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</p:sldMasterIdLst>
  <p:notesMasterIdLst>
    <p:notesMasterId r:id="rId28"/>
  </p:notesMasterIdLst>
  <p:sldIdLst>
    <p:sldId id="278" r:id="rId3"/>
    <p:sldId id="279" r:id="rId4"/>
    <p:sldId id="280" r:id="rId5"/>
    <p:sldId id="281" r:id="rId6"/>
    <p:sldId id="282" r:id="rId7"/>
    <p:sldId id="283" r:id="rId8"/>
    <p:sldId id="284" r:id="rId9"/>
    <p:sldId id="286" r:id="rId10"/>
    <p:sldId id="285" r:id="rId11"/>
    <p:sldId id="287" r:id="rId12"/>
    <p:sldId id="288" r:id="rId13"/>
    <p:sldId id="289" r:id="rId14"/>
    <p:sldId id="291" r:id="rId15"/>
    <p:sldId id="290" r:id="rId16"/>
    <p:sldId id="292" r:id="rId17"/>
    <p:sldId id="293" r:id="rId18"/>
    <p:sldId id="294" r:id="rId19"/>
    <p:sldId id="298" r:id="rId20"/>
    <p:sldId id="295" r:id="rId21"/>
    <p:sldId id="300" r:id="rId22"/>
    <p:sldId id="299" r:id="rId23"/>
    <p:sldId id="301" r:id="rId24"/>
    <p:sldId id="302" r:id="rId25"/>
    <p:sldId id="276" r:id="rId26"/>
    <p:sldId id="337" r:id="rId2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438" userDrawn="1">
          <p15:clr>
            <a:srgbClr val="A4A3A4"/>
          </p15:clr>
        </p15:guide>
        <p15:guide id="4" pos="724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D7B0"/>
    <a:srgbClr val="F67B00"/>
    <a:srgbClr val="FF6161"/>
    <a:srgbClr val="FF6D2E"/>
    <a:srgbClr val="FFAC5C"/>
    <a:srgbClr val="E8EFF5"/>
    <a:srgbClr val="065C4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66" d="100"/>
          <a:sy n="66" d="100"/>
        </p:scale>
        <p:origin x="1146" y="846"/>
      </p:cViewPr>
      <p:guideLst>
        <p:guide orient="horz" pos="2160"/>
        <p:guide pos="3840"/>
        <p:guide pos="438"/>
        <p:guide pos="7242"/>
      </p:guideLst>
    </p:cSldViewPr>
  </p:slideViewPr>
  <p:notesTextViewPr>
    <p:cViewPr>
      <p:scale>
        <a:sx n="20" d="100"/>
        <a:sy n="2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98FE406-7EF3-402F-81C9-A3A57716D4B9}" type="datetimeFigureOut">
              <a:rPr lang="zh-CN" altLang="en-US" smtClean="0"/>
              <a:t>2023/6/13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CA4B8B-207B-4CA3-9FD5-8B3E78BEBD3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29366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270469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27439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663309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31234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528346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31742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7284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84402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867112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900409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36824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304560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844514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370404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332247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042803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049867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36862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77586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710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27252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80838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33377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A4B8B-207B-4CA3-9FD5-8B3E78BEBD33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95055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背景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6B211E9-C561-73E3-9484-BF600BDE69E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42151946"/>
      </p:ext>
    </p:extLst>
  </p:cSld>
  <p:clrMapOvr>
    <a:masterClrMapping/>
  </p:clrMapOvr>
  <p:transition spd="slow" advTm="2000">
    <p:comb/>
  </p:transition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文本框 89">
            <a:extLst>
              <a:ext uri="{FF2B5EF4-FFF2-40B4-BE49-F238E27FC236}">
                <a16:creationId xmlns:a16="http://schemas.microsoft.com/office/drawing/2014/main" id="{20D3C667-1862-533F-6FBB-66DE696DF162}"/>
              </a:ext>
            </a:extLst>
          </p:cNvPr>
          <p:cNvSpPr txBox="1"/>
          <p:nvPr userDrawn="1"/>
        </p:nvSpPr>
        <p:spPr>
          <a:xfrm>
            <a:off x="11546594" y="6603139"/>
            <a:ext cx="573314" cy="1231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00" dirty="0"/>
              <a:t>51PPT模板网，幻灯片演示模板及素材免费下载！</a:t>
            </a:r>
          </a:p>
          <a:p>
            <a:r>
              <a:rPr lang="zh-CN" altLang="en-US" sz="100" dirty="0"/>
              <a:t>51PPT模板网 唯一访问网址：www.51pptmoban.com</a:t>
            </a: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B6B211E9-C561-73E3-9484-BF600BDE69E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7EA6D217-2531-78BB-03CC-53F076068502}"/>
              </a:ext>
            </a:extLst>
          </p:cNvPr>
          <p:cNvSpPr/>
          <p:nvPr userDrawn="1"/>
        </p:nvSpPr>
        <p:spPr>
          <a:xfrm>
            <a:off x="2125378" y="6026866"/>
            <a:ext cx="9908509" cy="831135"/>
          </a:xfrm>
          <a:custGeom>
            <a:avLst/>
            <a:gdLst>
              <a:gd name="connsiteX0" fmla="*/ 4680502 w 9908509"/>
              <a:gd name="connsiteY0" fmla="*/ 384 h 831135"/>
              <a:gd name="connsiteX1" fmla="*/ 9749123 w 9908509"/>
              <a:gd name="connsiteY1" fmla="*/ 814729 h 831135"/>
              <a:gd name="connsiteX2" fmla="*/ 9908509 w 9908509"/>
              <a:gd name="connsiteY2" fmla="*/ 831135 h 831135"/>
              <a:gd name="connsiteX3" fmla="*/ 0 w 9908509"/>
              <a:gd name="connsiteY3" fmla="*/ 831135 h 831135"/>
              <a:gd name="connsiteX4" fmla="*/ 593791 w 9908509"/>
              <a:gd name="connsiteY4" fmla="*/ 673659 h 831135"/>
              <a:gd name="connsiteX5" fmla="*/ 4288123 w 9908509"/>
              <a:gd name="connsiteY5" fmla="*/ 14629 h 831135"/>
              <a:gd name="connsiteX6" fmla="*/ 4680502 w 9908509"/>
              <a:gd name="connsiteY6" fmla="*/ 384 h 83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08509" h="831135">
                <a:moveTo>
                  <a:pt x="4680502" y="384"/>
                </a:moveTo>
                <a:cubicBezTo>
                  <a:pt x="6653746" y="-19081"/>
                  <a:pt x="8768842" y="707573"/>
                  <a:pt x="9749123" y="814729"/>
                </a:cubicBezTo>
                <a:lnTo>
                  <a:pt x="9908509" y="831135"/>
                </a:lnTo>
                <a:lnTo>
                  <a:pt x="0" y="831135"/>
                </a:lnTo>
                <a:lnTo>
                  <a:pt x="593791" y="673659"/>
                </a:lnTo>
                <a:cubicBezTo>
                  <a:pt x="1898845" y="339947"/>
                  <a:pt x="3151407" y="87555"/>
                  <a:pt x="4288123" y="14629"/>
                </a:cubicBezTo>
                <a:cubicBezTo>
                  <a:pt x="4418034" y="6295"/>
                  <a:pt x="4548953" y="1681"/>
                  <a:pt x="4680502" y="384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30659752-E16F-151C-6CC8-B116C161CC0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099040" y="4486966"/>
            <a:ext cx="3092961" cy="2054195"/>
          </a:xfrm>
          <a:custGeom>
            <a:avLst/>
            <a:gdLst>
              <a:gd name="connsiteX0" fmla="*/ 0 w 3092961"/>
              <a:gd name="connsiteY0" fmla="*/ 0 h 2054195"/>
              <a:gd name="connsiteX1" fmla="*/ 3092961 w 3092961"/>
              <a:gd name="connsiteY1" fmla="*/ 0 h 2054195"/>
              <a:gd name="connsiteX2" fmla="*/ 3092961 w 3092961"/>
              <a:gd name="connsiteY2" fmla="*/ 2054195 h 2054195"/>
              <a:gd name="connsiteX3" fmla="*/ 0 w 3092961"/>
              <a:gd name="connsiteY3" fmla="*/ 2054195 h 205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2961" h="2054195">
                <a:moveTo>
                  <a:pt x="0" y="0"/>
                </a:moveTo>
                <a:lnTo>
                  <a:pt x="3092961" y="0"/>
                </a:lnTo>
                <a:lnTo>
                  <a:pt x="3092961" y="2054195"/>
                </a:lnTo>
                <a:lnTo>
                  <a:pt x="0" y="2054195"/>
                </a:lnTo>
                <a:close/>
              </a:path>
            </a:pathLst>
          </a:custGeom>
        </p:spPr>
      </p:pic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8D512BE8-FD77-6C3F-0B50-AAB5B7AC87F4}"/>
              </a:ext>
            </a:extLst>
          </p:cNvPr>
          <p:cNvSpPr/>
          <p:nvPr userDrawn="1"/>
        </p:nvSpPr>
        <p:spPr>
          <a:xfrm>
            <a:off x="0" y="6030895"/>
            <a:ext cx="12192000" cy="827105"/>
          </a:xfrm>
          <a:custGeom>
            <a:avLst/>
            <a:gdLst>
              <a:gd name="connsiteX0" fmla="*/ 0 w 12192000"/>
              <a:gd name="connsiteY0" fmla="*/ 0 h 827105"/>
              <a:gd name="connsiteX1" fmla="*/ 988368 w 12192000"/>
              <a:gd name="connsiteY1" fmla="*/ 209938 h 827105"/>
              <a:gd name="connsiteX2" fmla="*/ 4686301 w 12192000"/>
              <a:gd name="connsiteY2" fmla="*/ 710745 h 827105"/>
              <a:gd name="connsiteX3" fmla="*/ 9652000 w 12192000"/>
              <a:gd name="connsiteY3" fmla="*/ 266245 h 827105"/>
              <a:gd name="connsiteX4" fmla="*/ 12067927 w 12192000"/>
              <a:gd name="connsiteY4" fmla="*/ 196296 h 827105"/>
              <a:gd name="connsiteX5" fmla="*/ 12192000 w 12192000"/>
              <a:gd name="connsiteY5" fmla="*/ 197513 h 827105"/>
              <a:gd name="connsiteX6" fmla="*/ 12192000 w 12192000"/>
              <a:gd name="connsiteY6" fmla="*/ 827105 h 827105"/>
              <a:gd name="connsiteX7" fmla="*/ 0 w 12192000"/>
              <a:gd name="connsiteY7" fmla="*/ 827105 h 82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827105">
                <a:moveTo>
                  <a:pt x="0" y="0"/>
                </a:moveTo>
                <a:lnTo>
                  <a:pt x="988368" y="209938"/>
                </a:lnTo>
                <a:cubicBezTo>
                  <a:pt x="2218333" y="461706"/>
                  <a:pt x="3449638" y="671058"/>
                  <a:pt x="4686301" y="710745"/>
                </a:cubicBezTo>
                <a:cubicBezTo>
                  <a:pt x="6335183" y="763662"/>
                  <a:pt x="8312150" y="350912"/>
                  <a:pt x="9652000" y="266245"/>
                </a:cubicBezTo>
                <a:cubicBezTo>
                  <a:pt x="10656888" y="202745"/>
                  <a:pt x="11395670" y="192823"/>
                  <a:pt x="12067927" y="196296"/>
                </a:cubicBezTo>
                <a:lnTo>
                  <a:pt x="12192000" y="197513"/>
                </a:lnTo>
                <a:lnTo>
                  <a:pt x="12192000" y="827105"/>
                </a:lnTo>
                <a:lnTo>
                  <a:pt x="0" y="827105"/>
                </a:lnTo>
                <a:close/>
              </a:path>
            </a:pathLst>
          </a:custGeom>
          <a:solidFill>
            <a:srgbClr val="FF6D2E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" name="图形 10">
            <a:extLst>
              <a:ext uri="{FF2B5EF4-FFF2-40B4-BE49-F238E27FC236}">
                <a16:creationId xmlns:a16="http://schemas.microsoft.com/office/drawing/2014/main" id="{1784CAC9-D5D2-5A5F-CDE0-6AAFC2455CED}"/>
              </a:ext>
            </a:extLst>
          </p:cNvPr>
          <p:cNvGrpSpPr/>
          <p:nvPr userDrawn="1"/>
        </p:nvGrpSpPr>
        <p:grpSpPr>
          <a:xfrm>
            <a:off x="8341073" y="5404792"/>
            <a:ext cx="1515931" cy="1244146"/>
            <a:chOff x="9330880" y="5728070"/>
            <a:chExt cx="1328383" cy="1090223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0750342F-AE08-DED5-7402-04DF3FA888A8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18FE5315-676A-9D0E-D59B-F15FD78D408F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2ABCC0B2-04CC-B4E5-DF46-6D5353C2DD6D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6D918585-0E1B-0D96-83A3-26C0381E12A1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C1D73552-A787-9B01-37D8-A9D25B9BC8A2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5582EF64-1E0F-C82A-E619-C449016E365B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C94098D0-1269-EB64-3A13-6BC93268D4C6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D5C3A303-9A8A-0164-B317-EBD7F1D30D8F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A4734D29-16D5-CFF7-E152-1549BBC6AA01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6" name="图形 10">
              <a:extLst>
                <a:ext uri="{FF2B5EF4-FFF2-40B4-BE49-F238E27FC236}">
                  <a16:creationId xmlns:a16="http://schemas.microsoft.com/office/drawing/2014/main" id="{B8315F50-571D-F174-31C4-E4107D625AF8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2EAA499C-2852-828E-68AA-7769FA5EC03F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61A909FA-C74D-A4A8-179E-09958FA9DFE4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6B3D10EB-548A-0B0A-A75E-D1BF4B1966CA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C6BC5998-A9E7-3BB7-EEE6-EB5FD5DFB3A4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8DF3852C-419C-CBCB-63B2-C3B220C0AF15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36A475A7-75EF-CE11-EDF4-6ADAE5CB429B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C5314521-33FB-1109-0EC5-F1A160400C77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2792CB63-1F6C-7B01-A6C3-657BD5F2DA05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15D4D609-9FFE-FEFB-B5A3-CCDC69EDBD09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B7C60D09-B91F-3A2F-7C94-C2FD03E5EA84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D2AE2D56-DD2D-E0FE-40F0-6D8FD07EFB9C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E0E7745B-73CB-8BDE-3E4A-D6EE625A85EE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8A6BF08-32AA-1D75-6E13-B6561119FB84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F78E7457-5CA9-B5A4-9560-1B968FB8459C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245CC6DA-CF68-500C-64A0-1660335E09D1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6" name="图形 10">
              <a:extLst>
                <a:ext uri="{FF2B5EF4-FFF2-40B4-BE49-F238E27FC236}">
                  <a16:creationId xmlns:a16="http://schemas.microsoft.com/office/drawing/2014/main" id="{8C828FB6-908E-F610-459B-7E5AA220D1AD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C42937AF-2CA5-AE0E-7320-CFFB1D97EB6A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2ADBD427-4F7E-37BD-29D0-C364DBA06DC7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" name="图形 10">
              <a:extLst>
                <a:ext uri="{FF2B5EF4-FFF2-40B4-BE49-F238E27FC236}">
                  <a16:creationId xmlns:a16="http://schemas.microsoft.com/office/drawing/2014/main" id="{896583DA-B955-EE87-AA83-B4FB8647884F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AD9EB7FF-5608-7FFD-9048-4CA033EE76F3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9" name="图形 10">
                <a:extLst>
                  <a:ext uri="{FF2B5EF4-FFF2-40B4-BE49-F238E27FC236}">
                    <a16:creationId xmlns:a16="http://schemas.microsoft.com/office/drawing/2014/main" id="{C0DB68A2-A3CE-6A6A-8D8E-F7854D3C8631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60" name="图形 10">
                  <a:extLst>
                    <a:ext uri="{FF2B5EF4-FFF2-40B4-BE49-F238E27FC236}">
                      <a16:creationId xmlns:a16="http://schemas.microsoft.com/office/drawing/2014/main" id="{868E709D-D5C7-3B01-77EE-6A69313BB670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89E3DDD6-3A87-81EA-9185-1AA212D06A45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41FDEC00-44CE-4DA5-3C00-1C606F42DBA4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2377B0AC-1615-3AD3-8F38-407A556FAE56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" name="图形 10">
              <a:extLst>
                <a:ext uri="{FF2B5EF4-FFF2-40B4-BE49-F238E27FC236}">
                  <a16:creationId xmlns:a16="http://schemas.microsoft.com/office/drawing/2014/main" id="{CED9D24C-0617-8940-EF5C-C17BEF66B757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FECFF917-FCB2-430D-3901-F325A61A4303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C2005FEE-793F-33A0-6F99-BB9AEEA80052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ED24F088-695B-73E2-922D-90A93B9BA00B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图形 10">
              <a:extLst>
                <a:ext uri="{FF2B5EF4-FFF2-40B4-BE49-F238E27FC236}">
                  <a16:creationId xmlns:a16="http://schemas.microsoft.com/office/drawing/2014/main" id="{5E00B929-2477-BA03-E494-26E689BC4F6A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03FB3A9E-552E-73DA-8C6F-DB25BFED3776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651187F4-E250-E59A-A9D0-7CEBD9CF3990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5A3EF6AF-7875-1557-11E3-32DB14510286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04156705-6616-6B98-B357-FDD4B7A3C79C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B6786BAA-EF6D-A937-55D8-5394DDBA5C86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9A22E4F5-6A31-EEA9-8F7E-4ABEFF56BC7F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3" name="图形 10">
              <a:extLst>
                <a:ext uri="{FF2B5EF4-FFF2-40B4-BE49-F238E27FC236}">
                  <a16:creationId xmlns:a16="http://schemas.microsoft.com/office/drawing/2014/main" id="{E1F675D6-B9E1-2502-3AFD-4FEAAB8F92BF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7CC6D068-8D85-1942-C85B-4A0BF89BC1BF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1F050AAF-BF4A-2444-09D1-24AFE9F45E85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B57B59E6-A11E-8FAB-99ED-3F43B81FC9AB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26FAB373-3F19-FF00-C37C-DF1B728B35C3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B6F6FCCF-25DC-E03E-095F-85B59BCD50DB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B0B21523-29C4-0004-87D1-807CCAB101A2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72CDC112-48F0-CB29-5654-F669C2DB1098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4FDA9B27-F058-0735-8728-15C66369AA57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0" name="图形 10">
              <a:extLst>
                <a:ext uri="{FF2B5EF4-FFF2-40B4-BE49-F238E27FC236}">
                  <a16:creationId xmlns:a16="http://schemas.microsoft.com/office/drawing/2014/main" id="{47216C49-BEEE-FBCA-79B4-65C566A59361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D9AE6943-84C2-7A5F-983F-9B048ED77E2E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5C2ECA62-A9F4-8888-9F51-14ECF98E0E6B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" name="图形 10">
              <a:extLst>
                <a:ext uri="{FF2B5EF4-FFF2-40B4-BE49-F238E27FC236}">
                  <a16:creationId xmlns:a16="http://schemas.microsoft.com/office/drawing/2014/main" id="{0B1857D8-9EAF-FEE7-E4F1-5457B8183054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A1E95767-D2D7-B40A-3A08-5999D20DB204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F6161AE8-FD45-61B3-4644-5CDB29EBE00C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EEC4A28C-7F33-7633-1743-130CF613A565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F20DF26F-FCF2-FA5C-F24B-0E0829002126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B01E4E3E-2146-69A1-944F-9FC018739F27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C1804C73-0765-3576-6DA4-48BE31F06E00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0E5DCE0B-7B09-64C0-5FD3-4B1A28598DA0}"/>
              </a:ext>
            </a:extLst>
          </p:cNvPr>
          <p:cNvGrpSpPr/>
          <p:nvPr userDrawn="1"/>
        </p:nvGrpSpPr>
        <p:grpSpPr>
          <a:xfrm rot="19444371">
            <a:off x="129464" y="139005"/>
            <a:ext cx="1096002" cy="635167"/>
            <a:chOff x="219483" y="75"/>
            <a:chExt cx="3610097" cy="2092162"/>
          </a:xfrm>
        </p:grpSpPr>
        <p:grpSp>
          <p:nvGrpSpPr>
            <p:cNvPr id="73" name="图形 1994">
              <a:extLst>
                <a:ext uri="{FF2B5EF4-FFF2-40B4-BE49-F238E27FC236}">
                  <a16:creationId xmlns:a16="http://schemas.microsoft.com/office/drawing/2014/main" id="{CE4EFB77-2E36-1082-EC2E-E41E2A2074FF}"/>
                </a:ext>
              </a:extLst>
            </p:cNvPr>
            <p:cNvGrpSpPr/>
            <p:nvPr/>
          </p:nvGrpSpPr>
          <p:grpSpPr>
            <a:xfrm>
              <a:off x="466446" y="75"/>
              <a:ext cx="3162529" cy="1911886"/>
              <a:chOff x="466446" y="75"/>
              <a:chExt cx="3162529" cy="1911886"/>
            </a:xfrm>
          </p:grpSpPr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8B68A4FE-2072-7FC4-FB85-545E640B442C}"/>
                  </a:ext>
                </a:extLst>
              </p:cNvPr>
              <p:cNvSpPr/>
              <p:nvPr/>
            </p:nvSpPr>
            <p:spPr>
              <a:xfrm>
                <a:off x="466446" y="75"/>
                <a:ext cx="3162529" cy="1910656"/>
              </a:xfrm>
              <a:custGeom>
                <a:avLst/>
                <a:gdLst>
                  <a:gd name="connsiteX0" fmla="*/ 2809915 w 3162529"/>
                  <a:gd name="connsiteY0" fmla="*/ 680352 h 1910656"/>
                  <a:gd name="connsiteX1" fmla="*/ 2815186 w 3162529"/>
                  <a:gd name="connsiteY1" fmla="*/ 673500 h 1910656"/>
                  <a:gd name="connsiteX2" fmla="*/ 2808070 w 3162529"/>
                  <a:gd name="connsiteY2" fmla="*/ 669546 h 1910656"/>
                  <a:gd name="connsiteX3" fmla="*/ 2796825 w 3162529"/>
                  <a:gd name="connsiteY3" fmla="*/ 662430 h 1910656"/>
                  <a:gd name="connsiteX4" fmla="*/ 2791905 w 3162529"/>
                  <a:gd name="connsiteY4" fmla="*/ 655314 h 1910656"/>
                  <a:gd name="connsiteX5" fmla="*/ 2769766 w 3162529"/>
                  <a:gd name="connsiteY5" fmla="*/ 630363 h 1910656"/>
                  <a:gd name="connsiteX6" fmla="*/ 2768009 w 3162529"/>
                  <a:gd name="connsiteY6" fmla="*/ 625971 h 1910656"/>
                  <a:gd name="connsiteX7" fmla="*/ 2773368 w 3162529"/>
                  <a:gd name="connsiteY7" fmla="*/ 626410 h 1910656"/>
                  <a:gd name="connsiteX8" fmla="*/ 2778024 w 3162529"/>
                  <a:gd name="connsiteY8" fmla="*/ 629046 h 1910656"/>
                  <a:gd name="connsiteX9" fmla="*/ 2775564 w 3162529"/>
                  <a:gd name="connsiteY9" fmla="*/ 622017 h 1910656"/>
                  <a:gd name="connsiteX10" fmla="*/ 2768887 w 3162529"/>
                  <a:gd name="connsiteY10" fmla="*/ 619206 h 1910656"/>
                  <a:gd name="connsiteX11" fmla="*/ 2749472 w 3162529"/>
                  <a:gd name="connsiteY11" fmla="*/ 597506 h 1910656"/>
                  <a:gd name="connsiteX12" fmla="*/ 2744903 w 3162529"/>
                  <a:gd name="connsiteY12" fmla="*/ 590829 h 1910656"/>
                  <a:gd name="connsiteX13" fmla="*/ 2725048 w 3162529"/>
                  <a:gd name="connsiteY13" fmla="*/ 572731 h 1910656"/>
                  <a:gd name="connsiteX14" fmla="*/ 2718811 w 3162529"/>
                  <a:gd name="connsiteY14" fmla="*/ 566318 h 1910656"/>
                  <a:gd name="connsiteX15" fmla="*/ 2715912 w 3162529"/>
                  <a:gd name="connsiteY15" fmla="*/ 562628 h 1910656"/>
                  <a:gd name="connsiteX16" fmla="*/ 2720743 w 3162529"/>
                  <a:gd name="connsiteY16" fmla="*/ 561750 h 1910656"/>
                  <a:gd name="connsiteX17" fmla="*/ 2722061 w 3162529"/>
                  <a:gd name="connsiteY17" fmla="*/ 561750 h 1910656"/>
                  <a:gd name="connsiteX18" fmla="*/ 2726015 w 3162529"/>
                  <a:gd name="connsiteY18" fmla="*/ 558323 h 1910656"/>
                  <a:gd name="connsiteX19" fmla="*/ 2721798 w 3162529"/>
                  <a:gd name="connsiteY19" fmla="*/ 558675 h 1910656"/>
                  <a:gd name="connsiteX20" fmla="*/ 2702909 w 3162529"/>
                  <a:gd name="connsiteY20" fmla="*/ 547517 h 1910656"/>
                  <a:gd name="connsiteX21" fmla="*/ 2685163 w 3162529"/>
                  <a:gd name="connsiteY21" fmla="*/ 530122 h 1910656"/>
                  <a:gd name="connsiteX22" fmla="*/ 2682088 w 3162529"/>
                  <a:gd name="connsiteY22" fmla="*/ 517823 h 1910656"/>
                  <a:gd name="connsiteX23" fmla="*/ 2670403 w 3162529"/>
                  <a:gd name="connsiteY23" fmla="*/ 512200 h 1910656"/>
                  <a:gd name="connsiteX24" fmla="*/ 2652920 w 3162529"/>
                  <a:gd name="connsiteY24" fmla="*/ 492082 h 1910656"/>
                  <a:gd name="connsiteX25" fmla="*/ 2628761 w 3162529"/>
                  <a:gd name="connsiteY25" fmla="*/ 468625 h 1910656"/>
                  <a:gd name="connsiteX26" fmla="*/ 2610663 w 3162529"/>
                  <a:gd name="connsiteY26" fmla="*/ 452284 h 1910656"/>
                  <a:gd name="connsiteX27" fmla="*/ 2615495 w 3162529"/>
                  <a:gd name="connsiteY27" fmla="*/ 450615 h 1910656"/>
                  <a:gd name="connsiteX28" fmla="*/ 2618306 w 3162529"/>
                  <a:gd name="connsiteY28" fmla="*/ 447891 h 1910656"/>
                  <a:gd name="connsiteX29" fmla="*/ 2615495 w 3162529"/>
                  <a:gd name="connsiteY29" fmla="*/ 446398 h 1910656"/>
                  <a:gd name="connsiteX30" fmla="*/ 2578157 w 3162529"/>
                  <a:gd name="connsiteY30" fmla="*/ 422853 h 1910656"/>
                  <a:gd name="connsiteX31" fmla="*/ 2577015 w 3162529"/>
                  <a:gd name="connsiteY31" fmla="*/ 418460 h 1910656"/>
                  <a:gd name="connsiteX32" fmla="*/ 2568844 w 3162529"/>
                  <a:gd name="connsiteY32" fmla="*/ 410729 h 1910656"/>
                  <a:gd name="connsiteX33" fmla="*/ 2562695 w 3162529"/>
                  <a:gd name="connsiteY33" fmla="*/ 409850 h 1910656"/>
                  <a:gd name="connsiteX34" fmla="*/ 2524918 w 3162529"/>
                  <a:gd name="connsiteY34" fmla="*/ 377520 h 1910656"/>
                  <a:gd name="connsiteX35" fmla="*/ 2522194 w 3162529"/>
                  <a:gd name="connsiteY35" fmla="*/ 374709 h 1910656"/>
                  <a:gd name="connsiteX36" fmla="*/ 2521843 w 3162529"/>
                  <a:gd name="connsiteY36" fmla="*/ 371195 h 1910656"/>
                  <a:gd name="connsiteX37" fmla="*/ 2524654 w 3162529"/>
                  <a:gd name="connsiteY37" fmla="*/ 372073 h 1910656"/>
                  <a:gd name="connsiteX38" fmla="*/ 2528168 w 3162529"/>
                  <a:gd name="connsiteY38" fmla="*/ 373040 h 1910656"/>
                  <a:gd name="connsiteX39" fmla="*/ 2536339 w 3162529"/>
                  <a:gd name="connsiteY39" fmla="*/ 377696 h 1910656"/>
                  <a:gd name="connsiteX40" fmla="*/ 2529310 w 3162529"/>
                  <a:gd name="connsiteY40" fmla="*/ 367944 h 1910656"/>
                  <a:gd name="connsiteX41" fmla="*/ 2514902 w 3162529"/>
                  <a:gd name="connsiteY41" fmla="*/ 365133 h 1910656"/>
                  <a:gd name="connsiteX42" fmla="*/ 2505765 w 3162529"/>
                  <a:gd name="connsiteY42" fmla="*/ 360037 h 1910656"/>
                  <a:gd name="connsiteX43" fmla="*/ 2496716 w 3162529"/>
                  <a:gd name="connsiteY43" fmla="*/ 346771 h 1910656"/>
                  <a:gd name="connsiteX44" fmla="*/ 2492675 w 3162529"/>
                  <a:gd name="connsiteY44" fmla="*/ 344136 h 1910656"/>
                  <a:gd name="connsiteX45" fmla="*/ 2458764 w 3162529"/>
                  <a:gd name="connsiteY45" fmla="*/ 321909 h 1910656"/>
                  <a:gd name="connsiteX46" fmla="*/ 2447431 w 3162529"/>
                  <a:gd name="connsiteY46" fmla="*/ 314617 h 1910656"/>
                  <a:gd name="connsiteX47" fmla="*/ 2431002 w 3162529"/>
                  <a:gd name="connsiteY47" fmla="*/ 304162 h 1910656"/>
                  <a:gd name="connsiteX48" fmla="*/ 2414661 w 3162529"/>
                  <a:gd name="connsiteY48" fmla="*/ 295904 h 1910656"/>
                  <a:gd name="connsiteX49" fmla="*/ 2412113 w 3162529"/>
                  <a:gd name="connsiteY49" fmla="*/ 292302 h 1910656"/>
                  <a:gd name="connsiteX50" fmla="*/ 2415540 w 3162529"/>
                  <a:gd name="connsiteY50" fmla="*/ 291863 h 1910656"/>
                  <a:gd name="connsiteX51" fmla="*/ 2422744 w 3162529"/>
                  <a:gd name="connsiteY51" fmla="*/ 291423 h 1910656"/>
                  <a:gd name="connsiteX52" fmla="*/ 2427136 w 3162529"/>
                  <a:gd name="connsiteY52" fmla="*/ 290194 h 1910656"/>
                  <a:gd name="connsiteX53" fmla="*/ 2422392 w 3162529"/>
                  <a:gd name="connsiteY53" fmla="*/ 289051 h 1910656"/>
                  <a:gd name="connsiteX54" fmla="*/ 2382682 w 3162529"/>
                  <a:gd name="connsiteY54" fmla="*/ 274380 h 1910656"/>
                  <a:gd name="connsiteX55" fmla="*/ 2377762 w 3162529"/>
                  <a:gd name="connsiteY55" fmla="*/ 268933 h 1910656"/>
                  <a:gd name="connsiteX56" fmla="*/ 2372052 w 3162529"/>
                  <a:gd name="connsiteY56" fmla="*/ 262783 h 1910656"/>
                  <a:gd name="connsiteX57" fmla="*/ 2345784 w 3162529"/>
                  <a:gd name="connsiteY57" fmla="*/ 250484 h 1910656"/>
                  <a:gd name="connsiteX58" fmla="*/ 2329706 w 3162529"/>
                  <a:gd name="connsiteY58" fmla="*/ 241171 h 1910656"/>
                  <a:gd name="connsiteX59" fmla="*/ 2318461 w 3162529"/>
                  <a:gd name="connsiteY59" fmla="*/ 231068 h 1910656"/>
                  <a:gd name="connsiteX60" fmla="*/ 2307479 w 3162529"/>
                  <a:gd name="connsiteY60" fmla="*/ 225621 h 1910656"/>
                  <a:gd name="connsiteX61" fmla="*/ 2290787 w 3162529"/>
                  <a:gd name="connsiteY61" fmla="*/ 218856 h 1910656"/>
                  <a:gd name="connsiteX62" fmla="*/ 2276203 w 3162529"/>
                  <a:gd name="connsiteY62" fmla="*/ 212707 h 1910656"/>
                  <a:gd name="connsiteX63" fmla="*/ 2272602 w 3162529"/>
                  <a:gd name="connsiteY63" fmla="*/ 210422 h 1910656"/>
                  <a:gd name="connsiteX64" fmla="*/ 2277082 w 3162529"/>
                  <a:gd name="connsiteY64" fmla="*/ 207611 h 1910656"/>
                  <a:gd name="connsiteX65" fmla="*/ 2281123 w 3162529"/>
                  <a:gd name="connsiteY65" fmla="*/ 205590 h 1910656"/>
                  <a:gd name="connsiteX66" fmla="*/ 2282002 w 3162529"/>
                  <a:gd name="connsiteY66" fmla="*/ 202515 h 1910656"/>
                  <a:gd name="connsiteX67" fmla="*/ 2280508 w 3162529"/>
                  <a:gd name="connsiteY67" fmla="*/ 204975 h 1910656"/>
                  <a:gd name="connsiteX68" fmla="*/ 2235967 w 3162529"/>
                  <a:gd name="connsiteY68" fmla="*/ 192324 h 1910656"/>
                  <a:gd name="connsiteX69" fmla="*/ 2229378 w 3162529"/>
                  <a:gd name="connsiteY69" fmla="*/ 183890 h 1910656"/>
                  <a:gd name="connsiteX70" fmla="*/ 2218044 w 3162529"/>
                  <a:gd name="connsiteY70" fmla="*/ 182924 h 1910656"/>
                  <a:gd name="connsiteX71" fmla="*/ 2195466 w 3162529"/>
                  <a:gd name="connsiteY71" fmla="*/ 171064 h 1910656"/>
                  <a:gd name="connsiteX72" fmla="*/ 2190107 w 3162529"/>
                  <a:gd name="connsiteY72" fmla="*/ 168428 h 1910656"/>
                  <a:gd name="connsiteX73" fmla="*/ 2171042 w 3162529"/>
                  <a:gd name="connsiteY73" fmla="*/ 158413 h 1910656"/>
                  <a:gd name="connsiteX74" fmla="*/ 2164366 w 3162529"/>
                  <a:gd name="connsiteY74" fmla="*/ 155338 h 1910656"/>
                  <a:gd name="connsiteX75" fmla="*/ 2138449 w 3162529"/>
                  <a:gd name="connsiteY75" fmla="*/ 148134 h 1910656"/>
                  <a:gd name="connsiteX76" fmla="*/ 2133968 w 3162529"/>
                  <a:gd name="connsiteY76" fmla="*/ 146289 h 1910656"/>
                  <a:gd name="connsiteX77" fmla="*/ 2133090 w 3162529"/>
                  <a:gd name="connsiteY77" fmla="*/ 138822 h 1910656"/>
                  <a:gd name="connsiteX78" fmla="*/ 2133529 w 3162529"/>
                  <a:gd name="connsiteY78" fmla="*/ 135307 h 1910656"/>
                  <a:gd name="connsiteX79" fmla="*/ 2130718 w 3162529"/>
                  <a:gd name="connsiteY79" fmla="*/ 136098 h 1910656"/>
                  <a:gd name="connsiteX80" fmla="*/ 2104537 w 3162529"/>
                  <a:gd name="connsiteY80" fmla="*/ 136362 h 1910656"/>
                  <a:gd name="connsiteX81" fmla="*/ 2079762 w 3162529"/>
                  <a:gd name="connsiteY81" fmla="*/ 126610 h 1910656"/>
                  <a:gd name="connsiteX82" fmla="*/ 2071856 w 3162529"/>
                  <a:gd name="connsiteY82" fmla="*/ 123974 h 1910656"/>
                  <a:gd name="connsiteX83" fmla="*/ 2049101 w 3162529"/>
                  <a:gd name="connsiteY83" fmla="*/ 118703 h 1910656"/>
                  <a:gd name="connsiteX84" fmla="*/ 2035836 w 3162529"/>
                  <a:gd name="connsiteY84" fmla="*/ 115980 h 1910656"/>
                  <a:gd name="connsiteX85" fmla="*/ 2031970 w 3162529"/>
                  <a:gd name="connsiteY85" fmla="*/ 112641 h 1910656"/>
                  <a:gd name="connsiteX86" fmla="*/ 2035572 w 3162529"/>
                  <a:gd name="connsiteY86" fmla="*/ 110796 h 1910656"/>
                  <a:gd name="connsiteX87" fmla="*/ 2041282 w 3162529"/>
                  <a:gd name="connsiteY87" fmla="*/ 106140 h 1910656"/>
                  <a:gd name="connsiteX88" fmla="*/ 2033376 w 3162529"/>
                  <a:gd name="connsiteY88" fmla="*/ 103153 h 1910656"/>
                  <a:gd name="connsiteX89" fmla="*/ 2030476 w 3162529"/>
                  <a:gd name="connsiteY89" fmla="*/ 105349 h 1910656"/>
                  <a:gd name="connsiteX90" fmla="*/ 2001924 w 3162529"/>
                  <a:gd name="connsiteY90" fmla="*/ 100957 h 1910656"/>
                  <a:gd name="connsiteX91" fmla="*/ 1995598 w 3162529"/>
                  <a:gd name="connsiteY91" fmla="*/ 97969 h 1910656"/>
                  <a:gd name="connsiteX92" fmla="*/ 1973899 w 3162529"/>
                  <a:gd name="connsiteY92" fmla="*/ 97442 h 1910656"/>
                  <a:gd name="connsiteX93" fmla="*/ 1960633 w 3162529"/>
                  <a:gd name="connsiteY93" fmla="*/ 95334 h 1910656"/>
                  <a:gd name="connsiteX94" fmla="*/ 1947191 w 3162529"/>
                  <a:gd name="connsiteY94" fmla="*/ 89623 h 1910656"/>
                  <a:gd name="connsiteX95" fmla="*/ 1932519 w 3162529"/>
                  <a:gd name="connsiteY95" fmla="*/ 84440 h 1910656"/>
                  <a:gd name="connsiteX96" fmla="*/ 1917848 w 3162529"/>
                  <a:gd name="connsiteY96" fmla="*/ 81980 h 1910656"/>
                  <a:gd name="connsiteX97" fmla="*/ 1914158 w 3162529"/>
                  <a:gd name="connsiteY97" fmla="*/ 80311 h 1910656"/>
                  <a:gd name="connsiteX98" fmla="*/ 1908623 w 3162529"/>
                  <a:gd name="connsiteY98" fmla="*/ 78115 h 1910656"/>
                  <a:gd name="connsiteX99" fmla="*/ 1893161 w 3162529"/>
                  <a:gd name="connsiteY99" fmla="*/ 78993 h 1910656"/>
                  <a:gd name="connsiteX100" fmla="*/ 1875766 w 3162529"/>
                  <a:gd name="connsiteY100" fmla="*/ 76797 h 1910656"/>
                  <a:gd name="connsiteX101" fmla="*/ 1872164 w 3162529"/>
                  <a:gd name="connsiteY101" fmla="*/ 75918 h 1910656"/>
                  <a:gd name="connsiteX102" fmla="*/ 1875678 w 3162529"/>
                  <a:gd name="connsiteY102" fmla="*/ 73985 h 1910656"/>
                  <a:gd name="connsiteX103" fmla="*/ 1876732 w 3162529"/>
                  <a:gd name="connsiteY103" fmla="*/ 68099 h 1910656"/>
                  <a:gd name="connsiteX104" fmla="*/ 1871373 w 3162529"/>
                  <a:gd name="connsiteY104" fmla="*/ 66342 h 1910656"/>
                  <a:gd name="connsiteX105" fmla="*/ 1867596 w 3162529"/>
                  <a:gd name="connsiteY105" fmla="*/ 66606 h 1910656"/>
                  <a:gd name="connsiteX106" fmla="*/ 1849058 w 3162529"/>
                  <a:gd name="connsiteY106" fmla="*/ 66342 h 1910656"/>
                  <a:gd name="connsiteX107" fmla="*/ 1840537 w 3162529"/>
                  <a:gd name="connsiteY107" fmla="*/ 67924 h 1910656"/>
                  <a:gd name="connsiteX108" fmla="*/ 1832190 w 3162529"/>
                  <a:gd name="connsiteY108" fmla="*/ 69681 h 1910656"/>
                  <a:gd name="connsiteX109" fmla="*/ 1806098 w 3162529"/>
                  <a:gd name="connsiteY109" fmla="*/ 67133 h 1910656"/>
                  <a:gd name="connsiteX110" fmla="*/ 1781587 w 3162529"/>
                  <a:gd name="connsiteY110" fmla="*/ 66079 h 1910656"/>
                  <a:gd name="connsiteX111" fmla="*/ 1780620 w 3162529"/>
                  <a:gd name="connsiteY111" fmla="*/ 64497 h 1910656"/>
                  <a:gd name="connsiteX112" fmla="*/ 1783344 w 3162529"/>
                  <a:gd name="connsiteY112" fmla="*/ 61774 h 1910656"/>
                  <a:gd name="connsiteX113" fmla="*/ 1797400 w 3162529"/>
                  <a:gd name="connsiteY113" fmla="*/ 60895 h 1910656"/>
                  <a:gd name="connsiteX114" fmla="*/ 1800914 w 3162529"/>
                  <a:gd name="connsiteY114" fmla="*/ 59841 h 1910656"/>
                  <a:gd name="connsiteX115" fmla="*/ 1798015 w 3162529"/>
                  <a:gd name="connsiteY115" fmla="*/ 58347 h 1910656"/>
                  <a:gd name="connsiteX116" fmla="*/ 1788615 w 3162529"/>
                  <a:gd name="connsiteY116" fmla="*/ 55888 h 1910656"/>
                  <a:gd name="connsiteX117" fmla="*/ 1779303 w 3162529"/>
                  <a:gd name="connsiteY117" fmla="*/ 58260 h 1910656"/>
                  <a:gd name="connsiteX118" fmla="*/ 1750574 w 3162529"/>
                  <a:gd name="connsiteY118" fmla="*/ 58962 h 1910656"/>
                  <a:gd name="connsiteX119" fmla="*/ 1746006 w 3162529"/>
                  <a:gd name="connsiteY119" fmla="*/ 57381 h 1910656"/>
                  <a:gd name="connsiteX120" fmla="*/ 1706823 w 3162529"/>
                  <a:gd name="connsiteY120" fmla="*/ 60895 h 1910656"/>
                  <a:gd name="connsiteX121" fmla="*/ 1706296 w 3162529"/>
                  <a:gd name="connsiteY121" fmla="*/ 57469 h 1910656"/>
                  <a:gd name="connsiteX122" fmla="*/ 1708492 w 3162529"/>
                  <a:gd name="connsiteY122" fmla="*/ 53779 h 1910656"/>
                  <a:gd name="connsiteX123" fmla="*/ 1704012 w 3162529"/>
                  <a:gd name="connsiteY123" fmla="*/ 54570 h 1910656"/>
                  <a:gd name="connsiteX124" fmla="*/ 1689692 w 3162529"/>
                  <a:gd name="connsiteY124" fmla="*/ 60719 h 1910656"/>
                  <a:gd name="connsiteX125" fmla="*/ 1669397 w 3162529"/>
                  <a:gd name="connsiteY125" fmla="*/ 58260 h 1910656"/>
                  <a:gd name="connsiteX126" fmla="*/ 1667904 w 3162529"/>
                  <a:gd name="connsiteY126" fmla="*/ 53867 h 1910656"/>
                  <a:gd name="connsiteX127" fmla="*/ 1671857 w 3162529"/>
                  <a:gd name="connsiteY127" fmla="*/ 52461 h 1910656"/>
                  <a:gd name="connsiteX128" fmla="*/ 1671330 w 3162529"/>
                  <a:gd name="connsiteY128" fmla="*/ 50704 h 1910656"/>
                  <a:gd name="connsiteX129" fmla="*/ 1667201 w 3162529"/>
                  <a:gd name="connsiteY129" fmla="*/ 53164 h 1910656"/>
                  <a:gd name="connsiteX130" fmla="*/ 1653847 w 3162529"/>
                  <a:gd name="connsiteY130" fmla="*/ 55800 h 1910656"/>
                  <a:gd name="connsiteX131" fmla="*/ 1648840 w 3162529"/>
                  <a:gd name="connsiteY131" fmla="*/ 51495 h 1910656"/>
                  <a:gd name="connsiteX132" fmla="*/ 1648576 w 3162529"/>
                  <a:gd name="connsiteY132" fmla="*/ 48947 h 1910656"/>
                  <a:gd name="connsiteX133" fmla="*/ 1645853 w 3162529"/>
                  <a:gd name="connsiteY133" fmla="*/ 49650 h 1910656"/>
                  <a:gd name="connsiteX134" fmla="*/ 1641196 w 3162529"/>
                  <a:gd name="connsiteY134" fmla="*/ 54218 h 1910656"/>
                  <a:gd name="connsiteX135" fmla="*/ 1625207 w 3162529"/>
                  <a:gd name="connsiteY135" fmla="*/ 58875 h 1910656"/>
                  <a:gd name="connsiteX136" fmla="*/ 1606758 w 3162529"/>
                  <a:gd name="connsiteY136" fmla="*/ 60895 h 1910656"/>
                  <a:gd name="connsiteX137" fmla="*/ 1601926 w 3162529"/>
                  <a:gd name="connsiteY137" fmla="*/ 60017 h 1910656"/>
                  <a:gd name="connsiteX138" fmla="*/ 1605791 w 3162529"/>
                  <a:gd name="connsiteY138" fmla="*/ 58347 h 1910656"/>
                  <a:gd name="connsiteX139" fmla="*/ 1609481 w 3162529"/>
                  <a:gd name="connsiteY139" fmla="*/ 54745 h 1910656"/>
                  <a:gd name="connsiteX140" fmla="*/ 1602365 w 3162529"/>
                  <a:gd name="connsiteY140" fmla="*/ 51407 h 1910656"/>
                  <a:gd name="connsiteX141" fmla="*/ 1599202 w 3162529"/>
                  <a:gd name="connsiteY141" fmla="*/ 56239 h 1910656"/>
                  <a:gd name="connsiteX142" fmla="*/ 1593931 w 3162529"/>
                  <a:gd name="connsiteY142" fmla="*/ 61334 h 1910656"/>
                  <a:gd name="connsiteX143" fmla="*/ 1552640 w 3162529"/>
                  <a:gd name="connsiteY143" fmla="*/ 57908 h 1910656"/>
                  <a:gd name="connsiteX144" fmla="*/ 1539286 w 3162529"/>
                  <a:gd name="connsiteY144" fmla="*/ 56239 h 1910656"/>
                  <a:gd name="connsiteX145" fmla="*/ 1522154 w 3162529"/>
                  <a:gd name="connsiteY145" fmla="*/ 51319 h 1910656"/>
                  <a:gd name="connsiteX146" fmla="*/ 1518465 w 3162529"/>
                  <a:gd name="connsiteY146" fmla="*/ 48420 h 1910656"/>
                  <a:gd name="connsiteX147" fmla="*/ 1517674 w 3162529"/>
                  <a:gd name="connsiteY147" fmla="*/ 53252 h 1910656"/>
                  <a:gd name="connsiteX148" fmla="*/ 1512754 w 3162529"/>
                  <a:gd name="connsiteY148" fmla="*/ 55273 h 1910656"/>
                  <a:gd name="connsiteX149" fmla="*/ 1496589 w 3162529"/>
                  <a:gd name="connsiteY149" fmla="*/ 54306 h 1910656"/>
                  <a:gd name="connsiteX150" fmla="*/ 1483587 w 3162529"/>
                  <a:gd name="connsiteY150" fmla="*/ 55888 h 1910656"/>
                  <a:gd name="connsiteX151" fmla="*/ 1479809 w 3162529"/>
                  <a:gd name="connsiteY151" fmla="*/ 55888 h 1910656"/>
                  <a:gd name="connsiteX152" fmla="*/ 1462502 w 3162529"/>
                  <a:gd name="connsiteY152" fmla="*/ 52022 h 1910656"/>
                  <a:gd name="connsiteX153" fmla="*/ 1458109 w 3162529"/>
                  <a:gd name="connsiteY153" fmla="*/ 51056 h 1910656"/>
                  <a:gd name="connsiteX154" fmla="*/ 1458285 w 3162529"/>
                  <a:gd name="connsiteY154" fmla="*/ 55536 h 1910656"/>
                  <a:gd name="connsiteX155" fmla="*/ 1457494 w 3162529"/>
                  <a:gd name="connsiteY155" fmla="*/ 58347 h 1910656"/>
                  <a:gd name="connsiteX156" fmla="*/ 1422440 w 3162529"/>
                  <a:gd name="connsiteY156" fmla="*/ 54218 h 1910656"/>
                  <a:gd name="connsiteX157" fmla="*/ 1414621 w 3162529"/>
                  <a:gd name="connsiteY157" fmla="*/ 55360 h 1910656"/>
                  <a:gd name="connsiteX158" fmla="*/ 1408032 w 3162529"/>
                  <a:gd name="connsiteY158" fmla="*/ 58435 h 1910656"/>
                  <a:gd name="connsiteX159" fmla="*/ 1386333 w 3162529"/>
                  <a:gd name="connsiteY159" fmla="*/ 55888 h 1910656"/>
                  <a:gd name="connsiteX160" fmla="*/ 1367532 w 3162529"/>
                  <a:gd name="connsiteY160" fmla="*/ 55888 h 1910656"/>
                  <a:gd name="connsiteX161" fmla="*/ 1365423 w 3162529"/>
                  <a:gd name="connsiteY161" fmla="*/ 57205 h 1910656"/>
                  <a:gd name="connsiteX162" fmla="*/ 1367444 w 3162529"/>
                  <a:gd name="connsiteY162" fmla="*/ 58435 h 1910656"/>
                  <a:gd name="connsiteX163" fmla="*/ 1377899 w 3162529"/>
                  <a:gd name="connsiteY163" fmla="*/ 58611 h 1910656"/>
                  <a:gd name="connsiteX164" fmla="*/ 1381061 w 3162529"/>
                  <a:gd name="connsiteY164" fmla="*/ 61334 h 1910656"/>
                  <a:gd name="connsiteX165" fmla="*/ 1377459 w 3162529"/>
                  <a:gd name="connsiteY165" fmla="*/ 63619 h 1910656"/>
                  <a:gd name="connsiteX166" fmla="*/ 1348204 w 3162529"/>
                  <a:gd name="connsiteY166" fmla="*/ 61510 h 1910656"/>
                  <a:gd name="connsiteX167" fmla="*/ 1337749 w 3162529"/>
                  <a:gd name="connsiteY167" fmla="*/ 63882 h 1910656"/>
                  <a:gd name="connsiteX168" fmla="*/ 1326680 w 3162529"/>
                  <a:gd name="connsiteY168" fmla="*/ 68714 h 1910656"/>
                  <a:gd name="connsiteX169" fmla="*/ 1323517 w 3162529"/>
                  <a:gd name="connsiteY169" fmla="*/ 65112 h 1910656"/>
                  <a:gd name="connsiteX170" fmla="*/ 1321057 w 3162529"/>
                  <a:gd name="connsiteY170" fmla="*/ 61247 h 1910656"/>
                  <a:gd name="connsiteX171" fmla="*/ 1311481 w 3162529"/>
                  <a:gd name="connsiteY171" fmla="*/ 66518 h 1910656"/>
                  <a:gd name="connsiteX172" fmla="*/ 1297512 w 3162529"/>
                  <a:gd name="connsiteY172" fmla="*/ 65639 h 1910656"/>
                  <a:gd name="connsiteX173" fmla="*/ 1289781 w 3162529"/>
                  <a:gd name="connsiteY173" fmla="*/ 63267 h 1910656"/>
                  <a:gd name="connsiteX174" fmla="*/ 1286619 w 3162529"/>
                  <a:gd name="connsiteY174" fmla="*/ 68802 h 1910656"/>
                  <a:gd name="connsiteX175" fmla="*/ 1291890 w 3162529"/>
                  <a:gd name="connsiteY175" fmla="*/ 70208 h 1910656"/>
                  <a:gd name="connsiteX176" fmla="*/ 1294350 w 3162529"/>
                  <a:gd name="connsiteY176" fmla="*/ 70559 h 1910656"/>
                  <a:gd name="connsiteX177" fmla="*/ 1293120 w 3162529"/>
                  <a:gd name="connsiteY177" fmla="*/ 73985 h 1910656"/>
                  <a:gd name="connsiteX178" fmla="*/ 1290660 w 3162529"/>
                  <a:gd name="connsiteY178" fmla="*/ 74249 h 1910656"/>
                  <a:gd name="connsiteX179" fmla="*/ 1265534 w 3162529"/>
                  <a:gd name="connsiteY179" fmla="*/ 77060 h 1910656"/>
                  <a:gd name="connsiteX180" fmla="*/ 1250071 w 3162529"/>
                  <a:gd name="connsiteY180" fmla="*/ 73546 h 1910656"/>
                  <a:gd name="connsiteX181" fmla="*/ 1235488 w 3162529"/>
                  <a:gd name="connsiteY181" fmla="*/ 79608 h 1910656"/>
                  <a:gd name="connsiteX182" fmla="*/ 1231007 w 3162529"/>
                  <a:gd name="connsiteY182" fmla="*/ 81277 h 1910656"/>
                  <a:gd name="connsiteX183" fmla="*/ 1215106 w 3162529"/>
                  <a:gd name="connsiteY183" fmla="*/ 87515 h 1910656"/>
                  <a:gd name="connsiteX184" fmla="*/ 1209571 w 3162529"/>
                  <a:gd name="connsiteY184" fmla="*/ 89711 h 1910656"/>
                  <a:gd name="connsiteX185" fmla="*/ 1201137 w 3162529"/>
                  <a:gd name="connsiteY185" fmla="*/ 90238 h 1910656"/>
                  <a:gd name="connsiteX186" fmla="*/ 1197711 w 3162529"/>
                  <a:gd name="connsiteY186" fmla="*/ 90941 h 1910656"/>
                  <a:gd name="connsiteX187" fmla="*/ 1168894 w 3162529"/>
                  <a:gd name="connsiteY187" fmla="*/ 95685 h 1910656"/>
                  <a:gd name="connsiteX188" fmla="*/ 1152290 w 3162529"/>
                  <a:gd name="connsiteY188" fmla="*/ 102538 h 1910656"/>
                  <a:gd name="connsiteX189" fmla="*/ 1138585 w 3162529"/>
                  <a:gd name="connsiteY189" fmla="*/ 103768 h 1910656"/>
                  <a:gd name="connsiteX190" fmla="*/ 1131557 w 3162529"/>
                  <a:gd name="connsiteY190" fmla="*/ 101923 h 1910656"/>
                  <a:gd name="connsiteX191" fmla="*/ 1125319 w 3162529"/>
                  <a:gd name="connsiteY191" fmla="*/ 103153 h 1910656"/>
                  <a:gd name="connsiteX192" fmla="*/ 1124089 w 3162529"/>
                  <a:gd name="connsiteY192" fmla="*/ 107458 h 1910656"/>
                  <a:gd name="connsiteX193" fmla="*/ 1129448 w 3162529"/>
                  <a:gd name="connsiteY193" fmla="*/ 106755 h 1910656"/>
                  <a:gd name="connsiteX194" fmla="*/ 1131557 w 3162529"/>
                  <a:gd name="connsiteY194" fmla="*/ 109390 h 1910656"/>
                  <a:gd name="connsiteX195" fmla="*/ 1125758 w 3162529"/>
                  <a:gd name="connsiteY195" fmla="*/ 113432 h 1910656"/>
                  <a:gd name="connsiteX196" fmla="*/ 1098084 w 3162529"/>
                  <a:gd name="connsiteY196" fmla="*/ 119582 h 1910656"/>
                  <a:gd name="connsiteX197" fmla="*/ 1070850 w 3162529"/>
                  <a:gd name="connsiteY197" fmla="*/ 130036 h 1910656"/>
                  <a:gd name="connsiteX198" fmla="*/ 1037377 w 3162529"/>
                  <a:gd name="connsiteY198" fmla="*/ 134605 h 1910656"/>
                  <a:gd name="connsiteX199" fmla="*/ 1032458 w 3162529"/>
                  <a:gd name="connsiteY199" fmla="*/ 135307 h 1910656"/>
                  <a:gd name="connsiteX200" fmla="*/ 1036147 w 3162529"/>
                  <a:gd name="connsiteY200" fmla="*/ 139700 h 1910656"/>
                  <a:gd name="connsiteX201" fmla="*/ 1039574 w 3162529"/>
                  <a:gd name="connsiteY201" fmla="*/ 140842 h 1910656"/>
                  <a:gd name="connsiteX202" fmla="*/ 1038080 w 3162529"/>
                  <a:gd name="connsiteY202" fmla="*/ 142336 h 1910656"/>
                  <a:gd name="connsiteX203" fmla="*/ 1013745 w 3162529"/>
                  <a:gd name="connsiteY203" fmla="*/ 150242 h 1910656"/>
                  <a:gd name="connsiteX204" fmla="*/ 999161 w 3162529"/>
                  <a:gd name="connsiteY204" fmla="*/ 153054 h 1910656"/>
                  <a:gd name="connsiteX205" fmla="*/ 980975 w 3162529"/>
                  <a:gd name="connsiteY205" fmla="*/ 162981 h 1910656"/>
                  <a:gd name="connsiteX206" fmla="*/ 944077 w 3162529"/>
                  <a:gd name="connsiteY206" fmla="*/ 181518 h 1910656"/>
                  <a:gd name="connsiteX207" fmla="*/ 937575 w 3162529"/>
                  <a:gd name="connsiteY207" fmla="*/ 181694 h 1910656"/>
                  <a:gd name="connsiteX208" fmla="*/ 929493 w 3162529"/>
                  <a:gd name="connsiteY208" fmla="*/ 187580 h 1910656"/>
                  <a:gd name="connsiteX209" fmla="*/ 926857 w 3162529"/>
                  <a:gd name="connsiteY209" fmla="*/ 189513 h 1910656"/>
                  <a:gd name="connsiteX210" fmla="*/ 892946 w 3162529"/>
                  <a:gd name="connsiteY210" fmla="*/ 202603 h 1910656"/>
                  <a:gd name="connsiteX211" fmla="*/ 890310 w 3162529"/>
                  <a:gd name="connsiteY211" fmla="*/ 202691 h 1910656"/>
                  <a:gd name="connsiteX212" fmla="*/ 882667 w 3162529"/>
                  <a:gd name="connsiteY212" fmla="*/ 202340 h 1910656"/>
                  <a:gd name="connsiteX213" fmla="*/ 889168 w 3162529"/>
                  <a:gd name="connsiteY213" fmla="*/ 205590 h 1910656"/>
                  <a:gd name="connsiteX214" fmla="*/ 890134 w 3162529"/>
                  <a:gd name="connsiteY214" fmla="*/ 207699 h 1910656"/>
                  <a:gd name="connsiteX215" fmla="*/ 888289 w 3162529"/>
                  <a:gd name="connsiteY215" fmla="*/ 210422 h 1910656"/>
                  <a:gd name="connsiteX216" fmla="*/ 858946 w 3162529"/>
                  <a:gd name="connsiteY216" fmla="*/ 221843 h 1910656"/>
                  <a:gd name="connsiteX217" fmla="*/ 835138 w 3162529"/>
                  <a:gd name="connsiteY217" fmla="*/ 237569 h 1910656"/>
                  <a:gd name="connsiteX218" fmla="*/ 834611 w 3162529"/>
                  <a:gd name="connsiteY218" fmla="*/ 238623 h 1910656"/>
                  <a:gd name="connsiteX219" fmla="*/ 802984 w 3162529"/>
                  <a:gd name="connsiteY219" fmla="*/ 257248 h 1910656"/>
                  <a:gd name="connsiteX220" fmla="*/ 792529 w 3162529"/>
                  <a:gd name="connsiteY220" fmla="*/ 260499 h 1910656"/>
                  <a:gd name="connsiteX221" fmla="*/ 785676 w 3162529"/>
                  <a:gd name="connsiteY221" fmla="*/ 264716 h 1910656"/>
                  <a:gd name="connsiteX222" fmla="*/ 777330 w 3162529"/>
                  <a:gd name="connsiteY222" fmla="*/ 273413 h 1910656"/>
                  <a:gd name="connsiteX223" fmla="*/ 740871 w 3162529"/>
                  <a:gd name="connsiteY223" fmla="*/ 286679 h 1910656"/>
                  <a:gd name="connsiteX224" fmla="*/ 738587 w 3162529"/>
                  <a:gd name="connsiteY224" fmla="*/ 287470 h 1910656"/>
                  <a:gd name="connsiteX225" fmla="*/ 740871 w 3162529"/>
                  <a:gd name="connsiteY225" fmla="*/ 289227 h 1910656"/>
                  <a:gd name="connsiteX226" fmla="*/ 746493 w 3162529"/>
                  <a:gd name="connsiteY226" fmla="*/ 291336 h 1910656"/>
                  <a:gd name="connsiteX227" fmla="*/ 746669 w 3162529"/>
                  <a:gd name="connsiteY227" fmla="*/ 294498 h 1910656"/>
                  <a:gd name="connsiteX228" fmla="*/ 729713 w 3162529"/>
                  <a:gd name="connsiteY228" fmla="*/ 304426 h 1910656"/>
                  <a:gd name="connsiteX229" fmla="*/ 720313 w 3162529"/>
                  <a:gd name="connsiteY229" fmla="*/ 310049 h 1910656"/>
                  <a:gd name="connsiteX230" fmla="*/ 696066 w 3162529"/>
                  <a:gd name="connsiteY230" fmla="*/ 327180 h 1910656"/>
                  <a:gd name="connsiteX231" fmla="*/ 675244 w 3162529"/>
                  <a:gd name="connsiteY231" fmla="*/ 340270 h 1910656"/>
                  <a:gd name="connsiteX232" fmla="*/ 663647 w 3162529"/>
                  <a:gd name="connsiteY232" fmla="*/ 349407 h 1910656"/>
                  <a:gd name="connsiteX233" fmla="*/ 639927 w 3162529"/>
                  <a:gd name="connsiteY233" fmla="*/ 362761 h 1910656"/>
                  <a:gd name="connsiteX234" fmla="*/ 635446 w 3162529"/>
                  <a:gd name="connsiteY234" fmla="*/ 364342 h 1910656"/>
                  <a:gd name="connsiteX235" fmla="*/ 631054 w 3162529"/>
                  <a:gd name="connsiteY235" fmla="*/ 369789 h 1910656"/>
                  <a:gd name="connsiteX236" fmla="*/ 638170 w 3162529"/>
                  <a:gd name="connsiteY236" fmla="*/ 369262 h 1910656"/>
                  <a:gd name="connsiteX237" fmla="*/ 642650 w 3162529"/>
                  <a:gd name="connsiteY237" fmla="*/ 368208 h 1910656"/>
                  <a:gd name="connsiteX238" fmla="*/ 639839 w 3162529"/>
                  <a:gd name="connsiteY238" fmla="*/ 372776 h 1910656"/>
                  <a:gd name="connsiteX239" fmla="*/ 609178 w 3162529"/>
                  <a:gd name="connsiteY239" fmla="*/ 396672 h 1910656"/>
                  <a:gd name="connsiteX240" fmla="*/ 604434 w 3162529"/>
                  <a:gd name="connsiteY240" fmla="*/ 402031 h 1910656"/>
                  <a:gd name="connsiteX241" fmla="*/ 592925 w 3162529"/>
                  <a:gd name="connsiteY241" fmla="*/ 406776 h 1910656"/>
                  <a:gd name="connsiteX242" fmla="*/ 586160 w 3162529"/>
                  <a:gd name="connsiteY242" fmla="*/ 410729 h 1910656"/>
                  <a:gd name="connsiteX243" fmla="*/ 574476 w 3162529"/>
                  <a:gd name="connsiteY243" fmla="*/ 428300 h 1910656"/>
                  <a:gd name="connsiteX244" fmla="*/ 556114 w 3162529"/>
                  <a:gd name="connsiteY244" fmla="*/ 440951 h 1910656"/>
                  <a:gd name="connsiteX245" fmla="*/ 553303 w 3162529"/>
                  <a:gd name="connsiteY245" fmla="*/ 443586 h 1910656"/>
                  <a:gd name="connsiteX246" fmla="*/ 544518 w 3162529"/>
                  <a:gd name="connsiteY246" fmla="*/ 444640 h 1910656"/>
                  <a:gd name="connsiteX247" fmla="*/ 550667 w 3162529"/>
                  <a:gd name="connsiteY247" fmla="*/ 449385 h 1910656"/>
                  <a:gd name="connsiteX248" fmla="*/ 549965 w 3162529"/>
                  <a:gd name="connsiteY248" fmla="*/ 451669 h 1910656"/>
                  <a:gd name="connsiteX249" fmla="*/ 529846 w 3162529"/>
                  <a:gd name="connsiteY249" fmla="*/ 469591 h 1910656"/>
                  <a:gd name="connsiteX250" fmla="*/ 520446 w 3162529"/>
                  <a:gd name="connsiteY250" fmla="*/ 475301 h 1910656"/>
                  <a:gd name="connsiteX251" fmla="*/ 515526 w 3162529"/>
                  <a:gd name="connsiteY251" fmla="*/ 478991 h 1910656"/>
                  <a:gd name="connsiteX252" fmla="*/ 491542 w 3162529"/>
                  <a:gd name="connsiteY252" fmla="*/ 511146 h 1910656"/>
                  <a:gd name="connsiteX253" fmla="*/ 479155 w 3162529"/>
                  <a:gd name="connsiteY253" fmla="*/ 515802 h 1910656"/>
                  <a:gd name="connsiteX254" fmla="*/ 476695 w 3162529"/>
                  <a:gd name="connsiteY254" fmla="*/ 527662 h 1910656"/>
                  <a:gd name="connsiteX255" fmla="*/ 448318 w 3162529"/>
                  <a:gd name="connsiteY255" fmla="*/ 553843 h 1910656"/>
                  <a:gd name="connsiteX256" fmla="*/ 447088 w 3162529"/>
                  <a:gd name="connsiteY256" fmla="*/ 553931 h 1910656"/>
                  <a:gd name="connsiteX257" fmla="*/ 436809 w 3162529"/>
                  <a:gd name="connsiteY257" fmla="*/ 557533 h 1910656"/>
                  <a:gd name="connsiteX258" fmla="*/ 447703 w 3162529"/>
                  <a:gd name="connsiteY258" fmla="*/ 557181 h 1910656"/>
                  <a:gd name="connsiteX259" fmla="*/ 449460 w 3162529"/>
                  <a:gd name="connsiteY259" fmla="*/ 557884 h 1910656"/>
                  <a:gd name="connsiteX260" fmla="*/ 448581 w 3162529"/>
                  <a:gd name="connsiteY260" fmla="*/ 561398 h 1910656"/>
                  <a:gd name="connsiteX261" fmla="*/ 434876 w 3162529"/>
                  <a:gd name="connsiteY261" fmla="*/ 575191 h 1910656"/>
                  <a:gd name="connsiteX262" fmla="*/ 430220 w 3162529"/>
                  <a:gd name="connsiteY262" fmla="*/ 579760 h 1910656"/>
                  <a:gd name="connsiteX263" fmla="*/ 406763 w 3162529"/>
                  <a:gd name="connsiteY263" fmla="*/ 607697 h 1910656"/>
                  <a:gd name="connsiteX264" fmla="*/ 391389 w 3162529"/>
                  <a:gd name="connsiteY264" fmla="*/ 616307 h 1910656"/>
                  <a:gd name="connsiteX265" fmla="*/ 384887 w 3162529"/>
                  <a:gd name="connsiteY265" fmla="*/ 622632 h 1910656"/>
                  <a:gd name="connsiteX266" fmla="*/ 384009 w 3162529"/>
                  <a:gd name="connsiteY266" fmla="*/ 626059 h 1910656"/>
                  <a:gd name="connsiteX267" fmla="*/ 387699 w 3162529"/>
                  <a:gd name="connsiteY267" fmla="*/ 624829 h 1910656"/>
                  <a:gd name="connsiteX268" fmla="*/ 388665 w 3162529"/>
                  <a:gd name="connsiteY268" fmla="*/ 623950 h 1910656"/>
                  <a:gd name="connsiteX269" fmla="*/ 394024 w 3162529"/>
                  <a:gd name="connsiteY269" fmla="*/ 622984 h 1910656"/>
                  <a:gd name="connsiteX270" fmla="*/ 392882 w 3162529"/>
                  <a:gd name="connsiteY270" fmla="*/ 627376 h 1910656"/>
                  <a:gd name="connsiteX271" fmla="*/ 375399 w 3162529"/>
                  <a:gd name="connsiteY271" fmla="*/ 647758 h 1910656"/>
                  <a:gd name="connsiteX272" fmla="*/ 365296 w 3162529"/>
                  <a:gd name="connsiteY272" fmla="*/ 661991 h 1910656"/>
                  <a:gd name="connsiteX273" fmla="*/ 360200 w 3162529"/>
                  <a:gd name="connsiteY273" fmla="*/ 663836 h 1910656"/>
                  <a:gd name="connsiteX274" fmla="*/ 349131 w 3162529"/>
                  <a:gd name="connsiteY274" fmla="*/ 668668 h 1910656"/>
                  <a:gd name="connsiteX275" fmla="*/ 348252 w 3162529"/>
                  <a:gd name="connsiteY275" fmla="*/ 673851 h 1910656"/>
                  <a:gd name="connsiteX276" fmla="*/ 347022 w 3162529"/>
                  <a:gd name="connsiteY276" fmla="*/ 685184 h 1910656"/>
                  <a:gd name="connsiteX277" fmla="*/ 326992 w 3162529"/>
                  <a:gd name="connsiteY277" fmla="*/ 704248 h 1910656"/>
                  <a:gd name="connsiteX278" fmla="*/ 327695 w 3162529"/>
                  <a:gd name="connsiteY278" fmla="*/ 711101 h 1910656"/>
                  <a:gd name="connsiteX279" fmla="*/ 331121 w 3162529"/>
                  <a:gd name="connsiteY279" fmla="*/ 712155 h 1910656"/>
                  <a:gd name="connsiteX280" fmla="*/ 328397 w 3162529"/>
                  <a:gd name="connsiteY280" fmla="*/ 713737 h 1910656"/>
                  <a:gd name="connsiteX281" fmla="*/ 315307 w 3162529"/>
                  <a:gd name="connsiteY281" fmla="*/ 732801 h 1910656"/>
                  <a:gd name="connsiteX282" fmla="*/ 307752 w 3162529"/>
                  <a:gd name="connsiteY282" fmla="*/ 749142 h 1910656"/>
                  <a:gd name="connsiteX283" fmla="*/ 280254 w 3162529"/>
                  <a:gd name="connsiteY283" fmla="*/ 784810 h 1910656"/>
                  <a:gd name="connsiteX284" fmla="*/ 276476 w 3162529"/>
                  <a:gd name="connsiteY284" fmla="*/ 792278 h 1910656"/>
                  <a:gd name="connsiteX285" fmla="*/ 259959 w 3162529"/>
                  <a:gd name="connsiteY285" fmla="*/ 815032 h 1910656"/>
                  <a:gd name="connsiteX286" fmla="*/ 252052 w 3162529"/>
                  <a:gd name="connsiteY286" fmla="*/ 828298 h 1910656"/>
                  <a:gd name="connsiteX287" fmla="*/ 250383 w 3162529"/>
                  <a:gd name="connsiteY287" fmla="*/ 833130 h 1910656"/>
                  <a:gd name="connsiteX288" fmla="*/ 252140 w 3162529"/>
                  <a:gd name="connsiteY288" fmla="*/ 833481 h 1910656"/>
                  <a:gd name="connsiteX289" fmla="*/ 252755 w 3162529"/>
                  <a:gd name="connsiteY289" fmla="*/ 828913 h 1910656"/>
                  <a:gd name="connsiteX290" fmla="*/ 257587 w 3162529"/>
                  <a:gd name="connsiteY290" fmla="*/ 825135 h 1910656"/>
                  <a:gd name="connsiteX291" fmla="*/ 262156 w 3162529"/>
                  <a:gd name="connsiteY291" fmla="*/ 821533 h 1910656"/>
                  <a:gd name="connsiteX292" fmla="*/ 261365 w 3162529"/>
                  <a:gd name="connsiteY292" fmla="*/ 826629 h 1910656"/>
                  <a:gd name="connsiteX293" fmla="*/ 247221 w 3162529"/>
                  <a:gd name="connsiteY293" fmla="*/ 850788 h 1910656"/>
                  <a:gd name="connsiteX294" fmla="*/ 237029 w 3162529"/>
                  <a:gd name="connsiteY294" fmla="*/ 867656 h 1910656"/>
                  <a:gd name="connsiteX295" fmla="*/ 236414 w 3162529"/>
                  <a:gd name="connsiteY295" fmla="*/ 870028 h 1910656"/>
                  <a:gd name="connsiteX296" fmla="*/ 224291 w 3162529"/>
                  <a:gd name="connsiteY296" fmla="*/ 881889 h 1910656"/>
                  <a:gd name="connsiteX297" fmla="*/ 221040 w 3162529"/>
                  <a:gd name="connsiteY297" fmla="*/ 898844 h 1910656"/>
                  <a:gd name="connsiteX298" fmla="*/ 207247 w 3162529"/>
                  <a:gd name="connsiteY298" fmla="*/ 920544 h 1910656"/>
                  <a:gd name="connsiteX299" fmla="*/ 205226 w 3162529"/>
                  <a:gd name="connsiteY299" fmla="*/ 929505 h 1910656"/>
                  <a:gd name="connsiteX300" fmla="*/ 189676 w 3162529"/>
                  <a:gd name="connsiteY300" fmla="*/ 954017 h 1910656"/>
                  <a:gd name="connsiteX301" fmla="*/ 182033 w 3162529"/>
                  <a:gd name="connsiteY301" fmla="*/ 971324 h 1910656"/>
                  <a:gd name="connsiteX302" fmla="*/ 183527 w 3162529"/>
                  <a:gd name="connsiteY302" fmla="*/ 972905 h 1910656"/>
                  <a:gd name="connsiteX303" fmla="*/ 184669 w 3162529"/>
                  <a:gd name="connsiteY303" fmla="*/ 970709 h 1910656"/>
                  <a:gd name="connsiteX304" fmla="*/ 187392 w 3162529"/>
                  <a:gd name="connsiteY304" fmla="*/ 964032 h 1910656"/>
                  <a:gd name="connsiteX305" fmla="*/ 191873 w 3162529"/>
                  <a:gd name="connsiteY305" fmla="*/ 960606 h 1910656"/>
                  <a:gd name="connsiteX306" fmla="*/ 192048 w 3162529"/>
                  <a:gd name="connsiteY306" fmla="*/ 966668 h 1910656"/>
                  <a:gd name="connsiteX307" fmla="*/ 174741 w 3162529"/>
                  <a:gd name="connsiteY307" fmla="*/ 995044 h 1910656"/>
                  <a:gd name="connsiteX308" fmla="*/ 171754 w 3162529"/>
                  <a:gd name="connsiteY308" fmla="*/ 1002600 h 1910656"/>
                  <a:gd name="connsiteX309" fmla="*/ 169382 w 3162529"/>
                  <a:gd name="connsiteY309" fmla="*/ 1018062 h 1910656"/>
                  <a:gd name="connsiteX310" fmla="*/ 154096 w 3162529"/>
                  <a:gd name="connsiteY310" fmla="*/ 1039147 h 1910656"/>
                  <a:gd name="connsiteX311" fmla="*/ 152514 w 3162529"/>
                  <a:gd name="connsiteY311" fmla="*/ 1043188 h 1910656"/>
                  <a:gd name="connsiteX312" fmla="*/ 147946 w 3162529"/>
                  <a:gd name="connsiteY312" fmla="*/ 1046878 h 1910656"/>
                  <a:gd name="connsiteX313" fmla="*/ 150230 w 3162529"/>
                  <a:gd name="connsiteY313" fmla="*/ 1049074 h 1910656"/>
                  <a:gd name="connsiteX314" fmla="*/ 153217 w 3162529"/>
                  <a:gd name="connsiteY314" fmla="*/ 1043803 h 1910656"/>
                  <a:gd name="connsiteX315" fmla="*/ 157785 w 3162529"/>
                  <a:gd name="connsiteY315" fmla="*/ 1051007 h 1910656"/>
                  <a:gd name="connsiteX316" fmla="*/ 141972 w 3162529"/>
                  <a:gd name="connsiteY316" fmla="*/ 1085007 h 1910656"/>
                  <a:gd name="connsiteX317" fmla="*/ 138633 w 3162529"/>
                  <a:gd name="connsiteY317" fmla="*/ 1086061 h 1910656"/>
                  <a:gd name="connsiteX318" fmla="*/ 134943 w 3162529"/>
                  <a:gd name="connsiteY318" fmla="*/ 1092299 h 1910656"/>
                  <a:gd name="connsiteX319" fmla="*/ 140478 w 3162529"/>
                  <a:gd name="connsiteY319" fmla="*/ 1089311 h 1910656"/>
                  <a:gd name="connsiteX320" fmla="*/ 143992 w 3162529"/>
                  <a:gd name="connsiteY320" fmla="*/ 1088345 h 1910656"/>
                  <a:gd name="connsiteX321" fmla="*/ 142938 w 3162529"/>
                  <a:gd name="connsiteY321" fmla="*/ 1091947 h 1910656"/>
                  <a:gd name="connsiteX322" fmla="*/ 132308 w 3162529"/>
                  <a:gd name="connsiteY322" fmla="*/ 1119006 h 1910656"/>
                  <a:gd name="connsiteX323" fmla="*/ 132132 w 3162529"/>
                  <a:gd name="connsiteY323" fmla="*/ 1122784 h 1910656"/>
                  <a:gd name="connsiteX324" fmla="*/ 121502 w 3162529"/>
                  <a:gd name="connsiteY324" fmla="*/ 1157750 h 1910656"/>
                  <a:gd name="connsiteX325" fmla="*/ 113858 w 3162529"/>
                  <a:gd name="connsiteY325" fmla="*/ 1166798 h 1910656"/>
                  <a:gd name="connsiteX326" fmla="*/ 112629 w 3162529"/>
                  <a:gd name="connsiteY326" fmla="*/ 1174530 h 1910656"/>
                  <a:gd name="connsiteX327" fmla="*/ 114913 w 3162529"/>
                  <a:gd name="connsiteY327" fmla="*/ 1182964 h 1910656"/>
                  <a:gd name="connsiteX328" fmla="*/ 103140 w 3162529"/>
                  <a:gd name="connsiteY328" fmla="*/ 1214767 h 1910656"/>
                  <a:gd name="connsiteX329" fmla="*/ 97430 w 3162529"/>
                  <a:gd name="connsiteY329" fmla="*/ 1221531 h 1910656"/>
                  <a:gd name="connsiteX330" fmla="*/ 96288 w 3162529"/>
                  <a:gd name="connsiteY330" fmla="*/ 1224255 h 1910656"/>
                  <a:gd name="connsiteX331" fmla="*/ 99802 w 3162529"/>
                  <a:gd name="connsiteY331" fmla="*/ 1224255 h 1910656"/>
                  <a:gd name="connsiteX332" fmla="*/ 102613 w 3162529"/>
                  <a:gd name="connsiteY332" fmla="*/ 1222761 h 1910656"/>
                  <a:gd name="connsiteX333" fmla="*/ 103052 w 3162529"/>
                  <a:gd name="connsiteY333" fmla="*/ 1226188 h 1910656"/>
                  <a:gd name="connsiteX334" fmla="*/ 95497 w 3162529"/>
                  <a:gd name="connsiteY334" fmla="*/ 1253247 h 1910656"/>
                  <a:gd name="connsiteX335" fmla="*/ 92861 w 3162529"/>
                  <a:gd name="connsiteY335" fmla="*/ 1259923 h 1910656"/>
                  <a:gd name="connsiteX336" fmla="*/ 90226 w 3162529"/>
                  <a:gd name="connsiteY336" fmla="*/ 1273717 h 1910656"/>
                  <a:gd name="connsiteX337" fmla="*/ 82583 w 3162529"/>
                  <a:gd name="connsiteY337" fmla="*/ 1296822 h 1910656"/>
                  <a:gd name="connsiteX338" fmla="*/ 78014 w 3162529"/>
                  <a:gd name="connsiteY338" fmla="*/ 1303938 h 1910656"/>
                  <a:gd name="connsiteX339" fmla="*/ 78102 w 3162529"/>
                  <a:gd name="connsiteY339" fmla="*/ 1310967 h 1910656"/>
                  <a:gd name="connsiteX340" fmla="*/ 82231 w 3162529"/>
                  <a:gd name="connsiteY340" fmla="*/ 1306662 h 1910656"/>
                  <a:gd name="connsiteX341" fmla="*/ 83637 w 3162529"/>
                  <a:gd name="connsiteY341" fmla="*/ 1303411 h 1910656"/>
                  <a:gd name="connsiteX342" fmla="*/ 84779 w 3162529"/>
                  <a:gd name="connsiteY342" fmla="*/ 1306837 h 1910656"/>
                  <a:gd name="connsiteX343" fmla="*/ 76784 w 3162529"/>
                  <a:gd name="connsiteY343" fmla="*/ 1340134 h 1910656"/>
                  <a:gd name="connsiteX344" fmla="*/ 73885 w 3162529"/>
                  <a:gd name="connsiteY344" fmla="*/ 1371146 h 1910656"/>
                  <a:gd name="connsiteX345" fmla="*/ 67296 w 3162529"/>
                  <a:gd name="connsiteY345" fmla="*/ 1382392 h 1910656"/>
                  <a:gd name="connsiteX346" fmla="*/ 61410 w 3162529"/>
                  <a:gd name="connsiteY346" fmla="*/ 1389156 h 1910656"/>
                  <a:gd name="connsiteX347" fmla="*/ 62464 w 3162529"/>
                  <a:gd name="connsiteY347" fmla="*/ 1395043 h 1910656"/>
                  <a:gd name="connsiteX348" fmla="*/ 66417 w 3162529"/>
                  <a:gd name="connsiteY348" fmla="*/ 1391792 h 1910656"/>
                  <a:gd name="connsiteX349" fmla="*/ 70459 w 3162529"/>
                  <a:gd name="connsiteY349" fmla="*/ 1389947 h 1910656"/>
                  <a:gd name="connsiteX350" fmla="*/ 71601 w 3162529"/>
                  <a:gd name="connsiteY350" fmla="*/ 1393373 h 1910656"/>
                  <a:gd name="connsiteX351" fmla="*/ 71601 w 3162529"/>
                  <a:gd name="connsiteY351" fmla="*/ 1394691 h 1910656"/>
                  <a:gd name="connsiteX352" fmla="*/ 62464 w 3162529"/>
                  <a:gd name="connsiteY352" fmla="*/ 1437125 h 1910656"/>
                  <a:gd name="connsiteX353" fmla="*/ 62640 w 3162529"/>
                  <a:gd name="connsiteY353" fmla="*/ 1442484 h 1910656"/>
                  <a:gd name="connsiteX354" fmla="*/ 62025 w 3162529"/>
                  <a:gd name="connsiteY354" fmla="*/ 1460933 h 1910656"/>
                  <a:gd name="connsiteX355" fmla="*/ 58686 w 3162529"/>
                  <a:gd name="connsiteY355" fmla="*/ 1480436 h 1910656"/>
                  <a:gd name="connsiteX356" fmla="*/ 53854 w 3162529"/>
                  <a:gd name="connsiteY356" fmla="*/ 1492824 h 1910656"/>
                  <a:gd name="connsiteX357" fmla="*/ 57896 w 3162529"/>
                  <a:gd name="connsiteY357" fmla="*/ 1494669 h 1910656"/>
                  <a:gd name="connsiteX358" fmla="*/ 51219 w 3162529"/>
                  <a:gd name="connsiteY358" fmla="*/ 1538069 h 1910656"/>
                  <a:gd name="connsiteX359" fmla="*/ 53679 w 3162529"/>
                  <a:gd name="connsiteY359" fmla="*/ 1553355 h 1910656"/>
                  <a:gd name="connsiteX360" fmla="*/ 52800 w 3162529"/>
                  <a:gd name="connsiteY360" fmla="*/ 1567060 h 1910656"/>
                  <a:gd name="connsiteX361" fmla="*/ 48144 w 3162529"/>
                  <a:gd name="connsiteY361" fmla="*/ 1575582 h 1910656"/>
                  <a:gd name="connsiteX362" fmla="*/ 46475 w 3162529"/>
                  <a:gd name="connsiteY362" fmla="*/ 1583050 h 1910656"/>
                  <a:gd name="connsiteX363" fmla="*/ 51746 w 3162529"/>
                  <a:gd name="connsiteY363" fmla="*/ 1579096 h 1910656"/>
                  <a:gd name="connsiteX364" fmla="*/ 55787 w 3162529"/>
                  <a:gd name="connsiteY364" fmla="*/ 1580238 h 1910656"/>
                  <a:gd name="connsiteX365" fmla="*/ 51570 w 3162529"/>
                  <a:gd name="connsiteY365" fmla="*/ 1612481 h 1910656"/>
                  <a:gd name="connsiteX366" fmla="*/ 50428 w 3162529"/>
                  <a:gd name="connsiteY366" fmla="*/ 1616434 h 1910656"/>
                  <a:gd name="connsiteX367" fmla="*/ 53854 w 3162529"/>
                  <a:gd name="connsiteY367" fmla="*/ 1644811 h 1910656"/>
                  <a:gd name="connsiteX368" fmla="*/ 48144 w 3162529"/>
                  <a:gd name="connsiteY368" fmla="*/ 1665193 h 1910656"/>
                  <a:gd name="connsiteX369" fmla="*/ 49989 w 3162529"/>
                  <a:gd name="connsiteY369" fmla="*/ 1667653 h 1910656"/>
                  <a:gd name="connsiteX370" fmla="*/ 55875 w 3162529"/>
                  <a:gd name="connsiteY370" fmla="*/ 1666862 h 1910656"/>
                  <a:gd name="connsiteX371" fmla="*/ 53942 w 3162529"/>
                  <a:gd name="connsiteY371" fmla="*/ 1673890 h 1910656"/>
                  <a:gd name="connsiteX372" fmla="*/ 55787 w 3162529"/>
                  <a:gd name="connsiteY372" fmla="*/ 1693570 h 1910656"/>
                  <a:gd name="connsiteX373" fmla="*/ 53591 w 3162529"/>
                  <a:gd name="connsiteY373" fmla="*/ 1705694 h 1910656"/>
                  <a:gd name="connsiteX374" fmla="*/ 54206 w 3162529"/>
                  <a:gd name="connsiteY374" fmla="*/ 1714391 h 1910656"/>
                  <a:gd name="connsiteX375" fmla="*/ 53854 w 3162529"/>
                  <a:gd name="connsiteY375" fmla="*/ 1747336 h 1910656"/>
                  <a:gd name="connsiteX376" fmla="*/ 53415 w 3162529"/>
                  <a:gd name="connsiteY376" fmla="*/ 1749708 h 1910656"/>
                  <a:gd name="connsiteX377" fmla="*/ 54733 w 3162529"/>
                  <a:gd name="connsiteY377" fmla="*/ 1754277 h 1910656"/>
                  <a:gd name="connsiteX378" fmla="*/ 57456 w 3162529"/>
                  <a:gd name="connsiteY378" fmla="*/ 1751465 h 1910656"/>
                  <a:gd name="connsiteX379" fmla="*/ 60268 w 3162529"/>
                  <a:gd name="connsiteY379" fmla="*/ 1746809 h 1910656"/>
                  <a:gd name="connsiteX380" fmla="*/ 61058 w 3162529"/>
                  <a:gd name="connsiteY380" fmla="*/ 1751641 h 1910656"/>
                  <a:gd name="connsiteX381" fmla="*/ 61234 w 3162529"/>
                  <a:gd name="connsiteY381" fmla="*/ 1766576 h 1910656"/>
                  <a:gd name="connsiteX382" fmla="*/ 61058 w 3162529"/>
                  <a:gd name="connsiteY382" fmla="*/ 1783620 h 1910656"/>
                  <a:gd name="connsiteX383" fmla="*/ 63782 w 3162529"/>
                  <a:gd name="connsiteY383" fmla="*/ 1805320 h 1910656"/>
                  <a:gd name="connsiteX384" fmla="*/ 67647 w 3162529"/>
                  <a:gd name="connsiteY384" fmla="*/ 1816565 h 1910656"/>
                  <a:gd name="connsiteX385" fmla="*/ 63343 w 3162529"/>
                  <a:gd name="connsiteY385" fmla="*/ 1829479 h 1910656"/>
                  <a:gd name="connsiteX386" fmla="*/ 61410 w 3162529"/>
                  <a:gd name="connsiteY386" fmla="*/ 1835190 h 1910656"/>
                  <a:gd name="connsiteX387" fmla="*/ 62815 w 3162529"/>
                  <a:gd name="connsiteY387" fmla="*/ 1843185 h 1910656"/>
                  <a:gd name="connsiteX388" fmla="*/ 66505 w 3162529"/>
                  <a:gd name="connsiteY388" fmla="*/ 1835541 h 1910656"/>
                  <a:gd name="connsiteX389" fmla="*/ 68438 w 3162529"/>
                  <a:gd name="connsiteY389" fmla="*/ 1830885 h 1910656"/>
                  <a:gd name="connsiteX390" fmla="*/ 71601 w 3162529"/>
                  <a:gd name="connsiteY390" fmla="*/ 1835981 h 1910656"/>
                  <a:gd name="connsiteX391" fmla="*/ 69404 w 3162529"/>
                  <a:gd name="connsiteY391" fmla="*/ 1865675 h 1910656"/>
                  <a:gd name="connsiteX392" fmla="*/ 71074 w 3162529"/>
                  <a:gd name="connsiteY392" fmla="*/ 1869453 h 1910656"/>
                  <a:gd name="connsiteX393" fmla="*/ 77136 w 3162529"/>
                  <a:gd name="connsiteY393" fmla="*/ 1877535 h 1910656"/>
                  <a:gd name="connsiteX394" fmla="*/ 79596 w 3162529"/>
                  <a:gd name="connsiteY394" fmla="*/ 1893525 h 1910656"/>
                  <a:gd name="connsiteX395" fmla="*/ 71864 w 3162529"/>
                  <a:gd name="connsiteY395" fmla="*/ 1901080 h 1910656"/>
                  <a:gd name="connsiteX396" fmla="*/ 45684 w 3162529"/>
                  <a:gd name="connsiteY396" fmla="*/ 1901080 h 1910656"/>
                  <a:gd name="connsiteX397" fmla="*/ 34175 w 3162529"/>
                  <a:gd name="connsiteY397" fmla="*/ 1900641 h 1910656"/>
                  <a:gd name="connsiteX398" fmla="*/ 31188 w 3162529"/>
                  <a:gd name="connsiteY398" fmla="*/ 1890450 h 1910656"/>
                  <a:gd name="connsiteX399" fmla="*/ 27323 w 3162529"/>
                  <a:gd name="connsiteY399" fmla="*/ 1867081 h 1910656"/>
                  <a:gd name="connsiteX400" fmla="*/ 26356 w 3162529"/>
                  <a:gd name="connsiteY400" fmla="*/ 1859613 h 1910656"/>
                  <a:gd name="connsiteX401" fmla="*/ 22403 w 3162529"/>
                  <a:gd name="connsiteY401" fmla="*/ 1823418 h 1910656"/>
                  <a:gd name="connsiteX402" fmla="*/ 24248 w 3162529"/>
                  <a:gd name="connsiteY402" fmla="*/ 1820782 h 1910656"/>
                  <a:gd name="connsiteX403" fmla="*/ 16956 w 3162529"/>
                  <a:gd name="connsiteY403" fmla="*/ 1787046 h 1910656"/>
                  <a:gd name="connsiteX404" fmla="*/ 11685 w 3162529"/>
                  <a:gd name="connsiteY404" fmla="*/ 1748127 h 1910656"/>
                  <a:gd name="connsiteX405" fmla="*/ 11685 w 3162529"/>
                  <a:gd name="connsiteY405" fmla="*/ 1746809 h 1910656"/>
                  <a:gd name="connsiteX406" fmla="*/ 13266 w 3162529"/>
                  <a:gd name="connsiteY406" fmla="*/ 1690671 h 1910656"/>
                  <a:gd name="connsiteX407" fmla="*/ 11421 w 3162529"/>
                  <a:gd name="connsiteY407" fmla="*/ 1679162 h 1910656"/>
                  <a:gd name="connsiteX408" fmla="*/ 8434 w 3162529"/>
                  <a:gd name="connsiteY408" fmla="*/ 1648149 h 1910656"/>
                  <a:gd name="connsiteX409" fmla="*/ 6589 w 3162529"/>
                  <a:gd name="connsiteY409" fmla="*/ 1613974 h 1910656"/>
                  <a:gd name="connsiteX410" fmla="*/ 6940 w 3162529"/>
                  <a:gd name="connsiteY410" fmla="*/ 1582171 h 1910656"/>
                  <a:gd name="connsiteX411" fmla="*/ 9752 w 3162529"/>
                  <a:gd name="connsiteY411" fmla="*/ 1548523 h 1910656"/>
                  <a:gd name="connsiteX412" fmla="*/ 12563 w 3162529"/>
                  <a:gd name="connsiteY412" fmla="*/ 1518653 h 1910656"/>
                  <a:gd name="connsiteX413" fmla="*/ 12915 w 3162529"/>
                  <a:gd name="connsiteY413" fmla="*/ 1489310 h 1910656"/>
                  <a:gd name="connsiteX414" fmla="*/ 11948 w 3162529"/>
                  <a:gd name="connsiteY414" fmla="*/ 1482106 h 1910656"/>
                  <a:gd name="connsiteX415" fmla="*/ 19416 w 3162529"/>
                  <a:gd name="connsiteY415" fmla="*/ 1445383 h 1910656"/>
                  <a:gd name="connsiteX416" fmla="*/ 18186 w 3162529"/>
                  <a:gd name="connsiteY416" fmla="*/ 1439497 h 1910656"/>
                  <a:gd name="connsiteX417" fmla="*/ 17131 w 3162529"/>
                  <a:gd name="connsiteY417" fmla="*/ 1430887 h 1910656"/>
                  <a:gd name="connsiteX418" fmla="*/ 22139 w 3162529"/>
                  <a:gd name="connsiteY418" fmla="*/ 1405497 h 1910656"/>
                  <a:gd name="connsiteX419" fmla="*/ 24950 w 3162529"/>
                  <a:gd name="connsiteY419" fmla="*/ 1376505 h 1910656"/>
                  <a:gd name="connsiteX420" fmla="*/ 27410 w 3162529"/>
                  <a:gd name="connsiteY420" fmla="*/ 1369741 h 1910656"/>
                  <a:gd name="connsiteX421" fmla="*/ 31452 w 3162529"/>
                  <a:gd name="connsiteY421" fmla="*/ 1369126 h 1910656"/>
                  <a:gd name="connsiteX422" fmla="*/ 33472 w 3162529"/>
                  <a:gd name="connsiteY422" fmla="*/ 1373431 h 1910656"/>
                  <a:gd name="connsiteX423" fmla="*/ 36899 w 3162529"/>
                  <a:gd name="connsiteY423" fmla="*/ 1373870 h 1910656"/>
                  <a:gd name="connsiteX424" fmla="*/ 36108 w 3162529"/>
                  <a:gd name="connsiteY424" fmla="*/ 1371058 h 1910656"/>
                  <a:gd name="connsiteX425" fmla="*/ 29607 w 3162529"/>
                  <a:gd name="connsiteY425" fmla="*/ 1356738 h 1910656"/>
                  <a:gd name="connsiteX426" fmla="*/ 28025 w 3162529"/>
                  <a:gd name="connsiteY426" fmla="*/ 1354015 h 1910656"/>
                  <a:gd name="connsiteX427" fmla="*/ 36196 w 3162529"/>
                  <a:gd name="connsiteY427" fmla="*/ 1324672 h 1910656"/>
                  <a:gd name="connsiteX428" fmla="*/ 37865 w 3162529"/>
                  <a:gd name="connsiteY428" fmla="*/ 1314832 h 1910656"/>
                  <a:gd name="connsiteX429" fmla="*/ 40940 w 3162529"/>
                  <a:gd name="connsiteY429" fmla="*/ 1285928 h 1910656"/>
                  <a:gd name="connsiteX430" fmla="*/ 50955 w 3162529"/>
                  <a:gd name="connsiteY430" fmla="*/ 1242880 h 1910656"/>
                  <a:gd name="connsiteX431" fmla="*/ 51131 w 3162529"/>
                  <a:gd name="connsiteY431" fmla="*/ 1241650 h 1910656"/>
                  <a:gd name="connsiteX432" fmla="*/ 58247 w 3162529"/>
                  <a:gd name="connsiteY432" fmla="*/ 1219423 h 1910656"/>
                  <a:gd name="connsiteX433" fmla="*/ 64133 w 3162529"/>
                  <a:gd name="connsiteY433" fmla="*/ 1187532 h 1910656"/>
                  <a:gd name="connsiteX434" fmla="*/ 74939 w 3162529"/>
                  <a:gd name="connsiteY434" fmla="*/ 1148701 h 1910656"/>
                  <a:gd name="connsiteX435" fmla="*/ 88117 w 3162529"/>
                  <a:gd name="connsiteY435" fmla="*/ 1109606 h 1910656"/>
                  <a:gd name="connsiteX436" fmla="*/ 101559 w 3162529"/>
                  <a:gd name="connsiteY436" fmla="*/ 1063834 h 1910656"/>
                  <a:gd name="connsiteX437" fmla="*/ 108851 w 3162529"/>
                  <a:gd name="connsiteY437" fmla="*/ 1047317 h 1910656"/>
                  <a:gd name="connsiteX438" fmla="*/ 129233 w 3162529"/>
                  <a:gd name="connsiteY438" fmla="*/ 995484 h 1910656"/>
                  <a:gd name="connsiteX439" fmla="*/ 133098 w 3162529"/>
                  <a:gd name="connsiteY439" fmla="*/ 983975 h 1910656"/>
                  <a:gd name="connsiteX440" fmla="*/ 144168 w 3162529"/>
                  <a:gd name="connsiteY440" fmla="*/ 958585 h 1910656"/>
                  <a:gd name="connsiteX441" fmla="*/ 155413 w 3162529"/>
                  <a:gd name="connsiteY441" fmla="*/ 932932 h 1910656"/>
                  <a:gd name="connsiteX442" fmla="*/ 161300 w 3162529"/>
                  <a:gd name="connsiteY442" fmla="*/ 925640 h 1910656"/>
                  <a:gd name="connsiteX443" fmla="*/ 163759 w 3162529"/>
                  <a:gd name="connsiteY443" fmla="*/ 922214 h 1910656"/>
                  <a:gd name="connsiteX444" fmla="*/ 179222 w 3162529"/>
                  <a:gd name="connsiteY444" fmla="*/ 887951 h 1910656"/>
                  <a:gd name="connsiteX445" fmla="*/ 184844 w 3162529"/>
                  <a:gd name="connsiteY445" fmla="*/ 875827 h 1910656"/>
                  <a:gd name="connsiteX446" fmla="*/ 198637 w 3162529"/>
                  <a:gd name="connsiteY446" fmla="*/ 844814 h 1910656"/>
                  <a:gd name="connsiteX447" fmla="*/ 201624 w 3162529"/>
                  <a:gd name="connsiteY447" fmla="*/ 836995 h 1910656"/>
                  <a:gd name="connsiteX448" fmla="*/ 214363 w 3162529"/>
                  <a:gd name="connsiteY448" fmla="*/ 816086 h 1910656"/>
                  <a:gd name="connsiteX449" fmla="*/ 222973 w 3162529"/>
                  <a:gd name="connsiteY449" fmla="*/ 798603 h 1910656"/>
                  <a:gd name="connsiteX450" fmla="*/ 235536 w 3162529"/>
                  <a:gd name="connsiteY450" fmla="*/ 781735 h 1910656"/>
                  <a:gd name="connsiteX451" fmla="*/ 237293 w 3162529"/>
                  <a:gd name="connsiteY451" fmla="*/ 776025 h 1910656"/>
                  <a:gd name="connsiteX452" fmla="*/ 240017 w 3162529"/>
                  <a:gd name="connsiteY452" fmla="*/ 768030 h 1910656"/>
                  <a:gd name="connsiteX453" fmla="*/ 256884 w 3162529"/>
                  <a:gd name="connsiteY453" fmla="*/ 744837 h 1910656"/>
                  <a:gd name="connsiteX454" fmla="*/ 263561 w 3162529"/>
                  <a:gd name="connsiteY454" fmla="*/ 730605 h 1910656"/>
                  <a:gd name="connsiteX455" fmla="*/ 285788 w 3162529"/>
                  <a:gd name="connsiteY455" fmla="*/ 697835 h 1910656"/>
                  <a:gd name="connsiteX456" fmla="*/ 306961 w 3162529"/>
                  <a:gd name="connsiteY456" fmla="*/ 671128 h 1910656"/>
                  <a:gd name="connsiteX457" fmla="*/ 312847 w 3162529"/>
                  <a:gd name="connsiteY457" fmla="*/ 657862 h 1910656"/>
                  <a:gd name="connsiteX458" fmla="*/ 324795 w 3162529"/>
                  <a:gd name="connsiteY458" fmla="*/ 643454 h 1910656"/>
                  <a:gd name="connsiteX459" fmla="*/ 338325 w 3162529"/>
                  <a:gd name="connsiteY459" fmla="*/ 621227 h 1910656"/>
                  <a:gd name="connsiteX460" fmla="*/ 353084 w 3162529"/>
                  <a:gd name="connsiteY460" fmla="*/ 600142 h 1910656"/>
                  <a:gd name="connsiteX461" fmla="*/ 372676 w 3162529"/>
                  <a:gd name="connsiteY461" fmla="*/ 579408 h 1910656"/>
                  <a:gd name="connsiteX462" fmla="*/ 375399 w 3162529"/>
                  <a:gd name="connsiteY462" fmla="*/ 576685 h 1910656"/>
                  <a:gd name="connsiteX463" fmla="*/ 402897 w 3162529"/>
                  <a:gd name="connsiteY463" fmla="*/ 543652 h 1910656"/>
                  <a:gd name="connsiteX464" fmla="*/ 418272 w 3162529"/>
                  <a:gd name="connsiteY464" fmla="*/ 519931 h 1910656"/>
                  <a:gd name="connsiteX465" fmla="*/ 420732 w 3162529"/>
                  <a:gd name="connsiteY465" fmla="*/ 515714 h 1910656"/>
                  <a:gd name="connsiteX466" fmla="*/ 463165 w 3162529"/>
                  <a:gd name="connsiteY466" fmla="*/ 470557 h 1910656"/>
                  <a:gd name="connsiteX467" fmla="*/ 495056 w 3162529"/>
                  <a:gd name="connsiteY467" fmla="*/ 440863 h 1910656"/>
                  <a:gd name="connsiteX468" fmla="*/ 523345 w 3162529"/>
                  <a:gd name="connsiteY468" fmla="*/ 411344 h 1910656"/>
                  <a:gd name="connsiteX469" fmla="*/ 555060 w 3162529"/>
                  <a:gd name="connsiteY469" fmla="*/ 381298 h 1910656"/>
                  <a:gd name="connsiteX470" fmla="*/ 591344 w 3162529"/>
                  <a:gd name="connsiteY470" fmla="*/ 349934 h 1910656"/>
                  <a:gd name="connsiteX471" fmla="*/ 625431 w 3162529"/>
                  <a:gd name="connsiteY471" fmla="*/ 321821 h 1910656"/>
                  <a:gd name="connsiteX472" fmla="*/ 653281 w 3162529"/>
                  <a:gd name="connsiteY472" fmla="*/ 301087 h 1910656"/>
                  <a:gd name="connsiteX473" fmla="*/ 664702 w 3162529"/>
                  <a:gd name="connsiteY473" fmla="*/ 293796 h 1910656"/>
                  <a:gd name="connsiteX474" fmla="*/ 676562 w 3162529"/>
                  <a:gd name="connsiteY474" fmla="*/ 284220 h 1910656"/>
                  <a:gd name="connsiteX475" fmla="*/ 702567 w 3162529"/>
                  <a:gd name="connsiteY475" fmla="*/ 265419 h 1910656"/>
                  <a:gd name="connsiteX476" fmla="*/ 716887 w 3162529"/>
                  <a:gd name="connsiteY476" fmla="*/ 255931 h 1910656"/>
                  <a:gd name="connsiteX477" fmla="*/ 752380 w 3162529"/>
                  <a:gd name="connsiteY477" fmla="*/ 230804 h 1910656"/>
                  <a:gd name="connsiteX478" fmla="*/ 771620 w 3162529"/>
                  <a:gd name="connsiteY478" fmla="*/ 217099 h 1910656"/>
                  <a:gd name="connsiteX479" fmla="*/ 808782 w 3162529"/>
                  <a:gd name="connsiteY479" fmla="*/ 196366 h 1910656"/>
                  <a:gd name="connsiteX480" fmla="*/ 840936 w 3162529"/>
                  <a:gd name="connsiteY480" fmla="*/ 178971 h 1910656"/>
                  <a:gd name="connsiteX481" fmla="*/ 848755 w 3162529"/>
                  <a:gd name="connsiteY481" fmla="*/ 175808 h 1910656"/>
                  <a:gd name="connsiteX482" fmla="*/ 861494 w 3162529"/>
                  <a:gd name="connsiteY482" fmla="*/ 168780 h 1910656"/>
                  <a:gd name="connsiteX483" fmla="*/ 890047 w 3162529"/>
                  <a:gd name="connsiteY483" fmla="*/ 152000 h 1910656"/>
                  <a:gd name="connsiteX484" fmla="*/ 918423 w 3162529"/>
                  <a:gd name="connsiteY484" fmla="*/ 138382 h 1910656"/>
                  <a:gd name="connsiteX485" fmla="*/ 967709 w 3162529"/>
                  <a:gd name="connsiteY485" fmla="*/ 118176 h 1910656"/>
                  <a:gd name="connsiteX486" fmla="*/ 970169 w 3162529"/>
                  <a:gd name="connsiteY486" fmla="*/ 117912 h 1910656"/>
                  <a:gd name="connsiteX487" fmla="*/ 1002499 w 3162529"/>
                  <a:gd name="connsiteY487" fmla="*/ 104031 h 1910656"/>
                  <a:gd name="connsiteX488" fmla="*/ 1020861 w 3162529"/>
                  <a:gd name="connsiteY488" fmla="*/ 94543 h 1910656"/>
                  <a:gd name="connsiteX489" fmla="*/ 1063031 w 3162529"/>
                  <a:gd name="connsiteY489" fmla="*/ 79169 h 1910656"/>
                  <a:gd name="connsiteX490" fmla="*/ 1091935 w 3162529"/>
                  <a:gd name="connsiteY490" fmla="*/ 69856 h 1910656"/>
                  <a:gd name="connsiteX491" fmla="*/ 1123474 w 3162529"/>
                  <a:gd name="connsiteY491" fmla="*/ 60017 h 1910656"/>
                  <a:gd name="connsiteX492" fmla="*/ 1141308 w 3162529"/>
                  <a:gd name="connsiteY492" fmla="*/ 57732 h 1910656"/>
                  <a:gd name="connsiteX493" fmla="*/ 1146404 w 3162529"/>
                  <a:gd name="connsiteY493" fmla="*/ 54658 h 1910656"/>
                  <a:gd name="connsiteX494" fmla="*/ 1156331 w 3162529"/>
                  <a:gd name="connsiteY494" fmla="*/ 50265 h 1910656"/>
                  <a:gd name="connsiteX495" fmla="*/ 1199380 w 3162529"/>
                  <a:gd name="connsiteY495" fmla="*/ 39986 h 1910656"/>
                  <a:gd name="connsiteX496" fmla="*/ 1229777 w 3162529"/>
                  <a:gd name="connsiteY496" fmla="*/ 34188 h 1910656"/>
                  <a:gd name="connsiteX497" fmla="*/ 1277394 w 3162529"/>
                  <a:gd name="connsiteY497" fmla="*/ 25842 h 1910656"/>
                  <a:gd name="connsiteX498" fmla="*/ 1279239 w 3162529"/>
                  <a:gd name="connsiteY498" fmla="*/ 24084 h 1910656"/>
                  <a:gd name="connsiteX499" fmla="*/ 1308143 w 3162529"/>
                  <a:gd name="connsiteY499" fmla="*/ 18901 h 1910656"/>
                  <a:gd name="connsiteX500" fmla="*/ 1317104 w 3162529"/>
                  <a:gd name="connsiteY500" fmla="*/ 18638 h 1910656"/>
                  <a:gd name="connsiteX501" fmla="*/ 1339946 w 3162529"/>
                  <a:gd name="connsiteY501" fmla="*/ 15563 h 1910656"/>
                  <a:gd name="connsiteX502" fmla="*/ 1345568 w 3162529"/>
                  <a:gd name="connsiteY502" fmla="*/ 13278 h 1910656"/>
                  <a:gd name="connsiteX503" fmla="*/ 1386420 w 3162529"/>
                  <a:gd name="connsiteY503" fmla="*/ 10643 h 1910656"/>
                  <a:gd name="connsiteX504" fmla="*/ 1403903 w 3162529"/>
                  <a:gd name="connsiteY504" fmla="*/ 10906 h 1910656"/>
                  <a:gd name="connsiteX505" fmla="*/ 1422440 w 3162529"/>
                  <a:gd name="connsiteY505" fmla="*/ 8095 h 1910656"/>
                  <a:gd name="connsiteX506" fmla="*/ 1437112 w 3162529"/>
                  <a:gd name="connsiteY506" fmla="*/ 10291 h 1910656"/>
                  <a:gd name="connsiteX507" fmla="*/ 1454331 w 3162529"/>
                  <a:gd name="connsiteY507" fmla="*/ 7744 h 1910656"/>
                  <a:gd name="connsiteX508" fmla="*/ 1512578 w 3162529"/>
                  <a:gd name="connsiteY508" fmla="*/ 6953 h 1910656"/>
                  <a:gd name="connsiteX509" fmla="*/ 1545699 w 3162529"/>
                  <a:gd name="connsiteY509" fmla="*/ 7832 h 1910656"/>
                  <a:gd name="connsiteX510" fmla="*/ 1547017 w 3162529"/>
                  <a:gd name="connsiteY510" fmla="*/ 7832 h 1910656"/>
                  <a:gd name="connsiteX511" fmla="*/ 1566872 w 3162529"/>
                  <a:gd name="connsiteY511" fmla="*/ 10291 h 1910656"/>
                  <a:gd name="connsiteX512" fmla="*/ 1585409 w 3162529"/>
                  <a:gd name="connsiteY512" fmla="*/ 8183 h 1910656"/>
                  <a:gd name="connsiteX513" fmla="*/ 1596479 w 3162529"/>
                  <a:gd name="connsiteY513" fmla="*/ 12839 h 1910656"/>
                  <a:gd name="connsiteX514" fmla="*/ 1605703 w 3162529"/>
                  <a:gd name="connsiteY514" fmla="*/ 12136 h 1910656"/>
                  <a:gd name="connsiteX515" fmla="*/ 1611414 w 3162529"/>
                  <a:gd name="connsiteY515" fmla="*/ 10643 h 1910656"/>
                  <a:gd name="connsiteX516" fmla="*/ 1660436 w 3162529"/>
                  <a:gd name="connsiteY516" fmla="*/ 10116 h 1910656"/>
                  <a:gd name="connsiteX517" fmla="*/ 1690746 w 3162529"/>
                  <a:gd name="connsiteY517" fmla="*/ 8095 h 1910656"/>
                  <a:gd name="connsiteX518" fmla="*/ 1716399 w 3162529"/>
                  <a:gd name="connsiteY518" fmla="*/ 12312 h 1910656"/>
                  <a:gd name="connsiteX519" fmla="*/ 1722549 w 3162529"/>
                  <a:gd name="connsiteY519" fmla="*/ 12927 h 1910656"/>
                  <a:gd name="connsiteX520" fmla="*/ 1745655 w 3162529"/>
                  <a:gd name="connsiteY520" fmla="*/ 10643 h 1910656"/>
                  <a:gd name="connsiteX521" fmla="*/ 1753122 w 3162529"/>
                  <a:gd name="connsiteY521" fmla="*/ 10643 h 1910656"/>
                  <a:gd name="connsiteX522" fmla="*/ 1771132 w 3162529"/>
                  <a:gd name="connsiteY522" fmla="*/ 13278 h 1910656"/>
                  <a:gd name="connsiteX523" fmla="*/ 1825074 w 3162529"/>
                  <a:gd name="connsiteY523" fmla="*/ 18989 h 1910656"/>
                  <a:gd name="connsiteX524" fmla="*/ 1847038 w 3162529"/>
                  <a:gd name="connsiteY524" fmla="*/ 21185 h 1910656"/>
                  <a:gd name="connsiteX525" fmla="*/ 1852660 w 3162529"/>
                  <a:gd name="connsiteY525" fmla="*/ 23030 h 1910656"/>
                  <a:gd name="connsiteX526" fmla="*/ 1883497 w 3162529"/>
                  <a:gd name="connsiteY526" fmla="*/ 28916 h 1910656"/>
                  <a:gd name="connsiteX527" fmla="*/ 1887363 w 3162529"/>
                  <a:gd name="connsiteY527" fmla="*/ 28916 h 1910656"/>
                  <a:gd name="connsiteX528" fmla="*/ 1938230 w 3162529"/>
                  <a:gd name="connsiteY528" fmla="*/ 38844 h 1910656"/>
                  <a:gd name="connsiteX529" fmla="*/ 1964059 w 3162529"/>
                  <a:gd name="connsiteY529" fmla="*/ 42885 h 1910656"/>
                  <a:gd name="connsiteX530" fmla="*/ 1999552 w 3162529"/>
                  <a:gd name="connsiteY530" fmla="*/ 52110 h 1910656"/>
                  <a:gd name="connsiteX531" fmla="*/ 2018528 w 3162529"/>
                  <a:gd name="connsiteY531" fmla="*/ 60192 h 1910656"/>
                  <a:gd name="connsiteX532" fmla="*/ 2023184 w 3162529"/>
                  <a:gd name="connsiteY532" fmla="*/ 61247 h 1910656"/>
                  <a:gd name="connsiteX533" fmla="*/ 2048662 w 3162529"/>
                  <a:gd name="connsiteY533" fmla="*/ 64497 h 1910656"/>
                  <a:gd name="connsiteX534" fmla="*/ 2103659 w 3162529"/>
                  <a:gd name="connsiteY534" fmla="*/ 83561 h 1910656"/>
                  <a:gd name="connsiteX535" fmla="*/ 2153735 w 3162529"/>
                  <a:gd name="connsiteY535" fmla="*/ 105349 h 1910656"/>
                  <a:gd name="connsiteX536" fmla="*/ 2179477 w 3162529"/>
                  <a:gd name="connsiteY536" fmla="*/ 112465 h 1910656"/>
                  <a:gd name="connsiteX537" fmla="*/ 2184308 w 3162529"/>
                  <a:gd name="connsiteY537" fmla="*/ 113256 h 1910656"/>
                  <a:gd name="connsiteX538" fmla="*/ 2216902 w 3162529"/>
                  <a:gd name="connsiteY538" fmla="*/ 127928 h 1910656"/>
                  <a:gd name="connsiteX539" fmla="*/ 2249496 w 3162529"/>
                  <a:gd name="connsiteY539" fmla="*/ 144093 h 1910656"/>
                  <a:gd name="connsiteX540" fmla="*/ 2275676 w 3162529"/>
                  <a:gd name="connsiteY540" fmla="*/ 156656 h 1910656"/>
                  <a:gd name="connsiteX541" fmla="*/ 2301945 w 3162529"/>
                  <a:gd name="connsiteY541" fmla="*/ 172733 h 1910656"/>
                  <a:gd name="connsiteX542" fmla="*/ 2311521 w 3162529"/>
                  <a:gd name="connsiteY542" fmla="*/ 177829 h 1910656"/>
                  <a:gd name="connsiteX543" fmla="*/ 2336647 w 3162529"/>
                  <a:gd name="connsiteY543" fmla="*/ 189952 h 1910656"/>
                  <a:gd name="connsiteX544" fmla="*/ 2350440 w 3162529"/>
                  <a:gd name="connsiteY544" fmla="*/ 197859 h 1910656"/>
                  <a:gd name="connsiteX545" fmla="*/ 2374951 w 3162529"/>
                  <a:gd name="connsiteY545" fmla="*/ 211564 h 1910656"/>
                  <a:gd name="connsiteX546" fmla="*/ 2400956 w 3162529"/>
                  <a:gd name="connsiteY546" fmla="*/ 227817 h 1910656"/>
                  <a:gd name="connsiteX547" fmla="*/ 2448660 w 3162529"/>
                  <a:gd name="connsiteY547" fmla="*/ 261553 h 1910656"/>
                  <a:gd name="connsiteX548" fmla="*/ 2461136 w 3162529"/>
                  <a:gd name="connsiteY548" fmla="*/ 269109 h 1910656"/>
                  <a:gd name="connsiteX549" fmla="*/ 2487228 w 3162529"/>
                  <a:gd name="connsiteY549" fmla="*/ 288876 h 1910656"/>
                  <a:gd name="connsiteX550" fmla="*/ 2515693 w 3162529"/>
                  <a:gd name="connsiteY550" fmla="*/ 307852 h 1910656"/>
                  <a:gd name="connsiteX551" fmla="*/ 2526060 w 3162529"/>
                  <a:gd name="connsiteY551" fmla="*/ 326126 h 1910656"/>
                  <a:gd name="connsiteX552" fmla="*/ 2528607 w 3162529"/>
                  <a:gd name="connsiteY552" fmla="*/ 330255 h 1910656"/>
                  <a:gd name="connsiteX553" fmla="*/ 2532209 w 3162529"/>
                  <a:gd name="connsiteY553" fmla="*/ 332627 h 1910656"/>
                  <a:gd name="connsiteX554" fmla="*/ 2533439 w 3162529"/>
                  <a:gd name="connsiteY554" fmla="*/ 328322 h 1910656"/>
                  <a:gd name="connsiteX555" fmla="*/ 2533527 w 3162529"/>
                  <a:gd name="connsiteY555" fmla="*/ 323666 h 1910656"/>
                  <a:gd name="connsiteX556" fmla="*/ 2538359 w 3162529"/>
                  <a:gd name="connsiteY556" fmla="*/ 324808 h 1910656"/>
                  <a:gd name="connsiteX557" fmla="*/ 2557511 w 3162529"/>
                  <a:gd name="connsiteY557" fmla="*/ 341588 h 1910656"/>
                  <a:gd name="connsiteX558" fmla="*/ 2574819 w 3162529"/>
                  <a:gd name="connsiteY558" fmla="*/ 356523 h 1910656"/>
                  <a:gd name="connsiteX559" fmla="*/ 2619712 w 3162529"/>
                  <a:gd name="connsiteY559" fmla="*/ 395969 h 1910656"/>
                  <a:gd name="connsiteX560" fmla="*/ 2650460 w 3162529"/>
                  <a:gd name="connsiteY560" fmla="*/ 428915 h 1910656"/>
                  <a:gd name="connsiteX561" fmla="*/ 2669525 w 3162529"/>
                  <a:gd name="connsiteY561" fmla="*/ 445343 h 1910656"/>
                  <a:gd name="connsiteX562" fmla="*/ 2675587 w 3162529"/>
                  <a:gd name="connsiteY562" fmla="*/ 449560 h 1910656"/>
                  <a:gd name="connsiteX563" fmla="*/ 2706863 w 3162529"/>
                  <a:gd name="connsiteY563" fmla="*/ 481012 h 1910656"/>
                  <a:gd name="connsiteX564" fmla="*/ 2731374 w 3162529"/>
                  <a:gd name="connsiteY564" fmla="*/ 509828 h 1910656"/>
                  <a:gd name="connsiteX565" fmla="*/ 2757994 w 3162529"/>
                  <a:gd name="connsiteY565" fmla="*/ 544706 h 1910656"/>
                  <a:gd name="connsiteX566" fmla="*/ 2774422 w 3162529"/>
                  <a:gd name="connsiteY566" fmla="*/ 561222 h 1910656"/>
                  <a:gd name="connsiteX567" fmla="*/ 2785580 w 3162529"/>
                  <a:gd name="connsiteY567" fmla="*/ 588194 h 1910656"/>
                  <a:gd name="connsiteX568" fmla="*/ 2786370 w 3162529"/>
                  <a:gd name="connsiteY568" fmla="*/ 591796 h 1910656"/>
                  <a:gd name="connsiteX569" fmla="*/ 2788128 w 3162529"/>
                  <a:gd name="connsiteY569" fmla="*/ 588194 h 1910656"/>
                  <a:gd name="connsiteX570" fmla="*/ 2791905 w 3162529"/>
                  <a:gd name="connsiteY570" fmla="*/ 581868 h 1910656"/>
                  <a:gd name="connsiteX571" fmla="*/ 2796474 w 3162529"/>
                  <a:gd name="connsiteY571" fmla="*/ 586261 h 1910656"/>
                  <a:gd name="connsiteX572" fmla="*/ 2825114 w 3162529"/>
                  <a:gd name="connsiteY572" fmla="*/ 625531 h 1910656"/>
                  <a:gd name="connsiteX573" fmla="*/ 2837853 w 3162529"/>
                  <a:gd name="connsiteY573" fmla="*/ 649076 h 1910656"/>
                  <a:gd name="connsiteX574" fmla="*/ 2839170 w 3162529"/>
                  <a:gd name="connsiteY574" fmla="*/ 652327 h 1910656"/>
                  <a:gd name="connsiteX575" fmla="*/ 2853666 w 3162529"/>
                  <a:gd name="connsiteY575" fmla="*/ 669634 h 1910656"/>
                  <a:gd name="connsiteX576" fmla="*/ 2860168 w 3162529"/>
                  <a:gd name="connsiteY576" fmla="*/ 678683 h 1910656"/>
                  <a:gd name="connsiteX577" fmla="*/ 2897945 w 3162529"/>
                  <a:gd name="connsiteY577" fmla="*/ 733855 h 1910656"/>
                  <a:gd name="connsiteX578" fmla="*/ 2917887 w 3162529"/>
                  <a:gd name="connsiteY578" fmla="*/ 764867 h 1910656"/>
                  <a:gd name="connsiteX579" fmla="*/ 2922105 w 3162529"/>
                  <a:gd name="connsiteY579" fmla="*/ 787534 h 1910656"/>
                  <a:gd name="connsiteX580" fmla="*/ 2921841 w 3162529"/>
                  <a:gd name="connsiteY580" fmla="*/ 793947 h 1910656"/>
                  <a:gd name="connsiteX581" fmla="*/ 2922544 w 3162529"/>
                  <a:gd name="connsiteY581" fmla="*/ 796231 h 1910656"/>
                  <a:gd name="connsiteX582" fmla="*/ 2925267 w 3162529"/>
                  <a:gd name="connsiteY582" fmla="*/ 794474 h 1910656"/>
                  <a:gd name="connsiteX583" fmla="*/ 2937479 w 3162529"/>
                  <a:gd name="connsiteY583" fmla="*/ 796056 h 1910656"/>
                  <a:gd name="connsiteX584" fmla="*/ 2957070 w 3162529"/>
                  <a:gd name="connsiteY584" fmla="*/ 833833 h 1910656"/>
                  <a:gd name="connsiteX585" fmla="*/ 2973850 w 3162529"/>
                  <a:gd name="connsiteY585" fmla="*/ 866163 h 1910656"/>
                  <a:gd name="connsiteX586" fmla="*/ 2995199 w 3162529"/>
                  <a:gd name="connsiteY586" fmla="*/ 909738 h 1910656"/>
                  <a:gd name="connsiteX587" fmla="*/ 2997219 w 3162529"/>
                  <a:gd name="connsiteY587" fmla="*/ 926870 h 1910656"/>
                  <a:gd name="connsiteX588" fmla="*/ 2995199 w 3162529"/>
                  <a:gd name="connsiteY588" fmla="*/ 933810 h 1910656"/>
                  <a:gd name="connsiteX589" fmla="*/ 2996604 w 3162529"/>
                  <a:gd name="connsiteY589" fmla="*/ 938027 h 1910656"/>
                  <a:gd name="connsiteX590" fmla="*/ 2999416 w 3162529"/>
                  <a:gd name="connsiteY590" fmla="*/ 935216 h 1910656"/>
                  <a:gd name="connsiteX591" fmla="*/ 3003721 w 3162529"/>
                  <a:gd name="connsiteY591" fmla="*/ 930296 h 1910656"/>
                  <a:gd name="connsiteX592" fmla="*/ 3008201 w 3162529"/>
                  <a:gd name="connsiteY592" fmla="*/ 936007 h 1910656"/>
                  <a:gd name="connsiteX593" fmla="*/ 3042816 w 3162529"/>
                  <a:gd name="connsiteY593" fmla="*/ 1021313 h 1910656"/>
                  <a:gd name="connsiteX594" fmla="*/ 3063110 w 3162529"/>
                  <a:gd name="connsiteY594" fmla="*/ 1070599 h 1910656"/>
                  <a:gd name="connsiteX595" fmla="*/ 3066009 w 3162529"/>
                  <a:gd name="connsiteY595" fmla="*/ 1083777 h 1910656"/>
                  <a:gd name="connsiteX596" fmla="*/ 3079978 w 3162529"/>
                  <a:gd name="connsiteY596" fmla="*/ 1129109 h 1910656"/>
                  <a:gd name="connsiteX597" fmla="*/ 3080856 w 3162529"/>
                  <a:gd name="connsiteY597" fmla="*/ 1130076 h 1910656"/>
                  <a:gd name="connsiteX598" fmla="*/ 3097373 w 3162529"/>
                  <a:gd name="connsiteY598" fmla="*/ 1188762 h 1910656"/>
                  <a:gd name="connsiteX599" fmla="*/ 3103259 w 3162529"/>
                  <a:gd name="connsiteY599" fmla="*/ 1215294 h 1910656"/>
                  <a:gd name="connsiteX600" fmla="*/ 3105192 w 3162529"/>
                  <a:gd name="connsiteY600" fmla="*/ 1227506 h 1910656"/>
                  <a:gd name="connsiteX601" fmla="*/ 3108881 w 3162529"/>
                  <a:gd name="connsiteY601" fmla="*/ 1243056 h 1910656"/>
                  <a:gd name="connsiteX602" fmla="*/ 3115471 w 3162529"/>
                  <a:gd name="connsiteY602" fmla="*/ 1265107 h 1910656"/>
                  <a:gd name="connsiteX603" fmla="*/ 3120654 w 3162529"/>
                  <a:gd name="connsiteY603" fmla="*/ 1288037 h 1910656"/>
                  <a:gd name="connsiteX604" fmla="*/ 3123465 w 3162529"/>
                  <a:gd name="connsiteY604" fmla="*/ 1304992 h 1910656"/>
                  <a:gd name="connsiteX605" fmla="*/ 3131021 w 3162529"/>
                  <a:gd name="connsiteY605" fmla="*/ 1345230 h 1910656"/>
                  <a:gd name="connsiteX606" fmla="*/ 3127331 w 3162529"/>
                  <a:gd name="connsiteY606" fmla="*/ 1371234 h 1910656"/>
                  <a:gd name="connsiteX607" fmla="*/ 3126365 w 3162529"/>
                  <a:gd name="connsiteY607" fmla="*/ 1374748 h 1910656"/>
                  <a:gd name="connsiteX608" fmla="*/ 3129966 w 3162529"/>
                  <a:gd name="connsiteY608" fmla="*/ 1373606 h 1910656"/>
                  <a:gd name="connsiteX609" fmla="*/ 3136643 w 3162529"/>
                  <a:gd name="connsiteY609" fmla="*/ 1375715 h 1910656"/>
                  <a:gd name="connsiteX610" fmla="*/ 3139367 w 3162529"/>
                  <a:gd name="connsiteY610" fmla="*/ 1399523 h 1910656"/>
                  <a:gd name="connsiteX611" fmla="*/ 3144550 w 3162529"/>
                  <a:gd name="connsiteY611" fmla="*/ 1432820 h 1910656"/>
                  <a:gd name="connsiteX612" fmla="*/ 3144638 w 3162529"/>
                  <a:gd name="connsiteY612" fmla="*/ 1441957 h 1910656"/>
                  <a:gd name="connsiteX613" fmla="*/ 3149382 w 3162529"/>
                  <a:gd name="connsiteY613" fmla="*/ 1480524 h 1910656"/>
                  <a:gd name="connsiteX614" fmla="*/ 3147713 w 3162529"/>
                  <a:gd name="connsiteY614" fmla="*/ 1508374 h 1910656"/>
                  <a:gd name="connsiteX615" fmla="*/ 3147361 w 3162529"/>
                  <a:gd name="connsiteY615" fmla="*/ 1517335 h 1910656"/>
                  <a:gd name="connsiteX616" fmla="*/ 3152281 w 3162529"/>
                  <a:gd name="connsiteY616" fmla="*/ 1541407 h 1910656"/>
                  <a:gd name="connsiteX617" fmla="*/ 3146044 w 3162529"/>
                  <a:gd name="connsiteY617" fmla="*/ 1562492 h 1910656"/>
                  <a:gd name="connsiteX618" fmla="*/ 3142705 w 3162529"/>
                  <a:gd name="connsiteY618" fmla="*/ 1569608 h 1910656"/>
                  <a:gd name="connsiteX619" fmla="*/ 3148943 w 3162529"/>
                  <a:gd name="connsiteY619" fmla="*/ 1567060 h 1910656"/>
                  <a:gd name="connsiteX620" fmla="*/ 3154565 w 3162529"/>
                  <a:gd name="connsiteY620" fmla="*/ 1568554 h 1910656"/>
                  <a:gd name="connsiteX621" fmla="*/ 3155093 w 3162529"/>
                  <a:gd name="connsiteY621" fmla="*/ 1572156 h 1910656"/>
                  <a:gd name="connsiteX622" fmla="*/ 3152808 w 3162529"/>
                  <a:gd name="connsiteY622" fmla="*/ 1600533 h 1910656"/>
                  <a:gd name="connsiteX623" fmla="*/ 3155005 w 3162529"/>
                  <a:gd name="connsiteY623" fmla="*/ 1607122 h 1910656"/>
                  <a:gd name="connsiteX624" fmla="*/ 3153511 w 3162529"/>
                  <a:gd name="connsiteY624" fmla="*/ 1627943 h 1910656"/>
                  <a:gd name="connsiteX625" fmla="*/ 3154565 w 3162529"/>
                  <a:gd name="connsiteY625" fmla="*/ 1640857 h 1910656"/>
                  <a:gd name="connsiteX626" fmla="*/ 3154390 w 3162529"/>
                  <a:gd name="connsiteY626" fmla="*/ 1653157 h 1910656"/>
                  <a:gd name="connsiteX627" fmla="*/ 3151315 w 3162529"/>
                  <a:gd name="connsiteY627" fmla="*/ 1682939 h 1910656"/>
                  <a:gd name="connsiteX628" fmla="*/ 3149909 w 3162529"/>
                  <a:gd name="connsiteY628" fmla="*/ 1692867 h 1910656"/>
                  <a:gd name="connsiteX629" fmla="*/ 3150261 w 3162529"/>
                  <a:gd name="connsiteY629" fmla="*/ 1707802 h 1910656"/>
                  <a:gd name="connsiteX630" fmla="*/ 3149909 w 3162529"/>
                  <a:gd name="connsiteY630" fmla="*/ 1723440 h 1910656"/>
                  <a:gd name="connsiteX631" fmla="*/ 3147625 w 3162529"/>
                  <a:gd name="connsiteY631" fmla="*/ 1767367 h 1910656"/>
                  <a:gd name="connsiteX632" fmla="*/ 3143496 w 3162529"/>
                  <a:gd name="connsiteY632" fmla="*/ 1783005 h 1910656"/>
                  <a:gd name="connsiteX633" fmla="*/ 3142178 w 3162529"/>
                  <a:gd name="connsiteY633" fmla="*/ 1798467 h 1910656"/>
                  <a:gd name="connsiteX634" fmla="*/ 3142178 w 3162529"/>
                  <a:gd name="connsiteY634" fmla="*/ 1803651 h 1910656"/>
                  <a:gd name="connsiteX635" fmla="*/ 3133920 w 3162529"/>
                  <a:gd name="connsiteY635" fmla="*/ 1824735 h 1910656"/>
                  <a:gd name="connsiteX636" fmla="*/ 3131636 w 3162529"/>
                  <a:gd name="connsiteY636" fmla="*/ 1828425 h 1910656"/>
                  <a:gd name="connsiteX637" fmla="*/ 3135940 w 3162529"/>
                  <a:gd name="connsiteY637" fmla="*/ 1829392 h 1910656"/>
                  <a:gd name="connsiteX638" fmla="*/ 3141739 w 3162529"/>
                  <a:gd name="connsiteY638" fmla="*/ 1834136 h 1910656"/>
                  <a:gd name="connsiteX639" fmla="*/ 3139455 w 3162529"/>
                  <a:gd name="connsiteY639" fmla="*/ 1847577 h 1910656"/>
                  <a:gd name="connsiteX640" fmla="*/ 3136907 w 3162529"/>
                  <a:gd name="connsiteY640" fmla="*/ 1858296 h 1910656"/>
                  <a:gd name="connsiteX641" fmla="*/ 3134271 w 3162529"/>
                  <a:gd name="connsiteY641" fmla="*/ 1870331 h 1910656"/>
                  <a:gd name="connsiteX642" fmla="*/ 3129176 w 3162529"/>
                  <a:gd name="connsiteY642" fmla="*/ 1898357 h 1910656"/>
                  <a:gd name="connsiteX643" fmla="*/ 3123992 w 3162529"/>
                  <a:gd name="connsiteY643" fmla="*/ 1903365 h 1910656"/>
                  <a:gd name="connsiteX644" fmla="*/ 3089905 w 3162529"/>
                  <a:gd name="connsiteY644" fmla="*/ 1903101 h 1910656"/>
                  <a:gd name="connsiteX645" fmla="*/ 3082350 w 3162529"/>
                  <a:gd name="connsiteY645" fmla="*/ 1899587 h 1910656"/>
                  <a:gd name="connsiteX646" fmla="*/ 3089114 w 3162529"/>
                  <a:gd name="connsiteY646" fmla="*/ 1872089 h 1910656"/>
                  <a:gd name="connsiteX647" fmla="*/ 3091399 w 3162529"/>
                  <a:gd name="connsiteY647" fmla="*/ 1866817 h 1910656"/>
                  <a:gd name="connsiteX648" fmla="*/ 3092365 w 3162529"/>
                  <a:gd name="connsiteY648" fmla="*/ 1834575 h 1910656"/>
                  <a:gd name="connsiteX649" fmla="*/ 3096846 w 3162529"/>
                  <a:gd name="connsiteY649" fmla="*/ 1833082 h 1910656"/>
                  <a:gd name="connsiteX650" fmla="*/ 3096582 w 3162529"/>
                  <a:gd name="connsiteY650" fmla="*/ 1837211 h 1910656"/>
                  <a:gd name="connsiteX651" fmla="*/ 3097900 w 3162529"/>
                  <a:gd name="connsiteY651" fmla="*/ 1841779 h 1910656"/>
                  <a:gd name="connsiteX652" fmla="*/ 3102205 w 3162529"/>
                  <a:gd name="connsiteY652" fmla="*/ 1842306 h 1910656"/>
                  <a:gd name="connsiteX653" fmla="*/ 3101502 w 3162529"/>
                  <a:gd name="connsiteY653" fmla="*/ 1837914 h 1910656"/>
                  <a:gd name="connsiteX654" fmla="*/ 3097548 w 3162529"/>
                  <a:gd name="connsiteY654" fmla="*/ 1832554 h 1910656"/>
                  <a:gd name="connsiteX655" fmla="*/ 3097461 w 3162529"/>
                  <a:gd name="connsiteY655" fmla="*/ 1827371 h 1910656"/>
                  <a:gd name="connsiteX656" fmla="*/ 3101502 w 3162529"/>
                  <a:gd name="connsiteY656" fmla="*/ 1798379 h 1910656"/>
                  <a:gd name="connsiteX657" fmla="*/ 3102117 w 3162529"/>
                  <a:gd name="connsiteY657" fmla="*/ 1793987 h 1910656"/>
                  <a:gd name="connsiteX658" fmla="*/ 3102644 w 3162529"/>
                  <a:gd name="connsiteY658" fmla="*/ 1763062 h 1910656"/>
                  <a:gd name="connsiteX659" fmla="*/ 3101853 w 3162529"/>
                  <a:gd name="connsiteY659" fmla="*/ 1757000 h 1910656"/>
                  <a:gd name="connsiteX660" fmla="*/ 3100360 w 3162529"/>
                  <a:gd name="connsiteY660" fmla="*/ 1752520 h 1910656"/>
                  <a:gd name="connsiteX661" fmla="*/ 3104928 w 3162529"/>
                  <a:gd name="connsiteY661" fmla="*/ 1754892 h 1910656"/>
                  <a:gd name="connsiteX662" fmla="*/ 3108003 w 3162529"/>
                  <a:gd name="connsiteY662" fmla="*/ 1753135 h 1910656"/>
                  <a:gd name="connsiteX663" fmla="*/ 3105280 w 3162529"/>
                  <a:gd name="connsiteY663" fmla="*/ 1738551 h 1910656"/>
                  <a:gd name="connsiteX664" fmla="*/ 3109233 w 3162529"/>
                  <a:gd name="connsiteY664" fmla="*/ 1714655 h 1910656"/>
                  <a:gd name="connsiteX665" fmla="*/ 3109233 w 3162529"/>
                  <a:gd name="connsiteY665" fmla="*/ 1709471 h 1910656"/>
                  <a:gd name="connsiteX666" fmla="*/ 3106422 w 3162529"/>
                  <a:gd name="connsiteY666" fmla="*/ 1683730 h 1910656"/>
                  <a:gd name="connsiteX667" fmla="*/ 3108003 w 3162529"/>
                  <a:gd name="connsiteY667" fmla="*/ 1673978 h 1910656"/>
                  <a:gd name="connsiteX668" fmla="*/ 3105719 w 3162529"/>
                  <a:gd name="connsiteY668" fmla="*/ 1668619 h 1910656"/>
                  <a:gd name="connsiteX669" fmla="*/ 3110639 w 3162529"/>
                  <a:gd name="connsiteY669" fmla="*/ 1669849 h 1910656"/>
                  <a:gd name="connsiteX670" fmla="*/ 3112747 w 3162529"/>
                  <a:gd name="connsiteY670" fmla="*/ 1665808 h 1910656"/>
                  <a:gd name="connsiteX671" fmla="*/ 3107212 w 3162529"/>
                  <a:gd name="connsiteY671" fmla="*/ 1643932 h 1910656"/>
                  <a:gd name="connsiteX672" fmla="*/ 3108267 w 3162529"/>
                  <a:gd name="connsiteY672" fmla="*/ 1623111 h 1910656"/>
                  <a:gd name="connsiteX673" fmla="*/ 3110639 w 3162529"/>
                  <a:gd name="connsiteY673" fmla="*/ 1617664 h 1910656"/>
                  <a:gd name="connsiteX674" fmla="*/ 3107124 w 3162529"/>
                  <a:gd name="connsiteY674" fmla="*/ 1594295 h 1910656"/>
                  <a:gd name="connsiteX675" fmla="*/ 3106949 w 3162529"/>
                  <a:gd name="connsiteY675" fmla="*/ 1581029 h 1910656"/>
                  <a:gd name="connsiteX676" fmla="*/ 3109584 w 3162529"/>
                  <a:gd name="connsiteY676" fmla="*/ 1578481 h 1910656"/>
                  <a:gd name="connsiteX677" fmla="*/ 3110727 w 3162529"/>
                  <a:gd name="connsiteY677" fmla="*/ 1581908 h 1910656"/>
                  <a:gd name="connsiteX678" fmla="*/ 3114944 w 3162529"/>
                  <a:gd name="connsiteY678" fmla="*/ 1585685 h 1910656"/>
                  <a:gd name="connsiteX679" fmla="*/ 3114328 w 3162529"/>
                  <a:gd name="connsiteY679" fmla="*/ 1580502 h 1910656"/>
                  <a:gd name="connsiteX680" fmla="*/ 3113450 w 3162529"/>
                  <a:gd name="connsiteY680" fmla="*/ 1578218 h 1910656"/>
                  <a:gd name="connsiteX681" fmla="*/ 3110639 w 3162529"/>
                  <a:gd name="connsiteY681" fmla="*/ 1545536 h 1910656"/>
                  <a:gd name="connsiteX682" fmla="*/ 3110727 w 3162529"/>
                  <a:gd name="connsiteY682" fmla="*/ 1540441 h 1910656"/>
                  <a:gd name="connsiteX683" fmla="*/ 3105719 w 3162529"/>
                  <a:gd name="connsiteY683" fmla="*/ 1524188 h 1910656"/>
                  <a:gd name="connsiteX684" fmla="*/ 3105280 w 3162529"/>
                  <a:gd name="connsiteY684" fmla="*/ 1509165 h 1910656"/>
                  <a:gd name="connsiteX685" fmla="*/ 3103698 w 3162529"/>
                  <a:gd name="connsiteY685" fmla="*/ 1497568 h 1910656"/>
                  <a:gd name="connsiteX686" fmla="*/ 3105280 w 3162529"/>
                  <a:gd name="connsiteY686" fmla="*/ 1489134 h 1910656"/>
                  <a:gd name="connsiteX687" fmla="*/ 3098339 w 3162529"/>
                  <a:gd name="connsiteY687" fmla="*/ 1459264 h 1910656"/>
                  <a:gd name="connsiteX688" fmla="*/ 3098075 w 3162529"/>
                  <a:gd name="connsiteY688" fmla="*/ 1449248 h 1910656"/>
                  <a:gd name="connsiteX689" fmla="*/ 3097900 w 3162529"/>
                  <a:gd name="connsiteY689" fmla="*/ 1432820 h 1910656"/>
                  <a:gd name="connsiteX690" fmla="*/ 3092629 w 3162529"/>
                  <a:gd name="connsiteY690" fmla="*/ 1396975 h 1910656"/>
                  <a:gd name="connsiteX691" fmla="*/ 3093683 w 3162529"/>
                  <a:gd name="connsiteY691" fmla="*/ 1392231 h 1910656"/>
                  <a:gd name="connsiteX692" fmla="*/ 3095616 w 3162529"/>
                  <a:gd name="connsiteY692" fmla="*/ 1396360 h 1910656"/>
                  <a:gd name="connsiteX693" fmla="*/ 3099306 w 3162529"/>
                  <a:gd name="connsiteY693" fmla="*/ 1399787 h 1910656"/>
                  <a:gd name="connsiteX694" fmla="*/ 3100360 w 3162529"/>
                  <a:gd name="connsiteY694" fmla="*/ 1395130 h 1910656"/>
                  <a:gd name="connsiteX695" fmla="*/ 3091135 w 3162529"/>
                  <a:gd name="connsiteY695" fmla="*/ 1379405 h 1910656"/>
                  <a:gd name="connsiteX696" fmla="*/ 3088412 w 3162529"/>
                  <a:gd name="connsiteY696" fmla="*/ 1373606 h 1910656"/>
                  <a:gd name="connsiteX697" fmla="*/ 3092541 w 3162529"/>
                  <a:gd name="connsiteY697" fmla="*/ 1355684 h 1910656"/>
                  <a:gd name="connsiteX698" fmla="*/ 3091838 w 3162529"/>
                  <a:gd name="connsiteY698" fmla="*/ 1353400 h 1910656"/>
                  <a:gd name="connsiteX699" fmla="*/ 3077166 w 3162529"/>
                  <a:gd name="connsiteY699" fmla="*/ 1310967 h 1910656"/>
                  <a:gd name="connsiteX700" fmla="*/ 3080417 w 3162529"/>
                  <a:gd name="connsiteY700" fmla="*/ 1310264 h 1910656"/>
                  <a:gd name="connsiteX701" fmla="*/ 3083931 w 3162529"/>
                  <a:gd name="connsiteY701" fmla="*/ 1310352 h 1910656"/>
                  <a:gd name="connsiteX702" fmla="*/ 3082789 w 3162529"/>
                  <a:gd name="connsiteY702" fmla="*/ 1307540 h 1910656"/>
                  <a:gd name="connsiteX703" fmla="*/ 3078923 w 3162529"/>
                  <a:gd name="connsiteY703" fmla="*/ 1298843 h 1910656"/>
                  <a:gd name="connsiteX704" fmla="*/ 3074443 w 3162529"/>
                  <a:gd name="connsiteY704" fmla="*/ 1284962 h 1910656"/>
                  <a:gd name="connsiteX705" fmla="*/ 3074092 w 3162529"/>
                  <a:gd name="connsiteY705" fmla="*/ 1272487 h 1910656"/>
                  <a:gd name="connsiteX706" fmla="*/ 3073125 w 3162529"/>
                  <a:gd name="connsiteY706" fmla="*/ 1266688 h 1910656"/>
                  <a:gd name="connsiteX707" fmla="*/ 3063637 w 3162529"/>
                  <a:gd name="connsiteY707" fmla="*/ 1239102 h 1910656"/>
                  <a:gd name="connsiteX708" fmla="*/ 3059420 w 3162529"/>
                  <a:gd name="connsiteY708" fmla="*/ 1229087 h 1910656"/>
                  <a:gd name="connsiteX709" fmla="*/ 3059508 w 3162529"/>
                  <a:gd name="connsiteY709" fmla="*/ 1224606 h 1910656"/>
                  <a:gd name="connsiteX710" fmla="*/ 3062319 w 3162529"/>
                  <a:gd name="connsiteY710" fmla="*/ 1226803 h 1910656"/>
                  <a:gd name="connsiteX711" fmla="*/ 3063198 w 3162529"/>
                  <a:gd name="connsiteY711" fmla="*/ 1222674 h 1910656"/>
                  <a:gd name="connsiteX712" fmla="*/ 3045890 w 3162529"/>
                  <a:gd name="connsiteY712" fmla="*/ 1181294 h 1910656"/>
                  <a:gd name="connsiteX713" fmla="*/ 3048350 w 3162529"/>
                  <a:gd name="connsiteY713" fmla="*/ 1177165 h 1910656"/>
                  <a:gd name="connsiteX714" fmla="*/ 3053270 w 3162529"/>
                  <a:gd name="connsiteY714" fmla="*/ 1174705 h 1910656"/>
                  <a:gd name="connsiteX715" fmla="*/ 3049668 w 3162529"/>
                  <a:gd name="connsiteY715" fmla="*/ 1169786 h 1910656"/>
                  <a:gd name="connsiteX716" fmla="*/ 3040092 w 3162529"/>
                  <a:gd name="connsiteY716" fmla="*/ 1154148 h 1910656"/>
                  <a:gd name="connsiteX717" fmla="*/ 3038423 w 3162529"/>
                  <a:gd name="connsiteY717" fmla="*/ 1141145 h 1910656"/>
                  <a:gd name="connsiteX718" fmla="*/ 3033064 w 3162529"/>
                  <a:gd name="connsiteY718" fmla="*/ 1129109 h 1910656"/>
                  <a:gd name="connsiteX719" fmla="*/ 3028320 w 3162529"/>
                  <a:gd name="connsiteY719" fmla="*/ 1116722 h 1910656"/>
                  <a:gd name="connsiteX720" fmla="*/ 3022433 w 3162529"/>
                  <a:gd name="connsiteY720" fmla="*/ 1096515 h 1910656"/>
                  <a:gd name="connsiteX721" fmla="*/ 3021819 w 3162529"/>
                  <a:gd name="connsiteY721" fmla="*/ 1090629 h 1910656"/>
                  <a:gd name="connsiteX722" fmla="*/ 3005741 w 3162529"/>
                  <a:gd name="connsiteY722" fmla="*/ 1057508 h 1910656"/>
                  <a:gd name="connsiteX723" fmla="*/ 3010661 w 3162529"/>
                  <a:gd name="connsiteY723" fmla="*/ 1046702 h 1910656"/>
                  <a:gd name="connsiteX724" fmla="*/ 3012067 w 3162529"/>
                  <a:gd name="connsiteY724" fmla="*/ 1050656 h 1910656"/>
                  <a:gd name="connsiteX725" fmla="*/ 3013824 w 3162529"/>
                  <a:gd name="connsiteY725" fmla="*/ 1050129 h 1910656"/>
                  <a:gd name="connsiteX726" fmla="*/ 3011364 w 3162529"/>
                  <a:gd name="connsiteY726" fmla="*/ 1046000 h 1910656"/>
                  <a:gd name="connsiteX727" fmla="*/ 3007586 w 3162529"/>
                  <a:gd name="connsiteY727" fmla="*/ 1041080 h 1910656"/>
                  <a:gd name="connsiteX728" fmla="*/ 2990279 w 3162529"/>
                  <a:gd name="connsiteY728" fmla="*/ 1005148 h 1910656"/>
                  <a:gd name="connsiteX729" fmla="*/ 2988258 w 3162529"/>
                  <a:gd name="connsiteY729" fmla="*/ 998295 h 1910656"/>
                  <a:gd name="connsiteX730" fmla="*/ 2969546 w 3162529"/>
                  <a:gd name="connsiteY730" fmla="*/ 968073 h 1910656"/>
                  <a:gd name="connsiteX731" fmla="*/ 2970600 w 3162529"/>
                  <a:gd name="connsiteY731" fmla="*/ 962187 h 1910656"/>
                  <a:gd name="connsiteX732" fmla="*/ 2974290 w 3162529"/>
                  <a:gd name="connsiteY732" fmla="*/ 965789 h 1910656"/>
                  <a:gd name="connsiteX733" fmla="*/ 2974729 w 3162529"/>
                  <a:gd name="connsiteY733" fmla="*/ 968161 h 1910656"/>
                  <a:gd name="connsiteX734" fmla="*/ 2980439 w 3162529"/>
                  <a:gd name="connsiteY734" fmla="*/ 975189 h 1910656"/>
                  <a:gd name="connsiteX735" fmla="*/ 2979385 w 3162529"/>
                  <a:gd name="connsiteY735" fmla="*/ 966141 h 1910656"/>
                  <a:gd name="connsiteX736" fmla="*/ 2966822 w 3162529"/>
                  <a:gd name="connsiteY736" fmla="*/ 953314 h 1910656"/>
                  <a:gd name="connsiteX737" fmla="*/ 2961375 w 3162529"/>
                  <a:gd name="connsiteY737" fmla="*/ 945056 h 1910656"/>
                  <a:gd name="connsiteX738" fmla="*/ 2958915 w 3162529"/>
                  <a:gd name="connsiteY738" fmla="*/ 927836 h 1910656"/>
                  <a:gd name="connsiteX739" fmla="*/ 2956982 w 3162529"/>
                  <a:gd name="connsiteY739" fmla="*/ 924849 h 1910656"/>
                  <a:gd name="connsiteX740" fmla="*/ 2943804 w 3162529"/>
                  <a:gd name="connsiteY740" fmla="*/ 908245 h 1910656"/>
                  <a:gd name="connsiteX741" fmla="*/ 2939939 w 3162529"/>
                  <a:gd name="connsiteY741" fmla="*/ 887775 h 1910656"/>
                  <a:gd name="connsiteX742" fmla="*/ 2937303 w 3162529"/>
                  <a:gd name="connsiteY742" fmla="*/ 884261 h 1910656"/>
                  <a:gd name="connsiteX743" fmla="*/ 2914461 w 3162529"/>
                  <a:gd name="connsiteY743" fmla="*/ 851755 h 1910656"/>
                  <a:gd name="connsiteX744" fmla="*/ 2899438 w 3162529"/>
                  <a:gd name="connsiteY744" fmla="*/ 827859 h 1910656"/>
                  <a:gd name="connsiteX745" fmla="*/ 2899614 w 3162529"/>
                  <a:gd name="connsiteY745" fmla="*/ 823466 h 1910656"/>
                  <a:gd name="connsiteX746" fmla="*/ 2904094 w 3162529"/>
                  <a:gd name="connsiteY746" fmla="*/ 824872 h 1910656"/>
                  <a:gd name="connsiteX747" fmla="*/ 2905939 w 3162529"/>
                  <a:gd name="connsiteY747" fmla="*/ 826717 h 1910656"/>
                  <a:gd name="connsiteX748" fmla="*/ 2910596 w 3162529"/>
                  <a:gd name="connsiteY748" fmla="*/ 833481 h 1910656"/>
                  <a:gd name="connsiteX749" fmla="*/ 2909102 w 3162529"/>
                  <a:gd name="connsiteY749" fmla="*/ 824520 h 1910656"/>
                  <a:gd name="connsiteX750" fmla="*/ 2901722 w 3162529"/>
                  <a:gd name="connsiteY750" fmla="*/ 817492 h 1910656"/>
                  <a:gd name="connsiteX751" fmla="*/ 2885382 w 3162529"/>
                  <a:gd name="connsiteY751" fmla="*/ 794386 h 1910656"/>
                  <a:gd name="connsiteX752" fmla="*/ 2881692 w 3162529"/>
                  <a:gd name="connsiteY752" fmla="*/ 786831 h 1910656"/>
                  <a:gd name="connsiteX753" fmla="*/ 2864297 w 3162529"/>
                  <a:gd name="connsiteY753" fmla="*/ 761441 h 1910656"/>
                  <a:gd name="connsiteX754" fmla="*/ 2861661 w 3162529"/>
                  <a:gd name="connsiteY754" fmla="*/ 758630 h 1910656"/>
                  <a:gd name="connsiteX755" fmla="*/ 2845847 w 3162529"/>
                  <a:gd name="connsiteY755" fmla="*/ 727969 h 1910656"/>
                  <a:gd name="connsiteX756" fmla="*/ 2838995 w 3162529"/>
                  <a:gd name="connsiteY756" fmla="*/ 720501 h 1910656"/>
                  <a:gd name="connsiteX757" fmla="*/ 2838731 w 3162529"/>
                  <a:gd name="connsiteY757" fmla="*/ 711277 h 1910656"/>
                  <a:gd name="connsiteX758" fmla="*/ 2837941 w 3162529"/>
                  <a:gd name="connsiteY758" fmla="*/ 707938 h 1910656"/>
                  <a:gd name="connsiteX759" fmla="*/ 2819843 w 3162529"/>
                  <a:gd name="connsiteY759" fmla="*/ 695639 h 1910656"/>
                  <a:gd name="connsiteX760" fmla="*/ 2809915 w 3162529"/>
                  <a:gd name="connsiteY760" fmla="*/ 680352 h 1910656"/>
                  <a:gd name="connsiteX761" fmla="*/ 3127155 w 3162529"/>
                  <a:gd name="connsiteY761" fmla="*/ 1601235 h 1910656"/>
                  <a:gd name="connsiteX762" fmla="*/ 3129615 w 3162529"/>
                  <a:gd name="connsiteY762" fmla="*/ 1601411 h 1910656"/>
                  <a:gd name="connsiteX763" fmla="*/ 3127155 w 3162529"/>
                  <a:gd name="connsiteY763" fmla="*/ 1598600 h 1910656"/>
                  <a:gd name="connsiteX764" fmla="*/ 3124695 w 3162529"/>
                  <a:gd name="connsiteY764" fmla="*/ 1598424 h 1910656"/>
                  <a:gd name="connsiteX765" fmla="*/ 3127155 w 3162529"/>
                  <a:gd name="connsiteY765" fmla="*/ 1601235 h 1910656"/>
                  <a:gd name="connsiteX766" fmla="*/ 226136 w 3162529"/>
                  <a:gd name="connsiteY766" fmla="*/ 865811 h 1910656"/>
                  <a:gd name="connsiteX767" fmla="*/ 229474 w 3162529"/>
                  <a:gd name="connsiteY767" fmla="*/ 865109 h 1910656"/>
                  <a:gd name="connsiteX768" fmla="*/ 228947 w 3162529"/>
                  <a:gd name="connsiteY768" fmla="*/ 863352 h 1910656"/>
                  <a:gd name="connsiteX769" fmla="*/ 223500 w 3162529"/>
                  <a:gd name="connsiteY769" fmla="*/ 865811 h 1910656"/>
                  <a:gd name="connsiteX770" fmla="*/ 223324 w 3162529"/>
                  <a:gd name="connsiteY770" fmla="*/ 868271 h 1910656"/>
                  <a:gd name="connsiteX771" fmla="*/ 226136 w 3162529"/>
                  <a:gd name="connsiteY771" fmla="*/ 865811 h 1910656"/>
                  <a:gd name="connsiteX772" fmla="*/ 57017 w 3162529"/>
                  <a:gd name="connsiteY772" fmla="*/ 1810942 h 1910656"/>
                  <a:gd name="connsiteX773" fmla="*/ 59477 w 3162529"/>
                  <a:gd name="connsiteY773" fmla="*/ 1811118 h 1910656"/>
                  <a:gd name="connsiteX774" fmla="*/ 57017 w 3162529"/>
                  <a:gd name="connsiteY774" fmla="*/ 1808307 h 1910656"/>
                  <a:gd name="connsiteX775" fmla="*/ 56754 w 3162529"/>
                  <a:gd name="connsiteY775" fmla="*/ 1802948 h 1910656"/>
                  <a:gd name="connsiteX776" fmla="*/ 52361 w 3162529"/>
                  <a:gd name="connsiteY776" fmla="*/ 1802508 h 1910656"/>
                  <a:gd name="connsiteX777" fmla="*/ 53064 w 3162529"/>
                  <a:gd name="connsiteY777" fmla="*/ 1806813 h 1910656"/>
                  <a:gd name="connsiteX778" fmla="*/ 57017 w 3162529"/>
                  <a:gd name="connsiteY778" fmla="*/ 1810942 h 1910656"/>
                  <a:gd name="connsiteX779" fmla="*/ 173687 w 3162529"/>
                  <a:gd name="connsiteY779" fmla="*/ 968073 h 1910656"/>
                  <a:gd name="connsiteX780" fmla="*/ 167186 w 3162529"/>
                  <a:gd name="connsiteY780" fmla="*/ 973081 h 1910656"/>
                  <a:gd name="connsiteX781" fmla="*/ 168679 w 3162529"/>
                  <a:gd name="connsiteY781" fmla="*/ 975716 h 1910656"/>
                  <a:gd name="connsiteX782" fmla="*/ 176235 w 3162529"/>
                  <a:gd name="connsiteY782" fmla="*/ 968161 h 1910656"/>
                  <a:gd name="connsiteX783" fmla="*/ 176410 w 3162529"/>
                  <a:gd name="connsiteY783" fmla="*/ 965701 h 1910656"/>
                  <a:gd name="connsiteX784" fmla="*/ 173687 w 3162529"/>
                  <a:gd name="connsiteY784" fmla="*/ 968073 h 1910656"/>
                  <a:gd name="connsiteX785" fmla="*/ 1151587 w 3162529"/>
                  <a:gd name="connsiteY785" fmla="*/ 94982 h 1910656"/>
                  <a:gd name="connsiteX786" fmla="*/ 1155980 w 3162529"/>
                  <a:gd name="connsiteY786" fmla="*/ 93138 h 1910656"/>
                  <a:gd name="connsiteX787" fmla="*/ 1160021 w 3162529"/>
                  <a:gd name="connsiteY787" fmla="*/ 87691 h 1910656"/>
                  <a:gd name="connsiteX788" fmla="*/ 1152202 w 3162529"/>
                  <a:gd name="connsiteY788" fmla="*/ 89448 h 1910656"/>
                  <a:gd name="connsiteX789" fmla="*/ 1148952 w 3162529"/>
                  <a:gd name="connsiteY789" fmla="*/ 94982 h 1910656"/>
                  <a:gd name="connsiteX790" fmla="*/ 1148776 w 3162529"/>
                  <a:gd name="connsiteY790" fmla="*/ 97442 h 1910656"/>
                  <a:gd name="connsiteX791" fmla="*/ 1151587 w 3162529"/>
                  <a:gd name="connsiteY791" fmla="*/ 94982 h 1910656"/>
                  <a:gd name="connsiteX792" fmla="*/ 1887011 w 3162529"/>
                  <a:gd name="connsiteY792" fmla="*/ 59577 h 1910656"/>
                  <a:gd name="connsiteX793" fmla="*/ 1883936 w 3162529"/>
                  <a:gd name="connsiteY793" fmla="*/ 55624 h 1910656"/>
                  <a:gd name="connsiteX794" fmla="*/ 1882179 w 3162529"/>
                  <a:gd name="connsiteY794" fmla="*/ 62652 h 1910656"/>
                  <a:gd name="connsiteX795" fmla="*/ 1886923 w 3162529"/>
                  <a:gd name="connsiteY795" fmla="*/ 62213 h 1910656"/>
                  <a:gd name="connsiteX796" fmla="*/ 1887099 w 3162529"/>
                  <a:gd name="connsiteY796" fmla="*/ 69768 h 1910656"/>
                  <a:gd name="connsiteX797" fmla="*/ 1891052 w 3162529"/>
                  <a:gd name="connsiteY797" fmla="*/ 71174 h 1910656"/>
                  <a:gd name="connsiteX798" fmla="*/ 1891843 w 3162529"/>
                  <a:gd name="connsiteY798" fmla="*/ 62828 h 1910656"/>
                  <a:gd name="connsiteX799" fmla="*/ 1887011 w 3162529"/>
                  <a:gd name="connsiteY799" fmla="*/ 59577 h 1910656"/>
                  <a:gd name="connsiteX800" fmla="*/ 345441 w 3162529"/>
                  <a:gd name="connsiteY800" fmla="*/ 683603 h 1910656"/>
                  <a:gd name="connsiteX801" fmla="*/ 340521 w 3162529"/>
                  <a:gd name="connsiteY801" fmla="*/ 679649 h 1910656"/>
                  <a:gd name="connsiteX802" fmla="*/ 339994 w 3162529"/>
                  <a:gd name="connsiteY802" fmla="*/ 674378 h 1910656"/>
                  <a:gd name="connsiteX803" fmla="*/ 342366 w 3162529"/>
                  <a:gd name="connsiteY803" fmla="*/ 670073 h 1910656"/>
                  <a:gd name="connsiteX804" fmla="*/ 337007 w 3162529"/>
                  <a:gd name="connsiteY804" fmla="*/ 671215 h 1910656"/>
                  <a:gd name="connsiteX805" fmla="*/ 333317 w 3162529"/>
                  <a:gd name="connsiteY805" fmla="*/ 674817 h 1910656"/>
                  <a:gd name="connsiteX806" fmla="*/ 336919 w 3162529"/>
                  <a:gd name="connsiteY806" fmla="*/ 685536 h 1910656"/>
                  <a:gd name="connsiteX807" fmla="*/ 345441 w 3162529"/>
                  <a:gd name="connsiteY807" fmla="*/ 683603 h 1910656"/>
                  <a:gd name="connsiteX808" fmla="*/ 1547544 w 3162529"/>
                  <a:gd name="connsiteY808" fmla="*/ 42534 h 1910656"/>
                  <a:gd name="connsiteX809" fmla="*/ 1553782 w 3162529"/>
                  <a:gd name="connsiteY809" fmla="*/ 40601 h 1910656"/>
                  <a:gd name="connsiteX810" fmla="*/ 1548950 w 3162529"/>
                  <a:gd name="connsiteY810" fmla="*/ 37350 h 1910656"/>
                  <a:gd name="connsiteX811" fmla="*/ 1540955 w 3162529"/>
                  <a:gd name="connsiteY811" fmla="*/ 45433 h 1910656"/>
                  <a:gd name="connsiteX812" fmla="*/ 1541043 w 3162529"/>
                  <a:gd name="connsiteY812" fmla="*/ 50528 h 1910656"/>
                  <a:gd name="connsiteX813" fmla="*/ 1543064 w 3162529"/>
                  <a:gd name="connsiteY813" fmla="*/ 52988 h 1910656"/>
                  <a:gd name="connsiteX814" fmla="*/ 1546051 w 3162529"/>
                  <a:gd name="connsiteY814" fmla="*/ 50177 h 1910656"/>
                  <a:gd name="connsiteX815" fmla="*/ 1547544 w 3162529"/>
                  <a:gd name="connsiteY815" fmla="*/ 42534 h 1910656"/>
                  <a:gd name="connsiteX816" fmla="*/ 1277482 w 3162529"/>
                  <a:gd name="connsiteY816" fmla="*/ 63531 h 1910656"/>
                  <a:gd name="connsiteX817" fmla="*/ 1276603 w 3162529"/>
                  <a:gd name="connsiteY817" fmla="*/ 62564 h 1910656"/>
                  <a:gd name="connsiteX818" fmla="*/ 1276691 w 3162529"/>
                  <a:gd name="connsiteY818" fmla="*/ 61686 h 1910656"/>
                  <a:gd name="connsiteX819" fmla="*/ 1277658 w 3162529"/>
                  <a:gd name="connsiteY819" fmla="*/ 60895 h 1910656"/>
                  <a:gd name="connsiteX820" fmla="*/ 1283895 w 3162529"/>
                  <a:gd name="connsiteY820" fmla="*/ 57117 h 1910656"/>
                  <a:gd name="connsiteX821" fmla="*/ 1277042 w 3162529"/>
                  <a:gd name="connsiteY821" fmla="*/ 55712 h 1910656"/>
                  <a:gd name="connsiteX822" fmla="*/ 1270805 w 3162529"/>
                  <a:gd name="connsiteY822" fmla="*/ 59314 h 1910656"/>
                  <a:gd name="connsiteX823" fmla="*/ 1276779 w 3162529"/>
                  <a:gd name="connsiteY823" fmla="*/ 68538 h 1910656"/>
                  <a:gd name="connsiteX824" fmla="*/ 1277482 w 3162529"/>
                  <a:gd name="connsiteY824" fmla="*/ 63531 h 1910656"/>
                  <a:gd name="connsiteX825" fmla="*/ 1613083 w 3162529"/>
                  <a:gd name="connsiteY825" fmla="*/ 39986 h 1910656"/>
                  <a:gd name="connsiteX826" fmla="*/ 1609130 w 3162529"/>
                  <a:gd name="connsiteY826" fmla="*/ 41919 h 1910656"/>
                  <a:gd name="connsiteX827" fmla="*/ 1611765 w 3162529"/>
                  <a:gd name="connsiteY827" fmla="*/ 45082 h 1910656"/>
                  <a:gd name="connsiteX828" fmla="*/ 1617124 w 3162529"/>
                  <a:gd name="connsiteY828" fmla="*/ 49738 h 1910656"/>
                  <a:gd name="connsiteX829" fmla="*/ 1618267 w 3162529"/>
                  <a:gd name="connsiteY829" fmla="*/ 55624 h 1910656"/>
                  <a:gd name="connsiteX830" fmla="*/ 1622220 w 3162529"/>
                  <a:gd name="connsiteY830" fmla="*/ 49826 h 1910656"/>
                  <a:gd name="connsiteX831" fmla="*/ 1613083 w 3162529"/>
                  <a:gd name="connsiteY831" fmla="*/ 39986 h 1910656"/>
                  <a:gd name="connsiteX832" fmla="*/ 2425818 w 3162529"/>
                  <a:gd name="connsiteY832" fmla="*/ 265419 h 1910656"/>
                  <a:gd name="connsiteX833" fmla="*/ 2428190 w 3162529"/>
                  <a:gd name="connsiteY833" fmla="*/ 259972 h 1910656"/>
                  <a:gd name="connsiteX834" fmla="*/ 2423007 w 3162529"/>
                  <a:gd name="connsiteY834" fmla="*/ 258039 h 1910656"/>
                  <a:gd name="connsiteX835" fmla="*/ 2419493 w 3162529"/>
                  <a:gd name="connsiteY835" fmla="*/ 266561 h 1910656"/>
                  <a:gd name="connsiteX836" fmla="*/ 2425818 w 3162529"/>
                  <a:gd name="connsiteY836" fmla="*/ 265419 h 1910656"/>
                  <a:gd name="connsiteX837" fmla="*/ 745264 w 3162529"/>
                  <a:gd name="connsiteY837" fmla="*/ 262783 h 1910656"/>
                  <a:gd name="connsiteX838" fmla="*/ 740959 w 3162529"/>
                  <a:gd name="connsiteY838" fmla="*/ 255228 h 1910656"/>
                  <a:gd name="connsiteX839" fmla="*/ 736830 w 3162529"/>
                  <a:gd name="connsiteY839" fmla="*/ 259620 h 1910656"/>
                  <a:gd name="connsiteX840" fmla="*/ 745264 w 3162529"/>
                  <a:gd name="connsiteY840" fmla="*/ 262783 h 1910656"/>
                  <a:gd name="connsiteX841" fmla="*/ 1335114 w 3162529"/>
                  <a:gd name="connsiteY841" fmla="*/ 53076 h 1910656"/>
                  <a:gd name="connsiteX842" fmla="*/ 1326241 w 3162529"/>
                  <a:gd name="connsiteY842" fmla="*/ 52901 h 1910656"/>
                  <a:gd name="connsiteX843" fmla="*/ 1330545 w 3162529"/>
                  <a:gd name="connsiteY843" fmla="*/ 58084 h 1910656"/>
                  <a:gd name="connsiteX844" fmla="*/ 1335114 w 3162529"/>
                  <a:gd name="connsiteY844" fmla="*/ 53076 h 1910656"/>
                  <a:gd name="connsiteX845" fmla="*/ 1563270 w 3162529"/>
                  <a:gd name="connsiteY845" fmla="*/ 47805 h 1910656"/>
                  <a:gd name="connsiteX846" fmla="*/ 1559405 w 3162529"/>
                  <a:gd name="connsiteY846" fmla="*/ 47893 h 1910656"/>
                  <a:gd name="connsiteX847" fmla="*/ 1554397 w 3162529"/>
                  <a:gd name="connsiteY847" fmla="*/ 51407 h 1910656"/>
                  <a:gd name="connsiteX848" fmla="*/ 1557472 w 3162529"/>
                  <a:gd name="connsiteY848" fmla="*/ 54833 h 1910656"/>
                  <a:gd name="connsiteX849" fmla="*/ 1562655 w 3162529"/>
                  <a:gd name="connsiteY849" fmla="*/ 53340 h 1910656"/>
                  <a:gd name="connsiteX850" fmla="*/ 1563270 w 3162529"/>
                  <a:gd name="connsiteY850" fmla="*/ 47805 h 1910656"/>
                  <a:gd name="connsiteX851" fmla="*/ 429341 w 3162529"/>
                  <a:gd name="connsiteY851" fmla="*/ 534163 h 1910656"/>
                  <a:gd name="connsiteX852" fmla="*/ 437073 w 3162529"/>
                  <a:gd name="connsiteY852" fmla="*/ 532758 h 1910656"/>
                  <a:gd name="connsiteX853" fmla="*/ 435140 w 3162529"/>
                  <a:gd name="connsiteY853" fmla="*/ 527838 h 1910656"/>
                  <a:gd name="connsiteX854" fmla="*/ 429341 w 3162529"/>
                  <a:gd name="connsiteY854" fmla="*/ 534163 h 1910656"/>
                  <a:gd name="connsiteX855" fmla="*/ 1829379 w 3162529"/>
                  <a:gd name="connsiteY855" fmla="*/ 57030 h 1910656"/>
                  <a:gd name="connsiteX856" fmla="*/ 1829467 w 3162529"/>
                  <a:gd name="connsiteY856" fmla="*/ 59577 h 1910656"/>
                  <a:gd name="connsiteX857" fmla="*/ 1839834 w 3162529"/>
                  <a:gd name="connsiteY857" fmla="*/ 56590 h 1910656"/>
                  <a:gd name="connsiteX858" fmla="*/ 1839570 w 3162529"/>
                  <a:gd name="connsiteY858" fmla="*/ 54218 h 1910656"/>
                  <a:gd name="connsiteX859" fmla="*/ 1829379 w 3162529"/>
                  <a:gd name="connsiteY859" fmla="*/ 57030 h 1910656"/>
                  <a:gd name="connsiteX860" fmla="*/ 79332 w 3162529"/>
                  <a:gd name="connsiteY860" fmla="*/ 1204048 h 1910656"/>
                  <a:gd name="connsiteX861" fmla="*/ 73358 w 3162529"/>
                  <a:gd name="connsiteY861" fmla="*/ 1208617 h 1910656"/>
                  <a:gd name="connsiteX862" fmla="*/ 82231 w 3162529"/>
                  <a:gd name="connsiteY862" fmla="*/ 1211604 h 1910656"/>
                  <a:gd name="connsiteX863" fmla="*/ 79332 w 3162529"/>
                  <a:gd name="connsiteY863" fmla="*/ 1204048 h 1910656"/>
                  <a:gd name="connsiteX864" fmla="*/ 1034917 w 3162529"/>
                  <a:gd name="connsiteY864" fmla="*/ 109390 h 1910656"/>
                  <a:gd name="connsiteX865" fmla="*/ 1041243 w 3162529"/>
                  <a:gd name="connsiteY865" fmla="*/ 111148 h 1910656"/>
                  <a:gd name="connsiteX866" fmla="*/ 1040013 w 3162529"/>
                  <a:gd name="connsiteY866" fmla="*/ 104119 h 1910656"/>
                  <a:gd name="connsiteX867" fmla="*/ 1034917 w 3162529"/>
                  <a:gd name="connsiteY867" fmla="*/ 109390 h 1910656"/>
                  <a:gd name="connsiteX868" fmla="*/ 160597 w 3162529"/>
                  <a:gd name="connsiteY868" fmla="*/ 1009979 h 1910656"/>
                  <a:gd name="connsiteX869" fmla="*/ 163847 w 3162529"/>
                  <a:gd name="connsiteY869" fmla="*/ 1002951 h 1910656"/>
                  <a:gd name="connsiteX870" fmla="*/ 159630 w 3162529"/>
                  <a:gd name="connsiteY870" fmla="*/ 1003215 h 1910656"/>
                  <a:gd name="connsiteX871" fmla="*/ 160597 w 3162529"/>
                  <a:gd name="connsiteY871" fmla="*/ 1009979 h 1910656"/>
                  <a:gd name="connsiteX872" fmla="*/ 884248 w 3162529"/>
                  <a:gd name="connsiteY872" fmla="*/ 171064 h 1910656"/>
                  <a:gd name="connsiteX873" fmla="*/ 885654 w 3162529"/>
                  <a:gd name="connsiteY873" fmla="*/ 178795 h 1910656"/>
                  <a:gd name="connsiteX874" fmla="*/ 890574 w 3162529"/>
                  <a:gd name="connsiteY874" fmla="*/ 176862 h 1910656"/>
                  <a:gd name="connsiteX875" fmla="*/ 884248 w 3162529"/>
                  <a:gd name="connsiteY875" fmla="*/ 171064 h 1910656"/>
                  <a:gd name="connsiteX876" fmla="*/ 29519 w 3162529"/>
                  <a:gd name="connsiteY876" fmla="*/ 1662821 h 1910656"/>
                  <a:gd name="connsiteX877" fmla="*/ 31276 w 3162529"/>
                  <a:gd name="connsiteY877" fmla="*/ 1656495 h 1910656"/>
                  <a:gd name="connsiteX878" fmla="*/ 24248 w 3162529"/>
                  <a:gd name="connsiteY878" fmla="*/ 1657725 h 1910656"/>
                  <a:gd name="connsiteX879" fmla="*/ 29519 w 3162529"/>
                  <a:gd name="connsiteY879" fmla="*/ 1662821 h 1910656"/>
                  <a:gd name="connsiteX880" fmla="*/ 28201 w 3162529"/>
                  <a:gd name="connsiteY880" fmla="*/ 1483248 h 1910656"/>
                  <a:gd name="connsiteX881" fmla="*/ 25741 w 3162529"/>
                  <a:gd name="connsiteY881" fmla="*/ 1485971 h 1910656"/>
                  <a:gd name="connsiteX882" fmla="*/ 31276 w 3162529"/>
                  <a:gd name="connsiteY882" fmla="*/ 1488080 h 1910656"/>
                  <a:gd name="connsiteX883" fmla="*/ 36108 w 3162529"/>
                  <a:gd name="connsiteY883" fmla="*/ 1483863 h 1910656"/>
                  <a:gd name="connsiteX884" fmla="*/ 28201 w 3162529"/>
                  <a:gd name="connsiteY884" fmla="*/ 1483248 h 1910656"/>
                  <a:gd name="connsiteX885" fmla="*/ 2728650 w 3162529"/>
                  <a:gd name="connsiteY885" fmla="*/ 534163 h 1910656"/>
                  <a:gd name="connsiteX886" fmla="*/ 2730583 w 3162529"/>
                  <a:gd name="connsiteY886" fmla="*/ 538117 h 1910656"/>
                  <a:gd name="connsiteX887" fmla="*/ 2736206 w 3162529"/>
                  <a:gd name="connsiteY887" fmla="*/ 532934 h 1910656"/>
                  <a:gd name="connsiteX888" fmla="*/ 2728650 w 3162529"/>
                  <a:gd name="connsiteY888" fmla="*/ 534163 h 1910656"/>
                  <a:gd name="connsiteX889" fmla="*/ 2625071 w 3162529"/>
                  <a:gd name="connsiteY889" fmla="*/ 417494 h 1910656"/>
                  <a:gd name="connsiteX890" fmla="*/ 2619800 w 3162529"/>
                  <a:gd name="connsiteY890" fmla="*/ 422941 h 1910656"/>
                  <a:gd name="connsiteX891" fmla="*/ 2620942 w 3162529"/>
                  <a:gd name="connsiteY891" fmla="*/ 426279 h 1910656"/>
                  <a:gd name="connsiteX892" fmla="*/ 2624280 w 3162529"/>
                  <a:gd name="connsiteY892" fmla="*/ 425840 h 1910656"/>
                  <a:gd name="connsiteX893" fmla="*/ 2625071 w 3162529"/>
                  <a:gd name="connsiteY893" fmla="*/ 417494 h 1910656"/>
                  <a:gd name="connsiteX894" fmla="*/ 538104 w 3162529"/>
                  <a:gd name="connsiteY894" fmla="*/ 422765 h 1910656"/>
                  <a:gd name="connsiteX895" fmla="*/ 540828 w 3162529"/>
                  <a:gd name="connsiteY895" fmla="*/ 425313 h 1910656"/>
                  <a:gd name="connsiteX896" fmla="*/ 544430 w 3162529"/>
                  <a:gd name="connsiteY896" fmla="*/ 419163 h 1910656"/>
                  <a:gd name="connsiteX897" fmla="*/ 540389 w 3162529"/>
                  <a:gd name="connsiteY897" fmla="*/ 415297 h 1910656"/>
                  <a:gd name="connsiteX898" fmla="*/ 538104 w 3162529"/>
                  <a:gd name="connsiteY898" fmla="*/ 422765 h 1910656"/>
                  <a:gd name="connsiteX899" fmla="*/ 49198 w 3162529"/>
                  <a:gd name="connsiteY899" fmla="*/ 1548787 h 1910656"/>
                  <a:gd name="connsiteX900" fmla="*/ 46035 w 3162529"/>
                  <a:gd name="connsiteY900" fmla="*/ 1545097 h 1910656"/>
                  <a:gd name="connsiteX901" fmla="*/ 46035 w 3162529"/>
                  <a:gd name="connsiteY901" fmla="*/ 1555200 h 1910656"/>
                  <a:gd name="connsiteX902" fmla="*/ 49198 w 3162529"/>
                  <a:gd name="connsiteY902" fmla="*/ 1548787 h 1910656"/>
                  <a:gd name="connsiteX903" fmla="*/ 660045 w 3162529"/>
                  <a:gd name="connsiteY903" fmla="*/ 345366 h 1910656"/>
                  <a:gd name="connsiteX904" fmla="*/ 661627 w 3162529"/>
                  <a:gd name="connsiteY904" fmla="*/ 339128 h 1910656"/>
                  <a:gd name="connsiteX905" fmla="*/ 656443 w 3162529"/>
                  <a:gd name="connsiteY905" fmla="*/ 341412 h 1910656"/>
                  <a:gd name="connsiteX906" fmla="*/ 655038 w 3162529"/>
                  <a:gd name="connsiteY906" fmla="*/ 348353 h 1910656"/>
                  <a:gd name="connsiteX907" fmla="*/ 660045 w 3162529"/>
                  <a:gd name="connsiteY907" fmla="*/ 345366 h 1910656"/>
                  <a:gd name="connsiteX908" fmla="*/ 118603 w 3162529"/>
                  <a:gd name="connsiteY908" fmla="*/ 1070335 h 1910656"/>
                  <a:gd name="connsiteX909" fmla="*/ 114649 w 3162529"/>
                  <a:gd name="connsiteY909" fmla="*/ 1072268 h 1910656"/>
                  <a:gd name="connsiteX910" fmla="*/ 119833 w 3162529"/>
                  <a:gd name="connsiteY910" fmla="*/ 1077890 h 1910656"/>
                  <a:gd name="connsiteX911" fmla="*/ 118603 w 3162529"/>
                  <a:gd name="connsiteY911" fmla="*/ 1070335 h 1910656"/>
                  <a:gd name="connsiteX912" fmla="*/ 2124304 w 3162529"/>
                  <a:gd name="connsiteY912" fmla="*/ 113344 h 1910656"/>
                  <a:gd name="connsiteX913" fmla="*/ 2127028 w 3162529"/>
                  <a:gd name="connsiteY913" fmla="*/ 115892 h 1910656"/>
                  <a:gd name="connsiteX914" fmla="*/ 2130630 w 3162529"/>
                  <a:gd name="connsiteY914" fmla="*/ 109742 h 1910656"/>
                  <a:gd name="connsiteX915" fmla="*/ 2126589 w 3162529"/>
                  <a:gd name="connsiteY915" fmla="*/ 105876 h 1910656"/>
                  <a:gd name="connsiteX916" fmla="*/ 2124304 w 3162529"/>
                  <a:gd name="connsiteY916" fmla="*/ 113344 h 1910656"/>
                  <a:gd name="connsiteX917" fmla="*/ 1803111 w 3162529"/>
                  <a:gd name="connsiteY917" fmla="*/ 49123 h 1910656"/>
                  <a:gd name="connsiteX918" fmla="*/ 1796346 w 3162529"/>
                  <a:gd name="connsiteY918" fmla="*/ 45521 h 1910656"/>
                  <a:gd name="connsiteX919" fmla="*/ 1792744 w 3162529"/>
                  <a:gd name="connsiteY919" fmla="*/ 48859 h 1910656"/>
                  <a:gd name="connsiteX920" fmla="*/ 1799245 w 3162529"/>
                  <a:gd name="connsiteY920" fmla="*/ 50353 h 1910656"/>
                  <a:gd name="connsiteX921" fmla="*/ 1803111 w 3162529"/>
                  <a:gd name="connsiteY921" fmla="*/ 49123 h 1910656"/>
                  <a:gd name="connsiteX922" fmla="*/ 2762738 w 3162529"/>
                  <a:gd name="connsiteY922" fmla="*/ 597067 h 1910656"/>
                  <a:gd name="connsiteX923" fmla="*/ 2757994 w 3162529"/>
                  <a:gd name="connsiteY923" fmla="*/ 593289 h 1910656"/>
                  <a:gd name="connsiteX924" fmla="*/ 2754831 w 3162529"/>
                  <a:gd name="connsiteY924" fmla="*/ 594519 h 1910656"/>
                  <a:gd name="connsiteX925" fmla="*/ 2761859 w 3162529"/>
                  <a:gd name="connsiteY925" fmla="*/ 603217 h 1910656"/>
                  <a:gd name="connsiteX926" fmla="*/ 2762738 w 3162529"/>
                  <a:gd name="connsiteY926" fmla="*/ 597067 h 1910656"/>
                  <a:gd name="connsiteX927" fmla="*/ 3110112 w 3162529"/>
                  <a:gd name="connsiteY927" fmla="*/ 1812260 h 1910656"/>
                  <a:gd name="connsiteX928" fmla="*/ 3110287 w 3162529"/>
                  <a:gd name="connsiteY928" fmla="*/ 1804529 h 1910656"/>
                  <a:gd name="connsiteX929" fmla="*/ 3106861 w 3162529"/>
                  <a:gd name="connsiteY929" fmla="*/ 1805056 h 1910656"/>
                  <a:gd name="connsiteX930" fmla="*/ 3110112 w 3162529"/>
                  <a:gd name="connsiteY930" fmla="*/ 1812260 h 1910656"/>
                  <a:gd name="connsiteX931" fmla="*/ 2964626 w 3162529"/>
                  <a:gd name="connsiteY931" fmla="*/ 935304 h 1910656"/>
                  <a:gd name="connsiteX932" fmla="*/ 2968228 w 3162529"/>
                  <a:gd name="connsiteY932" fmla="*/ 938906 h 1910656"/>
                  <a:gd name="connsiteX933" fmla="*/ 2969809 w 3162529"/>
                  <a:gd name="connsiteY933" fmla="*/ 935128 h 1910656"/>
                  <a:gd name="connsiteX934" fmla="*/ 2969721 w 3162529"/>
                  <a:gd name="connsiteY934" fmla="*/ 930120 h 1910656"/>
                  <a:gd name="connsiteX935" fmla="*/ 2966734 w 3162529"/>
                  <a:gd name="connsiteY935" fmla="*/ 928890 h 1910656"/>
                  <a:gd name="connsiteX936" fmla="*/ 2964626 w 3162529"/>
                  <a:gd name="connsiteY936" fmla="*/ 935304 h 1910656"/>
                  <a:gd name="connsiteX937" fmla="*/ 1412513 w 3162529"/>
                  <a:gd name="connsiteY937" fmla="*/ 49123 h 1910656"/>
                  <a:gd name="connsiteX938" fmla="*/ 1405748 w 3162529"/>
                  <a:gd name="connsiteY938" fmla="*/ 45521 h 1910656"/>
                  <a:gd name="connsiteX939" fmla="*/ 1402146 w 3162529"/>
                  <a:gd name="connsiteY939" fmla="*/ 48859 h 1910656"/>
                  <a:gd name="connsiteX940" fmla="*/ 1408647 w 3162529"/>
                  <a:gd name="connsiteY940" fmla="*/ 50353 h 1910656"/>
                  <a:gd name="connsiteX941" fmla="*/ 1412513 w 3162529"/>
                  <a:gd name="connsiteY941" fmla="*/ 49123 h 1910656"/>
                  <a:gd name="connsiteX942" fmla="*/ 2010270 w 3162529"/>
                  <a:gd name="connsiteY942" fmla="*/ 96300 h 1910656"/>
                  <a:gd name="connsiteX943" fmla="*/ 2012115 w 3162529"/>
                  <a:gd name="connsiteY943" fmla="*/ 97003 h 1910656"/>
                  <a:gd name="connsiteX944" fmla="*/ 2012818 w 3162529"/>
                  <a:gd name="connsiteY944" fmla="*/ 96125 h 1910656"/>
                  <a:gd name="connsiteX945" fmla="*/ 2009919 w 3162529"/>
                  <a:gd name="connsiteY945" fmla="*/ 91029 h 1910656"/>
                  <a:gd name="connsiteX946" fmla="*/ 2004735 w 3162529"/>
                  <a:gd name="connsiteY946" fmla="*/ 91468 h 1910656"/>
                  <a:gd name="connsiteX947" fmla="*/ 2002802 w 3162529"/>
                  <a:gd name="connsiteY947" fmla="*/ 94104 h 1910656"/>
                  <a:gd name="connsiteX948" fmla="*/ 2010270 w 3162529"/>
                  <a:gd name="connsiteY948" fmla="*/ 96300 h 1910656"/>
                  <a:gd name="connsiteX949" fmla="*/ 2820370 w 3162529"/>
                  <a:gd name="connsiteY949" fmla="*/ 686238 h 1910656"/>
                  <a:gd name="connsiteX950" fmla="*/ 2830034 w 3162529"/>
                  <a:gd name="connsiteY950" fmla="*/ 684481 h 1910656"/>
                  <a:gd name="connsiteX951" fmla="*/ 2830824 w 3162529"/>
                  <a:gd name="connsiteY951" fmla="*/ 683603 h 1910656"/>
                  <a:gd name="connsiteX952" fmla="*/ 2821336 w 3162529"/>
                  <a:gd name="connsiteY952" fmla="*/ 682812 h 1910656"/>
                  <a:gd name="connsiteX953" fmla="*/ 2820370 w 3162529"/>
                  <a:gd name="connsiteY953" fmla="*/ 686238 h 1910656"/>
                  <a:gd name="connsiteX954" fmla="*/ 3044573 w 3162529"/>
                  <a:gd name="connsiteY954" fmla="*/ 1072971 h 1910656"/>
                  <a:gd name="connsiteX955" fmla="*/ 3044485 w 3162529"/>
                  <a:gd name="connsiteY955" fmla="*/ 1080790 h 1910656"/>
                  <a:gd name="connsiteX956" fmla="*/ 3049668 w 3162529"/>
                  <a:gd name="connsiteY956" fmla="*/ 1078330 h 1910656"/>
                  <a:gd name="connsiteX957" fmla="*/ 3044573 w 3162529"/>
                  <a:gd name="connsiteY957" fmla="*/ 1072971 h 1910656"/>
                  <a:gd name="connsiteX958" fmla="*/ 3006532 w 3162529"/>
                  <a:gd name="connsiteY958" fmla="*/ 1013933 h 1910656"/>
                  <a:gd name="connsiteX959" fmla="*/ 3003193 w 3162529"/>
                  <a:gd name="connsiteY959" fmla="*/ 1007432 h 1910656"/>
                  <a:gd name="connsiteX960" fmla="*/ 2999504 w 3162529"/>
                  <a:gd name="connsiteY960" fmla="*/ 1007871 h 1910656"/>
                  <a:gd name="connsiteX961" fmla="*/ 3003369 w 3162529"/>
                  <a:gd name="connsiteY961" fmla="*/ 1013406 h 1910656"/>
                  <a:gd name="connsiteX962" fmla="*/ 3006532 w 3162529"/>
                  <a:gd name="connsiteY962" fmla="*/ 1013933 h 1910656"/>
                  <a:gd name="connsiteX963" fmla="*/ 62288 w 3162529"/>
                  <a:gd name="connsiteY963" fmla="*/ 1357441 h 1910656"/>
                  <a:gd name="connsiteX964" fmla="*/ 64045 w 3162529"/>
                  <a:gd name="connsiteY964" fmla="*/ 1364030 h 1910656"/>
                  <a:gd name="connsiteX965" fmla="*/ 67384 w 3162529"/>
                  <a:gd name="connsiteY965" fmla="*/ 1361746 h 1910656"/>
                  <a:gd name="connsiteX966" fmla="*/ 62288 w 3162529"/>
                  <a:gd name="connsiteY966" fmla="*/ 1357441 h 1910656"/>
                  <a:gd name="connsiteX967" fmla="*/ 193366 w 3162529"/>
                  <a:gd name="connsiteY967" fmla="*/ 927397 h 1910656"/>
                  <a:gd name="connsiteX968" fmla="*/ 195123 w 3162529"/>
                  <a:gd name="connsiteY968" fmla="*/ 933986 h 1910656"/>
                  <a:gd name="connsiteX969" fmla="*/ 198462 w 3162529"/>
                  <a:gd name="connsiteY969" fmla="*/ 931702 h 1910656"/>
                  <a:gd name="connsiteX970" fmla="*/ 193366 w 3162529"/>
                  <a:gd name="connsiteY970" fmla="*/ 927397 h 1910656"/>
                  <a:gd name="connsiteX971" fmla="*/ 2050946 w 3162529"/>
                  <a:gd name="connsiteY971" fmla="*/ 102889 h 1910656"/>
                  <a:gd name="connsiteX972" fmla="*/ 2057096 w 3162529"/>
                  <a:gd name="connsiteY972" fmla="*/ 99375 h 1910656"/>
                  <a:gd name="connsiteX973" fmla="*/ 2050858 w 3162529"/>
                  <a:gd name="connsiteY973" fmla="*/ 97794 h 1910656"/>
                  <a:gd name="connsiteX974" fmla="*/ 2050946 w 3162529"/>
                  <a:gd name="connsiteY974" fmla="*/ 102889 h 1910656"/>
                  <a:gd name="connsiteX975" fmla="*/ 2893815 w 3162529"/>
                  <a:gd name="connsiteY975" fmla="*/ 796319 h 1910656"/>
                  <a:gd name="connsiteX976" fmla="*/ 2897066 w 3162529"/>
                  <a:gd name="connsiteY976" fmla="*/ 800273 h 1910656"/>
                  <a:gd name="connsiteX977" fmla="*/ 2898911 w 3162529"/>
                  <a:gd name="connsiteY977" fmla="*/ 795089 h 1910656"/>
                  <a:gd name="connsiteX978" fmla="*/ 2893815 w 3162529"/>
                  <a:gd name="connsiteY978" fmla="*/ 796319 h 1910656"/>
                  <a:gd name="connsiteX979" fmla="*/ 1761205 w 3162529"/>
                  <a:gd name="connsiteY979" fmla="*/ 51758 h 1910656"/>
                  <a:gd name="connsiteX980" fmla="*/ 1759360 w 3162529"/>
                  <a:gd name="connsiteY980" fmla="*/ 50001 h 1910656"/>
                  <a:gd name="connsiteX981" fmla="*/ 1752419 w 3162529"/>
                  <a:gd name="connsiteY981" fmla="*/ 47981 h 1910656"/>
                  <a:gd name="connsiteX982" fmla="*/ 1751014 w 3162529"/>
                  <a:gd name="connsiteY982" fmla="*/ 49474 h 1910656"/>
                  <a:gd name="connsiteX983" fmla="*/ 1758657 w 3162529"/>
                  <a:gd name="connsiteY983" fmla="*/ 53076 h 1910656"/>
                  <a:gd name="connsiteX984" fmla="*/ 1761205 w 3162529"/>
                  <a:gd name="connsiteY984" fmla="*/ 51758 h 1910656"/>
                  <a:gd name="connsiteX985" fmla="*/ 3120566 w 3162529"/>
                  <a:gd name="connsiteY985" fmla="*/ 1555376 h 1910656"/>
                  <a:gd name="connsiteX986" fmla="*/ 3120478 w 3162529"/>
                  <a:gd name="connsiteY986" fmla="*/ 1550105 h 1910656"/>
                  <a:gd name="connsiteX987" fmla="*/ 3114241 w 3162529"/>
                  <a:gd name="connsiteY987" fmla="*/ 1553794 h 1910656"/>
                  <a:gd name="connsiteX988" fmla="*/ 3120566 w 3162529"/>
                  <a:gd name="connsiteY988" fmla="*/ 1555376 h 1910656"/>
                  <a:gd name="connsiteX989" fmla="*/ 2990806 w 3162529"/>
                  <a:gd name="connsiteY989" fmla="*/ 972027 h 1910656"/>
                  <a:gd name="connsiteX990" fmla="*/ 2994145 w 3162529"/>
                  <a:gd name="connsiteY990" fmla="*/ 978528 h 1910656"/>
                  <a:gd name="connsiteX991" fmla="*/ 2997834 w 3162529"/>
                  <a:gd name="connsiteY991" fmla="*/ 978089 h 1910656"/>
                  <a:gd name="connsiteX992" fmla="*/ 2993969 w 3162529"/>
                  <a:gd name="connsiteY992" fmla="*/ 972554 h 1910656"/>
                  <a:gd name="connsiteX993" fmla="*/ 2990806 w 3162529"/>
                  <a:gd name="connsiteY993" fmla="*/ 972027 h 1910656"/>
                  <a:gd name="connsiteX994" fmla="*/ 2508401 w 3162529"/>
                  <a:gd name="connsiteY994" fmla="*/ 350637 h 1910656"/>
                  <a:gd name="connsiteX995" fmla="*/ 2508313 w 3162529"/>
                  <a:gd name="connsiteY995" fmla="*/ 348089 h 1910656"/>
                  <a:gd name="connsiteX996" fmla="*/ 2503745 w 3162529"/>
                  <a:gd name="connsiteY996" fmla="*/ 342115 h 1910656"/>
                  <a:gd name="connsiteX997" fmla="*/ 2504360 w 3162529"/>
                  <a:gd name="connsiteY997" fmla="*/ 349143 h 1910656"/>
                  <a:gd name="connsiteX998" fmla="*/ 2508401 w 3162529"/>
                  <a:gd name="connsiteY998" fmla="*/ 350637 h 1910656"/>
                  <a:gd name="connsiteX999" fmla="*/ 234042 w 3162529"/>
                  <a:gd name="connsiteY999" fmla="*/ 834360 h 1910656"/>
                  <a:gd name="connsiteX1000" fmla="*/ 240192 w 3162529"/>
                  <a:gd name="connsiteY1000" fmla="*/ 830670 h 1910656"/>
                  <a:gd name="connsiteX1001" fmla="*/ 242564 w 3162529"/>
                  <a:gd name="connsiteY1001" fmla="*/ 827156 h 1910656"/>
                  <a:gd name="connsiteX1002" fmla="*/ 238259 w 3162529"/>
                  <a:gd name="connsiteY1002" fmla="*/ 827683 h 1910656"/>
                  <a:gd name="connsiteX1003" fmla="*/ 234042 w 3162529"/>
                  <a:gd name="connsiteY1003" fmla="*/ 834360 h 1910656"/>
                  <a:gd name="connsiteX1004" fmla="*/ 2541170 w 3162529"/>
                  <a:gd name="connsiteY1004" fmla="*/ 370316 h 1910656"/>
                  <a:gd name="connsiteX1005" fmla="*/ 2545475 w 3162529"/>
                  <a:gd name="connsiteY1005" fmla="*/ 371985 h 1910656"/>
                  <a:gd name="connsiteX1006" fmla="*/ 2549780 w 3162529"/>
                  <a:gd name="connsiteY1006" fmla="*/ 372161 h 1910656"/>
                  <a:gd name="connsiteX1007" fmla="*/ 2550307 w 3162529"/>
                  <a:gd name="connsiteY1007" fmla="*/ 370053 h 1910656"/>
                  <a:gd name="connsiteX1008" fmla="*/ 2546881 w 3162529"/>
                  <a:gd name="connsiteY1008" fmla="*/ 367856 h 1910656"/>
                  <a:gd name="connsiteX1009" fmla="*/ 2541170 w 3162529"/>
                  <a:gd name="connsiteY1009" fmla="*/ 370316 h 1910656"/>
                  <a:gd name="connsiteX1010" fmla="*/ 404391 w 3162529"/>
                  <a:gd name="connsiteY1010" fmla="*/ 590566 h 1910656"/>
                  <a:gd name="connsiteX1011" fmla="*/ 404479 w 3162529"/>
                  <a:gd name="connsiteY1011" fmla="*/ 598297 h 1910656"/>
                  <a:gd name="connsiteX1012" fmla="*/ 407905 w 3162529"/>
                  <a:gd name="connsiteY1012" fmla="*/ 594695 h 1910656"/>
                  <a:gd name="connsiteX1013" fmla="*/ 404391 w 3162529"/>
                  <a:gd name="connsiteY1013" fmla="*/ 590566 h 1910656"/>
                  <a:gd name="connsiteX1014" fmla="*/ 3131109 w 3162529"/>
                  <a:gd name="connsiteY1014" fmla="*/ 1489837 h 1910656"/>
                  <a:gd name="connsiteX1015" fmla="*/ 3137346 w 3162529"/>
                  <a:gd name="connsiteY1015" fmla="*/ 1491418 h 1910656"/>
                  <a:gd name="connsiteX1016" fmla="*/ 3135238 w 3162529"/>
                  <a:gd name="connsiteY1016" fmla="*/ 1486059 h 1910656"/>
                  <a:gd name="connsiteX1017" fmla="*/ 3131109 w 3162529"/>
                  <a:gd name="connsiteY1017" fmla="*/ 1489837 h 1910656"/>
                  <a:gd name="connsiteX1018" fmla="*/ 1364018 w 3162529"/>
                  <a:gd name="connsiteY1018" fmla="*/ 47805 h 1910656"/>
                  <a:gd name="connsiteX1019" fmla="*/ 1370167 w 3162529"/>
                  <a:gd name="connsiteY1019" fmla="*/ 46926 h 1910656"/>
                  <a:gd name="connsiteX1020" fmla="*/ 1366214 w 3162529"/>
                  <a:gd name="connsiteY1020" fmla="*/ 42709 h 1910656"/>
                  <a:gd name="connsiteX1021" fmla="*/ 1361206 w 3162529"/>
                  <a:gd name="connsiteY1021" fmla="*/ 42797 h 1910656"/>
                  <a:gd name="connsiteX1022" fmla="*/ 1364018 w 3162529"/>
                  <a:gd name="connsiteY1022" fmla="*/ 47805 h 1910656"/>
                  <a:gd name="connsiteX1023" fmla="*/ 2282968 w 3162529"/>
                  <a:gd name="connsiteY1023" fmla="*/ 174929 h 1910656"/>
                  <a:gd name="connsiteX1024" fmla="*/ 2275852 w 3162529"/>
                  <a:gd name="connsiteY1024" fmla="*/ 177038 h 1910656"/>
                  <a:gd name="connsiteX1025" fmla="*/ 2276291 w 3162529"/>
                  <a:gd name="connsiteY1025" fmla="*/ 181343 h 1910656"/>
                  <a:gd name="connsiteX1026" fmla="*/ 2280245 w 3162529"/>
                  <a:gd name="connsiteY1026" fmla="*/ 179498 h 1910656"/>
                  <a:gd name="connsiteX1027" fmla="*/ 2282968 w 3162529"/>
                  <a:gd name="connsiteY1027" fmla="*/ 174929 h 1910656"/>
                  <a:gd name="connsiteX1028" fmla="*/ 3095703 w 3162529"/>
                  <a:gd name="connsiteY1028" fmla="*/ 1362625 h 1910656"/>
                  <a:gd name="connsiteX1029" fmla="*/ 3100008 w 3162529"/>
                  <a:gd name="connsiteY1029" fmla="*/ 1365963 h 1910656"/>
                  <a:gd name="connsiteX1030" fmla="*/ 3102292 w 3162529"/>
                  <a:gd name="connsiteY1030" fmla="*/ 1361658 h 1910656"/>
                  <a:gd name="connsiteX1031" fmla="*/ 3095703 w 3162529"/>
                  <a:gd name="connsiteY1031" fmla="*/ 1362625 h 1910656"/>
                  <a:gd name="connsiteX1032" fmla="*/ 3136380 w 3162529"/>
                  <a:gd name="connsiteY1032" fmla="*/ 1665457 h 1910656"/>
                  <a:gd name="connsiteX1033" fmla="*/ 3142969 w 3162529"/>
                  <a:gd name="connsiteY1033" fmla="*/ 1663699 h 1910656"/>
                  <a:gd name="connsiteX1034" fmla="*/ 3140685 w 3162529"/>
                  <a:gd name="connsiteY1034" fmla="*/ 1660361 h 1910656"/>
                  <a:gd name="connsiteX1035" fmla="*/ 3136380 w 3162529"/>
                  <a:gd name="connsiteY1035" fmla="*/ 1665457 h 1910656"/>
                  <a:gd name="connsiteX1036" fmla="*/ 983874 w 3162529"/>
                  <a:gd name="connsiteY1036" fmla="*/ 147431 h 1910656"/>
                  <a:gd name="connsiteX1037" fmla="*/ 983172 w 3162529"/>
                  <a:gd name="connsiteY1037" fmla="*/ 151736 h 1910656"/>
                  <a:gd name="connsiteX1038" fmla="*/ 990200 w 3162529"/>
                  <a:gd name="connsiteY1038" fmla="*/ 146465 h 1910656"/>
                  <a:gd name="connsiteX1039" fmla="*/ 983874 w 3162529"/>
                  <a:gd name="connsiteY1039" fmla="*/ 147431 h 1910656"/>
                  <a:gd name="connsiteX1040" fmla="*/ 370304 w 3162529"/>
                  <a:gd name="connsiteY1040" fmla="*/ 629836 h 1910656"/>
                  <a:gd name="connsiteX1041" fmla="*/ 373642 w 3162529"/>
                  <a:gd name="connsiteY1041" fmla="*/ 625268 h 1910656"/>
                  <a:gd name="connsiteX1042" fmla="*/ 368371 w 3162529"/>
                  <a:gd name="connsiteY1042" fmla="*/ 626674 h 1910656"/>
                  <a:gd name="connsiteX1043" fmla="*/ 370304 w 3162529"/>
                  <a:gd name="connsiteY1043" fmla="*/ 629836 h 1910656"/>
                  <a:gd name="connsiteX1044" fmla="*/ 266812 w 3162529"/>
                  <a:gd name="connsiteY1044" fmla="*/ 788500 h 1910656"/>
                  <a:gd name="connsiteX1045" fmla="*/ 266812 w 3162529"/>
                  <a:gd name="connsiteY1045" fmla="*/ 789818 h 1910656"/>
                  <a:gd name="connsiteX1046" fmla="*/ 265231 w 3162529"/>
                  <a:gd name="connsiteY1046" fmla="*/ 794826 h 1910656"/>
                  <a:gd name="connsiteX1047" fmla="*/ 269184 w 3162529"/>
                  <a:gd name="connsiteY1047" fmla="*/ 792014 h 1910656"/>
                  <a:gd name="connsiteX1048" fmla="*/ 266812 w 3162529"/>
                  <a:gd name="connsiteY1048" fmla="*/ 788500 h 1910656"/>
                  <a:gd name="connsiteX1049" fmla="*/ 593189 w 3162529"/>
                  <a:gd name="connsiteY1049" fmla="*/ 391225 h 1910656"/>
                  <a:gd name="connsiteX1050" fmla="*/ 589762 w 3162529"/>
                  <a:gd name="connsiteY1050" fmla="*/ 395706 h 1910656"/>
                  <a:gd name="connsiteX1051" fmla="*/ 595736 w 3162529"/>
                  <a:gd name="connsiteY1051" fmla="*/ 396497 h 1910656"/>
                  <a:gd name="connsiteX1052" fmla="*/ 593189 w 3162529"/>
                  <a:gd name="connsiteY1052" fmla="*/ 391225 h 1910656"/>
                  <a:gd name="connsiteX1053" fmla="*/ 3089114 w 3162529"/>
                  <a:gd name="connsiteY1053" fmla="*/ 1209232 h 1910656"/>
                  <a:gd name="connsiteX1054" fmla="*/ 3083228 w 3162529"/>
                  <a:gd name="connsiteY1054" fmla="*/ 1209847 h 1910656"/>
                  <a:gd name="connsiteX1055" fmla="*/ 3086391 w 3162529"/>
                  <a:gd name="connsiteY1055" fmla="*/ 1214064 h 1910656"/>
                  <a:gd name="connsiteX1056" fmla="*/ 3089114 w 3162529"/>
                  <a:gd name="connsiteY1056" fmla="*/ 1209232 h 1910656"/>
                  <a:gd name="connsiteX1057" fmla="*/ 623323 w 3162529"/>
                  <a:gd name="connsiteY1057" fmla="*/ 366363 h 1910656"/>
                  <a:gd name="connsiteX1058" fmla="*/ 618491 w 3162529"/>
                  <a:gd name="connsiteY1058" fmla="*/ 365309 h 1910656"/>
                  <a:gd name="connsiteX1059" fmla="*/ 615679 w 3162529"/>
                  <a:gd name="connsiteY1059" fmla="*/ 369262 h 1910656"/>
                  <a:gd name="connsiteX1060" fmla="*/ 618403 w 3162529"/>
                  <a:gd name="connsiteY1060" fmla="*/ 368647 h 1910656"/>
                  <a:gd name="connsiteX1061" fmla="*/ 623323 w 3162529"/>
                  <a:gd name="connsiteY1061" fmla="*/ 366363 h 1910656"/>
                  <a:gd name="connsiteX1062" fmla="*/ 3111429 w 3162529"/>
                  <a:gd name="connsiteY1062" fmla="*/ 1407254 h 1910656"/>
                  <a:gd name="connsiteX1063" fmla="*/ 3110463 w 3162529"/>
                  <a:gd name="connsiteY1063" fmla="*/ 1406376 h 1910656"/>
                  <a:gd name="connsiteX1064" fmla="*/ 3109584 w 3162529"/>
                  <a:gd name="connsiteY1064" fmla="*/ 1406464 h 1910656"/>
                  <a:gd name="connsiteX1065" fmla="*/ 3111781 w 3162529"/>
                  <a:gd name="connsiteY1065" fmla="*/ 1412701 h 1910656"/>
                  <a:gd name="connsiteX1066" fmla="*/ 3113538 w 3162529"/>
                  <a:gd name="connsiteY1066" fmla="*/ 1412965 h 1910656"/>
                  <a:gd name="connsiteX1067" fmla="*/ 3111429 w 3162529"/>
                  <a:gd name="connsiteY1067" fmla="*/ 1407254 h 1910656"/>
                  <a:gd name="connsiteX1068" fmla="*/ 2569987 w 3162529"/>
                  <a:gd name="connsiteY1068" fmla="*/ 399132 h 1910656"/>
                  <a:gd name="connsiteX1069" fmla="*/ 2575873 w 3162529"/>
                  <a:gd name="connsiteY1069" fmla="*/ 398517 h 1910656"/>
                  <a:gd name="connsiteX1070" fmla="*/ 2570338 w 3162529"/>
                  <a:gd name="connsiteY1070" fmla="*/ 394300 h 1910656"/>
                  <a:gd name="connsiteX1071" fmla="*/ 2569987 w 3162529"/>
                  <a:gd name="connsiteY1071" fmla="*/ 399132 h 1910656"/>
                  <a:gd name="connsiteX1072" fmla="*/ 1769024 w 3162529"/>
                  <a:gd name="connsiteY1072" fmla="*/ 25490 h 1910656"/>
                  <a:gd name="connsiteX1073" fmla="*/ 1769990 w 3162529"/>
                  <a:gd name="connsiteY1073" fmla="*/ 26369 h 1910656"/>
                  <a:gd name="connsiteX1074" fmla="*/ 1770868 w 3162529"/>
                  <a:gd name="connsiteY1074" fmla="*/ 26281 h 1910656"/>
                  <a:gd name="connsiteX1075" fmla="*/ 1768672 w 3162529"/>
                  <a:gd name="connsiteY1075" fmla="*/ 20043 h 1910656"/>
                  <a:gd name="connsiteX1076" fmla="*/ 1766915 w 3162529"/>
                  <a:gd name="connsiteY1076" fmla="*/ 19780 h 1910656"/>
                  <a:gd name="connsiteX1077" fmla="*/ 1769024 w 3162529"/>
                  <a:gd name="connsiteY1077" fmla="*/ 25490 h 1910656"/>
                  <a:gd name="connsiteX1078" fmla="*/ 2322239 w 3162529"/>
                  <a:gd name="connsiteY1078" fmla="*/ 224742 h 1910656"/>
                  <a:gd name="connsiteX1079" fmla="*/ 2326632 w 3162529"/>
                  <a:gd name="connsiteY1079" fmla="*/ 228169 h 1910656"/>
                  <a:gd name="connsiteX1080" fmla="*/ 2324787 w 3162529"/>
                  <a:gd name="connsiteY1080" fmla="*/ 222195 h 1910656"/>
                  <a:gd name="connsiteX1081" fmla="*/ 2322239 w 3162529"/>
                  <a:gd name="connsiteY1081" fmla="*/ 224742 h 1910656"/>
                  <a:gd name="connsiteX1082" fmla="*/ 839618 w 3162529"/>
                  <a:gd name="connsiteY1082" fmla="*/ 223513 h 1910656"/>
                  <a:gd name="connsiteX1083" fmla="*/ 840497 w 3162529"/>
                  <a:gd name="connsiteY1083" fmla="*/ 222546 h 1910656"/>
                  <a:gd name="connsiteX1084" fmla="*/ 840409 w 3162529"/>
                  <a:gd name="connsiteY1084" fmla="*/ 221668 h 1910656"/>
                  <a:gd name="connsiteX1085" fmla="*/ 834172 w 3162529"/>
                  <a:gd name="connsiteY1085" fmla="*/ 223864 h 1910656"/>
                  <a:gd name="connsiteX1086" fmla="*/ 833908 w 3162529"/>
                  <a:gd name="connsiteY1086" fmla="*/ 225621 h 1910656"/>
                  <a:gd name="connsiteX1087" fmla="*/ 839618 w 3162529"/>
                  <a:gd name="connsiteY1087" fmla="*/ 223513 h 1910656"/>
                  <a:gd name="connsiteX1088" fmla="*/ 1390198 w 3162529"/>
                  <a:gd name="connsiteY1088" fmla="*/ 21625 h 1910656"/>
                  <a:gd name="connsiteX1089" fmla="*/ 1393800 w 3162529"/>
                  <a:gd name="connsiteY1089" fmla="*/ 21537 h 1910656"/>
                  <a:gd name="connsiteX1090" fmla="*/ 1396611 w 3162529"/>
                  <a:gd name="connsiteY1090" fmla="*/ 17583 h 1910656"/>
                  <a:gd name="connsiteX1091" fmla="*/ 1393097 w 3162529"/>
                  <a:gd name="connsiteY1091" fmla="*/ 18725 h 1910656"/>
                  <a:gd name="connsiteX1092" fmla="*/ 1390198 w 3162529"/>
                  <a:gd name="connsiteY1092" fmla="*/ 21625 h 1910656"/>
                  <a:gd name="connsiteX1093" fmla="*/ 2172800 w 3162529"/>
                  <a:gd name="connsiteY1093" fmla="*/ 151385 h 1910656"/>
                  <a:gd name="connsiteX1094" fmla="*/ 2175874 w 3162529"/>
                  <a:gd name="connsiteY1094" fmla="*/ 152615 h 1910656"/>
                  <a:gd name="connsiteX1095" fmla="*/ 2180443 w 3162529"/>
                  <a:gd name="connsiteY1095" fmla="*/ 152878 h 1910656"/>
                  <a:gd name="connsiteX1096" fmla="*/ 2176489 w 3162529"/>
                  <a:gd name="connsiteY1096" fmla="*/ 150155 h 1910656"/>
                  <a:gd name="connsiteX1097" fmla="*/ 2172800 w 3162529"/>
                  <a:gd name="connsiteY1097" fmla="*/ 151385 h 1910656"/>
                  <a:gd name="connsiteX1098" fmla="*/ 2027314 w 3162529"/>
                  <a:gd name="connsiteY1098" fmla="*/ 66166 h 1910656"/>
                  <a:gd name="connsiteX1099" fmla="*/ 2023360 w 3162529"/>
                  <a:gd name="connsiteY1099" fmla="*/ 69153 h 1910656"/>
                  <a:gd name="connsiteX1100" fmla="*/ 2025557 w 3162529"/>
                  <a:gd name="connsiteY1100" fmla="*/ 71350 h 1910656"/>
                  <a:gd name="connsiteX1101" fmla="*/ 2027314 w 3162529"/>
                  <a:gd name="connsiteY1101" fmla="*/ 66166 h 1910656"/>
                  <a:gd name="connsiteX1102" fmla="*/ 66242 w 3162529"/>
                  <a:gd name="connsiteY1102" fmla="*/ 1888342 h 1910656"/>
                  <a:gd name="connsiteX1103" fmla="*/ 63694 w 3162529"/>
                  <a:gd name="connsiteY1103" fmla="*/ 1885794 h 1910656"/>
                  <a:gd name="connsiteX1104" fmla="*/ 62552 w 3162529"/>
                  <a:gd name="connsiteY1104" fmla="*/ 1889835 h 1910656"/>
                  <a:gd name="connsiteX1105" fmla="*/ 66242 w 3162529"/>
                  <a:gd name="connsiteY1105" fmla="*/ 1888342 h 1910656"/>
                  <a:gd name="connsiteX1106" fmla="*/ 2929221 w 3162529"/>
                  <a:gd name="connsiteY1106" fmla="*/ 836995 h 1910656"/>
                  <a:gd name="connsiteX1107" fmla="*/ 2926497 w 3162529"/>
                  <a:gd name="connsiteY1107" fmla="*/ 831812 h 1910656"/>
                  <a:gd name="connsiteX1108" fmla="*/ 2929221 w 3162529"/>
                  <a:gd name="connsiteY1108" fmla="*/ 836995 h 1910656"/>
                  <a:gd name="connsiteX1109" fmla="*/ 2825641 w 3162529"/>
                  <a:gd name="connsiteY1109" fmla="*/ 673148 h 1910656"/>
                  <a:gd name="connsiteX1110" fmla="*/ 2824762 w 3162529"/>
                  <a:gd name="connsiteY1110" fmla="*/ 672357 h 1910656"/>
                  <a:gd name="connsiteX1111" fmla="*/ 2823884 w 3162529"/>
                  <a:gd name="connsiteY1111" fmla="*/ 672270 h 1910656"/>
                  <a:gd name="connsiteX1112" fmla="*/ 2824587 w 3162529"/>
                  <a:gd name="connsiteY1112" fmla="*/ 677102 h 1910656"/>
                  <a:gd name="connsiteX1113" fmla="*/ 2825641 w 3162529"/>
                  <a:gd name="connsiteY1113" fmla="*/ 673148 h 1910656"/>
                  <a:gd name="connsiteX1114" fmla="*/ 80650 w 3162529"/>
                  <a:gd name="connsiteY1114" fmla="*/ 1273541 h 1910656"/>
                  <a:gd name="connsiteX1115" fmla="*/ 78102 w 3162529"/>
                  <a:gd name="connsiteY1115" fmla="*/ 1276089 h 1910656"/>
                  <a:gd name="connsiteX1116" fmla="*/ 82143 w 3162529"/>
                  <a:gd name="connsiteY1116" fmla="*/ 1277231 h 1910656"/>
                  <a:gd name="connsiteX1117" fmla="*/ 80650 w 3162529"/>
                  <a:gd name="connsiteY1117" fmla="*/ 1273541 h 1910656"/>
                  <a:gd name="connsiteX1118" fmla="*/ 51746 w 3162529"/>
                  <a:gd name="connsiteY1118" fmla="*/ 1443889 h 1910656"/>
                  <a:gd name="connsiteX1119" fmla="*/ 56929 w 3162529"/>
                  <a:gd name="connsiteY1119" fmla="*/ 1441166 h 1910656"/>
                  <a:gd name="connsiteX1120" fmla="*/ 51746 w 3162529"/>
                  <a:gd name="connsiteY1120" fmla="*/ 1443889 h 1910656"/>
                  <a:gd name="connsiteX1121" fmla="*/ 2935810 w 3162529"/>
                  <a:gd name="connsiteY1121" fmla="*/ 867129 h 1910656"/>
                  <a:gd name="connsiteX1122" fmla="*/ 2940817 w 3162529"/>
                  <a:gd name="connsiteY1122" fmla="*/ 867305 h 1910656"/>
                  <a:gd name="connsiteX1123" fmla="*/ 2939675 w 3162529"/>
                  <a:gd name="connsiteY1123" fmla="*/ 863264 h 1910656"/>
                  <a:gd name="connsiteX1124" fmla="*/ 2935810 w 3162529"/>
                  <a:gd name="connsiteY1124" fmla="*/ 867129 h 1910656"/>
                  <a:gd name="connsiteX1125" fmla="*/ 113419 w 3162529"/>
                  <a:gd name="connsiteY1125" fmla="*/ 1143693 h 1910656"/>
                  <a:gd name="connsiteX1126" fmla="*/ 117285 w 3162529"/>
                  <a:gd name="connsiteY1126" fmla="*/ 1140706 h 1910656"/>
                  <a:gd name="connsiteX1127" fmla="*/ 116406 w 3162529"/>
                  <a:gd name="connsiteY1127" fmla="*/ 1138773 h 1910656"/>
                  <a:gd name="connsiteX1128" fmla="*/ 113419 w 3162529"/>
                  <a:gd name="connsiteY1128" fmla="*/ 1143693 h 1910656"/>
                  <a:gd name="connsiteX1129" fmla="*/ 1108363 w 3162529"/>
                  <a:gd name="connsiteY1129" fmla="*/ 96300 h 1910656"/>
                  <a:gd name="connsiteX1130" fmla="*/ 1113986 w 3162529"/>
                  <a:gd name="connsiteY1130" fmla="*/ 97530 h 1910656"/>
                  <a:gd name="connsiteX1131" fmla="*/ 1116007 w 3162529"/>
                  <a:gd name="connsiteY1131" fmla="*/ 96476 h 1910656"/>
                  <a:gd name="connsiteX1132" fmla="*/ 1113371 w 3162529"/>
                  <a:gd name="connsiteY1132" fmla="*/ 94982 h 1910656"/>
                  <a:gd name="connsiteX1133" fmla="*/ 1108363 w 3162529"/>
                  <a:gd name="connsiteY1133" fmla="*/ 96300 h 1910656"/>
                  <a:gd name="connsiteX1134" fmla="*/ 3135062 w 3162529"/>
                  <a:gd name="connsiteY1134" fmla="*/ 1750675 h 1910656"/>
                  <a:gd name="connsiteX1135" fmla="*/ 3132075 w 3162529"/>
                  <a:gd name="connsiteY1135" fmla="*/ 1746809 h 1910656"/>
                  <a:gd name="connsiteX1136" fmla="*/ 3130142 w 3162529"/>
                  <a:gd name="connsiteY1136" fmla="*/ 1747688 h 1910656"/>
                  <a:gd name="connsiteX1137" fmla="*/ 3135062 w 3162529"/>
                  <a:gd name="connsiteY1137" fmla="*/ 1750675 h 1910656"/>
                  <a:gd name="connsiteX1138" fmla="*/ 2082398 w 3162529"/>
                  <a:gd name="connsiteY1138" fmla="*/ 118615 h 1910656"/>
                  <a:gd name="connsiteX1139" fmla="*/ 2082486 w 3162529"/>
                  <a:gd name="connsiteY1139" fmla="*/ 113432 h 1910656"/>
                  <a:gd name="connsiteX1140" fmla="*/ 2082398 w 3162529"/>
                  <a:gd name="connsiteY1140" fmla="*/ 118615 h 1910656"/>
                  <a:gd name="connsiteX1141" fmla="*/ 36020 w 3162529"/>
                  <a:gd name="connsiteY1141" fmla="*/ 1745403 h 1910656"/>
                  <a:gd name="connsiteX1142" fmla="*/ 35317 w 3162529"/>
                  <a:gd name="connsiteY1142" fmla="*/ 1742065 h 1910656"/>
                  <a:gd name="connsiteX1143" fmla="*/ 31364 w 3162529"/>
                  <a:gd name="connsiteY1143" fmla="*/ 1746018 h 1910656"/>
                  <a:gd name="connsiteX1144" fmla="*/ 36020 w 3162529"/>
                  <a:gd name="connsiteY1144" fmla="*/ 1745403 h 1910656"/>
                  <a:gd name="connsiteX1145" fmla="*/ 645637 w 3162529"/>
                  <a:gd name="connsiteY1145" fmla="*/ 351955 h 1910656"/>
                  <a:gd name="connsiteX1146" fmla="*/ 642211 w 3162529"/>
                  <a:gd name="connsiteY1146" fmla="*/ 352833 h 1910656"/>
                  <a:gd name="connsiteX1147" fmla="*/ 644320 w 3162529"/>
                  <a:gd name="connsiteY1147" fmla="*/ 354503 h 1910656"/>
                  <a:gd name="connsiteX1148" fmla="*/ 645637 w 3162529"/>
                  <a:gd name="connsiteY1148" fmla="*/ 351955 h 1910656"/>
                  <a:gd name="connsiteX1149" fmla="*/ 2467813 w 3162529"/>
                  <a:gd name="connsiteY1149" fmla="*/ 289051 h 1910656"/>
                  <a:gd name="connsiteX1150" fmla="*/ 2464210 w 3162529"/>
                  <a:gd name="connsiteY1150" fmla="*/ 293356 h 1910656"/>
                  <a:gd name="connsiteX1151" fmla="*/ 2466143 w 3162529"/>
                  <a:gd name="connsiteY1151" fmla="*/ 294235 h 1910656"/>
                  <a:gd name="connsiteX1152" fmla="*/ 2467813 w 3162529"/>
                  <a:gd name="connsiteY1152" fmla="*/ 289051 h 1910656"/>
                  <a:gd name="connsiteX1153" fmla="*/ 38656 w 3162529"/>
                  <a:gd name="connsiteY1153" fmla="*/ 1593329 h 1910656"/>
                  <a:gd name="connsiteX1154" fmla="*/ 37777 w 3162529"/>
                  <a:gd name="connsiteY1154" fmla="*/ 1592450 h 1910656"/>
                  <a:gd name="connsiteX1155" fmla="*/ 36899 w 3162529"/>
                  <a:gd name="connsiteY1155" fmla="*/ 1592538 h 1910656"/>
                  <a:gd name="connsiteX1156" fmla="*/ 36108 w 3162529"/>
                  <a:gd name="connsiteY1156" fmla="*/ 1598600 h 1910656"/>
                  <a:gd name="connsiteX1157" fmla="*/ 37777 w 3162529"/>
                  <a:gd name="connsiteY1157" fmla="*/ 1599478 h 1910656"/>
                  <a:gd name="connsiteX1158" fmla="*/ 38656 w 3162529"/>
                  <a:gd name="connsiteY1158" fmla="*/ 1593329 h 1910656"/>
                  <a:gd name="connsiteX1159" fmla="*/ 42609 w 3162529"/>
                  <a:gd name="connsiteY1159" fmla="*/ 1631369 h 1910656"/>
                  <a:gd name="connsiteX1160" fmla="*/ 41643 w 3162529"/>
                  <a:gd name="connsiteY1160" fmla="*/ 1635586 h 1910656"/>
                  <a:gd name="connsiteX1161" fmla="*/ 43312 w 3162529"/>
                  <a:gd name="connsiteY1161" fmla="*/ 1636026 h 1910656"/>
                  <a:gd name="connsiteX1162" fmla="*/ 42609 w 3162529"/>
                  <a:gd name="connsiteY1162" fmla="*/ 1631369 h 1910656"/>
                  <a:gd name="connsiteX1163" fmla="*/ 3115383 w 3162529"/>
                  <a:gd name="connsiteY1163" fmla="*/ 1675911 h 1910656"/>
                  <a:gd name="connsiteX1164" fmla="*/ 3118721 w 3162529"/>
                  <a:gd name="connsiteY1164" fmla="*/ 1675208 h 1910656"/>
                  <a:gd name="connsiteX1165" fmla="*/ 3118282 w 3162529"/>
                  <a:gd name="connsiteY1165" fmla="*/ 1673627 h 1910656"/>
                  <a:gd name="connsiteX1166" fmla="*/ 3115383 w 3162529"/>
                  <a:gd name="connsiteY1166" fmla="*/ 1675911 h 1910656"/>
                  <a:gd name="connsiteX1167" fmla="*/ 50516 w 3162529"/>
                  <a:gd name="connsiteY1167" fmla="*/ 1558011 h 1910656"/>
                  <a:gd name="connsiteX1168" fmla="*/ 49550 w 3162529"/>
                  <a:gd name="connsiteY1168" fmla="*/ 1562228 h 1910656"/>
                  <a:gd name="connsiteX1169" fmla="*/ 51131 w 3162529"/>
                  <a:gd name="connsiteY1169" fmla="*/ 1562668 h 1910656"/>
                  <a:gd name="connsiteX1170" fmla="*/ 50516 w 3162529"/>
                  <a:gd name="connsiteY1170" fmla="*/ 1558011 h 1910656"/>
                  <a:gd name="connsiteX1171" fmla="*/ 28201 w 3162529"/>
                  <a:gd name="connsiteY1171" fmla="*/ 1687771 h 1910656"/>
                  <a:gd name="connsiteX1172" fmla="*/ 23984 w 3162529"/>
                  <a:gd name="connsiteY1172" fmla="*/ 1686805 h 1910656"/>
                  <a:gd name="connsiteX1173" fmla="*/ 23545 w 3162529"/>
                  <a:gd name="connsiteY1173" fmla="*/ 1688386 h 1910656"/>
                  <a:gd name="connsiteX1174" fmla="*/ 28201 w 3162529"/>
                  <a:gd name="connsiteY1174" fmla="*/ 1687771 h 1910656"/>
                  <a:gd name="connsiteX1175" fmla="*/ 3138927 w 3162529"/>
                  <a:gd name="connsiteY1175" fmla="*/ 1513382 h 1910656"/>
                  <a:gd name="connsiteX1176" fmla="*/ 3135589 w 3162529"/>
                  <a:gd name="connsiteY1176" fmla="*/ 1514084 h 1910656"/>
                  <a:gd name="connsiteX1177" fmla="*/ 3136028 w 3162529"/>
                  <a:gd name="connsiteY1177" fmla="*/ 1515666 h 1910656"/>
                  <a:gd name="connsiteX1178" fmla="*/ 3138927 w 3162529"/>
                  <a:gd name="connsiteY1178" fmla="*/ 1513382 h 1910656"/>
                  <a:gd name="connsiteX1179" fmla="*/ 1078229 w 3162529"/>
                  <a:gd name="connsiteY1179" fmla="*/ 110708 h 1910656"/>
                  <a:gd name="connsiteX1180" fmla="*/ 1079547 w 3162529"/>
                  <a:gd name="connsiteY1180" fmla="*/ 113344 h 1910656"/>
                  <a:gd name="connsiteX1181" fmla="*/ 1078229 w 3162529"/>
                  <a:gd name="connsiteY1181" fmla="*/ 110708 h 1910656"/>
                  <a:gd name="connsiteX1182" fmla="*/ 1139815 w 3162529"/>
                  <a:gd name="connsiteY1182" fmla="*/ 64849 h 1910656"/>
                  <a:gd name="connsiteX1183" fmla="*/ 1135598 w 3162529"/>
                  <a:gd name="connsiteY1183" fmla="*/ 63882 h 1910656"/>
                  <a:gd name="connsiteX1184" fmla="*/ 1135159 w 3162529"/>
                  <a:gd name="connsiteY1184" fmla="*/ 65464 h 1910656"/>
                  <a:gd name="connsiteX1185" fmla="*/ 1139815 w 3162529"/>
                  <a:gd name="connsiteY1185" fmla="*/ 64849 h 1910656"/>
                  <a:gd name="connsiteX1186" fmla="*/ 3049844 w 3162529"/>
                  <a:gd name="connsiteY1186" fmla="*/ 1141145 h 1910656"/>
                  <a:gd name="connsiteX1187" fmla="*/ 3046505 w 3162529"/>
                  <a:gd name="connsiteY1187" fmla="*/ 1141848 h 1910656"/>
                  <a:gd name="connsiteX1188" fmla="*/ 3046945 w 3162529"/>
                  <a:gd name="connsiteY1188" fmla="*/ 1143429 h 1910656"/>
                  <a:gd name="connsiteX1189" fmla="*/ 3049844 w 3162529"/>
                  <a:gd name="connsiteY1189" fmla="*/ 1141145 h 1910656"/>
                  <a:gd name="connsiteX1190" fmla="*/ 28201 w 3162529"/>
                  <a:gd name="connsiteY1190" fmla="*/ 1824120 h 1910656"/>
                  <a:gd name="connsiteX1191" fmla="*/ 28904 w 3162529"/>
                  <a:gd name="connsiteY1191" fmla="*/ 1827459 h 1910656"/>
                  <a:gd name="connsiteX1192" fmla="*/ 30485 w 3162529"/>
                  <a:gd name="connsiteY1192" fmla="*/ 1827020 h 1910656"/>
                  <a:gd name="connsiteX1193" fmla="*/ 28201 w 3162529"/>
                  <a:gd name="connsiteY1193" fmla="*/ 1824120 h 1910656"/>
                  <a:gd name="connsiteX1194" fmla="*/ 1395469 w 3162529"/>
                  <a:gd name="connsiteY1194" fmla="*/ 50441 h 1910656"/>
                  <a:gd name="connsiteX1195" fmla="*/ 1396787 w 3162529"/>
                  <a:gd name="connsiteY1195" fmla="*/ 53076 h 1910656"/>
                  <a:gd name="connsiteX1196" fmla="*/ 1395469 w 3162529"/>
                  <a:gd name="connsiteY1196" fmla="*/ 50441 h 1910656"/>
                  <a:gd name="connsiteX1197" fmla="*/ 3082613 w 3162529"/>
                  <a:gd name="connsiteY1197" fmla="*/ 1278724 h 1910656"/>
                  <a:gd name="connsiteX1198" fmla="*/ 3085249 w 3162529"/>
                  <a:gd name="connsiteY1198" fmla="*/ 1277406 h 1910656"/>
                  <a:gd name="connsiteX1199" fmla="*/ 3082613 w 3162529"/>
                  <a:gd name="connsiteY1199" fmla="*/ 1278724 h 1910656"/>
                  <a:gd name="connsiteX1200" fmla="*/ 57017 w 3162529"/>
                  <a:gd name="connsiteY1200" fmla="*/ 1294450 h 1910656"/>
                  <a:gd name="connsiteX1201" fmla="*/ 61234 w 3162529"/>
                  <a:gd name="connsiteY1201" fmla="*/ 1295416 h 1910656"/>
                  <a:gd name="connsiteX1202" fmla="*/ 61673 w 3162529"/>
                  <a:gd name="connsiteY1202" fmla="*/ 1293747 h 1910656"/>
                  <a:gd name="connsiteX1203" fmla="*/ 57017 w 3162529"/>
                  <a:gd name="connsiteY1203" fmla="*/ 1294450 h 1910656"/>
                  <a:gd name="connsiteX1204" fmla="*/ 2794189 w 3162529"/>
                  <a:gd name="connsiteY1204" fmla="*/ 628518 h 1910656"/>
                  <a:gd name="connsiteX1205" fmla="*/ 2789972 w 3162529"/>
                  <a:gd name="connsiteY1205" fmla="*/ 627552 h 1910656"/>
                  <a:gd name="connsiteX1206" fmla="*/ 2789533 w 3162529"/>
                  <a:gd name="connsiteY1206" fmla="*/ 629133 h 1910656"/>
                  <a:gd name="connsiteX1207" fmla="*/ 2794189 w 3162529"/>
                  <a:gd name="connsiteY1207" fmla="*/ 628518 h 1910656"/>
                  <a:gd name="connsiteX1208" fmla="*/ 54381 w 3162529"/>
                  <a:gd name="connsiteY1208" fmla="*/ 1401983 h 1910656"/>
                  <a:gd name="connsiteX1209" fmla="*/ 55963 w 3162529"/>
                  <a:gd name="connsiteY1209" fmla="*/ 1403037 h 1910656"/>
                  <a:gd name="connsiteX1210" fmla="*/ 54381 w 3162529"/>
                  <a:gd name="connsiteY1210" fmla="*/ 1401983 h 1910656"/>
                  <a:gd name="connsiteX1211" fmla="*/ 51746 w 3162529"/>
                  <a:gd name="connsiteY1211" fmla="*/ 1407254 h 1910656"/>
                  <a:gd name="connsiteX1212" fmla="*/ 50165 w 3162529"/>
                  <a:gd name="connsiteY1212" fmla="*/ 1406200 h 1910656"/>
                  <a:gd name="connsiteX1213" fmla="*/ 51746 w 3162529"/>
                  <a:gd name="connsiteY1213" fmla="*/ 1407254 h 1910656"/>
                  <a:gd name="connsiteX1214" fmla="*/ 3103523 w 3162529"/>
                  <a:gd name="connsiteY1214" fmla="*/ 1297086 h 1910656"/>
                  <a:gd name="connsiteX1215" fmla="*/ 3105104 w 3162529"/>
                  <a:gd name="connsiteY1215" fmla="*/ 1298140 h 1910656"/>
                  <a:gd name="connsiteX1216" fmla="*/ 3103523 w 3162529"/>
                  <a:gd name="connsiteY1216" fmla="*/ 1297086 h 1910656"/>
                  <a:gd name="connsiteX1217" fmla="*/ 3094386 w 3162529"/>
                  <a:gd name="connsiteY1217" fmla="*/ 1240771 h 1910656"/>
                  <a:gd name="connsiteX1218" fmla="*/ 3095440 w 3162529"/>
                  <a:gd name="connsiteY1218" fmla="*/ 1239190 h 1910656"/>
                  <a:gd name="connsiteX1219" fmla="*/ 3094386 w 3162529"/>
                  <a:gd name="connsiteY1219" fmla="*/ 1240771 h 1910656"/>
                  <a:gd name="connsiteX1220" fmla="*/ 57017 w 3162529"/>
                  <a:gd name="connsiteY1220" fmla="*/ 1451796 h 1910656"/>
                  <a:gd name="connsiteX1221" fmla="*/ 55436 w 3162529"/>
                  <a:gd name="connsiteY1221" fmla="*/ 1450742 h 1910656"/>
                  <a:gd name="connsiteX1222" fmla="*/ 57017 w 3162529"/>
                  <a:gd name="connsiteY1222" fmla="*/ 1451796 h 1910656"/>
                  <a:gd name="connsiteX1223" fmla="*/ 3107476 w 3162529"/>
                  <a:gd name="connsiteY1223" fmla="*/ 1455750 h 1910656"/>
                  <a:gd name="connsiteX1224" fmla="*/ 3108530 w 3162529"/>
                  <a:gd name="connsiteY1224" fmla="*/ 1454168 h 1910656"/>
                  <a:gd name="connsiteX1225" fmla="*/ 3107476 w 3162529"/>
                  <a:gd name="connsiteY1225" fmla="*/ 1455750 h 1910656"/>
                  <a:gd name="connsiteX1226" fmla="*/ 133098 w 3162529"/>
                  <a:gd name="connsiteY1226" fmla="*/ 1095198 h 1910656"/>
                  <a:gd name="connsiteX1227" fmla="*/ 131517 w 3162529"/>
                  <a:gd name="connsiteY1227" fmla="*/ 1094143 h 1910656"/>
                  <a:gd name="connsiteX1228" fmla="*/ 133098 w 3162529"/>
                  <a:gd name="connsiteY1228" fmla="*/ 1095198 h 1910656"/>
                  <a:gd name="connsiteX1229" fmla="*/ 631229 w 3162529"/>
                  <a:gd name="connsiteY1229" fmla="*/ 327004 h 1910656"/>
                  <a:gd name="connsiteX1230" fmla="*/ 632811 w 3162529"/>
                  <a:gd name="connsiteY1230" fmla="*/ 328059 h 1910656"/>
                  <a:gd name="connsiteX1231" fmla="*/ 631229 w 3162529"/>
                  <a:gd name="connsiteY1231" fmla="*/ 327004 h 1910656"/>
                  <a:gd name="connsiteX1232" fmla="*/ 20294 w 3162529"/>
                  <a:gd name="connsiteY1232" fmla="*/ 1564513 h 1910656"/>
                  <a:gd name="connsiteX1233" fmla="*/ 18713 w 3162529"/>
                  <a:gd name="connsiteY1233" fmla="*/ 1563458 h 1910656"/>
                  <a:gd name="connsiteX1234" fmla="*/ 20294 w 3162529"/>
                  <a:gd name="connsiteY1234" fmla="*/ 1564513 h 1910656"/>
                  <a:gd name="connsiteX1235" fmla="*/ 43927 w 3162529"/>
                  <a:gd name="connsiteY1235" fmla="*/ 1567148 h 1910656"/>
                  <a:gd name="connsiteX1236" fmla="*/ 45508 w 3162529"/>
                  <a:gd name="connsiteY1236" fmla="*/ 1568202 h 1910656"/>
                  <a:gd name="connsiteX1237" fmla="*/ 43927 w 3162529"/>
                  <a:gd name="connsiteY1237" fmla="*/ 1567148 h 1910656"/>
                  <a:gd name="connsiteX1238" fmla="*/ 2246245 w 3162529"/>
                  <a:gd name="connsiteY1238" fmla="*/ 169746 h 1910656"/>
                  <a:gd name="connsiteX1239" fmla="*/ 2244664 w 3162529"/>
                  <a:gd name="connsiteY1239" fmla="*/ 168692 h 1910656"/>
                  <a:gd name="connsiteX1240" fmla="*/ 2246245 w 3162529"/>
                  <a:gd name="connsiteY1240" fmla="*/ 169746 h 1910656"/>
                  <a:gd name="connsiteX1241" fmla="*/ 3141563 w 3162529"/>
                  <a:gd name="connsiteY1241" fmla="*/ 1634005 h 1910656"/>
                  <a:gd name="connsiteX1242" fmla="*/ 3140509 w 3162529"/>
                  <a:gd name="connsiteY1242" fmla="*/ 1635586 h 1910656"/>
                  <a:gd name="connsiteX1243" fmla="*/ 3141563 w 3162529"/>
                  <a:gd name="connsiteY1243" fmla="*/ 1634005 h 1910656"/>
                  <a:gd name="connsiteX1244" fmla="*/ 958924 w 3162529"/>
                  <a:gd name="connsiteY1244" fmla="*/ 164475 h 1910656"/>
                  <a:gd name="connsiteX1245" fmla="*/ 960505 w 3162529"/>
                  <a:gd name="connsiteY1245" fmla="*/ 165529 h 1910656"/>
                  <a:gd name="connsiteX1246" fmla="*/ 958924 w 3162529"/>
                  <a:gd name="connsiteY1246" fmla="*/ 164475 h 1910656"/>
                  <a:gd name="connsiteX1247" fmla="*/ 2091535 w 3162529"/>
                  <a:gd name="connsiteY1247" fmla="*/ 122569 h 1910656"/>
                  <a:gd name="connsiteX1248" fmla="*/ 2089953 w 3162529"/>
                  <a:gd name="connsiteY1248" fmla="*/ 121514 h 1910656"/>
                  <a:gd name="connsiteX1249" fmla="*/ 2091535 w 3162529"/>
                  <a:gd name="connsiteY1249" fmla="*/ 122569 h 1910656"/>
                  <a:gd name="connsiteX1250" fmla="*/ 1072958 w 3162529"/>
                  <a:gd name="connsiteY1250" fmla="*/ 118615 h 1910656"/>
                  <a:gd name="connsiteX1251" fmla="*/ 1071904 w 3162529"/>
                  <a:gd name="connsiteY1251" fmla="*/ 120196 h 1910656"/>
                  <a:gd name="connsiteX1252" fmla="*/ 1072958 w 3162529"/>
                  <a:gd name="connsiteY1252" fmla="*/ 118615 h 1910656"/>
                  <a:gd name="connsiteX1253" fmla="*/ 164550 w 3162529"/>
                  <a:gd name="connsiteY1253" fmla="*/ 930033 h 1910656"/>
                  <a:gd name="connsiteX1254" fmla="*/ 166131 w 3162529"/>
                  <a:gd name="connsiteY1254" fmla="*/ 931087 h 1910656"/>
                  <a:gd name="connsiteX1255" fmla="*/ 164550 w 3162529"/>
                  <a:gd name="connsiteY1255" fmla="*/ 930033 h 1910656"/>
                  <a:gd name="connsiteX1256" fmla="*/ 47880 w 3162529"/>
                  <a:gd name="connsiteY1256" fmla="*/ 1720541 h 1910656"/>
                  <a:gd name="connsiteX1257" fmla="*/ 48935 w 3162529"/>
                  <a:gd name="connsiteY1257" fmla="*/ 1718959 h 1910656"/>
                  <a:gd name="connsiteX1258" fmla="*/ 47880 w 3162529"/>
                  <a:gd name="connsiteY1258" fmla="*/ 1720541 h 1910656"/>
                  <a:gd name="connsiteX1259" fmla="*/ 256269 w 3162529"/>
                  <a:gd name="connsiteY1259" fmla="*/ 806862 h 1910656"/>
                  <a:gd name="connsiteX1260" fmla="*/ 257851 w 3162529"/>
                  <a:gd name="connsiteY1260" fmla="*/ 807916 h 1910656"/>
                  <a:gd name="connsiteX1261" fmla="*/ 256269 w 3162529"/>
                  <a:gd name="connsiteY1261" fmla="*/ 806862 h 1910656"/>
                  <a:gd name="connsiteX1262" fmla="*/ 3129791 w 3162529"/>
                  <a:gd name="connsiteY1262" fmla="*/ 1776855 h 1910656"/>
                  <a:gd name="connsiteX1263" fmla="*/ 3131372 w 3162529"/>
                  <a:gd name="connsiteY1263" fmla="*/ 1777909 h 1910656"/>
                  <a:gd name="connsiteX1264" fmla="*/ 3129791 w 3162529"/>
                  <a:gd name="connsiteY1264" fmla="*/ 1776855 h 1910656"/>
                  <a:gd name="connsiteX1265" fmla="*/ 1138497 w 3162529"/>
                  <a:gd name="connsiteY1265" fmla="*/ 92347 h 1910656"/>
                  <a:gd name="connsiteX1266" fmla="*/ 1137443 w 3162529"/>
                  <a:gd name="connsiteY1266" fmla="*/ 93928 h 1910656"/>
                  <a:gd name="connsiteX1267" fmla="*/ 1138497 w 3162529"/>
                  <a:gd name="connsiteY1267" fmla="*/ 92347 h 1910656"/>
                  <a:gd name="connsiteX1268" fmla="*/ 1851694 w 3162529"/>
                  <a:gd name="connsiteY1268" fmla="*/ 58260 h 1910656"/>
                  <a:gd name="connsiteX1269" fmla="*/ 1852748 w 3162529"/>
                  <a:gd name="connsiteY1269" fmla="*/ 56678 h 1910656"/>
                  <a:gd name="connsiteX1270" fmla="*/ 1851694 w 3162529"/>
                  <a:gd name="connsiteY1270" fmla="*/ 58260 h 1910656"/>
                  <a:gd name="connsiteX1271" fmla="*/ 2955401 w 3162529"/>
                  <a:gd name="connsiteY1271" fmla="*/ 868447 h 1910656"/>
                  <a:gd name="connsiteX1272" fmla="*/ 2956455 w 3162529"/>
                  <a:gd name="connsiteY1272" fmla="*/ 866866 h 1910656"/>
                  <a:gd name="connsiteX1273" fmla="*/ 2955401 w 3162529"/>
                  <a:gd name="connsiteY1273" fmla="*/ 868447 h 1910656"/>
                  <a:gd name="connsiteX1274" fmla="*/ 3106158 w 3162529"/>
                  <a:gd name="connsiteY1274" fmla="*/ 1826668 h 1910656"/>
                  <a:gd name="connsiteX1275" fmla="*/ 3107739 w 3162529"/>
                  <a:gd name="connsiteY1275" fmla="*/ 1827722 h 1910656"/>
                  <a:gd name="connsiteX1276" fmla="*/ 3106158 w 3162529"/>
                  <a:gd name="connsiteY1276" fmla="*/ 1826668 h 1910656"/>
                  <a:gd name="connsiteX1277" fmla="*/ 1308933 w 3162529"/>
                  <a:gd name="connsiteY1277" fmla="*/ 58260 h 1910656"/>
                  <a:gd name="connsiteX1278" fmla="*/ 1309988 w 3162529"/>
                  <a:gd name="connsiteY1278" fmla="*/ 56678 h 1910656"/>
                  <a:gd name="connsiteX1279" fmla="*/ 1308933 w 3162529"/>
                  <a:gd name="connsiteY1279" fmla="*/ 58260 h 1910656"/>
                  <a:gd name="connsiteX1280" fmla="*/ 57017 w 3162529"/>
                  <a:gd name="connsiteY1280" fmla="*/ 1850301 h 1910656"/>
                  <a:gd name="connsiteX1281" fmla="*/ 55436 w 3162529"/>
                  <a:gd name="connsiteY1281" fmla="*/ 1849247 h 1910656"/>
                  <a:gd name="connsiteX1282" fmla="*/ 57017 w 3162529"/>
                  <a:gd name="connsiteY1282" fmla="*/ 1850301 h 1910656"/>
                  <a:gd name="connsiteX1283" fmla="*/ 1695666 w 3162529"/>
                  <a:gd name="connsiteY1283" fmla="*/ 33397 h 1910656"/>
                  <a:gd name="connsiteX1284" fmla="*/ 1694084 w 3162529"/>
                  <a:gd name="connsiteY1284" fmla="*/ 32343 h 1910656"/>
                  <a:gd name="connsiteX1285" fmla="*/ 1695666 w 3162529"/>
                  <a:gd name="connsiteY1285" fmla="*/ 33397 h 1910656"/>
                  <a:gd name="connsiteX1286" fmla="*/ 3125047 w 3162529"/>
                  <a:gd name="connsiteY1286" fmla="*/ 1910656 h 1910656"/>
                  <a:gd name="connsiteX1287" fmla="*/ 3124607 w 3162529"/>
                  <a:gd name="connsiteY1287" fmla="*/ 1910656 h 1910656"/>
                  <a:gd name="connsiteX1288" fmla="*/ 3109233 w 3162529"/>
                  <a:gd name="connsiteY1288" fmla="*/ 1910569 h 1910656"/>
                  <a:gd name="connsiteX1289" fmla="*/ 3090432 w 3162529"/>
                  <a:gd name="connsiteY1289" fmla="*/ 1910393 h 1910656"/>
                  <a:gd name="connsiteX1290" fmla="*/ 3077781 w 3162529"/>
                  <a:gd name="connsiteY1290" fmla="*/ 1904155 h 1910656"/>
                  <a:gd name="connsiteX1291" fmla="*/ 3077430 w 3162529"/>
                  <a:gd name="connsiteY1291" fmla="*/ 1883773 h 1910656"/>
                  <a:gd name="connsiteX1292" fmla="*/ 3085425 w 3162529"/>
                  <a:gd name="connsiteY1292" fmla="*/ 1867784 h 1910656"/>
                  <a:gd name="connsiteX1293" fmla="*/ 3087006 w 3162529"/>
                  <a:gd name="connsiteY1293" fmla="*/ 1832906 h 1910656"/>
                  <a:gd name="connsiteX1294" fmla="*/ 3091311 w 3162529"/>
                  <a:gd name="connsiteY1294" fmla="*/ 1828513 h 1910656"/>
                  <a:gd name="connsiteX1295" fmla="*/ 3096406 w 3162529"/>
                  <a:gd name="connsiteY1295" fmla="*/ 1796007 h 1910656"/>
                  <a:gd name="connsiteX1296" fmla="*/ 3096406 w 3162529"/>
                  <a:gd name="connsiteY1296" fmla="*/ 1796007 h 1910656"/>
                  <a:gd name="connsiteX1297" fmla="*/ 3096406 w 3162529"/>
                  <a:gd name="connsiteY1297" fmla="*/ 1796007 h 1910656"/>
                  <a:gd name="connsiteX1298" fmla="*/ 3096934 w 3162529"/>
                  <a:gd name="connsiteY1298" fmla="*/ 1762008 h 1910656"/>
                  <a:gd name="connsiteX1299" fmla="*/ 3096670 w 3162529"/>
                  <a:gd name="connsiteY1299" fmla="*/ 1760866 h 1910656"/>
                  <a:gd name="connsiteX1300" fmla="*/ 3096143 w 3162529"/>
                  <a:gd name="connsiteY1300" fmla="*/ 1758933 h 1910656"/>
                  <a:gd name="connsiteX1301" fmla="*/ 3095440 w 3162529"/>
                  <a:gd name="connsiteY1301" fmla="*/ 1756737 h 1910656"/>
                  <a:gd name="connsiteX1302" fmla="*/ 3094913 w 3162529"/>
                  <a:gd name="connsiteY1302" fmla="*/ 1755155 h 1910656"/>
                  <a:gd name="connsiteX1303" fmla="*/ 3089729 w 3162529"/>
                  <a:gd name="connsiteY1303" fmla="*/ 1739956 h 1910656"/>
                  <a:gd name="connsiteX1304" fmla="*/ 3101150 w 3162529"/>
                  <a:gd name="connsiteY1304" fmla="*/ 1745667 h 1910656"/>
                  <a:gd name="connsiteX1305" fmla="*/ 3100008 w 3162529"/>
                  <a:gd name="connsiteY1305" fmla="*/ 1741626 h 1910656"/>
                  <a:gd name="connsiteX1306" fmla="*/ 3103786 w 3162529"/>
                  <a:gd name="connsiteY1306" fmla="*/ 1712722 h 1910656"/>
                  <a:gd name="connsiteX1307" fmla="*/ 3100008 w 3162529"/>
                  <a:gd name="connsiteY1307" fmla="*/ 1689968 h 1910656"/>
                  <a:gd name="connsiteX1308" fmla="*/ 3100623 w 3162529"/>
                  <a:gd name="connsiteY1308" fmla="*/ 1684082 h 1910656"/>
                  <a:gd name="connsiteX1309" fmla="*/ 3101590 w 3162529"/>
                  <a:gd name="connsiteY1309" fmla="*/ 1677932 h 1910656"/>
                  <a:gd name="connsiteX1310" fmla="*/ 3102205 w 3162529"/>
                  <a:gd name="connsiteY1310" fmla="*/ 1674945 h 1910656"/>
                  <a:gd name="connsiteX1311" fmla="*/ 3101678 w 3162529"/>
                  <a:gd name="connsiteY1311" fmla="*/ 1674066 h 1910656"/>
                  <a:gd name="connsiteX1312" fmla="*/ 3100535 w 3162529"/>
                  <a:gd name="connsiteY1312" fmla="*/ 1671870 h 1910656"/>
                  <a:gd name="connsiteX1313" fmla="*/ 3094649 w 3162529"/>
                  <a:gd name="connsiteY1313" fmla="*/ 1658780 h 1910656"/>
                  <a:gd name="connsiteX1314" fmla="*/ 3104137 w 3162529"/>
                  <a:gd name="connsiteY1314" fmla="*/ 1661591 h 1910656"/>
                  <a:gd name="connsiteX1315" fmla="*/ 3103698 w 3162529"/>
                  <a:gd name="connsiteY1315" fmla="*/ 1654826 h 1910656"/>
                  <a:gd name="connsiteX1316" fmla="*/ 3102732 w 3162529"/>
                  <a:gd name="connsiteY1316" fmla="*/ 1648237 h 1910656"/>
                  <a:gd name="connsiteX1317" fmla="*/ 3101414 w 3162529"/>
                  <a:gd name="connsiteY1317" fmla="*/ 1629524 h 1910656"/>
                  <a:gd name="connsiteX1318" fmla="*/ 3102556 w 3162529"/>
                  <a:gd name="connsiteY1318" fmla="*/ 1623638 h 1910656"/>
                  <a:gd name="connsiteX1319" fmla="*/ 3104752 w 3162529"/>
                  <a:gd name="connsiteY1319" fmla="*/ 1617488 h 1910656"/>
                  <a:gd name="connsiteX1320" fmla="*/ 3103171 w 3162529"/>
                  <a:gd name="connsiteY1320" fmla="*/ 1607122 h 1910656"/>
                  <a:gd name="connsiteX1321" fmla="*/ 3101414 w 3162529"/>
                  <a:gd name="connsiteY1321" fmla="*/ 1595701 h 1910656"/>
                  <a:gd name="connsiteX1322" fmla="*/ 3101063 w 3162529"/>
                  <a:gd name="connsiteY1322" fmla="*/ 1591396 h 1910656"/>
                  <a:gd name="connsiteX1323" fmla="*/ 3098427 w 3162529"/>
                  <a:gd name="connsiteY1323" fmla="*/ 1589727 h 1910656"/>
                  <a:gd name="connsiteX1324" fmla="*/ 3101063 w 3162529"/>
                  <a:gd name="connsiteY1324" fmla="*/ 1589902 h 1910656"/>
                  <a:gd name="connsiteX1325" fmla="*/ 3101238 w 3162529"/>
                  <a:gd name="connsiteY1325" fmla="*/ 1581293 h 1910656"/>
                  <a:gd name="connsiteX1326" fmla="*/ 3104577 w 3162529"/>
                  <a:gd name="connsiteY1326" fmla="*/ 1575318 h 1910656"/>
                  <a:gd name="connsiteX1327" fmla="*/ 3101765 w 3162529"/>
                  <a:gd name="connsiteY1327" fmla="*/ 1554146 h 1910656"/>
                  <a:gd name="connsiteX1328" fmla="*/ 3101502 w 3162529"/>
                  <a:gd name="connsiteY1328" fmla="*/ 1553970 h 1910656"/>
                  <a:gd name="connsiteX1329" fmla="*/ 3101853 w 3162529"/>
                  <a:gd name="connsiteY1329" fmla="*/ 1553706 h 1910656"/>
                  <a:gd name="connsiteX1330" fmla="*/ 3105280 w 3162529"/>
                  <a:gd name="connsiteY1330" fmla="*/ 1543867 h 1910656"/>
                  <a:gd name="connsiteX1331" fmla="*/ 3100008 w 3162529"/>
                  <a:gd name="connsiteY1331" fmla="*/ 1523748 h 1910656"/>
                  <a:gd name="connsiteX1332" fmla="*/ 3099481 w 3162529"/>
                  <a:gd name="connsiteY1332" fmla="*/ 1520059 h 1910656"/>
                  <a:gd name="connsiteX1333" fmla="*/ 3099833 w 3162529"/>
                  <a:gd name="connsiteY1333" fmla="*/ 1507583 h 1910656"/>
                  <a:gd name="connsiteX1334" fmla="*/ 3098954 w 3162529"/>
                  <a:gd name="connsiteY1334" fmla="*/ 1503893 h 1910656"/>
                  <a:gd name="connsiteX1335" fmla="*/ 3097900 w 3162529"/>
                  <a:gd name="connsiteY1335" fmla="*/ 1499413 h 1910656"/>
                  <a:gd name="connsiteX1336" fmla="*/ 3096758 w 3162529"/>
                  <a:gd name="connsiteY1336" fmla="*/ 1492824 h 1910656"/>
                  <a:gd name="connsiteX1337" fmla="*/ 3099745 w 3162529"/>
                  <a:gd name="connsiteY1337" fmla="*/ 1492385 h 1910656"/>
                  <a:gd name="connsiteX1338" fmla="*/ 3095001 w 3162529"/>
                  <a:gd name="connsiteY1338" fmla="*/ 1473496 h 1910656"/>
                  <a:gd name="connsiteX1339" fmla="*/ 3092629 w 3162529"/>
                  <a:gd name="connsiteY1339" fmla="*/ 1461899 h 1910656"/>
                  <a:gd name="connsiteX1340" fmla="*/ 3093595 w 3162529"/>
                  <a:gd name="connsiteY1340" fmla="*/ 1445822 h 1910656"/>
                  <a:gd name="connsiteX1341" fmla="*/ 3093419 w 3162529"/>
                  <a:gd name="connsiteY1341" fmla="*/ 1440024 h 1910656"/>
                  <a:gd name="connsiteX1342" fmla="*/ 3091926 w 3162529"/>
                  <a:gd name="connsiteY1342" fmla="*/ 1434665 h 1910656"/>
                  <a:gd name="connsiteX1343" fmla="*/ 3086654 w 3162529"/>
                  <a:gd name="connsiteY1343" fmla="*/ 1398645 h 1910656"/>
                  <a:gd name="connsiteX1344" fmla="*/ 3087533 w 3162529"/>
                  <a:gd name="connsiteY1344" fmla="*/ 1392495 h 1910656"/>
                  <a:gd name="connsiteX1345" fmla="*/ 3087797 w 3162529"/>
                  <a:gd name="connsiteY1345" fmla="*/ 1391528 h 1910656"/>
                  <a:gd name="connsiteX1346" fmla="*/ 3088851 w 3162529"/>
                  <a:gd name="connsiteY1346" fmla="*/ 1387224 h 1910656"/>
                  <a:gd name="connsiteX1347" fmla="*/ 3086918 w 3162529"/>
                  <a:gd name="connsiteY1347" fmla="*/ 1384764 h 1910656"/>
                  <a:gd name="connsiteX1348" fmla="*/ 3086567 w 3162529"/>
                  <a:gd name="connsiteY1348" fmla="*/ 1384500 h 1910656"/>
                  <a:gd name="connsiteX1349" fmla="*/ 3082877 w 3162529"/>
                  <a:gd name="connsiteY1349" fmla="*/ 1371761 h 1910656"/>
                  <a:gd name="connsiteX1350" fmla="*/ 3085688 w 3162529"/>
                  <a:gd name="connsiteY1350" fmla="*/ 1360253 h 1910656"/>
                  <a:gd name="connsiteX1351" fmla="*/ 3086215 w 3162529"/>
                  <a:gd name="connsiteY1351" fmla="*/ 1357353 h 1910656"/>
                  <a:gd name="connsiteX1352" fmla="*/ 3075849 w 3162529"/>
                  <a:gd name="connsiteY1352" fmla="*/ 1330558 h 1910656"/>
                  <a:gd name="connsiteX1353" fmla="*/ 3071983 w 3162529"/>
                  <a:gd name="connsiteY1353" fmla="*/ 1314920 h 1910656"/>
                  <a:gd name="connsiteX1354" fmla="*/ 3073037 w 3162529"/>
                  <a:gd name="connsiteY1354" fmla="*/ 1304905 h 1910656"/>
                  <a:gd name="connsiteX1355" fmla="*/ 3074443 w 3162529"/>
                  <a:gd name="connsiteY1355" fmla="*/ 1303938 h 1910656"/>
                  <a:gd name="connsiteX1356" fmla="*/ 3068381 w 3162529"/>
                  <a:gd name="connsiteY1356" fmla="*/ 1285138 h 1910656"/>
                  <a:gd name="connsiteX1357" fmla="*/ 3067854 w 3162529"/>
                  <a:gd name="connsiteY1357" fmla="*/ 1284259 h 1910656"/>
                  <a:gd name="connsiteX1358" fmla="*/ 3067678 w 3162529"/>
                  <a:gd name="connsiteY1358" fmla="*/ 1270730 h 1910656"/>
                  <a:gd name="connsiteX1359" fmla="*/ 3058366 w 3162529"/>
                  <a:gd name="connsiteY1359" fmla="*/ 1245779 h 1910656"/>
                  <a:gd name="connsiteX1360" fmla="*/ 3057575 w 3162529"/>
                  <a:gd name="connsiteY1360" fmla="*/ 1241035 h 1910656"/>
                  <a:gd name="connsiteX1361" fmla="*/ 3055818 w 3162529"/>
                  <a:gd name="connsiteY1361" fmla="*/ 1236906 h 1910656"/>
                  <a:gd name="connsiteX1362" fmla="*/ 3053622 w 3162529"/>
                  <a:gd name="connsiteY1362" fmla="*/ 1232162 h 1910656"/>
                  <a:gd name="connsiteX1363" fmla="*/ 3053270 w 3162529"/>
                  <a:gd name="connsiteY1363" fmla="*/ 1226012 h 1910656"/>
                  <a:gd name="connsiteX1364" fmla="*/ 3053358 w 3162529"/>
                  <a:gd name="connsiteY1364" fmla="*/ 1225133 h 1910656"/>
                  <a:gd name="connsiteX1365" fmla="*/ 3053622 w 3162529"/>
                  <a:gd name="connsiteY1365" fmla="*/ 1220565 h 1910656"/>
                  <a:gd name="connsiteX1366" fmla="*/ 3043167 w 3162529"/>
                  <a:gd name="connsiteY1366" fmla="*/ 1194033 h 1910656"/>
                  <a:gd name="connsiteX1367" fmla="*/ 3040092 w 3162529"/>
                  <a:gd name="connsiteY1367" fmla="*/ 1184281 h 1910656"/>
                  <a:gd name="connsiteX1368" fmla="*/ 3042991 w 3162529"/>
                  <a:gd name="connsiteY1368" fmla="*/ 1174530 h 1910656"/>
                  <a:gd name="connsiteX1369" fmla="*/ 3033942 w 3162529"/>
                  <a:gd name="connsiteY1369" fmla="*/ 1155553 h 1910656"/>
                  <a:gd name="connsiteX1370" fmla="*/ 3033152 w 3162529"/>
                  <a:gd name="connsiteY1370" fmla="*/ 1151336 h 1910656"/>
                  <a:gd name="connsiteX1371" fmla="*/ 3032361 w 3162529"/>
                  <a:gd name="connsiteY1371" fmla="*/ 1140794 h 1910656"/>
                  <a:gd name="connsiteX1372" fmla="*/ 3030516 w 3162529"/>
                  <a:gd name="connsiteY1372" fmla="*/ 1136840 h 1910656"/>
                  <a:gd name="connsiteX1373" fmla="*/ 3027968 w 3162529"/>
                  <a:gd name="connsiteY1373" fmla="*/ 1133502 h 1910656"/>
                  <a:gd name="connsiteX1374" fmla="*/ 3023488 w 3162529"/>
                  <a:gd name="connsiteY1374" fmla="*/ 1122784 h 1910656"/>
                  <a:gd name="connsiteX1375" fmla="*/ 3022521 w 3162529"/>
                  <a:gd name="connsiteY1375" fmla="*/ 1119709 h 1910656"/>
                  <a:gd name="connsiteX1376" fmla="*/ 3016459 w 3162529"/>
                  <a:gd name="connsiteY1376" fmla="*/ 1098712 h 1910656"/>
                  <a:gd name="connsiteX1377" fmla="*/ 3015844 w 3162529"/>
                  <a:gd name="connsiteY1377" fmla="*/ 1095637 h 1910656"/>
                  <a:gd name="connsiteX1378" fmla="*/ 3016547 w 3162529"/>
                  <a:gd name="connsiteY1378" fmla="*/ 1094846 h 1910656"/>
                  <a:gd name="connsiteX1379" fmla="*/ 3016196 w 3162529"/>
                  <a:gd name="connsiteY1379" fmla="*/ 1093880 h 1910656"/>
                  <a:gd name="connsiteX1380" fmla="*/ 3008201 w 3162529"/>
                  <a:gd name="connsiteY1380" fmla="*/ 1077363 h 1910656"/>
                  <a:gd name="connsiteX1381" fmla="*/ 3000118 w 3162529"/>
                  <a:gd name="connsiteY1381" fmla="*/ 1060847 h 1910656"/>
                  <a:gd name="connsiteX1382" fmla="*/ 2999504 w 3162529"/>
                  <a:gd name="connsiteY1382" fmla="*/ 1048723 h 1910656"/>
                  <a:gd name="connsiteX1383" fmla="*/ 3001876 w 3162529"/>
                  <a:gd name="connsiteY1383" fmla="*/ 1045385 h 1910656"/>
                  <a:gd name="connsiteX1384" fmla="*/ 2984217 w 3162529"/>
                  <a:gd name="connsiteY1384" fmla="*/ 1005763 h 1910656"/>
                  <a:gd name="connsiteX1385" fmla="*/ 2984041 w 3162529"/>
                  <a:gd name="connsiteY1385" fmla="*/ 1003918 h 1910656"/>
                  <a:gd name="connsiteX1386" fmla="*/ 2970248 w 3162529"/>
                  <a:gd name="connsiteY1386" fmla="*/ 983623 h 1910656"/>
                  <a:gd name="connsiteX1387" fmla="*/ 2964801 w 3162529"/>
                  <a:gd name="connsiteY1387" fmla="*/ 972905 h 1910656"/>
                  <a:gd name="connsiteX1388" fmla="*/ 2964274 w 3162529"/>
                  <a:gd name="connsiteY1388" fmla="*/ 963153 h 1910656"/>
                  <a:gd name="connsiteX1389" fmla="*/ 2964714 w 3162529"/>
                  <a:gd name="connsiteY1389" fmla="*/ 961836 h 1910656"/>
                  <a:gd name="connsiteX1390" fmla="*/ 2964977 w 3162529"/>
                  <a:gd name="connsiteY1390" fmla="*/ 960606 h 1910656"/>
                  <a:gd name="connsiteX1391" fmla="*/ 2963571 w 3162529"/>
                  <a:gd name="connsiteY1391" fmla="*/ 959551 h 1910656"/>
                  <a:gd name="connsiteX1392" fmla="*/ 2962869 w 3162529"/>
                  <a:gd name="connsiteY1392" fmla="*/ 959112 h 1910656"/>
                  <a:gd name="connsiteX1393" fmla="*/ 2955313 w 3162529"/>
                  <a:gd name="connsiteY1393" fmla="*/ 945934 h 1910656"/>
                  <a:gd name="connsiteX1394" fmla="*/ 2953732 w 3162529"/>
                  <a:gd name="connsiteY1394" fmla="*/ 934162 h 1910656"/>
                  <a:gd name="connsiteX1395" fmla="*/ 2953205 w 3162529"/>
                  <a:gd name="connsiteY1395" fmla="*/ 931350 h 1910656"/>
                  <a:gd name="connsiteX1396" fmla="*/ 2938357 w 3162529"/>
                  <a:gd name="connsiteY1396" fmla="*/ 912110 h 1910656"/>
                  <a:gd name="connsiteX1397" fmla="*/ 2938094 w 3162529"/>
                  <a:gd name="connsiteY1397" fmla="*/ 911232 h 1910656"/>
                  <a:gd name="connsiteX1398" fmla="*/ 2936073 w 3162529"/>
                  <a:gd name="connsiteY1398" fmla="*/ 907191 h 1910656"/>
                  <a:gd name="connsiteX1399" fmla="*/ 2932735 w 3162529"/>
                  <a:gd name="connsiteY1399" fmla="*/ 889532 h 1910656"/>
                  <a:gd name="connsiteX1400" fmla="*/ 2916833 w 3162529"/>
                  <a:gd name="connsiteY1400" fmla="*/ 868271 h 1910656"/>
                  <a:gd name="connsiteX1401" fmla="*/ 2909893 w 3162529"/>
                  <a:gd name="connsiteY1401" fmla="*/ 856675 h 1910656"/>
                  <a:gd name="connsiteX1402" fmla="*/ 2897505 w 3162529"/>
                  <a:gd name="connsiteY1402" fmla="*/ 837347 h 1910656"/>
                  <a:gd name="connsiteX1403" fmla="*/ 2894431 w 3162529"/>
                  <a:gd name="connsiteY1403" fmla="*/ 832163 h 1910656"/>
                  <a:gd name="connsiteX1404" fmla="*/ 2893552 w 3162529"/>
                  <a:gd name="connsiteY1404" fmla="*/ 824696 h 1910656"/>
                  <a:gd name="connsiteX1405" fmla="*/ 2893640 w 3162529"/>
                  <a:gd name="connsiteY1405" fmla="*/ 823993 h 1910656"/>
                  <a:gd name="connsiteX1406" fmla="*/ 2893815 w 3162529"/>
                  <a:gd name="connsiteY1406" fmla="*/ 821445 h 1910656"/>
                  <a:gd name="connsiteX1407" fmla="*/ 2879671 w 3162529"/>
                  <a:gd name="connsiteY1407" fmla="*/ 797198 h 1910656"/>
                  <a:gd name="connsiteX1408" fmla="*/ 2878002 w 3162529"/>
                  <a:gd name="connsiteY1408" fmla="*/ 792805 h 1910656"/>
                  <a:gd name="connsiteX1409" fmla="*/ 2858938 w 3162529"/>
                  <a:gd name="connsiteY1409" fmla="*/ 765570 h 1910656"/>
                  <a:gd name="connsiteX1410" fmla="*/ 2856829 w 3162529"/>
                  <a:gd name="connsiteY1410" fmla="*/ 763286 h 1910656"/>
                  <a:gd name="connsiteX1411" fmla="*/ 2852788 w 3162529"/>
                  <a:gd name="connsiteY1411" fmla="*/ 757576 h 1910656"/>
                  <a:gd name="connsiteX1412" fmla="*/ 2840049 w 3162529"/>
                  <a:gd name="connsiteY1412" fmla="*/ 730341 h 1910656"/>
                  <a:gd name="connsiteX1413" fmla="*/ 2837150 w 3162529"/>
                  <a:gd name="connsiteY1413" fmla="*/ 727793 h 1910656"/>
                  <a:gd name="connsiteX1414" fmla="*/ 2835481 w 3162529"/>
                  <a:gd name="connsiteY1414" fmla="*/ 726475 h 1910656"/>
                  <a:gd name="connsiteX1415" fmla="*/ 2829858 w 3162529"/>
                  <a:gd name="connsiteY1415" fmla="*/ 716196 h 1910656"/>
                  <a:gd name="connsiteX1416" fmla="*/ 2830209 w 3162529"/>
                  <a:gd name="connsiteY1416" fmla="*/ 714088 h 1910656"/>
                  <a:gd name="connsiteX1417" fmla="*/ 2815099 w 3162529"/>
                  <a:gd name="connsiteY1417" fmla="*/ 700207 h 1910656"/>
                  <a:gd name="connsiteX1418" fmla="*/ 2811145 w 3162529"/>
                  <a:gd name="connsiteY1418" fmla="*/ 694233 h 1910656"/>
                  <a:gd name="connsiteX1419" fmla="*/ 2804556 w 3162529"/>
                  <a:gd name="connsiteY1419" fmla="*/ 684042 h 1910656"/>
                  <a:gd name="connsiteX1420" fmla="*/ 2802447 w 3162529"/>
                  <a:gd name="connsiteY1420" fmla="*/ 680528 h 1910656"/>
                  <a:gd name="connsiteX1421" fmla="*/ 2804644 w 3162529"/>
                  <a:gd name="connsiteY1421" fmla="*/ 677102 h 1910656"/>
                  <a:gd name="connsiteX1422" fmla="*/ 2804995 w 3162529"/>
                  <a:gd name="connsiteY1422" fmla="*/ 676487 h 1910656"/>
                  <a:gd name="connsiteX1423" fmla="*/ 2791729 w 3162529"/>
                  <a:gd name="connsiteY1423" fmla="*/ 666647 h 1910656"/>
                  <a:gd name="connsiteX1424" fmla="*/ 2791027 w 3162529"/>
                  <a:gd name="connsiteY1424" fmla="*/ 665505 h 1910656"/>
                  <a:gd name="connsiteX1425" fmla="*/ 2787161 w 3162529"/>
                  <a:gd name="connsiteY1425" fmla="*/ 659882 h 1910656"/>
                  <a:gd name="connsiteX1426" fmla="*/ 2776443 w 3162529"/>
                  <a:gd name="connsiteY1426" fmla="*/ 647758 h 1910656"/>
                  <a:gd name="connsiteX1427" fmla="*/ 2765110 w 3162529"/>
                  <a:gd name="connsiteY1427" fmla="*/ 634932 h 1910656"/>
                  <a:gd name="connsiteX1428" fmla="*/ 2762474 w 3162529"/>
                  <a:gd name="connsiteY1428" fmla="*/ 629397 h 1910656"/>
                  <a:gd name="connsiteX1429" fmla="*/ 2762211 w 3162529"/>
                  <a:gd name="connsiteY1429" fmla="*/ 628431 h 1910656"/>
                  <a:gd name="connsiteX1430" fmla="*/ 2760278 w 3162529"/>
                  <a:gd name="connsiteY1430" fmla="*/ 623159 h 1910656"/>
                  <a:gd name="connsiteX1431" fmla="*/ 2743673 w 3162529"/>
                  <a:gd name="connsiteY1431" fmla="*/ 599878 h 1910656"/>
                  <a:gd name="connsiteX1432" fmla="*/ 2742444 w 3162529"/>
                  <a:gd name="connsiteY1432" fmla="*/ 597067 h 1910656"/>
                  <a:gd name="connsiteX1433" fmla="*/ 2719865 w 3162529"/>
                  <a:gd name="connsiteY1433" fmla="*/ 576421 h 1910656"/>
                  <a:gd name="connsiteX1434" fmla="*/ 2717142 w 3162529"/>
                  <a:gd name="connsiteY1434" fmla="*/ 573610 h 1910656"/>
                  <a:gd name="connsiteX1435" fmla="*/ 2714418 w 3162529"/>
                  <a:gd name="connsiteY1435" fmla="*/ 570974 h 1910656"/>
                  <a:gd name="connsiteX1436" fmla="*/ 2711870 w 3162529"/>
                  <a:gd name="connsiteY1436" fmla="*/ 567899 h 1910656"/>
                  <a:gd name="connsiteX1437" fmla="*/ 2711080 w 3162529"/>
                  <a:gd name="connsiteY1437" fmla="*/ 566845 h 1910656"/>
                  <a:gd name="connsiteX1438" fmla="*/ 2704491 w 3162529"/>
                  <a:gd name="connsiteY1438" fmla="*/ 558323 h 1910656"/>
                  <a:gd name="connsiteX1439" fmla="*/ 2706687 w 3162529"/>
                  <a:gd name="connsiteY1439" fmla="*/ 557884 h 1910656"/>
                  <a:gd name="connsiteX1440" fmla="*/ 2699132 w 3162529"/>
                  <a:gd name="connsiteY1440" fmla="*/ 552788 h 1910656"/>
                  <a:gd name="connsiteX1441" fmla="*/ 2687447 w 3162529"/>
                  <a:gd name="connsiteY1441" fmla="*/ 541631 h 1910656"/>
                  <a:gd name="connsiteX1442" fmla="*/ 2680946 w 3162529"/>
                  <a:gd name="connsiteY1442" fmla="*/ 535042 h 1910656"/>
                  <a:gd name="connsiteX1443" fmla="*/ 2676992 w 3162529"/>
                  <a:gd name="connsiteY1443" fmla="*/ 526520 h 1910656"/>
                  <a:gd name="connsiteX1444" fmla="*/ 2676114 w 3162529"/>
                  <a:gd name="connsiteY1444" fmla="*/ 526432 h 1910656"/>
                  <a:gd name="connsiteX1445" fmla="*/ 2667153 w 3162529"/>
                  <a:gd name="connsiteY1445" fmla="*/ 518701 h 1910656"/>
                  <a:gd name="connsiteX1446" fmla="*/ 2666274 w 3162529"/>
                  <a:gd name="connsiteY1446" fmla="*/ 517208 h 1910656"/>
                  <a:gd name="connsiteX1447" fmla="*/ 2647474 w 3162529"/>
                  <a:gd name="connsiteY1447" fmla="*/ 495420 h 1910656"/>
                  <a:gd name="connsiteX1448" fmla="*/ 2634120 w 3162529"/>
                  <a:gd name="connsiteY1448" fmla="*/ 481715 h 1910656"/>
                  <a:gd name="connsiteX1449" fmla="*/ 2624368 w 3162529"/>
                  <a:gd name="connsiteY1449" fmla="*/ 473369 h 1910656"/>
                  <a:gd name="connsiteX1450" fmla="*/ 2615143 w 3162529"/>
                  <a:gd name="connsiteY1450" fmla="*/ 464935 h 1910656"/>
                  <a:gd name="connsiteX1451" fmla="*/ 2606446 w 3162529"/>
                  <a:gd name="connsiteY1451" fmla="*/ 457116 h 1910656"/>
                  <a:gd name="connsiteX1452" fmla="*/ 2600296 w 3162529"/>
                  <a:gd name="connsiteY1452" fmla="*/ 451142 h 1910656"/>
                  <a:gd name="connsiteX1453" fmla="*/ 2603283 w 3162529"/>
                  <a:gd name="connsiteY1453" fmla="*/ 449385 h 1910656"/>
                  <a:gd name="connsiteX1454" fmla="*/ 2573764 w 3162529"/>
                  <a:gd name="connsiteY1454" fmla="*/ 427597 h 1910656"/>
                  <a:gd name="connsiteX1455" fmla="*/ 2570777 w 3162529"/>
                  <a:gd name="connsiteY1455" fmla="*/ 417933 h 1910656"/>
                  <a:gd name="connsiteX1456" fmla="*/ 2570865 w 3162529"/>
                  <a:gd name="connsiteY1456" fmla="*/ 417230 h 1910656"/>
                  <a:gd name="connsiteX1457" fmla="*/ 2570514 w 3162529"/>
                  <a:gd name="connsiteY1457" fmla="*/ 417318 h 1910656"/>
                  <a:gd name="connsiteX1458" fmla="*/ 2558214 w 3162529"/>
                  <a:gd name="connsiteY1458" fmla="*/ 414594 h 1910656"/>
                  <a:gd name="connsiteX1459" fmla="*/ 2521579 w 3162529"/>
                  <a:gd name="connsiteY1459" fmla="*/ 383231 h 1910656"/>
                  <a:gd name="connsiteX1460" fmla="*/ 2516659 w 3162529"/>
                  <a:gd name="connsiteY1460" fmla="*/ 377872 h 1910656"/>
                  <a:gd name="connsiteX1461" fmla="*/ 2515693 w 3162529"/>
                  <a:gd name="connsiteY1461" fmla="*/ 372425 h 1910656"/>
                  <a:gd name="connsiteX1462" fmla="*/ 2515693 w 3162529"/>
                  <a:gd name="connsiteY1462" fmla="*/ 371985 h 1910656"/>
                  <a:gd name="connsiteX1463" fmla="*/ 2514990 w 3162529"/>
                  <a:gd name="connsiteY1463" fmla="*/ 371985 h 1910656"/>
                  <a:gd name="connsiteX1464" fmla="*/ 2500231 w 3162529"/>
                  <a:gd name="connsiteY1464" fmla="*/ 363376 h 1910656"/>
                  <a:gd name="connsiteX1465" fmla="*/ 2492587 w 3162529"/>
                  <a:gd name="connsiteY1465" fmla="*/ 352130 h 1910656"/>
                  <a:gd name="connsiteX1466" fmla="*/ 2491709 w 3162529"/>
                  <a:gd name="connsiteY1466" fmla="*/ 350988 h 1910656"/>
                  <a:gd name="connsiteX1467" fmla="*/ 2491709 w 3162529"/>
                  <a:gd name="connsiteY1467" fmla="*/ 350901 h 1910656"/>
                  <a:gd name="connsiteX1468" fmla="*/ 2461399 w 3162529"/>
                  <a:gd name="connsiteY1468" fmla="*/ 333681 h 1910656"/>
                  <a:gd name="connsiteX1469" fmla="*/ 2454635 w 3162529"/>
                  <a:gd name="connsiteY1469" fmla="*/ 327092 h 1910656"/>
                  <a:gd name="connsiteX1470" fmla="*/ 2452702 w 3162529"/>
                  <a:gd name="connsiteY1470" fmla="*/ 325335 h 1910656"/>
                  <a:gd name="connsiteX1471" fmla="*/ 2446200 w 3162529"/>
                  <a:gd name="connsiteY1471" fmla="*/ 321206 h 1910656"/>
                  <a:gd name="connsiteX1472" fmla="*/ 2426785 w 3162529"/>
                  <a:gd name="connsiteY1472" fmla="*/ 309170 h 1910656"/>
                  <a:gd name="connsiteX1473" fmla="*/ 2413343 w 3162529"/>
                  <a:gd name="connsiteY1473" fmla="*/ 302405 h 1910656"/>
                  <a:gd name="connsiteX1474" fmla="*/ 2407281 w 3162529"/>
                  <a:gd name="connsiteY1474" fmla="*/ 296870 h 1910656"/>
                  <a:gd name="connsiteX1475" fmla="*/ 2406930 w 3162529"/>
                  <a:gd name="connsiteY1475" fmla="*/ 296168 h 1910656"/>
                  <a:gd name="connsiteX1476" fmla="*/ 2404821 w 3162529"/>
                  <a:gd name="connsiteY1476" fmla="*/ 293093 h 1910656"/>
                  <a:gd name="connsiteX1477" fmla="*/ 2385054 w 3162529"/>
                  <a:gd name="connsiteY1477" fmla="*/ 283341 h 1910656"/>
                  <a:gd name="connsiteX1478" fmla="*/ 2379607 w 3162529"/>
                  <a:gd name="connsiteY1478" fmla="*/ 280266 h 1910656"/>
                  <a:gd name="connsiteX1479" fmla="*/ 2371261 w 3162529"/>
                  <a:gd name="connsiteY1479" fmla="*/ 269548 h 1910656"/>
                  <a:gd name="connsiteX1480" fmla="*/ 2346135 w 3162529"/>
                  <a:gd name="connsiteY1480" fmla="*/ 259005 h 1910656"/>
                  <a:gd name="connsiteX1481" fmla="*/ 2342094 w 3162529"/>
                  <a:gd name="connsiteY1481" fmla="*/ 255931 h 1910656"/>
                  <a:gd name="connsiteX1482" fmla="*/ 2337525 w 3162529"/>
                  <a:gd name="connsiteY1482" fmla="*/ 252065 h 1910656"/>
                  <a:gd name="connsiteX1483" fmla="*/ 2329706 w 3162529"/>
                  <a:gd name="connsiteY1483" fmla="*/ 247760 h 1910656"/>
                  <a:gd name="connsiteX1484" fmla="*/ 2316089 w 3162529"/>
                  <a:gd name="connsiteY1484" fmla="*/ 238360 h 1910656"/>
                  <a:gd name="connsiteX1485" fmla="*/ 2313805 w 3162529"/>
                  <a:gd name="connsiteY1485" fmla="*/ 235636 h 1910656"/>
                  <a:gd name="connsiteX1486" fmla="*/ 2306689 w 3162529"/>
                  <a:gd name="connsiteY1486" fmla="*/ 232298 h 1910656"/>
                  <a:gd name="connsiteX1487" fmla="*/ 2287361 w 3162529"/>
                  <a:gd name="connsiteY1487" fmla="*/ 224479 h 1910656"/>
                  <a:gd name="connsiteX1488" fmla="*/ 2285867 w 3162529"/>
                  <a:gd name="connsiteY1488" fmla="*/ 223513 h 1910656"/>
                  <a:gd name="connsiteX1489" fmla="*/ 2276555 w 3162529"/>
                  <a:gd name="connsiteY1489" fmla="*/ 219471 h 1910656"/>
                  <a:gd name="connsiteX1490" fmla="*/ 2269614 w 3162529"/>
                  <a:gd name="connsiteY1490" fmla="*/ 216484 h 1910656"/>
                  <a:gd name="connsiteX1491" fmla="*/ 2269087 w 3162529"/>
                  <a:gd name="connsiteY1491" fmla="*/ 216045 h 1910656"/>
                  <a:gd name="connsiteX1492" fmla="*/ 2260741 w 3162529"/>
                  <a:gd name="connsiteY1492" fmla="*/ 210422 h 1910656"/>
                  <a:gd name="connsiteX1493" fmla="*/ 2262059 w 3162529"/>
                  <a:gd name="connsiteY1493" fmla="*/ 209632 h 1910656"/>
                  <a:gd name="connsiteX1494" fmla="*/ 2233155 w 3162529"/>
                  <a:gd name="connsiteY1494" fmla="*/ 198386 h 1910656"/>
                  <a:gd name="connsiteX1495" fmla="*/ 2227620 w 3162529"/>
                  <a:gd name="connsiteY1495" fmla="*/ 190831 h 1910656"/>
                  <a:gd name="connsiteX1496" fmla="*/ 2215497 w 3162529"/>
                  <a:gd name="connsiteY1496" fmla="*/ 189074 h 1910656"/>
                  <a:gd name="connsiteX1497" fmla="*/ 2198980 w 3162529"/>
                  <a:gd name="connsiteY1497" fmla="*/ 180552 h 1910656"/>
                  <a:gd name="connsiteX1498" fmla="*/ 2192391 w 3162529"/>
                  <a:gd name="connsiteY1498" fmla="*/ 176950 h 1910656"/>
                  <a:gd name="connsiteX1499" fmla="*/ 2190283 w 3162529"/>
                  <a:gd name="connsiteY1499" fmla="*/ 175632 h 1910656"/>
                  <a:gd name="connsiteX1500" fmla="*/ 2189492 w 3162529"/>
                  <a:gd name="connsiteY1500" fmla="*/ 175105 h 1910656"/>
                  <a:gd name="connsiteX1501" fmla="*/ 2167441 w 3162529"/>
                  <a:gd name="connsiteY1501" fmla="*/ 164123 h 1910656"/>
                  <a:gd name="connsiteX1502" fmla="*/ 2166474 w 3162529"/>
                  <a:gd name="connsiteY1502" fmla="*/ 163245 h 1910656"/>
                  <a:gd name="connsiteX1503" fmla="*/ 2164717 w 3162529"/>
                  <a:gd name="connsiteY1503" fmla="*/ 161927 h 1910656"/>
                  <a:gd name="connsiteX1504" fmla="*/ 2164717 w 3162529"/>
                  <a:gd name="connsiteY1504" fmla="*/ 161927 h 1910656"/>
                  <a:gd name="connsiteX1505" fmla="*/ 2164453 w 3162529"/>
                  <a:gd name="connsiteY1505" fmla="*/ 161927 h 1910656"/>
                  <a:gd name="connsiteX1506" fmla="*/ 2134759 w 3162529"/>
                  <a:gd name="connsiteY1506" fmla="*/ 153669 h 1910656"/>
                  <a:gd name="connsiteX1507" fmla="*/ 2133090 w 3162529"/>
                  <a:gd name="connsiteY1507" fmla="*/ 152966 h 1910656"/>
                  <a:gd name="connsiteX1508" fmla="*/ 2131333 w 3162529"/>
                  <a:gd name="connsiteY1508" fmla="*/ 152263 h 1910656"/>
                  <a:gd name="connsiteX1509" fmla="*/ 2125710 w 3162529"/>
                  <a:gd name="connsiteY1509" fmla="*/ 145059 h 1910656"/>
                  <a:gd name="connsiteX1510" fmla="*/ 2125622 w 3162529"/>
                  <a:gd name="connsiteY1510" fmla="*/ 144444 h 1910656"/>
                  <a:gd name="connsiteX1511" fmla="*/ 2102956 w 3162529"/>
                  <a:gd name="connsiteY1511" fmla="*/ 142599 h 1910656"/>
                  <a:gd name="connsiteX1512" fmla="*/ 2097509 w 3162529"/>
                  <a:gd name="connsiteY1512" fmla="*/ 141545 h 1910656"/>
                  <a:gd name="connsiteX1513" fmla="*/ 2075018 w 3162529"/>
                  <a:gd name="connsiteY1513" fmla="*/ 131090 h 1910656"/>
                  <a:gd name="connsiteX1514" fmla="*/ 2072734 w 3162529"/>
                  <a:gd name="connsiteY1514" fmla="*/ 130651 h 1910656"/>
                  <a:gd name="connsiteX1515" fmla="*/ 2070186 w 3162529"/>
                  <a:gd name="connsiteY1515" fmla="*/ 130124 h 1910656"/>
                  <a:gd name="connsiteX1516" fmla="*/ 2047608 w 3162529"/>
                  <a:gd name="connsiteY1516" fmla="*/ 124941 h 1910656"/>
                  <a:gd name="connsiteX1517" fmla="*/ 2042688 w 3162529"/>
                  <a:gd name="connsiteY1517" fmla="*/ 123974 h 1910656"/>
                  <a:gd name="connsiteX1518" fmla="*/ 2033991 w 3162529"/>
                  <a:gd name="connsiteY1518" fmla="*/ 122129 h 1910656"/>
                  <a:gd name="connsiteX1519" fmla="*/ 2028192 w 3162529"/>
                  <a:gd name="connsiteY1519" fmla="*/ 118000 h 1910656"/>
                  <a:gd name="connsiteX1520" fmla="*/ 2027489 w 3162529"/>
                  <a:gd name="connsiteY1520" fmla="*/ 117297 h 1910656"/>
                  <a:gd name="connsiteX1521" fmla="*/ 2023712 w 3162529"/>
                  <a:gd name="connsiteY1521" fmla="*/ 113871 h 1910656"/>
                  <a:gd name="connsiteX1522" fmla="*/ 1998146 w 3162529"/>
                  <a:gd name="connsiteY1522" fmla="*/ 106228 h 1910656"/>
                  <a:gd name="connsiteX1523" fmla="*/ 1996389 w 3162529"/>
                  <a:gd name="connsiteY1523" fmla="*/ 105086 h 1910656"/>
                  <a:gd name="connsiteX1524" fmla="*/ 1980048 w 3162529"/>
                  <a:gd name="connsiteY1524" fmla="*/ 104910 h 1910656"/>
                  <a:gd name="connsiteX1525" fmla="*/ 1974865 w 3162529"/>
                  <a:gd name="connsiteY1525" fmla="*/ 103680 h 1910656"/>
                  <a:gd name="connsiteX1526" fmla="*/ 1964850 w 3162529"/>
                  <a:gd name="connsiteY1526" fmla="*/ 102538 h 1910656"/>
                  <a:gd name="connsiteX1527" fmla="*/ 1960633 w 3162529"/>
                  <a:gd name="connsiteY1527" fmla="*/ 101659 h 1910656"/>
                  <a:gd name="connsiteX1528" fmla="*/ 1960369 w 3162529"/>
                  <a:gd name="connsiteY1528" fmla="*/ 101659 h 1910656"/>
                  <a:gd name="connsiteX1529" fmla="*/ 1950354 w 3162529"/>
                  <a:gd name="connsiteY1529" fmla="*/ 96652 h 1910656"/>
                  <a:gd name="connsiteX1530" fmla="*/ 1949212 w 3162529"/>
                  <a:gd name="connsiteY1530" fmla="*/ 95510 h 1910656"/>
                  <a:gd name="connsiteX1531" fmla="*/ 1931817 w 3162529"/>
                  <a:gd name="connsiteY1531" fmla="*/ 91468 h 1910656"/>
                  <a:gd name="connsiteX1532" fmla="*/ 1929181 w 3162529"/>
                  <a:gd name="connsiteY1532" fmla="*/ 89799 h 1910656"/>
                  <a:gd name="connsiteX1533" fmla="*/ 1922416 w 3162529"/>
                  <a:gd name="connsiteY1533" fmla="*/ 88657 h 1910656"/>
                  <a:gd name="connsiteX1534" fmla="*/ 1916618 w 3162529"/>
                  <a:gd name="connsiteY1534" fmla="*/ 88130 h 1910656"/>
                  <a:gd name="connsiteX1535" fmla="*/ 1909414 w 3162529"/>
                  <a:gd name="connsiteY1535" fmla="*/ 84791 h 1910656"/>
                  <a:gd name="connsiteX1536" fmla="*/ 1890438 w 3162529"/>
                  <a:gd name="connsiteY1536" fmla="*/ 84704 h 1910656"/>
                  <a:gd name="connsiteX1537" fmla="*/ 1880949 w 3162529"/>
                  <a:gd name="connsiteY1537" fmla="*/ 83386 h 1910656"/>
                  <a:gd name="connsiteX1538" fmla="*/ 1874800 w 3162529"/>
                  <a:gd name="connsiteY1538" fmla="*/ 82946 h 1910656"/>
                  <a:gd name="connsiteX1539" fmla="*/ 1871285 w 3162529"/>
                  <a:gd name="connsiteY1539" fmla="*/ 82156 h 1910656"/>
                  <a:gd name="connsiteX1540" fmla="*/ 1870407 w 3162529"/>
                  <a:gd name="connsiteY1540" fmla="*/ 81892 h 1910656"/>
                  <a:gd name="connsiteX1541" fmla="*/ 1853451 w 3162529"/>
                  <a:gd name="connsiteY1541" fmla="*/ 77587 h 1910656"/>
                  <a:gd name="connsiteX1542" fmla="*/ 1857844 w 3162529"/>
                  <a:gd name="connsiteY1542" fmla="*/ 75391 h 1910656"/>
                  <a:gd name="connsiteX1543" fmla="*/ 1845808 w 3162529"/>
                  <a:gd name="connsiteY1543" fmla="*/ 71877 h 1910656"/>
                  <a:gd name="connsiteX1544" fmla="*/ 1840009 w 3162529"/>
                  <a:gd name="connsiteY1544" fmla="*/ 78027 h 1910656"/>
                  <a:gd name="connsiteX1545" fmla="*/ 1829028 w 3162529"/>
                  <a:gd name="connsiteY1545" fmla="*/ 75391 h 1910656"/>
                  <a:gd name="connsiteX1546" fmla="*/ 1828325 w 3162529"/>
                  <a:gd name="connsiteY1546" fmla="*/ 74864 h 1910656"/>
                  <a:gd name="connsiteX1547" fmla="*/ 1807416 w 3162529"/>
                  <a:gd name="connsiteY1547" fmla="*/ 73283 h 1910656"/>
                  <a:gd name="connsiteX1548" fmla="*/ 1787824 w 3162529"/>
                  <a:gd name="connsiteY1548" fmla="*/ 73195 h 1910656"/>
                  <a:gd name="connsiteX1549" fmla="*/ 1780884 w 3162529"/>
                  <a:gd name="connsiteY1549" fmla="*/ 72404 h 1910656"/>
                  <a:gd name="connsiteX1550" fmla="*/ 1774822 w 3162529"/>
                  <a:gd name="connsiteY1550" fmla="*/ 68187 h 1910656"/>
                  <a:gd name="connsiteX1551" fmla="*/ 1751277 w 3162529"/>
                  <a:gd name="connsiteY1551" fmla="*/ 65903 h 1910656"/>
                  <a:gd name="connsiteX1552" fmla="*/ 1748114 w 3162529"/>
                  <a:gd name="connsiteY1552" fmla="*/ 64761 h 1910656"/>
                  <a:gd name="connsiteX1553" fmla="*/ 1746357 w 3162529"/>
                  <a:gd name="connsiteY1553" fmla="*/ 63970 h 1910656"/>
                  <a:gd name="connsiteX1554" fmla="*/ 1718947 w 3162529"/>
                  <a:gd name="connsiteY1554" fmla="*/ 67221 h 1910656"/>
                  <a:gd name="connsiteX1555" fmla="*/ 1707087 w 3162529"/>
                  <a:gd name="connsiteY1555" fmla="*/ 67045 h 1910656"/>
                  <a:gd name="connsiteX1556" fmla="*/ 1698916 w 3162529"/>
                  <a:gd name="connsiteY1556" fmla="*/ 64058 h 1910656"/>
                  <a:gd name="connsiteX1557" fmla="*/ 1689955 w 3162529"/>
                  <a:gd name="connsiteY1557" fmla="*/ 66869 h 1910656"/>
                  <a:gd name="connsiteX1558" fmla="*/ 1672121 w 3162529"/>
                  <a:gd name="connsiteY1558" fmla="*/ 65112 h 1910656"/>
                  <a:gd name="connsiteX1559" fmla="*/ 1667992 w 3162529"/>
                  <a:gd name="connsiteY1559" fmla="*/ 64322 h 1910656"/>
                  <a:gd name="connsiteX1560" fmla="*/ 1662633 w 3162529"/>
                  <a:gd name="connsiteY1560" fmla="*/ 60280 h 1910656"/>
                  <a:gd name="connsiteX1561" fmla="*/ 1655165 w 3162529"/>
                  <a:gd name="connsiteY1561" fmla="*/ 61774 h 1910656"/>
                  <a:gd name="connsiteX1562" fmla="*/ 1645940 w 3162529"/>
                  <a:gd name="connsiteY1562" fmla="*/ 59490 h 1910656"/>
                  <a:gd name="connsiteX1563" fmla="*/ 1645238 w 3162529"/>
                  <a:gd name="connsiteY1563" fmla="*/ 58875 h 1910656"/>
                  <a:gd name="connsiteX1564" fmla="*/ 1623011 w 3162529"/>
                  <a:gd name="connsiteY1564" fmla="*/ 64673 h 1910656"/>
                  <a:gd name="connsiteX1565" fmla="*/ 1619936 w 3162529"/>
                  <a:gd name="connsiteY1565" fmla="*/ 64585 h 1910656"/>
                  <a:gd name="connsiteX1566" fmla="*/ 1615104 w 3162529"/>
                  <a:gd name="connsiteY1566" fmla="*/ 71526 h 1910656"/>
                  <a:gd name="connsiteX1567" fmla="*/ 1613962 w 3162529"/>
                  <a:gd name="connsiteY1567" fmla="*/ 65815 h 1910656"/>
                  <a:gd name="connsiteX1568" fmla="*/ 1607460 w 3162529"/>
                  <a:gd name="connsiteY1568" fmla="*/ 67045 h 1910656"/>
                  <a:gd name="connsiteX1569" fmla="*/ 1601662 w 3162529"/>
                  <a:gd name="connsiteY1569" fmla="*/ 66342 h 1910656"/>
                  <a:gd name="connsiteX1570" fmla="*/ 1600608 w 3162529"/>
                  <a:gd name="connsiteY1570" fmla="*/ 66079 h 1910656"/>
                  <a:gd name="connsiteX1571" fmla="*/ 1599642 w 3162529"/>
                  <a:gd name="connsiteY1571" fmla="*/ 65903 h 1910656"/>
                  <a:gd name="connsiteX1572" fmla="*/ 1597357 w 3162529"/>
                  <a:gd name="connsiteY1572" fmla="*/ 66694 h 1910656"/>
                  <a:gd name="connsiteX1573" fmla="*/ 1596127 w 3162529"/>
                  <a:gd name="connsiteY1573" fmla="*/ 67045 h 1910656"/>
                  <a:gd name="connsiteX1574" fmla="*/ 1568805 w 3162529"/>
                  <a:gd name="connsiteY1574" fmla="*/ 66166 h 1910656"/>
                  <a:gd name="connsiteX1575" fmla="*/ 1553430 w 3162529"/>
                  <a:gd name="connsiteY1575" fmla="*/ 63970 h 1910656"/>
                  <a:gd name="connsiteX1576" fmla="*/ 1544645 w 3162529"/>
                  <a:gd name="connsiteY1576" fmla="*/ 62740 h 1910656"/>
                  <a:gd name="connsiteX1577" fmla="*/ 1541658 w 3162529"/>
                  <a:gd name="connsiteY1577" fmla="*/ 62037 h 1910656"/>
                  <a:gd name="connsiteX1578" fmla="*/ 1523297 w 3162529"/>
                  <a:gd name="connsiteY1578" fmla="*/ 60368 h 1910656"/>
                  <a:gd name="connsiteX1579" fmla="*/ 1520485 w 3162529"/>
                  <a:gd name="connsiteY1579" fmla="*/ 63092 h 1910656"/>
                  <a:gd name="connsiteX1580" fmla="*/ 1509152 w 3162529"/>
                  <a:gd name="connsiteY1580" fmla="*/ 60192 h 1910656"/>
                  <a:gd name="connsiteX1581" fmla="*/ 1500279 w 3162529"/>
                  <a:gd name="connsiteY1581" fmla="*/ 59577 h 1910656"/>
                  <a:gd name="connsiteX1582" fmla="*/ 1498785 w 3162529"/>
                  <a:gd name="connsiteY1582" fmla="*/ 60544 h 1910656"/>
                  <a:gd name="connsiteX1583" fmla="*/ 1481654 w 3162529"/>
                  <a:gd name="connsiteY1583" fmla="*/ 62125 h 1910656"/>
                  <a:gd name="connsiteX1584" fmla="*/ 1463732 w 3162529"/>
                  <a:gd name="connsiteY1584" fmla="*/ 60895 h 1910656"/>
                  <a:gd name="connsiteX1585" fmla="*/ 1461887 w 3162529"/>
                  <a:gd name="connsiteY1585" fmla="*/ 63179 h 1910656"/>
                  <a:gd name="connsiteX1586" fmla="*/ 1459515 w 3162529"/>
                  <a:gd name="connsiteY1586" fmla="*/ 65024 h 1910656"/>
                  <a:gd name="connsiteX1587" fmla="*/ 1456616 w 3162529"/>
                  <a:gd name="connsiteY1587" fmla="*/ 64497 h 1910656"/>
                  <a:gd name="connsiteX1588" fmla="*/ 1445634 w 3162529"/>
                  <a:gd name="connsiteY1588" fmla="*/ 64673 h 1910656"/>
                  <a:gd name="connsiteX1589" fmla="*/ 1420332 w 3162529"/>
                  <a:gd name="connsiteY1589" fmla="*/ 60280 h 1910656"/>
                  <a:gd name="connsiteX1590" fmla="*/ 1418224 w 3162529"/>
                  <a:gd name="connsiteY1590" fmla="*/ 60895 h 1910656"/>
                  <a:gd name="connsiteX1591" fmla="*/ 1416906 w 3162529"/>
                  <a:gd name="connsiteY1591" fmla="*/ 61334 h 1910656"/>
                  <a:gd name="connsiteX1592" fmla="*/ 1414270 w 3162529"/>
                  <a:gd name="connsiteY1592" fmla="*/ 62564 h 1910656"/>
                  <a:gd name="connsiteX1593" fmla="*/ 1410932 w 3162529"/>
                  <a:gd name="connsiteY1593" fmla="*/ 64234 h 1910656"/>
                  <a:gd name="connsiteX1594" fmla="*/ 1397841 w 3162529"/>
                  <a:gd name="connsiteY1594" fmla="*/ 66606 h 1910656"/>
                  <a:gd name="connsiteX1595" fmla="*/ 1397314 w 3162529"/>
                  <a:gd name="connsiteY1595" fmla="*/ 67660 h 1910656"/>
                  <a:gd name="connsiteX1596" fmla="*/ 1396787 w 3162529"/>
                  <a:gd name="connsiteY1596" fmla="*/ 66518 h 1910656"/>
                  <a:gd name="connsiteX1597" fmla="*/ 1388617 w 3162529"/>
                  <a:gd name="connsiteY1597" fmla="*/ 64234 h 1910656"/>
                  <a:gd name="connsiteX1598" fmla="*/ 1385278 w 3162529"/>
                  <a:gd name="connsiteY1598" fmla="*/ 66430 h 1910656"/>
                  <a:gd name="connsiteX1599" fmla="*/ 1384751 w 3162529"/>
                  <a:gd name="connsiteY1599" fmla="*/ 66869 h 1910656"/>
                  <a:gd name="connsiteX1600" fmla="*/ 1377196 w 3162529"/>
                  <a:gd name="connsiteY1600" fmla="*/ 69768 h 1910656"/>
                  <a:gd name="connsiteX1601" fmla="*/ 1367620 w 3162529"/>
                  <a:gd name="connsiteY1601" fmla="*/ 69856 h 1910656"/>
                  <a:gd name="connsiteX1602" fmla="*/ 1346711 w 3162529"/>
                  <a:gd name="connsiteY1602" fmla="*/ 67396 h 1910656"/>
                  <a:gd name="connsiteX1603" fmla="*/ 1342933 w 3162529"/>
                  <a:gd name="connsiteY1603" fmla="*/ 68802 h 1910656"/>
                  <a:gd name="connsiteX1604" fmla="*/ 1340649 w 3162529"/>
                  <a:gd name="connsiteY1604" fmla="*/ 69681 h 1910656"/>
                  <a:gd name="connsiteX1605" fmla="*/ 1335992 w 3162529"/>
                  <a:gd name="connsiteY1605" fmla="*/ 71789 h 1910656"/>
                  <a:gd name="connsiteX1606" fmla="*/ 1329491 w 3162529"/>
                  <a:gd name="connsiteY1606" fmla="*/ 74600 h 1910656"/>
                  <a:gd name="connsiteX1607" fmla="*/ 1319212 w 3162529"/>
                  <a:gd name="connsiteY1607" fmla="*/ 69241 h 1910656"/>
                  <a:gd name="connsiteX1608" fmla="*/ 1316752 w 3162529"/>
                  <a:gd name="connsiteY1608" fmla="*/ 71086 h 1910656"/>
                  <a:gd name="connsiteX1609" fmla="*/ 1304277 w 3162529"/>
                  <a:gd name="connsiteY1609" fmla="*/ 76357 h 1910656"/>
                  <a:gd name="connsiteX1610" fmla="*/ 1300499 w 3162529"/>
                  <a:gd name="connsiteY1610" fmla="*/ 75479 h 1910656"/>
                  <a:gd name="connsiteX1611" fmla="*/ 1299270 w 3162529"/>
                  <a:gd name="connsiteY1611" fmla="*/ 77587 h 1910656"/>
                  <a:gd name="connsiteX1612" fmla="*/ 1292153 w 3162529"/>
                  <a:gd name="connsiteY1612" fmla="*/ 80487 h 1910656"/>
                  <a:gd name="connsiteX1613" fmla="*/ 1291978 w 3162529"/>
                  <a:gd name="connsiteY1613" fmla="*/ 80487 h 1910656"/>
                  <a:gd name="connsiteX1614" fmla="*/ 1284598 w 3162529"/>
                  <a:gd name="connsiteY1614" fmla="*/ 81189 h 1910656"/>
                  <a:gd name="connsiteX1615" fmla="*/ 1267554 w 3162529"/>
                  <a:gd name="connsiteY1615" fmla="*/ 83210 h 1910656"/>
                  <a:gd name="connsiteX1616" fmla="*/ 1254640 w 3162529"/>
                  <a:gd name="connsiteY1616" fmla="*/ 80662 h 1910656"/>
                  <a:gd name="connsiteX1617" fmla="*/ 1252619 w 3162529"/>
                  <a:gd name="connsiteY1617" fmla="*/ 79784 h 1910656"/>
                  <a:gd name="connsiteX1618" fmla="*/ 1250247 w 3162529"/>
                  <a:gd name="connsiteY1618" fmla="*/ 81365 h 1910656"/>
                  <a:gd name="connsiteX1619" fmla="*/ 1236366 w 3162529"/>
                  <a:gd name="connsiteY1619" fmla="*/ 85934 h 1910656"/>
                  <a:gd name="connsiteX1620" fmla="*/ 1215896 w 3162529"/>
                  <a:gd name="connsiteY1620" fmla="*/ 93753 h 1910656"/>
                  <a:gd name="connsiteX1621" fmla="*/ 1215281 w 3162529"/>
                  <a:gd name="connsiteY1621" fmla="*/ 94016 h 1910656"/>
                  <a:gd name="connsiteX1622" fmla="*/ 1205617 w 3162529"/>
                  <a:gd name="connsiteY1622" fmla="*/ 98848 h 1910656"/>
                  <a:gd name="connsiteX1623" fmla="*/ 1200610 w 3162529"/>
                  <a:gd name="connsiteY1623" fmla="*/ 97179 h 1910656"/>
                  <a:gd name="connsiteX1624" fmla="*/ 1175220 w 3162529"/>
                  <a:gd name="connsiteY1624" fmla="*/ 101835 h 1910656"/>
                  <a:gd name="connsiteX1625" fmla="*/ 1170212 w 3162529"/>
                  <a:gd name="connsiteY1625" fmla="*/ 101835 h 1910656"/>
                  <a:gd name="connsiteX1626" fmla="*/ 1157298 w 3162529"/>
                  <a:gd name="connsiteY1626" fmla="*/ 107458 h 1910656"/>
                  <a:gd name="connsiteX1627" fmla="*/ 1148512 w 3162529"/>
                  <a:gd name="connsiteY1627" fmla="*/ 111587 h 1910656"/>
                  <a:gd name="connsiteX1628" fmla="*/ 1140957 w 3162529"/>
                  <a:gd name="connsiteY1628" fmla="*/ 123799 h 1910656"/>
                  <a:gd name="connsiteX1629" fmla="*/ 1141923 w 3162529"/>
                  <a:gd name="connsiteY1629" fmla="*/ 111411 h 1910656"/>
                  <a:gd name="connsiteX1630" fmla="*/ 1140957 w 3162529"/>
                  <a:gd name="connsiteY1630" fmla="*/ 111148 h 1910656"/>
                  <a:gd name="connsiteX1631" fmla="*/ 1136652 w 3162529"/>
                  <a:gd name="connsiteY1631" fmla="*/ 114222 h 1910656"/>
                  <a:gd name="connsiteX1632" fmla="*/ 1135334 w 3162529"/>
                  <a:gd name="connsiteY1632" fmla="*/ 115365 h 1910656"/>
                  <a:gd name="connsiteX1633" fmla="*/ 1125670 w 3162529"/>
                  <a:gd name="connsiteY1633" fmla="*/ 119406 h 1910656"/>
                  <a:gd name="connsiteX1634" fmla="*/ 1114074 w 3162529"/>
                  <a:gd name="connsiteY1634" fmla="*/ 121954 h 1910656"/>
                  <a:gd name="connsiteX1635" fmla="*/ 1098963 w 3162529"/>
                  <a:gd name="connsiteY1635" fmla="*/ 125643 h 1910656"/>
                  <a:gd name="connsiteX1636" fmla="*/ 1084643 w 3162529"/>
                  <a:gd name="connsiteY1636" fmla="*/ 130739 h 1910656"/>
                  <a:gd name="connsiteX1637" fmla="*/ 1074100 w 3162529"/>
                  <a:gd name="connsiteY1637" fmla="*/ 135747 h 1910656"/>
                  <a:gd name="connsiteX1638" fmla="*/ 1050204 w 3162529"/>
                  <a:gd name="connsiteY1638" fmla="*/ 140315 h 1910656"/>
                  <a:gd name="connsiteX1639" fmla="*/ 1045196 w 3162529"/>
                  <a:gd name="connsiteY1639" fmla="*/ 145235 h 1910656"/>
                  <a:gd name="connsiteX1640" fmla="*/ 1037729 w 3162529"/>
                  <a:gd name="connsiteY1640" fmla="*/ 148310 h 1910656"/>
                  <a:gd name="connsiteX1641" fmla="*/ 1027098 w 3162529"/>
                  <a:gd name="connsiteY1641" fmla="*/ 151560 h 1910656"/>
                  <a:gd name="connsiteX1642" fmla="*/ 1016205 w 3162529"/>
                  <a:gd name="connsiteY1642" fmla="*/ 156217 h 1910656"/>
                  <a:gd name="connsiteX1643" fmla="*/ 1010318 w 3162529"/>
                  <a:gd name="connsiteY1643" fmla="*/ 157095 h 1910656"/>
                  <a:gd name="connsiteX1644" fmla="*/ 1002763 w 3162529"/>
                  <a:gd name="connsiteY1644" fmla="*/ 158676 h 1910656"/>
                  <a:gd name="connsiteX1645" fmla="*/ 994593 w 3162529"/>
                  <a:gd name="connsiteY1645" fmla="*/ 163157 h 1910656"/>
                  <a:gd name="connsiteX1646" fmla="*/ 984577 w 3162529"/>
                  <a:gd name="connsiteY1646" fmla="*/ 168604 h 1910656"/>
                  <a:gd name="connsiteX1647" fmla="*/ 968939 w 3162529"/>
                  <a:gd name="connsiteY1647" fmla="*/ 176511 h 1910656"/>
                  <a:gd name="connsiteX1648" fmla="*/ 969203 w 3162529"/>
                  <a:gd name="connsiteY1648" fmla="*/ 178531 h 1910656"/>
                  <a:gd name="connsiteX1649" fmla="*/ 967446 w 3162529"/>
                  <a:gd name="connsiteY1649" fmla="*/ 177389 h 1910656"/>
                  <a:gd name="connsiteX1650" fmla="*/ 947503 w 3162529"/>
                  <a:gd name="connsiteY1650" fmla="*/ 187229 h 1910656"/>
                  <a:gd name="connsiteX1651" fmla="*/ 940475 w 3162529"/>
                  <a:gd name="connsiteY1651" fmla="*/ 187932 h 1910656"/>
                  <a:gd name="connsiteX1652" fmla="*/ 938893 w 3162529"/>
                  <a:gd name="connsiteY1652" fmla="*/ 187844 h 1910656"/>
                  <a:gd name="connsiteX1653" fmla="*/ 937136 w 3162529"/>
                  <a:gd name="connsiteY1653" fmla="*/ 187844 h 1910656"/>
                  <a:gd name="connsiteX1654" fmla="*/ 932216 w 3162529"/>
                  <a:gd name="connsiteY1654" fmla="*/ 194257 h 1910656"/>
                  <a:gd name="connsiteX1655" fmla="*/ 931601 w 3162529"/>
                  <a:gd name="connsiteY1655" fmla="*/ 194609 h 1910656"/>
                  <a:gd name="connsiteX1656" fmla="*/ 905860 w 3162529"/>
                  <a:gd name="connsiteY1656" fmla="*/ 205415 h 1910656"/>
                  <a:gd name="connsiteX1657" fmla="*/ 897778 w 3162529"/>
                  <a:gd name="connsiteY1657" fmla="*/ 207875 h 1910656"/>
                  <a:gd name="connsiteX1658" fmla="*/ 897514 w 3162529"/>
                  <a:gd name="connsiteY1658" fmla="*/ 209280 h 1910656"/>
                  <a:gd name="connsiteX1659" fmla="*/ 889168 w 3162529"/>
                  <a:gd name="connsiteY1659" fmla="*/ 216660 h 1910656"/>
                  <a:gd name="connsiteX1660" fmla="*/ 876693 w 3162529"/>
                  <a:gd name="connsiteY1660" fmla="*/ 221580 h 1910656"/>
                  <a:gd name="connsiteX1661" fmla="*/ 860703 w 3162529"/>
                  <a:gd name="connsiteY1661" fmla="*/ 228081 h 1910656"/>
                  <a:gd name="connsiteX1662" fmla="*/ 846383 w 3162529"/>
                  <a:gd name="connsiteY1662" fmla="*/ 236866 h 1910656"/>
                  <a:gd name="connsiteX1663" fmla="*/ 841463 w 3162529"/>
                  <a:gd name="connsiteY1663" fmla="*/ 241435 h 1910656"/>
                  <a:gd name="connsiteX1664" fmla="*/ 835665 w 3162529"/>
                  <a:gd name="connsiteY1664" fmla="*/ 244773 h 1910656"/>
                  <a:gd name="connsiteX1665" fmla="*/ 822048 w 3162529"/>
                  <a:gd name="connsiteY1665" fmla="*/ 252592 h 1910656"/>
                  <a:gd name="connsiteX1666" fmla="*/ 805707 w 3162529"/>
                  <a:gd name="connsiteY1666" fmla="*/ 263135 h 1910656"/>
                  <a:gd name="connsiteX1667" fmla="*/ 796131 w 3162529"/>
                  <a:gd name="connsiteY1667" fmla="*/ 266122 h 1910656"/>
                  <a:gd name="connsiteX1668" fmla="*/ 793495 w 3162529"/>
                  <a:gd name="connsiteY1668" fmla="*/ 267352 h 1910656"/>
                  <a:gd name="connsiteX1669" fmla="*/ 783480 w 3162529"/>
                  <a:gd name="connsiteY1669" fmla="*/ 277982 h 1910656"/>
                  <a:gd name="connsiteX1670" fmla="*/ 781811 w 3162529"/>
                  <a:gd name="connsiteY1670" fmla="*/ 278597 h 1910656"/>
                  <a:gd name="connsiteX1671" fmla="*/ 754400 w 3162529"/>
                  <a:gd name="connsiteY1671" fmla="*/ 290984 h 1910656"/>
                  <a:gd name="connsiteX1672" fmla="*/ 754400 w 3162529"/>
                  <a:gd name="connsiteY1672" fmla="*/ 293356 h 1910656"/>
                  <a:gd name="connsiteX1673" fmla="*/ 754400 w 3162529"/>
                  <a:gd name="connsiteY1673" fmla="*/ 293971 h 1910656"/>
                  <a:gd name="connsiteX1674" fmla="*/ 754664 w 3162529"/>
                  <a:gd name="connsiteY1674" fmla="*/ 301790 h 1910656"/>
                  <a:gd name="connsiteX1675" fmla="*/ 746933 w 3162529"/>
                  <a:gd name="connsiteY1675" fmla="*/ 300648 h 1910656"/>
                  <a:gd name="connsiteX1676" fmla="*/ 742892 w 3162529"/>
                  <a:gd name="connsiteY1676" fmla="*/ 303547 h 1910656"/>
                  <a:gd name="connsiteX1677" fmla="*/ 732437 w 3162529"/>
                  <a:gd name="connsiteY1677" fmla="*/ 310488 h 1910656"/>
                  <a:gd name="connsiteX1678" fmla="*/ 730416 w 3162529"/>
                  <a:gd name="connsiteY1678" fmla="*/ 311981 h 1910656"/>
                  <a:gd name="connsiteX1679" fmla="*/ 722773 w 3162529"/>
                  <a:gd name="connsiteY1679" fmla="*/ 316198 h 1910656"/>
                  <a:gd name="connsiteX1680" fmla="*/ 702655 w 3162529"/>
                  <a:gd name="connsiteY1680" fmla="*/ 330782 h 1910656"/>
                  <a:gd name="connsiteX1681" fmla="*/ 702215 w 3162529"/>
                  <a:gd name="connsiteY1681" fmla="*/ 331309 h 1910656"/>
                  <a:gd name="connsiteX1682" fmla="*/ 678319 w 3162529"/>
                  <a:gd name="connsiteY1682" fmla="*/ 346332 h 1910656"/>
                  <a:gd name="connsiteX1683" fmla="*/ 670764 w 3162529"/>
                  <a:gd name="connsiteY1683" fmla="*/ 352306 h 1910656"/>
                  <a:gd name="connsiteX1684" fmla="*/ 651699 w 3162529"/>
                  <a:gd name="connsiteY1684" fmla="*/ 367856 h 1910656"/>
                  <a:gd name="connsiteX1685" fmla="*/ 649503 w 3162529"/>
                  <a:gd name="connsiteY1685" fmla="*/ 371458 h 1910656"/>
                  <a:gd name="connsiteX1686" fmla="*/ 648976 w 3162529"/>
                  <a:gd name="connsiteY1686" fmla="*/ 372513 h 1910656"/>
                  <a:gd name="connsiteX1687" fmla="*/ 645110 w 3162529"/>
                  <a:gd name="connsiteY1687" fmla="*/ 377784 h 1910656"/>
                  <a:gd name="connsiteX1688" fmla="*/ 628594 w 3162529"/>
                  <a:gd name="connsiteY1688" fmla="*/ 390698 h 1910656"/>
                  <a:gd name="connsiteX1689" fmla="*/ 614449 w 3162529"/>
                  <a:gd name="connsiteY1689" fmla="*/ 401680 h 1910656"/>
                  <a:gd name="connsiteX1690" fmla="*/ 611814 w 3162529"/>
                  <a:gd name="connsiteY1690" fmla="*/ 404140 h 1910656"/>
                  <a:gd name="connsiteX1691" fmla="*/ 603555 w 3162529"/>
                  <a:gd name="connsiteY1691" fmla="*/ 413101 h 1910656"/>
                  <a:gd name="connsiteX1692" fmla="*/ 593979 w 3162529"/>
                  <a:gd name="connsiteY1692" fmla="*/ 413540 h 1910656"/>
                  <a:gd name="connsiteX1693" fmla="*/ 578693 w 3162529"/>
                  <a:gd name="connsiteY1693" fmla="*/ 433922 h 1910656"/>
                  <a:gd name="connsiteX1694" fmla="*/ 566305 w 3162529"/>
                  <a:gd name="connsiteY1694" fmla="*/ 442268 h 1910656"/>
                  <a:gd name="connsiteX1695" fmla="*/ 561386 w 3162529"/>
                  <a:gd name="connsiteY1695" fmla="*/ 445958 h 1910656"/>
                  <a:gd name="connsiteX1696" fmla="*/ 561210 w 3162529"/>
                  <a:gd name="connsiteY1696" fmla="*/ 446134 h 1910656"/>
                  <a:gd name="connsiteX1697" fmla="*/ 558486 w 3162529"/>
                  <a:gd name="connsiteY1697" fmla="*/ 448770 h 1910656"/>
                  <a:gd name="connsiteX1698" fmla="*/ 558486 w 3162529"/>
                  <a:gd name="connsiteY1698" fmla="*/ 449385 h 1910656"/>
                  <a:gd name="connsiteX1699" fmla="*/ 555587 w 3162529"/>
                  <a:gd name="connsiteY1699" fmla="*/ 456325 h 1910656"/>
                  <a:gd name="connsiteX1700" fmla="*/ 552600 w 3162529"/>
                  <a:gd name="connsiteY1700" fmla="*/ 459048 h 1910656"/>
                  <a:gd name="connsiteX1701" fmla="*/ 535205 w 3162529"/>
                  <a:gd name="connsiteY1701" fmla="*/ 474511 h 1910656"/>
                  <a:gd name="connsiteX1702" fmla="*/ 528177 w 3162529"/>
                  <a:gd name="connsiteY1702" fmla="*/ 478991 h 1910656"/>
                  <a:gd name="connsiteX1703" fmla="*/ 525102 w 3162529"/>
                  <a:gd name="connsiteY1703" fmla="*/ 480748 h 1910656"/>
                  <a:gd name="connsiteX1704" fmla="*/ 523257 w 3162529"/>
                  <a:gd name="connsiteY1704" fmla="*/ 481803 h 1910656"/>
                  <a:gd name="connsiteX1705" fmla="*/ 522554 w 3162529"/>
                  <a:gd name="connsiteY1705" fmla="*/ 482154 h 1910656"/>
                  <a:gd name="connsiteX1706" fmla="*/ 505335 w 3162529"/>
                  <a:gd name="connsiteY1706" fmla="*/ 506929 h 1910656"/>
                  <a:gd name="connsiteX1707" fmla="*/ 497779 w 3162529"/>
                  <a:gd name="connsiteY1707" fmla="*/ 515099 h 1910656"/>
                  <a:gd name="connsiteX1708" fmla="*/ 485744 w 3162529"/>
                  <a:gd name="connsiteY1708" fmla="*/ 520370 h 1910656"/>
                  <a:gd name="connsiteX1709" fmla="*/ 485744 w 3162529"/>
                  <a:gd name="connsiteY1709" fmla="*/ 521688 h 1910656"/>
                  <a:gd name="connsiteX1710" fmla="*/ 482669 w 3162529"/>
                  <a:gd name="connsiteY1710" fmla="*/ 531967 h 1910656"/>
                  <a:gd name="connsiteX1711" fmla="*/ 461320 w 3162529"/>
                  <a:gd name="connsiteY1711" fmla="*/ 551910 h 1910656"/>
                  <a:gd name="connsiteX1712" fmla="*/ 457455 w 3162529"/>
                  <a:gd name="connsiteY1712" fmla="*/ 555336 h 1910656"/>
                  <a:gd name="connsiteX1713" fmla="*/ 457455 w 3162529"/>
                  <a:gd name="connsiteY1713" fmla="*/ 555336 h 1910656"/>
                  <a:gd name="connsiteX1714" fmla="*/ 457103 w 3162529"/>
                  <a:gd name="connsiteY1714" fmla="*/ 558850 h 1910656"/>
                  <a:gd name="connsiteX1715" fmla="*/ 454555 w 3162529"/>
                  <a:gd name="connsiteY1715" fmla="*/ 565703 h 1910656"/>
                  <a:gd name="connsiteX1716" fmla="*/ 444189 w 3162529"/>
                  <a:gd name="connsiteY1716" fmla="*/ 576158 h 1910656"/>
                  <a:gd name="connsiteX1717" fmla="*/ 440762 w 3162529"/>
                  <a:gd name="connsiteY1717" fmla="*/ 579584 h 1910656"/>
                  <a:gd name="connsiteX1718" fmla="*/ 439620 w 3162529"/>
                  <a:gd name="connsiteY1718" fmla="*/ 580814 h 1910656"/>
                  <a:gd name="connsiteX1719" fmla="*/ 435052 w 3162529"/>
                  <a:gd name="connsiteY1719" fmla="*/ 585031 h 1910656"/>
                  <a:gd name="connsiteX1720" fmla="*/ 414318 w 3162529"/>
                  <a:gd name="connsiteY1720" fmla="*/ 609454 h 1910656"/>
                  <a:gd name="connsiteX1721" fmla="*/ 402810 w 3162529"/>
                  <a:gd name="connsiteY1721" fmla="*/ 620084 h 1910656"/>
                  <a:gd name="connsiteX1722" fmla="*/ 401755 w 3162529"/>
                  <a:gd name="connsiteY1722" fmla="*/ 624301 h 1910656"/>
                  <a:gd name="connsiteX1723" fmla="*/ 401667 w 3162529"/>
                  <a:gd name="connsiteY1723" fmla="*/ 625092 h 1910656"/>
                  <a:gd name="connsiteX1724" fmla="*/ 399295 w 3162529"/>
                  <a:gd name="connsiteY1724" fmla="*/ 631330 h 1910656"/>
                  <a:gd name="connsiteX1725" fmla="*/ 391564 w 3162529"/>
                  <a:gd name="connsiteY1725" fmla="*/ 640203 h 1910656"/>
                  <a:gd name="connsiteX1726" fmla="*/ 381900 w 3162529"/>
                  <a:gd name="connsiteY1726" fmla="*/ 651536 h 1910656"/>
                  <a:gd name="connsiteX1727" fmla="*/ 376981 w 3162529"/>
                  <a:gd name="connsiteY1727" fmla="*/ 656192 h 1910656"/>
                  <a:gd name="connsiteX1728" fmla="*/ 373291 w 3162529"/>
                  <a:gd name="connsiteY1728" fmla="*/ 661200 h 1910656"/>
                  <a:gd name="connsiteX1729" fmla="*/ 371182 w 3162529"/>
                  <a:gd name="connsiteY1729" fmla="*/ 666647 h 1910656"/>
                  <a:gd name="connsiteX1730" fmla="*/ 361079 w 3162529"/>
                  <a:gd name="connsiteY1730" fmla="*/ 670073 h 1910656"/>
                  <a:gd name="connsiteX1731" fmla="*/ 356423 w 3162529"/>
                  <a:gd name="connsiteY1731" fmla="*/ 671479 h 1910656"/>
                  <a:gd name="connsiteX1732" fmla="*/ 354490 w 3162529"/>
                  <a:gd name="connsiteY1732" fmla="*/ 687820 h 1910656"/>
                  <a:gd name="connsiteX1733" fmla="*/ 353875 w 3162529"/>
                  <a:gd name="connsiteY1733" fmla="*/ 688698 h 1910656"/>
                  <a:gd name="connsiteX1734" fmla="*/ 350976 w 3162529"/>
                  <a:gd name="connsiteY1734" fmla="*/ 693706 h 1910656"/>
                  <a:gd name="connsiteX1735" fmla="*/ 339818 w 3162529"/>
                  <a:gd name="connsiteY1735" fmla="*/ 707235 h 1910656"/>
                  <a:gd name="connsiteX1736" fmla="*/ 349043 w 3162529"/>
                  <a:gd name="connsiteY1736" fmla="*/ 709959 h 1910656"/>
                  <a:gd name="connsiteX1737" fmla="*/ 335953 w 3162529"/>
                  <a:gd name="connsiteY1737" fmla="*/ 717602 h 1910656"/>
                  <a:gd name="connsiteX1738" fmla="*/ 334811 w 3162529"/>
                  <a:gd name="connsiteY1738" fmla="*/ 718217 h 1910656"/>
                  <a:gd name="connsiteX1739" fmla="*/ 334196 w 3162529"/>
                  <a:gd name="connsiteY1739" fmla="*/ 718569 h 1910656"/>
                  <a:gd name="connsiteX1740" fmla="*/ 331121 w 3162529"/>
                  <a:gd name="connsiteY1740" fmla="*/ 721116 h 1910656"/>
                  <a:gd name="connsiteX1741" fmla="*/ 323478 w 3162529"/>
                  <a:gd name="connsiteY1741" fmla="*/ 732625 h 1910656"/>
                  <a:gd name="connsiteX1742" fmla="*/ 318470 w 3162529"/>
                  <a:gd name="connsiteY1742" fmla="*/ 743783 h 1910656"/>
                  <a:gd name="connsiteX1743" fmla="*/ 315922 w 3162529"/>
                  <a:gd name="connsiteY1743" fmla="*/ 748351 h 1910656"/>
                  <a:gd name="connsiteX1744" fmla="*/ 316274 w 3162529"/>
                  <a:gd name="connsiteY1744" fmla="*/ 751777 h 1910656"/>
                  <a:gd name="connsiteX1745" fmla="*/ 313638 w 3162529"/>
                  <a:gd name="connsiteY1745" fmla="*/ 753974 h 1910656"/>
                  <a:gd name="connsiteX1746" fmla="*/ 303359 w 3162529"/>
                  <a:gd name="connsiteY1746" fmla="*/ 768557 h 1910656"/>
                  <a:gd name="connsiteX1747" fmla="*/ 285613 w 3162529"/>
                  <a:gd name="connsiteY1747" fmla="*/ 790082 h 1910656"/>
                  <a:gd name="connsiteX1748" fmla="*/ 284558 w 3162529"/>
                  <a:gd name="connsiteY1748" fmla="*/ 793244 h 1910656"/>
                  <a:gd name="connsiteX1749" fmla="*/ 269711 w 3162529"/>
                  <a:gd name="connsiteY1749" fmla="*/ 818722 h 1910656"/>
                  <a:gd name="connsiteX1750" fmla="*/ 270150 w 3162529"/>
                  <a:gd name="connsiteY1750" fmla="*/ 819688 h 1910656"/>
                  <a:gd name="connsiteX1751" fmla="*/ 268745 w 3162529"/>
                  <a:gd name="connsiteY1751" fmla="*/ 829791 h 1910656"/>
                  <a:gd name="connsiteX1752" fmla="*/ 265582 w 3162529"/>
                  <a:gd name="connsiteY1752" fmla="*/ 835765 h 1910656"/>
                  <a:gd name="connsiteX1753" fmla="*/ 253985 w 3162529"/>
                  <a:gd name="connsiteY1753" fmla="*/ 854918 h 1910656"/>
                  <a:gd name="connsiteX1754" fmla="*/ 253897 w 3162529"/>
                  <a:gd name="connsiteY1754" fmla="*/ 855093 h 1910656"/>
                  <a:gd name="connsiteX1755" fmla="*/ 245024 w 3162529"/>
                  <a:gd name="connsiteY1755" fmla="*/ 869413 h 1910656"/>
                  <a:gd name="connsiteX1756" fmla="*/ 245024 w 3162529"/>
                  <a:gd name="connsiteY1756" fmla="*/ 869501 h 1910656"/>
                  <a:gd name="connsiteX1757" fmla="*/ 242652 w 3162529"/>
                  <a:gd name="connsiteY1757" fmla="*/ 874860 h 1910656"/>
                  <a:gd name="connsiteX1758" fmla="*/ 237908 w 3162529"/>
                  <a:gd name="connsiteY1758" fmla="*/ 878902 h 1910656"/>
                  <a:gd name="connsiteX1759" fmla="*/ 231758 w 3162529"/>
                  <a:gd name="connsiteY1759" fmla="*/ 884964 h 1910656"/>
                  <a:gd name="connsiteX1760" fmla="*/ 230704 w 3162529"/>
                  <a:gd name="connsiteY1760" fmla="*/ 891113 h 1910656"/>
                  <a:gd name="connsiteX1761" fmla="*/ 228683 w 3162529"/>
                  <a:gd name="connsiteY1761" fmla="*/ 901480 h 1910656"/>
                  <a:gd name="connsiteX1762" fmla="*/ 226838 w 3162529"/>
                  <a:gd name="connsiteY1762" fmla="*/ 906224 h 1910656"/>
                  <a:gd name="connsiteX1763" fmla="*/ 212782 w 3162529"/>
                  <a:gd name="connsiteY1763" fmla="*/ 925903 h 1910656"/>
                  <a:gd name="connsiteX1764" fmla="*/ 215417 w 3162529"/>
                  <a:gd name="connsiteY1764" fmla="*/ 928100 h 1910656"/>
                  <a:gd name="connsiteX1765" fmla="*/ 212343 w 3162529"/>
                  <a:gd name="connsiteY1765" fmla="*/ 933020 h 1910656"/>
                  <a:gd name="connsiteX1766" fmla="*/ 209795 w 3162529"/>
                  <a:gd name="connsiteY1766" fmla="*/ 940224 h 1910656"/>
                  <a:gd name="connsiteX1767" fmla="*/ 199780 w 3162529"/>
                  <a:gd name="connsiteY1767" fmla="*/ 957267 h 1910656"/>
                  <a:gd name="connsiteX1768" fmla="*/ 199955 w 3162529"/>
                  <a:gd name="connsiteY1768" fmla="*/ 960254 h 1910656"/>
                  <a:gd name="connsiteX1769" fmla="*/ 200131 w 3162529"/>
                  <a:gd name="connsiteY1769" fmla="*/ 961572 h 1910656"/>
                  <a:gd name="connsiteX1770" fmla="*/ 198550 w 3162529"/>
                  <a:gd name="connsiteY1770" fmla="*/ 970972 h 1910656"/>
                  <a:gd name="connsiteX1771" fmla="*/ 192488 w 3162529"/>
                  <a:gd name="connsiteY1771" fmla="*/ 981954 h 1910656"/>
                  <a:gd name="connsiteX1772" fmla="*/ 180540 w 3162529"/>
                  <a:gd name="connsiteY1772" fmla="*/ 1000052 h 1910656"/>
                  <a:gd name="connsiteX1773" fmla="*/ 180012 w 3162529"/>
                  <a:gd name="connsiteY1773" fmla="*/ 1000931 h 1910656"/>
                  <a:gd name="connsiteX1774" fmla="*/ 177728 w 3162529"/>
                  <a:gd name="connsiteY1774" fmla="*/ 1019468 h 1910656"/>
                  <a:gd name="connsiteX1775" fmla="*/ 176674 w 3162529"/>
                  <a:gd name="connsiteY1775" fmla="*/ 1021225 h 1910656"/>
                  <a:gd name="connsiteX1776" fmla="*/ 174126 w 3162529"/>
                  <a:gd name="connsiteY1776" fmla="*/ 1026760 h 1910656"/>
                  <a:gd name="connsiteX1777" fmla="*/ 163935 w 3162529"/>
                  <a:gd name="connsiteY1777" fmla="*/ 1042046 h 1910656"/>
                  <a:gd name="connsiteX1778" fmla="*/ 165780 w 3162529"/>
                  <a:gd name="connsiteY1778" fmla="*/ 1045033 h 1910656"/>
                  <a:gd name="connsiteX1779" fmla="*/ 165165 w 3162529"/>
                  <a:gd name="connsiteY1779" fmla="*/ 1053819 h 1910656"/>
                  <a:gd name="connsiteX1780" fmla="*/ 153305 w 3162529"/>
                  <a:gd name="connsiteY1780" fmla="*/ 1079472 h 1910656"/>
                  <a:gd name="connsiteX1781" fmla="*/ 154623 w 3162529"/>
                  <a:gd name="connsiteY1781" fmla="*/ 1079120 h 1910656"/>
                  <a:gd name="connsiteX1782" fmla="*/ 151723 w 3162529"/>
                  <a:gd name="connsiteY1782" fmla="*/ 1090102 h 1910656"/>
                  <a:gd name="connsiteX1783" fmla="*/ 151636 w 3162529"/>
                  <a:gd name="connsiteY1783" fmla="*/ 1090629 h 1910656"/>
                  <a:gd name="connsiteX1784" fmla="*/ 148912 w 3162529"/>
                  <a:gd name="connsiteY1784" fmla="*/ 1096691 h 1910656"/>
                  <a:gd name="connsiteX1785" fmla="*/ 144783 w 3162529"/>
                  <a:gd name="connsiteY1785" fmla="*/ 1107497 h 1910656"/>
                  <a:gd name="connsiteX1786" fmla="*/ 140215 w 3162529"/>
                  <a:gd name="connsiteY1786" fmla="*/ 1121202 h 1910656"/>
                  <a:gd name="connsiteX1787" fmla="*/ 137755 w 3162529"/>
                  <a:gd name="connsiteY1787" fmla="*/ 1127879 h 1910656"/>
                  <a:gd name="connsiteX1788" fmla="*/ 131429 w 3162529"/>
                  <a:gd name="connsiteY1788" fmla="*/ 1145802 h 1910656"/>
                  <a:gd name="connsiteX1789" fmla="*/ 129145 w 3162529"/>
                  <a:gd name="connsiteY1789" fmla="*/ 1159946 h 1910656"/>
                  <a:gd name="connsiteX1790" fmla="*/ 121326 w 3162529"/>
                  <a:gd name="connsiteY1790" fmla="*/ 1170752 h 1910656"/>
                  <a:gd name="connsiteX1791" fmla="*/ 124137 w 3162529"/>
                  <a:gd name="connsiteY1791" fmla="*/ 1174178 h 1910656"/>
                  <a:gd name="connsiteX1792" fmla="*/ 123083 w 3162529"/>
                  <a:gd name="connsiteY1792" fmla="*/ 1184194 h 1910656"/>
                  <a:gd name="connsiteX1793" fmla="*/ 122556 w 3162529"/>
                  <a:gd name="connsiteY1793" fmla="*/ 1185336 h 1910656"/>
                  <a:gd name="connsiteX1794" fmla="*/ 120272 w 3162529"/>
                  <a:gd name="connsiteY1794" fmla="*/ 1191749 h 1910656"/>
                  <a:gd name="connsiteX1795" fmla="*/ 110696 w 3162529"/>
                  <a:gd name="connsiteY1795" fmla="*/ 1217402 h 1910656"/>
                  <a:gd name="connsiteX1796" fmla="*/ 110081 w 3162529"/>
                  <a:gd name="connsiteY1796" fmla="*/ 1218720 h 1910656"/>
                  <a:gd name="connsiteX1797" fmla="*/ 110520 w 3162529"/>
                  <a:gd name="connsiteY1797" fmla="*/ 1221971 h 1910656"/>
                  <a:gd name="connsiteX1798" fmla="*/ 110696 w 3162529"/>
                  <a:gd name="connsiteY1798" fmla="*/ 1222498 h 1910656"/>
                  <a:gd name="connsiteX1799" fmla="*/ 109027 w 3162529"/>
                  <a:gd name="connsiteY1799" fmla="*/ 1231107 h 1910656"/>
                  <a:gd name="connsiteX1800" fmla="*/ 106040 w 3162529"/>
                  <a:gd name="connsiteY1800" fmla="*/ 1241826 h 1910656"/>
                  <a:gd name="connsiteX1801" fmla="*/ 102701 w 3162529"/>
                  <a:gd name="connsiteY1801" fmla="*/ 1256673 h 1910656"/>
                  <a:gd name="connsiteX1802" fmla="*/ 102262 w 3162529"/>
                  <a:gd name="connsiteY1802" fmla="*/ 1258079 h 1910656"/>
                  <a:gd name="connsiteX1803" fmla="*/ 99099 w 3162529"/>
                  <a:gd name="connsiteY1803" fmla="*/ 1264580 h 1910656"/>
                  <a:gd name="connsiteX1804" fmla="*/ 98133 w 3162529"/>
                  <a:gd name="connsiteY1804" fmla="*/ 1265546 h 1910656"/>
                  <a:gd name="connsiteX1805" fmla="*/ 95585 w 3162529"/>
                  <a:gd name="connsiteY1805" fmla="*/ 1268445 h 1910656"/>
                  <a:gd name="connsiteX1806" fmla="*/ 96288 w 3162529"/>
                  <a:gd name="connsiteY1806" fmla="*/ 1269324 h 1910656"/>
                  <a:gd name="connsiteX1807" fmla="*/ 100593 w 3162529"/>
                  <a:gd name="connsiteY1807" fmla="*/ 1273717 h 1910656"/>
                  <a:gd name="connsiteX1808" fmla="*/ 96463 w 3162529"/>
                  <a:gd name="connsiteY1808" fmla="*/ 1278285 h 1910656"/>
                  <a:gd name="connsiteX1809" fmla="*/ 95497 w 3162529"/>
                  <a:gd name="connsiteY1809" fmla="*/ 1284435 h 1910656"/>
                  <a:gd name="connsiteX1810" fmla="*/ 90665 w 3162529"/>
                  <a:gd name="connsiteY1810" fmla="*/ 1299985 h 1910656"/>
                  <a:gd name="connsiteX1811" fmla="*/ 91192 w 3162529"/>
                  <a:gd name="connsiteY1811" fmla="*/ 1301391 h 1910656"/>
                  <a:gd name="connsiteX1812" fmla="*/ 91368 w 3162529"/>
                  <a:gd name="connsiteY1812" fmla="*/ 1301830 h 1910656"/>
                  <a:gd name="connsiteX1813" fmla="*/ 92598 w 3162529"/>
                  <a:gd name="connsiteY1813" fmla="*/ 1308507 h 1910656"/>
                  <a:gd name="connsiteX1814" fmla="*/ 90753 w 3162529"/>
                  <a:gd name="connsiteY1814" fmla="*/ 1317028 h 1910656"/>
                  <a:gd name="connsiteX1815" fmla="*/ 84427 w 3162529"/>
                  <a:gd name="connsiteY1815" fmla="*/ 1342506 h 1910656"/>
                  <a:gd name="connsiteX1816" fmla="*/ 83110 w 3162529"/>
                  <a:gd name="connsiteY1816" fmla="*/ 1346372 h 1910656"/>
                  <a:gd name="connsiteX1817" fmla="*/ 81265 w 3162529"/>
                  <a:gd name="connsiteY1817" fmla="*/ 1368774 h 1910656"/>
                  <a:gd name="connsiteX1818" fmla="*/ 76433 w 3162529"/>
                  <a:gd name="connsiteY1818" fmla="*/ 1383358 h 1910656"/>
                  <a:gd name="connsiteX1819" fmla="*/ 78453 w 3162529"/>
                  <a:gd name="connsiteY1819" fmla="*/ 1389069 h 1910656"/>
                  <a:gd name="connsiteX1820" fmla="*/ 79420 w 3162529"/>
                  <a:gd name="connsiteY1820" fmla="*/ 1391880 h 1910656"/>
                  <a:gd name="connsiteX1821" fmla="*/ 79068 w 3162529"/>
                  <a:gd name="connsiteY1821" fmla="*/ 1397766 h 1910656"/>
                  <a:gd name="connsiteX1822" fmla="*/ 75379 w 3162529"/>
                  <a:gd name="connsiteY1822" fmla="*/ 1416215 h 1910656"/>
                  <a:gd name="connsiteX1823" fmla="*/ 72304 w 3162529"/>
                  <a:gd name="connsiteY1823" fmla="*/ 1434577 h 1910656"/>
                  <a:gd name="connsiteX1824" fmla="*/ 84867 w 3162529"/>
                  <a:gd name="connsiteY1824" fmla="*/ 1434401 h 1910656"/>
                  <a:gd name="connsiteX1825" fmla="*/ 70634 w 3162529"/>
                  <a:gd name="connsiteY1825" fmla="*/ 1441781 h 1910656"/>
                  <a:gd name="connsiteX1826" fmla="*/ 70634 w 3162529"/>
                  <a:gd name="connsiteY1826" fmla="*/ 1443011 h 1910656"/>
                  <a:gd name="connsiteX1827" fmla="*/ 70547 w 3162529"/>
                  <a:gd name="connsiteY1827" fmla="*/ 1447755 h 1910656"/>
                  <a:gd name="connsiteX1828" fmla="*/ 70459 w 3162529"/>
                  <a:gd name="connsiteY1828" fmla="*/ 1452675 h 1910656"/>
                  <a:gd name="connsiteX1829" fmla="*/ 71601 w 3162529"/>
                  <a:gd name="connsiteY1829" fmla="*/ 1453378 h 1910656"/>
                  <a:gd name="connsiteX1830" fmla="*/ 70459 w 3162529"/>
                  <a:gd name="connsiteY1830" fmla="*/ 1453817 h 1910656"/>
                  <a:gd name="connsiteX1831" fmla="*/ 69932 w 3162529"/>
                  <a:gd name="connsiteY1831" fmla="*/ 1461987 h 1910656"/>
                  <a:gd name="connsiteX1832" fmla="*/ 68262 w 3162529"/>
                  <a:gd name="connsiteY1832" fmla="*/ 1471827 h 1910656"/>
                  <a:gd name="connsiteX1833" fmla="*/ 66681 w 3162529"/>
                  <a:gd name="connsiteY1833" fmla="*/ 1481315 h 1910656"/>
                  <a:gd name="connsiteX1834" fmla="*/ 66505 w 3162529"/>
                  <a:gd name="connsiteY1834" fmla="*/ 1483336 h 1910656"/>
                  <a:gd name="connsiteX1835" fmla="*/ 65539 w 3162529"/>
                  <a:gd name="connsiteY1835" fmla="*/ 1490188 h 1910656"/>
                  <a:gd name="connsiteX1836" fmla="*/ 66154 w 3162529"/>
                  <a:gd name="connsiteY1836" fmla="*/ 1490364 h 1910656"/>
                  <a:gd name="connsiteX1837" fmla="*/ 65890 w 3162529"/>
                  <a:gd name="connsiteY1837" fmla="*/ 1495284 h 1910656"/>
                  <a:gd name="connsiteX1838" fmla="*/ 65627 w 3162529"/>
                  <a:gd name="connsiteY1838" fmla="*/ 1504948 h 1910656"/>
                  <a:gd name="connsiteX1839" fmla="*/ 58423 w 3162529"/>
                  <a:gd name="connsiteY1839" fmla="*/ 1541495 h 1910656"/>
                  <a:gd name="connsiteX1840" fmla="*/ 60268 w 3162529"/>
                  <a:gd name="connsiteY1840" fmla="*/ 1549577 h 1910656"/>
                  <a:gd name="connsiteX1841" fmla="*/ 61410 w 3162529"/>
                  <a:gd name="connsiteY1841" fmla="*/ 1567236 h 1910656"/>
                  <a:gd name="connsiteX1842" fmla="*/ 60443 w 3162529"/>
                  <a:gd name="connsiteY1842" fmla="*/ 1569345 h 1910656"/>
                  <a:gd name="connsiteX1843" fmla="*/ 58423 w 3162529"/>
                  <a:gd name="connsiteY1843" fmla="*/ 1573649 h 1910656"/>
                  <a:gd name="connsiteX1844" fmla="*/ 59653 w 3162529"/>
                  <a:gd name="connsiteY1844" fmla="*/ 1574176 h 1910656"/>
                  <a:gd name="connsiteX1845" fmla="*/ 63606 w 3162529"/>
                  <a:gd name="connsiteY1845" fmla="*/ 1579887 h 1910656"/>
                  <a:gd name="connsiteX1846" fmla="*/ 59126 w 3162529"/>
                  <a:gd name="connsiteY1846" fmla="*/ 1614765 h 1910656"/>
                  <a:gd name="connsiteX1847" fmla="*/ 61761 w 3162529"/>
                  <a:gd name="connsiteY1847" fmla="*/ 1645865 h 1910656"/>
                  <a:gd name="connsiteX1848" fmla="*/ 61498 w 3162529"/>
                  <a:gd name="connsiteY1848" fmla="*/ 1646656 h 1910656"/>
                  <a:gd name="connsiteX1849" fmla="*/ 60531 w 3162529"/>
                  <a:gd name="connsiteY1849" fmla="*/ 1652630 h 1910656"/>
                  <a:gd name="connsiteX1850" fmla="*/ 59301 w 3162529"/>
                  <a:gd name="connsiteY1850" fmla="*/ 1660010 h 1910656"/>
                  <a:gd name="connsiteX1851" fmla="*/ 66505 w 3162529"/>
                  <a:gd name="connsiteY1851" fmla="*/ 1658868 h 1910656"/>
                  <a:gd name="connsiteX1852" fmla="*/ 63518 w 3162529"/>
                  <a:gd name="connsiteY1852" fmla="*/ 1668883 h 1910656"/>
                  <a:gd name="connsiteX1853" fmla="*/ 62552 w 3162529"/>
                  <a:gd name="connsiteY1853" fmla="*/ 1671606 h 1910656"/>
                  <a:gd name="connsiteX1854" fmla="*/ 61849 w 3162529"/>
                  <a:gd name="connsiteY1854" fmla="*/ 1673803 h 1910656"/>
                  <a:gd name="connsiteX1855" fmla="*/ 62728 w 3162529"/>
                  <a:gd name="connsiteY1855" fmla="*/ 1682149 h 1910656"/>
                  <a:gd name="connsiteX1856" fmla="*/ 63694 w 3162529"/>
                  <a:gd name="connsiteY1856" fmla="*/ 1693658 h 1910656"/>
                  <a:gd name="connsiteX1857" fmla="*/ 62376 w 3162529"/>
                  <a:gd name="connsiteY1857" fmla="*/ 1702267 h 1910656"/>
                  <a:gd name="connsiteX1858" fmla="*/ 61498 w 3162529"/>
                  <a:gd name="connsiteY1858" fmla="*/ 1706572 h 1910656"/>
                  <a:gd name="connsiteX1859" fmla="*/ 61498 w 3162529"/>
                  <a:gd name="connsiteY1859" fmla="*/ 1706923 h 1910656"/>
                  <a:gd name="connsiteX1860" fmla="*/ 61234 w 3162529"/>
                  <a:gd name="connsiteY1860" fmla="*/ 1710965 h 1910656"/>
                  <a:gd name="connsiteX1861" fmla="*/ 62464 w 3162529"/>
                  <a:gd name="connsiteY1861" fmla="*/ 1710789 h 1910656"/>
                  <a:gd name="connsiteX1862" fmla="*/ 61673 w 3162529"/>
                  <a:gd name="connsiteY1862" fmla="*/ 1711931 h 1910656"/>
                  <a:gd name="connsiteX1863" fmla="*/ 65539 w 3162529"/>
                  <a:gd name="connsiteY1863" fmla="*/ 1733280 h 1910656"/>
                  <a:gd name="connsiteX1864" fmla="*/ 67999 w 3162529"/>
                  <a:gd name="connsiteY1864" fmla="*/ 1745755 h 1910656"/>
                  <a:gd name="connsiteX1865" fmla="*/ 68262 w 3162529"/>
                  <a:gd name="connsiteY1865" fmla="*/ 1746633 h 1910656"/>
                  <a:gd name="connsiteX1866" fmla="*/ 68526 w 3162529"/>
                  <a:gd name="connsiteY1866" fmla="*/ 1754101 h 1910656"/>
                  <a:gd name="connsiteX1867" fmla="*/ 68526 w 3162529"/>
                  <a:gd name="connsiteY1867" fmla="*/ 1760602 h 1910656"/>
                  <a:gd name="connsiteX1868" fmla="*/ 69053 w 3162529"/>
                  <a:gd name="connsiteY1868" fmla="*/ 1766840 h 1910656"/>
                  <a:gd name="connsiteX1869" fmla="*/ 69141 w 3162529"/>
                  <a:gd name="connsiteY1869" fmla="*/ 1772287 h 1910656"/>
                  <a:gd name="connsiteX1870" fmla="*/ 68702 w 3162529"/>
                  <a:gd name="connsiteY1870" fmla="*/ 1784850 h 1910656"/>
                  <a:gd name="connsiteX1871" fmla="*/ 70634 w 3162529"/>
                  <a:gd name="connsiteY1871" fmla="*/ 1802245 h 1910656"/>
                  <a:gd name="connsiteX1872" fmla="*/ 75203 w 3162529"/>
                  <a:gd name="connsiteY1872" fmla="*/ 1812963 h 1910656"/>
                  <a:gd name="connsiteX1873" fmla="*/ 86097 w 3162529"/>
                  <a:gd name="connsiteY1873" fmla="*/ 1819728 h 1910656"/>
                  <a:gd name="connsiteX1874" fmla="*/ 75203 w 3162529"/>
                  <a:gd name="connsiteY1874" fmla="*/ 1818849 h 1910656"/>
                  <a:gd name="connsiteX1875" fmla="*/ 73006 w 3162529"/>
                  <a:gd name="connsiteY1875" fmla="*/ 1821836 h 1910656"/>
                  <a:gd name="connsiteX1876" fmla="*/ 72128 w 3162529"/>
                  <a:gd name="connsiteY1876" fmla="*/ 1823066 h 1910656"/>
                  <a:gd name="connsiteX1877" fmla="*/ 75027 w 3162529"/>
                  <a:gd name="connsiteY1877" fmla="*/ 1827547 h 1910656"/>
                  <a:gd name="connsiteX1878" fmla="*/ 75818 w 3162529"/>
                  <a:gd name="connsiteY1878" fmla="*/ 1828601 h 1910656"/>
                  <a:gd name="connsiteX1879" fmla="*/ 79156 w 3162529"/>
                  <a:gd name="connsiteY1879" fmla="*/ 1837211 h 1910656"/>
                  <a:gd name="connsiteX1880" fmla="*/ 79771 w 3162529"/>
                  <a:gd name="connsiteY1880" fmla="*/ 1846084 h 1910656"/>
                  <a:gd name="connsiteX1881" fmla="*/ 79156 w 3162529"/>
                  <a:gd name="connsiteY1881" fmla="*/ 1864006 h 1910656"/>
                  <a:gd name="connsiteX1882" fmla="*/ 81177 w 3162529"/>
                  <a:gd name="connsiteY1882" fmla="*/ 1865324 h 1910656"/>
                  <a:gd name="connsiteX1883" fmla="*/ 84691 w 3162529"/>
                  <a:gd name="connsiteY1883" fmla="*/ 1875339 h 1910656"/>
                  <a:gd name="connsiteX1884" fmla="*/ 84691 w 3162529"/>
                  <a:gd name="connsiteY1884" fmla="*/ 1877096 h 1910656"/>
                  <a:gd name="connsiteX1885" fmla="*/ 85833 w 3162529"/>
                  <a:gd name="connsiteY1885" fmla="*/ 1884476 h 1910656"/>
                  <a:gd name="connsiteX1886" fmla="*/ 87151 w 3162529"/>
                  <a:gd name="connsiteY1886" fmla="*/ 1893086 h 1910656"/>
                  <a:gd name="connsiteX1887" fmla="*/ 84076 w 3162529"/>
                  <a:gd name="connsiteY1887" fmla="*/ 1903716 h 1910656"/>
                  <a:gd name="connsiteX1888" fmla="*/ 72743 w 3162529"/>
                  <a:gd name="connsiteY1888" fmla="*/ 1907933 h 1910656"/>
                  <a:gd name="connsiteX1889" fmla="*/ 54381 w 3162529"/>
                  <a:gd name="connsiteY1889" fmla="*/ 1907933 h 1910656"/>
                  <a:gd name="connsiteX1890" fmla="*/ 46650 w 3162529"/>
                  <a:gd name="connsiteY1890" fmla="*/ 1907933 h 1910656"/>
                  <a:gd name="connsiteX1891" fmla="*/ 43575 w 3162529"/>
                  <a:gd name="connsiteY1891" fmla="*/ 1908109 h 1910656"/>
                  <a:gd name="connsiteX1892" fmla="*/ 31627 w 3162529"/>
                  <a:gd name="connsiteY1892" fmla="*/ 1906439 h 1910656"/>
                  <a:gd name="connsiteX1893" fmla="*/ 26005 w 3162529"/>
                  <a:gd name="connsiteY1893" fmla="*/ 1894140 h 1910656"/>
                  <a:gd name="connsiteX1894" fmla="*/ 25653 w 3162529"/>
                  <a:gd name="connsiteY1894" fmla="*/ 1891856 h 1910656"/>
                  <a:gd name="connsiteX1895" fmla="*/ 22227 w 3162529"/>
                  <a:gd name="connsiteY1895" fmla="*/ 1870946 h 1910656"/>
                  <a:gd name="connsiteX1896" fmla="*/ 21788 w 3162529"/>
                  <a:gd name="connsiteY1896" fmla="*/ 1868399 h 1910656"/>
                  <a:gd name="connsiteX1897" fmla="*/ 21524 w 3162529"/>
                  <a:gd name="connsiteY1897" fmla="*/ 1864621 h 1910656"/>
                  <a:gd name="connsiteX1898" fmla="*/ 21524 w 3162529"/>
                  <a:gd name="connsiteY1898" fmla="*/ 1863128 h 1910656"/>
                  <a:gd name="connsiteX1899" fmla="*/ 16516 w 3162529"/>
                  <a:gd name="connsiteY1899" fmla="*/ 1834487 h 1910656"/>
                  <a:gd name="connsiteX1900" fmla="*/ 16780 w 3162529"/>
                  <a:gd name="connsiteY1900" fmla="*/ 1824208 h 1910656"/>
                  <a:gd name="connsiteX1901" fmla="*/ 17131 w 3162529"/>
                  <a:gd name="connsiteY1901" fmla="*/ 1821485 h 1910656"/>
                  <a:gd name="connsiteX1902" fmla="*/ 13969 w 3162529"/>
                  <a:gd name="connsiteY1902" fmla="*/ 1802684 h 1910656"/>
                  <a:gd name="connsiteX1903" fmla="*/ 12475 w 3162529"/>
                  <a:gd name="connsiteY1903" fmla="*/ 1791087 h 1910656"/>
                  <a:gd name="connsiteX1904" fmla="*/ 10455 w 3162529"/>
                  <a:gd name="connsiteY1904" fmla="*/ 1788100 h 1910656"/>
                  <a:gd name="connsiteX1905" fmla="*/ 11860 w 3162529"/>
                  <a:gd name="connsiteY1905" fmla="*/ 1784762 h 1910656"/>
                  <a:gd name="connsiteX1906" fmla="*/ 9927 w 3162529"/>
                  <a:gd name="connsiteY1906" fmla="*/ 1763941 h 1910656"/>
                  <a:gd name="connsiteX1907" fmla="*/ 6062 w 3162529"/>
                  <a:gd name="connsiteY1907" fmla="*/ 1749093 h 1910656"/>
                  <a:gd name="connsiteX1908" fmla="*/ 6150 w 3162529"/>
                  <a:gd name="connsiteY1908" fmla="*/ 1745755 h 1910656"/>
                  <a:gd name="connsiteX1909" fmla="*/ 6413 w 3162529"/>
                  <a:gd name="connsiteY1909" fmla="*/ 1721244 h 1910656"/>
                  <a:gd name="connsiteX1910" fmla="*/ 7819 w 3162529"/>
                  <a:gd name="connsiteY1910" fmla="*/ 1689177 h 1910656"/>
                  <a:gd name="connsiteX1911" fmla="*/ 6765 w 3162529"/>
                  <a:gd name="connsiteY1911" fmla="*/ 1684169 h 1910656"/>
                  <a:gd name="connsiteX1912" fmla="*/ 5886 w 3162529"/>
                  <a:gd name="connsiteY1912" fmla="*/ 1681094 h 1910656"/>
                  <a:gd name="connsiteX1913" fmla="*/ 2723 w 3162529"/>
                  <a:gd name="connsiteY1913" fmla="*/ 1647447 h 1910656"/>
                  <a:gd name="connsiteX1914" fmla="*/ 2899 w 3162529"/>
                  <a:gd name="connsiteY1914" fmla="*/ 1646480 h 1910656"/>
                  <a:gd name="connsiteX1915" fmla="*/ 1494 w 3162529"/>
                  <a:gd name="connsiteY1915" fmla="*/ 1617225 h 1910656"/>
                  <a:gd name="connsiteX1916" fmla="*/ 0 w 3162529"/>
                  <a:gd name="connsiteY1916" fmla="*/ 1614413 h 1910656"/>
                  <a:gd name="connsiteX1917" fmla="*/ 1318 w 3162529"/>
                  <a:gd name="connsiteY1917" fmla="*/ 1611514 h 1910656"/>
                  <a:gd name="connsiteX1918" fmla="*/ 1669 w 3162529"/>
                  <a:gd name="connsiteY1918" fmla="*/ 1597018 h 1910656"/>
                  <a:gd name="connsiteX1919" fmla="*/ 1230 w 3162529"/>
                  <a:gd name="connsiteY1919" fmla="*/ 1581117 h 1910656"/>
                  <a:gd name="connsiteX1920" fmla="*/ 2108 w 3162529"/>
                  <a:gd name="connsiteY1920" fmla="*/ 1576724 h 1910656"/>
                  <a:gd name="connsiteX1921" fmla="*/ 4041 w 3162529"/>
                  <a:gd name="connsiteY1921" fmla="*/ 1549841 h 1910656"/>
                  <a:gd name="connsiteX1922" fmla="*/ 5271 w 3162529"/>
                  <a:gd name="connsiteY1922" fmla="*/ 1528844 h 1910656"/>
                  <a:gd name="connsiteX1923" fmla="*/ 6765 w 3162529"/>
                  <a:gd name="connsiteY1923" fmla="*/ 1518389 h 1910656"/>
                  <a:gd name="connsiteX1924" fmla="*/ 7116 w 3162529"/>
                  <a:gd name="connsiteY1924" fmla="*/ 1494757 h 1910656"/>
                  <a:gd name="connsiteX1925" fmla="*/ 7116 w 3162529"/>
                  <a:gd name="connsiteY1925" fmla="*/ 1489485 h 1910656"/>
                  <a:gd name="connsiteX1926" fmla="*/ 6765 w 3162529"/>
                  <a:gd name="connsiteY1926" fmla="*/ 1488080 h 1910656"/>
                  <a:gd name="connsiteX1927" fmla="*/ 7116 w 3162529"/>
                  <a:gd name="connsiteY1927" fmla="*/ 1478855 h 1910656"/>
                  <a:gd name="connsiteX1928" fmla="*/ 10103 w 3162529"/>
                  <a:gd name="connsiteY1928" fmla="*/ 1463305 h 1910656"/>
                  <a:gd name="connsiteX1929" fmla="*/ 13529 w 3162529"/>
                  <a:gd name="connsiteY1929" fmla="*/ 1444153 h 1910656"/>
                  <a:gd name="connsiteX1930" fmla="*/ 13529 w 3162529"/>
                  <a:gd name="connsiteY1930" fmla="*/ 1444153 h 1910656"/>
                  <a:gd name="connsiteX1931" fmla="*/ 12563 w 3162529"/>
                  <a:gd name="connsiteY1931" fmla="*/ 1440727 h 1910656"/>
                  <a:gd name="connsiteX1932" fmla="*/ 12124 w 3162529"/>
                  <a:gd name="connsiteY1932" fmla="*/ 1438706 h 1910656"/>
                  <a:gd name="connsiteX1933" fmla="*/ 11421 w 3162529"/>
                  <a:gd name="connsiteY1933" fmla="*/ 1429921 h 1910656"/>
                  <a:gd name="connsiteX1934" fmla="*/ 13881 w 3162529"/>
                  <a:gd name="connsiteY1934" fmla="*/ 1417885 h 1910656"/>
                  <a:gd name="connsiteX1935" fmla="*/ 16429 w 3162529"/>
                  <a:gd name="connsiteY1935" fmla="*/ 1404707 h 1910656"/>
                  <a:gd name="connsiteX1936" fmla="*/ 18098 w 3162529"/>
                  <a:gd name="connsiteY1936" fmla="*/ 1388278 h 1910656"/>
                  <a:gd name="connsiteX1937" fmla="*/ 19240 w 3162529"/>
                  <a:gd name="connsiteY1937" fmla="*/ 1375890 h 1910656"/>
                  <a:gd name="connsiteX1938" fmla="*/ 21085 w 3162529"/>
                  <a:gd name="connsiteY1938" fmla="*/ 1370356 h 1910656"/>
                  <a:gd name="connsiteX1939" fmla="*/ 21700 w 3162529"/>
                  <a:gd name="connsiteY1939" fmla="*/ 1369038 h 1910656"/>
                  <a:gd name="connsiteX1940" fmla="*/ 25390 w 3162529"/>
                  <a:gd name="connsiteY1940" fmla="*/ 1361307 h 1910656"/>
                  <a:gd name="connsiteX1941" fmla="*/ 24775 w 3162529"/>
                  <a:gd name="connsiteY1941" fmla="*/ 1359989 h 1910656"/>
                  <a:gd name="connsiteX1942" fmla="*/ 24599 w 3162529"/>
                  <a:gd name="connsiteY1942" fmla="*/ 1359813 h 1910656"/>
                  <a:gd name="connsiteX1943" fmla="*/ 22578 w 3162529"/>
                  <a:gd name="connsiteY1943" fmla="*/ 1352434 h 1910656"/>
                  <a:gd name="connsiteX1944" fmla="*/ 26795 w 3162529"/>
                  <a:gd name="connsiteY1944" fmla="*/ 1337411 h 1910656"/>
                  <a:gd name="connsiteX1945" fmla="*/ 30837 w 3162529"/>
                  <a:gd name="connsiteY1945" fmla="*/ 1323090 h 1910656"/>
                  <a:gd name="connsiteX1946" fmla="*/ 32242 w 3162529"/>
                  <a:gd name="connsiteY1946" fmla="*/ 1314305 h 1910656"/>
                  <a:gd name="connsiteX1947" fmla="*/ 32682 w 3162529"/>
                  <a:gd name="connsiteY1947" fmla="*/ 1305256 h 1910656"/>
                  <a:gd name="connsiteX1948" fmla="*/ 35756 w 3162529"/>
                  <a:gd name="connsiteY1948" fmla="*/ 1283732 h 1910656"/>
                  <a:gd name="connsiteX1949" fmla="*/ 42960 w 3162529"/>
                  <a:gd name="connsiteY1949" fmla="*/ 1254477 h 1910656"/>
                  <a:gd name="connsiteX1950" fmla="*/ 45333 w 3162529"/>
                  <a:gd name="connsiteY1950" fmla="*/ 1242177 h 1910656"/>
                  <a:gd name="connsiteX1951" fmla="*/ 48847 w 3162529"/>
                  <a:gd name="connsiteY1951" fmla="*/ 1236027 h 1910656"/>
                  <a:gd name="connsiteX1952" fmla="*/ 52624 w 3162529"/>
                  <a:gd name="connsiteY1952" fmla="*/ 1223816 h 1910656"/>
                  <a:gd name="connsiteX1953" fmla="*/ 52624 w 3162529"/>
                  <a:gd name="connsiteY1953" fmla="*/ 1219335 h 1910656"/>
                  <a:gd name="connsiteX1954" fmla="*/ 58247 w 3162529"/>
                  <a:gd name="connsiteY1954" fmla="*/ 1187796 h 1910656"/>
                  <a:gd name="connsiteX1955" fmla="*/ 58686 w 3162529"/>
                  <a:gd name="connsiteY1955" fmla="*/ 1186038 h 1910656"/>
                  <a:gd name="connsiteX1956" fmla="*/ 61234 w 3162529"/>
                  <a:gd name="connsiteY1956" fmla="*/ 1175760 h 1910656"/>
                  <a:gd name="connsiteX1957" fmla="*/ 69756 w 3162529"/>
                  <a:gd name="connsiteY1957" fmla="*/ 1146504 h 1910656"/>
                  <a:gd name="connsiteX1958" fmla="*/ 75291 w 3162529"/>
                  <a:gd name="connsiteY1958" fmla="*/ 1129461 h 1910656"/>
                  <a:gd name="connsiteX1959" fmla="*/ 83022 w 3162529"/>
                  <a:gd name="connsiteY1959" fmla="*/ 1107058 h 1910656"/>
                  <a:gd name="connsiteX1960" fmla="*/ 95936 w 3162529"/>
                  <a:gd name="connsiteY1960" fmla="*/ 1062868 h 1910656"/>
                  <a:gd name="connsiteX1961" fmla="*/ 101208 w 3162529"/>
                  <a:gd name="connsiteY1961" fmla="*/ 1049953 h 1910656"/>
                  <a:gd name="connsiteX1962" fmla="*/ 103667 w 3162529"/>
                  <a:gd name="connsiteY1962" fmla="*/ 1044945 h 1910656"/>
                  <a:gd name="connsiteX1963" fmla="*/ 111926 w 3162529"/>
                  <a:gd name="connsiteY1963" fmla="*/ 1023158 h 1910656"/>
                  <a:gd name="connsiteX1964" fmla="*/ 124313 w 3162529"/>
                  <a:gd name="connsiteY1964" fmla="*/ 992672 h 1910656"/>
                  <a:gd name="connsiteX1965" fmla="*/ 126158 w 3162529"/>
                  <a:gd name="connsiteY1965" fmla="*/ 987313 h 1910656"/>
                  <a:gd name="connsiteX1966" fmla="*/ 127827 w 3162529"/>
                  <a:gd name="connsiteY1966" fmla="*/ 981954 h 1910656"/>
                  <a:gd name="connsiteX1967" fmla="*/ 133011 w 3162529"/>
                  <a:gd name="connsiteY1967" fmla="*/ 970885 h 1910656"/>
                  <a:gd name="connsiteX1968" fmla="*/ 138633 w 3162529"/>
                  <a:gd name="connsiteY1968" fmla="*/ 957531 h 1910656"/>
                  <a:gd name="connsiteX1969" fmla="*/ 147243 w 3162529"/>
                  <a:gd name="connsiteY1969" fmla="*/ 936534 h 1910656"/>
                  <a:gd name="connsiteX1970" fmla="*/ 150406 w 3162529"/>
                  <a:gd name="connsiteY1970" fmla="*/ 930472 h 1910656"/>
                  <a:gd name="connsiteX1971" fmla="*/ 151284 w 3162529"/>
                  <a:gd name="connsiteY1971" fmla="*/ 928890 h 1910656"/>
                  <a:gd name="connsiteX1972" fmla="*/ 150494 w 3162529"/>
                  <a:gd name="connsiteY1972" fmla="*/ 928363 h 1910656"/>
                  <a:gd name="connsiteX1973" fmla="*/ 152075 w 3162529"/>
                  <a:gd name="connsiteY1973" fmla="*/ 927748 h 1910656"/>
                  <a:gd name="connsiteX1974" fmla="*/ 155325 w 3162529"/>
                  <a:gd name="connsiteY1974" fmla="*/ 923883 h 1910656"/>
                  <a:gd name="connsiteX1975" fmla="*/ 157083 w 3162529"/>
                  <a:gd name="connsiteY1975" fmla="*/ 921862 h 1910656"/>
                  <a:gd name="connsiteX1976" fmla="*/ 158049 w 3162529"/>
                  <a:gd name="connsiteY1976" fmla="*/ 920808 h 1910656"/>
                  <a:gd name="connsiteX1977" fmla="*/ 169997 w 3162529"/>
                  <a:gd name="connsiteY1977" fmla="*/ 891553 h 1910656"/>
                  <a:gd name="connsiteX1978" fmla="*/ 174478 w 3162529"/>
                  <a:gd name="connsiteY1978" fmla="*/ 884876 h 1910656"/>
                  <a:gd name="connsiteX1979" fmla="*/ 179485 w 3162529"/>
                  <a:gd name="connsiteY1979" fmla="*/ 873894 h 1910656"/>
                  <a:gd name="connsiteX1980" fmla="*/ 182209 w 3162529"/>
                  <a:gd name="connsiteY1980" fmla="*/ 865636 h 1910656"/>
                  <a:gd name="connsiteX1981" fmla="*/ 194508 w 3162529"/>
                  <a:gd name="connsiteY1981" fmla="*/ 840861 h 1910656"/>
                  <a:gd name="connsiteX1982" fmla="*/ 194948 w 3162529"/>
                  <a:gd name="connsiteY1982" fmla="*/ 839367 h 1910656"/>
                  <a:gd name="connsiteX1983" fmla="*/ 196880 w 3162529"/>
                  <a:gd name="connsiteY1983" fmla="*/ 834008 h 1910656"/>
                  <a:gd name="connsiteX1984" fmla="*/ 202415 w 3162529"/>
                  <a:gd name="connsiteY1984" fmla="*/ 825135 h 1910656"/>
                  <a:gd name="connsiteX1985" fmla="*/ 209531 w 3162529"/>
                  <a:gd name="connsiteY1985" fmla="*/ 813363 h 1910656"/>
                  <a:gd name="connsiteX1986" fmla="*/ 213045 w 3162529"/>
                  <a:gd name="connsiteY1986" fmla="*/ 805983 h 1910656"/>
                  <a:gd name="connsiteX1987" fmla="*/ 218229 w 3162529"/>
                  <a:gd name="connsiteY1987" fmla="*/ 795616 h 1910656"/>
                  <a:gd name="connsiteX1988" fmla="*/ 220337 w 3162529"/>
                  <a:gd name="connsiteY1988" fmla="*/ 791399 h 1910656"/>
                  <a:gd name="connsiteX1989" fmla="*/ 231319 w 3162529"/>
                  <a:gd name="connsiteY1989" fmla="*/ 777343 h 1910656"/>
                  <a:gd name="connsiteX1990" fmla="*/ 231934 w 3162529"/>
                  <a:gd name="connsiteY1990" fmla="*/ 774356 h 1910656"/>
                  <a:gd name="connsiteX1991" fmla="*/ 232461 w 3162529"/>
                  <a:gd name="connsiteY1991" fmla="*/ 772247 h 1910656"/>
                  <a:gd name="connsiteX1992" fmla="*/ 235536 w 3162529"/>
                  <a:gd name="connsiteY1992" fmla="*/ 764516 h 1910656"/>
                  <a:gd name="connsiteX1993" fmla="*/ 243355 w 3162529"/>
                  <a:gd name="connsiteY1993" fmla="*/ 753886 h 1910656"/>
                  <a:gd name="connsiteX1994" fmla="*/ 252316 w 3162529"/>
                  <a:gd name="connsiteY1994" fmla="*/ 741411 h 1910656"/>
                  <a:gd name="connsiteX1995" fmla="*/ 256269 w 3162529"/>
                  <a:gd name="connsiteY1995" fmla="*/ 733152 h 1910656"/>
                  <a:gd name="connsiteX1996" fmla="*/ 258466 w 3162529"/>
                  <a:gd name="connsiteY1996" fmla="*/ 727969 h 1910656"/>
                  <a:gd name="connsiteX1997" fmla="*/ 280956 w 3162529"/>
                  <a:gd name="connsiteY1997" fmla="*/ 694584 h 1910656"/>
                  <a:gd name="connsiteX1998" fmla="*/ 281484 w 3162529"/>
                  <a:gd name="connsiteY1998" fmla="*/ 693969 h 1910656"/>
                  <a:gd name="connsiteX1999" fmla="*/ 288248 w 3162529"/>
                  <a:gd name="connsiteY1999" fmla="*/ 685623 h 1910656"/>
                  <a:gd name="connsiteX2000" fmla="*/ 302481 w 3162529"/>
                  <a:gd name="connsiteY2000" fmla="*/ 667526 h 1910656"/>
                  <a:gd name="connsiteX2001" fmla="*/ 304677 w 3162529"/>
                  <a:gd name="connsiteY2001" fmla="*/ 662430 h 1910656"/>
                  <a:gd name="connsiteX2002" fmla="*/ 308103 w 3162529"/>
                  <a:gd name="connsiteY2002" fmla="*/ 654611 h 1910656"/>
                  <a:gd name="connsiteX2003" fmla="*/ 321633 w 3162529"/>
                  <a:gd name="connsiteY2003" fmla="*/ 638534 h 1910656"/>
                  <a:gd name="connsiteX2004" fmla="*/ 327255 w 3162529"/>
                  <a:gd name="connsiteY2004" fmla="*/ 629309 h 1910656"/>
                  <a:gd name="connsiteX2005" fmla="*/ 334284 w 3162529"/>
                  <a:gd name="connsiteY2005" fmla="*/ 617010 h 1910656"/>
                  <a:gd name="connsiteX2006" fmla="*/ 340433 w 3162529"/>
                  <a:gd name="connsiteY2006" fmla="*/ 607961 h 1910656"/>
                  <a:gd name="connsiteX2007" fmla="*/ 349219 w 3162529"/>
                  <a:gd name="connsiteY2007" fmla="*/ 595749 h 1910656"/>
                  <a:gd name="connsiteX2008" fmla="*/ 354490 w 3162529"/>
                  <a:gd name="connsiteY2008" fmla="*/ 588721 h 1910656"/>
                  <a:gd name="connsiteX2009" fmla="*/ 370304 w 3162529"/>
                  <a:gd name="connsiteY2009" fmla="*/ 573873 h 1910656"/>
                  <a:gd name="connsiteX2010" fmla="*/ 389192 w 3162529"/>
                  <a:gd name="connsiteY2010" fmla="*/ 549362 h 1910656"/>
                  <a:gd name="connsiteX2011" fmla="*/ 398680 w 3162529"/>
                  <a:gd name="connsiteY2011" fmla="*/ 539786 h 1910656"/>
                  <a:gd name="connsiteX2012" fmla="*/ 409047 w 3162529"/>
                  <a:gd name="connsiteY2012" fmla="*/ 524236 h 1910656"/>
                  <a:gd name="connsiteX2013" fmla="*/ 413616 w 3162529"/>
                  <a:gd name="connsiteY2013" fmla="*/ 516768 h 1910656"/>
                  <a:gd name="connsiteX2014" fmla="*/ 413967 w 3162529"/>
                  <a:gd name="connsiteY2014" fmla="*/ 515978 h 1910656"/>
                  <a:gd name="connsiteX2015" fmla="*/ 417745 w 3162529"/>
                  <a:gd name="connsiteY2015" fmla="*/ 510794 h 1910656"/>
                  <a:gd name="connsiteX2016" fmla="*/ 442256 w 3162529"/>
                  <a:gd name="connsiteY2016" fmla="*/ 485580 h 1910656"/>
                  <a:gd name="connsiteX2017" fmla="*/ 459563 w 3162529"/>
                  <a:gd name="connsiteY2017" fmla="*/ 466252 h 1910656"/>
                  <a:gd name="connsiteX2018" fmla="*/ 472214 w 3162529"/>
                  <a:gd name="connsiteY2018" fmla="*/ 454744 h 1910656"/>
                  <a:gd name="connsiteX2019" fmla="*/ 491190 w 3162529"/>
                  <a:gd name="connsiteY2019" fmla="*/ 436821 h 1910656"/>
                  <a:gd name="connsiteX2020" fmla="*/ 501821 w 3162529"/>
                  <a:gd name="connsiteY2020" fmla="*/ 426367 h 1910656"/>
                  <a:gd name="connsiteX2021" fmla="*/ 518777 w 3162529"/>
                  <a:gd name="connsiteY2021" fmla="*/ 408005 h 1910656"/>
                  <a:gd name="connsiteX2022" fmla="*/ 542673 w 3162529"/>
                  <a:gd name="connsiteY2022" fmla="*/ 384197 h 1910656"/>
                  <a:gd name="connsiteX2023" fmla="*/ 551546 w 3162529"/>
                  <a:gd name="connsiteY2023" fmla="*/ 376730 h 1910656"/>
                  <a:gd name="connsiteX2024" fmla="*/ 566920 w 3162529"/>
                  <a:gd name="connsiteY2024" fmla="*/ 363639 h 1910656"/>
                  <a:gd name="connsiteX2025" fmla="*/ 587742 w 3162529"/>
                  <a:gd name="connsiteY2025" fmla="*/ 345541 h 1910656"/>
                  <a:gd name="connsiteX2026" fmla="*/ 593716 w 3162529"/>
                  <a:gd name="connsiteY2026" fmla="*/ 339919 h 1910656"/>
                  <a:gd name="connsiteX2027" fmla="*/ 623235 w 3162529"/>
                  <a:gd name="connsiteY2027" fmla="*/ 316462 h 1910656"/>
                  <a:gd name="connsiteX2028" fmla="*/ 634041 w 3162529"/>
                  <a:gd name="connsiteY2028" fmla="*/ 307852 h 1910656"/>
                  <a:gd name="connsiteX2029" fmla="*/ 651963 w 3162529"/>
                  <a:gd name="connsiteY2029" fmla="*/ 295377 h 1910656"/>
                  <a:gd name="connsiteX2030" fmla="*/ 657761 w 3162529"/>
                  <a:gd name="connsiteY2030" fmla="*/ 291775 h 1910656"/>
                  <a:gd name="connsiteX2031" fmla="*/ 662242 w 3162529"/>
                  <a:gd name="connsiteY2031" fmla="*/ 288700 h 1910656"/>
                  <a:gd name="connsiteX2032" fmla="*/ 672608 w 3162529"/>
                  <a:gd name="connsiteY2032" fmla="*/ 280354 h 1910656"/>
                  <a:gd name="connsiteX2033" fmla="*/ 700634 w 3162529"/>
                  <a:gd name="connsiteY2033" fmla="*/ 260060 h 1910656"/>
                  <a:gd name="connsiteX2034" fmla="*/ 701952 w 3162529"/>
                  <a:gd name="connsiteY2034" fmla="*/ 259445 h 1910656"/>
                  <a:gd name="connsiteX2035" fmla="*/ 712758 w 3162529"/>
                  <a:gd name="connsiteY2035" fmla="*/ 252329 h 1910656"/>
                  <a:gd name="connsiteX2036" fmla="*/ 739114 w 3162529"/>
                  <a:gd name="connsiteY2036" fmla="*/ 232298 h 1910656"/>
                  <a:gd name="connsiteX2037" fmla="*/ 749744 w 3162529"/>
                  <a:gd name="connsiteY2037" fmla="*/ 225885 h 1910656"/>
                  <a:gd name="connsiteX2038" fmla="*/ 757827 w 3162529"/>
                  <a:gd name="connsiteY2038" fmla="*/ 219998 h 1910656"/>
                  <a:gd name="connsiteX2039" fmla="*/ 769160 w 3162529"/>
                  <a:gd name="connsiteY2039" fmla="*/ 212004 h 1910656"/>
                  <a:gd name="connsiteX2040" fmla="*/ 777945 w 3162529"/>
                  <a:gd name="connsiteY2040" fmla="*/ 206381 h 1910656"/>
                  <a:gd name="connsiteX2041" fmla="*/ 807728 w 3162529"/>
                  <a:gd name="connsiteY2041" fmla="*/ 190567 h 1910656"/>
                  <a:gd name="connsiteX2042" fmla="*/ 820291 w 3162529"/>
                  <a:gd name="connsiteY2042" fmla="*/ 183100 h 1910656"/>
                  <a:gd name="connsiteX2043" fmla="*/ 841024 w 3162529"/>
                  <a:gd name="connsiteY2043" fmla="*/ 172821 h 1910656"/>
                  <a:gd name="connsiteX2044" fmla="*/ 845680 w 3162529"/>
                  <a:gd name="connsiteY2044" fmla="*/ 170888 h 1910656"/>
                  <a:gd name="connsiteX2045" fmla="*/ 846823 w 3162529"/>
                  <a:gd name="connsiteY2045" fmla="*/ 170273 h 1910656"/>
                  <a:gd name="connsiteX2046" fmla="*/ 850337 w 3162529"/>
                  <a:gd name="connsiteY2046" fmla="*/ 168604 h 1910656"/>
                  <a:gd name="connsiteX2047" fmla="*/ 858244 w 3162529"/>
                  <a:gd name="connsiteY2047" fmla="*/ 164123 h 1910656"/>
                  <a:gd name="connsiteX2048" fmla="*/ 888905 w 3162529"/>
                  <a:gd name="connsiteY2048" fmla="*/ 146113 h 1910656"/>
                  <a:gd name="connsiteX2049" fmla="*/ 906475 w 3162529"/>
                  <a:gd name="connsiteY2049" fmla="*/ 137943 h 1910656"/>
                  <a:gd name="connsiteX2050" fmla="*/ 916666 w 3162529"/>
                  <a:gd name="connsiteY2050" fmla="*/ 132760 h 1910656"/>
                  <a:gd name="connsiteX2051" fmla="*/ 928702 w 3162529"/>
                  <a:gd name="connsiteY2051" fmla="*/ 126610 h 1910656"/>
                  <a:gd name="connsiteX2052" fmla="*/ 967973 w 3162529"/>
                  <a:gd name="connsiteY2052" fmla="*/ 112026 h 1910656"/>
                  <a:gd name="connsiteX2053" fmla="*/ 989848 w 3162529"/>
                  <a:gd name="connsiteY2053" fmla="*/ 101835 h 1910656"/>
                  <a:gd name="connsiteX2054" fmla="*/ 1000654 w 3162529"/>
                  <a:gd name="connsiteY2054" fmla="*/ 98497 h 1910656"/>
                  <a:gd name="connsiteX2055" fmla="*/ 1004959 w 3162529"/>
                  <a:gd name="connsiteY2055" fmla="*/ 96388 h 1910656"/>
                  <a:gd name="connsiteX2056" fmla="*/ 1018489 w 3162529"/>
                  <a:gd name="connsiteY2056" fmla="*/ 89272 h 1910656"/>
                  <a:gd name="connsiteX2057" fmla="*/ 1043791 w 3162529"/>
                  <a:gd name="connsiteY2057" fmla="*/ 79432 h 1910656"/>
                  <a:gd name="connsiteX2058" fmla="*/ 1061274 w 3162529"/>
                  <a:gd name="connsiteY2058" fmla="*/ 73546 h 1910656"/>
                  <a:gd name="connsiteX2059" fmla="*/ 1082446 w 3162529"/>
                  <a:gd name="connsiteY2059" fmla="*/ 66342 h 1910656"/>
                  <a:gd name="connsiteX2060" fmla="*/ 1091056 w 3162529"/>
                  <a:gd name="connsiteY2060" fmla="*/ 63882 h 1910656"/>
                  <a:gd name="connsiteX2061" fmla="*/ 1100720 w 3162529"/>
                  <a:gd name="connsiteY2061" fmla="*/ 60280 h 1910656"/>
                  <a:gd name="connsiteX2062" fmla="*/ 1124177 w 3162529"/>
                  <a:gd name="connsiteY2062" fmla="*/ 53867 h 1910656"/>
                  <a:gd name="connsiteX2063" fmla="*/ 1128482 w 3162529"/>
                  <a:gd name="connsiteY2063" fmla="*/ 52637 h 1910656"/>
                  <a:gd name="connsiteX2064" fmla="*/ 1141835 w 3162529"/>
                  <a:gd name="connsiteY2064" fmla="*/ 50968 h 1910656"/>
                  <a:gd name="connsiteX2065" fmla="*/ 1144559 w 3162529"/>
                  <a:gd name="connsiteY2065" fmla="*/ 49211 h 1910656"/>
                  <a:gd name="connsiteX2066" fmla="*/ 1146843 w 3162529"/>
                  <a:gd name="connsiteY2066" fmla="*/ 47893 h 1910656"/>
                  <a:gd name="connsiteX2067" fmla="*/ 1156771 w 3162529"/>
                  <a:gd name="connsiteY2067" fmla="*/ 44115 h 1910656"/>
                  <a:gd name="connsiteX2068" fmla="*/ 1197798 w 3162529"/>
                  <a:gd name="connsiteY2068" fmla="*/ 34363 h 1910656"/>
                  <a:gd name="connsiteX2069" fmla="*/ 1218093 w 3162529"/>
                  <a:gd name="connsiteY2069" fmla="*/ 29971 h 1910656"/>
                  <a:gd name="connsiteX2070" fmla="*/ 1229250 w 3162529"/>
                  <a:gd name="connsiteY2070" fmla="*/ 28301 h 1910656"/>
                  <a:gd name="connsiteX2071" fmla="*/ 1248754 w 3162529"/>
                  <a:gd name="connsiteY2071" fmla="*/ 25754 h 1910656"/>
                  <a:gd name="connsiteX2072" fmla="*/ 1274583 w 3162529"/>
                  <a:gd name="connsiteY2072" fmla="*/ 20834 h 1910656"/>
                  <a:gd name="connsiteX2073" fmla="*/ 1280820 w 3162529"/>
                  <a:gd name="connsiteY2073" fmla="*/ 18023 h 1910656"/>
                  <a:gd name="connsiteX2074" fmla="*/ 1282138 w 3162529"/>
                  <a:gd name="connsiteY2074" fmla="*/ 18110 h 1910656"/>
                  <a:gd name="connsiteX2075" fmla="*/ 1306561 w 3162529"/>
                  <a:gd name="connsiteY2075" fmla="*/ 13366 h 1910656"/>
                  <a:gd name="connsiteX2076" fmla="*/ 1319739 w 3162529"/>
                  <a:gd name="connsiteY2076" fmla="*/ 12751 h 1910656"/>
                  <a:gd name="connsiteX2077" fmla="*/ 1338892 w 3162529"/>
                  <a:gd name="connsiteY2077" fmla="*/ 9940 h 1910656"/>
                  <a:gd name="connsiteX2078" fmla="*/ 1340209 w 3162529"/>
                  <a:gd name="connsiteY2078" fmla="*/ 9325 h 1910656"/>
                  <a:gd name="connsiteX2079" fmla="*/ 1346271 w 3162529"/>
                  <a:gd name="connsiteY2079" fmla="*/ 7304 h 1910656"/>
                  <a:gd name="connsiteX2080" fmla="*/ 1387387 w 3162529"/>
                  <a:gd name="connsiteY2080" fmla="*/ 4669 h 1910656"/>
                  <a:gd name="connsiteX2081" fmla="*/ 1395821 w 3162529"/>
                  <a:gd name="connsiteY2081" fmla="*/ 5459 h 1910656"/>
                  <a:gd name="connsiteX2082" fmla="*/ 1401619 w 3162529"/>
                  <a:gd name="connsiteY2082" fmla="*/ 5987 h 1910656"/>
                  <a:gd name="connsiteX2083" fmla="*/ 1419366 w 3162529"/>
                  <a:gd name="connsiteY2083" fmla="*/ 2121 h 1910656"/>
                  <a:gd name="connsiteX2084" fmla="*/ 1423407 w 3162529"/>
                  <a:gd name="connsiteY2084" fmla="*/ 2209 h 1910656"/>
                  <a:gd name="connsiteX2085" fmla="*/ 1432719 w 3162529"/>
                  <a:gd name="connsiteY2085" fmla="*/ 3527 h 1910656"/>
                  <a:gd name="connsiteX2086" fmla="*/ 1438254 w 3162529"/>
                  <a:gd name="connsiteY2086" fmla="*/ 4493 h 1910656"/>
                  <a:gd name="connsiteX2087" fmla="*/ 1454068 w 3162529"/>
                  <a:gd name="connsiteY2087" fmla="*/ 2121 h 1910656"/>
                  <a:gd name="connsiteX2088" fmla="*/ 1510294 w 3162529"/>
                  <a:gd name="connsiteY2088" fmla="*/ 979 h 1910656"/>
                  <a:gd name="connsiteX2089" fmla="*/ 1514072 w 3162529"/>
                  <a:gd name="connsiteY2089" fmla="*/ 1155 h 1910656"/>
                  <a:gd name="connsiteX2090" fmla="*/ 1525581 w 3162529"/>
                  <a:gd name="connsiteY2090" fmla="*/ 3000 h 1910656"/>
                  <a:gd name="connsiteX2091" fmla="*/ 1543766 w 3162529"/>
                  <a:gd name="connsiteY2091" fmla="*/ 2824 h 1910656"/>
                  <a:gd name="connsiteX2092" fmla="*/ 1548950 w 3162529"/>
                  <a:gd name="connsiteY2092" fmla="*/ 2033 h 1910656"/>
                  <a:gd name="connsiteX2093" fmla="*/ 1555363 w 3162529"/>
                  <a:gd name="connsiteY2093" fmla="*/ 3000 h 1910656"/>
                  <a:gd name="connsiteX2094" fmla="*/ 1568102 w 3162529"/>
                  <a:gd name="connsiteY2094" fmla="*/ 4405 h 1910656"/>
                  <a:gd name="connsiteX2095" fmla="*/ 1575921 w 3162529"/>
                  <a:gd name="connsiteY2095" fmla="*/ 3439 h 1910656"/>
                  <a:gd name="connsiteX2096" fmla="*/ 1586903 w 3162529"/>
                  <a:gd name="connsiteY2096" fmla="*/ 2297 h 1910656"/>
                  <a:gd name="connsiteX2097" fmla="*/ 1596039 w 3162529"/>
                  <a:gd name="connsiteY2097" fmla="*/ 5547 h 1910656"/>
                  <a:gd name="connsiteX2098" fmla="*/ 1599290 w 3162529"/>
                  <a:gd name="connsiteY2098" fmla="*/ 7129 h 1910656"/>
                  <a:gd name="connsiteX2099" fmla="*/ 1602277 w 3162529"/>
                  <a:gd name="connsiteY2099" fmla="*/ 8271 h 1910656"/>
                  <a:gd name="connsiteX2100" fmla="*/ 1614752 w 3162529"/>
                  <a:gd name="connsiteY2100" fmla="*/ 5108 h 1910656"/>
                  <a:gd name="connsiteX2101" fmla="*/ 1640318 w 3162529"/>
                  <a:gd name="connsiteY2101" fmla="*/ 5459 h 1910656"/>
                  <a:gd name="connsiteX2102" fmla="*/ 1662369 w 3162529"/>
                  <a:gd name="connsiteY2102" fmla="*/ 4317 h 1910656"/>
                  <a:gd name="connsiteX2103" fmla="*/ 1677392 w 3162529"/>
                  <a:gd name="connsiteY2103" fmla="*/ 3439 h 1910656"/>
                  <a:gd name="connsiteX2104" fmla="*/ 1692152 w 3162529"/>
                  <a:gd name="connsiteY2104" fmla="*/ 2297 h 1910656"/>
                  <a:gd name="connsiteX2105" fmla="*/ 1710864 w 3162529"/>
                  <a:gd name="connsiteY2105" fmla="*/ 5020 h 1910656"/>
                  <a:gd name="connsiteX2106" fmla="*/ 1718771 w 3162529"/>
                  <a:gd name="connsiteY2106" fmla="*/ 6602 h 1910656"/>
                  <a:gd name="connsiteX2107" fmla="*/ 1720792 w 3162529"/>
                  <a:gd name="connsiteY2107" fmla="*/ 7041 h 1910656"/>
                  <a:gd name="connsiteX2108" fmla="*/ 1722022 w 3162529"/>
                  <a:gd name="connsiteY2108" fmla="*/ 7304 h 1910656"/>
                  <a:gd name="connsiteX2109" fmla="*/ 1735112 w 3162529"/>
                  <a:gd name="connsiteY2109" fmla="*/ 6514 h 1910656"/>
                  <a:gd name="connsiteX2110" fmla="*/ 1743282 w 3162529"/>
                  <a:gd name="connsiteY2110" fmla="*/ 5899 h 1910656"/>
                  <a:gd name="connsiteX2111" fmla="*/ 1759799 w 3162529"/>
                  <a:gd name="connsiteY2111" fmla="*/ 7656 h 1910656"/>
                  <a:gd name="connsiteX2112" fmla="*/ 1765861 w 3162529"/>
                  <a:gd name="connsiteY2112" fmla="*/ 8534 h 1910656"/>
                  <a:gd name="connsiteX2113" fmla="*/ 1772011 w 3162529"/>
                  <a:gd name="connsiteY2113" fmla="*/ 7480 h 1910656"/>
                  <a:gd name="connsiteX2114" fmla="*/ 1823054 w 3162529"/>
                  <a:gd name="connsiteY2114" fmla="*/ 12488 h 1910656"/>
                  <a:gd name="connsiteX2115" fmla="*/ 1827534 w 3162529"/>
                  <a:gd name="connsiteY2115" fmla="*/ 13278 h 1910656"/>
                  <a:gd name="connsiteX2116" fmla="*/ 1834299 w 3162529"/>
                  <a:gd name="connsiteY2116" fmla="*/ 15036 h 1910656"/>
                  <a:gd name="connsiteX2117" fmla="*/ 1845808 w 3162529"/>
                  <a:gd name="connsiteY2117" fmla="*/ 15914 h 1910656"/>
                  <a:gd name="connsiteX2118" fmla="*/ 1857053 w 3162529"/>
                  <a:gd name="connsiteY2118" fmla="*/ 17935 h 1910656"/>
                  <a:gd name="connsiteX2119" fmla="*/ 1857229 w 3162529"/>
                  <a:gd name="connsiteY2119" fmla="*/ 18023 h 1910656"/>
                  <a:gd name="connsiteX2120" fmla="*/ 1883497 w 3162529"/>
                  <a:gd name="connsiteY2120" fmla="*/ 23294 h 1910656"/>
                  <a:gd name="connsiteX2121" fmla="*/ 1891931 w 3162529"/>
                  <a:gd name="connsiteY2121" fmla="*/ 23997 h 1910656"/>
                  <a:gd name="connsiteX2122" fmla="*/ 1917848 w 3162529"/>
                  <a:gd name="connsiteY2122" fmla="*/ 29619 h 1910656"/>
                  <a:gd name="connsiteX2123" fmla="*/ 1941832 w 3162529"/>
                  <a:gd name="connsiteY2123" fmla="*/ 33573 h 1910656"/>
                  <a:gd name="connsiteX2124" fmla="*/ 1950442 w 3162529"/>
                  <a:gd name="connsiteY2124" fmla="*/ 34276 h 1910656"/>
                  <a:gd name="connsiteX2125" fmla="*/ 1969330 w 3162529"/>
                  <a:gd name="connsiteY2125" fmla="*/ 38580 h 1910656"/>
                  <a:gd name="connsiteX2126" fmla="*/ 1990327 w 3162529"/>
                  <a:gd name="connsiteY2126" fmla="*/ 44818 h 1910656"/>
                  <a:gd name="connsiteX2127" fmla="*/ 2002451 w 3162529"/>
                  <a:gd name="connsiteY2127" fmla="*/ 46751 h 1910656"/>
                  <a:gd name="connsiteX2128" fmla="*/ 2005350 w 3162529"/>
                  <a:gd name="connsiteY2128" fmla="*/ 47366 h 1910656"/>
                  <a:gd name="connsiteX2129" fmla="*/ 2023800 w 3162529"/>
                  <a:gd name="connsiteY2129" fmla="*/ 55712 h 1910656"/>
                  <a:gd name="connsiteX2130" fmla="*/ 2024590 w 3162529"/>
                  <a:gd name="connsiteY2130" fmla="*/ 55712 h 1910656"/>
                  <a:gd name="connsiteX2131" fmla="*/ 2030916 w 3162529"/>
                  <a:gd name="connsiteY2131" fmla="*/ 55800 h 1910656"/>
                  <a:gd name="connsiteX2132" fmla="*/ 2032936 w 3162529"/>
                  <a:gd name="connsiteY2132" fmla="*/ 54218 h 1910656"/>
                  <a:gd name="connsiteX2133" fmla="*/ 2033112 w 3162529"/>
                  <a:gd name="connsiteY2133" fmla="*/ 55888 h 1910656"/>
                  <a:gd name="connsiteX2134" fmla="*/ 2052440 w 3162529"/>
                  <a:gd name="connsiteY2134" fmla="*/ 59490 h 1910656"/>
                  <a:gd name="connsiteX2135" fmla="*/ 2086439 w 3162529"/>
                  <a:gd name="connsiteY2135" fmla="*/ 71526 h 1910656"/>
                  <a:gd name="connsiteX2136" fmla="*/ 2107085 w 3162529"/>
                  <a:gd name="connsiteY2136" fmla="*/ 78466 h 1910656"/>
                  <a:gd name="connsiteX2137" fmla="*/ 2117540 w 3162529"/>
                  <a:gd name="connsiteY2137" fmla="*/ 81980 h 1910656"/>
                  <a:gd name="connsiteX2138" fmla="*/ 2159007 w 3162529"/>
                  <a:gd name="connsiteY2138" fmla="*/ 101220 h 1910656"/>
                  <a:gd name="connsiteX2139" fmla="*/ 2173502 w 3162529"/>
                  <a:gd name="connsiteY2139" fmla="*/ 105525 h 1910656"/>
                  <a:gd name="connsiteX2140" fmla="*/ 2182200 w 3162529"/>
                  <a:gd name="connsiteY2140" fmla="*/ 107194 h 1910656"/>
                  <a:gd name="connsiteX2141" fmla="*/ 2183078 w 3162529"/>
                  <a:gd name="connsiteY2141" fmla="*/ 107194 h 1910656"/>
                  <a:gd name="connsiteX2142" fmla="*/ 2191073 w 3162529"/>
                  <a:gd name="connsiteY2142" fmla="*/ 110796 h 1910656"/>
                  <a:gd name="connsiteX2143" fmla="*/ 2205745 w 3162529"/>
                  <a:gd name="connsiteY2143" fmla="*/ 118000 h 1910656"/>
                  <a:gd name="connsiteX2144" fmla="*/ 2221646 w 3162529"/>
                  <a:gd name="connsiteY2144" fmla="*/ 123535 h 1910656"/>
                  <a:gd name="connsiteX2145" fmla="*/ 2242819 w 3162529"/>
                  <a:gd name="connsiteY2145" fmla="*/ 134341 h 1910656"/>
                  <a:gd name="connsiteX2146" fmla="*/ 2253537 w 3162529"/>
                  <a:gd name="connsiteY2146" fmla="*/ 139261 h 1910656"/>
                  <a:gd name="connsiteX2147" fmla="*/ 2262059 w 3162529"/>
                  <a:gd name="connsiteY2147" fmla="*/ 143829 h 1910656"/>
                  <a:gd name="connsiteX2148" fmla="*/ 2278488 w 3162529"/>
                  <a:gd name="connsiteY2148" fmla="*/ 151385 h 1910656"/>
                  <a:gd name="connsiteX2149" fmla="*/ 2307479 w 3162529"/>
                  <a:gd name="connsiteY2149" fmla="*/ 168955 h 1910656"/>
                  <a:gd name="connsiteX2150" fmla="*/ 2313190 w 3162529"/>
                  <a:gd name="connsiteY2150" fmla="*/ 172294 h 1910656"/>
                  <a:gd name="connsiteX2151" fmla="*/ 2333660 w 3162529"/>
                  <a:gd name="connsiteY2151" fmla="*/ 180903 h 1910656"/>
                  <a:gd name="connsiteX2152" fmla="*/ 2340600 w 3162529"/>
                  <a:gd name="connsiteY2152" fmla="*/ 185033 h 1910656"/>
                  <a:gd name="connsiteX2153" fmla="*/ 2346574 w 3162529"/>
                  <a:gd name="connsiteY2153" fmla="*/ 188722 h 1910656"/>
                  <a:gd name="connsiteX2154" fmla="*/ 2353427 w 3162529"/>
                  <a:gd name="connsiteY2154" fmla="*/ 192588 h 1910656"/>
                  <a:gd name="connsiteX2155" fmla="*/ 2379520 w 3162529"/>
                  <a:gd name="connsiteY2155" fmla="*/ 207084 h 1910656"/>
                  <a:gd name="connsiteX2156" fmla="*/ 2379783 w 3162529"/>
                  <a:gd name="connsiteY2156" fmla="*/ 207260 h 1910656"/>
                  <a:gd name="connsiteX2157" fmla="*/ 2396036 w 3162529"/>
                  <a:gd name="connsiteY2157" fmla="*/ 217538 h 1910656"/>
                  <a:gd name="connsiteX2158" fmla="*/ 2405524 w 3162529"/>
                  <a:gd name="connsiteY2158" fmla="*/ 223249 h 1910656"/>
                  <a:gd name="connsiteX2159" fmla="*/ 2417560 w 3162529"/>
                  <a:gd name="connsiteY2159" fmla="*/ 230453 h 1910656"/>
                  <a:gd name="connsiteX2160" fmla="*/ 2454722 w 3162529"/>
                  <a:gd name="connsiteY2160" fmla="*/ 258303 h 1910656"/>
                  <a:gd name="connsiteX2161" fmla="*/ 2461751 w 3162529"/>
                  <a:gd name="connsiteY2161" fmla="*/ 262607 h 1910656"/>
                  <a:gd name="connsiteX2162" fmla="*/ 2465265 w 3162529"/>
                  <a:gd name="connsiteY2162" fmla="*/ 264365 h 1910656"/>
                  <a:gd name="connsiteX2163" fmla="*/ 2493378 w 3162529"/>
                  <a:gd name="connsiteY2163" fmla="*/ 285801 h 1910656"/>
                  <a:gd name="connsiteX2164" fmla="*/ 2511827 w 3162529"/>
                  <a:gd name="connsiteY2164" fmla="*/ 298628 h 1910656"/>
                  <a:gd name="connsiteX2165" fmla="*/ 2520086 w 3162529"/>
                  <a:gd name="connsiteY2165" fmla="*/ 303196 h 1910656"/>
                  <a:gd name="connsiteX2166" fmla="*/ 2520700 w 3162529"/>
                  <a:gd name="connsiteY2166" fmla="*/ 303547 h 1910656"/>
                  <a:gd name="connsiteX2167" fmla="*/ 2532209 w 3162529"/>
                  <a:gd name="connsiteY2167" fmla="*/ 317516 h 1910656"/>
                  <a:gd name="connsiteX2168" fmla="*/ 2535987 w 3162529"/>
                  <a:gd name="connsiteY2168" fmla="*/ 318307 h 1910656"/>
                  <a:gd name="connsiteX2169" fmla="*/ 2537129 w 3162529"/>
                  <a:gd name="connsiteY2169" fmla="*/ 318482 h 1910656"/>
                  <a:gd name="connsiteX2170" fmla="*/ 2542049 w 3162529"/>
                  <a:gd name="connsiteY2170" fmla="*/ 319800 h 1910656"/>
                  <a:gd name="connsiteX2171" fmla="*/ 2563046 w 3162529"/>
                  <a:gd name="connsiteY2171" fmla="*/ 337810 h 1910656"/>
                  <a:gd name="connsiteX2172" fmla="*/ 2573501 w 3162529"/>
                  <a:gd name="connsiteY2172" fmla="*/ 347035 h 1910656"/>
                  <a:gd name="connsiteX2173" fmla="*/ 2580002 w 3162529"/>
                  <a:gd name="connsiteY2173" fmla="*/ 352570 h 1910656"/>
                  <a:gd name="connsiteX2174" fmla="*/ 2594761 w 3162529"/>
                  <a:gd name="connsiteY2174" fmla="*/ 365660 h 1910656"/>
                  <a:gd name="connsiteX2175" fmla="*/ 2624807 w 3162529"/>
                  <a:gd name="connsiteY2175" fmla="*/ 391840 h 1910656"/>
                  <a:gd name="connsiteX2176" fmla="*/ 2657050 w 3162529"/>
                  <a:gd name="connsiteY2176" fmla="*/ 426455 h 1910656"/>
                  <a:gd name="connsiteX2177" fmla="*/ 2668031 w 3162529"/>
                  <a:gd name="connsiteY2177" fmla="*/ 436294 h 1910656"/>
                  <a:gd name="connsiteX2178" fmla="*/ 2674620 w 3162529"/>
                  <a:gd name="connsiteY2178" fmla="*/ 441214 h 1910656"/>
                  <a:gd name="connsiteX2179" fmla="*/ 2676553 w 3162529"/>
                  <a:gd name="connsiteY2179" fmla="*/ 442532 h 1910656"/>
                  <a:gd name="connsiteX2180" fmla="*/ 2681122 w 3162529"/>
                  <a:gd name="connsiteY2180" fmla="*/ 445870 h 1910656"/>
                  <a:gd name="connsiteX2181" fmla="*/ 2687974 w 3162529"/>
                  <a:gd name="connsiteY2181" fmla="*/ 452635 h 1910656"/>
                  <a:gd name="connsiteX2182" fmla="*/ 2712573 w 3162529"/>
                  <a:gd name="connsiteY2182" fmla="*/ 477586 h 1910656"/>
                  <a:gd name="connsiteX2183" fmla="*/ 2722237 w 3162529"/>
                  <a:gd name="connsiteY2183" fmla="*/ 489709 h 1910656"/>
                  <a:gd name="connsiteX2184" fmla="*/ 2736294 w 3162529"/>
                  <a:gd name="connsiteY2184" fmla="*/ 505699 h 1910656"/>
                  <a:gd name="connsiteX2185" fmla="*/ 2759399 w 3162529"/>
                  <a:gd name="connsiteY2185" fmla="*/ 534339 h 1910656"/>
                  <a:gd name="connsiteX2186" fmla="*/ 2764319 w 3162529"/>
                  <a:gd name="connsiteY2186" fmla="*/ 542158 h 1910656"/>
                  <a:gd name="connsiteX2187" fmla="*/ 2779254 w 3162529"/>
                  <a:gd name="connsiteY2187" fmla="*/ 557093 h 1910656"/>
                  <a:gd name="connsiteX2188" fmla="*/ 2791378 w 3162529"/>
                  <a:gd name="connsiteY2188" fmla="*/ 572643 h 1910656"/>
                  <a:gd name="connsiteX2189" fmla="*/ 2797264 w 3162529"/>
                  <a:gd name="connsiteY2189" fmla="*/ 578178 h 1910656"/>
                  <a:gd name="connsiteX2190" fmla="*/ 2798582 w 3162529"/>
                  <a:gd name="connsiteY2190" fmla="*/ 579320 h 1910656"/>
                  <a:gd name="connsiteX2191" fmla="*/ 2802623 w 3162529"/>
                  <a:gd name="connsiteY2191" fmla="*/ 583449 h 1910656"/>
                  <a:gd name="connsiteX2192" fmla="*/ 2809212 w 3162529"/>
                  <a:gd name="connsiteY2192" fmla="*/ 592323 h 1910656"/>
                  <a:gd name="connsiteX2193" fmla="*/ 2831352 w 3162529"/>
                  <a:gd name="connsiteY2193" fmla="*/ 622984 h 1910656"/>
                  <a:gd name="connsiteX2194" fmla="*/ 2840927 w 3162529"/>
                  <a:gd name="connsiteY2194" fmla="*/ 640203 h 1910656"/>
                  <a:gd name="connsiteX2195" fmla="*/ 2844442 w 3162529"/>
                  <a:gd name="connsiteY2195" fmla="*/ 647143 h 1910656"/>
                  <a:gd name="connsiteX2196" fmla="*/ 2844705 w 3162529"/>
                  <a:gd name="connsiteY2196" fmla="*/ 647758 h 1910656"/>
                  <a:gd name="connsiteX2197" fmla="*/ 2857532 w 3162529"/>
                  <a:gd name="connsiteY2197" fmla="*/ 662166 h 1910656"/>
                  <a:gd name="connsiteX2198" fmla="*/ 2859816 w 3162529"/>
                  <a:gd name="connsiteY2198" fmla="*/ 667086 h 1910656"/>
                  <a:gd name="connsiteX2199" fmla="*/ 2860343 w 3162529"/>
                  <a:gd name="connsiteY2199" fmla="*/ 667789 h 1910656"/>
                  <a:gd name="connsiteX2200" fmla="*/ 2866054 w 3162529"/>
                  <a:gd name="connsiteY2200" fmla="*/ 675696 h 1910656"/>
                  <a:gd name="connsiteX2201" fmla="*/ 2869480 w 3162529"/>
                  <a:gd name="connsiteY2201" fmla="*/ 679825 h 1910656"/>
                  <a:gd name="connsiteX2202" fmla="*/ 2904797 w 3162529"/>
                  <a:gd name="connsiteY2202" fmla="*/ 732449 h 1910656"/>
                  <a:gd name="connsiteX2203" fmla="*/ 2916921 w 3162529"/>
                  <a:gd name="connsiteY2203" fmla="*/ 751953 h 1910656"/>
                  <a:gd name="connsiteX2204" fmla="*/ 2924301 w 3162529"/>
                  <a:gd name="connsiteY2204" fmla="*/ 762495 h 1910656"/>
                  <a:gd name="connsiteX2205" fmla="*/ 2925355 w 3162529"/>
                  <a:gd name="connsiteY2205" fmla="*/ 764077 h 1910656"/>
                  <a:gd name="connsiteX2206" fmla="*/ 2931856 w 3162529"/>
                  <a:gd name="connsiteY2206" fmla="*/ 783317 h 1910656"/>
                  <a:gd name="connsiteX2207" fmla="*/ 2934140 w 3162529"/>
                  <a:gd name="connsiteY2207" fmla="*/ 783317 h 1910656"/>
                  <a:gd name="connsiteX2208" fmla="*/ 2944244 w 3162529"/>
                  <a:gd name="connsiteY2208" fmla="*/ 793947 h 1910656"/>
                  <a:gd name="connsiteX2209" fmla="*/ 2944331 w 3162529"/>
                  <a:gd name="connsiteY2209" fmla="*/ 794211 h 1910656"/>
                  <a:gd name="connsiteX2210" fmla="*/ 2951096 w 3162529"/>
                  <a:gd name="connsiteY2210" fmla="*/ 806686 h 1910656"/>
                  <a:gd name="connsiteX2211" fmla="*/ 2964186 w 3162529"/>
                  <a:gd name="connsiteY2211" fmla="*/ 832515 h 1910656"/>
                  <a:gd name="connsiteX2212" fmla="*/ 2971215 w 3162529"/>
                  <a:gd name="connsiteY2212" fmla="*/ 844902 h 1910656"/>
                  <a:gd name="connsiteX2213" fmla="*/ 2981318 w 3162529"/>
                  <a:gd name="connsiteY2213" fmla="*/ 865987 h 1910656"/>
                  <a:gd name="connsiteX2214" fmla="*/ 2998977 w 3162529"/>
                  <a:gd name="connsiteY2214" fmla="*/ 902974 h 1910656"/>
                  <a:gd name="connsiteX2215" fmla="*/ 3001788 w 3162529"/>
                  <a:gd name="connsiteY2215" fmla="*/ 907542 h 1910656"/>
                  <a:gd name="connsiteX2216" fmla="*/ 3005302 w 3162529"/>
                  <a:gd name="connsiteY2216" fmla="*/ 921950 h 1910656"/>
                  <a:gd name="connsiteX2217" fmla="*/ 3009782 w 3162529"/>
                  <a:gd name="connsiteY2217" fmla="*/ 927573 h 1910656"/>
                  <a:gd name="connsiteX2218" fmla="*/ 3011012 w 3162529"/>
                  <a:gd name="connsiteY2218" fmla="*/ 928978 h 1910656"/>
                  <a:gd name="connsiteX2219" fmla="*/ 3015142 w 3162529"/>
                  <a:gd name="connsiteY2219" fmla="*/ 934864 h 1910656"/>
                  <a:gd name="connsiteX2220" fmla="*/ 3016723 w 3162529"/>
                  <a:gd name="connsiteY2220" fmla="*/ 938818 h 1910656"/>
                  <a:gd name="connsiteX2221" fmla="*/ 3049756 w 3162529"/>
                  <a:gd name="connsiteY2221" fmla="*/ 1020258 h 1910656"/>
                  <a:gd name="connsiteX2222" fmla="*/ 3055379 w 3162529"/>
                  <a:gd name="connsiteY2222" fmla="*/ 1035633 h 1910656"/>
                  <a:gd name="connsiteX2223" fmla="*/ 3069523 w 3162529"/>
                  <a:gd name="connsiteY2223" fmla="*/ 1068578 h 1910656"/>
                  <a:gd name="connsiteX2224" fmla="*/ 3071017 w 3162529"/>
                  <a:gd name="connsiteY2224" fmla="*/ 1077978 h 1910656"/>
                  <a:gd name="connsiteX2225" fmla="*/ 3070929 w 3162529"/>
                  <a:gd name="connsiteY2225" fmla="*/ 1080087 h 1910656"/>
                  <a:gd name="connsiteX2226" fmla="*/ 3073916 w 3162529"/>
                  <a:gd name="connsiteY2226" fmla="*/ 1082371 h 1910656"/>
                  <a:gd name="connsiteX2227" fmla="*/ 3073213 w 3162529"/>
                  <a:gd name="connsiteY2227" fmla="*/ 1086324 h 1910656"/>
                  <a:gd name="connsiteX2228" fmla="*/ 3079714 w 3162529"/>
                  <a:gd name="connsiteY2228" fmla="*/ 1110660 h 1910656"/>
                  <a:gd name="connsiteX2229" fmla="*/ 3086742 w 3162529"/>
                  <a:gd name="connsiteY2229" fmla="*/ 1127352 h 1910656"/>
                  <a:gd name="connsiteX2230" fmla="*/ 3088148 w 3162529"/>
                  <a:gd name="connsiteY2230" fmla="*/ 1130603 h 1910656"/>
                  <a:gd name="connsiteX2231" fmla="*/ 3096406 w 3162529"/>
                  <a:gd name="connsiteY2231" fmla="*/ 1160737 h 1910656"/>
                  <a:gd name="connsiteX2232" fmla="*/ 3104577 w 3162529"/>
                  <a:gd name="connsiteY2232" fmla="*/ 1189026 h 1910656"/>
                  <a:gd name="connsiteX2233" fmla="*/ 3107124 w 3162529"/>
                  <a:gd name="connsiteY2233" fmla="*/ 1197547 h 1910656"/>
                  <a:gd name="connsiteX2234" fmla="*/ 3110551 w 3162529"/>
                  <a:gd name="connsiteY2234" fmla="*/ 1217402 h 1910656"/>
                  <a:gd name="connsiteX2235" fmla="*/ 3111341 w 3162529"/>
                  <a:gd name="connsiteY2235" fmla="*/ 1222322 h 1910656"/>
                  <a:gd name="connsiteX2236" fmla="*/ 3112484 w 3162529"/>
                  <a:gd name="connsiteY2236" fmla="*/ 1228208 h 1910656"/>
                  <a:gd name="connsiteX2237" fmla="*/ 3115558 w 3162529"/>
                  <a:gd name="connsiteY2237" fmla="*/ 1241738 h 1910656"/>
                  <a:gd name="connsiteX2238" fmla="*/ 3122674 w 3162529"/>
                  <a:gd name="connsiteY2238" fmla="*/ 1265283 h 1910656"/>
                  <a:gd name="connsiteX2239" fmla="*/ 3123465 w 3162529"/>
                  <a:gd name="connsiteY2239" fmla="*/ 1273102 h 1910656"/>
                  <a:gd name="connsiteX2240" fmla="*/ 3126628 w 3162529"/>
                  <a:gd name="connsiteY2240" fmla="*/ 1285577 h 1910656"/>
                  <a:gd name="connsiteX2241" fmla="*/ 3130581 w 3162529"/>
                  <a:gd name="connsiteY2241" fmla="*/ 1307101 h 1910656"/>
                  <a:gd name="connsiteX2242" fmla="*/ 3135501 w 3162529"/>
                  <a:gd name="connsiteY2242" fmla="*/ 1336620 h 1910656"/>
                  <a:gd name="connsiteX2243" fmla="*/ 3137961 w 3162529"/>
                  <a:gd name="connsiteY2243" fmla="*/ 1344878 h 1910656"/>
                  <a:gd name="connsiteX2244" fmla="*/ 3138927 w 3162529"/>
                  <a:gd name="connsiteY2244" fmla="*/ 1367632 h 1910656"/>
                  <a:gd name="connsiteX2245" fmla="*/ 3143759 w 3162529"/>
                  <a:gd name="connsiteY2245" fmla="*/ 1375890 h 1910656"/>
                  <a:gd name="connsiteX2246" fmla="*/ 3146571 w 3162529"/>
                  <a:gd name="connsiteY2246" fmla="*/ 1400489 h 1910656"/>
                  <a:gd name="connsiteX2247" fmla="*/ 3151491 w 3162529"/>
                  <a:gd name="connsiteY2247" fmla="*/ 1432117 h 1910656"/>
                  <a:gd name="connsiteX2248" fmla="*/ 3152018 w 3162529"/>
                  <a:gd name="connsiteY2248" fmla="*/ 1440814 h 1910656"/>
                  <a:gd name="connsiteX2249" fmla="*/ 3151930 w 3162529"/>
                  <a:gd name="connsiteY2249" fmla="*/ 1443187 h 1910656"/>
                  <a:gd name="connsiteX2250" fmla="*/ 3154829 w 3162529"/>
                  <a:gd name="connsiteY2250" fmla="*/ 1469630 h 1910656"/>
                  <a:gd name="connsiteX2251" fmla="*/ 3156586 w 3162529"/>
                  <a:gd name="connsiteY2251" fmla="*/ 1480788 h 1910656"/>
                  <a:gd name="connsiteX2252" fmla="*/ 3156762 w 3162529"/>
                  <a:gd name="connsiteY2252" fmla="*/ 1482018 h 1910656"/>
                  <a:gd name="connsiteX2253" fmla="*/ 3154214 w 3162529"/>
                  <a:gd name="connsiteY2253" fmla="*/ 1512591 h 1910656"/>
                  <a:gd name="connsiteX2254" fmla="*/ 3154478 w 3162529"/>
                  <a:gd name="connsiteY2254" fmla="*/ 1517423 h 1910656"/>
                  <a:gd name="connsiteX2255" fmla="*/ 3156498 w 3162529"/>
                  <a:gd name="connsiteY2255" fmla="*/ 1526648 h 1910656"/>
                  <a:gd name="connsiteX2256" fmla="*/ 3159485 w 3162529"/>
                  <a:gd name="connsiteY2256" fmla="*/ 1542022 h 1910656"/>
                  <a:gd name="connsiteX2257" fmla="*/ 3159573 w 3162529"/>
                  <a:gd name="connsiteY2257" fmla="*/ 1542988 h 1910656"/>
                  <a:gd name="connsiteX2258" fmla="*/ 3157289 w 3162529"/>
                  <a:gd name="connsiteY2258" fmla="*/ 1562140 h 1910656"/>
                  <a:gd name="connsiteX2259" fmla="*/ 3159661 w 3162529"/>
                  <a:gd name="connsiteY2259" fmla="*/ 1564864 h 1910656"/>
                  <a:gd name="connsiteX2260" fmla="*/ 3159837 w 3162529"/>
                  <a:gd name="connsiteY2260" fmla="*/ 1565215 h 1910656"/>
                  <a:gd name="connsiteX2261" fmla="*/ 3161594 w 3162529"/>
                  <a:gd name="connsiteY2261" fmla="*/ 1576285 h 1910656"/>
                  <a:gd name="connsiteX2262" fmla="*/ 3161594 w 3162529"/>
                  <a:gd name="connsiteY2262" fmla="*/ 1585597 h 1910656"/>
                  <a:gd name="connsiteX2263" fmla="*/ 3160627 w 3162529"/>
                  <a:gd name="connsiteY2263" fmla="*/ 1602553 h 1910656"/>
                  <a:gd name="connsiteX2264" fmla="*/ 3162297 w 3162529"/>
                  <a:gd name="connsiteY2264" fmla="*/ 1608439 h 1910656"/>
                  <a:gd name="connsiteX2265" fmla="*/ 3162297 w 3162529"/>
                  <a:gd name="connsiteY2265" fmla="*/ 1610987 h 1910656"/>
                  <a:gd name="connsiteX2266" fmla="*/ 3160627 w 3162529"/>
                  <a:gd name="connsiteY2266" fmla="*/ 1630754 h 1910656"/>
                  <a:gd name="connsiteX2267" fmla="*/ 3161067 w 3162529"/>
                  <a:gd name="connsiteY2267" fmla="*/ 1637255 h 1910656"/>
                  <a:gd name="connsiteX2268" fmla="*/ 3161857 w 3162529"/>
                  <a:gd name="connsiteY2268" fmla="*/ 1641385 h 1910656"/>
                  <a:gd name="connsiteX2269" fmla="*/ 3161769 w 3162529"/>
                  <a:gd name="connsiteY2269" fmla="*/ 1648413 h 1910656"/>
                  <a:gd name="connsiteX2270" fmla="*/ 3161682 w 3162529"/>
                  <a:gd name="connsiteY2270" fmla="*/ 1653772 h 1910656"/>
                  <a:gd name="connsiteX2271" fmla="*/ 3159925 w 3162529"/>
                  <a:gd name="connsiteY2271" fmla="*/ 1676878 h 1910656"/>
                  <a:gd name="connsiteX2272" fmla="*/ 3158607 w 3162529"/>
                  <a:gd name="connsiteY2272" fmla="*/ 1685224 h 1910656"/>
                  <a:gd name="connsiteX2273" fmla="*/ 3158343 w 3162529"/>
                  <a:gd name="connsiteY2273" fmla="*/ 1686981 h 1910656"/>
                  <a:gd name="connsiteX2274" fmla="*/ 3157025 w 3162529"/>
                  <a:gd name="connsiteY2274" fmla="*/ 1695590 h 1910656"/>
                  <a:gd name="connsiteX2275" fmla="*/ 3157377 w 3162529"/>
                  <a:gd name="connsiteY2275" fmla="*/ 1699983 h 1910656"/>
                  <a:gd name="connsiteX2276" fmla="*/ 3157201 w 3162529"/>
                  <a:gd name="connsiteY2276" fmla="*/ 1711316 h 1910656"/>
                  <a:gd name="connsiteX2277" fmla="*/ 3156937 w 3162529"/>
                  <a:gd name="connsiteY2277" fmla="*/ 1718784 h 1910656"/>
                  <a:gd name="connsiteX2278" fmla="*/ 3157113 w 3162529"/>
                  <a:gd name="connsiteY2278" fmla="*/ 1725373 h 1910656"/>
                  <a:gd name="connsiteX2279" fmla="*/ 3156147 w 3162529"/>
                  <a:gd name="connsiteY2279" fmla="*/ 1740484 h 1910656"/>
                  <a:gd name="connsiteX2280" fmla="*/ 3154829 w 3162529"/>
                  <a:gd name="connsiteY2280" fmla="*/ 1769036 h 1910656"/>
                  <a:gd name="connsiteX2281" fmla="*/ 3150788 w 3162529"/>
                  <a:gd name="connsiteY2281" fmla="*/ 1778964 h 1910656"/>
                  <a:gd name="connsiteX2282" fmla="*/ 3149470 w 3162529"/>
                  <a:gd name="connsiteY2282" fmla="*/ 1780808 h 1910656"/>
                  <a:gd name="connsiteX2283" fmla="*/ 3149646 w 3162529"/>
                  <a:gd name="connsiteY2283" fmla="*/ 1781160 h 1910656"/>
                  <a:gd name="connsiteX2284" fmla="*/ 3148855 w 3162529"/>
                  <a:gd name="connsiteY2284" fmla="*/ 1802596 h 1910656"/>
                  <a:gd name="connsiteX2285" fmla="*/ 3148943 w 3162529"/>
                  <a:gd name="connsiteY2285" fmla="*/ 1802948 h 1910656"/>
                  <a:gd name="connsiteX2286" fmla="*/ 3145341 w 3162529"/>
                  <a:gd name="connsiteY2286" fmla="*/ 1826229 h 1910656"/>
                  <a:gd name="connsiteX2287" fmla="*/ 3146922 w 3162529"/>
                  <a:gd name="connsiteY2287" fmla="*/ 1827634 h 1910656"/>
                  <a:gd name="connsiteX2288" fmla="*/ 3148855 w 3162529"/>
                  <a:gd name="connsiteY2288" fmla="*/ 1836947 h 1910656"/>
                  <a:gd name="connsiteX2289" fmla="*/ 3147889 w 3162529"/>
                  <a:gd name="connsiteY2289" fmla="*/ 1842482 h 1910656"/>
                  <a:gd name="connsiteX2290" fmla="*/ 3146483 w 3162529"/>
                  <a:gd name="connsiteY2290" fmla="*/ 1850476 h 1910656"/>
                  <a:gd name="connsiteX2291" fmla="*/ 3144902 w 3162529"/>
                  <a:gd name="connsiteY2291" fmla="*/ 1857241 h 1910656"/>
                  <a:gd name="connsiteX2292" fmla="*/ 3143847 w 3162529"/>
                  <a:gd name="connsiteY2292" fmla="*/ 1861370 h 1910656"/>
                  <a:gd name="connsiteX2293" fmla="*/ 3141300 w 3162529"/>
                  <a:gd name="connsiteY2293" fmla="*/ 1873143 h 1910656"/>
                  <a:gd name="connsiteX2294" fmla="*/ 3139894 w 3162529"/>
                  <a:gd name="connsiteY2294" fmla="*/ 1880083 h 1910656"/>
                  <a:gd name="connsiteX2295" fmla="*/ 3136292 w 3162529"/>
                  <a:gd name="connsiteY2295" fmla="*/ 1900729 h 1910656"/>
                  <a:gd name="connsiteX2296" fmla="*/ 3125047 w 3162529"/>
                  <a:gd name="connsiteY2296" fmla="*/ 1910656 h 1910656"/>
                  <a:gd name="connsiteX2297" fmla="*/ 3114680 w 3162529"/>
                  <a:gd name="connsiteY2297" fmla="*/ 1897478 h 1910656"/>
                  <a:gd name="connsiteX2298" fmla="*/ 3123553 w 3162529"/>
                  <a:gd name="connsiteY2298" fmla="*/ 1897566 h 1910656"/>
                  <a:gd name="connsiteX2299" fmla="*/ 3127243 w 3162529"/>
                  <a:gd name="connsiteY2299" fmla="*/ 1876745 h 1910656"/>
                  <a:gd name="connsiteX2300" fmla="*/ 3128561 w 3162529"/>
                  <a:gd name="connsiteY2300" fmla="*/ 1869892 h 1910656"/>
                  <a:gd name="connsiteX2301" fmla="*/ 3131196 w 3162529"/>
                  <a:gd name="connsiteY2301" fmla="*/ 1857681 h 1910656"/>
                  <a:gd name="connsiteX2302" fmla="*/ 3132251 w 3162529"/>
                  <a:gd name="connsiteY2302" fmla="*/ 1853288 h 1910656"/>
                  <a:gd name="connsiteX2303" fmla="*/ 3133656 w 3162529"/>
                  <a:gd name="connsiteY2303" fmla="*/ 1847226 h 1910656"/>
                  <a:gd name="connsiteX2304" fmla="*/ 3134974 w 3162529"/>
                  <a:gd name="connsiteY2304" fmla="*/ 1839671 h 1910656"/>
                  <a:gd name="connsiteX2305" fmla="*/ 3135413 w 3162529"/>
                  <a:gd name="connsiteY2305" fmla="*/ 1836771 h 1910656"/>
                  <a:gd name="connsiteX2306" fmla="*/ 3131548 w 3162529"/>
                  <a:gd name="connsiteY2306" fmla="*/ 1835893 h 1910656"/>
                  <a:gd name="connsiteX2307" fmla="*/ 3130669 w 3162529"/>
                  <a:gd name="connsiteY2307" fmla="*/ 1835629 h 1910656"/>
                  <a:gd name="connsiteX2308" fmla="*/ 3122060 w 3162529"/>
                  <a:gd name="connsiteY2308" fmla="*/ 1833521 h 1910656"/>
                  <a:gd name="connsiteX2309" fmla="*/ 3126628 w 3162529"/>
                  <a:gd name="connsiteY2309" fmla="*/ 1825877 h 1910656"/>
                  <a:gd name="connsiteX2310" fmla="*/ 3126979 w 3162529"/>
                  <a:gd name="connsiteY2310" fmla="*/ 1825262 h 1910656"/>
                  <a:gd name="connsiteX2311" fmla="*/ 3131460 w 3162529"/>
                  <a:gd name="connsiteY2311" fmla="*/ 1819816 h 1910656"/>
                  <a:gd name="connsiteX2312" fmla="*/ 3136643 w 3162529"/>
                  <a:gd name="connsiteY2312" fmla="*/ 1806725 h 1910656"/>
                  <a:gd name="connsiteX2313" fmla="*/ 3136995 w 3162529"/>
                  <a:gd name="connsiteY2313" fmla="*/ 1796359 h 1910656"/>
                  <a:gd name="connsiteX2314" fmla="*/ 3139015 w 3162529"/>
                  <a:gd name="connsiteY2314" fmla="*/ 1791175 h 1910656"/>
                  <a:gd name="connsiteX2315" fmla="*/ 3115295 w 3162529"/>
                  <a:gd name="connsiteY2315" fmla="*/ 1775362 h 1910656"/>
                  <a:gd name="connsiteX2316" fmla="*/ 3127243 w 3162529"/>
                  <a:gd name="connsiteY2316" fmla="*/ 1770881 h 1910656"/>
                  <a:gd name="connsiteX2317" fmla="*/ 3134095 w 3162529"/>
                  <a:gd name="connsiteY2317" fmla="*/ 1771320 h 1910656"/>
                  <a:gd name="connsiteX2318" fmla="*/ 3137170 w 3162529"/>
                  <a:gd name="connsiteY2318" fmla="*/ 1775362 h 1910656"/>
                  <a:gd name="connsiteX2319" fmla="*/ 3140158 w 3162529"/>
                  <a:gd name="connsiteY2319" fmla="*/ 1770442 h 1910656"/>
                  <a:gd name="connsiteX2320" fmla="*/ 3141651 w 3162529"/>
                  <a:gd name="connsiteY2320" fmla="*/ 1768158 h 1910656"/>
                  <a:gd name="connsiteX2321" fmla="*/ 3141915 w 3162529"/>
                  <a:gd name="connsiteY2321" fmla="*/ 1757703 h 1910656"/>
                  <a:gd name="connsiteX2322" fmla="*/ 3134535 w 3162529"/>
                  <a:gd name="connsiteY2322" fmla="*/ 1757352 h 1910656"/>
                  <a:gd name="connsiteX2323" fmla="*/ 3124871 w 3162529"/>
                  <a:gd name="connsiteY2323" fmla="*/ 1752080 h 1910656"/>
                  <a:gd name="connsiteX2324" fmla="*/ 3119424 w 3162529"/>
                  <a:gd name="connsiteY2324" fmla="*/ 1745579 h 1910656"/>
                  <a:gd name="connsiteX2325" fmla="*/ 3127067 w 3162529"/>
                  <a:gd name="connsiteY2325" fmla="*/ 1741889 h 1910656"/>
                  <a:gd name="connsiteX2326" fmla="*/ 3127419 w 3162529"/>
                  <a:gd name="connsiteY2326" fmla="*/ 1741714 h 1910656"/>
                  <a:gd name="connsiteX2327" fmla="*/ 3136643 w 3162529"/>
                  <a:gd name="connsiteY2327" fmla="*/ 1742504 h 1910656"/>
                  <a:gd name="connsiteX2328" fmla="*/ 3139455 w 3162529"/>
                  <a:gd name="connsiteY2328" fmla="*/ 1746106 h 1910656"/>
                  <a:gd name="connsiteX2329" fmla="*/ 3140070 w 3162529"/>
                  <a:gd name="connsiteY2329" fmla="*/ 1746985 h 1910656"/>
                  <a:gd name="connsiteX2330" fmla="*/ 3142266 w 3162529"/>
                  <a:gd name="connsiteY2330" fmla="*/ 1749972 h 1910656"/>
                  <a:gd name="connsiteX2331" fmla="*/ 3142969 w 3162529"/>
                  <a:gd name="connsiteY2331" fmla="*/ 1738902 h 1910656"/>
                  <a:gd name="connsiteX2332" fmla="*/ 3143935 w 3162529"/>
                  <a:gd name="connsiteY2332" fmla="*/ 1724055 h 1910656"/>
                  <a:gd name="connsiteX2333" fmla="*/ 3143759 w 3162529"/>
                  <a:gd name="connsiteY2333" fmla="*/ 1718959 h 1910656"/>
                  <a:gd name="connsiteX2334" fmla="*/ 3144550 w 3162529"/>
                  <a:gd name="connsiteY2334" fmla="*/ 1706836 h 1910656"/>
                  <a:gd name="connsiteX2335" fmla="*/ 3144375 w 3162529"/>
                  <a:gd name="connsiteY2335" fmla="*/ 1701564 h 1910656"/>
                  <a:gd name="connsiteX2336" fmla="*/ 3144111 w 3162529"/>
                  <a:gd name="connsiteY2336" fmla="*/ 1692515 h 1910656"/>
                  <a:gd name="connsiteX2337" fmla="*/ 3145253 w 3162529"/>
                  <a:gd name="connsiteY2337" fmla="*/ 1684784 h 1910656"/>
                  <a:gd name="connsiteX2338" fmla="*/ 3145516 w 3162529"/>
                  <a:gd name="connsiteY2338" fmla="*/ 1683027 h 1910656"/>
                  <a:gd name="connsiteX2339" fmla="*/ 3146922 w 3162529"/>
                  <a:gd name="connsiteY2339" fmla="*/ 1674066 h 1910656"/>
                  <a:gd name="connsiteX2340" fmla="*/ 3147713 w 3162529"/>
                  <a:gd name="connsiteY2340" fmla="*/ 1669322 h 1910656"/>
                  <a:gd name="connsiteX2341" fmla="*/ 3131811 w 3162529"/>
                  <a:gd name="connsiteY2341" fmla="*/ 1673539 h 1910656"/>
                  <a:gd name="connsiteX2342" fmla="*/ 3129879 w 3162529"/>
                  <a:gd name="connsiteY2342" fmla="*/ 1667653 h 1910656"/>
                  <a:gd name="connsiteX2343" fmla="*/ 3130933 w 3162529"/>
                  <a:gd name="connsiteY2343" fmla="*/ 1656759 h 1910656"/>
                  <a:gd name="connsiteX2344" fmla="*/ 3140685 w 3162529"/>
                  <a:gd name="connsiteY2344" fmla="*/ 1653948 h 1910656"/>
                  <a:gd name="connsiteX2345" fmla="*/ 3141124 w 3162529"/>
                  <a:gd name="connsiteY2345" fmla="*/ 1654036 h 1910656"/>
                  <a:gd name="connsiteX2346" fmla="*/ 3147801 w 3162529"/>
                  <a:gd name="connsiteY2346" fmla="*/ 1659658 h 1910656"/>
                  <a:gd name="connsiteX2347" fmla="*/ 3148152 w 3162529"/>
                  <a:gd name="connsiteY2347" fmla="*/ 1660361 h 1910656"/>
                  <a:gd name="connsiteX2348" fmla="*/ 3148679 w 3162529"/>
                  <a:gd name="connsiteY2348" fmla="*/ 1661152 h 1910656"/>
                  <a:gd name="connsiteX2349" fmla="*/ 3148504 w 3162529"/>
                  <a:gd name="connsiteY2349" fmla="*/ 1654914 h 1910656"/>
                  <a:gd name="connsiteX2350" fmla="*/ 3148591 w 3162529"/>
                  <a:gd name="connsiteY2350" fmla="*/ 1646919 h 1910656"/>
                  <a:gd name="connsiteX2351" fmla="*/ 3148679 w 3162529"/>
                  <a:gd name="connsiteY2351" fmla="*/ 1642790 h 1910656"/>
                  <a:gd name="connsiteX2352" fmla="*/ 3148064 w 3162529"/>
                  <a:gd name="connsiteY2352" fmla="*/ 1639715 h 1910656"/>
                  <a:gd name="connsiteX2353" fmla="*/ 3147625 w 3162529"/>
                  <a:gd name="connsiteY2353" fmla="*/ 1637431 h 1910656"/>
                  <a:gd name="connsiteX2354" fmla="*/ 3146922 w 3162529"/>
                  <a:gd name="connsiteY2354" fmla="*/ 1638837 h 1910656"/>
                  <a:gd name="connsiteX2355" fmla="*/ 3140948 w 3162529"/>
                  <a:gd name="connsiteY2355" fmla="*/ 1642351 h 1910656"/>
                  <a:gd name="connsiteX2356" fmla="*/ 3126979 w 3162529"/>
                  <a:gd name="connsiteY2356" fmla="*/ 1643932 h 1910656"/>
                  <a:gd name="connsiteX2357" fmla="*/ 3142969 w 3162529"/>
                  <a:gd name="connsiteY2357" fmla="*/ 1620036 h 1910656"/>
                  <a:gd name="connsiteX2358" fmla="*/ 3147186 w 3162529"/>
                  <a:gd name="connsiteY2358" fmla="*/ 1631281 h 1910656"/>
                  <a:gd name="connsiteX2359" fmla="*/ 3147713 w 3162529"/>
                  <a:gd name="connsiteY2359" fmla="*/ 1627504 h 1910656"/>
                  <a:gd name="connsiteX2360" fmla="*/ 3149031 w 3162529"/>
                  <a:gd name="connsiteY2360" fmla="*/ 1610724 h 1910656"/>
                  <a:gd name="connsiteX2361" fmla="*/ 3149031 w 3162529"/>
                  <a:gd name="connsiteY2361" fmla="*/ 1609845 h 1910656"/>
                  <a:gd name="connsiteX2362" fmla="*/ 3122499 w 3162529"/>
                  <a:gd name="connsiteY2362" fmla="*/ 1607737 h 1910656"/>
                  <a:gd name="connsiteX2363" fmla="*/ 3120917 w 3162529"/>
                  <a:gd name="connsiteY2363" fmla="*/ 1604222 h 1910656"/>
                  <a:gd name="connsiteX2364" fmla="*/ 3114856 w 3162529"/>
                  <a:gd name="connsiteY2364" fmla="*/ 1600445 h 1910656"/>
                  <a:gd name="connsiteX2365" fmla="*/ 3115646 w 3162529"/>
                  <a:gd name="connsiteY2365" fmla="*/ 1605189 h 1910656"/>
                  <a:gd name="connsiteX2366" fmla="*/ 3117491 w 3162529"/>
                  <a:gd name="connsiteY2366" fmla="*/ 1617664 h 1910656"/>
                  <a:gd name="connsiteX2367" fmla="*/ 3115295 w 3162529"/>
                  <a:gd name="connsiteY2367" fmla="*/ 1624780 h 1910656"/>
                  <a:gd name="connsiteX2368" fmla="*/ 3115119 w 3162529"/>
                  <a:gd name="connsiteY2368" fmla="*/ 1624956 h 1910656"/>
                  <a:gd name="connsiteX2369" fmla="*/ 3113538 w 3162529"/>
                  <a:gd name="connsiteY2369" fmla="*/ 1633214 h 1910656"/>
                  <a:gd name="connsiteX2370" fmla="*/ 3113011 w 3162529"/>
                  <a:gd name="connsiteY2370" fmla="*/ 1641033 h 1910656"/>
                  <a:gd name="connsiteX2371" fmla="*/ 3116349 w 3162529"/>
                  <a:gd name="connsiteY2371" fmla="*/ 1655178 h 1910656"/>
                  <a:gd name="connsiteX2372" fmla="*/ 3117755 w 3162529"/>
                  <a:gd name="connsiteY2372" fmla="*/ 1662030 h 1910656"/>
                  <a:gd name="connsiteX2373" fmla="*/ 3119775 w 3162529"/>
                  <a:gd name="connsiteY2373" fmla="*/ 1667565 h 1910656"/>
                  <a:gd name="connsiteX2374" fmla="*/ 3124607 w 3162529"/>
                  <a:gd name="connsiteY2374" fmla="*/ 1673275 h 1910656"/>
                  <a:gd name="connsiteX2375" fmla="*/ 3124783 w 3162529"/>
                  <a:gd name="connsiteY2375" fmla="*/ 1673803 h 1910656"/>
                  <a:gd name="connsiteX2376" fmla="*/ 3126628 w 3162529"/>
                  <a:gd name="connsiteY2376" fmla="*/ 1680480 h 1910656"/>
                  <a:gd name="connsiteX2377" fmla="*/ 3113626 w 3162529"/>
                  <a:gd name="connsiteY2377" fmla="*/ 1683203 h 1910656"/>
                  <a:gd name="connsiteX2378" fmla="*/ 3113450 w 3162529"/>
                  <a:gd name="connsiteY2378" fmla="*/ 1684696 h 1910656"/>
                  <a:gd name="connsiteX2379" fmla="*/ 3112747 w 3162529"/>
                  <a:gd name="connsiteY2379" fmla="*/ 1691988 h 1910656"/>
                  <a:gd name="connsiteX2380" fmla="*/ 3114680 w 3162529"/>
                  <a:gd name="connsiteY2380" fmla="*/ 1705957 h 1910656"/>
                  <a:gd name="connsiteX2381" fmla="*/ 3115383 w 3162529"/>
                  <a:gd name="connsiteY2381" fmla="*/ 1718872 h 1910656"/>
                  <a:gd name="connsiteX2382" fmla="*/ 3111869 w 3162529"/>
                  <a:gd name="connsiteY2382" fmla="*/ 1736794 h 1910656"/>
                  <a:gd name="connsiteX2383" fmla="*/ 3114680 w 3162529"/>
                  <a:gd name="connsiteY2383" fmla="*/ 1750060 h 1910656"/>
                  <a:gd name="connsiteX2384" fmla="*/ 3115031 w 3162529"/>
                  <a:gd name="connsiteY2384" fmla="*/ 1753047 h 1910656"/>
                  <a:gd name="connsiteX2385" fmla="*/ 3111078 w 3162529"/>
                  <a:gd name="connsiteY2385" fmla="*/ 1762886 h 1910656"/>
                  <a:gd name="connsiteX2386" fmla="*/ 3110024 w 3162529"/>
                  <a:gd name="connsiteY2386" fmla="*/ 1763326 h 1910656"/>
                  <a:gd name="connsiteX2387" fmla="*/ 3109233 w 3162529"/>
                  <a:gd name="connsiteY2387" fmla="*/ 1766576 h 1910656"/>
                  <a:gd name="connsiteX2388" fmla="*/ 3109057 w 3162529"/>
                  <a:gd name="connsiteY2388" fmla="*/ 1793196 h 1910656"/>
                  <a:gd name="connsiteX2389" fmla="*/ 3109233 w 3162529"/>
                  <a:gd name="connsiteY2389" fmla="*/ 1798291 h 1910656"/>
                  <a:gd name="connsiteX2390" fmla="*/ 3116788 w 3162529"/>
                  <a:gd name="connsiteY2390" fmla="*/ 1797149 h 1910656"/>
                  <a:gd name="connsiteX2391" fmla="*/ 3116349 w 3162529"/>
                  <a:gd name="connsiteY2391" fmla="*/ 1819288 h 1910656"/>
                  <a:gd name="connsiteX2392" fmla="*/ 3109672 w 3162529"/>
                  <a:gd name="connsiteY2392" fmla="*/ 1819025 h 1910656"/>
                  <a:gd name="connsiteX2393" fmla="*/ 3102556 w 3162529"/>
                  <a:gd name="connsiteY2393" fmla="*/ 1816916 h 1910656"/>
                  <a:gd name="connsiteX2394" fmla="*/ 3102644 w 3162529"/>
                  <a:gd name="connsiteY2394" fmla="*/ 1821133 h 1910656"/>
                  <a:gd name="connsiteX2395" fmla="*/ 3103610 w 3162529"/>
                  <a:gd name="connsiteY2395" fmla="*/ 1820782 h 1910656"/>
                  <a:gd name="connsiteX2396" fmla="*/ 3110463 w 3162529"/>
                  <a:gd name="connsiteY2396" fmla="*/ 1821221 h 1910656"/>
                  <a:gd name="connsiteX2397" fmla="*/ 3113977 w 3162529"/>
                  <a:gd name="connsiteY2397" fmla="*/ 1827195 h 1910656"/>
                  <a:gd name="connsiteX2398" fmla="*/ 3115558 w 3162529"/>
                  <a:gd name="connsiteY2398" fmla="*/ 1841164 h 1910656"/>
                  <a:gd name="connsiteX2399" fmla="*/ 3108003 w 3162529"/>
                  <a:gd name="connsiteY2399" fmla="*/ 1836069 h 1910656"/>
                  <a:gd name="connsiteX2400" fmla="*/ 3109145 w 3162529"/>
                  <a:gd name="connsiteY2400" fmla="*/ 1841340 h 1910656"/>
                  <a:gd name="connsiteX2401" fmla="*/ 3109233 w 3162529"/>
                  <a:gd name="connsiteY2401" fmla="*/ 1842218 h 1910656"/>
                  <a:gd name="connsiteX2402" fmla="*/ 3110375 w 3162529"/>
                  <a:gd name="connsiteY2402" fmla="*/ 1850389 h 1910656"/>
                  <a:gd name="connsiteX2403" fmla="*/ 3102205 w 3162529"/>
                  <a:gd name="connsiteY2403" fmla="*/ 1849686 h 1910656"/>
                  <a:gd name="connsiteX2404" fmla="*/ 3101414 w 3162529"/>
                  <a:gd name="connsiteY2404" fmla="*/ 1849686 h 1910656"/>
                  <a:gd name="connsiteX2405" fmla="*/ 3096406 w 3162529"/>
                  <a:gd name="connsiteY2405" fmla="*/ 1848983 h 1910656"/>
                  <a:gd name="connsiteX2406" fmla="*/ 3098251 w 3162529"/>
                  <a:gd name="connsiteY2406" fmla="*/ 1865851 h 1910656"/>
                  <a:gd name="connsiteX2407" fmla="*/ 3093156 w 3162529"/>
                  <a:gd name="connsiteY2407" fmla="*/ 1878502 h 1910656"/>
                  <a:gd name="connsiteX2408" fmla="*/ 3088587 w 3162529"/>
                  <a:gd name="connsiteY2408" fmla="*/ 1896863 h 1910656"/>
                  <a:gd name="connsiteX2409" fmla="*/ 3090608 w 3162529"/>
                  <a:gd name="connsiteY2409" fmla="*/ 1897478 h 1910656"/>
                  <a:gd name="connsiteX2410" fmla="*/ 3108969 w 3162529"/>
                  <a:gd name="connsiteY2410" fmla="*/ 1897654 h 1910656"/>
                  <a:gd name="connsiteX2411" fmla="*/ 3114680 w 3162529"/>
                  <a:gd name="connsiteY2411" fmla="*/ 1897478 h 1910656"/>
                  <a:gd name="connsiteX2412" fmla="*/ 3089027 w 3162529"/>
                  <a:gd name="connsiteY2412" fmla="*/ 1897478 h 1910656"/>
                  <a:gd name="connsiteX2413" fmla="*/ 3089027 w 3162529"/>
                  <a:gd name="connsiteY2413" fmla="*/ 1897478 h 1910656"/>
                  <a:gd name="connsiteX2414" fmla="*/ 3089027 w 3162529"/>
                  <a:gd name="connsiteY2414" fmla="*/ 1897478 h 1910656"/>
                  <a:gd name="connsiteX2415" fmla="*/ 74061 w 3162529"/>
                  <a:gd name="connsiteY2415" fmla="*/ 1895458 h 1910656"/>
                  <a:gd name="connsiteX2416" fmla="*/ 74061 w 3162529"/>
                  <a:gd name="connsiteY2416" fmla="*/ 1895458 h 1910656"/>
                  <a:gd name="connsiteX2417" fmla="*/ 74061 w 3162529"/>
                  <a:gd name="connsiteY2417" fmla="*/ 1895458 h 1910656"/>
                  <a:gd name="connsiteX2418" fmla="*/ 29695 w 3162529"/>
                  <a:gd name="connsiteY2418" fmla="*/ 1833960 h 1910656"/>
                  <a:gd name="connsiteX2419" fmla="*/ 29607 w 3162529"/>
                  <a:gd name="connsiteY2419" fmla="*/ 1835454 h 1910656"/>
                  <a:gd name="connsiteX2420" fmla="*/ 32682 w 3162529"/>
                  <a:gd name="connsiteY2420" fmla="*/ 1856363 h 1910656"/>
                  <a:gd name="connsiteX2421" fmla="*/ 34614 w 3162529"/>
                  <a:gd name="connsiteY2421" fmla="*/ 1864621 h 1910656"/>
                  <a:gd name="connsiteX2422" fmla="*/ 34702 w 3162529"/>
                  <a:gd name="connsiteY2422" fmla="*/ 1866466 h 1910656"/>
                  <a:gd name="connsiteX2423" fmla="*/ 35142 w 3162529"/>
                  <a:gd name="connsiteY2423" fmla="*/ 1869014 h 1910656"/>
                  <a:gd name="connsiteX2424" fmla="*/ 38568 w 3162529"/>
                  <a:gd name="connsiteY2424" fmla="*/ 1889571 h 1910656"/>
                  <a:gd name="connsiteX2425" fmla="*/ 39007 w 3162529"/>
                  <a:gd name="connsiteY2425" fmla="*/ 1892471 h 1910656"/>
                  <a:gd name="connsiteX2426" fmla="*/ 39446 w 3162529"/>
                  <a:gd name="connsiteY2426" fmla="*/ 1895282 h 1910656"/>
                  <a:gd name="connsiteX2427" fmla="*/ 42346 w 3162529"/>
                  <a:gd name="connsiteY2427" fmla="*/ 1895106 h 1910656"/>
                  <a:gd name="connsiteX2428" fmla="*/ 46738 w 3162529"/>
                  <a:gd name="connsiteY2428" fmla="*/ 1894843 h 1910656"/>
                  <a:gd name="connsiteX2429" fmla="*/ 54381 w 3162529"/>
                  <a:gd name="connsiteY2429" fmla="*/ 1894843 h 1910656"/>
                  <a:gd name="connsiteX2430" fmla="*/ 60531 w 3162529"/>
                  <a:gd name="connsiteY2430" fmla="*/ 1873231 h 1910656"/>
                  <a:gd name="connsiteX2431" fmla="*/ 72743 w 3162529"/>
                  <a:gd name="connsiteY2431" fmla="*/ 1885442 h 1910656"/>
                  <a:gd name="connsiteX2432" fmla="*/ 71689 w 3162529"/>
                  <a:gd name="connsiteY2432" fmla="*/ 1878590 h 1910656"/>
                  <a:gd name="connsiteX2433" fmla="*/ 71601 w 3162529"/>
                  <a:gd name="connsiteY2433" fmla="*/ 1876306 h 1910656"/>
                  <a:gd name="connsiteX2434" fmla="*/ 65802 w 3162529"/>
                  <a:gd name="connsiteY2434" fmla="*/ 1872177 h 1910656"/>
                  <a:gd name="connsiteX2435" fmla="*/ 65451 w 3162529"/>
                  <a:gd name="connsiteY2435" fmla="*/ 1861897 h 1910656"/>
                  <a:gd name="connsiteX2436" fmla="*/ 67560 w 3162529"/>
                  <a:gd name="connsiteY2436" fmla="*/ 1853376 h 1910656"/>
                  <a:gd name="connsiteX2437" fmla="*/ 66242 w 3162529"/>
                  <a:gd name="connsiteY2437" fmla="*/ 1853903 h 1910656"/>
                  <a:gd name="connsiteX2438" fmla="*/ 61322 w 3162529"/>
                  <a:gd name="connsiteY2438" fmla="*/ 1864182 h 1910656"/>
                  <a:gd name="connsiteX2439" fmla="*/ 59828 w 3162529"/>
                  <a:gd name="connsiteY2439" fmla="*/ 1856363 h 1910656"/>
                  <a:gd name="connsiteX2440" fmla="*/ 59477 w 3162529"/>
                  <a:gd name="connsiteY2440" fmla="*/ 1856451 h 1910656"/>
                  <a:gd name="connsiteX2441" fmla="*/ 52624 w 3162529"/>
                  <a:gd name="connsiteY2441" fmla="*/ 1856011 h 1910656"/>
                  <a:gd name="connsiteX2442" fmla="*/ 49110 w 3162529"/>
                  <a:gd name="connsiteY2442" fmla="*/ 1850037 h 1910656"/>
                  <a:gd name="connsiteX2443" fmla="*/ 47529 w 3162529"/>
                  <a:gd name="connsiteY2443" fmla="*/ 1836069 h 1910656"/>
                  <a:gd name="connsiteX2444" fmla="*/ 57017 w 3162529"/>
                  <a:gd name="connsiteY2444" fmla="*/ 1842394 h 1910656"/>
                  <a:gd name="connsiteX2445" fmla="*/ 56051 w 3162529"/>
                  <a:gd name="connsiteY2445" fmla="*/ 1835541 h 1910656"/>
                  <a:gd name="connsiteX2446" fmla="*/ 57720 w 3162529"/>
                  <a:gd name="connsiteY2446" fmla="*/ 1829392 h 1910656"/>
                  <a:gd name="connsiteX2447" fmla="*/ 58247 w 3162529"/>
                  <a:gd name="connsiteY2447" fmla="*/ 1828162 h 1910656"/>
                  <a:gd name="connsiteX2448" fmla="*/ 58598 w 3162529"/>
                  <a:gd name="connsiteY2448" fmla="*/ 1825350 h 1910656"/>
                  <a:gd name="connsiteX2449" fmla="*/ 60180 w 3162529"/>
                  <a:gd name="connsiteY2449" fmla="*/ 1817883 h 1910656"/>
                  <a:gd name="connsiteX2450" fmla="*/ 53327 w 3162529"/>
                  <a:gd name="connsiteY2450" fmla="*/ 1817356 h 1910656"/>
                  <a:gd name="connsiteX2451" fmla="*/ 51570 w 3162529"/>
                  <a:gd name="connsiteY2451" fmla="*/ 1814456 h 1910656"/>
                  <a:gd name="connsiteX2452" fmla="*/ 50516 w 3162529"/>
                  <a:gd name="connsiteY2452" fmla="*/ 1813402 h 1910656"/>
                  <a:gd name="connsiteX2453" fmla="*/ 47880 w 3162529"/>
                  <a:gd name="connsiteY2453" fmla="*/ 1810679 h 1910656"/>
                  <a:gd name="connsiteX2454" fmla="*/ 46123 w 3162529"/>
                  <a:gd name="connsiteY2454" fmla="*/ 1804353 h 1910656"/>
                  <a:gd name="connsiteX2455" fmla="*/ 46035 w 3162529"/>
                  <a:gd name="connsiteY2455" fmla="*/ 1803563 h 1910656"/>
                  <a:gd name="connsiteX2456" fmla="*/ 44893 w 3162529"/>
                  <a:gd name="connsiteY2456" fmla="*/ 1795480 h 1910656"/>
                  <a:gd name="connsiteX2457" fmla="*/ 53064 w 3162529"/>
                  <a:gd name="connsiteY2457" fmla="*/ 1796183 h 1910656"/>
                  <a:gd name="connsiteX2458" fmla="*/ 53854 w 3162529"/>
                  <a:gd name="connsiteY2458" fmla="*/ 1796183 h 1910656"/>
                  <a:gd name="connsiteX2459" fmla="*/ 55084 w 3162529"/>
                  <a:gd name="connsiteY2459" fmla="*/ 1796183 h 1910656"/>
                  <a:gd name="connsiteX2460" fmla="*/ 55787 w 3162529"/>
                  <a:gd name="connsiteY2460" fmla="*/ 1782829 h 1910656"/>
                  <a:gd name="connsiteX2461" fmla="*/ 56051 w 3162529"/>
                  <a:gd name="connsiteY2461" fmla="*/ 1773077 h 1910656"/>
                  <a:gd name="connsiteX2462" fmla="*/ 55875 w 3162529"/>
                  <a:gd name="connsiteY2462" fmla="*/ 1766840 h 1910656"/>
                  <a:gd name="connsiteX2463" fmla="*/ 55699 w 3162529"/>
                  <a:gd name="connsiteY2463" fmla="*/ 1764116 h 1910656"/>
                  <a:gd name="connsiteX2464" fmla="*/ 52712 w 3162529"/>
                  <a:gd name="connsiteY2464" fmla="*/ 1767103 h 1910656"/>
                  <a:gd name="connsiteX2465" fmla="*/ 49550 w 3162529"/>
                  <a:gd name="connsiteY2465" fmla="*/ 1756561 h 1910656"/>
                  <a:gd name="connsiteX2466" fmla="*/ 49198 w 3162529"/>
                  <a:gd name="connsiteY2466" fmla="*/ 1755331 h 1910656"/>
                  <a:gd name="connsiteX2467" fmla="*/ 48056 w 3162529"/>
                  <a:gd name="connsiteY2467" fmla="*/ 1751202 h 1910656"/>
                  <a:gd name="connsiteX2468" fmla="*/ 48583 w 3162529"/>
                  <a:gd name="connsiteY2468" fmla="*/ 1746018 h 1910656"/>
                  <a:gd name="connsiteX2469" fmla="*/ 48671 w 3162529"/>
                  <a:gd name="connsiteY2469" fmla="*/ 1745755 h 1910656"/>
                  <a:gd name="connsiteX2470" fmla="*/ 49462 w 3162529"/>
                  <a:gd name="connsiteY2470" fmla="*/ 1743207 h 1910656"/>
                  <a:gd name="connsiteX2471" fmla="*/ 52537 w 3162529"/>
                  <a:gd name="connsiteY2471" fmla="*/ 1725548 h 1910656"/>
                  <a:gd name="connsiteX2472" fmla="*/ 46299 w 3162529"/>
                  <a:gd name="connsiteY2472" fmla="*/ 1734949 h 1910656"/>
                  <a:gd name="connsiteX2473" fmla="*/ 41818 w 3162529"/>
                  <a:gd name="connsiteY2473" fmla="*/ 1723001 h 1910656"/>
                  <a:gd name="connsiteX2474" fmla="*/ 42258 w 3162529"/>
                  <a:gd name="connsiteY2474" fmla="*/ 1716148 h 1910656"/>
                  <a:gd name="connsiteX2475" fmla="*/ 47968 w 3162529"/>
                  <a:gd name="connsiteY2475" fmla="*/ 1712634 h 1910656"/>
                  <a:gd name="connsiteX2476" fmla="*/ 48232 w 3162529"/>
                  <a:gd name="connsiteY2476" fmla="*/ 1705694 h 1910656"/>
                  <a:gd name="connsiteX2477" fmla="*/ 48232 w 3162529"/>
                  <a:gd name="connsiteY2477" fmla="*/ 1705342 h 1910656"/>
                  <a:gd name="connsiteX2478" fmla="*/ 49462 w 3162529"/>
                  <a:gd name="connsiteY2478" fmla="*/ 1699280 h 1910656"/>
                  <a:gd name="connsiteX2479" fmla="*/ 50428 w 3162529"/>
                  <a:gd name="connsiteY2479" fmla="*/ 1694009 h 1910656"/>
                  <a:gd name="connsiteX2480" fmla="*/ 49550 w 3162529"/>
                  <a:gd name="connsiteY2480" fmla="*/ 1683906 h 1910656"/>
                  <a:gd name="connsiteX2481" fmla="*/ 48671 w 3162529"/>
                  <a:gd name="connsiteY2481" fmla="*/ 1674593 h 1910656"/>
                  <a:gd name="connsiteX2482" fmla="*/ 48671 w 3162529"/>
                  <a:gd name="connsiteY2482" fmla="*/ 1674066 h 1910656"/>
                  <a:gd name="connsiteX2483" fmla="*/ 43488 w 3162529"/>
                  <a:gd name="connsiteY2483" fmla="*/ 1668443 h 1910656"/>
                  <a:gd name="connsiteX2484" fmla="*/ 44542 w 3162529"/>
                  <a:gd name="connsiteY2484" fmla="*/ 1661240 h 1910656"/>
                  <a:gd name="connsiteX2485" fmla="*/ 47529 w 3162529"/>
                  <a:gd name="connsiteY2485" fmla="*/ 1651400 h 1910656"/>
                  <a:gd name="connsiteX2486" fmla="*/ 48935 w 3162529"/>
                  <a:gd name="connsiteY2486" fmla="*/ 1643405 h 1910656"/>
                  <a:gd name="connsiteX2487" fmla="*/ 49198 w 3162529"/>
                  <a:gd name="connsiteY2487" fmla="*/ 1642615 h 1910656"/>
                  <a:gd name="connsiteX2488" fmla="*/ 47441 w 3162529"/>
                  <a:gd name="connsiteY2488" fmla="*/ 1621793 h 1910656"/>
                  <a:gd name="connsiteX2489" fmla="*/ 44015 w 3162529"/>
                  <a:gd name="connsiteY2489" fmla="*/ 1613974 h 1910656"/>
                  <a:gd name="connsiteX2490" fmla="*/ 47617 w 3162529"/>
                  <a:gd name="connsiteY2490" fmla="*/ 1608615 h 1910656"/>
                  <a:gd name="connsiteX2491" fmla="*/ 50867 w 3162529"/>
                  <a:gd name="connsiteY2491" fmla="*/ 1590957 h 1910656"/>
                  <a:gd name="connsiteX2492" fmla="*/ 44190 w 3162529"/>
                  <a:gd name="connsiteY2492" fmla="*/ 1589024 h 1910656"/>
                  <a:gd name="connsiteX2493" fmla="*/ 43136 w 3162529"/>
                  <a:gd name="connsiteY2493" fmla="*/ 1574440 h 1910656"/>
                  <a:gd name="connsiteX2494" fmla="*/ 32330 w 3162529"/>
                  <a:gd name="connsiteY2494" fmla="*/ 1567236 h 1910656"/>
                  <a:gd name="connsiteX2495" fmla="*/ 22930 w 3162529"/>
                  <a:gd name="connsiteY2495" fmla="*/ 1570750 h 1910656"/>
                  <a:gd name="connsiteX2496" fmla="*/ 16868 w 3162529"/>
                  <a:gd name="connsiteY2496" fmla="*/ 1570662 h 1910656"/>
                  <a:gd name="connsiteX2497" fmla="*/ 15199 w 3162529"/>
                  <a:gd name="connsiteY2497" fmla="*/ 1579623 h 1910656"/>
                  <a:gd name="connsiteX2498" fmla="*/ 14320 w 3162529"/>
                  <a:gd name="connsiteY2498" fmla="*/ 1583928 h 1910656"/>
                  <a:gd name="connsiteX2499" fmla="*/ 14847 w 3162529"/>
                  <a:gd name="connsiteY2499" fmla="*/ 1595349 h 1910656"/>
                  <a:gd name="connsiteX2500" fmla="*/ 14584 w 3162529"/>
                  <a:gd name="connsiteY2500" fmla="*/ 1614150 h 1910656"/>
                  <a:gd name="connsiteX2501" fmla="*/ 15989 w 3162529"/>
                  <a:gd name="connsiteY2501" fmla="*/ 1648764 h 1910656"/>
                  <a:gd name="connsiteX2502" fmla="*/ 15814 w 3162529"/>
                  <a:gd name="connsiteY2502" fmla="*/ 1649731 h 1910656"/>
                  <a:gd name="connsiteX2503" fmla="*/ 18713 w 3162529"/>
                  <a:gd name="connsiteY2503" fmla="*/ 1678195 h 1910656"/>
                  <a:gd name="connsiteX2504" fmla="*/ 19416 w 3162529"/>
                  <a:gd name="connsiteY2504" fmla="*/ 1680655 h 1910656"/>
                  <a:gd name="connsiteX2505" fmla="*/ 19767 w 3162529"/>
                  <a:gd name="connsiteY2505" fmla="*/ 1681973 h 1910656"/>
                  <a:gd name="connsiteX2506" fmla="*/ 25302 w 3162529"/>
                  <a:gd name="connsiteY2506" fmla="*/ 1680392 h 1910656"/>
                  <a:gd name="connsiteX2507" fmla="*/ 29431 w 3162529"/>
                  <a:gd name="connsiteY2507" fmla="*/ 1681358 h 1910656"/>
                  <a:gd name="connsiteX2508" fmla="*/ 48056 w 3162529"/>
                  <a:gd name="connsiteY2508" fmla="*/ 1686190 h 1910656"/>
                  <a:gd name="connsiteX2509" fmla="*/ 31012 w 3162529"/>
                  <a:gd name="connsiteY2509" fmla="*/ 1693833 h 1910656"/>
                  <a:gd name="connsiteX2510" fmla="*/ 22403 w 3162529"/>
                  <a:gd name="connsiteY2510" fmla="*/ 1694888 h 1910656"/>
                  <a:gd name="connsiteX2511" fmla="*/ 20119 w 3162529"/>
                  <a:gd name="connsiteY2511" fmla="*/ 1694448 h 1910656"/>
                  <a:gd name="connsiteX2512" fmla="*/ 19591 w 3162529"/>
                  <a:gd name="connsiteY2512" fmla="*/ 1720365 h 1910656"/>
                  <a:gd name="connsiteX2513" fmla="*/ 19240 w 3162529"/>
                  <a:gd name="connsiteY2513" fmla="*/ 1748127 h 1910656"/>
                  <a:gd name="connsiteX2514" fmla="*/ 19416 w 3162529"/>
                  <a:gd name="connsiteY2514" fmla="*/ 1749093 h 1910656"/>
                  <a:gd name="connsiteX2515" fmla="*/ 39534 w 3162529"/>
                  <a:gd name="connsiteY2515" fmla="*/ 1728975 h 1910656"/>
                  <a:gd name="connsiteX2516" fmla="*/ 43839 w 3162529"/>
                  <a:gd name="connsiteY2516" fmla="*/ 1749269 h 1910656"/>
                  <a:gd name="connsiteX2517" fmla="*/ 39007 w 3162529"/>
                  <a:gd name="connsiteY2517" fmla="*/ 1751465 h 1910656"/>
                  <a:gd name="connsiteX2518" fmla="*/ 30310 w 3162529"/>
                  <a:gd name="connsiteY2518" fmla="*/ 1752520 h 1910656"/>
                  <a:gd name="connsiteX2519" fmla="*/ 19591 w 3162529"/>
                  <a:gd name="connsiteY2519" fmla="*/ 1750235 h 1910656"/>
                  <a:gd name="connsiteX2520" fmla="*/ 22491 w 3162529"/>
                  <a:gd name="connsiteY2520" fmla="*/ 1759899 h 1910656"/>
                  <a:gd name="connsiteX2521" fmla="*/ 25214 w 3162529"/>
                  <a:gd name="connsiteY2521" fmla="*/ 1786958 h 1910656"/>
                  <a:gd name="connsiteX2522" fmla="*/ 27235 w 3162529"/>
                  <a:gd name="connsiteY2522" fmla="*/ 1803563 h 1910656"/>
                  <a:gd name="connsiteX2523" fmla="*/ 29958 w 3162529"/>
                  <a:gd name="connsiteY2523" fmla="*/ 1816653 h 1910656"/>
                  <a:gd name="connsiteX2524" fmla="*/ 31012 w 3162529"/>
                  <a:gd name="connsiteY2524" fmla="*/ 1818059 h 1910656"/>
                  <a:gd name="connsiteX2525" fmla="*/ 37162 w 3162529"/>
                  <a:gd name="connsiteY2525" fmla="*/ 1825790 h 1910656"/>
                  <a:gd name="connsiteX2526" fmla="*/ 31364 w 3162529"/>
                  <a:gd name="connsiteY2526" fmla="*/ 1833697 h 1910656"/>
                  <a:gd name="connsiteX2527" fmla="*/ 29695 w 3162529"/>
                  <a:gd name="connsiteY2527" fmla="*/ 1833960 h 1910656"/>
                  <a:gd name="connsiteX2528" fmla="*/ 38216 w 3162529"/>
                  <a:gd name="connsiteY2528" fmla="*/ 1895282 h 1910656"/>
                  <a:gd name="connsiteX2529" fmla="*/ 38216 w 3162529"/>
                  <a:gd name="connsiteY2529" fmla="*/ 1895282 h 1910656"/>
                  <a:gd name="connsiteX2530" fmla="*/ 38216 w 3162529"/>
                  <a:gd name="connsiteY2530" fmla="*/ 1895282 h 1910656"/>
                  <a:gd name="connsiteX2531" fmla="*/ 68965 w 3162529"/>
                  <a:gd name="connsiteY2531" fmla="*/ 1894843 h 1910656"/>
                  <a:gd name="connsiteX2532" fmla="*/ 72919 w 3162529"/>
                  <a:gd name="connsiteY2532" fmla="*/ 1894843 h 1910656"/>
                  <a:gd name="connsiteX2533" fmla="*/ 74149 w 3162529"/>
                  <a:gd name="connsiteY2533" fmla="*/ 1894755 h 1910656"/>
                  <a:gd name="connsiteX2534" fmla="*/ 74149 w 3162529"/>
                  <a:gd name="connsiteY2534" fmla="*/ 1894491 h 1910656"/>
                  <a:gd name="connsiteX2535" fmla="*/ 73182 w 3162529"/>
                  <a:gd name="connsiteY2535" fmla="*/ 1887990 h 1910656"/>
                  <a:gd name="connsiteX2536" fmla="*/ 72655 w 3162529"/>
                  <a:gd name="connsiteY2536" fmla="*/ 1889923 h 1910656"/>
                  <a:gd name="connsiteX2537" fmla="*/ 68965 w 3162529"/>
                  <a:gd name="connsiteY2537" fmla="*/ 1894843 h 1910656"/>
                  <a:gd name="connsiteX2538" fmla="*/ 62200 w 3162529"/>
                  <a:gd name="connsiteY2538" fmla="*/ 1883597 h 1910656"/>
                  <a:gd name="connsiteX2539" fmla="*/ 59828 w 3162529"/>
                  <a:gd name="connsiteY2539" fmla="*/ 1886584 h 1910656"/>
                  <a:gd name="connsiteX2540" fmla="*/ 62113 w 3162529"/>
                  <a:gd name="connsiteY2540" fmla="*/ 1887199 h 1910656"/>
                  <a:gd name="connsiteX2541" fmla="*/ 62288 w 3162529"/>
                  <a:gd name="connsiteY2541" fmla="*/ 1887024 h 1910656"/>
                  <a:gd name="connsiteX2542" fmla="*/ 62200 w 3162529"/>
                  <a:gd name="connsiteY2542" fmla="*/ 1883597 h 1910656"/>
                  <a:gd name="connsiteX2543" fmla="*/ 21436 w 3162529"/>
                  <a:gd name="connsiteY2543" fmla="*/ 1862952 h 1910656"/>
                  <a:gd name="connsiteX2544" fmla="*/ 21436 w 3162529"/>
                  <a:gd name="connsiteY2544" fmla="*/ 1862952 h 1910656"/>
                  <a:gd name="connsiteX2545" fmla="*/ 21436 w 3162529"/>
                  <a:gd name="connsiteY2545" fmla="*/ 1862952 h 1910656"/>
                  <a:gd name="connsiteX2546" fmla="*/ 56226 w 3162529"/>
                  <a:gd name="connsiteY2546" fmla="*/ 1843887 h 1910656"/>
                  <a:gd name="connsiteX2547" fmla="*/ 54645 w 3162529"/>
                  <a:gd name="connsiteY2547" fmla="*/ 1844151 h 1910656"/>
                  <a:gd name="connsiteX2548" fmla="*/ 56490 w 3162529"/>
                  <a:gd name="connsiteY2548" fmla="*/ 1849071 h 1910656"/>
                  <a:gd name="connsiteX2549" fmla="*/ 58159 w 3162529"/>
                  <a:gd name="connsiteY2549" fmla="*/ 1848895 h 1910656"/>
                  <a:gd name="connsiteX2550" fmla="*/ 57369 w 3162529"/>
                  <a:gd name="connsiteY2550" fmla="*/ 1844678 h 1910656"/>
                  <a:gd name="connsiteX2551" fmla="*/ 57193 w 3162529"/>
                  <a:gd name="connsiteY2551" fmla="*/ 1843975 h 1910656"/>
                  <a:gd name="connsiteX2552" fmla="*/ 56226 w 3162529"/>
                  <a:gd name="connsiteY2552" fmla="*/ 1843887 h 1910656"/>
                  <a:gd name="connsiteX2553" fmla="*/ 3106509 w 3162529"/>
                  <a:gd name="connsiteY2553" fmla="*/ 1833082 h 1910656"/>
                  <a:gd name="connsiteX2554" fmla="*/ 3108530 w 3162529"/>
                  <a:gd name="connsiteY2554" fmla="*/ 1832818 h 1910656"/>
                  <a:gd name="connsiteX2555" fmla="*/ 3106685 w 3162529"/>
                  <a:gd name="connsiteY2555" fmla="*/ 1827810 h 1910656"/>
                  <a:gd name="connsiteX2556" fmla="*/ 3105016 w 3162529"/>
                  <a:gd name="connsiteY2556" fmla="*/ 1827986 h 1910656"/>
                  <a:gd name="connsiteX2557" fmla="*/ 3105104 w 3162529"/>
                  <a:gd name="connsiteY2557" fmla="*/ 1831149 h 1910656"/>
                  <a:gd name="connsiteX2558" fmla="*/ 3106509 w 3162529"/>
                  <a:gd name="connsiteY2558" fmla="*/ 1833082 h 1910656"/>
                  <a:gd name="connsiteX2559" fmla="*/ 3136204 w 3162529"/>
                  <a:gd name="connsiteY2559" fmla="*/ 1833082 h 1910656"/>
                  <a:gd name="connsiteX2560" fmla="*/ 3136204 w 3162529"/>
                  <a:gd name="connsiteY2560" fmla="*/ 1833082 h 1910656"/>
                  <a:gd name="connsiteX2561" fmla="*/ 3136204 w 3162529"/>
                  <a:gd name="connsiteY2561" fmla="*/ 1833082 h 1910656"/>
                  <a:gd name="connsiteX2562" fmla="*/ 3149031 w 3162529"/>
                  <a:gd name="connsiteY2562" fmla="*/ 1801630 h 1910656"/>
                  <a:gd name="connsiteX2563" fmla="*/ 3149031 w 3162529"/>
                  <a:gd name="connsiteY2563" fmla="*/ 1801630 h 1910656"/>
                  <a:gd name="connsiteX2564" fmla="*/ 3149031 w 3162529"/>
                  <a:gd name="connsiteY2564" fmla="*/ 1801630 h 1910656"/>
                  <a:gd name="connsiteX2565" fmla="*/ 3139103 w 3162529"/>
                  <a:gd name="connsiteY2565" fmla="*/ 1787925 h 1910656"/>
                  <a:gd name="connsiteX2566" fmla="*/ 3139367 w 3162529"/>
                  <a:gd name="connsiteY2566" fmla="*/ 1790297 h 1910656"/>
                  <a:gd name="connsiteX2567" fmla="*/ 3139103 w 3162529"/>
                  <a:gd name="connsiteY2567" fmla="*/ 1787925 h 1910656"/>
                  <a:gd name="connsiteX2568" fmla="*/ 3130230 w 3162529"/>
                  <a:gd name="connsiteY2568" fmla="*/ 1778085 h 1910656"/>
                  <a:gd name="connsiteX2569" fmla="*/ 3124871 w 3162529"/>
                  <a:gd name="connsiteY2569" fmla="*/ 1778700 h 1910656"/>
                  <a:gd name="connsiteX2570" fmla="*/ 3127594 w 3162529"/>
                  <a:gd name="connsiteY2570" fmla="*/ 1782478 h 1910656"/>
                  <a:gd name="connsiteX2571" fmla="*/ 3132163 w 3162529"/>
                  <a:gd name="connsiteY2571" fmla="*/ 1783093 h 1910656"/>
                  <a:gd name="connsiteX2572" fmla="*/ 3130230 w 3162529"/>
                  <a:gd name="connsiteY2572" fmla="*/ 1778085 h 1910656"/>
                  <a:gd name="connsiteX2573" fmla="*/ 3131460 w 3162529"/>
                  <a:gd name="connsiteY2573" fmla="*/ 1753310 h 1910656"/>
                  <a:gd name="connsiteX2574" fmla="*/ 3132866 w 3162529"/>
                  <a:gd name="connsiteY2574" fmla="*/ 1753310 h 1910656"/>
                  <a:gd name="connsiteX2575" fmla="*/ 3132514 w 3162529"/>
                  <a:gd name="connsiteY2575" fmla="*/ 1752607 h 1910656"/>
                  <a:gd name="connsiteX2576" fmla="*/ 3131460 w 3162529"/>
                  <a:gd name="connsiteY2576" fmla="*/ 1753310 h 1910656"/>
                  <a:gd name="connsiteX2577" fmla="*/ 18889 w 3162529"/>
                  <a:gd name="connsiteY2577" fmla="*/ 1748654 h 1910656"/>
                  <a:gd name="connsiteX2578" fmla="*/ 18889 w 3162529"/>
                  <a:gd name="connsiteY2578" fmla="*/ 1748654 h 1910656"/>
                  <a:gd name="connsiteX2579" fmla="*/ 18889 w 3162529"/>
                  <a:gd name="connsiteY2579" fmla="*/ 1748654 h 1910656"/>
                  <a:gd name="connsiteX2580" fmla="*/ 49022 w 3162529"/>
                  <a:gd name="connsiteY2580" fmla="*/ 1720102 h 1910656"/>
                  <a:gd name="connsiteX2581" fmla="*/ 49637 w 3162529"/>
                  <a:gd name="connsiteY2581" fmla="*/ 1725461 h 1910656"/>
                  <a:gd name="connsiteX2582" fmla="*/ 52273 w 3162529"/>
                  <a:gd name="connsiteY2582" fmla="*/ 1724143 h 1910656"/>
                  <a:gd name="connsiteX2583" fmla="*/ 50604 w 3162529"/>
                  <a:gd name="connsiteY2583" fmla="*/ 1719487 h 1910656"/>
                  <a:gd name="connsiteX2584" fmla="*/ 49022 w 3162529"/>
                  <a:gd name="connsiteY2584" fmla="*/ 1720102 h 1910656"/>
                  <a:gd name="connsiteX2585" fmla="*/ 27762 w 3162529"/>
                  <a:gd name="connsiteY2585" fmla="*/ 1689528 h 1910656"/>
                  <a:gd name="connsiteX2586" fmla="*/ 26971 w 3162529"/>
                  <a:gd name="connsiteY2586" fmla="*/ 1692603 h 1910656"/>
                  <a:gd name="connsiteX2587" fmla="*/ 29695 w 3162529"/>
                  <a:gd name="connsiteY2587" fmla="*/ 1690056 h 1910656"/>
                  <a:gd name="connsiteX2588" fmla="*/ 27762 w 3162529"/>
                  <a:gd name="connsiteY2588" fmla="*/ 1689528 h 1910656"/>
                  <a:gd name="connsiteX2589" fmla="*/ 3114680 w 3162529"/>
                  <a:gd name="connsiteY2589" fmla="*/ 1679074 h 1910656"/>
                  <a:gd name="connsiteX2590" fmla="*/ 3119248 w 3162529"/>
                  <a:gd name="connsiteY2590" fmla="*/ 1680040 h 1910656"/>
                  <a:gd name="connsiteX2591" fmla="*/ 3121972 w 3162529"/>
                  <a:gd name="connsiteY2591" fmla="*/ 1676175 h 1910656"/>
                  <a:gd name="connsiteX2592" fmla="*/ 3116085 w 3162529"/>
                  <a:gd name="connsiteY2592" fmla="*/ 1675911 h 1910656"/>
                  <a:gd name="connsiteX2593" fmla="*/ 3115207 w 3162529"/>
                  <a:gd name="connsiteY2593" fmla="*/ 1676175 h 1910656"/>
                  <a:gd name="connsiteX2594" fmla="*/ 3114680 w 3162529"/>
                  <a:gd name="connsiteY2594" fmla="*/ 1679074 h 1910656"/>
                  <a:gd name="connsiteX2595" fmla="*/ 3102205 w 3162529"/>
                  <a:gd name="connsiteY2595" fmla="*/ 1675384 h 1910656"/>
                  <a:gd name="connsiteX2596" fmla="*/ 3102205 w 3162529"/>
                  <a:gd name="connsiteY2596" fmla="*/ 1675384 h 1910656"/>
                  <a:gd name="connsiteX2597" fmla="*/ 3102205 w 3162529"/>
                  <a:gd name="connsiteY2597" fmla="*/ 1675384 h 1910656"/>
                  <a:gd name="connsiteX2598" fmla="*/ 3139718 w 3162529"/>
                  <a:gd name="connsiteY2598" fmla="*/ 1666862 h 1910656"/>
                  <a:gd name="connsiteX2599" fmla="*/ 3139718 w 3162529"/>
                  <a:gd name="connsiteY2599" fmla="*/ 1666862 h 1910656"/>
                  <a:gd name="connsiteX2600" fmla="*/ 3139718 w 3162529"/>
                  <a:gd name="connsiteY2600" fmla="*/ 1666862 h 1910656"/>
                  <a:gd name="connsiteX2601" fmla="*/ 3138488 w 3162529"/>
                  <a:gd name="connsiteY2601" fmla="*/ 1666599 h 1910656"/>
                  <a:gd name="connsiteX2602" fmla="*/ 3138664 w 3162529"/>
                  <a:gd name="connsiteY2602" fmla="*/ 1666686 h 1910656"/>
                  <a:gd name="connsiteX2603" fmla="*/ 3141036 w 3162529"/>
                  <a:gd name="connsiteY2603" fmla="*/ 1665281 h 1910656"/>
                  <a:gd name="connsiteX2604" fmla="*/ 3141563 w 3162529"/>
                  <a:gd name="connsiteY2604" fmla="*/ 1664666 h 1910656"/>
                  <a:gd name="connsiteX2605" fmla="*/ 3138488 w 3162529"/>
                  <a:gd name="connsiteY2605" fmla="*/ 1666599 h 1910656"/>
                  <a:gd name="connsiteX2606" fmla="*/ 3139806 w 3162529"/>
                  <a:gd name="connsiteY2606" fmla="*/ 1629085 h 1910656"/>
                  <a:gd name="connsiteX2607" fmla="*/ 3136028 w 3162529"/>
                  <a:gd name="connsiteY2607" fmla="*/ 1631809 h 1910656"/>
                  <a:gd name="connsiteX2608" fmla="*/ 3135413 w 3162529"/>
                  <a:gd name="connsiteY2608" fmla="*/ 1636377 h 1910656"/>
                  <a:gd name="connsiteX2609" fmla="*/ 3140333 w 3162529"/>
                  <a:gd name="connsiteY2609" fmla="*/ 1634532 h 1910656"/>
                  <a:gd name="connsiteX2610" fmla="*/ 3139806 w 3162529"/>
                  <a:gd name="connsiteY2610" fmla="*/ 1629085 h 1910656"/>
                  <a:gd name="connsiteX2611" fmla="*/ 3133129 w 3162529"/>
                  <a:gd name="connsiteY2611" fmla="*/ 1595876 h 1910656"/>
                  <a:gd name="connsiteX2612" fmla="*/ 3147537 w 3162529"/>
                  <a:gd name="connsiteY2612" fmla="*/ 1604750 h 1910656"/>
                  <a:gd name="connsiteX2613" fmla="*/ 3148240 w 3162529"/>
                  <a:gd name="connsiteY2613" fmla="*/ 1597546 h 1910656"/>
                  <a:gd name="connsiteX2614" fmla="*/ 3148855 w 3162529"/>
                  <a:gd name="connsiteY2614" fmla="*/ 1587179 h 1910656"/>
                  <a:gd name="connsiteX2615" fmla="*/ 3148240 w 3162529"/>
                  <a:gd name="connsiteY2615" fmla="*/ 1575846 h 1910656"/>
                  <a:gd name="connsiteX2616" fmla="*/ 3147449 w 3162529"/>
                  <a:gd name="connsiteY2616" fmla="*/ 1576109 h 1910656"/>
                  <a:gd name="connsiteX2617" fmla="*/ 3145956 w 3162529"/>
                  <a:gd name="connsiteY2617" fmla="*/ 1576548 h 1910656"/>
                  <a:gd name="connsiteX2618" fmla="*/ 3131021 w 3162529"/>
                  <a:gd name="connsiteY2618" fmla="*/ 1582347 h 1910656"/>
                  <a:gd name="connsiteX2619" fmla="*/ 3137610 w 3162529"/>
                  <a:gd name="connsiteY2619" fmla="*/ 1567763 h 1910656"/>
                  <a:gd name="connsiteX2620" fmla="*/ 3138225 w 3162529"/>
                  <a:gd name="connsiteY2620" fmla="*/ 1566006 h 1910656"/>
                  <a:gd name="connsiteX2621" fmla="*/ 3143408 w 3162529"/>
                  <a:gd name="connsiteY2621" fmla="*/ 1557924 h 1910656"/>
                  <a:gd name="connsiteX2622" fmla="*/ 3146747 w 3162529"/>
                  <a:gd name="connsiteY2622" fmla="*/ 1544043 h 1910656"/>
                  <a:gd name="connsiteX2623" fmla="*/ 3146659 w 3162529"/>
                  <a:gd name="connsiteY2623" fmla="*/ 1543076 h 1910656"/>
                  <a:gd name="connsiteX2624" fmla="*/ 3143935 w 3162529"/>
                  <a:gd name="connsiteY2624" fmla="*/ 1529371 h 1910656"/>
                  <a:gd name="connsiteX2625" fmla="*/ 3141915 w 3162529"/>
                  <a:gd name="connsiteY2625" fmla="*/ 1520322 h 1910656"/>
                  <a:gd name="connsiteX2626" fmla="*/ 3137258 w 3162529"/>
                  <a:gd name="connsiteY2626" fmla="*/ 1522167 h 1910656"/>
                  <a:gd name="connsiteX2627" fmla="*/ 3129351 w 3162529"/>
                  <a:gd name="connsiteY2627" fmla="*/ 1516369 h 1910656"/>
                  <a:gd name="connsiteX2628" fmla="*/ 3129176 w 3162529"/>
                  <a:gd name="connsiteY2628" fmla="*/ 1515842 h 1910656"/>
                  <a:gd name="connsiteX2629" fmla="*/ 3127331 w 3162529"/>
                  <a:gd name="connsiteY2629" fmla="*/ 1509077 h 1910656"/>
                  <a:gd name="connsiteX2630" fmla="*/ 3142793 w 3162529"/>
                  <a:gd name="connsiteY2630" fmla="*/ 1505826 h 1910656"/>
                  <a:gd name="connsiteX2631" fmla="*/ 3144550 w 3162529"/>
                  <a:gd name="connsiteY2631" fmla="*/ 1500116 h 1910656"/>
                  <a:gd name="connsiteX2632" fmla="*/ 3123026 w 3162529"/>
                  <a:gd name="connsiteY2632" fmla="*/ 1494493 h 1910656"/>
                  <a:gd name="connsiteX2633" fmla="*/ 3124520 w 3162529"/>
                  <a:gd name="connsiteY2633" fmla="*/ 1488255 h 1910656"/>
                  <a:gd name="connsiteX2634" fmla="*/ 3132426 w 3162529"/>
                  <a:gd name="connsiteY2634" fmla="*/ 1480085 h 1910656"/>
                  <a:gd name="connsiteX2635" fmla="*/ 3138664 w 3162529"/>
                  <a:gd name="connsiteY2635" fmla="*/ 1477362 h 1910656"/>
                  <a:gd name="connsiteX2636" fmla="*/ 3144814 w 3162529"/>
                  <a:gd name="connsiteY2636" fmla="*/ 1493087 h 1910656"/>
                  <a:gd name="connsiteX2637" fmla="*/ 3143759 w 3162529"/>
                  <a:gd name="connsiteY2637" fmla="*/ 1483599 h 1910656"/>
                  <a:gd name="connsiteX2638" fmla="*/ 3143584 w 3162529"/>
                  <a:gd name="connsiteY2638" fmla="*/ 1482369 h 1910656"/>
                  <a:gd name="connsiteX2639" fmla="*/ 3141827 w 3162529"/>
                  <a:gd name="connsiteY2639" fmla="*/ 1471651 h 1910656"/>
                  <a:gd name="connsiteX2640" fmla="*/ 3138752 w 3162529"/>
                  <a:gd name="connsiteY2640" fmla="*/ 1442923 h 1910656"/>
                  <a:gd name="connsiteX2641" fmla="*/ 3138927 w 3162529"/>
                  <a:gd name="connsiteY2641" fmla="*/ 1439672 h 1910656"/>
                  <a:gd name="connsiteX2642" fmla="*/ 3138927 w 3162529"/>
                  <a:gd name="connsiteY2642" fmla="*/ 1435719 h 1910656"/>
                  <a:gd name="connsiteX2643" fmla="*/ 3133481 w 3162529"/>
                  <a:gd name="connsiteY2643" fmla="*/ 1400841 h 1910656"/>
                  <a:gd name="connsiteX2644" fmla="*/ 3131460 w 3162529"/>
                  <a:gd name="connsiteY2644" fmla="*/ 1381513 h 1910656"/>
                  <a:gd name="connsiteX2645" fmla="*/ 3129439 w 3162529"/>
                  <a:gd name="connsiteY2645" fmla="*/ 1381952 h 1910656"/>
                  <a:gd name="connsiteX2646" fmla="*/ 3128912 w 3162529"/>
                  <a:gd name="connsiteY2646" fmla="*/ 1382040 h 1910656"/>
                  <a:gd name="connsiteX2647" fmla="*/ 3117843 w 3162529"/>
                  <a:gd name="connsiteY2647" fmla="*/ 1385379 h 1910656"/>
                  <a:gd name="connsiteX2648" fmla="*/ 3120742 w 3162529"/>
                  <a:gd name="connsiteY2648" fmla="*/ 1374133 h 1910656"/>
                  <a:gd name="connsiteX2649" fmla="*/ 3120830 w 3162529"/>
                  <a:gd name="connsiteY2649" fmla="*/ 1373694 h 1910656"/>
                  <a:gd name="connsiteX2650" fmla="*/ 3123553 w 3162529"/>
                  <a:gd name="connsiteY2650" fmla="*/ 1367632 h 1910656"/>
                  <a:gd name="connsiteX2651" fmla="*/ 3125486 w 3162529"/>
                  <a:gd name="connsiteY2651" fmla="*/ 1348041 h 1910656"/>
                  <a:gd name="connsiteX2652" fmla="*/ 3123114 w 3162529"/>
                  <a:gd name="connsiteY2652" fmla="*/ 1340134 h 1910656"/>
                  <a:gd name="connsiteX2653" fmla="*/ 3117755 w 3162529"/>
                  <a:gd name="connsiteY2653" fmla="*/ 1305344 h 1910656"/>
                  <a:gd name="connsiteX2654" fmla="*/ 3116173 w 3162529"/>
                  <a:gd name="connsiteY2654" fmla="*/ 1292957 h 1910656"/>
                  <a:gd name="connsiteX2655" fmla="*/ 3110551 w 3162529"/>
                  <a:gd name="connsiteY2655" fmla="*/ 1273629 h 1910656"/>
                  <a:gd name="connsiteX2656" fmla="*/ 3109936 w 3162529"/>
                  <a:gd name="connsiteY2656" fmla="*/ 1267391 h 1910656"/>
                  <a:gd name="connsiteX2657" fmla="*/ 3103786 w 3162529"/>
                  <a:gd name="connsiteY2657" fmla="*/ 1246745 h 1910656"/>
                  <a:gd name="connsiteX2658" fmla="*/ 3101853 w 3162529"/>
                  <a:gd name="connsiteY2658" fmla="*/ 1241474 h 1910656"/>
                  <a:gd name="connsiteX2659" fmla="*/ 3092804 w 3162529"/>
                  <a:gd name="connsiteY2659" fmla="*/ 1255092 h 1910656"/>
                  <a:gd name="connsiteX2660" fmla="*/ 3088324 w 3162529"/>
                  <a:gd name="connsiteY2660" fmla="*/ 1243143 h 1910656"/>
                  <a:gd name="connsiteX2661" fmla="*/ 3088763 w 3162529"/>
                  <a:gd name="connsiteY2661" fmla="*/ 1236291 h 1910656"/>
                  <a:gd name="connsiteX2662" fmla="*/ 3094737 w 3162529"/>
                  <a:gd name="connsiteY2662" fmla="*/ 1232777 h 1910656"/>
                  <a:gd name="connsiteX2663" fmla="*/ 3099920 w 3162529"/>
                  <a:gd name="connsiteY2663" fmla="*/ 1232162 h 1910656"/>
                  <a:gd name="connsiteX2664" fmla="*/ 3099569 w 3162529"/>
                  <a:gd name="connsiteY2664" fmla="*/ 1229175 h 1910656"/>
                  <a:gd name="connsiteX2665" fmla="*/ 3098778 w 3162529"/>
                  <a:gd name="connsiteY2665" fmla="*/ 1225221 h 1910656"/>
                  <a:gd name="connsiteX2666" fmla="*/ 3097636 w 3162529"/>
                  <a:gd name="connsiteY2666" fmla="*/ 1215645 h 1910656"/>
                  <a:gd name="connsiteX2667" fmla="*/ 3094825 w 3162529"/>
                  <a:gd name="connsiteY2667" fmla="*/ 1201589 h 1910656"/>
                  <a:gd name="connsiteX2668" fmla="*/ 3091750 w 3162529"/>
                  <a:gd name="connsiteY2668" fmla="*/ 1191046 h 1910656"/>
                  <a:gd name="connsiteX2669" fmla="*/ 3084019 w 3162529"/>
                  <a:gd name="connsiteY2669" fmla="*/ 1164690 h 1910656"/>
                  <a:gd name="connsiteX2670" fmla="*/ 3075409 w 3162529"/>
                  <a:gd name="connsiteY2670" fmla="*/ 1134117 h 1910656"/>
                  <a:gd name="connsiteX2671" fmla="*/ 3074355 w 3162529"/>
                  <a:gd name="connsiteY2671" fmla="*/ 1131569 h 1910656"/>
                  <a:gd name="connsiteX2672" fmla="*/ 3068029 w 3162529"/>
                  <a:gd name="connsiteY2672" fmla="*/ 1116283 h 1910656"/>
                  <a:gd name="connsiteX2673" fmla="*/ 3059859 w 3162529"/>
                  <a:gd name="connsiteY2673" fmla="*/ 1087027 h 1910656"/>
                  <a:gd name="connsiteX2674" fmla="*/ 3057926 w 3162529"/>
                  <a:gd name="connsiteY2674" fmla="*/ 1081668 h 1910656"/>
                  <a:gd name="connsiteX2675" fmla="*/ 3037720 w 3162529"/>
                  <a:gd name="connsiteY2675" fmla="*/ 1091069 h 1910656"/>
                  <a:gd name="connsiteX2676" fmla="*/ 3038071 w 3162529"/>
                  <a:gd name="connsiteY2676" fmla="*/ 1062252 h 1910656"/>
                  <a:gd name="connsiteX2677" fmla="*/ 3047472 w 3162529"/>
                  <a:gd name="connsiteY2677" fmla="*/ 1067084 h 1910656"/>
                  <a:gd name="connsiteX2678" fmla="*/ 3055554 w 3162529"/>
                  <a:gd name="connsiteY2678" fmla="*/ 1075431 h 1910656"/>
                  <a:gd name="connsiteX2679" fmla="*/ 3057751 w 3162529"/>
                  <a:gd name="connsiteY2679" fmla="*/ 1080175 h 1910656"/>
                  <a:gd name="connsiteX2680" fmla="*/ 3057926 w 3162529"/>
                  <a:gd name="connsiteY2680" fmla="*/ 1076397 h 1910656"/>
                  <a:gd name="connsiteX2681" fmla="*/ 3058014 w 3162529"/>
                  <a:gd name="connsiteY2681" fmla="*/ 1074640 h 1910656"/>
                  <a:gd name="connsiteX2682" fmla="*/ 3042903 w 3162529"/>
                  <a:gd name="connsiteY2682" fmla="*/ 1039586 h 1910656"/>
                  <a:gd name="connsiteX2683" fmla="*/ 3037456 w 3162529"/>
                  <a:gd name="connsiteY2683" fmla="*/ 1024739 h 1910656"/>
                  <a:gd name="connsiteX2684" fmla="*/ 3004511 w 3162529"/>
                  <a:gd name="connsiteY2684" fmla="*/ 943474 h 1910656"/>
                  <a:gd name="connsiteX2685" fmla="*/ 3003896 w 3162529"/>
                  <a:gd name="connsiteY2685" fmla="*/ 941893 h 1910656"/>
                  <a:gd name="connsiteX2686" fmla="*/ 3002930 w 3162529"/>
                  <a:gd name="connsiteY2686" fmla="*/ 942859 h 1910656"/>
                  <a:gd name="connsiteX2687" fmla="*/ 3002139 w 3162529"/>
                  <a:gd name="connsiteY2687" fmla="*/ 943650 h 1910656"/>
                  <a:gd name="connsiteX2688" fmla="*/ 2994760 w 3162529"/>
                  <a:gd name="connsiteY2688" fmla="*/ 951030 h 1910656"/>
                  <a:gd name="connsiteX2689" fmla="*/ 2991333 w 3162529"/>
                  <a:gd name="connsiteY2689" fmla="*/ 941190 h 1910656"/>
                  <a:gd name="connsiteX2690" fmla="*/ 2990982 w 3162529"/>
                  <a:gd name="connsiteY2690" fmla="*/ 940487 h 1910656"/>
                  <a:gd name="connsiteX2691" fmla="*/ 2989576 w 3162529"/>
                  <a:gd name="connsiteY2691" fmla="*/ 933986 h 1910656"/>
                  <a:gd name="connsiteX2692" fmla="*/ 2990894 w 3162529"/>
                  <a:gd name="connsiteY2692" fmla="*/ 929154 h 1910656"/>
                  <a:gd name="connsiteX2693" fmla="*/ 2991509 w 3162529"/>
                  <a:gd name="connsiteY2693" fmla="*/ 927221 h 1910656"/>
                  <a:gd name="connsiteX2694" fmla="*/ 2991597 w 3162529"/>
                  <a:gd name="connsiteY2694" fmla="*/ 926255 h 1910656"/>
                  <a:gd name="connsiteX2695" fmla="*/ 2990367 w 3162529"/>
                  <a:gd name="connsiteY2695" fmla="*/ 914219 h 1910656"/>
                  <a:gd name="connsiteX2696" fmla="*/ 2987556 w 3162529"/>
                  <a:gd name="connsiteY2696" fmla="*/ 909738 h 1910656"/>
                  <a:gd name="connsiteX2697" fmla="*/ 2968140 w 3162529"/>
                  <a:gd name="connsiteY2697" fmla="*/ 868535 h 1910656"/>
                  <a:gd name="connsiteX2698" fmla="*/ 2966471 w 3162529"/>
                  <a:gd name="connsiteY2698" fmla="*/ 863352 h 1910656"/>
                  <a:gd name="connsiteX2699" fmla="*/ 2953556 w 3162529"/>
                  <a:gd name="connsiteY2699" fmla="*/ 882767 h 1910656"/>
                  <a:gd name="connsiteX2700" fmla="*/ 2949076 w 3162529"/>
                  <a:gd name="connsiteY2700" fmla="*/ 870819 h 1910656"/>
                  <a:gd name="connsiteX2701" fmla="*/ 2949515 w 3162529"/>
                  <a:gd name="connsiteY2701" fmla="*/ 863967 h 1910656"/>
                  <a:gd name="connsiteX2702" fmla="*/ 2955489 w 3162529"/>
                  <a:gd name="connsiteY2702" fmla="*/ 860452 h 1910656"/>
                  <a:gd name="connsiteX2703" fmla="*/ 2964450 w 3162529"/>
                  <a:gd name="connsiteY2703" fmla="*/ 859486 h 1910656"/>
                  <a:gd name="connsiteX2704" fmla="*/ 2959794 w 3162529"/>
                  <a:gd name="connsiteY2704" fmla="*/ 851843 h 1910656"/>
                  <a:gd name="connsiteX2705" fmla="*/ 2951711 w 3162529"/>
                  <a:gd name="connsiteY2705" fmla="*/ 837347 h 1910656"/>
                  <a:gd name="connsiteX2706" fmla="*/ 2939324 w 3162529"/>
                  <a:gd name="connsiteY2706" fmla="*/ 812924 h 1910656"/>
                  <a:gd name="connsiteX2707" fmla="*/ 2932383 w 3162529"/>
                  <a:gd name="connsiteY2707" fmla="*/ 800097 h 1910656"/>
                  <a:gd name="connsiteX2708" fmla="*/ 2932295 w 3162529"/>
                  <a:gd name="connsiteY2708" fmla="*/ 799833 h 1910656"/>
                  <a:gd name="connsiteX2709" fmla="*/ 2931768 w 3162529"/>
                  <a:gd name="connsiteY2709" fmla="*/ 798867 h 1910656"/>
                  <a:gd name="connsiteX2710" fmla="*/ 2930890 w 3162529"/>
                  <a:gd name="connsiteY2710" fmla="*/ 799833 h 1910656"/>
                  <a:gd name="connsiteX2711" fmla="*/ 2927200 w 3162529"/>
                  <a:gd name="connsiteY2711" fmla="*/ 802469 h 1910656"/>
                  <a:gd name="connsiteX2712" fmla="*/ 2926673 w 3162529"/>
                  <a:gd name="connsiteY2712" fmla="*/ 802732 h 1910656"/>
                  <a:gd name="connsiteX2713" fmla="*/ 2920611 w 3162529"/>
                  <a:gd name="connsiteY2713" fmla="*/ 806422 h 1910656"/>
                  <a:gd name="connsiteX2714" fmla="*/ 2946352 w 3162529"/>
                  <a:gd name="connsiteY2714" fmla="*/ 856148 h 1910656"/>
                  <a:gd name="connsiteX2715" fmla="*/ 2943804 w 3162529"/>
                  <a:gd name="connsiteY2715" fmla="*/ 854478 h 1910656"/>
                  <a:gd name="connsiteX2716" fmla="*/ 2949515 w 3162529"/>
                  <a:gd name="connsiteY2716" fmla="*/ 874245 h 1910656"/>
                  <a:gd name="connsiteX2717" fmla="*/ 2935195 w 3162529"/>
                  <a:gd name="connsiteY2717" fmla="*/ 873718 h 1910656"/>
                  <a:gd name="connsiteX2718" fmla="*/ 2941344 w 3162529"/>
                  <a:gd name="connsiteY2718" fmla="*/ 879517 h 1910656"/>
                  <a:gd name="connsiteX2719" fmla="*/ 2946791 w 3162529"/>
                  <a:gd name="connsiteY2719" fmla="*/ 887072 h 1910656"/>
                  <a:gd name="connsiteX2720" fmla="*/ 2945649 w 3162529"/>
                  <a:gd name="connsiteY2720" fmla="*/ 892255 h 1910656"/>
                  <a:gd name="connsiteX2721" fmla="*/ 2947231 w 3162529"/>
                  <a:gd name="connsiteY2721" fmla="*/ 900514 h 1910656"/>
                  <a:gd name="connsiteX2722" fmla="*/ 2950305 w 3162529"/>
                  <a:gd name="connsiteY2722" fmla="*/ 906927 h 1910656"/>
                  <a:gd name="connsiteX2723" fmla="*/ 2950569 w 3162529"/>
                  <a:gd name="connsiteY2723" fmla="*/ 907806 h 1910656"/>
                  <a:gd name="connsiteX2724" fmla="*/ 2958739 w 3162529"/>
                  <a:gd name="connsiteY2724" fmla="*/ 919227 h 1910656"/>
                  <a:gd name="connsiteX2725" fmla="*/ 2963747 w 3162529"/>
                  <a:gd name="connsiteY2725" fmla="*/ 922916 h 1910656"/>
                  <a:gd name="connsiteX2726" fmla="*/ 2969018 w 3162529"/>
                  <a:gd name="connsiteY2726" fmla="*/ 922565 h 1910656"/>
                  <a:gd name="connsiteX2727" fmla="*/ 2975783 w 3162529"/>
                  <a:gd name="connsiteY2727" fmla="*/ 928188 h 1910656"/>
                  <a:gd name="connsiteX2728" fmla="*/ 2976135 w 3162529"/>
                  <a:gd name="connsiteY2728" fmla="*/ 936270 h 1910656"/>
                  <a:gd name="connsiteX2729" fmla="*/ 2974465 w 3162529"/>
                  <a:gd name="connsiteY2729" fmla="*/ 940751 h 1910656"/>
                  <a:gd name="connsiteX2730" fmla="*/ 2974114 w 3162529"/>
                  <a:gd name="connsiteY2730" fmla="*/ 941541 h 1910656"/>
                  <a:gd name="connsiteX2731" fmla="*/ 2970951 w 3162529"/>
                  <a:gd name="connsiteY2731" fmla="*/ 948745 h 1910656"/>
                  <a:gd name="connsiteX2732" fmla="*/ 2985271 w 3162529"/>
                  <a:gd name="connsiteY2732" fmla="*/ 963417 h 1910656"/>
                  <a:gd name="connsiteX2733" fmla="*/ 2985447 w 3162529"/>
                  <a:gd name="connsiteY2733" fmla="*/ 963681 h 1910656"/>
                  <a:gd name="connsiteX2734" fmla="*/ 2987028 w 3162529"/>
                  <a:gd name="connsiteY2734" fmla="*/ 966492 h 1910656"/>
                  <a:gd name="connsiteX2735" fmla="*/ 2988434 w 3162529"/>
                  <a:gd name="connsiteY2735" fmla="*/ 965965 h 1910656"/>
                  <a:gd name="connsiteX2736" fmla="*/ 2999064 w 3162529"/>
                  <a:gd name="connsiteY2736" fmla="*/ 968776 h 1910656"/>
                  <a:gd name="connsiteX2737" fmla="*/ 3001963 w 3162529"/>
                  <a:gd name="connsiteY2737" fmla="*/ 972905 h 1910656"/>
                  <a:gd name="connsiteX2738" fmla="*/ 3009255 w 3162529"/>
                  <a:gd name="connsiteY2738" fmla="*/ 983272 h 1910656"/>
                  <a:gd name="connsiteX2739" fmla="*/ 2998537 w 3162529"/>
                  <a:gd name="connsiteY2739" fmla="*/ 984678 h 1910656"/>
                  <a:gd name="connsiteX2740" fmla="*/ 2997571 w 3162529"/>
                  <a:gd name="connsiteY2740" fmla="*/ 984853 h 1910656"/>
                  <a:gd name="connsiteX2741" fmla="*/ 2994145 w 3162529"/>
                  <a:gd name="connsiteY2741" fmla="*/ 985205 h 1910656"/>
                  <a:gd name="connsiteX2742" fmla="*/ 2986150 w 3162529"/>
                  <a:gd name="connsiteY2742" fmla="*/ 982218 h 1910656"/>
                  <a:gd name="connsiteX2743" fmla="*/ 2985183 w 3162529"/>
                  <a:gd name="connsiteY2743" fmla="*/ 980900 h 1910656"/>
                  <a:gd name="connsiteX2744" fmla="*/ 2983778 w 3162529"/>
                  <a:gd name="connsiteY2744" fmla="*/ 982306 h 1910656"/>
                  <a:gd name="connsiteX2745" fmla="*/ 2992212 w 3162529"/>
                  <a:gd name="connsiteY2745" fmla="*/ 993639 h 1910656"/>
                  <a:gd name="connsiteX2746" fmla="*/ 2996868 w 3162529"/>
                  <a:gd name="connsiteY2746" fmla="*/ 1001721 h 1910656"/>
                  <a:gd name="connsiteX2747" fmla="*/ 2998537 w 3162529"/>
                  <a:gd name="connsiteY2747" fmla="*/ 1001458 h 1910656"/>
                  <a:gd name="connsiteX2748" fmla="*/ 2999504 w 3162529"/>
                  <a:gd name="connsiteY2748" fmla="*/ 1001282 h 1910656"/>
                  <a:gd name="connsiteX2749" fmla="*/ 3002930 w 3162529"/>
                  <a:gd name="connsiteY2749" fmla="*/ 1000931 h 1910656"/>
                  <a:gd name="connsiteX2750" fmla="*/ 3010925 w 3162529"/>
                  <a:gd name="connsiteY2750" fmla="*/ 1003918 h 1910656"/>
                  <a:gd name="connsiteX2751" fmla="*/ 3012945 w 3162529"/>
                  <a:gd name="connsiteY2751" fmla="*/ 1012352 h 1910656"/>
                  <a:gd name="connsiteX2752" fmla="*/ 3012945 w 3162529"/>
                  <a:gd name="connsiteY2752" fmla="*/ 1012615 h 1910656"/>
                  <a:gd name="connsiteX2753" fmla="*/ 3014790 w 3162529"/>
                  <a:gd name="connsiteY2753" fmla="*/ 1017974 h 1910656"/>
                  <a:gd name="connsiteX2754" fmla="*/ 3008728 w 3162529"/>
                  <a:gd name="connsiteY2754" fmla="*/ 1020171 h 1910656"/>
                  <a:gd name="connsiteX2755" fmla="*/ 2998449 w 3162529"/>
                  <a:gd name="connsiteY2755" fmla="*/ 1017798 h 1910656"/>
                  <a:gd name="connsiteX2756" fmla="*/ 3011891 w 3162529"/>
                  <a:gd name="connsiteY2756" fmla="*/ 1036599 h 1910656"/>
                  <a:gd name="connsiteX2757" fmla="*/ 3016196 w 3162529"/>
                  <a:gd name="connsiteY2757" fmla="*/ 1041607 h 1910656"/>
                  <a:gd name="connsiteX2758" fmla="*/ 3016987 w 3162529"/>
                  <a:gd name="connsiteY2758" fmla="*/ 1042837 h 1910656"/>
                  <a:gd name="connsiteX2759" fmla="*/ 3017338 w 3162529"/>
                  <a:gd name="connsiteY2759" fmla="*/ 1043452 h 1910656"/>
                  <a:gd name="connsiteX2760" fmla="*/ 3024015 w 3162529"/>
                  <a:gd name="connsiteY2760" fmla="*/ 1054697 h 1910656"/>
                  <a:gd name="connsiteX2761" fmla="*/ 3013121 w 3162529"/>
                  <a:gd name="connsiteY2761" fmla="*/ 1058036 h 1910656"/>
                  <a:gd name="connsiteX2762" fmla="*/ 3019622 w 3162529"/>
                  <a:gd name="connsiteY2762" fmla="*/ 1071038 h 1910656"/>
                  <a:gd name="connsiteX2763" fmla="*/ 3027177 w 3162529"/>
                  <a:gd name="connsiteY2763" fmla="*/ 1086324 h 1910656"/>
                  <a:gd name="connsiteX2764" fmla="*/ 3030955 w 3162529"/>
                  <a:gd name="connsiteY2764" fmla="*/ 1090805 h 1910656"/>
                  <a:gd name="connsiteX2765" fmla="*/ 3029813 w 3162529"/>
                  <a:gd name="connsiteY2765" fmla="*/ 1098712 h 1910656"/>
                  <a:gd name="connsiteX2766" fmla="*/ 3034821 w 3162529"/>
                  <a:gd name="connsiteY2766" fmla="*/ 1115404 h 1910656"/>
                  <a:gd name="connsiteX2767" fmla="*/ 3035875 w 3162529"/>
                  <a:gd name="connsiteY2767" fmla="*/ 1118830 h 1910656"/>
                  <a:gd name="connsiteX2768" fmla="*/ 3038862 w 3162529"/>
                  <a:gd name="connsiteY2768" fmla="*/ 1126386 h 1910656"/>
                  <a:gd name="connsiteX2769" fmla="*/ 3040443 w 3162529"/>
                  <a:gd name="connsiteY2769" fmla="*/ 1128494 h 1910656"/>
                  <a:gd name="connsiteX2770" fmla="*/ 3044661 w 3162529"/>
                  <a:gd name="connsiteY2770" fmla="*/ 1135523 h 1910656"/>
                  <a:gd name="connsiteX2771" fmla="*/ 3056521 w 3162529"/>
                  <a:gd name="connsiteY2771" fmla="*/ 1133063 h 1910656"/>
                  <a:gd name="connsiteX2772" fmla="*/ 3056082 w 3162529"/>
                  <a:gd name="connsiteY2772" fmla="*/ 1141497 h 1910656"/>
                  <a:gd name="connsiteX2773" fmla="*/ 3047911 w 3162529"/>
                  <a:gd name="connsiteY2773" fmla="*/ 1149931 h 1910656"/>
                  <a:gd name="connsiteX2774" fmla="*/ 3046154 w 3162529"/>
                  <a:gd name="connsiteY2774" fmla="*/ 1150018 h 1910656"/>
                  <a:gd name="connsiteX2775" fmla="*/ 3046857 w 3162529"/>
                  <a:gd name="connsiteY2775" fmla="*/ 1154499 h 1910656"/>
                  <a:gd name="connsiteX2776" fmla="*/ 3052040 w 3162529"/>
                  <a:gd name="connsiteY2776" fmla="*/ 1164339 h 1910656"/>
                  <a:gd name="connsiteX2777" fmla="*/ 3058278 w 3162529"/>
                  <a:gd name="connsiteY2777" fmla="*/ 1170576 h 1910656"/>
                  <a:gd name="connsiteX2778" fmla="*/ 3058893 w 3162529"/>
                  <a:gd name="connsiteY2778" fmla="*/ 1171718 h 1910656"/>
                  <a:gd name="connsiteX2779" fmla="*/ 3063285 w 3162529"/>
                  <a:gd name="connsiteY2779" fmla="*/ 1178044 h 1910656"/>
                  <a:gd name="connsiteX2780" fmla="*/ 3056345 w 3162529"/>
                  <a:gd name="connsiteY2780" fmla="*/ 1181382 h 1910656"/>
                  <a:gd name="connsiteX2781" fmla="*/ 3054412 w 3162529"/>
                  <a:gd name="connsiteY2781" fmla="*/ 1182173 h 1910656"/>
                  <a:gd name="connsiteX2782" fmla="*/ 3053270 w 3162529"/>
                  <a:gd name="connsiteY2782" fmla="*/ 1182700 h 1910656"/>
                  <a:gd name="connsiteX2783" fmla="*/ 3055554 w 3162529"/>
                  <a:gd name="connsiteY2783" fmla="*/ 1190080 h 1910656"/>
                  <a:gd name="connsiteX2784" fmla="*/ 3068557 w 3162529"/>
                  <a:gd name="connsiteY2784" fmla="*/ 1219247 h 1910656"/>
                  <a:gd name="connsiteX2785" fmla="*/ 3069172 w 3162529"/>
                  <a:gd name="connsiteY2785" fmla="*/ 1228296 h 1910656"/>
                  <a:gd name="connsiteX2786" fmla="*/ 3068908 w 3162529"/>
                  <a:gd name="connsiteY2786" fmla="*/ 1229087 h 1910656"/>
                  <a:gd name="connsiteX2787" fmla="*/ 3068117 w 3162529"/>
                  <a:gd name="connsiteY2787" fmla="*/ 1232425 h 1910656"/>
                  <a:gd name="connsiteX2788" fmla="*/ 3070314 w 3162529"/>
                  <a:gd name="connsiteY2788" fmla="*/ 1238663 h 1910656"/>
                  <a:gd name="connsiteX2789" fmla="*/ 3071104 w 3162529"/>
                  <a:gd name="connsiteY2789" fmla="*/ 1243758 h 1910656"/>
                  <a:gd name="connsiteX2790" fmla="*/ 3078045 w 3162529"/>
                  <a:gd name="connsiteY2790" fmla="*/ 1262823 h 1910656"/>
                  <a:gd name="connsiteX2791" fmla="*/ 3081208 w 3162529"/>
                  <a:gd name="connsiteY2791" fmla="*/ 1271081 h 1910656"/>
                  <a:gd name="connsiteX2792" fmla="*/ 3081208 w 3162529"/>
                  <a:gd name="connsiteY2792" fmla="*/ 1271081 h 1910656"/>
                  <a:gd name="connsiteX2793" fmla="*/ 3087885 w 3162529"/>
                  <a:gd name="connsiteY2793" fmla="*/ 1271608 h 1910656"/>
                  <a:gd name="connsiteX2794" fmla="*/ 3099657 w 3162529"/>
                  <a:gd name="connsiteY2794" fmla="*/ 1277494 h 1910656"/>
                  <a:gd name="connsiteX2795" fmla="*/ 3081208 w 3162529"/>
                  <a:gd name="connsiteY2795" fmla="*/ 1286719 h 1910656"/>
                  <a:gd name="connsiteX2796" fmla="*/ 3081120 w 3162529"/>
                  <a:gd name="connsiteY2796" fmla="*/ 1287158 h 1910656"/>
                  <a:gd name="connsiteX2797" fmla="*/ 3083316 w 3162529"/>
                  <a:gd name="connsiteY2797" fmla="*/ 1294362 h 1910656"/>
                  <a:gd name="connsiteX2798" fmla="*/ 3088412 w 3162529"/>
                  <a:gd name="connsiteY2798" fmla="*/ 1303411 h 1910656"/>
                  <a:gd name="connsiteX2799" fmla="*/ 3089202 w 3162529"/>
                  <a:gd name="connsiteY2799" fmla="*/ 1305783 h 1910656"/>
                  <a:gd name="connsiteX2800" fmla="*/ 3089993 w 3162529"/>
                  <a:gd name="connsiteY2800" fmla="*/ 1307804 h 1910656"/>
                  <a:gd name="connsiteX2801" fmla="*/ 3093859 w 3162529"/>
                  <a:gd name="connsiteY2801" fmla="*/ 1317556 h 1910656"/>
                  <a:gd name="connsiteX2802" fmla="*/ 3086830 w 3162529"/>
                  <a:gd name="connsiteY2802" fmla="*/ 1317556 h 1910656"/>
                  <a:gd name="connsiteX2803" fmla="*/ 3088763 w 3162529"/>
                  <a:gd name="connsiteY2803" fmla="*/ 1328977 h 1910656"/>
                  <a:gd name="connsiteX2804" fmla="*/ 3096494 w 3162529"/>
                  <a:gd name="connsiteY2804" fmla="*/ 1349007 h 1910656"/>
                  <a:gd name="connsiteX2805" fmla="*/ 3099042 w 3162529"/>
                  <a:gd name="connsiteY2805" fmla="*/ 1352785 h 1910656"/>
                  <a:gd name="connsiteX2806" fmla="*/ 3100535 w 3162529"/>
                  <a:gd name="connsiteY2806" fmla="*/ 1352785 h 1910656"/>
                  <a:gd name="connsiteX2807" fmla="*/ 3108267 w 3162529"/>
                  <a:gd name="connsiteY2807" fmla="*/ 1358847 h 1910656"/>
                  <a:gd name="connsiteX2808" fmla="*/ 3103083 w 3162529"/>
                  <a:gd name="connsiteY2808" fmla="*/ 1371674 h 1910656"/>
                  <a:gd name="connsiteX2809" fmla="*/ 3096318 w 3162529"/>
                  <a:gd name="connsiteY2809" fmla="*/ 1372991 h 1910656"/>
                  <a:gd name="connsiteX2810" fmla="*/ 3095703 w 3162529"/>
                  <a:gd name="connsiteY2810" fmla="*/ 1374836 h 1910656"/>
                  <a:gd name="connsiteX2811" fmla="*/ 3096406 w 3162529"/>
                  <a:gd name="connsiteY2811" fmla="*/ 1375539 h 1910656"/>
                  <a:gd name="connsiteX2812" fmla="*/ 3105367 w 3162529"/>
                  <a:gd name="connsiteY2812" fmla="*/ 1390035 h 1910656"/>
                  <a:gd name="connsiteX2813" fmla="*/ 3106685 w 3162529"/>
                  <a:gd name="connsiteY2813" fmla="*/ 1392758 h 1910656"/>
                  <a:gd name="connsiteX2814" fmla="*/ 3106773 w 3162529"/>
                  <a:gd name="connsiteY2814" fmla="*/ 1400050 h 1910656"/>
                  <a:gd name="connsiteX2815" fmla="*/ 3108355 w 3162529"/>
                  <a:gd name="connsiteY2815" fmla="*/ 1399787 h 1910656"/>
                  <a:gd name="connsiteX2816" fmla="*/ 3113626 w 3162529"/>
                  <a:gd name="connsiteY2816" fmla="*/ 1400314 h 1910656"/>
                  <a:gd name="connsiteX2817" fmla="*/ 3116085 w 3162529"/>
                  <a:gd name="connsiteY2817" fmla="*/ 1402335 h 1910656"/>
                  <a:gd name="connsiteX2818" fmla="*/ 3116701 w 3162529"/>
                  <a:gd name="connsiteY2818" fmla="*/ 1402949 h 1910656"/>
                  <a:gd name="connsiteX2819" fmla="*/ 3117140 w 3162529"/>
                  <a:gd name="connsiteY2819" fmla="*/ 1403740 h 1910656"/>
                  <a:gd name="connsiteX2820" fmla="*/ 3119951 w 3162529"/>
                  <a:gd name="connsiteY2820" fmla="*/ 1411559 h 1910656"/>
                  <a:gd name="connsiteX2821" fmla="*/ 3121533 w 3162529"/>
                  <a:gd name="connsiteY2821" fmla="*/ 1420432 h 1910656"/>
                  <a:gd name="connsiteX2822" fmla="*/ 3112571 w 3162529"/>
                  <a:gd name="connsiteY2822" fmla="*/ 1419202 h 1910656"/>
                  <a:gd name="connsiteX2823" fmla="*/ 3105631 w 3162529"/>
                  <a:gd name="connsiteY2823" fmla="*/ 1414898 h 1910656"/>
                  <a:gd name="connsiteX2824" fmla="*/ 3103874 w 3162529"/>
                  <a:gd name="connsiteY2824" fmla="*/ 1410066 h 1910656"/>
                  <a:gd name="connsiteX2825" fmla="*/ 3103259 w 3162529"/>
                  <a:gd name="connsiteY2825" fmla="*/ 1412350 h 1910656"/>
                  <a:gd name="connsiteX2826" fmla="*/ 3101502 w 3162529"/>
                  <a:gd name="connsiteY2826" fmla="*/ 1410768 h 1910656"/>
                  <a:gd name="connsiteX2827" fmla="*/ 3104752 w 3162529"/>
                  <a:gd name="connsiteY2827" fmla="*/ 1432205 h 1910656"/>
                  <a:gd name="connsiteX2828" fmla="*/ 3105719 w 3162529"/>
                  <a:gd name="connsiteY2828" fmla="*/ 1435455 h 1910656"/>
                  <a:gd name="connsiteX2829" fmla="*/ 3106949 w 3162529"/>
                  <a:gd name="connsiteY2829" fmla="*/ 1447403 h 1910656"/>
                  <a:gd name="connsiteX2830" fmla="*/ 3107739 w 3162529"/>
                  <a:gd name="connsiteY2830" fmla="*/ 1447316 h 1910656"/>
                  <a:gd name="connsiteX2831" fmla="*/ 3121708 w 3162529"/>
                  <a:gd name="connsiteY2831" fmla="*/ 1445734 h 1910656"/>
                  <a:gd name="connsiteX2832" fmla="*/ 3107212 w 3162529"/>
                  <a:gd name="connsiteY2832" fmla="*/ 1467522 h 1910656"/>
                  <a:gd name="connsiteX2833" fmla="*/ 3107827 w 3162529"/>
                  <a:gd name="connsiteY2833" fmla="*/ 1470948 h 1910656"/>
                  <a:gd name="connsiteX2834" fmla="*/ 3111605 w 3162529"/>
                  <a:gd name="connsiteY2834" fmla="*/ 1486498 h 1910656"/>
                  <a:gd name="connsiteX2835" fmla="*/ 3111693 w 3162529"/>
                  <a:gd name="connsiteY2835" fmla="*/ 1486674 h 1910656"/>
                  <a:gd name="connsiteX2836" fmla="*/ 3114328 w 3162529"/>
                  <a:gd name="connsiteY2836" fmla="*/ 1498446 h 1910656"/>
                  <a:gd name="connsiteX2837" fmla="*/ 3111956 w 3162529"/>
                  <a:gd name="connsiteY2837" fmla="*/ 1501697 h 1910656"/>
                  <a:gd name="connsiteX2838" fmla="*/ 3111869 w 3162529"/>
                  <a:gd name="connsiteY2838" fmla="*/ 1512152 h 1910656"/>
                  <a:gd name="connsiteX2839" fmla="*/ 3112132 w 3162529"/>
                  <a:gd name="connsiteY2839" fmla="*/ 1516808 h 1910656"/>
                  <a:gd name="connsiteX2840" fmla="*/ 3112747 w 3162529"/>
                  <a:gd name="connsiteY2840" fmla="*/ 1525769 h 1910656"/>
                  <a:gd name="connsiteX2841" fmla="*/ 3116437 w 3162529"/>
                  <a:gd name="connsiteY2841" fmla="*/ 1536751 h 1910656"/>
                  <a:gd name="connsiteX2842" fmla="*/ 3118370 w 3162529"/>
                  <a:gd name="connsiteY2842" fmla="*/ 1543340 h 1910656"/>
                  <a:gd name="connsiteX2843" fmla="*/ 3126716 w 3162529"/>
                  <a:gd name="connsiteY2843" fmla="*/ 1538332 h 1910656"/>
                  <a:gd name="connsiteX2844" fmla="*/ 3127243 w 3162529"/>
                  <a:gd name="connsiteY2844" fmla="*/ 1560735 h 1910656"/>
                  <a:gd name="connsiteX2845" fmla="*/ 3121357 w 3162529"/>
                  <a:gd name="connsiteY2845" fmla="*/ 1561438 h 1910656"/>
                  <a:gd name="connsiteX2846" fmla="*/ 3114065 w 3162529"/>
                  <a:gd name="connsiteY2846" fmla="*/ 1560559 h 1910656"/>
                  <a:gd name="connsiteX2847" fmla="*/ 3119336 w 3162529"/>
                  <a:gd name="connsiteY2847" fmla="*/ 1574616 h 1910656"/>
                  <a:gd name="connsiteX2848" fmla="*/ 3121357 w 3162529"/>
                  <a:gd name="connsiteY2848" fmla="*/ 1579536 h 1910656"/>
                  <a:gd name="connsiteX2849" fmla="*/ 3121620 w 3162529"/>
                  <a:gd name="connsiteY2849" fmla="*/ 1580678 h 1910656"/>
                  <a:gd name="connsiteX2850" fmla="*/ 3119775 w 3162529"/>
                  <a:gd name="connsiteY2850" fmla="*/ 1590957 h 1910656"/>
                  <a:gd name="connsiteX2851" fmla="*/ 3131636 w 3162529"/>
                  <a:gd name="connsiteY2851" fmla="*/ 1591923 h 1910656"/>
                  <a:gd name="connsiteX2852" fmla="*/ 3133129 w 3162529"/>
                  <a:gd name="connsiteY2852" fmla="*/ 1595876 h 1910656"/>
                  <a:gd name="connsiteX2853" fmla="*/ 44366 w 3162529"/>
                  <a:gd name="connsiteY2853" fmla="*/ 1568290 h 1910656"/>
                  <a:gd name="connsiteX2854" fmla="*/ 39007 w 3162529"/>
                  <a:gd name="connsiteY2854" fmla="*/ 1568905 h 1910656"/>
                  <a:gd name="connsiteX2855" fmla="*/ 41731 w 3162529"/>
                  <a:gd name="connsiteY2855" fmla="*/ 1572683 h 1910656"/>
                  <a:gd name="connsiteX2856" fmla="*/ 43312 w 3162529"/>
                  <a:gd name="connsiteY2856" fmla="*/ 1573386 h 1910656"/>
                  <a:gd name="connsiteX2857" fmla="*/ 45069 w 3162529"/>
                  <a:gd name="connsiteY2857" fmla="*/ 1570047 h 1910656"/>
                  <a:gd name="connsiteX2858" fmla="*/ 44366 w 3162529"/>
                  <a:gd name="connsiteY2858" fmla="*/ 1568290 h 1910656"/>
                  <a:gd name="connsiteX2859" fmla="*/ 3159837 w 3162529"/>
                  <a:gd name="connsiteY2859" fmla="*/ 1564513 h 1910656"/>
                  <a:gd name="connsiteX2860" fmla="*/ 3159925 w 3162529"/>
                  <a:gd name="connsiteY2860" fmla="*/ 1564600 h 1910656"/>
                  <a:gd name="connsiteX2861" fmla="*/ 3159837 w 3162529"/>
                  <a:gd name="connsiteY2861" fmla="*/ 1564513 h 1910656"/>
                  <a:gd name="connsiteX2862" fmla="*/ 17659 w 3162529"/>
                  <a:gd name="connsiteY2862" fmla="*/ 1554849 h 1910656"/>
                  <a:gd name="connsiteX2863" fmla="*/ 32154 w 3162529"/>
                  <a:gd name="connsiteY2863" fmla="*/ 1564513 h 1910656"/>
                  <a:gd name="connsiteX2864" fmla="*/ 41643 w 3162529"/>
                  <a:gd name="connsiteY2864" fmla="*/ 1560998 h 1910656"/>
                  <a:gd name="connsiteX2865" fmla="*/ 42521 w 3162529"/>
                  <a:gd name="connsiteY2865" fmla="*/ 1560735 h 1910656"/>
                  <a:gd name="connsiteX2866" fmla="*/ 37250 w 3162529"/>
                  <a:gd name="connsiteY2866" fmla="*/ 1550105 h 1910656"/>
                  <a:gd name="connsiteX2867" fmla="*/ 43224 w 3162529"/>
                  <a:gd name="connsiteY2867" fmla="*/ 1539123 h 1910656"/>
                  <a:gd name="connsiteX2868" fmla="*/ 45420 w 3162529"/>
                  <a:gd name="connsiteY2868" fmla="*/ 1538420 h 1910656"/>
                  <a:gd name="connsiteX2869" fmla="*/ 46738 w 3162529"/>
                  <a:gd name="connsiteY2869" fmla="*/ 1535082 h 1910656"/>
                  <a:gd name="connsiteX2870" fmla="*/ 52273 w 3162529"/>
                  <a:gd name="connsiteY2870" fmla="*/ 1504948 h 1910656"/>
                  <a:gd name="connsiteX2871" fmla="*/ 52361 w 3162529"/>
                  <a:gd name="connsiteY2871" fmla="*/ 1499149 h 1910656"/>
                  <a:gd name="connsiteX2872" fmla="*/ 51922 w 3162529"/>
                  <a:gd name="connsiteY2872" fmla="*/ 1498886 h 1910656"/>
                  <a:gd name="connsiteX2873" fmla="*/ 41467 w 3162529"/>
                  <a:gd name="connsiteY2873" fmla="*/ 1493263 h 1910656"/>
                  <a:gd name="connsiteX2874" fmla="*/ 51834 w 3162529"/>
                  <a:gd name="connsiteY2874" fmla="*/ 1487465 h 1910656"/>
                  <a:gd name="connsiteX2875" fmla="*/ 53239 w 3162529"/>
                  <a:gd name="connsiteY2875" fmla="*/ 1482633 h 1910656"/>
                  <a:gd name="connsiteX2876" fmla="*/ 53415 w 3162529"/>
                  <a:gd name="connsiteY2876" fmla="*/ 1480173 h 1910656"/>
                  <a:gd name="connsiteX2877" fmla="*/ 55260 w 3162529"/>
                  <a:gd name="connsiteY2877" fmla="*/ 1469191 h 1910656"/>
                  <a:gd name="connsiteX2878" fmla="*/ 56754 w 3162529"/>
                  <a:gd name="connsiteY2878" fmla="*/ 1460494 h 1910656"/>
                  <a:gd name="connsiteX2879" fmla="*/ 56929 w 3162529"/>
                  <a:gd name="connsiteY2879" fmla="*/ 1458385 h 1910656"/>
                  <a:gd name="connsiteX2880" fmla="*/ 52537 w 3162529"/>
                  <a:gd name="connsiteY2880" fmla="*/ 1457331 h 1910656"/>
                  <a:gd name="connsiteX2881" fmla="*/ 49198 w 3162529"/>
                  <a:gd name="connsiteY2881" fmla="*/ 1452587 h 1910656"/>
                  <a:gd name="connsiteX2882" fmla="*/ 32682 w 3162529"/>
                  <a:gd name="connsiteY2882" fmla="*/ 1461109 h 1910656"/>
                  <a:gd name="connsiteX2883" fmla="*/ 46299 w 3162529"/>
                  <a:gd name="connsiteY2883" fmla="*/ 1440287 h 1910656"/>
                  <a:gd name="connsiteX2884" fmla="*/ 47529 w 3162529"/>
                  <a:gd name="connsiteY2884" fmla="*/ 1438618 h 1910656"/>
                  <a:gd name="connsiteX2885" fmla="*/ 47353 w 3162529"/>
                  <a:gd name="connsiteY2885" fmla="*/ 1437388 h 1910656"/>
                  <a:gd name="connsiteX2886" fmla="*/ 48144 w 3162529"/>
                  <a:gd name="connsiteY2886" fmla="*/ 1437915 h 1910656"/>
                  <a:gd name="connsiteX2887" fmla="*/ 56841 w 3162529"/>
                  <a:gd name="connsiteY2887" fmla="*/ 1434577 h 1910656"/>
                  <a:gd name="connsiteX2888" fmla="*/ 57632 w 3162529"/>
                  <a:gd name="connsiteY2888" fmla="*/ 1434577 h 1910656"/>
                  <a:gd name="connsiteX2889" fmla="*/ 57720 w 3162529"/>
                  <a:gd name="connsiteY2889" fmla="*/ 1434401 h 1910656"/>
                  <a:gd name="connsiteX2890" fmla="*/ 61937 w 3162529"/>
                  <a:gd name="connsiteY2890" fmla="*/ 1414898 h 1910656"/>
                  <a:gd name="connsiteX2891" fmla="*/ 61937 w 3162529"/>
                  <a:gd name="connsiteY2891" fmla="*/ 1414810 h 1910656"/>
                  <a:gd name="connsiteX2892" fmla="*/ 57632 w 3162529"/>
                  <a:gd name="connsiteY2892" fmla="*/ 1411910 h 1910656"/>
                  <a:gd name="connsiteX2893" fmla="*/ 54030 w 3162529"/>
                  <a:gd name="connsiteY2893" fmla="*/ 1413228 h 1910656"/>
                  <a:gd name="connsiteX2894" fmla="*/ 47177 w 3162529"/>
                  <a:gd name="connsiteY2894" fmla="*/ 1412789 h 1910656"/>
                  <a:gd name="connsiteX2895" fmla="*/ 43663 w 3162529"/>
                  <a:gd name="connsiteY2895" fmla="*/ 1406815 h 1910656"/>
                  <a:gd name="connsiteX2896" fmla="*/ 43136 w 3162529"/>
                  <a:gd name="connsiteY2896" fmla="*/ 1402335 h 1910656"/>
                  <a:gd name="connsiteX2897" fmla="*/ 40061 w 3162529"/>
                  <a:gd name="connsiteY2897" fmla="*/ 1400314 h 1910656"/>
                  <a:gd name="connsiteX2898" fmla="*/ 42785 w 3162529"/>
                  <a:gd name="connsiteY2898" fmla="*/ 1399260 h 1910656"/>
                  <a:gd name="connsiteX2899" fmla="*/ 42082 w 3162529"/>
                  <a:gd name="connsiteY2899" fmla="*/ 1392846 h 1910656"/>
                  <a:gd name="connsiteX2900" fmla="*/ 48495 w 3162529"/>
                  <a:gd name="connsiteY2900" fmla="*/ 1397063 h 1910656"/>
                  <a:gd name="connsiteX2901" fmla="*/ 52097 w 3162529"/>
                  <a:gd name="connsiteY2901" fmla="*/ 1395745 h 1910656"/>
                  <a:gd name="connsiteX2902" fmla="*/ 56754 w 3162529"/>
                  <a:gd name="connsiteY2902" fmla="*/ 1395306 h 1910656"/>
                  <a:gd name="connsiteX2903" fmla="*/ 56666 w 3162529"/>
                  <a:gd name="connsiteY2903" fmla="*/ 1386345 h 1910656"/>
                  <a:gd name="connsiteX2904" fmla="*/ 61146 w 3162529"/>
                  <a:gd name="connsiteY2904" fmla="*/ 1380810 h 1910656"/>
                  <a:gd name="connsiteX2905" fmla="*/ 62991 w 3162529"/>
                  <a:gd name="connsiteY2905" fmla="*/ 1378790 h 1910656"/>
                  <a:gd name="connsiteX2906" fmla="*/ 65363 w 3162529"/>
                  <a:gd name="connsiteY2906" fmla="*/ 1375627 h 1910656"/>
                  <a:gd name="connsiteX2907" fmla="*/ 68087 w 3162529"/>
                  <a:gd name="connsiteY2907" fmla="*/ 1372025 h 1910656"/>
                  <a:gd name="connsiteX2908" fmla="*/ 67296 w 3162529"/>
                  <a:gd name="connsiteY2908" fmla="*/ 1369565 h 1910656"/>
                  <a:gd name="connsiteX2909" fmla="*/ 60004 w 3162529"/>
                  <a:gd name="connsiteY2909" fmla="*/ 1374309 h 1910656"/>
                  <a:gd name="connsiteX2910" fmla="*/ 54381 w 3162529"/>
                  <a:gd name="connsiteY2910" fmla="*/ 1353048 h 1910656"/>
                  <a:gd name="connsiteX2911" fmla="*/ 60268 w 3162529"/>
                  <a:gd name="connsiteY2911" fmla="*/ 1351116 h 1910656"/>
                  <a:gd name="connsiteX2912" fmla="*/ 67560 w 3162529"/>
                  <a:gd name="connsiteY2912" fmla="*/ 1350413 h 1910656"/>
                  <a:gd name="connsiteX2913" fmla="*/ 70283 w 3162529"/>
                  <a:gd name="connsiteY2913" fmla="*/ 1341891 h 1910656"/>
                  <a:gd name="connsiteX2914" fmla="*/ 71513 w 3162529"/>
                  <a:gd name="connsiteY2914" fmla="*/ 1338289 h 1910656"/>
                  <a:gd name="connsiteX2915" fmla="*/ 75291 w 3162529"/>
                  <a:gd name="connsiteY2915" fmla="*/ 1324408 h 1910656"/>
                  <a:gd name="connsiteX2916" fmla="*/ 73006 w 3162529"/>
                  <a:gd name="connsiteY2916" fmla="*/ 1326692 h 1910656"/>
                  <a:gd name="connsiteX2917" fmla="*/ 72392 w 3162529"/>
                  <a:gd name="connsiteY2917" fmla="*/ 1311406 h 1910656"/>
                  <a:gd name="connsiteX2918" fmla="*/ 72216 w 3162529"/>
                  <a:gd name="connsiteY2918" fmla="*/ 1309737 h 1910656"/>
                  <a:gd name="connsiteX2919" fmla="*/ 72567 w 3162529"/>
                  <a:gd name="connsiteY2919" fmla="*/ 1302093 h 1910656"/>
                  <a:gd name="connsiteX2920" fmla="*/ 79771 w 3162529"/>
                  <a:gd name="connsiteY2920" fmla="*/ 1291463 h 1910656"/>
                  <a:gd name="connsiteX2921" fmla="*/ 81704 w 3162529"/>
                  <a:gd name="connsiteY2921" fmla="*/ 1284347 h 1910656"/>
                  <a:gd name="connsiteX2922" fmla="*/ 81704 w 3162529"/>
                  <a:gd name="connsiteY2922" fmla="*/ 1283908 h 1910656"/>
                  <a:gd name="connsiteX2923" fmla="*/ 65363 w 3162529"/>
                  <a:gd name="connsiteY2923" fmla="*/ 1279251 h 1910656"/>
                  <a:gd name="connsiteX2924" fmla="*/ 78453 w 3162529"/>
                  <a:gd name="connsiteY2924" fmla="*/ 1266161 h 1910656"/>
                  <a:gd name="connsiteX2925" fmla="*/ 81704 w 3162529"/>
                  <a:gd name="connsiteY2925" fmla="*/ 1267040 h 1910656"/>
                  <a:gd name="connsiteX2926" fmla="*/ 87942 w 3162529"/>
                  <a:gd name="connsiteY2926" fmla="*/ 1256585 h 1910656"/>
                  <a:gd name="connsiteX2927" fmla="*/ 88469 w 3162529"/>
                  <a:gd name="connsiteY2927" fmla="*/ 1255970 h 1910656"/>
                  <a:gd name="connsiteX2928" fmla="*/ 88820 w 3162529"/>
                  <a:gd name="connsiteY2928" fmla="*/ 1254828 h 1910656"/>
                  <a:gd name="connsiteX2929" fmla="*/ 90577 w 3162529"/>
                  <a:gd name="connsiteY2929" fmla="*/ 1250172 h 1910656"/>
                  <a:gd name="connsiteX2930" fmla="*/ 92159 w 3162529"/>
                  <a:gd name="connsiteY2930" fmla="*/ 1241211 h 1910656"/>
                  <a:gd name="connsiteX2931" fmla="*/ 93564 w 3162529"/>
                  <a:gd name="connsiteY2931" fmla="*/ 1231020 h 1910656"/>
                  <a:gd name="connsiteX2932" fmla="*/ 87415 w 3162529"/>
                  <a:gd name="connsiteY2932" fmla="*/ 1230932 h 1910656"/>
                  <a:gd name="connsiteX2933" fmla="*/ 90929 w 3162529"/>
                  <a:gd name="connsiteY2933" fmla="*/ 1222059 h 1910656"/>
                  <a:gd name="connsiteX2934" fmla="*/ 91104 w 3162529"/>
                  <a:gd name="connsiteY2934" fmla="*/ 1221619 h 1910656"/>
                  <a:gd name="connsiteX2935" fmla="*/ 91104 w 3162529"/>
                  <a:gd name="connsiteY2935" fmla="*/ 1221531 h 1910656"/>
                  <a:gd name="connsiteX2936" fmla="*/ 65978 w 3162529"/>
                  <a:gd name="connsiteY2936" fmla="*/ 1213010 h 1910656"/>
                  <a:gd name="connsiteX2937" fmla="*/ 65451 w 3162529"/>
                  <a:gd name="connsiteY2937" fmla="*/ 1219950 h 1910656"/>
                  <a:gd name="connsiteX2938" fmla="*/ 65451 w 3162529"/>
                  <a:gd name="connsiteY2938" fmla="*/ 1223640 h 1910656"/>
                  <a:gd name="connsiteX2939" fmla="*/ 57720 w 3162529"/>
                  <a:gd name="connsiteY2939" fmla="*/ 1245867 h 1910656"/>
                  <a:gd name="connsiteX2940" fmla="*/ 55611 w 3162529"/>
                  <a:gd name="connsiteY2940" fmla="*/ 1257024 h 1910656"/>
                  <a:gd name="connsiteX2941" fmla="*/ 47705 w 3162529"/>
                  <a:gd name="connsiteY2941" fmla="*/ 1288564 h 1910656"/>
                  <a:gd name="connsiteX2942" fmla="*/ 46738 w 3162529"/>
                  <a:gd name="connsiteY2942" fmla="*/ 1291814 h 1910656"/>
                  <a:gd name="connsiteX2943" fmla="*/ 54206 w 3162529"/>
                  <a:gd name="connsiteY2943" fmla="*/ 1288476 h 1910656"/>
                  <a:gd name="connsiteX2944" fmla="*/ 62815 w 3162529"/>
                  <a:gd name="connsiteY2944" fmla="*/ 1287422 h 1910656"/>
                  <a:gd name="connsiteX2945" fmla="*/ 69668 w 3162529"/>
                  <a:gd name="connsiteY2945" fmla="*/ 1288827 h 1910656"/>
                  <a:gd name="connsiteX2946" fmla="*/ 67735 w 3162529"/>
                  <a:gd name="connsiteY2946" fmla="*/ 1296119 h 1910656"/>
                  <a:gd name="connsiteX2947" fmla="*/ 59741 w 3162529"/>
                  <a:gd name="connsiteY2947" fmla="*/ 1301918 h 1910656"/>
                  <a:gd name="connsiteX2948" fmla="*/ 55787 w 3162529"/>
                  <a:gd name="connsiteY2948" fmla="*/ 1300951 h 1910656"/>
                  <a:gd name="connsiteX2949" fmla="*/ 45860 w 3162529"/>
                  <a:gd name="connsiteY2949" fmla="*/ 1298403 h 1910656"/>
                  <a:gd name="connsiteX2950" fmla="*/ 45596 w 3162529"/>
                  <a:gd name="connsiteY2950" fmla="*/ 1305783 h 1910656"/>
                  <a:gd name="connsiteX2951" fmla="*/ 45069 w 3162529"/>
                  <a:gd name="connsiteY2951" fmla="*/ 1315799 h 1910656"/>
                  <a:gd name="connsiteX2952" fmla="*/ 43224 w 3162529"/>
                  <a:gd name="connsiteY2952" fmla="*/ 1326692 h 1910656"/>
                  <a:gd name="connsiteX2953" fmla="*/ 39183 w 3162529"/>
                  <a:gd name="connsiteY2953" fmla="*/ 1341188 h 1910656"/>
                  <a:gd name="connsiteX2954" fmla="*/ 35756 w 3162529"/>
                  <a:gd name="connsiteY2954" fmla="*/ 1353400 h 1910656"/>
                  <a:gd name="connsiteX2955" fmla="*/ 36284 w 3162529"/>
                  <a:gd name="connsiteY2955" fmla="*/ 1354366 h 1910656"/>
                  <a:gd name="connsiteX2956" fmla="*/ 42785 w 3162529"/>
                  <a:gd name="connsiteY2956" fmla="*/ 1368774 h 1910656"/>
                  <a:gd name="connsiteX2957" fmla="*/ 43751 w 3162529"/>
                  <a:gd name="connsiteY2957" fmla="*/ 1371937 h 1910656"/>
                  <a:gd name="connsiteX2958" fmla="*/ 43927 w 3162529"/>
                  <a:gd name="connsiteY2958" fmla="*/ 1372552 h 1910656"/>
                  <a:gd name="connsiteX2959" fmla="*/ 46299 w 3162529"/>
                  <a:gd name="connsiteY2959" fmla="*/ 1381689 h 1910656"/>
                  <a:gd name="connsiteX2960" fmla="*/ 36899 w 3162529"/>
                  <a:gd name="connsiteY2960" fmla="*/ 1380722 h 1910656"/>
                  <a:gd name="connsiteX2961" fmla="*/ 36459 w 3162529"/>
                  <a:gd name="connsiteY2961" fmla="*/ 1380722 h 1910656"/>
                  <a:gd name="connsiteX2962" fmla="*/ 31803 w 3162529"/>
                  <a:gd name="connsiteY2962" fmla="*/ 1380020 h 1910656"/>
                  <a:gd name="connsiteX2963" fmla="*/ 30925 w 3162529"/>
                  <a:gd name="connsiteY2963" fmla="*/ 1389596 h 1910656"/>
                  <a:gd name="connsiteX2964" fmla="*/ 29167 w 3162529"/>
                  <a:gd name="connsiteY2964" fmla="*/ 1406815 h 1910656"/>
                  <a:gd name="connsiteX2965" fmla="*/ 26444 w 3162529"/>
                  <a:gd name="connsiteY2965" fmla="*/ 1420959 h 1910656"/>
                  <a:gd name="connsiteX2966" fmla="*/ 24160 w 3162529"/>
                  <a:gd name="connsiteY2966" fmla="*/ 1432293 h 1910656"/>
                  <a:gd name="connsiteX2967" fmla="*/ 24687 w 3162529"/>
                  <a:gd name="connsiteY2967" fmla="*/ 1436158 h 1910656"/>
                  <a:gd name="connsiteX2968" fmla="*/ 25214 w 3162529"/>
                  <a:gd name="connsiteY2968" fmla="*/ 1438794 h 1910656"/>
                  <a:gd name="connsiteX2969" fmla="*/ 25653 w 3162529"/>
                  <a:gd name="connsiteY2969" fmla="*/ 1439936 h 1910656"/>
                  <a:gd name="connsiteX2970" fmla="*/ 25741 w 3162529"/>
                  <a:gd name="connsiteY2970" fmla="*/ 1448897 h 1910656"/>
                  <a:gd name="connsiteX2971" fmla="*/ 22930 w 3162529"/>
                  <a:gd name="connsiteY2971" fmla="*/ 1464008 h 1910656"/>
                  <a:gd name="connsiteX2972" fmla="*/ 19767 w 3162529"/>
                  <a:gd name="connsiteY2972" fmla="*/ 1482457 h 1910656"/>
                  <a:gd name="connsiteX2973" fmla="*/ 24687 w 3162529"/>
                  <a:gd name="connsiteY2973" fmla="*/ 1477098 h 1910656"/>
                  <a:gd name="connsiteX2974" fmla="*/ 26883 w 3162529"/>
                  <a:gd name="connsiteY2974" fmla="*/ 1476659 h 1910656"/>
                  <a:gd name="connsiteX2975" fmla="*/ 37865 w 3162529"/>
                  <a:gd name="connsiteY2975" fmla="*/ 1477449 h 1910656"/>
                  <a:gd name="connsiteX2976" fmla="*/ 49286 w 3162529"/>
                  <a:gd name="connsiteY2976" fmla="*/ 1480876 h 1910656"/>
                  <a:gd name="connsiteX2977" fmla="*/ 40237 w 3162529"/>
                  <a:gd name="connsiteY2977" fmla="*/ 1488695 h 1910656"/>
                  <a:gd name="connsiteX2978" fmla="*/ 38656 w 3162529"/>
                  <a:gd name="connsiteY2978" fmla="*/ 1490100 h 1910656"/>
                  <a:gd name="connsiteX2979" fmla="*/ 35669 w 3162529"/>
                  <a:gd name="connsiteY2979" fmla="*/ 1492736 h 1910656"/>
                  <a:gd name="connsiteX2980" fmla="*/ 28113 w 3162529"/>
                  <a:gd name="connsiteY2980" fmla="*/ 1495635 h 1910656"/>
                  <a:gd name="connsiteX2981" fmla="*/ 22227 w 3162529"/>
                  <a:gd name="connsiteY2981" fmla="*/ 1491857 h 1910656"/>
                  <a:gd name="connsiteX2982" fmla="*/ 20119 w 3162529"/>
                  <a:gd name="connsiteY2982" fmla="*/ 1491418 h 1910656"/>
                  <a:gd name="connsiteX2983" fmla="*/ 20119 w 3162529"/>
                  <a:gd name="connsiteY2983" fmla="*/ 1494757 h 1910656"/>
                  <a:gd name="connsiteX2984" fmla="*/ 19679 w 3162529"/>
                  <a:gd name="connsiteY2984" fmla="*/ 1519268 h 1910656"/>
                  <a:gd name="connsiteX2985" fmla="*/ 18010 w 3162529"/>
                  <a:gd name="connsiteY2985" fmla="*/ 1531216 h 1910656"/>
                  <a:gd name="connsiteX2986" fmla="*/ 16780 w 3162529"/>
                  <a:gd name="connsiteY2986" fmla="*/ 1547645 h 1910656"/>
                  <a:gd name="connsiteX2987" fmla="*/ 17659 w 3162529"/>
                  <a:gd name="connsiteY2987" fmla="*/ 1554849 h 1910656"/>
                  <a:gd name="connsiteX2988" fmla="*/ 19591 w 3162529"/>
                  <a:gd name="connsiteY2988" fmla="*/ 1558187 h 1910656"/>
                  <a:gd name="connsiteX2989" fmla="*/ 18010 w 3162529"/>
                  <a:gd name="connsiteY2989" fmla="*/ 1558451 h 1910656"/>
                  <a:gd name="connsiteX2990" fmla="*/ 19855 w 3162529"/>
                  <a:gd name="connsiteY2990" fmla="*/ 1563370 h 1910656"/>
                  <a:gd name="connsiteX2991" fmla="*/ 25214 w 3162529"/>
                  <a:gd name="connsiteY2991" fmla="*/ 1562755 h 1910656"/>
                  <a:gd name="connsiteX2992" fmla="*/ 22491 w 3162529"/>
                  <a:gd name="connsiteY2992" fmla="*/ 1558978 h 1910656"/>
                  <a:gd name="connsiteX2993" fmla="*/ 19591 w 3162529"/>
                  <a:gd name="connsiteY2993" fmla="*/ 1558187 h 1910656"/>
                  <a:gd name="connsiteX2994" fmla="*/ 58071 w 3162529"/>
                  <a:gd name="connsiteY2994" fmla="*/ 1541583 h 1910656"/>
                  <a:gd name="connsiteX2995" fmla="*/ 58071 w 3162529"/>
                  <a:gd name="connsiteY2995" fmla="*/ 1541583 h 1910656"/>
                  <a:gd name="connsiteX2996" fmla="*/ 58071 w 3162529"/>
                  <a:gd name="connsiteY2996" fmla="*/ 1541583 h 1910656"/>
                  <a:gd name="connsiteX2997" fmla="*/ 3135150 w 3162529"/>
                  <a:gd name="connsiteY2997" fmla="*/ 1509253 h 1910656"/>
                  <a:gd name="connsiteX2998" fmla="*/ 3132426 w 3162529"/>
                  <a:gd name="connsiteY2998" fmla="*/ 1513118 h 1910656"/>
                  <a:gd name="connsiteX2999" fmla="*/ 3138313 w 3162529"/>
                  <a:gd name="connsiteY2999" fmla="*/ 1513382 h 1910656"/>
                  <a:gd name="connsiteX3000" fmla="*/ 3141212 w 3162529"/>
                  <a:gd name="connsiteY3000" fmla="*/ 1512591 h 1910656"/>
                  <a:gd name="connsiteX3001" fmla="*/ 3141300 w 3162529"/>
                  <a:gd name="connsiteY3001" fmla="*/ 1511712 h 1910656"/>
                  <a:gd name="connsiteX3002" fmla="*/ 3135150 w 3162529"/>
                  <a:gd name="connsiteY3002" fmla="*/ 1509253 h 1910656"/>
                  <a:gd name="connsiteX3003" fmla="*/ 3099657 w 3162529"/>
                  <a:gd name="connsiteY3003" fmla="*/ 1507759 h 1910656"/>
                  <a:gd name="connsiteX3004" fmla="*/ 3099657 w 3162529"/>
                  <a:gd name="connsiteY3004" fmla="*/ 1507759 h 1910656"/>
                  <a:gd name="connsiteX3005" fmla="*/ 3099657 w 3162529"/>
                  <a:gd name="connsiteY3005" fmla="*/ 1507759 h 1910656"/>
                  <a:gd name="connsiteX3006" fmla="*/ 3108706 w 3162529"/>
                  <a:gd name="connsiteY3006" fmla="*/ 1455310 h 1910656"/>
                  <a:gd name="connsiteX3007" fmla="*/ 3109321 w 3162529"/>
                  <a:gd name="connsiteY3007" fmla="*/ 1460669 h 1910656"/>
                  <a:gd name="connsiteX3008" fmla="*/ 3113099 w 3162529"/>
                  <a:gd name="connsiteY3008" fmla="*/ 1457946 h 1910656"/>
                  <a:gd name="connsiteX3009" fmla="*/ 3113713 w 3162529"/>
                  <a:gd name="connsiteY3009" fmla="*/ 1453378 h 1910656"/>
                  <a:gd name="connsiteX3010" fmla="*/ 3108706 w 3162529"/>
                  <a:gd name="connsiteY3010" fmla="*/ 1455310 h 1910656"/>
                  <a:gd name="connsiteX3011" fmla="*/ 56051 w 3162529"/>
                  <a:gd name="connsiteY3011" fmla="*/ 1449073 h 1910656"/>
                  <a:gd name="connsiteX3012" fmla="*/ 56578 w 3162529"/>
                  <a:gd name="connsiteY3012" fmla="*/ 1450566 h 1910656"/>
                  <a:gd name="connsiteX3013" fmla="*/ 57105 w 3162529"/>
                  <a:gd name="connsiteY3013" fmla="*/ 1450478 h 1910656"/>
                  <a:gd name="connsiteX3014" fmla="*/ 57105 w 3162529"/>
                  <a:gd name="connsiteY3014" fmla="*/ 1448458 h 1910656"/>
                  <a:gd name="connsiteX3015" fmla="*/ 56051 w 3162529"/>
                  <a:gd name="connsiteY3015" fmla="*/ 1449073 h 1910656"/>
                  <a:gd name="connsiteX3016" fmla="*/ 57017 w 3162529"/>
                  <a:gd name="connsiteY3016" fmla="*/ 1447403 h 1910656"/>
                  <a:gd name="connsiteX3017" fmla="*/ 57017 w 3162529"/>
                  <a:gd name="connsiteY3017" fmla="*/ 1447579 h 1910656"/>
                  <a:gd name="connsiteX3018" fmla="*/ 57105 w 3162529"/>
                  <a:gd name="connsiteY3018" fmla="*/ 1447491 h 1910656"/>
                  <a:gd name="connsiteX3019" fmla="*/ 57105 w 3162529"/>
                  <a:gd name="connsiteY3019" fmla="*/ 1447403 h 1910656"/>
                  <a:gd name="connsiteX3020" fmla="*/ 57017 w 3162529"/>
                  <a:gd name="connsiteY3020" fmla="*/ 1447403 h 1910656"/>
                  <a:gd name="connsiteX3021" fmla="*/ 3112659 w 3162529"/>
                  <a:gd name="connsiteY3021" fmla="*/ 1419466 h 1910656"/>
                  <a:gd name="connsiteX3022" fmla="*/ 3112659 w 3162529"/>
                  <a:gd name="connsiteY3022" fmla="*/ 1419466 h 1910656"/>
                  <a:gd name="connsiteX3023" fmla="*/ 3112659 w 3162529"/>
                  <a:gd name="connsiteY3023" fmla="*/ 1419466 h 1910656"/>
                  <a:gd name="connsiteX3024" fmla="*/ 62728 w 3162529"/>
                  <a:gd name="connsiteY3024" fmla="*/ 1404531 h 1910656"/>
                  <a:gd name="connsiteX3025" fmla="*/ 62903 w 3162529"/>
                  <a:gd name="connsiteY3025" fmla="*/ 1406112 h 1910656"/>
                  <a:gd name="connsiteX3026" fmla="*/ 63255 w 3162529"/>
                  <a:gd name="connsiteY3026" fmla="*/ 1404092 h 1910656"/>
                  <a:gd name="connsiteX3027" fmla="*/ 62728 w 3162529"/>
                  <a:gd name="connsiteY3027" fmla="*/ 1404531 h 1910656"/>
                  <a:gd name="connsiteX3028" fmla="*/ 50428 w 3162529"/>
                  <a:gd name="connsiteY3028" fmla="*/ 1403652 h 1910656"/>
                  <a:gd name="connsiteX3029" fmla="*/ 51307 w 3162529"/>
                  <a:gd name="connsiteY3029" fmla="*/ 1406024 h 1910656"/>
                  <a:gd name="connsiteX3030" fmla="*/ 55699 w 3162529"/>
                  <a:gd name="connsiteY3030" fmla="*/ 1405497 h 1910656"/>
                  <a:gd name="connsiteX3031" fmla="*/ 54821 w 3162529"/>
                  <a:gd name="connsiteY3031" fmla="*/ 1403125 h 1910656"/>
                  <a:gd name="connsiteX3032" fmla="*/ 50428 w 3162529"/>
                  <a:gd name="connsiteY3032" fmla="*/ 1403652 h 1910656"/>
                  <a:gd name="connsiteX3033" fmla="*/ 3136292 w 3162529"/>
                  <a:gd name="connsiteY3033" fmla="*/ 1378350 h 1910656"/>
                  <a:gd name="connsiteX3034" fmla="*/ 3136292 w 3162529"/>
                  <a:gd name="connsiteY3034" fmla="*/ 1378350 h 1910656"/>
                  <a:gd name="connsiteX3035" fmla="*/ 3136292 w 3162529"/>
                  <a:gd name="connsiteY3035" fmla="*/ 1378350 h 1910656"/>
                  <a:gd name="connsiteX3036" fmla="*/ 3098075 w 3162529"/>
                  <a:gd name="connsiteY3036" fmla="*/ 1365612 h 1910656"/>
                  <a:gd name="connsiteX3037" fmla="*/ 3098866 w 3162529"/>
                  <a:gd name="connsiteY3037" fmla="*/ 1365875 h 1910656"/>
                  <a:gd name="connsiteX3038" fmla="*/ 3100448 w 3162529"/>
                  <a:gd name="connsiteY3038" fmla="*/ 1365875 h 1910656"/>
                  <a:gd name="connsiteX3039" fmla="*/ 3098251 w 3162529"/>
                  <a:gd name="connsiteY3039" fmla="*/ 1364382 h 1910656"/>
                  <a:gd name="connsiteX3040" fmla="*/ 3098075 w 3162529"/>
                  <a:gd name="connsiteY3040" fmla="*/ 1365612 h 1910656"/>
                  <a:gd name="connsiteX3041" fmla="*/ 3101941 w 3162529"/>
                  <a:gd name="connsiteY3041" fmla="*/ 1365348 h 1910656"/>
                  <a:gd name="connsiteX3042" fmla="*/ 3101941 w 3162529"/>
                  <a:gd name="connsiteY3042" fmla="*/ 1365348 h 1910656"/>
                  <a:gd name="connsiteX3043" fmla="*/ 3101941 w 3162529"/>
                  <a:gd name="connsiteY3043" fmla="*/ 1365348 h 1910656"/>
                  <a:gd name="connsiteX3044" fmla="*/ 3098515 w 3162529"/>
                  <a:gd name="connsiteY3044" fmla="*/ 1362976 h 1910656"/>
                  <a:gd name="connsiteX3045" fmla="*/ 3102205 w 3162529"/>
                  <a:gd name="connsiteY3045" fmla="*/ 1363327 h 1910656"/>
                  <a:gd name="connsiteX3046" fmla="*/ 3100272 w 3162529"/>
                  <a:gd name="connsiteY3046" fmla="*/ 1360867 h 1910656"/>
                  <a:gd name="connsiteX3047" fmla="*/ 3099042 w 3162529"/>
                  <a:gd name="connsiteY3047" fmla="*/ 1360340 h 1910656"/>
                  <a:gd name="connsiteX3048" fmla="*/ 3098691 w 3162529"/>
                  <a:gd name="connsiteY3048" fmla="*/ 1362537 h 1910656"/>
                  <a:gd name="connsiteX3049" fmla="*/ 3098515 w 3162529"/>
                  <a:gd name="connsiteY3049" fmla="*/ 1362976 h 1910656"/>
                  <a:gd name="connsiteX3050" fmla="*/ 61058 w 3162529"/>
                  <a:gd name="connsiteY3050" fmla="*/ 1359725 h 1910656"/>
                  <a:gd name="connsiteX3051" fmla="*/ 62464 w 3162529"/>
                  <a:gd name="connsiteY3051" fmla="*/ 1362097 h 1910656"/>
                  <a:gd name="connsiteX3052" fmla="*/ 63079 w 3162529"/>
                  <a:gd name="connsiteY3052" fmla="*/ 1362625 h 1910656"/>
                  <a:gd name="connsiteX3053" fmla="*/ 61058 w 3162529"/>
                  <a:gd name="connsiteY3053" fmla="*/ 1359550 h 1910656"/>
                  <a:gd name="connsiteX3054" fmla="*/ 61058 w 3162529"/>
                  <a:gd name="connsiteY3054" fmla="*/ 1359725 h 1910656"/>
                  <a:gd name="connsiteX3055" fmla="*/ 60883 w 3162529"/>
                  <a:gd name="connsiteY3055" fmla="*/ 1360780 h 1910656"/>
                  <a:gd name="connsiteX3056" fmla="*/ 60883 w 3162529"/>
                  <a:gd name="connsiteY3056" fmla="*/ 1360867 h 1910656"/>
                  <a:gd name="connsiteX3057" fmla="*/ 60883 w 3162529"/>
                  <a:gd name="connsiteY3057" fmla="*/ 1360780 h 1910656"/>
                  <a:gd name="connsiteX3058" fmla="*/ 55524 w 3162529"/>
                  <a:gd name="connsiteY3058" fmla="*/ 1292166 h 1910656"/>
                  <a:gd name="connsiteX3059" fmla="*/ 57456 w 3162529"/>
                  <a:gd name="connsiteY3059" fmla="*/ 1292693 h 1910656"/>
                  <a:gd name="connsiteX3060" fmla="*/ 58247 w 3162529"/>
                  <a:gd name="connsiteY3060" fmla="*/ 1289530 h 1910656"/>
                  <a:gd name="connsiteX3061" fmla="*/ 55524 w 3162529"/>
                  <a:gd name="connsiteY3061" fmla="*/ 1292166 h 1910656"/>
                  <a:gd name="connsiteX3062" fmla="*/ 62288 w 3162529"/>
                  <a:gd name="connsiteY3062" fmla="*/ 1289003 h 1910656"/>
                  <a:gd name="connsiteX3063" fmla="*/ 62464 w 3162529"/>
                  <a:gd name="connsiteY3063" fmla="*/ 1289003 h 1910656"/>
                  <a:gd name="connsiteX3064" fmla="*/ 62288 w 3162529"/>
                  <a:gd name="connsiteY3064" fmla="*/ 1289003 h 1910656"/>
                  <a:gd name="connsiteX3065" fmla="*/ 3082262 w 3162529"/>
                  <a:gd name="connsiteY3065" fmla="*/ 1283293 h 1910656"/>
                  <a:gd name="connsiteX3066" fmla="*/ 3086040 w 3162529"/>
                  <a:gd name="connsiteY3066" fmla="*/ 1283293 h 1910656"/>
                  <a:gd name="connsiteX3067" fmla="*/ 3088675 w 3162529"/>
                  <a:gd name="connsiteY3067" fmla="*/ 1281184 h 1910656"/>
                  <a:gd name="connsiteX3068" fmla="*/ 3084195 w 3162529"/>
                  <a:gd name="connsiteY3068" fmla="*/ 1279427 h 1910656"/>
                  <a:gd name="connsiteX3069" fmla="*/ 3082262 w 3162529"/>
                  <a:gd name="connsiteY3069" fmla="*/ 1283293 h 1910656"/>
                  <a:gd name="connsiteX3070" fmla="*/ 75906 w 3162529"/>
                  <a:gd name="connsiteY3070" fmla="*/ 1277494 h 1910656"/>
                  <a:gd name="connsiteX3071" fmla="*/ 78893 w 3162529"/>
                  <a:gd name="connsiteY3071" fmla="*/ 1279866 h 1910656"/>
                  <a:gd name="connsiteX3072" fmla="*/ 79508 w 3162529"/>
                  <a:gd name="connsiteY3072" fmla="*/ 1277582 h 1910656"/>
                  <a:gd name="connsiteX3073" fmla="*/ 79332 w 3162529"/>
                  <a:gd name="connsiteY3073" fmla="*/ 1277406 h 1910656"/>
                  <a:gd name="connsiteX3074" fmla="*/ 75906 w 3162529"/>
                  <a:gd name="connsiteY3074" fmla="*/ 1277494 h 1910656"/>
                  <a:gd name="connsiteX3075" fmla="*/ 88557 w 3162529"/>
                  <a:gd name="connsiteY3075" fmla="*/ 1256234 h 1910656"/>
                  <a:gd name="connsiteX3076" fmla="*/ 88557 w 3162529"/>
                  <a:gd name="connsiteY3076" fmla="*/ 1256234 h 1910656"/>
                  <a:gd name="connsiteX3077" fmla="*/ 88557 w 3162529"/>
                  <a:gd name="connsiteY3077" fmla="*/ 1256234 h 1910656"/>
                  <a:gd name="connsiteX3078" fmla="*/ 3095528 w 3162529"/>
                  <a:gd name="connsiteY3078" fmla="*/ 1240332 h 1910656"/>
                  <a:gd name="connsiteX3079" fmla="*/ 3096143 w 3162529"/>
                  <a:gd name="connsiteY3079" fmla="*/ 1245691 h 1910656"/>
                  <a:gd name="connsiteX3080" fmla="*/ 3099920 w 3162529"/>
                  <a:gd name="connsiteY3080" fmla="*/ 1242968 h 1910656"/>
                  <a:gd name="connsiteX3081" fmla="*/ 3100535 w 3162529"/>
                  <a:gd name="connsiteY3081" fmla="*/ 1238399 h 1910656"/>
                  <a:gd name="connsiteX3082" fmla="*/ 3095528 w 3162529"/>
                  <a:gd name="connsiteY3082" fmla="*/ 1240332 h 1910656"/>
                  <a:gd name="connsiteX3083" fmla="*/ 81440 w 3162529"/>
                  <a:gd name="connsiteY3083" fmla="*/ 1194121 h 1910656"/>
                  <a:gd name="connsiteX3084" fmla="*/ 85130 w 3162529"/>
                  <a:gd name="connsiteY3084" fmla="*/ 1200886 h 1910656"/>
                  <a:gd name="connsiteX3085" fmla="*/ 88644 w 3162529"/>
                  <a:gd name="connsiteY3085" fmla="*/ 1209935 h 1910656"/>
                  <a:gd name="connsiteX3086" fmla="*/ 91456 w 3162529"/>
                  <a:gd name="connsiteY3086" fmla="*/ 1221004 h 1910656"/>
                  <a:gd name="connsiteX3087" fmla="*/ 93301 w 3162529"/>
                  <a:gd name="connsiteY3087" fmla="*/ 1217578 h 1910656"/>
                  <a:gd name="connsiteX3088" fmla="*/ 96024 w 3162529"/>
                  <a:gd name="connsiteY3088" fmla="*/ 1214679 h 1910656"/>
                  <a:gd name="connsiteX3089" fmla="*/ 98045 w 3162529"/>
                  <a:gd name="connsiteY3089" fmla="*/ 1212482 h 1910656"/>
                  <a:gd name="connsiteX3090" fmla="*/ 107445 w 3162529"/>
                  <a:gd name="connsiteY3090" fmla="*/ 1187356 h 1910656"/>
                  <a:gd name="connsiteX3091" fmla="*/ 109729 w 3162529"/>
                  <a:gd name="connsiteY3091" fmla="*/ 1180943 h 1910656"/>
                  <a:gd name="connsiteX3092" fmla="*/ 109993 w 3162529"/>
                  <a:gd name="connsiteY3092" fmla="*/ 1180328 h 1910656"/>
                  <a:gd name="connsiteX3093" fmla="*/ 105337 w 3162529"/>
                  <a:gd name="connsiteY3093" fmla="*/ 1173387 h 1910656"/>
                  <a:gd name="connsiteX3094" fmla="*/ 111486 w 3162529"/>
                  <a:gd name="connsiteY3094" fmla="*/ 1161439 h 1910656"/>
                  <a:gd name="connsiteX3095" fmla="*/ 116231 w 3162529"/>
                  <a:gd name="connsiteY3095" fmla="*/ 1155905 h 1910656"/>
                  <a:gd name="connsiteX3096" fmla="*/ 117548 w 3162529"/>
                  <a:gd name="connsiteY3096" fmla="*/ 1148788 h 1910656"/>
                  <a:gd name="connsiteX3097" fmla="*/ 117373 w 3162529"/>
                  <a:gd name="connsiteY3097" fmla="*/ 1148964 h 1910656"/>
                  <a:gd name="connsiteX3098" fmla="*/ 106303 w 3162529"/>
                  <a:gd name="connsiteY3098" fmla="*/ 1157047 h 1910656"/>
                  <a:gd name="connsiteX3099" fmla="*/ 106918 w 3162529"/>
                  <a:gd name="connsiteY3099" fmla="*/ 1143342 h 1910656"/>
                  <a:gd name="connsiteX3100" fmla="*/ 112189 w 3162529"/>
                  <a:gd name="connsiteY3100" fmla="*/ 1133765 h 1910656"/>
                  <a:gd name="connsiteX3101" fmla="*/ 118690 w 3162529"/>
                  <a:gd name="connsiteY3101" fmla="*/ 1128319 h 1910656"/>
                  <a:gd name="connsiteX3102" fmla="*/ 120096 w 3162529"/>
                  <a:gd name="connsiteY3102" fmla="*/ 1131218 h 1910656"/>
                  <a:gd name="connsiteX3103" fmla="*/ 126509 w 3162529"/>
                  <a:gd name="connsiteY3103" fmla="*/ 1120236 h 1910656"/>
                  <a:gd name="connsiteX3104" fmla="*/ 128091 w 3162529"/>
                  <a:gd name="connsiteY3104" fmla="*/ 1115228 h 1910656"/>
                  <a:gd name="connsiteX3105" fmla="*/ 131429 w 3162529"/>
                  <a:gd name="connsiteY3105" fmla="*/ 1105301 h 1910656"/>
                  <a:gd name="connsiteX3106" fmla="*/ 132044 w 3162529"/>
                  <a:gd name="connsiteY3106" fmla="*/ 1102050 h 1910656"/>
                  <a:gd name="connsiteX3107" fmla="*/ 118690 w 3162529"/>
                  <a:gd name="connsiteY3107" fmla="*/ 1109254 h 1910656"/>
                  <a:gd name="connsiteX3108" fmla="*/ 125631 w 3162529"/>
                  <a:gd name="connsiteY3108" fmla="*/ 1097130 h 1910656"/>
                  <a:gd name="connsiteX3109" fmla="*/ 125104 w 3162529"/>
                  <a:gd name="connsiteY3109" fmla="*/ 1094758 h 1910656"/>
                  <a:gd name="connsiteX3110" fmla="*/ 123874 w 3162529"/>
                  <a:gd name="connsiteY3110" fmla="*/ 1083337 h 1910656"/>
                  <a:gd name="connsiteX3111" fmla="*/ 121590 w 3162529"/>
                  <a:gd name="connsiteY3111" fmla="*/ 1084128 h 1910656"/>
                  <a:gd name="connsiteX3112" fmla="*/ 111399 w 3162529"/>
                  <a:gd name="connsiteY3112" fmla="*/ 1078330 h 1910656"/>
                  <a:gd name="connsiteX3113" fmla="*/ 109993 w 3162529"/>
                  <a:gd name="connsiteY3113" fmla="*/ 1076573 h 1910656"/>
                  <a:gd name="connsiteX3114" fmla="*/ 107269 w 3162529"/>
                  <a:gd name="connsiteY3114" fmla="*/ 1073498 h 1910656"/>
                  <a:gd name="connsiteX3115" fmla="*/ 94970 w 3162529"/>
                  <a:gd name="connsiteY3115" fmla="*/ 1112681 h 1910656"/>
                  <a:gd name="connsiteX3116" fmla="*/ 87854 w 3162529"/>
                  <a:gd name="connsiteY3116" fmla="*/ 1133326 h 1910656"/>
                  <a:gd name="connsiteX3117" fmla="*/ 81880 w 3162529"/>
                  <a:gd name="connsiteY3117" fmla="*/ 1151512 h 1910656"/>
                  <a:gd name="connsiteX3118" fmla="*/ 73973 w 3162529"/>
                  <a:gd name="connsiteY3118" fmla="*/ 1179010 h 1910656"/>
                  <a:gd name="connsiteX3119" fmla="*/ 71425 w 3162529"/>
                  <a:gd name="connsiteY3119" fmla="*/ 1189553 h 1910656"/>
                  <a:gd name="connsiteX3120" fmla="*/ 70986 w 3162529"/>
                  <a:gd name="connsiteY3120" fmla="*/ 1191310 h 1910656"/>
                  <a:gd name="connsiteX3121" fmla="*/ 67735 w 3162529"/>
                  <a:gd name="connsiteY3121" fmla="*/ 1204751 h 1910656"/>
                  <a:gd name="connsiteX3122" fmla="*/ 81440 w 3162529"/>
                  <a:gd name="connsiteY3122" fmla="*/ 1194121 h 1910656"/>
                  <a:gd name="connsiteX3123" fmla="*/ 110784 w 3162529"/>
                  <a:gd name="connsiteY3123" fmla="*/ 1140091 h 1910656"/>
                  <a:gd name="connsiteX3124" fmla="*/ 110784 w 3162529"/>
                  <a:gd name="connsiteY3124" fmla="*/ 1141497 h 1910656"/>
                  <a:gd name="connsiteX3125" fmla="*/ 111486 w 3162529"/>
                  <a:gd name="connsiteY3125" fmla="*/ 1141145 h 1910656"/>
                  <a:gd name="connsiteX3126" fmla="*/ 110784 w 3162529"/>
                  <a:gd name="connsiteY3126" fmla="*/ 1140091 h 1910656"/>
                  <a:gd name="connsiteX3127" fmla="*/ 3045627 w 3162529"/>
                  <a:gd name="connsiteY3127" fmla="*/ 1140882 h 1910656"/>
                  <a:gd name="connsiteX3128" fmla="*/ 3049141 w 3162529"/>
                  <a:gd name="connsiteY3128" fmla="*/ 1141057 h 1910656"/>
                  <a:gd name="connsiteX3129" fmla="*/ 3052655 w 3162529"/>
                  <a:gd name="connsiteY3129" fmla="*/ 1140091 h 1910656"/>
                  <a:gd name="connsiteX3130" fmla="*/ 3045978 w 3162529"/>
                  <a:gd name="connsiteY3130" fmla="*/ 1136928 h 1910656"/>
                  <a:gd name="connsiteX3131" fmla="*/ 3045363 w 3162529"/>
                  <a:gd name="connsiteY3131" fmla="*/ 1137192 h 1910656"/>
                  <a:gd name="connsiteX3132" fmla="*/ 3045627 w 3162529"/>
                  <a:gd name="connsiteY3132" fmla="*/ 1140882 h 1910656"/>
                  <a:gd name="connsiteX3133" fmla="*/ 3087270 w 3162529"/>
                  <a:gd name="connsiteY3133" fmla="*/ 1128758 h 1910656"/>
                  <a:gd name="connsiteX3134" fmla="*/ 3087270 w 3162529"/>
                  <a:gd name="connsiteY3134" fmla="*/ 1128758 h 1910656"/>
                  <a:gd name="connsiteX3135" fmla="*/ 3087270 w 3162529"/>
                  <a:gd name="connsiteY3135" fmla="*/ 1128758 h 1910656"/>
                  <a:gd name="connsiteX3136" fmla="*/ 125631 w 3162529"/>
                  <a:gd name="connsiteY3136" fmla="*/ 1082371 h 1910656"/>
                  <a:gd name="connsiteX3137" fmla="*/ 131693 w 3162529"/>
                  <a:gd name="connsiteY3137" fmla="*/ 1086412 h 1910656"/>
                  <a:gd name="connsiteX3138" fmla="*/ 134328 w 3162529"/>
                  <a:gd name="connsiteY3138" fmla="*/ 1082283 h 1910656"/>
                  <a:gd name="connsiteX3139" fmla="*/ 138194 w 3162529"/>
                  <a:gd name="connsiteY3139" fmla="*/ 1079735 h 1910656"/>
                  <a:gd name="connsiteX3140" fmla="*/ 149000 w 3162529"/>
                  <a:gd name="connsiteY3140" fmla="*/ 1056454 h 1910656"/>
                  <a:gd name="connsiteX3141" fmla="*/ 138809 w 3162529"/>
                  <a:gd name="connsiteY3141" fmla="*/ 1046527 h 1910656"/>
                  <a:gd name="connsiteX3142" fmla="*/ 144783 w 3162529"/>
                  <a:gd name="connsiteY3142" fmla="*/ 1041870 h 1910656"/>
                  <a:gd name="connsiteX3143" fmla="*/ 147858 w 3162529"/>
                  <a:gd name="connsiteY3143" fmla="*/ 1039410 h 1910656"/>
                  <a:gd name="connsiteX3144" fmla="*/ 147946 w 3162529"/>
                  <a:gd name="connsiteY3144" fmla="*/ 1039147 h 1910656"/>
                  <a:gd name="connsiteX3145" fmla="*/ 152778 w 3162529"/>
                  <a:gd name="connsiteY3145" fmla="*/ 1033085 h 1910656"/>
                  <a:gd name="connsiteX3146" fmla="*/ 161387 w 3162529"/>
                  <a:gd name="connsiteY3146" fmla="*/ 1021840 h 1910656"/>
                  <a:gd name="connsiteX3147" fmla="*/ 163935 w 3162529"/>
                  <a:gd name="connsiteY3147" fmla="*/ 1016129 h 1910656"/>
                  <a:gd name="connsiteX3148" fmla="*/ 160509 w 3162529"/>
                  <a:gd name="connsiteY3148" fmla="*/ 1016393 h 1910656"/>
                  <a:gd name="connsiteX3149" fmla="*/ 158664 w 3162529"/>
                  <a:gd name="connsiteY3149" fmla="*/ 1016393 h 1910656"/>
                  <a:gd name="connsiteX3150" fmla="*/ 157083 w 3162529"/>
                  <a:gd name="connsiteY3150" fmla="*/ 1015426 h 1910656"/>
                  <a:gd name="connsiteX3151" fmla="*/ 150406 w 3162529"/>
                  <a:gd name="connsiteY3151" fmla="*/ 1006553 h 1910656"/>
                  <a:gd name="connsiteX3152" fmla="*/ 155765 w 3162529"/>
                  <a:gd name="connsiteY3152" fmla="*/ 997856 h 1910656"/>
                  <a:gd name="connsiteX3153" fmla="*/ 166219 w 3162529"/>
                  <a:gd name="connsiteY3153" fmla="*/ 996714 h 1910656"/>
                  <a:gd name="connsiteX3154" fmla="*/ 166834 w 3162529"/>
                  <a:gd name="connsiteY3154" fmla="*/ 996977 h 1910656"/>
                  <a:gd name="connsiteX3155" fmla="*/ 171578 w 3162529"/>
                  <a:gd name="connsiteY3155" fmla="*/ 990037 h 1910656"/>
                  <a:gd name="connsiteX3156" fmla="*/ 179573 w 3162529"/>
                  <a:gd name="connsiteY3156" fmla="*/ 977474 h 1910656"/>
                  <a:gd name="connsiteX3157" fmla="*/ 179573 w 3162529"/>
                  <a:gd name="connsiteY3157" fmla="*/ 977474 h 1910656"/>
                  <a:gd name="connsiteX3158" fmla="*/ 179134 w 3162529"/>
                  <a:gd name="connsiteY3158" fmla="*/ 977122 h 1910656"/>
                  <a:gd name="connsiteX3159" fmla="*/ 174302 w 3162529"/>
                  <a:gd name="connsiteY3159" fmla="*/ 979670 h 1910656"/>
                  <a:gd name="connsiteX3160" fmla="*/ 173775 w 3162529"/>
                  <a:gd name="connsiteY3160" fmla="*/ 979846 h 1910656"/>
                  <a:gd name="connsiteX3161" fmla="*/ 168591 w 3162529"/>
                  <a:gd name="connsiteY3161" fmla="*/ 988192 h 1910656"/>
                  <a:gd name="connsiteX3162" fmla="*/ 163144 w 3162529"/>
                  <a:gd name="connsiteY3162" fmla="*/ 978791 h 1910656"/>
                  <a:gd name="connsiteX3163" fmla="*/ 162617 w 3162529"/>
                  <a:gd name="connsiteY3163" fmla="*/ 978001 h 1910656"/>
                  <a:gd name="connsiteX3164" fmla="*/ 162969 w 3162529"/>
                  <a:gd name="connsiteY3164" fmla="*/ 967898 h 1910656"/>
                  <a:gd name="connsiteX3165" fmla="*/ 168591 w 3162529"/>
                  <a:gd name="connsiteY3165" fmla="*/ 963505 h 1910656"/>
                  <a:gd name="connsiteX3166" fmla="*/ 170436 w 3162529"/>
                  <a:gd name="connsiteY3166" fmla="*/ 962099 h 1910656"/>
                  <a:gd name="connsiteX3167" fmla="*/ 171051 w 3162529"/>
                  <a:gd name="connsiteY3167" fmla="*/ 961836 h 1910656"/>
                  <a:gd name="connsiteX3168" fmla="*/ 185196 w 3162529"/>
                  <a:gd name="connsiteY3168" fmla="*/ 938906 h 1910656"/>
                  <a:gd name="connsiteX3169" fmla="*/ 184317 w 3162529"/>
                  <a:gd name="connsiteY3169" fmla="*/ 949712 h 1910656"/>
                  <a:gd name="connsiteX3170" fmla="*/ 188798 w 3162529"/>
                  <a:gd name="connsiteY3170" fmla="*/ 947603 h 1910656"/>
                  <a:gd name="connsiteX3171" fmla="*/ 195035 w 3162529"/>
                  <a:gd name="connsiteY3171" fmla="*/ 941541 h 1910656"/>
                  <a:gd name="connsiteX3172" fmla="*/ 190994 w 3162529"/>
                  <a:gd name="connsiteY3172" fmla="*/ 944177 h 1910656"/>
                  <a:gd name="connsiteX3173" fmla="*/ 185371 w 3162529"/>
                  <a:gd name="connsiteY3173" fmla="*/ 922916 h 1910656"/>
                  <a:gd name="connsiteX3174" fmla="*/ 191258 w 3162529"/>
                  <a:gd name="connsiteY3174" fmla="*/ 920984 h 1910656"/>
                  <a:gd name="connsiteX3175" fmla="*/ 198550 w 3162529"/>
                  <a:gd name="connsiteY3175" fmla="*/ 920281 h 1910656"/>
                  <a:gd name="connsiteX3176" fmla="*/ 204963 w 3162529"/>
                  <a:gd name="connsiteY3176" fmla="*/ 914746 h 1910656"/>
                  <a:gd name="connsiteX3177" fmla="*/ 213660 w 3162529"/>
                  <a:gd name="connsiteY3177" fmla="*/ 901568 h 1910656"/>
                  <a:gd name="connsiteX3178" fmla="*/ 215769 w 3162529"/>
                  <a:gd name="connsiteY3178" fmla="*/ 896209 h 1910656"/>
                  <a:gd name="connsiteX3179" fmla="*/ 216647 w 3162529"/>
                  <a:gd name="connsiteY3179" fmla="*/ 890938 h 1910656"/>
                  <a:gd name="connsiteX3180" fmla="*/ 214451 w 3162529"/>
                  <a:gd name="connsiteY3180" fmla="*/ 894452 h 1910656"/>
                  <a:gd name="connsiteX3181" fmla="*/ 217087 w 3162529"/>
                  <a:gd name="connsiteY3181" fmla="*/ 860628 h 1910656"/>
                  <a:gd name="connsiteX3182" fmla="*/ 221392 w 3162529"/>
                  <a:gd name="connsiteY3182" fmla="*/ 859310 h 1910656"/>
                  <a:gd name="connsiteX3183" fmla="*/ 225433 w 3162529"/>
                  <a:gd name="connsiteY3183" fmla="*/ 857465 h 1910656"/>
                  <a:gd name="connsiteX3184" fmla="*/ 232637 w 3162529"/>
                  <a:gd name="connsiteY3184" fmla="*/ 853248 h 1910656"/>
                  <a:gd name="connsiteX3185" fmla="*/ 234394 w 3162529"/>
                  <a:gd name="connsiteY3185" fmla="*/ 858959 h 1910656"/>
                  <a:gd name="connsiteX3186" fmla="*/ 242740 w 3162529"/>
                  <a:gd name="connsiteY3186" fmla="*/ 846923 h 1910656"/>
                  <a:gd name="connsiteX3187" fmla="*/ 242828 w 3162529"/>
                  <a:gd name="connsiteY3187" fmla="*/ 846747 h 1910656"/>
                  <a:gd name="connsiteX3188" fmla="*/ 248011 w 3162529"/>
                  <a:gd name="connsiteY3188" fmla="*/ 839016 h 1910656"/>
                  <a:gd name="connsiteX3189" fmla="*/ 243179 w 3162529"/>
                  <a:gd name="connsiteY3189" fmla="*/ 837962 h 1910656"/>
                  <a:gd name="connsiteX3190" fmla="*/ 243706 w 3162529"/>
                  <a:gd name="connsiteY3190" fmla="*/ 835853 h 1910656"/>
                  <a:gd name="connsiteX3191" fmla="*/ 238874 w 3162529"/>
                  <a:gd name="connsiteY3191" fmla="*/ 838840 h 1910656"/>
                  <a:gd name="connsiteX3192" fmla="*/ 237205 w 3162529"/>
                  <a:gd name="connsiteY3192" fmla="*/ 839807 h 1910656"/>
                  <a:gd name="connsiteX3193" fmla="*/ 225257 w 3162529"/>
                  <a:gd name="connsiteY3193" fmla="*/ 846659 h 1910656"/>
                  <a:gd name="connsiteX3194" fmla="*/ 227453 w 3162529"/>
                  <a:gd name="connsiteY3194" fmla="*/ 833042 h 1910656"/>
                  <a:gd name="connsiteX3195" fmla="*/ 234306 w 3162529"/>
                  <a:gd name="connsiteY3195" fmla="*/ 822060 h 1910656"/>
                  <a:gd name="connsiteX3196" fmla="*/ 240983 w 3162529"/>
                  <a:gd name="connsiteY3196" fmla="*/ 820303 h 1910656"/>
                  <a:gd name="connsiteX3197" fmla="*/ 241334 w 3162529"/>
                  <a:gd name="connsiteY3197" fmla="*/ 820303 h 1910656"/>
                  <a:gd name="connsiteX3198" fmla="*/ 241774 w 3162529"/>
                  <a:gd name="connsiteY3198" fmla="*/ 820303 h 1910656"/>
                  <a:gd name="connsiteX3199" fmla="*/ 247308 w 3162529"/>
                  <a:gd name="connsiteY3199" fmla="*/ 819776 h 1910656"/>
                  <a:gd name="connsiteX3200" fmla="*/ 252316 w 3162529"/>
                  <a:gd name="connsiteY3200" fmla="*/ 811781 h 1910656"/>
                  <a:gd name="connsiteX3201" fmla="*/ 241949 w 3162529"/>
                  <a:gd name="connsiteY3201" fmla="*/ 804841 h 1910656"/>
                  <a:gd name="connsiteX3202" fmla="*/ 253897 w 3162529"/>
                  <a:gd name="connsiteY3202" fmla="*/ 800360 h 1910656"/>
                  <a:gd name="connsiteX3203" fmla="*/ 256621 w 3162529"/>
                  <a:gd name="connsiteY3203" fmla="*/ 799745 h 1910656"/>
                  <a:gd name="connsiteX3204" fmla="*/ 259344 w 3162529"/>
                  <a:gd name="connsiteY3204" fmla="*/ 791048 h 1910656"/>
                  <a:gd name="connsiteX3205" fmla="*/ 260223 w 3162529"/>
                  <a:gd name="connsiteY3205" fmla="*/ 788324 h 1910656"/>
                  <a:gd name="connsiteX3206" fmla="*/ 260223 w 3162529"/>
                  <a:gd name="connsiteY3206" fmla="*/ 788061 h 1910656"/>
                  <a:gd name="connsiteX3207" fmla="*/ 260223 w 3162529"/>
                  <a:gd name="connsiteY3207" fmla="*/ 782614 h 1910656"/>
                  <a:gd name="connsiteX3208" fmla="*/ 265582 w 3162529"/>
                  <a:gd name="connsiteY3208" fmla="*/ 781648 h 1910656"/>
                  <a:gd name="connsiteX3209" fmla="*/ 274455 w 3162529"/>
                  <a:gd name="connsiteY3209" fmla="*/ 781999 h 1910656"/>
                  <a:gd name="connsiteX3210" fmla="*/ 277794 w 3162529"/>
                  <a:gd name="connsiteY3210" fmla="*/ 778924 h 1910656"/>
                  <a:gd name="connsiteX3211" fmla="*/ 291147 w 3162529"/>
                  <a:gd name="connsiteY3211" fmla="*/ 762056 h 1910656"/>
                  <a:gd name="connsiteX3212" fmla="*/ 302217 w 3162529"/>
                  <a:gd name="connsiteY3212" fmla="*/ 745891 h 1910656"/>
                  <a:gd name="connsiteX3213" fmla="*/ 307576 w 3162529"/>
                  <a:gd name="connsiteY3213" fmla="*/ 735436 h 1910656"/>
                  <a:gd name="connsiteX3214" fmla="*/ 309685 w 3162529"/>
                  <a:gd name="connsiteY3214" fmla="*/ 732362 h 1910656"/>
                  <a:gd name="connsiteX3215" fmla="*/ 320754 w 3162529"/>
                  <a:gd name="connsiteY3215" fmla="*/ 711980 h 1910656"/>
                  <a:gd name="connsiteX3216" fmla="*/ 318821 w 3162529"/>
                  <a:gd name="connsiteY3216" fmla="*/ 703370 h 1910656"/>
                  <a:gd name="connsiteX3217" fmla="*/ 327431 w 3162529"/>
                  <a:gd name="connsiteY3217" fmla="*/ 697308 h 1910656"/>
                  <a:gd name="connsiteX3218" fmla="*/ 335601 w 3162529"/>
                  <a:gd name="connsiteY3218" fmla="*/ 692652 h 1910656"/>
                  <a:gd name="connsiteX3219" fmla="*/ 331384 w 3162529"/>
                  <a:gd name="connsiteY3219" fmla="*/ 688523 h 1910656"/>
                  <a:gd name="connsiteX3220" fmla="*/ 330242 w 3162529"/>
                  <a:gd name="connsiteY3220" fmla="*/ 686941 h 1910656"/>
                  <a:gd name="connsiteX3221" fmla="*/ 327343 w 3162529"/>
                  <a:gd name="connsiteY3221" fmla="*/ 671567 h 1910656"/>
                  <a:gd name="connsiteX3222" fmla="*/ 334020 w 3162529"/>
                  <a:gd name="connsiteY3222" fmla="*/ 664802 h 1910656"/>
                  <a:gd name="connsiteX3223" fmla="*/ 339818 w 3162529"/>
                  <a:gd name="connsiteY3223" fmla="*/ 663309 h 1910656"/>
                  <a:gd name="connsiteX3224" fmla="*/ 341048 w 3162529"/>
                  <a:gd name="connsiteY3224" fmla="*/ 663133 h 1910656"/>
                  <a:gd name="connsiteX3225" fmla="*/ 346144 w 3162529"/>
                  <a:gd name="connsiteY3225" fmla="*/ 662166 h 1910656"/>
                  <a:gd name="connsiteX3226" fmla="*/ 359849 w 3162529"/>
                  <a:gd name="connsiteY3226" fmla="*/ 656632 h 1910656"/>
                  <a:gd name="connsiteX3227" fmla="*/ 367932 w 3162529"/>
                  <a:gd name="connsiteY3227" fmla="*/ 645738 h 1910656"/>
                  <a:gd name="connsiteX3228" fmla="*/ 370919 w 3162529"/>
                  <a:gd name="connsiteY3228" fmla="*/ 643014 h 1910656"/>
                  <a:gd name="connsiteX3229" fmla="*/ 378211 w 3162529"/>
                  <a:gd name="connsiteY3229" fmla="*/ 634405 h 1910656"/>
                  <a:gd name="connsiteX3230" fmla="*/ 375663 w 3162529"/>
                  <a:gd name="connsiteY3230" fmla="*/ 635195 h 1910656"/>
                  <a:gd name="connsiteX3231" fmla="*/ 376453 w 3162529"/>
                  <a:gd name="connsiteY3231" fmla="*/ 631681 h 1910656"/>
                  <a:gd name="connsiteX3232" fmla="*/ 372676 w 3162529"/>
                  <a:gd name="connsiteY3232" fmla="*/ 636865 h 1910656"/>
                  <a:gd name="connsiteX3233" fmla="*/ 368195 w 3162529"/>
                  <a:gd name="connsiteY3233" fmla="*/ 635459 h 1910656"/>
                  <a:gd name="connsiteX3234" fmla="*/ 360200 w 3162529"/>
                  <a:gd name="connsiteY3234" fmla="*/ 628694 h 1910656"/>
                  <a:gd name="connsiteX3235" fmla="*/ 364330 w 3162529"/>
                  <a:gd name="connsiteY3235" fmla="*/ 620787 h 1910656"/>
                  <a:gd name="connsiteX3236" fmla="*/ 370655 w 3162529"/>
                  <a:gd name="connsiteY3236" fmla="*/ 618503 h 1910656"/>
                  <a:gd name="connsiteX3237" fmla="*/ 371797 w 3162529"/>
                  <a:gd name="connsiteY3237" fmla="*/ 618327 h 1910656"/>
                  <a:gd name="connsiteX3238" fmla="*/ 381373 w 3162529"/>
                  <a:gd name="connsiteY3238" fmla="*/ 615955 h 1910656"/>
                  <a:gd name="connsiteX3239" fmla="*/ 391476 w 3162529"/>
                  <a:gd name="connsiteY3239" fmla="*/ 609103 h 1910656"/>
                  <a:gd name="connsiteX3240" fmla="*/ 397890 w 3162529"/>
                  <a:gd name="connsiteY3240" fmla="*/ 607082 h 1910656"/>
                  <a:gd name="connsiteX3241" fmla="*/ 397538 w 3162529"/>
                  <a:gd name="connsiteY3241" fmla="*/ 584855 h 1910656"/>
                  <a:gd name="connsiteX3242" fmla="*/ 402546 w 3162529"/>
                  <a:gd name="connsiteY3242" fmla="*/ 583537 h 1910656"/>
                  <a:gd name="connsiteX3243" fmla="*/ 412737 w 3162529"/>
                  <a:gd name="connsiteY3243" fmla="*/ 585119 h 1910656"/>
                  <a:gd name="connsiteX3244" fmla="*/ 427233 w 3162529"/>
                  <a:gd name="connsiteY3244" fmla="*/ 573434 h 1910656"/>
                  <a:gd name="connsiteX3245" fmla="*/ 429166 w 3162529"/>
                  <a:gd name="connsiteY3245" fmla="*/ 571501 h 1910656"/>
                  <a:gd name="connsiteX3246" fmla="*/ 430835 w 3162529"/>
                  <a:gd name="connsiteY3246" fmla="*/ 569744 h 1910656"/>
                  <a:gd name="connsiteX3247" fmla="*/ 434349 w 3162529"/>
                  <a:gd name="connsiteY3247" fmla="*/ 566318 h 1910656"/>
                  <a:gd name="connsiteX3248" fmla="*/ 437336 w 3162529"/>
                  <a:gd name="connsiteY3248" fmla="*/ 563331 h 1910656"/>
                  <a:gd name="connsiteX3249" fmla="*/ 425915 w 3162529"/>
                  <a:gd name="connsiteY3249" fmla="*/ 563770 h 1910656"/>
                  <a:gd name="connsiteX3250" fmla="*/ 431713 w 3162529"/>
                  <a:gd name="connsiteY3250" fmla="*/ 553491 h 1910656"/>
                  <a:gd name="connsiteX3251" fmla="*/ 446385 w 3162529"/>
                  <a:gd name="connsiteY3251" fmla="*/ 546551 h 1910656"/>
                  <a:gd name="connsiteX3252" fmla="*/ 452008 w 3162529"/>
                  <a:gd name="connsiteY3252" fmla="*/ 541543 h 1910656"/>
                  <a:gd name="connsiteX3253" fmla="*/ 471950 w 3162529"/>
                  <a:gd name="connsiteY3253" fmla="*/ 523006 h 1910656"/>
                  <a:gd name="connsiteX3254" fmla="*/ 472038 w 3162529"/>
                  <a:gd name="connsiteY3254" fmla="*/ 520898 h 1910656"/>
                  <a:gd name="connsiteX3255" fmla="*/ 474410 w 3162529"/>
                  <a:gd name="connsiteY3255" fmla="*/ 511234 h 1910656"/>
                  <a:gd name="connsiteX3256" fmla="*/ 484426 w 3162529"/>
                  <a:gd name="connsiteY3256" fmla="*/ 506753 h 1910656"/>
                  <a:gd name="connsiteX3257" fmla="*/ 487061 w 3162529"/>
                  <a:gd name="connsiteY3257" fmla="*/ 506226 h 1910656"/>
                  <a:gd name="connsiteX3258" fmla="*/ 495320 w 3162529"/>
                  <a:gd name="connsiteY3258" fmla="*/ 497177 h 1910656"/>
                  <a:gd name="connsiteX3259" fmla="*/ 509815 w 3162529"/>
                  <a:gd name="connsiteY3259" fmla="*/ 476444 h 1910656"/>
                  <a:gd name="connsiteX3260" fmla="*/ 516404 w 3162529"/>
                  <a:gd name="connsiteY3260" fmla="*/ 469679 h 1910656"/>
                  <a:gd name="connsiteX3261" fmla="*/ 517459 w 3162529"/>
                  <a:gd name="connsiteY3261" fmla="*/ 469064 h 1910656"/>
                  <a:gd name="connsiteX3262" fmla="*/ 521236 w 3162529"/>
                  <a:gd name="connsiteY3262" fmla="*/ 466867 h 1910656"/>
                  <a:gd name="connsiteX3263" fmla="*/ 526068 w 3162529"/>
                  <a:gd name="connsiteY3263" fmla="*/ 463880 h 1910656"/>
                  <a:gd name="connsiteX3264" fmla="*/ 541882 w 3162529"/>
                  <a:gd name="connsiteY3264" fmla="*/ 449912 h 1910656"/>
                  <a:gd name="connsiteX3265" fmla="*/ 541004 w 3162529"/>
                  <a:gd name="connsiteY3265" fmla="*/ 449297 h 1910656"/>
                  <a:gd name="connsiteX3266" fmla="*/ 527474 w 3162529"/>
                  <a:gd name="connsiteY3266" fmla="*/ 439281 h 1910656"/>
                  <a:gd name="connsiteX3267" fmla="*/ 544254 w 3162529"/>
                  <a:gd name="connsiteY3267" fmla="*/ 437524 h 1910656"/>
                  <a:gd name="connsiteX3268" fmla="*/ 546890 w 3162529"/>
                  <a:gd name="connsiteY3268" fmla="*/ 437261 h 1910656"/>
                  <a:gd name="connsiteX3269" fmla="*/ 550755 w 3162529"/>
                  <a:gd name="connsiteY3269" fmla="*/ 436821 h 1910656"/>
                  <a:gd name="connsiteX3270" fmla="*/ 552776 w 3162529"/>
                  <a:gd name="connsiteY3270" fmla="*/ 434977 h 1910656"/>
                  <a:gd name="connsiteX3271" fmla="*/ 557696 w 3162529"/>
                  <a:gd name="connsiteY3271" fmla="*/ 431287 h 1910656"/>
                  <a:gd name="connsiteX3272" fmla="*/ 571840 w 3162529"/>
                  <a:gd name="connsiteY3272" fmla="*/ 421799 h 1910656"/>
                  <a:gd name="connsiteX3273" fmla="*/ 580098 w 3162529"/>
                  <a:gd name="connsiteY3273" fmla="*/ 410465 h 1910656"/>
                  <a:gd name="connsiteX3274" fmla="*/ 583261 w 3162529"/>
                  <a:gd name="connsiteY3274" fmla="*/ 400977 h 1910656"/>
                  <a:gd name="connsiteX3275" fmla="*/ 577551 w 3162529"/>
                  <a:gd name="connsiteY3275" fmla="*/ 400274 h 1910656"/>
                  <a:gd name="connsiteX3276" fmla="*/ 591519 w 3162529"/>
                  <a:gd name="connsiteY3276" fmla="*/ 381825 h 1910656"/>
                  <a:gd name="connsiteX3277" fmla="*/ 596615 w 3162529"/>
                  <a:gd name="connsiteY3277" fmla="*/ 385251 h 1910656"/>
                  <a:gd name="connsiteX3278" fmla="*/ 602062 w 3162529"/>
                  <a:gd name="connsiteY3278" fmla="*/ 393949 h 1910656"/>
                  <a:gd name="connsiteX3279" fmla="*/ 605576 w 3162529"/>
                  <a:gd name="connsiteY3279" fmla="*/ 390874 h 1910656"/>
                  <a:gd name="connsiteX3280" fmla="*/ 619808 w 3162529"/>
                  <a:gd name="connsiteY3280" fmla="*/ 379804 h 1910656"/>
                  <a:gd name="connsiteX3281" fmla="*/ 624553 w 3162529"/>
                  <a:gd name="connsiteY3281" fmla="*/ 376115 h 1910656"/>
                  <a:gd name="connsiteX3282" fmla="*/ 617348 w 3162529"/>
                  <a:gd name="connsiteY3282" fmla="*/ 376554 h 1910656"/>
                  <a:gd name="connsiteX3283" fmla="*/ 618842 w 3162529"/>
                  <a:gd name="connsiteY3283" fmla="*/ 374621 h 1910656"/>
                  <a:gd name="connsiteX3284" fmla="*/ 617788 w 3162529"/>
                  <a:gd name="connsiteY3284" fmla="*/ 374885 h 1910656"/>
                  <a:gd name="connsiteX3285" fmla="*/ 601008 w 3162529"/>
                  <a:gd name="connsiteY3285" fmla="*/ 378838 h 1910656"/>
                  <a:gd name="connsiteX3286" fmla="*/ 609969 w 3162529"/>
                  <a:gd name="connsiteY3286" fmla="*/ 365133 h 1910656"/>
                  <a:gd name="connsiteX3287" fmla="*/ 610408 w 3162529"/>
                  <a:gd name="connsiteY3287" fmla="*/ 364254 h 1910656"/>
                  <a:gd name="connsiteX3288" fmla="*/ 615064 w 3162529"/>
                  <a:gd name="connsiteY3288" fmla="*/ 358895 h 1910656"/>
                  <a:gd name="connsiteX3289" fmla="*/ 615152 w 3162529"/>
                  <a:gd name="connsiteY3289" fmla="*/ 358807 h 1910656"/>
                  <a:gd name="connsiteX3290" fmla="*/ 624992 w 3162529"/>
                  <a:gd name="connsiteY3290" fmla="*/ 355908 h 1910656"/>
                  <a:gd name="connsiteX3291" fmla="*/ 629209 w 3162529"/>
                  <a:gd name="connsiteY3291" fmla="*/ 361092 h 1910656"/>
                  <a:gd name="connsiteX3292" fmla="*/ 631581 w 3162529"/>
                  <a:gd name="connsiteY3292" fmla="*/ 358632 h 1910656"/>
                  <a:gd name="connsiteX3293" fmla="*/ 636237 w 3162529"/>
                  <a:gd name="connsiteY3293" fmla="*/ 356084 h 1910656"/>
                  <a:gd name="connsiteX3294" fmla="*/ 627627 w 3162529"/>
                  <a:gd name="connsiteY3294" fmla="*/ 348968 h 1910656"/>
                  <a:gd name="connsiteX3295" fmla="*/ 647834 w 3162529"/>
                  <a:gd name="connsiteY3295" fmla="*/ 344048 h 1910656"/>
                  <a:gd name="connsiteX3296" fmla="*/ 648537 w 3162529"/>
                  <a:gd name="connsiteY3296" fmla="*/ 344926 h 1910656"/>
                  <a:gd name="connsiteX3297" fmla="*/ 648537 w 3162529"/>
                  <a:gd name="connsiteY3297" fmla="*/ 344926 h 1910656"/>
                  <a:gd name="connsiteX3298" fmla="*/ 650645 w 3162529"/>
                  <a:gd name="connsiteY3298" fmla="*/ 337459 h 1910656"/>
                  <a:gd name="connsiteX3299" fmla="*/ 657849 w 3162529"/>
                  <a:gd name="connsiteY3299" fmla="*/ 332890 h 1910656"/>
                  <a:gd name="connsiteX3300" fmla="*/ 658991 w 3162529"/>
                  <a:gd name="connsiteY3300" fmla="*/ 332539 h 1910656"/>
                  <a:gd name="connsiteX3301" fmla="*/ 670939 w 3162529"/>
                  <a:gd name="connsiteY3301" fmla="*/ 327795 h 1910656"/>
                  <a:gd name="connsiteX3302" fmla="*/ 669007 w 3162529"/>
                  <a:gd name="connsiteY3302" fmla="*/ 335263 h 1910656"/>
                  <a:gd name="connsiteX3303" fmla="*/ 673926 w 3162529"/>
                  <a:gd name="connsiteY3303" fmla="*/ 333242 h 1910656"/>
                  <a:gd name="connsiteX3304" fmla="*/ 691585 w 3162529"/>
                  <a:gd name="connsiteY3304" fmla="*/ 322084 h 1910656"/>
                  <a:gd name="connsiteX3305" fmla="*/ 692024 w 3162529"/>
                  <a:gd name="connsiteY3305" fmla="*/ 321557 h 1910656"/>
                  <a:gd name="connsiteX3306" fmla="*/ 719259 w 3162529"/>
                  <a:gd name="connsiteY3306" fmla="*/ 302932 h 1910656"/>
                  <a:gd name="connsiteX3307" fmla="*/ 721192 w 3162529"/>
                  <a:gd name="connsiteY3307" fmla="*/ 301439 h 1910656"/>
                  <a:gd name="connsiteX3308" fmla="*/ 728659 w 3162529"/>
                  <a:gd name="connsiteY3308" fmla="*/ 297310 h 1910656"/>
                  <a:gd name="connsiteX3309" fmla="*/ 732349 w 3162529"/>
                  <a:gd name="connsiteY3309" fmla="*/ 294235 h 1910656"/>
                  <a:gd name="connsiteX3310" fmla="*/ 734633 w 3162529"/>
                  <a:gd name="connsiteY3310" fmla="*/ 291863 h 1910656"/>
                  <a:gd name="connsiteX3311" fmla="*/ 725409 w 3162529"/>
                  <a:gd name="connsiteY3311" fmla="*/ 284834 h 1910656"/>
                  <a:gd name="connsiteX3312" fmla="*/ 736390 w 3162529"/>
                  <a:gd name="connsiteY3312" fmla="*/ 280705 h 1910656"/>
                  <a:gd name="connsiteX3313" fmla="*/ 736654 w 3162529"/>
                  <a:gd name="connsiteY3313" fmla="*/ 280617 h 1910656"/>
                  <a:gd name="connsiteX3314" fmla="*/ 740695 w 3162529"/>
                  <a:gd name="connsiteY3314" fmla="*/ 279475 h 1910656"/>
                  <a:gd name="connsiteX3315" fmla="*/ 774080 w 3162529"/>
                  <a:gd name="connsiteY3315" fmla="*/ 267176 h 1910656"/>
                  <a:gd name="connsiteX3316" fmla="*/ 778297 w 3162529"/>
                  <a:gd name="connsiteY3316" fmla="*/ 265331 h 1910656"/>
                  <a:gd name="connsiteX3317" fmla="*/ 779351 w 3162529"/>
                  <a:gd name="connsiteY3317" fmla="*/ 264980 h 1910656"/>
                  <a:gd name="connsiteX3318" fmla="*/ 790157 w 3162529"/>
                  <a:gd name="connsiteY3318" fmla="*/ 253822 h 1910656"/>
                  <a:gd name="connsiteX3319" fmla="*/ 801490 w 3162529"/>
                  <a:gd name="connsiteY3319" fmla="*/ 250308 h 1910656"/>
                  <a:gd name="connsiteX3320" fmla="*/ 812208 w 3162529"/>
                  <a:gd name="connsiteY3320" fmla="*/ 242840 h 1910656"/>
                  <a:gd name="connsiteX3321" fmla="*/ 825825 w 3162529"/>
                  <a:gd name="connsiteY3321" fmla="*/ 233176 h 1910656"/>
                  <a:gd name="connsiteX3322" fmla="*/ 827055 w 3162529"/>
                  <a:gd name="connsiteY3322" fmla="*/ 224303 h 1910656"/>
                  <a:gd name="connsiteX3323" fmla="*/ 831360 w 3162529"/>
                  <a:gd name="connsiteY3323" fmla="*/ 217363 h 1910656"/>
                  <a:gd name="connsiteX3324" fmla="*/ 836544 w 3162529"/>
                  <a:gd name="connsiteY3324" fmla="*/ 215518 h 1910656"/>
                  <a:gd name="connsiteX3325" fmla="*/ 845417 w 3162529"/>
                  <a:gd name="connsiteY3325" fmla="*/ 212531 h 1910656"/>
                  <a:gd name="connsiteX3326" fmla="*/ 846383 w 3162529"/>
                  <a:gd name="connsiteY3326" fmla="*/ 218856 h 1910656"/>
                  <a:gd name="connsiteX3327" fmla="*/ 858595 w 3162529"/>
                  <a:gd name="connsiteY3327" fmla="*/ 214727 h 1910656"/>
                  <a:gd name="connsiteX3328" fmla="*/ 868962 w 3162529"/>
                  <a:gd name="connsiteY3328" fmla="*/ 210071 h 1910656"/>
                  <a:gd name="connsiteX3329" fmla="*/ 876605 w 3162529"/>
                  <a:gd name="connsiteY3329" fmla="*/ 205854 h 1910656"/>
                  <a:gd name="connsiteX3330" fmla="*/ 876517 w 3162529"/>
                  <a:gd name="connsiteY3330" fmla="*/ 200143 h 1910656"/>
                  <a:gd name="connsiteX3331" fmla="*/ 882667 w 3162529"/>
                  <a:gd name="connsiteY3331" fmla="*/ 192588 h 1910656"/>
                  <a:gd name="connsiteX3332" fmla="*/ 891540 w 3162529"/>
                  <a:gd name="connsiteY3332" fmla="*/ 195487 h 1910656"/>
                  <a:gd name="connsiteX3333" fmla="*/ 891804 w 3162529"/>
                  <a:gd name="connsiteY3333" fmla="*/ 195487 h 1910656"/>
                  <a:gd name="connsiteX3334" fmla="*/ 901116 w 3162529"/>
                  <a:gd name="connsiteY3334" fmla="*/ 192588 h 1910656"/>
                  <a:gd name="connsiteX3335" fmla="*/ 922816 w 3162529"/>
                  <a:gd name="connsiteY3335" fmla="*/ 183803 h 1910656"/>
                  <a:gd name="connsiteX3336" fmla="*/ 925276 w 3162529"/>
                  <a:gd name="connsiteY3336" fmla="*/ 177829 h 1910656"/>
                  <a:gd name="connsiteX3337" fmla="*/ 935818 w 3162529"/>
                  <a:gd name="connsiteY3337" fmla="*/ 174578 h 1910656"/>
                  <a:gd name="connsiteX3338" fmla="*/ 937400 w 3162529"/>
                  <a:gd name="connsiteY3338" fmla="*/ 174578 h 1910656"/>
                  <a:gd name="connsiteX3339" fmla="*/ 940299 w 3162529"/>
                  <a:gd name="connsiteY3339" fmla="*/ 174666 h 1910656"/>
                  <a:gd name="connsiteX3340" fmla="*/ 941880 w 3162529"/>
                  <a:gd name="connsiteY3340" fmla="*/ 174754 h 1910656"/>
                  <a:gd name="connsiteX3341" fmla="*/ 954004 w 3162529"/>
                  <a:gd name="connsiteY3341" fmla="*/ 169043 h 1910656"/>
                  <a:gd name="connsiteX3342" fmla="*/ 944077 w 3162529"/>
                  <a:gd name="connsiteY3342" fmla="*/ 162454 h 1910656"/>
                  <a:gd name="connsiteX3343" fmla="*/ 956025 w 3162529"/>
                  <a:gd name="connsiteY3343" fmla="*/ 157974 h 1910656"/>
                  <a:gd name="connsiteX3344" fmla="*/ 962877 w 3162529"/>
                  <a:gd name="connsiteY3344" fmla="*/ 158413 h 1910656"/>
                  <a:gd name="connsiteX3345" fmla="*/ 965952 w 3162529"/>
                  <a:gd name="connsiteY3345" fmla="*/ 162366 h 1910656"/>
                  <a:gd name="connsiteX3346" fmla="*/ 978164 w 3162529"/>
                  <a:gd name="connsiteY3346" fmla="*/ 156392 h 1910656"/>
                  <a:gd name="connsiteX3347" fmla="*/ 976407 w 3162529"/>
                  <a:gd name="connsiteY3347" fmla="*/ 147431 h 1910656"/>
                  <a:gd name="connsiteX3348" fmla="*/ 976670 w 3162529"/>
                  <a:gd name="connsiteY3348" fmla="*/ 145938 h 1910656"/>
                  <a:gd name="connsiteX3349" fmla="*/ 977285 w 3162529"/>
                  <a:gd name="connsiteY3349" fmla="*/ 142336 h 1910656"/>
                  <a:gd name="connsiteX3350" fmla="*/ 980624 w 3162529"/>
                  <a:gd name="connsiteY3350" fmla="*/ 140930 h 1910656"/>
                  <a:gd name="connsiteX3351" fmla="*/ 995471 w 3162529"/>
                  <a:gd name="connsiteY3351" fmla="*/ 143390 h 1910656"/>
                  <a:gd name="connsiteX3352" fmla="*/ 996086 w 3162529"/>
                  <a:gd name="connsiteY3352" fmla="*/ 146553 h 1910656"/>
                  <a:gd name="connsiteX3353" fmla="*/ 996350 w 3162529"/>
                  <a:gd name="connsiteY3353" fmla="*/ 146465 h 1910656"/>
                  <a:gd name="connsiteX3354" fmla="*/ 1007244 w 3162529"/>
                  <a:gd name="connsiteY3354" fmla="*/ 144005 h 1910656"/>
                  <a:gd name="connsiteX3355" fmla="*/ 1012075 w 3162529"/>
                  <a:gd name="connsiteY3355" fmla="*/ 143302 h 1910656"/>
                  <a:gd name="connsiteX3356" fmla="*/ 1019192 w 3162529"/>
                  <a:gd name="connsiteY3356" fmla="*/ 140051 h 1910656"/>
                  <a:gd name="connsiteX3357" fmla="*/ 1025341 w 3162529"/>
                  <a:gd name="connsiteY3357" fmla="*/ 136889 h 1910656"/>
                  <a:gd name="connsiteX3358" fmla="*/ 1019807 w 3162529"/>
                  <a:gd name="connsiteY3358" fmla="*/ 130124 h 1910656"/>
                  <a:gd name="connsiteX3359" fmla="*/ 1031052 w 3162529"/>
                  <a:gd name="connsiteY3359" fmla="*/ 128367 h 1910656"/>
                  <a:gd name="connsiteX3360" fmla="*/ 1032370 w 3162529"/>
                  <a:gd name="connsiteY3360" fmla="*/ 128103 h 1910656"/>
                  <a:gd name="connsiteX3361" fmla="*/ 1036938 w 3162529"/>
                  <a:gd name="connsiteY3361" fmla="*/ 127488 h 1910656"/>
                  <a:gd name="connsiteX3362" fmla="*/ 1059429 w 3162529"/>
                  <a:gd name="connsiteY3362" fmla="*/ 125643 h 1910656"/>
                  <a:gd name="connsiteX3363" fmla="*/ 1069883 w 3162529"/>
                  <a:gd name="connsiteY3363" fmla="*/ 110005 h 1910656"/>
                  <a:gd name="connsiteX3364" fmla="*/ 1063909 w 3162529"/>
                  <a:gd name="connsiteY3364" fmla="*/ 97969 h 1910656"/>
                  <a:gd name="connsiteX3365" fmla="*/ 1079899 w 3162529"/>
                  <a:gd name="connsiteY3365" fmla="*/ 104383 h 1910656"/>
                  <a:gd name="connsiteX3366" fmla="*/ 1085170 w 3162529"/>
                  <a:gd name="connsiteY3366" fmla="*/ 109303 h 1910656"/>
                  <a:gd name="connsiteX3367" fmla="*/ 1085082 w 3162529"/>
                  <a:gd name="connsiteY3367" fmla="*/ 114925 h 1910656"/>
                  <a:gd name="connsiteX3368" fmla="*/ 1097909 w 3162529"/>
                  <a:gd name="connsiteY3368" fmla="*/ 112378 h 1910656"/>
                  <a:gd name="connsiteX3369" fmla="*/ 1107573 w 3162529"/>
                  <a:gd name="connsiteY3369" fmla="*/ 109654 h 1910656"/>
                  <a:gd name="connsiteX3370" fmla="*/ 1117061 w 3162529"/>
                  <a:gd name="connsiteY3370" fmla="*/ 106403 h 1910656"/>
                  <a:gd name="connsiteX3371" fmla="*/ 1117412 w 3162529"/>
                  <a:gd name="connsiteY3371" fmla="*/ 105086 h 1910656"/>
                  <a:gd name="connsiteX3372" fmla="*/ 1117588 w 3162529"/>
                  <a:gd name="connsiteY3372" fmla="*/ 104295 h 1910656"/>
                  <a:gd name="connsiteX3373" fmla="*/ 1117939 w 3162529"/>
                  <a:gd name="connsiteY3373" fmla="*/ 102362 h 1910656"/>
                  <a:gd name="connsiteX3374" fmla="*/ 1112492 w 3162529"/>
                  <a:gd name="connsiteY3374" fmla="*/ 103768 h 1910656"/>
                  <a:gd name="connsiteX3375" fmla="*/ 1107660 w 3162529"/>
                  <a:gd name="connsiteY3375" fmla="*/ 102801 h 1910656"/>
                  <a:gd name="connsiteX3376" fmla="*/ 1106167 w 3162529"/>
                  <a:gd name="connsiteY3376" fmla="*/ 102450 h 1910656"/>
                  <a:gd name="connsiteX3377" fmla="*/ 1088772 w 3162529"/>
                  <a:gd name="connsiteY3377" fmla="*/ 98409 h 1910656"/>
                  <a:gd name="connsiteX3378" fmla="*/ 1104586 w 3162529"/>
                  <a:gd name="connsiteY3378" fmla="*/ 90238 h 1910656"/>
                  <a:gd name="connsiteX3379" fmla="*/ 1113986 w 3162529"/>
                  <a:gd name="connsiteY3379" fmla="*/ 88393 h 1910656"/>
                  <a:gd name="connsiteX3380" fmla="*/ 1118115 w 3162529"/>
                  <a:gd name="connsiteY3380" fmla="*/ 90326 h 1910656"/>
                  <a:gd name="connsiteX3381" fmla="*/ 1118554 w 3162529"/>
                  <a:gd name="connsiteY3381" fmla="*/ 90590 h 1910656"/>
                  <a:gd name="connsiteX3382" fmla="*/ 1126461 w 3162529"/>
                  <a:gd name="connsiteY3382" fmla="*/ 95158 h 1910656"/>
                  <a:gd name="connsiteX3383" fmla="*/ 1128042 w 3162529"/>
                  <a:gd name="connsiteY3383" fmla="*/ 94895 h 1910656"/>
                  <a:gd name="connsiteX3384" fmla="*/ 1139463 w 3162529"/>
                  <a:gd name="connsiteY3384" fmla="*/ 77763 h 1910656"/>
                  <a:gd name="connsiteX3385" fmla="*/ 1143856 w 3162529"/>
                  <a:gd name="connsiteY3385" fmla="*/ 89536 h 1910656"/>
                  <a:gd name="connsiteX3386" fmla="*/ 1144120 w 3162529"/>
                  <a:gd name="connsiteY3386" fmla="*/ 88921 h 1910656"/>
                  <a:gd name="connsiteX3387" fmla="*/ 1148249 w 3162529"/>
                  <a:gd name="connsiteY3387" fmla="*/ 83474 h 1910656"/>
                  <a:gd name="connsiteX3388" fmla="*/ 1156156 w 3162529"/>
                  <a:gd name="connsiteY3388" fmla="*/ 81189 h 1910656"/>
                  <a:gd name="connsiteX3389" fmla="*/ 1158176 w 3162529"/>
                  <a:gd name="connsiteY3389" fmla="*/ 80926 h 1910656"/>
                  <a:gd name="connsiteX3390" fmla="*/ 1174605 w 3162529"/>
                  <a:gd name="connsiteY3390" fmla="*/ 77675 h 1910656"/>
                  <a:gd name="connsiteX3391" fmla="*/ 1166610 w 3162529"/>
                  <a:gd name="connsiteY3391" fmla="*/ 88657 h 1910656"/>
                  <a:gd name="connsiteX3392" fmla="*/ 1168455 w 3162529"/>
                  <a:gd name="connsiteY3392" fmla="*/ 88569 h 1910656"/>
                  <a:gd name="connsiteX3393" fmla="*/ 1173726 w 3162529"/>
                  <a:gd name="connsiteY3393" fmla="*/ 88569 h 1910656"/>
                  <a:gd name="connsiteX3394" fmla="*/ 1193845 w 3162529"/>
                  <a:gd name="connsiteY3394" fmla="*/ 84879 h 1910656"/>
                  <a:gd name="connsiteX3395" fmla="*/ 1204651 w 3162529"/>
                  <a:gd name="connsiteY3395" fmla="*/ 84440 h 1910656"/>
                  <a:gd name="connsiteX3396" fmla="*/ 1214930 w 3162529"/>
                  <a:gd name="connsiteY3396" fmla="*/ 80487 h 1910656"/>
                  <a:gd name="connsiteX3397" fmla="*/ 1225912 w 3162529"/>
                  <a:gd name="connsiteY3397" fmla="*/ 76182 h 1910656"/>
                  <a:gd name="connsiteX3398" fmla="*/ 1236103 w 3162529"/>
                  <a:gd name="connsiteY3398" fmla="*/ 72668 h 1910656"/>
                  <a:gd name="connsiteX3399" fmla="*/ 1241286 w 3162529"/>
                  <a:gd name="connsiteY3399" fmla="*/ 70383 h 1910656"/>
                  <a:gd name="connsiteX3400" fmla="*/ 1247260 w 3162529"/>
                  <a:gd name="connsiteY3400" fmla="*/ 66957 h 1910656"/>
                  <a:gd name="connsiteX3401" fmla="*/ 1258769 w 3162529"/>
                  <a:gd name="connsiteY3401" fmla="*/ 68538 h 1910656"/>
                  <a:gd name="connsiteX3402" fmla="*/ 1263864 w 3162529"/>
                  <a:gd name="connsiteY3402" fmla="*/ 70120 h 1910656"/>
                  <a:gd name="connsiteX3403" fmla="*/ 1266149 w 3162529"/>
                  <a:gd name="connsiteY3403" fmla="*/ 69768 h 1910656"/>
                  <a:gd name="connsiteX3404" fmla="*/ 1263601 w 3162529"/>
                  <a:gd name="connsiteY3404" fmla="*/ 59314 h 1910656"/>
                  <a:gd name="connsiteX3405" fmla="*/ 1266764 w 3162529"/>
                  <a:gd name="connsiteY3405" fmla="*/ 50968 h 1910656"/>
                  <a:gd name="connsiteX3406" fmla="*/ 1275637 w 3162529"/>
                  <a:gd name="connsiteY3406" fmla="*/ 48947 h 1910656"/>
                  <a:gd name="connsiteX3407" fmla="*/ 1276428 w 3162529"/>
                  <a:gd name="connsiteY3407" fmla="*/ 49035 h 1910656"/>
                  <a:gd name="connsiteX3408" fmla="*/ 1282929 w 3162529"/>
                  <a:gd name="connsiteY3408" fmla="*/ 50089 h 1910656"/>
                  <a:gd name="connsiteX3409" fmla="*/ 1284686 w 3162529"/>
                  <a:gd name="connsiteY3409" fmla="*/ 50528 h 1910656"/>
                  <a:gd name="connsiteX3410" fmla="*/ 1300763 w 3162529"/>
                  <a:gd name="connsiteY3410" fmla="*/ 54043 h 1910656"/>
                  <a:gd name="connsiteX3411" fmla="*/ 1297073 w 3162529"/>
                  <a:gd name="connsiteY3411" fmla="*/ 56239 h 1910656"/>
                  <a:gd name="connsiteX3412" fmla="*/ 1301817 w 3162529"/>
                  <a:gd name="connsiteY3412" fmla="*/ 60632 h 1910656"/>
                  <a:gd name="connsiteX3413" fmla="*/ 1302257 w 3162529"/>
                  <a:gd name="connsiteY3413" fmla="*/ 61247 h 1910656"/>
                  <a:gd name="connsiteX3414" fmla="*/ 1302871 w 3162529"/>
                  <a:gd name="connsiteY3414" fmla="*/ 61949 h 1910656"/>
                  <a:gd name="connsiteX3415" fmla="*/ 1302257 w 3162529"/>
                  <a:gd name="connsiteY3415" fmla="*/ 60368 h 1910656"/>
                  <a:gd name="connsiteX3416" fmla="*/ 1302696 w 3162529"/>
                  <a:gd name="connsiteY3416" fmla="*/ 53515 h 1910656"/>
                  <a:gd name="connsiteX3417" fmla="*/ 1308670 w 3162529"/>
                  <a:gd name="connsiteY3417" fmla="*/ 50001 h 1910656"/>
                  <a:gd name="connsiteX3418" fmla="*/ 1320354 w 3162529"/>
                  <a:gd name="connsiteY3418" fmla="*/ 48684 h 1910656"/>
                  <a:gd name="connsiteX3419" fmla="*/ 1328349 w 3162529"/>
                  <a:gd name="connsiteY3419" fmla="*/ 43237 h 1910656"/>
                  <a:gd name="connsiteX3420" fmla="*/ 1339331 w 3162529"/>
                  <a:gd name="connsiteY3420" fmla="*/ 48332 h 1910656"/>
                  <a:gd name="connsiteX3421" fmla="*/ 1340385 w 3162529"/>
                  <a:gd name="connsiteY3421" fmla="*/ 49474 h 1910656"/>
                  <a:gd name="connsiteX3422" fmla="*/ 1340824 w 3162529"/>
                  <a:gd name="connsiteY3422" fmla="*/ 50968 h 1910656"/>
                  <a:gd name="connsiteX3423" fmla="*/ 1341615 w 3162529"/>
                  <a:gd name="connsiteY3423" fmla="*/ 54921 h 1910656"/>
                  <a:gd name="connsiteX3424" fmla="*/ 1350576 w 3162529"/>
                  <a:gd name="connsiteY3424" fmla="*/ 55360 h 1910656"/>
                  <a:gd name="connsiteX3425" fmla="*/ 1353124 w 3162529"/>
                  <a:gd name="connsiteY3425" fmla="*/ 56415 h 1910656"/>
                  <a:gd name="connsiteX3426" fmla="*/ 1358922 w 3162529"/>
                  <a:gd name="connsiteY3426" fmla="*/ 52813 h 1910656"/>
                  <a:gd name="connsiteX3427" fmla="*/ 1358044 w 3162529"/>
                  <a:gd name="connsiteY3427" fmla="*/ 51583 h 1910656"/>
                  <a:gd name="connsiteX3428" fmla="*/ 1354442 w 3162529"/>
                  <a:gd name="connsiteY3428" fmla="*/ 45345 h 1910656"/>
                  <a:gd name="connsiteX3429" fmla="*/ 1350752 w 3162529"/>
                  <a:gd name="connsiteY3429" fmla="*/ 36735 h 1910656"/>
                  <a:gd name="connsiteX3430" fmla="*/ 1360152 w 3162529"/>
                  <a:gd name="connsiteY3430" fmla="*/ 36296 h 1910656"/>
                  <a:gd name="connsiteX3431" fmla="*/ 1361119 w 3162529"/>
                  <a:gd name="connsiteY3431" fmla="*/ 36208 h 1910656"/>
                  <a:gd name="connsiteX3432" fmla="*/ 1368410 w 3162529"/>
                  <a:gd name="connsiteY3432" fmla="*/ 36911 h 1910656"/>
                  <a:gd name="connsiteX3433" fmla="*/ 1373506 w 3162529"/>
                  <a:gd name="connsiteY3433" fmla="*/ 41567 h 1910656"/>
                  <a:gd name="connsiteX3434" fmla="*/ 1374297 w 3162529"/>
                  <a:gd name="connsiteY3434" fmla="*/ 42622 h 1910656"/>
                  <a:gd name="connsiteX3435" fmla="*/ 1377635 w 3162529"/>
                  <a:gd name="connsiteY3435" fmla="*/ 46399 h 1910656"/>
                  <a:gd name="connsiteX3436" fmla="*/ 1386508 w 3162529"/>
                  <a:gd name="connsiteY3436" fmla="*/ 48771 h 1910656"/>
                  <a:gd name="connsiteX3437" fmla="*/ 1381149 w 3162529"/>
                  <a:gd name="connsiteY3437" fmla="*/ 38053 h 1910656"/>
                  <a:gd name="connsiteX3438" fmla="*/ 1396875 w 3162529"/>
                  <a:gd name="connsiteY3438" fmla="*/ 44379 h 1910656"/>
                  <a:gd name="connsiteX3439" fmla="*/ 1397402 w 3162529"/>
                  <a:gd name="connsiteY3439" fmla="*/ 43676 h 1910656"/>
                  <a:gd name="connsiteX3440" fmla="*/ 1404079 w 3162529"/>
                  <a:gd name="connsiteY3440" fmla="*/ 39195 h 1910656"/>
                  <a:gd name="connsiteX3441" fmla="*/ 1404958 w 3162529"/>
                  <a:gd name="connsiteY3441" fmla="*/ 39020 h 1910656"/>
                  <a:gd name="connsiteX3442" fmla="*/ 1414973 w 3162529"/>
                  <a:gd name="connsiteY3442" fmla="*/ 40689 h 1910656"/>
                  <a:gd name="connsiteX3443" fmla="*/ 1418136 w 3162529"/>
                  <a:gd name="connsiteY3443" fmla="*/ 47366 h 1910656"/>
                  <a:gd name="connsiteX3444" fmla="*/ 1425603 w 3162529"/>
                  <a:gd name="connsiteY3444" fmla="*/ 49211 h 1910656"/>
                  <a:gd name="connsiteX3445" fmla="*/ 1442823 w 3162529"/>
                  <a:gd name="connsiteY3445" fmla="*/ 51934 h 1910656"/>
                  <a:gd name="connsiteX3446" fmla="*/ 1450554 w 3162529"/>
                  <a:gd name="connsiteY3446" fmla="*/ 51319 h 1910656"/>
                  <a:gd name="connsiteX3447" fmla="*/ 1450202 w 3162529"/>
                  <a:gd name="connsiteY3447" fmla="*/ 42973 h 1910656"/>
                  <a:gd name="connsiteX3448" fmla="*/ 1458373 w 3162529"/>
                  <a:gd name="connsiteY3448" fmla="*/ 44642 h 1910656"/>
                  <a:gd name="connsiteX3449" fmla="*/ 1459163 w 3162529"/>
                  <a:gd name="connsiteY3449" fmla="*/ 44730 h 1910656"/>
                  <a:gd name="connsiteX3450" fmla="*/ 1466192 w 3162529"/>
                  <a:gd name="connsiteY3450" fmla="*/ 47454 h 1910656"/>
                  <a:gd name="connsiteX3451" fmla="*/ 1475768 w 3162529"/>
                  <a:gd name="connsiteY3451" fmla="*/ 50089 h 1910656"/>
                  <a:gd name="connsiteX3452" fmla="*/ 1487189 w 3162529"/>
                  <a:gd name="connsiteY3452" fmla="*/ 51143 h 1910656"/>
                  <a:gd name="connsiteX3453" fmla="*/ 1487628 w 3162529"/>
                  <a:gd name="connsiteY3453" fmla="*/ 51495 h 1910656"/>
                  <a:gd name="connsiteX3454" fmla="*/ 1490264 w 3162529"/>
                  <a:gd name="connsiteY3454" fmla="*/ 49913 h 1910656"/>
                  <a:gd name="connsiteX3455" fmla="*/ 1492284 w 3162529"/>
                  <a:gd name="connsiteY3455" fmla="*/ 48596 h 1910656"/>
                  <a:gd name="connsiteX3456" fmla="*/ 1510997 w 3162529"/>
                  <a:gd name="connsiteY3456" fmla="*/ 47190 h 1910656"/>
                  <a:gd name="connsiteX3457" fmla="*/ 1510997 w 3162529"/>
                  <a:gd name="connsiteY3457" fmla="*/ 47102 h 1910656"/>
                  <a:gd name="connsiteX3458" fmla="*/ 1512930 w 3162529"/>
                  <a:gd name="connsiteY3458" fmla="*/ 36472 h 1910656"/>
                  <a:gd name="connsiteX3459" fmla="*/ 1521452 w 3162529"/>
                  <a:gd name="connsiteY3459" fmla="*/ 43061 h 1910656"/>
                  <a:gd name="connsiteX3460" fmla="*/ 1522418 w 3162529"/>
                  <a:gd name="connsiteY3460" fmla="*/ 43764 h 1910656"/>
                  <a:gd name="connsiteX3461" fmla="*/ 1525756 w 3162529"/>
                  <a:gd name="connsiteY3461" fmla="*/ 46487 h 1910656"/>
                  <a:gd name="connsiteX3462" fmla="*/ 1533575 w 3162529"/>
                  <a:gd name="connsiteY3462" fmla="*/ 50704 h 1910656"/>
                  <a:gd name="connsiteX3463" fmla="*/ 1533488 w 3162529"/>
                  <a:gd name="connsiteY3463" fmla="*/ 46663 h 1910656"/>
                  <a:gd name="connsiteX3464" fmla="*/ 1533488 w 3162529"/>
                  <a:gd name="connsiteY3464" fmla="*/ 45433 h 1910656"/>
                  <a:gd name="connsiteX3465" fmla="*/ 1536475 w 3162529"/>
                  <a:gd name="connsiteY3465" fmla="*/ 33309 h 1910656"/>
                  <a:gd name="connsiteX3466" fmla="*/ 1548247 w 3162529"/>
                  <a:gd name="connsiteY3466" fmla="*/ 30761 h 1910656"/>
                  <a:gd name="connsiteX3467" fmla="*/ 1549038 w 3162529"/>
                  <a:gd name="connsiteY3467" fmla="*/ 30761 h 1910656"/>
                  <a:gd name="connsiteX3468" fmla="*/ 1557823 w 3162529"/>
                  <a:gd name="connsiteY3468" fmla="*/ 33924 h 1910656"/>
                  <a:gd name="connsiteX3469" fmla="*/ 1559405 w 3162529"/>
                  <a:gd name="connsiteY3469" fmla="*/ 41040 h 1910656"/>
                  <a:gd name="connsiteX3470" fmla="*/ 1561601 w 3162529"/>
                  <a:gd name="connsiteY3470" fmla="*/ 41128 h 1910656"/>
                  <a:gd name="connsiteX3471" fmla="*/ 1562216 w 3162529"/>
                  <a:gd name="connsiteY3471" fmla="*/ 41216 h 1910656"/>
                  <a:gd name="connsiteX3472" fmla="*/ 1567223 w 3162529"/>
                  <a:gd name="connsiteY3472" fmla="*/ 41304 h 1910656"/>
                  <a:gd name="connsiteX3473" fmla="*/ 1568541 w 3162529"/>
                  <a:gd name="connsiteY3473" fmla="*/ 46224 h 1910656"/>
                  <a:gd name="connsiteX3474" fmla="*/ 1568893 w 3162529"/>
                  <a:gd name="connsiteY3474" fmla="*/ 53340 h 1910656"/>
                  <a:gd name="connsiteX3475" fmla="*/ 1570650 w 3162529"/>
                  <a:gd name="connsiteY3475" fmla="*/ 53779 h 1910656"/>
                  <a:gd name="connsiteX3476" fmla="*/ 1590329 w 3162529"/>
                  <a:gd name="connsiteY3476" fmla="*/ 55009 h 1910656"/>
                  <a:gd name="connsiteX3477" fmla="*/ 1591295 w 3162529"/>
                  <a:gd name="connsiteY3477" fmla="*/ 54658 h 1910656"/>
                  <a:gd name="connsiteX3478" fmla="*/ 1595776 w 3162529"/>
                  <a:gd name="connsiteY3478" fmla="*/ 46751 h 1910656"/>
                  <a:gd name="connsiteX3479" fmla="*/ 1601926 w 3162529"/>
                  <a:gd name="connsiteY3479" fmla="*/ 44818 h 1910656"/>
                  <a:gd name="connsiteX3480" fmla="*/ 1601926 w 3162529"/>
                  <a:gd name="connsiteY3480" fmla="*/ 44818 h 1910656"/>
                  <a:gd name="connsiteX3481" fmla="*/ 1597797 w 3162529"/>
                  <a:gd name="connsiteY3481" fmla="*/ 39635 h 1910656"/>
                  <a:gd name="connsiteX3482" fmla="*/ 1611853 w 3162529"/>
                  <a:gd name="connsiteY3482" fmla="*/ 32606 h 1910656"/>
                  <a:gd name="connsiteX3483" fmla="*/ 1614752 w 3162529"/>
                  <a:gd name="connsiteY3483" fmla="*/ 34012 h 1910656"/>
                  <a:gd name="connsiteX3484" fmla="*/ 1617739 w 3162529"/>
                  <a:gd name="connsiteY3484" fmla="*/ 35330 h 1910656"/>
                  <a:gd name="connsiteX3485" fmla="*/ 1627491 w 3162529"/>
                  <a:gd name="connsiteY3485" fmla="*/ 43061 h 1910656"/>
                  <a:gd name="connsiteX3486" fmla="*/ 1627052 w 3162529"/>
                  <a:gd name="connsiteY3486" fmla="*/ 52286 h 1910656"/>
                  <a:gd name="connsiteX3487" fmla="*/ 1626788 w 3162529"/>
                  <a:gd name="connsiteY3487" fmla="*/ 52901 h 1910656"/>
                  <a:gd name="connsiteX3488" fmla="*/ 1635134 w 3162529"/>
                  <a:gd name="connsiteY3488" fmla="*/ 49386 h 1910656"/>
                  <a:gd name="connsiteX3489" fmla="*/ 1636716 w 3162529"/>
                  <a:gd name="connsiteY3489" fmla="*/ 47717 h 1910656"/>
                  <a:gd name="connsiteX3490" fmla="*/ 1640054 w 3162529"/>
                  <a:gd name="connsiteY3490" fmla="*/ 44467 h 1910656"/>
                  <a:gd name="connsiteX3491" fmla="*/ 1645150 w 3162529"/>
                  <a:gd name="connsiteY3491" fmla="*/ 42446 h 1910656"/>
                  <a:gd name="connsiteX3492" fmla="*/ 1645501 w 3162529"/>
                  <a:gd name="connsiteY3492" fmla="*/ 42358 h 1910656"/>
                  <a:gd name="connsiteX3493" fmla="*/ 1652793 w 3162529"/>
                  <a:gd name="connsiteY3493" fmla="*/ 40601 h 1910656"/>
                  <a:gd name="connsiteX3494" fmla="*/ 1653496 w 3162529"/>
                  <a:gd name="connsiteY3494" fmla="*/ 48069 h 1910656"/>
                  <a:gd name="connsiteX3495" fmla="*/ 1653584 w 3162529"/>
                  <a:gd name="connsiteY3495" fmla="*/ 48596 h 1910656"/>
                  <a:gd name="connsiteX3496" fmla="*/ 1660436 w 3162529"/>
                  <a:gd name="connsiteY3496" fmla="*/ 47278 h 1910656"/>
                  <a:gd name="connsiteX3497" fmla="*/ 1663248 w 3162529"/>
                  <a:gd name="connsiteY3497" fmla="*/ 46751 h 1910656"/>
                  <a:gd name="connsiteX3498" fmla="*/ 1673614 w 3162529"/>
                  <a:gd name="connsiteY3498" fmla="*/ 40689 h 1910656"/>
                  <a:gd name="connsiteX3499" fmla="*/ 1677392 w 3162529"/>
                  <a:gd name="connsiteY3499" fmla="*/ 53164 h 1910656"/>
                  <a:gd name="connsiteX3500" fmla="*/ 1687495 w 3162529"/>
                  <a:gd name="connsiteY3500" fmla="*/ 53955 h 1910656"/>
                  <a:gd name="connsiteX3501" fmla="*/ 1694436 w 3162529"/>
                  <a:gd name="connsiteY3501" fmla="*/ 51056 h 1910656"/>
                  <a:gd name="connsiteX3502" fmla="*/ 1699883 w 3162529"/>
                  <a:gd name="connsiteY3502" fmla="*/ 48332 h 1910656"/>
                  <a:gd name="connsiteX3503" fmla="*/ 1704802 w 3162529"/>
                  <a:gd name="connsiteY3503" fmla="*/ 47190 h 1910656"/>
                  <a:gd name="connsiteX3504" fmla="*/ 1705857 w 3162529"/>
                  <a:gd name="connsiteY3504" fmla="*/ 47102 h 1910656"/>
                  <a:gd name="connsiteX3505" fmla="*/ 1719738 w 3162529"/>
                  <a:gd name="connsiteY3505" fmla="*/ 44818 h 1910656"/>
                  <a:gd name="connsiteX3506" fmla="*/ 1714203 w 3162529"/>
                  <a:gd name="connsiteY3506" fmla="*/ 54130 h 1910656"/>
                  <a:gd name="connsiteX3507" fmla="*/ 1718420 w 3162529"/>
                  <a:gd name="connsiteY3507" fmla="*/ 54394 h 1910656"/>
                  <a:gd name="connsiteX3508" fmla="*/ 1740295 w 3162529"/>
                  <a:gd name="connsiteY3508" fmla="*/ 52022 h 1910656"/>
                  <a:gd name="connsiteX3509" fmla="*/ 1739241 w 3162529"/>
                  <a:gd name="connsiteY3509" fmla="*/ 51495 h 1910656"/>
                  <a:gd name="connsiteX3510" fmla="*/ 1745215 w 3162529"/>
                  <a:gd name="connsiteY3510" fmla="*/ 44906 h 1910656"/>
                  <a:gd name="connsiteX3511" fmla="*/ 1752858 w 3162529"/>
                  <a:gd name="connsiteY3511" fmla="*/ 41567 h 1910656"/>
                  <a:gd name="connsiteX3512" fmla="*/ 1760678 w 3162529"/>
                  <a:gd name="connsiteY3512" fmla="*/ 43852 h 1910656"/>
                  <a:gd name="connsiteX3513" fmla="*/ 1764719 w 3162529"/>
                  <a:gd name="connsiteY3513" fmla="*/ 47014 h 1910656"/>
                  <a:gd name="connsiteX3514" fmla="*/ 1764894 w 3162529"/>
                  <a:gd name="connsiteY3514" fmla="*/ 47278 h 1910656"/>
                  <a:gd name="connsiteX3515" fmla="*/ 1770254 w 3162529"/>
                  <a:gd name="connsiteY3515" fmla="*/ 52637 h 1910656"/>
                  <a:gd name="connsiteX3516" fmla="*/ 1764543 w 3162529"/>
                  <a:gd name="connsiteY3516" fmla="*/ 56854 h 1910656"/>
                  <a:gd name="connsiteX3517" fmla="*/ 1773153 w 3162529"/>
                  <a:gd name="connsiteY3517" fmla="*/ 53603 h 1910656"/>
                  <a:gd name="connsiteX3518" fmla="*/ 1781850 w 3162529"/>
                  <a:gd name="connsiteY3518" fmla="*/ 49826 h 1910656"/>
                  <a:gd name="connsiteX3519" fmla="*/ 1787209 w 3162529"/>
                  <a:gd name="connsiteY3519" fmla="*/ 44467 h 1910656"/>
                  <a:gd name="connsiteX3520" fmla="*/ 1787824 w 3162529"/>
                  <a:gd name="connsiteY3520" fmla="*/ 43764 h 1910656"/>
                  <a:gd name="connsiteX3521" fmla="*/ 1794501 w 3162529"/>
                  <a:gd name="connsiteY3521" fmla="*/ 39283 h 1910656"/>
                  <a:gd name="connsiteX3522" fmla="*/ 1795468 w 3162529"/>
                  <a:gd name="connsiteY3522" fmla="*/ 39107 h 1910656"/>
                  <a:gd name="connsiteX3523" fmla="*/ 1805483 w 3162529"/>
                  <a:gd name="connsiteY3523" fmla="*/ 40777 h 1910656"/>
                  <a:gd name="connsiteX3524" fmla="*/ 1808734 w 3162529"/>
                  <a:gd name="connsiteY3524" fmla="*/ 49738 h 1910656"/>
                  <a:gd name="connsiteX3525" fmla="*/ 1808558 w 3162529"/>
                  <a:gd name="connsiteY3525" fmla="*/ 53164 h 1910656"/>
                  <a:gd name="connsiteX3526" fmla="*/ 1805659 w 3162529"/>
                  <a:gd name="connsiteY3526" fmla="*/ 54921 h 1910656"/>
                  <a:gd name="connsiteX3527" fmla="*/ 1804780 w 3162529"/>
                  <a:gd name="connsiteY3527" fmla="*/ 55448 h 1910656"/>
                  <a:gd name="connsiteX3528" fmla="*/ 1812072 w 3162529"/>
                  <a:gd name="connsiteY3528" fmla="*/ 59226 h 1910656"/>
                  <a:gd name="connsiteX3529" fmla="*/ 1821736 w 3162529"/>
                  <a:gd name="connsiteY3529" fmla="*/ 59314 h 1910656"/>
                  <a:gd name="connsiteX3530" fmla="*/ 1821824 w 3162529"/>
                  <a:gd name="connsiteY3530" fmla="*/ 57293 h 1910656"/>
                  <a:gd name="connsiteX3531" fmla="*/ 1821824 w 3162529"/>
                  <a:gd name="connsiteY3531" fmla="*/ 57030 h 1910656"/>
                  <a:gd name="connsiteX3532" fmla="*/ 1821824 w 3162529"/>
                  <a:gd name="connsiteY3532" fmla="*/ 54745 h 1910656"/>
                  <a:gd name="connsiteX3533" fmla="*/ 1823405 w 3162529"/>
                  <a:gd name="connsiteY3533" fmla="*/ 52901 h 1910656"/>
                  <a:gd name="connsiteX3534" fmla="*/ 1842382 w 3162529"/>
                  <a:gd name="connsiteY3534" fmla="*/ 48947 h 1910656"/>
                  <a:gd name="connsiteX3535" fmla="*/ 1845281 w 3162529"/>
                  <a:gd name="connsiteY3535" fmla="*/ 53515 h 1910656"/>
                  <a:gd name="connsiteX3536" fmla="*/ 1851079 w 3162529"/>
                  <a:gd name="connsiteY3536" fmla="*/ 50353 h 1910656"/>
                  <a:gd name="connsiteX3537" fmla="*/ 1865048 w 3162529"/>
                  <a:gd name="connsiteY3537" fmla="*/ 48771 h 1910656"/>
                  <a:gd name="connsiteX3538" fmla="*/ 1856790 w 3162529"/>
                  <a:gd name="connsiteY3538" fmla="*/ 62389 h 1910656"/>
                  <a:gd name="connsiteX3539" fmla="*/ 1864345 w 3162529"/>
                  <a:gd name="connsiteY3539" fmla="*/ 60544 h 1910656"/>
                  <a:gd name="connsiteX3540" fmla="*/ 1871988 w 3162529"/>
                  <a:gd name="connsiteY3540" fmla="*/ 59753 h 1910656"/>
                  <a:gd name="connsiteX3541" fmla="*/ 1872867 w 3162529"/>
                  <a:gd name="connsiteY3541" fmla="*/ 59929 h 1910656"/>
                  <a:gd name="connsiteX3542" fmla="*/ 1876029 w 3162529"/>
                  <a:gd name="connsiteY3542" fmla="*/ 60544 h 1910656"/>
                  <a:gd name="connsiteX3543" fmla="*/ 1880861 w 3162529"/>
                  <a:gd name="connsiteY3543" fmla="*/ 40952 h 1910656"/>
                  <a:gd name="connsiteX3544" fmla="*/ 1891843 w 3162529"/>
                  <a:gd name="connsiteY3544" fmla="*/ 55185 h 1910656"/>
                  <a:gd name="connsiteX3545" fmla="*/ 1893073 w 3162529"/>
                  <a:gd name="connsiteY3545" fmla="*/ 55800 h 1910656"/>
                  <a:gd name="connsiteX3546" fmla="*/ 1898520 w 3162529"/>
                  <a:gd name="connsiteY3546" fmla="*/ 62125 h 1910656"/>
                  <a:gd name="connsiteX3547" fmla="*/ 1897993 w 3162529"/>
                  <a:gd name="connsiteY3547" fmla="*/ 70032 h 1910656"/>
                  <a:gd name="connsiteX3548" fmla="*/ 1897642 w 3162529"/>
                  <a:gd name="connsiteY3548" fmla="*/ 72140 h 1910656"/>
                  <a:gd name="connsiteX3549" fmla="*/ 1897466 w 3162529"/>
                  <a:gd name="connsiteY3549" fmla="*/ 73722 h 1910656"/>
                  <a:gd name="connsiteX3550" fmla="*/ 1904494 w 3162529"/>
                  <a:gd name="connsiteY3550" fmla="*/ 72668 h 1910656"/>
                  <a:gd name="connsiteX3551" fmla="*/ 1913192 w 3162529"/>
                  <a:gd name="connsiteY3551" fmla="*/ 70383 h 1910656"/>
                  <a:gd name="connsiteX3552" fmla="*/ 1918726 w 3162529"/>
                  <a:gd name="connsiteY3552" fmla="*/ 75567 h 1910656"/>
                  <a:gd name="connsiteX3553" fmla="*/ 1922943 w 3162529"/>
                  <a:gd name="connsiteY3553" fmla="*/ 75918 h 1910656"/>
                  <a:gd name="connsiteX3554" fmla="*/ 1935331 w 3162529"/>
                  <a:gd name="connsiteY3554" fmla="*/ 78730 h 1910656"/>
                  <a:gd name="connsiteX3555" fmla="*/ 1938581 w 3162529"/>
                  <a:gd name="connsiteY3555" fmla="*/ 80750 h 1910656"/>
                  <a:gd name="connsiteX3556" fmla="*/ 1944643 w 3162529"/>
                  <a:gd name="connsiteY3556" fmla="*/ 83474 h 1910656"/>
                  <a:gd name="connsiteX3557" fmla="*/ 1959403 w 3162529"/>
                  <a:gd name="connsiteY3557" fmla="*/ 87691 h 1910656"/>
                  <a:gd name="connsiteX3558" fmla="*/ 1960545 w 3162529"/>
                  <a:gd name="connsiteY3558" fmla="*/ 88833 h 1910656"/>
                  <a:gd name="connsiteX3559" fmla="*/ 1968188 w 3162529"/>
                  <a:gd name="connsiteY3559" fmla="*/ 90238 h 1910656"/>
                  <a:gd name="connsiteX3560" fmla="*/ 1972405 w 3162529"/>
                  <a:gd name="connsiteY3560" fmla="*/ 91117 h 1910656"/>
                  <a:gd name="connsiteX3561" fmla="*/ 1984090 w 3162529"/>
                  <a:gd name="connsiteY3561" fmla="*/ 92874 h 1910656"/>
                  <a:gd name="connsiteX3562" fmla="*/ 1990854 w 3162529"/>
                  <a:gd name="connsiteY3562" fmla="*/ 93138 h 1910656"/>
                  <a:gd name="connsiteX3563" fmla="*/ 1996828 w 3162529"/>
                  <a:gd name="connsiteY3563" fmla="*/ 91556 h 1910656"/>
                  <a:gd name="connsiteX3564" fmla="*/ 1997443 w 3162529"/>
                  <a:gd name="connsiteY3564" fmla="*/ 90678 h 1910656"/>
                  <a:gd name="connsiteX3565" fmla="*/ 1997619 w 3162529"/>
                  <a:gd name="connsiteY3565" fmla="*/ 90326 h 1910656"/>
                  <a:gd name="connsiteX3566" fmla="*/ 2002715 w 3162529"/>
                  <a:gd name="connsiteY3566" fmla="*/ 85494 h 1910656"/>
                  <a:gd name="connsiteX3567" fmla="*/ 2013609 w 3162529"/>
                  <a:gd name="connsiteY3567" fmla="*/ 85758 h 1910656"/>
                  <a:gd name="connsiteX3568" fmla="*/ 2018265 w 3162529"/>
                  <a:gd name="connsiteY3568" fmla="*/ 92347 h 1910656"/>
                  <a:gd name="connsiteX3569" fmla="*/ 2018792 w 3162529"/>
                  <a:gd name="connsiteY3569" fmla="*/ 93489 h 1910656"/>
                  <a:gd name="connsiteX3570" fmla="*/ 2017913 w 3162529"/>
                  <a:gd name="connsiteY3570" fmla="*/ 100781 h 1910656"/>
                  <a:gd name="connsiteX3571" fmla="*/ 2017123 w 3162529"/>
                  <a:gd name="connsiteY3571" fmla="*/ 101659 h 1910656"/>
                  <a:gd name="connsiteX3572" fmla="*/ 2027050 w 3162529"/>
                  <a:gd name="connsiteY3572" fmla="*/ 99551 h 1910656"/>
                  <a:gd name="connsiteX3573" fmla="*/ 2034693 w 3162529"/>
                  <a:gd name="connsiteY3573" fmla="*/ 96827 h 1910656"/>
                  <a:gd name="connsiteX3574" fmla="*/ 2040668 w 3162529"/>
                  <a:gd name="connsiteY3574" fmla="*/ 98936 h 1910656"/>
                  <a:gd name="connsiteX3575" fmla="*/ 2041107 w 3162529"/>
                  <a:gd name="connsiteY3575" fmla="*/ 96652 h 1910656"/>
                  <a:gd name="connsiteX3576" fmla="*/ 2051474 w 3162529"/>
                  <a:gd name="connsiteY3576" fmla="*/ 91380 h 1910656"/>
                  <a:gd name="connsiteX3577" fmla="*/ 2057272 w 3162529"/>
                  <a:gd name="connsiteY3577" fmla="*/ 92698 h 1910656"/>
                  <a:gd name="connsiteX3578" fmla="*/ 2058941 w 3162529"/>
                  <a:gd name="connsiteY3578" fmla="*/ 93225 h 1910656"/>
                  <a:gd name="connsiteX3579" fmla="*/ 2074140 w 3162529"/>
                  <a:gd name="connsiteY3579" fmla="*/ 97355 h 1910656"/>
                  <a:gd name="connsiteX3580" fmla="*/ 2050771 w 3162529"/>
                  <a:gd name="connsiteY3580" fmla="*/ 110796 h 1910656"/>
                  <a:gd name="connsiteX3581" fmla="*/ 2048047 w 3162529"/>
                  <a:gd name="connsiteY3581" fmla="*/ 108951 h 1910656"/>
                  <a:gd name="connsiteX3582" fmla="*/ 2045324 w 3162529"/>
                  <a:gd name="connsiteY3582" fmla="*/ 111235 h 1910656"/>
                  <a:gd name="connsiteX3583" fmla="*/ 2045148 w 3162529"/>
                  <a:gd name="connsiteY3583" fmla="*/ 111411 h 1910656"/>
                  <a:gd name="connsiteX3584" fmla="*/ 2050419 w 3162529"/>
                  <a:gd name="connsiteY3584" fmla="*/ 112465 h 1910656"/>
                  <a:gd name="connsiteX3585" fmla="*/ 2073261 w 3162529"/>
                  <a:gd name="connsiteY3585" fmla="*/ 117737 h 1910656"/>
                  <a:gd name="connsiteX3586" fmla="*/ 2075018 w 3162529"/>
                  <a:gd name="connsiteY3586" fmla="*/ 118088 h 1910656"/>
                  <a:gd name="connsiteX3587" fmla="*/ 2075018 w 3162529"/>
                  <a:gd name="connsiteY3587" fmla="*/ 118088 h 1910656"/>
                  <a:gd name="connsiteX3588" fmla="*/ 2076688 w 3162529"/>
                  <a:gd name="connsiteY3588" fmla="*/ 110620 h 1910656"/>
                  <a:gd name="connsiteX3589" fmla="*/ 2089251 w 3162529"/>
                  <a:gd name="connsiteY3589" fmla="*/ 86285 h 1910656"/>
                  <a:gd name="connsiteX3590" fmla="*/ 2082047 w 3162529"/>
                  <a:gd name="connsiteY3590" fmla="*/ 83913 h 1910656"/>
                  <a:gd name="connsiteX3591" fmla="*/ 2047081 w 3162529"/>
                  <a:gd name="connsiteY3591" fmla="*/ 71526 h 1910656"/>
                  <a:gd name="connsiteX3592" fmla="*/ 2033815 w 3162529"/>
                  <a:gd name="connsiteY3592" fmla="*/ 68978 h 1910656"/>
                  <a:gd name="connsiteX3593" fmla="*/ 2030828 w 3162529"/>
                  <a:gd name="connsiteY3593" fmla="*/ 75567 h 1910656"/>
                  <a:gd name="connsiteX3594" fmla="*/ 2026259 w 3162529"/>
                  <a:gd name="connsiteY3594" fmla="*/ 81541 h 1910656"/>
                  <a:gd name="connsiteX3595" fmla="*/ 2013433 w 3162529"/>
                  <a:gd name="connsiteY3595" fmla="*/ 68714 h 1910656"/>
                  <a:gd name="connsiteX3596" fmla="*/ 2015981 w 3162529"/>
                  <a:gd name="connsiteY3596" fmla="*/ 66781 h 1910656"/>
                  <a:gd name="connsiteX3597" fmla="*/ 2014575 w 3162529"/>
                  <a:gd name="connsiteY3597" fmla="*/ 65464 h 1910656"/>
                  <a:gd name="connsiteX3598" fmla="*/ 2002100 w 3162529"/>
                  <a:gd name="connsiteY3598" fmla="*/ 60105 h 1910656"/>
                  <a:gd name="connsiteX3599" fmla="*/ 1998937 w 3162529"/>
                  <a:gd name="connsiteY3599" fmla="*/ 59402 h 1910656"/>
                  <a:gd name="connsiteX3600" fmla="*/ 1988307 w 3162529"/>
                  <a:gd name="connsiteY3600" fmla="*/ 57732 h 1910656"/>
                  <a:gd name="connsiteX3601" fmla="*/ 1961072 w 3162529"/>
                  <a:gd name="connsiteY3601" fmla="*/ 49123 h 1910656"/>
                  <a:gd name="connsiteX3602" fmla="*/ 1950002 w 3162529"/>
                  <a:gd name="connsiteY3602" fmla="*/ 47366 h 1910656"/>
                  <a:gd name="connsiteX3603" fmla="*/ 1937000 w 3162529"/>
                  <a:gd name="connsiteY3603" fmla="*/ 45960 h 1910656"/>
                  <a:gd name="connsiteX3604" fmla="*/ 1916266 w 3162529"/>
                  <a:gd name="connsiteY3604" fmla="*/ 42709 h 1910656"/>
                  <a:gd name="connsiteX3605" fmla="*/ 1886045 w 3162529"/>
                  <a:gd name="connsiteY3605" fmla="*/ 36120 h 1910656"/>
                  <a:gd name="connsiteX3606" fmla="*/ 1885693 w 3162529"/>
                  <a:gd name="connsiteY3606" fmla="*/ 36208 h 1910656"/>
                  <a:gd name="connsiteX3607" fmla="*/ 1850376 w 3162529"/>
                  <a:gd name="connsiteY3607" fmla="*/ 29619 h 1910656"/>
                  <a:gd name="connsiteX3608" fmla="*/ 1850200 w 3162529"/>
                  <a:gd name="connsiteY3608" fmla="*/ 29531 h 1910656"/>
                  <a:gd name="connsiteX3609" fmla="*/ 1848795 w 3162529"/>
                  <a:gd name="connsiteY3609" fmla="*/ 28741 h 1910656"/>
                  <a:gd name="connsiteX3610" fmla="*/ 1830170 w 3162529"/>
                  <a:gd name="connsiteY3610" fmla="*/ 27686 h 1910656"/>
                  <a:gd name="connsiteX3611" fmla="*/ 1824811 w 3162529"/>
                  <a:gd name="connsiteY3611" fmla="*/ 26281 h 1910656"/>
                  <a:gd name="connsiteX3612" fmla="*/ 1820330 w 3162529"/>
                  <a:gd name="connsiteY3612" fmla="*/ 25490 h 1910656"/>
                  <a:gd name="connsiteX3613" fmla="*/ 1775788 w 3162529"/>
                  <a:gd name="connsiteY3613" fmla="*/ 20482 h 1910656"/>
                  <a:gd name="connsiteX3614" fmla="*/ 1776579 w 3162529"/>
                  <a:gd name="connsiteY3614" fmla="*/ 22942 h 1910656"/>
                  <a:gd name="connsiteX3615" fmla="*/ 1779566 w 3162529"/>
                  <a:gd name="connsiteY3615" fmla="*/ 31816 h 1910656"/>
                  <a:gd name="connsiteX3616" fmla="*/ 1772099 w 3162529"/>
                  <a:gd name="connsiteY3616" fmla="*/ 32958 h 1910656"/>
                  <a:gd name="connsiteX3617" fmla="*/ 1766827 w 3162529"/>
                  <a:gd name="connsiteY3617" fmla="*/ 32431 h 1910656"/>
                  <a:gd name="connsiteX3618" fmla="*/ 1764367 w 3162529"/>
                  <a:gd name="connsiteY3618" fmla="*/ 30410 h 1910656"/>
                  <a:gd name="connsiteX3619" fmla="*/ 1763752 w 3162529"/>
                  <a:gd name="connsiteY3619" fmla="*/ 29795 h 1910656"/>
                  <a:gd name="connsiteX3620" fmla="*/ 1763313 w 3162529"/>
                  <a:gd name="connsiteY3620" fmla="*/ 29004 h 1910656"/>
                  <a:gd name="connsiteX3621" fmla="*/ 1760678 w 3162529"/>
                  <a:gd name="connsiteY3621" fmla="*/ 22415 h 1910656"/>
                  <a:gd name="connsiteX3622" fmla="*/ 1750047 w 3162529"/>
                  <a:gd name="connsiteY3622" fmla="*/ 17144 h 1910656"/>
                  <a:gd name="connsiteX3623" fmla="*/ 1749696 w 3162529"/>
                  <a:gd name="connsiteY3623" fmla="*/ 17232 h 1910656"/>
                  <a:gd name="connsiteX3624" fmla="*/ 1733091 w 3162529"/>
                  <a:gd name="connsiteY3624" fmla="*/ 19692 h 1910656"/>
                  <a:gd name="connsiteX3625" fmla="*/ 1725887 w 3162529"/>
                  <a:gd name="connsiteY3625" fmla="*/ 19780 h 1910656"/>
                  <a:gd name="connsiteX3626" fmla="*/ 1717278 w 3162529"/>
                  <a:gd name="connsiteY3626" fmla="*/ 19867 h 1910656"/>
                  <a:gd name="connsiteX3627" fmla="*/ 1716048 w 3162529"/>
                  <a:gd name="connsiteY3627" fmla="*/ 19604 h 1910656"/>
                  <a:gd name="connsiteX3628" fmla="*/ 1707614 w 3162529"/>
                  <a:gd name="connsiteY3628" fmla="*/ 17935 h 1910656"/>
                  <a:gd name="connsiteX3629" fmla="*/ 1691273 w 3162529"/>
                  <a:gd name="connsiteY3629" fmla="*/ 15475 h 1910656"/>
                  <a:gd name="connsiteX3630" fmla="*/ 1678534 w 3162529"/>
                  <a:gd name="connsiteY3630" fmla="*/ 16529 h 1910656"/>
                  <a:gd name="connsiteX3631" fmla="*/ 1660436 w 3162529"/>
                  <a:gd name="connsiteY3631" fmla="*/ 17495 h 1910656"/>
                  <a:gd name="connsiteX3632" fmla="*/ 1641460 w 3162529"/>
                  <a:gd name="connsiteY3632" fmla="*/ 18550 h 1910656"/>
                  <a:gd name="connsiteX3633" fmla="*/ 1610975 w 3162529"/>
                  <a:gd name="connsiteY3633" fmla="*/ 17935 h 1910656"/>
                  <a:gd name="connsiteX3634" fmla="*/ 1605703 w 3162529"/>
                  <a:gd name="connsiteY3634" fmla="*/ 21888 h 1910656"/>
                  <a:gd name="connsiteX3635" fmla="*/ 1596303 w 3162529"/>
                  <a:gd name="connsiteY3635" fmla="*/ 20395 h 1910656"/>
                  <a:gd name="connsiteX3636" fmla="*/ 1595425 w 3162529"/>
                  <a:gd name="connsiteY3636" fmla="*/ 19955 h 1910656"/>
                  <a:gd name="connsiteX3637" fmla="*/ 1588923 w 3162529"/>
                  <a:gd name="connsiteY3637" fmla="*/ 17056 h 1910656"/>
                  <a:gd name="connsiteX3638" fmla="*/ 1585849 w 3162529"/>
                  <a:gd name="connsiteY3638" fmla="*/ 15563 h 1910656"/>
                  <a:gd name="connsiteX3639" fmla="*/ 1577678 w 3162529"/>
                  <a:gd name="connsiteY3639" fmla="*/ 16529 h 1910656"/>
                  <a:gd name="connsiteX3640" fmla="*/ 1567487 w 3162529"/>
                  <a:gd name="connsiteY3640" fmla="*/ 17671 h 1910656"/>
                  <a:gd name="connsiteX3641" fmla="*/ 1552728 w 3162529"/>
                  <a:gd name="connsiteY3641" fmla="*/ 16090 h 1910656"/>
                  <a:gd name="connsiteX3642" fmla="*/ 1547808 w 3162529"/>
                  <a:gd name="connsiteY3642" fmla="*/ 15299 h 1910656"/>
                  <a:gd name="connsiteX3643" fmla="*/ 1522330 w 3162529"/>
                  <a:gd name="connsiteY3643" fmla="*/ 15914 h 1910656"/>
                  <a:gd name="connsiteX3644" fmla="*/ 1512930 w 3162529"/>
                  <a:gd name="connsiteY3644" fmla="*/ 14333 h 1910656"/>
                  <a:gd name="connsiteX3645" fmla="*/ 1509064 w 3162529"/>
                  <a:gd name="connsiteY3645" fmla="*/ 14157 h 1910656"/>
                  <a:gd name="connsiteX3646" fmla="*/ 1456440 w 3162529"/>
                  <a:gd name="connsiteY3646" fmla="*/ 14948 h 1910656"/>
                  <a:gd name="connsiteX3647" fmla="*/ 1437727 w 3162529"/>
                  <a:gd name="connsiteY3647" fmla="*/ 17583 h 1910656"/>
                  <a:gd name="connsiteX3648" fmla="*/ 1429029 w 3162529"/>
                  <a:gd name="connsiteY3648" fmla="*/ 16265 h 1910656"/>
                  <a:gd name="connsiteX3649" fmla="*/ 1423319 w 3162529"/>
                  <a:gd name="connsiteY3649" fmla="*/ 15299 h 1910656"/>
                  <a:gd name="connsiteX3650" fmla="*/ 1418136 w 3162529"/>
                  <a:gd name="connsiteY3650" fmla="*/ 15211 h 1910656"/>
                  <a:gd name="connsiteX3651" fmla="*/ 1408120 w 3162529"/>
                  <a:gd name="connsiteY3651" fmla="*/ 16968 h 1910656"/>
                  <a:gd name="connsiteX3652" fmla="*/ 1403552 w 3162529"/>
                  <a:gd name="connsiteY3652" fmla="*/ 18901 h 1910656"/>
                  <a:gd name="connsiteX3653" fmla="*/ 1401883 w 3162529"/>
                  <a:gd name="connsiteY3653" fmla="*/ 21273 h 1910656"/>
                  <a:gd name="connsiteX3654" fmla="*/ 1401356 w 3162529"/>
                  <a:gd name="connsiteY3654" fmla="*/ 22152 h 1910656"/>
                  <a:gd name="connsiteX3655" fmla="*/ 1397578 w 3162529"/>
                  <a:gd name="connsiteY3655" fmla="*/ 26720 h 1910656"/>
                  <a:gd name="connsiteX3656" fmla="*/ 1390462 w 3162529"/>
                  <a:gd name="connsiteY3656" fmla="*/ 28214 h 1910656"/>
                  <a:gd name="connsiteX3657" fmla="*/ 1389935 w 3162529"/>
                  <a:gd name="connsiteY3657" fmla="*/ 28126 h 1910656"/>
                  <a:gd name="connsiteX3658" fmla="*/ 1382994 w 3162529"/>
                  <a:gd name="connsiteY3658" fmla="*/ 28126 h 1910656"/>
                  <a:gd name="connsiteX3659" fmla="*/ 1383433 w 3162529"/>
                  <a:gd name="connsiteY3659" fmla="*/ 21185 h 1910656"/>
                  <a:gd name="connsiteX3660" fmla="*/ 1384224 w 3162529"/>
                  <a:gd name="connsiteY3660" fmla="*/ 17847 h 1910656"/>
                  <a:gd name="connsiteX3661" fmla="*/ 1346711 w 3162529"/>
                  <a:gd name="connsiteY3661" fmla="*/ 20307 h 1910656"/>
                  <a:gd name="connsiteX3662" fmla="*/ 1345481 w 3162529"/>
                  <a:gd name="connsiteY3662" fmla="*/ 20922 h 1910656"/>
                  <a:gd name="connsiteX3663" fmla="*/ 1342669 w 3162529"/>
                  <a:gd name="connsiteY3663" fmla="*/ 22152 h 1910656"/>
                  <a:gd name="connsiteX3664" fmla="*/ 1316050 w 3162529"/>
                  <a:gd name="connsiteY3664" fmla="*/ 25402 h 1910656"/>
                  <a:gd name="connsiteX3665" fmla="*/ 1311218 w 3162529"/>
                  <a:gd name="connsiteY3665" fmla="*/ 25227 h 1910656"/>
                  <a:gd name="connsiteX3666" fmla="*/ 1281962 w 3162529"/>
                  <a:gd name="connsiteY3666" fmla="*/ 31201 h 1910656"/>
                  <a:gd name="connsiteX3667" fmla="*/ 1280469 w 3162529"/>
                  <a:gd name="connsiteY3667" fmla="*/ 32079 h 1910656"/>
                  <a:gd name="connsiteX3668" fmla="*/ 1249105 w 3162529"/>
                  <a:gd name="connsiteY3668" fmla="*/ 38580 h 1910656"/>
                  <a:gd name="connsiteX3669" fmla="*/ 1231446 w 3162529"/>
                  <a:gd name="connsiteY3669" fmla="*/ 40865 h 1910656"/>
                  <a:gd name="connsiteX3670" fmla="*/ 1218883 w 3162529"/>
                  <a:gd name="connsiteY3670" fmla="*/ 42797 h 1910656"/>
                  <a:gd name="connsiteX3671" fmla="*/ 1202191 w 3162529"/>
                  <a:gd name="connsiteY3671" fmla="*/ 46224 h 1910656"/>
                  <a:gd name="connsiteX3672" fmla="*/ 1157210 w 3162529"/>
                  <a:gd name="connsiteY3672" fmla="*/ 56942 h 1910656"/>
                  <a:gd name="connsiteX3673" fmla="*/ 1152642 w 3162529"/>
                  <a:gd name="connsiteY3673" fmla="*/ 59050 h 1910656"/>
                  <a:gd name="connsiteX3674" fmla="*/ 1149918 w 3162529"/>
                  <a:gd name="connsiteY3674" fmla="*/ 60544 h 1910656"/>
                  <a:gd name="connsiteX3675" fmla="*/ 1159231 w 3162529"/>
                  <a:gd name="connsiteY3675" fmla="*/ 63004 h 1910656"/>
                  <a:gd name="connsiteX3676" fmla="*/ 1142187 w 3162529"/>
                  <a:gd name="connsiteY3676" fmla="*/ 70647 h 1910656"/>
                  <a:gd name="connsiteX3677" fmla="*/ 1133577 w 3162529"/>
                  <a:gd name="connsiteY3677" fmla="*/ 71701 h 1910656"/>
                  <a:gd name="connsiteX3678" fmla="*/ 1126725 w 3162529"/>
                  <a:gd name="connsiteY3678" fmla="*/ 70296 h 1910656"/>
                  <a:gd name="connsiteX3679" fmla="*/ 1127867 w 3162529"/>
                  <a:gd name="connsiteY3679" fmla="*/ 66166 h 1910656"/>
                  <a:gd name="connsiteX3680" fmla="*/ 1124177 w 3162529"/>
                  <a:gd name="connsiteY3680" fmla="*/ 66781 h 1910656"/>
                  <a:gd name="connsiteX3681" fmla="*/ 1104937 w 3162529"/>
                  <a:gd name="connsiteY3681" fmla="*/ 72316 h 1910656"/>
                  <a:gd name="connsiteX3682" fmla="*/ 1094219 w 3162529"/>
                  <a:gd name="connsiteY3682" fmla="*/ 76357 h 1910656"/>
                  <a:gd name="connsiteX3683" fmla="*/ 1085170 w 3162529"/>
                  <a:gd name="connsiteY3683" fmla="*/ 78993 h 1910656"/>
                  <a:gd name="connsiteX3684" fmla="*/ 1066193 w 3162529"/>
                  <a:gd name="connsiteY3684" fmla="*/ 85406 h 1910656"/>
                  <a:gd name="connsiteX3685" fmla="*/ 1046602 w 3162529"/>
                  <a:gd name="connsiteY3685" fmla="*/ 92083 h 1910656"/>
                  <a:gd name="connsiteX3686" fmla="*/ 1024726 w 3162529"/>
                  <a:gd name="connsiteY3686" fmla="*/ 100429 h 1910656"/>
                  <a:gd name="connsiteX3687" fmla="*/ 1009967 w 3162529"/>
                  <a:gd name="connsiteY3687" fmla="*/ 108248 h 1910656"/>
                  <a:gd name="connsiteX3688" fmla="*/ 1005838 w 3162529"/>
                  <a:gd name="connsiteY3688" fmla="*/ 110269 h 1910656"/>
                  <a:gd name="connsiteX3689" fmla="*/ 992133 w 3162529"/>
                  <a:gd name="connsiteY3689" fmla="*/ 114574 h 1910656"/>
                  <a:gd name="connsiteX3690" fmla="*/ 975704 w 3162529"/>
                  <a:gd name="connsiteY3690" fmla="*/ 122305 h 1910656"/>
                  <a:gd name="connsiteX3691" fmla="*/ 968851 w 3162529"/>
                  <a:gd name="connsiteY3691" fmla="*/ 125028 h 1910656"/>
                  <a:gd name="connsiteX3692" fmla="*/ 968588 w 3162529"/>
                  <a:gd name="connsiteY3692" fmla="*/ 125028 h 1910656"/>
                  <a:gd name="connsiteX3693" fmla="*/ 934149 w 3162529"/>
                  <a:gd name="connsiteY3693" fmla="*/ 138119 h 1910656"/>
                  <a:gd name="connsiteX3694" fmla="*/ 921586 w 3162529"/>
                  <a:gd name="connsiteY3694" fmla="*/ 144532 h 1910656"/>
                  <a:gd name="connsiteX3695" fmla="*/ 911922 w 3162529"/>
                  <a:gd name="connsiteY3695" fmla="*/ 149452 h 1910656"/>
                  <a:gd name="connsiteX3696" fmla="*/ 892507 w 3162529"/>
                  <a:gd name="connsiteY3696" fmla="*/ 158501 h 1910656"/>
                  <a:gd name="connsiteX3697" fmla="*/ 866150 w 3162529"/>
                  <a:gd name="connsiteY3697" fmla="*/ 174051 h 1910656"/>
                  <a:gd name="connsiteX3698" fmla="*/ 855256 w 3162529"/>
                  <a:gd name="connsiteY3698" fmla="*/ 180464 h 1910656"/>
                  <a:gd name="connsiteX3699" fmla="*/ 852094 w 3162529"/>
                  <a:gd name="connsiteY3699" fmla="*/ 181958 h 1910656"/>
                  <a:gd name="connsiteX3700" fmla="*/ 851039 w 3162529"/>
                  <a:gd name="connsiteY3700" fmla="*/ 182485 h 1910656"/>
                  <a:gd name="connsiteX3701" fmla="*/ 842254 w 3162529"/>
                  <a:gd name="connsiteY3701" fmla="*/ 185735 h 1910656"/>
                  <a:gd name="connsiteX3702" fmla="*/ 827495 w 3162529"/>
                  <a:gd name="connsiteY3702" fmla="*/ 193467 h 1910656"/>
                  <a:gd name="connsiteX3703" fmla="*/ 811154 w 3162529"/>
                  <a:gd name="connsiteY3703" fmla="*/ 202867 h 1910656"/>
                  <a:gd name="connsiteX3704" fmla="*/ 784446 w 3162529"/>
                  <a:gd name="connsiteY3704" fmla="*/ 217187 h 1910656"/>
                  <a:gd name="connsiteX3705" fmla="*/ 775310 w 3162529"/>
                  <a:gd name="connsiteY3705" fmla="*/ 222985 h 1910656"/>
                  <a:gd name="connsiteX3706" fmla="*/ 764943 w 3162529"/>
                  <a:gd name="connsiteY3706" fmla="*/ 230277 h 1910656"/>
                  <a:gd name="connsiteX3707" fmla="*/ 756245 w 3162529"/>
                  <a:gd name="connsiteY3707" fmla="*/ 236515 h 1910656"/>
                  <a:gd name="connsiteX3708" fmla="*/ 744824 w 3162529"/>
                  <a:gd name="connsiteY3708" fmla="*/ 243367 h 1910656"/>
                  <a:gd name="connsiteX3709" fmla="*/ 722158 w 3162529"/>
                  <a:gd name="connsiteY3709" fmla="*/ 260235 h 1910656"/>
                  <a:gd name="connsiteX3710" fmla="*/ 706959 w 3162529"/>
                  <a:gd name="connsiteY3710" fmla="*/ 270866 h 1910656"/>
                  <a:gd name="connsiteX3711" fmla="*/ 705641 w 3162529"/>
                  <a:gd name="connsiteY3711" fmla="*/ 271481 h 1910656"/>
                  <a:gd name="connsiteX3712" fmla="*/ 681657 w 3162529"/>
                  <a:gd name="connsiteY3712" fmla="*/ 288788 h 1910656"/>
                  <a:gd name="connsiteX3713" fmla="*/ 668392 w 3162529"/>
                  <a:gd name="connsiteY3713" fmla="*/ 299594 h 1910656"/>
                  <a:gd name="connsiteX3714" fmla="*/ 664877 w 3162529"/>
                  <a:gd name="connsiteY3714" fmla="*/ 302054 h 1910656"/>
                  <a:gd name="connsiteX3715" fmla="*/ 655828 w 3162529"/>
                  <a:gd name="connsiteY3715" fmla="*/ 307413 h 1910656"/>
                  <a:gd name="connsiteX3716" fmla="*/ 642387 w 3162529"/>
                  <a:gd name="connsiteY3716" fmla="*/ 317165 h 1910656"/>
                  <a:gd name="connsiteX3717" fmla="*/ 636852 w 3162529"/>
                  <a:gd name="connsiteY3717" fmla="*/ 322172 h 1910656"/>
                  <a:gd name="connsiteX3718" fmla="*/ 638961 w 3162529"/>
                  <a:gd name="connsiteY3718" fmla="*/ 327092 h 1910656"/>
                  <a:gd name="connsiteX3719" fmla="*/ 640542 w 3162529"/>
                  <a:gd name="connsiteY3719" fmla="*/ 341061 h 1910656"/>
                  <a:gd name="connsiteX3720" fmla="*/ 624465 w 3162529"/>
                  <a:gd name="connsiteY3720" fmla="*/ 330343 h 1910656"/>
                  <a:gd name="connsiteX3721" fmla="*/ 602150 w 3162529"/>
                  <a:gd name="connsiteY3721" fmla="*/ 349143 h 1910656"/>
                  <a:gd name="connsiteX3722" fmla="*/ 596088 w 3162529"/>
                  <a:gd name="connsiteY3722" fmla="*/ 354854 h 1910656"/>
                  <a:gd name="connsiteX3723" fmla="*/ 574739 w 3162529"/>
                  <a:gd name="connsiteY3723" fmla="*/ 373391 h 1910656"/>
                  <a:gd name="connsiteX3724" fmla="*/ 559629 w 3162529"/>
                  <a:gd name="connsiteY3724" fmla="*/ 386306 h 1910656"/>
                  <a:gd name="connsiteX3725" fmla="*/ 550404 w 3162529"/>
                  <a:gd name="connsiteY3725" fmla="*/ 394037 h 1910656"/>
                  <a:gd name="connsiteX3726" fmla="*/ 528968 w 3162529"/>
                  <a:gd name="connsiteY3726" fmla="*/ 415122 h 1910656"/>
                  <a:gd name="connsiteX3727" fmla="*/ 510079 w 3162529"/>
                  <a:gd name="connsiteY3727" fmla="*/ 435679 h 1910656"/>
                  <a:gd name="connsiteX3728" fmla="*/ 500064 w 3162529"/>
                  <a:gd name="connsiteY3728" fmla="*/ 445431 h 1910656"/>
                  <a:gd name="connsiteX3729" fmla="*/ 480209 w 3162529"/>
                  <a:gd name="connsiteY3729" fmla="*/ 464232 h 1910656"/>
                  <a:gd name="connsiteX3730" fmla="*/ 467909 w 3162529"/>
                  <a:gd name="connsiteY3730" fmla="*/ 475389 h 1910656"/>
                  <a:gd name="connsiteX3731" fmla="*/ 451656 w 3162529"/>
                  <a:gd name="connsiteY3731" fmla="*/ 493575 h 1910656"/>
                  <a:gd name="connsiteX3732" fmla="*/ 425476 w 3162529"/>
                  <a:gd name="connsiteY3732" fmla="*/ 520546 h 1910656"/>
                  <a:gd name="connsiteX3733" fmla="*/ 425300 w 3162529"/>
                  <a:gd name="connsiteY3733" fmla="*/ 520898 h 1910656"/>
                  <a:gd name="connsiteX3734" fmla="*/ 423982 w 3162529"/>
                  <a:gd name="connsiteY3734" fmla="*/ 523445 h 1910656"/>
                  <a:gd name="connsiteX3735" fmla="*/ 419677 w 3162529"/>
                  <a:gd name="connsiteY3735" fmla="*/ 530561 h 1910656"/>
                  <a:gd name="connsiteX3736" fmla="*/ 408081 w 3162529"/>
                  <a:gd name="connsiteY3736" fmla="*/ 547781 h 1910656"/>
                  <a:gd name="connsiteX3737" fmla="*/ 397538 w 3162529"/>
                  <a:gd name="connsiteY3737" fmla="*/ 558499 h 1910656"/>
                  <a:gd name="connsiteX3738" fmla="*/ 381637 w 3162529"/>
                  <a:gd name="connsiteY3738" fmla="*/ 578793 h 1910656"/>
                  <a:gd name="connsiteX3739" fmla="*/ 374696 w 3162529"/>
                  <a:gd name="connsiteY3739" fmla="*/ 585558 h 1910656"/>
                  <a:gd name="connsiteX3740" fmla="*/ 364769 w 3162529"/>
                  <a:gd name="connsiteY3740" fmla="*/ 595398 h 1910656"/>
                  <a:gd name="connsiteX3741" fmla="*/ 357653 w 3162529"/>
                  <a:gd name="connsiteY3741" fmla="*/ 604710 h 1910656"/>
                  <a:gd name="connsiteX3742" fmla="*/ 351064 w 3162529"/>
                  <a:gd name="connsiteY3742" fmla="*/ 614198 h 1910656"/>
                  <a:gd name="connsiteX3743" fmla="*/ 343069 w 3162529"/>
                  <a:gd name="connsiteY3743" fmla="*/ 625707 h 1910656"/>
                  <a:gd name="connsiteX3744" fmla="*/ 338764 w 3162529"/>
                  <a:gd name="connsiteY3744" fmla="*/ 633790 h 1910656"/>
                  <a:gd name="connsiteX3745" fmla="*/ 328749 w 3162529"/>
                  <a:gd name="connsiteY3745" fmla="*/ 648637 h 1910656"/>
                  <a:gd name="connsiteX3746" fmla="*/ 318470 w 3162529"/>
                  <a:gd name="connsiteY3746" fmla="*/ 661288 h 1910656"/>
                  <a:gd name="connsiteX3747" fmla="*/ 316449 w 3162529"/>
                  <a:gd name="connsiteY3747" fmla="*/ 666208 h 1910656"/>
                  <a:gd name="connsiteX3748" fmla="*/ 312496 w 3162529"/>
                  <a:gd name="connsiteY3748" fmla="*/ 674817 h 1910656"/>
                  <a:gd name="connsiteX3749" fmla="*/ 297824 w 3162529"/>
                  <a:gd name="connsiteY3749" fmla="*/ 693530 h 1910656"/>
                  <a:gd name="connsiteX3750" fmla="*/ 291147 w 3162529"/>
                  <a:gd name="connsiteY3750" fmla="*/ 701701 h 1910656"/>
                  <a:gd name="connsiteX3751" fmla="*/ 290620 w 3162529"/>
                  <a:gd name="connsiteY3751" fmla="*/ 702316 h 1910656"/>
                  <a:gd name="connsiteX3752" fmla="*/ 269711 w 3162529"/>
                  <a:gd name="connsiteY3752" fmla="*/ 733152 h 1910656"/>
                  <a:gd name="connsiteX3753" fmla="*/ 267778 w 3162529"/>
                  <a:gd name="connsiteY3753" fmla="*/ 737721 h 1910656"/>
                  <a:gd name="connsiteX3754" fmla="*/ 262595 w 3162529"/>
                  <a:gd name="connsiteY3754" fmla="*/ 748263 h 1910656"/>
                  <a:gd name="connsiteX3755" fmla="*/ 253107 w 3162529"/>
                  <a:gd name="connsiteY3755" fmla="*/ 761353 h 1910656"/>
                  <a:gd name="connsiteX3756" fmla="*/ 245639 w 3162529"/>
                  <a:gd name="connsiteY3756" fmla="*/ 771544 h 1910656"/>
                  <a:gd name="connsiteX3757" fmla="*/ 244585 w 3162529"/>
                  <a:gd name="connsiteY3757" fmla="*/ 774971 h 1910656"/>
                  <a:gd name="connsiteX3758" fmla="*/ 243882 w 3162529"/>
                  <a:gd name="connsiteY3758" fmla="*/ 777782 h 1910656"/>
                  <a:gd name="connsiteX3759" fmla="*/ 243619 w 3162529"/>
                  <a:gd name="connsiteY3759" fmla="*/ 779100 h 1910656"/>
                  <a:gd name="connsiteX3760" fmla="*/ 238699 w 3162529"/>
                  <a:gd name="connsiteY3760" fmla="*/ 787446 h 1910656"/>
                  <a:gd name="connsiteX3761" fmla="*/ 231495 w 3162529"/>
                  <a:gd name="connsiteY3761" fmla="*/ 796671 h 1910656"/>
                  <a:gd name="connsiteX3762" fmla="*/ 228947 w 3162529"/>
                  <a:gd name="connsiteY3762" fmla="*/ 801678 h 1910656"/>
                  <a:gd name="connsiteX3763" fmla="*/ 224291 w 3162529"/>
                  <a:gd name="connsiteY3763" fmla="*/ 811079 h 1910656"/>
                  <a:gd name="connsiteX3764" fmla="*/ 220425 w 3162529"/>
                  <a:gd name="connsiteY3764" fmla="*/ 818985 h 1910656"/>
                  <a:gd name="connsiteX3765" fmla="*/ 212782 w 3162529"/>
                  <a:gd name="connsiteY3765" fmla="*/ 831812 h 1910656"/>
                  <a:gd name="connsiteX3766" fmla="*/ 207511 w 3162529"/>
                  <a:gd name="connsiteY3766" fmla="*/ 840246 h 1910656"/>
                  <a:gd name="connsiteX3767" fmla="*/ 206983 w 3162529"/>
                  <a:gd name="connsiteY3767" fmla="*/ 842091 h 1910656"/>
                  <a:gd name="connsiteX3768" fmla="*/ 203557 w 3162529"/>
                  <a:gd name="connsiteY3768" fmla="*/ 849383 h 1910656"/>
                  <a:gd name="connsiteX3769" fmla="*/ 194069 w 3162529"/>
                  <a:gd name="connsiteY3769" fmla="*/ 869150 h 1910656"/>
                  <a:gd name="connsiteX3770" fmla="*/ 191082 w 3162529"/>
                  <a:gd name="connsiteY3770" fmla="*/ 878199 h 1910656"/>
                  <a:gd name="connsiteX3771" fmla="*/ 184932 w 3162529"/>
                  <a:gd name="connsiteY3771" fmla="*/ 891377 h 1910656"/>
                  <a:gd name="connsiteX3772" fmla="*/ 180100 w 3162529"/>
                  <a:gd name="connsiteY3772" fmla="*/ 898669 h 1910656"/>
                  <a:gd name="connsiteX3773" fmla="*/ 170436 w 3162529"/>
                  <a:gd name="connsiteY3773" fmla="*/ 921950 h 1910656"/>
                  <a:gd name="connsiteX3774" fmla="*/ 169909 w 3162529"/>
                  <a:gd name="connsiteY3774" fmla="*/ 925025 h 1910656"/>
                  <a:gd name="connsiteX3775" fmla="*/ 172018 w 3162529"/>
                  <a:gd name="connsiteY3775" fmla="*/ 929945 h 1910656"/>
                  <a:gd name="connsiteX3776" fmla="*/ 173599 w 3162529"/>
                  <a:gd name="connsiteY3776" fmla="*/ 943913 h 1910656"/>
                  <a:gd name="connsiteX3777" fmla="*/ 161387 w 3162529"/>
                  <a:gd name="connsiteY3777" fmla="*/ 935831 h 1910656"/>
                  <a:gd name="connsiteX3778" fmla="*/ 158049 w 3162529"/>
                  <a:gd name="connsiteY3778" fmla="*/ 942332 h 1910656"/>
                  <a:gd name="connsiteX3779" fmla="*/ 150669 w 3162529"/>
                  <a:gd name="connsiteY3779" fmla="*/ 960079 h 1910656"/>
                  <a:gd name="connsiteX3780" fmla="*/ 143904 w 3162529"/>
                  <a:gd name="connsiteY3780" fmla="*/ 976595 h 1910656"/>
                  <a:gd name="connsiteX3781" fmla="*/ 139336 w 3162529"/>
                  <a:gd name="connsiteY3781" fmla="*/ 986435 h 1910656"/>
                  <a:gd name="connsiteX3782" fmla="*/ 138106 w 3162529"/>
                  <a:gd name="connsiteY3782" fmla="*/ 990476 h 1910656"/>
                  <a:gd name="connsiteX3783" fmla="*/ 135119 w 3162529"/>
                  <a:gd name="connsiteY3783" fmla="*/ 998646 h 1910656"/>
                  <a:gd name="connsiteX3784" fmla="*/ 123610 w 3162529"/>
                  <a:gd name="connsiteY3784" fmla="*/ 1027111 h 1910656"/>
                  <a:gd name="connsiteX3785" fmla="*/ 114913 w 3162529"/>
                  <a:gd name="connsiteY3785" fmla="*/ 1050041 h 1910656"/>
                  <a:gd name="connsiteX3786" fmla="*/ 112101 w 3162529"/>
                  <a:gd name="connsiteY3786" fmla="*/ 1055663 h 1910656"/>
                  <a:gd name="connsiteX3787" fmla="*/ 108060 w 3162529"/>
                  <a:gd name="connsiteY3787" fmla="*/ 1065064 h 1910656"/>
                  <a:gd name="connsiteX3788" fmla="*/ 107533 w 3162529"/>
                  <a:gd name="connsiteY3788" fmla="*/ 1067699 h 1910656"/>
                  <a:gd name="connsiteX3789" fmla="*/ 118603 w 3162529"/>
                  <a:gd name="connsiteY3789" fmla="*/ 1062252 h 1910656"/>
                  <a:gd name="connsiteX3790" fmla="*/ 121765 w 3162529"/>
                  <a:gd name="connsiteY3790" fmla="*/ 1064537 h 1910656"/>
                  <a:gd name="connsiteX3791" fmla="*/ 128354 w 3162529"/>
                  <a:gd name="connsiteY3791" fmla="*/ 1076661 h 1910656"/>
                  <a:gd name="connsiteX3792" fmla="*/ 125631 w 3162529"/>
                  <a:gd name="connsiteY3792" fmla="*/ 1082371 h 1910656"/>
                  <a:gd name="connsiteX3793" fmla="*/ 161212 w 3162529"/>
                  <a:gd name="connsiteY3793" fmla="*/ 1009013 h 1910656"/>
                  <a:gd name="connsiteX3794" fmla="*/ 162090 w 3162529"/>
                  <a:gd name="connsiteY3794" fmla="*/ 1009277 h 1910656"/>
                  <a:gd name="connsiteX3795" fmla="*/ 162705 w 3162529"/>
                  <a:gd name="connsiteY3795" fmla="*/ 1009013 h 1910656"/>
                  <a:gd name="connsiteX3796" fmla="*/ 163408 w 3162529"/>
                  <a:gd name="connsiteY3796" fmla="*/ 1006290 h 1910656"/>
                  <a:gd name="connsiteX3797" fmla="*/ 163320 w 3162529"/>
                  <a:gd name="connsiteY3797" fmla="*/ 1005499 h 1910656"/>
                  <a:gd name="connsiteX3798" fmla="*/ 161212 w 3162529"/>
                  <a:gd name="connsiteY3798" fmla="*/ 1009013 h 1910656"/>
                  <a:gd name="connsiteX3799" fmla="*/ 158313 w 3162529"/>
                  <a:gd name="connsiteY3799" fmla="*/ 1006465 h 1910656"/>
                  <a:gd name="connsiteX3800" fmla="*/ 160597 w 3162529"/>
                  <a:gd name="connsiteY3800" fmla="*/ 1008662 h 1910656"/>
                  <a:gd name="connsiteX3801" fmla="*/ 160685 w 3162529"/>
                  <a:gd name="connsiteY3801" fmla="*/ 1003566 h 1910656"/>
                  <a:gd name="connsiteX3802" fmla="*/ 158313 w 3162529"/>
                  <a:gd name="connsiteY3802" fmla="*/ 1006465 h 1910656"/>
                  <a:gd name="connsiteX3803" fmla="*/ 157346 w 3162529"/>
                  <a:gd name="connsiteY3803" fmla="*/ 1004181 h 1910656"/>
                  <a:gd name="connsiteX3804" fmla="*/ 157346 w 3162529"/>
                  <a:gd name="connsiteY3804" fmla="*/ 1004181 h 1910656"/>
                  <a:gd name="connsiteX3805" fmla="*/ 157346 w 3162529"/>
                  <a:gd name="connsiteY3805" fmla="*/ 1004181 h 1910656"/>
                  <a:gd name="connsiteX3806" fmla="*/ 179749 w 3162529"/>
                  <a:gd name="connsiteY3806" fmla="*/ 1000403 h 1910656"/>
                  <a:gd name="connsiteX3807" fmla="*/ 179749 w 3162529"/>
                  <a:gd name="connsiteY3807" fmla="*/ 1000403 h 1910656"/>
                  <a:gd name="connsiteX3808" fmla="*/ 179749 w 3162529"/>
                  <a:gd name="connsiteY3808" fmla="*/ 1000403 h 1910656"/>
                  <a:gd name="connsiteX3809" fmla="*/ 162354 w 3162529"/>
                  <a:gd name="connsiteY3809" fmla="*/ 935655 h 1910656"/>
                  <a:gd name="connsiteX3810" fmla="*/ 166834 w 3162529"/>
                  <a:gd name="connsiteY3810" fmla="*/ 936182 h 1910656"/>
                  <a:gd name="connsiteX3811" fmla="*/ 165341 w 3162529"/>
                  <a:gd name="connsiteY3811" fmla="*/ 932229 h 1910656"/>
                  <a:gd name="connsiteX3812" fmla="*/ 164726 w 3162529"/>
                  <a:gd name="connsiteY3812" fmla="*/ 932932 h 1910656"/>
                  <a:gd name="connsiteX3813" fmla="*/ 162354 w 3162529"/>
                  <a:gd name="connsiteY3813" fmla="*/ 935655 h 1910656"/>
                  <a:gd name="connsiteX3814" fmla="*/ 192224 w 3162529"/>
                  <a:gd name="connsiteY3814" fmla="*/ 929769 h 1910656"/>
                  <a:gd name="connsiteX3815" fmla="*/ 193630 w 3162529"/>
                  <a:gd name="connsiteY3815" fmla="*/ 932141 h 1910656"/>
                  <a:gd name="connsiteX3816" fmla="*/ 194245 w 3162529"/>
                  <a:gd name="connsiteY3816" fmla="*/ 932668 h 1910656"/>
                  <a:gd name="connsiteX3817" fmla="*/ 192224 w 3162529"/>
                  <a:gd name="connsiteY3817" fmla="*/ 929593 h 1910656"/>
                  <a:gd name="connsiteX3818" fmla="*/ 192224 w 3162529"/>
                  <a:gd name="connsiteY3818" fmla="*/ 929769 h 1910656"/>
                  <a:gd name="connsiteX3819" fmla="*/ 191960 w 3162529"/>
                  <a:gd name="connsiteY3819" fmla="*/ 930823 h 1910656"/>
                  <a:gd name="connsiteX3820" fmla="*/ 191960 w 3162529"/>
                  <a:gd name="connsiteY3820" fmla="*/ 930823 h 1910656"/>
                  <a:gd name="connsiteX3821" fmla="*/ 191960 w 3162529"/>
                  <a:gd name="connsiteY3821" fmla="*/ 930823 h 1910656"/>
                  <a:gd name="connsiteX3822" fmla="*/ 2956631 w 3162529"/>
                  <a:gd name="connsiteY3822" fmla="*/ 868008 h 1910656"/>
                  <a:gd name="connsiteX3823" fmla="*/ 2957246 w 3162529"/>
                  <a:gd name="connsiteY3823" fmla="*/ 873367 h 1910656"/>
                  <a:gd name="connsiteX3824" fmla="*/ 2961024 w 3162529"/>
                  <a:gd name="connsiteY3824" fmla="*/ 870643 h 1910656"/>
                  <a:gd name="connsiteX3825" fmla="*/ 2961639 w 3162529"/>
                  <a:gd name="connsiteY3825" fmla="*/ 866075 h 1910656"/>
                  <a:gd name="connsiteX3826" fmla="*/ 2956631 w 3162529"/>
                  <a:gd name="connsiteY3826" fmla="*/ 868008 h 1910656"/>
                  <a:gd name="connsiteX3827" fmla="*/ 2914725 w 3162529"/>
                  <a:gd name="connsiteY3827" fmla="*/ 840510 h 1910656"/>
                  <a:gd name="connsiteX3828" fmla="*/ 2920172 w 3162529"/>
                  <a:gd name="connsiteY3828" fmla="*/ 848416 h 1910656"/>
                  <a:gd name="connsiteX3829" fmla="*/ 2928342 w 3162529"/>
                  <a:gd name="connsiteY3829" fmla="*/ 861946 h 1910656"/>
                  <a:gd name="connsiteX3830" fmla="*/ 2929484 w 3162529"/>
                  <a:gd name="connsiteY3830" fmla="*/ 864142 h 1910656"/>
                  <a:gd name="connsiteX3831" fmla="*/ 2941081 w 3162529"/>
                  <a:gd name="connsiteY3831" fmla="*/ 852546 h 1910656"/>
                  <a:gd name="connsiteX3832" fmla="*/ 2925619 w 3162529"/>
                  <a:gd name="connsiteY3832" fmla="*/ 842442 h 1910656"/>
                  <a:gd name="connsiteX3833" fmla="*/ 2919996 w 3162529"/>
                  <a:gd name="connsiteY3833" fmla="*/ 831812 h 1910656"/>
                  <a:gd name="connsiteX3834" fmla="*/ 2919732 w 3162529"/>
                  <a:gd name="connsiteY3834" fmla="*/ 806598 h 1910656"/>
                  <a:gd name="connsiteX3835" fmla="*/ 2917273 w 3162529"/>
                  <a:gd name="connsiteY3835" fmla="*/ 799130 h 1910656"/>
                  <a:gd name="connsiteX3836" fmla="*/ 2917185 w 3162529"/>
                  <a:gd name="connsiteY3836" fmla="*/ 798867 h 1910656"/>
                  <a:gd name="connsiteX3837" fmla="*/ 2916218 w 3162529"/>
                  <a:gd name="connsiteY3837" fmla="*/ 794913 h 1910656"/>
                  <a:gd name="connsiteX3838" fmla="*/ 2916130 w 3162529"/>
                  <a:gd name="connsiteY3838" fmla="*/ 793508 h 1910656"/>
                  <a:gd name="connsiteX3839" fmla="*/ 2917448 w 3162529"/>
                  <a:gd name="connsiteY3839" fmla="*/ 784898 h 1910656"/>
                  <a:gd name="connsiteX3840" fmla="*/ 2914373 w 3162529"/>
                  <a:gd name="connsiteY3840" fmla="*/ 770842 h 1910656"/>
                  <a:gd name="connsiteX3841" fmla="*/ 2913319 w 3162529"/>
                  <a:gd name="connsiteY3841" fmla="*/ 769172 h 1910656"/>
                  <a:gd name="connsiteX3842" fmla="*/ 2906379 w 3162529"/>
                  <a:gd name="connsiteY3842" fmla="*/ 759333 h 1910656"/>
                  <a:gd name="connsiteX3843" fmla="*/ 2892849 w 3162529"/>
                  <a:gd name="connsiteY3843" fmla="*/ 737281 h 1910656"/>
                  <a:gd name="connsiteX3844" fmla="*/ 2859465 w 3162529"/>
                  <a:gd name="connsiteY3844" fmla="*/ 687908 h 1910656"/>
                  <a:gd name="connsiteX3845" fmla="*/ 2856038 w 3162529"/>
                  <a:gd name="connsiteY3845" fmla="*/ 683778 h 1910656"/>
                  <a:gd name="connsiteX3846" fmla="*/ 2849625 w 3162529"/>
                  <a:gd name="connsiteY3846" fmla="*/ 674905 h 1910656"/>
                  <a:gd name="connsiteX3847" fmla="*/ 2849186 w 3162529"/>
                  <a:gd name="connsiteY3847" fmla="*/ 674202 h 1910656"/>
                  <a:gd name="connsiteX3848" fmla="*/ 2845584 w 3162529"/>
                  <a:gd name="connsiteY3848" fmla="*/ 666647 h 1910656"/>
                  <a:gd name="connsiteX3849" fmla="*/ 2839610 w 3162529"/>
                  <a:gd name="connsiteY3849" fmla="*/ 659707 h 1910656"/>
                  <a:gd name="connsiteX3850" fmla="*/ 2833196 w 3162529"/>
                  <a:gd name="connsiteY3850" fmla="*/ 653293 h 1910656"/>
                  <a:gd name="connsiteX3851" fmla="*/ 2833021 w 3162529"/>
                  <a:gd name="connsiteY3851" fmla="*/ 652766 h 1910656"/>
                  <a:gd name="connsiteX3852" fmla="*/ 2829419 w 3162529"/>
                  <a:gd name="connsiteY3852" fmla="*/ 645738 h 1910656"/>
                  <a:gd name="connsiteX3853" fmla="*/ 2820721 w 3162529"/>
                  <a:gd name="connsiteY3853" fmla="*/ 630012 h 1910656"/>
                  <a:gd name="connsiteX3854" fmla="*/ 2798933 w 3162529"/>
                  <a:gd name="connsiteY3854" fmla="*/ 599878 h 1910656"/>
                  <a:gd name="connsiteX3855" fmla="*/ 2794189 w 3162529"/>
                  <a:gd name="connsiteY3855" fmla="*/ 593553 h 1910656"/>
                  <a:gd name="connsiteX3856" fmla="*/ 2793838 w 3162529"/>
                  <a:gd name="connsiteY3856" fmla="*/ 594255 h 1910656"/>
                  <a:gd name="connsiteX3857" fmla="*/ 2793223 w 3162529"/>
                  <a:gd name="connsiteY3857" fmla="*/ 595485 h 1910656"/>
                  <a:gd name="connsiteX3858" fmla="*/ 2785228 w 3162529"/>
                  <a:gd name="connsiteY3858" fmla="*/ 611914 h 1910656"/>
                  <a:gd name="connsiteX3859" fmla="*/ 2781011 w 3162529"/>
                  <a:gd name="connsiteY3859" fmla="*/ 594168 h 1910656"/>
                  <a:gd name="connsiteX3860" fmla="*/ 2780836 w 3162529"/>
                  <a:gd name="connsiteY3860" fmla="*/ 593640 h 1910656"/>
                  <a:gd name="connsiteX3861" fmla="*/ 2780133 w 3162529"/>
                  <a:gd name="connsiteY3861" fmla="*/ 587930 h 1910656"/>
                  <a:gd name="connsiteX3862" fmla="*/ 2771435 w 3162529"/>
                  <a:gd name="connsiteY3862" fmla="*/ 567284 h 1910656"/>
                  <a:gd name="connsiteX3863" fmla="*/ 2753601 w 3162529"/>
                  <a:gd name="connsiteY3863" fmla="*/ 549186 h 1910656"/>
                  <a:gd name="connsiteX3864" fmla="*/ 2748505 w 3162529"/>
                  <a:gd name="connsiteY3864" fmla="*/ 541016 h 1910656"/>
                  <a:gd name="connsiteX3865" fmla="*/ 2742971 w 3162529"/>
                  <a:gd name="connsiteY3865" fmla="*/ 532319 h 1910656"/>
                  <a:gd name="connsiteX3866" fmla="*/ 2736996 w 3162529"/>
                  <a:gd name="connsiteY3866" fmla="*/ 541543 h 1910656"/>
                  <a:gd name="connsiteX3867" fmla="*/ 2735239 w 3162529"/>
                  <a:gd name="connsiteY3867" fmla="*/ 542949 h 1910656"/>
                  <a:gd name="connsiteX3868" fmla="*/ 2728826 w 3162529"/>
                  <a:gd name="connsiteY3868" fmla="*/ 548659 h 1910656"/>
                  <a:gd name="connsiteX3869" fmla="*/ 2721359 w 3162529"/>
                  <a:gd name="connsiteY3869" fmla="*/ 533461 h 1910656"/>
                  <a:gd name="connsiteX3870" fmla="*/ 2723643 w 3162529"/>
                  <a:gd name="connsiteY3870" fmla="*/ 530298 h 1910656"/>
                  <a:gd name="connsiteX3871" fmla="*/ 2735767 w 3162529"/>
                  <a:gd name="connsiteY3871" fmla="*/ 523709 h 1910656"/>
                  <a:gd name="connsiteX3872" fmla="*/ 2736821 w 3162529"/>
                  <a:gd name="connsiteY3872" fmla="*/ 523972 h 1910656"/>
                  <a:gd name="connsiteX3873" fmla="*/ 2728475 w 3162529"/>
                  <a:gd name="connsiteY3873" fmla="*/ 515890 h 1910656"/>
                  <a:gd name="connsiteX3874" fmla="*/ 2711958 w 3162529"/>
                  <a:gd name="connsiteY3874" fmla="*/ 497441 h 1910656"/>
                  <a:gd name="connsiteX3875" fmla="*/ 2703173 w 3162529"/>
                  <a:gd name="connsiteY3875" fmla="*/ 486371 h 1910656"/>
                  <a:gd name="connsiteX3876" fmla="*/ 2679013 w 3162529"/>
                  <a:gd name="connsiteY3876" fmla="*/ 461948 h 1910656"/>
                  <a:gd name="connsiteX3877" fmla="*/ 2672073 w 3162529"/>
                  <a:gd name="connsiteY3877" fmla="*/ 455183 h 1910656"/>
                  <a:gd name="connsiteX3878" fmla="*/ 2669876 w 3162529"/>
                  <a:gd name="connsiteY3878" fmla="*/ 453689 h 1910656"/>
                  <a:gd name="connsiteX3879" fmla="*/ 2666450 w 3162529"/>
                  <a:gd name="connsiteY3879" fmla="*/ 451317 h 1910656"/>
                  <a:gd name="connsiteX3880" fmla="*/ 2660564 w 3162529"/>
                  <a:gd name="connsiteY3880" fmla="*/ 447013 h 1910656"/>
                  <a:gd name="connsiteX3881" fmla="*/ 2645804 w 3162529"/>
                  <a:gd name="connsiteY3881" fmla="*/ 433132 h 1910656"/>
                  <a:gd name="connsiteX3882" fmla="*/ 2634032 w 3162529"/>
                  <a:gd name="connsiteY3882" fmla="*/ 417845 h 1910656"/>
                  <a:gd name="connsiteX3883" fmla="*/ 2634823 w 3162529"/>
                  <a:gd name="connsiteY3883" fmla="*/ 421799 h 1910656"/>
                  <a:gd name="connsiteX3884" fmla="*/ 2629991 w 3162529"/>
                  <a:gd name="connsiteY3884" fmla="*/ 429705 h 1910656"/>
                  <a:gd name="connsiteX3885" fmla="*/ 2629639 w 3162529"/>
                  <a:gd name="connsiteY3885" fmla="*/ 429969 h 1910656"/>
                  <a:gd name="connsiteX3886" fmla="*/ 2624632 w 3162529"/>
                  <a:gd name="connsiteY3886" fmla="*/ 432956 h 1910656"/>
                  <a:gd name="connsiteX3887" fmla="*/ 2617252 w 3162529"/>
                  <a:gd name="connsiteY3887" fmla="*/ 431638 h 1910656"/>
                  <a:gd name="connsiteX3888" fmla="*/ 2614616 w 3162529"/>
                  <a:gd name="connsiteY3888" fmla="*/ 419163 h 1910656"/>
                  <a:gd name="connsiteX3889" fmla="*/ 2619185 w 3162529"/>
                  <a:gd name="connsiteY3889" fmla="*/ 414243 h 1910656"/>
                  <a:gd name="connsiteX3890" fmla="*/ 2620590 w 3162529"/>
                  <a:gd name="connsiteY3890" fmla="*/ 412925 h 1910656"/>
                  <a:gd name="connsiteX3891" fmla="*/ 2624544 w 3162529"/>
                  <a:gd name="connsiteY3891" fmla="*/ 408972 h 1910656"/>
                  <a:gd name="connsiteX3892" fmla="*/ 2616373 w 3162529"/>
                  <a:gd name="connsiteY3892" fmla="*/ 402031 h 1910656"/>
                  <a:gd name="connsiteX3893" fmla="*/ 2585976 w 3162529"/>
                  <a:gd name="connsiteY3893" fmla="*/ 375500 h 1910656"/>
                  <a:gd name="connsiteX3894" fmla="*/ 2571304 w 3162529"/>
                  <a:gd name="connsiteY3894" fmla="*/ 362497 h 1910656"/>
                  <a:gd name="connsiteX3895" fmla="*/ 2565067 w 3162529"/>
                  <a:gd name="connsiteY3895" fmla="*/ 357226 h 1910656"/>
                  <a:gd name="connsiteX3896" fmla="*/ 2553821 w 3162529"/>
                  <a:gd name="connsiteY3896" fmla="*/ 347298 h 1910656"/>
                  <a:gd name="connsiteX3897" fmla="*/ 2539765 w 3162529"/>
                  <a:gd name="connsiteY3897" fmla="*/ 334296 h 1910656"/>
                  <a:gd name="connsiteX3898" fmla="*/ 2539765 w 3162529"/>
                  <a:gd name="connsiteY3898" fmla="*/ 334384 h 1910656"/>
                  <a:gd name="connsiteX3899" fmla="*/ 2539413 w 3162529"/>
                  <a:gd name="connsiteY3899" fmla="*/ 335526 h 1910656"/>
                  <a:gd name="connsiteX3900" fmla="*/ 2536953 w 3162529"/>
                  <a:gd name="connsiteY3900" fmla="*/ 343960 h 1910656"/>
                  <a:gd name="connsiteX3901" fmla="*/ 2529574 w 3162529"/>
                  <a:gd name="connsiteY3901" fmla="*/ 339216 h 1910656"/>
                  <a:gd name="connsiteX3902" fmla="*/ 2528695 w 3162529"/>
                  <a:gd name="connsiteY3902" fmla="*/ 338689 h 1910656"/>
                  <a:gd name="connsiteX3903" fmla="*/ 2524654 w 3162529"/>
                  <a:gd name="connsiteY3903" fmla="*/ 335702 h 1910656"/>
                  <a:gd name="connsiteX3904" fmla="*/ 2520349 w 3162529"/>
                  <a:gd name="connsiteY3904" fmla="*/ 327971 h 1910656"/>
                  <a:gd name="connsiteX3905" fmla="*/ 2518504 w 3162529"/>
                  <a:gd name="connsiteY3905" fmla="*/ 318219 h 1910656"/>
                  <a:gd name="connsiteX3906" fmla="*/ 2513672 w 3162529"/>
                  <a:gd name="connsiteY3906" fmla="*/ 314880 h 1910656"/>
                  <a:gd name="connsiteX3907" fmla="*/ 2513057 w 3162529"/>
                  <a:gd name="connsiteY3907" fmla="*/ 314529 h 1910656"/>
                  <a:gd name="connsiteX3908" fmla="*/ 2505326 w 3162529"/>
                  <a:gd name="connsiteY3908" fmla="*/ 310224 h 1910656"/>
                  <a:gd name="connsiteX3909" fmla="*/ 2482836 w 3162529"/>
                  <a:gd name="connsiteY3909" fmla="*/ 294059 h 1910656"/>
                  <a:gd name="connsiteX3910" fmla="*/ 2473787 w 3162529"/>
                  <a:gd name="connsiteY3910" fmla="*/ 285186 h 1910656"/>
                  <a:gd name="connsiteX3911" fmla="*/ 2474226 w 3162529"/>
                  <a:gd name="connsiteY3911" fmla="*/ 288261 h 1910656"/>
                  <a:gd name="connsiteX3912" fmla="*/ 2470887 w 3162529"/>
                  <a:gd name="connsiteY3912" fmla="*/ 298715 h 1910656"/>
                  <a:gd name="connsiteX3913" fmla="*/ 2461663 w 3162529"/>
                  <a:gd name="connsiteY3913" fmla="*/ 299506 h 1910656"/>
                  <a:gd name="connsiteX3914" fmla="*/ 2461311 w 3162529"/>
                  <a:gd name="connsiteY3914" fmla="*/ 299330 h 1910656"/>
                  <a:gd name="connsiteX3915" fmla="*/ 2453932 w 3162529"/>
                  <a:gd name="connsiteY3915" fmla="*/ 295640 h 1910656"/>
                  <a:gd name="connsiteX3916" fmla="*/ 2462717 w 3162529"/>
                  <a:gd name="connsiteY3916" fmla="*/ 285010 h 1910656"/>
                  <a:gd name="connsiteX3917" fmla="*/ 2466583 w 3162529"/>
                  <a:gd name="connsiteY3917" fmla="*/ 280354 h 1910656"/>
                  <a:gd name="connsiteX3918" fmla="*/ 2458852 w 3162529"/>
                  <a:gd name="connsiteY3918" fmla="*/ 276049 h 1910656"/>
                  <a:gd name="connsiteX3919" fmla="*/ 2455777 w 3162529"/>
                  <a:gd name="connsiteY3919" fmla="*/ 274556 h 1910656"/>
                  <a:gd name="connsiteX3920" fmla="*/ 2444443 w 3162529"/>
                  <a:gd name="connsiteY3920" fmla="*/ 267000 h 1910656"/>
                  <a:gd name="connsiteX3921" fmla="*/ 2436010 w 3162529"/>
                  <a:gd name="connsiteY3921" fmla="*/ 258654 h 1910656"/>
                  <a:gd name="connsiteX3922" fmla="*/ 2430738 w 3162529"/>
                  <a:gd name="connsiteY3922" fmla="*/ 270602 h 1910656"/>
                  <a:gd name="connsiteX3923" fmla="*/ 2428278 w 3162529"/>
                  <a:gd name="connsiteY3923" fmla="*/ 271569 h 1910656"/>
                  <a:gd name="connsiteX3924" fmla="*/ 2416857 w 3162529"/>
                  <a:gd name="connsiteY3924" fmla="*/ 272711 h 1910656"/>
                  <a:gd name="connsiteX3925" fmla="*/ 2413255 w 3162529"/>
                  <a:gd name="connsiteY3925" fmla="*/ 268669 h 1910656"/>
                  <a:gd name="connsiteX3926" fmla="*/ 2420284 w 3162529"/>
                  <a:gd name="connsiteY3926" fmla="*/ 252153 h 1910656"/>
                  <a:gd name="connsiteX3927" fmla="*/ 2428630 w 3162529"/>
                  <a:gd name="connsiteY3927" fmla="*/ 252944 h 1910656"/>
                  <a:gd name="connsiteX3928" fmla="*/ 2410620 w 3162529"/>
                  <a:gd name="connsiteY3928" fmla="*/ 241786 h 1910656"/>
                  <a:gd name="connsiteX3929" fmla="*/ 2398232 w 3162529"/>
                  <a:gd name="connsiteY3929" fmla="*/ 234319 h 1910656"/>
                  <a:gd name="connsiteX3930" fmla="*/ 2389008 w 3162529"/>
                  <a:gd name="connsiteY3930" fmla="*/ 228696 h 1910656"/>
                  <a:gd name="connsiteX3931" fmla="*/ 2371876 w 3162529"/>
                  <a:gd name="connsiteY3931" fmla="*/ 217890 h 1910656"/>
                  <a:gd name="connsiteX3932" fmla="*/ 2371613 w 3162529"/>
                  <a:gd name="connsiteY3932" fmla="*/ 217714 h 1910656"/>
                  <a:gd name="connsiteX3933" fmla="*/ 2349210 w 3162529"/>
                  <a:gd name="connsiteY3933" fmla="*/ 205063 h 1910656"/>
                  <a:gd name="connsiteX3934" fmla="*/ 2338755 w 3162529"/>
                  <a:gd name="connsiteY3934" fmla="*/ 199528 h 1910656"/>
                  <a:gd name="connsiteX3935" fmla="*/ 2334363 w 3162529"/>
                  <a:gd name="connsiteY3935" fmla="*/ 196717 h 1910656"/>
                  <a:gd name="connsiteX3936" fmla="*/ 2326192 w 3162529"/>
                  <a:gd name="connsiteY3936" fmla="*/ 191885 h 1910656"/>
                  <a:gd name="connsiteX3937" fmla="*/ 2311521 w 3162529"/>
                  <a:gd name="connsiteY3937" fmla="*/ 185296 h 1910656"/>
                  <a:gd name="connsiteX3938" fmla="*/ 2298167 w 3162529"/>
                  <a:gd name="connsiteY3938" fmla="*/ 178444 h 1910656"/>
                  <a:gd name="connsiteX3939" fmla="*/ 2274710 w 3162529"/>
                  <a:gd name="connsiteY3939" fmla="*/ 163948 h 1910656"/>
                  <a:gd name="connsiteX3940" fmla="*/ 2255294 w 3162529"/>
                  <a:gd name="connsiteY3940" fmla="*/ 155162 h 1910656"/>
                  <a:gd name="connsiteX3941" fmla="*/ 2247388 w 3162529"/>
                  <a:gd name="connsiteY3941" fmla="*/ 150945 h 1910656"/>
                  <a:gd name="connsiteX3942" fmla="*/ 2237108 w 3162529"/>
                  <a:gd name="connsiteY3942" fmla="*/ 146201 h 1910656"/>
                  <a:gd name="connsiteX3943" fmla="*/ 2214179 w 3162529"/>
                  <a:gd name="connsiteY3943" fmla="*/ 134429 h 1910656"/>
                  <a:gd name="connsiteX3944" fmla="*/ 2202758 w 3162529"/>
                  <a:gd name="connsiteY3944" fmla="*/ 130739 h 1910656"/>
                  <a:gd name="connsiteX3945" fmla="*/ 2181409 w 3162529"/>
                  <a:gd name="connsiteY3945" fmla="*/ 120196 h 1910656"/>
                  <a:gd name="connsiteX3946" fmla="*/ 2178774 w 3162529"/>
                  <a:gd name="connsiteY3946" fmla="*/ 119845 h 1910656"/>
                  <a:gd name="connsiteX3947" fmla="*/ 2170955 w 3162529"/>
                  <a:gd name="connsiteY3947" fmla="*/ 118352 h 1910656"/>
                  <a:gd name="connsiteX3948" fmla="*/ 2150660 w 3162529"/>
                  <a:gd name="connsiteY3948" fmla="*/ 111587 h 1910656"/>
                  <a:gd name="connsiteX3949" fmla="*/ 2130103 w 3162529"/>
                  <a:gd name="connsiteY3949" fmla="*/ 100342 h 1910656"/>
                  <a:gd name="connsiteX3950" fmla="*/ 2131069 w 3162529"/>
                  <a:gd name="connsiteY3950" fmla="*/ 101220 h 1910656"/>
                  <a:gd name="connsiteX3951" fmla="*/ 2132123 w 3162529"/>
                  <a:gd name="connsiteY3951" fmla="*/ 102099 h 1910656"/>
                  <a:gd name="connsiteX3952" fmla="*/ 2137043 w 3162529"/>
                  <a:gd name="connsiteY3952" fmla="*/ 111060 h 1910656"/>
                  <a:gd name="connsiteX3953" fmla="*/ 2133529 w 3162529"/>
                  <a:gd name="connsiteY3953" fmla="*/ 118176 h 1910656"/>
                  <a:gd name="connsiteX3954" fmla="*/ 2132562 w 3162529"/>
                  <a:gd name="connsiteY3954" fmla="*/ 119582 h 1910656"/>
                  <a:gd name="connsiteX3955" fmla="*/ 2128346 w 3162529"/>
                  <a:gd name="connsiteY3955" fmla="*/ 126258 h 1910656"/>
                  <a:gd name="connsiteX3956" fmla="*/ 2117803 w 3162529"/>
                  <a:gd name="connsiteY3956" fmla="*/ 116507 h 1910656"/>
                  <a:gd name="connsiteX3957" fmla="*/ 2117715 w 3162529"/>
                  <a:gd name="connsiteY3957" fmla="*/ 113783 h 1910656"/>
                  <a:gd name="connsiteX3958" fmla="*/ 2120878 w 3162529"/>
                  <a:gd name="connsiteY3958" fmla="*/ 102801 h 1910656"/>
                  <a:gd name="connsiteX3959" fmla="*/ 2123689 w 3162529"/>
                  <a:gd name="connsiteY3959" fmla="*/ 97969 h 1910656"/>
                  <a:gd name="connsiteX3960" fmla="*/ 2113059 w 3162529"/>
                  <a:gd name="connsiteY3960" fmla="*/ 94367 h 1910656"/>
                  <a:gd name="connsiteX3961" fmla="*/ 2102341 w 3162529"/>
                  <a:gd name="connsiteY3961" fmla="*/ 90765 h 1910656"/>
                  <a:gd name="connsiteX3962" fmla="*/ 2089251 w 3162529"/>
                  <a:gd name="connsiteY3962" fmla="*/ 86285 h 1910656"/>
                  <a:gd name="connsiteX3963" fmla="*/ 2088987 w 3162529"/>
                  <a:gd name="connsiteY3963" fmla="*/ 113168 h 1910656"/>
                  <a:gd name="connsiteX3964" fmla="*/ 2105855 w 3162529"/>
                  <a:gd name="connsiteY3964" fmla="*/ 124413 h 1910656"/>
                  <a:gd name="connsiteX3965" fmla="*/ 2095576 w 3162529"/>
                  <a:gd name="connsiteY3965" fmla="*/ 128279 h 1910656"/>
                  <a:gd name="connsiteX3966" fmla="*/ 2099530 w 3162529"/>
                  <a:gd name="connsiteY3966" fmla="*/ 128982 h 1910656"/>
                  <a:gd name="connsiteX3967" fmla="*/ 2105855 w 3162529"/>
                  <a:gd name="connsiteY3967" fmla="*/ 130212 h 1910656"/>
                  <a:gd name="connsiteX3968" fmla="*/ 2127643 w 3162529"/>
                  <a:gd name="connsiteY3968" fmla="*/ 130475 h 1910656"/>
                  <a:gd name="connsiteX3969" fmla="*/ 2130981 w 3162529"/>
                  <a:gd name="connsiteY3969" fmla="*/ 129421 h 1910656"/>
                  <a:gd name="connsiteX3970" fmla="*/ 2131596 w 3162529"/>
                  <a:gd name="connsiteY3970" fmla="*/ 129333 h 1910656"/>
                  <a:gd name="connsiteX3971" fmla="*/ 2140733 w 3162529"/>
                  <a:gd name="connsiteY3971" fmla="*/ 126961 h 1910656"/>
                  <a:gd name="connsiteX3972" fmla="*/ 2139767 w 3162529"/>
                  <a:gd name="connsiteY3972" fmla="*/ 136362 h 1910656"/>
                  <a:gd name="connsiteX3973" fmla="*/ 2139767 w 3162529"/>
                  <a:gd name="connsiteY3973" fmla="*/ 136801 h 1910656"/>
                  <a:gd name="connsiteX3974" fmla="*/ 2138976 w 3162529"/>
                  <a:gd name="connsiteY3974" fmla="*/ 141633 h 1910656"/>
                  <a:gd name="connsiteX3975" fmla="*/ 2141699 w 3162529"/>
                  <a:gd name="connsiteY3975" fmla="*/ 143038 h 1910656"/>
                  <a:gd name="connsiteX3976" fmla="*/ 2163839 w 3162529"/>
                  <a:gd name="connsiteY3976" fmla="*/ 149188 h 1910656"/>
                  <a:gd name="connsiteX3977" fmla="*/ 2164453 w 3162529"/>
                  <a:gd name="connsiteY3977" fmla="*/ 149188 h 1910656"/>
                  <a:gd name="connsiteX3978" fmla="*/ 2169461 w 3162529"/>
                  <a:gd name="connsiteY3978" fmla="*/ 146113 h 1910656"/>
                  <a:gd name="connsiteX3979" fmla="*/ 2179740 w 3162529"/>
                  <a:gd name="connsiteY3979" fmla="*/ 144620 h 1910656"/>
                  <a:gd name="connsiteX3980" fmla="*/ 2186944 w 3162529"/>
                  <a:gd name="connsiteY3980" fmla="*/ 154899 h 1910656"/>
                  <a:gd name="connsiteX3981" fmla="*/ 2183342 w 3162529"/>
                  <a:gd name="connsiteY3981" fmla="*/ 160697 h 1910656"/>
                  <a:gd name="connsiteX3982" fmla="*/ 2189580 w 3162529"/>
                  <a:gd name="connsiteY3982" fmla="*/ 162366 h 1910656"/>
                  <a:gd name="connsiteX3983" fmla="*/ 2197399 w 3162529"/>
                  <a:gd name="connsiteY3983" fmla="*/ 165090 h 1910656"/>
                  <a:gd name="connsiteX3984" fmla="*/ 2198453 w 3162529"/>
                  <a:gd name="connsiteY3984" fmla="*/ 165793 h 1910656"/>
                  <a:gd name="connsiteX3985" fmla="*/ 2205218 w 3162529"/>
                  <a:gd name="connsiteY3985" fmla="*/ 169482 h 1910656"/>
                  <a:gd name="connsiteX3986" fmla="*/ 2220680 w 3162529"/>
                  <a:gd name="connsiteY3986" fmla="*/ 177477 h 1910656"/>
                  <a:gd name="connsiteX3987" fmla="*/ 2228235 w 3162529"/>
                  <a:gd name="connsiteY3987" fmla="*/ 178004 h 1910656"/>
                  <a:gd name="connsiteX3988" fmla="*/ 2236845 w 3162529"/>
                  <a:gd name="connsiteY3988" fmla="*/ 179761 h 1910656"/>
                  <a:gd name="connsiteX3989" fmla="*/ 2240271 w 3162529"/>
                  <a:gd name="connsiteY3989" fmla="*/ 187756 h 1910656"/>
                  <a:gd name="connsiteX3990" fmla="*/ 2276819 w 3162529"/>
                  <a:gd name="connsiteY3990" fmla="*/ 199001 h 1910656"/>
                  <a:gd name="connsiteX3991" fmla="*/ 2290612 w 3162529"/>
                  <a:gd name="connsiteY3991" fmla="*/ 176774 h 1910656"/>
                  <a:gd name="connsiteX3992" fmla="*/ 2288503 w 3162529"/>
                  <a:gd name="connsiteY3992" fmla="*/ 203745 h 1910656"/>
                  <a:gd name="connsiteX3993" fmla="*/ 2287009 w 3162529"/>
                  <a:gd name="connsiteY3993" fmla="*/ 209192 h 1910656"/>
                  <a:gd name="connsiteX3994" fmla="*/ 2286922 w 3162529"/>
                  <a:gd name="connsiteY3994" fmla="*/ 209368 h 1910656"/>
                  <a:gd name="connsiteX3995" fmla="*/ 2293072 w 3162529"/>
                  <a:gd name="connsiteY3995" fmla="*/ 213146 h 1910656"/>
                  <a:gd name="connsiteX3996" fmla="*/ 2294477 w 3162529"/>
                  <a:gd name="connsiteY3996" fmla="*/ 214112 h 1910656"/>
                  <a:gd name="connsiteX3997" fmla="*/ 2308534 w 3162529"/>
                  <a:gd name="connsiteY3997" fmla="*/ 219823 h 1910656"/>
                  <a:gd name="connsiteX3998" fmla="*/ 2316704 w 3162529"/>
                  <a:gd name="connsiteY3998" fmla="*/ 222195 h 1910656"/>
                  <a:gd name="connsiteX3999" fmla="*/ 2324611 w 3162529"/>
                  <a:gd name="connsiteY3999" fmla="*/ 216133 h 1910656"/>
                  <a:gd name="connsiteX4000" fmla="*/ 2331200 w 3162529"/>
                  <a:gd name="connsiteY4000" fmla="*/ 220262 h 1910656"/>
                  <a:gd name="connsiteX4001" fmla="*/ 2332869 w 3162529"/>
                  <a:gd name="connsiteY4001" fmla="*/ 225533 h 1910656"/>
                  <a:gd name="connsiteX4002" fmla="*/ 2333308 w 3162529"/>
                  <a:gd name="connsiteY4002" fmla="*/ 226939 h 1910656"/>
                  <a:gd name="connsiteX4003" fmla="*/ 2336032 w 3162529"/>
                  <a:gd name="connsiteY4003" fmla="*/ 236163 h 1910656"/>
                  <a:gd name="connsiteX4004" fmla="*/ 2346486 w 3162529"/>
                  <a:gd name="connsiteY4004" fmla="*/ 242928 h 1910656"/>
                  <a:gd name="connsiteX4005" fmla="*/ 2349737 w 3162529"/>
                  <a:gd name="connsiteY4005" fmla="*/ 245740 h 1910656"/>
                  <a:gd name="connsiteX4006" fmla="*/ 2354218 w 3162529"/>
                  <a:gd name="connsiteY4006" fmla="*/ 249078 h 1910656"/>
                  <a:gd name="connsiteX4007" fmla="*/ 2371701 w 3162529"/>
                  <a:gd name="connsiteY4007" fmla="*/ 256809 h 1910656"/>
                  <a:gd name="connsiteX4008" fmla="*/ 2372579 w 3162529"/>
                  <a:gd name="connsiteY4008" fmla="*/ 256721 h 1910656"/>
                  <a:gd name="connsiteX4009" fmla="*/ 2384176 w 3162529"/>
                  <a:gd name="connsiteY4009" fmla="*/ 260323 h 1910656"/>
                  <a:gd name="connsiteX4010" fmla="*/ 2385318 w 3162529"/>
                  <a:gd name="connsiteY4010" fmla="*/ 268582 h 1910656"/>
                  <a:gd name="connsiteX4011" fmla="*/ 2386109 w 3162529"/>
                  <a:gd name="connsiteY4011" fmla="*/ 269197 h 1910656"/>
                  <a:gd name="connsiteX4012" fmla="*/ 2391731 w 3162529"/>
                  <a:gd name="connsiteY4012" fmla="*/ 272447 h 1910656"/>
                  <a:gd name="connsiteX4013" fmla="*/ 2422217 w 3162529"/>
                  <a:gd name="connsiteY4013" fmla="*/ 283077 h 1910656"/>
                  <a:gd name="connsiteX4014" fmla="*/ 2427927 w 3162529"/>
                  <a:gd name="connsiteY4014" fmla="*/ 284044 h 1910656"/>
                  <a:gd name="connsiteX4015" fmla="*/ 2428981 w 3162529"/>
                  <a:gd name="connsiteY4015" fmla="*/ 284395 h 1910656"/>
                  <a:gd name="connsiteX4016" fmla="*/ 2451120 w 3162529"/>
                  <a:gd name="connsiteY4016" fmla="*/ 290018 h 1910656"/>
                  <a:gd name="connsiteX4017" fmla="*/ 2431178 w 3162529"/>
                  <a:gd name="connsiteY4017" fmla="*/ 296431 h 1910656"/>
                  <a:gd name="connsiteX4018" fmla="*/ 2435570 w 3162529"/>
                  <a:gd name="connsiteY4018" fmla="*/ 299945 h 1910656"/>
                  <a:gd name="connsiteX4019" fmla="*/ 2449012 w 3162529"/>
                  <a:gd name="connsiteY4019" fmla="*/ 308906 h 1910656"/>
                  <a:gd name="connsiteX4020" fmla="*/ 2461575 w 3162529"/>
                  <a:gd name="connsiteY4020" fmla="*/ 316198 h 1910656"/>
                  <a:gd name="connsiteX4021" fmla="*/ 2463244 w 3162529"/>
                  <a:gd name="connsiteY4021" fmla="*/ 317692 h 1910656"/>
                  <a:gd name="connsiteX4022" fmla="*/ 2470800 w 3162529"/>
                  <a:gd name="connsiteY4022" fmla="*/ 324984 h 1910656"/>
                  <a:gd name="connsiteX4023" fmla="*/ 2493027 w 3162529"/>
                  <a:gd name="connsiteY4023" fmla="*/ 338250 h 1910656"/>
                  <a:gd name="connsiteX4024" fmla="*/ 2497332 w 3162529"/>
                  <a:gd name="connsiteY4024" fmla="*/ 339392 h 1910656"/>
                  <a:gd name="connsiteX4025" fmla="*/ 2496014 w 3162529"/>
                  <a:gd name="connsiteY4025" fmla="*/ 321557 h 1910656"/>
                  <a:gd name="connsiteX4026" fmla="*/ 2509280 w 3162529"/>
                  <a:gd name="connsiteY4026" fmla="*/ 338689 h 1910656"/>
                  <a:gd name="connsiteX4027" fmla="*/ 2510510 w 3162529"/>
                  <a:gd name="connsiteY4027" fmla="*/ 340270 h 1910656"/>
                  <a:gd name="connsiteX4028" fmla="*/ 2514111 w 3162529"/>
                  <a:gd name="connsiteY4028" fmla="*/ 345102 h 1910656"/>
                  <a:gd name="connsiteX4029" fmla="*/ 2515254 w 3162529"/>
                  <a:gd name="connsiteY4029" fmla="*/ 351164 h 1910656"/>
                  <a:gd name="connsiteX4030" fmla="*/ 2515254 w 3162529"/>
                  <a:gd name="connsiteY4030" fmla="*/ 351428 h 1910656"/>
                  <a:gd name="connsiteX4031" fmla="*/ 2515254 w 3162529"/>
                  <a:gd name="connsiteY4031" fmla="*/ 356787 h 1910656"/>
                  <a:gd name="connsiteX4032" fmla="*/ 2511652 w 3162529"/>
                  <a:gd name="connsiteY4032" fmla="*/ 357402 h 1910656"/>
                  <a:gd name="connsiteX4033" fmla="*/ 2511739 w 3162529"/>
                  <a:gd name="connsiteY4033" fmla="*/ 357577 h 1910656"/>
                  <a:gd name="connsiteX4034" fmla="*/ 2515342 w 3162529"/>
                  <a:gd name="connsiteY4034" fmla="*/ 359247 h 1910656"/>
                  <a:gd name="connsiteX4035" fmla="*/ 2532649 w 3162529"/>
                  <a:gd name="connsiteY4035" fmla="*/ 362761 h 1910656"/>
                  <a:gd name="connsiteX4036" fmla="*/ 2536778 w 3162529"/>
                  <a:gd name="connsiteY4036" fmla="*/ 366187 h 1910656"/>
                  <a:gd name="connsiteX4037" fmla="*/ 2547145 w 3162529"/>
                  <a:gd name="connsiteY4037" fmla="*/ 361794 h 1910656"/>
                  <a:gd name="connsiteX4038" fmla="*/ 2547145 w 3162529"/>
                  <a:gd name="connsiteY4038" fmla="*/ 361794 h 1910656"/>
                  <a:gd name="connsiteX4039" fmla="*/ 2554963 w 3162529"/>
                  <a:gd name="connsiteY4039" fmla="*/ 365660 h 1910656"/>
                  <a:gd name="connsiteX4040" fmla="*/ 2556633 w 3162529"/>
                  <a:gd name="connsiteY4040" fmla="*/ 374006 h 1910656"/>
                  <a:gd name="connsiteX4041" fmla="*/ 2550746 w 3162529"/>
                  <a:gd name="connsiteY4041" fmla="*/ 379102 h 1910656"/>
                  <a:gd name="connsiteX4042" fmla="*/ 2545036 w 3162529"/>
                  <a:gd name="connsiteY4042" fmla="*/ 379014 h 1910656"/>
                  <a:gd name="connsiteX4043" fmla="*/ 2554788 w 3162529"/>
                  <a:gd name="connsiteY4043" fmla="*/ 393334 h 1910656"/>
                  <a:gd name="connsiteX4044" fmla="*/ 2564188 w 3162529"/>
                  <a:gd name="connsiteY4044" fmla="*/ 402471 h 1910656"/>
                  <a:gd name="connsiteX4045" fmla="*/ 2563925 w 3162529"/>
                  <a:gd name="connsiteY4045" fmla="*/ 401680 h 1910656"/>
                  <a:gd name="connsiteX4046" fmla="*/ 2564540 w 3162529"/>
                  <a:gd name="connsiteY4046" fmla="*/ 392104 h 1910656"/>
                  <a:gd name="connsiteX4047" fmla="*/ 2567966 w 3162529"/>
                  <a:gd name="connsiteY4047" fmla="*/ 384636 h 1910656"/>
                  <a:gd name="connsiteX4048" fmla="*/ 2593092 w 3162529"/>
                  <a:gd name="connsiteY4048" fmla="*/ 403788 h 1910656"/>
                  <a:gd name="connsiteX4049" fmla="*/ 2579738 w 3162529"/>
                  <a:gd name="connsiteY4049" fmla="*/ 405282 h 1910656"/>
                  <a:gd name="connsiteX4050" fmla="*/ 2580968 w 3162529"/>
                  <a:gd name="connsiteY4050" fmla="*/ 406248 h 1910656"/>
                  <a:gd name="connsiteX4051" fmla="*/ 2583780 w 3162529"/>
                  <a:gd name="connsiteY4051" fmla="*/ 419602 h 1910656"/>
                  <a:gd name="connsiteX4052" fmla="*/ 2617076 w 3162529"/>
                  <a:gd name="connsiteY4052" fmla="*/ 440599 h 1910656"/>
                  <a:gd name="connsiteX4053" fmla="*/ 2621205 w 3162529"/>
                  <a:gd name="connsiteY4053" fmla="*/ 442444 h 1910656"/>
                  <a:gd name="connsiteX4054" fmla="*/ 2621645 w 3162529"/>
                  <a:gd name="connsiteY4054" fmla="*/ 442708 h 1910656"/>
                  <a:gd name="connsiteX4055" fmla="*/ 2629288 w 3162529"/>
                  <a:gd name="connsiteY4055" fmla="*/ 446925 h 1910656"/>
                  <a:gd name="connsiteX4056" fmla="*/ 2623138 w 3162529"/>
                  <a:gd name="connsiteY4056" fmla="*/ 453074 h 1910656"/>
                  <a:gd name="connsiteX4057" fmla="*/ 2622699 w 3162529"/>
                  <a:gd name="connsiteY4057" fmla="*/ 453602 h 1910656"/>
                  <a:gd name="connsiteX4058" fmla="*/ 2622260 w 3162529"/>
                  <a:gd name="connsiteY4058" fmla="*/ 454129 h 1910656"/>
                  <a:gd name="connsiteX4059" fmla="*/ 2623665 w 3162529"/>
                  <a:gd name="connsiteY4059" fmla="*/ 455359 h 1910656"/>
                  <a:gd name="connsiteX4060" fmla="*/ 2633768 w 3162529"/>
                  <a:gd name="connsiteY4060" fmla="*/ 464495 h 1910656"/>
                  <a:gd name="connsiteX4061" fmla="*/ 2642202 w 3162529"/>
                  <a:gd name="connsiteY4061" fmla="*/ 471699 h 1910656"/>
                  <a:gd name="connsiteX4062" fmla="*/ 2659070 w 3162529"/>
                  <a:gd name="connsiteY4062" fmla="*/ 489446 h 1910656"/>
                  <a:gd name="connsiteX4063" fmla="*/ 2675147 w 3162529"/>
                  <a:gd name="connsiteY4063" fmla="*/ 507807 h 1910656"/>
                  <a:gd name="connsiteX4064" fmla="*/ 2678574 w 3162529"/>
                  <a:gd name="connsiteY4064" fmla="*/ 512376 h 1910656"/>
                  <a:gd name="connsiteX4065" fmla="*/ 2678837 w 3162529"/>
                  <a:gd name="connsiteY4065" fmla="*/ 512815 h 1910656"/>
                  <a:gd name="connsiteX4066" fmla="*/ 2683494 w 3162529"/>
                  <a:gd name="connsiteY4066" fmla="*/ 509037 h 1910656"/>
                  <a:gd name="connsiteX4067" fmla="*/ 2687623 w 3162529"/>
                  <a:gd name="connsiteY4067" fmla="*/ 514221 h 1910656"/>
                  <a:gd name="connsiteX4068" fmla="*/ 2690258 w 3162529"/>
                  <a:gd name="connsiteY4068" fmla="*/ 524236 h 1910656"/>
                  <a:gd name="connsiteX4069" fmla="*/ 2690258 w 3162529"/>
                  <a:gd name="connsiteY4069" fmla="*/ 525993 h 1910656"/>
                  <a:gd name="connsiteX4070" fmla="*/ 2697111 w 3162529"/>
                  <a:gd name="connsiteY4070" fmla="*/ 532934 h 1910656"/>
                  <a:gd name="connsiteX4071" fmla="*/ 2707478 w 3162529"/>
                  <a:gd name="connsiteY4071" fmla="*/ 542861 h 1910656"/>
                  <a:gd name="connsiteX4072" fmla="*/ 2721183 w 3162529"/>
                  <a:gd name="connsiteY4072" fmla="*/ 551119 h 1910656"/>
                  <a:gd name="connsiteX4073" fmla="*/ 2723906 w 3162529"/>
                  <a:gd name="connsiteY4073" fmla="*/ 552613 h 1910656"/>
                  <a:gd name="connsiteX4074" fmla="*/ 2725751 w 3162529"/>
                  <a:gd name="connsiteY4074" fmla="*/ 552261 h 1910656"/>
                  <a:gd name="connsiteX4075" fmla="*/ 2746397 w 3162529"/>
                  <a:gd name="connsiteY4075" fmla="*/ 550065 h 1910656"/>
                  <a:gd name="connsiteX4076" fmla="*/ 2729792 w 3162529"/>
                  <a:gd name="connsiteY4076" fmla="*/ 564649 h 1910656"/>
                  <a:gd name="connsiteX4077" fmla="*/ 2728123 w 3162529"/>
                  <a:gd name="connsiteY4077" fmla="*/ 566142 h 1910656"/>
                  <a:gd name="connsiteX4078" fmla="*/ 2731110 w 3162529"/>
                  <a:gd name="connsiteY4078" fmla="*/ 569744 h 1910656"/>
                  <a:gd name="connsiteX4079" fmla="*/ 2747100 w 3162529"/>
                  <a:gd name="connsiteY4079" fmla="*/ 585031 h 1910656"/>
                  <a:gd name="connsiteX4080" fmla="*/ 2752722 w 3162529"/>
                  <a:gd name="connsiteY4080" fmla="*/ 589072 h 1910656"/>
                  <a:gd name="connsiteX4081" fmla="*/ 2752810 w 3162529"/>
                  <a:gd name="connsiteY4081" fmla="*/ 588984 h 1910656"/>
                  <a:gd name="connsiteX4082" fmla="*/ 2753249 w 3162529"/>
                  <a:gd name="connsiteY4082" fmla="*/ 588721 h 1910656"/>
                  <a:gd name="connsiteX4083" fmla="*/ 2761595 w 3162529"/>
                  <a:gd name="connsiteY4083" fmla="*/ 588018 h 1910656"/>
                  <a:gd name="connsiteX4084" fmla="*/ 2766340 w 3162529"/>
                  <a:gd name="connsiteY4084" fmla="*/ 591620 h 1910656"/>
                  <a:gd name="connsiteX4085" fmla="*/ 2767482 w 3162529"/>
                  <a:gd name="connsiteY4085" fmla="*/ 592586 h 1910656"/>
                  <a:gd name="connsiteX4086" fmla="*/ 2770030 w 3162529"/>
                  <a:gd name="connsiteY4086" fmla="*/ 594783 h 1910656"/>
                  <a:gd name="connsiteX4087" fmla="*/ 2769766 w 3162529"/>
                  <a:gd name="connsiteY4087" fmla="*/ 598121 h 1910656"/>
                  <a:gd name="connsiteX4088" fmla="*/ 2768800 w 3162529"/>
                  <a:gd name="connsiteY4088" fmla="*/ 605237 h 1910656"/>
                  <a:gd name="connsiteX4089" fmla="*/ 2767218 w 3162529"/>
                  <a:gd name="connsiteY4089" fmla="*/ 612090 h 1910656"/>
                  <a:gd name="connsiteX4090" fmla="*/ 2770820 w 3162529"/>
                  <a:gd name="connsiteY4090" fmla="*/ 613320 h 1910656"/>
                  <a:gd name="connsiteX4091" fmla="*/ 2775828 w 3162529"/>
                  <a:gd name="connsiteY4091" fmla="*/ 615340 h 1910656"/>
                  <a:gd name="connsiteX4092" fmla="*/ 2777409 w 3162529"/>
                  <a:gd name="connsiteY4092" fmla="*/ 616131 h 1910656"/>
                  <a:gd name="connsiteX4093" fmla="*/ 2784262 w 3162529"/>
                  <a:gd name="connsiteY4093" fmla="*/ 620436 h 1910656"/>
                  <a:gd name="connsiteX4094" fmla="*/ 2785580 w 3162529"/>
                  <a:gd name="connsiteY4094" fmla="*/ 623774 h 1910656"/>
                  <a:gd name="connsiteX4095" fmla="*/ 2791729 w 3162529"/>
                  <a:gd name="connsiteY4095" fmla="*/ 621666 h 1910656"/>
                  <a:gd name="connsiteX4096" fmla="*/ 2795771 w 3162529"/>
                  <a:gd name="connsiteY4096" fmla="*/ 622632 h 1910656"/>
                  <a:gd name="connsiteX4097" fmla="*/ 2814396 w 3162529"/>
                  <a:gd name="connsiteY4097" fmla="*/ 627464 h 1910656"/>
                  <a:gd name="connsiteX4098" fmla="*/ 2797352 w 3162529"/>
                  <a:gd name="connsiteY4098" fmla="*/ 635107 h 1910656"/>
                  <a:gd name="connsiteX4099" fmla="*/ 2788742 w 3162529"/>
                  <a:gd name="connsiteY4099" fmla="*/ 636162 h 1910656"/>
                  <a:gd name="connsiteX4100" fmla="*/ 2785492 w 3162529"/>
                  <a:gd name="connsiteY4100" fmla="*/ 635459 h 1910656"/>
                  <a:gd name="connsiteX4101" fmla="*/ 2785668 w 3162529"/>
                  <a:gd name="connsiteY4101" fmla="*/ 638270 h 1910656"/>
                  <a:gd name="connsiteX4102" fmla="*/ 2786546 w 3162529"/>
                  <a:gd name="connsiteY4102" fmla="*/ 639237 h 1910656"/>
                  <a:gd name="connsiteX4103" fmla="*/ 2797440 w 3162529"/>
                  <a:gd name="connsiteY4103" fmla="*/ 651448 h 1910656"/>
                  <a:gd name="connsiteX4104" fmla="*/ 2802623 w 3162529"/>
                  <a:gd name="connsiteY4104" fmla="*/ 658916 h 1910656"/>
                  <a:gd name="connsiteX4105" fmla="*/ 2803326 w 3162529"/>
                  <a:gd name="connsiteY4105" fmla="*/ 660146 h 1910656"/>
                  <a:gd name="connsiteX4106" fmla="*/ 2807367 w 3162529"/>
                  <a:gd name="connsiteY4106" fmla="*/ 663660 h 1910656"/>
                  <a:gd name="connsiteX4107" fmla="*/ 2817031 w 3162529"/>
                  <a:gd name="connsiteY4107" fmla="*/ 666998 h 1910656"/>
                  <a:gd name="connsiteX4108" fmla="*/ 2816856 w 3162529"/>
                  <a:gd name="connsiteY4108" fmla="*/ 665768 h 1910656"/>
                  <a:gd name="connsiteX4109" fmla="*/ 2824675 w 3162529"/>
                  <a:gd name="connsiteY4109" fmla="*/ 666296 h 1910656"/>
                  <a:gd name="connsiteX4110" fmla="*/ 2828716 w 3162529"/>
                  <a:gd name="connsiteY4110" fmla="*/ 667350 h 1910656"/>
                  <a:gd name="connsiteX4111" fmla="*/ 2830737 w 3162529"/>
                  <a:gd name="connsiteY4111" fmla="*/ 669107 h 1910656"/>
                  <a:gd name="connsiteX4112" fmla="*/ 2832054 w 3162529"/>
                  <a:gd name="connsiteY4112" fmla="*/ 670425 h 1910656"/>
                  <a:gd name="connsiteX4113" fmla="*/ 2832494 w 3162529"/>
                  <a:gd name="connsiteY4113" fmla="*/ 672270 h 1910656"/>
                  <a:gd name="connsiteX4114" fmla="*/ 2832494 w 3162529"/>
                  <a:gd name="connsiteY4114" fmla="*/ 677804 h 1910656"/>
                  <a:gd name="connsiteX4115" fmla="*/ 2844530 w 3162529"/>
                  <a:gd name="connsiteY4115" fmla="*/ 678859 h 1910656"/>
                  <a:gd name="connsiteX4116" fmla="*/ 2835481 w 3162529"/>
                  <a:gd name="connsiteY4116" fmla="*/ 689489 h 1910656"/>
                  <a:gd name="connsiteX4117" fmla="*/ 2827310 w 3162529"/>
                  <a:gd name="connsiteY4117" fmla="*/ 694936 h 1910656"/>
                  <a:gd name="connsiteX4118" fmla="*/ 2838819 w 3162529"/>
                  <a:gd name="connsiteY4118" fmla="*/ 702755 h 1910656"/>
                  <a:gd name="connsiteX4119" fmla="*/ 2847780 w 3162529"/>
                  <a:gd name="connsiteY4119" fmla="*/ 708026 h 1910656"/>
                  <a:gd name="connsiteX4120" fmla="*/ 2844617 w 3162529"/>
                  <a:gd name="connsiteY4120" fmla="*/ 717163 h 1910656"/>
                  <a:gd name="connsiteX4121" fmla="*/ 2845672 w 3162529"/>
                  <a:gd name="connsiteY4121" fmla="*/ 717954 h 1910656"/>
                  <a:gd name="connsiteX4122" fmla="*/ 2853403 w 3162529"/>
                  <a:gd name="connsiteY4122" fmla="*/ 728847 h 1910656"/>
                  <a:gd name="connsiteX4123" fmla="*/ 2863769 w 3162529"/>
                  <a:gd name="connsiteY4123" fmla="*/ 750284 h 1910656"/>
                  <a:gd name="connsiteX4124" fmla="*/ 2867811 w 3162529"/>
                  <a:gd name="connsiteY4124" fmla="*/ 755994 h 1910656"/>
                  <a:gd name="connsiteX4125" fmla="*/ 2867986 w 3162529"/>
                  <a:gd name="connsiteY4125" fmla="*/ 756082 h 1910656"/>
                  <a:gd name="connsiteX4126" fmla="*/ 2871676 w 3162529"/>
                  <a:gd name="connsiteY4126" fmla="*/ 761353 h 1910656"/>
                  <a:gd name="connsiteX4127" fmla="*/ 2886963 w 3162529"/>
                  <a:gd name="connsiteY4127" fmla="*/ 783229 h 1910656"/>
                  <a:gd name="connsiteX4128" fmla="*/ 2891356 w 3162529"/>
                  <a:gd name="connsiteY4128" fmla="*/ 789818 h 1910656"/>
                  <a:gd name="connsiteX4129" fmla="*/ 2899438 w 3162529"/>
                  <a:gd name="connsiteY4129" fmla="*/ 786743 h 1910656"/>
                  <a:gd name="connsiteX4130" fmla="*/ 2906027 w 3162529"/>
                  <a:gd name="connsiteY4130" fmla="*/ 795089 h 1910656"/>
                  <a:gd name="connsiteX4131" fmla="*/ 2904270 w 3162529"/>
                  <a:gd name="connsiteY4131" fmla="*/ 802205 h 1910656"/>
                  <a:gd name="connsiteX4132" fmla="*/ 2903743 w 3162529"/>
                  <a:gd name="connsiteY4132" fmla="*/ 803260 h 1910656"/>
                  <a:gd name="connsiteX4133" fmla="*/ 2900932 w 3162529"/>
                  <a:gd name="connsiteY4133" fmla="*/ 810464 h 1910656"/>
                  <a:gd name="connsiteX4134" fmla="*/ 2904973 w 3162529"/>
                  <a:gd name="connsiteY4134" fmla="*/ 812660 h 1910656"/>
                  <a:gd name="connsiteX4135" fmla="*/ 2912441 w 3162529"/>
                  <a:gd name="connsiteY4135" fmla="*/ 818722 h 1910656"/>
                  <a:gd name="connsiteX4136" fmla="*/ 2914373 w 3162529"/>
                  <a:gd name="connsiteY4136" fmla="*/ 820830 h 1910656"/>
                  <a:gd name="connsiteX4137" fmla="*/ 2917009 w 3162529"/>
                  <a:gd name="connsiteY4137" fmla="*/ 838401 h 1910656"/>
                  <a:gd name="connsiteX4138" fmla="*/ 2914725 w 3162529"/>
                  <a:gd name="connsiteY4138" fmla="*/ 840510 h 1910656"/>
                  <a:gd name="connsiteX4139" fmla="*/ 2932735 w 3162529"/>
                  <a:gd name="connsiteY4139" fmla="*/ 831548 h 1910656"/>
                  <a:gd name="connsiteX4140" fmla="*/ 2932647 w 3162529"/>
                  <a:gd name="connsiteY4140" fmla="*/ 831724 h 1910656"/>
                  <a:gd name="connsiteX4141" fmla="*/ 2932823 w 3162529"/>
                  <a:gd name="connsiteY4141" fmla="*/ 831724 h 1910656"/>
                  <a:gd name="connsiteX4142" fmla="*/ 2932735 w 3162529"/>
                  <a:gd name="connsiteY4142" fmla="*/ 831548 h 1910656"/>
                  <a:gd name="connsiteX4143" fmla="*/ 2932559 w 3162529"/>
                  <a:gd name="connsiteY4143" fmla="*/ 831373 h 1910656"/>
                  <a:gd name="connsiteX4144" fmla="*/ 2932559 w 3162529"/>
                  <a:gd name="connsiteY4144" fmla="*/ 831373 h 1910656"/>
                  <a:gd name="connsiteX4145" fmla="*/ 2932559 w 3162529"/>
                  <a:gd name="connsiteY4145" fmla="*/ 831373 h 1910656"/>
                  <a:gd name="connsiteX4146" fmla="*/ 254073 w 3162529"/>
                  <a:gd name="connsiteY4146" fmla="*/ 808267 h 1910656"/>
                  <a:gd name="connsiteX4147" fmla="*/ 251262 w 3162529"/>
                  <a:gd name="connsiteY4147" fmla="*/ 808619 h 1910656"/>
                  <a:gd name="connsiteX4148" fmla="*/ 253019 w 3162529"/>
                  <a:gd name="connsiteY4148" fmla="*/ 811606 h 1910656"/>
                  <a:gd name="connsiteX4149" fmla="*/ 257236 w 3162529"/>
                  <a:gd name="connsiteY4149" fmla="*/ 809409 h 1910656"/>
                  <a:gd name="connsiteX4150" fmla="*/ 256709 w 3162529"/>
                  <a:gd name="connsiteY4150" fmla="*/ 808004 h 1910656"/>
                  <a:gd name="connsiteX4151" fmla="*/ 253546 w 3162529"/>
                  <a:gd name="connsiteY4151" fmla="*/ 810024 h 1910656"/>
                  <a:gd name="connsiteX4152" fmla="*/ 254073 w 3162529"/>
                  <a:gd name="connsiteY4152" fmla="*/ 808267 h 1910656"/>
                  <a:gd name="connsiteX4153" fmla="*/ 263386 w 3162529"/>
                  <a:gd name="connsiteY4153" fmla="*/ 803787 h 1910656"/>
                  <a:gd name="connsiteX4154" fmla="*/ 264264 w 3162529"/>
                  <a:gd name="connsiteY4154" fmla="*/ 806422 h 1910656"/>
                  <a:gd name="connsiteX4155" fmla="*/ 268481 w 3162529"/>
                  <a:gd name="connsiteY4155" fmla="*/ 800536 h 1910656"/>
                  <a:gd name="connsiteX4156" fmla="*/ 263386 w 3162529"/>
                  <a:gd name="connsiteY4156" fmla="*/ 803787 h 1910656"/>
                  <a:gd name="connsiteX4157" fmla="*/ 333669 w 3162529"/>
                  <a:gd name="connsiteY4157" fmla="*/ 718744 h 1910656"/>
                  <a:gd name="connsiteX4158" fmla="*/ 333669 w 3162529"/>
                  <a:gd name="connsiteY4158" fmla="*/ 718744 h 1910656"/>
                  <a:gd name="connsiteX4159" fmla="*/ 333669 w 3162529"/>
                  <a:gd name="connsiteY4159" fmla="*/ 718744 h 1910656"/>
                  <a:gd name="connsiteX4160" fmla="*/ 2842421 w 3162529"/>
                  <a:gd name="connsiteY4160" fmla="*/ 714879 h 1910656"/>
                  <a:gd name="connsiteX4161" fmla="*/ 2842421 w 3162529"/>
                  <a:gd name="connsiteY4161" fmla="*/ 714879 h 1910656"/>
                  <a:gd name="connsiteX4162" fmla="*/ 2842421 w 3162529"/>
                  <a:gd name="connsiteY4162" fmla="*/ 714879 h 1910656"/>
                  <a:gd name="connsiteX4163" fmla="*/ 2822478 w 3162529"/>
                  <a:gd name="connsiteY4163" fmla="*/ 676223 h 1910656"/>
                  <a:gd name="connsiteX4164" fmla="*/ 2823620 w 3162529"/>
                  <a:gd name="connsiteY4164" fmla="*/ 676311 h 1910656"/>
                  <a:gd name="connsiteX4165" fmla="*/ 2823620 w 3162529"/>
                  <a:gd name="connsiteY4165" fmla="*/ 676135 h 1910656"/>
                  <a:gd name="connsiteX4166" fmla="*/ 2823005 w 3162529"/>
                  <a:gd name="connsiteY4166" fmla="*/ 675608 h 1910656"/>
                  <a:gd name="connsiteX4167" fmla="*/ 2822478 w 3162529"/>
                  <a:gd name="connsiteY4167" fmla="*/ 676223 h 1910656"/>
                  <a:gd name="connsiteX4168" fmla="*/ 361694 w 3162529"/>
                  <a:gd name="connsiteY4168" fmla="*/ 657247 h 1910656"/>
                  <a:gd name="connsiteX4169" fmla="*/ 361694 w 3162529"/>
                  <a:gd name="connsiteY4169" fmla="*/ 657247 h 1910656"/>
                  <a:gd name="connsiteX4170" fmla="*/ 361694 w 3162529"/>
                  <a:gd name="connsiteY4170" fmla="*/ 657247 h 1910656"/>
                  <a:gd name="connsiteX4171" fmla="*/ 2832933 w 3162529"/>
                  <a:gd name="connsiteY4171" fmla="*/ 653030 h 1910656"/>
                  <a:gd name="connsiteX4172" fmla="*/ 2832933 w 3162529"/>
                  <a:gd name="connsiteY4172" fmla="*/ 653030 h 1910656"/>
                  <a:gd name="connsiteX4173" fmla="*/ 2832933 w 3162529"/>
                  <a:gd name="connsiteY4173" fmla="*/ 653030 h 1910656"/>
                  <a:gd name="connsiteX4174" fmla="*/ 2793750 w 3162529"/>
                  <a:gd name="connsiteY4174" fmla="*/ 630276 h 1910656"/>
                  <a:gd name="connsiteX4175" fmla="*/ 2792959 w 3162529"/>
                  <a:gd name="connsiteY4175" fmla="*/ 633350 h 1910656"/>
                  <a:gd name="connsiteX4176" fmla="*/ 2795683 w 3162529"/>
                  <a:gd name="connsiteY4176" fmla="*/ 630803 h 1910656"/>
                  <a:gd name="connsiteX4177" fmla="*/ 2793750 w 3162529"/>
                  <a:gd name="connsiteY4177" fmla="*/ 630276 h 1910656"/>
                  <a:gd name="connsiteX4178" fmla="*/ 401492 w 3162529"/>
                  <a:gd name="connsiteY4178" fmla="*/ 595749 h 1910656"/>
                  <a:gd name="connsiteX4179" fmla="*/ 401492 w 3162529"/>
                  <a:gd name="connsiteY4179" fmla="*/ 595749 h 1910656"/>
                  <a:gd name="connsiteX4180" fmla="*/ 401492 w 3162529"/>
                  <a:gd name="connsiteY4180" fmla="*/ 595749 h 1910656"/>
                  <a:gd name="connsiteX4181" fmla="*/ 369777 w 3162529"/>
                  <a:gd name="connsiteY4181" fmla="*/ 574752 h 1910656"/>
                  <a:gd name="connsiteX4182" fmla="*/ 369777 w 3162529"/>
                  <a:gd name="connsiteY4182" fmla="*/ 574840 h 1910656"/>
                  <a:gd name="connsiteX4183" fmla="*/ 369777 w 3162529"/>
                  <a:gd name="connsiteY4183" fmla="*/ 574752 h 1910656"/>
                  <a:gd name="connsiteX4184" fmla="*/ 371182 w 3162529"/>
                  <a:gd name="connsiteY4184" fmla="*/ 573522 h 1910656"/>
                  <a:gd name="connsiteX4185" fmla="*/ 371182 w 3162529"/>
                  <a:gd name="connsiteY4185" fmla="*/ 573522 h 1910656"/>
                  <a:gd name="connsiteX4186" fmla="*/ 371182 w 3162529"/>
                  <a:gd name="connsiteY4186" fmla="*/ 573522 h 1910656"/>
                  <a:gd name="connsiteX4187" fmla="*/ 2666098 w 3162529"/>
                  <a:gd name="connsiteY4187" fmla="*/ 517032 h 1910656"/>
                  <a:gd name="connsiteX4188" fmla="*/ 2666098 w 3162529"/>
                  <a:gd name="connsiteY4188" fmla="*/ 517032 h 1910656"/>
                  <a:gd name="connsiteX4189" fmla="*/ 2666098 w 3162529"/>
                  <a:gd name="connsiteY4189" fmla="*/ 517032 h 1910656"/>
                  <a:gd name="connsiteX4190" fmla="*/ 2676992 w 3162529"/>
                  <a:gd name="connsiteY4190" fmla="*/ 513342 h 1910656"/>
                  <a:gd name="connsiteX4191" fmla="*/ 2676992 w 3162529"/>
                  <a:gd name="connsiteY4191" fmla="*/ 513342 h 1910656"/>
                  <a:gd name="connsiteX4192" fmla="*/ 2676992 w 3162529"/>
                  <a:gd name="connsiteY4192" fmla="*/ 513342 h 1910656"/>
                  <a:gd name="connsiteX4193" fmla="*/ 561034 w 3162529"/>
                  <a:gd name="connsiteY4193" fmla="*/ 445783 h 1910656"/>
                  <a:gd name="connsiteX4194" fmla="*/ 561034 w 3162529"/>
                  <a:gd name="connsiteY4194" fmla="*/ 445783 h 1910656"/>
                  <a:gd name="connsiteX4195" fmla="*/ 561034 w 3162529"/>
                  <a:gd name="connsiteY4195" fmla="*/ 445783 h 1910656"/>
                  <a:gd name="connsiteX4196" fmla="*/ 2629376 w 3162529"/>
                  <a:gd name="connsiteY4196" fmla="*/ 430057 h 1910656"/>
                  <a:gd name="connsiteX4197" fmla="*/ 2629376 w 3162529"/>
                  <a:gd name="connsiteY4197" fmla="*/ 430057 h 1910656"/>
                  <a:gd name="connsiteX4198" fmla="*/ 2629376 w 3162529"/>
                  <a:gd name="connsiteY4198" fmla="*/ 430057 h 1910656"/>
                  <a:gd name="connsiteX4199" fmla="*/ 2621820 w 3162529"/>
                  <a:gd name="connsiteY4199" fmla="*/ 420041 h 1910656"/>
                  <a:gd name="connsiteX4200" fmla="*/ 2621557 w 3162529"/>
                  <a:gd name="connsiteY4200" fmla="*/ 421886 h 1910656"/>
                  <a:gd name="connsiteX4201" fmla="*/ 2622962 w 3162529"/>
                  <a:gd name="connsiteY4201" fmla="*/ 420041 h 1910656"/>
                  <a:gd name="connsiteX4202" fmla="*/ 2621820 w 3162529"/>
                  <a:gd name="connsiteY4202" fmla="*/ 420041 h 1910656"/>
                  <a:gd name="connsiteX4203" fmla="*/ 2621820 w 3162529"/>
                  <a:gd name="connsiteY4203" fmla="*/ 420041 h 1910656"/>
                  <a:gd name="connsiteX4204" fmla="*/ 589675 w 3162529"/>
                  <a:gd name="connsiteY4204" fmla="*/ 412135 h 1910656"/>
                  <a:gd name="connsiteX4205" fmla="*/ 589675 w 3162529"/>
                  <a:gd name="connsiteY4205" fmla="*/ 412135 h 1910656"/>
                  <a:gd name="connsiteX4206" fmla="*/ 589675 w 3162529"/>
                  <a:gd name="connsiteY4206" fmla="*/ 412135 h 1910656"/>
                  <a:gd name="connsiteX4207" fmla="*/ 593364 w 3162529"/>
                  <a:gd name="connsiteY4207" fmla="*/ 409587 h 1910656"/>
                  <a:gd name="connsiteX4208" fmla="*/ 593364 w 3162529"/>
                  <a:gd name="connsiteY4208" fmla="*/ 409587 h 1910656"/>
                  <a:gd name="connsiteX4209" fmla="*/ 593364 w 3162529"/>
                  <a:gd name="connsiteY4209" fmla="*/ 409587 h 1910656"/>
                  <a:gd name="connsiteX4210" fmla="*/ 2576224 w 3162529"/>
                  <a:gd name="connsiteY4210" fmla="*/ 396848 h 1910656"/>
                  <a:gd name="connsiteX4211" fmla="*/ 2576224 w 3162529"/>
                  <a:gd name="connsiteY4211" fmla="*/ 396848 h 1910656"/>
                  <a:gd name="connsiteX4212" fmla="*/ 2576224 w 3162529"/>
                  <a:gd name="connsiteY4212" fmla="*/ 396848 h 1910656"/>
                  <a:gd name="connsiteX4213" fmla="*/ 589499 w 3162529"/>
                  <a:gd name="connsiteY4213" fmla="*/ 396497 h 1910656"/>
                  <a:gd name="connsiteX4214" fmla="*/ 589587 w 3162529"/>
                  <a:gd name="connsiteY4214" fmla="*/ 396672 h 1910656"/>
                  <a:gd name="connsiteX4215" fmla="*/ 589675 w 3162529"/>
                  <a:gd name="connsiteY4215" fmla="*/ 396497 h 1910656"/>
                  <a:gd name="connsiteX4216" fmla="*/ 589499 w 3162529"/>
                  <a:gd name="connsiteY4216" fmla="*/ 396497 h 1910656"/>
                  <a:gd name="connsiteX4217" fmla="*/ 2545827 w 3162529"/>
                  <a:gd name="connsiteY4217" fmla="*/ 374709 h 1910656"/>
                  <a:gd name="connsiteX4218" fmla="*/ 2545827 w 3162529"/>
                  <a:gd name="connsiteY4218" fmla="*/ 374709 h 1910656"/>
                  <a:gd name="connsiteX4219" fmla="*/ 2545827 w 3162529"/>
                  <a:gd name="connsiteY4219" fmla="*/ 374709 h 1910656"/>
                  <a:gd name="connsiteX4220" fmla="*/ 2545124 w 3162529"/>
                  <a:gd name="connsiteY4220" fmla="*/ 374006 h 1910656"/>
                  <a:gd name="connsiteX4221" fmla="*/ 2546178 w 3162529"/>
                  <a:gd name="connsiteY4221" fmla="*/ 374270 h 1910656"/>
                  <a:gd name="connsiteX4222" fmla="*/ 2546793 w 3162529"/>
                  <a:gd name="connsiteY4222" fmla="*/ 373479 h 1910656"/>
                  <a:gd name="connsiteX4223" fmla="*/ 2543982 w 3162529"/>
                  <a:gd name="connsiteY4223" fmla="*/ 371898 h 1910656"/>
                  <a:gd name="connsiteX4224" fmla="*/ 2545124 w 3162529"/>
                  <a:gd name="connsiteY4224" fmla="*/ 374006 h 1910656"/>
                  <a:gd name="connsiteX4225" fmla="*/ 617436 w 3162529"/>
                  <a:gd name="connsiteY4225" fmla="*/ 358807 h 1910656"/>
                  <a:gd name="connsiteX4226" fmla="*/ 617436 w 3162529"/>
                  <a:gd name="connsiteY4226" fmla="*/ 358807 h 1910656"/>
                  <a:gd name="connsiteX4227" fmla="*/ 617436 w 3162529"/>
                  <a:gd name="connsiteY4227" fmla="*/ 358807 h 1910656"/>
                  <a:gd name="connsiteX4228" fmla="*/ 645725 w 3162529"/>
                  <a:gd name="connsiteY4228" fmla="*/ 348441 h 1910656"/>
                  <a:gd name="connsiteX4229" fmla="*/ 642211 w 3162529"/>
                  <a:gd name="connsiteY4229" fmla="*/ 350813 h 1910656"/>
                  <a:gd name="connsiteX4230" fmla="*/ 640981 w 3162529"/>
                  <a:gd name="connsiteY4230" fmla="*/ 355732 h 1910656"/>
                  <a:gd name="connsiteX4231" fmla="*/ 642563 w 3162529"/>
                  <a:gd name="connsiteY4231" fmla="*/ 354415 h 1910656"/>
                  <a:gd name="connsiteX4232" fmla="*/ 642123 w 3162529"/>
                  <a:gd name="connsiteY4232" fmla="*/ 352745 h 1910656"/>
                  <a:gd name="connsiteX4233" fmla="*/ 645725 w 3162529"/>
                  <a:gd name="connsiteY4233" fmla="*/ 348441 h 1910656"/>
                  <a:gd name="connsiteX4234" fmla="*/ 640103 w 3162529"/>
                  <a:gd name="connsiteY4234" fmla="*/ 349407 h 1910656"/>
                  <a:gd name="connsiteX4235" fmla="*/ 640103 w 3162529"/>
                  <a:gd name="connsiteY4235" fmla="*/ 349407 h 1910656"/>
                  <a:gd name="connsiteX4236" fmla="*/ 640103 w 3162529"/>
                  <a:gd name="connsiteY4236" fmla="*/ 349407 h 1910656"/>
                  <a:gd name="connsiteX4237" fmla="*/ 626485 w 3162529"/>
                  <a:gd name="connsiteY4237" fmla="*/ 329552 h 1910656"/>
                  <a:gd name="connsiteX4238" fmla="*/ 628945 w 3162529"/>
                  <a:gd name="connsiteY4238" fmla="*/ 332539 h 1910656"/>
                  <a:gd name="connsiteX4239" fmla="*/ 633514 w 3162529"/>
                  <a:gd name="connsiteY4239" fmla="*/ 333154 h 1910656"/>
                  <a:gd name="connsiteX4240" fmla="*/ 631669 w 3162529"/>
                  <a:gd name="connsiteY4240" fmla="*/ 328234 h 1910656"/>
                  <a:gd name="connsiteX4241" fmla="*/ 628154 w 3162529"/>
                  <a:gd name="connsiteY4241" fmla="*/ 328586 h 1910656"/>
                  <a:gd name="connsiteX4242" fmla="*/ 626485 w 3162529"/>
                  <a:gd name="connsiteY4242" fmla="*/ 329552 h 1910656"/>
                  <a:gd name="connsiteX4243" fmla="*/ 2461487 w 3162529"/>
                  <a:gd name="connsiteY4243" fmla="*/ 289579 h 1910656"/>
                  <a:gd name="connsiteX4244" fmla="*/ 2461399 w 3162529"/>
                  <a:gd name="connsiteY4244" fmla="*/ 289842 h 1910656"/>
                  <a:gd name="connsiteX4245" fmla="*/ 2466143 w 3162529"/>
                  <a:gd name="connsiteY4245" fmla="*/ 289227 h 1910656"/>
                  <a:gd name="connsiteX4246" fmla="*/ 2466846 w 3162529"/>
                  <a:gd name="connsiteY4246" fmla="*/ 287734 h 1910656"/>
                  <a:gd name="connsiteX4247" fmla="*/ 2461487 w 3162529"/>
                  <a:gd name="connsiteY4247" fmla="*/ 289579 h 1910656"/>
                  <a:gd name="connsiteX4248" fmla="*/ 2327949 w 3162529"/>
                  <a:gd name="connsiteY4248" fmla="*/ 226587 h 1910656"/>
                  <a:gd name="connsiteX4249" fmla="*/ 2326719 w 3162529"/>
                  <a:gd name="connsiteY4249" fmla="*/ 228169 h 1910656"/>
                  <a:gd name="connsiteX4250" fmla="*/ 2325402 w 3162529"/>
                  <a:gd name="connsiteY4250" fmla="*/ 228520 h 1910656"/>
                  <a:gd name="connsiteX4251" fmla="*/ 2328476 w 3162529"/>
                  <a:gd name="connsiteY4251" fmla="*/ 226675 h 1910656"/>
                  <a:gd name="connsiteX4252" fmla="*/ 2327949 w 3162529"/>
                  <a:gd name="connsiteY4252" fmla="*/ 226587 h 1910656"/>
                  <a:gd name="connsiteX4253" fmla="*/ 888905 w 3162529"/>
                  <a:gd name="connsiteY4253" fmla="*/ 196278 h 1910656"/>
                  <a:gd name="connsiteX4254" fmla="*/ 888905 w 3162529"/>
                  <a:gd name="connsiteY4254" fmla="*/ 196278 h 1910656"/>
                  <a:gd name="connsiteX4255" fmla="*/ 888905 w 3162529"/>
                  <a:gd name="connsiteY4255" fmla="*/ 196278 h 1910656"/>
                  <a:gd name="connsiteX4256" fmla="*/ 936346 w 3162529"/>
                  <a:gd name="connsiteY4256" fmla="*/ 185296 h 1910656"/>
                  <a:gd name="connsiteX4257" fmla="*/ 936346 w 3162529"/>
                  <a:gd name="connsiteY4257" fmla="*/ 185296 h 1910656"/>
                  <a:gd name="connsiteX4258" fmla="*/ 936346 w 3162529"/>
                  <a:gd name="connsiteY4258" fmla="*/ 185296 h 1910656"/>
                  <a:gd name="connsiteX4259" fmla="*/ 2188877 w 3162529"/>
                  <a:gd name="connsiteY4259" fmla="*/ 174929 h 1910656"/>
                  <a:gd name="connsiteX4260" fmla="*/ 2188877 w 3162529"/>
                  <a:gd name="connsiteY4260" fmla="*/ 174929 h 1910656"/>
                  <a:gd name="connsiteX4261" fmla="*/ 2188877 w 3162529"/>
                  <a:gd name="connsiteY4261" fmla="*/ 174929 h 1910656"/>
                  <a:gd name="connsiteX4262" fmla="*/ 959363 w 3162529"/>
                  <a:gd name="connsiteY4262" fmla="*/ 165617 h 1910656"/>
                  <a:gd name="connsiteX4263" fmla="*/ 954004 w 3162529"/>
                  <a:gd name="connsiteY4263" fmla="*/ 166232 h 1910656"/>
                  <a:gd name="connsiteX4264" fmla="*/ 955410 w 3162529"/>
                  <a:gd name="connsiteY4264" fmla="*/ 168955 h 1910656"/>
                  <a:gd name="connsiteX4265" fmla="*/ 959715 w 3162529"/>
                  <a:gd name="connsiteY4265" fmla="*/ 166583 h 1910656"/>
                  <a:gd name="connsiteX4266" fmla="*/ 959363 w 3162529"/>
                  <a:gd name="connsiteY4266" fmla="*/ 165617 h 1910656"/>
                  <a:gd name="connsiteX4267" fmla="*/ 983962 w 3162529"/>
                  <a:gd name="connsiteY4267" fmla="*/ 145235 h 1910656"/>
                  <a:gd name="connsiteX4268" fmla="*/ 984138 w 3162529"/>
                  <a:gd name="connsiteY4268" fmla="*/ 149013 h 1910656"/>
                  <a:gd name="connsiteX4269" fmla="*/ 985104 w 3162529"/>
                  <a:gd name="connsiteY4269" fmla="*/ 150594 h 1910656"/>
                  <a:gd name="connsiteX4270" fmla="*/ 983787 w 3162529"/>
                  <a:gd name="connsiteY4270" fmla="*/ 147431 h 1910656"/>
                  <a:gd name="connsiteX4271" fmla="*/ 988619 w 3162529"/>
                  <a:gd name="connsiteY4271" fmla="*/ 148310 h 1910656"/>
                  <a:gd name="connsiteX4272" fmla="*/ 984841 w 3162529"/>
                  <a:gd name="connsiteY4272" fmla="*/ 145411 h 1910656"/>
                  <a:gd name="connsiteX4273" fmla="*/ 983962 w 3162529"/>
                  <a:gd name="connsiteY4273" fmla="*/ 145235 h 1910656"/>
                  <a:gd name="connsiteX4274" fmla="*/ 2137658 w 3162529"/>
                  <a:gd name="connsiteY4274" fmla="*/ 143214 h 1910656"/>
                  <a:gd name="connsiteX4275" fmla="*/ 2137658 w 3162529"/>
                  <a:gd name="connsiteY4275" fmla="*/ 143214 h 1910656"/>
                  <a:gd name="connsiteX4276" fmla="*/ 2137658 w 3162529"/>
                  <a:gd name="connsiteY4276" fmla="*/ 143214 h 1910656"/>
                  <a:gd name="connsiteX4277" fmla="*/ 2127906 w 3162529"/>
                  <a:gd name="connsiteY4277" fmla="*/ 134429 h 1910656"/>
                  <a:gd name="connsiteX4278" fmla="*/ 2127906 w 3162529"/>
                  <a:gd name="connsiteY4278" fmla="*/ 134429 h 1910656"/>
                  <a:gd name="connsiteX4279" fmla="*/ 2127906 w 3162529"/>
                  <a:gd name="connsiteY4279" fmla="*/ 134429 h 1910656"/>
                  <a:gd name="connsiteX4280" fmla="*/ 2090744 w 3162529"/>
                  <a:gd name="connsiteY4280" fmla="*/ 116155 h 1910656"/>
                  <a:gd name="connsiteX4281" fmla="*/ 2089163 w 3162529"/>
                  <a:gd name="connsiteY4281" fmla="*/ 116419 h 1910656"/>
                  <a:gd name="connsiteX4282" fmla="*/ 2091008 w 3162529"/>
                  <a:gd name="connsiteY4282" fmla="*/ 121426 h 1910656"/>
                  <a:gd name="connsiteX4283" fmla="*/ 2096367 w 3162529"/>
                  <a:gd name="connsiteY4283" fmla="*/ 120811 h 1910656"/>
                  <a:gd name="connsiteX4284" fmla="*/ 2093643 w 3162529"/>
                  <a:gd name="connsiteY4284" fmla="*/ 117034 h 1910656"/>
                  <a:gd name="connsiteX4285" fmla="*/ 2090744 w 3162529"/>
                  <a:gd name="connsiteY4285" fmla="*/ 116155 h 1910656"/>
                  <a:gd name="connsiteX4286" fmla="*/ 1071201 w 3162529"/>
                  <a:gd name="connsiteY4286" fmla="*/ 113695 h 1910656"/>
                  <a:gd name="connsiteX4287" fmla="*/ 1067423 w 3162529"/>
                  <a:gd name="connsiteY4287" fmla="*/ 116419 h 1910656"/>
                  <a:gd name="connsiteX4288" fmla="*/ 1066808 w 3162529"/>
                  <a:gd name="connsiteY4288" fmla="*/ 120987 h 1910656"/>
                  <a:gd name="connsiteX4289" fmla="*/ 1071728 w 3162529"/>
                  <a:gd name="connsiteY4289" fmla="*/ 119142 h 1910656"/>
                  <a:gd name="connsiteX4290" fmla="*/ 1071201 w 3162529"/>
                  <a:gd name="connsiteY4290" fmla="*/ 113695 h 1910656"/>
                  <a:gd name="connsiteX4291" fmla="*/ 2124216 w 3162529"/>
                  <a:gd name="connsiteY4291" fmla="*/ 108424 h 1910656"/>
                  <a:gd name="connsiteX4292" fmla="*/ 2124216 w 3162529"/>
                  <a:gd name="connsiteY4292" fmla="*/ 108424 h 1910656"/>
                  <a:gd name="connsiteX4293" fmla="*/ 2124216 w 3162529"/>
                  <a:gd name="connsiteY4293" fmla="*/ 108424 h 1910656"/>
                  <a:gd name="connsiteX4294" fmla="*/ 2181936 w 3162529"/>
                  <a:gd name="connsiteY4294" fmla="*/ 106931 h 1910656"/>
                  <a:gd name="connsiteX4295" fmla="*/ 2181936 w 3162529"/>
                  <a:gd name="connsiteY4295" fmla="*/ 106931 h 1910656"/>
                  <a:gd name="connsiteX4296" fmla="*/ 2181936 w 3162529"/>
                  <a:gd name="connsiteY4296" fmla="*/ 106931 h 1910656"/>
                  <a:gd name="connsiteX4297" fmla="*/ 1136740 w 3162529"/>
                  <a:gd name="connsiteY4297" fmla="*/ 87427 h 1910656"/>
                  <a:gd name="connsiteX4298" fmla="*/ 1132962 w 3162529"/>
                  <a:gd name="connsiteY4298" fmla="*/ 90151 h 1910656"/>
                  <a:gd name="connsiteX4299" fmla="*/ 1132347 w 3162529"/>
                  <a:gd name="connsiteY4299" fmla="*/ 94719 h 1910656"/>
                  <a:gd name="connsiteX4300" fmla="*/ 1137267 w 3162529"/>
                  <a:gd name="connsiteY4300" fmla="*/ 92874 h 1910656"/>
                  <a:gd name="connsiteX4301" fmla="*/ 1136740 w 3162529"/>
                  <a:gd name="connsiteY4301" fmla="*/ 87427 h 1910656"/>
                  <a:gd name="connsiteX4302" fmla="*/ 1214578 w 3162529"/>
                  <a:gd name="connsiteY4302" fmla="*/ 94016 h 1910656"/>
                  <a:gd name="connsiteX4303" fmla="*/ 1214578 w 3162529"/>
                  <a:gd name="connsiteY4303" fmla="*/ 94016 h 1910656"/>
                  <a:gd name="connsiteX4304" fmla="*/ 1214578 w 3162529"/>
                  <a:gd name="connsiteY4304" fmla="*/ 94016 h 1910656"/>
                  <a:gd name="connsiteX4305" fmla="*/ 1206935 w 3162529"/>
                  <a:gd name="connsiteY4305" fmla="*/ 86285 h 1910656"/>
                  <a:gd name="connsiteX4306" fmla="*/ 1206935 w 3162529"/>
                  <a:gd name="connsiteY4306" fmla="*/ 86285 h 1910656"/>
                  <a:gd name="connsiteX4307" fmla="*/ 1206935 w 3162529"/>
                  <a:gd name="connsiteY4307" fmla="*/ 86285 h 1910656"/>
                  <a:gd name="connsiteX4308" fmla="*/ 1139376 w 3162529"/>
                  <a:gd name="connsiteY4308" fmla="*/ 66606 h 1910656"/>
                  <a:gd name="connsiteX4309" fmla="*/ 1138585 w 3162529"/>
                  <a:gd name="connsiteY4309" fmla="*/ 69681 h 1910656"/>
                  <a:gd name="connsiteX4310" fmla="*/ 1141308 w 3162529"/>
                  <a:gd name="connsiteY4310" fmla="*/ 67133 h 1910656"/>
                  <a:gd name="connsiteX4311" fmla="*/ 1139376 w 3162529"/>
                  <a:gd name="connsiteY4311" fmla="*/ 66606 h 1910656"/>
                  <a:gd name="connsiteX4312" fmla="*/ 1853187 w 3162529"/>
                  <a:gd name="connsiteY4312" fmla="*/ 61247 h 1910656"/>
                  <a:gd name="connsiteX4313" fmla="*/ 1855647 w 3162529"/>
                  <a:gd name="connsiteY4313" fmla="*/ 62125 h 1910656"/>
                  <a:gd name="connsiteX4314" fmla="*/ 1857141 w 3162529"/>
                  <a:gd name="connsiteY4314" fmla="*/ 60456 h 1910656"/>
                  <a:gd name="connsiteX4315" fmla="*/ 1857756 w 3162529"/>
                  <a:gd name="connsiteY4315" fmla="*/ 55888 h 1910656"/>
                  <a:gd name="connsiteX4316" fmla="*/ 1852836 w 3162529"/>
                  <a:gd name="connsiteY4316" fmla="*/ 57732 h 1910656"/>
                  <a:gd name="connsiteX4317" fmla="*/ 1853187 w 3162529"/>
                  <a:gd name="connsiteY4317" fmla="*/ 61247 h 1910656"/>
                  <a:gd name="connsiteX4318" fmla="*/ 1478930 w 3162529"/>
                  <a:gd name="connsiteY4318" fmla="*/ 60544 h 1910656"/>
                  <a:gd name="connsiteX4319" fmla="*/ 1478930 w 3162529"/>
                  <a:gd name="connsiteY4319" fmla="*/ 60544 h 1910656"/>
                  <a:gd name="connsiteX4320" fmla="*/ 1478930 w 3162529"/>
                  <a:gd name="connsiteY4320" fmla="*/ 60544 h 1910656"/>
                  <a:gd name="connsiteX4321" fmla="*/ 1310075 w 3162529"/>
                  <a:gd name="connsiteY4321" fmla="*/ 57820 h 1910656"/>
                  <a:gd name="connsiteX4322" fmla="*/ 1310251 w 3162529"/>
                  <a:gd name="connsiteY4322" fmla="*/ 59050 h 1910656"/>
                  <a:gd name="connsiteX4323" fmla="*/ 1315171 w 3162529"/>
                  <a:gd name="connsiteY4323" fmla="*/ 56327 h 1910656"/>
                  <a:gd name="connsiteX4324" fmla="*/ 1315083 w 3162529"/>
                  <a:gd name="connsiteY4324" fmla="*/ 55975 h 1910656"/>
                  <a:gd name="connsiteX4325" fmla="*/ 1310075 w 3162529"/>
                  <a:gd name="connsiteY4325" fmla="*/ 57820 h 1910656"/>
                  <a:gd name="connsiteX4326" fmla="*/ 1833684 w 3162529"/>
                  <a:gd name="connsiteY4326" fmla="*/ 57030 h 1910656"/>
                  <a:gd name="connsiteX4327" fmla="*/ 1835441 w 3162529"/>
                  <a:gd name="connsiteY4327" fmla="*/ 57030 h 1910656"/>
                  <a:gd name="connsiteX4328" fmla="*/ 1833596 w 3162529"/>
                  <a:gd name="connsiteY4328" fmla="*/ 54482 h 1910656"/>
                  <a:gd name="connsiteX4329" fmla="*/ 1833333 w 3162529"/>
                  <a:gd name="connsiteY4329" fmla="*/ 55800 h 1910656"/>
                  <a:gd name="connsiteX4330" fmla="*/ 1833684 w 3162529"/>
                  <a:gd name="connsiteY4330" fmla="*/ 57030 h 1910656"/>
                  <a:gd name="connsiteX4331" fmla="*/ 1319739 w 3162529"/>
                  <a:gd name="connsiteY4331" fmla="*/ 53955 h 1910656"/>
                  <a:gd name="connsiteX4332" fmla="*/ 1319124 w 3162529"/>
                  <a:gd name="connsiteY4332" fmla="*/ 54833 h 1910656"/>
                  <a:gd name="connsiteX4333" fmla="*/ 1319827 w 3162529"/>
                  <a:gd name="connsiteY4333" fmla="*/ 54658 h 1910656"/>
                  <a:gd name="connsiteX4334" fmla="*/ 1319739 w 3162529"/>
                  <a:gd name="connsiteY4334" fmla="*/ 53955 h 1910656"/>
                  <a:gd name="connsiteX4335" fmla="*/ 1332654 w 3162529"/>
                  <a:gd name="connsiteY4335" fmla="*/ 52110 h 1910656"/>
                  <a:gd name="connsiteX4336" fmla="*/ 1330458 w 3162529"/>
                  <a:gd name="connsiteY4336" fmla="*/ 53252 h 1910656"/>
                  <a:gd name="connsiteX4337" fmla="*/ 1329403 w 3162529"/>
                  <a:gd name="connsiteY4337" fmla="*/ 54833 h 1910656"/>
                  <a:gd name="connsiteX4338" fmla="*/ 1332654 w 3162529"/>
                  <a:gd name="connsiteY4338" fmla="*/ 53867 h 1910656"/>
                  <a:gd name="connsiteX4339" fmla="*/ 1332654 w 3162529"/>
                  <a:gd name="connsiteY4339" fmla="*/ 52110 h 1910656"/>
                  <a:gd name="connsiteX4340" fmla="*/ 1333357 w 3162529"/>
                  <a:gd name="connsiteY4340" fmla="*/ 52198 h 1910656"/>
                  <a:gd name="connsiteX4341" fmla="*/ 1333357 w 3162529"/>
                  <a:gd name="connsiteY4341" fmla="*/ 52198 h 1910656"/>
                  <a:gd name="connsiteX4342" fmla="*/ 1333357 w 3162529"/>
                  <a:gd name="connsiteY4342" fmla="*/ 52198 h 1910656"/>
                  <a:gd name="connsiteX4343" fmla="*/ 1488594 w 3162529"/>
                  <a:gd name="connsiteY4343" fmla="*/ 51495 h 1910656"/>
                  <a:gd name="connsiteX4344" fmla="*/ 1488594 w 3162529"/>
                  <a:gd name="connsiteY4344" fmla="*/ 51495 h 1910656"/>
                  <a:gd name="connsiteX4345" fmla="*/ 1488594 w 3162529"/>
                  <a:gd name="connsiteY4345" fmla="*/ 51495 h 1910656"/>
                  <a:gd name="connsiteX4346" fmla="*/ 1390725 w 3162529"/>
                  <a:gd name="connsiteY4346" fmla="*/ 50880 h 1910656"/>
                  <a:gd name="connsiteX4347" fmla="*/ 1390901 w 3162529"/>
                  <a:gd name="connsiteY4347" fmla="*/ 50968 h 1910656"/>
                  <a:gd name="connsiteX4348" fmla="*/ 1391516 w 3162529"/>
                  <a:gd name="connsiteY4348" fmla="*/ 50353 h 1910656"/>
                  <a:gd name="connsiteX4349" fmla="*/ 1390989 w 3162529"/>
                  <a:gd name="connsiteY4349" fmla="*/ 50089 h 1910656"/>
                  <a:gd name="connsiteX4350" fmla="*/ 1390725 w 3162529"/>
                  <a:gd name="connsiteY4350" fmla="*/ 50880 h 1910656"/>
                  <a:gd name="connsiteX4351" fmla="*/ 1347062 w 3162529"/>
                  <a:gd name="connsiteY4351" fmla="*/ 20307 h 1910656"/>
                  <a:gd name="connsiteX4352" fmla="*/ 1347062 w 3162529"/>
                  <a:gd name="connsiteY4352" fmla="*/ 20307 h 1910656"/>
                  <a:gd name="connsiteX4353" fmla="*/ 1347062 w 3162529"/>
                  <a:gd name="connsiteY4353" fmla="*/ 20307 h 1910656"/>
                  <a:gd name="connsiteX4354" fmla="*/ 1720880 w 3162529"/>
                  <a:gd name="connsiteY4354" fmla="*/ 7568 h 1910656"/>
                  <a:gd name="connsiteX4355" fmla="*/ 1720880 w 3162529"/>
                  <a:gd name="connsiteY4355" fmla="*/ 7568 h 1910656"/>
                  <a:gd name="connsiteX4356" fmla="*/ 1720880 w 3162529"/>
                  <a:gd name="connsiteY4356" fmla="*/ 7568 h 1910656"/>
                  <a:gd name="connsiteX4357" fmla="*/ 1401180 w 3162529"/>
                  <a:gd name="connsiteY4357" fmla="*/ 5899 h 1910656"/>
                  <a:gd name="connsiteX4358" fmla="*/ 1401180 w 3162529"/>
                  <a:gd name="connsiteY4358" fmla="*/ 5899 h 1910656"/>
                  <a:gd name="connsiteX4359" fmla="*/ 1401180 w 3162529"/>
                  <a:gd name="connsiteY4359" fmla="*/ 5899 h 1910656"/>
                  <a:gd name="connsiteX4360" fmla="*/ 28289 w 3162529"/>
                  <a:gd name="connsiteY4360" fmla="*/ 1669410 h 1910656"/>
                  <a:gd name="connsiteX4361" fmla="*/ 17131 w 3162529"/>
                  <a:gd name="connsiteY4361" fmla="*/ 1664227 h 1910656"/>
                  <a:gd name="connsiteX4362" fmla="*/ 19064 w 3162529"/>
                  <a:gd name="connsiteY4362" fmla="*/ 1653684 h 1910656"/>
                  <a:gd name="connsiteX4363" fmla="*/ 27235 w 3162529"/>
                  <a:gd name="connsiteY4363" fmla="*/ 1648413 h 1910656"/>
                  <a:gd name="connsiteX4364" fmla="*/ 35581 w 3162529"/>
                  <a:gd name="connsiteY4364" fmla="*/ 1651663 h 1910656"/>
                  <a:gd name="connsiteX4365" fmla="*/ 39358 w 3162529"/>
                  <a:gd name="connsiteY4365" fmla="*/ 1659570 h 1910656"/>
                  <a:gd name="connsiteX4366" fmla="*/ 35229 w 3162529"/>
                  <a:gd name="connsiteY4366" fmla="*/ 1666247 h 1910656"/>
                  <a:gd name="connsiteX4367" fmla="*/ 34263 w 3162529"/>
                  <a:gd name="connsiteY4367" fmla="*/ 1669234 h 1910656"/>
                  <a:gd name="connsiteX4368" fmla="*/ 29607 w 3162529"/>
                  <a:gd name="connsiteY4368" fmla="*/ 1669322 h 1910656"/>
                  <a:gd name="connsiteX4369" fmla="*/ 28289 w 3162529"/>
                  <a:gd name="connsiteY4369" fmla="*/ 1669410 h 1910656"/>
                  <a:gd name="connsiteX4370" fmla="*/ 48232 w 3162529"/>
                  <a:gd name="connsiteY4370" fmla="*/ 1644196 h 1910656"/>
                  <a:gd name="connsiteX4371" fmla="*/ 41028 w 3162529"/>
                  <a:gd name="connsiteY4371" fmla="*/ 1642263 h 1910656"/>
                  <a:gd name="connsiteX4372" fmla="*/ 35229 w 3162529"/>
                  <a:gd name="connsiteY4372" fmla="*/ 1634356 h 1910656"/>
                  <a:gd name="connsiteX4373" fmla="*/ 36196 w 3162529"/>
                  <a:gd name="connsiteY4373" fmla="*/ 1630315 h 1910656"/>
                  <a:gd name="connsiteX4374" fmla="*/ 41028 w 3162529"/>
                  <a:gd name="connsiteY4374" fmla="*/ 1611690 h 1910656"/>
                  <a:gd name="connsiteX4375" fmla="*/ 48671 w 3162529"/>
                  <a:gd name="connsiteY4375" fmla="*/ 1628734 h 1910656"/>
                  <a:gd name="connsiteX4376" fmla="*/ 49725 w 3162529"/>
                  <a:gd name="connsiteY4376" fmla="*/ 1637343 h 1910656"/>
                  <a:gd name="connsiteX4377" fmla="*/ 48232 w 3162529"/>
                  <a:gd name="connsiteY4377" fmla="*/ 1644196 h 1910656"/>
                  <a:gd name="connsiteX4378" fmla="*/ 44366 w 3162529"/>
                  <a:gd name="connsiteY4378" fmla="*/ 1631809 h 1910656"/>
                  <a:gd name="connsiteX4379" fmla="*/ 47441 w 3162529"/>
                  <a:gd name="connsiteY4379" fmla="*/ 1632599 h 1910656"/>
                  <a:gd name="connsiteX4380" fmla="*/ 44893 w 3162529"/>
                  <a:gd name="connsiteY4380" fmla="*/ 1629876 h 1910656"/>
                  <a:gd name="connsiteX4381" fmla="*/ 44366 w 3162529"/>
                  <a:gd name="connsiteY4381" fmla="*/ 1631809 h 1910656"/>
                  <a:gd name="connsiteX4382" fmla="*/ 42258 w 3162529"/>
                  <a:gd name="connsiteY4382" fmla="*/ 1608967 h 1910656"/>
                  <a:gd name="connsiteX4383" fmla="*/ 34702 w 3162529"/>
                  <a:gd name="connsiteY4383" fmla="*/ 1605277 h 1910656"/>
                  <a:gd name="connsiteX4384" fmla="*/ 29607 w 3162529"/>
                  <a:gd name="connsiteY4384" fmla="*/ 1598160 h 1910656"/>
                  <a:gd name="connsiteX4385" fmla="*/ 30397 w 3162529"/>
                  <a:gd name="connsiteY4385" fmla="*/ 1591835 h 1910656"/>
                  <a:gd name="connsiteX4386" fmla="*/ 31012 w 3162529"/>
                  <a:gd name="connsiteY4386" fmla="*/ 1588145 h 1910656"/>
                  <a:gd name="connsiteX4387" fmla="*/ 34087 w 3162529"/>
                  <a:gd name="connsiteY4387" fmla="*/ 1586652 h 1910656"/>
                  <a:gd name="connsiteX4388" fmla="*/ 40940 w 3162529"/>
                  <a:gd name="connsiteY4388" fmla="*/ 1586827 h 1910656"/>
                  <a:gd name="connsiteX4389" fmla="*/ 43312 w 3162529"/>
                  <a:gd name="connsiteY4389" fmla="*/ 1588760 h 1910656"/>
                  <a:gd name="connsiteX4390" fmla="*/ 45420 w 3162529"/>
                  <a:gd name="connsiteY4390" fmla="*/ 1590869 h 1910656"/>
                  <a:gd name="connsiteX4391" fmla="*/ 45245 w 3162529"/>
                  <a:gd name="connsiteY4391" fmla="*/ 1593856 h 1910656"/>
                  <a:gd name="connsiteX4392" fmla="*/ 44190 w 3162529"/>
                  <a:gd name="connsiteY4392" fmla="*/ 1601060 h 1910656"/>
                  <a:gd name="connsiteX4393" fmla="*/ 42258 w 3162529"/>
                  <a:gd name="connsiteY4393" fmla="*/ 1608967 h 1910656"/>
                  <a:gd name="connsiteX4394" fmla="*/ 39095 w 3162529"/>
                  <a:gd name="connsiteY4394" fmla="*/ 1596931 h 1910656"/>
                  <a:gd name="connsiteX4395" fmla="*/ 38129 w 3162529"/>
                  <a:gd name="connsiteY4395" fmla="*/ 1598951 h 1910656"/>
                  <a:gd name="connsiteX4396" fmla="*/ 39886 w 3162529"/>
                  <a:gd name="connsiteY4396" fmla="*/ 1598424 h 1910656"/>
                  <a:gd name="connsiteX4397" fmla="*/ 39095 w 3162529"/>
                  <a:gd name="connsiteY4397" fmla="*/ 1596931 h 1910656"/>
                  <a:gd name="connsiteX4398" fmla="*/ 3113186 w 3162529"/>
                  <a:gd name="connsiteY4398" fmla="*/ 1311406 h 1910656"/>
                  <a:gd name="connsiteX4399" fmla="*/ 3089290 w 3162529"/>
                  <a:gd name="connsiteY4399" fmla="*/ 1295416 h 1910656"/>
                  <a:gd name="connsiteX4400" fmla="*/ 3101238 w 3162529"/>
                  <a:gd name="connsiteY4400" fmla="*/ 1290936 h 1910656"/>
                  <a:gd name="connsiteX4401" fmla="*/ 3108091 w 3162529"/>
                  <a:gd name="connsiteY4401" fmla="*/ 1291375 h 1910656"/>
                  <a:gd name="connsiteX4402" fmla="*/ 3111605 w 3162529"/>
                  <a:gd name="connsiteY4402" fmla="*/ 1297349 h 1910656"/>
                  <a:gd name="connsiteX4403" fmla="*/ 3113186 w 3162529"/>
                  <a:gd name="connsiteY4403" fmla="*/ 1311406 h 1910656"/>
                  <a:gd name="connsiteX4404" fmla="*/ 3103962 w 3162529"/>
                  <a:gd name="connsiteY4404" fmla="*/ 1298316 h 1910656"/>
                  <a:gd name="connsiteX4405" fmla="*/ 3098603 w 3162529"/>
                  <a:gd name="connsiteY4405" fmla="*/ 1298931 h 1910656"/>
                  <a:gd name="connsiteX4406" fmla="*/ 3101326 w 3162529"/>
                  <a:gd name="connsiteY4406" fmla="*/ 1302708 h 1910656"/>
                  <a:gd name="connsiteX4407" fmla="*/ 3105895 w 3162529"/>
                  <a:gd name="connsiteY4407" fmla="*/ 1303323 h 1910656"/>
                  <a:gd name="connsiteX4408" fmla="*/ 3103962 w 3162529"/>
                  <a:gd name="connsiteY4408" fmla="*/ 1298316 h 1910656"/>
                  <a:gd name="connsiteX4409" fmla="*/ 3088148 w 3162529"/>
                  <a:gd name="connsiteY4409" fmla="*/ 1221092 h 1910656"/>
                  <a:gd name="connsiteX4410" fmla="*/ 3083755 w 3162529"/>
                  <a:gd name="connsiteY4410" fmla="*/ 1220126 h 1910656"/>
                  <a:gd name="connsiteX4411" fmla="*/ 3078396 w 3162529"/>
                  <a:gd name="connsiteY4411" fmla="*/ 1214503 h 1910656"/>
                  <a:gd name="connsiteX4412" fmla="*/ 3077869 w 3162529"/>
                  <a:gd name="connsiteY4412" fmla="*/ 1213625 h 1910656"/>
                  <a:gd name="connsiteX4413" fmla="*/ 3071544 w 3162529"/>
                  <a:gd name="connsiteY4413" fmla="*/ 1204576 h 1910656"/>
                  <a:gd name="connsiteX4414" fmla="*/ 3093507 w 3162529"/>
                  <a:gd name="connsiteY4414" fmla="*/ 1202116 h 1910656"/>
                  <a:gd name="connsiteX4415" fmla="*/ 3095264 w 3162529"/>
                  <a:gd name="connsiteY4415" fmla="*/ 1206860 h 1910656"/>
                  <a:gd name="connsiteX4416" fmla="*/ 3093859 w 3162529"/>
                  <a:gd name="connsiteY4416" fmla="*/ 1218808 h 1910656"/>
                  <a:gd name="connsiteX4417" fmla="*/ 3088148 w 3162529"/>
                  <a:gd name="connsiteY4417" fmla="*/ 1221092 h 1910656"/>
                  <a:gd name="connsiteX4418" fmla="*/ 3083316 w 3162529"/>
                  <a:gd name="connsiteY4418" fmla="*/ 1212658 h 1910656"/>
                  <a:gd name="connsiteX4419" fmla="*/ 3083316 w 3162529"/>
                  <a:gd name="connsiteY4419" fmla="*/ 1212658 h 1910656"/>
                  <a:gd name="connsiteX4420" fmla="*/ 3083316 w 3162529"/>
                  <a:gd name="connsiteY4420" fmla="*/ 1212658 h 1910656"/>
                  <a:gd name="connsiteX4421" fmla="*/ 433998 w 3162529"/>
                  <a:gd name="connsiteY4421" fmla="*/ 542422 h 1910656"/>
                  <a:gd name="connsiteX4422" fmla="*/ 427233 w 3162529"/>
                  <a:gd name="connsiteY4422" fmla="*/ 540489 h 1910656"/>
                  <a:gd name="connsiteX4423" fmla="*/ 423192 w 3162529"/>
                  <a:gd name="connsiteY4423" fmla="*/ 538556 h 1910656"/>
                  <a:gd name="connsiteX4424" fmla="*/ 422840 w 3162529"/>
                  <a:gd name="connsiteY4424" fmla="*/ 534866 h 1910656"/>
                  <a:gd name="connsiteX4425" fmla="*/ 426091 w 3162529"/>
                  <a:gd name="connsiteY4425" fmla="*/ 523445 h 1910656"/>
                  <a:gd name="connsiteX4426" fmla="*/ 436018 w 3162529"/>
                  <a:gd name="connsiteY4426" fmla="*/ 521425 h 1910656"/>
                  <a:gd name="connsiteX4427" fmla="*/ 436370 w 3162529"/>
                  <a:gd name="connsiteY4427" fmla="*/ 521513 h 1910656"/>
                  <a:gd name="connsiteX4428" fmla="*/ 441641 w 3162529"/>
                  <a:gd name="connsiteY4428" fmla="*/ 525466 h 1910656"/>
                  <a:gd name="connsiteX4429" fmla="*/ 443310 w 3162529"/>
                  <a:gd name="connsiteY4429" fmla="*/ 534778 h 1910656"/>
                  <a:gd name="connsiteX4430" fmla="*/ 437688 w 3162529"/>
                  <a:gd name="connsiteY4430" fmla="*/ 541807 h 1910656"/>
                  <a:gd name="connsiteX4431" fmla="*/ 433998 w 3162529"/>
                  <a:gd name="connsiteY4431" fmla="*/ 542422 h 1910656"/>
                  <a:gd name="connsiteX4432" fmla="*/ 433910 w 3162529"/>
                  <a:gd name="connsiteY4432" fmla="*/ 534251 h 1910656"/>
                  <a:gd name="connsiteX4433" fmla="*/ 433910 w 3162529"/>
                  <a:gd name="connsiteY4433" fmla="*/ 534251 h 1910656"/>
                  <a:gd name="connsiteX4434" fmla="*/ 433910 w 3162529"/>
                  <a:gd name="connsiteY4434" fmla="*/ 534251 h 1910656"/>
                  <a:gd name="connsiteX4435" fmla="*/ 432504 w 3162529"/>
                  <a:gd name="connsiteY4435" fmla="*/ 533812 h 1910656"/>
                  <a:gd name="connsiteX4436" fmla="*/ 432943 w 3162529"/>
                  <a:gd name="connsiteY4436" fmla="*/ 533988 h 1910656"/>
                  <a:gd name="connsiteX4437" fmla="*/ 433910 w 3162529"/>
                  <a:gd name="connsiteY4437" fmla="*/ 533636 h 1910656"/>
                  <a:gd name="connsiteX4438" fmla="*/ 432504 w 3162529"/>
                  <a:gd name="connsiteY4438" fmla="*/ 533812 h 1910656"/>
                  <a:gd name="connsiteX4439" fmla="*/ 430659 w 3162529"/>
                  <a:gd name="connsiteY4439" fmla="*/ 531089 h 1910656"/>
                  <a:gd name="connsiteX4440" fmla="*/ 430571 w 3162529"/>
                  <a:gd name="connsiteY4440" fmla="*/ 531440 h 1910656"/>
                  <a:gd name="connsiteX4441" fmla="*/ 430923 w 3162529"/>
                  <a:gd name="connsiteY4441" fmla="*/ 530649 h 1910656"/>
                  <a:gd name="connsiteX4442" fmla="*/ 430659 w 3162529"/>
                  <a:gd name="connsiteY4442" fmla="*/ 531089 h 1910656"/>
                  <a:gd name="connsiteX4443" fmla="*/ 542146 w 3162529"/>
                  <a:gd name="connsiteY4443" fmla="*/ 435416 h 1910656"/>
                  <a:gd name="connsiteX4444" fmla="*/ 531603 w 3162529"/>
                  <a:gd name="connsiteY4444" fmla="*/ 425664 h 1910656"/>
                  <a:gd name="connsiteX4445" fmla="*/ 531515 w 3162529"/>
                  <a:gd name="connsiteY4445" fmla="*/ 422941 h 1910656"/>
                  <a:gd name="connsiteX4446" fmla="*/ 534678 w 3162529"/>
                  <a:gd name="connsiteY4446" fmla="*/ 411959 h 1910656"/>
                  <a:gd name="connsiteX4447" fmla="*/ 538807 w 3162529"/>
                  <a:gd name="connsiteY4447" fmla="*/ 404843 h 1910656"/>
                  <a:gd name="connsiteX4448" fmla="*/ 544869 w 3162529"/>
                  <a:gd name="connsiteY4448" fmla="*/ 410378 h 1910656"/>
                  <a:gd name="connsiteX4449" fmla="*/ 545923 w 3162529"/>
                  <a:gd name="connsiteY4449" fmla="*/ 411256 h 1910656"/>
                  <a:gd name="connsiteX4450" fmla="*/ 550843 w 3162529"/>
                  <a:gd name="connsiteY4450" fmla="*/ 420217 h 1910656"/>
                  <a:gd name="connsiteX4451" fmla="*/ 547329 w 3162529"/>
                  <a:gd name="connsiteY4451" fmla="*/ 427421 h 1910656"/>
                  <a:gd name="connsiteX4452" fmla="*/ 546363 w 3162529"/>
                  <a:gd name="connsiteY4452" fmla="*/ 428827 h 1910656"/>
                  <a:gd name="connsiteX4453" fmla="*/ 542146 w 3162529"/>
                  <a:gd name="connsiteY4453" fmla="*/ 435416 h 1910656"/>
                  <a:gd name="connsiteX4454" fmla="*/ 740871 w 3162529"/>
                  <a:gd name="connsiteY4454" fmla="*/ 271656 h 1910656"/>
                  <a:gd name="connsiteX4455" fmla="*/ 738499 w 3162529"/>
                  <a:gd name="connsiteY4455" fmla="*/ 271305 h 1910656"/>
                  <a:gd name="connsiteX4456" fmla="*/ 732788 w 3162529"/>
                  <a:gd name="connsiteY4456" fmla="*/ 265594 h 1910656"/>
                  <a:gd name="connsiteX4457" fmla="*/ 723739 w 3162529"/>
                  <a:gd name="connsiteY4457" fmla="*/ 264189 h 1910656"/>
                  <a:gd name="connsiteX4458" fmla="*/ 731822 w 3162529"/>
                  <a:gd name="connsiteY4458" fmla="*/ 255228 h 1910656"/>
                  <a:gd name="connsiteX4459" fmla="*/ 732964 w 3162529"/>
                  <a:gd name="connsiteY4459" fmla="*/ 253822 h 1910656"/>
                  <a:gd name="connsiteX4460" fmla="*/ 743067 w 3162529"/>
                  <a:gd name="connsiteY4460" fmla="*/ 248990 h 1910656"/>
                  <a:gd name="connsiteX4461" fmla="*/ 743682 w 3162529"/>
                  <a:gd name="connsiteY4461" fmla="*/ 249166 h 1910656"/>
                  <a:gd name="connsiteX4462" fmla="*/ 752555 w 3162529"/>
                  <a:gd name="connsiteY4462" fmla="*/ 256458 h 1910656"/>
                  <a:gd name="connsiteX4463" fmla="*/ 750535 w 3162529"/>
                  <a:gd name="connsiteY4463" fmla="*/ 266385 h 1910656"/>
                  <a:gd name="connsiteX4464" fmla="*/ 750008 w 3162529"/>
                  <a:gd name="connsiteY4464" fmla="*/ 267176 h 1910656"/>
                  <a:gd name="connsiteX4465" fmla="*/ 749305 w 3162529"/>
                  <a:gd name="connsiteY4465" fmla="*/ 267791 h 1910656"/>
                  <a:gd name="connsiteX4466" fmla="*/ 740871 w 3162529"/>
                  <a:gd name="connsiteY4466" fmla="*/ 271656 h 1910656"/>
                  <a:gd name="connsiteX4467" fmla="*/ 2270844 w 3162529"/>
                  <a:gd name="connsiteY4467" fmla="*/ 190919 h 1910656"/>
                  <a:gd name="connsiteX4468" fmla="*/ 2269790 w 3162529"/>
                  <a:gd name="connsiteY4468" fmla="*/ 182221 h 1910656"/>
                  <a:gd name="connsiteX4469" fmla="*/ 2269614 w 3162529"/>
                  <a:gd name="connsiteY4469" fmla="*/ 181431 h 1910656"/>
                  <a:gd name="connsiteX4470" fmla="*/ 2270844 w 3162529"/>
                  <a:gd name="connsiteY4470" fmla="*/ 172821 h 1910656"/>
                  <a:gd name="connsiteX4471" fmla="*/ 2271371 w 3162529"/>
                  <a:gd name="connsiteY4471" fmla="*/ 172206 h 1910656"/>
                  <a:gd name="connsiteX4472" fmla="*/ 2279542 w 3162529"/>
                  <a:gd name="connsiteY4472" fmla="*/ 166935 h 1910656"/>
                  <a:gd name="connsiteX4473" fmla="*/ 2287537 w 3162529"/>
                  <a:gd name="connsiteY4473" fmla="*/ 170361 h 1910656"/>
                  <a:gd name="connsiteX4474" fmla="*/ 2291490 w 3162529"/>
                  <a:gd name="connsiteY4474" fmla="*/ 174314 h 1910656"/>
                  <a:gd name="connsiteX4475" fmla="*/ 2288240 w 3162529"/>
                  <a:gd name="connsiteY4475" fmla="*/ 178883 h 1910656"/>
                  <a:gd name="connsiteX4476" fmla="*/ 2287097 w 3162529"/>
                  <a:gd name="connsiteY4476" fmla="*/ 180903 h 1910656"/>
                  <a:gd name="connsiteX4477" fmla="*/ 2284550 w 3162529"/>
                  <a:gd name="connsiteY4477" fmla="*/ 184593 h 1910656"/>
                  <a:gd name="connsiteX4478" fmla="*/ 2279718 w 3162529"/>
                  <a:gd name="connsiteY4478" fmla="*/ 187229 h 1910656"/>
                  <a:gd name="connsiteX4479" fmla="*/ 2278839 w 3162529"/>
                  <a:gd name="connsiteY4479" fmla="*/ 187580 h 1910656"/>
                  <a:gd name="connsiteX4480" fmla="*/ 2270844 w 3162529"/>
                  <a:gd name="connsiteY4480" fmla="*/ 190919 h 1910656"/>
                  <a:gd name="connsiteX4481" fmla="*/ 886269 w 3162529"/>
                  <a:gd name="connsiteY4481" fmla="*/ 185384 h 1910656"/>
                  <a:gd name="connsiteX4482" fmla="*/ 883809 w 3162529"/>
                  <a:gd name="connsiteY4482" fmla="*/ 185033 h 1910656"/>
                  <a:gd name="connsiteX4483" fmla="*/ 876781 w 3162529"/>
                  <a:gd name="connsiteY4483" fmla="*/ 179410 h 1910656"/>
                  <a:gd name="connsiteX4484" fmla="*/ 877923 w 3162529"/>
                  <a:gd name="connsiteY4484" fmla="*/ 168955 h 1910656"/>
                  <a:gd name="connsiteX4485" fmla="*/ 879856 w 3162529"/>
                  <a:gd name="connsiteY4485" fmla="*/ 164914 h 1910656"/>
                  <a:gd name="connsiteX4486" fmla="*/ 883545 w 3162529"/>
                  <a:gd name="connsiteY4486" fmla="*/ 164563 h 1910656"/>
                  <a:gd name="connsiteX4487" fmla="*/ 894966 w 3162529"/>
                  <a:gd name="connsiteY4487" fmla="*/ 167813 h 1910656"/>
                  <a:gd name="connsiteX4488" fmla="*/ 896987 w 3162529"/>
                  <a:gd name="connsiteY4488" fmla="*/ 177741 h 1910656"/>
                  <a:gd name="connsiteX4489" fmla="*/ 896899 w 3162529"/>
                  <a:gd name="connsiteY4489" fmla="*/ 178092 h 1910656"/>
                  <a:gd name="connsiteX4490" fmla="*/ 892946 w 3162529"/>
                  <a:gd name="connsiteY4490" fmla="*/ 183363 h 1910656"/>
                  <a:gd name="connsiteX4491" fmla="*/ 886269 w 3162529"/>
                  <a:gd name="connsiteY4491" fmla="*/ 185384 h 1910656"/>
                  <a:gd name="connsiteX4492" fmla="*/ 886708 w 3162529"/>
                  <a:gd name="connsiteY4492" fmla="*/ 177565 h 1910656"/>
                  <a:gd name="connsiteX4493" fmla="*/ 886708 w 3162529"/>
                  <a:gd name="connsiteY4493" fmla="*/ 177565 h 1910656"/>
                  <a:gd name="connsiteX4494" fmla="*/ 886708 w 3162529"/>
                  <a:gd name="connsiteY4494" fmla="*/ 177565 h 1910656"/>
                  <a:gd name="connsiteX4495" fmla="*/ 884073 w 3162529"/>
                  <a:gd name="connsiteY4495" fmla="*/ 175544 h 1910656"/>
                  <a:gd name="connsiteX4496" fmla="*/ 884073 w 3162529"/>
                  <a:gd name="connsiteY4496" fmla="*/ 175544 h 1910656"/>
                  <a:gd name="connsiteX4497" fmla="*/ 884073 w 3162529"/>
                  <a:gd name="connsiteY4497" fmla="*/ 175544 h 1910656"/>
                  <a:gd name="connsiteX4498" fmla="*/ 884336 w 3162529"/>
                  <a:gd name="connsiteY4498" fmla="*/ 174666 h 1910656"/>
                  <a:gd name="connsiteX4499" fmla="*/ 884688 w 3162529"/>
                  <a:gd name="connsiteY4499" fmla="*/ 175632 h 1910656"/>
                  <a:gd name="connsiteX4500" fmla="*/ 884600 w 3162529"/>
                  <a:gd name="connsiteY4500" fmla="*/ 174227 h 1910656"/>
                  <a:gd name="connsiteX4501" fmla="*/ 884336 w 3162529"/>
                  <a:gd name="connsiteY4501" fmla="*/ 174666 h 1910656"/>
                  <a:gd name="connsiteX4502" fmla="*/ 886972 w 3162529"/>
                  <a:gd name="connsiteY4502" fmla="*/ 172294 h 1910656"/>
                  <a:gd name="connsiteX4503" fmla="*/ 887762 w 3162529"/>
                  <a:gd name="connsiteY4503" fmla="*/ 172645 h 1910656"/>
                  <a:gd name="connsiteX4504" fmla="*/ 887323 w 3162529"/>
                  <a:gd name="connsiteY4504" fmla="*/ 172382 h 1910656"/>
                  <a:gd name="connsiteX4505" fmla="*/ 886972 w 3162529"/>
                  <a:gd name="connsiteY4505" fmla="*/ 172294 h 1910656"/>
                  <a:gd name="connsiteX4506" fmla="*/ 2245455 w 3162529"/>
                  <a:gd name="connsiteY4506" fmla="*/ 176423 h 1910656"/>
                  <a:gd name="connsiteX4507" fmla="*/ 2241589 w 3162529"/>
                  <a:gd name="connsiteY4507" fmla="*/ 175369 h 1910656"/>
                  <a:gd name="connsiteX4508" fmla="*/ 2238075 w 3162529"/>
                  <a:gd name="connsiteY4508" fmla="*/ 169395 h 1910656"/>
                  <a:gd name="connsiteX4509" fmla="*/ 2236494 w 3162529"/>
                  <a:gd name="connsiteY4509" fmla="*/ 155426 h 1910656"/>
                  <a:gd name="connsiteX4510" fmla="*/ 2260390 w 3162529"/>
                  <a:gd name="connsiteY4510" fmla="*/ 171415 h 1910656"/>
                  <a:gd name="connsiteX4511" fmla="*/ 2248354 w 3162529"/>
                  <a:gd name="connsiteY4511" fmla="*/ 175896 h 1910656"/>
                  <a:gd name="connsiteX4512" fmla="*/ 2245455 w 3162529"/>
                  <a:gd name="connsiteY4512" fmla="*/ 176423 h 1910656"/>
                  <a:gd name="connsiteX4513" fmla="*/ 2245455 w 3162529"/>
                  <a:gd name="connsiteY4513" fmla="*/ 163333 h 1910656"/>
                  <a:gd name="connsiteX4514" fmla="*/ 2243873 w 3162529"/>
                  <a:gd name="connsiteY4514" fmla="*/ 163596 h 1910656"/>
                  <a:gd name="connsiteX4515" fmla="*/ 2245718 w 3162529"/>
                  <a:gd name="connsiteY4515" fmla="*/ 168604 h 1910656"/>
                  <a:gd name="connsiteX4516" fmla="*/ 2251077 w 3162529"/>
                  <a:gd name="connsiteY4516" fmla="*/ 167989 h 1910656"/>
                  <a:gd name="connsiteX4517" fmla="*/ 2248354 w 3162529"/>
                  <a:gd name="connsiteY4517" fmla="*/ 164211 h 1910656"/>
                  <a:gd name="connsiteX4518" fmla="*/ 2245455 w 3162529"/>
                  <a:gd name="connsiteY4518" fmla="*/ 163333 h 1910656"/>
                  <a:gd name="connsiteX4519" fmla="*/ 1038783 w 3162529"/>
                  <a:gd name="connsiteY4519" fmla="*/ 119406 h 1910656"/>
                  <a:gd name="connsiteX4520" fmla="*/ 1038256 w 3162529"/>
                  <a:gd name="connsiteY4520" fmla="*/ 119406 h 1910656"/>
                  <a:gd name="connsiteX4521" fmla="*/ 1031579 w 3162529"/>
                  <a:gd name="connsiteY4521" fmla="*/ 115277 h 1910656"/>
                  <a:gd name="connsiteX4522" fmla="*/ 1028592 w 3162529"/>
                  <a:gd name="connsiteY4522" fmla="*/ 114310 h 1910656"/>
                  <a:gd name="connsiteX4523" fmla="*/ 1028504 w 3162529"/>
                  <a:gd name="connsiteY4523" fmla="*/ 109654 h 1910656"/>
                  <a:gd name="connsiteX4524" fmla="*/ 1033600 w 3162529"/>
                  <a:gd name="connsiteY4524" fmla="*/ 97091 h 1910656"/>
                  <a:gd name="connsiteX4525" fmla="*/ 1044142 w 3162529"/>
                  <a:gd name="connsiteY4525" fmla="*/ 99024 h 1910656"/>
                  <a:gd name="connsiteX4526" fmla="*/ 1049413 w 3162529"/>
                  <a:gd name="connsiteY4526" fmla="*/ 107194 h 1910656"/>
                  <a:gd name="connsiteX4527" fmla="*/ 1046163 w 3162529"/>
                  <a:gd name="connsiteY4527" fmla="*/ 115540 h 1910656"/>
                  <a:gd name="connsiteX4528" fmla="*/ 1038783 w 3162529"/>
                  <a:gd name="connsiteY4528" fmla="*/ 119406 h 1910656"/>
                  <a:gd name="connsiteX4529" fmla="*/ 1694875 w 3162529"/>
                  <a:gd name="connsiteY4529" fmla="*/ 40074 h 1910656"/>
                  <a:gd name="connsiteX4530" fmla="*/ 1691009 w 3162529"/>
                  <a:gd name="connsiteY4530" fmla="*/ 39020 h 1910656"/>
                  <a:gd name="connsiteX4531" fmla="*/ 1687495 w 3162529"/>
                  <a:gd name="connsiteY4531" fmla="*/ 33046 h 1910656"/>
                  <a:gd name="connsiteX4532" fmla="*/ 1685914 w 3162529"/>
                  <a:gd name="connsiteY4532" fmla="*/ 19077 h 1910656"/>
                  <a:gd name="connsiteX4533" fmla="*/ 1709810 w 3162529"/>
                  <a:gd name="connsiteY4533" fmla="*/ 35066 h 1910656"/>
                  <a:gd name="connsiteX4534" fmla="*/ 1697774 w 3162529"/>
                  <a:gd name="connsiteY4534" fmla="*/ 39547 h 1910656"/>
                  <a:gd name="connsiteX4535" fmla="*/ 1694875 w 3162529"/>
                  <a:gd name="connsiteY4535" fmla="*/ 40074 h 1910656"/>
                  <a:gd name="connsiteX4536" fmla="*/ 1694875 w 3162529"/>
                  <a:gd name="connsiteY4536" fmla="*/ 26984 h 1910656"/>
                  <a:gd name="connsiteX4537" fmla="*/ 1693294 w 3162529"/>
                  <a:gd name="connsiteY4537" fmla="*/ 27247 h 1910656"/>
                  <a:gd name="connsiteX4538" fmla="*/ 1695139 w 3162529"/>
                  <a:gd name="connsiteY4538" fmla="*/ 32255 h 1910656"/>
                  <a:gd name="connsiteX4539" fmla="*/ 1700498 w 3162529"/>
                  <a:gd name="connsiteY4539" fmla="*/ 31640 h 1910656"/>
                  <a:gd name="connsiteX4540" fmla="*/ 1697774 w 3162529"/>
                  <a:gd name="connsiteY4540" fmla="*/ 27862 h 1910656"/>
                  <a:gd name="connsiteX4541" fmla="*/ 1694875 w 3162529"/>
                  <a:gd name="connsiteY4541" fmla="*/ 26984 h 191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</a:cxnLst>
                <a:rect l="l" t="t" r="r" b="b"/>
                <a:pathLst>
                  <a:path w="3162529" h="1910656">
                    <a:moveTo>
                      <a:pt x="2809915" y="680352"/>
                    </a:moveTo>
                    <a:cubicBezTo>
                      <a:pt x="2811672" y="677629"/>
                      <a:pt x="2813429" y="675520"/>
                      <a:pt x="2815186" y="673500"/>
                    </a:cubicBezTo>
                    <a:cubicBezTo>
                      <a:pt x="2812814" y="672094"/>
                      <a:pt x="2810091" y="669107"/>
                      <a:pt x="2808070" y="669546"/>
                    </a:cubicBezTo>
                    <a:cubicBezTo>
                      <a:pt x="2801569" y="670776"/>
                      <a:pt x="2799461" y="666647"/>
                      <a:pt x="2796825" y="662430"/>
                    </a:cubicBezTo>
                    <a:cubicBezTo>
                      <a:pt x="2795331" y="659970"/>
                      <a:pt x="2793838" y="657422"/>
                      <a:pt x="2791905" y="655314"/>
                    </a:cubicBezTo>
                    <a:cubicBezTo>
                      <a:pt x="2784613" y="646968"/>
                      <a:pt x="2777058" y="638797"/>
                      <a:pt x="2769766" y="630363"/>
                    </a:cubicBezTo>
                    <a:cubicBezTo>
                      <a:pt x="2768800" y="629221"/>
                      <a:pt x="2768624" y="627464"/>
                      <a:pt x="2768009" y="625971"/>
                    </a:cubicBezTo>
                    <a:cubicBezTo>
                      <a:pt x="2769766" y="626059"/>
                      <a:pt x="2771699" y="625883"/>
                      <a:pt x="2773368" y="626410"/>
                    </a:cubicBezTo>
                    <a:cubicBezTo>
                      <a:pt x="2775037" y="626937"/>
                      <a:pt x="2776443" y="628167"/>
                      <a:pt x="2778024" y="629046"/>
                    </a:cubicBezTo>
                    <a:cubicBezTo>
                      <a:pt x="2777848" y="626498"/>
                      <a:pt x="2780572" y="623071"/>
                      <a:pt x="2775564" y="622017"/>
                    </a:cubicBezTo>
                    <a:cubicBezTo>
                      <a:pt x="2773280" y="621578"/>
                      <a:pt x="2771172" y="619733"/>
                      <a:pt x="2768887" y="619206"/>
                    </a:cubicBezTo>
                    <a:cubicBezTo>
                      <a:pt x="2757027" y="616658"/>
                      <a:pt x="2752898" y="607521"/>
                      <a:pt x="2749472" y="597506"/>
                    </a:cubicBezTo>
                    <a:cubicBezTo>
                      <a:pt x="2748593" y="594958"/>
                      <a:pt x="2746924" y="591444"/>
                      <a:pt x="2744903" y="590829"/>
                    </a:cubicBezTo>
                    <a:cubicBezTo>
                      <a:pt x="2734976" y="588194"/>
                      <a:pt x="2729968" y="580638"/>
                      <a:pt x="2725048" y="572731"/>
                    </a:cubicBezTo>
                    <a:cubicBezTo>
                      <a:pt x="2723467" y="570271"/>
                      <a:pt x="2720831" y="568514"/>
                      <a:pt x="2718811" y="566318"/>
                    </a:cubicBezTo>
                    <a:cubicBezTo>
                      <a:pt x="2717757" y="565176"/>
                      <a:pt x="2716878" y="563858"/>
                      <a:pt x="2715912" y="562628"/>
                    </a:cubicBezTo>
                    <a:cubicBezTo>
                      <a:pt x="2717493" y="562365"/>
                      <a:pt x="2719162" y="562013"/>
                      <a:pt x="2720743" y="561750"/>
                    </a:cubicBezTo>
                    <a:cubicBezTo>
                      <a:pt x="2721183" y="561662"/>
                      <a:pt x="2721798" y="561925"/>
                      <a:pt x="2722061" y="561750"/>
                    </a:cubicBezTo>
                    <a:cubicBezTo>
                      <a:pt x="2723379" y="560695"/>
                      <a:pt x="2724697" y="559465"/>
                      <a:pt x="2726015" y="558323"/>
                    </a:cubicBezTo>
                    <a:cubicBezTo>
                      <a:pt x="2724609" y="558499"/>
                      <a:pt x="2722852" y="559290"/>
                      <a:pt x="2721798" y="558675"/>
                    </a:cubicBezTo>
                    <a:cubicBezTo>
                      <a:pt x="2715385" y="555161"/>
                      <a:pt x="2708620" y="551998"/>
                      <a:pt x="2702909" y="547517"/>
                    </a:cubicBezTo>
                    <a:cubicBezTo>
                      <a:pt x="2696496" y="542422"/>
                      <a:pt x="2691137" y="535833"/>
                      <a:pt x="2685163" y="530122"/>
                    </a:cubicBezTo>
                    <a:cubicBezTo>
                      <a:pt x="2681385" y="526520"/>
                      <a:pt x="2684987" y="521425"/>
                      <a:pt x="2682088" y="517823"/>
                    </a:cubicBezTo>
                    <a:cubicBezTo>
                      <a:pt x="2674620" y="523797"/>
                      <a:pt x="2673302" y="514836"/>
                      <a:pt x="2670403" y="512200"/>
                    </a:cubicBezTo>
                    <a:cubicBezTo>
                      <a:pt x="2663814" y="506314"/>
                      <a:pt x="2657050" y="499725"/>
                      <a:pt x="2652920" y="492082"/>
                    </a:cubicBezTo>
                    <a:cubicBezTo>
                      <a:pt x="2647122" y="481451"/>
                      <a:pt x="2636580" y="476619"/>
                      <a:pt x="2628761" y="468625"/>
                    </a:cubicBezTo>
                    <a:cubicBezTo>
                      <a:pt x="2623226" y="462914"/>
                      <a:pt x="2616725" y="458170"/>
                      <a:pt x="2610663" y="452284"/>
                    </a:cubicBezTo>
                    <a:cubicBezTo>
                      <a:pt x="2612244" y="451317"/>
                      <a:pt x="2614001" y="451317"/>
                      <a:pt x="2615495" y="450615"/>
                    </a:cubicBezTo>
                    <a:cubicBezTo>
                      <a:pt x="2616637" y="450087"/>
                      <a:pt x="2617340" y="448857"/>
                      <a:pt x="2618306" y="447891"/>
                    </a:cubicBezTo>
                    <a:cubicBezTo>
                      <a:pt x="2617340" y="447364"/>
                      <a:pt x="2616461" y="446573"/>
                      <a:pt x="2615495" y="446398"/>
                    </a:cubicBezTo>
                    <a:cubicBezTo>
                      <a:pt x="2600208" y="443059"/>
                      <a:pt x="2588699" y="433659"/>
                      <a:pt x="2578157" y="422853"/>
                    </a:cubicBezTo>
                    <a:cubicBezTo>
                      <a:pt x="2577191" y="421886"/>
                      <a:pt x="2576839" y="419866"/>
                      <a:pt x="2577015" y="418460"/>
                    </a:cubicBezTo>
                    <a:cubicBezTo>
                      <a:pt x="2577981" y="409499"/>
                      <a:pt x="2577278" y="408884"/>
                      <a:pt x="2568844" y="410729"/>
                    </a:cubicBezTo>
                    <a:cubicBezTo>
                      <a:pt x="2566912" y="411168"/>
                      <a:pt x="2563837" y="411080"/>
                      <a:pt x="2562695" y="409850"/>
                    </a:cubicBezTo>
                    <a:cubicBezTo>
                      <a:pt x="2551098" y="397902"/>
                      <a:pt x="2538886" y="386745"/>
                      <a:pt x="2524918" y="377520"/>
                    </a:cubicBezTo>
                    <a:cubicBezTo>
                      <a:pt x="2523863" y="376817"/>
                      <a:pt x="2522721" y="375851"/>
                      <a:pt x="2522194" y="374709"/>
                    </a:cubicBezTo>
                    <a:cubicBezTo>
                      <a:pt x="2521667" y="373742"/>
                      <a:pt x="2521931" y="372425"/>
                      <a:pt x="2521843" y="371195"/>
                    </a:cubicBezTo>
                    <a:cubicBezTo>
                      <a:pt x="2522809" y="371458"/>
                      <a:pt x="2523688" y="371810"/>
                      <a:pt x="2524654" y="372073"/>
                    </a:cubicBezTo>
                    <a:cubicBezTo>
                      <a:pt x="2525796" y="372425"/>
                      <a:pt x="2527114" y="372513"/>
                      <a:pt x="2528168" y="373040"/>
                    </a:cubicBezTo>
                    <a:cubicBezTo>
                      <a:pt x="2530979" y="374533"/>
                      <a:pt x="2533615" y="376115"/>
                      <a:pt x="2536339" y="377696"/>
                    </a:cubicBezTo>
                    <a:cubicBezTo>
                      <a:pt x="2534054" y="374357"/>
                      <a:pt x="2532473" y="369613"/>
                      <a:pt x="2529310" y="367944"/>
                    </a:cubicBezTo>
                    <a:cubicBezTo>
                      <a:pt x="2525181" y="365748"/>
                      <a:pt x="2519734" y="365309"/>
                      <a:pt x="2514902" y="365133"/>
                    </a:cubicBezTo>
                    <a:cubicBezTo>
                      <a:pt x="2510597" y="364957"/>
                      <a:pt x="2507874" y="363991"/>
                      <a:pt x="2505765" y="360037"/>
                    </a:cubicBezTo>
                    <a:cubicBezTo>
                      <a:pt x="2503218" y="355381"/>
                      <a:pt x="2499967" y="351076"/>
                      <a:pt x="2496716" y="346771"/>
                    </a:cubicBezTo>
                    <a:cubicBezTo>
                      <a:pt x="2495750" y="345541"/>
                      <a:pt x="2494081" y="344136"/>
                      <a:pt x="2492675" y="344136"/>
                    </a:cubicBezTo>
                    <a:cubicBezTo>
                      <a:pt x="2476686" y="343872"/>
                      <a:pt x="2469042" y="330870"/>
                      <a:pt x="2458764" y="321909"/>
                    </a:cubicBezTo>
                    <a:cubicBezTo>
                      <a:pt x="2455337" y="318922"/>
                      <a:pt x="2452789" y="315759"/>
                      <a:pt x="2447431" y="314617"/>
                    </a:cubicBezTo>
                    <a:cubicBezTo>
                      <a:pt x="2441456" y="313299"/>
                      <a:pt x="2435834" y="308467"/>
                      <a:pt x="2431002" y="304162"/>
                    </a:cubicBezTo>
                    <a:cubicBezTo>
                      <a:pt x="2426170" y="299770"/>
                      <a:pt x="2420811" y="297310"/>
                      <a:pt x="2414661" y="295904"/>
                    </a:cubicBezTo>
                    <a:cubicBezTo>
                      <a:pt x="2413607" y="295640"/>
                      <a:pt x="2412904" y="293532"/>
                      <a:pt x="2412113" y="292302"/>
                    </a:cubicBezTo>
                    <a:cubicBezTo>
                      <a:pt x="2413255" y="292126"/>
                      <a:pt x="2415276" y="291423"/>
                      <a:pt x="2415540" y="291863"/>
                    </a:cubicBezTo>
                    <a:cubicBezTo>
                      <a:pt x="2418263" y="296607"/>
                      <a:pt x="2420284" y="290721"/>
                      <a:pt x="2422744" y="291423"/>
                    </a:cubicBezTo>
                    <a:cubicBezTo>
                      <a:pt x="2423974" y="291775"/>
                      <a:pt x="2425643" y="290633"/>
                      <a:pt x="2427136" y="290194"/>
                    </a:cubicBezTo>
                    <a:cubicBezTo>
                      <a:pt x="2425555" y="289754"/>
                      <a:pt x="2423974" y="288964"/>
                      <a:pt x="2422392" y="289051"/>
                    </a:cubicBezTo>
                    <a:cubicBezTo>
                      <a:pt x="2406930" y="290018"/>
                      <a:pt x="2395070" y="281320"/>
                      <a:pt x="2382682" y="274380"/>
                    </a:cubicBezTo>
                    <a:cubicBezTo>
                      <a:pt x="2380574" y="273150"/>
                      <a:pt x="2377323" y="269811"/>
                      <a:pt x="2377762" y="268933"/>
                    </a:cubicBezTo>
                    <a:cubicBezTo>
                      <a:pt x="2381277" y="261378"/>
                      <a:pt x="2376269" y="262432"/>
                      <a:pt x="2372052" y="262783"/>
                    </a:cubicBezTo>
                    <a:cubicBezTo>
                      <a:pt x="2360895" y="263750"/>
                      <a:pt x="2353691" y="256106"/>
                      <a:pt x="2345784" y="250484"/>
                    </a:cubicBezTo>
                    <a:cubicBezTo>
                      <a:pt x="2340688" y="246882"/>
                      <a:pt x="2337701" y="241347"/>
                      <a:pt x="2329706" y="241171"/>
                    </a:cubicBezTo>
                    <a:cubicBezTo>
                      <a:pt x="2325841" y="241083"/>
                      <a:pt x="2321975" y="234934"/>
                      <a:pt x="2318461" y="231068"/>
                    </a:cubicBezTo>
                    <a:cubicBezTo>
                      <a:pt x="2315386" y="227730"/>
                      <a:pt x="2312136" y="226324"/>
                      <a:pt x="2307479" y="225621"/>
                    </a:cubicBezTo>
                    <a:cubicBezTo>
                      <a:pt x="2301681" y="224742"/>
                      <a:pt x="2295707" y="222107"/>
                      <a:pt x="2290787" y="218856"/>
                    </a:cubicBezTo>
                    <a:cubicBezTo>
                      <a:pt x="2286131" y="215781"/>
                      <a:pt x="2282090" y="212531"/>
                      <a:pt x="2276203" y="212707"/>
                    </a:cubicBezTo>
                    <a:cubicBezTo>
                      <a:pt x="2275061" y="212707"/>
                      <a:pt x="2273831" y="211213"/>
                      <a:pt x="2272602" y="210422"/>
                    </a:cubicBezTo>
                    <a:cubicBezTo>
                      <a:pt x="2274095" y="209456"/>
                      <a:pt x="2275588" y="208490"/>
                      <a:pt x="2277082" y="207611"/>
                    </a:cubicBezTo>
                    <a:cubicBezTo>
                      <a:pt x="2278136" y="206996"/>
                      <a:pt x="2279366" y="206732"/>
                      <a:pt x="2281123" y="205590"/>
                    </a:cubicBezTo>
                    <a:cubicBezTo>
                      <a:pt x="2281826" y="204097"/>
                      <a:pt x="2281914" y="203306"/>
                      <a:pt x="2282002" y="202515"/>
                    </a:cubicBezTo>
                    <a:cubicBezTo>
                      <a:pt x="2281475" y="203306"/>
                      <a:pt x="2281035" y="204097"/>
                      <a:pt x="2280508" y="204975"/>
                    </a:cubicBezTo>
                    <a:cubicBezTo>
                      <a:pt x="2264343" y="205327"/>
                      <a:pt x="2250199" y="199265"/>
                      <a:pt x="2235967" y="192324"/>
                    </a:cubicBezTo>
                    <a:cubicBezTo>
                      <a:pt x="2231398" y="190128"/>
                      <a:pt x="2236845" y="182573"/>
                      <a:pt x="2229378" y="183890"/>
                    </a:cubicBezTo>
                    <a:cubicBezTo>
                      <a:pt x="2225687" y="184505"/>
                      <a:pt x="2221383" y="184418"/>
                      <a:pt x="2218044" y="182924"/>
                    </a:cubicBezTo>
                    <a:cubicBezTo>
                      <a:pt x="2210313" y="179498"/>
                      <a:pt x="2202933" y="175105"/>
                      <a:pt x="2195466" y="171064"/>
                    </a:cubicBezTo>
                    <a:cubicBezTo>
                      <a:pt x="2193709" y="170097"/>
                      <a:pt x="2191776" y="168340"/>
                      <a:pt x="2190107" y="168428"/>
                    </a:cubicBezTo>
                    <a:cubicBezTo>
                      <a:pt x="2181673" y="168955"/>
                      <a:pt x="2175962" y="162981"/>
                      <a:pt x="2171042" y="158413"/>
                    </a:cubicBezTo>
                    <a:cubicBezTo>
                      <a:pt x="2168583" y="156129"/>
                      <a:pt x="2166825" y="155250"/>
                      <a:pt x="2164366" y="155338"/>
                    </a:cubicBezTo>
                    <a:cubicBezTo>
                      <a:pt x="2154877" y="155689"/>
                      <a:pt x="2146356" y="153230"/>
                      <a:pt x="2138449" y="148134"/>
                    </a:cubicBezTo>
                    <a:cubicBezTo>
                      <a:pt x="2137131" y="147255"/>
                      <a:pt x="2135462" y="146904"/>
                      <a:pt x="2133968" y="146289"/>
                    </a:cubicBezTo>
                    <a:cubicBezTo>
                      <a:pt x="2131772" y="145323"/>
                      <a:pt x="2131421" y="140666"/>
                      <a:pt x="2133090" y="138822"/>
                    </a:cubicBezTo>
                    <a:cubicBezTo>
                      <a:pt x="2133705" y="138119"/>
                      <a:pt x="2133441" y="136537"/>
                      <a:pt x="2133529" y="135307"/>
                    </a:cubicBezTo>
                    <a:cubicBezTo>
                      <a:pt x="2132562" y="135571"/>
                      <a:pt x="2131596" y="135659"/>
                      <a:pt x="2130718" y="136098"/>
                    </a:cubicBezTo>
                    <a:cubicBezTo>
                      <a:pt x="2122020" y="140227"/>
                      <a:pt x="2112620" y="138294"/>
                      <a:pt x="2104537" y="136362"/>
                    </a:cubicBezTo>
                    <a:cubicBezTo>
                      <a:pt x="2096279" y="134341"/>
                      <a:pt x="2086176" y="134780"/>
                      <a:pt x="2079762" y="126610"/>
                    </a:cubicBezTo>
                    <a:cubicBezTo>
                      <a:pt x="2078357" y="124765"/>
                      <a:pt x="2074579" y="124589"/>
                      <a:pt x="2071856" y="123974"/>
                    </a:cubicBezTo>
                    <a:cubicBezTo>
                      <a:pt x="2064300" y="122129"/>
                      <a:pt x="2056745" y="120372"/>
                      <a:pt x="2049101" y="118703"/>
                    </a:cubicBezTo>
                    <a:cubicBezTo>
                      <a:pt x="2044709" y="117737"/>
                      <a:pt x="2040140" y="117122"/>
                      <a:pt x="2035836" y="115980"/>
                    </a:cubicBezTo>
                    <a:cubicBezTo>
                      <a:pt x="2034342" y="115540"/>
                      <a:pt x="2033288" y="113783"/>
                      <a:pt x="2031970" y="112641"/>
                    </a:cubicBezTo>
                    <a:cubicBezTo>
                      <a:pt x="2033200" y="112026"/>
                      <a:pt x="2034518" y="111587"/>
                      <a:pt x="2035572" y="110796"/>
                    </a:cubicBezTo>
                    <a:cubicBezTo>
                      <a:pt x="2037505" y="109303"/>
                      <a:pt x="2039350" y="107721"/>
                      <a:pt x="2041282" y="106140"/>
                    </a:cubicBezTo>
                    <a:cubicBezTo>
                      <a:pt x="2038647" y="105086"/>
                      <a:pt x="2036099" y="103856"/>
                      <a:pt x="2033376" y="103153"/>
                    </a:cubicBezTo>
                    <a:cubicBezTo>
                      <a:pt x="2032673" y="102977"/>
                      <a:pt x="2031619" y="104998"/>
                      <a:pt x="2030476" y="105349"/>
                    </a:cubicBezTo>
                    <a:cubicBezTo>
                      <a:pt x="2017211" y="109830"/>
                      <a:pt x="2014663" y="109390"/>
                      <a:pt x="2001924" y="100957"/>
                    </a:cubicBezTo>
                    <a:cubicBezTo>
                      <a:pt x="1999903" y="99639"/>
                      <a:pt x="1996301" y="97355"/>
                      <a:pt x="1995598" y="97969"/>
                    </a:cubicBezTo>
                    <a:cubicBezTo>
                      <a:pt x="1988131" y="104559"/>
                      <a:pt x="1981278" y="96212"/>
                      <a:pt x="1973899" y="97442"/>
                    </a:cubicBezTo>
                    <a:cubicBezTo>
                      <a:pt x="1969682" y="98145"/>
                      <a:pt x="1965025" y="95246"/>
                      <a:pt x="1960633" y="95334"/>
                    </a:cubicBezTo>
                    <a:cubicBezTo>
                      <a:pt x="1955098" y="95422"/>
                      <a:pt x="1954132" y="87163"/>
                      <a:pt x="1947191" y="89623"/>
                    </a:cubicBezTo>
                    <a:cubicBezTo>
                      <a:pt x="1941920" y="91468"/>
                      <a:pt x="1937264" y="87163"/>
                      <a:pt x="1932519" y="84440"/>
                    </a:cubicBezTo>
                    <a:cubicBezTo>
                      <a:pt x="1928478" y="82156"/>
                      <a:pt x="1922768" y="82859"/>
                      <a:pt x="1917848" y="81980"/>
                    </a:cubicBezTo>
                    <a:cubicBezTo>
                      <a:pt x="1916530" y="81804"/>
                      <a:pt x="1914509" y="81277"/>
                      <a:pt x="1914158" y="80311"/>
                    </a:cubicBezTo>
                    <a:cubicBezTo>
                      <a:pt x="1912313" y="76182"/>
                      <a:pt x="1912137" y="75655"/>
                      <a:pt x="1908623" y="78115"/>
                    </a:cubicBezTo>
                    <a:cubicBezTo>
                      <a:pt x="1903440" y="81629"/>
                      <a:pt x="1899047" y="81453"/>
                      <a:pt x="1893161" y="78993"/>
                    </a:cubicBezTo>
                    <a:cubicBezTo>
                      <a:pt x="1887978" y="76797"/>
                      <a:pt x="1881564" y="77412"/>
                      <a:pt x="1875766" y="76797"/>
                    </a:cubicBezTo>
                    <a:cubicBezTo>
                      <a:pt x="1874536" y="76621"/>
                      <a:pt x="1873394" y="76182"/>
                      <a:pt x="1872164" y="75918"/>
                    </a:cubicBezTo>
                    <a:cubicBezTo>
                      <a:pt x="1873394" y="75303"/>
                      <a:pt x="1875239" y="74952"/>
                      <a:pt x="1875678" y="73985"/>
                    </a:cubicBezTo>
                    <a:cubicBezTo>
                      <a:pt x="1876557" y="72228"/>
                      <a:pt x="1877435" y="69593"/>
                      <a:pt x="1876732" y="68099"/>
                    </a:cubicBezTo>
                    <a:cubicBezTo>
                      <a:pt x="1876205" y="66957"/>
                      <a:pt x="1873218" y="66694"/>
                      <a:pt x="1871373" y="66342"/>
                    </a:cubicBezTo>
                    <a:cubicBezTo>
                      <a:pt x="1870143" y="66166"/>
                      <a:pt x="1868650" y="66166"/>
                      <a:pt x="1867596" y="66606"/>
                    </a:cubicBezTo>
                    <a:cubicBezTo>
                      <a:pt x="1860128" y="70032"/>
                      <a:pt x="1855384" y="69856"/>
                      <a:pt x="1849058" y="66342"/>
                    </a:cubicBezTo>
                    <a:cubicBezTo>
                      <a:pt x="1846071" y="64673"/>
                      <a:pt x="1841854" y="62916"/>
                      <a:pt x="1840537" y="67924"/>
                    </a:cubicBezTo>
                    <a:cubicBezTo>
                      <a:pt x="1838692" y="75040"/>
                      <a:pt x="1835002" y="71613"/>
                      <a:pt x="1832190" y="69681"/>
                    </a:cubicBezTo>
                    <a:cubicBezTo>
                      <a:pt x="1823844" y="64058"/>
                      <a:pt x="1815586" y="64849"/>
                      <a:pt x="1806098" y="67133"/>
                    </a:cubicBezTo>
                    <a:cubicBezTo>
                      <a:pt x="1798455" y="68978"/>
                      <a:pt x="1789757" y="66694"/>
                      <a:pt x="1781587" y="66079"/>
                    </a:cubicBezTo>
                    <a:cubicBezTo>
                      <a:pt x="1781147" y="66079"/>
                      <a:pt x="1780445" y="64673"/>
                      <a:pt x="1780620" y="64497"/>
                    </a:cubicBezTo>
                    <a:cubicBezTo>
                      <a:pt x="1781411" y="63443"/>
                      <a:pt x="1782289" y="61862"/>
                      <a:pt x="1783344" y="61774"/>
                    </a:cubicBezTo>
                    <a:cubicBezTo>
                      <a:pt x="1788000" y="61247"/>
                      <a:pt x="1792744" y="61247"/>
                      <a:pt x="1797400" y="60895"/>
                    </a:cubicBezTo>
                    <a:cubicBezTo>
                      <a:pt x="1798542" y="60807"/>
                      <a:pt x="1799685" y="60192"/>
                      <a:pt x="1800914" y="59841"/>
                    </a:cubicBezTo>
                    <a:cubicBezTo>
                      <a:pt x="1799948" y="59314"/>
                      <a:pt x="1799070" y="58699"/>
                      <a:pt x="1798015" y="58347"/>
                    </a:cubicBezTo>
                    <a:cubicBezTo>
                      <a:pt x="1794941" y="57381"/>
                      <a:pt x="1791778" y="55888"/>
                      <a:pt x="1788615" y="55888"/>
                    </a:cubicBezTo>
                    <a:cubicBezTo>
                      <a:pt x="1785452" y="55800"/>
                      <a:pt x="1781323" y="56239"/>
                      <a:pt x="1779303" y="58260"/>
                    </a:cubicBezTo>
                    <a:cubicBezTo>
                      <a:pt x="1769726" y="67309"/>
                      <a:pt x="1760238" y="62213"/>
                      <a:pt x="1750574" y="58962"/>
                    </a:cubicBezTo>
                    <a:cubicBezTo>
                      <a:pt x="1748993" y="58435"/>
                      <a:pt x="1746972" y="56854"/>
                      <a:pt x="1746006" y="57381"/>
                    </a:cubicBezTo>
                    <a:cubicBezTo>
                      <a:pt x="1733443" y="64497"/>
                      <a:pt x="1719913" y="59841"/>
                      <a:pt x="1706823" y="60895"/>
                    </a:cubicBezTo>
                    <a:cubicBezTo>
                      <a:pt x="1702167" y="61247"/>
                      <a:pt x="1705330" y="58875"/>
                      <a:pt x="1706296" y="57469"/>
                    </a:cubicBezTo>
                    <a:cubicBezTo>
                      <a:pt x="1707087" y="56327"/>
                      <a:pt x="1707789" y="55009"/>
                      <a:pt x="1708492" y="53779"/>
                    </a:cubicBezTo>
                    <a:cubicBezTo>
                      <a:pt x="1706999" y="54043"/>
                      <a:pt x="1705417" y="53955"/>
                      <a:pt x="1704012" y="54570"/>
                    </a:cubicBezTo>
                    <a:cubicBezTo>
                      <a:pt x="1699180" y="56590"/>
                      <a:pt x="1694524" y="60368"/>
                      <a:pt x="1689692" y="60719"/>
                    </a:cubicBezTo>
                    <a:cubicBezTo>
                      <a:pt x="1683015" y="61247"/>
                      <a:pt x="1676162" y="59490"/>
                      <a:pt x="1669397" y="58260"/>
                    </a:cubicBezTo>
                    <a:cubicBezTo>
                      <a:pt x="1668519" y="58084"/>
                      <a:pt x="1667992" y="55800"/>
                      <a:pt x="1667904" y="53867"/>
                    </a:cubicBezTo>
                    <a:cubicBezTo>
                      <a:pt x="1669661" y="52988"/>
                      <a:pt x="1670803" y="52725"/>
                      <a:pt x="1671857" y="52461"/>
                    </a:cubicBezTo>
                    <a:cubicBezTo>
                      <a:pt x="1671682" y="51846"/>
                      <a:pt x="1671506" y="51319"/>
                      <a:pt x="1671330" y="50704"/>
                    </a:cubicBezTo>
                    <a:cubicBezTo>
                      <a:pt x="1669925" y="51495"/>
                      <a:pt x="1668607" y="52286"/>
                      <a:pt x="1667201" y="53164"/>
                    </a:cubicBezTo>
                    <a:cubicBezTo>
                      <a:pt x="1662721" y="54043"/>
                      <a:pt x="1658328" y="54833"/>
                      <a:pt x="1653847" y="55800"/>
                    </a:cubicBezTo>
                    <a:cubicBezTo>
                      <a:pt x="1651212" y="56415"/>
                      <a:pt x="1648664" y="54306"/>
                      <a:pt x="1648840" y="51495"/>
                    </a:cubicBezTo>
                    <a:cubicBezTo>
                      <a:pt x="1648927" y="50704"/>
                      <a:pt x="1648664" y="49826"/>
                      <a:pt x="1648576" y="48947"/>
                    </a:cubicBezTo>
                    <a:cubicBezTo>
                      <a:pt x="1647610" y="49211"/>
                      <a:pt x="1646468" y="49123"/>
                      <a:pt x="1645853" y="49650"/>
                    </a:cubicBezTo>
                    <a:cubicBezTo>
                      <a:pt x="1644183" y="51056"/>
                      <a:pt x="1642778" y="52725"/>
                      <a:pt x="1641196" y="54218"/>
                    </a:cubicBezTo>
                    <a:cubicBezTo>
                      <a:pt x="1636716" y="58435"/>
                      <a:pt x="1632762" y="61422"/>
                      <a:pt x="1625207" y="58875"/>
                    </a:cubicBezTo>
                    <a:cubicBezTo>
                      <a:pt x="1619936" y="57030"/>
                      <a:pt x="1612995" y="60192"/>
                      <a:pt x="1606758" y="60895"/>
                    </a:cubicBezTo>
                    <a:cubicBezTo>
                      <a:pt x="1605176" y="61071"/>
                      <a:pt x="1603507" y="60280"/>
                      <a:pt x="1601926" y="60017"/>
                    </a:cubicBezTo>
                    <a:cubicBezTo>
                      <a:pt x="1603243" y="59490"/>
                      <a:pt x="1604649" y="59138"/>
                      <a:pt x="1605791" y="58347"/>
                    </a:cubicBezTo>
                    <a:cubicBezTo>
                      <a:pt x="1607197" y="57381"/>
                      <a:pt x="1608251" y="55975"/>
                      <a:pt x="1609481" y="54745"/>
                    </a:cubicBezTo>
                    <a:cubicBezTo>
                      <a:pt x="1607109" y="53515"/>
                      <a:pt x="1604825" y="51758"/>
                      <a:pt x="1602365" y="51407"/>
                    </a:cubicBezTo>
                    <a:cubicBezTo>
                      <a:pt x="1601486" y="51231"/>
                      <a:pt x="1599114" y="54570"/>
                      <a:pt x="1599202" y="56239"/>
                    </a:cubicBezTo>
                    <a:cubicBezTo>
                      <a:pt x="1599378" y="60456"/>
                      <a:pt x="1597094" y="60192"/>
                      <a:pt x="1593931" y="61334"/>
                    </a:cubicBezTo>
                    <a:cubicBezTo>
                      <a:pt x="1579523" y="66430"/>
                      <a:pt x="1566696" y="56327"/>
                      <a:pt x="1552640" y="57908"/>
                    </a:cubicBezTo>
                    <a:cubicBezTo>
                      <a:pt x="1548247" y="58347"/>
                      <a:pt x="1542800" y="54745"/>
                      <a:pt x="1539286" y="56239"/>
                    </a:cubicBezTo>
                    <a:cubicBezTo>
                      <a:pt x="1531467" y="59665"/>
                      <a:pt x="1526986" y="56151"/>
                      <a:pt x="1522154" y="51319"/>
                    </a:cubicBezTo>
                    <a:cubicBezTo>
                      <a:pt x="1521100" y="50177"/>
                      <a:pt x="1519695" y="49386"/>
                      <a:pt x="1518465" y="48420"/>
                    </a:cubicBezTo>
                    <a:cubicBezTo>
                      <a:pt x="1518201" y="50089"/>
                      <a:pt x="1517498" y="51671"/>
                      <a:pt x="1517674" y="53252"/>
                    </a:cubicBezTo>
                    <a:cubicBezTo>
                      <a:pt x="1518113" y="59402"/>
                      <a:pt x="1516971" y="58435"/>
                      <a:pt x="1512754" y="55273"/>
                    </a:cubicBezTo>
                    <a:cubicBezTo>
                      <a:pt x="1508098" y="51758"/>
                      <a:pt x="1502475" y="50792"/>
                      <a:pt x="1496589" y="54306"/>
                    </a:cubicBezTo>
                    <a:cubicBezTo>
                      <a:pt x="1492811" y="56590"/>
                      <a:pt x="1488682" y="60719"/>
                      <a:pt x="1483587" y="55888"/>
                    </a:cubicBezTo>
                    <a:cubicBezTo>
                      <a:pt x="1482884" y="55273"/>
                      <a:pt x="1480775" y="55360"/>
                      <a:pt x="1479809" y="55888"/>
                    </a:cubicBezTo>
                    <a:cubicBezTo>
                      <a:pt x="1472869" y="59577"/>
                      <a:pt x="1467509" y="57117"/>
                      <a:pt x="1462502" y="52022"/>
                    </a:cubicBezTo>
                    <a:cubicBezTo>
                      <a:pt x="1461623" y="51143"/>
                      <a:pt x="1459603" y="51319"/>
                      <a:pt x="1458109" y="51056"/>
                    </a:cubicBezTo>
                    <a:cubicBezTo>
                      <a:pt x="1458197" y="52549"/>
                      <a:pt x="1458373" y="54043"/>
                      <a:pt x="1458285" y="55536"/>
                    </a:cubicBezTo>
                    <a:cubicBezTo>
                      <a:pt x="1458197" y="56503"/>
                      <a:pt x="1457582" y="58347"/>
                      <a:pt x="1457494" y="58347"/>
                    </a:cubicBezTo>
                    <a:cubicBezTo>
                      <a:pt x="1445985" y="56151"/>
                      <a:pt x="1433334" y="63443"/>
                      <a:pt x="1422440" y="54218"/>
                    </a:cubicBezTo>
                    <a:cubicBezTo>
                      <a:pt x="1421123" y="53076"/>
                      <a:pt x="1417169" y="54570"/>
                      <a:pt x="1414621" y="55360"/>
                    </a:cubicBezTo>
                    <a:cubicBezTo>
                      <a:pt x="1412337" y="56063"/>
                      <a:pt x="1410317" y="57557"/>
                      <a:pt x="1408032" y="58435"/>
                    </a:cubicBezTo>
                    <a:cubicBezTo>
                      <a:pt x="1400389" y="61598"/>
                      <a:pt x="1393185" y="60807"/>
                      <a:pt x="1386333" y="55888"/>
                    </a:cubicBezTo>
                    <a:cubicBezTo>
                      <a:pt x="1380271" y="51495"/>
                      <a:pt x="1373857" y="52637"/>
                      <a:pt x="1367532" y="55888"/>
                    </a:cubicBezTo>
                    <a:cubicBezTo>
                      <a:pt x="1366829" y="56239"/>
                      <a:pt x="1366126" y="56766"/>
                      <a:pt x="1365423" y="57205"/>
                    </a:cubicBezTo>
                    <a:cubicBezTo>
                      <a:pt x="1366126" y="57645"/>
                      <a:pt x="1366741" y="58435"/>
                      <a:pt x="1367444" y="58435"/>
                    </a:cubicBezTo>
                    <a:cubicBezTo>
                      <a:pt x="1370958" y="58523"/>
                      <a:pt x="1374472" y="58260"/>
                      <a:pt x="1377899" y="58611"/>
                    </a:cubicBezTo>
                    <a:cubicBezTo>
                      <a:pt x="1379041" y="58699"/>
                      <a:pt x="1380007" y="60368"/>
                      <a:pt x="1381061" y="61334"/>
                    </a:cubicBezTo>
                    <a:cubicBezTo>
                      <a:pt x="1379831" y="62125"/>
                      <a:pt x="1378514" y="63794"/>
                      <a:pt x="1377459" y="63619"/>
                    </a:cubicBezTo>
                    <a:cubicBezTo>
                      <a:pt x="1367795" y="62301"/>
                      <a:pt x="1357868" y="66430"/>
                      <a:pt x="1348204" y="61510"/>
                    </a:cubicBezTo>
                    <a:cubicBezTo>
                      <a:pt x="1345744" y="60280"/>
                      <a:pt x="1341176" y="62652"/>
                      <a:pt x="1337749" y="63882"/>
                    </a:cubicBezTo>
                    <a:cubicBezTo>
                      <a:pt x="1333972" y="65288"/>
                      <a:pt x="1330458" y="67484"/>
                      <a:pt x="1326680" y="68714"/>
                    </a:cubicBezTo>
                    <a:cubicBezTo>
                      <a:pt x="1326065" y="68890"/>
                      <a:pt x="1323429" y="65200"/>
                      <a:pt x="1323517" y="65112"/>
                    </a:cubicBezTo>
                    <a:cubicBezTo>
                      <a:pt x="1329052" y="59753"/>
                      <a:pt x="1323166" y="60544"/>
                      <a:pt x="1321057" y="61247"/>
                    </a:cubicBezTo>
                    <a:cubicBezTo>
                      <a:pt x="1317631" y="62389"/>
                      <a:pt x="1314117" y="64146"/>
                      <a:pt x="1311481" y="66518"/>
                    </a:cubicBezTo>
                    <a:cubicBezTo>
                      <a:pt x="1306210" y="71438"/>
                      <a:pt x="1301993" y="71438"/>
                      <a:pt x="1297512" y="65639"/>
                    </a:cubicBezTo>
                    <a:cubicBezTo>
                      <a:pt x="1295843" y="63443"/>
                      <a:pt x="1294525" y="60456"/>
                      <a:pt x="1289781" y="63267"/>
                    </a:cubicBezTo>
                    <a:cubicBezTo>
                      <a:pt x="1286794" y="65112"/>
                      <a:pt x="1286267" y="66430"/>
                      <a:pt x="1286619" y="68802"/>
                    </a:cubicBezTo>
                    <a:cubicBezTo>
                      <a:pt x="1287146" y="73019"/>
                      <a:pt x="1289430" y="71965"/>
                      <a:pt x="1291890" y="70208"/>
                    </a:cubicBezTo>
                    <a:cubicBezTo>
                      <a:pt x="1292417" y="69856"/>
                      <a:pt x="1293559" y="70383"/>
                      <a:pt x="1294350" y="70559"/>
                    </a:cubicBezTo>
                    <a:cubicBezTo>
                      <a:pt x="1293998" y="71701"/>
                      <a:pt x="1293823" y="73019"/>
                      <a:pt x="1293120" y="73985"/>
                    </a:cubicBezTo>
                    <a:cubicBezTo>
                      <a:pt x="1292768" y="74425"/>
                      <a:pt x="1291538" y="74161"/>
                      <a:pt x="1290660" y="74249"/>
                    </a:cubicBezTo>
                    <a:cubicBezTo>
                      <a:pt x="1282314" y="75128"/>
                      <a:pt x="1273792" y="75479"/>
                      <a:pt x="1265534" y="77060"/>
                    </a:cubicBezTo>
                    <a:cubicBezTo>
                      <a:pt x="1259296" y="78202"/>
                      <a:pt x="1253937" y="72140"/>
                      <a:pt x="1250071" y="73546"/>
                    </a:cubicBezTo>
                    <a:cubicBezTo>
                      <a:pt x="1245327" y="75391"/>
                      <a:pt x="1241989" y="80662"/>
                      <a:pt x="1235488" y="79608"/>
                    </a:cubicBezTo>
                    <a:cubicBezTo>
                      <a:pt x="1234082" y="79344"/>
                      <a:pt x="1232061" y="80223"/>
                      <a:pt x="1231007" y="81277"/>
                    </a:cubicBezTo>
                    <a:cubicBezTo>
                      <a:pt x="1226527" y="85670"/>
                      <a:pt x="1221431" y="87691"/>
                      <a:pt x="1215106" y="87515"/>
                    </a:cubicBezTo>
                    <a:cubicBezTo>
                      <a:pt x="1213261" y="87427"/>
                      <a:pt x="1210801" y="88393"/>
                      <a:pt x="1209571" y="89711"/>
                    </a:cubicBezTo>
                    <a:cubicBezTo>
                      <a:pt x="1206672" y="92698"/>
                      <a:pt x="1204387" y="94192"/>
                      <a:pt x="1201137" y="90238"/>
                    </a:cubicBezTo>
                    <a:cubicBezTo>
                      <a:pt x="1200785" y="89799"/>
                      <a:pt x="1198677" y="90326"/>
                      <a:pt x="1197711" y="90941"/>
                    </a:cubicBezTo>
                    <a:cubicBezTo>
                      <a:pt x="1188749" y="96652"/>
                      <a:pt x="1178910" y="95422"/>
                      <a:pt x="1168894" y="95685"/>
                    </a:cubicBezTo>
                    <a:cubicBezTo>
                      <a:pt x="1163272" y="95861"/>
                      <a:pt x="1157034" y="99112"/>
                      <a:pt x="1152290" y="102538"/>
                    </a:cubicBezTo>
                    <a:cubicBezTo>
                      <a:pt x="1147458" y="106052"/>
                      <a:pt x="1143681" y="106931"/>
                      <a:pt x="1138585" y="103768"/>
                    </a:cubicBezTo>
                    <a:cubicBezTo>
                      <a:pt x="1136564" y="102538"/>
                      <a:pt x="1133929" y="102099"/>
                      <a:pt x="1131557" y="101923"/>
                    </a:cubicBezTo>
                    <a:cubicBezTo>
                      <a:pt x="1129448" y="101747"/>
                      <a:pt x="1127076" y="102186"/>
                      <a:pt x="1125319" y="103153"/>
                    </a:cubicBezTo>
                    <a:cubicBezTo>
                      <a:pt x="1124353" y="103680"/>
                      <a:pt x="1124441" y="105964"/>
                      <a:pt x="1124089" y="107458"/>
                    </a:cubicBezTo>
                    <a:cubicBezTo>
                      <a:pt x="1125934" y="107194"/>
                      <a:pt x="1127691" y="106579"/>
                      <a:pt x="1129448" y="106755"/>
                    </a:cubicBezTo>
                    <a:cubicBezTo>
                      <a:pt x="1130239" y="106843"/>
                      <a:pt x="1130854" y="108424"/>
                      <a:pt x="1131557" y="109390"/>
                    </a:cubicBezTo>
                    <a:cubicBezTo>
                      <a:pt x="1129624" y="110796"/>
                      <a:pt x="1127340" y="113783"/>
                      <a:pt x="1125758" y="113432"/>
                    </a:cubicBezTo>
                    <a:cubicBezTo>
                      <a:pt x="1115479" y="111411"/>
                      <a:pt x="1107660" y="119933"/>
                      <a:pt x="1098084" y="119582"/>
                    </a:cubicBezTo>
                    <a:cubicBezTo>
                      <a:pt x="1087542" y="119230"/>
                      <a:pt x="1080074" y="126873"/>
                      <a:pt x="1070850" y="130036"/>
                    </a:cubicBezTo>
                    <a:cubicBezTo>
                      <a:pt x="1059604" y="133902"/>
                      <a:pt x="1048710" y="134429"/>
                      <a:pt x="1037377" y="134605"/>
                    </a:cubicBezTo>
                    <a:cubicBezTo>
                      <a:pt x="1035708" y="134605"/>
                      <a:pt x="1034127" y="135132"/>
                      <a:pt x="1032458" y="135307"/>
                    </a:cubicBezTo>
                    <a:cubicBezTo>
                      <a:pt x="1033687" y="136801"/>
                      <a:pt x="1034742" y="138470"/>
                      <a:pt x="1036147" y="139700"/>
                    </a:cubicBezTo>
                    <a:cubicBezTo>
                      <a:pt x="1037026" y="140403"/>
                      <a:pt x="1038432" y="140491"/>
                      <a:pt x="1039574" y="140842"/>
                    </a:cubicBezTo>
                    <a:cubicBezTo>
                      <a:pt x="1039047" y="141369"/>
                      <a:pt x="1038432" y="142424"/>
                      <a:pt x="1038080" y="142336"/>
                    </a:cubicBezTo>
                    <a:cubicBezTo>
                      <a:pt x="1028416" y="140227"/>
                      <a:pt x="1022179" y="148485"/>
                      <a:pt x="1013745" y="150242"/>
                    </a:cubicBezTo>
                    <a:cubicBezTo>
                      <a:pt x="1008913" y="151297"/>
                      <a:pt x="1003642" y="151209"/>
                      <a:pt x="999161" y="153054"/>
                    </a:cubicBezTo>
                    <a:cubicBezTo>
                      <a:pt x="992835" y="155689"/>
                      <a:pt x="987301" y="160346"/>
                      <a:pt x="980975" y="162981"/>
                    </a:cubicBezTo>
                    <a:cubicBezTo>
                      <a:pt x="968236" y="168340"/>
                      <a:pt x="956991" y="176599"/>
                      <a:pt x="944077" y="181518"/>
                    </a:cubicBezTo>
                    <a:cubicBezTo>
                      <a:pt x="942144" y="182221"/>
                      <a:pt x="939772" y="181606"/>
                      <a:pt x="937575" y="181694"/>
                    </a:cubicBezTo>
                    <a:cubicBezTo>
                      <a:pt x="933534" y="181782"/>
                      <a:pt x="928175" y="180025"/>
                      <a:pt x="929493" y="187580"/>
                    </a:cubicBezTo>
                    <a:cubicBezTo>
                      <a:pt x="929581" y="188020"/>
                      <a:pt x="927824" y="188898"/>
                      <a:pt x="926857" y="189513"/>
                    </a:cubicBezTo>
                    <a:cubicBezTo>
                      <a:pt x="916578" y="196454"/>
                      <a:pt x="904367" y="198562"/>
                      <a:pt x="892946" y="202603"/>
                    </a:cubicBezTo>
                    <a:cubicBezTo>
                      <a:pt x="892155" y="202867"/>
                      <a:pt x="891101" y="202428"/>
                      <a:pt x="890310" y="202691"/>
                    </a:cubicBezTo>
                    <a:cubicBezTo>
                      <a:pt x="887587" y="203570"/>
                      <a:pt x="884512" y="195224"/>
                      <a:pt x="882667" y="202340"/>
                    </a:cubicBezTo>
                    <a:cubicBezTo>
                      <a:pt x="881437" y="207260"/>
                      <a:pt x="887147" y="204097"/>
                      <a:pt x="889168" y="205590"/>
                    </a:cubicBezTo>
                    <a:cubicBezTo>
                      <a:pt x="889783" y="206030"/>
                      <a:pt x="890310" y="207172"/>
                      <a:pt x="890134" y="207699"/>
                    </a:cubicBezTo>
                    <a:cubicBezTo>
                      <a:pt x="889783" y="208753"/>
                      <a:pt x="888905" y="210422"/>
                      <a:pt x="888289" y="210422"/>
                    </a:cubicBezTo>
                    <a:cubicBezTo>
                      <a:pt x="876781" y="209983"/>
                      <a:pt x="869489" y="220789"/>
                      <a:pt x="858946" y="221843"/>
                    </a:cubicBezTo>
                    <a:cubicBezTo>
                      <a:pt x="847789" y="222985"/>
                      <a:pt x="842518" y="231595"/>
                      <a:pt x="835138" y="237569"/>
                    </a:cubicBezTo>
                    <a:cubicBezTo>
                      <a:pt x="834874" y="237833"/>
                      <a:pt x="834787" y="238623"/>
                      <a:pt x="834611" y="238623"/>
                    </a:cubicBezTo>
                    <a:cubicBezTo>
                      <a:pt x="820379" y="238623"/>
                      <a:pt x="815283" y="253998"/>
                      <a:pt x="802984" y="257248"/>
                    </a:cubicBezTo>
                    <a:cubicBezTo>
                      <a:pt x="799469" y="258127"/>
                      <a:pt x="795867" y="259093"/>
                      <a:pt x="792529" y="260499"/>
                    </a:cubicBezTo>
                    <a:cubicBezTo>
                      <a:pt x="789981" y="261553"/>
                      <a:pt x="785501" y="263662"/>
                      <a:pt x="785676" y="264716"/>
                    </a:cubicBezTo>
                    <a:cubicBezTo>
                      <a:pt x="786906" y="271920"/>
                      <a:pt x="780581" y="271393"/>
                      <a:pt x="777330" y="273413"/>
                    </a:cubicBezTo>
                    <a:cubicBezTo>
                      <a:pt x="766085" y="280266"/>
                      <a:pt x="754400" y="285977"/>
                      <a:pt x="740871" y="286679"/>
                    </a:cubicBezTo>
                    <a:cubicBezTo>
                      <a:pt x="740080" y="286679"/>
                      <a:pt x="739377" y="287207"/>
                      <a:pt x="738587" y="287470"/>
                    </a:cubicBezTo>
                    <a:cubicBezTo>
                      <a:pt x="739377" y="288085"/>
                      <a:pt x="740080" y="288876"/>
                      <a:pt x="740871" y="289227"/>
                    </a:cubicBezTo>
                    <a:cubicBezTo>
                      <a:pt x="742716" y="290018"/>
                      <a:pt x="744824" y="290369"/>
                      <a:pt x="746493" y="291336"/>
                    </a:cubicBezTo>
                    <a:cubicBezTo>
                      <a:pt x="747021" y="291599"/>
                      <a:pt x="746669" y="293444"/>
                      <a:pt x="746669" y="294498"/>
                    </a:cubicBezTo>
                    <a:cubicBezTo>
                      <a:pt x="738499" y="293356"/>
                      <a:pt x="736654" y="302932"/>
                      <a:pt x="729713" y="304426"/>
                    </a:cubicBezTo>
                    <a:cubicBezTo>
                      <a:pt x="726375" y="305129"/>
                      <a:pt x="723652" y="309434"/>
                      <a:pt x="720313" y="310049"/>
                    </a:cubicBezTo>
                    <a:cubicBezTo>
                      <a:pt x="709419" y="312157"/>
                      <a:pt x="702918" y="319625"/>
                      <a:pt x="696066" y="327180"/>
                    </a:cubicBezTo>
                    <a:cubicBezTo>
                      <a:pt x="690443" y="333418"/>
                      <a:pt x="683502" y="337898"/>
                      <a:pt x="675244" y="340270"/>
                    </a:cubicBezTo>
                    <a:cubicBezTo>
                      <a:pt x="671730" y="341237"/>
                      <a:pt x="666283" y="344487"/>
                      <a:pt x="663647" y="349407"/>
                    </a:cubicBezTo>
                    <a:cubicBezTo>
                      <a:pt x="658376" y="359247"/>
                      <a:pt x="650382" y="362761"/>
                      <a:pt x="639927" y="362761"/>
                    </a:cubicBezTo>
                    <a:cubicBezTo>
                      <a:pt x="638433" y="362761"/>
                      <a:pt x="636588" y="363376"/>
                      <a:pt x="635446" y="364342"/>
                    </a:cubicBezTo>
                    <a:cubicBezTo>
                      <a:pt x="633689" y="365836"/>
                      <a:pt x="632459" y="367944"/>
                      <a:pt x="631054" y="369789"/>
                    </a:cubicBezTo>
                    <a:cubicBezTo>
                      <a:pt x="633426" y="369613"/>
                      <a:pt x="635798" y="369613"/>
                      <a:pt x="638170" y="369262"/>
                    </a:cubicBezTo>
                    <a:cubicBezTo>
                      <a:pt x="639663" y="369086"/>
                      <a:pt x="641157" y="368559"/>
                      <a:pt x="642650" y="368208"/>
                    </a:cubicBezTo>
                    <a:cubicBezTo>
                      <a:pt x="641684" y="369789"/>
                      <a:pt x="641157" y="371722"/>
                      <a:pt x="639839" y="372776"/>
                    </a:cubicBezTo>
                    <a:cubicBezTo>
                      <a:pt x="629648" y="380859"/>
                      <a:pt x="619369" y="388678"/>
                      <a:pt x="609178" y="396672"/>
                    </a:cubicBezTo>
                    <a:cubicBezTo>
                      <a:pt x="607333" y="398166"/>
                      <a:pt x="605137" y="399923"/>
                      <a:pt x="604434" y="402031"/>
                    </a:cubicBezTo>
                    <a:cubicBezTo>
                      <a:pt x="602238" y="408269"/>
                      <a:pt x="596527" y="408620"/>
                      <a:pt x="592925" y="406776"/>
                    </a:cubicBezTo>
                    <a:cubicBezTo>
                      <a:pt x="587127" y="403788"/>
                      <a:pt x="585985" y="407478"/>
                      <a:pt x="586160" y="410729"/>
                    </a:cubicBezTo>
                    <a:cubicBezTo>
                      <a:pt x="586775" y="419954"/>
                      <a:pt x="581856" y="424434"/>
                      <a:pt x="574476" y="428300"/>
                    </a:cubicBezTo>
                    <a:cubicBezTo>
                      <a:pt x="567975" y="431726"/>
                      <a:pt x="562176" y="436646"/>
                      <a:pt x="556114" y="440951"/>
                    </a:cubicBezTo>
                    <a:cubicBezTo>
                      <a:pt x="555060" y="441741"/>
                      <a:pt x="554357" y="443323"/>
                      <a:pt x="553303" y="443586"/>
                    </a:cubicBezTo>
                    <a:cubicBezTo>
                      <a:pt x="550404" y="444201"/>
                      <a:pt x="547505" y="444289"/>
                      <a:pt x="544518" y="444640"/>
                    </a:cubicBezTo>
                    <a:cubicBezTo>
                      <a:pt x="546626" y="446222"/>
                      <a:pt x="548735" y="447628"/>
                      <a:pt x="550667" y="449385"/>
                    </a:cubicBezTo>
                    <a:cubicBezTo>
                      <a:pt x="550931" y="449648"/>
                      <a:pt x="550492" y="451230"/>
                      <a:pt x="549965" y="451669"/>
                    </a:cubicBezTo>
                    <a:cubicBezTo>
                      <a:pt x="543288" y="457731"/>
                      <a:pt x="536699" y="463880"/>
                      <a:pt x="529846" y="469591"/>
                    </a:cubicBezTo>
                    <a:cubicBezTo>
                      <a:pt x="527035" y="471875"/>
                      <a:pt x="523521" y="473369"/>
                      <a:pt x="520446" y="475301"/>
                    </a:cubicBezTo>
                    <a:cubicBezTo>
                      <a:pt x="518689" y="476444"/>
                      <a:pt x="515965" y="477410"/>
                      <a:pt x="515526" y="478991"/>
                    </a:cubicBezTo>
                    <a:cubicBezTo>
                      <a:pt x="511573" y="492872"/>
                      <a:pt x="499976" y="500779"/>
                      <a:pt x="491542" y="511146"/>
                    </a:cubicBezTo>
                    <a:cubicBezTo>
                      <a:pt x="487588" y="515978"/>
                      <a:pt x="481614" y="512376"/>
                      <a:pt x="479155" y="515802"/>
                    </a:cubicBezTo>
                    <a:cubicBezTo>
                      <a:pt x="476958" y="518789"/>
                      <a:pt x="479067" y="525202"/>
                      <a:pt x="476695" y="527662"/>
                    </a:cubicBezTo>
                    <a:cubicBezTo>
                      <a:pt x="467821" y="536975"/>
                      <a:pt x="457894" y="545233"/>
                      <a:pt x="448318" y="553843"/>
                    </a:cubicBezTo>
                    <a:cubicBezTo>
                      <a:pt x="448054" y="554106"/>
                      <a:pt x="447527" y="554018"/>
                      <a:pt x="447088" y="553931"/>
                    </a:cubicBezTo>
                    <a:cubicBezTo>
                      <a:pt x="443222" y="553843"/>
                      <a:pt x="439181" y="553316"/>
                      <a:pt x="436809" y="557533"/>
                    </a:cubicBezTo>
                    <a:cubicBezTo>
                      <a:pt x="440411" y="557357"/>
                      <a:pt x="444101" y="557181"/>
                      <a:pt x="447703" y="557181"/>
                    </a:cubicBezTo>
                    <a:cubicBezTo>
                      <a:pt x="448318" y="557181"/>
                      <a:pt x="449460" y="557708"/>
                      <a:pt x="449460" y="557884"/>
                    </a:cubicBezTo>
                    <a:cubicBezTo>
                      <a:pt x="449372" y="559114"/>
                      <a:pt x="449372" y="560607"/>
                      <a:pt x="448581" y="561398"/>
                    </a:cubicBezTo>
                    <a:cubicBezTo>
                      <a:pt x="444101" y="566054"/>
                      <a:pt x="439445" y="570623"/>
                      <a:pt x="434876" y="575191"/>
                    </a:cubicBezTo>
                    <a:cubicBezTo>
                      <a:pt x="433295" y="576773"/>
                      <a:pt x="431977" y="578618"/>
                      <a:pt x="430220" y="579760"/>
                    </a:cubicBezTo>
                    <a:cubicBezTo>
                      <a:pt x="419502" y="586612"/>
                      <a:pt x="410892" y="594695"/>
                      <a:pt x="406763" y="607697"/>
                    </a:cubicBezTo>
                    <a:cubicBezTo>
                      <a:pt x="405445" y="611914"/>
                      <a:pt x="396923" y="615955"/>
                      <a:pt x="391389" y="616307"/>
                    </a:cubicBezTo>
                    <a:cubicBezTo>
                      <a:pt x="385854" y="616658"/>
                      <a:pt x="387259" y="620963"/>
                      <a:pt x="384887" y="622632"/>
                    </a:cubicBezTo>
                    <a:cubicBezTo>
                      <a:pt x="384185" y="623159"/>
                      <a:pt x="384272" y="624916"/>
                      <a:pt x="384009" y="626059"/>
                    </a:cubicBezTo>
                    <a:cubicBezTo>
                      <a:pt x="385239" y="625619"/>
                      <a:pt x="386469" y="625268"/>
                      <a:pt x="387699" y="624829"/>
                    </a:cubicBezTo>
                    <a:cubicBezTo>
                      <a:pt x="388050" y="624653"/>
                      <a:pt x="388314" y="624038"/>
                      <a:pt x="388665" y="623950"/>
                    </a:cubicBezTo>
                    <a:cubicBezTo>
                      <a:pt x="390422" y="623599"/>
                      <a:pt x="392267" y="623335"/>
                      <a:pt x="394024" y="622984"/>
                    </a:cubicBezTo>
                    <a:cubicBezTo>
                      <a:pt x="393673" y="624477"/>
                      <a:pt x="393761" y="626322"/>
                      <a:pt x="392882" y="627376"/>
                    </a:cubicBezTo>
                    <a:cubicBezTo>
                      <a:pt x="387172" y="634229"/>
                      <a:pt x="381022" y="640730"/>
                      <a:pt x="375399" y="647758"/>
                    </a:cubicBezTo>
                    <a:cubicBezTo>
                      <a:pt x="371797" y="652239"/>
                      <a:pt x="364769" y="654435"/>
                      <a:pt x="365296" y="661991"/>
                    </a:cubicBezTo>
                    <a:cubicBezTo>
                      <a:pt x="365296" y="662518"/>
                      <a:pt x="361958" y="664011"/>
                      <a:pt x="360200" y="663836"/>
                    </a:cubicBezTo>
                    <a:cubicBezTo>
                      <a:pt x="355456" y="663396"/>
                      <a:pt x="351591" y="664626"/>
                      <a:pt x="349131" y="668668"/>
                    </a:cubicBezTo>
                    <a:cubicBezTo>
                      <a:pt x="348252" y="670161"/>
                      <a:pt x="347462" y="673148"/>
                      <a:pt x="348252" y="673851"/>
                    </a:cubicBezTo>
                    <a:cubicBezTo>
                      <a:pt x="352821" y="678332"/>
                      <a:pt x="349043" y="682197"/>
                      <a:pt x="347022" y="685184"/>
                    </a:cubicBezTo>
                    <a:cubicBezTo>
                      <a:pt x="341839" y="692827"/>
                      <a:pt x="339731" y="703370"/>
                      <a:pt x="326992" y="704248"/>
                    </a:cubicBezTo>
                    <a:cubicBezTo>
                      <a:pt x="321721" y="704600"/>
                      <a:pt x="325059" y="708992"/>
                      <a:pt x="327695" y="711101"/>
                    </a:cubicBezTo>
                    <a:cubicBezTo>
                      <a:pt x="328573" y="711804"/>
                      <a:pt x="329979" y="711804"/>
                      <a:pt x="331121" y="712155"/>
                    </a:cubicBezTo>
                    <a:cubicBezTo>
                      <a:pt x="330242" y="712682"/>
                      <a:pt x="329188" y="713122"/>
                      <a:pt x="328397" y="713737"/>
                    </a:cubicBezTo>
                    <a:cubicBezTo>
                      <a:pt x="322423" y="718920"/>
                      <a:pt x="315307" y="722786"/>
                      <a:pt x="315307" y="732801"/>
                    </a:cubicBezTo>
                    <a:cubicBezTo>
                      <a:pt x="315307" y="738599"/>
                      <a:pt x="307049" y="742113"/>
                      <a:pt x="307752" y="749142"/>
                    </a:cubicBezTo>
                    <a:cubicBezTo>
                      <a:pt x="296067" y="759069"/>
                      <a:pt x="294222" y="776552"/>
                      <a:pt x="280254" y="784810"/>
                    </a:cubicBezTo>
                    <a:cubicBezTo>
                      <a:pt x="278233" y="786040"/>
                      <a:pt x="277003" y="789554"/>
                      <a:pt x="276476" y="792278"/>
                    </a:cubicBezTo>
                    <a:cubicBezTo>
                      <a:pt x="274719" y="802732"/>
                      <a:pt x="271292" y="811957"/>
                      <a:pt x="259959" y="815032"/>
                    </a:cubicBezTo>
                    <a:cubicBezTo>
                      <a:pt x="252755" y="816965"/>
                      <a:pt x="252228" y="821797"/>
                      <a:pt x="252052" y="828298"/>
                    </a:cubicBezTo>
                    <a:cubicBezTo>
                      <a:pt x="251086" y="830319"/>
                      <a:pt x="250735" y="831724"/>
                      <a:pt x="250383" y="833130"/>
                    </a:cubicBezTo>
                    <a:cubicBezTo>
                      <a:pt x="250998" y="833218"/>
                      <a:pt x="251525" y="833393"/>
                      <a:pt x="252140" y="833481"/>
                    </a:cubicBezTo>
                    <a:cubicBezTo>
                      <a:pt x="252316" y="831988"/>
                      <a:pt x="252580" y="830406"/>
                      <a:pt x="252755" y="828913"/>
                    </a:cubicBezTo>
                    <a:cubicBezTo>
                      <a:pt x="254425" y="827683"/>
                      <a:pt x="257060" y="826717"/>
                      <a:pt x="257587" y="825135"/>
                    </a:cubicBezTo>
                    <a:cubicBezTo>
                      <a:pt x="258466" y="822500"/>
                      <a:pt x="258729" y="819952"/>
                      <a:pt x="262156" y="821533"/>
                    </a:cubicBezTo>
                    <a:cubicBezTo>
                      <a:pt x="262595" y="821797"/>
                      <a:pt x="262244" y="825135"/>
                      <a:pt x="261365" y="826629"/>
                    </a:cubicBezTo>
                    <a:cubicBezTo>
                      <a:pt x="256884" y="834799"/>
                      <a:pt x="252931" y="843584"/>
                      <a:pt x="247221" y="850788"/>
                    </a:cubicBezTo>
                    <a:cubicBezTo>
                      <a:pt x="243004" y="856060"/>
                      <a:pt x="238962" y="861155"/>
                      <a:pt x="237029" y="867656"/>
                    </a:cubicBezTo>
                    <a:cubicBezTo>
                      <a:pt x="236766" y="868447"/>
                      <a:pt x="236942" y="869501"/>
                      <a:pt x="236414" y="870028"/>
                    </a:cubicBezTo>
                    <a:cubicBezTo>
                      <a:pt x="232285" y="873982"/>
                      <a:pt x="226751" y="877145"/>
                      <a:pt x="224291" y="881889"/>
                    </a:cubicBezTo>
                    <a:cubicBezTo>
                      <a:pt x="221743" y="886809"/>
                      <a:pt x="223324" y="893661"/>
                      <a:pt x="221040" y="898844"/>
                    </a:cubicBezTo>
                    <a:cubicBezTo>
                      <a:pt x="217614" y="906663"/>
                      <a:pt x="216120" y="915888"/>
                      <a:pt x="207247" y="920544"/>
                    </a:cubicBezTo>
                    <a:cubicBezTo>
                      <a:pt x="204348" y="922038"/>
                      <a:pt x="199867" y="925201"/>
                      <a:pt x="205226" y="929505"/>
                    </a:cubicBezTo>
                    <a:cubicBezTo>
                      <a:pt x="200131" y="937676"/>
                      <a:pt x="202854" y="950327"/>
                      <a:pt x="189676" y="954017"/>
                    </a:cubicBezTo>
                    <a:cubicBezTo>
                      <a:pt x="183175" y="955862"/>
                      <a:pt x="180012" y="965262"/>
                      <a:pt x="182033" y="971324"/>
                    </a:cubicBezTo>
                    <a:cubicBezTo>
                      <a:pt x="182209" y="971939"/>
                      <a:pt x="182999" y="972378"/>
                      <a:pt x="183527" y="972905"/>
                    </a:cubicBezTo>
                    <a:cubicBezTo>
                      <a:pt x="183878" y="972202"/>
                      <a:pt x="184317" y="971500"/>
                      <a:pt x="184669" y="970709"/>
                    </a:cubicBezTo>
                    <a:cubicBezTo>
                      <a:pt x="185547" y="968425"/>
                      <a:pt x="186074" y="965965"/>
                      <a:pt x="187392" y="964032"/>
                    </a:cubicBezTo>
                    <a:cubicBezTo>
                      <a:pt x="188358" y="962538"/>
                      <a:pt x="190379" y="961748"/>
                      <a:pt x="191873" y="960606"/>
                    </a:cubicBezTo>
                    <a:cubicBezTo>
                      <a:pt x="191960" y="962626"/>
                      <a:pt x="193015" y="965525"/>
                      <a:pt x="192048" y="966668"/>
                    </a:cubicBezTo>
                    <a:cubicBezTo>
                      <a:pt x="184669" y="975189"/>
                      <a:pt x="184054" y="987665"/>
                      <a:pt x="174741" y="995044"/>
                    </a:cubicBezTo>
                    <a:cubicBezTo>
                      <a:pt x="172808" y="996538"/>
                      <a:pt x="170876" y="1001370"/>
                      <a:pt x="171754" y="1002600"/>
                    </a:cubicBezTo>
                    <a:cubicBezTo>
                      <a:pt x="176410" y="1008837"/>
                      <a:pt x="171754" y="1013757"/>
                      <a:pt x="169382" y="1018062"/>
                    </a:cubicBezTo>
                    <a:cubicBezTo>
                      <a:pt x="165253" y="1025617"/>
                      <a:pt x="164023" y="1035633"/>
                      <a:pt x="154096" y="1039147"/>
                    </a:cubicBezTo>
                    <a:cubicBezTo>
                      <a:pt x="153481" y="1039410"/>
                      <a:pt x="153393" y="1041431"/>
                      <a:pt x="152514" y="1043188"/>
                    </a:cubicBezTo>
                    <a:cubicBezTo>
                      <a:pt x="150581" y="1044857"/>
                      <a:pt x="149264" y="1045824"/>
                      <a:pt x="147946" y="1046878"/>
                    </a:cubicBezTo>
                    <a:cubicBezTo>
                      <a:pt x="148736" y="1047581"/>
                      <a:pt x="149439" y="1048372"/>
                      <a:pt x="150230" y="1049074"/>
                    </a:cubicBezTo>
                    <a:cubicBezTo>
                      <a:pt x="151196" y="1047317"/>
                      <a:pt x="152163" y="1045560"/>
                      <a:pt x="153217" y="1043803"/>
                    </a:cubicBezTo>
                    <a:cubicBezTo>
                      <a:pt x="156380" y="1045209"/>
                      <a:pt x="159894" y="1046439"/>
                      <a:pt x="157785" y="1051007"/>
                    </a:cubicBezTo>
                    <a:cubicBezTo>
                      <a:pt x="152602" y="1062340"/>
                      <a:pt x="147419" y="1073761"/>
                      <a:pt x="141972" y="1085007"/>
                    </a:cubicBezTo>
                    <a:cubicBezTo>
                      <a:pt x="141620" y="1085710"/>
                      <a:pt x="139248" y="1085270"/>
                      <a:pt x="138633" y="1086061"/>
                    </a:cubicBezTo>
                    <a:cubicBezTo>
                      <a:pt x="137140" y="1087906"/>
                      <a:pt x="136085" y="1090190"/>
                      <a:pt x="134943" y="1092299"/>
                    </a:cubicBezTo>
                    <a:cubicBezTo>
                      <a:pt x="136788" y="1091332"/>
                      <a:pt x="138633" y="1090190"/>
                      <a:pt x="140478" y="1089311"/>
                    </a:cubicBezTo>
                    <a:cubicBezTo>
                      <a:pt x="141532" y="1088784"/>
                      <a:pt x="142850" y="1088609"/>
                      <a:pt x="143992" y="1088345"/>
                    </a:cubicBezTo>
                    <a:cubicBezTo>
                      <a:pt x="143641" y="1089575"/>
                      <a:pt x="143729" y="1091156"/>
                      <a:pt x="142938" y="1091947"/>
                    </a:cubicBezTo>
                    <a:cubicBezTo>
                      <a:pt x="135295" y="1099415"/>
                      <a:pt x="138633" y="1111099"/>
                      <a:pt x="132308" y="1119006"/>
                    </a:cubicBezTo>
                    <a:cubicBezTo>
                      <a:pt x="131693" y="1119797"/>
                      <a:pt x="132747" y="1122257"/>
                      <a:pt x="132132" y="1122784"/>
                    </a:cubicBezTo>
                    <a:cubicBezTo>
                      <a:pt x="120887" y="1132184"/>
                      <a:pt x="125367" y="1146241"/>
                      <a:pt x="121502" y="1157750"/>
                    </a:cubicBezTo>
                    <a:cubicBezTo>
                      <a:pt x="120360" y="1161264"/>
                      <a:pt x="117109" y="1164866"/>
                      <a:pt x="113858" y="1166798"/>
                    </a:cubicBezTo>
                    <a:cubicBezTo>
                      <a:pt x="109290" y="1169434"/>
                      <a:pt x="110696" y="1174090"/>
                      <a:pt x="112629" y="1174530"/>
                    </a:cubicBezTo>
                    <a:cubicBezTo>
                      <a:pt x="119920" y="1176111"/>
                      <a:pt x="116055" y="1179713"/>
                      <a:pt x="114913" y="1182964"/>
                    </a:cubicBezTo>
                    <a:cubicBezTo>
                      <a:pt x="111047" y="1193594"/>
                      <a:pt x="107357" y="1204224"/>
                      <a:pt x="103140" y="1214767"/>
                    </a:cubicBezTo>
                    <a:cubicBezTo>
                      <a:pt x="102086" y="1217402"/>
                      <a:pt x="99275" y="1219247"/>
                      <a:pt x="97430" y="1221531"/>
                    </a:cubicBezTo>
                    <a:cubicBezTo>
                      <a:pt x="96815" y="1222234"/>
                      <a:pt x="96639" y="1223376"/>
                      <a:pt x="96288" y="1224255"/>
                    </a:cubicBezTo>
                    <a:cubicBezTo>
                      <a:pt x="97430" y="1224255"/>
                      <a:pt x="98660" y="1224518"/>
                      <a:pt x="99802" y="1224255"/>
                    </a:cubicBezTo>
                    <a:cubicBezTo>
                      <a:pt x="100768" y="1223991"/>
                      <a:pt x="101647" y="1223288"/>
                      <a:pt x="102613" y="1222761"/>
                    </a:cubicBezTo>
                    <a:cubicBezTo>
                      <a:pt x="102789" y="1223903"/>
                      <a:pt x="103492" y="1225748"/>
                      <a:pt x="103052" y="1226188"/>
                    </a:cubicBezTo>
                    <a:cubicBezTo>
                      <a:pt x="95058" y="1233743"/>
                      <a:pt x="100329" y="1244900"/>
                      <a:pt x="95497" y="1253247"/>
                    </a:cubicBezTo>
                    <a:cubicBezTo>
                      <a:pt x="94267" y="1255355"/>
                      <a:pt x="94355" y="1258342"/>
                      <a:pt x="92861" y="1259923"/>
                    </a:cubicBezTo>
                    <a:cubicBezTo>
                      <a:pt x="88908" y="1264140"/>
                      <a:pt x="84427" y="1267830"/>
                      <a:pt x="90226" y="1273717"/>
                    </a:cubicBezTo>
                    <a:cubicBezTo>
                      <a:pt x="84340" y="1280306"/>
                      <a:pt x="91631" y="1291024"/>
                      <a:pt x="82583" y="1296822"/>
                    </a:cubicBezTo>
                    <a:cubicBezTo>
                      <a:pt x="80386" y="1298228"/>
                      <a:pt x="78893" y="1301303"/>
                      <a:pt x="78014" y="1303938"/>
                    </a:cubicBezTo>
                    <a:cubicBezTo>
                      <a:pt x="77311" y="1306047"/>
                      <a:pt x="78014" y="1308594"/>
                      <a:pt x="78102" y="1310967"/>
                    </a:cubicBezTo>
                    <a:cubicBezTo>
                      <a:pt x="79508" y="1309561"/>
                      <a:pt x="81001" y="1308155"/>
                      <a:pt x="82231" y="1306662"/>
                    </a:cubicBezTo>
                    <a:cubicBezTo>
                      <a:pt x="82934" y="1305783"/>
                      <a:pt x="83198" y="1304553"/>
                      <a:pt x="83637" y="1303411"/>
                    </a:cubicBezTo>
                    <a:cubicBezTo>
                      <a:pt x="84076" y="1304553"/>
                      <a:pt x="85042" y="1305783"/>
                      <a:pt x="84779" y="1306837"/>
                    </a:cubicBezTo>
                    <a:cubicBezTo>
                      <a:pt x="82319" y="1317995"/>
                      <a:pt x="80386" y="1329328"/>
                      <a:pt x="76784" y="1340134"/>
                    </a:cubicBezTo>
                    <a:cubicBezTo>
                      <a:pt x="73358" y="1350413"/>
                      <a:pt x="68789" y="1359813"/>
                      <a:pt x="73885" y="1371146"/>
                    </a:cubicBezTo>
                    <a:cubicBezTo>
                      <a:pt x="74939" y="1373431"/>
                      <a:pt x="69932" y="1378702"/>
                      <a:pt x="67296" y="1382392"/>
                    </a:cubicBezTo>
                    <a:cubicBezTo>
                      <a:pt x="65627" y="1384852"/>
                      <a:pt x="62728" y="1386609"/>
                      <a:pt x="61410" y="1389156"/>
                    </a:cubicBezTo>
                    <a:cubicBezTo>
                      <a:pt x="60707" y="1390562"/>
                      <a:pt x="62025" y="1393022"/>
                      <a:pt x="62464" y="1395043"/>
                    </a:cubicBezTo>
                    <a:cubicBezTo>
                      <a:pt x="63782" y="1393988"/>
                      <a:pt x="65012" y="1392758"/>
                      <a:pt x="66417" y="1391792"/>
                    </a:cubicBezTo>
                    <a:cubicBezTo>
                      <a:pt x="67647" y="1391001"/>
                      <a:pt x="69053" y="1390562"/>
                      <a:pt x="70459" y="1389947"/>
                    </a:cubicBezTo>
                    <a:cubicBezTo>
                      <a:pt x="70898" y="1391089"/>
                      <a:pt x="71337" y="1392231"/>
                      <a:pt x="71601" y="1393373"/>
                    </a:cubicBezTo>
                    <a:cubicBezTo>
                      <a:pt x="71689" y="1393813"/>
                      <a:pt x="71777" y="1394340"/>
                      <a:pt x="71601" y="1394691"/>
                    </a:cubicBezTo>
                    <a:cubicBezTo>
                      <a:pt x="65451" y="1408133"/>
                      <a:pt x="69317" y="1423771"/>
                      <a:pt x="62464" y="1437125"/>
                    </a:cubicBezTo>
                    <a:cubicBezTo>
                      <a:pt x="61761" y="1438530"/>
                      <a:pt x="62640" y="1440639"/>
                      <a:pt x="62640" y="1442484"/>
                    </a:cubicBezTo>
                    <a:cubicBezTo>
                      <a:pt x="62464" y="1448633"/>
                      <a:pt x="62640" y="1454871"/>
                      <a:pt x="62025" y="1460933"/>
                    </a:cubicBezTo>
                    <a:cubicBezTo>
                      <a:pt x="61322" y="1467434"/>
                      <a:pt x="59301" y="1473847"/>
                      <a:pt x="58686" y="1480436"/>
                    </a:cubicBezTo>
                    <a:cubicBezTo>
                      <a:pt x="58247" y="1485268"/>
                      <a:pt x="58862" y="1490013"/>
                      <a:pt x="53854" y="1492824"/>
                    </a:cubicBezTo>
                    <a:cubicBezTo>
                      <a:pt x="54996" y="1493439"/>
                      <a:pt x="56139" y="1494054"/>
                      <a:pt x="57896" y="1494669"/>
                    </a:cubicBezTo>
                    <a:cubicBezTo>
                      <a:pt x="57105" y="1509253"/>
                      <a:pt x="59301" y="1524188"/>
                      <a:pt x="51219" y="1538069"/>
                    </a:cubicBezTo>
                    <a:cubicBezTo>
                      <a:pt x="49110" y="1541671"/>
                      <a:pt x="50779" y="1549753"/>
                      <a:pt x="53679" y="1553355"/>
                    </a:cubicBezTo>
                    <a:cubicBezTo>
                      <a:pt x="58335" y="1559153"/>
                      <a:pt x="54206" y="1562755"/>
                      <a:pt x="52800" y="1567060"/>
                    </a:cubicBezTo>
                    <a:cubicBezTo>
                      <a:pt x="51834" y="1570047"/>
                      <a:pt x="49374" y="1572595"/>
                      <a:pt x="48144" y="1575582"/>
                    </a:cubicBezTo>
                    <a:cubicBezTo>
                      <a:pt x="47090" y="1577954"/>
                      <a:pt x="45684" y="1582523"/>
                      <a:pt x="46475" y="1583050"/>
                    </a:cubicBezTo>
                    <a:cubicBezTo>
                      <a:pt x="51131" y="1586212"/>
                      <a:pt x="49813" y="1580150"/>
                      <a:pt x="51746" y="1579096"/>
                    </a:cubicBezTo>
                    <a:cubicBezTo>
                      <a:pt x="52624" y="1578569"/>
                      <a:pt x="55699" y="1579711"/>
                      <a:pt x="55787" y="1580238"/>
                    </a:cubicBezTo>
                    <a:cubicBezTo>
                      <a:pt x="56666" y="1591308"/>
                      <a:pt x="56051" y="1602290"/>
                      <a:pt x="51570" y="1612481"/>
                    </a:cubicBezTo>
                    <a:cubicBezTo>
                      <a:pt x="51043" y="1613711"/>
                      <a:pt x="47177" y="1613447"/>
                      <a:pt x="50428" y="1616434"/>
                    </a:cubicBezTo>
                    <a:cubicBezTo>
                      <a:pt x="59828" y="1624868"/>
                      <a:pt x="56666" y="1634971"/>
                      <a:pt x="53854" y="1644811"/>
                    </a:cubicBezTo>
                    <a:cubicBezTo>
                      <a:pt x="51922" y="1651576"/>
                      <a:pt x="53327" y="1659307"/>
                      <a:pt x="48144" y="1665193"/>
                    </a:cubicBezTo>
                    <a:cubicBezTo>
                      <a:pt x="47968" y="1665369"/>
                      <a:pt x="49374" y="1667653"/>
                      <a:pt x="49989" y="1667653"/>
                    </a:cubicBezTo>
                    <a:cubicBezTo>
                      <a:pt x="51922" y="1667741"/>
                      <a:pt x="53942" y="1667126"/>
                      <a:pt x="55875" y="1666862"/>
                    </a:cubicBezTo>
                    <a:cubicBezTo>
                      <a:pt x="55172" y="1669234"/>
                      <a:pt x="53767" y="1671518"/>
                      <a:pt x="53942" y="1673890"/>
                    </a:cubicBezTo>
                    <a:cubicBezTo>
                      <a:pt x="54294" y="1680480"/>
                      <a:pt x="55611" y="1686981"/>
                      <a:pt x="55787" y="1693570"/>
                    </a:cubicBezTo>
                    <a:cubicBezTo>
                      <a:pt x="55875" y="1697611"/>
                      <a:pt x="54030" y="1701564"/>
                      <a:pt x="53591" y="1705694"/>
                    </a:cubicBezTo>
                    <a:cubicBezTo>
                      <a:pt x="53239" y="1708593"/>
                      <a:pt x="52800" y="1712195"/>
                      <a:pt x="54206" y="1714391"/>
                    </a:cubicBezTo>
                    <a:cubicBezTo>
                      <a:pt x="61234" y="1725636"/>
                      <a:pt x="57105" y="1736442"/>
                      <a:pt x="53854" y="1747336"/>
                    </a:cubicBezTo>
                    <a:cubicBezTo>
                      <a:pt x="53591" y="1748127"/>
                      <a:pt x="53239" y="1749005"/>
                      <a:pt x="53415" y="1749708"/>
                    </a:cubicBezTo>
                    <a:cubicBezTo>
                      <a:pt x="53679" y="1751290"/>
                      <a:pt x="54294" y="1752783"/>
                      <a:pt x="54733" y="1754277"/>
                    </a:cubicBezTo>
                    <a:cubicBezTo>
                      <a:pt x="55699" y="1753310"/>
                      <a:pt x="56754" y="1752520"/>
                      <a:pt x="57456" y="1751465"/>
                    </a:cubicBezTo>
                    <a:cubicBezTo>
                      <a:pt x="58511" y="1749972"/>
                      <a:pt x="59301" y="1748390"/>
                      <a:pt x="60268" y="1746809"/>
                    </a:cubicBezTo>
                    <a:cubicBezTo>
                      <a:pt x="60619" y="1748390"/>
                      <a:pt x="61586" y="1750323"/>
                      <a:pt x="61058" y="1751641"/>
                    </a:cubicBezTo>
                    <a:cubicBezTo>
                      <a:pt x="59213" y="1756737"/>
                      <a:pt x="61322" y="1761568"/>
                      <a:pt x="61234" y="1766576"/>
                    </a:cubicBezTo>
                    <a:cubicBezTo>
                      <a:pt x="61146" y="1772287"/>
                      <a:pt x="62025" y="1778085"/>
                      <a:pt x="61058" y="1783620"/>
                    </a:cubicBezTo>
                    <a:cubicBezTo>
                      <a:pt x="59653" y="1791351"/>
                      <a:pt x="59828" y="1798379"/>
                      <a:pt x="63782" y="1805320"/>
                    </a:cubicBezTo>
                    <a:cubicBezTo>
                      <a:pt x="65802" y="1808922"/>
                      <a:pt x="68789" y="1815686"/>
                      <a:pt x="67647" y="1816565"/>
                    </a:cubicBezTo>
                    <a:cubicBezTo>
                      <a:pt x="63079" y="1820343"/>
                      <a:pt x="64485" y="1825175"/>
                      <a:pt x="63343" y="1829479"/>
                    </a:cubicBezTo>
                    <a:cubicBezTo>
                      <a:pt x="62815" y="1831412"/>
                      <a:pt x="61410" y="1833257"/>
                      <a:pt x="61410" y="1835190"/>
                    </a:cubicBezTo>
                    <a:cubicBezTo>
                      <a:pt x="61410" y="1837826"/>
                      <a:pt x="62288" y="1840549"/>
                      <a:pt x="62815" y="1843185"/>
                    </a:cubicBezTo>
                    <a:cubicBezTo>
                      <a:pt x="64045" y="1840637"/>
                      <a:pt x="65275" y="1838089"/>
                      <a:pt x="66505" y="1835541"/>
                    </a:cubicBezTo>
                    <a:cubicBezTo>
                      <a:pt x="67208" y="1834048"/>
                      <a:pt x="67735" y="1832466"/>
                      <a:pt x="68438" y="1830885"/>
                    </a:cubicBezTo>
                    <a:cubicBezTo>
                      <a:pt x="69580" y="1832642"/>
                      <a:pt x="71864" y="1834487"/>
                      <a:pt x="71601" y="1835981"/>
                    </a:cubicBezTo>
                    <a:cubicBezTo>
                      <a:pt x="70195" y="1845820"/>
                      <a:pt x="77136" y="1856275"/>
                      <a:pt x="69404" y="1865675"/>
                    </a:cubicBezTo>
                    <a:cubicBezTo>
                      <a:pt x="68965" y="1866202"/>
                      <a:pt x="70722" y="1869453"/>
                      <a:pt x="71074" y="1869453"/>
                    </a:cubicBezTo>
                    <a:cubicBezTo>
                      <a:pt x="78629" y="1868223"/>
                      <a:pt x="76696" y="1873494"/>
                      <a:pt x="77136" y="1877535"/>
                    </a:cubicBezTo>
                    <a:cubicBezTo>
                      <a:pt x="77751" y="1882895"/>
                      <a:pt x="79068" y="1888166"/>
                      <a:pt x="79596" y="1893525"/>
                    </a:cubicBezTo>
                    <a:cubicBezTo>
                      <a:pt x="80123" y="1898972"/>
                      <a:pt x="77048" y="1901168"/>
                      <a:pt x="71864" y="1901080"/>
                    </a:cubicBezTo>
                    <a:cubicBezTo>
                      <a:pt x="63167" y="1900992"/>
                      <a:pt x="54381" y="1901080"/>
                      <a:pt x="45684" y="1901080"/>
                    </a:cubicBezTo>
                    <a:cubicBezTo>
                      <a:pt x="41731" y="1901080"/>
                      <a:pt x="36986" y="1902398"/>
                      <a:pt x="34175" y="1900641"/>
                    </a:cubicBezTo>
                    <a:cubicBezTo>
                      <a:pt x="31891" y="1899235"/>
                      <a:pt x="31803" y="1894052"/>
                      <a:pt x="31188" y="1890450"/>
                    </a:cubicBezTo>
                    <a:cubicBezTo>
                      <a:pt x="29782" y="1882719"/>
                      <a:pt x="28552" y="1874900"/>
                      <a:pt x="27323" y="1867081"/>
                    </a:cubicBezTo>
                    <a:cubicBezTo>
                      <a:pt x="26971" y="1864621"/>
                      <a:pt x="27586" y="1861546"/>
                      <a:pt x="26356" y="1859613"/>
                    </a:cubicBezTo>
                    <a:cubicBezTo>
                      <a:pt x="18625" y="1848192"/>
                      <a:pt x="23193" y="1835541"/>
                      <a:pt x="22403" y="1823418"/>
                    </a:cubicBezTo>
                    <a:cubicBezTo>
                      <a:pt x="22315" y="1822539"/>
                      <a:pt x="24336" y="1820870"/>
                      <a:pt x="24248" y="1820782"/>
                    </a:cubicBezTo>
                    <a:cubicBezTo>
                      <a:pt x="14408" y="1811118"/>
                      <a:pt x="23896" y="1797237"/>
                      <a:pt x="16956" y="1787046"/>
                    </a:cubicBezTo>
                    <a:cubicBezTo>
                      <a:pt x="22930" y="1772989"/>
                      <a:pt x="13002" y="1761217"/>
                      <a:pt x="11685" y="1748127"/>
                    </a:cubicBezTo>
                    <a:cubicBezTo>
                      <a:pt x="11597" y="1747688"/>
                      <a:pt x="11597" y="1747248"/>
                      <a:pt x="11685" y="1746809"/>
                    </a:cubicBezTo>
                    <a:cubicBezTo>
                      <a:pt x="15638" y="1728184"/>
                      <a:pt x="7907" y="1709295"/>
                      <a:pt x="13266" y="1690671"/>
                    </a:cubicBezTo>
                    <a:cubicBezTo>
                      <a:pt x="14232" y="1687332"/>
                      <a:pt x="12300" y="1682939"/>
                      <a:pt x="11421" y="1679162"/>
                    </a:cubicBezTo>
                    <a:cubicBezTo>
                      <a:pt x="8873" y="1668971"/>
                      <a:pt x="6589" y="1659395"/>
                      <a:pt x="8434" y="1648149"/>
                    </a:cubicBezTo>
                    <a:cubicBezTo>
                      <a:pt x="10191" y="1637255"/>
                      <a:pt x="12300" y="1625044"/>
                      <a:pt x="6589" y="1613974"/>
                    </a:cubicBezTo>
                    <a:cubicBezTo>
                      <a:pt x="11245" y="1603432"/>
                      <a:pt x="4920" y="1592714"/>
                      <a:pt x="6940" y="1582171"/>
                    </a:cubicBezTo>
                    <a:cubicBezTo>
                      <a:pt x="9049" y="1571014"/>
                      <a:pt x="11860" y="1560471"/>
                      <a:pt x="9752" y="1548523"/>
                    </a:cubicBezTo>
                    <a:cubicBezTo>
                      <a:pt x="8083" y="1539035"/>
                      <a:pt x="11948" y="1528668"/>
                      <a:pt x="12563" y="1518653"/>
                    </a:cubicBezTo>
                    <a:cubicBezTo>
                      <a:pt x="13178" y="1508901"/>
                      <a:pt x="13002" y="1499149"/>
                      <a:pt x="12915" y="1489310"/>
                    </a:cubicBezTo>
                    <a:cubicBezTo>
                      <a:pt x="12915" y="1486850"/>
                      <a:pt x="10982" y="1483687"/>
                      <a:pt x="11948" y="1482106"/>
                    </a:cubicBezTo>
                    <a:cubicBezTo>
                      <a:pt x="18713" y="1470685"/>
                      <a:pt x="13090" y="1456892"/>
                      <a:pt x="19416" y="1445383"/>
                    </a:cubicBezTo>
                    <a:cubicBezTo>
                      <a:pt x="20119" y="1444065"/>
                      <a:pt x="18537" y="1441517"/>
                      <a:pt x="18186" y="1439497"/>
                    </a:cubicBezTo>
                    <a:cubicBezTo>
                      <a:pt x="17659" y="1436597"/>
                      <a:pt x="16604" y="1433610"/>
                      <a:pt x="17131" y="1430887"/>
                    </a:cubicBezTo>
                    <a:cubicBezTo>
                      <a:pt x="18537" y="1422365"/>
                      <a:pt x="20909" y="1414019"/>
                      <a:pt x="22139" y="1405497"/>
                    </a:cubicBezTo>
                    <a:cubicBezTo>
                      <a:pt x="23545" y="1395921"/>
                      <a:pt x="23896" y="1386082"/>
                      <a:pt x="24950" y="1376505"/>
                    </a:cubicBezTo>
                    <a:cubicBezTo>
                      <a:pt x="25214" y="1374133"/>
                      <a:pt x="27147" y="1372025"/>
                      <a:pt x="27410" y="1369741"/>
                    </a:cubicBezTo>
                    <a:cubicBezTo>
                      <a:pt x="28025" y="1363503"/>
                      <a:pt x="30222" y="1367720"/>
                      <a:pt x="31452" y="1369126"/>
                    </a:cubicBezTo>
                    <a:cubicBezTo>
                      <a:pt x="32418" y="1370268"/>
                      <a:pt x="32506" y="1372288"/>
                      <a:pt x="33472" y="1373431"/>
                    </a:cubicBezTo>
                    <a:cubicBezTo>
                      <a:pt x="34087" y="1374046"/>
                      <a:pt x="35756" y="1373782"/>
                      <a:pt x="36899" y="1373870"/>
                    </a:cubicBezTo>
                    <a:cubicBezTo>
                      <a:pt x="36635" y="1372903"/>
                      <a:pt x="36547" y="1371937"/>
                      <a:pt x="36108" y="1371058"/>
                    </a:cubicBezTo>
                    <a:cubicBezTo>
                      <a:pt x="33999" y="1366227"/>
                      <a:pt x="31803" y="1361483"/>
                      <a:pt x="29607" y="1356738"/>
                    </a:cubicBezTo>
                    <a:cubicBezTo>
                      <a:pt x="29167" y="1355772"/>
                      <a:pt x="27850" y="1354718"/>
                      <a:pt x="28025" y="1354015"/>
                    </a:cubicBezTo>
                    <a:cubicBezTo>
                      <a:pt x="30661" y="1344175"/>
                      <a:pt x="33560" y="1334511"/>
                      <a:pt x="36196" y="1324672"/>
                    </a:cubicBezTo>
                    <a:cubicBezTo>
                      <a:pt x="37074" y="1321509"/>
                      <a:pt x="37514" y="1318171"/>
                      <a:pt x="37865" y="1314832"/>
                    </a:cubicBezTo>
                    <a:cubicBezTo>
                      <a:pt x="38831" y="1305168"/>
                      <a:pt x="37601" y="1294714"/>
                      <a:pt x="40940" y="1285928"/>
                    </a:cubicBezTo>
                    <a:cubicBezTo>
                      <a:pt x="46387" y="1271872"/>
                      <a:pt x="47880" y="1257288"/>
                      <a:pt x="50955" y="1242880"/>
                    </a:cubicBezTo>
                    <a:cubicBezTo>
                      <a:pt x="51043" y="1242441"/>
                      <a:pt x="50867" y="1241738"/>
                      <a:pt x="51131" y="1241650"/>
                    </a:cubicBezTo>
                    <a:cubicBezTo>
                      <a:pt x="60356" y="1236554"/>
                      <a:pt x="57983" y="1226627"/>
                      <a:pt x="58247" y="1219423"/>
                    </a:cubicBezTo>
                    <a:cubicBezTo>
                      <a:pt x="58598" y="1208266"/>
                      <a:pt x="61410" y="1197987"/>
                      <a:pt x="64133" y="1187532"/>
                    </a:cubicBezTo>
                    <a:cubicBezTo>
                      <a:pt x="67472" y="1174530"/>
                      <a:pt x="70019" y="1161176"/>
                      <a:pt x="74939" y="1148701"/>
                    </a:cubicBezTo>
                    <a:cubicBezTo>
                      <a:pt x="80035" y="1135786"/>
                      <a:pt x="82407" y="1121993"/>
                      <a:pt x="88117" y="1109606"/>
                    </a:cubicBezTo>
                    <a:cubicBezTo>
                      <a:pt x="94882" y="1094758"/>
                      <a:pt x="98484" y="1079648"/>
                      <a:pt x="101559" y="1063834"/>
                    </a:cubicBezTo>
                    <a:cubicBezTo>
                      <a:pt x="102525" y="1058826"/>
                      <a:pt x="106303" y="1052852"/>
                      <a:pt x="108851" y="1047317"/>
                    </a:cubicBezTo>
                    <a:cubicBezTo>
                      <a:pt x="116494" y="1030362"/>
                      <a:pt x="120360" y="1011912"/>
                      <a:pt x="129233" y="995484"/>
                    </a:cubicBezTo>
                    <a:cubicBezTo>
                      <a:pt x="131166" y="991969"/>
                      <a:pt x="131605" y="987753"/>
                      <a:pt x="133098" y="983975"/>
                    </a:cubicBezTo>
                    <a:cubicBezTo>
                      <a:pt x="136437" y="975277"/>
                      <a:pt x="142323" y="966931"/>
                      <a:pt x="144168" y="958585"/>
                    </a:cubicBezTo>
                    <a:cubicBezTo>
                      <a:pt x="146364" y="948833"/>
                      <a:pt x="151284" y="941278"/>
                      <a:pt x="155413" y="932932"/>
                    </a:cubicBezTo>
                    <a:cubicBezTo>
                      <a:pt x="156731" y="930208"/>
                      <a:pt x="159279" y="928100"/>
                      <a:pt x="161300" y="925640"/>
                    </a:cubicBezTo>
                    <a:cubicBezTo>
                      <a:pt x="162178" y="924498"/>
                      <a:pt x="163759" y="923268"/>
                      <a:pt x="163759" y="922214"/>
                    </a:cubicBezTo>
                    <a:cubicBezTo>
                      <a:pt x="163144" y="908157"/>
                      <a:pt x="172633" y="898669"/>
                      <a:pt x="179222" y="887951"/>
                    </a:cubicBezTo>
                    <a:cubicBezTo>
                      <a:pt x="181506" y="884173"/>
                      <a:pt x="183263" y="880044"/>
                      <a:pt x="184844" y="875827"/>
                    </a:cubicBezTo>
                    <a:cubicBezTo>
                      <a:pt x="188798" y="865197"/>
                      <a:pt x="190291" y="853600"/>
                      <a:pt x="198637" y="844814"/>
                    </a:cubicBezTo>
                    <a:cubicBezTo>
                      <a:pt x="200394" y="842969"/>
                      <a:pt x="200219" y="839367"/>
                      <a:pt x="201624" y="836995"/>
                    </a:cubicBezTo>
                    <a:cubicBezTo>
                      <a:pt x="205754" y="829967"/>
                      <a:pt x="210586" y="823290"/>
                      <a:pt x="214363" y="816086"/>
                    </a:cubicBezTo>
                    <a:cubicBezTo>
                      <a:pt x="217350" y="810376"/>
                      <a:pt x="219722" y="804314"/>
                      <a:pt x="222973" y="798603"/>
                    </a:cubicBezTo>
                    <a:cubicBezTo>
                      <a:pt x="226575" y="792190"/>
                      <a:pt x="228156" y="785337"/>
                      <a:pt x="235536" y="781735"/>
                    </a:cubicBezTo>
                    <a:cubicBezTo>
                      <a:pt x="236766" y="781120"/>
                      <a:pt x="236678" y="777958"/>
                      <a:pt x="237293" y="776025"/>
                    </a:cubicBezTo>
                    <a:cubicBezTo>
                      <a:pt x="238084" y="773301"/>
                      <a:pt x="238435" y="770227"/>
                      <a:pt x="240017" y="768030"/>
                    </a:cubicBezTo>
                    <a:cubicBezTo>
                      <a:pt x="245463" y="760123"/>
                      <a:pt x="251613" y="752744"/>
                      <a:pt x="256884" y="744837"/>
                    </a:cubicBezTo>
                    <a:cubicBezTo>
                      <a:pt x="259784" y="740532"/>
                      <a:pt x="261277" y="735349"/>
                      <a:pt x="263561" y="730605"/>
                    </a:cubicBezTo>
                    <a:cubicBezTo>
                      <a:pt x="269184" y="718481"/>
                      <a:pt x="277530" y="708202"/>
                      <a:pt x="285788" y="697835"/>
                    </a:cubicBezTo>
                    <a:cubicBezTo>
                      <a:pt x="292905" y="688962"/>
                      <a:pt x="300284" y="680352"/>
                      <a:pt x="306961" y="671128"/>
                    </a:cubicBezTo>
                    <a:cubicBezTo>
                      <a:pt x="309685" y="667350"/>
                      <a:pt x="310212" y="661903"/>
                      <a:pt x="312847" y="657862"/>
                    </a:cubicBezTo>
                    <a:cubicBezTo>
                      <a:pt x="316186" y="652678"/>
                      <a:pt x="319876" y="647056"/>
                      <a:pt x="324795" y="643454"/>
                    </a:cubicBezTo>
                    <a:cubicBezTo>
                      <a:pt x="332527" y="637743"/>
                      <a:pt x="332087" y="627816"/>
                      <a:pt x="338325" y="621227"/>
                    </a:cubicBezTo>
                    <a:cubicBezTo>
                      <a:pt x="344211" y="615077"/>
                      <a:pt x="347022" y="606028"/>
                      <a:pt x="353084" y="600142"/>
                    </a:cubicBezTo>
                    <a:cubicBezTo>
                      <a:pt x="359937" y="593465"/>
                      <a:pt x="362309" y="582659"/>
                      <a:pt x="372676" y="579408"/>
                    </a:cubicBezTo>
                    <a:cubicBezTo>
                      <a:pt x="373818" y="579057"/>
                      <a:pt x="375048" y="577827"/>
                      <a:pt x="375399" y="576685"/>
                    </a:cubicBezTo>
                    <a:cubicBezTo>
                      <a:pt x="380583" y="562277"/>
                      <a:pt x="393761" y="554633"/>
                      <a:pt x="402897" y="543652"/>
                    </a:cubicBezTo>
                    <a:cubicBezTo>
                      <a:pt x="408871" y="536448"/>
                      <a:pt x="413264" y="527926"/>
                      <a:pt x="418272" y="519931"/>
                    </a:cubicBezTo>
                    <a:cubicBezTo>
                      <a:pt x="419150" y="518525"/>
                      <a:pt x="419502" y="516593"/>
                      <a:pt x="420732" y="515714"/>
                    </a:cubicBezTo>
                    <a:cubicBezTo>
                      <a:pt x="437688" y="503327"/>
                      <a:pt x="448230" y="484878"/>
                      <a:pt x="463165" y="470557"/>
                    </a:cubicBezTo>
                    <a:cubicBezTo>
                      <a:pt x="473708" y="460542"/>
                      <a:pt x="485216" y="451405"/>
                      <a:pt x="495056" y="440863"/>
                    </a:cubicBezTo>
                    <a:cubicBezTo>
                      <a:pt x="504281" y="430935"/>
                      <a:pt x="515350" y="423028"/>
                      <a:pt x="523345" y="411344"/>
                    </a:cubicBezTo>
                    <a:cubicBezTo>
                      <a:pt x="531428" y="399571"/>
                      <a:pt x="544166" y="390962"/>
                      <a:pt x="555060" y="381298"/>
                    </a:cubicBezTo>
                    <a:cubicBezTo>
                      <a:pt x="567008" y="370668"/>
                      <a:pt x="579659" y="360828"/>
                      <a:pt x="591344" y="349934"/>
                    </a:cubicBezTo>
                    <a:cubicBezTo>
                      <a:pt x="602238" y="339831"/>
                      <a:pt x="612517" y="328849"/>
                      <a:pt x="625431" y="321821"/>
                    </a:cubicBezTo>
                    <a:cubicBezTo>
                      <a:pt x="635886" y="316110"/>
                      <a:pt x="641947" y="305304"/>
                      <a:pt x="653281" y="301087"/>
                    </a:cubicBezTo>
                    <a:cubicBezTo>
                      <a:pt x="657410" y="299594"/>
                      <a:pt x="660836" y="296168"/>
                      <a:pt x="664702" y="293796"/>
                    </a:cubicBezTo>
                    <a:cubicBezTo>
                      <a:pt x="669094" y="291072"/>
                      <a:pt x="672872" y="288349"/>
                      <a:pt x="676562" y="284220"/>
                    </a:cubicBezTo>
                    <a:cubicBezTo>
                      <a:pt x="683590" y="276401"/>
                      <a:pt x="692991" y="270075"/>
                      <a:pt x="702567" y="265419"/>
                    </a:cubicBezTo>
                    <a:cubicBezTo>
                      <a:pt x="707926" y="262783"/>
                      <a:pt x="713197" y="260499"/>
                      <a:pt x="716887" y="255931"/>
                    </a:cubicBezTo>
                    <a:cubicBezTo>
                      <a:pt x="726375" y="244158"/>
                      <a:pt x="740344" y="238887"/>
                      <a:pt x="752380" y="230804"/>
                    </a:cubicBezTo>
                    <a:cubicBezTo>
                      <a:pt x="758969" y="226412"/>
                      <a:pt x="764943" y="221228"/>
                      <a:pt x="771620" y="217099"/>
                    </a:cubicBezTo>
                    <a:cubicBezTo>
                      <a:pt x="783744" y="209632"/>
                      <a:pt x="795516" y="200583"/>
                      <a:pt x="808782" y="196366"/>
                    </a:cubicBezTo>
                    <a:cubicBezTo>
                      <a:pt x="820994" y="192412"/>
                      <a:pt x="828197" y="180816"/>
                      <a:pt x="840936" y="178971"/>
                    </a:cubicBezTo>
                    <a:cubicBezTo>
                      <a:pt x="843660" y="178619"/>
                      <a:pt x="846295" y="177038"/>
                      <a:pt x="848755" y="175808"/>
                    </a:cubicBezTo>
                    <a:cubicBezTo>
                      <a:pt x="853060" y="173612"/>
                      <a:pt x="857892" y="171855"/>
                      <a:pt x="861494" y="168780"/>
                    </a:cubicBezTo>
                    <a:cubicBezTo>
                      <a:pt x="870104" y="161488"/>
                      <a:pt x="879153" y="155777"/>
                      <a:pt x="890047" y="152000"/>
                    </a:cubicBezTo>
                    <a:cubicBezTo>
                      <a:pt x="899886" y="148573"/>
                      <a:pt x="908935" y="142863"/>
                      <a:pt x="918423" y="138382"/>
                    </a:cubicBezTo>
                    <a:cubicBezTo>
                      <a:pt x="934501" y="130739"/>
                      <a:pt x="949348" y="120109"/>
                      <a:pt x="967709" y="118176"/>
                    </a:cubicBezTo>
                    <a:cubicBezTo>
                      <a:pt x="968588" y="118088"/>
                      <a:pt x="969818" y="118352"/>
                      <a:pt x="970169" y="117912"/>
                    </a:cubicBezTo>
                    <a:cubicBezTo>
                      <a:pt x="978515" y="107546"/>
                      <a:pt x="991957" y="109215"/>
                      <a:pt x="1002499" y="104031"/>
                    </a:cubicBezTo>
                    <a:cubicBezTo>
                      <a:pt x="1008649" y="100957"/>
                      <a:pt x="1014975" y="98145"/>
                      <a:pt x="1020861" y="94543"/>
                    </a:cubicBezTo>
                    <a:cubicBezTo>
                      <a:pt x="1033863" y="86461"/>
                      <a:pt x="1049413" y="85582"/>
                      <a:pt x="1063031" y="79169"/>
                    </a:cubicBezTo>
                    <a:cubicBezTo>
                      <a:pt x="1072080" y="74864"/>
                      <a:pt x="1082271" y="72843"/>
                      <a:pt x="1091935" y="69856"/>
                    </a:cubicBezTo>
                    <a:cubicBezTo>
                      <a:pt x="1102389" y="66606"/>
                      <a:pt x="1111790" y="60719"/>
                      <a:pt x="1123474" y="60017"/>
                    </a:cubicBezTo>
                    <a:cubicBezTo>
                      <a:pt x="1129185" y="59665"/>
                      <a:pt x="1134544" y="54745"/>
                      <a:pt x="1141308" y="57732"/>
                    </a:cubicBezTo>
                    <a:cubicBezTo>
                      <a:pt x="1142363" y="58172"/>
                      <a:pt x="1144559" y="55624"/>
                      <a:pt x="1146404" y="54658"/>
                    </a:cubicBezTo>
                    <a:cubicBezTo>
                      <a:pt x="1149654" y="52988"/>
                      <a:pt x="1152905" y="50528"/>
                      <a:pt x="1156331" y="50265"/>
                    </a:cubicBezTo>
                    <a:cubicBezTo>
                      <a:pt x="1171179" y="48947"/>
                      <a:pt x="1185411" y="45960"/>
                      <a:pt x="1199380" y="39986"/>
                    </a:cubicBezTo>
                    <a:cubicBezTo>
                      <a:pt x="1208604" y="36033"/>
                      <a:pt x="1219674" y="36560"/>
                      <a:pt x="1229777" y="34188"/>
                    </a:cubicBezTo>
                    <a:cubicBezTo>
                      <a:pt x="1245503" y="30586"/>
                      <a:pt x="1262283" y="32870"/>
                      <a:pt x="1277394" y="25842"/>
                    </a:cubicBezTo>
                    <a:cubicBezTo>
                      <a:pt x="1278097" y="25490"/>
                      <a:pt x="1278712" y="24084"/>
                      <a:pt x="1279239" y="24084"/>
                    </a:cubicBezTo>
                    <a:cubicBezTo>
                      <a:pt x="1293383" y="25227"/>
                      <a:pt x="1293471" y="25490"/>
                      <a:pt x="1308143" y="18901"/>
                    </a:cubicBezTo>
                    <a:cubicBezTo>
                      <a:pt x="1310691" y="17759"/>
                      <a:pt x="1314292" y="18023"/>
                      <a:pt x="1317104" y="18638"/>
                    </a:cubicBezTo>
                    <a:cubicBezTo>
                      <a:pt x="1325186" y="20482"/>
                      <a:pt x="1332566" y="18286"/>
                      <a:pt x="1339946" y="15563"/>
                    </a:cubicBezTo>
                    <a:cubicBezTo>
                      <a:pt x="1341879" y="14860"/>
                      <a:pt x="1343636" y="13454"/>
                      <a:pt x="1345568" y="13278"/>
                    </a:cubicBezTo>
                    <a:cubicBezTo>
                      <a:pt x="1359186" y="12224"/>
                      <a:pt x="1372803" y="11258"/>
                      <a:pt x="1386420" y="10643"/>
                    </a:cubicBezTo>
                    <a:cubicBezTo>
                      <a:pt x="1392395" y="10379"/>
                      <a:pt x="1399950" y="13630"/>
                      <a:pt x="1403903" y="10906"/>
                    </a:cubicBezTo>
                    <a:cubicBezTo>
                      <a:pt x="1410317" y="6514"/>
                      <a:pt x="1416379" y="8359"/>
                      <a:pt x="1422440" y="8095"/>
                    </a:cubicBezTo>
                    <a:cubicBezTo>
                      <a:pt x="1427272" y="7919"/>
                      <a:pt x="1432192" y="10379"/>
                      <a:pt x="1437112" y="10291"/>
                    </a:cubicBezTo>
                    <a:cubicBezTo>
                      <a:pt x="1442910" y="10204"/>
                      <a:pt x="1448709" y="9149"/>
                      <a:pt x="1454331" y="7744"/>
                    </a:cubicBezTo>
                    <a:cubicBezTo>
                      <a:pt x="1468652" y="4405"/>
                      <a:pt x="1498434" y="6250"/>
                      <a:pt x="1512578" y="6953"/>
                    </a:cubicBezTo>
                    <a:cubicBezTo>
                      <a:pt x="1523472" y="7480"/>
                      <a:pt x="1534630" y="13893"/>
                      <a:pt x="1545699" y="7832"/>
                    </a:cubicBezTo>
                    <a:cubicBezTo>
                      <a:pt x="1546051" y="7656"/>
                      <a:pt x="1546578" y="7744"/>
                      <a:pt x="1547017" y="7832"/>
                    </a:cubicBezTo>
                    <a:cubicBezTo>
                      <a:pt x="1553606" y="8710"/>
                      <a:pt x="1560283" y="10204"/>
                      <a:pt x="1566872" y="10291"/>
                    </a:cubicBezTo>
                    <a:cubicBezTo>
                      <a:pt x="1573022" y="10291"/>
                      <a:pt x="1579260" y="7919"/>
                      <a:pt x="1585409" y="8183"/>
                    </a:cubicBezTo>
                    <a:cubicBezTo>
                      <a:pt x="1589099" y="8271"/>
                      <a:pt x="1592613" y="11873"/>
                      <a:pt x="1596479" y="12839"/>
                    </a:cubicBezTo>
                    <a:cubicBezTo>
                      <a:pt x="1599290" y="13542"/>
                      <a:pt x="1602804" y="17759"/>
                      <a:pt x="1605703" y="12136"/>
                    </a:cubicBezTo>
                    <a:cubicBezTo>
                      <a:pt x="1606318" y="10906"/>
                      <a:pt x="1609745" y="10116"/>
                      <a:pt x="1611414" y="10643"/>
                    </a:cubicBezTo>
                    <a:cubicBezTo>
                      <a:pt x="1627843" y="16002"/>
                      <a:pt x="1644008" y="8446"/>
                      <a:pt x="1660436" y="10116"/>
                    </a:cubicBezTo>
                    <a:cubicBezTo>
                      <a:pt x="1670364" y="11170"/>
                      <a:pt x="1680643" y="7832"/>
                      <a:pt x="1690746" y="8095"/>
                    </a:cubicBezTo>
                    <a:cubicBezTo>
                      <a:pt x="1699356" y="8359"/>
                      <a:pt x="1707877" y="10906"/>
                      <a:pt x="1716399" y="12312"/>
                    </a:cubicBezTo>
                    <a:cubicBezTo>
                      <a:pt x="1718508" y="12663"/>
                      <a:pt x="1720880" y="13630"/>
                      <a:pt x="1722549" y="12927"/>
                    </a:cubicBezTo>
                    <a:cubicBezTo>
                      <a:pt x="1730016" y="9764"/>
                      <a:pt x="1738275" y="15563"/>
                      <a:pt x="1745655" y="10643"/>
                    </a:cubicBezTo>
                    <a:cubicBezTo>
                      <a:pt x="1747500" y="9413"/>
                      <a:pt x="1752331" y="9413"/>
                      <a:pt x="1753122" y="10643"/>
                    </a:cubicBezTo>
                    <a:cubicBezTo>
                      <a:pt x="1758481" y="18374"/>
                      <a:pt x="1764807" y="13630"/>
                      <a:pt x="1771132" y="13278"/>
                    </a:cubicBezTo>
                    <a:cubicBezTo>
                      <a:pt x="1789406" y="12224"/>
                      <a:pt x="1807240" y="15826"/>
                      <a:pt x="1825074" y="18989"/>
                    </a:cubicBezTo>
                    <a:cubicBezTo>
                      <a:pt x="1832366" y="20307"/>
                      <a:pt x="1839131" y="24524"/>
                      <a:pt x="1847038" y="21185"/>
                    </a:cubicBezTo>
                    <a:cubicBezTo>
                      <a:pt x="1848443" y="20570"/>
                      <a:pt x="1850903" y="22064"/>
                      <a:pt x="1852660" y="23030"/>
                    </a:cubicBezTo>
                    <a:cubicBezTo>
                      <a:pt x="1862324" y="28389"/>
                      <a:pt x="1872340" y="31376"/>
                      <a:pt x="1883497" y="28916"/>
                    </a:cubicBezTo>
                    <a:cubicBezTo>
                      <a:pt x="1884727" y="28653"/>
                      <a:pt x="1886396" y="28389"/>
                      <a:pt x="1887363" y="28916"/>
                    </a:cubicBezTo>
                    <a:cubicBezTo>
                      <a:pt x="1903264" y="37614"/>
                      <a:pt x="1921626" y="33221"/>
                      <a:pt x="1938230" y="38844"/>
                    </a:cubicBezTo>
                    <a:cubicBezTo>
                      <a:pt x="1946137" y="41567"/>
                      <a:pt x="1956591" y="37526"/>
                      <a:pt x="1964059" y="42885"/>
                    </a:cubicBezTo>
                    <a:cubicBezTo>
                      <a:pt x="1974953" y="50792"/>
                      <a:pt x="1987780" y="49299"/>
                      <a:pt x="1999552" y="52110"/>
                    </a:cubicBezTo>
                    <a:cubicBezTo>
                      <a:pt x="2006492" y="53779"/>
                      <a:pt x="2013433" y="54570"/>
                      <a:pt x="2018528" y="60192"/>
                    </a:cubicBezTo>
                    <a:cubicBezTo>
                      <a:pt x="2019846" y="61686"/>
                      <a:pt x="2021164" y="61247"/>
                      <a:pt x="2023184" y="61247"/>
                    </a:cubicBezTo>
                    <a:cubicBezTo>
                      <a:pt x="2031706" y="61334"/>
                      <a:pt x="2040931" y="61334"/>
                      <a:pt x="2048662" y="64497"/>
                    </a:cubicBezTo>
                    <a:cubicBezTo>
                      <a:pt x="2066672" y="71877"/>
                      <a:pt x="2085385" y="77060"/>
                      <a:pt x="2103659" y="83561"/>
                    </a:cubicBezTo>
                    <a:cubicBezTo>
                      <a:pt x="2120878" y="89711"/>
                      <a:pt x="2138537" y="93840"/>
                      <a:pt x="2153735" y="105349"/>
                    </a:cubicBezTo>
                    <a:cubicBezTo>
                      <a:pt x="2160324" y="110357"/>
                      <a:pt x="2170779" y="110357"/>
                      <a:pt x="2179477" y="112465"/>
                    </a:cubicBezTo>
                    <a:cubicBezTo>
                      <a:pt x="2181058" y="112905"/>
                      <a:pt x="2183694" y="112378"/>
                      <a:pt x="2184308" y="113256"/>
                    </a:cubicBezTo>
                    <a:cubicBezTo>
                      <a:pt x="2192040" y="125116"/>
                      <a:pt x="2206623" y="121251"/>
                      <a:pt x="2216902" y="127928"/>
                    </a:cubicBezTo>
                    <a:cubicBezTo>
                      <a:pt x="2227005" y="134517"/>
                      <a:pt x="2238602" y="138734"/>
                      <a:pt x="2249496" y="144093"/>
                    </a:cubicBezTo>
                    <a:cubicBezTo>
                      <a:pt x="2258193" y="148398"/>
                      <a:pt x="2266539" y="154196"/>
                      <a:pt x="2275676" y="156656"/>
                    </a:cubicBezTo>
                    <a:cubicBezTo>
                      <a:pt x="2286395" y="159555"/>
                      <a:pt x="2294213" y="165529"/>
                      <a:pt x="2301945" y="172733"/>
                    </a:cubicBezTo>
                    <a:cubicBezTo>
                      <a:pt x="2304492" y="175193"/>
                      <a:pt x="2308182" y="177477"/>
                      <a:pt x="2311521" y="177829"/>
                    </a:cubicBezTo>
                    <a:cubicBezTo>
                      <a:pt x="2321448" y="178795"/>
                      <a:pt x="2328389" y="185823"/>
                      <a:pt x="2336647" y="189952"/>
                    </a:cubicBezTo>
                    <a:cubicBezTo>
                      <a:pt x="2341215" y="192237"/>
                      <a:pt x="2345081" y="196278"/>
                      <a:pt x="2350440" y="197859"/>
                    </a:cubicBezTo>
                    <a:cubicBezTo>
                      <a:pt x="2359577" y="200671"/>
                      <a:pt x="2367220" y="206117"/>
                      <a:pt x="2374951" y="211564"/>
                    </a:cubicBezTo>
                    <a:cubicBezTo>
                      <a:pt x="2383297" y="217451"/>
                      <a:pt x="2392346" y="222370"/>
                      <a:pt x="2400956" y="227817"/>
                    </a:cubicBezTo>
                    <a:cubicBezTo>
                      <a:pt x="2417472" y="238184"/>
                      <a:pt x="2435570" y="246267"/>
                      <a:pt x="2448660" y="261553"/>
                    </a:cubicBezTo>
                    <a:cubicBezTo>
                      <a:pt x="2451648" y="265067"/>
                      <a:pt x="2456831" y="266824"/>
                      <a:pt x="2461136" y="269109"/>
                    </a:cubicBezTo>
                    <a:cubicBezTo>
                      <a:pt x="2470975" y="274204"/>
                      <a:pt x="2479761" y="279563"/>
                      <a:pt x="2487228" y="288876"/>
                    </a:cubicBezTo>
                    <a:cubicBezTo>
                      <a:pt x="2493993" y="297398"/>
                      <a:pt x="2505853" y="301966"/>
                      <a:pt x="2515693" y="307852"/>
                    </a:cubicBezTo>
                    <a:cubicBezTo>
                      <a:pt x="2524215" y="312948"/>
                      <a:pt x="2524303" y="312684"/>
                      <a:pt x="2526060" y="326126"/>
                    </a:cubicBezTo>
                    <a:cubicBezTo>
                      <a:pt x="2526235" y="327619"/>
                      <a:pt x="2527553" y="329113"/>
                      <a:pt x="2528607" y="330255"/>
                    </a:cubicBezTo>
                    <a:cubicBezTo>
                      <a:pt x="2529574" y="331309"/>
                      <a:pt x="2530979" y="331836"/>
                      <a:pt x="2532209" y="332627"/>
                    </a:cubicBezTo>
                    <a:cubicBezTo>
                      <a:pt x="2532649" y="331221"/>
                      <a:pt x="2533176" y="329816"/>
                      <a:pt x="2533439" y="328322"/>
                    </a:cubicBezTo>
                    <a:cubicBezTo>
                      <a:pt x="2533703" y="326829"/>
                      <a:pt x="2533527" y="325247"/>
                      <a:pt x="2533527" y="323666"/>
                    </a:cubicBezTo>
                    <a:cubicBezTo>
                      <a:pt x="2535109" y="324017"/>
                      <a:pt x="2536866" y="324105"/>
                      <a:pt x="2538359" y="324808"/>
                    </a:cubicBezTo>
                    <a:cubicBezTo>
                      <a:pt x="2541873" y="326477"/>
                      <a:pt x="2554524" y="338689"/>
                      <a:pt x="2557511" y="341588"/>
                    </a:cubicBezTo>
                    <a:cubicBezTo>
                      <a:pt x="2562958" y="346859"/>
                      <a:pt x="2569020" y="351515"/>
                      <a:pt x="2574819" y="356523"/>
                    </a:cubicBezTo>
                    <a:cubicBezTo>
                      <a:pt x="2589754" y="369701"/>
                      <a:pt x="2604425" y="383231"/>
                      <a:pt x="2619712" y="395969"/>
                    </a:cubicBezTo>
                    <a:cubicBezTo>
                      <a:pt x="2631396" y="405721"/>
                      <a:pt x="2642554" y="415385"/>
                      <a:pt x="2650460" y="428915"/>
                    </a:cubicBezTo>
                    <a:cubicBezTo>
                      <a:pt x="2654502" y="435767"/>
                      <a:pt x="2663024" y="439984"/>
                      <a:pt x="2669525" y="445343"/>
                    </a:cubicBezTo>
                    <a:cubicBezTo>
                      <a:pt x="2671458" y="446925"/>
                      <a:pt x="2673830" y="447891"/>
                      <a:pt x="2675587" y="449560"/>
                    </a:cubicBezTo>
                    <a:cubicBezTo>
                      <a:pt x="2686129" y="459927"/>
                      <a:pt x="2696847" y="470118"/>
                      <a:pt x="2706863" y="481012"/>
                    </a:cubicBezTo>
                    <a:cubicBezTo>
                      <a:pt x="2715385" y="490324"/>
                      <a:pt x="2721710" y="502185"/>
                      <a:pt x="2731374" y="509828"/>
                    </a:cubicBezTo>
                    <a:cubicBezTo>
                      <a:pt x="2743673" y="519404"/>
                      <a:pt x="2749911" y="532406"/>
                      <a:pt x="2757994" y="544706"/>
                    </a:cubicBezTo>
                    <a:cubicBezTo>
                      <a:pt x="2762211" y="551119"/>
                      <a:pt x="2768272" y="556478"/>
                      <a:pt x="2774422" y="561222"/>
                    </a:cubicBezTo>
                    <a:cubicBezTo>
                      <a:pt x="2783471" y="568339"/>
                      <a:pt x="2787600" y="576773"/>
                      <a:pt x="2785580" y="588194"/>
                    </a:cubicBezTo>
                    <a:cubicBezTo>
                      <a:pt x="2785404" y="589336"/>
                      <a:pt x="2786107" y="590566"/>
                      <a:pt x="2786370" y="591796"/>
                    </a:cubicBezTo>
                    <a:cubicBezTo>
                      <a:pt x="2786985" y="590566"/>
                      <a:pt x="2787512" y="589336"/>
                      <a:pt x="2788128" y="588194"/>
                    </a:cubicBezTo>
                    <a:cubicBezTo>
                      <a:pt x="2789357" y="586085"/>
                      <a:pt x="2790675" y="583977"/>
                      <a:pt x="2791905" y="581868"/>
                    </a:cubicBezTo>
                    <a:cubicBezTo>
                      <a:pt x="2793486" y="583362"/>
                      <a:pt x="2795244" y="584592"/>
                      <a:pt x="2796474" y="586261"/>
                    </a:cubicBezTo>
                    <a:cubicBezTo>
                      <a:pt x="2806138" y="599263"/>
                      <a:pt x="2815977" y="612178"/>
                      <a:pt x="2825114" y="625531"/>
                    </a:cubicBezTo>
                    <a:cubicBezTo>
                      <a:pt x="2830121" y="632911"/>
                      <a:pt x="2833724" y="641169"/>
                      <a:pt x="2837853" y="649076"/>
                    </a:cubicBezTo>
                    <a:cubicBezTo>
                      <a:pt x="2838380" y="650130"/>
                      <a:pt x="2838643" y="652327"/>
                      <a:pt x="2839170" y="652327"/>
                    </a:cubicBezTo>
                    <a:cubicBezTo>
                      <a:pt x="2849889" y="653293"/>
                      <a:pt x="2849449" y="663396"/>
                      <a:pt x="2853666" y="669634"/>
                    </a:cubicBezTo>
                    <a:cubicBezTo>
                      <a:pt x="2855775" y="672709"/>
                      <a:pt x="2857883" y="675872"/>
                      <a:pt x="2860168" y="678683"/>
                    </a:cubicBezTo>
                    <a:cubicBezTo>
                      <a:pt x="2874312" y="695990"/>
                      <a:pt x="2889071" y="713122"/>
                      <a:pt x="2897945" y="733855"/>
                    </a:cubicBezTo>
                    <a:cubicBezTo>
                      <a:pt x="2902952" y="745540"/>
                      <a:pt x="2911298" y="754501"/>
                      <a:pt x="2917887" y="764867"/>
                    </a:cubicBezTo>
                    <a:cubicBezTo>
                      <a:pt x="2922631" y="772335"/>
                      <a:pt x="2927551" y="778485"/>
                      <a:pt x="2922105" y="787534"/>
                    </a:cubicBezTo>
                    <a:cubicBezTo>
                      <a:pt x="2921138" y="789115"/>
                      <a:pt x="2921753" y="791751"/>
                      <a:pt x="2921841" y="793947"/>
                    </a:cubicBezTo>
                    <a:cubicBezTo>
                      <a:pt x="2921841" y="794738"/>
                      <a:pt x="2922280" y="795441"/>
                      <a:pt x="2922544" y="796231"/>
                    </a:cubicBezTo>
                    <a:cubicBezTo>
                      <a:pt x="2923510" y="795704"/>
                      <a:pt x="2924564" y="795265"/>
                      <a:pt x="2925267" y="794474"/>
                    </a:cubicBezTo>
                    <a:cubicBezTo>
                      <a:pt x="2932647" y="786480"/>
                      <a:pt x="2932559" y="786480"/>
                      <a:pt x="2937479" y="796056"/>
                    </a:cubicBezTo>
                    <a:cubicBezTo>
                      <a:pt x="2943980" y="808619"/>
                      <a:pt x="2951711" y="820742"/>
                      <a:pt x="2957070" y="833833"/>
                    </a:cubicBezTo>
                    <a:cubicBezTo>
                      <a:pt x="2961726" y="845254"/>
                      <a:pt x="2971215" y="854127"/>
                      <a:pt x="2973850" y="866163"/>
                    </a:cubicBezTo>
                    <a:cubicBezTo>
                      <a:pt x="2977452" y="882592"/>
                      <a:pt x="2986677" y="895945"/>
                      <a:pt x="2995199" y="909738"/>
                    </a:cubicBezTo>
                    <a:cubicBezTo>
                      <a:pt x="2998625" y="915361"/>
                      <a:pt x="2997834" y="921071"/>
                      <a:pt x="2997219" y="926870"/>
                    </a:cubicBezTo>
                    <a:cubicBezTo>
                      <a:pt x="2996956" y="929242"/>
                      <a:pt x="2995550" y="931438"/>
                      <a:pt x="2995199" y="933810"/>
                    </a:cubicBezTo>
                    <a:cubicBezTo>
                      <a:pt x="2995023" y="935128"/>
                      <a:pt x="2996077" y="936622"/>
                      <a:pt x="2996604" y="938027"/>
                    </a:cubicBezTo>
                    <a:cubicBezTo>
                      <a:pt x="2997571" y="937061"/>
                      <a:pt x="2998537" y="936182"/>
                      <a:pt x="2999416" y="935216"/>
                    </a:cubicBezTo>
                    <a:cubicBezTo>
                      <a:pt x="3000909" y="933635"/>
                      <a:pt x="3002315" y="931965"/>
                      <a:pt x="3003721" y="930296"/>
                    </a:cubicBezTo>
                    <a:cubicBezTo>
                      <a:pt x="3005214" y="932141"/>
                      <a:pt x="3007323" y="933810"/>
                      <a:pt x="3008201" y="936007"/>
                    </a:cubicBezTo>
                    <a:cubicBezTo>
                      <a:pt x="3019886" y="964383"/>
                      <a:pt x="3031482" y="992760"/>
                      <a:pt x="3042816" y="1021313"/>
                    </a:cubicBezTo>
                    <a:cubicBezTo>
                      <a:pt x="3049317" y="1037829"/>
                      <a:pt x="3053622" y="1055224"/>
                      <a:pt x="3063110" y="1070599"/>
                    </a:cubicBezTo>
                    <a:cubicBezTo>
                      <a:pt x="3065394" y="1074289"/>
                      <a:pt x="3061177" y="1080175"/>
                      <a:pt x="3066009" y="1083777"/>
                    </a:cubicBezTo>
                    <a:cubicBezTo>
                      <a:pt x="3062934" y="1101260"/>
                      <a:pt x="3076727" y="1113559"/>
                      <a:pt x="3079978" y="1129109"/>
                    </a:cubicBezTo>
                    <a:cubicBezTo>
                      <a:pt x="3080065" y="1129461"/>
                      <a:pt x="3080768" y="1129724"/>
                      <a:pt x="3080856" y="1130076"/>
                    </a:cubicBezTo>
                    <a:cubicBezTo>
                      <a:pt x="3083580" y="1150458"/>
                      <a:pt x="3093771" y="1168731"/>
                      <a:pt x="3097373" y="1188762"/>
                    </a:cubicBezTo>
                    <a:cubicBezTo>
                      <a:pt x="3098954" y="1197635"/>
                      <a:pt x="3104401" y="1205630"/>
                      <a:pt x="3103259" y="1215294"/>
                    </a:cubicBezTo>
                    <a:cubicBezTo>
                      <a:pt x="3102820" y="1219247"/>
                      <a:pt x="3104840" y="1223376"/>
                      <a:pt x="3105192" y="1227506"/>
                    </a:cubicBezTo>
                    <a:cubicBezTo>
                      <a:pt x="3105719" y="1232865"/>
                      <a:pt x="3106422" y="1237697"/>
                      <a:pt x="3108881" y="1243056"/>
                    </a:cubicBezTo>
                    <a:cubicBezTo>
                      <a:pt x="3111869" y="1249732"/>
                      <a:pt x="3114153" y="1257639"/>
                      <a:pt x="3115471" y="1265107"/>
                    </a:cubicBezTo>
                    <a:cubicBezTo>
                      <a:pt x="3116876" y="1272838"/>
                      <a:pt x="3115207" y="1280657"/>
                      <a:pt x="3120654" y="1288037"/>
                    </a:cubicBezTo>
                    <a:cubicBezTo>
                      <a:pt x="3123729" y="1292254"/>
                      <a:pt x="3123992" y="1299370"/>
                      <a:pt x="3123465" y="1304992"/>
                    </a:cubicBezTo>
                    <a:cubicBezTo>
                      <a:pt x="3121884" y="1319313"/>
                      <a:pt x="3127331" y="1332051"/>
                      <a:pt x="3131021" y="1345230"/>
                    </a:cubicBezTo>
                    <a:cubicBezTo>
                      <a:pt x="3133568" y="1354542"/>
                      <a:pt x="3135326" y="1363503"/>
                      <a:pt x="3127331" y="1371234"/>
                    </a:cubicBezTo>
                    <a:cubicBezTo>
                      <a:pt x="3126628" y="1371937"/>
                      <a:pt x="3126628" y="1373518"/>
                      <a:pt x="3126365" y="1374748"/>
                    </a:cubicBezTo>
                    <a:cubicBezTo>
                      <a:pt x="3127594" y="1374397"/>
                      <a:pt x="3129264" y="1374397"/>
                      <a:pt x="3129966" y="1373606"/>
                    </a:cubicBezTo>
                    <a:cubicBezTo>
                      <a:pt x="3134095" y="1368686"/>
                      <a:pt x="3136116" y="1372903"/>
                      <a:pt x="3136643" y="1375715"/>
                    </a:cubicBezTo>
                    <a:cubicBezTo>
                      <a:pt x="3138049" y="1383534"/>
                      <a:pt x="3138927" y="1391528"/>
                      <a:pt x="3139367" y="1399523"/>
                    </a:cubicBezTo>
                    <a:cubicBezTo>
                      <a:pt x="3139894" y="1410856"/>
                      <a:pt x="3141212" y="1421926"/>
                      <a:pt x="3144550" y="1432820"/>
                    </a:cubicBezTo>
                    <a:cubicBezTo>
                      <a:pt x="3145429" y="1435631"/>
                      <a:pt x="3144726" y="1438882"/>
                      <a:pt x="3144638" y="1441957"/>
                    </a:cubicBezTo>
                    <a:cubicBezTo>
                      <a:pt x="3144550" y="1455047"/>
                      <a:pt x="3147625" y="1467698"/>
                      <a:pt x="3149382" y="1480524"/>
                    </a:cubicBezTo>
                    <a:cubicBezTo>
                      <a:pt x="3150612" y="1489398"/>
                      <a:pt x="3152281" y="1499237"/>
                      <a:pt x="3147713" y="1508374"/>
                    </a:cubicBezTo>
                    <a:cubicBezTo>
                      <a:pt x="3146483" y="1510834"/>
                      <a:pt x="3146834" y="1514436"/>
                      <a:pt x="3147361" y="1517335"/>
                    </a:cubicBezTo>
                    <a:cubicBezTo>
                      <a:pt x="3148855" y="1525418"/>
                      <a:pt x="3151491" y="1533324"/>
                      <a:pt x="3152281" y="1541407"/>
                    </a:cubicBezTo>
                    <a:cubicBezTo>
                      <a:pt x="3153072" y="1548875"/>
                      <a:pt x="3154390" y="1557045"/>
                      <a:pt x="3146044" y="1562492"/>
                    </a:cubicBezTo>
                    <a:cubicBezTo>
                      <a:pt x="3144199" y="1563722"/>
                      <a:pt x="3143759" y="1567148"/>
                      <a:pt x="3142705" y="1569608"/>
                    </a:cubicBezTo>
                    <a:cubicBezTo>
                      <a:pt x="3144814" y="1568817"/>
                      <a:pt x="3147537" y="1568554"/>
                      <a:pt x="3148943" y="1567060"/>
                    </a:cubicBezTo>
                    <a:cubicBezTo>
                      <a:pt x="3152193" y="1563370"/>
                      <a:pt x="3153160" y="1567236"/>
                      <a:pt x="3154565" y="1568554"/>
                    </a:cubicBezTo>
                    <a:cubicBezTo>
                      <a:pt x="3155268" y="1569257"/>
                      <a:pt x="3155532" y="1571189"/>
                      <a:pt x="3155093" y="1572156"/>
                    </a:cubicBezTo>
                    <a:cubicBezTo>
                      <a:pt x="3150612" y="1581293"/>
                      <a:pt x="3159134" y="1591396"/>
                      <a:pt x="3152808" y="1600533"/>
                    </a:cubicBezTo>
                    <a:cubicBezTo>
                      <a:pt x="3152018" y="1601675"/>
                      <a:pt x="3155005" y="1604925"/>
                      <a:pt x="3155005" y="1607122"/>
                    </a:cubicBezTo>
                    <a:cubicBezTo>
                      <a:pt x="3154917" y="1614062"/>
                      <a:pt x="3155093" y="1621266"/>
                      <a:pt x="3153511" y="1627943"/>
                    </a:cubicBezTo>
                    <a:cubicBezTo>
                      <a:pt x="3152369" y="1632863"/>
                      <a:pt x="3154038" y="1636553"/>
                      <a:pt x="3154565" y="1640857"/>
                    </a:cubicBezTo>
                    <a:cubicBezTo>
                      <a:pt x="3155093" y="1644547"/>
                      <a:pt x="3153863" y="1648501"/>
                      <a:pt x="3154390" y="1653157"/>
                    </a:cubicBezTo>
                    <a:cubicBezTo>
                      <a:pt x="3155532" y="1662821"/>
                      <a:pt x="3152545" y="1673012"/>
                      <a:pt x="3151315" y="1682939"/>
                    </a:cubicBezTo>
                    <a:cubicBezTo>
                      <a:pt x="3150876" y="1686278"/>
                      <a:pt x="3150524" y="1689528"/>
                      <a:pt x="3149909" y="1692867"/>
                    </a:cubicBezTo>
                    <a:cubicBezTo>
                      <a:pt x="3148943" y="1697875"/>
                      <a:pt x="3151930" y="1702443"/>
                      <a:pt x="3150261" y="1707802"/>
                    </a:cubicBezTo>
                    <a:cubicBezTo>
                      <a:pt x="3148767" y="1712634"/>
                      <a:pt x="3150173" y="1718169"/>
                      <a:pt x="3149909" y="1723440"/>
                    </a:cubicBezTo>
                    <a:cubicBezTo>
                      <a:pt x="3149119" y="1738112"/>
                      <a:pt x="3147625" y="1752695"/>
                      <a:pt x="3147625" y="1767367"/>
                    </a:cubicBezTo>
                    <a:cubicBezTo>
                      <a:pt x="3147625" y="1773253"/>
                      <a:pt x="3139191" y="1775977"/>
                      <a:pt x="3143496" y="1783005"/>
                    </a:cubicBezTo>
                    <a:cubicBezTo>
                      <a:pt x="3146571" y="1788013"/>
                      <a:pt x="3144814" y="1793372"/>
                      <a:pt x="3142178" y="1798467"/>
                    </a:cubicBezTo>
                    <a:cubicBezTo>
                      <a:pt x="3141475" y="1799873"/>
                      <a:pt x="3141563" y="1802069"/>
                      <a:pt x="3142178" y="1803651"/>
                    </a:cubicBezTo>
                    <a:cubicBezTo>
                      <a:pt x="3145692" y="1813227"/>
                      <a:pt x="3142705" y="1819991"/>
                      <a:pt x="3133920" y="1824735"/>
                    </a:cubicBezTo>
                    <a:cubicBezTo>
                      <a:pt x="3132778" y="1825350"/>
                      <a:pt x="3132338" y="1827107"/>
                      <a:pt x="3131636" y="1828425"/>
                    </a:cubicBezTo>
                    <a:cubicBezTo>
                      <a:pt x="3133129" y="1828777"/>
                      <a:pt x="3134535" y="1829479"/>
                      <a:pt x="3135940" y="1829392"/>
                    </a:cubicBezTo>
                    <a:cubicBezTo>
                      <a:pt x="3141212" y="1829128"/>
                      <a:pt x="3142530" y="1830094"/>
                      <a:pt x="3141739" y="1834136"/>
                    </a:cubicBezTo>
                    <a:cubicBezTo>
                      <a:pt x="3140948" y="1838616"/>
                      <a:pt x="3140333" y="1843097"/>
                      <a:pt x="3139455" y="1847577"/>
                    </a:cubicBezTo>
                    <a:cubicBezTo>
                      <a:pt x="3138752" y="1851179"/>
                      <a:pt x="3137698" y="1854693"/>
                      <a:pt x="3136907" y="1858296"/>
                    </a:cubicBezTo>
                    <a:cubicBezTo>
                      <a:pt x="3136028" y="1862249"/>
                      <a:pt x="3135062" y="1866290"/>
                      <a:pt x="3134271" y="1870331"/>
                    </a:cubicBezTo>
                    <a:cubicBezTo>
                      <a:pt x="3132514" y="1879644"/>
                      <a:pt x="3130406" y="1888956"/>
                      <a:pt x="3129176" y="1898357"/>
                    </a:cubicBezTo>
                    <a:cubicBezTo>
                      <a:pt x="3128737" y="1902222"/>
                      <a:pt x="3127946" y="1903452"/>
                      <a:pt x="3123992" y="1903365"/>
                    </a:cubicBezTo>
                    <a:cubicBezTo>
                      <a:pt x="3112659" y="1903101"/>
                      <a:pt x="3101238" y="1903452"/>
                      <a:pt x="3089905" y="1903101"/>
                    </a:cubicBezTo>
                    <a:cubicBezTo>
                      <a:pt x="3087270" y="1903013"/>
                      <a:pt x="3083843" y="1901608"/>
                      <a:pt x="3082350" y="1899587"/>
                    </a:cubicBezTo>
                    <a:cubicBezTo>
                      <a:pt x="3079450" y="1895633"/>
                      <a:pt x="3084546" y="1874285"/>
                      <a:pt x="3089114" y="1872089"/>
                    </a:cubicBezTo>
                    <a:cubicBezTo>
                      <a:pt x="3092277" y="1870507"/>
                      <a:pt x="3092365" y="1870068"/>
                      <a:pt x="3091399" y="1866817"/>
                    </a:cubicBezTo>
                    <a:cubicBezTo>
                      <a:pt x="3088236" y="1856099"/>
                      <a:pt x="3088148" y="1845205"/>
                      <a:pt x="3092365" y="1834575"/>
                    </a:cubicBezTo>
                    <a:cubicBezTo>
                      <a:pt x="3092804" y="1833521"/>
                      <a:pt x="3094825" y="1833169"/>
                      <a:pt x="3096846" y="1833082"/>
                    </a:cubicBezTo>
                    <a:cubicBezTo>
                      <a:pt x="3097197" y="1834926"/>
                      <a:pt x="3097285" y="1836596"/>
                      <a:pt x="3096582" y="1837211"/>
                    </a:cubicBezTo>
                    <a:cubicBezTo>
                      <a:pt x="3093331" y="1839846"/>
                      <a:pt x="3096758" y="1840900"/>
                      <a:pt x="3097900" y="1841779"/>
                    </a:cubicBezTo>
                    <a:cubicBezTo>
                      <a:pt x="3098866" y="1842570"/>
                      <a:pt x="3100711" y="1842130"/>
                      <a:pt x="3102205" y="1842306"/>
                    </a:cubicBezTo>
                    <a:cubicBezTo>
                      <a:pt x="3102029" y="1840813"/>
                      <a:pt x="3102117" y="1839143"/>
                      <a:pt x="3101502" y="1837914"/>
                    </a:cubicBezTo>
                    <a:cubicBezTo>
                      <a:pt x="3100448" y="1835981"/>
                      <a:pt x="3098866" y="1834311"/>
                      <a:pt x="3097548" y="1832554"/>
                    </a:cubicBezTo>
                    <a:cubicBezTo>
                      <a:pt x="3097548" y="1830797"/>
                      <a:pt x="3098075" y="1828777"/>
                      <a:pt x="3097461" y="1827371"/>
                    </a:cubicBezTo>
                    <a:cubicBezTo>
                      <a:pt x="3092804" y="1816829"/>
                      <a:pt x="3096670" y="1807604"/>
                      <a:pt x="3101502" y="1798379"/>
                    </a:cubicBezTo>
                    <a:cubicBezTo>
                      <a:pt x="3102117" y="1797149"/>
                      <a:pt x="3102468" y="1795304"/>
                      <a:pt x="3102117" y="1793987"/>
                    </a:cubicBezTo>
                    <a:cubicBezTo>
                      <a:pt x="3099393" y="1783620"/>
                      <a:pt x="3098163" y="1773341"/>
                      <a:pt x="3102644" y="1763062"/>
                    </a:cubicBezTo>
                    <a:cubicBezTo>
                      <a:pt x="3103347" y="1761481"/>
                      <a:pt x="3102292" y="1759021"/>
                      <a:pt x="3101853" y="1757000"/>
                    </a:cubicBezTo>
                    <a:cubicBezTo>
                      <a:pt x="3101502" y="1755507"/>
                      <a:pt x="3100887" y="1754013"/>
                      <a:pt x="3100360" y="1752520"/>
                    </a:cubicBezTo>
                    <a:cubicBezTo>
                      <a:pt x="3101941" y="1753310"/>
                      <a:pt x="3103698" y="1753750"/>
                      <a:pt x="3104928" y="1754892"/>
                    </a:cubicBezTo>
                    <a:cubicBezTo>
                      <a:pt x="3108355" y="1758142"/>
                      <a:pt x="3108179" y="1754979"/>
                      <a:pt x="3108003" y="1753135"/>
                    </a:cubicBezTo>
                    <a:cubicBezTo>
                      <a:pt x="3107388" y="1748215"/>
                      <a:pt x="3107212" y="1743031"/>
                      <a:pt x="3105280" y="1738551"/>
                    </a:cubicBezTo>
                    <a:cubicBezTo>
                      <a:pt x="3101326" y="1729414"/>
                      <a:pt x="3104664" y="1722122"/>
                      <a:pt x="3109233" y="1714655"/>
                    </a:cubicBezTo>
                    <a:cubicBezTo>
                      <a:pt x="3110024" y="1713337"/>
                      <a:pt x="3110112" y="1710438"/>
                      <a:pt x="3109233" y="1709471"/>
                    </a:cubicBezTo>
                    <a:cubicBezTo>
                      <a:pt x="3102292" y="1701477"/>
                      <a:pt x="3106158" y="1692428"/>
                      <a:pt x="3106422" y="1683730"/>
                    </a:cubicBezTo>
                    <a:cubicBezTo>
                      <a:pt x="3106509" y="1680480"/>
                      <a:pt x="3107915" y="1677229"/>
                      <a:pt x="3108003" y="1673978"/>
                    </a:cubicBezTo>
                    <a:cubicBezTo>
                      <a:pt x="3108003" y="1672221"/>
                      <a:pt x="3106509" y="1670376"/>
                      <a:pt x="3105719" y="1668619"/>
                    </a:cubicBezTo>
                    <a:cubicBezTo>
                      <a:pt x="3107388" y="1669146"/>
                      <a:pt x="3109321" y="1670289"/>
                      <a:pt x="3110639" y="1669849"/>
                    </a:cubicBezTo>
                    <a:cubicBezTo>
                      <a:pt x="3111781" y="1669498"/>
                      <a:pt x="3113186" y="1666159"/>
                      <a:pt x="3112747" y="1665808"/>
                    </a:cubicBezTo>
                    <a:cubicBezTo>
                      <a:pt x="3106422" y="1659658"/>
                      <a:pt x="3111956" y="1650785"/>
                      <a:pt x="3107212" y="1643932"/>
                    </a:cubicBezTo>
                    <a:cubicBezTo>
                      <a:pt x="3102732" y="1637431"/>
                      <a:pt x="3108267" y="1630139"/>
                      <a:pt x="3108267" y="1623111"/>
                    </a:cubicBezTo>
                    <a:cubicBezTo>
                      <a:pt x="3108267" y="1621266"/>
                      <a:pt x="3110814" y="1619333"/>
                      <a:pt x="3110639" y="1617664"/>
                    </a:cubicBezTo>
                    <a:cubicBezTo>
                      <a:pt x="3109760" y="1609845"/>
                      <a:pt x="3108091" y="1602114"/>
                      <a:pt x="3107124" y="1594295"/>
                    </a:cubicBezTo>
                    <a:cubicBezTo>
                      <a:pt x="3106597" y="1589902"/>
                      <a:pt x="3106773" y="1585422"/>
                      <a:pt x="3106949" y="1581029"/>
                    </a:cubicBezTo>
                    <a:cubicBezTo>
                      <a:pt x="3106949" y="1580150"/>
                      <a:pt x="3108706" y="1579360"/>
                      <a:pt x="3109584" y="1578481"/>
                    </a:cubicBezTo>
                    <a:cubicBezTo>
                      <a:pt x="3110024" y="1579623"/>
                      <a:pt x="3110727" y="1580765"/>
                      <a:pt x="3110727" y="1581908"/>
                    </a:cubicBezTo>
                    <a:cubicBezTo>
                      <a:pt x="3110639" y="1585070"/>
                      <a:pt x="3111341" y="1587179"/>
                      <a:pt x="3114944" y="1585685"/>
                    </a:cubicBezTo>
                    <a:cubicBezTo>
                      <a:pt x="3115383" y="1585510"/>
                      <a:pt x="3114592" y="1582259"/>
                      <a:pt x="3114328" y="1580502"/>
                    </a:cubicBezTo>
                    <a:cubicBezTo>
                      <a:pt x="3114153" y="1579711"/>
                      <a:pt x="3113889" y="1578921"/>
                      <a:pt x="3113450" y="1578218"/>
                    </a:cubicBezTo>
                    <a:cubicBezTo>
                      <a:pt x="3106158" y="1567851"/>
                      <a:pt x="3104752" y="1557045"/>
                      <a:pt x="3110639" y="1545536"/>
                    </a:cubicBezTo>
                    <a:cubicBezTo>
                      <a:pt x="3111341" y="1544130"/>
                      <a:pt x="3111517" y="1541495"/>
                      <a:pt x="3110727" y="1540441"/>
                    </a:cubicBezTo>
                    <a:cubicBezTo>
                      <a:pt x="3106861" y="1535609"/>
                      <a:pt x="3104577" y="1530337"/>
                      <a:pt x="3105719" y="1524188"/>
                    </a:cubicBezTo>
                    <a:cubicBezTo>
                      <a:pt x="3106685" y="1519180"/>
                      <a:pt x="3102907" y="1514612"/>
                      <a:pt x="3105280" y="1509165"/>
                    </a:cubicBezTo>
                    <a:cubicBezTo>
                      <a:pt x="3106597" y="1506090"/>
                      <a:pt x="3104313" y="1501521"/>
                      <a:pt x="3103698" y="1497568"/>
                    </a:cubicBezTo>
                    <a:cubicBezTo>
                      <a:pt x="3111956" y="1496426"/>
                      <a:pt x="3105719" y="1490364"/>
                      <a:pt x="3105280" y="1489134"/>
                    </a:cubicBezTo>
                    <a:cubicBezTo>
                      <a:pt x="3101150" y="1479558"/>
                      <a:pt x="3101238" y="1469103"/>
                      <a:pt x="3098339" y="1459264"/>
                    </a:cubicBezTo>
                    <a:cubicBezTo>
                      <a:pt x="3097373" y="1456101"/>
                      <a:pt x="3096494" y="1451181"/>
                      <a:pt x="3098075" y="1449248"/>
                    </a:cubicBezTo>
                    <a:cubicBezTo>
                      <a:pt x="3102995" y="1443187"/>
                      <a:pt x="3098778" y="1438267"/>
                      <a:pt x="3097900" y="1432820"/>
                    </a:cubicBezTo>
                    <a:cubicBezTo>
                      <a:pt x="3095967" y="1420872"/>
                      <a:pt x="3094298" y="1408924"/>
                      <a:pt x="3092629" y="1396975"/>
                    </a:cubicBezTo>
                    <a:cubicBezTo>
                      <a:pt x="3092453" y="1395482"/>
                      <a:pt x="3093331" y="1393813"/>
                      <a:pt x="3093683" y="1392231"/>
                    </a:cubicBezTo>
                    <a:cubicBezTo>
                      <a:pt x="3094298" y="1393637"/>
                      <a:pt x="3094737" y="1395130"/>
                      <a:pt x="3095616" y="1396360"/>
                    </a:cubicBezTo>
                    <a:cubicBezTo>
                      <a:pt x="3096582" y="1397678"/>
                      <a:pt x="3097988" y="1398645"/>
                      <a:pt x="3099306" y="1399787"/>
                    </a:cubicBezTo>
                    <a:cubicBezTo>
                      <a:pt x="3099657" y="1398205"/>
                      <a:pt x="3100887" y="1396185"/>
                      <a:pt x="3100360" y="1395130"/>
                    </a:cubicBezTo>
                    <a:cubicBezTo>
                      <a:pt x="3097636" y="1389684"/>
                      <a:pt x="3095264" y="1383709"/>
                      <a:pt x="3091135" y="1379405"/>
                    </a:cubicBezTo>
                    <a:cubicBezTo>
                      <a:pt x="3089202" y="1377296"/>
                      <a:pt x="3086567" y="1377999"/>
                      <a:pt x="3088412" y="1373606"/>
                    </a:cubicBezTo>
                    <a:cubicBezTo>
                      <a:pt x="3090784" y="1368072"/>
                      <a:pt x="3091311" y="1361746"/>
                      <a:pt x="3092541" y="1355684"/>
                    </a:cubicBezTo>
                    <a:cubicBezTo>
                      <a:pt x="3092716" y="1354981"/>
                      <a:pt x="3092365" y="1353839"/>
                      <a:pt x="3091838" y="1353400"/>
                    </a:cubicBezTo>
                    <a:cubicBezTo>
                      <a:pt x="3078396" y="1342243"/>
                      <a:pt x="3084810" y="1324232"/>
                      <a:pt x="3077166" y="1310967"/>
                    </a:cubicBezTo>
                    <a:cubicBezTo>
                      <a:pt x="3075409" y="1307892"/>
                      <a:pt x="3078572" y="1308858"/>
                      <a:pt x="3080417" y="1310264"/>
                    </a:cubicBezTo>
                    <a:cubicBezTo>
                      <a:pt x="3081120" y="1310791"/>
                      <a:pt x="3082701" y="1310352"/>
                      <a:pt x="3083931" y="1310352"/>
                    </a:cubicBezTo>
                    <a:cubicBezTo>
                      <a:pt x="3083580" y="1309385"/>
                      <a:pt x="3083228" y="1308507"/>
                      <a:pt x="3082789" y="1307540"/>
                    </a:cubicBezTo>
                    <a:cubicBezTo>
                      <a:pt x="3081559" y="1304553"/>
                      <a:pt x="3081120" y="1300512"/>
                      <a:pt x="3078923" y="1298843"/>
                    </a:cubicBezTo>
                    <a:cubicBezTo>
                      <a:pt x="3074004" y="1294977"/>
                      <a:pt x="3073213" y="1290057"/>
                      <a:pt x="3074443" y="1284962"/>
                    </a:cubicBezTo>
                    <a:cubicBezTo>
                      <a:pt x="3075409" y="1280657"/>
                      <a:pt x="3067590" y="1276879"/>
                      <a:pt x="3074092" y="1272487"/>
                    </a:cubicBezTo>
                    <a:cubicBezTo>
                      <a:pt x="3074794" y="1271959"/>
                      <a:pt x="3074267" y="1267918"/>
                      <a:pt x="3073125" y="1266688"/>
                    </a:cubicBezTo>
                    <a:cubicBezTo>
                      <a:pt x="3065570" y="1258869"/>
                      <a:pt x="3065394" y="1248766"/>
                      <a:pt x="3063637" y="1239102"/>
                    </a:cubicBezTo>
                    <a:cubicBezTo>
                      <a:pt x="3063022" y="1235588"/>
                      <a:pt x="3060650" y="1232513"/>
                      <a:pt x="3059420" y="1229087"/>
                    </a:cubicBezTo>
                    <a:cubicBezTo>
                      <a:pt x="3058981" y="1227769"/>
                      <a:pt x="3059508" y="1226100"/>
                      <a:pt x="3059508" y="1224606"/>
                    </a:cubicBezTo>
                    <a:cubicBezTo>
                      <a:pt x="3060474" y="1225309"/>
                      <a:pt x="3061353" y="1226100"/>
                      <a:pt x="3062319" y="1226803"/>
                    </a:cubicBezTo>
                    <a:cubicBezTo>
                      <a:pt x="3062671" y="1225397"/>
                      <a:pt x="3063725" y="1223376"/>
                      <a:pt x="3063198" y="1222674"/>
                    </a:cubicBezTo>
                    <a:cubicBezTo>
                      <a:pt x="3053446" y="1210550"/>
                      <a:pt x="3050722" y="1195527"/>
                      <a:pt x="3045890" y="1181294"/>
                    </a:cubicBezTo>
                    <a:cubicBezTo>
                      <a:pt x="3045539" y="1180240"/>
                      <a:pt x="3047208" y="1178219"/>
                      <a:pt x="3048350" y="1177165"/>
                    </a:cubicBezTo>
                    <a:cubicBezTo>
                      <a:pt x="3049668" y="1176023"/>
                      <a:pt x="3051601" y="1175496"/>
                      <a:pt x="3053270" y="1174705"/>
                    </a:cubicBezTo>
                    <a:cubicBezTo>
                      <a:pt x="3052128" y="1173036"/>
                      <a:pt x="3051250" y="1170313"/>
                      <a:pt x="3049668" y="1169786"/>
                    </a:cubicBezTo>
                    <a:cubicBezTo>
                      <a:pt x="3041937" y="1167150"/>
                      <a:pt x="3040531" y="1161176"/>
                      <a:pt x="3040092" y="1154148"/>
                    </a:cubicBezTo>
                    <a:cubicBezTo>
                      <a:pt x="3039741" y="1149755"/>
                      <a:pt x="3037632" y="1145186"/>
                      <a:pt x="3038423" y="1141145"/>
                    </a:cubicBezTo>
                    <a:cubicBezTo>
                      <a:pt x="3039477" y="1135259"/>
                      <a:pt x="3035524" y="1132887"/>
                      <a:pt x="3033064" y="1129109"/>
                    </a:cubicBezTo>
                    <a:cubicBezTo>
                      <a:pt x="3030692" y="1125419"/>
                      <a:pt x="3029725" y="1120939"/>
                      <a:pt x="3028320" y="1116722"/>
                    </a:cubicBezTo>
                    <a:cubicBezTo>
                      <a:pt x="3026123" y="1110221"/>
                      <a:pt x="3024015" y="1103632"/>
                      <a:pt x="3022433" y="1096515"/>
                    </a:cubicBezTo>
                    <a:cubicBezTo>
                      <a:pt x="3024893" y="1093529"/>
                      <a:pt x="3025772" y="1091508"/>
                      <a:pt x="3021819" y="1090629"/>
                    </a:cubicBezTo>
                    <a:cubicBezTo>
                      <a:pt x="3017426" y="1079120"/>
                      <a:pt x="3010398" y="1069017"/>
                      <a:pt x="3005741" y="1057508"/>
                    </a:cubicBezTo>
                    <a:cubicBezTo>
                      <a:pt x="3003018" y="1050831"/>
                      <a:pt x="3005214" y="1048547"/>
                      <a:pt x="3010661" y="1046702"/>
                    </a:cubicBezTo>
                    <a:cubicBezTo>
                      <a:pt x="3011539" y="1048459"/>
                      <a:pt x="3011803" y="1049602"/>
                      <a:pt x="3012067" y="1050656"/>
                    </a:cubicBezTo>
                    <a:cubicBezTo>
                      <a:pt x="3012682" y="1050480"/>
                      <a:pt x="3013209" y="1050304"/>
                      <a:pt x="3013824" y="1050129"/>
                    </a:cubicBezTo>
                    <a:cubicBezTo>
                      <a:pt x="3013033" y="1048723"/>
                      <a:pt x="3012242" y="1047405"/>
                      <a:pt x="3011364" y="1046000"/>
                    </a:cubicBezTo>
                    <a:cubicBezTo>
                      <a:pt x="3010134" y="1044330"/>
                      <a:pt x="3009167" y="1042222"/>
                      <a:pt x="3007586" y="1041080"/>
                    </a:cubicBezTo>
                    <a:cubicBezTo>
                      <a:pt x="2995462" y="1032119"/>
                      <a:pt x="2989664" y="1020258"/>
                      <a:pt x="2990279" y="1005148"/>
                    </a:cubicBezTo>
                    <a:cubicBezTo>
                      <a:pt x="2990367" y="1002863"/>
                      <a:pt x="2989840" y="999349"/>
                      <a:pt x="2988258" y="998295"/>
                    </a:cubicBezTo>
                    <a:cubicBezTo>
                      <a:pt x="2977277" y="991091"/>
                      <a:pt x="2976574" y="977649"/>
                      <a:pt x="2969546" y="968073"/>
                    </a:cubicBezTo>
                    <a:cubicBezTo>
                      <a:pt x="2968755" y="966931"/>
                      <a:pt x="2970160" y="964208"/>
                      <a:pt x="2970600" y="962187"/>
                    </a:cubicBezTo>
                    <a:cubicBezTo>
                      <a:pt x="2971830" y="963329"/>
                      <a:pt x="2973147" y="964471"/>
                      <a:pt x="2974290" y="965789"/>
                    </a:cubicBezTo>
                    <a:cubicBezTo>
                      <a:pt x="2974729" y="966316"/>
                      <a:pt x="2974290" y="967634"/>
                      <a:pt x="2974729" y="968161"/>
                    </a:cubicBezTo>
                    <a:cubicBezTo>
                      <a:pt x="2976574" y="970621"/>
                      <a:pt x="2978507" y="972905"/>
                      <a:pt x="2980439" y="975189"/>
                    </a:cubicBezTo>
                    <a:cubicBezTo>
                      <a:pt x="2983778" y="971851"/>
                      <a:pt x="2980176" y="967283"/>
                      <a:pt x="2979385" y="966141"/>
                    </a:cubicBezTo>
                    <a:cubicBezTo>
                      <a:pt x="2976222" y="961133"/>
                      <a:pt x="2971654" y="956740"/>
                      <a:pt x="2966822" y="953314"/>
                    </a:cubicBezTo>
                    <a:cubicBezTo>
                      <a:pt x="2963571" y="951030"/>
                      <a:pt x="2961287" y="949800"/>
                      <a:pt x="2961375" y="945056"/>
                    </a:cubicBezTo>
                    <a:cubicBezTo>
                      <a:pt x="2961463" y="939345"/>
                      <a:pt x="2959969" y="933547"/>
                      <a:pt x="2958915" y="927836"/>
                    </a:cubicBezTo>
                    <a:cubicBezTo>
                      <a:pt x="2958739" y="926694"/>
                      <a:pt x="2957861" y="925025"/>
                      <a:pt x="2956982" y="924849"/>
                    </a:cubicBezTo>
                    <a:cubicBezTo>
                      <a:pt x="2948285" y="922741"/>
                      <a:pt x="2945913" y="914482"/>
                      <a:pt x="2943804" y="908245"/>
                    </a:cubicBezTo>
                    <a:cubicBezTo>
                      <a:pt x="2941696" y="902007"/>
                      <a:pt x="2934316" y="895857"/>
                      <a:pt x="2939939" y="887775"/>
                    </a:cubicBezTo>
                    <a:cubicBezTo>
                      <a:pt x="2940202" y="887336"/>
                      <a:pt x="2938533" y="885051"/>
                      <a:pt x="2937303" y="884261"/>
                    </a:cubicBezTo>
                    <a:cubicBezTo>
                      <a:pt x="2925531" y="876354"/>
                      <a:pt x="2922544" y="862209"/>
                      <a:pt x="2914461" y="851755"/>
                    </a:cubicBezTo>
                    <a:cubicBezTo>
                      <a:pt x="2908751" y="844375"/>
                      <a:pt x="2904270" y="835941"/>
                      <a:pt x="2899438" y="827859"/>
                    </a:cubicBezTo>
                    <a:cubicBezTo>
                      <a:pt x="2898823" y="826804"/>
                      <a:pt x="2899526" y="824959"/>
                      <a:pt x="2899614" y="823466"/>
                    </a:cubicBezTo>
                    <a:cubicBezTo>
                      <a:pt x="2901107" y="823905"/>
                      <a:pt x="2902689" y="824257"/>
                      <a:pt x="2904094" y="824872"/>
                    </a:cubicBezTo>
                    <a:cubicBezTo>
                      <a:pt x="2904797" y="825223"/>
                      <a:pt x="2905412" y="826014"/>
                      <a:pt x="2905939" y="826717"/>
                    </a:cubicBezTo>
                    <a:cubicBezTo>
                      <a:pt x="2907521" y="828913"/>
                      <a:pt x="2909014" y="831285"/>
                      <a:pt x="2910596" y="833481"/>
                    </a:cubicBezTo>
                    <a:cubicBezTo>
                      <a:pt x="2912880" y="830055"/>
                      <a:pt x="2912177" y="827156"/>
                      <a:pt x="2909102" y="824520"/>
                    </a:cubicBezTo>
                    <a:cubicBezTo>
                      <a:pt x="2906554" y="822236"/>
                      <a:pt x="2904621" y="818546"/>
                      <a:pt x="2901722" y="817492"/>
                    </a:cubicBezTo>
                    <a:cubicBezTo>
                      <a:pt x="2890741" y="813451"/>
                      <a:pt x="2888105" y="804050"/>
                      <a:pt x="2885382" y="794386"/>
                    </a:cubicBezTo>
                    <a:cubicBezTo>
                      <a:pt x="2884591" y="791663"/>
                      <a:pt x="2883625" y="788500"/>
                      <a:pt x="2881692" y="786831"/>
                    </a:cubicBezTo>
                    <a:cubicBezTo>
                      <a:pt x="2873521" y="779890"/>
                      <a:pt x="2866757" y="772247"/>
                      <a:pt x="2864297" y="761441"/>
                    </a:cubicBezTo>
                    <a:cubicBezTo>
                      <a:pt x="2864033" y="760387"/>
                      <a:pt x="2862364" y="759684"/>
                      <a:pt x="2861661" y="758630"/>
                    </a:cubicBezTo>
                    <a:cubicBezTo>
                      <a:pt x="2855248" y="749054"/>
                      <a:pt x="2846902" y="740532"/>
                      <a:pt x="2845847" y="727969"/>
                    </a:cubicBezTo>
                    <a:cubicBezTo>
                      <a:pt x="2845672" y="725245"/>
                      <a:pt x="2841630" y="722698"/>
                      <a:pt x="2838995" y="720501"/>
                    </a:cubicBezTo>
                    <a:cubicBezTo>
                      <a:pt x="2835305" y="717339"/>
                      <a:pt x="2834075" y="714615"/>
                      <a:pt x="2838731" y="711277"/>
                    </a:cubicBezTo>
                    <a:cubicBezTo>
                      <a:pt x="2840664" y="709871"/>
                      <a:pt x="2842158" y="707850"/>
                      <a:pt x="2837941" y="707938"/>
                    </a:cubicBezTo>
                    <a:cubicBezTo>
                      <a:pt x="2828892" y="708114"/>
                      <a:pt x="2824148" y="702403"/>
                      <a:pt x="2819843" y="695639"/>
                    </a:cubicBezTo>
                    <a:cubicBezTo>
                      <a:pt x="2817031" y="691070"/>
                      <a:pt x="2813429" y="686063"/>
                      <a:pt x="2809915" y="680352"/>
                    </a:cubicBezTo>
                    <a:moveTo>
                      <a:pt x="3127155" y="1601235"/>
                    </a:moveTo>
                    <a:cubicBezTo>
                      <a:pt x="3127946" y="1601323"/>
                      <a:pt x="3128737" y="1601323"/>
                      <a:pt x="3129615" y="1601411"/>
                    </a:cubicBezTo>
                    <a:cubicBezTo>
                      <a:pt x="3128824" y="1600884"/>
                      <a:pt x="3128034" y="1600445"/>
                      <a:pt x="3127155" y="1598600"/>
                    </a:cubicBezTo>
                    <a:cubicBezTo>
                      <a:pt x="3126365" y="1598512"/>
                      <a:pt x="3125574" y="1598512"/>
                      <a:pt x="3124695" y="1598424"/>
                    </a:cubicBezTo>
                    <a:cubicBezTo>
                      <a:pt x="3125574" y="1598951"/>
                      <a:pt x="3126365" y="1599390"/>
                      <a:pt x="3127155" y="1601235"/>
                    </a:cubicBezTo>
                    <a:moveTo>
                      <a:pt x="226136" y="865811"/>
                    </a:moveTo>
                    <a:cubicBezTo>
                      <a:pt x="227278" y="865548"/>
                      <a:pt x="228332" y="865372"/>
                      <a:pt x="229474" y="865109"/>
                    </a:cubicBezTo>
                    <a:cubicBezTo>
                      <a:pt x="229298" y="864494"/>
                      <a:pt x="229123" y="863967"/>
                      <a:pt x="228947" y="863352"/>
                    </a:cubicBezTo>
                    <a:cubicBezTo>
                      <a:pt x="227541" y="864142"/>
                      <a:pt x="226223" y="864933"/>
                      <a:pt x="223500" y="865811"/>
                    </a:cubicBezTo>
                    <a:cubicBezTo>
                      <a:pt x="223412" y="866602"/>
                      <a:pt x="223412" y="867393"/>
                      <a:pt x="223324" y="868271"/>
                    </a:cubicBezTo>
                    <a:cubicBezTo>
                      <a:pt x="223851" y="867393"/>
                      <a:pt x="224291" y="866602"/>
                      <a:pt x="226136" y="865811"/>
                    </a:cubicBezTo>
                    <a:moveTo>
                      <a:pt x="57017" y="1810942"/>
                    </a:moveTo>
                    <a:cubicBezTo>
                      <a:pt x="57808" y="1811030"/>
                      <a:pt x="58598" y="1811030"/>
                      <a:pt x="59477" y="1811118"/>
                    </a:cubicBezTo>
                    <a:cubicBezTo>
                      <a:pt x="58686" y="1810591"/>
                      <a:pt x="57896" y="1810152"/>
                      <a:pt x="57017" y="1808307"/>
                    </a:cubicBezTo>
                    <a:cubicBezTo>
                      <a:pt x="60443" y="1806374"/>
                      <a:pt x="59213" y="1804353"/>
                      <a:pt x="56754" y="1802948"/>
                    </a:cubicBezTo>
                    <a:cubicBezTo>
                      <a:pt x="55611" y="1802245"/>
                      <a:pt x="53854" y="1802596"/>
                      <a:pt x="52361" y="1802508"/>
                    </a:cubicBezTo>
                    <a:cubicBezTo>
                      <a:pt x="52537" y="1804002"/>
                      <a:pt x="52361" y="1805759"/>
                      <a:pt x="53064" y="1806813"/>
                    </a:cubicBezTo>
                    <a:cubicBezTo>
                      <a:pt x="53942" y="1808131"/>
                      <a:pt x="55699" y="1808746"/>
                      <a:pt x="57017" y="1810942"/>
                    </a:cubicBezTo>
                    <a:moveTo>
                      <a:pt x="173687" y="968073"/>
                    </a:moveTo>
                    <a:cubicBezTo>
                      <a:pt x="171491" y="969742"/>
                      <a:pt x="169294" y="971236"/>
                      <a:pt x="167186" y="973081"/>
                    </a:cubicBezTo>
                    <a:cubicBezTo>
                      <a:pt x="167010" y="973169"/>
                      <a:pt x="168152" y="974750"/>
                      <a:pt x="168679" y="975716"/>
                    </a:cubicBezTo>
                    <a:cubicBezTo>
                      <a:pt x="170436" y="972905"/>
                      <a:pt x="177113" y="974135"/>
                      <a:pt x="176235" y="968161"/>
                    </a:cubicBezTo>
                    <a:cubicBezTo>
                      <a:pt x="176323" y="967370"/>
                      <a:pt x="176323" y="966580"/>
                      <a:pt x="176410" y="965701"/>
                    </a:cubicBezTo>
                    <a:cubicBezTo>
                      <a:pt x="175971" y="966404"/>
                      <a:pt x="175532" y="967283"/>
                      <a:pt x="173687" y="968073"/>
                    </a:cubicBezTo>
                    <a:moveTo>
                      <a:pt x="1151587" y="94982"/>
                    </a:moveTo>
                    <a:cubicBezTo>
                      <a:pt x="1153081" y="94367"/>
                      <a:pt x="1154838" y="94104"/>
                      <a:pt x="1155980" y="93138"/>
                    </a:cubicBezTo>
                    <a:cubicBezTo>
                      <a:pt x="1157561" y="91644"/>
                      <a:pt x="1158703" y="89536"/>
                      <a:pt x="1160021" y="87691"/>
                    </a:cubicBezTo>
                    <a:cubicBezTo>
                      <a:pt x="1157386" y="88218"/>
                      <a:pt x="1154399" y="88218"/>
                      <a:pt x="1152202" y="89448"/>
                    </a:cubicBezTo>
                    <a:cubicBezTo>
                      <a:pt x="1150884" y="90238"/>
                      <a:pt x="1150884" y="93050"/>
                      <a:pt x="1148952" y="94982"/>
                    </a:cubicBezTo>
                    <a:cubicBezTo>
                      <a:pt x="1148864" y="95773"/>
                      <a:pt x="1148864" y="96564"/>
                      <a:pt x="1148776" y="97442"/>
                    </a:cubicBezTo>
                    <a:cubicBezTo>
                      <a:pt x="1149303" y="96652"/>
                      <a:pt x="1149830" y="95773"/>
                      <a:pt x="1151587" y="94982"/>
                    </a:cubicBezTo>
                    <a:moveTo>
                      <a:pt x="1887011" y="59577"/>
                    </a:moveTo>
                    <a:cubicBezTo>
                      <a:pt x="1885957" y="58260"/>
                      <a:pt x="1884991" y="56942"/>
                      <a:pt x="1883936" y="55624"/>
                    </a:cubicBezTo>
                    <a:cubicBezTo>
                      <a:pt x="1883321" y="57996"/>
                      <a:pt x="1882794" y="60280"/>
                      <a:pt x="1882179" y="62652"/>
                    </a:cubicBezTo>
                    <a:cubicBezTo>
                      <a:pt x="1883761" y="62037"/>
                      <a:pt x="1885342" y="61422"/>
                      <a:pt x="1886923" y="62213"/>
                    </a:cubicBezTo>
                    <a:cubicBezTo>
                      <a:pt x="1886923" y="64761"/>
                      <a:pt x="1886660" y="67309"/>
                      <a:pt x="1887099" y="69768"/>
                    </a:cubicBezTo>
                    <a:cubicBezTo>
                      <a:pt x="1887275" y="70471"/>
                      <a:pt x="1889647" y="70735"/>
                      <a:pt x="1891052" y="71174"/>
                    </a:cubicBezTo>
                    <a:cubicBezTo>
                      <a:pt x="1891404" y="68363"/>
                      <a:pt x="1892195" y="65551"/>
                      <a:pt x="1891843" y="62828"/>
                    </a:cubicBezTo>
                    <a:cubicBezTo>
                      <a:pt x="1891931" y="62037"/>
                      <a:pt x="1888768" y="61510"/>
                      <a:pt x="1887011" y="59577"/>
                    </a:cubicBezTo>
                    <a:moveTo>
                      <a:pt x="345441" y="683603"/>
                    </a:moveTo>
                    <a:cubicBezTo>
                      <a:pt x="343772" y="682285"/>
                      <a:pt x="342190" y="680879"/>
                      <a:pt x="340521" y="679649"/>
                    </a:cubicBezTo>
                    <a:cubicBezTo>
                      <a:pt x="337183" y="677189"/>
                      <a:pt x="337183" y="677365"/>
                      <a:pt x="339994" y="674378"/>
                    </a:cubicBezTo>
                    <a:cubicBezTo>
                      <a:pt x="341048" y="673236"/>
                      <a:pt x="341575" y="671479"/>
                      <a:pt x="342366" y="670073"/>
                    </a:cubicBezTo>
                    <a:cubicBezTo>
                      <a:pt x="340609" y="670425"/>
                      <a:pt x="338588" y="670425"/>
                      <a:pt x="337007" y="671215"/>
                    </a:cubicBezTo>
                    <a:cubicBezTo>
                      <a:pt x="335514" y="672006"/>
                      <a:pt x="334020" y="673324"/>
                      <a:pt x="333317" y="674817"/>
                    </a:cubicBezTo>
                    <a:cubicBezTo>
                      <a:pt x="331209" y="679298"/>
                      <a:pt x="334899" y="682285"/>
                      <a:pt x="336919" y="685536"/>
                    </a:cubicBezTo>
                    <a:cubicBezTo>
                      <a:pt x="339379" y="689313"/>
                      <a:pt x="341927" y="687556"/>
                      <a:pt x="345441" y="683603"/>
                    </a:cubicBezTo>
                    <a:moveTo>
                      <a:pt x="1547544" y="42534"/>
                    </a:moveTo>
                    <a:cubicBezTo>
                      <a:pt x="1549741" y="41919"/>
                      <a:pt x="1553518" y="41743"/>
                      <a:pt x="1553782" y="40601"/>
                    </a:cubicBezTo>
                    <a:cubicBezTo>
                      <a:pt x="1554924" y="36472"/>
                      <a:pt x="1551322" y="37438"/>
                      <a:pt x="1548950" y="37350"/>
                    </a:cubicBezTo>
                    <a:cubicBezTo>
                      <a:pt x="1540955" y="36999"/>
                      <a:pt x="1540955" y="37087"/>
                      <a:pt x="1540955" y="45433"/>
                    </a:cubicBezTo>
                    <a:cubicBezTo>
                      <a:pt x="1540955" y="47102"/>
                      <a:pt x="1540692" y="48859"/>
                      <a:pt x="1541043" y="50528"/>
                    </a:cubicBezTo>
                    <a:cubicBezTo>
                      <a:pt x="1541219" y="51495"/>
                      <a:pt x="1542361" y="52198"/>
                      <a:pt x="1543064" y="52988"/>
                    </a:cubicBezTo>
                    <a:cubicBezTo>
                      <a:pt x="1544118" y="52022"/>
                      <a:pt x="1545787" y="51319"/>
                      <a:pt x="1546051" y="50177"/>
                    </a:cubicBezTo>
                    <a:cubicBezTo>
                      <a:pt x="1546578" y="48244"/>
                      <a:pt x="1546226" y="46048"/>
                      <a:pt x="1547544" y="42534"/>
                    </a:cubicBezTo>
                    <a:moveTo>
                      <a:pt x="1277482" y="63531"/>
                    </a:moveTo>
                    <a:cubicBezTo>
                      <a:pt x="1277218" y="63267"/>
                      <a:pt x="1276779" y="63004"/>
                      <a:pt x="1276603" y="62564"/>
                    </a:cubicBezTo>
                    <a:cubicBezTo>
                      <a:pt x="1276515" y="62389"/>
                      <a:pt x="1276603" y="61862"/>
                      <a:pt x="1276691" y="61686"/>
                    </a:cubicBezTo>
                    <a:cubicBezTo>
                      <a:pt x="1276955" y="61334"/>
                      <a:pt x="1277306" y="61071"/>
                      <a:pt x="1277658" y="60895"/>
                    </a:cubicBezTo>
                    <a:cubicBezTo>
                      <a:pt x="1279678" y="59665"/>
                      <a:pt x="1281787" y="58347"/>
                      <a:pt x="1283895" y="57117"/>
                    </a:cubicBezTo>
                    <a:cubicBezTo>
                      <a:pt x="1281611" y="56590"/>
                      <a:pt x="1279327" y="55712"/>
                      <a:pt x="1277042" y="55712"/>
                    </a:cubicBezTo>
                    <a:cubicBezTo>
                      <a:pt x="1274583" y="55712"/>
                      <a:pt x="1270717" y="53779"/>
                      <a:pt x="1270805" y="59314"/>
                    </a:cubicBezTo>
                    <a:cubicBezTo>
                      <a:pt x="1270893" y="63882"/>
                      <a:pt x="1271156" y="67924"/>
                      <a:pt x="1276779" y="68538"/>
                    </a:cubicBezTo>
                    <a:cubicBezTo>
                      <a:pt x="1277306" y="68626"/>
                      <a:pt x="1278097" y="66166"/>
                      <a:pt x="1277482" y="63531"/>
                    </a:cubicBezTo>
                    <a:moveTo>
                      <a:pt x="1613083" y="39986"/>
                    </a:moveTo>
                    <a:cubicBezTo>
                      <a:pt x="1611765" y="40601"/>
                      <a:pt x="1610448" y="41304"/>
                      <a:pt x="1609130" y="41919"/>
                    </a:cubicBezTo>
                    <a:cubicBezTo>
                      <a:pt x="1610008" y="42973"/>
                      <a:pt x="1610887" y="45082"/>
                      <a:pt x="1611765" y="45082"/>
                    </a:cubicBezTo>
                    <a:cubicBezTo>
                      <a:pt x="1615104" y="45082"/>
                      <a:pt x="1617564" y="45257"/>
                      <a:pt x="1617124" y="49738"/>
                    </a:cubicBezTo>
                    <a:cubicBezTo>
                      <a:pt x="1616949" y="51671"/>
                      <a:pt x="1617827" y="53691"/>
                      <a:pt x="1618267" y="55624"/>
                    </a:cubicBezTo>
                    <a:cubicBezTo>
                      <a:pt x="1619584" y="53691"/>
                      <a:pt x="1621341" y="51934"/>
                      <a:pt x="1622220" y="49826"/>
                    </a:cubicBezTo>
                    <a:cubicBezTo>
                      <a:pt x="1624944" y="43412"/>
                      <a:pt x="1618618" y="42709"/>
                      <a:pt x="1613083" y="39986"/>
                    </a:cubicBezTo>
                    <a:moveTo>
                      <a:pt x="2425818" y="265419"/>
                    </a:moveTo>
                    <a:cubicBezTo>
                      <a:pt x="2426609" y="263574"/>
                      <a:pt x="2427400" y="261817"/>
                      <a:pt x="2428190" y="259972"/>
                    </a:cubicBezTo>
                    <a:cubicBezTo>
                      <a:pt x="2426433" y="259269"/>
                      <a:pt x="2424149" y="257512"/>
                      <a:pt x="2423007" y="258039"/>
                    </a:cubicBezTo>
                    <a:cubicBezTo>
                      <a:pt x="2419581" y="259620"/>
                      <a:pt x="2418351" y="262959"/>
                      <a:pt x="2419493" y="266561"/>
                    </a:cubicBezTo>
                    <a:cubicBezTo>
                      <a:pt x="2419669" y="267088"/>
                      <a:pt x="2422744" y="266737"/>
                      <a:pt x="2425818" y="265419"/>
                    </a:cubicBezTo>
                    <a:moveTo>
                      <a:pt x="745264" y="262783"/>
                    </a:moveTo>
                    <a:cubicBezTo>
                      <a:pt x="748953" y="257512"/>
                      <a:pt x="744209" y="256370"/>
                      <a:pt x="740959" y="255228"/>
                    </a:cubicBezTo>
                    <a:cubicBezTo>
                      <a:pt x="740168" y="254964"/>
                      <a:pt x="738235" y="258127"/>
                      <a:pt x="736830" y="259620"/>
                    </a:cubicBezTo>
                    <a:cubicBezTo>
                      <a:pt x="739817" y="260148"/>
                      <a:pt x="737357" y="269284"/>
                      <a:pt x="745264" y="262783"/>
                    </a:cubicBezTo>
                    <a:moveTo>
                      <a:pt x="1335114" y="53076"/>
                    </a:moveTo>
                    <a:cubicBezTo>
                      <a:pt x="1332215" y="49913"/>
                      <a:pt x="1328876" y="48156"/>
                      <a:pt x="1326241" y="52901"/>
                    </a:cubicBezTo>
                    <a:cubicBezTo>
                      <a:pt x="1325801" y="53691"/>
                      <a:pt x="1328701" y="57469"/>
                      <a:pt x="1330545" y="58084"/>
                    </a:cubicBezTo>
                    <a:cubicBezTo>
                      <a:pt x="1332830" y="58787"/>
                      <a:pt x="1337222" y="59841"/>
                      <a:pt x="1335114" y="53076"/>
                    </a:cubicBezTo>
                    <a:moveTo>
                      <a:pt x="1563270" y="47805"/>
                    </a:moveTo>
                    <a:cubicBezTo>
                      <a:pt x="1561952" y="47805"/>
                      <a:pt x="1560459" y="47366"/>
                      <a:pt x="1559405" y="47893"/>
                    </a:cubicBezTo>
                    <a:cubicBezTo>
                      <a:pt x="1557559" y="48771"/>
                      <a:pt x="1556066" y="50177"/>
                      <a:pt x="1554397" y="51407"/>
                    </a:cubicBezTo>
                    <a:cubicBezTo>
                      <a:pt x="1555363" y="52637"/>
                      <a:pt x="1556242" y="54658"/>
                      <a:pt x="1557472" y="54833"/>
                    </a:cubicBezTo>
                    <a:cubicBezTo>
                      <a:pt x="1559141" y="55097"/>
                      <a:pt x="1561337" y="54394"/>
                      <a:pt x="1562655" y="53340"/>
                    </a:cubicBezTo>
                    <a:cubicBezTo>
                      <a:pt x="1563709" y="52549"/>
                      <a:pt x="1563973" y="50616"/>
                      <a:pt x="1563270" y="47805"/>
                    </a:cubicBezTo>
                    <a:moveTo>
                      <a:pt x="429341" y="534163"/>
                    </a:moveTo>
                    <a:cubicBezTo>
                      <a:pt x="432241" y="535569"/>
                      <a:pt x="435579" y="537678"/>
                      <a:pt x="437073" y="532758"/>
                    </a:cubicBezTo>
                    <a:cubicBezTo>
                      <a:pt x="437512" y="531352"/>
                      <a:pt x="436106" y="528014"/>
                      <a:pt x="435140" y="527838"/>
                    </a:cubicBezTo>
                    <a:cubicBezTo>
                      <a:pt x="432592" y="527399"/>
                      <a:pt x="428551" y="526169"/>
                      <a:pt x="429341" y="534163"/>
                    </a:cubicBezTo>
                    <a:moveTo>
                      <a:pt x="1829379" y="57030"/>
                    </a:moveTo>
                    <a:cubicBezTo>
                      <a:pt x="1829379" y="57908"/>
                      <a:pt x="1829028" y="59226"/>
                      <a:pt x="1829467" y="59577"/>
                    </a:cubicBezTo>
                    <a:cubicBezTo>
                      <a:pt x="1834123" y="63179"/>
                      <a:pt x="1836320" y="57469"/>
                      <a:pt x="1839834" y="56590"/>
                    </a:cubicBezTo>
                    <a:cubicBezTo>
                      <a:pt x="1839922" y="56590"/>
                      <a:pt x="1840009" y="54570"/>
                      <a:pt x="1839570" y="54218"/>
                    </a:cubicBezTo>
                    <a:cubicBezTo>
                      <a:pt x="1836144" y="51846"/>
                      <a:pt x="1833157" y="52461"/>
                      <a:pt x="1829379" y="57030"/>
                    </a:cubicBezTo>
                    <a:moveTo>
                      <a:pt x="79332" y="1204048"/>
                    </a:moveTo>
                    <a:cubicBezTo>
                      <a:pt x="77311" y="1205542"/>
                      <a:pt x="75379" y="1207123"/>
                      <a:pt x="73358" y="1208617"/>
                    </a:cubicBezTo>
                    <a:cubicBezTo>
                      <a:pt x="76345" y="1209583"/>
                      <a:pt x="79244" y="1210638"/>
                      <a:pt x="82231" y="1211604"/>
                    </a:cubicBezTo>
                    <a:cubicBezTo>
                      <a:pt x="81704" y="1209495"/>
                      <a:pt x="81177" y="1207387"/>
                      <a:pt x="79332" y="1204048"/>
                    </a:cubicBezTo>
                    <a:moveTo>
                      <a:pt x="1034917" y="109390"/>
                    </a:moveTo>
                    <a:cubicBezTo>
                      <a:pt x="1036938" y="110093"/>
                      <a:pt x="1037377" y="115452"/>
                      <a:pt x="1041243" y="111148"/>
                    </a:cubicBezTo>
                    <a:cubicBezTo>
                      <a:pt x="1044318" y="107721"/>
                      <a:pt x="1042385" y="105964"/>
                      <a:pt x="1040013" y="104119"/>
                    </a:cubicBezTo>
                    <a:cubicBezTo>
                      <a:pt x="1036587" y="101396"/>
                      <a:pt x="1034742" y="102362"/>
                      <a:pt x="1034917" y="109390"/>
                    </a:cubicBezTo>
                    <a:moveTo>
                      <a:pt x="160597" y="1009979"/>
                    </a:moveTo>
                    <a:cubicBezTo>
                      <a:pt x="166834" y="1010067"/>
                      <a:pt x="164374" y="1005938"/>
                      <a:pt x="163847" y="1002951"/>
                    </a:cubicBezTo>
                    <a:cubicBezTo>
                      <a:pt x="163847" y="1002775"/>
                      <a:pt x="160685" y="1002512"/>
                      <a:pt x="159630" y="1003215"/>
                    </a:cubicBezTo>
                    <a:cubicBezTo>
                      <a:pt x="155853" y="1006026"/>
                      <a:pt x="155940" y="1007080"/>
                      <a:pt x="160597" y="1009979"/>
                    </a:cubicBezTo>
                    <a:moveTo>
                      <a:pt x="884248" y="171064"/>
                    </a:moveTo>
                    <a:cubicBezTo>
                      <a:pt x="882843" y="173963"/>
                      <a:pt x="880734" y="177301"/>
                      <a:pt x="885654" y="178795"/>
                    </a:cubicBezTo>
                    <a:cubicBezTo>
                      <a:pt x="887060" y="179234"/>
                      <a:pt x="890398" y="177829"/>
                      <a:pt x="890574" y="176862"/>
                    </a:cubicBezTo>
                    <a:cubicBezTo>
                      <a:pt x="891013" y="174314"/>
                      <a:pt x="892155" y="170273"/>
                      <a:pt x="884248" y="171064"/>
                    </a:cubicBezTo>
                    <a:moveTo>
                      <a:pt x="29519" y="1662821"/>
                    </a:moveTo>
                    <a:cubicBezTo>
                      <a:pt x="30222" y="1660800"/>
                      <a:pt x="35581" y="1660361"/>
                      <a:pt x="31276" y="1656495"/>
                    </a:cubicBezTo>
                    <a:cubicBezTo>
                      <a:pt x="27850" y="1653421"/>
                      <a:pt x="26093" y="1655353"/>
                      <a:pt x="24248" y="1657725"/>
                    </a:cubicBezTo>
                    <a:cubicBezTo>
                      <a:pt x="21524" y="1661152"/>
                      <a:pt x="22403" y="1662997"/>
                      <a:pt x="29519" y="1662821"/>
                    </a:cubicBezTo>
                    <a:moveTo>
                      <a:pt x="28201" y="1483248"/>
                    </a:moveTo>
                    <a:cubicBezTo>
                      <a:pt x="27410" y="1484126"/>
                      <a:pt x="26532" y="1485093"/>
                      <a:pt x="25741" y="1485971"/>
                    </a:cubicBezTo>
                    <a:cubicBezTo>
                      <a:pt x="27674" y="1486411"/>
                      <a:pt x="27762" y="1491506"/>
                      <a:pt x="31276" y="1488080"/>
                    </a:cubicBezTo>
                    <a:cubicBezTo>
                      <a:pt x="32857" y="1486586"/>
                      <a:pt x="34527" y="1485268"/>
                      <a:pt x="36108" y="1483863"/>
                    </a:cubicBezTo>
                    <a:cubicBezTo>
                      <a:pt x="33912" y="1483248"/>
                      <a:pt x="31715" y="1482633"/>
                      <a:pt x="28201" y="1483248"/>
                    </a:cubicBezTo>
                    <a:moveTo>
                      <a:pt x="2728650" y="534163"/>
                    </a:moveTo>
                    <a:cubicBezTo>
                      <a:pt x="2729265" y="535481"/>
                      <a:pt x="2729968" y="536799"/>
                      <a:pt x="2730583" y="538117"/>
                    </a:cubicBezTo>
                    <a:cubicBezTo>
                      <a:pt x="2732516" y="536360"/>
                      <a:pt x="2736469" y="534163"/>
                      <a:pt x="2736206" y="532934"/>
                    </a:cubicBezTo>
                    <a:cubicBezTo>
                      <a:pt x="2735064" y="528102"/>
                      <a:pt x="2731550" y="530122"/>
                      <a:pt x="2728650" y="534163"/>
                    </a:cubicBezTo>
                    <a:moveTo>
                      <a:pt x="2625071" y="417494"/>
                    </a:moveTo>
                    <a:cubicBezTo>
                      <a:pt x="2623314" y="419251"/>
                      <a:pt x="2621293" y="420920"/>
                      <a:pt x="2619800" y="422941"/>
                    </a:cubicBezTo>
                    <a:cubicBezTo>
                      <a:pt x="2619360" y="423556"/>
                      <a:pt x="2620151" y="425664"/>
                      <a:pt x="2620942" y="426279"/>
                    </a:cubicBezTo>
                    <a:cubicBezTo>
                      <a:pt x="2621645" y="426806"/>
                      <a:pt x="2623929" y="426543"/>
                      <a:pt x="2624280" y="425840"/>
                    </a:cubicBezTo>
                    <a:cubicBezTo>
                      <a:pt x="2625598" y="423731"/>
                      <a:pt x="2631660" y="422765"/>
                      <a:pt x="2625071" y="417494"/>
                    </a:cubicBezTo>
                    <a:moveTo>
                      <a:pt x="538104" y="422765"/>
                    </a:moveTo>
                    <a:cubicBezTo>
                      <a:pt x="538983" y="423643"/>
                      <a:pt x="539949" y="424434"/>
                      <a:pt x="540828" y="425313"/>
                    </a:cubicBezTo>
                    <a:cubicBezTo>
                      <a:pt x="542146" y="423292"/>
                      <a:pt x="543991" y="421359"/>
                      <a:pt x="544430" y="419163"/>
                    </a:cubicBezTo>
                    <a:cubicBezTo>
                      <a:pt x="544606" y="418109"/>
                      <a:pt x="541882" y="416615"/>
                      <a:pt x="540389" y="415297"/>
                    </a:cubicBezTo>
                    <a:cubicBezTo>
                      <a:pt x="539246" y="417318"/>
                      <a:pt x="538017" y="419339"/>
                      <a:pt x="538104" y="422765"/>
                    </a:cubicBezTo>
                    <a:moveTo>
                      <a:pt x="49198" y="1548787"/>
                    </a:moveTo>
                    <a:cubicBezTo>
                      <a:pt x="48144" y="1547469"/>
                      <a:pt x="46387" y="1544833"/>
                      <a:pt x="46035" y="1545097"/>
                    </a:cubicBezTo>
                    <a:cubicBezTo>
                      <a:pt x="43048" y="1546503"/>
                      <a:pt x="43048" y="1553794"/>
                      <a:pt x="46035" y="1555200"/>
                    </a:cubicBezTo>
                    <a:cubicBezTo>
                      <a:pt x="46387" y="1555288"/>
                      <a:pt x="48056" y="1552740"/>
                      <a:pt x="49198" y="1548787"/>
                    </a:cubicBezTo>
                    <a:moveTo>
                      <a:pt x="660045" y="345366"/>
                    </a:moveTo>
                    <a:cubicBezTo>
                      <a:pt x="660573" y="343257"/>
                      <a:pt x="661100" y="341237"/>
                      <a:pt x="661627" y="339128"/>
                    </a:cubicBezTo>
                    <a:cubicBezTo>
                      <a:pt x="659870" y="339831"/>
                      <a:pt x="657234" y="340095"/>
                      <a:pt x="656443" y="341412"/>
                    </a:cubicBezTo>
                    <a:cubicBezTo>
                      <a:pt x="655301" y="343345"/>
                      <a:pt x="655389" y="345981"/>
                      <a:pt x="655038" y="348353"/>
                    </a:cubicBezTo>
                    <a:cubicBezTo>
                      <a:pt x="656268" y="347738"/>
                      <a:pt x="657498" y="347211"/>
                      <a:pt x="660045" y="345366"/>
                    </a:cubicBezTo>
                    <a:moveTo>
                      <a:pt x="118603" y="1070335"/>
                    </a:moveTo>
                    <a:cubicBezTo>
                      <a:pt x="117285" y="1070950"/>
                      <a:pt x="115967" y="1071653"/>
                      <a:pt x="114649" y="1072268"/>
                    </a:cubicBezTo>
                    <a:cubicBezTo>
                      <a:pt x="116406" y="1074201"/>
                      <a:pt x="118603" y="1078154"/>
                      <a:pt x="119833" y="1077890"/>
                    </a:cubicBezTo>
                    <a:cubicBezTo>
                      <a:pt x="124665" y="1076748"/>
                      <a:pt x="122644" y="1073234"/>
                      <a:pt x="118603" y="1070335"/>
                    </a:cubicBezTo>
                    <a:moveTo>
                      <a:pt x="2124304" y="113344"/>
                    </a:moveTo>
                    <a:cubicBezTo>
                      <a:pt x="2125183" y="114222"/>
                      <a:pt x="2126149" y="115013"/>
                      <a:pt x="2127028" y="115892"/>
                    </a:cubicBezTo>
                    <a:cubicBezTo>
                      <a:pt x="2128346" y="113871"/>
                      <a:pt x="2130190" y="111938"/>
                      <a:pt x="2130630" y="109742"/>
                    </a:cubicBezTo>
                    <a:cubicBezTo>
                      <a:pt x="2130805" y="108688"/>
                      <a:pt x="2128082" y="107194"/>
                      <a:pt x="2126589" y="105876"/>
                    </a:cubicBezTo>
                    <a:cubicBezTo>
                      <a:pt x="2125359" y="107897"/>
                      <a:pt x="2124216" y="110005"/>
                      <a:pt x="2124304" y="113344"/>
                    </a:cubicBezTo>
                    <a:moveTo>
                      <a:pt x="1803111" y="49123"/>
                    </a:moveTo>
                    <a:cubicBezTo>
                      <a:pt x="1803462" y="43237"/>
                      <a:pt x="1799157" y="45169"/>
                      <a:pt x="1796346" y="45521"/>
                    </a:cubicBezTo>
                    <a:cubicBezTo>
                      <a:pt x="1795028" y="45696"/>
                      <a:pt x="1793974" y="47717"/>
                      <a:pt x="1792744" y="48859"/>
                    </a:cubicBezTo>
                    <a:cubicBezTo>
                      <a:pt x="1794941" y="49386"/>
                      <a:pt x="1797049" y="49913"/>
                      <a:pt x="1799245" y="50353"/>
                    </a:cubicBezTo>
                    <a:cubicBezTo>
                      <a:pt x="1800124" y="50528"/>
                      <a:pt x="1801002" y="50441"/>
                      <a:pt x="1803111" y="49123"/>
                    </a:cubicBezTo>
                    <a:moveTo>
                      <a:pt x="2762738" y="597067"/>
                    </a:moveTo>
                    <a:cubicBezTo>
                      <a:pt x="2761156" y="595749"/>
                      <a:pt x="2759751" y="594168"/>
                      <a:pt x="2757994" y="593289"/>
                    </a:cubicBezTo>
                    <a:cubicBezTo>
                      <a:pt x="2757379" y="592938"/>
                      <a:pt x="2755973" y="594080"/>
                      <a:pt x="2754831" y="594519"/>
                    </a:cubicBezTo>
                    <a:cubicBezTo>
                      <a:pt x="2757203" y="597418"/>
                      <a:pt x="2759487" y="600317"/>
                      <a:pt x="2761859" y="603217"/>
                    </a:cubicBezTo>
                    <a:cubicBezTo>
                      <a:pt x="2762211" y="601987"/>
                      <a:pt x="2762474" y="600844"/>
                      <a:pt x="2762738" y="597067"/>
                    </a:cubicBezTo>
                    <a:moveTo>
                      <a:pt x="3110112" y="1812260"/>
                    </a:moveTo>
                    <a:cubicBezTo>
                      <a:pt x="3110199" y="1809712"/>
                      <a:pt x="3110199" y="1807077"/>
                      <a:pt x="3110287" y="1804529"/>
                    </a:cubicBezTo>
                    <a:cubicBezTo>
                      <a:pt x="3109145" y="1804705"/>
                      <a:pt x="3108003" y="1804880"/>
                      <a:pt x="3106861" y="1805056"/>
                    </a:cubicBezTo>
                    <a:cubicBezTo>
                      <a:pt x="3107476" y="1807955"/>
                      <a:pt x="3102732" y="1811997"/>
                      <a:pt x="3110112" y="1812260"/>
                    </a:cubicBezTo>
                    <a:moveTo>
                      <a:pt x="2964626" y="935304"/>
                    </a:moveTo>
                    <a:cubicBezTo>
                      <a:pt x="2965856" y="936534"/>
                      <a:pt x="2966998" y="937676"/>
                      <a:pt x="2968228" y="938906"/>
                    </a:cubicBezTo>
                    <a:cubicBezTo>
                      <a:pt x="2968755" y="937676"/>
                      <a:pt x="2969546" y="936446"/>
                      <a:pt x="2969809" y="935128"/>
                    </a:cubicBezTo>
                    <a:cubicBezTo>
                      <a:pt x="2970073" y="933459"/>
                      <a:pt x="2970160" y="931614"/>
                      <a:pt x="2969721" y="930120"/>
                    </a:cubicBezTo>
                    <a:cubicBezTo>
                      <a:pt x="2969458" y="929418"/>
                      <a:pt x="2967086" y="928539"/>
                      <a:pt x="2966734" y="928890"/>
                    </a:cubicBezTo>
                    <a:cubicBezTo>
                      <a:pt x="2965680" y="929857"/>
                      <a:pt x="2965241" y="931350"/>
                      <a:pt x="2964626" y="935304"/>
                    </a:cubicBezTo>
                    <a:moveTo>
                      <a:pt x="1412513" y="49123"/>
                    </a:moveTo>
                    <a:cubicBezTo>
                      <a:pt x="1412864" y="43237"/>
                      <a:pt x="1408560" y="45169"/>
                      <a:pt x="1405748" y="45521"/>
                    </a:cubicBezTo>
                    <a:cubicBezTo>
                      <a:pt x="1404430" y="45696"/>
                      <a:pt x="1403376" y="47717"/>
                      <a:pt x="1402146" y="48859"/>
                    </a:cubicBezTo>
                    <a:cubicBezTo>
                      <a:pt x="1404343" y="49386"/>
                      <a:pt x="1406451" y="49913"/>
                      <a:pt x="1408647" y="50353"/>
                    </a:cubicBezTo>
                    <a:cubicBezTo>
                      <a:pt x="1409526" y="50528"/>
                      <a:pt x="1410317" y="50441"/>
                      <a:pt x="1412513" y="49123"/>
                    </a:cubicBezTo>
                    <a:moveTo>
                      <a:pt x="2010270" y="96300"/>
                    </a:moveTo>
                    <a:cubicBezTo>
                      <a:pt x="2010885" y="96564"/>
                      <a:pt x="2011500" y="96915"/>
                      <a:pt x="2012115" y="97003"/>
                    </a:cubicBezTo>
                    <a:cubicBezTo>
                      <a:pt x="2012291" y="97003"/>
                      <a:pt x="2012906" y="96300"/>
                      <a:pt x="2012818" y="96125"/>
                    </a:cubicBezTo>
                    <a:cubicBezTo>
                      <a:pt x="2011939" y="94367"/>
                      <a:pt x="2011324" y="91995"/>
                      <a:pt x="2009919" y="91029"/>
                    </a:cubicBezTo>
                    <a:cubicBezTo>
                      <a:pt x="2008777" y="90238"/>
                      <a:pt x="2006405" y="90941"/>
                      <a:pt x="2004735" y="91468"/>
                    </a:cubicBezTo>
                    <a:cubicBezTo>
                      <a:pt x="2003945" y="91732"/>
                      <a:pt x="2003417" y="93225"/>
                      <a:pt x="2002802" y="94104"/>
                    </a:cubicBezTo>
                    <a:cubicBezTo>
                      <a:pt x="2004911" y="94455"/>
                      <a:pt x="2006932" y="94719"/>
                      <a:pt x="2010270" y="96300"/>
                    </a:cubicBezTo>
                    <a:moveTo>
                      <a:pt x="2820370" y="686238"/>
                    </a:moveTo>
                    <a:cubicBezTo>
                      <a:pt x="2824235" y="689313"/>
                      <a:pt x="2827310" y="687644"/>
                      <a:pt x="2830034" y="684481"/>
                    </a:cubicBezTo>
                    <a:cubicBezTo>
                      <a:pt x="2830297" y="684218"/>
                      <a:pt x="2830561" y="683866"/>
                      <a:pt x="2830824" y="683603"/>
                    </a:cubicBezTo>
                    <a:cubicBezTo>
                      <a:pt x="2827662" y="683339"/>
                      <a:pt x="2824499" y="682988"/>
                      <a:pt x="2821336" y="682812"/>
                    </a:cubicBezTo>
                    <a:cubicBezTo>
                      <a:pt x="2821073" y="682724"/>
                      <a:pt x="2820721" y="683339"/>
                      <a:pt x="2820370" y="686238"/>
                    </a:cubicBezTo>
                    <a:moveTo>
                      <a:pt x="3044573" y="1072971"/>
                    </a:moveTo>
                    <a:cubicBezTo>
                      <a:pt x="3044573" y="1075606"/>
                      <a:pt x="3044485" y="1078154"/>
                      <a:pt x="3044485" y="1080790"/>
                    </a:cubicBezTo>
                    <a:cubicBezTo>
                      <a:pt x="3046242" y="1079999"/>
                      <a:pt x="3047999" y="1079208"/>
                      <a:pt x="3049668" y="1078330"/>
                    </a:cubicBezTo>
                    <a:cubicBezTo>
                      <a:pt x="3048877" y="1076485"/>
                      <a:pt x="3047999" y="1074728"/>
                      <a:pt x="3044573" y="1072971"/>
                    </a:cubicBezTo>
                    <a:moveTo>
                      <a:pt x="3006532" y="1013933"/>
                    </a:moveTo>
                    <a:cubicBezTo>
                      <a:pt x="3005741" y="1011561"/>
                      <a:pt x="3008816" y="1007256"/>
                      <a:pt x="3003193" y="1007432"/>
                    </a:cubicBezTo>
                    <a:cubicBezTo>
                      <a:pt x="3001963" y="1007432"/>
                      <a:pt x="3000734" y="1007783"/>
                      <a:pt x="2999504" y="1007871"/>
                    </a:cubicBezTo>
                    <a:cubicBezTo>
                      <a:pt x="3000821" y="1009716"/>
                      <a:pt x="3002051" y="1011561"/>
                      <a:pt x="3003369" y="1013406"/>
                    </a:cubicBezTo>
                    <a:cubicBezTo>
                      <a:pt x="3003896" y="1014109"/>
                      <a:pt x="3004599" y="1014636"/>
                      <a:pt x="3006532" y="1013933"/>
                    </a:cubicBezTo>
                    <a:moveTo>
                      <a:pt x="62288" y="1357441"/>
                    </a:moveTo>
                    <a:cubicBezTo>
                      <a:pt x="62903" y="1359637"/>
                      <a:pt x="63430" y="1361834"/>
                      <a:pt x="64045" y="1364030"/>
                    </a:cubicBezTo>
                    <a:cubicBezTo>
                      <a:pt x="65188" y="1363240"/>
                      <a:pt x="67296" y="1362625"/>
                      <a:pt x="67384" y="1361746"/>
                    </a:cubicBezTo>
                    <a:cubicBezTo>
                      <a:pt x="67647" y="1359023"/>
                      <a:pt x="68614" y="1355333"/>
                      <a:pt x="62288" y="1357441"/>
                    </a:cubicBezTo>
                    <a:moveTo>
                      <a:pt x="193366" y="927397"/>
                    </a:moveTo>
                    <a:cubicBezTo>
                      <a:pt x="193981" y="929593"/>
                      <a:pt x="194508" y="931790"/>
                      <a:pt x="195123" y="933986"/>
                    </a:cubicBezTo>
                    <a:cubicBezTo>
                      <a:pt x="196265" y="933195"/>
                      <a:pt x="198374" y="932580"/>
                      <a:pt x="198462" y="931702"/>
                    </a:cubicBezTo>
                    <a:cubicBezTo>
                      <a:pt x="198725" y="929066"/>
                      <a:pt x="199692" y="925376"/>
                      <a:pt x="193366" y="927397"/>
                    </a:cubicBezTo>
                    <a:moveTo>
                      <a:pt x="2050946" y="102889"/>
                    </a:moveTo>
                    <a:cubicBezTo>
                      <a:pt x="2052967" y="101747"/>
                      <a:pt x="2055075" y="100517"/>
                      <a:pt x="2057096" y="99375"/>
                    </a:cubicBezTo>
                    <a:cubicBezTo>
                      <a:pt x="2054988" y="98848"/>
                      <a:pt x="2052967" y="97882"/>
                      <a:pt x="2050858" y="97794"/>
                    </a:cubicBezTo>
                    <a:cubicBezTo>
                      <a:pt x="2046114" y="97267"/>
                      <a:pt x="2045675" y="99375"/>
                      <a:pt x="2050946" y="102889"/>
                    </a:cubicBezTo>
                    <a:moveTo>
                      <a:pt x="2893815" y="796319"/>
                    </a:moveTo>
                    <a:cubicBezTo>
                      <a:pt x="2894870" y="797637"/>
                      <a:pt x="2896012" y="798955"/>
                      <a:pt x="2897066" y="800273"/>
                    </a:cubicBezTo>
                    <a:cubicBezTo>
                      <a:pt x="2897769" y="798515"/>
                      <a:pt x="2899087" y="796758"/>
                      <a:pt x="2898911" y="795089"/>
                    </a:cubicBezTo>
                    <a:cubicBezTo>
                      <a:pt x="2898560" y="791048"/>
                      <a:pt x="2896188" y="791926"/>
                      <a:pt x="2893815" y="796319"/>
                    </a:cubicBezTo>
                    <a:moveTo>
                      <a:pt x="1761205" y="51758"/>
                    </a:moveTo>
                    <a:cubicBezTo>
                      <a:pt x="1760590" y="51143"/>
                      <a:pt x="1760062" y="50265"/>
                      <a:pt x="1759360" y="50001"/>
                    </a:cubicBezTo>
                    <a:cubicBezTo>
                      <a:pt x="1757075" y="49123"/>
                      <a:pt x="1754791" y="48508"/>
                      <a:pt x="1752419" y="47981"/>
                    </a:cubicBezTo>
                    <a:cubicBezTo>
                      <a:pt x="1752068" y="47893"/>
                      <a:pt x="1751453" y="48947"/>
                      <a:pt x="1751014" y="49474"/>
                    </a:cubicBezTo>
                    <a:cubicBezTo>
                      <a:pt x="1753561" y="50704"/>
                      <a:pt x="1756109" y="51934"/>
                      <a:pt x="1758657" y="53076"/>
                    </a:cubicBezTo>
                    <a:cubicBezTo>
                      <a:pt x="1758921" y="53164"/>
                      <a:pt x="1759448" y="53076"/>
                      <a:pt x="1761205" y="51758"/>
                    </a:cubicBezTo>
                    <a:moveTo>
                      <a:pt x="3120566" y="1555376"/>
                    </a:moveTo>
                    <a:cubicBezTo>
                      <a:pt x="3120566" y="1553619"/>
                      <a:pt x="3120478" y="1551862"/>
                      <a:pt x="3120478" y="1550105"/>
                    </a:cubicBezTo>
                    <a:cubicBezTo>
                      <a:pt x="3118370" y="1551334"/>
                      <a:pt x="3116349" y="1552564"/>
                      <a:pt x="3114241" y="1553794"/>
                    </a:cubicBezTo>
                    <a:cubicBezTo>
                      <a:pt x="3115910" y="1554761"/>
                      <a:pt x="3117579" y="1555727"/>
                      <a:pt x="3120566" y="1555376"/>
                    </a:cubicBezTo>
                    <a:moveTo>
                      <a:pt x="2990806" y="972027"/>
                    </a:moveTo>
                    <a:cubicBezTo>
                      <a:pt x="2991597" y="974399"/>
                      <a:pt x="2988522" y="978704"/>
                      <a:pt x="2994145" y="978528"/>
                    </a:cubicBezTo>
                    <a:cubicBezTo>
                      <a:pt x="2995374" y="978528"/>
                      <a:pt x="2996604" y="978176"/>
                      <a:pt x="2997834" y="978089"/>
                    </a:cubicBezTo>
                    <a:cubicBezTo>
                      <a:pt x="2996517" y="976244"/>
                      <a:pt x="2995287" y="974399"/>
                      <a:pt x="2993969" y="972554"/>
                    </a:cubicBezTo>
                    <a:cubicBezTo>
                      <a:pt x="2993442" y="971851"/>
                      <a:pt x="2992739" y="971324"/>
                      <a:pt x="2990806" y="972027"/>
                    </a:cubicBezTo>
                    <a:moveTo>
                      <a:pt x="2508401" y="350637"/>
                    </a:moveTo>
                    <a:cubicBezTo>
                      <a:pt x="2508401" y="349758"/>
                      <a:pt x="2508753" y="348704"/>
                      <a:pt x="2508313" y="348089"/>
                    </a:cubicBezTo>
                    <a:cubicBezTo>
                      <a:pt x="2506907" y="345981"/>
                      <a:pt x="2505326" y="344136"/>
                      <a:pt x="2503745" y="342115"/>
                    </a:cubicBezTo>
                    <a:cubicBezTo>
                      <a:pt x="2503921" y="344487"/>
                      <a:pt x="2503833" y="346859"/>
                      <a:pt x="2504360" y="349143"/>
                    </a:cubicBezTo>
                    <a:cubicBezTo>
                      <a:pt x="2504711" y="350198"/>
                      <a:pt x="2506205" y="350988"/>
                      <a:pt x="2508401" y="350637"/>
                    </a:cubicBezTo>
                    <a:moveTo>
                      <a:pt x="234042" y="834360"/>
                    </a:moveTo>
                    <a:cubicBezTo>
                      <a:pt x="236151" y="833130"/>
                      <a:pt x="238347" y="832163"/>
                      <a:pt x="240192" y="830670"/>
                    </a:cubicBezTo>
                    <a:cubicBezTo>
                      <a:pt x="241246" y="829879"/>
                      <a:pt x="241774" y="828298"/>
                      <a:pt x="242564" y="827156"/>
                    </a:cubicBezTo>
                    <a:cubicBezTo>
                      <a:pt x="241071" y="827332"/>
                      <a:pt x="239314" y="826980"/>
                      <a:pt x="238259" y="827683"/>
                    </a:cubicBezTo>
                    <a:cubicBezTo>
                      <a:pt x="236151" y="829176"/>
                      <a:pt x="234482" y="831197"/>
                      <a:pt x="234042" y="834360"/>
                    </a:cubicBezTo>
                    <a:moveTo>
                      <a:pt x="2541170" y="370316"/>
                    </a:moveTo>
                    <a:cubicBezTo>
                      <a:pt x="2542576" y="370843"/>
                      <a:pt x="2543982" y="371634"/>
                      <a:pt x="2545475" y="371985"/>
                    </a:cubicBezTo>
                    <a:cubicBezTo>
                      <a:pt x="2546881" y="372337"/>
                      <a:pt x="2548374" y="372249"/>
                      <a:pt x="2549780" y="372161"/>
                    </a:cubicBezTo>
                    <a:cubicBezTo>
                      <a:pt x="2550044" y="372161"/>
                      <a:pt x="2550571" y="370316"/>
                      <a:pt x="2550307" y="370053"/>
                    </a:cubicBezTo>
                    <a:cubicBezTo>
                      <a:pt x="2549341" y="369086"/>
                      <a:pt x="2548023" y="367856"/>
                      <a:pt x="2546881" y="367856"/>
                    </a:cubicBezTo>
                    <a:cubicBezTo>
                      <a:pt x="2544509" y="367768"/>
                      <a:pt x="2542225" y="368559"/>
                      <a:pt x="2541170" y="370316"/>
                    </a:cubicBezTo>
                    <a:moveTo>
                      <a:pt x="404391" y="590566"/>
                    </a:moveTo>
                    <a:cubicBezTo>
                      <a:pt x="404391" y="593113"/>
                      <a:pt x="404479" y="595749"/>
                      <a:pt x="404479" y="598297"/>
                    </a:cubicBezTo>
                    <a:cubicBezTo>
                      <a:pt x="405709" y="597067"/>
                      <a:pt x="408081" y="595661"/>
                      <a:pt x="407905" y="594695"/>
                    </a:cubicBezTo>
                    <a:cubicBezTo>
                      <a:pt x="407642" y="592850"/>
                      <a:pt x="411419" y="588721"/>
                      <a:pt x="404391" y="590566"/>
                    </a:cubicBezTo>
                    <a:moveTo>
                      <a:pt x="3131109" y="1489837"/>
                    </a:moveTo>
                    <a:cubicBezTo>
                      <a:pt x="3133217" y="1490364"/>
                      <a:pt x="3135238" y="1490891"/>
                      <a:pt x="3137346" y="1491418"/>
                    </a:cubicBezTo>
                    <a:cubicBezTo>
                      <a:pt x="3136643" y="1489661"/>
                      <a:pt x="3135940" y="1487904"/>
                      <a:pt x="3135238" y="1486059"/>
                    </a:cubicBezTo>
                    <a:cubicBezTo>
                      <a:pt x="3133393" y="1486938"/>
                      <a:pt x="3131636" y="1487728"/>
                      <a:pt x="3131109" y="1489837"/>
                    </a:cubicBezTo>
                    <a:moveTo>
                      <a:pt x="1364018" y="47805"/>
                    </a:moveTo>
                    <a:cubicBezTo>
                      <a:pt x="1366038" y="47541"/>
                      <a:pt x="1368147" y="47190"/>
                      <a:pt x="1370167" y="46926"/>
                    </a:cubicBezTo>
                    <a:cubicBezTo>
                      <a:pt x="1368850" y="45521"/>
                      <a:pt x="1367795" y="43500"/>
                      <a:pt x="1366214" y="42709"/>
                    </a:cubicBezTo>
                    <a:cubicBezTo>
                      <a:pt x="1364896" y="42007"/>
                      <a:pt x="1362876" y="42709"/>
                      <a:pt x="1361206" y="42797"/>
                    </a:cubicBezTo>
                    <a:cubicBezTo>
                      <a:pt x="1361646" y="44027"/>
                      <a:pt x="1362173" y="45257"/>
                      <a:pt x="1364018" y="47805"/>
                    </a:cubicBezTo>
                    <a:moveTo>
                      <a:pt x="2282968" y="174929"/>
                    </a:moveTo>
                    <a:cubicBezTo>
                      <a:pt x="2279366" y="171415"/>
                      <a:pt x="2277609" y="175017"/>
                      <a:pt x="2275852" y="177038"/>
                    </a:cubicBezTo>
                    <a:cubicBezTo>
                      <a:pt x="2275237" y="177829"/>
                      <a:pt x="2276116" y="179849"/>
                      <a:pt x="2276291" y="181343"/>
                    </a:cubicBezTo>
                    <a:cubicBezTo>
                      <a:pt x="2277609" y="180728"/>
                      <a:pt x="2279191" y="180464"/>
                      <a:pt x="2280245" y="179498"/>
                    </a:cubicBezTo>
                    <a:cubicBezTo>
                      <a:pt x="2281035" y="178883"/>
                      <a:pt x="2281211" y="177389"/>
                      <a:pt x="2282968" y="174929"/>
                    </a:cubicBezTo>
                    <a:moveTo>
                      <a:pt x="3095703" y="1362625"/>
                    </a:moveTo>
                    <a:cubicBezTo>
                      <a:pt x="3095352" y="1366051"/>
                      <a:pt x="3096846" y="1367632"/>
                      <a:pt x="3100008" y="1365963"/>
                    </a:cubicBezTo>
                    <a:cubicBezTo>
                      <a:pt x="3101238" y="1365260"/>
                      <a:pt x="3102732" y="1362625"/>
                      <a:pt x="3102292" y="1361658"/>
                    </a:cubicBezTo>
                    <a:cubicBezTo>
                      <a:pt x="3101150" y="1359110"/>
                      <a:pt x="3098954" y="1357968"/>
                      <a:pt x="3095703" y="1362625"/>
                    </a:cubicBezTo>
                    <a:moveTo>
                      <a:pt x="3136380" y="1665457"/>
                    </a:moveTo>
                    <a:cubicBezTo>
                      <a:pt x="3138576" y="1664842"/>
                      <a:pt x="3140772" y="1664314"/>
                      <a:pt x="3142969" y="1663699"/>
                    </a:cubicBezTo>
                    <a:cubicBezTo>
                      <a:pt x="3142178" y="1662557"/>
                      <a:pt x="3141563" y="1660449"/>
                      <a:pt x="3140685" y="1660361"/>
                    </a:cubicBezTo>
                    <a:cubicBezTo>
                      <a:pt x="3137961" y="1660097"/>
                      <a:pt x="3134271" y="1659131"/>
                      <a:pt x="3136380" y="1665457"/>
                    </a:cubicBezTo>
                    <a:moveTo>
                      <a:pt x="983874" y="147431"/>
                    </a:moveTo>
                    <a:cubicBezTo>
                      <a:pt x="983611" y="148925"/>
                      <a:pt x="982996" y="151648"/>
                      <a:pt x="983172" y="151736"/>
                    </a:cubicBezTo>
                    <a:cubicBezTo>
                      <a:pt x="985719" y="152439"/>
                      <a:pt x="991078" y="148485"/>
                      <a:pt x="990200" y="146465"/>
                    </a:cubicBezTo>
                    <a:cubicBezTo>
                      <a:pt x="989848" y="145762"/>
                      <a:pt x="986861" y="146201"/>
                      <a:pt x="983874" y="147431"/>
                    </a:cubicBezTo>
                    <a:moveTo>
                      <a:pt x="370304" y="629836"/>
                    </a:moveTo>
                    <a:cubicBezTo>
                      <a:pt x="371446" y="628343"/>
                      <a:pt x="372500" y="626761"/>
                      <a:pt x="373642" y="625268"/>
                    </a:cubicBezTo>
                    <a:cubicBezTo>
                      <a:pt x="371885" y="625707"/>
                      <a:pt x="369777" y="625707"/>
                      <a:pt x="368371" y="626674"/>
                    </a:cubicBezTo>
                    <a:cubicBezTo>
                      <a:pt x="366087" y="628343"/>
                      <a:pt x="366350" y="628606"/>
                      <a:pt x="370304" y="629836"/>
                    </a:cubicBezTo>
                    <a:moveTo>
                      <a:pt x="266812" y="788500"/>
                    </a:moveTo>
                    <a:cubicBezTo>
                      <a:pt x="266812" y="788939"/>
                      <a:pt x="266900" y="789379"/>
                      <a:pt x="266812" y="789818"/>
                    </a:cubicBezTo>
                    <a:cubicBezTo>
                      <a:pt x="266373" y="791487"/>
                      <a:pt x="265758" y="793156"/>
                      <a:pt x="265231" y="794826"/>
                    </a:cubicBezTo>
                    <a:cubicBezTo>
                      <a:pt x="266636" y="793947"/>
                      <a:pt x="269008" y="793156"/>
                      <a:pt x="269184" y="792014"/>
                    </a:cubicBezTo>
                    <a:cubicBezTo>
                      <a:pt x="269360" y="790609"/>
                      <a:pt x="276212" y="786743"/>
                      <a:pt x="266812" y="788500"/>
                    </a:cubicBezTo>
                    <a:moveTo>
                      <a:pt x="593189" y="391225"/>
                    </a:moveTo>
                    <a:cubicBezTo>
                      <a:pt x="592047" y="392719"/>
                      <a:pt x="590904" y="394212"/>
                      <a:pt x="589762" y="395706"/>
                    </a:cubicBezTo>
                    <a:cubicBezTo>
                      <a:pt x="591783" y="395969"/>
                      <a:pt x="593804" y="396233"/>
                      <a:pt x="595736" y="396497"/>
                    </a:cubicBezTo>
                    <a:cubicBezTo>
                      <a:pt x="595824" y="394740"/>
                      <a:pt x="595824" y="392982"/>
                      <a:pt x="593189" y="391225"/>
                    </a:cubicBezTo>
                    <a:moveTo>
                      <a:pt x="3089114" y="1209232"/>
                    </a:moveTo>
                    <a:cubicBezTo>
                      <a:pt x="3087182" y="1209408"/>
                      <a:pt x="3085161" y="1209671"/>
                      <a:pt x="3083228" y="1209847"/>
                    </a:cubicBezTo>
                    <a:cubicBezTo>
                      <a:pt x="3084282" y="1211340"/>
                      <a:pt x="3084985" y="1213449"/>
                      <a:pt x="3086391" y="1214064"/>
                    </a:cubicBezTo>
                    <a:cubicBezTo>
                      <a:pt x="3089378" y="1215469"/>
                      <a:pt x="3090871" y="1213800"/>
                      <a:pt x="3089114" y="1209232"/>
                    </a:cubicBezTo>
                    <a:moveTo>
                      <a:pt x="623323" y="366363"/>
                    </a:moveTo>
                    <a:cubicBezTo>
                      <a:pt x="623762" y="358280"/>
                      <a:pt x="619808" y="365045"/>
                      <a:pt x="618491" y="365309"/>
                    </a:cubicBezTo>
                    <a:cubicBezTo>
                      <a:pt x="617348" y="365484"/>
                      <a:pt x="616646" y="367856"/>
                      <a:pt x="615679" y="369262"/>
                    </a:cubicBezTo>
                    <a:cubicBezTo>
                      <a:pt x="616558" y="369086"/>
                      <a:pt x="617524" y="368823"/>
                      <a:pt x="618403" y="368647"/>
                    </a:cubicBezTo>
                    <a:cubicBezTo>
                      <a:pt x="619633" y="368296"/>
                      <a:pt x="620863" y="367944"/>
                      <a:pt x="623323" y="366363"/>
                    </a:cubicBezTo>
                    <a:moveTo>
                      <a:pt x="3111429" y="1407254"/>
                    </a:moveTo>
                    <a:cubicBezTo>
                      <a:pt x="3111166" y="1406991"/>
                      <a:pt x="3110902" y="1406551"/>
                      <a:pt x="3110463" y="1406376"/>
                    </a:cubicBezTo>
                    <a:cubicBezTo>
                      <a:pt x="3110287" y="1406288"/>
                      <a:pt x="3109848" y="1406464"/>
                      <a:pt x="3109584" y="1406464"/>
                    </a:cubicBezTo>
                    <a:cubicBezTo>
                      <a:pt x="3110287" y="1408572"/>
                      <a:pt x="3110902" y="1410681"/>
                      <a:pt x="3111781" y="1412701"/>
                    </a:cubicBezTo>
                    <a:cubicBezTo>
                      <a:pt x="3111869" y="1412965"/>
                      <a:pt x="3112923" y="1412877"/>
                      <a:pt x="3113538" y="1412965"/>
                    </a:cubicBezTo>
                    <a:cubicBezTo>
                      <a:pt x="3113274" y="1411471"/>
                      <a:pt x="3113011" y="1409978"/>
                      <a:pt x="3111429" y="1407254"/>
                    </a:cubicBezTo>
                    <a:moveTo>
                      <a:pt x="2569987" y="399132"/>
                    </a:moveTo>
                    <a:cubicBezTo>
                      <a:pt x="2571919" y="398957"/>
                      <a:pt x="2573940" y="398693"/>
                      <a:pt x="2575873" y="398517"/>
                    </a:cubicBezTo>
                    <a:cubicBezTo>
                      <a:pt x="2574028" y="397112"/>
                      <a:pt x="2572183" y="395706"/>
                      <a:pt x="2570338" y="394300"/>
                    </a:cubicBezTo>
                    <a:cubicBezTo>
                      <a:pt x="2569811" y="395442"/>
                      <a:pt x="2569284" y="396584"/>
                      <a:pt x="2569987" y="399132"/>
                    </a:cubicBezTo>
                    <a:moveTo>
                      <a:pt x="1769024" y="25490"/>
                    </a:moveTo>
                    <a:cubicBezTo>
                      <a:pt x="1769287" y="25754"/>
                      <a:pt x="1769551" y="26193"/>
                      <a:pt x="1769990" y="26369"/>
                    </a:cubicBezTo>
                    <a:cubicBezTo>
                      <a:pt x="1770166" y="26457"/>
                      <a:pt x="1770605" y="26281"/>
                      <a:pt x="1770868" y="26281"/>
                    </a:cubicBezTo>
                    <a:cubicBezTo>
                      <a:pt x="1770166" y="24172"/>
                      <a:pt x="1769551" y="22064"/>
                      <a:pt x="1768672" y="20043"/>
                    </a:cubicBezTo>
                    <a:cubicBezTo>
                      <a:pt x="1768584" y="19780"/>
                      <a:pt x="1767530" y="19867"/>
                      <a:pt x="1766915" y="19780"/>
                    </a:cubicBezTo>
                    <a:cubicBezTo>
                      <a:pt x="1767267" y="21273"/>
                      <a:pt x="1767530" y="22767"/>
                      <a:pt x="1769024" y="25490"/>
                    </a:cubicBezTo>
                    <a:moveTo>
                      <a:pt x="2322239" y="224742"/>
                    </a:moveTo>
                    <a:cubicBezTo>
                      <a:pt x="2323732" y="225885"/>
                      <a:pt x="2325138" y="227027"/>
                      <a:pt x="2326632" y="228169"/>
                    </a:cubicBezTo>
                    <a:cubicBezTo>
                      <a:pt x="2326017" y="226148"/>
                      <a:pt x="2325577" y="224128"/>
                      <a:pt x="2324787" y="222195"/>
                    </a:cubicBezTo>
                    <a:cubicBezTo>
                      <a:pt x="2324699" y="221931"/>
                      <a:pt x="2323117" y="222195"/>
                      <a:pt x="2322239" y="224742"/>
                    </a:cubicBezTo>
                    <a:moveTo>
                      <a:pt x="839618" y="223513"/>
                    </a:moveTo>
                    <a:cubicBezTo>
                      <a:pt x="839882" y="223249"/>
                      <a:pt x="840321" y="222985"/>
                      <a:pt x="840497" y="222546"/>
                    </a:cubicBezTo>
                    <a:cubicBezTo>
                      <a:pt x="840585" y="222370"/>
                      <a:pt x="840409" y="221931"/>
                      <a:pt x="840409" y="221668"/>
                    </a:cubicBezTo>
                    <a:cubicBezTo>
                      <a:pt x="838301" y="222370"/>
                      <a:pt x="836192" y="222985"/>
                      <a:pt x="834172" y="223864"/>
                    </a:cubicBezTo>
                    <a:cubicBezTo>
                      <a:pt x="833908" y="223952"/>
                      <a:pt x="833996" y="225006"/>
                      <a:pt x="833908" y="225621"/>
                    </a:cubicBezTo>
                    <a:cubicBezTo>
                      <a:pt x="835402" y="225357"/>
                      <a:pt x="836807" y="225006"/>
                      <a:pt x="839618" y="223513"/>
                    </a:cubicBezTo>
                    <a:moveTo>
                      <a:pt x="1390198" y="21625"/>
                    </a:moveTo>
                    <a:cubicBezTo>
                      <a:pt x="1391428" y="21625"/>
                      <a:pt x="1393009" y="22064"/>
                      <a:pt x="1393800" y="21537"/>
                    </a:cubicBezTo>
                    <a:cubicBezTo>
                      <a:pt x="1395030" y="20570"/>
                      <a:pt x="1395733" y="18989"/>
                      <a:pt x="1396611" y="17583"/>
                    </a:cubicBezTo>
                    <a:cubicBezTo>
                      <a:pt x="1395469" y="17935"/>
                      <a:pt x="1394239" y="18286"/>
                      <a:pt x="1393097" y="18725"/>
                    </a:cubicBezTo>
                    <a:cubicBezTo>
                      <a:pt x="1391692" y="19165"/>
                      <a:pt x="1390286" y="19780"/>
                      <a:pt x="1390198" y="21625"/>
                    </a:cubicBezTo>
                    <a:moveTo>
                      <a:pt x="2172800" y="151385"/>
                    </a:moveTo>
                    <a:cubicBezTo>
                      <a:pt x="2173854" y="151824"/>
                      <a:pt x="2175172" y="152878"/>
                      <a:pt x="2175874" y="152615"/>
                    </a:cubicBezTo>
                    <a:cubicBezTo>
                      <a:pt x="2177719" y="151824"/>
                      <a:pt x="2178949" y="158413"/>
                      <a:pt x="2180443" y="152878"/>
                    </a:cubicBezTo>
                    <a:cubicBezTo>
                      <a:pt x="2180619" y="152351"/>
                      <a:pt x="2177983" y="150945"/>
                      <a:pt x="2176489" y="150155"/>
                    </a:cubicBezTo>
                    <a:cubicBezTo>
                      <a:pt x="2175962" y="149803"/>
                      <a:pt x="2174996" y="150067"/>
                      <a:pt x="2172800" y="151385"/>
                    </a:cubicBezTo>
                    <a:moveTo>
                      <a:pt x="2027314" y="66166"/>
                    </a:moveTo>
                    <a:cubicBezTo>
                      <a:pt x="2025996" y="67133"/>
                      <a:pt x="2024678" y="68187"/>
                      <a:pt x="2023360" y="69153"/>
                    </a:cubicBezTo>
                    <a:cubicBezTo>
                      <a:pt x="2024063" y="69856"/>
                      <a:pt x="2024854" y="70647"/>
                      <a:pt x="2025557" y="71350"/>
                    </a:cubicBezTo>
                    <a:cubicBezTo>
                      <a:pt x="2026611" y="70120"/>
                      <a:pt x="2027665" y="68802"/>
                      <a:pt x="2027314" y="66166"/>
                    </a:cubicBezTo>
                    <a:moveTo>
                      <a:pt x="66242" y="1888342"/>
                    </a:moveTo>
                    <a:cubicBezTo>
                      <a:pt x="65363" y="1887463"/>
                      <a:pt x="64573" y="1886672"/>
                      <a:pt x="63694" y="1885794"/>
                    </a:cubicBezTo>
                    <a:cubicBezTo>
                      <a:pt x="63343" y="1887112"/>
                      <a:pt x="62903" y="1888517"/>
                      <a:pt x="62552" y="1889835"/>
                    </a:cubicBezTo>
                    <a:cubicBezTo>
                      <a:pt x="64133" y="1889747"/>
                      <a:pt x="65802" y="1889659"/>
                      <a:pt x="66242" y="1888342"/>
                    </a:cubicBezTo>
                    <a:moveTo>
                      <a:pt x="2929221" y="836995"/>
                    </a:moveTo>
                    <a:cubicBezTo>
                      <a:pt x="2928342" y="835238"/>
                      <a:pt x="2927463" y="833569"/>
                      <a:pt x="2926497" y="831812"/>
                    </a:cubicBezTo>
                    <a:cubicBezTo>
                      <a:pt x="2926585" y="833481"/>
                      <a:pt x="2926585" y="835238"/>
                      <a:pt x="2929221" y="836995"/>
                    </a:cubicBezTo>
                    <a:moveTo>
                      <a:pt x="2825641" y="673148"/>
                    </a:moveTo>
                    <a:cubicBezTo>
                      <a:pt x="2825377" y="672885"/>
                      <a:pt x="2825114" y="672533"/>
                      <a:pt x="2824762" y="672357"/>
                    </a:cubicBezTo>
                    <a:cubicBezTo>
                      <a:pt x="2824587" y="672182"/>
                      <a:pt x="2824235" y="672270"/>
                      <a:pt x="2823884" y="672270"/>
                    </a:cubicBezTo>
                    <a:cubicBezTo>
                      <a:pt x="2824148" y="673851"/>
                      <a:pt x="2824323" y="675520"/>
                      <a:pt x="2824587" y="677102"/>
                    </a:cubicBezTo>
                    <a:cubicBezTo>
                      <a:pt x="2825377" y="676135"/>
                      <a:pt x="2826168" y="675257"/>
                      <a:pt x="2825641" y="673148"/>
                    </a:cubicBezTo>
                    <a:moveTo>
                      <a:pt x="80650" y="1273541"/>
                    </a:moveTo>
                    <a:cubicBezTo>
                      <a:pt x="79771" y="1274419"/>
                      <a:pt x="78981" y="1275210"/>
                      <a:pt x="78102" y="1276089"/>
                    </a:cubicBezTo>
                    <a:cubicBezTo>
                      <a:pt x="79420" y="1276440"/>
                      <a:pt x="80825" y="1276879"/>
                      <a:pt x="82143" y="1277231"/>
                    </a:cubicBezTo>
                    <a:cubicBezTo>
                      <a:pt x="82055" y="1275561"/>
                      <a:pt x="81968" y="1273892"/>
                      <a:pt x="80650" y="1273541"/>
                    </a:cubicBezTo>
                    <a:moveTo>
                      <a:pt x="51746" y="1443889"/>
                    </a:moveTo>
                    <a:cubicBezTo>
                      <a:pt x="53503" y="1443011"/>
                      <a:pt x="55172" y="1442132"/>
                      <a:pt x="56929" y="1441166"/>
                    </a:cubicBezTo>
                    <a:cubicBezTo>
                      <a:pt x="55260" y="1441254"/>
                      <a:pt x="53503" y="1441254"/>
                      <a:pt x="51746" y="1443889"/>
                    </a:cubicBezTo>
                    <a:moveTo>
                      <a:pt x="2935810" y="867129"/>
                    </a:moveTo>
                    <a:cubicBezTo>
                      <a:pt x="2937479" y="867217"/>
                      <a:pt x="2939148" y="867305"/>
                      <a:pt x="2940817" y="867305"/>
                    </a:cubicBezTo>
                    <a:cubicBezTo>
                      <a:pt x="2940466" y="865987"/>
                      <a:pt x="2940027" y="864582"/>
                      <a:pt x="2939675" y="863264"/>
                    </a:cubicBezTo>
                    <a:cubicBezTo>
                      <a:pt x="2938797" y="864142"/>
                      <a:pt x="2937918" y="864933"/>
                      <a:pt x="2935810" y="867129"/>
                    </a:cubicBezTo>
                    <a:moveTo>
                      <a:pt x="113419" y="1143693"/>
                    </a:moveTo>
                    <a:cubicBezTo>
                      <a:pt x="114737" y="1142727"/>
                      <a:pt x="116055" y="1141848"/>
                      <a:pt x="117285" y="1140706"/>
                    </a:cubicBezTo>
                    <a:cubicBezTo>
                      <a:pt x="117461" y="1140530"/>
                      <a:pt x="116670" y="1139476"/>
                      <a:pt x="116406" y="1138773"/>
                    </a:cubicBezTo>
                    <a:cubicBezTo>
                      <a:pt x="114913" y="1140003"/>
                      <a:pt x="113507" y="1141233"/>
                      <a:pt x="113419" y="1143693"/>
                    </a:cubicBezTo>
                    <a:moveTo>
                      <a:pt x="1108363" y="96300"/>
                    </a:moveTo>
                    <a:cubicBezTo>
                      <a:pt x="1110208" y="96740"/>
                      <a:pt x="1112141" y="97267"/>
                      <a:pt x="1113986" y="97530"/>
                    </a:cubicBezTo>
                    <a:cubicBezTo>
                      <a:pt x="1114601" y="97618"/>
                      <a:pt x="1115304" y="96915"/>
                      <a:pt x="1116007" y="96476"/>
                    </a:cubicBezTo>
                    <a:cubicBezTo>
                      <a:pt x="1115128" y="95949"/>
                      <a:pt x="1114337" y="95246"/>
                      <a:pt x="1113371" y="94982"/>
                    </a:cubicBezTo>
                    <a:cubicBezTo>
                      <a:pt x="1112229" y="94807"/>
                      <a:pt x="1110911" y="94982"/>
                      <a:pt x="1108363" y="96300"/>
                    </a:cubicBezTo>
                    <a:moveTo>
                      <a:pt x="3135062" y="1750675"/>
                    </a:moveTo>
                    <a:cubicBezTo>
                      <a:pt x="3134095" y="1749357"/>
                      <a:pt x="3133217" y="1748039"/>
                      <a:pt x="3132075" y="1746809"/>
                    </a:cubicBezTo>
                    <a:cubicBezTo>
                      <a:pt x="3131899" y="1746633"/>
                      <a:pt x="3130845" y="1747424"/>
                      <a:pt x="3130142" y="1747688"/>
                    </a:cubicBezTo>
                    <a:cubicBezTo>
                      <a:pt x="3131284" y="1749093"/>
                      <a:pt x="3132514" y="1750587"/>
                      <a:pt x="3135062" y="1750675"/>
                    </a:cubicBezTo>
                    <a:moveTo>
                      <a:pt x="2082398" y="118615"/>
                    </a:moveTo>
                    <a:cubicBezTo>
                      <a:pt x="2082398" y="116858"/>
                      <a:pt x="2082398" y="115189"/>
                      <a:pt x="2082486" y="113432"/>
                    </a:cubicBezTo>
                    <a:cubicBezTo>
                      <a:pt x="2081520" y="115101"/>
                      <a:pt x="2080641" y="116858"/>
                      <a:pt x="2082398" y="118615"/>
                    </a:cubicBezTo>
                    <a:moveTo>
                      <a:pt x="36020" y="1745403"/>
                    </a:moveTo>
                    <a:cubicBezTo>
                      <a:pt x="35756" y="1744261"/>
                      <a:pt x="35581" y="1743207"/>
                      <a:pt x="35317" y="1742065"/>
                    </a:cubicBezTo>
                    <a:cubicBezTo>
                      <a:pt x="33999" y="1743383"/>
                      <a:pt x="32682" y="1744701"/>
                      <a:pt x="31364" y="1746018"/>
                    </a:cubicBezTo>
                    <a:cubicBezTo>
                      <a:pt x="32506" y="1746282"/>
                      <a:pt x="33648" y="1746546"/>
                      <a:pt x="36020" y="1745403"/>
                    </a:cubicBezTo>
                    <a:moveTo>
                      <a:pt x="645637" y="351955"/>
                    </a:moveTo>
                    <a:cubicBezTo>
                      <a:pt x="644495" y="352218"/>
                      <a:pt x="643353" y="352482"/>
                      <a:pt x="642211" y="352833"/>
                    </a:cubicBezTo>
                    <a:cubicBezTo>
                      <a:pt x="642914" y="353448"/>
                      <a:pt x="644144" y="354590"/>
                      <a:pt x="644320" y="354503"/>
                    </a:cubicBezTo>
                    <a:cubicBezTo>
                      <a:pt x="645462" y="353448"/>
                      <a:pt x="649854" y="357226"/>
                      <a:pt x="645637" y="351955"/>
                    </a:cubicBezTo>
                    <a:moveTo>
                      <a:pt x="2467813" y="289051"/>
                    </a:moveTo>
                    <a:cubicBezTo>
                      <a:pt x="2466583" y="290457"/>
                      <a:pt x="2465441" y="291863"/>
                      <a:pt x="2464210" y="293356"/>
                    </a:cubicBezTo>
                    <a:cubicBezTo>
                      <a:pt x="2464913" y="293708"/>
                      <a:pt x="2465968" y="294411"/>
                      <a:pt x="2466143" y="294235"/>
                    </a:cubicBezTo>
                    <a:cubicBezTo>
                      <a:pt x="2467198" y="293005"/>
                      <a:pt x="2468164" y="291599"/>
                      <a:pt x="2467813" y="289051"/>
                    </a:cubicBezTo>
                    <a:moveTo>
                      <a:pt x="38656" y="1593329"/>
                    </a:moveTo>
                    <a:cubicBezTo>
                      <a:pt x="38392" y="1593065"/>
                      <a:pt x="38129" y="1592626"/>
                      <a:pt x="37777" y="1592450"/>
                    </a:cubicBezTo>
                    <a:cubicBezTo>
                      <a:pt x="37601" y="1592362"/>
                      <a:pt x="36899" y="1592450"/>
                      <a:pt x="36899" y="1592538"/>
                    </a:cubicBezTo>
                    <a:cubicBezTo>
                      <a:pt x="36547" y="1594558"/>
                      <a:pt x="36284" y="1596579"/>
                      <a:pt x="36108" y="1598600"/>
                    </a:cubicBezTo>
                    <a:cubicBezTo>
                      <a:pt x="36108" y="1598863"/>
                      <a:pt x="37250" y="1599215"/>
                      <a:pt x="37777" y="1599478"/>
                    </a:cubicBezTo>
                    <a:cubicBezTo>
                      <a:pt x="38129" y="1598336"/>
                      <a:pt x="38392" y="1597106"/>
                      <a:pt x="38656" y="1593329"/>
                    </a:cubicBezTo>
                    <a:moveTo>
                      <a:pt x="42609" y="1631369"/>
                    </a:moveTo>
                    <a:cubicBezTo>
                      <a:pt x="42258" y="1632775"/>
                      <a:pt x="41906" y="1634181"/>
                      <a:pt x="41643" y="1635586"/>
                    </a:cubicBezTo>
                    <a:cubicBezTo>
                      <a:pt x="41643" y="1635586"/>
                      <a:pt x="42697" y="1635850"/>
                      <a:pt x="43312" y="1636026"/>
                    </a:cubicBezTo>
                    <a:cubicBezTo>
                      <a:pt x="43488" y="1634883"/>
                      <a:pt x="43663" y="1633829"/>
                      <a:pt x="42609" y="1631369"/>
                    </a:cubicBezTo>
                    <a:moveTo>
                      <a:pt x="3115383" y="1675911"/>
                    </a:moveTo>
                    <a:cubicBezTo>
                      <a:pt x="3116525" y="1675648"/>
                      <a:pt x="3117579" y="1675472"/>
                      <a:pt x="3118721" y="1675208"/>
                    </a:cubicBezTo>
                    <a:cubicBezTo>
                      <a:pt x="3118545" y="1674681"/>
                      <a:pt x="3118282" y="1673539"/>
                      <a:pt x="3118282" y="1673627"/>
                    </a:cubicBezTo>
                    <a:cubicBezTo>
                      <a:pt x="3116788" y="1673890"/>
                      <a:pt x="3115471" y="1674242"/>
                      <a:pt x="3115383" y="1675911"/>
                    </a:cubicBezTo>
                    <a:moveTo>
                      <a:pt x="50516" y="1558011"/>
                    </a:moveTo>
                    <a:cubicBezTo>
                      <a:pt x="50165" y="1559417"/>
                      <a:pt x="49813" y="1560823"/>
                      <a:pt x="49550" y="1562228"/>
                    </a:cubicBezTo>
                    <a:cubicBezTo>
                      <a:pt x="49550" y="1562228"/>
                      <a:pt x="50604" y="1562492"/>
                      <a:pt x="51131" y="1562668"/>
                    </a:cubicBezTo>
                    <a:cubicBezTo>
                      <a:pt x="51307" y="1561525"/>
                      <a:pt x="51570" y="1560383"/>
                      <a:pt x="50516" y="1558011"/>
                    </a:cubicBezTo>
                    <a:moveTo>
                      <a:pt x="28201" y="1687771"/>
                    </a:moveTo>
                    <a:cubicBezTo>
                      <a:pt x="26795" y="1687420"/>
                      <a:pt x="25390" y="1687069"/>
                      <a:pt x="23984" y="1686805"/>
                    </a:cubicBezTo>
                    <a:cubicBezTo>
                      <a:pt x="23984" y="1686805"/>
                      <a:pt x="23721" y="1687859"/>
                      <a:pt x="23545" y="1688386"/>
                    </a:cubicBezTo>
                    <a:cubicBezTo>
                      <a:pt x="24687" y="1688562"/>
                      <a:pt x="25741" y="1688826"/>
                      <a:pt x="28201" y="1687771"/>
                    </a:cubicBezTo>
                    <a:moveTo>
                      <a:pt x="3138927" y="1513382"/>
                    </a:moveTo>
                    <a:cubicBezTo>
                      <a:pt x="3137786" y="1513645"/>
                      <a:pt x="3136731" y="1513821"/>
                      <a:pt x="3135589" y="1514084"/>
                    </a:cubicBezTo>
                    <a:cubicBezTo>
                      <a:pt x="3135765" y="1514612"/>
                      <a:pt x="3136028" y="1515754"/>
                      <a:pt x="3136028" y="1515666"/>
                    </a:cubicBezTo>
                    <a:cubicBezTo>
                      <a:pt x="3137522" y="1515490"/>
                      <a:pt x="3138840" y="1515051"/>
                      <a:pt x="3138927" y="1513382"/>
                    </a:cubicBezTo>
                    <a:moveTo>
                      <a:pt x="1078229" y="110708"/>
                    </a:moveTo>
                    <a:cubicBezTo>
                      <a:pt x="1078669" y="111587"/>
                      <a:pt x="1079108" y="112465"/>
                      <a:pt x="1079547" y="113344"/>
                    </a:cubicBezTo>
                    <a:cubicBezTo>
                      <a:pt x="1079987" y="112465"/>
                      <a:pt x="1080426" y="111587"/>
                      <a:pt x="1078229" y="110708"/>
                    </a:cubicBezTo>
                    <a:moveTo>
                      <a:pt x="1139815" y="64849"/>
                    </a:moveTo>
                    <a:cubicBezTo>
                      <a:pt x="1138409" y="64497"/>
                      <a:pt x="1137004" y="64146"/>
                      <a:pt x="1135598" y="63882"/>
                    </a:cubicBezTo>
                    <a:cubicBezTo>
                      <a:pt x="1135598" y="63882"/>
                      <a:pt x="1135334" y="64936"/>
                      <a:pt x="1135159" y="65464"/>
                    </a:cubicBezTo>
                    <a:cubicBezTo>
                      <a:pt x="1136301" y="65727"/>
                      <a:pt x="1137443" y="65903"/>
                      <a:pt x="1139815" y="64849"/>
                    </a:cubicBezTo>
                    <a:moveTo>
                      <a:pt x="3049844" y="1141145"/>
                    </a:moveTo>
                    <a:cubicBezTo>
                      <a:pt x="3048702" y="1141409"/>
                      <a:pt x="3047647" y="1141584"/>
                      <a:pt x="3046505" y="1141848"/>
                    </a:cubicBezTo>
                    <a:cubicBezTo>
                      <a:pt x="3046681" y="1142375"/>
                      <a:pt x="3046945" y="1143517"/>
                      <a:pt x="3046945" y="1143429"/>
                    </a:cubicBezTo>
                    <a:cubicBezTo>
                      <a:pt x="3048350" y="1143166"/>
                      <a:pt x="3049756" y="1142814"/>
                      <a:pt x="3049844" y="1141145"/>
                    </a:cubicBezTo>
                    <a:moveTo>
                      <a:pt x="28201" y="1824120"/>
                    </a:moveTo>
                    <a:cubicBezTo>
                      <a:pt x="28465" y="1825262"/>
                      <a:pt x="28640" y="1826317"/>
                      <a:pt x="28904" y="1827459"/>
                    </a:cubicBezTo>
                    <a:cubicBezTo>
                      <a:pt x="29431" y="1827283"/>
                      <a:pt x="30573" y="1827020"/>
                      <a:pt x="30485" y="1827020"/>
                    </a:cubicBezTo>
                    <a:cubicBezTo>
                      <a:pt x="30222" y="1825526"/>
                      <a:pt x="29870" y="1824120"/>
                      <a:pt x="28201" y="1824120"/>
                    </a:cubicBezTo>
                    <a:moveTo>
                      <a:pt x="1395469" y="50441"/>
                    </a:moveTo>
                    <a:cubicBezTo>
                      <a:pt x="1395909" y="51319"/>
                      <a:pt x="1396348" y="52198"/>
                      <a:pt x="1396787" y="53076"/>
                    </a:cubicBezTo>
                    <a:cubicBezTo>
                      <a:pt x="1397226" y="52198"/>
                      <a:pt x="1397666" y="51319"/>
                      <a:pt x="1395469" y="50441"/>
                    </a:cubicBezTo>
                    <a:moveTo>
                      <a:pt x="3082613" y="1278724"/>
                    </a:moveTo>
                    <a:cubicBezTo>
                      <a:pt x="3083492" y="1278285"/>
                      <a:pt x="3084370" y="1277846"/>
                      <a:pt x="3085249" y="1277406"/>
                    </a:cubicBezTo>
                    <a:cubicBezTo>
                      <a:pt x="3084370" y="1276967"/>
                      <a:pt x="3083492" y="1276528"/>
                      <a:pt x="3082613" y="1278724"/>
                    </a:cubicBezTo>
                    <a:moveTo>
                      <a:pt x="57017" y="1294450"/>
                    </a:moveTo>
                    <a:cubicBezTo>
                      <a:pt x="58423" y="1294801"/>
                      <a:pt x="59828" y="1295153"/>
                      <a:pt x="61234" y="1295416"/>
                    </a:cubicBezTo>
                    <a:cubicBezTo>
                      <a:pt x="61234" y="1295416"/>
                      <a:pt x="61498" y="1294362"/>
                      <a:pt x="61673" y="1293747"/>
                    </a:cubicBezTo>
                    <a:cubicBezTo>
                      <a:pt x="60531" y="1293659"/>
                      <a:pt x="59477" y="1293396"/>
                      <a:pt x="57017" y="1294450"/>
                    </a:cubicBezTo>
                    <a:moveTo>
                      <a:pt x="2794189" y="628518"/>
                    </a:moveTo>
                    <a:cubicBezTo>
                      <a:pt x="2792784" y="628167"/>
                      <a:pt x="2791378" y="627816"/>
                      <a:pt x="2789972" y="627552"/>
                    </a:cubicBezTo>
                    <a:cubicBezTo>
                      <a:pt x="2789972" y="627552"/>
                      <a:pt x="2789709" y="628606"/>
                      <a:pt x="2789533" y="629133"/>
                    </a:cubicBezTo>
                    <a:cubicBezTo>
                      <a:pt x="2790675" y="629397"/>
                      <a:pt x="2791817" y="629661"/>
                      <a:pt x="2794189" y="628518"/>
                    </a:cubicBezTo>
                    <a:moveTo>
                      <a:pt x="54381" y="1401983"/>
                    </a:moveTo>
                    <a:cubicBezTo>
                      <a:pt x="54909" y="1402335"/>
                      <a:pt x="55436" y="1402686"/>
                      <a:pt x="55963" y="1403037"/>
                    </a:cubicBezTo>
                    <a:cubicBezTo>
                      <a:pt x="55875" y="1402247"/>
                      <a:pt x="55787" y="1401456"/>
                      <a:pt x="54381" y="1401983"/>
                    </a:cubicBezTo>
                    <a:moveTo>
                      <a:pt x="51746" y="1407254"/>
                    </a:moveTo>
                    <a:cubicBezTo>
                      <a:pt x="51219" y="1406903"/>
                      <a:pt x="50692" y="1406551"/>
                      <a:pt x="50165" y="1406200"/>
                    </a:cubicBezTo>
                    <a:cubicBezTo>
                      <a:pt x="50340" y="1406991"/>
                      <a:pt x="50428" y="1407781"/>
                      <a:pt x="51746" y="1407254"/>
                    </a:cubicBezTo>
                    <a:moveTo>
                      <a:pt x="3103523" y="1297086"/>
                    </a:moveTo>
                    <a:cubicBezTo>
                      <a:pt x="3104050" y="1297437"/>
                      <a:pt x="3104577" y="1297789"/>
                      <a:pt x="3105104" y="1298140"/>
                    </a:cubicBezTo>
                    <a:cubicBezTo>
                      <a:pt x="3105016" y="1297349"/>
                      <a:pt x="3104928" y="1296559"/>
                      <a:pt x="3103523" y="1297086"/>
                    </a:cubicBezTo>
                    <a:moveTo>
                      <a:pt x="3094386" y="1240771"/>
                    </a:moveTo>
                    <a:cubicBezTo>
                      <a:pt x="3094737" y="1240244"/>
                      <a:pt x="3095088" y="1239717"/>
                      <a:pt x="3095440" y="1239190"/>
                    </a:cubicBezTo>
                    <a:cubicBezTo>
                      <a:pt x="3094649" y="1239278"/>
                      <a:pt x="3093859" y="1239366"/>
                      <a:pt x="3094386" y="1240771"/>
                    </a:cubicBezTo>
                    <a:moveTo>
                      <a:pt x="57017" y="1451796"/>
                    </a:moveTo>
                    <a:cubicBezTo>
                      <a:pt x="56490" y="1451445"/>
                      <a:pt x="55963" y="1451093"/>
                      <a:pt x="55436" y="1450742"/>
                    </a:cubicBezTo>
                    <a:cubicBezTo>
                      <a:pt x="55524" y="1451533"/>
                      <a:pt x="55611" y="1452323"/>
                      <a:pt x="57017" y="1451796"/>
                    </a:cubicBezTo>
                    <a:moveTo>
                      <a:pt x="3107476" y="1455750"/>
                    </a:moveTo>
                    <a:cubicBezTo>
                      <a:pt x="3107827" y="1455222"/>
                      <a:pt x="3108179" y="1454695"/>
                      <a:pt x="3108530" y="1454168"/>
                    </a:cubicBezTo>
                    <a:cubicBezTo>
                      <a:pt x="3107739" y="1454256"/>
                      <a:pt x="3106949" y="1454344"/>
                      <a:pt x="3107476" y="1455750"/>
                    </a:cubicBezTo>
                    <a:moveTo>
                      <a:pt x="133098" y="1095198"/>
                    </a:moveTo>
                    <a:cubicBezTo>
                      <a:pt x="132571" y="1094846"/>
                      <a:pt x="132044" y="1094495"/>
                      <a:pt x="131517" y="1094143"/>
                    </a:cubicBezTo>
                    <a:cubicBezTo>
                      <a:pt x="131605" y="1094934"/>
                      <a:pt x="131693" y="1095725"/>
                      <a:pt x="133098" y="1095198"/>
                    </a:cubicBezTo>
                    <a:moveTo>
                      <a:pt x="631229" y="327004"/>
                    </a:moveTo>
                    <a:cubicBezTo>
                      <a:pt x="631756" y="327356"/>
                      <a:pt x="632284" y="327707"/>
                      <a:pt x="632811" y="328059"/>
                    </a:cubicBezTo>
                    <a:cubicBezTo>
                      <a:pt x="632723" y="327268"/>
                      <a:pt x="632635" y="326477"/>
                      <a:pt x="631229" y="327004"/>
                    </a:cubicBezTo>
                    <a:moveTo>
                      <a:pt x="20294" y="1564513"/>
                    </a:moveTo>
                    <a:cubicBezTo>
                      <a:pt x="19767" y="1564161"/>
                      <a:pt x="19240" y="1563810"/>
                      <a:pt x="18713" y="1563458"/>
                    </a:cubicBezTo>
                    <a:cubicBezTo>
                      <a:pt x="18801" y="1564249"/>
                      <a:pt x="18889" y="1565040"/>
                      <a:pt x="20294" y="1564513"/>
                    </a:cubicBezTo>
                    <a:moveTo>
                      <a:pt x="43927" y="1567148"/>
                    </a:moveTo>
                    <a:cubicBezTo>
                      <a:pt x="44454" y="1567500"/>
                      <a:pt x="44981" y="1567851"/>
                      <a:pt x="45508" y="1568202"/>
                    </a:cubicBezTo>
                    <a:cubicBezTo>
                      <a:pt x="45420" y="1567412"/>
                      <a:pt x="45333" y="1566621"/>
                      <a:pt x="43927" y="1567148"/>
                    </a:cubicBezTo>
                    <a:moveTo>
                      <a:pt x="2246245" y="169746"/>
                    </a:moveTo>
                    <a:cubicBezTo>
                      <a:pt x="2245718" y="169395"/>
                      <a:pt x="2245191" y="169043"/>
                      <a:pt x="2244664" y="168692"/>
                    </a:cubicBezTo>
                    <a:cubicBezTo>
                      <a:pt x="2244752" y="169482"/>
                      <a:pt x="2244840" y="170273"/>
                      <a:pt x="2246245" y="169746"/>
                    </a:cubicBezTo>
                    <a:moveTo>
                      <a:pt x="3141563" y="1634005"/>
                    </a:moveTo>
                    <a:cubicBezTo>
                      <a:pt x="3141212" y="1634532"/>
                      <a:pt x="3140860" y="1635059"/>
                      <a:pt x="3140509" y="1635586"/>
                    </a:cubicBezTo>
                    <a:cubicBezTo>
                      <a:pt x="3141300" y="1635498"/>
                      <a:pt x="3142090" y="1635410"/>
                      <a:pt x="3141563" y="1634005"/>
                    </a:cubicBezTo>
                    <a:moveTo>
                      <a:pt x="958924" y="164475"/>
                    </a:moveTo>
                    <a:cubicBezTo>
                      <a:pt x="959451" y="164826"/>
                      <a:pt x="959978" y="165178"/>
                      <a:pt x="960505" y="165529"/>
                    </a:cubicBezTo>
                    <a:cubicBezTo>
                      <a:pt x="960417" y="164738"/>
                      <a:pt x="960330" y="163948"/>
                      <a:pt x="958924" y="164475"/>
                    </a:cubicBezTo>
                    <a:moveTo>
                      <a:pt x="2091535" y="122569"/>
                    </a:moveTo>
                    <a:cubicBezTo>
                      <a:pt x="2091008" y="122217"/>
                      <a:pt x="2090481" y="121866"/>
                      <a:pt x="2089953" y="121514"/>
                    </a:cubicBezTo>
                    <a:cubicBezTo>
                      <a:pt x="2090041" y="122305"/>
                      <a:pt x="2090129" y="123096"/>
                      <a:pt x="2091535" y="122569"/>
                    </a:cubicBezTo>
                    <a:moveTo>
                      <a:pt x="1072958" y="118615"/>
                    </a:moveTo>
                    <a:cubicBezTo>
                      <a:pt x="1072607" y="119142"/>
                      <a:pt x="1072255" y="119669"/>
                      <a:pt x="1071904" y="120196"/>
                    </a:cubicBezTo>
                    <a:cubicBezTo>
                      <a:pt x="1072695" y="120109"/>
                      <a:pt x="1073485" y="120021"/>
                      <a:pt x="1072958" y="118615"/>
                    </a:cubicBezTo>
                    <a:moveTo>
                      <a:pt x="164550" y="930033"/>
                    </a:moveTo>
                    <a:cubicBezTo>
                      <a:pt x="165077" y="930384"/>
                      <a:pt x="165604" y="930735"/>
                      <a:pt x="166131" y="931087"/>
                    </a:cubicBezTo>
                    <a:cubicBezTo>
                      <a:pt x="166044" y="930296"/>
                      <a:pt x="165956" y="929505"/>
                      <a:pt x="164550" y="930033"/>
                    </a:cubicBezTo>
                    <a:moveTo>
                      <a:pt x="47880" y="1720541"/>
                    </a:moveTo>
                    <a:cubicBezTo>
                      <a:pt x="48232" y="1720014"/>
                      <a:pt x="48583" y="1719487"/>
                      <a:pt x="48935" y="1718959"/>
                    </a:cubicBezTo>
                    <a:cubicBezTo>
                      <a:pt x="48144" y="1719047"/>
                      <a:pt x="47353" y="1719135"/>
                      <a:pt x="47880" y="1720541"/>
                    </a:cubicBezTo>
                    <a:moveTo>
                      <a:pt x="256269" y="806862"/>
                    </a:moveTo>
                    <a:cubicBezTo>
                      <a:pt x="256797" y="807213"/>
                      <a:pt x="257324" y="807564"/>
                      <a:pt x="257851" y="807916"/>
                    </a:cubicBezTo>
                    <a:cubicBezTo>
                      <a:pt x="257763" y="807125"/>
                      <a:pt x="257675" y="806334"/>
                      <a:pt x="256269" y="806862"/>
                    </a:cubicBezTo>
                    <a:moveTo>
                      <a:pt x="3129791" y="1776855"/>
                    </a:moveTo>
                    <a:cubicBezTo>
                      <a:pt x="3130318" y="1777206"/>
                      <a:pt x="3130845" y="1777558"/>
                      <a:pt x="3131372" y="1777909"/>
                    </a:cubicBezTo>
                    <a:cubicBezTo>
                      <a:pt x="3131284" y="1777119"/>
                      <a:pt x="3131196" y="1776328"/>
                      <a:pt x="3129791" y="1776855"/>
                    </a:cubicBezTo>
                    <a:moveTo>
                      <a:pt x="1138497" y="92347"/>
                    </a:moveTo>
                    <a:cubicBezTo>
                      <a:pt x="1138146" y="92874"/>
                      <a:pt x="1137794" y="93401"/>
                      <a:pt x="1137443" y="93928"/>
                    </a:cubicBezTo>
                    <a:cubicBezTo>
                      <a:pt x="1138234" y="93840"/>
                      <a:pt x="1139024" y="93753"/>
                      <a:pt x="1138497" y="92347"/>
                    </a:cubicBezTo>
                    <a:moveTo>
                      <a:pt x="1851694" y="58260"/>
                    </a:moveTo>
                    <a:cubicBezTo>
                      <a:pt x="1852046" y="57732"/>
                      <a:pt x="1852397" y="57205"/>
                      <a:pt x="1852748" y="56678"/>
                    </a:cubicBezTo>
                    <a:cubicBezTo>
                      <a:pt x="1851958" y="56854"/>
                      <a:pt x="1851167" y="56942"/>
                      <a:pt x="1851694" y="58260"/>
                    </a:cubicBezTo>
                    <a:moveTo>
                      <a:pt x="2955401" y="868447"/>
                    </a:moveTo>
                    <a:cubicBezTo>
                      <a:pt x="2955752" y="867920"/>
                      <a:pt x="2956104" y="867393"/>
                      <a:pt x="2956455" y="866866"/>
                    </a:cubicBezTo>
                    <a:cubicBezTo>
                      <a:pt x="2955665" y="866954"/>
                      <a:pt x="2954874" y="867041"/>
                      <a:pt x="2955401" y="868447"/>
                    </a:cubicBezTo>
                    <a:moveTo>
                      <a:pt x="3106158" y="1826668"/>
                    </a:moveTo>
                    <a:cubicBezTo>
                      <a:pt x="3106685" y="1827020"/>
                      <a:pt x="3107212" y="1827371"/>
                      <a:pt x="3107739" y="1827722"/>
                    </a:cubicBezTo>
                    <a:cubicBezTo>
                      <a:pt x="3107652" y="1826932"/>
                      <a:pt x="3107564" y="1826141"/>
                      <a:pt x="3106158" y="1826668"/>
                    </a:cubicBezTo>
                    <a:moveTo>
                      <a:pt x="1308933" y="58260"/>
                    </a:moveTo>
                    <a:cubicBezTo>
                      <a:pt x="1309285" y="57732"/>
                      <a:pt x="1309636" y="57205"/>
                      <a:pt x="1309988" y="56678"/>
                    </a:cubicBezTo>
                    <a:cubicBezTo>
                      <a:pt x="1309197" y="56854"/>
                      <a:pt x="1308406" y="56942"/>
                      <a:pt x="1308933" y="58260"/>
                    </a:cubicBezTo>
                    <a:moveTo>
                      <a:pt x="57017" y="1850301"/>
                    </a:moveTo>
                    <a:cubicBezTo>
                      <a:pt x="56490" y="1849949"/>
                      <a:pt x="55963" y="1849598"/>
                      <a:pt x="55436" y="1849247"/>
                    </a:cubicBezTo>
                    <a:cubicBezTo>
                      <a:pt x="55524" y="1850037"/>
                      <a:pt x="55611" y="1850828"/>
                      <a:pt x="57017" y="1850301"/>
                    </a:cubicBezTo>
                    <a:moveTo>
                      <a:pt x="1695666" y="33397"/>
                    </a:moveTo>
                    <a:cubicBezTo>
                      <a:pt x="1695139" y="33046"/>
                      <a:pt x="1694611" y="32694"/>
                      <a:pt x="1694084" y="32343"/>
                    </a:cubicBezTo>
                    <a:cubicBezTo>
                      <a:pt x="1694172" y="33133"/>
                      <a:pt x="1694260" y="33924"/>
                      <a:pt x="1695666" y="33397"/>
                    </a:cubicBezTo>
                    <a:close/>
                    <a:moveTo>
                      <a:pt x="3125047" y="1910656"/>
                    </a:moveTo>
                    <a:cubicBezTo>
                      <a:pt x="3124871" y="1910656"/>
                      <a:pt x="3124783" y="1910656"/>
                      <a:pt x="3124607" y="1910656"/>
                    </a:cubicBezTo>
                    <a:cubicBezTo>
                      <a:pt x="3119512" y="1910569"/>
                      <a:pt x="3114328" y="1910569"/>
                      <a:pt x="3109233" y="1910569"/>
                    </a:cubicBezTo>
                    <a:cubicBezTo>
                      <a:pt x="3103083" y="1910569"/>
                      <a:pt x="3096758" y="1910569"/>
                      <a:pt x="3090432" y="1910393"/>
                    </a:cubicBezTo>
                    <a:cubicBezTo>
                      <a:pt x="3086391" y="1910217"/>
                      <a:pt x="3080768" y="1908284"/>
                      <a:pt x="3077781" y="1904155"/>
                    </a:cubicBezTo>
                    <a:cubicBezTo>
                      <a:pt x="3075146" y="1900465"/>
                      <a:pt x="3074970" y="1893613"/>
                      <a:pt x="3077430" y="1883773"/>
                    </a:cubicBezTo>
                    <a:cubicBezTo>
                      <a:pt x="3080065" y="1873143"/>
                      <a:pt x="3083316" y="1869365"/>
                      <a:pt x="3085425" y="1867784"/>
                    </a:cubicBezTo>
                    <a:cubicBezTo>
                      <a:pt x="3082174" y="1855660"/>
                      <a:pt x="3082701" y="1843887"/>
                      <a:pt x="3087006" y="1832906"/>
                    </a:cubicBezTo>
                    <a:cubicBezTo>
                      <a:pt x="3087621" y="1831412"/>
                      <a:pt x="3088851" y="1829655"/>
                      <a:pt x="3091311" y="1828513"/>
                    </a:cubicBezTo>
                    <a:cubicBezTo>
                      <a:pt x="3086830" y="1816126"/>
                      <a:pt x="3091486" y="1805232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3859" y="1785992"/>
                      <a:pt x="3091926" y="1774219"/>
                      <a:pt x="3096934" y="1762008"/>
                    </a:cubicBezTo>
                    <a:cubicBezTo>
                      <a:pt x="3096846" y="1761656"/>
                      <a:pt x="3096758" y="1761217"/>
                      <a:pt x="3096670" y="1760866"/>
                    </a:cubicBezTo>
                    <a:cubicBezTo>
                      <a:pt x="3096494" y="1760251"/>
                      <a:pt x="3096318" y="1759548"/>
                      <a:pt x="3096143" y="1758933"/>
                    </a:cubicBezTo>
                    <a:cubicBezTo>
                      <a:pt x="3095967" y="1758318"/>
                      <a:pt x="3095703" y="1757527"/>
                      <a:pt x="3095440" y="1756737"/>
                    </a:cubicBezTo>
                    <a:cubicBezTo>
                      <a:pt x="3095264" y="1756209"/>
                      <a:pt x="3095088" y="1755682"/>
                      <a:pt x="3094913" y="1755155"/>
                    </a:cubicBezTo>
                    <a:lnTo>
                      <a:pt x="3089729" y="1739956"/>
                    </a:lnTo>
                    <a:lnTo>
                      <a:pt x="3101150" y="1745667"/>
                    </a:lnTo>
                    <a:cubicBezTo>
                      <a:pt x="3100887" y="1744174"/>
                      <a:pt x="3100535" y="1742768"/>
                      <a:pt x="3100008" y="1741626"/>
                    </a:cubicBezTo>
                    <a:cubicBezTo>
                      <a:pt x="3094649" y="1729063"/>
                      <a:pt x="3100184" y="1718696"/>
                      <a:pt x="3103786" y="1712722"/>
                    </a:cubicBezTo>
                    <a:cubicBezTo>
                      <a:pt x="3097988" y="1704991"/>
                      <a:pt x="3099130" y="1696732"/>
                      <a:pt x="3100008" y="1689968"/>
                    </a:cubicBezTo>
                    <a:cubicBezTo>
                      <a:pt x="3100272" y="1687859"/>
                      <a:pt x="3100535" y="1685926"/>
                      <a:pt x="3100623" y="1684082"/>
                    </a:cubicBezTo>
                    <a:cubicBezTo>
                      <a:pt x="3100711" y="1681797"/>
                      <a:pt x="3101150" y="1679689"/>
                      <a:pt x="3101590" y="1677932"/>
                    </a:cubicBezTo>
                    <a:cubicBezTo>
                      <a:pt x="3101853" y="1676878"/>
                      <a:pt x="3102117" y="1675823"/>
                      <a:pt x="3102205" y="1674945"/>
                    </a:cubicBezTo>
                    <a:cubicBezTo>
                      <a:pt x="3102029" y="1674681"/>
                      <a:pt x="3101853" y="1674330"/>
                      <a:pt x="3101678" y="1674066"/>
                    </a:cubicBezTo>
                    <a:cubicBezTo>
                      <a:pt x="3101326" y="1673451"/>
                      <a:pt x="3100887" y="1672661"/>
                      <a:pt x="3100535" y="1671870"/>
                    </a:cubicBezTo>
                    <a:lnTo>
                      <a:pt x="3094649" y="1658780"/>
                    </a:lnTo>
                    <a:lnTo>
                      <a:pt x="3104137" y="1661591"/>
                    </a:lnTo>
                    <a:cubicBezTo>
                      <a:pt x="3103698" y="1659131"/>
                      <a:pt x="3103698" y="1656847"/>
                      <a:pt x="3103698" y="1654826"/>
                    </a:cubicBezTo>
                    <a:cubicBezTo>
                      <a:pt x="3103698" y="1651663"/>
                      <a:pt x="3103698" y="1649643"/>
                      <a:pt x="3102732" y="1648237"/>
                    </a:cubicBezTo>
                    <a:cubicBezTo>
                      <a:pt x="3098075" y="1641472"/>
                      <a:pt x="3100008" y="1634532"/>
                      <a:pt x="3101414" y="1629524"/>
                    </a:cubicBezTo>
                    <a:cubicBezTo>
                      <a:pt x="3102029" y="1627328"/>
                      <a:pt x="3102556" y="1625307"/>
                      <a:pt x="3102556" y="1623638"/>
                    </a:cubicBezTo>
                    <a:cubicBezTo>
                      <a:pt x="3102556" y="1620915"/>
                      <a:pt x="3103874" y="1618718"/>
                      <a:pt x="3104752" y="1617488"/>
                    </a:cubicBezTo>
                    <a:cubicBezTo>
                      <a:pt x="3104313" y="1614062"/>
                      <a:pt x="3103786" y="1610724"/>
                      <a:pt x="3103171" y="1607122"/>
                    </a:cubicBezTo>
                    <a:cubicBezTo>
                      <a:pt x="3102556" y="1603432"/>
                      <a:pt x="3101941" y="1599566"/>
                      <a:pt x="3101414" y="1595701"/>
                    </a:cubicBezTo>
                    <a:cubicBezTo>
                      <a:pt x="3101238" y="1594295"/>
                      <a:pt x="3101150" y="1592889"/>
                      <a:pt x="3101063" y="1591396"/>
                    </a:cubicBezTo>
                    <a:lnTo>
                      <a:pt x="3098427" y="1589727"/>
                    </a:lnTo>
                    <a:lnTo>
                      <a:pt x="3101063" y="1589902"/>
                    </a:lnTo>
                    <a:cubicBezTo>
                      <a:pt x="3100975" y="1586915"/>
                      <a:pt x="3101063" y="1584016"/>
                      <a:pt x="3101238" y="1581293"/>
                    </a:cubicBezTo>
                    <a:cubicBezTo>
                      <a:pt x="3101414" y="1578306"/>
                      <a:pt x="3103171" y="1576461"/>
                      <a:pt x="3104577" y="1575318"/>
                    </a:cubicBezTo>
                    <a:cubicBezTo>
                      <a:pt x="3101326" y="1568378"/>
                      <a:pt x="3100448" y="1561262"/>
                      <a:pt x="3101765" y="1554146"/>
                    </a:cubicBezTo>
                    <a:lnTo>
                      <a:pt x="3101502" y="1553970"/>
                    </a:lnTo>
                    <a:lnTo>
                      <a:pt x="3101853" y="1553706"/>
                    </a:lnTo>
                    <a:cubicBezTo>
                      <a:pt x="3102556" y="1550456"/>
                      <a:pt x="3103698" y="1547117"/>
                      <a:pt x="3105280" y="1543867"/>
                    </a:cubicBezTo>
                    <a:cubicBezTo>
                      <a:pt x="3100448" y="1537278"/>
                      <a:pt x="3098691" y="1530601"/>
                      <a:pt x="3100008" y="1523748"/>
                    </a:cubicBezTo>
                    <a:cubicBezTo>
                      <a:pt x="3100184" y="1522958"/>
                      <a:pt x="3099833" y="1521640"/>
                      <a:pt x="3099481" y="1520059"/>
                    </a:cubicBezTo>
                    <a:cubicBezTo>
                      <a:pt x="3098778" y="1516896"/>
                      <a:pt x="3097812" y="1512591"/>
                      <a:pt x="3099833" y="1507583"/>
                    </a:cubicBezTo>
                    <a:cubicBezTo>
                      <a:pt x="3099833" y="1506793"/>
                      <a:pt x="3099306" y="1505035"/>
                      <a:pt x="3098954" y="1503893"/>
                    </a:cubicBezTo>
                    <a:cubicBezTo>
                      <a:pt x="3098515" y="1502488"/>
                      <a:pt x="3098163" y="1500994"/>
                      <a:pt x="3097900" y="1499413"/>
                    </a:cubicBezTo>
                    <a:lnTo>
                      <a:pt x="3096758" y="1492824"/>
                    </a:lnTo>
                    <a:lnTo>
                      <a:pt x="3099745" y="1492385"/>
                    </a:lnTo>
                    <a:cubicBezTo>
                      <a:pt x="3097021" y="1486059"/>
                      <a:pt x="3095967" y="1479646"/>
                      <a:pt x="3095001" y="1473496"/>
                    </a:cubicBezTo>
                    <a:cubicBezTo>
                      <a:pt x="3094298" y="1469455"/>
                      <a:pt x="3093683" y="1465589"/>
                      <a:pt x="3092629" y="1461899"/>
                    </a:cubicBezTo>
                    <a:cubicBezTo>
                      <a:pt x="3090520" y="1454520"/>
                      <a:pt x="3090784" y="1449248"/>
                      <a:pt x="3093595" y="1445822"/>
                    </a:cubicBezTo>
                    <a:cubicBezTo>
                      <a:pt x="3094737" y="1444416"/>
                      <a:pt x="3094825" y="1443977"/>
                      <a:pt x="3093419" y="1440024"/>
                    </a:cubicBezTo>
                    <a:cubicBezTo>
                      <a:pt x="3092892" y="1438442"/>
                      <a:pt x="3092277" y="1436685"/>
                      <a:pt x="3091926" y="1434665"/>
                    </a:cubicBezTo>
                    <a:cubicBezTo>
                      <a:pt x="3089905" y="1422453"/>
                      <a:pt x="3088236" y="1410153"/>
                      <a:pt x="3086654" y="1398645"/>
                    </a:cubicBezTo>
                    <a:cubicBezTo>
                      <a:pt x="3086303" y="1396097"/>
                      <a:pt x="3087006" y="1393900"/>
                      <a:pt x="3087533" y="1392495"/>
                    </a:cubicBezTo>
                    <a:cubicBezTo>
                      <a:pt x="3087621" y="1392143"/>
                      <a:pt x="3087797" y="1391880"/>
                      <a:pt x="3087797" y="1391528"/>
                    </a:cubicBezTo>
                    <a:lnTo>
                      <a:pt x="3088851" y="1387224"/>
                    </a:lnTo>
                    <a:cubicBezTo>
                      <a:pt x="3088236" y="1386345"/>
                      <a:pt x="3087621" y="1385554"/>
                      <a:pt x="3086918" y="1384764"/>
                    </a:cubicBezTo>
                    <a:cubicBezTo>
                      <a:pt x="3086742" y="1384676"/>
                      <a:pt x="3086654" y="1384588"/>
                      <a:pt x="3086567" y="1384500"/>
                    </a:cubicBezTo>
                    <a:cubicBezTo>
                      <a:pt x="3080593" y="1380986"/>
                      <a:pt x="3081295" y="1375627"/>
                      <a:pt x="3082877" y="1371761"/>
                    </a:cubicBezTo>
                    <a:cubicBezTo>
                      <a:pt x="3084282" y="1368423"/>
                      <a:pt x="3084985" y="1364469"/>
                      <a:pt x="3085688" y="1360253"/>
                    </a:cubicBezTo>
                    <a:cubicBezTo>
                      <a:pt x="3085864" y="1359286"/>
                      <a:pt x="3086040" y="1358320"/>
                      <a:pt x="3086215" y="1357353"/>
                    </a:cubicBezTo>
                    <a:cubicBezTo>
                      <a:pt x="3078133" y="1349446"/>
                      <a:pt x="3076903" y="1339431"/>
                      <a:pt x="3075849" y="1330558"/>
                    </a:cubicBezTo>
                    <a:cubicBezTo>
                      <a:pt x="3075146" y="1324760"/>
                      <a:pt x="3074531" y="1319225"/>
                      <a:pt x="3071983" y="1314920"/>
                    </a:cubicBezTo>
                    <a:cubicBezTo>
                      <a:pt x="3068644" y="1309122"/>
                      <a:pt x="3072247" y="1305520"/>
                      <a:pt x="3073037" y="1304905"/>
                    </a:cubicBezTo>
                    <a:cubicBezTo>
                      <a:pt x="3073476" y="1304553"/>
                      <a:pt x="3073916" y="1304202"/>
                      <a:pt x="3074443" y="1303938"/>
                    </a:cubicBezTo>
                    <a:cubicBezTo>
                      <a:pt x="3070402" y="1300424"/>
                      <a:pt x="3066536" y="1294450"/>
                      <a:pt x="3068381" y="1285138"/>
                    </a:cubicBezTo>
                    <a:cubicBezTo>
                      <a:pt x="3068205" y="1284874"/>
                      <a:pt x="3068029" y="1284523"/>
                      <a:pt x="3067854" y="1284259"/>
                    </a:cubicBezTo>
                    <a:cubicBezTo>
                      <a:pt x="3064779" y="1278900"/>
                      <a:pt x="3064691" y="1274419"/>
                      <a:pt x="3067678" y="1270730"/>
                    </a:cubicBezTo>
                    <a:cubicBezTo>
                      <a:pt x="3060913" y="1262998"/>
                      <a:pt x="3059596" y="1253862"/>
                      <a:pt x="3058366" y="1245779"/>
                    </a:cubicBezTo>
                    <a:cubicBezTo>
                      <a:pt x="3058102" y="1244198"/>
                      <a:pt x="3057926" y="1242616"/>
                      <a:pt x="3057575" y="1241035"/>
                    </a:cubicBezTo>
                    <a:cubicBezTo>
                      <a:pt x="3057399" y="1239893"/>
                      <a:pt x="3056609" y="1238399"/>
                      <a:pt x="3055818" y="1236906"/>
                    </a:cubicBezTo>
                    <a:cubicBezTo>
                      <a:pt x="3055115" y="1235500"/>
                      <a:pt x="3054236" y="1233919"/>
                      <a:pt x="3053622" y="1232162"/>
                    </a:cubicBezTo>
                    <a:cubicBezTo>
                      <a:pt x="3052743" y="1229790"/>
                      <a:pt x="3053094" y="1227506"/>
                      <a:pt x="3053270" y="1226012"/>
                    </a:cubicBezTo>
                    <a:cubicBezTo>
                      <a:pt x="3053270" y="1225748"/>
                      <a:pt x="3053358" y="1225397"/>
                      <a:pt x="3053358" y="1225133"/>
                    </a:cubicBezTo>
                    <a:lnTo>
                      <a:pt x="3053622" y="1220565"/>
                    </a:lnTo>
                    <a:cubicBezTo>
                      <a:pt x="3048614" y="1212131"/>
                      <a:pt x="3045890" y="1202994"/>
                      <a:pt x="3043167" y="1194033"/>
                    </a:cubicBezTo>
                    <a:cubicBezTo>
                      <a:pt x="3042201" y="1190783"/>
                      <a:pt x="3041146" y="1187444"/>
                      <a:pt x="3040092" y="1184281"/>
                    </a:cubicBezTo>
                    <a:cubicBezTo>
                      <a:pt x="3038686" y="1180240"/>
                      <a:pt x="3041146" y="1176550"/>
                      <a:pt x="3042991" y="1174530"/>
                    </a:cubicBezTo>
                    <a:cubicBezTo>
                      <a:pt x="3034909" y="1169258"/>
                      <a:pt x="3034294" y="1160209"/>
                      <a:pt x="3033942" y="1155553"/>
                    </a:cubicBezTo>
                    <a:cubicBezTo>
                      <a:pt x="3033854" y="1154323"/>
                      <a:pt x="3033503" y="1152918"/>
                      <a:pt x="3033152" y="1151336"/>
                    </a:cubicBezTo>
                    <a:cubicBezTo>
                      <a:pt x="3032449" y="1148174"/>
                      <a:pt x="3031658" y="1144659"/>
                      <a:pt x="3032361" y="1140794"/>
                    </a:cubicBezTo>
                    <a:cubicBezTo>
                      <a:pt x="3032624" y="1139564"/>
                      <a:pt x="3032449" y="1139212"/>
                      <a:pt x="3030516" y="1136840"/>
                    </a:cubicBezTo>
                    <a:cubicBezTo>
                      <a:pt x="3029725" y="1135874"/>
                      <a:pt x="3028847" y="1134820"/>
                      <a:pt x="3027968" y="1133502"/>
                    </a:cubicBezTo>
                    <a:cubicBezTo>
                      <a:pt x="3025772" y="1129988"/>
                      <a:pt x="3024542" y="1126122"/>
                      <a:pt x="3023488" y="1122784"/>
                    </a:cubicBezTo>
                    <a:cubicBezTo>
                      <a:pt x="3023136" y="1121730"/>
                      <a:pt x="3022873" y="1120763"/>
                      <a:pt x="3022521" y="1119709"/>
                    </a:cubicBezTo>
                    <a:cubicBezTo>
                      <a:pt x="3019974" y="1112241"/>
                      <a:pt x="3017953" y="1105828"/>
                      <a:pt x="3016459" y="1098712"/>
                    </a:cubicBezTo>
                    <a:lnTo>
                      <a:pt x="3015844" y="1095637"/>
                    </a:lnTo>
                    <a:lnTo>
                      <a:pt x="3016547" y="1094846"/>
                    </a:lnTo>
                    <a:lnTo>
                      <a:pt x="3016196" y="1093880"/>
                    </a:lnTo>
                    <a:cubicBezTo>
                      <a:pt x="3014087" y="1088257"/>
                      <a:pt x="3011188" y="1082986"/>
                      <a:pt x="3008201" y="1077363"/>
                    </a:cubicBezTo>
                    <a:cubicBezTo>
                      <a:pt x="3005390" y="1072092"/>
                      <a:pt x="3002491" y="1066645"/>
                      <a:pt x="3000118" y="1060847"/>
                    </a:cubicBezTo>
                    <a:cubicBezTo>
                      <a:pt x="2998889" y="1057772"/>
                      <a:pt x="2997483" y="1053204"/>
                      <a:pt x="2999504" y="1048723"/>
                    </a:cubicBezTo>
                    <a:cubicBezTo>
                      <a:pt x="3000118" y="1047405"/>
                      <a:pt x="3000909" y="1046263"/>
                      <a:pt x="3001876" y="1045385"/>
                    </a:cubicBezTo>
                    <a:cubicBezTo>
                      <a:pt x="2989576" y="1035369"/>
                      <a:pt x="2983602" y="1022015"/>
                      <a:pt x="2984217" y="1005763"/>
                    </a:cubicBezTo>
                    <a:cubicBezTo>
                      <a:pt x="2984217" y="1005148"/>
                      <a:pt x="2984129" y="1004445"/>
                      <a:pt x="2984041" y="1003918"/>
                    </a:cubicBezTo>
                    <a:cubicBezTo>
                      <a:pt x="2976398" y="998383"/>
                      <a:pt x="2973060" y="990564"/>
                      <a:pt x="2970248" y="983623"/>
                    </a:cubicBezTo>
                    <a:cubicBezTo>
                      <a:pt x="2968579" y="979670"/>
                      <a:pt x="2966998" y="975892"/>
                      <a:pt x="2964801" y="972905"/>
                    </a:cubicBezTo>
                    <a:cubicBezTo>
                      <a:pt x="2962254" y="969391"/>
                      <a:pt x="2963571" y="965438"/>
                      <a:pt x="2964274" y="963153"/>
                    </a:cubicBezTo>
                    <a:cubicBezTo>
                      <a:pt x="2964450" y="962714"/>
                      <a:pt x="2964626" y="962099"/>
                      <a:pt x="2964714" y="961836"/>
                    </a:cubicBezTo>
                    <a:lnTo>
                      <a:pt x="2964977" y="960606"/>
                    </a:lnTo>
                    <a:cubicBezTo>
                      <a:pt x="2964538" y="960254"/>
                      <a:pt x="2964011" y="959903"/>
                      <a:pt x="2963571" y="959551"/>
                    </a:cubicBezTo>
                    <a:lnTo>
                      <a:pt x="2962869" y="959112"/>
                    </a:lnTo>
                    <a:cubicBezTo>
                      <a:pt x="2959618" y="956828"/>
                      <a:pt x="2955137" y="953753"/>
                      <a:pt x="2955313" y="945934"/>
                    </a:cubicBezTo>
                    <a:cubicBezTo>
                      <a:pt x="2955401" y="942244"/>
                      <a:pt x="2954610" y="938291"/>
                      <a:pt x="2953732" y="934162"/>
                    </a:cubicBezTo>
                    <a:cubicBezTo>
                      <a:pt x="2953556" y="933195"/>
                      <a:pt x="2953380" y="932317"/>
                      <a:pt x="2953205" y="931350"/>
                    </a:cubicBezTo>
                    <a:cubicBezTo>
                      <a:pt x="2943453" y="927661"/>
                      <a:pt x="2940290" y="917997"/>
                      <a:pt x="2938357" y="912110"/>
                    </a:cubicBezTo>
                    <a:lnTo>
                      <a:pt x="2938094" y="911232"/>
                    </a:lnTo>
                    <a:cubicBezTo>
                      <a:pt x="2937742" y="910090"/>
                      <a:pt x="2936952" y="908684"/>
                      <a:pt x="2936073" y="907191"/>
                    </a:cubicBezTo>
                    <a:cubicBezTo>
                      <a:pt x="2933789" y="903149"/>
                      <a:pt x="2930187" y="896824"/>
                      <a:pt x="2932735" y="889532"/>
                    </a:cubicBezTo>
                    <a:cubicBezTo>
                      <a:pt x="2924828" y="883646"/>
                      <a:pt x="2920611" y="875475"/>
                      <a:pt x="2916833" y="868271"/>
                    </a:cubicBezTo>
                    <a:cubicBezTo>
                      <a:pt x="2914637" y="864054"/>
                      <a:pt x="2912528" y="860101"/>
                      <a:pt x="2909893" y="856675"/>
                    </a:cubicBezTo>
                    <a:cubicBezTo>
                      <a:pt x="2905149" y="850525"/>
                      <a:pt x="2901283" y="843848"/>
                      <a:pt x="2897505" y="837347"/>
                    </a:cubicBezTo>
                    <a:cubicBezTo>
                      <a:pt x="2896451" y="835590"/>
                      <a:pt x="2895485" y="833833"/>
                      <a:pt x="2894431" y="832163"/>
                    </a:cubicBezTo>
                    <a:cubicBezTo>
                      <a:pt x="2892761" y="829352"/>
                      <a:pt x="2893288" y="826453"/>
                      <a:pt x="2893552" y="824696"/>
                    </a:cubicBezTo>
                    <a:cubicBezTo>
                      <a:pt x="2893640" y="824432"/>
                      <a:pt x="2893640" y="824169"/>
                      <a:pt x="2893640" y="823993"/>
                    </a:cubicBezTo>
                    <a:lnTo>
                      <a:pt x="2893815" y="821445"/>
                    </a:lnTo>
                    <a:cubicBezTo>
                      <a:pt x="2884767" y="815383"/>
                      <a:pt x="2881955" y="805456"/>
                      <a:pt x="2879671" y="797198"/>
                    </a:cubicBezTo>
                    <a:cubicBezTo>
                      <a:pt x="2878793" y="794123"/>
                      <a:pt x="2878265" y="793156"/>
                      <a:pt x="2878002" y="792805"/>
                    </a:cubicBezTo>
                    <a:cubicBezTo>
                      <a:pt x="2870446" y="786304"/>
                      <a:pt x="2862276" y="778046"/>
                      <a:pt x="2858938" y="765570"/>
                    </a:cubicBezTo>
                    <a:cubicBezTo>
                      <a:pt x="2858323" y="765043"/>
                      <a:pt x="2857532" y="764340"/>
                      <a:pt x="2856829" y="763286"/>
                    </a:cubicBezTo>
                    <a:cubicBezTo>
                      <a:pt x="2855599" y="761441"/>
                      <a:pt x="2854193" y="759596"/>
                      <a:pt x="2852788" y="757576"/>
                    </a:cubicBezTo>
                    <a:cubicBezTo>
                      <a:pt x="2847341" y="750108"/>
                      <a:pt x="2841191" y="741674"/>
                      <a:pt x="2840049" y="730341"/>
                    </a:cubicBezTo>
                    <a:cubicBezTo>
                      <a:pt x="2839434" y="729638"/>
                      <a:pt x="2838028" y="728496"/>
                      <a:pt x="2837150" y="727793"/>
                    </a:cubicBezTo>
                    <a:cubicBezTo>
                      <a:pt x="2836535" y="727354"/>
                      <a:pt x="2836008" y="726915"/>
                      <a:pt x="2835481" y="726475"/>
                    </a:cubicBezTo>
                    <a:cubicBezTo>
                      <a:pt x="2833021" y="724367"/>
                      <a:pt x="2829682" y="721028"/>
                      <a:pt x="2829858" y="716196"/>
                    </a:cubicBezTo>
                    <a:cubicBezTo>
                      <a:pt x="2829858" y="715494"/>
                      <a:pt x="2829946" y="714791"/>
                      <a:pt x="2830209" y="714088"/>
                    </a:cubicBezTo>
                    <a:cubicBezTo>
                      <a:pt x="2822215" y="711189"/>
                      <a:pt x="2817822" y="704336"/>
                      <a:pt x="2815099" y="700207"/>
                    </a:cubicBezTo>
                    <a:cubicBezTo>
                      <a:pt x="2813781" y="698186"/>
                      <a:pt x="2812463" y="696254"/>
                      <a:pt x="2811145" y="694233"/>
                    </a:cubicBezTo>
                    <a:cubicBezTo>
                      <a:pt x="2808949" y="690982"/>
                      <a:pt x="2806752" y="687732"/>
                      <a:pt x="2804556" y="684042"/>
                    </a:cubicBezTo>
                    <a:lnTo>
                      <a:pt x="2802447" y="680528"/>
                    </a:lnTo>
                    <a:lnTo>
                      <a:pt x="2804644" y="677102"/>
                    </a:lnTo>
                    <a:cubicBezTo>
                      <a:pt x="2804732" y="676926"/>
                      <a:pt x="2804907" y="676662"/>
                      <a:pt x="2804995" y="676487"/>
                    </a:cubicBezTo>
                    <a:cubicBezTo>
                      <a:pt x="2797440" y="675959"/>
                      <a:pt x="2793838" y="670073"/>
                      <a:pt x="2791729" y="666647"/>
                    </a:cubicBezTo>
                    <a:lnTo>
                      <a:pt x="2791027" y="665505"/>
                    </a:lnTo>
                    <a:cubicBezTo>
                      <a:pt x="2789709" y="663396"/>
                      <a:pt x="2788567" y="661464"/>
                      <a:pt x="2787161" y="659882"/>
                    </a:cubicBezTo>
                    <a:cubicBezTo>
                      <a:pt x="2783647" y="655841"/>
                      <a:pt x="2779957" y="651712"/>
                      <a:pt x="2776443" y="647758"/>
                    </a:cubicBezTo>
                    <a:cubicBezTo>
                      <a:pt x="2772665" y="643541"/>
                      <a:pt x="2768800" y="639237"/>
                      <a:pt x="2765110" y="634932"/>
                    </a:cubicBezTo>
                    <a:cubicBezTo>
                      <a:pt x="2763441" y="632999"/>
                      <a:pt x="2762826" y="630890"/>
                      <a:pt x="2762474" y="629397"/>
                    </a:cubicBezTo>
                    <a:cubicBezTo>
                      <a:pt x="2762386" y="629046"/>
                      <a:pt x="2762298" y="628782"/>
                      <a:pt x="2762211" y="628431"/>
                    </a:cubicBezTo>
                    <a:lnTo>
                      <a:pt x="2760278" y="623159"/>
                    </a:lnTo>
                    <a:cubicBezTo>
                      <a:pt x="2749735" y="617625"/>
                      <a:pt x="2746045" y="606819"/>
                      <a:pt x="2743673" y="599878"/>
                    </a:cubicBezTo>
                    <a:cubicBezTo>
                      <a:pt x="2743234" y="598560"/>
                      <a:pt x="2742707" y="597594"/>
                      <a:pt x="2742444" y="597067"/>
                    </a:cubicBezTo>
                    <a:cubicBezTo>
                      <a:pt x="2730495" y="593377"/>
                      <a:pt x="2724609" y="583977"/>
                      <a:pt x="2719865" y="576421"/>
                    </a:cubicBezTo>
                    <a:cubicBezTo>
                      <a:pt x="2719338" y="575630"/>
                      <a:pt x="2718284" y="574664"/>
                      <a:pt x="2717142" y="573610"/>
                    </a:cubicBezTo>
                    <a:cubicBezTo>
                      <a:pt x="2716263" y="572819"/>
                      <a:pt x="2715297" y="571941"/>
                      <a:pt x="2714418" y="570974"/>
                    </a:cubicBezTo>
                    <a:cubicBezTo>
                      <a:pt x="2713452" y="569920"/>
                      <a:pt x="2712573" y="568778"/>
                      <a:pt x="2711870" y="567899"/>
                    </a:cubicBezTo>
                    <a:cubicBezTo>
                      <a:pt x="2711607" y="567548"/>
                      <a:pt x="2711343" y="567197"/>
                      <a:pt x="2711080" y="566845"/>
                    </a:cubicBezTo>
                    <a:lnTo>
                      <a:pt x="2704491" y="558323"/>
                    </a:lnTo>
                    <a:lnTo>
                      <a:pt x="2706687" y="557884"/>
                    </a:lnTo>
                    <a:cubicBezTo>
                      <a:pt x="2704139" y="556391"/>
                      <a:pt x="2701592" y="554721"/>
                      <a:pt x="2699132" y="552788"/>
                    </a:cubicBezTo>
                    <a:cubicBezTo>
                      <a:pt x="2694827" y="549362"/>
                      <a:pt x="2691049" y="545409"/>
                      <a:pt x="2687447" y="541631"/>
                    </a:cubicBezTo>
                    <a:cubicBezTo>
                      <a:pt x="2685251" y="539347"/>
                      <a:pt x="2683142" y="537151"/>
                      <a:pt x="2680946" y="535042"/>
                    </a:cubicBezTo>
                    <a:cubicBezTo>
                      <a:pt x="2678047" y="532319"/>
                      <a:pt x="2677256" y="529156"/>
                      <a:pt x="2676992" y="526520"/>
                    </a:cubicBezTo>
                    <a:cubicBezTo>
                      <a:pt x="2676729" y="526520"/>
                      <a:pt x="2676377" y="526432"/>
                      <a:pt x="2676114" y="526432"/>
                    </a:cubicBezTo>
                    <a:cubicBezTo>
                      <a:pt x="2671106" y="525466"/>
                      <a:pt x="2668646" y="521249"/>
                      <a:pt x="2667153" y="518701"/>
                    </a:cubicBezTo>
                    <a:cubicBezTo>
                      <a:pt x="2666889" y="518174"/>
                      <a:pt x="2666450" y="517471"/>
                      <a:pt x="2666274" y="517208"/>
                    </a:cubicBezTo>
                    <a:cubicBezTo>
                      <a:pt x="2659246" y="510970"/>
                      <a:pt x="2652130" y="503942"/>
                      <a:pt x="2647474" y="495420"/>
                    </a:cubicBezTo>
                    <a:cubicBezTo>
                      <a:pt x="2644399" y="489797"/>
                      <a:pt x="2639391" y="485844"/>
                      <a:pt x="2634120" y="481715"/>
                    </a:cubicBezTo>
                    <a:cubicBezTo>
                      <a:pt x="2630869" y="479167"/>
                      <a:pt x="2627443" y="476531"/>
                      <a:pt x="2624368" y="473369"/>
                    </a:cubicBezTo>
                    <a:cubicBezTo>
                      <a:pt x="2621557" y="470469"/>
                      <a:pt x="2618394" y="467834"/>
                      <a:pt x="2615143" y="464935"/>
                    </a:cubicBezTo>
                    <a:cubicBezTo>
                      <a:pt x="2612244" y="462475"/>
                      <a:pt x="2609345" y="459927"/>
                      <a:pt x="2606446" y="457116"/>
                    </a:cubicBezTo>
                    <a:lnTo>
                      <a:pt x="2600296" y="451142"/>
                    </a:lnTo>
                    <a:lnTo>
                      <a:pt x="2603283" y="449385"/>
                    </a:lnTo>
                    <a:cubicBezTo>
                      <a:pt x="2591159" y="444201"/>
                      <a:pt x="2581671" y="435679"/>
                      <a:pt x="2573764" y="427597"/>
                    </a:cubicBezTo>
                    <a:cubicBezTo>
                      <a:pt x="2571129" y="424873"/>
                      <a:pt x="2570514" y="420832"/>
                      <a:pt x="2570777" y="417933"/>
                    </a:cubicBezTo>
                    <a:cubicBezTo>
                      <a:pt x="2570777" y="417669"/>
                      <a:pt x="2570865" y="417406"/>
                      <a:pt x="2570865" y="417230"/>
                    </a:cubicBezTo>
                    <a:cubicBezTo>
                      <a:pt x="2570777" y="417230"/>
                      <a:pt x="2570601" y="417318"/>
                      <a:pt x="2570514" y="417318"/>
                    </a:cubicBezTo>
                    <a:cubicBezTo>
                      <a:pt x="2569723" y="417494"/>
                      <a:pt x="2562431" y="418899"/>
                      <a:pt x="2558214" y="414594"/>
                    </a:cubicBezTo>
                    <a:cubicBezTo>
                      <a:pt x="2545212" y="401153"/>
                      <a:pt x="2533615" y="391138"/>
                      <a:pt x="2521579" y="383231"/>
                    </a:cubicBezTo>
                    <a:cubicBezTo>
                      <a:pt x="2519998" y="382176"/>
                      <a:pt x="2517889" y="380419"/>
                      <a:pt x="2516659" y="377872"/>
                    </a:cubicBezTo>
                    <a:cubicBezTo>
                      <a:pt x="2515605" y="375763"/>
                      <a:pt x="2515605" y="373655"/>
                      <a:pt x="2515693" y="372425"/>
                    </a:cubicBezTo>
                    <a:cubicBezTo>
                      <a:pt x="2515693" y="372249"/>
                      <a:pt x="2515693" y="372073"/>
                      <a:pt x="2515693" y="371985"/>
                    </a:cubicBezTo>
                    <a:cubicBezTo>
                      <a:pt x="2515429" y="371985"/>
                      <a:pt x="2515254" y="371985"/>
                      <a:pt x="2514990" y="371985"/>
                    </a:cubicBezTo>
                    <a:cubicBezTo>
                      <a:pt x="2510158" y="371810"/>
                      <a:pt x="2504184" y="370755"/>
                      <a:pt x="2500231" y="363376"/>
                    </a:cubicBezTo>
                    <a:cubicBezTo>
                      <a:pt x="2498210" y="359510"/>
                      <a:pt x="2495487" y="355908"/>
                      <a:pt x="2492587" y="352130"/>
                    </a:cubicBezTo>
                    <a:lnTo>
                      <a:pt x="2491709" y="350988"/>
                    </a:lnTo>
                    <a:cubicBezTo>
                      <a:pt x="2491709" y="350988"/>
                      <a:pt x="2491709" y="350988"/>
                      <a:pt x="2491709" y="350901"/>
                    </a:cubicBezTo>
                    <a:cubicBezTo>
                      <a:pt x="2477564" y="350198"/>
                      <a:pt x="2468955" y="341500"/>
                      <a:pt x="2461399" y="333681"/>
                    </a:cubicBezTo>
                    <a:cubicBezTo>
                      <a:pt x="2459115" y="331309"/>
                      <a:pt x="2456919" y="329113"/>
                      <a:pt x="2454635" y="327092"/>
                    </a:cubicBezTo>
                    <a:cubicBezTo>
                      <a:pt x="2453932" y="326477"/>
                      <a:pt x="2453317" y="325950"/>
                      <a:pt x="2452702" y="325335"/>
                    </a:cubicBezTo>
                    <a:cubicBezTo>
                      <a:pt x="2450154" y="322963"/>
                      <a:pt x="2448748" y="321821"/>
                      <a:pt x="2446200" y="321206"/>
                    </a:cubicBezTo>
                    <a:cubicBezTo>
                      <a:pt x="2438645" y="319537"/>
                      <a:pt x="2432232" y="314090"/>
                      <a:pt x="2426785" y="309170"/>
                    </a:cubicBezTo>
                    <a:cubicBezTo>
                      <a:pt x="2423095" y="305832"/>
                      <a:pt x="2418966" y="303723"/>
                      <a:pt x="2413343" y="302405"/>
                    </a:cubicBezTo>
                    <a:cubicBezTo>
                      <a:pt x="2409741" y="301527"/>
                      <a:pt x="2408160" y="298452"/>
                      <a:pt x="2407281" y="296870"/>
                    </a:cubicBezTo>
                    <a:cubicBezTo>
                      <a:pt x="2407193" y="296607"/>
                      <a:pt x="2407018" y="296431"/>
                      <a:pt x="2406930" y="296168"/>
                    </a:cubicBezTo>
                    <a:lnTo>
                      <a:pt x="2404821" y="293093"/>
                    </a:lnTo>
                    <a:cubicBezTo>
                      <a:pt x="2397617" y="290633"/>
                      <a:pt x="2391116" y="286855"/>
                      <a:pt x="2385054" y="283341"/>
                    </a:cubicBezTo>
                    <a:cubicBezTo>
                      <a:pt x="2383297" y="282287"/>
                      <a:pt x="2381452" y="281232"/>
                      <a:pt x="2379607" y="280266"/>
                    </a:cubicBezTo>
                    <a:cubicBezTo>
                      <a:pt x="2379520" y="280178"/>
                      <a:pt x="2371613" y="275522"/>
                      <a:pt x="2371261" y="269548"/>
                    </a:cubicBezTo>
                    <a:cubicBezTo>
                      <a:pt x="2360367" y="269987"/>
                      <a:pt x="2352812" y="264189"/>
                      <a:pt x="2346135" y="259005"/>
                    </a:cubicBezTo>
                    <a:cubicBezTo>
                      <a:pt x="2344729" y="257951"/>
                      <a:pt x="2343412" y="256897"/>
                      <a:pt x="2342094" y="255931"/>
                    </a:cubicBezTo>
                    <a:cubicBezTo>
                      <a:pt x="2340337" y="254701"/>
                      <a:pt x="2338843" y="253295"/>
                      <a:pt x="2337525" y="252065"/>
                    </a:cubicBezTo>
                    <a:cubicBezTo>
                      <a:pt x="2334450" y="249254"/>
                      <a:pt x="2332781" y="247848"/>
                      <a:pt x="2329706" y="247760"/>
                    </a:cubicBezTo>
                    <a:cubicBezTo>
                      <a:pt x="2323732" y="247672"/>
                      <a:pt x="2319691" y="242665"/>
                      <a:pt x="2316089" y="238360"/>
                    </a:cubicBezTo>
                    <a:cubicBezTo>
                      <a:pt x="2315298" y="237393"/>
                      <a:pt x="2314508" y="236427"/>
                      <a:pt x="2313805" y="235636"/>
                    </a:cubicBezTo>
                    <a:cubicBezTo>
                      <a:pt x="2311960" y="233616"/>
                      <a:pt x="2310203" y="232825"/>
                      <a:pt x="2306689" y="232298"/>
                    </a:cubicBezTo>
                    <a:cubicBezTo>
                      <a:pt x="2300363" y="231332"/>
                      <a:pt x="2293423" y="228608"/>
                      <a:pt x="2287361" y="224479"/>
                    </a:cubicBezTo>
                    <a:cubicBezTo>
                      <a:pt x="2286834" y="224128"/>
                      <a:pt x="2286395" y="223864"/>
                      <a:pt x="2285867" y="223513"/>
                    </a:cubicBezTo>
                    <a:cubicBezTo>
                      <a:pt x="2282002" y="220877"/>
                      <a:pt x="2279630" y="219383"/>
                      <a:pt x="2276555" y="219471"/>
                    </a:cubicBezTo>
                    <a:cubicBezTo>
                      <a:pt x="2273216" y="219559"/>
                      <a:pt x="2270844" y="217538"/>
                      <a:pt x="2269614" y="216484"/>
                    </a:cubicBezTo>
                    <a:cubicBezTo>
                      <a:pt x="2269439" y="216309"/>
                      <a:pt x="2269263" y="216133"/>
                      <a:pt x="2269087" y="216045"/>
                    </a:cubicBezTo>
                    <a:lnTo>
                      <a:pt x="2260741" y="210422"/>
                    </a:lnTo>
                    <a:lnTo>
                      <a:pt x="2262059" y="209632"/>
                    </a:lnTo>
                    <a:cubicBezTo>
                      <a:pt x="2251692" y="207172"/>
                      <a:pt x="2242204" y="202867"/>
                      <a:pt x="2233155" y="198386"/>
                    </a:cubicBezTo>
                    <a:cubicBezTo>
                      <a:pt x="2229378" y="196541"/>
                      <a:pt x="2228060" y="193379"/>
                      <a:pt x="2227620" y="190831"/>
                    </a:cubicBezTo>
                    <a:cubicBezTo>
                      <a:pt x="2223228" y="191182"/>
                      <a:pt x="2218923" y="190567"/>
                      <a:pt x="2215497" y="189074"/>
                    </a:cubicBezTo>
                    <a:cubicBezTo>
                      <a:pt x="2209786" y="186526"/>
                      <a:pt x="2204251" y="183539"/>
                      <a:pt x="2198980" y="180552"/>
                    </a:cubicBezTo>
                    <a:cubicBezTo>
                      <a:pt x="2196784" y="179322"/>
                      <a:pt x="2194587" y="178180"/>
                      <a:pt x="2192391" y="176950"/>
                    </a:cubicBezTo>
                    <a:cubicBezTo>
                      <a:pt x="2191600" y="176511"/>
                      <a:pt x="2190898" y="176071"/>
                      <a:pt x="2190283" y="175632"/>
                    </a:cubicBezTo>
                    <a:cubicBezTo>
                      <a:pt x="2190019" y="175457"/>
                      <a:pt x="2189755" y="175281"/>
                      <a:pt x="2189492" y="175105"/>
                    </a:cubicBezTo>
                    <a:cubicBezTo>
                      <a:pt x="2179389" y="175281"/>
                      <a:pt x="2172536" y="168867"/>
                      <a:pt x="2167441" y="164123"/>
                    </a:cubicBezTo>
                    <a:lnTo>
                      <a:pt x="2166474" y="163245"/>
                    </a:lnTo>
                    <a:cubicBezTo>
                      <a:pt x="2165156" y="162015"/>
                      <a:pt x="2164805" y="161927"/>
                      <a:pt x="2164717" y="161927"/>
                    </a:cubicBezTo>
                    <a:lnTo>
                      <a:pt x="2164717" y="161927"/>
                    </a:lnTo>
                    <a:cubicBezTo>
                      <a:pt x="2164717" y="161927"/>
                      <a:pt x="2164629" y="161927"/>
                      <a:pt x="2164453" y="161927"/>
                    </a:cubicBezTo>
                    <a:cubicBezTo>
                      <a:pt x="2153911" y="162366"/>
                      <a:pt x="2143896" y="159555"/>
                      <a:pt x="2134759" y="153669"/>
                    </a:cubicBezTo>
                    <a:cubicBezTo>
                      <a:pt x="2134495" y="153493"/>
                      <a:pt x="2133705" y="153230"/>
                      <a:pt x="2133090" y="152966"/>
                    </a:cubicBezTo>
                    <a:cubicBezTo>
                      <a:pt x="2132475" y="152790"/>
                      <a:pt x="2131860" y="152527"/>
                      <a:pt x="2131333" y="152263"/>
                    </a:cubicBezTo>
                    <a:cubicBezTo>
                      <a:pt x="2128521" y="151121"/>
                      <a:pt x="2126413" y="148485"/>
                      <a:pt x="2125710" y="145059"/>
                    </a:cubicBezTo>
                    <a:cubicBezTo>
                      <a:pt x="2125622" y="144883"/>
                      <a:pt x="2125622" y="144620"/>
                      <a:pt x="2125622" y="144444"/>
                    </a:cubicBezTo>
                    <a:cubicBezTo>
                      <a:pt x="2117803" y="145850"/>
                      <a:pt x="2109984" y="144268"/>
                      <a:pt x="2102956" y="142599"/>
                    </a:cubicBezTo>
                    <a:cubicBezTo>
                      <a:pt x="2101287" y="142160"/>
                      <a:pt x="2099442" y="141896"/>
                      <a:pt x="2097509" y="141545"/>
                    </a:cubicBezTo>
                    <a:cubicBezTo>
                      <a:pt x="2090393" y="140315"/>
                      <a:pt x="2081520" y="138822"/>
                      <a:pt x="2075018" y="131090"/>
                    </a:cubicBezTo>
                    <a:cubicBezTo>
                      <a:pt x="2074403" y="130915"/>
                      <a:pt x="2073437" y="130739"/>
                      <a:pt x="2072734" y="130651"/>
                    </a:cubicBezTo>
                    <a:cubicBezTo>
                      <a:pt x="2071856" y="130475"/>
                      <a:pt x="2070977" y="130300"/>
                      <a:pt x="2070186" y="130124"/>
                    </a:cubicBezTo>
                    <a:cubicBezTo>
                      <a:pt x="2063070" y="128367"/>
                      <a:pt x="2055690" y="126698"/>
                      <a:pt x="2047608" y="124941"/>
                    </a:cubicBezTo>
                    <a:cubicBezTo>
                      <a:pt x="2046026" y="124589"/>
                      <a:pt x="2044357" y="124326"/>
                      <a:pt x="2042688" y="123974"/>
                    </a:cubicBezTo>
                    <a:cubicBezTo>
                      <a:pt x="2039877" y="123447"/>
                      <a:pt x="2036978" y="122920"/>
                      <a:pt x="2033991" y="122129"/>
                    </a:cubicBezTo>
                    <a:cubicBezTo>
                      <a:pt x="2031091" y="121339"/>
                      <a:pt x="2029334" y="119318"/>
                      <a:pt x="2028192" y="118000"/>
                    </a:cubicBezTo>
                    <a:cubicBezTo>
                      <a:pt x="2027929" y="117737"/>
                      <a:pt x="2027753" y="117473"/>
                      <a:pt x="2027489" y="117297"/>
                    </a:cubicBezTo>
                    <a:lnTo>
                      <a:pt x="2023712" y="113871"/>
                    </a:lnTo>
                    <a:cubicBezTo>
                      <a:pt x="2014751" y="115804"/>
                      <a:pt x="2009479" y="113695"/>
                      <a:pt x="1998146" y="106228"/>
                    </a:cubicBezTo>
                    <a:cubicBezTo>
                      <a:pt x="1997443" y="105788"/>
                      <a:pt x="1996828" y="105349"/>
                      <a:pt x="1996389" y="105086"/>
                    </a:cubicBezTo>
                    <a:cubicBezTo>
                      <a:pt x="1990064" y="108424"/>
                      <a:pt x="1983914" y="106316"/>
                      <a:pt x="1980048" y="104910"/>
                    </a:cubicBezTo>
                    <a:cubicBezTo>
                      <a:pt x="1978028" y="104207"/>
                      <a:pt x="1976007" y="103504"/>
                      <a:pt x="1974865" y="103680"/>
                    </a:cubicBezTo>
                    <a:cubicBezTo>
                      <a:pt x="1971175" y="104295"/>
                      <a:pt x="1967661" y="103329"/>
                      <a:pt x="1964850" y="102538"/>
                    </a:cubicBezTo>
                    <a:cubicBezTo>
                      <a:pt x="1963268" y="102099"/>
                      <a:pt x="1961687" y="101659"/>
                      <a:pt x="1960633" y="101659"/>
                    </a:cubicBezTo>
                    <a:cubicBezTo>
                      <a:pt x="1960545" y="101659"/>
                      <a:pt x="1960457" y="101659"/>
                      <a:pt x="1960369" y="101659"/>
                    </a:cubicBezTo>
                    <a:cubicBezTo>
                      <a:pt x="1955274" y="101659"/>
                      <a:pt x="1952199" y="98584"/>
                      <a:pt x="1950354" y="96652"/>
                    </a:cubicBezTo>
                    <a:cubicBezTo>
                      <a:pt x="1950002" y="96300"/>
                      <a:pt x="1949563" y="95861"/>
                      <a:pt x="1949212" y="95510"/>
                    </a:cubicBezTo>
                    <a:cubicBezTo>
                      <a:pt x="1942008" y="98057"/>
                      <a:pt x="1936122" y="94192"/>
                      <a:pt x="1931817" y="91468"/>
                    </a:cubicBezTo>
                    <a:cubicBezTo>
                      <a:pt x="1930850" y="90853"/>
                      <a:pt x="1929972" y="90326"/>
                      <a:pt x="1929181" y="89799"/>
                    </a:cubicBezTo>
                    <a:cubicBezTo>
                      <a:pt x="1927775" y="89008"/>
                      <a:pt x="1925052" y="88833"/>
                      <a:pt x="1922416" y="88657"/>
                    </a:cubicBezTo>
                    <a:cubicBezTo>
                      <a:pt x="1920571" y="88569"/>
                      <a:pt x="1918638" y="88393"/>
                      <a:pt x="1916618" y="88130"/>
                    </a:cubicBezTo>
                    <a:cubicBezTo>
                      <a:pt x="1913367" y="87603"/>
                      <a:pt x="1910995" y="86461"/>
                      <a:pt x="1909414" y="84791"/>
                    </a:cubicBezTo>
                    <a:cubicBezTo>
                      <a:pt x="1902034" y="88569"/>
                      <a:pt x="1895445" y="86812"/>
                      <a:pt x="1890438" y="84704"/>
                    </a:cubicBezTo>
                    <a:cubicBezTo>
                      <a:pt x="1887978" y="83649"/>
                      <a:pt x="1884551" y="83561"/>
                      <a:pt x="1880949" y="83386"/>
                    </a:cubicBezTo>
                    <a:cubicBezTo>
                      <a:pt x="1878929" y="83298"/>
                      <a:pt x="1876908" y="83210"/>
                      <a:pt x="1874800" y="82946"/>
                    </a:cubicBezTo>
                    <a:cubicBezTo>
                      <a:pt x="1873394" y="82771"/>
                      <a:pt x="1872252" y="82419"/>
                      <a:pt x="1871285" y="82156"/>
                    </a:cubicBezTo>
                    <a:cubicBezTo>
                      <a:pt x="1871022" y="82068"/>
                      <a:pt x="1870670" y="81980"/>
                      <a:pt x="1870407" y="81892"/>
                    </a:cubicBezTo>
                    <a:lnTo>
                      <a:pt x="1853451" y="77587"/>
                    </a:lnTo>
                    <a:lnTo>
                      <a:pt x="1857844" y="75391"/>
                    </a:lnTo>
                    <a:cubicBezTo>
                      <a:pt x="1853890" y="75391"/>
                      <a:pt x="1850025" y="74161"/>
                      <a:pt x="1845808" y="71877"/>
                    </a:cubicBezTo>
                    <a:cubicBezTo>
                      <a:pt x="1844490" y="75040"/>
                      <a:pt x="1842557" y="77060"/>
                      <a:pt x="1840009" y="78027"/>
                    </a:cubicBezTo>
                    <a:cubicBezTo>
                      <a:pt x="1835265" y="79784"/>
                      <a:pt x="1831224" y="76972"/>
                      <a:pt x="1829028" y="75391"/>
                    </a:cubicBezTo>
                    <a:cubicBezTo>
                      <a:pt x="1828764" y="75215"/>
                      <a:pt x="1828588" y="75040"/>
                      <a:pt x="1828325" y="74864"/>
                    </a:cubicBezTo>
                    <a:cubicBezTo>
                      <a:pt x="1822175" y="70735"/>
                      <a:pt x="1816201" y="71174"/>
                      <a:pt x="1807416" y="73283"/>
                    </a:cubicBezTo>
                    <a:cubicBezTo>
                      <a:pt x="1800827" y="74864"/>
                      <a:pt x="1794238" y="73985"/>
                      <a:pt x="1787824" y="73195"/>
                    </a:cubicBezTo>
                    <a:cubicBezTo>
                      <a:pt x="1785364" y="72843"/>
                      <a:pt x="1783080" y="72580"/>
                      <a:pt x="1780884" y="72404"/>
                    </a:cubicBezTo>
                    <a:cubicBezTo>
                      <a:pt x="1778424" y="72228"/>
                      <a:pt x="1776228" y="70735"/>
                      <a:pt x="1774822" y="68187"/>
                    </a:cubicBezTo>
                    <a:cubicBezTo>
                      <a:pt x="1766212" y="71350"/>
                      <a:pt x="1757866" y="68275"/>
                      <a:pt x="1751277" y="65903"/>
                    </a:cubicBezTo>
                    <a:cubicBezTo>
                      <a:pt x="1750223" y="65551"/>
                      <a:pt x="1749169" y="65112"/>
                      <a:pt x="1748114" y="64761"/>
                    </a:cubicBezTo>
                    <a:cubicBezTo>
                      <a:pt x="1747500" y="64497"/>
                      <a:pt x="1746884" y="64234"/>
                      <a:pt x="1746357" y="63970"/>
                    </a:cubicBezTo>
                    <a:cubicBezTo>
                      <a:pt x="1737045" y="68275"/>
                      <a:pt x="1727469" y="67748"/>
                      <a:pt x="1718947" y="67221"/>
                    </a:cubicBezTo>
                    <a:cubicBezTo>
                      <a:pt x="1714730" y="66957"/>
                      <a:pt x="1710864" y="66694"/>
                      <a:pt x="1707087" y="67045"/>
                    </a:cubicBezTo>
                    <a:cubicBezTo>
                      <a:pt x="1702606" y="67396"/>
                      <a:pt x="1700234" y="65815"/>
                      <a:pt x="1698916" y="64058"/>
                    </a:cubicBezTo>
                    <a:cubicBezTo>
                      <a:pt x="1696193" y="65376"/>
                      <a:pt x="1693294" y="66606"/>
                      <a:pt x="1689955" y="66869"/>
                    </a:cubicBezTo>
                    <a:cubicBezTo>
                      <a:pt x="1683806" y="67396"/>
                      <a:pt x="1677919" y="66254"/>
                      <a:pt x="1672121" y="65112"/>
                    </a:cubicBezTo>
                    <a:cubicBezTo>
                      <a:pt x="1670715" y="64849"/>
                      <a:pt x="1669397" y="64585"/>
                      <a:pt x="1667992" y="64322"/>
                    </a:cubicBezTo>
                    <a:cubicBezTo>
                      <a:pt x="1665620" y="63882"/>
                      <a:pt x="1663775" y="62477"/>
                      <a:pt x="1662633" y="60280"/>
                    </a:cubicBezTo>
                    <a:cubicBezTo>
                      <a:pt x="1660173" y="60719"/>
                      <a:pt x="1657625" y="61247"/>
                      <a:pt x="1655165" y="61774"/>
                    </a:cubicBezTo>
                    <a:cubicBezTo>
                      <a:pt x="1651827" y="62564"/>
                      <a:pt x="1648488" y="61686"/>
                      <a:pt x="1645940" y="59490"/>
                    </a:cubicBezTo>
                    <a:cubicBezTo>
                      <a:pt x="1645677" y="59314"/>
                      <a:pt x="1645501" y="59050"/>
                      <a:pt x="1645238" y="58875"/>
                    </a:cubicBezTo>
                    <a:cubicBezTo>
                      <a:pt x="1641196" y="62652"/>
                      <a:pt x="1634432" y="68626"/>
                      <a:pt x="1623011" y="64673"/>
                    </a:cubicBezTo>
                    <a:cubicBezTo>
                      <a:pt x="1622308" y="64409"/>
                      <a:pt x="1621166" y="64409"/>
                      <a:pt x="1619936" y="64585"/>
                    </a:cubicBezTo>
                    <a:lnTo>
                      <a:pt x="1615104" y="71526"/>
                    </a:lnTo>
                    <a:lnTo>
                      <a:pt x="1613962" y="65815"/>
                    </a:lnTo>
                    <a:cubicBezTo>
                      <a:pt x="1611853" y="66342"/>
                      <a:pt x="1609657" y="66781"/>
                      <a:pt x="1607460" y="67045"/>
                    </a:cubicBezTo>
                    <a:cubicBezTo>
                      <a:pt x="1605088" y="67309"/>
                      <a:pt x="1603156" y="66781"/>
                      <a:pt x="1601662" y="66342"/>
                    </a:cubicBezTo>
                    <a:cubicBezTo>
                      <a:pt x="1601311" y="66254"/>
                      <a:pt x="1600959" y="66166"/>
                      <a:pt x="1600608" y="66079"/>
                    </a:cubicBezTo>
                    <a:lnTo>
                      <a:pt x="1599642" y="65903"/>
                    </a:lnTo>
                    <a:cubicBezTo>
                      <a:pt x="1598763" y="66254"/>
                      <a:pt x="1597885" y="66518"/>
                      <a:pt x="1597357" y="66694"/>
                    </a:cubicBezTo>
                    <a:cubicBezTo>
                      <a:pt x="1597006" y="66781"/>
                      <a:pt x="1596567" y="66957"/>
                      <a:pt x="1596127" y="67045"/>
                    </a:cubicBezTo>
                    <a:cubicBezTo>
                      <a:pt x="1586112" y="70559"/>
                      <a:pt x="1576887" y="68187"/>
                      <a:pt x="1568805" y="66166"/>
                    </a:cubicBezTo>
                    <a:cubicBezTo>
                      <a:pt x="1563358" y="64761"/>
                      <a:pt x="1558262" y="63443"/>
                      <a:pt x="1553430" y="63970"/>
                    </a:cubicBezTo>
                    <a:cubicBezTo>
                      <a:pt x="1550180" y="64322"/>
                      <a:pt x="1547105" y="63443"/>
                      <a:pt x="1544645" y="62740"/>
                    </a:cubicBezTo>
                    <a:cubicBezTo>
                      <a:pt x="1543679" y="62477"/>
                      <a:pt x="1542361" y="62037"/>
                      <a:pt x="1541658" y="62037"/>
                    </a:cubicBezTo>
                    <a:cubicBezTo>
                      <a:pt x="1533575" y="65376"/>
                      <a:pt x="1527601" y="63355"/>
                      <a:pt x="1523297" y="60368"/>
                    </a:cubicBezTo>
                    <a:cubicBezTo>
                      <a:pt x="1522682" y="61422"/>
                      <a:pt x="1521803" y="62389"/>
                      <a:pt x="1520485" y="63092"/>
                    </a:cubicBezTo>
                    <a:cubicBezTo>
                      <a:pt x="1516093" y="65464"/>
                      <a:pt x="1512403" y="62652"/>
                      <a:pt x="1509152" y="60192"/>
                    </a:cubicBezTo>
                    <a:cubicBezTo>
                      <a:pt x="1506165" y="57908"/>
                      <a:pt x="1503354" y="57732"/>
                      <a:pt x="1500279" y="59577"/>
                    </a:cubicBezTo>
                    <a:cubicBezTo>
                      <a:pt x="1499752" y="59841"/>
                      <a:pt x="1499313" y="60192"/>
                      <a:pt x="1498785" y="60544"/>
                    </a:cubicBezTo>
                    <a:cubicBezTo>
                      <a:pt x="1495711" y="62564"/>
                      <a:pt x="1488946" y="67045"/>
                      <a:pt x="1481654" y="62125"/>
                    </a:cubicBezTo>
                    <a:cubicBezTo>
                      <a:pt x="1475504" y="64849"/>
                      <a:pt x="1469442" y="64497"/>
                      <a:pt x="1463732" y="60895"/>
                    </a:cubicBezTo>
                    <a:cubicBezTo>
                      <a:pt x="1463292" y="61774"/>
                      <a:pt x="1462678" y="62564"/>
                      <a:pt x="1461887" y="63179"/>
                    </a:cubicBezTo>
                    <a:lnTo>
                      <a:pt x="1459515" y="65024"/>
                    </a:lnTo>
                    <a:lnTo>
                      <a:pt x="1456616" y="64497"/>
                    </a:lnTo>
                    <a:cubicBezTo>
                      <a:pt x="1453365" y="63882"/>
                      <a:pt x="1449587" y="64234"/>
                      <a:pt x="1445634" y="64673"/>
                    </a:cubicBezTo>
                    <a:cubicBezTo>
                      <a:pt x="1438166" y="65464"/>
                      <a:pt x="1428942" y="66430"/>
                      <a:pt x="1420332" y="60280"/>
                    </a:cubicBezTo>
                    <a:cubicBezTo>
                      <a:pt x="1419629" y="60456"/>
                      <a:pt x="1418751" y="60719"/>
                      <a:pt x="1418224" y="60895"/>
                    </a:cubicBezTo>
                    <a:cubicBezTo>
                      <a:pt x="1417784" y="61071"/>
                      <a:pt x="1417345" y="61159"/>
                      <a:pt x="1416906" y="61334"/>
                    </a:cubicBezTo>
                    <a:cubicBezTo>
                      <a:pt x="1416203" y="61510"/>
                      <a:pt x="1415236" y="62037"/>
                      <a:pt x="1414270" y="62564"/>
                    </a:cubicBezTo>
                    <a:cubicBezTo>
                      <a:pt x="1413304" y="63092"/>
                      <a:pt x="1412162" y="63707"/>
                      <a:pt x="1410932" y="64234"/>
                    </a:cubicBezTo>
                    <a:cubicBezTo>
                      <a:pt x="1406451" y="66079"/>
                      <a:pt x="1402146" y="66869"/>
                      <a:pt x="1397841" y="66606"/>
                    </a:cubicBezTo>
                    <a:lnTo>
                      <a:pt x="1397314" y="67660"/>
                    </a:lnTo>
                    <a:lnTo>
                      <a:pt x="1396787" y="66518"/>
                    </a:lnTo>
                    <a:cubicBezTo>
                      <a:pt x="1393976" y="66254"/>
                      <a:pt x="1391252" y="65464"/>
                      <a:pt x="1388617" y="64234"/>
                    </a:cubicBezTo>
                    <a:lnTo>
                      <a:pt x="1385278" y="66430"/>
                    </a:lnTo>
                    <a:cubicBezTo>
                      <a:pt x="1385103" y="66518"/>
                      <a:pt x="1384927" y="66694"/>
                      <a:pt x="1384751" y="66869"/>
                    </a:cubicBezTo>
                    <a:cubicBezTo>
                      <a:pt x="1383346" y="68011"/>
                      <a:pt x="1380798" y="70208"/>
                      <a:pt x="1377196" y="69768"/>
                    </a:cubicBezTo>
                    <a:cubicBezTo>
                      <a:pt x="1374297" y="69417"/>
                      <a:pt x="1371046" y="69593"/>
                      <a:pt x="1367620" y="69856"/>
                    </a:cubicBezTo>
                    <a:cubicBezTo>
                      <a:pt x="1361206" y="70296"/>
                      <a:pt x="1354090" y="70911"/>
                      <a:pt x="1346711" y="67396"/>
                    </a:cubicBezTo>
                    <a:cubicBezTo>
                      <a:pt x="1345744" y="67660"/>
                      <a:pt x="1343987" y="68275"/>
                      <a:pt x="1342933" y="68802"/>
                    </a:cubicBezTo>
                    <a:cubicBezTo>
                      <a:pt x="1342142" y="69153"/>
                      <a:pt x="1341351" y="69417"/>
                      <a:pt x="1340649" y="69681"/>
                    </a:cubicBezTo>
                    <a:cubicBezTo>
                      <a:pt x="1339155" y="70208"/>
                      <a:pt x="1337574" y="70998"/>
                      <a:pt x="1335992" y="71789"/>
                    </a:cubicBezTo>
                    <a:cubicBezTo>
                      <a:pt x="1333972" y="72755"/>
                      <a:pt x="1331863" y="73810"/>
                      <a:pt x="1329491" y="74600"/>
                    </a:cubicBezTo>
                    <a:cubicBezTo>
                      <a:pt x="1324308" y="76357"/>
                      <a:pt x="1320794" y="71613"/>
                      <a:pt x="1319212" y="69241"/>
                    </a:cubicBezTo>
                    <a:cubicBezTo>
                      <a:pt x="1318246" y="69768"/>
                      <a:pt x="1317367" y="70383"/>
                      <a:pt x="1316752" y="71086"/>
                    </a:cubicBezTo>
                    <a:cubicBezTo>
                      <a:pt x="1312535" y="74952"/>
                      <a:pt x="1308494" y="76709"/>
                      <a:pt x="1304277" y="76357"/>
                    </a:cubicBezTo>
                    <a:cubicBezTo>
                      <a:pt x="1302959" y="76270"/>
                      <a:pt x="1301729" y="75918"/>
                      <a:pt x="1300499" y="75479"/>
                    </a:cubicBezTo>
                    <a:cubicBezTo>
                      <a:pt x="1300236" y="76182"/>
                      <a:pt x="1299797" y="76885"/>
                      <a:pt x="1299270" y="77587"/>
                    </a:cubicBezTo>
                    <a:cubicBezTo>
                      <a:pt x="1296985" y="80750"/>
                      <a:pt x="1293383" y="80574"/>
                      <a:pt x="1292153" y="80487"/>
                    </a:cubicBezTo>
                    <a:lnTo>
                      <a:pt x="1291978" y="80487"/>
                    </a:lnTo>
                    <a:cubicBezTo>
                      <a:pt x="1289518" y="80750"/>
                      <a:pt x="1287058" y="80926"/>
                      <a:pt x="1284598" y="81189"/>
                    </a:cubicBezTo>
                    <a:cubicBezTo>
                      <a:pt x="1278712" y="81717"/>
                      <a:pt x="1273089" y="82156"/>
                      <a:pt x="1267554" y="83210"/>
                    </a:cubicBezTo>
                    <a:cubicBezTo>
                      <a:pt x="1262283" y="84176"/>
                      <a:pt x="1257802" y="82156"/>
                      <a:pt x="1254640" y="80662"/>
                    </a:cubicBezTo>
                    <a:cubicBezTo>
                      <a:pt x="1254025" y="80399"/>
                      <a:pt x="1253146" y="79959"/>
                      <a:pt x="1252619" y="79784"/>
                    </a:cubicBezTo>
                    <a:cubicBezTo>
                      <a:pt x="1251916" y="80135"/>
                      <a:pt x="1251126" y="80750"/>
                      <a:pt x="1250247" y="81365"/>
                    </a:cubicBezTo>
                    <a:cubicBezTo>
                      <a:pt x="1247260" y="83474"/>
                      <a:pt x="1242692" y="86724"/>
                      <a:pt x="1236366" y="85934"/>
                    </a:cubicBezTo>
                    <a:cubicBezTo>
                      <a:pt x="1230656" y="91468"/>
                      <a:pt x="1223803" y="94104"/>
                      <a:pt x="1215896" y="93753"/>
                    </a:cubicBezTo>
                    <a:cubicBezTo>
                      <a:pt x="1215808" y="93753"/>
                      <a:pt x="1215457" y="93928"/>
                      <a:pt x="1215281" y="94016"/>
                    </a:cubicBezTo>
                    <a:cubicBezTo>
                      <a:pt x="1213612" y="95685"/>
                      <a:pt x="1210361" y="99024"/>
                      <a:pt x="1205617" y="98848"/>
                    </a:cubicBezTo>
                    <a:cubicBezTo>
                      <a:pt x="1203860" y="98760"/>
                      <a:pt x="1202191" y="98233"/>
                      <a:pt x="1200610" y="97179"/>
                    </a:cubicBezTo>
                    <a:cubicBezTo>
                      <a:pt x="1192088" y="101835"/>
                      <a:pt x="1183127" y="101923"/>
                      <a:pt x="1175220" y="101835"/>
                    </a:cubicBezTo>
                    <a:cubicBezTo>
                      <a:pt x="1173551" y="101835"/>
                      <a:pt x="1171882" y="101835"/>
                      <a:pt x="1170212" y="101835"/>
                    </a:cubicBezTo>
                    <a:cubicBezTo>
                      <a:pt x="1166786" y="101923"/>
                      <a:pt x="1162130" y="103944"/>
                      <a:pt x="1157298" y="107458"/>
                    </a:cubicBezTo>
                    <a:cubicBezTo>
                      <a:pt x="1155014" y="109127"/>
                      <a:pt x="1152027" y="110972"/>
                      <a:pt x="1148512" y="111587"/>
                    </a:cubicBezTo>
                    <a:lnTo>
                      <a:pt x="1140957" y="123799"/>
                    </a:lnTo>
                    <a:lnTo>
                      <a:pt x="1141923" y="111411"/>
                    </a:lnTo>
                    <a:cubicBezTo>
                      <a:pt x="1141572" y="111323"/>
                      <a:pt x="1141308" y="111235"/>
                      <a:pt x="1140957" y="111148"/>
                    </a:cubicBezTo>
                    <a:lnTo>
                      <a:pt x="1136652" y="114222"/>
                    </a:lnTo>
                    <a:cubicBezTo>
                      <a:pt x="1136389" y="114486"/>
                      <a:pt x="1135774" y="114925"/>
                      <a:pt x="1135334" y="115365"/>
                    </a:cubicBezTo>
                    <a:cubicBezTo>
                      <a:pt x="1133226" y="117297"/>
                      <a:pt x="1130063" y="120284"/>
                      <a:pt x="1125670" y="119406"/>
                    </a:cubicBezTo>
                    <a:cubicBezTo>
                      <a:pt x="1121981" y="118703"/>
                      <a:pt x="1118291" y="120196"/>
                      <a:pt x="1114074" y="121954"/>
                    </a:cubicBezTo>
                    <a:cubicBezTo>
                      <a:pt x="1109681" y="123799"/>
                      <a:pt x="1104761" y="125819"/>
                      <a:pt x="1098963" y="125643"/>
                    </a:cubicBezTo>
                    <a:cubicBezTo>
                      <a:pt x="1094043" y="125468"/>
                      <a:pt x="1089650" y="127928"/>
                      <a:pt x="1084643" y="130739"/>
                    </a:cubicBezTo>
                    <a:cubicBezTo>
                      <a:pt x="1081392" y="132584"/>
                      <a:pt x="1077966" y="134429"/>
                      <a:pt x="1074100" y="135747"/>
                    </a:cubicBezTo>
                    <a:cubicBezTo>
                      <a:pt x="1065930" y="138558"/>
                      <a:pt x="1057935" y="139788"/>
                      <a:pt x="1050204" y="140315"/>
                    </a:cubicBezTo>
                    <a:lnTo>
                      <a:pt x="1045196" y="145235"/>
                    </a:lnTo>
                    <a:cubicBezTo>
                      <a:pt x="1043000" y="147870"/>
                      <a:pt x="1040452" y="148925"/>
                      <a:pt x="1037729" y="148310"/>
                    </a:cubicBezTo>
                    <a:cubicBezTo>
                      <a:pt x="1034390" y="147607"/>
                      <a:pt x="1031579" y="149013"/>
                      <a:pt x="1027098" y="151560"/>
                    </a:cubicBezTo>
                    <a:cubicBezTo>
                      <a:pt x="1023936" y="153317"/>
                      <a:pt x="1020422" y="155338"/>
                      <a:pt x="1016205" y="156217"/>
                    </a:cubicBezTo>
                    <a:cubicBezTo>
                      <a:pt x="1014184" y="156656"/>
                      <a:pt x="1012251" y="156919"/>
                      <a:pt x="1010318" y="157095"/>
                    </a:cubicBezTo>
                    <a:cubicBezTo>
                      <a:pt x="1007507" y="157447"/>
                      <a:pt x="1004784" y="157798"/>
                      <a:pt x="1002763" y="158676"/>
                    </a:cubicBezTo>
                    <a:cubicBezTo>
                      <a:pt x="1000040" y="159819"/>
                      <a:pt x="997404" y="161400"/>
                      <a:pt x="994593" y="163157"/>
                    </a:cubicBezTo>
                    <a:cubicBezTo>
                      <a:pt x="991430" y="165090"/>
                      <a:pt x="988267" y="167023"/>
                      <a:pt x="984577" y="168604"/>
                    </a:cubicBezTo>
                    <a:cubicBezTo>
                      <a:pt x="979306" y="170800"/>
                      <a:pt x="974211" y="173612"/>
                      <a:pt x="968939" y="176511"/>
                    </a:cubicBezTo>
                    <a:lnTo>
                      <a:pt x="969203" y="178531"/>
                    </a:lnTo>
                    <a:lnTo>
                      <a:pt x="967446" y="177389"/>
                    </a:lnTo>
                    <a:cubicBezTo>
                      <a:pt x="961120" y="180903"/>
                      <a:pt x="954619" y="184505"/>
                      <a:pt x="947503" y="187229"/>
                    </a:cubicBezTo>
                    <a:cubicBezTo>
                      <a:pt x="944867" y="188195"/>
                      <a:pt x="942320" y="188020"/>
                      <a:pt x="940475" y="187932"/>
                    </a:cubicBezTo>
                    <a:cubicBezTo>
                      <a:pt x="939860" y="187844"/>
                      <a:pt x="939333" y="187844"/>
                      <a:pt x="938893" y="187844"/>
                    </a:cubicBezTo>
                    <a:cubicBezTo>
                      <a:pt x="938278" y="187844"/>
                      <a:pt x="937663" y="187844"/>
                      <a:pt x="937136" y="187844"/>
                    </a:cubicBezTo>
                    <a:cubicBezTo>
                      <a:pt x="936873" y="191534"/>
                      <a:pt x="933534" y="193467"/>
                      <a:pt x="932216" y="194257"/>
                    </a:cubicBezTo>
                    <a:cubicBezTo>
                      <a:pt x="932041" y="194345"/>
                      <a:pt x="931777" y="194521"/>
                      <a:pt x="931601" y="194609"/>
                    </a:cubicBezTo>
                    <a:cubicBezTo>
                      <a:pt x="923431" y="200143"/>
                      <a:pt x="914470" y="202779"/>
                      <a:pt x="905860" y="205415"/>
                    </a:cubicBezTo>
                    <a:cubicBezTo>
                      <a:pt x="903049" y="206205"/>
                      <a:pt x="900413" y="206996"/>
                      <a:pt x="897778" y="207875"/>
                    </a:cubicBezTo>
                    <a:cubicBezTo>
                      <a:pt x="897690" y="208314"/>
                      <a:pt x="897602" y="208753"/>
                      <a:pt x="897514" y="209280"/>
                    </a:cubicBezTo>
                    <a:cubicBezTo>
                      <a:pt x="896372" y="212970"/>
                      <a:pt x="893649" y="216748"/>
                      <a:pt x="889168" y="216660"/>
                    </a:cubicBezTo>
                    <a:cubicBezTo>
                      <a:pt x="884863" y="216484"/>
                      <a:pt x="881086" y="218856"/>
                      <a:pt x="876693" y="221580"/>
                    </a:cubicBezTo>
                    <a:cubicBezTo>
                      <a:pt x="872212" y="224391"/>
                      <a:pt x="867117" y="227466"/>
                      <a:pt x="860703" y="228081"/>
                    </a:cubicBezTo>
                    <a:cubicBezTo>
                      <a:pt x="854817" y="228696"/>
                      <a:pt x="851039" y="232298"/>
                      <a:pt x="846383" y="236866"/>
                    </a:cubicBezTo>
                    <a:cubicBezTo>
                      <a:pt x="844802" y="238360"/>
                      <a:pt x="843221" y="239941"/>
                      <a:pt x="841463" y="241435"/>
                    </a:cubicBezTo>
                    <a:cubicBezTo>
                      <a:pt x="839618" y="244597"/>
                      <a:pt x="836368" y="244773"/>
                      <a:pt x="835665" y="244773"/>
                    </a:cubicBezTo>
                    <a:cubicBezTo>
                      <a:pt x="830570" y="244773"/>
                      <a:pt x="827231" y="247760"/>
                      <a:pt x="822048" y="252592"/>
                    </a:cubicBezTo>
                    <a:cubicBezTo>
                      <a:pt x="817655" y="256721"/>
                      <a:pt x="812735" y="261378"/>
                      <a:pt x="805707" y="263135"/>
                    </a:cubicBezTo>
                    <a:cubicBezTo>
                      <a:pt x="802193" y="264013"/>
                      <a:pt x="799030" y="264892"/>
                      <a:pt x="796131" y="266122"/>
                    </a:cubicBezTo>
                    <a:cubicBezTo>
                      <a:pt x="795164" y="266561"/>
                      <a:pt x="794198" y="266912"/>
                      <a:pt x="793495" y="267352"/>
                    </a:cubicBezTo>
                    <a:cubicBezTo>
                      <a:pt x="792792" y="274819"/>
                      <a:pt x="785940" y="277191"/>
                      <a:pt x="783480" y="277982"/>
                    </a:cubicBezTo>
                    <a:cubicBezTo>
                      <a:pt x="782953" y="278158"/>
                      <a:pt x="782074" y="278421"/>
                      <a:pt x="781811" y="278597"/>
                    </a:cubicBezTo>
                    <a:cubicBezTo>
                      <a:pt x="773904" y="283429"/>
                      <a:pt x="764767" y="288349"/>
                      <a:pt x="754400" y="290984"/>
                    </a:cubicBezTo>
                    <a:cubicBezTo>
                      <a:pt x="754488" y="291951"/>
                      <a:pt x="754400" y="292829"/>
                      <a:pt x="754400" y="293356"/>
                    </a:cubicBezTo>
                    <a:cubicBezTo>
                      <a:pt x="754400" y="293532"/>
                      <a:pt x="754400" y="293796"/>
                      <a:pt x="754400" y="293971"/>
                    </a:cubicBezTo>
                    <a:lnTo>
                      <a:pt x="754664" y="301790"/>
                    </a:lnTo>
                    <a:lnTo>
                      <a:pt x="746933" y="300648"/>
                    </a:lnTo>
                    <a:cubicBezTo>
                      <a:pt x="745966" y="300472"/>
                      <a:pt x="745439" y="300736"/>
                      <a:pt x="742892" y="303547"/>
                    </a:cubicBezTo>
                    <a:cubicBezTo>
                      <a:pt x="740607" y="306007"/>
                      <a:pt x="737445" y="309346"/>
                      <a:pt x="732437" y="310488"/>
                    </a:cubicBezTo>
                    <a:cubicBezTo>
                      <a:pt x="731998" y="310663"/>
                      <a:pt x="731119" y="311454"/>
                      <a:pt x="730416" y="311981"/>
                    </a:cubicBezTo>
                    <a:cubicBezTo>
                      <a:pt x="728483" y="313563"/>
                      <a:pt x="726111" y="315495"/>
                      <a:pt x="722773" y="316198"/>
                    </a:cubicBezTo>
                    <a:cubicBezTo>
                      <a:pt x="714339" y="317780"/>
                      <a:pt x="708892" y="323842"/>
                      <a:pt x="702655" y="330782"/>
                    </a:cubicBezTo>
                    <a:lnTo>
                      <a:pt x="702215" y="331309"/>
                    </a:lnTo>
                    <a:cubicBezTo>
                      <a:pt x="695626" y="338689"/>
                      <a:pt x="687544" y="343696"/>
                      <a:pt x="678319" y="346332"/>
                    </a:cubicBezTo>
                    <a:cubicBezTo>
                      <a:pt x="676210" y="346947"/>
                      <a:pt x="672433" y="349143"/>
                      <a:pt x="670764" y="352306"/>
                    </a:cubicBezTo>
                    <a:cubicBezTo>
                      <a:pt x="666371" y="360564"/>
                      <a:pt x="660133" y="365660"/>
                      <a:pt x="651699" y="367856"/>
                    </a:cubicBezTo>
                    <a:lnTo>
                      <a:pt x="649503" y="371458"/>
                    </a:lnTo>
                    <a:cubicBezTo>
                      <a:pt x="649327" y="371810"/>
                      <a:pt x="649152" y="372161"/>
                      <a:pt x="648976" y="372513"/>
                    </a:cubicBezTo>
                    <a:cubicBezTo>
                      <a:pt x="648185" y="374006"/>
                      <a:pt x="647219" y="376115"/>
                      <a:pt x="645110" y="377784"/>
                    </a:cubicBezTo>
                    <a:cubicBezTo>
                      <a:pt x="639663" y="382176"/>
                      <a:pt x="634041" y="386481"/>
                      <a:pt x="628594" y="390698"/>
                    </a:cubicBezTo>
                    <a:cubicBezTo>
                      <a:pt x="623850" y="394388"/>
                      <a:pt x="619106" y="397990"/>
                      <a:pt x="614449" y="401680"/>
                    </a:cubicBezTo>
                    <a:cubicBezTo>
                      <a:pt x="613834" y="402119"/>
                      <a:pt x="612165" y="403525"/>
                      <a:pt x="611814" y="404140"/>
                    </a:cubicBezTo>
                    <a:cubicBezTo>
                      <a:pt x="610320" y="408357"/>
                      <a:pt x="607421" y="411520"/>
                      <a:pt x="603555" y="413101"/>
                    </a:cubicBezTo>
                    <a:cubicBezTo>
                      <a:pt x="600568" y="414331"/>
                      <a:pt x="597142" y="414419"/>
                      <a:pt x="593979" y="413540"/>
                    </a:cubicBezTo>
                    <a:cubicBezTo>
                      <a:pt x="593364" y="424786"/>
                      <a:pt x="585633" y="430320"/>
                      <a:pt x="578693" y="433922"/>
                    </a:cubicBezTo>
                    <a:cubicBezTo>
                      <a:pt x="574476" y="436119"/>
                      <a:pt x="570522" y="439106"/>
                      <a:pt x="566305" y="442268"/>
                    </a:cubicBezTo>
                    <a:cubicBezTo>
                      <a:pt x="564636" y="443498"/>
                      <a:pt x="563055" y="444728"/>
                      <a:pt x="561386" y="445958"/>
                    </a:cubicBezTo>
                    <a:cubicBezTo>
                      <a:pt x="561298" y="446046"/>
                      <a:pt x="561298" y="446134"/>
                      <a:pt x="561210" y="446134"/>
                    </a:cubicBezTo>
                    <a:cubicBezTo>
                      <a:pt x="560683" y="446837"/>
                      <a:pt x="559804" y="447891"/>
                      <a:pt x="558486" y="448770"/>
                    </a:cubicBezTo>
                    <a:cubicBezTo>
                      <a:pt x="558486" y="448945"/>
                      <a:pt x="558486" y="449209"/>
                      <a:pt x="558486" y="449385"/>
                    </a:cubicBezTo>
                    <a:cubicBezTo>
                      <a:pt x="558486" y="451493"/>
                      <a:pt x="557608" y="454480"/>
                      <a:pt x="555587" y="456325"/>
                    </a:cubicBezTo>
                    <a:lnTo>
                      <a:pt x="552600" y="459048"/>
                    </a:lnTo>
                    <a:cubicBezTo>
                      <a:pt x="546978" y="464144"/>
                      <a:pt x="541179" y="469503"/>
                      <a:pt x="535205" y="474511"/>
                    </a:cubicBezTo>
                    <a:cubicBezTo>
                      <a:pt x="532921" y="476444"/>
                      <a:pt x="530373" y="477761"/>
                      <a:pt x="528177" y="478991"/>
                    </a:cubicBezTo>
                    <a:cubicBezTo>
                      <a:pt x="527035" y="479606"/>
                      <a:pt x="525981" y="480133"/>
                      <a:pt x="525102" y="480748"/>
                    </a:cubicBezTo>
                    <a:cubicBezTo>
                      <a:pt x="524575" y="481100"/>
                      <a:pt x="523960" y="481451"/>
                      <a:pt x="523257" y="481803"/>
                    </a:cubicBezTo>
                    <a:cubicBezTo>
                      <a:pt x="523081" y="481890"/>
                      <a:pt x="522818" y="482066"/>
                      <a:pt x="522554" y="482154"/>
                    </a:cubicBezTo>
                    <a:cubicBezTo>
                      <a:pt x="519128" y="492697"/>
                      <a:pt x="512100" y="499900"/>
                      <a:pt x="505335" y="506929"/>
                    </a:cubicBezTo>
                    <a:cubicBezTo>
                      <a:pt x="502611" y="509740"/>
                      <a:pt x="500064" y="512376"/>
                      <a:pt x="497779" y="515099"/>
                    </a:cubicBezTo>
                    <a:cubicBezTo>
                      <a:pt x="493826" y="519931"/>
                      <a:pt x="488555" y="520195"/>
                      <a:pt x="485744" y="520370"/>
                    </a:cubicBezTo>
                    <a:cubicBezTo>
                      <a:pt x="485744" y="520810"/>
                      <a:pt x="485744" y="521337"/>
                      <a:pt x="485744" y="521688"/>
                    </a:cubicBezTo>
                    <a:cubicBezTo>
                      <a:pt x="485656" y="524675"/>
                      <a:pt x="485568" y="528892"/>
                      <a:pt x="482669" y="531967"/>
                    </a:cubicBezTo>
                    <a:cubicBezTo>
                      <a:pt x="475904" y="539083"/>
                      <a:pt x="468524" y="545584"/>
                      <a:pt x="461320" y="551910"/>
                    </a:cubicBezTo>
                    <a:cubicBezTo>
                      <a:pt x="460002" y="553052"/>
                      <a:pt x="458772" y="554194"/>
                      <a:pt x="457455" y="555336"/>
                    </a:cubicBezTo>
                    <a:lnTo>
                      <a:pt x="457455" y="555336"/>
                    </a:lnTo>
                    <a:lnTo>
                      <a:pt x="457103" y="558850"/>
                    </a:lnTo>
                    <a:cubicBezTo>
                      <a:pt x="456927" y="560520"/>
                      <a:pt x="456752" y="563419"/>
                      <a:pt x="454555" y="565703"/>
                    </a:cubicBezTo>
                    <a:cubicBezTo>
                      <a:pt x="451129" y="569305"/>
                      <a:pt x="447615" y="572819"/>
                      <a:pt x="444189" y="576158"/>
                    </a:cubicBezTo>
                    <a:cubicBezTo>
                      <a:pt x="443047" y="577300"/>
                      <a:pt x="441904" y="578442"/>
                      <a:pt x="440762" y="579584"/>
                    </a:cubicBezTo>
                    <a:cubicBezTo>
                      <a:pt x="440323" y="580023"/>
                      <a:pt x="439972" y="580462"/>
                      <a:pt x="439620" y="580814"/>
                    </a:cubicBezTo>
                    <a:cubicBezTo>
                      <a:pt x="438478" y="582132"/>
                      <a:pt x="436985" y="583713"/>
                      <a:pt x="435052" y="585031"/>
                    </a:cubicBezTo>
                    <a:cubicBezTo>
                      <a:pt x="423631" y="592323"/>
                      <a:pt x="417393" y="599702"/>
                      <a:pt x="414318" y="609454"/>
                    </a:cubicBezTo>
                    <a:cubicBezTo>
                      <a:pt x="412825" y="614198"/>
                      <a:pt x="407993" y="617888"/>
                      <a:pt x="402810" y="620084"/>
                    </a:cubicBezTo>
                    <a:lnTo>
                      <a:pt x="401755" y="624301"/>
                    </a:lnTo>
                    <a:cubicBezTo>
                      <a:pt x="401667" y="624565"/>
                      <a:pt x="401667" y="624829"/>
                      <a:pt x="401667" y="625092"/>
                    </a:cubicBezTo>
                    <a:cubicBezTo>
                      <a:pt x="401492" y="626674"/>
                      <a:pt x="401140" y="629133"/>
                      <a:pt x="399295" y="631330"/>
                    </a:cubicBezTo>
                    <a:cubicBezTo>
                      <a:pt x="396748" y="634317"/>
                      <a:pt x="394112" y="637304"/>
                      <a:pt x="391564" y="640203"/>
                    </a:cubicBezTo>
                    <a:cubicBezTo>
                      <a:pt x="388314" y="643893"/>
                      <a:pt x="384975" y="647758"/>
                      <a:pt x="381900" y="651536"/>
                    </a:cubicBezTo>
                    <a:cubicBezTo>
                      <a:pt x="380319" y="653469"/>
                      <a:pt x="378562" y="654875"/>
                      <a:pt x="376981" y="656192"/>
                    </a:cubicBezTo>
                    <a:cubicBezTo>
                      <a:pt x="373642" y="658916"/>
                      <a:pt x="373115" y="659619"/>
                      <a:pt x="373291" y="661200"/>
                    </a:cubicBezTo>
                    <a:cubicBezTo>
                      <a:pt x="373466" y="663221"/>
                      <a:pt x="372676" y="665153"/>
                      <a:pt x="371182" y="666647"/>
                    </a:cubicBezTo>
                    <a:cubicBezTo>
                      <a:pt x="369249" y="668580"/>
                      <a:pt x="364593" y="670425"/>
                      <a:pt x="361079" y="670073"/>
                    </a:cubicBezTo>
                    <a:cubicBezTo>
                      <a:pt x="357916" y="669722"/>
                      <a:pt x="356950" y="670600"/>
                      <a:pt x="356423" y="671479"/>
                    </a:cubicBezTo>
                    <a:cubicBezTo>
                      <a:pt x="361167" y="678595"/>
                      <a:pt x="356247" y="685448"/>
                      <a:pt x="354490" y="687820"/>
                    </a:cubicBezTo>
                    <a:cubicBezTo>
                      <a:pt x="354314" y="688083"/>
                      <a:pt x="354051" y="688347"/>
                      <a:pt x="353875" y="688698"/>
                    </a:cubicBezTo>
                    <a:cubicBezTo>
                      <a:pt x="352909" y="690192"/>
                      <a:pt x="351942" y="691861"/>
                      <a:pt x="350976" y="693706"/>
                    </a:cubicBezTo>
                    <a:cubicBezTo>
                      <a:pt x="348516" y="698186"/>
                      <a:pt x="345529" y="703721"/>
                      <a:pt x="339818" y="707235"/>
                    </a:cubicBezTo>
                    <a:lnTo>
                      <a:pt x="349043" y="709959"/>
                    </a:lnTo>
                    <a:lnTo>
                      <a:pt x="335953" y="717602"/>
                    </a:lnTo>
                    <a:cubicBezTo>
                      <a:pt x="335601" y="717866"/>
                      <a:pt x="335162" y="718041"/>
                      <a:pt x="334811" y="718217"/>
                    </a:cubicBezTo>
                    <a:cubicBezTo>
                      <a:pt x="334635" y="718305"/>
                      <a:pt x="334371" y="718393"/>
                      <a:pt x="334196" y="718569"/>
                    </a:cubicBezTo>
                    <a:cubicBezTo>
                      <a:pt x="333142" y="719447"/>
                      <a:pt x="332087" y="720326"/>
                      <a:pt x="331121" y="721116"/>
                    </a:cubicBezTo>
                    <a:cubicBezTo>
                      <a:pt x="325938" y="725333"/>
                      <a:pt x="323478" y="727530"/>
                      <a:pt x="323478" y="732625"/>
                    </a:cubicBezTo>
                    <a:cubicBezTo>
                      <a:pt x="323478" y="737545"/>
                      <a:pt x="320666" y="741059"/>
                      <a:pt x="318470" y="743783"/>
                    </a:cubicBezTo>
                    <a:cubicBezTo>
                      <a:pt x="316625" y="746067"/>
                      <a:pt x="315746" y="747297"/>
                      <a:pt x="315922" y="748351"/>
                    </a:cubicBezTo>
                    <a:lnTo>
                      <a:pt x="316274" y="751777"/>
                    </a:lnTo>
                    <a:lnTo>
                      <a:pt x="313638" y="753974"/>
                    </a:lnTo>
                    <a:cubicBezTo>
                      <a:pt x="309333" y="757663"/>
                      <a:pt x="306434" y="762935"/>
                      <a:pt x="303359" y="768557"/>
                    </a:cubicBezTo>
                    <a:cubicBezTo>
                      <a:pt x="299230" y="776113"/>
                      <a:pt x="294574" y="784635"/>
                      <a:pt x="285613" y="790082"/>
                    </a:cubicBezTo>
                    <a:cubicBezTo>
                      <a:pt x="285349" y="790521"/>
                      <a:pt x="284822" y="791751"/>
                      <a:pt x="284558" y="793244"/>
                    </a:cubicBezTo>
                    <a:cubicBezTo>
                      <a:pt x="283065" y="802381"/>
                      <a:pt x="279902" y="813099"/>
                      <a:pt x="269711" y="818722"/>
                    </a:cubicBezTo>
                    <a:cubicBezTo>
                      <a:pt x="269887" y="819073"/>
                      <a:pt x="269975" y="819337"/>
                      <a:pt x="270150" y="819688"/>
                    </a:cubicBezTo>
                    <a:cubicBezTo>
                      <a:pt x="271205" y="822763"/>
                      <a:pt x="269975" y="827595"/>
                      <a:pt x="268745" y="829791"/>
                    </a:cubicBezTo>
                    <a:cubicBezTo>
                      <a:pt x="267690" y="831724"/>
                      <a:pt x="266636" y="833745"/>
                      <a:pt x="265582" y="835765"/>
                    </a:cubicBezTo>
                    <a:cubicBezTo>
                      <a:pt x="262244" y="842267"/>
                      <a:pt x="258729" y="848944"/>
                      <a:pt x="253985" y="854918"/>
                    </a:cubicBezTo>
                    <a:lnTo>
                      <a:pt x="253897" y="855093"/>
                    </a:lnTo>
                    <a:cubicBezTo>
                      <a:pt x="250032" y="860013"/>
                      <a:pt x="246606" y="864230"/>
                      <a:pt x="245024" y="869413"/>
                    </a:cubicBezTo>
                    <a:lnTo>
                      <a:pt x="245024" y="869501"/>
                    </a:lnTo>
                    <a:cubicBezTo>
                      <a:pt x="244936" y="870556"/>
                      <a:pt x="244585" y="872928"/>
                      <a:pt x="242652" y="874860"/>
                    </a:cubicBezTo>
                    <a:cubicBezTo>
                      <a:pt x="241071" y="876354"/>
                      <a:pt x="239489" y="877672"/>
                      <a:pt x="237908" y="878902"/>
                    </a:cubicBezTo>
                    <a:cubicBezTo>
                      <a:pt x="235272" y="881010"/>
                      <a:pt x="232813" y="883031"/>
                      <a:pt x="231758" y="884964"/>
                    </a:cubicBezTo>
                    <a:cubicBezTo>
                      <a:pt x="231055" y="886281"/>
                      <a:pt x="230880" y="888741"/>
                      <a:pt x="230704" y="891113"/>
                    </a:cubicBezTo>
                    <a:cubicBezTo>
                      <a:pt x="230440" y="894364"/>
                      <a:pt x="230177" y="897966"/>
                      <a:pt x="228683" y="901480"/>
                    </a:cubicBezTo>
                    <a:cubicBezTo>
                      <a:pt x="228068" y="902974"/>
                      <a:pt x="227453" y="904555"/>
                      <a:pt x="226838" y="906224"/>
                    </a:cubicBezTo>
                    <a:cubicBezTo>
                      <a:pt x="224379" y="912813"/>
                      <a:pt x="221392" y="920984"/>
                      <a:pt x="212782" y="925903"/>
                    </a:cubicBezTo>
                    <a:lnTo>
                      <a:pt x="215417" y="928100"/>
                    </a:lnTo>
                    <a:lnTo>
                      <a:pt x="212343" y="933020"/>
                    </a:lnTo>
                    <a:cubicBezTo>
                      <a:pt x="211200" y="934864"/>
                      <a:pt x="210498" y="937500"/>
                      <a:pt x="209795" y="940224"/>
                    </a:cubicBezTo>
                    <a:cubicBezTo>
                      <a:pt x="208389" y="945758"/>
                      <a:pt x="206544" y="952787"/>
                      <a:pt x="199780" y="957267"/>
                    </a:cubicBezTo>
                    <a:lnTo>
                      <a:pt x="199955" y="960254"/>
                    </a:lnTo>
                    <a:cubicBezTo>
                      <a:pt x="199955" y="960518"/>
                      <a:pt x="200043" y="961133"/>
                      <a:pt x="200131" y="961572"/>
                    </a:cubicBezTo>
                    <a:cubicBezTo>
                      <a:pt x="200570" y="963944"/>
                      <a:pt x="201273" y="967810"/>
                      <a:pt x="198550" y="970972"/>
                    </a:cubicBezTo>
                    <a:cubicBezTo>
                      <a:pt x="196002" y="973872"/>
                      <a:pt x="194333" y="977825"/>
                      <a:pt x="192488" y="981954"/>
                    </a:cubicBezTo>
                    <a:cubicBezTo>
                      <a:pt x="189852" y="988016"/>
                      <a:pt x="186953" y="994869"/>
                      <a:pt x="180540" y="1000052"/>
                    </a:cubicBezTo>
                    <a:cubicBezTo>
                      <a:pt x="180364" y="1000228"/>
                      <a:pt x="180188" y="1000579"/>
                      <a:pt x="180012" y="1000931"/>
                    </a:cubicBezTo>
                    <a:cubicBezTo>
                      <a:pt x="184317" y="1008837"/>
                      <a:pt x="180100" y="1015690"/>
                      <a:pt x="177728" y="1019468"/>
                    </a:cubicBezTo>
                    <a:cubicBezTo>
                      <a:pt x="177377" y="1020083"/>
                      <a:pt x="176937" y="1020698"/>
                      <a:pt x="176674" y="1021225"/>
                    </a:cubicBezTo>
                    <a:cubicBezTo>
                      <a:pt x="175795" y="1022894"/>
                      <a:pt x="175005" y="1024739"/>
                      <a:pt x="174126" y="1026760"/>
                    </a:cubicBezTo>
                    <a:cubicBezTo>
                      <a:pt x="172018" y="1031855"/>
                      <a:pt x="169470" y="1037917"/>
                      <a:pt x="163935" y="1042046"/>
                    </a:cubicBezTo>
                    <a:cubicBezTo>
                      <a:pt x="164638" y="1042837"/>
                      <a:pt x="165341" y="1043891"/>
                      <a:pt x="165780" y="1045033"/>
                    </a:cubicBezTo>
                    <a:cubicBezTo>
                      <a:pt x="166834" y="1047757"/>
                      <a:pt x="166571" y="1050656"/>
                      <a:pt x="165165" y="1053819"/>
                    </a:cubicBezTo>
                    <a:cubicBezTo>
                      <a:pt x="161212" y="1062428"/>
                      <a:pt x="157346" y="1070950"/>
                      <a:pt x="153305" y="1079472"/>
                    </a:cubicBezTo>
                    <a:lnTo>
                      <a:pt x="154623" y="1079120"/>
                    </a:lnTo>
                    <a:lnTo>
                      <a:pt x="151723" y="1090102"/>
                    </a:lnTo>
                    <a:cubicBezTo>
                      <a:pt x="151723" y="1090278"/>
                      <a:pt x="151636" y="1090454"/>
                      <a:pt x="151636" y="1090629"/>
                    </a:cubicBezTo>
                    <a:cubicBezTo>
                      <a:pt x="151460" y="1092035"/>
                      <a:pt x="151021" y="1094671"/>
                      <a:pt x="148912" y="1096691"/>
                    </a:cubicBezTo>
                    <a:cubicBezTo>
                      <a:pt x="146452" y="1099063"/>
                      <a:pt x="145749" y="1102314"/>
                      <a:pt x="144783" y="1107497"/>
                    </a:cubicBezTo>
                    <a:cubicBezTo>
                      <a:pt x="143992" y="1111802"/>
                      <a:pt x="143114" y="1116722"/>
                      <a:pt x="140215" y="1121202"/>
                    </a:cubicBezTo>
                    <a:cubicBezTo>
                      <a:pt x="140390" y="1122960"/>
                      <a:pt x="140215" y="1125771"/>
                      <a:pt x="137755" y="1127879"/>
                    </a:cubicBezTo>
                    <a:cubicBezTo>
                      <a:pt x="132747" y="1132096"/>
                      <a:pt x="132132" y="1137367"/>
                      <a:pt x="131429" y="1145802"/>
                    </a:cubicBezTo>
                    <a:cubicBezTo>
                      <a:pt x="131078" y="1150370"/>
                      <a:pt x="130726" y="1155202"/>
                      <a:pt x="129145" y="1159946"/>
                    </a:cubicBezTo>
                    <a:cubicBezTo>
                      <a:pt x="127827" y="1163899"/>
                      <a:pt x="124928" y="1167853"/>
                      <a:pt x="121326" y="1170752"/>
                    </a:cubicBezTo>
                    <a:cubicBezTo>
                      <a:pt x="122468" y="1171543"/>
                      <a:pt x="123435" y="1172685"/>
                      <a:pt x="124137" y="1174178"/>
                    </a:cubicBezTo>
                    <a:cubicBezTo>
                      <a:pt x="126070" y="1178307"/>
                      <a:pt x="124137" y="1182173"/>
                      <a:pt x="123083" y="1184194"/>
                    </a:cubicBezTo>
                    <a:cubicBezTo>
                      <a:pt x="122907" y="1184633"/>
                      <a:pt x="122644" y="1185072"/>
                      <a:pt x="122556" y="1185336"/>
                    </a:cubicBezTo>
                    <a:cubicBezTo>
                      <a:pt x="121765" y="1187444"/>
                      <a:pt x="121062" y="1189553"/>
                      <a:pt x="120272" y="1191749"/>
                    </a:cubicBezTo>
                    <a:cubicBezTo>
                      <a:pt x="117285" y="1200183"/>
                      <a:pt x="114122" y="1208880"/>
                      <a:pt x="110696" y="1217402"/>
                    </a:cubicBezTo>
                    <a:cubicBezTo>
                      <a:pt x="110520" y="1217842"/>
                      <a:pt x="110256" y="1218281"/>
                      <a:pt x="110081" y="1218720"/>
                    </a:cubicBezTo>
                    <a:lnTo>
                      <a:pt x="110520" y="1221971"/>
                    </a:lnTo>
                    <a:cubicBezTo>
                      <a:pt x="110520" y="1222146"/>
                      <a:pt x="110608" y="1222322"/>
                      <a:pt x="110696" y="1222498"/>
                    </a:cubicBezTo>
                    <a:cubicBezTo>
                      <a:pt x="111135" y="1224167"/>
                      <a:pt x="112101" y="1228120"/>
                      <a:pt x="109027" y="1231107"/>
                    </a:cubicBezTo>
                    <a:cubicBezTo>
                      <a:pt x="106567" y="1233479"/>
                      <a:pt x="106303" y="1236554"/>
                      <a:pt x="106040" y="1241826"/>
                    </a:cubicBezTo>
                    <a:cubicBezTo>
                      <a:pt x="105776" y="1246482"/>
                      <a:pt x="105600" y="1251665"/>
                      <a:pt x="102701" y="1256673"/>
                    </a:cubicBezTo>
                    <a:cubicBezTo>
                      <a:pt x="102613" y="1256849"/>
                      <a:pt x="102438" y="1257639"/>
                      <a:pt x="102262" y="1258079"/>
                    </a:cubicBezTo>
                    <a:cubicBezTo>
                      <a:pt x="101823" y="1259923"/>
                      <a:pt x="101120" y="1262383"/>
                      <a:pt x="99099" y="1264580"/>
                    </a:cubicBezTo>
                    <a:cubicBezTo>
                      <a:pt x="98748" y="1264931"/>
                      <a:pt x="98484" y="1265283"/>
                      <a:pt x="98133" y="1265546"/>
                    </a:cubicBezTo>
                    <a:cubicBezTo>
                      <a:pt x="97342" y="1266425"/>
                      <a:pt x="96112" y="1267655"/>
                      <a:pt x="95585" y="1268445"/>
                    </a:cubicBezTo>
                    <a:cubicBezTo>
                      <a:pt x="95761" y="1268621"/>
                      <a:pt x="95936" y="1268972"/>
                      <a:pt x="96288" y="1269324"/>
                    </a:cubicBezTo>
                    <a:lnTo>
                      <a:pt x="100593" y="1273717"/>
                    </a:lnTo>
                    <a:lnTo>
                      <a:pt x="96463" y="1278285"/>
                    </a:lnTo>
                    <a:cubicBezTo>
                      <a:pt x="95585" y="1279251"/>
                      <a:pt x="95497" y="1281272"/>
                      <a:pt x="95497" y="1284435"/>
                    </a:cubicBezTo>
                    <a:cubicBezTo>
                      <a:pt x="95497" y="1288827"/>
                      <a:pt x="95497" y="1295065"/>
                      <a:pt x="90665" y="1299985"/>
                    </a:cubicBezTo>
                    <a:lnTo>
                      <a:pt x="91192" y="1301391"/>
                    </a:lnTo>
                    <a:cubicBezTo>
                      <a:pt x="91280" y="1301478"/>
                      <a:pt x="91280" y="1301654"/>
                      <a:pt x="91368" y="1301830"/>
                    </a:cubicBezTo>
                    <a:cubicBezTo>
                      <a:pt x="91983" y="1303148"/>
                      <a:pt x="93213" y="1305520"/>
                      <a:pt x="92598" y="1308507"/>
                    </a:cubicBezTo>
                    <a:cubicBezTo>
                      <a:pt x="91983" y="1311318"/>
                      <a:pt x="91368" y="1314217"/>
                      <a:pt x="90753" y="1317028"/>
                    </a:cubicBezTo>
                    <a:cubicBezTo>
                      <a:pt x="88996" y="1325462"/>
                      <a:pt x="87151" y="1334072"/>
                      <a:pt x="84427" y="1342506"/>
                    </a:cubicBezTo>
                    <a:cubicBezTo>
                      <a:pt x="83988" y="1343824"/>
                      <a:pt x="83549" y="1345054"/>
                      <a:pt x="83110" y="1346372"/>
                    </a:cubicBezTo>
                    <a:cubicBezTo>
                      <a:pt x="80210" y="1354718"/>
                      <a:pt x="77838" y="1361219"/>
                      <a:pt x="81265" y="1368774"/>
                    </a:cubicBezTo>
                    <a:cubicBezTo>
                      <a:pt x="83637" y="1373958"/>
                      <a:pt x="80123" y="1378702"/>
                      <a:pt x="76433" y="1383358"/>
                    </a:cubicBezTo>
                    <a:lnTo>
                      <a:pt x="78453" y="1389069"/>
                    </a:lnTo>
                    <a:cubicBezTo>
                      <a:pt x="78805" y="1390035"/>
                      <a:pt x="79156" y="1390914"/>
                      <a:pt x="79420" y="1391880"/>
                    </a:cubicBezTo>
                    <a:cubicBezTo>
                      <a:pt x="79771" y="1393022"/>
                      <a:pt x="80210" y="1395394"/>
                      <a:pt x="79068" y="1397766"/>
                    </a:cubicBezTo>
                    <a:cubicBezTo>
                      <a:pt x="76521" y="1403213"/>
                      <a:pt x="75994" y="1409538"/>
                      <a:pt x="75379" y="1416215"/>
                    </a:cubicBezTo>
                    <a:cubicBezTo>
                      <a:pt x="74851" y="1422277"/>
                      <a:pt x="74324" y="1428427"/>
                      <a:pt x="72304" y="1434577"/>
                    </a:cubicBezTo>
                    <a:lnTo>
                      <a:pt x="84867" y="1434401"/>
                    </a:lnTo>
                    <a:lnTo>
                      <a:pt x="70634" y="1441781"/>
                    </a:lnTo>
                    <a:cubicBezTo>
                      <a:pt x="70634" y="1442132"/>
                      <a:pt x="70634" y="1442571"/>
                      <a:pt x="70634" y="1443011"/>
                    </a:cubicBezTo>
                    <a:cubicBezTo>
                      <a:pt x="70634" y="1444592"/>
                      <a:pt x="70547" y="1446173"/>
                      <a:pt x="70547" y="1447755"/>
                    </a:cubicBezTo>
                    <a:cubicBezTo>
                      <a:pt x="70547" y="1449424"/>
                      <a:pt x="70547" y="1451005"/>
                      <a:pt x="70459" y="1452675"/>
                    </a:cubicBezTo>
                    <a:lnTo>
                      <a:pt x="71601" y="1453378"/>
                    </a:lnTo>
                    <a:lnTo>
                      <a:pt x="70459" y="1453817"/>
                    </a:lnTo>
                    <a:cubicBezTo>
                      <a:pt x="70371" y="1456540"/>
                      <a:pt x="70195" y="1459264"/>
                      <a:pt x="69932" y="1461987"/>
                    </a:cubicBezTo>
                    <a:cubicBezTo>
                      <a:pt x="69580" y="1465413"/>
                      <a:pt x="68877" y="1468664"/>
                      <a:pt x="68262" y="1471827"/>
                    </a:cubicBezTo>
                    <a:cubicBezTo>
                      <a:pt x="67560" y="1475165"/>
                      <a:pt x="66945" y="1478240"/>
                      <a:pt x="66681" y="1481315"/>
                    </a:cubicBezTo>
                    <a:cubicBezTo>
                      <a:pt x="66593" y="1482018"/>
                      <a:pt x="66593" y="1482633"/>
                      <a:pt x="66505" y="1483336"/>
                    </a:cubicBezTo>
                    <a:cubicBezTo>
                      <a:pt x="66417" y="1485356"/>
                      <a:pt x="66242" y="1487728"/>
                      <a:pt x="65539" y="1490188"/>
                    </a:cubicBezTo>
                    <a:lnTo>
                      <a:pt x="66154" y="1490364"/>
                    </a:lnTo>
                    <a:lnTo>
                      <a:pt x="65890" y="1495284"/>
                    </a:lnTo>
                    <a:cubicBezTo>
                      <a:pt x="65715" y="1498446"/>
                      <a:pt x="65715" y="1501609"/>
                      <a:pt x="65627" y="1504948"/>
                    </a:cubicBezTo>
                    <a:cubicBezTo>
                      <a:pt x="65539" y="1516896"/>
                      <a:pt x="65451" y="1529283"/>
                      <a:pt x="58423" y="1541495"/>
                    </a:cubicBezTo>
                    <a:cubicBezTo>
                      <a:pt x="57896" y="1543076"/>
                      <a:pt x="58862" y="1547732"/>
                      <a:pt x="60268" y="1549577"/>
                    </a:cubicBezTo>
                    <a:cubicBezTo>
                      <a:pt x="66330" y="1557221"/>
                      <a:pt x="63167" y="1563722"/>
                      <a:pt x="61410" y="1567236"/>
                    </a:cubicBezTo>
                    <a:cubicBezTo>
                      <a:pt x="61058" y="1568027"/>
                      <a:pt x="60619" y="1568729"/>
                      <a:pt x="60443" y="1569345"/>
                    </a:cubicBezTo>
                    <a:cubicBezTo>
                      <a:pt x="59916" y="1570926"/>
                      <a:pt x="59213" y="1572332"/>
                      <a:pt x="58423" y="1573649"/>
                    </a:cubicBezTo>
                    <a:cubicBezTo>
                      <a:pt x="59038" y="1573913"/>
                      <a:pt x="59389" y="1574089"/>
                      <a:pt x="59653" y="1574176"/>
                    </a:cubicBezTo>
                    <a:cubicBezTo>
                      <a:pt x="62815" y="1575934"/>
                      <a:pt x="63518" y="1578481"/>
                      <a:pt x="63606" y="1579887"/>
                    </a:cubicBezTo>
                    <a:cubicBezTo>
                      <a:pt x="64748" y="1593856"/>
                      <a:pt x="63343" y="1604925"/>
                      <a:pt x="59126" y="1614765"/>
                    </a:cubicBezTo>
                    <a:cubicBezTo>
                      <a:pt x="67647" y="1625044"/>
                      <a:pt x="64309" y="1636992"/>
                      <a:pt x="61761" y="1645865"/>
                    </a:cubicBezTo>
                    <a:lnTo>
                      <a:pt x="61498" y="1646656"/>
                    </a:lnTo>
                    <a:cubicBezTo>
                      <a:pt x="60971" y="1648413"/>
                      <a:pt x="60795" y="1650433"/>
                      <a:pt x="60531" y="1652630"/>
                    </a:cubicBezTo>
                    <a:cubicBezTo>
                      <a:pt x="60268" y="1654914"/>
                      <a:pt x="60004" y="1657374"/>
                      <a:pt x="59301" y="1660010"/>
                    </a:cubicBezTo>
                    <a:lnTo>
                      <a:pt x="66505" y="1658868"/>
                    </a:lnTo>
                    <a:lnTo>
                      <a:pt x="63518" y="1668883"/>
                    </a:lnTo>
                    <a:cubicBezTo>
                      <a:pt x="63255" y="1669849"/>
                      <a:pt x="62903" y="1670816"/>
                      <a:pt x="62552" y="1671606"/>
                    </a:cubicBezTo>
                    <a:cubicBezTo>
                      <a:pt x="62288" y="1672309"/>
                      <a:pt x="61849" y="1673363"/>
                      <a:pt x="61849" y="1673803"/>
                    </a:cubicBezTo>
                    <a:cubicBezTo>
                      <a:pt x="62025" y="1676438"/>
                      <a:pt x="62288" y="1679162"/>
                      <a:pt x="62728" y="1682149"/>
                    </a:cubicBezTo>
                    <a:cubicBezTo>
                      <a:pt x="63167" y="1685839"/>
                      <a:pt x="63606" y="1689704"/>
                      <a:pt x="63694" y="1693658"/>
                    </a:cubicBezTo>
                    <a:cubicBezTo>
                      <a:pt x="63782" y="1696820"/>
                      <a:pt x="62991" y="1699720"/>
                      <a:pt x="62376" y="1702267"/>
                    </a:cubicBezTo>
                    <a:cubicBezTo>
                      <a:pt x="62025" y="1703849"/>
                      <a:pt x="61586" y="1705254"/>
                      <a:pt x="61498" y="1706572"/>
                    </a:cubicBezTo>
                    <a:lnTo>
                      <a:pt x="61498" y="1706923"/>
                    </a:lnTo>
                    <a:cubicBezTo>
                      <a:pt x="61410" y="1708066"/>
                      <a:pt x="61146" y="1709998"/>
                      <a:pt x="61234" y="1710965"/>
                    </a:cubicBezTo>
                    <a:lnTo>
                      <a:pt x="62464" y="1710789"/>
                    </a:lnTo>
                    <a:lnTo>
                      <a:pt x="61673" y="1711931"/>
                    </a:lnTo>
                    <a:cubicBezTo>
                      <a:pt x="65978" y="1719311"/>
                      <a:pt x="66505" y="1726515"/>
                      <a:pt x="65539" y="1733280"/>
                    </a:cubicBezTo>
                    <a:lnTo>
                      <a:pt x="67999" y="1745755"/>
                    </a:lnTo>
                    <a:cubicBezTo>
                      <a:pt x="67999" y="1745931"/>
                      <a:pt x="68175" y="1746370"/>
                      <a:pt x="68262" y="1746633"/>
                    </a:cubicBezTo>
                    <a:cubicBezTo>
                      <a:pt x="68789" y="1748303"/>
                      <a:pt x="69668" y="1751026"/>
                      <a:pt x="68526" y="1754101"/>
                    </a:cubicBezTo>
                    <a:cubicBezTo>
                      <a:pt x="67911" y="1755770"/>
                      <a:pt x="68175" y="1757615"/>
                      <a:pt x="68526" y="1760602"/>
                    </a:cubicBezTo>
                    <a:cubicBezTo>
                      <a:pt x="68789" y="1762447"/>
                      <a:pt x="69053" y="1764643"/>
                      <a:pt x="69053" y="1766840"/>
                    </a:cubicBezTo>
                    <a:cubicBezTo>
                      <a:pt x="69053" y="1768597"/>
                      <a:pt x="69141" y="1770442"/>
                      <a:pt x="69141" y="1772287"/>
                    </a:cubicBezTo>
                    <a:cubicBezTo>
                      <a:pt x="69317" y="1776328"/>
                      <a:pt x="69492" y="1780545"/>
                      <a:pt x="68702" y="1784850"/>
                    </a:cubicBezTo>
                    <a:cubicBezTo>
                      <a:pt x="67384" y="1792317"/>
                      <a:pt x="67911" y="1797325"/>
                      <a:pt x="70634" y="1802245"/>
                    </a:cubicBezTo>
                    <a:cubicBezTo>
                      <a:pt x="73182" y="1806813"/>
                      <a:pt x="74588" y="1810327"/>
                      <a:pt x="75203" y="1812963"/>
                    </a:cubicBezTo>
                    <a:lnTo>
                      <a:pt x="86097" y="1819728"/>
                    </a:lnTo>
                    <a:lnTo>
                      <a:pt x="75203" y="1818849"/>
                    </a:lnTo>
                    <a:cubicBezTo>
                      <a:pt x="74676" y="1820431"/>
                      <a:pt x="73621" y="1821221"/>
                      <a:pt x="73006" y="1821836"/>
                    </a:cubicBezTo>
                    <a:cubicBezTo>
                      <a:pt x="72567" y="1822188"/>
                      <a:pt x="72304" y="1822539"/>
                      <a:pt x="72128" y="1823066"/>
                    </a:cubicBezTo>
                    <a:lnTo>
                      <a:pt x="75027" y="1827547"/>
                    </a:lnTo>
                    <a:cubicBezTo>
                      <a:pt x="75203" y="1827722"/>
                      <a:pt x="75554" y="1828250"/>
                      <a:pt x="75818" y="1828601"/>
                    </a:cubicBezTo>
                    <a:cubicBezTo>
                      <a:pt x="77311" y="1830358"/>
                      <a:pt x="79771" y="1833257"/>
                      <a:pt x="79156" y="1837211"/>
                    </a:cubicBezTo>
                    <a:cubicBezTo>
                      <a:pt x="78805" y="1839758"/>
                      <a:pt x="79244" y="1842833"/>
                      <a:pt x="79771" y="1846084"/>
                    </a:cubicBezTo>
                    <a:cubicBezTo>
                      <a:pt x="80650" y="1851355"/>
                      <a:pt x="81616" y="1857681"/>
                      <a:pt x="79156" y="1864006"/>
                    </a:cubicBezTo>
                    <a:cubicBezTo>
                      <a:pt x="79859" y="1864357"/>
                      <a:pt x="80562" y="1864797"/>
                      <a:pt x="81177" y="1865324"/>
                    </a:cubicBezTo>
                    <a:cubicBezTo>
                      <a:pt x="84691" y="1868311"/>
                      <a:pt x="84691" y="1872704"/>
                      <a:pt x="84691" y="1875339"/>
                    </a:cubicBezTo>
                    <a:cubicBezTo>
                      <a:pt x="84691" y="1875954"/>
                      <a:pt x="84691" y="1876657"/>
                      <a:pt x="84691" y="1877096"/>
                    </a:cubicBezTo>
                    <a:cubicBezTo>
                      <a:pt x="84955" y="1879468"/>
                      <a:pt x="85394" y="1881928"/>
                      <a:pt x="85833" y="1884476"/>
                    </a:cubicBezTo>
                    <a:cubicBezTo>
                      <a:pt x="86360" y="1887199"/>
                      <a:pt x="86887" y="1890099"/>
                      <a:pt x="87151" y="1893086"/>
                    </a:cubicBezTo>
                    <a:cubicBezTo>
                      <a:pt x="87678" y="1898533"/>
                      <a:pt x="85833" y="1901871"/>
                      <a:pt x="84076" y="1903716"/>
                    </a:cubicBezTo>
                    <a:cubicBezTo>
                      <a:pt x="81440" y="1906527"/>
                      <a:pt x="77663" y="1908021"/>
                      <a:pt x="72743" y="1907933"/>
                    </a:cubicBezTo>
                    <a:cubicBezTo>
                      <a:pt x="66593" y="1907845"/>
                      <a:pt x="60443" y="1907845"/>
                      <a:pt x="54381" y="1907933"/>
                    </a:cubicBezTo>
                    <a:cubicBezTo>
                      <a:pt x="51834" y="1907933"/>
                      <a:pt x="49198" y="1907933"/>
                      <a:pt x="46650" y="1907933"/>
                    </a:cubicBezTo>
                    <a:cubicBezTo>
                      <a:pt x="45772" y="1907933"/>
                      <a:pt x="44718" y="1908021"/>
                      <a:pt x="43575" y="1908109"/>
                    </a:cubicBezTo>
                    <a:cubicBezTo>
                      <a:pt x="39973" y="1908460"/>
                      <a:pt x="35493" y="1908899"/>
                      <a:pt x="31627" y="1906439"/>
                    </a:cubicBezTo>
                    <a:cubicBezTo>
                      <a:pt x="27323" y="1903716"/>
                      <a:pt x="26620" y="1898445"/>
                      <a:pt x="26005" y="1894140"/>
                    </a:cubicBezTo>
                    <a:cubicBezTo>
                      <a:pt x="25917" y="1893349"/>
                      <a:pt x="25829" y="1892559"/>
                      <a:pt x="25653" y="1891856"/>
                    </a:cubicBezTo>
                    <a:cubicBezTo>
                      <a:pt x="24336" y="1884915"/>
                      <a:pt x="23281" y="1877799"/>
                      <a:pt x="22227" y="1870946"/>
                    </a:cubicBezTo>
                    <a:lnTo>
                      <a:pt x="21788" y="1868399"/>
                    </a:lnTo>
                    <a:cubicBezTo>
                      <a:pt x="21612" y="1867081"/>
                      <a:pt x="21524" y="1865763"/>
                      <a:pt x="21524" y="1864621"/>
                    </a:cubicBezTo>
                    <a:cubicBezTo>
                      <a:pt x="21524" y="1864182"/>
                      <a:pt x="21524" y="1863479"/>
                      <a:pt x="21524" y="1863128"/>
                    </a:cubicBezTo>
                    <a:cubicBezTo>
                      <a:pt x="15287" y="1853464"/>
                      <a:pt x="15902" y="1843360"/>
                      <a:pt x="16516" y="1834487"/>
                    </a:cubicBezTo>
                    <a:cubicBezTo>
                      <a:pt x="16780" y="1830885"/>
                      <a:pt x="16956" y="1827459"/>
                      <a:pt x="16780" y="1824208"/>
                    </a:cubicBezTo>
                    <a:cubicBezTo>
                      <a:pt x="16692" y="1823242"/>
                      <a:pt x="16868" y="1822276"/>
                      <a:pt x="17131" y="1821485"/>
                    </a:cubicBezTo>
                    <a:cubicBezTo>
                      <a:pt x="13354" y="1815247"/>
                      <a:pt x="13705" y="1808395"/>
                      <a:pt x="13969" y="1802684"/>
                    </a:cubicBezTo>
                    <a:cubicBezTo>
                      <a:pt x="14232" y="1798028"/>
                      <a:pt x="14408" y="1793987"/>
                      <a:pt x="12475" y="1791087"/>
                    </a:cubicBezTo>
                    <a:lnTo>
                      <a:pt x="10455" y="1788100"/>
                    </a:lnTo>
                    <a:lnTo>
                      <a:pt x="11860" y="1784762"/>
                    </a:lnTo>
                    <a:cubicBezTo>
                      <a:pt x="14759" y="1777997"/>
                      <a:pt x="12475" y="1771496"/>
                      <a:pt x="9927" y="1763941"/>
                    </a:cubicBezTo>
                    <a:cubicBezTo>
                      <a:pt x="8346" y="1759284"/>
                      <a:pt x="6677" y="1754452"/>
                      <a:pt x="6062" y="1749093"/>
                    </a:cubicBezTo>
                    <a:cubicBezTo>
                      <a:pt x="5974" y="1748127"/>
                      <a:pt x="5886" y="1746985"/>
                      <a:pt x="6150" y="1745755"/>
                    </a:cubicBezTo>
                    <a:cubicBezTo>
                      <a:pt x="7819" y="1737936"/>
                      <a:pt x="7116" y="1729853"/>
                      <a:pt x="6413" y="1721244"/>
                    </a:cubicBezTo>
                    <a:cubicBezTo>
                      <a:pt x="5535" y="1710877"/>
                      <a:pt x="4656" y="1700247"/>
                      <a:pt x="7819" y="1689177"/>
                    </a:cubicBezTo>
                    <a:cubicBezTo>
                      <a:pt x="7995" y="1688386"/>
                      <a:pt x="7204" y="1685751"/>
                      <a:pt x="6765" y="1684169"/>
                    </a:cubicBezTo>
                    <a:cubicBezTo>
                      <a:pt x="6413" y="1683115"/>
                      <a:pt x="6150" y="1682061"/>
                      <a:pt x="5886" y="1681094"/>
                    </a:cubicBezTo>
                    <a:cubicBezTo>
                      <a:pt x="3514" y="1671343"/>
                      <a:pt x="703" y="1660185"/>
                      <a:pt x="2723" y="1647447"/>
                    </a:cubicBezTo>
                    <a:lnTo>
                      <a:pt x="2899" y="1646480"/>
                    </a:lnTo>
                    <a:cubicBezTo>
                      <a:pt x="4481" y="1636465"/>
                      <a:pt x="6150" y="1626098"/>
                      <a:pt x="1494" y="1617225"/>
                    </a:cubicBezTo>
                    <a:lnTo>
                      <a:pt x="0" y="1614413"/>
                    </a:lnTo>
                    <a:lnTo>
                      <a:pt x="1318" y="1611514"/>
                    </a:lnTo>
                    <a:cubicBezTo>
                      <a:pt x="3251" y="1607297"/>
                      <a:pt x="2460" y="1602553"/>
                      <a:pt x="1669" y="1597018"/>
                    </a:cubicBezTo>
                    <a:cubicBezTo>
                      <a:pt x="966" y="1592186"/>
                      <a:pt x="88" y="1586739"/>
                      <a:pt x="1230" y="1581117"/>
                    </a:cubicBezTo>
                    <a:cubicBezTo>
                      <a:pt x="1494" y="1579623"/>
                      <a:pt x="1845" y="1578130"/>
                      <a:pt x="2108" y="1576724"/>
                    </a:cubicBezTo>
                    <a:cubicBezTo>
                      <a:pt x="3953" y="1567587"/>
                      <a:pt x="5623" y="1558978"/>
                      <a:pt x="4041" y="1549841"/>
                    </a:cubicBezTo>
                    <a:cubicBezTo>
                      <a:pt x="2811" y="1542725"/>
                      <a:pt x="4041" y="1535609"/>
                      <a:pt x="5271" y="1528844"/>
                    </a:cubicBezTo>
                    <a:cubicBezTo>
                      <a:pt x="5974" y="1525154"/>
                      <a:pt x="6589" y="1521728"/>
                      <a:pt x="6765" y="1518389"/>
                    </a:cubicBezTo>
                    <a:cubicBezTo>
                      <a:pt x="7292" y="1510658"/>
                      <a:pt x="7204" y="1502576"/>
                      <a:pt x="7116" y="1494757"/>
                    </a:cubicBezTo>
                    <a:cubicBezTo>
                      <a:pt x="7116" y="1493000"/>
                      <a:pt x="7116" y="1491242"/>
                      <a:pt x="7116" y="1489485"/>
                    </a:cubicBezTo>
                    <a:cubicBezTo>
                      <a:pt x="7116" y="1489310"/>
                      <a:pt x="6853" y="1488607"/>
                      <a:pt x="6765" y="1488080"/>
                    </a:cubicBezTo>
                    <a:cubicBezTo>
                      <a:pt x="6062" y="1485796"/>
                      <a:pt x="5096" y="1482281"/>
                      <a:pt x="7116" y="1478855"/>
                    </a:cubicBezTo>
                    <a:cubicBezTo>
                      <a:pt x="9664" y="1474462"/>
                      <a:pt x="9927" y="1469279"/>
                      <a:pt x="10103" y="1463305"/>
                    </a:cubicBezTo>
                    <a:cubicBezTo>
                      <a:pt x="10367" y="1457331"/>
                      <a:pt x="10542" y="1450654"/>
                      <a:pt x="13529" y="1444153"/>
                    </a:cubicBezTo>
                    <a:cubicBezTo>
                      <a:pt x="13529" y="1444153"/>
                      <a:pt x="13529" y="1444153"/>
                      <a:pt x="13529" y="1444153"/>
                    </a:cubicBezTo>
                    <a:cubicBezTo>
                      <a:pt x="13178" y="1443187"/>
                      <a:pt x="12739" y="1442044"/>
                      <a:pt x="12563" y="1440727"/>
                    </a:cubicBezTo>
                    <a:cubicBezTo>
                      <a:pt x="12475" y="1440024"/>
                      <a:pt x="12300" y="1439409"/>
                      <a:pt x="12124" y="1438706"/>
                    </a:cubicBezTo>
                    <a:cubicBezTo>
                      <a:pt x="11597" y="1436246"/>
                      <a:pt x="10894" y="1433171"/>
                      <a:pt x="11421" y="1429921"/>
                    </a:cubicBezTo>
                    <a:cubicBezTo>
                      <a:pt x="12124" y="1425791"/>
                      <a:pt x="13002" y="1421750"/>
                      <a:pt x="13881" y="1417885"/>
                    </a:cubicBezTo>
                    <a:cubicBezTo>
                      <a:pt x="14847" y="1413316"/>
                      <a:pt x="15814" y="1409011"/>
                      <a:pt x="16429" y="1404707"/>
                    </a:cubicBezTo>
                    <a:cubicBezTo>
                      <a:pt x="17219" y="1399347"/>
                      <a:pt x="17659" y="1393725"/>
                      <a:pt x="18098" y="1388278"/>
                    </a:cubicBezTo>
                    <a:cubicBezTo>
                      <a:pt x="18449" y="1384237"/>
                      <a:pt x="18801" y="1380020"/>
                      <a:pt x="19240" y="1375890"/>
                    </a:cubicBezTo>
                    <a:cubicBezTo>
                      <a:pt x="19504" y="1373606"/>
                      <a:pt x="20382" y="1371761"/>
                      <a:pt x="21085" y="1370356"/>
                    </a:cubicBezTo>
                    <a:cubicBezTo>
                      <a:pt x="21261" y="1369916"/>
                      <a:pt x="21612" y="1369301"/>
                      <a:pt x="21700" y="1369038"/>
                    </a:cubicBezTo>
                    <a:cubicBezTo>
                      <a:pt x="21876" y="1367456"/>
                      <a:pt x="22315" y="1363415"/>
                      <a:pt x="25390" y="1361307"/>
                    </a:cubicBezTo>
                    <a:cubicBezTo>
                      <a:pt x="25214" y="1360867"/>
                      <a:pt x="24950" y="1360428"/>
                      <a:pt x="24775" y="1359989"/>
                    </a:cubicBezTo>
                    <a:cubicBezTo>
                      <a:pt x="24687" y="1359901"/>
                      <a:pt x="24687" y="1359901"/>
                      <a:pt x="24599" y="1359813"/>
                    </a:cubicBezTo>
                    <a:cubicBezTo>
                      <a:pt x="23808" y="1358759"/>
                      <a:pt x="21612" y="1356036"/>
                      <a:pt x="22578" y="1352434"/>
                    </a:cubicBezTo>
                    <a:cubicBezTo>
                      <a:pt x="23896" y="1347426"/>
                      <a:pt x="25390" y="1342330"/>
                      <a:pt x="26795" y="1337411"/>
                    </a:cubicBezTo>
                    <a:cubicBezTo>
                      <a:pt x="28113" y="1332754"/>
                      <a:pt x="29519" y="1327834"/>
                      <a:pt x="30837" y="1323090"/>
                    </a:cubicBezTo>
                    <a:cubicBezTo>
                      <a:pt x="31627" y="1320191"/>
                      <a:pt x="31979" y="1317028"/>
                      <a:pt x="32242" y="1314305"/>
                    </a:cubicBezTo>
                    <a:cubicBezTo>
                      <a:pt x="32506" y="1311406"/>
                      <a:pt x="32594" y="1308419"/>
                      <a:pt x="32682" y="1305256"/>
                    </a:cubicBezTo>
                    <a:cubicBezTo>
                      <a:pt x="32857" y="1298052"/>
                      <a:pt x="33033" y="1290672"/>
                      <a:pt x="35756" y="1283732"/>
                    </a:cubicBezTo>
                    <a:cubicBezTo>
                      <a:pt x="39358" y="1274332"/>
                      <a:pt x="41116" y="1264755"/>
                      <a:pt x="42960" y="1254477"/>
                    </a:cubicBezTo>
                    <a:cubicBezTo>
                      <a:pt x="43663" y="1250435"/>
                      <a:pt x="44454" y="1246306"/>
                      <a:pt x="45333" y="1242177"/>
                    </a:cubicBezTo>
                    <a:cubicBezTo>
                      <a:pt x="45420" y="1238487"/>
                      <a:pt x="47529" y="1236730"/>
                      <a:pt x="48847" y="1236027"/>
                    </a:cubicBezTo>
                    <a:cubicBezTo>
                      <a:pt x="52537" y="1234007"/>
                      <a:pt x="52800" y="1230932"/>
                      <a:pt x="52624" y="1223816"/>
                    </a:cubicBezTo>
                    <a:cubicBezTo>
                      <a:pt x="52624" y="1222322"/>
                      <a:pt x="52537" y="1220829"/>
                      <a:pt x="52624" y="1219335"/>
                    </a:cubicBezTo>
                    <a:cubicBezTo>
                      <a:pt x="52976" y="1208090"/>
                      <a:pt x="55699" y="1197811"/>
                      <a:pt x="58247" y="1187796"/>
                    </a:cubicBezTo>
                    <a:lnTo>
                      <a:pt x="58686" y="1186038"/>
                    </a:lnTo>
                    <a:cubicBezTo>
                      <a:pt x="59565" y="1182612"/>
                      <a:pt x="60443" y="1179098"/>
                      <a:pt x="61234" y="1175760"/>
                    </a:cubicBezTo>
                    <a:cubicBezTo>
                      <a:pt x="63518" y="1166096"/>
                      <a:pt x="65978" y="1156080"/>
                      <a:pt x="69756" y="1146504"/>
                    </a:cubicBezTo>
                    <a:cubicBezTo>
                      <a:pt x="71952" y="1141057"/>
                      <a:pt x="73534" y="1135435"/>
                      <a:pt x="75291" y="1129461"/>
                    </a:cubicBezTo>
                    <a:cubicBezTo>
                      <a:pt x="77487" y="1121993"/>
                      <a:pt x="79683" y="1114350"/>
                      <a:pt x="83022" y="1107058"/>
                    </a:cubicBezTo>
                    <a:cubicBezTo>
                      <a:pt x="89347" y="1093353"/>
                      <a:pt x="92774" y="1079472"/>
                      <a:pt x="95936" y="1062868"/>
                    </a:cubicBezTo>
                    <a:cubicBezTo>
                      <a:pt x="96815" y="1058475"/>
                      <a:pt x="99011" y="1054170"/>
                      <a:pt x="101208" y="1049953"/>
                    </a:cubicBezTo>
                    <a:cubicBezTo>
                      <a:pt x="102086" y="1048196"/>
                      <a:pt x="102965" y="1046527"/>
                      <a:pt x="103667" y="1044945"/>
                    </a:cubicBezTo>
                    <a:cubicBezTo>
                      <a:pt x="106830" y="1037917"/>
                      <a:pt x="109290" y="1030713"/>
                      <a:pt x="111926" y="1023158"/>
                    </a:cubicBezTo>
                    <a:cubicBezTo>
                      <a:pt x="115352" y="1013054"/>
                      <a:pt x="118954" y="1002600"/>
                      <a:pt x="124313" y="992672"/>
                    </a:cubicBezTo>
                    <a:cubicBezTo>
                      <a:pt x="125104" y="991267"/>
                      <a:pt x="125631" y="989334"/>
                      <a:pt x="126158" y="987313"/>
                    </a:cubicBezTo>
                    <a:cubicBezTo>
                      <a:pt x="126597" y="985556"/>
                      <a:pt x="127124" y="983799"/>
                      <a:pt x="127827" y="981954"/>
                    </a:cubicBezTo>
                    <a:cubicBezTo>
                      <a:pt x="129321" y="978089"/>
                      <a:pt x="131166" y="974399"/>
                      <a:pt x="133011" y="970885"/>
                    </a:cubicBezTo>
                    <a:cubicBezTo>
                      <a:pt x="135471" y="966141"/>
                      <a:pt x="137755" y="961660"/>
                      <a:pt x="138633" y="957531"/>
                    </a:cubicBezTo>
                    <a:cubicBezTo>
                      <a:pt x="140478" y="949360"/>
                      <a:pt x="143904" y="942859"/>
                      <a:pt x="147243" y="936534"/>
                    </a:cubicBezTo>
                    <a:cubicBezTo>
                      <a:pt x="148385" y="934425"/>
                      <a:pt x="149351" y="932492"/>
                      <a:pt x="150406" y="930472"/>
                    </a:cubicBezTo>
                    <a:cubicBezTo>
                      <a:pt x="150669" y="929945"/>
                      <a:pt x="150933" y="929418"/>
                      <a:pt x="151284" y="928890"/>
                    </a:cubicBezTo>
                    <a:lnTo>
                      <a:pt x="150494" y="928363"/>
                    </a:lnTo>
                    <a:lnTo>
                      <a:pt x="152075" y="927748"/>
                    </a:lnTo>
                    <a:cubicBezTo>
                      <a:pt x="153129" y="926343"/>
                      <a:pt x="154271" y="925025"/>
                      <a:pt x="155325" y="923883"/>
                    </a:cubicBezTo>
                    <a:cubicBezTo>
                      <a:pt x="155940" y="923180"/>
                      <a:pt x="156555" y="922477"/>
                      <a:pt x="157083" y="921862"/>
                    </a:cubicBezTo>
                    <a:cubicBezTo>
                      <a:pt x="157346" y="921511"/>
                      <a:pt x="157698" y="921159"/>
                      <a:pt x="158049" y="920808"/>
                    </a:cubicBezTo>
                    <a:cubicBezTo>
                      <a:pt x="158225" y="908684"/>
                      <a:pt x="164462" y="899635"/>
                      <a:pt x="169997" y="891553"/>
                    </a:cubicBezTo>
                    <a:cubicBezTo>
                      <a:pt x="171578" y="889268"/>
                      <a:pt x="173072" y="887072"/>
                      <a:pt x="174478" y="884876"/>
                    </a:cubicBezTo>
                    <a:cubicBezTo>
                      <a:pt x="176586" y="881449"/>
                      <a:pt x="178167" y="877584"/>
                      <a:pt x="179485" y="873894"/>
                    </a:cubicBezTo>
                    <a:cubicBezTo>
                      <a:pt x="180452" y="871258"/>
                      <a:pt x="181330" y="868535"/>
                      <a:pt x="182209" y="865636"/>
                    </a:cubicBezTo>
                    <a:cubicBezTo>
                      <a:pt x="184669" y="857553"/>
                      <a:pt x="187480" y="848416"/>
                      <a:pt x="194508" y="840861"/>
                    </a:cubicBezTo>
                    <a:cubicBezTo>
                      <a:pt x="194596" y="840510"/>
                      <a:pt x="194772" y="839807"/>
                      <a:pt x="194948" y="839367"/>
                    </a:cubicBezTo>
                    <a:cubicBezTo>
                      <a:pt x="195299" y="837786"/>
                      <a:pt x="195738" y="835853"/>
                      <a:pt x="196880" y="834008"/>
                    </a:cubicBezTo>
                    <a:cubicBezTo>
                      <a:pt x="198637" y="830934"/>
                      <a:pt x="200570" y="827946"/>
                      <a:pt x="202415" y="825135"/>
                    </a:cubicBezTo>
                    <a:cubicBezTo>
                      <a:pt x="204963" y="821094"/>
                      <a:pt x="207423" y="817316"/>
                      <a:pt x="209531" y="813363"/>
                    </a:cubicBezTo>
                    <a:cubicBezTo>
                      <a:pt x="210761" y="810991"/>
                      <a:pt x="211903" y="808619"/>
                      <a:pt x="213045" y="805983"/>
                    </a:cubicBezTo>
                    <a:cubicBezTo>
                      <a:pt x="214627" y="802557"/>
                      <a:pt x="216208" y="799043"/>
                      <a:pt x="218229" y="795616"/>
                    </a:cubicBezTo>
                    <a:cubicBezTo>
                      <a:pt x="219019" y="794299"/>
                      <a:pt x="219634" y="792893"/>
                      <a:pt x="220337" y="791399"/>
                    </a:cubicBezTo>
                    <a:cubicBezTo>
                      <a:pt x="222534" y="786743"/>
                      <a:pt x="225257" y="781120"/>
                      <a:pt x="231319" y="777343"/>
                    </a:cubicBezTo>
                    <a:cubicBezTo>
                      <a:pt x="231495" y="776464"/>
                      <a:pt x="231670" y="775410"/>
                      <a:pt x="231934" y="774356"/>
                    </a:cubicBezTo>
                    <a:cubicBezTo>
                      <a:pt x="232110" y="773653"/>
                      <a:pt x="232285" y="772950"/>
                      <a:pt x="232461" y="772247"/>
                    </a:cubicBezTo>
                    <a:cubicBezTo>
                      <a:pt x="232988" y="769963"/>
                      <a:pt x="233691" y="767064"/>
                      <a:pt x="235536" y="764516"/>
                    </a:cubicBezTo>
                    <a:cubicBezTo>
                      <a:pt x="238084" y="760826"/>
                      <a:pt x="240719" y="757312"/>
                      <a:pt x="243355" y="753886"/>
                    </a:cubicBezTo>
                    <a:cubicBezTo>
                      <a:pt x="246518" y="749669"/>
                      <a:pt x="249593" y="745627"/>
                      <a:pt x="252316" y="741411"/>
                    </a:cubicBezTo>
                    <a:cubicBezTo>
                      <a:pt x="253897" y="739038"/>
                      <a:pt x="255039" y="736227"/>
                      <a:pt x="256269" y="733152"/>
                    </a:cubicBezTo>
                    <a:cubicBezTo>
                      <a:pt x="256972" y="731483"/>
                      <a:pt x="257675" y="729726"/>
                      <a:pt x="258466" y="727969"/>
                    </a:cubicBezTo>
                    <a:cubicBezTo>
                      <a:pt x="264352" y="715406"/>
                      <a:pt x="272786" y="704775"/>
                      <a:pt x="280956" y="694584"/>
                    </a:cubicBezTo>
                    <a:lnTo>
                      <a:pt x="281484" y="693969"/>
                    </a:lnTo>
                    <a:cubicBezTo>
                      <a:pt x="283680" y="691158"/>
                      <a:pt x="285964" y="688435"/>
                      <a:pt x="288248" y="685623"/>
                    </a:cubicBezTo>
                    <a:cubicBezTo>
                      <a:pt x="293080" y="679737"/>
                      <a:pt x="298000" y="673675"/>
                      <a:pt x="302481" y="667526"/>
                    </a:cubicBezTo>
                    <a:cubicBezTo>
                      <a:pt x="303359" y="666296"/>
                      <a:pt x="303974" y="664451"/>
                      <a:pt x="304677" y="662430"/>
                    </a:cubicBezTo>
                    <a:cubicBezTo>
                      <a:pt x="305555" y="659970"/>
                      <a:pt x="306434" y="657247"/>
                      <a:pt x="308103" y="654611"/>
                    </a:cubicBezTo>
                    <a:cubicBezTo>
                      <a:pt x="311442" y="649428"/>
                      <a:pt x="315659" y="642926"/>
                      <a:pt x="321633" y="638534"/>
                    </a:cubicBezTo>
                    <a:cubicBezTo>
                      <a:pt x="324444" y="636513"/>
                      <a:pt x="325674" y="633350"/>
                      <a:pt x="327255" y="629309"/>
                    </a:cubicBezTo>
                    <a:cubicBezTo>
                      <a:pt x="328837" y="625356"/>
                      <a:pt x="330594" y="620875"/>
                      <a:pt x="334284" y="617010"/>
                    </a:cubicBezTo>
                    <a:cubicBezTo>
                      <a:pt x="336568" y="614550"/>
                      <a:pt x="338501" y="611387"/>
                      <a:pt x="340433" y="607961"/>
                    </a:cubicBezTo>
                    <a:cubicBezTo>
                      <a:pt x="342893" y="603744"/>
                      <a:pt x="345441" y="599439"/>
                      <a:pt x="349219" y="595749"/>
                    </a:cubicBezTo>
                    <a:cubicBezTo>
                      <a:pt x="351152" y="593904"/>
                      <a:pt x="352733" y="591356"/>
                      <a:pt x="354490" y="588721"/>
                    </a:cubicBezTo>
                    <a:cubicBezTo>
                      <a:pt x="357916" y="583449"/>
                      <a:pt x="362133" y="576860"/>
                      <a:pt x="370304" y="573873"/>
                    </a:cubicBezTo>
                    <a:cubicBezTo>
                      <a:pt x="374433" y="563243"/>
                      <a:pt x="381900" y="556215"/>
                      <a:pt x="389192" y="549362"/>
                    </a:cubicBezTo>
                    <a:cubicBezTo>
                      <a:pt x="392619" y="546112"/>
                      <a:pt x="395869" y="543125"/>
                      <a:pt x="398680" y="539786"/>
                    </a:cubicBezTo>
                    <a:cubicBezTo>
                      <a:pt x="402546" y="535218"/>
                      <a:pt x="405709" y="529859"/>
                      <a:pt x="409047" y="524236"/>
                    </a:cubicBezTo>
                    <a:cubicBezTo>
                      <a:pt x="410541" y="521776"/>
                      <a:pt x="412034" y="519228"/>
                      <a:pt x="413616" y="516768"/>
                    </a:cubicBezTo>
                    <a:cubicBezTo>
                      <a:pt x="413703" y="516681"/>
                      <a:pt x="413879" y="516329"/>
                      <a:pt x="413967" y="515978"/>
                    </a:cubicBezTo>
                    <a:cubicBezTo>
                      <a:pt x="414582" y="514572"/>
                      <a:pt x="415548" y="512376"/>
                      <a:pt x="417745" y="510794"/>
                    </a:cubicBezTo>
                    <a:cubicBezTo>
                      <a:pt x="427145" y="503942"/>
                      <a:pt x="434525" y="494981"/>
                      <a:pt x="442256" y="485580"/>
                    </a:cubicBezTo>
                    <a:cubicBezTo>
                      <a:pt x="447615" y="479079"/>
                      <a:pt x="453150" y="472314"/>
                      <a:pt x="459563" y="466252"/>
                    </a:cubicBezTo>
                    <a:cubicBezTo>
                      <a:pt x="463692" y="462299"/>
                      <a:pt x="468085" y="458434"/>
                      <a:pt x="472214" y="454744"/>
                    </a:cubicBezTo>
                    <a:cubicBezTo>
                      <a:pt x="478979" y="448770"/>
                      <a:pt x="485304" y="443059"/>
                      <a:pt x="491190" y="436821"/>
                    </a:cubicBezTo>
                    <a:cubicBezTo>
                      <a:pt x="494617" y="433132"/>
                      <a:pt x="498307" y="429705"/>
                      <a:pt x="501821" y="426367"/>
                    </a:cubicBezTo>
                    <a:cubicBezTo>
                      <a:pt x="508146" y="420481"/>
                      <a:pt x="514032" y="414946"/>
                      <a:pt x="518777" y="408005"/>
                    </a:cubicBezTo>
                    <a:cubicBezTo>
                      <a:pt x="525190" y="398605"/>
                      <a:pt x="534063" y="391313"/>
                      <a:pt x="542673" y="384197"/>
                    </a:cubicBezTo>
                    <a:cubicBezTo>
                      <a:pt x="545660" y="381737"/>
                      <a:pt x="548735" y="379277"/>
                      <a:pt x="551546" y="376730"/>
                    </a:cubicBezTo>
                    <a:cubicBezTo>
                      <a:pt x="556642" y="372249"/>
                      <a:pt x="561825" y="367856"/>
                      <a:pt x="566920" y="363639"/>
                    </a:cubicBezTo>
                    <a:cubicBezTo>
                      <a:pt x="573861" y="357753"/>
                      <a:pt x="581065" y="351779"/>
                      <a:pt x="587742" y="345541"/>
                    </a:cubicBezTo>
                    <a:cubicBezTo>
                      <a:pt x="589762" y="343696"/>
                      <a:pt x="591695" y="341852"/>
                      <a:pt x="593716" y="339919"/>
                    </a:cubicBezTo>
                    <a:cubicBezTo>
                      <a:pt x="602677" y="331397"/>
                      <a:pt x="611902" y="322612"/>
                      <a:pt x="623235" y="316462"/>
                    </a:cubicBezTo>
                    <a:cubicBezTo>
                      <a:pt x="627100" y="314353"/>
                      <a:pt x="630527" y="311191"/>
                      <a:pt x="634041" y="307852"/>
                    </a:cubicBezTo>
                    <a:cubicBezTo>
                      <a:pt x="639136" y="303108"/>
                      <a:pt x="644407" y="298100"/>
                      <a:pt x="651963" y="295377"/>
                    </a:cubicBezTo>
                    <a:cubicBezTo>
                      <a:pt x="653720" y="294674"/>
                      <a:pt x="655653" y="293268"/>
                      <a:pt x="657761" y="291775"/>
                    </a:cubicBezTo>
                    <a:cubicBezTo>
                      <a:pt x="659167" y="290721"/>
                      <a:pt x="660573" y="289666"/>
                      <a:pt x="662242" y="288700"/>
                    </a:cubicBezTo>
                    <a:cubicBezTo>
                      <a:pt x="666810" y="285889"/>
                      <a:pt x="669797" y="283429"/>
                      <a:pt x="672608" y="280354"/>
                    </a:cubicBezTo>
                    <a:cubicBezTo>
                      <a:pt x="679549" y="272623"/>
                      <a:pt x="689213" y="265594"/>
                      <a:pt x="700634" y="260060"/>
                    </a:cubicBezTo>
                    <a:lnTo>
                      <a:pt x="701952" y="259445"/>
                    </a:lnTo>
                    <a:cubicBezTo>
                      <a:pt x="706432" y="257248"/>
                      <a:pt x="710298" y="255403"/>
                      <a:pt x="712758" y="252329"/>
                    </a:cubicBezTo>
                    <a:cubicBezTo>
                      <a:pt x="720225" y="243104"/>
                      <a:pt x="729801" y="237657"/>
                      <a:pt x="739114" y="232298"/>
                    </a:cubicBezTo>
                    <a:cubicBezTo>
                      <a:pt x="742892" y="230189"/>
                      <a:pt x="746406" y="228169"/>
                      <a:pt x="749744" y="225885"/>
                    </a:cubicBezTo>
                    <a:cubicBezTo>
                      <a:pt x="752468" y="224040"/>
                      <a:pt x="755103" y="222107"/>
                      <a:pt x="757827" y="219998"/>
                    </a:cubicBezTo>
                    <a:cubicBezTo>
                      <a:pt x="761429" y="217275"/>
                      <a:pt x="765206" y="214464"/>
                      <a:pt x="769160" y="212004"/>
                    </a:cubicBezTo>
                    <a:cubicBezTo>
                      <a:pt x="772059" y="210247"/>
                      <a:pt x="775046" y="208314"/>
                      <a:pt x="777945" y="206381"/>
                    </a:cubicBezTo>
                    <a:cubicBezTo>
                      <a:pt x="787258" y="200319"/>
                      <a:pt x="796922" y="194082"/>
                      <a:pt x="807728" y="190567"/>
                    </a:cubicBezTo>
                    <a:cubicBezTo>
                      <a:pt x="812208" y="189162"/>
                      <a:pt x="816162" y="186175"/>
                      <a:pt x="820291" y="183100"/>
                    </a:cubicBezTo>
                    <a:cubicBezTo>
                      <a:pt x="825913" y="178883"/>
                      <a:pt x="832327" y="174139"/>
                      <a:pt x="841024" y="172821"/>
                    </a:cubicBezTo>
                    <a:cubicBezTo>
                      <a:pt x="842254" y="172645"/>
                      <a:pt x="844011" y="171767"/>
                      <a:pt x="845680" y="170888"/>
                    </a:cubicBezTo>
                    <a:lnTo>
                      <a:pt x="846823" y="170273"/>
                    </a:lnTo>
                    <a:cubicBezTo>
                      <a:pt x="847965" y="169658"/>
                      <a:pt x="849195" y="169131"/>
                      <a:pt x="850337" y="168604"/>
                    </a:cubicBezTo>
                    <a:cubicBezTo>
                      <a:pt x="853324" y="167198"/>
                      <a:pt x="856223" y="165880"/>
                      <a:pt x="858244" y="164123"/>
                    </a:cubicBezTo>
                    <a:cubicBezTo>
                      <a:pt x="867995" y="155777"/>
                      <a:pt x="878011" y="149891"/>
                      <a:pt x="888905" y="146113"/>
                    </a:cubicBezTo>
                    <a:cubicBezTo>
                      <a:pt x="894791" y="144093"/>
                      <a:pt x="900501" y="141106"/>
                      <a:pt x="906475" y="137943"/>
                    </a:cubicBezTo>
                    <a:cubicBezTo>
                      <a:pt x="909726" y="136186"/>
                      <a:pt x="913152" y="134429"/>
                      <a:pt x="916666" y="132760"/>
                    </a:cubicBezTo>
                    <a:cubicBezTo>
                      <a:pt x="920708" y="130827"/>
                      <a:pt x="924749" y="128718"/>
                      <a:pt x="928702" y="126610"/>
                    </a:cubicBezTo>
                    <a:cubicBezTo>
                      <a:pt x="940738" y="120196"/>
                      <a:pt x="953126" y="113607"/>
                      <a:pt x="967973" y="112026"/>
                    </a:cubicBezTo>
                    <a:cubicBezTo>
                      <a:pt x="974474" y="105349"/>
                      <a:pt x="982557" y="103504"/>
                      <a:pt x="989848" y="101835"/>
                    </a:cubicBezTo>
                    <a:cubicBezTo>
                      <a:pt x="993802" y="100957"/>
                      <a:pt x="997492" y="100078"/>
                      <a:pt x="1000654" y="98497"/>
                    </a:cubicBezTo>
                    <a:cubicBezTo>
                      <a:pt x="1002060" y="97794"/>
                      <a:pt x="1003466" y="97091"/>
                      <a:pt x="1004959" y="96388"/>
                    </a:cubicBezTo>
                    <a:cubicBezTo>
                      <a:pt x="1009703" y="94104"/>
                      <a:pt x="1014272" y="91908"/>
                      <a:pt x="1018489" y="89272"/>
                    </a:cubicBezTo>
                    <a:cubicBezTo>
                      <a:pt x="1026659" y="84176"/>
                      <a:pt x="1035357" y="81804"/>
                      <a:pt x="1043791" y="79432"/>
                    </a:cubicBezTo>
                    <a:cubicBezTo>
                      <a:pt x="1050028" y="77675"/>
                      <a:pt x="1055827" y="76094"/>
                      <a:pt x="1061274" y="73546"/>
                    </a:cubicBezTo>
                    <a:cubicBezTo>
                      <a:pt x="1068126" y="70296"/>
                      <a:pt x="1075418" y="68275"/>
                      <a:pt x="1082446" y="66342"/>
                    </a:cubicBezTo>
                    <a:cubicBezTo>
                      <a:pt x="1085258" y="65551"/>
                      <a:pt x="1088245" y="64761"/>
                      <a:pt x="1091056" y="63882"/>
                    </a:cubicBezTo>
                    <a:cubicBezTo>
                      <a:pt x="1094307" y="62916"/>
                      <a:pt x="1097382" y="61598"/>
                      <a:pt x="1100720" y="60280"/>
                    </a:cubicBezTo>
                    <a:cubicBezTo>
                      <a:pt x="1107836" y="57381"/>
                      <a:pt x="1115304" y="54306"/>
                      <a:pt x="1124177" y="53867"/>
                    </a:cubicBezTo>
                    <a:cubicBezTo>
                      <a:pt x="1125319" y="53779"/>
                      <a:pt x="1126813" y="53252"/>
                      <a:pt x="1128482" y="52637"/>
                    </a:cubicBezTo>
                    <a:cubicBezTo>
                      <a:pt x="1131996" y="51407"/>
                      <a:pt x="1136564" y="49738"/>
                      <a:pt x="1141835" y="50968"/>
                    </a:cubicBezTo>
                    <a:cubicBezTo>
                      <a:pt x="1142626" y="50353"/>
                      <a:pt x="1143505" y="49650"/>
                      <a:pt x="1144559" y="49211"/>
                    </a:cubicBezTo>
                    <a:cubicBezTo>
                      <a:pt x="1145350" y="48859"/>
                      <a:pt x="1146140" y="48332"/>
                      <a:pt x="1146843" y="47893"/>
                    </a:cubicBezTo>
                    <a:cubicBezTo>
                      <a:pt x="1149654" y="46224"/>
                      <a:pt x="1152905" y="44379"/>
                      <a:pt x="1156771" y="44115"/>
                    </a:cubicBezTo>
                    <a:cubicBezTo>
                      <a:pt x="1172409" y="42709"/>
                      <a:pt x="1185411" y="39635"/>
                      <a:pt x="1197798" y="34363"/>
                    </a:cubicBezTo>
                    <a:cubicBezTo>
                      <a:pt x="1204387" y="31552"/>
                      <a:pt x="1211328" y="30761"/>
                      <a:pt x="1218093" y="29971"/>
                    </a:cubicBezTo>
                    <a:cubicBezTo>
                      <a:pt x="1222046" y="29531"/>
                      <a:pt x="1225736" y="29092"/>
                      <a:pt x="1229250" y="28301"/>
                    </a:cubicBezTo>
                    <a:cubicBezTo>
                      <a:pt x="1235751" y="26808"/>
                      <a:pt x="1242340" y="26281"/>
                      <a:pt x="1248754" y="25754"/>
                    </a:cubicBezTo>
                    <a:cubicBezTo>
                      <a:pt x="1257890" y="25051"/>
                      <a:pt x="1266588" y="24260"/>
                      <a:pt x="1274583" y="20834"/>
                    </a:cubicBezTo>
                    <a:cubicBezTo>
                      <a:pt x="1276340" y="18813"/>
                      <a:pt x="1278448" y="17847"/>
                      <a:pt x="1280820" y="18023"/>
                    </a:cubicBezTo>
                    <a:lnTo>
                      <a:pt x="1282138" y="18110"/>
                    </a:lnTo>
                    <a:cubicBezTo>
                      <a:pt x="1293823" y="19077"/>
                      <a:pt x="1293823" y="19077"/>
                      <a:pt x="1306561" y="13366"/>
                    </a:cubicBezTo>
                    <a:cubicBezTo>
                      <a:pt x="1311305" y="11258"/>
                      <a:pt x="1316840" y="12049"/>
                      <a:pt x="1319739" y="12751"/>
                    </a:cubicBezTo>
                    <a:cubicBezTo>
                      <a:pt x="1326241" y="14245"/>
                      <a:pt x="1332478" y="12312"/>
                      <a:pt x="1338892" y="9940"/>
                    </a:cubicBezTo>
                    <a:cubicBezTo>
                      <a:pt x="1339243" y="9852"/>
                      <a:pt x="1339682" y="9589"/>
                      <a:pt x="1340209" y="9325"/>
                    </a:cubicBezTo>
                    <a:cubicBezTo>
                      <a:pt x="1341703" y="8534"/>
                      <a:pt x="1343723" y="7480"/>
                      <a:pt x="1346271" y="7304"/>
                    </a:cubicBezTo>
                    <a:cubicBezTo>
                      <a:pt x="1360064" y="6250"/>
                      <a:pt x="1373682" y="5284"/>
                      <a:pt x="1387387" y="4669"/>
                    </a:cubicBezTo>
                    <a:cubicBezTo>
                      <a:pt x="1390286" y="4581"/>
                      <a:pt x="1393273" y="5020"/>
                      <a:pt x="1395821" y="5459"/>
                    </a:cubicBezTo>
                    <a:cubicBezTo>
                      <a:pt x="1397666" y="5723"/>
                      <a:pt x="1400565" y="6250"/>
                      <a:pt x="1401619" y="5987"/>
                    </a:cubicBezTo>
                    <a:cubicBezTo>
                      <a:pt x="1408208" y="1594"/>
                      <a:pt x="1414358" y="1857"/>
                      <a:pt x="1419366" y="2121"/>
                    </a:cubicBezTo>
                    <a:cubicBezTo>
                      <a:pt x="1420771" y="2209"/>
                      <a:pt x="1422177" y="2209"/>
                      <a:pt x="1423407" y="2209"/>
                    </a:cubicBezTo>
                    <a:cubicBezTo>
                      <a:pt x="1426833" y="2033"/>
                      <a:pt x="1429908" y="2824"/>
                      <a:pt x="1432719" y="3527"/>
                    </a:cubicBezTo>
                    <a:cubicBezTo>
                      <a:pt x="1434740" y="4054"/>
                      <a:pt x="1436761" y="4493"/>
                      <a:pt x="1438254" y="4493"/>
                    </a:cubicBezTo>
                    <a:cubicBezTo>
                      <a:pt x="1443701" y="4405"/>
                      <a:pt x="1449324" y="3263"/>
                      <a:pt x="1454068" y="2121"/>
                    </a:cubicBezTo>
                    <a:cubicBezTo>
                      <a:pt x="1468124" y="-1217"/>
                      <a:pt x="1494568" y="188"/>
                      <a:pt x="1510294" y="979"/>
                    </a:cubicBezTo>
                    <a:lnTo>
                      <a:pt x="1514072" y="1155"/>
                    </a:lnTo>
                    <a:cubicBezTo>
                      <a:pt x="1518113" y="1330"/>
                      <a:pt x="1521891" y="2209"/>
                      <a:pt x="1525581" y="3000"/>
                    </a:cubicBezTo>
                    <a:cubicBezTo>
                      <a:pt x="1532433" y="4493"/>
                      <a:pt x="1538320" y="5811"/>
                      <a:pt x="1543766" y="2824"/>
                    </a:cubicBezTo>
                    <a:cubicBezTo>
                      <a:pt x="1545963" y="1594"/>
                      <a:pt x="1548071" y="1945"/>
                      <a:pt x="1548950" y="2033"/>
                    </a:cubicBezTo>
                    <a:cubicBezTo>
                      <a:pt x="1551146" y="2297"/>
                      <a:pt x="1553343" y="2648"/>
                      <a:pt x="1555363" y="3000"/>
                    </a:cubicBezTo>
                    <a:cubicBezTo>
                      <a:pt x="1559844" y="3702"/>
                      <a:pt x="1564061" y="4405"/>
                      <a:pt x="1568102" y="4405"/>
                    </a:cubicBezTo>
                    <a:cubicBezTo>
                      <a:pt x="1570562" y="4405"/>
                      <a:pt x="1573110" y="3966"/>
                      <a:pt x="1575921" y="3439"/>
                    </a:cubicBezTo>
                    <a:cubicBezTo>
                      <a:pt x="1579435" y="2824"/>
                      <a:pt x="1583037" y="2121"/>
                      <a:pt x="1586903" y="2297"/>
                    </a:cubicBezTo>
                    <a:cubicBezTo>
                      <a:pt x="1590593" y="2385"/>
                      <a:pt x="1593580" y="4142"/>
                      <a:pt x="1596039" y="5547"/>
                    </a:cubicBezTo>
                    <a:cubicBezTo>
                      <a:pt x="1597270" y="6250"/>
                      <a:pt x="1598499" y="6953"/>
                      <a:pt x="1599290" y="7129"/>
                    </a:cubicBezTo>
                    <a:cubicBezTo>
                      <a:pt x="1600432" y="7392"/>
                      <a:pt x="1601399" y="7832"/>
                      <a:pt x="1602277" y="8271"/>
                    </a:cubicBezTo>
                    <a:cubicBezTo>
                      <a:pt x="1605352" y="4757"/>
                      <a:pt x="1611326" y="3966"/>
                      <a:pt x="1614752" y="5108"/>
                    </a:cubicBezTo>
                    <a:cubicBezTo>
                      <a:pt x="1622835" y="7744"/>
                      <a:pt x="1631357" y="6689"/>
                      <a:pt x="1640318" y="5459"/>
                    </a:cubicBezTo>
                    <a:cubicBezTo>
                      <a:pt x="1647434" y="4493"/>
                      <a:pt x="1654726" y="3527"/>
                      <a:pt x="1662369" y="4317"/>
                    </a:cubicBezTo>
                    <a:cubicBezTo>
                      <a:pt x="1667025" y="4757"/>
                      <a:pt x="1672033" y="4142"/>
                      <a:pt x="1677392" y="3439"/>
                    </a:cubicBezTo>
                    <a:cubicBezTo>
                      <a:pt x="1682136" y="2824"/>
                      <a:pt x="1687144" y="2121"/>
                      <a:pt x="1692152" y="2297"/>
                    </a:cubicBezTo>
                    <a:cubicBezTo>
                      <a:pt x="1698653" y="2472"/>
                      <a:pt x="1704802" y="3790"/>
                      <a:pt x="1710864" y="5020"/>
                    </a:cubicBezTo>
                    <a:cubicBezTo>
                      <a:pt x="1713588" y="5635"/>
                      <a:pt x="1716136" y="6162"/>
                      <a:pt x="1718771" y="6602"/>
                    </a:cubicBezTo>
                    <a:cubicBezTo>
                      <a:pt x="1719474" y="6689"/>
                      <a:pt x="1720089" y="6865"/>
                      <a:pt x="1720792" y="7041"/>
                    </a:cubicBezTo>
                    <a:cubicBezTo>
                      <a:pt x="1721143" y="7129"/>
                      <a:pt x="1721670" y="7217"/>
                      <a:pt x="1722022" y="7304"/>
                    </a:cubicBezTo>
                    <a:cubicBezTo>
                      <a:pt x="1726766" y="5547"/>
                      <a:pt x="1731334" y="6074"/>
                      <a:pt x="1735112" y="6514"/>
                    </a:cubicBezTo>
                    <a:cubicBezTo>
                      <a:pt x="1739065" y="6953"/>
                      <a:pt x="1741350" y="7217"/>
                      <a:pt x="1743282" y="5899"/>
                    </a:cubicBezTo>
                    <a:cubicBezTo>
                      <a:pt x="1746884" y="3527"/>
                      <a:pt x="1756197" y="2297"/>
                      <a:pt x="1759799" y="7656"/>
                    </a:cubicBezTo>
                    <a:cubicBezTo>
                      <a:pt x="1761029" y="9413"/>
                      <a:pt x="1761117" y="9676"/>
                      <a:pt x="1765861" y="8534"/>
                    </a:cubicBezTo>
                    <a:cubicBezTo>
                      <a:pt x="1767706" y="8095"/>
                      <a:pt x="1769726" y="7568"/>
                      <a:pt x="1772011" y="7480"/>
                    </a:cubicBezTo>
                    <a:cubicBezTo>
                      <a:pt x="1789493" y="6426"/>
                      <a:pt x="1806537" y="9501"/>
                      <a:pt x="1823054" y="12488"/>
                    </a:cubicBezTo>
                    <a:lnTo>
                      <a:pt x="1827534" y="13278"/>
                    </a:lnTo>
                    <a:cubicBezTo>
                      <a:pt x="1829906" y="13718"/>
                      <a:pt x="1832190" y="14333"/>
                      <a:pt x="1834299" y="15036"/>
                    </a:cubicBezTo>
                    <a:cubicBezTo>
                      <a:pt x="1839394" y="16529"/>
                      <a:pt x="1842469" y="17320"/>
                      <a:pt x="1845808" y="15914"/>
                    </a:cubicBezTo>
                    <a:cubicBezTo>
                      <a:pt x="1850113" y="14069"/>
                      <a:pt x="1854242" y="16353"/>
                      <a:pt x="1857053" y="17935"/>
                    </a:cubicBezTo>
                    <a:lnTo>
                      <a:pt x="1857229" y="18023"/>
                    </a:lnTo>
                    <a:cubicBezTo>
                      <a:pt x="1867068" y="23469"/>
                      <a:pt x="1875151" y="25051"/>
                      <a:pt x="1883497" y="23294"/>
                    </a:cubicBezTo>
                    <a:cubicBezTo>
                      <a:pt x="1885693" y="22855"/>
                      <a:pt x="1888944" y="22415"/>
                      <a:pt x="1891931" y="23997"/>
                    </a:cubicBezTo>
                    <a:cubicBezTo>
                      <a:pt x="1899662" y="28214"/>
                      <a:pt x="1908448" y="28916"/>
                      <a:pt x="1917848" y="29619"/>
                    </a:cubicBezTo>
                    <a:cubicBezTo>
                      <a:pt x="1925667" y="30234"/>
                      <a:pt x="1933837" y="30849"/>
                      <a:pt x="1941832" y="33573"/>
                    </a:cubicBezTo>
                    <a:cubicBezTo>
                      <a:pt x="1944116" y="34363"/>
                      <a:pt x="1947191" y="34276"/>
                      <a:pt x="1950442" y="34276"/>
                    </a:cubicBezTo>
                    <a:cubicBezTo>
                      <a:pt x="1956152" y="34188"/>
                      <a:pt x="1963268" y="34100"/>
                      <a:pt x="1969330" y="38580"/>
                    </a:cubicBezTo>
                    <a:cubicBezTo>
                      <a:pt x="1975392" y="42973"/>
                      <a:pt x="1982684" y="43852"/>
                      <a:pt x="1990327" y="44818"/>
                    </a:cubicBezTo>
                    <a:cubicBezTo>
                      <a:pt x="1994281" y="45257"/>
                      <a:pt x="1998410" y="45784"/>
                      <a:pt x="2002451" y="46751"/>
                    </a:cubicBezTo>
                    <a:cubicBezTo>
                      <a:pt x="2003417" y="47014"/>
                      <a:pt x="2004384" y="47190"/>
                      <a:pt x="2005350" y="47366"/>
                    </a:cubicBezTo>
                    <a:cubicBezTo>
                      <a:pt x="2011412" y="48684"/>
                      <a:pt x="2018177" y="50177"/>
                      <a:pt x="2023800" y="55712"/>
                    </a:cubicBezTo>
                    <a:cubicBezTo>
                      <a:pt x="2024063" y="55712"/>
                      <a:pt x="2024327" y="55712"/>
                      <a:pt x="2024590" y="55712"/>
                    </a:cubicBezTo>
                    <a:cubicBezTo>
                      <a:pt x="2026611" y="55712"/>
                      <a:pt x="2028719" y="55712"/>
                      <a:pt x="2030916" y="55800"/>
                    </a:cubicBezTo>
                    <a:lnTo>
                      <a:pt x="2032936" y="54218"/>
                    </a:lnTo>
                    <a:lnTo>
                      <a:pt x="2033112" y="55888"/>
                    </a:lnTo>
                    <a:cubicBezTo>
                      <a:pt x="2039613" y="56151"/>
                      <a:pt x="2046290" y="56942"/>
                      <a:pt x="2052440" y="59490"/>
                    </a:cubicBezTo>
                    <a:cubicBezTo>
                      <a:pt x="2063509" y="64058"/>
                      <a:pt x="2075194" y="67836"/>
                      <a:pt x="2086439" y="71526"/>
                    </a:cubicBezTo>
                    <a:cubicBezTo>
                      <a:pt x="2093204" y="73722"/>
                      <a:pt x="2100232" y="76006"/>
                      <a:pt x="2107085" y="78466"/>
                    </a:cubicBezTo>
                    <a:cubicBezTo>
                      <a:pt x="2110511" y="79696"/>
                      <a:pt x="2114113" y="80838"/>
                      <a:pt x="2117540" y="81980"/>
                    </a:cubicBezTo>
                    <a:cubicBezTo>
                      <a:pt x="2131508" y="86636"/>
                      <a:pt x="2146004" y="91380"/>
                      <a:pt x="2159007" y="101220"/>
                    </a:cubicBezTo>
                    <a:cubicBezTo>
                      <a:pt x="2162257" y="103680"/>
                      <a:pt x="2167704" y="104559"/>
                      <a:pt x="2173502" y="105525"/>
                    </a:cubicBezTo>
                    <a:cubicBezTo>
                      <a:pt x="2176402" y="105964"/>
                      <a:pt x="2179389" y="106491"/>
                      <a:pt x="2182200" y="107194"/>
                    </a:cubicBezTo>
                    <a:cubicBezTo>
                      <a:pt x="2182463" y="107194"/>
                      <a:pt x="2182727" y="107194"/>
                      <a:pt x="2183078" y="107194"/>
                    </a:cubicBezTo>
                    <a:cubicBezTo>
                      <a:pt x="2184923" y="107282"/>
                      <a:pt x="2188877" y="107370"/>
                      <a:pt x="2191073" y="110796"/>
                    </a:cubicBezTo>
                    <a:cubicBezTo>
                      <a:pt x="2194060" y="115365"/>
                      <a:pt x="2198629" y="116507"/>
                      <a:pt x="2205745" y="118000"/>
                    </a:cubicBezTo>
                    <a:cubicBezTo>
                      <a:pt x="2210840" y="119054"/>
                      <a:pt x="2216551" y="120196"/>
                      <a:pt x="2221646" y="123535"/>
                    </a:cubicBezTo>
                    <a:cubicBezTo>
                      <a:pt x="2228060" y="127752"/>
                      <a:pt x="2235264" y="130915"/>
                      <a:pt x="2242819" y="134341"/>
                    </a:cubicBezTo>
                    <a:cubicBezTo>
                      <a:pt x="2246333" y="135922"/>
                      <a:pt x="2249935" y="137592"/>
                      <a:pt x="2253537" y="139261"/>
                    </a:cubicBezTo>
                    <a:cubicBezTo>
                      <a:pt x="2256436" y="140666"/>
                      <a:pt x="2259336" y="142248"/>
                      <a:pt x="2262059" y="143829"/>
                    </a:cubicBezTo>
                    <a:cubicBezTo>
                      <a:pt x="2267682" y="146992"/>
                      <a:pt x="2273041" y="149891"/>
                      <a:pt x="2278488" y="151385"/>
                    </a:cubicBezTo>
                    <a:cubicBezTo>
                      <a:pt x="2291139" y="154811"/>
                      <a:pt x="2299924" y="161839"/>
                      <a:pt x="2307479" y="168955"/>
                    </a:cubicBezTo>
                    <a:cubicBezTo>
                      <a:pt x="2309764" y="171064"/>
                      <a:pt x="2312048" y="172206"/>
                      <a:pt x="2313190" y="172294"/>
                    </a:cubicBezTo>
                    <a:cubicBezTo>
                      <a:pt x="2321536" y="173172"/>
                      <a:pt x="2327949" y="177301"/>
                      <a:pt x="2333660" y="180903"/>
                    </a:cubicBezTo>
                    <a:cubicBezTo>
                      <a:pt x="2336032" y="182485"/>
                      <a:pt x="2338316" y="183890"/>
                      <a:pt x="2340600" y="185033"/>
                    </a:cubicBezTo>
                    <a:cubicBezTo>
                      <a:pt x="2342797" y="186175"/>
                      <a:pt x="2344729" y="187492"/>
                      <a:pt x="2346574" y="188722"/>
                    </a:cubicBezTo>
                    <a:cubicBezTo>
                      <a:pt x="2348946" y="190304"/>
                      <a:pt x="2351143" y="191885"/>
                      <a:pt x="2353427" y="192588"/>
                    </a:cubicBezTo>
                    <a:cubicBezTo>
                      <a:pt x="2363442" y="195663"/>
                      <a:pt x="2371613" y="201461"/>
                      <a:pt x="2379520" y="207084"/>
                    </a:cubicBezTo>
                    <a:lnTo>
                      <a:pt x="2379783" y="207260"/>
                    </a:lnTo>
                    <a:cubicBezTo>
                      <a:pt x="2384966" y="210949"/>
                      <a:pt x="2390326" y="214112"/>
                      <a:pt x="2396036" y="217538"/>
                    </a:cubicBezTo>
                    <a:cubicBezTo>
                      <a:pt x="2399111" y="219383"/>
                      <a:pt x="2402362" y="221316"/>
                      <a:pt x="2405524" y="223249"/>
                    </a:cubicBezTo>
                    <a:cubicBezTo>
                      <a:pt x="2409478" y="225709"/>
                      <a:pt x="2413519" y="228081"/>
                      <a:pt x="2417560" y="230453"/>
                    </a:cubicBezTo>
                    <a:cubicBezTo>
                      <a:pt x="2430563" y="238008"/>
                      <a:pt x="2444092" y="245915"/>
                      <a:pt x="2454722" y="258303"/>
                    </a:cubicBezTo>
                    <a:cubicBezTo>
                      <a:pt x="2456128" y="259884"/>
                      <a:pt x="2458939" y="261290"/>
                      <a:pt x="2461751" y="262607"/>
                    </a:cubicBezTo>
                    <a:cubicBezTo>
                      <a:pt x="2462981" y="263135"/>
                      <a:pt x="2464123" y="263750"/>
                      <a:pt x="2465265" y="264365"/>
                    </a:cubicBezTo>
                    <a:cubicBezTo>
                      <a:pt x="2474402" y="269109"/>
                      <a:pt x="2484856" y="275171"/>
                      <a:pt x="2493378" y="285801"/>
                    </a:cubicBezTo>
                    <a:cubicBezTo>
                      <a:pt x="2497595" y="290984"/>
                      <a:pt x="2504535" y="294762"/>
                      <a:pt x="2511827" y="298628"/>
                    </a:cubicBezTo>
                    <a:cubicBezTo>
                      <a:pt x="2514551" y="300121"/>
                      <a:pt x="2517362" y="301615"/>
                      <a:pt x="2520086" y="303196"/>
                    </a:cubicBezTo>
                    <a:lnTo>
                      <a:pt x="2520700" y="303547"/>
                    </a:lnTo>
                    <a:cubicBezTo>
                      <a:pt x="2528344" y="308116"/>
                      <a:pt x="2530716" y="310488"/>
                      <a:pt x="2532209" y="317516"/>
                    </a:cubicBezTo>
                    <a:lnTo>
                      <a:pt x="2535987" y="318307"/>
                    </a:lnTo>
                    <a:cubicBezTo>
                      <a:pt x="2536339" y="318395"/>
                      <a:pt x="2536778" y="318482"/>
                      <a:pt x="2537129" y="318482"/>
                    </a:cubicBezTo>
                    <a:cubicBezTo>
                      <a:pt x="2538535" y="318746"/>
                      <a:pt x="2540292" y="319010"/>
                      <a:pt x="2542049" y="319800"/>
                    </a:cubicBezTo>
                    <a:cubicBezTo>
                      <a:pt x="2543367" y="320415"/>
                      <a:pt x="2546705" y="321909"/>
                      <a:pt x="2563046" y="337810"/>
                    </a:cubicBezTo>
                    <a:cubicBezTo>
                      <a:pt x="2566297" y="340973"/>
                      <a:pt x="2569811" y="343960"/>
                      <a:pt x="2573501" y="347035"/>
                    </a:cubicBezTo>
                    <a:cubicBezTo>
                      <a:pt x="2575609" y="348792"/>
                      <a:pt x="2577893" y="350637"/>
                      <a:pt x="2580002" y="352570"/>
                    </a:cubicBezTo>
                    <a:cubicBezTo>
                      <a:pt x="2584922" y="356875"/>
                      <a:pt x="2589929" y="361355"/>
                      <a:pt x="2594761" y="365660"/>
                    </a:cubicBezTo>
                    <a:cubicBezTo>
                      <a:pt x="2604513" y="374357"/>
                      <a:pt x="2614616" y="383406"/>
                      <a:pt x="2624807" y="391840"/>
                    </a:cubicBezTo>
                    <a:cubicBezTo>
                      <a:pt x="2637019" y="401944"/>
                      <a:pt x="2648703" y="412222"/>
                      <a:pt x="2657050" y="426455"/>
                    </a:cubicBezTo>
                    <a:cubicBezTo>
                      <a:pt x="2659158" y="430057"/>
                      <a:pt x="2663463" y="433044"/>
                      <a:pt x="2668031" y="436294"/>
                    </a:cubicBezTo>
                    <a:cubicBezTo>
                      <a:pt x="2670228" y="437876"/>
                      <a:pt x="2672512" y="439457"/>
                      <a:pt x="2674620" y="441214"/>
                    </a:cubicBezTo>
                    <a:cubicBezTo>
                      <a:pt x="2675147" y="441653"/>
                      <a:pt x="2675850" y="442093"/>
                      <a:pt x="2676553" y="442532"/>
                    </a:cubicBezTo>
                    <a:cubicBezTo>
                      <a:pt x="2677959" y="443411"/>
                      <a:pt x="2679628" y="444377"/>
                      <a:pt x="2681122" y="445870"/>
                    </a:cubicBezTo>
                    <a:cubicBezTo>
                      <a:pt x="2683406" y="448155"/>
                      <a:pt x="2685690" y="450351"/>
                      <a:pt x="2687974" y="452635"/>
                    </a:cubicBezTo>
                    <a:cubicBezTo>
                      <a:pt x="2696144" y="460630"/>
                      <a:pt x="2704666" y="468888"/>
                      <a:pt x="2712573" y="477586"/>
                    </a:cubicBezTo>
                    <a:cubicBezTo>
                      <a:pt x="2716087" y="481451"/>
                      <a:pt x="2719250" y="485668"/>
                      <a:pt x="2722237" y="489709"/>
                    </a:cubicBezTo>
                    <a:cubicBezTo>
                      <a:pt x="2726806" y="495771"/>
                      <a:pt x="2731023" y="501570"/>
                      <a:pt x="2736294" y="505699"/>
                    </a:cubicBezTo>
                    <a:cubicBezTo>
                      <a:pt x="2746924" y="513957"/>
                      <a:pt x="2753249" y="524324"/>
                      <a:pt x="2759399" y="534339"/>
                    </a:cubicBezTo>
                    <a:cubicBezTo>
                      <a:pt x="2760981" y="536887"/>
                      <a:pt x="2762650" y="539610"/>
                      <a:pt x="2764319" y="542158"/>
                    </a:cubicBezTo>
                    <a:cubicBezTo>
                      <a:pt x="2768185" y="548044"/>
                      <a:pt x="2774334" y="553228"/>
                      <a:pt x="2779254" y="557093"/>
                    </a:cubicBezTo>
                    <a:cubicBezTo>
                      <a:pt x="2785053" y="561662"/>
                      <a:pt x="2789094" y="566845"/>
                      <a:pt x="2791378" y="572643"/>
                    </a:cubicBezTo>
                    <a:lnTo>
                      <a:pt x="2797264" y="578178"/>
                    </a:lnTo>
                    <a:cubicBezTo>
                      <a:pt x="2797703" y="578530"/>
                      <a:pt x="2798143" y="578969"/>
                      <a:pt x="2798582" y="579320"/>
                    </a:cubicBezTo>
                    <a:cubicBezTo>
                      <a:pt x="2799900" y="580462"/>
                      <a:pt x="2801393" y="581692"/>
                      <a:pt x="2802623" y="583449"/>
                    </a:cubicBezTo>
                    <a:cubicBezTo>
                      <a:pt x="2804820" y="586436"/>
                      <a:pt x="2807016" y="589336"/>
                      <a:pt x="2809212" y="592323"/>
                    </a:cubicBezTo>
                    <a:cubicBezTo>
                      <a:pt x="2816592" y="602250"/>
                      <a:pt x="2824323" y="612441"/>
                      <a:pt x="2831352" y="622984"/>
                    </a:cubicBezTo>
                    <a:cubicBezTo>
                      <a:pt x="2835129" y="628518"/>
                      <a:pt x="2838116" y="634405"/>
                      <a:pt x="2840927" y="640203"/>
                    </a:cubicBezTo>
                    <a:cubicBezTo>
                      <a:pt x="2842070" y="642487"/>
                      <a:pt x="2843300" y="644859"/>
                      <a:pt x="2844442" y="647143"/>
                    </a:cubicBezTo>
                    <a:cubicBezTo>
                      <a:pt x="2844530" y="647319"/>
                      <a:pt x="2844617" y="647495"/>
                      <a:pt x="2844705" y="647758"/>
                    </a:cubicBezTo>
                    <a:cubicBezTo>
                      <a:pt x="2852963" y="650218"/>
                      <a:pt x="2855687" y="657334"/>
                      <a:pt x="2857532" y="662166"/>
                    </a:cubicBezTo>
                    <a:cubicBezTo>
                      <a:pt x="2858235" y="664011"/>
                      <a:pt x="2858938" y="665856"/>
                      <a:pt x="2859816" y="667086"/>
                    </a:cubicBezTo>
                    <a:lnTo>
                      <a:pt x="2860343" y="667789"/>
                    </a:lnTo>
                    <a:cubicBezTo>
                      <a:pt x="2862276" y="670600"/>
                      <a:pt x="2864033" y="673236"/>
                      <a:pt x="2866054" y="675696"/>
                    </a:cubicBezTo>
                    <a:lnTo>
                      <a:pt x="2869480" y="679825"/>
                    </a:lnTo>
                    <a:cubicBezTo>
                      <a:pt x="2882658" y="695902"/>
                      <a:pt x="2896275" y="712507"/>
                      <a:pt x="2904797" y="732449"/>
                    </a:cubicBezTo>
                    <a:cubicBezTo>
                      <a:pt x="2907784" y="739478"/>
                      <a:pt x="2912177" y="745540"/>
                      <a:pt x="2916921" y="751953"/>
                    </a:cubicBezTo>
                    <a:cubicBezTo>
                      <a:pt x="2919381" y="755291"/>
                      <a:pt x="2921929" y="758806"/>
                      <a:pt x="2924301" y="762495"/>
                    </a:cubicBezTo>
                    <a:cubicBezTo>
                      <a:pt x="2924652" y="763023"/>
                      <a:pt x="2925004" y="763550"/>
                      <a:pt x="2925355" y="764077"/>
                    </a:cubicBezTo>
                    <a:cubicBezTo>
                      <a:pt x="2928781" y="769348"/>
                      <a:pt x="2932823" y="775586"/>
                      <a:pt x="2931856" y="783317"/>
                    </a:cubicBezTo>
                    <a:cubicBezTo>
                      <a:pt x="2932559" y="783229"/>
                      <a:pt x="2933350" y="783229"/>
                      <a:pt x="2934140" y="783317"/>
                    </a:cubicBezTo>
                    <a:cubicBezTo>
                      <a:pt x="2939060" y="783932"/>
                      <a:pt x="2941081" y="787973"/>
                      <a:pt x="2944244" y="793947"/>
                    </a:cubicBezTo>
                    <a:lnTo>
                      <a:pt x="2944331" y="794211"/>
                    </a:lnTo>
                    <a:cubicBezTo>
                      <a:pt x="2946528" y="798340"/>
                      <a:pt x="2948812" y="802557"/>
                      <a:pt x="2951096" y="806686"/>
                    </a:cubicBezTo>
                    <a:cubicBezTo>
                      <a:pt x="2955665" y="814944"/>
                      <a:pt x="2960497" y="823466"/>
                      <a:pt x="2964186" y="832515"/>
                    </a:cubicBezTo>
                    <a:cubicBezTo>
                      <a:pt x="2965943" y="836732"/>
                      <a:pt x="2968491" y="840685"/>
                      <a:pt x="2971215" y="844902"/>
                    </a:cubicBezTo>
                    <a:cubicBezTo>
                      <a:pt x="2975344" y="851228"/>
                      <a:pt x="2979561" y="857817"/>
                      <a:pt x="2981318" y="865987"/>
                    </a:cubicBezTo>
                    <a:cubicBezTo>
                      <a:pt x="2984305" y="879517"/>
                      <a:pt x="2991421" y="890938"/>
                      <a:pt x="2998977" y="902974"/>
                    </a:cubicBezTo>
                    <a:cubicBezTo>
                      <a:pt x="2999943" y="904467"/>
                      <a:pt x="3000909" y="905961"/>
                      <a:pt x="3001788" y="907542"/>
                    </a:cubicBezTo>
                    <a:cubicBezTo>
                      <a:pt x="3004863" y="912462"/>
                      <a:pt x="3005478" y="917470"/>
                      <a:pt x="3005302" y="921950"/>
                    </a:cubicBezTo>
                    <a:lnTo>
                      <a:pt x="3009782" y="927573"/>
                    </a:lnTo>
                    <a:cubicBezTo>
                      <a:pt x="3010134" y="928012"/>
                      <a:pt x="3010573" y="928539"/>
                      <a:pt x="3011012" y="928978"/>
                    </a:cubicBezTo>
                    <a:cubicBezTo>
                      <a:pt x="3012418" y="930472"/>
                      <a:pt x="3014087" y="932317"/>
                      <a:pt x="3015142" y="934864"/>
                    </a:cubicBezTo>
                    <a:lnTo>
                      <a:pt x="3016723" y="938818"/>
                    </a:lnTo>
                    <a:cubicBezTo>
                      <a:pt x="3027617" y="965438"/>
                      <a:pt x="3038950" y="993024"/>
                      <a:pt x="3049756" y="1020258"/>
                    </a:cubicBezTo>
                    <a:cubicBezTo>
                      <a:pt x="3051777" y="1025354"/>
                      <a:pt x="3053622" y="1030537"/>
                      <a:pt x="3055379" y="1035633"/>
                    </a:cubicBezTo>
                    <a:cubicBezTo>
                      <a:pt x="3059420" y="1047317"/>
                      <a:pt x="3063285" y="1058387"/>
                      <a:pt x="3069523" y="1068578"/>
                    </a:cubicBezTo>
                    <a:cubicBezTo>
                      <a:pt x="3071632" y="1071916"/>
                      <a:pt x="3071280" y="1075431"/>
                      <a:pt x="3071017" y="1077978"/>
                    </a:cubicBezTo>
                    <a:cubicBezTo>
                      <a:pt x="3070929" y="1078593"/>
                      <a:pt x="3070841" y="1079560"/>
                      <a:pt x="3070929" y="1080087"/>
                    </a:cubicBezTo>
                    <a:lnTo>
                      <a:pt x="3073916" y="1082371"/>
                    </a:lnTo>
                    <a:lnTo>
                      <a:pt x="3073213" y="1086324"/>
                    </a:lnTo>
                    <a:cubicBezTo>
                      <a:pt x="3071719" y="1094934"/>
                      <a:pt x="3075409" y="1102226"/>
                      <a:pt x="3079714" y="1110660"/>
                    </a:cubicBezTo>
                    <a:cubicBezTo>
                      <a:pt x="3082438" y="1115931"/>
                      <a:pt x="3085161" y="1121290"/>
                      <a:pt x="3086742" y="1127352"/>
                    </a:cubicBezTo>
                    <a:cubicBezTo>
                      <a:pt x="3087533" y="1128319"/>
                      <a:pt x="3087972" y="1129373"/>
                      <a:pt x="3088148" y="1130603"/>
                    </a:cubicBezTo>
                    <a:cubicBezTo>
                      <a:pt x="3089554" y="1140794"/>
                      <a:pt x="3092892" y="1150458"/>
                      <a:pt x="3096406" y="1160737"/>
                    </a:cubicBezTo>
                    <a:cubicBezTo>
                      <a:pt x="3099569" y="1169786"/>
                      <a:pt x="3102820" y="1179186"/>
                      <a:pt x="3104577" y="1189026"/>
                    </a:cubicBezTo>
                    <a:cubicBezTo>
                      <a:pt x="3105104" y="1191749"/>
                      <a:pt x="3106070" y="1194560"/>
                      <a:pt x="3107124" y="1197547"/>
                    </a:cubicBezTo>
                    <a:cubicBezTo>
                      <a:pt x="3109145" y="1203258"/>
                      <a:pt x="3111429" y="1209759"/>
                      <a:pt x="3110551" y="1217402"/>
                    </a:cubicBezTo>
                    <a:cubicBezTo>
                      <a:pt x="3110375" y="1218632"/>
                      <a:pt x="3110902" y="1220389"/>
                      <a:pt x="3111341" y="1222322"/>
                    </a:cubicBezTo>
                    <a:cubicBezTo>
                      <a:pt x="3111781" y="1224079"/>
                      <a:pt x="3112308" y="1226100"/>
                      <a:pt x="3112484" y="1228208"/>
                    </a:cubicBezTo>
                    <a:cubicBezTo>
                      <a:pt x="3113011" y="1233479"/>
                      <a:pt x="3113713" y="1237433"/>
                      <a:pt x="3115558" y="1241738"/>
                    </a:cubicBezTo>
                    <a:cubicBezTo>
                      <a:pt x="3118633" y="1248590"/>
                      <a:pt x="3121093" y="1256937"/>
                      <a:pt x="3122674" y="1265283"/>
                    </a:cubicBezTo>
                    <a:cubicBezTo>
                      <a:pt x="3123202" y="1268006"/>
                      <a:pt x="3123377" y="1270554"/>
                      <a:pt x="3123465" y="1273102"/>
                    </a:cubicBezTo>
                    <a:cubicBezTo>
                      <a:pt x="3123817" y="1278021"/>
                      <a:pt x="3123992" y="1281975"/>
                      <a:pt x="3126628" y="1285577"/>
                    </a:cubicBezTo>
                    <a:cubicBezTo>
                      <a:pt x="3131372" y="1292166"/>
                      <a:pt x="3131196" y="1301918"/>
                      <a:pt x="3130581" y="1307101"/>
                    </a:cubicBezTo>
                    <a:cubicBezTo>
                      <a:pt x="3129527" y="1317116"/>
                      <a:pt x="3132426" y="1326604"/>
                      <a:pt x="3135501" y="1336620"/>
                    </a:cubicBezTo>
                    <a:cubicBezTo>
                      <a:pt x="3136292" y="1339343"/>
                      <a:pt x="3137170" y="1342067"/>
                      <a:pt x="3137961" y="1344878"/>
                    </a:cubicBezTo>
                    <a:cubicBezTo>
                      <a:pt x="3139543" y="1350676"/>
                      <a:pt x="3141915" y="1359198"/>
                      <a:pt x="3138927" y="1367632"/>
                    </a:cubicBezTo>
                    <a:cubicBezTo>
                      <a:pt x="3141300" y="1369301"/>
                      <a:pt x="3143057" y="1372201"/>
                      <a:pt x="3143759" y="1375890"/>
                    </a:cubicBezTo>
                    <a:cubicBezTo>
                      <a:pt x="3145253" y="1383973"/>
                      <a:pt x="3146132" y="1392231"/>
                      <a:pt x="3146571" y="1400489"/>
                    </a:cubicBezTo>
                    <a:cubicBezTo>
                      <a:pt x="3147186" y="1413316"/>
                      <a:pt x="3148767" y="1423068"/>
                      <a:pt x="3151491" y="1432117"/>
                    </a:cubicBezTo>
                    <a:cubicBezTo>
                      <a:pt x="3152457" y="1435280"/>
                      <a:pt x="3152193" y="1438355"/>
                      <a:pt x="3152018" y="1440814"/>
                    </a:cubicBezTo>
                    <a:cubicBezTo>
                      <a:pt x="3151930" y="1441693"/>
                      <a:pt x="3151930" y="1442484"/>
                      <a:pt x="3151930" y="1443187"/>
                    </a:cubicBezTo>
                    <a:cubicBezTo>
                      <a:pt x="3151842" y="1451972"/>
                      <a:pt x="3153336" y="1460581"/>
                      <a:pt x="3154829" y="1469630"/>
                    </a:cubicBezTo>
                    <a:cubicBezTo>
                      <a:pt x="3155444" y="1473232"/>
                      <a:pt x="3156059" y="1477010"/>
                      <a:pt x="3156586" y="1480788"/>
                    </a:cubicBezTo>
                    <a:lnTo>
                      <a:pt x="3156762" y="1482018"/>
                    </a:lnTo>
                    <a:cubicBezTo>
                      <a:pt x="3157992" y="1490891"/>
                      <a:pt x="3159573" y="1501961"/>
                      <a:pt x="3154214" y="1512591"/>
                    </a:cubicBezTo>
                    <a:cubicBezTo>
                      <a:pt x="3154214" y="1512679"/>
                      <a:pt x="3153775" y="1513733"/>
                      <a:pt x="3154478" y="1517423"/>
                    </a:cubicBezTo>
                    <a:cubicBezTo>
                      <a:pt x="3155005" y="1520410"/>
                      <a:pt x="3155708" y="1523485"/>
                      <a:pt x="3156498" y="1526648"/>
                    </a:cubicBezTo>
                    <a:cubicBezTo>
                      <a:pt x="3157728" y="1531567"/>
                      <a:pt x="3158958" y="1536663"/>
                      <a:pt x="3159485" y="1542022"/>
                    </a:cubicBezTo>
                    <a:lnTo>
                      <a:pt x="3159573" y="1542988"/>
                    </a:lnTo>
                    <a:cubicBezTo>
                      <a:pt x="3160188" y="1548347"/>
                      <a:pt x="3160979" y="1555727"/>
                      <a:pt x="3157289" y="1562140"/>
                    </a:cubicBezTo>
                    <a:cubicBezTo>
                      <a:pt x="3158431" y="1563107"/>
                      <a:pt x="3159222" y="1564161"/>
                      <a:pt x="3159661" y="1564864"/>
                    </a:cubicBezTo>
                    <a:cubicBezTo>
                      <a:pt x="3159749" y="1564952"/>
                      <a:pt x="3159837" y="1565040"/>
                      <a:pt x="3159837" y="1565215"/>
                    </a:cubicBezTo>
                    <a:cubicBezTo>
                      <a:pt x="3162560" y="1567939"/>
                      <a:pt x="3163351" y="1572771"/>
                      <a:pt x="3161594" y="1576285"/>
                    </a:cubicBezTo>
                    <a:cubicBezTo>
                      <a:pt x="3160452" y="1578569"/>
                      <a:pt x="3160891" y="1581293"/>
                      <a:pt x="3161594" y="1585597"/>
                    </a:cubicBezTo>
                    <a:cubicBezTo>
                      <a:pt x="3162385" y="1590517"/>
                      <a:pt x="3163439" y="1596491"/>
                      <a:pt x="3160627" y="1602553"/>
                    </a:cubicBezTo>
                    <a:cubicBezTo>
                      <a:pt x="3161418" y="1604135"/>
                      <a:pt x="3162297" y="1606155"/>
                      <a:pt x="3162297" y="1608439"/>
                    </a:cubicBezTo>
                    <a:lnTo>
                      <a:pt x="3162297" y="1610987"/>
                    </a:lnTo>
                    <a:cubicBezTo>
                      <a:pt x="3162297" y="1617400"/>
                      <a:pt x="3162209" y="1624077"/>
                      <a:pt x="3160627" y="1630754"/>
                    </a:cubicBezTo>
                    <a:cubicBezTo>
                      <a:pt x="3160188" y="1632775"/>
                      <a:pt x="3160452" y="1634444"/>
                      <a:pt x="3161067" y="1637255"/>
                    </a:cubicBezTo>
                    <a:cubicBezTo>
                      <a:pt x="3161330" y="1638485"/>
                      <a:pt x="3161594" y="1639891"/>
                      <a:pt x="3161857" y="1641385"/>
                    </a:cubicBezTo>
                    <a:cubicBezTo>
                      <a:pt x="3162209" y="1643932"/>
                      <a:pt x="3162033" y="1646217"/>
                      <a:pt x="3161769" y="1648413"/>
                    </a:cubicBezTo>
                    <a:cubicBezTo>
                      <a:pt x="3161594" y="1650258"/>
                      <a:pt x="3161418" y="1652015"/>
                      <a:pt x="3161682" y="1653772"/>
                    </a:cubicBezTo>
                    <a:cubicBezTo>
                      <a:pt x="3162648" y="1661591"/>
                      <a:pt x="3161242" y="1669322"/>
                      <a:pt x="3159925" y="1676878"/>
                    </a:cubicBezTo>
                    <a:cubicBezTo>
                      <a:pt x="3159397" y="1679777"/>
                      <a:pt x="3158958" y="1682500"/>
                      <a:pt x="3158607" y="1685224"/>
                    </a:cubicBezTo>
                    <a:lnTo>
                      <a:pt x="3158343" y="1686981"/>
                    </a:lnTo>
                    <a:cubicBezTo>
                      <a:pt x="3157992" y="1689792"/>
                      <a:pt x="3157640" y="1692603"/>
                      <a:pt x="3157025" y="1695590"/>
                    </a:cubicBezTo>
                    <a:cubicBezTo>
                      <a:pt x="3156850" y="1696732"/>
                      <a:pt x="3157113" y="1698226"/>
                      <a:pt x="3157377" y="1699983"/>
                    </a:cubicBezTo>
                    <a:cubicBezTo>
                      <a:pt x="3157904" y="1703058"/>
                      <a:pt x="3158519" y="1706836"/>
                      <a:pt x="3157201" y="1711316"/>
                    </a:cubicBezTo>
                    <a:cubicBezTo>
                      <a:pt x="3156586" y="1713249"/>
                      <a:pt x="3156762" y="1715885"/>
                      <a:pt x="3156937" y="1718784"/>
                    </a:cubicBezTo>
                    <a:cubicBezTo>
                      <a:pt x="3157113" y="1720892"/>
                      <a:pt x="3157201" y="1723089"/>
                      <a:pt x="3157113" y="1725373"/>
                    </a:cubicBezTo>
                    <a:cubicBezTo>
                      <a:pt x="3156850" y="1730468"/>
                      <a:pt x="3156498" y="1735564"/>
                      <a:pt x="3156147" y="1740484"/>
                    </a:cubicBezTo>
                    <a:cubicBezTo>
                      <a:pt x="3155532" y="1749884"/>
                      <a:pt x="3154829" y="1759548"/>
                      <a:pt x="3154829" y="1769036"/>
                    </a:cubicBezTo>
                    <a:cubicBezTo>
                      <a:pt x="3154829" y="1773517"/>
                      <a:pt x="3152369" y="1776855"/>
                      <a:pt x="3150788" y="1778964"/>
                    </a:cubicBezTo>
                    <a:cubicBezTo>
                      <a:pt x="3150348" y="1779579"/>
                      <a:pt x="3149733" y="1780369"/>
                      <a:pt x="3149470" y="1780808"/>
                    </a:cubicBezTo>
                    <a:cubicBezTo>
                      <a:pt x="3149470" y="1780896"/>
                      <a:pt x="3149558" y="1780984"/>
                      <a:pt x="3149646" y="1781160"/>
                    </a:cubicBezTo>
                    <a:cubicBezTo>
                      <a:pt x="3155005" y="1789770"/>
                      <a:pt x="3150788" y="1798819"/>
                      <a:pt x="3148855" y="1802596"/>
                    </a:cubicBezTo>
                    <a:cubicBezTo>
                      <a:pt x="3148855" y="1802772"/>
                      <a:pt x="3148855" y="1802860"/>
                      <a:pt x="3148943" y="1802948"/>
                    </a:cubicBezTo>
                    <a:cubicBezTo>
                      <a:pt x="3152281" y="1812084"/>
                      <a:pt x="3150964" y="1820079"/>
                      <a:pt x="3145341" y="1826229"/>
                    </a:cubicBezTo>
                    <a:cubicBezTo>
                      <a:pt x="3145868" y="1826580"/>
                      <a:pt x="3146395" y="1827107"/>
                      <a:pt x="3146922" y="1827634"/>
                    </a:cubicBezTo>
                    <a:cubicBezTo>
                      <a:pt x="3149909" y="1831061"/>
                      <a:pt x="3149119" y="1835278"/>
                      <a:pt x="3148855" y="1836947"/>
                    </a:cubicBezTo>
                    <a:cubicBezTo>
                      <a:pt x="3148504" y="1838792"/>
                      <a:pt x="3148240" y="1840637"/>
                      <a:pt x="3147889" y="1842482"/>
                    </a:cubicBezTo>
                    <a:cubicBezTo>
                      <a:pt x="3147449" y="1845118"/>
                      <a:pt x="3147010" y="1847841"/>
                      <a:pt x="3146483" y="1850476"/>
                    </a:cubicBezTo>
                    <a:cubicBezTo>
                      <a:pt x="3146044" y="1852849"/>
                      <a:pt x="3145429" y="1855045"/>
                      <a:pt x="3144902" y="1857241"/>
                    </a:cubicBezTo>
                    <a:cubicBezTo>
                      <a:pt x="3144550" y="1858647"/>
                      <a:pt x="3144199" y="1859965"/>
                      <a:pt x="3143847" y="1861370"/>
                    </a:cubicBezTo>
                    <a:cubicBezTo>
                      <a:pt x="3142969" y="1865236"/>
                      <a:pt x="3142002" y="1869189"/>
                      <a:pt x="3141300" y="1873143"/>
                    </a:cubicBezTo>
                    <a:cubicBezTo>
                      <a:pt x="3140860" y="1875427"/>
                      <a:pt x="3140421" y="1877799"/>
                      <a:pt x="3139894" y="1880083"/>
                    </a:cubicBezTo>
                    <a:cubicBezTo>
                      <a:pt x="3138488" y="1886848"/>
                      <a:pt x="3137083" y="1893876"/>
                      <a:pt x="3136292" y="1900729"/>
                    </a:cubicBezTo>
                    <a:cubicBezTo>
                      <a:pt x="3136116" y="1902925"/>
                      <a:pt x="3135150" y="1910656"/>
                      <a:pt x="3125047" y="1910656"/>
                    </a:cubicBezTo>
                    <a:close/>
                    <a:moveTo>
                      <a:pt x="3114680" y="1897478"/>
                    </a:moveTo>
                    <a:cubicBezTo>
                      <a:pt x="3117667" y="1897478"/>
                      <a:pt x="3120566" y="1897478"/>
                      <a:pt x="3123553" y="1897566"/>
                    </a:cubicBezTo>
                    <a:cubicBezTo>
                      <a:pt x="3124432" y="1890538"/>
                      <a:pt x="3125837" y="1883510"/>
                      <a:pt x="3127243" y="1876745"/>
                    </a:cubicBezTo>
                    <a:cubicBezTo>
                      <a:pt x="3127682" y="1874461"/>
                      <a:pt x="3128122" y="1872177"/>
                      <a:pt x="3128561" y="1869892"/>
                    </a:cubicBezTo>
                    <a:cubicBezTo>
                      <a:pt x="3129351" y="1865675"/>
                      <a:pt x="3130318" y="1861634"/>
                      <a:pt x="3131196" y="1857681"/>
                    </a:cubicBezTo>
                    <a:cubicBezTo>
                      <a:pt x="3131548" y="1856187"/>
                      <a:pt x="3131899" y="1854693"/>
                      <a:pt x="3132251" y="1853288"/>
                    </a:cubicBezTo>
                    <a:cubicBezTo>
                      <a:pt x="3132778" y="1851179"/>
                      <a:pt x="3133305" y="1849159"/>
                      <a:pt x="3133656" y="1847226"/>
                    </a:cubicBezTo>
                    <a:cubicBezTo>
                      <a:pt x="3134183" y="1844766"/>
                      <a:pt x="3134535" y="1842306"/>
                      <a:pt x="3134974" y="1839671"/>
                    </a:cubicBezTo>
                    <a:cubicBezTo>
                      <a:pt x="3135150" y="1838704"/>
                      <a:pt x="3135326" y="1837738"/>
                      <a:pt x="3135413" y="1836771"/>
                    </a:cubicBezTo>
                    <a:cubicBezTo>
                      <a:pt x="3133920" y="1836596"/>
                      <a:pt x="3132602" y="1836244"/>
                      <a:pt x="3131548" y="1835893"/>
                    </a:cubicBezTo>
                    <a:cubicBezTo>
                      <a:pt x="3131284" y="1835805"/>
                      <a:pt x="3130933" y="1835717"/>
                      <a:pt x="3130669" y="1835629"/>
                    </a:cubicBezTo>
                    <a:lnTo>
                      <a:pt x="3122060" y="1833521"/>
                    </a:lnTo>
                    <a:lnTo>
                      <a:pt x="3126628" y="1825877"/>
                    </a:lnTo>
                    <a:cubicBezTo>
                      <a:pt x="3126716" y="1825702"/>
                      <a:pt x="3126804" y="1825438"/>
                      <a:pt x="3126979" y="1825262"/>
                    </a:cubicBezTo>
                    <a:cubicBezTo>
                      <a:pt x="3127682" y="1823769"/>
                      <a:pt x="3128824" y="1821309"/>
                      <a:pt x="3131460" y="1819816"/>
                    </a:cubicBezTo>
                    <a:cubicBezTo>
                      <a:pt x="3137610" y="1816477"/>
                      <a:pt x="3139015" y="1813051"/>
                      <a:pt x="3136643" y="1806725"/>
                    </a:cubicBezTo>
                    <a:cubicBezTo>
                      <a:pt x="3135677" y="1804090"/>
                      <a:pt x="3135238" y="1799785"/>
                      <a:pt x="3136995" y="1796359"/>
                    </a:cubicBezTo>
                    <a:cubicBezTo>
                      <a:pt x="3138137" y="1794074"/>
                      <a:pt x="3138752" y="1792405"/>
                      <a:pt x="3139015" y="1791175"/>
                    </a:cubicBezTo>
                    <a:lnTo>
                      <a:pt x="3115295" y="1775362"/>
                    </a:lnTo>
                    <a:lnTo>
                      <a:pt x="3127243" y="1770881"/>
                    </a:lnTo>
                    <a:cubicBezTo>
                      <a:pt x="3130494" y="1769651"/>
                      <a:pt x="3132954" y="1770617"/>
                      <a:pt x="3134095" y="1771320"/>
                    </a:cubicBezTo>
                    <a:cubicBezTo>
                      <a:pt x="3135589" y="1772199"/>
                      <a:pt x="3136643" y="1773605"/>
                      <a:pt x="3137170" y="1775362"/>
                    </a:cubicBezTo>
                    <a:cubicBezTo>
                      <a:pt x="3138049" y="1773253"/>
                      <a:pt x="3139279" y="1771584"/>
                      <a:pt x="3140158" y="1770442"/>
                    </a:cubicBezTo>
                    <a:cubicBezTo>
                      <a:pt x="3140685" y="1769739"/>
                      <a:pt x="3141563" y="1768597"/>
                      <a:pt x="3141651" y="1768158"/>
                    </a:cubicBezTo>
                    <a:cubicBezTo>
                      <a:pt x="3141651" y="1764643"/>
                      <a:pt x="3141739" y="1761129"/>
                      <a:pt x="3141915" y="1757703"/>
                    </a:cubicBezTo>
                    <a:lnTo>
                      <a:pt x="3134535" y="1757352"/>
                    </a:lnTo>
                    <a:cubicBezTo>
                      <a:pt x="3129176" y="1757088"/>
                      <a:pt x="3126365" y="1753837"/>
                      <a:pt x="3124871" y="1752080"/>
                    </a:cubicBezTo>
                    <a:lnTo>
                      <a:pt x="3119424" y="1745579"/>
                    </a:lnTo>
                    <a:lnTo>
                      <a:pt x="3127067" y="1741889"/>
                    </a:lnTo>
                    <a:cubicBezTo>
                      <a:pt x="3127155" y="1741801"/>
                      <a:pt x="3127331" y="1741801"/>
                      <a:pt x="3127419" y="1741714"/>
                    </a:cubicBezTo>
                    <a:cubicBezTo>
                      <a:pt x="3132075" y="1739166"/>
                      <a:pt x="3134974" y="1740659"/>
                      <a:pt x="3136643" y="1742504"/>
                    </a:cubicBezTo>
                    <a:cubicBezTo>
                      <a:pt x="3137786" y="1743734"/>
                      <a:pt x="3138664" y="1744964"/>
                      <a:pt x="3139455" y="1746106"/>
                    </a:cubicBezTo>
                    <a:cubicBezTo>
                      <a:pt x="3139630" y="1746370"/>
                      <a:pt x="3139894" y="1746721"/>
                      <a:pt x="3140070" y="1746985"/>
                    </a:cubicBezTo>
                    <a:lnTo>
                      <a:pt x="3142266" y="1749972"/>
                    </a:lnTo>
                    <a:cubicBezTo>
                      <a:pt x="3142530" y="1746282"/>
                      <a:pt x="3142705" y="1742592"/>
                      <a:pt x="3142969" y="1738902"/>
                    </a:cubicBezTo>
                    <a:cubicBezTo>
                      <a:pt x="3143320" y="1733982"/>
                      <a:pt x="3143672" y="1728975"/>
                      <a:pt x="3143935" y="1724055"/>
                    </a:cubicBezTo>
                    <a:cubicBezTo>
                      <a:pt x="3144023" y="1722474"/>
                      <a:pt x="3143935" y="1720804"/>
                      <a:pt x="3143759" y="1718959"/>
                    </a:cubicBezTo>
                    <a:cubicBezTo>
                      <a:pt x="3143496" y="1715270"/>
                      <a:pt x="3143232" y="1711053"/>
                      <a:pt x="3144550" y="1706836"/>
                    </a:cubicBezTo>
                    <a:cubicBezTo>
                      <a:pt x="3144989" y="1705518"/>
                      <a:pt x="3144726" y="1703936"/>
                      <a:pt x="3144375" y="1701564"/>
                    </a:cubicBezTo>
                    <a:cubicBezTo>
                      <a:pt x="3143935" y="1699104"/>
                      <a:pt x="3143408" y="1695942"/>
                      <a:pt x="3144111" y="1692515"/>
                    </a:cubicBezTo>
                    <a:cubicBezTo>
                      <a:pt x="3144550" y="1690056"/>
                      <a:pt x="3144902" y="1687508"/>
                      <a:pt x="3145253" y="1684784"/>
                    </a:cubicBezTo>
                    <a:lnTo>
                      <a:pt x="3145516" y="1683027"/>
                    </a:lnTo>
                    <a:cubicBezTo>
                      <a:pt x="3145868" y="1680040"/>
                      <a:pt x="3146483" y="1677053"/>
                      <a:pt x="3146922" y="1674066"/>
                    </a:cubicBezTo>
                    <a:cubicBezTo>
                      <a:pt x="3147186" y="1672485"/>
                      <a:pt x="3147449" y="1670903"/>
                      <a:pt x="3147713" y="1669322"/>
                    </a:cubicBezTo>
                    <a:lnTo>
                      <a:pt x="3131811" y="1673539"/>
                    </a:lnTo>
                    <a:lnTo>
                      <a:pt x="3129879" y="1667653"/>
                    </a:lnTo>
                    <a:cubicBezTo>
                      <a:pt x="3129351" y="1665984"/>
                      <a:pt x="3127682" y="1660712"/>
                      <a:pt x="3130933" y="1656759"/>
                    </a:cubicBezTo>
                    <a:cubicBezTo>
                      <a:pt x="3134008" y="1653069"/>
                      <a:pt x="3138752" y="1653684"/>
                      <a:pt x="3140685" y="1653948"/>
                    </a:cubicBezTo>
                    <a:lnTo>
                      <a:pt x="3141124" y="1654036"/>
                    </a:lnTo>
                    <a:cubicBezTo>
                      <a:pt x="3145253" y="1654563"/>
                      <a:pt x="3146922" y="1657989"/>
                      <a:pt x="3147801" y="1659658"/>
                    </a:cubicBezTo>
                    <a:cubicBezTo>
                      <a:pt x="3147889" y="1659922"/>
                      <a:pt x="3148064" y="1660097"/>
                      <a:pt x="3148152" y="1660361"/>
                    </a:cubicBezTo>
                    <a:lnTo>
                      <a:pt x="3148679" y="1661152"/>
                    </a:lnTo>
                    <a:cubicBezTo>
                      <a:pt x="3148767" y="1659043"/>
                      <a:pt x="3148767" y="1656935"/>
                      <a:pt x="3148504" y="1654914"/>
                    </a:cubicBezTo>
                    <a:cubicBezTo>
                      <a:pt x="3148152" y="1651839"/>
                      <a:pt x="3148416" y="1649204"/>
                      <a:pt x="3148591" y="1646919"/>
                    </a:cubicBezTo>
                    <a:cubicBezTo>
                      <a:pt x="3148767" y="1645250"/>
                      <a:pt x="3148855" y="1643844"/>
                      <a:pt x="3148679" y="1642790"/>
                    </a:cubicBezTo>
                    <a:cubicBezTo>
                      <a:pt x="3148591" y="1641824"/>
                      <a:pt x="3148328" y="1640770"/>
                      <a:pt x="3148064" y="1639715"/>
                    </a:cubicBezTo>
                    <a:cubicBezTo>
                      <a:pt x="3147889" y="1639012"/>
                      <a:pt x="3147713" y="1638222"/>
                      <a:pt x="3147625" y="1637431"/>
                    </a:cubicBezTo>
                    <a:cubicBezTo>
                      <a:pt x="3147449" y="1638046"/>
                      <a:pt x="3147186" y="1638485"/>
                      <a:pt x="3146922" y="1638837"/>
                    </a:cubicBezTo>
                    <a:cubicBezTo>
                      <a:pt x="3145692" y="1640857"/>
                      <a:pt x="3143672" y="1642000"/>
                      <a:pt x="3140948" y="1642351"/>
                    </a:cubicBezTo>
                    <a:lnTo>
                      <a:pt x="3126979" y="1643932"/>
                    </a:lnTo>
                    <a:lnTo>
                      <a:pt x="3142969" y="1620036"/>
                    </a:lnTo>
                    <a:lnTo>
                      <a:pt x="3147186" y="1631281"/>
                    </a:lnTo>
                    <a:cubicBezTo>
                      <a:pt x="3147274" y="1630051"/>
                      <a:pt x="3147449" y="1628821"/>
                      <a:pt x="3147713" y="1627504"/>
                    </a:cubicBezTo>
                    <a:cubicBezTo>
                      <a:pt x="3148943" y="1622320"/>
                      <a:pt x="3148943" y="1616698"/>
                      <a:pt x="3149031" y="1610724"/>
                    </a:cubicBezTo>
                    <a:lnTo>
                      <a:pt x="3149031" y="1609845"/>
                    </a:lnTo>
                    <a:lnTo>
                      <a:pt x="3122499" y="1607737"/>
                    </a:lnTo>
                    <a:lnTo>
                      <a:pt x="3120917" y="1604222"/>
                    </a:lnTo>
                    <a:lnTo>
                      <a:pt x="3114856" y="1600445"/>
                    </a:lnTo>
                    <a:cubicBezTo>
                      <a:pt x="3115119" y="1602026"/>
                      <a:pt x="3115383" y="1603607"/>
                      <a:pt x="3115646" y="1605189"/>
                    </a:cubicBezTo>
                    <a:cubicBezTo>
                      <a:pt x="3116349" y="1609230"/>
                      <a:pt x="3117052" y="1613447"/>
                      <a:pt x="3117491" y="1617664"/>
                    </a:cubicBezTo>
                    <a:cubicBezTo>
                      <a:pt x="3117843" y="1620915"/>
                      <a:pt x="3116261" y="1623287"/>
                      <a:pt x="3115295" y="1624780"/>
                    </a:cubicBezTo>
                    <a:cubicBezTo>
                      <a:pt x="3115207" y="1624868"/>
                      <a:pt x="3115207" y="1624956"/>
                      <a:pt x="3115119" y="1624956"/>
                    </a:cubicBezTo>
                    <a:cubicBezTo>
                      <a:pt x="3114944" y="1627943"/>
                      <a:pt x="3114153" y="1630666"/>
                      <a:pt x="3113538" y="1633214"/>
                    </a:cubicBezTo>
                    <a:cubicBezTo>
                      <a:pt x="3112396" y="1637431"/>
                      <a:pt x="3111956" y="1639452"/>
                      <a:pt x="3113011" y="1641033"/>
                    </a:cubicBezTo>
                    <a:cubicBezTo>
                      <a:pt x="3116349" y="1645865"/>
                      <a:pt x="3116349" y="1651049"/>
                      <a:pt x="3116349" y="1655178"/>
                    </a:cubicBezTo>
                    <a:cubicBezTo>
                      <a:pt x="3116349" y="1659131"/>
                      <a:pt x="3116437" y="1660712"/>
                      <a:pt x="3117755" y="1662030"/>
                    </a:cubicBezTo>
                    <a:cubicBezTo>
                      <a:pt x="3118458" y="1662733"/>
                      <a:pt x="3120039" y="1664578"/>
                      <a:pt x="3119775" y="1667565"/>
                    </a:cubicBezTo>
                    <a:cubicBezTo>
                      <a:pt x="3121620" y="1668004"/>
                      <a:pt x="3123641" y="1669498"/>
                      <a:pt x="3124607" y="1673275"/>
                    </a:cubicBezTo>
                    <a:lnTo>
                      <a:pt x="3124783" y="1673803"/>
                    </a:lnTo>
                    <a:lnTo>
                      <a:pt x="3126628" y="1680480"/>
                    </a:lnTo>
                    <a:lnTo>
                      <a:pt x="3113626" y="1683203"/>
                    </a:lnTo>
                    <a:cubicBezTo>
                      <a:pt x="3113538" y="1683730"/>
                      <a:pt x="3113450" y="1684257"/>
                      <a:pt x="3113450" y="1684696"/>
                    </a:cubicBezTo>
                    <a:cubicBezTo>
                      <a:pt x="3113362" y="1687244"/>
                      <a:pt x="3113099" y="1689616"/>
                      <a:pt x="3112747" y="1691988"/>
                    </a:cubicBezTo>
                    <a:cubicBezTo>
                      <a:pt x="3111869" y="1698490"/>
                      <a:pt x="3111605" y="1702355"/>
                      <a:pt x="3114680" y="1705957"/>
                    </a:cubicBezTo>
                    <a:cubicBezTo>
                      <a:pt x="3117667" y="1709383"/>
                      <a:pt x="3117491" y="1715445"/>
                      <a:pt x="3115383" y="1718872"/>
                    </a:cubicBezTo>
                    <a:cubicBezTo>
                      <a:pt x="3111078" y="1726076"/>
                      <a:pt x="3109321" y="1730820"/>
                      <a:pt x="3111869" y="1736794"/>
                    </a:cubicBezTo>
                    <a:cubicBezTo>
                      <a:pt x="3113801" y="1741186"/>
                      <a:pt x="3114241" y="1745931"/>
                      <a:pt x="3114680" y="1750060"/>
                    </a:cubicBezTo>
                    <a:cubicBezTo>
                      <a:pt x="3114768" y="1751114"/>
                      <a:pt x="3114856" y="1752080"/>
                      <a:pt x="3115031" y="1753047"/>
                    </a:cubicBezTo>
                    <a:cubicBezTo>
                      <a:pt x="3115822" y="1759109"/>
                      <a:pt x="3113274" y="1761744"/>
                      <a:pt x="3111078" y="1762886"/>
                    </a:cubicBezTo>
                    <a:cubicBezTo>
                      <a:pt x="3110727" y="1763062"/>
                      <a:pt x="3110375" y="1763238"/>
                      <a:pt x="3110024" y="1763326"/>
                    </a:cubicBezTo>
                    <a:cubicBezTo>
                      <a:pt x="3109936" y="1764380"/>
                      <a:pt x="3109760" y="1765434"/>
                      <a:pt x="3109233" y="1766576"/>
                    </a:cubicBezTo>
                    <a:cubicBezTo>
                      <a:pt x="3105280" y="1775537"/>
                      <a:pt x="3106773" y="1784674"/>
                      <a:pt x="3109057" y="1793196"/>
                    </a:cubicBezTo>
                    <a:cubicBezTo>
                      <a:pt x="3109496" y="1794777"/>
                      <a:pt x="3109496" y="1796534"/>
                      <a:pt x="3109233" y="1798291"/>
                    </a:cubicBezTo>
                    <a:lnTo>
                      <a:pt x="3116788" y="1797149"/>
                    </a:lnTo>
                    <a:lnTo>
                      <a:pt x="3116349" y="1819288"/>
                    </a:lnTo>
                    <a:lnTo>
                      <a:pt x="3109672" y="1819025"/>
                    </a:lnTo>
                    <a:cubicBezTo>
                      <a:pt x="3108442" y="1818937"/>
                      <a:pt x="3105192" y="1818849"/>
                      <a:pt x="3102556" y="1816916"/>
                    </a:cubicBezTo>
                    <a:cubicBezTo>
                      <a:pt x="3102468" y="1818322"/>
                      <a:pt x="3102468" y="1819728"/>
                      <a:pt x="3102644" y="1821133"/>
                    </a:cubicBezTo>
                    <a:lnTo>
                      <a:pt x="3103610" y="1820782"/>
                    </a:lnTo>
                    <a:cubicBezTo>
                      <a:pt x="3106949" y="1819552"/>
                      <a:pt x="3109321" y="1820518"/>
                      <a:pt x="3110463" y="1821221"/>
                    </a:cubicBezTo>
                    <a:cubicBezTo>
                      <a:pt x="3112484" y="1822451"/>
                      <a:pt x="3113626" y="1824472"/>
                      <a:pt x="3113977" y="1827195"/>
                    </a:cubicBezTo>
                    <a:lnTo>
                      <a:pt x="3115558" y="1841164"/>
                    </a:lnTo>
                    <a:lnTo>
                      <a:pt x="3108003" y="1836069"/>
                    </a:lnTo>
                    <a:cubicBezTo>
                      <a:pt x="3108969" y="1838001"/>
                      <a:pt x="3109057" y="1840022"/>
                      <a:pt x="3109145" y="1841340"/>
                    </a:cubicBezTo>
                    <a:cubicBezTo>
                      <a:pt x="3109145" y="1841603"/>
                      <a:pt x="3109145" y="1841955"/>
                      <a:pt x="3109233" y="1842218"/>
                    </a:cubicBezTo>
                    <a:lnTo>
                      <a:pt x="3110375" y="1850389"/>
                    </a:lnTo>
                    <a:lnTo>
                      <a:pt x="3102205" y="1849686"/>
                    </a:lnTo>
                    <a:cubicBezTo>
                      <a:pt x="3101941" y="1849686"/>
                      <a:pt x="3101678" y="1849686"/>
                      <a:pt x="3101414" y="1849686"/>
                    </a:cubicBezTo>
                    <a:cubicBezTo>
                      <a:pt x="3100184" y="1849686"/>
                      <a:pt x="3098251" y="1849774"/>
                      <a:pt x="3096406" y="1848983"/>
                    </a:cubicBezTo>
                    <a:cubicBezTo>
                      <a:pt x="3095967" y="1854430"/>
                      <a:pt x="3096582" y="1860053"/>
                      <a:pt x="3098251" y="1865851"/>
                    </a:cubicBezTo>
                    <a:cubicBezTo>
                      <a:pt x="3100096" y="1872001"/>
                      <a:pt x="3098691" y="1875603"/>
                      <a:pt x="3093156" y="1878502"/>
                    </a:cubicBezTo>
                    <a:cubicBezTo>
                      <a:pt x="3091047" y="1881401"/>
                      <a:pt x="3088236" y="1892646"/>
                      <a:pt x="3088587" y="1896863"/>
                    </a:cubicBezTo>
                    <a:cubicBezTo>
                      <a:pt x="3089202" y="1897127"/>
                      <a:pt x="3090081" y="1897478"/>
                      <a:pt x="3090608" y="1897478"/>
                    </a:cubicBezTo>
                    <a:cubicBezTo>
                      <a:pt x="3096670" y="1897654"/>
                      <a:pt x="3102907" y="1897654"/>
                      <a:pt x="3108969" y="1897654"/>
                    </a:cubicBezTo>
                    <a:cubicBezTo>
                      <a:pt x="3111078" y="1897478"/>
                      <a:pt x="3112835" y="1897478"/>
                      <a:pt x="3114680" y="1897478"/>
                    </a:cubicBezTo>
                    <a:close/>
                    <a:moveTo>
                      <a:pt x="3089027" y="1897478"/>
                    </a:moveTo>
                    <a:lnTo>
                      <a:pt x="3089027" y="1897478"/>
                    </a:lnTo>
                    <a:lnTo>
                      <a:pt x="3089027" y="1897478"/>
                    </a:lnTo>
                    <a:close/>
                    <a:moveTo>
                      <a:pt x="74061" y="1895458"/>
                    </a:moveTo>
                    <a:lnTo>
                      <a:pt x="74061" y="1895458"/>
                    </a:lnTo>
                    <a:cubicBezTo>
                      <a:pt x="74061" y="1895458"/>
                      <a:pt x="74061" y="1895458"/>
                      <a:pt x="74061" y="1895458"/>
                    </a:cubicBezTo>
                    <a:close/>
                    <a:moveTo>
                      <a:pt x="29695" y="1833960"/>
                    </a:moveTo>
                    <a:cubicBezTo>
                      <a:pt x="29695" y="1834487"/>
                      <a:pt x="29607" y="1834926"/>
                      <a:pt x="29607" y="1835454"/>
                    </a:cubicBezTo>
                    <a:cubicBezTo>
                      <a:pt x="29080" y="1843360"/>
                      <a:pt x="28640" y="1850301"/>
                      <a:pt x="32682" y="1856363"/>
                    </a:cubicBezTo>
                    <a:cubicBezTo>
                      <a:pt x="34614" y="1859174"/>
                      <a:pt x="34614" y="1862337"/>
                      <a:pt x="34614" y="1864621"/>
                    </a:cubicBezTo>
                    <a:cubicBezTo>
                      <a:pt x="34614" y="1865324"/>
                      <a:pt x="34614" y="1866027"/>
                      <a:pt x="34702" y="1866466"/>
                    </a:cubicBezTo>
                    <a:lnTo>
                      <a:pt x="35142" y="1869014"/>
                    </a:lnTo>
                    <a:cubicBezTo>
                      <a:pt x="36196" y="1875778"/>
                      <a:pt x="37250" y="1882807"/>
                      <a:pt x="38568" y="1889571"/>
                    </a:cubicBezTo>
                    <a:cubicBezTo>
                      <a:pt x="38744" y="1890450"/>
                      <a:pt x="38831" y="1891504"/>
                      <a:pt x="39007" y="1892471"/>
                    </a:cubicBezTo>
                    <a:cubicBezTo>
                      <a:pt x="39095" y="1893261"/>
                      <a:pt x="39271" y="1894403"/>
                      <a:pt x="39446" y="1895282"/>
                    </a:cubicBezTo>
                    <a:cubicBezTo>
                      <a:pt x="40325" y="1895282"/>
                      <a:pt x="41467" y="1895106"/>
                      <a:pt x="42346" y="1895106"/>
                    </a:cubicBezTo>
                    <a:cubicBezTo>
                      <a:pt x="43751" y="1894931"/>
                      <a:pt x="45157" y="1894843"/>
                      <a:pt x="46738" y="1894843"/>
                    </a:cubicBezTo>
                    <a:cubicBezTo>
                      <a:pt x="49286" y="1894843"/>
                      <a:pt x="51834" y="1894843"/>
                      <a:pt x="54381" y="1894843"/>
                    </a:cubicBezTo>
                    <a:lnTo>
                      <a:pt x="60531" y="1873231"/>
                    </a:lnTo>
                    <a:lnTo>
                      <a:pt x="72743" y="1885442"/>
                    </a:lnTo>
                    <a:cubicBezTo>
                      <a:pt x="72392" y="1883246"/>
                      <a:pt x="71952" y="1880962"/>
                      <a:pt x="71689" y="1878590"/>
                    </a:cubicBezTo>
                    <a:cubicBezTo>
                      <a:pt x="71601" y="1877799"/>
                      <a:pt x="71601" y="1877008"/>
                      <a:pt x="71601" y="1876306"/>
                    </a:cubicBezTo>
                    <a:cubicBezTo>
                      <a:pt x="69844" y="1876130"/>
                      <a:pt x="67560" y="1875251"/>
                      <a:pt x="65802" y="1872177"/>
                    </a:cubicBezTo>
                    <a:cubicBezTo>
                      <a:pt x="63430" y="1867959"/>
                      <a:pt x="63255" y="1864533"/>
                      <a:pt x="65451" y="1861897"/>
                    </a:cubicBezTo>
                    <a:cubicBezTo>
                      <a:pt x="67472" y="1859438"/>
                      <a:pt x="67823" y="1856890"/>
                      <a:pt x="67560" y="1853376"/>
                    </a:cubicBezTo>
                    <a:lnTo>
                      <a:pt x="66242" y="1853903"/>
                    </a:lnTo>
                    <a:lnTo>
                      <a:pt x="61322" y="1864182"/>
                    </a:lnTo>
                    <a:lnTo>
                      <a:pt x="59828" y="1856363"/>
                    </a:lnTo>
                    <a:lnTo>
                      <a:pt x="59477" y="1856451"/>
                    </a:lnTo>
                    <a:cubicBezTo>
                      <a:pt x="56139" y="1857681"/>
                      <a:pt x="53767" y="1856714"/>
                      <a:pt x="52624" y="1856011"/>
                    </a:cubicBezTo>
                    <a:cubicBezTo>
                      <a:pt x="50604" y="1854781"/>
                      <a:pt x="49462" y="1852761"/>
                      <a:pt x="49110" y="1850037"/>
                    </a:cubicBezTo>
                    <a:lnTo>
                      <a:pt x="47529" y="1836069"/>
                    </a:lnTo>
                    <a:lnTo>
                      <a:pt x="57017" y="1842394"/>
                    </a:lnTo>
                    <a:cubicBezTo>
                      <a:pt x="56490" y="1840373"/>
                      <a:pt x="56051" y="1838089"/>
                      <a:pt x="56051" y="1835541"/>
                    </a:cubicBezTo>
                    <a:cubicBezTo>
                      <a:pt x="56051" y="1832994"/>
                      <a:pt x="57017" y="1830885"/>
                      <a:pt x="57720" y="1829392"/>
                    </a:cubicBezTo>
                    <a:cubicBezTo>
                      <a:pt x="57896" y="1828952"/>
                      <a:pt x="58159" y="1828425"/>
                      <a:pt x="58247" y="1828162"/>
                    </a:cubicBezTo>
                    <a:cubicBezTo>
                      <a:pt x="58423" y="1827459"/>
                      <a:pt x="58511" y="1826405"/>
                      <a:pt x="58598" y="1825350"/>
                    </a:cubicBezTo>
                    <a:cubicBezTo>
                      <a:pt x="58774" y="1823242"/>
                      <a:pt x="58950" y="1820606"/>
                      <a:pt x="60180" y="1817883"/>
                    </a:cubicBezTo>
                    <a:lnTo>
                      <a:pt x="53327" y="1817356"/>
                    </a:lnTo>
                    <a:lnTo>
                      <a:pt x="51570" y="1814456"/>
                    </a:lnTo>
                    <a:cubicBezTo>
                      <a:pt x="51394" y="1814105"/>
                      <a:pt x="51131" y="1813929"/>
                      <a:pt x="50516" y="1813402"/>
                    </a:cubicBezTo>
                    <a:cubicBezTo>
                      <a:pt x="49725" y="1812787"/>
                      <a:pt x="48759" y="1811909"/>
                      <a:pt x="47880" y="1810679"/>
                    </a:cubicBezTo>
                    <a:cubicBezTo>
                      <a:pt x="46299" y="1808395"/>
                      <a:pt x="46211" y="1805935"/>
                      <a:pt x="46123" y="1804353"/>
                    </a:cubicBezTo>
                    <a:cubicBezTo>
                      <a:pt x="46123" y="1804090"/>
                      <a:pt x="46123" y="1803826"/>
                      <a:pt x="46035" y="1803563"/>
                    </a:cubicBezTo>
                    <a:lnTo>
                      <a:pt x="44893" y="1795480"/>
                    </a:lnTo>
                    <a:lnTo>
                      <a:pt x="53064" y="1796183"/>
                    </a:lnTo>
                    <a:cubicBezTo>
                      <a:pt x="53327" y="1796183"/>
                      <a:pt x="53591" y="1796183"/>
                      <a:pt x="53854" y="1796183"/>
                    </a:cubicBezTo>
                    <a:cubicBezTo>
                      <a:pt x="54206" y="1796183"/>
                      <a:pt x="54645" y="1796183"/>
                      <a:pt x="55084" y="1796183"/>
                    </a:cubicBezTo>
                    <a:cubicBezTo>
                      <a:pt x="54557" y="1791263"/>
                      <a:pt x="55084" y="1786695"/>
                      <a:pt x="55787" y="1782829"/>
                    </a:cubicBezTo>
                    <a:cubicBezTo>
                      <a:pt x="56314" y="1779930"/>
                      <a:pt x="56139" y="1776592"/>
                      <a:pt x="56051" y="1773077"/>
                    </a:cubicBezTo>
                    <a:cubicBezTo>
                      <a:pt x="55963" y="1771057"/>
                      <a:pt x="55875" y="1768948"/>
                      <a:pt x="55875" y="1766840"/>
                    </a:cubicBezTo>
                    <a:cubicBezTo>
                      <a:pt x="55875" y="1766049"/>
                      <a:pt x="55787" y="1765083"/>
                      <a:pt x="55699" y="1764116"/>
                    </a:cubicBezTo>
                    <a:lnTo>
                      <a:pt x="52712" y="1767103"/>
                    </a:lnTo>
                    <a:lnTo>
                      <a:pt x="49550" y="1756561"/>
                    </a:lnTo>
                    <a:cubicBezTo>
                      <a:pt x="49462" y="1756122"/>
                      <a:pt x="49286" y="1755770"/>
                      <a:pt x="49198" y="1755331"/>
                    </a:cubicBezTo>
                    <a:cubicBezTo>
                      <a:pt x="48847" y="1754101"/>
                      <a:pt x="48407" y="1752783"/>
                      <a:pt x="48056" y="1751202"/>
                    </a:cubicBezTo>
                    <a:cubicBezTo>
                      <a:pt x="47617" y="1749005"/>
                      <a:pt x="48232" y="1747161"/>
                      <a:pt x="48583" y="1746018"/>
                    </a:cubicBezTo>
                    <a:lnTo>
                      <a:pt x="48671" y="1745755"/>
                    </a:lnTo>
                    <a:cubicBezTo>
                      <a:pt x="48935" y="1744876"/>
                      <a:pt x="49198" y="1744086"/>
                      <a:pt x="49462" y="1743207"/>
                    </a:cubicBezTo>
                    <a:cubicBezTo>
                      <a:pt x="51658" y="1736091"/>
                      <a:pt x="53152" y="1730556"/>
                      <a:pt x="52537" y="1725548"/>
                    </a:cubicBezTo>
                    <a:lnTo>
                      <a:pt x="46299" y="1734949"/>
                    </a:lnTo>
                    <a:lnTo>
                      <a:pt x="41818" y="1723001"/>
                    </a:lnTo>
                    <a:cubicBezTo>
                      <a:pt x="40588" y="1719662"/>
                      <a:pt x="41555" y="1717290"/>
                      <a:pt x="42258" y="1716148"/>
                    </a:cubicBezTo>
                    <a:cubicBezTo>
                      <a:pt x="43488" y="1714215"/>
                      <a:pt x="45420" y="1712985"/>
                      <a:pt x="47968" y="1712634"/>
                    </a:cubicBezTo>
                    <a:cubicBezTo>
                      <a:pt x="47705" y="1710174"/>
                      <a:pt x="47968" y="1707714"/>
                      <a:pt x="48232" y="1705694"/>
                    </a:cubicBezTo>
                    <a:lnTo>
                      <a:pt x="48232" y="1705342"/>
                    </a:lnTo>
                    <a:cubicBezTo>
                      <a:pt x="48495" y="1703146"/>
                      <a:pt x="49022" y="1701125"/>
                      <a:pt x="49462" y="1699280"/>
                    </a:cubicBezTo>
                    <a:cubicBezTo>
                      <a:pt x="49989" y="1697347"/>
                      <a:pt x="50428" y="1695502"/>
                      <a:pt x="50428" y="1694009"/>
                    </a:cubicBezTo>
                    <a:cubicBezTo>
                      <a:pt x="50340" y="1690758"/>
                      <a:pt x="49989" y="1687420"/>
                      <a:pt x="49550" y="1683906"/>
                    </a:cubicBezTo>
                    <a:cubicBezTo>
                      <a:pt x="49198" y="1680919"/>
                      <a:pt x="48759" y="1677756"/>
                      <a:pt x="48671" y="1674593"/>
                    </a:cubicBezTo>
                    <a:cubicBezTo>
                      <a:pt x="48671" y="1674418"/>
                      <a:pt x="48671" y="1674242"/>
                      <a:pt x="48671" y="1674066"/>
                    </a:cubicBezTo>
                    <a:cubicBezTo>
                      <a:pt x="45420" y="1672748"/>
                      <a:pt x="43839" y="1669234"/>
                      <a:pt x="43488" y="1668443"/>
                    </a:cubicBezTo>
                    <a:cubicBezTo>
                      <a:pt x="42433" y="1665896"/>
                      <a:pt x="42785" y="1663172"/>
                      <a:pt x="44542" y="1661240"/>
                    </a:cubicBezTo>
                    <a:cubicBezTo>
                      <a:pt x="46563" y="1658955"/>
                      <a:pt x="47002" y="1656056"/>
                      <a:pt x="47529" y="1651400"/>
                    </a:cubicBezTo>
                    <a:cubicBezTo>
                      <a:pt x="47792" y="1648852"/>
                      <a:pt x="48144" y="1646129"/>
                      <a:pt x="48935" y="1643405"/>
                    </a:cubicBezTo>
                    <a:lnTo>
                      <a:pt x="49198" y="1642615"/>
                    </a:lnTo>
                    <a:cubicBezTo>
                      <a:pt x="52009" y="1632775"/>
                      <a:pt x="53239" y="1626977"/>
                      <a:pt x="47441" y="1621793"/>
                    </a:cubicBezTo>
                    <a:cubicBezTo>
                      <a:pt x="44805" y="1619421"/>
                      <a:pt x="43575" y="1616786"/>
                      <a:pt x="44015" y="1613974"/>
                    </a:cubicBezTo>
                    <a:cubicBezTo>
                      <a:pt x="44366" y="1611778"/>
                      <a:pt x="45508" y="1609933"/>
                      <a:pt x="47617" y="1608615"/>
                    </a:cubicBezTo>
                    <a:cubicBezTo>
                      <a:pt x="49637" y="1603432"/>
                      <a:pt x="50692" y="1597633"/>
                      <a:pt x="50867" y="1590957"/>
                    </a:cubicBezTo>
                    <a:cubicBezTo>
                      <a:pt x="48759" y="1591220"/>
                      <a:pt x="46475" y="1590517"/>
                      <a:pt x="44190" y="1589024"/>
                    </a:cubicBezTo>
                    <a:cubicBezTo>
                      <a:pt x="39446" y="1585861"/>
                      <a:pt x="40940" y="1579711"/>
                      <a:pt x="43136" y="1574440"/>
                    </a:cubicBezTo>
                    <a:lnTo>
                      <a:pt x="32330" y="1567236"/>
                    </a:lnTo>
                    <a:lnTo>
                      <a:pt x="22930" y="1570750"/>
                    </a:lnTo>
                    <a:cubicBezTo>
                      <a:pt x="20294" y="1571717"/>
                      <a:pt x="18186" y="1571277"/>
                      <a:pt x="16868" y="1570662"/>
                    </a:cubicBezTo>
                    <a:cubicBezTo>
                      <a:pt x="16341" y="1573649"/>
                      <a:pt x="15814" y="1576636"/>
                      <a:pt x="15199" y="1579623"/>
                    </a:cubicBezTo>
                    <a:cubicBezTo>
                      <a:pt x="14935" y="1581029"/>
                      <a:pt x="14584" y="1582523"/>
                      <a:pt x="14320" y="1583928"/>
                    </a:cubicBezTo>
                    <a:cubicBezTo>
                      <a:pt x="13705" y="1587355"/>
                      <a:pt x="14232" y="1591220"/>
                      <a:pt x="14847" y="1595349"/>
                    </a:cubicBezTo>
                    <a:cubicBezTo>
                      <a:pt x="15726" y="1601060"/>
                      <a:pt x="16692" y="1607473"/>
                      <a:pt x="14584" y="1614150"/>
                    </a:cubicBezTo>
                    <a:cubicBezTo>
                      <a:pt x="19591" y="1626010"/>
                      <a:pt x="17571" y="1638573"/>
                      <a:pt x="15989" y="1648764"/>
                    </a:cubicBezTo>
                    <a:lnTo>
                      <a:pt x="15814" y="1649731"/>
                    </a:lnTo>
                    <a:cubicBezTo>
                      <a:pt x="14232" y="1659922"/>
                      <a:pt x="16429" y="1668795"/>
                      <a:pt x="18713" y="1678195"/>
                    </a:cubicBezTo>
                    <a:cubicBezTo>
                      <a:pt x="18889" y="1678986"/>
                      <a:pt x="19152" y="1679864"/>
                      <a:pt x="19416" y="1680655"/>
                    </a:cubicBezTo>
                    <a:cubicBezTo>
                      <a:pt x="19504" y="1681094"/>
                      <a:pt x="19679" y="1681534"/>
                      <a:pt x="19767" y="1681973"/>
                    </a:cubicBezTo>
                    <a:cubicBezTo>
                      <a:pt x="21788" y="1679952"/>
                      <a:pt x="24336" y="1680216"/>
                      <a:pt x="25302" y="1680392"/>
                    </a:cubicBezTo>
                    <a:cubicBezTo>
                      <a:pt x="26795" y="1680655"/>
                      <a:pt x="28113" y="1681007"/>
                      <a:pt x="29431" y="1681358"/>
                    </a:cubicBezTo>
                    <a:lnTo>
                      <a:pt x="48056" y="1686190"/>
                    </a:lnTo>
                    <a:lnTo>
                      <a:pt x="31012" y="1693833"/>
                    </a:lnTo>
                    <a:cubicBezTo>
                      <a:pt x="26971" y="1695590"/>
                      <a:pt x="24423" y="1695327"/>
                      <a:pt x="22403" y="1694888"/>
                    </a:cubicBezTo>
                    <a:lnTo>
                      <a:pt x="20119" y="1694448"/>
                    </a:lnTo>
                    <a:cubicBezTo>
                      <a:pt x="18098" y="1702706"/>
                      <a:pt x="18801" y="1711316"/>
                      <a:pt x="19591" y="1720365"/>
                    </a:cubicBezTo>
                    <a:cubicBezTo>
                      <a:pt x="20382" y="1729326"/>
                      <a:pt x="21085" y="1738639"/>
                      <a:pt x="19240" y="1748127"/>
                    </a:cubicBezTo>
                    <a:cubicBezTo>
                      <a:pt x="19240" y="1748478"/>
                      <a:pt x="19328" y="1748830"/>
                      <a:pt x="19416" y="1749093"/>
                    </a:cubicBezTo>
                    <a:lnTo>
                      <a:pt x="39534" y="1728975"/>
                    </a:lnTo>
                    <a:lnTo>
                      <a:pt x="43839" y="1749269"/>
                    </a:lnTo>
                    <a:lnTo>
                      <a:pt x="39007" y="1751465"/>
                    </a:lnTo>
                    <a:cubicBezTo>
                      <a:pt x="34966" y="1753222"/>
                      <a:pt x="32418" y="1752959"/>
                      <a:pt x="30310" y="1752520"/>
                    </a:cubicBezTo>
                    <a:lnTo>
                      <a:pt x="19591" y="1750235"/>
                    </a:lnTo>
                    <a:cubicBezTo>
                      <a:pt x="20206" y="1753310"/>
                      <a:pt x="21261" y="1756561"/>
                      <a:pt x="22491" y="1759899"/>
                    </a:cubicBezTo>
                    <a:cubicBezTo>
                      <a:pt x="25214" y="1767894"/>
                      <a:pt x="28377" y="1776855"/>
                      <a:pt x="25214" y="1786958"/>
                    </a:cubicBezTo>
                    <a:cubicBezTo>
                      <a:pt x="27762" y="1792581"/>
                      <a:pt x="27498" y="1798555"/>
                      <a:pt x="27235" y="1803563"/>
                    </a:cubicBezTo>
                    <a:cubicBezTo>
                      <a:pt x="26883" y="1809888"/>
                      <a:pt x="26883" y="1813666"/>
                      <a:pt x="29958" y="1816653"/>
                    </a:cubicBezTo>
                    <a:cubicBezTo>
                      <a:pt x="30310" y="1817004"/>
                      <a:pt x="30661" y="1817531"/>
                      <a:pt x="31012" y="1818059"/>
                    </a:cubicBezTo>
                    <a:cubicBezTo>
                      <a:pt x="33297" y="1818761"/>
                      <a:pt x="36196" y="1820694"/>
                      <a:pt x="37162" y="1825790"/>
                    </a:cubicBezTo>
                    <a:cubicBezTo>
                      <a:pt x="37426" y="1827195"/>
                      <a:pt x="37865" y="1832027"/>
                      <a:pt x="31364" y="1833697"/>
                    </a:cubicBezTo>
                    <a:lnTo>
                      <a:pt x="29695" y="1833960"/>
                    </a:lnTo>
                    <a:close/>
                    <a:moveTo>
                      <a:pt x="38216" y="1895282"/>
                    </a:moveTo>
                    <a:cubicBezTo>
                      <a:pt x="38216" y="1895282"/>
                      <a:pt x="38216" y="1895282"/>
                      <a:pt x="38216" y="1895282"/>
                    </a:cubicBezTo>
                    <a:cubicBezTo>
                      <a:pt x="38216" y="1895282"/>
                      <a:pt x="38216" y="1895282"/>
                      <a:pt x="38216" y="1895282"/>
                    </a:cubicBezTo>
                    <a:close/>
                    <a:moveTo>
                      <a:pt x="68965" y="1894843"/>
                    </a:moveTo>
                    <a:cubicBezTo>
                      <a:pt x="70283" y="1894843"/>
                      <a:pt x="71601" y="1894843"/>
                      <a:pt x="72919" y="1894843"/>
                    </a:cubicBezTo>
                    <a:cubicBezTo>
                      <a:pt x="73446" y="1894843"/>
                      <a:pt x="73797" y="1894843"/>
                      <a:pt x="74149" y="1894755"/>
                    </a:cubicBezTo>
                    <a:cubicBezTo>
                      <a:pt x="74149" y="1894667"/>
                      <a:pt x="74149" y="1894579"/>
                      <a:pt x="74149" y="1894491"/>
                    </a:cubicBezTo>
                    <a:cubicBezTo>
                      <a:pt x="73973" y="1892383"/>
                      <a:pt x="73534" y="1890274"/>
                      <a:pt x="73182" y="1887990"/>
                    </a:cubicBezTo>
                    <a:lnTo>
                      <a:pt x="72655" y="1889923"/>
                    </a:lnTo>
                    <a:cubicBezTo>
                      <a:pt x="71864" y="1892471"/>
                      <a:pt x="70459" y="1893964"/>
                      <a:pt x="68965" y="1894843"/>
                    </a:cubicBezTo>
                    <a:close/>
                    <a:moveTo>
                      <a:pt x="62200" y="1883597"/>
                    </a:moveTo>
                    <a:cubicBezTo>
                      <a:pt x="61234" y="1884124"/>
                      <a:pt x="60268" y="1885179"/>
                      <a:pt x="59828" y="1886584"/>
                    </a:cubicBezTo>
                    <a:lnTo>
                      <a:pt x="62113" y="1887199"/>
                    </a:lnTo>
                    <a:lnTo>
                      <a:pt x="62288" y="1887024"/>
                    </a:lnTo>
                    <a:lnTo>
                      <a:pt x="62200" y="1883597"/>
                    </a:lnTo>
                    <a:close/>
                    <a:moveTo>
                      <a:pt x="21436" y="1862952"/>
                    </a:moveTo>
                    <a:cubicBezTo>
                      <a:pt x="21436" y="1862952"/>
                      <a:pt x="21436" y="1862952"/>
                      <a:pt x="21436" y="1862952"/>
                    </a:cubicBezTo>
                    <a:cubicBezTo>
                      <a:pt x="21436" y="1862952"/>
                      <a:pt x="21436" y="1862952"/>
                      <a:pt x="21436" y="1862952"/>
                    </a:cubicBezTo>
                    <a:close/>
                    <a:moveTo>
                      <a:pt x="56226" y="1843887"/>
                    </a:moveTo>
                    <a:cubicBezTo>
                      <a:pt x="55611" y="1843887"/>
                      <a:pt x="54996" y="1843975"/>
                      <a:pt x="54645" y="1844151"/>
                    </a:cubicBezTo>
                    <a:lnTo>
                      <a:pt x="56490" y="1849071"/>
                    </a:lnTo>
                    <a:lnTo>
                      <a:pt x="58159" y="1848895"/>
                    </a:lnTo>
                    <a:lnTo>
                      <a:pt x="57369" y="1844678"/>
                    </a:lnTo>
                    <a:cubicBezTo>
                      <a:pt x="57281" y="1844415"/>
                      <a:pt x="57281" y="1844151"/>
                      <a:pt x="57193" y="1843975"/>
                    </a:cubicBezTo>
                    <a:cubicBezTo>
                      <a:pt x="56929" y="1843975"/>
                      <a:pt x="56578" y="1843887"/>
                      <a:pt x="56226" y="1843887"/>
                    </a:cubicBezTo>
                    <a:close/>
                    <a:moveTo>
                      <a:pt x="3106509" y="1833082"/>
                    </a:moveTo>
                    <a:cubicBezTo>
                      <a:pt x="3107388" y="1833169"/>
                      <a:pt x="3108091" y="1832994"/>
                      <a:pt x="3108530" y="1832818"/>
                    </a:cubicBezTo>
                    <a:lnTo>
                      <a:pt x="3106685" y="1827810"/>
                    </a:lnTo>
                    <a:lnTo>
                      <a:pt x="3105016" y="1827986"/>
                    </a:lnTo>
                    <a:cubicBezTo>
                      <a:pt x="3105192" y="1829128"/>
                      <a:pt x="3105192" y="1830182"/>
                      <a:pt x="3105104" y="1831149"/>
                    </a:cubicBezTo>
                    <a:cubicBezTo>
                      <a:pt x="3105543" y="1831764"/>
                      <a:pt x="3105982" y="1832379"/>
                      <a:pt x="3106509" y="1833082"/>
                    </a:cubicBezTo>
                    <a:close/>
                    <a:moveTo>
                      <a:pt x="3136204" y="1833082"/>
                    </a:moveTo>
                    <a:cubicBezTo>
                      <a:pt x="3136204" y="1833082"/>
                      <a:pt x="3136204" y="1833082"/>
                      <a:pt x="3136204" y="1833082"/>
                    </a:cubicBezTo>
                    <a:lnTo>
                      <a:pt x="3136204" y="1833082"/>
                    </a:lnTo>
                    <a:close/>
                    <a:moveTo>
                      <a:pt x="3149031" y="1801630"/>
                    </a:moveTo>
                    <a:lnTo>
                      <a:pt x="3149031" y="1801630"/>
                    </a:lnTo>
                    <a:cubicBezTo>
                      <a:pt x="3149031" y="1801630"/>
                      <a:pt x="3149031" y="1801630"/>
                      <a:pt x="3149031" y="1801630"/>
                    </a:cubicBezTo>
                    <a:close/>
                    <a:moveTo>
                      <a:pt x="3139103" y="1787925"/>
                    </a:moveTo>
                    <a:lnTo>
                      <a:pt x="3139367" y="1790297"/>
                    </a:lnTo>
                    <a:cubicBezTo>
                      <a:pt x="3139455" y="1789242"/>
                      <a:pt x="3139279" y="1788452"/>
                      <a:pt x="3139103" y="1787925"/>
                    </a:cubicBezTo>
                    <a:close/>
                    <a:moveTo>
                      <a:pt x="3130230" y="1778085"/>
                    </a:moveTo>
                    <a:lnTo>
                      <a:pt x="3124871" y="1778700"/>
                    </a:lnTo>
                    <a:cubicBezTo>
                      <a:pt x="3124959" y="1779491"/>
                      <a:pt x="3125662" y="1781336"/>
                      <a:pt x="3127594" y="1782478"/>
                    </a:cubicBezTo>
                    <a:cubicBezTo>
                      <a:pt x="3129439" y="1783620"/>
                      <a:pt x="3131284" y="1783356"/>
                      <a:pt x="3132163" y="1783093"/>
                    </a:cubicBezTo>
                    <a:lnTo>
                      <a:pt x="3130230" y="1778085"/>
                    </a:lnTo>
                    <a:close/>
                    <a:moveTo>
                      <a:pt x="3131460" y="1753310"/>
                    </a:moveTo>
                    <a:cubicBezTo>
                      <a:pt x="3131899" y="1753398"/>
                      <a:pt x="3132426" y="1753310"/>
                      <a:pt x="3132866" y="1753310"/>
                    </a:cubicBezTo>
                    <a:lnTo>
                      <a:pt x="3132514" y="1752607"/>
                    </a:lnTo>
                    <a:lnTo>
                      <a:pt x="3131460" y="1753310"/>
                    </a:lnTo>
                    <a:close/>
                    <a:moveTo>
                      <a:pt x="18889" y="1748654"/>
                    </a:moveTo>
                    <a:cubicBezTo>
                      <a:pt x="18889" y="1748654"/>
                      <a:pt x="18889" y="1748654"/>
                      <a:pt x="18889" y="1748654"/>
                    </a:cubicBezTo>
                    <a:cubicBezTo>
                      <a:pt x="18889" y="1748654"/>
                      <a:pt x="18889" y="1748654"/>
                      <a:pt x="18889" y="1748654"/>
                    </a:cubicBezTo>
                    <a:close/>
                    <a:moveTo>
                      <a:pt x="49022" y="1720102"/>
                    </a:moveTo>
                    <a:lnTo>
                      <a:pt x="49637" y="1725461"/>
                    </a:lnTo>
                    <a:cubicBezTo>
                      <a:pt x="50165" y="1725373"/>
                      <a:pt x="51307" y="1725021"/>
                      <a:pt x="52273" y="1724143"/>
                    </a:cubicBezTo>
                    <a:cubicBezTo>
                      <a:pt x="51922" y="1722561"/>
                      <a:pt x="51394" y="1721068"/>
                      <a:pt x="50604" y="1719487"/>
                    </a:cubicBezTo>
                    <a:lnTo>
                      <a:pt x="49022" y="1720102"/>
                    </a:lnTo>
                    <a:close/>
                    <a:moveTo>
                      <a:pt x="27762" y="1689528"/>
                    </a:moveTo>
                    <a:lnTo>
                      <a:pt x="26971" y="1692603"/>
                    </a:lnTo>
                    <a:cubicBezTo>
                      <a:pt x="28201" y="1691988"/>
                      <a:pt x="29080" y="1691110"/>
                      <a:pt x="29695" y="1690056"/>
                    </a:cubicBezTo>
                    <a:lnTo>
                      <a:pt x="27762" y="1689528"/>
                    </a:lnTo>
                    <a:close/>
                    <a:moveTo>
                      <a:pt x="3114680" y="1679074"/>
                    </a:moveTo>
                    <a:cubicBezTo>
                      <a:pt x="3115910" y="1679864"/>
                      <a:pt x="3117491" y="1680304"/>
                      <a:pt x="3119248" y="1680040"/>
                    </a:cubicBezTo>
                    <a:cubicBezTo>
                      <a:pt x="3120302" y="1679689"/>
                      <a:pt x="3121884" y="1678107"/>
                      <a:pt x="3121972" y="1676175"/>
                    </a:cubicBezTo>
                    <a:lnTo>
                      <a:pt x="3116085" y="1675911"/>
                    </a:lnTo>
                    <a:lnTo>
                      <a:pt x="3115207" y="1676175"/>
                    </a:lnTo>
                    <a:cubicBezTo>
                      <a:pt x="3115031" y="1677229"/>
                      <a:pt x="3114856" y="1678195"/>
                      <a:pt x="3114680" y="1679074"/>
                    </a:cubicBezTo>
                    <a:close/>
                    <a:moveTo>
                      <a:pt x="3102205" y="1675384"/>
                    </a:moveTo>
                    <a:lnTo>
                      <a:pt x="3102205" y="1675384"/>
                    </a:lnTo>
                    <a:lnTo>
                      <a:pt x="3102205" y="1675384"/>
                    </a:lnTo>
                    <a:close/>
                    <a:moveTo>
                      <a:pt x="3139718" y="1666862"/>
                    </a:moveTo>
                    <a:cubicBezTo>
                      <a:pt x="3139718" y="1666862"/>
                      <a:pt x="3139806" y="1666862"/>
                      <a:pt x="3139718" y="1666862"/>
                    </a:cubicBezTo>
                    <a:lnTo>
                      <a:pt x="3139718" y="1666862"/>
                    </a:lnTo>
                    <a:close/>
                    <a:moveTo>
                      <a:pt x="3138488" y="1666599"/>
                    </a:moveTo>
                    <a:cubicBezTo>
                      <a:pt x="3138576" y="1666599"/>
                      <a:pt x="3138576" y="1666599"/>
                      <a:pt x="3138664" y="1666686"/>
                    </a:cubicBezTo>
                    <a:cubicBezTo>
                      <a:pt x="3139279" y="1666511"/>
                      <a:pt x="3140245" y="1666159"/>
                      <a:pt x="3141036" y="1665281"/>
                    </a:cubicBezTo>
                    <a:cubicBezTo>
                      <a:pt x="3141212" y="1665105"/>
                      <a:pt x="3141387" y="1664842"/>
                      <a:pt x="3141563" y="1664666"/>
                    </a:cubicBezTo>
                    <a:lnTo>
                      <a:pt x="3138488" y="1666599"/>
                    </a:lnTo>
                    <a:close/>
                    <a:moveTo>
                      <a:pt x="3139806" y="1629085"/>
                    </a:moveTo>
                    <a:cubicBezTo>
                      <a:pt x="3139015" y="1629173"/>
                      <a:pt x="3137170" y="1629876"/>
                      <a:pt x="3136028" y="1631809"/>
                    </a:cubicBezTo>
                    <a:cubicBezTo>
                      <a:pt x="3134886" y="1633653"/>
                      <a:pt x="3135150" y="1635498"/>
                      <a:pt x="3135413" y="1636377"/>
                    </a:cubicBezTo>
                    <a:lnTo>
                      <a:pt x="3140333" y="1634532"/>
                    </a:lnTo>
                    <a:lnTo>
                      <a:pt x="3139806" y="1629085"/>
                    </a:lnTo>
                    <a:close/>
                    <a:moveTo>
                      <a:pt x="3133129" y="1595876"/>
                    </a:moveTo>
                    <a:lnTo>
                      <a:pt x="3147537" y="1604750"/>
                    </a:lnTo>
                    <a:cubicBezTo>
                      <a:pt x="3146834" y="1602729"/>
                      <a:pt x="3146483" y="1600093"/>
                      <a:pt x="3148240" y="1597546"/>
                    </a:cubicBezTo>
                    <a:cubicBezTo>
                      <a:pt x="3149997" y="1594998"/>
                      <a:pt x="3149646" y="1592099"/>
                      <a:pt x="3148855" y="1587179"/>
                    </a:cubicBezTo>
                    <a:cubicBezTo>
                      <a:pt x="3148328" y="1583840"/>
                      <a:pt x="3147625" y="1579887"/>
                      <a:pt x="3148240" y="1575846"/>
                    </a:cubicBezTo>
                    <a:cubicBezTo>
                      <a:pt x="3147976" y="1575934"/>
                      <a:pt x="3147713" y="1576021"/>
                      <a:pt x="3147449" y="1576109"/>
                    </a:cubicBezTo>
                    <a:cubicBezTo>
                      <a:pt x="3146834" y="1576285"/>
                      <a:pt x="3146307" y="1576461"/>
                      <a:pt x="3145956" y="1576548"/>
                    </a:cubicBezTo>
                    <a:lnTo>
                      <a:pt x="3131021" y="1582347"/>
                    </a:lnTo>
                    <a:lnTo>
                      <a:pt x="3137610" y="1567763"/>
                    </a:lnTo>
                    <a:cubicBezTo>
                      <a:pt x="3137786" y="1567324"/>
                      <a:pt x="3138049" y="1566621"/>
                      <a:pt x="3138225" y="1566006"/>
                    </a:cubicBezTo>
                    <a:cubicBezTo>
                      <a:pt x="3139015" y="1563458"/>
                      <a:pt x="3140158" y="1560032"/>
                      <a:pt x="3143408" y="1557924"/>
                    </a:cubicBezTo>
                    <a:cubicBezTo>
                      <a:pt x="3147537" y="1555200"/>
                      <a:pt x="3147625" y="1551949"/>
                      <a:pt x="3146747" y="1544043"/>
                    </a:cubicBezTo>
                    <a:lnTo>
                      <a:pt x="3146659" y="1543076"/>
                    </a:lnTo>
                    <a:cubicBezTo>
                      <a:pt x="3146219" y="1538596"/>
                      <a:pt x="3145077" y="1534115"/>
                      <a:pt x="3143935" y="1529371"/>
                    </a:cubicBezTo>
                    <a:cubicBezTo>
                      <a:pt x="3143232" y="1526472"/>
                      <a:pt x="3142530" y="1523397"/>
                      <a:pt x="3141915" y="1520322"/>
                    </a:cubicBezTo>
                    <a:cubicBezTo>
                      <a:pt x="3140772" y="1521113"/>
                      <a:pt x="3139279" y="1521816"/>
                      <a:pt x="3137258" y="1522167"/>
                    </a:cubicBezTo>
                    <a:cubicBezTo>
                      <a:pt x="3135765" y="1522431"/>
                      <a:pt x="3131021" y="1522782"/>
                      <a:pt x="3129351" y="1516369"/>
                    </a:cubicBezTo>
                    <a:lnTo>
                      <a:pt x="3129176" y="1515842"/>
                    </a:lnTo>
                    <a:lnTo>
                      <a:pt x="3127331" y="1509077"/>
                    </a:lnTo>
                    <a:lnTo>
                      <a:pt x="3142793" y="1505826"/>
                    </a:lnTo>
                    <a:cubicBezTo>
                      <a:pt x="3143672" y="1503981"/>
                      <a:pt x="3144199" y="1502049"/>
                      <a:pt x="3144550" y="1500116"/>
                    </a:cubicBezTo>
                    <a:lnTo>
                      <a:pt x="3123026" y="1494493"/>
                    </a:lnTo>
                    <a:lnTo>
                      <a:pt x="3124520" y="1488255"/>
                    </a:lnTo>
                    <a:cubicBezTo>
                      <a:pt x="3125837" y="1482984"/>
                      <a:pt x="3130142" y="1481139"/>
                      <a:pt x="3132426" y="1480085"/>
                    </a:cubicBezTo>
                    <a:lnTo>
                      <a:pt x="3138664" y="1477362"/>
                    </a:lnTo>
                    <a:lnTo>
                      <a:pt x="3144814" y="1493087"/>
                    </a:lnTo>
                    <a:cubicBezTo>
                      <a:pt x="3144638" y="1489925"/>
                      <a:pt x="3144199" y="1486762"/>
                      <a:pt x="3143759" y="1483599"/>
                    </a:cubicBezTo>
                    <a:lnTo>
                      <a:pt x="3143584" y="1482369"/>
                    </a:lnTo>
                    <a:cubicBezTo>
                      <a:pt x="3143057" y="1478767"/>
                      <a:pt x="3142442" y="1475165"/>
                      <a:pt x="3141827" y="1471651"/>
                    </a:cubicBezTo>
                    <a:cubicBezTo>
                      <a:pt x="3140245" y="1462426"/>
                      <a:pt x="3138664" y="1452850"/>
                      <a:pt x="3138752" y="1442923"/>
                    </a:cubicBezTo>
                    <a:cubicBezTo>
                      <a:pt x="3138752" y="1441781"/>
                      <a:pt x="3138840" y="1440727"/>
                      <a:pt x="3138927" y="1439672"/>
                    </a:cubicBezTo>
                    <a:cubicBezTo>
                      <a:pt x="3139015" y="1438179"/>
                      <a:pt x="3139191" y="1436510"/>
                      <a:pt x="3138927" y="1435719"/>
                    </a:cubicBezTo>
                    <a:cubicBezTo>
                      <a:pt x="3135853" y="1425704"/>
                      <a:pt x="3134095" y="1414634"/>
                      <a:pt x="3133481" y="1400841"/>
                    </a:cubicBezTo>
                    <a:cubicBezTo>
                      <a:pt x="3133129" y="1394340"/>
                      <a:pt x="3132514" y="1387839"/>
                      <a:pt x="3131460" y="1381513"/>
                    </a:cubicBezTo>
                    <a:cubicBezTo>
                      <a:pt x="3130669" y="1381777"/>
                      <a:pt x="3129966" y="1381865"/>
                      <a:pt x="3129439" y="1381952"/>
                    </a:cubicBezTo>
                    <a:cubicBezTo>
                      <a:pt x="3129264" y="1381952"/>
                      <a:pt x="3129088" y="1382040"/>
                      <a:pt x="3128912" y="1382040"/>
                    </a:cubicBezTo>
                    <a:lnTo>
                      <a:pt x="3117843" y="1385379"/>
                    </a:lnTo>
                    <a:lnTo>
                      <a:pt x="3120742" y="1374133"/>
                    </a:lnTo>
                    <a:cubicBezTo>
                      <a:pt x="3120742" y="1374046"/>
                      <a:pt x="3120742" y="1373870"/>
                      <a:pt x="3120830" y="1373694"/>
                    </a:cubicBezTo>
                    <a:cubicBezTo>
                      <a:pt x="3121005" y="1372288"/>
                      <a:pt x="3121357" y="1369653"/>
                      <a:pt x="3123553" y="1367632"/>
                    </a:cubicBezTo>
                    <a:cubicBezTo>
                      <a:pt x="3128561" y="1362800"/>
                      <a:pt x="3128209" y="1357705"/>
                      <a:pt x="3125486" y="1348041"/>
                    </a:cubicBezTo>
                    <a:cubicBezTo>
                      <a:pt x="3124783" y="1345405"/>
                      <a:pt x="3123905" y="1342770"/>
                      <a:pt x="3123114" y="1340134"/>
                    </a:cubicBezTo>
                    <a:cubicBezTo>
                      <a:pt x="3119775" y="1329328"/>
                      <a:pt x="3116349" y="1318083"/>
                      <a:pt x="3117755" y="1305344"/>
                    </a:cubicBezTo>
                    <a:cubicBezTo>
                      <a:pt x="3118370" y="1299985"/>
                      <a:pt x="3117667" y="1295065"/>
                      <a:pt x="3116173" y="1292957"/>
                    </a:cubicBezTo>
                    <a:cubicBezTo>
                      <a:pt x="3111341" y="1286280"/>
                      <a:pt x="3110902" y="1279515"/>
                      <a:pt x="3110551" y="1273629"/>
                    </a:cubicBezTo>
                    <a:cubicBezTo>
                      <a:pt x="3110375" y="1271432"/>
                      <a:pt x="3110287" y="1269324"/>
                      <a:pt x="3109936" y="1267391"/>
                    </a:cubicBezTo>
                    <a:cubicBezTo>
                      <a:pt x="3108618" y="1260099"/>
                      <a:pt x="3106422" y="1252719"/>
                      <a:pt x="3103786" y="1246745"/>
                    </a:cubicBezTo>
                    <a:cubicBezTo>
                      <a:pt x="3102995" y="1244900"/>
                      <a:pt x="3102380" y="1243143"/>
                      <a:pt x="3101853" y="1241474"/>
                    </a:cubicBezTo>
                    <a:lnTo>
                      <a:pt x="3092804" y="1255092"/>
                    </a:lnTo>
                    <a:lnTo>
                      <a:pt x="3088324" y="1243143"/>
                    </a:lnTo>
                    <a:cubicBezTo>
                      <a:pt x="3087094" y="1239805"/>
                      <a:pt x="3088060" y="1237433"/>
                      <a:pt x="3088763" y="1236291"/>
                    </a:cubicBezTo>
                    <a:cubicBezTo>
                      <a:pt x="3089993" y="1234270"/>
                      <a:pt x="3092014" y="1233128"/>
                      <a:pt x="3094737" y="1232777"/>
                    </a:cubicBezTo>
                    <a:lnTo>
                      <a:pt x="3099920" y="1232162"/>
                    </a:lnTo>
                    <a:cubicBezTo>
                      <a:pt x="3099833" y="1231107"/>
                      <a:pt x="3099657" y="1230141"/>
                      <a:pt x="3099569" y="1229175"/>
                    </a:cubicBezTo>
                    <a:cubicBezTo>
                      <a:pt x="3099481" y="1228033"/>
                      <a:pt x="3099130" y="1226627"/>
                      <a:pt x="3098778" y="1225221"/>
                    </a:cubicBezTo>
                    <a:cubicBezTo>
                      <a:pt x="3098075" y="1222410"/>
                      <a:pt x="3097285" y="1219159"/>
                      <a:pt x="3097636" y="1215645"/>
                    </a:cubicBezTo>
                    <a:cubicBezTo>
                      <a:pt x="3098163" y="1210989"/>
                      <a:pt x="3096582" y="1206684"/>
                      <a:pt x="3094825" y="1201589"/>
                    </a:cubicBezTo>
                    <a:cubicBezTo>
                      <a:pt x="3093683" y="1198250"/>
                      <a:pt x="3092453" y="1194824"/>
                      <a:pt x="3091750" y="1191046"/>
                    </a:cubicBezTo>
                    <a:cubicBezTo>
                      <a:pt x="3090169" y="1182173"/>
                      <a:pt x="3087182" y="1173651"/>
                      <a:pt x="3084019" y="1164690"/>
                    </a:cubicBezTo>
                    <a:cubicBezTo>
                      <a:pt x="3080593" y="1154938"/>
                      <a:pt x="3077078" y="1144835"/>
                      <a:pt x="3075409" y="1134117"/>
                    </a:cubicBezTo>
                    <a:cubicBezTo>
                      <a:pt x="3074970" y="1133502"/>
                      <a:pt x="3074531" y="1132623"/>
                      <a:pt x="3074355" y="1131569"/>
                    </a:cubicBezTo>
                    <a:cubicBezTo>
                      <a:pt x="3073301" y="1126474"/>
                      <a:pt x="3070753" y="1121554"/>
                      <a:pt x="3068029" y="1116283"/>
                    </a:cubicBezTo>
                    <a:cubicBezTo>
                      <a:pt x="3063725" y="1107936"/>
                      <a:pt x="3058893" y="1098448"/>
                      <a:pt x="3059859" y="1087027"/>
                    </a:cubicBezTo>
                    <a:cubicBezTo>
                      <a:pt x="3058717" y="1085270"/>
                      <a:pt x="3058102" y="1083425"/>
                      <a:pt x="3057926" y="1081668"/>
                    </a:cubicBezTo>
                    <a:lnTo>
                      <a:pt x="3037720" y="1091069"/>
                    </a:lnTo>
                    <a:lnTo>
                      <a:pt x="3038071" y="1062252"/>
                    </a:lnTo>
                    <a:lnTo>
                      <a:pt x="3047472" y="1067084"/>
                    </a:lnTo>
                    <a:cubicBezTo>
                      <a:pt x="3052479" y="1069632"/>
                      <a:pt x="3054236" y="1072619"/>
                      <a:pt x="3055554" y="1075431"/>
                    </a:cubicBezTo>
                    <a:lnTo>
                      <a:pt x="3057751" y="1080175"/>
                    </a:lnTo>
                    <a:cubicBezTo>
                      <a:pt x="3057663" y="1078681"/>
                      <a:pt x="3057839" y="1077363"/>
                      <a:pt x="3057926" y="1076397"/>
                    </a:cubicBezTo>
                    <a:cubicBezTo>
                      <a:pt x="3058014" y="1075870"/>
                      <a:pt x="3058014" y="1075079"/>
                      <a:pt x="3058014" y="1074640"/>
                    </a:cubicBezTo>
                    <a:cubicBezTo>
                      <a:pt x="3051162" y="1063395"/>
                      <a:pt x="3046945" y="1051271"/>
                      <a:pt x="3042903" y="1039586"/>
                    </a:cubicBezTo>
                    <a:cubicBezTo>
                      <a:pt x="3041146" y="1034666"/>
                      <a:pt x="3039389" y="1029571"/>
                      <a:pt x="3037456" y="1024739"/>
                    </a:cubicBezTo>
                    <a:cubicBezTo>
                      <a:pt x="3026738" y="997592"/>
                      <a:pt x="3015405" y="970094"/>
                      <a:pt x="3004511" y="943474"/>
                    </a:cubicBezTo>
                    <a:lnTo>
                      <a:pt x="3003896" y="941893"/>
                    </a:lnTo>
                    <a:cubicBezTo>
                      <a:pt x="3003545" y="942244"/>
                      <a:pt x="3003193" y="942596"/>
                      <a:pt x="3002930" y="942859"/>
                    </a:cubicBezTo>
                    <a:lnTo>
                      <a:pt x="3002139" y="943650"/>
                    </a:lnTo>
                    <a:lnTo>
                      <a:pt x="2994760" y="951030"/>
                    </a:lnTo>
                    <a:lnTo>
                      <a:pt x="2991333" y="941190"/>
                    </a:lnTo>
                    <a:cubicBezTo>
                      <a:pt x="2991245" y="940926"/>
                      <a:pt x="2991157" y="940663"/>
                      <a:pt x="2990982" y="940487"/>
                    </a:cubicBezTo>
                    <a:cubicBezTo>
                      <a:pt x="2990279" y="938994"/>
                      <a:pt x="2989225" y="936797"/>
                      <a:pt x="2989576" y="933986"/>
                    </a:cubicBezTo>
                    <a:cubicBezTo>
                      <a:pt x="2989840" y="932053"/>
                      <a:pt x="2990455" y="930472"/>
                      <a:pt x="2990894" y="929154"/>
                    </a:cubicBezTo>
                    <a:cubicBezTo>
                      <a:pt x="2991157" y="928451"/>
                      <a:pt x="2991509" y="927573"/>
                      <a:pt x="2991509" y="927221"/>
                    </a:cubicBezTo>
                    <a:lnTo>
                      <a:pt x="2991597" y="926255"/>
                    </a:lnTo>
                    <a:cubicBezTo>
                      <a:pt x="2992124" y="920896"/>
                      <a:pt x="2992388" y="917382"/>
                      <a:pt x="2990367" y="914219"/>
                    </a:cubicBezTo>
                    <a:cubicBezTo>
                      <a:pt x="2989400" y="912725"/>
                      <a:pt x="2988522" y="911232"/>
                      <a:pt x="2987556" y="909738"/>
                    </a:cubicBezTo>
                    <a:cubicBezTo>
                      <a:pt x="2979736" y="897263"/>
                      <a:pt x="2971654" y="884349"/>
                      <a:pt x="2968140" y="868535"/>
                    </a:cubicBezTo>
                    <a:cubicBezTo>
                      <a:pt x="2967788" y="866778"/>
                      <a:pt x="2967173" y="865109"/>
                      <a:pt x="2966471" y="863352"/>
                    </a:cubicBezTo>
                    <a:lnTo>
                      <a:pt x="2953556" y="882767"/>
                    </a:lnTo>
                    <a:lnTo>
                      <a:pt x="2949076" y="870819"/>
                    </a:lnTo>
                    <a:cubicBezTo>
                      <a:pt x="2947845" y="867481"/>
                      <a:pt x="2948812" y="865109"/>
                      <a:pt x="2949515" y="863967"/>
                    </a:cubicBezTo>
                    <a:cubicBezTo>
                      <a:pt x="2950745" y="861946"/>
                      <a:pt x="2952765" y="860804"/>
                      <a:pt x="2955489" y="860452"/>
                    </a:cubicBezTo>
                    <a:lnTo>
                      <a:pt x="2964450" y="859486"/>
                    </a:lnTo>
                    <a:cubicBezTo>
                      <a:pt x="2963044" y="856938"/>
                      <a:pt x="2961463" y="854478"/>
                      <a:pt x="2959794" y="851843"/>
                    </a:cubicBezTo>
                    <a:cubicBezTo>
                      <a:pt x="2956894" y="847362"/>
                      <a:pt x="2953908" y="842706"/>
                      <a:pt x="2951711" y="837347"/>
                    </a:cubicBezTo>
                    <a:cubicBezTo>
                      <a:pt x="2948285" y="829001"/>
                      <a:pt x="2943892" y="821182"/>
                      <a:pt x="2939324" y="812924"/>
                    </a:cubicBezTo>
                    <a:cubicBezTo>
                      <a:pt x="2937040" y="808794"/>
                      <a:pt x="2934580" y="804490"/>
                      <a:pt x="2932383" y="800097"/>
                    </a:cubicBezTo>
                    <a:lnTo>
                      <a:pt x="2932295" y="799833"/>
                    </a:lnTo>
                    <a:cubicBezTo>
                      <a:pt x="2932120" y="799482"/>
                      <a:pt x="2931944" y="799130"/>
                      <a:pt x="2931768" y="798867"/>
                    </a:cubicBezTo>
                    <a:cubicBezTo>
                      <a:pt x="2931505" y="799218"/>
                      <a:pt x="2931153" y="799570"/>
                      <a:pt x="2930890" y="799833"/>
                    </a:cubicBezTo>
                    <a:cubicBezTo>
                      <a:pt x="2929572" y="801239"/>
                      <a:pt x="2928166" y="802030"/>
                      <a:pt x="2927200" y="802469"/>
                    </a:cubicBezTo>
                    <a:cubicBezTo>
                      <a:pt x="2927024" y="802557"/>
                      <a:pt x="2926849" y="802645"/>
                      <a:pt x="2926673" y="802732"/>
                    </a:cubicBezTo>
                    <a:lnTo>
                      <a:pt x="2920611" y="806422"/>
                    </a:lnTo>
                    <a:lnTo>
                      <a:pt x="2946352" y="856148"/>
                    </a:lnTo>
                    <a:lnTo>
                      <a:pt x="2943804" y="854478"/>
                    </a:lnTo>
                    <a:lnTo>
                      <a:pt x="2949515" y="874245"/>
                    </a:lnTo>
                    <a:lnTo>
                      <a:pt x="2935195" y="873718"/>
                    </a:lnTo>
                    <a:cubicBezTo>
                      <a:pt x="2936952" y="876003"/>
                      <a:pt x="2938884" y="877935"/>
                      <a:pt x="2941344" y="879517"/>
                    </a:cubicBezTo>
                    <a:cubicBezTo>
                      <a:pt x="2943277" y="880834"/>
                      <a:pt x="2946176" y="883997"/>
                      <a:pt x="2946791" y="887072"/>
                    </a:cubicBezTo>
                    <a:cubicBezTo>
                      <a:pt x="2947143" y="888917"/>
                      <a:pt x="2946704" y="890762"/>
                      <a:pt x="2945649" y="892255"/>
                    </a:cubicBezTo>
                    <a:cubicBezTo>
                      <a:pt x="2944156" y="894364"/>
                      <a:pt x="2944419" y="895506"/>
                      <a:pt x="2947231" y="900514"/>
                    </a:cubicBezTo>
                    <a:cubicBezTo>
                      <a:pt x="2948373" y="902534"/>
                      <a:pt x="2949515" y="904555"/>
                      <a:pt x="2950305" y="906927"/>
                    </a:cubicBezTo>
                    <a:lnTo>
                      <a:pt x="2950569" y="907806"/>
                    </a:lnTo>
                    <a:cubicBezTo>
                      <a:pt x="2952677" y="914219"/>
                      <a:pt x="2954259" y="918172"/>
                      <a:pt x="2958739" y="919227"/>
                    </a:cubicBezTo>
                    <a:cubicBezTo>
                      <a:pt x="2961024" y="919754"/>
                      <a:pt x="2962693" y="921247"/>
                      <a:pt x="2963747" y="922916"/>
                    </a:cubicBezTo>
                    <a:cubicBezTo>
                      <a:pt x="2964977" y="922301"/>
                      <a:pt x="2966734" y="921950"/>
                      <a:pt x="2969018" y="922565"/>
                    </a:cubicBezTo>
                    <a:cubicBezTo>
                      <a:pt x="2970687" y="923004"/>
                      <a:pt x="2974553" y="924322"/>
                      <a:pt x="2975783" y="928188"/>
                    </a:cubicBezTo>
                    <a:cubicBezTo>
                      <a:pt x="2976486" y="930472"/>
                      <a:pt x="2976574" y="933107"/>
                      <a:pt x="2976135" y="936270"/>
                    </a:cubicBezTo>
                    <a:cubicBezTo>
                      <a:pt x="2975783" y="938203"/>
                      <a:pt x="2975080" y="939696"/>
                      <a:pt x="2974465" y="940751"/>
                    </a:cubicBezTo>
                    <a:cubicBezTo>
                      <a:pt x="2974290" y="941014"/>
                      <a:pt x="2974202" y="941278"/>
                      <a:pt x="2974114" y="941541"/>
                    </a:cubicBezTo>
                    <a:lnTo>
                      <a:pt x="2970951" y="948745"/>
                    </a:lnTo>
                    <a:cubicBezTo>
                      <a:pt x="2976925" y="952962"/>
                      <a:pt x="2981845" y="958058"/>
                      <a:pt x="2985271" y="963417"/>
                    </a:cubicBezTo>
                    <a:lnTo>
                      <a:pt x="2985447" y="963681"/>
                    </a:lnTo>
                    <a:cubicBezTo>
                      <a:pt x="2986062" y="964647"/>
                      <a:pt x="2986677" y="965525"/>
                      <a:pt x="2987028" y="966492"/>
                    </a:cubicBezTo>
                    <a:lnTo>
                      <a:pt x="2988434" y="965965"/>
                    </a:lnTo>
                    <a:cubicBezTo>
                      <a:pt x="2992739" y="964383"/>
                      <a:pt x="2996604" y="965438"/>
                      <a:pt x="2999064" y="968776"/>
                    </a:cubicBezTo>
                    <a:cubicBezTo>
                      <a:pt x="3000031" y="970094"/>
                      <a:pt x="3000997" y="971500"/>
                      <a:pt x="3001963" y="972905"/>
                    </a:cubicBezTo>
                    <a:lnTo>
                      <a:pt x="3009255" y="983272"/>
                    </a:lnTo>
                    <a:lnTo>
                      <a:pt x="2998537" y="984678"/>
                    </a:lnTo>
                    <a:cubicBezTo>
                      <a:pt x="2998186" y="984765"/>
                      <a:pt x="2997922" y="984765"/>
                      <a:pt x="2997571" y="984853"/>
                    </a:cubicBezTo>
                    <a:cubicBezTo>
                      <a:pt x="2996604" y="985029"/>
                      <a:pt x="2995462" y="985205"/>
                      <a:pt x="2994145" y="985205"/>
                    </a:cubicBezTo>
                    <a:cubicBezTo>
                      <a:pt x="2990630" y="985293"/>
                      <a:pt x="2987995" y="984326"/>
                      <a:pt x="2986150" y="982218"/>
                    </a:cubicBezTo>
                    <a:cubicBezTo>
                      <a:pt x="2985711" y="981778"/>
                      <a:pt x="2985447" y="981339"/>
                      <a:pt x="2985183" y="980900"/>
                    </a:cubicBezTo>
                    <a:lnTo>
                      <a:pt x="2983778" y="982306"/>
                    </a:lnTo>
                    <a:cubicBezTo>
                      <a:pt x="2985886" y="987050"/>
                      <a:pt x="2988170" y="991003"/>
                      <a:pt x="2992212" y="993639"/>
                    </a:cubicBezTo>
                    <a:cubicBezTo>
                      <a:pt x="2995111" y="995572"/>
                      <a:pt x="2996341" y="998910"/>
                      <a:pt x="2996868" y="1001721"/>
                    </a:cubicBezTo>
                    <a:lnTo>
                      <a:pt x="2998537" y="1001458"/>
                    </a:lnTo>
                    <a:cubicBezTo>
                      <a:pt x="2998889" y="1001458"/>
                      <a:pt x="2999152" y="1001370"/>
                      <a:pt x="2999504" y="1001282"/>
                    </a:cubicBezTo>
                    <a:cubicBezTo>
                      <a:pt x="3000470" y="1001106"/>
                      <a:pt x="3001612" y="1000931"/>
                      <a:pt x="3002930" y="1000931"/>
                    </a:cubicBezTo>
                    <a:cubicBezTo>
                      <a:pt x="3006444" y="1000843"/>
                      <a:pt x="3009080" y="1001809"/>
                      <a:pt x="3010925" y="1003918"/>
                    </a:cubicBezTo>
                    <a:cubicBezTo>
                      <a:pt x="3013648" y="1006905"/>
                      <a:pt x="3013121" y="1010594"/>
                      <a:pt x="3012945" y="1012352"/>
                    </a:cubicBezTo>
                    <a:cubicBezTo>
                      <a:pt x="3012945" y="1012439"/>
                      <a:pt x="3012945" y="1012527"/>
                      <a:pt x="3012945" y="1012615"/>
                    </a:cubicBezTo>
                    <a:lnTo>
                      <a:pt x="3014790" y="1017974"/>
                    </a:lnTo>
                    <a:lnTo>
                      <a:pt x="3008728" y="1020171"/>
                    </a:lnTo>
                    <a:cubicBezTo>
                      <a:pt x="3004599" y="1021664"/>
                      <a:pt x="3000909" y="1020786"/>
                      <a:pt x="2998449" y="1017798"/>
                    </a:cubicBezTo>
                    <a:cubicBezTo>
                      <a:pt x="3000470" y="1025178"/>
                      <a:pt x="3004950" y="1031416"/>
                      <a:pt x="3011891" y="1036599"/>
                    </a:cubicBezTo>
                    <a:cubicBezTo>
                      <a:pt x="3013999" y="1038181"/>
                      <a:pt x="3015230" y="1040113"/>
                      <a:pt x="3016196" y="1041607"/>
                    </a:cubicBezTo>
                    <a:cubicBezTo>
                      <a:pt x="3016459" y="1042046"/>
                      <a:pt x="3016723" y="1042485"/>
                      <a:pt x="3016987" y="1042837"/>
                    </a:cubicBezTo>
                    <a:lnTo>
                      <a:pt x="3017338" y="1043452"/>
                    </a:lnTo>
                    <a:lnTo>
                      <a:pt x="3024015" y="1054697"/>
                    </a:lnTo>
                    <a:lnTo>
                      <a:pt x="3013121" y="1058036"/>
                    </a:lnTo>
                    <a:cubicBezTo>
                      <a:pt x="3015054" y="1062340"/>
                      <a:pt x="3017250" y="1066557"/>
                      <a:pt x="3019622" y="1071038"/>
                    </a:cubicBezTo>
                    <a:cubicBezTo>
                      <a:pt x="3022258" y="1075958"/>
                      <a:pt x="3024893" y="1080965"/>
                      <a:pt x="3027177" y="1086324"/>
                    </a:cubicBezTo>
                    <a:cubicBezTo>
                      <a:pt x="3029462" y="1087642"/>
                      <a:pt x="3030516" y="1089399"/>
                      <a:pt x="3030955" y="1090805"/>
                    </a:cubicBezTo>
                    <a:cubicBezTo>
                      <a:pt x="3032009" y="1093880"/>
                      <a:pt x="3031043" y="1096691"/>
                      <a:pt x="3029813" y="1098712"/>
                    </a:cubicBezTo>
                    <a:cubicBezTo>
                      <a:pt x="3031131" y="1104159"/>
                      <a:pt x="3032800" y="1109430"/>
                      <a:pt x="3034821" y="1115404"/>
                    </a:cubicBezTo>
                    <a:cubicBezTo>
                      <a:pt x="3035172" y="1116546"/>
                      <a:pt x="3035524" y="1117688"/>
                      <a:pt x="3035875" y="1118830"/>
                    </a:cubicBezTo>
                    <a:cubicBezTo>
                      <a:pt x="3036754" y="1121730"/>
                      <a:pt x="3037632" y="1124453"/>
                      <a:pt x="3038862" y="1126386"/>
                    </a:cubicBezTo>
                    <a:cubicBezTo>
                      <a:pt x="3039301" y="1127001"/>
                      <a:pt x="3039829" y="1127704"/>
                      <a:pt x="3040443" y="1128494"/>
                    </a:cubicBezTo>
                    <a:cubicBezTo>
                      <a:pt x="3041849" y="1130251"/>
                      <a:pt x="3043694" y="1132448"/>
                      <a:pt x="3044661" y="1135523"/>
                    </a:cubicBezTo>
                    <a:lnTo>
                      <a:pt x="3056521" y="1133063"/>
                    </a:lnTo>
                    <a:lnTo>
                      <a:pt x="3056082" y="1141497"/>
                    </a:lnTo>
                    <a:cubicBezTo>
                      <a:pt x="3055994" y="1143605"/>
                      <a:pt x="3055027" y="1148613"/>
                      <a:pt x="3047911" y="1149931"/>
                    </a:cubicBezTo>
                    <a:cubicBezTo>
                      <a:pt x="3047472" y="1150018"/>
                      <a:pt x="3046857" y="1150106"/>
                      <a:pt x="3046154" y="1150018"/>
                    </a:cubicBezTo>
                    <a:cubicBezTo>
                      <a:pt x="3046418" y="1151424"/>
                      <a:pt x="3046769" y="1152918"/>
                      <a:pt x="3046857" y="1154499"/>
                    </a:cubicBezTo>
                    <a:cubicBezTo>
                      <a:pt x="3047384" y="1161615"/>
                      <a:pt x="3048614" y="1163196"/>
                      <a:pt x="3052040" y="1164339"/>
                    </a:cubicBezTo>
                    <a:cubicBezTo>
                      <a:pt x="3055554" y="1165569"/>
                      <a:pt x="3057223" y="1168556"/>
                      <a:pt x="3058278" y="1170576"/>
                    </a:cubicBezTo>
                    <a:cubicBezTo>
                      <a:pt x="3058541" y="1171015"/>
                      <a:pt x="3058805" y="1171543"/>
                      <a:pt x="3058893" y="1171718"/>
                    </a:cubicBezTo>
                    <a:lnTo>
                      <a:pt x="3063285" y="1178044"/>
                    </a:lnTo>
                    <a:lnTo>
                      <a:pt x="3056345" y="1181382"/>
                    </a:lnTo>
                    <a:cubicBezTo>
                      <a:pt x="3055730" y="1181646"/>
                      <a:pt x="3055115" y="1181909"/>
                      <a:pt x="3054412" y="1182173"/>
                    </a:cubicBezTo>
                    <a:cubicBezTo>
                      <a:pt x="3054061" y="1182349"/>
                      <a:pt x="3053622" y="1182524"/>
                      <a:pt x="3053270" y="1182700"/>
                    </a:cubicBezTo>
                    <a:cubicBezTo>
                      <a:pt x="3054061" y="1185160"/>
                      <a:pt x="3054851" y="1187708"/>
                      <a:pt x="3055554" y="1190080"/>
                    </a:cubicBezTo>
                    <a:cubicBezTo>
                      <a:pt x="3058805" y="1200798"/>
                      <a:pt x="3061880" y="1210901"/>
                      <a:pt x="3068557" y="1219247"/>
                    </a:cubicBezTo>
                    <a:cubicBezTo>
                      <a:pt x="3071280" y="1222586"/>
                      <a:pt x="3069875" y="1226451"/>
                      <a:pt x="3069172" y="1228296"/>
                    </a:cubicBezTo>
                    <a:cubicBezTo>
                      <a:pt x="3069084" y="1228560"/>
                      <a:pt x="3068996" y="1228823"/>
                      <a:pt x="3068908" y="1229087"/>
                    </a:cubicBezTo>
                    <a:lnTo>
                      <a:pt x="3068117" y="1232425"/>
                    </a:lnTo>
                    <a:cubicBezTo>
                      <a:pt x="3068996" y="1234270"/>
                      <a:pt x="3069875" y="1236291"/>
                      <a:pt x="3070314" y="1238663"/>
                    </a:cubicBezTo>
                    <a:cubicBezTo>
                      <a:pt x="3070577" y="1240332"/>
                      <a:pt x="3070841" y="1242089"/>
                      <a:pt x="3071104" y="1243758"/>
                    </a:cubicBezTo>
                    <a:cubicBezTo>
                      <a:pt x="3072247" y="1251314"/>
                      <a:pt x="3073213" y="1257903"/>
                      <a:pt x="3078045" y="1262823"/>
                    </a:cubicBezTo>
                    <a:cubicBezTo>
                      <a:pt x="3080153" y="1265019"/>
                      <a:pt x="3081032" y="1268445"/>
                      <a:pt x="3081208" y="1271081"/>
                    </a:cubicBezTo>
                    <a:cubicBezTo>
                      <a:pt x="3081208" y="1271081"/>
                      <a:pt x="3081208" y="1271081"/>
                      <a:pt x="3081208" y="1271081"/>
                    </a:cubicBezTo>
                    <a:cubicBezTo>
                      <a:pt x="3084370" y="1269851"/>
                      <a:pt x="3087006" y="1271169"/>
                      <a:pt x="3087885" y="1271608"/>
                    </a:cubicBezTo>
                    <a:lnTo>
                      <a:pt x="3099657" y="1277494"/>
                    </a:lnTo>
                    <a:lnTo>
                      <a:pt x="3081208" y="1286719"/>
                    </a:lnTo>
                    <a:cubicBezTo>
                      <a:pt x="3081208" y="1286895"/>
                      <a:pt x="3081120" y="1287070"/>
                      <a:pt x="3081120" y="1287158"/>
                    </a:cubicBezTo>
                    <a:cubicBezTo>
                      <a:pt x="3080241" y="1291024"/>
                      <a:pt x="3081295" y="1292781"/>
                      <a:pt x="3083316" y="1294362"/>
                    </a:cubicBezTo>
                    <a:cubicBezTo>
                      <a:pt x="3086479" y="1296822"/>
                      <a:pt x="3087533" y="1300512"/>
                      <a:pt x="3088412" y="1303411"/>
                    </a:cubicBezTo>
                    <a:cubicBezTo>
                      <a:pt x="3088675" y="1304290"/>
                      <a:pt x="3088939" y="1305168"/>
                      <a:pt x="3089202" y="1305783"/>
                    </a:cubicBezTo>
                    <a:cubicBezTo>
                      <a:pt x="3089466" y="1306486"/>
                      <a:pt x="3089729" y="1307101"/>
                      <a:pt x="3089993" y="1307804"/>
                    </a:cubicBezTo>
                    <a:lnTo>
                      <a:pt x="3093859" y="1317556"/>
                    </a:lnTo>
                    <a:lnTo>
                      <a:pt x="3086830" y="1317556"/>
                    </a:lnTo>
                    <a:cubicBezTo>
                      <a:pt x="3087797" y="1321421"/>
                      <a:pt x="3088324" y="1325375"/>
                      <a:pt x="3088763" y="1328977"/>
                    </a:cubicBezTo>
                    <a:cubicBezTo>
                      <a:pt x="3089729" y="1337147"/>
                      <a:pt x="3090608" y="1344175"/>
                      <a:pt x="3096494" y="1349007"/>
                    </a:cubicBezTo>
                    <a:cubicBezTo>
                      <a:pt x="3097724" y="1350062"/>
                      <a:pt x="3098603" y="1351379"/>
                      <a:pt x="3099042" y="1352785"/>
                    </a:cubicBezTo>
                    <a:cubicBezTo>
                      <a:pt x="3099481" y="1352785"/>
                      <a:pt x="3100008" y="1352785"/>
                      <a:pt x="3100535" y="1352785"/>
                    </a:cubicBezTo>
                    <a:cubicBezTo>
                      <a:pt x="3103874" y="1353136"/>
                      <a:pt x="3106685" y="1355333"/>
                      <a:pt x="3108267" y="1358847"/>
                    </a:cubicBezTo>
                    <a:cubicBezTo>
                      <a:pt x="3110463" y="1363767"/>
                      <a:pt x="3106597" y="1369741"/>
                      <a:pt x="3103083" y="1371674"/>
                    </a:cubicBezTo>
                    <a:cubicBezTo>
                      <a:pt x="3100360" y="1373079"/>
                      <a:pt x="3098075" y="1373343"/>
                      <a:pt x="3096318" y="1372991"/>
                    </a:cubicBezTo>
                    <a:cubicBezTo>
                      <a:pt x="3096143" y="1373606"/>
                      <a:pt x="3095879" y="1374221"/>
                      <a:pt x="3095703" y="1374836"/>
                    </a:cubicBezTo>
                    <a:cubicBezTo>
                      <a:pt x="3095967" y="1375012"/>
                      <a:pt x="3096143" y="1375276"/>
                      <a:pt x="3096406" y="1375539"/>
                    </a:cubicBezTo>
                    <a:cubicBezTo>
                      <a:pt x="3100448" y="1379844"/>
                      <a:pt x="3102995" y="1385027"/>
                      <a:pt x="3105367" y="1390035"/>
                    </a:cubicBezTo>
                    <a:cubicBezTo>
                      <a:pt x="3105807" y="1391001"/>
                      <a:pt x="3106246" y="1391880"/>
                      <a:pt x="3106685" y="1392758"/>
                    </a:cubicBezTo>
                    <a:cubicBezTo>
                      <a:pt x="3108091" y="1395570"/>
                      <a:pt x="3107476" y="1398205"/>
                      <a:pt x="3106773" y="1400050"/>
                    </a:cubicBezTo>
                    <a:lnTo>
                      <a:pt x="3108355" y="1399787"/>
                    </a:lnTo>
                    <a:cubicBezTo>
                      <a:pt x="3110287" y="1399347"/>
                      <a:pt x="3112044" y="1399523"/>
                      <a:pt x="3113626" y="1400314"/>
                    </a:cubicBezTo>
                    <a:cubicBezTo>
                      <a:pt x="3114944" y="1401017"/>
                      <a:pt x="3115734" y="1401895"/>
                      <a:pt x="3116085" y="1402335"/>
                    </a:cubicBezTo>
                    <a:lnTo>
                      <a:pt x="3116701" y="1402949"/>
                    </a:lnTo>
                    <a:lnTo>
                      <a:pt x="3117140" y="1403740"/>
                    </a:lnTo>
                    <a:cubicBezTo>
                      <a:pt x="3119073" y="1407254"/>
                      <a:pt x="3119600" y="1409451"/>
                      <a:pt x="3119951" y="1411559"/>
                    </a:cubicBezTo>
                    <a:lnTo>
                      <a:pt x="3121533" y="1420432"/>
                    </a:lnTo>
                    <a:lnTo>
                      <a:pt x="3112571" y="1419202"/>
                    </a:lnTo>
                    <a:cubicBezTo>
                      <a:pt x="3108267" y="1419027"/>
                      <a:pt x="3106422" y="1416742"/>
                      <a:pt x="3105631" y="1414898"/>
                    </a:cubicBezTo>
                    <a:cubicBezTo>
                      <a:pt x="3104928" y="1413228"/>
                      <a:pt x="3104401" y="1411647"/>
                      <a:pt x="3103874" y="1410066"/>
                    </a:cubicBezTo>
                    <a:lnTo>
                      <a:pt x="3103259" y="1412350"/>
                    </a:lnTo>
                    <a:lnTo>
                      <a:pt x="3101502" y="1410768"/>
                    </a:lnTo>
                    <a:cubicBezTo>
                      <a:pt x="3102468" y="1417885"/>
                      <a:pt x="3103610" y="1425089"/>
                      <a:pt x="3104752" y="1432205"/>
                    </a:cubicBezTo>
                    <a:cubicBezTo>
                      <a:pt x="3104928" y="1433171"/>
                      <a:pt x="3105280" y="1434313"/>
                      <a:pt x="3105719" y="1435455"/>
                    </a:cubicBezTo>
                    <a:cubicBezTo>
                      <a:pt x="3106685" y="1438355"/>
                      <a:pt x="3108179" y="1442659"/>
                      <a:pt x="3106949" y="1447403"/>
                    </a:cubicBezTo>
                    <a:cubicBezTo>
                      <a:pt x="3107212" y="1447316"/>
                      <a:pt x="3107476" y="1447316"/>
                      <a:pt x="3107739" y="1447316"/>
                    </a:cubicBezTo>
                    <a:lnTo>
                      <a:pt x="3121708" y="1445734"/>
                    </a:lnTo>
                    <a:lnTo>
                      <a:pt x="3107212" y="1467522"/>
                    </a:lnTo>
                    <a:cubicBezTo>
                      <a:pt x="3107388" y="1468664"/>
                      <a:pt x="3107564" y="1469806"/>
                      <a:pt x="3107827" y="1470948"/>
                    </a:cubicBezTo>
                    <a:cubicBezTo>
                      <a:pt x="3108706" y="1476483"/>
                      <a:pt x="3109584" y="1481754"/>
                      <a:pt x="3111605" y="1486498"/>
                    </a:cubicBezTo>
                    <a:cubicBezTo>
                      <a:pt x="3111605" y="1486498"/>
                      <a:pt x="3111693" y="1486586"/>
                      <a:pt x="3111693" y="1486674"/>
                    </a:cubicBezTo>
                    <a:cubicBezTo>
                      <a:pt x="3113099" y="1488695"/>
                      <a:pt x="3116525" y="1493351"/>
                      <a:pt x="3114328" y="1498446"/>
                    </a:cubicBezTo>
                    <a:cubicBezTo>
                      <a:pt x="3113889" y="1499501"/>
                      <a:pt x="3113186" y="1500643"/>
                      <a:pt x="3111956" y="1501697"/>
                    </a:cubicBezTo>
                    <a:cubicBezTo>
                      <a:pt x="3112747" y="1504860"/>
                      <a:pt x="3113450" y="1508638"/>
                      <a:pt x="3111869" y="1512152"/>
                    </a:cubicBezTo>
                    <a:cubicBezTo>
                      <a:pt x="3111429" y="1513206"/>
                      <a:pt x="3111605" y="1514260"/>
                      <a:pt x="3112132" y="1516808"/>
                    </a:cubicBezTo>
                    <a:cubicBezTo>
                      <a:pt x="3112659" y="1519268"/>
                      <a:pt x="3113362" y="1522255"/>
                      <a:pt x="3112747" y="1525769"/>
                    </a:cubicBezTo>
                    <a:cubicBezTo>
                      <a:pt x="3112044" y="1529283"/>
                      <a:pt x="3113186" y="1532709"/>
                      <a:pt x="3116437" y="1536751"/>
                    </a:cubicBezTo>
                    <a:cubicBezTo>
                      <a:pt x="3117930" y="1538596"/>
                      <a:pt x="3118458" y="1540968"/>
                      <a:pt x="3118370" y="1543340"/>
                    </a:cubicBezTo>
                    <a:lnTo>
                      <a:pt x="3126716" y="1538332"/>
                    </a:lnTo>
                    <a:lnTo>
                      <a:pt x="3127243" y="1560735"/>
                    </a:lnTo>
                    <a:lnTo>
                      <a:pt x="3121357" y="1561438"/>
                    </a:lnTo>
                    <a:cubicBezTo>
                      <a:pt x="3118282" y="1561789"/>
                      <a:pt x="3115910" y="1561262"/>
                      <a:pt x="3114065" y="1560559"/>
                    </a:cubicBezTo>
                    <a:cubicBezTo>
                      <a:pt x="3114241" y="1565215"/>
                      <a:pt x="3115910" y="1569872"/>
                      <a:pt x="3119336" y="1574616"/>
                    </a:cubicBezTo>
                    <a:cubicBezTo>
                      <a:pt x="3120566" y="1576373"/>
                      <a:pt x="3121093" y="1578218"/>
                      <a:pt x="3121357" y="1579536"/>
                    </a:cubicBezTo>
                    <a:cubicBezTo>
                      <a:pt x="3121445" y="1579887"/>
                      <a:pt x="3121533" y="1580238"/>
                      <a:pt x="3121620" y="1580678"/>
                    </a:cubicBezTo>
                    <a:cubicBezTo>
                      <a:pt x="3122235" y="1583840"/>
                      <a:pt x="3123114" y="1588409"/>
                      <a:pt x="3119775" y="1590957"/>
                    </a:cubicBezTo>
                    <a:lnTo>
                      <a:pt x="3131636" y="1591923"/>
                    </a:lnTo>
                    <a:lnTo>
                      <a:pt x="3133129" y="1595876"/>
                    </a:lnTo>
                    <a:close/>
                    <a:moveTo>
                      <a:pt x="44366" y="1568290"/>
                    </a:moveTo>
                    <a:lnTo>
                      <a:pt x="39007" y="1568905"/>
                    </a:lnTo>
                    <a:cubicBezTo>
                      <a:pt x="39095" y="1569696"/>
                      <a:pt x="39798" y="1571541"/>
                      <a:pt x="41731" y="1572683"/>
                    </a:cubicBezTo>
                    <a:cubicBezTo>
                      <a:pt x="42258" y="1573034"/>
                      <a:pt x="42785" y="1573210"/>
                      <a:pt x="43312" y="1573386"/>
                    </a:cubicBezTo>
                    <a:cubicBezTo>
                      <a:pt x="43839" y="1572156"/>
                      <a:pt x="44454" y="1571102"/>
                      <a:pt x="45069" y="1570047"/>
                    </a:cubicBezTo>
                    <a:lnTo>
                      <a:pt x="44366" y="1568290"/>
                    </a:lnTo>
                    <a:close/>
                    <a:moveTo>
                      <a:pt x="3159837" y="1564513"/>
                    </a:moveTo>
                    <a:cubicBezTo>
                      <a:pt x="3159837" y="1564513"/>
                      <a:pt x="3159925" y="1564600"/>
                      <a:pt x="3159925" y="1564600"/>
                    </a:cubicBezTo>
                    <a:cubicBezTo>
                      <a:pt x="3159925" y="1564600"/>
                      <a:pt x="3159837" y="1564513"/>
                      <a:pt x="3159837" y="1564513"/>
                    </a:cubicBezTo>
                    <a:close/>
                    <a:moveTo>
                      <a:pt x="17659" y="1554849"/>
                    </a:moveTo>
                    <a:lnTo>
                      <a:pt x="32154" y="1564513"/>
                    </a:lnTo>
                    <a:lnTo>
                      <a:pt x="41643" y="1560998"/>
                    </a:lnTo>
                    <a:cubicBezTo>
                      <a:pt x="41906" y="1560911"/>
                      <a:pt x="42258" y="1560823"/>
                      <a:pt x="42521" y="1560735"/>
                    </a:cubicBezTo>
                    <a:cubicBezTo>
                      <a:pt x="39183" y="1558802"/>
                      <a:pt x="37250" y="1554849"/>
                      <a:pt x="37250" y="1550105"/>
                    </a:cubicBezTo>
                    <a:cubicBezTo>
                      <a:pt x="37250" y="1545097"/>
                      <a:pt x="39534" y="1540880"/>
                      <a:pt x="43224" y="1539123"/>
                    </a:cubicBezTo>
                    <a:cubicBezTo>
                      <a:pt x="44015" y="1538771"/>
                      <a:pt x="44718" y="1538508"/>
                      <a:pt x="45420" y="1538420"/>
                    </a:cubicBezTo>
                    <a:cubicBezTo>
                      <a:pt x="45684" y="1537190"/>
                      <a:pt x="46123" y="1536048"/>
                      <a:pt x="46738" y="1535082"/>
                    </a:cubicBezTo>
                    <a:cubicBezTo>
                      <a:pt x="52097" y="1525945"/>
                      <a:pt x="52185" y="1515754"/>
                      <a:pt x="52273" y="1504948"/>
                    </a:cubicBezTo>
                    <a:cubicBezTo>
                      <a:pt x="52273" y="1503015"/>
                      <a:pt x="52273" y="1501082"/>
                      <a:pt x="52361" y="1499149"/>
                    </a:cubicBezTo>
                    <a:cubicBezTo>
                      <a:pt x="52185" y="1499061"/>
                      <a:pt x="52097" y="1498974"/>
                      <a:pt x="51922" y="1498886"/>
                    </a:cubicBezTo>
                    <a:lnTo>
                      <a:pt x="41467" y="1493263"/>
                    </a:lnTo>
                    <a:lnTo>
                      <a:pt x="51834" y="1487465"/>
                    </a:lnTo>
                    <a:cubicBezTo>
                      <a:pt x="52712" y="1487025"/>
                      <a:pt x="52976" y="1486850"/>
                      <a:pt x="53239" y="1482633"/>
                    </a:cubicBezTo>
                    <a:cubicBezTo>
                      <a:pt x="53327" y="1481842"/>
                      <a:pt x="53327" y="1481051"/>
                      <a:pt x="53415" y="1480173"/>
                    </a:cubicBezTo>
                    <a:cubicBezTo>
                      <a:pt x="53767" y="1476395"/>
                      <a:pt x="54469" y="1472705"/>
                      <a:pt x="55260" y="1469191"/>
                    </a:cubicBezTo>
                    <a:cubicBezTo>
                      <a:pt x="55875" y="1466204"/>
                      <a:pt x="56490" y="1463305"/>
                      <a:pt x="56754" y="1460494"/>
                    </a:cubicBezTo>
                    <a:cubicBezTo>
                      <a:pt x="56841" y="1459791"/>
                      <a:pt x="56929" y="1459088"/>
                      <a:pt x="56929" y="1458385"/>
                    </a:cubicBezTo>
                    <a:cubicBezTo>
                      <a:pt x="54909" y="1458561"/>
                      <a:pt x="53415" y="1457858"/>
                      <a:pt x="52537" y="1457331"/>
                    </a:cubicBezTo>
                    <a:cubicBezTo>
                      <a:pt x="50779" y="1456277"/>
                      <a:pt x="49725" y="1454695"/>
                      <a:pt x="49198" y="1452587"/>
                    </a:cubicBezTo>
                    <a:lnTo>
                      <a:pt x="32682" y="1461109"/>
                    </a:lnTo>
                    <a:lnTo>
                      <a:pt x="46299" y="1440287"/>
                    </a:lnTo>
                    <a:cubicBezTo>
                      <a:pt x="46738" y="1439672"/>
                      <a:pt x="47090" y="1439145"/>
                      <a:pt x="47529" y="1438618"/>
                    </a:cubicBezTo>
                    <a:lnTo>
                      <a:pt x="47353" y="1437388"/>
                    </a:lnTo>
                    <a:lnTo>
                      <a:pt x="48144" y="1437915"/>
                    </a:lnTo>
                    <a:cubicBezTo>
                      <a:pt x="51394" y="1434665"/>
                      <a:pt x="55084" y="1434577"/>
                      <a:pt x="56841" y="1434577"/>
                    </a:cubicBezTo>
                    <a:lnTo>
                      <a:pt x="57632" y="1434577"/>
                    </a:lnTo>
                    <a:cubicBezTo>
                      <a:pt x="57632" y="1434489"/>
                      <a:pt x="57720" y="1434489"/>
                      <a:pt x="57720" y="1434401"/>
                    </a:cubicBezTo>
                    <a:cubicBezTo>
                      <a:pt x="60707" y="1428603"/>
                      <a:pt x="61234" y="1422014"/>
                      <a:pt x="61937" y="1414898"/>
                    </a:cubicBezTo>
                    <a:cubicBezTo>
                      <a:pt x="61937" y="1414898"/>
                      <a:pt x="61937" y="1414810"/>
                      <a:pt x="61937" y="1414810"/>
                    </a:cubicBezTo>
                    <a:lnTo>
                      <a:pt x="57632" y="1411910"/>
                    </a:lnTo>
                    <a:lnTo>
                      <a:pt x="54030" y="1413228"/>
                    </a:lnTo>
                    <a:cubicBezTo>
                      <a:pt x="50692" y="1414458"/>
                      <a:pt x="48320" y="1413492"/>
                      <a:pt x="47177" y="1412789"/>
                    </a:cubicBezTo>
                    <a:cubicBezTo>
                      <a:pt x="45157" y="1411559"/>
                      <a:pt x="44015" y="1409538"/>
                      <a:pt x="43663" y="1406815"/>
                    </a:cubicBezTo>
                    <a:lnTo>
                      <a:pt x="43136" y="1402335"/>
                    </a:lnTo>
                    <a:lnTo>
                      <a:pt x="40061" y="1400314"/>
                    </a:lnTo>
                    <a:lnTo>
                      <a:pt x="42785" y="1399260"/>
                    </a:lnTo>
                    <a:lnTo>
                      <a:pt x="42082" y="1392846"/>
                    </a:lnTo>
                    <a:lnTo>
                      <a:pt x="48495" y="1397063"/>
                    </a:lnTo>
                    <a:lnTo>
                      <a:pt x="52097" y="1395745"/>
                    </a:lnTo>
                    <a:cubicBezTo>
                      <a:pt x="53942" y="1395043"/>
                      <a:pt x="55524" y="1395043"/>
                      <a:pt x="56754" y="1395306"/>
                    </a:cubicBezTo>
                    <a:cubicBezTo>
                      <a:pt x="56051" y="1393110"/>
                      <a:pt x="54909" y="1389771"/>
                      <a:pt x="56666" y="1386345"/>
                    </a:cubicBezTo>
                    <a:cubicBezTo>
                      <a:pt x="57896" y="1383885"/>
                      <a:pt x="59653" y="1382216"/>
                      <a:pt x="61146" y="1380810"/>
                    </a:cubicBezTo>
                    <a:cubicBezTo>
                      <a:pt x="61937" y="1380107"/>
                      <a:pt x="62640" y="1379405"/>
                      <a:pt x="62991" y="1378790"/>
                    </a:cubicBezTo>
                    <a:cubicBezTo>
                      <a:pt x="63694" y="1377735"/>
                      <a:pt x="64573" y="1376681"/>
                      <a:pt x="65363" y="1375627"/>
                    </a:cubicBezTo>
                    <a:cubicBezTo>
                      <a:pt x="66154" y="1374573"/>
                      <a:pt x="67384" y="1373079"/>
                      <a:pt x="68087" y="1372025"/>
                    </a:cubicBezTo>
                    <a:cubicBezTo>
                      <a:pt x="67735" y="1371234"/>
                      <a:pt x="67472" y="1370356"/>
                      <a:pt x="67296" y="1369565"/>
                    </a:cubicBezTo>
                    <a:lnTo>
                      <a:pt x="60004" y="1374309"/>
                    </a:lnTo>
                    <a:lnTo>
                      <a:pt x="54381" y="1353048"/>
                    </a:lnTo>
                    <a:lnTo>
                      <a:pt x="60268" y="1351116"/>
                    </a:lnTo>
                    <a:cubicBezTo>
                      <a:pt x="61498" y="1350676"/>
                      <a:pt x="64485" y="1349710"/>
                      <a:pt x="67560" y="1350413"/>
                    </a:cubicBezTo>
                    <a:cubicBezTo>
                      <a:pt x="68350" y="1347426"/>
                      <a:pt x="69317" y="1344615"/>
                      <a:pt x="70283" y="1341891"/>
                    </a:cubicBezTo>
                    <a:cubicBezTo>
                      <a:pt x="70722" y="1340661"/>
                      <a:pt x="71162" y="1339519"/>
                      <a:pt x="71513" y="1338289"/>
                    </a:cubicBezTo>
                    <a:cubicBezTo>
                      <a:pt x="73006" y="1333809"/>
                      <a:pt x="74236" y="1329152"/>
                      <a:pt x="75291" y="1324408"/>
                    </a:cubicBezTo>
                    <a:lnTo>
                      <a:pt x="73006" y="1326692"/>
                    </a:lnTo>
                    <a:lnTo>
                      <a:pt x="72392" y="1311406"/>
                    </a:lnTo>
                    <a:cubicBezTo>
                      <a:pt x="72392" y="1310879"/>
                      <a:pt x="72304" y="1310264"/>
                      <a:pt x="72216" y="1309737"/>
                    </a:cubicBezTo>
                    <a:cubicBezTo>
                      <a:pt x="71952" y="1307628"/>
                      <a:pt x="71689" y="1304905"/>
                      <a:pt x="72567" y="1302093"/>
                    </a:cubicBezTo>
                    <a:cubicBezTo>
                      <a:pt x="74236" y="1297086"/>
                      <a:pt x="76696" y="1293484"/>
                      <a:pt x="79771" y="1291463"/>
                    </a:cubicBezTo>
                    <a:cubicBezTo>
                      <a:pt x="81440" y="1290409"/>
                      <a:pt x="81704" y="1289354"/>
                      <a:pt x="81704" y="1284347"/>
                    </a:cubicBezTo>
                    <a:cubicBezTo>
                      <a:pt x="81704" y="1284171"/>
                      <a:pt x="81704" y="1283995"/>
                      <a:pt x="81704" y="1283908"/>
                    </a:cubicBezTo>
                    <a:lnTo>
                      <a:pt x="65363" y="1279251"/>
                    </a:lnTo>
                    <a:lnTo>
                      <a:pt x="78453" y="1266161"/>
                    </a:lnTo>
                    <a:lnTo>
                      <a:pt x="81704" y="1267040"/>
                    </a:lnTo>
                    <a:cubicBezTo>
                      <a:pt x="82407" y="1262383"/>
                      <a:pt x="85921" y="1258606"/>
                      <a:pt x="87942" y="1256585"/>
                    </a:cubicBezTo>
                    <a:lnTo>
                      <a:pt x="88469" y="1255970"/>
                    </a:lnTo>
                    <a:cubicBezTo>
                      <a:pt x="88557" y="1255707"/>
                      <a:pt x="88732" y="1255179"/>
                      <a:pt x="88820" y="1254828"/>
                    </a:cubicBezTo>
                    <a:cubicBezTo>
                      <a:pt x="89172" y="1253510"/>
                      <a:pt x="89611" y="1251841"/>
                      <a:pt x="90577" y="1250172"/>
                    </a:cubicBezTo>
                    <a:cubicBezTo>
                      <a:pt x="91895" y="1247888"/>
                      <a:pt x="91983" y="1244813"/>
                      <a:pt x="92159" y="1241211"/>
                    </a:cubicBezTo>
                    <a:cubicBezTo>
                      <a:pt x="92334" y="1238048"/>
                      <a:pt x="92510" y="1234534"/>
                      <a:pt x="93564" y="1231020"/>
                    </a:cubicBezTo>
                    <a:lnTo>
                      <a:pt x="87415" y="1230932"/>
                    </a:lnTo>
                    <a:lnTo>
                      <a:pt x="90929" y="1222059"/>
                    </a:lnTo>
                    <a:cubicBezTo>
                      <a:pt x="91017" y="1221883"/>
                      <a:pt x="91017" y="1221795"/>
                      <a:pt x="91104" y="1221619"/>
                    </a:cubicBezTo>
                    <a:cubicBezTo>
                      <a:pt x="91104" y="1221619"/>
                      <a:pt x="91104" y="1221619"/>
                      <a:pt x="91104" y="1221531"/>
                    </a:cubicBezTo>
                    <a:lnTo>
                      <a:pt x="65978" y="1213010"/>
                    </a:lnTo>
                    <a:cubicBezTo>
                      <a:pt x="65715" y="1215294"/>
                      <a:pt x="65451" y="1217578"/>
                      <a:pt x="65451" y="1219950"/>
                    </a:cubicBezTo>
                    <a:cubicBezTo>
                      <a:pt x="65451" y="1221004"/>
                      <a:pt x="65451" y="1222322"/>
                      <a:pt x="65451" y="1223640"/>
                    </a:cubicBezTo>
                    <a:cubicBezTo>
                      <a:pt x="65627" y="1229702"/>
                      <a:pt x="65890" y="1239454"/>
                      <a:pt x="57720" y="1245867"/>
                    </a:cubicBezTo>
                    <a:cubicBezTo>
                      <a:pt x="56929" y="1249557"/>
                      <a:pt x="56226" y="1253334"/>
                      <a:pt x="55611" y="1257024"/>
                    </a:cubicBezTo>
                    <a:cubicBezTo>
                      <a:pt x="53679" y="1267391"/>
                      <a:pt x="51746" y="1278109"/>
                      <a:pt x="47705" y="1288564"/>
                    </a:cubicBezTo>
                    <a:cubicBezTo>
                      <a:pt x="47265" y="1289618"/>
                      <a:pt x="47002" y="1290672"/>
                      <a:pt x="46738" y="1291814"/>
                    </a:cubicBezTo>
                    <a:lnTo>
                      <a:pt x="54206" y="1288476"/>
                    </a:lnTo>
                    <a:cubicBezTo>
                      <a:pt x="58247" y="1286719"/>
                      <a:pt x="60795" y="1286982"/>
                      <a:pt x="62815" y="1287422"/>
                    </a:cubicBezTo>
                    <a:lnTo>
                      <a:pt x="69668" y="1288827"/>
                    </a:lnTo>
                    <a:lnTo>
                      <a:pt x="67735" y="1296119"/>
                    </a:lnTo>
                    <a:cubicBezTo>
                      <a:pt x="65978" y="1302884"/>
                      <a:pt x="60795" y="1302093"/>
                      <a:pt x="59741" y="1301918"/>
                    </a:cubicBezTo>
                    <a:cubicBezTo>
                      <a:pt x="58423" y="1301654"/>
                      <a:pt x="57105" y="1301303"/>
                      <a:pt x="55787" y="1300951"/>
                    </a:cubicBezTo>
                    <a:lnTo>
                      <a:pt x="45860" y="1298403"/>
                    </a:lnTo>
                    <a:cubicBezTo>
                      <a:pt x="45684" y="1300775"/>
                      <a:pt x="45596" y="1303235"/>
                      <a:pt x="45596" y="1305783"/>
                    </a:cubicBezTo>
                    <a:cubicBezTo>
                      <a:pt x="45508" y="1309034"/>
                      <a:pt x="45420" y="1312460"/>
                      <a:pt x="45069" y="1315799"/>
                    </a:cubicBezTo>
                    <a:cubicBezTo>
                      <a:pt x="44718" y="1319049"/>
                      <a:pt x="44278" y="1322827"/>
                      <a:pt x="43224" y="1326692"/>
                    </a:cubicBezTo>
                    <a:cubicBezTo>
                      <a:pt x="41906" y="1331524"/>
                      <a:pt x="40501" y="1336444"/>
                      <a:pt x="39183" y="1341188"/>
                    </a:cubicBezTo>
                    <a:cubicBezTo>
                      <a:pt x="38041" y="1345230"/>
                      <a:pt x="36899" y="1349359"/>
                      <a:pt x="35756" y="1353400"/>
                    </a:cubicBezTo>
                    <a:cubicBezTo>
                      <a:pt x="35932" y="1353663"/>
                      <a:pt x="36108" y="1354015"/>
                      <a:pt x="36284" y="1354366"/>
                    </a:cubicBezTo>
                    <a:cubicBezTo>
                      <a:pt x="38568" y="1359286"/>
                      <a:pt x="40764" y="1364118"/>
                      <a:pt x="42785" y="1368774"/>
                    </a:cubicBezTo>
                    <a:cubicBezTo>
                      <a:pt x="43312" y="1370004"/>
                      <a:pt x="43575" y="1371058"/>
                      <a:pt x="43751" y="1371937"/>
                    </a:cubicBezTo>
                    <a:cubicBezTo>
                      <a:pt x="43839" y="1372113"/>
                      <a:pt x="43839" y="1372376"/>
                      <a:pt x="43927" y="1372552"/>
                    </a:cubicBezTo>
                    <a:lnTo>
                      <a:pt x="46299" y="1381689"/>
                    </a:lnTo>
                    <a:lnTo>
                      <a:pt x="36899" y="1380722"/>
                    </a:lnTo>
                    <a:cubicBezTo>
                      <a:pt x="36811" y="1380722"/>
                      <a:pt x="36635" y="1380722"/>
                      <a:pt x="36459" y="1380722"/>
                    </a:cubicBezTo>
                    <a:cubicBezTo>
                      <a:pt x="35405" y="1380722"/>
                      <a:pt x="33648" y="1380722"/>
                      <a:pt x="31803" y="1380020"/>
                    </a:cubicBezTo>
                    <a:cubicBezTo>
                      <a:pt x="31452" y="1383182"/>
                      <a:pt x="31188" y="1386433"/>
                      <a:pt x="30925" y="1389596"/>
                    </a:cubicBezTo>
                    <a:cubicBezTo>
                      <a:pt x="30485" y="1395218"/>
                      <a:pt x="29958" y="1401017"/>
                      <a:pt x="29167" y="1406815"/>
                    </a:cubicBezTo>
                    <a:cubicBezTo>
                      <a:pt x="28465" y="1411647"/>
                      <a:pt x="27410" y="1416391"/>
                      <a:pt x="26444" y="1420959"/>
                    </a:cubicBezTo>
                    <a:cubicBezTo>
                      <a:pt x="25565" y="1424913"/>
                      <a:pt x="24775" y="1428603"/>
                      <a:pt x="24160" y="1432293"/>
                    </a:cubicBezTo>
                    <a:cubicBezTo>
                      <a:pt x="24072" y="1433083"/>
                      <a:pt x="24423" y="1434752"/>
                      <a:pt x="24687" y="1436158"/>
                    </a:cubicBezTo>
                    <a:cubicBezTo>
                      <a:pt x="24863" y="1437037"/>
                      <a:pt x="25038" y="1437915"/>
                      <a:pt x="25214" y="1438794"/>
                    </a:cubicBezTo>
                    <a:cubicBezTo>
                      <a:pt x="25214" y="1438969"/>
                      <a:pt x="25478" y="1439584"/>
                      <a:pt x="25653" y="1439936"/>
                    </a:cubicBezTo>
                    <a:cubicBezTo>
                      <a:pt x="26444" y="1442044"/>
                      <a:pt x="27674" y="1445471"/>
                      <a:pt x="25741" y="1448897"/>
                    </a:cubicBezTo>
                    <a:cubicBezTo>
                      <a:pt x="23369" y="1453202"/>
                      <a:pt x="23193" y="1458209"/>
                      <a:pt x="22930" y="1464008"/>
                    </a:cubicBezTo>
                    <a:cubicBezTo>
                      <a:pt x="22754" y="1469806"/>
                      <a:pt x="22491" y="1476220"/>
                      <a:pt x="19767" y="1482457"/>
                    </a:cubicBezTo>
                    <a:lnTo>
                      <a:pt x="24687" y="1477098"/>
                    </a:lnTo>
                    <a:lnTo>
                      <a:pt x="26883" y="1476659"/>
                    </a:lnTo>
                    <a:cubicBezTo>
                      <a:pt x="31979" y="1475692"/>
                      <a:pt x="35317" y="1476747"/>
                      <a:pt x="37865" y="1477449"/>
                    </a:cubicBezTo>
                    <a:lnTo>
                      <a:pt x="49286" y="1480876"/>
                    </a:lnTo>
                    <a:lnTo>
                      <a:pt x="40237" y="1488695"/>
                    </a:lnTo>
                    <a:cubicBezTo>
                      <a:pt x="39710" y="1489134"/>
                      <a:pt x="39183" y="1489573"/>
                      <a:pt x="38656" y="1490100"/>
                    </a:cubicBezTo>
                    <a:cubicBezTo>
                      <a:pt x="37601" y="1490979"/>
                      <a:pt x="36547" y="1491857"/>
                      <a:pt x="35669" y="1492736"/>
                    </a:cubicBezTo>
                    <a:cubicBezTo>
                      <a:pt x="33297" y="1495020"/>
                      <a:pt x="30749" y="1495987"/>
                      <a:pt x="28113" y="1495635"/>
                    </a:cubicBezTo>
                    <a:cubicBezTo>
                      <a:pt x="25038" y="1495284"/>
                      <a:pt x="23193" y="1493263"/>
                      <a:pt x="22227" y="1491857"/>
                    </a:cubicBezTo>
                    <a:lnTo>
                      <a:pt x="20119" y="1491418"/>
                    </a:lnTo>
                    <a:cubicBezTo>
                      <a:pt x="20119" y="1492560"/>
                      <a:pt x="20119" y="1493702"/>
                      <a:pt x="20119" y="1494757"/>
                    </a:cubicBezTo>
                    <a:cubicBezTo>
                      <a:pt x="20206" y="1502751"/>
                      <a:pt x="20206" y="1511097"/>
                      <a:pt x="19679" y="1519268"/>
                    </a:cubicBezTo>
                    <a:cubicBezTo>
                      <a:pt x="19416" y="1523309"/>
                      <a:pt x="18713" y="1527350"/>
                      <a:pt x="18010" y="1531216"/>
                    </a:cubicBezTo>
                    <a:cubicBezTo>
                      <a:pt x="16956" y="1537190"/>
                      <a:pt x="15902" y="1542813"/>
                      <a:pt x="16780" y="1547645"/>
                    </a:cubicBezTo>
                    <a:cubicBezTo>
                      <a:pt x="17307" y="1550192"/>
                      <a:pt x="17571" y="1552564"/>
                      <a:pt x="17659" y="1554849"/>
                    </a:cubicBezTo>
                    <a:close/>
                    <a:moveTo>
                      <a:pt x="19591" y="1558187"/>
                    </a:moveTo>
                    <a:cubicBezTo>
                      <a:pt x="18976" y="1558187"/>
                      <a:pt x="18361" y="1558275"/>
                      <a:pt x="18010" y="1558451"/>
                    </a:cubicBezTo>
                    <a:lnTo>
                      <a:pt x="19855" y="1563370"/>
                    </a:lnTo>
                    <a:lnTo>
                      <a:pt x="25214" y="1562755"/>
                    </a:lnTo>
                    <a:cubicBezTo>
                      <a:pt x="25126" y="1561965"/>
                      <a:pt x="24423" y="1560120"/>
                      <a:pt x="22491" y="1558978"/>
                    </a:cubicBezTo>
                    <a:cubicBezTo>
                      <a:pt x="21524" y="1558363"/>
                      <a:pt x="20470" y="1558187"/>
                      <a:pt x="19591" y="1558187"/>
                    </a:cubicBezTo>
                    <a:close/>
                    <a:moveTo>
                      <a:pt x="58071" y="1541583"/>
                    </a:moveTo>
                    <a:cubicBezTo>
                      <a:pt x="58071" y="1541583"/>
                      <a:pt x="58071" y="1541583"/>
                      <a:pt x="58071" y="1541583"/>
                    </a:cubicBezTo>
                    <a:cubicBezTo>
                      <a:pt x="58071" y="1541583"/>
                      <a:pt x="58071" y="1541583"/>
                      <a:pt x="58071" y="1541583"/>
                    </a:cubicBezTo>
                    <a:close/>
                    <a:moveTo>
                      <a:pt x="3135150" y="1509253"/>
                    </a:moveTo>
                    <a:cubicBezTo>
                      <a:pt x="3134095" y="1509604"/>
                      <a:pt x="3132514" y="1511185"/>
                      <a:pt x="3132426" y="1513118"/>
                    </a:cubicBezTo>
                    <a:lnTo>
                      <a:pt x="3138313" y="1513382"/>
                    </a:lnTo>
                    <a:lnTo>
                      <a:pt x="3141212" y="1512591"/>
                    </a:lnTo>
                    <a:cubicBezTo>
                      <a:pt x="3141212" y="1512327"/>
                      <a:pt x="3141212" y="1511976"/>
                      <a:pt x="3141300" y="1511712"/>
                    </a:cubicBezTo>
                    <a:cubicBezTo>
                      <a:pt x="3139982" y="1510043"/>
                      <a:pt x="3137698" y="1508813"/>
                      <a:pt x="3135150" y="1509253"/>
                    </a:cubicBezTo>
                    <a:close/>
                    <a:moveTo>
                      <a:pt x="3099657" y="1507759"/>
                    </a:moveTo>
                    <a:cubicBezTo>
                      <a:pt x="3099657" y="1507759"/>
                      <a:pt x="3099657" y="1507759"/>
                      <a:pt x="3099657" y="1507759"/>
                    </a:cubicBezTo>
                    <a:lnTo>
                      <a:pt x="3099657" y="1507759"/>
                    </a:lnTo>
                    <a:close/>
                    <a:moveTo>
                      <a:pt x="3108706" y="1455310"/>
                    </a:moveTo>
                    <a:lnTo>
                      <a:pt x="3109321" y="1460669"/>
                    </a:lnTo>
                    <a:cubicBezTo>
                      <a:pt x="3110112" y="1460581"/>
                      <a:pt x="3111956" y="1459879"/>
                      <a:pt x="3113099" y="1457946"/>
                    </a:cubicBezTo>
                    <a:cubicBezTo>
                      <a:pt x="3114241" y="1456101"/>
                      <a:pt x="3113977" y="1454256"/>
                      <a:pt x="3113713" y="1453378"/>
                    </a:cubicBezTo>
                    <a:lnTo>
                      <a:pt x="3108706" y="1455310"/>
                    </a:lnTo>
                    <a:close/>
                    <a:moveTo>
                      <a:pt x="56051" y="1449073"/>
                    </a:moveTo>
                    <a:lnTo>
                      <a:pt x="56578" y="1450566"/>
                    </a:lnTo>
                    <a:lnTo>
                      <a:pt x="57105" y="1450478"/>
                    </a:lnTo>
                    <a:cubicBezTo>
                      <a:pt x="57105" y="1449776"/>
                      <a:pt x="57105" y="1449161"/>
                      <a:pt x="57105" y="1448458"/>
                    </a:cubicBezTo>
                    <a:lnTo>
                      <a:pt x="56051" y="1449073"/>
                    </a:lnTo>
                    <a:close/>
                    <a:moveTo>
                      <a:pt x="57017" y="1447403"/>
                    </a:moveTo>
                    <a:lnTo>
                      <a:pt x="57017" y="1447579"/>
                    </a:lnTo>
                    <a:cubicBezTo>
                      <a:pt x="57017" y="1447579"/>
                      <a:pt x="57105" y="1447491"/>
                      <a:pt x="57105" y="1447491"/>
                    </a:cubicBezTo>
                    <a:cubicBezTo>
                      <a:pt x="57105" y="1447491"/>
                      <a:pt x="57105" y="1447491"/>
                      <a:pt x="57105" y="1447403"/>
                    </a:cubicBezTo>
                    <a:lnTo>
                      <a:pt x="57017" y="1447403"/>
                    </a:lnTo>
                    <a:close/>
                    <a:moveTo>
                      <a:pt x="3112659" y="1419466"/>
                    </a:moveTo>
                    <a:cubicBezTo>
                      <a:pt x="3112659" y="1419466"/>
                      <a:pt x="3112659" y="1419466"/>
                      <a:pt x="3112659" y="1419466"/>
                    </a:cubicBezTo>
                    <a:lnTo>
                      <a:pt x="3112659" y="1419466"/>
                    </a:lnTo>
                    <a:close/>
                    <a:moveTo>
                      <a:pt x="62728" y="1404531"/>
                    </a:moveTo>
                    <a:lnTo>
                      <a:pt x="62903" y="1406112"/>
                    </a:lnTo>
                    <a:cubicBezTo>
                      <a:pt x="62991" y="1405409"/>
                      <a:pt x="63079" y="1404794"/>
                      <a:pt x="63255" y="1404092"/>
                    </a:cubicBezTo>
                    <a:lnTo>
                      <a:pt x="62728" y="1404531"/>
                    </a:lnTo>
                    <a:close/>
                    <a:moveTo>
                      <a:pt x="50428" y="1403652"/>
                    </a:moveTo>
                    <a:lnTo>
                      <a:pt x="51307" y="1406024"/>
                    </a:lnTo>
                    <a:lnTo>
                      <a:pt x="55699" y="1405497"/>
                    </a:lnTo>
                    <a:lnTo>
                      <a:pt x="54821" y="1403125"/>
                    </a:lnTo>
                    <a:lnTo>
                      <a:pt x="50428" y="1403652"/>
                    </a:lnTo>
                    <a:close/>
                    <a:moveTo>
                      <a:pt x="3136292" y="1378350"/>
                    </a:moveTo>
                    <a:lnTo>
                      <a:pt x="3136292" y="1378350"/>
                    </a:lnTo>
                    <a:lnTo>
                      <a:pt x="3136292" y="1378350"/>
                    </a:lnTo>
                    <a:close/>
                    <a:moveTo>
                      <a:pt x="3098075" y="1365612"/>
                    </a:moveTo>
                    <a:cubicBezTo>
                      <a:pt x="3098339" y="1365699"/>
                      <a:pt x="3098603" y="1365787"/>
                      <a:pt x="3098866" y="1365875"/>
                    </a:cubicBezTo>
                    <a:cubicBezTo>
                      <a:pt x="3099481" y="1365963"/>
                      <a:pt x="3100008" y="1365963"/>
                      <a:pt x="3100448" y="1365875"/>
                    </a:cubicBezTo>
                    <a:lnTo>
                      <a:pt x="3098251" y="1364382"/>
                    </a:lnTo>
                    <a:cubicBezTo>
                      <a:pt x="3098163" y="1364821"/>
                      <a:pt x="3098075" y="1365260"/>
                      <a:pt x="3098075" y="1365612"/>
                    </a:cubicBezTo>
                    <a:close/>
                    <a:moveTo>
                      <a:pt x="3101941" y="1365348"/>
                    </a:moveTo>
                    <a:lnTo>
                      <a:pt x="3101941" y="1365348"/>
                    </a:lnTo>
                    <a:lnTo>
                      <a:pt x="3101941" y="1365348"/>
                    </a:lnTo>
                    <a:close/>
                    <a:moveTo>
                      <a:pt x="3098515" y="1362976"/>
                    </a:moveTo>
                    <a:lnTo>
                      <a:pt x="3102205" y="1363327"/>
                    </a:lnTo>
                    <a:cubicBezTo>
                      <a:pt x="3102029" y="1362712"/>
                      <a:pt x="3101502" y="1361570"/>
                      <a:pt x="3100272" y="1360867"/>
                    </a:cubicBezTo>
                    <a:cubicBezTo>
                      <a:pt x="3099833" y="1360604"/>
                      <a:pt x="3099393" y="1360428"/>
                      <a:pt x="3099042" y="1360340"/>
                    </a:cubicBezTo>
                    <a:cubicBezTo>
                      <a:pt x="3098954" y="1361043"/>
                      <a:pt x="3098778" y="1361834"/>
                      <a:pt x="3098691" y="1362537"/>
                    </a:cubicBezTo>
                    <a:cubicBezTo>
                      <a:pt x="3098603" y="1362625"/>
                      <a:pt x="3098515" y="1362800"/>
                      <a:pt x="3098515" y="1362976"/>
                    </a:cubicBezTo>
                    <a:close/>
                    <a:moveTo>
                      <a:pt x="61058" y="1359725"/>
                    </a:moveTo>
                    <a:cubicBezTo>
                      <a:pt x="61146" y="1360340"/>
                      <a:pt x="61586" y="1361307"/>
                      <a:pt x="62464" y="1362097"/>
                    </a:cubicBezTo>
                    <a:cubicBezTo>
                      <a:pt x="62640" y="1362273"/>
                      <a:pt x="62903" y="1362449"/>
                      <a:pt x="63079" y="1362625"/>
                    </a:cubicBezTo>
                    <a:lnTo>
                      <a:pt x="61058" y="1359550"/>
                    </a:lnTo>
                    <a:cubicBezTo>
                      <a:pt x="61146" y="1359637"/>
                      <a:pt x="61146" y="1359637"/>
                      <a:pt x="61058" y="1359725"/>
                    </a:cubicBezTo>
                    <a:close/>
                    <a:moveTo>
                      <a:pt x="60883" y="1360780"/>
                    </a:moveTo>
                    <a:cubicBezTo>
                      <a:pt x="60883" y="1360780"/>
                      <a:pt x="60883" y="1360867"/>
                      <a:pt x="60883" y="1360867"/>
                    </a:cubicBezTo>
                    <a:lnTo>
                      <a:pt x="60883" y="1360780"/>
                    </a:lnTo>
                    <a:close/>
                    <a:moveTo>
                      <a:pt x="55524" y="1292166"/>
                    </a:moveTo>
                    <a:lnTo>
                      <a:pt x="57456" y="1292693"/>
                    </a:lnTo>
                    <a:lnTo>
                      <a:pt x="58247" y="1289530"/>
                    </a:lnTo>
                    <a:cubicBezTo>
                      <a:pt x="57105" y="1290233"/>
                      <a:pt x="56139" y="1291112"/>
                      <a:pt x="55524" y="1292166"/>
                    </a:cubicBezTo>
                    <a:close/>
                    <a:moveTo>
                      <a:pt x="62288" y="1289003"/>
                    </a:moveTo>
                    <a:cubicBezTo>
                      <a:pt x="62376" y="1289003"/>
                      <a:pt x="62376" y="1289003"/>
                      <a:pt x="62464" y="1289003"/>
                    </a:cubicBezTo>
                    <a:cubicBezTo>
                      <a:pt x="62376" y="1289003"/>
                      <a:pt x="62376" y="1289003"/>
                      <a:pt x="62288" y="1289003"/>
                    </a:cubicBezTo>
                    <a:close/>
                    <a:moveTo>
                      <a:pt x="3082262" y="1283293"/>
                    </a:moveTo>
                    <a:cubicBezTo>
                      <a:pt x="3082701" y="1283468"/>
                      <a:pt x="3084195" y="1283995"/>
                      <a:pt x="3086040" y="1283293"/>
                    </a:cubicBezTo>
                    <a:cubicBezTo>
                      <a:pt x="3087709" y="1282678"/>
                      <a:pt x="3088499" y="1281536"/>
                      <a:pt x="3088675" y="1281184"/>
                    </a:cubicBezTo>
                    <a:lnTo>
                      <a:pt x="3084195" y="1279427"/>
                    </a:lnTo>
                    <a:lnTo>
                      <a:pt x="3082262" y="1283293"/>
                    </a:lnTo>
                    <a:close/>
                    <a:moveTo>
                      <a:pt x="75906" y="1277494"/>
                    </a:moveTo>
                    <a:cubicBezTo>
                      <a:pt x="76433" y="1278461"/>
                      <a:pt x="77487" y="1279427"/>
                      <a:pt x="78893" y="1279866"/>
                    </a:cubicBezTo>
                    <a:lnTo>
                      <a:pt x="79508" y="1277582"/>
                    </a:lnTo>
                    <a:lnTo>
                      <a:pt x="79332" y="1277406"/>
                    </a:lnTo>
                    <a:lnTo>
                      <a:pt x="75906" y="1277494"/>
                    </a:lnTo>
                    <a:close/>
                    <a:moveTo>
                      <a:pt x="88557" y="1256234"/>
                    </a:moveTo>
                    <a:cubicBezTo>
                      <a:pt x="88557" y="1256234"/>
                      <a:pt x="88557" y="1256234"/>
                      <a:pt x="88557" y="1256234"/>
                    </a:cubicBezTo>
                    <a:cubicBezTo>
                      <a:pt x="88557" y="1256234"/>
                      <a:pt x="88557" y="1256234"/>
                      <a:pt x="88557" y="1256234"/>
                    </a:cubicBezTo>
                    <a:close/>
                    <a:moveTo>
                      <a:pt x="3095528" y="1240332"/>
                    </a:moveTo>
                    <a:lnTo>
                      <a:pt x="3096143" y="1245691"/>
                    </a:lnTo>
                    <a:cubicBezTo>
                      <a:pt x="3096934" y="1245603"/>
                      <a:pt x="3098778" y="1244900"/>
                      <a:pt x="3099920" y="1242968"/>
                    </a:cubicBezTo>
                    <a:cubicBezTo>
                      <a:pt x="3101063" y="1241123"/>
                      <a:pt x="3100799" y="1239278"/>
                      <a:pt x="3100535" y="1238399"/>
                    </a:cubicBezTo>
                    <a:lnTo>
                      <a:pt x="3095528" y="1240332"/>
                    </a:lnTo>
                    <a:close/>
                    <a:moveTo>
                      <a:pt x="81440" y="1194121"/>
                    </a:moveTo>
                    <a:lnTo>
                      <a:pt x="85130" y="1200886"/>
                    </a:lnTo>
                    <a:cubicBezTo>
                      <a:pt x="87327" y="1205015"/>
                      <a:pt x="88029" y="1207738"/>
                      <a:pt x="88644" y="1209935"/>
                    </a:cubicBezTo>
                    <a:lnTo>
                      <a:pt x="91456" y="1221004"/>
                    </a:lnTo>
                    <a:cubicBezTo>
                      <a:pt x="91807" y="1220038"/>
                      <a:pt x="92246" y="1218808"/>
                      <a:pt x="93301" y="1217578"/>
                    </a:cubicBezTo>
                    <a:cubicBezTo>
                      <a:pt x="94179" y="1216436"/>
                      <a:pt x="95233" y="1215469"/>
                      <a:pt x="96024" y="1214679"/>
                    </a:cubicBezTo>
                    <a:cubicBezTo>
                      <a:pt x="96727" y="1213976"/>
                      <a:pt x="97781" y="1212922"/>
                      <a:pt x="98045" y="1212482"/>
                    </a:cubicBezTo>
                    <a:cubicBezTo>
                      <a:pt x="101383" y="1204224"/>
                      <a:pt x="104458" y="1195615"/>
                      <a:pt x="107445" y="1187356"/>
                    </a:cubicBezTo>
                    <a:cubicBezTo>
                      <a:pt x="108236" y="1185248"/>
                      <a:pt x="108939" y="1183051"/>
                      <a:pt x="109729" y="1180943"/>
                    </a:cubicBezTo>
                    <a:cubicBezTo>
                      <a:pt x="109817" y="1180767"/>
                      <a:pt x="109905" y="1180504"/>
                      <a:pt x="109993" y="1180328"/>
                    </a:cubicBezTo>
                    <a:cubicBezTo>
                      <a:pt x="107621" y="1179010"/>
                      <a:pt x="105864" y="1176462"/>
                      <a:pt x="105337" y="1173387"/>
                    </a:cubicBezTo>
                    <a:cubicBezTo>
                      <a:pt x="104546" y="1168643"/>
                      <a:pt x="106918" y="1164075"/>
                      <a:pt x="111486" y="1161439"/>
                    </a:cubicBezTo>
                    <a:cubicBezTo>
                      <a:pt x="113507" y="1160209"/>
                      <a:pt x="115616" y="1157837"/>
                      <a:pt x="116231" y="1155905"/>
                    </a:cubicBezTo>
                    <a:cubicBezTo>
                      <a:pt x="116933" y="1153708"/>
                      <a:pt x="117285" y="1151336"/>
                      <a:pt x="117548" y="1148788"/>
                    </a:cubicBezTo>
                    <a:lnTo>
                      <a:pt x="117373" y="1148964"/>
                    </a:lnTo>
                    <a:lnTo>
                      <a:pt x="106303" y="1157047"/>
                    </a:lnTo>
                    <a:lnTo>
                      <a:pt x="106918" y="1143342"/>
                    </a:lnTo>
                    <a:cubicBezTo>
                      <a:pt x="107182" y="1137982"/>
                      <a:pt x="110432" y="1135171"/>
                      <a:pt x="112189" y="1133765"/>
                    </a:cubicBezTo>
                    <a:lnTo>
                      <a:pt x="118690" y="1128319"/>
                    </a:lnTo>
                    <a:lnTo>
                      <a:pt x="120096" y="1131218"/>
                    </a:lnTo>
                    <a:cubicBezTo>
                      <a:pt x="121326" y="1127440"/>
                      <a:pt x="123259" y="1123662"/>
                      <a:pt x="126509" y="1120236"/>
                    </a:cubicBezTo>
                    <a:cubicBezTo>
                      <a:pt x="126509" y="1118742"/>
                      <a:pt x="126773" y="1116898"/>
                      <a:pt x="128091" y="1115228"/>
                    </a:cubicBezTo>
                    <a:cubicBezTo>
                      <a:pt x="130024" y="1112768"/>
                      <a:pt x="130639" y="1109342"/>
                      <a:pt x="131429" y="1105301"/>
                    </a:cubicBezTo>
                    <a:cubicBezTo>
                      <a:pt x="131605" y="1104247"/>
                      <a:pt x="131781" y="1103192"/>
                      <a:pt x="132044" y="1102050"/>
                    </a:cubicBezTo>
                    <a:lnTo>
                      <a:pt x="118690" y="1109254"/>
                    </a:lnTo>
                    <a:lnTo>
                      <a:pt x="125631" y="1097130"/>
                    </a:lnTo>
                    <a:cubicBezTo>
                      <a:pt x="125367" y="1096428"/>
                      <a:pt x="125192" y="1095637"/>
                      <a:pt x="125104" y="1094758"/>
                    </a:cubicBezTo>
                    <a:lnTo>
                      <a:pt x="123874" y="1083337"/>
                    </a:lnTo>
                    <a:cubicBezTo>
                      <a:pt x="123171" y="1083601"/>
                      <a:pt x="122468" y="1083865"/>
                      <a:pt x="121590" y="1084128"/>
                    </a:cubicBezTo>
                    <a:cubicBezTo>
                      <a:pt x="116582" y="1085270"/>
                      <a:pt x="113419" y="1081141"/>
                      <a:pt x="111399" y="1078330"/>
                    </a:cubicBezTo>
                    <a:cubicBezTo>
                      <a:pt x="110871" y="1077627"/>
                      <a:pt x="110344" y="1076924"/>
                      <a:pt x="109993" y="1076573"/>
                    </a:cubicBezTo>
                    <a:lnTo>
                      <a:pt x="107269" y="1073498"/>
                    </a:lnTo>
                    <a:cubicBezTo>
                      <a:pt x="104546" y="1086324"/>
                      <a:pt x="100944" y="1099678"/>
                      <a:pt x="94970" y="1112681"/>
                    </a:cubicBezTo>
                    <a:cubicBezTo>
                      <a:pt x="91983" y="1119094"/>
                      <a:pt x="89962" y="1126034"/>
                      <a:pt x="87854" y="1133326"/>
                    </a:cubicBezTo>
                    <a:cubicBezTo>
                      <a:pt x="86097" y="1139300"/>
                      <a:pt x="84340" y="1145450"/>
                      <a:pt x="81880" y="1151512"/>
                    </a:cubicBezTo>
                    <a:cubicBezTo>
                      <a:pt x="78453" y="1160209"/>
                      <a:pt x="76257" y="1169346"/>
                      <a:pt x="73973" y="1179010"/>
                    </a:cubicBezTo>
                    <a:cubicBezTo>
                      <a:pt x="73182" y="1182436"/>
                      <a:pt x="72304" y="1186038"/>
                      <a:pt x="71425" y="1189553"/>
                    </a:cubicBezTo>
                    <a:lnTo>
                      <a:pt x="70986" y="1191310"/>
                    </a:lnTo>
                    <a:cubicBezTo>
                      <a:pt x="69844" y="1195878"/>
                      <a:pt x="68614" y="1200359"/>
                      <a:pt x="67735" y="1204751"/>
                    </a:cubicBezTo>
                    <a:lnTo>
                      <a:pt x="81440" y="1194121"/>
                    </a:lnTo>
                    <a:close/>
                    <a:moveTo>
                      <a:pt x="110784" y="1140091"/>
                    </a:moveTo>
                    <a:cubicBezTo>
                      <a:pt x="110696" y="1140530"/>
                      <a:pt x="110784" y="1141057"/>
                      <a:pt x="110784" y="1141497"/>
                    </a:cubicBezTo>
                    <a:lnTo>
                      <a:pt x="111486" y="1141145"/>
                    </a:lnTo>
                    <a:lnTo>
                      <a:pt x="110784" y="1140091"/>
                    </a:lnTo>
                    <a:close/>
                    <a:moveTo>
                      <a:pt x="3045627" y="1140882"/>
                    </a:moveTo>
                    <a:lnTo>
                      <a:pt x="3049141" y="1141057"/>
                    </a:lnTo>
                    <a:lnTo>
                      <a:pt x="3052655" y="1140091"/>
                    </a:lnTo>
                    <a:cubicBezTo>
                      <a:pt x="3051425" y="1138070"/>
                      <a:pt x="3048965" y="1136489"/>
                      <a:pt x="3045978" y="1136928"/>
                    </a:cubicBezTo>
                    <a:cubicBezTo>
                      <a:pt x="3045802" y="1137016"/>
                      <a:pt x="3045627" y="1137104"/>
                      <a:pt x="3045363" y="1137192"/>
                    </a:cubicBezTo>
                    <a:cubicBezTo>
                      <a:pt x="3045627" y="1138334"/>
                      <a:pt x="3045715" y="1139564"/>
                      <a:pt x="3045627" y="1140882"/>
                    </a:cubicBezTo>
                    <a:close/>
                    <a:moveTo>
                      <a:pt x="3087270" y="1128758"/>
                    </a:moveTo>
                    <a:cubicBezTo>
                      <a:pt x="3087270" y="1128758"/>
                      <a:pt x="3087270" y="1128758"/>
                      <a:pt x="3087270" y="1128758"/>
                    </a:cubicBezTo>
                    <a:cubicBezTo>
                      <a:pt x="3087270" y="1128758"/>
                      <a:pt x="3087270" y="1128758"/>
                      <a:pt x="3087270" y="1128758"/>
                    </a:cubicBezTo>
                    <a:close/>
                    <a:moveTo>
                      <a:pt x="125631" y="1082371"/>
                    </a:moveTo>
                    <a:lnTo>
                      <a:pt x="131693" y="1086412"/>
                    </a:lnTo>
                    <a:cubicBezTo>
                      <a:pt x="132396" y="1085094"/>
                      <a:pt x="133274" y="1083689"/>
                      <a:pt x="134328" y="1082283"/>
                    </a:cubicBezTo>
                    <a:cubicBezTo>
                      <a:pt x="135471" y="1080790"/>
                      <a:pt x="136964" y="1080087"/>
                      <a:pt x="138194" y="1079735"/>
                    </a:cubicBezTo>
                    <a:cubicBezTo>
                      <a:pt x="141884" y="1072004"/>
                      <a:pt x="145486" y="1064273"/>
                      <a:pt x="149000" y="1056454"/>
                    </a:cubicBezTo>
                    <a:lnTo>
                      <a:pt x="138809" y="1046527"/>
                    </a:lnTo>
                    <a:lnTo>
                      <a:pt x="144783" y="1041870"/>
                    </a:lnTo>
                    <a:cubicBezTo>
                      <a:pt x="145749" y="1041168"/>
                      <a:pt x="146628" y="1040377"/>
                      <a:pt x="147858" y="1039410"/>
                    </a:cubicBezTo>
                    <a:cubicBezTo>
                      <a:pt x="147858" y="1039323"/>
                      <a:pt x="147946" y="1039235"/>
                      <a:pt x="147946" y="1039147"/>
                    </a:cubicBezTo>
                    <a:cubicBezTo>
                      <a:pt x="148297" y="1037741"/>
                      <a:pt x="149264" y="1034403"/>
                      <a:pt x="152778" y="1033085"/>
                    </a:cubicBezTo>
                    <a:cubicBezTo>
                      <a:pt x="157170" y="1031504"/>
                      <a:pt x="158840" y="1027989"/>
                      <a:pt x="161387" y="1021840"/>
                    </a:cubicBezTo>
                    <a:cubicBezTo>
                      <a:pt x="162178" y="1019995"/>
                      <a:pt x="162969" y="1018062"/>
                      <a:pt x="163935" y="1016129"/>
                    </a:cubicBezTo>
                    <a:cubicBezTo>
                      <a:pt x="162881" y="1016393"/>
                      <a:pt x="161739" y="1016481"/>
                      <a:pt x="160509" y="1016393"/>
                    </a:cubicBezTo>
                    <a:lnTo>
                      <a:pt x="158664" y="1016393"/>
                    </a:lnTo>
                    <a:lnTo>
                      <a:pt x="157083" y="1015426"/>
                    </a:lnTo>
                    <a:cubicBezTo>
                      <a:pt x="154623" y="1013845"/>
                      <a:pt x="150581" y="1011297"/>
                      <a:pt x="150406" y="1006553"/>
                    </a:cubicBezTo>
                    <a:cubicBezTo>
                      <a:pt x="150230" y="1001897"/>
                      <a:pt x="154008" y="999174"/>
                      <a:pt x="155765" y="997856"/>
                    </a:cubicBezTo>
                    <a:cubicBezTo>
                      <a:pt x="159279" y="995308"/>
                      <a:pt x="164726" y="996099"/>
                      <a:pt x="166219" y="996714"/>
                    </a:cubicBezTo>
                    <a:lnTo>
                      <a:pt x="166834" y="996977"/>
                    </a:lnTo>
                    <a:cubicBezTo>
                      <a:pt x="167889" y="993990"/>
                      <a:pt x="169821" y="991355"/>
                      <a:pt x="171578" y="990037"/>
                    </a:cubicBezTo>
                    <a:cubicBezTo>
                      <a:pt x="175356" y="987050"/>
                      <a:pt x="177377" y="982569"/>
                      <a:pt x="179573" y="977474"/>
                    </a:cubicBezTo>
                    <a:lnTo>
                      <a:pt x="179573" y="977474"/>
                    </a:lnTo>
                    <a:cubicBezTo>
                      <a:pt x="179485" y="977386"/>
                      <a:pt x="179310" y="977298"/>
                      <a:pt x="179134" y="977122"/>
                    </a:cubicBezTo>
                    <a:cubicBezTo>
                      <a:pt x="177289" y="978616"/>
                      <a:pt x="175356" y="979319"/>
                      <a:pt x="174302" y="979670"/>
                    </a:cubicBezTo>
                    <a:cubicBezTo>
                      <a:pt x="174126" y="979758"/>
                      <a:pt x="173950" y="979846"/>
                      <a:pt x="173775" y="979846"/>
                    </a:cubicBezTo>
                    <a:lnTo>
                      <a:pt x="168591" y="988192"/>
                    </a:lnTo>
                    <a:lnTo>
                      <a:pt x="163144" y="978791"/>
                    </a:lnTo>
                    <a:cubicBezTo>
                      <a:pt x="163057" y="978528"/>
                      <a:pt x="162881" y="978264"/>
                      <a:pt x="162617" y="978001"/>
                    </a:cubicBezTo>
                    <a:cubicBezTo>
                      <a:pt x="159982" y="973784"/>
                      <a:pt x="160070" y="970445"/>
                      <a:pt x="162969" y="967898"/>
                    </a:cubicBezTo>
                    <a:cubicBezTo>
                      <a:pt x="164814" y="966316"/>
                      <a:pt x="166746" y="964911"/>
                      <a:pt x="168591" y="963505"/>
                    </a:cubicBezTo>
                    <a:lnTo>
                      <a:pt x="170436" y="962099"/>
                    </a:lnTo>
                    <a:lnTo>
                      <a:pt x="171051" y="961836"/>
                    </a:lnTo>
                    <a:lnTo>
                      <a:pt x="185196" y="938906"/>
                    </a:lnTo>
                    <a:lnTo>
                      <a:pt x="184317" y="949712"/>
                    </a:lnTo>
                    <a:cubicBezTo>
                      <a:pt x="185723" y="948745"/>
                      <a:pt x="187216" y="948043"/>
                      <a:pt x="188798" y="947603"/>
                    </a:cubicBezTo>
                    <a:cubicBezTo>
                      <a:pt x="192400" y="946637"/>
                      <a:pt x="193893" y="944792"/>
                      <a:pt x="195035" y="941541"/>
                    </a:cubicBezTo>
                    <a:lnTo>
                      <a:pt x="190994" y="944177"/>
                    </a:lnTo>
                    <a:lnTo>
                      <a:pt x="185371" y="922916"/>
                    </a:lnTo>
                    <a:lnTo>
                      <a:pt x="191258" y="920984"/>
                    </a:lnTo>
                    <a:cubicBezTo>
                      <a:pt x="192488" y="920544"/>
                      <a:pt x="195475" y="919578"/>
                      <a:pt x="198550" y="920281"/>
                    </a:cubicBezTo>
                    <a:cubicBezTo>
                      <a:pt x="199867" y="918172"/>
                      <a:pt x="201976" y="916327"/>
                      <a:pt x="204963" y="914746"/>
                    </a:cubicBezTo>
                    <a:cubicBezTo>
                      <a:pt x="209531" y="912286"/>
                      <a:pt x="211288" y="908157"/>
                      <a:pt x="213660" y="901568"/>
                    </a:cubicBezTo>
                    <a:cubicBezTo>
                      <a:pt x="214275" y="899811"/>
                      <a:pt x="214978" y="897966"/>
                      <a:pt x="215769" y="896209"/>
                    </a:cubicBezTo>
                    <a:cubicBezTo>
                      <a:pt x="216296" y="894891"/>
                      <a:pt x="216560" y="893046"/>
                      <a:pt x="216647" y="890938"/>
                    </a:cubicBezTo>
                    <a:lnTo>
                      <a:pt x="214451" y="894452"/>
                    </a:lnTo>
                    <a:lnTo>
                      <a:pt x="217087" y="860628"/>
                    </a:lnTo>
                    <a:lnTo>
                      <a:pt x="221392" y="859310"/>
                    </a:lnTo>
                    <a:cubicBezTo>
                      <a:pt x="223324" y="858695"/>
                      <a:pt x="224203" y="858256"/>
                      <a:pt x="225433" y="857465"/>
                    </a:cubicBezTo>
                    <a:lnTo>
                      <a:pt x="232637" y="853248"/>
                    </a:lnTo>
                    <a:lnTo>
                      <a:pt x="234394" y="858959"/>
                    </a:lnTo>
                    <a:cubicBezTo>
                      <a:pt x="236766" y="854478"/>
                      <a:pt x="239841" y="850701"/>
                      <a:pt x="242740" y="846923"/>
                    </a:cubicBezTo>
                    <a:lnTo>
                      <a:pt x="242828" y="846747"/>
                    </a:lnTo>
                    <a:cubicBezTo>
                      <a:pt x="244761" y="844375"/>
                      <a:pt x="246430" y="841740"/>
                      <a:pt x="248011" y="839016"/>
                    </a:cubicBezTo>
                    <a:lnTo>
                      <a:pt x="243179" y="837962"/>
                    </a:lnTo>
                    <a:lnTo>
                      <a:pt x="243706" y="835853"/>
                    </a:lnTo>
                    <a:cubicBezTo>
                      <a:pt x="242037" y="837083"/>
                      <a:pt x="240368" y="837962"/>
                      <a:pt x="238874" y="838840"/>
                    </a:cubicBezTo>
                    <a:cubicBezTo>
                      <a:pt x="238347" y="839192"/>
                      <a:pt x="237732" y="839455"/>
                      <a:pt x="237205" y="839807"/>
                    </a:cubicBezTo>
                    <a:lnTo>
                      <a:pt x="225257" y="846659"/>
                    </a:lnTo>
                    <a:lnTo>
                      <a:pt x="227453" y="833042"/>
                    </a:lnTo>
                    <a:cubicBezTo>
                      <a:pt x="228156" y="828474"/>
                      <a:pt x="230528" y="824784"/>
                      <a:pt x="234306" y="822060"/>
                    </a:cubicBezTo>
                    <a:cubicBezTo>
                      <a:pt x="236766" y="820303"/>
                      <a:pt x="239402" y="820303"/>
                      <a:pt x="240983" y="820303"/>
                    </a:cubicBezTo>
                    <a:cubicBezTo>
                      <a:pt x="241159" y="820303"/>
                      <a:pt x="241246" y="820303"/>
                      <a:pt x="241334" y="820303"/>
                    </a:cubicBezTo>
                    <a:cubicBezTo>
                      <a:pt x="241510" y="820303"/>
                      <a:pt x="241598" y="820303"/>
                      <a:pt x="241774" y="820303"/>
                    </a:cubicBezTo>
                    <a:lnTo>
                      <a:pt x="247308" y="819776"/>
                    </a:lnTo>
                    <a:cubicBezTo>
                      <a:pt x="248099" y="816877"/>
                      <a:pt x="249505" y="814066"/>
                      <a:pt x="252316" y="811781"/>
                    </a:cubicBezTo>
                    <a:lnTo>
                      <a:pt x="241949" y="804841"/>
                    </a:lnTo>
                    <a:lnTo>
                      <a:pt x="253897" y="800360"/>
                    </a:lnTo>
                    <a:cubicBezTo>
                      <a:pt x="254864" y="800009"/>
                      <a:pt x="255742" y="799833"/>
                      <a:pt x="256621" y="799745"/>
                    </a:cubicBezTo>
                    <a:lnTo>
                      <a:pt x="259344" y="791048"/>
                    </a:lnTo>
                    <a:cubicBezTo>
                      <a:pt x="259608" y="790169"/>
                      <a:pt x="259871" y="789291"/>
                      <a:pt x="260223" y="788324"/>
                    </a:cubicBezTo>
                    <a:cubicBezTo>
                      <a:pt x="260223" y="788237"/>
                      <a:pt x="260223" y="788149"/>
                      <a:pt x="260223" y="788061"/>
                    </a:cubicBezTo>
                    <a:lnTo>
                      <a:pt x="260223" y="782614"/>
                    </a:lnTo>
                    <a:lnTo>
                      <a:pt x="265582" y="781648"/>
                    </a:lnTo>
                    <a:cubicBezTo>
                      <a:pt x="267866" y="781208"/>
                      <a:pt x="271556" y="780505"/>
                      <a:pt x="274455" y="781999"/>
                    </a:cubicBezTo>
                    <a:cubicBezTo>
                      <a:pt x="275334" y="780769"/>
                      <a:pt x="276388" y="779715"/>
                      <a:pt x="277794" y="778924"/>
                    </a:cubicBezTo>
                    <a:cubicBezTo>
                      <a:pt x="283943" y="775234"/>
                      <a:pt x="287458" y="768821"/>
                      <a:pt x="291147" y="762056"/>
                    </a:cubicBezTo>
                    <a:cubicBezTo>
                      <a:pt x="294222" y="756434"/>
                      <a:pt x="297385" y="750723"/>
                      <a:pt x="302217" y="745891"/>
                    </a:cubicBezTo>
                    <a:cubicBezTo>
                      <a:pt x="302920" y="741235"/>
                      <a:pt x="305643" y="737896"/>
                      <a:pt x="307576" y="735436"/>
                    </a:cubicBezTo>
                    <a:cubicBezTo>
                      <a:pt x="308367" y="734470"/>
                      <a:pt x="309597" y="732977"/>
                      <a:pt x="309685" y="732362"/>
                    </a:cubicBezTo>
                    <a:cubicBezTo>
                      <a:pt x="309685" y="721907"/>
                      <a:pt x="315483" y="716284"/>
                      <a:pt x="320754" y="711980"/>
                    </a:cubicBezTo>
                    <a:cubicBezTo>
                      <a:pt x="319085" y="709695"/>
                      <a:pt x="317855" y="706708"/>
                      <a:pt x="318821" y="703370"/>
                    </a:cubicBezTo>
                    <a:cubicBezTo>
                      <a:pt x="319348" y="701701"/>
                      <a:pt x="321193" y="697747"/>
                      <a:pt x="327431" y="697308"/>
                    </a:cubicBezTo>
                    <a:cubicBezTo>
                      <a:pt x="331384" y="697044"/>
                      <a:pt x="333581" y="695551"/>
                      <a:pt x="335601" y="692652"/>
                    </a:cubicBezTo>
                    <a:cubicBezTo>
                      <a:pt x="334196" y="691861"/>
                      <a:pt x="332702" y="690631"/>
                      <a:pt x="331384" y="688523"/>
                    </a:cubicBezTo>
                    <a:cubicBezTo>
                      <a:pt x="331121" y="688083"/>
                      <a:pt x="330682" y="687556"/>
                      <a:pt x="330242" y="686941"/>
                    </a:cubicBezTo>
                    <a:cubicBezTo>
                      <a:pt x="328134" y="684042"/>
                      <a:pt x="324093" y="678683"/>
                      <a:pt x="327343" y="671567"/>
                    </a:cubicBezTo>
                    <a:cubicBezTo>
                      <a:pt x="328573" y="668843"/>
                      <a:pt x="331121" y="666296"/>
                      <a:pt x="334020" y="664802"/>
                    </a:cubicBezTo>
                    <a:cubicBezTo>
                      <a:pt x="336129" y="663748"/>
                      <a:pt x="338325" y="663484"/>
                      <a:pt x="339818" y="663309"/>
                    </a:cubicBezTo>
                    <a:cubicBezTo>
                      <a:pt x="340258" y="663221"/>
                      <a:pt x="340697" y="663221"/>
                      <a:pt x="341048" y="663133"/>
                    </a:cubicBezTo>
                    <a:lnTo>
                      <a:pt x="346144" y="662166"/>
                    </a:lnTo>
                    <a:cubicBezTo>
                      <a:pt x="348867" y="659092"/>
                      <a:pt x="353172" y="656456"/>
                      <a:pt x="359849" y="656632"/>
                    </a:cubicBezTo>
                    <a:cubicBezTo>
                      <a:pt x="361167" y="651273"/>
                      <a:pt x="365120" y="648022"/>
                      <a:pt x="367932" y="645738"/>
                    </a:cubicBezTo>
                    <a:cubicBezTo>
                      <a:pt x="369074" y="644771"/>
                      <a:pt x="370216" y="643893"/>
                      <a:pt x="370919" y="643014"/>
                    </a:cubicBezTo>
                    <a:cubicBezTo>
                      <a:pt x="373291" y="640115"/>
                      <a:pt x="375751" y="637216"/>
                      <a:pt x="378211" y="634405"/>
                    </a:cubicBezTo>
                    <a:lnTo>
                      <a:pt x="375663" y="635195"/>
                    </a:lnTo>
                    <a:lnTo>
                      <a:pt x="376453" y="631681"/>
                    </a:lnTo>
                    <a:lnTo>
                      <a:pt x="372676" y="636865"/>
                    </a:lnTo>
                    <a:lnTo>
                      <a:pt x="368195" y="635459"/>
                    </a:lnTo>
                    <a:cubicBezTo>
                      <a:pt x="365120" y="634492"/>
                      <a:pt x="360991" y="633263"/>
                      <a:pt x="360200" y="628694"/>
                    </a:cubicBezTo>
                    <a:cubicBezTo>
                      <a:pt x="359498" y="624214"/>
                      <a:pt x="363012" y="621666"/>
                      <a:pt x="364330" y="620787"/>
                    </a:cubicBezTo>
                    <a:cubicBezTo>
                      <a:pt x="366526" y="619206"/>
                      <a:pt x="368898" y="618855"/>
                      <a:pt x="370655" y="618503"/>
                    </a:cubicBezTo>
                    <a:cubicBezTo>
                      <a:pt x="371094" y="618415"/>
                      <a:pt x="371446" y="618415"/>
                      <a:pt x="371797" y="618327"/>
                    </a:cubicBezTo>
                    <a:lnTo>
                      <a:pt x="381373" y="615955"/>
                    </a:lnTo>
                    <a:cubicBezTo>
                      <a:pt x="382427" y="613495"/>
                      <a:pt x="384887" y="609542"/>
                      <a:pt x="391476" y="609103"/>
                    </a:cubicBezTo>
                    <a:cubicBezTo>
                      <a:pt x="393497" y="608927"/>
                      <a:pt x="395957" y="608136"/>
                      <a:pt x="397890" y="607082"/>
                    </a:cubicBezTo>
                    <a:lnTo>
                      <a:pt x="397538" y="584855"/>
                    </a:lnTo>
                    <a:lnTo>
                      <a:pt x="402546" y="583537"/>
                    </a:lnTo>
                    <a:cubicBezTo>
                      <a:pt x="404391" y="583098"/>
                      <a:pt x="409311" y="581780"/>
                      <a:pt x="412737" y="585119"/>
                    </a:cubicBezTo>
                    <a:cubicBezTo>
                      <a:pt x="417393" y="580199"/>
                      <a:pt x="422577" y="576421"/>
                      <a:pt x="427233" y="573434"/>
                    </a:cubicBezTo>
                    <a:cubicBezTo>
                      <a:pt x="427672" y="573171"/>
                      <a:pt x="428463" y="572292"/>
                      <a:pt x="429166" y="571501"/>
                    </a:cubicBezTo>
                    <a:cubicBezTo>
                      <a:pt x="429693" y="570886"/>
                      <a:pt x="430308" y="570271"/>
                      <a:pt x="430835" y="569744"/>
                    </a:cubicBezTo>
                    <a:cubicBezTo>
                      <a:pt x="431977" y="568602"/>
                      <a:pt x="433119" y="567460"/>
                      <a:pt x="434349" y="566318"/>
                    </a:cubicBezTo>
                    <a:cubicBezTo>
                      <a:pt x="435315" y="565352"/>
                      <a:pt x="436282" y="564385"/>
                      <a:pt x="437336" y="563331"/>
                    </a:cubicBezTo>
                    <a:lnTo>
                      <a:pt x="425915" y="563770"/>
                    </a:lnTo>
                    <a:lnTo>
                      <a:pt x="431713" y="553491"/>
                    </a:lnTo>
                    <a:cubicBezTo>
                      <a:pt x="435667" y="546639"/>
                      <a:pt x="442256" y="546375"/>
                      <a:pt x="446385" y="546551"/>
                    </a:cubicBezTo>
                    <a:cubicBezTo>
                      <a:pt x="448230" y="544882"/>
                      <a:pt x="450163" y="543212"/>
                      <a:pt x="452008" y="541543"/>
                    </a:cubicBezTo>
                    <a:cubicBezTo>
                      <a:pt x="458772" y="535569"/>
                      <a:pt x="465713" y="529419"/>
                      <a:pt x="471950" y="523006"/>
                    </a:cubicBezTo>
                    <a:cubicBezTo>
                      <a:pt x="472038" y="522391"/>
                      <a:pt x="472038" y="521513"/>
                      <a:pt x="472038" y="520898"/>
                    </a:cubicBezTo>
                    <a:cubicBezTo>
                      <a:pt x="472126" y="517998"/>
                      <a:pt x="472126" y="514309"/>
                      <a:pt x="474410" y="511234"/>
                    </a:cubicBezTo>
                    <a:cubicBezTo>
                      <a:pt x="477397" y="507104"/>
                      <a:pt x="481790" y="506841"/>
                      <a:pt x="484426" y="506753"/>
                    </a:cubicBezTo>
                    <a:cubicBezTo>
                      <a:pt x="486534" y="506665"/>
                      <a:pt x="486798" y="506490"/>
                      <a:pt x="487061" y="506226"/>
                    </a:cubicBezTo>
                    <a:cubicBezTo>
                      <a:pt x="489697" y="502975"/>
                      <a:pt x="492596" y="500076"/>
                      <a:pt x="495320" y="497177"/>
                    </a:cubicBezTo>
                    <a:cubicBezTo>
                      <a:pt x="501557" y="490764"/>
                      <a:pt x="507443" y="484702"/>
                      <a:pt x="509815" y="476444"/>
                    </a:cubicBezTo>
                    <a:cubicBezTo>
                      <a:pt x="510870" y="472666"/>
                      <a:pt x="514208" y="470821"/>
                      <a:pt x="516404" y="469679"/>
                    </a:cubicBezTo>
                    <a:cubicBezTo>
                      <a:pt x="516756" y="469503"/>
                      <a:pt x="517195" y="469240"/>
                      <a:pt x="517459" y="469064"/>
                    </a:cubicBezTo>
                    <a:cubicBezTo>
                      <a:pt x="518777" y="468273"/>
                      <a:pt x="520007" y="467570"/>
                      <a:pt x="521236" y="466867"/>
                    </a:cubicBezTo>
                    <a:cubicBezTo>
                      <a:pt x="523081" y="465901"/>
                      <a:pt x="524838" y="464935"/>
                      <a:pt x="526068" y="463880"/>
                    </a:cubicBezTo>
                    <a:cubicBezTo>
                      <a:pt x="531428" y="459400"/>
                      <a:pt x="536699" y="454568"/>
                      <a:pt x="541882" y="449912"/>
                    </a:cubicBezTo>
                    <a:cubicBezTo>
                      <a:pt x="541619" y="449736"/>
                      <a:pt x="541267" y="449472"/>
                      <a:pt x="541004" y="449297"/>
                    </a:cubicBezTo>
                    <a:lnTo>
                      <a:pt x="527474" y="439281"/>
                    </a:lnTo>
                    <a:lnTo>
                      <a:pt x="544254" y="437524"/>
                    </a:lnTo>
                    <a:cubicBezTo>
                      <a:pt x="545133" y="437436"/>
                      <a:pt x="546011" y="437349"/>
                      <a:pt x="546890" y="437261"/>
                    </a:cubicBezTo>
                    <a:cubicBezTo>
                      <a:pt x="548208" y="437173"/>
                      <a:pt x="549525" y="436997"/>
                      <a:pt x="550755" y="436821"/>
                    </a:cubicBezTo>
                    <a:cubicBezTo>
                      <a:pt x="551282" y="436207"/>
                      <a:pt x="551897" y="435592"/>
                      <a:pt x="552776" y="434977"/>
                    </a:cubicBezTo>
                    <a:cubicBezTo>
                      <a:pt x="554445" y="433747"/>
                      <a:pt x="556114" y="432517"/>
                      <a:pt x="557696" y="431287"/>
                    </a:cubicBezTo>
                    <a:cubicBezTo>
                      <a:pt x="562088" y="427948"/>
                      <a:pt x="566745" y="424522"/>
                      <a:pt x="571840" y="421799"/>
                    </a:cubicBezTo>
                    <a:cubicBezTo>
                      <a:pt x="578605" y="418284"/>
                      <a:pt x="580450" y="415737"/>
                      <a:pt x="580098" y="410465"/>
                    </a:cubicBezTo>
                    <a:cubicBezTo>
                      <a:pt x="579747" y="405458"/>
                      <a:pt x="581592" y="402559"/>
                      <a:pt x="583261" y="400977"/>
                    </a:cubicBezTo>
                    <a:lnTo>
                      <a:pt x="577551" y="400274"/>
                    </a:lnTo>
                    <a:lnTo>
                      <a:pt x="591519" y="381825"/>
                    </a:lnTo>
                    <a:lnTo>
                      <a:pt x="596615" y="385251"/>
                    </a:lnTo>
                    <a:cubicBezTo>
                      <a:pt x="600832" y="388063"/>
                      <a:pt x="601798" y="391489"/>
                      <a:pt x="602062" y="393949"/>
                    </a:cubicBezTo>
                    <a:cubicBezTo>
                      <a:pt x="603204" y="392807"/>
                      <a:pt x="604434" y="391753"/>
                      <a:pt x="605576" y="390874"/>
                    </a:cubicBezTo>
                    <a:cubicBezTo>
                      <a:pt x="610320" y="387184"/>
                      <a:pt x="615064" y="383494"/>
                      <a:pt x="619808" y="379804"/>
                    </a:cubicBezTo>
                    <a:cubicBezTo>
                      <a:pt x="621390" y="378574"/>
                      <a:pt x="622971" y="377344"/>
                      <a:pt x="624553" y="376115"/>
                    </a:cubicBezTo>
                    <a:lnTo>
                      <a:pt x="617348" y="376554"/>
                    </a:lnTo>
                    <a:lnTo>
                      <a:pt x="618842" y="374621"/>
                    </a:lnTo>
                    <a:cubicBezTo>
                      <a:pt x="618491" y="374709"/>
                      <a:pt x="618139" y="374797"/>
                      <a:pt x="617788" y="374885"/>
                    </a:cubicBezTo>
                    <a:lnTo>
                      <a:pt x="601008" y="378838"/>
                    </a:lnTo>
                    <a:lnTo>
                      <a:pt x="609969" y="365133"/>
                    </a:lnTo>
                    <a:cubicBezTo>
                      <a:pt x="610144" y="364869"/>
                      <a:pt x="610232" y="364606"/>
                      <a:pt x="610408" y="364254"/>
                    </a:cubicBezTo>
                    <a:cubicBezTo>
                      <a:pt x="611199" y="362761"/>
                      <a:pt x="612517" y="360213"/>
                      <a:pt x="615064" y="358895"/>
                    </a:cubicBezTo>
                    <a:cubicBezTo>
                      <a:pt x="615064" y="358895"/>
                      <a:pt x="615152" y="358807"/>
                      <a:pt x="615152" y="358807"/>
                    </a:cubicBezTo>
                    <a:cubicBezTo>
                      <a:pt x="616558" y="357402"/>
                      <a:pt x="620248" y="353712"/>
                      <a:pt x="624992" y="355908"/>
                    </a:cubicBezTo>
                    <a:cubicBezTo>
                      <a:pt x="627540" y="357050"/>
                      <a:pt x="628682" y="359071"/>
                      <a:pt x="629209" y="361092"/>
                    </a:cubicBezTo>
                    <a:cubicBezTo>
                      <a:pt x="629912" y="360213"/>
                      <a:pt x="630702" y="359422"/>
                      <a:pt x="631581" y="358632"/>
                    </a:cubicBezTo>
                    <a:cubicBezTo>
                      <a:pt x="632811" y="357490"/>
                      <a:pt x="634480" y="356611"/>
                      <a:pt x="636237" y="356084"/>
                    </a:cubicBezTo>
                    <a:lnTo>
                      <a:pt x="627627" y="348968"/>
                    </a:lnTo>
                    <a:lnTo>
                      <a:pt x="647834" y="344048"/>
                    </a:lnTo>
                    <a:lnTo>
                      <a:pt x="648537" y="344926"/>
                    </a:lnTo>
                    <a:cubicBezTo>
                      <a:pt x="648537" y="344926"/>
                      <a:pt x="648537" y="344926"/>
                      <a:pt x="648537" y="344926"/>
                    </a:cubicBezTo>
                    <a:cubicBezTo>
                      <a:pt x="648800" y="342730"/>
                      <a:pt x="649064" y="340007"/>
                      <a:pt x="650645" y="337459"/>
                    </a:cubicBezTo>
                    <a:cubicBezTo>
                      <a:pt x="652578" y="334296"/>
                      <a:pt x="655828" y="333418"/>
                      <a:pt x="657849" y="332890"/>
                    </a:cubicBezTo>
                    <a:cubicBezTo>
                      <a:pt x="658288" y="332803"/>
                      <a:pt x="658728" y="332627"/>
                      <a:pt x="658991" y="332539"/>
                    </a:cubicBezTo>
                    <a:lnTo>
                      <a:pt x="670939" y="327795"/>
                    </a:lnTo>
                    <a:lnTo>
                      <a:pt x="669007" y="335263"/>
                    </a:lnTo>
                    <a:cubicBezTo>
                      <a:pt x="670676" y="334384"/>
                      <a:pt x="672345" y="333681"/>
                      <a:pt x="673926" y="333242"/>
                    </a:cubicBezTo>
                    <a:cubicBezTo>
                      <a:pt x="680779" y="331309"/>
                      <a:pt x="686665" y="327531"/>
                      <a:pt x="691585" y="322084"/>
                    </a:cubicBezTo>
                    <a:lnTo>
                      <a:pt x="692024" y="321557"/>
                    </a:lnTo>
                    <a:cubicBezTo>
                      <a:pt x="698877" y="314002"/>
                      <a:pt x="706608" y="305392"/>
                      <a:pt x="719259" y="302932"/>
                    </a:cubicBezTo>
                    <a:cubicBezTo>
                      <a:pt x="719698" y="302757"/>
                      <a:pt x="720577" y="301966"/>
                      <a:pt x="721192" y="301439"/>
                    </a:cubicBezTo>
                    <a:cubicBezTo>
                      <a:pt x="723037" y="299857"/>
                      <a:pt x="725409" y="297925"/>
                      <a:pt x="728659" y="297310"/>
                    </a:cubicBezTo>
                    <a:cubicBezTo>
                      <a:pt x="729626" y="297134"/>
                      <a:pt x="730943" y="295728"/>
                      <a:pt x="732349" y="294235"/>
                    </a:cubicBezTo>
                    <a:cubicBezTo>
                      <a:pt x="733052" y="293532"/>
                      <a:pt x="733755" y="292653"/>
                      <a:pt x="734633" y="291863"/>
                    </a:cubicBezTo>
                    <a:lnTo>
                      <a:pt x="725409" y="284834"/>
                    </a:lnTo>
                    <a:lnTo>
                      <a:pt x="736390" y="280705"/>
                    </a:lnTo>
                    <a:cubicBezTo>
                      <a:pt x="736478" y="280705"/>
                      <a:pt x="736566" y="280617"/>
                      <a:pt x="736654" y="280617"/>
                    </a:cubicBezTo>
                    <a:cubicBezTo>
                      <a:pt x="737445" y="280266"/>
                      <a:pt x="738850" y="279563"/>
                      <a:pt x="740695" y="279475"/>
                    </a:cubicBezTo>
                    <a:cubicBezTo>
                      <a:pt x="753258" y="278860"/>
                      <a:pt x="764152" y="273238"/>
                      <a:pt x="774080" y="267176"/>
                    </a:cubicBezTo>
                    <a:cubicBezTo>
                      <a:pt x="775573" y="266297"/>
                      <a:pt x="777067" y="265770"/>
                      <a:pt x="778297" y="265331"/>
                    </a:cubicBezTo>
                    <a:cubicBezTo>
                      <a:pt x="778560" y="265243"/>
                      <a:pt x="778999" y="265067"/>
                      <a:pt x="779351" y="264980"/>
                    </a:cubicBezTo>
                    <a:cubicBezTo>
                      <a:pt x="778472" y="259093"/>
                      <a:pt x="784446" y="256106"/>
                      <a:pt x="790157" y="253822"/>
                    </a:cubicBezTo>
                    <a:cubicBezTo>
                      <a:pt x="793847" y="252329"/>
                      <a:pt x="797449" y="251362"/>
                      <a:pt x="801490" y="250308"/>
                    </a:cubicBezTo>
                    <a:cubicBezTo>
                      <a:pt x="805356" y="249342"/>
                      <a:pt x="808518" y="246355"/>
                      <a:pt x="812208" y="242840"/>
                    </a:cubicBezTo>
                    <a:cubicBezTo>
                      <a:pt x="815898" y="239414"/>
                      <a:pt x="820115" y="235373"/>
                      <a:pt x="825825" y="233176"/>
                    </a:cubicBezTo>
                    <a:lnTo>
                      <a:pt x="827055" y="224303"/>
                    </a:lnTo>
                    <a:cubicBezTo>
                      <a:pt x="827231" y="219998"/>
                      <a:pt x="829515" y="218153"/>
                      <a:pt x="831360" y="217363"/>
                    </a:cubicBezTo>
                    <a:cubicBezTo>
                      <a:pt x="833117" y="216660"/>
                      <a:pt x="834874" y="216045"/>
                      <a:pt x="836544" y="215518"/>
                    </a:cubicBezTo>
                    <a:lnTo>
                      <a:pt x="845417" y="212531"/>
                    </a:lnTo>
                    <a:lnTo>
                      <a:pt x="846383" y="218856"/>
                    </a:lnTo>
                    <a:cubicBezTo>
                      <a:pt x="849722" y="216748"/>
                      <a:pt x="853675" y="215254"/>
                      <a:pt x="858595" y="214727"/>
                    </a:cubicBezTo>
                    <a:cubicBezTo>
                      <a:pt x="861933" y="214376"/>
                      <a:pt x="865184" y="212355"/>
                      <a:pt x="868962" y="210071"/>
                    </a:cubicBezTo>
                    <a:cubicBezTo>
                      <a:pt x="871334" y="208577"/>
                      <a:pt x="873881" y="207084"/>
                      <a:pt x="876605" y="205854"/>
                    </a:cubicBezTo>
                    <a:cubicBezTo>
                      <a:pt x="876078" y="204448"/>
                      <a:pt x="875902" y="202515"/>
                      <a:pt x="876517" y="200143"/>
                    </a:cubicBezTo>
                    <a:cubicBezTo>
                      <a:pt x="877571" y="196014"/>
                      <a:pt x="879680" y="193467"/>
                      <a:pt x="882667" y="192588"/>
                    </a:cubicBezTo>
                    <a:cubicBezTo>
                      <a:pt x="886884" y="191358"/>
                      <a:pt x="890134" y="194082"/>
                      <a:pt x="891540" y="195487"/>
                    </a:cubicBezTo>
                    <a:cubicBezTo>
                      <a:pt x="891628" y="195487"/>
                      <a:pt x="891716" y="195487"/>
                      <a:pt x="891804" y="195487"/>
                    </a:cubicBezTo>
                    <a:cubicBezTo>
                      <a:pt x="894879" y="194433"/>
                      <a:pt x="898041" y="193467"/>
                      <a:pt x="901116" y="192588"/>
                    </a:cubicBezTo>
                    <a:cubicBezTo>
                      <a:pt x="909023" y="190216"/>
                      <a:pt x="916403" y="188020"/>
                      <a:pt x="922816" y="183803"/>
                    </a:cubicBezTo>
                    <a:cubicBezTo>
                      <a:pt x="922992" y="181431"/>
                      <a:pt x="923782" y="179410"/>
                      <a:pt x="925276" y="177829"/>
                    </a:cubicBezTo>
                    <a:cubicBezTo>
                      <a:pt x="928527" y="174227"/>
                      <a:pt x="933095" y="174402"/>
                      <a:pt x="935818" y="174578"/>
                    </a:cubicBezTo>
                    <a:cubicBezTo>
                      <a:pt x="936346" y="174578"/>
                      <a:pt x="936873" y="174666"/>
                      <a:pt x="937400" y="174578"/>
                    </a:cubicBezTo>
                    <a:cubicBezTo>
                      <a:pt x="938454" y="174578"/>
                      <a:pt x="939420" y="174578"/>
                      <a:pt x="940299" y="174666"/>
                    </a:cubicBezTo>
                    <a:cubicBezTo>
                      <a:pt x="940826" y="174666"/>
                      <a:pt x="941529" y="174754"/>
                      <a:pt x="941880" y="174754"/>
                    </a:cubicBezTo>
                    <a:cubicBezTo>
                      <a:pt x="946009" y="173172"/>
                      <a:pt x="949963" y="171152"/>
                      <a:pt x="954004" y="169043"/>
                    </a:cubicBezTo>
                    <a:lnTo>
                      <a:pt x="944077" y="162454"/>
                    </a:lnTo>
                    <a:lnTo>
                      <a:pt x="956025" y="157974"/>
                    </a:lnTo>
                    <a:cubicBezTo>
                      <a:pt x="959363" y="156744"/>
                      <a:pt x="961735" y="157710"/>
                      <a:pt x="962877" y="158413"/>
                    </a:cubicBezTo>
                    <a:cubicBezTo>
                      <a:pt x="964371" y="159291"/>
                      <a:pt x="965425" y="160609"/>
                      <a:pt x="965952" y="162366"/>
                    </a:cubicBezTo>
                    <a:cubicBezTo>
                      <a:pt x="969906" y="160258"/>
                      <a:pt x="973947" y="158149"/>
                      <a:pt x="978164" y="156392"/>
                    </a:cubicBezTo>
                    <a:cubicBezTo>
                      <a:pt x="975177" y="153932"/>
                      <a:pt x="976055" y="149540"/>
                      <a:pt x="976407" y="147431"/>
                    </a:cubicBezTo>
                    <a:cubicBezTo>
                      <a:pt x="976495" y="146904"/>
                      <a:pt x="976583" y="146377"/>
                      <a:pt x="976670" y="145938"/>
                    </a:cubicBezTo>
                    <a:lnTo>
                      <a:pt x="977285" y="142336"/>
                    </a:lnTo>
                    <a:lnTo>
                      <a:pt x="980624" y="140930"/>
                    </a:lnTo>
                    <a:cubicBezTo>
                      <a:pt x="990815" y="136801"/>
                      <a:pt x="994241" y="140666"/>
                      <a:pt x="995471" y="143390"/>
                    </a:cubicBezTo>
                    <a:cubicBezTo>
                      <a:pt x="995735" y="144005"/>
                      <a:pt x="996086" y="145147"/>
                      <a:pt x="996086" y="146553"/>
                    </a:cubicBezTo>
                    <a:cubicBezTo>
                      <a:pt x="996174" y="146553"/>
                      <a:pt x="996262" y="146465"/>
                      <a:pt x="996350" y="146465"/>
                    </a:cubicBezTo>
                    <a:cubicBezTo>
                      <a:pt x="1000040" y="144883"/>
                      <a:pt x="1003905" y="144444"/>
                      <a:pt x="1007244" y="144005"/>
                    </a:cubicBezTo>
                    <a:cubicBezTo>
                      <a:pt x="1008913" y="143829"/>
                      <a:pt x="1010582" y="143566"/>
                      <a:pt x="1012075" y="143302"/>
                    </a:cubicBezTo>
                    <a:cubicBezTo>
                      <a:pt x="1014272" y="142863"/>
                      <a:pt x="1016732" y="141457"/>
                      <a:pt x="1019192" y="140051"/>
                    </a:cubicBezTo>
                    <a:cubicBezTo>
                      <a:pt x="1021037" y="138997"/>
                      <a:pt x="1023145" y="137855"/>
                      <a:pt x="1025341" y="136889"/>
                    </a:cubicBezTo>
                    <a:lnTo>
                      <a:pt x="1019807" y="130124"/>
                    </a:lnTo>
                    <a:lnTo>
                      <a:pt x="1031052" y="128367"/>
                    </a:lnTo>
                    <a:cubicBezTo>
                      <a:pt x="1031491" y="128279"/>
                      <a:pt x="1031930" y="128191"/>
                      <a:pt x="1032370" y="128103"/>
                    </a:cubicBezTo>
                    <a:cubicBezTo>
                      <a:pt x="1033687" y="127840"/>
                      <a:pt x="1035181" y="127576"/>
                      <a:pt x="1036938" y="127488"/>
                    </a:cubicBezTo>
                    <a:cubicBezTo>
                      <a:pt x="1044494" y="127401"/>
                      <a:pt x="1051873" y="127137"/>
                      <a:pt x="1059429" y="125643"/>
                    </a:cubicBezTo>
                    <a:lnTo>
                      <a:pt x="1069883" y="110005"/>
                    </a:lnTo>
                    <a:lnTo>
                      <a:pt x="1063909" y="97969"/>
                    </a:lnTo>
                    <a:lnTo>
                      <a:pt x="1079899" y="104383"/>
                    </a:lnTo>
                    <a:cubicBezTo>
                      <a:pt x="1082534" y="105437"/>
                      <a:pt x="1084379" y="107106"/>
                      <a:pt x="1085170" y="109303"/>
                    </a:cubicBezTo>
                    <a:cubicBezTo>
                      <a:pt x="1086048" y="111675"/>
                      <a:pt x="1085609" y="113695"/>
                      <a:pt x="1085082" y="114925"/>
                    </a:cubicBezTo>
                    <a:cubicBezTo>
                      <a:pt x="1088860" y="113344"/>
                      <a:pt x="1093077" y="112290"/>
                      <a:pt x="1097909" y="112378"/>
                    </a:cubicBezTo>
                    <a:cubicBezTo>
                      <a:pt x="1100896" y="112465"/>
                      <a:pt x="1103971" y="111148"/>
                      <a:pt x="1107573" y="109654"/>
                    </a:cubicBezTo>
                    <a:cubicBezTo>
                      <a:pt x="1110384" y="108512"/>
                      <a:pt x="1113547" y="107194"/>
                      <a:pt x="1117061" y="106403"/>
                    </a:cubicBezTo>
                    <a:lnTo>
                      <a:pt x="1117412" y="105086"/>
                    </a:lnTo>
                    <a:cubicBezTo>
                      <a:pt x="1117500" y="104822"/>
                      <a:pt x="1117500" y="104559"/>
                      <a:pt x="1117588" y="104295"/>
                    </a:cubicBezTo>
                    <a:cubicBezTo>
                      <a:pt x="1117676" y="103768"/>
                      <a:pt x="1117764" y="103065"/>
                      <a:pt x="1117939" y="102362"/>
                    </a:cubicBezTo>
                    <a:cubicBezTo>
                      <a:pt x="1116885" y="103065"/>
                      <a:pt x="1114952" y="104031"/>
                      <a:pt x="1112492" y="103768"/>
                    </a:cubicBezTo>
                    <a:cubicBezTo>
                      <a:pt x="1110735" y="103504"/>
                      <a:pt x="1109154" y="103153"/>
                      <a:pt x="1107660" y="102801"/>
                    </a:cubicBezTo>
                    <a:cubicBezTo>
                      <a:pt x="1107133" y="102714"/>
                      <a:pt x="1106694" y="102538"/>
                      <a:pt x="1106167" y="102450"/>
                    </a:cubicBezTo>
                    <a:lnTo>
                      <a:pt x="1088772" y="98409"/>
                    </a:lnTo>
                    <a:lnTo>
                      <a:pt x="1104586" y="90238"/>
                    </a:lnTo>
                    <a:cubicBezTo>
                      <a:pt x="1107309" y="88833"/>
                      <a:pt x="1110384" y="87603"/>
                      <a:pt x="1113986" y="88393"/>
                    </a:cubicBezTo>
                    <a:cubicBezTo>
                      <a:pt x="1115919" y="88833"/>
                      <a:pt x="1117236" y="89711"/>
                      <a:pt x="1118115" y="90326"/>
                    </a:cubicBezTo>
                    <a:cubicBezTo>
                      <a:pt x="1118291" y="90414"/>
                      <a:pt x="1118379" y="90502"/>
                      <a:pt x="1118554" y="90590"/>
                    </a:cubicBezTo>
                    <a:lnTo>
                      <a:pt x="1126461" y="95158"/>
                    </a:lnTo>
                    <a:cubicBezTo>
                      <a:pt x="1126988" y="95070"/>
                      <a:pt x="1127515" y="94982"/>
                      <a:pt x="1128042" y="94895"/>
                    </a:cubicBezTo>
                    <a:lnTo>
                      <a:pt x="1139463" y="77763"/>
                    </a:lnTo>
                    <a:lnTo>
                      <a:pt x="1143856" y="89536"/>
                    </a:lnTo>
                    <a:cubicBezTo>
                      <a:pt x="1143944" y="89360"/>
                      <a:pt x="1144032" y="89096"/>
                      <a:pt x="1144120" y="88921"/>
                    </a:cubicBezTo>
                    <a:cubicBezTo>
                      <a:pt x="1144735" y="87427"/>
                      <a:pt x="1145701" y="84967"/>
                      <a:pt x="1148249" y="83474"/>
                    </a:cubicBezTo>
                    <a:cubicBezTo>
                      <a:pt x="1150972" y="81892"/>
                      <a:pt x="1153784" y="81541"/>
                      <a:pt x="1156156" y="81189"/>
                    </a:cubicBezTo>
                    <a:cubicBezTo>
                      <a:pt x="1156859" y="81102"/>
                      <a:pt x="1157474" y="81014"/>
                      <a:pt x="1158176" y="80926"/>
                    </a:cubicBezTo>
                    <a:lnTo>
                      <a:pt x="1174605" y="77675"/>
                    </a:lnTo>
                    <a:lnTo>
                      <a:pt x="1166610" y="88657"/>
                    </a:lnTo>
                    <a:cubicBezTo>
                      <a:pt x="1167225" y="88569"/>
                      <a:pt x="1167840" y="88569"/>
                      <a:pt x="1168455" y="88569"/>
                    </a:cubicBezTo>
                    <a:cubicBezTo>
                      <a:pt x="1170212" y="88569"/>
                      <a:pt x="1171969" y="88481"/>
                      <a:pt x="1173726" y="88569"/>
                    </a:cubicBezTo>
                    <a:cubicBezTo>
                      <a:pt x="1181370" y="88569"/>
                      <a:pt x="1188047" y="88569"/>
                      <a:pt x="1193845" y="84879"/>
                    </a:cubicBezTo>
                    <a:cubicBezTo>
                      <a:pt x="1195690" y="83649"/>
                      <a:pt x="1200961" y="81541"/>
                      <a:pt x="1204651" y="84440"/>
                    </a:cubicBezTo>
                    <a:cubicBezTo>
                      <a:pt x="1207199" y="81892"/>
                      <a:pt x="1211328" y="80311"/>
                      <a:pt x="1214930" y="80487"/>
                    </a:cubicBezTo>
                    <a:cubicBezTo>
                      <a:pt x="1219323" y="80662"/>
                      <a:pt x="1222749" y="79344"/>
                      <a:pt x="1225912" y="76182"/>
                    </a:cubicBezTo>
                    <a:cubicBezTo>
                      <a:pt x="1228108" y="73985"/>
                      <a:pt x="1232149" y="72053"/>
                      <a:pt x="1236103" y="72668"/>
                    </a:cubicBezTo>
                    <a:cubicBezTo>
                      <a:pt x="1237508" y="72931"/>
                      <a:pt x="1238475" y="72404"/>
                      <a:pt x="1241286" y="70383"/>
                    </a:cubicBezTo>
                    <a:cubicBezTo>
                      <a:pt x="1242955" y="69153"/>
                      <a:pt x="1244888" y="67836"/>
                      <a:pt x="1247260" y="66957"/>
                    </a:cubicBezTo>
                    <a:cubicBezTo>
                      <a:pt x="1251653" y="65288"/>
                      <a:pt x="1255606" y="67045"/>
                      <a:pt x="1258769" y="68538"/>
                    </a:cubicBezTo>
                    <a:cubicBezTo>
                      <a:pt x="1260702" y="69417"/>
                      <a:pt x="1262634" y="70296"/>
                      <a:pt x="1263864" y="70120"/>
                    </a:cubicBezTo>
                    <a:cubicBezTo>
                      <a:pt x="1264655" y="69944"/>
                      <a:pt x="1265358" y="69856"/>
                      <a:pt x="1266149" y="69768"/>
                    </a:cubicBezTo>
                    <a:cubicBezTo>
                      <a:pt x="1263777" y="66166"/>
                      <a:pt x="1263689" y="61598"/>
                      <a:pt x="1263601" y="59314"/>
                    </a:cubicBezTo>
                    <a:cubicBezTo>
                      <a:pt x="1263513" y="55712"/>
                      <a:pt x="1264567" y="52901"/>
                      <a:pt x="1266764" y="50968"/>
                    </a:cubicBezTo>
                    <a:cubicBezTo>
                      <a:pt x="1269926" y="48156"/>
                      <a:pt x="1273792" y="48684"/>
                      <a:pt x="1275637" y="48947"/>
                    </a:cubicBezTo>
                    <a:cubicBezTo>
                      <a:pt x="1275900" y="48947"/>
                      <a:pt x="1276164" y="49035"/>
                      <a:pt x="1276428" y="49035"/>
                    </a:cubicBezTo>
                    <a:cubicBezTo>
                      <a:pt x="1278800" y="48947"/>
                      <a:pt x="1281084" y="49650"/>
                      <a:pt x="1282929" y="50089"/>
                    </a:cubicBezTo>
                    <a:cubicBezTo>
                      <a:pt x="1283544" y="50265"/>
                      <a:pt x="1284071" y="50441"/>
                      <a:pt x="1284686" y="50528"/>
                    </a:cubicBezTo>
                    <a:lnTo>
                      <a:pt x="1300763" y="54043"/>
                    </a:lnTo>
                    <a:lnTo>
                      <a:pt x="1297073" y="56239"/>
                    </a:lnTo>
                    <a:cubicBezTo>
                      <a:pt x="1298742" y="57117"/>
                      <a:pt x="1300324" y="58611"/>
                      <a:pt x="1301817" y="60632"/>
                    </a:cubicBezTo>
                    <a:cubicBezTo>
                      <a:pt x="1301993" y="60807"/>
                      <a:pt x="1302081" y="61071"/>
                      <a:pt x="1302257" y="61247"/>
                    </a:cubicBezTo>
                    <a:cubicBezTo>
                      <a:pt x="1302432" y="61510"/>
                      <a:pt x="1302696" y="61774"/>
                      <a:pt x="1302871" y="61949"/>
                    </a:cubicBezTo>
                    <a:lnTo>
                      <a:pt x="1302257" y="60368"/>
                    </a:lnTo>
                    <a:cubicBezTo>
                      <a:pt x="1301027" y="57030"/>
                      <a:pt x="1301993" y="54658"/>
                      <a:pt x="1302696" y="53515"/>
                    </a:cubicBezTo>
                    <a:cubicBezTo>
                      <a:pt x="1303926" y="51495"/>
                      <a:pt x="1305946" y="50353"/>
                      <a:pt x="1308670" y="50001"/>
                    </a:cubicBezTo>
                    <a:lnTo>
                      <a:pt x="1320354" y="48684"/>
                    </a:lnTo>
                    <a:cubicBezTo>
                      <a:pt x="1322902" y="44642"/>
                      <a:pt x="1326065" y="43500"/>
                      <a:pt x="1328349" y="43237"/>
                    </a:cubicBezTo>
                    <a:cubicBezTo>
                      <a:pt x="1333972" y="42534"/>
                      <a:pt x="1338013" y="46926"/>
                      <a:pt x="1339331" y="48332"/>
                    </a:cubicBezTo>
                    <a:lnTo>
                      <a:pt x="1340385" y="49474"/>
                    </a:lnTo>
                    <a:lnTo>
                      <a:pt x="1340824" y="50968"/>
                    </a:lnTo>
                    <a:cubicBezTo>
                      <a:pt x="1341264" y="52373"/>
                      <a:pt x="1341527" y="53691"/>
                      <a:pt x="1341615" y="54921"/>
                    </a:cubicBezTo>
                    <a:cubicBezTo>
                      <a:pt x="1344514" y="54130"/>
                      <a:pt x="1347589" y="53867"/>
                      <a:pt x="1350576" y="55360"/>
                    </a:cubicBezTo>
                    <a:cubicBezTo>
                      <a:pt x="1351455" y="55800"/>
                      <a:pt x="1352245" y="56151"/>
                      <a:pt x="1353124" y="56415"/>
                    </a:cubicBezTo>
                    <a:lnTo>
                      <a:pt x="1358922" y="52813"/>
                    </a:lnTo>
                    <a:lnTo>
                      <a:pt x="1358044" y="51583"/>
                    </a:lnTo>
                    <a:cubicBezTo>
                      <a:pt x="1355935" y="48684"/>
                      <a:pt x="1355144" y="47014"/>
                      <a:pt x="1354442" y="45345"/>
                    </a:cubicBezTo>
                    <a:lnTo>
                      <a:pt x="1350752" y="36735"/>
                    </a:lnTo>
                    <a:lnTo>
                      <a:pt x="1360152" y="36296"/>
                    </a:lnTo>
                    <a:cubicBezTo>
                      <a:pt x="1360504" y="36296"/>
                      <a:pt x="1360767" y="36208"/>
                      <a:pt x="1361119" y="36208"/>
                    </a:cubicBezTo>
                    <a:cubicBezTo>
                      <a:pt x="1362963" y="35945"/>
                      <a:pt x="1365599" y="35505"/>
                      <a:pt x="1368410" y="36911"/>
                    </a:cubicBezTo>
                    <a:cubicBezTo>
                      <a:pt x="1370870" y="38141"/>
                      <a:pt x="1372452" y="40162"/>
                      <a:pt x="1373506" y="41567"/>
                    </a:cubicBezTo>
                    <a:cubicBezTo>
                      <a:pt x="1373769" y="41919"/>
                      <a:pt x="1374033" y="42270"/>
                      <a:pt x="1374297" y="42622"/>
                    </a:cubicBezTo>
                    <a:lnTo>
                      <a:pt x="1377635" y="46399"/>
                    </a:lnTo>
                    <a:cubicBezTo>
                      <a:pt x="1380710" y="46487"/>
                      <a:pt x="1383697" y="47366"/>
                      <a:pt x="1386508" y="48771"/>
                    </a:cubicBezTo>
                    <a:lnTo>
                      <a:pt x="1381149" y="38053"/>
                    </a:lnTo>
                    <a:lnTo>
                      <a:pt x="1396875" y="44379"/>
                    </a:lnTo>
                    <a:cubicBezTo>
                      <a:pt x="1397051" y="44203"/>
                      <a:pt x="1397226" y="43939"/>
                      <a:pt x="1397402" y="43676"/>
                    </a:cubicBezTo>
                    <a:cubicBezTo>
                      <a:pt x="1398632" y="42182"/>
                      <a:pt x="1400565" y="39635"/>
                      <a:pt x="1404079" y="39195"/>
                    </a:cubicBezTo>
                    <a:cubicBezTo>
                      <a:pt x="1404343" y="39195"/>
                      <a:pt x="1404694" y="39107"/>
                      <a:pt x="1404958" y="39020"/>
                    </a:cubicBezTo>
                    <a:cubicBezTo>
                      <a:pt x="1407242" y="38580"/>
                      <a:pt x="1411459" y="37614"/>
                      <a:pt x="1414973" y="40689"/>
                    </a:cubicBezTo>
                    <a:cubicBezTo>
                      <a:pt x="1416818" y="42270"/>
                      <a:pt x="1417872" y="44554"/>
                      <a:pt x="1418136" y="47366"/>
                    </a:cubicBezTo>
                    <a:cubicBezTo>
                      <a:pt x="1420683" y="47014"/>
                      <a:pt x="1423319" y="47278"/>
                      <a:pt x="1425603" y="49211"/>
                    </a:cubicBezTo>
                    <a:cubicBezTo>
                      <a:pt x="1430172" y="53076"/>
                      <a:pt x="1435091" y="52725"/>
                      <a:pt x="1442823" y="51934"/>
                    </a:cubicBezTo>
                    <a:cubicBezTo>
                      <a:pt x="1445370" y="51671"/>
                      <a:pt x="1447918" y="51407"/>
                      <a:pt x="1450554" y="51319"/>
                    </a:cubicBezTo>
                    <a:lnTo>
                      <a:pt x="1450202" y="42973"/>
                    </a:lnTo>
                    <a:lnTo>
                      <a:pt x="1458373" y="44642"/>
                    </a:lnTo>
                    <a:cubicBezTo>
                      <a:pt x="1458636" y="44642"/>
                      <a:pt x="1458900" y="44730"/>
                      <a:pt x="1459163" y="44730"/>
                    </a:cubicBezTo>
                    <a:cubicBezTo>
                      <a:pt x="1460920" y="44906"/>
                      <a:pt x="1463908" y="45082"/>
                      <a:pt x="1466192" y="47454"/>
                    </a:cubicBezTo>
                    <a:cubicBezTo>
                      <a:pt x="1470760" y="52198"/>
                      <a:pt x="1473132" y="51495"/>
                      <a:pt x="1475768" y="50089"/>
                    </a:cubicBezTo>
                    <a:cubicBezTo>
                      <a:pt x="1478491" y="48596"/>
                      <a:pt x="1483850" y="47981"/>
                      <a:pt x="1487189" y="51143"/>
                    </a:cubicBezTo>
                    <a:cubicBezTo>
                      <a:pt x="1487364" y="51319"/>
                      <a:pt x="1487540" y="51407"/>
                      <a:pt x="1487628" y="51495"/>
                    </a:cubicBezTo>
                    <a:cubicBezTo>
                      <a:pt x="1488243" y="51231"/>
                      <a:pt x="1489473" y="50441"/>
                      <a:pt x="1490264" y="49913"/>
                    </a:cubicBezTo>
                    <a:cubicBezTo>
                      <a:pt x="1490966" y="49474"/>
                      <a:pt x="1491669" y="49035"/>
                      <a:pt x="1492284" y="48596"/>
                    </a:cubicBezTo>
                    <a:cubicBezTo>
                      <a:pt x="1498346" y="44994"/>
                      <a:pt x="1504935" y="44554"/>
                      <a:pt x="1510997" y="47190"/>
                    </a:cubicBezTo>
                    <a:cubicBezTo>
                      <a:pt x="1510997" y="47190"/>
                      <a:pt x="1510997" y="47190"/>
                      <a:pt x="1510997" y="47102"/>
                    </a:cubicBezTo>
                    <a:lnTo>
                      <a:pt x="1512930" y="36472"/>
                    </a:lnTo>
                    <a:lnTo>
                      <a:pt x="1521452" y="43061"/>
                    </a:lnTo>
                    <a:cubicBezTo>
                      <a:pt x="1521803" y="43324"/>
                      <a:pt x="1522154" y="43588"/>
                      <a:pt x="1522418" y="43764"/>
                    </a:cubicBezTo>
                    <a:cubicBezTo>
                      <a:pt x="1523472" y="44467"/>
                      <a:pt x="1524614" y="45345"/>
                      <a:pt x="1525756" y="46487"/>
                    </a:cubicBezTo>
                    <a:cubicBezTo>
                      <a:pt x="1529446" y="50177"/>
                      <a:pt x="1531203" y="51319"/>
                      <a:pt x="1533575" y="50704"/>
                    </a:cubicBezTo>
                    <a:cubicBezTo>
                      <a:pt x="1533400" y="49211"/>
                      <a:pt x="1533488" y="47805"/>
                      <a:pt x="1533488" y="46663"/>
                    </a:cubicBezTo>
                    <a:cubicBezTo>
                      <a:pt x="1533488" y="46224"/>
                      <a:pt x="1533488" y="45784"/>
                      <a:pt x="1533488" y="45433"/>
                    </a:cubicBezTo>
                    <a:cubicBezTo>
                      <a:pt x="1533488" y="39898"/>
                      <a:pt x="1533488" y="36296"/>
                      <a:pt x="1536475" y="33309"/>
                    </a:cubicBezTo>
                    <a:cubicBezTo>
                      <a:pt x="1539462" y="30410"/>
                      <a:pt x="1543152" y="30498"/>
                      <a:pt x="1548247" y="30761"/>
                    </a:cubicBezTo>
                    <a:cubicBezTo>
                      <a:pt x="1548511" y="30761"/>
                      <a:pt x="1548774" y="30761"/>
                      <a:pt x="1549038" y="30761"/>
                    </a:cubicBezTo>
                    <a:cubicBezTo>
                      <a:pt x="1550970" y="30674"/>
                      <a:pt x="1555100" y="30586"/>
                      <a:pt x="1557823" y="33924"/>
                    </a:cubicBezTo>
                    <a:cubicBezTo>
                      <a:pt x="1558877" y="35330"/>
                      <a:pt x="1560019" y="37614"/>
                      <a:pt x="1559405" y="41040"/>
                    </a:cubicBezTo>
                    <a:cubicBezTo>
                      <a:pt x="1560283" y="41040"/>
                      <a:pt x="1561074" y="41128"/>
                      <a:pt x="1561601" y="41128"/>
                    </a:cubicBezTo>
                    <a:cubicBezTo>
                      <a:pt x="1561777" y="41128"/>
                      <a:pt x="1562040" y="41216"/>
                      <a:pt x="1562216" y="41216"/>
                    </a:cubicBezTo>
                    <a:lnTo>
                      <a:pt x="1567223" y="41304"/>
                    </a:lnTo>
                    <a:lnTo>
                      <a:pt x="1568541" y="46224"/>
                    </a:lnTo>
                    <a:cubicBezTo>
                      <a:pt x="1569244" y="49123"/>
                      <a:pt x="1569244" y="51495"/>
                      <a:pt x="1568893" y="53340"/>
                    </a:cubicBezTo>
                    <a:cubicBezTo>
                      <a:pt x="1569508" y="53515"/>
                      <a:pt x="1570123" y="53691"/>
                      <a:pt x="1570650" y="53779"/>
                    </a:cubicBezTo>
                    <a:cubicBezTo>
                      <a:pt x="1577854" y="55624"/>
                      <a:pt x="1584092" y="57205"/>
                      <a:pt x="1590329" y="55009"/>
                    </a:cubicBezTo>
                    <a:cubicBezTo>
                      <a:pt x="1590681" y="54921"/>
                      <a:pt x="1591032" y="54745"/>
                      <a:pt x="1591295" y="54658"/>
                    </a:cubicBezTo>
                    <a:cubicBezTo>
                      <a:pt x="1591822" y="51319"/>
                      <a:pt x="1594107" y="48156"/>
                      <a:pt x="1595776" y="46751"/>
                    </a:cubicBezTo>
                    <a:cubicBezTo>
                      <a:pt x="1598236" y="44554"/>
                      <a:pt x="1600696" y="44642"/>
                      <a:pt x="1601926" y="44818"/>
                    </a:cubicBezTo>
                    <a:cubicBezTo>
                      <a:pt x="1601926" y="44818"/>
                      <a:pt x="1601926" y="44818"/>
                      <a:pt x="1601926" y="44818"/>
                    </a:cubicBezTo>
                    <a:lnTo>
                      <a:pt x="1597797" y="39635"/>
                    </a:lnTo>
                    <a:lnTo>
                      <a:pt x="1611853" y="32606"/>
                    </a:lnTo>
                    <a:lnTo>
                      <a:pt x="1614752" y="34012"/>
                    </a:lnTo>
                    <a:cubicBezTo>
                      <a:pt x="1615631" y="34451"/>
                      <a:pt x="1616685" y="34890"/>
                      <a:pt x="1617739" y="35330"/>
                    </a:cubicBezTo>
                    <a:cubicBezTo>
                      <a:pt x="1621253" y="36735"/>
                      <a:pt x="1625646" y="38580"/>
                      <a:pt x="1627491" y="43061"/>
                    </a:cubicBezTo>
                    <a:cubicBezTo>
                      <a:pt x="1628633" y="45872"/>
                      <a:pt x="1628458" y="48947"/>
                      <a:pt x="1627052" y="52286"/>
                    </a:cubicBezTo>
                    <a:cubicBezTo>
                      <a:pt x="1626964" y="52461"/>
                      <a:pt x="1626876" y="52637"/>
                      <a:pt x="1626788" y="52901"/>
                    </a:cubicBezTo>
                    <a:cubicBezTo>
                      <a:pt x="1629951" y="53779"/>
                      <a:pt x="1631445" y="52813"/>
                      <a:pt x="1635134" y="49386"/>
                    </a:cubicBezTo>
                    <a:cubicBezTo>
                      <a:pt x="1635662" y="48859"/>
                      <a:pt x="1636189" y="48332"/>
                      <a:pt x="1636716" y="47717"/>
                    </a:cubicBezTo>
                    <a:cubicBezTo>
                      <a:pt x="1637682" y="46751"/>
                      <a:pt x="1638824" y="45609"/>
                      <a:pt x="1640054" y="44467"/>
                    </a:cubicBezTo>
                    <a:cubicBezTo>
                      <a:pt x="1641987" y="42885"/>
                      <a:pt x="1644008" y="42622"/>
                      <a:pt x="1645150" y="42446"/>
                    </a:cubicBezTo>
                    <a:cubicBezTo>
                      <a:pt x="1645238" y="42446"/>
                      <a:pt x="1645413" y="42446"/>
                      <a:pt x="1645501" y="42358"/>
                    </a:cubicBezTo>
                    <a:lnTo>
                      <a:pt x="1652793" y="40601"/>
                    </a:lnTo>
                    <a:lnTo>
                      <a:pt x="1653496" y="48069"/>
                    </a:lnTo>
                    <a:cubicBezTo>
                      <a:pt x="1653496" y="48244"/>
                      <a:pt x="1653496" y="48420"/>
                      <a:pt x="1653584" y="48596"/>
                    </a:cubicBezTo>
                    <a:cubicBezTo>
                      <a:pt x="1655868" y="48156"/>
                      <a:pt x="1658152" y="47717"/>
                      <a:pt x="1660436" y="47278"/>
                    </a:cubicBezTo>
                    <a:cubicBezTo>
                      <a:pt x="1661403" y="47102"/>
                      <a:pt x="1662281" y="46926"/>
                      <a:pt x="1663248" y="46751"/>
                    </a:cubicBezTo>
                    <a:lnTo>
                      <a:pt x="1673614" y="40689"/>
                    </a:lnTo>
                    <a:lnTo>
                      <a:pt x="1677392" y="53164"/>
                    </a:lnTo>
                    <a:cubicBezTo>
                      <a:pt x="1680906" y="53779"/>
                      <a:pt x="1684333" y="54218"/>
                      <a:pt x="1687495" y="53955"/>
                    </a:cubicBezTo>
                    <a:cubicBezTo>
                      <a:pt x="1689340" y="53779"/>
                      <a:pt x="1691800" y="52461"/>
                      <a:pt x="1694436" y="51056"/>
                    </a:cubicBezTo>
                    <a:cubicBezTo>
                      <a:pt x="1696105" y="50089"/>
                      <a:pt x="1697950" y="49123"/>
                      <a:pt x="1699883" y="48332"/>
                    </a:cubicBezTo>
                    <a:cubicBezTo>
                      <a:pt x="1701728" y="47541"/>
                      <a:pt x="1703485" y="47366"/>
                      <a:pt x="1704802" y="47190"/>
                    </a:cubicBezTo>
                    <a:cubicBezTo>
                      <a:pt x="1705154" y="47190"/>
                      <a:pt x="1705505" y="47102"/>
                      <a:pt x="1705857" y="47102"/>
                    </a:cubicBezTo>
                    <a:lnTo>
                      <a:pt x="1719738" y="44818"/>
                    </a:lnTo>
                    <a:lnTo>
                      <a:pt x="1714203" y="54130"/>
                    </a:lnTo>
                    <a:cubicBezTo>
                      <a:pt x="1715609" y="54218"/>
                      <a:pt x="1717014" y="54306"/>
                      <a:pt x="1718420" y="54394"/>
                    </a:cubicBezTo>
                    <a:cubicBezTo>
                      <a:pt x="1726590" y="54921"/>
                      <a:pt x="1733706" y="55360"/>
                      <a:pt x="1740295" y="52022"/>
                    </a:cubicBezTo>
                    <a:lnTo>
                      <a:pt x="1739241" y="51495"/>
                    </a:lnTo>
                    <a:lnTo>
                      <a:pt x="1745215" y="44906"/>
                    </a:lnTo>
                    <a:cubicBezTo>
                      <a:pt x="1747412" y="42007"/>
                      <a:pt x="1749959" y="40865"/>
                      <a:pt x="1752858" y="41567"/>
                    </a:cubicBezTo>
                    <a:cubicBezTo>
                      <a:pt x="1755582" y="42182"/>
                      <a:pt x="1758218" y="42973"/>
                      <a:pt x="1760678" y="43852"/>
                    </a:cubicBezTo>
                    <a:cubicBezTo>
                      <a:pt x="1762874" y="44642"/>
                      <a:pt x="1764104" y="46136"/>
                      <a:pt x="1764719" y="47014"/>
                    </a:cubicBezTo>
                    <a:lnTo>
                      <a:pt x="1764894" y="47278"/>
                    </a:lnTo>
                    <a:lnTo>
                      <a:pt x="1770254" y="52637"/>
                    </a:lnTo>
                    <a:lnTo>
                      <a:pt x="1764543" y="56854"/>
                    </a:lnTo>
                    <a:cubicBezTo>
                      <a:pt x="1767706" y="57117"/>
                      <a:pt x="1770341" y="56239"/>
                      <a:pt x="1773153" y="53603"/>
                    </a:cubicBezTo>
                    <a:cubicBezTo>
                      <a:pt x="1775261" y="51671"/>
                      <a:pt x="1778160" y="50353"/>
                      <a:pt x="1781850" y="49826"/>
                    </a:cubicBezTo>
                    <a:lnTo>
                      <a:pt x="1787209" y="44467"/>
                    </a:lnTo>
                    <a:cubicBezTo>
                      <a:pt x="1787385" y="44291"/>
                      <a:pt x="1787561" y="44027"/>
                      <a:pt x="1787824" y="43764"/>
                    </a:cubicBezTo>
                    <a:cubicBezTo>
                      <a:pt x="1789054" y="42270"/>
                      <a:pt x="1790987" y="39722"/>
                      <a:pt x="1794501" y="39283"/>
                    </a:cubicBezTo>
                    <a:cubicBezTo>
                      <a:pt x="1794765" y="39283"/>
                      <a:pt x="1795116" y="39195"/>
                      <a:pt x="1795468" y="39107"/>
                    </a:cubicBezTo>
                    <a:cubicBezTo>
                      <a:pt x="1797752" y="38668"/>
                      <a:pt x="1801969" y="37702"/>
                      <a:pt x="1805483" y="40777"/>
                    </a:cubicBezTo>
                    <a:cubicBezTo>
                      <a:pt x="1807855" y="42797"/>
                      <a:pt x="1808909" y="45784"/>
                      <a:pt x="1808734" y="49738"/>
                    </a:cubicBezTo>
                    <a:lnTo>
                      <a:pt x="1808558" y="53164"/>
                    </a:lnTo>
                    <a:lnTo>
                      <a:pt x="1805659" y="54921"/>
                    </a:lnTo>
                    <a:cubicBezTo>
                      <a:pt x="1805395" y="55097"/>
                      <a:pt x="1805131" y="55273"/>
                      <a:pt x="1804780" y="55448"/>
                    </a:cubicBezTo>
                    <a:lnTo>
                      <a:pt x="1812072" y="59226"/>
                    </a:lnTo>
                    <a:cubicBezTo>
                      <a:pt x="1815235" y="58875"/>
                      <a:pt x="1818397" y="58875"/>
                      <a:pt x="1821736" y="59314"/>
                    </a:cubicBezTo>
                    <a:cubicBezTo>
                      <a:pt x="1821736" y="58435"/>
                      <a:pt x="1821736" y="57732"/>
                      <a:pt x="1821824" y="57293"/>
                    </a:cubicBezTo>
                    <a:cubicBezTo>
                      <a:pt x="1821824" y="57205"/>
                      <a:pt x="1821824" y="57117"/>
                      <a:pt x="1821824" y="57030"/>
                    </a:cubicBezTo>
                    <a:lnTo>
                      <a:pt x="1821824" y="54745"/>
                    </a:lnTo>
                    <a:lnTo>
                      <a:pt x="1823405" y="52901"/>
                    </a:lnTo>
                    <a:cubicBezTo>
                      <a:pt x="1831400" y="43500"/>
                      <a:pt x="1838692" y="46399"/>
                      <a:pt x="1842382" y="48947"/>
                    </a:cubicBezTo>
                    <a:cubicBezTo>
                      <a:pt x="1844139" y="50177"/>
                      <a:pt x="1844929" y="51934"/>
                      <a:pt x="1845281" y="53515"/>
                    </a:cubicBezTo>
                    <a:cubicBezTo>
                      <a:pt x="1846511" y="51671"/>
                      <a:pt x="1848443" y="50616"/>
                      <a:pt x="1851079" y="50353"/>
                    </a:cubicBezTo>
                    <a:lnTo>
                      <a:pt x="1865048" y="48771"/>
                    </a:lnTo>
                    <a:lnTo>
                      <a:pt x="1856790" y="62389"/>
                    </a:lnTo>
                    <a:cubicBezTo>
                      <a:pt x="1858898" y="62652"/>
                      <a:pt x="1861094" y="62037"/>
                      <a:pt x="1864345" y="60544"/>
                    </a:cubicBezTo>
                    <a:cubicBezTo>
                      <a:pt x="1867244" y="59226"/>
                      <a:pt x="1870407" y="59490"/>
                      <a:pt x="1871988" y="59753"/>
                    </a:cubicBezTo>
                    <a:cubicBezTo>
                      <a:pt x="1872252" y="59841"/>
                      <a:pt x="1872603" y="59841"/>
                      <a:pt x="1872867" y="59929"/>
                    </a:cubicBezTo>
                    <a:cubicBezTo>
                      <a:pt x="1873833" y="60105"/>
                      <a:pt x="1874887" y="60192"/>
                      <a:pt x="1876029" y="60544"/>
                    </a:cubicBezTo>
                    <a:lnTo>
                      <a:pt x="1880861" y="40952"/>
                    </a:lnTo>
                    <a:lnTo>
                      <a:pt x="1891843" y="55185"/>
                    </a:lnTo>
                    <a:cubicBezTo>
                      <a:pt x="1892107" y="55360"/>
                      <a:pt x="1892722" y="55624"/>
                      <a:pt x="1893073" y="55800"/>
                    </a:cubicBezTo>
                    <a:cubicBezTo>
                      <a:pt x="1894567" y="56503"/>
                      <a:pt x="1898081" y="57996"/>
                      <a:pt x="1898520" y="62125"/>
                    </a:cubicBezTo>
                    <a:cubicBezTo>
                      <a:pt x="1898871" y="65024"/>
                      <a:pt x="1898432" y="67660"/>
                      <a:pt x="1897993" y="70032"/>
                    </a:cubicBezTo>
                    <a:cubicBezTo>
                      <a:pt x="1897905" y="70735"/>
                      <a:pt x="1897729" y="71438"/>
                      <a:pt x="1897642" y="72140"/>
                    </a:cubicBezTo>
                    <a:lnTo>
                      <a:pt x="1897466" y="73722"/>
                    </a:lnTo>
                    <a:cubicBezTo>
                      <a:pt x="1900628" y="74688"/>
                      <a:pt x="1902298" y="74161"/>
                      <a:pt x="1904494" y="72668"/>
                    </a:cubicBezTo>
                    <a:cubicBezTo>
                      <a:pt x="1906339" y="71438"/>
                      <a:pt x="1909414" y="69329"/>
                      <a:pt x="1913192" y="70383"/>
                    </a:cubicBezTo>
                    <a:cubicBezTo>
                      <a:pt x="1916091" y="71174"/>
                      <a:pt x="1917584" y="73283"/>
                      <a:pt x="1918726" y="75567"/>
                    </a:cubicBezTo>
                    <a:cubicBezTo>
                      <a:pt x="1919956" y="75742"/>
                      <a:pt x="1921450" y="75830"/>
                      <a:pt x="1922943" y="75918"/>
                    </a:cubicBezTo>
                    <a:cubicBezTo>
                      <a:pt x="1926897" y="76182"/>
                      <a:pt x="1931377" y="76445"/>
                      <a:pt x="1935331" y="78730"/>
                    </a:cubicBezTo>
                    <a:cubicBezTo>
                      <a:pt x="1936473" y="79344"/>
                      <a:pt x="1937615" y="80047"/>
                      <a:pt x="1938581" y="80750"/>
                    </a:cubicBezTo>
                    <a:cubicBezTo>
                      <a:pt x="1940953" y="82244"/>
                      <a:pt x="1943413" y="83825"/>
                      <a:pt x="1944643" y="83474"/>
                    </a:cubicBezTo>
                    <a:cubicBezTo>
                      <a:pt x="1952462" y="80750"/>
                      <a:pt x="1957118" y="85406"/>
                      <a:pt x="1959403" y="87691"/>
                    </a:cubicBezTo>
                    <a:cubicBezTo>
                      <a:pt x="1959754" y="88042"/>
                      <a:pt x="1960281" y="88569"/>
                      <a:pt x="1960545" y="88833"/>
                    </a:cubicBezTo>
                    <a:cubicBezTo>
                      <a:pt x="1963356" y="88833"/>
                      <a:pt x="1965904" y="89623"/>
                      <a:pt x="1968188" y="90238"/>
                    </a:cubicBezTo>
                    <a:cubicBezTo>
                      <a:pt x="1969682" y="90678"/>
                      <a:pt x="1971614" y="91205"/>
                      <a:pt x="1972405" y="91117"/>
                    </a:cubicBezTo>
                    <a:cubicBezTo>
                      <a:pt x="1976886" y="90326"/>
                      <a:pt x="1980927" y="91732"/>
                      <a:pt x="1984090" y="92874"/>
                    </a:cubicBezTo>
                    <a:cubicBezTo>
                      <a:pt x="1988746" y="94543"/>
                      <a:pt x="1989449" y="94367"/>
                      <a:pt x="1990854" y="93138"/>
                    </a:cubicBezTo>
                    <a:cubicBezTo>
                      <a:pt x="1992699" y="91556"/>
                      <a:pt x="1994720" y="91205"/>
                      <a:pt x="1996828" y="91556"/>
                    </a:cubicBezTo>
                    <a:lnTo>
                      <a:pt x="1997443" y="90678"/>
                    </a:lnTo>
                    <a:cubicBezTo>
                      <a:pt x="1997443" y="90590"/>
                      <a:pt x="1997531" y="90502"/>
                      <a:pt x="1997619" y="90326"/>
                    </a:cubicBezTo>
                    <a:cubicBezTo>
                      <a:pt x="1998234" y="89096"/>
                      <a:pt x="1999640" y="86549"/>
                      <a:pt x="2002715" y="85494"/>
                    </a:cubicBezTo>
                    <a:cubicBezTo>
                      <a:pt x="2004823" y="84791"/>
                      <a:pt x="2009655" y="83122"/>
                      <a:pt x="2013609" y="85758"/>
                    </a:cubicBezTo>
                    <a:cubicBezTo>
                      <a:pt x="2016332" y="87603"/>
                      <a:pt x="2017562" y="90414"/>
                      <a:pt x="2018265" y="92347"/>
                    </a:cubicBezTo>
                    <a:cubicBezTo>
                      <a:pt x="2018440" y="92698"/>
                      <a:pt x="2018616" y="93138"/>
                      <a:pt x="2018792" y="93489"/>
                    </a:cubicBezTo>
                    <a:cubicBezTo>
                      <a:pt x="2019934" y="95773"/>
                      <a:pt x="2019583" y="98497"/>
                      <a:pt x="2017913" y="100781"/>
                    </a:cubicBezTo>
                    <a:cubicBezTo>
                      <a:pt x="2017650" y="101132"/>
                      <a:pt x="2017386" y="101396"/>
                      <a:pt x="2017123" y="101659"/>
                    </a:cubicBezTo>
                    <a:cubicBezTo>
                      <a:pt x="2019758" y="101923"/>
                      <a:pt x="2022394" y="101132"/>
                      <a:pt x="2027050" y="99551"/>
                    </a:cubicBezTo>
                    <a:cubicBezTo>
                      <a:pt x="2028016" y="98497"/>
                      <a:pt x="2030740" y="95861"/>
                      <a:pt x="2034693" y="96827"/>
                    </a:cubicBezTo>
                    <a:cubicBezTo>
                      <a:pt x="2036890" y="97355"/>
                      <a:pt x="2038822" y="98145"/>
                      <a:pt x="2040668" y="98936"/>
                    </a:cubicBezTo>
                    <a:cubicBezTo>
                      <a:pt x="2040668" y="98145"/>
                      <a:pt x="2040843" y="97442"/>
                      <a:pt x="2041107" y="96652"/>
                    </a:cubicBezTo>
                    <a:cubicBezTo>
                      <a:pt x="2041722" y="94895"/>
                      <a:pt x="2044006" y="90765"/>
                      <a:pt x="2051474" y="91380"/>
                    </a:cubicBezTo>
                    <a:cubicBezTo>
                      <a:pt x="2053670" y="91556"/>
                      <a:pt x="2055603" y="92171"/>
                      <a:pt x="2057272" y="92698"/>
                    </a:cubicBezTo>
                    <a:cubicBezTo>
                      <a:pt x="2057799" y="92874"/>
                      <a:pt x="2058326" y="93050"/>
                      <a:pt x="2058941" y="93225"/>
                    </a:cubicBezTo>
                    <a:lnTo>
                      <a:pt x="2074140" y="97355"/>
                    </a:lnTo>
                    <a:lnTo>
                      <a:pt x="2050771" y="110796"/>
                    </a:lnTo>
                    <a:lnTo>
                      <a:pt x="2048047" y="108951"/>
                    </a:lnTo>
                    <a:lnTo>
                      <a:pt x="2045324" y="111235"/>
                    </a:lnTo>
                    <a:cubicBezTo>
                      <a:pt x="2045236" y="111323"/>
                      <a:pt x="2045236" y="111323"/>
                      <a:pt x="2045148" y="111411"/>
                    </a:cubicBezTo>
                    <a:cubicBezTo>
                      <a:pt x="2046817" y="111763"/>
                      <a:pt x="2048662" y="112026"/>
                      <a:pt x="2050419" y="112465"/>
                    </a:cubicBezTo>
                    <a:cubicBezTo>
                      <a:pt x="2058590" y="114310"/>
                      <a:pt x="2066057" y="115980"/>
                      <a:pt x="2073261" y="117737"/>
                    </a:cubicBezTo>
                    <a:cubicBezTo>
                      <a:pt x="2073788" y="117912"/>
                      <a:pt x="2074403" y="118000"/>
                      <a:pt x="2075018" y="118088"/>
                    </a:cubicBezTo>
                    <a:cubicBezTo>
                      <a:pt x="2075018" y="118088"/>
                      <a:pt x="2075018" y="118088"/>
                      <a:pt x="2075018" y="118088"/>
                    </a:cubicBezTo>
                    <a:cubicBezTo>
                      <a:pt x="2074579" y="114750"/>
                      <a:pt x="2076073" y="111850"/>
                      <a:pt x="2076688" y="110620"/>
                    </a:cubicBezTo>
                    <a:lnTo>
                      <a:pt x="2089251" y="86285"/>
                    </a:lnTo>
                    <a:cubicBezTo>
                      <a:pt x="2086878" y="85494"/>
                      <a:pt x="2084419" y="84704"/>
                      <a:pt x="2082047" y="83913"/>
                    </a:cubicBezTo>
                    <a:cubicBezTo>
                      <a:pt x="2070538" y="80135"/>
                      <a:pt x="2058678" y="76270"/>
                      <a:pt x="2047081" y="71526"/>
                    </a:cubicBezTo>
                    <a:cubicBezTo>
                      <a:pt x="2043127" y="69944"/>
                      <a:pt x="2038559" y="69241"/>
                      <a:pt x="2033815" y="68978"/>
                    </a:cubicBezTo>
                    <a:cubicBezTo>
                      <a:pt x="2033376" y="72228"/>
                      <a:pt x="2031794" y="74337"/>
                      <a:pt x="2030828" y="75567"/>
                    </a:cubicBezTo>
                    <a:lnTo>
                      <a:pt x="2026259" y="81541"/>
                    </a:lnTo>
                    <a:lnTo>
                      <a:pt x="2013433" y="68714"/>
                    </a:lnTo>
                    <a:lnTo>
                      <a:pt x="2015981" y="66781"/>
                    </a:lnTo>
                    <a:cubicBezTo>
                      <a:pt x="2015541" y="66430"/>
                      <a:pt x="2015014" y="65991"/>
                      <a:pt x="2014575" y="65464"/>
                    </a:cubicBezTo>
                    <a:cubicBezTo>
                      <a:pt x="2011763" y="62301"/>
                      <a:pt x="2007986" y="61334"/>
                      <a:pt x="2002100" y="60105"/>
                    </a:cubicBezTo>
                    <a:cubicBezTo>
                      <a:pt x="2001045" y="59841"/>
                      <a:pt x="1999991" y="59665"/>
                      <a:pt x="1998937" y="59402"/>
                    </a:cubicBezTo>
                    <a:cubicBezTo>
                      <a:pt x="1995598" y="58611"/>
                      <a:pt x="1991996" y="58172"/>
                      <a:pt x="1988307" y="57732"/>
                    </a:cubicBezTo>
                    <a:cubicBezTo>
                      <a:pt x="1979697" y="56678"/>
                      <a:pt x="1969945" y="55536"/>
                      <a:pt x="1961072" y="49123"/>
                    </a:cubicBezTo>
                    <a:cubicBezTo>
                      <a:pt x="1958524" y="47278"/>
                      <a:pt x="1954571" y="47278"/>
                      <a:pt x="1950002" y="47366"/>
                    </a:cubicBezTo>
                    <a:cubicBezTo>
                      <a:pt x="1945961" y="47454"/>
                      <a:pt x="1941393" y="47454"/>
                      <a:pt x="1937000" y="45960"/>
                    </a:cubicBezTo>
                    <a:cubicBezTo>
                      <a:pt x="1930587" y="43764"/>
                      <a:pt x="1923646" y="43237"/>
                      <a:pt x="1916266" y="42709"/>
                    </a:cubicBezTo>
                    <a:cubicBezTo>
                      <a:pt x="1906251" y="42007"/>
                      <a:pt x="1895972" y="41216"/>
                      <a:pt x="1886045" y="36120"/>
                    </a:cubicBezTo>
                    <a:cubicBezTo>
                      <a:pt x="1885957" y="36120"/>
                      <a:pt x="1885781" y="36208"/>
                      <a:pt x="1885693" y="36208"/>
                    </a:cubicBezTo>
                    <a:cubicBezTo>
                      <a:pt x="1874185" y="38668"/>
                      <a:pt x="1862939" y="36560"/>
                      <a:pt x="1850376" y="29619"/>
                    </a:cubicBezTo>
                    <a:lnTo>
                      <a:pt x="1850200" y="29531"/>
                    </a:lnTo>
                    <a:cubicBezTo>
                      <a:pt x="1849849" y="29356"/>
                      <a:pt x="1849234" y="29004"/>
                      <a:pt x="1848795" y="28741"/>
                    </a:cubicBezTo>
                    <a:cubicBezTo>
                      <a:pt x="1841679" y="31113"/>
                      <a:pt x="1835353" y="29268"/>
                      <a:pt x="1830170" y="27686"/>
                    </a:cubicBezTo>
                    <a:cubicBezTo>
                      <a:pt x="1828325" y="27159"/>
                      <a:pt x="1826480" y="26632"/>
                      <a:pt x="1824811" y="26281"/>
                    </a:cubicBezTo>
                    <a:lnTo>
                      <a:pt x="1820330" y="25490"/>
                    </a:lnTo>
                    <a:cubicBezTo>
                      <a:pt x="1805044" y="22767"/>
                      <a:pt x="1790548" y="20131"/>
                      <a:pt x="1775788" y="20482"/>
                    </a:cubicBezTo>
                    <a:cubicBezTo>
                      <a:pt x="1776052" y="21361"/>
                      <a:pt x="1776315" y="22152"/>
                      <a:pt x="1776579" y="22942"/>
                    </a:cubicBezTo>
                    <a:lnTo>
                      <a:pt x="1779566" y="31816"/>
                    </a:lnTo>
                    <a:lnTo>
                      <a:pt x="1772099" y="32958"/>
                    </a:lnTo>
                    <a:cubicBezTo>
                      <a:pt x="1770166" y="33397"/>
                      <a:pt x="1768409" y="33221"/>
                      <a:pt x="1766827" y="32431"/>
                    </a:cubicBezTo>
                    <a:cubicBezTo>
                      <a:pt x="1765510" y="31728"/>
                      <a:pt x="1764719" y="30849"/>
                      <a:pt x="1764367" y="30410"/>
                    </a:cubicBezTo>
                    <a:lnTo>
                      <a:pt x="1763752" y="29795"/>
                    </a:lnTo>
                    <a:lnTo>
                      <a:pt x="1763313" y="29004"/>
                    </a:lnTo>
                    <a:cubicBezTo>
                      <a:pt x="1761732" y="26193"/>
                      <a:pt x="1761117" y="24260"/>
                      <a:pt x="1760678" y="22415"/>
                    </a:cubicBezTo>
                    <a:cubicBezTo>
                      <a:pt x="1757251" y="22240"/>
                      <a:pt x="1753386" y="21010"/>
                      <a:pt x="1750047" y="17144"/>
                    </a:cubicBezTo>
                    <a:cubicBezTo>
                      <a:pt x="1749872" y="17144"/>
                      <a:pt x="1749784" y="17144"/>
                      <a:pt x="1749696" y="17232"/>
                    </a:cubicBezTo>
                    <a:cubicBezTo>
                      <a:pt x="1743722" y="21010"/>
                      <a:pt x="1737572" y="20219"/>
                      <a:pt x="1733091" y="19692"/>
                    </a:cubicBezTo>
                    <a:cubicBezTo>
                      <a:pt x="1730192" y="19340"/>
                      <a:pt x="1727732" y="19077"/>
                      <a:pt x="1725887" y="19780"/>
                    </a:cubicBezTo>
                    <a:cubicBezTo>
                      <a:pt x="1722637" y="21185"/>
                      <a:pt x="1719562" y="20395"/>
                      <a:pt x="1717278" y="19867"/>
                    </a:cubicBezTo>
                    <a:cubicBezTo>
                      <a:pt x="1716838" y="19780"/>
                      <a:pt x="1716399" y="19692"/>
                      <a:pt x="1716048" y="19604"/>
                    </a:cubicBezTo>
                    <a:cubicBezTo>
                      <a:pt x="1713237" y="19077"/>
                      <a:pt x="1710337" y="18550"/>
                      <a:pt x="1707614" y="17935"/>
                    </a:cubicBezTo>
                    <a:cubicBezTo>
                      <a:pt x="1701903" y="16705"/>
                      <a:pt x="1696544" y="15563"/>
                      <a:pt x="1691273" y="15475"/>
                    </a:cubicBezTo>
                    <a:cubicBezTo>
                      <a:pt x="1687232" y="15387"/>
                      <a:pt x="1683015" y="15914"/>
                      <a:pt x="1678534" y="16529"/>
                    </a:cubicBezTo>
                    <a:cubicBezTo>
                      <a:pt x="1672648" y="17320"/>
                      <a:pt x="1666674" y="18110"/>
                      <a:pt x="1660436" y="17495"/>
                    </a:cubicBezTo>
                    <a:cubicBezTo>
                      <a:pt x="1654375" y="16880"/>
                      <a:pt x="1648049" y="17671"/>
                      <a:pt x="1641460" y="18550"/>
                    </a:cubicBezTo>
                    <a:cubicBezTo>
                      <a:pt x="1631708" y="19867"/>
                      <a:pt x="1621605" y="21185"/>
                      <a:pt x="1610975" y="17935"/>
                    </a:cubicBezTo>
                    <a:cubicBezTo>
                      <a:pt x="1609569" y="19867"/>
                      <a:pt x="1607812" y="21185"/>
                      <a:pt x="1605703" y="21888"/>
                    </a:cubicBezTo>
                    <a:cubicBezTo>
                      <a:pt x="1601662" y="23206"/>
                      <a:pt x="1598148" y="21361"/>
                      <a:pt x="1596303" y="20395"/>
                    </a:cubicBezTo>
                    <a:cubicBezTo>
                      <a:pt x="1596039" y="20219"/>
                      <a:pt x="1595600" y="20043"/>
                      <a:pt x="1595425" y="19955"/>
                    </a:cubicBezTo>
                    <a:cubicBezTo>
                      <a:pt x="1592877" y="19340"/>
                      <a:pt x="1590768" y="18110"/>
                      <a:pt x="1588923" y="17056"/>
                    </a:cubicBezTo>
                    <a:cubicBezTo>
                      <a:pt x="1587957" y="16441"/>
                      <a:pt x="1586376" y="15651"/>
                      <a:pt x="1585849" y="15563"/>
                    </a:cubicBezTo>
                    <a:cubicBezTo>
                      <a:pt x="1583389" y="15475"/>
                      <a:pt x="1580577" y="16002"/>
                      <a:pt x="1577678" y="16529"/>
                    </a:cubicBezTo>
                    <a:cubicBezTo>
                      <a:pt x="1574428" y="17144"/>
                      <a:pt x="1571089" y="17671"/>
                      <a:pt x="1567487" y="17671"/>
                    </a:cubicBezTo>
                    <a:cubicBezTo>
                      <a:pt x="1562391" y="17671"/>
                      <a:pt x="1557472" y="16880"/>
                      <a:pt x="1552728" y="16090"/>
                    </a:cubicBezTo>
                    <a:cubicBezTo>
                      <a:pt x="1551058" y="15826"/>
                      <a:pt x="1549389" y="15563"/>
                      <a:pt x="1547808" y="15299"/>
                    </a:cubicBezTo>
                    <a:cubicBezTo>
                      <a:pt x="1538759" y="19516"/>
                      <a:pt x="1530061" y="17583"/>
                      <a:pt x="1522330" y="15914"/>
                    </a:cubicBezTo>
                    <a:cubicBezTo>
                      <a:pt x="1518992" y="15211"/>
                      <a:pt x="1515829" y="14508"/>
                      <a:pt x="1512930" y="14333"/>
                    </a:cubicBezTo>
                    <a:lnTo>
                      <a:pt x="1509064" y="14157"/>
                    </a:lnTo>
                    <a:cubicBezTo>
                      <a:pt x="1494920" y="13454"/>
                      <a:pt x="1468739" y="12049"/>
                      <a:pt x="1456440" y="14948"/>
                    </a:cubicBezTo>
                    <a:cubicBezTo>
                      <a:pt x="1450993" y="16265"/>
                      <a:pt x="1444492" y="17583"/>
                      <a:pt x="1437727" y="17583"/>
                    </a:cubicBezTo>
                    <a:cubicBezTo>
                      <a:pt x="1434564" y="17583"/>
                      <a:pt x="1431577" y="16880"/>
                      <a:pt x="1429029" y="16265"/>
                    </a:cubicBezTo>
                    <a:cubicBezTo>
                      <a:pt x="1426921" y="15738"/>
                      <a:pt x="1424900" y="15299"/>
                      <a:pt x="1423319" y="15299"/>
                    </a:cubicBezTo>
                    <a:cubicBezTo>
                      <a:pt x="1421474" y="15387"/>
                      <a:pt x="1419805" y="15299"/>
                      <a:pt x="1418136" y="15211"/>
                    </a:cubicBezTo>
                    <a:cubicBezTo>
                      <a:pt x="1413655" y="15036"/>
                      <a:pt x="1411019" y="15036"/>
                      <a:pt x="1408120" y="16968"/>
                    </a:cubicBezTo>
                    <a:cubicBezTo>
                      <a:pt x="1406627" y="17935"/>
                      <a:pt x="1405133" y="18550"/>
                      <a:pt x="1403552" y="18901"/>
                    </a:cubicBezTo>
                    <a:lnTo>
                      <a:pt x="1401883" y="21273"/>
                    </a:lnTo>
                    <a:cubicBezTo>
                      <a:pt x="1401707" y="21537"/>
                      <a:pt x="1401531" y="21888"/>
                      <a:pt x="1401356" y="22152"/>
                    </a:cubicBezTo>
                    <a:cubicBezTo>
                      <a:pt x="1400565" y="23469"/>
                      <a:pt x="1399511" y="25314"/>
                      <a:pt x="1397578" y="26720"/>
                    </a:cubicBezTo>
                    <a:cubicBezTo>
                      <a:pt x="1394942" y="28741"/>
                      <a:pt x="1392043" y="28389"/>
                      <a:pt x="1390462" y="28214"/>
                    </a:cubicBezTo>
                    <a:cubicBezTo>
                      <a:pt x="1390286" y="28214"/>
                      <a:pt x="1390110" y="28126"/>
                      <a:pt x="1389935" y="28126"/>
                    </a:cubicBezTo>
                    <a:lnTo>
                      <a:pt x="1382994" y="28126"/>
                    </a:lnTo>
                    <a:lnTo>
                      <a:pt x="1383433" y="21185"/>
                    </a:lnTo>
                    <a:cubicBezTo>
                      <a:pt x="1383521" y="19955"/>
                      <a:pt x="1383785" y="18901"/>
                      <a:pt x="1384224" y="17847"/>
                    </a:cubicBezTo>
                    <a:cubicBezTo>
                      <a:pt x="1371749" y="18462"/>
                      <a:pt x="1359362" y="19340"/>
                      <a:pt x="1346711" y="20307"/>
                    </a:cubicBezTo>
                    <a:cubicBezTo>
                      <a:pt x="1346447" y="20395"/>
                      <a:pt x="1345832" y="20746"/>
                      <a:pt x="1345481" y="20922"/>
                    </a:cubicBezTo>
                    <a:cubicBezTo>
                      <a:pt x="1344690" y="21361"/>
                      <a:pt x="1343811" y="21800"/>
                      <a:pt x="1342669" y="22152"/>
                    </a:cubicBezTo>
                    <a:cubicBezTo>
                      <a:pt x="1335026" y="24963"/>
                      <a:pt x="1326065" y="27774"/>
                      <a:pt x="1316050" y="25402"/>
                    </a:cubicBezTo>
                    <a:cubicBezTo>
                      <a:pt x="1313678" y="24875"/>
                      <a:pt x="1311833" y="24963"/>
                      <a:pt x="1311218" y="25227"/>
                    </a:cubicBezTo>
                    <a:cubicBezTo>
                      <a:pt x="1296897" y="31640"/>
                      <a:pt x="1294701" y="32255"/>
                      <a:pt x="1281962" y="31201"/>
                    </a:cubicBezTo>
                    <a:cubicBezTo>
                      <a:pt x="1281523" y="31552"/>
                      <a:pt x="1281084" y="31816"/>
                      <a:pt x="1280469" y="32079"/>
                    </a:cubicBezTo>
                    <a:cubicBezTo>
                      <a:pt x="1270102" y="36911"/>
                      <a:pt x="1259472" y="37790"/>
                      <a:pt x="1249105" y="38580"/>
                    </a:cubicBezTo>
                    <a:cubicBezTo>
                      <a:pt x="1242955" y="39107"/>
                      <a:pt x="1237069" y="39547"/>
                      <a:pt x="1231446" y="40865"/>
                    </a:cubicBezTo>
                    <a:cubicBezTo>
                      <a:pt x="1227229" y="41831"/>
                      <a:pt x="1223012" y="42358"/>
                      <a:pt x="1218883" y="42797"/>
                    </a:cubicBezTo>
                    <a:cubicBezTo>
                      <a:pt x="1212821" y="43500"/>
                      <a:pt x="1207023" y="44203"/>
                      <a:pt x="1202191" y="46224"/>
                    </a:cubicBezTo>
                    <a:cubicBezTo>
                      <a:pt x="1188574" y="52022"/>
                      <a:pt x="1174254" y="55448"/>
                      <a:pt x="1157210" y="56942"/>
                    </a:cubicBezTo>
                    <a:cubicBezTo>
                      <a:pt x="1156156" y="57030"/>
                      <a:pt x="1154311" y="58084"/>
                      <a:pt x="1152642" y="59050"/>
                    </a:cubicBezTo>
                    <a:cubicBezTo>
                      <a:pt x="1151763" y="59577"/>
                      <a:pt x="1150884" y="60105"/>
                      <a:pt x="1149918" y="60544"/>
                    </a:cubicBezTo>
                    <a:lnTo>
                      <a:pt x="1159231" y="63004"/>
                    </a:lnTo>
                    <a:lnTo>
                      <a:pt x="1142187" y="70647"/>
                    </a:lnTo>
                    <a:cubicBezTo>
                      <a:pt x="1138146" y="72404"/>
                      <a:pt x="1135598" y="72140"/>
                      <a:pt x="1133577" y="71701"/>
                    </a:cubicBezTo>
                    <a:lnTo>
                      <a:pt x="1126725" y="70296"/>
                    </a:lnTo>
                    <a:lnTo>
                      <a:pt x="1127867" y="66166"/>
                    </a:lnTo>
                    <a:cubicBezTo>
                      <a:pt x="1126725" y="66430"/>
                      <a:pt x="1125495" y="66694"/>
                      <a:pt x="1124177" y="66781"/>
                    </a:cubicBezTo>
                    <a:cubicBezTo>
                      <a:pt x="1117500" y="67133"/>
                      <a:pt x="1111438" y="69681"/>
                      <a:pt x="1104937" y="72316"/>
                    </a:cubicBezTo>
                    <a:cubicBezTo>
                      <a:pt x="1101511" y="73722"/>
                      <a:pt x="1097909" y="75215"/>
                      <a:pt x="1094219" y="76357"/>
                    </a:cubicBezTo>
                    <a:cubicBezTo>
                      <a:pt x="1091232" y="77324"/>
                      <a:pt x="1088157" y="78115"/>
                      <a:pt x="1085170" y="78993"/>
                    </a:cubicBezTo>
                    <a:cubicBezTo>
                      <a:pt x="1078405" y="80838"/>
                      <a:pt x="1071992" y="82683"/>
                      <a:pt x="1066193" y="85406"/>
                    </a:cubicBezTo>
                    <a:cubicBezTo>
                      <a:pt x="1059780" y="88481"/>
                      <a:pt x="1053103" y="90326"/>
                      <a:pt x="1046602" y="92083"/>
                    </a:cubicBezTo>
                    <a:cubicBezTo>
                      <a:pt x="1038695" y="94280"/>
                      <a:pt x="1031228" y="96388"/>
                      <a:pt x="1024726" y="100429"/>
                    </a:cubicBezTo>
                    <a:cubicBezTo>
                      <a:pt x="1019894" y="103416"/>
                      <a:pt x="1014887" y="105876"/>
                      <a:pt x="1009967" y="108248"/>
                    </a:cubicBezTo>
                    <a:cubicBezTo>
                      <a:pt x="1008561" y="108951"/>
                      <a:pt x="1007156" y="109566"/>
                      <a:pt x="1005838" y="110269"/>
                    </a:cubicBezTo>
                    <a:cubicBezTo>
                      <a:pt x="1001357" y="112465"/>
                      <a:pt x="996701" y="113607"/>
                      <a:pt x="992133" y="114574"/>
                    </a:cubicBezTo>
                    <a:cubicBezTo>
                      <a:pt x="985368" y="116155"/>
                      <a:pt x="979570" y="117473"/>
                      <a:pt x="975704" y="122305"/>
                    </a:cubicBezTo>
                    <a:cubicBezTo>
                      <a:pt x="973420" y="125116"/>
                      <a:pt x="970081" y="125116"/>
                      <a:pt x="968851" y="125028"/>
                    </a:cubicBezTo>
                    <a:lnTo>
                      <a:pt x="968588" y="125028"/>
                    </a:lnTo>
                    <a:cubicBezTo>
                      <a:pt x="956288" y="126346"/>
                      <a:pt x="945482" y="132057"/>
                      <a:pt x="934149" y="138119"/>
                    </a:cubicBezTo>
                    <a:cubicBezTo>
                      <a:pt x="930108" y="140315"/>
                      <a:pt x="925891" y="142511"/>
                      <a:pt x="921586" y="144532"/>
                    </a:cubicBezTo>
                    <a:cubicBezTo>
                      <a:pt x="918336" y="146026"/>
                      <a:pt x="915261" y="147695"/>
                      <a:pt x="911922" y="149452"/>
                    </a:cubicBezTo>
                    <a:cubicBezTo>
                      <a:pt x="905772" y="152702"/>
                      <a:pt x="899359" y="156129"/>
                      <a:pt x="892507" y="158501"/>
                    </a:cubicBezTo>
                    <a:cubicBezTo>
                      <a:pt x="883106" y="161751"/>
                      <a:pt x="874672" y="166671"/>
                      <a:pt x="866150" y="174051"/>
                    </a:cubicBezTo>
                    <a:cubicBezTo>
                      <a:pt x="862812" y="176950"/>
                      <a:pt x="858771" y="178795"/>
                      <a:pt x="855256" y="180464"/>
                    </a:cubicBezTo>
                    <a:cubicBezTo>
                      <a:pt x="854202" y="180991"/>
                      <a:pt x="853148" y="181431"/>
                      <a:pt x="852094" y="181958"/>
                    </a:cubicBezTo>
                    <a:lnTo>
                      <a:pt x="851039" y="182485"/>
                    </a:lnTo>
                    <a:cubicBezTo>
                      <a:pt x="848492" y="183803"/>
                      <a:pt x="845593" y="185296"/>
                      <a:pt x="842254" y="185735"/>
                    </a:cubicBezTo>
                    <a:cubicBezTo>
                      <a:pt x="836895" y="186526"/>
                      <a:pt x="832502" y="189777"/>
                      <a:pt x="827495" y="193467"/>
                    </a:cubicBezTo>
                    <a:cubicBezTo>
                      <a:pt x="822926" y="196893"/>
                      <a:pt x="817655" y="200758"/>
                      <a:pt x="811154" y="202867"/>
                    </a:cubicBezTo>
                    <a:cubicBezTo>
                      <a:pt x="802017" y="205766"/>
                      <a:pt x="793495" y="211301"/>
                      <a:pt x="784446" y="217187"/>
                    </a:cubicBezTo>
                    <a:cubicBezTo>
                      <a:pt x="781459" y="219120"/>
                      <a:pt x="778384" y="221140"/>
                      <a:pt x="775310" y="222985"/>
                    </a:cubicBezTo>
                    <a:cubicBezTo>
                      <a:pt x="771795" y="225094"/>
                      <a:pt x="768457" y="227642"/>
                      <a:pt x="764943" y="230277"/>
                    </a:cubicBezTo>
                    <a:cubicBezTo>
                      <a:pt x="762131" y="232386"/>
                      <a:pt x="759232" y="234582"/>
                      <a:pt x="756245" y="236515"/>
                    </a:cubicBezTo>
                    <a:cubicBezTo>
                      <a:pt x="752468" y="238975"/>
                      <a:pt x="748602" y="241259"/>
                      <a:pt x="744824" y="243367"/>
                    </a:cubicBezTo>
                    <a:cubicBezTo>
                      <a:pt x="736215" y="248287"/>
                      <a:pt x="728132" y="252944"/>
                      <a:pt x="722158" y="260235"/>
                    </a:cubicBezTo>
                    <a:cubicBezTo>
                      <a:pt x="717853" y="265507"/>
                      <a:pt x="712318" y="268230"/>
                      <a:pt x="706959" y="270866"/>
                    </a:cubicBezTo>
                    <a:lnTo>
                      <a:pt x="705641" y="271481"/>
                    </a:lnTo>
                    <a:cubicBezTo>
                      <a:pt x="695802" y="276313"/>
                      <a:pt x="687456" y="282287"/>
                      <a:pt x="681657" y="288788"/>
                    </a:cubicBezTo>
                    <a:cubicBezTo>
                      <a:pt x="677089" y="293883"/>
                      <a:pt x="672345" y="297134"/>
                      <a:pt x="668392" y="299594"/>
                    </a:cubicBezTo>
                    <a:cubicBezTo>
                      <a:pt x="667249" y="300297"/>
                      <a:pt x="666107" y="301175"/>
                      <a:pt x="664877" y="302054"/>
                    </a:cubicBezTo>
                    <a:cubicBezTo>
                      <a:pt x="662330" y="303987"/>
                      <a:pt x="659343" y="306095"/>
                      <a:pt x="655828" y="307413"/>
                    </a:cubicBezTo>
                    <a:cubicBezTo>
                      <a:pt x="650733" y="309258"/>
                      <a:pt x="646692" y="313123"/>
                      <a:pt x="642387" y="317165"/>
                    </a:cubicBezTo>
                    <a:cubicBezTo>
                      <a:pt x="640630" y="318834"/>
                      <a:pt x="638785" y="320591"/>
                      <a:pt x="636852" y="322172"/>
                    </a:cubicBezTo>
                    <a:cubicBezTo>
                      <a:pt x="638082" y="323402"/>
                      <a:pt x="638785" y="324984"/>
                      <a:pt x="638961" y="327092"/>
                    </a:cubicBezTo>
                    <a:lnTo>
                      <a:pt x="640542" y="341061"/>
                    </a:lnTo>
                    <a:lnTo>
                      <a:pt x="624465" y="330343"/>
                    </a:lnTo>
                    <a:cubicBezTo>
                      <a:pt x="616558" y="335438"/>
                      <a:pt x="609529" y="342115"/>
                      <a:pt x="602150" y="349143"/>
                    </a:cubicBezTo>
                    <a:cubicBezTo>
                      <a:pt x="600129" y="351076"/>
                      <a:pt x="598108" y="353009"/>
                      <a:pt x="596088" y="354854"/>
                    </a:cubicBezTo>
                    <a:cubicBezTo>
                      <a:pt x="589147" y="361267"/>
                      <a:pt x="581856" y="367417"/>
                      <a:pt x="574739" y="373391"/>
                    </a:cubicBezTo>
                    <a:cubicBezTo>
                      <a:pt x="569732" y="377608"/>
                      <a:pt x="564548" y="381913"/>
                      <a:pt x="559629" y="386306"/>
                    </a:cubicBezTo>
                    <a:cubicBezTo>
                      <a:pt x="556642" y="388941"/>
                      <a:pt x="553479" y="391577"/>
                      <a:pt x="550404" y="394037"/>
                    </a:cubicBezTo>
                    <a:cubicBezTo>
                      <a:pt x="542146" y="400801"/>
                      <a:pt x="534327" y="407215"/>
                      <a:pt x="528968" y="415122"/>
                    </a:cubicBezTo>
                    <a:cubicBezTo>
                      <a:pt x="523433" y="423292"/>
                      <a:pt x="516668" y="429530"/>
                      <a:pt x="510079" y="435679"/>
                    </a:cubicBezTo>
                    <a:cubicBezTo>
                      <a:pt x="506565" y="438930"/>
                      <a:pt x="503226" y="442093"/>
                      <a:pt x="500064" y="445431"/>
                    </a:cubicBezTo>
                    <a:cubicBezTo>
                      <a:pt x="493826" y="452196"/>
                      <a:pt x="486886" y="458258"/>
                      <a:pt x="480209" y="464232"/>
                    </a:cubicBezTo>
                    <a:cubicBezTo>
                      <a:pt x="476080" y="467834"/>
                      <a:pt x="471863" y="471612"/>
                      <a:pt x="467909" y="475389"/>
                    </a:cubicBezTo>
                    <a:cubicBezTo>
                      <a:pt x="462111" y="480924"/>
                      <a:pt x="457015" y="487074"/>
                      <a:pt x="451656" y="493575"/>
                    </a:cubicBezTo>
                    <a:cubicBezTo>
                      <a:pt x="443925" y="502975"/>
                      <a:pt x="435843" y="512727"/>
                      <a:pt x="425476" y="520546"/>
                    </a:cubicBezTo>
                    <a:cubicBezTo>
                      <a:pt x="425388" y="520634"/>
                      <a:pt x="425388" y="520810"/>
                      <a:pt x="425300" y="520898"/>
                    </a:cubicBezTo>
                    <a:cubicBezTo>
                      <a:pt x="424949" y="521600"/>
                      <a:pt x="424597" y="522567"/>
                      <a:pt x="423982" y="523445"/>
                    </a:cubicBezTo>
                    <a:cubicBezTo>
                      <a:pt x="422489" y="525730"/>
                      <a:pt x="421083" y="528189"/>
                      <a:pt x="419677" y="530561"/>
                    </a:cubicBezTo>
                    <a:cubicBezTo>
                      <a:pt x="416251" y="536360"/>
                      <a:pt x="412649" y="542422"/>
                      <a:pt x="408081" y="547781"/>
                    </a:cubicBezTo>
                    <a:cubicBezTo>
                      <a:pt x="404830" y="551734"/>
                      <a:pt x="401140" y="555161"/>
                      <a:pt x="397538" y="558499"/>
                    </a:cubicBezTo>
                    <a:cubicBezTo>
                      <a:pt x="390861" y="564737"/>
                      <a:pt x="384624" y="570623"/>
                      <a:pt x="381637" y="578793"/>
                    </a:cubicBezTo>
                    <a:cubicBezTo>
                      <a:pt x="380495" y="581868"/>
                      <a:pt x="377771" y="584592"/>
                      <a:pt x="374696" y="585558"/>
                    </a:cubicBezTo>
                    <a:cubicBezTo>
                      <a:pt x="370479" y="586876"/>
                      <a:pt x="368195" y="590214"/>
                      <a:pt x="364769" y="595398"/>
                    </a:cubicBezTo>
                    <a:cubicBezTo>
                      <a:pt x="362748" y="598560"/>
                      <a:pt x="360640" y="601811"/>
                      <a:pt x="357653" y="604710"/>
                    </a:cubicBezTo>
                    <a:cubicBezTo>
                      <a:pt x="355193" y="607170"/>
                      <a:pt x="353172" y="610596"/>
                      <a:pt x="351064" y="614198"/>
                    </a:cubicBezTo>
                    <a:cubicBezTo>
                      <a:pt x="348779" y="618152"/>
                      <a:pt x="346407" y="622193"/>
                      <a:pt x="343069" y="625707"/>
                    </a:cubicBezTo>
                    <a:cubicBezTo>
                      <a:pt x="341136" y="627728"/>
                      <a:pt x="339994" y="630539"/>
                      <a:pt x="338764" y="633790"/>
                    </a:cubicBezTo>
                    <a:cubicBezTo>
                      <a:pt x="336919" y="638534"/>
                      <a:pt x="334547" y="644420"/>
                      <a:pt x="328749" y="648637"/>
                    </a:cubicBezTo>
                    <a:cubicBezTo>
                      <a:pt x="324708" y="651624"/>
                      <a:pt x="321193" y="656983"/>
                      <a:pt x="318470" y="661288"/>
                    </a:cubicBezTo>
                    <a:cubicBezTo>
                      <a:pt x="317679" y="662518"/>
                      <a:pt x="317064" y="664275"/>
                      <a:pt x="316449" y="666208"/>
                    </a:cubicBezTo>
                    <a:cubicBezTo>
                      <a:pt x="315483" y="668931"/>
                      <a:pt x="314517" y="672006"/>
                      <a:pt x="312496" y="674817"/>
                    </a:cubicBezTo>
                    <a:cubicBezTo>
                      <a:pt x="307840" y="681319"/>
                      <a:pt x="302744" y="687556"/>
                      <a:pt x="297824" y="693530"/>
                    </a:cubicBezTo>
                    <a:cubicBezTo>
                      <a:pt x="295628" y="696254"/>
                      <a:pt x="293344" y="698977"/>
                      <a:pt x="291147" y="701701"/>
                    </a:cubicBezTo>
                    <a:lnTo>
                      <a:pt x="290620" y="702316"/>
                    </a:lnTo>
                    <a:cubicBezTo>
                      <a:pt x="282538" y="712419"/>
                      <a:pt x="274982" y="721995"/>
                      <a:pt x="269711" y="733152"/>
                    </a:cubicBezTo>
                    <a:cubicBezTo>
                      <a:pt x="269008" y="734558"/>
                      <a:pt x="268393" y="736139"/>
                      <a:pt x="267778" y="737721"/>
                    </a:cubicBezTo>
                    <a:cubicBezTo>
                      <a:pt x="266373" y="741235"/>
                      <a:pt x="264879" y="744837"/>
                      <a:pt x="262595" y="748263"/>
                    </a:cubicBezTo>
                    <a:cubicBezTo>
                      <a:pt x="259608" y="752832"/>
                      <a:pt x="256357" y="757136"/>
                      <a:pt x="253107" y="761353"/>
                    </a:cubicBezTo>
                    <a:cubicBezTo>
                      <a:pt x="250559" y="764692"/>
                      <a:pt x="248011" y="768118"/>
                      <a:pt x="245639" y="771544"/>
                    </a:cubicBezTo>
                    <a:cubicBezTo>
                      <a:pt x="245200" y="772159"/>
                      <a:pt x="244848" y="773653"/>
                      <a:pt x="244585" y="774971"/>
                    </a:cubicBezTo>
                    <a:cubicBezTo>
                      <a:pt x="244321" y="775937"/>
                      <a:pt x="244146" y="776903"/>
                      <a:pt x="243882" y="777782"/>
                    </a:cubicBezTo>
                    <a:cubicBezTo>
                      <a:pt x="243794" y="778046"/>
                      <a:pt x="243706" y="778661"/>
                      <a:pt x="243619" y="779100"/>
                    </a:cubicBezTo>
                    <a:cubicBezTo>
                      <a:pt x="243267" y="781472"/>
                      <a:pt x="242652" y="785513"/>
                      <a:pt x="238699" y="787446"/>
                    </a:cubicBezTo>
                    <a:cubicBezTo>
                      <a:pt x="235272" y="789115"/>
                      <a:pt x="233779" y="791839"/>
                      <a:pt x="231495" y="796671"/>
                    </a:cubicBezTo>
                    <a:cubicBezTo>
                      <a:pt x="230704" y="798252"/>
                      <a:pt x="229913" y="799921"/>
                      <a:pt x="228947" y="801678"/>
                    </a:cubicBezTo>
                    <a:cubicBezTo>
                      <a:pt x="227278" y="804665"/>
                      <a:pt x="225784" y="807740"/>
                      <a:pt x="224291" y="811079"/>
                    </a:cubicBezTo>
                    <a:cubicBezTo>
                      <a:pt x="223061" y="813714"/>
                      <a:pt x="221831" y="816350"/>
                      <a:pt x="220425" y="818985"/>
                    </a:cubicBezTo>
                    <a:cubicBezTo>
                      <a:pt x="218053" y="823466"/>
                      <a:pt x="215330" y="827683"/>
                      <a:pt x="212782" y="831812"/>
                    </a:cubicBezTo>
                    <a:cubicBezTo>
                      <a:pt x="210937" y="834711"/>
                      <a:pt x="209180" y="837435"/>
                      <a:pt x="207511" y="840246"/>
                    </a:cubicBezTo>
                    <a:cubicBezTo>
                      <a:pt x="207335" y="840510"/>
                      <a:pt x="207159" y="841476"/>
                      <a:pt x="206983" y="842091"/>
                    </a:cubicBezTo>
                    <a:cubicBezTo>
                      <a:pt x="206456" y="844199"/>
                      <a:pt x="205841" y="847011"/>
                      <a:pt x="203557" y="849383"/>
                    </a:cubicBezTo>
                    <a:cubicBezTo>
                      <a:pt x="198462" y="854654"/>
                      <a:pt x="196353" y="861770"/>
                      <a:pt x="194069" y="869150"/>
                    </a:cubicBezTo>
                    <a:cubicBezTo>
                      <a:pt x="193190" y="872137"/>
                      <a:pt x="192224" y="875124"/>
                      <a:pt x="191082" y="878199"/>
                    </a:cubicBezTo>
                    <a:cubicBezTo>
                      <a:pt x="189588" y="882328"/>
                      <a:pt x="187656" y="887072"/>
                      <a:pt x="184932" y="891377"/>
                    </a:cubicBezTo>
                    <a:cubicBezTo>
                      <a:pt x="183351" y="893925"/>
                      <a:pt x="181682" y="896297"/>
                      <a:pt x="180100" y="898669"/>
                    </a:cubicBezTo>
                    <a:cubicBezTo>
                      <a:pt x="174741" y="906488"/>
                      <a:pt x="170085" y="913165"/>
                      <a:pt x="170436" y="921950"/>
                    </a:cubicBezTo>
                    <a:cubicBezTo>
                      <a:pt x="170524" y="923092"/>
                      <a:pt x="170261" y="924146"/>
                      <a:pt x="169909" y="925025"/>
                    </a:cubicBezTo>
                    <a:cubicBezTo>
                      <a:pt x="171139" y="926255"/>
                      <a:pt x="171842" y="927924"/>
                      <a:pt x="172018" y="929945"/>
                    </a:cubicBezTo>
                    <a:lnTo>
                      <a:pt x="173599" y="943913"/>
                    </a:lnTo>
                    <a:lnTo>
                      <a:pt x="161387" y="935831"/>
                    </a:lnTo>
                    <a:cubicBezTo>
                      <a:pt x="160333" y="938027"/>
                      <a:pt x="159191" y="940224"/>
                      <a:pt x="158049" y="942332"/>
                    </a:cubicBezTo>
                    <a:cubicBezTo>
                      <a:pt x="154974" y="948130"/>
                      <a:pt x="152075" y="953665"/>
                      <a:pt x="150669" y="960079"/>
                    </a:cubicBezTo>
                    <a:cubicBezTo>
                      <a:pt x="149351" y="965789"/>
                      <a:pt x="146628" y="971324"/>
                      <a:pt x="143904" y="976595"/>
                    </a:cubicBezTo>
                    <a:cubicBezTo>
                      <a:pt x="142147" y="980021"/>
                      <a:pt x="140566" y="983184"/>
                      <a:pt x="139336" y="986435"/>
                    </a:cubicBezTo>
                    <a:cubicBezTo>
                      <a:pt x="138897" y="987665"/>
                      <a:pt x="138458" y="989070"/>
                      <a:pt x="138106" y="990476"/>
                    </a:cubicBezTo>
                    <a:cubicBezTo>
                      <a:pt x="137403" y="993024"/>
                      <a:pt x="136613" y="995923"/>
                      <a:pt x="135119" y="998646"/>
                    </a:cubicBezTo>
                    <a:cubicBezTo>
                      <a:pt x="130287" y="1007607"/>
                      <a:pt x="127037" y="1017096"/>
                      <a:pt x="123610" y="1027111"/>
                    </a:cubicBezTo>
                    <a:cubicBezTo>
                      <a:pt x="120975" y="1034666"/>
                      <a:pt x="118339" y="1042485"/>
                      <a:pt x="114913" y="1050041"/>
                    </a:cubicBezTo>
                    <a:cubicBezTo>
                      <a:pt x="114034" y="1051974"/>
                      <a:pt x="113068" y="1053819"/>
                      <a:pt x="112101" y="1055663"/>
                    </a:cubicBezTo>
                    <a:cubicBezTo>
                      <a:pt x="110344" y="1059090"/>
                      <a:pt x="108587" y="1062516"/>
                      <a:pt x="108060" y="1065064"/>
                    </a:cubicBezTo>
                    <a:cubicBezTo>
                      <a:pt x="107884" y="1065942"/>
                      <a:pt x="107709" y="1066821"/>
                      <a:pt x="107533" y="1067699"/>
                    </a:cubicBezTo>
                    <a:lnTo>
                      <a:pt x="118603" y="1062252"/>
                    </a:lnTo>
                    <a:lnTo>
                      <a:pt x="121765" y="1064537"/>
                    </a:lnTo>
                    <a:cubicBezTo>
                      <a:pt x="128267" y="1069281"/>
                      <a:pt x="128969" y="1073761"/>
                      <a:pt x="128354" y="1076661"/>
                    </a:cubicBezTo>
                    <a:cubicBezTo>
                      <a:pt x="128881" y="1078330"/>
                      <a:pt x="128091" y="1080614"/>
                      <a:pt x="125631" y="1082371"/>
                    </a:cubicBezTo>
                    <a:close/>
                    <a:moveTo>
                      <a:pt x="161212" y="1009013"/>
                    </a:moveTo>
                    <a:cubicBezTo>
                      <a:pt x="161475" y="1009101"/>
                      <a:pt x="161827" y="1009277"/>
                      <a:pt x="162090" y="1009277"/>
                    </a:cubicBezTo>
                    <a:cubicBezTo>
                      <a:pt x="162266" y="1009189"/>
                      <a:pt x="162442" y="1009101"/>
                      <a:pt x="162705" y="1009013"/>
                    </a:cubicBezTo>
                    <a:cubicBezTo>
                      <a:pt x="163057" y="1008486"/>
                      <a:pt x="163496" y="1007520"/>
                      <a:pt x="163408" y="1006290"/>
                    </a:cubicBezTo>
                    <a:cubicBezTo>
                      <a:pt x="163408" y="1006026"/>
                      <a:pt x="163408" y="1005763"/>
                      <a:pt x="163320" y="1005499"/>
                    </a:cubicBezTo>
                    <a:lnTo>
                      <a:pt x="161212" y="1009013"/>
                    </a:lnTo>
                    <a:close/>
                    <a:moveTo>
                      <a:pt x="158313" y="1006465"/>
                    </a:moveTo>
                    <a:cubicBezTo>
                      <a:pt x="158927" y="1007432"/>
                      <a:pt x="159806" y="1008135"/>
                      <a:pt x="160597" y="1008662"/>
                    </a:cubicBezTo>
                    <a:lnTo>
                      <a:pt x="160685" y="1003566"/>
                    </a:lnTo>
                    <a:cubicBezTo>
                      <a:pt x="159630" y="1004005"/>
                      <a:pt x="158576" y="1005323"/>
                      <a:pt x="158313" y="1006465"/>
                    </a:cubicBezTo>
                    <a:close/>
                    <a:moveTo>
                      <a:pt x="157346" y="1004181"/>
                    </a:moveTo>
                    <a:lnTo>
                      <a:pt x="157346" y="1004181"/>
                    </a:lnTo>
                    <a:cubicBezTo>
                      <a:pt x="157346" y="1004181"/>
                      <a:pt x="157346" y="1004181"/>
                      <a:pt x="157346" y="1004181"/>
                    </a:cubicBezTo>
                    <a:close/>
                    <a:moveTo>
                      <a:pt x="179749" y="1000403"/>
                    </a:moveTo>
                    <a:cubicBezTo>
                      <a:pt x="179749" y="1000403"/>
                      <a:pt x="179661" y="1000403"/>
                      <a:pt x="179749" y="1000403"/>
                    </a:cubicBezTo>
                    <a:cubicBezTo>
                      <a:pt x="179661" y="1000403"/>
                      <a:pt x="179749" y="1000403"/>
                      <a:pt x="179749" y="1000403"/>
                    </a:cubicBezTo>
                    <a:close/>
                    <a:moveTo>
                      <a:pt x="162354" y="935655"/>
                    </a:moveTo>
                    <a:cubicBezTo>
                      <a:pt x="164199" y="936709"/>
                      <a:pt x="166044" y="936534"/>
                      <a:pt x="166834" y="936182"/>
                    </a:cubicBezTo>
                    <a:lnTo>
                      <a:pt x="165341" y="932229"/>
                    </a:lnTo>
                    <a:cubicBezTo>
                      <a:pt x="165165" y="932492"/>
                      <a:pt x="164902" y="932668"/>
                      <a:pt x="164726" y="932932"/>
                    </a:cubicBezTo>
                    <a:cubicBezTo>
                      <a:pt x="163759" y="933898"/>
                      <a:pt x="162881" y="934777"/>
                      <a:pt x="162354" y="935655"/>
                    </a:cubicBezTo>
                    <a:close/>
                    <a:moveTo>
                      <a:pt x="192224" y="929769"/>
                    </a:moveTo>
                    <a:cubicBezTo>
                      <a:pt x="192312" y="930384"/>
                      <a:pt x="192751" y="931350"/>
                      <a:pt x="193630" y="932141"/>
                    </a:cubicBezTo>
                    <a:cubicBezTo>
                      <a:pt x="193805" y="932317"/>
                      <a:pt x="194069" y="932492"/>
                      <a:pt x="194245" y="932668"/>
                    </a:cubicBezTo>
                    <a:lnTo>
                      <a:pt x="192224" y="929593"/>
                    </a:lnTo>
                    <a:cubicBezTo>
                      <a:pt x="192224" y="929593"/>
                      <a:pt x="192224" y="929681"/>
                      <a:pt x="192224" y="929769"/>
                    </a:cubicBezTo>
                    <a:close/>
                    <a:moveTo>
                      <a:pt x="191960" y="930823"/>
                    </a:moveTo>
                    <a:cubicBezTo>
                      <a:pt x="191960" y="930823"/>
                      <a:pt x="191960" y="930823"/>
                      <a:pt x="191960" y="930823"/>
                    </a:cubicBezTo>
                    <a:lnTo>
                      <a:pt x="191960" y="930823"/>
                    </a:lnTo>
                    <a:close/>
                    <a:moveTo>
                      <a:pt x="2956631" y="868008"/>
                    </a:moveTo>
                    <a:lnTo>
                      <a:pt x="2957246" y="873367"/>
                    </a:lnTo>
                    <a:cubicBezTo>
                      <a:pt x="2958037" y="873279"/>
                      <a:pt x="2959882" y="872576"/>
                      <a:pt x="2961024" y="870643"/>
                    </a:cubicBezTo>
                    <a:cubicBezTo>
                      <a:pt x="2962166" y="868798"/>
                      <a:pt x="2961902" y="866954"/>
                      <a:pt x="2961639" y="866075"/>
                    </a:cubicBezTo>
                    <a:lnTo>
                      <a:pt x="2956631" y="868008"/>
                    </a:lnTo>
                    <a:close/>
                    <a:moveTo>
                      <a:pt x="2914725" y="840510"/>
                    </a:moveTo>
                    <a:cubicBezTo>
                      <a:pt x="2916482" y="843233"/>
                      <a:pt x="2918239" y="845869"/>
                      <a:pt x="2920172" y="848416"/>
                    </a:cubicBezTo>
                    <a:cubicBezTo>
                      <a:pt x="2923510" y="852721"/>
                      <a:pt x="2925970" y="857378"/>
                      <a:pt x="2928342" y="861946"/>
                    </a:cubicBezTo>
                    <a:cubicBezTo>
                      <a:pt x="2928694" y="862737"/>
                      <a:pt x="2929133" y="863439"/>
                      <a:pt x="2929484" y="864142"/>
                    </a:cubicBezTo>
                    <a:lnTo>
                      <a:pt x="2941081" y="852546"/>
                    </a:lnTo>
                    <a:lnTo>
                      <a:pt x="2925619" y="842442"/>
                    </a:lnTo>
                    <a:cubicBezTo>
                      <a:pt x="2920084" y="838840"/>
                      <a:pt x="2919996" y="833921"/>
                      <a:pt x="2919996" y="831812"/>
                    </a:cubicBezTo>
                    <a:lnTo>
                      <a:pt x="2919732" y="806598"/>
                    </a:lnTo>
                    <a:lnTo>
                      <a:pt x="2917273" y="799130"/>
                    </a:lnTo>
                    <a:cubicBezTo>
                      <a:pt x="2917273" y="799043"/>
                      <a:pt x="2917185" y="798955"/>
                      <a:pt x="2917185" y="798867"/>
                    </a:cubicBezTo>
                    <a:cubicBezTo>
                      <a:pt x="2916833" y="798076"/>
                      <a:pt x="2916306" y="796671"/>
                      <a:pt x="2916218" y="794913"/>
                    </a:cubicBezTo>
                    <a:cubicBezTo>
                      <a:pt x="2916218" y="794474"/>
                      <a:pt x="2916130" y="794035"/>
                      <a:pt x="2916130" y="793508"/>
                    </a:cubicBezTo>
                    <a:cubicBezTo>
                      <a:pt x="2915867" y="791136"/>
                      <a:pt x="2915603" y="787885"/>
                      <a:pt x="2917448" y="784898"/>
                    </a:cubicBezTo>
                    <a:cubicBezTo>
                      <a:pt x="2920084" y="780505"/>
                      <a:pt x="2919205" y="778221"/>
                      <a:pt x="2914373" y="770842"/>
                    </a:cubicBezTo>
                    <a:cubicBezTo>
                      <a:pt x="2914022" y="770314"/>
                      <a:pt x="2913670" y="769699"/>
                      <a:pt x="2913319" y="769172"/>
                    </a:cubicBezTo>
                    <a:cubicBezTo>
                      <a:pt x="2911211" y="765834"/>
                      <a:pt x="2908839" y="762671"/>
                      <a:pt x="2906379" y="759333"/>
                    </a:cubicBezTo>
                    <a:cubicBezTo>
                      <a:pt x="2901459" y="752568"/>
                      <a:pt x="2896363" y="745627"/>
                      <a:pt x="2892849" y="737281"/>
                    </a:cubicBezTo>
                    <a:cubicBezTo>
                      <a:pt x="2885118" y="719096"/>
                      <a:pt x="2872028" y="703194"/>
                      <a:pt x="2859465" y="687908"/>
                    </a:cubicBezTo>
                    <a:lnTo>
                      <a:pt x="2856038" y="683778"/>
                    </a:lnTo>
                    <a:cubicBezTo>
                      <a:pt x="2853666" y="680879"/>
                      <a:pt x="2851646" y="677892"/>
                      <a:pt x="2849625" y="674905"/>
                    </a:cubicBezTo>
                    <a:lnTo>
                      <a:pt x="2849186" y="674202"/>
                    </a:lnTo>
                    <a:cubicBezTo>
                      <a:pt x="2847517" y="671742"/>
                      <a:pt x="2846462" y="669019"/>
                      <a:pt x="2845584" y="666647"/>
                    </a:cubicBezTo>
                    <a:cubicBezTo>
                      <a:pt x="2843475" y="661200"/>
                      <a:pt x="2842773" y="660058"/>
                      <a:pt x="2839610" y="659707"/>
                    </a:cubicBezTo>
                    <a:cubicBezTo>
                      <a:pt x="2834778" y="659267"/>
                      <a:pt x="2833548" y="654787"/>
                      <a:pt x="2833196" y="653293"/>
                    </a:cubicBezTo>
                    <a:cubicBezTo>
                      <a:pt x="2833109" y="653117"/>
                      <a:pt x="2833109" y="652942"/>
                      <a:pt x="2833021" y="652766"/>
                    </a:cubicBezTo>
                    <a:cubicBezTo>
                      <a:pt x="2831791" y="650394"/>
                      <a:pt x="2830649" y="648110"/>
                      <a:pt x="2829419" y="645738"/>
                    </a:cubicBezTo>
                    <a:cubicBezTo>
                      <a:pt x="2826607" y="640115"/>
                      <a:pt x="2823972" y="634844"/>
                      <a:pt x="2820721" y="630012"/>
                    </a:cubicBezTo>
                    <a:cubicBezTo>
                      <a:pt x="2813781" y="619821"/>
                      <a:pt x="2806225" y="609630"/>
                      <a:pt x="2798933" y="599878"/>
                    </a:cubicBezTo>
                    <a:cubicBezTo>
                      <a:pt x="2797352" y="597770"/>
                      <a:pt x="2795771" y="595661"/>
                      <a:pt x="2794189" y="593553"/>
                    </a:cubicBezTo>
                    <a:cubicBezTo>
                      <a:pt x="2794101" y="593816"/>
                      <a:pt x="2794014" y="593992"/>
                      <a:pt x="2793838" y="594255"/>
                    </a:cubicBezTo>
                    <a:cubicBezTo>
                      <a:pt x="2793662" y="594695"/>
                      <a:pt x="2793486" y="595046"/>
                      <a:pt x="2793223" y="595485"/>
                    </a:cubicBezTo>
                    <a:lnTo>
                      <a:pt x="2785228" y="611914"/>
                    </a:lnTo>
                    <a:lnTo>
                      <a:pt x="2781011" y="594168"/>
                    </a:lnTo>
                    <a:cubicBezTo>
                      <a:pt x="2780923" y="593992"/>
                      <a:pt x="2780923" y="593816"/>
                      <a:pt x="2780836" y="593640"/>
                    </a:cubicBezTo>
                    <a:cubicBezTo>
                      <a:pt x="2780396" y="592411"/>
                      <a:pt x="2779693" y="590390"/>
                      <a:pt x="2780133" y="587930"/>
                    </a:cubicBezTo>
                    <a:cubicBezTo>
                      <a:pt x="2781626" y="579408"/>
                      <a:pt x="2778991" y="573171"/>
                      <a:pt x="2771435" y="567284"/>
                    </a:cubicBezTo>
                    <a:cubicBezTo>
                      <a:pt x="2765725" y="562804"/>
                      <a:pt x="2758521" y="556742"/>
                      <a:pt x="2753601" y="549186"/>
                    </a:cubicBezTo>
                    <a:cubicBezTo>
                      <a:pt x="2751844" y="546463"/>
                      <a:pt x="2750087" y="543740"/>
                      <a:pt x="2748505" y="541016"/>
                    </a:cubicBezTo>
                    <a:cubicBezTo>
                      <a:pt x="2746660" y="538029"/>
                      <a:pt x="2744903" y="535130"/>
                      <a:pt x="2742971" y="532319"/>
                    </a:cubicBezTo>
                    <a:cubicBezTo>
                      <a:pt x="2743410" y="536799"/>
                      <a:pt x="2739632" y="539698"/>
                      <a:pt x="2736996" y="541543"/>
                    </a:cubicBezTo>
                    <a:cubicBezTo>
                      <a:pt x="2736294" y="542070"/>
                      <a:pt x="2735591" y="542597"/>
                      <a:pt x="2735239" y="542949"/>
                    </a:cubicBezTo>
                    <a:lnTo>
                      <a:pt x="2728826" y="548659"/>
                    </a:lnTo>
                    <a:lnTo>
                      <a:pt x="2721359" y="533461"/>
                    </a:lnTo>
                    <a:lnTo>
                      <a:pt x="2723643" y="530298"/>
                    </a:lnTo>
                    <a:cubicBezTo>
                      <a:pt x="2728387" y="523797"/>
                      <a:pt x="2732867" y="523094"/>
                      <a:pt x="2735767" y="523709"/>
                    </a:cubicBezTo>
                    <a:cubicBezTo>
                      <a:pt x="2736030" y="523797"/>
                      <a:pt x="2736469" y="523885"/>
                      <a:pt x="2736821" y="523972"/>
                    </a:cubicBezTo>
                    <a:cubicBezTo>
                      <a:pt x="2734361" y="521073"/>
                      <a:pt x="2731637" y="518350"/>
                      <a:pt x="2728475" y="515890"/>
                    </a:cubicBezTo>
                    <a:cubicBezTo>
                      <a:pt x="2721798" y="510707"/>
                      <a:pt x="2716790" y="503942"/>
                      <a:pt x="2711958" y="497441"/>
                    </a:cubicBezTo>
                    <a:cubicBezTo>
                      <a:pt x="2708971" y="493487"/>
                      <a:pt x="2706248" y="489709"/>
                      <a:pt x="2703173" y="486371"/>
                    </a:cubicBezTo>
                    <a:cubicBezTo>
                      <a:pt x="2695442" y="478025"/>
                      <a:pt x="2687096" y="469855"/>
                      <a:pt x="2679013" y="461948"/>
                    </a:cubicBezTo>
                    <a:cubicBezTo>
                      <a:pt x="2676729" y="459663"/>
                      <a:pt x="2674357" y="457467"/>
                      <a:pt x="2672073" y="455183"/>
                    </a:cubicBezTo>
                    <a:cubicBezTo>
                      <a:pt x="2671633" y="454744"/>
                      <a:pt x="2670755" y="454217"/>
                      <a:pt x="2669876" y="453689"/>
                    </a:cubicBezTo>
                    <a:cubicBezTo>
                      <a:pt x="2668822" y="453074"/>
                      <a:pt x="2667592" y="452284"/>
                      <a:pt x="2666450" y="451317"/>
                    </a:cubicBezTo>
                    <a:cubicBezTo>
                      <a:pt x="2664693" y="449824"/>
                      <a:pt x="2662672" y="448506"/>
                      <a:pt x="2660564" y="447013"/>
                    </a:cubicBezTo>
                    <a:cubicBezTo>
                      <a:pt x="2655029" y="443147"/>
                      <a:pt x="2649406" y="439194"/>
                      <a:pt x="2645804" y="433132"/>
                    </a:cubicBezTo>
                    <a:cubicBezTo>
                      <a:pt x="2642466" y="427421"/>
                      <a:pt x="2638512" y="422501"/>
                      <a:pt x="2634032" y="417845"/>
                    </a:cubicBezTo>
                    <a:cubicBezTo>
                      <a:pt x="2634559" y="418987"/>
                      <a:pt x="2634910" y="420305"/>
                      <a:pt x="2634823" y="421799"/>
                    </a:cubicBezTo>
                    <a:cubicBezTo>
                      <a:pt x="2634735" y="426191"/>
                      <a:pt x="2631396" y="428651"/>
                      <a:pt x="2629991" y="429705"/>
                    </a:cubicBezTo>
                    <a:cubicBezTo>
                      <a:pt x="2629903" y="429793"/>
                      <a:pt x="2629815" y="429881"/>
                      <a:pt x="2629639" y="429969"/>
                    </a:cubicBezTo>
                    <a:cubicBezTo>
                      <a:pt x="2628761" y="431111"/>
                      <a:pt x="2627179" y="432429"/>
                      <a:pt x="2624632" y="432956"/>
                    </a:cubicBezTo>
                    <a:cubicBezTo>
                      <a:pt x="2623314" y="433220"/>
                      <a:pt x="2619975" y="433659"/>
                      <a:pt x="2617252" y="431638"/>
                    </a:cubicBezTo>
                    <a:cubicBezTo>
                      <a:pt x="2614177" y="429354"/>
                      <a:pt x="2611541" y="423380"/>
                      <a:pt x="2614616" y="419163"/>
                    </a:cubicBezTo>
                    <a:cubicBezTo>
                      <a:pt x="2616022" y="417142"/>
                      <a:pt x="2617691" y="415649"/>
                      <a:pt x="2619185" y="414243"/>
                    </a:cubicBezTo>
                    <a:cubicBezTo>
                      <a:pt x="2619624" y="413804"/>
                      <a:pt x="2620151" y="413365"/>
                      <a:pt x="2620590" y="412925"/>
                    </a:cubicBezTo>
                    <a:lnTo>
                      <a:pt x="2624544" y="408972"/>
                    </a:lnTo>
                    <a:cubicBezTo>
                      <a:pt x="2621908" y="406688"/>
                      <a:pt x="2619185" y="404403"/>
                      <a:pt x="2616373" y="402031"/>
                    </a:cubicBezTo>
                    <a:cubicBezTo>
                      <a:pt x="2606007" y="393422"/>
                      <a:pt x="2595815" y="384373"/>
                      <a:pt x="2585976" y="375500"/>
                    </a:cubicBezTo>
                    <a:cubicBezTo>
                      <a:pt x="2581144" y="371195"/>
                      <a:pt x="2576224" y="366802"/>
                      <a:pt x="2571304" y="362497"/>
                    </a:cubicBezTo>
                    <a:cubicBezTo>
                      <a:pt x="2569284" y="360740"/>
                      <a:pt x="2567087" y="358895"/>
                      <a:pt x="2565067" y="357226"/>
                    </a:cubicBezTo>
                    <a:cubicBezTo>
                      <a:pt x="2561289" y="354063"/>
                      <a:pt x="2557423" y="350901"/>
                      <a:pt x="2553821" y="347298"/>
                    </a:cubicBezTo>
                    <a:cubicBezTo>
                      <a:pt x="2547057" y="340709"/>
                      <a:pt x="2542576" y="336668"/>
                      <a:pt x="2539765" y="334296"/>
                    </a:cubicBezTo>
                    <a:cubicBezTo>
                      <a:pt x="2539765" y="334296"/>
                      <a:pt x="2539765" y="334296"/>
                      <a:pt x="2539765" y="334384"/>
                    </a:cubicBezTo>
                    <a:cubicBezTo>
                      <a:pt x="2539677" y="334735"/>
                      <a:pt x="2539501" y="335087"/>
                      <a:pt x="2539413" y="335526"/>
                    </a:cubicBezTo>
                    <a:lnTo>
                      <a:pt x="2536953" y="343960"/>
                    </a:lnTo>
                    <a:lnTo>
                      <a:pt x="2529574" y="339216"/>
                    </a:lnTo>
                    <a:cubicBezTo>
                      <a:pt x="2529310" y="339040"/>
                      <a:pt x="2529047" y="338865"/>
                      <a:pt x="2528695" y="338689"/>
                    </a:cubicBezTo>
                    <a:cubicBezTo>
                      <a:pt x="2527553" y="338074"/>
                      <a:pt x="2526060" y="337195"/>
                      <a:pt x="2524654" y="335702"/>
                    </a:cubicBezTo>
                    <a:cubicBezTo>
                      <a:pt x="2522809" y="333681"/>
                      <a:pt x="2520788" y="331221"/>
                      <a:pt x="2520349" y="327971"/>
                    </a:cubicBezTo>
                    <a:cubicBezTo>
                      <a:pt x="2519734" y="323402"/>
                      <a:pt x="2519207" y="319449"/>
                      <a:pt x="2518504" y="318219"/>
                    </a:cubicBezTo>
                    <a:cubicBezTo>
                      <a:pt x="2518153" y="317516"/>
                      <a:pt x="2516396" y="316462"/>
                      <a:pt x="2513672" y="314880"/>
                    </a:cubicBezTo>
                    <a:lnTo>
                      <a:pt x="2513057" y="314529"/>
                    </a:lnTo>
                    <a:cubicBezTo>
                      <a:pt x="2510597" y="313036"/>
                      <a:pt x="2508050" y="311718"/>
                      <a:pt x="2505326" y="310224"/>
                    </a:cubicBezTo>
                    <a:cubicBezTo>
                      <a:pt x="2497156" y="305832"/>
                      <a:pt x="2488722" y="301351"/>
                      <a:pt x="2482836" y="294059"/>
                    </a:cubicBezTo>
                    <a:cubicBezTo>
                      <a:pt x="2480112" y="290633"/>
                      <a:pt x="2477125" y="287734"/>
                      <a:pt x="2473787" y="285186"/>
                    </a:cubicBezTo>
                    <a:lnTo>
                      <a:pt x="2474226" y="288261"/>
                    </a:lnTo>
                    <a:cubicBezTo>
                      <a:pt x="2475017" y="294235"/>
                      <a:pt x="2471942" y="297661"/>
                      <a:pt x="2470887" y="298715"/>
                    </a:cubicBezTo>
                    <a:cubicBezTo>
                      <a:pt x="2469218" y="300472"/>
                      <a:pt x="2466319" y="302054"/>
                      <a:pt x="2461663" y="299506"/>
                    </a:cubicBezTo>
                    <a:cubicBezTo>
                      <a:pt x="2461487" y="299418"/>
                      <a:pt x="2461399" y="299330"/>
                      <a:pt x="2461311" y="299330"/>
                    </a:cubicBezTo>
                    <a:lnTo>
                      <a:pt x="2453932" y="295640"/>
                    </a:lnTo>
                    <a:lnTo>
                      <a:pt x="2462717" y="285010"/>
                    </a:lnTo>
                    <a:lnTo>
                      <a:pt x="2466583" y="280354"/>
                    </a:lnTo>
                    <a:cubicBezTo>
                      <a:pt x="2464210" y="278860"/>
                      <a:pt x="2461575" y="277455"/>
                      <a:pt x="2458852" y="276049"/>
                    </a:cubicBezTo>
                    <a:cubicBezTo>
                      <a:pt x="2457885" y="275522"/>
                      <a:pt x="2456831" y="275083"/>
                      <a:pt x="2455777" y="274556"/>
                    </a:cubicBezTo>
                    <a:cubicBezTo>
                      <a:pt x="2451911" y="272711"/>
                      <a:pt x="2447606" y="270690"/>
                      <a:pt x="2444443" y="267000"/>
                    </a:cubicBezTo>
                    <a:cubicBezTo>
                      <a:pt x="2441808" y="263925"/>
                      <a:pt x="2438996" y="261202"/>
                      <a:pt x="2436010" y="258654"/>
                    </a:cubicBezTo>
                    <a:lnTo>
                      <a:pt x="2430738" y="270602"/>
                    </a:lnTo>
                    <a:lnTo>
                      <a:pt x="2428278" y="271569"/>
                    </a:lnTo>
                    <a:cubicBezTo>
                      <a:pt x="2425555" y="272711"/>
                      <a:pt x="2420372" y="274380"/>
                      <a:pt x="2416857" y="272711"/>
                    </a:cubicBezTo>
                    <a:cubicBezTo>
                      <a:pt x="2415100" y="271920"/>
                      <a:pt x="2413782" y="270426"/>
                      <a:pt x="2413255" y="268669"/>
                    </a:cubicBezTo>
                    <a:cubicBezTo>
                      <a:pt x="2411059" y="261817"/>
                      <a:pt x="2413958" y="255052"/>
                      <a:pt x="2420284" y="252153"/>
                    </a:cubicBezTo>
                    <a:cubicBezTo>
                      <a:pt x="2423534" y="250659"/>
                      <a:pt x="2426521" y="251801"/>
                      <a:pt x="2428630" y="252944"/>
                    </a:cubicBezTo>
                    <a:cubicBezTo>
                      <a:pt x="2422919" y="248990"/>
                      <a:pt x="2416857" y="245476"/>
                      <a:pt x="2410620" y="241786"/>
                    </a:cubicBezTo>
                    <a:cubicBezTo>
                      <a:pt x="2406579" y="239414"/>
                      <a:pt x="2402274" y="236954"/>
                      <a:pt x="2398232" y="234319"/>
                    </a:cubicBezTo>
                    <a:cubicBezTo>
                      <a:pt x="2395245" y="232386"/>
                      <a:pt x="2392083" y="230541"/>
                      <a:pt x="2389008" y="228696"/>
                    </a:cubicBezTo>
                    <a:cubicBezTo>
                      <a:pt x="2383297" y="225270"/>
                      <a:pt x="2377499" y="221755"/>
                      <a:pt x="2371876" y="217890"/>
                    </a:cubicBezTo>
                    <a:lnTo>
                      <a:pt x="2371613" y="217714"/>
                    </a:lnTo>
                    <a:cubicBezTo>
                      <a:pt x="2364233" y="212443"/>
                      <a:pt x="2357292" y="207523"/>
                      <a:pt x="2349210" y="205063"/>
                    </a:cubicBezTo>
                    <a:cubicBezTo>
                      <a:pt x="2344993" y="203745"/>
                      <a:pt x="2341742" y="201461"/>
                      <a:pt x="2338755" y="199528"/>
                    </a:cubicBezTo>
                    <a:cubicBezTo>
                      <a:pt x="2337174" y="198474"/>
                      <a:pt x="2335768" y="197420"/>
                      <a:pt x="2334363" y="196717"/>
                    </a:cubicBezTo>
                    <a:cubicBezTo>
                      <a:pt x="2331464" y="195224"/>
                      <a:pt x="2328740" y="193554"/>
                      <a:pt x="2326192" y="191885"/>
                    </a:cubicBezTo>
                    <a:cubicBezTo>
                      <a:pt x="2321097" y="188635"/>
                      <a:pt x="2316704" y="185823"/>
                      <a:pt x="2311521" y="185296"/>
                    </a:cubicBezTo>
                    <a:cubicBezTo>
                      <a:pt x="2305371" y="184681"/>
                      <a:pt x="2300100" y="180288"/>
                      <a:pt x="2298167" y="178444"/>
                    </a:cubicBezTo>
                    <a:cubicBezTo>
                      <a:pt x="2290787" y="171591"/>
                      <a:pt x="2284023" y="166408"/>
                      <a:pt x="2274710" y="163948"/>
                    </a:cubicBezTo>
                    <a:cubicBezTo>
                      <a:pt x="2267682" y="162103"/>
                      <a:pt x="2261356" y="158589"/>
                      <a:pt x="2255294" y="155162"/>
                    </a:cubicBezTo>
                    <a:cubicBezTo>
                      <a:pt x="2252571" y="153669"/>
                      <a:pt x="2249935" y="152175"/>
                      <a:pt x="2247388" y="150945"/>
                    </a:cubicBezTo>
                    <a:cubicBezTo>
                      <a:pt x="2244049" y="149276"/>
                      <a:pt x="2240535" y="147695"/>
                      <a:pt x="2237108" y="146201"/>
                    </a:cubicBezTo>
                    <a:cubicBezTo>
                      <a:pt x="2229378" y="142775"/>
                      <a:pt x="2221471" y="139173"/>
                      <a:pt x="2214179" y="134429"/>
                    </a:cubicBezTo>
                    <a:cubicBezTo>
                      <a:pt x="2211104" y="132408"/>
                      <a:pt x="2207063" y="131617"/>
                      <a:pt x="2202758" y="130739"/>
                    </a:cubicBezTo>
                    <a:cubicBezTo>
                      <a:pt x="2195905" y="129333"/>
                      <a:pt x="2187471" y="127576"/>
                      <a:pt x="2181409" y="120196"/>
                    </a:cubicBezTo>
                    <a:cubicBezTo>
                      <a:pt x="2180619" y="120196"/>
                      <a:pt x="2179740" y="120109"/>
                      <a:pt x="2178774" y="119845"/>
                    </a:cubicBezTo>
                    <a:cubicBezTo>
                      <a:pt x="2176402" y="119230"/>
                      <a:pt x="2173766" y="118791"/>
                      <a:pt x="2170955" y="118352"/>
                    </a:cubicBezTo>
                    <a:cubicBezTo>
                      <a:pt x="2163839" y="117209"/>
                      <a:pt x="2156547" y="115980"/>
                      <a:pt x="2150660" y="111587"/>
                    </a:cubicBezTo>
                    <a:cubicBezTo>
                      <a:pt x="2144247" y="106755"/>
                      <a:pt x="2137307" y="103241"/>
                      <a:pt x="2130103" y="100342"/>
                    </a:cubicBezTo>
                    <a:lnTo>
                      <a:pt x="2131069" y="101220"/>
                    </a:lnTo>
                    <a:cubicBezTo>
                      <a:pt x="2131245" y="101396"/>
                      <a:pt x="2131772" y="101747"/>
                      <a:pt x="2132123" y="102099"/>
                    </a:cubicBezTo>
                    <a:cubicBezTo>
                      <a:pt x="2134144" y="103592"/>
                      <a:pt x="2137834" y="106403"/>
                      <a:pt x="2137043" y="111060"/>
                    </a:cubicBezTo>
                    <a:cubicBezTo>
                      <a:pt x="2136516" y="114135"/>
                      <a:pt x="2134847" y="116419"/>
                      <a:pt x="2133529" y="118176"/>
                    </a:cubicBezTo>
                    <a:cubicBezTo>
                      <a:pt x="2133178" y="118615"/>
                      <a:pt x="2132826" y="119054"/>
                      <a:pt x="2132562" y="119582"/>
                    </a:cubicBezTo>
                    <a:lnTo>
                      <a:pt x="2128346" y="126258"/>
                    </a:lnTo>
                    <a:lnTo>
                      <a:pt x="2117803" y="116507"/>
                    </a:lnTo>
                    <a:lnTo>
                      <a:pt x="2117715" y="113783"/>
                    </a:lnTo>
                    <a:cubicBezTo>
                      <a:pt x="2117540" y="108512"/>
                      <a:pt x="2119472" y="105174"/>
                      <a:pt x="2120878" y="102801"/>
                    </a:cubicBezTo>
                    <a:lnTo>
                      <a:pt x="2123689" y="97969"/>
                    </a:lnTo>
                    <a:cubicBezTo>
                      <a:pt x="2120175" y="96740"/>
                      <a:pt x="2116661" y="95597"/>
                      <a:pt x="2113059" y="94367"/>
                    </a:cubicBezTo>
                    <a:cubicBezTo>
                      <a:pt x="2109545" y="93225"/>
                      <a:pt x="2105943" y="91995"/>
                      <a:pt x="2102341" y="90765"/>
                    </a:cubicBezTo>
                    <a:cubicBezTo>
                      <a:pt x="2098036" y="89272"/>
                      <a:pt x="2093643" y="87778"/>
                      <a:pt x="2089251" y="86285"/>
                    </a:cubicBezTo>
                    <a:lnTo>
                      <a:pt x="2088987" y="113168"/>
                    </a:lnTo>
                    <a:lnTo>
                      <a:pt x="2105855" y="124413"/>
                    </a:lnTo>
                    <a:lnTo>
                      <a:pt x="2095576" y="128279"/>
                    </a:lnTo>
                    <a:cubicBezTo>
                      <a:pt x="2096806" y="128543"/>
                      <a:pt x="2098124" y="128718"/>
                      <a:pt x="2099530" y="128982"/>
                    </a:cubicBezTo>
                    <a:cubicBezTo>
                      <a:pt x="2101638" y="129333"/>
                      <a:pt x="2103747" y="129685"/>
                      <a:pt x="2105855" y="130212"/>
                    </a:cubicBezTo>
                    <a:cubicBezTo>
                      <a:pt x="2113586" y="132145"/>
                      <a:pt x="2121141" y="133550"/>
                      <a:pt x="2127643" y="130475"/>
                    </a:cubicBezTo>
                    <a:cubicBezTo>
                      <a:pt x="2128961" y="129860"/>
                      <a:pt x="2130103" y="129597"/>
                      <a:pt x="2130981" y="129421"/>
                    </a:cubicBezTo>
                    <a:cubicBezTo>
                      <a:pt x="2131157" y="129421"/>
                      <a:pt x="2131333" y="129333"/>
                      <a:pt x="2131596" y="129333"/>
                    </a:cubicBezTo>
                    <a:lnTo>
                      <a:pt x="2140733" y="126961"/>
                    </a:lnTo>
                    <a:lnTo>
                      <a:pt x="2139767" y="136362"/>
                    </a:lnTo>
                    <a:cubicBezTo>
                      <a:pt x="2139767" y="136449"/>
                      <a:pt x="2139767" y="136625"/>
                      <a:pt x="2139767" y="136801"/>
                    </a:cubicBezTo>
                    <a:cubicBezTo>
                      <a:pt x="2139767" y="137943"/>
                      <a:pt x="2139767" y="139788"/>
                      <a:pt x="2138976" y="141633"/>
                    </a:cubicBezTo>
                    <a:cubicBezTo>
                      <a:pt x="2139854" y="141984"/>
                      <a:pt x="2140821" y="142424"/>
                      <a:pt x="2141699" y="143038"/>
                    </a:cubicBezTo>
                    <a:cubicBezTo>
                      <a:pt x="2148640" y="147519"/>
                      <a:pt x="2155844" y="149452"/>
                      <a:pt x="2163839" y="149188"/>
                    </a:cubicBezTo>
                    <a:cubicBezTo>
                      <a:pt x="2164014" y="149188"/>
                      <a:pt x="2164278" y="149188"/>
                      <a:pt x="2164453" y="149188"/>
                    </a:cubicBezTo>
                    <a:lnTo>
                      <a:pt x="2169461" y="146113"/>
                    </a:lnTo>
                    <a:cubicBezTo>
                      <a:pt x="2171394" y="144883"/>
                      <a:pt x="2175435" y="142424"/>
                      <a:pt x="2179740" y="144620"/>
                    </a:cubicBezTo>
                    <a:cubicBezTo>
                      <a:pt x="2182991" y="146377"/>
                      <a:pt x="2188438" y="149188"/>
                      <a:pt x="2186944" y="154899"/>
                    </a:cubicBezTo>
                    <a:cubicBezTo>
                      <a:pt x="2186241" y="157622"/>
                      <a:pt x="2185011" y="159555"/>
                      <a:pt x="2183342" y="160697"/>
                    </a:cubicBezTo>
                    <a:cubicBezTo>
                      <a:pt x="2185363" y="161839"/>
                      <a:pt x="2187295" y="162454"/>
                      <a:pt x="2189580" y="162366"/>
                    </a:cubicBezTo>
                    <a:cubicBezTo>
                      <a:pt x="2193006" y="162191"/>
                      <a:pt x="2195642" y="163860"/>
                      <a:pt x="2197399" y="165090"/>
                    </a:cubicBezTo>
                    <a:cubicBezTo>
                      <a:pt x="2197838" y="165353"/>
                      <a:pt x="2198189" y="165617"/>
                      <a:pt x="2198453" y="165793"/>
                    </a:cubicBezTo>
                    <a:cubicBezTo>
                      <a:pt x="2200737" y="167023"/>
                      <a:pt x="2202933" y="168253"/>
                      <a:pt x="2205218" y="169482"/>
                    </a:cubicBezTo>
                    <a:cubicBezTo>
                      <a:pt x="2210489" y="172382"/>
                      <a:pt x="2215497" y="175105"/>
                      <a:pt x="2220680" y="177477"/>
                    </a:cubicBezTo>
                    <a:cubicBezTo>
                      <a:pt x="2222437" y="178268"/>
                      <a:pt x="2225424" y="178444"/>
                      <a:pt x="2228235" y="178004"/>
                    </a:cubicBezTo>
                    <a:cubicBezTo>
                      <a:pt x="2231750" y="177389"/>
                      <a:pt x="2234649" y="178004"/>
                      <a:pt x="2236845" y="179761"/>
                    </a:cubicBezTo>
                    <a:cubicBezTo>
                      <a:pt x="2239920" y="182221"/>
                      <a:pt x="2240183" y="185823"/>
                      <a:pt x="2240271" y="187756"/>
                    </a:cubicBezTo>
                    <a:cubicBezTo>
                      <a:pt x="2252044" y="193467"/>
                      <a:pt x="2263816" y="198474"/>
                      <a:pt x="2276819" y="199001"/>
                    </a:cubicBezTo>
                    <a:lnTo>
                      <a:pt x="2290612" y="176774"/>
                    </a:lnTo>
                    <a:lnTo>
                      <a:pt x="2288503" y="203745"/>
                    </a:lnTo>
                    <a:cubicBezTo>
                      <a:pt x="2288415" y="205151"/>
                      <a:pt x="2288152" y="206820"/>
                      <a:pt x="2287009" y="209192"/>
                    </a:cubicBezTo>
                    <a:lnTo>
                      <a:pt x="2286922" y="209368"/>
                    </a:lnTo>
                    <a:cubicBezTo>
                      <a:pt x="2289118" y="210510"/>
                      <a:pt x="2291139" y="211828"/>
                      <a:pt x="2293072" y="213146"/>
                    </a:cubicBezTo>
                    <a:cubicBezTo>
                      <a:pt x="2293511" y="213497"/>
                      <a:pt x="2293950" y="213761"/>
                      <a:pt x="2294477" y="214112"/>
                    </a:cubicBezTo>
                    <a:cubicBezTo>
                      <a:pt x="2299045" y="217099"/>
                      <a:pt x="2303965" y="219208"/>
                      <a:pt x="2308534" y="219823"/>
                    </a:cubicBezTo>
                    <a:cubicBezTo>
                      <a:pt x="2311696" y="220262"/>
                      <a:pt x="2314332" y="221053"/>
                      <a:pt x="2316704" y="222195"/>
                    </a:cubicBezTo>
                    <a:cubicBezTo>
                      <a:pt x="2318549" y="217890"/>
                      <a:pt x="2321887" y="216221"/>
                      <a:pt x="2324611" y="216133"/>
                    </a:cubicBezTo>
                    <a:cubicBezTo>
                      <a:pt x="2327510" y="216045"/>
                      <a:pt x="2330058" y="217626"/>
                      <a:pt x="2331200" y="220262"/>
                    </a:cubicBezTo>
                    <a:cubicBezTo>
                      <a:pt x="2331991" y="222107"/>
                      <a:pt x="2332430" y="223952"/>
                      <a:pt x="2332869" y="225533"/>
                    </a:cubicBezTo>
                    <a:cubicBezTo>
                      <a:pt x="2333045" y="225972"/>
                      <a:pt x="2333133" y="226500"/>
                      <a:pt x="2333308" y="226939"/>
                    </a:cubicBezTo>
                    <a:lnTo>
                      <a:pt x="2336032" y="236163"/>
                    </a:lnTo>
                    <a:cubicBezTo>
                      <a:pt x="2340776" y="237657"/>
                      <a:pt x="2343939" y="240644"/>
                      <a:pt x="2346486" y="242928"/>
                    </a:cubicBezTo>
                    <a:cubicBezTo>
                      <a:pt x="2347629" y="243982"/>
                      <a:pt x="2348683" y="244949"/>
                      <a:pt x="2349737" y="245740"/>
                    </a:cubicBezTo>
                    <a:cubicBezTo>
                      <a:pt x="2351318" y="246794"/>
                      <a:pt x="2352812" y="248024"/>
                      <a:pt x="2354218" y="249078"/>
                    </a:cubicBezTo>
                    <a:cubicBezTo>
                      <a:pt x="2360016" y="253559"/>
                      <a:pt x="2365112" y="257424"/>
                      <a:pt x="2371701" y="256809"/>
                    </a:cubicBezTo>
                    <a:lnTo>
                      <a:pt x="2372579" y="256721"/>
                    </a:lnTo>
                    <a:cubicBezTo>
                      <a:pt x="2375742" y="256458"/>
                      <a:pt x="2381101" y="255931"/>
                      <a:pt x="2384176" y="260323"/>
                    </a:cubicBezTo>
                    <a:cubicBezTo>
                      <a:pt x="2386109" y="263047"/>
                      <a:pt x="2385933" y="266209"/>
                      <a:pt x="2385318" y="268582"/>
                    </a:cubicBezTo>
                    <a:cubicBezTo>
                      <a:pt x="2385669" y="268845"/>
                      <a:pt x="2385933" y="269109"/>
                      <a:pt x="2386109" y="269197"/>
                    </a:cubicBezTo>
                    <a:cubicBezTo>
                      <a:pt x="2387954" y="270251"/>
                      <a:pt x="2389886" y="271305"/>
                      <a:pt x="2391731" y="272447"/>
                    </a:cubicBezTo>
                    <a:cubicBezTo>
                      <a:pt x="2401659" y="278245"/>
                      <a:pt x="2411059" y="283780"/>
                      <a:pt x="2422217" y="283077"/>
                    </a:cubicBezTo>
                    <a:cubicBezTo>
                      <a:pt x="2424589" y="282902"/>
                      <a:pt x="2426521" y="283605"/>
                      <a:pt x="2427927" y="284044"/>
                    </a:cubicBezTo>
                    <a:cubicBezTo>
                      <a:pt x="2428278" y="284132"/>
                      <a:pt x="2428630" y="284307"/>
                      <a:pt x="2428981" y="284395"/>
                    </a:cubicBezTo>
                    <a:lnTo>
                      <a:pt x="2451120" y="290018"/>
                    </a:lnTo>
                    <a:lnTo>
                      <a:pt x="2431178" y="296431"/>
                    </a:lnTo>
                    <a:cubicBezTo>
                      <a:pt x="2432759" y="297485"/>
                      <a:pt x="2434165" y="298628"/>
                      <a:pt x="2435570" y="299945"/>
                    </a:cubicBezTo>
                    <a:cubicBezTo>
                      <a:pt x="2439787" y="303723"/>
                      <a:pt x="2444619" y="307940"/>
                      <a:pt x="2449012" y="308906"/>
                    </a:cubicBezTo>
                    <a:cubicBezTo>
                      <a:pt x="2455162" y="310224"/>
                      <a:pt x="2458764" y="313563"/>
                      <a:pt x="2461575" y="316198"/>
                    </a:cubicBezTo>
                    <a:cubicBezTo>
                      <a:pt x="2462102" y="316725"/>
                      <a:pt x="2462629" y="317165"/>
                      <a:pt x="2463244" y="317692"/>
                    </a:cubicBezTo>
                    <a:cubicBezTo>
                      <a:pt x="2465968" y="320064"/>
                      <a:pt x="2468428" y="322524"/>
                      <a:pt x="2470800" y="324984"/>
                    </a:cubicBezTo>
                    <a:cubicBezTo>
                      <a:pt x="2477652" y="332012"/>
                      <a:pt x="2483538" y="338074"/>
                      <a:pt x="2493027" y="338250"/>
                    </a:cubicBezTo>
                    <a:cubicBezTo>
                      <a:pt x="2494608" y="338250"/>
                      <a:pt x="2496014" y="338689"/>
                      <a:pt x="2497332" y="339392"/>
                    </a:cubicBezTo>
                    <a:lnTo>
                      <a:pt x="2496014" y="321557"/>
                    </a:lnTo>
                    <a:lnTo>
                      <a:pt x="2509280" y="338689"/>
                    </a:lnTo>
                    <a:cubicBezTo>
                      <a:pt x="2509719" y="339216"/>
                      <a:pt x="2510070" y="339743"/>
                      <a:pt x="2510510" y="340270"/>
                    </a:cubicBezTo>
                    <a:cubicBezTo>
                      <a:pt x="2511739" y="341764"/>
                      <a:pt x="2512969" y="343345"/>
                      <a:pt x="2514111" y="345102"/>
                    </a:cubicBezTo>
                    <a:cubicBezTo>
                      <a:pt x="2515693" y="347474"/>
                      <a:pt x="2515429" y="349934"/>
                      <a:pt x="2515254" y="351164"/>
                    </a:cubicBezTo>
                    <a:lnTo>
                      <a:pt x="2515254" y="351428"/>
                    </a:lnTo>
                    <a:lnTo>
                      <a:pt x="2515254" y="356787"/>
                    </a:lnTo>
                    <a:lnTo>
                      <a:pt x="2511652" y="357402"/>
                    </a:lnTo>
                    <a:cubicBezTo>
                      <a:pt x="2511652" y="357490"/>
                      <a:pt x="2511739" y="357577"/>
                      <a:pt x="2511739" y="357577"/>
                    </a:cubicBezTo>
                    <a:cubicBezTo>
                      <a:pt x="2512442" y="358895"/>
                      <a:pt x="2512618" y="359159"/>
                      <a:pt x="2515342" y="359247"/>
                    </a:cubicBezTo>
                    <a:cubicBezTo>
                      <a:pt x="2521228" y="359422"/>
                      <a:pt x="2527377" y="360037"/>
                      <a:pt x="2532649" y="362761"/>
                    </a:cubicBezTo>
                    <a:cubicBezTo>
                      <a:pt x="2534318" y="363639"/>
                      <a:pt x="2535636" y="364869"/>
                      <a:pt x="2536778" y="366187"/>
                    </a:cubicBezTo>
                    <a:cubicBezTo>
                      <a:pt x="2539062" y="363464"/>
                      <a:pt x="2542840" y="361794"/>
                      <a:pt x="2547145" y="361794"/>
                    </a:cubicBezTo>
                    <a:cubicBezTo>
                      <a:pt x="2547145" y="361794"/>
                      <a:pt x="2547145" y="361794"/>
                      <a:pt x="2547145" y="361794"/>
                    </a:cubicBezTo>
                    <a:cubicBezTo>
                      <a:pt x="2550922" y="361794"/>
                      <a:pt x="2553470" y="364254"/>
                      <a:pt x="2554963" y="365660"/>
                    </a:cubicBezTo>
                    <a:cubicBezTo>
                      <a:pt x="2556281" y="366890"/>
                      <a:pt x="2558126" y="369526"/>
                      <a:pt x="2556633" y="374006"/>
                    </a:cubicBezTo>
                    <a:cubicBezTo>
                      <a:pt x="2555227" y="378135"/>
                      <a:pt x="2552064" y="378926"/>
                      <a:pt x="2550746" y="379102"/>
                    </a:cubicBezTo>
                    <a:cubicBezTo>
                      <a:pt x="2548726" y="379365"/>
                      <a:pt x="2546793" y="379277"/>
                      <a:pt x="2545036" y="379014"/>
                    </a:cubicBezTo>
                    <a:lnTo>
                      <a:pt x="2554788" y="393334"/>
                    </a:lnTo>
                    <a:cubicBezTo>
                      <a:pt x="2557863" y="396233"/>
                      <a:pt x="2561026" y="399220"/>
                      <a:pt x="2564188" y="402471"/>
                    </a:cubicBezTo>
                    <a:lnTo>
                      <a:pt x="2563925" y="401680"/>
                    </a:lnTo>
                    <a:cubicBezTo>
                      <a:pt x="2562431" y="396760"/>
                      <a:pt x="2563837" y="393773"/>
                      <a:pt x="2564540" y="392104"/>
                    </a:cubicBezTo>
                    <a:lnTo>
                      <a:pt x="2567966" y="384636"/>
                    </a:lnTo>
                    <a:lnTo>
                      <a:pt x="2593092" y="403788"/>
                    </a:lnTo>
                    <a:lnTo>
                      <a:pt x="2579738" y="405282"/>
                    </a:lnTo>
                    <a:cubicBezTo>
                      <a:pt x="2580177" y="405546"/>
                      <a:pt x="2580617" y="405897"/>
                      <a:pt x="2580968" y="406248"/>
                    </a:cubicBezTo>
                    <a:cubicBezTo>
                      <a:pt x="2584746" y="409675"/>
                      <a:pt x="2584307" y="414682"/>
                      <a:pt x="2583780" y="419602"/>
                    </a:cubicBezTo>
                    <a:cubicBezTo>
                      <a:pt x="2592829" y="428827"/>
                      <a:pt x="2603195" y="437612"/>
                      <a:pt x="2617076" y="440599"/>
                    </a:cubicBezTo>
                    <a:cubicBezTo>
                      <a:pt x="2618921" y="441038"/>
                      <a:pt x="2620327" y="441917"/>
                      <a:pt x="2621205" y="442444"/>
                    </a:cubicBezTo>
                    <a:cubicBezTo>
                      <a:pt x="2621381" y="442532"/>
                      <a:pt x="2621557" y="442620"/>
                      <a:pt x="2621645" y="442708"/>
                    </a:cubicBezTo>
                    <a:lnTo>
                      <a:pt x="2629288" y="446925"/>
                    </a:lnTo>
                    <a:lnTo>
                      <a:pt x="2623138" y="453074"/>
                    </a:lnTo>
                    <a:cubicBezTo>
                      <a:pt x="2622962" y="453250"/>
                      <a:pt x="2622787" y="453426"/>
                      <a:pt x="2622699" y="453602"/>
                    </a:cubicBezTo>
                    <a:cubicBezTo>
                      <a:pt x="2622523" y="453777"/>
                      <a:pt x="2622435" y="453953"/>
                      <a:pt x="2622260" y="454129"/>
                    </a:cubicBezTo>
                    <a:cubicBezTo>
                      <a:pt x="2622699" y="454568"/>
                      <a:pt x="2623226" y="454919"/>
                      <a:pt x="2623665" y="455359"/>
                    </a:cubicBezTo>
                    <a:cubicBezTo>
                      <a:pt x="2627004" y="458258"/>
                      <a:pt x="2630518" y="461245"/>
                      <a:pt x="2633768" y="464495"/>
                    </a:cubicBezTo>
                    <a:cubicBezTo>
                      <a:pt x="2636228" y="467043"/>
                      <a:pt x="2639127" y="469327"/>
                      <a:pt x="2642202" y="471699"/>
                    </a:cubicBezTo>
                    <a:cubicBezTo>
                      <a:pt x="2648001" y="476268"/>
                      <a:pt x="2654677" y="481363"/>
                      <a:pt x="2659070" y="489446"/>
                    </a:cubicBezTo>
                    <a:cubicBezTo>
                      <a:pt x="2662760" y="496298"/>
                      <a:pt x="2668998" y="502273"/>
                      <a:pt x="2675147" y="507807"/>
                    </a:cubicBezTo>
                    <a:cubicBezTo>
                      <a:pt x="2676729" y="509213"/>
                      <a:pt x="2677695" y="510882"/>
                      <a:pt x="2678574" y="512376"/>
                    </a:cubicBezTo>
                    <a:cubicBezTo>
                      <a:pt x="2678662" y="512464"/>
                      <a:pt x="2678750" y="512639"/>
                      <a:pt x="2678837" y="512815"/>
                    </a:cubicBezTo>
                    <a:lnTo>
                      <a:pt x="2683494" y="509037"/>
                    </a:lnTo>
                    <a:lnTo>
                      <a:pt x="2687623" y="514221"/>
                    </a:lnTo>
                    <a:cubicBezTo>
                      <a:pt x="2690434" y="517823"/>
                      <a:pt x="2690346" y="521688"/>
                      <a:pt x="2690258" y="524236"/>
                    </a:cubicBezTo>
                    <a:cubicBezTo>
                      <a:pt x="2690258" y="524763"/>
                      <a:pt x="2690171" y="525554"/>
                      <a:pt x="2690258" y="525993"/>
                    </a:cubicBezTo>
                    <a:cubicBezTo>
                      <a:pt x="2692630" y="528277"/>
                      <a:pt x="2694915" y="530649"/>
                      <a:pt x="2697111" y="532934"/>
                    </a:cubicBezTo>
                    <a:cubicBezTo>
                      <a:pt x="2700537" y="536536"/>
                      <a:pt x="2703876" y="539962"/>
                      <a:pt x="2707478" y="542861"/>
                    </a:cubicBezTo>
                    <a:cubicBezTo>
                      <a:pt x="2711431" y="546024"/>
                      <a:pt x="2716175" y="548484"/>
                      <a:pt x="2721183" y="551119"/>
                    </a:cubicBezTo>
                    <a:cubicBezTo>
                      <a:pt x="2722149" y="551646"/>
                      <a:pt x="2723028" y="552086"/>
                      <a:pt x="2723906" y="552613"/>
                    </a:cubicBezTo>
                    <a:cubicBezTo>
                      <a:pt x="2724434" y="552525"/>
                      <a:pt x="2725048" y="552349"/>
                      <a:pt x="2725751" y="552261"/>
                    </a:cubicBezTo>
                    <a:lnTo>
                      <a:pt x="2746397" y="550065"/>
                    </a:lnTo>
                    <a:lnTo>
                      <a:pt x="2729792" y="564649"/>
                    </a:lnTo>
                    <a:cubicBezTo>
                      <a:pt x="2729265" y="565176"/>
                      <a:pt x="2728650" y="565615"/>
                      <a:pt x="2728123" y="566142"/>
                    </a:cubicBezTo>
                    <a:cubicBezTo>
                      <a:pt x="2729178" y="567197"/>
                      <a:pt x="2730232" y="568339"/>
                      <a:pt x="2731110" y="569744"/>
                    </a:cubicBezTo>
                    <a:cubicBezTo>
                      <a:pt x="2736118" y="577739"/>
                      <a:pt x="2739896" y="583098"/>
                      <a:pt x="2747100" y="585031"/>
                    </a:cubicBezTo>
                    <a:cubicBezTo>
                      <a:pt x="2749208" y="585646"/>
                      <a:pt x="2751141" y="586964"/>
                      <a:pt x="2752722" y="589072"/>
                    </a:cubicBezTo>
                    <a:lnTo>
                      <a:pt x="2752810" y="588984"/>
                    </a:lnTo>
                    <a:cubicBezTo>
                      <a:pt x="2752898" y="588896"/>
                      <a:pt x="2753074" y="588809"/>
                      <a:pt x="2753249" y="588721"/>
                    </a:cubicBezTo>
                    <a:cubicBezTo>
                      <a:pt x="2754655" y="587930"/>
                      <a:pt x="2757994" y="586085"/>
                      <a:pt x="2761595" y="588018"/>
                    </a:cubicBezTo>
                    <a:cubicBezTo>
                      <a:pt x="2763528" y="589072"/>
                      <a:pt x="2765110" y="590478"/>
                      <a:pt x="2766340" y="591620"/>
                    </a:cubicBezTo>
                    <a:cubicBezTo>
                      <a:pt x="2766691" y="591971"/>
                      <a:pt x="2767043" y="592323"/>
                      <a:pt x="2767482" y="592586"/>
                    </a:cubicBezTo>
                    <a:lnTo>
                      <a:pt x="2770030" y="594783"/>
                    </a:lnTo>
                    <a:lnTo>
                      <a:pt x="2769766" y="598121"/>
                    </a:lnTo>
                    <a:cubicBezTo>
                      <a:pt x="2769502" y="602074"/>
                      <a:pt x="2769151" y="603656"/>
                      <a:pt x="2768800" y="605237"/>
                    </a:cubicBezTo>
                    <a:lnTo>
                      <a:pt x="2767218" y="612090"/>
                    </a:lnTo>
                    <a:cubicBezTo>
                      <a:pt x="2768272" y="612617"/>
                      <a:pt x="2769502" y="612968"/>
                      <a:pt x="2770820" y="613320"/>
                    </a:cubicBezTo>
                    <a:cubicBezTo>
                      <a:pt x="2772841" y="613759"/>
                      <a:pt x="2774510" y="614638"/>
                      <a:pt x="2775828" y="615340"/>
                    </a:cubicBezTo>
                    <a:cubicBezTo>
                      <a:pt x="2776355" y="615604"/>
                      <a:pt x="2777146" y="616043"/>
                      <a:pt x="2777409" y="616131"/>
                    </a:cubicBezTo>
                    <a:cubicBezTo>
                      <a:pt x="2780572" y="616746"/>
                      <a:pt x="2782856" y="618240"/>
                      <a:pt x="2784262" y="620436"/>
                    </a:cubicBezTo>
                    <a:cubicBezTo>
                      <a:pt x="2784965" y="621578"/>
                      <a:pt x="2785404" y="622720"/>
                      <a:pt x="2785580" y="623774"/>
                    </a:cubicBezTo>
                    <a:cubicBezTo>
                      <a:pt x="2787688" y="621227"/>
                      <a:pt x="2790675" y="621490"/>
                      <a:pt x="2791729" y="621666"/>
                    </a:cubicBezTo>
                    <a:cubicBezTo>
                      <a:pt x="2793135" y="621929"/>
                      <a:pt x="2794453" y="622281"/>
                      <a:pt x="2795771" y="622632"/>
                    </a:cubicBezTo>
                    <a:lnTo>
                      <a:pt x="2814396" y="627464"/>
                    </a:lnTo>
                    <a:lnTo>
                      <a:pt x="2797352" y="635107"/>
                    </a:lnTo>
                    <a:cubicBezTo>
                      <a:pt x="2793311" y="636865"/>
                      <a:pt x="2790763" y="636601"/>
                      <a:pt x="2788742" y="636162"/>
                    </a:cubicBezTo>
                    <a:lnTo>
                      <a:pt x="2785492" y="635459"/>
                    </a:lnTo>
                    <a:lnTo>
                      <a:pt x="2785668" y="638270"/>
                    </a:lnTo>
                    <a:cubicBezTo>
                      <a:pt x="2785931" y="638622"/>
                      <a:pt x="2786195" y="638885"/>
                      <a:pt x="2786546" y="639237"/>
                    </a:cubicBezTo>
                    <a:cubicBezTo>
                      <a:pt x="2790148" y="643190"/>
                      <a:pt x="2793838" y="647319"/>
                      <a:pt x="2797440" y="651448"/>
                    </a:cubicBezTo>
                    <a:cubicBezTo>
                      <a:pt x="2799548" y="653820"/>
                      <a:pt x="2801218" y="656544"/>
                      <a:pt x="2802623" y="658916"/>
                    </a:cubicBezTo>
                    <a:lnTo>
                      <a:pt x="2803326" y="660146"/>
                    </a:lnTo>
                    <a:cubicBezTo>
                      <a:pt x="2805610" y="664011"/>
                      <a:pt x="2805786" y="663923"/>
                      <a:pt x="2807367" y="663660"/>
                    </a:cubicBezTo>
                    <a:cubicBezTo>
                      <a:pt x="2811496" y="662869"/>
                      <a:pt x="2814659" y="665153"/>
                      <a:pt x="2817031" y="666998"/>
                    </a:cubicBezTo>
                    <a:lnTo>
                      <a:pt x="2816856" y="665768"/>
                    </a:lnTo>
                    <a:lnTo>
                      <a:pt x="2824675" y="666296"/>
                    </a:lnTo>
                    <a:cubicBezTo>
                      <a:pt x="2825377" y="666296"/>
                      <a:pt x="2827047" y="666296"/>
                      <a:pt x="2828716" y="667350"/>
                    </a:cubicBezTo>
                    <a:cubicBezTo>
                      <a:pt x="2829770" y="667965"/>
                      <a:pt x="2830385" y="668668"/>
                      <a:pt x="2830737" y="669107"/>
                    </a:cubicBezTo>
                    <a:lnTo>
                      <a:pt x="2832054" y="670425"/>
                    </a:lnTo>
                    <a:lnTo>
                      <a:pt x="2832494" y="672270"/>
                    </a:lnTo>
                    <a:cubicBezTo>
                      <a:pt x="2833021" y="674466"/>
                      <a:pt x="2832933" y="676311"/>
                      <a:pt x="2832494" y="677804"/>
                    </a:cubicBezTo>
                    <a:lnTo>
                      <a:pt x="2844530" y="678859"/>
                    </a:lnTo>
                    <a:lnTo>
                      <a:pt x="2835481" y="689489"/>
                    </a:lnTo>
                    <a:cubicBezTo>
                      <a:pt x="2832669" y="692740"/>
                      <a:pt x="2829858" y="694409"/>
                      <a:pt x="2827310" y="694936"/>
                    </a:cubicBezTo>
                    <a:cubicBezTo>
                      <a:pt x="2831352" y="700910"/>
                      <a:pt x="2834338" y="702843"/>
                      <a:pt x="2838819" y="702755"/>
                    </a:cubicBezTo>
                    <a:cubicBezTo>
                      <a:pt x="2845320" y="702667"/>
                      <a:pt x="2847253" y="706357"/>
                      <a:pt x="2847780" y="708026"/>
                    </a:cubicBezTo>
                    <a:cubicBezTo>
                      <a:pt x="2848307" y="709607"/>
                      <a:pt x="2848922" y="713473"/>
                      <a:pt x="2844617" y="717163"/>
                    </a:cubicBezTo>
                    <a:cubicBezTo>
                      <a:pt x="2844969" y="717426"/>
                      <a:pt x="2845320" y="717690"/>
                      <a:pt x="2845672" y="717954"/>
                    </a:cubicBezTo>
                    <a:cubicBezTo>
                      <a:pt x="2848922" y="720589"/>
                      <a:pt x="2853051" y="723752"/>
                      <a:pt x="2853403" y="728847"/>
                    </a:cubicBezTo>
                    <a:cubicBezTo>
                      <a:pt x="2854018" y="737018"/>
                      <a:pt x="2858586" y="743168"/>
                      <a:pt x="2863769" y="750284"/>
                    </a:cubicBezTo>
                    <a:cubicBezTo>
                      <a:pt x="2865087" y="752129"/>
                      <a:pt x="2866493" y="754061"/>
                      <a:pt x="2867811" y="755994"/>
                    </a:cubicBezTo>
                    <a:cubicBezTo>
                      <a:pt x="2867899" y="755994"/>
                      <a:pt x="2867899" y="756082"/>
                      <a:pt x="2867986" y="756082"/>
                    </a:cubicBezTo>
                    <a:cubicBezTo>
                      <a:pt x="2869041" y="756961"/>
                      <a:pt x="2871061" y="758542"/>
                      <a:pt x="2871676" y="761353"/>
                    </a:cubicBezTo>
                    <a:cubicBezTo>
                      <a:pt x="2873433" y="769172"/>
                      <a:pt x="2877826" y="775498"/>
                      <a:pt x="2886963" y="783229"/>
                    </a:cubicBezTo>
                    <a:cubicBezTo>
                      <a:pt x="2889071" y="785074"/>
                      <a:pt x="2890477" y="787534"/>
                      <a:pt x="2891356" y="789818"/>
                    </a:cubicBezTo>
                    <a:cubicBezTo>
                      <a:pt x="2894255" y="786655"/>
                      <a:pt x="2897242" y="786304"/>
                      <a:pt x="2899438" y="786743"/>
                    </a:cubicBezTo>
                    <a:cubicBezTo>
                      <a:pt x="2900844" y="787007"/>
                      <a:pt x="2905324" y="788412"/>
                      <a:pt x="2906027" y="795089"/>
                    </a:cubicBezTo>
                    <a:cubicBezTo>
                      <a:pt x="2906291" y="798076"/>
                      <a:pt x="2905061" y="800624"/>
                      <a:pt x="2904270" y="802205"/>
                    </a:cubicBezTo>
                    <a:cubicBezTo>
                      <a:pt x="2904094" y="802645"/>
                      <a:pt x="2903831" y="802996"/>
                      <a:pt x="2903743" y="803260"/>
                    </a:cubicBezTo>
                    <a:lnTo>
                      <a:pt x="2900932" y="810464"/>
                    </a:lnTo>
                    <a:cubicBezTo>
                      <a:pt x="2902074" y="811342"/>
                      <a:pt x="2903392" y="812045"/>
                      <a:pt x="2904973" y="812660"/>
                    </a:cubicBezTo>
                    <a:cubicBezTo>
                      <a:pt x="2908487" y="813978"/>
                      <a:pt x="2910684" y="816613"/>
                      <a:pt x="2912441" y="818722"/>
                    </a:cubicBezTo>
                    <a:cubicBezTo>
                      <a:pt x="2913143" y="819600"/>
                      <a:pt x="2913846" y="820391"/>
                      <a:pt x="2914373" y="820830"/>
                    </a:cubicBezTo>
                    <a:cubicBezTo>
                      <a:pt x="2920084" y="825838"/>
                      <a:pt x="2921050" y="832339"/>
                      <a:pt x="2917009" y="838401"/>
                    </a:cubicBezTo>
                    <a:lnTo>
                      <a:pt x="2914725" y="840510"/>
                    </a:lnTo>
                    <a:close/>
                    <a:moveTo>
                      <a:pt x="2932735" y="831548"/>
                    </a:moveTo>
                    <a:lnTo>
                      <a:pt x="2932647" y="831724"/>
                    </a:lnTo>
                    <a:lnTo>
                      <a:pt x="2932823" y="831724"/>
                    </a:lnTo>
                    <a:cubicBezTo>
                      <a:pt x="2932823" y="831636"/>
                      <a:pt x="2932823" y="831636"/>
                      <a:pt x="2932735" y="831548"/>
                    </a:cubicBezTo>
                    <a:close/>
                    <a:moveTo>
                      <a:pt x="2932559" y="831373"/>
                    </a:moveTo>
                    <a:lnTo>
                      <a:pt x="2932559" y="831373"/>
                    </a:lnTo>
                    <a:lnTo>
                      <a:pt x="2932559" y="831373"/>
                    </a:lnTo>
                    <a:close/>
                    <a:moveTo>
                      <a:pt x="254073" y="808267"/>
                    </a:moveTo>
                    <a:lnTo>
                      <a:pt x="251262" y="808619"/>
                    </a:lnTo>
                    <a:cubicBezTo>
                      <a:pt x="251350" y="809234"/>
                      <a:pt x="251789" y="810551"/>
                      <a:pt x="253019" y="811606"/>
                    </a:cubicBezTo>
                    <a:cubicBezTo>
                      <a:pt x="254161" y="810727"/>
                      <a:pt x="255567" y="810024"/>
                      <a:pt x="257236" y="809409"/>
                    </a:cubicBezTo>
                    <a:lnTo>
                      <a:pt x="256709" y="808004"/>
                    </a:lnTo>
                    <a:lnTo>
                      <a:pt x="253546" y="810024"/>
                    </a:lnTo>
                    <a:lnTo>
                      <a:pt x="254073" y="808267"/>
                    </a:lnTo>
                    <a:close/>
                    <a:moveTo>
                      <a:pt x="263386" y="803787"/>
                    </a:moveTo>
                    <a:cubicBezTo>
                      <a:pt x="263825" y="804577"/>
                      <a:pt x="264088" y="805456"/>
                      <a:pt x="264264" y="806422"/>
                    </a:cubicBezTo>
                    <a:cubicBezTo>
                      <a:pt x="266021" y="805017"/>
                      <a:pt x="267427" y="803084"/>
                      <a:pt x="268481" y="800536"/>
                    </a:cubicBezTo>
                    <a:lnTo>
                      <a:pt x="263386" y="803787"/>
                    </a:lnTo>
                    <a:close/>
                    <a:moveTo>
                      <a:pt x="333669" y="718744"/>
                    </a:moveTo>
                    <a:cubicBezTo>
                      <a:pt x="333669" y="718744"/>
                      <a:pt x="333669" y="718744"/>
                      <a:pt x="333669" y="718744"/>
                    </a:cubicBezTo>
                    <a:cubicBezTo>
                      <a:pt x="333669" y="718744"/>
                      <a:pt x="333669" y="718744"/>
                      <a:pt x="333669" y="718744"/>
                    </a:cubicBezTo>
                    <a:close/>
                    <a:moveTo>
                      <a:pt x="2842421" y="714879"/>
                    </a:moveTo>
                    <a:cubicBezTo>
                      <a:pt x="2842421" y="714879"/>
                      <a:pt x="2842421" y="714879"/>
                      <a:pt x="2842421" y="714879"/>
                    </a:cubicBezTo>
                    <a:cubicBezTo>
                      <a:pt x="2842421" y="714879"/>
                      <a:pt x="2842421" y="714879"/>
                      <a:pt x="2842421" y="714879"/>
                    </a:cubicBezTo>
                    <a:close/>
                    <a:moveTo>
                      <a:pt x="2822478" y="676223"/>
                    </a:moveTo>
                    <a:cubicBezTo>
                      <a:pt x="2822830" y="676223"/>
                      <a:pt x="2823269" y="676311"/>
                      <a:pt x="2823620" y="676311"/>
                    </a:cubicBezTo>
                    <a:lnTo>
                      <a:pt x="2823620" y="676135"/>
                    </a:lnTo>
                    <a:lnTo>
                      <a:pt x="2823005" y="675608"/>
                    </a:lnTo>
                    <a:lnTo>
                      <a:pt x="2822478" y="676223"/>
                    </a:lnTo>
                    <a:close/>
                    <a:moveTo>
                      <a:pt x="361694" y="657247"/>
                    </a:moveTo>
                    <a:cubicBezTo>
                      <a:pt x="361694" y="657247"/>
                      <a:pt x="361782" y="657247"/>
                      <a:pt x="361694" y="657247"/>
                    </a:cubicBezTo>
                    <a:cubicBezTo>
                      <a:pt x="361782" y="657247"/>
                      <a:pt x="361694" y="657247"/>
                      <a:pt x="361694" y="657247"/>
                    </a:cubicBezTo>
                    <a:close/>
                    <a:moveTo>
                      <a:pt x="2832933" y="653030"/>
                    </a:moveTo>
                    <a:cubicBezTo>
                      <a:pt x="2832933" y="653030"/>
                      <a:pt x="2832933" y="653030"/>
                      <a:pt x="2832933" y="653030"/>
                    </a:cubicBezTo>
                    <a:cubicBezTo>
                      <a:pt x="2832933" y="653030"/>
                      <a:pt x="2832933" y="653030"/>
                      <a:pt x="2832933" y="653030"/>
                    </a:cubicBezTo>
                    <a:close/>
                    <a:moveTo>
                      <a:pt x="2793750" y="630276"/>
                    </a:moveTo>
                    <a:lnTo>
                      <a:pt x="2792959" y="633350"/>
                    </a:lnTo>
                    <a:cubicBezTo>
                      <a:pt x="2794101" y="632735"/>
                      <a:pt x="2795068" y="631857"/>
                      <a:pt x="2795683" y="630803"/>
                    </a:cubicBezTo>
                    <a:lnTo>
                      <a:pt x="2793750" y="630276"/>
                    </a:lnTo>
                    <a:close/>
                    <a:moveTo>
                      <a:pt x="401492" y="595749"/>
                    </a:moveTo>
                    <a:cubicBezTo>
                      <a:pt x="401492" y="595749"/>
                      <a:pt x="401492" y="595749"/>
                      <a:pt x="401492" y="595749"/>
                    </a:cubicBezTo>
                    <a:cubicBezTo>
                      <a:pt x="401492" y="595749"/>
                      <a:pt x="401492" y="595749"/>
                      <a:pt x="401492" y="595749"/>
                    </a:cubicBezTo>
                    <a:close/>
                    <a:moveTo>
                      <a:pt x="369777" y="574752"/>
                    </a:moveTo>
                    <a:cubicBezTo>
                      <a:pt x="369777" y="574752"/>
                      <a:pt x="369777" y="574840"/>
                      <a:pt x="369777" y="574840"/>
                    </a:cubicBezTo>
                    <a:cubicBezTo>
                      <a:pt x="369689" y="574752"/>
                      <a:pt x="369689" y="574752"/>
                      <a:pt x="369777" y="574752"/>
                    </a:cubicBezTo>
                    <a:close/>
                    <a:moveTo>
                      <a:pt x="371182" y="573522"/>
                    </a:moveTo>
                    <a:cubicBezTo>
                      <a:pt x="371182" y="573522"/>
                      <a:pt x="371182" y="573522"/>
                      <a:pt x="371182" y="573522"/>
                    </a:cubicBezTo>
                    <a:cubicBezTo>
                      <a:pt x="371182" y="573522"/>
                      <a:pt x="371182" y="573522"/>
                      <a:pt x="371182" y="573522"/>
                    </a:cubicBezTo>
                    <a:close/>
                    <a:moveTo>
                      <a:pt x="2666098" y="517032"/>
                    </a:moveTo>
                    <a:cubicBezTo>
                      <a:pt x="2666098" y="517032"/>
                      <a:pt x="2666098" y="517032"/>
                      <a:pt x="2666098" y="517032"/>
                    </a:cubicBezTo>
                    <a:cubicBezTo>
                      <a:pt x="2666098" y="517032"/>
                      <a:pt x="2666098" y="517032"/>
                      <a:pt x="2666098" y="517032"/>
                    </a:cubicBezTo>
                    <a:close/>
                    <a:moveTo>
                      <a:pt x="2676992" y="513342"/>
                    </a:moveTo>
                    <a:lnTo>
                      <a:pt x="2676992" y="513342"/>
                    </a:lnTo>
                    <a:lnTo>
                      <a:pt x="2676992" y="513342"/>
                    </a:lnTo>
                    <a:close/>
                    <a:moveTo>
                      <a:pt x="561034" y="445783"/>
                    </a:moveTo>
                    <a:cubicBezTo>
                      <a:pt x="561034" y="445783"/>
                      <a:pt x="561034" y="445783"/>
                      <a:pt x="561034" y="445783"/>
                    </a:cubicBezTo>
                    <a:cubicBezTo>
                      <a:pt x="561034" y="445783"/>
                      <a:pt x="561034" y="445783"/>
                      <a:pt x="561034" y="445783"/>
                    </a:cubicBezTo>
                    <a:close/>
                    <a:moveTo>
                      <a:pt x="2629376" y="430057"/>
                    </a:moveTo>
                    <a:cubicBezTo>
                      <a:pt x="2629376" y="430057"/>
                      <a:pt x="2629376" y="430057"/>
                      <a:pt x="2629376" y="430057"/>
                    </a:cubicBezTo>
                    <a:cubicBezTo>
                      <a:pt x="2629376" y="430057"/>
                      <a:pt x="2629376" y="430057"/>
                      <a:pt x="2629376" y="430057"/>
                    </a:cubicBezTo>
                    <a:close/>
                    <a:moveTo>
                      <a:pt x="2621820" y="420041"/>
                    </a:moveTo>
                    <a:cubicBezTo>
                      <a:pt x="2621645" y="420656"/>
                      <a:pt x="2621557" y="421271"/>
                      <a:pt x="2621557" y="421886"/>
                    </a:cubicBezTo>
                    <a:lnTo>
                      <a:pt x="2622962" y="420041"/>
                    </a:lnTo>
                    <a:cubicBezTo>
                      <a:pt x="2622523" y="419954"/>
                      <a:pt x="2622172" y="419954"/>
                      <a:pt x="2621820" y="420041"/>
                    </a:cubicBezTo>
                    <a:cubicBezTo>
                      <a:pt x="2621820" y="420041"/>
                      <a:pt x="2621820" y="420041"/>
                      <a:pt x="2621820" y="420041"/>
                    </a:cubicBezTo>
                    <a:close/>
                    <a:moveTo>
                      <a:pt x="589675" y="412135"/>
                    </a:moveTo>
                    <a:cubicBezTo>
                      <a:pt x="589675" y="412135"/>
                      <a:pt x="589675" y="412135"/>
                      <a:pt x="589675" y="412135"/>
                    </a:cubicBezTo>
                    <a:lnTo>
                      <a:pt x="589675" y="412135"/>
                    </a:lnTo>
                    <a:close/>
                    <a:moveTo>
                      <a:pt x="593364" y="409587"/>
                    </a:moveTo>
                    <a:cubicBezTo>
                      <a:pt x="593364" y="409587"/>
                      <a:pt x="593364" y="409587"/>
                      <a:pt x="593364" y="409587"/>
                    </a:cubicBezTo>
                    <a:cubicBezTo>
                      <a:pt x="593364" y="409587"/>
                      <a:pt x="593364" y="409587"/>
                      <a:pt x="593364" y="409587"/>
                    </a:cubicBezTo>
                    <a:close/>
                    <a:moveTo>
                      <a:pt x="2576224" y="396848"/>
                    </a:moveTo>
                    <a:cubicBezTo>
                      <a:pt x="2576224" y="396848"/>
                      <a:pt x="2576224" y="396848"/>
                      <a:pt x="2576224" y="396848"/>
                    </a:cubicBezTo>
                    <a:cubicBezTo>
                      <a:pt x="2576224" y="396848"/>
                      <a:pt x="2576224" y="396848"/>
                      <a:pt x="2576224" y="396848"/>
                    </a:cubicBezTo>
                    <a:close/>
                    <a:moveTo>
                      <a:pt x="589499" y="396497"/>
                    </a:moveTo>
                    <a:cubicBezTo>
                      <a:pt x="589499" y="396584"/>
                      <a:pt x="589587" y="396584"/>
                      <a:pt x="589587" y="396672"/>
                    </a:cubicBezTo>
                    <a:lnTo>
                      <a:pt x="589675" y="396497"/>
                    </a:lnTo>
                    <a:lnTo>
                      <a:pt x="589499" y="396497"/>
                    </a:lnTo>
                    <a:close/>
                    <a:moveTo>
                      <a:pt x="2545827" y="374709"/>
                    </a:moveTo>
                    <a:cubicBezTo>
                      <a:pt x="2545827" y="374709"/>
                      <a:pt x="2545827" y="374709"/>
                      <a:pt x="2545827" y="374709"/>
                    </a:cubicBezTo>
                    <a:lnTo>
                      <a:pt x="2545827" y="374709"/>
                    </a:lnTo>
                    <a:close/>
                    <a:moveTo>
                      <a:pt x="2545124" y="374006"/>
                    </a:moveTo>
                    <a:cubicBezTo>
                      <a:pt x="2545387" y="374094"/>
                      <a:pt x="2545739" y="374270"/>
                      <a:pt x="2546178" y="374270"/>
                    </a:cubicBezTo>
                    <a:cubicBezTo>
                      <a:pt x="2546354" y="374094"/>
                      <a:pt x="2546617" y="373918"/>
                      <a:pt x="2546793" y="373479"/>
                    </a:cubicBezTo>
                    <a:lnTo>
                      <a:pt x="2543982" y="371898"/>
                    </a:lnTo>
                    <a:cubicBezTo>
                      <a:pt x="2544245" y="372600"/>
                      <a:pt x="2544597" y="373303"/>
                      <a:pt x="2545124" y="374006"/>
                    </a:cubicBezTo>
                    <a:close/>
                    <a:moveTo>
                      <a:pt x="617436" y="358807"/>
                    </a:moveTo>
                    <a:cubicBezTo>
                      <a:pt x="617436" y="358807"/>
                      <a:pt x="617436" y="358807"/>
                      <a:pt x="617436" y="358807"/>
                    </a:cubicBezTo>
                    <a:cubicBezTo>
                      <a:pt x="617436" y="358807"/>
                      <a:pt x="617436" y="358807"/>
                      <a:pt x="617436" y="358807"/>
                    </a:cubicBezTo>
                    <a:close/>
                    <a:moveTo>
                      <a:pt x="645725" y="348441"/>
                    </a:moveTo>
                    <a:cubicBezTo>
                      <a:pt x="644495" y="348792"/>
                      <a:pt x="643177" y="349495"/>
                      <a:pt x="642211" y="350813"/>
                    </a:cubicBezTo>
                    <a:cubicBezTo>
                      <a:pt x="640981" y="352394"/>
                      <a:pt x="640805" y="354239"/>
                      <a:pt x="640981" y="355732"/>
                    </a:cubicBezTo>
                    <a:lnTo>
                      <a:pt x="642563" y="354415"/>
                    </a:lnTo>
                    <a:lnTo>
                      <a:pt x="642123" y="352745"/>
                    </a:lnTo>
                    <a:lnTo>
                      <a:pt x="645725" y="348441"/>
                    </a:lnTo>
                    <a:close/>
                    <a:moveTo>
                      <a:pt x="640103" y="349407"/>
                    </a:moveTo>
                    <a:cubicBezTo>
                      <a:pt x="640103" y="349407"/>
                      <a:pt x="640103" y="349407"/>
                      <a:pt x="640103" y="349407"/>
                    </a:cubicBezTo>
                    <a:cubicBezTo>
                      <a:pt x="640103" y="349407"/>
                      <a:pt x="640103" y="349407"/>
                      <a:pt x="640103" y="349407"/>
                    </a:cubicBezTo>
                    <a:close/>
                    <a:moveTo>
                      <a:pt x="626485" y="329552"/>
                    </a:moveTo>
                    <a:cubicBezTo>
                      <a:pt x="626837" y="330431"/>
                      <a:pt x="627540" y="331661"/>
                      <a:pt x="628945" y="332539"/>
                    </a:cubicBezTo>
                    <a:cubicBezTo>
                      <a:pt x="630790" y="333681"/>
                      <a:pt x="632635" y="333418"/>
                      <a:pt x="633514" y="333154"/>
                    </a:cubicBezTo>
                    <a:lnTo>
                      <a:pt x="631669" y="328234"/>
                    </a:lnTo>
                    <a:lnTo>
                      <a:pt x="628154" y="328586"/>
                    </a:lnTo>
                    <a:cubicBezTo>
                      <a:pt x="627540" y="328937"/>
                      <a:pt x="627012" y="329288"/>
                      <a:pt x="626485" y="329552"/>
                    </a:cubicBezTo>
                    <a:close/>
                    <a:moveTo>
                      <a:pt x="2461487" y="289579"/>
                    </a:moveTo>
                    <a:cubicBezTo>
                      <a:pt x="2461399" y="289666"/>
                      <a:pt x="2461399" y="289754"/>
                      <a:pt x="2461399" y="289842"/>
                    </a:cubicBezTo>
                    <a:lnTo>
                      <a:pt x="2466143" y="289227"/>
                    </a:lnTo>
                    <a:lnTo>
                      <a:pt x="2466846" y="287734"/>
                    </a:lnTo>
                    <a:cubicBezTo>
                      <a:pt x="2465177" y="287558"/>
                      <a:pt x="2463069" y="287909"/>
                      <a:pt x="2461487" y="289579"/>
                    </a:cubicBezTo>
                    <a:close/>
                    <a:moveTo>
                      <a:pt x="2327949" y="226587"/>
                    </a:moveTo>
                    <a:lnTo>
                      <a:pt x="2326719" y="228169"/>
                    </a:lnTo>
                    <a:lnTo>
                      <a:pt x="2325402" y="228520"/>
                    </a:lnTo>
                    <a:cubicBezTo>
                      <a:pt x="2327159" y="228257"/>
                      <a:pt x="2328301" y="227290"/>
                      <a:pt x="2328476" y="226675"/>
                    </a:cubicBezTo>
                    <a:lnTo>
                      <a:pt x="2327949" y="226587"/>
                    </a:lnTo>
                    <a:close/>
                    <a:moveTo>
                      <a:pt x="888905" y="196278"/>
                    </a:moveTo>
                    <a:cubicBezTo>
                      <a:pt x="888817" y="196278"/>
                      <a:pt x="888817" y="196278"/>
                      <a:pt x="888905" y="196278"/>
                    </a:cubicBezTo>
                    <a:cubicBezTo>
                      <a:pt x="888817" y="196278"/>
                      <a:pt x="888817" y="196278"/>
                      <a:pt x="888905" y="196278"/>
                    </a:cubicBezTo>
                    <a:close/>
                    <a:moveTo>
                      <a:pt x="936346" y="185296"/>
                    </a:moveTo>
                    <a:cubicBezTo>
                      <a:pt x="936346" y="185296"/>
                      <a:pt x="936346" y="185296"/>
                      <a:pt x="936346" y="185296"/>
                    </a:cubicBezTo>
                    <a:cubicBezTo>
                      <a:pt x="936346" y="185296"/>
                      <a:pt x="936346" y="185296"/>
                      <a:pt x="936346" y="185296"/>
                    </a:cubicBezTo>
                    <a:close/>
                    <a:moveTo>
                      <a:pt x="2188877" y="174929"/>
                    </a:moveTo>
                    <a:cubicBezTo>
                      <a:pt x="2188877" y="174929"/>
                      <a:pt x="2188877" y="174929"/>
                      <a:pt x="2188877" y="174929"/>
                    </a:cubicBezTo>
                    <a:cubicBezTo>
                      <a:pt x="2188877" y="174929"/>
                      <a:pt x="2188877" y="174929"/>
                      <a:pt x="2188877" y="174929"/>
                    </a:cubicBezTo>
                    <a:close/>
                    <a:moveTo>
                      <a:pt x="959363" y="165617"/>
                    </a:moveTo>
                    <a:lnTo>
                      <a:pt x="954004" y="166232"/>
                    </a:lnTo>
                    <a:cubicBezTo>
                      <a:pt x="954092" y="166847"/>
                      <a:pt x="954443" y="167901"/>
                      <a:pt x="955410" y="168955"/>
                    </a:cubicBezTo>
                    <a:cubicBezTo>
                      <a:pt x="956815" y="168165"/>
                      <a:pt x="958309" y="167374"/>
                      <a:pt x="959715" y="166583"/>
                    </a:cubicBezTo>
                    <a:lnTo>
                      <a:pt x="959363" y="165617"/>
                    </a:lnTo>
                    <a:close/>
                    <a:moveTo>
                      <a:pt x="983962" y="145235"/>
                    </a:moveTo>
                    <a:cubicBezTo>
                      <a:pt x="983611" y="146113"/>
                      <a:pt x="983435" y="147519"/>
                      <a:pt x="984138" y="149013"/>
                    </a:cubicBezTo>
                    <a:cubicBezTo>
                      <a:pt x="984402" y="149628"/>
                      <a:pt x="984753" y="150155"/>
                      <a:pt x="985104" y="150594"/>
                    </a:cubicBezTo>
                    <a:lnTo>
                      <a:pt x="983787" y="147431"/>
                    </a:lnTo>
                    <a:lnTo>
                      <a:pt x="988619" y="148310"/>
                    </a:lnTo>
                    <a:cubicBezTo>
                      <a:pt x="987828" y="146992"/>
                      <a:pt x="986510" y="145938"/>
                      <a:pt x="984841" y="145411"/>
                    </a:cubicBezTo>
                    <a:cubicBezTo>
                      <a:pt x="984577" y="145323"/>
                      <a:pt x="984226" y="145235"/>
                      <a:pt x="983962" y="145235"/>
                    </a:cubicBezTo>
                    <a:close/>
                    <a:moveTo>
                      <a:pt x="2137658" y="143214"/>
                    </a:moveTo>
                    <a:cubicBezTo>
                      <a:pt x="2137658" y="143214"/>
                      <a:pt x="2137658" y="143214"/>
                      <a:pt x="2137658" y="143214"/>
                    </a:cubicBezTo>
                    <a:cubicBezTo>
                      <a:pt x="2137658" y="143214"/>
                      <a:pt x="2137658" y="143214"/>
                      <a:pt x="2137658" y="143214"/>
                    </a:cubicBezTo>
                    <a:close/>
                    <a:moveTo>
                      <a:pt x="2127906" y="134429"/>
                    </a:moveTo>
                    <a:cubicBezTo>
                      <a:pt x="2127906" y="134517"/>
                      <a:pt x="2127906" y="134517"/>
                      <a:pt x="2127906" y="134429"/>
                    </a:cubicBezTo>
                    <a:cubicBezTo>
                      <a:pt x="2127906" y="134517"/>
                      <a:pt x="2127906" y="134517"/>
                      <a:pt x="2127906" y="134429"/>
                    </a:cubicBezTo>
                    <a:close/>
                    <a:moveTo>
                      <a:pt x="2090744" y="116155"/>
                    </a:moveTo>
                    <a:cubicBezTo>
                      <a:pt x="2090129" y="116155"/>
                      <a:pt x="2089514" y="116243"/>
                      <a:pt x="2089163" y="116419"/>
                    </a:cubicBezTo>
                    <a:lnTo>
                      <a:pt x="2091008" y="121426"/>
                    </a:lnTo>
                    <a:lnTo>
                      <a:pt x="2096367" y="120811"/>
                    </a:lnTo>
                    <a:cubicBezTo>
                      <a:pt x="2096279" y="120021"/>
                      <a:pt x="2095576" y="118176"/>
                      <a:pt x="2093643" y="117034"/>
                    </a:cubicBezTo>
                    <a:cubicBezTo>
                      <a:pt x="2092765" y="116331"/>
                      <a:pt x="2091623" y="116155"/>
                      <a:pt x="2090744" y="116155"/>
                    </a:cubicBezTo>
                    <a:close/>
                    <a:moveTo>
                      <a:pt x="1071201" y="113695"/>
                    </a:moveTo>
                    <a:cubicBezTo>
                      <a:pt x="1070410" y="113783"/>
                      <a:pt x="1068566" y="114486"/>
                      <a:pt x="1067423" y="116419"/>
                    </a:cubicBezTo>
                    <a:cubicBezTo>
                      <a:pt x="1066281" y="118264"/>
                      <a:pt x="1066545" y="120109"/>
                      <a:pt x="1066808" y="120987"/>
                    </a:cubicBezTo>
                    <a:lnTo>
                      <a:pt x="1071728" y="119142"/>
                    </a:lnTo>
                    <a:lnTo>
                      <a:pt x="1071201" y="113695"/>
                    </a:lnTo>
                    <a:close/>
                    <a:moveTo>
                      <a:pt x="2124216" y="108424"/>
                    </a:moveTo>
                    <a:cubicBezTo>
                      <a:pt x="2124216" y="108424"/>
                      <a:pt x="2124216" y="108424"/>
                      <a:pt x="2124216" y="108424"/>
                    </a:cubicBezTo>
                    <a:cubicBezTo>
                      <a:pt x="2124216" y="108424"/>
                      <a:pt x="2124216" y="108424"/>
                      <a:pt x="2124216" y="108424"/>
                    </a:cubicBezTo>
                    <a:close/>
                    <a:moveTo>
                      <a:pt x="2181936" y="106931"/>
                    </a:moveTo>
                    <a:cubicBezTo>
                      <a:pt x="2181936" y="106931"/>
                      <a:pt x="2181936" y="106931"/>
                      <a:pt x="2181936" y="106931"/>
                    </a:cubicBezTo>
                    <a:cubicBezTo>
                      <a:pt x="2181936" y="106931"/>
                      <a:pt x="2181936" y="106931"/>
                      <a:pt x="2181936" y="106931"/>
                    </a:cubicBezTo>
                    <a:close/>
                    <a:moveTo>
                      <a:pt x="1136740" y="87427"/>
                    </a:moveTo>
                    <a:cubicBezTo>
                      <a:pt x="1135949" y="87515"/>
                      <a:pt x="1134104" y="88218"/>
                      <a:pt x="1132962" y="90151"/>
                    </a:cubicBezTo>
                    <a:cubicBezTo>
                      <a:pt x="1131820" y="91995"/>
                      <a:pt x="1132084" y="93840"/>
                      <a:pt x="1132347" y="94719"/>
                    </a:cubicBezTo>
                    <a:lnTo>
                      <a:pt x="1137267" y="92874"/>
                    </a:lnTo>
                    <a:lnTo>
                      <a:pt x="1136740" y="87427"/>
                    </a:lnTo>
                    <a:close/>
                    <a:moveTo>
                      <a:pt x="1214578" y="94016"/>
                    </a:moveTo>
                    <a:cubicBezTo>
                      <a:pt x="1214578" y="94016"/>
                      <a:pt x="1214578" y="94016"/>
                      <a:pt x="1214578" y="94016"/>
                    </a:cubicBezTo>
                    <a:cubicBezTo>
                      <a:pt x="1214578" y="94016"/>
                      <a:pt x="1214578" y="94016"/>
                      <a:pt x="1214578" y="94016"/>
                    </a:cubicBezTo>
                    <a:close/>
                    <a:moveTo>
                      <a:pt x="1206935" y="86285"/>
                    </a:moveTo>
                    <a:cubicBezTo>
                      <a:pt x="1206935" y="86285"/>
                      <a:pt x="1206935" y="86285"/>
                      <a:pt x="1206935" y="86285"/>
                    </a:cubicBezTo>
                    <a:cubicBezTo>
                      <a:pt x="1206935" y="86285"/>
                      <a:pt x="1206935" y="86285"/>
                      <a:pt x="1206935" y="86285"/>
                    </a:cubicBezTo>
                    <a:close/>
                    <a:moveTo>
                      <a:pt x="1139376" y="66606"/>
                    </a:moveTo>
                    <a:lnTo>
                      <a:pt x="1138585" y="69681"/>
                    </a:lnTo>
                    <a:cubicBezTo>
                      <a:pt x="1139815" y="69066"/>
                      <a:pt x="1140693" y="68187"/>
                      <a:pt x="1141308" y="67133"/>
                    </a:cubicBezTo>
                    <a:lnTo>
                      <a:pt x="1139376" y="66606"/>
                    </a:lnTo>
                    <a:close/>
                    <a:moveTo>
                      <a:pt x="1853187" y="61247"/>
                    </a:moveTo>
                    <a:cubicBezTo>
                      <a:pt x="1854066" y="61686"/>
                      <a:pt x="1854857" y="61949"/>
                      <a:pt x="1855647" y="62125"/>
                    </a:cubicBezTo>
                    <a:cubicBezTo>
                      <a:pt x="1856175" y="61686"/>
                      <a:pt x="1856702" y="61159"/>
                      <a:pt x="1857141" y="60456"/>
                    </a:cubicBezTo>
                    <a:cubicBezTo>
                      <a:pt x="1858283" y="58611"/>
                      <a:pt x="1858019" y="56766"/>
                      <a:pt x="1857756" y="55888"/>
                    </a:cubicBezTo>
                    <a:lnTo>
                      <a:pt x="1852836" y="57732"/>
                    </a:lnTo>
                    <a:lnTo>
                      <a:pt x="1853187" y="61247"/>
                    </a:lnTo>
                    <a:close/>
                    <a:moveTo>
                      <a:pt x="1478930" y="60544"/>
                    </a:moveTo>
                    <a:cubicBezTo>
                      <a:pt x="1478930" y="60544"/>
                      <a:pt x="1478930" y="60544"/>
                      <a:pt x="1478930" y="60544"/>
                    </a:cubicBezTo>
                    <a:cubicBezTo>
                      <a:pt x="1478930" y="60544"/>
                      <a:pt x="1478930" y="60544"/>
                      <a:pt x="1478930" y="60544"/>
                    </a:cubicBezTo>
                    <a:close/>
                    <a:moveTo>
                      <a:pt x="1310075" y="57820"/>
                    </a:moveTo>
                    <a:lnTo>
                      <a:pt x="1310251" y="59050"/>
                    </a:lnTo>
                    <a:cubicBezTo>
                      <a:pt x="1311920" y="57908"/>
                      <a:pt x="1313590" y="57030"/>
                      <a:pt x="1315171" y="56327"/>
                    </a:cubicBezTo>
                    <a:cubicBezTo>
                      <a:pt x="1315171" y="56151"/>
                      <a:pt x="1315083" y="56063"/>
                      <a:pt x="1315083" y="55975"/>
                    </a:cubicBezTo>
                    <a:lnTo>
                      <a:pt x="1310075" y="57820"/>
                    </a:lnTo>
                    <a:close/>
                    <a:moveTo>
                      <a:pt x="1833684" y="57030"/>
                    </a:moveTo>
                    <a:lnTo>
                      <a:pt x="1835441" y="57030"/>
                    </a:lnTo>
                    <a:cubicBezTo>
                      <a:pt x="1835090" y="56239"/>
                      <a:pt x="1834562" y="55273"/>
                      <a:pt x="1833596" y="54482"/>
                    </a:cubicBezTo>
                    <a:cubicBezTo>
                      <a:pt x="1833420" y="55009"/>
                      <a:pt x="1833333" y="55448"/>
                      <a:pt x="1833333" y="55800"/>
                    </a:cubicBezTo>
                    <a:cubicBezTo>
                      <a:pt x="1833333" y="55975"/>
                      <a:pt x="1833420" y="56415"/>
                      <a:pt x="1833684" y="57030"/>
                    </a:cubicBezTo>
                    <a:close/>
                    <a:moveTo>
                      <a:pt x="1319739" y="53955"/>
                    </a:moveTo>
                    <a:lnTo>
                      <a:pt x="1319124" y="54833"/>
                    </a:lnTo>
                    <a:cubicBezTo>
                      <a:pt x="1319388" y="54745"/>
                      <a:pt x="1319564" y="54658"/>
                      <a:pt x="1319827" y="54658"/>
                    </a:cubicBezTo>
                    <a:cubicBezTo>
                      <a:pt x="1319739" y="54394"/>
                      <a:pt x="1319739" y="54218"/>
                      <a:pt x="1319739" y="53955"/>
                    </a:cubicBezTo>
                    <a:close/>
                    <a:moveTo>
                      <a:pt x="1332654" y="52110"/>
                    </a:moveTo>
                    <a:cubicBezTo>
                      <a:pt x="1332039" y="52198"/>
                      <a:pt x="1331248" y="52549"/>
                      <a:pt x="1330458" y="53252"/>
                    </a:cubicBezTo>
                    <a:cubicBezTo>
                      <a:pt x="1329930" y="53779"/>
                      <a:pt x="1329579" y="54306"/>
                      <a:pt x="1329403" y="54833"/>
                    </a:cubicBezTo>
                    <a:lnTo>
                      <a:pt x="1332654" y="53867"/>
                    </a:lnTo>
                    <a:cubicBezTo>
                      <a:pt x="1332830" y="53164"/>
                      <a:pt x="1332742" y="52549"/>
                      <a:pt x="1332654" y="52110"/>
                    </a:cubicBezTo>
                    <a:close/>
                    <a:moveTo>
                      <a:pt x="1333357" y="52198"/>
                    </a:moveTo>
                    <a:cubicBezTo>
                      <a:pt x="1333357" y="52198"/>
                      <a:pt x="1333357" y="52198"/>
                      <a:pt x="1333357" y="52198"/>
                    </a:cubicBezTo>
                    <a:cubicBezTo>
                      <a:pt x="1333357" y="52198"/>
                      <a:pt x="1333357" y="52198"/>
                      <a:pt x="1333357" y="52198"/>
                    </a:cubicBezTo>
                    <a:close/>
                    <a:moveTo>
                      <a:pt x="1488594" y="51495"/>
                    </a:moveTo>
                    <a:lnTo>
                      <a:pt x="1488594" y="51495"/>
                    </a:lnTo>
                    <a:lnTo>
                      <a:pt x="1488594" y="51495"/>
                    </a:lnTo>
                    <a:close/>
                    <a:moveTo>
                      <a:pt x="1390725" y="50880"/>
                    </a:moveTo>
                    <a:cubicBezTo>
                      <a:pt x="1390813" y="50880"/>
                      <a:pt x="1390813" y="50968"/>
                      <a:pt x="1390901" y="50968"/>
                    </a:cubicBezTo>
                    <a:lnTo>
                      <a:pt x="1391516" y="50353"/>
                    </a:lnTo>
                    <a:lnTo>
                      <a:pt x="1390989" y="50089"/>
                    </a:lnTo>
                    <a:cubicBezTo>
                      <a:pt x="1390813" y="50265"/>
                      <a:pt x="1390725" y="50528"/>
                      <a:pt x="1390725" y="50880"/>
                    </a:cubicBezTo>
                    <a:close/>
                    <a:moveTo>
                      <a:pt x="1347062" y="20307"/>
                    </a:moveTo>
                    <a:cubicBezTo>
                      <a:pt x="1347062" y="20307"/>
                      <a:pt x="1347062" y="20307"/>
                      <a:pt x="1347062" y="20307"/>
                    </a:cubicBezTo>
                    <a:cubicBezTo>
                      <a:pt x="1347062" y="20307"/>
                      <a:pt x="1347062" y="20307"/>
                      <a:pt x="1347062" y="20307"/>
                    </a:cubicBezTo>
                    <a:close/>
                    <a:moveTo>
                      <a:pt x="1720880" y="7568"/>
                    </a:moveTo>
                    <a:cubicBezTo>
                      <a:pt x="1720880" y="7568"/>
                      <a:pt x="1720880" y="7568"/>
                      <a:pt x="1720880" y="7568"/>
                    </a:cubicBezTo>
                    <a:cubicBezTo>
                      <a:pt x="1720880" y="7568"/>
                      <a:pt x="1720880" y="7568"/>
                      <a:pt x="1720880" y="7568"/>
                    </a:cubicBezTo>
                    <a:close/>
                    <a:moveTo>
                      <a:pt x="1401180" y="5899"/>
                    </a:moveTo>
                    <a:cubicBezTo>
                      <a:pt x="1401180" y="5899"/>
                      <a:pt x="1401180" y="5899"/>
                      <a:pt x="1401180" y="5899"/>
                    </a:cubicBezTo>
                    <a:cubicBezTo>
                      <a:pt x="1401180" y="5899"/>
                      <a:pt x="1401180" y="5899"/>
                      <a:pt x="1401180" y="5899"/>
                    </a:cubicBezTo>
                    <a:close/>
                    <a:moveTo>
                      <a:pt x="28289" y="1669410"/>
                    </a:moveTo>
                    <a:cubicBezTo>
                      <a:pt x="24950" y="1669410"/>
                      <a:pt x="19416" y="1668883"/>
                      <a:pt x="17131" y="1664227"/>
                    </a:cubicBezTo>
                    <a:cubicBezTo>
                      <a:pt x="15989" y="1661942"/>
                      <a:pt x="15462" y="1658340"/>
                      <a:pt x="19064" y="1653684"/>
                    </a:cubicBezTo>
                    <a:cubicBezTo>
                      <a:pt x="20294" y="1652103"/>
                      <a:pt x="22930" y="1648764"/>
                      <a:pt x="27235" y="1648413"/>
                    </a:cubicBezTo>
                    <a:cubicBezTo>
                      <a:pt x="30134" y="1648149"/>
                      <a:pt x="32945" y="1649291"/>
                      <a:pt x="35581" y="1651663"/>
                    </a:cubicBezTo>
                    <a:cubicBezTo>
                      <a:pt x="38304" y="1654123"/>
                      <a:pt x="39534" y="1656759"/>
                      <a:pt x="39358" y="1659570"/>
                    </a:cubicBezTo>
                    <a:cubicBezTo>
                      <a:pt x="39095" y="1663260"/>
                      <a:pt x="36635" y="1665281"/>
                      <a:pt x="35229" y="1666247"/>
                    </a:cubicBezTo>
                    <a:lnTo>
                      <a:pt x="34263" y="1669234"/>
                    </a:lnTo>
                    <a:lnTo>
                      <a:pt x="29607" y="1669322"/>
                    </a:lnTo>
                    <a:cubicBezTo>
                      <a:pt x="29255" y="1669410"/>
                      <a:pt x="28816" y="1669410"/>
                      <a:pt x="28289" y="1669410"/>
                    </a:cubicBezTo>
                    <a:close/>
                    <a:moveTo>
                      <a:pt x="48232" y="1644196"/>
                    </a:moveTo>
                    <a:lnTo>
                      <a:pt x="41028" y="1642263"/>
                    </a:lnTo>
                    <a:cubicBezTo>
                      <a:pt x="34527" y="1640594"/>
                      <a:pt x="34966" y="1635762"/>
                      <a:pt x="35229" y="1634356"/>
                    </a:cubicBezTo>
                    <a:cubicBezTo>
                      <a:pt x="35493" y="1632951"/>
                      <a:pt x="35844" y="1631633"/>
                      <a:pt x="36196" y="1630315"/>
                    </a:cubicBezTo>
                    <a:lnTo>
                      <a:pt x="41028" y="1611690"/>
                    </a:lnTo>
                    <a:lnTo>
                      <a:pt x="48671" y="1628734"/>
                    </a:lnTo>
                    <a:cubicBezTo>
                      <a:pt x="50428" y="1632775"/>
                      <a:pt x="50165" y="1635323"/>
                      <a:pt x="49725" y="1637343"/>
                    </a:cubicBezTo>
                    <a:lnTo>
                      <a:pt x="48232" y="1644196"/>
                    </a:lnTo>
                    <a:close/>
                    <a:moveTo>
                      <a:pt x="44366" y="1631809"/>
                    </a:moveTo>
                    <a:lnTo>
                      <a:pt x="47441" y="1632599"/>
                    </a:lnTo>
                    <a:cubicBezTo>
                      <a:pt x="46826" y="1631457"/>
                      <a:pt x="45948" y="1630491"/>
                      <a:pt x="44893" y="1629876"/>
                    </a:cubicBezTo>
                    <a:lnTo>
                      <a:pt x="44366" y="1631809"/>
                    </a:lnTo>
                    <a:close/>
                    <a:moveTo>
                      <a:pt x="42258" y="1608967"/>
                    </a:moveTo>
                    <a:lnTo>
                      <a:pt x="34702" y="1605277"/>
                    </a:lnTo>
                    <a:cubicBezTo>
                      <a:pt x="30222" y="1603432"/>
                      <a:pt x="29431" y="1600445"/>
                      <a:pt x="29607" y="1598160"/>
                    </a:cubicBezTo>
                    <a:cubicBezTo>
                      <a:pt x="29782" y="1595964"/>
                      <a:pt x="30046" y="1593856"/>
                      <a:pt x="30397" y="1591835"/>
                    </a:cubicBezTo>
                    <a:lnTo>
                      <a:pt x="31012" y="1588145"/>
                    </a:lnTo>
                    <a:lnTo>
                      <a:pt x="34087" y="1586652"/>
                    </a:lnTo>
                    <a:cubicBezTo>
                      <a:pt x="35756" y="1585861"/>
                      <a:pt x="38480" y="1585422"/>
                      <a:pt x="40940" y="1586827"/>
                    </a:cubicBezTo>
                    <a:cubicBezTo>
                      <a:pt x="42170" y="1587530"/>
                      <a:pt x="42873" y="1588321"/>
                      <a:pt x="43312" y="1588760"/>
                    </a:cubicBezTo>
                    <a:lnTo>
                      <a:pt x="45420" y="1590869"/>
                    </a:lnTo>
                    <a:lnTo>
                      <a:pt x="45245" y="1593856"/>
                    </a:lnTo>
                    <a:cubicBezTo>
                      <a:pt x="44981" y="1597897"/>
                      <a:pt x="44630" y="1599390"/>
                      <a:pt x="44190" y="1601060"/>
                    </a:cubicBezTo>
                    <a:lnTo>
                      <a:pt x="42258" y="1608967"/>
                    </a:lnTo>
                    <a:close/>
                    <a:moveTo>
                      <a:pt x="39095" y="1596931"/>
                    </a:moveTo>
                    <a:lnTo>
                      <a:pt x="38129" y="1598951"/>
                    </a:lnTo>
                    <a:cubicBezTo>
                      <a:pt x="38656" y="1598863"/>
                      <a:pt x="39271" y="1598688"/>
                      <a:pt x="39886" y="1598424"/>
                    </a:cubicBezTo>
                    <a:lnTo>
                      <a:pt x="39095" y="1596931"/>
                    </a:lnTo>
                    <a:close/>
                    <a:moveTo>
                      <a:pt x="3113186" y="1311406"/>
                    </a:moveTo>
                    <a:lnTo>
                      <a:pt x="3089290" y="1295416"/>
                    </a:lnTo>
                    <a:lnTo>
                      <a:pt x="3101238" y="1290936"/>
                    </a:lnTo>
                    <a:cubicBezTo>
                      <a:pt x="3104577" y="1289706"/>
                      <a:pt x="3106949" y="1290672"/>
                      <a:pt x="3108091" y="1291375"/>
                    </a:cubicBezTo>
                    <a:cubicBezTo>
                      <a:pt x="3110112" y="1292605"/>
                      <a:pt x="3111254" y="1294626"/>
                      <a:pt x="3111605" y="1297349"/>
                    </a:cubicBezTo>
                    <a:lnTo>
                      <a:pt x="3113186" y="1311406"/>
                    </a:lnTo>
                    <a:close/>
                    <a:moveTo>
                      <a:pt x="3103962" y="1298316"/>
                    </a:moveTo>
                    <a:lnTo>
                      <a:pt x="3098603" y="1298931"/>
                    </a:lnTo>
                    <a:cubicBezTo>
                      <a:pt x="3098691" y="1299721"/>
                      <a:pt x="3099393" y="1301566"/>
                      <a:pt x="3101326" y="1302708"/>
                    </a:cubicBezTo>
                    <a:cubicBezTo>
                      <a:pt x="3103171" y="1303850"/>
                      <a:pt x="3105016" y="1303587"/>
                      <a:pt x="3105895" y="1303323"/>
                    </a:cubicBezTo>
                    <a:lnTo>
                      <a:pt x="3103962" y="1298316"/>
                    </a:lnTo>
                    <a:close/>
                    <a:moveTo>
                      <a:pt x="3088148" y="1221092"/>
                    </a:moveTo>
                    <a:cubicBezTo>
                      <a:pt x="3086742" y="1221092"/>
                      <a:pt x="3085249" y="1220741"/>
                      <a:pt x="3083755" y="1220126"/>
                    </a:cubicBezTo>
                    <a:cubicBezTo>
                      <a:pt x="3080768" y="1218808"/>
                      <a:pt x="3079275" y="1216260"/>
                      <a:pt x="3078396" y="1214503"/>
                    </a:cubicBezTo>
                    <a:cubicBezTo>
                      <a:pt x="3078221" y="1214152"/>
                      <a:pt x="3077957" y="1213800"/>
                      <a:pt x="3077869" y="1213625"/>
                    </a:cubicBezTo>
                    <a:lnTo>
                      <a:pt x="3071544" y="1204576"/>
                    </a:lnTo>
                    <a:lnTo>
                      <a:pt x="3093507" y="1202116"/>
                    </a:lnTo>
                    <a:lnTo>
                      <a:pt x="3095264" y="1206860"/>
                    </a:lnTo>
                    <a:cubicBezTo>
                      <a:pt x="3097724" y="1213273"/>
                      <a:pt x="3095791" y="1216875"/>
                      <a:pt x="3093859" y="1218808"/>
                    </a:cubicBezTo>
                    <a:cubicBezTo>
                      <a:pt x="3092277" y="1220389"/>
                      <a:pt x="3090344" y="1221092"/>
                      <a:pt x="3088148" y="1221092"/>
                    </a:cubicBezTo>
                    <a:close/>
                    <a:moveTo>
                      <a:pt x="3083316" y="1212658"/>
                    </a:moveTo>
                    <a:cubicBezTo>
                      <a:pt x="3083316" y="1212658"/>
                      <a:pt x="3083316" y="1212658"/>
                      <a:pt x="3083316" y="1212658"/>
                    </a:cubicBezTo>
                    <a:cubicBezTo>
                      <a:pt x="3083316" y="1212658"/>
                      <a:pt x="3083316" y="1212658"/>
                      <a:pt x="3083316" y="1212658"/>
                    </a:cubicBezTo>
                    <a:close/>
                    <a:moveTo>
                      <a:pt x="433998" y="542422"/>
                    </a:moveTo>
                    <a:cubicBezTo>
                      <a:pt x="431274" y="542422"/>
                      <a:pt x="428902" y="541280"/>
                      <a:pt x="427233" y="540489"/>
                    </a:cubicBezTo>
                    <a:lnTo>
                      <a:pt x="423192" y="538556"/>
                    </a:lnTo>
                    <a:lnTo>
                      <a:pt x="422840" y="534866"/>
                    </a:lnTo>
                    <a:cubicBezTo>
                      <a:pt x="422664" y="532934"/>
                      <a:pt x="422137" y="527135"/>
                      <a:pt x="426091" y="523445"/>
                    </a:cubicBezTo>
                    <a:cubicBezTo>
                      <a:pt x="429693" y="520195"/>
                      <a:pt x="434085" y="521073"/>
                      <a:pt x="436018" y="521425"/>
                    </a:cubicBezTo>
                    <a:lnTo>
                      <a:pt x="436370" y="521513"/>
                    </a:lnTo>
                    <a:cubicBezTo>
                      <a:pt x="437863" y="521776"/>
                      <a:pt x="439972" y="522655"/>
                      <a:pt x="441641" y="525466"/>
                    </a:cubicBezTo>
                    <a:cubicBezTo>
                      <a:pt x="443047" y="527662"/>
                      <a:pt x="444277" y="531440"/>
                      <a:pt x="443310" y="534778"/>
                    </a:cubicBezTo>
                    <a:cubicBezTo>
                      <a:pt x="442080" y="539083"/>
                      <a:pt x="439532" y="540928"/>
                      <a:pt x="437688" y="541807"/>
                    </a:cubicBezTo>
                    <a:cubicBezTo>
                      <a:pt x="436458" y="542158"/>
                      <a:pt x="435140" y="542422"/>
                      <a:pt x="433998" y="542422"/>
                    </a:cubicBezTo>
                    <a:close/>
                    <a:moveTo>
                      <a:pt x="433910" y="534251"/>
                    </a:moveTo>
                    <a:cubicBezTo>
                      <a:pt x="433910" y="534251"/>
                      <a:pt x="433910" y="534339"/>
                      <a:pt x="433910" y="534251"/>
                    </a:cubicBezTo>
                    <a:lnTo>
                      <a:pt x="433910" y="534251"/>
                    </a:lnTo>
                    <a:close/>
                    <a:moveTo>
                      <a:pt x="432504" y="533812"/>
                    </a:moveTo>
                    <a:cubicBezTo>
                      <a:pt x="432680" y="533900"/>
                      <a:pt x="432768" y="533900"/>
                      <a:pt x="432943" y="533988"/>
                    </a:cubicBezTo>
                    <a:cubicBezTo>
                      <a:pt x="433207" y="533900"/>
                      <a:pt x="433558" y="533812"/>
                      <a:pt x="433910" y="533636"/>
                    </a:cubicBezTo>
                    <a:lnTo>
                      <a:pt x="432504" y="533812"/>
                    </a:lnTo>
                    <a:close/>
                    <a:moveTo>
                      <a:pt x="430659" y="531089"/>
                    </a:moveTo>
                    <a:cubicBezTo>
                      <a:pt x="430659" y="531176"/>
                      <a:pt x="430571" y="531352"/>
                      <a:pt x="430571" y="531440"/>
                    </a:cubicBezTo>
                    <a:lnTo>
                      <a:pt x="430923" y="530649"/>
                    </a:lnTo>
                    <a:cubicBezTo>
                      <a:pt x="430835" y="530737"/>
                      <a:pt x="430747" y="530913"/>
                      <a:pt x="430659" y="531089"/>
                    </a:cubicBezTo>
                    <a:close/>
                    <a:moveTo>
                      <a:pt x="542146" y="435416"/>
                    </a:moveTo>
                    <a:lnTo>
                      <a:pt x="531603" y="425664"/>
                    </a:lnTo>
                    <a:lnTo>
                      <a:pt x="531515" y="422941"/>
                    </a:lnTo>
                    <a:cubicBezTo>
                      <a:pt x="531340" y="417669"/>
                      <a:pt x="533272" y="414331"/>
                      <a:pt x="534678" y="411959"/>
                    </a:cubicBezTo>
                    <a:lnTo>
                      <a:pt x="538807" y="404843"/>
                    </a:lnTo>
                    <a:lnTo>
                      <a:pt x="544869" y="410378"/>
                    </a:lnTo>
                    <a:cubicBezTo>
                      <a:pt x="545045" y="410553"/>
                      <a:pt x="545572" y="410905"/>
                      <a:pt x="545923" y="411256"/>
                    </a:cubicBezTo>
                    <a:cubicBezTo>
                      <a:pt x="547944" y="412750"/>
                      <a:pt x="551634" y="415561"/>
                      <a:pt x="550843" y="420217"/>
                    </a:cubicBezTo>
                    <a:cubicBezTo>
                      <a:pt x="550316" y="423292"/>
                      <a:pt x="548647" y="425576"/>
                      <a:pt x="547329" y="427421"/>
                    </a:cubicBezTo>
                    <a:cubicBezTo>
                      <a:pt x="546978" y="427860"/>
                      <a:pt x="546626" y="428300"/>
                      <a:pt x="546363" y="428827"/>
                    </a:cubicBezTo>
                    <a:lnTo>
                      <a:pt x="542146" y="435416"/>
                    </a:lnTo>
                    <a:close/>
                    <a:moveTo>
                      <a:pt x="740871" y="271656"/>
                    </a:moveTo>
                    <a:cubicBezTo>
                      <a:pt x="740080" y="271656"/>
                      <a:pt x="739290" y="271569"/>
                      <a:pt x="738499" y="271305"/>
                    </a:cubicBezTo>
                    <a:cubicBezTo>
                      <a:pt x="735072" y="270251"/>
                      <a:pt x="733579" y="267615"/>
                      <a:pt x="732788" y="265594"/>
                    </a:cubicBezTo>
                    <a:lnTo>
                      <a:pt x="723739" y="264189"/>
                    </a:lnTo>
                    <a:lnTo>
                      <a:pt x="731822" y="255228"/>
                    </a:lnTo>
                    <a:cubicBezTo>
                      <a:pt x="732086" y="254964"/>
                      <a:pt x="732525" y="254349"/>
                      <a:pt x="732964" y="253822"/>
                    </a:cubicBezTo>
                    <a:cubicBezTo>
                      <a:pt x="734897" y="251362"/>
                      <a:pt x="738060" y="247233"/>
                      <a:pt x="743067" y="248990"/>
                    </a:cubicBezTo>
                    <a:lnTo>
                      <a:pt x="743682" y="249166"/>
                    </a:lnTo>
                    <a:cubicBezTo>
                      <a:pt x="746406" y="250132"/>
                      <a:pt x="750974" y="251714"/>
                      <a:pt x="752555" y="256458"/>
                    </a:cubicBezTo>
                    <a:cubicBezTo>
                      <a:pt x="753610" y="259620"/>
                      <a:pt x="752907" y="262959"/>
                      <a:pt x="750535" y="266385"/>
                    </a:cubicBezTo>
                    <a:lnTo>
                      <a:pt x="750008" y="267176"/>
                    </a:lnTo>
                    <a:lnTo>
                      <a:pt x="749305" y="267791"/>
                    </a:lnTo>
                    <a:cubicBezTo>
                      <a:pt x="748075" y="269021"/>
                      <a:pt x="744824" y="271656"/>
                      <a:pt x="740871" y="271656"/>
                    </a:cubicBezTo>
                    <a:close/>
                    <a:moveTo>
                      <a:pt x="2270844" y="190919"/>
                    </a:moveTo>
                    <a:lnTo>
                      <a:pt x="2269790" y="182221"/>
                    </a:lnTo>
                    <a:cubicBezTo>
                      <a:pt x="2269790" y="181958"/>
                      <a:pt x="2269702" y="181694"/>
                      <a:pt x="2269614" y="181431"/>
                    </a:cubicBezTo>
                    <a:cubicBezTo>
                      <a:pt x="2269175" y="179498"/>
                      <a:pt x="2268297" y="175896"/>
                      <a:pt x="2270844" y="172821"/>
                    </a:cubicBezTo>
                    <a:cubicBezTo>
                      <a:pt x="2271020" y="172645"/>
                      <a:pt x="2271196" y="172382"/>
                      <a:pt x="2271371" y="172206"/>
                    </a:cubicBezTo>
                    <a:cubicBezTo>
                      <a:pt x="2272689" y="170449"/>
                      <a:pt x="2275237" y="167286"/>
                      <a:pt x="2279542" y="166935"/>
                    </a:cubicBezTo>
                    <a:cubicBezTo>
                      <a:pt x="2281475" y="166759"/>
                      <a:pt x="2284550" y="167286"/>
                      <a:pt x="2287537" y="170361"/>
                    </a:cubicBezTo>
                    <a:lnTo>
                      <a:pt x="2291490" y="174314"/>
                    </a:lnTo>
                    <a:lnTo>
                      <a:pt x="2288240" y="178883"/>
                    </a:lnTo>
                    <a:cubicBezTo>
                      <a:pt x="2287624" y="179674"/>
                      <a:pt x="2287361" y="180288"/>
                      <a:pt x="2287097" y="180903"/>
                    </a:cubicBezTo>
                    <a:cubicBezTo>
                      <a:pt x="2286658" y="181958"/>
                      <a:pt x="2285955" y="183363"/>
                      <a:pt x="2284550" y="184593"/>
                    </a:cubicBezTo>
                    <a:cubicBezTo>
                      <a:pt x="2282880" y="186087"/>
                      <a:pt x="2281035" y="186702"/>
                      <a:pt x="2279718" y="187229"/>
                    </a:cubicBezTo>
                    <a:cubicBezTo>
                      <a:pt x="2279454" y="187317"/>
                      <a:pt x="2279103" y="187405"/>
                      <a:pt x="2278839" y="187580"/>
                    </a:cubicBezTo>
                    <a:lnTo>
                      <a:pt x="2270844" y="190919"/>
                    </a:lnTo>
                    <a:close/>
                    <a:moveTo>
                      <a:pt x="886269" y="185384"/>
                    </a:moveTo>
                    <a:cubicBezTo>
                      <a:pt x="885478" y="185384"/>
                      <a:pt x="884600" y="185296"/>
                      <a:pt x="883809" y="185033"/>
                    </a:cubicBezTo>
                    <a:cubicBezTo>
                      <a:pt x="879504" y="183803"/>
                      <a:pt x="877659" y="181255"/>
                      <a:pt x="876781" y="179410"/>
                    </a:cubicBezTo>
                    <a:cubicBezTo>
                      <a:pt x="874936" y="175193"/>
                      <a:pt x="876869" y="171327"/>
                      <a:pt x="877923" y="168955"/>
                    </a:cubicBezTo>
                    <a:lnTo>
                      <a:pt x="879856" y="164914"/>
                    </a:lnTo>
                    <a:lnTo>
                      <a:pt x="883545" y="164563"/>
                    </a:lnTo>
                    <a:cubicBezTo>
                      <a:pt x="885478" y="164387"/>
                      <a:pt x="891277" y="163860"/>
                      <a:pt x="894966" y="167813"/>
                    </a:cubicBezTo>
                    <a:cubicBezTo>
                      <a:pt x="898217" y="171415"/>
                      <a:pt x="897338" y="175808"/>
                      <a:pt x="896987" y="177741"/>
                    </a:cubicBezTo>
                    <a:lnTo>
                      <a:pt x="896899" y="178092"/>
                    </a:lnTo>
                    <a:cubicBezTo>
                      <a:pt x="896636" y="179586"/>
                      <a:pt x="895669" y="181694"/>
                      <a:pt x="892946" y="183363"/>
                    </a:cubicBezTo>
                    <a:cubicBezTo>
                      <a:pt x="891364" y="184418"/>
                      <a:pt x="888817" y="185384"/>
                      <a:pt x="886269" y="185384"/>
                    </a:cubicBezTo>
                    <a:close/>
                    <a:moveTo>
                      <a:pt x="886708" y="177565"/>
                    </a:moveTo>
                    <a:lnTo>
                      <a:pt x="886708" y="177565"/>
                    </a:lnTo>
                    <a:lnTo>
                      <a:pt x="886708" y="177565"/>
                    </a:lnTo>
                    <a:close/>
                    <a:moveTo>
                      <a:pt x="884073" y="175544"/>
                    </a:moveTo>
                    <a:cubicBezTo>
                      <a:pt x="884073" y="175632"/>
                      <a:pt x="884073" y="175632"/>
                      <a:pt x="884073" y="175544"/>
                    </a:cubicBezTo>
                    <a:lnTo>
                      <a:pt x="884073" y="175544"/>
                    </a:lnTo>
                    <a:close/>
                    <a:moveTo>
                      <a:pt x="884336" y="174666"/>
                    </a:moveTo>
                    <a:cubicBezTo>
                      <a:pt x="884424" y="174929"/>
                      <a:pt x="884512" y="175281"/>
                      <a:pt x="884688" y="175632"/>
                    </a:cubicBezTo>
                    <a:lnTo>
                      <a:pt x="884600" y="174227"/>
                    </a:lnTo>
                    <a:cubicBezTo>
                      <a:pt x="884424" y="174402"/>
                      <a:pt x="884424" y="174578"/>
                      <a:pt x="884336" y="174666"/>
                    </a:cubicBezTo>
                    <a:close/>
                    <a:moveTo>
                      <a:pt x="886972" y="172294"/>
                    </a:moveTo>
                    <a:lnTo>
                      <a:pt x="887762" y="172645"/>
                    </a:lnTo>
                    <a:cubicBezTo>
                      <a:pt x="887587" y="172557"/>
                      <a:pt x="887499" y="172469"/>
                      <a:pt x="887323" y="172382"/>
                    </a:cubicBezTo>
                    <a:cubicBezTo>
                      <a:pt x="887235" y="172382"/>
                      <a:pt x="887060" y="172382"/>
                      <a:pt x="886972" y="172294"/>
                    </a:cubicBezTo>
                    <a:close/>
                    <a:moveTo>
                      <a:pt x="2245455" y="176423"/>
                    </a:moveTo>
                    <a:cubicBezTo>
                      <a:pt x="2243698" y="176423"/>
                      <a:pt x="2242380" y="175808"/>
                      <a:pt x="2241589" y="175369"/>
                    </a:cubicBezTo>
                    <a:cubicBezTo>
                      <a:pt x="2239568" y="174139"/>
                      <a:pt x="2238426" y="172118"/>
                      <a:pt x="2238075" y="169395"/>
                    </a:cubicBezTo>
                    <a:lnTo>
                      <a:pt x="2236494" y="155426"/>
                    </a:lnTo>
                    <a:lnTo>
                      <a:pt x="2260390" y="171415"/>
                    </a:lnTo>
                    <a:lnTo>
                      <a:pt x="2248354" y="175896"/>
                    </a:lnTo>
                    <a:cubicBezTo>
                      <a:pt x="2247388" y="176247"/>
                      <a:pt x="2246421" y="176423"/>
                      <a:pt x="2245455" y="176423"/>
                    </a:cubicBezTo>
                    <a:close/>
                    <a:moveTo>
                      <a:pt x="2245455" y="163333"/>
                    </a:moveTo>
                    <a:cubicBezTo>
                      <a:pt x="2244840" y="163333"/>
                      <a:pt x="2244225" y="163421"/>
                      <a:pt x="2243873" y="163596"/>
                    </a:cubicBezTo>
                    <a:lnTo>
                      <a:pt x="2245718" y="168604"/>
                    </a:lnTo>
                    <a:lnTo>
                      <a:pt x="2251077" y="167989"/>
                    </a:lnTo>
                    <a:cubicBezTo>
                      <a:pt x="2250989" y="167198"/>
                      <a:pt x="2250287" y="165353"/>
                      <a:pt x="2248354" y="164211"/>
                    </a:cubicBezTo>
                    <a:cubicBezTo>
                      <a:pt x="2247388" y="163508"/>
                      <a:pt x="2246333" y="163333"/>
                      <a:pt x="2245455" y="163333"/>
                    </a:cubicBezTo>
                    <a:close/>
                    <a:moveTo>
                      <a:pt x="1038783" y="119406"/>
                    </a:moveTo>
                    <a:cubicBezTo>
                      <a:pt x="1038607" y="119406"/>
                      <a:pt x="1038432" y="119406"/>
                      <a:pt x="1038256" y="119406"/>
                    </a:cubicBezTo>
                    <a:cubicBezTo>
                      <a:pt x="1034566" y="119142"/>
                      <a:pt x="1032545" y="116682"/>
                      <a:pt x="1031579" y="115277"/>
                    </a:cubicBezTo>
                    <a:lnTo>
                      <a:pt x="1028592" y="114310"/>
                    </a:lnTo>
                    <a:lnTo>
                      <a:pt x="1028504" y="109654"/>
                    </a:lnTo>
                    <a:cubicBezTo>
                      <a:pt x="1028416" y="106667"/>
                      <a:pt x="1028241" y="99814"/>
                      <a:pt x="1033600" y="97091"/>
                    </a:cubicBezTo>
                    <a:cubicBezTo>
                      <a:pt x="1035884" y="95949"/>
                      <a:pt x="1039486" y="95422"/>
                      <a:pt x="1044142" y="99024"/>
                    </a:cubicBezTo>
                    <a:cubicBezTo>
                      <a:pt x="1045724" y="100254"/>
                      <a:pt x="1049062" y="102889"/>
                      <a:pt x="1049413" y="107194"/>
                    </a:cubicBezTo>
                    <a:cubicBezTo>
                      <a:pt x="1049677" y="110093"/>
                      <a:pt x="1048535" y="112905"/>
                      <a:pt x="1046163" y="115540"/>
                    </a:cubicBezTo>
                    <a:cubicBezTo>
                      <a:pt x="1043879" y="118088"/>
                      <a:pt x="1041419" y="119406"/>
                      <a:pt x="1038783" y="119406"/>
                    </a:cubicBezTo>
                    <a:close/>
                    <a:moveTo>
                      <a:pt x="1694875" y="40074"/>
                    </a:moveTo>
                    <a:cubicBezTo>
                      <a:pt x="1693118" y="40074"/>
                      <a:pt x="1691800" y="39459"/>
                      <a:pt x="1691009" y="39020"/>
                    </a:cubicBezTo>
                    <a:cubicBezTo>
                      <a:pt x="1688989" y="37790"/>
                      <a:pt x="1687847" y="35769"/>
                      <a:pt x="1687495" y="33046"/>
                    </a:cubicBezTo>
                    <a:lnTo>
                      <a:pt x="1685914" y="19077"/>
                    </a:lnTo>
                    <a:lnTo>
                      <a:pt x="1709810" y="35066"/>
                    </a:lnTo>
                    <a:lnTo>
                      <a:pt x="1697774" y="39547"/>
                    </a:lnTo>
                    <a:cubicBezTo>
                      <a:pt x="1696808" y="39986"/>
                      <a:pt x="1695841" y="40074"/>
                      <a:pt x="1694875" y="40074"/>
                    </a:cubicBezTo>
                    <a:close/>
                    <a:moveTo>
                      <a:pt x="1694875" y="26984"/>
                    </a:moveTo>
                    <a:cubicBezTo>
                      <a:pt x="1694260" y="26984"/>
                      <a:pt x="1693645" y="27071"/>
                      <a:pt x="1693294" y="27247"/>
                    </a:cubicBezTo>
                    <a:lnTo>
                      <a:pt x="1695139" y="32255"/>
                    </a:lnTo>
                    <a:lnTo>
                      <a:pt x="1700498" y="31640"/>
                    </a:lnTo>
                    <a:cubicBezTo>
                      <a:pt x="1700410" y="30849"/>
                      <a:pt x="1699707" y="29004"/>
                      <a:pt x="1697774" y="27862"/>
                    </a:cubicBezTo>
                    <a:cubicBezTo>
                      <a:pt x="1696808" y="27247"/>
                      <a:pt x="1695754" y="26984"/>
                      <a:pt x="1694875" y="26984"/>
                    </a:cubicBezTo>
                    <a:close/>
                  </a:path>
                </a:pathLst>
              </a:custGeom>
              <a:solidFill>
                <a:srgbClr val="93288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D2DB1E06-F77B-D955-E81E-155756CC94EA}"/>
                  </a:ext>
                </a:extLst>
              </p:cNvPr>
              <p:cNvSpPr/>
              <p:nvPr/>
            </p:nvSpPr>
            <p:spPr>
              <a:xfrm>
                <a:off x="628198" y="167172"/>
                <a:ext cx="2840893" cy="1744789"/>
              </a:xfrm>
              <a:custGeom>
                <a:avLst/>
                <a:gdLst>
                  <a:gd name="connsiteX0" fmla="*/ 51908 w 2840893"/>
                  <a:gd name="connsiteY0" fmla="*/ 1477362 h 1744789"/>
                  <a:gd name="connsiteX1" fmla="*/ 50766 w 2840893"/>
                  <a:gd name="connsiteY1" fmla="*/ 1488432 h 1744789"/>
                  <a:gd name="connsiteX2" fmla="*/ 51205 w 2840893"/>
                  <a:gd name="connsiteY2" fmla="*/ 1495372 h 1744789"/>
                  <a:gd name="connsiteX3" fmla="*/ 54983 w 2840893"/>
                  <a:gd name="connsiteY3" fmla="*/ 1516106 h 1744789"/>
                  <a:gd name="connsiteX4" fmla="*/ 50327 w 2840893"/>
                  <a:gd name="connsiteY4" fmla="*/ 1536576 h 1744789"/>
                  <a:gd name="connsiteX5" fmla="*/ 53577 w 2840893"/>
                  <a:gd name="connsiteY5" fmla="*/ 1538069 h 1744789"/>
                  <a:gd name="connsiteX6" fmla="*/ 55950 w 2840893"/>
                  <a:gd name="connsiteY6" fmla="*/ 1549139 h 1744789"/>
                  <a:gd name="connsiteX7" fmla="*/ 52699 w 2840893"/>
                  <a:gd name="connsiteY7" fmla="*/ 1583226 h 1744789"/>
                  <a:gd name="connsiteX8" fmla="*/ 56037 w 2840893"/>
                  <a:gd name="connsiteY8" fmla="*/ 1585598 h 1744789"/>
                  <a:gd name="connsiteX9" fmla="*/ 57795 w 2840893"/>
                  <a:gd name="connsiteY9" fmla="*/ 1588937 h 1744789"/>
                  <a:gd name="connsiteX10" fmla="*/ 57882 w 2840893"/>
                  <a:gd name="connsiteY10" fmla="*/ 1619598 h 1744789"/>
                  <a:gd name="connsiteX11" fmla="*/ 55862 w 2840893"/>
                  <a:gd name="connsiteY11" fmla="*/ 1630491 h 1744789"/>
                  <a:gd name="connsiteX12" fmla="*/ 57707 w 2840893"/>
                  <a:gd name="connsiteY12" fmla="*/ 1641122 h 1744789"/>
                  <a:gd name="connsiteX13" fmla="*/ 62187 w 2840893"/>
                  <a:gd name="connsiteY13" fmla="*/ 1686982 h 1744789"/>
                  <a:gd name="connsiteX14" fmla="*/ 61748 w 2840893"/>
                  <a:gd name="connsiteY14" fmla="*/ 1689705 h 1744789"/>
                  <a:gd name="connsiteX15" fmla="*/ 68337 w 2840893"/>
                  <a:gd name="connsiteY15" fmla="*/ 1721069 h 1744789"/>
                  <a:gd name="connsiteX16" fmla="*/ 57267 w 2840893"/>
                  <a:gd name="connsiteY16" fmla="*/ 1731875 h 1744789"/>
                  <a:gd name="connsiteX17" fmla="*/ 35567 w 2840893"/>
                  <a:gd name="connsiteY17" fmla="*/ 1734247 h 1744789"/>
                  <a:gd name="connsiteX18" fmla="*/ 21335 w 2840893"/>
                  <a:gd name="connsiteY18" fmla="*/ 1724231 h 1744789"/>
                  <a:gd name="connsiteX19" fmla="*/ 15976 w 2840893"/>
                  <a:gd name="connsiteY19" fmla="*/ 1687069 h 1744789"/>
                  <a:gd name="connsiteX20" fmla="*/ 13428 w 2840893"/>
                  <a:gd name="connsiteY20" fmla="*/ 1672398 h 1744789"/>
                  <a:gd name="connsiteX21" fmla="*/ 13868 w 2840893"/>
                  <a:gd name="connsiteY21" fmla="*/ 1664842 h 1744789"/>
                  <a:gd name="connsiteX22" fmla="*/ 14043 w 2840893"/>
                  <a:gd name="connsiteY22" fmla="*/ 1654651 h 1744789"/>
                  <a:gd name="connsiteX23" fmla="*/ 13077 w 2840893"/>
                  <a:gd name="connsiteY23" fmla="*/ 1641385 h 1744789"/>
                  <a:gd name="connsiteX24" fmla="*/ 11496 w 2840893"/>
                  <a:gd name="connsiteY24" fmla="*/ 1629086 h 1744789"/>
                  <a:gd name="connsiteX25" fmla="*/ 10793 w 2840893"/>
                  <a:gd name="connsiteY25" fmla="*/ 1626802 h 1744789"/>
                  <a:gd name="connsiteX26" fmla="*/ 7806 w 2840893"/>
                  <a:gd name="connsiteY26" fmla="*/ 1560560 h 1744789"/>
                  <a:gd name="connsiteX27" fmla="*/ 7718 w 2840893"/>
                  <a:gd name="connsiteY27" fmla="*/ 1525243 h 1744789"/>
                  <a:gd name="connsiteX28" fmla="*/ 8684 w 2840893"/>
                  <a:gd name="connsiteY28" fmla="*/ 1493352 h 1744789"/>
                  <a:gd name="connsiteX29" fmla="*/ 13340 w 2840893"/>
                  <a:gd name="connsiteY29" fmla="*/ 1460055 h 1744789"/>
                  <a:gd name="connsiteX30" fmla="*/ 13340 w 2840893"/>
                  <a:gd name="connsiteY30" fmla="*/ 1457508 h 1744789"/>
                  <a:gd name="connsiteX31" fmla="*/ 13692 w 2840893"/>
                  <a:gd name="connsiteY31" fmla="*/ 1408485 h 1744789"/>
                  <a:gd name="connsiteX32" fmla="*/ 18172 w 2840893"/>
                  <a:gd name="connsiteY32" fmla="*/ 1359463 h 1744789"/>
                  <a:gd name="connsiteX33" fmla="*/ 23619 w 2840893"/>
                  <a:gd name="connsiteY33" fmla="*/ 1334073 h 1744789"/>
                  <a:gd name="connsiteX34" fmla="*/ 22565 w 2840893"/>
                  <a:gd name="connsiteY34" fmla="*/ 1328099 h 1744789"/>
                  <a:gd name="connsiteX35" fmla="*/ 21950 w 2840893"/>
                  <a:gd name="connsiteY35" fmla="*/ 1315975 h 1744789"/>
                  <a:gd name="connsiteX36" fmla="*/ 26079 w 2840893"/>
                  <a:gd name="connsiteY36" fmla="*/ 1298141 h 1744789"/>
                  <a:gd name="connsiteX37" fmla="*/ 26958 w 2840893"/>
                  <a:gd name="connsiteY37" fmla="*/ 1281536 h 1744789"/>
                  <a:gd name="connsiteX38" fmla="*/ 29154 w 2840893"/>
                  <a:gd name="connsiteY38" fmla="*/ 1264668 h 1744789"/>
                  <a:gd name="connsiteX39" fmla="*/ 34689 w 2840893"/>
                  <a:gd name="connsiteY39" fmla="*/ 1231460 h 1744789"/>
                  <a:gd name="connsiteX40" fmla="*/ 43211 w 2840893"/>
                  <a:gd name="connsiteY40" fmla="*/ 1204928 h 1744789"/>
                  <a:gd name="connsiteX41" fmla="*/ 44616 w 2840893"/>
                  <a:gd name="connsiteY41" fmla="*/ 1200447 h 1744789"/>
                  <a:gd name="connsiteX42" fmla="*/ 51908 w 2840893"/>
                  <a:gd name="connsiteY42" fmla="*/ 1164867 h 1744789"/>
                  <a:gd name="connsiteX43" fmla="*/ 55071 w 2840893"/>
                  <a:gd name="connsiteY43" fmla="*/ 1150546 h 1744789"/>
                  <a:gd name="connsiteX44" fmla="*/ 67195 w 2840893"/>
                  <a:gd name="connsiteY44" fmla="*/ 1097834 h 1744789"/>
                  <a:gd name="connsiteX45" fmla="*/ 76068 w 2840893"/>
                  <a:gd name="connsiteY45" fmla="*/ 1064801 h 1744789"/>
                  <a:gd name="connsiteX46" fmla="*/ 97065 w 2840893"/>
                  <a:gd name="connsiteY46" fmla="*/ 1011825 h 1744789"/>
                  <a:gd name="connsiteX47" fmla="*/ 99789 w 2840893"/>
                  <a:gd name="connsiteY47" fmla="*/ 1001195 h 1744789"/>
                  <a:gd name="connsiteX48" fmla="*/ 102688 w 2840893"/>
                  <a:gd name="connsiteY48" fmla="*/ 988017 h 1744789"/>
                  <a:gd name="connsiteX49" fmla="*/ 115427 w 2840893"/>
                  <a:gd name="connsiteY49" fmla="*/ 951294 h 1744789"/>
                  <a:gd name="connsiteX50" fmla="*/ 123948 w 2840893"/>
                  <a:gd name="connsiteY50" fmla="*/ 928452 h 1744789"/>
                  <a:gd name="connsiteX51" fmla="*/ 133524 w 2840893"/>
                  <a:gd name="connsiteY51" fmla="*/ 907719 h 1744789"/>
                  <a:gd name="connsiteX52" fmla="*/ 138269 w 2840893"/>
                  <a:gd name="connsiteY52" fmla="*/ 900778 h 1744789"/>
                  <a:gd name="connsiteX53" fmla="*/ 141607 w 2840893"/>
                  <a:gd name="connsiteY53" fmla="*/ 897000 h 1744789"/>
                  <a:gd name="connsiteX54" fmla="*/ 157421 w 2840893"/>
                  <a:gd name="connsiteY54" fmla="*/ 860190 h 1744789"/>
                  <a:gd name="connsiteX55" fmla="*/ 162604 w 2840893"/>
                  <a:gd name="connsiteY55" fmla="*/ 849296 h 1744789"/>
                  <a:gd name="connsiteX56" fmla="*/ 177363 w 2840893"/>
                  <a:gd name="connsiteY56" fmla="*/ 815911 h 1744789"/>
                  <a:gd name="connsiteX57" fmla="*/ 190981 w 2840893"/>
                  <a:gd name="connsiteY57" fmla="*/ 791400 h 1744789"/>
                  <a:gd name="connsiteX58" fmla="*/ 198185 w 2840893"/>
                  <a:gd name="connsiteY58" fmla="*/ 780067 h 1744789"/>
                  <a:gd name="connsiteX59" fmla="*/ 201963 w 2840893"/>
                  <a:gd name="connsiteY59" fmla="*/ 775059 h 1744789"/>
                  <a:gd name="connsiteX60" fmla="*/ 224453 w 2840893"/>
                  <a:gd name="connsiteY60" fmla="*/ 729288 h 1744789"/>
                  <a:gd name="connsiteX61" fmla="*/ 246680 w 2840893"/>
                  <a:gd name="connsiteY61" fmla="*/ 691423 h 1744789"/>
                  <a:gd name="connsiteX62" fmla="*/ 254675 w 2840893"/>
                  <a:gd name="connsiteY62" fmla="*/ 681671 h 1744789"/>
                  <a:gd name="connsiteX63" fmla="*/ 259682 w 2840893"/>
                  <a:gd name="connsiteY63" fmla="*/ 671919 h 1744789"/>
                  <a:gd name="connsiteX64" fmla="*/ 259682 w 2840893"/>
                  <a:gd name="connsiteY64" fmla="*/ 669371 h 1744789"/>
                  <a:gd name="connsiteX65" fmla="*/ 279098 w 2840893"/>
                  <a:gd name="connsiteY65" fmla="*/ 644948 h 1744789"/>
                  <a:gd name="connsiteX66" fmla="*/ 285599 w 2840893"/>
                  <a:gd name="connsiteY66" fmla="*/ 635811 h 1744789"/>
                  <a:gd name="connsiteX67" fmla="*/ 302379 w 2840893"/>
                  <a:gd name="connsiteY67" fmla="*/ 607259 h 1744789"/>
                  <a:gd name="connsiteX68" fmla="*/ 325134 w 2840893"/>
                  <a:gd name="connsiteY68" fmla="*/ 576158 h 1744789"/>
                  <a:gd name="connsiteX69" fmla="*/ 343583 w 2840893"/>
                  <a:gd name="connsiteY69" fmla="*/ 551032 h 1744789"/>
                  <a:gd name="connsiteX70" fmla="*/ 372487 w 2840893"/>
                  <a:gd name="connsiteY70" fmla="*/ 517296 h 1744789"/>
                  <a:gd name="connsiteX71" fmla="*/ 404378 w 2840893"/>
                  <a:gd name="connsiteY71" fmla="*/ 481979 h 1744789"/>
                  <a:gd name="connsiteX72" fmla="*/ 419313 w 2840893"/>
                  <a:gd name="connsiteY72" fmla="*/ 464848 h 1744789"/>
                  <a:gd name="connsiteX73" fmla="*/ 441891 w 2840893"/>
                  <a:gd name="connsiteY73" fmla="*/ 438843 h 1744789"/>
                  <a:gd name="connsiteX74" fmla="*/ 488366 w 2840893"/>
                  <a:gd name="connsiteY74" fmla="*/ 392983 h 1744789"/>
                  <a:gd name="connsiteX75" fmla="*/ 513141 w 2840893"/>
                  <a:gd name="connsiteY75" fmla="*/ 368296 h 1744789"/>
                  <a:gd name="connsiteX76" fmla="*/ 525792 w 2840893"/>
                  <a:gd name="connsiteY76" fmla="*/ 360477 h 1744789"/>
                  <a:gd name="connsiteX77" fmla="*/ 530360 w 2840893"/>
                  <a:gd name="connsiteY77" fmla="*/ 356085 h 1744789"/>
                  <a:gd name="connsiteX78" fmla="*/ 559352 w 2840893"/>
                  <a:gd name="connsiteY78" fmla="*/ 331661 h 1744789"/>
                  <a:gd name="connsiteX79" fmla="*/ 570685 w 2840893"/>
                  <a:gd name="connsiteY79" fmla="*/ 321031 h 1744789"/>
                  <a:gd name="connsiteX80" fmla="*/ 600204 w 2840893"/>
                  <a:gd name="connsiteY80" fmla="*/ 297750 h 1744789"/>
                  <a:gd name="connsiteX81" fmla="*/ 607144 w 2840893"/>
                  <a:gd name="connsiteY81" fmla="*/ 292479 h 1744789"/>
                  <a:gd name="connsiteX82" fmla="*/ 652565 w 2840893"/>
                  <a:gd name="connsiteY82" fmla="*/ 256107 h 1744789"/>
                  <a:gd name="connsiteX83" fmla="*/ 702026 w 2840893"/>
                  <a:gd name="connsiteY83" fmla="*/ 223865 h 1744789"/>
                  <a:gd name="connsiteX84" fmla="*/ 723111 w 2840893"/>
                  <a:gd name="connsiteY84" fmla="*/ 208227 h 1744789"/>
                  <a:gd name="connsiteX85" fmla="*/ 726186 w 2840893"/>
                  <a:gd name="connsiteY85" fmla="*/ 206118 h 1744789"/>
                  <a:gd name="connsiteX86" fmla="*/ 747447 w 2840893"/>
                  <a:gd name="connsiteY86" fmla="*/ 194609 h 1744789"/>
                  <a:gd name="connsiteX87" fmla="*/ 770640 w 2840893"/>
                  <a:gd name="connsiteY87" fmla="*/ 184155 h 1744789"/>
                  <a:gd name="connsiteX88" fmla="*/ 778723 w 2840893"/>
                  <a:gd name="connsiteY88" fmla="*/ 178620 h 1744789"/>
                  <a:gd name="connsiteX89" fmla="*/ 800247 w 2840893"/>
                  <a:gd name="connsiteY89" fmla="*/ 163949 h 1744789"/>
                  <a:gd name="connsiteX90" fmla="*/ 823792 w 2840893"/>
                  <a:gd name="connsiteY90" fmla="*/ 151034 h 1744789"/>
                  <a:gd name="connsiteX91" fmla="*/ 857879 w 2840893"/>
                  <a:gd name="connsiteY91" fmla="*/ 135220 h 1744789"/>
                  <a:gd name="connsiteX92" fmla="*/ 890648 w 2840893"/>
                  <a:gd name="connsiteY92" fmla="*/ 119494 h 1744789"/>
                  <a:gd name="connsiteX93" fmla="*/ 935717 w 2840893"/>
                  <a:gd name="connsiteY93" fmla="*/ 103417 h 1744789"/>
                  <a:gd name="connsiteX94" fmla="*/ 949774 w 2840893"/>
                  <a:gd name="connsiteY94" fmla="*/ 96653 h 1744789"/>
                  <a:gd name="connsiteX95" fmla="*/ 987639 w 2840893"/>
                  <a:gd name="connsiteY95" fmla="*/ 80312 h 1744789"/>
                  <a:gd name="connsiteX96" fmla="*/ 1005034 w 2840893"/>
                  <a:gd name="connsiteY96" fmla="*/ 74865 h 1744789"/>
                  <a:gd name="connsiteX97" fmla="*/ 1037276 w 2840893"/>
                  <a:gd name="connsiteY97" fmla="*/ 63883 h 1744789"/>
                  <a:gd name="connsiteX98" fmla="*/ 1058098 w 2840893"/>
                  <a:gd name="connsiteY98" fmla="*/ 57470 h 1744789"/>
                  <a:gd name="connsiteX99" fmla="*/ 1071539 w 2840893"/>
                  <a:gd name="connsiteY99" fmla="*/ 56503 h 1744789"/>
                  <a:gd name="connsiteX100" fmla="*/ 1074878 w 2840893"/>
                  <a:gd name="connsiteY100" fmla="*/ 55713 h 1744789"/>
                  <a:gd name="connsiteX101" fmla="*/ 1108965 w 2840893"/>
                  <a:gd name="connsiteY101" fmla="*/ 46224 h 1744789"/>
                  <a:gd name="connsiteX102" fmla="*/ 1121879 w 2840893"/>
                  <a:gd name="connsiteY102" fmla="*/ 42710 h 1744789"/>
                  <a:gd name="connsiteX103" fmla="*/ 1157460 w 2840893"/>
                  <a:gd name="connsiteY103" fmla="*/ 35506 h 1744789"/>
                  <a:gd name="connsiteX104" fmla="*/ 1168090 w 2840893"/>
                  <a:gd name="connsiteY104" fmla="*/ 32959 h 1744789"/>
                  <a:gd name="connsiteX105" fmla="*/ 1198839 w 2840893"/>
                  <a:gd name="connsiteY105" fmla="*/ 24700 h 1744789"/>
                  <a:gd name="connsiteX106" fmla="*/ 1235562 w 2840893"/>
                  <a:gd name="connsiteY106" fmla="*/ 18814 h 1744789"/>
                  <a:gd name="connsiteX107" fmla="*/ 1261391 w 2840893"/>
                  <a:gd name="connsiteY107" fmla="*/ 14861 h 1744789"/>
                  <a:gd name="connsiteX108" fmla="*/ 1284936 w 2840893"/>
                  <a:gd name="connsiteY108" fmla="*/ 14773 h 1744789"/>
                  <a:gd name="connsiteX109" fmla="*/ 1305055 w 2840893"/>
                  <a:gd name="connsiteY109" fmla="*/ 14685 h 1744789"/>
                  <a:gd name="connsiteX110" fmla="*/ 1310150 w 2840893"/>
                  <a:gd name="connsiteY110" fmla="*/ 14597 h 1744789"/>
                  <a:gd name="connsiteX111" fmla="*/ 1337121 w 2840893"/>
                  <a:gd name="connsiteY111" fmla="*/ 11961 h 1744789"/>
                  <a:gd name="connsiteX112" fmla="*/ 1354340 w 2840893"/>
                  <a:gd name="connsiteY112" fmla="*/ 9326 h 1744789"/>
                  <a:gd name="connsiteX113" fmla="*/ 1406965 w 2840893"/>
                  <a:gd name="connsiteY113" fmla="*/ 7657 h 1744789"/>
                  <a:gd name="connsiteX114" fmla="*/ 1441579 w 2840893"/>
                  <a:gd name="connsiteY114" fmla="*/ 12049 h 1744789"/>
                  <a:gd name="connsiteX115" fmla="*/ 1462137 w 2840893"/>
                  <a:gd name="connsiteY115" fmla="*/ 10292 h 1744789"/>
                  <a:gd name="connsiteX116" fmla="*/ 1491832 w 2840893"/>
                  <a:gd name="connsiteY116" fmla="*/ 13104 h 1744789"/>
                  <a:gd name="connsiteX117" fmla="*/ 1510632 w 2840893"/>
                  <a:gd name="connsiteY117" fmla="*/ 13982 h 1744789"/>
                  <a:gd name="connsiteX118" fmla="*/ 1521878 w 2840893"/>
                  <a:gd name="connsiteY118" fmla="*/ 14597 h 1744789"/>
                  <a:gd name="connsiteX119" fmla="*/ 1539097 w 2840893"/>
                  <a:gd name="connsiteY119" fmla="*/ 16969 h 1744789"/>
                  <a:gd name="connsiteX120" fmla="*/ 1580213 w 2840893"/>
                  <a:gd name="connsiteY120" fmla="*/ 17584 h 1744789"/>
                  <a:gd name="connsiteX121" fmla="*/ 1609468 w 2840893"/>
                  <a:gd name="connsiteY121" fmla="*/ 22416 h 1744789"/>
                  <a:gd name="connsiteX122" fmla="*/ 1637405 w 2840893"/>
                  <a:gd name="connsiteY122" fmla="*/ 27160 h 1744789"/>
                  <a:gd name="connsiteX123" fmla="*/ 1674655 w 2840893"/>
                  <a:gd name="connsiteY123" fmla="*/ 35946 h 1744789"/>
                  <a:gd name="connsiteX124" fmla="*/ 1682914 w 2840893"/>
                  <a:gd name="connsiteY124" fmla="*/ 37966 h 1744789"/>
                  <a:gd name="connsiteX125" fmla="*/ 1717879 w 2840893"/>
                  <a:gd name="connsiteY125" fmla="*/ 45434 h 1744789"/>
                  <a:gd name="connsiteX126" fmla="*/ 1745641 w 2840893"/>
                  <a:gd name="connsiteY126" fmla="*/ 51144 h 1744789"/>
                  <a:gd name="connsiteX127" fmla="*/ 1750913 w 2840893"/>
                  <a:gd name="connsiteY127" fmla="*/ 51144 h 1744789"/>
                  <a:gd name="connsiteX128" fmla="*/ 1773315 w 2840893"/>
                  <a:gd name="connsiteY128" fmla="*/ 57821 h 1744789"/>
                  <a:gd name="connsiteX129" fmla="*/ 1795191 w 2840893"/>
                  <a:gd name="connsiteY129" fmla="*/ 62390 h 1744789"/>
                  <a:gd name="connsiteX130" fmla="*/ 1846234 w 2840893"/>
                  <a:gd name="connsiteY130" fmla="*/ 81542 h 1744789"/>
                  <a:gd name="connsiteX131" fmla="*/ 1879530 w 2840893"/>
                  <a:gd name="connsiteY131" fmla="*/ 93051 h 1744789"/>
                  <a:gd name="connsiteX132" fmla="*/ 1894290 w 2840893"/>
                  <a:gd name="connsiteY132" fmla="*/ 101309 h 1744789"/>
                  <a:gd name="connsiteX133" fmla="*/ 1907995 w 2840893"/>
                  <a:gd name="connsiteY133" fmla="*/ 106580 h 1744789"/>
                  <a:gd name="connsiteX134" fmla="*/ 1934615 w 2840893"/>
                  <a:gd name="connsiteY134" fmla="*/ 118089 h 1744789"/>
                  <a:gd name="connsiteX135" fmla="*/ 1946124 w 2840893"/>
                  <a:gd name="connsiteY135" fmla="*/ 122130 h 1744789"/>
                  <a:gd name="connsiteX136" fmla="*/ 1951746 w 2840893"/>
                  <a:gd name="connsiteY136" fmla="*/ 124239 h 1744789"/>
                  <a:gd name="connsiteX137" fmla="*/ 2008060 w 2840893"/>
                  <a:gd name="connsiteY137" fmla="*/ 149628 h 1744789"/>
                  <a:gd name="connsiteX138" fmla="*/ 2062881 w 2840893"/>
                  <a:gd name="connsiteY138" fmla="*/ 182310 h 1744789"/>
                  <a:gd name="connsiteX139" fmla="*/ 2088798 w 2840893"/>
                  <a:gd name="connsiteY139" fmla="*/ 195224 h 1744789"/>
                  <a:gd name="connsiteX140" fmla="*/ 2102943 w 2840893"/>
                  <a:gd name="connsiteY140" fmla="*/ 210247 h 1744789"/>
                  <a:gd name="connsiteX141" fmla="*/ 2105051 w 2840893"/>
                  <a:gd name="connsiteY141" fmla="*/ 214552 h 1744789"/>
                  <a:gd name="connsiteX142" fmla="*/ 2106896 w 2840893"/>
                  <a:gd name="connsiteY142" fmla="*/ 216309 h 1744789"/>
                  <a:gd name="connsiteX143" fmla="*/ 2108038 w 2840893"/>
                  <a:gd name="connsiteY143" fmla="*/ 212971 h 1744789"/>
                  <a:gd name="connsiteX144" fmla="*/ 2110059 w 2840893"/>
                  <a:gd name="connsiteY144" fmla="*/ 208490 h 1744789"/>
                  <a:gd name="connsiteX145" fmla="*/ 2115066 w 2840893"/>
                  <a:gd name="connsiteY145" fmla="*/ 209018 h 1744789"/>
                  <a:gd name="connsiteX146" fmla="*/ 2134306 w 2840893"/>
                  <a:gd name="connsiteY146" fmla="*/ 222811 h 1744789"/>
                  <a:gd name="connsiteX147" fmla="*/ 2162771 w 2840893"/>
                  <a:gd name="connsiteY147" fmla="*/ 242578 h 1744789"/>
                  <a:gd name="connsiteX148" fmla="*/ 2201690 w 2840893"/>
                  <a:gd name="connsiteY148" fmla="*/ 268934 h 1744789"/>
                  <a:gd name="connsiteX149" fmla="*/ 2237622 w 2840893"/>
                  <a:gd name="connsiteY149" fmla="*/ 299419 h 1744789"/>
                  <a:gd name="connsiteX150" fmla="*/ 2261079 w 2840893"/>
                  <a:gd name="connsiteY150" fmla="*/ 315408 h 1744789"/>
                  <a:gd name="connsiteX151" fmla="*/ 2269250 w 2840893"/>
                  <a:gd name="connsiteY151" fmla="*/ 323579 h 1744789"/>
                  <a:gd name="connsiteX152" fmla="*/ 2299999 w 2840893"/>
                  <a:gd name="connsiteY152" fmla="*/ 347387 h 1744789"/>
                  <a:gd name="connsiteX153" fmla="*/ 2301141 w 2840893"/>
                  <a:gd name="connsiteY153" fmla="*/ 347739 h 1744789"/>
                  <a:gd name="connsiteX154" fmla="*/ 2317833 w 2840893"/>
                  <a:gd name="connsiteY154" fmla="*/ 363992 h 1744789"/>
                  <a:gd name="connsiteX155" fmla="*/ 2336370 w 2840893"/>
                  <a:gd name="connsiteY155" fmla="*/ 378312 h 1744789"/>
                  <a:gd name="connsiteX156" fmla="*/ 2351744 w 2840893"/>
                  <a:gd name="connsiteY156" fmla="*/ 393950 h 1744789"/>
                  <a:gd name="connsiteX157" fmla="*/ 2367909 w 2840893"/>
                  <a:gd name="connsiteY157" fmla="*/ 411784 h 1744789"/>
                  <a:gd name="connsiteX158" fmla="*/ 2401294 w 2840893"/>
                  <a:gd name="connsiteY158" fmla="*/ 444729 h 1744789"/>
                  <a:gd name="connsiteX159" fmla="*/ 2425454 w 2840893"/>
                  <a:gd name="connsiteY159" fmla="*/ 475302 h 1744789"/>
                  <a:gd name="connsiteX160" fmla="*/ 2431076 w 2840893"/>
                  <a:gd name="connsiteY160" fmla="*/ 481101 h 1744789"/>
                  <a:gd name="connsiteX161" fmla="*/ 2454885 w 2840893"/>
                  <a:gd name="connsiteY161" fmla="*/ 508775 h 1744789"/>
                  <a:gd name="connsiteX162" fmla="*/ 2454709 w 2840893"/>
                  <a:gd name="connsiteY162" fmla="*/ 516242 h 1744789"/>
                  <a:gd name="connsiteX163" fmla="*/ 2455851 w 2840893"/>
                  <a:gd name="connsiteY163" fmla="*/ 520371 h 1744789"/>
                  <a:gd name="connsiteX164" fmla="*/ 2459365 w 2840893"/>
                  <a:gd name="connsiteY164" fmla="*/ 517999 h 1744789"/>
                  <a:gd name="connsiteX165" fmla="*/ 2464900 w 2840893"/>
                  <a:gd name="connsiteY165" fmla="*/ 516594 h 1744789"/>
                  <a:gd name="connsiteX166" fmla="*/ 2503907 w 2840893"/>
                  <a:gd name="connsiteY166" fmla="*/ 564737 h 1744789"/>
                  <a:gd name="connsiteX167" fmla="*/ 2542563 w 2840893"/>
                  <a:gd name="connsiteY167" fmla="*/ 615517 h 1744789"/>
                  <a:gd name="connsiteX168" fmla="*/ 2553545 w 2840893"/>
                  <a:gd name="connsiteY168" fmla="*/ 635811 h 1744789"/>
                  <a:gd name="connsiteX169" fmla="*/ 2563560 w 2840893"/>
                  <a:gd name="connsiteY169" fmla="*/ 650131 h 1744789"/>
                  <a:gd name="connsiteX170" fmla="*/ 2578934 w 2840893"/>
                  <a:gd name="connsiteY170" fmla="*/ 670865 h 1744789"/>
                  <a:gd name="connsiteX171" fmla="*/ 2594748 w 2840893"/>
                  <a:gd name="connsiteY171" fmla="*/ 695903 h 1744789"/>
                  <a:gd name="connsiteX172" fmla="*/ 2613900 w 2840893"/>
                  <a:gd name="connsiteY172" fmla="*/ 726037 h 1744789"/>
                  <a:gd name="connsiteX173" fmla="*/ 2633316 w 2840893"/>
                  <a:gd name="connsiteY173" fmla="*/ 761266 h 1744789"/>
                  <a:gd name="connsiteX174" fmla="*/ 2637884 w 2840893"/>
                  <a:gd name="connsiteY174" fmla="*/ 773742 h 1744789"/>
                  <a:gd name="connsiteX175" fmla="*/ 2655631 w 2840893"/>
                  <a:gd name="connsiteY175" fmla="*/ 804403 h 1744789"/>
                  <a:gd name="connsiteX176" fmla="*/ 2656509 w 2840893"/>
                  <a:gd name="connsiteY176" fmla="*/ 805369 h 1744789"/>
                  <a:gd name="connsiteX177" fmla="*/ 2664328 w 2840893"/>
                  <a:gd name="connsiteY177" fmla="*/ 822676 h 1744789"/>
                  <a:gd name="connsiteX178" fmla="*/ 2673729 w 2840893"/>
                  <a:gd name="connsiteY178" fmla="*/ 838666 h 1744789"/>
                  <a:gd name="connsiteX179" fmla="*/ 2679703 w 2840893"/>
                  <a:gd name="connsiteY179" fmla="*/ 857115 h 1744789"/>
                  <a:gd name="connsiteX180" fmla="*/ 2680581 w 2840893"/>
                  <a:gd name="connsiteY180" fmla="*/ 860717 h 1744789"/>
                  <a:gd name="connsiteX181" fmla="*/ 2695165 w 2840893"/>
                  <a:gd name="connsiteY181" fmla="*/ 883559 h 1744789"/>
                  <a:gd name="connsiteX182" fmla="*/ 2696307 w 2840893"/>
                  <a:gd name="connsiteY182" fmla="*/ 903853 h 1744789"/>
                  <a:gd name="connsiteX183" fmla="*/ 2695692 w 2840893"/>
                  <a:gd name="connsiteY183" fmla="*/ 907367 h 1744789"/>
                  <a:gd name="connsiteX184" fmla="*/ 2699294 w 2840893"/>
                  <a:gd name="connsiteY184" fmla="*/ 905786 h 1744789"/>
                  <a:gd name="connsiteX185" fmla="*/ 2704741 w 2840893"/>
                  <a:gd name="connsiteY185" fmla="*/ 906137 h 1744789"/>
                  <a:gd name="connsiteX186" fmla="*/ 2716426 w 2840893"/>
                  <a:gd name="connsiteY186" fmla="*/ 935392 h 1744789"/>
                  <a:gd name="connsiteX187" fmla="*/ 2717040 w 2840893"/>
                  <a:gd name="connsiteY187" fmla="*/ 939082 h 1744789"/>
                  <a:gd name="connsiteX188" fmla="*/ 2731800 w 2840893"/>
                  <a:gd name="connsiteY188" fmla="*/ 977562 h 1744789"/>
                  <a:gd name="connsiteX189" fmla="*/ 2736456 w 2840893"/>
                  <a:gd name="connsiteY189" fmla="*/ 987402 h 1744789"/>
                  <a:gd name="connsiteX190" fmla="*/ 2739795 w 2840893"/>
                  <a:gd name="connsiteY190" fmla="*/ 993727 h 1744789"/>
                  <a:gd name="connsiteX191" fmla="*/ 2754378 w 2840893"/>
                  <a:gd name="connsiteY191" fmla="*/ 1040114 h 1744789"/>
                  <a:gd name="connsiteX192" fmla="*/ 2763867 w 2840893"/>
                  <a:gd name="connsiteY192" fmla="*/ 1065240 h 1744789"/>
                  <a:gd name="connsiteX193" fmla="*/ 2768874 w 2840893"/>
                  <a:gd name="connsiteY193" fmla="*/ 1091948 h 1744789"/>
                  <a:gd name="connsiteX194" fmla="*/ 2769840 w 2840893"/>
                  <a:gd name="connsiteY194" fmla="*/ 1094144 h 1744789"/>
                  <a:gd name="connsiteX195" fmla="*/ 2784249 w 2840893"/>
                  <a:gd name="connsiteY195" fmla="*/ 1135436 h 1744789"/>
                  <a:gd name="connsiteX196" fmla="*/ 2784688 w 2840893"/>
                  <a:gd name="connsiteY196" fmla="*/ 1153533 h 1744789"/>
                  <a:gd name="connsiteX197" fmla="*/ 2785742 w 2840893"/>
                  <a:gd name="connsiteY197" fmla="*/ 1162143 h 1744789"/>
                  <a:gd name="connsiteX198" fmla="*/ 2795318 w 2840893"/>
                  <a:gd name="connsiteY198" fmla="*/ 1188411 h 1744789"/>
                  <a:gd name="connsiteX199" fmla="*/ 2792331 w 2840893"/>
                  <a:gd name="connsiteY199" fmla="*/ 1208881 h 1744789"/>
                  <a:gd name="connsiteX200" fmla="*/ 2792155 w 2840893"/>
                  <a:gd name="connsiteY200" fmla="*/ 1213362 h 1744789"/>
                  <a:gd name="connsiteX201" fmla="*/ 2795142 w 2840893"/>
                  <a:gd name="connsiteY201" fmla="*/ 1211693 h 1744789"/>
                  <a:gd name="connsiteX202" fmla="*/ 2800238 w 2840893"/>
                  <a:gd name="connsiteY202" fmla="*/ 1212483 h 1744789"/>
                  <a:gd name="connsiteX203" fmla="*/ 2805509 w 2840893"/>
                  <a:gd name="connsiteY203" fmla="*/ 1231284 h 1744789"/>
                  <a:gd name="connsiteX204" fmla="*/ 2806124 w 2840893"/>
                  <a:gd name="connsiteY204" fmla="*/ 1239981 h 1744789"/>
                  <a:gd name="connsiteX205" fmla="*/ 2806300 w 2840893"/>
                  <a:gd name="connsiteY205" fmla="*/ 1248328 h 1744789"/>
                  <a:gd name="connsiteX206" fmla="*/ 2810692 w 2840893"/>
                  <a:gd name="connsiteY206" fmla="*/ 1271872 h 1744789"/>
                  <a:gd name="connsiteX207" fmla="*/ 2813416 w 2840893"/>
                  <a:gd name="connsiteY207" fmla="*/ 1309210 h 1744789"/>
                  <a:gd name="connsiteX208" fmla="*/ 2818512 w 2840893"/>
                  <a:gd name="connsiteY208" fmla="*/ 1328011 h 1744789"/>
                  <a:gd name="connsiteX209" fmla="*/ 2822816 w 2840893"/>
                  <a:gd name="connsiteY209" fmla="*/ 1359551 h 1744789"/>
                  <a:gd name="connsiteX210" fmla="*/ 2823871 w 2840893"/>
                  <a:gd name="connsiteY210" fmla="*/ 1363065 h 1744789"/>
                  <a:gd name="connsiteX211" fmla="*/ 2826506 w 2840893"/>
                  <a:gd name="connsiteY211" fmla="*/ 1402599 h 1744789"/>
                  <a:gd name="connsiteX212" fmla="*/ 2828966 w 2840893"/>
                  <a:gd name="connsiteY212" fmla="*/ 1442221 h 1744789"/>
                  <a:gd name="connsiteX213" fmla="*/ 2828790 w 2840893"/>
                  <a:gd name="connsiteY213" fmla="*/ 1453730 h 1744789"/>
                  <a:gd name="connsiteX214" fmla="*/ 2828966 w 2840893"/>
                  <a:gd name="connsiteY214" fmla="*/ 1464887 h 1744789"/>
                  <a:gd name="connsiteX215" fmla="*/ 2831777 w 2840893"/>
                  <a:gd name="connsiteY215" fmla="*/ 1492649 h 1744789"/>
                  <a:gd name="connsiteX216" fmla="*/ 2834150 w 2840893"/>
                  <a:gd name="connsiteY216" fmla="*/ 1513997 h 1744789"/>
                  <a:gd name="connsiteX217" fmla="*/ 2833622 w 2840893"/>
                  <a:gd name="connsiteY217" fmla="*/ 1524013 h 1744789"/>
                  <a:gd name="connsiteX218" fmla="*/ 2832041 w 2840893"/>
                  <a:gd name="connsiteY218" fmla="*/ 1531041 h 1744789"/>
                  <a:gd name="connsiteX219" fmla="*/ 2831690 w 2840893"/>
                  <a:gd name="connsiteY219" fmla="*/ 1560384 h 1744789"/>
                  <a:gd name="connsiteX220" fmla="*/ 2831690 w 2840893"/>
                  <a:gd name="connsiteY220" fmla="*/ 1591836 h 1744789"/>
                  <a:gd name="connsiteX221" fmla="*/ 2829318 w 2840893"/>
                  <a:gd name="connsiteY221" fmla="*/ 1605190 h 1744789"/>
                  <a:gd name="connsiteX222" fmla="*/ 2829142 w 2840893"/>
                  <a:gd name="connsiteY222" fmla="*/ 1627944 h 1744789"/>
                  <a:gd name="connsiteX223" fmla="*/ 2825364 w 2840893"/>
                  <a:gd name="connsiteY223" fmla="*/ 1660977 h 1744789"/>
                  <a:gd name="connsiteX224" fmla="*/ 2825364 w 2840893"/>
                  <a:gd name="connsiteY224" fmla="*/ 1666336 h 1744789"/>
                  <a:gd name="connsiteX225" fmla="*/ 2826330 w 2840893"/>
                  <a:gd name="connsiteY225" fmla="*/ 1680217 h 1744789"/>
                  <a:gd name="connsiteX226" fmla="*/ 2821411 w 2840893"/>
                  <a:gd name="connsiteY226" fmla="*/ 1714831 h 1744789"/>
                  <a:gd name="connsiteX227" fmla="*/ 2821323 w 2840893"/>
                  <a:gd name="connsiteY227" fmla="*/ 1723968 h 1744789"/>
                  <a:gd name="connsiteX228" fmla="*/ 2805685 w 2840893"/>
                  <a:gd name="connsiteY228" fmla="*/ 1737058 h 1744789"/>
                  <a:gd name="connsiteX229" fmla="*/ 2782052 w 2840893"/>
                  <a:gd name="connsiteY229" fmla="*/ 1737146 h 1744789"/>
                  <a:gd name="connsiteX230" fmla="*/ 2774145 w 2840893"/>
                  <a:gd name="connsiteY230" fmla="*/ 1730908 h 1744789"/>
                  <a:gd name="connsiteX231" fmla="*/ 2773794 w 2840893"/>
                  <a:gd name="connsiteY231" fmla="*/ 1711844 h 1744789"/>
                  <a:gd name="connsiteX232" fmla="*/ 2774233 w 2840893"/>
                  <a:gd name="connsiteY232" fmla="*/ 1699017 h 1744789"/>
                  <a:gd name="connsiteX233" fmla="*/ 2777132 w 2840893"/>
                  <a:gd name="connsiteY233" fmla="*/ 1685049 h 1744789"/>
                  <a:gd name="connsiteX234" fmla="*/ 2776957 w 2840893"/>
                  <a:gd name="connsiteY234" fmla="*/ 1668181 h 1744789"/>
                  <a:gd name="connsiteX235" fmla="*/ 2784864 w 2840893"/>
                  <a:gd name="connsiteY235" fmla="*/ 1641298 h 1744789"/>
                  <a:gd name="connsiteX236" fmla="*/ 2785391 w 2840893"/>
                  <a:gd name="connsiteY236" fmla="*/ 1636466 h 1744789"/>
                  <a:gd name="connsiteX237" fmla="*/ 2784249 w 2840893"/>
                  <a:gd name="connsiteY237" fmla="*/ 1607386 h 1744789"/>
                  <a:gd name="connsiteX238" fmla="*/ 2784424 w 2840893"/>
                  <a:gd name="connsiteY238" fmla="*/ 1598513 h 1744789"/>
                  <a:gd name="connsiteX239" fmla="*/ 2786445 w 2840893"/>
                  <a:gd name="connsiteY239" fmla="*/ 1584193 h 1744789"/>
                  <a:gd name="connsiteX240" fmla="*/ 2786884 w 2840893"/>
                  <a:gd name="connsiteY240" fmla="*/ 1578218 h 1744789"/>
                  <a:gd name="connsiteX241" fmla="*/ 2786621 w 2840893"/>
                  <a:gd name="connsiteY241" fmla="*/ 1541056 h 1744789"/>
                  <a:gd name="connsiteX242" fmla="*/ 2789695 w 2840893"/>
                  <a:gd name="connsiteY242" fmla="*/ 1541935 h 1744789"/>
                  <a:gd name="connsiteX243" fmla="*/ 2787236 w 2840893"/>
                  <a:gd name="connsiteY243" fmla="*/ 1540441 h 1744789"/>
                  <a:gd name="connsiteX244" fmla="*/ 2784776 w 2840893"/>
                  <a:gd name="connsiteY244" fmla="*/ 1519269 h 1744789"/>
                  <a:gd name="connsiteX245" fmla="*/ 2787587 w 2840893"/>
                  <a:gd name="connsiteY245" fmla="*/ 1500907 h 1744789"/>
                  <a:gd name="connsiteX246" fmla="*/ 2784776 w 2840893"/>
                  <a:gd name="connsiteY246" fmla="*/ 1481667 h 1744789"/>
                  <a:gd name="connsiteX247" fmla="*/ 2783721 w 2840893"/>
                  <a:gd name="connsiteY247" fmla="*/ 1476923 h 1744789"/>
                  <a:gd name="connsiteX248" fmla="*/ 2788553 w 2840893"/>
                  <a:gd name="connsiteY248" fmla="*/ 1477450 h 1744789"/>
                  <a:gd name="connsiteX249" fmla="*/ 2791980 w 2840893"/>
                  <a:gd name="connsiteY249" fmla="*/ 1476747 h 1744789"/>
                  <a:gd name="connsiteX250" fmla="*/ 2790047 w 2840893"/>
                  <a:gd name="connsiteY250" fmla="*/ 1473936 h 1744789"/>
                  <a:gd name="connsiteX251" fmla="*/ 2784424 w 2840893"/>
                  <a:gd name="connsiteY251" fmla="*/ 1459177 h 1744789"/>
                  <a:gd name="connsiteX252" fmla="*/ 2779241 w 2840893"/>
                  <a:gd name="connsiteY252" fmla="*/ 1407607 h 1744789"/>
                  <a:gd name="connsiteX253" fmla="*/ 2781261 w 2840893"/>
                  <a:gd name="connsiteY253" fmla="*/ 1377736 h 1744789"/>
                  <a:gd name="connsiteX254" fmla="*/ 2776429 w 2840893"/>
                  <a:gd name="connsiteY254" fmla="*/ 1360693 h 1744789"/>
                  <a:gd name="connsiteX255" fmla="*/ 2775288 w 2840893"/>
                  <a:gd name="connsiteY255" fmla="*/ 1357003 h 1744789"/>
                  <a:gd name="connsiteX256" fmla="*/ 2778802 w 2840893"/>
                  <a:gd name="connsiteY256" fmla="*/ 1357881 h 1744789"/>
                  <a:gd name="connsiteX257" fmla="*/ 2783282 w 2840893"/>
                  <a:gd name="connsiteY257" fmla="*/ 1359463 h 1744789"/>
                  <a:gd name="connsiteX258" fmla="*/ 2780998 w 2840893"/>
                  <a:gd name="connsiteY258" fmla="*/ 1354894 h 1744789"/>
                  <a:gd name="connsiteX259" fmla="*/ 2773882 w 2840893"/>
                  <a:gd name="connsiteY259" fmla="*/ 1335479 h 1744789"/>
                  <a:gd name="connsiteX260" fmla="*/ 2767205 w 2840893"/>
                  <a:gd name="connsiteY260" fmla="*/ 1293748 h 1744789"/>
                  <a:gd name="connsiteX261" fmla="*/ 2766239 w 2840893"/>
                  <a:gd name="connsiteY261" fmla="*/ 1291552 h 1744789"/>
                  <a:gd name="connsiteX262" fmla="*/ 2760879 w 2840893"/>
                  <a:gd name="connsiteY262" fmla="*/ 1255268 h 1744789"/>
                  <a:gd name="connsiteX263" fmla="*/ 2757717 w 2840893"/>
                  <a:gd name="connsiteY263" fmla="*/ 1242178 h 1744789"/>
                  <a:gd name="connsiteX264" fmla="*/ 2756750 w 2840893"/>
                  <a:gd name="connsiteY264" fmla="*/ 1234183 h 1744789"/>
                  <a:gd name="connsiteX265" fmla="*/ 2759386 w 2840893"/>
                  <a:gd name="connsiteY265" fmla="*/ 1231372 h 1744789"/>
                  <a:gd name="connsiteX266" fmla="*/ 2760967 w 2840893"/>
                  <a:gd name="connsiteY266" fmla="*/ 1234007 h 1744789"/>
                  <a:gd name="connsiteX267" fmla="*/ 2763603 w 2840893"/>
                  <a:gd name="connsiteY267" fmla="*/ 1239454 h 1744789"/>
                  <a:gd name="connsiteX268" fmla="*/ 2764921 w 2840893"/>
                  <a:gd name="connsiteY268" fmla="*/ 1241563 h 1744789"/>
                  <a:gd name="connsiteX269" fmla="*/ 2766151 w 2840893"/>
                  <a:gd name="connsiteY269" fmla="*/ 1239454 h 1744789"/>
                  <a:gd name="connsiteX270" fmla="*/ 2761934 w 2840893"/>
                  <a:gd name="connsiteY270" fmla="*/ 1228121 h 1744789"/>
                  <a:gd name="connsiteX271" fmla="*/ 2753588 w 2840893"/>
                  <a:gd name="connsiteY271" fmla="*/ 1201765 h 1744789"/>
                  <a:gd name="connsiteX272" fmla="*/ 2752094 w 2840893"/>
                  <a:gd name="connsiteY272" fmla="*/ 1192540 h 1744789"/>
                  <a:gd name="connsiteX273" fmla="*/ 2742342 w 2840893"/>
                  <a:gd name="connsiteY273" fmla="*/ 1166360 h 1744789"/>
                  <a:gd name="connsiteX274" fmla="*/ 2732678 w 2840893"/>
                  <a:gd name="connsiteY274" fmla="*/ 1132273 h 1744789"/>
                  <a:gd name="connsiteX275" fmla="*/ 2723893 w 2840893"/>
                  <a:gd name="connsiteY275" fmla="*/ 1098010 h 1744789"/>
                  <a:gd name="connsiteX276" fmla="*/ 2715898 w 2840893"/>
                  <a:gd name="connsiteY276" fmla="*/ 1067173 h 1744789"/>
                  <a:gd name="connsiteX277" fmla="*/ 2715635 w 2840893"/>
                  <a:gd name="connsiteY277" fmla="*/ 1059618 h 1744789"/>
                  <a:gd name="connsiteX278" fmla="*/ 2714053 w 2840893"/>
                  <a:gd name="connsiteY278" fmla="*/ 1051799 h 1744789"/>
                  <a:gd name="connsiteX279" fmla="*/ 2713175 w 2840893"/>
                  <a:gd name="connsiteY279" fmla="*/ 1050832 h 1744789"/>
                  <a:gd name="connsiteX280" fmla="*/ 2711506 w 2840893"/>
                  <a:gd name="connsiteY280" fmla="*/ 1036688 h 1744789"/>
                  <a:gd name="connsiteX281" fmla="*/ 2701227 w 2840893"/>
                  <a:gd name="connsiteY281" fmla="*/ 1026936 h 1744789"/>
                  <a:gd name="connsiteX282" fmla="*/ 2696043 w 2840893"/>
                  <a:gd name="connsiteY282" fmla="*/ 1003567 h 1744789"/>
                  <a:gd name="connsiteX283" fmla="*/ 2699030 w 2840893"/>
                  <a:gd name="connsiteY283" fmla="*/ 994869 h 1744789"/>
                  <a:gd name="connsiteX284" fmla="*/ 2693759 w 2840893"/>
                  <a:gd name="connsiteY284" fmla="*/ 992761 h 1744789"/>
                  <a:gd name="connsiteX285" fmla="*/ 2695341 w 2840893"/>
                  <a:gd name="connsiteY285" fmla="*/ 1000316 h 1744789"/>
                  <a:gd name="connsiteX286" fmla="*/ 2695341 w 2840893"/>
                  <a:gd name="connsiteY286" fmla="*/ 1002864 h 1744789"/>
                  <a:gd name="connsiteX287" fmla="*/ 2690421 w 2840893"/>
                  <a:gd name="connsiteY287" fmla="*/ 996714 h 1744789"/>
                  <a:gd name="connsiteX288" fmla="*/ 2687522 w 2840893"/>
                  <a:gd name="connsiteY288" fmla="*/ 980198 h 1744789"/>
                  <a:gd name="connsiteX289" fmla="*/ 2677243 w 2840893"/>
                  <a:gd name="connsiteY289" fmla="*/ 964823 h 1744789"/>
                  <a:gd name="connsiteX290" fmla="*/ 2666700 w 2840893"/>
                  <a:gd name="connsiteY290" fmla="*/ 940400 h 1744789"/>
                  <a:gd name="connsiteX291" fmla="*/ 2667227 w 2840893"/>
                  <a:gd name="connsiteY291" fmla="*/ 935480 h 1744789"/>
                  <a:gd name="connsiteX292" fmla="*/ 2670917 w 2840893"/>
                  <a:gd name="connsiteY292" fmla="*/ 937764 h 1744789"/>
                  <a:gd name="connsiteX293" fmla="*/ 2674695 w 2840893"/>
                  <a:gd name="connsiteY293" fmla="*/ 941367 h 1744789"/>
                  <a:gd name="connsiteX294" fmla="*/ 2676452 w 2840893"/>
                  <a:gd name="connsiteY294" fmla="*/ 941806 h 1744789"/>
                  <a:gd name="connsiteX295" fmla="*/ 2677067 w 2840893"/>
                  <a:gd name="connsiteY295" fmla="*/ 939522 h 1744789"/>
                  <a:gd name="connsiteX296" fmla="*/ 2672938 w 2840893"/>
                  <a:gd name="connsiteY296" fmla="*/ 932230 h 1744789"/>
                  <a:gd name="connsiteX297" fmla="*/ 2663450 w 2840893"/>
                  <a:gd name="connsiteY297" fmla="*/ 926871 h 1744789"/>
                  <a:gd name="connsiteX298" fmla="*/ 2658618 w 2840893"/>
                  <a:gd name="connsiteY298" fmla="*/ 918788 h 1744789"/>
                  <a:gd name="connsiteX299" fmla="*/ 2656158 w 2840893"/>
                  <a:gd name="connsiteY299" fmla="*/ 901481 h 1744789"/>
                  <a:gd name="connsiteX300" fmla="*/ 2654928 w 2840893"/>
                  <a:gd name="connsiteY300" fmla="*/ 898230 h 1744789"/>
                  <a:gd name="connsiteX301" fmla="*/ 2641311 w 2840893"/>
                  <a:gd name="connsiteY301" fmla="*/ 878990 h 1744789"/>
                  <a:gd name="connsiteX302" fmla="*/ 2633140 w 2840893"/>
                  <a:gd name="connsiteY302" fmla="*/ 865461 h 1744789"/>
                  <a:gd name="connsiteX303" fmla="*/ 2632437 w 2840893"/>
                  <a:gd name="connsiteY303" fmla="*/ 854567 h 1744789"/>
                  <a:gd name="connsiteX304" fmla="*/ 2630592 w 2840893"/>
                  <a:gd name="connsiteY304" fmla="*/ 850438 h 1744789"/>
                  <a:gd name="connsiteX305" fmla="*/ 2619611 w 2840893"/>
                  <a:gd name="connsiteY305" fmla="*/ 828914 h 1744789"/>
                  <a:gd name="connsiteX306" fmla="*/ 2614691 w 2840893"/>
                  <a:gd name="connsiteY306" fmla="*/ 820480 h 1744789"/>
                  <a:gd name="connsiteX307" fmla="*/ 2600722 w 2840893"/>
                  <a:gd name="connsiteY307" fmla="*/ 796320 h 1744789"/>
                  <a:gd name="connsiteX308" fmla="*/ 2584821 w 2840893"/>
                  <a:gd name="connsiteY308" fmla="*/ 772775 h 1744789"/>
                  <a:gd name="connsiteX309" fmla="*/ 2580076 w 2840893"/>
                  <a:gd name="connsiteY309" fmla="*/ 754502 h 1744789"/>
                  <a:gd name="connsiteX310" fmla="*/ 2578758 w 2840893"/>
                  <a:gd name="connsiteY310" fmla="*/ 751427 h 1744789"/>
                  <a:gd name="connsiteX311" fmla="*/ 2560573 w 2840893"/>
                  <a:gd name="connsiteY311" fmla="*/ 732977 h 1744789"/>
                  <a:gd name="connsiteX312" fmla="*/ 2542036 w 2840893"/>
                  <a:gd name="connsiteY312" fmla="*/ 697748 h 1744789"/>
                  <a:gd name="connsiteX313" fmla="*/ 2531317 w 2840893"/>
                  <a:gd name="connsiteY313" fmla="*/ 682549 h 1744789"/>
                  <a:gd name="connsiteX314" fmla="*/ 2521917 w 2840893"/>
                  <a:gd name="connsiteY314" fmla="*/ 668141 h 1744789"/>
                  <a:gd name="connsiteX315" fmla="*/ 2512956 w 2840893"/>
                  <a:gd name="connsiteY315" fmla="*/ 658917 h 1744789"/>
                  <a:gd name="connsiteX316" fmla="*/ 2509618 w 2840893"/>
                  <a:gd name="connsiteY316" fmla="*/ 653909 h 1744789"/>
                  <a:gd name="connsiteX317" fmla="*/ 2501799 w 2840893"/>
                  <a:gd name="connsiteY317" fmla="*/ 639940 h 1744789"/>
                  <a:gd name="connsiteX318" fmla="*/ 2486249 w 2840893"/>
                  <a:gd name="connsiteY318" fmla="*/ 621403 h 1744789"/>
                  <a:gd name="connsiteX319" fmla="*/ 2486776 w 2840893"/>
                  <a:gd name="connsiteY319" fmla="*/ 612266 h 1744789"/>
                  <a:gd name="connsiteX320" fmla="*/ 2486073 w 2840893"/>
                  <a:gd name="connsiteY320" fmla="*/ 607171 h 1744789"/>
                  <a:gd name="connsiteX321" fmla="*/ 2464812 w 2840893"/>
                  <a:gd name="connsiteY321" fmla="*/ 592236 h 1744789"/>
                  <a:gd name="connsiteX322" fmla="*/ 2441531 w 2840893"/>
                  <a:gd name="connsiteY322" fmla="*/ 563947 h 1744789"/>
                  <a:gd name="connsiteX323" fmla="*/ 2438895 w 2840893"/>
                  <a:gd name="connsiteY323" fmla="*/ 561135 h 1744789"/>
                  <a:gd name="connsiteX324" fmla="*/ 2439423 w 2840893"/>
                  <a:gd name="connsiteY324" fmla="*/ 554986 h 1744789"/>
                  <a:gd name="connsiteX325" fmla="*/ 2443112 w 2840893"/>
                  <a:gd name="connsiteY325" fmla="*/ 557621 h 1744789"/>
                  <a:gd name="connsiteX326" fmla="*/ 2445924 w 2840893"/>
                  <a:gd name="connsiteY326" fmla="*/ 559027 h 1744789"/>
                  <a:gd name="connsiteX327" fmla="*/ 2446099 w 2840893"/>
                  <a:gd name="connsiteY327" fmla="*/ 555601 h 1744789"/>
                  <a:gd name="connsiteX328" fmla="*/ 2432921 w 2840893"/>
                  <a:gd name="connsiteY328" fmla="*/ 549539 h 1744789"/>
                  <a:gd name="connsiteX329" fmla="*/ 2425366 w 2840893"/>
                  <a:gd name="connsiteY329" fmla="*/ 544004 h 1744789"/>
                  <a:gd name="connsiteX330" fmla="*/ 2407268 w 2840893"/>
                  <a:gd name="connsiteY330" fmla="*/ 521425 h 1744789"/>
                  <a:gd name="connsiteX331" fmla="*/ 2396638 w 2840893"/>
                  <a:gd name="connsiteY331" fmla="*/ 510532 h 1744789"/>
                  <a:gd name="connsiteX332" fmla="*/ 2389434 w 2840893"/>
                  <a:gd name="connsiteY332" fmla="*/ 501834 h 1744789"/>
                  <a:gd name="connsiteX333" fmla="*/ 2380121 w 2840893"/>
                  <a:gd name="connsiteY333" fmla="*/ 489974 h 1744789"/>
                  <a:gd name="connsiteX334" fmla="*/ 2373796 w 2840893"/>
                  <a:gd name="connsiteY334" fmla="*/ 483824 h 1744789"/>
                  <a:gd name="connsiteX335" fmla="*/ 2353853 w 2840893"/>
                  <a:gd name="connsiteY335" fmla="*/ 465726 h 1744789"/>
                  <a:gd name="connsiteX336" fmla="*/ 2353238 w 2840893"/>
                  <a:gd name="connsiteY336" fmla="*/ 457995 h 1744789"/>
                  <a:gd name="connsiteX337" fmla="*/ 2349548 w 2840893"/>
                  <a:gd name="connsiteY337" fmla="*/ 452548 h 1744789"/>
                  <a:gd name="connsiteX338" fmla="*/ 2335052 w 2840893"/>
                  <a:gd name="connsiteY338" fmla="*/ 444993 h 1744789"/>
                  <a:gd name="connsiteX339" fmla="*/ 2326179 w 2840893"/>
                  <a:gd name="connsiteY339" fmla="*/ 435856 h 1744789"/>
                  <a:gd name="connsiteX340" fmla="*/ 2301580 w 2840893"/>
                  <a:gd name="connsiteY340" fmla="*/ 416265 h 1744789"/>
                  <a:gd name="connsiteX341" fmla="*/ 2298769 w 2840893"/>
                  <a:gd name="connsiteY341" fmla="*/ 410905 h 1744789"/>
                  <a:gd name="connsiteX342" fmla="*/ 2297890 w 2840893"/>
                  <a:gd name="connsiteY342" fmla="*/ 408094 h 1744789"/>
                  <a:gd name="connsiteX343" fmla="*/ 2300350 w 2840893"/>
                  <a:gd name="connsiteY343" fmla="*/ 407831 h 1744789"/>
                  <a:gd name="connsiteX344" fmla="*/ 2304567 w 2840893"/>
                  <a:gd name="connsiteY344" fmla="*/ 410290 h 1744789"/>
                  <a:gd name="connsiteX345" fmla="*/ 2309487 w 2840893"/>
                  <a:gd name="connsiteY345" fmla="*/ 409675 h 1744789"/>
                  <a:gd name="connsiteX346" fmla="*/ 2306851 w 2840893"/>
                  <a:gd name="connsiteY346" fmla="*/ 406074 h 1744789"/>
                  <a:gd name="connsiteX347" fmla="*/ 2293849 w 2840893"/>
                  <a:gd name="connsiteY347" fmla="*/ 402735 h 1744789"/>
                  <a:gd name="connsiteX348" fmla="*/ 2283218 w 2840893"/>
                  <a:gd name="connsiteY348" fmla="*/ 396234 h 1744789"/>
                  <a:gd name="connsiteX349" fmla="*/ 2263539 w 2840893"/>
                  <a:gd name="connsiteY349" fmla="*/ 378575 h 1744789"/>
                  <a:gd name="connsiteX350" fmla="*/ 2250010 w 2840893"/>
                  <a:gd name="connsiteY350" fmla="*/ 367242 h 1744789"/>
                  <a:gd name="connsiteX351" fmla="*/ 2237798 w 2840893"/>
                  <a:gd name="connsiteY351" fmla="*/ 352834 h 1744789"/>
                  <a:gd name="connsiteX352" fmla="*/ 2233845 w 2840893"/>
                  <a:gd name="connsiteY352" fmla="*/ 350199 h 1744789"/>
                  <a:gd name="connsiteX353" fmla="*/ 2210739 w 2840893"/>
                  <a:gd name="connsiteY353" fmla="*/ 336230 h 1744789"/>
                  <a:gd name="connsiteX354" fmla="*/ 2202569 w 2840893"/>
                  <a:gd name="connsiteY354" fmla="*/ 330607 h 1744789"/>
                  <a:gd name="connsiteX355" fmla="*/ 2198264 w 2840893"/>
                  <a:gd name="connsiteY355" fmla="*/ 328674 h 1744789"/>
                  <a:gd name="connsiteX356" fmla="*/ 2169184 w 2840893"/>
                  <a:gd name="connsiteY356" fmla="*/ 307414 h 1744789"/>
                  <a:gd name="connsiteX357" fmla="*/ 2160311 w 2840893"/>
                  <a:gd name="connsiteY357" fmla="*/ 292742 h 1744789"/>
                  <a:gd name="connsiteX358" fmla="*/ 2156445 w 2840893"/>
                  <a:gd name="connsiteY358" fmla="*/ 290194 h 1744789"/>
                  <a:gd name="connsiteX359" fmla="*/ 2147309 w 2840893"/>
                  <a:gd name="connsiteY359" fmla="*/ 291073 h 1744789"/>
                  <a:gd name="connsiteX360" fmla="*/ 2102943 w 2840893"/>
                  <a:gd name="connsiteY360" fmla="*/ 262169 h 1744789"/>
                  <a:gd name="connsiteX361" fmla="*/ 2097847 w 2840893"/>
                  <a:gd name="connsiteY361" fmla="*/ 256722 h 1744789"/>
                  <a:gd name="connsiteX362" fmla="*/ 2105315 w 2840893"/>
                  <a:gd name="connsiteY362" fmla="*/ 255668 h 1744789"/>
                  <a:gd name="connsiteX363" fmla="*/ 2107950 w 2840893"/>
                  <a:gd name="connsiteY363" fmla="*/ 255580 h 1744789"/>
                  <a:gd name="connsiteX364" fmla="*/ 2110322 w 2840893"/>
                  <a:gd name="connsiteY364" fmla="*/ 253911 h 1744789"/>
                  <a:gd name="connsiteX365" fmla="*/ 2108126 w 2840893"/>
                  <a:gd name="connsiteY365" fmla="*/ 253120 h 1744789"/>
                  <a:gd name="connsiteX366" fmla="*/ 2090467 w 2840893"/>
                  <a:gd name="connsiteY366" fmla="*/ 252944 h 1744789"/>
                  <a:gd name="connsiteX367" fmla="*/ 2086338 w 2840893"/>
                  <a:gd name="connsiteY367" fmla="*/ 250836 h 1744789"/>
                  <a:gd name="connsiteX368" fmla="*/ 2077026 w 2840893"/>
                  <a:gd name="connsiteY368" fmla="*/ 241611 h 1744789"/>
                  <a:gd name="connsiteX369" fmla="*/ 2062793 w 2840893"/>
                  <a:gd name="connsiteY369" fmla="*/ 234407 h 1744789"/>
                  <a:gd name="connsiteX370" fmla="*/ 2051899 w 2840893"/>
                  <a:gd name="connsiteY370" fmla="*/ 229487 h 1744789"/>
                  <a:gd name="connsiteX371" fmla="*/ 2004283 w 2840893"/>
                  <a:gd name="connsiteY371" fmla="*/ 205152 h 1744789"/>
                  <a:gd name="connsiteX372" fmla="*/ 1984076 w 2840893"/>
                  <a:gd name="connsiteY372" fmla="*/ 190656 h 1744789"/>
                  <a:gd name="connsiteX373" fmla="*/ 1985745 w 2840893"/>
                  <a:gd name="connsiteY373" fmla="*/ 187581 h 1744789"/>
                  <a:gd name="connsiteX374" fmla="*/ 1985131 w 2840893"/>
                  <a:gd name="connsiteY374" fmla="*/ 184946 h 1744789"/>
                  <a:gd name="connsiteX375" fmla="*/ 1966242 w 2840893"/>
                  <a:gd name="connsiteY375" fmla="*/ 184770 h 1744789"/>
                  <a:gd name="connsiteX376" fmla="*/ 1961586 w 2840893"/>
                  <a:gd name="connsiteY376" fmla="*/ 183803 h 1744789"/>
                  <a:gd name="connsiteX377" fmla="*/ 1964397 w 2840893"/>
                  <a:gd name="connsiteY377" fmla="*/ 179674 h 1744789"/>
                  <a:gd name="connsiteX378" fmla="*/ 1966594 w 2840893"/>
                  <a:gd name="connsiteY378" fmla="*/ 175809 h 1744789"/>
                  <a:gd name="connsiteX379" fmla="*/ 1962289 w 2840893"/>
                  <a:gd name="connsiteY379" fmla="*/ 175018 h 1744789"/>
                  <a:gd name="connsiteX380" fmla="*/ 1944015 w 2840893"/>
                  <a:gd name="connsiteY380" fmla="*/ 172207 h 1744789"/>
                  <a:gd name="connsiteX381" fmla="*/ 1918450 w 2840893"/>
                  <a:gd name="connsiteY381" fmla="*/ 161313 h 1744789"/>
                  <a:gd name="connsiteX382" fmla="*/ 1882517 w 2840893"/>
                  <a:gd name="connsiteY382" fmla="*/ 146905 h 1744789"/>
                  <a:gd name="connsiteX383" fmla="*/ 1869954 w 2840893"/>
                  <a:gd name="connsiteY383" fmla="*/ 145411 h 1744789"/>
                  <a:gd name="connsiteX384" fmla="*/ 1864771 w 2840893"/>
                  <a:gd name="connsiteY384" fmla="*/ 142073 h 1744789"/>
                  <a:gd name="connsiteX385" fmla="*/ 1869603 w 2840893"/>
                  <a:gd name="connsiteY385" fmla="*/ 140316 h 1744789"/>
                  <a:gd name="connsiteX386" fmla="*/ 1871799 w 2840893"/>
                  <a:gd name="connsiteY386" fmla="*/ 139349 h 1744789"/>
                  <a:gd name="connsiteX387" fmla="*/ 1870569 w 2840893"/>
                  <a:gd name="connsiteY387" fmla="*/ 137768 h 1744789"/>
                  <a:gd name="connsiteX388" fmla="*/ 1855195 w 2840893"/>
                  <a:gd name="connsiteY388" fmla="*/ 136538 h 1744789"/>
                  <a:gd name="connsiteX389" fmla="*/ 1836131 w 2840893"/>
                  <a:gd name="connsiteY389" fmla="*/ 131267 h 1744789"/>
                  <a:gd name="connsiteX390" fmla="*/ 1824797 w 2840893"/>
                  <a:gd name="connsiteY390" fmla="*/ 123448 h 1744789"/>
                  <a:gd name="connsiteX391" fmla="*/ 1820493 w 2840893"/>
                  <a:gd name="connsiteY391" fmla="*/ 122042 h 1744789"/>
                  <a:gd name="connsiteX392" fmla="*/ 1789480 w 2840893"/>
                  <a:gd name="connsiteY392" fmla="*/ 114399 h 1744789"/>
                  <a:gd name="connsiteX393" fmla="*/ 1777269 w 2840893"/>
                  <a:gd name="connsiteY393" fmla="*/ 112290 h 1744789"/>
                  <a:gd name="connsiteX394" fmla="*/ 1772788 w 2840893"/>
                  <a:gd name="connsiteY394" fmla="*/ 110533 h 1744789"/>
                  <a:gd name="connsiteX395" fmla="*/ 1776654 w 2840893"/>
                  <a:gd name="connsiteY395" fmla="*/ 108688 h 1744789"/>
                  <a:gd name="connsiteX396" fmla="*/ 1779641 w 2840893"/>
                  <a:gd name="connsiteY396" fmla="*/ 106316 h 1744789"/>
                  <a:gd name="connsiteX397" fmla="*/ 1782013 w 2840893"/>
                  <a:gd name="connsiteY397" fmla="*/ 104032 h 1744789"/>
                  <a:gd name="connsiteX398" fmla="*/ 1777356 w 2840893"/>
                  <a:gd name="connsiteY398" fmla="*/ 102802 h 1744789"/>
                  <a:gd name="connsiteX399" fmla="*/ 1775160 w 2840893"/>
                  <a:gd name="connsiteY399" fmla="*/ 103681 h 1744789"/>
                  <a:gd name="connsiteX400" fmla="*/ 1745026 w 2840893"/>
                  <a:gd name="connsiteY400" fmla="*/ 98322 h 1744789"/>
                  <a:gd name="connsiteX401" fmla="*/ 1737559 w 2840893"/>
                  <a:gd name="connsiteY401" fmla="*/ 97267 h 1744789"/>
                  <a:gd name="connsiteX402" fmla="*/ 1718231 w 2840893"/>
                  <a:gd name="connsiteY402" fmla="*/ 95423 h 1744789"/>
                  <a:gd name="connsiteX403" fmla="*/ 1698552 w 2840893"/>
                  <a:gd name="connsiteY403" fmla="*/ 86286 h 1744789"/>
                  <a:gd name="connsiteX404" fmla="*/ 1695125 w 2840893"/>
                  <a:gd name="connsiteY404" fmla="*/ 85407 h 1744789"/>
                  <a:gd name="connsiteX405" fmla="*/ 1652428 w 2840893"/>
                  <a:gd name="connsiteY405" fmla="*/ 82596 h 1744789"/>
                  <a:gd name="connsiteX406" fmla="*/ 1649266 w 2840893"/>
                  <a:gd name="connsiteY406" fmla="*/ 81278 h 1744789"/>
                  <a:gd name="connsiteX407" fmla="*/ 1653658 w 2840893"/>
                  <a:gd name="connsiteY407" fmla="*/ 79345 h 1744789"/>
                  <a:gd name="connsiteX408" fmla="*/ 1654185 w 2840893"/>
                  <a:gd name="connsiteY408" fmla="*/ 75919 h 1744789"/>
                  <a:gd name="connsiteX409" fmla="*/ 1651374 w 2840893"/>
                  <a:gd name="connsiteY409" fmla="*/ 76622 h 1744789"/>
                  <a:gd name="connsiteX410" fmla="*/ 1618517 w 2840893"/>
                  <a:gd name="connsiteY410" fmla="*/ 77325 h 1744789"/>
                  <a:gd name="connsiteX411" fmla="*/ 1610171 w 2840893"/>
                  <a:gd name="connsiteY411" fmla="*/ 73371 h 1744789"/>
                  <a:gd name="connsiteX412" fmla="*/ 1601385 w 2840893"/>
                  <a:gd name="connsiteY412" fmla="*/ 71087 h 1744789"/>
                  <a:gd name="connsiteX413" fmla="*/ 1574326 w 2840893"/>
                  <a:gd name="connsiteY413" fmla="*/ 69154 h 1744789"/>
                  <a:gd name="connsiteX414" fmla="*/ 1557898 w 2840893"/>
                  <a:gd name="connsiteY414" fmla="*/ 64498 h 1744789"/>
                  <a:gd name="connsiteX415" fmla="*/ 1551045 w 2840893"/>
                  <a:gd name="connsiteY415" fmla="*/ 66782 h 1744789"/>
                  <a:gd name="connsiteX416" fmla="*/ 1547355 w 2840893"/>
                  <a:gd name="connsiteY416" fmla="*/ 68803 h 1744789"/>
                  <a:gd name="connsiteX417" fmla="*/ 1548234 w 2840893"/>
                  <a:gd name="connsiteY417" fmla="*/ 64322 h 1744789"/>
                  <a:gd name="connsiteX418" fmla="*/ 1548849 w 2840893"/>
                  <a:gd name="connsiteY418" fmla="*/ 59842 h 1744789"/>
                  <a:gd name="connsiteX419" fmla="*/ 1544456 w 2840893"/>
                  <a:gd name="connsiteY419" fmla="*/ 60369 h 1744789"/>
                  <a:gd name="connsiteX420" fmla="*/ 1525655 w 2840893"/>
                  <a:gd name="connsiteY420" fmla="*/ 62917 h 1744789"/>
                  <a:gd name="connsiteX421" fmla="*/ 1518276 w 2840893"/>
                  <a:gd name="connsiteY421" fmla="*/ 61862 h 1744789"/>
                  <a:gd name="connsiteX422" fmla="*/ 1481114 w 2840893"/>
                  <a:gd name="connsiteY422" fmla="*/ 61599 h 1744789"/>
                  <a:gd name="connsiteX423" fmla="*/ 1456602 w 2840893"/>
                  <a:gd name="connsiteY423" fmla="*/ 57382 h 1744789"/>
                  <a:gd name="connsiteX424" fmla="*/ 1442546 w 2840893"/>
                  <a:gd name="connsiteY424" fmla="*/ 59578 h 1744789"/>
                  <a:gd name="connsiteX425" fmla="*/ 1437275 w 2840893"/>
                  <a:gd name="connsiteY425" fmla="*/ 60984 h 1744789"/>
                  <a:gd name="connsiteX426" fmla="*/ 1437977 w 2840893"/>
                  <a:gd name="connsiteY426" fmla="*/ 56503 h 1744789"/>
                  <a:gd name="connsiteX427" fmla="*/ 1439295 w 2840893"/>
                  <a:gd name="connsiteY427" fmla="*/ 51847 h 1744789"/>
                  <a:gd name="connsiteX428" fmla="*/ 1438856 w 2840893"/>
                  <a:gd name="connsiteY428" fmla="*/ 49475 h 1744789"/>
                  <a:gd name="connsiteX429" fmla="*/ 1436747 w 2840893"/>
                  <a:gd name="connsiteY429" fmla="*/ 50969 h 1744789"/>
                  <a:gd name="connsiteX430" fmla="*/ 1415662 w 2840893"/>
                  <a:gd name="connsiteY430" fmla="*/ 59490 h 1744789"/>
                  <a:gd name="connsiteX431" fmla="*/ 1395280 w 2840893"/>
                  <a:gd name="connsiteY431" fmla="*/ 54395 h 1744789"/>
                  <a:gd name="connsiteX432" fmla="*/ 1381927 w 2840893"/>
                  <a:gd name="connsiteY432" fmla="*/ 55537 h 1744789"/>
                  <a:gd name="connsiteX433" fmla="*/ 1362423 w 2840893"/>
                  <a:gd name="connsiteY433" fmla="*/ 59227 h 1744789"/>
                  <a:gd name="connsiteX434" fmla="*/ 1322625 w 2840893"/>
                  <a:gd name="connsiteY434" fmla="*/ 59315 h 1744789"/>
                  <a:gd name="connsiteX435" fmla="*/ 1313928 w 2840893"/>
                  <a:gd name="connsiteY435" fmla="*/ 60281 h 1744789"/>
                  <a:gd name="connsiteX436" fmla="*/ 1297675 w 2840893"/>
                  <a:gd name="connsiteY436" fmla="*/ 58173 h 1744789"/>
                  <a:gd name="connsiteX437" fmla="*/ 1290734 w 2840893"/>
                  <a:gd name="connsiteY437" fmla="*/ 57118 h 1744789"/>
                  <a:gd name="connsiteX438" fmla="*/ 1293721 w 2840893"/>
                  <a:gd name="connsiteY438" fmla="*/ 61775 h 1744789"/>
                  <a:gd name="connsiteX439" fmla="*/ 1294776 w 2840893"/>
                  <a:gd name="connsiteY439" fmla="*/ 63620 h 1744789"/>
                  <a:gd name="connsiteX440" fmla="*/ 1291262 w 2840893"/>
                  <a:gd name="connsiteY440" fmla="*/ 64410 h 1744789"/>
                  <a:gd name="connsiteX441" fmla="*/ 1265169 w 2840893"/>
                  <a:gd name="connsiteY441" fmla="*/ 67046 h 1744789"/>
                  <a:gd name="connsiteX442" fmla="*/ 1235035 w 2840893"/>
                  <a:gd name="connsiteY442" fmla="*/ 66079 h 1744789"/>
                  <a:gd name="connsiteX443" fmla="*/ 1232312 w 2840893"/>
                  <a:gd name="connsiteY443" fmla="*/ 65816 h 1744789"/>
                  <a:gd name="connsiteX444" fmla="*/ 1216937 w 2840893"/>
                  <a:gd name="connsiteY444" fmla="*/ 75041 h 1744789"/>
                  <a:gd name="connsiteX445" fmla="*/ 1189088 w 2840893"/>
                  <a:gd name="connsiteY445" fmla="*/ 72668 h 1744789"/>
                  <a:gd name="connsiteX446" fmla="*/ 1186628 w 2840893"/>
                  <a:gd name="connsiteY446" fmla="*/ 75041 h 1744789"/>
                  <a:gd name="connsiteX447" fmla="*/ 1183465 w 2840893"/>
                  <a:gd name="connsiteY447" fmla="*/ 80312 h 1744789"/>
                  <a:gd name="connsiteX448" fmla="*/ 1155264 w 2840893"/>
                  <a:gd name="connsiteY448" fmla="*/ 85056 h 1744789"/>
                  <a:gd name="connsiteX449" fmla="*/ 1150783 w 2840893"/>
                  <a:gd name="connsiteY449" fmla="*/ 84089 h 1744789"/>
                  <a:gd name="connsiteX450" fmla="*/ 1141295 w 2840893"/>
                  <a:gd name="connsiteY450" fmla="*/ 83826 h 1744789"/>
                  <a:gd name="connsiteX451" fmla="*/ 1110634 w 2840893"/>
                  <a:gd name="connsiteY451" fmla="*/ 95598 h 1744789"/>
                  <a:gd name="connsiteX452" fmla="*/ 1106944 w 2840893"/>
                  <a:gd name="connsiteY452" fmla="*/ 95950 h 1744789"/>
                  <a:gd name="connsiteX453" fmla="*/ 1085947 w 2840893"/>
                  <a:gd name="connsiteY453" fmla="*/ 100430 h 1744789"/>
                  <a:gd name="connsiteX454" fmla="*/ 1070046 w 2840893"/>
                  <a:gd name="connsiteY454" fmla="*/ 101397 h 1744789"/>
                  <a:gd name="connsiteX455" fmla="*/ 1062051 w 2840893"/>
                  <a:gd name="connsiteY455" fmla="*/ 98937 h 1744789"/>
                  <a:gd name="connsiteX456" fmla="*/ 1056955 w 2840893"/>
                  <a:gd name="connsiteY456" fmla="*/ 102275 h 1744789"/>
                  <a:gd name="connsiteX457" fmla="*/ 1060645 w 2840893"/>
                  <a:gd name="connsiteY457" fmla="*/ 104032 h 1744789"/>
                  <a:gd name="connsiteX458" fmla="*/ 1064423 w 2840893"/>
                  <a:gd name="connsiteY458" fmla="*/ 106316 h 1744789"/>
                  <a:gd name="connsiteX459" fmla="*/ 1061348 w 2840893"/>
                  <a:gd name="connsiteY459" fmla="*/ 109216 h 1744789"/>
                  <a:gd name="connsiteX460" fmla="*/ 1027700 w 2840893"/>
                  <a:gd name="connsiteY460" fmla="*/ 119758 h 1744789"/>
                  <a:gd name="connsiteX461" fmla="*/ 1022517 w 2840893"/>
                  <a:gd name="connsiteY461" fmla="*/ 119758 h 1744789"/>
                  <a:gd name="connsiteX462" fmla="*/ 1014346 w 2840893"/>
                  <a:gd name="connsiteY462" fmla="*/ 123448 h 1744789"/>
                  <a:gd name="connsiteX463" fmla="*/ 1009954 w 2840893"/>
                  <a:gd name="connsiteY463" fmla="*/ 127577 h 1744789"/>
                  <a:gd name="connsiteX464" fmla="*/ 972089 w 2840893"/>
                  <a:gd name="connsiteY464" fmla="*/ 133815 h 1744789"/>
                  <a:gd name="connsiteX465" fmla="*/ 968399 w 2840893"/>
                  <a:gd name="connsiteY465" fmla="*/ 135923 h 1744789"/>
                  <a:gd name="connsiteX466" fmla="*/ 970771 w 2840893"/>
                  <a:gd name="connsiteY466" fmla="*/ 138207 h 1744789"/>
                  <a:gd name="connsiteX467" fmla="*/ 970419 w 2840893"/>
                  <a:gd name="connsiteY467" fmla="*/ 140755 h 1744789"/>
                  <a:gd name="connsiteX468" fmla="*/ 941955 w 2840893"/>
                  <a:gd name="connsiteY468" fmla="*/ 151034 h 1744789"/>
                  <a:gd name="connsiteX469" fmla="*/ 914105 w 2840893"/>
                  <a:gd name="connsiteY469" fmla="*/ 163158 h 1744789"/>
                  <a:gd name="connsiteX470" fmla="*/ 887398 w 2840893"/>
                  <a:gd name="connsiteY470" fmla="*/ 174755 h 1744789"/>
                  <a:gd name="connsiteX471" fmla="*/ 880984 w 2840893"/>
                  <a:gd name="connsiteY471" fmla="*/ 174930 h 1744789"/>
                  <a:gd name="connsiteX472" fmla="*/ 878085 w 2840893"/>
                  <a:gd name="connsiteY472" fmla="*/ 178708 h 1744789"/>
                  <a:gd name="connsiteX473" fmla="*/ 873868 w 2840893"/>
                  <a:gd name="connsiteY473" fmla="*/ 182398 h 1744789"/>
                  <a:gd name="connsiteX474" fmla="*/ 855946 w 2840893"/>
                  <a:gd name="connsiteY474" fmla="*/ 187933 h 1744789"/>
                  <a:gd name="connsiteX475" fmla="*/ 828448 w 2840893"/>
                  <a:gd name="connsiteY475" fmla="*/ 203834 h 1744789"/>
                  <a:gd name="connsiteX476" fmla="*/ 815445 w 2840893"/>
                  <a:gd name="connsiteY476" fmla="*/ 210335 h 1744789"/>
                  <a:gd name="connsiteX477" fmla="*/ 783555 w 2840893"/>
                  <a:gd name="connsiteY477" fmla="*/ 228609 h 1744789"/>
                  <a:gd name="connsiteX478" fmla="*/ 772221 w 2840893"/>
                  <a:gd name="connsiteY478" fmla="*/ 232738 h 1744789"/>
                  <a:gd name="connsiteX479" fmla="*/ 762206 w 2840893"/>
                  <a:gd name="connsiteY479" fmla="*/ 240030 h 1744789"/>
                  <a:gd name="connsiteX480" fmla="*/ 742000 w 2840893"/>
                  <a:gd name="connsiteY480" fmla="*/ 248464 h 1744789"/>
                  <a:gd name="connsiteX481" fmla="*/ 735499 w 2840893"/>
                  <a:gd name="connsiteY481" fmla="*/ 248552 h 1744789"/>
                  <a:gd name="connsiteX482" fmla="*/ 731721 w 2840893"/>
                  <a:gd name="connsiteY482" fmla="*/ 251978 h 1744789"/>
                  <a:gd name="connsiteX483" fmla="*/ 735586 w 2840893"/>
                  <a:gd name="connsiteY483" fmla="*/ 253559 h 1744789"/>
                  <a:gd name="connsiteX484" fmla="*/ 741648 w 2840893"/>
                  <a:gd name="connsiteY484" fmla="*/ 254701 h 1744789"/>
                  <a:gd name="connsiteX485" fmla="*/ 737343 w 2840893"/>
                  <a:gd name="connsiteY485" fmla="*/ 259270 h 1744789"/>
                  <a:gd name="connsiteX486" fmla="*/ 718455 w 2840893"/>
                  <a:gd name="connsiteY486" fmla="*/ 270515 h 1744789"/>
                  <a:gd name="connsiteX487" fmla="*/ 693768 w 2840893"/>
                  <a:gd name="connsiteY487" fmla="*/ 287032 h 1744789"/>
                  <a:gd name="connsiteX488" fmla="*/ 684280 w 2840893"/>
                  <a:gd name="connsiteY488" fmla="*/ 287910 h 1744789"/>
                  <a:gd name="connsiteX489" fmla="*/ 678921 w 2840893"/>
                  <a:gd name="connsiteY489" fmla="*/ 292039 h 1744789"/>
                  <a:gd name="connsiteX490" fmla="*/ 672859 w 2840893"/>
                  <a:gd name="connsiteY490" fmla="*/ 302582 h 1744789"/>
                  <a:gd name="connsiteX491" fmla="*/ 644570 w 2840893"/>
                  <a:gd name="connsiteY491" fmla="*/ 316638 h 1744789"/>
                  <a:gd name="connsiteX492" fmla="*/ 639123 w 2840893"/>
                  <a:gd name="connsiteY492" fmla="*/ 319186 h 1744789"/>
                  <a:gd name="connsiteX493" fmla="*/ 637014 w 2840893"/>
                  <a:gd name="connsiteY493" fmla="*/ 320416 h 1744789"/>
                  <a:gd name="connsiteX494" fmla="*/ 640177 w 2840893"/>
                  <a:gd name="connsiteY494" fmla="*/ 321822 h 1744789"/>
                  <a:gd name="connsiteX495" fmla="*/ 644746 w 2840893"/>
                  <a:gd name="connsiteY495" fmla="*/ 323227 h 1744789"/>
                  <a:gd name="connsiteX496" fmla="*/ 642901 w 2840893"/>
                  <a:gd name="connsiteY496" fmla="*/ 324984 h 1744789"/>
                  <a:gd name="connsiteX497" fmla="*/ 620410 w 2840893"/>
                  <a:gd name="connsiteY497" fmla="*/ 340359 h 1744789"/>
                  <a:gd name="connsiteX498" fmla="*/ 609428 w 2840893"/>
                  <a:gd name="connsiteY498" fmla="*/ 345894 h 1744789"/>
                  <a:gd name="connsiteX499" fmla="*/ 602136 w 2840893"/>
                  <a:gd name="connsiteY499" fmla="*/ 352746 h 1744789"/>
                  <a:gd name="connsiteX500" fmla="*/ 586498 w 2840893"/>
                  <a:gd name="connsiteY500" fmla="*/ 368296 h 1744789"/>
                  <a:gd name="connsiteX501" fmla="*/ 569103 w 2840893"/>
                  <a:gd name="connsiteY501" fmla="*/ 380069 h 1744789"/>
                  <a:gd name="connsiteX502" fmla="*/ 556101 w 2840893"/>
                  <a:gd name="connsiteY502" fmla="*/ 394301 h 1744789"/>
                  <a:gd name="connsiteX503" fmla="*/ 545295 w 2840893"/>
                  <a:gd name="connsiteY503" fmla="*/ 400451 h 1744789"/>
                  <a:gd name="connsiteX504" fmla="*/ 537564 w 2840893"/>
                  <a:gd name="connsiteY504" fmla="*/ 400627 h 1744789"/>
                  <a:gd name="connsiteX505" fmla="*/ 532117 w 2840893"/>
                  <a:gd name="connsiteY505" fmla="*/ 406513 h 1744789"/>
                  <a:gd name="connsiteX506" fmla="*/ 538179 w 2840893"/>
                  <a:gd name="connsiteY506" fmla="*/ 406161 h 1744789"/>
                  <a:gd name="connsiteX507" fmla="*/ 542660 w 2840893"/>
                  <a:gd name="connsiteY507" fmla="*/ 406952 h 1744789"/>
                  <a:gd name="connsiteX508" fmla="*/ 540727 w 2840893"/>
                  <a:gd name="connsiteY508" fmla="*/ 411345 h 1744789"/>
                  <a:gd name="connsiteX509" fmla="*/ 522190 w 2840893"/>
                  <a:gd name="connsiteY509" fmla="*/ 426543 h 1744789"/>
                  <a:gd name="connsiteX510" fmla="*/ 505673 w 2840893"/>
                  <a:gd name="connsiteY510" fmla="*/ 443411 h 1744789"/>
                  <a:gd name="connsiteX511" fmla="*/ 495921 w 2840893"/>
                  <a:gd name="connsiteY511" fmla="*/ 449913 h 1744789"/>
                  <a:gd name="connsiteX512" fmla="*/ 487751 w 2840893"/>
                  <a:gd name="connsiteY512" fmla="*/ 456238 h 1744789"/>
                  <a:gd name="connsiteX513" fmla="*/ 483446 w 2840893"/>
                  <a:gd name="connsiteY513" fmla="*/ 466341 h 1744789"/>
                  <a:gd name="connsiteX514" fmla="*/ 454279 w 2840893"/>
                  <a:gd name="connsiteY514" fmla="*/ 487778 h 1744789"/>
                  <a:gd name="connsiteX515" fmla="*/ 451379 w 2840893"/>
                  <a:gd name="connsiteY515" fmla="*/ 491379 h 1744789"/>
                  <a:gd name="connsiteX516" fmla="*/ 455860 w 2840893"/>
                  <a:gd name="connsiteY516" fmla="*/ 491292 h 1744789"/>
                  <a:gd name="connsiteX517" fmla="*/ 458671 w 2840893"/>
                  <a:gd name="connsiteY517" fmla="*/ 490765 h 1744789"/>
                  <a:gd name="connsiteX518" fmla="*/ 458056 w 2840893"/>
                  <a:gd name="connsiteY518" fmla="*/ 494191 h 1744789"/>
                  <a:gd name="connsiteX519" fmla="*/ 426429 w 2840893"/>
                  <a:gd name="connsiteY519" fmla="*/ 521777 h 1744789"/>
                  <a:gd name="connsiteX520" fmla="*/ 414657 w 2840893"/>
                  <a:gd name="connsiteY520" fmla="*/ 539875 h 1744789"/>
                  <a:gd name="connsiteX521" fmla="*/ 409385 w 2840893"/>
                  <a:gd name="connsiteY521" fmla="*/ 544970 h 1744789"/>
                  <a:gd name="connsiteX522" fmla="*/ 397174 w 2840893"/>
                  <a:gd name="connsiteY522" fmla="*/ 550066 h 1744789"/>
                  <a:gd name="connsiteX523" fmla="*/ 393396 w 2840893"/>
                  <a:gd name="connsiteY523" fmla="*/ 553580 h 1744789"/>
                  <a:gd name="connsiteX524" fmla="*/ 398491 w 2840893"/>
                  <a:gd name="connsiteY524" fmla="*/ 554019 h 1744789"/>
                  <a:gd name="connsiteX525" fmla="*/ 402972 w 2840893"/>
                  <a:gd name="connsiteY525" fmla="*/ 553141 h 1744789"/>
                  <a:gd name="connsiteX526" fmla="*/ 401127 w 2840893"/>
                  <a:gd name="connsiteY526" fmla="*/ 558236 h 1744789"/>
                  <a:gd name="connsiteX527" fmla="*/ 384347 w 2840893"/>
                  <a:gd name="connsiteY527" fmla="*/ 578882 h 1744789"/>
                  <a:gd name="connsiteX528" fmla="*/ 369236 w 2840893"/>
                  <a:gd name="connsiteY528" fmla="*/ 598737 h 1744789"/>
                  <a:gd name="connsiteX529" fmla="*/ 358518 w 2840893"/>
                  <a:gd name="connsiteY529" fmla="*/ 603130 h 1744789"/>
                  <a:gd name="connsiteX530" fmla="*/ 354301 w 2840893"/>
                  <a:gd name="connsiteY530" fmla="*/ 609016 h 1744789"/>
                  <a:gd name="connsiteX531" fmla="*/ 352280 w 2840893"/>
                  <a:gd name="connsiteY531" fmla="*/ 620788 h 1744789"/>
                  <a:gd name="connsiteX532" fmla="*/ 335852 w 2840893"/>
                  <a:gd name="connsiteY532" fmla="*/ 640292 h 1744789"/>
                  <a:gd name="connsiteX533" fmla="*/ 330229 w 2840893"/>
                  <a:gd name="connsiteY533" fmla="*/ 651186 h 1744789"/>
                  <a:gd name="connsiteX534" fmla="*/ 329263 w 2840893"/>
                  <a:gd name="connsiteY534" fmla="*/ 654612 h 1744789"/>
                  <a:gd name="connsiteX535" fmla="*/ 311780 w 2840893"/>
                  <a:gd name="connsiteY535" fmla="*/ 677366 h 1744789"/>
                  <a:gd name="connsiteX536" fmla="*/ 296669 w 2840893"/>
                  <a:gd name="connsiteY536" fmla="*/ 697309 h 1744789"/>
                  <a:gd name="connsiteX537" fmla="*/ 285599 w 2840893"/>
                  <a:gd name="connsiteY537" fmla="*/ 718833 h 1744789"/>
                  <a:gd name="connsiteX538" fmla="*/ 272421 w 2840893"/>
                  <a:gd name="connsiteY538" fmla="*/ 738161 h 1744789"/>
                  <a:gd name="connsiteX539" fmla="*/ 251600 w 2840893"/>
                  <a:gd name="connsiteY539" fmla="*/ 775499 h 1744789"/>
                  <a:gd name="connsiteX540" fmla="*/ 233151 w 2840893"/>
                  <a:gd name="connsiteY540" fmla="*/ 808444 h 1744789"/>
                  <a:gd name="connsiteX541" fmla="*/ 224453 w 2840893"/>
                  <a:gd name="connsiteY541" fmla="*/ 817844 h 1744789"/>
                  <a:gd name="connsiteX542" fmla="*/ 217864 w 2840893"/>
                  <a:gd name="connsiteY542" fmla="*/ 837260 h 1744789"/>
                  <a:gd name="connsiteX543" fmla="*/ 212417 w 2840893"/>
                  <a:gd name="connsiteY543" fmla="*/ 845518 h 1744789"/>
                  <a:gd name="connsiteX544" fmla="*/ 202314 w 2840893"/>
                  <a:gd name="connsiteY544" fmla="*/ 855358 h 1744789"/>
                  <a:gd name="connsiteX545" fmla="*/ 202314 w 2840893"/>
                  <a:gd name="connsiteY545" fmla="*/ 858872 h 1744789"/>
                  <a:gd name="connsiteX546" fmla="*/ 205125 w 2840893"/>
                  <a:gd name="connsiteY546" fmla="*/ 857730 h 1744789"/>
                  <a:gd name="connsiteX547" fmla="*/ 208639 w 2840893"/>
                  <a:gd name="connsiteY547" fmla="*/ 857290 h 1744789"/>
                  <a:gd name="connsiteX548" fmla="*/ 207937 w 2840893"/>
                  <a:gd name="connsiteY548" fmla="*/ 860014 h 1744789"/>
                  <a:gd name="connsiteX549" fmla="*/ 192035 w 2840893"/>
                  <a:gd name="connsiteY549" fmla="*/ 888830 h 1744789"/>
                  <a:gd name="connsiteX550" fmla="*/ 180702 w 2840893"/>
                  <a:gd name="connsiteY550" fmla="*/ 918085 h 1744789"/>
                  <a:gd name="connsiteX551" fmla="*/ 176397 w 2840893"/>
                  <a:gd name="connsiteY551" fmla="*/ 925026 h 1744789"/>
                  <a:gd name="connsiteX552" fmla="*/ 164976 w 2840893"/>
                  <a:gd name="connsiteY552" fmla="*/ 932054 h 1744789"/>
                  <a:gd name="connsiteX553" fmla="*/ 163922 w 2840893"/>
                  <a:gd name="connsiteY553" fmla="*/ 940927 h 1744789"/>
                  <a:gd name="connsiteX554" fmla="*/ 168402 w 2840893"/>
                  <a:gd name="connsiteY554" fmla="*/ 936447 h 1744789"/>
                  <a:gd name="connsiteX555" fmla="*/ 172092 w 2840893"/>
                  <a:gd name="connsiteY555" fmla="*/ 933372 h 1744789"/>
                  <a:gd name="connsiteX556" fmla="*/ 173059 w 2840893"/>
                  <a:gd name="connsiteY556" fmla="*/ 938204 h 1744789"/>
                  <a:gd name="connsiteX557" fmla="*/ 173059 w 2840893"/>
                  <a:gd name="connsiteY557" fmla="*/ 940752 h 1744789"/>
                  <a:gd name="connsiteX558" fmla="*/ 158387 w 2840893"/>
                  <a:gd name="connsiteY558" fmla="*/ 967547 h 1744789"/>
                  <a:gd name="connsiteX559" fmla="*/ 154258 w 2840893"/>
                  <a:gd name="connsiteY559" fmla="*/ 979759 h 1744789"/>
                  <a:gd name="connsiteX560" fmla="*/ 146527 w 2840893"/>
                  <a:gd name="connsiteY560" fmla="*/ 988280 h 1744789"/>
                  <a:gd name="connsiteX561" fmla="*/ 141607 w 2840893"/>
                  <a:gd name="connsiteY561" fmla="*/ 997417 h 1744789"/>
                  <a:gd name="connsiteX562" fmla="*/ 143628 w 2840893"/>
                  <a:gd name="connsiteY562" fmla="*/ 1007960 h 1744789"/>
                  <a:gd name="connsiteX563" fmla="*/ 138708 w 2840893"/>
                  <a:gd name="connsiteY563" fmla="*/ 1024213 h 1744789"/>
                  <a:gd name="connsiteX564" fmla="*/ 130274 w 2840893"/>
                  <a:gd name="connsiteY564" fmla="*/ 1032647 h 1744789"/>
                  <a:gd name="connsiteX565" fmla="*/ 126145 w 2840893"/>
                  <a:gd name="connsiteY565" fmla="*/ 1036951 h 1744789"/>
                  <a:gd name="connsiteX566" fmla="*/ 130977 w 2840893"/>
                  <a:gd name="connsiteY566" fmla="*/ 1037918 h 1744789"/>
                  <a:gd name="connsiteX567" fmla="*/ 135809 w 2840893"/>
                  <a:gd name="connsiteY567" fmla="*/ 1038796 h 1744789"/>
                  <a:gd name="connsiteX568" fmla="*/ 131943 w 2840893"/>
                  <a:gd name="connsiteY568" fmla="*/ 1043189 h 1744789"/>
                  <a:gd name="connsiteX569" fmla="*/ 125705 w 2840893"/>
                  <a:gd name="connsiteY569" fmla="*/ 1060848 h 1744789"/>
                  <a:gd name="connsiteX570" fmla="*/ 116129 w 2840893"/>
                  <a:gd name="connsiteY570" fmla="*/ 1093441 h 1744789"/>
                  <a:gd name="connsiteX571" fmla="*/ 108047 w 2840893"/>
                  <a:gd name="connsiteY571" fmla="*/ 1099064 h 1744789"/>
                  <a:gd name="connsiteX572" fmla="*/ 105411 w 2840893"/>
                  <a:gd name="connsiteY572" fmla="*/ 1102754 h 1744789"/>
                  <a:gd name="connsiteX573" fmla="*/ 110770 w 2840893"/>
                  <a:gd name="connsiteY573" fmla="*/ 1101436 h 1744789"/>
                  <a:gd name="connsiteX574" fmla="*/ 111737 w 2840893"/>
                  <a:gd name="connsiteY574" fmla="*/ 1100558 h 1744789"/>
                  <a:gd name="connsiteX575" fmla="*/ 114548 w 2840893"/>
                  <a:gd name="connsiteY575" fmla="*/ 1098713 h 1744789"/>
                  <a:gd name="connsiteX576" fmla="*/ 115339 w 2840893"/>
                  <a:gd name="connsiteY576" fmla="*/ 1102315 h 1744789"/>
                  <a:gd name="connsiteX577" fmla="*/ 104181 w 2840893"/>
                  <a:gd name="connsiteY577" fmla="*/ 1134381 h 1744789"/>
                  <a:gd name="connsiteX578" fmla="*/ 102424 w 2840893"/>
                  <a:gd name="connsiteY578" fmla="*/ 1136226 h 1744789"/>
                  <a:gd name="connsiteX579" fmla="*/ 96977 w 2840893"/>
                  <a:gd name="connsiteY579" fmla="*/ 1165482 h 1744789"/>
                  <a:gd name="connsiteX580" fmla="*/ 91882 w 2840893"/>
                  <a:gd name="connsiteY580" fmla="*/ 1182964 h 1744789"/>
                  <a:gd name="connsiteX581" fmla="*/ 86698 w 2840893"/>
                  <a:gd name="connsiteY581" fmla="*/ 1208354 h 1744789"/>
                  <a:gd name="connsiteX582" fmla="*/ 80197 w 2840893"/>
                  <a:gd name="connsiteY582" fmla="*/ 1224080 h 1744789"/>
                  <a:gd name="connsiteX583" fmla="*/ 75717 w 2840893"/>
                  <a:gd name="connsiteY583" fmla="*/ 1228736 h 1744789"/>
                  <a:gd name="connsiteX584" fmla="*/ 74575 w 2840893"/>
                  <a:gd name="connsiteY584" fmla="*/ 1236380 h 1744789"/>
                  <a:gd name="connsiteX585" fmla="*/ 79758 w 2840893"/>
                  <a:gd name="connsiteY585" fmla="*/ 1232338 h 1744789"/>
                  <a:gd name="connsiteX586" fmla="*/ 82569 w 2840893"/>
                  <a:gd name="connsiteY586" fmla="*/ 1229527 h 1744789"/>
                  <a:gd name="connsiteX587" fmla="*/ 83975 w 2840893"/>
                  <a:gd name="connsiteY587" fmla="*/ 1233656 h 1744789"/>
                  <a:gd name="connsiteX588" fmla="*/ 75453 w 2840893"/>
                  <a:gd name="connsiteY588" fmla="*/ 1270730 h 1744789"/>
                  <a:gd name="connsiteX589" fmla="*/ 71324 w 2840893"/>
                  <a:gd name="connsiteY589" fmla="*/ 1292518 h 1744789"/>
                  <a:gd name="connsiteX590" fmla="*/ 65262 w 2840893"/>
                  <a:gd name="connsiteY590" fmla="*/ 1304554 h 1744789"/>
                  <a:gd name="connsiteX591" fmla="*/ 60869 w 2840893"/>
                  <a:gd name="connsiteY591" fmla="*/ 1309210 h 1744789"/>
                  <a:gd name="connsiteX592" fmla="*/ 62451 w 2840893"/>
                  <a:gd name="connsiteY592" fmla="*/ 1315799 h 1744789"/>
                  <a:gd name="connsiteX593" fmla="*/ 65701 w 2840893"/>
                  <a:gd name="connsiteY593" fmla="*/ 1311758 h 1744789"/>
                  <a:gd name="connsiteX594" fmla="*/ 66756 w 2840893"/>
                  <a:gd name="connsiteY594" fmla="*/ 1308244 h 1744789"/>
                  <a:gd name="connsiteX595" fmla="*/ 68337 w 2840893"/>
                  <a:gd name="connsiteY595" fmla="*/ 1312110 h 1744789"/>
                  <a:gd name="connsiteX596" fmla="*/ 65613 w 2840893"/>
                  <a:gd name="connsiteY596" fmla="*/ 1341189 h 1744789"/>
                  <a:gd name="connsiteX597" fmla="*/ 60782 w 2840893"/>
                  <a:gd name="connsiteY597" fmla="*/ 1350941 h 1744789"/>
                  <a:gd name="connsiteX598" fmla="*/ 56301 w 2840893"/>
                  <a:gd name="connsiteY598" fmla="*/ 1357442 h 1744789"/>
                  <a:gd name="connsiteX599" fmla="*/ 62978 w 2840893"/>
                  <a:gd name="connsiteY599" fmla="*/ 1355158 h 1744789"/>
                  <a:gd name="connsiteX600" fmla="*/ 65174 w 2840893"/>
                  <a:gd name="connsiteY600" fmla="*/ 1355861 h 1744789"/>
                  <a:gd name="connsiteX601" fmla="*/ 64384 w 2840893"/>
                  <a:gd name="connsiteY601" fmla="*/ 1360253 h 1744789"/>
                  <a:gd name="connsiteX602" fmla="*/ 57970 w 2840893"/>
                  <a:gd name="connsiteY602" fmla="*/ 1375979 h 1744789"/>
                  <a:gd name="connsiteX603" fmla="*/ 60342 w 2840893"/>
                  <a:gd name="connsiteY603" fmla="*/ 1385379 h 1744789"/>
                  <a:gd name="connsiteX604" fmla="*/ 55510 w 2840893"/>
                  <a:gd name="connsiteY604" fmla="*/ 1438795 h 1744789"/>
                  <a:gd name="connsiteX605" fmla="*/ 55335 w 2840893"/>
                  <a:gd name="connsiteY605" fmla="*/ 1455750 h 1744789"/>
                  <a:gd name="connsiteX606" fmla="*/ 49888 w 2840893"/>
                  <a:gd name="connsiteY606" fmla="*/ 1471828 h 1744789"/>
                  <a:gd name="connsiteX607" fmla="*/ 51908 w 2840893"/>
                  <a:gd name="connsiteY607" fmla="*/ 1477362 h 1744789"/>
                  <a:gd name="connsiteX608" fmla="*/ 1314982 w 2840893"/>
                  <a:gd name="connsiteY608" fmla="*/ 43237 h 1744789"/>
                  <a:gd name="connsiteX609" fmla="*/ 1315070 w 2840893"/>
                  <a:gd name="connsiteY609" fmla="*/ 51144 h 1744789"/>
                  <a:gd name="connsiteX610" fmla="*/ 1318408 w 2840893"/>
                  <a:gd name="connsiteY610" fmla="*/ 50090 h 1744789"/>
                  <a:gd name="connsiteX611" fmla="*/ 1323240 w 2840893"/>
                  <a:gd name="connsiteY611" fmla="*/ 41129 h 1744789"/>
                  <a:gd name="connsiteX612" fmla="*/ 1314982 w 2840893"/>
                  <a:gd name="connsiteY612" fmla="*/ 43237 h 1744789"/>
                  <a:gd name="connsiteX613" fmla="*/ 52611 w 2840893"/>
                  <a:gd name="connsiteY613" fmla="*/ 1428867 h 1744789"/>
                  <a:gd name="connsiteX614" fmla="*/ 52699 w 2840893"/>
                  <a:gd name="connsiteY614" fmla="*/ 1426407 h 1744789"/>
                  <a:gd name="connsiteX615" fmla="*/ 52523 w 2840893"/>
                  <a:gd name="connsiteY615" fmla="*/ 1421048 h 1744789"/>
                  <a:gd name="connsiteX616" fmla="*/ 50063 w 2840893"/>
                  <a:gd name="connsiteY616" fmla="*/ 1423684 h 1744789"/>
                  <a:gd name="connsiteX617" fmla="*/ 47603 w 2840893"/>
                  <a:gd name="connsiteY617" fmla="*/ 1430185 h 1744789"/>
                  <a:gd name="connsiteX618" fmla="*/ 52611 w 2840893"/>
                  <a:gd name="connsiteY618" fmla="*/ 1428867 h 1744789"/>
                  <a:gd name="connsiteX619" fmla="*/ 1338615 w 2840893"/>
                  <a:gd name="connsiteY619" fmla="*/ 48509 h 1744789"/>
                  <a:gd name="connsiteX620" fmla="*/ 1329478 w 2840893"/>
                  <a:gd name="connsiteY620" fmla="*/ 53428 h 1744789"/>
                  <a:gd name="connsiteX621" fmla="*/ 1330093 w 2840893"/>
                  <a:gd name="connsiteY621" fmla="*/ 55625 h 1744789"/>
                  <a:gd name="connsiteX622" fmla="*/ 1338966 w 2840893"/>
                  <a:gd name="connsiteY622" fmla="*/ 53253 h 1744789"/>
                  <a:gd name="connsiteX623" fmla="*/ 1338615 w 2840893"/>
                  <a:gd name="connsiteY623" fmla="*/ 48509 h 1744789"/>
                  <a:gd name="connsiteX624" fmla="*/ 1499826 w 2840893"/>
                  <a:gd name="connsiteY624" fmla="*/ 55098 h 1744789"/>
                  <a:gd name="connsiteX625" fmla="*/ 1499826 w 2840893"/>
                  <a:gd name="connsiteY625" fmla="*/ 57558 h 1744789"/>
                  <a:gd name="connsiteX626" fmla="*/ 1510105 w 2840893"/>
                  <a:gd name="connsiteY626" fmla="*/ 57821 h 1744789"/>
                  <a:gd name="connsiteX627" fmla="*/ 1510281 w 2840893"/>
                  <a:gd name="connsiteY627" fmla="*/ 55625 h 1744789"/>
                  <a:gd name="connsiteX628" fmla="*/ 1499826 w 2840893"/>
                  <a:gd name="connsiteY628" fmla="*/ 55098 h 1744789"/>
                  <a:gd name="connsiteX629" fmla="*/ 2779241 w 2840893"/>
                  <a:gd name="connsiteY629" fmla="*/ 1316151 h 1744789"/>
                  <a:gd name="connsiteX630" fmla="*/ 2776693 w 2840893"/>
                  <a:gd name="connsiteY630" fmla="*/ 1308507 h 1744789"/>
                  <a:gd name="connsiteX631" fmla="*/ 2774145 w 2840893"/>
                  <a:gd name="connsiteY631" fmla="*/ 1308244 h 1744789"/>
                  <a:gd name="connsiteX632" fmla="*/ 2779241 w 2840893"/>
                  <a:gd name="connsiteY632" fmla="*/ 1316151 h 1744789"/>
                  <a:gd name="connsiteX633" fmla="*/ 637278 w 2840893"/>
                  <a:gd name="connsiteY633" fmla="*/ 293621 h 1744789"/>
                  <a:gd name="connsiteX634" fmla="*/ 632710 w 2840893"/>
                  <a:gd name="connsiteY634" fmla="*/ 289843 h 1744789"/>
                  <a:gd name="connsiteX635" fmla="*/ 629723 w 2840893"/>
                  <a:gd name="connsiteY635" fmla="*/ 293533 h 1744789"/>
                  <a:gd name="connsiteX636" fmla="*/ 637278 w 2840893"/>
                  <a:gd name="connsiteY636" fmla="*/ 293621 h 1744789"/>
                  <a:gd name="connsiteX637" fmla="*/ 2787148 w 2840893"/>
                  <a:gd name="connsiteY637" fmla="*/ 1428867 h 1744789"/>
                  <a:gd name="connsiteX638" fmla="*/ 2787236 w 2840893"/>
                  <a:gd name="connsiteY638" fmla="*/ 1435105 h 1744789"/>
                  <a:gd name="connsiteX639" fmla="*/ 2789432 w 2840893"/>
                  <a:gd name="connsiteY639" fmla="*/ 1436862 h 1744789"/>
                  <a:gd name="connsiteX640" fmla="*/ 2787148 w 2840893"/>
                  <a:gd name="connsiteY640" fmla="*/ 1428867 h 1744789"/>
                  <a:gd name="connsiteX641" fmla="*/ 25025 w 2840893"/>
                  <a:gd name="connsiteY641" fmla="*/ 1582260 h 1744789"/>
                  <a:gd name="connsiteX642" fmla="*/ 21072 w 2840893"/>
                  <a:gd name="connsiteY642" fmla="*/ 1585510 h 1744789"/>
                  <a:gd name="connsiteX643" fmla="*/ 26255 w 2840893"/>
                  <a:gd name="connsiteY643" fmla="*/ 1587355 h 1744789"/>
                  <a:gd name="connsiteX644" fmla="*/ 25025 w 2840893"/>
                  <a:gd name="connsiteY644" fmla="*/ 1582260 h 1744789"/>
                  <a:gd name="connsiteX645" fmla="*/ 308178 w 2840893"/>
                  <a:gd name="connsiteY645" fmla="*/ 622721 h 1744789"/>
                  <a:gd name="connsiteX646" fmla="*/ 309935 w 2840893"/>
                  <a:gd name="connsiteY646" fmla="*/ 629486 h 1744789"/>
                  <a:gd name="connsiteX647" fmla="*/ 313361 w 2840893"/>
                  <a:gd name="connsiteY647" fmla="*/ 627992 h 1744789"/>
                  <a:gd name="connsiteX648" fmla="*/ 308178 w 2840893"/>
                  <a:gd name="connsiteY648" fmla="*/ 622721 h 1744789"/>
                  <a:gd name="connsiteX649" fmla="*/ 896798 w 2840893"/>
                  <a:gd name="connsiteY649" fmla="*/ 152088 h 1744789"/>
                  <a:gd name="connsiteX650" fmla="*/ 895832 w 2840893"/>
                  <a:gd name="connsiteY650" fmla="*/ 151210 h 1744789"/>
                  <a:gd name="connsiteX651" fmla="*/ 894953 w 2840893"/>
                  <a:gd name="connsiteY651" fmla="*/ 151298 h 1744789"/>
                  <a:gd name="connsiteX652" fmla="*/ 895304 w 2840893"/>
                  <a:gd name="connsiteY652" fmla="*/ 158326 h 1744789"/>
                  <a:gd name="connsiteX653" fmla="*/ 898819 w 2840893"/>
                  <a:gd name="connsiteY653" fmla="*/ 160434 h 1744789"/>
                  <a:gd name="connsiteX654" fmla="*/ 899258 w 2840893"/>
                  <a:gd name="connsiteY654" fmla="*/ 156745 h 1744789"/>
                  <a:gd name="connsiteX655" fmla="*/ 896798 w 2840893"/>
                  <a:gd name="connsiteY655" fmla="*/ 152088 h 1744789"/>
                  <a:gd name="connsiteX656" fmla="*/ 915160 w 2840893"/>
                  <a:gd name="connsiteY656" fmla="*/ 157359 h 1744789"/>
                  <a:gd name="connsiteX657" fmla="*/ 914808 w 2840893"/>
                  <a:gd name="connsiteY657" fmla="*/ 152088 h 1744789"/>
                  <a:gd name="connsiteX658" fmla="*/ 910503 w 2840893"/>
                  <a:gd name="connsiteY658" fmla="*/ 154372 h 1744789"/>
                  <a:gd name="connsiteX659" fmla="*/ 915160 w 2840893"/>
                  <a:gd name="connsiteY659" fmla="*/ 157359 h 1744789"/>
                  <a:gd name="connsiteX660" fmla="*/ 1190405 w 2840893"/>
                  <a:gd name="connsiteY660" fmla="*/ 41920 h 1744789"/>
                  <a:gd name="connsiteX661" fmla="*/ 1189790 w 2840893"/>
                  <a:gd name="connsiteY661" fmla="*/ 49124 h 1744789"/>
                  <a:gd name="connsiteX662" fmla="*/ 1191635 w 2840893"/>
                  <a:gd name="connsiteY662" fmla="*/ 50969 h 1744789"/>
                  <a:gd name="connsiteX663" fmla="*/ 1192953 w 2840893"/>
                  <a:gd name="connsiteY663" fmla="*/ 43940 h 1744789"/>
                  <a:gd name="connsiteX664" fmla="*/ 1190405 w 2840893"/>
                  <a:gd name="connsiteY664" fmla="*/ 41920 h 1744789"/>
                  <a:gd name="connsiteX665" fmla="*/ 2781877 w 2840893"/>
                  <a:gd name="connsiteY665" fmla="*/ 1329241 h 1744789"/>
                  <a:gd name="connsiteX666" fmla="*/ 2787499 w 2840893"/>
                  <a:gd name="connsiteY666" fmla="*/ 1333019 h 1744789"/>
                  <a:gd name="connsiteX667" fmla="*/ 2789783 w 2840893"/>
                  <a:gd name="connsiteY667" fmla="*/ 1329680 h 1744789"/>
                  <a:gd name="connsiteX668" fmla="*/ 2781877 w 2840893"/>
                  <a:gd name="connsiteY668" fmla="*/ 1329241 h 1744789"/>
                  <a:gd name="connsiteX669" fmla="*/ 444527 w 2840893"/>
                  <a:gd name="connsiteY669" fmla="*/ 468010 h 1744789"/>
                  <a:gd name="connsiteX670" fmla="*/ 442770 w 2840893"/>
                  <a:gd name="connsiteY670" fmla="*/ 461246 h 1744789"/>
                  <a:gd name="connsiteX671" fmla="*/ 439343 w 2840893"/>
                  <a:gd name="connsiteY671" fmla="*/ 462739 h 1744789"/>
                  <a:gd name="connsiteX672" fmla="*/ 444527 w 2840893"/>
                  <a:gd name="connsiteY672" fmla="*/ 468010 h 1744789"/>
                  <a:gd name="connsiteX673" fmla="*/ 2528858 w 2840893"/>
                  <a:gd name="connsiteY673" fmla="*/ 627904 h 1744789"/>
                  <a:gd name="connsiteX674" fmla="*/ 2528067 w 2840893"/>
                  <a:gd name="connsiteY674" fmla="*/ 632297 h 1744789"/>
                  <a:gd name="connsiteX675" fmla="*/ 2535183 w 2840893"/>
                  <a:gd name="connsiteY675" fmla="*/ 629398 h 1744789"/>
                  <a:gd name="connsiteX676" fmla="*/ 2528858 w 2840893"/>
                  <a:gd name="connsiteY676" fmla="*/ 627904 h 1744789"/>
                  <a:gd name="connsiteX677" fmla="*/ 1868197 w 2840893"/>
                  <a:gd name="connsiteY677" fmla="*/ 111412 h 1744789"/>
                  <a:gd name="connsiteX678" fmla="*/ 1874435 w 2840893"/>
                  <a:gd name="connsiteY678" fmla="*/ 107195 h 1744789"/>
                  <a:gd name="connsiteX679" fmla="*/ 1872414 w 2840893"/>
                  <a:gd name="connsiteY679" fmla="*/ 106229 h 1744789"/>
                  <a:gd name="connsiteX680" fmla="*/ 1868197 w 2840893"/>
                  <a:gd name="connsiteY680" fmla="*/ 111412 h 1744789"/>
                  <a:gd name="connsiteX681" fmla="*/ 553378 w 2840893"/>
                  <a:gd name="connsiteY681" fmla="*/ 377521 h 1744789"/>
                  <a:gd name="connsiteX682" fmla="*/ 553993 w 2840893"/>
                  <a:gd name="connsiteY682" fmla="*/ 383407 h 1744789"/>
                  <a:gd name="connsiteX683" fmla="*/ 558210 w 2840893"/>
                  <a:gd name="connsiteY683" fmla="*/ 380244 h 1744789"/>
                  <a:gd name="connsiteX684" fmla="*/ 553378 w 2840893"/>
                  <a:gd name="connsiteY684" fmla="*/ 377521 h 1744789"/>
                  <a:gd name="connsiteX685" fmla="*/ 57795 w 2840893"/>
                  <a:gd name="connsiteY685" fmla="*/ 1326605 h 1744789"/>
                  <a:gd name="connsiteX686" fmla="*/ 52523 w 2840893"/>
                  <a:gd name="connsiteY686" fmla="*/ 1326781 h 1744789"/>
                  <a:gd name="connsiteX687" fmla="*/ 52523 w 2840893"/>
                  <a:gd name="connsiteY687" fmla="*/ 1329153 h 1744789"/>
                  <a:gd name="connsiteX688" fmla="*/ 57795 w 2840893"/>
                  <a:gd name="connsiteY688" fmla="*/ 1326605 h 1744789"/>
                  <a:gd name="connsiteX689" fmla="*/ 2206434 w 2840893"/>
                  <a:gd name="connsiteY689" fmla="*/ 297574 h 1744789"/>
                  <a:gd name="connsiteX690" fmla="*/ 2210388 w 2840893"/>
                  <a:gd name="connsiteY690" fmla="*/ 294587 h 1744789"/>
                  <a:gd name="connsiteX691" fmla="*/ 2208191 w 2840893"/>
                  <a:gd name="connsiteY691" fmla="*/ 292391 h 1744789"/>
                  <a:gd name="connsiteX692" fmla="*/ 2206434 w 2840893"/>
                  <a:gd name="connsiteY692" fmla="*/ 297574 h 1744789"/>
                  <a:gd name="connsiteX693" fmla="*/ 2396462 w 2840893"/>
                  <a:gd name="connsiteY693" fmla="*/ 466693 h 1744789"/>
                  <a:gd name="connsiteX694" fmla="*/ 2399449 w 2840893"/>
                  <a:gd name="connsiteY694" fmla="*/ 470646 h 1744789"/>
                  <a:gd name="connsiteX695" fmla="*/ 2401645 w 2840893"/>
                  <a:gd name="connsiteY695" fmla="*/ 468450 h 1744789"/>
                  <a:gd name="connsiteX696" fmla="*/ 2396462 w 2840893"/>
                  <a:gd name="connsiteY696" fmla="*/ 466693 h 1744789"/>
                  <a:gd name="connsiteX697" fmla="*/ 410440 w 2840893"/>
                  <a:gd name="connsiteY697" fmla="*/ 528278 h 1744789"/>
                  <a:gd name="connsiteX698" fmla="*/ 414393 w 2840893"/>
                  <a:gd name="connsiteY698" fmla="*/ 525291 h 1744789"/>
                  <a:gd name="connsiteX699" fmla="*/ 412197 w 2840893"/>
                  <a:gd name="connsiteY699" fmla="*/ 523095 h 1744789"/>
                  <a:gd name="connsiteX700" fmla="*/ 410440 w 2840893"/>
                  <a:gd name="connsiteY700" fmla="*/ 528278 h 1744789"/>
                  <a:gd name="connsiteX701" fmla="*/ 972879 w 2840893"/>
                  <a:gd name="connsiteY701" fmla="*/ 107459 h 1744789"/>
                  <a:gd name="connsiteX702" fmla="*/ 969892 w 2840893"/>
                  <a:gd name="connsiteY702" fmla="*/ 103505 h 1744789"/>
                  <a:gd name="connsiteX703" fmla="*/ 967696 w 2840893"/>
                  <a:gd name="connsiteY703" fmla="*/ 105701 h 1744789"/>
                  <a:gd name="connsiteX704" fmla="*/ 972879 w 2840893"/>
                  <a:gd name="connsiteY704" fmla="*/ 107459 h 1744789"/>
                  <a:gd name="connsiteX705" fmla="*/ 1748892 w 2840893"/>
                  <a:gd name="connsiteY705" fmla="*/ 89185 h 1744789"/>
                  <a:gd name="connsiteX706" fmla="*/ 1751879 w 2840893"/>
                  <a:gd name="connsiteY706" fmla="*/ 93138 h 1744789"/>
                  <a:gd name="connsiteX707" fmla="*/ 1754075 w 2840893"/>
                  <a:gd name="connsiteY707" fmla="*/ 90942 h 1744789"/>
                  <a:gd name="connsiteX708" fmla="*/ 1748892 w 2840893"/>
                  <a:gd name="connsiteY708" fmla="*/ 89185 h 1744789"/>
                  <a:gd name="connsiteX709" fmla="*/ 1520823 w 2840893"/>
                  <a:gd name="connsiteY709" fmla="*/ 49826 h 1744789"/>
                  <a:gd name="connsiteX710" fmla="*/ 1523811 w 2840893"/>
                  <a:gd name="connsiteY710" fmla="*/ 53780 h 1744789"/>
                  <a:gd name="connsiteX711" fmla="*/ 1526007 w 2840893"/>
                  <a:gd name="connsiteY711" fmla="*/ 51584 h 1744789"/>
                  <a:gd name="connsiteX712" fmla="*/ 1520823 w 2840893"/>
                  <a:gd name="connsiteY712" fmla="*/ 49826 h 1744789"/>
                  <a:gd name="connsiteX713" fmla="*/ 222960 w 2840893"/>
                  <a:gd name="connsiteY713" fmla="*/ 770842 h 1744789"/>
                  <a:gd name="connsiteX714" fmla="*/ 219709 w 2840893"/>
                  <a:gd name="connsiteY714" fmla="*/ 769612 h 1744789"/>
                  <a:gd name="connsiteX715" fmla="*/ 215141 w 2840893"/>
                  <a:gd name="connsiteY715" fmla="*/ 770754 h 1744789"/>
                  <a:gd name="connsiteX716" fmla="*/ 219358 w 2840893"/>
                  <a:gd name="connsiteY716" fmla="*/ 772424 h 1744789"/>
                  <a:gd name="connsiteX717" fmla="*/ 222960 w 2840893"/>
                  <a:gd name="connsiteY717" fmla="*/ 770842 h 1744789"/>
                  <a:gd name="connsiteX718" fmla="*/ 1646630 w 2840893"/>
                  <a:gd name="connsiteY718" fmla="*/ 47191 h 1744789"/>
                  <a:gd name="connsiteX719" fmla="*/ 1649617 w 2840893"/>
                  <a:gd name="connsiteY719" fmla="*/ 51144 h 1744789"/>
                  <a:gd name="connsiteX720" fmla="*/ 1651813 w 2840893"/>
                  <a:gd name="connsiteY720" fmla="*/ 48948 h 1744789"/>
                  <a:gd name="connsiteX721" fmla="*/ 1646630 w 2840893"/>
                  <a:gd name="connsiteY721" fmla="*/ 47191 h 1744789"/>
                  <a:gd name="connsiteX722" fmla="*/ 46022 w 2840893"/>
                  <a:gd name="connsiteY722" fmla="*/ 1451182 h 1744789"/>
                  <a:gd name="connsiteX723" fmla="*/ 45846 w 2840893"/>
                  <a:gd name="connsiteY723" fmla="*/ 1445911 h 1744789"/>
                  <a:gd name="connsiteX724" fmla="*/ 43474 w 2840893"/>
                  <a:gd name="connsiteY724" fmla="*/ 1445911 h 1744789"/>
                  <a:gd name="connsiteX725" fmla="*/ 46022 w 2840893"/>
                  <a:gd name="connsiteY725" fmla="*/ 1451182 h 1744789"/>
                  <a:gd name="connsiteX726" fmla="*/ 2818599 w 2840893"/>
                  <a:gd name="connsiteY726" fmla="*/ 1588849 h 1744789"/>
                  <a:gd name="connsiteX727" fmla="*/ 2815612 w 2840893"/>
                  <a:gd name="connsiteY727" fmla="*/ 1584895 h 1744789"/>
                  <a:gd name="connsiteX728" fmla="*/ 2813416 w 2840893"/>
                  <a:gd name="connsiteY728" fmla="*/ 1587092 h 1744789"/>
                  <a:gd name="connsiteX729" fmla="*/ 2818599 w 2840893"/>
                  <a:gd name="connsiteY729" fmla="*/ 1588849 h 1744789"/>
                  <a:gd name="connsiteX730" fmla="*/ 2083175 w 2840893"/>
                  <a:gd name="connsiteY730" fmla="*/ 237306 h 1744789"/>
                  <a:gd name="connsiteX731" fmla="*/ 2086690 w 2840893"/>
                  <a:gd name="connsiteY731" fmla="*/ 236428 h 1744789"/>
                  <a:gd name="connsiteX732" fmla="*/ 2081418 w 2840893"/>
                  <a:gd name="connsiteY732" fmla="*/ 232211 h 1744789"/>
                  <a:gd name="connsiteX733" fmla="*/ 2079398 w 2840893"/>
                  <a:gd name="connsiteY733" fmla="*/ 233265 h 1744789"/>
                  <a:gd name="connsiteX734" fmla="*/ 2083175 w 2840893"/>
                  <a:gd name="connsiteY734" fmla="*/ 237306 h 1744789"/>
                  <a:gd name="connsiteX735" fmla="*/ 2734699 w 2840893"/>
                  <a:gd name="connsiteY735" fmla="*/ 1103808 h 1744789"/>
                  <a:gd name="connsiteX736" fmla="*/ 2730394 w 2840893"/>
                  <a:gd name="connsiteY736" fmla="*/ 1100206 h 1744789"/>
                  <a:gd name="connsiteX737" fmla="*/ 2729516 w 2840893"/>
                  <a:gd name="connsiteY737" fmla="*/ 1102139 h 1744789"/>
                  <a:gd name="connsiteX738" fmla="*/ 2734699 w 2840893"/>
                  <a:gd name="connsiteY738" fmla="*/ 1103808 h 1744789"/>
                  <a:gd name="connsiteX739" fmla="*/ 327857 w 2840893"/>
                  <a:gd name="connsiteY739" fmla="*/ 650219 h 1744789"/>
                  <a:gd name="connsiteX740" fmla="*/ 327154 w 2840893"/>
                  <a:gd name="connsiteY740" fmla="*/ 646881 h 1744789"/>
                  <a:gd name="connsiteX741" fmla="*/ 323201 w 2840893"/>
                  <a:gd name="connsiteY741" fmla="*/ 650834 h 1744789"/>
                  <a:gd name="connsiteX742" fmla="*/ 327857 w 2840893"/>
                  <a:gd name="connsiteY742" fmla="*/ 650219 h 1744789"/>
                  <a:gd name="connsiteX743" fmla="*/ 57795 w 2840893"/>
                  <a:gd name="connsiteY743" fmla="*/ 1284699 h 1744789"/>
                  <a:gd name="connsiteX744" fmla="*/ 58497 w 2840893"/>
                  <a:gd name="connsiteY744" fmla="*/ 1288038 h 1744789"/>
                  <a:gd name="connsiteX745" fmla="*/ 62451 w 2840893"/>
                  <a:gd name="connsiteY745" fmla="*/ 1284084 h 1744789"/>
                  <a:gd name="connsiteX746" fmla="*/ 57795 w 2840893"/>
                  <a:gd name="connsiteY746" fmla="*/ 1284699 h 1744789"/>
                  <a:gd name="connsiteX747" fmla="*/ 2429231 w 2840893"/>
                  <a:gd name="connsiteY747" fmla="*/ 530914 h 1744789"/>
                  <a:gd name="connsiteX748" fmla="*/ 2429407 w 2840893"/>
                  <a:gd name="connsiteY748" fmla="*/ 525906 h 1744789"/>
                  <a:gd name="connsiteX749" fmla="*/ 2425366 w 2840893"/>
                  <a:gd name="connsiteY749" fmla="*/ 527048 h 1744789"/>
                  <a:gd name="connsiteX750" fmla="*/ 2429231 w 2840893"/>
                  <a:gd name="connsiteY750" fmla="*/ 530914 h 1744789"/>
                  <a:gd name="connsiteX751" fmla="*/ 759131 w 2840893"/>
                  <a:gd name="connsiteY751" fmla="*/ 226764 h 1744789"/>
                  <a:gd name="connsiteX752" fmla="*/ 755529 w 2840893"/>
                  <a:gd name="connsiteY752" fmla="*/ 231069 h 1744789"/>
                  <a:gd name="connsiteX753" fmla="*/ 757462 w 2840893"/>
                  <a:gd name="connsiteY753" fmla="*/ 231947 h 1744789"/>
                  <a:gd name="connsiteX754" fmla="*/ 759131 w 2840893"/>
                  <a:gd name="connsiteY754" fmla="*/ 226764 h 1744789"/>
                  <a:gd name="connsiteX755" fmla="*/ 174464 w 2840893"/>
                  <a:gd name="connsiteY755" fmla="*/ 900602 h 1744789"/>
                  <a:gd name="connsiteX756" fmla="*/ 170862 w 2840893"/>
                  <a:gd name="connsiteY756" fmla="*/ 904907 h 1744789"/>
                  <a:gd name="connsiteX757" fmla="*/ 172795 w 2840893"/>
                  <a:gd name="connsiteY757" fmla="*/ 905786 h 1744789"/>
                  <a:gd name="connsiteX758" fmla="*/ 174464 w 2840893"/>
                  <a:gd name="connsiteY758" fmla="*/ 900602 h 1744789"/>
                  <a:gd name="connsiteX759" fmla="*/ 1929783 w 2840893"/>
                  <a:gd name="connsiteY759" fmla="*/ 159907 h 1744789"/>
                  <a:gd name="connsiteX760" fmla="*/ 1925478 w 2840893"/>
                  <a:gd name="connsiteY760" fmla="*/ 156305 h 1744789"/>
                  <a:gd name="connsiteX761" fmla="*/ 1924599 w 2840893"/>
                  <a:gd name="connsiteY761" fmla="*/ 158238 h 1744789"/>
                  <a:gd name="connsiteX762" fmla="*/ 1929783 w 2840893"/>
                  <a:gd name="connsiteY762" fmla="*/ 159907 h 1744789"/>
                  <a:gd name="connsiteX763" fmla="*/ 2620665 w 2840893"/>
                  <a:gd name="connsiteY763" fmla="*/ 777344 h 1744789"/>
                  <a:gd name="connsiteX764" fmla="*/ 2624267 w 2840893"/>
                  <a:gd name="connsiteY764" fmla="*/ 773039 h 1744789"/>
                  <a:gd name="connsiteX765" fmla="*/ 2622334 w 2840893"/>
                  <a:gd name="connsiteY765" fmla="*/ 772160 h 1744789"/>
                  <a:gd name="connsiteX766" fmla="*/ 2620665 w 2840893"/>
                  <a:gd name="connsiteY766" fmla="*/ 777344 h 1744789"/>
                  <a:gd name="connsiteX767" fmla="*/ 2800238 w 2840893"/>
                  <a:gd name="connsiteY767" fmla="*/ 1452500 h 1744789"/>
                  <a:gd name="connsiteX768" fmla="*/ 2795933 w 2840893"/>
                  <a:gd name="connsiteY768" fmla="*/ 1448898 h 1744789"/>
                  <a:gd name="connsiteX769" fmla="*/ 2795055 w 2840893"/>
                  <a:gd name="connsiteY769" fmla="*/ 1450831 h 1744789"/>
                  <a:gd name="connsiteX770" fmla="*/ 2800238 w 2840893"/>
                  <a:gd name="connsiteY770" fmla="*/ 1452500 h 1744789"/>
                  <a:gd name="connsiteX771" fmla="*/ 1089549 w 2840893"/>
                  <a:gd name="connsiteY771" fmla="*/ 85232 h 1744789"/>
                  <a:gd name="connsiteX772" fmla="*/ 1085684 w 2840893"/>
                  <a:gd name="connsiteY772" fmla="*/ 88219 h 1744789"/>
                  <a:gd name="connsiteX773" fmla="*/ 1086562 w 2840893"/>
                  <a:gd name="connsiteY773" fmla="*/ 90151 h 1744789"/>
                  <a:gd name="connsiteX774" fmla="*/ 1089549 w 2840893"/>
                  <a:gd name="connsiteY774" fmla="*/ 85232 h 1744789"/>
                  <a:gd name="connsiteX775" fmla="*/ 1944191 w 2840893"/>
                  <a:gd name="connsiteY775" fmla="*/ 163861 h 1744789"/>
                  <a:gd name="connsiteX776" fmla="*/ 1945157 w 2840893"/>
                  <a:gd name="connsiteY776" fmla="*/ 159644 h 1744789"/>
                  <a:gd name="connsiteX777" fmla="*/ 1943576 w 2840893"/>
                  <a:gd name="connsiteY777" fmla="*/ 159204 h 1744789"/>
                  <a:gd name="connsiteX778" fmla="*/ 1944191 w 2840893"/>
                  <a:gd name="connsiteY778" fmla="*/ 163861 h 1744789"/>
                  <a:gd name="connsiteX779" fmla="*/ 2669160 w 2840893"/>
                  <a:gd name="connsiteY779" fmla="*/ 907191 h 1744789"/>
                  <a:gd name="connsiteX780" fmla="*/ 2664943 w 2840893"/>
                  <a:gd name="connsiteY780" fmla="*/ 906225 h 1744789"/>
                  <a:gd name="connsiteX781" fmla="*/ 2664504 w 2840893"/>
                  <a:gd name="connsiteY781" fmla="*/ 907894 h 1744789"/>
                  <a:gd name="connsiteX782" fmla="*/ 2669160 w 2840893"/>
                  <a:gd name="connsiteY782" fmla="*/ 907191 h 1744789"/>
                  <a:gd name="connsiteX783" fmla="*/ 2197210 w 2840893"/>
                  <a:gd name="connsiteY783" fmla="*/ 322525 h 1744789"/>
                  <a:gd name="connsiteX784" fmla="*/ 2201427 w 2840893"/>
                  <a:gd name="connsiteY784" fmla="*/ 323491 h 1744789"/>
                  <a:gd name="connsiteX785" fmla="*/ 2201866 w 2840893"/>
                  <a:gd name="connsiteY785" fmla="*/ 321910 h 1744789"/>
                  <a:gd name="connsiteX786" fmla="*/ 2197210 w 2840893"/>
                  <a:gd name="connsiteY786" fmla="*/ 322525 h 1744789"/>
                  <a:gd name="connsiteX787" fmla="*/ 2312562 w 2840893"/>
                  <a:gd name="connsiteY787" fmla="*/ 367066 h 1744789"/>
                  <a:gd name="connsiteX788" fmla="*/ 2309926 w 2840893"/>
                  <a:gd name="connsiteY788" fmla="*/ 368384 h 1744789"/>
                  <a:gd name="connsiteX789" fmla="*/ 2312562 w 2840893"/>
                  <a:gd name="connsiteY789" fmla="*/ 367066 h 1744789"/>
                  <a:gd name="connsiteX790" fmla="*/ 2283746 w 2840893"/>
                  <a:gd name="connsiteY790" fmla="*/ 382792 h 1744789"/>
                  <a:gd name="connsiteX791" fmla="*/ 2284448 w 2840893"/>
                  <a:gd name="connsiteY791" fmla="*/ 386131 h 1744789"/>
                  <a:gd name="connsiteX792" fmla="*/ 2286030 w 2840893"/>
                  <a:gd name="connsiteY792" fmla="*/ 385691 h 1744789"/>
                  <a:gd name="connsiteX793" fmla="*/ 2283746 w 2840893"/>
                  <a:gd name="connsiteY793" fmla="*/ 382792 h 1744789"/>
                  <a:gd name="connsiteX794" fmla="*/ 2760879 w 2840893"/>
                  <a:gd name="connsiteY794" fmla="*/ 1203434 h 1744789"/>
                  <a:gd name="connsiteX795" fmla="*/ 2763515 w 2840893"/>
                  <a:gd name="connsiteY795" fmla="*/ 1202117 h 1744789"/>
                  <a:gd name="connsiteX796" fmla="*/ 2760879 w 2840893"/>
                  <a:gd name="connsiteY796" fmla="*/ 1203434 h 1744789"/>
                  <a:gd name="connsiteX797" fmla="*/ 76156 w 2840893"/>
                  <a:gd name="connsiteY797" fmla="*/ 1198163 h 1744789"/>
                  <a:gd name="connsiteX798" fmla="*/ 76859 w 2840893"/>
                  <a:gd name="connsiteY798" fmla="*/ 1201502 h 1744789"/>
                  <a:gd name="connsiteX799" fmla="*/ 78440 w 2840893"/>
                  <a:gd name="connsiteY799" fmla="*/ 1201062 h 1744789"/>
                  <a:gd name="connsiteX800" fmla="*/ 76156 w 2840893"/>
                  <a:gd name="connsiteY800" fmla="*/ 1198163 h 1744789"/>
                  <a:gd name="connsiteX801" fmla="*/ 2386007 w 2840893"/>
                  <a:gd name="connsiteY801" fmla="*/ 492873 h 1744789"/>
                  <a:gd name="connsiteX802" fmla="*/ 2390224 w 2840893"/>
                  <a:gd name="connsiteY802" fmla="*/ 493839 h 1744789"/>
                  <a:gd name="connsiteX803" fmla="*/ 2390664 w 2840893"/>
                  <a:gd name="connsiteY803" fmla="*/ 492258 h 1744789"/>
                  <a:gd name="connsiteX804" fmla="*/ 2386007 w 2840893"/>
                  <a:gd name="connsiteY804" fmla="*/ 492873 h 1744789"/>
                  <a:gd name="connsiteX805" fmla="*/ 495658 w 2840893"/>
                  <a:gd name="connsiteY805" fmla="*/ 435241 h 1744789"/>
                  <a:gd name="connsiteX806" fmla="*/ 494076 w 2840893"/>
                  <a:gd name="connsiteY806" fmla="*/ 434187 h 1744789"/>
                  <a:gd name="connsiteX807" fmla="*/ 495658 w 2840893"/>
                  <a:gd name="connsiteY807" fmla="*/ 435241 h 1744789"/>
                  <a:gd name="connsiteX808" fmla="*/ 2721609 w 2840893"/>
                  <a:gd name="connsiteY808" fmla="*/ 1061814 h 1744789"/>
                  <a:gd name="connsiteX809" fmla="*/ 2720027 w 2840893"/>
                  <a:gd name="connsiteY809" fmla="*/ 1060760 h 1744789"/>
                  <a:gd name="connsiteX810" fmla="*/ 2721609 w 2840893"/>
                  <a:gd name="connsiteY810" fmla="*/ 1061814 h 1744789"/>
                  <a:gd name="connsiteX811" fmla="*/ 119468 w 2840893"/>
                  <a:gd name="connsiteY811" fmla="*/ 1060496 h 1744789"/>
                  <a:gd name="connsiteX812" fmla="*/ 120522 w 2840893"/>
                  <a:gd name="connsiteY812" fmla="*/ 1058915 h 1744789"/>
                  <a:gd name="connsiteX813" fmla="*/ 119468 w 2840893"/>
                  <a:gd name="connsiteY813" fmla="*/ 1060496 h 1744789"/>
                  <a:gd name="connsiteX814" fmla="*/ 2779241 w 2840893"/>
                  <a:gd name="connsiteY814" fmla="*/ 1289970 h 1744789"/>
                  <a:gd name="connsiteX815" fmla="*/ 2780822 w 2840893"/>
                  <a:gd name="connsiteY815" fmla="*/ 1291025 h 1744789"/>
                  <a:gd name="connsiteX816" fmla="*/ 2779241 w 2840893"/>
                  <a:gd name="connsiteY816" fmla="*/ 1289970 h 1744789"/>
                  <a:gd name="connsiteX817" fmla="*/ 2635073 w 2840893"/>
                  <a:gd name="connsiteY817" fmla="*/ 859926 h 1744789"/>
                  <a:gd name="connsiteX818" fmla="*/ 2636654 w 2840893"/>
                  <a:gd name="connsiteY818" fmla="*/ 860980 h 1744789"/>
                  <a:gd name="connsiteX819" fmla="*/ 2635073 w 2840893"/>
                  <a:gd name="connsiteY819" fmla="*/ 859926 h 1744789"/>
                  <a:gd name="connsiteX820" fmla="*/ 1772524 w 2840893"/>
                  <a:gd name="connsiteY820" fmla="*/ 65552 h 1744789"/>
                  <a:gd name="connsiteX821" fmla="*/ 1770943 w 2840893"/>
                  <a:gd name="connsiteY821" fmla="*/ 64498 h 1744789"/>
                  <a:gd name="connsiteX822" fmla="*/ 1772524 w 2840893"/>
                  <a:gd name="connsiteY822" fmla="*/ 65552 h 1744789"/>
                  <a:gd name="connsiteX823" fmla="*/ 1405471 w 2840893"/>
                  <a:gd name="connsiteY823" fmla="*/ 52462 h 1744789"/>
                  <a:gd name="connsiteX824" fmla="*/ 1403890 w 2840893"/>
                  <a:gd name="connsiteY824" fmla="*/ 51408 h 1744789"/>
                  <a:gd name="connsiteX825" fmla="*/ 1405471 w 2840893"/>
                  <a:gd name="connsiteY825" fmla="*/ 52462 h 1744789"/>
                  <a:gd name="connsiteX826" fmla="*/ 2515767 w 2840893"/>
                  <a:gd name="connsiteY826" fmla="*/ 654173 h 1744789"/>
                  <a:gd name="connsiteX827" fmla="*/ 2516822 w 2840893"/>
                  <a:gd name="connsiteY827" fmla="*/ 652591 h 1744789"/>
                  <a:gd name="connsiteX828" fmla="*/ 2515767 w 2840893"/>
                  <a:gd name="connsiteY828" fmla="*/ 654173 h 1744789"/>
                  <a:gd name="connsiteX829" fmla="*/ 2781437 w 2840893"/>
                  <a:gd name="connsiteY829" fmla="*/ 1743559 h 1744789"/>
                  <a:gd name="connsiteX830" fmla="*/ 2767556 w 2840893"/>
                  <a:gd name="connsiteY830" fmla="*/ 1731963 h 1744789"/>
                  <a:gd name="connsiteX831" fmla="*/ 2766502 w 2840893"/>
                  <a:gd name="connsiteY831" fmla="*/ 1728185 h 1744789"/>
                  <a:gd name="connsiteX832" fmla="*/ 2768083 w 2840893"/>
                  <a:gd name="connsiteY832" fmla="*/ 1708242 h 1744789"/>
                  <a:gd name="connsiteX833" fmla="*/ 2767820 w 2840893"/>
                  <a:gd name="connsiteY833" fmla="*/ 1704640 h 1744789"/>
                  <a:gd name="connsiteX834" fmla="*/ 2767556 w 2840893"/>
                  <a:gd name="connsiteY834" fmla="*/ 1698227 h 1744789"/>
                  <a:gd name="connsiteX835" fmla="*/ 2770016 w 2840893"/>
                  <a:gd name="connsiteY835" fmla="*/ 1690935 h 1744789"/>
                  <a:gd name="connsiteX836" fmla="*/ 2770983 w 2840893"/>
                  <a:gd name="connsiteY836" fmla="*/ 1687245 h 1744789"/>
                  <a:gd name="connsiteX837" fmla="*/ 2770456 w 2840893"/>
                  <a:gd name="connsiteY837" fmla="*/ 1666687 h 1744789"/>
                  <a:gd name="connsiteX838" fmla="*/ 2778362 w 2840893"/>
                  <a:gd name="connsiteY838" fmla="*/ 1639628 h 1744789"/>
                  <a:gd name="connsiteX839" fmla="*/ 2778538 w 2840893"/>
                  <a:gd name="connsiteY839" fmla="*/ 1639101 h 1744789"/>
                  <a:gd name="connsiteX840" fmla="*/ 2778889 w 2840893"/>
                  <a:gd name="connsiteY840" fmla="*/ 1638223 h 1744789"/>
                  <a:gd name="connsiteX841" fmla="*/ 2778099 w 2840893"/>
                  <a:gd name="connsiteY841" fmla="*/ 1604838 h 1744789"/>
                  <a:gd name="connsiteX842" fmla="*/ 2778450 w 2840893"/>
                  <a:gd name="connsiteY842" fmla="*/ 1601324 h 1744789"/>
                  <a:gd name="connsiteX843" fmla="*/ 2780647 w 2840893"/>
                  <a:gd name="connsiteY843" fmla="*/ 1580327 h 1744789"/>
                  <a:gd name="connsiteX844" fmla="*/ 2780647 w 2840893"/>
                  <a:gd name="connsiteY844" fmla="*/ 1580239 h 1744789"/>
                  <a:gd name="connsiteX845" fmla="*/ 2780120 w 2840893"/>
                  <a:gd name="connsiteY845" fmla="*/ 1539826 h 1744789"/>
                  <a:gd name="connsiteX846" fmla="*/ 2780383 w 2840893"/>
                  <a:gd name="connsiteY846" fmla="*/ 1538509 h 1744789"/>
                  <a:gd name="connsiteX847" fmla="*/ 2779856 w 2840893"/>
                  <a:gd name="connsiteY847" fmla="*/ 1534907 h 1744789"/>
                  <a:gd name="connsiteX848" fmla="*/ 2778275 w 2840893"/>
                  <a:gd name="connsiteY848" fmla="*/ 1519181 h 1744789"/>
                  <a:gd name="connsiteX849" fmla="*/ 2781789 w 2840893"/>
                  <a:gd name="connsiteY849" fmla="*/ 1497657 h 1744789"/>
                  <a:gd name="connsiteX850" fmla="*/ 2779856 w 2840893"/>
                  <a:gd name="connsiteY850" fmla="*/ 1485796 h 1744789"/>
                  <a:gd name="connsiteX851" fmla="*/ 2775902 w 2840893"/>
                  <a:gd name="connsiteY851" fmla="*/ 1479295 h 1744789"/>
                  <a:gd name="connsiteX852" fmla="*/ 2779241 w 2840893"/>
                  <a:gd name="connsiteY852" fmla="*/ 1471915 h 1744789"/>
                  <a:gd name="connsiteX853" fmla="*/ 2780471 w 2840893"/>
                  <a:gd name="connsiteY853" fmla="*/ 1470949 h 1744789"/>
                  <a:gd name="connsiteX854" fmla="*/ 2778011 w 2840893"/>
                  <a:gd name="connsiteY854" fmla="*/ 1458913 h 1744789"/>
                  <a:gd name="connsiteX855" fmla="*/ 2773003 w 2840893"/>
                  <a:gd name="connsiteY855" fmla="*/ 1408836 h 1744789"/>
                  <a:gd name="connsiteX856" fmla="*/ 2772564 w 2840893"/>
                  <a:gd name="connsiteY856" fmla="*/ 1406640 h 1744789"/>
                  <a:gd name="connsiteX857" fmla="*/ 2773618 w 2840893"/>
                  <a:gd name="connsiteY857" fmla="*/ 1404619 h 1744789"/>
                  <a:gd name="connsiteX858" fmla="*/ 2773794 w 2840893"/>
                  <a:gd name="connsiteY858" fmla="*/ 1394516 h 1744789"/>
                  <a:gd name="connsiteX859" fmla="*/ 2775375 w 2840893"/>
                  <a:gd name="connsiteY859" fmla="*/ 1375276 h 1744789"/>
                  <a:gd name="connsiteX860" fmla="*/ 2773003 w 2840893"/>
                  <a:gd name="connsiteY860" fmla="*/ 1369127 h 1744789"/>
                  <a:gd name="connsiteX861" fmla="*/ 2770368 w 2840893"/>
                  <a:gd name="connsiteY861" fmla="*/ 1362625 h 1744789"/>
                  <a:gd name="connsiteX862" fmla="*/ 2765711 w 2840893"/>
                  <a:gd name="connsiteY862" fmla="*/ 1347954 h 1744789"/>
                  <a:gd name="connsiteX863" fmla="*/ 2769489 w 2840893"/>
                  <a:gd name="connsiteY863" fmla="*/ 1348832 h 1744789"/>
                  <a:gd name="connsiteX864" fmla="*/ 2767381 w 2840893"/>
                  <a:gd name="connsiteY864" fmla="*/ 1335566 h 1744789"/>
                  <a:gd name="connsiteX865" fmla="*/ 2761231 w 2840893"/>
                  <a:gd name="connsiteY865" fmla="*/ 1296472 h 1744789"/>
                  <a:gd name="connsiteX866" fmla="*/ 2761231 w 2840893"/>
                  <a:gd name="connsiteY866" fmla="*/ 1296472 h 1744789"/>
                  <a:gd name="connsiteX867" fmla="*/ 2760001 w 2840893"/>
                  <a:gd name="connsiteY867" fmla="*/ 1289795 h 1744789"/>
                  <a:gd name="connsiteX868" fmla="*/ 2757629 w 2840893"/>
                  <a:gd name="connsiteY868" fmla="*/ 1268885 h 1744789"/>
                  <a:gd name="connsiteX869" fmla="*/ 2754466 w 2840893"/>
                  <a:gd name="connsiteY869" fmla="*/ 1256410 h 1744789"/>
                  <a:gd name="connsiteX870" fmla="*/ 2752797 w 2840893"/>
                  <a:gd name="connsiteY870" fmla="*/ 1249382 h 1744789"/>
                  <a:gd name="connsiteX871" fmla="*/ 2751303 w 2840893"/>
                  <a:gd name="connsiteY871" fmla="*/ 1243671 h 1744789"/>
                  <a:gd name="connsiteX872" fmla="*/ 2750161 w 2840893"/>
                  <a:gd name="connsiteY872" fmla="*/ 1234095 h 1744789"/>
                  <a:gd name="connsiteX873" fmla="*/ 2752446 w 2840893"/>
                  <a:gd name="connsiteY873" fmla="*/ 1228824 h 1744789"/>
                  <a:gd name="connsiteX874" fmla="*/ 2747262 w 2840893"/>
                  <a:gd name="connsiteY874" fmla="*/ 1200623 h 1744789"/>
                  <a:gd name="connsiteX875" fmla="*/ 2747262 w 2840893"/>
                  <a:gd name="connsiteY875" fmla="*/ 1196933 h 1744789"/>
                  <a:gd name="connsiteX876" fmla="*/ 2738389 w 2840893"/>
                  <a:gd name="connsiteY876" fmla="*/ 1176903 h 1744789"/>
                  <a:gd name="connsiteX877" fmla="*/ 2736280 w 2840893"/>
                  <a:gd name="connsiteY877" fmla="*/ 1168732 h 1744789"/>
                  <a:gd name="connsiteX878" fmla="*/ 2732239 w 2840893"/>
                  <a:gd name="connsiteY878" fmla="*/ 1153006 h 1744789"/>
                  <a:gd name="connsiteX879" fmla="*/ 2726968 w 2840893"/>
                  <a:gd name="connsiteY879" fmla="*/ 1135348 h 1744789"/>
                  <a:gd name="connsiteX880" fmla="*/ 2720994 w 2840893"/>
                  <a:gd name="connsiteY880" fmla="*/ 1114263 h 1744789"/>
                  <a:gd name="connsiteX881" fmla="*/ 2717743 w 2840893"/>
                  <a:gd name="connsiteY881" fmla="*/ 1100206 h 1744789"/>
                  <a:gd name="connsiteX882" fmla="*/ 2709397 w 2840893"/>
                  <a:gd name="connsiteY882" fmla="*/ 1068315 h 1744789"/>
                  <a:gd name="connsiteX883" fmla="*/ 2709134 w 2840893"/>
                  <a:gd name="connsiteY883" fmla="*/ 1067612 h 1744789"/>
                  <a:gd name="connsiteX884" fmla="*/ 2709046 w 2840893"/>
                  <a:gd name="connsiteY884" fmla="*/ 1057685 h 1744789"/>
                  <a:gd name="connsiteX885" fmla="*/ 2708694 w 2840893"/>
                  <a:gd name="connsiteY885" fmla="*/ 1056543 h 1744789"/>
                  <a:gd name="connsiteX886" fmla="*/ 2708255 w 2840893"/>
                  <a:gd name="connsiteY886" fmla="*/ 1055225 h 1744789"/>
                  <a:gd name="connsiteX887" fmla="*/ 2706674 w 2840893"/>
                  <a:gd name="connsiteY887" fmla="*/ 1051535 h 1744789"/>
                  <a:gd name="connsiteX888" fmla="*/ 2706498 w 2840893"/>
                  <a:gd name="connsiteY888" fmla="*/ 1046264 h 1744789"/>
                  <a:gd name="connsiteX889" fmla="*/ 2705795 w 2840893"/>
                  <a:gd name="connsiteY889" fmla="*/ 1039763 h 1744789"/>
                  <a:gd name="connsiteX890" fmla="*/ 2702457 w 2840893"/>
                  <a:gd name="connsiteY890" fmla="*/ 1037303 h 1744789"/>
                  <a:gd name="connsiteX891" fmla="*/ 2694725 w 2840893"/>
                  <a:gd name="connsiteY891" fmla="*/ 1027288 h 1744789"/>
                  <a:gd name="connsiteX892" fmla="*/ 2692353 w 2840893"/>
                  <a:gd name="connsiteY892" fmla="*/ 1016394 h 1744789"/>
                  <a:gd name="connsiteX893" fmla="*/ 2689894 w 2840893"/>
                  <a:gd name="connsiteY893" fmla="*/ 1006554 h 1744789"/>
                  <a:gd name="connsiteX894" fmla="*/ 2688839 w 2840893"/>
                  <a:gd name="connsiteY894" fmla="*/ 1005500 h 1744789"/>
                  <a:gd name="connsiteX895" fmla="*/ 2684095 w 2840893"/>
                  <a:gd name="connsiteY895" fmla="*/ 995045 h 1744789"/>
                  <a:gd name="connsiteX896" fmla="*/ 2682777 w 2840893"/>
                  <a:gd name="connsiteY896" fmla="*/ 992849 h 1744789"/>
                  <a:gd name="connsiteX897" fmla="*/ 2679878 w 2840893"/>
                  <a:gd name="connsiteY897" fmla="*/ 980813 h 1744789"/>
                  <a:gd name="connsiteX898" fmla="*/ 2678824 w 2840893"/>
                  <a:gd name="connsiteY898" fmla="*/ 979407 h 1744789"/>
                  <a:gd name="connsiteX899" fmla="*/ 2671269 w 2840893"/>
                  <a:gd name="connsiteY899" fmla="*/ 967811 h 1744789"/>
                  <a:gd name="connsiteX900" fmla="*/ 2661341 w 2840893"/>
                  <a:gd name="connsiteY900" fmla="*/ 945144 h 1744789"/>
                  <a:gd name="connsiteX901" fmla="*/ 2660463 w 2840893"/>
                  <a:gd name="connsiteY901" fmla="*/ 942860 h 1744789"/>
                  <a:gd name="connsiteX902" fmla="*/ 2660287 w 2840893"/>
                  <a:gd name="connsiteY902" fmla="*/ 935656 h 1744789"/>
                  <a:gd name="connsiteX903" fmla="*/ 2660463 w 2840893"/>
                  <a:gd name="connsiteY903" fmla="*/ 934690 h 1744789"/>
                  <a:gd name="connsiteX904" fmla="*/ 2660638 w 2840893"/>
                  <a:gd name="connsiteY904" fmla="*/ 932933 h 1744789"/>
                  <a:gd name="connsiteX905" fmla="*/ 2660287 w 2840893"/>
                  <a:gd name="connsiteY905" fmla="*/ 932757 h 1744789"/>
                  <a:gd name="connsiteX906" fmla="*/ 2651765 w 2840893"/>
                  <a:gd name="connsiteY906" fmla="*/ 919052 h 1744789"/>
                  <a:gd name="connsiteX907" fmla="*/ 2650096 w 2840893"/>
                  <a:gd name="connsiteY907" fmla="*/ 906928 h 1744789"/>
                  <a:gd name="connsiteX908" fmla="*/ 2649481 w 2840893"/>
                  <a:gd name="connsiteY908" fmla="*/ 903414 h 1744789"/>
                  <a:gd name="connsiteX909" fmla="*/ 2638763 w 2840893"/>
                  <a:gd name="connsiteY909" fmla="*/ 889094 h 1744789"/>
                  <a:gd name="connsiteX910" fmla="*/ 2636215 w 2840893"/>
                  <a:gd name="connsiteY910" fmla="*/ 883383 h 1744789"/>
                  <a:gd name="connsiteX911" fmla="*/ 2626727 w 2840893"/>
                  <a:gd name="connsiteY911" fmla="*/ 867745 h 1744789"/>
                  <a:gd name="connsiteX912" fmla="*/ 2626024 w 2840893"/>
                  <a:gd name="connsiteY912" fmla="*/ 866691 h 1744789"/>
                  <a:gd name="connsiteX913" fmla="*/ 2622861 w 2840893"/>
                  <a:gd name="connsiteY913" fmla="*/ 859838 h 1744789"/>
                  <a:gd name="connsiteX914" fmla="*/ 2620665 w 2840893"/>
                  <a:gd name="connsiteY914" fmla="*/ 858345 h 1744789"/>
                  <a:gd name="connsiteX915" fmla="*/ 2622861 w 2840893"/>
                  <a:gd name="connsiteY915" fmla="*/ 857554 h 1744789"/>
                  <a:gd name="connsiteX916" fmla="*/ 2623037 w 2840893"/>
                  <a:gd name="connsiteY916" fmla="*/ 856588 h 1744789"/>
                  <a:gd name="connsiteX917" fmla="*/ 2623915 w 2840893"/>
                  <a:gd name="connsiteY917" fmla="*/ 853952 h 1744789"/>
                  <a:gd name="connsiteX918" fmla="*/ 2612934 w 2840893"/>
                  <a:gd name="connsiteY918" fmla="*/ 829617 h 1744789"/>
                  <a:gd name="connsiteX919" fmla="*/ 2610737 w 2840893"/>
                  <a:gd name="connsiteY919" fmla="*/ 825927 h 1744789"/>
                  <a:gd name="connsiteX920" fmla="*/ 2609595 w 2840893"/>
                  <a:gd name="connsiteY920" fmla="*/ 824609 h 1744789"/>
                  <a:gd name="connsiteX921" fmla="*/ 2594397 w 2840893"/>
                  <a:gd name="connsiteY921" fmla="*/ 798341 h 1744789"/>
                  <a:gd name="connsiteX922" fmla="*/ 2587368 w 2840893"/>
                  <a:gd name="connsiteY922" fmla="*/ 788062 h 1744789"/>
                  <a:gd name="connsiteX923" fmla="*/ 2578583 w 2840893"/>
                  <a:gd name="connsiteY923" fmla="*/ 775059 h 1744789"/>
                  <a:gd name="connsiteX924" fmla="*/ 2576386 w 2840893"/>
                  <a:gd name="connsiteY924" fmla="*/ 771721 h 1744789"/>
                  <a:gd name="connsiteX925" fmla="*/ 2571730 w 2840893"/>
                  <a:gd name="connsiteY925" fmla="*/ 756259 h 1744789"/>
                  <a:gd name="connsiteX926" fmla="*/ 2561276 w 2840893"/>
                  <a:gd name="connsiteY926" fmla="*/ 744311 h 1744789"/>
                  <a:gd name="connsiteX927" fmla="*/ 2557322 w 2840893"/>
                  <a:gd name="connsiteY927" fmla="*/ 738600 h 1744789"/>
                  <a:gd name="connsiteX928" fmla="*/ 2554775 w 2840893"/>
                  <a:gd name="connsiteY928" fmla="*/ 737194 h 1744789"/>
                  <a:gd name="connsiteX929" fmla="*/ 2554072 w 2840893"/>
                  <a:gd name="connsiteY929" fmla="*/ 734383 h 1744789"/>
                  <a:gd name="connsiteX930" fmla="*/ 2545638 w 2840893"/>
                  <a:gd name="connsiteY930" fmla="*/ 718745 h 1744789"/>
                  <a:gd name="connsiteX931" fmla="*/ 2535534 w 2840893"/>
                  <a:gd name="connsiteY931" fmla="*/ 699066 h 1744789"/>
                  <a:gd name="connsiteX932" fmla="*/ 2530439 w 2840893"/>
                  <a:gd name="connsiteY932" fmla="*/ 691335 h 1744789"/>
                  <a:gd name="connsiteX933" fmla="*/ 2525959 w 2840893"/>
                  <a:gd name="connsiteY933" fmla="*/ 686415 h 1744789"/>
                  <a:gd name="connsiteX934" fmla="*/ 2521039 w 2840893"/>
                  <a:gd name="connsiteY934" fmla="*/ 678947 h 1744789"/>
                  <a:gd name="connsiteX935" fmla="*/ 2516558 w 2840893"/>
                  <a:gd name="connsiteY935" fmla="*/ 672095 h 1744789"/>
                  <a:gd name="connsiteX936" fmla="*/ 2511902 w 2840893"/>
                  <a:gd name="connsiteY936" fmla="*/ 667263 h 1744789"/>
                  <a:gd name="connsiteX937" fmla="*/ 2507948 w 2840893"/>
                  <a:gd name="connsiteY937" fmla="*/ 663397 h 1744789"/>
                  <a:gd name="connsiteX938" fmla="*/ 2507421 w 2840893"/>
                  <a:gd name="connsiteY938" fmla="*/ 662870 h 1744789"/>
                  <a:gd name="connsiteX939" fmla="*/ 2502941 w 2840893"/>
                  <a:gd name="connsiteY939" fmla="*/ 652855 h 1744789"/>
                  <a:gd name="connsiteX940" fmla="*/ 2499602 w 2840893"/>
                  <a:gd name="connsiteY940" fmla="*/ 647320 h 1744789"/>
                  <a:gd name="connsiteX941" fmla="*/ 2496615 w 2840893"/>
                  <a:gd name="connsiteY941" fmla="*/ 644333 h 1744789"/>
                  <a:gd name="connsiteX942" fmla="*/ 2493101 w 2840893"/>
                  <a:gd name="connsiteY942" fmla="*/ 640380 h 1744789"/>
                  <a:gd name="connsiteX943" fmla="*/ 2480626 w 2840893"/>
                  <a:gd name="connsiteY943" fmla="*/ 625269 h 1744789"/>
                  <a:gd name="connsiteX944" fmla="*/ 2480362 w 2840893"/>
                  <a:gd name="connsiteY944" fmla="*/ 624829 h 1744789"/>
                  <a:gd name="connsiteX945" fmla="*/ 2477200 w 2840893"/>
                  <a:gd name="connsiteY945" fmla="*/ 614111 h 1744789"/>
                  <a:gd name="connsiteX946" fmla="*/ 2477287 w 2840893"/>
                  <a:gd name="connsiteY946" fmla="*/ 613672 h 1744789"/>
                  <a:gd name="connsiteX947" fmla="*/ 2462967 w 2840893"/>
                  <a:gd name="connsiteY947" fmla="*/ 601285 h 1744789"/>
                  <a:gd name="connsiteX948" fmla="*/ 2459717 w 2840893"/>
                  <a:gd name="connsiteY948" fmla="*/ 596716 h 1744789"/>
                  <a:gd name="connsiteX949" fmla="*/ 2443464 w 2840893"/>
                  <a:gd name="connsiteY949" fmla="*/ 577125 h 1744789"/>
                  <a:gd name="connsiteX950" fmla="*/ 2436348 w 2840893"/>
                  <a:gd name="connsiteY950" fmla="*/ 568339 h 1744789"/>
                  <a:gd name="connsiteX951" fmla="*/ 2435996 w 2840893"/>
                  <a:gd name="connsiteY951" fmla="*/ 568076 h 1744789"/>
                  <a:gd name="connsiteX952" fmla="*/ 2432131 w 2840893"/>
                  <a:gd name="connsiteY952" fmla="*/ 562102 h 1744789"/>
                  <a:gd name="connsiteX953" fmla="*/ 2432394 w 2840893"/>
                  <a:gd name="connsiteY953" fmla="*/ 556303 h 1744789"/>
                  <a:gd name="connsiteX954" fmla="*/ 2431252 w 2840893"/>
                  <a:gd name="connsiteY954" fmla="*/ 556040 h 1744789"/>
                  <a:gd name="connsiteX955" fmla="*/ 2419128 w 2840893"/>
                  <a:gd name="connsiteY955" fmla="*/ 546727 h 1744789"/>
                  <a:gd name="connsiteX956" fmla="*/ 2417108 w 2840893"/>
                  <a:gd name="connsiteY956" fmla="*/ 541544 h 1744789"/>
                  <a:gd name="connsiteX957" fmla="*/ 2405687 w 2840893"/>
                  <a:gd name="connsiteY957" fmla="*/ 527927 h 1744789"/>
                  <a:gd name="connsiteX958" fmla="*/ 2394090 w 2840893"/>
                  <a:gd name="connsiteY958" fmla="*/ 518175 h 1744789"/>
                  <a:gd name="connsiteX959" fmla="*/ 2391542 w 2840893"/>
                  <a:gd name="connsiteY959" fmla="*/ 514924 h 1744789"/>
                  <a:gd name="connsiteX960" fmla="*/ 2388555 w 2840893"/>
                  <a:gd name="connsiteY960" fmla="*/ 510883 h 1744789"/>
                  <a:gd name="connsiteX961" fmla="*/ 2385480 w 2840893"/>
                  <a:gd name="connsiteY961" fmla="*/ 507193 h 1744789"/>
                  <a:gd name="connsiteX962" fmla="*/ 2383284 w 2840893"/>
                  <a:gd name="connsiteY962" fmla="*/ 505788 h 1744789"/>
                  <a:gd name="connsiteX963" fmla="*/ 2374586 w 2840893"/>
                  <a:gd name="connsiteY963" fmla="*/ 496826 h 1744789"/>
                  <a:gd name="connsiteX964" fmla="*/ 2366152 w 2840893"/>
                  <a:gd name="connsiteY964" fmla="*/ 494630 h 1744789"/>
                  <a:gd name="connsiteX965" fmla="*/ 2373005 w 2840893"/>
                  <a:gd name="connsiteY965" fmla="*/ 491555 h 1744789"/>
                  <a:gd name="connsiteX966" fmla="*/ 2372126 w 2840893"/>
                  <a:gd name="connsiteY966" fmla="*/ 490940 h 1744789"/>
                  <a:gd name="connsiteX967" fmla="*/ 2369227 w 2840893"/>
                  <a:gd name="connsiteY967" fmla="*/ 488656 h 1744789"/>
                  <a:gd name="connsiteX968" fmla="*/ 2363517 w 2840893"/>
                  <a:gd name="connsiteY968" fmla="*/ 483648 h 1744789"/>
                  <a:gd name="connsiteX969" fmla="*/ 2349021 w 2840893"/>
                  <a:gd name="connsiteY969" fmla="*/ 470207 h 1744789"/>
                  <a:gd name="connsiteX970" fmla="*/ 2345858 w 2840893"/>
                  <a:gd name="connsiteY970" fmla="*/ 459840 h 1744789"/>
                  <a:gd name="connsiteX971" fmla="*/ 2328815 w 2840893"/>
                  <a:gd name="connsiteY971" fmla="*/ 447540 h 1744789"/>
                  <a:gd name="connsiteX972" fmla="*/ 2323368 w 2840893"/>
                  <a:gd name="connsiteY972" fmla="*/ 442181 h 1744789"/>
                  <a:gd name="connsiteX973" fmla="*/ 2321786 w 2840893"/>
                  <a:gd name="connsiteY973" fmla="*/ 440864 h 1744789"/>
                  <a:gd name="connsiteX974" fmla="*/ 2309926 w 2840893"/>
                  <a:gd name="connsiteY974" fmla="*/ 431375 h 1744789"/>
                  <a:gd name="connsiteX975" fmla="*/ 2297187 w 2840893"/>
                  <a:gd name="connsiteY975" fmla="*/ 421272 h 1744789"/>
                  <a:gd name="connsiteX976" fmla="*/ 2293058 w 2840893"/>
                  <a:gd name="connsiteY976" fmla="*/ 414859 h 1744789"/>
                  <a:gd name="connsiteX977" fmla="*/ 2292531 w 2840893"/>
                  <a:gd name="connsiteY977" fmla="*/ 413629 h 1744789"/>
                  <a:gd name="connsiteX978" fmla="*/ 2291477 w 2840893"/>
                  <a:gd name="connsiteY978" fmla="*/ 410642 h 1744789"/>
                  <a:gd name="connsiteX979" fmla="*/ 2291301 w 2840893"/>
                  <a:gd name="connsiteY979" fmla="*/ 410027 h 1744789"/>
                  <a:gd name="connsiteX980" fmla="*/ 2291037 w 2840893"/>
                  <a:gd name="connsiteY980" fmla="*/ 409061 h 1744789"/>
                  <a:gd name="connsiteX981" fmla="*/ 2277420 w 2840893"/>
                  <a:gd name="connsiteY981" fmla="*/ 399748 h 1744789"/>
                  <a:gd name="connsiteX982" fmla="*/ 2261431 w 2840893"/>
                  <a:gd name="connsiteY982" fmla="*/ 384813 h 1744789"/>
                  <a:gd name="connsiteX983" fmla="*/ 2245178 w 2840893"/>
                  <a:gd name="connsiteY983" fmla="*/ 371898 h 1744789"/>
                  <a:gd name="connsiteX984" fmla="*/ 2244826 w 2840893"/>
                  <a:gd name="connsiteY984" fmla="*/ 371547 h 1744789"/>
                  <a:gd name="connsiteX985" fmla="*/ 2241224 w 2840893"/>
                  <a:gd name="connsiteY985" fmla="*/ 368648 h 1744789"/>
                  <a:gd name="connsiteX986" fmla="*/ 2231560 w 2840893"/>
                  <a:gd name="connsiteY986" fmla="*/ 356524 h 1744789"/>
                  <a:gd name="connsiteX987" fmla="*/ 2205995 w 2840893"/>
                  <a:gd name="connsiteY987" fmla="*/ 340974 h 1744789"/>
                  <a:gd name="connsiteX988" fmla="*/ 2200636 w 2840893"/>
                  <a:gd name="connsiteY988" fmla="*/ 337284 h 1744789"/>
                  <a:gd name="connsiteX989" fmla="*/ 2199142 w 2840893"/>
                  <a:gd name="connsiteY989" fmla="*/ 336405 h 1744789"/>
                  <a:gd name="connsiteX990" fmla="*/ 2198528 w 2840893"/>
                  <a:gd name="connsiteY990" fmla="*/ 336230 h 1744789"/>
                  <a:gd name="connsiteX991" fmla="*/ 2192026 w 2840893"/>
                  <a:gd name="connsiteY991" fmla="*/ 331398 h 1744789"/>
                  <a:gd name="connsiteX992" fmla="*/ 2189566 w 2840893"/>
                  <a:gd name="connsiteY992" fmla="*/ 327532 h 1744789"/>
                  <a:gd name="connsiteX993" fmla="*/ 2177267 w 2840893"/>
                  <a:gd name="connsiteY993" fmla="*/ 324369 h 1744789"/>
                  <a:gd name="connsiteX994" fmla="*/ 2182187 w 2840893"/>
                  <a:gd name="connsiteY994" fmla="*/ 322173 h 1744789"/>
                  <a:gd name="connsiteX995" fmla="*/ 2177443 w 2840893"/>
                  <a:gd name="connsiteY995" fmla="*/ 319889 h 1744789"/>
                  <a:gd name="connsiteX996" fmla="*/ 2164967 w 2840893"/>
                  <a:gd name="connsiteY996" fmla="*/ 312685 h 1744789"/>
                  <a:gd name="connsiteX997" fmla="*/ 2163825 w 2840893"/>
                  <a:gd name="connsiteY997" fmla="*/ 311806 h 1744789"/>
                  <a:gd name="connsiteX998" fmla="*/ 2153986 w 2840893"/>
                  <a:gd name="connsiteY998" fmla="*/ 299068 h 1744789"/>
                  <a:gd name="connsiteX999" fmla="*/ 2143619 w 2840893"/>
                  <a:gd name="connsiteY999" fmla="*/ 296783 h 1744789"/>
                  <a:gd name="connsiteX1000" fmla="*/ 2128772 w 2840893"/>
                  <a:gd name="connsiteY1000" fmla="*/ 286505 h 1744789"/>
                  <a:gd name="connsiteX1001" fmla="*/ 2099955 w 2840893"/>
                  <a:gd name="connsiteY1001" fmla="*/ 268319 h 1744789"/>
                  <a:gd name="connsiteX1002" fmla="*/ 2093981 w 2840893"/>
                  <a:gd name="connsiteY1002" fmla="*/ 262784 h 1744789"/>
                  <a:gd name="connsiteX1003" fmla="*/ 2092839 w 2840893"/>
                  <a:gd name="connsiteY1003" fmla="*/ 261378 h 1744789"/>
                  <a:gd name="connsiteX1004" fmla="*/ 2091346 w 2840893"/>
                  <a:gd name="connsiteY1004" fmla="*/ 259709 h 1744789"/>
                  <a:gd name="connsiteX1005" fmla="*/ 2090467 w 2840893"/>
                  <a:gd name="connsiteY1005" fmla="*/ 259797 h 1744789"/>
                  <a:gd name="connsiteX1006" fmla="*/ 2081682 w 2840893"/>
                  <a:gd name="connsiteY1006" fmla="*/ 255931 h 1744789"/>
                  <a:gd name="connsiteX1007" fmla="*/ 2072018 w 2840893"/>
                  <a:gd name="connsiteY1007" fmla="*/ 246355 h 1744789"/>
                  <a:gd name="connsiteX1008" fmla="*/ 2062969 w 2840893"/>
                  <a:gd name="connsiteY1008" fmla="*/ 241172 h 1744789"/>
                  <a:gd name="connsiteX1009" fmla="*/ 2051109 w 2840893"/>
                  <a:gd name="connsiteY1009" fmla="*/ 236955 h 1744789"/>
                  <a:gd name="connsiteX1010" fmla="*/ 2048561 w 2840893"/>
                  <a:gd name="connsiteY1010" fmla="*/ 235461 h 1744789"/>
                  <a:gd name="connsiteX1011" fmla="*/ 2035207 w 2840893"/>
                  <a:gd name="connsiteY1011" fmla="*/ 227994 h 1744789"/>
                  <a:gd name="connsiteX1012" fmla="*/ 2001823 w 2840893"/>
                  <a:gd name="connsiteY1012" fmla="*/ 211477 h 1744789"/>
                  <a:gd name="connsiteX1013" fmla="*/ 1984779 w 2840893"/>
                  <a:gd name="connsiteY1013" fmla="*/ 200056 h 1744789"/>
                  <a:gd name="connsiteX1014" fmla="*/ 1979859 w 2840893"/>
                  <a:gd name="connsiteY1014" fmla="*/ 195927 h 1744789"/>
                  <a:gd name="connsiteX1015" fmla="*/ 1975994 w 2840893"/>
                  <a:gd name="connsiteY1015" fmla="*/ 190920 h 1744789"/>
                  <a:gd name="connsiteX1016" fmla="*/ 1974940 w 2840893"/>
                  <a:gd name="connsiteY1016" fmla="*/ 190568 h 1744789"/>
                  <a:gd name="connsiteX1017" fmla="*/ 1970020 w 2840893"/>
                  <a:gd name="connsiteY1017" fmla="*/ 190129 h 1744789"/>
                  <a:gd name="connsiteX1018" fmla="*/ 1960795 w 2840893"/>
                  <a:gd name="connsiteY1018" fmla="*/ 190656 h 1744789"/>
                  <a:gd name="connsiteX1019" fmla="*/ 1959829 w 2840893"/>
                  <a:gd name="connsiteY1019" fmla="*/ 190305 h 1744789"/>
                  <a:gd name="connsiteX1020" fmla="*/ 1950604 w 2840893"/>
                  <a:gd name="connsiteY1020" fmla="*/ 188108 h 1744789"/>
                  <a:gd name="connsiteX1021" fmla="*/ 1953503 w 2840893"/>
                  <a:gd name="connsiteY1021" fmla="*/ 183803 h 1744789"/>
                  <a:gd name="connsiteX1022" fmla="*/ 1946211 w 2840893"/>
                  <a:gd name="connsiteY1022" fmla="*/ 181519 h 1744789"/>
                  <a:gd name="connsiteX1023" fmla="*/ 1945596 w 2840893"/>
                  <a:gd name="connsiteY1023" fmla="*/ 183803 h 1744789"/>
                  <a:gd name="connsiteX1024" fmla="*/ 1944015 w 2840893"/>
                  <a:gd name="connsiteY1024" fmla="*/ 180377 h 1744789"/>
                  <a:gd name="connsiteX1025" fmla="*/ 1939974 w 2840893"/>
                  <a:gd name="connsiteY1025" fmla="*/ 177742 h 1744789"/>
                  <a:gd name="connsiteX1026" fmla="*/ 1923809 w 2840893"/>
                  <a:gd name="connsiteY1026" fmla="*/ 170538 h 1744789"/>
                  <a:gd name="connsiteX1027" fmla="*/ 1915638 w 2840893"/>
                  <a:gd name="connsiteY1027" fmla="*/ 167463 h 1744789"/>
                  <a:gd name="connsiteX1028" fmla="*/ 1905799 w 2840893"/>
                  <a:gd name="connsiteY1028" fmla="*/ 163421 h 1744789"/>
                  <a:gd name="connsiteX1029" fmla="*/ 1879882 w 2840893"/>
                  <a:gd name="connsiteY1029" fmla="*/ 153143 h 1744789"/>
                  <a:gd name="connsiteX1030" fmla="*/ 1874698 w 2840893"/>
                  <a:gd name="connsiteY1030" fmla="*/ 152528 h 1744789"/>
                  <a:gd name="connsiteX1031" fmla="*/ 1868285 w 2840893"/>
                  <a:gd name="connsiteY1031" fmla="*/ 151913 h 1744789"/>
                  <a:gd name="connsiteX1032" fmla="*/ 1861872 w 2840893"/>
                  <a:gd name="connsiteY1032" fmla="*/ 148486 h 1744789"/>
                  <a:gd name="connsiteX1033" fmla="*/ 1860730 w 2840893"/>
                  <a:gd name="connsiteY1033" fmla="*/ 147608 h 1744789"/>
                  <a:gd name="connsiteX1034" fmla="*/ 1854580 w 2840893"/>
                  <a:gd name="connsiteY1034" fmla="*/ 143479 h 1744789"/>
                  <a:gd name="connsiteX1035" fmla="*/ 1832617 w 2840893"/>
                  <a:gd name="connsiteY1035" fmla="*/ 137153 h 1744789"/>
                  <a:gd name="connsiteX1036" fmla="*/ 1830684 w 2840893"/>
                  <a:gd name="connsiteY1036" fmla="*/ 136802 h 1744789"/>
                  <a:gd name="connsiteX1037" fmla="*/ 1818648 w 2840893"/>
                  <a:gd name="connsiteY1037" fmla="*/ 128719 h 1744789"/>
                  <a:gd name="connsiteX1038" fmla="*/ 1785615 w 2840893"/>
                  <a:gd name="connsiteY1038" fmla="*/ 119934 h 1744789"/>
                  <a:gd name="connsiteX1039" fmla="*/ 1780958 w 2840893"/>
                  <a:gd name="connsiteY1039" fmla="*/ 119231 h 1744789"/>
                  <a:gd name="connsiteX1040" fmla="*/ 1775687 w 2840893"/>
                  <a:gd name="connsiteY1040" fmla="*/ 118704 h 1744789"/>
                  <a:gd name="connsiteX1041" fmla="*/ 1771031 w 2840893"/>
                  <a:gd name="connsiteY1041" fmla="*/ 117035 h 1744789"/>
                  <a:gd name="connsiteX1042" fmla="*/ 1769977 w 2840893"/>
                  <a:gd name="connsiteY1042" fmla="*/ 116507 h 1744789"/>
                  <a:gd name="connsiteX1043" fmla="*/ 1760928 w 2840893"/>
                  <a:gd name="connsiteY1043" fmla="*/ 112730 h 1744789"/>
                  <a:gd name="connsiteX1044" fmla="*/ 1740985 w 2840893"/>
                  <a:gd name="connsiteY1044" fmla="*/ 103593 h 1744789"/>
                  <a:gd name="connsiteX1045" fmla="*/ 1740546 w 2840893"/>
                  <a:gd name="connsiteY1045" fmla="*/ 103329 h 1744789"/>
                  <a:gd name="connsiteX1046" fmla="*/ 1738613 w 2840893"/>
                  <a:gd name="connsiteY1046" fmla="*/ 103681 h 1744789"/>
                  <a:gd name="connsiteX1047" fmla="*/ 1715332 w 2840893"/>
                  <a:gd name="connsiteY1047" fmla="*/ 101309 h 1744789"/>
                  <a:gd name="connsiteX1048" fmla="*/ 1709973 w 2840893"/>
                  <a:gd name="connsiteY1048" fmla="*/ 100079 h 1744789"/>
                  <a:gd name="connsiteX1049" fmla="*/ 1694423 w 2840893"/>
                  <a:gd name="connsiteY1049" fmla="*/ 92523 h 1744789"/>
                  <a:gd name="connsiteX1050" fmla="*/ 1669209 w 2840893"/>
                  <a:gd name="connsiteY1050" fmla="*/ 91118 h 1744789"/>
                  <a:gd name="connsiteX1051" fmla="*/ 1653307 w 2840893"/>
                  <a:gd name="connsiteY1051" fmla="*/ 89097 h 1744789"/>
                  <a:gd name="connsiteX1052" fmla="*/ 1646718 w 2840893"/>
                  <a:gd name="connsiteY1052" fmla="*/ 87516 h 1744789"/>
                  <a:gd name="connsiteX1053" fmla="*/ 1646279 w 2840893"/>
                  <a:gd name="connsiteY1053" fmla="*/ 87252 h 1744789"/>
                  <a:gd name="connsiteX1054" fmla="*/ 1640304 w 2840893"/>
                  <a:gd name="connsiteY1054" fmla="*/ 84529 h 1744789"/>
                  <a:gd name="connsiteX1055" fmla="*/ 1625369 w 2840893"/>
                  <a:gd name="connsiteY1055" fmla="*/ 84177 h 1744789"/>
                  <a:gd name="connsiteX1056" fmla="*/ 1618077 w 2840893"/>
                  <a:gd name="connsiteY1056" fmla="*/ 83826 h 1744789"/>
                  <a:gd name="connsiteX1057" fmla="*/ 1604372 w 2840893"/>
                  <a:gd name="connsiteY1057" fmla="*/ 76885 h 1744789"/>
                  <a:gd name="connsiteX1058" fmla="*/ 1602967 w 2840893"/>
                  <a:gd name="connsiteY1058" fmla="*/ 77413 h 1744789"/>
                  <a:gd name="connsiteX1059" fmla="*/ 1570812 w 2840893"/>
                  <a:gd name="connsiteY1059" fmla="*/ 74777 h 1744789"/>
                  <a:gd name="connsiteX1060" fmla="*/ 1558600 w 2840893"/>
                  <a:gd name="connsiteY1060" fmla="*/ 70999 h 1744789"/>
                  <a:gd name="connsiteX1061" fmla="*/ 1554999 w 2840893"/>
                  <a:gd name="connsiteY1061" fmla="*/ 72229 h 1744789"/>
                  <a:gd name="connsiteX1062" fmla="*/ 1553417 w 2840893"/>
                  <a:gd name="connsiteY1062" fmla="*/ 72844 h 1744789"/>
                  <a:gd name="connsiteX1063" fmla="*/ 1551748 w 2840893"/>
                  <a:gd name="connsiteY1063" fmla="*/ 73723 h 1744789"/>
                  <a:gd name="connsiteX1064" fmla="*/ 1550430 w 2840893"/>
                  <a:gd name="connsiteY1064" fmla="*/ 74513 h 1744789"/>
                  <a:gd name="connsiteX1065" fmla="*/ 1538043 w 2840893"/>
                  <a:gd name="connsiteY1065" fmla="*/ 81278 h 1744789"/>
                  <a:gd name="connsiteX1066" fmla="*/ 1540239 w 2840893"/>
                  <a:gd name="connsiteY1066" fmla="*/ 70560 h 1744789"/>
                  <a:gd name="connsiteX1067" fmla="*/ 1524425 w 2840893"/>
                  <a:gd name="connsiteY1067" fmla="*/ 69418 h 1744789"/>
                  <a:gd name="connsiteX1068" fmla="*/ 1523020 w 2840893"/>
                  <a:gd name="connsiteY1068" fmla="*/ 69066 h 1744789"/>
                  <a:gd name="connsiteX1069" fmla="*/ 1519681 w 2840893"/>
                  <a:gd name="connsiteY1069" fmla="*/ 68364 h 1744789"/>
                  <a:gd name="connsiteX1070" fmla="*/ 1495609 w 2840893"/>
                  <a:gd name="connsiteY1070" fmla="*/ 68803 h 1744789"/>
                  <a:gd name="connsiteX1071" fmla="*/ 1481553 w 2840893"/>
                  <a:gd name="connsiteY1071" fmla="*/ 68188 h 1744789"/>
                  <a:gd name="connsiteX1072" fmla="*/ 1480323 w 2840893"/>
                  <a:gd name="connsiteY1072" fmla="*/ 68276 h 1744789"/>
                  <a:gd name="connsiteX1073" fmla="*/ 1453088 w 2840893"/>
                  <a:gd name="connsiteY1073" fmla="*/ 62829 h 1744789"/>
                  <a:gd name="connsiteX1074" fmla="*/ 1447729 w 2840893"/>
                  <a:gd name="connsiteY1074" fmla="*/ 63971 h 1744789"/>
                  <a:gd name="connsiteX1075" fmla="*/ 1440174 w 2840893"/>
                  <a:gd name="connsiteY1075" fmla="*/ 67309 h 1744789"/>
                  <a:gd name="connsiteX1076" fmla="*/ 1439119 w 2840893"/>
                  <a:gd name="connsiteY1076" fmla="*/ 67485 h 1744789"/>
                  <a:gd name="connsiteX1077" fmla="*/ 1429631 w 2840893"/>
                  <a:gd name="connsiteY1077" fmla="*/ 69857 h 1744789"/>
                  <a:gd name="connsiteX1078" fmla="*/ 1430246 w 2840893"/>
                  <a:gd name="connsiteY1078" fmla="*/ 65904 h 1744789"/>
                  <a:gd name="connsiteX1079" fmla="*/ 1414345 w 2840893"/>
                  <a:gd name="connsiteY1079" fmla="*/ 65904 h 1744789"/>
                  <a:gd name="connsiteX1080" fmla="*/ 1408810 w 2840893"/>
                  <a:gd name="connsiteY1080" fmla="*/ 65377 h 1744789"/>
                  <a:gd name="connsiteX1081" fmla="*/ 1391766 w 2840893"/>
                  <a:gd name="connsiteY1081" fmla="*/ 59930 h 1744789"/>
                  <a:gd name="connsiteX1082" fmla="*/ 1385353 w 2840893"/>
                  <a:gd name="connsiteY1082" fmla="*/ 61335 h 1744789"/>
                  <a:gd name="connsiteX1083" fmla="*/ 1362335 w 2840893"/>
                  <a:gd name="connsiteY1083" fmla="*/ 65816 h 1744789"/>
                  <a:gd name="connsiteX1084" fmla="*/ 1345292 w 2840893"/>
                  <a:gd name="connsiteY1084" fmla="*/ 66079 h 1744789"/>
                  <a:gd name="connsiteX1085" fmla="*/ 1322098 w 2840893"/>
                  <a:gd name="connsiteY1085" fmla="*/ 65904 h 1744789"/>
                  <a:gd name="connsiteX1086" fmla="*/ 1316563 w 2840893"/>
                  <a:gd name="connsiteY1086" fmla="*/ 66431 h 1744789"/>
                  <a:gd name="connsiteX1087" fmla="*/ 1302946 w 2840893"/>
                  <a:gd name="connsiteY1087" fmla="*/ 68364 h 1744789"/>
                  <a:gd name="connsiteX1088" fmla="*/ 1296533 w 2840893"/>
                  <a:gd name="connsiteY1088" fmla="*/ 70033 h 1744789"/>
                  <a:gd name="connsiteX1089" fmla="*/ 1296093 w 2840893"/>
                  <a:gd name="connsiteY1089" fmla="*/ 70209 h 1744789"/>
                  <a:gd name="connsiteX1090" fmla="*/ 1288099 w 2840893"/>
                  <a:gd name="connsiteY1090" fmla="*/ 70121 h 1744789"/>
                  <a:gd name="connsiteX1091" fmla="*/ 1270089 w 2840893"/>
                  <a:gd name="connsiteY1091" fmla="*/ 71614 h 1744789"/>
                  <a:gd name="connsiteX1092" fmla="*/ 1267805 w 2840893"/>
                  <a:gd name="connsiteY1092" fmla="*/ 73986 h 1744789"/>
                  <a:gd name="connsiteX1093" fmla="*/ 1264554 w 2840893"/>
                  <a:gd name="connsiteY1093" fmla="*/ 73547 h 1744789"/>
                  <a:gd name="connsiteX1094" fmla="*/ 1255769 w 2840893"/>
                  <a:gd name="connsiteY1094" fmla="*/ 74777 h 1744789"/>
                  <a:gd name="connsiteX1095" fmla="*/ 1236968 w 2840893"/>
                  <a:gd name="connsiteY1095" fmla="*/ 74865 h 1744789"/>
                  <a:gd name="connsiteX1096" fmla="*/ 1235738 w 2840893"/>
                  <a:gd name="connsiteY1096" fmla="*/ 76358 h 1744789"/>
                  <a:gd name="connsiteX1097" fmla="*/ 1223966 w 2840893"/>
                  <a:gd name="connsiteY1097" fmla="*/ 79170 h 1744789"/>
                  <a:gd name="connsiteX1098" fmla="*/ 1222648 w 2840893"/>
                  <a:gd name="connsiteY1098" fmla="*/ 79082 h 1744789"/>
                  <a:gd name="connsiteX1099" fmla="*/ 1221418 w 2840893"/>
                  <a:gd name="connsiteY1099" fmla="*/ 82420 h 1744789"/>
                  <a:gd name="connsiteX1100" fmla="*/ 1216147 w 2840893"/>
                  <a:gd name="connsiteY1100" fmla="*/ 81630 h 1744789"/>
                  <a:gd name="connsiteX1101" fmla="*/ 1207185 w 2840893"/>
                  <a:gd name="connsiteY1101" fmla="*/ 81717 h 1744789"/>
                  <a:gd name="connsiteX1102" fmla="*/ 1194183 w 2840893"/>
                  <a:gd name="connsiteY1102" fmla="*/ 81542 h 1744789"/>
                  <a:gd name="connsiteX1103" fmla="*/ 1193744 w 2840893"/>
                  <a:gd name="connsiteY1103" fmla="*/ 82508 h 1744789"/>
                  <a:gd name="connsiteX1104" fmla="*/ 1183553 w 2840893"/>
                  <a:gd name="connsiteY1104" fmla="*/ 87076 h 1744789"/>
                  <a:gd name="connsiteX1105" fmla="*/ 1157724 w 2840893"/>
                  <a:gd name="connsiteY1105" fmla="*/ 91469 h 1744789"/>
                  <a:gd name="connsiteX1106" fmla="*/ 1150871 w 2840893"/>
                  <a:gd name="connsiteY1106" fmla="*/ 91030 h 1744789"/>
                  <a:gd name="connsiteX1107" fmla="*/ 1150344 w 2840893"/>
                  <a:gd name="connsiteY1107" fmla="*/ 90854 h 1744789"/>
                  <a:gd name="connsiteX1108" fmla="*/ 1147094 w 2840893"/>
                  <a:gd name="connsiteY1108" fmla="*/ 90327 h 1744789"/>
                  <a:gd name="connsiteX1109" fmla="*/ 1144809 w 2840893"/>
                  <a:gd name="connsiteY1109" fmla="*/ 89976 h 1744789"/>
                  <a:gd name="connsiteX1110" fmla="*/ 1125130 w 2840893"/>
                  <a:gd name="connsiteY1110" fmla="*/ 98146 h 1744789"/>
                  <a:gd name="connsiteX1111" fmla="*/ 1114060 w 2840893"/>
                  <a:gd name="connsiteY1111" fmla="*/ 101660 h 1744789"/>
                  <a:gd name="connsiteX1112" fmla="*/ 1103079 w 2840893"/>
                  <a:gd name="connsiteY1112" fmla="*/ 101133 h 1744789"/>
                  <a:gd name="connsiteX1113" fmla="*/ 1094908 w 2840893"/>
                  <a:gd name="connsiteY1113" fmla="*/ 102978 h 1744789"/>
                  <a:gd name="connsiteX1114" fmla="*/ 1089110 w 2840893"/>
                  <a:gd name="connsiteY1114" fmla="*/ 106668 h 1744789"/>
                  <a:gd name="connsiteX1115" fmla="*/ 1071276 w 2840893"/>
                  <a:gd name="connsiteY1115" fmla="*/ 109303 h 1744789"/>
                  <a:gd name="connsiteX1116" fmla="*/ 1069431 w 2840893"/>
                  <a:gd name="connsiteY1116" fmla="*/ 111148 h 1744789"/>
                  <a:gd name="connsiteX1117" fmla="*/ 1068991 w 2840893"/>
                  <a:gd name="connsiteY1117" fmla="*/ 111676 h 1744789"/>
                  <a:gd name="connsiteX1118" fmla="*/ 1063808 w 2840893"/>
                  <a:gd name="connsiteY1118" fmla="*/ 115629 h 1744789"/>
                  <a:gd name="connsiteX1119" fmla="*/ 1029984 w 2840893"/>
                  <a:gd name="connsiteY1119" fmla="*/ 126171 h 1744789"/>
                  <a:gd name="connsiteX1120" fmla="*/ 1020935 w 2840893"/>
                  <a:gd name="connsiteY1120" fmla="*/ 126084 h 1744789"/>
                  <a:gd name="connsiteX1121" fmla="*/ 1011886 w 2840893"/>
                  <a:gd name="connsiteY1121" fmla="*/ 133990 h 1744789"/>
                  <a:gd name="connsiteX1122" fmla="*/ 1004331 w 2840893"/>
                  <a:gd name="connsiteY1122" fmla="*/ 135923 h 1744789"/>
                  <a:gd name="connsiteX1123" fmla="*/ 979381 w 2840893"/>
                  <a:gd name="connsiteY1123" fmla="*/ 140579 h 1744789"/>
                  <a:gd name="connsiteX1124" fmla="*/ 979205 w 2840893"/>
                  <a:gd name="connsiteY1124" fmla="*/ 141546 h 1744789"/>
                  <a:gd name="connsiteX1125" fmla="*/ 970859 w 2840893"/>
                  <a:gd name="connsiteY1125" fmla="*/ 147432 h 1744789"/>
                  <a:gd name="connsiteX1126" fmla="*/ 958120 w 2840893"/>
                  <a:gd name="connsiteY1126" fmla="*/ 152000 h 1744789"/>
                  <a:gd name="connsiteX1127" fmla="*/ 943185 w 2840893"/>
                  <a:gd name="connsiteY1127" fmla="*/ 157711 h 1744789"/>
                  <a:gd name="connsiteX1128" fmla="*/ 927371 w 2840893"/>
                  <a:gd name="connsiteY1128" fmla="*/ 164124 h 1744789"/>
                  <a:gd name="connsiteX1129" fmla="*/ 916917 w 2840893"/>
                  <a:gd name="connsiteY1129" fmla="*/ 169395 h 1744789"/>
                  <a:gd name="connsiteX1130" fmla="*/ 908483 w 2840893"/>
                  <a:gd name="connsiteY1130" fmla="*/ 172382 h 1744789"/>
                  <a:gd name="connsiteX1131" fmla="*/ 891702 w 2840893"/>
                  <a:gd name="connsiteY1131" fmla="*/ 180026 h 1744789"/>
                  <a:gd name="connsiteX1132" fmla="*/ 885026 w 2840893"/>
                  <a:gd name="connsiteY1132" fmla="*/ 181959 h 1744789"/>
                  <a:gd name="connsiteX1133" fmla="*/ 882390 w 2840893"/>
                  <a:gd name="connsiteY1133" fmla="*/ 187142 h 1744789"/>
                  <a:gd name="connsiteX1134" fmla="*/ 872550 w 2840893"/>
                  <a:gd name="connsiteY1134" fmla="*/ 188899 h 1744789"/>
                  <a:gd name="connsiteX1135" fmla="*/ 861393 w 2840893"/>
                  <a:gd name="connsiteY1135" fmla="*/ 192237 h 1744789"/>
                  <a:gd name="connsiteX1136" fmla="*/ 830908 w 2840893"/>
                  <a:gd name="connsiteY1136" fmla="*/ 210160 h 1744789"/>
                  <a:gd name="connsiteX1137" fmla="*/ 820190 w 2840893"/>
                  <a:gd name="connsiteY1137" fmla="*/ 215431 h 1744789"/>
                  <a:gd name="connsiteX1138" fmla="*/ 799807 w 2840893"/>
                  <a:gd name="connsiteY1138" fmla="*/ 227730 h 1744789"/>
                  <a:gd name="connsiteX1139" fmla="*/ 787596 w 2840893"/>
                  <a:gd name="connsiteY1139" fmla="*/ 234232 h 1744789"/>
                  <a:gd name="connsiteX1140" fmla="*/ 779689 w 2840893"/>
                  <a:gd name="connsiteY1140" fmla="*/ 237306 h 1744789"/>
                  <a:gd name="connsiteX1141" fmla="*/ 775736 w 2840893"/>
                  <a:gd name="connsiteY1141" fmla="*/ 238624 h 1744789"/>
                  <a:gd name="connsiteX1142" fmla="*/ 767653 w 2840893"/>
                  <a:gd name="connsiteY1142" fmla="*/ 244335 h 1744789"/>
                  <a:gd name="connsiteX1143" fmla="*/ 750873 w 2840893"/>
                  <a:gd name="connsiteY1143" fmla="*/ 254965 h 1744789"/>
                  <a:gd name="connsiteX1144" fmla="*/ 746920 w 2840893"/>
                  <a:gd name="connsiteY1144" fmla="*/ 259270 h 1744789"/>
                  <a:gd name="connsiteX1145" fmla="*/ 745953 w 2840893"/>
                  <a:gd name="connsiteY1145" fmla="*/ 260500 h 1744789"/>
                  <a:gd name="connsiteX1146" fmla="*/ 741297 w 2840893"/>
                  <a:gd name="connsiteY1146" fmla="*/ 264980 h 1744789"/>
                  <a:gd name="connsiteX1147" fmla="*/ 732336 w 2840893"/>
                  <a:gd name="connsiteY1147" fmla="*/ 270252 h 1744789"/>
                  <a:gd name="connsiteX1148" fmla="*/ 722496 w 2840893"/>
                  <a:gd name="connsiteY1148" fmla="*/ 276138 h 1744789"/>
                  <a:gd name="connsiteX1149" fmla="*/ 711514 w 2840893"/>
                  <a:gd name="connsiteY1149" fmla="*/ 283517 h 1744789"/>
                  <a:gd name="connsiteX1150" fmla="*/ 697721 w 2840893"/>
                  <a:gd name="connsiteY1150" fmla="*/ 292742 h 1744789"/>
                  <a:gd name="connsiteX1151" fmla="*/ 697633 w 2840893"/>
                  <a:gd name="connsiteY1151" fmla="*/ 292830 h 1744789"/>
                  <a:gd name="connsiteX1152" fmla="*/ 686125 w 2840893"/>
                  <a:gd name="connsiteY1152" fmla="*/ 295729 h 1744789"/>
                  <a:gd name="connsiteX1153" fmla="*/ 676988 w 2840893"/>
                  <a:gd name="connsiteY1153" fmla="*/ 308292 h 1744789"/>
                  <a:gd name="connsiteX1154" fmla="*/ 672332 w 2840893"/>
                  <a:gd name="connsiteY1154" fmla="*/ 311455 h 1744789"/>
                  <a:gd name="connsiteX1155" fmla="*/ 657484 w 2840893"/>
                  <a:gd name="connsiteY1155" fmla="*/ 320328 h 1744789"/>
                  <a:gd name="connsiteX1156" fmla="*/ 649753 w 2840893"/>
                  <a:gd name="connsiteY1156" fmla="*/ 328059 h 1744789"/>
                  <a:gd name="connsiteX1157" fmla="*/ 644306 w 2840893"/>
                  <a:gd name="connsiteY1157" fmla="*/ 331574 h 1744789"/>
                  <a:gd name="connsiteX1158" fmla="*/ 634379 w 2840893"/>
                  <a:gd name="connsiteY1158" fmla="*/ 338163 h 1744789"/>
                  <a:gd name="connsiteX1159" fmla="*/ 623573 w 2840893"/>
                  <a:gd name="connsiteY1159" fmla="*/ 346421 h 1744789"/>
                  <a:gd name="connsiteX1160" fmla="*/ 621376 w 2840893"/>
                  <a:gd name="connsiteY1160" fmla="*/ 347914 h 1744789"/>
                  <a:gd name="connsiteX1161" fmla="*/ 611449 w 2840893"/>
                  <a:gd name="connsiteY1161" fmla="*/ 352483 h 1744789"/>
                  <a:gd name="connsiteX1162" fmla="*/ 609955 w 2840893"/>
                  <a:gd name="connsiteY1162" fmla="*/ 354240 h 1744789"/>
                  <a:gd name="connsiteX1163" fmla="*/ 607232 w 2840893"/>
                  <a:gd name="connsiteY1163" fmla="*/ 357490 h 1744789"/>
                  <a:gd name="connsiteX1164" fmla="*/ 602488 w 2840893"/>
                  <a:gd name="connsiteY1164" fmla="*/ 362234 h 1744789"/>
                  <a:gd name="connsiteX1165" fmla="*/ 591682 w 2840893"/>
                  <a:gd name="connsiteY1165" fmla="*/ 373041 h 1744789"/>
                  <a:gd name="connsiteX1166" fmla="*/ 571915 w 2840893"/>
                  <a:gd name="connsiteY1166" fmla="*/ 386306 h 1744789"/>
                  <a:gd name="connsiteX1167" fmla="*/ 562602 w 2840893"/>
                  <a:gd name="connsiteY1167" fmla="*/ 397025 h 1744789"/>
                  <a:gd name="connsiteX1168" fmla="*/ 550215 w 2840893"/>
                  <a:gd name="connsiteY1168" fmla="*/ 407040 h 1744789"/>
                  <a:gd name="connsiteX1169" fmla="*/ 549073 w 2840893"/>
                  <a:gd name="connsiteY1169" fmla="*/ 409763 h 1744789"/>
                  <a:gd name="connsiteX1170" fmla="*/ 548809 w 2840893"/>
                  <a:gd name="connsiteY1170" fmla="*/ 410642 h 1744789"/>
                  <a:gd name="connsiteX1171" fmla="*/ 545383 w 2840893"/>
                  <a:gd name="connsiteY1171" fmla="*/ 416616 h 1744789"/>
                  <a:gd name="connsiteX1172" fmla="*/ 526582 w 2840893"/>
                  <a:gd name="connsiteY1172" fmla="*/ 431990 h 1744789"/>
                  <a:gd name="connsiteX1173" fmla="*/ 521662 w 2840893"/>
                  <a:gd name="connsiteY1173" fmla="*/ 435505 h 1744789"/>
                  <a:gd name="connsiteX1174" fmla="*/ 512262 w 2840893"/>
                  <a:gd name="connsiteY1174" fmla="*/ 445520 h 1744789"/>
                  <a:gd name="connsiteX1175" fmla="*/ 502862 w 2840893"/>
                  <a:gd name="connsiteY1175" fmla="*/ 456502 h 1744789"/>
                  <a:gd name="connsiteX1176" fmla="*/ 494691 w 2840893"/>
                  <a:gd name="connsiteY1176" fmla="*/ 456677 h 1744789"/>
                  <a:gd name="connsiteX1177" fmla="*/ 488190 w 2840893"/>
                  <a:gd name="connsiteY1177" fmla="*/ 471437 h 1744789"/>
                  <a:gd name="connsiteX1178" fmla="*/ 482304 w 2840893"/>
                  <a:gd name="connsiteY1178" fmla="*/ 477235 h 1744789"/>
                  <a:gd name="connsiteX1179" fmla="*/ 465700 w 2840893"/>
                  <a:gd name="connsiteY1179" fmla="*/ 490852 h 1744789"/>
                  <a:gd name="connsiteX1180" fmla="*/ 465524 w 2840893"/>
                  <a:gd name="connsiteY1180" fmla="*/ 491994 h 1744789"/>
                  <a:gd name="connsiteX1181" fmla="*/ 465436 w 2840893"/>
                  <a:gd name="connsiteY1181" fmla="*/ 492609 h 1744789"/>
                  <a:gd name="connsiteX1182" fmla="*/ 460780 w 2840893"/>
                  <a:gd name="connsiteY1182" fmla="*/ 500428 h 1744789"/>
                  <a:gd name="connsiteX1183" fmla="*/ 448744 w 2840893"/>
                  <a:gd name="connsiteY1183" fmla="*/ 511674 h 1744789"/>
                  <a:gd name="connsiteX1184" fmla="*/ 428889 w 2840893"/>
                  <a:gd name="connsiteY1184" fmla="*/ 528190 h 1744789"/>
                  <a:gd name="connsiteX1185" fmla="*/ 421948 w 2840893"/>
                  <a:gd name="connsiteY1185" fmla="*/ 540578 h 1744789"/>
                  <a:gd name="connsiteX1186" fmla="*/ 421070 w 2840893"/>
                  <a:gd name="connsiteY1186" fmla="*/ 542598 h 1744789"/>
                  <a:gd name="connsiteX1187" fmla="*/ 420718 w 2840893"/>
                  <a:gd name="connsiteY1187" fmla="*/ 543477 h 1744789"/>
                  <a:gd name="connsiteX1188" fmla="*/ 410791 w 2840893"/>
                  <a:gd name="connsiteY1188" fmla="*/ 551647 h 1744789"/>
                  <a:gd name="connsiteX1189" fmla="*/ 409561 w 2840893"/>
                  <a:gd name="connsiteY1189" fmla="*/ 555337 h 1744789"/>
                  <a:gd name="connsiteX1190" fmla="*/ 409210 w 2840893"/>
                  <a:gd name="connsiteY1190" fmla="*/ 556479 h 1744789"/>
                  <a:gd name="connsiteX1191" fmla="*/ 406662 w 2840893"/>
                  <a:gd name="connsiteY1191" fmla="*/ 562278 h 1744789"/>
                  <a:gd name="connsiteX1192" fmla="*/ 398491 w 2840893"/>
                  <a:gd name="connsiteY1192" fmla="*/ 572293 h 1744789"/>
                  <a:gd name="connsiteX1193" fmla="*/ 389882 w 2840893"/>
                  <a:gd name="connsiteY1193" fmla="*/ 582835 h 1744789"/>
                  <a:gd name="connsiteX1194" fmla="*/ 384435 w 2840893"/>
                  <a:gd name="connsiteY1194" fmla="*/ 590215 h 1744789"/>
                  <a:gd name="connsiteX1195" fmla="*/ 374419 w 2840893"/>
                  <a:gd name="connsiteY1195" fmla="*/ 603042 h 1744789"/>
                  <a:gd name="connsiteX1196" fmla="*/ 373629 w 2840893"/>
                  <a:gd name="connsiteY1196" fmla="*/ 604272 h 1744789"/>
                  <a:gd name="connsiteX1197" fmla="*/ 364492 w 2840893"/>
                  <a:gd name="connsiteY1197" fmla="*/ 611739 h 1744789"/>
                  <a:gd name="connsiteX1198" fmla="*/ 363701 w 2840893"/>
                  <a:gd name="connsiteY1198" fmla="*/ 611827 h 1744789"/>
                  <a:gd name="connsiteX1199" fmla="*/ 363789 w 2840893"/>
                  <a:gd name="connsiteY1199" fmla="*/ 612618 h 1744789"/>
                  <a:gd name="connsiteX1200" fmla="*/ 359045 w 2840893"/>
                  <a:gd name="connsiteY1200" fmla="*/ 623336 h 1744789"/>
                  <a:gd name="connsiteX1201" fmla="*/ 358167 w 2840893"/>
                  <a:gd name="connsiteY1201" fmla="*/ 624390 h 1744789"/>
                  <a:gd name="connsiteX1202" fmla="*/ 345164 w 2840893"/>
                  <a:gd name="connsiteY1202" fmla="*/ 640204 h 1744789"/>
                  <a:gd name="connsiteX1203" fmla="*/ 341211 w 2840893"/>
                  <a:gd name="connsiteY1203" fmla="*/ 644597 h 1744789"/>
                  <a:gd name="connsiteX1204" fmla="*/ 339190 w 2840893"/>
                  <a:gd name="connsiteY1204" fmla="*/ 646705 h 1744789"/>
                  <a:gd name="connsiteX1205" fmla="*/ 337082 w 2840893"/>
                  <a:gd name="connsiteY1205" fmla="*/ 649692 h 1744789"/>
                  <a:gd name="connsiteX1206" fmla="*/ 333040 w 2840893"/>
                  <a:gd name="connsiteY1206" fmla="*/ 660234 h 1744789"/>
                  <a:gd name="connsiteX1207" fmla="*/ 323816 w 2840893"/>
                  <a:gd name="connsiteY1207" fmla="*/ 671568 h 1744789"/>
                  <a:gd name="connsiteX1208" fmla="*/ 317139 w 2840893"/>
                  <a:gd name="connsiteY1208" fmla="*/ 681583 h 1744789"/>
                  <a:gd name="connsiteX1209" fmla="*/ 311340 w 2840893"/>
                  <a:gd name="connsiteY1209" fmla="*/ 687206 h 1744789"/>
                  <a:gd name="connsiteX1210" fmla="*/ 303521 w 2840893"/>
                  <a:gd name="connsiteY1210" fmla="*/ 698275 h 1744789"/>
                  <a:gd name="connsiteX1211" fmla="*/ 294560 w 2840893"/>
                  <a:gd name="connsiteY1211" fmla="*/ 717339 h 1744789"/>
                  <a:gd name="connsiteX1212" fmla="*/ 291573 w 2840893"/>
                  <a:gd name="connsiteY1212" fmla="*/ 721996 h 1744789"/>
                  <a:gd name="connsiteX1213" fmla="*/ 289816 w 2840893"/>
                  <a:gd name="connsiteY1213" fmla="*/ 724895 h 1744789"/>
                  <a:gd name="connsiteX1214" fmla="*/ 277429 w 2840893"/>
                  <a:gd name="connsiteY1214" fmla="*/ 742466 h 1744789"/>
                  <a:gd name="connsiteX1215" fmla="*/ 268029 w 2840893"/>
                  <a:gd name="connsiteY1215" fmla="*/ 759421 h 1744789"/>
                  <a:gd name="connsiteX1216" fmla="*/ 256608 w 2840893"/>
                  <a:gd name="connsiteY1216" fmla="*/ 779716 h 1744789"/>
                  <a:gd name="connsiteX1217" fmla="*/ 245450 w 2840893"/>
                  <a:gd name="connsiteY1217" fmla="*/ 798692 h 1744789"/>
                  <a:gd name="connsiteX1218" fmla="*/ 238949 w 2840893"/>
                  <a:gd name="connsiteY1218" fmla="*/ 811519 h 1744789"/>
                  <a:gd name="connsiteX1219" fmla="*/ 233326 w 2840893"/>
                  <a:gd name="connsiteY1219" fmla="*/ 817668 h 1744789"/>
                  <a:gd name="connsiteX1220" fmla="*/ 230515 w 2840893"/>
                  <a:gd name="connsiteY1220" fmla="*/ 820480 h 1744789"/>
                  <a:gd name="connsiteX1221" fmla="*/ 224541 w 2840893"/>
                  <a:gd name="connsiteY1221" fmla="*/ 838138 h 1744789"/>
                  <a:gd name="connsiteX1222" fmla="*/ 217425 w 2840893"/>
                  <a:gd name="connsiteY1222" fmla="*/ 850086 h 1744789"/>
                  <a:gd name="connsiteX1223" fmla="*/ 215228 w 2840893"/>
                  <a:gd name="connsiteY1223" fmla="*/ 858696 h 1744789"/>
                  <a:gd name="connsiteX1224" fmla="*/ 215141 w 2840893"/>
                  <a:gd name="connsiteY1224" fmla="*/ 859223 h 1744789"/>
                  <a:gd name="connsiteX1225" fmla="*/ 213911 w 2840893"/>
                  <a:gd name="connsiteY1225" fmla="*/ 863001 h 1744789"/>
                  <a:gd name="connsiteX1226" fmla="*/ 209518 w 2840893"/>
                  <a:gd name="connsiteY1226" fmla="*/ 871347 h 1744789"/>
                  <a:gd name="connsiteX1227" fmla="*/ 197746 w 2840893"/>
                  <a:gd name="connsiteY1227" fmla="*/ 892256 h 1744789"/>
                  <a:gd name="connsiteX1228" fmla="*/ 196428 w 2840893"/>
                  <a:gd name="connsiteY1228" fmla="*/ 894189 h 1744789"/>
                  <a:gd name="connsiteX1229" fmla="*/ 187379 w 2840893"/>
                  <a:gd name="connsiteY1229" fmla="*/ 918876 h 1744789"/>
                  <a:gd name="connsiteX1230" fmla="*/ 180614 w 2840893"/>
                  <a:gd name="connsiteY1230" fmla="*/ 929946 h 1744789"/>
                  <a:gd name="connsiteX1231" fmla="*/ 178506 w 2840893"/>
                  <a:gd name="connsiteY1231" fmla="*/ 931439 h 1744789"/>
                  <a:gd name="connsiteX1232" fmla="*/ 178593 w 2840893"/>
                  <a:gd name="connsiteY1232" fmla="*/ 931878 h 1744789"/>
                  <a:gd name="connsiteX1233" fmla="*/ 178857 w 2840893"/>
                  <a:gd name="connsiteY1233" fmla="*/ 933284 h 1744789"/>
                  <a:gd name="connsiteX1234" fmla="*/ 179560 w 2840893"/>
                  <a:gd name="connsiteY1234" fmla="*/ 937062 h 1744789"/>
                  <a:gd name="connsiteX1235" fmla="*/ 179560 w 2840893"/>
                  <a:gd name="connsiteY1235" fmla="*/ 937237 h 1744789"/>
                  <a:gd name="connsiteX1236" fmla="*/ 176924 w 2840893"/>
                  <a:gd name="connsiteY1236" fmla="*/ 945847 h 1744789"/>
                  <a:gd name="connsiteX1237" fmla="*/ 171477 w 2840893"/>
                  <a:gd name="connsiteY1237" fmla="*/ 956214 h 1744789"/>
                  <a:gd name="connsiteX1238" fmla="*/ 162604 w 2840893"/>
                  <a:gd name="connsiteY1238" fmla="*/ 972203 h 1744789"/>
                  <a:gd name="connsiteX1239" fmla="*/ 160232 w 2840893"/>
                  <a:gd name="connsiteY1239" fmla="*/ 976947 h 1744789"/>
                  <a:gd name="connsiteX1240" fmla="*/ 158563 w 2840893"/>
                  <a:gd name="connsiteY1240" fmla="*/ 988456 h 1744789"/>
                  <a:gd name="connsiteX1241" fmla="*/ 147581 w 2840893"/>
                  <a:gd name="connsiteY1241" fmla="*/ 994606 h 1744789"/>
                  <a:gd name="connsiteX1242" fmla="*/ 150129 w 2840893"/>
                  <a:gd name="connsiteY1242" fmla="*/ 1008750 h 1744789"/>
                  <a:gd name="connsiteX1243" fmla="*/ 144594 w 2840893"/>
                  <a:gd name="connsiteY1243" fmla="*/ 1026936 h 1744789"/>
                  <a:gd name="connsiteX1244" fmla="*/ 140113 w 2840893"/>
                  <a:gd name="connsiteY1244" fmla="*/ 1032559 h 1744789"/>
                  <a:gd name="connsiteX1245" fmla="*/ 148635 w 2840893"/>
                  <a:gd name="connsiteY1245" fmla="*/ 1034140 h 1744789"/>
                  <a:gd name="connsiteX1246" fmla="*/ 139674 w 2840893"/>
                  <a:gd name="connsiteY1246" fmla="*/ 1044155 h 1744789"/>
                  <a:gd name="connsiteX1247" fmla="*/ 136863 w 2840893"/>
                  <a:gd name="connsiteY1247" fmla="*/ 1047230 h 1744789"/>
                  <a:gd name="connsiteX1248" fmla="*/ 134491 w 2840893"/>
                  <a:gd name="connsiteY1248" fmla="*/ 1049602 h 1744789"/>
                  <a:gd name="connsiteX1249" fmla="*/ 132558 w 2840893"/>
                  <a:gd name="connsiteY1249" fmla="*/ 1051535 h 1744789"/>
                  <a:gd name="connsiteX1250" fmla="*/ 133612 w 2840893"/>
                  <a:gd name="connsiteY1250" fmla="*/ 1051447 h 1744789"/>
                  <a:gd name="connsiteX1251" fmla="*/ 130713 w 2840893"/>
                  <a:gd name="connsiteY1251" fmla="*/ 1055752 h 1744789"/>
                  <a:gd name="connsiteX1252" fmla="*/ 131416 w 2840893"/>
                  <a:gd name="connsiteY1252" fmla="*/ 1057070 h 1744789"/>
                  <a:gd name="connsiteX1253" fmla="*/ 128341 w 2840893"/>
                  <a:gd name="connsiteY1253" fmla="*/ 1078682 h 1744789"/>
                  <a:gd name="connsiteX1254" fmla="*/ 121137 w 2840893"/>
                  <a:gd name="connsiteY1254" fmla="*/ 1097307 h 1744789"/>
                  <a:gd name="connsiteX1255" fmla="*/ 121488 w 2840893"/>
                  <a:gd name="connsiteY1255" fmla="*/ 1103896 h 1744789"/>
                  <a:gd name="connsiteX1256" fmla="*/ 110243 w 2840893"/>
                  <a:gd name="connsiteY1256" fmla="*/ 1136051 h 1744789"/>
                  <a:gd name="connsiteX1257" fmla="*/ 109277 w 2840893"/>
                  <a:gd name="connsiteY1257" fmla="*/ 1137895 h 1744789"/>
                  <a:gd name="connsiteX1258" fmla="*/ 105675 w 2840893"/>
                  <a:gd name="connsiteY1258" fmla="*/ 1158190 h 1744789"/>
                  <a:gd name="connsiteX1259" fmla="*/ 103303 w 2840893"/>
                  <a:gd name="connsiteY1259" fmla="*/ 1166360 h 1744789"/>
                  <a:gd name="connsiteX1260" fmla="*/ 102600 w 2840893"/>
                  <a:gd name="connsiteY1260" fmla="*/ 1169874 h 1744789"/>
                  <a:gd name="connsiteX1261" fmla="*/ 97329 w 2840893"/>
                  <a:gd name="connsiteY1261" fmla="*/ 1185951 h 1744789"/>
                  <a:gd name="connsiteX1262" fmla="*/ 93112 w 2840893"/>
                  <a:gd name="connsiteY1262" fmla="*/ 1207212 h 1744789"/>
                  <a:gd name="connsiteX1263" fmla="*/ 87928 w 2840893"/>
                  <a:gd name="connsiteY1263" fmla="*/ 1225310 h 1744789"/>
                  <a:gd name="connsiteX1264" fmla="*/ 88455 w 2840893"/>
                  <a:gd name="connsiteY1264" fmla="*/ 1226803 h 1744789"/>
                  <a:gd name="connsiteX1265" fmla="*/ 88807 w 2840893"/>
                  <a:gd name="connsiteY1265" fmla="*/ 1227506 h 1744789"/>
                  <a:gd name="connsiteX1266" fmla="*/ 90125 w 2840893"/>
                  <a:gd name="connsiteY1266" fmla="*/ 1234622 h 1744789"/>
                  <a:gd name="connsiteX1267" fmla="*/ 85293 w 2840893"/>
                  <a:gd name="connsiteY1267" fmla="*/ 1255795 h 1744789"/>
                  <a:gd name="connsiteX1268" fmla="*/ 81603 w 2840893"/>
                  <a:gd name="connsiteY1268" fmla="*/ 1271697 h 1744789"/>
                  <a:gd name="connsiteX1269" fmla="*/ 80197 w 2840893"/>
                  <a:gd name="connsiteY1269" fmla="*/ 1277407 h 1744789"/>
                  <a:gd name="connsiteX1270" fmla="*/ 77649 w 2840893"/>
                  <a:gd name="connsiteY1270" fmla="*/ 1292079 h 1744789"/>
                  <a:gd name="connsiteX1271" fmla="*/ 72642 w 2840893"/>
                  <a:gd name="connsiteY1271" fmla="*/ 1305520 h 1744789"/>
                  <a:gd name="connsiteX1272" fmla="*/ 72817 w 2840893"/>
                  <a:gd name="connsiteY1272" fmla="*/ 1305872 h 1744789"/>
                  <a:gd name="connsiteX1273" fmla="*/ 74575 w 2840893"/>
                  <a:gd name="connsiteY1273" fmla="*/ 1312197 h 1744789"/>
                  <a:gd name="connsiteX1274" fmla="*/ 74311 w 2840893"/>
                  <a:gd name="connsiteY1274" fmla="*/ 1315887 h 1744789"/>
                  <a:gd name="connsiteX1275" fmla="*/ 71851 w 2840893"/>
                  <a:gd name="connsiteY1275" fmla="*/ 1341716 h 1744789"/>
                  <a:gd name="connsiteX1276" fmla="*/ 68513 w 2840893"/>
                  <a:gd name="connsiteY1276" fmla="*/ 1349974 h 1744789"/>
                  <a:gd name="connsiteX1277" fmla="*/ 68864 w 2840893"/>
                  <a:gd name="connsiteY1277" fmla="*/ 1350238 h 1744789"/>
                  <a:gd name="connsiteX1278" fmla="*/ 71412 w 2840893"/>
                  <a:gd name="connsiteY1278" fmla="*/ 1355685 h 1744789"/>
                  <a:gd name="connsiteX1279" fmla="*/ 71412 w 2840893"/>
                  <a:gd name="connsiteY1279" fmla="*/ 1356300 h 1744789"/>
                  <a:gd name="connsiteX1280" fmla="*/ 68952 w 2840893"/>
                  <a:gd name="connsiteY1280" fmla="*/ 1364295 h 1744789"/>
                  <a:gd name="connsiteX1281" fmla="*/ 64208 w 2840893"/>
                  <a:gd name="connsiteY1281" fmla="*/ 1374749 h 1744789"/>
                  <a:gd name="connsiteX1282" fmla="*/ 64998 w 2840893"/>
                  <a:gd name="connsiteY1282" fmla="*/ 1377297 h 1744789"/>
                  <a:gd name="connsiteX1283" fmla="*/ 66492 w 2840893"/>
                  <a:gd name="connsiteY1283" fmla="*/ 1385907 h 1744789"/>
                  <a:gd name="connsiteX1284" fmla="*/ 65086 w 2840893"/>
                  <a:gd name="connsiteY1284" fmla="*/ 1406992 h 1744789"/>
                  <a:gd name="connsiteX1285" fmla="*/ 61572 w 2840893"/>
                  <a:gd name="connsiteY1285" fmla="*/ 1440025 h 1744789"/>
                  <a:gd name="connsiteX1286" fmla="*/ 61396 w 2840893"/>
                  <a:gd name="connsiteY1286" fmla="*/ 1451182 h 1744789"/>
                  <a:gd name="connsiteX1287" fmla="*/ 61660 w 2840893"/>
                  <a:gd name="connsiteY1287" fmla="*/ 1455135 h 1744789"/>
                  <a:gd name="connsiteX1288" fmla="*/ 56740 w 2840893"/>
                  <a:gd name="connsiteY1288" fmla="*/ 1473673 h 1744789"/>
                  <a:gd name="connsiteX1289" fmla="*/ 56828 w 2840893"/>
                  <a:gd name="connsiteY1289" fmla="*/ 1473760 h 1744789"/>
                  <a:gd name="connsiteX1290" fmla="*/ 58322 w 2840893"/>
                  <a:gd name="connsiteY1290" fmla="*/ 1475605 h 1744789"/>
                  <a:gd name="connsiteX1291" fmla="*/ 58322 w 2840893"/>
                  <a:gd name="connsiteY1291" fmla="*/ 1477977 h 1744789"/>
                  <a:gd name="connsiteX1292" fmla="*/ 57619 w 2840893"/>
                  <a:gd name="connsiteY1292" fmla="*/ 1486236 h 1744789"/>
                  <a:gd name="connsiteX1293" fmla="*/ 57180 w 2840893"/>
                  <a:gd name="connsiteY1293" fmla="*/ 1489750 h 1744789"/>
                  <a:gd name="connsiteX1294" fmla="*/ 57092 w 2840893"/>
                  <a:gd name="connsiteY1294" fmla="*/ 1490716 h 1744789"/>
                  <a:gd name="connsiteX1295" fmla="*/ 56916 w 2840893"/>
                  <a:gd name="connsiteY1295" fmla="*/ 1492473 h 1744789"/>
                  <a:gd name="connsiteX1296" fmla="*/ 61748 w 2840893"/>
                  <a:gd name="connsiteY1296" fmla="*/ 1511889 h 1744789"/>
                  <a:gd name="connsiteX1297" fmla="*/ 61396 w 2840893"/>
                  <a:gd name="connsiteY1297" fmla="*/ 1516545 h 1744789"/>
                  <a:gd name="connsiteX1298" fmla="*/ 61660 w 2840893"/>
                  <a:gd name="connsiteY1298" fmla="*/ 1520059 h 1744789"/>
                  <a:gd name="connsiteX1299" fmla="*/ 59464 w 2840893"/>
                  <a:gd name="connsiteY1299" fmla="*/ 1536312 h 1744789"/>
                  <a:gd name="connsiteX1300" fmla="*/ 59639 w 2840893"/>
                  <a:gd name="connsiteY1300" fmla="*/ 1536752 h 1744789"/>
                  <a:gd name="connsiteX1301" fmla="*/ 60430 w 2840893"/>
                  <a:gd name="connsiteY1301" fmla="*/ 1538860 h 1744789"/>
                  <a:gd name="connsiteX1302" fmla="*/ 62275 w 2840893"/>
                  <a:gd name="connsiteY1302" fmla="*/ 1550808 h 1744789"/>
                  <a:gd name="connsiteX1303" fmla="*/ 59727 w 2840893"/>
                  <a:gd name="connsiteY1303" fmla="*/ 1575583 h 1744789"/>
                  <a:gd name="connsiteX1304" fmla="*/ 59376 w 2840893"/>
                  <a:gd name="connsiteY1304" fmla="*/ 1580591 h 1744789"/>
                  <a:gd name="connsiteX1305" fmla="*/ 62978 w 2840893"/>
                  <a:gd name="connsiteY1305" fmla="*/ 1584544 h 1744789"/>
                  <a:gd name="connsiteX1306" fmla="*/ 63681 w 2840893"/>
                  <a:gd name="connsiteY1306" fmla="*/ 1592099 h 1744789"/>
                  <a:gd name="connsiteX1307" fmla="*/ 63505 w 2840893"/>
                  <a:gd name="connsiteY1307" fmla="*/ 1606156 h 1744789"/>
                  <a:gd name="connsiteX1308" fmla="*/ 64208 w 2840893"/>
                  <a:gd name="connsiteY1308" fmla="*/ 1621267 h 1744789"/>
                  <a:gd name="connsiteX1309" fmla="*/ 63241 w 2840893"/>
                  <a:gd name="connsiteY1309" fmla="*/ 1625923 h 1744789"/>
                  <a:gd name="connsiteX1310" fmla="*/ 62275 w 2840893"/>
                  <a:gd name="connsiteY1310" fmla="*/ 1631194 h 1744789"/>
                  <a:gd name="connsiteX1311" fmla="*/ 63769 w 2840893"/>
                  <a:gd name="connsiteY1311" fmla="*/ 1639453 h 1744789"/>
                  <a:gd name="connsiteX1312" fmla="*/ 64208 w 2840893"/>
                  <a:gd name="connsiteY1312" fmla="*/ 1641210 h 1744789"/>
                  <a:gd name="connsiteX1313" fmla="*/ 68513 w 2840893"/>
                  <a:gd name="connsiteY1313" fmla="*/ 1688739 h 1744789"/>
                  <a:gd name="connsiteX1314" fmla="*/ 74750 w 2840893"/>
                  <a:gd name="connsiteY1314" fmla="*/ 1721859 h 1744789"/>
                  <a:gd name="connsiteX1315" fmla="*/ 57180 w 2840893"/>
                  <a:gd name="connsiteY1315" fmla="*/ 1739079 h 1744789"/>
                  <a:gd name="connsiteX1316" fmla="*/ 37149 w 2840893"/>
                  <a:gd name="connsiteY1316" fmla="*/ 1741187 h 1744789"/>
                  <a:gd name="connsiteX1317" fmla="*/ 22214 w 2840893"/>
                  <a:gd name="connsiteY1317" fmla="*/ 1740397 h 1744789"/>
                  <a:gd name="connsiteX1318" fmla="*/ 14658 w 2840893"/>
                  <a:gd name="connsiteY1318" fmla="*/ 1725988 h 1744789"/>
                  <a:gd name="connsiteX1319" fmla="*/ 11144 w 2840893"/>
                  <a:gd name="connsiteY1319" fmla="*/ 1702092 h 1744789"/>
                  <a:gd name="connsiteX1320" fmla="*/ 9299 w 2840893"/>
                  <a:gd name="connsiteY1320" fmla="*/ 1688739 h 1744789"/>
                  <a:gd name="connsiteX1321" fmla="*/ 8157 w 2840893"/>
                  <a:gd name="connsiteY1321" fmla="*/ 1682413 h 1744789"/>
                  <a:gd name="connsiteX1322" fmla="*/ 6751 w 2840893"/>
                  <a:gd name="connsiteY1322" fmla="*/ 1673979 h 1744789"/>
                  <a:gd name="connsiteX1323" fmla="*/ 6664 w 2840893"/>
                  <a:gd name="connsiteY1323" fmla="*/ 1673452 h 1744789"/>
                  <a:gd name="connsiteX1324" fmla="*/ 8509 w 2840893"/>
                  <a:gd name="connsiteY1324" fmla="*/ 1661592 h 1744789"/>
                  <a:gd name="connsiteX1325" fmla="*/ 9123 w 2840893"/>
                  <a:gd name="connsiteY1325" fmla="*/ 1660713 h 1744789"/>
                  <a:gd name="connsiteX1326" fmla="*/ 8069 w 2840893"/>
                  <a:gd name="connsiteY1326" fmla="*/ 1658517 h 1744789"/>
                  <a:gd name="connsiteX1327" fmla="*/ 6488 w 2840893"/>
                  <a:gd name="connsiteY1327" fmla="*/ 1640770 h 1744789"/>
                  <a:gd name="connsiteX1328" fmla="*/ 5697 w 2840893"/>
                  <a:gd name="connsiteY1328" fmla="*/ 1635060 h 1744789"/>
                  <a:gd name="connsiteX1329" fmla="*/ 4907 w 2840893"/>
                  <a:gd name="connsiteY1329" fmla="*/ 1631546 h 1744789"/>
                  <a:gd name="connsiteX1330" fmla="*/ 4116 w 2840893"/>
                  <a:gd name="connsiteY1330" fmla="*/ 1626275 h 1744789"/>
                  <a:gd name="connsiteX1331" fmla="*/ 2886 w 2840893"/>
                  <a:gd name="connsiteY1331" fmla="*/ 1594120 h 1744789"/>
                  <a:gd name="connsiteX1332" fmla="*/ 1129 w 2840893"/>
                  <a:gd name="connsiteY1332" fmla="*/ 1560472 h 1744789"/>
                  <a:gd name="connsiteX1333" fmla="*/ 1041 w 2840893"/>
                  <a:gd name="connsiteY1333" fmla="*/ 1527263 h 1744789"/>
                  <a:gd name="connsiteX1334" fmla="*/ 2007 w 2840893"/>
                  <a:gd name="connsiteY1334" fmla="*/ 1493176 h 1744789"/>
                  <a:gd name="connsiteX1335" fmla="*/ 2798 w 2840893"/>
                  <a:gd name="connsiteY1335" fmla="*/ 1481931 h 1744789"/>
                  <a:gd name="connsiteX1336" fmla="*/ 6488 w 2840893"/>
                  <a:gd name="connsiteY1336" fmla="*/ 1459616 h 1744789"/>
                  <a:gd name="connsiteX1337" fmla="*/ 5521 w 2840893"/>
                  <a:gd name="connsiteY1337" fmla="*/ 1428340 h 1744789"/>
                  <a:gd name="connsiteX1338" fmla="*/ 6927 w 2840893"/>
                  <a:gd name="connsiteY1338" fmla="*/ 1410154 h 1744789"/>
                  <a:gd name="connsiteX1339" fmla="*/ 11496 w 2840893"/>
                  <a:gd name="connsiteY1339" fmla="*/ 1359023 h 1744789"/>
                  <a:gd name="connsiteX1340" fmla="*/ 12462 w 2840893"/>
                  <a:gd name="connsiteY1340" fmla="*/ 1351380 h 1744789"/>
                  <a:gd name="connsiteX1341" fmla="*/ 16679 w 2840893"/>
                  <a:gd name="connsiteY1341" fmla="*/ 1333546 h 1744789"/>
                  <a:gd name="connsiteX1342" fmla="*/ 15800 w 2840893"/>
                  <a:gd name="connsiteY1342" fmla="*/ 1329768 h 1744789"/>
                  <a:gd name="connsiteX1343" fmla="*/ 15273 w 2840893"/>
                  <a:gd name="connsiteY1343" fmla="*/ 1326693 h 1744789"/>
                  <a:gd name="connsiteX1344" fmla="*/ 16064 w 2840893"/>
                  <a:gd name="connsiteY1344" fmla="*/ 1313779 h 1744789"/>
                  <a:gd name="connsiteX1345" fmla="*/ 19578 w 2840893"/>
                  <a:gd name="connsiteY1345" fmla="*/ 1301040 h 1744789"/>
                  <a:gd name="connsiteX1346" fmla="*/ 20632 w 2840893"/>
                  <a:gd name="connsiteY1346" fmla="*/ 1290058 h 1744789"/>
                  <a:gd name="connsiteX1347" fmla="*/ 21072 w 2840893"/>
                  <a:gd name="connsiteY1347" fmla="*/ 1285929 h 1744789"/>
                  <a:gd name="connsiteX1348" fmla="*/ 21862 w 2840893"/>
                  <a:gd name="connsiteY1348" fmla="*/ 1266513 h 1744789"/>
                  <a:gd name="connsiteX1349" fmla="*/ 22653 w 2840893"/>
                  <a:gd name="connsiteY1349" fmla="*/ 1263966 h 1744789"/>
                  <a:gd name="connsiteX1350" fmla="*/ 26870 w 2840893"/>
                  <a:gd name="connsiteY1350" fmla="*/ 1240333 h 1744789"/>
                  <a:gd name="connsiteX1351" fmla="*/ 28012 w 2840893"/>
                  <a:gd name="connsiteY1351" fmla="*/ 1231635 h 1744789"/>
                  <a:gd name="connsiteX1352" fmla="*/ 28627 w 2840893"/>
                  <a:gd name="connsiteY1352" fmla="*/ 1226452 h 1744789"/>
                  <a:gd name="connsiteX1353" fmla="*/ 37764 w 2840893"/>
                  <a:gd name="connsiteY1353" fmla="*/ 1202029 h 1744789"/>
                  <a:gd name="connsiteX1354" fmla="*/ 41805 w 2840893"/>
                  <a:gd name="connsiteY1354" fmla="*/ 1174179 h 1744789"/>
                  <a:gd name="connsiteX1355" fmla="*/ 45407 w 2840893"/>
                  <a:gd name="connsiteY1355" fmla="*/ 1164427 h 1744789"/>
                  <a:gd name="connsiteX1356" fmla="*/ 46637 w 2840893"/>
                  <a:gd name="connsiteY1356" fmla="*/ 1159859 h 1744789"/>
                  <a:gd name="connsiteX1357" fmla="*/ 48394 w 2840893"/>
                  <a:gd name="connsiteY1357" fmla="*/ 1151601 h 1744789"/>
                  <a:gd name="connsiteX1358" fmla="*/ 60869 w 2840893"/>
                  <a:gd name="connsiteY1358" fmla="*/ 1096692 h 1744789"/>
                  <a:gd name="connsiteX1359" fmla="*/ 64647 w 2840893"/>
                  <a:gd name="connsiteY1359" fmla="*/ 1082108 h 1744789"/>
                  <a:gd name="connsiteX1360" fmla="*/ 69830 w 2840893"/>
                  <a:gd name="connsiteY1360" fmla="*/ 1063483 h 1744789"/>
                  <a:gd name="connsiteX1361" fmla="*/ 76419 w 2840893"/>
                  <a:gd name="connsiteY1361" fmla="*/ 1044946 h 1744789"/>
                  <a:gd name="connsiteX1362" fmla="*/ 91355 w 2840893"/>
                  <a:gd name="connsiteY1362" fmla="*/ 1009541 h 1744789"/>
                  <a:gd name="connsiteX1363" fmla="*/ 92672 w 2840893"/>
                  <a:gd name="connsiteY1363" fmla="*/ 1004446 h 1744789"/>
                  <a:gd name="connsiteX1364" fmla="*/ 93287 w 2840893"/>
                  <a:gd name="connsiteY1364" fmla="*/ 1001019 h 1744789"/>
                  <a:gd name="connsiteX1365" fmla="*/ 93815 w 2840893"/>
                  <a:gd name="connsiteY1365" fmla="*/ 997154 h 1744789"/>
                  <a:gd name="connsiteX1366" fmla="*/ 97329 w 2840893"/>
                  <a:gd name="connsiteY1366" fmla="*/ 985381 h 1744789"/>
                  <a:gd name="connsiteX1367" fmla="*/ 106114 w 2840893"/>
                  <a:gd name="connsiteY1367" fmla="*/ 962188 h 1744789"/>
                  <a:gd name="connsiteX1368" fmla="*/ 109101 w 2840893"/>
                  <a:gd name="connsiteY1368" fmla="*/ 950591 h 1744789"/>
                  <a:gd name="connsiteX1369" fmla="*/ 113142 w 2840893"/>
                  <a:gd name="connsiteY1369" fmla="*/ 941191 h 1744789"/>
                  <a:gd name="connsiteX1370" fmla="*/ 117359 w 2840893"/>
                  <a:gd name="connsiteY1370" fmla="*/ 929155 h 1744789"/>
                  <a:gd name="connsiteX1371" fmla="*/ 124475 w 2840893"/>
                  <a:gd name="connsiteY1371" fmla="*/ 911321 h 1744789"/>
                  <a:gd name="connsiteX1372" fmla="*/ 127550 w 2840893"/>
                  <a:gd name="connsiteY1372" fmla="*/ 905874 h 1744789"/>
                  <a:gd name="connsiteX1373" fmla="*/ 132295 w 2840893"/>
                  <a:gd name="connsiteY1373" fmla="*/ 898758 h 1744789"/>
                  <a:gd name="connsiteX1374" fmla="*/ 132909 w 2840893"/>
                  <a:gd name="connsiteY1374" fmla="*/ 897967 h 1744789"/>
                  <a:gd name="connsiteX1375" fmla="*/ 135018 w 2840893"/>
                  <a:gd name="connsiteY1375" fmla="*/ 895770 h 1744789"/>
                  <a:gd name="connsiteX1376" fmla="*/ 146000 w 2840893"/>
                  <a:gd name="connsiteY1376" fmla="*/ 867921 h 1744789"/>
                  <a:gd name="connsiteX1377" fmla="*/ 151447 w 2840893"/>
                  <a:gd name="connsiteY1377" fmla="*/ 858433 h 1744789"/>
                  <a:gd name="connsiteX1378" fmla="*/ 153467 w 2840893"/>
                  <a:gd name="connsiteY1378" fmla="*/ 854743 h 1744789"/>
                  <a:gd name="connsiteX1379" fmla="*/ 156103 w 2840893"/>
                  <a:gd name="connsiteY1379" fmla="*/ 849120 h 1744789"/>
                  <a:gd name="connsiteX1380" fmla="*/ 172092 w 2840893"/>
                  <a:gd name="connsiteY1380" fmla="*/ 813012 h 1744789"/>
                  <a:gd name="connsiteX1381" fmla="*/ 179472 w 2840893"/>
                  <a:gd name="connsiteY1381" fmla="*/ 800010 h 1744789"/>
                  <a:gd name="connsiteX1382" fmla="*/ 185358 w 2840893"/>
                  <a:gd name="connsiteY1382" fmla="*/ 789028 h 1744789"/>
                  <a:gd name="connsiteX1383" fmla="*/ 187115 w 2840893"/>
                  <a:gd name="connsiteY1383" fmla="*/ 786129 h 1744789"/>
                  <a:gd name="connsiteX1384" fmla="*/ 193265 w 2840893"/>
                  <a:gd name="connsiteY1384" fmla="*/ 776904 h 1744789"/>
                  <a:gd name="connsiteX1385" fmla="*/ 194759 w 2840893"/>
                  <a:gd name="connsiteY1385" fmla="*/ 775235 h 1744789"/>
                  <a:gd name="connsiteX1386" fmla="*/ 195725 w 2840893"/>
                  <a:gd name="connsiteY1386" fmla="*/ 774269 h 1744789"/>
                  <a:gd name="connsiteX1387" fmla="*/ 196428 w 2840893"/>
                  <a:gd name="connsiteY1387" fmla="*/ 771370 h 1744789"/>
                  <a:gd name="connsiteX1388" fmla="*/ 195022 w 2840893"/>
                  <a:gd name="connsiteY1388" fmla="*/ 770754 h 1744789"/>
                  <a:gd name="connsiteX1389" fmla="*/ 196691 w 2840893"/>
                  <a:gd name="connsiteY1389" fmla="*/ 770315 h 1744789"/>
                  <a:gd name="connsiteX1390" fmla="*/ 211187 w 2840893"/>
                  <a:gd name="connsiteY1390" fmla="*/ 740445 h 1744789"/>
                  <a:gd name="connsiteX1391" fmla="*/ 218743 w 2840893"/>
                  <a:gd name="connsiteY1391" fmla="*/ 727355 h 1744789"/>
                  <a:gd name="connsiteX1392" fmla="*/ 238949 w 2840893"/>
                  <a:gd name="connsiteY1392" fmla="*/ 692653 h 1744789"/>
                  <a:gd name="connsiteX1393" fmla="*/ 241145 w 2840893"/>
                  <a:gd name="connsiteY1393" fmla="*/ 689050 h 1744789"/>
                  <a:gd name="connsiteX1394" fmla="*/ 247998 w 2840893"/>
                  <a:gd name="connsiteY1394" fmla="*/ 680441 h 1744789"/>
                  <a:gd name="connsiteX1395" fmla="*/ 249843 w 2840893"/>
                  <a:gd name="connsiteY1395" fmla="*/ 678332 h 1744789"/>
                  <a:gd name="connsiteX1396" fmla="*/ 251951 w 2840893"/>
                  <a:gd name="connsiteY1396" fmla="*/ 676224 h 1744789"/>
                  <a:gd name="connsiteX1397" fmla="*/ 253445 w 2840893"/>
                  <a:gd name="connsiteY1397" fmla="*/ 674643 h 1744789"/>
                  <a:gd name="connsiteX1398" fmla="*/ 254587 w 2840893"/>
                  <a:gd name="connsiteY1398" fmla="*/ 666384 h 1744789"/>
                  <a:gd name="connsiteX1399" fmla="*/ 259419 w 2840893"/>
                  <a:gd name="connsiteY1399" fmla="*/ 659707 h 1744789"/>
                  <a:gd name="connsiteX1400" fmla="*/ 274881 w 2840893"/>
                  <a:gd name="connsiteY1400" fmla="*/ 640995 h 1744789"/>
                  <a:gd name="connsiteX1401" fmla="*/ 279625 w 2840893"/>
                  <a:gd name="connsiteY1401" fmla="*/ 634581 h 1744789"/>
                  <a:gd name="connsiteX1402" fmla="*/ 297723 w 2840893"/>
                  <a:gd name="connsiteY1402" fmla="*/ 603832 h 1744789"/>
                  <a:gd name="connsiteX1403" fmla="*/ 313010 w 2840893"/>
                  <a:gd name="connsiteY1403" fmla="*/ 583275 h 1744789"/>
                  <a:gd name="connsiteX1404" fmla="*/ 320038 w 2840893"/>
                  <a:gd name="connsiteY1404" fmla="*/ 573259 h 1744789"/>
                  <a:gd name="connsiteX1405" fmla="*/ 324958 w 2840893"/>
                  <a:gd name="connsiteY1405" fmla="*/ 566319 h 1744789"/>
                  <a:gd name="connsiteX1406" fmla="*/ 338663 w 2840893"/>
                  <a:gd name="connsiteY1406" fmla="*/ 547870 h 1744789"/>
                  <a:gd name="connsiteX1407" fmla="*/ 344813 w 2840893"/>
                  <a:gd name="connsiteY1407" fmla="*/ 540051 h 1744789"/>
                  <a:gd name="connsiteX1408" fmla="*/ 368270 w 2840893"/>
                  <a:gd name="connsiteY1408" fmla="*/ 513343 h 1744789"/>
                  <a:gd name="connsiteX1409" fmla="*/ 381799 w 2840893"/>
                  <a:gd name="connsiteY1409" fmla="*/ 497881 h 1744789"/>
                  <a:gd name="connsiteX1410" fmla="*/ 400600 w 2840893"/>
                  <a:gd name="connsiteY1410" fmla="*/ 477674 h 1744789"/>
                  <a:gd name="connsiteX1411" fmla="*/ 413690 w 2840893"/>
                  <a:gd name="connsiteY1411" fmla="*/ 462739 h 1744789"/>
                  <a:gd name="connsiteX1412" fmla="*/ 437762 w 2840893"/>
                  <a:gd name="connsiteY1412" fmla="*/ 434802 h 1744789"/>
                  <a:gd name="connsiteX1413" fmla="*/ 470356 w 2840893"/>
                  <a:gd name="connsiteY1413" fmla="*/ 402999 h 1744789"/>
                  <a:gd name="connsiteX1414" fmla="*/ 483885 w 2840893"/>
                  <a:gd name="connsiteY1414" fmla="*/ 389206 h 1744789"/>
                  <a:gd name="connsiteX1415" fmla="*/ 490914 w 2840893"/>
                  <a:gd name="connsiteY1415" fmla="*/ 382089 h 1744789"/>
                  <a:gd name="connsiteX1416" fmla="*/ 508748 w 2840893"/>
                  <a:gd name="connsiteY1416" fmla="*/ 364431 h 1744789"/>
                  <a:gd name="connsiteX1417" fmla="*/ 510593 w 2840893"/>
                  <a:gd name="connsiteY1417" fmla="*/ 362410 h 1744789"/>
                  <a:gd name="connsiteX1418" fmla="*/ 524122 w 2840893"/>
                  <a:gd name="connsiteY1418" fmla="*/ 354679 h 1744789"/>
                  <a:gd name="connsiteX1419" fmla="*/ 525001 w 2840893"/>
                  <a:gd name="connsiteY1419" fmla="*/ 353449 h 1744789"/>
                  <a:gd name="connsiteX1420" fmla="*/ 556365 w 2840893"/>
                  <a:gd name="connsiteY1420" fmla="*/ 326829 h 1744789"/>
                  <a:gd name="connsiteX1421" fmla="*/ 565238 w 2840893"/>
                  <a:gd name="connsiteY1421" fmla="*/ 318395 h 1744789"/>
                  <a:gd name="connsiteX1422" fmla="*/ 565765 w 2840893"/>
                  <a:gd name="connsiteY1422" fmla="*/ 317780 h 1744789"/>
                  <a:gd name="connsiteX1423" fmla="*/ 597480 w 2840893"/>
                  <a:gd name="connsiteY1423" fmla="*/ 292742 h 1744789"/>
                  <a:gd name="connsiteX1424" fmla="*/ 602049 w 2840893"/>
                  <a:gd name="connsiteY1424" fmla="*/ 289404 h 1744789"/>
                  <a:gd name="connsiteX1425" fmla="*/ 634818 w 2840893"/>
                  <a:gd name="connsiteY1425" fmla="*/ 261642 h 1744789"/>
                  <a:gd name="connsiteX1426" fmla="*/ 648699 w 2840893"/>
                  <a:gd name="connsiteY1426" fmla="*/ 251890 h 1744789"/>
                  <a:gd name="connsiteX1427" fmla="*/ 680590 w 2840893"/>
                  <a:gd name="connsiteY1427" fmla="*/ 230717 h 1744789"/>
                  <a:gd name="connsiteX1428" fmla="*/ 698512 w 2840893"/>
                  <a:gd name="connsiteY1428" fmla="*/ 219384 h 1744789"/>
                  <a:gd name="connsiteX1429" fmla="*/ 712569 w 2840893"/>
                  <a:gd name="connsiteY1429" fmla="*/ 209105 h 1744789"/>
                  <a:gd name="connsiteX1430" fmla="*/ 719246 w 2840893"/>
                  <a:gd name="connsiteY1430" fmla="*/ 203922 h 1744789"/>
                  <a:gd name="connsiteX1431" fmla="*/ 719685 w 2840893"/>
                  <a:gd name="connsiteY1431" fmla="*/ 203571 h 1744789"/>
                  <a:gd name="connsiteX1432" fmla="*/ 725044 w 2840893"/>
                  <a:gd name="connsiteY1432" fmla="*/ 200671 h 1744789"/>
                  <a:gd name="connsiteX1433" fmla="*/ 737871 w 2840893"/>
                  <a:gd name="connsiteY1433" fmla="*/ 194170 h 1744789"/>
                  <a:gd name="connsiteX1434" fmla="*/ 744108 w 2840893"/>
                  <a:gd name="connsiteY1434" fmla="*/ 190041 h 1744789"/>
                  <a:gd name="connsiteX1435" fmla="*/ 759219 w 2840893"/>
                  <a:gd name="connsiteY1435" fmla="*/ 182925 h 1744789"/>
                  <a:gd name="connsiteX1436" fmla="*/ 767741 w 2840893"/>
                  <a:gd name="connsiteY1436" fmla="*/ 179235 h 1744789"/>
                  <a:gd name="connsiteX1437" fmla="*/ 773715 w 2840893"/>
                  <a:gd name="connsiteY1437" fmla="*/ 175282 h 1744789"/>
                  <a:gd name="connsiteX1438" fmla="*/ 797348 w 2840893"/>
                  <a:gd name="connsiteY1438" fmla="*/ 159029 h 1744789"/>
                  <a:gd name="connsiteX1439" fmla="*/ 809471 w 2840893"/>
                  <a:gd name="connsiteY1439" fmla="*/ 152440 h 1744789"/>
                  <a:gd name="connsiteX1440" fmla="*/ 820717 w 2840893"/>
                  <a:gd name="connsiteY1440" fmla="*/ 146202 h 1744789"/>
                  <a:gd name="connsiteX1441" fmla="*/ 852344 w 2840893"/>
                  <a:gd name="connsiteY1441" fmla="*/ 131530 h 1744789"/>
                  <a:gd name="connsiteX1442" fmla="*/ 854980 w 2840893"/>
                  <a:gd name="connsiteY1442" fmla="*/ 130301 h 1744789"/>
                  <a:gd name="connsiteX1443" fmla="*/ 866840 w 2840893"/>
                  <a:gd name="connsiteY1443" fmla="*/ 126259 h 1744789"/>
                  <a:gd name="connsiteX1444" fmla="*/ 885289 w 2840893"/>
                  <a:gd name="connsiteY1444" fmla="*/ 116507 h 1744789"/>
                  <a:gd name="connsiteX1445" fmla="*/ 887310 w 2840893"/>
                  <a:gd name="connsiteY1445" fmla="*/ 113872 h 1744789"/>
                  <a:gd name="connsiteX1446" fmla="*/ 890648 w 2840893"/>
                  <a:gd name="connsiteY1446" fmla="*/ 113960 h 1744789"/>
                  <a:gd name="connsiteX1447" fmla="*/ 909361 w 2840893"/>
                  <a:gd name="connsiteY1447" fmla="*/ 106844 h 1744789"/>
                  <a:gd name="connsiteX1448" fmla="*/ 935717 w 2840893"/>
                  <a:gd name="connsiteY1448" fmla="*/ 97795 h 1744789"/>
                  <a:gd name="connsiteX1449" fmla="*/ 945469 w 2840893"/>
                  <a:gd name="connsiteY1449" fmla="*/ 92523 h 1744789"/>
                  <a:gd name="connsiteX1450" fmla="*/ 973407 w 2840893"/>
                  <a:gd name="connsiteY1450" fmla="*/ 79257 h 1744789"/>
                  <a:gd name="connsiteX1451" fmla="*/ 985003 w 2840893"/>
                  <a:gd name="connsiteY1451" fmla="*/ 75216 h 1744789"/>
                  <a:gd name="connsiteX1452" fmla="*/ 994052 w 2840893"/>
                  <a:gd name="connsiteY1452" fmla="*/ 72405 h 1744789"/>
                  <a:gd name="connsiteX1453" fmla="*/ 1002135 w 2840893"/>
                  <a:gd name="connsiteY1453" fmla="*/ 69857 h 1744789"/>
                  <a:gd name="connsiteX1454" fmla="*/ 1025240 w 2840893"/>
                  <a:gd name="connsiteY1454" fmla="*/ 61687 h 1744789"/>
                  <a:gd name="connsiteX1455" fmla="*/ 1034904 w 2840893"/>
                  <a:gd name="connsiteY1455" fmla="*/ 58612 h 1744789"/>
                  <a:gd name="connsiteX1456" fmla="*/ 1037979 w 2840893"/>
                  <a:gd name="connsiteY1456" fmla="*/ 57558 h 1744789"/>
                  <a:gd name="connsiteX1457" fmla="*/ 1056165 w 2840893"/>
                  <a:gd name="connsiteY1457" fmla="*/ 52023 h 1744789"/>
                  <a:gd name="connsiteX1458" fmla="*/ 1057834 w 2840893"/>
                  <a:gd name="connsiteY1458" fmla="*/ 51056 h 1744789"/>
                  <a:gd name="connsiteX1459" fmla="*/ 1072418 w 2840893"/>
                  <a:gd name="connsiteY1459" fmla="*/ 49475 h 1744789"/>
                  <a:gd name="connsiteX1460" fmla="*/ 1095435 w 2840893"/>
                  <a:gd name="connsiteY1460" fmla="*/ 42447 h 1744789"/>
                  <a:gd name="connsiteX1461" fmla="*/ 1106505 w 2840893"/>
                  <a:gd name="connsiteY1461" fmla="*/ 40865 h 1744789"/>
                  <a:gd name="connsiteX1462" fmla="*/ 1113094 w 2840893"/>
                  <a:gd name="connsiteY1462" fmla="*/ 39196 h 1744789"/>
                  <a:gd name="connsiteX1463" fmla="*/ 1118805 w 2840893"/>
                  <a:gd name="connsiteY1463" fmla="*/ 37615 h 1744789"/>
                  <a:gd name="connsiteX1464" fmla="*/ 1157987 w 2840893"/>
                  <a:gd name="connsiteY1464" fmla="*/ 29796 h 1744789"/>
                  <a:gd name="connsiteX1465" fmla="*/ 1165191 w 2840893"/>
                  <a:gd name="connsiteY1465" fmla="*/ 27775 h 1744789"/>
                  <a:gd name="connsiteX1466" fmla="*/ 1197785 w 2840893"/>
                  <a:gd name="connsiteY1466" fmla="*/ 18990 h 1744789"/>
                  <a:gd name="connsiteX1467" fmla="*/ 1209645 w 2840893"/>
                  <a:gd name="connsiteY1467" fmla="*/ 17760 h 1744789"/>
                  <a:gd name="connsiteX1468" fmla="*/ 1232927 w 2840893"/>
                  <a:gd name="connsiteY1468" fmla="*/ 13455 h 1744789"/>
                  <a:gd name="connsiteX1469" fmla="*/ 1256296 w 2840893"/>
                  <a:gd name="connsiteY1469" fmla="*/ 9326 h 1744789"/>
                  <a:gd name="connsiteX1470" fmla="*/ 1260776 w 2840893"/>
                  <a:gd name="connsiteY1470" fmla="*/ 9062 h 1744789"/>
                  <a:gd name="connsiteX1471" fmla="*/ 1278611 w 2840893"/>
                  <a:gd name="connsiteY1471" fmla="*/ 8799 h 1744789"/>
                  <a:gd name="connsiteX1472" fmla="*/ 1284936 w 2840893"/>
                  <a:gd name="connsiteY1472" fmla="*/ 8887 h 1744789"/>
                  <a:gd name="connsiteX1473" fmla="*/ 1291525 w 2840893"/>
                  <a:gd name="connsiteY1473" fmla="*/ 8623 h 1744789"/>
                  <a:gd name="connsiteX1474" fmla="*/ 1306109 w 2840893"/>
                  <a:gd name="connsiteY1474" fmla="*/ 8887 h 1744789"/>
                  <a:gd name="connsiteX1475" fmla="*/ 1306460 w 2840893"/>
                  <a:gd name="connsiteY1475" fmla="*/ 8974 h 1744789"/>
                  <a:gd name="connsiteX1476" fmla="*/ 1307339 w 2840893"/>
                  <a:gd name="connsiteY1476" fmla="*/ 9150 h 1744789"/>
                  <a:gd name="connsiteX1477" fmla="*/ 1329302 w 2840893"/>
                  <a:gd name="connsiteY1477" fmla="*/ 5548 h 1744789"/>
                  <a:gd name="connsiteX1478" fmla="*/ 1336682 w 2840893"/>
                  <a:gd name="connsiteY1478" fmla="*/ 6163 h 1744789"/>
                  <a:gd name="connsiteX1479" fmla="*/ 1352496 w 2840893"/>
                  <a:gd name="connsiteY1479" fmla="*/ 3791 h 1744789"/>
                  <a:gd name="connsiteX1480" fmla="*/ 1407756 w 2840893"/>
                  <a:gd name="connsiteY1480" fmla="*/ 1946 h 1744789"/>
                  <a:gd name="connsiteX1481" fmla="*/ 1418122 w 2840893"/>
                  <a:gd name="connsiteY1481" fmla="*/ 2298 h 1744789"/>
                  <a:gd name="connsiteX1482" fmla="*/ 1441404 w 2840893"/>
                  <a:gd name="connsiteY1482" fmla="*/ 5460 h 1744789"/>
                  <a:gd name="connsiteX1483" fmla="*/ 1453967 w 2840893"/>
                  <a:gd name="connsiteY1483" fmla="*/ 4670 h 1744789"/>
                  <a:gd name="connsiteX1484" fmla="*/ 1460380 w 2840893"/>
                  <a:gd name="connsiteY1484" fmla="*/ 4757 h 1744789"/>
                  <a:gd name="connsiteX1485" fmla="*/ 1483486 w 2840893"/>
                  <a:gd name="connsiteY1485" fmla="*/ 5812 h 1744789"/>
                  <a:gd name="connsiteX1486" fmla="*/ 1492534 w 2840893"/>
                  <a:gd name="connsiteY1486" fmla="*/ 7393 h 1744789"/>
                  <a:gd name="connsiteX1487" fmla="*/ 1498157 w 2840893"/>
                  <a:gd name="connsiteY1487" fmla="*/ 8272 h 1744789"/>
                  <a:gd name="connsiteX1488" fmla="*/ 1507909 w 2840893"/>
                  <a:gd name="connsiteY1488" fmla="*/ 8799 h 1744789"/>
                  <a:gd name="connsiteX1489" fmla="*/ 1520648 w 2840893"/>
                  <a:gd name="connsiteY1489" fmla="*/ 8447 h 1744789"/>
                  <a:gd name="connsiteX1490" fmla="*/ 1522580 w 2840893"/>
                  <a:gd name="connsiteY1490" fmla="*/ 8974 h 1744789"/>
                  <a:gd name="connsiteX1491" fmla="*/ 1528994 w 2840893"/>
                  <a:gd name="connsiteY1491" fmla="*/ 10117 h 1744789"/>
                  <a:gd name="connsiteX1492" fmla="*/ 1538570 w 2840893"/>
                  <a:gd name="connsiteY1492" fmla="*/ 11347 h 1744789"/>
                  <a:gd name="connsiteX1493" fmla="*/ 1560445 w 2840893"/>
                  <a:gd name="connsiteY1493" fmla="*/ 11610 h 1744789"/>
                  <a:gd name="connsiteX1494" fmla="*/ 1579773 w 2840893"/>
                  <a:gd name="connsiteY1494" fmla="*/ 11961 h 1744789"/>
                  <a:gd name="connsiteX1495" fmla="*/ 1602000 w 2840893"/>
                  <a:gd name="connsiteY1495" fmla="*/ 15036 h 1744789"/>
                  <a:gd name="connsiteX1496" fmla="*/ 1610522 w 2840893"/>
                  <a:gd name="connsiteY1496" fmla="*/ 16881 h 1744789"/>
                  <a:gd name="connsiteX1497" fmla="*/ 1619835 w 2840893"/>
                  <a:gd name="connsiteY1497" fmla="*/ 18990 h 1744789"/>
                  <a:gd name="connsiteX1498" fmla="*/ 1636703 w 2840893"/>
                  <a:gd name="connsiteY1498" fmla="*/ 21538 h 1744789"/>
                  <a:gd name="connsiteX1499" fmla="*/ 1662444 w 2840893"/>
                  <a:gd name="connsiteY1499" fmla="*/ 26545 h 1744789"/>
                  <a:gd name="connsiteX1500" fmla="*/ 1675534 w 2840893"/>
                  <a:gd name="connsiteY1500" fmla="*/ 30411 h 1744789"/>
                  <a:gd name="connsiteX1501" fmla="*/ 1680190 w 2840893"/>
                  <a:gd name="connsiteY1501" fmla="*/ 31641 h 1744789"/>
                  <a:gd name="connsiteX1502" fmla="*/ 1682738 w 2840893"/>
                  <a:gd name="connsiteY1502" fmla="*/ 32344 h 1744789"/>
                  <a:gd name="connsiteX1503" fmla="*/ 1720866 w 2840893"/>
                  <a:gd name="connsiteY1503" fmla="*/ 40602 h 1744789"/>
                  <a:gd name="connsiteX1504" fmla="*/ 1737910 w 2840893"/>
                  <a:gd name="connsiteY1504" fmla="*/ 44467 h 1744789"/>
                  <a:gd name="connsiteX1505" fmla="*/ 1746783 w 2840893"/>
                  <a:gd name="connsiteY1505" fmla="*/ 45697 h 1744789"/>
                  <a:gd name="connsiteX1506" fmla="*/ 1750385 w 2840893"/>
                  <a:gd name="connsiteY1506" fmla="*/ 45609 h 1744789"/>
                  <a:gd name="connsiteX1507" fmla="*/ 1763739 w 2840893"/>
                  <a:gd name="connsiteY1507" fmla="*/ 50178 h 1744789"/>
                  <a:gd name="connsiteX1508" fmla="*/ 1771382 w 2840893"/>
                  <a:gd name="connsiteY1508" fmla="*/ 52550 h 1744789"/>
                  <a:gd name="connsiteX1509" fmla="*/ 1798266 w 2840893"/>
                  <a:gd name="connsiteY1509" fmla="*/ 57558 h 1744789"/>
                  <a:gd name="connsiteX1510" fmla="*/ 1823216 w 2840893"/>
                  <a:gd name="connsiteY1510" fmla="*/ 66958 h 1744789"/>
                  <a:gd name="connsiteX1511" fmla="*/ 1849221 w 2840893"/>
                  <a:gd name="connsiteY1511" fmla="*/ 76710 h 1744789"/>
                  <a:gd name="connsiteX1512" fmla="*/ 1863189 w 2840893"/>
                  <a:gd name="connsiteY1512" fmla="*/ 81278 h 1744789"/>
                  <a:gd name="connsiteX1513" fmla="*/ 1882869 w 2840893"/>
                  <a:gd name="connsiteY1513" fmla="*/ 88482 h 1744789"/>
                  <a:gd name="connsiteX1514" fmla="*/ 1888052 w 2840893"/>
                  <a:gd name="connsiteY1514" fmla="*/ 91118 h 1744789"/>
                  <a:gd name="connsiteX1515" fmla="*/ 1898770 w 2840893"/>
                  <a:gd name="connsiteY1515" fmla="*/ 97619 h 1744789"/>
                  <a:gd name="connsiteX1516" fmla="*/ 1905447 w 2840893"/>
                  <a:gd name="connsiteY1516" fmla="*/ 100342 h 1744789"/>
                  <a:gd name="connsiteX1517" fmla="*/ 1909752 w 2840893"/>
                  <a:gd name="connsiteY1517" fmla="*/ 101397 h 1744789"/>
                  <a:gd name="connsiteX1518" fmla="*/ 1937777 w 2840893"/>
                  <a:gd name="connsiteY1518" fmla="*/ 113433 h 1744789"/>
                  <a:gd name="connsiteX1519" fmla="*/ 1939271 w 2840893"/>
                  <a:gd name="connsiteY1519" fmla="*/ 114311 h 1744789"/>
                  <a:gd name="connsiteX1520" fmla="*/ 1945509 w 2840893"/>
                  <a:gd name="connsiteY1520" fmla="*/ 116683 h 1744789"/>
                  <a:gd name="connsiteX1521" fmla="*/ 1955085 w 2840893"/>
                  <a:gd name="connsiteY1521" fmla="*/ 119758 h 1744789"/>
                  <a:gd name="connsiteX1522" fmla="*/ 1984516 w 2840893"/>
                  <a:gd name="connsiteY1522" fmla="*/ 133288 h 1744789"/>
                  <a:gd name="connsiteX1523" fmla="*/ 2011135 w 2840893"/>
                  <a:gd name="connsiteY1523" fmla="*/ 144972 h 1744789"/>
                  <a:gd name="connsiteX1524" fmla="*/ 2025543 w 2840893"/>
                  <a:gd name="connsiteY1524" fmla="*/ 152440 h 1744789"/>
                  <a:gd name="connsiteX1525" fmla="*/ 2067274 w 2840893"/>
                  <a:gd name="connsiteY1525" fmla="*/ 178532 h 1744789"/>
                  <a:gd name="connsiteX1526" fmla="*/ 2087305 w 2840893"/>
                  <a:gd name="connsiteY1526" fmla="*/ 188723 h 1744789"/>
                  <a:gd name="connsiteX1527" fmla="*/ 2091170 w 2840893"/>
                  <a:gd name="connsiteY1527" fmla="*/ 190217 h 1744789"/>
                  <a:gd name="connsiteX1528" fmla="*/ 2107511 w 2840893"/>
                  <a:gd name="connsiteY1528" fmla="*/ 203043 h 1744789"/>
                  <a:gd name="connsiteX1529" fmla="*/ 2110674 w 2840893"/>
                  <a:gd name="connsiteY1529" fmla="*/ 203131 h 1744789"/>
                  <a:gd name="connsiteX1530" fmla="*/ 2111640 w 2840893"/>
                  <a:gd name="connsiteY1530" fmla="*/ 203131 h 1744789"/>
                  <a:gd name="connsiteX1531" fmla="*/ 2118756 w 2840893"/>
                  <a:gd name="connsiteY1531" fmla="*/ 204713 h 1744789"/>
                  <a:gd name="connsiteX1532" fmla="*/ 2130265 w 2840893"/>
                  <a:gd name="connsiteY1532" fmla="*/ 212971 h 1744789"/>
                  <a:gd name="connsiteX1533" fmla="*/ 2138084 w 2840893"/>
                  <a:gd name="connsiteY1533" fmla="*/ 218594 h 1744789"/>
                  <a:gd name="connsiteX1534" fmla="*/ 2166549 w 2840893"/>
                  <a:gd name="connsiteY1534" fmla="*/ 238361 h 1744789"/>
                  <a:gd name="connsiteX1535" fmla="*/ 2177618 w 2840893"/>
                  <a:gd name="connsiteY1535" fmla="*/ 246092 h 1744789"/>
                  <a:gd name="connsiteX1536" fmla="*/ 2205117 w 2840893"/>
                  <a:gd name="connsiteY1536" fmla="*/ 264541 h 1744789"/>
                  <a:gd name="connsiteX1537" fmla="*/ 2231121 w 2840893"/>
                  <a:gd name="connsiteY1537" fmla="*/ 285802 h 1744789"/>
                  <a:gd name="connsiteX1538" fmla="*/ 2241927 w 2840893"/>
                  <a:gd name="connsiteY1538" fmla="*/ 295729 h 1744789"/>
                  <a:gd name="connsiteX1539" fmla="*/ 2250801 w 2840893"/>
                  <a:gd name="connsiteY1539" fmla="*/ 301264 h 1744789"/>
                  <a:gd name="connsiteX1540" fmla="*/ 2266087 w 2840893"/>
                  <a:gd name="connsiteY1540" fmla="*/ 312421 h 1744789"/>
                  <a:gd name="connsiteX1541" fmla="*/ 2273291 w 2840893"/>
                  <a:gd name="connsiteY1541" fmla="*/ 319625 h 1744789"/>
                  <a:gd name="connsiteX1542" fmla="*/ 2297099 w 2840893"/>
                  <a:gd name="connsiteY1542" fmla="*/ 338075 h 1744789"/>
                  <a:gd name="connsiteX1543" fmla="*/ 2302986 w 2840893"/>
                  <a:gd name="connsiteY1543" fmla="*/ 342555 h 1744789"/>
                  <a:gd name="connsiteX1544" fmla="*/ 2303337 w 2840893"/>
                  <a:gd name="connsiteY1544" fmla="*/ 342643 h 1744789"/>
                  <a:gd name="connsiteX1545" fmla="*/ 2313264 w 2840893"/>
                  <a:gd name="connsiteY1545" fmla="*/ 353449 h 1744789"/>
                  <a:gd name="connsiteX1546" fmla="*/ 2317569 w 2840893"/>
                  <a:gd name="connsiteY1546" fmla="*/ 358457 h 1744789"/>
                  <a:gd name="connsiteX1547" fmla="*/ 2325213 w 2840893"/>
                  <a:gd name="connsiteY1547" fmla="*/ 354679 h 1744789"/>
                  <a:gd name="connsiteX1548" fmla="*/ 2323192 w 2840893"/>
                  <a:gd name="connsiteY1548" fmla="*/ 359687 h 1744789"/>
                  <a:gd name="connsiteX1549" fmla="*/ 2341553 w 2840893"/>
                  <a:gd name="connsiteY1549" fmla="*/ 375413 h 1744789"/>
                  <a:gd name="connsiteX1550" fmla="*/ 2342344 w 2840893"/>
                  <a:gd name="connsiteY1550" fmla="*/ 376467 h 1744789"/>
                  <a:gd name="connsiteX1551" fmla="*/ 2355347 w 2840893"/>
                  <a:gd name="connsiteY1551" fmla="*/ 389645 h 1744789"/>
                  <a:gd name="connsiteX1552" fmla="*/ 2367295 w 2840893"/>
                  <a:gd name="connsiteY1552" fmla="*/ 401944 h 1744789"/>
                  <a:gd name="connsiteX1553" fmla="*/ 2372654 w 2840893"/>
                  <a:gd name="connsiteY1553" fmla="*/ 408446 h 1744789"/>
                  <a:gd name="connsiteX1554" fmla="*/ 2380121 w 2840893"/>
                  <a:gd name="connsiteY1554" fmla="*/ 416265 h 1744789"/>
                  <a:gd name="connsiteX1555" fmla="*/ 2405423 w 2840893"/>
                  <a:gd name="connsiteY1555" fmla="*/ 440864 h 1744789"/>
                  <a:gd name="connsiteX1556" fmla="*/ 2428880 w 2840893"/>
                  <a:gd name="connsiteY1556" fmla="*/ 469680 h 1744789"/>
                  <a:gd name="connsiteX1557" fmla="*/ 2430988 w 2840893"/>
                  <a:gd name="connsiteY1557" fmla="*/ 472930 h 1744789"/>
                  <a:gd name="connsiteX1558" fmla="*/ 2433361 w 2840893"/>
                  <a:gd name="connsiteY1558" fmla="*/ 475390 h 1744789"/>
                  <a:gd name="connsiteX1559" fmla="*/ 2435908 w 2840893"/>
                  <a:gd name="connsiteY1559" fmla="*/ 477850 h 1744789"/>
                  <a:gd name="connsiteX1560" fmla="*/ 2443640 w 2840893"/>
                  <a:gd name="connsiteY1560" fmla="*/ 484878 h 1744789"/>
                  <a:gd name="connsiteX1561" fmla="*/ 2461034 w 2840893"/>
                  <a:gd name="connsiteY1561" fmla="*/ 507632 h 1744789"/>
                  <a:gd name="connsiteX1562" fmla="*/ 2468326 w 2840893"/>
                  <a:gd name="connsiteY1562" fmla="*/ 512025 h 1744789"/>
                  <a:gd name="connsiteX1563" fmla="*/ 2469293 w 2840893"/>
                  <a:gd name="connsiteY1563" fmla="*/ 513079 h 1744789"/>
                  <a:gd name="connsiteX1564" fmla="*/ 2495913 w 2840893"/>
                  <a:gd name="connsiteY1564" fmla="*/ 544795 h 1744789"/>
                  <a:gd name="connsiteX1565" fmla="*/ 2508915 w 2840893"/>
                  <a:gd name="connsiteY1565" fmla="*/ 561838 h 1744789"/>
                  <a:gd name="connsiteX1566" fmla="*/ 2547834 w 2840893"/>
                  <a:gd name="connsiteY1566" fmla="*/ 612969 h 1744789"/>
                  <a:gd name="connsiteX1567" fmla="*/ 2559694 w 2840893"/>
                  <a:gd name="connsiteY1567" fmla="*/ 635020 h 1744789"/>
                  <a:gd name="connsiteX1568" fmla="*/ 2567425 w 2840893"/>
                  <a:gd name="connsiteY1568" fmla="*/ 646266 h 1744789"/>
                  <a:gd name="connsiteX1569" fmla="*/ 2585260 w 2840893"/>
                  <a:gd name="connsiteY1569" fmla="*/ 670953 h 1744789"/>
                  <a:gd name="connsiteX1570" fmla="*/ 2592903 w 2840893"/>
                  <a:gd name="connsiteY1570" fmla="*/ 683867 h 1744789"/>
                  <a:gd name="connsiteX1571" fmla="*/ 2600459 w 2840893"/>
                  <a:gd name="connsiteY1571" fmla="*/ 694234 h 1744789"/>
                  <a:gd name="connsiteX1572" fmla="*/ 2611089 w 2840893"/>
                  <a:gd name="connsiteY1572" fmla="*/ 711190 h 1744789"/>
                  <a:gd name="connsiteX1573" fmla="*/ 2619435 w 2840893"/>
                  <a:gd name="connsiteY1573" fmla="*/ 724016 h 1744789"/>
                  <a:gd name="connsiteX1574" fmla="*/ 2639026 w 2840893"/>
                  <a:gd name="connsiteY1574" fmla="*/ 759509 h 1744789"/>
                  <a:gd name="connsiteX1575" fmla="*/ 2641750 w 2840893"/>
                  <a:gd name="connsiteY1575" fmla="*/ 766889 h 1744789"/>
                  <a:gd name="connsiteX1576" fmla="*/ 2643507 w 2840893"/>
                  <a:gd name="connsiteY1576" fmla="*/ 771897 h 1744789"/>
                  <a:gd name="connsiteX1577" fmla="*/ 2656421 w 2840893"/>
                  <a:gd name="connsiteY1577" fmla="*/ 794212 h 1744789"/>
                  <a:gd name="connsiteX1578" fmla="*/ 2660726 w 2840893"/>
                  <a:gd name="connsiteY1578" fmla="*/ 801591 h 1744789"/>
                  <a:gd name="connsiteX1579" fmla="*/ 2662483 w 2840893"/>
                  <a:gd name="connsiteY1579" fmla="*/ 804139 h 1744789"/>
                  <a:gd name="connsiteX1580" fmla="*/ 2664767 w 2840893"/>
                  <a:gd name="connsiteY1580" fmla="*/ 810904 h 1744789"/>
                  <a:gd name="connsiteX1581" fmla="*/ 2667754 w 2840893"/>
                  <a:gd name="connsiteY1581" fmla="*/ 818371 h 1744789"/>
                  <a:gd name="connsiteX1582" fmla="*/ 2677946 w 2840893"/>
                  <a:gd name="connsiteY1582" fmla="*/ 832779 h 1744789"/>
                  <a:gd name="connsiteX1583" fmla="*/ 2679527 w 2840893"/>
                  <a:gd name="connsiteY1583" fmla="*/ 836908 h 1744789"/>
                  <a:gd name="connsiteX1584" fmla="*/ 2684535 w 2840893"/>
                  <a:gd name="connsiteY1584" fmla="*/ 851316 h 1744789"/>
                  <a:gd name="connsiteX1585" fmla="*/ 2685940 w 2840893"/>
                  <a:gd name="connsiteY1585" fmla="*/ 856588 h 1744789"/>
                  <a:gd name="connsiteX1586" fmla="*/ 2686467 w 2840893"/>
                  <a:gd name="connsiteY1586" fmla="*/ 859048 h 1744789"/>
                  <a:gd name="connsiteX1587" fmla="*/ 2686467 w 2840893"/>
                  <a:gd name="connsiteY1587" fmla="*/ 859135 h 1744789"/>
                  <a:gd name="connsiteX1588" fmla="*/ 2691036 w 2840893"/>
                  <a:gd name="connsiteY1588" fmla="*/ 865988 h 1744789"/>
                  <a:gd name="connsiteX1589" fmla="*/ 2700963 w 2840893"/>
                  <a:gd name="connsiteY1589" fmla="*/ 881890 h 1744789"/>
                  <a:gd name="connsiteX1590" fmla="*/ 2705092 w 2840893"/>
                  <a:gd name="connsiteY1590" fmla="*/ 899021 h 1744789"/>
                  <a:gd name="connsiteX1591" fmla="*/ 2711066 w 2840893"/>
                  <a:gd name="connsiteY1591" fmla="*/ 905874 h 1744789"/>
                  <a:gd name="connsiteX1592" fmla="*/ 2715898 w 2840893"/>
                  <a:gd name="connsiteY1592" fmla="*/ 916416 h 1744789"/>
                  <a:gd name="connsiteX1593" fmla="*/ 2722927 w 2840893"/>
                  <a:gd name="connsiteY1593" fmla="*/ 936535 h 1744789"/>
                  <a:gd name="connsiteX1594" fmla="*/ 2722927 w 2840893"/>
                  <a:gd name="connsiteY1594" fmla="*/ 937237 h 1744789"/>
                  <a:gd name="connsiteX1595" fmla="*/ 2722927 w 2840893"/>
                  <a:gd name="connsiteY1595" fmla="*/ 937413 h 1744789"/>
                  <a:gd name="connsiteX1596" fmla="*/ 2732503 w 2840893"/>
                  <a:gd name="connsiteY1596" fmla="*/ 960782 h 1744789"/>
                  <a:gd name="connsiteX1597" fmla="*/ 2737598 w 2840893"/>
                  <a:gd name="connsiteY1597" fmla="*/ 975805 h 1744789"/>
                  <a:gd name="connsiteX1598" fmla="*/ 2739970 w 2840893"/>
                  <a:gd name="connsiteY1598" fmla="*/ 980813 h 1744789"/>
                  <a:gd name="connsiteX1599" fmla="*/ 2742254 w 2840893"/>
                  <a:gd name="connsiteY1599" fmla="*/ 985645 h 1744789"/>
                  <a:gd name="connsiteX1600" fmla="*/ 2743221 w 2840893"/>
                  <a:gd name="connsiteY1600" fmla="*/ 987051 h 1744789"/>
                  <a:gd name="connsiteX1601" fmla="*/ 2746296 w 2840893"/>
                  <a:gd name="connsiteY1601" fmla="*/ 995748 h 1744789"/>
                  <a:gd name="connsiteX1602" fmla="*/ 2753148 w 2840893"/>
                  <a:gd name="connsiteY1602" fmla="*/ 1020259 h 1744789"/>
                  <a:gd name="connsiteX1603" fmla="*/ 2760792 w 2840893"/>
                  <a:gd name="connsiteY1603" fmla="*/ 1040202 h 1744789"/>
                  <a:gd name="connsiteX1604" fmla="*/ 2764833 w 2840893"/>
                  <a:gd name="connsiteY1604" fmla="*/ 1049866 h 1744789"/>
                  <a:gd name="connsiteX1605" fmla="*/ 2770368 w 2840893"/>
                  <a:gd name="connsiteY1605" fmla="*/ 1066031 h 1744789"/>
                  <a:gd name="connsiteX1606" fmla="*/ 2773530 w 2840893"/>
                  <a:gd name="connsiteY1606" fmla="*/ 1083778 h 1744789"/>
                  <a:gd name="connsiteX1607" fmla="*/ 2775288 w 2840893"/>
                  <a:gd name="connsiteY1607" fmla="*/ 1091684 h 1744789"/>
                  <a:gd name="connsiteX1608" fmla="*/ 2784600 w 2840893"/>
                  <a:gd name="connsiteY1608" fmla="*/ 1116371 h 1744789"/>
                  <a:gd name="connsiteX1609" fmla="*/ 2789871 w 2840893"/>
                  <a:gd name="connsiteY1609" fmla="*/ 1133415 h 1744789"/>
                  <a:gd name="connsiteX1610" fmla="*/ 2791541 w 2840893"/>
                  <a:gd name="connsiteY1610" fmla="*/ 1149053 h 1744789"/>
                  <a:gd name="connsiteX1611" fmla="*/ 2791189 w 2840893"/>
                  <a:gd name="connsiteY1611" fmla="*/ 1154588 h 1744789"/>
                  <a:gd name="connsiteX1612" fmla="*/ 2791189 w 2840893"/>
                  <a:gd name="connsiteY1612" fmla="*/ 1156960 h 1744789"/>
                  <a:gd name="connsiteX1613" fmla="*/ 2791189 w 2840893"/>
                  <a:gd name="connsiteY1613" fmla="*/ 1159683 h 1744789"/>
                  <a:gd name="connsiteX1614" fmla="*/ 2798657 w 2840893"/>
                  <a:gd name="connsiteY1614" fmla="*/ 1177869 h 1744789"/>
                  <a:gd name="connsiteX1615" fmla="*/ 2801292 w 2840893"/>
                  <a:gd name="connsiteY1615" fmla="*/ 1186918 h 1744789"/>
                  <a:gd name="connsiteX1616" fmla="*/ 2802522 w 2840893"/>
                  <a:gd name="connsiteY1616" fmla="*/ 1205631 h 1744789"/>
                  <a:gd name="connsiteX1617" fmla="*/ 2806563 w 2840893"/>
                  <a:gd name="connsiteY1617" fmla="*/ 1211780 h 1744789"/>
                  <a:gd name="connsiteX1618" fmla="*/ 2808672 w 2840893"/>
                  <a:gd name="connsiteY1618" fmla="*/ 1219424 h 1744789"/>
                  <a:gd name="connsiteX1619" fmla="*/ 2811747 w 2840893"/>
                  <a:gd name="connsiteY1619" fmla="*/ 1230318 h 1744789"/>
                  <a:gd name="connsiteX1620" fmla="*/ 2812186 w 2840893"/>
                  <a:gd name="connsiteY1620" fmla="*/ 1231108 h 1744789"/>
                  <a:gd name="connsiteX1621" fmla="*/ 2811571 w 2840893"/>
                  <a:gd name="connsiteY1621" fmla="*/ 1244813 h 1744789"/>
                  <a:gd name="connsiteX1622" fmla="*/ 2811659 w 2840893"/>
                  <a:gd name="connsiteY1622" fmla="*/ 1245956 h 1744789"/>
                  <a:gd name="connsiteX1623" fmla="*/ 2816667 w 2840893"/>
                  <a:gd name="connsiteY1623" fmla="*/ 1265635 h 1744789"/>
                  <a:gd name="connsiteX1624" fmla="*/ 2817018 w 2840893"/>
                  <a:gd name="connsiteY1624" fmla="*/ 1272136 h 1744789"/>
                  <a:gd name="connsiteX1625" fmla="*/ 2817984 w 2840893"/>
                  <a:gd name="connsiteY1625" fmla="*/ 1278198 h 1744789"/>
                  <a:gd name="connsiteX1626" fmla="*/ 2820093 w 2840893"/>
                  <a:gd name="connsiteY1626" fmla="*/ 1308507 h 1744789"/>
                  <a:gd name="connsiteX1627" fmla="*/ 2824749 w 2840893"/>
                  <a:gd name="connsiteY1627" fmla="*/ 1330734 h 1744789"/>
                  <a:gd name="connsiteX1628" fmla="*/ 2826682 w 2840893"/>
                  <a:gd name="connsiteY1628" fmla="*/ 1349008 h 1744789"/>
                  <a:gd name="connsiteX1629" fmla="*/ 2829054 w 2840893"/>
                  <a:gd name="connsiteY1629" fmla="*/ 1359726 h 1744789"/>
                  <a:gd name="connsiteX1630" fmla="*/ 2829230 w 2840893"/>
                  <a:gd name="connsiteY1630" fmla="*/ 1360078 h 1744789"/>
                  <a:gd name="connsiteX1631" fmla="*/ 2830196 w 2840893"/>
                  <a:gd name="connsiteY1631" fmla="*/ 1363855 h 1744789"/>
                  <a:gd name="connsiteX1632" fmla="*/ 2831602 w 2840893"/>
                  <a:gd name="connsiteY1632" fmla="*/ 1385028 h 1744789"/>
                  <a:gd name="connsiteX1633" fmla="*/ 2832832 w 2840893"/>
                  <a:gd name="connsiteY1633" fmla="*/ 1403389 h 1744789"/>
                  <a:gd name="connsiteX1634" fmla="*/ 2832832 w 2840893"/>
                  <a:gd name="connsiteY1634" fmla="*/ 1417622 h 1744789"/>
                  <a:gd name="connsiteX1635" fmla="*/ 2834852 w 2840893"/>
                  <a:gd name="connsiteY1635" fmla="*/ 1441255 h 1744789"/>
                  <a:gd name="connsiteX1636" fmla="*/ 2834062 w 2840893"/>
                  <a:gd name="connsiteY1636" fmla="*/ 1458386 h 1744789"/>
                  <a:gd name="connsiteX1637" fmla="*/ 2834237 w 2840893"/>
                  <a:gd name="connsiteY1637" fmla="*/ 1461285 h 1744789"/>
                  <a:gd name="connsiteX1638" fmla="*/ 2835116 w 2840893"/>
                  <a:gd name="connsiteY1638" fmla="*/ 1465151 h 1744789"/>
                  <a:gd name="connsiteX1639" fmla="*/ 2837049 w 2840893"/>
                  <a:gd name="connsiteY1639" fmla="*/ 1483951 h 1744789"/>
                  <a:gd name="connsiteX1640" fmla="*/ 2837927 w 2840893"/>
                  <a:gd name="connsiteY1640" fmla="*/ 1493088 h 1744789"/>
                  <a:gd name="connsiteX1641" fmla="*/ 2838015 w 2840893"/>
                  <a:gd name="connsiteY1641" fmla="*/ 1500995 h 1744789"/>
                  <a:gd name="connsiteX1642" fmla="*/ 2839421 w 2840893"/>
                  <a:gd name="connsiteY1642" fmla="*/ 1511889 h 1744789"/>
                  <a:gd name="connsiteX1643" fmla="*/ 2840123 w 2840893"/>
                  <a:gd name="connsiteY1643" fmla="*/ 1523837 h 1744789"/>
                  <a:gd name="connsiteX1644" fmla="*/ 2839684 w 2840893"/>
                  <a:gd name="connsiteY1644" fmla="*/ 1526121 h 1744789"/>
                  <a:gd name="connsiteX1645" fmla="*/ 2838366 w 2840893"/>
                  <a:gd name="connsiteY1645" fmla="*/ 1530514 h 1744789"/>
                  <a:gd name="connsiteX1646" fmla="*/ 2838103 w 2840893"/>
                  <a:gd name="connsiteY1646" fmla="*/ 1531129 h 1744789"/>
                  <a:gd name="connsiteX1647" fmla="*/ 2838630 w 2840893"/>
                  <a:gd name="connsiteY1647" fmla="*/ 1551511 h 1744789"/>
                  <a:gd name="connsiteX1648" fmla="*/ 2837751 w 2840893"/>
                  <a:gd name="connsiteY1648" fmla="*/ 1561175 h 1744789"/>
                  <a:gd name="connsiteX1649" fmla="*/ 2837751 w 2840893"/>
                  <a:gd name="connsiteY1649" fmla="*/ 1593242 h 1744789"/>
                  <a:gd name="connsiteX1650" fmla="*/ 2836346 w 2840893"/>
                  <a:gd name="connsiteY1650" fmla="*/ 1601148 h 1744789"/>
                  <a:gd name="connsiteX1651" fmla="*/ 2835379 w 2840893"/>
                  <a:gd name="connsiteY1651" fmla="*/ 1606420 h 1744789"/>
                  <a:gd name="connsiteX1652" fmla="*/ 2833798 w 2840893"/>
                  <a:gd name="connsiteY1652" fmla="*/ 1615469 h 1744789"/>
                  <a:gd name="connsiteX1653" fmla="*/ 2833886 w 2840893"/>
                  <a:gd name="connsiteY1653" fmla="*/ 1624957 h 1744789"/>
                  <a:gd name="connsiteX1654" fmla="*/ 2835907 w 2840893"/>
                  <a:gd name="connsiteY1654" fmla="*/ 1627592 h 1744789"/>
                  <a:gd name="connsiteX1655" fmla="*/ 2835028 w 2840893"/>
                  <a:gd name="connsiteY1655" fmla="*/ 1630843 h 1744789"/>
                  <a:gd name="connsiteX1656" fmla="*/ 2834589 w 2840893"/>
                  <a:gd name="connsiteY1656" fmla="*/ 1642352 h 1744789"/>
                  <a:gd name="connsiteX1657" fmla="*/ 2831162 w 2840893"/>
                  <a:gd name="connsiteY1657" fmla="*/ 1664491 h 1744789"/>
                  <a:gd name="connsiteX1658" fmla="*/ 2831250 w 2840893"/>
                  <a:gd name="connsiteY1658" fmla="*/ 1665106 h 1744789"/>
                  <a:gd name="connsiteX1659" fmla="*/ 2831426 w 2840893"/>
                  <a:gd name="connsiteY1659" fmla="*/ 1666951 h 1744789"/>
                  <a:gd name="connsiteX1660" fmla="*/ 2831953 w 2840893"/>
                  <a:gd name="connsiteY1660" fmla="*/ 1670992 h 1744789"/>
                  <a:gd name="connsiteX1661" fmla="*/ 2832129 w 2840893"/>
                  <a:gd name="connsiteY1661" fmla="*/ 1682940 h 1744789"/>
                  <a:gd name="connsiteX1662" fmla="*/ 2827385 w 2840893"/>
                  <a:gd name="connsiteY1662" fmla="*/ 1716500 h 1744789"/>
                  <a:gd name="connsiteX1663" fmla="*/ 2827385 w 2840893"/>
                  <a:gd name="connsiteY1663" fmla="*/ 1719751 h 1744789"/>
                  <a:gd name="connsiteX1664" fmla="*/ 2827209 w 2840893"/>
                  <a:gd name="connsiteY1664" fmla="*/ 1726164 h 1744789"/>
                  <a:gd name="connsiteX1665" fmla="*/ 2805158 w 2840893"/>
                  <a:gd name="connsiteY1665" fmla="*/ 1744701 h 1744789"/>
                  <a:gd name="connsiteX1666" fmla="*/ 2797427 w 2840893"/>
                  <a:gd name="connsiteY1666" fmla="*/ 1744701 h 1744789"/>
                  <a:gd name="connsiteX1667" fmla="*/ 2781789 w 2840893"/>
                  <a:gd name="connsiteY1667" fmla="*/ 1744789 h 1744789"/>
                  <a:gd name="connsiteX1668" fmla="*/ 2781437 w 2840893"/>
                  <a:gd name="connsiteY1668" fmla="*/ 1743559 h 1744789"/>
                  <a:gd name="connsiteX1669" fmla="*/ 2780822 w 2840893"/>
                  <a:gd name="connsiteY1669" fmla="*/ 1730645 h 1744789"/>
                  <a:gd name="connsiteX1670" fmla="*/ 2780822 w 2840893"/>
                  <a:gd name="connsiteY1670" fmla="*/ 1730645 h 1744789"/>
                  <a:gd name="connsiteX1671" fmla="*/ 2780822 w 2840893"/>
                  <a:gd name="connsiteY1671" fmla="*/ 1730645 h 1744789"/>
                  <a:gd name="connsiteX1672" fmla="*/ 2780647 w 2840893"/>
                  <a:gd name="connsiteY1672" fmla="*/ 1730469 h 1744789"/>
                  <a:gd name="connsiteX1673" fmla="*/ 2781701 w 2840893"/>
                  <a:gd name="connsiteY1673" fmla="*/ 1730469 h 1744789"/>
                  <a:gd name="connsiteX1674" fmla="*/ 2797866 w 2840893"/>
                  <a:gd name="connsiteY1674" fmla="*/ 1730381 h 1744789"/>
                  <a:gd name="connsiteX1675" fmla="*/ 2805509 w 2840893"/>
                  <a:gd name="connsiteY1675" fmla="*/ 1730381 h 1744789"/>
                  <a:gd name="connsiteX1676" fmla="*/ 2812801 w 2840893"/>
                  <a:gd name="connsiteY1676" fmla="*/ 1729591 h 1744789"/>
                  <a:gd name="connsiteX1677" fmla="*/ 2814646 w 2840893"/>
                  <a:gd name="connsiteY1677" fmla="*/ 1722826 h 1744789"/>
                  <a:gd name="connsiteX1678" fmla="*/ 2814646 w 2840893"/>
                  <a:gd name="connsiteY1678" fmla="*/ 1719136 h 1744789"/>
                  <a:gd name="connsiteX1679" fmla="*/ 2814646 w 2840893"/>
                  <a:gd name="connsiteY1679" fmla="*/ 1714216 h 1744789"/>
                  <a:gd name="connsiteX1680" fmla="*/ 2819829 w 2840893"/>
                  <a:gd name="connsiteY1680" fmla="*/ 1678547 h 1744789"/>
                  <a:gd name="connsiteX1681" fmla="*/ 2819390 w 2840893"/>
                  <a:gd name="connsiteY1681" fmla="*/ 1672046 h 1744789"/>
                  <a:gd name="connsiteX1682" fmla="*/ 2818687 w 2840893"/>
                  <a:gd name="connsiteY1682" fmla="*/ 1666863 h 1744789"/>
                  <a:gd name="connsiteX1683" fmla="*/ 2818599 w 2840893"/>
                  <a:gd name="connsiteY1683" fmla="*/ 1665809 h 1744789"/>
                  <a:gd name="connsiteX1684" fmla="*/ 2819829 w 2840893"/>
                  <a:gd name="connsiteY1684" fmla="*/ 1657375 h 1744789"/>
                  <a:gd name="connsiteX1685" fmla="*/ 2821850 w 2840893"/>
                  <a:gd name="connsiteY1685" fmla="*/ 1642176 h 1744789"/>
                  <a:gd name="connsiteX1686" fmla="*/ 2822026 w 2840893"/>
                  <a:gd name="connsiteY1686" fmla="*/ 1629262 h 1744789"/>
                  <a:gd name="connsiteX1687" fmla="*/ 2821411 w 2840893"/>
                  <a:gd name="connsiteY1687" fmla="*/ 1611076 h 1744789"/>
                  <a:gd name="connsiteX1688" fmla="*/ 2822553 w 2840893"/>
                  <a:gd name="connsiteY1688" fmla="*/ 1605190 h 1744789"/>
                  <a:gd name="connsiteX1689" fmla="*/ 2823958 w 2840893"/>
                  <a:gd name="connsiteY1689" fmla="*/ 1596931 h 1744789"/>
                  <a:gd name="connsiteX1690" fmla="*/ 2824486 w 2840893"/>
                  <a:gd name="connsiteY1690" fmla="*/ 1594823 h 1744789"/>
                  <a:gd name="connsiteX1691" fmla="*/ 2819302 w 2840893"/>
                  <a:gd name="connsiteY1691" fmla="*/ 1595438 h 1744789"/>
                  <a:gd name="connsiteX1692" fmla="*/ 2809287 w 2840893"/>
                  <a:gd name="connsiteY1692" fmla="*/ 1592451 h 1744789"/>
                  <a:gd name="connsiteX1693" fmla="*/ 2803313 w 2840893"/>
                  <a:gd name="connsiteY1693" fmla="*/ 1587882 h 1744789"/>
                  <a:gd name="connsiteX1694" fmla="*/ 2816140 w 2840893"/>
                  <a:gd name="connsiteY1694" fmla="*/ 1575056 h 1744789"/>
                  <a:gd name="connsiteX1695" fmla="*/ 2825101 w 2840893"/>
                  <a:gd name="connsiteY1695" fmla="*/ 1586740 h 1744789"/>
                  <a:gd name="connsiteX1696" fmla="*/ 2824925 w 2840893"/>
                  <a:gd name="connsiteY1696" fmla="*/ 1560911 h 1744789"/>
                  <a:gd name="connsiteX1697" fmla="*/ 2825979 w 2840893"/>
                  <a:gd name="connsiteY1697" fmla="*/ 1548260 h 1744789"/>
                  <a:gd name="connsiteX1698" fmla="*/ 2825803 w 2840893"/>
                  <a:gd name="connsiteY1698" fmla="*/ 1533765 h 1744789"/>
                  <a:gd name="connsiteX1699" fmla="*/ 2826418 w 2840893"/>
                  <a:gd name="connsiteY1699" fmla="*/ 1524716 h 1744789"/>
                  <a:gd name="connsiteX1700" fmla="*/ 2826945 w 2840893"/>
                  <a:gd name="connsiteY1700" fmla="*/ 1523222 h 1744789"/>
                  <a:gd name="connsiteX1701" fmla="*/ 2827473 w 2840893"/>
                  <a:gd name="connsiteY1701" fmla="*/ 1520235 h 1744789"/>
                  <a:gd name="connsiteX1702" fmla="*/ 2828000 w 2840893"/>
                  <a:gd name="connsiteY1702" fmla="*/ 1516897 h 1744789"/>
                  <a:gd name="connsiteX1703" fmla="*/ 2825101 w 2840893"/>
                  <a:gd name="connsiteY1703" fmla="*/ 1499502 h 1744789"/>
                  <a:gd name="connsiteX1704" fmla="*/ 2825101 w 2840893"/>
                  <a:gd name="connsiteY1704" fmla="*/ 1493440 h 1744789"/>
                  <a:gd name="connsiteX1705" fmla="*/ 2824222 w 2840893"/>
                  <a:gd name="connsiteY1705" fmla="*/ 1484039 h 1744789"/>
                  <a:gd name="connsiteX1706" fmla="*/ 2822289 w 2840893"/>
                  <a:gd name="connsiteY1706" fmla="*/ 1465941 h 1744789"/>
                  <a:gd name="connsiteX1707" fmla="*/ 2821762 w 2840893"/>
                  <a:gd name="connsiteY1707" fmla="*/ 1463921 h 1744789"/>
                  <a:gd name="connsiteX1708" fmla="*/ 2822992 w 2840893"/>
                  <a:gd name="connsiteY1708" fmla="*/ 1450391 h 1744789"/>
                  <a:gd name="connsiteX1709" fmla="*/ 2822553 w 2840893"/>
                  <a:gd name="connsiteY1709" fmla="*/ 1444505 h 1744789"/>
                  <a:gd name="connsiteX1710" fmla="*/ 2819741 w 2840893"/>
                  <a:gd name="connsiteY1710" fmla="*/ 1416128 h 1744789"/>
                  <a:gd name="connsiteX1711" fmla="*/ 2819741 w 2840893"/>
                  <a:gd name="connsiteY1711" fmla="*/ 1403214 h 1744789"/>
                  <a:gd name="connsiteX1712" fmla="*/ 2818512 w 2840893"/>
                  <a:gd name="connsiteY1712" fmla="*/ 1384852 h 1744789"/>
                  <a:gd name="connsiteX1713" fmla="*/ 2817106 w 2840893"/>
                  <a:gd name="connsiteY1713" fmla="*/ 1364119 h 1744789"/>
                  <a:gd name="connsiteX1714" fmla="*/ 2817018 w 2840893"/>
                  <a:gd name="connsiteY1714" fmla="*/ 1363855 h 1744789"/>
                  <a:gd name="connsiteX1715" fmla="*/ 2816140 w 2840893"/>
                  <a:gd name="connsiteY1715" fmla="*/ 1360693 h 1744789"/>
                  <a:gd name="connsiteX1716" fmla="*/ 2814031 w 2840893"/>
                  <a:gd name="connsiteY1716" fmla="*/ 1351292 h 1744789"/>
                  <a:gd name="connsiteX1717" fmla="*/ 2811923 w 2840893"/>
                  <a:gd name="connsiteY1717" fmla="*/ 1326869 h 1744789"/>
                  <a:gd name="connsiteX1718" fmla="*/ 2808408 w 2840893"/>
                  <a:gd name="connsiteY1718" fmla="*/ 1314042 h 1744789"/>
                  <a:gd name="connsiteX1719" fmla="*/ 2806212 w 2840893"/>
                  <a:gd name="connsiteY1719" fmla="*/ 1311758 h 1744789"/>
                  <a:gd name="connsiteX1720" fmla="*/ 2806739 w 2840893"/>
                  <a:gd name="connsiteY1720" fmla="*/ 1308595 h 1744789"/>
                  <a:gd name="connsiteX1721" fmla="*/ 2804982 w 2840893"/>
                  <a:gd name="connsiteY1721" fmla="*/ 1279340 h 1744789"/>
                  <a:gd name="connsiteX1722" fmla="*/ 2804016 w 2840893"/>
                  <a:gd name="connsiteY1722" fmla="*/ 1273190 h 1744789"/>
                  <a:gd name="connsiteX1723" fmla="*/ 2803488 w 2840893"/>
                  <a:gd name="connsiteY1723" fmla="*/ 1264932 h 1744789"/>
                  <a:gd name="connsiteX1724" fmla="*/ 2800853 w 2840893"/>
                  <a:gd name="connsiteY1724" fmla="*/ 1252545 h 1744789"/>
                  <a:gd name="connsiteX1725" fmla="*/ 2800502 w 2840893"/>
                  <a:gd name="connsiteY1725" fmla="*/ 1236467 h 1744789"/>
                  <a:gd name="connsiteX1726" fmla="*/ 2799096 w 2840893"/>
                  <a:gd name="connsiteY1726" fmla="*/ 1233305 h 1744789"/>
                  <a:gd name="connsiteX1727" fmla="*/ 2795845 w 2840893"/>
                  <a:gd name="connsiteY1727" fmla="*/ 1221971 h 1744789"/>
                  <a:gd name="connsiteX1728" fmla="*/ 2795670 w 2840893"/>
                  <a:gd name="connsiteY1728" fmla="*/ 1221357 h 1744789"/>
                  <a:gd name="connsiteX1729" fmla="*/ 2786972 w 2840893"/>
                  <a:gd name="connsiteY1729" fmla="*/ 1217930 h 1744789"/>
                  <a:gd name="connsiteX1730" fmla="*/ 2787060 w 2840893"/>
                  <a:gd name="connsiteY1730" fmla="*/ 1204928 h 1744789"/>
                  <a:gd name="connsiteX1731" fmla="*/ 2789081 w 2840893"/>
                  <a:gd name="connsiteY1731" fmla="*/ 1191398 h 1744789"/>
                  <a:gd name="connsiteX1732" fmla="*/ 2785566 w 2840893"/>
                  <a:gd name="connsiteY1732" fmla="*/ 1179890 h 1744789"/>
                  <a:gd name="connsiteX1733" fmla="*/ 2780383 w 2840893"/>
                  <a:gd name="connsiteY1733" fmla="*/ 1166712 h 1744789"/>
                  <a:gd name="connsiteX1734" fmla="*/ 2777747 w 2840893"/>
                  <a:gd name="connsiteY1734" fmla="*/ 1155818 h 1744789"/>
                  <a:gd name="connsiteX1735" fmla="*/ 2777747 w 2840893"/>
                  <a:gd name="connsiteY1735" fmla="*/ 1154061 h 1744789"/>
                  <a:gd name="connsiteX1736" fmla="*/ 2778187 w 2840893"/>
                  <a:gd name="connsiteY1736" fmla="*/ 1146856 h 1744789"/>
                  <a:gd name="connsiteX1737" fmla="*/ 2778099 w 2840893"/>
                  <a:gd name="connsiteY1737" fmla="*/ 1138950 h 1744789"/>
                  <a:gd name="connsiteX1738" fmla="*/ 2771422 w 2840893"/>
                  <a:gd name="connsiteY1738" fmla="*/ 1118128 h 1744789"/>
                  <a:gd name="connsiteX1739" fmla="*/ 2764306 w 2840893"/>
                  <a:gd name="connsiteY1739" fmla="*/ 1098361 h 1744789"/>
                  <a:gd name="connsiteX1740" fmla="*/ 2762197 w 2840893"/>
                  <a:gd name="connsiteY1740" fmla="*/ 1093441 h 1744789"/>
                  <a:gd name="connsiteX1741" fmla="*/ 2760528 w 2840893"/>
                  <a:gd name="connsiteY1741" fmla="*/ 1085710 h 1744789"/>
                  <a:gd name="connsiteX1742" fmla="*/ 2757102 w 2840893"/>
                  <a:gd name="connsiteY1742" fmla="*/ 1065855 h 1744789"/>
                  <a:gd name="connsiteX1743" fmla="*/ 2753061 w 2840893"/>
                  <a:gd name="connsiteY1743" fmla="*/ 1054961 h 1744789"/>
                  <a:gd name="connsiteX1744" fmla="*/ 2747701 w 2840893"/>
                  <a:gd name="connsiteY1744" fmla="*/ 1041432 h 1744789"/>
                  <a:gd name="connsiteX1745" fmla="*/ 2741288 w 2840893"/>
                  <a:gd name="connsiteY1745" fmla="*/ 1025003 h 1744789"/>
                  <a:gd name="connsiteX1746" fmla="*/ 2733030 w 2840893"/>
                  <a:gd name="connsiteY1746" fmla="*/ 994430 h 1744789"/>
                  <a:gd name="connsiteX1747" fmla="*/ 2732503 w 2840893"/>
                  <a:gd name="connsiteY1747" fmla="*/ 993727 h 1744789"/>
                  <a:gd name="connsiteX1748" fmla="*/ 2730394 w 2840893"/>
                  <a:gd name="connsiteY1748" fmla="*/ 990477 h 1744789"/>
                  <a:gd name="connsiteX1749" fmla="*/ 2727934 w 2840893"/>
                  <a:gd name="connsiteY1749" fmla="*/ 985293 h 1744789"/>
                  <a:gd name="connsiteX1750" fmla="*/ 2725738 w 2840893"/>
                  <a:gd name="connsiteY1750" fmla="*/ 980637 h 1744789"/>
                  <a:gd name="connsiteX1751" fmla="*/ 2719676 w 2840893"/>
                  <a:gd name="connsiteY1751" fmla="*/ 963154 h 1744789"/>
                  <a:gd name="connsiteX1752" fmla="*/ 2711594 w 2840893"/>
                  <a:gd name="connsiteY1752" fmla="*/ 943211 h 1744789"/>
                  <a:gd name="connsiteX1753" fmla="*/ 2709749 w 2840893"/>
                  <a:gd name="connsiteY1753" fmla="*/ 936271 h 1744789"/>
                  <a:gd name="connsiteX1754" fmla="*/ 2709749 w 2840893"/>
                  <a:gd name="connsiteY1754" fmla="*/ 935744 h 1744789"/>
                  <a:gd name="connsiteX1755" fmla="*/ 2704389 w 2840893"/>
                  <a:gd name="connsiteY1755" fmla="*/ 921687 h 1744789"/>
                  <a:gd name="connsiteX1756" fmla="*/ 2699909 w 2840893"/>
                  <a:gd name="connsiteY1756" fmla="*/ 912990 h 1744789"/>
                  <a:gd name="connsiteX1757" fmla="*/ 2698503 w 2840893"/>
                  <a:gd name="connsiteY1757" fmla="*/ 913429 h 1744789"/>
                  <a:gd name="connsiteX1758" fmla="*/ 2697888 w 2840893"/>
                  <a:gd name="connsiteY1758" fmla="*/ 913605 h 1744789"/>
                  <a:gd name="connsiteX1759" fmla="*/ 2687258 w 2840893"/>
                  <a:gd name="connsiteY1759" fmla="*/ 917822 h 1744789"/>
                  <a:gd name="connsiteX1760" fmla="*/ 2689015 w 2840893"/>
                  <a:gd name="connsiteY1760" fmla="*/ 906489 h 1744789"/>
                  <a:gd name="connsiteX1761" fmla="*/ 2689015 w 2840893"/>
                  <a:gd name="connsiteY1761" fmla="*/ 905961 h 1744789"/>
                  <a:gd name="connsiteX1762" fmla="*/ 2690421 w 2840893"/>
                  <a:gd name="connsiteY1762" fmla="*/ 900515 h 1744789"/>
                  <a:gd name="connsiteX1763" fmla="*/ 2689103 w 2840893"/>
                  <a:gd name="connsiteY1763" fmla="*/ 886634 h 1744789"/>
                  <a:gd name="connsiteX1764" fmla="*/ 2680054 w 2840893"/>
                  <a:gd name="connsiteY1764" fmla="*/ 872138 h 1744789"/>
                  <a:gd name="connsiteX1765" fmla="*/ 2674871 w 2840893"/>
                  <a:gd name="connsiteY1765" fmla="*/ 864319 h 1744789"/>
                  <a:gd name="connsiteX1766" fmla="*/ 2673289 w 2840893"/>
                  <a:gd name="connsiteY1766" fmla="*/ 859487 h 1744789"/>
                  <a:gd name="connsiteX1767" fmla="*/ 2673201 w 2840893"/>
                  <a:gd name="connsiteY1767" fmla="*/ 858960 h 1744789"/>
                  <a:gd name="connsiteX1768" fmla="*/ 2671620 w 2840893"/>
                  <a:gd name="connsiteY1768" fmla="*/ 853249 h 1744789"/>
                  <a:gd name="connsiteX1769" fmla="*/ 2667754 w 2840893"/>
                  <a:gd name="connsiteY1769" fmla="*/ 841828 h 1744789"/>
                  <a:gd name="connsiteX1770" fmla="*/ 2665294 w 2840893"/>
                  <a:gd name="connsiteY1770" fmla="*/ 835678 h 1744789"/>
                  <a:gd name="connsiteX1771" fmla="*/ 2660726 w 2840893"/>
                  <a:gd name="connsiteY1771" fmla="*/ 828299 h 1744789"/>
                  <a:gd name="connsiteX1772" fmla="*/ 2652029 w 2840893"/>
                  <a:gd name="connsiteY1772" fmla="*/ 813364 h 1744789"/>
                  <a:gd name="connsiteX1773" fmla="*/ 2650711 w 2840893"/>
                  <a:gd name="connsiteY1773" fmla="*/ 809059 h 1744789"/>
                  <a:gd name="connsiteX1774" fmla="*/ 2649744 w 2840893"/>
                  <a:gd name="connsiteY1774" fmla="*/ 807829 h 1744789"/>
                  <a:gd name="connsiteX1775" fmla="*/ 2645000 w 2840893"/>
                  <a:gd name="connsiteY1775" fmla="*/ 799746 h 1744789"/>
                  <a:gd name="connsiteX1776" fmla="*/ 2631910 w 2840893"/>
                  <a:gd name="connsiteY1776" fmla="*/ 776992 h 1744789"/>
                  <a:gd name="connsiteX1777" fmla="*/ 2631031 w 2840893"/>
                  <a:gd name="connsiteY1777" fmla="*/ 775147 h 1744789"/>
                  <a:gd name="connsiteX1778" fmla="*/ 2625585 w 2840893"/>
                  <a:gd name="connsiteY1778" fmla="*/ 781736 h 1744789"/>
                  <a:gd name="connsiteX1779" fmla="*/ 2616009 w 2840893"/>
                  <a:gd name="connsiteY1779" fmla="*/ 793157 h 1744789"/>
                  <a:gd name="connsiteX1780" fmla="*/ 2614076 w 2840893"/>
                  <a:gd name="connsiteY1780" fmla="*/ 778398 h 1744789"/>
                  <a:gd name="connsiteX1781" fmla="*/ 2617414 w 2840893"/>
                  <a:gd name="connsiteY1781" fmla="*/ 767943 h 1744789"/>
                  <a:gd name="connsiteX1782" fmla="*/ 2626639 w 2840893"/>
                  <a:gd name="connsiteY1782" fmla="*/ 767153 h 1744789"/>
                  <a:gd name="connsiteX1783" fmla="*/ 2626990 w 2840893"/>
                  <a:gd name="connsiteY1783" fmla="*/ 767328 h 1744789"/>
                  <a:gd name="connsiteX1784" fmla="*/ 2628747 w 2840893"/>
                  <a:gd name="connsiteY1784" fmla="*/ 768207 h 1744789"/>
                  <a:gd name="connsiteX1785" fmla="*/ 2627342 w 2840893"/>
                  <a:gd name="connsiteY1785" fmla="*/ 764429 h 1744789"/>
                  <a:gd name="connsiteX1786" fmla="*/ 2608102 w 2840893"/>
                  <a:gd name="connsiteY1786" fmla="*/ 729551 h 1744789"/>
                  <a:gd name="connsiteX1787" fmla="*/ 2600195 w 2840893"/>
                  <a:gd name="connsiteY1787" fmla="*/ 717427 h 1744789"/>
                  <a:gd name="connsiteX1788" fmla="*/ 2588774 w 2840893"/>
                  <a:gd name="connsiteY1788" fmla="*/ 699066 h 1744789"/>
                  <a:gd name="connsiteX1789" fmla="*/ 2582976 w 2840893"/>
                  <a:gd name="connsiteY1789" fmla="*/ 691247 h 1744789"/>
                  <a:gd name="connsiteX1790" fmla="*/ 2572345 w 2840893"/>
                  <a:gd name="connsiteY1790" fmla="*/ 672183 h 1744789"/>
                  <a:gd name="connsiteX1791" fmla="*/ 2559431 w 2840893"/>
                  <a:gd name="connsiteY1791" fmla="*/ 655490 h 1744789"/>
                  <a:gd name="connsiteX1792" fmla="*/ 2547219 w 2840893"/>
                  <a:gd name="connsiteY1792" fmla="*/ 638095 h 1744789"/>
                  <a:gd name="connsiteX1793" fmla="*/ 2545023 w 2840893"/>
                  <a:gd name="connsiteY1793" fmla="*/ 632736 h 1744789"/>
                  <a:gd name="connsiteX1794" fmla="*/ 2519282 w 2840893"/>
                  <a:gd name="connsiteY1794" fmla="*/ 643103 h 1744789"/>
                  <a:gd name="connsiteX1795" fmla="*/ 2523235 w 2840893"/>
                  <a:gd name="connsiteY1795" fmla="*/ 622194 h 1744789"/>
                  <a:gd name="connsiteX1796" fmla="*/ 2527979 w 2840893"/>
                  <a:gd name="connsiteY1796" fmla="*/ 621579 h 1744789"/>
                  <a:gd name="connsiteX1797" fmla="*/ 2538346 w 2840893"/>
                  <a:gd name="connsiteY1797" fmla="*/ 623951 h 1744789"/>
                  <a:gd name="connsiteX1798" fmla="*/ 2541069 w 2840893"/>
                  <a:gd name="connsiteY1798" fmla="*/ 625532 h 1744789"/>
                  <a:gd name="connsiteX1799" fmla="*/ 2537116 w 2840893"/>
                  <a:gd name="connsiteY1799" fmla="*/ 619646 h 1744789"/>
                  <a:gd name="connsiteX1800" fmla="*/ 2498636 w 2840893"/>
                  <a:gd name="connsiteY1800" fmla="*/ 569130 h 1744789"/>
                  <a:gd name="connsiteX1801" fmla="*/ 2485107 w 2840893"/>
                  <a:gd name="connsiteY1801" fmla="*/ 551472 h 1744789"/>
                  <a:gd name="connsiteX1802" fmla="*/ 2462704 w 2840893"/>
                  <a:gd name="connsiteY1802" fmla="*/ 524061 h 1744789"/>
                  <a:gd name="connsiteX1803" fmla="*/ 2459980 w 2840893"/>
                  <a:gd name="connsiteY1803" fmla="*/ 525730 h 1744789"/>
                  <a:gd name="connsiteX1804" fmla="*/ 2459190 w 2840893"/>
                  <a:gd name="connsiteY1804" fmla="*/ 526170 h 1744789"/>
                  <a:gd name="connsiteX1805" fmla="*/ 2451898 w 2840893"/>
                  <a:gd name="connsiteY1805" fmla="*/ 530738 h 1744789"/>
                  <a:gd name="connsiteX1806" fmla="*/ 2449350 w 2840893"/>
                  <a:gd name="connsiteY1806" fmla="*/ 522568 h 1744789"/>
                  <a:gd name="connsiteX1807" fmla="*/ 2448999 w 2840893"/>
                  <a:gd name="connsiteY1807" fmla="*/ 521601 h 1744789"/>
                  <a:gd name="connsiteX1808" fmla="*/ 2448999 w 2840893"/>
                  <a:gd name="connsiteY1808" fmla="*/ 512904 h 1744789"/>
                  <a:gd name="connsiteX1809" fmla="*/ 2448296 w 2840893"/>
                  <a:gd name="connsiteY1809" fmla="*/ 510795 h 1744789"/>
                  <a:gd name="connsiteX1810" fmla="*/ 2434942 w 2840893"/>
                  <a:gd name="connsiteY1810" fmla="*/ 494015 h 1744789"/>
                  <a:gd name="connsiteX1811" fmla="*/ 2425981 w 2840893"/>
                  <a:gd name="connsiteY1811" fmla="*/ 485845 h 1744789"/>
                  <a:gd name="connsiteX1812" fmla="*/ 2424224 w 2840893"/>
                  <a:gd name="connsiteY1812" fmla="*/ 484176 h 1744789"/>
                  <a:gd name="connsiteX1813" fmla="*/ 2419655 w 2840893"/>
                  <a:gd name="connsiteY1813" fmla="*/ 479168 h 1744789"/>
                  <a:gd name="connsiteX1814" fmla="*/ 2417547 w 2840893"/>
                  <a:gd name="connsiteY1814" fmla="*/ 475829 h 1744789"/>
                  <a:gd name="connsiteX1815" fmla="*/ 2396901 w 2840893"/>
                  <a:gd name="connsiteY1815" fmla="*/ 450088 h 1744789"/>
                  <a:gd name="connsiteX1816" fmla="*/ 2370282 w 2840893"/>
                  <a:gd name="connsiteY1816" fmla="*/ 424347 h 1744789"/>
                  <a:gd name="connsiteX1817" fmla="*/ 2362902 w 2840893"/>
                  <a:gd name="connsiteY1817" fmla="*/ 416616 h 1744789"/>
                  <a:gd name="connsiteX1818" fmla="*/ 2356576 w 2840893"/>
                  <a:gd name="connsiteY1818" fmla="*/ 408973 h 1744789"/>
                  <a:gd name="connsiteX1819" fmla="*/ 2347879 w 2840893"/>
                  <a:gd name="connsiteY1819" fmla="*/ 399660 h 1744789"/>
                  <a:gd name="connsiteX1820" fmla="*/ 2331714 w 2840893"/>
                  <a:gd name="connsiteY1820" fmla="*/ 383583 h 1744789"/>
                  <a:gd name="connsiteX1821" fmla="*/ 2330923 w 2840893"/>
                  <a:gd name="connsiteY1821" fmla="*/ 382529 h 1744789"/>
                  <a:gd name="connsiteX1822" fmla="*/ 2317921 w 2840893"/>
                  <a:gd name="connsiteY1822" fmla="*/ 370844 h 1744789"/>
                  <a:gd name="connsiteX1823" fmla="*/ 2313440 w 2840893"/>
                  <a:gd name="connsiteY1823" fmla="*/ 374973 h 1744789"/>
                  <a:gd name="connsiteX1824" fmla="*/ 2306763 w 2840893"/>
                  <a:gd name="connsiteY1824" fmla="*/ 374446 h 1744789"/>
                  <a:gd name="connsiteX1825" fmla="*/ 2295079 w 2840893"/>
                  <a:gd name="connsiteY1825" fmla="*/ 368560 h 1744789"/>
                  <a:gd name="connsiteX1826" fmla="*/ 2304303 w 2840893"/>
                  <a:gd name="connsiteY1826" fmla="*/ 363904 h 1744789"/>
                  <a:gd name="connsiteX1827" fmla="*/ 2300965 w 2840893"/>
                  <a:gd name="connsiteY1827" fmla="*/ 357842 h 1744789"/>
                  <a:gd name="connsiteX1828" fmla="*/ 2298857 w 2840893"/>
                  <a:gd name="connsiteY1828" fmla="*/ 354152 h 1744789"/>
                  <a:gd name="connsiteX1829" fmla="*/ 2295694 w 2840893"/>
                  <a:gd name="connsiteY1829" fmla="*/ 352746 h 1744789"/>
                  <a:gd name="connsiteX1830" fmla="*/ 2288841 w 2840893"/>
                  <a:gd name="connsiteY1830" fmla="*/ 347475 h 1744789"/>
                  <a:gd name="connsiteX1831" fmla="*/ 2264857 w 2840893"/>
                  <a:gd name="connsiteY1831" fmla="*/ 328850 h 1744789"/>
                  <a:gd name="connsiteX1832" fmla="*/ 2255720 w 2840893"/>
                  <a:gd name="connsiteY1832" fmla="*/ 319713 h 1744789"/>
                  <a:gd name="connsiteX1833" fmla="*/ 2244299 w 2840893"/>
                  <a:gd name="connsiteY1833" fmla="*/ 311719 h 1744789"/>
                  <a:gd name="connsiteX1834" fmla="*/ 2232966 w 2840893"/>
                  <a:gd name="connsiteY1834" fmla="*/ 304515 h 1744789"/>
                  <a:gd name="connsiteX1835" fmla="*/ 2221721 w 2840893"/>
                  <a:gd name="connsiteY1835" fmla="*/ 294236 h 1744789"/>
                  <a:gd name="connsiteX1836" fmla="*/ 2197912 w 2840893"/>
                  <a:gd name="connsiteY1836" fmla="*/ 274644 h 1744789"/>
                  <a:gd name="connsiteX1837" fmla="*/ 2169711 w 2840893"/>
                  <a:gd name="connsiteY1837" fmla="*/ 255756 h 1744789"/>
                  <a:gd name="connsiteX1838" fmla="*/ 2158730 w 2840893"/>
                  <a:gd name="connsiteY1838" fmla="*/ 248112 h 1744789"/>
                  <a:gd name="connsiteX1839" fmla="*/ 2130177 w 2840893"/>
                  <a:gd name="connsiteY1839" fmla="*/ 228257 h 1744789"/>
                  <a:gd name="connsiteX1840" fmla="*/ 2122182 w 2840893"/>
                  <a:gd name="connsiteY1840" fmla="*/ 222459 h 1744789"/>
                  <a:gd name="connsiteX1841" fmla="*/ 2113749 w 2840893"/>
                  <a:gd name="connsiteY1841" fmla="*/ 216397 h 1744789"/>
                  <a:gd name="connsiteX1842" fmla="*/ 2113046 w 2840893"/>
                  <a:gd name="connsiteY1842" fmla="*/ 218066 h 1744789"/>
                  <a:gd name="connsiteX1843" fmla="*/ 2112782 w 2840893"/>
                  <a:gd name="connsiteY1843" fmla="*/ 218681 h 1744789"/>
                  <a:gd name="connsiteX1844" fmla="*/ 2109444 w 2840893"/>
                  <a:gd name="connsiteY1844" fmla="*/ 227994 h 1744789"/>
                  <a:gd name="connsiteX1845" fmla="*/ 2102240 w 2840893"/>
                  <a:gd name="connsiteY1845" fmla="*/ 221317 h 1744789"/>
                  <a:gd name="connsiteX1846" fmla="*/ 2101976 w 2840893"/>
                  <a:gd name="connsiteY1846" fmla="*/ 221053 h 1744789"/>
                  <a:gd name="connsiteX1847" fmla="*/ 2099253 w 2840893"/>
                  <a:gd name="connsiteY1847" fmla="*/ 218154 h 1744789"/>
                  <a:gd name="connsiteX1848" fmla="*/ 2098814 w 2840893"/>
                  <a:gd name="connsiteY1848" fmla="*/ 217451 h 1744789"/>
                  <a:gd name="connsiteX1849" fmla="*/ 2096178 w 2840893"/>
                  <a:gd name="connsiteY1849" fmla="*/ 210950 h 1744789"/>
                  <a:gd name="connsiteX1850" fmla="*/ 2086162 w 2840893"/>
                  <a:gd name="connsiteY1850" fmla="*/ 201550 h 1744789"/>
                  <a:gd name="connsiteX1851" fmla="*/ 2082385 w 2840893"/>
                  <a:gd name="connsiteY1851" fmla="*/ 200144 h 1744789"/>
                  <a:gd name="connsiteX1852" fmla="*/ 2058137 w 2840893"/>
                  <a:gd name="connsiteY1852" fmla="*/ 187405 h 1744789"/>
                  <a:gd name="connsiteX1853" fmla="*/ 2019306 w 2840893"/>
                  <a:gd name="connsiteY1853" fmla="*/ 163334 h 1744789"/>
                  <a:gd name="connsiteX1854" fmla="*/ 2004546 w 2840893"/>
                  <a:gd name="connsiteY1854" fmla="*/ 155690 h 1744789"/>
                  <a:gd name="connsiteX1855" fmla="*/ 1979508 w 2840893"/>
                  <a:gd name="connsiteY1855" fmla="*/ 144709 h 1744789"/>
                  <a:gd name="connsiteX1856" fmla="*/ 1947968 w 2840893"/>
                  <a:gd name="connsiteY1856" fmla="*/ 130213 h 1744789"/>
                  <a:gd name="connsiteX1857" fmla="*/ 1945860 w 2840893"/>
                  <a:gd name="connsiteY1857" fmla="*/ 129071 h 1744789"/>
                  <a:gd name="connsiteX1858" fmla="*/ 1932331 w 2840893"/>
                  <a:gd name="connsiteY1858" fmla="*/ 124854 h 1744789"/>
                  <a:gd name="connsiteX1859" fmla="*/ 1931013 w 2840893"/>
                  <a:gd name="connsiteY1859" fmla="*/ 124063 h 1744789"/>
                  <a:gd name="connsiteX1860" fmla="*/ 1905799 w 2840893"/>
                  <a:gd name="connsiteY1860" fmla="*/ 113169 h 1744789"/>
                  <a:gd name="connsiteX1861" fmla="*/ 1902548 w 2840893"/>
                  <a:gd name="connsiteY1861" fmla="*/ 112378 h 1744789"/>
                  <a:gd name="connsiteX1862" fmla="*/ 1889370 w 2840893"/>
                  <a:gd name="connsiteY1862" fmla="*/ 106316 h 1744789"/>
                  <a:gd name="connsiteX1863" fmla="*/ 1882342 w 2840893"/>
                  <a:gd name="connsiteY1863" fmla="*/ 102363 h 1744789"/>
                  <a:gd name="connsiteX1864" fmla="*/ 1875665 w 2840893"/>
                  <a:gd name="connsiteY1864" fmla="*/ 98937 h 1744789"/>
                  <a:gd name="connsiteX1865" fmla="*/ 1859763 w 2840893"/>
                  <a:gd name="connsiteY1865" fmla="*/ 93314 h 1744789"/>
                  <a:gd name="connsiteX1866" fmla="*/ 1842895 w 2840893"/>
                  <a:gd name="connsiteY1866" fmla="*/ 87691 h 1744789"/>
                  <a:gd name="connsiteX1867" fmla="*/ 1818999 w 2840893"/>
                  <a:gd name="connsiteY1867" fmla="*/ 78818 h 1744789"/>
                  <a:gd name="connsiteX1868" fmla="*/ 1791677 w 2840893"/>
                  <a:gd name="connsiteY1868" fmla="*/ 68451 h 1744789"/>
                  <a:gd name="connsiteX1869" fmla="*/ 1782364 w 2840893"/>
                  <a:gd name="connsiteY1869" fmla="*/ 64762 h 1744789"/>
                  <a:gd name="connsiteX1870" fmla="*/ 1786405 w 2840893"/>
                  <a:gd name="connsiteY1870" fmla="*/ 67485 h 1744789"/>
                  <a:gd name="connsiteX1871" fmla="*/ 1774369 w 2840893"/>
                  <a:gd name="connsiteY1871" fmla="*/ 71966 h 1744789"/>
                  <a:gd name="connsiteX1872" fmla="*/ 1767517 w 2840893"/>
                  <a:gd name="connsiteY1872" fmla="*/ 71526 h 1744789"/>
                  <a:gd name="connsiteX1873" fmla="*/ 1764003 w 2840893"/>
                  <a:gd name="connsiteY1873" fmla="*/ 65552 h 1744789"/>
                  <a:gd name="connsiteX1874" fmla="*/ 1763915 w 2840893"/>
                  <a:gd name="connsiteY1874" fmla="*/ 64586 h 1744789"/>
                  <a:gd name="connsiteX1875" fmla="*/ 1755920 w 2840893"/>
                  <a:gd name="connsiteY1875" fmla="*/ 60457 h 1744789"/>
                  <a:gd name="connsiteX1876" fmla="*/ 1750913 w 2840893"/>
                  <a:gd name="connsiteY1876" fmla="*/ 58085 h 1744789"/>
                  <a:gd name="connsiteX1877" fmla="*/ 1743972 w 2840893"/>
                  <a:gd name="connsiteY1877" fmla="*/ 57997 h 1744789"/>
                  <a:gd name="connsiteX1878" fmla="*/ 1735889 w 2840893"/>
                  <a:gd name="connsiteY1878" fmla="*/ 56943 h 1744789"/>
                  <a:gd name="connsiteX1879" fmla="*/ 1714365 w 2840893"/>
                  <a:gd name="connsiteY1879" fmla="*/ 51759 h 1744789"/>
                  <a:gd name="connsiteX1880" fmla="*/ 1682474 w 2840893"/>
                  <a:gd name="connsiteY1880" fmla="*/ 44994 h 1744789"/>
                  <a:gd name="connsiteX1881" fmla="*/ 1675534 w 2840893"/>
                  <a:gd name="connsiteY1881" fmla="*/ 43589 h 1744789"/>
                  <a:gd name="connsiteX1882" fmla="*/ 1673162 w 2840893"/>
                  <a:gd name="connsiteY1882" fmla="*/ 42886 h 1744789"/>
                  <a:gd name="connsiteX1883" fmla="*/ 1657524 w 2840893"/>
                  <a:gd name="connsiteY1883" fmla="*/ 38318 h 1744789"/>
                  <a:gd name="connsiteX1884" fmla="*/ 1637493 w 2840893"/>
                  <a:gd name="connsiteY1884" fmla="*/ 34101 h 1744789"/>
                  <a:gd name="connsiteX1885" fmla="*/ 1616233 w 2840893"/>
                  <a:gd name="connsiteY1885" fmla="*/ 31201 h 1744789"/>
                  <a:gd name="connsiteX1886" fmla="*/ 1607799 w 2840893"/>
                  <a:gd name="connsiteY1886" fmla="*/ 29269 h 1744789"/>
                  <a:gd name="connsiteX1887" fmla="*/ 1598662 w 2840893"/>
                  <a:gd name="connsiteY1887" fmla="*/ 27248 h 1744789"/>
                  <a:gd name="connsiteX1888" fmla="*/ 1580037 w 2840893"/>
                  <a:gd name="connsiteY1888" fmla="*/ 24525 h 1744789"/>
                  <a:gd name="connsiteX1889" fmla="*/ 1559391 w 2840893"/>
                  <a:gd name="connsiteY1889" fmla="*/ 24173 h 1744789"/>
                  <a:gd name="connsiteX1890" fmla="*/ 1539009 w 2840893"/>
                  <a:gd name="connsiteY1890" fmla="*/ 23910 h 1744789"/>
                  <a:gd name="connsiteX1891" fmla="*/ 1526007 w 2840893"/>
                  <a:gd name="connsiteY1891" fmla="*/ 22504 h 1744789"/>
                  <a:gd name="connsiteX1892" fmla="*/ 1520472 w 2840893"/>
                  <a:gd name="connsiteY1892" fmla="*/ 21538 h 1744789"/>
                  <a:gd name="connsiteX1893" fmla="*/ 1516343 w 2840893"/>
                  <a:gd name="connsiteY1893" fmla="*/ 20571 h 1744789"/>
                  <a:gd name="connsiteX1894" fmla="*/ 1512741 w 2840893"/>
                  <a:gd name="connsiteY1894" fmla="*/ 20395 h 1744789"/>
                  <a:gd name="connsiteX1895" fmla="*/ 1495434 w 2840893"/>
                  <a:gd name="connsiteY1895" fmla="*/ 20747 h 1744789"/>
                  <a:gd name="connsiteX1896" fmla="*/ 1490602 w 2840893"/>
                  <a:gd name="connsiteY1896" fmla="*/ 19956 h 1744789"/>
                  <a:gd name="connsiteX1897" fmla="*/ 1480323 w 2840893"/>
                  <a:gd name="connsiteY1897" fmla="*/ 18199 h 1744789"/>
                  <a:gd name="connsiteX1898" fmla="*/ 1463455 w 2840893"/>
                  <a:gd name="connsiteY1898" fmla="*/ 16969 h 1744789"/>
                  <a:gd name="connsiteX1899" fmla="*/ 1451682 w 2840893"/>
                  <a:gd name="connsiteY1899" fmla="*/ 17233 h 1744789"/>
                  <a:gd name="connsiteX1900" fmla="*/ 1445006 w 2840893"/>
                  <a:gd name="connsiteY1900" fmla="*/ 17672 h 1744789"/>
                  <a:gd name="connsiteX1901" fmla="*/ 1441579 w 2840893"/>
                  <a:gd name="connsiteY1901" fmla="*/ 20220 h 1744789"/>
                  <a:gd name="connsiteX1902" fmla="*/ 1437889 w 2840893"/>
                  <a:gd name="connsiteY1902" fmla="*/ 18199 h 1744789"/>
                  <a:gd name="connsiteX1903" fmla="*/ 1417595 w 2840893"/>
                  <a:gd name="connsiteY1903" fmla="*/ 15036 h 1744789"/>
                  <a:gd name="connsiteX1904" fmla="*/ 1405647 w 2840893"/>
                  <a:gd name="connsiteY1904" fmla="*/ 14597 h 1744789"/>
                  <a:gd name="connsiteX1905" fmla="*/ 1355658 w 2840893"/>
                  <a:gd name="connsiteY1905" fmla="*/ 16003 h 1744789"/>
                  <a:gd name="connsiteX1906" fmla="*/ 1336945 w 2840893"/>
                  <a:gd name="connsiteY1906" fmla="*/ 18902 h 1744789"/>
                  <a:gd name="connsiteX1907" fmla="*/ 1326842 w 2840893"/>
                  <a:gd name="connsiteY1907" fmla="*/ 18199 h 1744789"/>
                  <a:gd name="connsiteX1908" fmla="*/ 1313840 w 2840893"/>
                  <a:gd name="connsiteY1908" fmla="*/ 19868 h 1744789"/>
                  <a:gd name="connsiteX1909" fmla="*/ 1303561 w 2840893"/>
                  <a:gd name="connsiteY1909" fmla="*/ 21538 h 1744789"/>
                  <a:gd name="connsiteX1910" fmla="*/ 1303297 w 2840893"/>
                  <a:gd name="connsiteY1910" fmla="*/ 21450 h 1744789"/>
                  <a:gd name="connsiteX1911" fmla="*/ 1291701 w 2840893"/>
                  <a:gd name="connsiteY1911" fmla="*/ 21274 h 1744789"/>
                  <a:gd name="connsiteX1912" fmla="*/ 1284233 w 2840893"/>
                  <a:gd name="connsiteY1912" fmla="*/ 21538 h 1744789"/>
                  <a:gd name="connsiteX1913" fmla="*/ 1277732 w 2840893"/>
                  <a:gd name="connsiteY1913" fmla="*/ 21450 h 1744789"/>
                  <a:gd name="connsiteX1914" fmla="*/ 1261215 w 2840893"/>
                  <a:gd name="connsiteY1914" fmla="*/ 21625 h 1744789"/>
                  <a:gd name="connsiteX1915" fmla="*/ 1256559 w 2840893"/>
                  <a:gd name="connsiteY1915" fmla="*/ 21977 h 1744789"/>
                  <a:gd name="connsiteX1916" fmla="*/ 1237319 w 2840893"/>
                  <a:gd name="connsiteY1916" fmla="*/ 25140 h 1744789"/>
                  <a:gd name="connsiteX1917" fmla="*/ 1210085 w 2840893"/>
                  <a:gd name="connsiteY1917" fmla="*/ 30323 h 1744789"/>
                  <a:gd name="connsiteX1918" fmla="*/ 1199015 w 2840893"/>
                  <a:gd name="connsiteY1918" fmla="*/ 31465 h 1744789"/>
                  <a:gd name="connsiteX1919" fmla="*/ 1170023 w 2840893"/>
                  <a:gd name="connsiteY1919" fmla="*/ 39196 h 1744789"/>
                  <a:gd name="connsiteX1920" fmla="*/ 1155879 w 2840893"/>
                  <a:gd name="connsiteY1920" fmla="*/ 42271 h 1744789"/>
                  <a:gd name="connsiteX1921" fmla="*/ 1123900 w 2840893"/>
                  <a:gd name="connsiteY1921" fmla="*/ 48860 h 1744789"/>
                  <a:gd name="connsiteX1922" fmla="*/ 1115027 w 2840893"/>
                  <a:gd name="connsiteY1922" fmla="*/ 51496 h 1744789"/>
                  <a:gd name="connsiteX1923" fmla="*/ 1110283 w 2840893"/>
                  <a:gd name="connsiteY1923" fmla="*/ 52638 h 1744789"/>
                  <a:gd name="connsiteX1924" fmla="*/ 1095523 w 2840893"/>
                  <a:gd name="connsiteY1924" fmla="*/ 55010 h 1744789"/>
                  <a:gd name="connsiteX1925" fmla="*/ 1078831 w 2840893"/>
                  <a:gd name="connsiteY1925" fmla="*/ 60369 h 1744789"/>
                  <a:gd name="connsiteX1926" fmla="*/ 1070749 w 2840893"/>
                  <a:gd name="connsiteY1926" fmla="*/ 63532 h 1744789"/>
                  <a:gd name="connsiteX1927" fmla="*/ 1065389 w 2840893"/>
                  <a:gd name="connsiteY1927" fmla="*/ 60896 h 1744789"/>
                  <a:gd name="connsiteX1928" fmla="*/ 1063896 w 2840893"/>
                  <a:gd name="connsiteY1928" fmla="*/ 61775 h 1744789"/>
                  <a:gd name="connsiteX1929" fmla="*/ 1058537 w 2840893"/>
                  <a:gd name="connsiteY1929" fmla="*/ 64234 h 1744789"/>
                  <a:gd name="connsiteX1930" fmla="*/ 1041405 w 2840893"/>
                  <a:gd name="connsiteY1930" fmla="*/ 69418 h 1744789"/>
                  <a:gd name="connsiteX1931" fmla="*/ 1038330 w 2840893"/>
                  <a:gd name="connsiteY1931" fmla="*/ 70472 h 1744789"/>
                  <a:gd name="connsiteX1932" fmla="*/ 1028315 w 2840893"/>
                  <a:gd name="connsiteY1932" fmla="*/ 73635 h 1744789"/>
                  <a:gd name="connsiteX1933" fmla="*/ 1006791 w 2840893"/>
                  <a:gd name="connsiteY1933" fmla="*/ 81190 h 1744789"/>
                  <a:gd name="connsiteX1934" fmla="*/ 996600 w 2840893"/>
                  <a:gd name="connsiteY1934" fmla="*/ 84529 h 1744789"/>
                  <a:gd name="connsiteX1935" fmla="*/ 989220 w 2840893"/>
                  <a:gd name="connsiteY1935" fmla="*/ 86813 h 1744789"/>
                  <a:gd name="connsiteX1936" fmla="*/ 976745 w 2840893"/>
                  <a:gd name="connsiteY1936" fmla="*/ 91206 h 1744789"/>
                  <a:gd name="connsiteX1937" fmla="*/ 953024 w 2840893"/>
                  <a:gd name="connsiteY1937" fmla="*/ 102187 h 1744789"/>
                  <a:gd name="connsiteX1938" fmla="*/ 934663 w 2840893"/>
                  <a:gd name="connsiteY1938" fmla="*/ 110358 h 1744789"/>
                  <a:gd name="connsiteX1939" fmla="*/ 915423 w 2840893"/>
                  <a:gd name="connsiteY1939" fmla="*/ 117562 h 1744789"/>
                  <a:gd name="connsiteX1940" fmla="*/ 892932 w 2840893"/>
                  <a:gd name="connsiteY1940" fmla="*/ 126347 h 1744789"/>
                  <a:gd name="connsiteX1941" fmla="*/ 869827 w 2840893"/>
                  <a:gd name="connsiteY1941" fmla="*/ 138207 h 1744789"/>
                  <a:gd name="connsiteX1942" fmla="*/ 859724 w 2840893"/>
                  <a:gd name="connsiteY1942" fmla="*/ 141634 h 1744789"/>
                  <a:gd name="connsiteX1943" fmla="*/ 857088 w 2840893"/>
                  <a:gd name="connsiteY1943" fmla="*/ 142864 h 1744789"/>
                  <a:gd name="connsiteX1944" fmla="*/ 825900 w 2840893"/>
                  <a:gd name="connsiteY1944" fmla="*/ 157359 h 1744789"/>
                  <a:gd name="connsiteX1945" fmla="*/ 815445 w 2840893"/>
                  <a:gd name="connsiteY1945" fmla="*/ 163158 h 1744789"/>
                  <a:gd name="connsiteX1946" fmla="*/ 802267 w 2840893"/>
                  <a:gd name="connsiteY1946" fmla="*/ 170362 h 1744789"/>
                  <a:gd name="connsiteX1947" fmla="*/ 782940 w 2840893"/>
                  <a:gd name="connsiteY1947" fmla="*/ 183364 h 1744789"/>
                  <a:gd name="connsiteX1948" fmla="*/ 772748 w 2840893"/>
                  <a:gd name="connsiteY1948" fmla="*/ 190568 h 1744789"/>
                  <a:gd name="connsiteX1949" fmla="*/ 763524 w 2840893"/>
                  <a:gd name="connsiteY1949" fmla="*/ 194522 h 1744789"/>
                  <a:gd name="connsiteX1950" fmla="*/ 750082 w 2840893"/>
                  <a:gd name="connsiteY1950" fmla="*/ 200759 h 1744789"/>
                  <a:gd name="connsiteX1951" fmla="*/ 744635 w 2840893"/>
                  <a:gd name="connsiteY1951" fmla="*/ 204361 h 1744789"/>
                  <a:gd name="connsiteX1952" fmla="*/ 727592 w 2840893"/>
                  <a:gd name="connsiteY1952" fmla="*/ 212883 h 1744789"/>
                  <a:gd name="connsiteX1953" fmla="*/ 727504 w 2840893"/>
                  <a:gd name="connsiteY1953" fmla="*/ 212971 h 1744789"/>
                  <a:gd name="connsiteX1954" fmla="*/ 726274 w 2840893"/>
                  <a:gd name="connsiteY1954" fmla="*/ 213937 h 1744789"/>
                  <a:gd name="connsiteX1955" fmla="*/ 719685 w 2840893"/>
                  <a:gd name="connsiteY1955" fmla="*/ 218945 h 1744789"/>
                  <a:gd name="connsiteX1956" fmla="*/ 704838 w 2840893"/>
                  <a:gd name="connsiteY1956" fmla="*/ 229839 h 1744789"/>
                  <a:gd name="connsiteX1957" fmla="*/ 686652 w 2840893"/>
                  <a:gd name="connsiteY1957" fmla="*/ 241348 h 1744789"/>
                  <a:gd name="connsiteX1958" fmla="*/ 655815 w 2840893"/>
                  <a:gd name="connsiteY1958" fmla="*/ 261818 h 1744789"/>
                  <a:gd name="connsiteX1959" fmla="*/ 641319 w 2840893"/>
                  <a:gd name="connsiteY1959" fmla="*/ 272009 h 1744789"/>
                  <a:gd name="connsiteX1960" fmla="*/ 611537 w 2840893"/>
                  <a:gd name="connsiteY1960" fmla="*/ 296959 h 1744789"/>
                  <a:gd name="connsiteX1961" fmla="*/ 602136 w 2840893"/>
                  <a:gd name="connsiteY1961" fmla="*/ 304163 h 1744789"/>
                  <a:gd name="connsiteX1962" fmla="*/ 574902 w 2840893"/>
                  <a:gd name="connsiteY1962" fmla="*/ 325775 h 1744789"/>
                  <a:gd name="connsiteX1963" fmla="*/ 574375 w 2840893"/>
                  <a:gd name="connsiteY1963" fmla="*/ 326390 h 1744789"/>
                  <a:gd name="connsiteX1964" fmla="*/ 561724 w 2840893"/>
                  <a:gd name="connsiteY1964" fmla="*/ 337899 h 1744789"/>
                  <a:gd name="connsiteX1965" fmla="*/ 535104 w 2840893"/>
                  <a:gd name="connsiteY1965" fmla="*/ 360126 h 1744789"/>
                  <a:gd name="connsiteX1966" fmla="*/ 524034 w 2840893"/>
                  <a:gd name="connsiteY1966" fmla="*/ 367418 h 1744789"/>
                  <a:gd name="connsiteX1967" fmla="*/ 519730 w 2840893"/>
                  <a:gd name="connsiteY1967" fmla="*/ 370405 h 1744789"/>
                  <a:gd name="connsiteX1968" fmla="*/ 517006 w 2840893"/>
                  <a:gd name="connsiteY1968" fmla="*/ 373392 h 1744789"/>
                  <a:gd name="connsiteX1969" fmla="*/ 499435 w 2840893"/>
                  <a:gd name="connsiteY1969" fmla="*/ 390787 h 1744789"/>
                  <a:gd name="connsiteX1970" fmla="*/ 492319 w 2840893"/>
                  <a:gd name="connsiteY1970" fmla="*/ 397903 h 1744789"/>
                  <a:gd name="connsiteX1971" fmla="*/ 478878 w 2840893"/>
                  <a:gd name="connsiteY1971" fmla="*/ 411520 h 1744789"/>
                  <a:gd name="connsiteX1972" fmla="*/ 445581 w 2840893"/>
                  <a:gd name="connsiteY1972" fmla="*/ 444026 h 1744789"/>
                  <a:gd name="connsiteX1973" fmla="*/ 424496 w 2840893"/>
                  <a:gd name="connsiteY1973" fmla="*/ 468186 h 1744789"/>
                  <a:gd name="connsiteX1974" fmla="*/ 407716 w 2840893"/>
                  <a:gd name="connsiteY1974" fmla="*/ 487514 h 1744789"/>
                  <a:gd name="connsiteX1975" fmla="*/ 391375 w 2840893"/>
                  <a:gd name="connsiteY1975" fmla="*/ 505260 h 1744789"/>
                  <a:gd name="connsiteX1976" fmla="*/ 376264 w 2840893"/>
                  <a:gd name="connsiteY1976" fmla="*/ 522480 h 1744789"/>
                  <a:gd name="connsiteX1977" fmla="*/ 354389 w 2840893"/>
                  <a:gd name="connsiteY1977" fmla="*/ 547430 h 1744789"/>
                  <a:gd name="connsiteX1978" fmla="*/ 348151 w 2840893"/>
                  <a:gd name="connsiteY1978" fmla="*/ 555425 h 1744789"/>
                  <a:gd name="connsiteX1979" fmla="*/ 334885 w 2840893"/>
                  <a:gd name="connsiteY1979" fmla="*/ 573259 h 1744789"/>
                  <a:gd name="connsiteX1980" fmla="*/ 329878 w 2840893"/>
                  <a:gd name="connsiteY1980" fmla="*/ 580288 h 1744789"/>
                  <a:gd name="connsiteX1981" fmla="*/ 323025 w 2840893"/>
                  <a:gd name="connsiteY1981" fmla="*/ 590039 h 1744789"/>
                  <a:gd name="connsiteX1982" fmla="*/ 306684 w 2840893"/>
                  <a:gd name="connsiteY1982" fmla="*/ 611915 h 1744789"/>
                  <a:gd name="connsiteX1983" fmla="*/ 291134 w 2840893"/>
                  <a:gd name="connsiteY1983" fmla="*/ 638271 h 1744789"/>
                  <a:gd name="connsiteX1984" fmla="*/ 282876 w 2840893"/>
                  <a:gd name="connsiteY1984" fmla="*/ 650131 h 1744789"/>
                  <a:gd name="connsiteX1985" fmla="*/ 269259 w 2840893"/>
                  <a:gd name="connsiteY1985" fmla="*/ 666736 h 1744789"/>
                  <a:gd name="connsiteX1986" fmla="*/ 265569 w 2840893"/>
                  <a:gd name="connsiteY1986" fmla="*/ 671831 h 1744789"/>
                  <a:gd name="connsiteX1987" fmla="*/ 260210 w 2840893"/>
                  <a:gd name="connsiteY1987" fmla="*/ 685009 h 1744789"/>
                  <a:gd name="connsiteX1988" fmla="*/ 258892 w 2840893"/>
                  <a:gd name="connsiteY1988" fmla="*/ 686327 h 1744789"/>
                  <a:gd name="connsiteX1989" fmla="*/ 256871 w 2840893"/>
                  <a:gd name="connsiteY1989" fmla="*/ 688523 h 1744789"/>
                  <a:gd name="connsiteX1990" fmla="*/ 251512 w 2840893"/>
                  <a:gd name="connsiteY1990" fmla="*/ 695200 h 1744789"/>
                  <a:gd name="connsiteX1991" fmla="*/ 249228 w 2840893"/>
                  <a:gd name="connsiteY1991" fmla="*/ 698802 h 1744789"/>
                  <a:gd name="connsiteX1992" fmla="*/ 229461 w 2840893"/>
                  <a:gd name="connsiteY1992" fmla="*/ 732626 h 1744789"/>
                  <a:gd name="connsiteX1993" fmla="*/ 221554 w 2840893"/>
                  <a:gd name="connsiteY1993" fmla="*/ 746419 h 1744789"/>
                  <a:gd name="connsiteX1994" fmla="*/ 211275 w 2840893"/>
                  <a:gd name="connsiteY1994" fmla="*/ 765308 h 1744789"/>
                  <a:gd name="connsiteX1995" fmla="*/ 212769 w 2840893"/>
                  <a:gd name="connsiteY1995" fmla="*/ 764868 h 1744789"/>
                  <a:gd name="connsiteX1996" fmla="*/ 213823 w 2840893"/>
                  <a:gd name="connsiteY1996" fmla="*/ 764517 h 1744789"/>
                  <a:gd name="connsiteX1997" fmla="*/ 218830 w 2840893"/>
                  <a:gd name="connsiteY1997" fmla="*/ 763463 h 1744789"/>
                  <a:gd name="connsiteX1998" fmla="*/ 224277 w 2840893"/>
                  <a:gd name="connsiteY1998" fmla="*/ 764956 h 1744789"/>
                  <a:gd name="connsiteX1999" fmla="*/ 224805 w 2840893"/>
                  <a:gd name="connsiteY1999" fmla="*/ 765220 h 1744789"/>
                  <a:gd name="connsiteX2000" fmla="*/ 231306 w 2840893"/>
                  <a:gd name="connsiteY2000" fmla="*/ 767943 h 1744789"/>
                  <a:gd name="connsiteX2001" fmla="*/ 228143 w 2840893"/>
                  <a:gd name="connsiteY2001" fmla="*/ 774269 h 1744789"/>
                  <a:gd name="connsiteX2002" fmla="*/ 216546 w 2840893"/>
                  <a:gd name="connsiteY2002" fmla="*/ 779101 h 1744789"/>
                  <a:gd name="connsiteX2003" fmla="*/ 213208 w 2840893"/>
                  <a:gd name="connsiteY2003" fmla="*/ 777783 h 1744789"/>
                  <a:gd name="connsiteX2004" fmla="*/ 211978 w 2840893"/>
                  <a:gd name="connsiteY2004" fmla="*/ 777256 h 1744789"/>
                  <a:gd name="connsiteX2005" fmla="*/ 207849 w 2840893"/>
                  <a:gd name="connsiteY2005" fmla="*/ 775586 h 1744789"/>
                  <a:gd name="connsiteX2006" fmla="*/ 207585 w 2840893"/>
                  <a:gd name="connsiteY2006" fmla="*/ 776729 h 1744789"/>
                  <a:gd name="connsiteX2007" fmla="*/ 203368 w 2840893"/>
                  <a:gd name="connsiteY2007" fmla="*/ 783669 h 1744789"/>
                  <a:gd name="connsiteX2008" fmla="*/ 202490 w 2840893"/>
                  <a:gd name="connsiteY2008" fmla="*/ 784635 h 1744789"/>
                  <a:gd name="connsiteX2009" fmla="*/ 197746 w 2840893"/>
                  <a:gd name="connsiteY2009" fmla="*/ 791927 h 1744789"/>
                  <a:gd name="connsiteX2010" fmla="*/ 195901 w 2840893"/>
                  <a:gd name="connsiteY2010" fmla="*/ 795090 h 1744789"/>
                  <a:gd name="connsiteX2011" fmla="*/ 190629 w 2840893"/>
                  <a:gd name="connsiteY2011" fmla="*/ 805017 h 1744789"/>
                  <a:gd name="connsiteX2012" fmla="*/ 182020 w 2840893"/>
                  <a:gd name="connsiteY2012" fmla="*/ 820040 h 1744789"/>
                  <a:gd name="connsiteX2013" fmla="*/ 168402 w 2840893"/>
                  <a:gd name="connsiteY2013" fmla="*/ 850789 h 1744789"/>
                  <a:gd name="connsiteX2014" fmla="*/ 164273 w 2840893"/>
                  <a:gd name="connsiteY2014" fmla="*/ 860365 h 1744789"/>
                  <a:gd name="connsiteX2015" fmla="*/ 162604 w 2840893"/>
                  <a:gd name="connsiteY2015" fmla="*/ 863352 h 1744789"/>
                  <a:gd name="connsiteX2016" fmla="*/ 156542 w 2840893"/>
                  <a:gd name="connsiteY2016" fmla="*/ 873895 h 1744789"/>
                  <a:gd name="connsiteX2017" fmla="*/ 147405 w 2840893"/>
                  <a:gd name="connsiteY2017" fmla="*/ 897264 h 1744789"/>
                  <a:gd name="connsiteX2018" fmla="*/ 143276 w 2840893"/>
                  <a:gd name="connsiteY2018" fmla="*/ 904556 h 1744789"/>
                  <a:gd name="connsiteX2019" fmla="*/ 142661 w 2840893"/>
                  <a:gd name="connsiteY2019" fmla="*/ 905083 h 1744789"/>
                  <a:gd name="connsiteX2020" fmla="*/ 142134 w 2840893"/>
                  <a:gd name="connsiteY2020" fmla="*/ 905786 h 1744789"/>
                  <a:gd name="connsiteX2021" fmla="*/ 138620 w 2840893"/>
                  <a:gd name="connsiteY2021" fmla="*/ 911057 h 1744789"/>
                  <a:gd name="connsiteX2022" fmla="*/ 135106 w 2840893"/>
                  <a:gd name="connsiteY2022" fmla="*/ 917207 h 1744789"/>
                  <a:gd name="connsiteX2023" fmla="*/ 129747 w 2840893"/>
                  <a:gd name="connsiteY2023" fmla="*/ 929243 h 1744789"/>
                  <a:gd name="connsiteX2024" fmla="*/ 124212 w 2840893"/>
                  <a:gd name="connsiteY2024" fmla="*/ 946199 h 1744789"/>
                  <a:gd name="connsiteX2025" fmla="*/ 120961 w 2840893"/>
                  <a:gd name="connsiteY2025" fmla="*/ 953666 h 1744789"/>
                  <a:gd name="connsiteX2026" fmla="*/ 118238 w 2840893"/>
                  <a:gd name="connsiteY2026" fmla="*/ 964296 h 1744789"/>
                  <a:gd name="connsiteX2027" fmla="*/ 107256 w 2840893"/>
                  <a:gd name="connsiteY2027" fmla="*/ 992234 h 1744789"/>
                  <a:gd name="connsiteX2028" fmla="*/ 106202 w 2840893"/>
                  <a:gd name="connsiteY2028" fmla="*/ 997505 h 1744789"/>
                  <a:gd name="connsiteX2029" fmla="*/ 105411 w 2840893"/>
                  <a:gd name="connsiteY2029" fmla="*/ 1002864 h 1744789"/>
                  <a:gd name="connsiteX2030" fmla="*/ 104972 w 2840893"/>
                  <a:gd name="connsiteY2030" fmla="*/ 1005588 h 1744789"/>
                  <a:gd name="connsiteX2031" fmla="*/ 101897 w 2840893"/>
                  <a:gd name="connsiteY2031" fmla="*/ 1015603 h 1744789"/>
                  <a:gd name="connsiteX2032" fmla="*/ 88368 w 2840893"/>
                  <a:gd name="connsiteY2032" fmla="*/ 1048109 h 1744789"/>
                  <a:gd name="connsiteX2033" fmla="*/ 81515 w 2840893"/>
                  <a:gd name="connsiteY2033" fmla="*/ 1067612 h 1744789"/>
                  <a:gd name="connsiteX2034" fmla="*/ 77034 w 2840893"/>
                  <a:gd name="connsiteY2034" fmla="*/ 1084041 h 1744789"/>
                  <a:gd name="connsiteX2035" fmla="*/ 72730 w 2840893"/>
                  <a:gd name="connsiteY2035" fmla="*/ 1100382 h 1744789"/>
                  <a:gd name="connsiteX2036" fmla="*/ 61045 w 2840893"/>
                  <a:gd name="connsiteY2036" fmla="*/ 1150986 h 1744789"/>
                  <a:gd name="connsiteX2037" fmla="*/ 58761 w 2840893"/>
                  <a:gd name="connsiteY2037" fmla="*/ 1162758 h 1744789"/>
                  <a:gd name="connsiteX2038" fmla="*/ 57707 w 2840893"/>
                  <a:gd name="connsiteY2038" fmla="*/ 1166712 h 1744789"/>
                  <a:gd name="connsiteX2039" fmla="*/ 53402 w 2840893"/>
                  <a:gd name="connsiteY2039" fmla="*/ 1178572 h 1744789"/>
                  <a:gd name="connsiteX2040" fmla="*/ 50239 w 2840893"/>
                  <a:gd name="connsiteY2040" fmla="*/ 1198427 h 1744789"/>
                  <a:gd name="connsiteX2041" fmla="*/ 46988 w 2840893"/>
                  <a:gd name="connsiteY2041" fmla="*/ 1210111 h 1744789"/>
                  <a:gd name="connsiteX2042" fmla="*/ 41278 w 2840893"/>
                  <a:gd name="connsiteY2042" fmla="*/ 1226891 h 1744789"/>
                  <a:gd name="connsiteX2043" fmla="*/ 40663 w 2840893"/>
                  <a:gd name="connsiteY2043" fmla="*/ 1232778 h 1744789"/>
                  <a:gd name="connsiteX2044" fmla="*/ 39521 w 2840893"/>
                  <a:gd name="connsiteY2044" fmla="*/ 1241299 h 1744789"/>
                  <a:gd name="connsiteX2045" fmla="*/ 34953 w 2840893"/>
                  <a:gd name="connsiteY2045" fmla="*/ 1266865 h 1744789"/>
                  <a:gd name="connsiteX2046" fmla="*/ 34162 w 2840893"/>
                  <a:gd name="connsiteY2046" fmla="*/ 1269588 h 1744789"/>
                  <a:gd name="connsiteX2047" fmla="*/ 32229 w 2840893"/>
                  <a:gd name="connsiteY2047" fmla="*/ 1278725 h 1744789"/>
                  <a:gd name="connsiteX2048" fmla="*/ 32668 w 2840893"/>
                  <a:gd name="connsiteY2048" fmla="*/ 1293748 h 1744789"/>
                  <a:gd name="connsiteX2049" fmla="*/ 31878 w 2840893"/>
                  <a:gd name="connsiteY2049" fmla="*/ 1296647 h 1744789"/>
                  <a:gd name="connsiteX2050" fmla="*/ 27309 w 2840893"/>
                  <a:gd name="connsiteY2050" fmla="*/ 1319226 h 1744789"/>
                  <a:gd name="connsiteX2051" fmla="*/ 27924 w 2840893"/>
                  <a:gd name="connsiteY2051" fmla="*/ 1323531 h 1744789"/>
                  <a:gd name="connsiteX2052" fmla="*/ 28627 w 2840893"/>
                  <a:gd name="connsiteY2052" fmla="*/ 1327747 h 1744789"/>
                  <a:gd name="connsiteX2053" fmla="*/ 28978 w 2840893"/>
                  <a:gd name="connsiteY2053" fmla="*/ 1328802 h 1744789"/>
                  <a:gd name="connsiteX2054" fmla="*/ 28715 w 2840893"/>
                  <a:gd name="connsiteY2054" fmla="*/ 1337763 h 1744789"/>
                  <a:gd name="connsiteX2055" fmla="*/ 25289 w 2840893"/>
                  <a:gd name="connsiteY2055" fmla="*/ 1351907 h 1744789"/>
                  <a:gd name="connsiteX2056" fmla="*/ 24059 w 2840893"/>
                  <a:gd name="connsiteY2056" fmla="*/ 1361044 h 1744789"/>
                  <a:gd name="connsiteX2057" fmla="*/ 19666 w 2840893"/>
                  <a:gd name="connsiteY2057" fmla="*/ 1407958 h 1744789"/>
                  <a:gd name="connsiteX2058" fmla="*/ 18172 w 2840893"/>
                  <a:gd name="connsiteY2058" fmla="*/ 1429834 h 1744789"/>
                  <a:gd name="connsiteX2059" fmla="*/ 18787 w 2840893"/>
                  <a:gd name="connsiteY2059" fmla="*/ 1455048 h 1744789"/>
                  <a:gd name="connsiteX2060" fmla="*/ 18700 w 2840893"/>
                  <a:gd name="connsiteY2060" fmla="*/ 1463218 h 1744789"/>
                  <a:gd name="connsiteX2061" fmla="*/ 15625 w 2840893"/>
                  <a:gd name="connsiteY2061" fmla="*/ 1481667 h 1744789"/>
                  <a:gd name="connsiteX2062" fmla="*/ 14658 w 2840893"/>
                  <a:gd name="connsiteY2062" fmla="*/ 1494757 h 1744789"/>
                  <a:gd name="connsiteX2063" fmla="*/ 13692 w 2840893"/>
                  <a:gd name="connsiteY2063" fmla="*/ 1524452 h 1744789"/>
                  <a:gd name="connsiteX2064" fmla="*/ 13868 w 2840893"/>
                  <a:gd name="connsiteY2064" fmla="*/ 1561790 h 1744789"/>
                  <a:gd name="connsiteX2065" fmla="*/ 14307 w 2840893"/>
                  <a:gd name="connsiteY2065" fmla="*/ 1582787 h 1744789"/>
                  <a:gd name="connsiteX2066" fmla="*/ 23883 w 2840893"/>
                  <a:gd name="connsiteY2066" fmla="*/ 1574880 h 1744789"/>
                  <a:gd name="connsiteX2067" fmla="*/ 27749 w 2840893"/>
                  <a:gd name="connsiteY2067" fmla="*/ 1576901 h 1744789"/>
                  <a:gd name="connsiteX2068" fmla="*/ 34953 w 2840893"/>
                  <a:gd name="connsiteY2068" fmla="*/ 1587795 h 1744789"/>
                  <a:gd name="connsiteX2069" fmla="*/ 26606 w 2840893"/>
                  <a:gd name="connsiteY2069" fmla="*/ 1594384 h 1744789"/>
                  <a:gd name="connsiteX2070" fmla="*/ 19490 w 2840893"/>
                  <a:gd name="connsiteY2070" fmla="*/ 1592627 h 1744789"/>
                  <a:gd name="connsiteX2071" fmla="*/ 18436 w 2840893"/>
                  <a:gd name="connsiteY2071" fmla="*/ 1592099 h 1744789"/>
                  <a:gd name="connsiteX2072" fmla="*/ 15537 w 2840893"/>
                  <a:gd name="connsiteY2072" fmla="*/ 1590957 h 1744789"/>
                  <a:gd name="connsiteX2073" fmla="*/ 15625 w 2840893"/>
                  <a:gd name="connsiteY2073" fmla="*/ 1591485 h 1744789"/>
                  <a:gd name="connsiteX2074" fmla="*/ 17118 w 2840893"/>
                  <a:gd name="connsiteY2074" fmla="*/ 1626714 h 1744789"/>
                  <a:gd name="connsiteX2075" fmla="*/ 17557 w 2840893"/>
                  <a:gd name="connsiteY2075" fmla="*/ 1628383 h 1744789"/>
                  <a:gd name="connsiteX2076" fmla="*/ 18260 w 2840893"/>
                  <a:gd name="connsiteY2076" fmla="*/ 1631634 h 1744789"/>
                  <a:gd name="connsiteX2077" fmla="*/ 19051 w 2840893"/>
                  <a:gd name="connsiteY2077" fmla="*/ 1643055 h 1744789"/>
                  <a:gd name="connsiteX2078" fmla="*/ 19402 w 2840893"/>
                  <a:gd name="connsiteY2078" fmla="*/ 1651840 h 1744789"/>
                  <a:gd name="connsiteX2079" fmla="*/ 19139 w 2840893"/>
                  <a:gd name="connsiteY2079" fmla="*/ 1668444 h 1744789"/>
                  <a:gd name="connsiteX2080" fmla="*/ 19402 w 2840893"/>
                  <a:gd name="connsiteY2080" fmla="*/ 1671343 h 1744789"/>
                  <a:gd name="connsiteX2081" fmla="*/ 19490 w 2840893"/>
                  <a:gd name="connsiteY2081" fmla="*/ 1671958 h 1744789"/>
                  <a:gd name="connsiteX2082" fmla="*/ 20808 w 2840893"/>
                  <a:gd name="connsiteY2082" fmla="*/ 1679602 h 1744789"/>
                  <a:gd name="connsiteX2083" fmla="*/ 22038 w 2840893"/>
                  <a:gd name="connsiteY2083" fmla="*/ 1686542 h 1744789"/>
                  <a:gd name="connsiteX2084" fmla="*/ 23883 w 2840893"/>
                  <a:gd name="connsiteY2084" fmla="*/ 1700072 h 1744789"/>
                  <a:gd name="connsiteX2085" fmla="*/ 27309 w 2840893"/>
                  <a:gd name="connsiteY2085" fmla="*/ 1723441 h 1744789"/>
                  <a:gd name="connsiteX2086" fmla="*/ 28891 w 2840893"/>
                  <a:gd name="connsiteY2086" fmla="*/ 1728976 h 1744789"/>
                  <a:gd name="connsiteX2087" fmla="*/ 33283 w 2840893"/>
                  <a:gd name="connsiteY2087" fmla="*/ 1728273 h 1744789"/>
                  <a:gd name="connsiteX2088" fmla="*/ 56652 w 2840893"/>
                  <a:gd name="connsiteY2088" fmla="*/ 1725637 h 1744789"/>
                  <a:gd name="connsiteX2089" fmla="*/ 60782 w 2840893"/>
                  <a:gd name="connsiteY2089" fmla="*/ 1725286 h 1744789"/>
                  <a:gd name="connsiteX2090" fmla="*/ 61221 w 2840893"/>
                  <a:gd name="connsiteY2090" fmla="*/ 1721244 h 1744789"/>
                  <a:gd name="connsiteX2091" fmla="*/ 55950 w 2840893"/>
                  <a:gd name="connsiteY2091" fmla="*/ 1694010 h 1744789"/>
                  <a:gd name="connsiteX2092" fmla="*/ 55071 w 2840893"/>
                  <a:gd name="connsiteY2092" fmla="*/ 1686279 h 1744789"/>
                  <a:gd name="connsiteX2093" fmla="*/ 55159 w 2840893"/>
                  <a:gd name="connsiteY2093" fmla="*/ 1685927 h 1744789"/>
                  <a:gd name="connsiteX2094" fmla="*/ 51030 w 2840893"/>
                  <a:gd name="connsiteY2094" fmla="*/ 1644284 h 1744789"/>
                  <a:gd name="connsiteX2095" fmla="*/ 50590 w 2840893"/>
                  <a:gd name="connsiteY2095" fmla="*/ 1642615 h 1744789"/>
                  <a:gd name="connsiteX2096" fmla="*/ 48746 w 2840893"/>
                  <a:gd name="connsiteY2096" fmla="*/ 1630931 h 1744789"/>
                  <a:gd name="connsiteX2097" fmla="*/ 50063 w 2840893"/>
                  <a:gd name="connsiteY2097" fmla="*/ 1622673 h 1744789"/>
                  <a:gd name="connsiteX2098" fmla="*/ 50854 w 2840893"/>
                  <a:gd name="connsiteY2098" fmla="*/ 1619071 h 1744789"/>
                  <a:gd name="connsiteX2099" fmla="*/ 50151 w 2840893"/>
                  <a:gd name="connsiteY2099" fmla="*/ 1608177 h 1744789"/>
                  <a:gd name="connsiteX2100" fmla="*/ 49800 w 2840893"/>
                  <a:gd name="connsiteY2100" fmla="*/ 1591309 h 1744789"/>
                  <a:gd name="connsiteX2101" fmla="*/ 45671 w 2840893"/>
                  <a:gd name="connsiteY2101" fmla="*/ 1583226 h 1744789"/>
                  <a:gd name="connsiteX2102" fmla="*/ 46374 w 2840893"/>
                  <a:gd name="connsiteY2102" fmla="*/ 1574441 h 1744789"/>
                  <a:gd name="connsiteX2103" fmla="*/ 49009 w 2840893"/>
                  <a:gd name="connsiteY2103" fmla="*/ 1548700 h 1744789"/>
                  <a:gd name="connsiteX2104" fmla="*/ 48921 w 2840893"/>
                  <a:gd name="connsiteY2104" fmla="*/ 1546591 h 1744789"/>
                  <a:gd name="connsiteX2105" fmla="*/ 48394 w 2840893"/>
                  <a:gd name="connsiteY2105" fmla="*/ 1546415 h 1744789"/>
                  <a:gd name="connsiteX2106" fmla="*/ 42771 w 2840893"/>
                  <a:gd name="connsiteY2106" fmla="*/ 1540266 h 1744789"/>
                  <a:gd name="connsiteX2107" fmla="*/ 45846 w 2840893"/>
                  <a:gd name="connsiteY2107" fmla="*/ 1531920 h 1744789"/>
                  <a:gd name="connsiteX2108" fmla="*/ 48306 w 2840893"/>
                  <a:gd name="connsiteY2108" fmla="*/ 1521114 h 1744789"/>
                  <a:gd name="connsiteX2109" fmla="*/ 47955 w 2840893"/>
                  <a:gd name="connsiteY2109" fmla="*/ 1516897 h 1744789"/>
                  <a:gd name="connsiteX2110" fmla="*/ 48394 w 2840893"/>
                  <a:gd name="connsiteY2110" fmla="*/ 1510308 h 1744789"/>
                  <a:gd name="connsiteX2111" fmla="*/ 46637 w 2840893"/>
                  <a:gd name="connsiteY2111" fmla="*/ 1500995 h 1744789"/>
                  <a:gd name="connsiteX2112" fmla="*/ 43826 w 2840893"/>
                  <a:gd name="connsiteY2112" fmla="*/ 1489135 h 1744789"/>
                  <a:gd name="connsiteX2113" fmla="*/ 43914 w 2840893"/>
                  <a:gd name="connsiteY2113" fmla="*/ 1488344 h 1744789"/>
                  <a:gd name="connsiteX2114" fmla="*/ 44441 w 2840893"/>
                  <a:gd name="connsiteY2114" fmla="*/ 1484391 h 1744789"/>
                  <a:gd name="connsiteX2115" fmla="*/ 44880 w 2840893"/>
                  <a:gd name="connsiteY2115" fmla="*/ 1481140 h 1744789"/>
                  <a:gd name="connsiteX2116" fmla="*/ 41102 w 2840893"/>
                  <a:gd name="connsiteY2116" fmla="*/ 1474551 h 1744789"/>
                  <a:gd name="connsiteX2117" fmla="*/ 45407 w 2840893"/>
                  <a:gd name="connsiteY2117" fmla="*/ 1466469 h 1744789"/>
                  <a:gd name="connsiteX2118" fmla="*/ 48218 w 2840893"/>
                  <a:gd name="connsiteY2118" fmla="*/ 1461373 h 1744789"/>
                  <a:gd name="connsiteX2119" fmla="*/ 42156 w 2840893"/>
                  <a:gd name="connsiteY2119" fmla="*/ 1457332 h 1744789"/>
                  <a:gd name="connsiteX2120" fmla="*/ 36797 w 2840893"/>
                  <a:gd name="connsiteY2120" fmla="*/ 1446087 h 1744789"/>
                  <a:gd name="connsiteX2121" fmla="*/ 44529 w 2840893"/>
                  <a:gd name="connsiteY2121" fmla="*/ 1440025 h 1744789"/>
                  <a:gd name="connsiteX2122" fmla="*/ 48218 w 2840893"/>
                  <a:gd name="connsiteY2122" fmla="*/ 1440640 h 1744789"/>
                  <a:gd name="connsiteX2123" fmla="*/ 48306 w 2840893"/>
                  <a:gd name="connsiteY2123" fmla="*/ 1440025 h 1744789"/>
                  <a:gd name="connsiteX2124" fmla="*/ 47252 w 2840893"/>
                  <a:gd name="connsiteY2124" fmla="*/ 1439849 h 1744789"/>
                  <a:gd name="connsiteX2125" fmla="*/ 40839 w 2840893"/>
                  <a:gd name="connsiteY2125" fmla="*/ 1431415 h 1744789"/>
                  <a:gd name="connsiteX2126" fmla="*/ 43386 w 2840893"/>
                  <a:gd name="connsiteY2126" fmla="*/ 1422542 h 1744789"/>
                  <a:gd name="connsiteX2127" fmla="*/ 43914 w 2840893"/>
                  <a:gd name="connsiteY2127" fmla="*/ 1421487 h 1744789"/>
                  <a:gd name="connsiteX2128" fmla="*/ 50151 w 2840893"/>
                  <a:gd name="connsiteY2128" fmla="*/ 1415601 h 1744789"/>
                  <a:gd name="connsiteX2129" fmla="*/ 51645 w 2840893"/>
                  <a:gd name="connsiteY2129" fmla="*/ 1415074 h 1744789"/>
                  <a:gd name="connsiteX2130" fmla="*/ 51996 w 2840893"/>
                  <a:gd name="connsiteY2130" fmla="*/ 1406552 h 1744789"/>
                  <a:gd name="connsiteX2131" fmla="*/ 53490 w 2840893"/>
                  <a:gd name="connsiteY2131" fmla="*/ 1384413 h 1744789"/>
                  <a:gd name="connsiteX2132" fmla="*/ 52699 w 2840893"/>
                  <a:gd name="connsiteY2132" fmla="*/ 1382129 h 1744789"/>
                  <a:gd name="connsiteX2133" fmla="*/ 51118 w 2840893"/>
                  <a:gd name="connsiteY2133" fmla="*/ 1376594 h 1744789"/>
                  <a:gd name="connsiteX2134" fmla="*/ 52611 w 2840893"/>
                  <a:gd name="connsiteY2134" fmla="*/ 1365261 h 1744789"/>
                  <a:gd name="connsiteX2135" fmla="*/ 38994 w 2840893"/>
                  <a:gd name="connsiteY2135" fmla="*/ 1370005 h 1744789"/>
                  <a:gd name="connsiteX2136" fmla="*/ 50415 w 2840893"/>
                  <a:gd name="connsiteY2136" fmla="*/ 1353489 h 1744789"/>
                  <a:gd name="connsiteX2137" fmla="*/ 51908 w 2840893"/>
                  <a:gd name="connsiteY2137" fmla="*/ 1351380 h 1744789"/>
                  <a:gd name="connsiteX2138" fmla="*/ 54544 w 2840893"/>
                  <a:gd name="connsiteY2138" fmla="*/ 1347427 h 1744789"/>
                  <a:gd name="connsiteX2139" fmla="*/ 56125 w 2840893"/>
                  <a:gd name="connsiteY2139" fmla="*/ 1344879 h 1744789"/>
                  <a:gd name="connsiteX2140" fmla="*/ 58585 w 2840893"/>
                  <a:gd name="connsiteY2140" fmla="*/ 1340047 h 1744789"/>
                  <a:gd name="connsiteX2141" fmla="*/ 59288 w 2840893"/>
                  <a:gd name="connsiteY2141" fmla="*/ 1334688 h 1744789"/>
                  <a:gd name="connsiteX2142" fmla="*/ 51557 w 2840893"/>
                  <a:gd name="connsiteY2142" fmla="*/ 1336445 h 1744789"/>
                  <a:gd name="connsiteX2143" fmla="*/ 45495 w 2840893"/>
                  <a:gd name="connsiteY2143" fmla="*/ 1328714 h 1744789"/>
                  <a:gd name="connsiteX2144" fmla="*/ 51557 w 2840893"/>
                  <a:gd name="connsiteY2144" fmla="*/ 1320983 h 1744789"/>
                  <a:gd name="connsiteX2145" fmla="*/ 56477 w 2840893"/>
                  <a:gd name="connsiteY2145" fmla="*/ 1320807 h 1744789"/>
                  <a:gd name="connsiteX2146" fmla="*/ 56477 w 2840893"/>
                  <a:gd name="connsiteY2146" fmla="*/ 1320807 h 1744789"/>
                  <a:gd name="connsiteX2147" fmla="*/ 55510 w 2840893"/>
                  <a:gd name="connsiteY2147" fmla="*/ 1317293 h 1744789"/>
                  <a:gd name="connsiteX2148" fmla="*/ 54983 w 2840893"/>
                  <a:gd name="connsiteY2148" fmla="*/ 1315799 h 1744789"/>
                  <a:gd name="connsiteX2149" fmla="*/ 53841 w 2840893"/>
                  <a:gd name="connsiteY2149" fmla="*/ 1307541 h 1744789"/>
                  <a:gd name="connsiteX2150" fmla="*/ 58937 w 2840893"/>
                  <a:gd name="connsiteY2150" fmla="*/ 1300601 h 1744789"/>
                  <a:gd name="connsiteX2151" fmla="*/ 59991 w 2840893"/>
                  <a:gd name="connsiteY2151" fmla="*/ 1299634 h 1744789"/>
                  <a:gd name="connsiteX2152" fmla="*/ 62275 w 2840893"/>
                  <a:gd name="connsiteY2152" fmla="*/ 1297262 h 1744789"/>
                  <a:gd name="connsiteX2153" fmla="*/ 63593 w 2840893"/>
                  <a:gd name="connsiteY2153" fmla="*/ 1292430 h 1744789"/>
                  <a:gd name="connsiteX2154" fmla="*/ 54017 w 2840893"/>
                  <a:gd name="connsiteY2154" fmla="*/ 1302006 h 1744789"/>
                  <a:gd name="connsiteX2155" fmla="*/ 49712 w 2840893"/>
                  <a:gd name="connsiteY2155" fmla="*/ 1281712 h 1744789"/>
                  <a:gd name="connsiteX2156" fmla="*/ 54544 w 2840893"/>
                  <a:gd name="connsiteY2156" fmla="*/ 1279516 h 1744789"/>
                  <a:gd name="connsiteX2157" fmla="*/ 63241 w 2840893"/>
                  <a:gd name="connsiteY2157" fmla="*/ 1278461 h 1744789"/>
                  <a:gd name="connsiteX2158" fmla="*/ 65965 w 2840893"/>
                  <a:gd name="connsiteY2158" fmla="*/ 1279076 h 1744789"/>
                  <a:gd name="connsiteX2159" fmla="*/ 67107 w 2840893"/>
                  <a:gd name="connsiteY2159" fmla="*/ 1274420 h 1744789"/>
                  <a:gd name="connsiteX2160" fmla="*/ 68425 w 2840893"/>
                  <a:gd name="connsiteY2160" fmla="*/ 1269061 h 1744789"/>
                  <a:gd name="connsiteX2161" fmla="*/ 72115 w 2840893"/>
                  <a:gd name="connsiteY2161" fmla="*/ 1253072 h 1744789"/>
                  <a:gd name="connsiteX2162" fmla="*/ 74311 w 2840893"/>
                  <a:gd name="connsiteY2162" fmla="*/ 1243496 h 1744789"/>
                  <a:gd name="connsiteX2163" fmla="*/ 70094 w 2840893"/>
                  <a:gd name="connsiteY2163" fmla="*/ 1241475 h 1744789"/>
                  <a:gd name="connsiteX2164" fmla="*/ 69040 w 2840893"/>
                  <a:gd name="connsiteY2164" fmla="*/ 1225925 h 1744789"/>
                  <a:gd name="connsiteX2165" fmla="*/ 75717 w 2840893"/>
                  <a:gd name="connsiteY2165" fmla="*/ 1218545 h 1744789"/>
                  <a:gd name="connsiteX2166" fmla="*/ 79582 w 2840893"/>
                  <a:gd name="connsiteY2166" fmla="*/ 1208793 h 1744789"/>
                  <a:gd name="connsiteX2167" fmla="*/ 79494 w 2840893"/>
                  <a:gd name="connsiteY2167" fmla="*/ 1208178 h 1744789"/>
                  <a:gd name="connsiteX2168" fmla="*/ 78440 w 2840893"/>
                  <a:gd name="connsiteY2168" fmla="*/ 1208530 h 1744789"/>
                  <a:gd name="connsiteX2169" fmla="*/ 77913 w 2840893"/>
                  <a:gd name="connsiteY2169" fmla="*/ 1208706 h 1744789"/>
                  <a:gd name="connsiteX2170" fmla="*/ 71236 w 2840893"/>
                  <a:gd name="connsiteY2170" fmla="*/ 1210550 h 1744789"/>
                  <a:gd name="connsiteX2171" fmla="*/ 67371 w 2840893"/>
                  <a:gd name="connsiteY2171" fmla="*/ 1192189 h 1744789"/>
                  <a:gd name="connsiteX2172" fmla="*/ 75805 w 2840893"/>
                  <a:gd name="connsiteY2172" fmla="*/ 1192540 h 1744789"/>
                  <a:gd name="connsiteX2173" fmla="*/ 80022 w 2840893"/>
                  <a:gd name="connsiteY2173" fmla="*/ 1193858 h 1744789"/>
                  <a:gd name="connsiteX2174" fmla="*/ 85732 w 2840893"/>
                  <a:gd name="connsiteY2174" fmla="*/ 1179362 h 1744789"/>
                  <a:gd name="connsiteX2175" fmla="*/ 89246 w 2840893"/>
                  <a:gd name="connsiteY2175" fmla="*/ 1167854 h 1744789"/>
                  <a:gd name="connsiteX2176" fmla="*/ 90037 w 2840893"/>
                  <a:gd name="connsiteY2176" fmla="*/ 1163988 h 1744789"/>
                  <a:gd name="connsiteX2177" fmla="*/ 92760 w 2840893"/>
                  <a:gd name="connsiteY2177" fmla="*/ 1154500 h 1744789"/>
                  <a:gd name="connsiteX2178" fmla="*/ 95396 w 2840893"/>
                  <a:gd name="connsiteY2178" fmla="*/ 1137368 h 1744789"/>
                  <a:gd name="connsiteX2179" fmla="*/ 97856 w 2840893"/>
                  <a:gd name="connsiteY2179" fmla="*/ 1130604 h 1744789"/>
                  <a:gd name="connsiteX2180" fmla="*/ 105411 w 2840893"/>
                  <a:gd name="connsiteY2180" fmla="*/ 1109167 h 1744789"/>
                  <a:gd name="connsiteX2181" fmla="*/ 89598 w 2840893"/>
                  <a:gd name="connsiteY2181" fmla="*/ 1112857 h 1744789"/>
                  <a:gd name="connsiteX2182" fmla="*/ 99437 w 2840893"/>
                  <a:gd name="connsiteY2182" fmla="*/ 1098801 h 1744789"/>
                  <a:gd name="connsiteX2183" fmla="*/ 99964 w 2840893"/>
                  <a:gd name="connsiteY2183" fmla="*/ 1098010 h 1744789"/>
                  <a:gd name="connsiteX2184" fmla="*/ 103391 w 2840893"/>
                  <a:gd name="connsiteY2184" fmla="*/ 1093793 h 1744789"/>
                  <a:gd name="connsiteX2185" fmla="*/ 107871 w 2840893"/>
                  <a:gd name="connsiteY2185" fmla="*/ 1090630 h 1744789"/>
                  <a:gd name="connsiteX2186" fmla="*/ 110595 w 2840893"/>
                  <a:gd name="connsiteY2186" fmla="*/ 1088785 h 1744789"/>
                  <a:gd name="connsiteX2187" fmla="*/ 115954 w 2840893"/>
                  <a:gd name="connsiteY2187" fmla="*/ 1072708 h 1744789"/>
                  <a:gd name="connsiteX2188" fmla="*/ 112615 w 2840893"/>
                  <a:gd name="connsiteY2188" fmla="*/ 1063747 h 1744789"/>
                  <a:gd name="connsiteX2189" fmla="*/ 113055 w 2840893"/>
                  <a:gd name="connsiteY2189" fmla="*/ 1056894 h 1744789"/>
                  <a:gd name="connsiteX2190" fmla="*/ 116920 w 2840893"/>
                  <a:gd name="connsiteY2190" fmla="*/ 1053819 h 1744789"/>
                  <a:gd name="connsiteX2191" fmla="*/ 122367 w 2840893"/>
                  <a:gd name="connsiteY2191" fmla="*/ 1042926 h 1744789"/>
                  <a:gd name="connsiteX2192" fmla="*/ 112527 w 2840893"/>
                  <a:gd name="connsiteY2192" fmla="*/ 1040993 h 1744789"/>
                  <a:gd name="connsiteX2193" fmla="*/ 120786 w 2840893"/>
                  <a:gd name="connsiteY2193" fmla="*/ 1032383 h 1744789"/>
                  <a:gd name="connsiteX2194" fmla="*/ 122016 w 2840893"/>
                  <a:gd name="connsiteY2194" fmla="*/ 1031065 h 1744789"/>
                  <a:gd name="connsiteX2195" fmla="*/ 125090 w 2840893"/>
                  <a:gd name="connsiteY2195" fmla="*/ 1027903 h 1744789"/>
                  <a:gd name="connsiteX2196" fmla="*/ 128429 w 2840893"/>
                  <a:gd name="connsiteY2196" fmla="*/ 1024915 h 1744789"/>
                  <a:gd name="connsiteX2197" fmla="*/ 132207 w 2840893"/>
                  <a:gd name="connsiteY2197" fmla="*/ 1021226 h 1744789"/>
                  <a:gd name="connsiteX2198" fmla="*/ 136511 w 2840893"/>
                  <a:gd name="connsiteY2198" fmla="*/ 1006993 h 1744789"/>
                  <a:gd name="connsiteX2199" fmla="*/ 134930 w 2840893"/>
                  <a:gd name="connsiteY2199" fmla="*/ 1000053 h 1744789"/>
                  <a:gd name="connsiteX2200" fmla="*/ 135457 w 2840893"/>
                  <a:gd name="connsiteY2200" fmla="*/ 986875 h 1744789"/>
                  <a:gd name="connsiteX2201" fmla="*/ 145648 w 2840893"/>
                  <a:gd name="connsiteY2201" fmla="*/ 981691 h 1744789"/>
                  <a:gd name="connsiteX2202" fmla="*/ 145912 w 2840893"/>
                  <a:gd name="connsiteY2202" fmla="*/ 981691 h 1744789"/>
                  <a:gd name="connsiteX2203" fmla="*/ 146966 w 2840893"/>
                  <a:gd name="connsiteY2203" fmla="*/ 981164 h 1744789"/>
                  <a:gd name="connsiteX2204" fmla="*/ 153204 w 2840893"/>
                  <a:gd name="connsiteY2204" fmla="*/ 962451 h 1744789"/>
                  <a:gd name="connsiteX2205" fmla="*/ 158123 w 2840893"/>
                  <a:gd name="connsiteY2205" fmla="*/ 952436 h 1744789"/>
                  <a:gd name="connsiteX2206" fmla="*/ 159881 w 2840893"/>
                  <a:gd name="connsiteY2206" fmla="*/ 947165 h 1744789"/>
                  <a:gd name="connsiteX2207" fmla="*/ 158036 w 2840893"/>
                  <a:gd name="connsiteY2207" fmla="*/ 944881 h 1744789"/>
                  <a:gd name="connsiteX2208" fmla="*/ 154961 w 2840893"/>
                  <a:gd name="connsiteY2208" fmla="*/ 935041 h 1744789"/>
                  <a:gd name="connsiteX2209" fmla="*/ 160408 w 2840893"/>
                  <a:gd name="connsiteY2209" fmla="*/ 926519 h 1744789"/>
                  <a:gd name="connsiteX2210" fmla="*/ 166382 w 2840893"/>
                  <a:gd name="connsiteY2210" fmla="*/ 922917 h 1744789"/>
                  <a:gd name="connsiteX2211" fmla="*/ 171653 w 2840893"/>
                  <a:gd name="connsiteY2211" fmla="*/ 919667 h 1744789"/>
                  <a:gd name="connsiteX2212" fmla="*/ 173586 w 2840893"/>
                  <a:gd name="connsiteY2212" fmla="*/ 916768 h 1744789"/>
                  <a:gd name="connsiteX2213" fmla="*/ 174289 w 2840893"/>
                  <a:gd name="connsiteY2213" fmla="*/ 912726 h 1744789"/>
                  <a:gd name="connsiteX2214" fmla="*/ 167612 w 2840893"/>
                  <a:gd name="connsiteY2214" fmla="*/ 911760 h 1744789"/>
                  <a:gd name="connsiteX2215" fmla="*/ 167260 w 2840893"/>
                  <a:gd name="connsiteY2215" fmla="*/ 911584 h 1744789"/>
                  <a:gd name="connsiteX2216" fmla="*/ 159881 w 2840893"/>
                  <a:gd name="connsiteY2216" fmla="*/ 907894 h 1744789"/>
                  <a:gd name="connsiteX2217" fmla="*/ 168666 w 2840893"/>
                  <a:gd name="connsiteY2217" fmla="*/ 897264 h 1744789"/>
                  <a:gd name="connsiteX2218" fmla="*/ 178242 w 2840893"/>
                  <a:gd name="connsiteY2218" fmla="*/ 885931 h 1744789"/>
                  <a:gd name="connsiteX2219" fmla="*/ 179472 w 2840893"/>
                  <a:gd name="connsiteY2219" fmla="*/ 895419 h 1744789"/>
                  <a:gd name="connsiteX2220" fmla="*/ 184655 w 2840893"/>
                  <a:gd name="connsiteY2220" fmla="*/ 887161 h 1744789"/>
                  <a:gd name="connsiteX2221" fmla="*/ 185973 w 2840893"/>
                  <a:gd name="connsiteY2221" fmla="*/ 885228 h 1744789"/>
                  <a:gd name="connsiteX2222" fmla="*/ 195461 w 2840893"/>
                  <a:gd name="connsiteY2222" fmla="*/ 868536 h 1744789"/>
                  <a:gd name="connsiteX2223" fmla="*/ 195373 w 2840893"/>
                  <a:gd name="connsiteY2223" fmla="*/ 868624 h 1744789"/>
                  <a:gd name="connsiteX2224" fmla="*/ 195198 w 2840893"/>
                  <a:gd name="connsiteY2224" fmla="*/ 859048 h 1744789"/>
                  <a:gd name="connsiteX2225" fmla="*/ 195110 w 2840893"/>
                  <a:gd name="connsiteY2225" fmla="*/ 858608 h 1744789"/>
                  <a:gd name="connsiteX2226" fmla="*/ 196867 w 2840893"/>
                  <a:gd name="connsiteY2226" fmla="*/ 851053 h 1744789"/>
                  <a:gd name="connsiteX2227" fmla="*/ 198888 w 2840893"/>
                  <a:gd name="connsiteY2227" fmla="*/ 848769 h 1744789"/>
                  <a:gd name="connsiteX2228" fmla="*/ 208815 w 2840893"/>
                  <a:gd name="connsiteY2228" fmla="*/ 839808 h 1744789"/>
                  <a:gd name="connsiteX2229" fmla="*/ 210836 w 2840893"/>
                  <a:gd name="connsiteY2229" fmla="*/ 836206 h 1744789"/>
                  <a:gd name="connsiteX2230" fmla="*/ 218040 w 2840893"/>
                  <a:gd name="connsiteY2230" fmla="*/ 815033 h 1744789"/>
                  <a:gd name="connsiteX2231" fmla="*/ 224102 w 2840893"/>
                  <a:gd name="connsiteY2231" fmla="*/ 808092 h 1744789"/>
                  <a:gd name="connsiteX2232" fmla="*/ 227001 w 2840893"/>
                  <a:gd name="connsiteY2232" fmla="*/ 805281 h 1744789"/>
                  <a:gd name="connsiteX2233" fmla="*/ 232799 w 2840893"/>
                  <a:gd name="connsiteY2233" fmla="*/ 793596 h 1744789"/>
                  <a:gd name="connsiteX2234" fmla="*/ 246241 w 2840893"/>
                  <a:gd name="connsiteY2234" fmla="*/ 771194 h 1744789"/>
                  <a:gd name="connsiteX2235" fmla="*/ 255114 w 2840893"/>
                  <a:gd name="connsiteY2235" fmla="*/ 754853 h 1744789"/>
                  <a:gd name="connsiteX2236" fmla="*/ 267150 w 2840893"/>
                  <a:gd name="connsiteY2236" fmla="*/ 733768 h 1744789"/>
                  <a:gd name="connsiteX2237" fmla="*/ 277693 w 2840893"/>
                  <a:gd name="connsiteY2237" fmla="*/ 718569 h 1744789"/>
                  <a:gd name="connsiteX2238" fmla="*/ 279450 w 2840893"/>
                  <a:gd name="connsiteY2238" fmla="*/ 715582 h 1744789"/>
                  <a:gd name="connsiteX2239" fmla="*/ 282612 w 2840893"/>
                  <a:gd name="connsiteY2239" fmla="*/ 710487 h 1744789"/>
                  <a:gd name="connsiteX2240" fmla="*/ 289641 w 2840893"/>
                  <a:gd name="connsiteY2240" fmla="*/ 696342 h 1744789"/>
                  <a:gd name="connsiteX2241" fmla="*/ 301677 w 2840893"/>
                  <a:gd name="connsiteY2241" fmla="*/ 677630 h 1744789"/>
                  <a:gd name="connsiteX2242" fmla="*/ 306245 w 2840893"/>
                  <a:gd name="connsiteY2242" fmla="*/ 673237 h 1744789"/>
                  <a:gd name="connsiteX2243" fmla="*/ 311428 w 2840893"/>
                  <a:gd name="connsiteY2243" fmla="*/ 665330 h 1744789"/>
                  <a:gd name="connsiteX2244" fmla="*/ 316436 w 2840893"/>
                  <a:gd name="connsiteY2244" fmla="*/ 657335 h 1744789"/>
                  <a:gd name="connsiteX2245" fmla="*/ 309320 w 2840893"/>
                  <a:gd name="connsiteY2245" fmla="*/ 655842 h 1744789"/>
                  <a:gd name="connsiteX2246" fmla="*/ 330317 w 2840893"/>
                  <a:gd name="connsiteY2246" fmla="*/ 634845 h 1744789"/>
                  <a:gd name="connsiteX2247" fmla="*/ 330580 w 2840893"/>
                  <a:gd name="connsiteY2247" fmla="*/ 635987 h 1744789"/>
                  <a:gd name="connsiteX2248" fmla="*/ 334446 w 2840893"/>
                  <a:gd name="connsiteY2248" fmla="*/ 631682 h 1744789"/>
                  <a:gd name="connsiteX2249" fmla="*/ 346218 w 2840893"/>
                  <a:gd name="connsiteY2249" fmla="*/ 617450 h 1744789"/>
                  <a:gd name="connsiteX2250" fmla="*/ 348327 w 2840893"/>
                  <a:gd name="connsiteY2250" fmla="*/ 614902 h 1744789"/>
                  <a:gd name="connsiteX2251" fmla="*/ 349118 w 2840893"/>
                  <a:gd name="connsiteY2251" fmla="*/ 614023 h 1744789"/>
                  <a:gd name="connsiteX2252" fmla="*/ 349030 w 2840893"/>
                  <a:gd name="connsiteY2252" fmla="*/ 604359 h 1744789"/>
                  <a:gd name="connsiteX2253" fmla="*/ 350875 w 2840893"/>
                  <a:gd name="connsiteY2253" fmla="*/ 601812 h 1744789"/>
                  <a:gd name="connsiteX2254" fmla="*/ 352456 w 2840893"/>
                  <a:gd name="connsiteY2254" fmla="*/ 599615 h 1744789"/>
                  <a:gd name="connsiteX2255" fmla="*/ 356761 w 2840893"/>
                  <a:gd name="connsiteY2255" fmla="*/ 593553 h 1744789"/>
                  <a:gd name="connsiteX2256" fmla="*/ 361417 w 2840893"/>
                  <a:gd name="connsiteY2256" fmla="*/ 597858 h 1744789"/>
                  <a:gd name="connsiteX2257" fmla="*/ 363701 w 2840893"/>
                  <a:gd name="connsiteY2257" fmla="*/ 594608 h 1744789"/>
                  <a:gd name="connsiteX2258" fmla="*/ 372662 w 2840893"/>
                  <a:gd name="connsiteY2258" fmla="*/ 583011 h 1744789"/>
                  <a:gd name="connsiteX2259" fmla="*/ 378461 w 2840893"/>
                  <a:gd name="connsiteY2259" fmla="*/ 575104 h 1744789"/>
                  <a:gd name="connsiteX2260" fmla="*/ 387246 w 2840893"/>
                  <a:gd name="connsiteY2260" fmla="*/ 564298 h 1744789"/>
                  <a:gd name="connsiteX2261" fmla="*/ 390497 w 2840893"/>
                  <a:gd name="connsiteY2261" fmla="*/ 560433 h 1744789"/>
                  <a:gd name="connsiteX2262" fmla="*/ 377582 w 2840893"/>
                  <a:gd name="connsiteY2262" fmla="*/ 559291 h 1744789"/>
                  <a:gd name="connsiteX2263" fmla="*/ 388125 w 2840893"/>
                  <a:gd name="connsiteY2263" fmla="*/ 549363 h 1744789"/>
                  <a:gd name="connsiteX2264" fmla="*/ 388915 w 2840893"/>
                  <a:gd name="connsiteY2264" fmla="*/ 548484 h 1744789"/>
                  <a:gd name="connsiteX2265" fmla="*/ 393484 w 2840893"/>
                  <a:gd name="connsiteY2265" fmla="*/ 544707 h 1744789"/>
                  <a:gd name="connsiteX2266" fmla="*/ 395680 w 2840893"/>
                  <a:gd name="connsiteY2266" fmla="*/ 543565 h 1744789"/>
                  <a:gd name="connsiteX2267" fmla="*/ 404202 w 2840893"/>
                  <a:gd name="connsiteY2267" fmla="*/ 539787 h 1744789"/>
                  <a:gd name="connsiteX2268" fmla="*/ 403060 w 2840893"/>
                  <a:gd name="connsiteY2268" fmla="*/ 530299 h 1744789"/>
                  <a:gd name="connsiteX2269" fmla="*/ 406047 w 2840893"/>
                  <a:gd name="connsiteY2269" fmla="*/ 520283 h 1744789"/>
                  <a:gd name="connsiteX2270" fmla="*/ 410615 w 2840893"/>
                  <a:gd name="connsiteY2270" fmla="*/ 514309 h 1744789"/>
                  <a:gd name="connsiteX2271" fmla="*/ 416941 w 2840893"/>
                  <a:gd name="connsiteY2271" fmla="*/ 520635 h 1744789"/>
                  <a:gd name="connsiteX2272" fmla="*/ 423530 w 2840893"/>
                  <a:gd name="connsiteY2272" fmla="*/ 516066 h 1744789"/>
                  <a:gd name="connsiteX2273" fmla="*/ 437235 w 2840893"/>
                  <a:gd name="connsiteY2273" fmla="*/ 503943 h 1744789"/>
                  <a:gd name="connsiteX2274" fmla="*/ 441540 w 2840893"/>
                  <a:gd name="connsiteY2274" fmla="*/ 498584 h 1744789"/>
                  <a:gd name="connsiteX2275" fmla="*/ 437147 w 2840893"/>
                  <a:gd name="connsiteY2275" fmla="*/ 498671 h 1744789"/>
                  <a:gd name="connsiteX2276" fmla="*/ 445405 w 2840893"/>
                  <a:gd name="connsiteY2276" fmla="*/ 487778 h 1744789"/>
                  <a:gd name="connsiteX2277" fmla="*/ 445845 w 2840893"/>
                  <a:gd name="connsiteY2277" fmla="*/ 487075 h 1744789"/>
                  <a:gd name="connsiteX2278" fmla="*/ 452170 w 2840893"/>
                  <a:gd name="connsiteY2278" fmla="*/ 481716 h 1744789"/>
                  <a:gd name="connsiteX2279" fmla="*/ 471849 w 2840893"/>
                  <a:gd name="connsiteY2279" fmla="*/ 468186 h 1744789"/>
                  <a:gd name="connsiteX2280" fmla="*/ 478350 w 2840893"/>
                  <a:gd name="connsiteY2280" fmla="*/ 461861 h 1744789"/>
                  <a:gd name="connsiteX2281" fmla="*/ 480547 w 2840893"/>
                  <a:gd name="connsiteY2281" fmla="*/ 457204 h 1744789"/>
                  <a:gd name="connsiteX2282" fmla="*/ 480547 w 2840893"/>
                  <a:gd name="connsiteY2282" fmla="*/ 456941 h 1744789"/>
                  <a:gd name="connsiteX2283" fmla="*/ 484588 w 2840893"/>
                  <a:gd name="connsiteY2283" fmla="*/ 443060 h 1744789"/>
                  <a:gd name="connsiteX2284" fmla="*/ 490123 w 2840893"/>
                  <a:gd name="connsiteY2284" fmla="*/ 441654 h 1744789"/>
                  <a:gd name="connsiteX2285" fmla="*/ 486872 w 2840893"/>
                  <a:gd name="connsiteY2285" fmla="*/ 435768 h 1744789"/>
                  <a:gd name="connsiteX2286" fmla="*/ 485291 w 2840893"/>
                  <a:gd name="connsiteY2286" fmla="*/ 421799 h 1744789"/>
                  <a:gd name="connsiteX2287" fmla="*/ 502950 w 2840893"/>
                  <a:gd name="connsiteY2287" fmla="*/ 433572 h 1744789"/>
                  <a:gd name="connsiteX2288" fmla="*/ 513404 w 2840893"/>
                  <a:gd name="connsiteY2288" fmla="*/ 424611 h 1744789"/>
                  <a:gd name="connsiteX2289" fmla="*/ 517533 w 2840893"/>
                  <a:gd name="connsiteY2289" fmla="*/ 421711 h 1744789"/>
                  <a:gd name="connsiteX2290" fmla="*/ 527636 w 2840893"/>
                  <a:gd name="connsiteY2290" fmla="*/ 413629 h 1744789"/>
                  <a:gd name="connsiteX2291" fmla="*/ 516391 w 2840893"/>
                  <a:gd name="connsiteY2291" fmla="*/ 414332 h 1744789"/>
                  <a:gd name="connsiteX2292" fmla="*/ 526670 w 2840893"/>
                  <a:gd name="connsiteY2292" fmla="*/ 402472 h 1744789"/>
                  <a:gd name="connsiteX2293" fmla="*/ 527900 w 2840893"/>
                  <a:gd name="connsiteY2293" fmla="*/ 400890 h 1744789"/>
                  <a:gd name="connsiteX2294" fmla="*/ 534225 w 2840893"/>
                  <a:gd name="connsiteY2294" fmla="*/ 394916 h 1744789"/>
                  <a:gd name="connsiteX2295" fmla="*/ 543099 w 2840893"/>
                  <a:gd name="connsiteY2295" fmla="*/ 393950 h 1744789"/>
                  <a:gd name="connsiteX2296" fmla="*/ 544944 w 2840893"/>
                  <a:gd name="connsiteY2296" fmla="*/ 394038 h 1744789"/>
                  <a:gd name="connsiteX2297" fmla="*/ 547755 w 2840893"/>
                  <a:gd name="connsiteY2297" fmla="*/ 393950 h 1744789"/>
                  <a:gd name="connsiteX2298" fmla="*/ 545559 w 2840893"/>
                  <a:gd name="connsiteY2298" fmla="*/ 373919 h 1744789"/>
                  <a:gd name="connsiteX2299" fmla="*/ 550303 w 2840893"/>
                  <a:gd name="connsiteY2299" fmla="*/ 372162 h 1744789"/>
                  <a:gd name="connsiteX2300" fmla="*/ 562251 w 2840893"/>
                  <a:gd name="connsiteY2300" fmla="*/ 373568 h 1744789"/>
                  <a:gd name="connsiteX2301" fmla="*/ 563569 w 2840893"/>
                  <a:gd name="connsiteY2301" fmla="*/ 375325 h 1744789"/>
                  <a:gd name="connsiteX2302" fmla="*/ 566468 w 2840893"/>
                  <a:gd name="connsiteY2302" fmla="*/ 374007 h 1744789"/>
                  <a:gd name="connsiteX2303" fmla="*/ 581579 w 2840893"/>
                  <a:gd name="connsiteY2303" fmla="*/ 363728 h 1744789"/>
                  <a:gd name="connsiteX2304" fmla="*/ 592385 w 2840893"/>
                  <a:gd name="connsiteY2304" fmla="*/ 352922 h 1744789"/>
                  <a:gd name="connsiteX2305" fmla="*/ 597129 w 2840893"/>
                  <a:gd name="connsiteY2305" fmla="*/ 348178 h 1744789"/>
                  <a:gd name="connsiteX2306" fmla="*/ 598886 w 2840893"/>
                  <a:gd name="connsiteY2306" fmla="*/ 346069 h 1744789"/>
                  <a:gd name="connsiteX2307" fmla="*/ 608989 w 2840893"/>
                  <a:gd name="connsiteY2307" fmla="*/ 339392 h 1744789"/>
                  <a:gd name="connsiteX2308" fmla="*/ 608989 w 2840893"/>
                  <a:gd name="connsiteY2308" fmla="*/ 339392 h 1744789"/>
                  <a:gd name="connsiteX2309" fmla="*/ 612503 w 2840893"/>
                  <a:gd name="connsiteY2309" fmla="*/ 337548 h 1744789"/>
                  <a:gd name="connsiteX2310" fmla="*/ 617159 w 2840893"/>
                  <a:gd name="connsiteY2310" fmla="*/ 334473 h 1744789"/>
                  <a:gd name="connsiteX2311" fmla="*/ 624364 w 2840893"/>
                  <a:gd name="connsiteY2311" fmla="*/ 328674 h 1744789"/>
                  <a:gd name="connsiteX2312" fmla="*/ 629108 w 2840893"/>
                  <a:gd name="connsiteY2312" fmla="*/ 324369 h 1744789"/>
                  <a:gd name="connsiteX2313" fmla="*/ 622079 w 2840893"/>
                  <a:gd name="connsiteY2313" fmla="*/ 321295 h 1744789"/>
                  <a:gd name="connsiteX2314" fmla="*/ 633852 w 2840893"/>
                  <a:gd name="connsiteY2314" fmla="*/ 314530 h 1744789"/>
                  <a:gd name="connsiteX2315" fmla="*/ 635785 w 2840893"/>
                  <a:gd name="connsiteY2315" fmla="*/ 313476 h 1744789"/>
                  <a:gd name="connsiteX2316" fmla="*/ 637014 w 2840893"/>
                  <a:gd name="connsiteY2316" fmla="*/ 312773 h 1744789"/>
                  <a:gd name="connsiteX2317" fmla="*/ 643603 w 2840893"/>
                  <a:gd name="connsiteY2317" fmla="*/ 310225 h 1744789"/>
                  <a:gd name="connsiteX2318" fmla="*/ 663898 w 2840893"/>
                  <a:gd name="connsiteY2318" fmla="*/ 300649 h 1744789"/>
                  <a:gd name="connsiteX2319" fmla="*/ 668818 w 2840893"/>
                  <a:gd name="connsiteY2319" fmla="*/ 297223 h 1744789"/>
                  <a:gd name="connsiteX2320" fmla="*/ 672068 w 2840893"/>
                  <a:gd name="connsiteY2320" fmla="*/ 293533 h 1744789"/>
                  <a:gd name="connsiteX2321" fmla="*/ 675934 w 2840893"/>
                  <a:gd name="connsiteY2321" fmla="*/ 282375 h 1744789"/>
                  <a:gd name="connsiteX2322" fmla="*/ 687530 w 2840893"/>
                  <a:gd name="connsiteY2322" fmla="*/ 282463 h 1744789"/>
                  <a:gd name="connsiteX2323" fmla="*/ 687794 w 2840893"/>
                  <a:gd name="connsiteY2323" fmla="*/ 282639 h 1744789"/>
                  <a:gd name="connsiteX2324" fmla="*/ 689727 w 2840893"/>
                  <a:gd name="connsiteY2324" fmla="*/ 281497 h 1744789"/>
                  <a:gd name="connsiteX2325" fmla="*/ 689815 w 2840893"/>
                  <a:gd name="connsiteY2325" fmla="*/ 281409 h 1744789"/>
                  <a:gd name="connsiteX2326" fmla="*/ 703080 w 2840893"/>
                  <a:gd name="connsiteY2326" fmla="*/ 272536 h 1744789"/>
                  <a:gd name="connsiteX2327" fmla="*/ 714326 w 2840893"/>
                  <a:gd name="connsiteY2327" fmla="*/ 264980 h 1744789"/>
                  <a:gd name="connsiteX2328" fmla="*/ 724780 w 2840893"/>
                  <a:gd name="connsiteY2328" fmla="*/ 258743 h 1744789"/>
                  <a:gd name="connsiteX2329" fmla="*/ 727240 w 2840893"/>
                  <a:gd name="connsiteY2329" fmla="*/ 257337 h 1744789"/>
                  <a:gd name="connsiteX2330" fmla="*/ 719509 w 2840893"/>
                  <a:gd name="connsiteY2330" fmla="*/ 253999 h 1744789"/>
                  <a:gd name="connsiteX2331" fmla="*/ 726713 w 2840893"/>
                  <a:gd name="connsiteY2331" fmla="*/ 247146 h 1744789"/>
                  <a:gd name="connsiteX2332" fmla="*/ 727416 w 2840893"/>
                  <a:gd name="connsiteY2332" fmla="*/ 246355 h 1744789"/>
                  <a:gd name="connsiteX2333" fmla="*/ 733214 w 2840893"/>
                  <a:gd name="connsiteY2333" fmla="*/ 242138 h 1744789"/>
                  <a:gd name="connsiteX2334" fmla="*/ 742615 w 2840893"/>
                  <a:gd name="connsiteY2334" fmla="*/ 241875 h 1744789"/>
                  <a:gd name="connsiteX2335" fmla="*/ 754036 w 2840893"/>
                  <a:gd name="connsiteY2335" fmla="*/ 238536 h 1744789"/>
                  <a:gd name="connsiteX2336" fmla="*/ 752366 w 2840893"/>
                  <a:gd name="connsiteY2336" fmla="*/ 237746 h 1744789"/>
                  <a:gd name="connsiteX2337" fmla="*/ 752015 w 2840893"/>
                  <a:gd name="connsiteY2337" fmla="*/ 237570 h 1744789"/>
                  <a:gd name="connsiteX2338" fmla="*/ 744635 w 2840893"/>
                  <a:gd name="connsiteY2338" fmla="*/ 233880 h 1744789"/>
                  <a:gd name="connsiteX2339" fmla="*/ 749906 w 2840893"/>
                  <a:gd name="connsiteY2339" fmla="*/ 227467 h 1744789"/>
                  <a:gd name="connsiteX2340" fmla="*/ 763085 w 2840893"/>
                  <a:gd name="connsiteY2340" fmla="*/ 211829 h 1744789"/>
                  <a:gd name="connsiteX2341" fmla="*/ 765017 w 2840893"/>
                  <a:gd name="connsiteY2341" fmla="*/ 226588 h 1744789"/>
                  <a:gd name="connsiteX2342" fmla="*/ 765105 w 2840893"/>
                  <a:gd name="connsiteY2342" fmla="*/ 229048 h 1744789"/>
                  <a:gd name="connsiteX2343" fmla="*/ 768883 w 2840893"/>
                  <a:gd name="connsiteY2343" fmla="*/ 226940 h 1744789"/>
                  <a:gd name="connsiteX2344" fmla="*/ 775472 w 2840893"/>
                  <a:gd name="connsiteY2344" fmla="*/ 224568 h 1744789"/>
                  <a:gd name="connsiteX2345" fmla="*/ 779689 w 2840893"/>
                  <a:gd name="connsiteY2345" fmla="*/ 223074 h 1744789"/>
                  <a:gd name="connsiteX2346" fmla="*/ 793218 w 2840893"/>
                  <a:gd name="connsiteY2346" fmla="*/ 215782 h 1744789"/>
                  <a:gd name="connsiteX2347" fmla="*/ 810789 w 2840893"/>
                  <a:gd name="connsiteY2347" fmla="*/ 205328 h 1744789"/>
                  <a:gd name="connsiteX2348" fmla="*/ 825988 w 2840893"/>
                  <a:gd name="connsiteY2348" fmla="*/ 197597 h 1744789"/>
                  <a:gd name="connsiteX2349" fmla="*/ 850499 w 2840893"/>
                  <a:gd name="connsiteY2349" fmla="*/ 183803 h 1744789"/>
                  <a:gd name="connsiteX2350" fmla="*/ 871057 w 2840893"/>
                  <a:gd name="connsiteY2350" fmla="*/ 175194 h 1744789"/>
                  <a:gd name="connsiteX2351" fmla="*/ 872990 w 2840893"/>
                  <a:gd name="connsiteY2351" fmla="*/ 171153 h 1744789"/>
                  <a:gd name="connsiteX2352" fmla="*/ 880809 w 2840893"/>
                  <a:gd name="connsiteY2352" fmla="*/ 168253 h 1744789"/>
                  <a:gd name="connsiteX2353" fmla="*/ 883005 w 2840893"/>
                  <a:gd name="connsiteY2353" fmla="*/ 168429 h 1744789"/>
                  <a:gd name="connsiteX2354" fmla="*/ 884059 w 2840893"/>
                  <a:gd name="connsiteY2354" fmla="*/ 168517 h 1744789"/>
                  <a:gd name="connsiteX2355" fmla="*/ 891000 w 2840893"/>
                  <a:gd name="connsiteY2355" fmla="*/ 164388 h 1744789"/>
                  <a:gd name="connsiteX2356" fmla="*/ 888364 w 2840893"/>
                  <a:gd name="connsiteY2356" fmla="*/ 160434 h 1744789"/>
                  <a:gd name="connsiteX2357" fmla="*/ 887749 w 2840893"/>
                  <a:gd name="connsiteY2357" fmla="*/ 153494 h 1744789"/>
                  <a:gd name="connsiteX2358" fmla="*/ 887749 w 2840893"/>
                  <a:gd name="connsiteY2358" fmla="*/ 151825 h 1744789"/>
                  <a:gd name="connsiteX2359" fmla="*/ 887661 w 2840893"/>
                  <a:gd name="connsiteY2359" fmla="*/ 148047 h 1744789"/>
                  <a:gd name="connsiteX2360" fmla="*/ 890912 w 2840893"/>
                  <a:gd name="connsiteY2360" fmla="*/ 146114 h 1744789"/>
                  <a:gd name="connsiteX2361" fmla="*/ 898292 w 2840893"/>
                  <a:gd name="connsiteY2361" fmla="*/ 145851 h 1744789"/>
                  <a:gd name="connsiteX2362" fmla="*/ 900751 w 2840893"/>
                  <a:gd name="connsiteY2362" fmla="*/ 147871 h 1744789"/>
                  <a:gd name="connsiteX2363" fmla="*/ 901103 w 2840893"/>
                  <a:gd name="connsiteY2363" fmla="*/ 148223 h 1744789"/>
                  <a:gd name="connsiteX2364" fmla="*/ 901454 w 2840893"/>
                  <a:gd name="connsiteY2364" fmla="*/ 148662 h 1744789"/>
                  <a:gd name="connsiteX2365" fmla="*/ 903739 w 2840893"/>
                  <a:gd name="connsiteY2365" fmla="*/ 152176 h 1744789"/>
                  <a:gd name="connsiteX2366" fmla="*/ 904002 w 2840893"/>
                  <a:gd name="connsiteY2366" fmla="*/ 151649 h 1744789"/>
                  <a:gd name="connsiteX2367" fmla="*/ 916829 w 2840893"/>
                  <a:gd name="connsiteY2367" fmla="*/ 146466 h 1744789"/>
                  <a:gd name="connsiteX2368" fmla="*/ 922188 w 2840893"/>
                  <a:gd name="connsiteY2368" fmla="*/ 151210 h 1744789"/>
                  <a:gd name="connsiteX2369" fmla="*/ 940549 w 2840893"/>
                  <a:gd name="connsiteY2369" fmla="*/ 144357 h 1744789"/>
                  <a:gd name="connsiteX2370" fmla="*/ 951092 w 2840893"/>
                  <a:gd name="connsiteY2370" fmla="*/ 140052 h 1744789"/>
                  <a:gd name="connsiteX2371" fmla="*/ 959086 w 2840893"/>
                  <a:gd name="connsiteY2371" fmla="*/ 136187 h 1744789"/>
                  <a:gd name="connsiteX2372" fmla="*/ 957241 w 2840893"/>
                  <a:gd name="connsiteY2372" fmla="*/ 134342 h 1744789"/>
                  <a:gd name="connsiteX2373" fmla="*/ 964533 w 2840893"/>
                  <a:gd name="connsiteY2373" fmla="*/ 130037 h 1744789"/>
                  <a:gd name="connsiteX2374" fmla="*/ 965060 w 2840893"/>
                  <a:gd name="connsiteY2374" fmla="*/ 129598 h 1744789"/>
                  <a:gd name="connsiteX2375" fmla="*/ 972089 w 2840893"/>
                  <a:gd name="connsiteY2375" fmla="*/ 127050 h 1744789"/>
                  <a:gd name="connsiteX2376" fmla="*/ 1000114 w 2840893"/>
                  <a:gd name="connsiteY2376" fmla="*/ 122921 h 1744789"/>
                  <a:gd name="connsiteX2377" fmla="*/ 1007230 w 2840893"/>
                  <a:gd name="connsiteY2377" fmla="*/ 121076 h 1744789"/>
                  <a:gd name="connsiteX2378" fmla="*/ 1011447 w 2840893"/>
                  <a:gd name="connsiteY2378" fmla="*/ 111763 h 1744789"/>
                  <a:gd name="connsiteX2379" fmla="*/ 1023747 w 2840893"/>
                  <a:gd name="connsiteY2379" fmla="*/ 112993 h 1744789"/>
                  <a:gd name="connsiteX2380" fmla="*/ 1024450 w 2840893"/>
                  <a:gd name="connsiteY2380" fmla="*/ 113433 h 1744789"/>
                  <a:gd name="connsiteX2381" fmla="*/ 1025240 w 2840893"/>
                  <a:gd name="connsiteY2381" fmla="*/ 113257 h 1744789"/>
                  <a:gd name="connsiteX2382" fmla="*/ 1048961 w 2840893"/>
                  <a:gd name="connsiteY2382" fmla="*/ 105965 h 1744789"/>
                  <a:gd name="connsiteX2383" fmla="*/ 1043250 w 2840893"/>
                  <a:gd name="connsiteY2383" fmla="*/ 103242 h 1744789"/>
                  <a:gd name="connsiteX2384" fmla="*/ 1052651 w 2840893"/>
                  <a:gd name="connsiteY2384" fmla="*/ 96740 h 1744789"/>
                  <a:gd name="connsiteX2385" fmla="*/ 1053705 w 2840893"/>
                  <a:gd name="connsiteY2385" fmla="*/ 95862 h 1744789"/>
                  <a:gd name="connsiteX2386" fmla="*/ 1061612 w 2840893"/>
                  <a:gd name="connsiteY2386" fmla="*/ 92260 h 1744789"/>
                  <a:gd name="connsiteX2387" fmla="*/ 1072945 w 2840893"/>
                  <a:gd name="connsiteY2387" fmla="*/ 95686 h 1744789"/>
                  <a:gd name="connsiteX2388" fmla="*/ 1080852 w 2840893"/>
                  <a:gd name="connsiteY2388" fmla="*/ 95159 h 1744789"/>
                  <a:gd name="connsiteX2389" fmla="*/ 1079885 w 2840893"/>
                  <a:gd name="connsiteY2389" fmla="*/ 93138 h 1744789"/>
                  <a:gd name="connsiteX2390" fmla="*/ 1079710 w 2840893"/>
                  <a:gd name="connsiteY2390" fmla="*/ 92787 h 1744789"/>
                  <a:gd name="connsiteX2391" fmla="*/ 1080500 w 2840893"/>
                  <a:gd name="connsiteY2391" fmla="*/ 83562 h 1744789"/>
                  <a:gd name="connsiteX2392" fmla="*/ 1084014 w 2840893"/>
                  <a:gd name="connsiteY2392" fmla="*/ 80751 h 1744789"/>
                  <a:gd name="connsiteX2393" fmla="*/ 1084893 w 2840893"/>
                  <a:gd name="connsiteY2393" fmla="*/ 80136 h 1744789"/>
                  <a:gd name="connsiteX2394" fmla="*/ 1095963 w 2840893"/>
                  <a:gd name="connsiteY2394" fmla="*/ 72053 h 1744789"/>
                  <a:gd name="connsiteX2395" fmla="*/ 1095348 w 2840893"/>
                  <a:gd name="connsiteY2395" fmla="*/ 85759 h 1744789"/>
                  <a:gd name="connsiteX2396" fmla="*/ 1095260 w 2840893"/>
                  <a:gd name="connsiteY2396" fmla="*/ 87076 h 1744789"/>
                  <a:gd name="connsiteX2397" fmla="*/ 1108438 w 2840893"/>
                  <a:gd name="connsiteY2397" fmla="*/ 89097 h 1744789"/>
                  <a:gd name="connsiteX2398" fmla="*/ 1121264 w 2840893"/>
                  <a:gd name="connsiteY2398" fmla="*/ 85144 h 1744789"/>
                  <a:gd name="connsiteX2399" fmla="*/ 1136375 w 2840893"/>
                  <a:gd name="connsiteY2399" fmla="*/ 78906 h 1744789"/>
                  <a:gd name="connsiteX2400" fmla="*/ 1148411 w 2840893"/>
                  <a:gd name="connsiteY2400" fmla="*/ 77149 h 1744789"/>
                  <a:gd name="connsiteX2401" fmla="*/ 1150783 w 2840893"/>
                  <a:gd name="connsiteY2401" fmla="*/ 77500 h 1744789"/>
                  <a:gd name="connsiteX2402" fmla="*/ 1154034 w 2840893"/>
                  <a:gd name="connsiteY2402" fmla="*/ 78291 h 1744789"/>
                  <a:gd name="connsiteX2403" fmla="*/ 1179511 w 2840893"/>
                  <a:gd name="connsiteY2403" fmla="*/ 73635 h 1744789"/>
                  <a:gd name="connsiteX2404" fmla="*/ 1181971 w 2840893"/>
                  <a:gd name="connsiteY2404" fmla="*/ 69418 h 1744789"/>
                  <a:gd name="connsiteX2405" fmla="*/ 1191723 w 2840893"/>
                  <a:gd name="connsiteY2405" fmla="*/ 66870 h 1744789"/>
                  <a:gd name="connsiteX2406" fmla="*/ 1205340 w 2840893"/>
                  <a:gd name="connsiteY2406" fmla="*/ 68364 h 1744789"/>
                  <a:gd name="connsiteX2407" fmla="*/ 1213335 w 2840893"/>
                  <a:gd name="connsiteY2407" fmla="*/ 68012 h 1744789"/>
                  <a:gd name="connsiteX2408" fmla="*/ 1224405 w 2840893"/>
                  <a:gd name="connsiteY2408" fmla="*/ 65904 h 1744789"/>
                  <a:gd name="connsiteX2409" fmla="*/ 1225108 w 2840893"/>
                  <a:gd name="connsiteY2409" fmla="*/ 65992 h 1744789"/>
                  <a:gd name="connsiteX2410" fmla="*/ 1224580 w 2840893"/>
                  <a:gd name="connsiteY2410" fmla="*/ 58612 h 1744789"/>
                  <a:gd name="connsiteX2411" fmla="*/ 1232048 w 2840893"/>
                  <a:gd name="connsiteY2411" fmla="*/ 59139 h 1744789"/>
                  <a:gd name="connsiteX2412" fmla="*/ 1232312 w 2840893"/>
                  <a:gd name="connsiteY2412" fmla="*/ 59139 h 1744789"/>
                  <a:gd name="connsiteX2413" fmla="*/ 1238637 w 2840893"/>
                  <a:gd name="connsiteY2413" fmla="*/ 60984 h 1744789"/>
                  <a:gd name="connsiteX2414" fmla="*/ 1251903 w 2840893"/>
                  <a:gd name="connsiteY2414" fmla="*/ 61862 h 1744789"/>
                  <a:gd name="connsiteX2415" fmla="*/ 1262006 w 2840893"/>
                  <a:gd name="connsiteY2415" fmla="*/ 60281 h 1744789"/>
                  <a:gd name="connsiteX2416" fmla="*/ 1280368 w 2840893"/>
                  <a:gd name="connsiteY2416" fmla="*/ 53868 h 1744789"/>
                  <a:gd name="connsiteX2417" fmla="*/ 1277117 w 2840893"/>
                  <a:gd name="connsiteY2417" fmla="*/ 48772 h 1744789"/>
                  <a:gd name="connsiteX2418" fmla="*/ 1290998 w 2840893"/>
                  <a:gd name="connsiteY2418" fmla="*/ 50529 h 1744789"/>
                  <a:gd name="connsiteX2419" fmla="*/ 1292667 w 2840893"/>
                  <a:gd name="connsiteY2419" fmla="*/ 50617 h 1744789"/>
                  <a:gd name="connsiteX2420" fmla="*/ 1301804 w 2840893"/>
                  <a:gd name="connsiteY2420" fmla="*/ 53516 h 1744789"/>
                  <a:gd name="connsiteX2421" fmla="*/ 1307866 w 2840893"/>
                  <a:gd name="connsiteY2421" fmla="*/ 55186 h 1744789"/>
                  <a:gd name="connsiteX2422" fmla="*/ 1307602 w 2840893"/>
                  <a:gd name="connsiteY2422" fmla="*/ 39196 h 1744789"/>
                  <a:gd name="connsiteX2423" fmla="*/ 1311644 w 2840893"/>
                  <a:gd name="connsiteY2423" fmla="*/ 37439 h 1744789"/>
                  <a:gd name="connsiteX2424" fmla="*/ 1321835 w 2840893"/>
                  <a:gd name="connsiteY2424" fmla="*/ 34803 h 1744789"/>
                  <a:gd name="connsiteX2425" fmla="*/ 1334222 w 2840893"/>
                  <a:gd name="connsiteY2425" fmla="*/ 33310 h 1744789"/>
                  <a:gd name="connsiteX2426" fmla="*/ 1328775 w 2840893"/>
                  <a:gd name="connsiteY2426" fmla="*/ 43677 h 1744789"/>
                  <a:gd name="connsiteX2427" fmla="*/ 1338966 w 2840893"/>
                  <a:gd name="connsiteY2427" fmla="*/ 42183 h 1744789"/>
                  <a:gd name="connsiteX2428" fmla="*/ 1342568 w 2840893"/>
                  <a:gd name="connsiteY2428" fmla="*/ 42798 h 1744789"/>
                  <a:gd name="connsiteX2429" fmla="*/ 1343974 w 2840893"/>
                  <a:gd name="connsiteY2429" fmla="*/ 46224 h 1744789"/>
                  <a:gd name="connsiteX2430" fmla="*/ 1345204 w 2840893"/>
                  <a:gd name="connsiteY2430" fmla="*/ 52813 h 1744789"/>
                  <a:gd name="connsiteX2431" fmla="*/ 1362247 w 2840893"/>
                  <a:gd name="connsiteY2431" fmla="*/ 52638 h 1744789"/>
                  <a:gd name="connsiteX2432" fmla="*/ 1378237 w 2840893"/>
                  <a:gd name="connsiteY2432" fmla="*/ 49739 h 1744789"/>
                  <a:gd name="connsiteX2433" fmla="*/ 1396159 w 2840893"/>
                  <a:gd name="connsiteY2433" fmla="*/ 47630 h 1744789"/>
                  <a:gd name="connsiteX2434" fmla="*/ 1395105 w 2840893"/>
                  <a:gd name="connsiteY2434" fmla="*/ 38318 h 1744789"/>
                  <a:gd name="connsiteX2435" fmla="*/ 1417595 w 2840893"/>
                  <a:gd name="connsiteY2435" fmla="*/ 53253 h 1744789"/>
                  <a:gd name="connsiteX2436" fmla="*/ 1430422 w 2840893"/>
                  <a:gd name="connsiteY2436" fmla="*/ 47894 h 1744789"/>
                  <a:gd name="connsiteX2437" fmla="*/ 1434551 w 2840893"/>
                  <a:gd name="connsiteY2437" fmla="*/ 44116 h 1744789"/>
                  <a:gd name="connsiteX2438" fmla="*/ 1434727 w 2840893"/>
                  <a:gd name="connsiteY2438" fmla="*/ 44028 h 1744789"/>
                  <a:gd name="connsiteX2439" fmla="*/ 1442721 w 2840893"/>
                  <a:gd name="connsiteY2439" fmla="*/ 38581 h 1744789"/>
                  <a:gd name="connsiteX2440" fmla="*/ 1444742 w 2840893"/>
                  <a:gd name="connsiteY2440" fmla="*/ 48333 h 1744789"/>
                  <a:gd name="connsiteX2441" fmla="*/ 1445093 w 2840893"/>
                  <a:gd name="connsiteY2441" fmla="*/ 49914 h 1744789"/>
                  <a:gd name="connsiteX2442" fmla="*/ 1459765 w 2840893"/>
                  <a:gd name="connsiteY2442" fmla="*/ 52023 h 1744789"/>
                  <a:gd name="connsiteX2443" fmla="*/ 1478917 w 2840893"/>
                  <a:gd name="connsiteY2443" fmla="*/ 55186 h 1744789"/>
                  <a:gd name="connsiteX2444" fmla="*/ 1480235 w 2840893"/>
                  <a:gd name="connsiteY2444" fmla="*/ 55098 h 1744789"/>
                  <a:gd name="connsiteX2445" fmla="*/ 1492534 w 2840893"/>
                  <a:gd name="connsiteY2445" fmla="*/ 55449 h 1744789"/>
                  <a:gd name="connsiteX2446" fmla="*/ 1492534 w 2840893"/>
                  <a:gd name="connsiteY2446" fmla="*/ 55273 h 1744789"/>
                  <a:gd name="connsiteX2447" fmla="*/ 1492534 w 2840893"/>
                  <a:gd name="connsiteY2447" fmla="*/ 49739 h 1744789"/>
                  <a:gd name="connsiteX2448" fmla="*/ 1497981 w 2840893"/>
                  <a:gd name="connsiteY2448" fmla="*/ 48772 h 1744789"/>
                  <a:gd name="connsiteX2449" fmla="*/ 1510984 w 2840893"/>
                  <a:gd name="connsiteY2449" fmla="*/ 49299 h 1744789"/>
                  <a:gd name="connsiteX2450" fmla="*/ 1511335 w 2840893"/>
                  <a:gd name="connsiteY2450" fmla="*/ 49387 h 1744789"/>
                  <a:gd name="connsiteX2451" fmla="*/ 1507821 w 2840893"/>
                  <a:gd name="connsiteY2451" fmla="*/ 44819 h 1744789"/>
                  <a:gd name="connsiteX2452" fmla="*/ 1519242 w 2840893"/>
                  <a:gd name="connsiteY2452" fmla="*/ 43501 h 1744789"/>
                  <a:gd name="connsiteX2453" fmla="*/ 1529257 w 2840893"/>
                  <a:gd name="connsiteY2453" fmla="*/ 46488 h 1744789"/>
                  <a:gd name="connsiteX2454" fmla="*/ 1535232 w 2840893"/>
                  <a:gd name="connsiteY2454" fmla="*/ 51056 h 1744789"/>
                  <a:gd name="connsiteX2455" fmla="*/ 1528994 w 2840893"/>
                  <a:gd name="connsiteY2455" fmla="*/ 57294 h 1744789"/>
                  <a:gd name="connsiteX2456" fmla="*/ 1539009 w 2840893"/>
                  <a:gd name="connsiteY2456" fmla="*/ 56152 h 1744789"/>
                  <a:gd name="connsiteX2457" fmla="*/ 1546828 w 2840893"/>
                  <a:gd name="connsiteY2457" fmla="*/ 53428 h 1744789"/>
                  <a:gd name="connsiteX2458" fmla="*/ 1547619 w 2840893"/>
                  <a:gd name="connsiteY2458" fmla="*/ 53428 h 1744789"/>
                  <a:gd name="connsiteX2459" fmla="*/ 1555965 w 2840893"/>
                  <a:gd name="connsiteY2459" fmla="*/ 52550 h 1744789"/>
                  <a:gd name="connsiteX2460" fmla="*/ 1555174 w 2840893"/>
                  <a:gd name="connsiteY2460" fmla="*/ 58260 h 1744789"/>
                  <a:gd name="connsiteX2461" fmla="*/ 1556580 w 2840893"/>
                  <a:gd name="connsiteY2461" fmla="*/ 57997 h 1744789"/>
                  <a:gd name="connsiteX2462" fmla="*/ 1577138 w 2840893"/>
                  <a:gd name="connsiteY2462" fmla="*/ 63620 h 1744789"/>
                  <a:gd name="connsiteX2463" fmla="*/ 1598750 w 2840893"/>
                  <a:gd name="connsiteY2463" fmla="*/ 64849 h 1744789"/>
                  <a:gd name="connsiteX2464" fmla="*/ 1600155 w 2840893"/>
                  <a:gd name="connsiteY2464" fmla="*/ 63707 h 1744789"/>
                  <a:gd name="connsiteX2465" fmla="*/ 1610434 w 2840893"/>
                  <a:gd name="connsiteY2465" fmla="*/ 60896 h 1744789"/>
                  <a:gd name="connsiteX2466" fmla="*/ 1615881 w 2840893"/>
                  <a:gd name="connsiteY2466" fmla="*/ 70209 h 1744789"/>
                  <a:gd name="connsiteX2467" fmla="*/ 1618077 w 2840893"/>
                  <a:gd name="connsiteY2467" fmla="*/ 70824 h 1744789"/>
                  <a:gd name="connsiteX2468" fmla="*/ 1625633 w 2840893"/>
                  <a:gd name="connsiteY2468" fmla="*/ 71175 h 1744789"/>
                  <a:gd name="connsiteX2469" fmla="*/ 1649178 w 2840893"/>
                  <a:gd name="connsiteY2469" fmla="*/ 70296 h 1744789"/>
                  <a:gd name="connsiteX2470" fmla="*/ 1661038 w 2840893"/>
                  <a:gd name="connsiteY2470" fmla="*/ 67397 h 1744789"/>
                  <a:gd name="connsiteX2471" fmla="*/ 1660072 w 2840893"/>
                  <a:gd name="connsiteY2471" fmla="*/ 76095 h 1744789"/>
                  <a:gd name="connsiteX2472" fmla="*/ 1672108 w 2840893"/>
                  <a:gd name="connsiteY2472" fmla="*/ 78642 h 1744789"/>
                  <a:gd name="connsiteX2473" fmla="*/ 1691787 w 2840893"/>
                  <a:gd name="connsiteY2473" fmla="*/ 79609 h 1744789"/>
                  <a:gd name="connsiteX2474" fmla="*/ 1703823 w 2840893"/>
                  <a:gd name="connsiteY2474" fmla="*/ 83826 h 1744789"/>
                  <a:gd name="connsiteX2475" fmla="*/ 1711378 w 2840893"/>
                  <a:gd name="connsiteY2475" fmla="*/ 87340 h 1744789"/>
                  <a:gd name="connsiteX2476" fmla="*/ 1720251 w 2840893"/>
                  <a:gd name="connsiteY2476" fmla="*/ 89624 h 1744789"/>
                  <a:gd name="connsiteX2477" fmla="*/ 1735626 w 2840893"/>
                  <a:gd name="connsiteY2477" fmla="*/ 91030 h 1744789"/>
                  <a:gd name="connsiteX2478" fmla="*/ 1740633 w 2840893"/>
                  <a:gd name="connsiteY2478" fmla="*/ 90503 h 1744789"/>
                  <a:gd name="connsiteX2479" fmla="*/ 1735889 w 2840893"/>
                  <a:gd name="connsiteY2479" fmla="*/ 84353 h 1744789"/>
                  <a:gd name="connsiteX2480" fmla="*/ 1747310 w 2840893"/>
                  <a:gd name="connsiteY2480" fmla="*/ 83035 h 1744789"/>
                  <a:gd name="connsiteX2481" fmla="*/ 1757326 w 2840893"/>
                  <a:gd name="connsiteY2481" fmla="*/ 86022 h 1744789"/>
                  <a:gd name="connsiteX2482" fmla="*/ 1763300 w 2840893"/>
                  <a:gd name="connsiteY2482" fmla="*/ 90591 h 1744789"/>
                  <a:gd name="connsiteX2483" fmla="*/ 1755569 w 2840893"/>
                  <a:gd name="connsiteY2483" fmla="*/ 98322 h 1744789"/>
                  <a:gd name="connsiteX2484" fmla="*/ 1772173 w 2840893"/>
                  <a:gd name="connsiteY2484" fmla="*/ 97795 h 1744789"/>
                  <a:gd name="connsiteX2485" fmla="*/ 1777444 w 2840893"/>
                  <a:gd name="connsiteY2485" fmla="*/ 96653 h 1744789"/>
                  <a:gd name="connsiteX2486" fmla="*/ 1781837 w 2840893"/>
                  <a:gd name="connsiteY2486" fmla="*/ 97707 h 1744789"/>
                  <a:gd name="connsiteX2487" fmla="*/ 1782979 w 2840893"/>
                  <a:gd name="connsiteY2487" fmla="*/ 98058 h 1744789"/>
                  <a:gd name="connsiteX2488" fmla="*/ 1794049 w 2840893"/>
                  <a:gd name="connsiteY2488" fmla="*/ 101133 h 1744789"/>
                  <a:gd name="connsiteX2489" fmla="*/ 1787635 w 2840893"/>
                  <a:gd name="connsiteY2489" fmla="*/ 107283 h 1744789"/>
                  <a:gd name="connsiteX2490" fmla="*/ 1792204 w 2840893"/>
                  <a:gd name="connsiteY2490" fmla="*/ 109216 h 1744789"/>
                  <a:gd name="connsiteX2491" fmla="*/ 1819263 w 2840893"/>
                  <a:gd name="connsiteY2491" fmla="*/ 115893 h 1744789"/>
                  <a:gd name="connsiteX2492" fmla="*/ 1828400 w 2840893"/>
                  <a:gd name="connsiteY2492" fmla="*/ 118967 h 1744789"/>
                  <a:gd name="connsiteX2493" fmla="*/ 1830508 w 2840893"/>
                  <a:gd name="connsiteY2493" fmla="*/ 123975 h 1744789"/>
                  <a:gd name="connsiteX2494" fmla="*/ 1832089 w 2840893"/>
                  <a:gd name="connsiteY2494" fmla="*/ 124239 h 1744789"/>
                  <a:gd name="connsiteX2495" fmla="*/ 1838415 w 2840893"/>
                  <a:gd name="connsiteY2495" fmla="*/ 125996 h 1744789"/>
                  <a:gd name="connsiteX2496" fmla="*/ 1851856 w 2840893"/>
                  <a:gd name="connsiteY2496" fmla="*/ 131003 h 1744789"/>
                  <a:gd name="connsiteX2497" fmla="*/ 1865386 w 2840893"/>
                  <a:gd name="connsiteY2497" fmla="*/ 131882 h 1744789"/>
                  <a:gd name="connsiteX2498" fmla="*/ 1866792 w 2840893"/>
                  <a:gd name="connsiteY2498" fmla="*/ 132497 h 1744789"/>
                  <a:gd name="connsiteX2499" fmla="*/ 1875841 w 2840893"/>
                  <a:gd name="connsiteY2499" fmla="*/ 135220 h 1744789"/>
                  <a:gd name="connsiteX2500" fmla="*/ 1876280 w 2840893"/>
                  <a:gd name="connsiteY2500" fmla="*/ 135747 h 1744789"/>
                  <a:gd name="connsiteX2501" fmla="*/ 1879882 w 2840893"/>
                  <a:gd name="connsiteY2501" fmla="*/ 140228 h 1744789"/>
                  <a:gd name="connsiteX2502" fmla="*/ 1884011 w 2840893"/>
                  <a:gd name="connsiteY2502" fmla="*/ 141282 h 1744789"/>
                  <a:gd name="connsiteX2503" fmla="*/ 1910455 w 2840893"/>
                  <a:gd name="connsiteY2503" fmla="*/ 151737 h 1744789"/>
                  <a:gd name="connsiteX2504" fmla="*/ 1918450 w 2840893"/>
                  <a:gd name="connsiteY2504" fmla="*/ 155075 h 1744789"/>
                  <a:gd name="connsiteX2505" fmla="*/ 1918713 w 2840893"/>
                  <a:gd name="connsiteY2505" fmla="*/ 154460 h 1744789"/>
                  <a:gd name="connsiteX2506" fmla="*/ 1918889 w 2840893"/>
                  <a:gd name="connsiteY2506" fmla="*/ 154109 h 1744789"/>
                  <a:gd name="connsiteX2507" fmla="*/ 1922579 w 2840893"/>
                  <a:gd name="connsiteY2507" fmla="*/ 146729 h 1744789"/>
                  <a:gd name="connsiteX2508" fmla="*/ 1936460 w 2840893"/>
                  <a:gd name="connsiteY2508" fmla="*/ 158238 h 1744789"/>
                  <a:gd name="connsiteX2509" fmla="*/ 1937865 w 2840893"/>
                  <a:gd name="connsiteY2509" fmla="*/ 151737 h 1744789"/>
                  <a:gd name="connsiteX2510" fmla="*/ 1945069 w 2840893"/>
                  <a:gd name="connsiteY2510" fmla="*/ 153670 h 1744789"/>
                  <a:gd name="connsiteX2511" fmla="*/ 1950868 w 2840893"/>
                  <a:gd name="connsiteY2511" fmla="*/ 161664 h 1744789"/>
                  <a:gd name="connsiteX2512" fmla="*/ 1949901 w 2840893"/>
                  <a:gd name="connsiteY2512" fmla="*/ 165618 h 1744789"/>
                  <a:gd name="connsiteX2513" fmla="*/ 1949110 w 2840893"/>
                  <a:gd name="connsiteY2513" fmla="*/ 168780 h 1744789"/>
                  <a:gd name="connsiteX2514" fmla="*/ 1957896 w 2840893"/>
                  <a:gd name="connsiteY2514" fmla="*/ 170010 h 1744789"/>
                  <a:gd name="connsiteX2515" fmla="*/ 1966330 w 2840893"/>
                  <a:gd name="connsiteY2515" fmla="*/ 169747 h 1744789"/>
                  <a:gd name="connsiteX2516" fmla="*/ 1967121 w 2840893"/>
                  <a:gd name="connsiteY2516" fmla="*/ 170010 h 1744789"/>
                  <a:gd name="connsiteX2517" fmla="*/ 1975906 w 2840893"/>
                  <a:gd name="connsiteY2517" fmla="*/ 171855 h 1744789"/>
                  <a:gd name="connsiteX2518" fmla="*/ 1972919 w 2840893"/>
                  <a:gd name="connsiteY2518" fmla="*/ 177127 h 1744789"/>
                  <a:gd name="connsiteX2519" fmla="*/ 1978278 w 2840893"/>
                  <a:gd name="connsiteY2519" fmla="*/ 178444 h 1744789"/>
                  <a:gd name="connsiteX2520" fmla="*/ 1982407 w 2840893"/>
                  <a:gd name="connsiteY2520" fmla="*/ 179235 h 1744789"/>
                  <a:gd name="connsiteX2521" fmla="*/ 1989172 w 2840893"/>
                  <a:gd name="connsiteY2521" fmla="*/ 177039 h 1744789"/>
                  <a:gd name="connsiteX2522" fmla="*/ 1992247 w 2840893"/>
                  <a:gd name="connsiteY2522" fmla="*/ 189953 h 1744789"/>
                  <a:gd name="connsiteX2523" fmla="*/ 1992862 w 2840893"/>
                  <a:gd name="connsiteY2523" fmla="*/ 190480 h 1744789"/>
                  <a:gd name="connsiteX2524" fmla="*/ 2005864 w 2840893"/>
                  <a:gd name="connsiteY2524" fmla="*/ 199529 h 1744789"/>
                  <a:gd name="connsiteX2525" fmla="*/ 2041181 w 2840893"/>
                  <a:gd name="connsiteY2525" fmla="*/ 217012 h 1744789"/>
                  <a:gd name="connsiteX2526" fmla="*/ 2054271 w 2840893"/>
                  <a:gd name="connsiteY2526" fmla="*/ 224304 h 1744789"/>
                  <a:gd name="connsiteX2527" fmla="*/ 2057522 w 2840893"/>
                  <a:gd name="connsiteY2527" fmla="*/ 226237 h 1744789"/>
                  <a:gd name="connsiteX2528" fmla="*/ 2061827 w 2840893"/>
                  <a:gd name="connsiteY2528" fmla="*/ 228521 h 1744789"/>
                  <a:gd name="connsiteX2529" fmla="*/ 2071754 w 2840893"/>
                  <a:gd name="connsiteY2529" fmla="*/ 230366 h 1744789"/>
                  <a:gd name="connsiteX2530" fmla="*/ 2075532 w 2840893"/>
                  <a:gd name="connsiteY2530" fmla="*/ 228257 h 1744789"/>
                  <a:gd name="connsiteX2531" fmla="*/ 2075796 w 2840893"/>
                  <a:gd name="connsiteY2531" fmla="*/ 228082 h 1744789"/>
                  <a:gd name="connsiteX2532" fmla="*/ 2084493 w 2840893"/>
                  <a:gd name="connsiteY2532" fmla="*/ 227555 h 1744789"/>
                  <a:gd name="connsiteX2533" fmla="*/ 2088974 w 2840893"/>
                  <a:gd name="connsiteY2533" fmla="*/ 231157 h 1744789"/>
                  <a:gd name="connsiteX2534" fmla="*/ 2090204 w 2840893"/>
                  <a:gd name="connsiteY2534" fmla="*/ 232211 h 1744789"/>
                  <a:gd name="connsiteX2535" fmla="*/ 2100043 w 2840893"/>
                  <a:gd name="connsiteY2535" fmla="*/ 240381 h 1744789"/>
                  <a:gd name="connsiteX2536" fmla="*/ 2086865 w 2840893"/>
                  <a:gd name="connsiteY2536" fmla="*/ 243808 h 1744789"/>
                  <a:gd name="connsiteX2537" fmla="*/ 2089150 w 2840893"/>
                  <a:gd name="connsiteY2537" fmla="*/ 245916 h 1744789"/>
                  <a:gd name="connsiteX2538" fmla="*/ 2102767 w 2840893"/>
                  <a:gd name="connsiteY2538" fmla="*/ 246707 h 1744789"/>
                  <a:gd name="connsiteX2539" fmla="*/ 2105403 w 2840893"/>
                  <a:gd name="connsiteY2539" fmla="*/ 247673 h 1744789"/>
                  <a:gd name="connsiteX2540" fmla="*/ 2111992 w 2840893"/>
                  <a:gd name="connsiteY2540" fmla="*/ 248640 h 1744789"/>
                  <a:gd name="connsiteX2541" fmla="*/ 2112167 w 2840893"/>
                  <a:gd name="connsiteY2541" fmla="*/ 248727 h 1744789"/>
                  <a:gd name="connsiteX2542" fmla="*/ 2123149 w 2840893"/>
                  <a:gd name="connsiteY2542" fmla="*/ 253032 h 1744789"/>
                  <a:gd name="connsiteX2543" fmla="*/ 2113485 w 2840893"/>
                  <a:gd name="connsiteY2543" fmla="*/ 260061 h 1744789"/>
                  <a:gd name="connsiteX2544" fmla="*/ 2113134 w 2840893"/>
                  <a:gd name="connsiteY2544" fmla="*/ 260412 h 1744789"/>
                  <a:gd name="connsiteX2545" fmla="*/ 2112519 w 2840893"/>
                  <a:gd name="connsiteY2545" fmla="*/ 260939 h 1744789"/>
                  <a:gd name="connsiteX2546" fmla="*/ 2135975 w 2840893"/>
                  <a:gd name="connsiteY2546" fmla="*/ 276489 h 1744789"/>
                  <a:gd name="connsiteX2547" fmla="*/ 2150296 w 2840893"/>
                  <a:gd name="connsiteY2547" fmla="*/ 286417 h 1744789"/>
                  <a:gd name="connsiteX2548" fmla="*/ 2150823 w 2840893"/>
                  <a:gd name="connsiteY2548" fmla="*/ 286768 h 1744789"/>
                  <a:gd name="connsiteX2549" fmla="*/ 2151350 w 2840893"/>
                  <a:gd name="connsiteY2549" fmla="*/ 286329 h 1744789"/>
                  <a:gd name="connsiteX2550" fmla="*/ 2160223 w 2840893"/>
                  <a:gd name="connsiteY2550" fmla="*/ 285802 h 1744789"/>
                  <a:gd name="connsiteX2551" fmla="*/ 2166197 w 2840893"/>
                  <a:gd name="connsiteY2551" fmla="*/ 294675 h 1744789"/>
                  <a:gd name="connsiteX2552" fmla="*/ 2171469 w 2840893"/>
                  <a:gd name="connsiteY2552" fmla="*/ 302230 h 1744789"/>
                  <a:gd name="connsiteX2553" fmla="*/ 2172786 w 2840893"/>
                  <a:gd name="connsiteY2553" fmla="*/ 303285 h 1744789"/>
                  <a:gd name="connsiteX2554" fmla="*/ 2182626 w 2840893"/>
                  <a:gd name="connsiteY2554" fmla="*/ 308819 h 1744789"/>
                  <a:gd name="connsiteX2555" fmla="*/ 2196068 w 2840893"/>
                  <a:gd name="connsiteY2555" fmla="*/ 316726 h 1744789"/>
                  <a:gd name="connsiteX2556" fmla="*/ 2202569 w 2840893"/>
                  <a:gd name="connsiteY2556" fmla="*/ 316463 h 1744789"/>
                  <a:gd name="connsiteX2557" fmla="*/ 2209333 w 2840893"/>
                  <a:gd name="connsiteY2557" fmla="*/ 317868 h 1744789"/>
                  <a:gd name="connsiteX2558" fmla="*/ 2207401 w 2840893"/>
                  <a:gd name="connsiteY2558" fmla="*/ 325072 h 1744789"/>
                  <a:gd name="connsiteX2559" fmla="*/ 2206874 w 2840893"/>
                  <a:gd name="connsiteY2559" fmla="*/ 326742 h 1744789"/>
                  <a:gd name="connsiteX2560" fmla="*/ 2206961 w 2840893"/>
                  <a:gd name="connsiteY2560" fmla="*/ 326829 h 1744789"/>
                  <a:gd name="connsiteX2561" fmla="*/ 2214693 w 2840893"/>
                  <a:gd name="connsiteY2561" fmla="*/ 332364 h 1744789"/>
                  <a:gd name="connsiteX2562" fmla="*/ 2234635 w 2840893"/>
                  <a:gd name="connsiteY2562" fmla="*/ 344664 h 1744789"/>
                  <a:gd name="connsiteX2563" fmla="*/ 2243772 w 2840893"/>
                  <a:gd name="connsiteY2563" fmla="*/ 353361 h 1744789"/>
                  <a:gd name="connsiteX2564" fmla="*/ 2248428 w 2840893"/>
                  <a:gd name="connsiteY2564" fmla="*/ 358808 h 1744789"/>
                  <a:gd name="connsiteX2565" fmla="*/ 2254402 w 2840893"/>
                  <a:gd name="connsiteY2565" fmla="*/ 363904 h 1744789"/>
                  <a:gd name="connsiteX2566" fmla="*/ 2254754 w 2840893"/>
                  <a:gd name="connsiteY2566" fmla="*/ 364255 h 1744789"/>
                  <a:gd name="connsiteX2567" fmla="*/ 2264945 w 2840893"/>
                  <a:gd name="connsiteY2567" fmla="*/ 373216 h 1744789"/>
                  <a:gd name="connsiteX2568" fmla="*/ 2275487 w 2840893"/>
                  <a:gd name="connsiteY2568" fmla="*/ 378575 h 1744789"/>
                  <a:gd name="connsiteX2569" fmla="*/ 2275136 w 2840893"/>
                  <a:gd name="connsiteY2569" fmla="*/ 376818 h 1744789"/>
                  <a:gd name="connsiteX2570" fmla="*/ 2283570 w 2840893"/>
                  <a:gd name="connsiteY2570" fmla="*/ 377170 h 1744789"/>
                  <a:gd name="connsiteX2571" fmla="*/ 2292004 w 2840893"/>
                  <a:gd name="connsiteY2571" fmla="*/ 385340 h 1744789"/>
                  <a:gd name="connsiteX2572" fmla="*/ 2287699 w 2840893"/>
                  <a:gd name="connsiteY2572" fmla="*/ 392720 h 1744789"/>
                  <a:gd name="connsiteX2573" fmla="*/ 2288226 w 2840893"/>
                  <a:gd name="connsiteY2573" fmla="*/ 393598 h 1744789"/>
                  <a:gd name="connsiteX2574" fmla="*/ 2293849 w 2840893"/>
                  <a:gd name="connsiteY2574" fmla="*/ 397025 h 1744789"/>
                  <a:gd name="connsiteX2575" fmla="*/ 2307905 w 2840893"/>
                  <a:gd name="connsiteY2575" fmla="*/ 400539 h 1744789"/>
                  <a:gd name="connsiteX2576" fmla="*/ 2308432 w 2840893"/>
                  <a:gd name="connsiteY2576" fmla="*/ 400714 h 1744789"/>
                  <a:gd name="connsiteX2577" fmla="*/ 2313967 w 2840893"/>
                  <a:gd name="connsiteY2577" fmla="*/ 406074 h 1744789"/>
                  <a:gd name="connsiteX2578" fmla="*/ 2314319 w 2840893"/>
                  <a:gd name="connsiteY2578" fmla="*/ 406776 h 1744789"/>
                  <a:gd name="connsiteX2579" fmla="*/ 2320381 w 2840893"/>
                  <a:gd name="connsiteY2579" fmla="*/ 415386 h 1744789"/>
                  <a:gd name="connsiteX2580" fmla="*/ 2311156 w 2840893"/>
                  <a:gd name="connsiteY2580" fmla="*/ 416792 h 1744789"/>
                  <a:gd name="connsiteX2581" fmla="*/ 2317657 w 2840893"/>
                  <a:gd name="connsiteY2581" fmla="*/ 421975 h 1744789"/>
                  <a:gd name="connsiteX2582" fmla="*/ 2329781 w 2840893"/>
                  <a:gd name="connsiteY2582" fmla="*/ 431639 h 1744789"/>
                  <a:gd name="connsiteX2583" fmla="*/ 2331274 w 2840893"/>
                  <a:gd name="connsiteY2583" fmla="*/ 432781 h 1744789"/>
                  <a:gd name="connsiteX2584" fmla="*/ 2340587 w 2840893"/>
                  <a:gd name="connsiteY2584" fmla="*/ 443324 h 1744789"/>
                  <a:gd name="connsiteX2585" fmla="*/ 2347088 w 2840893"/>
                  <a:gd name="connsiteY2585" fmla="*/ 447189 h 1744789"/>
                  <a:gd name="connsiteX2586" fmla="*/ 2358948 w 2840893"/>
                  <a:gd name="connsiteY2586" fmla="*/ 449825 h 1744789"/>
                  <a:gd name="connsiteX2587" fmla="*/ 2358597 w 2840893"/>
                  <a:gd name="connsiteY2587" fmla="*/ 461861 h 1744789"/>
                  <a:gd name="connsiteX2588" fmla="*/ 2358597 w 2840893"/>
                  <a:gd name="connsiteY2588" fmla="*/ 462651 h 1744789"/>
                  <a:gd name="connsiteX2589" fmla="*/ 2371775 w 2840893"/>
                  <a:gd name="connsiteY2589" fmla="*/ 474775 h 1744789"/>
                  <a:gd name="connsiteX2590" fmla="*/ 2377573 w 2840893"/>
                  <a:gd name="connsiteY2590" fmla="*/ 479871 h 1744789"/>
                  <a:gd name="connsiteX2591" fmla="*/ 2379418 w 2840893"/>
                  <a:gd name="connsiteY2591" fmla="*/ 481276 h 1744789"/>
                  <a:gd name="connsiteX2592" fmla="*/ 2385129 w 2840893"/>
                  <a:gd name="connsiteY2592" fmla="*/ 487075 h 1744789"/>
                  <a:gd name="connsiteX2593" fmla="*/ 2391454 w 2840893"/>
                  <a:gd name="connsiteY2593" fmla="*/ 486899 h 1744789"/>
                  <a:gd name="connsiteX2594" fmla="*/ 2398219 w 2840893"/>
                  <a:gd name="connsiteY2594" fmla="*/ 488305 h 1744789"/>
                  <a:gd name="connsiteX2595" fmla="*/ 2396286 w 2840893"/>
                  <a:gd name="connsiteY2595" fmla="*/ 495509 h 1744789"/>
                  <a:gd name="connsiteX2596" fmla="*/ 2394617 w 2840893"/>
                  <a:gd name="connsiteY2596" fmla="*/ 499111 h 1744789"/>
                  <a:gd name="connsiteX2597" fmla="*/ 2398746 w 2840893"/>
                  <a:gd name="connsiteY2597" fmla="*/ 504294 h 1744789"/>
                  <a:gd name="connsiteX2598" fmla="*/ 2400855 w 2840893"/>
                  <a:gd name="connsiteY2598" fmla="*/ 507105 h 1744789"/>
                  <a:gd name="connsiteX2599" fmla="*/ 2404105 w 2840893"/>
                  <a:gd name="connsiteY2599" fmla="*/ 511234 h 1744789"/>
                  <a:gd name="connsiteX2600" fmla="*/ 2408147 w 2840893"/>
                  <a:gd name="connsiteY2600" fmla="*/ 515979 h 1744789"/>
                  <a:gd name="connsiteX2601" fmla="*/ 2420270 w 2840893"/>
                  <a:gd name="connsiteY2601" fmla="*/ 522480 h 1744789"/>
                  <a:gd name="connsiteX2602" fmla="*/ 2435733 w 2840893"/>
                  <a:gd name="connsiteY2602" fmla="*/ 518087 h 1744789"/>
                  <a:gd name="connsiteX2603" fmla="*/ 2434678 w 2840893"/>
                  <a:gd name="connsiteY2603" fmla="*/ 544443 h 1744789"/>
                  <a:gd name="connsiteX2604" fmla="*/ 2445836 w 2840893"/>
                  <a:gd name="connsiteY2604" fmla="*/ 549451 h 1744789"/>
                  <a:gd name="connsiteX2605" fmla="*/ 2448384 w 2840893"/>
                  <a:gd name="connsiteY2605" fmla="*/ 550857 h 1744789"/>
                  <a:gd name="connsiteX2606" fmla="*/ 2451722 w 2840893"/>
                  <a:gd name="connsiteY2606" fmla="*/ 559818 h 1744789"/>
                  <a:gd name="connsiteX2607" fmla="*/ 2451634 w 2840893"/>
                  <a:gd name="connsiteY2607" fmla="*/ 560608 h 1744789"/>
                  <a:gd name="connsiteX2608" fmla="*/ 2451019 w 2840893"/>
                  <a:gd name="connsiteY2608" fmla="*/ 567373 h 1744789"/>
                  <a:gd name="connsiteX2609" fmla="*/ 2453128 w 2840893"/>
                  <a:gd name="connsiteY2609" fmla="*/ 570009 h 1744789"/>
                  <a:gd name="connsiteX2610" fmla="*/ 2468941 w 2840893"/>
                  <a:gd name="connsiteY2610" fmla="*/ 588985 h 1744789"/>
                  <a:gd name="connsiteX2611" fmla="*/ 2473510 w 2840893"/>
                  <a:gd name="connsiteY2611" fmla="*/ 595135 h 1744789"/>
                  <a:gd name="connsiteX2612" fmla="*/ 2483964 w 2840893"/>
                  <a:gd name="connsiteY2612" fmla="*/ 601900 h 1744789"/>
                  <a:gd name="connsiteX2613" fmla="*/ 2493980 w 2840893"/>
                  <a:gd name="connsiteY2613" fmla="*/ 606995 h 1744789"/>
                  <a:gd name="connsiteX2614" fmla="*/ 2490553 w 2840893"/>
                  <a:gd name="connsiteY2614" fmla="*/ 618240 h 1744789"/>
                  <a:gd name="connsiteX2615" fmla="*/ 2490905 w 2840893"/>
                  <a:gd name="connsiteY2615" fmla="*/ 618680 h 1744789"/>
                  <a:gd name="connsiteX2616" fmla="*/ 2502414 w 2840893"/>
                  <a:gd name="connsiteY2616" fmla="*/ 632648 h 1744789"/>
                  <a:gd name="connsiteX2617" fmla="*/ 2506016 w 2840893"/>
                  <a:gd name="connsiteY2617" fmla="*/ 636690 h 1744789"/>
                  <a:gd name="connsiteX2618" fmla="*/ 2508212 w 2840893"/>
                  <a:gd name="connsiteY2618" fmla="*/ 638886 h 1744789"/>
                  <a:gd name="connsiteX2619" fmla="*/ 2514538 w 2840893"/>
                  <a:gd name="connsiteY2619" fmla="*/ 647320 h 1744789"/>
                  <a:gd name="connsiteX2620" fmla="*/ 2515592 w 2840893"/>
                  <a:gd name="connsiteY2620" fmla="*/ 647144 h 1744789"/>
                  <a:gd name="connsiteX2621" fmla="*/ 2529560 w 2840893"/>
                  <a:gd name="connsiteY2621" fmla="*/ 645563 h 1744789"/>
                  <a:gd name="connsiteX2622" fmla="*/ 2520599 w 2840893"/>
                  <a:gd name="connsiteY2622" fmla="*/ 659005 h 1744789"/>
                  <a:gd name="connsiteX2623" fmla="*/ 2526398 w 2840893"/>
                  <a:gd name="connsiteY2623" fmla="*/ 665242 h 1744789"/>
                  <a:gd name="connsiteX2624" fmla="*/ 2531669 w 2840893"/>
                  <a:gd name="connsiteY2624" fmla="*/ 673149 h 1744789"/>
                  <a:gd name="connsiteX2625" fmla="*/ 2535886 w 2840893"/>
                  <a:gd name="connsiteY2625" fmla="*/ 679650 h 1744789"/>
                  <a:gd name="connsiteX2626" fmla="*/ 2539049 w 2840893"/>
                  <a:gd name="connsiteY2626" fmla="*/ 683076 h 1744789"/>
                  <a:gd name="connsiteX2627" fmla="*/ 2547746 w 2840893"/>
                  <a:gd name="connsiteY2627" fmla="*/ 697309 h 1744789"/>
                  <a:gd name="connsiteX2628" fmla="*/ 2555829 w 2840893"/>
                  <a:gd name="connsiteY2628" fmla="*/ 712420 h 1744789"/>
                  <a:gd name="connsiteX2629" fmla="*/ 2565493 w 2840893"/>
                  <a:gd name="connsiteY2629" fmla="*/ 729902 h 1744789"/>
                  <a:gd name="connsiteX2630" fmla="*/ 2572433 w 2840893"/>
                  <a:gd name="connsiteY2630" fmla="*/ 739654 h 1744789"/>
                  <a:gd name="connsiteX2631" fmla="*/ 2578495 w 2840893"/>
                  <a:gd name="connsiteY2631" fmla="*/ 745892 h 1744789"/>
                  <a:gd name="connsiteX2632" fmla="*/ 2584908 w 2840893"/>
                  <a:gd name="connsiteY2632" fmla="*/ 750812 h 1744789"/>
                  <a:gd name="connsiteX2633" fmla="*/ 2584645 w 2840893"/>
                  <a:gd name="connsiteY2633" fmla="*/ 759421 h 1744789"/>
                  <a:gd name="connsiteX2634" fmla="*/ 2586226 w 2840893"/>
                  <a:gd name="connsiteY2634" fmla="*/ 764868 h 1744789"/>
                  <a:gd name="connsiteX2635" fmla="*/ 2590267 w 2840893"/>
                  <a:gd name="connsiteY2635" fmla="*/ 771370 h 1744789"/>
                  <a:gd name="connsiteX2636" fmla="*/ 2596681 w 2840893"/>
                  <a:gd name="connsiteY2636" fmla="*/ 780506 h 1744789"/>
                  <a:gd name="connsiteX2637" fmla="*/ 2606257 w 2840893"/>
                  <a:gd name="connsiteY2637" fmla="*/ 795178 h 1744789"/>
                  <a:gd name="connsiteX2638" fmla="*/ 2619084 w 2840893"/>
                  <a:gd name="connsiteY2638" fmla="*/ 817229 h 1744789"/>
                  <a:gd name="connsiteX2639" fmla="*/ 2620050 w 2840893"/>
                  <a:gd name="connsiteY2639" fmla="*/ 818371 h 1744789"/>
                  <a:gd name="connsiteX2640" fmla="*/ 2625497 w 2840893"/>
                  <a:gd name="connsiteY2640" fmla="*/ 829177 h 1744789"/>
                  <a:gd name="connsiteX2641" fmla="*/ 2633140 w 2840893"/>
                  <a:gd name="connsiteY2641" fmla="*/ 845694 h 1744789"/>
                  <a:gd name="connsiteX2642" fmla="*/ 2638411 w 2840893"/>
                  <a:gd name="connsiteY2642" fmla="*/ 855006 h 1744789"/>
                  <a:gd name="connsiteX2643" fmla="*/ 2639114 w 2840893"/>
                  <a:gd name="connsiteY2643" fmla="*/ 855446 h 1744789"/>
                  <a:gd name="connsiteX2644" fmla="*/ 2642628 w 2840893"/>
                  <a:gd name="connsiteY2644" fmla="*/ 861420 h 1744789"/>
                  <a:gd name="connsiteX2645" fmla="*/ 2644034 w 2840893"/>
                  <a:gd name="connsiteY2645" fmla="*/ 873895 h 1744789"/>
                  <a:gd name="connsiteX2646" fmla="*/ 2645527 w 2840893"/>
                  <a:gd name="connsiteY2646" fmla="*/ 875652 h 1744789"/>
                  <a:gd name="connsiteX2647" fmla="*/ 2650799 w 2840893"/>
                  <a:gd name="connsiteY2647" fmla="*/ 886019 h 1744789"/>
                  <a:gd name="connsiteX2648" fmla="*/ 2655718 w 2840893"/>
                  <a:gd name="connsiteY2648" fmla="*/ 892959 h 1744789"/>
                  <a:gd name="connsiteX2649" fmla="*/ 2661868 w 2840893"/>
                  <a:gd name="connsiteY2649" fmla="*/ 901217 h 1744789"/>
                  <a:gd name="connsiteX2650" fmla="*/ 2665558 w 2840893"/>
                  <a:gd name="connsiteY2650" fmla="*/ 900866 h 1744789"/>
                  <a:gd name="connsiteX2651" fmla="*/ 2669687 w 2840893"/>
                  <a:gd name="connsiteY2651" fmla="*/ 901832 h 1744789"/>
                  <a:gd name="connsiteX2652" fmla="*/ 2688312 w 2840893"/>
                  <a:gd name="connsiteY2652" fmla="*/ 906664 h 1744789"/>
                  <a:gd name="connsiteX2653" fmla="*/ 2671269 w 2840893"/>
                  <a:gd name="connsiteY2653" fmla="*/ 914308 h 1744789"/>
                  <a:gd name="connsiteX2654" fmla="*/ 2664153 w 2840893"/>
                  <a:gd name="connsiteY2654" fmla="*/ 915625 h 1744789"/>
                  <a:gd name="connsiteX2655" fmla="*/ 2664504 w 2840893"/>
                  <a:gd name="connsiteY2655" fmla="*/ 919579 h 1744789"/>
                  <a:gd name="connsiteX2656" fmla="*/ 2665646 w 2840893"/>
                  <a:gd name="connsiteY2656" fmla="*/ 922127 h 1744789"/>
                  <a:gd name="connsiteX2657" fmla="*/ 2667315 w 2840893"/>
                  <a:gd name="connsiteY2657" fmla="*/ 922917 h 1744789"/>
                  <a:gd name="connsiteX2658" fmla="*/ 2676540 w 2840893"/>
                  <a:gd name="connsiteY2658" fmla="*/ 928452 h 1744789"/>
                  <a:gd name="connsiteX2659" fmla="*/ 2681635 w 2840893"/>
                  <a:gd name="connsiteY2659" fmla="*/ 936359 h 1744789"/>
                  <a:gd name="connsiteX2660" fmla="*/ 2682338 w 2840893"/>
                  <a:gd name="connsiteY2660" fmla="*/ 937940 h 1744789"/>
                  <a:gd name="connsiteX2661" fmla="*/ 2681547 w 2840893"/>
                  <a:gd name="connsiteY2661" fmla="*/ 946111 h 1744789"/>
                  <a:gd name="connsiteX2662" fmla="*/ 2680054 w 2840893"/>
                  <a:gd name="connsiteY2662" fmla="*/ 948834 h 1744789"/>
                  <a:gd name="connsiteX2663" fmla="*/ 2676891 w 2840893"/>
                  <a:gd name="connsiteY2663" fmla="*/ 949449 h 1744789"/>
                  <a:gd name="connsiteX2664" fmla="*/ 2676364 w 2840893"/>
                  <a:gd name="connsiteY2664" fmla="*/ 949537 h 1744789"/>
                  <a:gd name="connsiteX2665" fmla="*/ 2682426 w 2840893"/>
                  <a:gd name="connsiteY2665" fmla="*/ 962979 h 1744789"/>
                  <a:gd name="connsiteX2666" fmla="*/ 2688839 w 2840893"/>
                  <a:gd name="connsiteY2666" fmla="*/ 972818 h 1744789"/>
                  <a:gd name="connsiteX2667" fmla="*/ 2692266 w 2840893"/>
                  <a:gd name="connsiteY2667" fmla="*/ 977650 h 1744789"/>
                  <a:gd name="connsiteX2668" fmla="*/ 2694901 w 2840893"/>
                  <a:gd name="connsiteY2668" fmla="*/ 981604 h 1744789"/>
                  <a:gd name="connsiteX2669" fmla="*/ 2692090 w 2840893"/>
                  <a:gd name="connsiteY2669" fmla="*/ 985206 h 1744789"/>
                  <a:gd name="connsiteX2670" fmla="*/ 2693056 w 2840893"/>
                  <a:gd name="connsiteY2670" fmla="*/ 986787 h 1744789"/>
                  <a:gd name="connsiteX2671" fmla="*/ 2695341 w 2840893"/>
                  <a:gd name="connsiteY2671" fmla="*/ 987665 h 1744789"/>
                  <a:gd name="connsiteX2672" fmla="*/ 2696570 w 2840893"/>
                  <a:gd name="connsiteY2672" fmla="*/ 988017 h 1744789"/>
                  <a:gd name="connsiteX2673" fmla="*/ 2702632 w 2840893"/>
                  <a:gd name="connsiteY2673" fmla="*/ 991004 h 1744789"/>
                  <a:gd name="connsiteX2674" fmla="*/ 2706586 w 2840893"/>
                  <a:gd name="connsiteY2674" fmla="*/ 998823 h 1744789"/>
                  <a:gd name="connsiteX2675" fmla="*/ 2702281 w 2840893"/>
                  <a:gd name="connsiteY2675" fmla="*/ 1006818 h 1744789"/>
                  <a:gd name="connsiteX2676" fmla="*/ 2704126 w 2840893"/>
                  <a:gd name="connsiteY2676" fmla="*/ 1013670 h 1744789"/>
                  <a:gd name="connsiteX2677" fmla="*/ 2706937 w 2840893"/>
                  <a:gd name="connsiteY2677" fmla="*/ 1025970 h 1744789"/>
                  <a:gd name="connsiteX2678" fmla="*/ 2708958 w 2840893"/>
                  <a:gd name="connsiteY2678" fmla="*/ 1027288 h 1744789"/>
                  <a:gd name="connsiteX2679" fmla="*/ 2716689 w 2840893"/>
                  <a:gd name="connsiteY2679" fmla="*/ 1034579 h 1744789"/>
                  <a:gd name="connsiteX2680" fmla="*/ 2718885 w 2840893"/>
                  <a:gd name="connsiteY2680" fmla="*/ 1047142 h 1744789"/>
                  <a:gd name="connsiteX2681" fmla="*/ 2718885 w 2840893"/>
                  <a:gd name="connsiteY2681" fmla="*/ 1049251 h 1744789"/>
                  <a:gd name="connsiteX2682" fmla="*/ 2719676 w 2840893"/>
                  <a:gd name="connsiteY2682" fmla="*/ 1051184 h 1744789"/>
                  <a:gd name="connsiteX2683" fmla="*/ 2720291 w 2840893"/>
                  <a:gd name="connsiteY2683" fmla="*/ 1053117 h 1744789"/>
                  <a:gd name="connsiteX2684" fmla="*/ 2720906 w 2840893"/>
                  <a:gd name="connsiteY2684" fmla="*/ 1055049 h 1744789"/>
                  <a:gd name="connsiteX2685" fmla="*/ 2735138 w 2840893"/>
                  <a:gd name="connsiteY2685" fmla="*/ 1064538 h 1744789"/>
                  <a:gd name="connsiteX2686" fmla="*/ 2723190 w 2840893"/>
                  <a:gd name="connsiteY2686" fmla="*/ 1069018 h 1744789"/>
                  <a:gd name="connsiteX2687" fmla="*/ 2722048 w 2840893"/>
                  <a:gd name="connsiteY2687" fmla="*/ 1069370 h 1744789"/>
                  <a:gd name="connsiteX2688" fmla="*/ 2727407 w 2840893"/>
                  <a:gd name="connsiteY2688" fmla="*/ 1091157 h 1744789"/>
                  <a:gd name="connsiteX2689" fmla="*/ 2727495 w 2840893"/>
                  <a:gd name="connsiteY2689" fmla="*/ 1090982 h 1744789"/>
                  <a:gd name="connsiteX2690" fmla="*/ 2738125 w 2840893"/>
                  <a:gd name="connsiteY2690" fmla="*/ 1099767 h 1744789"/>
                  <a:gd name="connsiteX2691" fmla="*/ 2749458 w 2840893"/>
                  <a:gd name="connsiteY2691" fmla="*/ 1109343 h 1744789"/>
                  <a:gd name="connsiteX2692" fmla="*/ 2734699 w 2840893"/>
                  <a:gd name="connsiteY2692" fmla="*/ 1111276 h 1744789"/>
                  <a:gd name="connsiteX2693" fmla="*/ 2732766 w 2840893"/>
                  <a:gd name="connsiteY2693" fmla="*/ 1111451 h 1744789"/>
                  <a:gd name="connsiteX2694" fmla="*/ 2732766 w 2840893"/>
                  <a:gd name="connsiteY2694" fmla="*/ 1111451 h 1744789"/>
                  <a:gd name="connsiteX2695" fmla="*/ 2733030 w 2840893"/>
                  <a:gd name="connsiteY2695" fmla="*/ 1113121 h 1744789"/>
                  <a:gd name="connsiteX2696" fmla="*/ 2737598 w 2840893"/>
                  <a:gd name="connsiteY2696" fmla="*/ 1130164 h 1744789"/>
                  <a:gd name="connsiteX2697" fmla="*/ 2744187 w 2840893"/>
                  <a:gd name="connsiteY2697" fmla="*/ 1151513 h 1744789"/>
                  <a:gd name="connsiteX2698" fmla="*/ 2747614 w 2840893"/>
                  <a:gd name="connsiteY2698" fmla="*/ 1164954 h 1744789"/>
                  <a:gd name="connsiteX2699" fmla="*/ 2750337 w 2840893"/>
                  <a:gd name="connsiteY2699" fmla="*/ 1175233 h 1744789"/>
                  <a:gd name="connsiteX2700" fmla="*/ 2755960 w 2840893"/>
                  <a:gd name="connsiteY2700" fmla="*/ 1188938 h 1744789"/>
                  <a:gd name="connsiteX2701" fmla="*/ 2759474 w 2840893"/>
                  <a:gd name="connsiteY2701" fmla="*/ 1196670 h 1744789"/>
                  <a:gd name="connsiteX2702" fmla="*/ 2765711 w 2840893"/>
                  <a:gd name="connsiteY2702" fmla="*/ 1197372 h 1744789"/>
                  <a:gd name="connsiteX2703" fmla="*/ 2777484 w 2840893"/>
                  <a:gd name="connsiteY2703" fmla="*/ 1203259 h 1744789"/>
                  <a:gd name="connsiteX2704" fmla="*/ 2758507 w 2840893"/>
                  <a:gd name="connsiteY2704" fmla="*/ 1212747 h 1744789"/>
                  <a:gd name="connsiteX2705" fmla="*/ 2764569 w 2840893"/>
                  <a:gd name="connsiteY2705" fmla="*/ 1223553 h 1744789"/>
                  <a:gd name="connsiteX2706" fmla="*/ 2771861 w 2840893"/>
                  <a:gd name="connsiteY2706" fmla="*/ 1241387 h 1744789"/>
                  <a:gd name="connsiteX2707" fmla="*/ 2769753 w 2840893"/>
                  <a:gd name="connsiteY2707" fmla="*/ 1245868 h 1744789"/>
                  <a:gd name="connsiteX2708" fmla="*/ 2769577 w 2840893"/>
                  <a:gd name="connsiteY2708" fmla="*/ 1246043 h 1744789"/>
                  <a:gd name="connsiteX2709" fmla="*/ 2765887 w 2840893"/>
                  <a:gd name="connsiteY2709" fmla="*/ 1251842 h 1744789"/>
                  <a:gd name="connsiteX2710" fmla="*/ 2766502 w 2840893"/>
                  <a:gd name="connsiteY2710" fmla="*/ 1255092 h 1744789"/>
                  <a:gd name="connsiteX2711" fmla="*/ 2769313 w 2840893"/>
                  <a:gd name="connsiteY2711" fmla="*/ 1265811 h 1744789"/>
                  <a:gd name="connsiteX2712" fmla="*/ 2773003 w 2840893"/>
                  <a:gd name="connsiteY2712" fmla="*/ 1286017 h 1744789"/>
                  <a:gd name="connsiteX2713" fmla="*/ 2776166 w 2840893"/>
                  <a:gd name="connsiteY2713" fmla="*/ 1284875 h 1744789"/>
                  <a:gd name="connsiteX2714" fmla="*/ 2783019 w 2840893"/>
                  <a:gd name="connsiteY2714" fmla="*/ 1285314 h 1744789"/>
                  <a:gd name="connsiteX2715" fmla="*/ 2786533 w 2840893"/>
                  <a:gd name="connsiteY2715" fmla="*/ 1291288 h 1744789"/>
                  <a:gd name="connsiteX2716" fmla="*/ 2788114 w 2840893"/>
                  <a:gd name="connsiteY2716" fmla="*/ 1305257 h 1744789"/>
                  <a:gd name="connsiteX2717" fmla="*/ 2773706 w 2840893"/>
                  <a:gd name="connsiteY2717" fmla="*/ 1295681 h 1744789"/>
                  <a:gd name="connsiteX2718" fmla="*/ 2775815 w 2840893"/>
                  <a:gd name="connsiteY2718" fmla="*/ 1302709 h 1744789"/>
                  <a:gd name="connsiteX2719" fmla="*/ 2781964 w 2840893"/>
                  <a:gd name="connsiteY2719" fmla="*/ 1307014 h 1744789"/>
                  <a:gd name="connsiteX2720" fmla="*/ 2784161 w 2840893"/>
                  <a:gd name="connsiteY2720" fmla="*/ 1313339 h 1744789"/>
                  <a:gd name="connsiteX2721" fmla="*/ 2784776 w 2840893"/>
                  <a:gd name="connsiteY2721" fmla="*/ 1315184 h 1744789"/>
                  <a:gd name="connsiteX2722" fmla="*/ 2787323 w 2840893"/>
                  <a:gd name="connsiteY2722" fmla="*/ 1323003 h 1744789"/>
                  <a:gd name="connsiteX2723" fmla="*/ 2779241 w 2840893"/>
                  <a:gd name="connsiteY2723" fmla="*/ 1323706 h 1744789"/>
                  <a:gd name="connsiteX2724" fmla="*/ 2779241 w 2840893"/>
                  <a:gd name="connsiteY2724" fmla="*/ 1323970 h 1744789"/>
                  <a:gd name="connsiteX2725" fmla="*/ 2779856 w 2840893"/>
                  <a:gd name="connsiteY2725" fmla="*/ 1323882 h 1744789"/>
                  <a:gd name="connsiteX2726" fmla="*/ 2790750 w 2840893"/>
                  <a:gd name="connsiteY2726" fmla="*/ 1324409 h 1744789"/>
                  <a:gd name="connsiteX2727" fmla="*/ 2799447 w 2840893"/>
                  <a:gd name="connsiteY2727" fmla="*/ 1326693 h 1744789"/>
                  <a:gd name="connsiteX2728" fmla="*/ 2794527 w 2840893"/>
                  <a:gd name="connsiteY2728" fmla="*/ 1334249 h 1744789"/>
                  <a:gd name="connsiteX2729" fmla="*/ 2794176 w 2840893"/>
                  <a:gd name="connsiteY2729" fmla="*/ 1334864 h 1744789"/>
                  <a:gd name="connsiteX2730" fmla="*/ 2787499 w 2840893"/>
                  <a:gd name="connsiteY2730" fmla="*/ 1340486 h 1744789"/>
                  <a:gd name="connsiteX2731" fmla="*/ 2786972 w 2840893"/>
                  <a:gd name="connsiteY2731" fmla="*/ 1340574 h 1744789"/>
                  <a:gd name="connsiteX2732" fmla="*/ 2779856 w 2840893"/>
                  <a:gd name="connsiteY2732" fmla="*/ 1340047 h 1744789"/>
                  <a:gd name="connsiteX2733" fmla="*/ 2784688 w 2840893"/>
                  <a:gd name="connsiteY2733" fmla="*/ 1350853 h 1744789"/>
                  <a:gd name="connsiteX2734" fmla="*/ 2788026 w 2840893"/>
                  <a:gd name="connsiteY2734" fmla="*/ 1356300 h 1744789"/>
                  <a:gd name="connsiteX2735" fmla="*/ 2788466 w 2840893"/>
                  <a:gd name="connsiteY2735" fmla="*/ 1357354 h 1744789"/>
                  <a:gd name="connsiteX2736" fmla="*/ 2795494 w 2840893"/>
                  <a:gd name="connsiteY2736" fmla="*/ 1371850 h 1744789"/>
                  <a:gd name="connsiteX2737" fmla="*/ 2785566 w 2840893"/>
                  <a:gd name="connsiteY2737" fmla="*/ 1368248 h 1744789"/>
                  <a:gd name="connsiteX2738" fmla="*/ 2786181 w 2840893"/>
                  <a:gd name="connsiteY2738" fmla="*/ 1381690 h 1744789"/>
                  <a:gd name="connsiteX2739" fmla="*/ 2785654 w 2840893"/>
                  <a:gd name="connsiteY2739" fmla="*/ 1393286 h 1744789"/>
                  <a:gd name="connsiteX2740" fmla="*/ 2785303 w 2840893"/>
                  <a:gd name="connsiteY2740" fmla="*/ 1409012 h 1744789"/>
                  <a:gd name="connsiteX2741" fmla="*/ 2787850 w 2840893"/>
                  <a:gd name="connsiteY2741" fmla="*/ 1423332 h 1744789"/>
                  <a:gd name="connsiteX2742" fmla="*/ 2788729 w 2840893"/>
                  <a:gd name="connsiteY2742" fmla="*/ 1423684 h 1744789"/>
                  <a:gd name="connsiteX2743" fmla="*/ 2798042 w 2840893"/>
                  <a:gd name="connsiteY2743" fmla="*/ 1433611 h 1744789"/>
                  <a:gd name="connsiteX2744" fmla="*/ 2795055 w 2840893"/>
                  <a:gd name="connsiteY2744" fmla="*/ 1441167 h 1744789"/>
                  <a:gd name="connsiteX2745" fmla="*/ 2803752 w 2840893"/>
                  <a:gd name="connsiteY2745" fmla="*/ 1448371 h 1744789"/>
                  <a:gd name="connsiteX2746" fmla="*/ 2815173 w 2840893"/>
                  <a:gd name="connsiteY2746" fmla="*/ 1457947 h 1744789"/>
                  <a:gd name="connsiteX2747" fmla="*/ 2800414 w 2840893"/>
                  <a:gd name="connsiteY2747" fmla="*/ 1459880 h 1744789"/>
                  <a:gd name="connsiteX2748" fmla="*/ 2790310 w 2840893"/>
                  <a:gd name="connsiteY2748" fmla="*/ 1456892 h 1744789"/>
                  <a:gd name="connsiteX2749" fmla="*/ 2790310 w 2840893"/>
                  <a:gd name="connsiteY2749" fmla="*/ 1460055 h 1744789"/>
                  <a:gd name="connsiteX2750" fmla="*/ 2794352 w 2840893"/>
                  <a:gd name="connsiteY2750" fmla="*/ 1470422 h 1744789"/>
                  <a:gd name="connsiteX2751" fmla="*/ 2796285 w 2840893"/>
                  <a:gd name="connsiteY2751" fmla="*/ 1473058 h 1744789"/>
                  <a:gd name="connsiteX2752" fmla="*/ 2796724 w 2840893"/>
                  <a:gd name="connsiteY2752" fmla="*/ 1473760 h 1744789"/>
                  <a:gd name="connsiteX2753" fmla="*/ 2802083 w 2840893"/>
                  <a:gd name="connsiteY2753" fmla="*/ 1481667 h 1744789"/>
                  <a:gd name="connsiteX2754" fmla="*/ 2792682 w 2840893"/>
                  <a:gd name="connsiteY2754" fmla="*/ 1483776 h 1744789"/>
                  <a:gd name="connsiteX2755" fmla="*/ 2792682 w 2840893"/>
                  <a:gd name="connsiteY2755" fmla="*/ 1483776 h 1744789"/>
                  <a:gd name="connsiteX2756" fmla="*/ 2792595 w 2840893"/>
                  <a:gd name="connsiteY2756" fmla="*/ 1504685 h 1744789"/>
                  <a:gd name="connsiteX2757" fmla="*/ 2790574 w 2840893"/>
                  <a:gd name="connsiteY2757" fmla="*/ 1519972 h 1744789"/>
                  <a:gd name="connsiteX2758" fmla="*/ 2791980 w 2840893"/>
                  <a:gd name="connsiteY2758" fmla="*/ 1533852 h 1744789"/>
                  <a:gd name="connsiteX2759" fmla="*/ 2792507 w 2840893"/>
                  <a:gd name="connsiteY2759" fmla="*/ 1537279 h 1744789"/>
                  <a:gd name="connsiteX2760" fmla="*/ 2815349 w 2840893"/>
                  <a:gd name="connsiteY2760" fmla="*/ 1551423 h 1744789"/>
                  <a:gd name="connsiteX2761" fmla="*/ 2791101 w 2840893"/>
                  <a:gd name="connsiteY2761" fmla="*/ 1549490 h 1744789"/>
                  <a:gd name="connsiteX2762" fmla="*/ 2792243 w 2840893"/>
                  <a:gd name="connsiteY2762" fmla="*/ 1576901 h 1744789"/>
                  <a:gd name="connsiteX2763" fmla="*/ 2789608 w 2840893"/>
                  <a:gd name="connsiteY2763" fmla="*/ 1590255 h 1744789"/>
                  <a:gd name="connsiteX2764" fmla="*/ 2789432 w 2840893"/>
                  <a:gd name="connsiteY2764" fmla="*/ 1596404 h 1744789"/>
                  <a:gd name="connsiteX2765" fmla="*/ 2789520 w 2840893"/>
                  <a:gd name="connsiteY2765" fmla="*/ 1610812 h 1744789"/>
                  <a:gd name="connsiteX2766" fmla="*/ 2790486 w 2840893"/>
                  <a:gd name="connsiteY2766" fmla="*/ 1634445 h 1744789"/>
                  <a:gd name="connsiteX2767" fmla="*/ 2790398 w 2840893"/>
                  <a:gd name="connsiteY2767" fmla="*/ 1644197 h 1744789"/>
                  <a:gd name="connsiteX2768" fmla="*/ 2790310 w 2840893"/>
                  <a:gd name="connsiteY2768" fmla="*/ 1644372 h 1744789"/>
                  <a:gd name="connsiteX2769" fmla="*/ 2790135 w 2840893"/>
                  <a:gd name="connsiteY2769" fmla="*/ 1644812 h 1744789"/>
                  <a:gd name="connsiteX2770" fmla="*/ 2782667 w 2840893"/>
                  <a:gd name="connsiteY2770" fmla="*/ 1670377 h 1744789"/>
                  <a:gd name="connsiteX2771" fmla="*/ 2782579 w 2840893"/>
                  <a:gd name="connsiteY2771" fmla="*/ 1683467 h 1744789"/>
                  <a:gd name="connsiteX2772" fmla="*/ 2781086 w 2840893"/>
                  <a:gd name="connsiteY2772" fmla="*/ 1697963 h 1744789"/>
                  <a:gd name="connsiteX2773" fmla="*/ 2780032 w 2840893"/>
                  <a:gd name="connsiteY2773" fmla="*/ 1700335 h 1744789"/>
                  <a:gd name="connsiteX2774" fmla="*/ 2780295 w 2840893"/>
                  <a:gd name="connsiteY2774" fmla="*/ 1704289 h 1744789"/>
                  <a:gd name="connsiteX2775" fmla="*/ 2778450 w 2840893"/>
                  <a:gd name="connsiteY2775" fmla="*/ 1716588 h 1744789"/>
                  <a:gd name="connsiteX2776" fmla="*/ 2778450 w 2840893"/>
                  <a:gd name="connsiteY2776" fmla="*/ 1725286 h 1744789"/>
                  <a:gd name="connsiteX2777" fmla="*/ 2779856 w 2840893"/>
                  <a:gd name="connsiteY2777" fmla="*/ 1730557 h 1744789"/>
                  <a:gd name="connsiteX2778" fmla="*/ 2780647 w 2840893"/>
                  <a:gd name="connsiteY2778" fmla="*/ 1730469 h 1744789"/>
                  <a:gd name="connsiteX2779" fmla="*/ 19490 w 2840893"/>
                  <a:gd name="connsiteY2779" fmla="*/ 1667566 h 1744789"/>
                  <a:gd name="connsiteX2780" fmla="*/ 19490 w 2840893"/>
                  <a:gd name="connsiteY2780" fmla="*/ 1667566 h 1744789"/>
                  <a:gd name="connsiteX2781" fmla="*/ 19490 w 2840893"/>
                  <a:gd name="connsiteY2781" fmla="*/ 1667566 h 1744789"/>
                  <a:gd name="connsiteX2782" fmla="*/ 26782 w 2840893"/>
                  <a:gd name="connsiteY2782" fmla="*/ 1580942 h 1744789"/>
                  <a:gd name="connsiteX2783" fmla="*/ 26782 w 2840893"/>
                  <a:gd name="connsiteY2783" fmla="*/ 1580942 h 1744789"/>
                  <a:gd name="connsiteX2784" fmla="*/ 26782 w 2840893"/>
                  <a:gd name="connsiteY2784" fmla="*/ 1580942 h 1744789"/>
                  <a:gd name="connsiteX2785" fmla="*/ 2828088 w 2840893"/>
                  <a:gd name="connsiteY2785" fmla="*/ 1516545 h 1744789"/>
                  <a:gd name="connsiteX2786" fmla="*/ 2828088 w 2840893"/>
                  <a:gd name="connsiteY2786" fmla="*/ 1516545 h 1744789"/>
                  <a:gd name="connsiteX2787" fmla="*/ 2828088 w 2840893"/>
                  <a:gd name="connsiteY2787" fmla="*/ 1516545 h 1744789"/>
                  <a:gd name="connsiteX2788" fmla="*/ 41981 w 2840893"/>
                  <a:gd name="connsiteY2788" fmla="*/ 1451182 h 1744789"/>
                  <a:gd name="connsiteX2789" fmla="*/ 44704 w 2840893"/>
                  <a:gd name="connsiteY2789" fmla="*/ 1452412 h 1744789"/>
                  <a:gd name="connsiteX2790" fmla="*/ 48394 w 2840893"/>
                  <a:gd name="connsiteY2790" fmla="*/ 1450391 h 1744789"/>
                  <a:gd name="connsiteX2791" fmla="*/ 46022 w 2840893"/>
                  <a:gd name="connsiteY2791" fmla="*/ 1451182 h 1744789"/>
                  <a:gd name="connsiteX2792" fmla="*/ 41981 w 2840893"/>
                  <a:gd name="connsiteY2792" fmla="*/ 1451182 h 1744789"/>
                  <a:gd name="connsiteX2793" fmla="*/ 2799974 w 2840893"/>
                  <a:gd name="connsiteY2793" fmla="*/ 1450831 h 1744789"/>
                  <a:gd name="connsiteX2794" fmla="*/ 2801468 w 2840893"/>
                  <a:gd name="connsiteY2794" fmla="*/ 1451533 h 1744789"/>
                  <a:gd name="connsiteX2795" fmla="*/ 2799623 w 2840893"/>
                  <a:gd name="connsiteY2795" fmla="*/ 1446174 h 1744789"/>
                  <a:gd name="connsiteX2796" fmla="*/ 2799359 w 2840893"/>
                  <a:gd name="connsiteY2796" fmla="*/ 1446087 h 1744789"/>
                  <a:gd name="connsiteX2797" fmla="*/ 2799974 w 2840893"/>
                  <a:gd name="connsiteY2797" fmla="*/ 1450831 h 1744789"/>
                  <a:gd name="connsiteX2798" fmla="*/ 2799535 w 2840893"/>
                  <a:gd name="connsiteY2798" fmla="*/ 1445999 h 1744789"/>
                  <a:gd name="connsiteX2799" fmla="*/ 2799535 w 2840893"/>
                  <a:gd name="connsiteY2799" fmla="*/ 1445999 h 1744789"/>
                  <a:gd name="connsiteX2800" fmla="*/ 2799535 w 2840893"/>
                  <a:gd name="connsiteY2800" fmla="*/ 1445999 h 1744789"/>
                  <a:gd name="connsiteX2801" fmla="*/ 2790662 w 2840893"/>
                  <a:gd name="connsiteY2801" fmla="*/ 1443275 h 1744789"/>
                  <a:gd name="connsiteX2802" fmla="*/ 2790750 w 2840893"/>
                  <a:gd name="connsiteY2802" fmla="*/ 1444593 h 1744789"/>
                  <a:gd name="connsiteX2803" fmla="*/ 2791541 w 2840893"/>
                  <a:gd name="connsiteY2803" fmla="*/ 1443012 h 1744789"/>
                  <a:gd name="connsiteX2804" fmla="*/ 2790662 w 2840893"/>
                  <a:gd name="connsiteY2804" fmla="*/ 1443275 h 1744789"/>
                  <a:gd name="connsiteX2805" fmla="*/ 2817369 w 2840893"/>
                  <a:gd name="connsiteY2805" fmla="*/ 1364119 h 1744789"/>
                  <a:gd name="connsiteX2806" fmla="*/ 2817369 w 2840893"/>
                  <a:gd name="connsiteY2806" fmla="*/ 1364119 h 1744789"/>
                  <a:gd name="connsiteX2807" fmla="*/ 2817369 w 2840893"/>
                  <a:gd name="connsiteY2807" fmla="*/ 1364119 h 1744789"/>
                  <a:gd name="connsiteX2808" fmla="*/ 2829230 w 2840893"/>
                  <a:gd name="connsiteY2808" fmla="*/ 1358672 h 1744789"/>
                  <a:gd name="connsiteX2809" fmla="*/ 2829230 w 2840893"/>
                  <a:gd name="connsiteY2809" fmla="*/ 1358672 h 1744789"/>
                  <a:gd name="connsiteX2810" fmla="*/ 2829230 w 2840893"/>
                  <a:gd name="connsiteY2810" fmla="*/ 1358672 h 1744789"/>
                  <a:gd name="connsiteX2811" fmla="*/ 52435 w 2840893"/>
                  <a:gd name="connsiteY2811" fmla="*/ 1323003 h 1744789"/>
                  <a:gd name="connsiteX2812" fmla="*/ 57795 w 2840893"/>
                  <a:gd name="connsiteY2812" fmla="*/ 1326605 h 1744789"/>
                  <a:gd name="connsiteX2813" fmla="*/ 57795 w 2840893"/>
                  <a:gd name="connsiteY2813" fmla="*/ 1330647 h 1744789"/>
                  <a:gd name="connsiteX2814" fmla="*/ 59024 w 2840893"/>
                  <a:gd name="connsiteY2814" fmla="*/ 1327923 h 1744789"/>
                  <a:gd name="connsiteX2815" fmla="*/ 53490 w 2840893"/>
                  <a:gd name="connsiteY2815" fmla="*/ 1322564 h 1744789"/>
                  <a:gd name="connsiteX2816" fmla="*/ 52435 w 2840893"/>
                  <a:gd name="connsiteY2816" fmla="*/ 1323003 h 1744789"/>
                  <a:gd name="connsiteX2817" fmla="*/ 2785478 w 2840893"/>
                  <a:gd name="connsiteY2817" fmla="*/ 1326957 h 1744789"/>
                  <a:gd name="connsiteX2818" fmla="*/ 2787148 w 2840893"/>
                  <a:gd name="connsiteY2818" fmla="*/ 1328011 h 1744789"/>
                  <a:gd name="connsiteX2819" fmla="*/ 2785478 w 2840893"/>
                  <a:gd name="connsiteY2819" fmla="*/ 1326957 h 1744789"/>
                  <a:gd name="connsiteX2820" fmla="*/ 2786621 w 2840893"/>
                  <a:gd name="connsiteY2820" fmla="*/ 1326517 h 1744789"/>
                  <a:gd name="connsiteX2821" fmla="*/ 2786533 w 2840893"/>
                  <a:gd name="connsiteY2821" fmla="*/ 1326517 h 1744789"/>
                  <a:gd name="connsiteX2822" fmla="*/ 2786621 w 2840893"/>
                  <a:gd name="connsiteY2822" fmla="*/ 1326517 h 1744789"/>
                  <a:gd name="connsiteX2823" fmla="*/ 52260 w 2840893"/>
                  <a:gd name="connsiteY2823" fmla="*/ 1323179 h 1744789"/>
                  <a:gd name="connsiteX2824" fmla="*/ 52260 w 2840893"/>
                  <a:gd name="connsiteY2824" fmla="*/ 1323179 h 1744789"/>
                  <a:gd name="connsiteX2825" fmla="*/ 52260 w 2840893"/>
                  <a:gd name="connsiteY2825" fmla="*/ 1323179 h 1744789"/>
                  <a:gd name="connsiteX2826" fmla="*/ 2779680 w 2840893"/>
                  <a:gd name="connsiteY2826" fmla="*/ 1291112 h 1744789"/>
                  <a:gd name="connsiteX2827" fmla="*/ 2774321 w 2840893"/>
                  <a:gd name="connsiteY2827" fmla="*/ 1291727 h 1744789"/>
                  <a:gd name="connsiteX2828" fmla="*/ 2777045 w 2840893"/>
                  <a:gd name="connsiteY2828" fmla="*/ 1295505 h 1744789"/>
                  <a:gd name="connsiteX2829" fmla="*/ 2781613 w 2840893"/>
                  <a:gd name="connsiteY2829" fmla="*/ 1296120 h 1744789"/>
                  <a:gd name="connsiteX2830" fmla="*/ 2779680 w 2840893"/>
                  <a:gd name="connsiteY2830" fmla="*/ 1291112 h 1744789"/>
                  <a:gd name="connsiteX2831" fmla="*/ 2797339 w 2840893"/>
                  <a:gd name="connsiteY2831" fmla="*/ 1213098 h 1744789"/>
                  <a:gd name="connsiteX2832" fmla="*/ 2797251 w 2840893"/>
                  <a:gd name="connsiteY2832" fmla="*/ 1213186 h 1744789"/>
                  <a:gd name="connsiteX2833" fmla="*/ 2797339 w 2840893"/>
                  <a:gd name="connsiteY2833" fmla="*/ 1213098 h 1744789"/>
                  <a:gd name="connsiteX2834" fmla="*/ 2760616 w 2840893"/>
                  <a:gd name="connsiteY2834" fmla="*/ 1208003 h 1744789"/>
                  <a:gd name="connsiteX2835" fmla="*/ 2764394 w 2840893"/>
                  <a:gd name="connsiteY2835" fmla="*/ 1208003 h 1744789"/>
                  <a:gd name="connsiteX2836" fmla="*/ 2767029 w 2840893"/>
                  <a:gd name="connsiteY2836" fmla="*/ 1205894 h 1744789"/>
                  <a:gd name="connsiteX2837" fmla="*/ 2762549 w 2840893"/>
                  <a:gd name="connsiteY2837" fmla="*/ 1204137 h 1744789"/>
                  <a:gd name="connsiteX2838" fmla="*/ 2760616 w 2840893"/>
                  <a:gd name="connsiteY2838" fmla="*/ 1208003 h 1744789"/>
                  <a:gd name="connsiteX2839" fmla="*/ 72027 w 2840893"/>
                  <a:gd name="connsiteY2839" fmla="*/ 1202029 h 1744789"/>
                  <a:gd name="connsiteX2840" fmla="*/ 75892 w 2840893"/>
                  <a:gd name="connsiteY2840" fmla="*/ 1204752 h 1744789"/>
                  <a:gd name="connsiteX2841" fmla="*/ 76156 w 2840893"/>
                  <a:gd name="connsiteY2841" fmla="*/ 1198866 h 1744789"/>
                  <a:gd name="connsiteX2842" fmla="*/ 75190 w 2840893"/>
                  <a:gd name="connsiteY2842" fmla="*/ 1195440 h 1744789"/>
                  <a:gd name="connsiteX2843" fmla="*/ 72027 w 2840893"/>
                  <a:gd name="connsiteY2843" fmla="*/ 1202029 h 1744789"/>
                  <a:gd name="connsiteX2844" fmla="*/ 72027 w 2840893"/>
                  <a:gd name="connsiteY2844" fmla="*/ 1202292 h 1744789"/>
                  <a:gd name="connsiteX2845" fmla="*/ 72027 w 2840893"/>
                  <a:gd name="connsiteY2845" fmla="*/ 1202292 h 1744789"/>
                  <a:gd name="connsiteX2846" fmla="*/ 72027 w 2840893"/>
                  <a:gd name="connsiteY2846" fmla="*/ 1202292 h 1744789"/>
                  <a:gd name="connsiteX2847" fmla="*/ 2791189 w 2840893"/>
                  <a:gd name="connsiteY2847" fmla="*/ 1158893 h 1744789"/>
                  <a:gd name="connsiteX2848" fmla="*/ 2791189 w 2840893"/>
                  <a:gd name="connsiteY2848" fmla="*/ 1158893 h 1744789"/>
                  <a:gd name="connsiteX2849" fmla="*/ 2791189 w 2840893"/>
                  <a:gd name="connsiteY2849" fmla="*/ 1158893 h 1744789"/>
                  <a:gd name="connsiteX2850" fmla="*/ 2734436 w 2840893"/>
                  <a:gd name="connsiteY2850" fmla="*/ 1102139 h 1744789"/>
                  <a:gd name="connsiteX2851" fmla="*/ 2735929 w 2840893"/>
                  <a:gd name="connsiteY2851" fmla="*/ 1102842 h 1744789"/>
                  <a:gd name="connsiteX2852" fmla="*/ 2734084 w 2840893"/>
                  <a:gd name="connsiteY2852" fmla="*/ 1097483 h 1744789"/>
                  <a:gd name="connsiteX2853" fmla="*/ 2733820 w 2840893"/>
                  <a:gd name="connsiteY2853" fmla="*/ 1097395 h 1744789"/>
                  <a:gd name="connsiteX2854" fmla="*/ 2734436 w 2840893"/>
                  <a:gd name="connsiteY2854" fmla="*/ 1102139 h 1744789"/>
                  <a:gd name="connsiteX2855" fmla="*/ 2733908 w 2840893"/>
                  <a:gd name="connsiteY2855" fmla="*/ 1097307 h 1744789"/>
                  <a:gd name="connsiteX2856" fmla="*/ 2733908 w 2840893"/>
                  <a:gd name="connsiteY2856" fmla="*/ 1097307 h 1744789"/>
                  <a:gd name="connsiteX2857" fmla="*/ 2733908 w 2840893"/>
                  <a:gd name="connsiteY2857" fmla="*/ 1097307 h 1744789"/>
                  <a:gd name="connsiteX2858" fmla="*/ 2722136 w 2840893"/>
                  <a:gd name="connsiteY2858" fmla="*/ 1055577 h 1744789"/>
                  <a:gd name="connsiteX2859" fmla="*/ 2722224 w 2840893"/>
                  <a:gd name="connsiteY2859" fmla="*/ 1060496 h 1744789"/>
                  <a:gd name="connsiteX2860" fmla="*/ 2726529 w 2840893"/>
                  <a:gd name="connsiteY2860" fmla="*/ 1060057 h 1744789"/>
                  <a:gd name="connsiteX2861" fmla="*/ 2723805 w 2840893"/>
                  <a:gd name="connsiteY2861" fmla="*/ 1056279 h 1744789"/>
                  <a:gd name="connsiteX2862" fmla="*/ 2722136 w 2840893"/>
                  <a:gd name="connsiteY2862" fmla="*/ 1055577 h 1744789"/>
                  <a:gd name="connsiteX2863" fmla="*/ 2668721 w 2840893"/>
                  <a:gd name="connsiteY2863" fmla="*/ 908949 h 1744789"/>
                  <a:gd name="connsiteX2864" fmla="*/ 2667930 w 2840893"/>
                  <a:gd name="connsiteY2864" fmla="*/ 912023 h 1744789"/>
                  <a:gd name="connsiteX2865" fmla="*/ 2670654 w 2840893"/>
                  <a:gd name="connsiteY2865" fmla="*/ 909476 h 1744789"/>
                  <a:gd name="connsiteX2866" fmla="*/ 2668721 w 2840893"/>
                  <a:gd name="connsiteY2866" fmla="*/ 908949 h 1744789"/>
                  <a:gd name="connsiteX2867" fmla="*/ 168227 w 2840893"/>
                  <a:gd name="connsiteY2867" fmla="*/ 901130 h 1744789"/>
                  <a:gd name="connsiteX2868" fmla="*/ 168139 w 2840893"/>
                  <a:gd name="connsiteY2868" fmla="*/ 901393 h 1744789"/>
                  <a:gd name="connsiteX2869" fmla="*/ 172883 w 2840893"/>
                  <a:gd name="connsiteY2869" fmla="*/ 900778 h 1744789"/>
                  <a:gd name="connsiteX2870" fmla="*/ 173586 w 2840893"/>
                  <a:gd name="connsiteY2870" fmla="*/ 899285 h 1744789"/>
                  <a:gd name="connsiteX2871" fmla="*/ 168227 w 2840893"/>
                  <a:gd name="connsiteY2871" fmla="*/ 901130 h 1744789"/>
                  <a:gd name="connsiteX2872" fmla="*/ 168051 w 2840893"/>
                  <a:gd name="connsiteY2872" fmla="*/ 901305 h 1744789"/>
                  <a:gd name="connsiteX2873" fmla="*/ 168051 w 2840893"/>
                  <a:gd name="connsiteY2873" fmla="*/ 901305 h 1744789"/>
                  <a:gd name="connsiteX2874" fmla="*/ 168051 w 2840893"/>
                  <a:gd name="connsiteY2874" fmla="*/ 901305 h 1744789"/>
                  <a:gd name="connsiteX2875" fmla="*/ 2621543 w 2840893"/>
                  <a:gd name="connsiteY2875" fmla="*/ 778661 h 1744789"/>
                  <a:gd name="connsiteX2876" fmla="*/ 2626902 w 2840893"/>
                  <a:gd name="connsiteY2876" fmla="*/ 776816 h 1744789"/>
                  <a:gd name="connsiteX2877" fmla="*/ 2626990 w 2840893"/>
                  <a:gd name="connsiteY2877" fmla="*/ 776553 h 1744789"/>
                  <a:gd name="connsiteX2878" fmla="*/ 2622246 w 2840893"/>
                  <a:gd name="connsiteY2878" fmla="*/ 777168 h 1744789"/>
                  <a:gd name="connsiteX2879" fmla="*/ 2621543 w 2840893"/>
                  <a:gd name="connsiteY2879" fmla="*/ 778661 h 1744789"/>
                  <a:gd name="connsiteX2880" fmla="*/ 253445 w 2840893"/>
                  <a:gd name="connsiteY2880" fmla="*/ 673676 h 1744789"/>
                  <a:gd name="connsiteX2881" fmla="*/ 253445 w 2840893"/>
                  <a:gd name="connsiteY2881" fmla="*/ 673676 h 1744789"/>
                  <a:gd name="connsiteX2882" fmla="*/ 253445 w 2840893"/>
                  <a:gd name="connsiteY2882" fmla="*/ 673676 h 1744789"/>
                  <a:gd name="connsiteX2883" fmla="*/ 2516997 w 2840893"/>
                  <a:gd name="connsiteY2883" fmla="*/ 653821 h 1744789"/>
                  <a:gd name="connsiteX2884" fmla="*/ 2516997 w 2840893"/>
                  <a:gd name="connsiteY2884" fmla="*/ 653821 h 1744789"/>
                  <a:gd name="connsiteX2885" fmla="*/ 2517612 w 2840893"/>
                  <a:gd name="connsiteY2885" fmla="*/ 654436 h 1744789"/>
                  <a:gd name="connsiteX2886" fmla="*/ 2520599 w 2840893"/>
                  <a:gd name="connsiteY2886" fmla="*/ 657335 h 1744789"/>
                  <a:gd name="connsiteX2887" fmla="*/ 2521390 w 2840893"/>
                  <a:gd name="connsiteY2887" fmla="*/ 656281 h 1744789"/>
                  <a:gd name="connsiteX2888" fmla="*/ 2522005 w 2840893"/>
                  <a:gd name="connsiteY2888" fmla="*/ 651713 h 1744789"/>
                  <a:gd name="connsiteX2889" fmla="*/ 2517085 w 2840893"/>
                  <a:gd name="connsiteY2889" fmla="*/ 653558 h 1744789"/>
                  <a:gd name="connsiteX2890" fmla="*/ 2516997 w 2840893"/>
                  <a:gd name="connsiteY2890" fmla="*/ 653821 h 1744789"/>
                  <a:gd name="connsiteX2891" fmla="*/ 350787 w 2840893"/>
                  <a:gd name="connsiteY2891" fmla="*/ 613672 h 1744789"/>
                  <a:gd name="connsiteX2892" fmla="*/ 350787 w 2840893"/>
                  <a:gd name="connsiteY2892" fmla="*/ 613672 h 1744789"/>
                  <a:gd name="connsiteX2893" fmla="*/ 350787 w 2840893"/>
                  <a:gd name="connsiteY2893" fmla="*/ 613672 h 1744789"/>
                  <a:gd name="connsiteX2894" fmla="*/ 409122 w 2840893"/>
                  <a:gd name="connsiteY2894" fmla="*/ 537678 h 1744789"/>
                  <a:gd name="connsiteX2895" fmla="*/ 409122 w 2840893"/>
                  <a:gd name="connsiteY2895" fmla="*/ 537678 h 1744789"/>
                  <a:gd name="connsiteX2896" fmla="*/ 409122 w 2840893"/>
                  <a:gd name="connsiteY2896" fmla="*/ 537678 h 1744789"/>
                  <a:gd name="connsiteX2897" fmla="*/ 2465866 w 2840893"/>
                  <a:gd name="connsiteY2897" fmla="*/ 515803 h 1744789"/>
                  <a:gd name="connsiteX2898" fmla="*/ 2465866 w 2840893"/>
                  <a:gd name="connsiteY2898" fmla="*/ 515803 h 1744789"/>
                  <a:gd name="connsiteX2899" fmla="*/ 2465866 w 2840893"/>
                  <a:gd name="connsiteY2899" fmla="*/ 515803 h 1744789"/>
                  <a:gd name="connsiteX2900" fmla="*/ 2386447 w 2840893"/>
                  <a:gd name="connsiteY2900" fmla="*/ 488568 h 1744789"/>
                  <a:gd name="connsiteX2901" fmla="*/ 2386535 w 2840893"/>
                  <a:gd name="connsiteY2901" fmla="*/ 490150 h 1744789"/>
                  <a:gd name="connsiteX2902" fmla="*/ 2386535 w 2840893"/>
                  <a:gd name="connsiteY2902" fmla="*/ 490852 h 1744789"/>
                  <a:gd name="connsiteX2903" fmla="*/ 2387237 w 2840893"/>
                  <a:gd name="connsiteY2903" fmla="*/ 488129 h 1744789"/>
                  <a:gd name="connsiteX2904" fmla="*/ 2386447 w 2840893"/>
                  <a:gd name="connsiteY2904" fmla="*/ 488568 h 1744789"/>
                  <a:gd name="connsiteX2905" fmla="*/ 2348142 w 2840893"/>
                  <a:gd name="connsiteY2905" fmla="*/ 453427 h 1744789"/>
                  <a:gd name="connsiteX2906" fmla="*/ 2348142 w 2840893"/>
                  <a:gd name="connsiteY2906" fmla="*/ 453427 h 1744789"/>
                  <a:gd name="connsiteX2907" fmla="*/ 2348142 w 2840893"/>
                  <a:gd name="connsiteY2907" fmla="*/ 453427 h 1744789"/>
                  <a:gd name="connsiteX2908" fmla="*/ 495746 w 2840893"/>
                  <a:gd name="connsiteY2908" fmla="*/ 441918 h 1744789"/>
                  <a:gd name="connsiteX2909" fmla="*/ 498205 w 2840893"/>
                  <a:gd name="connsiteY2909" fmla="*/ 443060 h 1744789"/>
                  <a:gd name="connsiteX2910" fmla="*/ 499523 w 2840893"/>
                  <a:gd name="connsiteY2910" fmla="*/ 440951 h 1744789"/>
                  <a:gd name="connsiteX2911" fmla="*/ 499611 w 2840893"/>
                  <a:gd name="connsiteY2911" fmla="*/ 440688 h 1744789"/>
                  <a:gd name="connsiteX2912" fmla="*/ 498030 w 2840893"/>
                  <a:gd name="connsiteY2912" fmla="*/ 441303 h 1744789"/>
                  <a:gd name="connsiteX2913" fmla="*/ 495746 w 2840893"/>
                  <a:gd name="connsiteY2913" fmla="*/ 441918 h 1744789"/>
                  <a:gd name="connsiteX2914" fmla="*/ 494867 w 2840893"/>
                  <a:gd name="connsiteY2914" fmla="*/ 428828 h 1744789"/>
                  <a:gd name="connsiteX2915" fmla="*/ 493286 w 2840893"/>
                  <a:gd name="connsiteY2915" fmla="*/ 429091 h 1744789"/>
                  <a:gd name="connsiteX2916" fmla="*/ 495131 w 2840893"/>
                  <a:gd name="connsiteY2916" fmla="*/ 434011 h 1744789"/>
                  <a:gd name="connsiteX2917" fmla="*/ 500490 w 2840893"/>
                  <a:gd name="connsiteY2917" fmla="*/ 433396 h 1744789"/>
                  <a:gd name="connsiteX2918" fmla="*/ 497766 w 2840893"/>
                  <a:gd name="connsiteY2918" fmla="*/ 429618 h 1744789"/>
                  <a:gd name="connsiteX2919" fmla="*/ 494867 w 2840893"/>
                  <a:gd name="connsiteY2919" fmla="*/ 428828 h 1744789"/>
                  <a:gd name="connsiteX2920" fmla="*/ 2280671 w 2840893"/>
                  <a:gd name="connsiteY2920" fmla="*/ 381914 h 1744789"/>
                  <a:gd name="connsiteX2921" fmla="*/ 2283570 w 2840893"/>
                  <a:gd name="connsiteY2921" fmla="*/ 385340 h 1744789"/>
                  <a:gd name="connsiteX2922" fmla="*/ 2283658 w 2840893"/>
                  <a:gd name="connsiteY2922" fmla="*/ 383495 h 1744789"/>
                  <a:gd name="connsiteX2923" fmla="*/ 2282691 w 2840893"/>
                  <a:gd name="connsiteY2923" fmla="*/ 380069 h 1744789"/>
                  <a:gd name="connsiteX2924" fmla="*/ 2280671 w 2840893"/>
                  <a:gd name="connsiteY2924" fmla="*/ 381914 h 1744789"/>
                  <a:gd name="connsiteX2925" fmla="*/ 2199142 w 2840893"/>
                  <a:gd name="connsiteY2925" fmla="*/ 336142 h 1744789"/>
                  <a:gd name="connsiteX2926" fmla="*/ 2199142 w 2840893"/>
                  <a:gd name="connsiteY2926" fmla="*/ 336142 h 1744789"/>
                  <a:gd name="connsiteX2927" fmla="*/ 2199142 w 2840893"/>
                  <a:gd name="connsiteY2927" fmla="*/ 336142 h 1744789"/>
                  <a:gd name="connsiteX2928" fmla="*/ 2151087 w 2840893"/>
                  <a:gd name="connsiteY2928" fmla="*/ 286065 h 1744789"/>
                  <a:gd name="connsiteX2929" fmla="*/ 2151087 w 2840893"/>
                  <a:gd name="connsiteY2929" fmla="*/ 286065 h 1744789"/>
                  <a:gd name="connsiteX2930" fmla="*/ 2151087 w 2840893"/>
                  <a:gd name="connsiteY2930" fmla="*/ 286065 h 1744789"/>
                  <a:gd name="connsiteX2931" fmla="*/ 688585 w 2840893"/>
                  <a:gd name="connsiteY2931" fmla="*/ 282112 h 1744789"/>
                  <a:gd name="connsiteX2932" fmla="*/ 688585 w 2840893"/>
                  <a:gd name="connsiteY2932" fmla="*/ 282112 h 1744789"/>
                  <a:gd name="connsiteX2933" fmla="*/ 688585 w 2840893"/>
                  <a:gd name="connsiteY2933" fmla="*/ 282112 h 1744789"/>
                  <a:gd name="connsiteX2934" fmla="*/ 2085460 w 2840893"/>
                  <a:gd name="connsiteY2934" fmla="*/ 248552 h 1744789"/>
                  <a:gd name="connsiteX2935" fmla="*/ 2085460 w 2840893"/>
                  <a:gd name="connsiteY2935" fmla="*/ 248552 h 1744789"/>
                  <a:gd name="connsiteX2936" fmla="*/ 2085460 w 2840893"/>
                  <a:gd name="connsiteY2936" fmla="*/ 248552 h 1744789"/>
                  <a:gd name="connsiteX2937" fmla="*/ 752894 w 2840893"/>
                  <a:gd name="connsiteY2937" fmla="*/ 227379 h 1744789"/>
                  <a:gd name="connsiteX2938" fmla="*/ 752806 w 2840893"/>
                  <a:gd name="connsiteY2938" fmla="*/ 227642 h 1744789"/>
                  <a:gd name="connsiteX2939" fmla="*/ 757550 w 2840893"/>
                  <a:gd name="connsiteY2939" fmla="*/ 227028 h 1744789"/>
                  <a:gd name="connsiteX2940" fmla="*/ 758253 w 2840893"/>
                  <a:gd name="connsiteY2940" fmla="*/ 225534 h 1744789"/>
                  <a:gd name="connsiteX2941" fmla="*/ 752894 w 2840893"/>
                  <a:gd name="connsiteY2941" fmla="*/ 227379 h 1744789"/>
                  <a:gd name="connsiteX2942" fmla="*/ 871935 w 2840893"/>
                  <a:gd name="connsiteY2942" fmla="*/ 179674 h 1744789"/>
                  <a:gd name="connsiteX2943" fmla="*/ 871935 w 2840893"/>
                  <a:gd name="connsiteY2943" fmla="*/ 179674 h 1744789"/>
                  <a:gd name="connsiteX2944" fmla="*/ 871935 w 2840893"/>
                  <a:gd name="connsiteY2944" fmla="*/ 179674 h 1744789"/>
                  <a:gd name="connsiteX2945" fmla="*/ 1949901 w 2840893"/>
                  <a:gd name="connsiteY2945" fmla="*/ 160522 h 1744789"/>
                  <a:gd name="connsiteX2946" fmla="*/ 1949901 w 2840893"/>
                  <a:gd name="connsiteY2946" fmla="*/ 160522 h 1744789"/>
                  <a:gd name="connsiteX2947" fmla="*/ 1949901 w 2840893"/>
                  <a:gd name="connsiteY2947" fmla="*/ 160522 h 1744789"/>
                  <a:gd name="connsiteX2948" fmla="*/ 1930310 w 2840893"/>
                  <a:gd name="connsiteY2948" fmla="*/ 158677 h 1744789"/>
                  <a:gd name="connsiteX2949" fmla="*/ 1931100 w 2840893"/>
                  <a:gd name="connsiteY2949" fmla="*/ 158941 h 1744789"/>
                  <a:gd name="connsiteX2950" fmla="*/ 1929256 w 2840893"/>
                  <a:gd name="connsiteY2950" fmla="*/ 153670 h 1744789"/>
                  <a:gd name="connsiteX2951" fmla="*/ 1928992 w 2840893"/>
                  <a:gd name="connsiteY2951" fmla="*/ 153582 h 1744789"/>
                  <a:gd name="connsiteX2952" fmla="*/ 1929607 w 2840893"/>
                  <a:gd name="connsiteY2952" fmla="*/ 158326 h 1744789"/>
                  <a:gd name="connsiteX2953" fmla="*/ 1930310 w 2840893"/>
                  <a:gd name="connsiteY2953" fmla="*/ 158677 h 1744789"/>
                  <a:gd name="connsiteX2954" fmla="*/ 1938744 w 2840893"/>
                  <a:gd name="connsiteY2954" fmla="*/ 158414 h 1744789"/>
                  <a:gd name="connsiteX2955" fmla="*/ 1938744 w 2840893"/>
                  <a:gd name="connsiteY2955" fmla="*/ 158589 h 1744789"/>
                  <a:gd name="connsiteX2956" fmla="*/ 1938744 w 2840893"/>
                  <a:gd name="connsiteY2956" fmla="*/ 158414 h 1744789"/>
                  <a:gd name="connsiteX2957" fmla="*/ 911909 w 2840893"/>
                  <a:gd name="connsiteY2957" fmla="*/ 151649 h 1744789"/>
                  <a:gd name="connsiteX2958" fmla="*/ 910767 w 2840893"/>
                  <a:gd name="connsiteY2958" fmla="*/ 154987 h 1744789"/>
                  <a:gd name="connsiteX2959" fmla="*/ 911206 w 2840893"/>
                  <a:gd name="connsiteY2959" fmla="*/ 156745 h 1744789"/>
                  <a:gd name="connsiteX2960" fmla="*/ 911909 w 2840893"/>
                  <a:gd name="connsiteY2960" fmla="*/ 156481 h 1744789"/>
                  <a:gd name="connsiteX2961" fmla="*/ 914105 w 2840893"/>
                  <a:gd name="connsiteY2961" fmla="*/ 155515 h 1744789"/>
                  <a:gd name="connsiteX2962" fmla="*/ 911909 w 2840893"/>
                  <a:gd name="connsiteY2962" fmla="*/ 151649 h 1744789"/>
                  <a:gd name="connsiteX2963" fmla="*/ 913227 w 2840893"/>
                  <a:gd name="connsiteY2963" fmla="*/ 151737 h 1744789"/>
                  <a:gd name="connsiteX2964" fmla="*/ 914544 w 2840893"/>
                  <a:gd name="connsiteY2964" fmla="*/ 155339 h 1744789"/>
                  <a:gd name="connsiteX2965" fmla="*/ 916126 w 2840893"/>
                  <a:gd name="connsiteY2965" fmla="*/ 154548 h 1744789"/>
                  <a:gd name="connsiteX2966" fmla="*/ 915511 w 2840893"/>
                  <a:gd name="connsiteY2966" fmla="*/ 153406 h 1744789"/>
                  <a:gd name="connsiteX2967" fmla="*/ 913227 w 2840893"/>
                  <a:gd name="connsiteY2967" fmla="*/ 151737 h 1744789"/>
                  <a:gd name="connsiteX2968" fmla="*/ 1929080 w 2840893"/>
                  <a:gd name="connsiteY2968" fmla="*/ 153494 h 1744789"/>
                  <a:gd name="connsiteX2969" fmla="*/ 1929080 w 2840893"/>
                  <a:gd name="connsiteY2969" fmla="*/ 153494 h 1744789"/>
                  <a:gd name="connsiteX2970" fmla="*/ 1929080 w 2840893"/>
                  <a:gd name="connsiteY2970" fmla="*/ 153494 h 1744789"/>
                  <a:gd name="connsiteX2971" fmla="*/ 1928728 w 2840893"/>
                  <a:gd name="connsiteY2971" fmla="*/ 153494 h 1744789"/>
                  <a:gd name="connsiteX2972" fmla="*/ 1928728 w 2840893"/>
                  <a:gd name="connsiteY2972" fmla="*/ 153494 h 1744789"/>
                  <a:gd name="connsiteX2973" fmla="*/ 1928728 w 2840893"/>
                  <a:gd name="connsiteY2973" fmla="*/ 153494 h 1744789"/>
                  <a:gd name="connsiteX2974" fmla="*/ 1820844 w 2840893"/>
                  <a:gd name="connsiteY2974" fmla="*/ 128543 h 1744789"/>
                  <a:gd name="connsiteX2975" fmla="*/ 1820844 w 2840893"/>
                  <a:gd name="connsiteY2975" fmla="*/ 128543 h 1744789"/>
                  <a:gd name="connsiteX2976" fmla="*/ 1820844 w 2840893"/>
                  <a:gd name="connsiteY2976" fmla="*/ 128543 h 1744789"/>
                  <a:gd name="connsiteX2977" fmla="*/ 1150344 w 2840893"/>
                  <a:gd name="connsiteY2977" fmla="*/ 90327 h 1744789"/>
                  <a:gd name="connsiteX2978" fmla="*/ 1150344 w 2840893"/>
                  <a:gd name="connsiteY2978" fmla="*/ 90327 h 1744789"/>
                  <a:gd name="connsiteX2979" fmla="*/ 1150344 w 2840893"/>
                  <a:gd name="connsiteY2979" fmla="*/ 90327 h 1744789"/>
                  <a:gd name="connsiteX2980" fmla="*/ 1107911 w 2840893"/>
                  <a:gd name="connsiteY2980" fmla="*/ 89361 h 1744789"/>
                  <a:gd name="connsiteX2981" fmla="*/ 1107823 w 2840893"/>
                  <a:gd name="connsiteY2981" fmla="*/ 89449 h 1744789"/>
                  <a:gd name="connsiteX2982" fmla="*/ 1107911 w 2840893"/>
                  <a:gd name="connsiteY2982" fmla="*/ 89361 h 1744789"/>
                  <a:gd name="connsiteX2983" fmla="*/ 1692577 w 2840893"/>
                  <a:gd name="connsiteY2983" fmla="*/ 88834 h 1744789"/>
                  <a:gd name="connsiteX2984" fmla="*/ 1692577 w 2840893"/>
                  <a:gd name="connsiteY2984" fmla="*/ 88834 h 1744789"/>
                  <a:gd name="connsiteX2985" fmla="*/ 1692577 w 2840893"/>
                  <a:gd name="connsiteY2985" fmla="*/ 88834 h 1744789"/>
                  <a:gd name="connsiteX2986" fmla="*/ 1091394 w 2840893"/>
                  <a:gd name="connsiteY2986" fmla="*/ 87779 h 1744789"/>
                  <a:gd name="connsiteX2987" fmla="*/ 1091921 w 2840893"/>
                  <a:gd name="connsiteY2987" fmla="*/ 88570 h 1744789"/>
                  <a:gd name="connsiteX2988" fmla="*/ 1092097 w 2840893"/>
                  <a:gd name="connsiteY2988" fmla="*/ 88482 h 1744789"/>
                  <a:gd name="connsiteX2989" fmla="*/ 1092097 w 2840893"/>
                  <a:gd name="connsiteY2989" fmla="*/ 87516 h 1744789"/>
                  <a:gd name="connsiteX2990" fmla="*/ 1091394 w 2840893"/>
                  <a:gd name="connsiteY2990" fmla="*/ 87779 h 1744789"/>
                  <a:gd name="connsiteX2991" fmla="*/ 1777444 w 2840893"/>
                  <a:gd name="connsiteY2991" fmla="*/ 63795 h 1744789"/>
                  <a:gd name="connsiteX2992" fmla="*/ 1775512 w 2840893"/>
                  <a:gd name="connsiteY2992" fmla="*/ 64059 h 1744789"/>
                  <a:gd name="connsiteX2993" fmla="*/ 1777444 w 2840893"/>
                  <a:gd name="connsiteY2993" fmla="*/ 63795 h 1744789"/>
                  <a:gd name="connsiteX2994" fmla="*/ 1777444 w 2840893"/>
                  <a:gd name="connsiteY2994" fmla="*/ 63795 h 1744789"/>
                  <a:gd name="connsiteX2995" fmla="*/ 1392118 w 2840893"/>
                  <a:gd name="connsiteY2995" fmla="*/ 59666 h 1744789"/>
                  <a:gd name="connsiteX2996" fmla="*/ 1392118 w 2840893"/>
                  <a:gd name="connsiteY2996" fmla="*/ 59666 h 1744789"/>
                  <a:gd name="connsiteX2997" fmla="*/ 1392118 w 2840893"/>
                  <a:gd name="connsiteY2997" fmla="*/ 59666 h 1744789"/>
                  <a:gd name="connsiteX2998" fmla="*/ 1516782 w 2840893"/>
                  <a:gd name="connsiteY2998" fmla="*/ 55361 h 1744789"/>
                  <a:gd name="connsiteX2999" fmla="*/ 1516782 w 2840893"/>
                  <a:gd name="connsiteY2999" fmla="*/ 55361 h 1744789"/>
                  <a:gd name="connsiteX3000" fmla="*/ 1516782 w 2840893"/>
                  <a:gd name="connsiteY3000" fmla="*/ 55361 h 1744789"/>
                  <a:gd name="connsiteX3001" fmla="*/ 1516782 w 2840893"/>
                  <a:gd name="connsiteY3001" fmla="*/ 55361 h 1744789"/>
                  <a:gd name="connsiteX3002" fmla="*/ 1504131 w 2840893"/>
                  <a:gd name="connsiteY3002" fmla="*/ 55098 h 1744789"/>
                  <a:gd name="connsiteX3003" fmla="*/ 1505888 w 2840893"/>
                  <a:gd name="connsiteY3003" fmla="*/ 55098 h 1744789"/>
                  <a:gd name="connsiteX3004" fmla="*/ 1505010 w 2840893"/>
                  <a:gd name="connsiteY3004" fmla="*/ 53604 h 1744789"/>
                  <a:gd name="connsiteX3005" fmla="*/ 1504131 w 2840893"/>
                  <a:gd name="connsiteY3005" fmla="*/ 55098 h 1744789"/>
                  <a:gd name="connsiteX3006" fmla="*/ 1404681 w 2840893"/>
                  <a:gd name="connsiteY3006" fmla="*/ 46049 h 1744789"/>
                  <a:gd name="connsiteX3007" fmla="*/ 1403099 w 2840893"/>
                  <a:gd name="connsiteY3007" fmla="*/ 46312 h 1744789"/>
                  <a:gd name="connsiteX3008" fmla="*/ 1404944 w 2840893"/>
                  <a:gd name="connsiteY3008" fmla="*/ 51320 h 1744789"/>
                  <a:gd name="connsiteX3009" fmla="*/ 1410303 w 2840893"/>
                  <a:gd name="connsiteY3009" fmla="*/ 50705 h 1744789"/>
                  <a:gd name="connsiteX3010" fmla="*/ 1407580 w 2840893"/>
                  <a:gd name="connsiteY3010" fmla="*/ 46927 h 1744789"/>
                  <a:gd name="connsiteX3011" fmla="*/ 1404681 w 2840893"/>
                  <a:gd name="connsiteY3011" fmla="*/ 46049 h 1744789"/>
                  <a:gd name="connsiteX3012" fmla="*/ 1333344 w 2840893"/>
                  <a:gd name="connsiteY3012" fmla="*/ 50002 h 1744789"/>
                  <a:gd name="connsiteX3013" fmla="*/ 1332992 w 2840893"/>
                  <a:gd name="connsiteY3013" fmla="*/ 50793 h 1744789"/>
                  <a:gd name="connsiteX3014" fmla="*/ 1333958 w 2840893"/>
                  <a:gd name="connsiteY3014" fmla="*/ 50441 h 1744789"/>
                  <a:gd name="connsiteX3015" fmla="*/ 1333344 w 2840893"/>
                  <a:gd name="connsiteY3015" fmla="*/ 50002 h 1744789"/>
                  <a:gd name="connsiteX3016" fmla="*/ 1328599 w 2840893"/>
                  <a:gd name="connsiteY3016" fmla="*/ 49211 h 1744789"/>
                  <a:gd name="connsiteX3017" fmla="*/ 1328599 w 2840893"/>
                  <a:gd name="connsiteY3017" fmla="*/ 49211 h 1744789"/>
                  <a:gd name="connsiteX3018" fmla="*/ 1328599 w 2840893"/>
                  <a:gd name="connsiteY3018" fmla="*/ 49211 h 1744789"/>
                  <a:gd name="connsiteX3019" fmla="*/ 310023 w 2840893"/>
                  <a:gd name="connsiteY3019" fmla="*/ 636075 h 1744789"/>
                  <a:gd name="connsiteX3020" fmla="*/ 305806 w 2840893"/>
                  <a:gd name="connsiteY3020" fmla="*/ 634493 h 1744789"/>
                  <a:gd name="connsiteX3021" fmla="*/ 305279 w 2840893"/>
                  <a:gd name="connsiteY3021" fmla="*/ 634054 h 1744789"/>
                  <a:gd name="connsiteX3022" fmla="*/ 300183 w 2840893"/>
                  <a:gd name="connsiteY3022" fmla="*/ 625796 h 1744789"/>
                  <a:gd name="connsiteX3023" fmla="*/ 303609 w 2840893"/>
                  <a:gd name="connsiteY3023" fmla="*/ 617977 h 1744789"/>
                  <a:gd name="connsiteX3024" fmla="*/ 306948 w 2840893"/>
                  <a:gd name="connsiteY3024" fmla="*/ 614726 h 1744789"/>
                  <a:gd name="connsiteX3025" fmla="*/ 311077 w 2840893"/>
                  <a:gd name="connsiteY3025" fmla="*/ 616835 h 1744789"/>
                  <a:gd name="connsiteX3026" fmla="*/ 319247 w 2840893"/>
                  <a:gd name="connsiteY3026" fmla="*/ 625093 h 1744789"/>
                  <a:gd name="connsiteX3027" fmla="*/ 322146 w 2840893"/>
                  <a:gd name="connsiteY3027" fmla="*/ 631067 h 1744789"/>
                  <a:gd name="connsiteX3028" fmla="*/ 316085 w 2840893"/>
                  <a:gd name="connsiteY3028" fmla="*/ 633878 h 1744789"/>
                  <a:gd name="connsiteX3029" fmla="*/ 315294 w 2840893"/>
                  <a:gd name="connsiteY3029" fmla="*/ 634318 h 1744789"/>
                  <a:gd name="connsiteX3030" fmla="*/ 310023 w 2840893"/>
                  <a:gd name="connsiteY3030" fmla="*/ 636075 h 1744789"/>
                  <a:gd name="connsiteX3031" fmla="*/ 311077 w 2840893"/>
                  <a:gd name="connsiteY3031" fmla="*/ 623072 h 1744789"/>
                  <a:gd name="connsiteX3032" fmla="*/ 312922 w 2840893"/>
                  <a:gd name="connsiteY3032" fmla="*/ 627026 h 1744789"/>
                  <a:gd name="connsiteX3033" fmla="*/ 312834 w 2840893"/>
                  <a:gd name="connsiteY3033" fmla="*/ 623599 h 1744789"/>
                  <a:gd name="connsiteX3034" fmla="*/ 311077 w 2840893"/>
                  <a:gd name="connsiteY3034" fmla="*/ 623072 h 1744789"/>
                  <a:gd name="connsiteX3035" fmla="*/ 2398834 w 2840893"/>
                  <a:gd name="connsiteY3035" fmla="*/ 480573 h 1744789"/>
                  <a:gd name="connsiteX3036" fmla="*/ 2384250 w 2840893"/>
                  <a:gd name="connsiteY3036" fmla="*/ 461509 h 1744789"/>
                  <a:gd name="connsiteX3037" fmla="*/ 2395671 w 2840893"/>
                  <a:gd name="connsiteY3037" fmla="*/ 460191 h 1744789"/>
                  <a:gd name="connsiteX3038" fmla="*/ 2405687 w 2840893"/>
                  <a:gd name="connsiteY3038" fmla="*/ 463178 h 1744789"/>
                  <a:gd name="connsiteX3039" fmla="*/ 2411661 w 2840893"/>
                  <a:gd name="connsiteY3039" fmla="*/ 467747 h 1744789"/>
                  <a:gd name="connsiteX3040" fmla="*/ 2398834 w 2840893"/>
                  <a:gd name="connsiteY3040" fmla="*/ 480573 h 1744789"/>
                  <a:gd name="connsiteX3041" fmla="*/ 445757 w 2840893"/>
                  <a:gd name="connsiteY3041" fmla="*/ 475917 h 1744789"/>
                  <a:gd name="connsiteX3042" fmla="*/ 441628 w 2840893"/>
                  <a:gd name="connsiteY3042" fmla="*/ 473809 h 1744789"/>
                  <a:gd name="connsiteX3043" fmla="*/ 433457 w 2840893"/>
                  <a:gd name="connsiteY3043" fmla="*/ 465551 h 1744789"/>
                  <a:gd name="connsiteX3044" fmla="*/ 430558 w 2840893"/>
                  <a:gd name="connsiteY3044" fmla="*/ 459576 h 1744789"/>
                  <a:gd name="connsiteX3045" fmla="*/ 436620 w 2840893"/>
                  <a:gd name="connsiteY3045" fmla="*/ 456765 h 1744789"/>
                  <a:gd name="connsiteX3046" fmla="*/ 437411 w 2840893"/>
                  <a:gd name="connsiteY3046" fmla="*/ 456326 h 1744789"/>
                  <a:gd name="connsiteX3047" fmla="*/ 447075 w 2840893"/>
                  <a:gd name="connsiteY3047" fmla="*/ 456150 h 1744789"/>
                  <a:gd name="connsiteX3048" fmla="*/ 447602 w 2840893"/>
                  <a:gd name="connsiteY3048" fmla="*/ 456589 h 1744789"/>
                  <a:gd name="connsiteX3049" fmla="*/ 452697 w 2840893"/>
                  <a:gd name="connsiteY3049" fmla="*/ 464848 h 1744789"/>
                  <a:gd name="connsiteX3050" fmla="*/ 449271 w 2840893"/>
                  <a:gd name="connsiteY3050" fmla="*/ 472667 h 1744789"/>
                  <a:gd name="connsiteX3051" fmla="*/ 445757 w 2840893"/>
                  <a:gd name="connsiteY3051" fmla="*/ 475917 h 1744789"/>
                  <a:gd name="connsiteX3052" fmla="*/ 439871 w 2840893"/>
                  <a:gd name="connsiteY3052" fmla="*/ 467044 h 1744789"/>
                  <a:gd name="connsiteX3053" fmla="*/ 441628 w 2840893"/>
                  <a:gd name="connsiteY3053" fmla="*/ 467571 h 1744789"/>
                  <a:gd name="connsiteX3054" fmla="*/ 439783 w 2840893"/>
                  <a:gd name="connsiteY3054" fmla="*/ 463618 h 1744789"/>
                  <a:gd name="connsiteX3055" fmla="*/ 439871 w 2840893"/>
                  <a:gd name="connsiteY3055" fmla="*/ 467044 h 1744789"/>
                  <a:gd name="connsiteX3056" fmla="*/ 2201251 w 2840893"/>
                  <a:gd name="connsiteY3056" fmla="*/ 309786 h 1744789"/>
                  <a:gd name="connsiteX3057" fmla="*/ 2199933 w 2840893"/>
                  <a:gd name="connsiteY3057" fmla="*/ 298365 h 1744789"/>
                  <a:gd name="connsiteX3058" fmla="*/ 2202920 w 2840893"/>
                  <a:gd name="connsiteY3058" fmla="*/ 288349 h 1744789"/>
                  <a:gd name="connsiteX3059" fmla="*/ 2207489 w 2840893"/>
                  <a:gd name="connsiteY3059" fmla="*/ 282375 h 1744789"/>
                  <a:gd name="connsiteX3060" fmla="*/ 2220315 w 2840893"/>
                  <a:gd name="connsiteY3060" fmla="*/ 295202 h 1744789"/>
                  <a:gd name="connsiteX3061" fmla="*/ 2201251 w 2840893"/>
                  <a:gd name="connsiteY3061" fmla="*/ 309786 h 1744789"/>
                  <a:gd name="connsiteX3062" fmla="*/ 633237 w 2840893"/>
                  <a:gd name="connsiteY3062" fmla="*/ 303197 h 1744789"/>
                  <a:gd name="connsiteX3063" fmla="*/ 625154 w 2840893"/>
                  <a:gd name="connsiteY3063" fmla="*/ 298540 h 1744789"/>
                  <a:gd name="connsiteX3064" fmla="*/ 624803 w 2840893"/>
                  <a:gd name="connsiteY3064" fmla="*/ 298101 h 1744789"/>
                  <a:gd name="connsiteX3065" fmla="*/ 623309 w 2840893"/>
                  <a:gd name="connsiteY3065" fmla="*/ 291776 h 1744789"/>
                  <a:gd name="connsiteX3066" fmla="*/ 630777 w 2840893"/>
                  <a:gd name="connsiteY3066" fmla="*/ 283693 h 1744789"/>
                  <a:gd name="connsiteX3067" fmla="*/ 640880 w 2840893"/>
                  <a:gd name="connsiteY3067" fmla="*/ 285450 h 1744789"/>
                  <a:gd name="connsiteX3068" fmla="*/ 643603 w 2840893"/>
                  <a:gd name="connsiteY3068" fmla="*/ 294851 h 1744789"/>
                  <a:gd name="connsiteX3069" fmla="*/ 643340 w 2840893"/>
                  <a:gd name="connsiteY3069" fmla="*/ 296432 h 1744789"/>
                  <a:gd name="connsiteX3070" fmla="*/ 642374 w 2840893"/>
                  <a:gd name="connsiteY3070" fmla="*/ 297662 h 1744789"/>
                  <a:gd name="connsiteX3071" fmla="*/ 633237 w 2840893"/>
                  <a:gd name="connsiteY3071" fmla="*/ 303197 h 1744789"/>
                  <a:gd name="connsiteX3072" fmla="*/ 633237 w 2840893"/>
                  <a:gd name="connsiteY3072" fmla="*/ 303197 h 1744789"/>
                  <a:gd name="connsiteX3073" fmla="*/ 630777 w 2840893"/>
                  <a:gd name="connsiteY3073" fmla="*/ 292479 h 1744789"/>
                  <a:gd name="connsiteX3074" fmla="*/ 632007 w 2840893"/>
                  <a:gd name="connsiteY3074" fmla="*/ 295026 h 1744789"/>
                  <a:gd name="connsiteX3075" fmla="*/ 634555 w 2840893"/>
                  <a:gd name="connsiteY3075" fmla="*/ 296168 h 1744789"/>
                  <a:gd name="connsiteX3076" fmla="*/ 635872 w 2840893"/>
                  <a:gd name="connsiteY3076" fmla="*/ 295553 h 1744789"/>
                  <a:gd name="connsiteX3077" fmla="*/ 636224 w 2840893"/>
                  <a:gd name="connsiteY3077" fmla="*/ 293533 h 1744789"/>
                  <a:gd name="connsiteX3078" fmla="*/ 630777 w 2840893"/>
                  <a:gd name="connsiteY3078" fmla="*/ 292479 h 1744789"/>
                  <a:gd name="connsiteX3079" fmla="*/ 634642 w 2840893"/>
                  <a:gd name="connsiteY3079" fmla="*/ 296168 h 1744789"/>
                  <a:gd name="connsiteX3080" fmla="*/ 634642 w 2840893"/>
                  <a:gd name="connsiteY3080" fmla="*/ 296168 h 1744789"/>
                  <a:gd name="connsiteX3081" fmla="*/ 634642 w 2840893"/>
                  <a:gd name="connsiteY3081" fmla="*/ 296168 h 1744789"/>
                  <a:gd name="connsiteX3082" fmla="*/ 636224 w 2840893"/>
                  <a:gd name="connsiteY3082" fmla="*/ 295290 h 1744789"/>
                  <a:gd name="connsiteX3083" fmla="*/ 636224 w 2840893"/>
                  <a:gd name="connsiteY3083" fmla="*/ 295290 h 1744789"/>
                  <a:gd name="connsiteX3084" fmla="*/ 636224 w 2840893"/>
                  <a:gd name="connsiteY3084" fmla="*/ 295290 h 1744789"/>
                  <a:gd name="connsiteX3085" fmla="*/ 632622 w 2840893"/>
                  <a:gd name="connsiteY3085" fmla="*/ 290107 h 1744789"/>
                  <a:gd name="connsiteX3086" fmla="*/ 636136 w 2840893"/>
                  <a:gd name="connsiteY3086" fmla="*/ 292830 h 1744789"/>
                  <a:gd name="connsiteX3087" fmla="*/ 635521 w 2840893"/>
                  <a:gd name="connsiteY3087" fmla="*/ 290634 h 1744789"/>
                  <a:gd name="connsiteX3088" fmla="*/ 632622 w 2840893"/>
                  <a:gd name="connsiteY3088" fmla="*/ 290107 h 1744789"/>
                  <a:gd name="connsiteX3089" fmla="*/ 631216 w 2840893"/>
                  <a:gd name="connsiteY3089" fmla="*/ 290634 h 1744789"/>
                  <a:gd name="connsiteX3090" fmla="*/ 631216 w 2840893"/>
                  <a:gd name="connsiteY3090" fmla="*/ 290634 h 1744789"/>
                  <a:gd name="connsiteX3091" fmla="*/ 631216 w 2840893"/>
                  <a:gd name="connsiteY3091" fmla="*/ 290634 h 1744789"/>
                  <a:gd name="connsiteX3092" fmla="*/ 1864683 w 2840893"/>
                  <a:gd name="connsiteY3092" fmla="*/ 121779 h 1744789"/>
                  <a:gd name="connsiteX3093" fmla="*/ 1861960 w 2840893"/>
                  <a:gd name="connsiteY3093" fmla="*/ 113520 h 1744789"/>
                  <a:gd name="connsiteX3094" fmla="*/ 1862750 w 2840893"/>
                  <a:gd name="connsiteY3094" fmla="*/ 102978 h 1744789"/>
                  <a:gd name="connsiteX3095" fmla="*/ 1871711 w 2840893"/>
                  <a:gd name="connsiteY3095" fmla="*/ 99640 h 1744789"/>
                  <a:gd name="connsiteX3096" fmla="*/ 1872414 w 2840893"/>
                  <a:gd name="connsiteY3096" fmla="*/ 99640 h 1744789"/>
                  <a:gd name="connsiteX3097" fmla="*/ 1877070 w 2840893"/>
                  <a:gd name="connsiteY3097" fmla="*/ 101133 h 1744789"/>
                  <a:gd name="connsiteX3098" fmla="*/ 1877246 w 2840893"/>
                  <a:gd name="connsiteY3098" fmla="*/ 101221 h 1744789"/>
                  <a:gd name="connsiteX3099" fmla="*/ 1887525 w 2840893"/>
                  <a:gd name="connsiteY3099" fmla="*/ 106141 h 1744789"/>
                  <a:gd name="connsiteX3100" fmla="*/ 1871799 w 2840893"/>
                  <a:gd name="connsiteY3100" fmla="*/ 116771 h 1744789"/>
                  <a:gd name="connsiteX3101" fmla="*/ 1864683 w 2840893"/>
                  <a:gd name="connsiteY3101" fmla="*/ 121779 h 1744789"/>
                  <a:gd name="connsiteX3102" fmla="*/ 1873205 w 2840893"/>
                  <a:gd name="connsiteY3102" fmla="*/ 109831 h 1744789"/>
                  <a:gd name="connsiteX3103" fmla="*/ 1872151 w 2840893"/>
                  <a:gd name="connsiteY3103" fmla="*/ 111939 h 1744789"/>
                  <a:gd name="connsiteX3104" fmla="*/ 1873029 w 2840893"/>
                  <a:gd name="connsiteY3104" fmla="*/ 111148 h 1744789"/>
                  <a:gd name="connsiteX3105" fmla="*/ 1873908 w 2840893"/>
                  <a:gd name="connsiteY3105" fmla="*/ 109567 h 1744789"/>
                  <a:gd name="connsiteX3106" fmla="*/ 1873205 w 2840893"/>
                  <a:gd name="connsiteY3106" fmla="*/ 109831 h 1744789"/>
                  <a:gd name="connsiteX3107" fmla="*/ 971913 w 2840893"/>
                  <a:gd name="connsiteY3107" fmla="*/ 114135 h 1744789"/>
                  <a:gd name="connsiteX3108" fmla="*/ 963655 w 2840893"/>
                  <a:gd name="connsiteY3108" fmla="*/ 111061 h 1744789"/>
                  <a:gd name="connsiteX3109" fmla="*/ 957681 w 2840893"/>
                  <a:gd name="connsiteY3109" fmla="*/ 106492 h 1744789"/>
                  <a:gd name="connsiteX3110" fmla="*/ 970507 w 2840893"/>
                  <a:gd name="connsiteY3110" fmla="*/ 93665 h 1744789"/>
                  <a:gd name="connsiteX3111" fmla="*/ 985091 w 2840893"/>
                  <a:gd name="connsiteY3111" fmla="*/ 112730 h 1744789"/>
                  <a:gd name="connsiteX3112" fmla="*/ 973670 w 2840893"/>
                  <a:gd name="connsiteY3112" fmla="*/ 114048 h 1744789"/>
                  <a:gd name="connsiteX3113" fmla="*/ 971913 w 2840893"/>
                  <a:gd name="connsiteY3113" fmla="*/ 114135 h 1744789"/>
                  <a:gd name="connsiteX3114" fmla="*/ 1195677 w 2840893"/>
                  <a:gd name="connsiteY3114" fmla="*/ 64322 h 1744789"/>
                  <a:gd name="connsiteX3115" fmla="*/ 1187067 w 2840893"/>
                  <a:gd name="connsiteY3115" fmla="*/ 55713 h 1744789"/>
                  <a:gd name="connsiteX3116" fmla="*/ 1186364 w 2840893"/>
                  <a:gd name="connsiteY3116" fmla="*/ 54922 h 1744789"/>
                  <a:gd name="connsiteX3117" fmla="*/ 1185837 w 2840893"/>
                  <a:gd name="connsiteY3117" fmla="*/ 54395 h 1744789"/>
                  <a:gd name="connsiteX3118" fmla="*/ 1181181 w 2840893"/>
                  <a:gd name="connsiteY3118" fmla="*/ 46224 h 1744789"/>
                  <a:gd name="connsiteX3119" fmla="*/ 1186276 w 2840893"/>
                  <a:gd name="connsiteY3119" fmla="*/ 37000 h 1744789"/>
                  <a:gd name="connsiteX3120" fmla="*/ 1187770 w 2840893"/>
                  <a:gd name="connsiteY3120" fmla="*/ 35770 h 1744789"/>
                  <a:gd name="connsiteX3121" fmla="*/ 1189703 w 2840893"/>
                  <a:gd name="connsiteY3121" fmla="*/ 35594 h 1744789"/>
                  <a:gd name="connsiteX3122" fmla="*/ 1196907 w 2840893"/>
                  <a:gd name="connsiteY3122" fmla="*/ 37966 h 1744789"/>
                  <a:gd name="connsiteX3123" fmla="*/ 1199454 w 2840893"/>
                  <a:gd name="connsiteY3123" fmla="*/ 44643 h 1744789"/>
                  <a:gd name="connsiteX3124" fmla="*/ 1198400 w 2840893"/>
                  <a:gd name="connsiteY3124" fmla="*/ 50529 h 1744789"/>
                  <a:gd name="connsiteX3125" fmla="*/ 1197961 w 2840893"/>
                  <a:gd name="connsiteY3125" fmla="*/ 52374 h 1744789"/>
                  <a:gd name="connsiteX3126" fmla="*/ 1195677 w 2840893"/>
                  <a:gd name="connsiteY3126" fmla="*/ 64322 h 1744789"/>
                  <a:gd name="connsiteX3127" fmla="*/ 1649002 w 2840893"/>
                  <a:gd name="connsiteY3127" fmla="*/ 61072 h 1744789"/>
                  <a:gd name="connsiteX3128" fmla="*/ 1634418 w 2840893"/>
                  <a:gd name="connsiteY3128" fmla="*/ 42007 h 1744789"/>
                  <a:gd name="connsiteX3129" fmla="*/ 1645839 w 2840893"/>
                  <a:gd name="connsiteY3129" fmla="*/ 40690 h 1744789"/>
                  <a:gd name="connsiteX3130" fmla="*/ 1655855 w 2840893"/>
                  <a:gd name="connsiteY3130" fmla="*/ 43677 h 1744789"/>
                  <a:gd name="connsiteX3131" fmla="*/ 1661829 w 2840893"/>
                  <a:gd name="connsiteY3131" fmla="*/ 48245 h 1744789"/>
                  <a:gd name="connsiteX3132" fmla="*/ 1649002 w 2840893"/>
                  <a:gd name="connsiteY3132" fmla="*/ 61072 h 17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</a:cxnLst>
                <a:rect l="l" t="t" r="r" b="b"/>
                <a:pathLst>
                  <a:path w="2840893" h="1744789">
                    <a:moveTo>
                      <a:pt x="51908" y="1477362"/>
                    </a:moveTo>
                    <a:cubicBezTo>
                      <a:pt x="51908" y="1481052"/>
                      <a:pt x="51118" y="1484654"/>
                      <a:pt x="50766" y="1488432"/>
                    </a:cubicBezTo>
                    <a:cubicBezTo>
                      <a:pt x="50503" y="1490804"/>
                      <a:pt x="49976" y="1494318"/>
                      <a:pt x="51205" y="1495372"/>
                    </a:cubicBezTo>
                    <a:cubicBezTo>
                      <a:pt x="58497" y="1501346"/>
                      <a:pt x="54720" y="1509253"/>
                      <a:pt x="54983" y="1516106"/>
                    </a:cubicBezTo>
                    <a:cubicBezTo>
                      <a:pt x="55247" y="1523046"/>
                      <a:pt x="57707" y="1530690"/>
                      <a:pt x="50327" y="1536576"/>
                    </a:cubicBezTo>
                    <a:cubicBezTo>
                      <a:pt x="48570" y="1537982"/>
                      <a:pt x="50151" y="1541759"/>
                      <a:pt x="53577" y="1538069"/>
                    </a:cubicBezTo>
                    <a:cubicBezTo>
                      <a:pt x="54720" y="1541671"/>
                      <a:pt x="56565" y="1544658"/>
                      <a:pt x="55950" y="1549139"/>
                    </a:cubicBezTo>
                    <a:cubicBezTo>
                      <a:pt x="54192" y="1560384"/>
                      <a:pt x="53665" y="1571893"/>
                      <a:pt x="52699" y="1583226"/>
                    </a:cubicBezTo>
                    <a:cubicBezTo>
                      <a:pt x="52523" y="1585071"/>
                      <a:pt x="52699" y="1584895"/>
                      <a:pt x="56037" y="1585598"/>
                    </a:cubicBezTo>
                    <a:cubicBezTo>
                      <a:pt x="56828" y="1585774"/>
                      <a:pt x="58058" y="1588146"/>
                      <a:pt x="57795" y="1588937"/>
                    </a:cubicBezTo>
                    <a:cubicBezTo>
                      <a:pt x="53402" y="1599216"/>
                      <a:pt x="59552" y="1609407"/>
                      <a:pt x="57882" y="1619598"/>
                    </a:cubicBezTo>
                    <a:cubicBezTo>
                      <a:pt x="57267" y="1623288"/>
                      <a:pt x="55862" y="1626890"/>
                      <a:pt x="55862" y="1630491"/>
                    </a:cubicBezTo>
                    <a:cubicBezTo>
                      <a:pt x="55774" y="1634006"/>
                      <a:pt x="56828" y="1637608"/>
                      <a:pt x="57707" y="1641122"/>
                    </a:cubicBezTo>
                    <a:cubicBezTo>
                      <a:pt x="61572" y="1656145"/>
                      <a:pt x="65613" y="1671168"/>
                      <a:pt x="62187" y="1686982"/>
                    </a:cubicBezTo>
                    <a:cubicBezTo>
                      <a:pt x="62011" y="1687860"/>
                      <a:pt x="61396" y="1689178"/>
                      <a:pt x="61748" y="1689705"/>
                    </a:cubicBezTo>
                    <a:cubicBezTo>
                      <a:pt x="68776" y="1699193"/>
                      <a:pt x="68601" y="1710175"/>
                      <a:pt x="68337" y="1721069"/>
                    </a:cubicBezTo>
                    <a:cubicBezTo>
                      <a:pt x="68073" y="1729854"/>
                      <a:pt x="65789" y="1731787"/>
                      <a:pt x="57267" y="1731875"/>
                    </a:cubicBezTo>
                    <a:cubicBezTo>
                      <a:pt x="49976" y="1731963"/>
                      <a:pt x="42859" y="1732226"/>
                      <a:pt x="35567" y="1734247"/>
                    </a:cubicBezTo>
                    <a:cubicBezTo>
                      <a:pt x="26255" y="1736882"/>
                      <a:pt x="23092" y="1734423"/>
                      <a:pt x="21335" y="1724231"/>
                    </a:cubicBezTo>
                    <a:cubicBezTo>
                      <a:pt x="19227" y="1711932"/>
                      <a:pt x="17821" y="1699457"/>
                      <a:pt x="15976" y="1687069"/>
                    </a:cubicBezTo>
                    <a:cubicBezTo>
                      <a:pt x="15273" y="1682150"/>
                      <a:pt x="14043" y="1677318"/>
                      <a:pt x="13428" y="1672398"/>
                    </a:cubicBezTo>
                    <a:cubicBezTo>
                      <a:pt x="13077" y="1669850"/>
                      <a:pt x="12550" y="1666424"/>
                      <a:pt x="13868" y="1664842"/>
                    </a:cubicBezTo>
                    <a:cubicBezTo>
                      <a:pt x="16855" y="1661065"/>
                      <a:pt x="16240" y="1658693"/>
                      <a:pt x="14043" y="1654651"/>
                    </a:cubicBezTo>
                    <a:cubicBezTo>
                      <a:pt x="12111" y="1651049"/>
                      <a:pt x="12023" y="1646130"/>
                      <a:pt x="13077" y="1641385"/>
                    </a:cubicBezTo>
                    <a:cubicBezTo>
                      <a:pt x="13868" y="1637608"/>
                      <a:pt x="12198" y="1633215"/>
                      <a:pt x="11496" y="1629086"/>
                    </a:cubicBezTo>
                    <a:cubicBezTo>
                      <a:pt x="11408" y="1628295"/>
                      <a:pt x="10617" y="1627505"/>
                      <a:pt x="10793" y="1626802"/>
                    </a:cubicBezTo>
                    <a:cubicBezTo>
                      <a:pt x="15537" y="1604487"/>
                      <a:pt x="4467" y="1582963"/>
                      <a:pt x="7806" y="1560560"/>
                    </a:cubicBezTo>
                    <a:cubicBezTo>
                      <a:pt x="9475" y="1549051"/>
                      <a:pt x="9563" y="1536752"/>
                      <a:pt x="7718" y="1525243"/>
                    </a:cubicBezTo>
                    <a:cubicBezTo>
                      <a:pt x="5873" y="1514261"/>
                      <a:pt x="6927" y="1503543"/>
                      <a:pt x="8684" y="1493352"/>
                    </a:cubicBezTo>
                    <a:cubicBezTo>
                      <a:pt x="10529" y="1482282"/>
                      <a:pt x="8157" y="1470598"/>
                      <a:pt x="13340" y="1460055"/>
                    </a:cubicBezTo>
                    <a:cubicBezTo>
                      <a:pt x="13692" y="1459352"/>
                      <a:pt x="13692" y="1458210"/>
                      <a:pt x="13340" y="1457508"/>
                    </a:cubicBezTo>
                    <a:cubicBezTo>
                      <a:pt x="6049" y="1441167"/>
                      <a:pt x="15625" y="1425002"/>
                      <a:pt x="13692" y="1408485"/>
                    </a:cubicBezTo>
                    <a:cubicBezTo>
                      <a:pt x="11759" y="1392144"/>
                      <a:pt x="14834" y="1375804"/>
                      <a:pt x="18172" y="1359463"/>
                    </a:cubicBezTo>
                    <a:cubicBezTo>
                      <a:pt x="19930" y="1351029"/>
                      <a:pt x="18787" y="1342068"/>
                      <a:pt x="23619" y="1334073"/>
                    </a:cubicBezTo>
                    <a:cubicBezTo>
                      <a:pt x="24410" y="1332755"/>
                      <a:pt x="22741" y="1330207"/>
                      <a:pt x="22565" y="1328099"/>
                    </a:cubicBezTo>
                    <a:cubicBezTo>
                      <a:pt x="22126" y="1323970"/>
                      <a:pt x="20281" y="1318962"/>
                      <a:pt x="21950" y="1315975"/>
                    </a:cubicBezTo>
                    <a:cubicBezTo>
                      <a:pt x="25289" y="1310177"/>
                      <a:pt x="27836" y="1304291"/>
                      <a:pt x="26079" y="1298141"/>
                    </a:cubicBezTo>
                    <a:cubicBezTo>
                      <a:pt x="24410" y="1292430"/>
                      <a:pt x="30823" y="1288125"/>
                      <a:pt x="26958" y="1281536"/>
                    </a:cubicBezTo>
                    <a:cubicBezTo>
                      <a:pt x="24674" y="1277583"/>
                      <a:pt x="27573" y="1270203"/>
                      <a:pt x="29154" y="1264668"/>
                    </a:cubicBezTo>
                    <a:cubicBezTo>
                      <a:pt x="32229" y="1253775"/>
                      <a:pt x="33108" y="1242617"/>
                      <a:pt x="34689" y="1231460"/>
                    </a:cubicBezTo>
                    <a:cubicBezTo>
                      <a:pt x="36007" y="1222499"/>
                      <a:pt x="35128" y="1212044"/>
                      <a:pt x="43211" y="1204928"/>
                    </a:cubicBezTo>
                    <a:cubicBezTo>
                      <a:pt x="44265" y="1203961"/>
                      <a:pt x="45056" y="1201589"/>
                      <a:pt x="44616" y="1200447"/>
                    </a:cubicBezTo>
                    <a:cubicBezTo>
                      <a:pt x="39697" y="1187006"/>
                      <a:pt x="49097" y="1176639"/>
                      <a:pt x="51908" y="1164867"/>
                    </a:cubicBezTo>
                    <a:cubicBezTo>
                      <a:pt x="53050" y="1160122"/>
                      <a:pt x="54983" y="1155291"/>
                      <a:pt x="55071" y="1150546"/>
                    </a:cubicBezTo>
                    <a:cubicBezTo>
                      <a:pt x="55247" y="1132009"/>
                      <a:pt x="61133" y="1114702"/>
                      <a:pt x="67195" y="1097834"/>
                    </a:cubicBezTo>
                    <a:cubicBezTo>
                      <a:pt x="71148" y="1086940"/>
                      <a:pt x="71763" y="1075519"/>
                      <a:pt x="76068" y="1064801"/>
                    </a:cubicBezTo>
                    <a:cubicBezTo>
                      <a:pt x="83272" y="1047230"/>
                      <a:pt x="86786" y="1028254"/>
                      <a:pt x="97065" y="1011825"/>
                    </a:cubicBezTo>
                    <a:cubicBezTo>
                      <a:pt x="98910" y="1008838"/>
                      <a:pt x="98998" y="1004797"/>
                      <a:pt x="99789" y="1001195"/>
                    </a:cubicBezTo>
                    <a:cubicBezTo>
                      <a:pt x="100755" y="996802"/>
                      <a:pt x="100228" y="991355"/>
                      <a:pt x="102688" y="988017"/>
                    </a:cubicBezTo>
                    <a:cubicBezTo>
                      <a:pt x="110770" y="976947"/>
                      <a:pt x="111561" y="963594"/>
                      <a:pt x="115427" y="951294"/>
                    </a:cubicBezTo>
                    <a:cubicBezTo>
                      <a:pt x="117886" y="943563"/>
                      <a:pt x="123333" y="937413"/>
                      <a:pt x="123948" y="928452"/>
                    </a:cubicBezTo>
                    <a:cubicBezTo>
                      <a:pt x="124475" y="921336"/>
                      <a:pt x="130010" y="914571"/>
                      <a:pt x="133524" y="907719"/>
                    </a:cubicBezTo>
                    <a:cubicBezTo>
                      <a:pt x="134754" y="905259"/>
                      <a:pt x="136599" y="902974"/>
                      <a:pt x="138269" y="900778"/>
                    </a:cubicBezTo>
                    <a:cubicBezTo>
                      <a:pt x="139323" y="899372"/>
                      <a:pt x="141607" y="898230"/>
                      <a:pt x="141607" y="897000"/>
                    </a:cubicBezTo>
                    <a:cubicBezTo>
                      <a:pt x="141695" y="882417"/>
                      <a:pt x="151534" y="872226"/>
                      <a:pt x="157421" y="860190"/>
                    </a:cubicBezTo>
                    <a:cubicBezTo>
                      <a:pt x="159178" y="856588"/>
                      <a:pt x="161813" y="853074"/>
                      <a:pt x="162604" y="849296"/>
                    </a:cubicBezTo>
                    <a:cubicBezTo>
                      <a:pt x="164976" y="836908"/>
                      <a:pt x="169632" y="826190"/>
                      <a:pt x="177363" y="815911"/>
                    </a:cubicBezTo>
                    <a:cubicBezTo>
                      <a:pt x="182810" y="808707"/>
                      <a:pt x="186061" y="799483"/>
                      <a:pt x="190981" y="791400"/>
                    </a:cubicBezTo>
                    <a:cubicBezTo>
                      <a:pt x="193265" y="787710"/>
                      <a:pt x="195286" y="783581"/>
                      <a:pt x="198185" y="780067"/>
                    </a:cubicBezTo>
                    <a:cubicBezTo>
                      <a:pt x="199503" y="778486"/>
                      <a:pt x="201523" y="776904"/>
                      <a:pt x="201963" y="775059"/>
                    </a:cubicBezTo>
                    <a:cubicBezTo>
                      <a:pt x="205565" y="757752"/>
                      <a:pt x="216634" y="744398"/>
                      <a:pt x="224453" y="729288"/>
                    </a:cubicBezTo>
                    <a:cubicBezTo>
                      <a:pt x="231218" y="716197"/>
                      <a:pt x="239037" y="703898"/>
                      <a:pt x="246680" y="691423"/>
                    </a:cubicBezTo>
                    <a:cubicBezTo>
                      <a:pt x="248876" y="687821"/>
                      <a:pt x="251951" y="684834"/>
                      <a:pt x="254675" y="681671"/>
                    </a:cubicBezTo>
                    <a:cubicBezTo>
                      <a:pt x="257135" y="678859"/>
                      <a:pt x="261000" y="676751"/>
                      <a:pt x="259682" y="671919"/>
                    </a:cubicBezTo>
                    <a:cubicBezTo>
                      <a:pt x="259419" y="671128"/>
                      <a:pt x="259243" y="669898"/>
                      <a:pt x="259682" y="669371"/>
                    </a:cubicBezTo>
                    <a:cubicBezTo>
                      <a:pt x="266008" y="661025"/>
                      <a:pt x="271543" y="651801"/>
                      <a:pt x="279098" y="644948"/>
                    </a:cubicBezTo>
                    <a:cubicBezTo>
                      <a:pt x="282261" y="642049"/>
                      <a:pt x="284457" y="638974"/>
                      <a:pt x="285599" y="635811"/>
                    </a:cubicBezTo>
                    <a:cubicBezTo>
                      <a:pt x="289289" y="625093"/>
                      <a:pt x="294736" y="615868"/>
                      <a:pt x="302379" y="607259"/>
                    </a:cubicBezTo>
                    <a:cubicBezTo>
                      <a:pt x="310901" y="597683"/>
                      <a:pt x="317578" y="586613"/>
                      <a:pt x="325134" y="576158"/>
                    </a:cubicBezTo>
                    <a:cubicBezTo>
                      <a:pt x="331195" y="567724"/>
                      <a:pt x="337082" y="559115"/>
                      <a:pt x="343583" y="551032"/>
                    </a:cubicBezTo>
                    <a:cubicBezTo>
                      <a:pt x="352807" y="539436"/>
                      <a:pt x="361505" y="527048"/>
                      <a:pt x="372487" y="517296"/>
                    </a:cubicBezTo>
                    <a:cubicBezTo>
                      <a:pt x="384523" y="506578"/>
                      <a:pt x="391551" y="491731"/>
                      <a:pt x="404378" y="481979"/>
                    </a:cubicBezTo>
                    <a:cubicBezTo>
                      <a:pt x="410440" y="477323"/>
                      <a:pt x="415623" y="471964"/>
                      <a:pt x="419313" y="464848"/>
                    </a:cubicBezTo>
                    <a:cubicBezTo>
                      <a:pt x="424672" y="454481"/>
                      <a:pt x="433018" y="446662"/>
                      <a:pt x="441891" y="438843"/>
                    </a:cubicBezTo>
                    <a:cubicBezTo>
                      <a:pt x="458232" y="424435"/>
                      <a:pt x="472904" y="408358"/>
                      <a:pt x="488366" y="392983"/>
                    </a:cubicBezTo>
                    <a:cubicBezTo>
                      <a:pt x="496624" y="384725"/>
                      <a:pt x="504707" y="376379"/>
                      <a:pt x="513141" y="368296"/>
                    </a:cubicBezTo>
                    <a:cubicBezTo>
                      <a:pt x="516655" y="364870"/>
                      <a:pt x="519115" y="359511"/>
                      <a:pt x="525792" y="360477"/>
                    </a:cubicBezTo>
                    <a:cubicBezTo>
                      <a:pt x="527109" y="360653"/>
                      <a:pt x="529218" y="357930"/>
                      <a:pt x="530360" y="356085"/>
                    </a:cubicBezTo>
                    <a:cubicBezTo>
                      <a:pt x="537564" y="344927"/>
                      <a:pt x="547931" y="337811"/>
                      <a:pt x="559352" y="331661"/>
                    </a:cubicBezTo>
                    <a:cubicBezTo>
                      <a:pt x="563744" y="329289"/>
                      <a:pt x="567259" y="324984"/>
                      <a:pt x="570685" y="321031"/>
                    </a:cubicBezTo>
                    <a:cubicBezTo>
                      <a:pt x="579031" y="311279"/>
                      <a:pt x="588431" y="303197"/>
                      <a:pt x="600204" y="297750"/>
                    </a:cubicBezTo>
                    <a:cubicBezTo>
                      <a:pt x="602751" y="296520"/>
                      <a:pt x="605387" y="294675"/>
                      <a:pt x="607144" y="292479"/>
                    </a:cubicBezTo>
                    <a:cubicBezTo>
                      <a:pt x="619356" y="276753"/>
                      <a:pt x="637190" y="267880"/>
                      <a:pt x="652565" y="256107"/>
                    </a:cubicBezTo>
                    <a:cubicBezTo>
                      <a:pt x="668202" y="244247"/>
                      <a:pt x="685598" y="234671"/>
                      <a:pt x="702026" y="223865"/>
                    </a:cubicBezTo>
                    <a:cubicBezTo>
                      <a:pt x="709318" y="219033"/>
                      <a:pt x="716083" y="213410"/>
                      <a:pt x="723111" y="208227"/>
                    </a:cubicBezTo>
                    <a:cubicBezTo>
                      <a:pt x="724078" y="207524"/>
                      <a:pt x="725044" y="206382"/>
                      <a:pt x="726186" y="206118"/>
                    </a:cubicBezTo>
                    <a:cubicBezTo>
                      <a:pt x="734620" y="204625"/>
                      <a:pt x="740506" y="198739"/>
                      <a:pt x="747447" y="194609"/>
                    </a:cubicBezTo>
                    <a:cubicBezTo>
                      <a:pt x="754651" y="190305"/>
                      <a:pt x="762909" y="187757"/>
                      <a:pt x="770640" y="184155"/>
                    </a:cubicBezTo>
                    <a:cubicBezTo>
                      <a:pt x="773627" y="182749"/>
                      <a:pt x="776614" y="180992"/>
                      <a:pt x="778723" y="178620"/>
                    </a:cubicBezTo>
                    <a:cubicBezTo>
                      <a:pt x="784697" y="171855"/>
                      <a:pt x="792164" y="167726"/>
                      <a:pt x="800247" y="163949"/>
                    </a:cubicBezTo>
                    <a:cubicBezTo>
                      <a:pt x="808329" y="160171"/>
                      <a:pt x="815709" y="154987"/>
                      <a:pt x="823792" y="151034"/>
                    </a:cubicBezTo>
                    <a:cubicBezTo>
                      <a:pt x="835037" y="145499"/>
                      <a:pt x="846458" y="140404"/>
                      <a:pt x="857879" y="135220"/>
                    </a:cubicBezTo>
                    <a:cubicBezTo>
                      <a:pt x="868948" y="130213"/>
                      <a:pt x="882390" y="130301"/>
                      <a:pt x="890648" y="119494"/>
                    </a:cubicBezTo>
                    <a:cubicBezTo>
                      <a:pt x="907604" y="119934"/>
                      <a:pt x="918322" y="102890"/>
                      <a:pt x="935717" y="103417"/>
                    </a:cubicBezTo>
                    <a:cubicBezTo>
                      <a:pt x="940374" y="103505"/>
                      <a:pt x="945733" y="99903"/>
                      <a:pt x="949774" y="96653"/>
                    </a:cubicBezTo>
                    <a:cubicBezTo>
                      <a:pt x="960931" y="87604"/>
                      <a:pt x="974900" y="85495"/>
                      <a:pt x="987639" y="80312"/>
                    </a:cubicBezTo>
                    <a:cubicBezTo>
                      <a:pt x="993261" y="78028"/>
                      <a:pt x="999499" y="77325"/>
                      <a:pt x="1005034" y="74865"/>
                    </a:cubicBezTo>
                    <a:cubicBezTo>
                      <a:pt x="1015488" y="70121"/>
                      <a:pt x="1026470" y="67485"/>
                      <a:pt x="1037276" y="63883"/>
                    </a:cubicBezTo>
                    <a:cubicBezTo>
                      <a:pt x="1044041" y="61599"/>
                      <a:pt x="1051157" y="59139"/>
                      <a:pt x="1058098" y="57470"/>
                    </a:cubicBezTo>
                    <a:cubicBezTo>
                      <a:pt x="1061963" y="56591"/>
                      <a:pt x="1066707" y="50090"/>
                      <a:pt x="1071539" y="56503"/>
                    </a:cubicBezTo>
                    <a:cubicBezTo>
                      <a:pt x="1071803" y="56855"/>
                      <a:pt x="1074263" y="56415"/>
                      <a:pt x="1074878" y="55713"/>
                    </a:cubicBezTo>
                    <a:cubicBezTo>
                      <a:pt x="1084278" y="45170"/>
                      <a:pt x="1097895" y="50178"/>
                      <a:pt x="1108965" y="46224"/>
                    </a:cubicBezTo>
                    <a:cubicBezTo>
                      <a:pt x="1113182" y="44731"/>
                      <a:pt x="1117926" y="44555"/>
                      <a:pt x="1121879" y="42710"/>
                    </a:cubicBezTo>
                    <a:cubicBezTo>
                      <a:pt x="1133213" y="37176"/>
                      <a:pt x="1144721" y="34101"/>
                      <a:pt x="1157460" y="35506"/>
                    </a:cubicBezTo>
                    <a:cubicBezTo>
                      <a:pt x="1160887" y="35858"/>
                      <a:pt x="1164840" y="34452"/>
                      <a:pt x="1168090" y="32959"/>
                    </a:cubicBezTo>
                    <a:cubicBezTo>
                      <a:pt x="1177930" y="28478"/>
                      <a:pt x="1188033" y="26282"/>
                      <a:pt x="1198839" y="24700"/>
                    </a:cubicBezTo>
                    <a:cubicBezTo>
                      <a:pt x="1210963" y="22943"/>
                      <a:pt x="1223614" y="23734"/>
                      <a:pt x="1235562" y="18814"/>
                    </a:cubicBezTo>
                    <a:cubicBezTo>
                      <a:pt x="1243381" y="15563"/>
                      <a:pt x="1252694" y="15563"/>
                      <a:pt x="1261391" y="14861"/>
                    </a:cubicBezTo>
                    <a:cubicBezTo>
                      <a:pt x="1269210" y="14246"/>
                      <a:pt x="1277117" y="14685"/>
                      <a:pt x="1284936" y="14773"/>
                    </a:cubicBezTo>
                    <a:cubicBezTo>
                      <a:pt x="1291613" y="14773"/>
                      <a:pt x="1298290" y="13543"/>
                      <a:pt x="1305055" y="14685"/>
                    </a:cubicBezTo>
                    <a:cubicBezTo>
                      <a:pt x="1306724" y="14949"/>
                      <a:pt x="1309184" y="15476"/>
                      <a:pt x="1310150" y="14597"/>
                    </a:cubicBezTo>
                    <a:cubicBezTo>
                      <a:pt x="1318672" y="7217"/>
                      <a:pt x="1328160" y="12576"/>
                      <a:pt x="1337121" y="11961"/>
                    </a:cubicBezTo>
                    <a:cubicBezTo>
                      <a:pt x="1342919" y="11610"/>
                      <a:pt x="1348806" y="10995"/>
                      <a:pt x="1354340" y="9326"/>
                    </a:cubicBezTo>
                    <a:cubicBezTo>
                      <a:pt x="1371736" y="4055"/>
                      <a:pt x="1389746" y="5724"/>
                      <a:pt x="1406965" y="7657"/>
                    </a:cubicBezTo>
                    <a:cubicBezTo>
                      <a:pt x="1418386" y="8974"/>
                      <a:pt x="1430686" y="6075"/>
                      <a:pt x="1441579" y="12049"/>
                    </a:cubicBezTo>
                    <a:cubicBezTo>
                      <a:pt x="1447905" y="7305"/>
                      <a:pt x="1454845" y="12401"/>
                      <a:pt x="1462137" y="10292"/>
                    </a:cubicBezTo>
                    <a:cubicBezTo>
                      <a:pt x="1471010" y="7745"/>
                      <a:pt x="1481816" y="12049"/>
                      <a:pt x="1491832" y="13104"/>
                    </a:cubicBezTo>
                    <a:cubicBezTo>
                      <a:pt x="1498157" y="13806"/>
                      <a:pt x="1505449" y="16266"/>
                      <a:pt x="1510632" y="13982"/>
                    </a:cubicBezTo>
                    <a:cubicBezTo>
                      <a:pt x="1515552" y="11786"/>
                      <a:pt x="1518188" y="14158"/>
                      <a:pt x="1521878" y="14597"/>
                    </a:cubicBezTo>
                    <a:cubicBezTo>
                      <a:pt x="1527676" y="15388"/>
                      <a:pt x="1533474" y="17321"/>
                      <a:pt x="1539097" y="16969"/>
                    </a:cubicBezTo>
                    <a:cubicBezTo>
                      <a:pt x="1552802" y="16178"/>
                      <a:pt x="1566420" y="18287"/>
                      <a:pt x="1580213" y="17584"/>
                    </a:cubicBezTo>
                    <a:cubicBezTo>
                      <a:pt x="1589877" y="17145"/>
                      <a:pt x="1599716" y="20659"/>
                      <a:pt x="1609468" y="22416"/>
                    </a:cubicBezTo>
                    <a:cubicBezTo>
                      <a:pt x="1618780" y="24085"/>
                      <a:pt x="1628269" y="27951"/>
                      <a:pt x="1637405" y="27160"/>
                    </a:cubicBezTo>
                    <a:cubicBezTo>
                      <a:pt x="1651286" y="25930"/>
                      <a:pt x="1662092" y="34013"/>
                      <a:pt x="1674655" y="35946"/>
                    </a:cubicBezTo>
                    <a:cubicBezTo>
                      <a:pt x="1677467" y="36385"/>
                      <a:pt x="1680190" y="38054"/>
                      <a:pt x="1682914" y="37966"/>
                    </a:cubicBezTo>
                    <a:cubicBezTo>
                      <a:pt x="1695213" y="37790"/>
                      <a:pt x="1706546" y="39548"/>
                      <a:pt x="1717879" y="45434"/>
                    </a:cubicBezTo>
                    <a:cubicBezTo>
                      <a:pt x="1725962" y="49651"/>
                      <a:pt x="1736241" y="49475"/>
                      <a:pt x="1745641" y="51144"/>
                    </a:cubicBezTo>
                    <a:cubicBezTo>
                      <a:pt x="1747310" y="51408"/>
                      <a:pt x="1749155" y="51320"/>
                      <a:pt x="1750913" y="51144"/>
                    </a:cubicBezTo>
                    <a:cubicBezTo>
                      <a:pt x="1759083" y="50529"/>
                      <a:pt x="1763036" y="61072"/>
                      <a:pt x="1773315" y="57821"/>
                    </a:cubicBezTo>
                    <a:cubicBezTo>
                      <a:pt x="1779553" y="55888"/>
                      <a:pt x="1788690" y="58963"/>
                      <a:pt x="1795191" y="62390"/>
                    </a:cubicBezTo>
                    <a:cubicBezTo>
                      <a:pt x="1811444" y="71087"/>
                      <a:pt x="1829981" y="73196"/>
                      <a:pt x="1846234" y="81542"/>
                    </a:cubicBezTo>
                    <a:cubicBezTo>
                      <a:pt x="1856776" y="86989"/>
                      <a:pt x="1869252" y="86637"/>
                      <a:pt x="1879530" y="93051"/>
                    </a:cubicBezTo>
                    <a:cubicBezTo>
                      <a:pt x="1884362" y="96038"/>
                      <a:pt x="1890424" y="97531"/>
                      <a:pt x="1894290" y="101309"/>
                    </a:cubicBezTo>
                    <a:cubicBezTo>
                      <a:pt x="1898507" y="105438"/>
                      <a:pt x="1903163" y="105174"/>
                      <a:pt x="1907995" y="106580"/>
                    </a:cubicBezTo>
                    <a:cubicBezTo>
                      <a:pt x="1917220" y="109303"/>
                      <a:pt x="1926269" y="113257"/>
                      <a:pt x="1934615" y="118089"/>
                    </a:cubicBezTo>
                    <a:cubicBezTo>
                      <a:pt x="1938480" y="120285"/>
                      <a:pt x="1941467" y="122569"/>
                      <a:pt x="1946124" y="122130"/>
                    </a:cubicBezTo>
                    <a:cubicBezTo>
                      <a:pt x="1947881" y="121954"/>
                      <a:pt x="1949989" y="123272"/>
                      <a:pt x="1951746" y="124239"/>
                    </a:cubicBezTo>
                    <a:cubicBezTo>
                      <a:pt x="1969493" y="135045"/>
                      <a:pt x="1990050" y="139789"/>
                      <a:pt x="2008060" y="149628"/>
                    </a:cubicBezTo>
                    <a:cubicBezTo>
                      <a:pt x="2026685" y="159732"/>
                      <a:pt x="2046716" y="167551"/>
                      <a:pt x="2062881" y="182310"/>
                    </a:cubicBezTo>
                    <a:cubicBezTo>
                      <a:pt x="2069822" y="188548"/>
                      <a:pt x="2079837" y="191710"/>
                      <a:pt x="2088798" y="195224"/>
                    </a:cubicBezTo>
                    <a:cubicBezTo>
                      <a:pt x="2096266" y="198124"/>
                      <a:pt x="2102240" y="201374"/>
                      <a:pt x="2102943" y="210247"/>
                    </a:cubicBezTo>
                    <a:cubicBezTo>
                      <a:pt x="2103030" y="211741"/>
                      <a:pt x="2104172" y="213234"/>
                      <a:pt x="2105051" y="214552"/>
                    </a:cubicBezTo>
                    <a:cubicBezTo>
                      <a:pt x="2105490" y="215255"/>
                      <a:pt x="2106281" y="215694"/>
                      <a:pt x="2106896" y="216309"/>
                    </a:cubicBezTo>
                    <a:cubicBezTo>
                      <a:pt x="2107335" y="215167"/>
                      <a:pt x="2108389" y="213498"/>
                      <a:pt x="2108038" y="212971"/>
                    </a:cubicBezTo>
                    <a:cubicBezTo>
                      <a:pt x="2105754" y="209984"/>
                      <a:pt x="2104700" y="207963"/>
                      <a:pt x="2110059" y="208490"/>
                    </a:cubicBezTo>
                    <a:cubicBezTo>
                      <a:pt x="2111728" y="208666"/>
                      <a:pt x="2113836" y="208139"/>
                      <a:pt x="2115066" y="209018"/>
                    </a:cubicBezTo>
                    <a:cubicBezTo>
                      <a:pt x="2121568" y="213410"/>
                      <a:pt x="2127805" y="218242"/>
                      <a:pt x="2134306" y="222811"/>
                    </a:cubicBezTo>
                    <a:cubicBezTo>
                      <a:pt x="2143795" y="229487"/>
                      <a:pt x="2153283" y="236076"/>
                      <a:pt x="2162771" y="242578"/>
                    </a:cubicBezTo>
                    <a:cubicBezTo>
                      <a:pt x="2175686" y="251451"/>
                      <a:pt x="2188248" y="260851"/>
                      <a:pt x="2201690" y="268934"/>
                    </a:cubicBezTo>
                    <a:cubicBezTo>
                      <a:pt x="2215395" y="277280"/>
                      <a:pt x="2225762" y="289228"/>
                      <a:pt x="2237622" y="299419"/>
                    </a:cubicBezTo>
                    <a:cubicBezTo>
                      <a:pt x="2244651" y="305481"/>
                      <a:pt x="2254754" y="307677"/>
                      <a:pt x="2261079" y="315408"/>
                    </a:cubicBezTo>
                    <a:cubicBezTo>
                      <a:pt x="2263539" y="318395"/>
                      <a:pt x="2266263" y="321207"/>
                      <a:pt x="2269250" y="323579"/>
                    </a:cubicBezTo>
                    <a:cubicBezTo>
                      <a:pt x="2279441" y="331661"/>
                      <a:pt x="2289720" y="339480"/>
                      <a:pt x="2299999" y="347387"/>
                    </a:cubicBezTo>
                    <a:cubicBezTo>
                      <a:pt x="2300262" y="347651"/>
                      <a:pt x="2300789" y="347563"/>
                      <a:pt x="2301141" y="347739"/>
                    </a:cubicBezTo>
                    <a:cubicBezTo>
                      <a:pt x="2308960" y="350462"/>
                      <a:pt x="2305885" y="363113"/>
                      <a:pt x="2317833" y="363992"/>
                    </a:cubicBezTo>
                    <a:cubicBezTo>
                      <a:pt x="2324422" y="364431"/>
                      <a:pt x="2331538" y="372162"/>
                      <a:pt x="2336370" y="378312"/>
                    </a:cubicBezTo>
                    <a:cubicBezTo>
                      <a:pt x="2341026" y="384198"/>
                      <a:pt x="2345155" y="389645"/>
                      <a:pt x="2351744" y="393950"/>
                    </a:cubicBezTo>
                    <a:cubicBezTo>
                      <a:pt x="2358246" y="398167"/>
                      <a:pt x="2362375" y="405986"/>
                      <a:pt x="2367909" y="411784"/>
                    </a:cubicBezTo>
                    <a:cubicBezTo>
                      <a:pt x="2378803" y="423029"/>
                      <a:pt x="2389170" y="434977"/>
                      <a:pt x="2401294" y="444729"/>
                    </a:cubicBezTo>
                    <a:cubicBezTo>
                      <a:pt x="2411924" y="453339"/>
                      <a:pt x="2418338" y="464321"/>
                      <a:pt x="2425454" y="475302"/>
                    </a:cubicBezTo>
                    <a:cubicBezTo>
                      <a:pt x="2426859" y="477499"/>
                      <a:pt x="2429231" y="479168"/>
                      <a:pt x="2431076" y="481101"/>
                    </a:cubicBezTo>
                    <a:cubicBezTo>
                      <a:pt x="2439247" y="490062"/>
                      <a:pt x="2451283" y="495509"/>
                      <a:pt x="2454885" y="508775"/>
                    </a:cubicBezTo>
                    <a:cubicBezTo>
                      <a:pt x="2455675" y="511762"/>
                      <a:pt x="2457696" y="513519"/>
                      <a:pt x="2454709" y="516242"/>
                    </a:cubicBezTo>
                    <a:cubicBezTo>
                      <a:pt x="2454270" y="516681"/>
                      <a:pt x="2455412" y="518966"/>
                      <a:pt x="2455851" y="520371"/>
                    </a:cubicBezTo>
                    <a:cubicBezTo>
                      <a:pt x="2457081" y="519581"/>
                      <a:pt x="2459365" y="518790"/>
                      <a:pt x="2459365" y="517999"/>
                    </a:cubicBezTo>
                    <a:cubicBezTo>
                      <a:pt x="2459190" y="508950"/>
                      <a:pt x="2462440" y="514309"/>
                      <a:pt x="2464900" y="516594"/>
                    </a:cubicBezTo>
                    <a:cubicBezTo>
                      <a:pt x="2480275" y="530650"/>
                      <a:pt x="2490817" y="548748"/>
                      <a:pt x="2503907" y="564737"/>
                    </a:cubicBezTo>
                    <a:cubicBezTo>
                      <a:pt x="2517437" y="581166"/>
                      <a:pt x="2530088" y="598298"/>
                      <a:pt x="2542563" y="615517"/>
                    </a:cubicBezTo>
                    <a:cubicBezTo>
                      <a:pt x="2547043" y="621667"/>
                      <a:pt x="2551085" y="628607"/>
                      <a:pt x="2553545" y="635811"/>
                    </a:cubicBezTo>
                    <a:cubicBezTo>
                      <a:pt x="2555565" y="641961"/>
                      <a:pt x="2558113" y="646002"/>
                      <a:pt x="2563560" y="650131"/>
                    </a:cubicBezTo>
                    <a:cubicBezTo>
                      <a:pt x="2570237" y="655315"/>
                      <a:pt x="2577529" y="663134"/>
                      <a:pt x="2578934" y="670865"/>
                    </a:cubicBezTo>
                    <a:cubicBezTo>
                      <a:pt x="2581043" y="682110"/>
                      <a:pt x="2590179" y="687206"/>
                      <a:pt x="2594748" y="695903"/>
                    </a:cubicBezTo>
                    <a:cubicBezTo>
                      <a:pt x="2600195" y="706446"/>
                      <a:pt x="2607838" y="715846"/>
                      <a:pt x="2613900" y="726037"/>
                    </a:cubicBezTo>
                    <a:cubicBezTo>
                      <a:pt x="2620753" y="737546"/>
                      <a:pt x="2627166" y="749406"/>
                      <a:pt x="2633316" y="761266"/>
                    </a:cubicBezTo>
                    <a:cubicBezTo>
                      <a:pt x="2635336" y="765132"/>
                      <a:pt x="2635776" y="769876"/>
                      <a:pt x="2637884" y="773742"/>
                    </a:cubicBezTo>
                    <a:cubicBezTo>
                      <a:pt x="2643507" y="784108"/>
                      <a:pt x="2649657" y="794212"/>
                      <a:pt x="2655631" y="804403"/>
                    </a:cubicBezTo>
                    <a:cubicBezTo>
                      <a:pt x="2655806" y="804754"/>
                      <a:pt x="2656333" y="804930"/>
                      <a:pt x="2656509" y="805369"/>
                    </a:cubicBezTo>
                    <a:cubicBezTo>
                      <a:pt x="2658969" y="811343"/>
                      <a:pt x="2659848" y="819953"/>
                      <a:pt x="2664328" y="822676"/>
                    </a:cubicBezTo>
                    <a:cubicBezTo>
                      <a:pt x="2671181" y="826893"/>
                      <a:pt x="2670917" y="833394"/>
                      <a:pt x="2673729" y="838666"/>
                    </a:cubicBezTo>
                    <a:cubicBezTo>
                      <a:pt x="2676715" y="844288"/>
                      <a:pt x="2677770" y="850965"/>
                      <a:pt x="2679703" y="857115"/>
                    </a:cubicBezTo>
                    <a:cubicBezTo>
                      <a:pt x="2680054" y="858257"/>
                      <a:pt x="2679966" y="859750"/>
                      <a:pt x="2680581" y="860717"/>
                    </a:cubicBezTo>
                    <a:cubicBezTo>
                      <a:pt x="2685413" y="868360"/>
                      <a:pt x="2691036" y="875564"/>
                      <a:pt x="2695165" y="883559"/>
                    </a:cubicBezTo>
                    <a:cubicBezTo>
                      <a:pt x="2698328" y="889709"/>
                      <a:pt x="2700612" y="896825"/>
                      <a:pt x="2696307" y="903853"/>
                    </a:cubicBezTo>
                    <a:cubicBezTo>
                      <a:pt x="2695692" y="904819"/>
                      <a:pt x="2695868" y="906225"/>
                      <a:pt x="2695692" y="907367"/>
                    </a:cubicBezTo>
                    <a:cubicBezTo>
                      <a:pt x="2696922" y="906840"/>
                      <a:pt x="2698679" y="906752"/>
                      <a:pt x="2699294" y="905786"/>
                    </a:cubicBezTo>
                    <a:cubicBezTo>
                      <a:pt x="2701578" y="902447"/>
                      <a:pt x="2704126" y="903589"/>
                      <a:pt x="2704741" y="906137"/>
                    </a:cubicBezTo>
                    <a:cubicBezTo>
                      <a:pt x="2707377" y="916416"/>
                      <a:pt x="2716162" y="924235"/>
                      <a:pt x="2716426" y="935392"/>
                    </a:cubicBezTo>
                    <a:cubicBezTo>
                      <a:pt x="2716426" y="936622"/>
                      <a:pt x="2716338" y="938204"/>
                      <a:pt x="2717040" y="939082"/>
                    </a:cubicBezTo>
                    <a:cubicBezTo>
                      <a:pt x="2725650" y="950503"/>
                      <a:pt x="2725650" y="965175"/>
                      <a:pt x="2731800" y="977562"/>
                    </a:cubicBezTo>
                    <a:cubicBezTo>
                      <a:pt x="2733381" y="980813"/>
                      <a:pt x="2734875" y="984151"/>
                      <a:pt x="2736456" y="987402"/>
                    </a:cubicBezTo>
                    <a:cubicBezTo>
                      <a:pt x="2737510" y="989598"/>
                      <a:pt x="2740058" y="991795"/>
                      <a:pt x="2739795" y="993727"/>
                    </a:cubicBezTo>
                    <a:cubicBezTo>
                      <a:pt x="2737686" y="1011562"/>
                      <a:pt x="2751479" y="1024300"/>
                      <a:pt x="2754378" y="1040114"/>
                    </a:cubicBezTo>
                    <a:cubicBezTo>
                      <a:pt x="2756047" y="1049427"/>
                      <a:pt x="2763251" y="1055752"/>
                      <a:pt x="2763867" y="1065240"/>
                    </a:cubicBezTo>
                    <a:cubicBezTo>
                      <a:pt x="2764482" y="1074201"/>
                      <a:pt x="2767117" y="1083075"/>
                      <a:pt x="2768874" y="1091948"/>
                    </a:cubicBezTo>
                    <a:cubicBezTo>
                      <a:pt x="2769050" y="1092739"/>
                      <a:pt x="2769313" y="1093529"/>
                      <a:pt x="2769840" y="1094144"/>
                    </a:cubicBezTo>
                    <a:cubicBezTo>
                      <a:pt x="2779153" y="1106268"/>
                      <a:pt x="2776869" y="1122345"/>
                      <a:pt x="2784249" y="1135436"/>
                    </a:cubicBezTo>
                    <a:cubicBezTo>
                      <a:pt x="2786884" y="1140092"/>
                      <a:pt x="2784600" y="1147472"/>
                      <a:pt x="2784688" y="1153533"/>
                    </a:cubicBezTo>
                    <a:cubicBezTo>
                      <a:pt x="2784776" y="1156433"/>
                      <a:pt x="2784249" y="1160298"/>
                      <a:pt x="2785742" y="1162143"/>
                    </a:cubicBezTo>
                    <a:cubicBezTo>
                      <a:pt x="2792243" y="1169874"/>
                      <a:pt x="2791541" y="1179977"/>
                      <a:pt x="2795318" y="1188411"/>
                    </a:cubicBezTo>
                    <a:cubicBezTo>
                      <a:pt x="2798920" y="1196494"/>
                      <a:pt x="2797690" y="1202556"/>
                      <a:pt x="2792331" y="1208881"/>
                    </a:cubicBezTo>
                    <a:cubicBezTo>
                      <a:pt x="2791541" y="1209848"/>
                      <a:pt x="2791453" y="1212483"/>
                      <a:pt x="2792155" y="1213362"/>
                    </a:cubicBezTo>
                    <a:cubicBezTo>
                      <a:pt x="2795406" y="1216964"/>
                      <a:pt x="2794264" y="1213010"/>
                      <a:pt x="2795142" y="1211693"/>
                    </a:cubicBezTo>
                    <a:cubicBezTo>
                      <a:pt x="2796987" y="1208969"/>
                      <a:pt x="2799184" y="1208618"/>
                      <a:pt x="2800238" y="1212483"/>
                    </a:cubicBezTo>
                    <a:cubicBezTo>
                      <a:pt x="2801995" y="1218721"/>
                      <a:pt x="2803664" y="1225046"/>
                      <a:pt x="2805509" y="1231284"/>
                    </a:cubicBezTo>
                    <a:cubicBezTo>
                      <a:pt x="2806388" y="1234095"/>
                      <a:pt x="2810078" y="1236292"/>
                      <a:pt x="2806124" y="1239981"/>
                    </a:cubicBezTo>
                    <a:cubicBezTo>
                      <a:pt x="2804719" y="1241299"/>
                      <a:pt x="2804806" y="1246483"/>
                      <a:pt x="2806300" y="1248328"/>
                    </a:cubicBezTo>
                    <a:cubicBezTo>
                      <a:pt x="2811835" y="1255620"/>
                      <a:pt x="2809551" y="1264053"/>
                      <a:pt x="2810692" y="1271872"/>
                    </a:cubicBezTo>
                    <a:cubicBezTo>
                      <a:pt x="2812537" y="1284260"/>
                      <a:pt x="2815349" y="1296559"/>
                      <a:pt x="2813416" y="1309210"/>
                    </a:cubicBezTo>
                    <a:cubicBezTo>
                      <a:pt x="2818424" y="1314569"/>
                      <a:pt x="2820005" y="1321158"/>
                      <a:pt x="2818512" y="1328011"/>
                    </a:cubicBezTo>
                    <a:cubicBezTo>
                      <a:pt x="2816052" y="1339168"/>
                      <a:pt x="2821323" y="1349096"/>
                      <a:pt x="2822816" y="1359551"/>
                    </a:cubicBezTo>
                    <a:cubicBezTo>
                      <a:pt x="2822992" y="1360780"/>
                      <a:pt x="2823783" y="1361835"/>
                      <a:pt x="2823871" y="1363065"/>
                    </a:cubicBezTo>
                    <a:cubicBezTo>
                      <a:pt x="2824837" y="1376243"/>
                      <a:pt x="2825628" y="1389421"/>
                      <a:pt x="2826506" y="1402599"/>
                    </a:cubicBezTo>
                    <a:cubicBezTo>
                      <a:pt x="2827385" y="1415777"/>
                      <a:pt x="2824398" y="1429131"/>
                      <a:pt x="2828966" y="1442221"/>
                    </a:cubicBezTo>
                    <a:cubicBezTo>
                      <a:pt x="2830196" y="1445735"/>
                      <a:pt x="2830547" y="1450918"/>
                      <a:pt x="2828790" y="1453730"/>
                    </a:cubicBezTo>
                    <a:cubicBezTo>
                      <a:pt x="2826067" y="1458122"/>
                      <a:pt x="2828439" y="1461109"/>
                      <a:pt x="2828966" y="1464887"/>
                    </a:cubicBezTo>
                    <a:cubicBezTo>
                      <a:pt x="2830284" y="1474112"/>
                      <a:pt x="2830811" y="1483336"/>
                      <a:pt x="2831777" y="1492649"/>
                    </a:cubicBezTo>
                    <a:cubicBezTo>
                      <a:pt x="2832480" y="1499765"/>
                      <a:pt x="2830108" y="1506969"/>
                      <a:pt x="2834150" y="1513997"/>
                    </a:cubicBezTo>
                    <a:cubicBezTo>
                      <a:pt x="2835555" y="1516457"/>
                      <a:pt x="2834062" y="1520674"/>
                      <a:pt x="2833622" y="1524013"/>
                    </a:cubicBezTo>
                    <a:cubicBezTo>
                      <a:pt x="2833271" y="1526385"/>
                      <a:pt x="2831250" y="1529284"/>
                      <a:pt x="2832041" y="1531041"/>
                    </a:cubicBezTo>
                    <a:cubicBezTo>
                      <a:pt x="2836346" y="1540969"/>
                      <a:pt x="2831075" y="1550633"/>
                      <a:pt x="2831690" y="1560384"/>
                    </a:cubicBezTo>
                    <a:cubicBezTo>
                      <a:pt x="2832393" y="1570839"/>
                      <a:pt x="2832129" y="1581381"/>
                      <a:pt x="2831690" y="1591836"/>
                    </a:cubicBezTo>
                    <a:cubicBezTo>
                      <a:pt x="2831514" y="1596316"/>
                      <a:pt x="2829405" y="1600709"/>
                      <a:pt x="2829318" y="1605190"/>
                    </a:cubicBezTo>
                    <a:cubicBezTo>
                      <a:pt x="2829230" y="1612745"/>
                      <a:pt x="2823256" y="1620300"/>
                      <a:pt x="2829142" y="1627944"/>
                    </a:cubicBezTo>
                    <a:cubicBezTo>
                      <a:pt x="2826067" y="1638750"/>
                      <a:pt x="2832305" y="1650522"/>
                      <a:pt x="2825364" y="1660977"/>
                    </a:cubicBezTo>
                    <a:cubicBezTo>
                      <a:pt x="2824573" y="1662207"/>
                      <a:pt x="2825188" y="1664491"/>
                      <a:pt x="2825364" y="1666336"/>
                    </a:cubicBezTo>
                    <a:cubicBezTo>
                      <a:pt x="2825716" y="1670992"/>
                      <a:pt x="2827385" y="1675912"/>
                      <a:pt x="2826330" y="1680217"/>
                    </a:cubicBezTo>
                    <a:cubicBezTo>
                      <a:pt x="2823431" y="1691638"/>
                      <a:pt x="2822377" y="1703234"/>
                      <a:pt x="2821411" y="1714831"/>
                    </a:cubicBezTo>
                    <a:cubicBezTo>
                      <a:pt x="2821147" y="1717906"/>
                      <a:pt x="2821762" y="1720981"/>
                      <a:pt x="2821323" y="1723968"/>
                    </a:cubicBezTo>
                    <a:cubicBezTo>
                      <a:pt x="2819478" y="1735301"/>
                      <a:pt x="2817369" y="1736970"/>
                      <a:pt x="2805685" y="1737058"/>
                    </a:cubicBezTo>
                    <a:cubicBezTo>
                      <a:pt x="2797778" y="1737058"/>
                      <a:pt x="2789959" y="1736882"/>
                      <a:pt x="2782052" y="1737146"/>
                    </a:cubicBezTo>
                    <a:cubicBezTo>
                      <a:pt x="2777396" y="1737322"/>
                      <a:pt x="2775024" y="1735301"/>
                      <a:pt x="2774145" y="1730908"/>
                    </a:cubicBezTo>
                    <a:cubicBezTo>
                      <a:pt x="2772915" y="1724671"/>
                      <a:pt x="2768699" y="1718872"/>
                      <a:pt x="2773794" y="1711844"/>
                    </a:cubicBezTo>
                    <a:cubicBezTo>
                      <a:pt x="2775902" y="1708945"/>
                      <a:pt x="2773882" y="1703322"/>
                      <a:pt x="2774233" y="1699017"/>
                    </a:cubicBezTo>
                    <a:cubicBezTo>
                      <a:pt x="2774585" y="1694361"/>
                      <a:pt x="2779592" y="1691199"/>
                      <a:pt x="2777132" y="1685049"/>
                    </a:cubicBezTo>
                    <a:cubicBezTo>
                      <a:pt x="2775200" y="1680129"/>
                      <a:pt x="2775815" y="1673628"/>
                      <a:pt x="2776957" y="1668181"/>
                    </a:cubicBezTo>
                    <a:cubicBezTo>
                      <a:pt x="2778889" y="1659044"/>
                      <a:pt x="2781877" y="1650171"/>
                      <a:pt x="2784864" y="1641298"/>
                    </a:cubicBezTo>
                    <a:cubicBezTo>
                      <a:pt x="2785478" y="1639540"/>
                      <a:pt x="2786709" y="1639101"/>
                      <a:pt x="2785391" y="1636466"/>
                    </a:cubicBezTo>
                    <a:cubicBezTo>
                      <a:pt x="2780734" y="1627153"/>
                      <a:pt x="2780120" y="1617401"/>
                      <a:pt x="2784249" y="1607386"/>
                    </a:cubicBezTo>
                    <a:cubicBezTo>
                      <a:pt x="2785303" y="1604750"/>
                      <a:pt x="2785566" y="1600885"/>
                      <a:pt x="2784424" y="1598513"/>
                    </a:cubicBezTo>
                    <a:cubicBezTo>
                      <a:pt x="2781525" y="1592890"/>
                      <a:pt x="2780734" y="1588497"/>
                      <a:pt x="2786445" y="1584193"/>
                    </a:cubicBezTo>
                    <a:cubicBezTo>
                      <a:pt x="2787499" y="1583402"/>
                      <a:pt x="2787499" y="1580064"/>
                      <a:pt x="2786884" y="1578218"/>
                    </a:cubicBezTo>
                    <a:cubicBezTo>
                      <a:pt x="2782492" y="1565655"/>
                      <a:pt x="2784424" y="1553092"/>
                      <a:pt x="2786621" y="1541056"/>
                    </a:cubicBezTo>
                    <a:cubicBezTo>
                      <a:pt x="2788114" y="1541759"/>
                      <a:pt x="2788905" y="1541847"/>
                      <a:pt x="2789695" y="1541935"/>
                    </a:cubicBezTo>
                    <a:cubicBezTo>
                      <a:pt x="2788905" y="1541408"/>
                      <a:pt x="2788114" y="1540969"/>
                      <a:pt x="2787236" y="1540441"/>
                    </a:cubicBezTo>
                    <a:cubicBezTo>
                      <a:pt x="2786357" y="1533413"/>
                      <a:pt x="2784864" y="1526297"/>
                      <a:pt x="2784776" y="1519269"/>
                    </a:cubicBezTo>
                    <a:cubicBezTo>
                      <a:pt x="2784776" y="1513119"/>
                      <a:pt x="2784776" y="1506091"/>
                      <a:pt x="2787587" y="1500907"/>
                    </a:cubicBezTo>
                    <a:cubicBezTo>
                      <a:pt x="2791716" y="1493000"/>
                      <a:pt x="2789168" y="1487553"/>
                      <a:pt x="2784776" y="1481667"/>
                    </a:cubicBezTo>
                    <a:cubicBezTo>
                      <a:pt x="2783809" y="1480349"/>
                      <a:pt x="2780647" y="1479734"/>
                      <a:pt x="2783721" y="1476923"/>
                    </a:cubicBezTo>
                    <a:cubicBezTo>
                      <a:pt x="2786181" y="1474639"/>
                      <a:pt x="2786884" y="1476220"/>
                      <a:pt x="2788553" y="1477450"/>
                    </a:cubicBezTo>
                    <a:cubicBezTo>
                      <a:pt x="2789168" y="1477890"/>
                      <a:pt x="2790838" y="1477011"/>
                      <a:pt x="2791980" y="1476747"/>
                    </a:cubicBezTo>
                    <a:cubicBezTo>
                      <a:pt x="2791365" y="1475781"/>
                      <a:pt x="2790838" y="1474815"/>
                      <a:pt x="2790047" y="1473936"/>
                    </a:cubicBezTo>
                    <a:cubicBezTo>
                      <a:pt x="2786357" y="1469719"/>
                      <a:pt x="2784336" y="1465063"/>
                      <a:pt x="2784424" y="1459177"/>
                    </a:cubicBezTo>
                    <a:cubicBezTo>
                      <a:pt x="2784776" y="1441782"/>
                      <a:pt x="2782843" y="1424650"/>
                      <a:pt x="2779241" y="1407607"/>
                    </a:cubicBezTo>
                    <a:cubicBezTo>
                      <a:pt x="2783985" y="1398118"/>
                      <a:pt x="2775551" y="1388015"/>
                      <a:pt x="2781261" y="1377736"/>
                    </a:cubicBezTo>
                    <a:cubicBezTo>
                      <a:pt x="2783282" y="1374046"/>
                      <a:pt x="2778275" y="1366491"/>
                      <a:pt x="2776429" y="1360693"/>
                    </a:cubicBezTo>
                    <a:cubicBezTo>
                      <a:pt x="2776078" y="1359463"/>
                      <a:pt x="2775639" y="1358233"/>
                      <a:pt x="2775288" y="1357003"/>
                    </a:cubicBezTo>
                    <a:cubicBezTo>
                      <a:pt x="2776429" y="1357266"/>
                      <a:pt x="2777660" y="1357530"/>
                      <a:pt x="2778802" y="1357881"/>
                    </a:cubicBezTo>
                    <a:cubicBezTo>
                      <a:pt x="2780295" y="1358321"/>
                      <a:pt x="2781789" y="1358936"/>
                      <a:pt x="2783282" y="1359463"/>
                    </a:cubicBezTo>
                    <a:cubicBezTo>
                      <a:pt x="2782492" y="1357881"/>
                      <a:pt x="2782140" y="1355948"/>
                      <a:pt x="2780998" y="1354894"/>
                    </a:cubicBezTo>
                    <a:cubicBezTo>
                      <a:pt x="2775288" y="1349535"/>
                      <a:pt x="2773970" y="1343122"/>
                      <a:pt x="2773882" y="1335479"/>
                    </a:cubicBezTo>
                    <a:cubicBezTo>
                      <a:pt x="2773706" y="1321334"/>
                      <a:pt x="2772388" y="1307190"/>
                      <a:pt x="2767205" y="1293748"/>
                    </a:cubicBezTo>
                    <a:cubicBezTo>
                      <a:pt x="2766941" y="1292957"/>
                      <a:pt x="2766063" y="1292167"/>
                      <a:pt x="2766239" y="1291552"/>
                    </a:cubicBezTo>
                    <a:cubicBezTo>
                      <a:pt x="2770016" y="1278637"/>
                      <a:pt x="2762812" y="1267304"/>
                      <a:pt x="2760879" y="1255268"/>
                    </a:cubicBezTo>
                    <a:cubicBezTo>
                      <a:pt x="2760177" y="1250875"/>
                      <a:pt x="2758595" y="1246571"/>
                      <a:pt x="2757717" y="1242178"/>
                    </a:cubicBezTo>
                    <a:cubicBezTo>
                      <a:pt x="2757102" y="1239542"/>
                      <a:pt x="2756662" y="1236819"/>
                      <a:pt x="2756750" y="1234183"/>
                    </a:cubicBezTo>
                    <a:cubicBezTo>
                      <a:pt x="2756750" y="1233217"/>
                      <a:pt x="2758419" y="1232338"/>
                      <a:pt x="2759386" y="1231372"/>
                    </a:cubicBezTo>
                    <a:cubicBezTo>
                      <a:pt x="2759913" y="1232250"/>
                      <a:pt x="2760528" y="1233129"/>
                      <a:pt x="2760967" y="1234007"/>
                    </a:cubicBezTo>
                    <a:cubicBezTo>
                      <a:pt x="2761846" y="1235765"/>
                      <a:pt x="2762724" y="1237697"/>
                      <a:pt x="2763603" y="1239454"/>
                    </a:cubicBezTo>
                    <a:cubicBezTo>
                      <a:pt x="2763954" y="1240157"/>
                      <a:pt x="2764482" y="1240860"/>
                      <a:pt x="2764921" y="1241563"/>
                    </a:cubicBezTo>
                    <a:cubicBezTo>
                      <a:pt x="2765360" y="1240860"/>
                      <a:pt x="2766063" y="1240245"/>
                      <a:pt x="2766151" y="1239454"/>
                    </a:cubicBezTo>
                    <a:cubicBezTo>
                      <a:pt x="2766766" y="1234974"/>
                      <a:pt x="2766239" y="1230757"/>
                      <a:pt x="2761934" y="1228121"/>
                    </a:cubicBezTo>
                    <a:cubicBezTo>
                      <a:pt x="2751391" y="1221796"/>
                      <a:pt x="2751830" y="1211253"/>
                      <a:pt x="2753588" y="1201765"/>
                    </a:cubicBezTo>
                    <a:cubicBezTo>
                      <a:pt x="2754378" y="1197724"/>
                      <a:pt x="2753675" y="1194210"/>
                      <a:pt x="2752094" y="1192540"/>
                    </a:cubicBezTo>
                    <a:cubicBezTo>
                      <a:pt x="2744714" y="1185073"/>
                      <a:pt x="2745681" y="1174970"/>
                      <a:pt x="2742342" y="1166360"/>
                    </a:cubicBezTo>
                    <a:cubicBezTo>
                      <a:pt x="2738037" y="1155291"/>
                      <a:pt x="2738565" y="1143342"/>
                      <a:pt x="2732678" y="1132273"/>
                    </a:cubicBezTo>
                    <a:cubicBezTo>
                      <a:pt x="2727231" y="1122170"/>
                      <a:pt x="2728022" y="1108992"/>
                      <a:pt x="2723893" y="1098010"/>
                    </a:cubicBezTo>
                    <a:cubicBezTo>
                      <a:pt x="2720115" y="1087907"/>
                      <a:pt x="2717831" y="1077716"/>
                      <a:pt x="2715898" y="1067173"/>
                    </a:cubicBezTo>
                    <a:cubicBezTo>
                      <a:pt x="2715371" y="1064450"/>
                      <a:pt x="2712999" y="1062868"/>
                      <a:pt x="2715635" y="1059618"/>
                    </a:cubicBezTo>
                    <a:cubicBezTo>
                      <a:pt x="2716689" y="1058300"/>
                      <a:pt x="2714756" y="1054522"/>
                      <a:pt x="2714053" y="1051799"/>
                    </a:cubicBezTo>
                    <a:cubicBezTo>
                      <a:pt x="2713966" y="1051447"/>
                      <a:pt x="2713263" y="1051184"/>
                      <a:pt x="2713175" y="1050832"/>
                    </a:cubicBezTo>
                    <a:cubicBezTo>
                      <a:pt x="2712736" y="1046088"/>
                      <a:pt x="2713614" y="1040553"/>
                      <a:pt x="2711506" y="1036688"/>
                    </a:cubicBezTo>
                    <a:cubicBezTo>
                      <a:pt x="2709397" y="1032647"/>
                      <a:pt x="2701402" y="1030275"/>
                      <a:pt x="2701227" y="1026936"/>
                    </a:cubicBezTo>
                    <a:cubicBezTo>
                      <a:pt x="2700788" y="1018766"/>
                      <a:pt x="2697010" y="1011825"/>
                      <a:pt x="2696043" y="1003567"/>
                    </a:cubicBezTo>
                    <a:cubicBezTo>
                      <a:pt x="2698328" y="1000492"/>
                      <a:pt x="2703511" y="998911"/>
                      <a:pt x="2699030" y="994869"/>
                    </a:cubicBezTo>
                    <a:cubicBezTo>
                      <a:pt x="2697713" y="993640"/>
                      <a:pt x="2695516" y="993376"/>
                      <a:pt x="2693759" y="992761"/>
                    </a:cubicBezTo>
                    <a:cubicBezTo>
                      <a:pt x="2694286" y="995309"/>
                      <a:pt x="2694901" y="997769"/>
                      <a:pt x="2695341" y="1000316"/>
                    </a:cubicBezTo>
                    <a:cubicBezTo>
                      <a:pt x="2695516" y="1001107"/>
                      <a:pt x="2695341" y="1002074"/>
                      <a:pt x="2695341" y="1002864"/>
                    </a:cubicBezTo>
                    <a:cubicBezTo>
                      <a:pt x="2693584" y="1000756"/>
                      <a:pt x="2689981" y="998120"/>
                      <a:pt x="2690421" y="996714"/>
                    </a:cubicBezTo>
                    <a:cubicBezTo>
                      <a:pt x="2692266" y="990477"/>
                      <a:pt x="2682602" y="986611"/>
                      <a:pt x="2687522" y="980198"/>
                    </a:cubicBezTo>
                    <a:cubicBezTo>
                      <a:pt x="2684007" y="975102"/>
                      <a:pt x="2679966" y="970270"/>
                      <a:pt x="2677243" y="964823"/>
                    </a:cubicBezTo>
                    <a:cubicBezTo>
                      <a:pt x="2673201" y="956917"/>
                      <a:pt x="2669951" y="948658"/>
                      <a:pt x="2666700" y="940400"/>
                    </a:cubicBezTo>
                    <a:cubicBezTo>
                      <a:pt x="2666173" y="938994"/>
                      <a:pt x="2666964" y="937150"/>
                      <a:pt x="2667227" y="935480"/>
                    </a:cubicBezTo>
                    <a:cubicBezTo>
                      <a:pt x="2668457" y="936271"/>
                      <a:pt x="2669775" y="936886"/>
                      <a:pt x="2670917" y="937764"/>
                    </a:cubicBezTo>
                    <a:cubicBezTo>
                      <a:pt x="2672235" y="938907"/>
                      <a:pt x="2673377" y="940224"/>
                      <a:pt x="2674695" y="941367"/>
                    </a:cubicBezTo>
                    <a:cubicBezTo>
                      <a:pt x="2675134" y="941718"/>
                      <a:pt x="2676364" y="941982"/>
                      <a:pt x="2676452" y="941806"/>
                    </a:cubicBezTo>
                    <a:cubicBezTo>
                      <a:pt x="2676803" y="941103"/>
                      <a:pt x="2677331" y="940049"/>
                      <a:pt x="2677067" y="939522"/>
                    </a:cubicBezTo>
                    <a:cubicBezTo>
                      <a:pt x="2675925" y="936974"/>
                      <a:pt x="2674958" y="933899"/>
                      <a:pt x="2672938" y="932230"/>
                    </a:cubicBezTo>
                    <a:cubicBezTo>
                      <a:pt x="2670214" y="929858"/>
                      <a:pt x="2666700" y="928452"/>
                      <a:pt x="2663450" y="926871"/>
                    </a:cubicBezTo>
                    <a:cubicBezTo>
                      <a:pt x="2659936" y="925201"/>
                      <a:pt x="2658793" y="922654"/>
                      <a:pt x="2658618" y="918788"/>
                    </a:cubicBezTo>
                    <a:cubicBezTo>
                      <a:pt x="2658354" y="912990"/>
                      <a:pt x="2657036" y="907279"/>
                      <a:pt x="2656158" y="901481"/>
                    </a:cubicBezTo>
                    <a:cubicBezTo>
                      <a:pt x="2655982" y="900339"/>
                      <a:pt x="2655543" y="898318"/>
                      <a:pt x="2654928" y="898230"/>
                    </a:cubicBezTo>
                    <a:cubicBezTo>
                      <a:pt x="2644737" y="895770"/>
                      <a:pt x="2646670" y="884877"/>
                      <a:pt x="2641311" y="878990"/>
                    </a:cubicBezTo>
                    <a:cubicBezTo>
                      <a:pt x="2637796" y="875125"/>
                      <a:pt x="2634809" y="870293"/>
                      <a:pt x="2633140" y="865461"/>
                    </a:cubicBezTo>
                    <a:cubicBezTo>
                      <a:pt x="2632086" y="862386"/>
                      <a:pt x="2626200" y="858520"/>
                      <a:pt x="2632437" y="854567"/>
                    </a:cubicBezTo>
                    <a:cubicBezTo>
                      <a:pt x="2632613" y="854391"/>
                      <a:pt x="2631734" y="851053"/>
                      <a:pt x="2630592" y="850438"/>
                    </a:cubicBezTo>
                    <a:cubicBezTo>
                      <a:pt x="2622070" y="845694"/>
                      <a:pt x="2620665" y="837260"/>
                      <a:pt x="2619611" y="828914"/>
                    </a:cubicBezTo>
                    <a:cubicBezTo>
                      <a:pt x="2619171" y="824872"/>
                      <a:pt x="2617151" y="823291"/>
                      <a:pt x="2614691" y="820480"/>
                    </a:cubicBezTo>
                    <a:cubicBezTo>
                      <a:pt x="2608717" y="813451"/>
                      <a:pt x="2603709" y="805017"/>
                      <a:pt x="2600722" y="796320"/>
                    </a:cubicBezTo>
                    <a:cubicBezTo>
                      <a:pt x="2597384" y="786656"/>
                      <a:pt x="2588247" y="781648"/>
                      <a:pt x="2584821" y="772775"/>
                    </a:cubicBezTo>
                    <a:cubicBezTo>
                      <a:pt x="2582536" y="766977"/>
                      <a:pt x="2574014" y="762584"/>
                      <a:pt x="2580076" y="754502"/>
                    </a:cubicBezTo>
                    <a:cubicBezTo>
                      <a:pt x="2580428" y="753974"/>
                      <a:pt x="2579286" y="751427"/>
                      <a:pt x="2578758" y="751427"/>
                    </a:cubicBezTo>
                    <a:cubicBezTo>
                      <a:pt x="2567162" y="750724"/>
                      <a:pt x="2568480" y="737282"/>
                      <a:pt x="2560573" y="732977"/>
                    </a:cubicBezTo>
                    <a:cubicBezTo>
                      <a:pt x="2557234" y="719624"/>
                      <a:pt x="2544847" y="710487"/>
                      <a:pt x="2542036" y="697748"/>
                    </a:cubicBezTo>
                    <a:cubicBezTo>
                      <a:pt x="2540279" y="689841"/>
                      <a:pt x="2535007" y="687469"/>
                      <a:pt x="2531317" y="682549"/>
                    </a:cubicBezTo>
                    <a:cubicBezTo>
                      <a:pt x="2527891" y="677981"/>
                      <a:pt x="2525344" y="672710"/>
                      <a:pt x="2521917" y="668141"/>
                    </a:cubicBezTo>
                    <a:cubicBezTo>
                      <a:pt x="2519369" y="664715"/>
                      <a:pt x="2515855" y="662079"/>
                      <a:pt x="2512956" y="658917"/>
                    </a:cubicBezTo>
                    <a:cubicBezTo>
                      <a:pt x="2511550" y="657423"/>
                      <a:pt x="2509354" y="655315"/>
                      <a:pt x="2509618" y="653909"/>
                    </a:cubicBezTo>
                    <a:cubicBezTo>
                      <a:pt x="2510760" y="646881"/>
                      <a:pt x="2505401" y="644069"/>
                      <a:pt x="2501799" y="639940"/>
                    </a:cubicBezTo>
                    <a:cubicBezTo>
                      <a:pt x="2496527" y="633878"/>
                      <a:pt x="2490905" y="627992"/>
                      <a:pt x="2486249" y="621403"/>
                    </a:cubicBezTo>
                    <a:cubicBezTo>
                      <a:pt x="2484843" y="619382"/>
                      <a:pt x="2481241" y="615341"/>
                      <a:pt x="2486776" y="612266"/>
                    </a:cubicBezTo>
                    <a:cubicBezTo>
                      <a:pt x="2489060" y="611036"/>
                      <a:pt x="2489851" y="606380"/>
                      <a:pt x="2486073" y="607171"/>
                    </a:cubicBezTo>
                    <a:cubicBezTo>
                      <a:pt x="2473071" y="609894"/>
                      <a:pt x="2470611" y="598649"/>
                      <a:pt x="2464812" y="592236"/>
                    </a:cubicBezTo>
                    <a:cubicBezTo>
                      <a:pt x="2456642" y="583187"/>
                      <a:pt x="2449262" y="573347"/>
                      <a:pt x="2441531" y="563947"/>
                    </a:cubicBezTo>
                    <a:cubicBezTo>
                      <a:pt x="2440740" y="562980"/>
                      <a:pt x="2439071" y="562190"/>
                      <a:pt x="2438895" y="561135"/>
                    </a:cubicBezTo>
                    <a:cubicBezTo>
                      <a:pt x="2438632" y="559115"/>
                      <a:pt x="2439159" y="557006"/>
                      <a:pt x="2439423" y="554986"/>
                    </a:cubicBezTo>
                    <a:cubicBezTo>
                      <a:pt x="2440652" y="555864"/>
                      <a:pt x="2441882" y="556831"/>
                      <a:pt x="2443112" y="557621"/>
                    </a:cubicBezTo>
                    <a:cubicBezTo>
                      <a:pt x="2443991" y="558148"/>
                      <a:pt x="2444957" y="558500"/>
                      <a:pt x="2445924" y="559027"/>
                    </a:cubicBezTo>
                    <a:cubicBezTo>
                      <a:pt x="2446012" y="557885"/>
                      <a:pt x="2446539" y="555864"/>
                      <a:pt x="2446099" y="555601"/>
                    </a:cubicBezTo>
                    <a:cubicBezTo>
                      <a:pt x="2441795" y="553316"/>
                      <a:pt x="2437578" y="550505"/>
                      <a:pt x="2432921" y="549539"/>
                    </a:cubicBezTo>
                    <a:cubicBezTo>
                      <a:pt x="2429144" y="548660"/>
                      <a:pt x="2426947" y="547694"/>
                      <a:pt x="2425366" y="544004"/>
                    </a:cubicBezTo>
                    <a:cubicBezTo>
                      <a:pt x="2421500" y="534955"/>
                      <a:pt x="2420007" y="524237"/>
                      <a:pt x="2407268" y="521425"/>
                    </a:cubicBezTo>
                    <a:cubicBezTo>
                      <a:pt x="2403139" y="520459"/>
                      <a:pt x="2400064" y="514397"/>
                      <a:pt x="2396638" y="510532"/>
                    </a:cubicBezTo>
                    <a:cubicBezTo>
                      <a:pt x="2394178" y="507720"/>
                      <a:pt x="2392421" y="503943"/>
                      <a:pt x="2389434" y="501834"/>
                    </a:cubicBezTo>
                    <a:cubicBezTo>
                      <a:pt x="2385041" y="498671"/>
                      <a:pt x="2379858" y="497090"/>
                      <a:pt x="2380121" y="489974"/>
                    </a:cubicBezTo>
                    <a:cubicBezTo>
                      <a:pt x="2380209" y="488041"/>
                      <a:pt x="2376080" y="485845"/>
                      <a:pt x="2373796" y="483824"/>
                    </a:cubicBezTo>
                    <a:cubicBezTo>
                      <a:pt x="2367119" y="477850"/>
                      <a:pt x="2360178" y="472052"/>
                      <a:pt x="2353853" y="465726"/>
                    </a:cubicBezTo>
                    <a:cubicBezTo>
                      <a:pt x="2352447" y="464233"/>
                      <a:pt x="2352096" y="459840"/>
                      <a:pt x="2353238" y="457995"/>
                    </a:cubicBezTo>
                    <a:cubicBezTo>
                      <a:pt x="2356664" y="452372"/>
                      <a:pt x="2353326" y="451406"/>
                      <a:pt x="2349548" y="452548"/>
                    </a:cubicBezTo>
                    <a:cubicBezTo>
                      <a:pt x="2341729" y="455008"/>
                      <a:pt x="2338039" y="452021"/>
                      <a:pt x="2335052" y="444993"/>
                    </a:cubicBezTo>
                    <a:cubicBezTo>
                      <a:pt x="2333471" y="441303"/>
                      <a:pt x="2329430" y="438579"/>
                      <a:pt x="2326179" y="435856"/>
                    </a:cubicBezTo>
                    <a:cubicBezTo>
                      <a:pt x="2318096" y="429179"/>
                      <a:pt x="2309663" y="422941"/>
                      <a:pt x="2301580" y="416265"/>
                    </a:cubicBezTo>
                    <a:cubicBezTo>
                      <a:pt x="2300174" y="415122"/>
                      <a:pt x="2299647" y="412750"/>
                      <a:pt x="2298769" y="410905"/>
                    </a:cubicBezTo>
                    <a:cubicBezTo>
                      <a:pt x="2298329" y="410027"/>
                      <a:pt x="2298154" y="409061"/>
                      <a:pt x="2297890" y="408094"/>
                    </a:cubicBezTo>
                    <a:cubicBezTo>
                      <a:pt x="2298681" y="408006"/>
                      <a:pt x="2299735" y="407567"/>
                      <a:pt x="2300350" y="407831"/>
                    </a:cubicBezTo>
                    <a:cubicBezTo>
                      <a:pt x="2301843" y="408533"/>
                      <a:pt x="2303074" y="409939"/>
                      <a:pt x="2304567" y="410290"/>
                    </a:cubicBezTo>
                    <a:cubicBezTo>
                      <a:pt x="2306060" y="410642"/>
                      <a:pt x="2307818" y="409939"/>
                      <a:pt x="2309487" y="409675"/>
                    </a:cubicBezTo>
                    <a:cubicBezTo>
                      <a:pt x="2308608" y="408446"/>
                      <a:pt x="2307993" y="406513"/>
                      <a:pt x="2306851" y="406074"/>
                    </a:cubicBezTo>
                    <a:cubicBezTo>
                      <a:pt x="2302634" y="404580"/>
                      <a:pt x="2298242" y="403086"/>
                      <a:pt x="2293849" y="402735"/>
                    </a:cubicBezTo>
                    <a:cubicBezTo>
                      <a:pt x="2288841" y="402296"/>
                      <a:pt x="2286381" y="401242"/>
                      <a:pt x="2283218" y="396234"/>
                    </a:cubicBezTo>
                    <a:cubicBezTo>
                      <a:pt x="2278650" y="389030"/>
                      <a:pt x="2273379" y="381474"/>
                      <a:pt x="2263539" y="378575"/>
                    </a:cubicBezTo>
                    <a:cubicBezTo>
                      <a:pt x="2258356" y="376994"/>
                      <a:pt x="2253875" y="371723"/>
                      <a:pt x="2250010" y="367242"/>
                    </a:cubicBezTo>
                    <a:cubicBezTo>
                      <a:pt x="2245969" y="362498"/>
                      <a:pt x="2238237" y="360829"/>
                      <a:pt x="2237798" y="352834"/>
                    </a:cubicBezTo>
                    <a:cubicBezTo>
                      <a:pt x="2237710" y="351868"/>
                      <a:pt x="2235338" y="350462"/>
                      <a:pt x="2233845" y="350199"/>
                    </a:cubicBezTo>
                    <a:cubicBezTo>
                      <a:pt x="2224532" y="348178"/>
                      <a:pt x="2217416" y="342731"/>
                      <a:pt x="2210739" y="336230"/>
                    </a:cubicBezTo>
                    <a:cubicBezTo>
                      <a:pt x="2208367" y="333946"/>
                      <a:pt x="2205380" y="332364"/>
                      <a:pt x="2202569" y="330607"/>
                    </a:cubicBezTo>
                    <a:cubicBezTo>
                      <a:pt x="2201251" y="329729"/>
                      <a:pt x="2198703" y="329729"/>
                      <a:pt x="2198264" y="328674"/>
                    </a:cubicBezTo>
                    <a:cubicBezTo>
                      <a:pt x="2192641" y="315936"/>
                      <a:pt x="2178585" y="314881"/>
                      <a:pt x="2169184" y="307414"/>
                    </a:cubicBezTo>
                    <a:cubicBezTo>
                      <a:pt x="2164704" y="303812"/>
                      <a:pt x="2159081" y="300210"/>
                      <a:pt x="2160311" y="292742"/>
                    </a:cubicBezTo>
                    <a:cubicBezTo>
                      <a:pt x="2160399" y="292039"/>
                      <a:pt x="2156709" y="289931"/>
                      <a:pt x="2156445" y="290194"/>
                    </a:cubicBezTo>
                    <a:cubicBezTo>
                      <a:pt x="2153546" y="292918"/>
                      <a:pt x="2150823" y="293357"/>
                      <a:pt x="2147309" y="291073"/>
                    </a:cubicBezTo>
                    <a:cubicBezTo>
                      <a:pt x="2132549" y="281409"/>
                      <a:pt x="2119020" y="269812"/>
                      <a:pt x="2102943" y="262169"/>
                    </a:cubicBezTo>
                    <a:cubicBezTo>
                      <a:pt x="2100834" y="261203"/>
                      <a:pt x="2099516" y="258567"/>
                      <a:pt x="2097847" y="256722"/>
                    </a:cubicBezTo>
                    <a:cubicBezTo>
                      <a:pt x="2100307" y="256371"/>
                      <a:pt x="2102767" y="256019"/>
                      <a:pt x="2105315" y="255668"/>
                    </a:cubicBezTo>
                    <a:cubicBezTo>
                      <a:pt x="2106193" y="255580"/>
                      <a:pt x="2107160" y="255844"/>
                      <a:pt x="2107950" y="255580"/>
                    </a:cubicBezTo>
                    <a:cubicBezTo>
                      <a:pt x="2108829" y="255229"/>
                      <a:pt x="2109532" y="254526"/>
                      <a:pt x="2110322" y="253911"/>
                    </a:cubicBezTo>
                    <a:cubicBezTo>
                      <a:pt x="2109532" y="253647"/>
                      <a:pt x="2108653" y="252857"/>
                      <a:pt x="2108126" y="253120"/>
                    </a:cubicBezTo>
                    <a:cubicBezTo>
                      <a:pt x="2102240" y="255229"/>
                      <a:pt x="2096529" y="246092"/>
                      <a:pt x="2090467" y="252944"/>
                    </a:cubicBezTo>
                    <a:cubicBezTo>
                      <a:pt x="2090204" y="253208"/>
                      <a:pt x="2087480" y="251890"/>
                      <a:pt x="2086338" y="250836"/>
                    </a:cubicBezTo>
                    <a:cubicBezTo>
                      <a:pt x="2083088" y="247937"/>
                      <a:pt x="2080013" y="244774"/>
                      <a:pt x="2077026" y="241611"/>
                    </a:cubicBezTo>
                    <a:cubicBezTo>
                      <a:pt x="2073160" y="237482"/>
                      <a:pt x="2069470" y="233968"/>
                      <a:pt x="2062793" y="234407"/>
                    </a:cubicBezTo>
                    <a:cubicBezTo>
                      <a:pt x="2059279" y="234583"/>
                      <a:pt x="2055414" y="231420"/>
                      <a:pt x="2051899" y="229487"/>
                    </a:cubicBezTo>
                    <a:cubicBezTo>
                      <a:pt x="2036174" y="221141"/>
                      <a:pt x="2021326" y="211302"/>
                      <a:pt x="2004283" y="205152"/>
                    </a:cubicBezTo>
                    <a:cubicBezTo>
                      <a:pt x="1996815" y="202428"/>
                      <a:pt x="1990665" y="195752"/>
                      <a:pt x="1984076" y="190656"/>
                    </a:cubicBezTo>
                    <a:cubicBezTo>
                      <a:pt x="1980387" y="187757"/>
                      <a:pt x="1983725" y="187845"/>
                      <a:pt x="1985745" y="187581"/>
                    </a:cubicBezTo>
                    <a:cubicBezTo>
                      <a:pt x="1985570" y="186703"/>
                      <a:pt x="1985306" y="185824"/>
                      <a:pt x="1985131" y="184946"/>
                    </a:cubicBezTo>
                    <a:cubicBezTo>
                      <a:pt x="1978893" y="186966"/>
                      <a:pt x="1972655" y="179850"/>
                      <a:pt x="1966242" y="184770"/>
                    </a:cubicBezTo>
                    <a:cubicBezTo>
                      <a:pt x="1965451" y="185385"/>
                      <a:pt x="1963167" y="184155"/>
                      <a:pt x="1961586" y="183803"/>
                    </a:cubicBezTo>
                    <a:cubicBezTo>
                      <a:pt x="1962552" y="182398"/>
                      <a:pt x="1963519" y="181080"/>
                      <a:pt x="1964397" y="179674"/>
                    </a:cubicBezTo>
                    <a:cubicBezTo>
                      <a:pt x="1965188" y="178444"/>
                      <a:pt x="1965891" y="177127"/>
                      <a:pt x="1966594" y="175809"/>
                    </a:cubicBezTo>
                    <a:cubicBezTo>
                      <a:pt x="1965100" y="175457"/>
                      <a:pt x="1963167" y="174403"/>
                      <a:pt x="1962289" y="175018"/>
                    </a:cubicBezTo>
                    <a:cubicBezTo>
                      <a:pt x="1955173" y="179499"/>
                      <a:pt x="1950341" y="176424"/>
                      <a:pt x="1944015" y="172207"/>
                    </a:cubicBezTo>
                    <a:cubicBezTo>
                      <a:pt x="1936460" y="167111"/>
                      <a:pt x="1927059" y="164827"/>
                      <a:pt x="1918450" y="161313"/>
                    </a:cubicBezTo>
                    <a:cubicBezTo>
                      <a:pt x="1906501" y="156481"/>
                      <a:pt x="1894641" y="151385"/>
                      <a:pt x="1882517" y="146905"/>
                    </a:cubicBezTo>
                    <a:cubicBezTo>
                      <a:pt x="1878652" y="145499"/>
                      <a:pt x="1874083" y="146290"/>
                      <a:pt x="1869954" y="145411"/>
                    </a:cubicBezTo>
                    <a:cubicBezTo>
                      <a:pt x="1868109" y="145060"/>
                      <a:pt x="1866528" y="143215"/>
                      <a:pt x="1864771" y="142073"/>
                    </a:cubicBezTo>
                    <a:cubicBezTo>
                      <a:pt x="1866352" y="141458"/>
                      <a:pt x="1868021" y="140931"/>
                      <a:pt x="1869603" y="140316"/>
                    </a:cubicBezTo>
                    <a:cubicBezTo>
                      <a:pt x="1870394" y="140052"/>
                      <a:pt x="1871096" y="139701"/>
                      <a:pt x="1871799" y="139349"/>
                    </a:cubicBezTo>
                    <a:cubicBezTo>
                      <a:pt x="1871360" y="138822"/>
                      <a:pt x="1870569" y="137768"/>
                      <a:pt x="1870569" y="137768"/>
                    </a:cubicBezTo>
                    <a:cubicBezTo>
                      <a:pt x="1865386" y="141107"/>
                      <a:pt x="1861696" y="133727"/>
                      <a:pt x="1855195" y="136538"/>
                    </a:cubicBezTo>
                    <a:cubicBezTo>
                      <a:pt x="1850363" y="138647"/>
                      <a:pt x="1842017" y="134430"/>
                      <a:pt x="1836131" y="131267"/>
                    </a:cubicBezTo>
                    <a:cubicBezTo>
                      <a:pt x="1832353" y="129246"/>
                      <a:pt x="1824710" y="131618"/>
                      <a:pt x="1824797" y="123448"/>
                    </a:cubicBezTo>
                    <a:cubicBezTo>
                      <a:pt x="1824797" y="123009"/>
                      <a:pt x="1821986" y="121954"/>
                      <a:pt x="1820493" y="122042"/>
                    </a:cubicBezTo>
                    <a:cubicBezTo>
                      <a:pt x="1809335" y="122745"/>
                      <a:pt x="1799144" y="120461"/>
                      <a:pt x="1789480" y="114399"/>
                    </a:cubicBezTo>
                    <a:cubicBezTo>
                      <a:pt x="1786230" y="112378"/>
                      <a:pt x="1781398" y="113081"/>
                      <a:pt x="1777269" y="112290"/>
                    </a:cubicBezTo>
                    <a:cubicBezTo>
                      <a:pt x="1775687" y="112027"/>
                      <a:pt x="1774281" y="111148"/>
                      <a:pt x="1772788" y="110533"/>
                    </a:cubicBezTo>
                    <a:cubicBezTo>
                      <a:pt x="1774106" y="109918"/>
                      <a:pt x="1775424" y="109391"/>
                      <a:pt x="1776654" y="108688"/>
                    </a:cubicBezTo>
                    <a:cubicBezTo>
                      <a:pt x="1777708" y="108073"/>
                      <a:pt x="1778674" y="107195"/>
                      <a:pt x="1779641" y="106316"/>
                    </a:cubicBezTo>
                    <a:cubicBezTo>
                      <a:pt x="1780431" y="105614"/>
                      <a:pt x="1781222" y="104823"/>
                      <a:pt x="1782013" y="104032"/>
                    </a:cubicBezTo>
                    <a:cubicBezTo>
                      <a:pt x="1780431" y="103593"/>
                      <a:pt x="1778938" y="102978"/>
                      <a:pt x="1777356" y="102802"/>
                    </a:cubicBezTo>
                    <a:cubicBezTo>
                      <a:pt x="1776654" y="102714"/>
                      <a:pt x="1775951" y="103505"/>
                      <a:pt x="1775160" y="103681"/>
                    </a:cubicBezTo>
                    <a:cubicBezTo>
                      <a:pt x="1759786" y="107810"/>
                      <a:pt x="1758292" y="107634"/>
                      <a:pt x="1745026" y="98322"/>
                    </a:cubicBezTo>
                    <a:cubicBezTo>
                      <a:pt x="1742303" y="96389"/>
                      <a:pt x="1740897" y="96653"/>
                      <a:pt x="1737559" y="97267"/>
                    </a:cubicBezTo>
                    <a:cubicBezTo>
                      <a:pt x="1731409" y="98497"/>
                      <a:pt x="1723854" y="97970"/>
                      <a:pt x="1718231" y="95423"/>
                    </a:cubicBezTo>
                    <a:cubicBezTo>
                      <a:pt x="1711730" y="92436"/>
                      <a:pt x="1702417" y="95071"/>
                      <a:pt x="1698552" y="86286"/>
                    </a:cubicBezTo>
                    <a:cubicBezTo>
                      <a:pt x="1698288" y="85583"/>
                      <a:pt x="1696004" y="85056"/>
                      <a:pt x="1695125" y="85407"/>
                    </a:cubicBezTo>
                    <a:cubicBezTo>
                      <a:pt x="1680454" y="91821"/>
                      <a:pt x="1666924" y="80136"/>
                      <a:pt x="1652428" y="82596"/>
                    </a:cubicBezTo>
                    <a:cubicBezTo>
                      <a:pt x="1651462" y="82772"/>
                      <a:pt x="1650320" y="81717"/>
                      <a:pt x="1649266" y="81278"/>
                    </a:cubicBezTo>
                    <a:cubicBezTo>
                      <a:pt x="1650759" y="80663"/>
                      <a:pt x="1652516" y="80312"/>
                      <a:pt x="1653658" y="79345"/>
                    </a:cubicBezTo>
                    <a:cubicBezTo>
                      <a:pt x="1654361" y="78730"/>
                      <a:pt x="1654010" y="77061"/>
                      <a:pt x="1654185" y="75919"/>
                    </a:cubicBezTo>
                    <a:cubicBezTo>
                      <a:pt x="1653219" y="76183"/>
                      <a:pt x="1652340" y="76358"/>
                      <a:pt x="1651374" y="76622"/>
                    </a:cubicBezTo>
                    <a:cubicBezTo>
                      <a:pt x="1640480" y="79257"/>
                      <a:pt x="1629498" y="77676"/>
                      <a:pt x="1618517" y="77325"/>
                    </a:cubicBezTo>
                    <a:cubicBezTo>
                      <a:pt x="1615618" y="77237"/>
                      <a:pt x="1610259" y="74865"/>
                      <a:pt x="1610171" y="73371"/>
                    </a:cubicBezTo>
                    <a:cubicBezTo>
                      <a:pt x="1609644" y="60720"/>
                      <a:pt x="1605602" y="69945"/>
                      <a:pt x="1601385" y="71087"/>
                    </a:cubicBezTo>
                    <a:cubicBezTo>
                      <a:pt x="1592424" y="73459"/>
                      <a:pt x="1582585" y="74250"/>
                      <a:pt x="1574326" y="69154"/>
                    </a:cubicBezTo>
                    <a:cubicBezTo>
                      <a:pt x="1568967" y="65904"/>
                      <a:pt x="1563960" y="63795"/>
                      <a:pt x="1557898" y="64498"/>
                    </a:cubicBezTo>
                    <a:cubicBezTo>
                      <a:pt x="1555526" y="64762"/>
                      <a:pt x="1553242" y="65904"/>
                      <a:pt x="1551045" y="66782"/>
                    </a:cubicBezTo>
                    <a:cubicBezTo>
                      <a:pt x="1549727" y="67309"/>
                      <a:pt x="1548585" y="68100"/>
                      <a:pt x="1547355" y="68803"/>
                    </a:cubicBezTo>
                    <a:cubicBezTo>
                      <a:pt x="1547619" y="67309"/>
                      <a:pt x="1547970" y="65816"/>
                      <a:pt x="1548234" y="64322"/>
                    </a:cubicBezTo>
                    <a:cubicBezTo>
                      <a:pt x="1548497" y="62829"/>
                      <a:pt x="1548673" y="61335"/>
                      <a:pt x="1548849" y="59842"/>
                    </a:cubicBezTo>
                    <a:cubicBezTo>
                      <a:pt x="1547355" y="60017"/>
                      <a:pt x="1545247" y="59578"/>
                      <a:pt x="1544456" y="60369"/>
                    </a:cubicBezTo>
                    <a:cubicBezTo>
                      <a:pt x="1538833" y="66694"/>
                      <a:pt x="1532332" y="64674"/>
                      <a:pt x="1525655" y="62917"/>
                    </a:cubicBezTo>
                    <a:cubicBezTo>
                      <a:pt x="1523283" y="62302"/>
                      <a:pt x="1520560" y="61335"/>
                      <a:pt x="1518276" y="61862"/>
                    </a:cubicBezTo>
                    <a:cubicBezTo>
                      <a:pt x="1505800" y="64498"/>
                      <a:pt x="1493501" y="60984"/>
                      <a:pt x="1481114" y="61599"/>
                    </a:cubicBezTo>
                    <a:cubicBezTo>
                      <a:pt x="1472855" y="62038"/>
                      <a:pt x="1464509" y="62741"/>
                      <a:pt x="1456602" y="57382"/>
                    </a:cubicBezTo>
                    <a:cubicBezTo>
                      <a:pt x="1453000" y="54922"/>
                      <a:pt x="1446763" y="54746"/>
                      <a:pt x="1442546" y="59578"/>
                    </a:cubicBezTo>
                    <a:cubicBezTo>
                      <a:pt x="1441579" y="60720"/>
                      <a:pt x="1439032" y="60545"/>
                      <a:pt x="1437275" y="60984"/>
                    </a:cubicBezTo>
                    <a:cubicBezTo>
                      <a:pt x="1437538" y="59490"/>
                      <a:pt x="1437626" y="57997"/>
                      <a:pt x="1437977" y="56503"/>
                    </a:cubicBezTo>
                    <a:cubicBezTo>
                      <a:pt x="1438329" y="54922"/>
                      <a:pt x="1438944" y="53428"/>
                      <a:pt x="1439295" y="51847"/>
                    </a:cubicBezTo>
                    <a:cubicBezTo>
                      <a:pt x="1439471" y="51056"/>
                      <a:pt x="1439032" y="50266"/>
                      <a:pt x="1438856" y="49475"/>
                    </a:cubicBezTo>
                    <a:cubicBezTo>
                      <a:pt x="1438153" y="49914"/>
                      <a:pt x="1437099" y="50266"/>
                      <a:pt x="1436747" y="50969"/>
                    </a:cubicBezTo>
                    <a:cubicBezTo>
                      <a:pt x="1432091" y="59842"/>
                      <a:pt x="1425414" y="62038"/>
                      <a:pt x="1415662" y="59490"/>
                    </a:cubicBezTo>
                    <a:cubicBezTo>
                      <a:pt x="1408985" y="57733"/>
                      <a:pt x="1401606" y="60369"/>
                      <a:pt x="1395280" y="54395"/>
                    </a:cubicBezTo>
                    <a:cubicBezTo>
                      <a:pt x="1392996" y="52286"/>
                      <a:pt x="1385616" y="53428"/>
                      <a:pt x="1381927" y="55537"/>
                    </a:cubicBezTo>
                    <a:cubicBezTo>
                      <a:pt x="1375601" y="59051"/>
                      <a:pt x="1369188" y="59578"/>
                      <a:pt x="1362423" y="59227"/>
                    </a:cubicBezTo>
                    <a:cubicBezTo>
                      <a:pt x="1349157" y="58524"/>
                      <a:pt x="1335891" y="60808"/>
                      <a:pt x="1322625" y="59315"/>
                    </a:cubicBezTo>
                    <a:cubicBezTo>
                      <a:pt x="1319726" y="58963"/>
                      <a:pt x="1316563" y="59227"/>
                      <a:pt x="1313928" y="60281"/>
                    </a:cubicBezTo>
                    <a:cubicBezTo>
                      <a:pt x="1307954" y="62741"/>
                      <a:pt x="1302770" y="63356"/>
                      <a:pt x="1297675" y="58173"/>
                    </a:cubicBezTo>
                    <a:cubicBezTo>
                      <a:pt x="1296357" y="56855"/>
                      <a:pt x="1293106" y="57382"/>
                      <a:pt x="1290734" y="57118"/>
                    </a:cubicBezTo>
                    <a:cubicBezTo>
                      <a:pt x="1291701" y="58700"/>
                      <a:pt x="1292755" y="60193"/>
                      <a:pt x="1293721" y="61775"/>
                    </a:cubicBezTo>
                    <a:cubicBezTo>
                      <a:pt x="1294073" y="62390"/>
                      <a:pt x="1294424" y="63005"/>
                      <a:pt x="1294776" y="63620"/>
                    </a:cubicBezTo>
                    <a:cubicBezTo>
                      <a:pt x="1293634" y="63883"/>
                      <a:pt x="1292052" y="64849"/>
                      <a:pt x="1291262" y="64410"/>
                    </a:cubicBezTo>
                    <a:cubicBezTo>
                      <a:pt x="1281861" y="58788"/>
                      <a:pt x="1273076" y="58612"/>
                      <a:pt x="1265169" y="67046"/>
                    </a:cubicBezTo>
                    <a:cubicBezTo>
                      <a:pt x="1255154" y="65816"/>
                      <a:pt x="1244875" y="74513"/>
                      <a:pt x="1235035" y="66079"/>
                    </a:cubicBezTo>
                    <a:cubicBezTo>
                      <a:pt x="1234508" y="65552"/>
                      <a:pt x="1233190" y="65904"/>
                      <a:pt x="1232312" y="65816"/>
                    </a:cubicBezTo>
                    <a:cubicBezTo>
                      <a:pt x="1233278" y="79082"/>
                      <a:pt x="1219573" y="67836"/>
                      <a:pt x="1216937" y="75041"/>
                    </a:cubicBezTo>
                    <a:cubicBezTo>
                      <a:pt x="1207713" y="73635"/>
                      <a:pt x="1198049" y="77940"/>
                      <a:pt x="1189088" y="72668"/>
                    </a:cubicBezTo>
                    <a:cubicBezTo>
                      <a:pt x="1188824" y="72493"/>
                      <a:pt x="1186540" y="74865"/>
                      <a:pt x="1186628" y="75041"/>
                    </a:cubicBezTo>
                    <a:cubicBezTo>
                      <a:pt x="1189351" y="79170"/>
                      <a:pt x="1187770" y="80487"/>
                      <a:pt x="1183465" y="80312"/>
                    </a:cubicBezTo>
                    <a:cubicBezTo>
                      <a:pt x="1173713" y="79960"/>
                      <a:pt x="1164401" y="81893"/>
                      <a:pt x="1155264" y="85056"/>
                    </a:cubicBezTo>
                    <a:cubicBezTo>
                      <a:pt x="1154034" y="85495"/>
                      <a:pt x="1152365" y="84265"/>
                      <a:pt x="1150783" y="84089"/>
                    </a:cubicBezTo>
                    <a:cubicBezTo>
                      <a:pt x="1147533" y="83826"/>
                      <a:pt x="1142964" y="82244"/>
                      <a:pt x="1141295" y="83826"/>
                    </a:cubicBezTo>
                    <a:cubicBezTo>
                      <a:pt x="1132422" y="91733"/>
                      <a:pt x="1120386" y="90591"/>
                      <a:pt x="1110634" y="95598"/>
                    </a:cubicBezTo>
                    <a:cubicBezTo>
                      <a:pt x="1109580" y="96125"/>
                      <a:pt x="1107647" y="96477"/>
                      <a:pt x="1106944" y="95950"/>
                    </a:cubicBezTo>
                    <a:cubicBezTo>
                      <a:pt x="1098247" y="88306"/>
                      <a:pt x="1091921" y="97795"/>
                      <a:pt x="1085947" y="100430"/>
                    </a:cubicBezTo>
                    <a:cubicBezTo>
                      <a:pt x="1079885" y="103154"/>
                      <a:pt x="1075844" y="104911"/>
                      <a:pt x="1070046" y="101397"/>
                    </a:cubicBezTo>
                    <a:cubicBezTo>
                      <a:pt x="1067674" y="99991"/>
                      <a:pt x="1064687" y="98937"/>
                      <a:pt x="1062051" y="98937"/>
                    </a:cubicBezTo>
                    <a:cubicBezTo>
                      <a:pt x="1060382" y="98937"/>
                      <a:pt x="1058625" y="101045"/>
                      <a:pt x="1056955" y="102275"/>
                    </a:cubicBezTo>
                    <a:cubicBezTo>
                      <a:pt x="1058185" y="102890"/>
                      <a:pt x="1059415" y="103329"/>
                      <a:pt x="1060645" y="104032"/>
                    </a:cubicBezTo>
                    <a:cubicBezTo>
                      <a:pt x="1061963" y="104735"/>
                      <a:pt x="1063193" y="105526"/>
                      <a:pt x="1064423" y="106316"/>
                    </a:cubicBezTo>
                    <a:cubicBezTo>
                      <a:pt x="1063457" y="107283"/>
                      <a:pt x="1062578" y="108864"/>
                      <a:pt x="1061348" y="109216"/>
                    </a:cubicBezTo>
                    <a:cubicBezTo>
                      <a:pt x="1050191" y="112818"/>
                      <a:pt x="1038945" y="116332"/>
                      <a:pt x="1027700" y="119758"/>
                    </a:cubicBezTo>
                    <a:cubicBezTo>
                      <a:pt x="1026119" y="120197"/>
                      <a:pt x="1023922" y="120461"/>
                      <a:pt x="1022517" y="119758"/>
                    </a:cubicBezTo>
                    <a:cubicBezTo>
                      <a:pt x="1018036" y="117474"/>
                      <a:pt x="1013731" y="114135"/>
                      <a:pt x="1014346" y="123448"/>
                    </a:cubicBezTo>
                    <a:cubicBezTo>
                      <a:pt x="1014434" y="124766"/>
                      <a:pt x="1011711" y="127138"/>
                      <a:pt x="1009954" y="127577"/>
                    </a:cubicBezTo>
                    <a:cubicBezTo>
                      <a:pt x="997478" y="130564"/>
                      <a:pt x="985267" y="134869"/>
                      <a:pt x="972089" y="133815"/>
                    </a:cubicBezTo>
                    <a:cubicBezTo>
                      <a:pt x="970947" y="133727"/>
                      <a:pt x="969629" y="135132"/>
                      <a:pt x="968399" y="135923"/>
                    </a:cubicBezTo>
                    <a:cubicBezTo>
                      <a:pt x="969190" y="136714"/>
                      <a:pt x="969805" y="137680"/>
                      <a:pt x="970771" y="138207"/>
                    </a:cubicBezTo>
                    <a:cubicBezTo>
                      <a:pt x="973407" y="139525"/>
                      <a:pt x="972879" y="140755"/>
                      <a:pt x="970419" y="140755"/>
                    </a:cubicBezTo>
                    <a:cubicBezTo>
                      <a:pt x="959614" y="140843"/>
                      <a:pt x="951882" y="149716"/>
                      <a:pt x="941955" y="151034"/>
                    </a:cubicBezTo>
                    <a:cubicBezTo>
                      <a:pt x="931149" y="152528"/>
                      <a:pt x="923418" y="159468"/>
                      <a:pt x="914105" y="163158"/>
                    </a:cubicBezTo>
                    <a:cubicBezTo>
                      <a:pt x="905056" y="166760"/>
                      <a:pt x="895392" y="168517"/>
                      <a:pt x="887398" y="174755"/>
                    </a:cubicBezTo>
                    <a:cubicBezTo>
                      <a:pt x="885992" y="175809"/>
                      <a:pt x="883181" y="175106"/>
                      <a:pt x="880984" y="174930"/>
                    </a:cubicBezTo>
                    <a:cubicBezTo>
                      <a:pt x="878349" y="174755"/>
                      <a:pt x="877558" y="175809"/>
                      <a:pt x="878085" y="178708"/>
                    </a:cubicBezTo>
                    <a:cubicBezTo>
                      <a:pt x="878700" y="182222"/>
                      <a:pt x="877382" y="183364"/>
                      <a:pt x="873868" y="182398"/>
                    </a:cubicBezTo>
                    <a:cubicBezTo>
                      <a:pt x="865610" y="180201"/>
                      <a:pt x="861129" y="181695"/>
                      <a:pt x="855946" y="187933"/>
                    </a:cubicBezTo>
                    <a:cubicBezTo>
                      <a:pt x="851202" y="193731"/>
                      <a:pt x="839517" y="200144"/>
                      <a:pt x="828448" y="203834"/>
                    </a:cubicBezTo>
                    <a:cubicBezTo>
                      <a:pt x="823879" y="205328"/>
                      <a:pt x="819047" y="207260"/>
                      <a:pt x="815445" y="210335"/>
                    </a:cubicBezTo>
                    <a:cubicBezTo>
                      <a:pt x="805957" y="218506"/>
                      <a:pt x="793921" y="222020"/>
                      <a:pt x="783555" y="228609"/>
                    </a:cubicBezTo>
                    <a:cubicBezTo>
                      <a:pt x="780216" y="230717"/>
                      <a:pt x="775736" y="230893"/>
                      <a:pt x="772221" y="232738"/>
                    </a:cubicBezTo>
                    <a:cubicBezTo>
                      <a:pt x="768619" y="234583"/>
                      <a:pt x="764842" y="236955"/>
                      <a:pt x="762206" y="240030"/>
                    </a:cubicBezTo>
                    <a:cubicBezTo>
                      <a:pt x="756759" y="246443"/>
                      <a:pt x="750522" y="249870"/>
                      <a:pt x="742000" y="248464"/>
                    </a:cubicBezTo>
                    <a:cubicBezTo>
                      <a:pt x="739891" y="248112"/>
                      <a:pt x="737519" y="247937"/>
                      <a:pt x="735499" y="248552"/>
                    </a:cubicBezTo>
                    <a:cubicBezTo>
                      <a:pt x="734005" y="248991"/>
                      <a:pt x="732951" y="250836"/>
                      <a:pt x="731721" y="251978"/>
                    </a:cubicBezTo>
                    <a:cubicBezTo>
                      <a:pt x="733039" y="252505"/>
                      <a:pt x="734269" y="253208"/>
                      <a:pt x="735586" y="253559"/>
                    </a:cubicBezTo>
                    <a:cubicBezTo>
                      <a:pt x="737607" y="254086"/>
                      <a:pt x="739628" y="254350"/>
                      <a:pt x="741648" y="254701"/>
                    </a:cubicBezTo>
                    <a:cubicBezTo>
                      <a:pt x="740243" y="256283"/>
                      <a:pt x="739101" y="258216"/>
                      <a:pt x="737343" y="259270"/>
                    </a:cubicBezTo>
                    <a:cubicBezTo>
                      <a:pt x="731106" y="263135"/>
                      <a:pt x="724605" y="266562"/>
                      <a:pt x="718455" y="270515"/>
                    </a:cubicBezTo>
                    <a:cubicBezTo>
                      <a:pt x="710109" y="275874"/>
                      <a:pt x="702202" y="281760"/>
                      <a:pt x="693768" y="287032"/>
                    </a:cubicBezTo>
                    <a:cubicBezTo>
                      <a:pt x="691132" y="288613"/>
                      <a:pt x="688233" y="290546"/>
                      <a:pt x="684280" y="287910"/>
                    </a:cubicBezTo>
                    <a:cubicBezTo>
                      <a:pt x="682083" y="286417"/>
                      <a:pt x="677866" y="287207"/>
                      <a:pt x="678921" y="292039"/>
                    </a:cubicBezTo>
                    <a:cubicBezTo>
                      <a:pt x="680151" y="297486"/>
                      <a:pt x="676285" y="300385"/>
                      <a:pt x="672859" y="302582"/>
                    </a:cubicBezTo>
                    <a:cubicBezTo>
                      <a:pt x="664073" y="308380"/>
                      <a:pt x="655903" y="315584"/>
                      <a:pt x="644570" y="316638"/>
                    </a:cubicBezTo>
                    <a:cubicBezTo>
                      <a:pt x="642725" y="316814"/>
                      <a:pt x="640880" y="318308"/>
                      <a:pt x="639123" y="319186"/>
                    </a:cubicBezTo>
                    <a:cubicBezTo>
                      <a:pt x="638420" y="319538"/>
                      <a:pt x="637717" y="319977"/>
                      <a:pt x="637014" y="320416"/>
                    </a:cubicBezTo>
                    <a:cubicBezTo>
                      <a:pt x="638069" y="320855"/>
                      <a:pt x="639123" y="321382"/>
                      <a:pt x="640177" y="321822"/>
                    </a:cubicBezTo>
                    <a:cubicBezTo>
                      <a:pt x="641671" y="322349"/>
                      <a:pt x="643164" y="322788"/>
                      <a:pt x="644746" y="323227"/>
                    </a:cubicBezTo>
                    <a:cubicBezTo>
                      <a:pt x="644131" y="323842"/>
                      <a:pt x="643603" y="324897"/>
                      <a:pt x="642901" y="324984"/>
                    </a:cubicBezTo>
                    <a:cubicBezTo>
                      <a:pt x="632973" y="326478"/>
                      <a:pt x="628756" y="336405"/>
                      <a:pt x="620410" y="340359"/>
                    </a:cubicBezTo>
                    <a:cubicBezTo>
                      <a:pt x="616720" y="342116"/>
                      <a:pt x="614612" y="345894"/>
                      <a:pt x="609428" y="345894"/>
                    </a:cubicBezTo>
                    <a:cubicBezTo>
                      <a:pt x="607056" y="345894"/>
                      <a:pt x="604596" y="350286"/>
                      <a:pt x="602136" y="352746"/>
                    </a:cubicBezTo>
                    <a:cubicBezTo>
                      <a:pt x="596953" y="357930"/>
                      <a:pt x="591770" y="363201"/>
                      <a:pt x="586498" y="368296"/>
                    </a:cubicBezTo>
                    <a:cubicBezTo>
                      <a:pt x="581403" y="373304"/>
                      <a:pt x="576220" y="377433"/>
                      <a:pt x="569103" y="380069"/>
                    </a:cubicBezTo>
                    <a:cubicBezTo>
                      <a:pt x="563656" y="382089"/>
                      <a:pt x="558473" y="388591"/>
                      <a:pt x="556101" y="394301"/>
                    </a:cubicBezTo>
                    <a:cubicBezTo>
                      <a:pt x="553553" y="400275"/>
                      <a:pt x="550127" y="400539"/>
                      <a:pt x="545295" y="400451"/>
                    </a:cubicBezTo>
                    <a:cubicBezTo>
                      <a:pt x="542660" y="400363"/>
                      <a:pt x="539672" y="399660"/>
                      <a:pt x="537564" y="400627"/>
                    </a:cubicBezTo>
                    <a:cubicBezTo>
                      <a:pt x="535280" y="401681"/>
                      <a:pt x="533874" y="404492"/>
                      <a:pt x="532117" y="406513"/>
                    </a:cubicBezTo>
                    <a:cubicBezTo>
                      <a:pt x="534138" y="406425"/>
                      <a:pt x="536158" y="406161"/>
                      <a:pt x="538179" y="406161"/>
                    </a:cubicBezTo>
                    <a:cubicBezTo>
                      <a:pt x="539672" y="406161"/>
                      <a:pt x="541166" y="406688"/>
                      <a:pt x="542660" y="406952"/>
                    </a:cubicBezTo>
                    <a:cubicBezTo>
                      <a:pt x="542044" y="408446"/>
                      <a:pt x="541781" y="410378"/>
                      <a:pt x="540727" y="411345"/>
                    </a:cubicBezTo>
                    <a:cubicBezTo>
                      <a:pt x="534665" y="416528"/>
                      <a:pt x="528427" y="421624"/>
                      <a:pt x="522190" y="426543"/>
                    </a:cubicBezTo>
                    <a:cubicBezTo>
                      <a:pt x="515952" y="431375"/>
                      <a:pt x="508309" y="434362"/>
                      <a:pt x="505673" y="443411"/>
                    </a:cubicBezTo>
                    <a:cubicBezTo>
                      <a:pt x="504707" y="446574"/>
                      <a:pt x="500490" y="452460"/>
                      <a:pt x="495921" y="449913"/>
                    </a:cubicBezTo>
                    <a:cubicBezTo>
                      <a:pt x="486609" y="444641"/>
                      <a:pt x="487224" y="450352"/>
                      <a:pt x="487751" y="456238"/>
                    </a:cubicBezTo>
                    <a:cubicBezTo>
                      <a:pt x="488102" y="460543"/>
                      <a:pt x="486609" y="463530"/>
                      <a:pt x="483446" y="466341"/>
                    </a:cubicBezTo>
                    <a:cubicBezTo>
                      <a:pt x="474485" y="474512"/>
                      <a:pt x="467281" y="485054"/>
                      <a:pt x="454279" y="487778"/>
                    </a:cubicBezTo>
                    <a:cubicBezTo>
                      <a:pt x="453136" y="488041"/>
                      <a:pt x="452346" y="490150"/>
                      <a:pt x="451379" y="491379"/>
                    </a:cubicBezTo>
                    <a:cubicBezTo>
                      <a:pt x="452873" y="491379"/>
                      <a:pt x="454366" y="491379"/>
                      <a:pt x="455860" y="491292"/>
                    </a:cubicBezTo>
                    <a:cubicBezTo>
                      <a:pt x="456826" y="491204"/>
                      <a:pt x="457705" y="490940"/>
                      <a:pt x="458671" y="490765"/>
                    </a:cubicBezTo>
                    <a:cubicBezTo>
                      <a:pt x="458496" y="491907"/>
                      <a:pt x="458583" y="493927"/>
                      <a:pt x="458056" y="494191"/>
                    </a:cubicBezTo>
                    <a:cubicBezTo>
                      <a:pt x="444351" y="499550"/>
                      <a:pt x="441364" y="516769"/>
                      <a:pt x="426429" y="521777"/>
                    </a:cubicBezTo>
                    <a:cubicBezTo>
                      <a:pt x="420982" y="523622"/>
                      <a:pt x="417468" y="533198"/>
                      <a:pt x="414657" y="539875"/>
                    </a:cubicBezTo>
                    <a:cubicBezTo>
                      <a:pt x="413339" y="543038"/>
                      <a:pt x="413163" y="544355"/>
                      <a:pt x="409385" y="544970"/>
                    </a:cubicBezTo>
                    <a:cubicBezTo>
                      <a:pt x="405168" y="545585"/>
                      <a:pt x="401127" y="548045"/>
                      <a:pt x="397174" y="550066"/>
                    </a:cubicBezTo>
                    <a:cubicBezTo>
                      <a:pt x="395680" y="550769"/>
                      <a:pt x="394626" y="552350"/>
                      <a:pt x="393396" y="553580"/>
                    </a:cubicBezTo>
                    <a:cubicBezTo>
                      <a:pt x="395153" y="553756"/>
                      <a:pt x="396822" y="554107"/>
                      <a:pt x="398491" y="554019"/>
                    </a:cubicBezTo>
                    <a:cubicBezTo>
                      <a:pt x="399985" y="553931"/>
                      <a:pt x="401478" y="553404"/>
                      <a:pt x="402972" y="553141"/>
                    </a:cubicBezTo>
                    <a:cubicBezTo>
                      <a:pt x="402357" y="554810"/>
                      <a:pt x="402181" y="556831"/>
                      <a:pt x="401127" y="558236"/>
                    </a:cubicBezTo>
                    <a:cubicBezTo>
                      <a:pt x="395680" y="565177"/>
                      <a:pt x="389794" y="571854"/>
                      <a:pt x="384347" y="578882"/>
                    </a:cubicBezTo>
                    <a:cubicBezTo>
                      <a:pt x="379251" y="585471"/>
                      <a:pt x="374859" y="592675"/>
                      <a:pt x="369236" y="598737"/>
                    </a:cubicBezTo>
                    <a:cubicBezTo>
                      <a:pt x="366864" y="601372"/>
                      <a:pt x="365019" y="609191"/>
                      <a:pt x="358518" y="603130"/>
                    </a:cubicBezTo>
                    <a:cubicBezTo>
                      <a:pt x="357024" y="605150"/>
                      <a:pt x="354213" y="608928"/>
                      <a:pt x="354301" y="609016"/>
                    </a:cubicBezTo>
                    <a:cubicBezTo>
                      <a:pt x="360451" y="614111"/>
                      <a:pt x="354213" y="617977"/>
                      <a:pt x="352280" y="620788"/>
                    </a:cubicBezTo>
                    <a:cubicBezTo>
                      <a:pt x="347624" y="627816"/>
                      <a:pt x="341474" y="633878"/>
                      <a:pt x="335852" y="640292"/>
                    </a:cubicBezTo>
                    <a:cubicBezTo>
                      <a:pt x="333040" y="643454"/>
                      <a:pt x="329087" y="645826"/>
                      <a:pt x="330229" y="651186"/>
                    </a:cubicBezTo>
                    <a:cubicBezTo>
                      <a:pt x="330493" y="652240"/>
                      <a:pt x="330053" y="654173"/>
                      <a:pt x="329263" y="654612"/>
                    </a:cubicBezTo>
                    <a:cubicBezTo>
                      <a:pt x="320302" y="659883"/>
                      <a:pt x="318017" y="670162"/>
                      <a:pt x="311780" y="677366"/>
                    </a:cubicBezTo>
                    <a:cubicBezTo>
                      <a:pt x="306333" y="683691"/>
                      <a:pt x="298426" y="687118"/>
                      <a:pt x="296669" y="697309"/>
                    </a:cubicBezTo>
                    <a:cubicBezTo>
                      <a:pt x="295351" y="704864"/>
                      <a:pt x="289728" y="711892"/>
                      <a:pt x="285599" y="718833"/>
                    </a:cubicBezTo>
                    <a:cubicBezTo>
                      <a:pt x="281558" y="725510"/>
                      <a:pt x="277693" y="732626"/>
                      <a:pt x="272421" y="738161"/>
                    </a:cubicBezTo>
                    <a:cubicBezTo>
                      <a:pt x="262142" y="748879"/>
                      <a:pt x="261440" y="764781"/>
                      <a:pt x="251600" y="775499"/>
                    </a:cubicBezTo>
                    <a:cubicBezTo>
                      <a:pt x="242815" y="785075"/>
                      <a:pt x="239564" y="797638"/>
                      <a:pt x="233151" y="808444"/>
                    </a:cubicBezTo>
                    <a:cubicBezTo>
                      <a:pt x="231042" y="812046"/>
                      <a:pt x="226210" y="814154"/>
                      <a:pt x="224453" y="817844"/>
                    </a:cubicBezTo>
                    <a:cubicBezTo>
                      <a:pt x="221466" y="823906"/>
                      <a:pt x="219006" y="830583"/>
                      <a:pt x="217864" y="837260"/>
                    </a:cubicBezTo>
                    <a:cubicBezTo>
                      <a:pt x="217161" y="841389"/>
                      <a:pt x="216371" y="843497"/>
                      <a:pt x="212417" y="845518"/>
                    </a:cubicBezTo>
                    <a:cubicBezTo>
                      <a:pt x="208376" y="847627"/>
                      <a:pt x="205477" y="851844"/>
                      <a:pt x="202314" y="855358"/>
                    </a:cubicBezTo>
                    <a:cubicBezTo>
                      <a:pt x="201699" y="855973"/>
                      <a:pt x="202314" y="857642"/>
                      <a:pt x="202314" y="858872"/>
                    </a:cubicBezTo>
                    <a:cubicBezTo>
                      <a:pt x="203280" y="858520"/>
                      <a:pt x="204159" y="857993"/>
                      <a:pt x="205125" y="857730"/>
                    </a:cubicBezTo>
                    <a:cubicBezTo>
                      <a:pt x="206267" y="857466"/>
                      <a:pt x="207497" y="857466"/>
                      <a:pt x="208639" y="857290"/>
                    </a:cubicBezTo>
                    <a:cubicBezTo>
                      <a:pt x="208376" y="858257"/>
                      <a:pt x="208376" y="859223"/>
                      <a:pt x="207937" y="860014"/>
                    </a:cubicBezTo>
                    <a:cubicBezTo>
                      <a:pt x="202753" y="869678"/>
                      <a:pt x="198097" y="879693"/>
                      <a:pt x="192035" y="888830"/>
                    </a:cubicBezTo>
                    <a:cubicBezTo>
                      <a:pt x="183777" y="901305"/>
                      <a:pt x="183513" y="901042"/>
                      <a:pt x="180702" y="918085"/>
                    </a:cubicBezTo>
                    <a:cubicBezTo>
                      <a:pt x="180263" y="920633"/>
                      <a:pt x="178418" y="923444"/>
                      <a:pt x="176397" y="925026"/>
                    </a:cubicBezTo>
                    <a:cubicBezTo>
                      <a:pt x="172883" y="927749"/>
                      <a:pt x="168578" y="929418"/>
                      <a:pt x="164976" y="932054"/>
                    </a:cubicBezTo>
                    <a:cubicBezTo>
                      <a:pt x="161726" y="934338"/>
                      <a:pt x="161198" y="937589"/>
                      <a:pt x="163922" y="940927"/>
                    </a:cubicBezTo>
                    <a:cubicBezTo>
                      <a:pt x="165415" y="939434"/>
                      <a:pt x="166821" y="937852"/>
                      <a:pt x="168402" y="936447"/>
                    </a:cubicBezTo>
                    <a:cubicBezTo>
                      <a:pt x="169544" y="935392"/>
                      <a:pt x="170862" y="934426"/>
                      <a:pt x="172092" y="933372"/>
                    </a:cubicBezTo>
                    <a:cubicBezTo>
                      <a:pt x="172444" y="934953"/>
                      <a:pt x="172795" y="936622"/>
                      <a:pt x="173059" y="938204"/>
                    </a:cubicBezTo>
                    <a:cubicBezTo>
                      <a:pt x="173147" y="939082"/>
                      <a:pt x="173410" y="940400"/>
                      <a:pt x="173059" y="940752"/>
                    </a:cubicBezTo>
                    <a:cubicBezTo>
                      <a:pt x="164010" y="947428"/>
                      <a:pt x="166557" y="960343"/>
                      <a:pt x="158387" y="967547"/>
                    </a:cubicBezTo>
                    <a:cubicBezTo>
                      <a:pt x="154785" y="970622"/>
                      <a:pt x="151710" y="973697"/>
                      <a:pt x="154258" y="979759"/>
                    </a:cubicBezTo>
                    <a:cubicBezTo>
                      <a:pt x="155136" y="981867"/>
                      <a:pt x="153292" y="988368"/>
                      <a:pt x="146527" y="988280"/>
                    </a:cubicBezTo>
                    <a:cubicBezTo>
                      <a:pt x="141256" y="988193"/>
                      <a:pt x="139586" y="992937"/>
                      <a:pt x="141607" y="997417"/>
                    </a:cubicBezTo>
                    <a:cubicBezTo>
                      <a:pt x="143013" y="1000668"/>
                      <a:pt x="144155" y="1004621"/>
                      <a:pt x="143628" y="1007960"/>
                    </a:cubicBezTo>
                    <a:cubicBezTo>
                      <a:pt x="142837" y="1013495"/>
                      <a:pt x="141256" y="1019205"/>
                      <a:pt x="138708" y="1024213"/>
                    </a:cubicBezTo>
                    <a:cubicBezTo>
                      <a:pt x="137039" y="1027551"/>
                      <a:pt x="133173" y="1029835"/>
                      <a:pt x="130274" y="1032647"/>
                    </a:cubicBezTo>
                    <a:cubicBezTo>
                      <a:pt x="128868" y="1034052"/>
                      <a:pt x="127550" y="1035458"/>
                      <a:pt x="126145" y="1036951"/>
                    </a:cubicBezTo>
                    <a:cubicBezTo>
                      <a:pt x="127726" y="1037303"/>
                      <a:pt x="129395" y="1037566"/>
                      <a:pt x="130977" y="1037918"/>
                    </a:cubicBezTo>
                    <a:cubicBezTo>
                      <a:pt x="132558" y="1038269"/>
                      <a:pt x="134227" y="1038533"/>
                      <a:pt x="135809" y="1038796"/>
                    </a:cubicBezTo>
                    <a:cubicBezTo>
                      <a:pt x="134491" y="1040290"/>
                      <a:pt x="133261" y="1041696"/>
                      <a:pt x="131943" y="1043189"/>
                    </a:cubicBezTo>
                    <a:cubicBezTo>
                      <a:pt x="127375" y="1048197"/>
                      <a:pt x="120786" y="1052326"/>
                      <a:pt x="125705" y="1060848"/>
                    </a:cubicBezTo>
                    <a:cubicBezTo>
                      <a:pt x="126848" y="1062780"/>
                      <a:pt x="117974" y="1092036"/>
                      <a:pt x="116129" y="1093441"/>
                    </a:cubicBezTo>
                    <a:cubicBezTo>
                      <a:pt x="113582" y="1095462"/>
                      <a:pt x="110595" y="1097043"/>
                      <a:pt x="108047" y="1099064"/>
                    </a:cubicBezTo>
                    <a:cubicBezTo>
                      <a:pt x="106905" y="1099943"/>
                      <a:pt x="106290" y="1101436"/>
                      <a:pt x="105411" y="1102754"/>
                    </a:cubicBezTo>
                    <a:cubicBezTo>
                      <a:pt x="107168" y="1102315"/>
                      <a:pt x="109013" y="1101963"/>
                      <a:pt x="110770" y="1101436"/>
                    </a:cubicBezTo>
                    <a:cubicBezTo>
                      <a:pt x="111122" y="1101348"/>
                      <a:pt x="111385" y="1100821"/>
                      <a:pt x="111737" y="1100558"/>
                    </a:cubicBezTo>
                    <a:cubicBezTo>
                      <a:pt x="112615" y="1099943"/>
                      <a:pt x="113582" y="1099328"/>
                      <a:pt x="114548" y="1098713"/>
                    </a:cubicBezTo>
                    <a:cubicBezTo>
                      <a:pt x="114812" y="1099943"/>
                      <a:pt x="115602" y="1101260"/>
                      <a:pt x="115339" y="1102315"/>
                    </a:cubicBezTo>
                    <a:cubicBezTo>
                      <a:pt x="111737" y="1113033"/>
                      <a:pt x="107959" y="1123751"/>
                      <a:pt x="104181" y="1134381"/>
                    </a:cubicBezTo>
                    <a:cubicBezTo>
                      <a:pt x="103918" y="1135084"/>
                      <a:pt x="102336" y="1135787"/>
                      <a:pt x="102424" y="1136226"/>
                    </a:cubicBezTo>
                    <a:cubicBezTo>
                      <a:pt x="104533" y="1146769"/>
                      <a:pt x="99086" y="1155818"/>
                      <a:pt x="96977" y="1165482"/>
                    </a:cubicBezTo>
                    <a:cubicBezTo>
                      <a:pt x="95659" y="1171456"/>
                      <a:pt x="94957" y="1178045"/>
                      <a:pt x="91882" y="1182964"/>
                    </a:cubicBezTo>
                    <a:cubicBezTo>
                      <a:pt x="86698" y="1191047"/>
                      <a:pt x="85820" y="1199481"/>
                      <a:pt x="86698" y="1208354"/>
                    </a:cubicBezTo>
                    <a:cubicBezTo>
                      <a:pt x="87313" y="1215031"/>
                      <a:pt x="85644" y="1220127"/>
                      <a:pt x="80197" y="1224080"/>
                    </a:cubicBezTo>
                    <a:cubicBezTo>
                      <a:pt x="78440" y="1225310"/>
                      <a:pt x="76507" y="1226891"/>
                      <a:pt x="75717" y="1228736"/>
                    </a:cubicBezTo>
                    <a:cubicBezTo>
                      <a:pt x="74662" y="1231108"/>
                      <a:pt x="73520" y="1235677"/>
                      <a:pt x="74575" y="1236380"/>
                    </a:cubicBezTo>
                    <a:cubicBezTo>
                      <a:pt x="79143" y="1239630"/>
                      <a:pt x="78177" y="1234007"/>
                      <a:pt x="79758" y="1232338"/>
                    </a:cubicBezTo>
                    <a:cubicBezTo>
                      <a:pt x="80636" y="1231372"/>
                      <a:pt x="81603" y="1230493"/>
                      <a:pt x="82569" y="1229527"/>
                    </a:cubicBezTo>
                    <a:cubicBezTo>
                      <a:pt x="83096" y="1230933"/>
                      <a:pt x="84238" y="1232426"/>
                      <a:pt x="83975" y="1233656"/>
                    </a:cubicBezTo>
                    <a:cubicBezTo>
                      <a:pt x="81251" y="1246043"/>
                      <a:pt x="78264" y="1258343"/>
                      <a:pt x="75453" y="1270730"/>
                    </a:cubicBezTo>
                    <a:cubicBezTo>
                      <a:pt x="73784" y="1277934"/>
                      <a:pt x="71324" y="1285226"/>
                      <a:pt x="71324" y="1292518"/>
                    </a:cubicBezTo>
                    <a:cubicBezTo>
                      <a:pt x="71324" y="1298229"/>
                      <a:pt x="68601" y="1301216"/>
                      <a:pt x="65262" y="1304554"/>
                    </a:cubicBezTo>
                    <a:cubicBezTo>
                      <a:pt x="63681" y="1306135"/>
                      <a:pt x="61309" y="1307453"/>
                      <a:pt x="60869" y="1309210"/>
                    </a:cubicBezTo>
                    <a:cubicBezTo>
                      <a:pt x="60430" y="1311231"/>
                      <a:pt x="61836" y="1313603"/>
                      <a:pt x="62451" y="1315799"/>
                    </a:cubicBezTo>
                    <a:cubicBezTo>
                      <a:pt x="63593" y="1314482"/>
                      <a:pt x="64823" y="1313252"/>
                      <a:pt x="65701" y="1311758"/>
                    </a:cubicBezTo>
                    <a:cubicBezTo>
                      <a:pt x="66316" y="1310792"/>
                      <a:pt x="66404" y="1309474"/>
                      <a:pt x="66756" y="1308244"/>
                    </a:cubicBezTo>
                    <a:cubicBezTo>
                      <a:pt x="67283" y="1309562"/>
                      <a:pt x="68425" y="1310880"/>
                      <a:pt x="68337" y="1312110"/>
                    </a:cubicBezTo>
                    <a:cubicBezTo>
                      <a:pt x="67634" y="1321773"/>
                      <a:pt x="67019" y="1331525"/>
                      <a:pt x="65613" y="1341189"/>
                    </a:cubicBezTo>
                    <a:cubicBezTo>
                      <a:pt x="65086" y="1344615"/>
                      <a:pt x="62539" y="1347778"/>
                      <a:pt x="60782" y="1350941"/>
                    </a:cubicBezTo>
                    <a:cubicBezTo>
                      <a:pt x="59464" y="1353225"/>
                      <a:pt x="57795" y="1355246"/>
                      <a:pt x="56301" y="1357442"/>
                    </a:cubicBezTo>
                    <a:cubicBezTo>
                      <a:pt x="58497" y="1356651"/>
                      <a:pt x="60694" y="1355773"/>
                      <a:pt x="62978" y="1355158"/>
                    </a:cubicBezTo>
                    <a:cubicBezTo>
                      <a:pt x="63593" y="1354982"/>
                      <a:pt x="65174" y="1355597"/>
                      <a:pt x="65174" y="1355861"/>
                    </a:cubicBezTo>
                    <a:cubicBezTo>
                      <a:pt x="65086" y="1357354"/>
                      <a:pt x="65262" y="1359287"/>
                      <a:pt x="64384" y="1360253"/>
                    </a:cubicBezTo>
                    <a:cubicBezTo>
                      <a:pt x="60254" y="1364734"/>
                      <a:pt x="57180" y="1369654"/>
                      <a:pt x="57970" y="1375979"/>
                    </a:cubicBezTo>
                    <a:cubicBezTo>
                      <a:pt x="58409" y="1379142"/>
                      <a:pt x="60694" y="1382393"/>
                      <a:pt x="60342" y="1385379"/>
                    </a:cubicBezTo>
                    <a:cubicBezTo>
                      <a:pt x="57970" y="1403126"/>
                      <a:pt x="59815" y="1421224"/>
                      <a:pt x="55510" y="1438795"/>
                    </a:cubicBezTo>
                    <a:cubicBezTo>
                      <a:pt x="54192" y="1444154"/>
                      <a:pt x="55071" y="1450128"/>
                      <a:pt x="55335" y="1455750"/>
                    </a:cubicBezTo>
                    <a:cubicBezTo>
                      <a:pt x="55598" y="1461900"/>
                      <a:pt x="54895" y="1467786"/>
                      <a:pt x="49888" y="1471828"/>
                    </a:cubicBezTo>
                    <a:cubicBezTo>
                      <a:pt x="45319" y="1474551"/>
                      <a:pt x="50239" y="1475342"/>
                      <a:pt x="51908" y="1477362"/>
                    </a:cubicBezTo>
                    <a:moveTo>
                      <a:pt x="1314982" y="43237"/>
                    </a:moveTo>
                    <a:cubicBezTo>
                      <a:pt x="1314982" y="45873"/>
                      <a:pt x="1315070" y="48509"/>
                      <a:pt x="1315070" y="51144"/>
                    </a:cubicBezTo>
                    <a:cubicBezTo>
                      <a:pt x="1316212" y="50793"/>
                      <a:pt x="1317969" y="50881"/>
                      <a:pt x="1318408" y="50090"/>
                    </a:cubicBezTo>
                    <a:cubicBezTo>
                      <a:pt x="1320253" y="47279"/>
                      <a:pt x="1321659" y="44116"/>
                      <a:pt x="1323240" y="41129"/>
                    </a:cubicBezTo>
                    <a:cubicBezTo>
                      <a:pt x="1320956" y="41392"/>
                      <a:pt x="1318672" y="41656"/>
                      <a:pt x="1314982" y="43237"/>
                    </a:cubicBezTo>
                    <a:moveTo>
                      <a:pt x="52611" y="1428867"/>
                    </a:moveTo>
                    <a:cubicBezTo>
                      <a:pt x="52611" y="1427989"/>
                      <a:pt x="52260" y="1426671"/>
                      <a:pt x="52699" y="1426407"/>
                    </a:cubicBezTo>
                    <a:cubicBezTo>
                      <a:pt x="55422" y="1424387"/>
                      <a:pt x="55335" y="1422629"/>
                      <a:pt x="52523" y="1421048"/>
                    </a:cubicBezTo>
                    <a:cubicBezTo>
                      <a:pt x="52260" y="1420872"/>
                      <a:pt x="50590" y="1422629"/>
                      <a:pt x="50063" y="1423684"/>
                    </a:cubicBezTo>
                    <a:cubicBezTo>
                      <a:pt x="49009" y="1425792"/>
                      <a:pt x="47516" y="1428076"/>
                      <a:pt x="47603" y="1430185"/>
                    </a:cubicBezTo>
                    <a:cubicBezTo>
                      <a:pt x="47779" y="1434226"/>
                      <a:pt x="50327" y="1433260"/>
                      <a:pt x="52611" y="1428867"/>
                    </a:cubicBezTo>
                    <a:moveTo>
                      <a:pt x="1338615" y="48509"/>
                    </a:moveTo>
                    <a:cubicBezTo>
                      <a:pt x="1334310" y="47806"/>
                      <a:pt x="1331059" y="49124"/>
                      <a:pt x="1329478" y="53428"/>
                    </a:cubicBezTo>
                    <a:cubicBezTo>
                      <a:pt x="1329214" y="54043"/>
                      <a:pt x="1330005" y="55625"/>
                      <a:pt x="1330093" y="55625"/>
                    </a:cubicBezTo>
                    <a:cubicBezTo>
                      <a:pt x="1333080" y="54922"/>
                      <a:pt x="1336155" y="54307"/>
                      <a:pt x="1338966" y="53253"/>
                    </a:cubicBezTo>
                    <a:cubicBezTo>
                      <a:pt x="1339581" y="52989"/>
                      <a:pt x="1339581" y="50969"/>
                      <a:pt x="1338615" y="48509"/>
                    </a:cubicBezTo>
                    <a:moveTo>
                      <a:pt x="1499826" y="55098"/>
                    </a:moveTo>
                    <a:cubicBezTo>
                      <a:pt x="1499826" y="55976"/>
                      <a:pt x="1499738" y="57558"/>
                      <a:pt x="1499826" y="57558"/>
                    </a:cubicBezTo>
                    <a:cubicBezTo>
                      <a:pt x="1503253" y="57733"/>
                      <a:pt x="1506679" y="57909"/>
                      <a:pt x="1510105" y="57821"/>
                    </a:cubicBezTo>
                    <a:cubicBezTo>
                      <a:pt x="1510193" y="57821"/>
                      <a:pt x="1510369" y="55625"/>
                      <a:pt x="1510281" y="55625"/>
                    </a:cubicBezTo>
                    <a:cubicBezTo>
                      <a:pt x="1507294" y="54834"/>
                      <a:pt x="1504219" y="54307"/>
                      <a:pt x="1499826" y="55098"/>
                    </a:cubicBezTo>
                    <a:moveTo>
                      <a:pt x="2779241" y="1316151"/>
                    </a:moveTo>
                    <a:cubicBezTo>
                      <a:pt x="2778450" y="1313603"/>
                      <a:pt x="2777660" y="1310967"/>
                      <a:pt x="2776693" y="1308507"/>
                    </a:cubicBezTo>
                    <a:cubicBezTo>
                      <a:pt x="2776517" y="1308156"/>
                      <a:pt x="2775024" y="1308332"/>
                      <a:pt x="2774145" y="1308244"/>
                    </a:cubicBezTo>
                    <a:cubicBezTo>
                      <a:pt x="2775375" y="1311319"/>
                      <a:pt x="2770543" y="1316854"/>
                      <a:pt x="2779241" y="1316151"/>
                    </a:cubicBezTo>
                    <a:moveTo>
                      <a:pt x="637278" y="293621"/>
                    </a:moveTo>
                    <a:cubicBezTo>
                      <a:pt x="637981" y="289579"/>
                      <a:pt x="635345" y="289052"/>
                      <a:pt x="632710" y="289843"/>
                    </a:cubicBezTo>
                    <a:cubicBezTo>
                      <a:pt x="631392" y="290194"/>
                      <a:pt x="629547" y="293357"/>
                      <a:pt x="629723" y="293533"/>
                    </a:cubicBezTo>
                    <a:cubicBezTo>
                      <a:pt x="631304" y="295378"/>
                      <a:pt x="632885" y="299419"/>
                      <a:pt x="637278" y="293621"/>
                    </a:cubicBezTo>
                    <a:moveTo>
                      <a:pt x="2787148" y="1428867"/>
                    </a:moveTo>
                    <a:cubicBezTo>
                      <a:pt x="2787148" y="1430976"/>
                      <a:pt x="2786972" y="1433084"/>
                      <a:pt x="2787236" y="1435105"/>
                    </a:cubicBezTo>
                    <a:cubicBezTo>
                      <a:pt x="2787323" y="1435808"/>
                      <a:pt x="2789168" y="1437038"/>
                      <a:pt x="2789432" y="1436862"/>
                    </a:cubicBezTo>
                    <a:cubicBezTo>
                      <a:pt x="2793737" y="1434402"/>
                      <a:pt x="2793298" y="1431327"/>
                      <a:pt x="2787148" y="1428867"/>
                    </a:cubicBezTo>
                    <a:moveTo>
                      <a:pt x="25025" y="1582260"/>
                    </a:moveTo>
                    <a:cubicBezTo>
                      <a:pt x="23707" y="1583314"/>
                      <a:pt x="22389" y="1584456"/>
                      <a:pt x="21072" y="1585510"/>
                    </a:cubicBezTo>
                    <a:cubicBezTo>
                      <a:pt x="22829" y="1586213"/>
                      <a:pt x="24586" y="1587531"/>
                      <a:pt x="26255" y="1587355"/>
                    </a:cubicBezTo>
                    <a:cubicBezTo>
                      <a:pt x="30384" y="1587004"/>
                      <a:pt x="29506" y="1584632"/>
                      <a:pt x="25025" y="1582260"/>
                    </a:cubicBezTo>
                    <a:moveTo>
                      <a:pt x="308178" y="622721"/>
                    </a:moveTo>
                    <a:cubicBezTo>
                      <a:pt x="304839" y="625971"/>
                      <a:pt x="307914" y="627816"/>
                      <a:pt x="309935" y="629486"/>
                    </a:cubicBezTo>
                    <a:cubicBezTo>
                      <a:pt x="310374" y="629837"/>
                      <a:pt x="312131" y="628519"/>
                      <a:pt x="313361" y="627992"/>
                    </a:cubicBezTo>
                    <a:cubicBezTo>
                      <a:pt x="312570" y="626235"/>
                      <a:pt x="311692" y="624478"/>
                      <a:pt x="308178" y="622721"/>
                    </a:cubicBezTo>
                    <a:moveTo>
                      <a:pt x="896798" y="152088"/>
                    </a:moveTo>
                    <a:cubicBezTo>
                      <a:pt x="896534" y="151825"/>
                      <a:pt x="896183" y="151385"/>
                      <a:pt x="895832" y="151210"/>
                    </a:cubicBezTo>
                    <a:cubicBezTo>
                      <a:pt x="895656" y="151122"/>
                      <a:pt x="894953" y="151298"/>
                      <a:pt x="894953" y="151298"/>
                    </a:cubicBezTo>
                    <a:cubicBezTo>
                      <a:pt x="895041" y="153670"/>
                      <a:pt x="894777" y="156130"/>
                      <a:pt x="895304" y="158326"/>
                    </a:cubicBezTo>
                    <a:cubicBezTo>
                      <a:pt x="895568" y="159292"/>
                      <a:pt x="897589" y="159732"/>
                      <a:pt x="898819" y="160434"/>
                    </a:cubicBezTo>
                    <a:cubicBezTo>
                      <a:pt x="898994" y="159204"/>
                      <a:pt x="899434" y="157974"/>
                      <a:pt x="899258" y="156745"/>
                    </a:cubicBezTo>
                    <a:cubicBezTo>
                      <a:pt x="899258" y="155602"/>
                      <a:pt x="898555" y="154548"/>
                      <a:pt x="896798" y="152088"/>
                    </a:cubicBezTo>
                    <a:moveTo>
                      <a:pt x="915160" y="157359"/>
                    </a:moveTo>
                    <a:cubicBezTo>
                      <a:pt x="918586" y="155427"/>
                      <a:pt x="917356" y="153230"/>
                      <a:pt x="914808" y="152088"/>
                    </a:cubicBezTo>
                    <a:cubicBezTo>
                      <a:pt x="913842" y="151649"/>
                      <a:pt x="911118" y="153143"/>
                      <a:pt x="910503" y="154372"/>
                    </a:cubicBezTo>
                    <a:cubicBezTo>
                      <a:pt x="908834" y="157447"/>
                      <a:pt x="910415" y="159029"/>
                      <a:pt x="915160" y="157359"/>
                    </a:cubicBezTo>
                    <a:moveTo>
                      <a:pt x="1190405" y="41920"/>
                    </a:moveTo>
                    <a:cubicBezTo>
                      <a:pt x="1187770" y="44116"/>
                      <a:pt x="1186100" y="46400"/>
                      <a:pt x="1189790" y="49124"/>
                    </a:cubicBezTo>
                    <a:cubicBezTo>
                      <a:pt x="1190493" y="49651"/>
                      <a:pt x="1191020" y="50354"/>
                      <a:pt x="1191635" y="50969"/>
                    </a:cubicBezTo>
                    <a:cubicBezTo>
                      <a:pt x="1192075" y="48597"/>
                      <a:pt x="1192777" y="46312"/>
                      <a:pt x="1192953" y="43940"/>
                    </a:cubicBezTo>
                    <a:cubicBezTo>
                      <a:pt x="1193041" y="42886"/>
                      <a:pt x="1192162" y="41744"/>
                      <a:pt x="1190405" y="41920"/>
                    </a:cubicBezTo>
                    <a:moveTo>
                      <a:pt x="2781877" y="1329241"/>
                    </a:moveTo>
                    <a:cubicBezTo>
                      <a:pt x="2781174" y="1334249"/>
                      <a:pt x="2784864" y="1333370"/>
                      <a:pt x="2787499" y="1333019"/>
                    </a:cubicBezTo>
                    <a:cubicBezTo>
                      <a:pt x="2788378" y="1332931"/>
                      <a:pt x="2788993" y="1330822"/>
                      <a:pt x="2789783" y="1329680"/>
                    </a:cubicBezTo>
                    <a:cubicBezTo>
                      <a:pt x="2787587" y="1329065"/>
                      <a:pt x="2785391" y="1328538"/>
                      <a:pt x="2781877" y="1329241"/>
                    </a:cubicBezTo>
                    <a:moveTo>
                      <a:pt x="444527" y="468010"/>
                    </a:moveTo>
                    <a:cubicBezTo>
                      <a:pt x="447865" y="464760"/>
                      <a:pt x="444790" y="462915"/>
                      <a:pt x="442770" y="461246"/>
                    </a:cubicBezTo>
                    <a:cubicBezTo>
                      <a:pt x="442330" y="460894"/>
                      <a:pt x="440573" y="462212"/>
                      <a:pt x="439343" y="462739"/>
                    </a:cubicBezTo>
                    <a:cubicBezTo>
                      <a:pt x="440222" y="464496"/>
                      <a:pt x="441101" y="466253"/>
                      <a:pt x="444527" y="468010"/>
                    </a:cubicBezTo>
                    <a:moveTo>
                      <a:pt x="2528858" y="627904"/>
                    </a:moveTo>
                    <a:cubicBezTo>
                      <a:pt x="2528594" y="629398"/>
                      <a:pt x="2528331" y="630891"/>
                      <a:pt x="2528067" y="632297"/>
                    </a:cubicBezTo>
                    <a:cubicBezTo>
                      <a:pt x="2530439" y="631331"/>
                      <a:pt x="2532811" y="630364"/>
                      <a:pt x="2535183" y="629398"/>
                    </a:cubicBezTo>
                    <a:cubicBezTo>
                      <a:pt x="2533514" y="628519"/>
                      <a:pt x="2531845" y="627553"/>
                      <a:pt x="2528858" y="627904"/>
                    </a:cubicBezTo>
                    <a:moveTo>
                      <a:pt x="1868197" y="111412"/>
                    </a:moveTo>
                    <a:cubicBezTo>
                      <a:pt x="1870306" y="110006"/>
                      <a:pt x="1872326" y="108601"/>
                      <a:pt x="1874435" y="107195"/>
                    </a:cubicBezTo>
                    <a:cubicBezTo>
                      <a:pt x="1873732" y="106844"/>
                      <a:pt x="1873029" y="106229"/>
                      <a:pt x="1872414" y="106229"/>
                    </a:cubicBezTo>
                    <a:cubicBezTo>
                      <a:pt x="1869603" y="106229"/>
                      <a:pt x="1866177" y="105262"/>
                      <a:pt x="1868197" y="111412"/>
                    </a:cubicBezTo>
                    <a:moveTo>
                      <a:pt x="553378" y="377521"/>
                    </a:moveTo>
                    <a:cubicBezTo>
                      <a:pt x="553553" y="379454"/>
                      <a:pt x="553817" y="381474"/>
                      <a:pt x="553993" y="383407"/>
                    </a:cubicBezTo>
                    <a:cubicBezTo>
                      <a:pt x="555486" y="382353"/>
                      <a:pt x="557595" y="381650"/>
                      <a:pt x="558210" y="380244"/>
                    </a:cubicBezTo>
                    <a:cubicBezTo>
                      <a:pt x="559527" y="377345"/>
                      <a:pt x="557946" y="375852"/>
                      <a:pt x="553378" y="377521"/>
                    </a:cubicBezTo>
                    <a:moveTo>
                      <a:pt x="57795" y="1326605"/>
                    </a:moveTo>
                    <a:cubicBezTo>
                      <a:pt x="56037" y="1326605"/>
                      <a:pt x="54280" y="1326605"/>
                      <a:pt x="52523" y="1326781"/>
                    </a:cubicBezTo>
                    <a:cubicBezTo>
                      <a:pt x="52435" y="1326781"/>
                      <a:pt x="52435" y="1329065"/>
                      <a:pt x="52523" y="1329153"/>
                    </a:cubicBezTo>
                    <a:cubicBezTo>
                      <a:pt x="54368" y="1329241"/>
                      <a:pt x="56037" y="1329241"/>
                      <a:pt x="57795" y="1326605"/>
                    </a:cubicBezTo>
                    <a:moveTo>
                      <a:pt x="2206434" y="297574"/>
                    </a:moveTo>
                    <a:cubicBezTo>
                      <a:pt x="2207752" y="296608"/>
                      <a:pt x="2209070" y="295553"/>
                      <a:pt x="2210388" y="294587"/>
                    </a:cubicBezTo>
                    <a:cubicBezTo>
                      <a:pt x="2209685" y="293884"/>
                      <a:pt x="2208894" y="293094"/>
                      <a:pt x="2208191" y="292391"/>
                    </a:cubicBezTo>
                    <a:cubicBezTo>
                      <a:pt x="2207049" y="293621"/>
                      <a:pt x="2206083" y="294938"/>
                      <a:pt x="2206434" y="297574"/>
                    </a:cubicBezTo>
                    <a:moveTo>
                      <a:pt x="2396462" y="466693"/>
                    </a:moveTo>
                    <a:cubicBezTo>
                      <a:pt x="2397428" y="468010"/>
                      <a:pt x="2398483" y="469328"/>
                      <a:pt x="2399449" y="470646"/>
                    </a:cubicBezTo>
                    <a:cubicBezTo>
                      <a:pt x="2400152" y="469943"/>
                      <a:pt x="2400943" y="469153"/>
                      <a:pt x="2401645" y="468450"/>
                    </a:cubicBezTo>
                    <a:cubicBezTo>
                      <a:pt x="2400415" y="467395"/>
                      <a:pt x="2399098" y="466341"/>
                      <a:pt x="2396462" y="466693"/>
                    </a:cubicBezTo>
                    <a:moveTo>
                      <a:pt x="410440" y="528278"/>
                    </a:moveTo>
                    <a:cubicBezTo>
                      <a:pt x="411757" y="527312"/>
                      <a:pt x="413075" y="526257"/>
                      <a:pt x="414393" y="525291"/>
                    </a:cubicBezTo>
                    <a:cubicBezTo>
                      <a:pt x="413690" y="524588"/>
                      <a:pt x="412899" y="523798"/>
                      <a:pt x="412197" y="523095"/>
                    </a:cubicBezTo>
                    <a:cubicBezTo>
                      <a:pt x="411142" y="524413"/>
                      <a:pt x="410176" y="525642"/>
                      <a:pt x="410440" y="528278"/>
                    </a:cubicBezTo>
                    <a:moveTo>
                      <a:pt x="972879" y="107459"/>
                    </a:moveTo>
                    <a:cubicBezTo>
                      <a:pt x="971913" y="106141"/>
                      <a:pt x="970859" y="104823"/>
                      <a:pt x="969892" y="103505"/>
                    </a:cubicBezTo>
                    <a:cubicBezTo>
                      <a:pt x="969190" y="104208"/>
                      <a:pt x="968399" y="104999"/>
                      <a:pt x="967696" y="105701"/>
                    </a:cubicBezTo>
                    <a:cubicBezTo>
                      <a:pt x="968926" y="106844"/>
                      <a:pt x="970244" y="107810"/>
                      <a:pt x="972879" y="107459"/>
                    </a:cubicBezTo>
                    <a:moveTo>
                      <a:pt x="1748892" y="89185"/>
                    </a:moveTo>
                    <a:cubicBezTo>
                      <a:pt x="1749858" y="90503"/>
                      <a:pt x="1750913" y="91821"/>
                      <a:pt x="1751879" y="93138"/>
                    </a:cubicBezTo>
                    <a:cubicBezTo>
                      <a:pt x="1752582" y="92436"/>
                      <a:pt x="1753372" y="91645"/>
                      <a:pt x="1754075" y="90942"/>
                    </a:cubicBezTo>
                    <a:cubicBezTo>
                      <a:pt x="1752845" y="89800"/>
                      <a:pt x="1751527" y="88834"/>
                      <a:pt x="1748892" y="89185"/>
                    </a:cubicBezTo>
                    <a:moveTo>
                      <a:pt x="1520823" y="49826"/>
                    </a:moveTo>
                    <a:cubicBezTo>
                      <a:pt x="1521790" y="51144"/>
                      <a:pt x="1522844" y="52462"/>
                      <a:pt x="1523811" y="53780"/>
                    </a:cubicBezTo>
                    <a:cubicBezTo>
                      <a:pt x="1524513" y="53077"/>
                      <a:pt x="1525304" y="52286"/>
                      <a:pt x="1526007" y="51584"/>
                    </a:cubicBezTo>
                    <a:cubicBezTo>
                      <a:pt x="1524689" y="50529"/>
                      <a:pt x="1523459" y="49475"/>
                      <a:pt x="1520823" y="49826"/>
                    </a:cubicBezTo>
                    <a:moveTo>
                      <a:pt x="222960" y="770842"/>
                    </a:moveTo>
                    <a:cubicBezTo>
                      <a:pt x="221905" y="770403"/>
                      <a:pt x="220763" y="769612"/>
                      <a:pt x="219709" y="769612"/>
                    </a:cubicBezTo>
                    <a:cubicBezTo>
                      <a:pt x="218215" y="769700"/>
                      <a:pt x="216634" y="770315"/>
                      <a:pt x="215141" y="770754"/>
                    </a:cubicBezTo>
                    <a:cubicBezTo>
                      <a:pt x="216546" y="771370"/>
                      <a:pt x="217952" y="771984"/>
                      <a:pt x="219358" y="772424"/>
                    </a:cubicBezTo>
                    <a:cubicBezTo>
                      <a:pt x="220588" y="772863"/>
                      <a:pt x="221817" y="773127"/>
                      <a:pt x="222960" y="770842"/>
                    </a:cubicBezTo>
                    <a:moveTo>
                      <a:pt x="1646630" y="47191"/>
                    </a:moveTo>
                    <a:cubicBezTo>
                      <a:pt x="1647596" y="48509"/>
                      <a:pt x="1648651" y="49826"/>
                      <a:pt x="1649617" y="51144"/>
                    </a:cubicBezTo>
                    <a:cubicBezTo>
                      <a:pt x="1650320" y="50441"/>
                      <a:pt x="1651111" y="49651"/>
                      <a:pt x="1651813" y="48948"/>
                    </a:cubicBezTo>
                    <a:cubicBezTo>
                      <a:pt x="1650583" y="47894"/>
                      <a:pt x="1649266" y="46927"/>
                      <a:pt x="1646630" y="47191"/>
                    </a:cubicBezTo>
                    <a:moveTo>
                      <a:pt x="46022" y="1451182"/>
                    </a:moveTo>
                    <a:cubicBezTo>
                      <a:pt x="46022" y="1449425"/>
                      <a:pt x="46022" y="1447668"/>
                      <a:pt x="45846" y="1445911"/>
                    </a:cubicBezTo>
                    <a:cubicBezTo>
                      <a:pt x="45846" y="1445823"/>
                      <a:pt x="43562" y="1445823"/>
                      <a:pt x="43474" y="1445911"/>
                    </a:cubicBezTo>
                    <a:cubicBezTo>
                      <a:pt x="43386" y="1447668"/>
                      <a:pt x="43386" y="1449425"/>
                      <a:pt x="46022" y="1451182"/>
                    </a:cubicBezTo>
                    <a:moveTo>
                      <a:pt x="2818599" y="1588849"/>
                    </a:moveTo>
                    <a:cubicBezTo>
                      <a:pt x="2817633" y="1587531"/>
                      <a:pt x="2816579" y="1586213"/>
                      <a:pt x="2815612" y="1584895"/>
                    </a:cubicBezTo>
                    <a:cubicBezTo>
                      <a:pt x="2814909" y="1585598"/>
                      <a:pt x="2814119" y="1586389"/>
                      <a:pt x="2813416" y="1587092"/>
                    </a:cubicBezTo>
                    <a:cubicBezTo>
                      <a:pt x="2814646" y="1588146"/>
                      <a:pt x="2815964" y="1589112"/>
                      <a:pt x="2818599" y="1588849"/>
                    </a:cubicBezTo>
                    <a:moveTo>
                      <a:pt x="2083175" y="237306"/>
                    </a:moveTo>
                    <a:cubicBezTo>
                      <a:pt x="2084318" y="237043"/>
                      <a:pt x="2085547" y="236691"/>
                      <a:pt x="2086690" y="236428"/>
                    </a:cubicBezTo>
                    <a:cubicBezTo>
                      <a:pt x="2084933" y="235022"/>
                      <a:pt x="2083263" y="233441"/>
                      <a:pt x="2081418" y="232211"/>
                    </a:cubicBezTo>
                    <a:cubicBezTo>
                      <a:pt x="2081155" y="232035"/>
                      <a:pt x="2080101" y="232914"/>
                      <a:pt x="2079398" y="233265"/>
                    </a:cubicBezTo>
                    <a:cubicBezTo>
                      <a:pt x="2080188" y="234144"/>
                      <a:pt x="2081067" y="235022"/>
                      <a:pt x="2083175" y="237306"/>
                    </a:cubicBezTo>
                    <a:moveTo>
                      <a:pt x="2734699" y="1103808"/>
                    </a:moveTo>
                    <a:cubicBezTo>
                      <a:pt x="2733293" y="1102578"/>
                      <a:pt x="2731888" y="1101436"/>
                      <a:pt x="2730394" y="1100206"/>
                    </a:cubicBezTo>
                    <a:cubicBezTo>
                      <a:pt x="2730043" y="1100909"/>
                      <a:pt x="2729340" y="1101963"/>
                      <a:pt x="2729516" y="1102139"/>
                    </a:cubicBezTo>
                    <a:cubicBezTo>
                      <a:pt x="2730658" y="1103281"/>
                      <a:pt x="2732063" y="1104160"/>
                      <a:pt x="2734699" y="1103808"/>
                    </a:cubicBezTo>
                    <a:moveTo>
                      <a:pt x="327857" y="650219"/>
                    </a:moveTo>
                    <a:cubicBezTo>
                      <a:pt x="327593" y="649077"/>
                      <a:pt x="327418" y="648023"/>
                      <a:pt x="327154" y="646881"/>
                    </a:cubicBezTo>
                    <a:cubicBezTo>
                      <a:pt x="325836" y="648198"/>
                      <a:pt x="324519" y="649516"/>
                      <a:pt x="323201" y="650834"/>
                    </a:cubicBezTo>
                    <a:cubicBezTo>
                      <a:pt x="324343" y="651010"/>
                      <a:pt x="325485" y="651273"/>
                      <a:pt x="327857" y="650219"/>
                    </a:cubicBezTo>
                    <a:moveTo>
                      <a:pt x="57795" y="1284699"/>
                    </a:moveTo>
                    <a:cubicBezTo>
                      <a:pt x="58058" y="1285841"/>
                      <a:pt x="58234" y="1286895"/>
                      <a:pt x="58497" y="1288038"/>
                    </a:cubicBezTo>
                    <a:cubicBezTo>
                      <a:pt x="59815" y="1286720"/>
                      <a:pt x="61133" y="1285402"/>
                      <a:pt x="62451" y="1284084"/>
                    </a:cubicBezTo>
                    <a:cubicBezTo>
                      <a:pt x="61396" y="1283821"/>
                      <a:pt x="60254" y="1283645"/>
                      <a:pt x="57795" y="1284699"/>
                    </a:cubicBezTo>
                    <a:moveTo>
                      <a:pt x="2429231" y="530914"/>
                    </a:moveTo>
                    <a:cubicBezTo>
                      <a:pt x="2429319" y="529245"/>
                      <a:pt x="2429407" y="527575"/>
                      <a:pt x="2429407" y="525906"/>
                    </a:cubicBezTo>
                    <a:cubicBezTo>
                      <a:pt x="2428089" y="526257"/>
                      <a:pt x="2426684" y="526697"/>
                      <a:pt x="2425366" y="527048"/>
                    </a:cubicBezTo>
                    <a:cubicBezTo>
                      <a:pt x="2426244" y="527927"/>
                      <a:pt x="2427123" y="528717"/>
                      <a:pt x="2429231" y="530914"/>
                    </a:cubicBezTo>
                    <a:moveTo>
                      <a:pt x="759131" y="226764"/>
                    </a:moveTo>
                    <a:cubicBezTo>
                      <a:pt x="757901" y="228170"/>
                      <a:pt x="756759" y="229575"/>
                      <a:pt x="755529" y="231069"/>
                    </a:cubicBezTo>
                    <a:cubicBezTo>
                      <a:pt x="756232" y="231420"/>
                      <a:pt x="757286" y="232123"/>
                      <a:pt x="757462" y="231947"/>
                    </a:cubicBezTo>
                    <a:cubicBezTo>
                      <a:pt x="758604" y="230805"/>
                      <a:pt x="759483" y="229400"/>
                      <a:pt x="759131" y="226764"/>
                    </a:cubicBezTo>
                    <a:moveTo>
                      <a:pt x="174464" y="900602"/>
                    </a:moveTo>
                    <a:cubicBezTo>
                      <a:pt x="173234" y="902008"/>
                      <a:pt x="172092" y="903414"/>
                      <a:pt x="170862" y="904907"/>
                    </a:cubicBezTo>
                    <a:cubicBezTo>
                      <a:pt x="171565" y="905259"/>
                      <a:pt x="172619" y="905961"/>
                      <a:pt x="172795" y="905786"/>
                    </a:cubicBezTo>
                    <a:cubicBezTo>
                      <a:pt x="173937" y="904556"/>
                      <a:pt x="174816" y="903238"/>
                      <a:pt x="174464" y="900602"/>
                    </a:cubicBezTo>
                    <a:moveTo>
                      <a:pt x="1929783" y="159907"/>
                    </a:moveTo>
                    <a:cubicBezTo>
                      <a:pt x="1928377" y="158677"/>
                      <a:pt x="1926971" y="157535"/>
                      <a:pt x="1925478" y="156305"/>
                    </a:cubicBezTo>
                    <a:cubicBezTo>
                      <a:pt x="1925126" y="157008"/>
                      <a:pt x="1924424" y="158062"/>
                      <a:pt x="1924599" y="158238"/>
                    </a:cubicBezTo>
                    <a:cubicBezTo>
                      <a:pt x="1925829" y="159380"/>
                      <a:pt x="1927147" y="160259"/>
                      <a:pt x="1929783" y="159907"/>
                    </a:cubicBezTo>
                    <a:moveTo>
                      <a:pt x="2620665" y="777344"/>
                    </a:moveTo>
                    <a:cubicBezTo>
                      <a:pt x="2621895" y="775938"/>
                      <a:pt x="2623037" y="774532"/>
                      <a:pt x="2624267" y="773039"/>
                    </a:cubicBezTo>
                    <a:cubicBezTo>
                      <a:pt x="2623564" y="772687"/>
                      <a:pt x="2622510" y="771984"/>
                      <a:pt x="2622334" y="772160"/>
                    </a:cubicBezTo>
                    <a:cubicBezTo>
                      <a:pt x="2621192" y="773390"/>
                      <a:pt x="2620313" y="774708"/>
                      <a:pt x="2620665" y="777344"/>
                    </a:cubicBezTo>
                    <a:moveTo>
                      <a:pt x="2800238" y="1452500"/>
                    </a:moveTo>
                    <a:cubicBezTo>
                      <a:pt x="2798832" y="1451270"/>
                      <a:pt x="2797427" y="1450128"/>
                      <a:pt x="2795933" y="1448898"/>
                    </a:cubicBezTo>
                    <a:cubicBezTo>
                      <a:pt x="2795582" y="1449601"/>
                      <a:pt x="2794879" y="1450655"/>
                      <a:pt x="2795055" y="1450831"/>
                    </a:cubicBezTo>
                    <a:cubicBezTo>
                      <a:pt x="2796285" y="1451973"/>
                      <a:pt x="2797602" y="1452851"/>
                      <a:pt x="2800238" y="1452500"/>
                    </a:cubicBezTo>
                    <a:moveTo>
                      <a:pt x="1089549" y="85232"/>
                    </a:moveTo>
                    <a:cubicBezTo>
                      <a:pt x="1088231" y="86198"/>
                      <a:pt x="1086914" y="87076"/>
                      <a:pt x="1085684" y="88219"/>
                    </a:cubicBezTo>
                    <a:cubicBezTo>
                      <a:pt x="1085508" y="88394"/>
                      <a:pt x="1086299" y="89449"/>
                      <a:pt x="1086562" y="90151"/>
                    </a:cubicBezTo>
                    <a:cubicBezTo>
                      <a:pt x="1087968" y="88921"/>
                      <a:pt x="1089374" y="87691"/>
                      <a:pt x="1089549" y="85232"/>
                    </a:cubicBezTo>
                    <a:moveTo>
                      <a:pt x="1944191" y="163861"/>
                    </a:moveTo>
                    <a:cubicBezTo>
                      <a:pt x="1944542" y="162455"/>
                      <a:pt x="1944893" y="161049"/>
                      <a:pt x="1945157" y="159644"/>
                    </a:cubicBezTo>
                    <a:cubicBezTo>
                      <a:pt x="1945157" y="159644"/>
                      <a:pt x="1944103" y="159380"/>
                      <a:pt x="1943576" y="159204"/>
                    </a:cubicBezTo>
                    <a:cubicBezTo>
                      <a:pt x="1943400" y="160346"/>
                      <a:pt x="1943136" y="161489"/>
                      <a:pt x="1944191" y="163861"/>
                    </a:cubicBezTo>
                    <a:moveTo>
                      <a:pt x="2669160" y="907191"/>
                    </a:moveTo>
                    <a:cubicBezTo>
                      <a:pt x="2667754" y="906840"/>
                      <a:pt x="2666349" y="906489"/>
                      <a:pt x="2664943" y="906225"/>
                    </a:cubicBezTo>
                    <a:cubicBezTo>
                      <a:pt x="2664943" y="906225"/>
                      <a:pt x="2664680" y="907279"/>
                      <a:pt x="2664504" y="907894"/>
                    </a:cubicBezTo>
                    <a:cubicBezTo>
                      <a:pt x="2665646" y="907982"/>
                      <a:pt x="2666700" y="908246"/>
                      <a:pt x="2669160" y="907191"/>
                    </a:cubicBezTo>
                    <a:moveTo>
                      <a:pt x="2197210" y="322525"/>
                    </a:moveTo>
                    <a:cubicBezTo>
                      <a:pt x="2198615" y="322876"/>
                      <a:pt x="2200021" y="323227"/>
                      <a:pt x="2201427" y="323491"/>
                    </a:cubicBezTo>
                    <a:cubicBezTo>
                      <a:pt x="2201427" y="323491"/>
                      <a:pt x="2201690" y="322437"/>
                      <a:pt x="2201866" y="321910"/>
                    </a:cubicBezTo>
                    <a:cubicBezTo>
                      <a:pt x="2200724" y="321646"/>
                      <a:pt x="2199669" y="321382"/>
                      <a:pt x="2197210" y="322525"/>
                    </a:cubicBezTo>
                    <a:moveTo>
                      <a:pt x="2312562" y="367066"/>
                    </a:moveTo>
                    <a:cubicBezTo>
                      <a:pt x="2311683" y="367506"/>
                      <a:pt x="2310804" y="367945"/>
                      <a:pt x="2309926" y="368384"/>
                    </a:cubicBezTo>
                    <a:cubicBezTo>
                      <a:pt x="2310804" y="368823"/>
                      <a:pt x="2311683" y="369263"/>
                      <a:pt x="2312562" y="367066"/>
                    </a:cubicBezTo>
                    <a:moveTo>
                      <a:pt x="2283746" y="382792"/>
                    </a:moveTo>
                    <a:cubicBezTo>
                      <a:pt x="2284009" y="383934"/>
                      <a:pt x="2284185" y="384989"/>
                      <a:pt x="2284448" y="386131"/>
                    </a:cubicBezTo>
                    <a:cubicBezTo>
                      <a:pt x="2284976" y="385955"/>
                      <a:pt x="2286118" y="385691"/>
                      <a:pt x="2286030" y="385691"/>
                    </a:cubicBezTo>
                    <a:cubicBezTo>
                      <a:pt x="2285766" y="384286"/>
                      <a:pt x="2285415" y="382880"/>
                      <a:pt x="2283746" y="382792"/>
                    </a:cubicBezTo>
                    <a:moveTo>
                      <a:pt x="2760879" y="1203434"/>
                    </a:moveTo>
                    <a:cubicBezTo>
                      <a:pt x="2761758" y="1202995"/>
                      <a:pt x="2762636" y="1202556"/>
                      <a:pt x="2763515" y="1202117"/>
                    </a:cubicBezTo>
                    <a:cubicBezTo>
                      <a:pt x="2762636" y="1201677"/>
                      <a:pt x="2761758" y="1201238"/>
                      <a:pt x="2760879" y="1203434"/>
                    </a:cubicBezTo>
                    <a:moveTo>
                      <a:pt x="76156" y="1198163"/>
                    </a:moveTo>
                    <a:cubicBezTo>
                      <a:pt x="76419" y="1199305"/>
                      <a:pt x="76595" y="1200359"/>
                      <a:pt x="76859" y="1201502"/>
                    </a:cubicBezTo>
                    <a:cubicBezTo>
                      <a:pt x="77386" y="1201326"/>
                      <a:pt x="78528" y="1201062"/>
                      <a:pt x="78440" y="1201062"/>
                    </a:cubicBezTo>
                    <a:cubicBezTo>
                      <a:pt x="78264" y="1199657"/>
                      <a:pt x="77825" y="1198251"/>
                      <a:pt x="76156" y="1198163"/>
                    </a:cubicBezTo>
                    <a:moveTo>
                      <a:pt x="2386007" y="492873"/>
                    </a:moveTo>
                    <a:cubicBezTo>
                      <a:pt x="2387413" y="493224"/>
                      <a:pt x="2388819" y="493576"/>
                      <a:pt x="2390224" y="493839"/>
                    </a:cubicBezTo>
                    <a:cubicBezTo>
                      <a:pt x="2390224" y="493839"/>
                      <a:pt x="2390488" y="492785"/>
                      <a:pt x="2390664" y="492258"/>
                    </a:cubicBezTo>
                    <a:cubicBezTo>
                      <a:pt x="2389522" y="492082"/>
                      <a:pt x="2388379" y="491819"/>
                      <a:pt x="2386007" y="492873"/>
                    </a:cubicBezTo>
                    <a:moveTo>
                      <a:pt x="495658" y="435241"/>
                    </a:moveTo>
                    <a:cubicBezTo>
                      <a:pt x="495131" y="434890"/>
                      <a:pt x="494603" y="434538"/>
                      <a:pt x="494076" y="434187"/>
                    </a:cubicBezTo>
                    <a:cubicBezTo>
                      <a:pt x="494164" y="434977"/>
                      <a:pt x="494252" y="435768"/>
                      <a:pt x="495658" y="435241"/>
                    </a:cubicBezTo>
                    <a:moveTo>
                      <a:pt x="2721609" y="1061814"/>
                    </a:moveTo>
                    <a:cubicBezTo>
                      <a:pt x="2721082" y="1061463"/>
                      <a:pt x="2720555" y="1061111"/>
                      <a:pt x="2720027" y="1060760"/>
                    </a:cubicBezTo>
                    <a:cubicBezTo>
                      <a:pt x="2720115" y="1061551"/>
                      <a:pt x="2720203" y="1062341"/>
                      <a:pt x="2721609" y="1061814"/>
                    </a:cubicBezTo>
                    <a:moveTo>
                      <a:pt x="119468" y="1060496"/>
                    </a:moveTo>
                    <a:cubicBezTo>
                      <a:pt x="119819" y="1059969"/>
                      <a:pt x="120171" y="1059442"/>
                      <a:pt x="120522" y="1058915"/>
                    </a:cubicBezTo>
                    <a:cubicBezTo>
                      <a:pt x="119731" y="1059003"/>
                      <a:pt x="118941" y="1059091"/>
                      <a:pt x="119468" y="1060496"/>
                    </a:cubicBezTo>
                    <a:moveTo>
                      <a:pt x="2779241" y="1289970"/>
                    </a:moveTo>
                    <a:cubicBezTo>
                      <a:pt x="2779768" y="1290322"/>
                      <a:pt x="2780295" y="1290673"/>
                      <a:pt x="2780822" y="1291025"/>
                    </a:cubicBezTo>
                    <a:cubicBezTo>
                      <a:pt x="2780734" y="1290234"/>
                      <a:pt x="2780647" y="1289443"/>
                      <a:pt x="2779241" y="1289970"/>
                    </a:cubicBezTo>
                    <a:moveTo>
                      <a:pt x="2635073" y="859926"/>
                    </a:moveTo>
                    <a:cubicBezTo>
                      <a:pt x="2635600" y="860278"/>
                      <a:pt x="2636127" y="860629"/>
                      <a:pt x="2636654" y="860980"/>
                    </a:cubicBezTo>
                    <a:cubicBezTo>
                      <a:pt x="2636566" y="860190"/>
                      <a:pt x="2636479" y="859399"/>
                      <a:pt x="2635073" y="859926"/>
                    </a:cubicBezTo>
                    <a:moveTo>
                      <a:pt x="1772524" y="65552"/>
                    </a:moveTo>
                    <a:cubicBezTo>
                      <a:pt x="1771997" y="65201"/>
                      <a:pt x="1771470" y="64849"/>
                      <a:pt x="1770943" y="64498"/>
                    </a:cubicBezTo>
                    <a:cubicBezTo>
                      <a:pt x="1771031" y="65289"/>
                      <a:pt x="1771119" y="66079"/>
                      <a:pt x="1772524" y="65552"/>
                    </a:cubicBezTo>
                    <a:moveTo>
                      <a:pt x="1405471" y="52462"/>
                    </a:moveTo>
                    <a:cubicBezTo>
                      <a:pt x="1404944" y="52111"/>
                      <a:pt x="1404417" y="51759"/>
                      <a:pt x="1403890" y="51408"/>
                    </a:cubicBezTo>
                    <a:cubicBezTo>
                      <a:pt x="1403978" y="52199"/>
                      <a:pt x="1404066" y="52989"/>
                      <a:pt x="1405471" y="52462"/>
                    </a:cubicBezTo>
                    <a:moveTo>
                      <a:pt x="2515767" y="654173"/>
                    </a:moveTo>
                    <a:cubicBezTo>
                      <a:pt x="2516119" y="653645"/>
                      <a:pt x="2516470" y="653118"/>
                      <a:pt x="2516822" y="652591"/>
                    </a:cubicBezTo>
                    <a:cubicBezTo>
                      <a:pt x="2516031" y="652679"/>
                      <a:pt x="2515240" y="652767"/>
                      <a:pt x="2515767" y="654173"/>
                    </a:cubicBezTo>
                    <a:close/>
                    <a:moveTo>
                      <a:pt x="2781437" y="1743559"/>
                    </a:moveTo>
                    <a:cubicBezTo>
                      <a:pt x="2773970" y="1743559"/>
                      <a:pt x="2768962" y="1739342"/>
                      <a:pt x="2767556" y="1731963"/>
                    </a:cubicBezTo>
                    <a:cubicBezTo>
                      <a:pt x="2767293" y="1730820"/>
                      <a:pt x="2766941" y="1729503"/>
                      <a:pt x="2766502" y="1728185"/>
                    </a:cubicBezTo>
                    <a:cubicBezTo>
                      <a:pt x="2765008" y="1723353"/>
                      <a:pt x="2762636" y="1716061"/>
                      <a:pt x="2768083" y="1708242"/>
                    </a:cubicBezTo>
                    <a:cubicBezTo>
                      <a:pt x="2768171" y="1707451"/>
                      <a:pt x="2767996" y="1705782"/>
                      <a:pt x="2767820" y="1704640"/>
                    </a:cubicBezTo>
                    <a:cubicBezTo>
                      <a:pt x="2767644" y="1702707"/>
                      <a:pt x="2767381" y="1700511"/>
                      <a:pt x="2767556" y="1698227"/>
                    </a:cubicBezTo>
                    <a:cubicBezTo>
                      <a:pt x="2767820" y="1695152"/>
                      <a:pt x="2769050" y="1692780"/>
                      <a:pt x="2770016" y="1690935"/>
                    </a:cubicBezTo>
                    <a:cubicBezTo>
                      <a:pt x="2771246" y="1688475"/>
                      <a:pt x="2771334" y="1688211"/>
                      <a:pt x="2770983" y="1687245"/>
                    </a:cubicBezTo>
                    <a:cubicBezTo>
                      <a:pt x="2768962" y="1681974"/>
                      <a:pt x="2768786" y="1675033"/>
                      <a:pt x="2770456" y="1666687"/>
                    </a:cubicBezTo>
                    <a:cubicBezTo>
                      <a:pt x="2772388" y="1657375"/>
                      <a:pt x="2775463" y="1648326"/>
                      <a:pt x="2778362" y="1639628"/>
                    </a:cubicBezTo>
                    <a:lnTo>
                      <a:pt x="2778538" y="1639101"/>
                    </a:lnTo>
                    <a:cubicBezTo>
                      <a:pt x="2778626" y="1638750"/>
                      <a:pt x="2778802" y="1638486"/>
                      <a:pt x="2778889" y="1638223"/>
                    </a:cubicBezTo>
                    <a:cubicBezTo>
                      <a:pt x="2773794" y="1627329"/>
                      <a:pt x="2773530" y="1615820"/>
                      <a:pt x="2778099" y="1604838"/>
                    </a:cubicBezTo>
                    <a:cubicBezTo>
                      <a:pt x="2778626" y="1603696"/>
                      <a:pt x="2778626" y="1601851"/>
                      <a:pt x="2778450" y="1601324"/>
                    </a:cubicBezTo>
                    <a:cubicBezTo>
                      <a:pt x="2776781" y="1598074"/>
                      <a:pt x="2771861" y="1588497"/>
                      <a:pt x="2780647" y="1580327"/>
                    </a:cubicBezTo>
                    <a:cubicBezTo>
                      <a:pt x="2780647" y="1580239"/>
                      <a:pt x="2780647" y="1580239"/>
                      <a:pt x="2780647" y="1580239"/>
                    </a:cubicBezTo>
                    <a:cubicBezTo>
                      <a:pt x="2775815" y="1566534"/>
                      <a:pt x="2777660" y="1553268"/>
                      <a:pt x="2780120" y="1539826"/>
                    </a:cubicBezTo>
                    <a:lnTo>
                      <a:pt x="2780383" y="1538509"/>
                    </a:lnTo>
                    <a:cubicBezTo>
                      <a:pt x="2780207" y="1537279"/>
                      <a:pt x="2780032" y="1536137"/>
                      <a:pt x="2779856" y="1534907"/>
                    </a:cubicBezTo>
                    <a:cubicBezTo>
                      <a:pt x="2779065" y="1529811"/>
                      <a:pt x="2778275" y="1524628"/>
                      <a:pt x="2778275" y="1519181"/>
                    </a:cubicBezTo>
                    <a:cubicBezTo>
                      <a:pt x="2778187" y="1511801"/>
                      <a:pt x="2778450" y="1504070"/>
                      <a:pt x="2781789" y="1497657"/>
                    </a:cubicBezTo>
                    <a:cubicBezTo>
                      <a:pt x="2783985" y="1493528"/>
                      <a:pt x="2783634" y="1490980"/>
                      <a:pt x="2779856" y="1485796"/>
                    </a:cubicBezTo>
                    <a:cubicBezTo>
                      <a:pt x="2778802" y="1485006"/>
                      <a:pt x="2776078" y="1482985"/>
                      <a:pt x="2775902" y="1479295"/>
                    </a:cubicBezTo>
                    <a:cubicBezTo>
                      <a:pt x="2775727" y="1476660"/>
                      <a:pt x="2776869" y="1474200"/>
                      <a:pt x="2779241" y="1471915"/>
                    </a:cubicBezTo>
                    <a:cubicBezTo>
                      <a:pt x="2779592" y="1471564"/>
                      <a:pt x="2780032" y="1471213"/>
                      <a:pt x="2780471" y="1470949"/>
                    </a:cubicBezTo>
                    <a:cubicBezTo>
                      <a:pt x="2778714" y="1467171"/>
                      <a:pt x="2777923" y="1463218"/>
                      <a:pt x="2778011" y="1458913"/>
                    </a:cubicBezTo>
                    <a:cubicBezTo>
                      <a:pt x="2778362" y="1442924"/>
                      <a:pt x="2776693" y="1426495"/>
                      <a:pt x="2773003" y="1408836"/>
                    </a:cubicBezTo>
                    <a:lnTo>
                      <a:pt x="2772564" y="1406640"/>
                    </a:lnTo>
                    <a:lnTo>
                      <a:pt x="2773618" y="1404619"/>
                    </a:lnTo>
                    <a:cubicBezTo>
                      <a:pt x="2774848" y="1402072"/>
                      <a:pt x="2774497" y="1399085"/>
                      <a:pt x="2773794" y="1394516"/>
                    </a:cubicBezTo>
                    <a:cubicBezTo>
                      <a:pt x="2772915" y="1389069"/>
                      <a:pt x="2771861" y="1382305"/>
                      <a:pt x="2775375" y="1375276"/>
                    </a:cubicBezTo>
                    <a:cubicBezTo>
                      <a:pt x="2775112" y="1373871"/>
                      <a:pt x="2773794" y="1370972"/>
                      <a:pt x="2773003" y="1369127"/>
                    </a:cubicBezTo>
                    <a:cubicBezTo>
                      <a:pt x="2772037" y="1367018"/>
                      <a:pt x="2771071" y="1364822"/>
                      <a:pt x="2770368" y="1362625"/>
                    </a:cubicBezTo>
                    <a:lnTo>
                      <a:pt x="2765711" y="1347954"/>
                    </a:lnTo>
                    <a:lnTo>
                      <a:pt x="2769489" y="1348832"/>
                    </a:lnTo>
                    <a:cubicBezTo>
                      <a:pt x="2767820" y="1344176"/>
                      <a:pt x="2767468" y="1339608"/>
                      <a:pt x="2767381" y="1335566"/>
                    </a:cubicBezTo>
                    <a:cubicBezTo>
                      <a:pt x="2767205" y="1324497"/>
                      <a:pt x="2766414" y="1310001"/>
                      <a:pt x="2761231" y="1296472"/>
                    </a:cubicBezTo>
                    <a:lnTo>
                      <a:pt x="2761231" y="1296472"/>
                    </a:lnTo>
                    <a:cubicBezTo>
                      <a:pt x="2760616" y="1295505"/>
                      <a:pt x="2759122" y="1293045"/>
                      <a:pt x="2760001" y="1289795"/>
                    </a:cubicBezTo>
                    <a:cubicBezTo>
                      <a:pt x="2762022" y="1282942"/>
                      <a:pt x="2760001" y="1276441"/>
                      <a:pt x="2757629" y="1268885"/>
                    </a:cubicBezTo>
                    <a:cubicBezTo>
                      <a:pt x="2756399" y="1264932"/>
                      <a:pt x="2755169" y="1260803"/>
                      <a:pt x="2754466" y="1256410"/>
                    </a:cubicBezTo>
                    <a:cubicBezTo>
                      <a:pt x="2754115" y="1254126"/>
                      <a:pt x="2753500" y="1251842"/>
                      <a:pt x="2752797" y="1249382"/>
                    </a:cubicBezTo>
                    <a:cubicBezTo>
                      <a:pt x="2752270" y="1247537"/>
                      <a:pt x="2751743" y="1245692"/>
                      <a:pt x="2751303" y="1243671"/>
                    </a:cubicBezTo>
                    <a:cubicBezTo>
                      <a:pt x="2750776" y="1241124"/>
                      <a:pt x="2750073" y="1237697"/>
                      <a:pt x="2750161" y="1234095"/>
                    </a:cubicBezTo>
                    <a:cubicBezTo>
                      <a:pt x="2750161" y="1231723"/>
                      <a:pt x="2751303" y="1230054"/>
                      <a:pt x="2752446" y="1228824"/>
                    </a:cubicBezTo>
                    <a:cubicBezTo>
                      <a:pt x="2743748" y="1219160"/>
                      <a:pt x="2746208" y="1206070"/>
                      <a:pt x="2747262" y="1200623"/>
                    </a:cubicBezTo>
                    <a:cubicBezTo>
                      <a:pt x="2747614" y="1198690"/>
                      <a:pt x="2747438" y="1197372"/>
                      <a:pt x="2747262" y="1196933"/>
                    </a:cubicBezTo>
                    <a:cubicBezTo>
                      <a:pt x="2741288" y="1190696"/>
                      <a:pt x="2739795" y="1183404"/>
                      <a:pt x="2738389" y="1176903"/>
                    </a:cubicBezTo>
                    <a:cubicBezTo>
                      <a:pt x="2737774" y="1174003"/>
                      <a:pt x="2737247" y="1171192"/>
                      <a:pt x="2736280" y="1168732"/>
                    </a:cubicBezTo>
                    <a:cubicBezTo>
                      <a:pt x="2734260" y="1163461"/>
                      <a:pt x="2733205" y="1158190"/>
                      <a:pt x="2732239" y="1153006"/>
                    </a:cubicBezTo>
                    <a:cubicBezTo>
                      <a:pt x="2731009" y="1146769"/>
                      <a:pt x="2729867" y="1140795"/>
                      <a:pt x="2726968" y="1135348"/>
                    </a:cubicBezTo>
                    <a:cubicBezTo>
                      <a:pt x="2723454" y="1128759"/>
                      <a:pt x="2722224" y="1121379"/>
                      <a:pt x="2720994" y="1114263"/>
                    </a:cubicBezTo>
                    <a:cubicBezTo>
                      <a:pt x="2720115" y="1109167"/>
                      <a:pt x="2719325" y="1104423"/>
                      <a:pt x="2717743" y="1100206"/>
                    </a:cubicBezTo>
                    <a:cubicBezTo>
                      <a:pt x="2713526" y="1088873"/>
                      <a:pt x="2711154" y="1077716"/>
                      <a:pt x="2709397" y="1068315"/>
                    </a:cubicBezTo>
                    <a:cubicBezTo>
                      <a:pt x="2709397" y="1068227"/>
                      <a:pt x="2709221" y="1067876"/>
                      <a:pt x="2709134" y="1067612"/>
                    </a:cubicBezTo>
                    <a:cubicBezTo>
                      <a:pt x="2708343" y="1065855"/>
                      <a:pt x="2706674" y="1062166"/>
                      <a:pt x="2709046" y="1057685"/>
                    </a:cubicBezTo>
                    <a:cubicBezTo>
                      <a:pt x="2708958" y="1057334"/>
                      <a:pt x="2708782" y="1056894"/>
                      <a:pt x="2708694" y="1056543"/>
                    </a:cubicBezTo>
                    <a:cubicBezTo>
                      <a:pt x="2708519" y="1056104"/>
                      <a:pt x="2708431" y="1055664"/>
                      <a:pt x="2708255" y="1055225"/>
                    </a:cubicBezTo>
                    <a:cubicBezTo>
                      <a:pt x="2707377" y="1054171"/>
                      <a:pt x="2706849" y="1052853"/>
                      <a:pt x="2706674" y="1051535"/>
                    </a:cubicBezTo>
                    <a:cubicBezTo>
                      <a:pt x="2706498" y="1049778"/>
                      <a:pt x="2706498" y="1048021"/>
                      <a:pt x="2706498" y="1046264"/>
                    </a:cubicBezTo>
                    <a:cubicBezTo>
                      <a:pt x="2706498" y="1043804"/>
                      <a:pt x="2706498" y="1041081"/>
                      <a:pt x="2705795" y="1039763"/>
                    </a:cubicBezTo>
                    <a:cubicBezTo>
                      <a:pt x="2705444" y="1039236"/>
                      <a:pt x="2703599" y="1038006"/>
                      <a:pt x="2702457" y="1037303"/>
                    </a:cubicBezTo>
                    <a:cubicBezTo>
                      <a:pt x="2699118" y="1035107"/>
                      <a:pt x="2694989" y="1032383"/>
                      <a:pt x="2694725" y="1027288"/>
                    </a:cubicBezTo>
                    <a:cubicBezTo>
                      <a:pt x="2694550" y="1023686"/>
                      <a:pt x="2693496" y="1020171"/>
                      <a:pt x="2692353" y="1016394"/>
                    </a:cubicBezTo>
                    <a:cubicBezTo>
                      <a:pt x="2691387" y="1013319"/>
                      <a:pt x="2690509" y="1010068"/>
                      <a:pt x="2689894" y="1006554"/>
                    </a:cubicBezTo>
                    <a:cubicBezTo>
                      <a:pt x="2689630" y="1006203"/>
                      <a:pt x="2689191" y="1005851"/>
                      <a:pt x="2688839" y="1005500"/>
                    </a:cubicBezTo>
                    <a:cubicBezTo>
                      <a:pt x="2686292" y="1003040"/>
                      <a:pt x="2682865" y="999789"/>
                      <a:pt x="2684095" y="995045"/>
                    </a:cubicBezTo>
                    <a:cubicBezTo>
                      <a:pt x="2683920" y="994518"/>
                      <a:pt x="2683304" y="993552"/>
                      <a:pt x="2682777" y="992849"/>
                    </a:cubicBezTo>
                    <a:cubicBezTo>
                      <a:pt x="2681284" y="990477"/>
                      <a:pt x="2678473" y="986084"/>
                      <a:pt x="2679878" y="980813"/>
                    </a:cubicBezTo>
                    <a:cubicBezTo>
                      <a:pt x="2679527" y="980374"/>
                      <a:pt x="2679175" y="979846"/>
                      <a:pt x="2678824" y="979407"/>
                    </a:cubicBezTo>
                    <a:cubicBezTo>
                      <a:pt x="2676188" y="975805"/>
                      <a:pt x="2673465" y="972027"/>
                      <a:pt x="2671269" y="967811"/>
                    </a:cubicBezTo>
                    <a:cubicBezTo>
                      <a:pt x="2667491" y="960343"/>
                      <a:pt x="2664416" y="952612"/>
                      <a:pt x="2661341" y="945144"/>
                    </a:cubicBezTo>
                    <a:lnTo>
                      <a:pt x="2660463" y="942860"/>
                    </a:lnTo>
                    <a:cubicBezTo>
                      <a:pt x="2659321" y="940049"/>
                      <a:pt x="2659936" y="937413"/>
                      <a:pt x="2660287" y="935656"/>
                    </a:cubicBezTo>
                    <a:cubicBezTo>
                      <a:pt x="2660375" y="935305"/>
                      <a:pt x="2660463" y="934865"/>
                      <a:pt x="2660463" y="934690"/>
                    </a:cubicBezTo>
                    <a:lnTo>
                      <a:pt x="2660638" y="932933"/>
                    </a:lnTo>
                    <a:cubicBezTo>
                      <a:pt x="2660550" y="932845"/>
                      <a:pt x="2660375" y="932845"/>
                      <a:pt x="2660287" y="932757"/>
                    </a:cubicBezTo>
                    <a:cubicBezTo>
                      <a:pt x="2652204" y="928891"/>
                      <a:pt x="2651853" y="921512"/>
                      <a:pt x="2651765" y="919052"/>
                    </a:cubicBezTo>
                    <a:cubicBezTo>
                      <a:pt x="2651589" y="915098"/>
                      <a:pt x="2650887" y="911145"/>
                      <a:pt x="2650096" y="906928"/>
                    </a:cubicBezTo>
                    <a:cubicBezTo>
                      <a:pt x="2649920" y="905786"/>
                      <a:pt x="2649657" y="904556"/>
                      <a:pt x="2649481" y="903414"/>
                    </a:cubicBezTo>
                    <a:cubicBezTo>
                      <a:pt x="2642452" y="900251"/>
                      <a:pt x="2640256" y="893662"/>
                      <a:pt x="2638763" y="889094"/>
                    </a:cubicBezTo>
                    <a:cubicBezTo>
                      <a:pt x="2637972" y="886809"/>
                      <a:pt x="2637269" y="884613"/>
                      <a:pt x="2636215" y="883383"/>
                    </a:cubicBezTo>
                    <a:cubicBezTo>
                      <a:pt x="2631998" y="878727"/>
                      <a:pt x="2628659" y="873192"/>
                      <a:pt x="2626727" y="867745"/>
                    </a:cubicBezTo>
                    <a:cubicBezTo>
                      <a:pt x="2626551" y="867481"/>
                      <a:pt x="2626200" y="867042"/>
                      <a:pt x="2626024" y="866691"/>
                    </a:cubicBezTo>
                    <a:cubicBezTo>
                      <a:pt x="2624970" y="865109"/>
                      <a:pt x="2623301" y="862825"/>
                      <a:pt x="2622861" y="859838"/>
                    </a:cubicBezTo>
                    <a:lnTo>
                      <a:pt x="2620665" y="858345"/>
                    </a:lnTo>
                    <a:lnTo>
                      <a:pt x="2622861" y="857554"/>
                    </a:lnTo>
                    <a:cubicBezTo>
                      <a:pt x="2622861" y="857203"/>
                      <a:pt x="2622949" y="856939"/>
                      <a:pt x="2623037" y="856588"/>
                    </a:cubicBezTo>
                    <a:cubicBezTo>
                      <a:pt x="2623213" y="855709"/>
                      <a:pt x="2623564" y="854831"/>
                      <a:pt x="2623915" y="853952"/>
                    </a:cubicBezTo>
                    <a:cubicBezTo>
                      <a:pt x="2614954" y="847099"/>
                      <a:pt x="2613724" y="836733"/>
                      <a:pt x="2612934" y="829617"/>
                    </a:cubicBezTo>
                    <a:cubicBezTo>
                      <a:pt x="2612758" y="828387"/>
                      <a:pt x="2612494" y="827947"/>
                      <a:pt x="2610737" y="825927"/>
                    </a:cubicBezTo>
                    <a:cubicBezTo>
                      <a:pt x="2610386" y="825487"/>
                      <a:pt x="2609947" y="825048"/>
                      <a:pt x="2609595" y="824609"/>
                    </a:cubicBezTo>
                    <a:cubicBezTo>
                      <a:pt x="2602831" y="816702"/>
                      <a:pt x="2597647" y="807653"/>
                      <a:pt x="2594397" y="798341"/>
                    </a:cubicBezTo>
                    <a:cubicBezTo>
                      <a:pt x="2593079" y="794563"/>
                      <a:pt x="2590267" y="791400"/>
                      <a:pt x="2587368" y="788062"/>
                    </a:cubicBezTo>
                    <a:cubicBezTo>
                      <a:pt x="2584206" y="784460"/>
                      <a:pt x="2580604" y="780418"/>
                      <a:pt x="2578583" y="775059"/>
                    </a:cubicBezTo>
                    <a:cubicBezTo>
                      <a:pt x="2578232" y="774181"/>
                      <a:pt x="2577265" y="772951"/>
                      <a:pt x="2576386" y="771721"/>
                    </a:cubicBezTo>
                    <a:cubicBezTo>
                      <a:pt x="2574102" y="768734"/>
                      <a:pt x="2569885" y="763199"/>
                      <a:pt x="2571730" y="756259"/>
                    </a:cubicBezTo>
                    <a:cubicBezTo>
                      <a:pt x="2565932" y="753623"/>
                      <a:pt x="2563208" y="748264"/>
                      <a:pt x="2561276" y="744311"/>
                    </a:cubicBezTo>
                    <a:cubicBezTo>
                      <a:pt x="2559958" y="741675"/>
                      <a:pt x="2558816" y="739391"/>
                      <a:pt x="2557322" y="738600"/>
                    </a:cubicBezTo>
                    <a:lnTo>
                      <a:pt x="2554775" y="737194"/>
                    </a:lnTo>
                    <a:lnTo>
                      <a:pt x="2554072" y="734383"/>
                    </a:lnTo>
                    <a:cubicBezTo>
                      <a:pt x="2552666" y="728848"/>
                      <a:pt x="2549240" y="723928"/>
                      <a:pt x="2545638" y="718745"/>
                    </a:cubicBezTo>
                    <a:cubicBezTo>
                      <a:pt x="2541509" y="712771"/>
                      <a:pt x="2537204" y="706709"/>
                      <a:pt x="2535534" y="699066"/>
                    </a:cubicBezTo>
                    <a:cubicBezTo>
                      <a:pt x="2534744" y="695552"/>
                      <a:pt x="2532987" y="693882"/>
                      <a:pt x="2530439" y="691335"/>
                    </a:cubicBezTo>
                    <a:cubicBezTo>
                      <a:pt x="2529033" y="689929"/>
                      <a:pt x="2527452" y="688348"/>
                      <a:pt x="2525959" y="686415"/>
                    </a:cubicBezTo>
                    <a:cubicBezTo>
                      <a:pt x="2524113" y="683955"/>
                      <a:pt x="2522532" y="681407"/>
                      <a:pt x="2521039" y="678947"/>
                    </a:cubicBezTo>
                    <a:cubicBezTo>
                      <a:pt x="2519545" y="676487"/>
                      <a:pt x="2518139" y="674203"/>
                      <a:pt x="2516558" y="672095"/>
                    </a:cubicBezTo>
                    <a:cubicBezTo>
                      <a:pt x="2515328" y="670513"/>
                      <a:pt x="2513659" y="668932"/>
                      <a:pt x="2511902" y="667263"/>
                    </a:cubicBezTo>
                    <a:cubicBezTo>
                      <a:pt x="2510584" y="666033"/>
                      <a:pt x="2509266" y="664803"/>
                      <a:pt x="2507948" y="663397"/>
                    </a:cubicBezTo>
                    <a:lnTo>
                      <a:pt x="2507421" y="662870"/>
                    </a:lnTo>
                    <a:cubicBezTo>
                      <a:pt x="2505313" y="660674"/>
                      <a:pt x="2502150" y="657335"/>
                      <a:pt x="2502941" y="652855"/>
                    </a:cubicBezTo>
                    <a:cubicBezTo>
                      <a:pt x="2503204" y="651098"/>
                      <a:pt x="2502765" y="650395"/>
                      <a:pt x="2499602" y="647320"/>
                    </a:cubicBezTo>
                    <a:cubicBezTo>
                      <a:pt x="2498636" y="646441"/>
                      <a:pt x="2497582" y="645387"/>
                      <a:pt x="2496615" y="644333"/>
                    </a:cubicBezTo>
                    <a:cubicBezTo>
                      <a:pt x="2495473" y="643015"/>
                      <a:pt x="2494243" y="641697"/>
                      <a:pt x="2493101" y="640380"/>
                    </a:cubicBezTo>
                    <a:cubicBezTo>
                      <a:pt x="2488884" y="635635"/>
                      <a:pt x="2484492" y="630716"/>
                      <a:pt x="2480626" y="625269"/>
                    </a:cubicBezTo>
                    <a:lnTo>
                      <a:pt x="2480362" y="624829"/>
                    </a:lnTo>
                    <a:cubicBezTo>
                      <a:pt x="2478957" y="622984"/>
                      <a:pt x="2476145" y="619031"/>
                      <a:pt x="2477200" y="614111"/>
                    </a:cubicBezTo>
                    <a:cubicBezTo>
                      <a:pt x="2477200" y="613936"/>
                      <a:pt x="2477287" y="613848"/>
                      <a:pt x="2477287" y="613672"/>
                    </a:cubicBezTo>
                    <a:cubicBezTo>
                      <a:pt x="2469908" y="611827"/>
                      <a:pt x="2465866" y="605677"/>
                      <a:pt x="2462967" y="601285"/>
                    </a:cubicBezTo>
                    <a:cubicBezTo>
                      <a:pt x="2461825" y="599528"/>
                      <a:pt x="2460771" y="597946"/>
                      <a:pt x="2459717" y="596716"/>
                    </a:cubicBezTo>
                    <a:cubicBezTo>
                      <a:pt x="2454006" y="590391"/>
                      <a:pt x="2448647" y="583626"/>
                      <a:pt x="2443464" y="577125"/>
                    </a:cubicBezTo>
                    <a:cubicBezTo>
                      <a:pt x="2441092" y="574138"/>
                      <a:pt x="2438720" y="571239"/>
                      <a:pt x="2436348" y="568339"/>
                    </a:cubicBezTo>
                    <a:cubicBezTo>
                      <a:pt x="2436260" y="568252"/>
                      <a:pt x="2436172" y="568164"/>
                      <a:pt x="2435996" y="568076"/>
                    </a:cubicBezTo>
                    <a:cubicBezTo>
                      <a:pt x="2434854" y="567197"/>
                      <a:pt x="2432570" y="565352"/>
                      <a:pt x="2432131" y="562102"/>
                    </a:cubicBezTo>
                    <a:cubicBezTo>
                      <a:pt x="2431867" y="559905"/>
                      <a:pt x="2432131" y="557885"/>
                      <a:pt x="2432394" y="556303"/>
                    </a:cubicBezTo>
                    <a:cubicBezTo>
                      <a:pt x="2432043" y="556216"/>
                      <a:pt x="2431603" y="556128"/>
                      <a:pt x="2431252" y="556040"/>
                    </a:cubicBezTo>
                    <a:cubicBezTo>
                      <a:pt x="2426596" y="554986"/>
                      <a:pt x="2421852" y="553141"/>
                      <a:pt x="2419128" y="546727"/>
                    </a:cubicBezTo>
                    <a:cubicBezTo>
                      <a:pt x="2418338" y="544970"/>
                      <a:pt x="2417723" y="543213"/>
                      <a:pt x="2417108" y="541544"/>
                    </a:cubicBezTo>
                    <a:cubicBezTo>
                      <a:pt x="2414209" y="533637"/>
                      <a:pt x="2412364" y="529508"/>
                      <a:pt x="2405687" y="527927"/>
                    </a:cubicBezTo>
                    <a:cubicBezTo>
                      <a:pt x="2400328" y="526697"/>
                      <a:pt x="2396989" y="522216"/>
                      <a:pt x="2394090" y="518175"/>
                    </a:cubicBezTo>
                    <a:cubicBezTo>
                      <a:pt x="2393211" y="516945"/>
                      <a:pt x="2392333" y="515803"/>
                      <a:pt x="2391542" y="514924"/>
                    </a:cubicBezTo>
                    <a:cubicBezTo>
                      <a:pt x="2390400" y="513607"/>
                      <a:pt x="2389346" y="512201"/>
                      <a:pt x="2388555" y="510883"/>
                    </a:cubicBezTo>
                    <a:cubicBezTo>
                      <a:pt x="2387501" y="509302"/>
                      <a:pt x="2386447" y="507808"/>
                      <a:pt x="2385480" y="507193"/>
                    </a:cubicBezTo>
                    <a:cubicBezTo>
                      <a:pt x="2384865" y="506754"/>
                      <a:pt x="2384075" y="506227"/>
                      <a:pt x="2383284" y="505788"/>
                    </a:cubicBezTo>
                    <a:cubicBezTo>
                      <a:pt x="2380561" y="504118"/>
                      <a:pt x="2376607" y="501571"/>
                      <a:pt x="2374586" y="496826"/>
                    </a:cubicBezTo>
                    <a:lnTo>
                      <a:pt x="2366152" y="494630"/>
                    </a:lnTo>
                    <a:lnTo>
                      <a:pt x="2373005" y="491555"/>
                    </a:lnTo>
                    <a:cubicBezTo>
                      <a:pt x="2372741" y="491292"/>
                      <a:pt x="2372390" y="491116"/>
                      <a:pt x="2372126" y="490940"/>
                    </a:cubicBezTo>
                    <a:cubicBezTo>
                      <a:pt x="2371160" y="490237"/>
                      <a:pt x="2370194" y="489535"/>
                      <a:pt x="2369227" y="488656"/>
                    </a:cubicBezTo>
                    <a:cubicBezTo>
                      <a:pt x="2367382" y="486987"/>
                      <a:pt x="2365450" y="485318"/>
                      <a:pt x="2363517" y="483648"/>
                    </a:cubicBezTo>
                    <a:cubicBezTo>
                      <a:pt x="2358685" y="479431"/>
                      <a:pt x="2353677" y="475039"/>
                      <a:pt x="2349021" y="470207"/>
                    </a:cubicBezTo>
                    <a:cubicBezTo>
                      <a:pt x="2346649" y="467835"/>
                      <a:pt x="2345507" y="463618"/>
                      <a:pt x="2345858" y="459840"/>
                    </a:cubicBezTo>
                    <a:cubicBezTo>
                      <a:pt x="2334437" y="460719"/>
                      <a:pt x="2330308" y="450967"/>
                      <a:pt x="2328815" y="447540"/>
                    </a:cubicBezTo>
                    <a:cubicBezTo>
                      <a:pt x="2328112" y="445959"/>
                      <a:pt x="2325652" y="443938"/>
                      <a:pt x="2323368" y="442181"/>
                    </a:cubicBezTo>
                    <a:cubicBezTo>
                      <a:pt x="2322841" y="441742"/>
                      <a:pt x="2322313" y="441303"/>
                      <a:pt x="2321786" y="440864"/>
                    </a:cubicBezTo>
                    <a:cubicBezTo>
                      <a:pt x="2317921" y="437701"/>
                      <a:pt x="2313792" y="434450"/>
                      <a:pt x="2309926" y="431375"/>
                    </a:cubicBezTo>
                    <a:cubicBezTo>
                      <a:pt x="2305709" y="428125"/>
                      <a:pt x="2301404" y="424699"/>
                      <a:pt x="2297187" y="421272"/>
                    </a:cubicBezTo>
                    <a:cubicBezTo>
                      <a:pt x="2294815" y="419339"/>
                      <a:pt x="2293849" y="416704"/>
                      <a:pt x="2293058" y="414859"/>
                    </a:cubicBezTo>
                    <a:cubicBezTo>
                      <a:pt x="2292882" y="414420"/>
                      <a:pt x="2292707" y="414068"/>
                      <a:pt x="2292531" y="413629"/>
                    </a:cubicBezTo>
                    <a:cubicBezTo>
                      <a:pt x="2292004" y="412487"/>
                      <a:pt x="2291740" y="411433"/>
                      <a:pt x="2291477" y="410642"/>
                    </a:cubicBezTo>
                    <a:cubicBezTo>
                      <a:pt x="2291389" y="410466"/>
                      <a:pt x="2291389" y="410203"/>
                      <a:pt x="2291301" y="410027"/>
                    </a:cubicBezTo>
                    <a:lnTo>
                      <a:pt x="2291037" y="409061"/>
                    </a:lnTo>
                    <a:cubicBezTo>
                      <a:pt x="2285678" y="408358"/>
                      <a:pt x="2281461" y="406249"/>
                      <a:pt x="2277420" y="399748"/>
                    </a:cubicBezTo>
                    <a:cubicBezTo>
                      <a:pt x="2273291" y="393159"/>
                      <a:pt x="2268898" y="387097"/>
                      <a:pt x="2261431" y="384813"/>
                    </a:cubicBezTo>
                    <a:cubicBezTo>
                      <a:pt x="2254578" y="382704"/>
                      <a:pt x="2249395" y="376730"/>
                      <a:pt x="2245178" y="371898"/>
                    </a:cubicBezTo>
                    <a:lnTo>
                      <a:pt x="2244826" y="371547"/>
                    </a:lnTo>
                    <a:cubicBezTo>
                      <a:pt x="2244036" y="370581"/>
                      <a:pt x="2242630" y="369614"/>
                      <a:pt x="2241224" y="368648"/>
                    </a:cubicBezTo>
                    <a:cubicBezTo>
                      <a:pt x="2237886" y="366276"/>
                      <a:pt x="2233054" y="362849"/>
                      <a:pt x="2231560" y="356524"/>
                    </a:cubicBezTo>
                    <a:cubicBezTo>
                      <a:pt x="2220491" y="353976"/>
                      <a:pt x="2212496" y="347299"/>
                      <a:pt x="2205995" y="340974"/>
                    </a:cubicBezTo>
                    <a:cubicBezTo>
                      <a:pt x="2204677" y="339656"/>
                      <a:pt x="2202744" y="338514"/>
                      <a:pt x="2200636" y="337284"/>
                    </a:cubicBezTo>
                    <a:cubicBezTo>
                      <a:pt x="2200109" y="337020"/>
                      <a:pt x="2199669" y="336669"/>
                      <a:pt x="2199142" y="336405"/>
                    </a:cubicBezTo>
                    <a:cubicBezTo>
                      <a:pt x="2198967" y="336318"/>
                      <a:pt x="2198703" y="336318"/>
                      <a:pt x="2198528" y="336230"/>
                    </a:cubicBezTo>
                    <a:cubicBezTo>
                      <a:pt x="2196946" y="335790"/>
                      <a:pt x="2193520" y="334824"/>
                      <a:pt x="2192026" y="331398"/>
                    </a:cubicBezTo>
                    <a:cubicBezTo>
                      <a:pt x="2191323" y="329904"/>
                      <a:pt x="2190533" y="328586"/>
                      <a:pt x="2189566" y="327532"/>
                    </a:cubicBezTo>
                    <a:lnTo>
                      <a:pt x="2177267" y="324369"/>
                    </a:lnTo>
                    <a:lnTo>
                      <a:pt x="2182187" y="322173"/>
                    </a:lnTo>
                    <a:cubicBezTo>
                      <a:pt x="2180781" y="321382"/>
                      <a:pt x="2179200" y="320680"/>
                      <a:pt x="2177443" y="319889"/>
                    </a:cubicBezTo>
                    <a:cubicBezTo>
                      <a:pt x="2173226" y="317868"/>
                      <a:pt x="2168833" y="315848"/>
                      <a:pt x="2164967" y="312685"/>
                    </a:cubicBezTo>
                    <a:cubicBezTo>
                      <a:pt x="2164616" y="312421"/>
                      <a:pt x="2164177" y="312070"/>
                      <a:pt x="2163825" y="311806"/>
                    </a:cubicBezTo>
                    <a:cubicBezTo>
                      <a:pt x="2160487" y="309259"/>
                      <a:pt x="2155567" y="305305"/>
                      <a:pt x="2153986" y="299068"/>
                    </a:cubicBezTo>
                    <a:cubicBezTo>
                      <a:pt x="2149944" y="299946"/>
                      <a:pt x="2146342" y="298540"/>
                      <a:pt x="2143619" y="296783"/>
                    </a:cubicBezTo>
                    <a:cubicBezTo>
                      <a:pt x="2138523" y="293445"/>
                      <a:pt x="2133603" y="289931"/>
                      <a:pt x="2128772" y="286505"/>
                    </a:cubicBezTo>
                    <a:cubicBezTo>
                      <a:pt x="2119196" y="279652"/>
                      <a:pt x="2110147" y="273151"/>
                      <a:pt x="2099955" y="268319"/>
                    </a:cubicBezTo>
                    <a:cubicBezTo>
                      <a:pt x="2097056" y="266913"/>
                      <a:pt x="2095299" y="264541"/>
                      <a:pt x="2093981" y="262784"/>
                    </a:cubicBezTo>
                    <a:cubicBezTo>
                      <a:pt x="2093542" y="262257"/>
                      <a:pt x="2093191" y="261730"/>
                      <a:pt x="2092839" y="261378"/>
                    </a:cubicBezTo>
                    <a:lnTo>
                      <a:pt x="2091346" y="259709"/>
                    </a:lnTo>
                    <a:lnTo>
                      <a:pt x="2090467" y="259797"/>
                    </a:lnTo>
                    <a:cubicBezTo>
                      <a:pt x="2086338" y="259973"/>
                      <a:pt x="2081682" y="255931"/>
                      <a:pt x="2081682" y="255931"/>
                    </a:cubicBezTo>
                    <a:cubicBezTo>
                      <a:pt x="2078695" y="253208"/>
                      <a:pt x="2075620" y="250133"/>
                      <a:pt x="2072018" y="246355"/>
                    </a:cubicBezTo>
                    <a:cubicBezTo>
                      <a:pt x="2068152" y="242226"/>
                      <a:pt x="2066395" y="240996"/>
                      <a:pt x="2062969" y="241172"/>
                    </a:cubicBezTo>
                    <a:cubicBezTo>
                      <a:pt x="2058313" y="241436"/>
                      <a:pt x="2054271" y="238976"/>
                      <a:pt x="2051109" y="236955"/>
                    </a:cubicBezTo>
                    <a:cubicBezTo>
                      <a:pt x="2050230" y="236428"/>
                      <a:pt x="2049352" y="235901"/>
                      <a:pt x="2048561" y="235461"/>
                    </a:cubicBezTo>
                    <a:cubicBezTo>
                      <a:pt x="2043993" y="233002"/>
                      <a:pt x="2039512" y="230454"/>
                      <a:pt x="2035207" y="227994"/>
                    </a:cubicBezTo>
                    <a:cubicBezTo>
                      <a:pt x="2024050" y="221668"/>
                      <a:pt x="2013507" y="215694"/>
                      <a:pt x="2001823" y="211477"/>
                    </a:cubicBezTo>
                    <a:cubicBezTo>
                      <a:pt x="1995146" y="209018"/>
                      <a:pt x="1989875" y="204537"/>
                      <a:pt x="1984779" y="200056"/>
                    </a:cubicBezTo>
                    <a:cubicBezTo>
                      <a:pt x="1983110" y="198563"/>
                      <a:pt x="1981441" y="197245"/>
                      <a:pt x="1979859" y="195927"/>
                    </a:cubicBezTo>
                    <a:cubicBezTo>
                      <a:pt x="1977839" y="194346"/>
                      <a:pt x="1976521" y="192677"/>
                      <a:pt x="1975994" y="190920"/>
                    </a:cubicBezTo>
                    <a:cubicBezTo>
                      <a:pt x="1975642" y="190832"/>
                      <a:pt x="1975291" y="190744"/>
                      <a:pt x="1974940" y="190568"/>
                    </a:cubicBezTo>
                    <a:cubicBezTo>
                      <a:pt x="1971338" y="189514"/>
                      <a:pt x="1970810" y="189514"/>
                      <a:pt x="1970020" y="190129"/>
                    </a:cubicBezTo>
                    <a:cubicBezTo>
                      <a:pt x="1966681" y="192765"/>
                      <a:pt x="1962816" y="191447"/>
                      <a:pt x="1960795" y="190656"/>
                    </a:cubicBezTo>
                    <a:cubicBezTo>
                      <a:pt x="1960444" y="190568"/>
                      <a:pt x="1960180" y="190392"/>
                      <a:pt x="1959829" y="190305"/>
                    </a:cubicBezTo>
                    <a:lnTo>
                      <a:pt x="1950604" y="188108"/>
                    </a:lnTo>
                    <a:lnTo>
                      <a:pt x="1953503" y="183803"/>
                    </a:lnTo>
                    <a:cubicBezTo>
                      <a:pt x="1950868" y="183540"/>
                      <a:pt x="1948408" y="182661"/>
                      <a:pt x="1946211" y="181519"/>
                    </a:cubicBezTo>
                    <a:lnTo>
                      <a:pt x="1945596" y="183803"/>
                    </a:lnTo>
                    <a:lnTo>
                      <a:pt x="1944015" y="180377"/>
                    </a:lnTo>
                    <a:cubicBezTo>
                      <a:pt x="1942609" y="179499"/>
                      <a:pt x="1941204" y="178620"/>
                      <a:pt x="1939974" y="177742"/>
                    </a:cubicBezTo>
                    <a:cubicBezTo>
                      <a:pt x="1935405" y="174667"/>
                      <a:pt x="1929783" y="172646"/>
                      <a:pt x="1923809" y="170538"/>
                    </a:cubicBezTo>
                    <a:cubicBezTo>
                      <a:pt x="1921085" y="169571"/>
                      <a:pt x="1918362" y="168605"/>
                      <a:pt x="1915638" y="167463"/>
                    </a:cubicBezTo>
                    <a:cubicBezTo>
                      <a:pt x="1912388" y="166145"/>
                      <a:pt x="1909049" y="164739"/>
                      <a:pt x="1905799" y="163421"/>
                    </a:cubicBezTo>
                    <a:cubicBezTo>
                      <a:pt x="1897365" y="159907"/>
                      <a:pt x="1888579" y="156305"/>
                      <a:pt x="1879882" y="153143"/>
                    </a:cubicBezTo>
                    <a:cubicBezTo>
                      <a:pt x="1878652" y="152703"/>
                      <a:pt x="1876719" y="152615"/>
                      <a:pt x="1874698" y="152528"/>
                    </a:cubicBezTo>
                    <a:cubicBezTo>
                      <a:pt x="1872766" y="152440"/>
                      <a:pt x="1870569" y="152352"/>
                      <a:pt x="1868285" y="151913"/>
                    </a:cubicBezTo>
                    <a:cubicBezTo>
                      <a:pt x="1865386" y="151385"/>
                      <a:pt x="1863365" y="149716"/>
                      <a:pt x="1861872" y="148486"/>
                    </a:cubicBezTo>
                    <a:cubicBezTo>
                      <a:pt x="1861432" y="148135"/>
                      <a:pt x="1861081" y="147783"/>
                      <a:pt x="1860730" y="147608"/>
                    </a:cubicBezTo>
                    <a:lnTo>
                      <a:pt x="1854580" y="143479"/>
                    </a:lnTo>
                    <a:cubicBezTo>
                      <a:pt x="1847727" y="144709"/>
                      <a:pt x="1839733" y="140931"/>
                      <a:pt x="1832617" y="137153"/>
                    </a:cubicBezTo>
                    <a:cubicBezTo>
                      <a:pt x="1832353" y="137065"/>
                      <a:pt x="1831386" y="136890"/>
                      <a:pt x="1830684" y="136802"/>
                    </a:cubicBezTo>
                    <a:cubicBezTo>
                      <a:pt x="1828048" y="136450"/>
                      <a:pt x="1821020" y="135396"/>
                      <a:pt x="1818648" y="128719"/>
                    </a:cubicBezTo>
                    <a:cubicBezTo>
                      <a:pt x="1806436" y="129158"/>
                      <a:pt x="1795630" y="126259"/>
                      <a:pt x="1785615" y="119934"/>
                    </a:cubicBezTo>
                    <a:cubicBezTo>
                      <a:pt x="1784912" y="119494"/>
                      <a:pt x="1782540" y="119319"/>
                      <a:pt x="1780958" y="119231"/>
                    </a:cubicBezTo>
                    <a:cubicBezTo>
                      <a:pt x="1779377" y="119143"/>
                      <a:pt x="1777532" y="119055"/>
                      <a:pt x="1775687" y="118704"/>
                    </a:cubicBezTo>
                    <a:cubicBezTo>
                      <a:pt x="1773754" y="118352"/>
                      <a:pt x="1772261" y="117650"/>
                      <a:pt x="1771031" y="117035"/>
                    </a:cubicBezTo>
                    <a:cubicBezTo>
                      <a:pt x="1770680" y="116859"/>
                      <a:pt x="1770328" y="116683"/>
                      <a:pt x="1769977" y="116507"/>
                    </a:cubicBezTo>
                    <a:lnTo>
                      <a:pt x="1760928" y="112730"/>
                    </a:lnTo>
                    <a:cubicBezTo>
                      <a:pt x="1754690" y="112642"/>
                      <a:pt x="1749946" y="109918"/>
                      <a:pt x="1740985" y="103593"/>
                    </a:cubicBezTo>
                    <a:cubicBezTo>
                      <a:pt x="1740809" y="103417"/>
                      <a:pt x="1740633" y="103329"/>
                      <a:pt x="1740546" y="103329"/>
                    </a:cubicBezTo>
                    <a:cubicBezTo>
                      <a:pt x="1740106" y="103329"/>
                      <a:pt x="1739228" y="103505"/>
                      <a:pt x="1738613" y="103681"/>
                    </a:cubicBezTo>
                    <a:cubicBezTo>
                      <a:pt x="1730618" y="105262"/>
                      <a:pt x="1721833" y="104384"/>
                      <a:pt x="1715332" y="101309"/>
                    </a:cubicBezTo>
                    <a:cubicBezTo>
                      <a:pt x="1714014" y="100694"/>
                      <a:pt x="1712081" y="100430"/>
                      <a:pt x="1709973" y="100079"/>
                    </a:cubicBezTo>
                    <a:cubicBezTo>
                      <a:pt x="1705404" y="99376"/>
                      <a:pt x="1698815" y="98410"/>
                      <a:pt x="1694423" y="92523"/>
                    </a:cubicBezTo>
                    <a:cubicBezTo>
                      <a:pt x="1685286" y="95335"/>
                      <a:pt x="1676852" y="93051"/>
                      <a:pt x="1669209" y="91118"/>
                    </a:cubicBezTo>
                    <a:cubicBezTo>
                      <a:pt x="1663586" y="89624"/>
                      <a:pt x="1658227" y="88219"/>
                      <a:pt x="1653307" y="89097"/>
                    </a:cubicBezTo>
                    <a:cubicBezTo>
                      <a:pt x="1650232" y="89624"/>
                      <a:pt x="1647948" y="88219"/>
                      <a:pt x="1646718" y="87516"/>
                    </a:cubicBezTo>
                    <a:cubicBezTo>
                      <a:pt x="1646542" y="87428"/>
                      <a:pt x="1646454" y="87340"/>
                      <a:pt x="1646279" y="87252"/>
                    </a:cubicBezTo>
                    <a:lnTo>
                      <a:pt x="1640304" y="84529"/>
                    </a:lnTo>
                    <a:cubicBezTo>
                      <a:pt x="1635209" y="84704"/>
                      <a:pt x="1630289" y="84441"/>
                      <a:pt x="1625369" y="84177"/>
                    </a:cubicBezTo>
                    <a:cubicBezTo>
                      <a:pt x="1622997" y="84002"/>
                      <a:pt x="1620537" y="83914"/>
                      <a:pt x="1618077" y="83826"/>
                    </a:cubicBezTo>
                    <a:cubicBezTo>
                      <a:pt x="1615003" y="83738"/>
                      <a:pt x="1607008" y="81805"/>
                      <a:pt x="1604372" y="76885"/>
                    </a:cubicBezTo>
                    <a:cubicBezTo>
                      <a:pt x="1603933" y="77061"/>
                      <a:pt x="1603406" y="77237"/>
                      <a:pt x="1602967" y="77413"/>
                    </a:cubicBezTo>
                    <a:cubicBezTo>
                      <a:pt x="1589964" y="80927"/>
                      <a:pt x="1579422" y="80048"/>
                      <a:pt x="1570812" y="74777"/>
                    </a:cubicBezTo>
                    <a:cubicBezTo>
                      <a:pt x="1565717" y="71614"/>
                      <a:pt x="1562290" y="70560"/>
                      <a:pt x="1558600" y="70999"/>
                    </a:cubicBezTo>
                    <a:cubicBezTo>
                      <a:pt x="1557722" y="71087"/>
                      <a:pt x="1556316" y="71702"/>
                      <a:pt x="1554999" y="72229"/>
                    </a:cubicBezTo>
                    <a:cubicBezTo>
                      <a:pt x="1554471" y="72493"/>
                      <a:pt x="1553944" y="72668"/>
                      <a:pt x="1553417" y="72844"/>
                    </a:cubicBezTo>
                    <a:cubicBezTo>
                      <a:pt x="1552978" y="73020"/>
                      <a:pt x="1552363" y="73371"/>
                      <a:pt x="1551748" y="73723"/>
                    </a:cubicBezTo>
                    <a:cubicBezTo>
                      <a:pt x="1551309" y="73986"/>
                      <a:pt x="1550869" y="74250"/>
                      <a:pt x="1550430" y="74513"/>
                    </a:cubicBezTo>
                    <a:lnTo>
                      <a:pt x="1538043" y="81278"/>
                    </a:lnTo>
                    <a:lnTo>
                      <a:pt x="1540239" y="70560"/>
                    </a:lnTo>
                    <a:cubicBezTo>
                      <a:pt x="1534529" y="72141"/>
                      <a:pt x="1528730" y="70560"/>
                      <a:pt x="1524425" y="69418"/>
                    </a:cubicBezTo>
                    <a:lnTo>
                      <a:pt x="1523020" y="69066"/>
                    </a:lnTo>
                    <a:cubicBezTo>
                      <a:pt x="1521966" y="68803"/>
                      <a:pt x="1520208" y="68276"/>
                      <a:pt x="1519681" y="68364"/>
                    </a:cubicBezTo>
                    <a:cubicBezTo>
                      <a:pt x="1511335" y="70121"/>
                      <a:pt x="1503341" y="69506"/>
                      <a:pt x="1495609" y="68803"/>
                    </a:cubicBezTo>
                    <a:cubicBezTo>
                      <a:pt x="1490689" y="68364"/>
                      <a:pt x="1486121" y="68012"/>
                      <a:pt x="1481553" y="68188"/>
                    </a:cubicBezTo>
                    <a:lnTo>
                      <a:pt x="1480323" y="68276"/>
                    </a:lnTo>
                    <a:cubicBezTo>
                      <a:pt x="1471889" y="68715"/>
                      <a:pt x="1462401" y="69242"/>
                      <a:pt x="1453088" y="62829"/>
                    </a:cubicBezTo>
                    <a:cubicBezTo>
                      <a:pt x="1452210" y="62214"/>
                      <a:pt x="1449662" y="61687"/>
                      <a:pt x="1447729" y="63971"/>
                    </a:cubicBezTo>
                    <a:cubicBezTo>
                      <a:pt x="1445445" y="66694"/>
                      <a:pt x="1442107" y="67046"/>
                      <a:pt x="1440174" y="67309"/>
                    </a:cubicBezTo>
                    <a:cubicBezTo>
                      <a:pt x="1439822" y="67397"/>
                      <a:pt x="1439295" y="67397"/>
                      <a:pt x="1439119" y="67485"/>
                    </a:cubicBezTo>
                    <a:lnTo>
                      <a:pt x="1429631" y="69857"/>
                    </a:lnTo>
                    <a:lnTo>
                      <a:pt x="1430246" y="65904"/>
                    </a:lnTo>
                    <a:cubicBezTo>
                      <a:pt x="1425678" y="67485"/>
                      <a:pt x="1420406" y="67485"/>
                      <a:pt x="1414345" y="65904"/>
                    </a:cubicBezTo>
                    <a:cubicBezTo>
                      <a:pt x="1412763" y="65464"/>
                      <a:pt x="1410830" y="65464"/>
                      <a:pt x="1408810" y="65377"/>
                    </a:cubicBezTo>
                    <a:cubicBezTo>
                      <a:pt x="1404066" y="65201"/>
                      <a:pt x="1397652" y="64937"/>
                      <a:pt x="1391766" y="59930"/>
                    </a:cubicBezTo>
                    <a:cubicBezTo>
                      <a:pt x="1390273" y="59842"/>
                      <a:pt x="1387110" y="60369"/>
                      <a:pt x="1385353" y="61335"/>
                    </a:cubicBezTo>
                    <a:cubicBezTo>
                      <a:pt x="1376919" y="65992"/>
                      <a:pt x="1368661" y="66167"/>
                      <a:pt x="1362335" y="65816"/>
                    </a:cubicBezTo>
                    <a:cubicBezTo>
                      <a:pt x="1356800" y="65552"/>
                      <a:pt x="1351178" y="65816"/>
                      <a:pt x="1345292" y="66079"/>
                    </a:cubicBezTo>
                    <a:cubicBezTo>
                      <a:pt x="1337824" y="66431"/>
                      <a:pt x="1330005" y="66782"/>
                      <a:pt x="1322098" y="65904"/>
                    </a:cubicBezTo>
                    <a:cubicBezTo>
                      <a:pt x="1320077" y="65640"/>
                      <a:pt x="1317969" y="65904"/>
                      <a:pt x="1316563" y="66431"/>
                    </a:cubicBezTo>
                    <a:cubicBezTo>
                      <a:pt x="1314016" y="67485"/>
                      <a:pt x="1308832" y="69594"/>
                      <a:pt x="1302946" y="68364"/>
                    </a:cubicBezTo>
                    <a:lnTo>
                      <a:pt x="1296533" y="70033"/>
                    </a:lnTo>
                    <a:cubicBezTo>
                      <a:pt x="1296445" y="70033"/>
                      <a:pt x="1296269" y="70121"/>
                      <a:pt x="1296093" y="70209"/>
                    </a:cubicBezTo>
                    <a:cubicBezTo>
                      <a:pt x="1294512" y="70824"/>
                      <a:pt x="1291349" y="72053"/>
                      <a:pt x="1288099" y="70121"/>
                    </a:cubicBezTo>
                    <a:cubicBezTo>
                      <a:pt x="1280543" y="65640"/>
                      <a:pt x="1275360" y="66079"/>
                      <a:pt x="1270089" y="71614"/>
                    </a:cubicBezTo>
                    <a:lnTo>
                      <a:pt x="1267805" y="73986"/>
                    </a:lnTo>
                    <a:lnTo>
                      <a:pt x="1264554" y="73547"/>
                    </a:lnTo>
                    <a:cubicBezTo>
                      <a:pt x="1262094" y="73196"/>
                      <a:pt x="1259019" y="73986"/>
                      <a:pt x="1255769" y="74777"/>
                    </a:cubicBezTo>
                    <a:cubicBezTo>
                      <a:pt x="1250497" y="76007"/>
                      <a:pt x="1243820" y="77676"/>
                      <a:pt x="1236968" y="74865"/>
                    </a:cubicBezTo>
                    <a:cubicBezTo>
                      <a:pt x="1236616" y="75392"/>
                      <a:pt x="1236177" y="75831"/>
                      <a:pt x="1235738" y="76358"/>
                    </a:cubicBezTo>
                    <a:cubicBezTo>
                      <a:pt x="1232048" y="79960"/>
                      <a:pt x="1227216" y="79521"/>
                      <a:pt x="1223966" y="79170"/>
                    </a:cubicBezTo>
                    <a:cubicBezTo>
                      <a:pt x="1223526" y="79170"/>
                      <a:pt x="1223087" y="79082"/>
                      <a:pt x="1222648" y="79082"/>
                    </a:cubicBezTo>
                    <a:lnTo>
                      <a:pt x="1221418" y="82420"/>
                    </a:lnTo>
                    <a:lnTo>
                      <a:pt x="1216147" y="81630"/>
                    </a:lnTo>
                    <a:cubicBezTo>
                      <a:pt x="1213423" y="81190"/>
                      <a:pt x="1210436" y="81454"/>
                      <a:pt x="1207185" y="81717"/>
                    </a:cubicBezTo>
                    <a:cubicBezTo>
                      <a:pt x="1203144" y="82069"/>
                      <a:pt x="1198664" y="82332"/>
                      <a:pt x="1194183" y="81542"/>
                    </a:cubicBezTo>
                    <a:cubicBezTo>
                      <a:pt x="1194095" y="81893"/>
                      <a:pt x="1193920" y="82157"/>
                      <a:pt x="1193744" y="82508"/>
                    </a:cubicBezTo>
                    <a:cubicBezTo>
                      <a:pt x="1191987" y="85671"/>
                      <a:pt x="1188560" y="87252"/>
                      <a:pt x="1183553" y="87076"/>
                    </a:cubicBezTo>
                    <a:cubicBezTo>
                      <a:pt x="1175558" y="86813"/>
                      <a:pt x="1167300" y="88219"/>
                      <a:pt x="1157724" y="91469"/>
                    </a:cubicBezTo>
                    <a:cubicBezTo>
                      <a:pt x="1154825" y="92436"/>
                      <a:pt x="1152277" y="91557"/>
                      <a:pt x="1150871" y="91030"/>
                    </a:cubicBezTo>
                    <a:cubicBezTo>
                      <a:pt x="1150695" y="90942"/>
                      <a:pt x="1150520" y="90942"/>
                      <a:pt x="1150344" y="90854"/>
                    </a:cubicBezTo>
                    <a:cubicBezTo>
                      <a:pt x="1149202" y="90766"/>
                      <a:pt x="1148148" y="90591"/>
                      <a:pt x="1147094" y="90327"/>
                    </a:cubicBezTo>
                    <a:cubicBezTo>
                      <a:pt x="1146478" y="90239"/>
                      <a:pt x="1145512" y="90063"/>
                      <a:pt x="1144809" y="89976"/>
                    </a:cubicBezTo>
                    <a:cubicBezTo>
                      <a:pt x="1138572" y="94983"/>
                      <a:pt x="1131455" y="96653"/>
                      <a:pt x="1125130" y="98146"/>
                    </a:cubicBezTo>
                    <a:cubicBezTo>
                      <a:pt x="1121089" y="99112"/>
                      <a:pt x="1117223" y="99991"/>
                      <a:pt x="1114060" y="101660"/>
                    </a:cubicBezTo>
                    <a:cubicBezTo>
                      <a:pt x="1111601" y="102890"/>
                      <a:pt x="1106593" y="104208"/>
                      <a:pt x="1103079" y="101133"/>
                    </a:cubicBezTo>
                    <a:cubicBezTo>
                      <a:pt x="1100970" y="99288"/>
                      <a:pt x="1100355" y="99025"/>
                      <a:pt x="1094908" y="102978"/>
                    </a:cubicBezTo>
                    <a:cubicBezTo>
                      <a:pt x="1093063" y="104296"/>
                      <a:pt x="1091218" y="105701"/>
                      <a:pt x="1089110" y="106668"/>
                    </a:cubicBezTo>
                    <a:cubicBezTo>
                      <a:pt x="1083663" y="109128"/>
                      <a:pt x="1078128" y="111588"/>
                      <a:pt x="1071276" y="109303"/>
                    </a:cubicBezTo>
                    <a:lnTo>
                      <a:pt x="1069431" y="111148"/>
                    </a:lnTo>
                    <a:cubicBezTo>
                      <a:pt x="1069255" y="111324"/>
                      <a:pt x="1069079" y="111500"/>
                      <a:pt x="1068991" y="111676"/>
                    </a:cubicBezTo>
                    <a:cubicBezTo>
                      <a:pt x="1068025" y="112818"/>
                      <a:pt x="1066444" y="114750"/>
                      <a:pt x="1063808" y="115629"/>
                    </a:cubicBezTo>
                    <a:cubicBezTo>
                      <a:pt x="1052739" y="119231"/>
                      <a:pt x="1041405" y="122745"/>
                      <a:pt x="1029984" y="126171"/>
                    </a:cubicBezTo>
                    <a:cubicBezTo>
                      <a:pt x="1028403" y="126611"/>
                      <a:pt x="1024537" y="127489"/>
                      <a:pt x="1020935" y="126084"/>
                    </a:cubicBezTo>
                    <a:cubicBezTo>
                      <a:pt x="1019530" y="130301"/>
                      <a:pt x="1014874" y="133375"/>
                      <a:pt x="1011886" y="133990"/>
                    </a:cubicBezTo>
                    <a:cubicBezTo>
                      <a:pt x="1009427" y="134605"/>
                      <a:pt x="1006879" y="135220"/>
                      <a:pt x="1004331" y="135923"/>
                    </a:cubicBezTo>
                    <a:cubicBezTo>
                      <a:pt x="996336" y="138032"/>
                      <a:pt x="988078" y="140140"/>
                      <a:pt x="979381" y="140579"/>
                    </a:cubicBezTo>
                    <a:cubicBezTo>
                      <a:pt x="979381" y="140931"/>
                      <a:pt x="979293" y="141282"/>
                      <a:pt x="979205" y="141546"/>
                    </a:cubicBezTo>
                    <a:cubicBezTo>
                      <a:pt x="978590" y="144357"/>
                      <a:pt x="976042" y="147344"/>
                      <a:pt x="970859" y="147432"/>
                    </a:cubicBezTo>
                    <a:cubicBezTo>
                      <a:pt x="966554" y="147432"/>
                      <a:pt x="962688" y="149540"/>
                      <a:pt x="958120" y="152000"/>
                    </a:cubicBezTo>
                    <a:cubicBezTo>
                      <a:pt x="953815" y="154285"/>
                      <a:pt x="948895" y="156920"/>
                      <a:pt x="943185" y="157711"/>
                    </a:cubicBezTo>
                    <a:cubicBezTo>
                      <a:pt x="937562" y="158502"/>
                      <a:pt x="932642" y="161225"/>
                      <a:pt x="927371" y="164124"/>
                    </a:cubicBezTo>
                    <a:cubicBezTo>
                      <a:pt x="924033" y="165969"/>
                      <a:pt x="920606" y="167902"/>
                      <a:pt x="916917" y="169395"/>
                    </a:cubicBezTo>
                    <a:cubicBezTo>
                      <a:pt x="914105" y="170538"/>
                      <a:pt x="911294" y="171504"/>
                      <a:pt x="908483" y="172382"/>
                    </a:cubicBezTo>
                    <a:cubicBezTo>
                      <a:pt x="902333" y="174403"/>
                      <a:pt x="896534" y="176336"/>
                      <a:pt x="891702" y="180026"/>
                    </a:cubicBezTo>
                    <a:cubicBezTo>
                      <a:pt x="889594" y="181695"/>
                      <a:pt x="887134" y="181959"/>
                      <a:pt x="885026" y="181959"/>
                    </a:cubicBezTo>
                    <a:cubicBezTo>
                      <a:pt x="884674" y="184506"/>
                      <a:pt x="883532" y="186088"/>
                      <a:pt x="882390" y="187142"/>
                    </a:cubicBezTo>
                    <a:cubicBezTo>
                      <a:pt x="879930" y="189426"/>
                      <a:pt x="876680" y="189953"/>
                      <a:pt x="872550" y="188899"/>
                    </a:cubicBezTo>
                    <a:cubicBezTo>
                      <a:pt x="866576" y="187318"/>
                      <a:pt x="864644" y="188284"/>
                      <a:pt x="861393" y="192237"/>
                    </a:cubicBezTo>
                    <a:cubicBezTo>
                      <a:pt x="854892" y="200232"/>
                      <a:pt x="840835" y="206909"/>
                      <a:pt x="830908" y="210160"/>
                    </a:cubicBezTo>
                    <a:cubicBezTo>
                      <a:pt x="827394" y="211302"/>
                      <a:pt x="823001" y="212971"/>
                      <a:pt x="820190" y="215431"/>
                    </a:cubicBezTo>
                    <a:cubicBezTo>
                      <a:pt x="813864" y="220878"/>
                      <a:pt x="806660" y="224392"/>
                      <a:pt x="799807" y="227730"/>
                    </a:cubicBezTo>
                    <a:cubicBezTo>
                      <a:pt x="795503" y="229839"/>
                      <a:pt x="791374" y="231859"/>
                      <a:pt x="787596" y="234232"/>
                    </a:cubicBezTo>
                    <a:cubicBezTo>
                      <a:pt x="784960" y="235901"/>
                      <a:pt x="782149" y="236691"/>
                      <a:pt x="779689" y="237306"/>
                    </a:cubicBezTo>
                    <a:cubicBezTo>
                      <a:pt x="778195" y="237746"/>
                      <a:pt x="776702" y="238097"/>
                      <a:pt x="775736" y="238624"/>
                    </a:cubicBezTo>
                    <a:cubicBezTo>
                      <a:pt x="773276" y="239854"/>
                      <a:pt x="769762" y="241875"/>
                      <a:pt x="767653" y="244335"/>
                    </a:cubicBezTo>
                    <a:cubicBezTo>
                      <a:pt x="762557" y="250309"/>
                      <a:pt x="757023" y="253823"/>
                      <a:pt x="750873" y="254965"/>
                    </a:cubicBezTo>
                    <a:lnTo>
                      <a:pt x="746920" y="259270"/>
                    </a:lnTo>
                    <a:cubicBezTo>
                      <a:pt x="746568" y="259621"/>
                      <a:pt x="746217" y="260061"/>
                      <a:pt x="745953" y="260500"/>
                    </a:cubicBezTo>
                    <a:cubicBezTo>
                      <a:pt x="744811" y="261905"/>
                      <a:pt x="743405" y="263663"/>
                      <a:pt x="741297" y="264980"/>
                    </a:cubicBezTo>
                    <a:cubicBezTo>
                      <a:pt x="738310" y="266825"/>
                      <a:pt x="735235" y="268582"/>
                      <a:pt x="732336" y="270252"/>
                    </a:cubicBezTo>
                    <a:cubicBezTo>
                      <a:pt x="728910" y="272184"/>
                      <a:pt x="725659" y="274117"/>
                      <a:pt x="722496" y="276138"/>
                    </a:cubicBezTo>
                    <a:cubicBezTo>
                      <a:pt x="718806" y="278510"/>
                      <a:pt x="715116" y="281058"/>
                      <a:pt x="711514" y="283517"/>
                    </a:cubicBezTo>
                    <a:cubicBezTo>
                      <a:pt x="707034" y="286592"/>
                      <a:pt x="702465" y="289755"/>
                      <a:pt x="697721" y="292742"/>
                    </a:cubicBezTo>
                    <a:lnTo>
                      <a:pt x="697633" y="292830"/>
                    </a:lnTo>
                    <a:cubicBezTo>
                      <a:pt x="695525" y="294148"/>
                      <a:pt x="691308" y="296783"/>
                      <a:pt x="686125" y="295729"/>
                    </a:cubicBezTo>
                    <a:cubicBezTo>
                      <a:pt x="685334" y="302757"/>
                      <a:pt x="679536" y="306623"/>
                      <a:pt x="676988" y="308292"/>
                    </a:cubicBezTo>
                    <a:cubicBezTo>
                      <a:pt x="675407" y="309347"/>
                      <a:pt x="673913" y="310401"/>
                      <a:pt x="672332" y="311455"/>
                    </a:cubicBezTo>
                    <a:cubicBezTo>
                      <a:pt x="667851" y="314530"/>
                      <a:pt x="663107" y="317956"/>
                      <a:pt x="657484" y="320328"/>
                    </a:cubicBezTo>
                    <a:lnTo>
                      <a:pt x="649753" y="328059"/>
                    </a:lnTo>
                    <a:cubicBezTo>
                      <a:pt x="649050" y="328938"/>
                      <a:pt x="647293" y="331134"/>
                      <a:pt x="644306" y="331574"/>
                    </a:cubicBezTo>
                    <a:cubicBezTo>
                      <a:pt x="640792" y="332101"/>
                      <a:pt x="638244" y="334385"/>
                      <a:pt x="634379" y="338163"/>
                    </a:cubicBezTo>
                    <a:cubicBezTo>
                      <a:pt x="631392" y="341062"/>
                      <a:pt x="628053" y="344312"/>
                      <a:pt x="623573" y="346421"/>
                    </a:cubicBezTo>
                    <a:cubicBezTo>
                      <a:pt x="622958" y="346684"/>
                      <a:pt x="622167" y="347299"/>
                      <a:pt x="621376" y="347914"/>
                    </a:cubicBezTo>
                    <a:cubicBezTo>
                      <a:pt x="619268" y="349584"/>
                      <a:pt x="616105" y="352043"/>
                      <a:pt x="611449" y="352483"/>
                    </a:cubicBezTo>
                    <a:cubicBezTo>
                      <a:pt x="611010" y="353010"/>
                      <a:pt x="610395" y="353713"/>
                      <a:pt x="609955" y="354240"/>
                    </a:cubicBezTo>
                    <a:cubicBezTo>
                      <a:pt x="609077" y="355294"/>
                      <a:pt x="608198" y="356436"/>
                      <a:pt x="607232" y="357490"/>
                    </a:cubicBezTo>
                    <a:lnTo>
                      <a:pt x="602488" y="362234"/>
                    </a:lnTo>
                    <a:cubicBezTo>
                      <a:pt x="598886" y="365836"/>
                      <a:pt x="595284" y="369438"/>
                      <a:pt x="591682" y="373041"/>
                    </a:cubicBezTo>
                    <a:cubicBezTo>
                      <a:pt x="587026" y="377697"/>
                      <a:pt x="580964" y="382880"/>
                      <a:pt x="571915" y="386306"/>
                    </a:cubicBezTo>
                    <a:cubicBezTo>
                      <a:pt x="568752" y="387536"/>
                      <a:pt x="564623" y="392193"/>
                      <a:pt x="562602" y="397025"/>
                    </a:cubicBezTo>
                    <a:cubicBezTo>
                      <a:pt x="559440" y="404492"/>
                      <a:pt x="554520" y="406513"/>
                      <a:pt x="550215" y="407040"/>
                    </a:cubicBezTo>
                    <a:lnTo>
                      <a:pt x="549073" y="409763"/>
                    </a:lnTo>
                    <a:cubicBezTo>
                      <a:pt x="548985" y="410027"/>
                      <a:pt x="548897" y="410378"/>
                      <a:pt x="548809" y="410642"/>
                    </a:cubicBezTo>
                    <a:cubicBezTo>
                      <a:pt x="548282" y="412223"/>
                      <a:pt x="547579" y="414683"/>
                      <a:pt x="545383" y="416616"/>
                    </a:cubicBezTo>
                    <a:cubicBezTo>
                      <a:pt x="539497" y="421711"/>
                      <a:pt x="533083" y="426895"/>
                      <a:pt x="526582" y="431990"/>
                    </a:cubicBezTo>
                    <a:cubicBezTo>
                      <a:pt x="524913" y="433308"/>
                      <a:pt x="523244" y="434362"/>
                      <a:pt x="521662" y="435505"/>
                    </a:cubicBezTo>
                    <a:cubicBezTo>
                      <a:pt x="516655" y="438843"/>
                      <a:pt x="513580" y="441127"/>
                      <a:pt x="512262" y="445520"/>
                    </a:cubicBezTo>
                    <a:cubicBezTo>
                      <a:pt x="511120" y="449473"/>
                      <a:pt x="507694" y="454569"/>
                      <a:pt x="502862" y="456502"/>
                    </a:cubicBezTo>
                    <a:cubicBezTo>
                      <a:pt x="500138" y="457556"/>
                      <a:pt x="497327" y="457644"/>
                      <a:pt x="494691" y="456677"/>
                    </a:cubicBezTo>
                    <a:cubicBezTo>
                      <a:pt x="494955" y="462388"/>
                      <a:pt x="492846" y="467220"/>
                      <a:pt x="488190" y="471437"/>
                    </a:cubicBezTo>
                    <a:cubicBezTo>
                      <a:pt x="486169" y="473194"/>
                      <a:pt x="484325" y="475214"/>
                      <a:pt x="482304" y="477235"/>
                    </a:cubicBezTo>
                    <a:cubicBezTo>
                      <a:pt x="477560" y="482067"/>
                      <a:pt x="472376" y="487250"/>
                      <a:pt x="465700" y="490852"/>
                    </a:cubicBezTo>
                    <a:lnTo>
                      <a:pt x="465524" y="491994"/>
                    </a:lnTo>
                    <a:cubicBezTo>
                      <a:pt x="465524" y="492170"/>
                      <a:pt x="465524" y="492434"/>
                      <a:pt x="465436" y="492609"/>
                    </a:cubicBezTo>
                    <a:cubicBezTo>
                      <a:pt x="465348" y="494279"/>
                      <a:pt x="465085" y="498759"/>
                      <a:pt x="460780" y="500428"/>
                    </a:cubicBezTo>
                    <a:cubicBezTo>
                      <a:pt x="455860" y="502361"/>
                      <a:pt x="452522" y="506666"/>
                      <a:pt x="448744" y="511674"/>
                    </a:cubicBezTo>
                    <a:cubicBezTo>
                      <a:pt x="443912" y="517911"/>
                      <a:pt x="438465" y="524940"/>
                      <a:pt x="428889" y="528190"/>
                    </a:cubicBezTo>
                    <a:cubicBezTo>
                      <a:pt x="426692" y="529069"/>
                      <a:pt x="423266" y="537415"/>
                      <a:pt x="421948" y="540578"/>
                    </a:cubicBezTo>
                    <a:cubicBezTo>
                      <a:pt x="421685" y="541280"/>
                      <a:pt x="421333" y="541983"/>
                      <a:pt x="421070" y="542598"/>
                    </a:cubicBezTo>
                    <a:lnTo>
                      <a:pt x="420718" y="543477"/>
                    </a:lnTo>
                    <a:cubicBezTo>
                      <a:pt x="419576" y="546288"/>
                      <a:pt x="417819" y="550505"/>
                      <a:pt x="410791" y="551647"/>
                    </a:cubicBezTo>
                    <a:lnTo>
                      <a:pt x="409561" y="555337"/>
                    </a:lnTo>
                    <a:cubicBezTo>
                      <a:pt x="409473" y="555688"/>
                      <a:pt x="409297" y="556128"/>
                      <a:pt x="409210" y="556479"/>
                    </a:cubicBezTo>
                    <a:cubicBezTo>
                      <a:pt x="408770" y="558061"/>
                      <a:pt x="408243" y="560257"/>
                      <a:pt x="406662" y="562278"/>
                    </a:cubicBezTo>
                    <a:cubicBezTo>
                      <a:pt x="403938" y="565704"/>
                      <a:pt x="401215" y="569042"/>
                      <a:pt x="398491" y="572293"/>
                    </a:cubicBezTo>
                    <a:cubicBezTo>
                      <a:pt x="395592" y="575719"/>
                      <a:pt x="392693" y="579321"/>
                      <a:pt x="389882" y="582835"/>
                    </a:cubicBezTo>
                    <a:cubicBezTo>
                      <a:pt x="388037" y="585207"/>
                      <a:pt x="386280" y="587667"/>
                      <a:pt x="384435" y="590215"/>
                    </a:cubicBezTo>
                    <a:cubicBezTo>
                      <a:pt x="381360" y="594520"/>
                      <a:pt x="378197" y="599000"/>
                      <a:pt x="374419" y="603042"/>
                    </a:cubicBezTo>
                    <a:cubicBezTo>
                      <a:pt x="374332" y="603217"/>
                      <a:pt x="373892" y="603832"/>
                      <a:pt x="373629" y="604272"/>
                    </a:cubicBezTo>
                    <a:cubicBezTo>
                      <a:pt x="372135" y="606819"/>
                      <a:pt x="369588" y="610949"/>
                      <a:pt x="364492" y="611739"/>
                    </a:cubicBezTo>
                    <a:cubicBezTo>
                      <a:pt x="364228" y="611739"/>
                      <a:pt x="363965" y="611827"/>
                      <a:pt x="363701" y="611827"/>
                    </a:cubicBezTo>
                    <a:cubicBezTo>
                      <a:pt x="363701" y="612091"/>
                      <a:pt x="363789" y="612354"/>
                      <a:pt x="363789" y="612618"/>
                    </a:cubicBezTo>
                    <a:cubicBezTo>
                      <a:pt x="364141" y="617625"/>
                      <a:pt x="360890" y="621227"/>
                      <a:pt x="359045" y="623336"/>
                    </a:cubicBezTo>
                    <a:cubicBezTo>
                      <a:pt x="358694" y="623687"/>
                      <a:pt x="358254" y="624214"/>
                      <a:pt x="358167" y="624390"/>
                    </a:cubicBezTo>
                    <a:cubicBezTo>
                      <a:pt x="354301" y="630188"/>
                      <a:pt x="349645" y="635284"/>
                      <a:pt x="345164" y="640204"/>
                    </a:cubicBezTo>
                    <a:cubicBezTo>
                      <a:pt x="343846" y="641697"/>
                      <a:pt x="342529" y="643103"/>
                      <a:pt x="341211" y="644597"/>
                    </a:cubicBezTo>
                    <a:cubicBezTo>
                      <a:pt x="340508" y="645387"/>
                      <a:pt x="339805" y="646090"/>
                      <a:pt x="339190" y="646705"/>
                    </a:cubicBezTo>
                    <a:cubicBezTo>
                      <a:pt x="336906" y="648989"/>
                      <a:pt x="336994" y="649165"/>
                      <a:pt x="337082" y="649692"/>
                    </a:cubicBezTo>
                    <a:cubicBezTo>
                      <a:pt x="337784" y="652679"/>
                      <a:pt x="336994" y="657950"/>
                      <a:pt x="333040" y="660234"/>
                    </a:cubicBezTo>
                    <a:cubicBezTo>
                      <a:pt x="328911" y="662607"/>
                      <a:pt x="326627" y="666823"/>
                      <a:pt x="323816" y="671568"/>
                    </a:cubicBezTo>
                    <a:cubicBezTo>
                      <a:pt x="321883" y="674906"/>
                      <a:pt x="319950" y="678420"/>
                      <a:pt x="317139" y="681583"/>
                    </a:cubicBezTo>
                    <a:cubicBezTo>
                      <a:pt x="315294" y="683691"/>
                      <a:pt x="313273" y="685536"/>
                      <a:pt x="311340" y="687206"/>
                    </a:cubicBezTo>
                    <a:cubicBezTo>
                      <a:pt x="306860" y="691159"/>
                      <a:pt x="304312" y="693619"/>
                      <a:pt x="303521" y="698275"/>
                    </a:cubicBezTo>
                    <a:cubicBezTo>
                      <a:pt x="302292" y="705391"/>
                      <a:pt x="298338" y="711453"/>
                      <a:pt x="294560" y="717339"/>
                    </a:cubicBezTo>
                    <a:cubicBezTo>
                      <a:pt x="293506" y="718921"/>
                      <a:pt x="292540" y="720502"/>
                      <a:pt x="291573" y="721996"/>
                    </a:cubicBezTo>
                    <a:cubicBezTo>
                      <a:pt x="290958" y="722962"/>
                      <a:pt x="290431" y="723928"/>
                      <a:pt x="289816" y="724895"/>
                    </a:cubicBezTo>
                    <a:cubicBezTo>
                      <a:pt x="286214" y="730957"/>
                      <a:pt x="282524" y="737194"/>
                      <a:pt x="277429" y="742466"/>
                    </a:cubicBezTo>
                    <a:cubicBezTo>
                      <a:pt x="273036" y="747034"/>
                      <a:pt x="270664" y="753008"/>
                      <a:pt x="268029" y="759421"/>
                    </a:cubicBezTo>
                    <a:cubicBezTo>
                      <a:pt x="265217" y="766362"/>
                      <a:pt x="262318" y="773566"/>
                      <a:pt x="256608" y="779716"/>
                    </a:cubicBezTo>
                    <a:cubicBezTo>
                      <a:pt x="251688" y="785075"/>
                      <a:pt x="248613" y="791664"/>
                      <a:pt x="245450" y="798692"/>
                    </a:cubicBezTo>
                    <a:cubicBezTo>
                      <a:pt x="243517" y="802909"/>
                      <a:pt x="241497" y="807302"/>
                      <a:pt x="238949" y="811519"/>
                    </a:cubicBezTo>
                    <a:cubicBezTo>
                      <a:pt x="237368" y="814154"/>
                      <a:pt x="235171" y="815999"/>
                      <a:pt x="233326" y="817668"/>
                    </a:cubicBezTo>
                    <a:cubicBezTo>
                      <a:pt x="232184" y="818635"/>
                      <a:pt x="230866" y="819777"/>
                      <a:pt x="230515" y="820480"/>
                    </a:cubicBezTo>
                    <a:cubicBezTo>
                      <a:pt x="227616" y="826366"/>
                      <a:pt x="225507" y="832516"/>
                      <a:pt x="224541" y="838138"/>
                    </a:cubicBezTo>
                    <a:cubicBezTo>
                      <a:pt x="223750" y="842531"/>
                      <a:pt x="222608" y="846748"/>
                      <a:pt x="217425" y="850086"/>
                    </a:cubicBezTo>
                    <a:lnTo>
                      <a:pt x="215228" y="858696"/>
                    </a:lnTo>
                    <a:cubicBezTo>
                      <a:pt x="215228" y="858872"/>
                      <a:pt x="215141" y="859048"/>
                      <a:pt x="215141" y="859223"/>
                    </a:cubicBezTo>
                    <a:cubicBezTo>
                      <a:pt x="214965" y="860102"/>
                      <a:pt x="214701" y="861507"/>
                      <a:pt x="213911" y="863001"/>
                    </a:cubicBezTo>
                    <a:cubicBezTo>
                      <a:pt x="212417" y="865812"/>
                      <a:pt x="210924" y="868624"/>
                      <a:pt x="209518" y="871347"/>
                    </a:cubicBezTo>
                    <a:cubicBezTo>
                      <a:pt x="205916" y="878288"/>
                      <a:pt x="202226" y="885491"/>
                      <a:pt x="197746" y="892256"/>
                    </a:cubicBezTo>
                    <a:lnTo>
                      <a:pt x="196428" y="894189"/>
                    </a:lnTo>
                    <a:cubicBezTo>
                      <a:pt x="189839" y="904204"/>
                      <a:pt x="189839" y="904204"/>
                      <a:pt x="187379" y="918876"/>
                    </a:cubicBezTo>
                    <a:cubicBezTo>
                      <a:pt x="186764" y="922829"/>
                      <a:pt x="184040" y="927222"/>
                      <a:pt x="180614" y="929946"/>
                    </a:cubicBezTo>
                    <a:cubicBezTo>
                      <a:pt x="179911" y="930473"/>
                      <a:pt x="179208" y="931000"/>
                      <a:pt x="178506" y="931439"/>
                    </a:cubicBezTo>
                    <a:lnTo>
                      <a:pt x="178593" y="931878"/>
                    </a:lnTo>
                    <a:cubicBezTo>
                      <a:pt x="178681" y="932318"/>
                      <a:pt x="178769" y="932757"/>
                      <a:pt x="178857" y="933284"/>
                    </a:cubicBezTo>
                    <a:cubicBezTo>
                      <a:pt x="179121" y="934514"/>
                      <a:pt x="179384" y="935744"/>
                      <a:pt x="179560" y="937062"/>
                    </a:cubicBezTo>
                    <a:lnTo>
                      <a:pt x="179560" y="937237"/>
                    </a:lnTo>
                    <a:cubicBezTo>
                      <a:pt x="179823" y="938994"/>
                      <a:pt x="180438" y="943211"/>
                      <a:pt x="176924" y="945847"/>
                    </a:cubicBezTo>
                    <a:cubicBezTo>
                      <a:pt x="174113" y="947956"/>
                      <a:pt x="173059" y="951118"/>
                      <a:pt x="171477" y="956214"/>
                    </a:cubicBezTo>
                    <a:cubicBezTo>
                      <a:pt x="169808" y="961573"/>
                      <a:pt x="167963" y="967547"/>
                      <a:pt x="162604" y="972203"/>
                    </a:cubicBezTo>
                    <a:cubicBezTo>
                      <a:pt x="159441" y="975015"/>
                      <a:pt x="159441" y="975102"/>
                      <a:pt x="160232" y="976947"/>
                    </a:cubicBezTo>
                    <a:cubicBezTo>
                      <a:pt x="161638" y="980286"/>
                      <a:pt x="160935" y="984766"/>
                      <a:pt x="158563" y="988456"/>
                    </a:cubicBezTo>
                    <a:cubicBezTo>
                      <a:pt x="156103" y="992146"/>
                      <a:pt x="152149" y="994342"/>
                      <a:pt x="147581" y="994606"/>
                    </a:cubicBezTo>
                    <a:cubicBezTo>
                      <a:pt x="149162" y="998208"/>
                      <a:pt x="150920" y="1003479"/>
                      <a:pt x="150129" y="1008750"/>
                    </a:cubicBezTo>
                    <a:cubicBezTo>
                      <a:pt x="149162" y="1015427"/>
                      <a:pt x="147230" y="1021753"/>
                      <a:pt x="144594" y="1026936"/>
                    </a:cubicBezTo>
                    <a:cubicBezTo>
                      <a:pt x="143452" y="1029220"/>
                      <a:pt x="141783" y="1031065"/>
                      <a:pt x="140113" y="1032559"/>
                    </a:cubicBezTo>
                    <a:lnTo>
                      <a:pt x="148635" y="1034140"/>
                    </a:lnTo>
                    <a:lnTo>
                      <a:pt x="139674" y="1044155"/>
                    </a:lnTo>
                    <a:cubicBezTo>
                      <a:pt x="138708" y="1045210"/>
                      <a:pt x="137829" y="1046264"/>
                      <a:pt x="136863" y="1047230"/>
                    </a:cubicBezTo>
                    <a:cubicBezTo>
                      <a:pt x="136072" y="1048021"/>
                      <a:pt x="135281" y="1048812"/>
                      <a:pt x="134491" y="1049602"/>
                    </a:cubicBezTo>
                    <a:cubicBezTo>
                      <a:pt x="133700" y="1050393"/>
                      <a:pt x="133085" y="1051008"/>
                      <a:pt x="132558" y="1051535"/>
                    </a:cubicBezTo>
                    <a:lnTo>
                      <a:pt x="133612" y="1051447"/>
                    </a:lnTo>
                    <a:lnTo>
                      <a:pt x="130713" y="1055752"/>
                    </a:lnTo>
                    <a:cubicBezTo>
                      <a:pt x="130889" y="1056191"/>
                      <a:pt x="131152" y="1056543"/>
                      <a:pt x="131416" y="1057070"/>
                    </a:cubicBezTo>
                    <a:cubicBezTo>
                      <a:pt x="132734" y="1059266"/>
                      <a:pt x="133612" y="1060936"/>
                      <a:pt x="128341" y="1078682"/>
                    </a:cubicBezTo>
                    <a:cubicBezTo>
                      <a:pt x="124212" y="1092387"/>
                      <a:pt x="122367" y="1095901"/>
                      <a:pt x="121137" y="1097307"/>
                    </a:cubicBezTo>
                    <a:cubicBezTo>
                      <a:pt x="121576" y="1098625"/>
                      <a:pt x="122455" y="1101173"/>
                      <a:pt x="121488" y="1103896"/>
                    </a:cubicBezTo>
                    <a:cubicBezTo>
                      <a:pt x="117623" y="1115317"/>
                      <a:pt x="113669" y="1126562"/>
                      <a:pt x="110243" y="1136051"/>
                    </a:cubicBezTo>
                    <a:cubicBezTo>
                      <a:pt x="109980" y="1136753"/>
                      <a:pt x="109628" y="1137368"/>
                      <a:pt x="109277" y="1137895"/>
                    </a:cubicBezTo>
                    <a:cubicBezTo>
                      <a:pt x="109892" y="1145451"/>
                      <a:pt x="107695" y="1152128"/>
                      <a:pt x="105675" y="1158190"/>
                    </a:cubicBezTo>
                    <a:cubicBezTo>
                      <a:pt x="104708" y="1161001"/>
                      <a:pt x="103830" y="1163724"/>
                      <a:pt x="103303" y="1166360"/>
                    </a:cubicBezTo>
                    <a:cubicBezTo>
                      <a:pt x="103039" y="1167502"/>
                      <a:pt x="102863" y="1168732"/>
                      <a:pt x="102600" y="1169874"/>
                    </a:cubicBezTo>
                    <a:cubicBezTo>
                      <a:pt x="101634" y="1175058"/>
                      <a:pt x="100491" y="1180944"/>
                      <a:pt x="97329" y="1185951"/>
                    </a:cubicBezTo>
                    <a:cubicBezTo>
                      <a:pt x="93639" y="1191838"/>
                      <a:pt x="92321" y="1198339"/>
                      <a:pt x="93112" y="1207212"/>
                    </a:cubicBezTo>
                    <a:cubicBezTo>
                      <a:pt x="93815" y="1214592"/>
                      <a:pt x="92145" y="1220566"/>
                      <a:pt x="87928" y="1225310"/>
                    </a:cubicBezTo>
                    <a:lnTo>
                      <a:pt x="88455" y="1226803"/>
                    </a:lnTo>
                    <a:cubicBezTo>
                      <a:pt x="88543" y="1226979"/>
                      <a:pt x="88631" y="1227243"/>
                      <a:pt x="88807" y="1227506"/>
                    </a:cubicBezTo>
                    <a:cubicBezTo>
                      <a:pt x="89598" y="1229000"/>
                      <a:pt x="90828" y="1231548"/>
                      <a:pt x="90125" y="1234622"/>
                    </a:cubicBezTo>
                    <a:cubicBezTo>
                      <a:pt x="88543" y="1241739"/>
                      <a:pt x="86874" y="1248855"/>
                      <a:pt x="85293" y="1255795"/>
                    </a:cubicBezTo>
                    <a:cubicBezTo>
                      <a:pt x="84063" y="1261066"/>
                      <a:pt x="82833" y="1266426"/>
                      <a:pt x="81603" y="1271697"/>
                    </a:cubicBezTo>
                    <a:cubicBezTo>
                      <a:pt x="81164" y="1273542"/>
                      <a:pt x="80724" y="1275474"/>
                      <a:pt x="80197" y="1277407"/>
                    </a:cubicBezTo>
                    <a:cubicBezTo>
                      <a:pt x="78879" y="1282591"/>
                      <a:pt x="77649" y="1287423"/>
                      <a:pt x="77649" y="1292079"/>
                    </a:cubicBezTo>
                    <a:cubicBezTo>
                      <a:pt x="77649" y="1298316"/>
                      <a:pt x="75190" y="1302446"/>
                      <a:pt x="72642" y="1305520"/>
                    </a:cubicBezTo>
                    <a:cubicBezTo>
                      <a:pt x="72730" y="1305608"/>
                      <a:pt x="72817" y="1305784"/>
                      <a:pt x="72817" y="1305872"/>
                    </a:cubicBezTo>
                    <a:cubicBezTo>
                      <a:pt x="73520" y="1307190"/>
                      <a:pt x="74750" y="1309386"/>
                      <a:pt x="74575" y="1312197"/>
                    </a:cubicBezTo>
                    <a:lnTo>
                      <a:pt x="74311" y="1315887"/>
                    </a:lnTo>
                    <a:cubicBezTo>
                      <a:pt x="73696" y="1324321"/>
                      <a:pt x="73081" y="1333106"/>
                      <a:pt x="71851" y="1341716"/>
                    </a:cubicBezTo>
                    <a:cubicBezTo>
                      <a:pt x="71412" y="1344879"/>
                      <a:pt x="70006" y="1347602"/>
                      <a:pt x="68513" y="1349974"/>
                    </a:cubicBezTo>
                    <a:cubicBezTo>
                      <a:pt x="68601" y="1350062"/>
                      <a:pt x="68776" y="1350150"/>
                      <a:pt x="68864" y="1350238"/>
                    </a:cubicBezTo>
                    <a:cubicBezTo>
                      <a:pt x="70533" y="1351556"/>
                      <a:pt x="71500" y="1353576"/>
                      <a:pt x="71412" y="1355685"/>
                    </a:cubicBezTo>
                    <a:cubicBezTo>
                      <a:pt x="71412" y="1355861"/>
                      <a:pt x="71412" y="1356124"/>
                      <a:pt x="71412" y="1356300"/>
                    </a:cubicBezTo>
                    <a:cubicBezTo>
                      <a:pt x="71412" y="1358321"/>
                      <a:pt x="71412" y="1361659"/>
                      <a:pt x="68952" y="1364295"/>
                    </a:cubicBezTo>
                    <a:cubicBezTo>
                      <a:pt x="65086" y="1368512"/>
                      <a:pt x="63769" y="1371411"/>
                      <a:pt x="64208" y="1374749"/>
                    </a:cubicBezTo>
                    <a:cubicBezTo>
                      <a:pt x="64296" y="1375364"/>
                      <a:pt x="64647" y="1376331"/>
                      <a:pt x="64998" y="1377297"/>
                    </a:cubicBezTo>
                    <a:cubicBezTo>
                      <a:pt x="65877" y="1379581"/>
                      <a:pt x="67019" y="1382480"/>
                      <a:pt x="66492" y="1385907"/>
                    </a:cubicBezTo>
                    <a:cubicBezTo>
                      <a:pt x="65526" y="1392759"/>
                      <a:pt x="65350" y="1399700"/>
                      <a:pt x="65086" y="1406992"/>
                    </a:cubicBezTo>
                    <a:cubicBezTo>
                      <a:pt x="64735" y="1417798"/>
                      <a:pt x="64296" y="1428955"/>
                      <a:pt x="61572" y="1440025"/>
                    </a:cubicBezTo>
                    <a:cubicBezTo>
                      <a:pt x="60782" y="1443187"/>
                      <a:pt x="61045" y="1447053"/>
                      <a:pt x="61396" y="1451182"/>
                    </a:cubicBezTo>
                    <a:cubicBezTo>
                      <a:pt x="61484" y="1452500"/>
                      <a:pt x="61572" y="1453818"/>
                      <a:pt x="61660" y="1455135"/>
                    </a:cubicBezTo>
                    <a:cubicBezTo>
                      <a:pt x="61924" y="1460494"/>
                      <a:pt x="61572" y="1467786"/>
                      <a:pt x="56740" y="1473673"/>
                    </a:cubicBezTo>
                    <a:cubicBezTo>
                      <a:pt x="56740" y="1473673"/>
                      <a:pt x="56828" y="1473760"/>
                      <a:pt x="56828" y="1473760"/>
                    </a:cubicBezTo>
                    <a:lnTo>
                      <a:pt x="58322" y="1475605"/>
                    </a:lnTo>
                    <a:lnTo>
                      <a:pt x="58322" y="1477977"/>
                    </a:lnTo>
                    <a:cubicBezTo>
                      <a:pt x="58322" y="1480877"/>
                      <a:pt x="57970" y="1483600"/>
                      <a:pt x="57619" y="1486236"/>
                    </a:cubicBezTo>
                    <a:cubicBezTo>
                      <a:pt x="57443" y="1487378"/>
                      <a:pt x="57267" y="1488520"/>
                      <a:pt x="57180" y="1489750"/>
                    </a:cubicBezTo>
                    <a:lnTo>
                      <a:pt x="57092" y="1490716"/>
                    </a:lnTo>
                    <a:cubicBezTo>
                      <a:pt x="57004" y="1491155"/>
                      <a:pt x="57004" y="1491858"/>
                      <a:pt x="56916" y="1492473"/>
                    </a:cubicBezTo>
                    <a:cubicBezTo>
                      <a:pt x="63241" y="1498887"/>
                      <a:pt x="62363" y="1506618"/>
                      <a:pt x="61748" y="1511889"/>
                    </a:cubicBezTo>
                    <a:cubicBezTo>
                      <a:pt x="61572" y="1513558"/>
                      <a:pt x="61396" y="1515227"/>
                      <a:pt x="61396" y="1516545"/>
                    </a:cubicBezTo>
                    <a:cubicBezTo>
                      <a:pt x="61396" y="1517599"/>
                      <a:pt x="61572" y="1518829"/>
                      <a:pt x="61660" y="1520059"/>
                    </a:cubicBezTo>
                    <a:cubicBezTo>
                      <a:pt x="62099" y="1524540"/>
                      <a:pt x="62626" y="1530690"/>
                      <a:pt x="59464" y="1536312"/>
                    </a:cubicBezTo>
                    <a:lnTo>
                      <a:pt x="59639" y="1536752"/>
                    </a:lnTo>
                    <a:cubicBezTo>
                      <a:pt x="59903" y="1537454"/>
                      <a:pt x="60167" y="1538157"/>
                      <a:pt x="60430" y="1538860"/>
                    </a:cubicBezTo>
                    <a:cubicBezTo>
                      <a:pt x="61572" y="1541935"/>
                      <a:pt x="63066" y="1545713"/>
                      <a:pt x="62275" y="1550808"/>
                    </a:cubicBezTo>
                    <a:cubicBezTo>
                      <a:pt x="61045" y="1558891"/>
                      <a:pt x="60430" y="1567413"/>
                      <a:pt x="59727" y="1575583"/>
                    </a:cubicBezTo>
                    <a:cubicBezTo>
                      <a:pt x="59639" y="1577252"/>
                      <a:pt x="59464" y="1578921"/>
                      <a:pt x="59376" y="1580591"/>
                    </a:cubicBezTo>
                    <a:cubicBezTo>
                      <a:pt x="60782" y="1581381"/>
                      <a:pt x="62011" y="1582787"/>
                      <a:pt x="62978" y="1584544"/>
                    </a:cubicBezTo>
                    <a:cubicBezTo>
                      <a:pt x="64384" y="1587180"/>
                      <a:pt x="64647" y="1589815"/>
                      <a:pt x="63681" y="1592099"/>
                    </a:cubicBezTo>
                    <a:cubicBezTo>
                      <a:pt x="61924" y="1596229"/>
                      <a:pt x="62626" y="1600885"/>
                      <a:pt x="63505" y="1606156"/>
                    </a:cubicBezTo>
                    <a:cubicBezTo>
                      <a:pt x="64208" y="1610724"/>
                      <a:pt x="65086" y="1615820"/>
                      <a:pt x="64208" y="1621267"/>
                    </a:cubicBezTo>
                    <a:cubicBezTo>
                      <a:pt x="63944" y="1622936"/>
                      <a:pt x="63593" y="1624430"/>
                      <a:pt x="63241" y="1625923"/>
                    </a:cubicBezTo>
                    <a:cubicBezTo>
                      <a:pt x="62802" y="1627856"/>
                      <a:pt x="62275" y="1629701"/>
                      <a:pt x="62275" y="1631194"/>
                    </a:cubicBezTo>
                    <a:cubicBezTo>
                      <a:pt x="62275" y="1633654"/>
                      <a:pt x="62978" y="1636466"/>
                      <a:pt x="63769" y="1639453"/>
                    </a:cubicBezTo>
                    <a:lnTo>
                      <a:pt x="64208" y="1641210"/>
                    </a:lnTo>
                    <a:cubicBezTo>
                      <a:pt x="68073" y="1656321"/>
                      <a:pt x="72115" y="1671958"/>
                      <a:pt x="68513" y="1688739"/>
                    </a:cubicBezTo>
                    <a:cubicBezTo>
                      <a:pt x="75365" y="1699545"/>
                      <a:pt x="75014" y="1711317"/>
                      <a:pt x="74750" y="1721859"/>
                    </a:cubicBezTo>
                    <a:cubicBezTo>
                      <a:pt x="74399" y="1734071"/>
                      <a:pt x="69479" y="1738903"/>
                      <a:pt x="57180" y="1739079"/>
                    </a:cubicBezTo>
                    <a:cubicBezTo>
                      <a:pt x="50327" y="1739167"/>
                      <a:pt x="43650" y="1739430"/>
                      <a:pt x="37149" y="1741187"/>
                    </a:cubicBezTo>
                    <a:cubicBezTo>
                      <a:pt x="32756" y="1742417"/>
                      <a:pt x="27046" y="1743472"/>
                      <a:pt x="22214" y="1740397"/>
                    </a:cubicBezTo>
                    <a:cubicBezTo>
                      <a:pt x="17206" y="1737234"/>
                      <a:pt x="15625" y="1731348"/>
                      <a:pt x="14658" y="1725988"/>
                    </a:cubicBezTo>
                    <a:cubicBezTo>
                      <a:pt x="13253" y="1717994"/>
                      <a:pt x="12198" y="1709911"/>
                      <a:pt x="11144" y="1702092"/>
                    </a:cubicBezTo>
                    <a:cubicBezTo>
                      <a:pt x="10529" y="1697612"/>
                      <a:pt x="9914" y="1693131"/>
                      <a:pt x="9299" y="1688739"/>
                    </a:cubicBezTo>
                    <a:cubicBezTo>
                      <a:pt x="9036" y="1686630"/>
                      <a:pt x="8596" y="1684609"/>
                      <a:pt x="8157" y="1682413"/>
                    </a:cubicBezTo>
                    <a:cubicBezTo>
                      <a:pt x="7630" y="1679690"/>
                      <a:pt x="7103" y="1676878"/>
                      <a:pt x="6751" y="1673979"/>
                    </a:cubicBezTo>
                    <a:lnTo>
                      <a:pt x="6664" y="1673452"/>
                    </a:lnTo>
                    <a:cubicBezTo>
                      <a:pt x="6224" y="1670026"/>
                      <a:pt x="5609" y="1665282"/>
                      <a:pt x="8509" y="1661592"/>
                    </a:cubicBezTo>
                    <a:cubicBezTo>
                      <a:pt x="8860" y="1661153"/>
                      <a:pt x="9036" y="1660889"/>
                      <a:pt x="9123" y="1660713"/>
                    </a:cubicBezTo>
                    <a:cubicBezTo>
                      <a:pt x="9036" y="1660450"/>
                      <a:pt x="8772" y="1659835"/>
                      <a:pt x="8069" y="1658517"/>
                    </a:cubicBezTo>
                    <a:cubicBezTo>
                      <a:pt x="4907" y="1652543"/>
                      <a:pt x="5434" y="1645515"/>
                      <a:pt x="6488" y="1640770"/>
                    </a:cubicBezTo>
                    <a:cubicBezTo>
                      <a:pt x="6751" y="1639540"/>
                      <a:pt x="6224" y="1637256"/>
                      <a:pt x="5697" y="1635060"/>
                    </a:cubicBezTo>
                    <a:cubicBezTo>
                      <a:pt x="5434" y="1633918"/>
                      <a:pt x="5170" y="1632776"/>
                      <a:pt x="4907" y="1631546"/>
                    </a:cubicBezTo>
                    <a:cubicBezTo>
                      <a:pt x="4467" y="1630579"/>
                      <a:pt x="3589" y="1628647"/>
                      <a:pt x="4116" y="1626275"/>
                    </a:cubicBezTo>
                    <a:cubicBezTo>
                      <a:pt x="6312" y="1615820"/>
                      <a:pt x="4643" y="1605278"/>
                      <a:pt x="2886" y="1594120"/>
                    </a:cubicBezTo>
                    <a:cubicBezTo>
                      <a:pt x="1129" y="1583314"/>
                      <a:pt x="-628" y="1572157"/>
                      <a:pt x="1129" y="1560472"/>
                    </a:cubicBezTo>
                    <a:cubicBezTo>
                      <a:pt x="2798" y="1549227"/>
                      <a:pt x="2798" y="1537718"/>
                      <a:pt x="1041" y="1527263"/>
                    </a:cubicBezTo>
                    <a:cubicBezTo>
                      <a:pt x="-1068" y="1514525"/>
                      <a:pt x="426" y="1502401"/>
                      <a:pt x="2007" y="1493176"/>
                    </a:cubicBezTo>
                    <a:cubicBezTo>
                      <a:pt x="2622" y="1489662"/>
                      <a:pt x="2710" y="1485884"/>
                      <a:pt x="2798" y="1481931"/>
                    </a:cubicBezTo>
                    <a:cubicBezTo>
                      <a:pt x="2974" y="1474990"/>
                      <a:pt x="3237" y="1467171"/>
                      <a:pt x="6488" y="1459616"/>
                    </a:cubicBezTo>
                    <a:cubicBezTo>
                      <a:pt x="2183" y="1448634"/>
                      <a:pt x="3940" y="1437828"/>
                      <a:pt x="5521" y="1428340"/>
                    </a:cubicBezTo>
                    <a:cubicBezTo>
                      <a:pt x="6576" y="1422015"/>
                      <a:pt x="7630" y="1415953"/>
                      <a:pt x="6927" y="1410154"/>
                    </a:cubicBezTo>
                    <a:cubicBezTo>
                      <a:pt x="4907" y="1393023"/>
                      <a:pt x="7981" y="1376155"/>
                      <a:pt x="11496" y="1359023"/>
                    </a:cubicBezTo>
                    <a:cubicBezTo>
                      <a:pt x="12023" y="1356651"/>
                      <a:pt x="12198" y="1354104"/>
                      <a:pt x="12462" y="1351380"/>
                    </a:cubicBezTo>
                    <a:cubicBezTo>
                      <a:pt x="12989" y="1345845"/>
                      <a:pt x="13604" y="1339608"/>
                      <a:pt x="16679" y="1333546"/>
                    </a:cubicBezTo>
                    <a:cubicBezTo>
                      <a:pt x="16328" y="1332492"/>
                      <a:pt x="15888" y="1331262"/>
                      <a:pt x="15800" y="1329768"/>
                    </a:cubicBezTo>
                    <a:cubicBezTo>
                      <a:pt x="15713" y="1328890"/>
                      <a:pt x="15537" y="1327835"/>
                      <a:pt x="15273" y="1326693"/>
                    </a:cubicBezTo>
                    <a:cubicBezTo>
                      <a:pt x="14570" y="1322828"/>
                      <a:pt x="13604" y="1317996"/>
                      <a:pt x="16064" y="1313779"/>
                    </a:cubicBezTo>
                    <a:cubicBezTo>
                      <a:pt x="18963" y="1308683"/>
                      <a:pt x="20632" y="1304642"/>
                      <a:pt x="19578" y="1301040"/>
                    </a:cubicBezTo>
                    <a:cubicBezTo>
                      <a:pt x="18260" y="1296472"/>
                      <a:pt x="19578" y="1292782"/>
                      <a:pt x="20632" y="1290058"/>
                    </a:cubicBezTo>
                    <a:cubicBezTo>
                      <a:pt x="21687" y="1287247"/>
                      <a:pt x="21599" y="1286895"/>
                      <a:pt x="21072" y="1285929"/>
                    </a:cubicBezTo>
                    <a:cubicBezTo>
                      <a:pt x="17733" y="1280131"/>
                      <a:pt x="19930" y="1272839"/>
                      <a:pt x="21862" y="1266513"/>
                    </a:cubicBezTo>
                    <a:cubicBezTo>
                      <a:pt x="22126" y="1265635"/>
                      <a:pt x="22389" y="1264756"/>
                      <a:pt x="22653" y="1263966"/>
                    </a:cubicBezTo>
                    <a:cubicBezTo>
                      <a:pt x="24849" y="1256322"/>
                      <a:pt x="25816" y="1248591"/>
                      <a:pt x="26870" y="1240333"/>
                    </a:cubicBezTo>
                    <a:cubicBezTo>
                      <a:pt x="27221" y="1237434"/>
                      <a:pt x="27573" y="1234535"/>
                      <a:pt x="28012" y="1231635"/>
                    </a:cubicBezTo>
                    <a:cubicBezTo>
                      <a:pt x="28276" y="1229966"/>
                      <a:pt x="28451" y="1228297"/>
                      <a:pt x="28627" y="1226452"/>
                    </a:cubicBezTo>
                    <a:cubicBezTo>
                      <a:pt x="29330" y="1218809"/>
                      <a:pt x="30208" y="1209408"/>
                      <a:pt x="37764" y="1202029"/>
                    </a:cubicBezTo>
                    <a:cubicBezTo>
                      <a:pt x="34513" y="1191135"/>
                      <a:pt x="38379" y="1182174"/>
                      <a:pt x="41805" y="1174179"/>
                    </a:cubicBezTo>
                    <a:cubicBezTo>
                      <a:pt x="43299" y="1170753"/>
                      <a:pt x="44616" y="1167590"/>
                      <a:pt x="45407" y="1164427"/>
                    </a:cubicBezTo>
                    <a:cubicBezTo>
                      <a:pt x="45759" y="1162846"/>
                      <a:pt x="46198" y="1161265"/>
                      <a:pt x="46637" y="1159859"/>
                    </a:cubicBezTo>
                    <a:cubicBezTo>
                      <a:pt x="47516" y="1156872"/>
                      <a:pt x="48306" y="1154061"/>
                      <a:pt x="48394" y="1151601"/>
                    </a:cubicBezTo>
                    <a:cubicBezTo>
                      <a:pt x="48570" y="1132361"/>
                      <a:pt x="54456" y="1114614"/>
                      <a:pt x="60869" y="1096692"/>
                    </a:cubicBezTo>
                    <a:cubicBezTo>
                      <a:pt x="62539" y="1092036"/>
                      <a:pt x="63593" y="1087204"/>
                      <a:pt x="64647" y="1082108"/>
                    </a:cubicBezTo>
                    <a:cubicBezTo>
                      <a:pt x="65965" y="1075959"/>
                      <a:pt x="67283" y="1069721"/>
                      <a:pt x="69830" y="1063483"/>
                    </a:cubicBezTo>
                    <a:cubicBezTo>
                      <a:pt x="72290" y="1057509"/>
                      <a:pt x="74311" y="1051359"/>
                      <a:pt x="76419" y="1044946"/>
                    </a:cubicBezTo>
                    <a:cubicBezTo>
                      <a:pt x="80285" y="1033086"/>
                      <a:pt x="84238" y="1020874"/>
                      <a:pt x="91355" y="1009541"/>
                    </a:cubicBezTo>
                    <a:cubicBezTo>
                      <a:pt x="91970" y="1008575"/>
                      <a:pt x="92321" y="1006466"/>
                      <a:pt x="92672" y="1004446"/>
                    </a:cubicBezTo>
                    <a:cubicBezTo>
                      <a:pt x="92848" y="1003303"/>
                      <a:pt x="93024" y="1002161"/>
                      <a:pt x="93287" y="1001019"/>
                    </a:cubicBezTo>
                    <a:cubicBezTo>
                      <a:pt x="93551" y="999877"/>
                      <a:pt x="93639" y="998559"/>
                      <a:pt x="93815" y="997154"/>
                    </a:cubicBezTo>
                    <a:cubicBezTo>
                      <a:pt x="94166" y="993376"/>
                      <a:pt x="94605" y="989071"/>
                      <a:pt x="97329" y="985381"/>
                    </a:cubicBezTo>
                    <a:cubicBezTo>
                      <a:pt x="102248" y="978704"/>
                      <a:pt x="104093" y="970622"/>
                      <a:pt x="106114" y="962188"/>
                    </a:cubicBezTo>
                    <a:cubicBezTo>
                      <a:pt x="106993" y="958410"/>
                      <a:pt x="107959" y="954457"/>
                      <a:pt x="109101" y="950591"/>
                    </a:cubicBezTo>
                    <a:cubicBezTo>
                      <a:pt x="110155" y="947165"/>
                      <a:pt x="111737" y="944090"/>
                      <a:pt x="113142" y="941191"/>
                    </a:cubicBezTo>
                    <a:cubicBezTo>
                      <a:pt x="115251" y="937062"/>
                      <a:pt x="117008" y="933460"/>
                      <a:pt x="117359" y="929155"/>
                    </a:cubicBezTo>
                    <a:cubicBezTo>
                      <a:pt x="117886" y="922478"/>
                      <a:pt x="121401" y="916592"/>
                      <a:pt x="124475" y="911321"/>
                    </a:cubicBezTo>
                    <a:cubicBezTo>
                      <a:pt x="125618" y="909388"/>
                      <a:pt x="126672" y="907631"/>
                      <a:pt x="127550" y="905874"/>
                    </a:cubicBezTo>
                    <a:cubicBezTo>
                      <a:pt x="128956" y="903150"/>
                      <a:pt x="130713" y="900778"/>
                      <a:pt x="132295" y="898758"/>
                    </a:cubicBezTo>
                    <a:lnTo>
                      <a:pt x="132909" y="897967"/>
                    </a:lnTo>
                    <a:cubicBezTo>
                      <a:pt x="133612" y="897088"/>
                      <a:pt x="134315" y="896385"/>
                      <a:pt x="135018" y="895770"/>
                    </a:cubicBezTo>
                    <a:cubicBezTo>
                      <a:pt x="135721" y="884701"/>
                      <a:pt x="141168" y="875828"/>
                      <a:pt x="146000" y="867921"/>
                    </a:cubicBezTo>
                    <a:cubicBezTo>
                      <a:pt x="148020" y="864670"/>
                      <a:pt x="149865" y="861595"/>
                      <a:pt x="151447" y="858433"/>
                    </a:cubicBezTo>
                    <a:cubicBezTo>
                      <a:pt x="152062" y="857115"/>
                      <a:pt x="152764" y="855885"/>
                      <a:pt x="153467" y="854743"/>
                    </a:cubicBezTo>
                    <a:cubicBezTo>
                      <a:pt x="154609" y="852722"/>
                      <a:pt x="155751" y="850701"/>
                      <a:pt x="156103" y="849120"/>
                    </a:cubicBezTo>
                    <a:cubicBezTo>
                      <a:pt x="158738" y="835591"/>
                      <a:pt x="163746" y="824082"/>
                      <a:pt x="172092" y="813012"/>
                    </a:cubicBezTo>
                    <a:cubicBezTo>
                      <a:pt x="174904" y="809234"/>
                      <a:pt x="177100" y="804754"/>
                      <a:pt x="179472" y="800010"/>
                    </a:cubicBezTo>
                    <a:cubicBezTo>
                      <a:pt x="181229" y="796408"/>
                      <a:pt x="183074" y="792630"/>
                      <a:pt x="185358" y="789028"/>
                    </a:cubicBezTo>
                    <a:cubicBezTo>
                      <a:pt x="185973" y="788062"/>
                      <a:pt x="186500" y="787095"/>
                      <a:pt x="187115" y="786129"/>
                    </a:cubicBezTo>
                    <a:cubicBezTo>
                      <a:pt x="188784" y="783230"/>
                      <a:pt x="190717" y="779891"/>
                      <a:pt x="193265" y="776904"/>
                    </a:cubicBezTo>
                    <a:cubicBezTo>
                      <a:pt x="193704" y="776377"/>
                      <a:pt x="194231" y="775762"/>
                      <a:pt x="194759" y="775235"/>
                    </a:cubicBezTo>
                    <a:cubicBezTo>
                      <a:pt x="195022" y="774972"/>
                      <a:pt x="195461" y="774532"/>
                      <a:pt x="195725" y="774269"/>
                    </a:cubicBezTo>
                    <a:cubicBezTo>
                      <a:pt x="195901" y="773302"/>
                      <a:pt x="196164" y="772336"/>
                      <a:pt x="196428" y="771370"/>
                    </a:cubicBezTo>
                    <a:lnTo>
                      <a:pt x="195022" y="770754"/>
                    </a:lnTo>
                    <a:lnTo>
                      <a:pt x="196691" y="770315"/>
                    </a:lnTo>
                    <a:cubicBezTo>
                      <a:pt x="199854" y="759158"/>
                      <a:pt x="205565" y="749670"/>
                      <a:pt x="211187" y="740445"/>
                    </a:cubicBezTo>
                    <a:cubicBezTo>
                      <a:pt x="213911" y="735964"/>
                      <a:pt x="216458" y="731747"/>
                      <a:pt x="218743" y="727355"/>
                    </a:cubicBezTo>
                    <a:cubicBezTo>
                      <a:pt x="224980" y="715319"/>
                      <a:pt x="232096" y="703810"/>
                      <a:pt x="238949" y="692653"/>
                    </a:cubicBezTo>
                    <a:lnTo>
                      <a:pt x="241145" y="689050"/>
                    </a:lnTo>
                    <a:cubicBezTo>
                      <a:pt x="243166" y="685800"/>
                      <a:pt x="245626" y="683076"/>
                      <a:pt x="247998" y="680441"/>
                    </a:cubicBezTo>
                    <a:cubicBezTo>
                      <a:pt x="248613" y="679738"/>
                      <a:pt x="249228" y="679035"/>
                      <a:pt x="249843" y="678332"/>
                    </a:cubicBezTo>
                    <a:cubicBezTo>
                      <a:pt x="250546" y="677542"/>
                      <a:pt x="251336" y="676839"/>
                      <a:pt x="251951" y="676224"/>
                    </a:cubicBezTo>
                    <a:cubicBezTo>
                      <a:pt x="252478" y="675785"/>
                      <a:pt x="253181" y="675082"/>
                      <a:pt x="253445" y="674643"/>
                    </a:cubicBezTo>
                    <a:cubicBezTo>
                      <a:pt x="252566" y="671392"/>
                      <a:pt x="252918" y="668581"/>
                      <a:pt x="254587" y="666384"/>
                    </a:cubicBezTo>
                    <a:cubicBezTo>
                      <a:pt x="256168" y="664188"/>
                      <a:pt x="257838" y="661904"/>
                      <a:pt x="259419" y="659707"/>
                    </a:cubicBezTo>
                    <a:cubicBezTo>
                      <a:pt x="263987" y="653206"/>
                      <a:pt x="268731" y="646529"/>
                      <a:pt x="274881" y="640995"/>
                    </a:cubicBezTo>
                    <a:cubicBezTo>
                      <a:pt x="277341" y="638798"/>
                      <a:pt x="278922" y="636602"/>
                      <a:pt x="279625" y="634581"/>
                    </a:cubicBezTo>
                    <a:cubicBezTo>
                      <a:pt x="283579" y="623160"/>
                      <a:pt x="289465" y="613057"/>
                      <a:pt x="297723" y="603832"/>
                    </a:cubicBezTo>
                    <a:cubicBezTo>
                      <a:pt x="303258" y="597595"/>
                      <a:pt x="308002" y="590654"/>
                      <a:pt x="313010" y="583275"/>
                    </a:cubicBezTo>
                    <a:cubicBezTo>
                      <a:pt x="315294" y="579936"/>
                      <a:pt x="317578" y="576510"/>
                      <a:pt x="320038" y="573259"/>
                    </a:cubicBezTo>
                    <a:cubicBezTo>
                      <a:pt x="321707" y="570975"/>
                      <a:pt x="323376" y="568691"/>
                      <a:pt x="324958" y="566319"/>
                    </a:cubicBezTo>
                    <a:cubicBezTo>
                      <a:pt x="329351" y="560169"/>
                      <a:pt x="333831" y="553844"/>
                      <a:pt x="338663" y="547870"/>
                    </a:cubicBezTo>
                    <a:cubicBezTo>
                      <a:pt x="340771" y="545322"/>
                      <a:pt x="342792" y="542686"/>
                      <a:pt x="344813" y="540051"/>
                    </a:cubicBezTo>
                    <a:cubicBezTo>
                      <a:pt x="351929" y="530826"/>
                      <a:pt x="359397" y="521338"/>
                      <a:pt x="368270" y="513343"/>
                    </a:cubicBezTo>
                    <a:cubicBezTo>
                      <a:pt x="373277" y="508862"/>
                      <a:pt x="377407" y="503503"/>
                      <a:pt x="381799" y="497881"/>
                    </a:cubicBezTo>
                    <a:cubicBezTo>
                      <a:pt x="387246" y="490852"/>
                      <a:pt x="392957" y="483561"/>
                      <a:pt x="400600" y="477674"/>
                    </a:cubicBezTo>
                    <a:cubicBezTo>
                      <a:pt x="406574" y="473106"/>
                      <a:pt x="410703" y="468362"/>
                      <a:pt x="413690" y="462739"/>
                    </a:cubicBezTo>
                    <a:cubicBezTo>
                      <a:pt x="419664" y="451318"/>
                      <a:pt x="428801" y="442709"/>
                      <a:pt x="437762" y="434802"/>
                    </a:cubicBezTo>
                    <a:cubicBezTo>
                      <a:pt x="449095" y="424786"/>
                      <a:pt x="459901" y="413717"/>
                      <a:pt x="470356" y="402999"/>
                    </a:cubicBezTo>
                    <a:cubicBezTo>
                      <a:pt x="474749" y="398430"/>
                      <a:pt x="479317" y="393774"/>
                      <a:pt x="483885" y="389206"/>
                    </a:cubicBezTo>
                    <a:cubicBezTo>
                      <a:pt x="486257" y="386834"/>
                      <a:pt x="488629" y="384461"/>
                      <a:pt x="490914" y="382089"/>
                    </a:cubicBezTo>
                    <a:cubicBezTo>
                      <a:pt x="496712" y="376291"/>
                      <a:pt x="502686" y="370229"/>
                      <a:pt x="508748" y="364431"/>
                    </a:cubicBezTo>
                    <a:cubicBezTo>
                      <a:pt x="509275" y="363904"/>
                      <a:pt x="509978" y="363201"/>
                      <a:pt x="510593" y="362410"/>
                    </a:cubicBezTo>
                    <a:cubicBezTo>
                      <a:pt x="513053" y="359511"/>
                      <a:pt x="517094" y="354767"/>
                      <a:pt x="524122" y="354679"/>
                    </a:cubicBezTo>
                    <a:cubicBezTo>
                      <a:pt x="524386" y="354328"/>
                      <a:pt x="524650" y="353888"/>
                      <a:pt x="525001" y="353449"/>
                    </a:cubicBezTo>
                    <a:cubicBezTo>
                      <a:pt x="533523" y="340271"/>
                      <a:pt x="545646" y="332628"/>
                      <a:pt x="556365" y="326829"/>
                    </a:cubicBezTo>
                    <a:cubicBezTo>
                      <a:pt x="559440" y="325160"/>
                      <a:pt x="562427" y="321734"/>
                      <a:pt x="565238" y="318395"/>
                    </a:cubicBezTo>
                    <a:lnTo>
                      <a:pt x="565765" y="317780"/>
                    </a:lnTo>
                    <a:cubicBezTo>
                      <a:pt x="575517" y="306359"/>
                      <a:pt x="585884" y="298189"/>
                      <a:pt x="597480" y="292742"/>
                    </a:cubicBezTo>
                    <a:cubicBezTo>
                      <a:pt x="599413" y="291864"/>
                      <a:pt x="601082" y="290634"/>
                      <a:pt x="602049" y="289404"/>
                    </a:cubicBezTo>
                    <a:cubicBezTo>
                      <a:pt x="611273" y="277543"/>
                      <a:pt x="623221" y="269461"/>
                      <a:pt x="634818" y="261642"/>
                    </a:cubicBezTo>
                    <a:cubicBezTo>
                      <a:pt x="639474" y="258479"/>
                      <a:pt x="644218" y="255316"/>
                      <a:pt x="648699" y="251890"/>
                    </a:cubicBezTo>
                    <a:cubicBezTo>
                      <a:pt x="658890" y="244071"/>
                      <a:pt x="669960" y="237306"/>
                      <a:pt x="680590" y="230717"/>
                    </a:cubicBezTo>
                    <a:cubicBezTo>
                      <a:pt x="686476" y="227028"/>
                      <a:pt x="692626" y="223250"/>
                      <a:pt x="698512" y="219384"/>
                    </a:cubicBezTo>
                    <a:cubicBezTo>
                      <a:pt x="703256" y="216221"/>
                      <a:pt x="707737" y="212707"/>
                      <a:pt x="712569" y="209105"/>
                    </a:cubicBezTo>
                    <a:cubicBezTo>
                      <a:pt x="714765" y="207348"/>
                      <a:pt x="717049" y="205679"/>
                      <a:pt x="719246" y="203922"/>
                    </a:cubicBezTo>
                    <a:cubicBezTo>
                      <a:pt x="719421" y="203834"/>
                      <a:pt x="719597" y="203658"/>
                      <a:pt x="719685" y="203571"/>
                    </a:cubicBezTo>
                    <a:cubicBezTo>
                      <a:pt x="720739" y="202692"/>
                      <a:pt x="722496" y="201111"/>
                      <a:pt x="725044" y="200671"/>
                    </a:cubicBezTo>
                    <a:cubicBezTo>
                      <a:pt x="729612" y="199881"/>
                      <a:pt x="733478" y="197245"/>
                      <a:pt x="737871" y="194170"/>
                    </a:cubicBezTo>
                    <a:cubicBezTo>
                      <a:pt x="739891" y="192765"/>
                      <a:pt x="741912" y="191359"/>
                      <a:pt x="744108" y="190041"/>
                    </a:cubicBezTo>
                    <a:cubicBezTo>
                      <a:pt x="749028" y="187142"/>
                      <a:pt x="754211" y="185033"/>
                      <a:pt x="759219" y="182925"/>
                    </a:cubicBezTo>
                    <a:cubicBezTo>
                      <a:pt x="762206" y="181695"/>
                      <a:pt x="765017" y="180553"/>
                      <a:pt x="767741" y="179235"/>
                    </a:cubicBezTo>
                    <a:cubicBezTo>
                      <a:pt x="770640" y="177917"/>
                      <a:pt x="772573" y="176599"/>
                      <a:pt x="773715" y="175282"/>
                    </a:cubicBezTo>
                    <a:cubicBezTo>
                      <a:pt x="780567" y="167463"/>
                      <a:pt x="789177" y="162894"/>
                      <a:pt x="797348" y="159029"/>
                    </a:cubicBezTo>
                    <a:cubicBezTo>
                      <a:pt x="801389" y="157096"/>
                      <a:pt x="805342" y="154812"/>
                      <a:pt x="809471" y="152440"/>
                    </a:cubicBezTo>
                    <a:cubicBezTo>
                      <a:pt x="813073" y="150331"/>
                      <a:pt x="816851" y="148135"/>
                      <a:pt x="820717" y="146202"/>
                    </a:cubicBezTo>
                    <a:cubicBezTo>
                      <a:pt x="831171" y="141019"/>
                      <a:pt x="841977" y="136187"/>
                      <a:pt x="852344" y="131530"/>
                    </a:cubicBezTo>
                    <a:lnTo>
                      <a:pt x="854980" y="130301"/>
                    </a:lnTo>
                    <a:cubicBezTo>
                      <a:pt x="858933" y="128543"/>
                      <a:pt x="862887" y="127401"/>
                      <a:pt x="866840" y="126259"/>
                    </a:cubicBezTo>
                    <a:cubicBezTo>
                      <a:pt x="874395" y="124063"/>
                      <a:pt x="880897" y="122218"/>
                      <a:pt x="885289" y="116507"/>
                    </a:cubicBezTo>
                    <a:lnTo>
                      <a:pt x="887310" y="113872"/>
                    </a:lnTo>
                    <a:lnTo>
                      <a:pt x="890648" y="113960"/>
                    </a:lnTo>
                    <a:cubicBezTo>
                      <a:pt x="897149" y="114135"/>
                      <a:pt x="902860" y="110797"/>
                      <a:pt x="909361" y="106844"/>
                    </a:cubicBezTo>
                    <a:cubicBezTo>
                      <a:pt x="916741" y="102451"/>
                      <a:pt x="924999" y="97531"/>
                      <a:pt x="935717" y="97795"/>
                    </a:cubicBezTo>
                    <a:cubicBezTo>
                      <a:pt x="936420" y="97795"/>
                      <a:pt x="939231" y="97531"/>
                      <a:pt x="945469" y="92523"/>
                    </a:cubicBezTo>
                    <a:cubicBezTo>
                      <a:pt x="954167" y="85495"/>
                      <a:pt x="963918" y="82332"/>
                      <a:pt x="973407" y="79257"/>
                    </a:cubicBezTo>
                    <a:cubicBezTo>
                      <a:pt x="977448" y="77940"/>
                      <a:pt x="981313" y="76710"/>
                      <a:pt x="985003" y="75216"/>
                    </a:cubicBezTo>
                    <a:cubicBezTo>
                      <a:pt x="988078" y="73986"/>
                      <a:pt x="991153" y="73196"/>
                      <a:pt x="994052" y="72405"/>
                    </a:cubicBezTo>
                    <a:cubicBezTo>
                      <a:pt x="996951" y="71614"/>
                      <a:pt x="999763" y="70911"/>
                      <a:pt x="1002135" y="69857"/>
                    </a:cubicBezTo>
                    <a:cubicBezTo>
                      <a:pt x="1009778" y="66431"/>
                      <a:pt x="1017685" y="63971"/>
                      <a:pt x="1025240" y="61687"/>
                    </a:cubicBezTo>
                    <a:cubicBezTo>
                      <a:pt x="1028403" y="60720"/>
                      <a:pt x="1031741" y="59666"/>
                      <a:pt x="1034904" y="58612"/>
                    </a:cubicBezTo>
                    <a:lnTo>
                      <a:pt x="1037979" y="57558"/>
                    </a:lnTo>
                    <a:cubicBezTo>
                      <a:pt x="1043953" y="55537"/>
                      <a:pt x="1050015" y="53516"/>
                      <a:pt x="1056165" y="52023"/>
                    </a:cubicBezTo>
                    <a:cubicBezTo>
                      <a:pt x="1056516" y="51847"/>
                      <a:pt x="1057307" y="51408"/>
                      <a:pt x="1057834" y="51056"/>
                    </a:cubicBezTo>
                    <a:cubicBezTo>
                      <a:pt x="1064687" y="46927"/>
                      <a:pt x="1069343" y="47718"/>
                      <a:pt x="1072418" y="49475"/>
                    </a:cubicBezTo>
                    <a:cubicBezTo>
                      <a:pt x="1079710" y="43325"/>
                      <a:pt x="1088319" y="42798"/>
                      <a:pt x="1095435" y="42447"/>
                    </a:cubicBezTo>
                    <a:cubicBezTo>
                      <a:pt x="1099477" y="42183"/>
                      <a:pt x="1103342" y="42007"/>
                      <a:pt x="1106505" y="40865"/>
                    </a:cubicBezTo>
                    <a:cubicBezTo>
                      <a:pt x="1108789" y="40075"/>
                      <a:pt x="1111073" y="39548"/>
                      <a:pt x="1113094" y="39196"/>
                    </a:cubicBezTo>
                    <a:cubicBezTo>
                      <a:pt x="1115290" y="38757"/>
                      <a:pt x="1117311" y="38318"/>
                      <a:pt x="1118805" y="37615"/>
                    </a:cubicBezTo>
                    <a:cubicBezTo>
                      <a:pt x="1132685" y="30850"/>
                      <a:pt x="1145161" y="28390"/>
                      <a:pt x="1157987" y="29796"/>
                    </a:cubicBezTo>
                    <a:cubicBezTo>
                      <a:pt x="1159042" y="29884"/>
                      <a:pt x="1161150" y="29708"/>
                      <a:pt x="1165191" y="27775"/>
                    </a:cubicBezTo>
                    <a:cubicBezTo>
                      <a:pt x="1176700" y="22504"/>
                      <a:pt x="1188121" y="20395"/>
                      <a:pt x="1197785" y="18990"/>
                    </a:cubicBezTo>
                    <a:cubicBezTo>
                      <a:pt x="1201826" y="18375"/>
                      <a:pt x="1205780" y="18111"/>
                      <a:pt x="1209645" y="17760"/>
                    </a:cubicBezTo>
                    <a:cubicBezTo>
                      <a:pt x="1217904" y="17145"/>
                      <a:pt x="1225635" y="16530"/>
                      <a:pt x="1232927" y="13455"/>
                    </a:cubicBezTo>
                    <a:cubicBezTo>
                      <a:pt x="1240394" y="10380"/>
                      <a:pt x="1248477" y="9853"/>
                      <a:pt x="1256296" y="9326"/>
                    </a:cubicBezTo>
                    <a:cubicBezTo>
                      <a:pt x="1257789" y="9238"/>
                      <a:pt x="1259283" y="9150"/>
                      <a:pt x="1260776" y="9062"/>
                    </a:cubicBezTo>
                    <a:cubicBezTo>
                      <a:pt x="1266750" y="8623"/>
                      <a:pt x="1272812" y="8711"/>
                      <a:pt x="1278611" y="8799"/>
                    </a:cubicBezTo>
                    <a:cubicBezTo>
                      <a:pt x="1280719" y="8799"/>
                      <a:pt x="1282828" y="8887"/>
                      <a:pt x="1284936" y="8887"/>
                    </a:cubicBezTo>
                    <a:cubicBezTo>
                      <a:pt x="1287044" y="8887"/>
                      <a:pt x="1289241" y="8799"/>
                      <a:pt x="1291525" y="8623"/>
                    </a:cubicBezTo>
                    <a:cubicBezTo>
                      <a:pt x="1296181" y="8359"/>
                      <a:pt x="1301013" y="8008"/>
                      <a:pt x="1306109" y="8887"/>
                    </a:cubicBezTo>
                    <a:lnTo>
                      <a:pt x="1306460" y="8974"/>
                    </a:lnTo>
                    <a:cubicBezTo>
                      <a:pt x="1306724" y="8974"/>
                      <a:pt x="1307075" y="9062"/>
                      <a:pt x="1307339" y="9150"/>
                    </a:cubicBezTo>
                    <a:cubicBezTo>
                      <a:pt x="1314982" y="3528"/>
                      <a:pt x="1323240" y="4670"/>
                      <a:pt x="1329302" y="5548"/>
                    </a:cubicBezTo>
                    <a:cubicBezTo>
                      <a:pt x="1331938" y="5900"/>
                      <a:pt x="1334486" y="6251"/>
                      <a:pt x="1336682" y="6163"/>
                    </a:cubicBezTo>
                    <a:cubicBezTo>
                      <a:pt x="1341953" y="5812"/>
                      <a:pt x="1347400" y="5285"/>
                      <a:pt x="1352496" y="3791"/>
                    </a:cubicBezTo>
                    <a:cubicBezTo>
                      <a:pt x="1370593" y="-1656"/>
                      <a:pt x="1388955" y="-250"/>
                      <a:pt x="1407756" y="1946"/>
                    </a:cubicBezTo>
                    <a:cubicBezTo>
                      <a:pt x="1411006" y="2298"/>
                      <a:pt x="1414520" y="2298"/>
                      <a:pt x="1418122" y="2298"/>
                    </a:cubicBezTo>
                    <a:cubicBezTo>
                      <a:pt x="1425414" y="2298"/>
                      <a:pt x="1433497" y="2210"/>
                      <a:pt x="1441404" y="5460"/>
                    </a:cubicBezTo>
                    <a:cubicBezTo>
                      <a:pt x="1445972" y="3615"/>
                      <a:pt x="1450453" y="4230"/>
                      <a:pt x="1453967" y="4670"/>
                    </a:cubicBezTo>
                    <a:cubicBezTo>
                      <a:pt x="1456427" y="5021"/>
                      <a:pt x="1458623" y="5285"/>
                      <a:pt x="1460380" y="4757"/>
                    </a:cubicBezTo>
                    <a:cubicBezTo>
                      <a:pt x="1468023" y="2649"/>
                      <a:pt x="1475842" y="4230"/>
                      <a:pt x="1483486" y="5812"/>
                    </a:cubicBezTo>
                    <a:cubicBezTo>
                      <a:pt x="1486648" y="6427"/>
                      <a:pt x="1489723" y="7042"/>
                      <a:pt x="1492534" y="7393"/>
                    </a:cubicBezTo>
                    <a:cubicBezTo>
                      <a:pt x="1494467" y="7569"/>
                      <a:pt x="1496312" y="7920"/>
                      <a:pt x="1498157" y="8272"/>
                    </a:cubicBezTo>
                    <a:cubicBezTo>
                      <a:pt x="1501847" y="8887"/>
                      <a:pt x="1505976" y="9677"/>
                      <a:pt x="1507909" y="8799"/>
                    </a:cubicBezTo>
                    <a:cubicBezTo>
                      <a:pt x="1513619" y="6251"/>
                      <a:pt x="1517836" y="7569"/>
                      <a:pt x="1520648" y="8447"/>
                    </a:cubicBezTo>
                    <a:cubicBezTo>
                      <a:pt x="1521438" y="8711"/>
                      <a:pt x="1522053" y="8887"/>
                      <a:pt x="1522580" y="8974"/>
                    </a:cubicBezTo>
                    <a:cubicBezTo>
                      <a:pt x="1524777" y="9238"/>
                      <a:pt x="1526973" y="9677"/>
                      <a:pt x="1528994" y="10117"/>
                    </a:cubicBezTo>
                    <a:cubicBezTo>
                      <a:pt x="1532420" y="10819"/>
                      <a:pt x="1535671" y="11522"/>
                      <a:pt x="1538570" y="11347"/>
                    </a:cubicBezTo>
                    <a:cubicBezTo>
                      <a:pt x="1546037" y="10907"/>
                      <a:pt x="1553329" y="11259"/>
                      <a:pt x="1560445" y="11610"/>
                    </a:cubicBezTo>
                    <a:cubicBezTo>
                      <a:pt x="1567122" y="11961"/>
                      <a:pt x="1573448" y="12225"/>
                      <a:pt x="1579773" y="11961"/>
                    </a:cubicBezTo>
                    <a:cubicBezTo>
                      <a:pt x="1587417" y="11610"/>
                      <a:pt x="1594884" y="13367"/>
                      <a:pt x="1602000" y="15036"/>
                    </a:cubicBezTo>
                    <a:cubicBezTo>
                      <a:pt x="1604987" y="15739"/>
                      <a:pt x="1607711" y="16354"/>
                      <a:pt x="1610522" y="16881"/>
                    </a:cubicBezTo>
                    <a:cubicBezTo>
                      <a:pt x="1613685" y="17496"/>
                      <a:pt x="1616760" y="18287"/>
                      <a:pt x="1619835" y="18990"/>
                    </a:cubicBezTo>
                    <a:cubicBezTo>
                      <a:pt x="1625897" y="20483"/>
                      <a:pt x="1631607" y="21977"/>
                      <a:pt x="1636703" y="21538"/>
                    </a:cubicBezTo>
                    <a:cubicBezTo>
                      <a:pt x="1646542" y="20659"/>
                      <a:pt x="1654976" y="23734"/>
                      <a:pt x="1662444" y="26545"/>
                    </a:cubicBezTo>
                    <a:cubicBezTo>
                      <a:pt x="1666924" y="28214"/>
                      <a:pt x="1671229" y="29796"/>
                      <a:pt x="1675534" y="30411"/>
                    </a:cubicBezTo>
                    <a:cubicBezTo>
                      <a:pt x="1677291" y="30674"/>
                      <a:pt x="1678872" y="31201"/>
                      <a:pt x="1680190" y="31641"/>
                    </a:cubicBezTo>
                    <a:cubicBezTo>
                      <a:pt x="1681069" y="31904"/>
                      <a:pt x="1682211" y="32344"/>
                      <a:pt x="1682738" y="32344"/>
                    </a:cubicBezTo>
                    <a:cubicBezTo>
                      <a:pt x="1697497" y="32168"/>
                      <a:pt x="1709621" y="34803"/>
                      <a:pt x="1720866" y="40602"/>
                    </a:cubicBezTo>
                    <a:cubicBezTo>
                      <a:pt x="1725523" y="42974"/>
                      <a:pt x="1731497" y="43677"/>
                      <a:pt x="1737910" y="44467"/>
                    </a:cubicBezTo>
                    <a:cubicBezTo>
                      <a:pt x="1740809" y="44819"/>
                      <a:pt x="1743796" y="45170"/>
                      <a:pt x="1746783" y="45697"/>
                    </a:cubicBezTo>
                    <a:cubicBezTo>
                      <a:pt x="1747662" y="45873"/>
                      <a:pt x="1749068" y="45785"/>
                      <a:pt x="1750385" y="45609"/>
                    </a:cubicBezTo>
                    <a:cubicBezTo>
                      <a:pt x="1756184" y="45170"/>
                      <a:pt x="1760576" y="48069"/>
                      <a:pt x="1763739" y="50178"/>
                    </a:cubicBezTo>
                    <a:cubicBezTo>
                      <a:pt x="1767429" y="52638"/>
                      <a:pt x="1768835" y="53341"/>
                      <a:pt x="1771382" y="52550"/>
                    </a:cubicBezTo>
                    <a:cubicBezTo>
                      <a:pt x="1781310" y="49387"/>
                      <a:pt x="1793522" y="55010"/>
                      <a:pt x="1798266" y="57558"/>
                    </a:cubicBezTo>
                    <a:cubicBezTo>
                      <a:pt x="1805997" y="61687"/>
                      <a:pt x="1814431" y="64234"/>
                      <a:pt x="1823216" y="66958"/>
                    </a:cubicBezTo>
                    <a:cubicBezTo>
                      <a:pt x="1831826" y="69594"/>
                      <a:pt x="1840787" y="72317"/>
                      <a:pt x="1849221" y="76710"/>
                    </a:cubicBezTo>
                    <a:cubicBezTo>
                      <a:pt x="1853438" y="78818"/>
                      <a:pt x="1858182" y="80048"/>
                      <a:pt x="1863189" y="81278"/>
                    </a:cubicBezTo>
                    <a:cubicBezTo>
                      <a:pt x="1869779" y="82859"/>
                      <a:pt x="1876543" y="84529"/>
                      <a:pt x="1882869" y="88482"/>
                    </a:cubicBezTo>
                    <a:cubicBezTo>
                      <a:pt x="1884362" y="89449"/>
                      <a:pt x="1886207" y="90239"/>
                      <a:pt x="1888052" y="91118"/>
                    </a:cubicBezTo>
                    <a:cubicBezTo>
                      <a:pt x="1891566" y="92699"/>
                      <a:pt x="1895520" y="94456"/>
                      <a:pt x="1898770" y="97619"/>
                    </a:cubicBezTo>
                    <a:cubicBezTo>
                      <a:pt x="1900440" y="99200"/>
                      <a:pt x="1902197" y="99640"/>
                      <a:pt x="1905447" y="100342"/>
                    </a:cubicBezTo>
                    <a:cubicBezTo>
                      <a:pt x="1906765" y="100606"/>
                      <a:pt x="1908258" y="100870"/>
                      <a:pt x="1909752" y="101397"/>
                    </a:cubicBezTo>
                    <a:cubicBezTo>
                      <a:pt x="1919328" y="104208"/>
                      <a:pt x="1928728" y="108249"/>
                      <a:pt x="1937777" y="113433"/>
                    </a:cubicBezTo>
                    <a:cubicBezTo>
                      <a:pt x="1938304" y="113696"/>
                      <a:pt x="1938744" y="114048"/>
                      <a:pt x="1939271" y="114311"/>
                    </a:cubicBezTo>
                    <a:cubicBezTo>
                      <a:pt x="1942258" y="116068"/>
                      <a:pt x="1943576" y="116859"/>
                      <a:pt x="1945509" y="116683"/>
                    </a:cubicBezTo>
                    <a:cubicBezTo>
                      <a:pt x="1949462" y="116332"/>
                      <a:pt x="1952800" y="118440"/>
                      <a:pt x="1955085" y="119758"/>
                    </a:cubicBezTo>
                    <a:cubicBezTo>
                      <a:pt x="1964221" y="125293"/>
                      <a:pt x="1974061" y="129158"/>
                      <a:pt x="1984516" y="133288"/>
                    </a:cubicBezTo>
                    <a:cubicBezTo>
                      <a:pt x="1993389" y="136714"/>
                      <a:pt x="2002526" y="140316"/>
                      <a:pt x="2011135" y="144972"/>
                    </a:cubicBezTo>
                    <a:cubicBezTo>
                      <a:pt x="2015792" y="147520"/>
                      <a:pt x="2020799" y="149980"/>
                      <a:pt x="2025543" y="152440"/>
                    </a:cubicBezTo>
                    <a:cubicBezTo>
                      <a:pt x="2039863" y="159644"/>
                      <a:pt x="2054623" y="167023"/>
                      <a:pt x="2067274" y="178532"/>
                    </a:cubicBezTo>
                    <a:cubicBezTo>
                      <a:pt x="2072281" y="183101"/>
                      <a:pt x="2079925" y="185912"/>
                      <a:pt x="2087305" y="188723"/>
                    </a:cubicBezTo>
                    <a:cubicBezTo>
                      <a:pt x="2088622" y="189250"/>
                      <a:pt x="2089852" y="189690"/>
                      <a:pt x="2091170" y="190217"/>
                    </a:cubicBezTo>
                    <a:cubicBezTo>
                      <a:pt x="2095826" y="192062"/>
                      <a:pt x="2103733" y="195049"/>
                      <a:pt x="2107511" y="203043"/>
                    </a:cubicBezTo>
                    <a:cubicBezTo>
                      <a:pt x="2108829" y="202956"/>
                      <a:pt x="2109971" y="203043"/>
                      <a:pt x="2110674" y="203131"/>
                    </a:cubicBezTo>
                    <a:cubicBezTo>
                      <a:pt x="2110849" y="203131"/>
                      <a:pt x="2111289" y="203131"/>
                      <a:pt x="2111640" y="203131"/>
                    </a:cubicBezTo>
                    <a:cubicBezTo>
                      <a:pt x="2113485" y="203043"/>
                      <a:pt x="2116208" y="202956"/>
                      <a:pt x="2118756" y="204713"/>
                    </a:cubicBezTo>
                    <a:cubicBezTo>
                      <a:pt x="2122710" y="207348"/>
                      <a:pt x="2126575" y="210247"/>
                      <a:pt x="2130265" y="212971"/>
                    </a:cubicBezTo>
                    <a:cubicBezTo>
                      <a:pt x="2132813" y="214904"/>
                      <a:pt x="2135448" y="216749"/>
                      <a:pt x="2138084" y="218594"/>
                    </a:cubicBezTo>
                    <a:cubicBezTo>
                      <a:pt x="2148363" y="225885"/>
                      <a:pt x="2158730" y="233002"/>
                      <a:pt x="2166549" y="238361"/>
                    </a:cubicBezTo>
                    <a:cubicBezTo>
                      <a:pt x="2170238" y="240908"/>
                      <a:pt x="2173928" y="243544"/>
                      <a:pt x="2177618" y="246092"/>
                    </a:cubicBezTo>
                    <a:cubicBezTo>
                      <a:pt x="2186491" y="252329"/>
                      <a:pt x="2195716" y="258831"/>
                      <a:pt x="2205117" y="264541"/>
                    </a:cubicBezTo>
                    <a:cubicBezTo>
                      <a:pt x="2215132" y="270603"/>
                      <a:pt x="2223214" y="278334"/>
                      <a:pt x="2231121" y="285802"/>
                    </a:cubicBezTo>
                    <a:cubicBezTo>
                      <a:pt x="2234635" y="289140"/>
                      <a:pt x="2238237" y="292566"/>
                      <a:pt x="2241927" y="295729"/>
                    </a:cubicBezTo>
                    <a:cubicBezTo>
                      <a:pt x="2244387" y="297838"/>
                      <a:pt x="2247550" y="299507"/>
                      <a:pt x="2250801" y="301264"/>
                    </a:cubicBezTo>
                    <a:cubicBezTo>
                      <a:pt x="2255896" y="303987"/>
                      <a:pt x="2261694" y="307062"/>
                      <a:pt x="2266087" y="312421"/>
                    </a:cubicBezTo>
                    <a:cubicBezTo>
                      <a:pt x="2268459" y="315321"/>
                      <a:pt x="2270919" y="317780"/>
                      <a:pt x="2273291" y="319625"/>
                    </a:cubicBezTo>
                    <a:cubicBezTo>
                      <a:pt x="2281110" y="325863"/>
                      <a:pt x="2289193" y="332101"/>
                      <a:pt x="2297099" y="338075"/>
                    </a:cubicBezTo>
                    <a:lnTo>
                      <a:pt x="2302986" y="342555"/>
                    </a:lnTo>
                    <a:cubicBezTo>
                      <a:pt x="2303074" y="342555"/>
                      <a:pt x="2303249" y="342643"/>
                      <a:pt x="2303337" y="342643"/>
                    </a:cubicBezTo>
                    <a:cubicBezTo>
                      <a:pt x="2309399" y="344752"/>
                      <a:pt x="2311595" y="349759"/>
                      <a:pt x="2313264" y="353449"/>
                    </a:cubicBezTo>
                    <a:cubicBezTo>
                      <a:pt x="2314934" y="357139"/>
                      <a:pt x="2315549" y="358105"/>
                      <a:pt x="2317569" y="358457"/>
                    </a:cubicBezTo>
                    <a:lnTo>
                      <a:pt x="2325213" y="354679"/>
                    </a:lnTo>
                    <a:lnTo>
                      <a:pt x="2323192" y="359687"/>
                    </a:lnTo>
                    <a:cubicBezTo>
                      <a:pt x="2328902" y="361795"/>
                      <a:pt x="2334789" y="366891"/>
                      <a:pt x="2341553" y="375413"/>
                    </a:cubicBezTo>
                    <a:lnTo>
                      <a:pt x="2342344" y="376467"/>
                    </a:lnTo>
                    <a:cubicBezTo>
                      <a:pt x="2346473" y="381650"/>
                      <a:pt x="2349987" y="386131"/>
                      <a:pt x="2355347" y="389645"/>
                    </a:cubicBezTo>
                    <a:cubicBezTo>
                      <a:pt x="2360354" y="392895"/>
                      <a:pt x="2363868" y="397552"/>
                      <a:pt x="2367295" y="401944"/>
                    </a:cubicBezTo>
                    <a:cubicBezTo>
                      <a:pt x="2369140" y="404316"/>
                      <a:pt x="2370809" y="406513"/>
                      <a:pt x="2372654" y="408446"/>
                    </a:cubicBezTo>
                    <a:cubicBezTo>
                      <a:pt x="2375201" y="411081"/>
                      <a:pt x="2377661" y="413629"/>
                      <a:pt x="2380121" y="416265"/>
                    </a:cubicBezTo>
                    <a:cubicBezTo>
                      <a:pt x="2388116" y="424786"/>
                      <a:pt x="2396462" y="433572"/>
                      <a:pt x="2405423" y="440864"/>
                    </a:cubicBezTo>
                    <a:cubicBezTo>
                      <a:pt x="2415790" y="449298"/>
                      <a:pt x="2422467" y="459664"/>
                      <a:pt x="2428880" y="469680"/>
                    </a:cubicBezTo>
                    <a:cubicBezTo>
                      <a:pt x="2429583" y="470734"/>
                      <a:pt x="2430286" y="471876"/>
                      <a:pt x="2430988" y="472930"/>
                    </a:cubicBezTo>
                    <a:cubicBezTo>
                      <a:pt x="2431428" y="473633"/>
                      <a:pt x="2432394" y="474512"/>
                      <a:pt x="2433361" y="475390"/>
                    </a:cubicBezTo>
                    <a:cubicBezTo>
                      <a:pt x="2434151" y="476093"/>
                      <a:pt x="2435030" y="476972"/>
                      <a:pt x="2435908" y="477850"/>
                    </a:cubicBezTo>
                    <a:cubicBezTo>
                      <a:pt x="2438192" y="480310"/>
                      <a:pt x="2440828" y="482506"/>
                      <a:pt x="2443640" y="484878"/>
                    </a:cubicBezTo>
                    <a:cubicBezTo>
                      <a:pt x="2450316" y="490501"/>
                      <a:pt x="2457872" y="496826"/>
                      <a:pt x="2461034" y="507632"/>
                    </a:cubicBezTo>
                    <a:cubicBezTo>
                      <a:pt x="2464461" y="507808"/>
                      <a:pt x="2467009" y="510532"/>
                      <a:pt x="2468326" y="512025"/>
                    </a:cubicBezTo>
                    <a:cubicBezTo>
                      <a:pt x="2468678" y="512377"/>
                      <a:pt x="2469029" y="512728"/>
                      <a:pt x="2469293" y="513079"/>
                    </a:cubicBezTo>
                    <a:cubicBezTo>
                      <a:pt x="2479747" y="522655"/>
                      <a:pt x="2488006" y="533901"/>
                      <a:pt x="2495913" y="544795"/>
                    </a:cubicBezTo>
                    <a:cubicBezTo>
                      <a:pt x="2500129" y="550505"/>
                      <a:pt x="2504434" y="556391"/>
                      <a:pt x="2508915" y="561838"/>
                    </a:cubicBezTo>
                    <a:cubicBezTo>
                      <a:pt x="2522356" y="578091"/>
                      <a:pt x="2534480" y="594608"/>
                      <a:pt x="2547834" y="612969"/>
                    </a:cubicBezTo>
                    <a:cubicBezTo>
                      <a:pt x="2553369" y="620525"/>
                      <a:pt x="2557322" y="627904"/>
                      <a:pt x="2559694" y="635020"/>
                    </a:cubicBezTo>
                    <a:cubicBezTo>
                      <a:pt x="2561451" y="640292"/>
                      <a:pt x="2563472" y="643103"/>
                      <a:pt x="2567425" y="646266"/>
                    </a:cubicBezTo>
                    <a:cubicBezTo>
                      <a:pt x="2572082" y="649868"/>
                      <a:pt x="2583063" y="659444"/>
                      <a:pt x="2585260" y="670953"/>
                    </a:cubicBezTo>
                    <a:cubicBezTo>
                      <a:pt x="2586226" y="676136"/>
                      <a:pt x="2589301" y="679738"/>
                      <a:pt x="2592903" y="683867"/>
                    </a:cubicBezTo>
                    <a:cubicBezTo>
                      <a:pt x="2595539" y="686942"/>
                      <a:pt x="2598350" y="690105"/>
                      <a:pt x="2600459" y="694234"/>
                    </a:cubicBezTo>
                    <a:cubicBezTo>
                      <a:pt x="2603445" y="700032"/>
                      <a:pt x="2607135" y="705479"/>
                      <a:pt x="2611089" y="711190"/>
                    </a:cubicBezTo>
                    <a:cubicBezTo>
                      <a:pt x="2613900" y="715319"/>
                      <a:pt x="2616799" y="719536"/>
                      <a:pt x="2619435" y="724016"/>
                    </a:cubicBezTo>
                    <a:cubicBezTo>
                      <a:pt x="2626727" y="736316"/>
                      <a:pt x="2633491" y="748879"/>
                      <a:pt x="2639026" y="759509"/>
                    </a:cubicBezTo>
                    <a:cubicBezTo>
                      <a:pt x="2640344" y="761969"/>
                      <a:pt x="2641047" y="764605"/>
                      <a:pt x="2641750" y="766889"/>
                    </a:cubicBezTo>
                    <a:cubicBezTo>
                      <a:pt x="2642277" y="768822"/>
                      <a:pt x="2642804" y="770579"/>
                      <a:pt x="2643507" y="771897"/>
                    </a:cubicBezTo>
                    <a:cubicBezTo>
                      <a:pt x="2647636" y="779452"/>
                      <a:pt x="2652029" y="786920"/>
                      <a:pt x="2656421" y="794212"/>
                    </a:cubicBezTo>
                    <a:cubicBezTo>
                      <a:pt x="2657827" y="796671"/>
                      <a:pt x="2659321" y="799131"/>
                      <a:pt x="2660726" y="801591"/>
                    </a:cubicBezTo>
                    <a:cubicBezTo>
                      <a:pt x="2661253" y="802118"/>
                      <a:pt x="2661956" y="802909"/>
                      <a:pt x="2662483" y="804139"/>
                    </a:cubicBezTo>
                    <a:cubicBezTo>
                      <a:pt x="2663362" y="806335"/>
                      <a:pt x="2664065" y="808707"/>
                      <a:pt x="2664767" y="810904"/>
                    </a:cubicBezTo>
                    <a:cubicBezTo>
                      <a:pt x="2665470" y="813364"/>
                      <a:pt x="2666700" y="817581"/>
                      <a:pt x="2667754" y="818371"/>
                    </a:cubicBezTo>
                    <a:cubicBezTo>
                      <a:pt x="2674519" y="822500"/>
                      <a:pt x="2676452" y="828474"/>
                      <a:pt x="2677946" y="832779"/>
                    </a:cubicBezTo>
                    <a:cubicBezTo>
                      <a:pt x="2678473" y="834273"/>
                      <a:pt x="2678912" y="835766"/>
                      <a:pt x="2679527" y="836908"/>
                    </a:cubicBezTo>
                    <a:cubicBezTo>
                      <a:pt x="2681987" y="841565"/>
                      <a:pt x="2683304" y="846485"/>
                      <a:pt x="2684535" y="851316"/>
                    </a:cubicBezTo>
                    <a:cubicBezTo>
                      <a:pt x="2684974" y="853161"/>
                      <a:pt x="2685501" y="854918"/>
                      <a:pt x="2685940" y="856588"/>
                    </a:cubicBezTo>
                    <a:cubicBezTo>
                      <a:pt x="2686204" y="857554"/>
                      <a:pt x="2686379" y="858433"/>
                      <a:pt x="2686467" y="859048"/>
                    </a:cubicBezTo>
                    <a:cubicBezTo>
                      <a:pt x="2686467" y="859048"/>
                      <a:pt x="2686467" y="859135"/>
                      <a:pt x="2686467" y="859135"/>
                    </a:cubicBezTo>
                    <a:cubicBezTo>
                      <a:pt x="2687961" y="861420"/>
                      <a:pt x="2689542" y="863704"/>
                      <a:pt x="2691036" y="865988"/>
                    </a:cubicBezTo>
                    <a:cubicBezTo>
                      <a:pt x="2694462" y="870996"/>
                      <a:pt x="2698064" y="876267"/>
                      <a:pt x="2700963" y="881890"/>
                    </a:cubicBezTo>
                    <a:cubicBezTo>
                      <a:pt x="2703247" y="886370"/>
                      <a:pt x="2705707" y="892432"/>
                      <a:pt x="2705092" y="899021"/>
                    </a:cubicBezTo>
                    <a:cubicBezTo>
                      <a:pt x="2707991" y="900075"/>
                      <a:pt x="2710276" y="902535"/>
                      <a:pt x="2711066" y="905874"/>
                    </a:cubicBezTo>
                    <a:cubicBezTo>
                      <a:pt x="2711945" y="909388"/>
                      <a:pt x="2713878" y="912814"/>
                      <a:pt x="2715898" y="916416"/>
                    </a:cubicBezTo>
                    <a:cubicBezTo>
                      <a:pt x="2719061" y="922039"/>
                      <a:pt x="2722751" y="928452"/>
                      <a:pt x="2722927" y="936535"/>
                    </a:cubicBezTo>
                    <a:cubicBezTo>
                      <a:pt x="2722927" y="936798"/>
                      <a:pt x="2722927" y="936974"/>
                      <a:pt x="2722927" y="937237"/>
                    </a:cubicBezTo>
                    <a:cubicBezTo>
                      <a:pt x="2722927" y="937325"/>
                      <a:pt x="2722927" y="937325"/>
                      <a:pt x="2722927" y="937413"/>
                    </a:cubicBezTo>
                    <a:cubicBezTo>
                      <a:pt x="2728110" y="944793"/>
                      <a:pt x="2730306" y="952963"/>
                      <a:pt x="2732503" y="960782"/>
                    </a:cubicBezTo>
                    <a:cubicBezTo>
                      <a:pt x="2733996" y="966141"/>
                      <a:pt x="2735314" y="971237"/>
                      <a:pt x="2737598" y="975805"/>
                    </a:cubicBezTo>
                    <a:cubicBezTo>
                      <a:pt x="2738389" y="977474"/>
                      <a:pt x="2739180" y="979144"/>
                      <a:pt x="2739970" y="980813"/>
                    </a:cubicBezTo>
                    <a:cubicBezTo>
                      <a:pt x="2740761" y="982482"/>
                      <a:pt x="2741464" y="984063"/>
                      <a:pt x="2742254" y="985645"/>
                    </a:cubicBezTo>
                    <a:cubicBezTo>
                      <a:pt x="2742430" y="985908"/>
                      <a:pt x="2742869" y="986611"/>
                      <a:pt x="2743221" y="987051"/>
                    </a:cubicBezTo>
                    <a:cubicBezTo>
                      <a:pt x="2744626" y="988983"/>
                      <a:pt x="2746735" y="991882"/>
                      <a:pt x="2746296" y="995748"/>
                    </a:cubicBezTo>
                    <a:cubicBezTo>
                      <a:pt x="2745241" y="1004446"/>
                      <a:pt x="2749107" y="1012089"/>
                      <a:pt x="2753148" y="1020259"/>
                    </a:cubicBezTo>
                    <a:cubicBezTo>
                      <a:pt x="2756223" y="1026497"/>
                      <a:pt x="2759474" y="1032910"/>
                      <a:pt x="2760792" y="1040202"/>
                    </a:cubicBezTo>
                    <a:cubicBezTo>
                      <a:pt x="2761407" y="1043540"/>
                      <a:pt x="2763076" y="1046615"/>
                      <a:pt x="2764833" y="1049866"/>
                    </a:cubicBezTo>
                    <a:cubicBezTo>
                      <a:pt x="2767205" y="1054347"/>
                      <a:pt x="2769928" y="1059530"/>
                      <a:pt x="2770368" y="1066031"/>
                    </a:cubicBezTo>
                    <a:cubicBezTo>
                      <a:pt x="2770719" y="1071829"/>
                      <a:pt x="2772125" y="1077628"/>
                      <a:pt x="2773530" y="1083778"/>
                    </a:cubicBezTo>
                    <a:cubicBezTo>
                      <a:pt x="2774145" y="1086325"/>
                      <a:pt x="2774760" y="1089049"/>
                      <a:pt x="2775288" y="1091684"/>
                    </a:cubicBezTo>
                    <a:cubicBezTo>
                      <a:pt x="2781086" y="1099415"/>
                      <a:pt x="2782843" y="1108025"/>
                      <a:pt x="2784600" y="1116371"/>
                    </a:cubicBezTo>
                    <a:cubicBezTo>
                      <a:pt x="2785918" y="1122521"/>
                      <a:pt x="2787060" y="1128407"/>
                      <a:pt x="2789871" y="1133415"/>
                    </a:cubicBezTo>
                    <a:cubicBezTo>
                      <a:pt x="2792595" y="1138335"/>
                      <a:pt x="2792067" y="1144045"/>
                      <a:pt x="2791541" y="1149053"/>
                    </a:cubicBezTo>
                    <a:cubicBezTo>
                      <a:pt x="2791365" y="1151074"/>
                      <a:pt x="2791101" y="1153006"/>
                      <a:pt x="2791189" y="1154588"/>
                    </a:cubicBezTo>
                    <a:cubicBezTo>
                      <a:pt x="2791189" y="1155378"/>
                      <a:pt x="2791189" y="1156169"/>
                      <a:pt x="2791189" y="1156960"/>
                    </a:cubicBezTo>
                    <a:cubicBezTo>
                      <a:pt x="2791189" y="1157750"/>
                      <a:pt x="2791101" y="1159068"/>
                      <a:pt x="2791189" y="1159683"/>
                    </a:cubicBezTo>
                    <a:cubicBezTo>
                      <a:pt x="2795845" y="1165482"/>
                      <a:pt x="2797339" y="1172071"/>
                      <a:pt x="2798657" y="1177869"/>
                    </a:cubicBezTo>
                    <a:cubicBezTo>
                      <a:pt x="2799359" y="1181119"/>
                      <a:pt x="2800150" y="1184282"/>
                      <a:pt x="2801292" y="1186918"/>
                    </a:cubicBezTo>
                    <a:cubicBezTo>
                      <a:pt x="2804279" y="1193595"/>
                      <a:pt x="2804719" y="1199745"/>
                      <a:pt x="2802522" y="1205631"/>
                    </a:cubicBezTo>
                    <a:cubicBezTo>
                      <a:pt x="2804103" y="1206685"/>
                      <a:pt x="2805685" y="1208530"/>
                      <a:pt x="2806563" y="1211780"/>
                    </a:cubicBezTo>
                    <a:cubicBezTo>
                      <a:pt x="2807266" y="1214328"/>
                      <a:pt x="2807969" y="1216876"/>
                      <a:pt x="2808672" y="1219424"/>
                    </a:cubicBezTo>
                    <a:cubicBezTo>
                      <a:pt x="2809638" y="1223026"/>
                      <a:pt x="2810692" y="1226716"/>
                      <a:pt x="2811747" y="1230318"/>
                    </a:cubicBezTo>
                    <a:cubicBezTo>
                      <a:pt x="2811835" y="1230493"/>
                      <a:pt x="2812010" y="1230845"/>
                      <a:pt x="2812186" y="1231108"/>
                    </a:cubicBezTo>
                    <a:cubicBezTo>
                      <a:pt x="2815349" y="1236204"/>
                      <a:pt x="2815173" y="1240772"/>
                      <a:pt x="2811571" y="1244813"/>
                    </a:cubicBezTo>
                    <a:cubicBezTo>
                      <a:pt x="2811571" y="1245165"/>
                      <a:pt x="2811571" y="1245604"/>
                      <a:pt x="2811659" y="1245956"/>
                    </a:cubicBezTo>
                    <a:cubicBezTo>
                      <a:pt x="2816491" y="1252632"/>
                      <a:pt x="2816579" y="1259837"/>
                      <a:pt x="2816667" y="1265635"/>
                    </a:cubicBezTo>
                    <a:cubicBezTo>
                      <a:pt x="2816667" y="1267919"/>
                      <a:pt x="2816754" y="1270115"/>
                      <a:pt x="2817018" y="1272136"/>
                    </a:cubicBezTo>
                    <a:cubicBezTo>
                      <a:pt x="2817281" y="1274157"/>
                      <a:pt x="2817633" y="1276177"/>
                      <a:pt x="2817984" y="1278198"/>
                    </a:cubicBezTo>
                    <a:cubicBezTo>
                      <a:pt x="2819566" y="1287950"/>
                      <a:pt x="2821147" y="1297965"/>
                      <a:pt x="2820093" y="1308507"/>
                    </a:cubicBezTo>
                    <a:cubicBezTo>
                      <a:pt x="2824837" y="1314833"/>
                      <a:pt x="2826506" y="1322652"/>
                      <a:pt x="2824749" y="1330734"/>
                    </a:cubicBezTo>
                    <a:cubicBezTo>
                      <a:pt x="2823431" y="1336709"/>
                      <a:pt x="2824925" y="1342419"/>
                      <a:pt x="2826682" y="1349008"/>
                    </a:cubicBezTo>
                    <a:cubicBezTo>
                      <a:pt x="2827561" y="1352434"/>
                      <a:pt x="2828527" y="1355948"/>
                      <a:pt x="2829054" y="1359726"/>
                    </a:cubicBezTo>
                    <a:cubicBezTo>
                      <a:pt x="2829142" y="1359814"/>
                      <a:pt x="2829142" y="1359990"/>
                      <a:pt x="2829230" y="1360078"/>
                    </a:cubicBezTo>
                    <a:cubicBezTo>
                      <a:pt x="2829581" y="1360956"/>
                      <a:pt x="2830108" y="1362274"/>
                      <a:pt x="2830196" y="1363855"/>
                    </a:cubicBezTo>
                    <a:cubicBezTo>
                      <a:pt x="2830723" y="1370884"/>
                      <a:pt x="2831162" y="1378000"/>
                      <a:pt x="2831602" y="1385028"/>
                    </a:cubicBezTo>
                    <a:cubicBezTo>
                      <a:pt x="2832041" y="1391178"/>
                      <a:pt x="2832393" y="1397240"/>
                      <a:pt x="2832832" y="1403389"/>
                    </a:cubicBezTo>
                    <a:cubicBezTo>
                      <a:pt x="2833183" y="1408221"/>
                      <a:pt x="2833007" y="1413053"/>
                      <a:pt x="2832832" y="1417622"/>
                    </a:cubicBezTo>
                    <a:cubicBezTo>
                      <a:pt x="2832568" y="1425968"/>
                      <a:pt x="2832305" y="1433875"/>
                      <a:pt x="2834852" y="1441255"/>
                    </a:cubicBezTo>
                    <a:cubicBezTo>
                      <a:pt x="2836522" y="1445999"/>
                      <a:pt x="2837224" y="1453290"/>
                      <a:pt x="2834062" y="1458386"/>
                    </a:cubicBezTo>
                    <a:cubicBezTo>
                      <a:pt x="2833622" y="1459089"/>
                      <a:pt x="2833622" y="1459089"/>
                      <a:pt x="2834237" y="1461285"/>
                    </a:cubicBezTo>
                    <a:cubicBezTo>
                      <a:pt x="2834589" y="1462339"/>
                      <a:pt x="2834940" y="1463657"/>
                      <a:pt x="2835116" y="1465151"/>
                    </a:cubicBezTo>
                    <a:cubicBezTo>
                      <a:pt x="2835994" y="1471476"/>
                      <a:pt x="2836522" y="1477802"/>
                      <a:pt x="2837049" y="1483951"/>
                    </a:cubicBezTo>
                    <a:cubicBezTo>
                      <a:pt x="2837312" y="1487026"/>
                      <a:pt x="2837576" y="1490101"/>
                      <a:pt x="2837927" y="1493088"/>
                    </a:cubicBezTo>
                    <a:cubicBezTo>
                      <a:pt x="2838191" y="1495900"/>
                      <a:pt x="2838103" y="1498447"/>
                      <a:pt x="2838015" y="1500995"/>
                    </a:cubicBezTo>
                    <a:cubicBezTo>
                      <a:pt x="2837839" y="1505300"/>
                      <a:pt x="2837664" y="1508726"/>
                      <a:pt x="2839421" y="1511889"/>
                    </a:cubicBezTo>
                    <a:cubicBezTo>
                      <a:pt x="2841705" y="1515842"/>
                      <a:pt x="2840826" y="1520323"/>
                      <a:pt x="2840123" y="1523837"/>
                    </a:cubicBezTo>
                    <a:cubicBezTo>
                      <a:pt x="2839948" y="1524628"/>
                      <a:pt x="2839772" y="1525331"/>
                      <a:pt x="2839684" y="1526121"/>
                    </a:cubicBezTo>
                    <a:cubicBezTo>
                      <a:pt x="2839421" y="1527791"/>
                      <a:pt x="2838894" y="1529284"/>
                      <a:pt x="2838366" y="1530514"/>
                    </a:cubicBezTo>
                    <a:cubicBezTo>
                      <a:pt x="2838279" y="1530690"/>
                      <a:pt x="2838191" y="1530865"/>
                      <a:pt x="2838103" y="1531129"/>
                    </a:cubicBezTo>
                    <a:cubicBezTo>
                      <a:pt x="2840826" y="1538509"/>
                      <a:pt x="2839684" y="1545361"/>
                      <a:pt x="2838630" y="1551511"/>
                    </a:cubicBezTo>
                    <a:cubicBezTo>
                      <a:pt x="2838015" y="1554937"/>
                      <a:pt x="2837488" y="1558188"/>
                      <a:pt x="2837751" y="1561175"/>
                    </a:cubicBezTo>
                    <a:cubicBezTo>
                      <a:pt x="2838454" y="1572069"/>
                      <a:pt x="2838191" y="1582963"/>
                      <a:pt x="2837751" y="1593242"/>
                    </a:cubicBezTo>
                    <a:cubicBezTo>
                      <a:pt x="2837664" y="1596141"/>
                      <a:pt x="2836961" y="1598776"/>
                      <a:pt x="2836346" y="1601148"/>
                    </a:cubicBezTo>
                    <a:cubicBezTo>
                      <a:pt x="2835819" y="1603081"/>
                      <a:pt x="2835379" y="1604926"/>
                      <a:pt x="2835379" y="1606420"/>
                    </a:cubicBezTo>
                    <a:cubicBezTo>
                      <a:pt x="2835292" y="1609758"/>
                      <a:pt x="2834501" y="1612833"/>
                      <a:pt x="2833798" y="1615469"/>
                    </a:cubicBezTo>
                    <a:cubicBezTo>
                      <a:pt x="2832393" y="1620652"/>
                      <a:pt x="2832041" y="1622673"/>
                      <a:pt x="2833886" y="1624957"/>
                    </a:cubicBezTo>
                    <a:lnTo>
                      <a:pt x="2835907" y="1627592"/>
                    </a:lnTo>
                    <a:lnTo>
                      <a:pt x="2835028" y="1630843"/>
                    </a:lnTo>
                    <a:cubicBezTo>
                      <a:pt x="2834062" y="1634181"/>
                      <a:pt x="2834325" y="1638135"/>
                      <a:pt x="2834589" y="1642352"/>
                    </a:cubicBezTo>
                    <a:cubicBezTo>
                      <a:pt x="2835028" y="1649204"/>
                      <a:pt x="2835555" y="1656936"/>
                      <a:pt x="2831162" y="1664491"/>
                    </a:cubicBezTo>
                    <a:cubicBezTo>
                      <a:pt x="2831162" y="1664667"/>
                      <a:pt x="2831250" y="1664930"/>
                      <a:pt x="2831250" y="1665106"/>
                    </a:cubicBezTo>
                    <a:cubicBezTo>
                      <a:pt x="2831338" y="1665721"/>
                      <a:pt x="2831426" y="1666336"/>
                      <a:pt x="2831426" y="1666951"/>
                    </a:cubicBezTo>
                    <a:cubicBezTo>
                      <a:pt x="2831514" y="1668181"/>
                      <a:pt x="2831777" y="1669499"/>
                      <a:pt x="2831953" y="1670992"/>
                    </a:cubicBezTo>
                    <a:cubicBezTo>
                      <a:pt x="2832568" y="1674594"/>
                      <a:pt x="2833271" y="1678723"/>
                      <a:pt x="2832129" y="1682940"/>
                    </a:cubicBezTo>
                    <a:cubicBezTo>
                      <a:pt x="2829318" y="1694010"/>
                      <a:pt x="2828263" y="1705431"/>
                      <a:pt x="2827385" y="1716500"/>
                    </a:cubicBezTo>
                    <a:cubicBezTo>
                      <a:pt x="2827297" y="1717467"/>
                      <a:pt x="2827385" y="1718521"/>
                      <a:pt x="2827385" y="1719751"/>
                    </a:cubicBezTo>
                    <a:cubicBezTo>
                      <a:pt x="2827473" y="1721684"/>
                      <a:pt x="2827561" y="1723880"/>
                      <a:pt x="2827209" y="1726164"/>
                    </a:cubicBezTo>
                    <a:cubicBezTo>
                      <a:pt x="2824837" y="1740660"/>
                      <a:pt x="2820093" y="1744701"/>
                      <a:pt x="2805158" y="1744701"/>
                    </a:cubicBezTo>
                    <a:cubicBezTo>
                      <a:pt x="2802610" y="1744701"/>
                      <a:pt x="2799974" y="1744701"/>
                      <a:pt x="2797427" y="1744701"/>
                    </a:cubicBezTo>
                    <a:cubicBezTo>
                      <a:pt x="2792243" y="1744701"/>
                      <a:pt x="2786972" y="1744614"/>
                      <a:pt x="2781789" y="1744789"/>
                    </a:cubicBezTo>
                    <a:cubicBezTo>
                      <a:pt x="2781877" y="1743559"/>
                      <a:pt x="2781701" y="1743559"/>
                      <a:pt x="2781437" y="1743559"/>
                    </a:cubicBezTo>
                    <a:close/>
                    <a:moveTo>
                      <a:pt x="2780822" y="1730645"/>
                    </a:moveTo>
                    <a:lnTo>
                      <a:pt x="2780822" y="1730645"/>
                    </a:lnTo>
                    <a:lnTo>
                      <a:pt x="2780822" y="1730645"/>
                    </a:lnTo>
                    <a:close/>
                    <a:moveTo>
                      <a:pt x="2780647" y="1730469"/>
                    </a:moveTo>
                    <a:cubicBezTo>
                      <a:pt x="2780822" y="1730469"/>
                      <a:pt x="2781174" y="1730557"/>
                      <a:pt x="2781701" y="1730469"/>
                    </a:cubicBezTo>
                    <a:cubicBezTo>
                      <a:pt x="2787148" y="1730293"/>
                      <a:pt x="2792595" y="1730293"/>
                      <a:pt x="2797866" y="1730381"/>
                    </a:cubicBezTo>
                    <a:cubicBezTo>
                      <a:pt x="2800414" y="1730381"/>
                      <a:pt x="2802961" y="1730381"/>
                      <a:pt x="2805509" y="1730381"/>
                    </a:cubicBezTo>
                    <a:cubicBezTo>
                      <a:pt x="2811308" y="1730381"/>
                      <a:pt x="2812537" y="1729854"/>
                      <a:pt x="2812801" y="1729591"/>
                    </a:cubicBezTo>
                    <a:cubicBezTo>
                      <a:pt x="2812977" y="1729415"/>
                      <a:pt x="2813767" y="1728448"/>
                      <a:pt x="2814646" y="1722826"/>
                    </a:cubicBezTo>
                    <a:cubicBezTo>
                      <a:pt x="2814822" y="1721859"/>
                      <a:pt x="2814734" y="1720542"/>
                      <a:pt x="2814646" y="1719136"/>
                    </a:cubicBezTo>
                    <a:cubicBezTo>
                      <a:pt x="2814558" y="1717642"/>
                      <a:pt x="2814470" y="1715973"/>
                      <a:pt x="2814646" y="1714216"/>
                    </a:cubicBezTo>
                    <a:cubicBezTo>
                      <a:pt x="2815612" y="1702620"/>
                      <a:pt x="2816667" y="1690671"/>
                      <a:pt x="2819829" y="1678547"/>
                    </a:cubicBezTo>
                    <a:cubicBezTo>
                      <a:pt x="2820181" y="1677054"/>
                      <a:pt x="2819829" y="1674506"/>
                      <a:pt x="2819390" y="1672046"/>
                    </a:cubicBezTo>
                    <a:cubicBezTo>
                      <a:pt x="2819127" y="1670377"/>
                      <a:pt x="2818863" y="1668620"/>
                      <a:pt x="2818687" y="1666863"/>
                    </a:cubicBezTo>
                    <a:cubicBezTo>
                      <a:pt x="2818687" y="1666512"/>
                      <a:pt x="2818599" y="1666160"/>
                      <a:pt x="2818599" y="1665809"/>
                    </a:cubicBezTo>
                    <a:cubicBezTo>
                      <a:pt x="2818336" y="1663612"/>
                      <a:pt x="2817809" y="1660362"/>
                      <a:pt x="2819829" y="1657375"/>
                    </a:cubicBezTo>
                    <a:cubicBezTo>
                      <a:pt x="2822641" y="1653158"/>
                      <a:pt x="2822289" y="1648062"/>
                      <a:pt x="2821850" y="1642176"/>
                    </a:cubicBezTo>
                    <a:cubicBezTo>
                      <a:pt x="2821586" y="1638223"/>
                      <a:pt x="2821235" y="1633742"/>
                      <a:pt x="2822026" y="1629262"/>
                    </a:cubicBezTo>
                    <a:cubicBezTo>
                      <a:pt x="2818336" y="1622497"/>
                      <a:pt x="2820093" y="1615996"/>
                      <a:pt x="2821411" y="1611076"/>
                    </a:cubicBezTo>
                    <a:cubicBezTo>
                      <a:pt x="2822026" y="1608879"/>
                      <a:pt x="2822553" y="1606859"/>
                      <a:pt x="2822553" y="1605190"/>
                    </a:cubicBezTo>
                    <a:cubicBezTo>
                      <a:pt x="2822641" y="1602115"/>
                      <a:pt x="2823344" y="1599391"/>
                      <a:pt x="2823958" y="1596931"/>
                    </a:cubicBezTo>
                    <a:cubicBezTo>
                      <a:pt x="2824134" y="1596229"/>
                      <a:pt x="2824310" y="1595526"/>
                      <a:pt x="2824486" y="1594823"/>
                    </a:cubicBezTo>
                    <a:lnTo>
                      <a:pt x="2819302" y="1595438"/>
                    </a:lnTo>
                    <a:cubicBezTo>
                      <a:pt x="2814031" y="1596053"/>
                      <a:pt x="2810956" y="1593681"/>
                      <a:pt x="2809287" y="1592451"/>
                    </a:cubicBezTo>
                    <a:lnTo>
                      <a:pt x="2803313" y="1587882"/>
                    </a:lnTo>
                    <a:lnTo>
                      <a:pt x="2816140" y="1575056"/>
                    </a:lnTo>
                    <a:lnTo>
                      <a:pt x="2825101" y="1586740"/>
                    </a:lnTo>
                    <a:cubicBezTo>
                      <a:pt x="2825364" y="1578306"/>
                      <a:pt x="2825452" y="1569521"/>
                      <a:pt x="2824925" y="1560911"/>
                    </a:cubicBezTo>
                    <a:cubicBezTo>
                      <a:pt x="2824661" y="1556431"/>
                      <a:pt x="2825364" y="1552214"/>
                      <a:pt x="2825979" y="1548260"/>
                    </a:cubicBezTo>
                    <a:cubicBezTo>
                      <a:pt x="2826858" y="1542813"/>
                      <a:pt x="2827648" y="1538157"/>
                      <a:pt x="2825803" y="1533765"/>
                    </a:cubicBezTo>
                    <a:cubicBezTo>
                      <a:pt x="2824310" y="1530250"/>
                      <a:pt x="2825540" y="1526912"/>
                      <a:pt x="2826418" y="1524716"/>
                    </a:cubicBezTo>
                    <a:cubicBezTo>
                      <a:pt x="2826594" y="1524188"/>
                      <a:pt x="2826858" y="1523486"/>
                      <a:pt x="2826945" y="1523222"/>
                    </a:cubicBezTo>
                    <a:cubicBezTo>
                      <a:pt x="2827121" y="1522256"/>
                      <a:pt x="2827297" y="1521201"/>
                      <a:pt x="2827473" y="1520235"/>
                    </a:cubicBezTo>
                    <a:cubicBezTo>
                      <a:pt x="2827648" y="1519269"/>
                      <a:pt x="2828000" y="1517687"/>
                      <a:pt x="2828000" y="1516897"/>
                    </a:cubicBezTo>
                    <a:cubicBezTo>
                      <a:pt x="2824661" y="1510659"/>
                      <a:pt x="2824925" y="1504509"/>
                      <a:pt x="2825101" y="1499502"/>
                    </a:cubicBezTo>
                    <a:cubicBezTo>
                      <a:pt x="2825188" y="1497305"/>
                      <a:pt x="2825276" y="1495285"/>
                      <a:pt x="2825101" y="1493440"/>
                    </a:cubicBezTo>
                    <a:cubicBezTo>
                      <a:pt x="2824749" y="1490365"/>
                      <a:pt x="2824486" y="1487202"/>
                      <a:pt x="2824222" y="1484039"/>
                    </a:cubicBezTo>
                    <a:cubicBezTo>
                      <a:pt x="2823695" y="1478065"/>
                      <a:pt x="2823168" y="1471915"/>
                      <a:pt x="2822289" y="1465941"/>
                    </a:cubicBezTo>
                    <a:cubicBezTo>
                      <a:pt x="2822201" y="1465414"/>
                      <a:pt x="2822026" y="1464711"/>
                      <a:pt x="2821762" y="1463921"/>
                    </a:cubicBezTo>
                    <a:cubicBezTo>
                      <a:pt x="2820884" y="1461022"/>
                      <a:pt x="2819478" y="1456102"/>
                      <a:pt x="2822992" y="1450391"/>
                    </a:cubicBezTo>
                    <a:cubicBezTo>
                      <a:pt x="2823344" y="1449688"/>
                      <a:pt x="2823344" y="1446877"/>
                      <a:pt x="2822553" y="1444505"/>
                    </a:cubicBezTo>
                    <a:cubicBezTo>
                      <a:pt x="2819214" y="1434753"/>
                      <a:pt x="2819478" y="1425265"/>
                      <a:pt x="2819741" y="1416128"/>
                    </a:cubicBezTo>
                    <a:cubicBezTo>
                      <a:pt x="2819917" y="1411648"/>
                      <a:pt x="2820005" y="1407431"/>
                      <a:pt x="2819741" y="1403214"/>
                    </a:cubicBezTo>
                    <a:cubicBezTo>
                      <a:pt x="2819302" y="1397064"/>
                      <a:pt x="2818951" y="1391002"/>
                      <a:pt x="2818512" y="1384852"/>
                    </a:cubicBezTo>
                    <a:cubicBezTo>
                      <a:pt x="2818072" y="1377912"/>
                      <a:pt x="2817633" y="1370972"/>
                      <a:pt x="2817106" y="1364119"/>
                    </a:cubicBezTo>
                    <a:cubicBezTo>
                      <a:pt x="2817106" y="1364031"/>
                      <a:pt x="2817018" y="1363943"/>
                      <a:pt x="2817018" y="1363855"/>
                    </a:cubicBezTo>
                    <a:cubicBezTo>
                      <a:pt x="2816754" y="1363153"/>
                      <a:pt x="2816315" y="1362010"/>
                      <a:pt x="2816140" y="1360693"/>
                    </a:cubicBezTo>
                    <a:cubicBezTo>
                      <a:pt x="2815700" y="1357618"/>
                      <a:pt x="2814909" y="1354543"/>
                      <a:pt x="2814031" y="1351292"/>
                    </a:cubicBezTo>
                    <a:cubicBezTo>
                      <a:pt x="2812098" y="1344088"/>
                      <a:pt x="2809990" y="1335918"/>
                      <a:pt x="2811923" y="1326869"/>
                    </a:cubicBezTo>
                    <a:cubicBezTo>
                      <a:pt x="2812977" y="1321949"/>
                      <a:pt x="2811835" y="1317556"/>
                      <a:pt x="2808408" y="1314042"/>
                    </a:cubicBezTo>
                    <a:lnTo>
                      <a:pt x="2806212" y="1311758"/>
                    </a:lnTo>
                    <a:lnTo>
                      <a:pt x="2806739" y="1308595"/>
                    </a:lnTo>
                    <a:cubicBezTo>
                      <a:pt x="2808233" y="1299019"/>
                      <a:pt x="2806651" y="1289443"/>
                      <a:pt x="2804982" y="1279340"/>
                    </a:cubicBezTo>
                    <a:cubicBezTo>
                      <a:pt x="2804631" y="1277319"/>
                      <a:pt x="2804279" y="1275211"/>
                      <a:pt x="2804016" y="1273190"/>
                    </a:cubicBezTo>
                    <a:cubicBezTo>
                      <a:pt x="2803576" y="1270379"/>
                      <a:pt x="2803576" y="1267655"/>
                      <a:pt x="2803488" y="1264932"/>
                    </a:cubicBezTo>
                    <a:cubicBezTo>
                      <a:pt x="2803401" y="1259309"/>
                      <a:pt x="2803225" y="1255707"/>
                      <a:pt x="2800853" y="1252545"/>
                    </a:cubicBezTo>
                    <a:cubicBezTo>
                      <a:pt x="2797866" y="1248591"/>
                      <a:pt x="2797339" y="1240772"/>
                      <a:pt x="2800502" y="1236467"/>
                    </a:cubicBezTo>
                    <a:cubicBezTo>
                      <a:pt x="2799974" y="1235589"/>
                      <a:pt x="2799447" y="1234622"/>
                      <a:pt x="2799096" y="1233305"/>
                    </a:cubicBezTo>
                    <a:cubicBezTo>
                      <a:pt x="2797954" y="1229527"/>
                      <a:pt x="2796899" y="1225661"/>
                      <a:pt x="2795845" y="1221971"/>
                    </a:cubicBezTo>
                    <a:cubicBezTo>
                      <a:pt x="2795757" y="1221796"/>
                      <a:pt x="2795757" y="1221532"/>
                      <a:pt x="2795670" y="1221357"/>
                    </a:cubicBezTo>
                    <a:cubicBezTo>
                      <a:pt x="2791189" y="1222587"/>
                      <a:pt x="2788026" y="1219072"/>
                      <a:pt x="2786972" y="1217930"/>
                    </a:cubicBezTo>
                    <a:cubicBezTo>
                      <a:pt x="2783809" y="1214328"/>
                      <a:pt x="2784424" y="1208003"/>
                      <a:pt x="2787060" y="1204928"/>
                    </a:cubicBezTo>
                    <a:cubicBezTo>
                      <a:pt x="2791013" y="1200272"/>
                      <a:pt x="2791541" y="1196845"/>
                      <a:pt x="2789081" y="1191398"/>
                    </a:cubicBezTo>
                    <a:cubicBezTo>
                      <a:pt x="2787323" y="1187533"/>
                      <a:pt x="2786445" y="1183667"/>
                      <a:pt x="2785566" y="1179890"/>
                    </a:cubicBezTo>
                    <a:cubicBezTo>
                      <a:pt x="2784424" y="1174706"/>
                      <a:pt x="2783370" y="1170226"/>
                      <a:pt x="2780383" y="1166712"/>
                    </a:cubicBezTo>
                    <a:cubicBezTo>
                      <a:pt x="2777572" y="1163373"/>
                      <a:pt x="2777660" y="1158980"/>
                      <a:pt x="2777747" y="1155818"/>
                    </a:cubicBezTo>
                    <a:cubicBezTo>
                      <a:pt x="2777747" y="1155203"/>
                      <a:pt x="2777747" y="1154588"/>
                      <a:pt x="2777747" y="1154061"/>
                    </a:cubicBezTo>
                    <a:cubicBezTo>
                      <a:pt x="2777660" y="1151601"/>
                      <a:pt x="2777923" y="1149229"/>
                      <a:pt x="2778187" y="1146856"/>
                    </a:cubicBezTo>
                    <a:cubicBezTo>
                      <a:pt x="2778450" y="1144045"/>
                      <a:pt x="2778889" y="1140267"/>
                      <a:pt x="2778099" y="1138950"/>
                    </a:cubicBezTo>
                    <a:cubicBezTo>
                      <a:pt x="2774321" y="1132185"/>
                      <a:pt x="2772828" y="1125069"/>
                      <a:pt x="2771422" y="1118128"/>
                    </a:cubicBezTo>
                    <a:cubicBezTo>
                      <a:pt x="2769928" y="1110836"/>
                      <a:pt x="2768435" y="1103896"/>
                      <a:pt x="2764306" y="1098361"/>
                    </a:cubicBezTo>
                    <a:cubicBezTo>
                      <a:pt x="2762988" y="1096692"/>
                      <a:pt x="2762373" y="1094759"/>
                      <a:pt x="2762197" y="1093441"/>
                    </a:cubicBezTo>
                    <a:cubicBezTo>
                      <a:pt x="2761670" y="1090894"/>
                      <a:pt x="2761055" y="1088258"/>
                      <a:pt x="2760528" y="1085710"/>
                    </a:cubicBezTo>
                    <a:cubicBezTo>
                      <a:pt x="2759035" y="1079297"/>
                      <a:pt x="2757541" y="1072708"/>
                      <a:pt x="2757102" y="1065855"/>
                    </a:cubicBezTo>
                    <a:cubicBezTo>
                      <a:pt x="2756838" y="1062166"/>
                      <a:pt x="2755081" y="1058827"/>
                      <a:pt x="2753061" y="1054961"/>
                    </a:cubicBezTo>
                    <a:cubicBezTo>
                      <a:pt x="2751040" y="1051096"/>
                      <a:pt x="2748668" y="1046791"/>
                      <a:pt x="2747701" y="1041432"/>
                    </a:cubicBezTo>
                    <a:cubicBezTo>
                      <a:pt x="2746735" y="1035985"/>
                      <a:pt x="2744099" y="1030626"/>
                      <a:pt x="2741288" y="1025003"/>
                    </a:cubicBezTo>
                    <a:cubicBezTo>
                      <a:pt x="2736895" y="1016306"/>
                      <a:pt x="2731976" y="1006466"/>
                      <a:pt x="2733030" y="994430"/>
                    </a:cubicBezTo>
                    <a:cubicBezTo>
                      <a:pt x="2732854" y="994167"/>
                      <a:pt x="2732678" y="993903"/>
                      <a:pt x="2732503" y="993727"/>
                    </a:cubicBezTo>
                    <a:cubicBezTo>
                      <a:pt x="2731800" y="992761"/>
                      <a:pt x="2731097" y="991707"/>
                      <a:pt x="2730394" y="990477"/>
                    </a:cubicBezTo>
                    <a:cubicBezTo>
                      <a:pt x="2729516" y="988720"/>
                      <a:pt x="2728725" y="986963"/>
                      <a:pt x="2727934" y="985293"/>
                    </a:cubicBezTo>
                    <a:cubicBezTo>
                      <a:pt x="2727231" y="983712"/>
                      <a:pt x="2726529" y="982131"/>
                      <a:pt x="2725738" y="980637"/>
                    </a:cubicBezTo>
                    <a:cubicBezTo>
                      <a:pt x="2722927" y="974927"/>
                      <a:pt x="2721257" y="968953"/>
                      <a:pt x="2719676" y="963154"/>
                    </a:cubicBezTo>
                    <a:cubicBezTo>
                      <a:pt x="2717655" y="955775"/>
                      <a:pt x="2715810" y="948834"/>
                      <a:pt x="2711594" y="943211"/>
                    </a:cubicBezTo>
                    <a:cubicBezTo>
                      <a:pt x="2709749" y="940752"/>
                      <a:pt x="2709749" y="937940"/>
                      <a:pt x="2709749" y="936271"/>
                    </a:cubicBezTo>
                    <a:lnTo>
                      <a:pt x="2709749" y="935744"/>
                    </a:lnTo>
                    <a:cubicBezTo>
                      <a:pt x="2709573" y="930912"/>
                      <a:pt x="2707201" y="926607"/>
                      <a:pt x="2704389" y="921687"/>
                    </a:cubicBezTo>
                    <a:cubicBezTo>
                      <a:pt x="2702808" y="918876"/>
                      <a:pt x="2701227" y="916065"/>
                      <a:pt x="2699909" y="912990"/>
                    </a:cubicBezTo>
                    <a:cubicBezTo>
                      <a:pt x="2699382" y="913165"/>
                      <a:pt x="2698855" y="913341"/>
                      <a:pt x="2698503" y="913429"/>
                    </a:cubicBezTo>
                    <a:cubicBezTo>
                      <a:pt x="2698328" y="913517"/>
                      <a:pt x="2698064" y="913517"/>
                      <a:pt x="2697888" y="913605"/>
                    </a:cubicBezTo>
                    <a:lnTo>
                      <a:pt x="2687258" y="917822"/>
                    </a:lnTo>
                    <a:lnTo>
                      <a:pt x="2689015" y="906489"/>
                    </a:lnTo>
                    <a:cubicBezTo>
                      <a:pt x="2689015" y="906313"/>
                      <a:pt x="2689015" y="906137"/>
                      <a:pt x="2689015" y="905961"/>
                    </a:cubicBezTo>
                    <a:cubicBezTo>
                      <a:pt x="2689103" y="904731"/>
                      <a:pt x="2689191" y="902623"/>
                      <a:pt x="2690421" y="900515"/>
                    </a:cubicBezTo>
                    <a:cubicBezTo>
                      <a:pt x="2692617" y="896912"/>
                      <a:pt x="2692266" y="892871"/>
                      <a:pt x="2689103" y="886634"/>
                    </a:cubicBezTo>
                    <a:cubicBezTo>
                      <a:pt x="2686555" y="881714"/>
                      <a:pt x="2683392" y="877058"/>
                      <a:pt x="2680054" y="872138"/>
                    </a:cubicBezTo>
                    <a:cubicBezTo>
                      <a:pt x="2678297" y="869590"/>
                      <a:pt x="2676540" y="867042"/>
                      <a:pt x="2674871" y="864319"/>
                    </a:cubicBezTo>
                    <a:cubicBezTo>
                      <a:pt x="2673729" y="862474"/>
                      <a:pt x="2673465" y="860629"/>
                      <a:pt x="2673289" y="859487"/>
                    </a:cubicBezTo>
                    <a:cubicBezTo>
                      <a:pt x="2673289" y="859311"/>
                      <a:pt x="2673289" y="859135"/>
                      <a:pt x="2673201" y="858960"/>
                    </a:cubicBezTo>
                    <a:cubicBezTo>
                      <a:pt x="2672674" y="857115"/>
                      <a:pt x="2672147" y="855182"/>
                      <a:pt x="2671620" y="853249"/>
                    </a:cubicBezTo>
                    <a:cubicBezTo>
                      <a:pt x="2670566" y="849032"/>
                      <a:pt x="2669511" y="845079"/>
                      <a:pt x="2667754" y="841828"/>
                    </a:cubicBezTo>
                    <a:cubicBezTo>
                      <a:pt x="2666612" y="839720"/>
                      <a:pt x="2665910" y="837523"/>
                      <a:pt x="2665294" y="835678"/>
                    </a:cubicBezTo>
                    <a:cubicBezTo>
                      <a:pt x="2663977" y="831813"/>
                      <a:pt x="2663274" y="829880"/>
                      <a:pt x="2660726" y="828299"/>
                    </a:cubicBezTo>
                    <a:cubicBezTo>
                      <a:pt x="2655543" y="825136"/>
                      <a:pt x="2653698" y="818898"/>
                      <a:pt x="2652029" y="813364"/>
                    </a:cubicBezTo>
                    <a:cubicBezTo>
                      <a:pt x="2651589" y="811782"/>
                      <a:pt x="2651150" y="810377"/>
                      <a:pt x="2650711" y="809059"/>
                    </a:cubicBezTo>
                    <a:cubicBezTo>
                      <a:pt x="2650359" y="808707"/>
                      <a:pt x="2650096" y="808268"/>
                      <a:pt x="2649744" y="807829"/>
                    </a:cubicBezTo>
                    <a:cubicBezTo>
                      <a:pt x="2648163" y="805105"/>
                      <a:pt x="2646582" y="802470"/>
                      <a:pt x="2645000" y="799746"/>
                    </a:cubicBezTo>
                    <a:cubicBezTo>
                      <a:pt x="2640608" y="792367"/>
                      <a:pt x="2636127" y="784723"/>
                      <a:pt x="2631910" y="776992"/>
                    </a:cubicBezTo>
                    <a:cubicBezTo>
                      <a:pt x="2631559" y="776377"/>
                      <a:pt x="2631295" y="775762"/>
                      <a:pt x="2631031" y="775147"/>
                    </a:cubicBezTo>
                    <a:lnTo>
                      <a:pt x="2625585" y="781736"/>
                    </a:lnTo>
                    <a:lnTo>
                      <a:pt x="2616009" y="793157"/>
                    </a:lnTo>
                    <a:lnTo>
                      <a:pt x="2614076" y="778398"/>
                    </a:lnTo>
                    <a:cubicBezTo>
                      <a:pt x="2613285" y="772424"/>
                      <a:pt x="2616360" y="768997"/>
                      <a:pt x="2617414" y="767943"/>
                    </a:cubicBezTo>
                    <a:cubicBezTo>
                      <a:pt x="2619084" y="766186"/>
                      <a:pt x="2621983" y="764605"/>
                      <a:pt x="2626639" y="767153"/>
                    </a:cubicBezTo>
                    <a:cubicBezTo>
                      <a:pt x="2626815" y="767240"/>
                      <a:pt x="2626902" y="767328"/>
                      <a:pt x="2626990" y="767328"/>
                    </a:cubicBezTo>
                    <a:lnTo>
                      <a:pt x="2628747" y="768207"/>
                    </a:lnTo>
                    <a:cubicBezTo>
                      <a:pt x="2628308" y="766801"/>
                      <a:pt x="2627869" y="765483"/>
                      <a:pt x="2627342" y="764429"/>
                    </a:cubicBezTo>
                    <a:cubicBezTo>
                      <a:pt x="2621807" y="753974"/>
                      <a:pt x="2615218" y="741587"/>
                      <a:pt x="2608102" y="729551"/>
                    </a:cubicBezTo>
                    <a:cubicBezTo>
                      <a:pt x="2605642" y="725422"/>
                      <a:pt x="2603006" y="721556"/>
                      <a:pt x="2600195" y="717427"/>
                    </a:cubicBezTo>
                    <a:cubicBezTo>
                      <a:pt x="2596242" y="711629"/>
                      <a:pt x="2592112" y="705567"/>
                      <a:pt x="2588774" y="699066"/>
                    </a:cubicBezTo>
                    <a:cubicBezTo>
                      <a:pt x="2587368" y="696342"/>
                      <a:pt x="2585260" y="693882"/>
                      <a:pt x="2582976" y="691247"/>
                    </a:cubicBezTo>
                    <a:cubicBezTo>
                      <a:pt x="2578758" y="686327"/>
                      <a:pt x="2573927" y="680792"/>
                      <a:pt x="2572345" y="672183"/>
                    </a:cubicBezTo>
                    <a:cubicBezTo>
                      <a:pt x="2571467" y="667351"/>
                      <a:pt x="2566459" y="660937"/>
                      <a:pt x="2559431" y="655490"/>
                    </a:cubicBezTo>
                    <a:cubicBezTo>
                      <a:pt x="2553281" y="650746"/>
                      <a:pt x="2549855" y="645826"/>
                      <a:pt x="2547219" y="638095"/>
                    </a:cubicBezTo>
                    <a:cubicBezTo>
                      <a:pt x="2546604" y="636338"/>
                      <a:pt x="2545901" y="634493"/>
                      <a:pt x="2545023" y="632736"/>
                    </a:cubicBezTo>
                    <a:lnTo>
                      <a:pt x="2519282" y="643103"/>
                    </a:lnTo>
                    <a:lnTo>
                      <a:pt x="2523235" y="622194"/>
                    </a:lnTo>
                    <a:lnTo>
                      <a:pt x="2527979" y="621579"/>
                    </a:lnTo>
                    <a:cubicBezTo>
                      <a:pt x="2533075" y="620964"/>
                      <a:pt x="2536413" y="622809"/>
                      <a:pt x="2538346" y="623951"/>
                    </a:cubicBezTo>
                    <a:lnTo>
                      <a:pt x="2541069" y="625532"/>
                    </a:lnTo>
                    <a:cubicBezTo>
                      <a:pt x="2539839" y="623599"/>
                      <a:pt x="2538522" y="621579"/>
                      <a:pt x="2537116" y="619646"/>
                    </a:cubicBezTo>
                    <a:cubicBezTo>
                      <a:pt x="2523850" y="601460"/>
                      <a:pt x="2511814" y="585119"/>
                      <a:pt x="2498636" y="569130"/>
                    </a:cubicBezTo>
                    <a:cubicBezTo>
                      <a:pt x="2493892" y="563332"/>
                      <a:pt x="2489411" y="557270"/>
                      <a:pt x="2485107" y="551472"/>
                    </a:cubicBezTo>
                    <a:cubicBezTo>
                      <a:pt x="2477903" y="541632"/>
                      <a:pt x="2471050" y="532232"/>
                      <a:pt x="2462704" y="524061"/>
                    </a:cubicBezTo>
                    <a:cubicBezTo>
                      <a:pt x="2461737" y="524852"/>
                      <a:pt x="2460683" y="525379"/>
                      <a:pt x="2459980" y="525730"/>
                    </a:cubicBezTo>
                    <a:cubicBezTo>
                      <a:pt x="2459717" y="525906"/>
                      <a:pt x="2459453" y="525994"/>
                      <a:pt x="2459190" y="526170"/>
                    </a:cubicBezTo>
                    <a:lnTo>
                      <a:pt x="2451898" y="530738"/>
                    </a:lnTo>
                    <a:lnTo>
                      <a:pt x="2449350" y="522568"/>
                    </a:lnTo>
                    <a:cubicBezTo>
                      <a:pt x="2449262" y="522304"/>
                      <a:pt x="2449086" y="521953"/>
                      <a:pt x="2448999" y="521601"/>
                    </a:cubicBezTo>
                    <a:cubicBezTo>
                      <a:pt x="2448296" y="519844"/>
                      <a:pt x="2446802" y="516066"/>
                      <a:pt x="2448999" y="512904"/>
                    </a:cubicBezTo>
                    <a:cubicBezTo>
                      <a:pt x="2448735" y="512289"/>
                      <a:pt x="2448472" y="511586"/>
                      <a:pt x="2448296" y="510795"/>
                    </a:cubicBezTo>
                    <a:cubicBezTo>
                      <a:pt x="2446363" y="503591"/>
                      <a:pt x="2441092" y="499199"/>
                      <a:pt x="2434942" y="494015"/>
                    </a:cubicBezTo>
                    <a:cubicBezTo>
                      <a:pt x="2431955" y="491467"/>
                      <a:pt x="2428792" y="488920"/>
                      <a:pt x="2425981" y="485845"/>
                    </a:cubicBezTo>
                    <a:cubicBezTo>
                      <a:pt x="2425454" y="485318"/>
                      <a:pt x="2424839" y="484703"/>
                      <a:pt x="2424224" y="484176"/>
                    </a:cubicBezTo>
                    <a:cubicBezTo>
                      <a:pt x="2422730" y="482858"/>
                      <a:pt x="2421061" y="481276"/>
                      <a:pt x="2419655" y="479168"/>
                    </a:cubicBezTo>
                    <a:cubicBezTo>
                      <a:pt x="2418953" y="478026"/>
                      <a:pt x="2418250" y="476972"/>
                      <a:pt x="2417547" y="475829"/>
                    </a:cubicBezTo>
                    <a:cubicBezTo>
                      <a:pt x="2411397" y="466253"/>
                      <a:pt x="2405599" y="457204"/>
                      <a:pt x="2396901" y="450088"/>
                    </a:cubicBezTo>
                    <a:cubicBezTo>
                      <a:pt x="2387237" y="442269"/>
                      <a:pt x="2378628" y="433132"/>
                      <a:pt x="2370282" y="424347"/>
                    </a:cubicBezTo>
                    <a:cubicBezTo>
                      <a:pt x="2367822" y="421711"/>
                      <a:pt x="2365362" y="419164"/>
                      <a:pt x="2362902" y="416616"/>
                    </a:cubicBezTo>
                    <a:cubicBezTo>
                      <a:pt x="2360530" y="414156"/>
                      <a:pt x="2358509" y="411520"/>
                      <a:pt x="2356576" y="408973"/>
                    </a:cubicBezTo>
                    <a:cubicBezTo>
                      <a:pt x="2353677" y="405195"/>
                      <a:pt x="2350954" y="401681"/>
                      <a:pt x="2347879" y="399660"/>
                    </a:cubicBezTo>
                    <a:cubicBezTo>
                      <a:pt x="2340763" y="395004"/>
                      <a:pt x="2336194" y="389206"/>
                      <a:pt x="2331714" y="383583"/>
                    </a:cubicBezTo>
                    <a:lnTo>
                      <a:pt x="2330923" y="382529"/>
                    </a:lnTo>
                    <a:cubicBezTo>
                      <a:pt x="2323895" y="373655"/>
                      <a:pt x="2319766" y="371459"/>
                      <a:pt x="2317921" y="370844"/>
                    </a:cubicBezTo>
                    <a:cubicBezTo>
                      <a:pt x="2316867" y="372865"/>
                      <a:pt x="2315373" y="374270"/>
                      <a:pt x="2313440" y="374973"/>
                    </a:cubicBezTo>
                    <a:cubicBezTo>
                      <a:pt x="2310278" y="376203"/>
                      <a:pt x="2307642" y="374885"/>
                      <a:pt x="2306763" y="374446"/>
                    </a:cubicBezTo>
                    <a:lnTo>
                      <a:pt x="2295079" y="368560"/>
                    </a:lnTo>
                    <a:lnTo>
                      <a:pt x="2304303" y="363904"/>
                    </a:lnTo>
                    <a:cubicBezTo>
                      <a:pt x="2302722" y="361795"/>
                      <a:pt x="2301756" y="359599"/>
                      <a:pt x="2300965" y="357842"/>
                    </a:cubicBezTo>
                    <a:cubicBezTo>
                      <a:pt x="2300262" y="356260"/>
                      <a:pt x="2299471" y="354591"/>
                      <a:pt x="2298857" y="354152"/>
                    </a:cubicBezTo>
                    <a:cubicBezTo>
                      <a:pt x="2298066" y="353976"/>
                      <a:pt x="2296836" y="353625"/>
                      <a:pt x="2295694" y="352746"/>
                    </a:cubicBezTo>
                    <a:lnTo>
                      <a:pt x="2288841" y="347475"/>
                    </a:lnTo>
                    <a:cubicBezTo>
                      <a:pt x="2280934" y="341413"/>
                      <a:pt x="2272852" y="335176"/>
                      <a:pt x="2264857" y="328850"/>
                    </a:cubicBezTo>
                    <a:cubicBezTo>
                      <a:pt x="2261782" y="326390"/>
                      <a:pt x="2258707" y="323315"/>
                      <a:pt x="2255720" y="319713"/>
                    </a:cubicBezTo>
                    <a:cubicBezTo>
                      <a:pt x="2252909" y="316287"/>
                      <a:pt x="2248692" y="314091"/>
                      <a:pt x="2244299" y="311719"/>
                    </a:cubicBezTo>
                    <a:cubicBezTo>
                      <a:pt x="2240521" y="309698"/>
                      <a:pt x="2236568" y="307589"/>
                      <a:pt x="2232966" y="304515"/>
                    </a:cubicBezTo>
                    <a:cubicBezTo>
                      <a:pt x="2229100" y="301176"/>
                      <a:pt x="2225323" y="297574"/>
                      <a:pt x="2221721" y="294236"/>
                    </a:cubicBezTo>
                    <a:cubicBezTo>
                      <a:pt x="2213990" y="286944"/>
                      <a:pt x="2206698" y="280003"/>
                      <a:pt x="2197912" y="274644"/>
                    </a:cubicBezTo>
                    <a:cubicBezTo>
                      <a:pt x="2188161" y="268758"/>
                      <a:pt x="2178760" y="262081"/>
                      <a:pt x="2169711" y="255756"/>
                    </a:cubicBezTo>
                    <a:cubicBezTo>
                      <a:pt x="2166022" y="253208"/>
                      <a:pt x="2162420" y="250572"/>
                      <a:pt x="2158730" y="248112"/>
                    </a:cubicBezTo>
                    <a:cubicBezTo>
                      <a:pt x="2150911" y="242753"/>
                      <a:pt x="2140544" y="235549"/>
                      <a:pt x="2130177" y="228257"/>
                    </a:cubicBezTo>
                    <a:cubicBezTo>
                      <a:pt x="2127454" y="226325"/>
                      <a:pt x="2124818" y="224392"/>
                      <a:pt x="2122182" y="222459"/>
                    </a:cubicBezTo>
                    <a:cubicBezTo>
                      <a:pt x="2119459" y="220438"/>
                      <a:pt x="2116560" y="218418"/>
                      <a:pt x="2113749" y="216397"/>
                    </a:cubicBezTo>
                    <a:cubicBezTo>
                      <a:pt x="2113485" y="217100"/>
                      <a:pt x="2113221" y="217627"/>
                      <a:pt x="2113046" y="218066"/>
                    </a:cubicBezTo>
                    <a:cubicBezTo>
                      <a:pt x="2112958" y="218242"/>
                      <a:pt x="2112870" y="218506"/>
                      <a:pt x="2112782" y="218681"/>
                    </a:cubicBezTo>
                    <a:lnTo>
                      <a:pt x="2109444" y="227994"/>
                    </a:lnTo>
                    <a:lnTo>
                      <a:pt x="2102240" y="221317"/>
                    </a:lnTo>
                    <a:cubicBezTo>
                      <a:pt x="2102152" y="221229"/>
                      <a:pt x="2102064" y="221141"/>
                      <a:pt x="2101976" y="221053"/>
                    </a:cubicBezTo>
                    <a:cubicBezTo>
                      <a:pt x="2101273" y="220526"/>
                      <a:pt x="2100131" y="219560"/>
                      <a:pt x="2099253" y="218154"/>
                    </a:cubicBezTo>
                    <a:cubicBezTo>
                      <a:pt x="2099077" y="217891"/>
                      <a:pt x="2098989" y="217715"/>
                      <a:pt x="2098814" y="217451"/>
                    </a:cubicBezTo>
                    <a:cubicBezTo>
                      <a:pt x="2097847" y="215870"/>
                      <a:pt x="2096441" y="213762"/>
                      <a:pt x="2096178" y="210950"/>
                    </a:cubicBezTo>
                    <a:cubicBezTo>
                      <a:pt x="2095826" y="206382"/>
                      <a:pt x="2093718" y="204449"/>
                      <a:pt x="2086162" y="201550"/>
                    </a:cubicBezTo>
                    <a:cubicBezTo>
                      <a:pt x="2084933" y="201111"/>
                      <a:pt x="2083702" y="200584"/>
                      <a:pt x="2082385" y="200144"/>
                    </a:cubicBezTo>
                    <a:cubicBezTo>
                      <a:pt x="2073863" y="196894"/>
                      <a:pt x="2064990" y="193643"/>
                      <a:pt x="2058137" y="187405"/>
                    </a:cubicBezTo>
                    <a:cubicBezTo>
                      <a:pt x="2046804" y="177127"/>
                      <a:pt x="2033450" y="170362"/>
                      <a:pt x="2019306" y="163334"/>
                    </a:cubicBezTo>
                    <a:cubicBezTo>
                      <a:pt x="2014474" y="160874"/>
                      <a:pt x="2009466" y="158326"/>
                      <a:pt x="2004546" y="155690"/>
                    </a:cubicBezTo>
                    <a:cubicBezTo>
                      <a:pt x="1996639" y="151385"/>
                      <a:pt x="1988293" y="148135"/>
                      <a:pt x="1979508" y="144709"/>
                    </a:cubicBezTo>
                    <a:cubicBezTo>
                      <a:pt x="1968966" y="140579"/>
                      <a:pt x="1958072" y="136362"/>
                      <a:pt x="1947968" y="130213"/>
                    </a:cubicBezTo>
                    <a:cubicBezTo>
                      <a:pt x="1947441" y="129861"/>
                      <a:pt x="1946387" y="129246"/>
                      <a:pt x="1945860" y="129071"/>
                    </a:cubicBezTo>
                    <a:cubicBezTo>
                      <a:pt x="1939974" y="129422"/>
                      <a:pt x="1935757" y="126874"/>
                      <a:pt x="1932331" y="124854"/>
                    </a:cubicBezTo>
                    <a:cubicBezTo>
                      <a:pt x="1931891" y="124590"/>
                      <a:pt x="1931452" y="124326"/>
                      <a:pt x="1931013" y="124063"/>
                    </a:cubicBezTo>
                    <a:cubicBezTo>
                      <a:pt x="1922842" y="119407"/>
                      <a:pt x="1914408" y="115717"/>
                      <a:pt x="1905799" y="113169"/>
                    </a:cubicBezTo>
                    <a:cubicBezTo>
                      <a:pt x="1904744" y="112905"/>
                      <a:pt x="1903690" y="112642"/>
                      <a:pt x="1902548" y="112378"/>
                    </a:cubicBezTo>
                    <a:cubicBezTo>
                      <a:pt x="1898683" y="111588"/>
                      <a:pt x="1893938" y="110621"/>
                      <a:pt x="1889370" y="106316"/>
                    </a:cubicBezTo>
                    <a:cubicBezTo>
                      <a:pt x="1887789" y="104823"/>
                      <a:pt x="1885153" y="103593"/>
                      <a:pt x="1882342" y="102363"/>
                    </a:cubicBezTo>
                    <a:cubicBezTo>
                      <a:pt x="1880145" y="101397"/>
                      <a:pt x="1877861" y="100342"/>
                      <a:pt x="1875665" y="98937"/>
                    </a:cubicBezTo>
                    <a:cubicBezTo>
                      <a:pt x="1871009" y="96038"/>
                      <a:pt x="1865562" y="94720"/>
                      <a:pt x="1859763" y="93314"/>
                    </a:cubicBezTo>
                    <a:cubicBezTo>
                      <a:pt x="1854228" y="91996"/>
                      <a:pt x="1848430" y="90591"/>
                      <a:pt x="1842895" y="87691"/>
                    </a:cubicBezTo>
                    <a:cubicBezTo>
                      <a:pt x="1835428" y="83914"/>
                      <a:pt x="1827521" y="81454"/>
                      <a:pt x="1818999" y="78818"/>
                    </a:cubicBezTo>
                    <a:cubicBezTo>
                      <a:pt x="1809950" y="76007"/>
                      <a:pt x="1800550" y="73196"/>
                      <a:pt x="1791677" y="68451"/>
                    </a:cubicBezTo>
                    <a:cubicBezTo>
                      <a:pt x="1788514" y="66782"/>
                      <a:pt x="1785263" y="65552"/>
                      <a:pt x="1782364" y="64762"/>
                    </a:cubicBezTo>
                    <a:lnTo>
                      <a:pt x="1786405" y="67485"/>
                    </a:lnTo>
                    <a:lnTo>
                      <a:pt x="1774369" y="71966"/>
                    </a:lnTo>
                    <a:cubicBezTo>
                      <a:pt x="1771031" y="73196"/>
                      <a:pt x="1768659" y="72229"/>
                      <a:pt x="1767517" y="71526"/>
                    </a:cubicBezTo>
                    <a:cubicBezTo>
                      <a:pt x="1765496" y="70296"/>
                      <a:pt x="1764354" y="68276"/>
                      <a:pt x="1764003" y="65552"/>
                    </a:cubicBezTo>
                    <a:lnTo>
                      <a:pt x="1763915" y="64586"/>
                    </a:lnTo>
                    <a:cubicBezTo>
                      <a:pt x="1760664" y="63620"/>
                      <a:pt x="1758029" y="61775"/>
                      <a:pt x="1755920" y="60457"/>
                    </a:cubicBezTo>
                    <a:cubicBezTo>
                      <a:pt x="1753636" y="58875"/>
                      <a:pt x="1752142" y="57909"/>
                      <a:pt x="1750913" y="58085"/>
                    </a:cubicBezTo>
                    <a:cubicBezTo>
                      <a:pt x="1748980" y="58260"/>
                      <a:pt x="1746520" y="58436"/>
                      <a:pt x="1743972" y="57997"/>
                    </a:cubicBezTo>
                    <a:cubicBezTo>
                      <a:pt x="1741424" y="57558"/>
                      <a:pt x="1738701" y="57206"/>
                      <a:pt x="1735889" y="56943"/>
                    </a:cubicBezTo>
                    <a:cubicBezTo>
                      <a:pt x="1728598" y="56064"/>
                      <a:pt x="1721130" y="55186"/>
                      <a:pt x="1714365" y="51759"/>
                    </a:cubicBezTo>
                    <a:cubicBezTo>
                      <a:pt x="1704965" y="46927"/>
                      <a:pt x="1695125" y="44819"/>
                      <a:pt x="1682474" y="44994"/>
                    </a:cubicBezTo>
                    <a:cubicBezTo>
                      <a:pt x="1679751" y="44994"/>
                      <a:pt x="1677379" y="44204"/>
                      <a:pt x="1675534" y="43589"/>
                    </a:cubicBezTo>
                    <a:cubicBezTo>
                      <a:pt x="1674655" y="43237"/>
                      <a:pt x="1673777" y="42974"/>
                      <a:pt x="1673162" y="42886"/>
                    </a:cubicBezTo>
                    <a:cubicBezTo>
                      <a:pt x="1667539" y="42007"/>
                      <a:pt x="1662444" y="40163"/>
                      <a:pt x="1657524" y="38318"/>
                    </a:cubicBezTo>
                    <a:cubicBezTo>
                      <a:pt x="1650759" y="35858"/>
                      <a:pt x="1644434" y="33486"/>
                      <a:pt x="1637493" y="34101"/>
                    </a:cubicBezTo>
                    <a:cubicBezTo>
                      <a:pt x="1630201" y="34716"/>
                      <a:pt x="1623085" y="32959"/>
                      <a:pt x="1616233" y="31201"/>
                    </a:cubicBezTo>
                    <a:cubicBezTo>
                      <a:pt x="1613333" y="30499"/>
                      <a:pt x="1610522" y="29796"/>
                      <a:pt x="1607799" y="29269"/>
                    </a:cubicBezTo>
                    <a:cubicBezTo>
                      <a:pt x="1604724" y="28742"/>
                      <a:pt x="1601649" y="27951"/>
                      <a:pt x="1598662" y="27248"/>
                    </a:cubicBezTo>
                    <a:cubicBezTo>
                      <a:pt x="1592073" y="25667"/>
                      <a:pt x="1585923" y="24261"/>
                      <a:pt x="1580037" y="24525"/>
                    </a:cubicBezTo>
                    <a:cubicBezTo>
                      <a:pt x="1573009" y="24876"/>
                      <a:pt x="1566156" y="24525"/>
                      <a:pt x="1559391" y="24173"/>
                    </a:cubicBezTo>
                    <a:cubicBezTo>
                      <a:pt x="1552363" y="23822"/>
                      <a:pt x="1545686" y="23470"/>
                      <a:pt x="1539009" y="23910"/>
                    </a:cubicBezTo>
                    <a:cubicBezTo>
                      <a:pt x="1534441" y="24173"/>
                      <a:pt x="1530136" y="23295"/>
                      <a:pt x="1526007" y="22504"/>
                    </a:cubicBezTo>
                    <a:cubicBezTo>
                      <a:pt x="1524074" y="22153"/>
                      <a:pt x="1522229" y="21713"/>
                      <a:pt x="1520472" y="21538"/>
                    </a:cubicBezTo>
                    <a:cubicBezTo>
                      <a:pt x="1518891" y="21362"/>
                      <a:pt x="1517485" y="20923"/>
                      <a:pt x="1516343" y="20571"/>
                    </a:cubicBezTo>
                    <a:cubicBezTo>
                      <a:pt x="1514322" y="19956"/>
                      <a:pt x="1513971" y="19868"/>
                      <a:pt x="1512741" y="20395"/>
                    </a:cubicBezTo>
                    <a:cubicBezTo>
                      <a:pt x="1507118" y="22855"/>
                      <a:pt x="1500881" y="21713"/>
                      <a:pt x="1495434" y="20747"/>
                    </a:cubicBezTo>
                    <a:cubicBezTo>
                      <a:pt x="1493764" y="20483"/>
                      <a:pt x="1492095" y="20132"/>
                      <a:pt x="1490602" y="19956"/>
                    </a:cubicBezTo>
                    <a:cubicBezTo>
                      <a:pt x="1487088" y="19605"/>
                      <a:pt x="1483661" y="18902"/>
                      <a:pt x="1480323" y="18199"/>
                    </a:cubicBezTo>
                    <a:cubicBezTo>
                      <a:pt x="1473997" y="16881"/>
                      <a:pt x="1467935" y="15651"/>
                      <a:pt x="1463455" y="16969"/>
                    </a:cubicBezTo>
                    <a:cubicBezTo>
                      <a:pt x="1459062" y="18199"/>
                      <a:pt x="1454933" y="17672"/>
                      <a:pt x="1451682" y="17233"/>
                    </a:cubicBezTo>
                    <a:cubicBezTo>
                      <a:pt x="1447905" y="16706"/>
                      <a:pt x="1446323" y="16618"/>
                      <a:pt x="1445006" y="17672"/>
                    </a:cubicBezTo>
                    <a:lnTo>
                      <a:pt x="1441579" y="20220"/>
                    </a:lnTo>
                    <a:lnTo>
                      <a:pt x="1437889" y="18199"/>
                    </a:lnTo>
                    <a:cubicBezTo>
                      <a:pt x="1432003" y="14949"/>
                      <a:pt x="1424975" y="14949"/>
                      <a:pt x="1417595" y="15036"/>
                    </a:cubicBezTo>
                    <a:cubicBezTo>
                      <a:pt x="1413730" y="15036"/>
                      <a:pt x="1409688" y="15036"/>
                      <a:pt x="1405647" y="14597"/>
                    </a:cubicBezTo>
                    <a:cubicBezTo>
                      <a:pt x="1387637" y="12576"/>
                      <a:pt x="1371384" y="11259"/>
                      <a:pt x="1355658" y="16003"/>
                    </a:cubicBezTo>
                    <a:cubicBezTo>
                      <a:pt x="1349333" y="17936"/>
                      <a:pt x="1342656" y="18551"/>
                      <a:pt x="1336945" y="18902"/>
                    </a:cubicBezTo>
                    <a:cubicBezTo>
                      <a:pt x="1333344" y="19165"/>
                      <a:pt x="1330093" y="18638"/>
                      <a:pt x="1326842" y="18199"/>
                    </a:cubicBezTo>
                    <a:cubicBezTo>
                      <a:pt x="1320605" y="17321"/>
                      <a:pt x="1317178" y="16969"/>
                      <a:pt x="1313840" y="19868"/>
                    </a:cubicBezTo>
                    <a:cubicBezTo>
                      <a:pt x="1310589" y="22767"/>
                      <a:pt x="1306197" y="21977"/>
                      <a:pt x="1303561" y="21538"/>
                    </a:cubicBezTo>
                    <a:lnTo>
                      <a:pt x="1303297" y="21450"/>
                    </a:lnTo>
                    <a:cubicBezTo>
                      <a:pt x="1299695" y="20835"/>
                      <a:pt x="1295830" y="21098"/>
                      <a:pt x="1291701" y="21274"/>
                    </a:cubicBezTo>
                    <a:cubicBezTo>
                      <a:pt x="1289329" y="21450"/>
                      <a:pt x="1286781" y="21538"/>
                      <a:pt x="1284233" y="21538"/>
                    </a:cubicBezTo>
                    <a:cubicBezTo>
                      <a:pt x="1282037" y="21538"/>
                      <a:pt x="1279928" y="21450"/>
                      <a:pt x="1277732" y="21450"/>
                    </a:cubicBezTo>
                    <a:cubicBezTo>
                      <a:pt x="1272022" y="21362"/>
                      <a:pt x="1266575" y="21186"/>
                      <a:pt x="1261215" y="21625"/>
                    </a:cubicBezTo>
                    <a:cubicBezTo>
                      <a:pt x="1259722" y="21713"/>
                      <a:pt x="1258141" y="21801"/>
                      <a:pt x="1256559" y="21977"/>
                    </a:cubicBezTo>
                    <a:cubicBezTo>
                      <a:pt x="1249531" y="22416"/>
                      <a:pt x="1242766" y="22855"/>
                      <a:pt x="1237319" y="25140"/>
                    </a:cubicBezTo>
                    <a:cubicBezTo>
                      <a:pt x="1228095" y="28917"/>
                      <a:pt x="1218958" y="29708"/>
                      <a:pt x="1210085" y="30323"/>
                    </a:cubicBezTo>
                    <a:cubicBezTo>
                      <a:pt x="1206219" y="30586"/>
                      <a:pt x="1202617" y="30938"/>
                      <a:pt x="1199015" y="31465"/>
                    </a:cubicBezTo>
                    <a:cubicBezTo>
                      <a:pt x="1186628" y="33310"/>
                      <a:pt x="1177930" y="35594"/>
                      <a:pt x="1170023" y="39196"/>
                    </a:cubicBezTo>
                    <a:cubicBezTo>
                      <a:pt x="1166509" y="40778"/>
                      <a:pt x="1161238" y="42886"/>
                      <a:pt x="1155879" y="42271"/>
                    </a:cubicBezTo>
                    <a:cubicBezTo>
                      <a:pt x="1145600" y="41129"/>
                      <a:pt x="1135497" y="43237"/>
                      <a:pt x="1123900" y="48860"/>
                    </a:cubicBezTo>
                    <a:cubicBezTo>
                      <a:pt x="1120913" y="50354"/>
                      <a:pt x="1117838" y="50969"/>
                      <a:pt x="1115027" y="51496"/>
                    </a:cubicBezTo>
                    <a:cubicBezTo>
                      <a:pt x="1113270" y="51847"/>
                      <a:pt x="1111601" y="52199"/>
                      <a:pt x="1110283" y="52638"/>
                    </a:cubicBezTo>
                    <a:cubicBezTo>
                      <a:pt x="1105275" y="54395"/>
                      <a:pt x="1100355" y="54746"/>
                      <a:pt x="1095523" y="55010"/>
                    </a:cubicBezTo>
                    <a:cubicBezTo>
                      <a:pt x="1087704" y="55449"/>
                      <a:pt x="1082784" y="55976"/>
                      <a:pt x="1078831" y="60369"/>
                    </a:cubicBezTo>
                    <a:cubicBezTo>
                      <a:pt x="1076459" y="63005"/>
                      <a:pt x="1072506" y="63620"/>
                      <a:pt x="1070749" y="63532"/>
                    </a:cubicBezTo>
                    <a:cubicBezTo>
                      <a:pt x="1067849" y="63444"/>
                      <a:pt x="1066180" y="61862"/>
                      <a:pt x="1065389" y="60896"/>
                    </a:cubicBezTo>
                    <a:cubicBezTo>
                      <a:pt x="1064950" y="61160"/>
                      <a:pt x="1064335" y="61511"/>
                      <a:pt x="1063896" y="61775"/>
                    </a:cubicBezTo>
                    <a:cubicBezTo>
                      <a:pt x="1062402" y="62653"/>
                      <a:pt x="1060645" y="63707"/>
                      <a:pt x="1058537" y="64234"/>
                    </a:cubicBezTo>
                    <a:cubicBezTo>
                      <a:pt x="1052914" y="65552"/>
                      <a:pt x="1047028" y="67573"/>
                      <a:pt x="1041405" y="69418"/>
                    </a:cubicBezTo>
                    <a:lnTo>
                      <a:pt x="1038330" y="70472"/>
                    </a:lnTo>
                    <a:cubicBezTo>
                      <a:pt x="1034992" y="71614"/>
                      <a:pt x="1031566" y="72581"/>
                      <a:pt x="1028315" y="73635"/>
                    </a:cubicBezTo>
                    <a:cubicBezTo>
                      <a:pt x="1020760" y="75919"/>
                      <a:pt x="1013644" y="78115"/>
                      <a:pt x="1006791" y="81190"/>
                    </a:cubicBezTo>
                    <a:cubicBezTo>
                      <a:pt x="1003365" y="82772"/>
                      <a:pt x="999938" y="83650"/>
                      <a:pt x="996600" y="84529"/>
                    </a:cubicBezTo>
                    <a:cubicBezTo>
                      <a:pt x="993964" y="85232"/>
                      <a:pt x="991417" y="85847"/>
                      <a:pt x="989220" y="86813"/>
                    </a:cubicBezTo>
                    <a:cubicBezTo>
                      <a:pt x="985091" y="88482"/>
                      <a:pt x="980786" y="89888"/>
                      <a:pt x="976745" y="91206"/>
                    </a:cubicBezTo>
                    <a:cubicBezTo>
                      <a:pt x="968047" y="94017"/>
                      <a:pt x="959789" y="96740"/>
                      <a:pt x="953024" y="102187"/>
                    </a:cubicBezTo>
                    <a:cubicBezTo>
                      <a:pt x="945908" y="107898"/>
                      <a:pt x="940110" y="110533"/>
                      <a:pt x="934663" y="110358"/>
                    </a:cubicBezTo>
                    <a:cubicBezTo>
                      <a:pt x="927810" y="110182"/>
                      <a:pt x="922012" y="113608"/>
                      <a:pt x="915423" y="117562"/>
                    </a:cubicBezTo>
                    <a:cubicBezTo>
                      <a:pt x="909010" y="121427"/>
                      <a:pt x="901718" y="125644"/>
                      <a:pt x="892932" y="126347"/>
                    </a:cubicBezTo>
                    <a:cubicBezTo>
                      <a:pt x="886168" y="133551"/>
                      <a:pt x="877558" y="136011"/>
                      <a:pt x="869827" y="138207"/>
                    </a:cubicBezTo>
                    <a:cubicBezTo>
                      <a:pt x="866225" y="139262"/>
                      <a:pt x="862799" y="140228"/>
                      <a:pt x="859724" y="141634"/>
                    </a:cubicBezTo>
                    <a:lnTo>
                      <a:pt x="857088" y="142864"/>
                    </a:lnTo>
                    <a:cubicBezTo>
                      <a:pt x="846809" y="147520"/>
                      <a:pt x="836091" y="152264"/>
                      <a:pt x="825900" y="157359"/>
                    </a:cubicBezTo>
                    <a:cubicBezTo>
                      <a:pt x="822386" y="159117"/>
                      <a:pt x="819047" y="161049"/>
                      <a:pt x="815445" y="163158"/>
                    </a:cubicBezTo>
                    <a:cubicBezTo>
                      <a:pt x="811228" y="165618"/>
                      <a:pt x="806836" y="168166"/>
                      <a:pt x="802267" y="170362"/>
                    </a:cubicBezTo>
                    <a:cubicBezTo>
                      <a:pt x="794273" y="174052"/>
                      <a:pt x="787859" y="177742"/>
                      <a:pt x="782940" y="183364"/>
                    </a:cubicBezTo>
                    <a:cubicBezTo>
                      <a:pt x="780567" y="186088"/>
                      <a:pt x="777317" y="188372"/>
                      <a:pt x="772748" y="190568"/>
                    </a:cubicBezTo>
                    <a:cubicBezTo>
                      <a:pt x="769674" y="191974"/>
                      <a:pt x="766599" y="193292"/>
                      <a:pt x="763524" y="194522"/>
                    </a:cubicBezTo>
                    <a:cubicBezTo>
                      <a:pt x="758692" y="196454"/>
                      <a:pt x="754211" y="198299"/>
                      <a:pt x="750082" y="200759"/>
                    </a:cubicBezTo>
                    <a:cubicBezTo>
                      <a:pt x="748237" y="201813"/>
                      <a:pt x="746480" y="203043"/>
                      <a:pt x="744635" y="204361"/>
                    </a:cubicBezTo>
                    <a:cubicBezTo>
                      <a:pt x="739891" y="207700"/>
                      <a:pt x="734532" y="211390"/>
                      <a:pt x="727592" y="212883"/>
                    </a:cubicBezTo>
                    <a:cubicBezTo>
                      <a:pt x="727592" y="212883"/>
                      <a:pt x="727504" y="212883"/>
                      <a:pt x="727504" y="212971"/>
                    </a:cubicBezTo>
                    <a:cubicBezTo>
                      <a:pt x="727065" y="213322"/>
                      <a:pt x="726713" y="213674"/>
                      <a:pt x="726274" y="213937"/>
                    </a:cubicBezTo>
                    <a:cubicBezTo>
                      <a:pt x="724078" y="215607"/>
                      <a:pt x="721881" y="217276"/>
                      <a:pt x="719685" y="218945"/>
                    </a:cubicBezTo>
                    <a:cubicBezTo>
                      <a:pt x="714941" y="222635"/>
                      <a:pt x="710021" y="226413"/>
                      <a:pt x="704838" y="229839"/>
                    </a:cubicBezTo>
                    <a:cubicBezTo>
                      <a:pt x="698863" y="233792"/>
                      <a:pt x="692626" y="237658"/>
                      <a:pt x="686652" y="241348"/>
                    </a:cubicBezTo>
                    <a:cubicBezTo>
                      <a:pt x="676285" y="247761"/>
                      <a:pt x="665479" y="254438"/>
                      <a:pt x="655815" y="261818"/>
                    </a:cubicBezTo>
                    <a:cubicBezTo>
                      <a:pt x="651071" y="265420"/>
                      <a:pt x="646151" y="268758"/>
                      <a:pt x="641319" y="272009"/>
                    </a:cubicBezTo>
                    <a:cubicBezTo>
                      <a:pt x="630074" y="279564"/>
                      <a:pt x="619532" y="286768"/>
                      <a:pt x="611537" y="296959"/>
                    </a:cubicBezTo>
                    <a:cubicBezTo>
                      <a:pt x="609340" y="299858"/>
                      <a:pt x="606002" y="302406"/>
                      <a:pt x="602136" y="304163"/>
                    </a:cubicBezTo>
                    <a:cubicBezTo>
                      <a:pt x="592297" y="308732"/>
                      <a:pt x="583336" y="315848"/>
                      <a:pt x="574902" y="325775"/>
                    </a:cubicBezTo>
                    <a:lnTo>
                      <a:pt x="574375" y="326390"/>
                    </a:lnTo>
                    <a:cubicBezTo>
                      <a:pt x="570948" y="330431"/>
                      <a:pt x="566995" y="335088"/>
                      <a:pt x="561724" y="337899"/>
                    </a:cubicBezTo>
                    <a:cubicBezTo>
                      <a:pt x="552411" y="342907"/>
                      <a:pt x="542044" y="349408"/>
                      <a:pt x="535104" y="360126"/>
                    </a:cubicBezTo>
                    <a:cubicBezTo>
                      <a:pt x="532820" y="363640"/>
                      <a:pt x="529218" y="368209"/>
                      <a:pt x="524034" y="367418"/>
                    </a:cubicBezTo>
                    <a:cubicBezTo>
                      <a:pt x="522804" y="367242"/>
                      <a:pt x="522365" y="367330"/>
                      <a:pt x="519730" y="370405"/>
                    </a:cubicBezTo>
                    <a:cubicBezTo>
                      <a:pt x="518939" y="371371"/>
                      <a:pt x="518060" y="372426"/>
                      <a:pt x="517006" y="373392"/>
                    </a:cubicBezTo>
                    <a:cubicBezTo>
                      <a:pt x="511120" y="379102"/>
                      <a:pt x="505146" y="384989"/>
                      <a:pt x="499435" y="390787"/>
                    </a:cubicBezTo>
                    <a:cubicBezTo>
                      <a:pt x="497063" y="393159"/>
                      <a:pt x="494691" y="395531"/>
                      <a:pt x="492319" y="397903"/>
                    </a:cubicBezTo>
                    <a:cubicBezTo>
                      <a:pt x="487839" y="402384"/>
                      <a:pt x="483270" y="407040"/>
                      <a:pt x="478878" y="411520"/>
                    </a:cubicBezTo>
                    <a:cubicBezTo>
                      <a:pt x="468247" y="422414"/>
                      <a:pt x="457266" y="433747"/>
                      <a:pt x="445581" y="444026"/>
                    </a:cubicBezTo>
                    <a:cubicBezTo>
                      <a:pt x="437235" y="451318"/>
                      <a:pt x="429416" y="458698"/>
                      <a:pt x="424496" y="468186"/>
                    </a:cubicBezTo>
                    <a:cubicBezTo>
                      <a:pt x="420631" y="475566"/>
                      <a:pt x="415184" y="481803"/>
                      <a:pt x="407716" y="487514"/>
                    </a:cubicBezTo>
                    <a:cubicBezTo>
                      <a:pt x="401391" y="492346"/>
                      <a:pt x="396471" y="498584"/>
                      <a:pt x="391375" y="505260"/>
                    </a:cubicBezTo>
                    <a:cubicBezTo>
                      <a:pt x="386807" y="511147"/>
                      <a:pt x="382151" y="517209"/>
                      <a:pt x="376264" y="522480"/>
                    </a:cubicBezTo>
                    <a:cubicBezTo>
                      <a:pt x="368270" y="529684"/>
                      <a:pt x="361505" y="538293"/>
                      <a:pt x="354389" y="547430"/>
                    </a:cubicBezTo>
                    <a:cubicBezTo>
                      <a:pt x="352280" y="550154"/>
                      <a:pt x="350260" y="552789"/>
                      <a:pt x="348151" y="555425"/>
                    </a:cubicBezTo>
                    <a:cubicBezTo>
                      <a:pt x="343583" y="561135"/>
                      <a:pt x="339190" y="567285"/>
                      <a:pt x="334885" y="573259"/>
                    </a:cubicBezTo>
                    <a:cubicBezTo>
                      <a:pt x="333216" y="575631"/>
                      <a:pt x="331547" y="577915"/>
                      <a:pt x="329878" y="580288"/>
                    </a:cubicBezTo>
                    <a:cubicBezTo>
                      <a:pt x="327593" y="583450"/>
                      <a:pt x="325309" y="586789"/>
                      <a:pt x="323025" y="590039"/>
                    </a:cubicBezTo>
                    <a:cubicBezTo>
                      <a:pt x="318017" y="597419"/>
                      <a:pt x="312746" y="604974"/>
                      <a:pt x="306684" y="611915"/>
                    </a:cubicBezTo>
                    <a:cubicBezTo>
                      <a:pt x="299480" y="619997"/>
                      <a:pt x="294560" y="628344"/>
                      <a:pt x="291134" y="638271"/>
                    </a:cubicBezTo>
                    <a:cubicBezTo>
                      <a:pt x="289728" y="642400"/>
                      <a:pt x="286917" y="646441"/>
                      <a:pt x="282876" y="650131"/>
                    </a:cubicBezTo>
                    <a:cubicBezTo>
                      <a:pt x="277780" y="654700"/>
                      <a:pt x="273651" y="660586"/>
                      <a:pt x="269259" y="666736"/>
                    </a:cubicBezTo>
                    <a:cubicBezTo>
                      <a:pt x="268029" y="668405"/>
                      <a:pt x="266799" y="670162"/>
                      <a:pt x="265569" y="671831"/>
                    </a:cubicBezTo>
                    <a:cubicBezTo>
                      <a:pt x="266799" y="678684"/>
                      <a:pt x="262582" y="682725"/>
                      <a:pt x="260210" y="685009"/>
                    </a:cubicBezTo>
                    <a:cubicBezTo>
                      <a:pt x="259682" y="685536"/>
                      <a:pt x="259243" y="685976"/>
                      <a:pt x="258892" y="686327"/>
                    </a:cubicBezTo>
                    <a:cubicBezTo>
                      <a:pt x="258277" y="687030"/>
                      <a:pt x="257574" y="687821"/>
                      <a:pt x="256871" y="688523"/>
                    </a:cubicBezTo>
                    <a:cubicBezTo>
                      <a:pt x="254851" y="690808"/>
                      <a:pt x="252830" y="693004"/>
                      <a:pt x="251512" y="695200"/>
                    </a:cubicBezTo>
                    <a:lnTo>
                      <a:pt x="249228" y="698802"/>
                    </a:lnTo>
                    <a:cubicBezTo>
                      <a:pt x="242463" y="709696"/>
                      <a:pt x="235523" y="721029"/>
                      <a:pt x="229461" y="732626"/>
                    </a:cubicBezTo>
                    <a:cubicBezTo>
                      <a:pt x="227001" y="737370"/>
                      <a:pt x="224190" y="742026"/>
                      <a:pt x="221554" y="746419"/>
                    </a:cubicBezTo>
                    <a:cubicBezTo>
                      <a:pt x="217688" y="752744"/>
                      <a:pt x="213999" y="758894"/>
                      <a:pt x="211275" y="765308"/>
                    </a:cubicBezTo>
                    <a:lnTo>
                      <a:pt x="212769" y="764868"/>
                    </a:lnTo>
                    <a:cubicBezTo>
                      <a:pt x="213120" y="764781"/>
                      <a:pt x="213471" y="764693"/>
                      <a:pt x="213823" y="764517"/>
                    </a:cubicBezTo>
                    <a:cubicBezTo>
                      <a:pt x="215141" y="764078"/>
                      <a:pt x="216810" y="763551"/>
                      <a:pt x="218830" y="763463"/>
                    </a:cubicBezTo>
                    <a:cubicBezTo>
                      <a:pt x="221290" y="763375"/>
                      <a:pt x="223135" y="764341"/>
                      <a:pt x="224277" y="764956"/>
                    </a:cubicBezTo>
                    <a:cubicBezTo>
                      <a:pt x="224453" y="765044"/>
                      <a:pt x="224629" y="765132"/>
                      <a:pt x="224805" y="765220"/>
                    </a:cubicBezTo>
                    <a:lnTo>
                      <a:pt x="231306" y="767943"/>
                    </a:lnTo>
                    <a:lnTo>
                      <a:pt x="228143" y="774269"/>
                    </a:lnTo>
                    <a:cubicBezTo>
                      <a:pt x="225683" y="778925"/>
                      <a:pt x="221378" y="780770"/>
                      <a:pt x="216546" y="779101"/>
                    </a:cubicBezTo>
                    <a:cubicBezTo>
                      <a:pt x="215316" y="778661"/>
                      <a:pt x="214262" y="778222"/>
                      <a:pt x="213208" y="777783"/>
                    </a:cubicBezTo>
                    <a:cubicBezTo>
                      <a:pt x="212769" y="777607"/>
                      <a:pt x="212417" y="777431"/>
                      <a:pt x="211978" y="777256"/>
                    </a:cubicBezTo>
                    <a:lnTo>
                      <a:pt x="207849" y="775586"/>
                    </a:lnTo>
                    <a:cubicBezTo>
                      <a:pt x="207761" y="775938"/>
                      <a:pt x="207673" y="776377"/>
                      <a:pt x="207585" y="776729"/>
                    </a:cubicBezTo>
                    <a:cubicBezTo>
                      <a:pt x="206882" y="779979"/>
                      <a:pt x="204862" y="782088"/>
                      <a:pt x="203368" y="783669"/>
                    </a:cubicBezTo>
                    <a:cubicBezTo>
                      <a:pt x="203017" y="784020"/>
                      <a:pt x="202753" y="784284"/>
                      <a:pt x="202490" y="784635"/>
                    </a:cubicBezTo>
                    <a:cubicBezTo>
                      <a:pt x="200733" y="786744"/>
                      <a:pt x="199239" y="789292"/>
                      <a:pt x="197746" y="791927"/>
                    </a:cubicBezTo>
                    <a:cubicBezTo>
                      <a:pt x="197131" y="792982"/>
                      <a:pt x="196516" y="794124"/>
                      <a:pt x="195901" y="795090"/>
                    </a:cubicBezTo>
                    <a:cubicBezTo>
                      <a:pt x="193968" y="798165"/>
                      <a:pt x="192386" y="801503"/>
                      <a:pt x="190629" y="805017"/>
                    </a:cubicBezTo>
                    <a:cubicBezTo>
                      <a:pt x="188082" y="810113"/>
                      <a:pt x="185534" y="815384"/>
                      <a:pt x="182020" y="820040"/>
                    </a:cubicBezTo>
                    <a:cubicBezTo>
                      <a:pt x="174991" y="829441"/>
                      <a:pt x="170687" y="839193"/>
                      <a:pt x="168402" y="850789"/>
                    </a:cubicBezTo>
                    <a:cubicBezTo>
                      <a:pt x="167700" y="854479"/>
                      <a:pt x="165855" y="857642"/>
                      <a:pt x="164273" y="860365"/>
                    </a:cubicBezTo>
                    <a:cubicBezTo>
                      <a:pt x="163658" y="861420"/>
                      <a:pt x="163131" y="862386"/>
                      <a:pt x="162604" y="863352"/>
                    </a:cubicBezTo>
                    <a:cubicBezTo>
                      <a:pt x="160759" y="867042"/>
                      <a:pt x="158651" y="870556"/>
                      <a:pt x="156542" y="873895"/>
                    </a:cubicBezTo>
                    <a:cubicBezTo>
                      <a:pt x="151886" y="881538"/>
                      <a:pt x="147493" y="888654"/>
                      <a:pt x="147405" y="897264"/>
                    </a:cubicBezTo>
                    <a:cubicBezTo>
                      <a:pt x="147405" y="901042"/>
                      <a:pt x="144770" y="903326"/>
                      <a:pt x="143276" y="904556"/>
                    </a:cubicBezTo>
                    <a:cubicBezTo>
                      <a:pt x="143101" y="904731"/>
                      <a:pt x="142837" y="904907"/>
                      <a:pt x="142661" y="905083"/>
                    </a:cubicBezTo>
                    <a:lnTo>
                      <a:pt x="142134" y="905786"/>
                    </a:lnTo>
                    <a:cubicBezTo>
                      <a:pt x="140728" y="907631"/>
                      <a:pt x="139499" y="909300"/>
                      <a:pt x="138620" y="911057"/>
                    </a:cubicBezTo>
                    <a:cubicBezTo>
                      <a:pt x="137566" y="913165"/>
                      <a:pt x="136336" y="915274"/>
                      <a:pt x="135106" y="917207"/>
                    </a:cubicBezTo>
                    <a:cubicBezTo>
                      <a:pt x="132470" y="921599"/>
                      <a:pt x="130010" y="925729"/>
                      <a:pt x="129747" y="929243"/>
                    </a:cubicBezTo>
                    <a:cubicBezTo>
                      <a:pt x="129220" y="936095"/>
                      <a:pt x="126584" y="941454"/>
                      <a:pt x="124212" y="946199"/>
                    </a:cubicBezTo>
                    <a:cubicBezTo>
                      <a:pt x="122894" y="948746"/>
                      <a:pt x="121752" y="951206"/>
                      <a:pt x="120961" y="953666"/>
                    </a:cubicBezTo>
                    <a:cubicBezTo>
                      <a:pt x="119907" y="957092"/>
                      <a:pt x="119029" y="960606"/>
                      <a:pt x="118238" y="964296"/>
                    </a:cubicBezTo>
                    <a:cubicBezTo>
                      <a:pt x="116042" y="973697"/>
                      <a:pt x="113757" y="983448"/>
                      <a:pt x="107256" y="992234"/>
                    </a:cubicBezTo>
                    <a:cubicBezTo>
                      <a:pt x="106729" y="993025"/>
                      <a:pt x="106465" y="995660"/>
                      <a:pt x="106202" y="997505"/>
                    </a:cubicBezTo>
                    <a:cubicBezTo>
                      <a:pt x="106026" y="999262"/>
                      <a:pt x="105850" y="1001019"/>
                      <a:pt x="105411" y="1002864"/>
                    </a:cubicBezTo>
                    <a:cubicBezTo>
                      <a:pt x="105236" y="1003743"/>
                      <a:pt x="105060" y="1004709"/>
                      <a:pt x="104972" y="1005588"/>
                    </a:cubicBezTo>
                    <a:cubicBezTo>
                      <a:pt x="104445" y="1008750"/>
                      <a:pt x="103918" y="1012352"/>
                      <a:pt x="101897" y="1015603"/>
                    </a:cubicBezTo>
                    <a:cubicBezTo>
                      <a:pt x="95659" y="1025530"/>
                      <a:pt x="92145" y="1036512"/>
                      <a:pt x="88368" y="1048109"/>
                    </a:cubicBezTo>
                    <a:cubicBezTo>
                      <a:pt x="86259" y="1054522"/>
                      <a:pt x="84151" y="1061111"/>
                      <a:pt x="81515" y="1067612"/>
                    </a:cubicBezTo>
                    <a:cubicBezTo>
                      <a:pt x="79407" y="1072796"/>
                      <a:pt x="78264" y="1078243"/>
                      <a:pt x="77034" y="1084041"/>
                    </a:cubicBezTo>
                    <a:cubicBezTo>
                      <a:pt x="75892" y="1089400"/>
                      <a:pt x="74750" y="1094847"/>
                      <a:pt x="72730" y="1100382"/>
                    </a:cubicBezTo>
                    <a:cubicBezTo>
                      <a:pt x="66668" y="1117250"/>
                      <a:pt x="61221" y="1133766"/>
                      <a:pt x="61045" y="1150986"/>
                    </a:cubicBezTo>
                    <a:cubicBezTo>
                      <a:pt x="60957" y="1155203"/>
                      <a:pt x="59815" y="1159244"/>
                      <a:pt x="58761" y="1162758"/>
                    </a:cubicBezTo>
                    <a:cubicBezTo>
                      <a:pt x="58322" y="1164164"/>
                      <a:pt x="57970" y="1165482"/>
                      <a:pt x="57707" y="1166712"/>
                    </a:cubicBezTo>
                    <a:cubicBezTo>
                      <a:pt x="56652" y="1170928"/>
                      <a:pt x="54983" y="1174882"/>
                      <a:pt x="53402" y="1178572"/>
                    </a:cubicBezTo>
                    <a:cubicBezTo>
                      <a:pt x="49888" y="1186742"/>
                      <a:pt x="47867" y="1192013"/>
                      <a:pt x="50239" y="1198427"/>
                    </a:cubicBezTo>
                    <a:cubicBezTo>
                      <a:pt x="51733" y="1202556"/>
                      <a:pt x="49712" y="1207651"/>
                      <a:pt x="46988" y="1210111"/>
                    </a:cubicBezTo>
                    <a:cubicBezTo>
                      <a:pt x="42508" y="1214153"/>
                      <a:pt x="41893" y="1220039"/>
                      <a:pt x="41278" y="1226891"/>
                    </a:cubicBezTo>
                    <a:cubicBezTo>
                      <a:pt x="41102" y="1228824"/>
                      <a:pt x="40927" y="1230757"/>
                      <a:pt x="40663" y="1232778"/>
                    </a:cubicBezTo>
                    <a:cubicBezTo>
                      <a:pt x="40224" y="1235589"/>
                      <a:pt x="39872" y="1238400"/>
                      <a:pt x="39521" y="1241299"/>
                    </a:cubicBezTo>
                    <a:cubicBezTo>
                      <a:pt x="38467" y="1249645"/>
                      <a:pt x="37325" y="1258255"/>
                      <a:pt x="34953" y="1266865"/>
                    </a:cubicBezTo>
                    <a:cubicBezTo>
                      <a:pt x="34689" y="1267743"/>
                      <a:pt x="34425" y="1268710"/>
                      <a:pt x="34162" y="1269588"/>
                    </a:cubicBezTo>
                    <a:cubicBezTo>
                      <a:pt x="33371" y="1272048"/>
                      <a:pt x="31878" y="1277144"/>
                      <a:pt x="32229" y="1278725"/>
                    </a:cubicBezTo>
                    <a:cubicBezTo>
                      <a:pt x="35831" y="1285051"/>
                      <a:pt x="33898" y="1290497"/>
                      <a:pt x="32668" y="1293748"/>
                    </a:cubicBezTo>
                    <a:cubicBezTo>
                      <a:pt x="32229" y="1294978"/>
                      <a:pt x="31790" y="1296208"/>
                      <a:pt x="31878" y="1296647"/>
                    </a:cubicBezTo>
                    <a:cubicBezTo>
                      <a:pt x="34250" y="1304993"/>
                      <a:pt x="31087" y="1312461"/>
                      <a:pt x="27309" y="1319226"/>
                    </a:cubicBezTo>
                    <a:cubicBezTo>
                      <a:pt x="27221" y="1320104"/>
                      <a:pt x="27661" y="1322213"/>
                      <a:pt x="27924" y="1323531"/>
                    </a:cubicBezTo>
                    <a:cubicBezTo>
                      <a:pt x="28188" y="1324848"/>
                      <a:pt x="28451" y="1326342"/>
                      <a:pt x="28627" y="1327747"/>
                    </a:cubicBezTo>
                    <a:cubicBezTo>
                      <a:pt x="28627" y="1327835"/>
                      <a:pt x="28891" y="1328450"/>
                      <a:pt x="28978" y="1328802"/>
                    </a:cubicBezTo>
                    <a:cubicBezTo>
                      <a:pt x="29681" y="1330910"/>
                      <a:pt x="30823" y="1334336"/>
                      <a:pt x="28715" y="1337763"/>
                    </a:cubicBezTo>
                    <a:cubicBezTo>
                      <a:pt x="26255" y="1341804"/>
                      <a:pt x="25816" y="1346460"/>
                      <a:pt x="25289" y="1351907"/>
                    </a:cubicBezTo>
                    <a:cubicBezTo>
                      <a:pt x="25025" y="1354894"/>
                      <a:pt x="24761" y="1357881"/>
                      <a:pt x="24059" y="1361044"/>
                    </a:cubicBezTo>
                    <a:cubicBezTo>
                      <a:pt x="20720" y="1377033"/>
                      <a:pt x="17821" y="1392759"/>
                      <a:pt x="19666" y="1407958"/>
                    </a:cubicBezTo>
                    <a:cubicBezTo>
                      <a:pt x="20544" y="1415601"/>
                      <a:pt x="19315" y="1422805"/>
                      <a:pt x="18172" y="1429834"/>
                    </a:cubicBezTo>
                    <a:cubicBezTo>
                      <a:pt x="16591" y="1439146"/>
                      <a:pt x="15273" y="1447229"/>
                      <a:pt x="18787" y="1455048"/>
                    </a:cubicBezTo>
                    <a:cubicBezTo>
                      <a:pt x="19930" y="1457595"/>
                      <a:pt x="19842" y="1460758"/>
                      <a:pt x="18700" y="1463218"/>
                    </a:cubicBezTo>
                    <a:cubicBezTo>
                      <a:pt x="15976" y="1468665"/>
                      <a:pt x="15800" y="1474990"/>
                      <a:pt x="15625" y="1481667"/>
                    </a:cubicBezTo>
                    <a:cubicBezTo>
                      <a:pt x="15537" y="1485884"/>
                      <a:pt x="15361" y="1490277"/>
                      <a:pt x="14658" y="1494757"/>
                    </a:cubicBezTo>
                    <a:cubicBezTo>
                      <a:pt x="13253" y="1502928"/>
                      <a:pt x="11935" y="1513646"/>
                      <a:pt x="13692" y="1524452"/>
                    </a:cubicBezTo>
                    <a:cubicBezTo>
                      <a:pt x="15625" y="1536312"/>
                      <a:pt x="15713" y="1549139"/>
                      <a:pt x="13868" y="1561790"/>
                    </a:cubicBezTo>
                    <a:cubicBezTo>
                      <a:pt x="12813" y="1568730"/>
                      <a:pt x="13340" y="1575671"/>
                      <a:pt x="14307" y="1582787"/>
                    </a:cubicBezTo>
                    <a:lnTo>
                      <a:pt x="23883" y="1574880"/>
                    </a:lnTo>
                    <a:lnTo>
                      <a:pt x="27749" y="1576901"/>
                    </a:lnTo>
                    <a:cubicBezTo>
                      <a:pt x="34777" y="1580591"/>
                      <a:pt x="35567" y="1584808"/>
                      <a:pt x="34953" y="1587795"/>
                    </a:cubicBezTo>
                    <a:cubicBezTo>
                      <a:pt x="34689" y="1589200"/>
                      <a:pt x="33283" y="1593681"/>
                      <a:pt x="26606" y="1594384"/>
                    </a:cubicBezTo>
                    <a:cubicBezTo>
                      <a:pt x="23619" y="1594647"/>
                      <a:pt x="21072" y="1593417"/>
                      <a:pt x="19490" y="1592627"/>
                    </a:cubicBezTo>
                    <a:cubicBezTo>
                      <a:pt x="19051" y="1592451"/>
                      <a:pt x="18700" y="1592187"/>
                      <a:pt x="18436" y="1592099"/>
                    </a:cubicBezTo>
                    <a:lnTo>
                      <a:pt x="15537" y="1590957"/>
                    </a:lnTo>
                    <a:cubicBezTo>
                      <a:pt x="15537" y="1591133"/>
                      <a:pt x="15625" y="1591309"/>
                      <a:pt x="15625" y="1591485"/>
                    </a:cubicBezTo>
                    <a:cubicBezTo>
                      <a:pt x="17470" y="1602818"/>
                      <a:pt x="19315" y="1614502"/>
                      <a:pt x="17118" y="1626714"/>
                    </a:cubicBezTo>
                    <a:cubicBezTo>
                      <a:pt x="17294" y="1627153"/>
                      <a:pt x="17470" y="1627768"/>
                      <a:pt x="17557" y="1628383"/>
                    </a:cubicBezTo>
                    <a:cubicBezTo>
                      <a:pt x="17733" y="1629349"/>
                      <a:pt x="17997" y="1630491"/>
                      <a:pt x="18260" y="1631634"/>
                    </a:cubicBezTo>
                    <a:cubicBezTo>
                      <a:pt x="19051" y="1635060"/>
                      <a:pt x="19930" y="1639013"/>
                      <a:pt x="19051" y="1643055"/>
                    </a:cubicBezTo>
                    <a:cubicBezTo>
                      <a:pt x="18260" y="1646657"/>
                      <a:pt x="18348" y="1649995"/>
                      <a:pt x="19402" y="1651840"/>
                    </a:cubicBezTo>
                    <a:cubicBezTo>
                      <a:pt x="21950" y="1656672"/>
                      <a:pt x="23707" y="1662031"/>
                      <a:pt x="19139" y="1668444"/>
                    </a:cubicBezTo>
                    <a:cubicBezTo>
                      <a:pt x="19139" y="1669235"/>
                      <a:pt x="19315" y="1670553"/>
                      <a:pt x="19402" y="1671343"/>
                    </a:cubicBezTo>
                    <a:lnTo>
                      <a:pt x="19490" y="1671958"/>
                    </a:lnTo>
                    <a:cubicBezTo>
                      <a:pt x="19842" y="1674418"/>
                      <a:pt x="20281" y="1676966"/>
                      <a:pt x="20808" y="1679602"/>
                    </a:cubicBezTo>
                    <a:cubicBezTo>
                      <a:pt x="21247" y="1681798"/>
                      <a:pt x="21687" y="1684170"/>
                      <a:pt x="22038" y="1686542"/>
                    </a:cubicBezTo>
                    <a:cubicBezTo>
                      <a:pt x="22741" y="1691023"/>
                      <a:pt x="23268" y="1695591"/>
                      <a:pt x="23883" y="1700072"/>
                    </a:cubicBezTo>
                    <a:cubicBezTo>
                      <a:pt x="24937" y="1707803"/>
                      <a:pt x="25991" y="1715710"/>
                      <a:pt x="27309" y="1723441"/>
                    </a:cubicBezTo>
                    <a:cubicBezTo>
                      <a:pt x="28012" y="1727306"/>
                      <a:pt x="28627" y="1728536"/>
                      <a:pt x="28891" y="1728976"/>
                    </a:cubicBezTo>
                    <a:cubicBezTo>
                      <a:pt x="29242" y="1729063"/>
                      <a:pt x="30472" y="1729063"/>
                      <a:pt x="33283" y="1728273"/>
                    </a:cubicBezTo>
                    <a:cubicBezTo>
                      <a:pt x="41366" y="1725988"/>
                      <a:pt x="48921" y="1725725"/>
                      <a:pt x="56652" y="1725637"/>
                    </a:cubicBezTo>
                    <a:cubicBezTo>
                      <a:pt x="59200" y="1725637"/>
                      <a:pt x="60342" y="1725374"/>
                      <a:pt x="60782" y="1725286"/>
                    </a:cubicBezTo>
                    <a:cubicBezTo>
                      <a:pt x="60957" y="1724847"/>
                      <a:pt x="61133" y="1723704"/>
                      <a:pt x="61221" y="1721244"/>
                    </a:cubicBezTo>
                    <a:cubicBezTo>
                      <a:pt x="61484" y="1711229"/>
                      <a:pt x="61748" y="1701741"/>
                      <a:pt x="55950" y="1694010"/>
                    </a:cubicBezTo>
                    <a:cubicBezTo>
                      <a:pt x="53665" y="1690935"/>
                      <a:pt x="54720" y="1687684"/>
                      <a:pt x="55071" y="1686279"/>
                    </a:cubicBezTo>
                    <a:cubicBezTo>
                      <a:pt x="55071" y="1686191"/>
                      <a:pt x="55159" y="1686015"/>
                      <a:pt x="55159" y="1685927"/>
                    </a:cubicBezTo>
                    <a:cubicBezTo>
                      <a:pt x="58146" y="1672134"/>
                      <a:pt x="54720" y="1658605"/>
                      <a:pt x="51030" y="1644284"/>
                    </a:cubicBezTo>
                    <a:lnTo>
                      <a:pt x="50590" y="1642615"/>
                    </a:lnTo>
                    <a:cubicBezTo>
                      <a:pt x="49712" y="1639101"/>
                      <a:pt x="48658" y="1635060"/>
                      <a:pt x="48746" y="1630931"/>
                    </a:cubicBezTo>
                    <a:cubicBezTo>
                      <a:pt x="48746" y="1627944"/>
                      <a:pt x="49448" y="1625132"/>
                      <a:pt x="50063" y="1622673"/>
                    </a:cubicBezTo>
                    <a:cubicBezTo>
                      <a:pt x="50415" y="1621443"/>
                      <a:pt x="50678" y="1620213"/>
                      <a:pt x="50854" y="1619071"/>
                    </a:cubicBezTo>
                    <a:cubicBezTo>
                      <a:pt x="51381" y="1615820"/>
                      <a:pt x="50766" y="1612130"/>
                      <a:pt x="50151" y="1608177"/>
                    </a:cubicBezTo>
                    <a:cubicBezTo>
                      <a:pt x="49361" y="1603081"/>
                      <a:pt x="48394" y="1597371"/>
                      <a:pt x="49800" y="1591309"/>
                    </a:cubicBezTo>
                    <a:cubicBezTo>
                      <a:pt x="47516" y="1590167"/>
                      <a:pt x="45231" y="1587970"/>
                      <a:pt x="45671" y="1583226"/>
                    </a:cubicBezTo>
                    <a:cubicBezTo>
                      <a:pt x="45934" y="1580327"/>
                      <a:pt x="46110" y="1577428"/>
                      <a:pt x="46374" y="1574441"/>
                    </a:cubicBezTo>
                    <a:cubicBezTo>
                      <a:pt x="46988" y="1566007"/>
                      <a:pt x="47691" y="1557309"/>
                      <a:pt x="49009" y="1548700"/>
                    </a:cubicBezTo>
                    <a:cubicBezTo>
                      <a:pt x="49097" y="1547997"/>
                      <a:pt x="49097" y="1547294"/>
                      <a:pt x="48921" y="1546591"/>
                    </a:cubicBezTo>
                    <a:cubicBezTo>
                      <a:pt x="48746" y="1546591"/>
                      <a:pt x="48570" y="1546503"/>
                      <a:pt x="48394" y="1546415"/>
                    </a:cubicBezTo>
                    <a:cubicBezTo>
                      <a:pt x="45495" y="1545625"/>
                      <a:pt x="43386" y="1543253"/>
                      <a:pt x="42771" y="1540266"/>
                    </a:cubicBezTo>
                    <a:cubicBezTo>
                      <a:pt x="42156" y="1537103"/>
                      <a:pt x="43299" y="1533940"/>
                      <a:pt x="45846" y="1531920"/>
                    </a:cubicBezTo>
                    <a:cubicBezTo>
                      <a:pt x="48833" y="1529548"/>
                      <a:pt x="48921" y="1527263"/>
                      <a:pt x="48306" y="1521114"/>
                    </a:cubicBezTo>
                    <a:cubicBezTo>
                      <a:pt x="48218" y="1519708"/>
                      <a:pt x="48043" y="1518302"/>
                      <a:pt x="47955" y="1516897"/>
                    </a:cubicBezTo>
                    <a:cubicBezTo>
                      <a:pt x="47867" y="1514612"/>
                      <a:pt x="48131" y="1512416"/>
                      <a:pt x="48394" y="1510308"/>
                    </a:cubicBezTo>
                    <a:cubicBezTo>
                      <a:pt x="49009" y="1504861"/>
                      <a:pt x="49009" y="1502928"/>
                      <a:pt x="46637" y="1500995"/>
                    </a:cubicBezTo>
                    <a:cubicBezTo>
                      <a:pt x="42771" y="1497832"/>
                      <a:pt x="43386" y="1492825"/>
                      <a:pt x="43826" y="1489135"/>
                    </a:cubicBezTo>
                    <a:lnTo>
                      <a:pt x="43914" y="1488344"/>
                    </a:lnTo>
                    <a:cubicBezTo>
                      <a:pt x="44089" y="1487026"/>
                      <a:pt x="44265" y="1485709"/>
                      <a:pt x="44441" y="1484391"/>
                    </a:cubicBezTo>
                    <a:cubicBezTo>
                      <a:pt x="44616" y="1483249"/>
                      <a:pt x="44792" y="1482194"/>
                      <a:pt x="44880" y="1481140"/>
                    </a:cubicBezTo>
                    <a:cubicBezTo>
                      <a:pt x="43211" y="1479910"/>
                      <a:pt x="41190" y="1477802"/>
                      <a:pt x="41102" y="1474551"/>
                    </a:cubicBezTo>
                    <a:cubicBezTo>
                      <a:pt x="40927" y="1471564"/>
                      <a:pt x="42420" y="1468841"/>
                      <a:pt x="45407" y="1466469"/>
                    </a:cubicBezTo>
                    <a:cubicBezTo>
                      <a:pt x="46725" y="1465414"/>
                      <a:pt x="47779" y="1464009"/>
                      <a:pt x="48218" y="1461373"/>
                    </a:cubicBezTo>
                    <a:lnTo>
                      <a:pt x="42156" y="1457332"/>
                    </a:lnTo>
                    <a:cubicBezTo>
                      <a:pt x="36182" y="1453290"/>
                      <a:pt x="36622" y="1447844"/>
                      <a:pt x="36797" y="1446087"/>
                    </a:cubicBezTo>
                    <a:cubicBezTo>
                      <a:pt x="36885" y="1444681"/>
                      <a:pt x="37852" y="1440025"/>
                      <a:pt x="44529" y="1440025"/>
                    </a:cubicBezTo>
                    <a:cubicBezTo>
                      <a:pt x="46022" y="1440025"/>
                      <a:pt x="47252" y="1440288"/>
                      <a:pt x="48218" y="1440640"/>
                    </a:cubicBezTo>
                    <a:cubicBezTo>
                      <a:pt x="48218" y="1440464"/>
                      <a:pt x="48306" y="1440200"/>
                      <a:pt x="48306" y="1440025"/>
                    </a:cubicBezTo>
                    <a:cubicBezTo>
                      <a:pt x="47955" y="1440025"/>
                      <a:pt x="47516" y="1439937"/>
                      <a:pt x="47252" y="1439849"/>
                    </a:cubicBezTo>
                    <a:cubicBezTo>
                      <a:pt x="45846" y="1439585"/>
                      <a:pt x="41278" y="1438092"/>
                      <a:pt x="40839" y="1431415"/>
                    </a:cubicBezTo>
                    <a:cubicBezTo>
                      <a:pt x="40575" y="1427813"/>
                      <a:pt x="42244" y="1424738"/>
                      <a:pt x="43386" y="1422542"/>
                    </a:cubicBezTo>
                    <a:cubicBezTo>
                      <a:pt x="43562" y="1422190"/>
                      <a:pt x="43738" y="1421839"/>
                      <a:pt x="43914" y="1421487"/>
                    </a:cubicBezTo>
                    <a:cubicBezTo>
                      <a:pt x="43914" y="1421400"/>
                      <a:pt x="46374" y="1416743"/>
                      <a:pt x="50151" y="1415601"/>
                    </a:cubicBezTo>
                    <a:lnTo>
                      <a:pt x="51645" y="1415074"/>
                    </a:lnTo>
                    <a:cubicBezTo>
                      <a:pt x="51820" y="1412263"/>
                      <a:pt x="51908" y="1409451"/>
                      <a:pt x="51996" y="1406552"/>
                    </a:cubicBezTo>
                    <a:cubicBezTo>
                      <a:pt x="52260" y="1399348"/>
                      <a:pt x="52523" y="1391793"/>
                      <a:pt x="53490" y="1384413"/>
                    </a:cubicBezTo>
                    <a:cubicBezTo>
                      <a:pt x="53402" y="1383974"/>
                      <a:pt x="52963" y="1382832"/>
                      <a:pt x="52699" y="1382129"/>
                    </a:cubicBezTo>
                    <a:cubicBezTo>
                      <a:pt x="52084" y="1380635"/>
                      <a:pt x="51381" y="1378703"/>
                      <a:pt x="51118" y="1376594"/>
                    </a:cubicBezTo>
                    <a:cubicBezTo>
                      <a:pt x="50590" y="1372289"/>
                      <a:pt x="51293" y="1368512"/>
                      <a:pt x="52611" y="1365261"/>
                    </a:cubicBezTo>
                    <a:lnTo>
                      <a:pt x="38994" y="1370005"/>
                    </a:lnTo>
                    <a:lnTo>
                      <a:pt x="50415" y="1353489"/>
                    </a:lnTo>
                    <a:cubicBezTo>
                      <a:pt x="50942" y="1352786"/>
                      <a:pt x="51381" y="1352083"/>
                      <a:pt x="51908" y="1351380"/>
                    </a:cubicBezTo>
                    <a:cubicBezTo>
                      <a:pt x="52875" y="1349974"/>
                      <a:pt x="53841" y="1348744"/>
                      <a:pt x="54544" y="1347427"/>
                    </a:cubicBezTo>
                    <a:cubicBezTo>
                      <a:pt x="55071" y="1346548"/>
                      <a:pt x="55598" y="1345757"/>
                      <a:pt x="56125" y="1344879"/>
                    </a:cubicBezTo>
                    <a:cubicBezTo>
                      <a:pt x="57180" y="1343210"/>
                      <a:pt x="58409" y="1341189"/>
                      <a:pt x="58585" y="1340047"/>
                    </a:cubicBezTo>
                    <a:cubicBezTo>
                      <a:pt x="58849" y="1338290"/>
                      <a:pt x="59112" y="1336445"/>
                      <a:pt x="59288" y="1334688"/>
                    </a:cubicBezTo>
                    <a:cubicBezTo>
                      <a:pt x="56125" y="1336796"/>
                      <a:pt x="52875" y="1336533"/>
                      <a:pt x="51557" y="1336445"/>
                    </a:cubicBezTo>
                    <a:cubicBezTo>
                      <a:pt x="49712" y="1336269"/>
                      <a:pt x="45495" y="1335215"/>
                      <a:pt x="45495" y="1328714"/>
                    </a:cubicBezTo>
                    <a:cubicBezTo>
                      <a:pt x="45495" y="1322213"/>
                      <a:pt x="49712" y="1321158"/>
                      <a:pt x="51557" y="1320983"/>
                    </a:cubicBezTo>
                    <a:cubicBezTo>
                      <a:pt x="53314" y="1320807"/>
                      <a:pt x="54895" y="1320807"/>
                      <a:pt x="56477" y="1320807"/>
                    </a:cubicBezTo>
                    <a:lnTo>
                      <a:pt x="56477" y="1320807"/>
                    </a:lnTo>
                    <a:lnTo>
                      <a:pt x="55510" y="1317293"/>
                    </a:lnTo>
                    <a:cubicBezTo>
                      <a:pt x="55422" y="1316941"/>
                      <a:pt x="55247" y="1316414"/>
                      <a:pt x="54983" y="1315799"/>
                    </a:cubicBezTo>
                    <a:cubicBezTo>
                      <a:pt x="54192" y="1313691"/>
                      <a:pt x="53138" y="1310792"/>
                      <a:pt x="53841" y="1307541"/>
                    </a:cubicBezTo>
                    <a:cubicBezTo>
                      <a:pt x="54632" y="1304115"/>
                      <a:pt x="57180" y="1302006"/>
                      <a:pt x="58937" y="1300601"/>
                    </a:cubicBezTo>
                    <a:cubicBezTo>
                      <a:pt x="59376" y="1300249"/>
                      <a:pt x="59815" y="1299898"/>
                      <a:pt x="59991" y="1299634"/>
                    </a:cubicBezTo>
                    <a:cubicBezTo>
                      <a:pt x="60957" y="1298668"/>
                      <a:pt x="61660" y="1297965"/>
                      <a:pt x="62275" y="1297262"/>
                    </a:cubicBezTo>
                    <a:lnTo>
                      <a:pt x="63593" y="1292430"/>
                    </a:lnTo>
                    <a:lnTo>
                      <a:pt x="54017" y="1302006"/>
                    </a:lnTo>
                    <a:lnTo>
                      <a:pt x="49712" y="1281712"/>
                    </a:lnTo>
                    <a:lnTo>
                      <a:pt x="54544" y="1279516"/>
                    </a:lnTo>
                    <a:cubicBezTo>
                      <a:pt x="58585" y="1277759"/>
                      <a:pt x="61133" y="1278022"/>
                      <a:pt x="63241" y="1278461"/>
                    </a:cubicBezTo>
                    <a:lnTo>
                      <a:pt x="65965" y="1279076"/>
                    </a:lnTo>
                    <a:cubicBezTo>
                      <a:pt x="66316" y="1277495"/>
                      <a:pt x="66756" y="1276002"/>
                      <a:pt x="67107" y="1274420"/>
                    </a:cubicBezTo>
                    <a:cubicBezTo>
                      <a:pt x="67546" y="1272663"/>
                      <a:pt x="67986" y="1270906"/>
                      <a:pt x="68425" y="1269061"/>
                    </a:cubicBezTo>
                    <a:cubicBezTo>
                      <a:pt x="69655" y="1263702"/>
                      <a:pt x="70885" y="1258343"/>
                      <a:pt x="72115" y="1253072"/>
                    </a:cubicBezTo>
                    <a:cubicBezTo>
                      <a:pt x="72817" y="1249909"/>
                      <a:pt x="73608" y="1246658"/>
                      <a:pt x="74311" y="1243496"/>
                    </a:cubicBezTo>
                    <a:cubicBezTo>
                      <a:pt x="72905" y="1243144"/>
                      <a:pt x="71500" y="1242529"/>
                      <a:pt x="70094" y="1241475"/>
                    </a:cubicBezTo>
                    <a:cubicBezTo>
                      <a:pt x="64998" y="1237785"/>
                      <a:pt x="67195" y="1230142"/>
                      <a:pt x="69040" y="1225925"/>
                    </a:cubicBezTo>
                    <a:cubicBezTo>
                      <a:pt x="70445" y="1222674"/>
                      <a:pt x="73081" y="1220478"/>
                      <a:pt x="75717" y="1218545"/>
                    </a:cubicBezTo>
                    <a:cubicBezTo>
                      <a:pt x="78440" y="1216525"/>
                      <a:pt x="80109" y="1214240"/>
                      <a:pt x="79582" y="1208793"/>
                    </a:cubicBezTo>
                    <a:cubicBezTo>
                      <a:pt x="79582" y="1208618"/>
                      <a:pt x="79582" y="1208442"/>
                      <a:pt x="79494" y="1208178"/>
                    </a:cubicBezTo>
                    <a:cubicBezTo>
                      <a:pt x="79143" y="1208266"/>
                      <a:pt x="78792" y="1208442"/>
                      <a:pt x="78440" y="1208530"/>
                    </a:cubicBezTo>
                    <a:lnTo>
                      <a:pt x="77913" y="1208706"/>
                    </a:lnTo>
                    <a:lnTo>
                      <a:pt x="71236" y="1210550"/>
                    </a:lnTo>
                    <a:lnTo>
                      <a:pt x="67371" y="1192189"/>
                    </a:lnTo>
                    <a:lnTo>
                      <a:pt x="75805" y="1192540"/>
                    </a:lnTo>
                    <a:cubicBezTo>
                      <a:pt x="76771" y="1192628"/>
                      <a:pt x="78440" y="1192804"/>
                      <a:pt x="80022" y="1193858"/>
                    </a:cubicBezTo>
                    <a:cubicBezTo>
                      <a:pt x="80988" y="1188587"/>
                      <a:pt x="82921" y="1183843"/>
                      <a:pt x="85732" y="1179362"/>
                    </a:cubicBezTo>
                    <a:cubicBezTo>
                      <a:pt x="87577" y="1176463"/>
                      <a:pt x="88368" y="1172334"/>
                      <a:pt x="89246" y="1167854"/>
                    </a:cubicBezTo>
                    <a:cubicBezTo>
                      <a:pt x="89510" y="1166536"/>
                      <a:pt x="89773" y="1165306"/>
                      <a:pt x="90037" y="1163988"/>
                    </a:cubicBezTo>
                    <a:cubicBezTo>
                      <a:pt x="90740" y="1160650"/>
                      <a:pt x="91794" y="1157575"/>
                      <a:pt x="92760" y="1154500"/>
                    </a:cubicBezTo>
                    <a:cubicBezTo>
                      <a:pt x="94781" y="1148350"/>
                      <a:pt x="96538" y="1142991"/>
                      <a:pt x="95396" y="1137368"/>
                    </a:cubicBezTo>
                    <a:cubicBezTo>
                      <a:pt x="95044" y="1135611"/>
                      <a:pt x="95220" y="1132976"/>
                      <a:pt x="97856" y="1130604"/>
                    </a:cubicBezTo>
                    <a:cubicBezTo>
                      <a:pt x="100228" y="1124102"/>
                      <a:pt x="102776" y="1116723"/>
                      <a:pt x="105411" y="1109167"/>
                    </a:cubicBezTo>
                    <a:lnTo>
                      <a:pt x="89598" y="1112857"/>
                    </a:lnTo>
                    <a:lnTo>
                      <a:pt x="99437" y="1098801"/>
                    </a:lnTo>
                    <a:cubicBezTo>
                      <a:pt x="99613" y="1098537"/>
                      <a:pt x="99789" y="1098273"/>
                      <a:pt x="99964" y="1098010"/>
                    </a:cubicBezTo>
                    <a:cubicBezTo>
                      <a:pt x="100667" y="1096780"/>
                      <a:pt x="101721" y="1095199"/>
                      <a:pt x="103391" y="1093793"/>
                    </a:cubicBezTo>
                    <a:cubicBezTo>
                      <a:pt x="104884" y="1092651"/>
                      <a:pt x="106378" y="1091597"/>
                      <a:pt x="107871" y="1090630"/>
                    </a:cubicBezTo>
                    <a:cubicBezTo>
                      <a:pt x="108838" y="1090015"/>
                      <a:pt x="109716" y="1089400"/>
                      <a:pt x="110595" y="1088785"/>
                    </a:cubicBezTo>
                    <a:cubicBezTo>
                      <a:pt x="111825" y="1086062"/>
                      <a:pt x="114109" y="1079033"/>
                      <a:pt x="115954" y="1072708"/>
                    </a:cubicBezTo>
                    <a:lnTo>
                      <a:pt x="112615" y="1063747"/>
                    </a:lnTo>
                    <a:cubicBezTo>
                      <a:pt x="111385" y="1060496"/>
                      <a:pt x="112352" y="1058036"/>
                      <a:pt x="113055" y="1056894"/>
                    </a:cubicBezTo>
                    <a:cubicBezTo>
                      <a:pt x="113933" y="1055401"/>
                      <a:pt x="115251" y="1054434"/>
                      <a:pt x="116920" y="1053819"/>
                    </a:cubicBezTo>
                    <a:cubicBezTo>
                      <a:pt x="117359" y="1049251"/>
                      <a:pt x="119995" y="1045649"/>
                      <a:pt x="122367" y="1042926"/>
                    </a:cubicBezTo>
                    <a:lnTo>
                      <a:pt x="112527" y="1040993"/>
                    </a:lnTo>
                    <a:lnTo>
                      <a:pt x="120786" y="1032383"/>
                    </a:lnTo>
                    <a:cubicBezTo>
                      <a:pt x="121225" y="1031944"/>
                      <a:pt x="121576" y="1031505"/>
                      <a:pt x="122016" y="1031065"/>
                    </a:cubicBezTo>
                    <a:cubicBezTo>
                      <a:pt x="122982" y="1030011"/>
                      <a:pt x="123948" y="1028957"/>
                      <a:pt x="125090" y="1027903"/>
                    </a:cubicBezTo>
                    <a:cubicBezTo>
                      <a:pt x="126233" y="1026848"/>
                      <a:pt x="127375" y="1025882"/>
                      <a:pt x="128429" y="1024915"/>
                    </a:cubicBezTo>
                    <a:cubicBezTo>
                      <a:pt x="130010" y="1023598"/>
                      <a:pt x="131680" y="1022280"/>
                      <a:pt x="132207" y="1021226"/>
                    </a:cubicBezTo>
                    <a:cubicBezTo>
                      <a:pt x="134227" y="1017184"/>
                      <a:pt x="135721" y="1012265"/>
                      <a:pt x="136511" y="1006993"/>
                    </a:cubicBezTo>
                    <a:cubicBezTo>
                      <a:pt x="136775" y="1005412"/>
                      <a:pt x="136160" y="1002776"/>
                      <a:pt x="134930" y="1000053"/>
                    </a:cubicBezTo>
                    <a:cubicBezTo>
                      <a:pt x="132909" y="995484"/>
                      <a:pt x="133085" y="990477"/>
                      <a:pt x="135457" y="986875"/>
                    </a:cubicBezTo>
                    <a:cubicBezTo>
                      <a:pt x="137654" y="983536"/>
                      <a:pt x="141343" y="981691"/>
                      <a:pt x="145648" y="981691"/>
                    </a:cubicBezTo>
                    <a:cubicBezTo>
                      <a:pt x="145736" y="981691"/>
                      <a:pt x="145824" y="981691"/>
                      <a:pt x="145912" y="981691"/>
                    </a:cubicBezTo>
                    <a:cubicBezTo>
                      <a:pt x="146263" y="981691"/>
                      <a:pt x="146790" y="981691"/>
                      <a:pt x="146966" y="981164"/>
                    </a:cubicBezTo>
                    <a:cubicBezTo>
                      <a:pt x="143276" y="971061"/>
                      <a:pt x="149953" y="965263"/>
                      <a:pt x="153204" y="962451"/>
                    </a:cubicBezTo>
                    <a:cubicBezTo>
                      <a:pt x="155751" y="960255"/>
                      <a:pt x="156806" y="956653"/>
                      <a:pt x="158123" y="952436"/>
                    </a:cubicBezTo>
                    <a:cubicBezTo>
                      <a:pt x="158651" y="950767"/>
                      <a:pt x="159178" y="948922"/>
                      <a:pt x="159881" y="947165"/>
                    </a:cubicBezTo>
                    <a:lnTo>
                      <a:pt x="158036" y="944881"/>
                    </a:lnTo>
                    <a:cubicBezTo>
                      <a:pt x="154873" y="941015"/>
                      <a:pt x="154609" y="937413"/>
                      <a:pt x="154961" y="935041"/>
                    </a:cubicBezTo>
                    <a:cubicBezTo>
                      <a:pt x="155312" y="932757"/>
                      <a:pt x="156454" y="929331"/>
                      <a:pt x="160408" y="926519"/>
                    </a:cubicBezTo>
                    <a:cubicBezTo>
                      <a:pt x="162428" y="925114"/>
                      <a:pt x="164361" y="923971"/>
                      <a:pt x="166382" y="922917"/>
                    </a:cubicBezTo>
                    <a:cubicBezTo>
                      <a:pt x="168315" y="921863"/>
                      <a:pt x="170159" y="920809"/>
                      <a:pt x="171653" y="919667"/>
                    </a:cubicBezTo>
                    <a:cubicBezTo>
                      <a:pt x="172619" y="918964"/>
                      <a:pt x="173498" y="917470"/>
                      <a:pt x="173586" y="916768"/>
                    </a:cubicBezTo>
                    <a:cubicBezTo>
                      <a:pt x="173849" y="915274"/>
                      <a:pt x="174025" y="913956"/>
                      <a:pt x="174289" y="912726"/>
                    </a:cubicBezTo>
                    <a:cubicBezTo>
                      <a:pt x="172619" y="913341"/>
                      <a:pt x="170423" y="913341"/>
                      <a:pt x="167612" y="911760"/>
                    </a:cubicBezTo>
                    <a:cubicBezTo>
                      <a:pt x="167436" y="911672"/>
                      <a:pt x="167348" y="911584"/>
                      <a:pt x="167260" y="911584"/>
                    </a:cubicBezTo>
                    <a:lnTo>
                      <a:pt x="159881" y="907894"/>
                    </a:lnTo>
                    <a:lnTo>
                      <a:pt x="168666" y="897264"/>
                    </a:lnTo>
                    <a:lnTo>
                      <a:pt x="178242" y="885931"/>
                    </a:lnTo>
                    <a:lnTo>
                      <a:pt x="179472" y="895419"/>
                    </a:lnTo>
                    <a:cubicBezTo>
                      <a:pt x="180790" y="893047"/>
                      <a:pt x="182371" y="890587"/>
                      <a:pt x="184655" y="887161"/>
                    </a:cubicBezTo>
                    <a:lnTo>
                      <a:pt x="185973" y="885228"/>
                    </a:lnTo>
                    <a:cubicBezTo>
                      <a:pt x="189487" y="879957"/>
                      <a:pt x="192474" y="874422"/>
                      <a:pt x="195461" y="868536"/>
                    </a:cubicBezTo>
                    <a:lnTo>
                      <a:pt x="195373" y="868624"/>
                    </a:lnTo>
                    <a:lnTo>
                      <a:pt x="195198" y="859048"/>
                    </a:lnTo>
                    <a:cubicBezTo>
                      <a:pt x="195198" y="858960"/>
                      <a:pt x="195198" y="858784"/>
                      <a:pt x="195110" y="858608"/>
                    </a:cubicBezTo>
                    <a:cubicBezTo>
                      <a:pt x="194846" y="857027"/>
                      <a:pt x="194407" y="853776"/>
                      <a:pt x="196867" y="851053"/>
                    </a:cubicBezTo>
                    <a:cubicBezTo>
                      <a:pt x="197570" y="850350"/>
                      <a:pt x="198185" y="849559"/>
                      <a:pt x="198888" y="848769"/>
                    </a:cubicBezTo>
                    <a:cubicBezTo>
                      <a:pt x="201523" y="845606"/>
                      <a:pt x="204598" y="842092"/>
                      <a:pt x="208815" y="839808"/>
                    </a:cubicBezTo>
                    <a:cubicBezTo>
                      <a:pt x="210309" y="839017"/>
                      <a:pt x="210309" y="839017"/>
                      <a:pt x="210836" y="836206"/>
                    </a:cubicBezTo>
                    <a:cubicBezTo>
                      <a:pt x="212066" y="829265"/>
                      <a:pt x="214438" y="822149"/>
                      <a:pt x="218040" y="815033"/>
                    </a:cubicBezTo>
                    <a:cubicBezTo>
                      <a:pt x="219621" y="811958"/>
                      <a:pt x="222081" y="809762"/>
                      <a:pt x="224102" y="808092"/>
                    </a:cubicBezTo>
                    <a:cubicBezTo>
                      <a:pt x="225244" y="807126"/>
                      <a:pt x="226474" y="806072"/>
                      <a:pt x="227001" y="805281"/>
                    </a:cubicBezTo>
                    <a:cubicBezTo>
                      <a:pt x="229109" y="801679"/>
                      <a:pt x="230954" y="797726"/>
                      <a:pt x="232799" y="793596"/>
                    </a:cubicBezTo>
                    <a:cubicBezTo>
                      <a:pt x="236313" y="785953"/>
                      <a:pt x="239915" y="778046"/>
                      <a:pt x="246241" y="771194"/>
                    </a:cubicBezTo>
                    <a:cubicBezTo>
                      <a:pt x="250282" y="766801"/>
                      <a:pt x="252654" y="761003"/>
                      <a:pt x="255114" y="754853"/>
                    </a:cubicBezTo>
                    <a:cubicBezTo>
                      <a:pt x="258013" y="747649"/>
                      <a:pt x="261088" y="740181"/>
                      <a:pt x="267150" y="733768"/>
                    </a:cubicBezTo>
                    <a:cubicBezTo>
                      <a:pt x="271191" y="729551"/>
                      <a:pt x="274354" y="724192"/>
                      <a:pt x="277693" y="718569"/>
                    </a:cubicBezTo>
                    <a:cubicBezTo>
                      <a:pt x="278307" y="717603"/>
                      <a:pt x="278835" y="716549"/>
                      <a:pt x="279450" y="715582"/>
                    </a:cubicBezTo>
                    <a:cubicBezTo>
                      <a:pt x="280504" y="713825"/>
                      <a:pt x="281558" y="712156"/>
                      <a:pt x="282612" y="710487"/>
                    </a:cubicBezTo>
                    <a:cubicBezTo>
                      <a:pt x="285863" y="705479"/>
                      <a:pt x="288850" y="700823"/>
                      <a:pt x="289641" y="696342"/>
                    </a:cubicBezTo>
                    <a:cubicBezTo>
                      <a:pt x="291222" y="686854"/>
                      <a:pt x="297020" y="681759"/>
                      <a:pt x="301677" y="677630"/>
                    </a:cubicBezTo>
                    <a:cubicBezTo>
                      <a:pt x="303346" y="676136"/>
                      <a:pt x="304927" y="674730"/>
                      <a:pt x="306245" y="673237"/>
                    </a:cubicBezTo>
                    <a:cubicBezTo>
                      <a:pt x="308178" y="671040"/>
                      <a:pt x="309759" y="668229"/>
                      <a:pt x="311428" y="665330"/>
                    </a:cubicBezTo>
                    <a:cubicBezTo>
                      <a:pt x="312922" y="662694"/>
                      <a:pt x="314503" y="659971"/>
                      <a:pt x="316436" y="657335"/>
                    </a:cubicBezTo>
                    <a:lnTo>
                      <a:pt x="309320" y="655842"/>
                    </a:lnTo>
                    <a:lnTo>
                      <a:pt x="330317" y="634845"/>
                    </a:lnTo>
                    <a:lnTo>
                      <a:pt x="330580" y="635987"/>
                    </a:lnTo>
                    <a:cubicBezTo>
                      <a:pt x="331898" y="634581"/>
                      <a:pt x="333128" y="633088"/>
                      <a:pt x="334446" y="631682"/>
                    </a:cubicBezTo>
                    <a:cubicBezTo>
                      <a:pt x="338839" y="626938"/>
                      <a:pt x="342968" y="622370"/>
                      <a:pt x="346218" y="617450"/>
                    </a:cubicBezTo>
                    <a:cubicBezTo>
                      <a:pt x="346833" y="616483"/>
                      <a:pt x="347624" y="615693"/>
                      <a:pt x="348327" y="614902"/>
                    </a:cubicBezTo>
                    <a:cubicBezTo>
                      <a:pt x="348503" y="614638"/>
                      <a:pt x="348854" y="614375"/>
                      <a:pt x="349118" y="614023"/>
                    </a:cubicBezTo>
                    <a:cubicBezTo>
                      <a:pt x="347624" y="612618"/>
                      <a:pt x="345516" y="609367"/>
                      <a:pt x="349030" y="604359"/>
                    </a:cubicBezTo>
                    <a:cubicBezTo>
                      <a:pt x="349557" y="603657"/>
                      <a:pt x="350172" y="602778"/>
                      <a:pt x="350875" y="601812"/>
                    </a:cubicBezTo>
                    <a:cubicBezTo>
                      <a:pt x="351490" y="601021"/>
                      <a:pt x="352017" y="600230"/>
                      <a:pt x="352456" y="599615"/>
                    </a:cubicBezTo>
                    <a:lnTo>
                      <a:pt x="356761" y="593553"/>
                    </a:lnTo>
                    <a:lnTo>
                      <a:pt x="361417" y="597858"/>
                    </a:lnTo>
                    <a:cubicBezTo>
                      <a:pt x="362032" y="596804"/>
                      <a:pt x="362735" y="595662"/>
                      <a:pt x="363701" y="594608"/>
                    </a:cubicBezTo>
                    <a:cubicBezTo>
                      <a:pt x="366864" y="591094"/>
                      <a:pt x="369675" y="587140"/>
                      <a:pt x="372662" y="583011"/>
                    </a:cubicBezTo>
                    <a:cubicBezTo>
                      <a:pt x="374507" y="580463"/>
                      <a:pt x="376440" y="577740"/>
                      <a:pt x="378461" y="575104"/>
                    </a:cubicBezTo>
                    <a:cubicBezTo>
                      <a:pt x="381360" y="571414"/>
                      <a:pt x="384347" y="567812"/>
                      <a:pt x="387246" y="564298"/>
                    </a:cubicBezTo>
                    <a:cubicBezTo>
                      <a:pt x="388300" y="562980"/>
                      <a:pt x="389355" y="561750"/>
                      <a:pt x="390497" y="560433"/>
                    </a:cubicBezTo>
                    <a:lnTo>
                      <a:pt x="377582" y="559291"/>
                    </a:lnTo>
                    <a:lnTo>
                      <a:pt x="388125" y="549363"/>
                    </a:lnTo>
                    <a:cubicBezTo>
                      <a:pt x="388388" y="549099"/>
                      <a:pt x="388652" y="548836"/>
                      <a:pt x="388915" y="548484"/>
                    </a:cubicBezTo>
                    <a:cubicBezTo>
                      <a:pt x="389970" y="547342"/>
                      <a:pt x="391375" y="545761"/>
                      <a:pt x="393484" y="544707"/>
                    </a:cubicBezTo>
                    <a:cubicBezTo>
                      <a:pt x="394187" y="544355"/>
                      <a:pt x="394977" y="543916"/>
                      <a:pt x="395680" y="543565"/>
                    </a:cubicBezTo>
                    <a:cubicBezTo>
                      <a:pt x="398228" y="542247"/>
                      <a:pt x="401127" y="540753"/>
                      <a:pt x="404202" y="539787"/>
                    </a:cubicBezTo>
                    <a:lnTo>
                      <a:pt x="403060" y="530299"/>
                    </a:lnTo>
                    <a:cubicBezTo>
                      <a:pt x="402445" y="525028"/>
                      <a:pt x="404817" y="521953"/>
                      <a:pt x="406047" y="520283"/>
                    </a:cubicBezTo>
                    <a:lnTo>
                      <a:pt x="410615" y="514309"/>
                    </a:lnTo>
                    <a:lnTo>
                      <a:pt x="416941" y="520635"/>
                    </a:lnTo>
                    <a:cubicBezTo>
                      <a:pt x="418786" y="518526"/>
                      <a:pt x="420982" y="516945"/>
                      <a:pt x="423530" y="516066"/>
                    </a:cubicBezTo>
                    <a:cubicBezTo>
                      <a:pt x="429416" y="514134"/>
                      <a:pt x="433018" y="509390"/>
                      <a:pt x="437235" y="503943"/>
                    </a:cubicBezTo>
                    <a:cubicBezTo>
                      <a:pt x="438553" y="502186"/>
                      <a:pt x="439958" y="500341"/>
                      <a:pt x="441540" y="498584"/>
                    </a:cubicBezTo>
                    <a:lnTo>
                      <a:pt x="437147" y="498671"/>
                    </a:lnTo>
                    <a:lnTo>
                      <a:pt x="445405" y="487778"/>
                    </a:lnTo>
                    <a:cubicBezTo>
                      <a:pt x="445581" y="487602"/>
                      <a:pt x="445669" y="487338"/>
                      <a:pt x="445845" y="487075"/>
                    </a:cubicBezTo>
                    <a:cubicBezTo>
                      <a:pt x="446811" y="485493"/>
                      <a:pt x="448568" y="482506"/>
                      <a:pt x="452170" y="481716"/>
                    </a:cubicBezTo>
                    <a:cubicBezTo>
                      <a:pt x="460165" y="480046"/>
                      <a:pt x="465612" y="474512"/>
                      <a:pt x="471849" y="468186"/>
                    </a:cubicBezTo>
                    <a:cubicBezTo>
                      <a:pt x="473870" y="466078"/>
                      <a:pt x="476066" y="463881"/>
                      <a:pt x="478350" y="461861"/>
                    </a:cubicBezTo>
                    <a:cubicBezTo>
                      <a:pt x="480371" y="460016"/>
                      <a:pt x="480635" y="458961"/>
                      <a:pt x="480547" y="457204"/>
                    </a:cubicBezTo>
                    <a:lnTo>
                      <a:pt x="480547" y="456941"/>
                    </a:lnTo>
                    <a:cubicBezTo>
                      <a:pt x="480108" y="452460"/>
                      <a:pt x="479580" y="446311"/>
                      <a:pt x="484588" y="443060"/>
                    </a:cubicBezTo>
                    <a:cubicBezTo>
                      <a:pt x="486345" y="441918"/>
                      <a:pt x="488278" y="441566"/>
                      <a:pt x="490123" y="441654"/>
                    </a:cubicBezTo>
                    <a:cubicBezTo>
                      <a:pt x="488278" y="440424"/>
                      <a:pt x="487136" y="438404"/>
                      <a:pt x="486872" y="435768"/>
                    </a:cubicBezTo>
                    <a:lnTo>
                      <a:pt x="485291" y="421799"/>
                    </a:lnTo>
                    <a:lnTo>
                      <a:pt x="502950" y="433572"/>
                    </a:lnTo>
                    <a:cubicBezTo>
                      <a:pt x="506024" y="429618"/>
                      <a:pt x="509978" y="426895"/>
                      <a:pt x="513404" y="424611"/>
                    </a:cubicBezTo>
                    <a:cubicBezTo>
                      <a:pt x="514898" y="423644"/>
                      <a:pt x="516303" y="422678"/>
                      <a:pt x="517533" y="421711"/>
                    </a:cubicBezTo>
                    <a:cubicBezTo>
                      <a:pt x="520960" y="418988"/>
                      <a:pt x="524298" y="416352"/>
                      <a:pt x="527636" y="413629"/>
                    </a:cubicBezTo>
                    <a:lnTo>
                      <a:pt x="516391" y="414332"/>
                    </a:lnTo>
                    <a:lnTo>
                      <a:pt x="526670" y="402472"/>
                    </a:lnTo>
                    <a:cubicBezTo>
                      <a:pt x="527022" y="402032"/>
                      <a:pt x="527461" y="401505"/>
                      <a:pt x="527900" y="400890"/>
                    </a:cubicBezTo>
                    <a:cubicBezTo>
                      <a:pt x="529394" y="398869"/>
                      <a:pt x="531239" y="396410"/>
                      <a:pt x="534225" y="394916"/>
                    </a:cubicBezTo>
                    <a:cubicBezTo>
                      <a:pt x="537388" y="393423"/>
                      <a:pt x="540727" y="393686"/>
                      <a:pt x="543099" y="393950"/>
                    </a:cubicBezTo>
                    <a:cubicBezTo>
                      <a:pt x="543714" y="394038"/>
                      <a:pt x="544329" y="394038"/>
                      <a:pt x="544944" y="394038"/>
                    </a:cubicBezTo>
                    <a:cubicBezTo>
                      <a:pt x="546262" y="394038"/>
                      <a:pt x="547140" y="394038"/>
                      <a:pt x="547755" y="393950"/>
                    </a:cubicBezTo>
                    <a:lnTo>
                      <a:pt x="545559" y="373919"/>
                    </a:lnTo>
                    <a:lnTo>
                      <a:pt x="550303" y="372162"/>
                    </a:lnTo>
                    <a:cubicBezTo>
                      <a:pt x="556716" y="369702"/>
                      <a:pt x="560318" y="371635"/>
                      <a:pt x="562251" y="373568"/>
                    </a:cubicBezTo>
                    <a:cubicBezTo>
                      <a:pt x="562778" y="374095"/>
                      <a:pt x="563217" y="374710"/>
                      <a:pt x="563569" y="375325"/>
                    </a:cubicBezTo>
                    <a:cubicBezTo>
                      <a:pt x="564535" y="374798"/>
                      <a:pt x="565414" y="374358"/>
                      <a:pt x="566468" y="374007"/>
                    </a:cubicBezTo>
                    <a:cubicBezTo>
                      <a:pt x="571915" y="371986"/>
                      <a:pt x="576220" y="368999"/>
                      <a:pt x="581579" y="363728"/>
                    </a:cubicBezTo>
                    <a:cubicBezTo>
                      <a:pt x="585181" y="360126"/>
                      <a:pt x="588783" y="356524"/>
                      <a:pt x="592385" y="352922"/>
                    </a:cubicBezTo>
                    <a:lnTo>
                      <a:pt x="597129" y="348178"/>
                    </a:lnTo>
                    <a:cubicBezTo>
                      <a:pt x="597656" y="347651"/>
                      <a:pt x="598271" y="346860"/>
                      <a:pt x="598886" y="346069"/>
                    </a:cubicBezTo>
                    <a:cubicBezTo>
                      <a:pt x="601170" y="343258"/>
                      <a:pt x="604245" y="339305"/>
                      <a:pt x="608989" y="339392"/>
                    </a:cubicBezTo>
                    <a:cubicBezTo>
                      <a:pt x="608989" y="339392"/>
                      <a:pt x="608989" y="339392"/>
                      <a:pt x="608989" y="339392"/>
                    </a:cubicBezTo>
                    <a:cubicBezTo>
                      <a:pt x="609955" y="339392"/>
                      <a:pt x="610570" y="339041"/>
                      <a:pt x="612503" y="337548"/>
                    </a:cubicBezTo>
                    <a:cubicBezTo>
                      <a:pt x="613733" y="336581"/>
                      <a:pt x="615227" y="335351"/>
                      <a:pt x="617159" y="334473"/>
                    </a:cubicBezTo>
                    <a:cubicBezTo>
                      <a:pt x="619619" y="333331"/>
                      <a:pt x="621991" y="331046"/>
                      <a:pt x="624364" y="328674"/>
                    </a:cubicBezTo>
                    <a:cubicBezTo>
                      <a:pt x="625769" y="327269"/>
                      <a:pt x="627350" y="325775"/>
                      <a:pt x="629108" y="324369"/>
                    </a:cubicBezTo>
                    <a:lnTo>
                      <a:pt x="622079" y="321295"/>
                    </a:lnTo>
                    <a:lnTo>
                      <a:pt x="633852" y="314530"/>
                    </a:lnTo>
                    <a:cubicBezTo>
                      <a:pt x="634467" y="314178"/>
                      <a:pt x="635082" y="313827"/>
                      <a:pt x="635785" y="313476"/>
                    </a:cubicBezTo>
                    <a:cubicBezTo>
                      <a:pt x="636224" y="313300"/>
                      <a:pt x="636575" y="313036"/>
                      <a:pt x="637014" y="312773"/>
                    </a:cubicBezTo>
                    <a:cubicBezTo>
                      <a:pt x="638596" y="311806"/>
                      <a:pt x="640792" y="310489"/>
                      <a:pt x="643603" y="310225"/>
                    </a:cubicBezTo>
                    <a:cubicBezTo>
                      <a:pt x="651071" y="309610"/>
                      <a:pt x="657309" y="305217"/>
                      <a:pt x="663898" y="300649"/>
                    </a:cubicBezTo>
                    <a:cubicBezTo>
                      <a:pt x="665567" y="299507"/>
                      <a:pt x="667148" y="298365"/>
                      <a:pt x="668818" y="297223"/>
                    </a:cubicBezTo>
                    <a:cubicBezTo>
                      <a:pt x="672332" y="294938"/>
                      <a:pt x="672244" y="294324"/>
                      <a:pt x="672068" y="293533"/>
                    </a:cubicBezTo>
                    <a:cubicBezTo>
                      <a:pt x="671014" y="288877"/>
                      <a:pt x="672507" y="284747"/>
                      <a:pt x="675934" y="282375"/>
                    </a:cubicBezTo>
                    <a:cubicBezTo>
                      <a:pt x="679360" y="280091"/>
                      <a:pt x="683928" y="280091"/>
                      <a:pt x="687530" y="282463"/>
                    </a:cubicBezTo>
                    <a:cubicBezTo>
                      <a:pt x="687618" y="282551"/>
                      <a:pt x="687706" y="282551"/>
                      <a:pt x="687794" y="282639"/>
                    </a:cubicBezTo>
                    <a:cubicBezTo>
                      <a:pt x="688233" y="282463"/>
                      <a:pt x="689112" y="281936"/>
                      <a:pt x="689727" y="281497"/>
                    </a:cubicBezTo>
                    <a:lnTo>
                      <a:pt x="689815" y="281409"/>
                    </a:lnTo>
                    <a:cubicBezTo>
                      <a:pt x="694295" y="278598"/>
                      <a:pt x="698776" y="275523"/>
                      <a:pt x="703080" y="272536"/>
                    </a:cubicBezTo>
                    <a:cubicBezTo>
                      <a:pt x="706770" y="269988"/>
                      <a:pt x="710548" y="267440"/>
                      <a:pt x="714326" y="264980"/>
                    </a:cubicBezTo>
                    <a:cubicBezTo>
                      <a:pt x="717752" y="262784"/>
                      <a:pt x="721354" y="260763"/>
                      <a:pt x="724780" y="258743"/>
                    </a:cubicBezTo>
                    <a:cubicBezTo>
                      <a:pt x="725571" y="258303"/>
                      <a:pt x="726362" y="257776"/>
                      <a:pt x="727240" y="257337"/>
                    </a:cubicBezTo>
                    <a:lnTo>
                      <a:pt x="719509" y="253999"/>
                    </a:lnTo>
                    <a:lnTo>
                      <a:pt x="726713" y="247146"/>
                    </a:lnTo>
                    <a:cubicBezTo>
                      <a:pt x="726977" y="246882"/>
                      <a:pt x="727152" y="246619"/>
                      <a:pt x="727416" y="246355"/>
                    </a:cubicBezTo>
                    <a:cubicBezTo>
                      <a:pt x="728558" y="245038"/>
                      <a:pt x="730315" y="243017"/>
                      <a:pt x="733214" y="242138"/>
                    </a:cubicBezTo>
                    <a:cubicBezTo>
                      <a:pt x="735850" y="241348"/>
                      <a:pt x="739013" y="241260"/>
                      <a:pt x="742615" y="241875"/>
                    </a:cubicBezTo>
                    <a:cubicBezTo>
                      <a:pt x="747007" y="242578"/>
                      <a:pt x="750522" y="241611"/>
                      <a:pt x="754036" y="238536"/>
                    </a:cubicBezTo>
                    <a:cubicBezTo>
                      <a:pt x="753509" y="238361"/>
                      <a:pt x="752981" y="238097"/>
                      <a:pt x="752366" y="237746"/>
                    </a:cubicBezTo>
                    <a:cubicBezTo>
                      <a:pt x="752191" y="237658"/>
                      <a:pt x="752103" y="237570"/>
                      <a:pt x="752015" y="237570"/>
                    </a:cubicBezTo>
                    <a:lnTo>
                      <a:pt x="744635" y="233880"/>
                    </a:lnTo>
                    <a:lnTo>
                      <a:pt x="749906" y="227467"/>
                    </a:lnTo>
                    <a:lnTo>
                      <a:pt x="763085" y="211829"/>
                    </a:lnTo>
                    <a:lnTo>
                      <a:pt x="765017" y="226588"/>
                    </a:lnTo>
                    <a:cubicBezTo>
                      <a:pt x="765105" y="227467"/>
                      <a:pt x="765193" y="228345"/>
                      <a:pt x="765105" y="229048"/>
                    </a:cubicBezTo>
                    <a:cubicBezTo>
                      <a:pt x="766423" y="228257"/>
                      <a:pt x="767741" y="227555"/>
                      <a:pt x="768883" y="226940"/>
                    </a:cubicBezTo>
                    <a:cubicBezTo>
                      <a:pt x="771167" y="225798"/>
                      <a:pt x="773451" y="225183"/>
                      <a:pt x="775472" y="224568"/>
                    </a:cubicBezTo>
                    <a:cubicBezTo>
                      <a:pt x="777141" y="224128"/>
                      <a:pt x="778810" y="223689"/>
                      <a:pt x="779689" y="223074"/>
                    </a:cubicBezTo>
                    <a:cubicBezTo>
                      <a:pt x="784082" y="220263"/>
                      <a:pt x="788738" y="217979"/>
                      <a:pt x="793218" y="215782"/>
                    </a:cubicBezTo>
                    <a:cubicBezTo>
                      <a:pt x="799632" y="212619"/>
                      <a:pt x="805694" y="209720"/>
                      <a:pt x="810789" y="205328"/>
                    </a:cubicBezTo>
                    <a:cubicBezTo>
                      <a:pt x="815358" y="201462"/>
                      <a:pt x="820980" y="199178"/>
                      <a:pt x="825988" y="197597"/>
                    </a:cubicBezTo>
                    <a:cubicBezTo>
                      <a:pt x="836267" y="194170"/>
                      <a:pt x="846809" y="188196"/>
                      <a:pt x="850499" y="183803"/>
                    </a:cubicBezTo>
                    <a:cubicBezTo>
                      <a:pt x="856385" y="176599"/>
                      <a:pt x="862535" y="173964"/>
                      <a:pt x="871057" y="175194"/>
                    </a:cubicBezTo>
                    <a:cubicBezTo>
                      <a:pt x="871320" y="173876"/>
                      <a:pt x="871848" y="172470"/>
                      <a:pt x="872990" y="171153"/>
                    </a:cubicBezTo>
                    <a:cubicBezTo>
                      <a:pt x="874835" y="169044"/>
                      <a:pt x="877470" y="168078"/>
                      <a:pt x="880809" y="168253"/>
                    </a:cubicBezTo>
                    <a:cubicBezTo>
                      <a:pt x="881511" y="168253"/>
                      <a:pt x="882214" y="168341"/>
                      <a:pt x="883005" y="168429"/>
                    </a:cubicBezTo>
                    <a:cubicBezTo>
                      <a:pt x="883269" y="168429"/>
                      <a:pt x="883708" y="168517"/>
                      <a:pt x="884059" y="168517"/>
                    </a:cubicBezTo>
                    <a:cubicBezTo>
                      <a:pt x="886343" y="166848"/>
                      <a:pt x="888628" y="165530"/>
                      <a:pt x="891000" y="164388"/>
                    </a:cubicBezTo>
                    <a:cubicBezTo>
                      <a:pt x="889858" y="163509"/>
                      <a:pt x="888891" y="162191"/>
                      <a:pt x="888364" y="160434"/>
                    </a:cubicBezTo>
                    <a:cubicBezTo>
                      <a:pt x="887661" y="157887"/>
                      <a:pt x="887749" y="155515"/>
                      <a:pt x="887749" y="153494"/>
                    </a:cubicBezTo>
                    <a:cubicBezTo>
                      <a:pt x="887749" y="152967"/>
                      <a:pt x="887749" y="152440"/>
                      <a:pt x="887749" y="151825"/>
                    </a:cubicBezTo>
                    <a:lnTo>
                      <a:pt x="887661" y="148047"/>
                    </a:lnTo>
                    <a:lnTo>
                      <a:pt x="890912" y="146114"/>
                    </a:lnTo>
                    <a:cubicBezTo>
                      <a:pt x="892318" y="145324"/>
                      <a:pt x="895392" y="144269"/>
                      <a:pt x="898292" y="145851"/>
                    </a:cubicBezTo>
                    <a:cubicBezTo>
                      <a:pt x="899609" y="146553"/>
                      <a:pt x="900400" y="147432"/>
                      <a:pt x="900751" y="147871"/>
                    </a:cubicBezTo>
                    <a:lnTo>
                      <a:pt x="901103" y="148223"/>
                    </a:lnTo>
                    <a:lnTo>
                      <a:pt x="901454" y="148662"/>
                    </a:lnTo>
                    <a:cubicBezTo>
                      <a:pt x="902333" y="149804"/>
                      <a:pt x="903123" y="150946"/>
                      <a:pt x="903739" y="152176"/>
                    </a:cubicBezTo>
                    <a:cubicBezTo>
                      <a:pt x="903826" y="152000"/>
                      <a:pt x="903914" y="151825"/>
                      <a:pt x="904002" y="151649"/>
                    </a:cubicBezTo>
                    <a:cubicBezTo>
                      <a:pt x="905847" y="148135"/>
                      <a:pt x="911909" y="144269"/>
                      <a:pt x="916829" y="146466"/>
                    </a:cubicBezTo>
                    <a:cubicBezTo>
                      <a:pt x="919289" y="147608"/>
                      <a:pt x="921134" y="149277"/>
                      <a:pt x="922188" y="151210"/>
                    </a:cubicBezTo>
                    <a:cubicBezTo>
                      <a:pt x="927459" y="148311"/>
                      <a:pt x="933433" y="145324"/>
                      <a:pt x="940549" y="144357"/>
                    </a:cubicBezTo>
                    <a:cubicBezTo>
                      <a:pt x="943888" y="143918"/>
                      <a:pt x="947402" y="142073"/>
                      <a:pt x="951092" y="140052"/>
                    </a:cubicBezTo>
                    <a:cubicBezTo>
                      <a:pt x="953552" y="138734"/>
                      <a:pt x="956187" y="137329"/>
                      <a:pt x="959086" y="136187"/>
                    </a:cubicBezTo>
                    <a:lnTo>
                      <a:pt x="957241" y="134342"/>
                    </a:lnTo>
                    <a:lnTo>
                      <a:pt x="964533" y="130037"/>
                    </a:lnTo>
                    <a:cubicBezTo>
                      <a:pt x="964709" y="129949"/>
                      <a:pt x="964885" y="129773"/>
                      <a:pt x="965060" y="129598"/>
                    </a:cubicBezTo>
                    <a:cubicBezTo>
                      <a:pt x="966378" y="128631"/>
                      <a:pt x="968750" y="126786"/>
                      <a:pt x="972089" y="127050"/>
                    </a:cubicBezTo>
                    <a:cubicBezTo>
                      <a:pt x="981401" y="127841"/>
                      <a:pt x="990538" y="125469"/>
                      <a:pt x="1000114" y="122921"/>
                    </a:cubicBezTo>
                    <a:cubicBezTo>
                      <a:pt x="1002398" y="122306"/>
                      <a:pt x="1004858" y="121691"/>
                      <a:pt x="1007230" y="121076"/>
                    </a:cubicBezTo>
                    <a:cubicBezTo>
                      <a:pt x="1007318" y="118089"/>
                      <a:pt x="1007933" y="114048"/>
                      <a:pt x="1011447" y="111763"/>
                    </a:cubicBezTo>
                    <a:cubicBezTo>
                      <a:pt x="1015928" y="108864"/>
                      <a:pt x="1020672" y="111324"/>
                      <a:pt x="1023747" y="112993"/>
                    </a:cubicBezTo>
                    <a:cubicBezTo>
                      <a:pt x="1024010" y="113081"/>
                      <a:pt x="1024274" y="113257"/>
                      <a:pt x="1024450" y="113433"/>
                    </a:cubicBezTo>
                    <a:cubicBezTo>
                      <a:pt x="1024625" y="113433"/>
                      <a:pt x="1024977" y="113345"/>
                      <a:pt x="1025240" y="113257"/>
                    </a:cubicBezTo>
                    <a:cubicBezTo>
                      <a:pt x="1033235" y="110885"/>
                      <a:pt x="1041142" y="108425"/>
                      <a:pt x="1048961" y="105965"/>
                    </a:cubicBezTo>
                    <a:lnTo>
                      <a:pt x="1043250" y="103242"/>
                    </a:lnTo>
                    <a:lnTo>
                      <a:pt x="1052651" y="96740"/>
                    </a:lnTo>
                    <a:cubicBezTo>
                      <a:pt x="1052914" y="96565"/>
                      <a:pt x="1053266" y="96213"/>
                      <a:pt x="1053705" y="95862"/>
                    </a:cubicBezTo>
                    <a:cubicBezTo>
                      <a:pt x="1055374" y="94368"/>
                      <a:pt x="1058010" y="92260"/>
                      <a:pt x="1061612" y="92260"/>
                    </a:cubicBezTo>
                    <a:cubicBezTo>
                      <a:pt x="1065389" y="92348"/>
                      <a:pt x="1069519" y="93578"/>
                      <a:pt x="1072945" y="95686"/>
                    </a:cubicBezTo>
                    <a:cubicBezTo>
                      <a:pt x="1075229" y="97092"/>
                      <a:pt x="1076195" y="97180"/>
                      <a:pt x="1080852" y="95159"/>
                    </a:cubicBezTo>
                    <a:lnTo>
                      <a:pt x="1079885" y="93138"/>
                    </a:lnTo>
                    <a:cubicBezTo>
                      <a:pt x="1079797" y="93051"/>
                      <a:pt x="1079797" y="92875"/>
                      <a:pt x="1079710" y="92787"/>
                    </a:cubicBezTo>
                    <a:cubicBezTo>
                      <a:pt x="1077162" y="88131"/>
                      <a:pt x="1078743" y="85232"/>
                      <a:pt x="1080500" y="83562"/>
                    </a:cubicBezTo>
                    <a:cubicBezTo>
                      <a:pt x="1081730" y="82420"/>
                      <a:pt x="1082960" y="81542"/>
                      <a:pt x="1084014" y="80751"/>
                    </a:cubicBezTo>
                    <a:cubicBezTo>
                      <a:pt x="1084278" y="80575"/>
                      <a:pt x="1084629" y="80312"/>
                      <a:pt x="1084893" y="80136"/>
                    </a:cubicBezTo>
                    <a:lnTo>
                      <a:pt x="1095963" y="72053"/>
                    </a:lnTo>
                    <a:lnTo>
                      <a:pt x="1095348" y="85759"/>
                    </a:lnTo>
                    <a:cubicBezTo>
                      <a:pt x="1095348" y="86198"/>
                      <a:pt x="1095260" y="86637"/>
                      <a:pt x="1095260" y="87076"/>
                    </a:cubicBezTo>
                    <a:cubicBezTo>
                      <a:pt x="1099125" y="85934"/>
                      <a:pt x="1103606" y="85934"/>
                      <a:pt x="1108438" y="89097"/>
                    </a:cubicBezTo>
                    <a:cubicBezTo>
                      <a:pt x="1112743" y="87076"/>
                      <a:pt x="1117047" y="86110"/>
                      <a:pt x="1121264" y="85144"/>
                    </a:cubicBezTo>
                    <a:cubicBezTo>
                      <a:pt x="1127238" y="83738"/>
                      <a:pt x="1132422" y="82508"/>
                      <a:pt x="1136375" y="78906"/>
                    </a:cubicBezTo>
                    <a:cubicBezTo>
                      <a:pt x="1139977" y="75655"/>
                      <a:pt x="1144897" y="76534"/>
                      <a:pt x="1148411" y="77149"/>
                    </a:cubicBezTo>
                    <a:cubicBezTo>
                      <a:pt x="1149290" y="77325"/>
                      <a:pt x="1150168" y="77500"/>
                      <a:pt x="1150783" y="77500"/>
                    </a:cubicBezTo>
                    <a:cubicBezTo>
                      <a:pt x="1152101" y="77588"/>
                      <a:pt x="1153155" y="77940"/>
                      <a:pt x="1154034" y="78291"/>
                    </a:cubicBezTo>
                    <a:cubicBezTo>
                      <a:pt x="1163083" y="75304"/>
                      <a:pt x="1171517" y="73811"/>
                      <a:pt x="1179511" y="73635"/>
                    </a:cubicBezTo>
                    <a:cubicBezTo>
                      <a:pt x="1179775" y="72405"/>
                      <a:pt x="1180478" y="70911"/>
                      <a:pt x="1181971" y="69418"/>
                    </a:cubicBezTo>
                    <a:cubicBezTo>
                      <a:pt x="1185310" y="65904"/>
                      <a:pt x="1188648" y="65025"/>
                      <a:pt x="1191723" y="66870"/>
                    </a:cubicBezTo>
                    <a:cubicBezTo>
                      <a:pt x="1195589" y="69154"/>
                      <a:pt x="1200069" y="68803"/>
                      <a:pt x="1205340" y="68364"/>
                    </a:cubicBezTo>
                    <a:cubicBezTo>
                      <a:pt x="1207976" y="68188"/>
                      <a:pt x="1210612" y="67924"/>
                      <a:pt x="1213335" y="68012"/>
                    </a:cubicBezTo>
                    <a:cubicBezTo>
                      <a:pt x="1216937" y="65113"/>
                      <a:pt x="1221945" y="65640"/>
                      <a:pt x="1224405" y="65904"/>
                    </a:cubicBezTo>
                    <a:cubicBezTo>
                      <a:pt x="1224668" y="65904"/>
                      <a:pt x="1224844" y="65992"/>
                      <a:pt x="1225108" y="65992"/>
                    </a:cubicBezTo>
                    <a:lnTo>
                      <a:pt x="1224580" y="58612"/>
                    </a:lnTo>
                    <a:lnTo>
                      <a:pt x="1232048" y="59139"/>
                    </a:lnTo>
                    <a:cubicBezTo>
                      <a:pt x="1232136" y="59139"/>
                      <a:pt x="1232224" y="59139"/>
                      <a:pt x="1232312" y="59139"/>
                    </a:cubicBezTo>
                    <a:cubicBezTo>
                      <a:pt x="1233629" y="59051"/>
                      <a:pt x="1236353" y="58963"/>
                      <a:pt x="1238637" y="60984"/>
                    </a:cubicBezTo>
                    <a:cubicBezTo>
                      <a:pt x="1242151" y="63971"/>
                      <a:pt x="1245578" y="63356"/>
                      <a:pt x="1251903" y="61862"/>
                    </a:cubicBezTo>
                    <a:cubicBezTo>
                      <a:pt x="1254978" y="61160"/>
                      <a:pt x="1258404" y="60281"/>
                      <a:pt x="1262006" y="60281"/>
                    </a:cubicBezTo>
                    <a:cubicBezTo>
                      <a:pt x="1266487" y="56328"/>
                      <a:pt x="1272636" y="53165"/>
                      <a:pt x="1280368" y="53868"/>
                    </a:cubicBezTo>
                    <a:lnTo>
                      <a:pt x="1277117" y="48772"/>
                    </a:lnTo>
                    <a:lnTo>
                      <a:pt x="1290998" y="50529"/>
                    </a:lnTo>
                    <a:cubicBezTo>
                      <a:pt x="1291349" y="50617"/>
                      <a:pt x="1292052" y="50617"/>
                      <a:pt x="1292667" y="50617"/>
                    </a:cubicBezTo>
                    <a:cubicBezTo>
                      <a:pt x="1295215" y="50617"/>
                      <a:pt x="1298993" y="50705"/>
                      <a:pt x="1301804" y="53516"/>
                    </a:cubicBezTo>
                    <a:cubicBezTo>
                      <a:pt x="1303385" y="55186"/>
                      <a:pt x="1304703" y="55976"/>
                      <a:pt x="1307866" y="55186"/>
                    </a:cubicBezTo>
                    <a:lnTo>
                      <a:pt x="1307602" y="39196"/>
                    </a:lnTo>
                    <a:lnTo>
                      <a:pt x="1311644" y="37439"/>
                    </a:lnTo>
                    <a:cubicBezTo>
                      <a:pt x="1316212" y="35506"/>
                      <a:pt x="1319287" y="35067"/>
                      <a:pt x="1321835" y="34803"/>
                    </a:cubicBezTo>
                    <a:lnTo>
                      <a:pt x="1334222" y="33310"/>
                    </a:lnTo>
                    <a:lnTo>
                      <a:pt x="1328775" y="43677"/>
                    </a:lnTo>
                    <a:cubicBezTo>
                      <a:pt x="1331586" y="42095"/>
                      <a:pt x="1335101" y="41568"/>
                      <a:pt x="1338966" y="42183"/>
                    </a:cubicBezTo>
                    <a:lnTo>
                      <a:pt x="1342568" y="42798"/>
                    </a:lnTo>
                    <a:lnTo>
                      <a:pt x="1343974" y="46224"/>
                    </a:lnTo>
                    <a:cubicBezTo>
                      <a:pt x="1344677" y="48069"/>
                      <a:pt x="1345379" y="50441"/>
                      <a:pt x="1345204" y="52813"/>
                    </a:cubicBezTo>
                    <a:cubicBezTo>
                      <a:pt x="1350738" y="52550"/>
                      <a:pt x="1356449" y="52286"/>
                      <a:pt x="1362247" y="52638"/>
                    </a:cubicBezTo>
                    <a:cubicBezTo>
                      <a:pt x="1369188" y="52989"/>
                      <a:pt x="1373756" y="52199"/>
                      <a:pt x="1378237" y="49739"/>
                    </a:cubicBezTo>
                    <a:cubicBezTo>
                      <a:pt x="1382102" y="47630"/>
                      <a:pt x="1390361" y="45346"/>
                      <a:pt x="1396159" y="47630"/>
                    </a:cubicBezTo>
                    <a:lnTo>
                      <a:pt x="1395105" y="38318"/>
                    </a:lnTo>
                    <a:lnTo>
                      <a:pt x="1417595" y="53253"/>
                    </a:lnTo>
                    <a:cubicBezTo>
                      <a:pt x="1425151" y="55010"/>
                      <a:pt x="1427874" y="52813"/>
                      <a:pt x="1430422" y="47894"/>
                    </a:cubicBezTo>
                    <a:cubicBezTo>
                      <a:pt x="1431564" y="45609"/>
                      <a:pt x="1433585" y="44555"/>
                      <a:pt x="1434551" y="44116"/>
                    </a:cubicBezTo>
                    <a:lnTo>
                      <a:pt x="1434727" y="44028"/>
                    </a:lnTo>
                    <a:lnTo>
                      <a:pt x="1442721" y="38581"/>
                    </a:lnTo>
                    <a:lnTo>
                      <a:pt x="1444742" y="48333"/>
                    </a:lnTo>
                    <a:cubicBezTo>
                      <a:pt x="1444830" y="48684"/>
                      <a:pt x="1445006" y="49211"/>
                      <a:pt x="1445093" y="49914"/>
                    </a:cubicBezTo>
                    <a:cubicBezTo>
                      <a:pt x="1450365" y="48245"/>
                      <a:pt x="1455900" y="49299"/>
                      <a:pt x="1459765" y="52023"/>
                    </a:cubicBezTo>
                    <a:cubicBezTo>
                      <a:pt x="1465388" y="55888"/>
                      <a:pt x="1471625" y="55537"/>
                      <a:pt x="1478917" y="55186"/>
                    </a:cubicBezTo>
                    <a:lnTo>
                      <a:pt x="1480235" y="55098"/>
                    </a:lnTo>
                    <a:cubicBezTo>
                      <a:pt x="1484452" y="54922"/>
                      <a:pt x="1488493" y="55098"/>
                      <a:pt x="1492534" y="55449"/>
                    </a:cubicBezTo>
                    <a:lnTo>
                      <a:pt x="1492534" y="55273"/>
                    </a:lnTo>
                    <a:lnTo>
                      <a:pt x="1492534" y="49739"/>
                    </a:lnTo>
                    <a:lnTo>
                      <a:pt x="1497981" y="48772"/>
                    </a:lnTo>
                    <a:cubicBezTo>
                      <a:pt x="1503604" y="47806"/>
                      <a:pt x="1507645" y="48597"/>
                      <a:pt x="1510984" y="49299"/>
                    </a:cubicBezTo>
                    <a:cubicBezTo>
                      <a:pt x="1511072" y="49299"/>
                      <a:pt x="1511247" y="49387"/>
                      <a:pt x="1511335" y="49387"/>
                    </a:cubicBezTo>
                    <a:lnTo>
                      <a:pt x="1507821" y="44819"/>
                    </a:lnTo>
                    <a:lnTo>
                      <a:pt x="1519242" y="43501"/>
                    </a:lnTo>
                    <a:cubicBezTo>
                      <a:pt x="1524513" y="42886"/>
                      <a:pt x="1527588" y="45258"/>
                      <a:pt x="1529257" y="46488"/>
                    </a:cubicBezTo>
                    <a:lnTo>
                      <a:pt x="1535232" y="51056"/>
                    </a:lnTo>
                    <a:lnTo>
                      <a:pt x="1528994" y="57294"/>
                    </a:lnTo>
                    <a:cubicBezTo>
                      <a:pt x="1534792" y="58788"/>
                      <a:pt x="1536725" y="58612"/>
                      <a:pt x="1539009" y="56152"/>
                    </a:cubicBezTo>
                    <a:cubicBezTo>
                      <a:pt x="1541469" y="53341"/>
                      <a:pt x="1544983" y="53428"/>
                      <a:pt x="1546828" y="53428"/>
                    </a:cubicBezTo>
                    <a:cubicBezTo>
                      <a:pt x="1547092" y="53428"/>
                      <a:pt x="1547355" y="53428"/>
                      <a:pt x="1547619" y="53428"/>
                    </a:cubicBezTo>
                    <a:lnTo>
                      <a:pt x="1555965" y="52550"/>
                    </a:lnTo>
                    <a:lnTo>
                      <a:pt x="1555174" y="58260"/>
                    </a:lnTo>
                    <a:cubicBezTo>
                      <a:pt x="1555614" y="58173"/>
                      <a:pt x="1556141" y="58085"/>
                      <a:pt x="1556580" y="57997"/>
                    </a:cubicBezTo>
                    <a:cubicBezTo>
                      <a:pt x="1565014" y="57030"/>
                      <a:pt x="1571779" y="60281"/>
                      <a:pt x="1577138" y="63620"/>
                    </a:cubicBezTo>
                    <a:cubicBezTo>
                      <a:pt x="1582497" y="66870"/>
                      <a:pt x="1589525" y="67309"/>
                      <a:pt x="1598750" y="64849"/>
                    </a:cubicBezTo>
                    <a:cubicBezTo>
                      <a:pt x="1599101" y="64586"/>
                      <a:pt x="1599716" y="64059"/>
                      <a:pt x="1600155" y="63707"/>
                    </a:cubicBezTo>
                    <a:cubicBezTo>
                      <a:pt x="1602000" y="62126"/>
                      <a:pt x="1605778" y="58875"/>
                      <a:pt x="1610434" y="60896"/>
                    </a:cubicBezTo>
                    <a:cubicBezTo>
                      <a:pt x="1614388" y="62565"/>
                      <a:pt x="1615530" y="66782"/>
                      <a:pt x="1615881" y="70209"/>
                    </a:cubicBezTo>
                    <a:cubicBezTo>
                      <a:pt x="1616672" y="70560"/>
                      <a:pt x="1617550" y="70824"/>
                      <a:pt x="1618077" y="70824"/>
                    </a:cubicBezTo>
                    <a:cubicBezTo>
                      <a:pt x="1620625" y="70911"/>
                      <a:pt x="1623173" y="71087"/>
                      <a:pt x="1625633" y="71175"/>
                    </a:cubicBezTo>
                    <a:cubicBezTo>
                      <a:pt x="1633891" y="71614"/>
                      <a:pt x="1641622" y="72053"/>
                      <a:pt x="1649178" y="70296"/>
                    </a:cubicBezTo>
                    <a:lnTo>
                      <a:pt x="1661038" y="67397"/>
                    </a:lnTo>
                    <a:lnTo>
                      <a:pt x="1660072" y="76095"/>
                    </a:lnTo>
                    <a:cubicBezTo>
                      <a:pt x="1664289" y="76534"/>
                      <a:pt x="1668330" y="77588"/>
                      <a:pt x="1672108" y="78642"/>
                    </a:cubicBezTo>
                    <a:cubicBezTo>
                      <a:pt x="1679399" y="80575"/>
                      <a:pt x="1685637" y="82244"/>
                      <a:pt x="1691787" y="79609"/>
                    </a:cubicBezTo>
                    <a:cubicBezTo>
                      <a:pt x="1695652" y="77940"/>
                      <a:pt x="1701890" y="79433"/>
                      <a:pt x="1703823" y="83826"/>
                    </a:cubicBezTo>
                    <a:cubicBezTo>
                      <a:pt x="1704877" y="86110"/>
                      <a:pt x="1706283" y="86549"/>
                      <a:pt x="1711378" y="87340"/>
                    </a:cubicBezTo>
                    <a:cubicBezTo>
                      <a:pt x="1714102" y="87779"/>
                      <a:pt x="1717264" y="88219"/>
                      <a:pt x="1720251" y="89624"/>
                    </a:cubicBezTo>
                    <a:cubicBezTo>
                      <a:pt x="1724293" y="91469"/>
                      <a:pt x="1730355" y="91996"/>
                      <a:pt x="1735626" y="91030"/>
                    </a:cubicBezTo>
                    <a:cubicBezTo>
                      <a:pt x="1737295" y="90678"/>
                      <a:pt x="1738876" y="90415"/>
                      <a:pt x="1740633" y="90503"/>
                    </a:cubicBezTo>
                    <a:lnTo>
                      <a:pt x="1735889" y="84353"/>
                    </a:lnTo>
                    <a:lnTo>
                      <a:pt x="1747310" y="83035"/>
                    </a:lnTo>
                    <a:cubicBezTo>
                      <a:pt x="1752582" y="82420"/>
                      <a:pt x="1755657" y="84792"/>
                      <a:pt x="1757326" y="86022"/>
                    </a:cubicBezTo>
                    <a:lnTo>
                      <a:pt x="1763300" y="90591"/>
                    </a:lnTo>
                    <a:lnTo>
                      <a:pt x="1755569" y="98322"/>
                    </a:lnTo>
                    <a:cubicBezTo>
                      <a:pt x="1760313" y="100870"/>
                      <a:pt x="1763036" y="100255"/>
                      <a:pt x="1772173" y="97795"/>
                    </a:cubicBezTo>
                    <a:cubicBezTo>
                      <a:pt x="1773052" y="97267"/>
                      <a:pt x="1774984" y="96301"/>
                      <a:pt x="1777444" y="96653"/>
                    </a:cubicBezTo>
                    <a:cubicBezTo>
                      <a:pt x="1779113" y="96916"/>
                      <a:pt x="1780519" y="97355"/>
                      <a:pt x="1781837" y="97707"/>
                    </a:cubicBezTo>
                    <a:cubicBezTo>
                      <a:pt x="1782188" y="97795"/>
                      <a:pt x="1782628" y="97970"/>
                      <a:pt x="1782979" y="98058"/>
                    </a:cubicBezTo>
                    <a:lnTo>
                      <a:pt x="1794049" y="101133"/>
                    </a:lnTo>
                    <a:lnTo>
                      <a:pt x="1787635" y="107283"/>
                    </a:lnTo>
                    <a:cubicBezTo>
                      <a:pt x="1789217" y="107634"/>
                      <a:pt x="1790710" y="108249"/>
                      <a:pt x="1792204" y="109216"/>
                    </a:cubicBezTo>
                    <a:cubicBezTo>
                      <a:pt x="1800286" y="114311"/>
                      <a:pt x="1809159" y="116507"/>
                      <a:pt x="1819263" y="115893"/>
                    </a:cubicBezTo>
                    <a:cubicBezTo>
                      <a:pt x="1821986" y="115717"/>
                      <a:pt x="1826291" y="116947"/>
                      <a:pt x="1828400" y="118967"/>
                    </a:cubicBezTo>
                    <a:cubicBezTo>
                      <a:pt x="1829805" y="120285"/>
                      <a:pt x="1830508" y="122042"/>
                      <a:pt x="1830508" y="123975"/>
                    </a:cubicBezTo>
                    <a:cubicBezTo>
                      <a:pt x="1831035" y="124063"/>
                      <a:pt x="1831562" y="124151"/>
                      <a:pt x="1832089" y="124239"/>
                    </a:cubicBezTo>
                    <a:cubicBezTo>
                      <a:pt x="1833934" y="124502"/>
                      <a:pt x="1836218" y="124854"/>
                      <a:pt x="1838415" y="125996"/>
                    </a:cubicBezTo>
                    <a:cubicBezTo>
                      <a:pt x="1848167" y="131179"/>
                      <a:pt x="1851066" y="131179"/>
                      <a:pt x="1851856" y="131003"/>
                    </a:cubicBezTo>
                    <a:cubicBezTo>
                      <a:pt x="1857743" y="128456"/>
                      <a:pt x="1862487" y="130652"/>
                      <a:pt x="1865386" y="131882"/>
                    </a:cubicBezTo>
                    <a:cubicBezTo>
                      <a:pt x="1865825" y="132058"/>
                      <a:pt x="1866352" y="132321"/>
                      <a:pt x="1866792" y="132497"/>
                    </a:cubicBezTo>
                    <a:cubicBezTo>
                      <a:pt x="1868637" y="131530"/>
                      <a:pt x="1872238" y="130476"/>
                      <a:pt x="1875841" y="135220"/>
                    </a:cubicBezTo>
                    <a:cubicBezTo>
                      <a:pt x="1876016" y="135396"/>
                      <a:pt x="1876104" y="135572"/>
                      <a:pt x="1876280" y="135747"/>
                    </a:cubicBezTo>
                    <a:lnTo>
                      <a:pt x="1879882" y="140228"/>
                    </a:lnTo>
                    <a:cubicBezTo>
                      <a:pt x="1881287" y="140404"/>
                      <a:pt x="1882693" y="140755"/>
                      <a:pt x="1884011" y="141282"/>
                    </a:cubicBezTo>
                    <a:cubicBezTo>
                      <a:pt x="1892972" y="144533"/>
                      <a:pt x="1901845" y="148223"/>
                      <a:pt x="1910455" y="151737"/>
                    </a:cubicBezTo>
                    <a:cubicBezTo>
                      <a:pt x="1913090" y="152879"/>
                      <a:pt x="1915814" y="153933"/>
                      <a:pt x="1918450" y="155075"/>
                    </a:cubicBezTo>
                    <a:cubicBezTo>
                      <a:pt x="1918537" y="154900"/>
                      <a:pt x="1918625" y="154724"/>
                      <a:pt x="1918713" y="154460"/>
                    </a:cubicBezTo>
                    <a:cubicBezTo>
                      <a:pt x="1918801" y="154285"/>
                      <a:pt x="1918889" y="154197"/>
                      <a:pt x="1918889" y="154109"/>
                    </a:cubicBezTo>
                    <a:lnTo>
                      <a:pt x="1922579" y="146729"/>
                    </a:lnTo>
                    <a:lnTo>
                      <a:pt x="1936460" y="158238"/>
                    </a:lnTo>
                    <a:lnTo>
                      <a:pt x="1937865" y="151737"/>
                    </a:lnTo>
                    <a:lnTo>
                      <a:pt x="1945069" y="153670"/>
                    </a:lnTo>
                    <a:cubicBezTo>
                      <a:pt x="1951834" y="155427"/>
                      <a:pt x="1951043" y="160610"/>
                      <a:pt x="1950868" y="161664"/>
                    </a:cubicBezTo>
                    <a:cubicBezTo>
                      <a:pt x="1950604" y="162982"/>
                      <a:pt x="1950253" y="164300"/>
                      <a:pt x="1949901" y="165618"/>
                    </a:cubicBezTo>
                    <a:lnTo>
                      <a:pt x="1949110" y="168780"/>
                    </a:lnTo>
                    <a:cubicBezTo>
                      <a:pt x="1953767" y="171767"/>
                      <a:pt x="1955085" y="171767"/>
                      <a:pt x="1957896" y="170010"/>
                    </a:cubicBezTo>
                    <a:cubicBezTo>
                      <a:pt x="1961146" y="167990"/>
                      <a:pt x="1964573" y="169132"/>
                      <a:pt x="1966330" y="169747"/>
                    </a:cubicBezTo>
                    <a:cubicBezTo>
                      <a:pt x="1966594" y="169835"/>
                      <a:pt x="1966857" y="169923"/>
                      <a:pt x="1967121" y="170010"/>
                    </a:cubicBezTo>
                    <a:lnTo>
                      <a:pt x="1975906" y="171855"/>
                    </a:lnTo>
                    <a:lnTo>
                      <a:pt x="1972919" y="177127"/>
                    </a:lnTo>
                    <a:cubicBezTo>
                      <a:pt x="1974940" y="177390"/>
                      <a:pt x="1976784" y="177917"/>
                      <a:pt x="1978278" y="178444"/>
                    </a:cubicBezTo>
                    <a:cubicBezTo>
                      <a:pt x="1979859" y="178972"/>
                      <a:pt x="1981704" y="179499"/>
                      <a:pt x="1982407" y="179235"/>
                    </a:cubicBezTo>
                    <a:lnTo>
                      <a:pt x="1989172" y="177039"/>
                    </a:lnTo>
                    <a:lnTo>
                      <a:pt x="1992247" y="189953"/>
                    </a:lnTo>
                    <a:cubicBezTo>
                      <a:pt x="1992422" y="190129"/>
                      <a:pt x="1992598" y="190305"/>
                      <a:pt x="1992862" y="190480"/>
                    </a:cubicBezTo>
                    <a:cubicBezTo>
                      <a:pt x="1997254" y="194258"/>
                      <a:pt x="2001471" y="197860"/>
                      <a:pt x="2005864" y="199529"/>
                    </a:cubicBezTo>
                    <a:cubicBezTo>
                      <a:pt x="2018515" y="204186"/>
                      <a:pt x="2030112" y="210687"/>
                      <a:pt x="2041181" y="217012"/>
                    </a:cubicBezTo>
                    <a:cubicBezTo>
                      <a:pt x="2045486" y="219472"/>
                      <a:pt x="2049879" y="221932"/>
                      <a:pt x="2054271" y="224304"/>
                    </a:cubicBezTo>
                    <a:cubicBezTo>
                      <a:pt x="2055414" y="224919"/>
                      <a:pt x="2056468" y="225534"/>
                      <a:pt x="2057522" y="226237"/>
                    </a:cubicBezTo>
                    <a:cubicBezTo>
                      <a:pt x="2058840" y="227028"/>
                      <a:pt x="2061036" y="228433"/>
                      <a:pt x="2061827" y="228521"/>
                    </a:cubicBezTo>
                    <a:cubicBezTo>
                      <a:pt x="2065780" y="228257"/>
                      <a:pt x="2069031" y="229048"/>
                      <a:pt x="2071754" y="230366"/>
                    </a:cubicBezTo>
                    <a:lnTo>
                      <a:pt x="2075532" y="228257"/>
                    </a:lnTo>
                    <a:cubicBezTo>
                      <a:pt x="2075532" y="228257"/>
                      <a:pt x="2075708" y="228170"/>
                      <a:pt x="2075796" y="228082"/>
                    </a:cubicBezTo>
                    <a:cubicBezTo>
                      <a:pt x="2079046" y="225885"/>
                      <a:pt x="2081945" y="225710"/>
                      <a:pt x="2084493" y="227555"/>
                    </a:cubicBezTo>
                    <a:cubicBezTo>
                      <a:pt x="2086162" y="228697"/>
                      <a:pt x="2087568" y="229927"/>
                      <a:pt x="2088974" y="231157"/>
                    </a:cubicBezTo>
                    <a:cubicBezTo>
                      <a:pt x="2089413" y="231508"/>
                      <a:pt x="2089764" y="231859"/>
                      <a:pt x="2090204" y="232211"/>
                    </a:cubicBezTo>
                    <a:lnTo>
                      <a:pt x="2100043" y="240381"/>
                    </a:lnTo>
                    <a:lnTo>
                      <a:pt x="2086865" y="243808"/>
                    </a:lnTo>
                    <a:cubicBezTo>
                      <a:pt x="2087656" y="244510"/>
                      <a:pt x="2088359" y="245301"/>
                      <a:pt x="2089150" y="245916"/>
                    </a:cubicBezTo>
                    <a:cubicBezTo>
                      <a:pt x="2094596" y="243105"/>
                      <a:pt x="2099955" y="245389"/>
                      <a:pt x="2102767" y="246707"/>
                    </a:cubicBezTo>
                    <a:cubicBezTo>
                      <a:pt x="2103645" y="247058"/>
                      <a:pt x="2104875" y="247585"/>
                      <a:pt x="2105403" y="247673"/>
                    </a:cubicBezTo>
                    <a:cubicBezTo>
                      <a:pt x="2108477" y="246707"/>
                      <a:pt x="2111025" y="248112"/>
                      <a:pt x="2111992" y="248640"/>
                    </a:cubicBezTo>
                    <a:lnTo>
                      <a:pt x="2112167" y="248727"/>
                    </a:lnTo>
                    <a:lnTo>
                      <a:pt x="2123149" y="253032"/>
                    </a:lnTo>
                    <a:lnTo>
                      <a:pt x="2113485" y="260061"/>
                    </a:lnTo>
                    <a:cubicBezTo>
                      <a:pt x="2113309" y="260148"/>
                      <a:pt x="2113221" y="260236"/>
                      <a:pt x="2113134" y="260412"/>
                    </a:cubicBezTo>
                    <a:cubicBezTo>
                      <a:pt x="2112958" y="260588"/>
                      <a:pt x="2112694" y="260763"/>
                      <a:pt x="2112519" y="260939"/>
                    </a:cubicBezTo>
                    <a:cubicBezTo>
                      <a:pt x="2120865" y="265595"/>
                      <a:pt x="2128508" y="271130"/>
                      <a:pt x="2135975" y="276489"/>
                    </a:cubicBezTo>
                    <a:cubicBezTo>
                      <a:pt x="2140632" y="279828"/>
                      <a:pt x="2145464" y="283342"/>
                      <a:pt x="2150296" y="286417"/>
                    </a:cubicBezTo>
                    <a:cubicBezTo>
                      <a:pt x="2150471" y="286592"/>
                      <a:pt x="2150647" y="286680"/>
                      <a:pt x="2150823" y="286768"/>
                    </a:cubicBezTo>
                    <a:cubicBezTo>
                      <a:pt x="2150999" y="286680"/>
                      <a:pt x="2151174" y="286505"/>
                      <a:pt x="2151350" y="286329"/>
                    </a:cubicBezTo>
                    <a:cubicBezTo>
                      <a:pt x="2153019" y="284835"/>
                      <a:pt x="2155831" y="283517"/>
                      <a:pt x="2160223" y="285802"/>
                    </a:cubicBezTo>
                    <a:cubicBezTo>
                      <a:pt x="2161892" y="286680"/>
                      <a:pt x="2166988" y="289404"/>
                      <a:pt x="2166197" y="294675"/>
                    </a:cubicBezTo>
                    <a:cubicBezTo>
                      <a:pt x="2165758" y="297311"/>
                      <a:pt x="2166900" y="298628"/>
                      <a:pt x="2171469" y="302230"/>
                    </a:cubicBezTo>
                    <a:cubicBezTo>
                      <a:pt x="2171908" y="302582"/>
                      <a:pt x="2172347" y="302933"/>
                      <a:pt x="2172786" y="303285"/>
                    </a:cubicBezTo>
                    <a:cubicBezTo>
                      <a:pt x="2175510" y="305481"/>
                      <a:pt x="2178936" y="307062"/>
                      <a:pt x="2182626" y="308819"/>
                    </a:cubicBezTo>
                    <a:cubicBezTo>
                      <a:pt x="2187107" y="310928"/>
                      <a:pt x="2191939" y="313212"/>
                      <a:pt x="2196068" y="316726"/>
                    </a:cubicBezTo>
                    <a:cubicBezTo>
                      <a:pt x="2198879" y="315848"/>
                      <a:pt x="2200900" y="316111"/>
                      <a:pt x="2202569" y="316463"/>
                    </a:cubicBezTo>
                    <a:lnTo>
                      <a:pt x="2209333" y="317868"/>
                    </a:lnTo>
                    <a:lnTo>
                      <a:pt x="2207401" y="325072"/>
                    </a:lnTo>
                    <a:cubicBezTo>
                      <a:pt x="2207225" y="325687"/>
                      <a:pt x="2207049" y="326302"/>
                      <a:pt x="2206874" y="326742"/>
                    </a:cubicBezTo>
                    <a:cubicBezTo>
                      <a:pt x="2206874" y="326742"/>
                      <a:pt x="2206961" y="326829"/>
                      <a:pt x="2206961" y="326829"/>
                    </a:cubicBezTo>
                    <a:cubicBezTo>
                      <a:pt x="2209421" y="328323"/>
                      <a:pt x="2212233" y="329992"/>
                      <a:pt x="2214693" y="332364"/>
                    </a:cubicBezTo>
                    <a:cubicBezTo>
                      <a:pt x="2220139" y="337723"/>
                      <a:pt x="2226377" y="342907"/>
                      <a:pt x="2234635" y="344664"/>
                    </a:cubicBezTo>
                    <a:cubicBezTo>
                      <a:pt x="2237622" y="345279"/>
                      <a:pt x="2243421" y="348002"/>
                      <a:pt x="2243772" y="353361"/>
                    </a:cubicBezTo>
                    <a:cubicBezTo>
                      <a:pt x="2243860" y="355294"/>
                      <a:pt x="2244826" y="356173"/>
                      <a:pt x="2248428" y="358808"/>
                    </a:cubicBezTo>
                    <a:cubicBezTo>
                      <a:pt x="2250361" y="360214"/>
                      <a:pt x="2252558" y="361707"/>
                      <a:pt x="2254402" y="363904"/>
                    </a:cubicBezTo>
                    <a:lnTo>
                      <a:pt x="2254754" y="364255"/>
                    </a:lnTo>
                    <a:cubicBezTo>
                      <a:pt x="2257829" y="367769"/>
                      <a:pt x="2261694" y="372250"/>
                      <a:pt x="2264945" y="373216"/>
                    </a:cubicBezTo>
                    <a:cubicBezTo>
                      <a:pt x="2269074" y="374446"/>
                      <a:pt x="2272500" y="376379"/>
                      <a:pt x="2275487" y="378575"/>
                    </a:cubicBezTo>
                    <a:lnTo>
                      <a:pt x="2275136" y="376818"/>
                    </a:lnTo>
                    <a:lnTo>
                      <a:pt x="2283570" y="377170"/>
                    </a:lnTo>
                    <a:cubicBezTo>
                      <a:pt x="2285678" y="377257"/>
                      <a:pt x="2290686" y="378224"/>
                      <a:pt x="2292004" y="385340"/>
                    </a:cubicBezTo>
                    <a:cubicBezTo>
                      <a:pt x="2292180" y="386219"/>
                      <a:pt x="2292794" y="390699"/>
                      <a:pt x="2287699" y="392720"/>
                    </a:cubicBezTo>
                    <a:cubicBezTo>
                      <a:pt x="2287875" y="392983"/>
                      <a:pt x="2288050" y="393247"/>
                      <a:pt x="2288226" y="393598"/>
                    </a:cubicBezTo>
                    <a:cubicBezTo>
                      <a:pt x="2290159" y="396673"/>
                      <a:pt x="2290686" y="396761"/>
                      <a:pt x="2293849" y="397025"/>
                    </a:cubicBezTo>
                    <a:cubicBezTo>
                      <a:pt x="2298857" y="397464"/>
                      <a:pt x="2303688" y="399045"/>
                      <a:pt x="2307905" y="400539"/>
                    </a:cubicBezTo>
                    <a:lnTo>
                      <a:pt x="2308432" y="400714"/>
                    </a:lnTo>
                    <a:cubicBezTo>
                      <a:pt x="2311683" y="401857"/>
                      <a:pt x="2313089" y="404492"/>
                      <a:pt x="2313967" y="406074"/>
                    </a:cubicBezTo>
                    <a:cubicBezTo>
                      <a:pt x="2314055" y="406337"/>
                      <a:pt x="2314231" y="406513"/>
                      <a:pt x="2314319" y="406776"/>
                    </a:cubicBezTo>
                    <a:lnTo>
                      <a:pt x="2320381" y="415386"/>
                    </a:lnTo>
                    <a:lnTo>
                      <a:pt x="2311156" y="416792"/>
                    </a:lnTo>
                    <a:cubicBezTo>
                      <a:pt x="2313352" y="418549"/>
                      <a:pt x="2315549" y="420218"/>
                      <a:pt x="2317657" y="421975"/>
                    </a:cubicBezTo>
                    <a:cubicBezTo>
                      <a:pt x="2321611" y="425138"/>
                      <a:pt x="2325740" y="428300"/>
                      <a:pt x="2329781" y="431639"/>
                    </a:cubicBezTo>
                    <a:cubicBezTo>
                      <a:pt x="2330220" y="431990"/>
                      <a:pt x="2330747" y="432430"/>
                      <a:pt x="2331274" y="432781"/>
                    </a:cubicBezTo>
                    <a:cubicBezTo>
                      <a:pt x="2334701" y="435505"/>
                      <a:pt x="2338654" y="438667"/>
                      <a:pt x="2340587" y="443324"/>
                    </a:cubicBezTo>
                    <a:cubicBezTo>
                      <a:pt x="2342783" y="448507"/>
                      <a:pt x="2343574" y="448243"/>
                      <a:pt x="2347088" y="447189"/>
                    </a:cubicBezTo>
                    <a:cubicBezTo>
                      <a:pt x="2352096" y="445608"/>
                      <a:pt x="2356488" y="446662"/>
                      <a:pt x="2358948" y="449825"/>
                    </a:cubicBezTo>
                    <a:cubicBezTo>
                      <a:pt x="2360705" y="452109"/>
                      <a:pt x="2362023" y="455974"/>
                      <a:pt x="2358597" y="461861"/>
                    </a:cubicBezTo>
                    <a:cubicBezTo>
                      <a:pt x="2358597" y="462124"/>
                      <a:pt x="2358597" y="462388"/>
                      <a:pt x="2358597" y="462651"/>
                    </a:cubicBezTo>
                    <a:cubicBezTo>
                      <a:pt x="2362726" y="466780"/>
                      <a:pt x="2367119" y="470646"/>
                      <a:pt x="2371775" y="474775"/>
                    </a:cubicBezTo>
                    <a:cubicBezTo>
                      <a:pt x="2373708" y="476444"/>
                      <a:pt x="2375641" y="478201"/>
                      <a:pt x="2377573" y="479871"/>
                    </a:cubicBezTo>
                    <a:cubicBezTo>
                      <a:pt x="2378013" y="480222"/>
                      <a:pt x="2378716" y="480749"/>
                      <a:pt x="2379418" y="481276"/>
                    </a:cubicBezTo>
                    <a:cubicBezTo>
                      <a:pt x="2381351" y="482682"/>
                      <a:pt x="2383811" y="484527"/>
                      <a:pt x="2385129" y="487075"/>
                    </a:cubicBezTo>
                    <a:cubicBezTo>
                      <a:pt x="2387852" y="486284"/>
                      <a:pt x="2389785" y="486548"/>
                      <a:pt x="2391454" y="486899"/>
                    </a:cubicBezTo>
                    <a:lnTo>
                      <a:pt x="2398219" y="488305"/>
                    </a:lnTo>
                    <a:lnTo>
                      <a:pt x="2396286" y="495509"/>
                    </a:lnTo>
                    <a:cubicBezTo>
                      <a:pt x="2395847" y="497090"/>
                      <a:pt x="2395320" y="498232"/>
                      <a:pt x="2394617" y="499111"/>
                    </a:cubicBezTo>
                    <a:cubicBezTo>
                      <a:pt x="2396286" y="500780"/>
                      <a:pt x="2397604" y="502625"/>
                      <a:pt x="2398746" y="504294"/>
                    </a:cubicBezTo>
                    <a:cubicBezTo>
                      <a:pt x="2399449" y="505348"/>
                      <a:pt x="2400152" y="506315"/>
                      <a:pt x="2400855" y="507105"/>
                    </a:cubicBezTo>
                    <a:cubicBezTo>
                      <a:pt x="2401997" y="508423"/>
                      <a:pt x="2403051" y="509917"/>
                      <a:pt x="2404105" y="511234"/>
                    </a:cubicBezTo>
                    <a:cubicBezTo>
                      <a:pt x="2405247" y="512816"/>
                      <a:pt x="2407180" y="515451"/>
                      <a:pt x="2408147" y="515979"/>
                    </a:cubicBezTo>
                    <a:cubicBezTo>
                      <a:pt x="2413506" y="517209"/>
                      <a:pt x="2417371" y="519581"/>
                      <a:pt x="2420270" y="522480"/>
                    </a:cubicBezTo>
                    <a:lnTo>
                      <a:pt x="2435733" y="518087"/>
                    </a:lnTo>
                    <a:lnTo>
                      <a:pt x="2434678" y="544443"/>
                    </a:lnTo>
                    <a:cubicBezTo>
                      <a:pt x="2438808" y="545585"/>
                      <a:pt x="2442497" y="547606"/>
                      <a:pt x="2445836" y="549451"/>
                    </a:cubicBezTo>
                    <a:cubicBezTo>
                      <a:pt x="2446714" y="549890"/>
                      <a:pt x="2447505" y="550417"/>
                      <a:pt x="2448384" y="550857"/>
                    </a:cubicBezTo>
                    <a:cubicBezTo>
                      <a:pt x="2452776" y="553229"/>
                      <a:pt x="2451986" y="557973"/>
                      <a:pt x="2451722" y="559818"/>
                    </a:cubicBezTo>
                    <a:cubicBezTo>
                      <a:pt x="2451722" y="560081"/>
                      <a:pt x="2451634" y="560345"/>
                      <a:pt x="2451634" y="560608"/>
                    </a:cubicBezTo>
                    <a:lnTo>
                      <a:pt x="2451019" y="567373"/>
                    </a:lnTo>
                    <a:cubicBezTo>
                      <a:pt x="2451722" y="568252"/>
                      <a:pt x="2452425" y="569130"/>
                      <a:pt x="2453128" y="570009"/>
                    </a:cubicBezTo>
                    <a:cubicBezTo>
                      <a:pt x="2458223" y="576334"/>
                      <a:pt x="2463407" y="582923"/>
                      <a:pt x="2468941" y="588985"/>
                    </a:cubicBezTo>
                    <a:cubicBezTo>
                      <a:pt x="2470698" y="590918"/>
                      <a:pt x="2472104" y="593114"/>
                      <a:pt x="2473510" y="595135"/>
                    </a:cubicBezTo>
                    <a:cubicBezTo>
                      <a:pt x="2477375" y="601109"/>
                      <a:pt x="2478869" y="602954"/>
                      <a:pt x="2483964" y="601900"/>
                    </a:cubicBezTo>
                    <a:cubicBezTo>
                      <a:pt x="2489148" y="600845"/>
                      <a:pt x="2492750" y="603657"/>
                      <a:pt x="2493980" y="606995"/>
                    </a:cubicBezTo>
                    <a:cubicBezTo>
                      <a:pt x="2495385" y="610861"/>
                      <a:pt x="2493892" y="615605"/>
                      <a:pt x="2490553" y="618240"/>
                    </a:cubicBezTo>
                    <a:lnTo>
                      <a:pt x="2490905" y="618680"/>
                    </a:lnTo>
                    <a:cubicBezTo>
                      <a:pt x="2494331" y="623512"/>
                      <a:pt x="2498285" y="627904"/>
                      <a:pt x="2502414" y="632648"/>
                    </a:cubicBezTo>
                    <a:cubicBezTo>
                      <a:pt x="2503644" y="633966"/>
                      <a:pt x="2504786" y="635372"/>
                      <a:pt x="2506016" y="636690"/>
                    </a:cubicBezTo>
                    <a:cubicBezTo>
                      <a:pt x="2506631" y="637392"/>
                      <a:pt x="2507421" y="638095"/>
                      <a:pt x="2508212" y="638886"/>
                    </a:cubicBezTo>
                    <a:cubicBezTo>
                      <a:pt x="2510320" y="640907"/>
                      <a:pt x="2513044" y="643542"/>
                      <a:pt x="2514538" y="647320"/>
                    </a:cubicBezTo>
                    <a:cubicBezTo>
                      <a:pt x="2514889" y="647232"/>
                      <a:pt x="2515240" y="647232"/>
                      <a:pt x="2515592" y="647144"/>
                    </a:cubicBezTo>
                    <a:lnTo>
                      <a:pt x="2529560" y="645563"/>
                    </a:lnTo>
                    <a:lnTo>
                      <a:pt x="2520599" y="659005"/>
                    </a:lnTo>
                    <a:cubicBezTo>
                      <a:pt x="2522620" y="660849"/>
                      <a:pt x="2524641" y="662870"/>
                      <a:pt x="2526398" y="665242"/>
                    </a:cubicBezTo>
                    <a:cubicBezTo>
                      <a:pt x="2528418" y="667878"/>
                      <a:pt x="2530000" y="670601"/>
                      <a:pt x="2531669" y="673149"/>
                    </a:cubicBezTo>
                    <a:cubicBezTo>
                      <a:pt x="2533075" y="675433"/>
                      <a:pt x="2534392" y="677630"/>
                      <a:pt x="2535886" y="679650"/>
                    </a:cubicBezTo>
                    <a:cubicBezTo>
                      <a:pt x="2536765" y="680792"/>
                      <a:pt x="2537819" y="681934"/>
                      <a:pt x="2539049" y="683076"/>
                    </a:cubicBezTo>
                    <a:cubicBezTo>
                      <a:pt x="2542211" y="686151"/>
                      <a:pt x="2546077" y="690017"/>
                      <a:pt x="2547746" y="697309"/>
                    </a:cubicBezTo>
                    <a:cubicBezTo>
                      <a:pt x="2548888" y="702404"/>
                      <a:pt x="2552227" y="707236"/>
                      <a:pt x="2555829" y="712420"/>
                    </a:cubicBezTo>
                    <a:cubicBezTo>
                      <a:pt x="2559343" y="717515"/>
                      <a:pt x="2563296" y="723138"/>
                      <a:pt x="2565493" y="729902"/>
                    </a:cubicBezTo>
                    <a:cubicBezTo>
                      <a:pt x="2569007" y="732714"/>
                      <a:pt x="2570852" y="736492"/>
                      <a:pt x="2572433" y="739654"/>
                    </a:cubicBezTo>
                    <a:cubicBezTo>
                      <a:pt x="2574893" y="744486"/>
                      <a:pt x="2575772" y="745716"/>
                      <a:pt x="2578495" y="745892"/>
                    </a:cubicBezTo>
                    <a:cubicBezTo>
                      <a:pt x="2580428" y="745980"/>
                      <a:pt x="2583151" y="746946"/>
                      <a:pt x="2584908" y="750812"/>
                    </a:cubicBezTo>
                    <a:cubicBezTo>
                      <a:pt x="2586841" y="755029"/>
                      <a:pt x="2585875" y="757840"/>
                      <a:pt x="2584645" y="759421"/>
                    </a:cubicBezTo>
                    <a:cubicBezTo>
                      <a:pt x="2583415" y="761091"/>
                      <a:pt x="2583327" y="761178"/>
                      <a:pt x="2586226" y="764868"/>
                    </a:cubicBezTo>
                    <a:cubicBezTo>
                      <a:pt x="2587632" y="766713"/>
                      <a:pt x="2589213" y="768822"/>
                      <a:pt x="2590267" y="771370"/>
                    </a:cubicBezTo>
                    <a:cubicBezTo>
                      <a:pt x="2591497" y="774532"/>
                      <a:pt x="2593957" y="777344"/>
                      <a:pt x="2596681" y="780506"/>
                    </a:cubicBezTo>
                    <a:cubicBezTo>
                      <a:pt x="2600195" y="784460"/>
                      <a:pt x="2604060" y="788940"/>
                      <a:pt x="2606257" y="795178"/>
                    </a:cubicBezTo>
                    <a:cubicBezTo>
                      <a:pt x="2608892" y="802821"/>
                      <a:pt x="2613461" y="810640"/>
                      <a:pt x="2619084" y="817229"/>
                    </a:cubicBezTo>
                    <a:cubicBezTo>
                      <a:pt x="2619435" y="817668"/>
                      <a:pt x="2619786" y="818020"/>
                      <a:pt x="2620050" y="818371"/>
                    </a:cubicBezTo>
                    <a:cubicBezTo>
                      <a:pt x="2622158" y="820743"/>
                      <a:pt x="2624794" y="823730"/>
                      <a:pt x="2625497" y="829177"/>
                    </a:cubicBezTo>
                    <a:cubicBezTo>
                      <a:pt x="2626551" y="838138"/>
                      <a:pt x="2627957" y="842882"/>
                      <a:pt x="2633140" y="845694"/>
                    </a:cubicBezTo>
                    <a:cubicBezTo>
                      <a:pt x="2637094" y="847890"/>
                      <a:pt x="2638236" y="853337"/>
                      <a:pt x="2638411" y="855006"/>
                    </a:cubicBezTo>
                    <a:cubicBezTo>
                      <a:pt x="2638675" y="855094"/>
                      <a:pt x="2638938" y="855270"/>
                      <a:pt x="2639114" y="855446"/>
                    </a:cubicBezTo>
                    <a:cubicBezTo>
                      <a:pt x="2641135" y="856676"/>
                      <a:pt x="2642277" y="858696"/>
                      <a:pt x="2642628" y="861420"/>
                    </a:cubicBezTo>
                    <a:lnTo>
                      <a:pt x="2644034" y="873895"/>
                    </a:lnTo>
                    <a:cubicBezTo>
                      <a:pt x="2644561" y="874510"/>
                      <a:pt x="2645000" y="875125"/>
                      <a:pt x="2645527" y="875652"/>
                    </a:cubicBezTo>
                    <a:cubicBezTo>
                      <a:pt x="2648427" y="878902"/>
                      <a:pt x="2649744" y="882680"/>
                      <a:pt x="2650799" y="886019"/>
                    </a:cubicBezTo>
                    <a:cubicBezTo>
                      <a:pt x="2652468" y="891026"/>
                      <a:pt x="2653171" y="892344"/>
                      <a:pt x="2655718" y="892959"/>
                    </a:cubicBezTo>
                    <a:cubicBezTo>
                      <a:pt x="2660463" y="894101"/>
                      <a:pt x="2661517" y="899021"/>
                      <a:pt x="2661868" y="901217"/>
                    </a:cubicBezTo>
                    <a:cubicBezTo>
                      <a:pt x="2663450" y="900602"/>
                      <a:pt x="2664855" y="900690"/>
                      <a:pt x="2665558" y="900866"/>
                    </a:cubicBezTo>
                    <a:cubicBezTo>
                      <a:pt x="2667052" y="901130"/>
                      <a:pt x="2668369" y="901481"/>
                      <a:pt x="2669687" y="901832"/>
                    </a:cubicBezTo>
                    <a:lnTo>
                      <a:pt x="2688312" y="906664"/>
                    </a:lnTo>
                    <a:lnTo>
                      <a:pt x="2671269" y="914308"/>
                    </a:lnTo>
                    <a:cubicBezTo>
                      <a:pt x="2668194" y="915713"/>
                      <a:pt x="2665997" y="915801"/>
                      <a:pt x="2664153" y="915625"/>
                    </a:cubicBezTo>
                    <a:cubicBezTo>
                      <a:pt x="2664328" y="916943"/>
                      <a:pt x="2664416" y="918261"/>
                      <a:pt x="2664504" y="919579"/>
                    </a:cubicBezTo>
                    <a:cubicBezTo>
                      <a:pt x="2664592" y="921599"/>
                      <a:pt x="2664767" y="921687"/>
                      <a:pt x="2665646" y="922127"/>
                    </a:cubicBezTo>
                    <a:cubicBezTo>
                      <a:pt x="2666173" y="922390"/>
                      <a:pt x="2666788" y="922654"/>
                      <a:pt x="2667315" y="922917"/>
                    </a:cubicBezTo>
                    <a:cubicBezTo>
                      <a:pt x="2670302" y="924323"/>
                      <a:pt x="2673641" y="925904"/>
                      <a:pt x="2676540" y="928452"/>
                    </a:cubicBezTo>
                    <a:cubicBezTo>
                      <a:pt x="2679263" y="930824"/>
                      <a:pt x="2680581" y="933899"/>
                      <a:pt x="2681635" y="936359"/>
                    </a:cubicBezTo>
                    <a:cubicBezTo>
                      <a:pt x="2681899" y="936886"/>
                      <a:pt x="2682075" y="937413"/>
                      <a:pt x="2682338" y="937940"/>
                    </a:cubicBezTo>
                    <a:cubicBezTo>
                      <a:pt x="2684007" y="941542"/>
                      <a:pt x="2682163" y="944881"/>
                      <a:pt x="2681547" y="946111"/>
                    </a:cubicBezTo>
                    <a:lnTo>
                      <a:pt x="2680054" y="948834"/>
                    </a:lnTo>
                    <a:lnTo>
                      <a:pt x="2676891" y="949449"/>
                    </a:lnTo>
                    <a:cubicBezTo>
                      <a:pt x="2676715" y="949449"/>
                      <a:pt x="2676540" y="949537"/>
                      <a:pt x="2676364" y="949537"/>
                    </a:cubicBezTo>
                    <a:cubicBezTo>
                      <a:pt x="2678297" y="954105"/>
                      <a:pt x="2680230" y="958674"/>
                      <a:pt x="2682426" y="962979"/>
                    </a:cubicBezTo>
                    <a:cubicBezTo>
                      <a:pt x="2684095" y="966317"/>
                      <a:pt x="2686467" y="969480"/>
                      <a:pt x="2688839" y="972818"/>
                    </a:cubicBezTo>
                    <a:cubicBezTo>
                      <a:pt x="2689981" y="974400"/>
                      <a:pt x="2691124" y="975981"/>
                      <a:pt x="2692266" y="977650"/>
                    </a:cubicBezTo>
                    <a:lnTo>
                      <a:pt x="2694901" y="981604"/>
                    </a:lnTo>
                    <a:lnTo>
                      <a:pt x="2692090" y="985206"/>
                    </a:lnTo>
                    <a:cubicBezTo>
                      <a:pt x="2692353" y="985645"/>
                      <a:pt x="2692705" y="986348"/>
                      <a:pt x="2693056" y="986787"/>
                    </a:cubicBezTo>
                    <a:lnTo>
                      <a:pt x="2695341" y="987665"/>
                    </a:lnTo>
                    <a:cubicBezTo>
                      <a:pt x="2695692" y="987841"/>
                      <a:pt x="2696131" y="987929"/>
                      <a:pt x="2696570" y="988017"/>
                    </a:cubicBezTo>
                    <a:cubicBezTo>
                      <a:pt x="2698240" y="988544"/>
                      <a:pt x="2700612" y="989159"/>
                      <a:pt x="2702632" y="991004"/>
                    </a:cubicBezTo>
                    <a:cubicBezTo>
                      <a:pt x="2705268" y="993376"/>
                      <a:pt x="2706586" y="996012"/>
                      <a:pt x="2706586" y="998823"/>
                    </a:cubicBezTo>
                    <a:cubicBezTo>
                      <a:pt x="2706586" y="1002776"/>
                      <a:pt x="2704038" y="1005236"/>
                      <a:pt x="2702281" y="1006818"/>
                    </a:cubicBezTo>
                    <a:cubicBezTo>
                      <a:pt x="2702720" y="1009102"/>
                      <a:pt x="2703423" y="1011298"/>
                      <a:pt x="2704126" y="1013670"/>
                    </a:cubicBezTo>
                    <a:cubicBezTo>
                      <a:pt x="2705268" y="1017536"/>
                      <a:pt x="2706410" y="1021489"/>
                      <a:pt x="2706937" y="1025970"/>
                    </a:cubicBezTo>
                    <a:cubicBezTo>
                      <a:pt x="2707552" y="1026409"/>
                      <a:pt x="2708343" y="1026936"/>
                      <a:pt x="2708958" y="1027288"/>
                    </a:cubicBezTo>
                    <a:cubicBezTo>
                      <a:pt x="2711594" y="1029045"/>
                      <a:pt x="2714844" y="1031153"/>
                      <a:pt x="2716689" y="1034579"/>
                    </a:cubicBezTo>
                    <a:cubicBezTo>
                      <a:pt x="2718885" y="1038708"/>
                      <a:pt x="2718885" y="1043189"/>
                      <a:pt x="2718885" y="1047142"/>
                    </a:cubicBezTo>
                    <a:cubicBezTo>
                      <a:pt x="2718885" y="1047845"/>
                      <a:pt x="2718885" y="1048548"/>
                      <a:pt x="2718885" y="1049251"/>
                    </a:cubicBezTo>
                    <a:cubicBezTo>
                      <a:pt x="2719237" y="1049778"/>
                      <a:pt x="2719500" y="1050481"/>
                      <a:pt x="2719676" y="1051184"/>
                    </a:cubicBezTo>
                    <a:cubicBezTo>
                      <a:pt x="2719764" y="1051711"/>
                      <a:pt x="2720027" y="1052414"/>
                      <a:pt x="2720291" y="1053117"/>
                    </a:cubicBezTo>
                    <a:cubicBezTo>
                      <a:pt x="2720467" y="1053731"/>
                      <a:pt x="2720730" y="1054347"/>
                      <a:pt x="2720906" y="1055049"/>
                    </a:cubicBezTo>
                    <a:lnTo>
                      <a:pt x="2735138" y="1064538"/>
                    </a:lnTo>
                    <a:lnTo>
                      <a:pt x="2723190" y="1069018"/>
                    </a:lnTo>
                    <a:cubicBezTo>
                      <a:pt x="2722839" y="1069194"/>
                      <a:pt x="2722399" y="1069282"/>
                      <a:pt x="2722048" y="1069370"/>
                    </a:cubicBezTo>
                    <a:cubicBezTo>
                      <a:pt x="2723366" y="1076046"/>
                      <a:pt x="2724947" y="1083514"/>
                      <a:pt x="2727407" y="1091157"/>
                    </a:cubicBezTo>
                    <a:lnTo>
                      <a:pt x="2727495" y="1090982"/>
                    </a:lnTo>
                    <a:lnTo>
                      <a:pt x="2738125" y="1099767"/>
                    </a:lnTo>
                    <a:lnTo>
                      <a:pt x="2749458" y="1109343"/>
                    </a:lnTo>
                    <a:lnTo>
                      <a:pt x="2734699" y="1111276"/>
                    </a:lnTo>
                    <a:cubicBezTo>
                      <a:pt x="2733996" y="1111364"/>
                      <a:pt x="2733381" y="1111451"/>
                      <a:pt x="2732766" y="1111451"/>
                    </a:cubicBezTo>
                    <a:cubicBezTo>
                      <a:pt x="2732766" y="1111451"/>
                      <a:pt x="2732766" y="1111451"/>
                      <a:pt x="2732766" y="1111451"/>
                    </a:cubicBezTo>
                    <a:cubicBezTo>
                      <a:pt x="2732854" y="1111979"/>
                      <a:pt x="2732942" y="1112506"/>
                      <a:pt x="2733030" y="1113121"/>
                    </a:cubicBezTo>
                    <a:cubicBezTo>
                      <a:pt x="2734084" y="1119446"/>
                      <a:pt x="2735050" y="1125420"/>
                      <a:pt x="2737598" y="1130164"/>
                    </a:cubicBezTo>
                    <a:cubicBezTo>
                      <a:pt x="2741464" y="1137368"/>
                      <a:pt x="2742869" y="1144572"/>
                      <a:pt x="2744187" y="1151513"/>
                    </a:cubicBezTo>
                    <a:cubicBezTo>
                      <a:pt x="2745066" y="1156257"/>
                      <a:pt x="2745944" y="1160737"/>
                      <a:pt x="2747614" y="1164954"/>
                    </a:cubicBezTo>
                    <a:cubicBezTo>
                      <a:pt x="2748931" y="1168381"/>
                      <a:pt x="2749634" y="1171895"/>
                      <a:pt x="2750337" y="1175233"/>
                    </a:cubicBezTo>
                    <a:cubicBezTo>
                      <a:pt x="2751479" y="1180680"/>
                      <a:pt x="2752446" y="1185424"/>
                      <a:pt x="2755960" y="1188938"/>
                    </a:cubicBezTo>
                    <a:cubicBezTo>
                      <a:pt x="2757805" y="1190783"/>
                      <a:pt x="2759035" y="1193507"/>
                      <a:pt x="2759474" y="1196670"/>
                    </a:cubicBezTo>
                    <a:cubicBezTo>
                      <a:pt x="2762461" y="1195791"/>
                      <a:pt x="2764833" y="1196933"/>
                      <a:pt x="2765711" y="1197372"/>
                    </a:cubicBezTo>
                    <a:lnTo>
                      <a:pt x="2777484" y="1203259"/>
                    </a:lnTo>
                    <a:lnTo>
                      <a:pt x="2758507" y="1212747"/>
                    </a:lnTo>
                    <a:cubicBezTo>
                      <a:pt x="2758683" y="1217930"/>
                      <a:pt x="2760616" y="1221181"/>
                      <a:pt x="2764569" y="1223553"/>
                    </a:cubicBezTo>
                    <a:cubicBezTo>
                      <a:pt x="2770631" y="1227155"/>
                      <a:pt x="2773091" y="1233217"/>
                      <a:pt x="2771861" y="1241387"/>
                    </a:cubicBezTo>
                    <a:cubicBezTo>
                      <a:pt x="2771510" y="1243584"/>
                      <a:pt x="2770368" y="1245077"/>
                      <a:pt x="2769753" y="1245868"/>
                    </a:cubicBezTo>
                    <a:lnTo>
                      <a:pt x="2769577" y="1246043"/>
                    </a:lnTo>
                    <a:lnTo>
                      <a:pt x="2765887" y="1251842"/>
                    </a:lnTo>
                    <a:cubicBezTo>
                      <a:pt x="2766151" y="1252896"/>
                      <a:pt x="2766326" y="1254038"/>
                      <a:pt x="2766502" y="1255092"/>
                    </a:cubicBezTo>
                    <a:cubicBezTo>
                      <a:pt x="2767029" y="1258519"/>
                      <a:pt x="2768171" y="1262033"/>
                      <a:pt x="2769313" y="1265811"/>
                    </a:cubicBezTo>
                    <a:cubicBezTo>
                      <a:pt x="2771246" y="1271960"/>
                      <a:pt x="2773267" y="1278637"/>
                      <a:pt x="2773003" y="1286017"/>
                    </a:cubicBezTo>
                    <a:lnTo>
                      <a:pt x="2776166" y="1284875"/>
                    </a:lnTo>
                    <a:cubicBezTo>
                      <a:pt x="2779504" y="1283645"/>
                      <a:pt x="2781877" y="1284611"/>
                      <a:pt x="2783019" y="1285314"/>
                    </a:cubicBezTo>
                    <a:cubicBezTo>
                      <a:pt x="2785039" y="1286544"/>
                      <a:pt x="2786181" y="1288565"/>
                      <a:pt x="2786533" y="1291288"/>
                    </a:cubicBezTo>
                    <a:lnTo>
                      <a:pt x="2788114" y="1305257"/>
                    </a:lnTo>
                    <a:lnTo>
                      <a:pt x="2773706" y="1295681"/>
                    </a:lnTo>
                    <a:cubicBezTo>
                      <a:pt x="2774497" y="1298053"/>
                      <a:pt x="2775200" y="1300425"/>
                      <a:pt x="2775815" y="1302709"/>
                    </a:cubicBezTo>
                    <a:cubicBezTo>
                      <a:pt x="2777747" y="1302885"/>
                      <a:pt x="2780647" y="1303675"/>
                      <a:pt x="2781964" y="1307014"/>
                    </a:cubicBezTo>
                    <a:cubicBezTo>
                      <a:pt x="2782843" y="1309122"/>
                      <a:pt x="2783546" y="1311231"/>
                      <a:pt x="2784161" y="1313339"/>
                    </a:cubicBezTo>
                    <a:cubicBezTo>
                      <a:pt x="2784336" y="1313954"/>
                      <a:pt x="2784512" y="1314569"/>
                      <a:pt x="2784776" y="1315184"/>
                    </a:cubicBezTo>
                    <a:lnTo>
                      <a:pt x="2787323" y="1323003"/>
                    </a:lnTo>
                    <a:lnTo>
                      <a:pt x="2779241" y="1323706"/>
                    </a:lnTo>
                    <a:cubicBezTo>
                      <a:pt x="2779241" y="1323794"/>
                      <a:pt x="2779241" y="1323882"/>
                      <a:pt x="2779241" y="1323970"/>
                    </a:cubicBezTo>
                    <a:lnTo>
                      <a:pt x="2779856" y="1323882"/>
                    </a:lnTo>
                    <a:cubicBezTo>
                      <a:pt x="2784864" y="1322828"/>
                      <a:pt x="2788290" y="1323706"/>
                      <a:pt x="2790750" y="1324409"/>
                    </a:cubicBezTo>
                    <a:lnTo>
                      <a:pt x="2799447" y="1326693"/>
                    </a:lnTo>
                    <a:lnTo>
                      <a:pt x="2794527" y="1334249"/>
                    </a:lnTo>
                    <a:cubicBezTo>
                      <a:pt x="2794440" y="1334424"/>
                      <a:pt x="2794352" y="1334688"/>
                      <a:pt x="2794176" y="1334864"/>
                    </a:cubicBezTo>
                    <a:cubicBezTo>
                      <a:pt x="2793385" y="1336533"/>
                      <a:pt x="2791628" y="1340047"/>
                      <a:pt x="2787499" y="1340486"/>
                    </a:cubicBezTo>
                    <a:lnTo>
                      <a:pt x="2786972" y="1340574"/>
                    </a:lnTo>
                    <a:cubicBezTo>
                      <a:pt x="2785303" y="1340838"/>
                      <a:pt x="2782492" y="1341189"/>
                      <a:pt x="2779856" y="1340047"/>
                    </a:cubicBezTo>
                    <a:cubicBezTo>
                      <a:pt x="2780383" y="1344967"/>
                      <a:pt x="2781877" y="1348217"/>
                      <a:pt x="2784688" y="1350853"/>
                    </a:cubicBezTo>
                    <a:cubicBezTo>
                      <a:pt x="2786621" y="1352610"/>
                      <a:pt x="2787411" y="1354806"/>
                      <a:pt x="2788026" y="1356300"/>
                    </a:cubicBezTo>
                    <a:cubicBezTo>
                      <a:pt x="2788114" y="1356651"/>
                      <a:pt x="2788290" y="1357003"/>
                      <a:pt x="2788466" y="1357354"/>
                    </a:cubicBezTo>
                    <a:lnTo>
                      <a:pt x="2795494" y="1371850"/>
                    </a:lnTo>
                    <a:lnTo>
                      <a:pt x="2785566" y="1368248"/>
                    </a:lnTo>
                    <a:cubicBezTo>
                      <a:pt x="2787323" y="1372729"/>
                      <a:pt x="2788553" y="1377473"/>
                      <a:pt x="2786181" y="1381690"/>
                    </a:cubicBezTo>
                    <a:cubicBezTo>
                      <a:pt x="2784424" y="1384852"/>
                      <a:pt x="2784864" y="1388191"/>
                      <a:pt x="2785654" y="1393286"/>
                    </a:cubicBezTo>
                    <a:cubicBezTo>
                      <a:pt x="2786357" y="1397855"/>
                      <a:pt x="2787236" y="1403389"/>
                      <a:pt x="2785303" y="1409012"/>
                    </a:cubicBezTo>
                    <a:cubicBezTo>
                      <a:pt x="2786269" y="1413844"/>
                      <a:pt x="2787148" y="1418676"/>
                      <a:pt x="2787850" y="1423332"/>
                    </a:cubicBezTo>
                    <a:lnTo>
                      <a:pt x="2788729" y="1423684"/>
                    </a:lnTo>
                    <a:cubicBezTo>
                      <a:pt x="2796021" y="1426495"/>
                      <a:pt x="2797778" y="1430624"/>
                      <a:pt x="2798042" y="1433611"/>
                    </a:cubicBezTo>
                    <a:cubicBezTo>
                      <a:pt x="2798217" y="1435368"/>
                      <a:pt x="2797866" y="1438355"/>
                      <a:pt x="2795055" y="1441167"/>
                    </a:cubicBezTo>
                    <a:lnTo>
                      <a:pt x="2803752" y="1448371"/>
                    </a:lnTo>
                    <a:lnTo>
                      <a:pt x="2815173" y="1457947"/>
                    </a:lnTo>
                    <a:lnTo>
                      <a:pt x="2800414" y="1459880"/>
                    </a:lnTo>
                    <a:cubicBezTo>
                      <a:pt x="2794967" y="1460582"/>
                      <a:pt x="2791716" y="1458122"/>
                      <a:pt x="2790310" y="1456892"/>
                    </a:cubicBezTo>
                    <a:cubicBezTo>
                      <a:pt x="2790310" y="1457947"/>
                      <a:pt x="2790310" y="1459001"/>
                      <a:pt x="2790310" y="1460055"/>
                    </a:cubicBezTo>
                    <a:cubicBezTo>
                      <a:pt x="2790223" y="1464009"/>
                      <a:pt x="2791453" y="1467083"/>
                      <a:pt x="2794352" y="1470422"/>
                    </a:cubicBezTo>
                    <a:cubicBezTo>
                      <a:pt x="2795142" y="1471388"/>
                      <a:pt x="2795757" y="1472355"/>
                      <a:pt x="2796285" y="1473058"/>
                    </a:cubicBezTo>
                    <a:cubicBezTo>
                      <a:pt x="2796460" y="1473321"/>
                      <a:pt x="2796548" y="1473497"/>
                      <a:pt x="2796724" y="1473760"/>
                    </a:cubicBezTo>
                    <a:lnTo>
                      <a:pt x="2802083" y="1481667"/>
                    </a:lnTo>
                    <a:lnTo>
                      <a:pt x="2792682" y="1483776"/>
                    </a:lnTo>
                    <a:cubicBezTo>
                      <a:pt x="2792682" y="1483776"/>
                      <a:pt x="2792682" y="1483776"/>
                      <a:pt x="2792682" y="1483776"/>
                    </a:cubicBezTo>
                    <a:cubicBezTo>
                      <a:pt x="2795670" y="1489486"/>
                      <a:pt x="2796987" y="1496251"/>
                      <a:pt x="2792595" y="1504685"/>
                    </a:cubicBezTo>
                    <a:cubicBezTo>
                      <a:pt x="2790486" y="1508638"/>
                      <a:pt x="2790574" y="1515491"/>
                      <a:pt x="2790574" y="1519972"/>
                    </a:cubicBezTo>
                    <a:cubicBezTo>
                      <a:pt x="2790574" y="1524452"/>
                      <a:pt x="2791277" y="1529020"/>
                      <a:pt x="2791980" y="1533852"/>
                    </a:cubicBezTo>
                    <a:cubicBezTo>
                      <a:pt x="2792155" y="1534994"/>
                      <a:pt x="2792331" y="1536137"/>
                      <a:pt x="2792507" y="1537279"/>
                    </a:cubicBezTo>
                    <a:lnTo>
                      <a:pt x="2815349" y="1551423"/>
                    </a:lnTo>
                    <a:lnTo>
                      <a:pt x="2791101" y="1549490"/>
                    </a:lnTo>
                    <a:cubicBezTo>
                      <a:pt x="2789695" y="1558891"/>
                      <a:pt x="2789168" y="1568115"/>
                      <a:pt x="2792243" y="1576901"/>
                    </a:cubicBezTo>
                    <a:cubicBezTo>
                      <a:pt x="2793034" y="1579273"/>
                      <a:pt x="2794264" y="1586653"/>
                      <a:pt x="2789608" y="1590255"/>
                    </a:cubicBezTo>
                    <a:cubicBezTo>
                      <a:pt x="2787675" y="1591748"/>
                      <a:pt x="2787236" y="1592012"/>
                      <a:pt x="2789432" y="1596404"/>
                    </a:cubicBezTo>
                    <a:cubicBezTo>
                      <a:pt x="2791716" y="1600885"/>
                      <a:pt x="2791101" y="1606859"/>
                      <a:pt x="2789520" y="1610812"/>
                    </a:cubicBezTo>
                    <a:cubicBezTo>
                      <a:pt x="2786181" y="1618895"/>
                      <a:pt x="2786533" y="1626626"/>
                      <a:pt x="2790486" y="1634445"/>
                    </a:cubicBezTo>
                    <a:cubicBezTo>
                      <a:pt x="2792770" y="1638926"/>
                      <a:pt x="2791628" y="1642000"/>
                      <a:pt x="2790398" y="1644197"/>
                    </a:cubicBezTo>
                    <a:cubicBezTo>
                      <a:pt x="2790398" y="1644284"/>
                      <a:pt x="2790310" y="1644284"/>
                      <a:pt x="2790310" y="1644372"/>
                    </a:cubicBezTo>
                    <a:lnTo>
                      <a:pt x="2790135" y="1644812"/>
                    </a:lnTo>
                    <a:cubicBezTo>
                      <a:pt x="2787323" y="1653158"/>
                      <a:pt x="2784424" y="1661855"/>
                      <a:pt x="2782667" y="1670377"/>
                    </a:cubicBezTo>
                    <a:cubicBezTo>
                      <a:pt x="2781174" y="1677669"/>
                      <a:pt x="2781789" y="1681535"/>
                      <a:pt x="2782579" y="1683467"/>
                    </a:cubicBezTo>
                    <a:cubicBezTo>
                      <a:pt x="2785127" y="1690056"/>
                      <a:pt x="2782579" y="1694976"/>
                      <a:pt x="2781086" y="1697963"/>
                    </a:cubicBezTo>
                    <a:cubicBezTo>
                      <a:pt x="2780647" y="1698842"/>
                      <a:pt x="2780120" y="1699896"/>
                      <a:pt x="2780032" y="1700335"/>
                    </a:cubicBezTo>
                    <a:cubicBezTo>
                      <a:pt x="2779944" y="1701302"/>
                      <a:pt x="2780120" y="1702795"/>
                      <a:pt x="2780295" y="1704289"/>
                    </a:cubicBezTo>
                    <a:cubicBezTo>
                      <a:pt x="2780734" y="1708066"/>
                      <a:pt x="2781174" y="1712723"/>
                      <a:pt x="2778450" y="1716588"/>
                    </a:cubicBezTo>
                    <a:cubicBezTo>
                      <a:pt x="2776605" y="1719048"/>
                      <a:pt x="2777045" y="1720805"/>
                      <a:pt x="2778450" y="1725286"/>
                    </a:cubicBezTo>
                    <a:cubicBezTo>
                      <a:pt x="2778977" y="1726867"/>
                      <a:pt x="2779504" y="1728624"/>
                      <a:pt x="2779856" y="1730557"/>
                    </a:cubicBezTo>
                    <a:cubicBezTo>
                      <a:pt x="2780559" y="1729942"/>
                      <a:pt x="2780647" y="1730293"/>
                      <a:pt x="2780647" y="1730469"/>
                    </a:cubicBezTo>
                    <a:close/>
                    <a:moveTo>
                      <a:pt x="19490" y="1667566"/>
                    </a:moveTo>
                    <a:lnTo>
                      <a:pt x="19490" y="1667566"/>
                    </a:lnTo>
                    <a:lnTo>
                      <a:pt x="19490" y="1667566"/>
                    </a:lnTo>
                    <a:close/>
                    <a:moveTo>
                      <a:pt x="26782" y="1580942"/>
                    </a:moveTo>
                    <a:cubicBezTo>
                      <a:pt x="26782" y="1580942"/>
                      <a:pt x="26782" y="1580942"/>
                      <a:pt x="26782" y="1580942"/>
                    </a:cubicBezTo>
                    <a:cubicBezTo>
                      <a:pt x="26782" y="1580942"/>
                      <a:pt x="26782" y="1580942"/>
                      <a:pt x="26782" y="1580942"/>
                    </a:cubicBezTo>
                    <a:close/>
                    <a:moveTo>
                      <a:pt x="2828088" y="1516545"/>
                    </a:moveTo>
                    <a:lnTo>
                      <a:pt x="2828088" y="1516545"/>
                    </a:lnTo>
                    <a:lnTo>
                      <a:pt x="2828088" y="1516545"/>
                    </a:lnTo>
                    <a:close/>
                    <a:moveTo>
                      <a:pt x="41981" y="1451182"/>
                    </a:moveTo>
                    <a:cubicBezTo>
                      <a:pt x="42859" y="1451797"/>
                      <a:pt x="43826" y="1452236"/>
                      <a:pt x="44704" y="1452412"/>
                    </a:cubicBezTo>
                    <a:cubicBezTo>
                      <a:pt x="46022" y="1452236"/>
                      <a:pt x="47340" y="1451533"/>
                      <a:pt x="48394" y="1450391"/>
                    </a:cubicBezTo>
                    <a:cubicBezTo>
                      <a:pt x="48306" y="1449601"/>
                      <a:pt x="46022" y="1451182"/>
                      <a:pt x="46022" y="1451182"/>
                    </a:cubicBezTo>
                    <a:lnTo>
                      <a:pt x="41981" y="1451182"/>
                    </a:lnTo>
                    <a:close/>
                    <a:moveTo>
                      <a:pt x="2799974" y="1450831"/>
                    </a:moveTo>
                    <a:lnTo>
                      <a:pt x="2801468" y="1451533"/>
                    </a:lnTo>
                    <a:cubicBezTo>
                      <a:pt x="2801644" y="1449864"/>
                      <a:pt x="2801204" y="1447756"/>
                      <a:pt x="2799623" y="1446174"/>
                    </a:cubicBezTo>
                    <a:cubicBezTo>
                      <a:pt x="2799535" y="1446087"/>
                      <a:pt x="2799447" y="1446087"/>
                      <a:pt x="2799359" y="1446087"/>
                    </a:cubicBezTo>
                    <a:lnTo>
                      <a:pt x="2799974" y="1450831"/>
                    </a:lnTo>
                    <a:close/>
                    <a:moveTo>
                      <a:pt x="2799535" y="1445999"/>
                    </a:moveTo>
                    <a:cubicBezTo>
                      <a:pt x="2799535" y="1445999"/>
                      <a:pt x="2799535" y="1446087"/>
                      <a:pt x="2799535" y="1445999"/>
                    </a:cubicBezTo>
                    <a:cubicBezTo>
                      <a:pt x="2799535" y="1446087"/>
                      <a:pt x="2799535" y="1445999"/>
                      <a:pt x="2799535" y="1445999"/>
                    </a:cubicBezTo>
                    <a:close/>
                    <a:moveTo>
                      <a:pt x="2790662" y="1443275"/>
                    </a:moveTo>
                    <a:cubicBezTo>
                      <a:pt x="2790662" y="1443714"/>
                      <a:pt x="2790750" y="1444154"/>
                      <a:pt x="2790750" y="1444593"/>
                    </a:cubicBezTo>
                    <a:lnTo>
                      <a:pt x="2791541" y="1443012"/>
                    </a:lnTo>
                    <a:cubicBezTo>
                      <a:pt x="2791277" y="1443187"/>
                      <a:pt x="2791013" y="1443275"/>
                      <a:pt x="2790662" y="1443275"/>
                    </a:cubicBezTo>
                    <a:close/>
                    <a:moveTo>
                      <a:pt x="2817369" y="1364119"/>
                    </a:moveTo>
                    <a:lnTo>
                      <a:pt x="2817369" y="1364119"/>
                    </a:lnTo>
                    <a:cubicBezTo>
                      <a:pt x="2817369" y="1364119"/>
                      <a:pt x="2817369" y="1364119"/>
                      <a:pt x="2817369" y="1364119"/>
                    </a:cubicBezTo>
                    <a:close/>
                    <a:moveTo>
                      <a:pt x="2829230" y="1358672"/>
                    </a:moveTo>
                    <a:cubicBezTo>
                      <a:pt x="2829230" y="1358672"/>
                      <a:pt x="2829230" y="1358672"/>
                      <a:pt x="2829230" y="1358672"/>
                    </a:cubicBezTo>
                    <a:cubicBezTo>
                      <a:pt x="2829230" y="1358672"/>
                      <a:pt x="2829230" y="1358672"/>
                      <a:pt x="2829230" y="1358672"/>
                    </a:cubicBezTo>
                    <a:close/>
                    <a:moveTo>
                      <a:pt x="52435" y="1323003"/>
                    </a:moveTo>
                    <a:lnTo>
                      <a:pt x="57795" y="1326605"/>
                    </a:lnTo>
                    <a:lnTo>
                      <a:pt x="57795" y="1330647"/>
                    </a:lnTo>
                    <a:cubicBezTo>
                      <a:pt x="58409" y="1329768"/>
                      <a:pt x="58849" y="1328802"/>
                      <a:pt x="59024" y="1327923"/>
                    </a:cubicBezTo>
                    <a:cubicBezTo>
                      <a:pt x="58673" y="1325463"/>
                      <a:pt x="56565" y="1323003"/>
                      <a:pt x="53490" y="1322564"/>
                    </a:cubicBezTo>
                    <a:cubicBezTo>
                      <a:pt x="53138" y="1322652"/>
                      <a:pt x="52699" y="1322828"/>
                      <a:pt x="52435" y="1323003"/>
                    </a:cubicBezTo>
                    <a:close/>
                    <a:moveTo>
                      <a:pt x="2785478" y="1326957"/>
                    </a:moveTo>
                    <a:lnTo>
                      <a:pt x="2787148" y="1328011"/>
                    </a:lnTo>
                    <a:cubicBezTo>
                      <a:pt x="2786533" y="1327396"/>
                      <a:pt x="2786006" y="1327132"/>
                      <a:pt x="2785478" y="1326957"/>
                    </a:cubicBezTo>
                    <a:close/>
                    <a:moveTo>
                      <a:pt x="2786621" y="1326517"/>
                    </a:moveTo>
                    <a:cubicBezTo>
                      <a:pt x="2786621" y="1326517"/>
                      <a:pt x="2786533" y="1326517"/>
                      <a:pt x="2786533" y="1326517"/>
                    </a:cubicBezTo>
                    <a:lnTo>
                      <a:pt x="2786621" y="1326517"/>
                    </a:lnTo>
                    <a:close/>
                    <a:moveTo>
                      <a:pt x="52260" y="1323179"/>
                    </a:moveTo>
                    <a:lnTo>
                      <a:pt x="52260" y="1323179"/>
                    </a:lnTo>
                    <a:lnTo>
                      <a:pt x="52260" y="1323179"/>
                    </a:lnTo>
                    <a:close/>
                    <a:moveTo>
                      <a:pt x="2779680" y="1291112"/>
                    </a:moveTo>
                    <a:lnTo>
                      <a:pt x="2774321" y="1291727"/>
                    </a:lnTo>
                    <a:cubicBezTo>
                      <a:pt x="2774409" y="1292518"/>
                      <a:pt x="2775112" y="1294363"/>
                      <a:pt x="2777045" y="1295505"/>
                    </a:cubicBezTo>
                    <a:cubicBezTo>
                      <a:pt x="2778889" y="1296647"/>
                      <a:pt x="2780734" y="1296384"/>
                      <a:pt x="2781613" y="1296120"/>
                    </a:cubicBezTo>
                    <a:lnTo>
                      <a:pt x="2779680" y="1291112"/>
                    </a:lnTo>
                    <a:close/>
                    <a:moveTo>
                      <a:pt x="2797339" y="1213098"/>
                    </a:moveTo>
                    <a:cubicBezTo>
                      <a:pt x="2797339" y="1213098"/>
                      <a:pt x="2797251" y="1213186"/>
                      <a:pt x="2797251" y="1213186"/>
                    </a:cubicBezTo>
                    <a:cubicBezTo>
                      <a:pt x="2797339" y="1213186"/>
                      <a:pt x="2797339" y="1213098"/>
                      <a:pt x="2797339" y="1213098"/>
                    </a:cubicBezTo>
                    <a:close/>
                    <a:moveTo>
                      <a:pt x="2760616" y="1208003"/>
                    </a:moveTo>
                    <a:cubicBezTo>
                      <a:pt x="2761055" y="1208178"/>
                      <a:pt x="2762549" y="1208706"/>
                      <a:pt x="2764394" y="1208003"/>
                    </a:cubicBezTo>
                    <a:cubicBezTo>
                      <a:pt x="2766063" y="1207388"/>
                      <a:pt x="2766854" y="1206246"/>
                      <a:pt x="2767029" y="1205894"/>
                    </a:cubicBezTo>
                    <a:lnTo>
                      <a:pt x="2762549" y="1204137"/>
                    </a:lnTo>
                    <a:lnTo>
                      <a:pt x="2760616" y="1208003"/>
                    </a:lnTo>
                    <a:close/>
                    <a:moveTo>
                      <a:pt x="72027" y="1202029"/>
                    </a:moveTo>
                    <a:cubicBezTo>
                      <a:pt x="72378" y="1203083"/>
                      <a:pt x="73960" y="1204664"/>
                      <a:pt x="75892" y="1204752"/>
                    </a:cubicBezTo>
                    <a:lnTo>
                      <a:pt x="76156" y="1198866"/>
                    </a:lnTo>
                    <a:lnTo>
                      <a:pt x="75190" y="1195440"/>
                    </a:lnTo>
                    <a:cubicBezTo>
                      <a:pt x="73169" y="1196582"/>
                      <a:pt x="71588" y="1199042"/>
                      <a:pt x="72027" y="1202029"/>
                    </a:cubicBezTo>
                    <a:close/>
                    <a:moveTo>
                      <a:pt x="72027" y="1202292"/>
                    </a:moveTo>
                    <a:cubicBezTo>
                      <a:pt x="72027" y="1202292"/>
                      <a:pt x="72027" y="1202292"/>
                      <a:pt x="72027" y="1202292"/>
                    </a:cubicBezTo>
                    <a:cubicBezTo>
                      <a:pt x="72027" y="1202292"/>
                      <a:pt x="72027" y="1202292"/>
                      <a:pt x="72027" y="1202292"/>
                    </a:cubicBezTo>
                    <a:close/>
                    <a:moveTo>
                      <a:pt x="2791189" y="1158893"/>
                    </a:moveTo>
                    <a:cubicBezTo>
                      <a:pt x="2791189" y="1158893"/>
                      <a:pt x="2791189" y="1158893"/>
                      <a:pt x="2791189" y="1158893"/>
                    </a:cubicBezTo>
                    <a:cubicBezTo>
                      <a:pt x="2791189" y="1158893"/>
                      <a:pt x="2791189" y="1158893"/>
                      <a:pt x="2791189" y="1158893"/>
                    </a:cubicBezTo>
                    <a:close/>
                    <a:moveTo>
                      <a:pt x="2734436" y="1102139"/>
                    </a:moveTo>
                    <a:lnTo>
                      <a:pt x="2735929" y="1102842"/>
                    </a:lnTo>
                    <a:cubicBezTo>
                      <a:pt x="2736105" y="1101173"/>
                      <a:pt x="2735665" y="1099064"/>
                      <a:pt x="2734084" y="1097483"/>
                    </a:cubicBezTo>
                    <a:cubicBezTo>
                      <a:pt x="2733996" y="1097395"/>
                      <a:pt x="2733908" y="1097395"/>
                      <a:pt x="2733820" y="1097395"/>
                    </a:cubicBezTo>
                    <a:lnTo>
                      <a:pt x="2734436" y="1102139"/>
                    </a:lnTo>
                    <a:close/>
                    <a:moveTo>
                      <a:pt x="2733908" y="1097307"/>
                    </a:moveTo>
                    <a:cubicBezTo>
                      <a:pt x="2733996" y="1097307"/>
                      <a:pt x="2733996" y="1097307"/>
                      <a:pt x="2733908" y="1097307"/>
                    </a:cubicBezTo>
                    <a:cubicBezTo>
                      <a:pt x="2733996" y="1097307"/>
                      <a:pt x="2733996" y="1097307"/>
                      <a:pt x="2733908" y="1097307"/>
                    </a:cubicBezTo>
                    <a:close/>
                    <a:moveTo>
                      <a:pt x="2722136" y="1055577"/>
                    </a:moveTo>
                    <a:cubicBezTo>
                      <a:pt x="2722487" y="1057158"/>
                      <a:pt x="2722663" y="1058827"/>
                      <a:pt x="2722224" y="1060496"/>
                    </a:cubicBezTo>
                    <a:lnTo>
                      <a:pt x="2726529" y="1060057"/>
                    </a:lnTo>
                    <a:cubicBezTo>
                      <a:pt x="2726441" y="1059266"/>
                      <a:pt x="2725738" y="1057421"/>
                      <a:pt x="2723805" y="1056279"/>
                    </a:cubicBezTo>
                    <a:cubicBezTo>
                      <a:pt x="2723190" y="1055928"/>
                      <a:pt x="2722663" y="1055752"/>
                      <a:pt x="2722136" y="1055577"/>
                    </a:cubicBezTo>
                    <a:close/>
                    <a:moveTo>
                      <a:pt x="2668721" y="908949"/>
                    </a:moveTo>
                    <a:lnTo>
                      <a:pt x="2667930" y="912023"/>
                    </a:lnTo>
                    <a:cubicBezTo>
                      <a:pt x="2669072" y="911408"/>
                      <a:pt x="2670039" y="910530"/>
                      <a:pt x="2670654" y="909476"/>
                    </a:cubicBezTo>
                    <a:lnTo>
                      <a:pt x="2668721" y="908949"/>
                    </a:lnTo>
                    <a:close/>
                    <a:moveTo>
                      <a:pt x="168227" y="901130"/>
                    </a:moveTo>
                    <a:cubicBezTo>
                      <a:pt x="168139" y="901217"/>
                      <a:pt x="168139" y="901305"/>
                      <a:pt x="168139" y="901393"/>
                    </a:cubicBezTo>
                    <a:lnTo>
                      <a:pt x="172883" y="900778"/>
                    </a:lnTo>
                    <a:lnTo>
                      <a:pt x="173586" y="899285"/>
                    </a:lnTo>
                    <a:cubicBezTo>
                      <a:pt x="171917" y="899109"/>
                      <a:pt x="169808" y="899548"/>
                      <a:pt x="168227" y="901130"/>
                    </a:cubicBezTo>
                    <a:close/>
                    <a:moveTo>
                      <a:pt x="168051" y="901305"/>
                    </a:moveTo>
                    <a:cubicBezTo>
                      <a:pt x="168051" y="901305"/>
                      <a:pt x="168051" y="901305"/>
                      <a:pt x="168051" y="901305"/>
                    </a:cubicBezTo>
                    <a:cubicBezTo>
                      <a:pt x="168051" y="901305"/>
                      <a:pt x="168051" y="901305"/>
                      <a:pt x="168051" y="901305"/>
                    </a:cubicBezTo>
                    <a:close/>
                    <a:moveTo>
                      <a:pt x="2621543" y="778661"/>
                    </a:moveTo>
                    <a:cubicBezTo>
                      <a:pt x="2623213" y="778837"/>
                      <a:pt x="2625321" y="778398"/>
                      <a:pt x="2626902" y="776816"/>
                    </a:cubicBezTo>
                    <a:cubicBezTo>
                      <a:pt x="2626990" y="776729"/>
                      <a:pt x="2626990" y="776641"/>
                      <a:pt x="2626990" y="776553"/>
                    </a:cubicBezTo>
                    <a:lnTo>
                      <a:pt x="2622246" y="777168"/>
                    </a:lnTo>
                    <a:lnTo>
                      <a:pt x="2621543" y="778661"/>
                    </a:lnTo>
                    <a:close/>
                    <a:moveTo>
                      <a:pt x="253445" y="673676"/>
                    </a:moveTo>
                    <a:lnTo>
                      <a:pt x="253445" y="673676"/>
                    </a:lnTo>
                    <a:cubicBezTo>
                      <a:pt x="253445" y="673676"/>
                      <a:pt x="253445" y="673676"/>
                      <a:pt x="253445" y="673676"/>
                    </a:cubicBezTo>
                    <a:close/>
                    <a:moveTo>
                      <a:pt x="2516997" y="653821"/>
                    </a:moveTo>
                    <a:cubicBezTo>
                      <a:pt x="2516997" y="653821"/>
                      <a:pt x="2516997" y="653821"/>
                      <a:pt x="2516997" y="653821"/>
                    </a:cubicBezTo>
                    <a:lnTo>
                      <a:pt x="2517612" y="654436"/>
                    </a:lnTo>
                    <a:cubicBezTo>
                      <a:pt x="2518491" y="655403"/>
                      <a:pt x="2519545" y="656369"/>
                      <a:pt x="2520599" y="657335"/>
                    </a:cubicBezTo>
                    <a:cubicBezTo>
                      <a:pt x="2520863" y="657072"/>
                      <a:pt x="2521127" y="656720"/>
                      <a:pt x="2521390" y="656281"/>
                    </a:cubicBezTo>
                    <a:cubicBezTo>
                      <a:pt x="2522532" y="654436"/>
                      <a:pt x="2522269" y="652591"/>
                      <a:pt x="2522005" y="651713"/>
                    </a:cubicBezTo>
                    <a:lnTo>
                      <a:pt x="2517085" y="653558"/>
                    </a:lnTo>
                    <a:lnTo>
                      <a:pt x="2516997" y="653821"/>
                    </a:lnTo>
                    <a:close/>
                    <a:moveTo>
                      <a:pt x="350787" y="613672"/>
                    </a:moveTo>
                    <a:lnTo>
                      <a:pt x="350787" y="613672"/>
                    </a:lnTo>
                    <a:lnTo>
                      <a:pt x="350787" y="613672"/>
                    </a:lnTo>
                    <a:close/>
                    <a:moveTo>
                      <a:pt x="409122" y="537678"/>
                    </a:moveTo>
                    <a:cubicBezTo>
                      <a:pt x="409122" y="537678"/>
                      <a:pt x="409122" y="537678"/>
                      <a:pt x="409122" y="537678"/>
                    </a:cubicBezTo>
                    <a:cubicBezTo>
                      <a:pt x="409122" y="537678"/>
                      <a:pt x="409122" y="537678"/>
                      <a:pt x="409122" y="537678"/>
                    </a:cubicBezTo>
                    <a:close/>
                    <a:moveTo>
                      <a:pt x="2465866" y="515803"/>
                    </a:moveTo>
                    <a:cubicBezTo>
                      <a:pt x="2465866" y="515803"/>
                      <a:pt x="2465866" y="515803"/>
                      <a:pt x="2465866" y="515803"/>
                    </a:cubicBezTo>
                    <a:cubicBezTo>
                      <a:pt x="2465866" y="515803"/>
                      <a:pt x="2465866" y="515803"/>
                      <a:pt x="2465866" y="515803"/>
                    </a:cubicBezTo>
                    <a:close/>
                    <a:moveTo>
                      <a:pt x="2386447" y="488568"/>
                    </a:moveTo>
                    <a:cubicBezTo>
                      <a:pt x="2386535" y="489095"/>
                      <a:pt x="2386535" y="489622"/>
                      <a:pt x="2386535" y="490150"/>
                    </a:cubicBezTo>
                    <a:cubicBezTo>
                      <a:pt x="2386535" y="490413"/>
                      <a:pt x="2386535" y="490589"/>
                      <a:pt x="2386535" y="490852"/>
                    </a:cubicBezTo>
                    <a:lnTo>
                      <a:pt x="2387237" y="488129"/>
                    </a:lnTo>
                    <a:cubicBezTo>
                      <a:pt x="2386974" y="488217"/>
                      <a:pt x="2386710" y="488392"/>
                      <a:pt x="2386447" y="488568"/>
                    </a:cubicBezTo>
                    <a:close/>
                    <a:moveTo>
                      <a:pt x="2348142" y="453427"/>
                    </a:moveTo>
                    <a:cubicBezTo>
                      <a:pt x="2348142" y="453427"/>
                      <a:pt x="2348142" y="453427"/>
                      <a:pt x="2348142" y="453427"/>
                    </a:cubicBezTo>
                    <a:cubicBezTo>
                      <a:pt x="2348142" y="453427"/>
                      <a:pt x="2348142" y="453427"/>
                      <a:pt x="2348142" y="453427"/>
                    </a:cubicBezTo>
                    <a:close/>
                    <a:moveTo>
                      <a:pt x="495746" y="441918"/>
                    </a:moveTo>
                    <a:cubicBezTo>
                      <a:pt x="496712" y="442269"/>
                      <a:pt x="497503" y="442709"/>
                      <a:pt x="498205" y="443060"/>
                    </a:cubicBezTo>
                    <a:cubicBezTo>
                      <a:pt x="498733" y="442445"/>
                      <a:pt x="499348" y="441566"/>
                      <a:pt x="499523" y="440951"/>
                    </a:cubicBezTo>
                    <a:cubicBezTo>
                      <a:pt x="499523" y="440864"/>
                      <a:pt x="499611" y="440776"/>
                      <a:pt x="499611" y="440688"/>
                    </a:cubicBezTo>
                    <a:lnTo>
                      <a:pt x="498030" y="441303"/>
                    </a:lnTo>
                    <a:cubicBezTo>
                      <a:pt x="497151" y="441654"/>
                      <a:pt x="496448" y="441830"/>
                      <a:pt x="495746" y="441918"/>
                    </a:cubicBezTo>
                    <a:close/>
                    <a:moveTo>
                      <a:pt x="494867" y="428828"/>
                    </a:moveTo>
                    <a:cubicBezTo>
                      <a:pt x="494252" y="428828"/>
                      <a:pt x="493637" y="428915"/>
                      <a:pt x="493286" y="429091"/>
                    </a:cubicBezTo>
                    <a:lnTo>
                      <a:pt x="495131" y="434011"/>
                    </a:lnTo>
                    <a:lnTo>
                      <a:pt x="500490" y="433396"/>
                    </a:lnTo>
                    <a:cubicBezTo>
                      <a:pt x="500402" y="432605"/>
                      <a:pt x="499699" y="430760"/>
                      <a:pt x="497766" y="429618"/>
                    </a:cubicBezTo>
                    <a:cubicBezTo>
                      <a:pt x="496800" y="429091"/>
                      <a:pt x="495746" y="428828"/>
                      <a:pt x="494867" y="428828"/>
                    </a:cubicBezTo>
                    <a:close/>
                    <a:moveTo>
                      <a:pt x="2280671" y="381914"/>
                    </a:moveTo>
                    <a:cubicBezTo>
                      <a:pt x="2281725" y="383056"/>
                      <a:pt x="2282691" y="384198"/>
                      <a:pt x="2283570" y="385340"/>
                    </a:cubicBezTo>
                    <a:lnTo>
                      <a:pt x="2283658" y="383495"/>
                    </a:lnTo>
                    <a:lnTo>
                      <a:pt x="2282691" y="380069"/>
                    </a:lnTo>
                    <a:cubicBezTo>
                      <a:pt x="2281989" y="380420"/>
                      <a:pt x="2281286" y="381123"/>
                      <a:pt x="2280671" y="381914"/>
                    </a:cubicBezTo>
                    <a:close/>
                    <a:moveTo>
                      <a:pt x="2199142" y="336142"/>
                    </a:moveTo>
                    <a:cubicBezTo>
                      <a:pt x="2199142" y="336142"/>
                      <a:pt x="2199142" y="336142"/>
                      <a:pt x="2199142" y="336142"/>
                    </a:cubicBezTo>
                    <a:cubicBezTo>
                      <a:pt x="2199142" y="336142"/>
                      <a:pt x="2199142" y="336142"/>
                      <a:pt x="2199142" y="336142"/>
                    </a:cubicBezTo>
                    <a:close/>
                    <a:moveTo>
                      <a:pt x="2151087" y="286065"/>
                    </a:moveTo>
                    <a:lnTo>
                      <a:pt x="2151087" y="286065"/>
                    </a:lnTo>
                    <a:lnTo>
                      <a:pt x="2151087" y="286065"/>
                    </a:lnTo>
                    <a:close/>
                    <a:moveTo>
                      <a:pt x="688585" y="282112"/>
                    </a:moveTo>
                    <a:lnTo>
                      <a:pt x="688585" y="282112"/>
                    </a:lnTo>
                    <a:lnTo>
                      <a:pt x="688585" y="282112"/>
                    </a:lnTo>
                    <a:close/>
                    <a:moveTo>
                      <a:pt x="2085460" y="248552"/>
                    </a:moveTo>
                    <a:cubicBezTo>
                      <a:pt x="2085460" y="248552"/>
                      <a:pt x="2085460" y="248552"/>
                      <a:pt x="2085460" y="248552"/>
                    </a:cubicBezTo>
                    <a:cubicBezTo>
                      <a:pt x="2085460" y="248552"/>
                      <a:pt x="2085460" y="248552"/>
                      <a:pt x="2085460" y="248552"/>
                    </a:cubicBezTo>
                    <a:close/>
                    <a:moveTo>
                      <a:pt x="752894" y="227379"/>
                    </a:moveTo>
                    <a:cubicBezTo>
                      <a:pt x="752806" y="227467"/>
                      <a:pt x="752806" y="227555"/>
                      <a:pt x="752806" y="227642"/>
                    </a:cubicBezTo>
                    <a:lnTo>
                      <a:pt x="757550" y="227028"/>
                    </a:lnTo>
                    <a:lnTo>
                      <a:pt x="758253" y="225534"/>
                    </a:lnTo>
                    <a:cubicBezTo>
                      <a:pt x="756583" y="225270"/>
                      <a:pt x="754475" y="225710"/>
                      <a:pt x="752894" y="227379"/>
                    </a:cubicBezTo>
                    <a:close/>
                    <a:moveTo>
                      <a:pt x="871935" y="179674"/>
                    </a:moveTo>
                    <a:cubicBezTo>
                      <a:pt x="871935" y="179674"/>
                      <a:pt x="871935" y="179674"/>
                      <a:pt x="871935" y="179674"/>
                    </a:cubicBezTo>
                    <a:cubicBezTo>
                      <a:pt x="871935" y="179674"/>
                      <a:pt x="871935" y="179674"/>
                      <a:pt x="871935" y="179674"/>
                    </a:cubicBezTo>
                    <a:close/>
                    <a:moveTo>
                      <a:pt x="1949901" y="160522"/>
                    </a:moveTo>
                    <a:lnTo>
                      <a:pt x="1949901" y="160522"/>
                    </a:lnTo>
                    <a:lnTo>
                      <a:pt x="1949901" y="160522"/>
                    </a:lnTo>
                    <a:close/>
                    <a:moveTo>
                      <a:pt x="1930310" y="158677"/>
                    </a:moveTo>
                    <a:cubicBezTo>
                      <a:pt x="1930573" y="158765"/>
                      <a:pt x="1930837" y="158853"/>
                      <a:pt x="1931100" y="158941"/>
                    </a:cubicBezTo>
                    <a:cubicBezTo>
                      <a:pt x="1931276" y="157272"/>
                      <a:pt x="1930837" y="155251"/>
                      <a:pt x="1929256" y="153670"/>
                    </a:cubicBezTo>
                    <a:cubicBezTo>
                      <a:pt x="1929168" y="153582"/>
                      <a:pt x="1929080" y="153582"/>
                      <a:pt x="1928992" y="153582"/>
                    </a:cubicBezTo>
                    <a:lnTo>
                      <a:pt x="1929607" y="158326"/>
                    </a:lnTo>
                    <a:lnTo>
                      <a:pt x="1930310" y="158677"/>
                    </a:lnTo>
                    <a:close/>
                    <a:moveTo>
                      <a:pt x="1938744" y="158414"/>
                    </a:moveTo>
                    <a:cubicBezTo>
                      <a:pt x="1938744" y="158502"/>
                      <a:pt x="1938744" y="158502"/>
                      <a:pt x="1938744" y="158589"/>
                    </a:cubicBezTo>
                    <a:cubicBezTo>
                      <a:pt x="1938744" y="158589"/>
                      <a:pt x="1938744" y="158502"/>
                      <a:pt x="1938744" y="158414"/>
                    </a:cubicBezTo>
                    <a:close/>
                    <a:moveTo>
                      <a:pt x="911909" y="151649"/>
                    </a:moveTo>
                    <a:cubicBezTo>
                      <a:pt x="911470" y="152088"/>
                      <a:pt x="910679" y="153318"/>
                      <a:pt x="910767" y="154987"/>
                    </a:cubicBezTo>
                    <a:cubicBezTo>
                      <a:pt x="910767" y="155690"/>
                      <a:pt x="911030" y="156305"/>
                      <a:pt x="911206" y="156745"/>
                    </a:cubicBezTo>
                    <a:cubicBezTo>
                      <a:pt x="911470" y="156657"/>
                      <a:pt x="911645" y="156569"/>
                      <a:pt x="911909" y="156481"/>
                    </a:cubicBezTo>
                    <a:cubicBezTo>
                      <a:pt x="912612" y="156217"/>
                      <a:pt x="913402" y="155866"/>
                      <a:pt x="914105" y="155515"/>
                    </a:cubicBezTo>
                    <a:lnTo>
                      <a:pt x="911909" y="151649"/>
                    </a:lnTo>
                    <a:close/>
                    <a:moveTo>
                      <a:pt x="913227" y="151737"/>
                    </a:moveTo>
                    <a:lnTo>
                      <a:pt x="914544" y="155339"/>
                    </a:lnTo>
                    <a:cubicBezTo>
                      <a:pt x="915072" y="155075"/>
                      <a:pt x="915599" y="154812"/>
                      <a:pt x="916126" y="154548"/>
                    </a:cubicBezTo>
                    <a:cubicBezTo>
                      <a:pt x="915950" y="154197"/>
                      <a:pt x="915774" y="153845"/>
                      <a:pt x="915511" y="153406"/>
                    </a:cubicBezTo>
                    <a:cubicBezTo>
                      <a:pt x="914720" y="152528"/>
                      <a:pt x="913930" y="152000"/>
                      <a:pt x="913227" y="151737"/>
                    </a:cubicBezTo>
                    <a:close/>
                    <a:moveTo>
                      <a:pt x="1929080" y="153494"/>
                    </a:moveTo>
                    <a:cubicBezTo>
                      <a:pt x="1929080" y="153494"/>
                      <a:pt x="1929080" y="153494"/>
                      <a:pt x="1929080" y="153494"/>
                    </a:cubicBezTo>
                    <a:cubicBezTo>
                      <a:pt x="1929080" y="153494"/>
                      <a:pt x="1929080" y="153494"/>
                      <a:pt x="1929080" y="153494"/>
                    </a:cubicBezTo>
                    <a:close/>
                    <a:moveTo>
                      <a:pt x="1928728" y="153494"/>
                    </a:moveTo>
                    <a:cubicBezTo>
                      <a:pt x="1928728" y="153494"/>
                      <a:pt x="1928728" y="153494"/>
                      <a:pt x="1928728" y="153494"/>
                    </a:cubicBezTo>
                    <a:cubicBezTo>
                      <a:pt x="1928728" y="153494"/>
                      <a:pt x="1928728" y="153494"/>
                      <a:pt x="1928728" y="153494"/>
                    </a:cubicBezTo>
                    <a:close/>
                    <a:moveTo>
                      <a:pt x="1820844" y="128543"/>
                    </a:moveTo>
                    <a:cubicBezTo>
                      <a:pt x="1820844" y="128543"/>
                      <a:pt x="1820844" y="128543"/>
                      <a:pt x="1820844" y="128543"/>
                    </a:cubicBezTo>
                    <a:cubicBezTo>
                      <a:pt x="1820844" y="128543"/>
                      <a:pt x="1820844" y="128543"/>
                      <a:pt x="1820844" y="128543"/>
                    </a:cubicBezTo>
                    <a:close/>
                    <a:moveTo>
                      <a:pt x="1150344" y="90327"/>
                    </a:moveTo>
                    <a:cubicBezTo>
                      <a:pt x="1150344" y="90327"/>
                      <a:pt x="1150344" y="90327"/>
                      <a:pt x="1150344" y="90327"/>
                    </a:cubicBezTo>
                    <a:cubicBezTo>
                      <a:pt x="1150344" y="90327"/>
                      <a:pt x="1150344" y="90327"/>
                      <a:pt x="1150344" y="90327"/>
                    </a:cubicBezTo>
                    <a:close/>
                    <a:moveTo>
                      <a:pt x="1107911" y="89361"/>
                    </a:moveTo>
                    <a:cubicBezTo>
                      <a:pt x="1107911" y="89361"/>
                      <a:pt x="1107823" y="89361"/>
                      <a:pt x="1107823" y="89449"/>
                    </a:cubicBezTo>
                    <a:cubicBezTo>
                      <a:pt x="1107911" y="89449"/>
                      <a:pt x="1107911" y="89361"/>
                      <a:pt x="1107911" y="89361"/>
                    </a:cubicBezTo>
                    <a:close/>
                    <a:moveTo>
                      <a:pt x="1692577" y="88834"/>
                    </a:moveTo>
                    <a:cubicBezTo>
                      <a:pt x="1692577" y="88834"/>
                      <a:pt x="1692577" y="88834"/>
                      <a:pt x="1692577" y="88834"/>
                    </a:cubicBezTo>
                    <a:cubicBezTo>
                      <a:pt x="1692577" y="88834"/>
                      <a:pt x="1692577" y="88834"/>
                      <a:pt x="1692577" y="88834"/>
                    </a:cubicBezTo>
                    <a:close/>
                    <a:moveTo>
                      <a:pt x="1091394" y="87779"/>
                    </a:moveTo>
                    <a:lnTo>
                      <a:pt x="1091921" y="88570"/>
                    </a:lnTo>
                    <a:cubicBezTo>
                      <a:pt x="1092009" y="88570"/>
                      <a:pt x="1092097" y="88482"/>
                      <a:pt x="1092097" y="88482"/>
                    </a:cubicBezTo>
                    <a:cubicBezTo>
                      <a:pt x="1092097" y="88131"/>
                      <a:pt x="1092097" y="87779"/>
                      <a:pt x="1092097" y="87516"/>
                    </a:cubicBezTo>
                    <a:lnTo>
                      <a:pt x="1091394" y="87779"/>
                    </a:lnTo>
                    <a:close/>
                    <a:moveTo>
                      <a:pt x="1777444" y="63795"/>
                    </a:moveTo>
                    <a:cubicBezTo>
                      <a:pt x="1776741" y="63795"/>
                      <a:pt x="1776039" y="63883"/>
                      <a:pt x="1775512" y="64059"/>
                    </a:cubicBezTo>
                    <a:lnTo>
                      <a:pt x="1777444" y="63795"/>
                    </a:lnTo>
                    <a:cubicBezTo>
                      <a:pt x="1777444" y="63795"/>
                      <a:pt x="1777444" y="63795"/>
                      <a:pt x="1777444" y="63795"/>
                    </a:cubicBezTo>
                    <a:close/>
                    <a:moveTo>
                      <a:pt x="1392118" y="59666"/>
                    </a:moveTo>
                    <a:cubicBezTo>
                      <a:pt x="1392118" y="59666"/>
                      <a:pt x="1392118" y="59666"/>
                      <a:pt x="1392118" y="59666"/>
                    </a:cubicBezTo>
                    <a:cubicBezTo>
                      <a:pt x="1392118" y="59666"/>
                      <a:pt x="1392118" y="59666"/>
                      <a:pt x="1392118" y="59666"/>
                    </a:cubicBezTo>
                    <a:close/>
                    <a:moveTo>
                      <a:pt x="1516782" y="55361"/>
                    </a:moveTo>
                    <a:cubicBezTo>
                      <a:pt x="1516782" y="55361"/>
                      <a:pt x="1516782" y="55361"/>
                      <a:pt x="1516782" y="55361"/>
                    </a:cubicBezTo>
                    <a:cubicBezTo>
                      <a:pt x="1516782" y="55361"/>
                      <a:pt x="1516782" y="55361"/>
                      <a:pt x="1516782" y="55361"/>
                    </a:cubicBezTo>
                    <a:lnTo>
                      <a:pt x="1516782" y="55361"/>
                    </a:lnTo>
                    <a:close/>
                    <a:moveTo>
                      <a:pt x="1504131" y="55098"/>
                    </a:moveTo>
                    <a:lnTo>
                      <a:pt x="1505888" y="55098"/>
                    </a:lnTo>
                    <a:cubicBezTo>
                      <a:pt x="1505713" y="54571"/>
                      <a:pt x="1505361" y="54043"/>
                      <a:pt x="1505010" y="53604"/>
                    </a:cubicBezTo>
                    <a:cubicBezTo>
                      <a:pt x="1504658" y="54043"/>
                      <a:pt x="1504395" y="54571"/>
                      <a:pt x="1504131" y="55098"/>
                    </a:cubicBezTo>
                    <a:close/>
                    <a:moveTo>
                      <a:pt x="1404681" y="46049"/>
                    </a:moveTo>
                    <a:cubicBezTo>
                      <a:pt x="1404066" y="46049"/>
                      <a:pt x="1403451" y="46137"/>
                      <a:pt x="1403099" y="46312"/>
                    </a:cubicBezTo>
                    <a:lnTo>
                      <a:pt x="1404944" y="51320"/>
                    </a:lnTo>
                    <a:lnTo>
                      <a:pt x="1410303" y="50705"/>
                    </a:lnTo>
                    <a:cubicBezTo>
                      <a:pt x="1410216" y="49914"/>
                      <a:pt x="1409513" y="48069"/>
                      <a:pt x="1407580" y="46927"/>
                    </a:cubicBezTo>
                    <a:cubicBezTo>
                      <a:pt x="1406613" y="46224"/>
                      <a:pt x="1405559" y="46049"/>
                      <a:pt x="1404681" y="46049"/>
                    </a:cubicBezTo>
                    <a:close/>
                    <a:moveTo>
                      <a:pt x="1333344" y="50002"/>
                    </a:moveTo>
                    <a:cubicBezTo>
                      <a:pt x="1333168" y="50266"/>
                      <a:pt x="1333080" y="50529"/>
                      <a:pt x="1332992" y="50793"/>
                    </a:cubicBezTo>
                    <a:lnTo>
                      <a:pt x="1333958" y="50441"/>
                    </a:lnTo>
                    <a:cubicBezTo>
                      <a:pt x="1333783" y="50266"/>
                      <a:pt x="1333607" y="50090"/>
                      <a:pt x="1333344" y="50002"/>
                    </a:cubicBezTo>
                    <a:close/>
                    <a:moveTo>
                      <a:pt x="1328599" y="49211"/>
                    </a:moveTo>
                    <a:cubicBezTo>
                      <a:pt x="1328599" y="49211"/>
                      <a:pt x="1328599" y="49211"/>
                      <a:pt x="1328599" y="49211"/>
                    </a:cubicBezTo>
                    <a:lnTo>
                      <a:pt x="1328599" y="49211"/>
                    </a:lnTo>
                    <a:close/>
                    <a:moveTo>
                      <a:pt x="310023" y="636075"/>
                    </a:moveTo>
                    <a:cubicBezTo>
                      <a:pt x="308617" y="636075"/>
                      <a:pt x="307211" y="635635"/>
                      <a:pt x="305806" y="634493"/>
                    </a:cubicBezTo>
                    <a:cubicBezTo>
                      <a:pt x="305630" y="634318"/>
                      <a:pt x="305454" y="634230"/>
                      <a:pt x="305279" y="634054"/>
                    </a:cubicBezTo>
                    <a:cubicBezTo>
                      <a:pt x="303609" y="632648"/>
                      <a:pt x="300447" y="630188"/>
                      <a:pt x="300183" y="625796"/>
                    </a:cubicBezTo>
                    <a:cubicBezTo>
                      <a:pt x="300095" y="623863"/>
                      <a:pt x="300622" y="620876"/>
                      <a:pt x="303609" y="617977"/>
                    </a:cubicBezTo>
                    <a:lnTo>
                      <a:pt x="306948" y="614726"/>
                    </a:lnTo>
                    <a:lnTo>
                      <a:pt x="311077" y="616835"/>
                    </a:lnTo>
                    <a:cubicBezTo>
                      <a:pt x="316085" y="619382"/>
                      <a:pt x="317842" y="622282"/>
                      <a:pt x="319247" y="625093"/>
                    </a:cubicBezTo>
                    <a:lnTo>
                      <a:pt x="322146" y="631067"/>
                    </a:lnTo>
                    <a:lnTo>
                      <a:pt x="316085" y="633878"/>
                    </a:lnTo>
                    <a:cubicBezTo>
                      <a:pt x="315821" y="633966"/>
                      <a:pt x="315557" y="634142"/>
                      <a:pt x="315294" y="634318"/>
                    </a:cubicBezTo>
                    <a:cubicBezTo>
                      <a:pt x="314415" y="634933"/>
                      <a:pt x="312395" y="636075"/>
                      <a:pt x="310023" y="636075"/>
                    </a:cubicBezTo>
                    <a:close/>
                    <a:moveTo>
                      <a:pt x="311077" y="623072"/>
                    </a:moveTo>
                    <a:lnTo>
                      <a:pt x="312922" y="627026"/>
                    </a:lnTo>
                    <a:cubicBezTo>
                      <a:pt x="313361" y="626059"/>
                      <a:pt x="313361" y="624566"/>
                      <a:pt x="312834" y="623599"/>
                    </a:cubicBezTo>
                    <a:cubicBezTo>
                      <a:pt x="312307" y="623336"/>
                      <a:pt x="311692" y="623160"/>
                      <a:pt x="311077" y="623072"/>
                    </a:cubicBezTo>
                    <a:close/>
                    <a:moveTo>
                      <a:pt x="2398834" y="480573"/>
                    </a:moveTo>
                    <a:lnTo>
                      <a:pt x="2384250" y="461509"/>
                    </a:lnTo>
                    <a:lnTo>
                      <a:pt x="2395671" y="460191"/>
                    </a:lnTo>
                    <a:cubicBezTo>
                      <a:pt x="2400943" y="459576"/>
                      <a:pt x="2404017" y="461948"/>
                      <a:pt x="2405687" y="463178"/>
                    </a:cubicBezTo>
                    <a:lnTo>
                      <a:pt x="2411661" y="467747"/>
                    </a:lnTo>
                    <a:lnTo>
                      <a:pt x="2398834" y="480573"/>
                    </a:lnTo>
                    <a:close/>
                    <a:moveTo>
                      <a:pt x="445757" y="475917"/>
                    </a:moveTo>
                    <a:lnTo>
                      <a:pt x="441628" y="473809"/>
                    </a:lnTo>
                    <a:cubicBezTo>
                      <a:pt x="436620" y="471261"/>
                      <a:pt x="434863" y="468362"/>
                      <a:pt x="433457" y="465551"/>
                    </a:cubicBezTo>
                    <a:lnTo>
                      <a:pt x="430558" y="459576"/>
                    </a:lnTo>
                    <a:lnTo>
                      <a:pt x="436620" y="456765"/>
                    </a:lnTo>
                    <a:cubicBezTo>
                      <a:pt x="436884" y="456677"/>
                      <a:pt x="437147" y="456502"/>
                      <a:pt x="437411" y="456326"/>
                    </a:cubicBezTo>
                    <a:cubicBezTo>
                      <a:pt x="438992" y="455359"/>
                      <a:pt x="443297" y="452987"/>
                      <a:pt x="447075" y="456150"/>
                    </a:cubicBezTo>
                    <a:cubicBezTo>
                      <a:pt x="447250" y="456326"/>
                      <a:pt x="447426" y="456414"/>
                      <a:pt x="447602" y="456589"/>
                    </a:cubicBezTo>
                    <a:cubicBezTo>
                      <a:pt x="449271" y="457995"/>
                      <a:pt x="452434" y="460455"/>
                      <a:pt x="452697" y="464848"/>
                    </a:cubicBezTo>
                    <a:cubicBezTo>
                      <a:pt x="452785" y="466780"/>
                      <a:pt x="452258" y="469767"/>
                      <a:pt x="449271" y="472667"/>
                    </a:cubicBezTo>
                    <a:lnTo>
                      <a:pt x="445757" y="475917"/>
                    </a:lnTo>
                    <a:close/>
                    <a:moveTo>
                      <a:pt x="439871" y="467044"/>
                    </a:moveTo>
                    <a:cubicBezTo>
                      <a:pt x="440486" y="467308"/>
                      <a:pt x="441101" y="467483"/>
                      <a:pt x="441628" y="467571"/>
                    </a:cubicBezTo>
                    <a:lnTo>
                      <a:pt x="439783" y="463618"/>
                    </a:lnTo>
                    <a:cubicBezTo>
                      <a:pt x="439343" y="464584"/>
                      <a:pt x="439343" y="466078"/>
                      <a:pt x="439871" y="467044"/>
                    </a:cubicBezTo>
                    <a:close/>
                    <a:moveTo>
                      <a:pt x="2201251" y="309786"/>
                    </a:moveTo>
                    <a:lnTo>
                      <a:pt x="2199933" y="298365"/>
                    </a:lnTo>
                    <a:cubicBezTo>
                      <a:pt x="2199318" y="293094"/>
                      <a:pt x="2201690" y="290019"/>
                      <a:pt x="2202920" y="288349"/>
                    </a:cubicBezTo>
                    <a:lnTo>
                      <a:pt x="2207489" y="282375"/>
                    </a:lnTo>
                    <a:lnTo>
                      <a:pt x="2220315" y="295202"/>
                    </a:lnTo>
                    <a:lnTo>
                      <a:pt x="2201251" y="309786"/>
                    </a:lnTo>
                    <a:close/>
                    <a:moveTo>
                      <a:pt x="633237" y="303197"/>
                    </a:moveTo>
                    <a:cubicBezTo>
                      <a:pt x="628844" y="303197"/>
                      <a:pt x="626296" y="299946"/>
                      <a:pt x="625154" y="298540"/>
                    </a:cubicBezTo>
                    <a:cubicBezTo>
                      <a:pt x="625066" y="298365"/>
                      <a:pt x="624891" y="298189"/>
                      <a:pt x="624803" y="298101"/>
                    </a:cubicBezTo>
                    <a:cubicBezTo>
                      <a:pt x="623221" y="296432"/>
                      <a:pt x="622694" y="294060"/>
                      <a:pt x="623309" y="291776"/>
                    </a:cubicBezTo>
                    <a:cubicBezTo>
                      <a:pt x="623748" y="290019"/>
                      <a:pt x="626472" y="284923"/>
                      <a:pt x="630777" y="283693"/>
                    </a:cubicBezTo>
                    <a:cubicBezTo>
                      <a:pt x="634730" y="282551"/>
                      <a:pt x="638332" y="283166"/>
                      <a:pt x="640880" y="285450"/>
                    </a:cubicBezTo>
                    <a:cubicBezTo>
                      <a:pt x="642286" y="286768"/>
                      <a:pt x="644570" y="289667"/>
                      <a:pt x="643603" y="294851"/>
                    </a:cubicBezTo>
                    <a:lnTo>
                      <a:pt x="643340" y="296432"/>
                    </a:lnTo>
                    <a:lnTo>
                      <a:pt x="642374" y="297662"/>
                    </a:lnTo>
                    <a:cubicBezTo>
                      <a:pt x="641407" y="298980"/>
                      <a:pt x="638244" y="303197"/>
                      <a:pt x="633237" y="303197"/>
                    </a:cubicBezTo>
                    <a:cubicBezTo>
                      <a:pt x="633325" y="303197"/>
                      <a:pt x="633325" y="303197"/>
                      <a:pt x="633237" y="303197"/>
                    </a:cubicBezTo>
                    <a:close/>
                    <a:moveTo>
                      <a:pt x="630777" y="292479"/>
                    </a:moveTo>
                    <a:cubicBezTo>
                      <a:pt x="630777" y="292918"/>
                      <a:pt x="631040" y="294060"/>
                      <a:pt x="632007" y="295026"/>
                    </a:cubicBezTo>
                    <a:cubicBezTo>
                      <a:pt x="632973" y="295905"/>
                      <a:pt x="634027" y="296168"/>
                      <a:pt x="634555" y="296168"/>
                    </a:cubicBezTo>
                    <a:cubicBezTo>
                      <a:pt x="635169" y="295993"/>
                      <a:pt x="635609" y="295729"/>
                      <a:pt x="635872" y="295553"/>
                    </a:cubicBezTo>
                    <a:cubicBezTo>
                      <a:pt x="636048" y="295026"/>
                      <a:pt x="636224" y="294324"/>
                      <a:pt x="636224" y="293533"/>
                    </a:cubicBezTo>
                    <a:lnTo>
                      <a:pt x="630777" y="292479"/>
                    </a:lnTo>
                    <a:close/>
                    <a:moveTo>
                      <a:pt x="634642" y="296168"/>
                    </a:moveTo>
                    <a:cubicBezTo>
                      <a:pt x="634642" y="296168"/>
                      <a:pt x="634642" y="296168"/>
                      <a:pt x="634642" y="296168"/>
                    </a:cubicBezTo>
                    <a:cubicBezTo>
                      <a:pt x="634642" y="296168"/>
                      <a:pt x="634642" y="296168"/>
                      <a:pt x="634642" y="296168"/>
                    </a:cubicBezTo>
                    <a:close/>
                    <a:moveTo>
                      <a:pt x="636224" y="295290"/>
                    </a:moveTo>
                    <a:cubicBezTo>
                      <a:pt x="636224" y="295290"/>
                      <a:pt x="636224" y="295290"/>
                      <a:pt x="636224" y="295290"/>
                    </a:cubicBezTo>
                    <a:cubicBezTo>
                      <a:pt x="636224" y="295290"/>
                      <a:pt x="636224" y="295290"/>
                      <a:pt x="636224" y="295290"/>
                    </a:cubicBezTo>
                    <a:close/>
                    <a:moveTo>
                      <a:pt x="632622" y="290107"/>
                    </a:moveTo>
                    <a:lnTo>
                      <a:pt x="636136" y="292830"/>
                    </a:lnTo>
                    <a:cubicBezTo>
                      <a:pt x="636048" y="292127"/>
                      <a:pt x="635872" y="291424"/>
                      <a:pt x="635521" y="290634"/>
                    </a:cubicBezTo>
                    <a:cubicBezTo>
                      <a:pt x="634730" y="290194"/>
                      <a:pt x="633588" y="290019"/>
                      <a:pt x="632622" y="290107"/>
                    </a:cubicBezTo>
                    <a:close/>
                    <a:moveTo>
                      <a:pt x="631216" y="290634"/>
                    </a:moveTo>
                    <a:cubicBezTo>
                      <a:pt x="631216" y="290634"/>
                      <a:pt x="631216" y="290634"/>
                      <a:pt x="631216" y="290634"/>
                    </a:cubicBezTo>
                    <a:cubicBezTo>
                      <a:pt x="631216" y="290634"/>
                      <a:pt x="631216" y="290634"/>
                      <a:pt x="631216" y="290634"/>
                    </a:cubicBezTo>
                    <a:close/>
                    <a:moveTo>
                      <a:pt x="1864683" y="121779"/>
                    </a:moveTo>
                    <a:lnTo>
                      <a:pt x="1861960" y="113520"/>
                    </a:lnTo>
                    <a:cubicBezTo>
                      <a:pt x="1861432" y="111851"/>
                      <a:pt x="1859763" y="106931"/>
                      <a:pt x="1862750" y="102978"/>
                    </a:cubicBezTo>
                    <a:cubicBezTo>
                      <a:pt x="1865562" y="99376"/>
                      <a:pt x="1869779" y="99552"/>
                      <a:pt x="1871711" y="99640"/>
                    </a:cubicBezTo>
                    <a:cubicBezTo>
                      <a:pt x="1871975" y="99640"/>
                      <a:pt x="1872151" y="99640"/>
                      <a:pt x="1872414" y="99640"/>
                    </a:cubicBezTo>
                    <a:cubicBezTo>
                      <a:pt x="1874610" y="99640"/>
                      <a:pt x="1876280" y="100694"/>
                      <a:pt x="1877070" y="101133"/>
                    </a:cubicBezTo>
                    <a:lnTo>
                      <a:pt x="1877246" y="101221"/>
                    </a:lnTo>
                    <a:lnTo>
                      <a:pt x="1887525" y="106141"/>
                    </a:lnTo>
                    <a:lnTo>
                      <a:pt x="1871799" y="116771"/>
                    </a:lnTo>
                    <a:lnTo>
                      <a:pt x="1864683" y="121779"/>
                    </a:lnTo>
                    <a:close/>
                    <a:moveTo>
                      <a:pt x="1873205" y="109831"/>
                    </a:moveTo>
                    <a:lnTo>
                      <a:pt x="1872151" y="111939"/>
                    </a:lnTo>
                    <a:cubicBezTo>
                      <a:pt x="1872414" y="111763"/>
                      <a:pt x="1872766" y="111500"/>
                      <a:pt x="1873029" y="111148"/>
                    </a:cubicBezTo>
                    <a:cubicBezTo>
                      <a:pt x="1873469" y="110621"/>
                      <a:pt x="1873820" y="110006"/>
                      <a:pt x="1873908" y="109567"/>
                    </a:cubicBezTo>
                    <a:lnTo>
                      <a:pt x="1873205" y="109831"/>
                    </a:lnTo>
                    <a:close/>
                    <a:moveTo>
                      <a:pt x="971913" y="114135"/>
                    </a:moveTo>
                    <a:cubicBezTo>
                      <a:pt x="967696" y="114135"/>
                      <a:pt x="965060" y="112115"/>
                      <a:pt x="963655" y="111061"/>
                    </a:cubicBezTo>
                    <a:lnTo>
                      <a:pt x="957681" y="106492"/>
                    </a:lnTo>
                    <a:lnTo>
                      <a:pt x="970507" y="93665"/>
                    </a:lnTo>
                    <a:lnTo>
                      <a:pt x="985091" y="112730"/>
                    </a:lnTo>
                    <a:lnTo>
                      <a:pt x="973670" y="114048"/>
                    </a:lnTo>
                    <a:cubicBezTo>
                      <a:pt x="972967" y="114048"/>
                      <a:pt x="972440" y="114135"/>
                      <a:pt x="971913" y="114135"/>
                    </a:cubicBezTo>
                    <a:close/>
                    <a:moveTo>
                      <a:pt x="1195677" y="64322"/>
                    </a:moveTo>
                    <a:lnTo>
                      <a:pt x="1187067" y="55713"/>
                    </a:lnTo>
                    <a:cubicBezTo>
                      <a:pt x="1186803" y="55449"/>
                      <a:pt x="1186540" y="55186"/>
                      <a:pt x="1186364" y="54922"/>
                    </a:cubicBezTo>
                    <a:cubicBezTo>
                      <a:pt x="1186188" y="54746"/>
                      <a:pt x="1186013" y="54571"/>
                      <a:pt x="1185837" y="54395"/>
                    </a:cubicBezTo>
                    <a:cubicBezTo>
                      <a:pt x="1182147" y="51496"/>
                      <a:pt x="1181269" y="48333"/>
                      <a:pt x="1181181" y="46224"/>
                    </a:cubicBezTo>
                    <a:cubicBezTo>
                      <a:pt x="1181093" y="41305"/>
                      <a:pt x="1184871" y="38142"/>
                      <a:pt x="1186276" y="37000"/>
                    </a:cubicBezTo>
                    <a:lnTo>
                      <a:pt x="1187770" y="35770"/>
                    </a:lnTo>
                    <a:lnTo>
                      <a:pt x="1189703" y="35594"/>
                    </a:lnTo>
                    <a:cubicBezTo>
                      <a:pt x="1192426" y="35331"/>
                      <a:pt x="1195062" y="36209"/>
                      <a:pt x="1196907" y="37966"/>
                    </a:cubicBezTo>
                    <a:cubicBezTo>
                      <a:pt x="1198751" y="39723"/>
                      <a:pt x="1199630" y="42183"/>
                      <a:pt x="1199454" y="44643"/>
                    </a:cubicBezTo>
                    <a:cubicBezTo>
                      <a:pt x="1199279" y="46752"/>
                      <a:pt x="1198839" y="48772"/>
                      <a:pt x="1198400" y="50529"/>
                    </a:cubicBezTo>
                    <a:cubicBezTo>
                      <a:pt x="1198224" y="51144"/>
                      <a:pt x="1198137" y="51759"/>
                      <a:pt x="1197961" y="52374"/>
                    </a:cubicBezTo>
                    <a:lnTo>
                      <a:pt x="1195677" y="64322"/>
                    </a:lnTo>
                    <a:close/>
                    <a:moveTo>
                      <a:pt x="1649002" y="61072"/>
                    </a:moveTo>
                    <a:lnTo>
                      <a:pt x="1634418" y="42007"/>
                    </a:lnTo>
                    <a:lnTo>
                      <a:pt x="1645839" y="40690"/>
                    </a:lnTo>
                    <a:cubicBezTo>
                      <a:pt x="1651111" y="40075"/>
                      <a:pt x="1654185" y="42447"/>
                      <a:pt x="1655855" y="43677"/>
                    </a:cubicBezTo>
                    <a:lnTo>
                      <a:pt x="1661829" y="48245"/>
                    </a:lnTo>
                    <a:lnTo>
                      <a:pt x="1649002" y="61072"/>
                    </a:lnTo>
                    <a:close/>
                  </a:path>
                </a:pathLst>
              </a:custGeom>
              <a:solidFill>
                <a:srgbClr val="0D71BA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BC7C07FF-F18B-FC01-B0CA-D12002332ED3}"/>
                  </a:ext>
                </a:extLst>
              </p:cNvPr>
              <p:cNvSpPr/>
              <p:nvPr/>
            </p:nvSpPr>
            <p:spPr>
              <a:xfrm>
                <a:off x="798515" y="346513"/>
                <a:ext cx="2500424" cy="1554572"/>
              </a:xfrm>
              <a:custGeom>
                <a:avLst/>
                <a:gdLst>
                  <a:gd name="connsiteX0" fmla="*/ 2433304 w 2500424"/>
                  <a:gd name="connsiteY0" fmla="*/ 1069952 h 1554572"/>
                  <a:gd name="connsiteX1" fmla="*/ 2428297 w 2500424"/>
                  <a:gd name="connsiteY1" fmla="*/ 1062309 h 1554572"/>
                  <a:gd name="connsiteX2" fmla="*/ 2425222 w 2500424"/>
                  <a:gd name="connsiteY2" fmla="*/ 1051855 h 1554572"/>
                  <a:gd name="connsiteX3" fmla="*/ 2420302 w 2500424"/>
                  <a:gd name="connsiteY3" fmla="*/ 1028749 h 1554572"/>
                  <a:gd name="connsiteX4" fmla="*/ 2415294 w 2500424"/>
                  <a:gd name="connsiteY4" fmla="*/ 1012672 h 1554572"/>
                  <a:gd name="connsiteX5" fmla="*/ 2409584 w 2500424"/>
                  <a:gd name="connsiteY5" fmla="*/ 992553 h 1554572"/>
                  <a:gd name="connsiteX6" fmla="*/ 2407212 w 2500424"/>
                  <a:gd name="connsiteY6" fmla="*/ 989742 h 1554572"/>
                  <a:gd name="connsiteX7" fmla="*/ 2398690 w 2500424"/>
                  <a:gd name="connsiteY7" fmla="*/ 954600 h 1554572"/>
                  <a:gd name="connsiteX8" fmla="*/ 2384458 w 2500424"/>
                  <a:gd name="connsiteY8" fmla="*/ 909531 h 1554572"/>
                  <a:gd name="connsiteX9" fmla="*/ 2383579 w 2500424"/>
                  <a:gd name="connsiteY9" fmla="*/ 900746 h 1554572"/>
                  <a:gd name="connsiteX10" fmla="*/ 2376463 w 2500424"/>
                  <a:gd name="connsiteY10" fmla="*/ 879925 h 1554572"/>
                  <a:gd name="connsiteX11" fmla="*/ 2370665 w 2500424"/>
                  <a:gd name="connsiteY11" fmla="*/ 865692 h 1554572"/>
                  <a:gd name="connsiteX12" fmla="*/ 2362934 w 2500424"/>
                  <a:gd name="connsiteY12" fmla="*/ 847770 h 1554572"/>
                  <a:gd name="connsiteX13" fmla="*/ 2362143 w 2500424"/>
                  <a:gd name="connsiteY13" fmla="*/ 838018 h 1554572"/>
                  <a:gd name="connsiteX14" fmla="*/ 2359244 w 2500424"/>
                  <a:gd name="connsiteY14" fmla="*/ 831957 h 1554572"/>
                  <a:gd name="connsiteX15" fmla="*/ 2344484 w 2500424"/>
                  <a:gd name="connsiteY15" fmla="*/ 804019 h 1554572"/>
                  <a:gd name="connsiteX16" fmla="*/ 2344308 w 2500424"/>
                  <a:gd name="connsiteY16" fmla="*/ 801559 h 1554572"/>
                  <a:gd name="connsiteX17" fmla="*/ 2341936 w 2500424"/>
                  <a:gd name="connsiteY17" fmla="*/ 789875 h 1554572"/>
                  <a:gd name="connsiteX18" fmla="*/ 2328407 w 2500424"/>
                  <a:gd name="connsiteY18" fmla="*/ 761674 h 1554572"/>
                  <a:gd name="connsiteX19" fmla="*/ 2321994 w 2500424"/>
                  <a:gd name="connsiteY19" fmla="*/ 750077 h 1554572"/>
                  <a:gd name="connsiteX20" fmla="*/ 2320676 w 2500424"/>
                  <a:gd name="connsiteY20" fmla="*/ 748144 h 1554572"/>
                  <a:gd name="connsiteX21" fmla="*/ 2305477 w 2500424"/>
                  <a:gd name="connsiteY21" fmla="*/ 720382 h 1554572"/>
                  <a:gd name="connsiteX22" fmla="*/ 2305477 w 2500424"/>
                  <a:gd name="connsiteY22" fmla="*/ 714320 h 1554572"/>
                  <a:gd name="connsiteX23" fmla="*/ 2310133 w 2500424"/>
                  <a:gd name="connsiteY23" fmla="*/ 717395 h 1554572"/>
                  <a:gd name="connsiteX24" fmla="*/ 2315405 w 2500424"/>
                  <a:gd name="connsiteY24" fmla="*/ 719767 h 1554572"/>
                  <a:gd name="connsiteX25" fmla="*/ 2311627 w 2500424"/>
                  <a:gd name="connsiteY25" fmla="*/ 713442 h 1554572"/>
                  <a:gd name="connsiteX26" fmla="*/ 2309694 w 2500424"/>
                  <a:gd name="connsiteY26" fmla="*/ 711860 h 1554572"/>
                  <a:gd name="connsiteX27" fmla="*/ 2294408 w 2500424"/>
                  <a:gd name="connsiteY27" fmla="*/ 693763 h 1554572"/>
                  <a:gd name="connsiteX28" fmla="*/ 2290366 w 2500424"/>
                  <a:gd name="connsiteY28" fmla="*/ 679794 h 1554572"/>
                  <a:gd name="connsiteX29" fmla="*/ 2280527 w 2500424"/>
                  <a:gd name="connsiteY29" fmla="*/ 669691 h 1554572"/>
                  <a:gd name="connsiteX30" fmla="*/ 2263834 w 2500424"/>
                  <a:gd name="connsiteY30" fmla="*/ 645092 h 1554572"/>
                  <a:gd name="connsiteX31" fmla="*/ 2241168 w 2500424"/>
                  <a:gd name="connsiteY31" fmla="*/ 608632 h 1554572"/>
                  <a:gd name="connsiteX32" fmla="*/ 2220083 w 2500424"/>
                  <a:gd name="connsiteY32" fmla="*/ 570152 h 1554572"/>
                  <a:gd name="connsiteX33" fmla="*/ 2216218 w 2500424"/>
                  <a:gd name="connsiteY33" fmla="*/ 564442 h 1554572"/>
                  <a:gd name="connsiteX34" fmla="*/ 2198998 w 2500424"/>
                  <a:gd name="connsiteY34" fmla="*/ 543796 h 1554572"/>
                  <a:gd name="connsiteX35" fmla="*/ 2190916 w 2500424"/>
                  <a:gd name="connsiteY35" fmla="*/ 535450 h 1554572"/>
                  <a:gd name="connsiteX36" fmla="*/ 2188192 w 2500424"/>
                  <a:gd name="connsiteY36" fmla="*/ 532814 h 1554572"/>
                  <a:gd name="connsiteX37" fmla="*/ 2163066 w 2500424"/>
                  <a:gd name="connsiteY37" fmla="*/ 500221 h 1554572"/>
                  <a:gd name="connsiteX38" fmla="*/ 2162451 w 2500424"/>
                  <a:gd name="connsiteY38" fmla="*/ 490118 h 1554572"/>
                  <a:gd name="connsiteX39" fmla="*/ 2160694 w 2500424"/>
                  <a:gd name="connsiteY39" fmla="*/ 485901 h 1554572"/>
                  <a:gd name="connsiteX40" fmla="*/ 2138204 w 2500424"/>
                  <a:gd name="connsiteY40" fmla="*/ 468681 h 1554572"/>
                  <a:gd name="connsiteX41" fmla="*/ 2116152 w 2500424"/>
                  <a:gd name="connsiteY41" fmla="*/ 442764 h 1554572"/>
                  <a:gd name="connsiteX42" fmla="*/ 2100514 w 2500424"/>
                  <a:gd name="connsiteY42" fmla="*/ 426951 h 1554572"/>
                  <a:gd name="connsiteX43" fmla="*/ 2098494 w 2500424"/>
                  <a:gd name="connsiteY43" fmla="*/ 423261 h 1554572"/>
                  <a:gd name="connsiteX44" fmla="*/ 2103589 w 2500424"/>
                  <a:gd name="connsiteY44" fmla="*/ 422822 h 1554572"/>
                  <a:gd name="connsiteX45" fmla="*/ 2104731 w 2500424"/>
                  <a:gd name="connsiteY45" fmla="*/ 423261 h 1554572"/>
                  <a:gd name="connsiteX46" fmla="*/ 2110442 w 2500424"/>
                  <a:gd name="connsiteY46" fmla="*/ 425984 h 1554572"/>
                  <a:gd name="connsiteX47" fmla="*/ 2104204 w 2500424"/>
                  <a:gd name="connsiteY47" fmla="*/ 420098 h 1554572"/>
                  <a:gd name="connsiteX48" fmla="*/ 2102359 w 2500424"/>
                  <a:gd name="connsiteY48" fmla="*/ 418429 h 1554572"/>
                  <a:gd name="connsiteX49" fmla="*/ 2081801 w 2500424"/>
                  <a:gd name="connsiteY49" fmla="*/ 401561 h 1554572"/>
                  <a:gd name="connsiteX50" fmla="*/ 2076091 w 2500424"/>
                  <a:gd name="connsiteY50" fmla="*/ 395060 h 1554572"/>
                  <a:gd name="connsiteX51" fmla="*/ 2056939 w 2500424"/>
                  <a:gd name="connsiteY51" fmla="*/ 380915 h 1554572"/>
                  <a:gd name="connsiteX52" fmla="*/ 2046133 w 2500424"/>
                  <a:gd name="connsiteY52" fmla="*/ 372481 h 1554572"/>
                  <a:gd name="connsiteX53" fmla="*/ 2039983 w 2500424"/>
                  <a:gd name="connsiteY53" fmla="*/ 363257 h 1554572"/>
                  <a:gd name="connsiteX54" fmla="*/ 2035678 w 2500424"/>
                  <a:gd name="connsiteY54" fmla="*/ 357634 h 1554572"/>
                  <a:gd name="connsiteX55" fmla="*/ 2012309 w 2500424"/>
                  <a:gd name="connsiteY55" fmla="*/ 341293 h 1554572"/>
                  <a:gd name="connsiteX56" fmla="*/ 1985689 w 2500424"/>
                  <a:gd name="connsiteY56" fmla="*/ 320033 h 1554572"/>
                  <a:gd name="connsiteX57" fmla="*/ 1979276 w 2500424"/>
                  <a:gd name="connsiteY57" fmla="*/ 313531 h 1554572"/>
                  <a:gd name="connsiteX58" fmla="*/ 1955643 w 2500424"/>
                  <a:gd name="connsiteY58" fmla="*/ 292271 h 1554572"/>
                  <a:gd name="connsiteX59" fmla="*/ 1942729 w 2500424"/>
                  <a:gd name="connsiteY59" fmla="*/ 282343 h 1554572"/>
                  <a:gd name="connsiteX60" fmla="*/ 1930956 w 2500424"/>
                  <a:gd name="connsiteY60" fmla="*/ 275491 h 1554572"/>
                  <a:gd name="connsiteX61" fmla="*/ 1924367 w 2500424"/>
                  <a:gd name="connsiteY61" fmla="*/ 268199 h 1554572"/>
                  <a:gd name="connsiteX62" fmla="*/ 1919711 w 2500424"/>
                  <a:gd name="connsiteY62" fmla="*/ 263279 h 1554572"/>
                  <a:gd name="connsiteX63" fmla="*/ 1887732 w 2500424"/>
                  <a:gd name="connsiteY63" fmla="*/ 245445 h 1554572"/>
                  <a:gd name="connsiteX64" fmla="*/ 1889402 w 2500424"/>
                  <a:gd name="connsiteY64" fmla="*/ 241755 h 1554572"/>
                  <a:gd name="connsiteX65" fmla="*/ 1890456 w 2500424"/>
                  <a:gd name="connsiteY65" fmla="*/ 238504 h 1554572"/>
                  <a:gd name="connsiteX66" fmla="*/ 1887645 w 2500424"/>
                  <a:gd name="connsiteY66" fmla="*/ 236835 h 1554572"/>
                  <a:gd name="connsiteX67" fmla="*/ 1862782 w 2500424"/>
                  <a:gd name="connsiteY67" fmla="*/ 225941 h 1554572"/>
                  <a:gd name="connsiteX68" fmla="*/ 1847495 w 2500424"/>
                  <a:gd name="connsiteY68" fmla="*/ 217947 h 1554572"/>
                  <a:gd name="connsiteX69" fmla="*/ 1835899 w 2500424"/>
                  <a:gd name="connsiteY69" fmla="*/ 211885 h 1554572"/>
                  <a:gd name="connsiteX70" fmla="*/ 1817362 w 2500424"/>
                  <a:gd name="connsiteY70" fmla="*/ 202572 h 1554572"/>
                  <a:gd name="connsiteX71" fmla="*/ 1814726 w 2500424"/>
                  <a:gd name="connsiteY71" fmla="*/ 200727 h 1554572"/>
                  <a:gd name="connsiteX72" fmla="*/ 1802602 w 2500424"/>
                  <a:gd name="connsiteY72" fmla="*/ 191942 h 1554572"/>
                  <a:gd name="connsiteX73" fmla="*/ 1778530 w 2500424"/>
                  <a:gd name="connsiteY73" fmla="*/ 180609 h 1554572"/>
                  <a:gd name="connsiteX74" fmla="*/ 1753492 w 2500424"/>
                  <a:gd name="connsiteY74" fmla="*/ 168046 h 1554572"/>
                  <a:gd name="connsiteX75" fmla="*/ 1733198 w 2500424"/>
                  <a:gd name="connsiteY75" fmla="*/ 153901 h 1554572"/>
                  <a:gd name="connsiteX76" fmla="*/ 1728190 w 2500424"/>
                  <a:gd name="connsiteY76" fmla="*/ 150299 h 1554572"/>
                  <a:gd name="connsiteX77" fmla="*/ 1686459 w 2500424"/>
                  <a:gd name="connsiteY77" fmla="*/ 136945 h 1554572"/>
                  <a:gd name="connsiteX78" fmla="*/ 1686108 w 2500424"/>
                  <a:gd name="connsiteY78" fmla="*/ 134398 h 1554572"/>
                  <a:gd name="connsiteX79" fmla="*/ 1688656 w 2500424"/>
                  <a:gd name="connsiteY79" fmla="*/ 131147 h 1554572"/>
                  <a:gd name="connsiteX80" fmla="*/ 1684439 w 2500424"/>
                  <a:gd name="connsiteY80" fmla="*/ 131850 h 1554572"/>
                  <a:gd name="connsiteX81" fmla="*/ 1651142 w 2500424"/>
                  <a:gd name="connsiteY81" fmla="*/ 123592 h 1554572"/>
                  <a:gd name="connsiteX82" fmla="*/ 1626982 w 2500424"/>
                  <a:gd name="connsiteY82" fmla="*/ 115421 h 1554572"/>
                  <a:gd name="connsiteX83" fmla="*/ 1596321 w 2500424"/>
                  <a:gd name="connsiteY83" fmla="*/ 101013 h 1554572"/>
                  <a:gd name="connsiteX84" fmla="*/ 1589820 w 2500424"/>
                  <a:gd name="connsiteY84" fmla="*/ 97938 h 1554572"/>
                  <a:gd name="connsiteX85" fmla="*/ 1549495 w 2500424"/>
                  <a:gd name="connsiteY85" fmla="*/ 92403 h 1554572"/>
                  <a:gd name="connsiteX86" fmla="*/ 1547299 w 2500424"/>
                  <a:gd name="connsiteY86" fmla="*/ 90119 h 1554572"/>
                  <a:gd name="connsiteX87" fmla="*/ 1549056 w 2500424"/>
                  <a:gd name="connsiteY87" fmla="*/ 87308 h 1554572"/>
                  <a:gd name="connsiteX88" fmla="*/ 1552395 w 2500424"/>
                  <a:gd name="connsiteY88" fmla="*/ 85990 h 1554572"/>
                  <a:gd name="connsiteX89" fmla="*/ 1549056 w 2500424"/>
                  <a:gd name="connsiteY89" fmla="*/ 84672 h 1554572"/>
                  <a:gd name="connsiteX90" fmla="*/ 1539919 w 2500424"/>
                  <a:gd name="connsiteY90" fmla="*/ 84760 h 1554572"/>
                  <a:gd name="connsiteX91" fmla="*/ 1504602 w 2500424"/>
                  <a:gd name="connsiteY91" fmla="*/ 80104 h 1554572"/>
                  <a:gd name="connsiteX92" fmla="*/ 1490282 w 2500424"/>
                  <a:gd name="connsiteY92" fmla="*/ 77117 h 1554572"/>
                  <a:gd name="connsiteX93" fmla="*/ 1455843 w 2500424"/>
                  <a:gd name="connsiteY93" fmla="*/ 68156 h 1554572"/>
                  <a:gd name="connsiteX94" fmla="*/ 1448727 w 2500424"/>
                  <a:gd name="connsiteY94" fmla="*/ 66574 h 1554572"/>
                  <a:gd name="connsiteX95" fmla="*/ 1422898 w 2500424"/>
                  <a:gd name="connsiteY95" fmla="*/ 64290 h 1554572"/>
                  <a:gd name="connsiteX96" fmla="*/ 1414288 w 2500424"/>
                  <a:gd name="connsiteY96" fmla="*/ 64554 h 1554572"/>
                  <a:gd name="connsiteX97" fmla="*/ 1405064 w 2500424"/>
                  <a:gd name="connsiteY97" fmla="*/ 62182 h 1554572"/>
                  <a:gd name="connsiteX98" fmla="*/ 1400407 w 2500424"/>
                  <a:gd name="connsiteY98" fmla="*/ 61215 h 1554572"/>
                  <a:gd name="connsiteX99" fmla="*/ 1393818 w 2500424"/>
                  <a:gd name="connsiteY99" fmla="*/ 61128 h 1554572"/>
                  <a:gd name="connsiteX100" fmla="*/ 1331969 w 2500424"/>
                  <a:gd name="connsiteY100" fmla="*/ 58404 h 1554572"/>
                  <a:gd name="connsiteX101" fmla="*/ 1322569 w 2500424"/>
                  <a:gd name="connsiteY101" fmla="*/ 55944 h 1554572"/>
                  <a:gd name="connsiteX102" fmla="*/ 1270735 w 2500424"/>
                  <a:gd name="connsiteY102" fmla="*/ 58316 h 1554572"/>
                  <a:gd name="connsiteX103" fmla="*/ 1268276 w 2500424"/>
                  <a:gd name="connsiteY103" fmla="*/ 58492 h 1554572"/>
                  <a:gd name="connsiteX104" fmla="*/ 1242886 w 2500424"/>
                  <a:gd name="connsiteY104" fmla="*/ 58492 h 1554572"/>
                  <a:gd name="connsiteX105" fmla="*/ 1229796 w 2500424"/>
                  <a:gd name="connsiteY105" fmla="*/ 54890 h 1554572"/>
                  <a:gd name="connsiteX106" fmla="*/ 1220132 w 2500424"/>
                  <a:gd name="connsiteY106" fmla="*/ 53309 h 1554572"/>
                  <a:gd name="connsiteX107" fmla="*/ 1190349 w 2500424"/>
                  <a:gd name="connsiteY107" fmla="*/ 49267 h 1554572"/>
                  <a:gd name="connsiteX108" fmla="*/ 1186747 w 2500424"/>
                  <a:gd name="connsiteY108" fmla="*/ 50673 h 1554572"/>
                  <a:gd name="connsiteX109" fmla="*/ 1141854 w 2500424"/>
                  <a:gd name="connsiteY109" fmla="*/ 55593 h 1554572"/>
                  <a:gd name="connsiteX110" fmla="*/ 1139218 w 2500424"/>
                  <a:gd name="connsiteY110" fmla="*/ 53924 h 1554572"/>
                  <a:gd name="connsiteX111" fmla="*/ 1116201 w 2500424"/>
                  <a:gd name="connsiteY111" fmla="*/ 58492 h 1554572"/>
                  <a:gd name="connsiteX112" fmla="*/ 1094589 w 2500424"/>
                  <a:gd name="connsiteY112" fmla="*/ 56032 h 1554572"/>
                  <a:gd name="connsiteX113" fmla="*/ 1092831 w 2500424"/>
                  <a:gd name="connsiteY113" fmla="*/ 59195 h 1554572"/>
                  <a:gd name="connsiteX114" fmla="*/ 1091514 w 2500424"/>
                  <a:gd name="connsiteY114" fmla="*/ 61128 h 1554572"/>
                  <a:gd name="connsiteX115" fmla="*/ 1050222 w 2500424"/>
                  <a:gd name="connsiteY115" fmla="*/ 61655 h 1554572"/>
                  <a:gd name="connsiteX116" fmla="*/ 1037132 w 2500424"/>
                  <a:gd name="connsiteY116" fmla="*/ 66838 h 1554572"/>
                  <a:gd name="connsiteX117" fmla="*/ 1006120 w 2500424"/>
                  <a:gd name="connsiteY117" fmla="*/ 74218 h 1554572"/>
                  <a:gd name="connsiteX118" fmla="*/ 1000936 w 2500424"/>
                  <a:gd name="connsiteY118" fmla="*/ 74306 h 1554572"/>
                  <a:gd name="connsiteX119" fmla="*/ 956922 w 2500424"/>
                  <a:gd name="connsiteY119" fmla="*/ 82125 h 1554572"/>
                  <a:gd name="connsiteX120" fmla="*/ 952090 w 2500424"/>
                  <a:gd name="connsiteY120" fmla="*/ 87659 h 1554572"/>
                  <a:gd name="connsiteX121" fmla="*/ 948663 w 2500424"/>
                  <a:gd name="connsiteY121" fmla="*/ 89856 h 1554572"/>
                  <a:gd name="connsiteX122" fmla="*/ 926085 w 2500424"/>
                  <a:gd name="connsiteY122" fmla="*/ 93897 h 1554572"/>
                  <a:gd name="connsiteX123" fmla="*/ 922747 w 2500424"/>
                  <a:gd name="connsiteY123" fmla="*/ 95215 h 1554572"/>
                  <a:gd name="connsiteX124" fmla="*/ 887956 w 2500424"/>
                  <a:gd name="connsiteY124" fmla="*/ 106284 h 1554572"/>
                  <a:gd name="connsiteX125" fmla="*/ 863445 w 2500424"/>
                  <a:gd name="connsiteY125" fmla="*/ 113664 h 1554572"/>
                  <a:gd name="connsiteX126" fmla="*/ 857559 w 2500424"/>
                  <a:gd name="connsiteY126" fmla="*/ 115245 h 1554572"/>
                  <a:gd name="connsiteX127" fmla="*/ 813369 w 2500424"/>
                  <a:gd name="connsiteY127" fmla="*/ 126842 h 1554572"/>
                  <a:gd name="connsiteX128" fmla="*/ 811084 w 2500424"/>
                  <a:gd name="connsiteY128" fmla="*/ 127545 h 1554572"/>
                  <a:gd name="connsiteX129" fmla="*/ 812841 w 2500424"/>
                  <a:gd name="connsiteY129" fmla="*/ 130268 h 1554572"/>
                  <a:gd name="connsiteX130" fmla="*/ 818201 w 2500424"/>
                  <a:gd name="connsiteY130" fmla="*/ 133080 h 1554572"/>
                  <a:gd name="connsiteX131" fmla="*/ 811436 w 2500424"/>
                  <a:gd name="connsiteY131" fmla="*/ 134661 h 1554572"/>
                  <a:gd name="connsiteX132" fmla="*/ 784289 w 2500424"/>
                  <a:gd name="connsiteY132" fmla="*/ 145028 h 1554572"/>
                  <a:gd name="connsiteX133" fmla="*/ 775591 w 2500424"/>
                  <a:gd name="connsiteY133" fmla="*/ 145906 h 1554572"/>
                  <a:gd name="connsiteX134" fmla="*/ 770496 w 2500424"/>
                  <a:gd name="connsiteY134" fmla="*/ 147400 h 1554572"/>
                  <a:gd name="connsiteX135" fmla="*/ 729380 w 2500424"/>
                  <a:gd name="connsiteY135" fmla="*/ 171648 h 1554572"/>
                  <a:gd name="connsiteX136" fmla="*/ 710668 w 2500424"/>
                  <a:gd name="connsiteY136" fmla="*/ 183332 h 1554572"/>
                  <a:gd name="connsiteX137" fmla="*/ 681588 w 2500424"/>
                  <a:gd name="connsiteY137" fmla="*/ 192381 h 1554572"/>
                  <a:gd name="connsiteX138" fmla="*/ 676932 w 2500424"/>
                  <a:gd name="connsiteY138" fmla="*/ 193699 h 1554572"/>
                  <a:gd name="connsiteX139" fmla="*/ 681588 w 2500424"/>
                  <a:gd name="connsiteY139" fmla="*/ 195017 h 1554572"/>
                  <a:gd name="connsiteX140" fmla="*/ 684751 w 2500424"/>
                  <a:gd name="connsiteY140" fmla="*/ 197828 h 1554572"/>
                  <a:gd name="connsiteX141" fmla="*/ 682466 w 2500424"/>
                  <a:gd name="connsiteY141" fmla="*/ 200112 h 1554572"/>
                  <a:gd name="connsiteX142" fmla="*/ 660415 w 2500424"/>
                  <a:gd name="connsiteY142" fmla="*/ 210303 h 1554572"/>
                  <a:gd name="connsiteX143" fmla="*/ 653123 w 2500424"/>
                  <a:gd name="connsiteY143" fmla="*/ 214608 h 1554572"/>
                  <a:gd name="connsiteX144" fmla="*/ 631511 w 2500424"/>
                  <a:gd name="connsiteY144" fmla="*/ 228665 h 1554572"/>
                  <a:gd name="connsiteX145" fmla="*/ 612886 w 2500424"/>
                  <a:gd name="connsiteY145" fmla="*/ 234463 h 1554572"/>
                  <a:gd name="connsiteX146" fmla="*/ 610163 w 2500424"/>
                  <a:gd name="connsiteY146" fmla="*/ 236835 h 1554572"/>
                  <a:gd name="connsiteX147" fmla="*/ 605331 w 2500424"/>
                  <a:gd name="connsiteY147" fmla="*/ 246763 h 1554572"/>
                  <a:gd name="connsiteX148" fmla="*/ 570365 w 2500424"/>
                  <a:gd name="connsiteY148" fmla="*/ 263718 h 1554572"/>
                  <a:gd name="connsiteX149" fmla="*/ 570277 w 2500424"/>
                  <a:gd name="connsiteY149" fmla="*/ 268023 h 1554572"/>
                  <a:gd name="connsiteX150" fmla="*/ 574670 w 2500424"/>
                  <a:gd name="connsiteY150" fmla="*/ 267496 h 1554572"/>
                  <a:gd name="connsiteX151" fmla="*/ 570892 w 2500424"/>
                  <a:gd name="connsiteY151" fmla="*/ 270922 h 1554572"/>
                  <a:gd name="connsiteX152" fmla="*/ 552443 w 2500424"/>
                  <a:gd name="connsiteY152" fmla="*/ 283661 h 1554572"/>
                  <a:gd name="connsiteX153" fmla="*/ 536453 w 2500424"/>
                  <a:gd name="connsiteY153" fmla="*/ 292622 h 1554572"/>
                  <a:gd name="connsiteX154" fmla="*/ 524505 w 2500424"/>
                  <a:gd name="connsiteY154" fmla="*/ 304131 h 1554572"/>
                  <a:gd name="connsiteX155" fmla="*/ 504035 w 2500424"/>
                  <a:gd name="connsiteY155" fmla="*/ 323898 h 1554572"/>
                  <a:gd name="connsiteX156" fmla="*/ 475395 w 2500424"/>
                  <a:gd name="connsiteY156" fmla="*/ 348761 h 1554572"/>
                  <a:gd name="connsiteX157" fmla="*/ 455101 w 2500424"/>
                  <a:gd name="connsiteY157" fmla="*/ 360182 h 1554572"/>
                  <a:gd name="connsiteX158" fmla="*/ 451675 w 2500424"/>
                  <a:gd name="connsiteY158" fmla="*/ 361324 h 1554572"/>
                  <a:gd name="connsiteX159" fmla="*/ 455892 w 2500424"/>
                  <a:gd name="connsiteY159" fmla="*/ 362905 h 1554572"/>
                  <a:gd name="connsiteX160" fmla="*/ 459406 w 2500424"/>
                  <a:gd name="connsiteY160" fmla="*/ 365453 h 1554572"/>
                  <a:gd name="connsiteX161" fmla="*/ 456067 w 2500424"/>
                  <a:gd name="connsiteY161" fmla="*/ 368089 h 1554572"/>
                  <a:gd name="connsiteX162" fmla="*/ 448687 w 2500424"/>
                  <a:gd name="connsiteY162" fmla="*/ 372393 h 1554572"/>
                  <a:gd name="connsiteX163" fmla="*/ 423210 w 2500424"/>
                  <a:gd name="connsiteY163" fmla="*/ 393215 h 1554572"/>
                  <a:gd name="connsiteX164" fmla="*/ 412755 w 2500424"/>
                  <a:gd name="connsiteY164" fmla="*/ 406656 h 1554572"/>
                  <a:gd name="connsiteX165" fmla="*/ 400368 w 2500424"/>
                  <a:gd name="connsiteY165" fmla="*/ 415354 h 1554572"/>
                  <a:gd name="connsiteX166" fmla="*/ 393428 w 2500424"/>
                  <a:gd name="connsiteY166" fmla="*/ 417375 h 1554572"/>
                  <a:gd name="connsiteX167" fmla="*/ 389650 w 2500424"/>
                  <a:gd name="connsiteY167" fmla="*/ 422822 h 1554572"/>
                  <a:gd name="connsiteX168" fmla="*/ 395097 w 2500424"/>
                  <a:gd name="connsiteY168" fmla="*/ 420801 h 1554572"/>
                  <a:gd name="connsiteX169" fmla="*/ 398611 w 2500424"/>
                  <a:gd name="connsiteY169" fmla="*/ 421240 h 1554572"/>
                  <a:gd name="connsiteX170" fmla="*/ 397820 w 2500424"/>
                  <a:gd name="connsiteY170" fmla="*/ 425633 h 1554572"/>
                  <a:gd name="connsiteX171" fmla="*/ 372343 w 2500424"/>
                  <a:gd name="connsiteY171" fmla="*/ 449441 h 1554572"/>
                  <a:gd name="connsiteX172" fmla="*/ 365841 w 2500424"/>
                  <a:gd name="connsiteY172" fmla="*/ 458051 h 1554572"/>
                  <a:gd name="connsiteX173" fmla="*/ 348007 w 2500424"/>
                  <a:gd name="connsiteY173" fmla="*/ 480805 h 1554572"/>
                  <a:gd name="connsiteX174" fmla="*/ 343878 w 2500424"/>
                  <a:gd name="connsiteY174" fmla="*/ 483265 h 1554572"/>
                  <a:gd name="connsiteX175" fmla="*/ 338870 w 2500424"/>
                  <a:gd name="connsiteY175" fmla="*/ 491523 h 1554572"/>
                  <a:gd name="connsiteX176" fmla="*/ 338695 w 2500424"/>
                  <a:gd name="connsiteY176" fmla="*/ 495301 h 1554572"/>
                  <a:gd name="connsiteX177" fmla="*/ 320685 w 2500424"/>
                  <a:gd name="connsiteY177" fmla="*/ 514717 h 1554572"/>
                  <a:gd name="connsiteX178" fmla="*/ 312602 w 2500424"/>
                  <a:gd name="connsiteY178" fmla="*/ 526313 h 1554572"/>
                  <a:gd name="connsiteX179" fmla="*/ 311109 w 2500424"/>
                  <a:gd name="connsiteY179" fmla="*/ 530794 h 1554572"/>
                  <a:gd name="connsiteX180" fmla="*/ 293450 w 2500424"/>
                  <a:gd name="connsiteY180" fmla="*/ 553284 h 1554572"/>
                  <a:gd name="connsiteX181" fmla="*/ 273068 w 2500424"/>
                  <a:gd name="connsiteY181" fmla="*/ 584121 h 1554572"/>
                  <a:gd name="connsiteX182" fmla="*/ 261471 w 2500424"/>
                  <a:gd name="connsiteY182" fmla="*/ 593258 h 1554572"/>
                  <a:gd name="connsiteX183" fmla="*/ 260153 w 2500424"/>
                  <a:gd name="connsiteY183" fmla="*/ 597211 h 1554572"/>
                  <a:gd name="connsiteX184" fmla="*/ 259978 w 2500424"/>
                  <a:gd name="connsiteY184" fmla="*/ 605206 h 1554572"/>
                  <a:gd name="connsiteX185" fmla="*/ 240035 w 2500424"/>
                  <a:gd name="connsiteY185" fmla="*/ 628487 h 1554572"/>
                  <a:gd name="connsiteX186" fmla="*/ 238190 w 2500424"/>
                  <a:gd name="connsiteY186" fmla="*/ 632792 h 1554572"/>
                  <a:gd name="connsiteX187" fmla="*/ 218423 w 2500424"/>
                  <a:gd name="connsiteY187" fmla="*/ 669163 h 1554572"/>
                  <a:gd name="connsiteX188" fmla="*/ 217720 w 2500424"/>
                  <a:gd name="connsiteY188" fmla="*/ 671448 h 1554572"/>
                  <a:gd name="connsiteX189" fmla="*/ 202521 w 2500424"/>
                  <a:gd name="connsiteY189" fmla="*/ 700352 h 1554572"/>
                  <a:gd name="connsiteX190" fmla="*/ 198568 w 2500424"/>
                  <a:gd name="connsiteY190" fmla="*/ 703690 h 1554572"/>
                  <a:gd name="connsiteX191" fmla="*/ 186971 w 2500424"/>
                  <a:gd name="connsiteY191" fmla="*/ 710367 h 1554572"/>
                  <a:gd name="connsiteX192" fmla="*/ 184511 w 2500424"/>
                  <a:gd name="connsiteY192" fmla="*/ 715638 h 1554572"/>
                  <a:gd name="connsiteX193" fmla="*/ 189870 w 2500424"/>
                  <a:gd name="connsiteY193" fmla="*/ 715023 h 1554572"/>
                  <a:gd name="connsiteX194" fmla="*/ 194527 w 2500424"/>
                  <a:gd name="connsiteY194" fmla="*/ 712563 h 1554572"/>
                  <a:gd name="connsiteX195" fmla="*/ 193999 w 2500424"/>
                  <a:gd name="connsiteY195" fmla="*/ 718625 h 1554572"/>
                  <a:gd name="connsiteX196" fmla="*/ 175550 w 2500424"/>
                  <a:gd name="connsiteY196" fmla="*/ 747705 h 1554572"/>
                  <a:gd name="connsiteX197" fmla="*/ 171070 w 2500424"/>
                  <a:gd name="connsiteY197" fmla="*/ 757720 h 1554572"/>
                  <a:gd name="connsiteX198" fmla="*/ 155432 w 2500424"/>
                  <a:gd name="connsiteY198" fmla="*/ 788996 h 1554572"/>
                  <a:gd name="connsiteX199" fmla="*/ 155080 w 2500424"/>
                  <a:gd name="connsiteY199" fmla="*/ 796464 h 1554572"/>
                  <a:gd name="connsiteX200" fmla="*/ 155344 w 2500424"/>
                  <a:gd name="connsiteY200" fmla="*/ 801296 h 1554572"/>
                  <a:gd name="connsiteX201" fmla="*/ 139882 w 2500424"/>
                  <a:gd name="connsiteY201" fmla="*/ 830287 h 1554572"/>
                  <a:gd name="connsiteX202" fmla="*/ 139618 w 2500424"/>
                  <a:gd name="connsiteY202" fmla="*/ 836086 h 1554572"/>
                  <a:gd name="connsiteX203" fmla="*/ 139618 w 2500424"/>
                  <a:gd name="connsiteY203" fmla="*/ 841005 h 1554572"/>
                  <a:gd name="connsiteX204" fmla="*/ 125825 w 2500424"/>
                  <a:gd name="connsiteY204" fmla="*/ 873336 h 1554572"/>
                  <a:gd name="connsiteX205" fmla="*/ 123980 w 2500424"/>
                  <a:gd name="connsiteY205" fmla="*/ 876498 h 1554572"/>
                  <a:gd name="connsiteX206" fmla="*/ 116073 w 2500424"/>
                  <a:gd name="connsiteY206" fmla="*/ 901010 h 1554572"/>
                  <a:gd name="connsiteX207" fmla="*/ 112647 w 2500424"/>
                  <a:gd name="connsiteY207" fmla="*/ 915330 h 1554572"/>
                  <a:gd name="connsiteX208" fmla="*/ 97712 w 2500424"/>
                  <a:gd name="connsiteY208" fmla="*/ 965494 h 1554572"/>
                  <a:gd name="connsiteX209" fmla="*/ 94110 w 2500424"/>
                  <a:gd name="connsiteY209" fmla="*/ 973138 h 1554572"/>
                  <a:gd name="connsiteX210" fmla="*/ 92177 w 2500424"/>
                  <a:gd name="connsiteY210" fmla="*/ 985086 h 1554572"/>
                  <a:gd name="connsiteX211" fmla="*/ 92001 w 2500424"/>
                  <a:gd name="connsiteY211" fmla="*/ 988512 h 1554572"/>
                  <a:gd name="connsiteX212" fmla="*/ 82689 w 2500424"/>
                  <a:gd name="connsiteY212" fmla="*/ 1017416 h 1554572"/>
                  <a:gd name="connsiteX213" fmla="*/ 76451 w 2500424"/>
                  <a:gd name="connsiteY213" fmla="*/ 1030682 h 1554572"/>
                  <a:gd name="connsiteX214" fmla="*/ 75924 w 2500424"/>
                  <a:gd name="connsiteY214" fmla="*/ 1036832 h 1554572"/>
                  <a:gd name="connsiteX215" fmla="*/ 75485 w 2500424"/>
                  <a:gd name="connsiteY215" fmla="*/ 1056862 h 1554572"/>
                  <a:gd name="connsiteX216" fmla="*/ 64064 w 2500424"/>
                  <a:gd name="connsiteY216" fmla="*/ 1068898 h 1554572"/>
                  <a:gd name="connsiteX217" fmla="*/ 62307 w 2500424"/>
                  <a:gd name="connsiteY217" fmla="*/ 1070743 h 1554572"/>
                  <a:gd name="connsiteX218" fmla="*/ 61867 w 2500424"/>
                  <a:gd name="connsiteY218" fmla="*/ 1075224 h 1554572"/>
                  <a:gd name="connsiteX219" fmla="*/ 66260 w 2500424"/>
                  <a:gd name="connsiteY219" fmla="*/ 1073115 h 1554572"/>
                  <a:gd name="connsiteX220" fmla="*/ 69159 w 2500424"/>
                  <a:gd name="connsiteY220" fmla="*/ 1069162 h 1554572"/>
                  <a:gd name="connsiteX221" fmla="*/ 72586 w 2500424"/>
                  <a:gd name="connsiteY221" fmla="*/ 1067932 h 1554572"/>
                  <a:gd name="connsiteX222" fmla="*/ 72058 w 2500424"/>
                  <a:gd name="connsiteY222" fmla="*/ 1071358 h 1554572"/>
                  <a:gd name="connsiteX223" fmla="*/ 66348 w 2500424"/>
                  <a:gd name="connsiteY223" fmla="*/ 1100438 h 1554572"/>
                  <a:gd name="connsiteX224" fmla="*/ 64591 w 2500424"/>
                  <a:gd name="connsiteY224" fmla="*/ 1104918 h 1554572"/>
                  <a:gd name="connsiteX225" fmla="*/ 62658 w 2500424"/>
                  <a:gd name="connsiteY225" fmla="*/ 1115988 h 1554572"/>
                  <a:gd name="connsiteX226" fmla="*/ 61516 w 2500424"/>
                  <a:gd name="connsiteY226" fmla="*/ 1135667 h 1554572"/>
                  <a:gd name="connsiteX227" fmla="*/ 54312 w 2500424"/>
                  <a:gd name="connsiteY227" fmla="*/ 1152271 h 1554572"/>
                  <a:gd name="connsiteX228" fmla="*/ 56772 w 2500424"/>
                  <a:gd name="connsiteY228" fmla="*/ 1157455 h 1554572"/>
                  <a:gd name="connsiteX229" fmla="*/ 58353 w 2500424"/>
                  <a:gd name="connsiteY229" fmla="*/ 1160003 h 1554572"/>
                  <a:gd name="connsiteX230" fmla="*/ 53170 w 2500424"/>
                  <a:gd name="connsiteY230" fmla="*/ 1193211 h 1554572"/>
                  <a:gd name="connsiteX231" fmla="*/ 51852 w 2500424"/>
                  <a:gd name="connsiteY231" fmla="*/ 1196462 h 1554572"/>
                  <a:gd name="connsiteX232" fmla="*/ 52291 w 2500424"/>
                  <a:gd name="connsiteY232" fmla="*/ 1220973 h 1554572"/>
                  <a:gd name="connsiteX233" fmla="*/ 47284 w 2500424"/>
                  <a:gd name="connsiteY233" fmla="*/ 1248471 h 1554572"/>
                  <a:gd name="connsiteX234" fmla="*/ 46493 w 2500424"/>
                  <a:gd name="connsiteY234" fmla="*/ 1256378 h 1554572"/>
                  <a:gd name="connsiteX235" fmla="*/ 48601 w 2500424"/>
                  <a:gd name="connsiteY235" fmla="*/ 1304873 h 1554572"/>
                  <a:gd name="connsiteX236" fmla="*/ 50446 w 2500424"/>
                  <a:gd name="connsiteY236" fmla="*/ 1314010 h 1554572"/>
                  <a:gd name="connsiteX237" fmla="*/ 48162 w 2500424"/>
                  <a:gd name="connsiteY237" fmla="*/ 1345813 h 1554572"/>
                  <a:gd name="connsiteX238" fmla="*/ 48865 w 2500424"/>
                  <a:gd name="connsiteY238" fmla="*/ 1353193 h 1554572"/>
                  <a:gd name="connsiteX239" fmla="*/ 50534 w 2500424"/>
                  <a:gd name="connsiteY239" fmla="*/ 1358991 h 1554572"/>
                  <a:gd name="connsiteX240" fmla="*/ 50095 w 2500424"/>
                  <a:gd name="connsiteY240" fmla="*/ 1375332 h 1554572"/>
                  <a:gd name="connsiteX241" fmla="*/ 50271 w 2500424"/>
                  <a:gd name="connsiteY241" fmla="*/ 1392112 h 1554572"/>
                  <a:gd name="connsiteX242" fmla="*/ 55190 w 2500424"/>
                  <a:gd name="connsiteY242" fmla="*/ 1424706 h 1554572"/>
                  <a:gd name="connsiteX243" fmla="*/ 54663 w 2500424"/>
                  <a:gd name="connsiteY243" fmla="*/ 1436039 h 1554572"/>
                  <a:gd name="connsiteX244" fmla="*/ 58265 w 2500424"/>
                  <a:gd name="connsiteY244" fmla="*/ 1460550 h 1554572"/>
                  <a:gd name="connsiteX245" fmla="*/ 63361 w 2500424"/>
                  <a:gd name="connsiteY245" fmla="*/ 1493847 h 1554572"/>
                  <a:gd name="connsiteX246" fmla="*/ 63712 w 2500424"/>
                  <a:gd name="connsiteY246" fmla="*/ 1506849 h 1554572"/>
                  <a:gd name="connsiteX247" fmla="*/ 68105 w 2500424"/>
                  <a:gd name="connsiteY247" fmla="*/ 1524771 h 1554572"/>
                  <a:gd name="connsiteX248" fmla="*/ 68720 w 2500424"/>
                  <a:gd name="connsiteY248" fmla="*/ 1530833 h 1554572"/>
                  <a:gd name="connsiteX249" fmla="*/ 70477 w 2500424"/>
                  <a:gd name="connsiteY249" fmla="*/ 1545066 h 1554572"/>
                  <a:gd name="connsiteX250" fmla="*/ 68281 w 2500424"/>
                  <a:gd name="connsiteY250" fmla="*/ 1550161 h 1554572"/>
                  <a:gd name="connsiteX251" fmla="*/ 60198 w 2500424"/>
                  <a:gd name="connsiteY251" fmla="*/ 1552621 h 1554572"/>
                  <a:gd name="connsiteX252" fmla="*/ 32700 w 2500424"/>
                  <a:gd name="connsiteY252" fmla="*/ 1552533 h 1554572"/>
                  <a:gd name="connsiteX253" fmla="*/ 24266 w 2500424"/>
                  <a:gd name="connsiteY253" fmla="*/ 1548316 h 1554572"/>
                  <a:gd name="connsiteX254" fmla="*/ 16798 w 2500424"/>
                  <a:gd name="connsiteY254" fmla="*/ 1527934 h 1554572"/>
                  <a:gd name="connsiteX255" fmla="*/ 11439 w 2500424"/>
                  <a:gd name="connsiteY255" fmla="*/ 1486819 h 1554572"/>
                  <a:gd name="connsiteX256" fmla="*/ 8540 w 2500424"/>
                  <a:gd name="connsiteY256" fmla="*/ 1455191 h 1554572"/>
                  <a:gd name="connsiteX257" fmla="*/ 6432 w 2500424"/>
                  <a:gd name="connsiteY257" fmla="*/ 1444297 h 1554572"/>
                  <a:gd name="connsiteX258" fmla="*/ 6695 w 2500424"/>
                  <a:gd name="connsiteY258" fmla="*/ 1435688 h 1554572"/>
                  <a:gd name="connsiteX259" fmla="*/ 6344 w 2500424"/>
                  <a:gd name="connsiteY259" fmla="*/ 1425497 h 1554572"/>
                  <a:gd name="connsiteX260" fmla="*/ 5905 w 2500424"/>
                  <a:gd name="connsiteY260" fmla="*/ 1416536 h 1554572"/>
                  <a:gd name="connsiteX261" fmla="*/ 721 w 2500424"/>
                  <a:gd name="connsiteY261" fmla="*/ 1360573 h 1554572"/>
                  <a:gd name="connsiteX262" fmla="*/ 721 w 2500424"/>
                  <a:gd name="connsiteY262" fmla="*/ 1359255 h 1554572"/>
                  <a:gd name="connsiteX263" fmla="*/ 1248 w 2500424"/>
                  <a:gd name="connsiteY263" fmla="*/ 1337643 h 1554572"/>
                  <a:gd name="connsiteX264" fmla="*/ 2390 w 2500424"/>
                  <a:gd name="connsiteY264" fmla="*/ 1316294 h 1554572"/>
                  <a:gd name="connsiteX265" fmla="*/ 809 w 2500424"/>
                  <a:gd name="connsiteY265" fmla="*/ 1290202 h 1554572"/>
                  <a:gd name="connsiteX266" fmla="*/ 985 w 2500424"/>
                  <a:gd name="connsiteY266" fmla="*/ 1281153 h 1554572"/>
                  <a:gd name="connsiteX267" fmla="*/ 5992 w 2500424"/>
                  <a:gd name="connsiteY267" fmla="*/ 1243376 h 1554572"/>
                  <a:gd name="connsiteX268" fmla="*/ 8013 w 2500424"/>
                  <a:gd name="connsiteY268" fmla="*/ 1229319 h 1554572"/>
                  <a:gd name="connsiteX269" fmla="*/ 8540 w 2500424"/>
                  <a:gd name="connsiteY269" fmla="*/ 1224399 h 1554572"/>
                  <a:gd name="connsiteX270" fmla="*/ 8452 w 2500424"/>
                  <a:gd name="connsiteY270" fmla="*/ 1184514 h 1554572"/>
                  <a:gd name="connsiteX271" fmla="*/ 11176 w 2500424"/>
                  <a:gd name="connsiteY271" fmla="*/ 1159388 h 1554572"/>
                  <a:gd name="connsiteX272" fmla="*/ 18995 w 2500424"/>
                  <a:gd name="connsiteY272" fmla="*/ 1103600 h 1554572"/>
                  <a:gd name="connsiteX273" fmla="*/ 23300 w 2500424"/>
                  <a:gd name="connsiteY273" fmla="*/ 1083043 h 1554572"/>
                  <a:gd name="connsiteX274" fmla="*/ 23651 w 2500424"/>
                  <a:gd name="connsiteY274" fmla="*/ 1081286 h 1554572"/>
                  <a:gd name="connsiteX275" fmla="*/ 25584 w 2500424"/>
                  <a:gd name="connsiteY275" fmla="*/ 1060025 h 1554572"/>
                  <a:gd name="connsiteX276" fmla="*/ 31821 w 2500424"/>
                  <a:gd name="connsiteY276" fmla="*/ 1042981 h 1554572"/>
                  <a:gd name="connsiteX277" fmla="*/ 31558 w 2500424"/>
                  <a:gd name="connsiteY277" fmla="*/ 1033230 h 1554572"/>
                  <a:gd name="connsiteX278" fmla="*/ 42364 w 2500424"/>
                  <a:gd name="connsiteY278" fmla="*/ 1000987 h 1554572"/>
                  <a:gd name="connsiteX279" fmla="*/ 42803 w 2500424"/>
                  <a:gd name="connsiteY279" fmla="*/ 993344 h 1554572"/>
                  <a:gd name="connsiteX280" fmla="*/ 49304 w 2500424"/>
                  <a:gd name="connsiteY280" fmla="*/ 959432 h 1554572"/>
                  <a:gd name="connsiteX281" fmla="*/ 59144 w 2500424"/>
                  <a:gd name="connsiteY281" fmla="*/ 922622 h 1554572"/>
                  <a:gd name="connsiteX282" fmla="*/ 72058 w 2500424"/>
                  <a:gd name="connsiteY282" fmla="*/ 890116 h 1554572"/>
                  <a:gd name="connsiteX283" fmla="*/ 74079 w 2500424"/>
                  <a:gd name="connsiteY283" fmla="*/ 884493 h 1554572"/>
                  <a:gd name="connsiteX284" fmla="*/ 82337 w 2500424"/>
                  <a:gd name="connsiteY284" fmla="*/ 853744 h 1554572"/>
                  <a:gd name="connsiteX285" fmla="*/ 92880 w 2500424"/>
                  <a:gd name="connsiteY285" fmla="*/ 825280 h 1554572"/>
                  <a:gd name="connsiteX286" fmla="*/ 105531 w 2500424"/>
                  <a:gd name="connsiteY286" fmla="*/ 796464 h 1554572"/>
                  <a:gd name="connsiteX287" fmla="*/ 126879 w 2500424"/>
                  <a:gd name="connsiteY287" fmla="*/ 744981 h 1554572"/>
                  <a:gd name="connsiteX288" fmla="*/ 142693 w 2500424"/>
                  <a:gd name="connsiteY288" fmla="*/ 714847 h 1554572"/>
                  <a:gd name="connsiteX289" fmla="*/ 144450 w 2500424"/>
                  <a:gd name="connsiteY289" fmla="*/ 713003 h 1554572"/>
                  <a:gd name="connsiteX290" fmla="*/ 153060 w 2500424"/>
                  <a:gd name="connsiteY290" fmla="*/ 691566 h 1554572"/>
                  <a:gd name="connsiteX291" fmla="*/ 163953 w 2500424"/>
                  <a:gd name="connsiteY291" fmla="*/ 674962 h 1554572"/>
                  <a:gd name="connsiteX292" fmla="*/ 166150 w 2500424"/>
                  <a:gd name="connsiteY292" fmla="*/ 669427 h 1554572"/>
                  <a:gd name="connsiteX293" fmla="*/ 168961 w 2500424"/>
                  <a:gd name="connsiteY293" fmla="*/ 660115 h 1554572"/>
                  <a:gd name="connsiteX294" fmla="*/ 187235 w 2500424"/>
                  <a:gd name="connsiteY294" fmla="*/ 636218 h 1554572"/>
                  <a:gd name="connsiteX295" fmla="*/ 189695 w 2500424"/>
                  <a:gd name="connsiteY295" fmla="*/ 632001 h 1554572"/>
                  <a:gd name="connsiteX296" fmla="*/ 212361 w 2500424"/>
                  <a:gd name="connsiteY296" fmla="*/ 587635 h 1554572"/>
                  <a:gd name="connsiteX297" fmla="*/ 242846 w 2500424"/>
                  <a:gd name="connsiteY297" fmla="*/ 541248 h 1554572"/>
                  <a:gd name="connsiteX298" fmla="*/ 254970 w 2500424"/>
                  <a:gd name="connsiteY298" fmla="*/ 526753 h 1554572"/>
                  <a:gd name="connsiteX299" fmla="*/ 275440 w 2500424"/>
                  <a:gd name="connsiteY299" fmla="*/ 496970 h 1554572"/>
                  <a:gd name="connsiteX300" fmla="*/ 292044 w 2500424"/>
                  <a:gd name="connsiteY300" fmla="*/ 475095 h 1554572"/>
                  <a:gd name="connsiteX301" fmla="*/ 318752 w 2500424"/>
                  <a:gd name="connsiteY301" fmla="*/ 441534 h 1554572"/>
                  <a:gd name="connsiteX302" fmla="*/ 343087 w 2500424"/>
                  <a:gd name="connsiteY302" fmla="*/ 412455 h 1554572"/>
                  <a:gd name="connsiteX303" fmla="*/ 373485 w 2500424"/>
                  <a:gd name="connsiteY303" fmla="*/ 379510 h 1554572"/>
                  <a:gd name="connsiteX304" fmla="*/ 391583 w 2500424"/>
                  <a:gd name="connsiteY304" fmla="*/ 361060 h 1554572"/>
                  <a:gd name="connsiteX305" fmla="*/ 413282 w 2500424"/>
                  <a:gd name="connsiteY305" fmla="*/ 344105 h 1554572"/>
                  <a:gd name="connsiteX306" fmla="*/ 420838 w 2500424"/>
                  <a:gd name="connsiteY306" fmla="*/ 334177 h 1554572"/>
                  <a:gd name="connsiteX307" fmla="*/ 488485 w 2500424"/>
                  <a:gd name="connsiteY307" fmla="*/ 272767 h 1554572"/>
                  <a:gd name="connsiteX308" fmla="*/ 521870 w 2500424"/>
                  <a:gd name="connsiteY308" fmla="*/ 246938 h 1554572"/>
                  <a:gd name="connsiteX309" fmla="*/ 557978 w 2500424"/>
                  <a:gd name="connsiteY309" fmla="*/ 217683 h 1554572"/>
                  <a:gd name="connsiteX310" fmla="*/ 592768 w 2500424"/>
                  <a:gd name="connsiteY310" fmla="*/ 193962 h 1554572"/>
                  <a:gd name="connsiteX311" fmla="*/ 609899 w 2500424"/>
                  <a:gd name="connsiteY311" fmla="*/ 186056 h 1554572"/>
                  <a:gd name="connsiteX312" fmla="*/ 625186 w 2500424"/>
                  <a:gd name="connsiteY312" fmla="*/ 174722 h 1554572"/>
                  <a:gd name="connsiteX313" fmla="*/ 664017 w 2500424"/>
                  <a:gd name="connsiteY313" fmla="*/ 151353 h 1554572"/>
                  <a:gd name="connsiteX314" fmla="*/ 701619 w 2500424"/>
                  <a:gd name="connsiteY314" fmla="*/ 131411 h 1554572"/>
                  <a:gd name="connsiteX315" fmla="*/ 722703 w 2500424"/>
                  <a:gd name="connsiteY315" fmla="*/ 119111 h 1554572"/>
                  <a:gd name="connsiteX316" fmla="*/ 768387 w 2500424"/>
                  <a:gd name="connsiteY316" fmla="*/ 99607 h 1554572"/>
                  <a:gd name="connsiteX317" fmla="*/ 776646 w 2500424"/>
                  <a:gd name="connsiteY317" fmla="*/ 97499 h 1554572"/>
                  <a:gd name="connsiteX318" fmla="*/ 786925 w 2500424"/>
                  <a:gd name="connsiteY318" fmla="*/ 93897 h 1554572"/>
                  <a:gd name="connsiteX319" fmla="*/ 817498 w 2500424"/>
                  <a:gd name="connsiteY319" fmla="*/ 78523 h 1554572"/>
                  <a:gd name="connsiteX320" fmla="*/ 853078 w 2500424"/>
                  <a:gd name="connsiteY320" fmla="*/ 63500 h 1554572"/>
                  <a:gd name="connsiteX321" fmla="*/ 866871 w 2500424"/>
                  <a:gd name="connsiteY321" fmla="*/ 58843 h 1554572"/>
                  <a:gd name="connsiteX322" fmla="*/ 912468 w 2500424"/>
                  <a:gd name="connsiteY322" fmla="*/ 45841 h 1554572"/>
                  <a:gd name="connsiteX323" fmla="*/ 940493 w 2500424"/>
                  <a:gd name="connsiteY323" fmla="*/ 37231 h 1554572"/>
                  <a:gd name="connsiteX324" fmla="*/ 941811 w 2500424"/>
                  <a:gd name="connsiteY324" fmla="*/ 37143 h 1554572"/>
                  <a:gd name="connsiteX325" fmla="*/ 984683 w 2500424"/>
                  <a:gd name="connsiteY325" fmla="*/ 26865 h 1554572"/>
                  <a:gd name="connsiteX326" fmla="*/ 1014993 w 2500424"/>
                  <a:gd name="connsiteY326" fmla="*/ 20803 h 1554572"/>
                  <a:gd name="connsiteX327" fmla="*/ 1030543 w 2500424"/>
                  <a:gd name="connsiteY327" fmla="*/ 19133 h 1554572"/>
                  <a:gd name="connsiteX328" fmla="*/ 1046357 w 2500424"/>
                  <a:gd name="connsiteY328" fmla="*/ 16410 h 1554572"/>
                  <a:gd name="connsiteX329" fmla="*/ 1070604 w 2500424"/>
                  <a:gd name="connsiteY329" fmla="*/ 15883 h 1554572"/>
                  <a:gd name="connsiteX330" fmla="*/ 1078160 w 2500424"/>
                  <a:gd name="connsiteY330" fmla="*/ 12632 h 1554572"/>
                  <a:gd name="connsiteX331" fmla="*/ 1106976 w 2500424"/>
                  <a:gd name="connsiteY331" fmla="*/ 7976 h 1554572"/>
                  <a:gd name="connsiteX332" fmla="*/ 1135880 w 2500424"/>
                  <a:gd name="connsiteY332" fmla="*/ 5165 h 1554572"/>
                  <a:gd name="connsiteX333" fmla="*/ 1158546 w 2500424"/>
                  <a:gd name="connsiteY333" fmla="*/ 2968 h 1554572"/>
                  <a:gd name="connsiteX334" fmla="*/ 1186484 w 2500424"/>
                  <a:gd name="connsiteY334" fmla="*/ 948 h 1554572"/>
                  <a:gd name="connsiteX335" fmla="*/ 1211258 w 2500424"/>
                  <a:gd name="connsiteY335" fmla="*/ 3408 h 1554572"/>
                  <a:gd name="connsiteX336" fmla="*/ 1228829 w 2500424"/>
                  <a:gd name="connsiteY336" fmla="*/ 2441 h 1554572"/>
                  <a:gd name="connsiteX337" fmla="*/ 1255712 w 2500424"/>
                  <a:gd name="connsiteY337" fmla="*/ 2353 h 1554572"/>
                  <a:gd name="connsiteX338" fmla="*/ 1281102 w 2500424"/>
                  <a:gd name="connsiteY338" fmla="*/ 7800 h 1554572"/>
                  <a:gd name="connsiteX339" fmla="*/ 1292962 w 2500424"/>
                  <a:gd name="connsiteY339" fmla="*/ 5692 h 1554572"/>
                  <a:gd name="connsiteX340" fmla="*/ 1323623 w 2500424"/>
                  <a:gd name="connsiteY340" fmla="*/ 7449 h 1554572"/>
                  <a:gd name="connsiteX341" fmla="*/ 1335396 w 2500424"/>
                  <a:gd name="connsiteY341" fmla="*/ 5604 h 1554572"/>
                  <a:gd name="connsiteX342" fmla="*/ 1390919 w 2500424"/>
                  <a:gd name="connsiteY342" fmla="*/ 10612 h 1554572"/>
                  <a:gd name="connsiteX343" fmla="*/ 1416046 w 2500424"/>
                  <a:gd name="connsiteY343" fmla="*/ 13423 h 1554572"/>
                  <a:gd name="connsiteX344" fmla="*/ 1426588 w 2500424"/>
                  <a:gd name="connsiteY344" fmla="*/ 16410 h 1554572"/>
                  <a:gd name="connsiteX345" fmla="*/ 1432211 w 2500424"/>
                  <a:gd name="connsiteY345" fmla="*/ 18343 h 1554572"/>
                  <a:gd name="connsiteX346" fmla="*/ 1457600 w 2500424"/>
                  <a:gd name="connsiteY346" fmla="*/ 18606 h 1554572"/>
                  <a:gd name="connsiteX347" fmla="*/ 1469285 w 2500424"/>
                  <a:gd name="connsiteY347" fmla="*/ 22120 h 1554572"/>
                  <a:gd name="connsiteX348" fmla="*/ 1473765 w 2500424"/>
                  <a:gd name="connsiteY348" fmla="*/ 23614 h 1554572"/>
                  <a:gd name="connsiteX349" fmla="*/ 1510313 w 2500424"/>
                  <a:gd name="connsiteY349" fmla="*/ 28182 h 1554572"/>
                  <a:gd name="connsiteX350" fmla="*/ 1550110 w 2500424"/>
                  <a:gd name="connsiteY350" fmla="*/ 36880 h 1554572"/>
                  <a:gd name="connsiteX351" fmla="*/ 1559423 w 2500424"/>
                  <a:gd name="connsiteY351" fmla="*/ 39603 h 1554572"/>
                  <a:gd name="connsiteX352" fmla="*/ 1605634 w 2500424"/>
                  <a:gd name="connsiteY352" fmla="*/ 52518 h 1554572"/>
                  <a:gd name="connsiteX353" fmla="*/ 1609499 w 2500424"/>
                  <a:gd name="connsiteY353" fmla="*/ 52606 h 1554572"/>
                  <a:gd name="connsiteX354" fmla="*/ 1625137 w 2500424"/>
                  <a:gd name="connsiteY354" fmla="*/ 58404 h 1554572"/>
                  <a:gd name="connsiteX355" fmla="*/ 1642181 w 2500424"/>
                  <a:gd name="connsiteY355" fmla="*/ 63236 h 1554572"/>
                  <a:gd name="connsiteX356" fmla="*/ 1676796 w 2500424"/>
                  <a:gd name="connsiteY356" fmla="*/ 77732 h 1554572"/>
                  <a:gd name="connsiteX357" fmla="*/ 1699286 w 2500424"/>
                  <a:gd name="connsiteY357" fmla="*/ 86693 h 1554572"/>
                  <a:gd name="connsiteX358" fmla="*/ 1711849 w 2500424"/>
                  <a:gd name="connsiteY358" fmla="*/ 94424 h 1554572"/>
                  <a:gd name="connsiteX359" fmla="*/ 1720195 w 2500424"/>
                  <a:gd name="connsiteY359" fmla="*/ 99432 h 1554572"/>
                  <a:gd name="connsiteX360" fmla="*/ 1755512 w 2500424"/>
                  <a:gd name="connsiteY360" fmla="*/ 112610 h 1554572"/>
                  <a:gd name="connsiteX361" fmla="*/ 1778003 w 2500424"/>
                  <a:gd name="connsiteY361" fmla="*/ 121483 h 1554572"/>
                  <a:gd name="connsiteX362" fmla="*/ 1807873 w 2500424"/>
                  <a:gd name="connsiteY362" fmla="*/ 138000 h 1554572"/>
                  <a:gd name="connsiteX363" fmla="*/ 1837656 w 2500424"/>
                  <a:gd name="connsiteY363" fmla="*/ 154780 h 1554572"/>
                  <a:gd name="connsiteX364" fmla="*/ 1848637 w 2500424"/>
                  <a:gd name="connsiteY364" fmla="*/ 163038 h 1554572"/>
                  <a:gd name="connsiteX365" fmla="*/ 1857774 w 2500424"/>
                  <a:gd name="connsiteY365" fmla="*/ 169188 h 1554572"/>
                  <a:gd name="connsiteX366" fmla="*/ 1880089 w 2500424"/>
                  <a:gd name="connsiteY366" fmla="*/ 179027 h 1554572"/>
                  <a:gd name="connsiteX367" fmla="*/ 1888962 w 2500424"/>
                  <a:gd name="connsiteY367" fmla="*/ 186671 h 1554572"/>
                  <a:gd name="connsiteX368" fmla="*/ 1894761 w 2500424"/>
                  <a:gd name="connsiteY368" fmla="*/ 190536 h 1554572"/>
                  <a:gd name="connsiteX369" fmla="*/ 1920063 w 2500424"/>
                  <a:gd name="connsiteY369" fmla="*/ 205559 h 1554572"/>
                  <a:gd name="connsiteX370" fmla="*/ 1941587 w 2500424"/>
                  <a:gd name="connsiteY370" fmla="*/ 220143 h 1554572"/>
                  <a:gd name="connsiteX371" fmla="*/ 1965132 w 2500424"/>
                  <a:gd name="connsiteY371" fmla="*/ 242282 h 1554572"/>
                  <a:gd name="connsiteX372" fmla="*/ 1968646 w 2500424"/>
                  <a:gd name="connsiteY372" fmla="*/ 245884 h 1554572"/>
                  <a:gd name="connsiteX373" fmla="*/ 1993157 w 2500424"/>
                  <a:gd name="connsiteY373" fmla="*/ 259589 h 1554572"/>
                  <a:gd name="connsiteX374" fmla="*/ 1997374 w 2500424"/>
                  <a:gd name="connsiteY374" fmla="*/ 261873 h 1554572"/>
                  <a:gd name="connsiteX375" fmla="*/ 2011782 w 2500424"/>
                  <a:gd name="connsiteY375" fmla="*/ 274173 h 1554572"/>
                  <a:gd name="connsiteX376" fmla="*/ 2032252 w 2500424"/>
                  <a:gd name="connsiteY376" fmla="*/ 291304 h 1554572"/>
                  <a:gd name="connsiteX377" fmla="*/ 2067042 w 2500424"/>
                  <a:gd name="connsiteY377" fmla="*/ 321087 h 1554572"/>
                  <a:gd name="connsiteX378" fmla="*/ 2081713 w 2500424"/>
                  <a:gd name="connsiteY378" fmla="*/ 338570 h 1554572"/>
                  <a:gd name="connsiteX379" fmla="*/ 2106488 w 2500424"/>
                  <a:gd name="connsiteY379" fmla="*/ 361412 h 1554572"/>
                  <a:gd name="connsiteX380" fmla="*/ 2117206 w 2500424"/>
                  <a:gd name="connsiteY380" fmla="*/ 379773 h 1554572"/>
                  <a:gd name="connsiteX381" fmla="*/ 2120633 w 2500424"/>
                  <a:gd name="connsiteY381" fmla="*/ 380652 h 1554572"/>
                  <a:gd name="connsiteX382" fmla="*/ 2130384 w 2500424"/>
                  <a:gd name="connsiteY382" fmla="*/ 384342 h 1554572"/>
                  <a:gd name="connsiteX383" fmla="*/ 2147867 w 2500424"/>
                  <a:gd name="connsiteY383" fmla="*/ 405690 h 1554572"/>
                  <a:gd name="connsiteX384" fmla="*/ 2170709 w 2500424"/>
                  <a:gd name="connsiteY384" fmla="*/ 430026 h 1554572"/>
                  <a:gd name="connsiteX385" fmla="*/ 2188280 w 2500424"/>
                  <a:gd name="connsiteY385" fmla="*/ 450232 h 1554572"/>
                  <a:gd name="connsiteX386" fmla="*/ 2222719 w 2500424"/>
                  <a:gd name="connsiteY386" fmla="*/ 492314 h 1554572"/>
                  <a:gd name="connsiteX387" fmla="*/ 2227287 w 2500424"/>
                  <a:gd name="connsiteY387" fmla="*/ 499518 h 1554572"/>
                  <a:gd name="connsiteX388" fmla="*/ 2256015 w 2500424"/>
                  <a:gd name="connsiteY388" fmla="*/ 541424 h 1554572"/>
                  <a:gd name="connsiteX389" fmla="*/ 2283074 w 2500424"/>
                  <a:gd name="connsiteY389" fmla="*/ 581310 h 1554572"/>
                  <a:gd name="connsiteX390" fmla="*/ 2300469 w 2500424"/>
                  <a:gd name="connsiteY390" fmla="*/ 606875 h 1554572"/>
                  <a:gd name="connsiteX391" fmla="*/ 2311276 w 2500424"/>
                  <a:gd name="connsiteY391" fmla="*/ 631211 h 1554572"/>
                  <a:gd name="connsiteX392" fmla="*/ 2312857 w 2500424"/>
                  <a:gd name="connsiteY392" fmla="*/ 637097 h 1554572"/>
                  <a:gd name="connsiteX393" fmla="*/ 2327704 w 2500424"/>
                  <a:gd name="connsiteY393" fmla="*/ 657128 h 1554572"/>
                  <a:gd name="connsiteX394" fmla="*/ 2334908 w 2500424"/>
                  <a:gd name="connsiteY394" fmla="*/ 676455 h 1554572"/>
                  <a:gd name="connsiteX395" fmla="*/ 2339652 w 2500424"/>
                  <a:gd name="connsiteY395" fmla="*/ 680233 h 1554572"/>
                  <a:gd name="connsiteX396" fmla="*/ 2345275 w 2500424"/>
                  <a:gd name="connsiteY396" fmla="*/ 687876 h 1554572"/>
                  <a:gd name="connsiteX397" fmla="*/ 2355905 w 2500424"/>
                  <a:gd name="connsiteY397" fmla="*/ 713617 h 1554572"/>
                  <a:gd name="connsiteX398" fmla="*/ 2366360 w 2500424"/>
                  <a:gd name="connsiteY398" fmla="*/ 730222 h 1554572"/>
                  <a:gd name="connsiteX399" fmla="*/ 2384194 w 2500424"/>
                  <a:gd name="connsiteY399" fmla="*/ 769932 h 1554572"/>
                  <a:gd name="connsiteX400" fmla="*/ 2398602 w 2500424"/>
                  <a:gd name="connsiteY400" fmla="*/ 804722 h 1554572"/>
                  <a:gd name="connsiteX401" fmla="*/ 2409057 w 2500424"/>
                  <a:gd name="connsiteY401" fmla="*/ 833011 h 1554572"/>
                  <a:gd name="connsiteX402" fmla="*/ 2410814 w 2500424"/>
                  <a:gd name="connsiteY402" fmla="*/ 842763 h 1554572"/>
                  <a:gd name="connsiteX403" fmla="*/ 2411868 w 2500424"/>
                  <a:gd name="connsiteY403" fmla="*/ 848737 h 1554572"/>
                  <a:gd name="connsiteX404" fmla="*/ 2425485 w 2500424"/>
                  <a:gd name="connsiteY404" fmla="*/ 876059 h 1554572"/>
                  <a:gd name="connsiteX405" fmla="*/ 2426452 w 2500424"/>
                  <a:gd name="connsiteY405" fmla="*/ 883439 h 1554572"/>
                  <a:gd name="connsiteX406" fmla="*/ 2429966 w 2500424"/>
                  <a:gd name="connsiteY406" fmla="*/ 893893 h 1554572"/>
                  <a:gd name="connsiteX407" fmla="*/ 2442178 w 2500424"/>
                  <a:gd name="connsiteY407" fmla="*/ 922885 h 1554572"/>
                  <a:gd name="connsiteX408" fmla="*/ 2444989 w 2500424"/>
                  <a:gd name="connsiteY408" fmla="*/ 938787 h 1554572"/>
                  <a:gd name="connsiteX409" fmla="*/ 2458431 w 2500424"/>
                  <a:gd name="connsiteY409" fmla="*/ 998879 h 1554572"/>
                  <a:gd name="connsiteX410" fmla="*/ 2466513 w 2500424"/>
                  <a:gd name="connsiteY410" fmla="*/ 1024181 h 1554572"/>
                  <a:gd name="connsiteX411" fmla="*/ 2468621 w 2500424"/>
                  <a:gd name="connsiteY411" fmla="*/ 1040873 h 1554572"/>
                  <a:gd name="connsiteX412" fmla="*/ 2468709 w 2500424"/>
                  <a:gd name="connsiteY412" fmla="*/ 1044651 h 1554572"/>
                  <a:gd name="connsiteX413" fmla="*/ 2479252 w 2500424"/>
                  <a:gd name="connsiteY413" fmla="*/ 1084975 h 1554572"/>
                  <a:gd name="connsiteX414" fmla="*/ 2486807 w 2500424"/>
                  <a:gd name="connsiteY414" fmla="*/ 1123719 h 1554572"/>
                  <a:gd name="connsiteX415" fmla="*/ 2489443 w 2500424"/>
                  <a:gd name="connsiteY415" fmla="*/ 1147527 h 1554572"/>
                  <a:gd name="connsiteX416" fmla="*/ 2492518 w 2500424"/>
                  <a:gd name="connsiteY416" fmla="*/ 1183020 h 1554572"/>
                  <a:gd name="connsiteX417" fmla="*/ 2494626 w 2500424"/>
                  <a:gd name="connsiteY417" fmla="*/ 1220007 h 1554572"/>
                  <a:gd name="connsiteX418" fmla="*/ 2496911 w 2500424"/>
                  <a:gd name="connsiteY418" fmla="*/ 1239247 h 1554572"/>
                  <a:gd name="connsiteX419" fmla="*/ 2499546 w 2500424"/>
                  <a:gd name="connsiteY419" fmla="*/ 1259102 h 1554572"/>
                  <a:gd name="connsiteX420" fmla="*/ 2499898 w 2500424"/>
                  <a:gd name="connsiteY420" fmla="*/ 1261474 h 1554572"/>
                  <a:gd name="connsiteX421" fmla="*/ 2500425 w 2500424"/>
                  <a:gd name="connsiteY421" fmla="*/ 1294770 h 1554572"/>
                  <a:gd name="connsiteX422" fmla="*/ 2499898 w 2500424"/>
                  <a:gd name="connsiteY422" fmla="*/ 1329297 h 1554572"/>
                  <a:gd name="connsiteX423" fmla="*/ 2499898 w 2500424"/>
                  <a:gd name="connsiteY423" fmla="*/ 1366020 h 1554572"/>
                  <a:gd name="connsiteX424" fmla="*/ 2497965 w 2500424"/>
                  <a:gd name="connsiteY424" fmla="*/ 1374366 h 1554572"/>
                  <a:gd name="connsiteX425" fmla="*/ 2497350 w 2500424"/>
                  <a:gd name="connsiteY425" fmla="*/ 1396856 h 1554572"/>
                  <a:gd name="connsiteX426" fmla="*/ 2492781 w 2500424"/>
                  <a:gd name="connsiteY426" fmla="*/ 1429538 h 1554572"/>
                  <a:gd name="connsiteX427" fmla="*/ 2492254 w 2500424"/>
                  <a:gd name="connsiteY427" fmla="*/ 1434370 h 1554572"/>
                  <a:gd name="connsiteX428" fmla="*/ 2493045 w 2500424"/>
                  <a:gd name="connsiteY428" fmla="*/ 1454576 h 1554572"/>
                  <a:gd name="connsiteX429" fmla="*/ 2491200 w 2500424"/>
                  <a:gd name="connsiteY429" fmla="*/ 1470302 h 1554572"/>
                  <a:gd name="connsiteX430" fmla="*/ 2489531 w 2500424"/>
                  <a:gd name="connsiteY430" fmla="*/ 1485764 h 1554572"/>
                  <a:gd name="connsiteX431" fmla="*/ 2484259 w 2500424"/>
                  <a:gd name="connsiteY431" fmla="*/ 1529428 h 1554572"/>
                  <a:gd name="connsiteX432" fmla="*/ 2480570 w 2500424"/>
                  <a:gd name="connsiteY432" fmla="*/ 1546208 h 1554572"/>
                  <a:gd name="connsiteX433" fmla="*/ 2468534 w 2500424"/>
                  <a:gd name="connsiteY433" fmla="*/ 1554378 h 1554572"/>
                  <a:gd name="connsiteX434" fmla="*/ 2437082 w 2500424"/>
                  <a:gd name="connsiteY434" fmla="*/ 1554554 h 1554572"/>
                  <a:gd name="connsiteX435" fmla="*/ 2431723 w 2500424"/>
                  <a:gd name="connsiteY435" fmla="*/ 1548404 h 1554572"/>
                  <a:gd name="connsiteX436" fmla="*/ 2431899 w 2500424"/>
                  <a:gd name="connsiteY436" fmla="*/ 1528198 h 1554572"/>
                  <a:gd name="connsiteX437" fmla="*/ 2432689 w 2500424"/>
                  <a:gd name="connsiteY437" fmla="*/ 1526089 h 1554572"/>
                  <a:gd name="connsiteX438" fmla="*/ 2437170 w 2500424"/>
                  <a:gd name="connsiteY438" fmla="*/ 1507728 h 1554572"/>
                  <a:gd name="connsiteX439" fmla="*/ 2439630 w 2500424"/>
                  <a:gd name="connsiteY439" fmla="*/ 1483919 h 1554572"/>
                  <a:gd name="connsiteX440" fmla="*/ 2442002 w 2500424"/>
                  <a:gd name="connsiteY440" fmla="*/ 1469248 h 1554572"/>
                  <a:gd name="connsiteX441" fmla="*/ 2442529 w 2500424"/>
                  <a:gd name="connsiteY441" fmla="*/ 1456860 h 1554572"/>
                  <a:gd name="connsiteX442" fmla="*/ 2444813 w 2500424"/>
                  <a:gd name="connsiteY442" fmla="*/ 1448954 h 1554572"/>
                  <a:gd name="connsiteX443" fmla="*/ 2452544 w 2500424"/>
                  <a:gd name="connsiteY443" fmla="*/ 1407662 h 1554572"/>
                  <a:gd name="connsiteX444" fmla="*/ 2450260 w 2500424"/>
                  <a:gd name="connsiteY444" fmla="*/ 1398262 h 1554572"/>
                  <a:gd name="connsiteX445" fmla="*/ 2452544 w 2500424"/>
                  <a:gd name="connsiteY445" fmla="*/ 1374366 h 1554572"/>
                  <a:gd name="connsiteX446" fmla="*/ 2451490 w 2500424"/>
                  <a:gd name="connsiteY446" fmla="*/ 1368392 h 1554572"/>
                  <a:gd name="connsiteX447" fmla="*/ 2450260 w 2500424"/>
                  <a:gd name="connsiteY447" fmla="*/ 1360133 h 1554572"/>
                  <a:gd name="connsiteX448" fmla="*/ 2452544 w 2500424"/>
                  <a:gd name="connsiteY448" fmla="*/ 1343441 h 1554572"/>
                  <a:gd name="connsiteX449" fmla="*/ 2450172 w 2500424"/>
                  <a:gd name="connsiteY449" fmla="*/ 1324728 h 1554572"/>
                  <a:gd name="connsiteX450" fmla="*/ 2450172 w 2500424"/>
                  <a:gd name="connsiteY450" fmla="*/ 1319633 h 1554572"/>
                  <a:gd name="connsiteX451" fmla="*/ 2450260 w 2500424"/>
                  <a:gd name="connsiteY451" fmla="*/ 1295561 h 1554572"/>
                  <a:gd name="connsiteX452" fmla="*/ 2455092 w 2500424"/>
                  <a:gd name="connsiteY452" fmla="*/ 1256993 h 1554572"/>
                  <a:gd name="connsiteX453" fmla="*/ 2454389 w 2500424"/>
                  <a:gd name="connsiteY453" fmla="*/ 1251019 h 1554572"/>
                  <a:gd name="connsiteX454" fmla="*/ 2449997 w 2500424"/>
                  <a:gd name="connsiteY454" fmla="*/ 1235645 h 1554572"/>
                  <a:gd name="connsiteX455" fmla="*/ 2447010 w 2500424"/>
                  <a:gd name="connsiteY455" fmla="*/ 1209376 h 1554572"/>
                  <a:gd name="connsiteX456" fmla="*/ 2445253 w 2500424"/>
                  <a:gd name="connsiteY456" fmla="*/ 1207531 h 1554572"/>
                  <a:gd name="connsiteX457" fmla="*/ 2445253 w 2500424"/>
                  <a:gd name="connsiteY457" fmla="*/ 1190663 h 1554572"/>
                  <a:gd name="connsiteX458" fmla="*/ 2442617 w 2500424"/>
                  <a:gd name="connsiteY458" fmla="*/ 1172214 h 1554572"/>
                  <a:gd name="connsiteX459" fmla="*/ 2447010 w 2500424"/>
                  <a:gd name="connsiteY459" fmla="*/ 1160090 h 1554572"/>
                  <a:gd name="connsiteX460" fmla="*/ 2447449 w 2500424"/>
                  <a:gd name="connsiteY460" fmla="*/ 1154907 h 1554572"/>
                  <a:gd name="connsiteX461" fmla="*/ 2442002 w 2500424"/>
                  <a:gd name="connsiteY461" fmla="*/ 1145331 h 1554572"/>
                  <a:gd name="connsiteX462" fmla="*/ 2439454 w 2500424"/>
                  <a:gd name="connsiteY462" fmla="*/ 1137248 h 1554572"/>
                  <a:gd name="connsiteX463" fmla="*/ 2438224 w 2500424"/>
                  <a:gd name="connsiteY463" fmla="*/ 1119151 h 1554572"/>
                  <a:gd name="connsiteX464" fmla="*/ 2439366 w 2500424"/>
                  <a:gd name="connsiteY464" fmla="*/ 1113352 h 1554572"/>
                  <a:gd name="connsiteX465" fmla="*/ 2429966 w 2500424"/>
                  <a:gd name="connsiteY465" fmla="*/ 1084360 h 1554572"/>
                  <a:gd name="connsiteX466" fmla="*/ 2429439 w 2500424"/>
                  <a:gd name="connsiteY466" fmla="*/ 1070480 h 1554572"/>
                  <a:gd name="connsiteX467" fmla="*/ 2433656 w 2500424"/>
                  <a:gd name="connsiteY467" fmla="*/ 1070040 h 1554572"/>
                  <a:gd name="connsiteX468" fmla="*/ 2438049 w 2500424"/>
                  <a:gd name="connsiteY468" fmla="*/ 1079528 h 1554572"/>
                  <a:gd name="connsiteX469" fmla="*/ 2439454 w 2500424"/>
                  <a:gd name="connsiteY469" fmla="*/ 1078211 h 1554572"/>
                  <a:gd name="connsiteX470" fmla="*/ 2436467 w 2500424"/>
                  <a:gd name="connsiteY470" fmla="*/ 1070304 h 1554572"/>
                  <a:gd name="connsiteX471" fmla="*/ 2433304 w 2500424"/>
                  <a:gd name="connsiteY471" fmla="*/ 1069952 h 1554572"/>
                  <a:gd name="connsiteX472" fmla="*/ 33051 w 2500424"/>
                  <a:gd name="connsiteY472" fmla="*/ 1528813 h 1554572"/>
                  <a:gd name="connsiteX473" fmla="*/ 39640 w 2500424"/>
                  <a:gd name="connsiteY473" fmla="*/ 1527056 h 1554572"/>
                  <a:gd name="connsiteX474" fmla="*/ 37356 w 2500424"/>
                  <a:gd name="connsiteY474" fmla="*/ 1523717 h 1554572"/>
                  <a:gd name="connsiteX475" fmla="*/ 33051 w 2500424"/>
                  <a:gd name="connsiteY475" fmla="*/ 1528813 h 1554572"/>
                  <a:gd name="connsiteX476" fmla="*/ 679304 w 2500424"/>
                  <a:gd name="connsiteY476" fmla="*/ 166728 h 1554572"/>
                  <a:gd name="connsiteX477" fmla="*/ 675087 w 2500424"/>
                  <a:gd name="connsiteY477" fmla="*/ 160490 h 1554572"/>
                  <a:gd name="connsiteX478" fmla="*/ 674120 w 2500424"/>
                  <a:gd name="connsiteY478" fmla="*/ 162511 h 1554572"/>
                  <a:gd name="connsiteX479" fmla="*/ 679304 w 2500424"/>
                  <a:gd name="connsiteY479" fmla="*/ 166728 h 1554572"/>
                  <a:gd name="connsiteX480" fmla="*/ 2213055 w 2500424"/>
                  <a:gd name="connsiteY480" fmla="*/ 504965 h 1554572"/>
                  <a:gd name="connsiteX481" fmla="*/ 2207608 w 2500424"/>
                  <a:gd name="connsiteY481" fmla="*/ 502593 h 1554572"/>
                  <a:gd name="connsiteX482" fmla="*/ 2205499 w 2500424"/>
                  <a:gd name="connsiteY482" fmla="*/ 507952 h 1554572"/>
                  <a:gd name="connsiteX483" fmla="*/ 2213055 w 2500424"/>
                  <a:gd name="connsiteY483" fmla="*/ 504965 h 1554572"/>
                  <a:gd name="connsiteX484" fmla="*/ 559998 w 2500424"/>
                  <a:gd name="connsiteY484" fmla="*/ 238856 h 1554572"/>
                  <a:gd name="connsiteX485" fmla="*/ 562722 w 2500424"/>
                  <a:gd name="connsiteY485" fmla="*/ 241316 h 1554572"/>
                  <a:gd name="connsiteX486" fmla="*/ 563249 w 2500424"/>
                  <a:gd name="connsiteY486" fmla="*/ 234287 h 1554572"/>
                  <a:gd name="connsiteX487" fmla="*/ 559998 w 2500424"/>
                  <a:gd name="connsiteY487" fmla="*/ 238856 h 1554572"/>
                  <a:gd name="connsiteX488" fmla="*/ 1822369 w 2500424"/>
                  <a:gd name="connsiteY488" fmla="*/ 164092 h 1554572"/>
                  <a:gd name="connsiteX489" fmla="*/ 1822369 w 2500424"/>
                  <a:gd name="connsiteY489" fmla="*/ 166552 h 1554572"/>
                  <a:gd name="connsiteX490" fmla="*/ 1821578 w 2500424"/>
                  <a:gd name="connsiteY490" fmla="*/ 170681 h 1554572"/>
                  <a:gd name="connsiteX491" fmla="*/ 1824829 w 2500424"/>
                  <a:gd name="connsiteY491" fmla="*/ 168397 h 1554572"/>
                  <a:gd name="connsiteX492" fmla="*/ 1822369 w 2500424"/>
                  <a:gd name="connsiteY492" fmla="*/ 164092 h 1554572"/>
                  <a:gd name="connsiteX493" fmla="*/ 64503 w 2500424"/>
                  <a:gd name="connsiteY493" fmla="*/ 1035865 h 1554572"/>
                  <a:gd name="connsiteX494" fmla="*/ 64679 w 2500424"/>
                  <a:gd name="connsiteY494" fmla="*/ 1041136 h 1554572"/>
                  <a:gd name="connsiteX495" fmla="*/ 67051 w 2500424"/>
                  <a:gd name="connsiteY495" fmla="*/ 1041136 h 1554572"/>
                  <a:gd name="connsiteX496" fmla="*/ 64503 w 2500424"/>
                  <a:gd name="connsiteY496" fmla="*/ 1035865 h 1554572"/>
                  <a:gd name="connsiteX497" fmla="*/ 1687338 w 2500424"/>
                  <a:gd name="connsiteY497" fmla="*/ 99871 h 1554572"/>
                  <a:gd name="connsiteX498" fmla="*/ 1687514 w 2500424"/>
                  <a:gd name="connsiteY498" fmla="*/ 105142 h 1554572"/>
                  <a:gd name="connsiteX499" fmla="*/ 1689886 w 2500424"/>
                  <a:gd name="connsiteY499" fmla="*/ 105142 h 1554572"/>
                  <a:gd name="connsiteX500" fmla="*/ 1687338 w 2500424"/>
                  <a:gd name="connsiteY500" fmla="*/ 99871 h 1554572"/>
                  <a:gd name="connsiteX501" fmla="*/ 1545805 w 2500424"/>
                  <a:gd name="connsiteY501" fmla="*/ 52694 h 1554572"/>
                  <a:gd name="connsiteX502" fmla="*/ 1545981 w 2500424"/>
                  <a:gd name="connsiteY502" fmla="*/ 57965 h 1554572"/>
                  <a:gd name="connsiteX503" fmla="*/ 1548353 w 2500424"/>
                  <a:gd name="connsiteY503" fmla="*/ 57965 h 1554572"/>
                  <a:gd name="connsiteX504" fmla="*/ 1545805 w 2500424"/>
                  <a:gd name="connsiteY504" fmla="*/ 52694 h 1554572"/>
                  <a:gd name="connsiteX505" fmla="*/ 2439806 w 2500424"/>
                  <a:gd name="connsiteY505" fmla="*/ 972962 h 1554572"/>
                  <a:gd name="connsiteX506" fmla="*/ 2435852 w 2500424"/>
                  <a:gd name="connsiteY506" fmla="*/ 975949 h 1554572"/>
                  <a:gd name="connsiteX507" fmla="*/ 2438049 w 2500424"/>
                  <a:gd name="connsiteY507" fmla="*/ 978145 h 1554572"/>
                  <a:gd name="connsiteX508" fmla="*/ 2439806 w 2500424"/>
                  <a:gd name="connsiteY508" fmla="*/ 972962 h 1554572"/>
                  <a:gd name="connsiteX509" fmla="*/ 65821 w 2500424"/>
                  <a:gd name="connsiteY509" fmla="*/ 974280 h 1554572"/>
                  <a:gd name="connsiteX510" fmla="*/ 62834 w 2500424"/>
                  <a:gd name="connsiteY510" fmla="*/ 970326 h 1554572"/>
                  <a:gd name="connsiteX511" fmla="*/ 60637 w 2500424"/>
                  <a:gd name="connsiteY511" fmla="*/ 972523 h 1554572"/>
                  <a:gd name="connsiteX512" fmla="*/ 65821 w 2500424"/>
                  <a:gd name="connsiteY512" fmla="*/ 974280 h 1554572"/>
                  <a:gd name="connsiteX513" fmla="*/ 1405503 w 2500424"/>
                  <a:gd name="connsiteY513" fmla="*/ 27831 h 1554572"/>
                  <a:gd name="connsiteX514" fmla="*/ 1400232 w 2500424"/>
                  <a:gd name="connsiteY514" fmla="*/ 28007 h 1554572"/>
                  <a:gd name="connsiteX515" fmla="*/ 1400232 w 2500424"/>
                  <a:gd name="connsiteY515" fmla="*/ 30379 h 1554572"/>
                  <a:gd name="connsiteX516" fmla="*/ 1405503 w 2500424"/>
                  <a:gd name="connsiteY516" fmla="*/ 27831 h 1554572"/>
                  <a:gd name="connsiteX517" fmla="*/ 22509 w 2500424"/>
                  <a:gd name="connsiteY517" fmla="*/ 1201030 h 1554572"/>
                  <a:gd name="connsiteX518" fmla="*/ 26462 w 2500424"/>
                  <a:gd name="connsiteY518" fmla="*/ 1198043 h 1554572"/>
                  <a:gd name="connsiteX519" fmla="*/ 24266 w 2500424"/>
                  <a:gd name="connsiteY519" fmla="*/ 1195847 h 1554572"/>
                  <a:gd name="connsiteX520" fmla="*/ 22509 w 2500424"/>
                  <a:gd name="connsiteY520" fmla="*/ 1201030 h 1554572"/>
                  <a:gd name="connsiteX521" fmla="*/ 2054391 w 2500424"/>
                  <a:gd name="connsiteY521" fmla="*/ 335846 h 1554572"/>
                  <a:gd name="connsiteX522" fmla="*/ 2054567 w 2500424"/>
                  <a:gd name="connsiteY522" fmla="*/ 341118 h 1554572"/>
                  <a:gd name="connsiteX523" fmla="*/ 2056939 w 2500424"/>
                  <a:gd name="connsiteY523" fmla="*/ 341118 h 1554572"/>
                  <a:gd name="connsiteX524" fmla="*/ 2054391 w 2500424"/>
                  <a:gd name="connsiteY524" fmla="*/ 335846 h 1554572"/>
                  <a:gd name="connsiteX525" fmla="*/ 2479164 w 2500424"/>
                  <a:gd name="connsiteY525" fmla="*/ 1198395 h 1554572"/>
                  <a:gd name="connsiteX526" fmla="*/ 2475211 w 2500424"/>
                  <a:gd name="connsiteY526" fmla="*/ 1201382 h 1554572"/>
                  <a:gd name="connsiteX527" fmla="*/ 2477407 w 2500424"/>
                  <a:gd name="connsiteY527" fmla="*/ 1203578 h 1554572"/>
                  <a:gd name="connsiteX528" fmla="*/ 2479164 w 2500424"/>
                  <a:gd name="connsiteY528" fmla="*/ 1198395 h 1554572"/>
                  <a:gd name="connsiteX529" fmla="*/ 2243189 w 2500424"/>
                  <a:gd name="connsiteY529" fmla="*/ 595366 h 1554572"/>
                  <a:gd name="connsiteX530" fmla="*/ 2239235 w 2500424"/>
                  <a:gd name="connsiteY530" fmla="*/ 598353 h 1554572"/>
                  <a:gd name="connsiteX531" fmla="*/ 2241432 w 2500424"/>
                  <a:gd name="connsiteY531" fmla="*/ 600550 h 1554572"/>
                  <a:gd name="connsiteX532" fmla="*/ 2243189 w 2500424"/>
                  <a:gd name="connsiteY532" fmla="*/ 595366 h 1554572"/>
                  <a:gd name="connsiteX533" fmla="*/ 295207 w 2500424"/>
                  <a:gd name="connsiteY533" fmla="*/ 501011 h 1554572"/>
                  <a:gd name="connsiteX534" fmla="*/ 290551 w 2500424"/>
                  <a:gd name="connsiteY534" fmla="*/ 500396 h 1554572"/>
                  <a:gd name="connsiteX535" fmla="*/ 288706 w 2500424"/>
                  <a:gd name="connsiteY535" fmla="*/ 502241 h 1554572"/>
                  <a:gd name="connsiteX536" fmla="*/ 293098 w 2500424"/>
                  <a:gd name="connsiteY536" fmla="*/ 503559 h 1554572"/>
                  <a:gd name="connsiteX537" fmla="*/ 295207 w 2500424"/>
                  <a:gd name="connsiteY537" fmla="*/ 501011 h 1554572"/>
                  <a:gd name="connsiteX538" fmla="*/ 1936491 w 2500424"/>
                  <a:gd name="connsiteY538" fmla="*/ 238856 h 1554572"/>
                  <a:gd name="connsiteX539" fmla="*/ 1935701 w 2500424"/>
                  <a:gd name="connsiteY539" fmla="*/ 239734 h 1554572"/>
                  <a:gd name="connsiteX540" fmla="*/ 1935613 w 2500424"/>
                  <a:gd name="connsiteY540" fmla="*/ 240613 h 1554572"/>
                  <a:gd name="connsiteX541" fmla="*/ 1940445 w 2500424"/>
                  <a:gd name="connsiteY541" fmla="*/ 239910 h 1554572"/>
                  <a:gd name="connsiteX542" fmla="*/ 1936491 w 2500424"/>
                  <a:gd name="connsiteY542" fmla="*/ 238856 h 1554572"/>
                  <a:gd name="connsiteX543" fmla="*/ 444646 w 2500424"/>
                  <a:gd name="connsiteY543" fmla="*/ 333211 h 1554572"/>
                  <a:gd name="connsiteX544" fmla="*/ 441308 w 2500424"/>
                  <a:gd name="connsiteY544" fmla="*/ 333914 h 1554572"/>
                  <a:gd name="connsiteX545" fmla="*/ 445261 w 2500424"/>
                  <a:gd name="connsiteY545" fmla="*/ 337867 h 1554572"/>
                  <a:gd name="connsiteX546" fmla="*/ 444646 w 2500424"/>
                  <a:gd name="connsiteY546" fmla="*/ 333211 h 1554572"/>
                  <a:gd name="connsiteX547" fmla="*/ 2386127 w 2500424"/>
                  <a:gd name="connsiteY547" fmla="*/ 827476 h 1554572"/>
                  <a:gd name="connsiteX548" fmla="*/ 2391310 w 2500424"/>
                  <a:gd name="connsiteY548" fmla="*/ 824752 h 1554572"/>
                  <a:gd name="connsiteX549" fmla="*/ 2386127 w 2500424"/>
                  <a:gd name="connsiteY549" fmla="*/ 827476 h 1554572"/>
                  <a:gd name="connsiteX550" fmla="*/ 954550 w 2500424"/>
                  <a:gd name="connsiteY550" fmla="*/ 51376 h 1554572"/>
                  <a:gd name="connsiteX551" fmla="*/ 949366 w 2500424"/>
                  <a:gd name="connsiteY551" fmla="*/ 51288 h 1554572"/>
                  <a:gd name="connsiteX552" fmla="*/ 954550 w 2500424"/>
                  <a:gd name="connsiteY552" fmla="*/ 51376 h 1554572"/>
                  <a:gd name="connsiteX553" fmla="*/ 1097488 w 2500424"/>
                  <a:gd name="connsiteY553" fmla="*/ 29061 h 1554572"/>
                  <a:gd name="connsiteX554" fmla="*/ 1097663 w 2500424"/>
                  <a:gd name="connsiteY554" fmla="*/ 24053 h 1554572"/>
                  <a:gd name="connsiteX555" fmla="*/ 1093622 w 2500424"/>
                  <a:gd name="connsiteY555" fmla="*/ 25195 h 1554572"/>
                  <a:gd name="connsiteX556" fmla="*/ 1097488 w 2500424"/>
                  <a:gd name="connsiteY556" fmla="*/ 29061 h 1554572"/>
                  <a:gd name="connsiteX557" fmla="*/ 199534 w 2500424"/>
                  <a:gd name="connsiteY557" fmla="*/ 683220 h 1554572"/>
                  <a:gd name="connsiteX558" fmla="*/ 198831 w 2500424"/>
                  <a:gd name="connsiteY558" fmla="*/ 679882 h 1554572"/>
                  <a:gd name="connsiteX559" fmla="*/ 194878 w 2500424"/>
                  <a:gd name="connsiteY559" fmla="*/ 683835 h 1554572"/>
                  <a:gd name="connsiteX560" fmla="*/ 199534 w 2500424"/>
                  <a:gd name="connsiteY560" fmla="*/ 683220 h 1554572"/>
                  <a:gd name="connsiteX561" fmla="*/ 212624 w 2500424"/>
                  <a:gd name="connsiteY561" fmla="*/ 615046 h 1554572"/>
                  <a:gd name="connsiteX562" fmla="*/ 210077 w 2500424"/>
                  <a:gd name="connsiteY562" fmla="*/ 617593 h 1554572"/>
                  <a:gd name="connsiteX563" fmla="*/ 214118 w 2500424"/>
                  <a:gd name="connsiteY563" fmla="*/ 618735 h 1554572"/>
                  <a:gd name="connsiteX564" fmla="*/ 212624 w 2500424"/>
                  <a:gd name="connsiteY564" fmla="*/ 615046 h 1554572"/>
                  <a:gd name="connsiteX565" fmla="*/ 407923 w 2500424"/>
                  <a:gd name="connsiteY565" fmla="*/ 393566 h 1554572"/>
                  <a:gd name="connsiteX566" fmla="*/ 407133 w 2500424"/>
                  <a:gd name="connsiteY566" fmla="*/ 394445 h 1554572"/>
                  <a:gd name="connsiteX567" fmla="*/ 407045 w 2500424"/>
                  <a:gd name="connsiteY567" fmla="*/ 395323 h 1554572"/>
                  <a:gd name="connsiteX568" fmla="*/ 411877 w 2500424"/>
                  <a:gd name="connsiteY568" fmla="*/ 394620 h 1554572"/>
                  <a:gd name="connsiteX569" fmla="*/ 407923 w 2500424"/>
                  <a:gd name="connsiteY569" fmla="*/ 393566 h 1554572"/>
                  <a:gd name="connsiteX570" fmla="*/ 2285183 w 2500424"/>
                  <a:gd name="connsiteY570" fmla="*/ 618999 h 1554572"/>
                  <a:gd name="connsiteX571" fmla="*/ 2285095 w 2500424"/>
                  <a:gd name="connsiteY571" fmla="*/ 624182 h 1554572"/>
                  <a:gd name="connsiteX572" fmla="*/ 2285183 w 2500424"/>
                  <a:gd name="connsiteY572" fmla="*/ 618999 h 1554572"/>
                  <a:gd name="connsiteX573" fmla="*/ 17326 w 2500424"/>
                  <a:gd name="connsiteY573" fmla="*/ 1353105 h 1554572"/>
                  <a:gd name="connsiteX574" fmla="*/ 18643 w 2500424"/>
                  <a:gd name="connsiteY574" fmla="*/ 1355741 h 1554572"/>
                  <a:gd name="connsiteX575" fmla="*/ 17326 w 2500424"/>
                  <a:gd name="connsiteY575" fmla="*/ 1353105 h 1554572"/>
                  <a:gd name="connsiteX576" fmla="*/ 2480482 w 2500424"/>
                  <a:gd name="connsiteY576" fmla="*/ 1357059 h 1554572"/>
                  <a:gd name="connsiteX577" fmla="*/ 2481185 w 2500424"/>
                  <a:gd name="connsiteY577" fmla="*/ 1360397 h 1554572"/>
                  <a:gd name="connsiteX578" fmla="*/ 2482766 w 2500424"/>
                  <a:gd name="connsiteY578" fmla="*/ 1359958 h 1554572"/>
                  <a:gd name="connsiteX579" fmla="*/ 2480482 w 2500424"/>
                  <a:gd name="connsiteY579" fmla="*/ 1357059 h 1554572"/>
                  <a:gd name="connsiteX580" fmla="*/ 810382 w 2500424"/>
                  <a:gd name="connsiteY580" fmla="*/ 98553 h 1554572"/>
                  <a:gd name="connsiteX581" fmla="*/ 811084 w 2500424"/>
                  <a:gd name="connsiteY581" fmla="*/ 101892 h 1554572"/>
                  <a:gd name="connsiteX582" fmla="*/ 812754 w 2500424"/>
                  <a:gd name="connsiteY582" fmla="*/ 101452 h 1554572"/>
                  <a:gd name="connsiteX583" fmla="*/ 810382 w 2500424"/>
                  <a:gd name="connsiteY583" fmla="*/ 98553 h 1554572"/>
                  <a:gd name="connsiteX584" fmla="*/ 305662 w 2500424"/>
                  <a:gd name="connsiteY584" fmla="*/ 527280 h 1554572"/>
                  <a:gd name="connsiteX585" fmla="*/ 309000 w 2500424"/>
                  <a:gd name="connsiteY585" fmla="*/ 526577 h 1554572"/>
                  <a:gd name="connsiteX586" fmla="*/ 308561 w 2500424"/>
                  <a:gd name="connsiteY586" fmla="*/ 524995 h 1554572"/>
                  <a:gd name="connsiteX587" fmla="*/ 305662 w 2500424"/>
                  <a:gd name="connsiteY587" fmla="*/ 527280 h 1554572"/>
                  <a:gd name="connsiteX588" fmla="*/ 115634 w 2500424"/>
                  <a:gd name="connsiteY588" fmla="*/ 822205 h 1554572"/>
                  <a:gd name="connsiteX589" fmla="*/ 111417 w 2500424"/>
                  <a:gd name="connsiteY589" fmla="*/ 821238 h 1554572"/>
                  <a:gd name="connsiteX590" fmla="*/ 110978 w 2500424"/>
                  <a:gd name="connsiteY590" fmla="*/ 822820 h 1554572"/>
                  <a:gd name="connsiteX591" fmla="*/ 115634 w 2500424"/>
                  <a:gd name="connsiteY591" fmla="*/ 822205 h 1554572"/>
                  <a:gd name="connsiteX592" fmla="*/ 1932538 w 2500424"/>
                  <a:gd name="connsiteY592" fmla="*/ 268990 h 1554572"/>
                  <a:gd name="connsiteX593" fmla="*/ 1930956 w 2500424"/>
                  <a:gd name="connsiteY593" fmla="*/ 267935 h 1554572"/>
                  <a:gd name="connsiteX594" fmla="*/ 1932538 w 2500424"/>
                  <a:gd name="connsiteY594" fmla="*/ 268990 h 1554572"/>
                  <a:gd name="connsiteX595" fmla="*/ 2463438 w 2500424"/>
                  <a:gd name="connsiteY595" fmla="*/ 1051591 h 1554572"/>
                  <a:gd name="connsiteX596" fmla="*/ 2464492 w 2500424"/>
                  <a:gd name="connsiteY596" fmla="*/ 1050010 h 1554572"/>
                  <a:gd name="connsiteX597" fmla="*/ 2463438 w 2500424"/>
                  <a:gd name="connsiteY597" fmla="*/ 1051591 h 1554572"/>
                  <a:gd name="connsiteX598" fmla="*/ 1817186 w 2500424"/>
                  <a:gd name="connsiteY598" fmla="*/ 195544 h 1554572"/>
                  <a:gd name="connsiteX599" fmla="*/ 1818767 w 2500424"/>
                  <a:gd name="connsiteY599" fmla="*/ 196598 h 1554572"/>
                  <a:gd name="connsiteX600" fmla="*/ 1817186 w 2500424"/>
                  <a:gd name="connsiteY600" fmla="*/ 195544 h 1554572"/>
                  <a:gd name="connsiteX601" fmla="*/ 2304774 w 2500424"/>
                  <a:gd name="connsiteY601" fmla="*/ 685856 h 1554572"/>
                  <a:gd name="connsiteX602" fmla="*/ 2303193 w 2500424"/>
                  <a:gd name="connsiteY602" fmla="*/ 684802 h 1554572"/>
                  <a:gd name="connsiteX603" fmla="*/ 2304774 w 2500424"/>
                  <a:gd name="connsiteY603" fmla="*/ 685856 h 1554572"/>
                  <a:gd name="connsiteX604" fmla="*/ 2091114 w 2500424"/>
                  <a:gd name="connsiteY604" fmla="*/ 396114 h 1554572"/>
                  <a:gd name="connsiteX605" fmla="*/ 2090060 w 2500424"/>
                  <a:gd name="connsiteY605" fmla="*/ 397695 h 1554572"/>
                  <a:gd name="connsiteX606" fmla="*/ 2091114 w 2500424"/>
                  <a:gd name="connsiteY606" fmla="*/ 396114 h 1554572"/>
                  <a:gd name="connsiteX607" fmla="*/ 44824 w 2500424"/>
                  <a:gd name="connsiteY607" fmla="*/ 1359694 h 1554572"/>
                  <a:gd name="connsiteX608" fmla="*/ 46405 w 2500424"/>
                  <a:gd name="connsiteY608" fmla="*/ 1360748 h 1554572"/>
                  <a:gd name="connsiteX609" fmla="*/ 44824 w 2500424"/>
                  <a:gd name="connsiteY609" fmla="*/ 1359694 h 1554572"/>
                  <a:gd name="connsiteX610" fmla="*/ 2192058 w 2500424"/>
                  <a:gd name="connsiteY610" fmla="*/ 528510 h 1554572"/>
                  <a:gd name="connsiteX611" fmla="*/ 2193639 w 2500424"/>
                  <a:gd name="connsiteY611" fmla="*/ 529564 h 1554572"/>
                  <a:gd name="connsiteX612" fmla="*/ 2192058 w 2500424"/>
                  <a:gd name="connsiteY612" fmla="*/ 528510 h 1554572"/>
                  <a:gd name="connsiteX613" fmla="*/ 2464756 w 2500424"/>
                  <a:gd name="connsiteY613" fmla="*/ 1530043 h 1554572"/>
                  <a:gd name="connsiteX614" fmla="*/ 2466337 w 2500424"/>
                  <a:gd name="connsiteY614" fmla="*/ 1531097 h 1554572"/>
                  <a:gd name="connsiteX615" fmla="*/ 2464756 w 2500424"/>
                  <a:gd name="connsiteY615" fmla="*/ 1530043 h 155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2500424" h="1554572">
                    <a:moveTo>
                      <a:pt x="2433304" y="1069952"/>
                    </a:moveTo>
                    <a:cubicBezTo>
                      <a:pt x="2431635" y="1067317"/>
                      <a:pt x="2430581" y="1063539"/>
                      <a:pt x="2428297" y="1062309"/>
                    </a:cubicBezTo>
                    <a:cubicBezTo>
                      <a:pt x="2422850" y="1059586"/>
                      <a:pt x="2421620" y="1057302"/>
                      <a:pt x="2425222" y="1051855"/>
                    </a:cubicBezTo>
                    <a:cubicBezTo>
                      <a:pt x="2427067" y="1049043"/>
                      <a:pt x="2422235" y="1033230"/>
                      <a:pt x="2420302" y="1028749"/>
                    </a:cubicBezTo>
                    <a:cubicBezTo>
                      <a:pt x="2418106" y="1023566"/>
                      <a:pt x="2415031" y="1017943"/>
                      <a:pt x="2415294" y="1012672"/>
                    </a:cubicBezTo>
                    <a:cubicBezTo>
                      <a:pt x="2415646" y="1004941"/>
                      <a:pt x="2411429" y="999230"/>
                      <a:pt x="2409584" y="992553"/>
                    </a:cubicBezTo>
                    <a:cubicBezTo>
                      <a:pt x="2409232" y="991411"/>
                      <a:pt x="2407036" y="990181"/>
                      <a:pt x="2407212" y="989742"/>
                    </a:cubicBezTo>
                    <a:cubicBezTo>
                      <a:pt x="2413098" y="976037"/>
                      <a:pt x="2400798" y="966548"/>
                      <a:pt x="2398690" y="954600"/>
                    </a:cubicBezTo>
                    <a:cubicBezTo>
                      <a:pt x="2395966" y="939226"/>
                      <a:pt x="2389202" y="924554"/>
                      <a:pt x="2384458" y="909531"/>
                    </a:cubicBezTo>
                    <a:cubicBezTo>
                      <a:pt x="2383579" y="906808"/>
                      <a:pt x="2383667" y="903645"/>
                      <a:pt x="2383579" y="900746"/>
                    </a:cubicBezTo>
                    <a:cubicBezTo>
                      <a:pt x="2383316" y="893191"/>
                      <a:pt x="2385863" y="885284"/>
                      <a:pt x="2376463" y="879925"/>
                    </a:cubicBezTo>
                    <a:cubicBezTo>
                      <a:pt x="2372949" y="877904"/>
                      <a:pt x="2371543" y="870788"/>
                      <a:pt x="2370665" y="865692"/>
                    </a:cubicBezTo>
                    <a:cubicBezTo>
                      <a:pt x="2369435" y="859015"/>
                      <a:pt x="2366975" y="853305"/>
                      <a:pt x="2362934" y="847770"/>
                    </a:cubicBezTo>
                    <a:cubicBezTo>
                      <a:pt x="2361616" y="845925"/>
                      <a:pt x="2356784" y="841796"/>
                      <a:pt x="2362143" y="838018"/>
                    </a:cubicBezTo>
                    <a:cubicBezTo>
                      <a:pt x="2362494" y="837755"/>
                      <a:pt x="2360386" y="833977"/>
                      <a:pt x="2359244" y="831957"/>
                    </a:cubicBezTo>
                    <a:cubicBezTo>
                      <a:pt x="2354324" y="822644"/>
                      <a:pt x="2349316" y="813332"/>
                      <a:pt x="2344484" y="804019"/>
                    </a:cubicBezTo>
                    <a:cubicBezTo>
                      <a:pt x="2344133" y="803316"/>
                      <a:pt x="2343957" y="801823"/>
                      <a:pt x="2344308" y="801559"/>
                    </a:cubicBezTo>
                    <a:cubicBezTo>
                      <a:pt x="2352567" y="795321"/>
                      <a:pt x="2346153" y="794794"/>
                      <a:pt x="2341936" y="789875"/>
                    </a:cubicBezTo>
                    <a:cubicBezTo>
                      <a:pt x="2335435" y="782319"/>
                      <a:pt x="2327441" y="773709"/>
                      <a:pt x="2328407" y="761674"/>
                    </a:cubicBezTo>
                    <a:cubicBezTo>
                      <a:pt x="2328758" y="756754"/>
                      <a:pt x="2329813" y="750780"/>
                      <a:pt x="2321994" y="750077"/>
                    </a:cubicBezTo>
                    <a:cubicBezTo>
                      <a:pt x="2321466" y="749989"/>
                      <a:pt x="2321027" y="748847"/>
                      <a:pt x="2320676" y="748144"/>
                    </a:cubicBezTo>
                    <a:cubicBezTo>
                      <a:pt x="2315580" y="738919"/>
                      <a:pt x="2310309" y="729695"/>
                      <a:pt x="2305477" y="720382"/>
                    </a:cubicBezTo>
                    <a:cubicBezTo>
                      <a:pt x="2304686" y="718801"/>
                      <a:pt x="2305477" y="716341"/>
                      <a:pt x="2305477" y="714320"/>
                    </a:cubicBezTo>
                    <a:cubicBezTo>
                      <a:pt x="2307058" y="715375"/>
                      <a:pt x="2308464" y="716517"/>
                      <a:pt x="2310133" y="717395"/>
                    </a:cubicBezTo>
                    <a:cubicBezTo>
                      <a:pt x="2311802" y="718362"/>
                      <a:pt x="2313648" y="718977"/>
                      <a:pt x="2315405" y="719767"/>
                    </a:cubicBezTo>
                    <a:cubicBezTo>
                      <a:pt x="2314877" y="717307"/>
                      <a:pt x="2317250" y="713090"/>
                      <a:pt x="2311627" y="713442"/>
                    </a:cubicBezTo>
                    <a:cubicBezTo>
                      <a:pt x="2311012" y="713442"/>
                      <a:pt x="2310397" y="712300"/>
                      <a:pt x="2309694" y="711860"/>
                    </a:cubicBezTo>
                    <a:cubicBezTo>
                      <a:pt x="2308288" y="710718"/>
                      <a:pt x="2294847" y="695168"/>
                      <a:pt x="2294408" y="693763"/>
                    </a:cubicBezTo>
                    <a:cubicBezTo>
                      <a:pt x="2293090" y="689106"/>
                      <a:pt x="2292651" y="683835"/>
                      <a:pt x="2290366" y="679794"/>
                    </a:cubicBezTo>
                    <a:cubicBezTo>
                      <a:pt x="2288082" y="675840"/>
                      <a:pt x="2284041" y="672853"/>
                      <a:pt x="2280527" y="669691"/>
                    </a:cubicBezTo>
                    <a:cubicBezTo>
                      <a:pt x="2272971" y="662838"/>
                      <a:pt x="2273586" y="650451"/>
                      <a:pt x="2263834" y="645092"/>
                    </a:cubicBezTo>
                    <a:cubicBezTo>
                      <a:pt x="2260935" y="629893"/>
                      <a:pt x="2246703" y="621547"/>
                      <a:pt x="2241168" y="608632"/>
                    </a:cubicBezTo>
                    <a:cubicBezTo>
                      <a:pt x="2235370" y="595015"/>
                      <a:pt x="2222192" y="585615"/>
                      <a:pt x="2220083" y="570152"/>
                    </a:cubicBezTo>
                    <a:cubicBezTo>
                      <a:pt x="2219820" y="568044"/>
                      <a:pt x="2218063" y="565320"/>
                      <a:pt x="2216218" y="564442"/>
                    </a:cubicBezTo>
                    <a:cubicBezTo>
                      <a:pt x="2207344" y="560049"/>
                      <a:pt x="2204533" y="550825"/>
                      <a:pt x="2198998" y="543796"/>
                    </a:cubicBezTo>
                    <a:cubicBezTo>
                      <a:pt x="2196626" y="540809"/>
                      <a:pt x="2193639" y="538174"/>
                      <a:pt x="2190916" y="535450"/>
                    </a:cubicBezTo>
                    <a:cubicBezTo>
                      <a:pt x="2190037" y="534572"/>
                      <a:pt x="2188368" y="533781"/>
                      <a:pt x="2188192" y="532814"/>
                    </a:cubicBezTo>
                    <a:cubicBezTo>
                      <a:pt x="2185557" y="517528"/>
                      <a:pt x="2169743" y="512432"/>
                      <a:pt x="2163066" y="500221"/>
                    </a:cubicBezTo>
                    <a:cubicBezTo>
                      <a:pt x="2160958" y="496443"/>
                      <a:pt x="2159376" y="493895"/>
                      <a:pt x="2162451" y="490118"/>
                    </a:cubicBezTo>
                    <a:cubicBezTo>
                      <a:pt x="2162978" y="489503"/>
                      <a:pt x="2161309" y="485901"/>
                      <a:pt x="2160694" y="485901"/>
                    </a:cubicBezTo>
                    <a:cubicBezTo>
                      <a:pt x="2148307" y="486516"/>
                      <a:pt x="2141893" y="476061"/>
                      <a:pt x="2138204" y="468681"/>
                    </a:cubicBezTo>
                    <a:cubicBezTo>
                      <a:pt x="2132669" y="457699"/>
                      <a:pt x="2123795" y="451110"/>
                      <a:pt x="2116152" y="442764"/>
                    </a:cubicBezTo>
                    <a:cubicBezTo>
                      <a:pt x="2111145" y="437317"/>
                      <a:pt x="2105610" y="432222"/>
                      <a:pt x="2100514" y="426951"/>
                    </a:cubicBezTo>
                    <a:cubicBezTo>
                      <a:pt x="2099548" y="425984"/>
                      <a:pt x="2099109" y="424491"/>
                      <a:pt x="2098494" y="423261"/>
                    </a:cubicBezTo>
                    <a:cubicBezTo>
                      <a:pt x="2100163" y="423085"/>
                      <a:pt x="2101832" y="422909"/>
                      <a:pt x="2103589" y="422822"/>
                    </a:cubicBezTo>
                    <a:cubicBezTo>
                      <a:pt x="2103941" y="422822"/>
                      <a:pt x="2104292" y="423173"/>
                      <a:pt x="2104731" y="423261"/>
                    </a:cubicBezTo>
                    <a:cubicBezTo>
                      <a:pt x="2107103" y="423612"/>
                      <a:pt x="2108070" y="430201"/>
                      <a:pt x="2110442" y="425984"/>
                    </a:cubicBezTo>
                    <a:cubicBezTo>
                      <a:pt x="2113253" y="420977"/>
                      <a:pt x="2108685" y="419747"/>
                      <a:pt x="2104204" y="420098"/>
                    </a:cubicBezTo>
                    <a:cubicBezTo>
                      <a:pt x="2103677" y="420186"/>
                      <a:pt x="2102886" y="418341"/>
                      <a:pt x="2102359" y="418429"/>
                    </a:cubicBezTo>
                    <a:cubicBezTo>
                      <a:pt x="2089357" y="420186"/>
                      <a:pt x="2085755" y="410961"/>
                      <a:pt x="2081801" y="401561"/>
                    </a:cubicBezTo>
                    <a:cubicBezTo>
                      <a:pt x="2080747" y="398925"/>
                      <a:pt x="2078199" y="395323"/>
                      <a:pt x="2076091" y="395060"/>
                    </a:cubicBezTo>
                    <a:cubicBezTo>
                      <a:pt x="2066690" y="394006"/>
                      <a:pt x="2063176" y="385747"/>
                      <a:pt x="2056939" y="380915"/>
                    </a:cubicBezTo>
                    <a:cubicBezTo>
                      <a:pt x="2053337" y="378104"/>
                      <a:pt x="2049296" y="375644"/>
                      <a:pt x="2046133" y="372481"/>
                    </a:cubicBezTo>
                    <a:cubicBezTo>
                      <a:pt x="2043585" y="369934"/>
                      <a:pt x="2042091" y="366332"/>
                      <a:pt x="2039983" y="363257"/>
                    </a:cubicBezTo>
                    <a:cubicBezTo>
                      <a:pt x="2038665" y="361236"/>
                      <a:pt x="2037435" y="357898"/>
                      <a:pt x="2035678" y="357634"/>
                    </a:cubicBezTo>
                    <a:cubicBezTo>
                      <a:pt x="2025311" y="355701"/>
                      <a:pt x="2020040" y="346740"/>
                      <a:pt x="2012309" y="341293"/>
                    </a:cubicBezTo>
                    <a:cubicBezTo>
                      <a:pt x="2003084" y="334704"/>
                      <a:pt x="1994475" y="327237"/>
                      <a:pt x="1985689" y="320033"/>
                    </a:cubicBezTo>
                    <a:cubicBezTo>
                      <a:pt x="1983317" y="318100"/>
                      <a:pt x="1980945" y="315991"/>
                      <a:pt x="1979276" y="313531"/>
                    </a:cubicBezTo>
                    <a:cubicBezTo>
                      <a:pt x="1973038" y="304658"/>
                      <a:pt x="1967504" y="295521"/>
                      <a:pt x="1955643" y="292271"/>
                    </a:cubicBezTo>
                    <a:cubicBezTo>
                      <a:pt x="1950811" y="290953"/>
                      <a:pt x="1946858" y="285945"/>
                      <a:pt x="1942729" y="282343"/>
                    </a:cubicBezTo>
                    <a:cubicBezTo>
                      <a:pt x="1939215" y="279356"/>
                      <a:pt x="1936667" y="275491"/>
                      <a:pt x="1930956" y="275491"/>
                    </a:cubicBezTo>
                    <a:cubicBezTo>
                      <a:pt x="1929199" y="275491"/>
                      <a:pt x="1922874" y="274436"/>
                      <a:pt x="1924367" y="268199"/>
                    </a:cubicBezTo>
                    <a:cubicBezTo>
                      <a:pt x="1924719" y="266881"/>
                      <a:pt x="1921468" y="263367"/>
                      <a:pt x="1919711" y="263279"/>
                    </a:cubicBezTo>
                    <a:cubicBezTo>
                      <a:pt x="1906182" y="262313"/>
                      <a:pt x="1898714" y="250716"/>
                      <a:pt x="1887732" y="245445"/>
                    </a:cubicBezTo>
                    <a:cubicBezTo>
                      <a:pt x="1883252" y="243336"/>
                      <a:pt x="1886502" y="242282"/>
                      <a:pt x="1889402" y="241755"/>
                    </a:cubicBezTo>
                    <a:cubicBezTo>
                      <a:pt x="1889929" y="241667"/>
                      <a:pt x="1890719" y="239471"/>
                      <a:pt x="1890456" y="238504"/>
                    </a:cubicBezTo>
                    <a:cubicBezTo>
                      <a:pt x="1890192" y="237714"/>
                      <a:pt x="1888347" y="236659"/>
                      <a:pt x="1887645" y="236835"/>
                    </a:cubicBezTo>
                    <a:cubicBezTo>
                      <a:pt x="1875784" y="241228"/>
                      <a:pt x="1869635" y="232882"/>
                      <a:pt x="1862782" y="225941"/>
                    </a:cubicBezTo>
                    <a:cubicBezTo>
                      <a:pt x="1858565" y="221724"/>
                      <a:pt x="1855139" y="217068"/>
                      <a:pt x="1847495" y="217947"/>
                    </a:cubicBezTo>
                    <a:cubicBezTo>
                      <a:pt x="1843893" y="218386"/>
                      <a:pt x="1839149" y="214784"/>
                      <a:pt x="1835899" y="211885"/>
                    </a:cubicBezTo>
                    <a:cubicBezTo>
                      <a:pt x="1830452" y="207053"/>
                      <a:pt x="1825532" y="201957"/>
                      <a:pt x="1817362" y="202572"/>
                    </a:cubicBezTo>
                    <a:cubicBezTo>
                      <a:pt x="1816483" y="202660"/>
                      <a:pt x="1814638" y="201342"/>
                      <a:pt x="1814726" y="200727"/>
                    </a:cubicBezTo>
                    <a:cubicBezTo>
                      <a:pt x="1814902" y="191678"/>
                      <a:pt x="1807610" y="193875"/>
                      <a:pt x="1802602" y="191942"/>
                    </a:cubicBezTo>
                    <a:cubicBezTo>
                      <a:pt x="1794344" y="188779"/>
                      <a:pt x="1785998" y="185265"/>
                      <a:pt x="1778530" y="180609"/>
                    </a:cubicBezTo>
                    <a:cubicBezTo>
                      <a:pt x="1770535" y="175601"/>
                      <a:pt x="1762541" y="171384"/>
                      <a:pt x="1753492" y="168046"/>
                    </a:cubicBezTo>
                    <a:cubicBezTo>
                      <a:pt x="1746024" y="165322"/>
                      <a:pt x="1739874" y="158733"/>
                      <a:pt x="1733198" y="153901"/>
                    </a:cubicBezTo>
                    <a:cubicBezTo>
                      <a:pt x="1731528" y="152671"/>
                      <a:pt x="1729771" y="150211"/>
                      <a:pt x="1728190" y="150299"/>
                    </a:cubicBezTo>
                    <a:cubicBezTo>
                      <a:pt x="1712552" y="151178"/>
                      <a:pt x="1701043" y="139142"/>
                      <a:pt x="1686459" y="136945"/>
                    </a:cubicBezTo>
                    <a:cubicBezTo>
                      <a:pt x="1684351" y="136594"/>
                      <a:pt x="1684439" y="136330"/>
                      <a:pt x="1686108" y="134398"/>
                    </a:cubicBezTo>
                    <a:cubicBezTo>
                      <a:pt x="1687074" y="133343"/>
                      <a:pt x="1688919" y="131762"/>
                      <a:pt x="1688656" y="131147"/>
                    </a:cubicBezTo>
                    <a:cubicBezTo>
                      <a:pt x="1686723" y="126754"/>
                      <a:pt x="1686108" y="132201"/>
                      <a:pt x="1684439" y="131850"/>
                    </a:cubicBezTo>
                    <a:cubicBezTo>
                      <a:pt x="1673281" y="129214"/>
                      <a:pt x="1661685" y="127809"/>
                      <a:pt x="1651142" y="123592"/>
                    </a:cubicBezTo>
                    <a:cubicBezTo>
                      <a:pt x="1643148" y="120429"/>
                      <a:pt x="1635328" y="117618"/>
                      <a:pt x="1626982" y="115421"/>
                    </a:cubicBezTo>
                    <a:cubicBezTo>
                      <a:pt x="1616089" y="112610"/>
                      <a:pt x="1605810" y="107339"/>
                      <a:pt x="1596321" y="101013"/>
                    </a:cubicBezTo>
                    <a:cubicBezTo>
                      <a:pt x="1594301" y="99695"/>
                      <a:pt x="1591665" y="97587"/>
                      <a:pt x="1589820" y="97938"/>
                    </a:cubicBezTo>
                    <a:cubicBezTo>
                      <a:pt x="1575588" y="101189"/>
                      <a:pt x="1563464" y="90295"/>
                      <a:pt x="1549495" y="92403"/>
                    </a:cubicBezTo>
                    <a:cubicBezTo>
                      <a:pt x="1548880" y="92491"/>
                      <a:pt x="1547387" y="90998"/>
                      <a:pt x="1547299" y="90119"/>
                    </a:cubicBezTo>
                    <a:cubicBezTo>
                      <a:pt x="1547211" y="89241"/>
                      <a:pt x="1548177" y="88011"/>
                      <a:pt x="1549056" y="87308"/>
                    </a:cubicBezTo>
                    <a:cubicBezTo>
                      <a:pt x="1549935" y="86605"/>
                      <a:pt x="1551252" y="86429"/>
                      <a:pt x="1552395" y="85990"/>
                    </a:cubicBezTo>
                    <a:cubicBezTo>
                      <a:pt x="1551252" y="85551"/>
                      <a:pt x="1550198" y="84760"/>
                      <a:pt x="1549056" y="84672"/>
                    </a:cubicBezTo>
                    <a:cubicBezTo>
                      <a:pt x="1545981" y="84497"/>
                      <a:pt x="1542731" y="83970"/>
                      <a:pt x="1539919" y="84760"/>
                    </a:cubicBezTo>
                    <a:cubicBezTo>
                      <a:pt x="1527444" y="88186"/>
                      <a:pt x="1516287" y="82212"/>
                      <a:pt x="1504602" y="80104"/>
                    </a:cubicBezTo>
                    <a:cubicBezTo>
                      <a:pt x="1499770" y="79225"/>
                      <a:pt x="1494850" y="76590"/>
                      <a:pt x="1490282" y="77117"/>
                    </a:cubicBezTo>
                    <a:cubicBezTo>
                      <a:pt x="1477455" y="78523"/>
                      <a:pt x="1467440" y="70616"/>
                      <a:pt x="1455843" y="68156"/>
                    </a:cubicBezTo>
                    <a:cubicBezTo>
                      <a:pt x="1453471" y="67629"/>
                      <a:pt x="1450748" y="65960"/>
                      <a:pt x="1448727" y="66574"/>
                    </a:cubicBezTo>
                    <a:cubicBezTo>
                      <a:pt x="1439678" y="69386"/>
                      <a:pt x="1431420" y="66487"/>
                      <a:pt x="1422898" y="64290"/>
                    </a:cubicBezTo>
                    <a:cubicBezTo>
                      <a:pt x="1420175" y="63587"/>
                      <a:pt x="1416573" y="63324"/>
                      <a:pt x="1414288" y="64554"/>
                    </a:cubicBezTo>
                    <a:cubicBezTo>
                      <a:pt x="1409983" y="66926"/>
                      <a:pt x="1406733" y="69122"/>
                      <a:pt x="1405064" y="62182"/>
                    </a:cubicBezTo>
                    <a:cubicBezTo>
                      <a:pt x="1404888" y="61479"/>
                      <a:pt x="1402077" y="61303"/>
                      <a:pt x="1400407" y="61215"/>
                    </a:cubicBezTo>
                    <a:cubicBezTo>
                      <a:pt x="1398211" y="61040"/>
                      <a:pt x="1396015" y="61215"/>
                      <a:pt x="1393818" y="61128"/>
                    </a:cubicBezTo>
                    <a:cubicBezTo>
                      <a:pt x="1373173" y="60249"/>
                      <a:pt x="1352615" y="59458"/>
                      <a:pt x="1331969" y="58404"/>
                    </a:cubicBezTo>
                    <a:cubicBezTo>
                      <a:pt x="1328807" y="58228"/>
                      <a:pt x="1325732" y="56471"/>
                      <a:pt x="1322569" y="55944"/>
                    </a:cubicBezTo>
                    <a:cubicBezTo>
                      <a:pt x="1305086" y="53045"/>
                      <a:pt x="1287867" y="55241"/>
                      <a:pt x="1270735" y="58316"/>
                    </a:cubicBezTo>
                    <a:cubicBezTo>
                      <a:pt x="1269945" y="58492"/>
                      <a:pt x="1268802" y="58843"/>
                      <a:pt x="1268276" y="58492"/>
                    </a:cubicBezTo>
                    <a:cubicBezTo>
                      <a:pt x="1259754" y="52694"/>
                      <a:pt x="1251320" y="58492"/>
                      <a:pt x="1242886" y="58492"/>
                    </a:cubicBezTo>
                    <a:cubicBezTo>
                      <a:pt x="1238229" y="58492"/>
                      <a:pt x="1233749" y="59283"/>
                      <a:pt x="1229796" y="54890"/>
                    </a:cubicBezTo>
                    <a:cubicBezTo>
                      <a:pt x="1228038" y="52957"/>
                      <a:pt x="1223470" y="53572"/>
                      <a:pt x="1220132" y="53309"/>
                    </a:cubicBezTo>
                    <a:cubicBezTo>
                      <a:pt x="1210116" y="52342"/>
                      <a:pt x="1199574" y="55856"/>
                      <a:pt x="1190349" y="49267"/>
                    </a:cubicBezTo>
                    <a:cubicBezTo>
                      <a:pt x="1189734" y="48828"/>
                      <a:pt x="1187977" y="50146"/>
                      <a:pt x="1186747" y="50673"/>
                    </a:cubicBezTo>
                    <a:cubicBezTo>
                      <a:pt x="1172251" y="56383"/>
                      <a:pt x="1157140" y="56735"/>
                      <a:pt x="1141854" y="55593"/>
                    </a:cubicBezTo>
                    <a:cubicBezTo>
                      <a:pt x="1140887" y="55505"/>
                      <a:pt x="1139218" y="53836"/>
                      <a:pt x="1139218" y="53924"/>
                    </a:cubicBezTo>
                    <a:cubicBezTo>
                      <a:pt x="1132893" y="62445"/>
                      <a:pt x="1123932" y="57701"/>
                      <a:pt x="1116201" y="58492"/>
                    </a:cubicBezTo>
                    <a:cubicBezTo>
                      <a:pt x="1108997" y="59195"/>
                      <a:pt x="1101529" y="59107"/>
                      <a:pt x="1094589" y="56032"/>
                    </a:cubicBezTo>
                    <a:cubicBezTo>
                      <a:pt x="1094325" y="57262"/>
                      <a:pt x="1084310" y="53221"/>
                      <a:pt x="1092831" y="59195"/>
                    </a:cubicBezTo>
                    <a:cubicBezTo>
                      <a:pt x="1092831" y="59195"/>
                      <a:pt x="1091865" y="61215"/>
                      <a:pt x="1091514" y="61128"/>
                    </a:cubicBezTo>
                    <a:cubicBezTo>
                      <a:pt x="1077808" y="59019"/>
                      <a:pt x="1064367" y="68683"/>
                      <a:pt x="1050222" y="61655"/>
                    </a:cubicBezTo>
                    <a:cubicBezTo>
                      <a:pt x="1047323" y="60249"/>
                      <a:pt x="1041173" y="64378"/>
                      <a:pt x="1037132" y="66838"/>
                    </a:cubicBezTo>
                    <a:cubicBezTo>
                      <a:pt x="1027468" y="72636"/>
                      <a:pt x="1017101" y="74481"/>
                      <a:pt x="1006120" y="74218"/>
                    </a:cubicBezTo>
                    <a:cubicBezTo>
                      <a:pt x="1004363" y="74218"/>
                      <a:pt x="1002254" y="73515"/>
                      <a:pt x="1000936" y="74306"/>
                    </a:cubicBezTo>
                    <a:cubicBezTo>
                      <a:pt x="987231" y="82476"/>
                      <a:pt x="972032" y="82037"/>
                      <a:pt x="956922" y="82125"/>
                    </a:cubicBezTo>
                    <a:cubicBezTo>
                      <a:pt x="953671" y="82125"/>
                      <a:pt x="947170" y="80016"/>
                      <a:pt x="952090" y="87659"/>
                    </a:cubicBezTo>
                    <a:cubicBezTo>
                      <a:pt x="952090" y="87659"/>
                      <a:pt x="949454" y="90119"/>
                      <a:pt x="948663" y="89856"/>
                    </a:cubicBezTo>
                    <a:cubicBezTo>
                      <a:pt x="940229" y="86166"/>
                      <a:pt x="933904" y="94073"/>
                      <a:pt x="926085" y="93897"/>
                    </a:cubicBezTo>
                    <a:cubicBezTo>
                      <a:pt x="925031" y="93897"/>
                      <a:pt x="923713" y="95391"/>
                      <a:pt x="922747" y="95215"/>
                    </a:cubicBezTo>
                    <a:cubicBezTo>
                      <a:pt x="908866" y="91613"/>
                      <a:pt x="898850" y="101013"/>
                      <a:pt x="887956" y="106284"/>
                    </a:cubicBezTo>
                    <a:cubicBezTo>
                      <a:pt x="879962" y="110150"/>
                      <a:pt x="871879" y="111995"/>
                      <a:pt x="863445" y="113664"/>
                    </a:cubicBezTo>
                    <a:cubicBezTo>
                      <a:pt x="861425" y="114103"/>
                      <a:pt x="859228" y="114279"/>
                      <a:pt x="857559" y="115245"/>
                    </a:cubicBezTo>
                    <a:cubicBezTo>
                      <a:pt x="840340" y="125085"/>
                      <a:pt x="836474" y="126139"/>
                      <a:pt x="813369" y="126842"/>
                    </a:cubicBezTo>
                    <a:cubicBezTo>
                      <a:pt x="812578" y="126842"/>
                      <a:pt x="811787" y="127281"/>
                      <a:pt x="811084" y="127545"/>
                    </a:cubicBezTo>
                    <a:cubicBezTo>
                      <a:pt x="811612" y="128511"/>
                      <a:pt x="811963" y="129741"/>
                      <a:pt x="812841" y="130268"/>
                    </a:cubicBezTo>
                    <a:cubicBezTo>
                      <a:pt x="814511" y="131411"/>
                      <a:pt x="816356" y="132201"/>
                      <a:pt x="818201" y="133080"/>
                    </a:cubicBezTo>
                    <a:cubicBezTo>
                      <a:pt x="815916" y="133607"/>
                      <a:pt x="813632" y="133870"/>
                      <a:pt x="811436" y="134661"/>
                    </a:cubicBezTo>
                    <a:cubicBezTo>
                      <a:pt x="802387" y="138087"/>
                      <a:pt x="793426" y="141777"/>
                      <a:pt x="784289" y="145028"/>
                    </a:cubicBezTo>
                    <a:cubicBezTo>
                      <a:pt x="781653" y="145906"/>
                      <a:pt x="779106" y="150563"/>
                      <a:pt x="775591" y="145906"/>
                    </a:cubicBezTo>
                    <a:cubicBezTo>
                      <a:pt x="775152" y="145379"/>
                      <a:pt x="771638" y="146258"/>
                      <a:pt x="770496" y="147400"/>
                    </a:cubicBezTo>
                    <a:cubicBezTo>
                      <a:pt x="758811" y="159085"/>
                      <a:pt x="745106" y="166728"/>
                      <a:pt x="729380" y="171648"/>
                    </a:cubicBezTo>
                    <a:cubicBezTo>
                      <a:pt x="722616" y="173756"/>
                      <a:pt x="717081" y="179818"/>
                      <a:pt x="710668" y="183332"/>
                    </a:cubicBezTo>
                    <a:cubicBezTo>
                      <a:pt x="701706" y="188252"/>
                      <a:pt x="692130" y="192117"/>
                      <a:pt x="681588" y="192381"/>
                    </a:cubicBezTo>
                    <a:cubicBezTo>
                      <a:pt x="680007" y="192381"/>
                      <a:pt x="678513" y="193172"/>
                      <a:pt x="676932" y="193699"/>
                    </a:cubicBezTo>
                    <a:cubicBezTo>
                      <a:pt x="678513" y="194138"/>
                      <a:pt x="680182" y="194314"/>
                      <a:pt x="681588" y="195017"/>
                    </a:cubicBezTo>
                    <a:cubicBezTo>
                      <a:pt x="682818" y="195632"/>
                      <a:pt x="683696" y="196862"/>
                      <a:pt x="684751" y="197828"/>
                    </a:cubicBezTo>
                    <a:cubicBezTo>
                      <a:pt x="683960" y="198619"/>
                      <a:pt x="683081" y="200112"/>
                      <a:pt x="682466" y="200112"/>
                    </a:cubicBezTo>
                    <a:cubicBezTo>
                      <a:pt x="672978" y="199058"/>
                      <a:pt x="667619" y="206701"/>
                      <a:pt x="660415" y="210303"/>
                    </a:cubicBezTo>
                    <a:cubicBezTo>
                      <a:pt x="657867" y="211533"/>
                      <a:pt x="655407" y="214872"/>
                      <a:pt x="653123" y="214608"/>
                    </a:cubicBezTo>
                    <a:cubicBezTo>
                      <a:pt x="641966" y="213554"/>
                      <a:pt x="637749" y="222515"/>
                      <a:pt x="631511" y="228665"/>
                    </a:cubicBezTo>
                    <a:cubicBezTo>
                      <a:pt x="626240" y="233760"/>
                      <a:pt x="619915" y="234902"/>
                      <a:pt x="612886" y="234463"/>
                    </a:cubicBezTo>
                    <a:cubicBezTo>
                      <a:pt x="612008" y="234375"/>
                      <a:pt x="610075" y="236747"/>
                      <a:pt x="610163" y="236835"/>
                    </a:cubicBezTo>
                    <a:cubicBezTo>
                      <a:pt x="614907" y="243248"/>
                      <a:pt x="608581" y="244566"/>
                      <a:pt x="605331" y="246763"/>
                    </a:cubicBezTo>
                    <a:cubicBezTo>
                      <a:pt x="594525" y="254054"/>
                      <a:pt x="583982" y="262049"/>
                      <a:pt x="570365" y="263718"/>
                    </a:cubicBezTo>
                    <a:cubicBezTo>
                      <a:pt x="570189" y="263718"/>
                      <a:pt x="570277" y="266530"/>
                      <a:pt x="570277" y="268023"/>
                    </a:cubicBezTo>
                    <a:cubicBezTo>
                      <a:pt x="571771" y="267847"/>
                      <a:pt x="573176" y="267672"/>
                      <a:pt x="574670" y="267496"/>
                    </a:cubicBezTo>
                    <a:cubicBezTo>
                      <a:pt x="573440" y="268638"/>
                      <a:pt x="572386" y="270307"/>
                      <a:pt x="570892" y="270922"/>
                    </a:cubicBezTo>
                    <a:cubicBezTo>
                      <a:pt x="563952" y="273997"/>
                      <a:pt x="557978" y="278302"/>
                      <a:pt x="552443" y="283661"/>
                    </a:cubicBezTo>
                    <a:cubicBezTo>
                      <a:pt x="548226" y="287702"/>
                      <a:pt x="543218" y="291129"/>
                      <a:pt x="536453" y="292622"/>
                    </a:cubicBezTo>
                    <a:cubicBezTo>
                      <a:pt x="531885" y="293589"/>
                      <a:pt x="528459" y="300178"/>
                      <a:pt x="524505" y="304131"/>
                    </a:cubicBezTo>
                    <a:cubicBezTo>
                      <a:pt x="517828" y="310896"/>
                      <a:pt x="512030" y="319505"/>
                      <a:pt x="504035" y="323898"/>
                    </a:cubicBezTo>
                    <a:cubicBezTo>
                      <a:pt x="492527" y="330224"/>
                      <a:pt x="486377" y="341908"/>
                      <a:pt x="475395" y="348761"/>
                    </a:cubicBezTo>
                    <a:cubicBezTo>
                      <a:pt x="468718" y="352890"/>
                      <a:pt x="461954" y="356492"/>
                      <a:pt x="455101" y="360182"/>
                    </a:cubicBezTo>
                    <a:cubicBezTo>
                      <a:pt x="454047" y="360709"/>
                      <a:pt x="452817" y="360972"/>
                      <a:pt x="451675" y="361324"/>
                    </a:cubicBezTo>
                    <a:cubicBezTo>
                      <a:pt x="453080" y="361851"/>
                      <a:pt x="454574" y="362202"/>
                      <a:pt x="455892" y="362905"/>
                    </a:cubicBezTo>
                    <a:cubicBezTo>
                      <a:pt x="457122" y="363608"/>
                      <a:pt x="458176" y="364574"/>
                      <a:pt x="459406" y="365453"/>
                    </a:cubicBezTo>
                    <a:cubicBezTo>
                      <a:pt x="458264" y="366332"/>
                      <a:pt x="457297" y="367386"/>
                      <a:pt x="456067" y="368089"/>
                    </a:cubicBezTo>
                    <a:cubicBezTo>
                      <a:pt x="453607" y="369582"/>
                      <a:pt x="450884" y="370636"/>
                      <a:pt x="448687" y="372393"/>
                    </a:cubicBezTo>
                    <a:cubicBezTo>
                      <a:pt x="440078" y="379070"/>
                      <a:pt x="434719" y="389349"/>
                      <a:pt x="423210" y="393215"/>
                    </a:cubicBezTo>
                    <a:cubicBezTo>
                      <a:pt x="418554" y="394796"/>
                      <a:pt x="413634" y="401561"/>
                      <a:pt x="412755" y="406656"/>
                    </a:cubicBezTo>
                    <a:cubicBezTo>
                      <a:pt x="411262" y="415178"/>
                      <a:pt x="405727" y="414300"/>
                      <a:pt x="400368" y="415354"/>
                    </a:cubicBezTo>
                    <a:cubicBezTo>
                      <a:pt x="397996" y="415793"/>
                      <a:pt x="395360" y="416145"/>
                      <a:pt x="393428" y="417375"/>
                    </a:cubicBezTo>
                    <a:cubicBezTo>
                      <a:pt x="391758" y="418517"/>
                      <a:pt x="390880" y="420977"/>
                      <a:pt x="389650" y="422822"/>
                    </a:cubicBezTo>
                    <a:cubicBezTo>
                      <a:pt x="391407" y="422119"/>
                      <a:pt x="393164" y="421240"/>
                      <a:pt x="395097" y="420801"/>
                    </a:cubicBezTo>
                    <a:cubicBezTo>
                      <a:pt x="396151" y="420537"/>
                      <a:pt x="397469" y="421064"/>
                      <a:pt x="398611" y="421240"/>
                    </a:cubicBezTo>
                    <a:cubicBezTo>
                      <a:pt x="398347" y="422734"/>
                      <a:pt x="398699" y="424754"/>
                      <a:pt x="397820" y="425633"/>
                    </a:cubicBezTo>
                    <a:cubicBezTo>
                      <a:pt x="389386" y="433628"/>
                      <a:pt x="380777" y="441359"/>
                      <a:pt x="372343" y="449441"/>
                    </a:cubicBezTo>
                    <a:cubicBezTo>
                      <a:pt x="369707" y="451901"/>
                      <a:pt x="366808" y="454800"/>
                      <a:pt x="365841" y="458051"/>
                    </a:cubicBezTo>
                    <a:cubicBezTo>
                      <a:pt x="362767" y="468066"/>
                      <a:pt x="354596" y="473777"/>
                      <a:pt x="348007" y="480805"/>
                    </a:cubicBezTo>
                    <a:cubicBezTo>
                      <a:pt x="346953" y="481947"/>
                      <a:pt x="345284" y="483265"/>
                      <a:pt x="343878" y="483265"/>
                    </a:cubicBezTo>
                    <a:cubicBezTo>
                      <a:pt x="337552" y="483353"/>
                      <a:pt x="335444" y="485461"/>
                      <a:pt x="338870" y="491523"/>
                    </a:cubicBezTo>
                    <a:cubicBezTo>
                      <a:pt x="339397" y="492490"/>
                      <a:pt x="339397" y="494510"/>
                      <a:pt x="338695" y="495301"/>
                    </a:cubicBezTo>
                    <a:cubicBezTo>
                      <a:pt x="332896" y="501978"/>
                      <a:pt x="327361" y="509006"/>
                      <a:pt x="320685" y="514717"/>
                    </a:cubicBezTo>
                    <a:cubicBezTo>
                      <a:pt x="316731" y="518055"/>
                      <a:pt x="312163" y="520076"/>
                      <a:pt x="312602" y="526313"/>
                    </a:cubicBezTo>
                    <a:cubicBezTo>
                      <a:pt x="312690" y="527807"/>
                      <a:pt x="312075" y="530267"/>
                      <a:pt x="311109" y="530794"/>
                    </a:cubicBezTo>
                    <a:cubicBezTo>
                      <a:pt x="301269" y="535362"/>
                      <a:pt x="300390" y="547135"/>
                      <a:pt x="293450" y="553284"/>
                    </a:cubicBezTo>
                    <a:cubicBezTo>
                      <a:pt x="283610" y="561982"/>
                      <a:pt x="278339" y="572700"/>
                      <a:pt x="273068" y="584121"/>
                    </a:cubicBezTo>
                    <a:cubicBezTo>
                      <a:pt x="271223" y="588162"/>
                      <a:pt x="265952" y="591501"/>
                      <a:pt x="261471" y="593258"/>
                    </a:cubicBezTo>
                    <a:cubicBezTo>
                      <a:pt x="257957" y="594664"/>
                      <a:pt x="256639" y="594927"/>
                      <a:pt x="260153" y="597211"/>
                    </a:cubicBezTo>
                    <a:cubicBezTo>
                      <a:pt x="264810" y="600198"/>
                      <a:pt x="260680" y="604767"/>
                      <a:pt x="259978" y="605206"/>
                    </a:cubicBezTo>
                    <a:cubicBezTo>
                      <a:pt x="251368" y="611356"/>
                      <a:pt x="250577" y="624095"/>
                      <a:pt x="240035" y="628487"/>
                    </a:cubicBezTo>
                    <a:cubicBezTo>
                      <a:pt x="238981" y="628927"/>
                      <a:pt x="238541" y="631299"/>
                      <a:pt x="238190" y="632792"/>
                    </a:cubicBezTo>
                    <a:cubicBezTo>
                      <a:pt x="234676" y="646585"/>
                      <a:pt x="225188" y="657128"/>
                      <a:pt x="218423" y="669163"/>
                    </a:cubicBezTo>
                    <a:cubicBezTo>
                      <a:pt x="218071" y="669866"/>
                      <a:pt x="218247" y="671184"/>
                      <a:pt x="217720" y="671448"/>
                    </a:cubicBezTo>
                    <a:cubicBezTo>
                      <a:pt x="205508" y="677422"/>
                      <a:pt x="206123" y="689897"/>
                      <a:pt x="202521" y="700352"/>
                    </a:cubicBezTo>
                    <a:cubicBezTo>
                      <a:pt x="202082" y="701757"/>
                      <a:pt x="200061" y="702812"/>
                      <a:pt x="198568" y="703690"/>
                    </a:cubicBezTo>
                    <a:cubicBezTo>
                      <a:pt x="194702" y="705974"/>
                      <a:pt x="190573" y="707819"/>
                      <a:pt x="186971" y="710367"/>
                    </a:cubicBezTo>
                    <a:cubicBezTo>
                      <a:pt x="185565" y="711333"/>
                      <a:pt x="185302" y="713793"/>
                      <a:pt x="184511" y="715638"/>
                    </a:cubicBezTo>
                    <a:cubicBezTo>
                      <a:pt x="186268" y="715462"/>
                      <a:pt x="188201" y="715550"/>
                      <a:pt x="189870" y="715023"/>
                    </a:cubicBezTo>
                    <a:cubicBezTo>
                      <a:pt x="191540" y="714496"/>
                      <a:pt x="192945" y="713442"/>
                      <a:pt x="194527" y="712563"/>
                    </a:cubicBezTo>
                    <a:cubicBezTo>
                      <a:pt x="194351" y="714584"/>
                      <a:pt x="194966" y="717220"/>
                      <a:pt x="193999" y="718625"/>
                    </a:cubicBezTo>
                    <a:cubicBezTo>
                      <a:pt x="187235" y="727938"/>
                      <a:pt x="184687" y="739974"/>
                      <a:pt x="175550" y="747705"/>
                    </a:cubicBezTo>
                    <a:cubicBezTo>
                      <a:pt x="172475" y="750340"/>
                      <a:pt x="170806" y="753240"/>
                      <a:pt x="171070" y="757720"/>
                    </a:cubicBezTo>
                    <a:cubicBezTo>
                      <a:pt x="171948" y="771074"/>
                      <a:pt x="164568" y="780474"/>
                      <a:pt x="155432" y="788996"/>
                    </a:cubicBezTo>
                    <a:cubicBezTo>
                      <a:pt x="153587" y="790753"/>
                      <a:pt x="146383" y="793477"/>
                      <a:pt x="155080" y="796464"/>
                    </a:cubicBezTo>
                    <a:cubicBezTo>
                      <a:pt x="155695" y="796727"/>
                      <a:pt x="156047" y="799978"/>
                      <a:pt x="155344" y="801296"/>
                    </a:cubicBezTo>
                    <a:cubicBezTo>
                      <a:pt x="150424" y="811047"/>
                      <a:pt x="145328" y="820799"/>
                      <a:pt x="139882" y="830287"/>
                    </a:cubicBezTo>
                    <a:cubicBezTo>
                      <a:pt x="138564" y="832572"/>
                      <a:pt x="136367" y="833626"/>
                      <a:pt x="139618" y="836086"/>
                    </a:cubicBezTo>
                    <a:cubicBezTo>
                      <a:pt x="140497" y="836701"/>
                      <a:pt x="140497" y="840215"/>
                      <a:pt x="139618" y="841005"/>
                    </a:cubicBezTo>
                    <a:cubicBezTo>
                      <a:pt x="130569" y="849967"/>
                      <a:pt x="130569" y="862705"/>
                      <a:pt x="125825" y="873336"/>
                    </a:cubicBezTo>
                    <a:cubicBezTo>
                      <a:pt x="125298" y="874478"/>
                      <a:pt x="124859" y="875796"/>
                      <a:pt x="123980" y="876498"/>
                    </a:cubicBezTo>
                    <a:cubicBezTo>
                      <a:pt x="115458" y="882824"/>
                      <a:pt x="117303" y="892400"/>
                      <a:pt x="116073" y="901010"/>
                    </a:cubicBezTo>
                    <a:cubicBezTo>
                      <a:pt x="115370" y="905842"/>
                      <a:pt x="114404" y="910761"/>
                      <a:pt x="112647" y="915330"/>
                    </a:cubicBezTo>
                    <a:cubicBezTo>
                      <a:pt x="106234" y="931671"/>
                      <a:pt x="101314" y="948363"/>
                      <a:pt x="97712" y="965494"/>
                    </a:cubicBezTo>
                    <a:cubicBezTo>
                      <a:pt x="97185" y="968218"/>
                      <a:pt x="95867" y="971029"/>
                      <a:pt x="94110" y="973138"/>
                    </a:cubicBezTo>
                    <a:cubicBezTo>
                      <a:pt x="90771" y="976827"/>
                      <a:pt x="86994" y="979990"/>
                      <a:pt x="92177" y="985086"/>
                    </a:cubicBezTo>
                    <a:cubicBezTo>
                      <a:pt x="92704" y="985613"/>
                      <a:pt x="92616" y="987721"/>
                      <a:pt x="92001" y="988512"/>
                    </a:cubicBezTo>
                    <a:cubicBezTo>
                      <a:pt x="85236" y="996946"/>
                      <a:pt x="86642" y="1008016"/>
                      <a:pt x="82689" y="1017416"/>
                    </a:cubicBezTo>
                    <a:cubicBezTo>
                      <a:pt x="80756" y="1021896"/>
                      <a:pt x="80405" y="1026816"/>
                      <a:pt x="76451" y="1030682"/>
                    </a:cubicBezTo>
                    <a:cubicBezTo>
                      <a:pt x="75309" y="1031824"/>
                      <a:pt x="75924" y="1034723"/>
                      <a:pt x="75924" y="1036832"/>
                    </a:cubicBezTo>
                    <a:cubicBezTo>
                      <a:pt x="75924" y="1043596"/>
                      <a:pt x="77505" y="1050800"/>
                      <a:pt x="75485" y="1056862"/>
                    </a:cubicBezTo>
                    <a:cubicBezTo>
                      <a:pt x="73903" y="1061606"/>
                      <a:pt x="68017" y="1064945"/>
                      <a:pt x="64064" y="1068898"/>
                    </a:cubicBezTo>
                    <a:cubicBezTo>
                      <a:pt x="63449" y="1069513"/>
                      <a:pt x="62482" y="1070040"/>
                      <a:pt x="62307" y="1070743"/>
                    </a:cubicBezTo>
                    <a:cubicBezTo>
                      <a:pt x="61955" y="1072149"/>
                      <a:pt x="62043" y="1073730"/>
                      <a:pt x="61867" y="1075224"/>
                    </a:cubicBezTo>
                    <a:cubicBezTo>
                      <a:pt x="63361" y="1074521"/>
                      <a:pt x="65118" y="1074082"/>
                      <a:pt x="66260" y="1073115"/>
                    </a:cubicBezTo>
                    <a:cubicBezTo>
                      <a:pt x="67490" y="1072061"/>
                      <a:pt x="68017" y="1070216"/>
                      <a:pt x="69159" y="1069162"/>
                    </a:cubicBezTo>
                    <a:cubicBezTo>
                      <a:pt x="69950" y="1068371"/>
                      <a:pt x="71356" y="1068283"/>
                      <a:pt x="72586" y="1067932"/>
                    </a:cubicBezTo>
                    <a:cubicBezTo>
                      <a:pt x="72410" y="1069074"/>
                      <a:pt x="72322" y="1070216"/>
                      <a:pt x="72058" y="1071358"/>
                    </a:cubicBezTo>
                    <a:cubicBezTo>
                      <a:pt x="70126" y="1081022"/>
                      <a:pt x="68281" y="1090774"/>
                      <a:pt x="66348" y="1100438"/>
                    </a:cubicBezTo>
                    <a:cubicBezTo>
                      <a:pt x="65996" y="1102019"/>
                      <a:pt x="65645" y="1103864"/>
                      <a:pt x="64591" y="1104918"/>
                    </a:cubicBezTo>
                    <a:cubicBezTo>
                      <a:pt x="61252" y="1108257"/>
                      <a:pt x="60813" y="1110892"/>
                      <a:pt x="62658" y="1115988"/>
                    </a:cubicBezTo>
                    <a:cubicBezTo>
                      <a:pt x="64854" y="1121874"/>
                      <a:pt x="64591" y="1128727"/>
                      <a:pt x="61516" y="1135667"/>
                    </a:cubicBezTo>
                    <a:cubicBezTo>
                      <a:pt x="59144" y="1141114"/>
                      <a:pt x="62658" y="1148845"/>
                      <a:pt x="54312" y="1152271"/>
                    </a:cubicBezTo>
                    <a:cubicBezTo>
                      <a:pt x="52028" y="1153238"/>
                      <a:pt x="52555" y="1154292"/>
                      <a:pt x="56772" y="1157455"/>
                    </a:cubicBezTo>
                    <a:cubicBezTo>
                      <a:pt x="57563" y="1157982"/>
                      <a:pt x="58353" y="1159124"/>
                      <a:pt x="58353" y="1160003"/>
                    </a:cubicBezTo>
                    <a:cubicBezTo>
                      <a:pt x="58617" y="1171336"/>
                      <a:pt x="56772" y="1182405"/>
                      <a:pt x="53170" y="1193211"/>
                    </a:cubicBezTo>
                    <a:cubicBezTo>
                      <a:pt x="52818" y="1194353"/>
                      <a:pt x="51501" y="1196023"/>
                      <a:pt x="51852" y="1196462"/>
                    </a:cubicBezTo>
                    <a:cubicBezTo>
                      <a:pt x="58705" y="1204457"/>
                      <a:pt x="51764" y="1212803"/>
                      <a:pt x="52291" y="1220973"/>
                    </a:cubicBezTo>
                    <a:cubicBezTo>
                      <a:pt x="52906" y="1230022"/>
                      <a:pt x="52555" y="1239950"/>
                      <a:pt x="47284" y="1248471"/>
                    </a:cubicBezTo>
                    <a:cubicBezTo>
                      <a:pt x="46054" y="1250492"/>
                      <a:pt x="45966" y="1253918"/>
                      <a:pt x="46493" y="1256378"/>
                    </a:cubicBezTo>
                    <a:cubicBezTo>
                      <a:pt x="50095" y="1272455"/>
                      <a:pt x="53346" y="1288357"/>
                      <a:pt x="48601" y="1304873"/>
                    </a:cubicBezTo>
                    <a:cubicBezTo>
                      <a:pt x="47811" y="1307509"/>
                      <a:pt x="50710" y="1311023"/>
                      <a:pt x="50446" y="1314010"/>
                    </a:cubicBezTo>
                    <a:cubicBezTo>
                      <a:pt x="49656" y="1324553"/>
                      <a:pt x="53170" y="1335447"/>
                      <a:pt x="48162" y="1345813"/>
                    </a:cubicBezTo>
                    <a:cubicBezTo>
                      <a:pt x="47196" y="1347746"/>
                      <a:pt x="48426" y="1350733"/>
                      <a:pt x="48865" y="1353193"/>
                    </a:cubicBezTo>
                    <a:cubicBezTo>
                      <a:pt x="49216" y="1355214"/>
                      <a:pt x="50095" y="1357059"/>
                      <a:pt x="50534" y="1358991"/>
                    </a:cubicBezTo>
                    <a:cubicBezTo>
                      <a:pt x="51852" y="1364350"/>
                      <a:pt x="47372" y="1369182"/>
                      <a:pt x="50095" y="1375332"/>
                    </a:cubicBezTo>
                    <a:cubicBezTo>
                      <a:pt x="52203" y="1380076"/>
                      <a:pt x="51676" y="1386753"/>
                      <a:pt x="50271" y="1392112"/>
                    </a:cubicBezTo>
                    <a:cubicBezTo>
                      <a:pt x="47284" y="1403885"/>
                      <a:pt x="49480" y="1414691"/>
                      <a:pt x="55190" y="1424706"/>
                    </a:cubicBezTo>
                    <a:cubicBezTo>
                      <a:pt x="57563" y="1428923"/>
                      <a:pt x="51588" y="1430680"/>
                      <a:pt x="54663" y="1436039"/>
                    </a:cubicBezTo>
                    <a:cubicBezTo>
                      <a:pt x="58529" y="1442716"/>
                      <a:pt x="58002" y="1452292"/>
                      <a:pt x="58265" y="1460550"/>
                    </a:cubicBezTo>
                    <a:cubicBezTo>
                      <a:pt x="58617" y="1471883"/>
                      <a:pt x="58968" y="1483041"/>
                      <a:pt x="63361" y="1493847"/>
                    </a:cubicBezTo>
                    <a:cubicBezTo>
                      <a:pt x="64854" y="1497625"/>
                      <a:pt x="63361" y="1502457"/>
                      <a:pt x="63712" y="1506849"/>
                    </a:cubicBezTo>
                    <a:cubicBezTo>
                      <a:pt x="64152" y="1512999"/>
                      <a:pt x="61340" y="1519939"/>
                      <a:pt x="68105" y="1524771"/>
                    </a:cubicBezTo>
                    <a:cubicBezTo>
                      <a:pt x="69247" y="1525562"/>
                      <a:pt x="69423" y="1529164"/>
                      <a:pt x="68720" y="1530833"/>
                    </a:cubicBezTo>
                    <a:cubicBezTo>
                      <a:pt x="66348" y="1536104"/>
                      <a:pt x="68105" y="1540673"/>
                      <a:pt x="70477" y="1545066"/>
                    </a:cubicBezTo>
                    <a:cubicBezTo>
                      <a:pt x="72058" y="1548053"/>
                      <a:pt x="72234" y="1549546"/>
                      <a:pt x="68281" y="1550161"/>
                    </a:cubicBezTo>
                    <a:cubicBezTo>
                      <a:pt x="65557" y="1550600"/>
                      <a:pt x="62922" y="1552445"/>
                      <a:pt x="60198" y="1552621"/>
                    </a:cubicBezTo>
                    <a:cubicBezTo>
                      <a:pt x="51061" y="1552973"/>
                      <a:pt x="41837" y="1553060"/>
                      <a:pt x="32700" y="1552533"/>
                    </a:cubicBezTo>
                    <a:cubicBezTo>
                      <a:pt x="29713" y="1552357"/>
                      <a:pt x="25408" y="1550600"/>
                      <a:pt x="24266" y="1548316"/>
                    </a:cubicBezTo>
                    <a:cubicBezTo>
                      <a:pt x="20927" y="1541903"/>
                      <a:pt x="17326" y="1534963"/>
                      <a:pt x="16798" y="1527934"/>
                    </a:cubicBezTo>
                    <a:cubicBezTo>
                      <a:pt x="15744" y="1514053"/>
                      <a:pt x="13987" y="1500524"/>
                      <a:pt x="11439" y="1486819"/>
                    </a:cubicBezTo>
                    <a:cubicBezTo>
                      <a:pt x="9507" y="1476452"/>
                      <a:pt x="9594" y="1465734"/>
                      <a:pt x="8540" y="1455191"/>
                    </a:cubicBezTo>
                    <a:cubicBezTo>
                      <a:pt x="8189" y="1451501"/>
                      <a:pt x="6871" y="1447987"/>
                      <a:pt x="6432" y="1444297"/>
                    </a:cubicBezTo>
                    <a:cubicBezTo>
                      <a:pt x="6080" y="1441398"/>
                      <a:pt x="5290" y="1437708"/>
                      <a:pt x="6695" y="1435688"/>
                    </a:cubicBezTo>
                    <a:cubicBezTo>
                      <a:pt x="9419" y="1431734"/>
                      <a:pt x="8892" y="1429274"/>
                      <a:pt x="6344" y="1425497"/>
                    </a:cubicBezTo>
                    <a:cubicBezTo>
                      <a:pt x="4938" y="1423388"/>
                      <a:pt x="6344" y="1419523"/>
                      <a:pt x="5905" y="1416536"/>
                    </a:cubicBezTo>
                    <a:cubicBezTo>
                      <a:pt x="3445" y="1397911"/>
                      <a:pt x="8452" y="1378671"/>
                      <a:pt x="721" y="1360573"/>
                    </a:cubicBezTo>
                    <a:cubicBezTo>
                      <a:pt x="545" y="1360221"/>
                      <a:pt x="809" y="1359694"/>
                      <a:pt x="721" y="1359255"/>
                    </a:cubicBezTo>
                    <a:cubicBezTo>
                      <a:pt x="-1914" y="1352139"/>
                      <a:pt x="3708" y="1345462"/>
                      <a:pt x="1248" y="1337643"/>
                    </a:cubicBezTo>
                    <a:cubicBezTo>
                      <a:pt x="-772" y="1331230"/>
                      <a:pt x="2390" y="1323411"/>
                      <a:pt x="2390" y="1316294"/>
                    </a:cubicBezTo>
                    <a:cubicBezTo>
                      <a:pt x="2302" y="1307597"/>
                      <a:pt x="1248" y="1298899"/>
                      <a:pt x="809" y="1290202"/>
                    </a:cubicBezTo>
                    <a:cubicBezTo>
                      <a:pt x="633" y="1287127"/>
                      <a:pt x="-421" y="1283261"/>
                      <a:pt x="985" y="1281153"/>
                    </a:cubicBezTo>
                    <a:cubicBezTo>
                      <a:pt x="8892" y="1269293"/>
                      <a:pt x="-1563" y="1255148"/>
                      <a:pt x="5992" y="1243376"/>
                    </a:cubicBezTo>
                    <a:cubicBezTo>
                      <a:pt x="1600" y="1237929"/>
                      <a:pt x="5202" y="1233800"/>
                      <a:pt x="8013" y="1229319"/>
                    </a:cubicBezTo>
                    <a:cubicBezTo>
                      <a:pt x="8804" y="1228001"/>
                      <a:pt x="9067" y="1225805"/>
                      <a:pt x="8540" y="1224399"/>
                    </a:cubicBezTo>
                    <a:cubicBezTo>
                      <a:pt x="4060" y="1211133"/>
                      <a:pt x="5290" y="1197955"/>
                      <a:pt x="8452" y="1184514"/>
                    </a:cubicBezTo>
                    <a:cubicBezTo>
                      <a:pt x="10385" y="1176343"/>
                      <a:pt x="11000" y="1167821"/>
                      <a:pt x="11176" y="1159388"/>
                    </a:cubicBezTo>
                    <a:cubicBezTo>
                      <a:pt x="11439" y="1140411"/>
                      <a:pt x="15393" y="1122138"/>
                      <a:pt x="18995" y="1103600"/>
                    </a:cubicBezTo>
                    <a:cubicBezTo>
                      <a:pt x="20313" y="1096748"/>
                      <a:pt x="17941" y="1089105"/>
                      <a:pt x="23300" y="1083043"/>
                    </a:cubicBezTo>
                    <a:cubicBezTo>
                      <a:pt x="23651" y="1082603"/>
                      <a:pt x="23915" y="1081637"/>
                      <a:pt x="23651" y="1081286"/>
                    </a:cubicBezTo>
                    <a:cubicBezTo>
                      <a:pt x="18643" y="1073642"/>
                      <a:pt x="23563" y="1066878"/>
                      <a:pt x="25584" y="1060025"/>
                    </a:cubicBezTo>
                    <a:cubicBezTo>
                      <a:pt x="27341" y="1054227"/>
                      <a:pt x="30240" y="1048780"/>
                      <a:pt x="31821" y="1042981"/>
                    </a:cubicBezTo>
                    <a:cubicBezTo>
                      <a:pt x="32612" y="1039994"/>
                      <a:pt x="30679" y="1036217"/>
                      <a:pt x="31558" y="1033230"/>
                    </a:cubicBezTo>
                    <a:cubicBezTo>
                      <a:pt x="34721" y="1022336"/>
                      <a:pt x="35687" y="1010739"/>
                      <a:pt x="42364" y="1000987"/>
                    </a:cubicBezTo>
                    <a:cubicBezTo>
                      <a:pt x="43594" y="999142"/>
                      <a:pt x="42803" y="995892"/>
                      <a:pt x="42803" y="993344"/>
                    </a:cubicBezTo>
                    <a:cubicBezTo>
                      <a:pt x="42715" y="981571"/>
                      <a:pt x="46493" y="970678"/>
                      <a:pt x="49304" y="959432"/>
                    </a:cubicBezTo>
                    <a:cubicBezTo>
                      <a:pt x="52379" y="947133"/>
                      <a:pt x="57035" y="935360"/>
                      <a:pt x="59144" y="922622"/>
                    </a:cubicBezTo>
                    <a:cubicBezTo>
                      <a:pt x="60989" y="911464"/>
                      <a:pt x="63800" y="899340"/>
                      <a:pt x="72058" y="890116"/>
                    </a:cubicBezTo>
                    <a:cubicBezTo>
                      <a:pt x="73288" y="888710"/>
                      <a:pt x="74430" y="886250"/>
                      <a:pt x="74079" y="884493"/>
                    </a:cubicBezTo>
                    <a:cubicBezTo>
                      <a:pt x="71883" y="872809"/>
                      <a:pt x="83743" y="865077"/>
                      <a:pt x="82337" y="853744"/>
                    </a:cubicBezTo>
                    <a:cubicBezTo>
                      <a:pt x="92265" y="846628"/>
                      <a:pt x="89717" y="834944"/>
                      <a:pt x="92880" y="825280"/>
                    </a:cubicBezTo>
                    <a:cubicBezTo>
                      <a:pt x="96042" y="815352"/>
                      <a:pt x="101402" y="806128"/>
                      <a:pt x="105531" y="796464"/>
                    </a:cubicBezTo>
                    <a:cubicBezTo>
                      <a:pt x="112735" y="779332"/>
                      <a:pt x="119324" y="761937"/>
                      <a:pt x="126879" y="744981"/>
                    </a:cubicBezTo>
                    <a:cubicBezTo>
                      <a:pt x="131448" y="734615"/>
                      <a:pt x="137334" y="724863"/>
                      <a:pt x="142693" y="714847"/>
                    </a:cubicBezTo>
                    <a:cubicBezTo>
                      <a:pt x="143044" y="714145"/>
                      <a:pt x="144538" y="713530"/>
                      <a:pt x="144450" y="713003"/>
                    </a:cubicBezTo>
                    <a:cubicBezTo>
                      <a:pt x="142956" y="704129"/>
                      <a:pt x="149545" y="698419"/>
                      <a:pt x="153060" y="691566"/>
                    </a:cubicBezTo>
                    <a:cubicBezTo>
                      <a:pt x="156134" y="685680"/>
                      <a:pt x="157892" y="679091"/>
                      <a:pt x="163953" y="674962"/>
                    </a:cubicBezTo>
                    <a:cubicBezTo>
                      <a:pt x="165359" y="673995"/>
                      <a:pt x="165535" y="671360"/>
                      <a:pt x="166150" y="669427"/>
                    </a:cubicBezTo>
                    <a:cubicBezTo>
                      <a:pt x="167116" y="666352"/>
                      <a:pt x="167204" y="662662"/>
                      <a:pt x="168961" y="660115"/>
                    </a:cubicBezTo>
                    <a:cubicBezTo>
                      <a:pt x="174759" y="651944"/>
                      <a:pt x="181173" y="644125"/>
                      <a:pt x="187235" y="636218"/>
                    </a:cubicBezTo>
                    <a:cubicBezTo>
                      <a:pt x="188201" y="634901"/>
                      <a:pt x="189431" y="633495"/>
                      <a:pt x="189695" y="632001"/>
                    </a:cubicBezTo>
                    <a:cubicBezTo>
                      <a:pt x="192770" y="614958"/>
                      <a:pt x="203839" y="601868"/>
                      <a:pt x="212361" y="587635"/>
                    </a:cubicBezTo>
                    <a:cubicBezTo>
                      <a:pt x="221937" y="571822"/>
                      <a:pt x="232479" y="556535"/>
                      <a:pt x="242846" y="541248"/>
                    </a:cubicBezTo>
                    <a:cubicBezTo>
                      <a:pt x="246360" y="536065"/>
                      <a:pt x="249962" y="530267"/>
                      <a:pt x="254970" y="526753"/>
                    </a:cubicBezTo>
                    <a:cubicBezTo>
                      <a:pt x="265688" y="519285"/>
                      <a:pt x="269993" y="507337"/>
                      <a:pt x="275440" y="496970"/>
                    </a:cubicBezTo>
                    <a:cubicBezTo>
                      <a:pt x="279920" y="488448"/>
                      <a:pt x="286773" y="482474"/>
                      <a:pt x="292044" y="475095"/>
                    </a:cubicBezTo>
                    <a:cubicBezTo>
                      <a:pt x="300390" y="463498"/>
                      <a:pt x="309703" y="452604"/>
                      <a:pt x="318752" y="441534"/>
                    </a:cubicBezTo>
                    <a:cubicBezTo>
                      <a:pt x="326747" y="431695"/>
                      <a:pt x="333950" y="421064"/>
                      <a:pt x="343087" y="412455"/>
                    </a:cubicBezTo>
                    <a:cubicBezTo>
                      <a:pt x="354069" y="402088"/>
                      <a:pt x="360834" y="387592"/>
                      <a:pt x="373485" y="379510"/>
                    </a:cubicBezTo>
                    <a:cubicBezTo>
                      <a:pt x="381392" y="374502"/>
                      <a:pt x="385345" y="366947"/>
                      <a:pt x="391583" y="361060"/>
                    </a:cubicBezTo>
                    <a:cubicBezTo>
                      <a:pt x="398260" y="354823"/>
                      <a:pt x="406254" y="350079"/>
                      <a:pt x="413282" y="344105"/>
                    </a:cubicBezTo>
                    <a:cubicBezTo>
                      <a:pt x="416357" y="341469"/>
                      <a:pt x="418202" y="337428"/>
                      <a:pt x="420838" y="334177"/>
                    </a:cubicBezTo>
                    <a:cubicBezTo>
                      <a:pt x="440166" y="310193"/>
                      <a:pt x="464853" y="291919"/>
                      <a:pt x="488485" y="272767"/>
                    </a:cubicBezTo>
                    <a:cubicBezTo>
                      <a:pt x="499379" y="263894"/>
                      <a:pt x="508779" y="251858"/>
                      <a:pt x="521870" y="246938"/>
                    </a:cubicBezTo>
                    <a:cubicBezTo>
                      <a:pt x="537596" y="240964"/>
                      <a:pt x="544185" y="225414"/>
                      <a:pt x="557978" y="217683"/>
                    </a:cubicBezTo>
                    <a:cubicBezTo>
                      <a:pt x="570189" y="210830"/>
                      <a:pt x="580907" y="201518"/>
                      <a:pt x="592768" y="193962"/>
                    </a:cubicBezTo>
                    <a:cubicBezTo>
                      <a:pt x="598127" y="190536"/>
                      <a:pt x="607352" y="190448"/>
                      <a:pt x="609899" y="186056"/>
                    </a:cubicBezTo>
                    <a:cubicBezTo>
                      <a:pt x="613765" y="179291"/>
                      <a:pt x="619563" y="177270"/>
                      <a:pt x="625186" y="174722"/>
                    </a:cubicBezTo>
                    <a:cubicBezTo>
                      <a:pt x="639155" y="168485"/>
                      <a:pt x="652245" y="161105"/>
                      <a:pt x="664017" y="151353"/>
                    </a:cubicBezTo>
                    <a:cubicBezTo>
                      <a:pt x="675175" y="142041"/>
                      <a:pt x="688968" y="137912"/>
                      <a:pt x="701619" y="131411"/>
                    </a:cubicBezTo>
                    <a:cubicBezTo>
                      <a:pt x="708823" y="127721"/>
                      <a:pt x="715412" y="122449"/>
                      <a:pt x="722703" y="119111"/>
                    </a:cubicBezTo>
                    <a:cubicBezTo>
                      <a:pt x="737726" y="112171"/>
                      <a:pt x="753101" y="105933"/>
                      <a:pt x="768387" y="99607"/>
                    </a:cubicBezTo>
                    <a:cubicBezTo>
                      <a:pt x="771023" y="98553"/>
                      <a:pt x="773922" y="98290"/>
                      <a:pt x="776646" y="97499"/>
                    </a:cubicBezTo>
                    <a:cubicBezTo>
                      <a:pt x="780160" y="96445"/>
                      <a:pt x="784113" y="96006"/>
                      <a:pt x="786925" y="93897"/>
                    </a:cubicBezTo>
                    <a:cubicBezTo>
                      <a:pt x="796149" y="86781"/>
                      <a:pt x="804935" y="80631"/>
                      <a:pt x="817498" y="78523"/>
                    </a:cubicBezTo>
                    <a:cubicBezTo>
                      <a:pt x="829885" y="76414"/>
                      <a:pt x="841218" y="68595"/>
                      <a:pt x="853078" y="63500"/>
                    </a:cubicBezTo>
                    <a:cubicBezTo>
                      <a:pt x="857559" y="61567"/>
                      <a:pt x="862215" y="60073"/>
                      <a:pt x="866871" y="58843"/>
                    </a:cubicBezTo>
                    <a:cubicBezTo>
                      <a:pt x="882158" y="54802"/>
                      <a:pt x="897269" y="49619"/>
                      <a:pt x="912468" y="45841"/>
                    </a:cubicBezTo>
                    <a:cubicBezTo>
                      <a:pt x="922044" y="43469"/>
                      <a:pt x="932059" y="43557"/>
                      <a:pt x="940493" y="37231"/>
                    </a:cubicBezTo>
                    <a:cubicBezTo>
                      <a:pt x="940757" y="37056"/>
                      <a:pt x="941372" y="37319"/>
                      <a:pt x="941811" y="37143"/>
                    </a:cubicBezTo>
                    <a:cubicBezTo>
                      <a:pt x="955428" y="30818"/>
                      <a:pt x="970539" y="30818"/>
                      <a:pt x="984683" y="26865"/>
                    </a:cubicBezTo>
                    <a:cubicBezTo>
                      <a:pt x="994611" y="24141"/>
                      <a:pt x="1004275" y="19924"/>
                      <a:pt x="1014993" y="20803"/>
                    </a:cubicBezTo>
                    <a:cubicBezTo>
                      <a:pt x="1019386" y="14565"/>
                      <a:pt x="1025184" y="22033"/>
                      <a:pt x="1030543" y="19133"/>
                    </a:cubicBezTo>
                    <a:cubicBezTo>
                      <a:pt x="1035024" y="16761"/>
                      <a:pt x="1041086" y="16146"/>
                      <a:pt x="1046357" y="16410"/>
                    </a:cubicBezTo>
                    <a:cubicBezTo>
                      <a:pt x="1054439" y="16849"/>
                      <a:pt x="1062258" y="11227"/>
                      <a:pt x="1070604" y="15883"/>
                    </a:cubicBezTo>
                    <a:cubicBezTo>
                      <a:pt x="1072098" y="16674"/>
                      <a:pt x="1075612" y="13950"/>
                      <a:pt x="1078160" y="12632"/>
                    </a:cubicBezTo>
                    <a:cubicBezTo>
                      <a:pt x="1086770" y="8327"/>
                      <a:pt x="1096961" y="7625"/>
                      <a:pt x="1106976" y="7976"/>
                    </a:cubicBezTo>
                    <a:cubicBezTo>
                      <a:pt x="1116640" y="8327"/>
                      <a:pt x="1126831" y="7976"/>
                      <a:pt x="1135880" y="5165"/>
                    </a:cubicBezTo>
                    <a:cubicBezTo>
                      <a:pt x="1143611" y="2793"/>
                      <a:pt x="1150991" y="3759"/>
                      <a:pt x="1158546" y="2968"/>
                    </a:cubicBezTo>
                    <a:cubicBezTo>
                      <a:pt x="1167771" y="2002"/>
                      <a:pt x="1176907" y="3583"/>
                      <a:pt x="1186484" y="948"/>
                    </a:cubicBezTo>
                    <a:cubicBezTo>
                      <a:pt x="1194039" y="-1161"/>
                      <a:pt x="1203703" y="508"/>
                      <a:pt x="1211258" y="3408"/>
                    </a:cubicBezTo>
                    <a:cubicBezTo>
                      <a:pt x="1217935" y="5955"/>
                      <a:pt x="1223646" y="3759"/>
                      <a:pt x="1228829" y="2441"/>
                    </a:cubicBezTo>
                    <a:cubicBezTo>
                      <a:pt x="1238142" y="-19"/>
                      <a:pt x="1246400" y="596"/>
                      <a:pt x="1255712" y="2353"/>
                    </a:cubicBezTo>
                    <a:cubicBezTo>
                      <a:pt x="1264234" y="4023"/>
                      <a:pt x="1272756" y="4725"/>
                      <a:pt x="1281102" y="7800"/>
                    </a:cubicBezTo>
                    <a:cubicBezTo>
                      <a:pt x="1284353" y="9030"/>
                      <a:pt x="1289097" y="5428"/>
                      <a:pt x="1292962" y="5692"/>
                    </a:cubicBezTo>
                    <a:cubicBezTo>
                      <a:pt x="1303153" y="6570"/>
                      <a:pt x="1313432" y="3056"/>
                      <a:pt x="1323623" y="7449"/>
                    </a:cubicBezTo>
                    <a:cubicBezTo>
                      <a:pt x="1326698" y="8767"/>
                      <a:pt x="1331442" y="5604"/>
                      <a:pt x="1335396" y="5604"/>
                    </a:cubicBezTo>
                    <a:cubicBezTo>
                      <a:pt x="1354109" y="5253"/>
                      <a:pt x="1372558" y="7097"/>
                      <a:pt x="1390919" y="10612"/>
                    </a:cubicBezTo>
                    <a:cubicBezTo>
                      <a:pt x="1399178" y="12193"/>
                      <a:pt x="1407699" y="12281"/>
                      <a:pt x="1416046" y="13423"/>
                    </a:cubicBezTo>
                    <a:cubicBezTo>
                      <a:pt x="1419647" y="13950"/>
                      <a:pt x="1423074" y="15356"/>
                      <a:pt x="1426588" y="16410"/>
                    </a:cubicBezTo>
                    <a:cubicBezTo>
                      <a:pt x="1428521" y="17025"/>
                      <a:pt x="1430717" y="18870"/>
                      <a:pt x="1432211" y="18343"/>
                    </a:cubicBezTo>
                    <a:cubicBezTo>
                      <a:pt x="1440732" y="15531"/>
                      <a:pt x="1449166" y="19397"/>
                      <a:pt x="1457600" y="18606"/>
                    </a:cubicBezTo>
                    <a:cubicBezTo>
                      <a:pt x="1461817" y="18167"/>
                      <a:pt x="1466210" y="17640"/>
                      <a:pt x="1469285" y="22120"/>
                    </a:cubicBezTo>
                    <a:cubicBezTo>
                      <a:pt x="1469988" y="23175"/>
                      <a:pt x="1472360" y="23878"/>
                      <a:pt x="1473765" y="23614"/>
                    </a:cubicBezTo>
                    <a:cubicBezTo>
                      <a:pt x="1486504" y="21505"/>
                      <a:pt x="1497925" y="24932"/>
                      <a:pt x="1510313" y="28182"/>
                    </a:cubicBezTo>
                    <a:cubicBezTo>
                      <a:pt x="1523315" y="31521"/>
                      <a:pt x="1536669" y="34859"/>
                      <a:pt x="1550110" y="36880"/>
                    </a:cubicBezTo>
                    <a:cubicBezTo>
                      <a:pt x="1553273" y="37407"/>
                      <a:pt x="1556963" y="37846"/>
                      <a:pt x="1559423" y="39603"/>
                    </a:cubicBezTo>
                    <a:cubicBezTo>
                      <a:pt x="1573391" y="49443"/>
                      <a:pt x="1589996" y="49267"/>
                      <a:pt x="1605634" y="52518"/>
                    </a:cubicBezTo>
                    <a:cubicBezTo>
                      <a:pt x="1606864" y="52781"/>
                      <a:pt x="1608621" y="51991"/>
                      <a:pt x="1609499" y="52606"/>
                    </a:cubicBezTo>
                    <a:cubicBezTo>
                      <a:pt x="1614156" y="55856"/>
                      <a:pt x="1616352" y="62533"/>
                      <a:pt x="1625137" y="58404"/>
                    </a:cubicBezTo>
                    <a:cubicBezTo>
                      <a:pt x="1629267" y="56471"/>
                      <a:pt x="1637085" y="60249"/>
                      <a:pt x="1642181" y="63236"/>
                    </a:cubicBezTo>
                    <a:cubicBezTo>
                      <a:pt x="1653163" y="69649"/>
                      <a:pt x="1665287" y="72900"/>
                      <a:pt x="1676796" y="77732"/>
                    </a:cubicBezTo>
                    <a:cubicBezTo>
                      <a:pt x="1684263" y="80807"/>
                      <a:pt x="1691994" y="83355"/>
                      <a:pt x="1699286" y="86693"/>
                    </a:cubicBezTo>
                    <a:cubicBezTo>
                      <a:pt x="1703679" y="88714"/>
                      <a:pt x="1707632" y="91789"/>
                      <a:pt x="1711849" y="94424"/>
                    </a:cubicBezTo>
                    <a:cubicBezTo>
                      <a:pt x="1714660" y="96181"/>
                      <a:pt x="1717296" y="99168"/>
                      <a:pt x="1720195" y="99432"/>
                    </a:cubicBezTo>
                    <a:cubicBezTo>
                      <a:pt x="1733285" y="100574"/>
                      <a:pt x="1744267" y="106548"/>
                      <a:pt x="1755512" y="112610"/>
                    </a:cubicBezTo>
                    <a:cubicBezTo>
                      <a:pt x="1762541" y="116388"/>
                      <a:pt x="1770799" y="117881"/>
                      <a:pt x="1778003" y="121483"/>
                    </a:cubicBezTo>
                    <a:cubicBezTo>
                      <a:pt x="1788194" y="126491"/>
                      <a:pt x="1797946" y="132465"/>
                      <a:pt x="1807873" y="138000"/>
                    </a:cubicBezTo>
                    <a:cubicBezTo>
                      <a:pt x="1817801" y="143534"/>
                      <a:pt x="1827816" y="148981"/>
                      <a:pt x="1837656" y="154780"/>
                    </a:cubicBezTo>
                    <a:cubicBezTo>
                      <a:pt x="1841609" y="157064"/>
                      <a:pt x="1844948" y="160314"/>
                      <a:pt x="1848637" y="163038"/>
                    </a:cubicBezTo>
                    <a:cubicBezTo>
                      <a:pt x="1851625" y="165234"/>
                      <a:pt x="1854611" y="169100"/>
                      <a:pt x="1857774" y="169188"/>
                    </a:cubicBezTo>
                    <a:cubicBezTo>
                      <a:pt x="1866647" y="169627"/>
                      <a:pt x="1872446" y="176304"/>
                      <a:pt x="1880089" y="179027"/>
                    </a:cubicBezTo>
                    <a:cubicBezTo>
                      <a:pt x="1883515" y="180257"/>
                      <a:pt x="1885888" y="184211"/>
                      <a:pt x="1888962" y="186671"/>
                    </a:cubicBezTo>
                    <a:cubicBezTo>
                      <a:pt x="1890719" y="188164"/>
                      <a:pt x="1892652" y="190009"/>
                      <a:pt x="1894761" y="190536"/>
                    </a:cubicBezTo>
                    <a:cubicBezTo>
                      <a:pt x="1904864" y="192820"/>
                      <a:pt x="1911804" y="200200"/>
                      <a:pt x="1920063" y="205559"/>
                    </a:cubicBezTo>
                    <a:cubicBezTo>
                      <a:pt x="1927354" y="210303"/>
                      <a:pt x="1934031" y="215926"/>
                      <a:pt x="1941587" y="220143"/>
                    </a:cubicBezTo>
                    <a:cubicBezTo>
                      <a:pt x="1951339" y="225678"/>
                      <a:pt x="1959509" y="232530"/>
                      <a:pt x="1965132" y="242282"/>
                    </a:cubicBezTo>
                    <a:cubicBezTo>
                      <a:pt x="1965922" y="243776"/>
                      <a:pt x="1967416" y="245884"/>
                      <a:pt x="1968646" y="245884"/>
                    </a:cubicBezTo>
                    <a:cubicBezTo>
                      <a:pt x="1979364" y="245972"/>
                      <a:pt x="1984459" y="256075"/>
                      <a:pt x="1993157" y="259589"/>
                    </a:cubicBezTo>
                    <a:cubicBezTo>
                      <a:pt x="1994650" y="260204"/>
                      <a:pt x="1996759" y="260731"/>
                      <a:pt x="1997374" y="261873"/>
                    </a:cubicBezTo>
                    <a:cubicBezTo>
                      <a:pt x="2000361" y="268287"/>
                      <a:pt x="2005369" y="271098"/>
                      <a:pt x="2011782" y="274173"/>
                    </a:cubicBezTo>
                    <a:cubicBezTo>
                      <a:pt x="2019513" y="277951"/>
                      <a:pt x="2025487" y="285418"/>
                      <a:pt x="2032252" y="291304"/>
                    </a:cubicBezTo>
                    <a:cubicBezTo>
                      <a:pt x="2043848" y="301232"/>
                      <a:pt x="2055797" y="310808"/>
                      <a:pt x="2067042" y="321087"/>
                    </a:cubicBezTo>
                    <a:cubicBezTo>
                      <a:pt x="2072665" y="326182"/>
                      <a:pt x="2078111" y="331981"/>
                      <a:pt x="2081713" y="338570"/>
                    </a:cubicBezTo>
                    <a:cubicBezTo>
                      <a:pt x="2087512" y="349200"/>
                      <a:pt x="2098142" y="354032"/>
                      <a:pt x="2106488" y="361412"/>
                    </a:cubicBezTo>
                    <a:cubicBezTo>
                      <a:pt x="2112550" y="366771"/>
                      <a:pt x="2117031" y="371515"/>
                      <a:pt x="2117206" y="379773"/>
                    </a:cubicBezTo>
                    <a:cubicBezTo>
                      <a:pt x="2117206" y="382233"/>
                      <a:pt x="2117382" y="382233"/>
                      <a:pt x="2120633" y="380652"/>
                    </a:cubicBezTo>
                    <a:cubicBezTo>
                      <a:pt x="2125113" y="378543"/>
                      <a:pt x="2128540" y="380915"/>
                      <a:pt x="2130384" y="384342"/>
                    </a:cubicBezTo>
                    <a:cubicBezTo>
                      <a:pt x="2134777" y="392512"/>
                      <a:pt x="2143826" y="396026"/>
                      <a:pt x="2147867" y="405690"/>
                    </a:cubicBezTo>
                    <a:cubicBezTo>
                      <a:pt x="2151909" y="415266"/>
                      <a:pt x="2162978" y="421855"/>
                      <a:pt x="2170709" y="430026"/>
                    </a:cubicBezTo>
                    <a:cubicBezTo>
                      <a:pt x="2176859" y="436527"/>
                      <a:pt x="2183360" y="442852"/>
                      <a:pt x="2188280" y="450232"/>
                    </a:cubicBezTo>
                    <a:cubicBezTo>
                      <a:pt x="2198471" y="465343"/>
                      <a:pt x="2209804" y="479399"/>
                      <a:pt x="2222719" y="492314"/>
                    </a:cubicBezTo>
                    <a:cubicBezTo>
                      <a:pt x="2224652" y="494334"/>
                      <a:pt x="2226497" y="496882"/>
                      <a:pt x="2227287" y="499518"/>
                    </a:cubicBezTo>
                    <a:cubicBezTo>
                      <a:pt x="2232471" y="516562"/>
                      <a:pt x="2245824" y="527895"/>
                      <a:pt x="2256015" y="541424"/>
                    </a:cubicBezTo>
                    <a:cubicBezTo>
                      <a:pt x="2265679" y="554251"/>
                      <a:pt x="2274025" y="568044"/>
                      <a:pt x="2283074" y="581310"/>
                    </a:cubicBezTo>
                    <a:cubicBezTo>
                      <a:pt x="2288873" y="589832"/>
                      <a:pt x="2295374" y="598002"/>
                      <a:pt x="2300469" y="606875"/>
                    </a:cubicBezTo>
                    <a:cubicBezTo>
                      <a:pt x="2304862" y="614518"/>
                      <a:pt x="2307761" y="623040"/>
                      <a:pt x="2311276" y="631211"/>
                    </a:cubicBezTo>
                    <a:cubicBezTo>
                      <a:pt x="2312066" y="633056"/>
                      <a:pt x="2311715" y="635516"/>
                      <a:pt x="2312857" y="637097"/>
                    </a:cubicBezTo>
                    <a:cubicBezTo>
                      <a:pt x="2317601" y="643950"/>
                      <a:pt x="2322169" y="650978"/>
                      <a:pt x="2327704" y="657128"/>
                    </a:cubicBezTo>
                    <a:cubicBezTo>
                      <a:pt x="2332887" y="662838"/>
                      <a:pt x="2335962" y="668812"/>
                      <a:pt x="2334908" y="676455"/>
                    </a:cubicBezTo>
                    <a:cubicBezTo>
                      <a:pt x="2334293" y="680936"/>
                      <a:pt x="2335787" y="680760"/>
                      <a:pt x="2339652" y="680233"/>
                    </a:cubicBezTo>
                    <a:cubicBezTo>
                      <a:pt x="2341146" y="680057"/>
                      <a:pt x="2343957" y="684889"/>
                      <a:pt x="2345275" y="687876"/>
                    </a:cubicBezTo>
                    <a:cubicBezTo>
                      <a:pt x="2348965" y="696398"/>
                      <a:pt x="2357750" y="702812"/>
                      <a:pt x="2355905" y="713617"/>
                    </a:cubicBezTo>
                    <a:cubicBezTo>
                      <a:pt x="2361089" y="718098"/>
                      <a:pt x="2363548" y="724248"/>
                      <a:pt x="2366360" y="730222"/>
                    </a:cubicBezTo>
                    <a:cubicBezTo>
                      <a:pt x="2372510" y="743400"/>
                      <a:pt x="2380328" y="756139"/>
                      <a:pt x="2384194" y="769932"/>
                    </a:cubicBezTo>
                    <a:cubicBezTo>
                      <a:pt x="2387620" y="782231"/>
                      <a:pt x="2395264" y="792335"/>
                      <a:pt x="2398602" y="804722"/>
                    </a:cubicBezTo>
                    <a:cubicBezTo>
                      <a:pt x="2401150" y="814034"/>
                      <a:pt x="2407739" y="822732"/>
                      <a:pt x="2409057" y="833011"/>
                    </a:cubicBezTo>
                    <a:cubicBezTo>
                      <a:pt x="2409496" y="836261"/>
                      <a:pt x="2410287" y="839512"/>
                      <a:pt x="2410814" y="842763"/>
                    </a:cubicBezTo>
                    <a:cubicBezTo>
                      <a:pt x="2411165" y="844783"/>
                      <a:pt x="2410726" y="847946"/>
                      <a:pt x="2411868" y="848737"/>
                    </a:cubicBezTo>
                    <a:cubicBezTo>
                      <a:pt x="2421356" y="855413"/>
                      <a:pt x="2419423" y="867713"/>
                      <a:pt x="2425485" y="876059"/>
                    </a:cubicBezTo>
                    <a:cubicBezTo>
                      <a:pt x="2426803" y="877816"/>
                      <a:pt x="2426452" y="880979"/>
                      <a:pt x="2426452" y="883439"/>
                    </a:cubicBezTo>
                    <a:cubicBezTo>
                      <a:pt x="2426452" y="887392"/>
                      <a:pt x="2427682" y="890291"/>
                      <a:pt x="2429966" y="893893"/>
                    </a:cubicBezTo>
                    <a:cubicBezTo>
                      <a:pt x="2435501" y="902767"/>
                      <a:pt x="2439190" y="912782"/>
                      <a:pt x="2442178" y="922885"/>
                    </a:cubicBezTo>
                    <a:cubicBezTo>
                      <a:pt x="2443671" y="927981"/>
                      <a:pt x="2443495" y="933691"/>
                      <a:pt x="2444989" y="938787"/>
                    </a:cubicBezTo>
                    <a:cubicBezTo>
                      <a:pt x="2450963" y="958466"/>
                      <a:pt x="2457991" y="977794"/>
                      <a:pt x="2458431" y="998879"/>
                    </a:cubicBezTo>
                    <a:cubicBezTo>
                      <a:pt x="2458606" y="1007401"/>
                      <a:pt x="2463438" y="1015834"/>
                      <a:pt x="2466513" y="1024181"/>
                    </a:cubicBezTo>
                    <a:cubicBezTo>
                      <a:pt x="2468446" y="1029628"/>
                      <a:pt x="2472839" y="1034635"/>
                      <a:pt x="2468621" y="1040873"/>
                    </a:cubicBezTo>
                    <a:cubicBezTo>
                      <a:pt x="2468007" y="1041751"/>
                      <a:pt x="2468094" y="1043860"/>
                      <a:pt x="2468709" y="1044651"/>
                    </a:cubicBezTo>
                    <a:cubicBezTo>
                      <a:pt x="2478198" y="1056599"/>
                      <a:pt x="2477495" y="1071007"/>
                      <a:pt x="2479252" y="1084975"/>
                    </a:cubicBezTo>
                    <a:cubicBezTo>
                      <a:pt x="2480833" y="1097978"/>
                      <a:pt x="2484523" y="1110717"/>
                      <a:pt x="2486807" y="1123719"/>
                    </a:cubicBezTo>
                    <a:cubicBezTo>
                      <a:pt x="2488213" y="1131538"/>
                      <a:pt x="2488828" y="1139533"/>
                      <a:pt x="2489443" y="1147527"/>
                    </a:cubicBezTo>
                    <a:cubicBezTo>
                      <a:pt x="2490497" y="1159388"/>
                      <a:pt x="2489706" y="1171599"/>
                      <a:pt x="2492518" y="1183020"/>
                    </a:cubicBezTo>
                    <a:cubicBezTo>
                      <a:pt x="2495593" y="1195495"/>
                      <a:pt x="2494187" y="1207707"/>
                      <a:pt x="2494626" y="1220007"/>
                    </a:cubicBezTo>
                    <a:cubicBezTo>
                      <a:pt x="2494802" y="1226508"/>
                      <a:pt x="2493484" y="1232570"/>
                      <a:pt x="2496911" y="1239247"/>
                    </a:cubicBezTo>
                    <a:cubicBezTo>
                      <a:pt x="2499810" y="1244781"/>
                      <a:pt x="2498755" y="1252425"/>
                      <a:pt x="2499546" y="1259102"/>
                    </a:cubicBezTo>
                    <a:cubicBezTo>
                      <a:pt x="2499634" y="1259892"/>
                      <a:pt x="2500249" y="1260946"/>
                      <a:pt x="2499898" y="1261474"/>
                    </a:cubicBezTo>
                    <a:cubicBezTo>
                      <a:pt x="2493045" y="1272631"/>
                      <a:pt x="2500425" y="1283613"/>
                      <a:pt x="2500425" y="1294770"/>
                    </a:cubicBezTo>
                    <a:cubicBezTo>
                      <a:pt x="2500425" y="1306279"/>
                      <a:pt x="2499458" y="1317788"/>
                      <a:pt x="2499898" y="1329297"/>
                    </a:cubicBezTo>
                    <a:cubicBezTo>
                      <a:pt x="2500337" y="1341508"/>
                      <a:pt x="2500161" y="1353720"/>
                      <a:pt x="2499898" y="1366020"/>
                    </a:cubicBezTo>
                    <a:cubicBezTo>
                      <a:pt x="2499810" y="1368831"/>
                      <a:pt x="2498404" y="1371554"/>
                      <a:pt x="2497965" y="1374366"/>
                    </a:cubicBezTo>
                    <a:cubicBezTo>
                      <a:pt x="2496823" y="1381833"/>
                      <a:pt x="2491112" y="1389213"/>
                      <a:pt x="2497350" y="1396856"/>
                    </a:cubicBezTo>
                    <a:cubicBezTo>
                      <a:pt x="2492957" y="1407311"/>
                      <a:pt x="2502533" y="1419698"/>
                      <a:pt x="2492781" y="1429538"/>
                    </a:cubicBezTo>
                    <a:cubicBezTo>
                      <a:pt x="2491815" y="1430504"/>
                      <a:pt x="2491551" y="1433140"/>
                      <a:pt x="2492254" y="1434370"/>
                    </a:cubicBezTo>
                    <a:cubicBezTo>
                      <a:pt x="2495856" y="1441222"/>
                      <a:pt x="2493308" y="1447724"/>
                      <a:pt x="2493045" y="1454576"/>
                    </a:cubicBezTo>
                    <a:cubicBezTo>
                      <a:pt x="2492869" y="1459935"/>
                      <a:pt x="2491903" y="1465031"/>
                      <a:pt x="2491200" y="1470302"/>
                    </a:cubicBezTo>
                    <a:cubicBezTo>
                      <a:pt x="2490497" y="1475485"/>
                      <a:pt x="2490146" y="1480669"/>
                      <a:pt x="2489531" y="1485764"/>
                    </a:cubicBezTo>
                    <a:cubicBezTo>
                      <a:pt x="2487774" y="1500348"/>
                      <a:pt x="2486192" y="1514932"/>
                      <a:pt x="2484259" y="1529428"/>
                    </a:cubicBezTo>
                    <a:cubicBezTo>
                      <a:pt x="2483469" y="1535138"/>
                      <a:pt x="2482327" y="1540761"/>
                      <a:pt x="2480570" y="1546208"/>
                    </a:cubicBezTo>
                    <a:cubicBezTo>
                      <a:pt x="2478813" y="1551742"/>
                      <a:pt x="2474332" y="1554378"/>
                      <a:pt x="2468534" y="1554378"/>
                    </a:cubicBezTo>
                    <a:cubicBezTo>
                      <a:pt x="2458079" y="1554466"/>
                      <a:pt x="2447537" y="1554027"/>
                      <a:pt x="2437082" y="1554554"/>
                    </a:cubicBezTo>
                    <a:cubicBezTo>
                      <a:pt x="2431547" y="1554817"/>
                      <a:pt x="2431811" y="1552270"/>
                      <a:pt x="2431723" y="1548404"/>
                    </a:cubicBezTo>
                    <a:cubicBezTo>
                      <a:pt x="2431635" y="1541727"/>
                      <a:pt x="2438049" y="1535050"/>
                      <a:pt x="2431899" y="1528198"/>
                    </a:cubicBezTo>
                    <a:cubicBezTo>
                      <a:pt x="2431635" y="1527934"/>
                      <a:pt x="2432162" y="1526353"/>
                      <a:pt x="2432689" y="1526089"/>
                    </a:cubicBezTo>
                    <a:cubicBezTo>
                      <a:pt x="2441738" y="1521697"/>
                      <a:pt x="2437082" y="1514317"/>
                      <a:pt x="2437170" y="1507728"/>
                    </a:cubicBezTo>
                    <a:cubicBezTo>
                      <a:pt x="2437346" y="1499733"/>
                      <a:pt x="2438663" y="1491826"/>
                      <a:pt x="2439630" y="1483919"/>
                    </a:cubicBezTo>
                    <a:cubicBezTo>
                      <a:pt x="2440245" y="1479000"/>
                      <a:pt x="2442002" y="1474168"/>
                      <a:pt x="2442002" y="1469248"/>
                    </a:cubicBezTo>
                    <a:cubicBezTo>
                      <a:pt x="2442002" y="1465207"/>
                      <a:pt x="2445253" y="1461429"/>
                      <a:pt x="2442529" y="1456860"/>
                    </a:cubicBezTo>
                    <a:cubicBezTo>
                      <a:pt x="2441563" y="1455279"/>
                      <a:pt x="2444286" y="1451677"/>
                      <a:pt x="2444813" y="1448954"/>
                    </a:cubicBezTo>
                    <a:cubicBezTo>
                      <a:pt x="2447537" y="1435248"/>
                      <a:pt x="2450348" y="1421455"/>
                      <a:pt x="2452544" y="1407662"/>
                    </a:cubicBezTo>
                    <a:cubicBezTo>
                      <a:pt x="2452984" y="1404763"/>
                      <a:pt x="2450084" y="1401337"/>
                      <a:pt x="2450260" y="1398262"/>
                    </a:cubicBezTo>
                    <a:cubicBezTo>
                      <a:pt x="2450787" y="1390267"/>
                      <a:pt x="2447712" y="1382009"/>
                      <a:pt x="2452544" y="1374366"/>
                    </a:cubicBezTo>
                    <a:cubicBezTo>
                      <a:pt x="2453335" y="1373136"/>
                      <a:pt x="2451842" y="1370412"/>
                      <a:pt x="2451490" y="1368392"/>
                    </a:cubicBezTo>
                    <a:cubicBezTo>
                      <a:pt x="2450963" y="1365492"/>
                      <a:pt x="2449294" y="1360661"/>
                      <a:pt x="2450260" y="1360133"/>
                    </a:cubicBezTo>
                    <a:cubicBezTo>
                      <a:pt x="2457991" y="1355301"/>
                      <a:pt x="2452808" y="1348888"/>
                      <a:pt x="2452544" y="1343441"/>
                    </a:cubicBezTo>
                    <a:cubicBezTo>
                      <a:pt x="2452281" y="1337204"/>
                      <a:pt x="2455004" y="1330527"/>
                      <a:pt x="2450172" y="1324728"/>
                    </a:cubicBezTo>
                    <a:cubicBezTo>
                      <a:pt x="2449294" y="1323674"/>
                      <a:pt x="2449470" y="1321038"/>
                      <a:pt x="2450172" y="1319633"/>
                    </a:cubicBezTo>
                    <a:cubicBezTo>
                      <a:pt x="2454038" y="1311550"/>
                      <a:pt x="2450787" y="1303644"/>
                      <a:pt x="2450260" y="1295561"/>
                    </a:cubicBezTo>
                    <a:cubicBezTo>
                      <a:pt x="2449382" y="1282471"/>
                      <a:pt x="2450611" y="1269556"/>
                      <a:pt x="2455092" y="1256993"/>
                    </a:cubicBezTo>
                    <a:cubicBezTo>
                      <a:pt x="2455707" y="1255236"/>
                      <a:pt x="2455531" y="1251810"/>
                      <a:pt x="2454389" y="1251019"/>
                    </a:cubicBezTo>
                    <a:cubicBezTo>
                      <a:pt x="2448591" y="1246890"/>
                      <a:pt x="2450524" y="1241004"/>
                      <a:pt x="2449997" y="1235645"/>
                    </a:cubicBezTo>
                    <a:cubicBezTo>
                      <a:pt x="2449206" y="1226859"/>
                      <a:pt x="2448064" y="1218074"/>
                      <a:pt x="2447010" y="1209376"/>
                    </a:cubicBezTo>
                    <a:cubicBezTo>
                      <a:pt x="2446922" y="1208673"/>
                      <a:pt x="2445867" y="1208146"/>
                      <a:pt x="2445253" y="1207531"/>
                    </a:cubicBezTo>
                    <a:cubicBezTo>
                      <a:pt x="2451402" y="1201909"/>
                      <a:pt x="2450963" y="1197428"/>
                      <a:pt x="2445253" y="1190663"/>
                    </a:cubicBezTo>
                    <a:cubicBezTo>
                      <a:pt x="2441738" y="1186534"/>
                      <a:pt x="2446307" y="1178628"/>
                      <a:pt x="2442617" y="1172214"/>
                    </a:cubicBezTo>
                    <a:cubicBezTo>
                      <a:pt x="2440948" y="1169227"/>
                      <a:pt x="2439630" y="1162287"/>
                      <a:pt x="2447010" y="1160090"/>
                    </a:cubicBezTo>
                    <a:cubicBezTo>
                      <a:pt x="2449294" y="1159475"/>
                      <a:pt x="2451490" y="1156225"/>
                      <a:pt x="2447449" y="1154907"/>
                    </a:cubicBezTo>
                    <a:cubicBezTo>
                      <a:pt x="2442265" y="1153150"/>
                      <a:pt x="2441914" y="1149899"/>
                      <a:pt x="2442002" y="1145331"/>
                    </a:cubicBezTo>
                    <a:cubicBezTo>
                      <a:pt x="2442090" y="1142695"/>
                      <a:pt x="2440860" y="1139708"/>
                      <a:pt x="2439454" y="1137248"/>
                    </a:cubicBezTo>
                    <a:cubicBezTo>
                      <a:pt x="2436116" y="1131362"/>
                      <a:pt x="2435940" y="1125388"/>
                      <a:pt x="2438224" y="1119151"/>
                    </a:cubicBezTo>
                    <a:cubicBezTo>
                      <a:pt x="2438927" y="1117218"/>
                      <a:pt x="2440157" y="1114055"/>
                      <a:pt x="2439366" y="1113352"/>
                    </a:cubicBezTo>
                    <a:cubicBezTo>
                      <a:pt x="2431284" y="1105270"/>
                      <a:pt x="2434534" y="1093585"/>
                      <a:pt x="2429966" y="1084360"/>
                    </a:cubicBezTo>
                    <a:cubicBezTo>
                      <a:pt x="2428121" y="1080495"/>
                      <a:pt x="2429351" y="1075136"/>
                      <a:pt x="2429439" y="1070480"/>
                    </a:cubicBezTo>
                    <a:cubicBezTo>
                      <a:pt x="2429439" y="1070128"/>
                      <a:pt x="2431723" y="1069777"/>
                      <a:pt x="2433656" y="1070040"/>
                    </a:cubicBezTo>
                    <a:cubicBezTo>
                      <a:pt x="2433568" y="1074433"/>
                      <a:pt x="2434710" y="1077508"/>
                      <a:pt x="2438049" y="1079528"/>
                    </a:cubicBezTo>
                    <a:cubicBezTo>
                      <a:pt x="2438224" y="1079616"/>
                      <a:pt x="2439542" y="1078474"/>
                      <a:pt x="2439454" y="1078211"/>
                    </a:cubicBezTo>
                    <a:cubicBezTo>
                      <a:pt x="2438576" y="1075575"/>
                      <a:pt x="2437609" y="1072852"/>
                      <a:pt x="2436467" y="1070304"/>
                    </a:cubicBezTo>
                    <a:cubicBezTo>
                      <a:pt x="2435237" y="1070392"/>
                      <a:pt x="2434007" y="1070304"/>
                      <a:pt x="2433304" y="1069952"/>
                    </a:cubicBezTo>
                    <a:moveTo>
                      <a:pt x="33051" y="1528813"/>
                    </a:moveTo>
                    <a:cubicBezTo>
                      <a:pt x="35248" y="1528198"/>
                      <a:pt x="37444" y="1527671"/>
                      <a:pt x="39640" y="1527056"/>
                    </a:cubicBezTo>
                    <a:cubicBezTo>
                      <a:pt x="38850" y="1525914"/>
                      <a:pt x="38235" y="1523805"/>
                      <a:pt x="37356" y="1523717"/>
                    </a:cubicBezTo>
                    <a:cubicBezTo>
                      <a:pt x="34633" y="1523366"/>
                      <a:pt x="30943" y="1522399"/>
                      <a:pt x="33051" y="1528813"/>
                    </a:cubicBezTo>
                    <a:moveTo>
                      <a:pt x="679304" y="166728"/>
                    </a:moveTo>
                    <a:cubicBezTo>
                      <a:pt x="677898" y="164619"/>
                      <a:pt x="676492" y="162599"/>
                      <a:pt x="675087" y="160490"/>
                    </a:cubicBezTo>
                    <a:cubicBezTo>
                      <a:pt x="674735" y="161193"/>
                      <a:pt x="674120" y="161896"/>
                      <a:pt x="674120" y="162511"/>
                    </a:cubicBezTo>
                    <a:cubicBezTo>
                      <a:pt x="674032" y="165322"/>
                      <a:pt x="673066" y="168748"/>
                      <a:pt x="679304" y="166728"/>
                    </a:cubicBezTo>
                    <a:moveTo>
                      <a:pt x="2213055" y="504965"/>
                    </a:moveTo>
                    <a:cubicBezTo>
                      <a:pt x="2211210" y="504174"/>
                      <a:pt x="2209365" y="503383"/>
                      <a:pt x="2207608" y="502593"/>
                    </a:cubicBezTo>
                    <a:cubicBezTo>
                      <a:pt x="2206905" y="504350"/>
                      <a:pt x="2206202" y="506107"/>
                      <a:pt x="2205499" y="507952"/>
                    </a:cubicBezTo>
                    <a:cubicBezTo>
                      <a:pt x="2207608" y="507337"/>
                      <a:pt x="2209629" y="506810"/>
                      <a:pt x="2213055" y="504965"/>
                    </a:cubicBezTo>
                    <a:moveTo>
                      <a:pt x="559998" y="238856"/>
                    </a:moveTo>
                    <a:cubicBezTo>
                      <a:pt x="560877" y="239646"/>
                      <a:pt x="561843" y="240525"/>
                      <a:pt x="562722" y="241316"/>
                    </a:cubicBezTo>
                    <a:cubicBezTo>
                      <a:pt x="562897" y="238944"/>
                      <a:pt x="563073" y="236572"/>
                      <a:pt x="563249" y="234287"/>
                    </a:cubicBezTo>
                    <a:cubicBezTo>
                      <a:pt x="561755" y="235342"/>
                      <a:pt x="560262" y="236484"/>
                      <a:pt x="559998" y="238856"/>
                    </a:cubicBezTo>
                    <a:moveTo>
                      <a:pt x="1822369" y="164092"/>
                    </a:moveTo>
                    <a:cubicBezTo>
                      <a:pt x="1822369" y="164883"/>
                      <a:pt x="1822457" y="165761"/>
                      <a:pt x="1822369" y="166552"/>
                    </a:cubicBezTo>
                    <a:cubicBezTo>
                      <a:pt x="1822194" y="167958"/>
                      <a:pt x="1821842" y="169276"/>
                      <a:pt x="1821578" y="170681"/>
                    </a:cubicBezTo>
                    <a:cubicBezTo>
                      <a:pt x="1822721" y="169978"/>
                      <a:pt x="1824829" y="169276"/>
                      <a:pt x="1824829" y="168397"/>
                    </a:cubicBezTo>
                    <a:cubicBezTo>
                      <a:pt x="1825005" y="166640"/>
                      <a:pt x="1824126" y="164707"/>
                      <a:pt x="1822369" y="164092"/>
                    </a:cubicBezTo>
                    <a:moveTo>
                      <a:pt x="64503" y="1035865"/>
                    </a:moveTo>
                    <a:cubicBezTo>
                      <a:pt x="64503" y="1037622"/>
                      <a:pt x="64503" y="1039379"/>
                      <a:pt x="64679" y="1041136"/>
                    </a:cubicBezTo>
                    <a:cubicBezTo>
                      <a:pt x="64679" y="1041224"/>
                      <a:pt x="66963" y="1041224"/>
                      <a:pt x="67051" y="1041136"/>
                    </a:cubicBezTo>
                    <a:cubicBezTo>
                      <a:pt x="67139" y="1039379"/>
                      <a:pt x="67051" y="1037622"/>
                      <a:pt x="64503" y="1035865"/>
                    </a:cubicBezTo>
                    <a:moveTo>
                      <a:pt x="1687338" y="99871"/>
                    </a:moveTo>
                    <a:cubicBezTo>
                      <a:pt x="1687338" y="101628"/>
                      <a:pt x="1687338" y="103385"/>
                      <a:pt x="1687514" y="105142"/>
                    </a:cubicBezTo>
                    <a:cubicBezTo>
                      <a:pt x="1687514" y="105230"/>
                      <a:pt x="1689798" y="105230"/>
                      <a:pt x="1689886" y="105142"/>
                    </a:cubicBezTo>
                    <a:cubicBezTo>
                      <a:pt x="1689974" y="103385"/>
                      <a:pt x="1689974" y="101628"/>
                      <a:pt x="1687338" y="99871"/>
                    </a:cubicBezTo>
                    <a:moveTo>
                      <a:pt x="1545805" y="52694"/>
                    </a:moveTo>
                    <a:cubicBezTo>
                      <a:pt x="1545805" y="54451"/>
                      <a:pt x="1545805" y="56208"/>
                      <a:pt x="1545981" y="57965"/>
                    </a:cubicBezTo>
                    <a:cubicBezTo>
                      <a:pt x="1545981" y="58053"/>
                      <a:pt x="1548265" y="58053"/>
                      <a:pt x="1548353" y="57965"/>
                    </a:cubicBezTo>
                    <a:cubicBezTo>
                      <a:pt x="1548441" y="56208"/>
                      <a:pt x="1548441" y="54451"/>
                      <a:pt x="1545805" y="52694"/>
                    </a:cubicBezTo>
                    <a:moveTo>
                      <a:pt x="2439806" y="972962"/>
                    </a:moveTo>
                    <a:cubicBezTo>
                      <a:pt x="2438488" y="973928"/>
                      <a:pt x="2437170" y="974982"/>
                      <a:pt x="2435852" y="975949"/>
                    </a:cubicBezTo>
                    <a:cubicBezTo>
                      <a:pt x="2436555" y="976652"/>
                      <a:pt x="2437346" y="977442"/>
                      <a:pt x="2438049" y="978145"/>
                    </a:cubicBezTo>
                    <a:cubicBezTo>
                      <a:pt x="2439103" y="976915"/>
                      <a:pt x="2440157" y="975597"/>
                      <a:pt x="2439806" y="972962"/>
                    </a:cubicBezTo>
                    <a:moveTo>
                      <a:pt x="65821" y="974280"/>
                    </a:moveTo>
                    <a:cubicBezTo>
                      <a:pt x="64854" y="972962"/>
                      <a:pt x="63800" y="971644"/>
                      <a:pt x="62834" y="970326"/>
                    </a:cubicBezTo>
                    <a:cubicBezTo>
                      <a:pt x="62131" y="971029"/>
                      <a:pt x="61340" y="971820"/>
                      <a:pt x="60637" y="972523"/>
                    </a:cubicBezTo>
                    <a:cubicBezTo>
                      <a:pt x="61867" y="973577"/>
                      <a:pt x="63185" y="974543"/>
                      <a:pt x="65821" y="974280"/>
                    </a:cubicBezTo>
                    <a:moveTo>
                      <a:pt x="1405503" y="27831"/>
                    </a:moveTo>
                    <a:cubicBezTo>
                      <a:pt x="1403746" y="27831"/>
                      <a:pt x="1401989" y="27831"/>
                      <a:pt x="1400232" y="28007"/>
                    </a:cubicBezTo>
                    <a:cubicBezTo>
                      <a:pt x="1400144" y="28007"/>
                      <a:pt x="1400144" y="30291"/>
                      <a:pt x="1400232" y="30379"/>
                    </a:cubicBezTo>
                    <a:cubicBezTo>
                      <a:pt x="1402077" y="30379"/>
                      <a:pt x="1403746" y="30379"/>
                      <a:pt x="1405503" y="27831"/>
                    </a:cubicBezTo>
                    <a:moveTo>
                      <a:pt x="22509" y="1201030"/>
                    </a:moveTo>
                    <a:cubicBezTo>
                      <a:pt x="23827" y="1200064"/>
                      <a:pt x="25144" y="1199010"/>
                      <a:pt x="26462" y="1198043"/>
                    </a:cubicBezTo>
                    <a:cubicBezTo>
                      <a:pt x="25759" y="1197340"/>
                      <a:pt x="24969" y="1196550"/>
                      <a:pt x="24266" y="1195847"/>
                    </a:cubicBezTo>
                    <a:cubicBezTo>
                      <a:pt x="23212" y="1197077"/>
                      <a:pt x="22245" y="1198395"/>
                      <a:pt x="22509" y="1201030"/>
                    </a:cubicBezTo>
                    <a:moveTo>
                      <a:pt x="2054391" y="335846"/>
                    </a:moveTo>
                    <a:cubicBezTo>
                      <a:pt x="2054391" y="337603"/>
                      <a:pt x="2054391" y="339360"/>
                      <a:pt x="2054567" y="341118"/>
                    </a:cubicBezTo>
                    <a:cubicBezTo>
                      <a:pt x="2054567" y="341205"/>
                      <a:pt x="2056851" y="341205"/>
                      <a:pt x="2056939" y="341118"/>
                    </a:cubicBezTo>
                    <a:cubicBezTo>
                      <a:pt x="2057026" y="339360"/>
                      <a:pt x="2057026" y="337603"/>
                      <a:pt x="2054391" y="335846"/>
                    </a:cubicBezTo>
                    <a:moveTo>
                      <a:pt x="2479164" y="1198395"/>
                    </a:moveTo>
                    <a:cubicBezTo>
                      <a:pt x="2477846" y="1199361"/>
                      <a:pt x="2476528" y="1200415"/>
                      <a:pt x="2475211" y="1201382"/>
                    </a:cubicBezTo>
                    <a:cubicBezTo>
                      <a:pt x="2475913" y="1202084"/>
                      <a:pt x="2476704" y="1202875"/>
                      <a:pt x="2477407" y="1203578"/>
                    </a:cubicBezTo>
                    <a:cubicBezTo>
                      <a:pt x="2478461" y="1202348"/>
                      <a:pt x="2479515" y="1201030"/>
                      <a:pt x="2479164" y="1198395"/>
                    </a:cubicBezTo>
                    <a:moveTo>
                      <a:pt x="2243189" y="595366"/>
                    </a:moveTo>
                    <a:cubicBezTo>
                      <a:pt x="2241871" y="596333"/>
                      <a:pt x="2240553" y="597387"/>
                      <a:pt x="2239235" y="598353"/>
                    </a:cubicBezTo>
                    <a:cubicBezTo>
                      <a:pt x="2239938" y="599056"/>
                      <a:pt x="2240729" y="599847"/>
                      <a:pt x="2241432" y="600550"/>
                    </a:cubicBezTo>
                    <a:cubicBezTo>
                      <a:pt x="2242486" y="599320"/>
                      <a:pt x="2243540" y="598002"/>
                      <a:pt x="2243189" y="595366"/>
                    </a:cubicBezTo>
                    <a:moveTo>
                      <a:pt x="295207" y="501011"/>
                    </a:moveTo>
                    <a:cubicBezTo>
                      <a:pt x="293801" y="499694"/>
                      <a:pt x="292659" y="497234"/>
                      <a:pt x="290551" y="500396"/>
                    </a:cubicBezTo>
                    <a:cubicBezTo>
                      <a:pt x="290111" y="501099"/>
                      <a:pt x="289321" y="501626"/>
                      <a:pt x="288706" y="502241"/>
                    </a:cubicBezTo>
                    <a:cubicBezTo>
                      <a:pt x="290199" y="502681"/>
                      <a:pt x="291605" y="503471"/>
                      <a:pt x="293098" y="503559"/>
                    </a:cubicBezTo>
                    <a:cubicBezTo>
                      <a:pt x="294241" y="503647"/>
                      <a:pt x="295383" y="502768"/>
                      <a:pt x="295207" y="501011"/>
                    </a:cubicBezTo>
                    <a:moveTo>
                      <a:pt x="1936491" y="238856"/>
                    </a:moveTo>
                    <a:cubicBezTo>
                      <a:pt x="1936228" y="239119"/>
                      <a:pt x="1935876" y="239383"/>
                      <a:pt x="1935701" y="239734"/>
                    </a:cubicBezTo>
                    <a:cubicBezTo>
                      <a:pt x="1935525" y="239910"/>
                      <a:pt x="1935613" y="240261"/>
                      <a:pt x="1935613" y="240613"/>
                    </a:cubicBezTo>
                    <a:cubicBezTo>
                      <a:pt x="1937194" y="240349"/>
                      <a:pt x="1938863" y="240174"/>
                      <a:pt x="1940445" y="239910"/>
                    </a:cubicBezTo>
                    <a:cubicBezTo>
                      <a:pt x="1939478" y="239119"/>
                      <a:pt x="1938600" y="238329"/>
                      <a:pt x="1936491" y="238856"/>
                    </a:cubicBezTo>
                    <a:moveTo>
                      <a:pt x="444646" y="333211"/>
                    </a:moveTo>
                    <a:cubicBezTo>
                      <a:pt x="443504" y="333474"/>
                      <a:pt x="442450" y="333650"/>
                      <a:pt x="441308" y="333914"/>
                    </a:cubicBezTo>
                    <a:cubicBezTo>
                      <a:pt x="442626" y="335231"/>
                      <a:pt x="443943" y="336549"/>
                      <a:pt x="445261" y="337867"/>
                    </a:cubicBezTo>
                    <a:cubicBezTo>
                      <a:pt x="445437" y="336725"/>
                      <a:pt x="445701" y="335671"/>
                      <a:pt x="444646" y="333211"/>
                    </a:cubicBezTo>
                    <a:moveTo>
                      <a:pt x="2386127" y="827476"/>
                    </a:moveTo>
                    <a:cubicBezTo>
                      <a:pt x="2387884" y="826598"/>
                      <a:pt x="2389553" y="825719"/>
                      <a:pt x="2391310" y="824752"/>
                    </a:cubicBezTo>
                    <a:cubicBezTo>
                      <a:pt x="2389553" y="824752"/>
                      <a:pt x="2387796" y="824840"/>
                      <a:pt x="2386127" y="827476"/>
                    </a:cubicBezTo>
                    <a:moveTo>
                      <a:pt x="954550" y="51376"/>
                    </a:moveTo>
                    <a:cubicBezTo>
                      <a:pt x="952792" y="51376"/>
                      <a:pt x="951123" y="51376"/>
                      <a:pt x="949366" y="51288"/>
                    </a:cubicBezTo>
                    <a:cubicBezTo>
                      <a:pt x="951123" y="52254"/>
                      <a:pt x="952880" y="53133"/>
                      <a:pt x="954550" y="51376"/>
                    </a:cubicBezTo>
                    <a:moveTo>
                      <a:pt x="1097488" y="29061"/>
                    </a:moveTo>
                    <a:cubicBezTo>
                      <a:pt x="1097576" y="27392"/>
                      <a:pt x="1097663" y="25722"/>
                      <a:pt x="1097663" y="24053"/>
                    </a:cubicBezTo>
                    <a:cubicBezTo>
                      <a:pt x="1096346" y="24405"/>
                      <a:pt x="1094940" y="24844"/>
                      <a:pt x="1093622" y="25195"/>
                    </a:cubicBezTo>
                    <a:cubicBezTo>
                      <a:pt x="1094413" y="26074"/>
                      <a:pt x="1095291" y="26952"/>
                      <a:pt x="1097488" y="29061"/>
                    </a:cubicBezTo>
                    <a:moveTo>
                      <a:pt x="199534" y="683220"/>
                    </a:moveTo>
                    <a:cubicBezTo>
                      <a:pt x="199271" y="682078"/>
                      <a:pt x="199095" y="681024"/>
                      <a:pt x="198831" y="679882"/>
                    </a:cubicBezTo>
                    <a:cubicBezTo>
                      <a:pt x="197514" y="681200"/>
                      <a:pt x="196196" y="682517"/>
                      <a:pt x="194878" y="683835"/>
                    </a:cubicBezTo>
                    <a:cubicBezTo>
                      <a:pt x="195932" y="684099"/>
                      <a:pt x="197074" y="684274"/>
                      <a:pt x="199534" y="683220"/>
                    </a:cubicBezTo>
                    <a:moveTo>
                      <a:pt x="212624" y="615046"/>
                    </a:moveTo>
                    <a:cubicBezTo>
                      <a:pt x="211746" y="615924"/>
                      <a:pt x="210955" y="616715"/>
                      <a:pt x="210077" y="617593"/>
                    </a:cubicBezTo>
                    <a:cubicBezTo>
                      <a:pt x="211394" y="617945"/>
                      <a:pt x="212800" y="618384"/>
                      <a:pt x="214118" y="618735"/>
                    </a:cubicBezTo>
                    <a:cubicBezTo>
                      <a:pt x="214030" y="617154"/>
                      <a:pt x="214030" y="615485"/>
                      <a:pt x="212624" y="615046"/>
                    </a:cubicBezTo>
                    <a:moveTo>
                      <a:pt x="407923" y="393566"/>
                    </a:moveTo>
                    <a:cubicBezTo>
                      <a:pt x="407660" y="393830"/>
                      <a:pt x="407308" y="394093"/>
                      <a:pt x="407133" y="394445"/>
                    </a:cubicBezTo>
                    <a:cubicBezTo>
                      <a:pt x="406957" y="394620"/>
                      <a:pt x="407045" y="394972"/>
                      <a:pt x="407045" y="395323"/>
                    </a:cubicBezTo>
                    <a:cubicBezTo>
                      <a:pt x="408626" y="395060"/>
                      <a:pt x="410295" y="394884"/>
                      <a:pt x="411877" y="394620"/>
                    </a:cubicBezTo>
                    <a:cubicBezTo>
                      <a:pt x="410998" y="393742"/>
                      <a:pt x="410120" y="393039"/>
                      <a:pt x="407923" y="393566"/>
                    </a:cubicBezTo>
                    <a:moveTo>
                      <a:pt x="2285183" y="618999"/>
                    </a:moveTo>
                    <a:cubicBezTo>
                      <a:pt x="2285183" y="620756"/>
                      <a:pt x="2285183" y="622425"/>
                      <a:pt x="2285095" y="624182"/>
                    </a:cubicBezTo>
                    <a:cubicBezTo>
                      <a:pt x="2285974" y="622425"/>
                      <a:pt x="2286852" y="620756"/>
                      <a:pt x="2285183" y="618999"/>
                    </a:cubicBezTo>
                    <a:moveTo>
                      <a:pt x="17326" y="1353105"/>
                    </a:moveTo>
                    <a:cubicBezTo>
                      <a:pt x="17765" y="1353984"/>
                      <a:pt x="18204" y="1354862"/>
                      <a:pt x="18643" y="1355741"/>
                    </a:cubicBezTo>
                    <a:cubicBezTo>
                      <a:pt x="18995" y="1354862"/>
                      <a:pt x="19434" y="1353984"/>
                      <a:pt x="17326" y="1353105"/>
                    </a:cubicBezTo>
                    <a:moveTo>
                      <a:pt x="2480482" y="1357059"/>
                    </a:moveTo>
                    <a:cubicBezTo>
                      <a:pt x="2480745" y="1358201"/>
                      <a:pt x="2480921" y="1359255"/>
                      <a:pt x="2481185" y="1360397"/>
                    </a:cubicBezTo>
                    <a:cubicBezTo>
                      <a:pt x="2481712" y="1360221"/>
                      <a:pt x="2482854" y="1359958"/>
                      <a:pt x="2482766" y="1359958"/>
                    </a:cubicBezTo>
                    <a:cubicBezTo>
                      <a:pt x="2482502" y="1358464"/>
                      <a:pt x="2482151" y="1357146"/>
                      <a:pt x="2480482" y="1357059"/>
                    </a:cubicBezTo>
                    <a:moveTo>
                      <a:pt x="810382" y="98553"/>
                    </a:moveTo>
                    <a:cubicBezTo>
                      <a:pt x="810645" y="99695"/>
                      <a:pt x="810821" y="100750"/>
                      <a:pt x="811084" y="101892"/>
                    </a:cubicBezTo>
                    <a:cubicBezTo>
                      <a:pt x="811612" y="101716"/>
                      <a:pt x="812754" y="101452"/>
                      <a:pt x="812754" y="101452"/>
                    </a:cubicBezTo>
                    <a:cubicBezTo>
                      <a:pt x="812402" y="100047"/>
                      <a:pt x="812051" y="98641"/>
                      <a:pt x="810382" y="98553"/>
                    </a:cubicBezTo>
                    <a:moveTo>
                      <a:pt x="305662" y="527280"/>
                    </a:moveTo>
                    <a:cubicBezTo>
                      <a:pt x="306804" y="527016"/>
                      <a:pt x="307858" y="526840"/>
                      <a:pt x="309000" y="526577"/>
                    </a:cubicBezTo>
                    <a:cubicBezTo>
                      <a:pt x="308824" y="526050"/>
                      <a:pt x="308561" y="524908"/>
                      <a:pt x="308561" y="524995"/>
                    </a:cubicBezTo>
                    <a:cubicBezTo>
                      <a:pt x="307155" y="525171"/>
                      <a:pt x="305749" y="525610"/>
                      <a:pt x="305662" y="527280"/>
                    </a:cubicBezTo>
                    <a:moveTo>
                      <a:pt x="115634" y="822205"/>
                    </a:moveTo>
                    <a:cubicBezTo>
                      <a:pt x="114228" y="821853"/>
                      <a:pt x="112823" y="821502"/>
                      <a:pt x="111417" y="821238"/>
                    </a:cubicBezTo>
                    <a:cubicBezTo>
                      <a:pt x="111417" y="821238"/>
                      <a:pt x="111153" y="822293"/>
                      <a:pt x="110978" y="822820"/>
                    </a:cubicBezTo>
                    <a:cubicBezTo>
                      <a:pt x="112120" y="823083"/>
                      <a:pt x="113174" y="823259"/>
                      <a:pt x="115634" y="822205"/>
                    </a:cubicBezTo>
                    <a:moveTo>
                      <a:pt x="1932538" y="268990"/>
                    </a:moveTo>
                    <a:cubicBezTo>
                      <a:pt x="1932011" y="268638"/>
                      <a:pt x="1931484" y="268287"/>
                      <a:pt x="1930956" y="267935"/>
                    </a:cubicBezTo>
                    <a:cubicBezTo>
                      <a:pt x="1931044" y="268726"/>
                      <a:pt x="1931132" y="269517"/>
                      <a:pt x="1932538" y="268990"/>
                    </a:cubicBezTo>
                    <a:moveTo>
                      <a:pt x="2463438" y="1051591"/>
                    </a:moveTo>
                    <a:cubicBezTo>
                      <a:pt x="2463790" y="1051064"/>
                      <a:pt x="2464141" y="1050537"/>
                      <a:pt x="2464492" y="1050010"/>
                    </a:cubicBezTo>
                    <a:cubicBezTo>
                      <a:pt x="2463702" y="1050097"/>
                      <a:pt x="2462911" y="1050185"/>
                      <a:pt x="2463438" y="1051591"/>
                    </a:cubicBezTo>
                    <a:moveTo>
                      <a:pt x="1817186" y="195544"/>
                    </a:moveTo>
                    <a:cubicBezTo>
                      <a:pt x="1817713" y="195895"/>
                      <a:pt x="1818240" y="196247"/>
                      <a:pt x="1818767" y="196598"/>
                    </a:cubicBezTo>
                    <a:cubicBezTo>
                      <a:pt x="1818679" y="195807"/>
                      <a:pt x="1818591" y="195017"/>
                      <a:pt x="1817186" y="195544"/>
                    </a:cubicBezTo>
                    <a:moveTo>
                      <a:pt x="2304774" y="685856"/>
                    </a:moveTo>
                    <a:cubicBezTo>
                      <a:pt x="2304247" y="685504"/>
                      <a:pt x="2303720" y="685153"/>
                      <a:pt x="2303193" y="684802"/>
                    </a:cubicBezTo>
                    <a:cubicBezTo>
                      <a:pt x="2303369" y="685592"/>
                      <a:pt x="2303456" y="686383"/>
                      <a:pt x="2304774" y="685856"/>
                    </a:cubicBezTo>
                    <a:moveTo>
                      <a:pt x="2091114" y="396114"/>
                    </a:moveTo>
                    <a:cubicBezTo>
                      <a:pt x="2090762" y="396641"/>
                      <a:pt x="2090411" y="397168"/>
                      <a:pt x="2090060" y="397695"/>
                    </a:cubicBezTo>
                    <a:cubicBezTo>
                      <a:pt x="2090850" y="397607"/>
                      <a:pt x="2091641" y="397520"/>
                      <a:pt x="2091114" y="396114"/>
                    </a:cubicBezTo>
                    <a:moveTo>
                      <a:pt x="44824" y="1359694"/>
                    </a:moveTo>
                    <a:cubicBezTo>
                      <a:pt x="45351" y="1360046"/>
                      <a:pt x="45878" y="1360397"/>
                      <a:pt x="46405" y="1360748"/>
                    </a:cubicBezTo>
                    <a:cubicBezTo>
                      <a:pt x="46317" y="1359958"/>
                      <a:pt x="46229" y="1359167"/>
                      <a:pt x="44824" y="1359694"/>
                    </a:cubicBezTo>
                    <a:moveTo>
                      <a:pt x="2192058" y="528510"/>
                    </a:moveTo>
                    <a:cubicBezTo>
                      <a:pt x="2192585" y="528861"/>
                      <a:pt x="2193112" y="529212"/>
                      <a:pt x="2193639" y="529564"/>
                    </a:cubicBezTo>
                    <a:cubicBezTo>
                      <a:pt x="2193551" y="528773"/>
                      <a:pt x="2193464" y="528070"/>
                      <a:pt x="2192058" y="528510"/>
                    </a:cubicBezTo>
                    <a:moveTo>
                      <a:pt x="2464756" y="1530043"/>
                    </a:moveTo>
                    <a:cubicBezTo>
                      <a:pt x="2465283" y="1530394"/>
                      <a:pt x="2465810" y="1530746"/>
                      <a:pt x="2466337" y="1531097"/>
                    </a:cubicBezTo>
                    <a:cubicBezTo>
                      <a:pt x="2466249" y="1530306"/>
                      <a:pt x="2466162" y="1529515"/>
                      <a:pt x="2464756" y="1530043"/>
                    </a:cubicBezTo>
                    <a:close/>
                  </a:path>
                </a:pathLst>
              </a:custGeom>
              <a:solidFill>
                <a:srgbClr val="6ABD45"/>
              </a:solidFill>
              <a:ln w="13099" cap="flat">
                <a:solidFill>
                  <a:srgbClr val="3BB54A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6C377949-A73C-2E41-CAFD-904D52DC1FF2}"/>
                  </a:ext>
                </a:extLst>
              </p:cNvPr>
              <p:cNvSpPr/>
              <p:nvPr/>
            </p:nvSpPr>
            <p:spPr>
              <a:xfrm>
                <a:off x="963431" y="509212"/>
                <a:ext cx="2169210" cy="1389221"/>
              </a:xfrm>
              <a:custGeom>
                <a:avLst/>
                <a:gdLst>
                  <a:gd name="connsiteX0" fmla="*/ 84431 w 2169210"/>
                  <a:gd name="connsiteY0" fmla="*/ 818083 h 1389221"/>
                  <a:gd name="connsiteX1" fmla="*/ 85837 w 2169210"/>
                  <a:gd name="connsiteY1" fmla="*/ 828801 h 1389221"/>
                  <a:gd name="connsiteX2" fmla="*/ 73362 w 2169210"/>
                  <a:gd name="connsiteY2" fmla="*/ 881601 h 1389221"/>
                  <a:gd name="connsiteX3" fmla="*/ 64313 w 2169210"/>
                  <a:gd name="connsiteY3" fmla="*/ 910417 h 1389221"/>
                  <a:gd name="connsiteX4" fmla="*/ 63522 w 2169210"/>
                  <a:gd name="connsiteY4" fmla="*/ 912613 h 1389221"/>
                  <a:gd name="connsiteX5" fmla="*/ 60271 w 2169210"/>
                  <a:gd name="connsiteY5" fmla="*/ 944856 h 1389221"/>
                  <a:gd name="connsiteX6" fmla="*/ 54824 w 2169210"/>
                  <a:gd name="connsiteY6" fmla="*/ 964623 h 1389221"/>
                  <a:gd name="connsiteX7" fmla="*/ 53331 w 2169210"/>
                  <a:gd name="connsiteY7" fmla="*/ 971563 h 1389221"/>
                  <a:gd name="connsiteX8" fmla="*/ 53507 w 2169210"/>
                  <a:gd name="connsiteY8" fmla="*/ 997304 h 1389221"/>
                  <a:gd name="connsiteX9" fmla="*/ 53067 w 2169210"/>
                  <a:gd name="connsiteY9" fmla="*/ 999676 h 1389221"/>
                  <a:gd name="connsiteX10" fmla="*/ 52804 w 2169210"/>
                  <a:gd name="connsiteY10" fmla="*/ 1027702 h 1389221"/>
                  <a:gd name="connsiteX11" fmla="*/ 45775 w 2169210"/>
                  <a:gd name="connsiteY11" fmla="*/ 1054849 h 1389221"/>
                  <a:gd name="connsiteX12" fmla="*/ 45424 w 2169210"/>
                  <a:gd name="connsiteY12" fmla="*/ 1058275 h 1389221"/>
                  <a:gd name="connsiteX13" fmla="*/ 47884 w 2169210"/>
                  <a:gd name="connsiteY13" fmla="*/ 1092977 h 1389221"/>
                  <a:gd name="connsiteX14" fmla="*/ 49465 w 2169210"/>
                  <a:gd name="connsiteY14" fmla="*/ 1104574 h 1389221"/>
                  <a:gd name="connsiteX15" fmla="*/ 50168 w 2169210"/>
                  <a:gd name="connsiteY15" fmla="*/ 1109318 h 1389221"/>
                  <a:gd name="connsiteX16" fmla="*/ 50256 w 2169210"/>
                  <a:gd name="connsiteY16" fmla="*/ 1132160 h 1389221"/>
                  <a:gd name="connsiteX17" fmla="*/ 50080 w 2169210"/>
                  <a:gd name="connsiteY17" fmla="*/ 1141209 h 1389221"/>
                  <a:gd name="connsiteX18" fmla="*/ 51574 w 2169210"/>
                  <a:gd name="connsiteY18" fmla="*/ 1175384 h 1389221"/>
                  <a:gd name="connsiteX19" fmla="*/ 52892 w 2169210"/>
                  <a:gd name="connsiteY19" fmla="*/ 1204903 h 1389221"/>
                  <a:gd name="connsiteX20" fmla="*/ 57724 w 2169210"/>
                  <a:gd name="connsiteY20" fmla="*/ 1230907 h 1389221"/>
                  <a:gd name="connsiteX21" fmla="*/ 58075 w 2169210"/>
                  <a:gd name="connsiteY21" fmla="*/ 1237233 h 1389221"/>
                  <a:gd name="connsiteX22" fmla="*/ 58251 w 2169210"/>
                  <a:gd name="connsiteY22" fmla="*/ 1265258 h 1389221"/>
                  <a:gd name="connsiteX23" fmla="*/ 61589 w 2169210"/>
                  <a:gd name="connsiteY23" fmla="*/ 1271935 h 1389221"/>
                  <a:gd name="connsiteX24" fmla="*/ 63346 w 2169210"/>
                  <a:gd name="connsiteY24" fmla="*/ 1278524 h 1389221"/>
                  <a:gd name="connsiteX25" fmla="*/ 68266 w 2169210"/>
                  <a:gd name="connsiteY25" fmla="*/ 1306637 h 1389221"/>
                  <a:gd name="connsiteX26" fmla="*/ 68530 w 2169210"/>
                  <a:gd name="connsiteY26" fmla="*/ 1310327 h 1389221"/>
                  <a:gd name="connsiteX27" fmla="*/ 71077 w 2169210"/>
                  <a:gd name="connsiteY27" fmla="*/ 1328249 h 1389221"/>
                  <a:gd name="connsiteX28" fmla="*/ 75909 w 2169210"/>
                  <a:gd name="connsiteY28" fmla="*/ 1342745 h 1389221"/>
                  <a:gd name="connsiteX29" fmla="*/ 80390 w 2169210"/>
                  <a:gd name="connsiteY29" fmla="*/ 1357768 h 1389221"/>
                  <a:gd name="connsiteX30" fmla="*/ 84255 w 2169210"/>
                  <a:gd name="connsiteY30" fmla="*/ 1372967 h 1389221"/>
                  <a:gd name="connsiteX31" fmla="*/ 72395 w 2169210"/>
                  <a:gd name="connsiteY31" fmla="*/ 1386936 h 1389221"/>
                  <a:gd name="connsiteX32" fmla="*/ 44897 w 2169210"/>
                  <a:gd name="connsiteY32" fmla="*/ 1387199 h 1389221"/>
                  <a:gd name="connsiteX33" fmla="*/ 32158 w 2169210"/>
                  <a:gd name="connsiteY33" fmla="*/ 1377711 h 1389221"/>
                  <a:gd name="connsiteX34" fmla="*/ 29259 w 2169210"/>
                  <a:gd name="connsiteY34" fmla="*/ 1359262 h 1389221"/>
                  <a:gd name="connsiteX35" fmla="*/ 24515 w 2169210"/>
                  <a:gd name="connsiteY35" fmla="*/ 1341515 h 1389221"/>
                  <a:gd name="connsiteX36" fmla="*/ 23988 w 2169210"/>
                  <a:gd name="connsiteY36" fmla="*/ 1337913 h 1389221"/>
                  <a:gd name="connsiteX37" fmla="*/ 21264 w 2169210"/>
                  <a:gd name="connsiteY37" fmla="*/ 1306198 h 1389221"/>
                  <a:gd name="connsiteX38" fmla="*/ 18892 w 2169210"/>
                  <a:gd name="connsiteY38" fmla="*/ 1299346 h 1389221"/>
                  <a:gd name="connsiteX39" fmla="*/ 13006 w 2169210"/>
                  <a:gd name="connsiteY39" fmla="*/ 1272814 h 1389221"/>
                  <a:gd name="connsiteX40" fmla="*/ 6856 w 2169210"/>
                  <a:gd name="connsiteY40" fmla="*/ 1232225 h 1389221"/>
                  <a:gd name="connsiteX41" fmla="*/ 5714 w 2169210"/>
                  <a:gd name="connsiteY41" fmla="*/ 1227481 h 1389221"/>
                  <a:gd name="connsiteX42" fmla="*/ 3078 w 2169210"/>
                  <a:gd name="connsiteY42" fmla="*/ 1191373 h 1389221"/>
                  <a:gd name="connsiteX43" fmla="*/ 3078 w 2169210"/>
                  <a:gd name="connsiteY43" fmla="*/ 1188738 h 1389221"/>
                  <a:gd name="connsiteX44" fmla="*/ 2815 w 2169210"/>
                  <a:gd name="connsiteY44" fmla="*/ 1150258 h 1389221"/>
                  <a:gd name="connsiteX45" fmla="*/ 1058 w 2169210"/>
                  <a:gd name="connsiteY45" fmla="*/ 1112656 h 1389221"/>
                  <a:gd name="connsiteX46" fmla="*/ 2112 w 2169210"/>
                  <a:gd name="connsiteY46" fmla="*/ 1087618 h 1389221"/>
                  <a:gd name="connsiteX47" fmla="*/ 3166 w 2169210"/>
                  <a:gd name="connsiteY47" fmla="*/ 1067587 h 1389221"/>
                  <a:gd name="connsiteX48" fmla="*/ 3166 w 2169210"/>
                  <a:gd name="connsiteY48" fmla="*/ 1046590 h 1389221"/>
                  <a:gd name="connsiteX49" fmla="*/ 5626 w 2169210"/>
                  <a:gd name="connsiteY49" fmla="*/ 1022694 h 1389221"/>
                  <a:gd name="connsiteX50" fmla="*/ 5714 w 2169210"/>
                  <a:gd name="connsiteY50" fmla="*/ 1010482 h 1389221"/>
                  <a:gd name="connsiteX51" fmla="*/ 10107 w 2169210"/>
                  <a:gd name="connsiteY51" fmla="*/ 982457 h 1389221"/>
                  <a:gd name="connsiteX52" fmla="*/ 13621 w 2169210"/>
                  <a:gd name="connsiteY52" fmla="*/ 952938 h 1389221"/>
                  <a:gd name="connsiteX53" fmla="*/ 17223 w 2169210"/>
                  <a:gd name="connsiteY53" fmla="*/ 938706 h 1389221"/>
                  <a:gd name="connsiteX54" fmla="*/ 18716 w 2169210"/>
                  <a:gd name="connsiteY54" fmla="*/ 932820 h 1389221"/>
                  <a:gd name="connsiteX55" fmla="*/ 26711 w 2169210"/>
                  <a:gd name="connsiteY55" fmla="*/ 873958 h 1389221"/>
                  <a:gd name="connsiteX56" fmla="*/ 31982 w 2169210"/>
                  <a:gd name="connsiteY56" fmla="*/ 847338 h 1389221"/>
                  <a:gd name="connsiteX57" fmla="*/ 43403 w 2169210"/>
                  <a:gd name="connsiteY57" fmla="*/ 801039 h 1389221"/>
                  <a:gd name="connsiteX58" fmla="*/ 52892 w 2169210"/>
                  <a:gd name="connsiteY58" fmla="*/ 770817 h 1389221"/>
                  <a:gd name="connsiteX59" fmla="*/ 63785 w 2169210"/>
                  <a:gd name="connsiteY59" fmla="*/ 742616 h 1389221"/>
                  <a:gd name="connsiteX60" fmla="*/ 68442 w 2169210"/>
                  <a:gd name="connsiteY60" fmla="*/ 724870 h 1389221"/>
                  <a:gd name="connsiteX61" fmla="*/ 85310 w 2169210"/>
                  <a:gd name="connsiteY61" fmla="*/ 679449 h 1389221"/>
                  <a:gd name="connsiteX62" fmla="*/ 92777 w 2169210"/>
                  <a:gd name="connsiteY62" fmla="*/ 660209 h 1389221"/>
                  <a:gd name="connsiteX63" fmla="*/ 105604 w 2169210"/>
                  <a:gd name="connsiteY63" fmla="*/ 635435 h 1389221"/>
                  <a:gd name="connsiteX64" fmla="*/ 112720 w 2169210"/>
                  <a:gd name="connsiteY64" fmla="*/ 622696 h 1389221"/>
                  <a:gd name="connsiteX65" fmla="*/ 135298 w 2169210"/>
                  <a:gd name="connsiteY65" fmla="*/ 571653 h 1389221"/>
                  <a:gd name="connsiteX66" fmla="*/ 139955 w 2169210"/>
                  <a:gd name="connsiteY66" fmla="*/ 561813 h 1389221"/>
                  <a:gd name="connsiteX67" fmla="*/ 162006 w 2169210"/>
                  <a:gd name="connsiteY67" fmla="*/ 529219 h 1389221"/>
                  <a:gd name="connsiteX68" fmla="*/ 162884 w 2169210"/>
                  <a:gd name="connsiteY68" fmla="*/ 528341 h 1389221"/>
                  <a:gd name="connsiteX69" fmla="*/ 178786 w 2169210"/>
                  <a:gd name="connsiteY69" fmla="*/ 499525 h 1389221"/>
                  <a:gd name="connsiteX70" fmla="*/ 191876 w 2169210"/>
                  <a:gd name="connsiteY70" fmla="*/ 480197 h 1389221"/>
                  <a:gd name="connsiteX71" fmla="*/ 201892 w 2169210"/>
                  <a:gd name="connsiteY71" fmla="*/ 460781 h 1389221"/>
                  <a:gd name="connsiteX72" fmla="*/ 221219 w 2169210"/>
                  <a:gd name="connsiteY72" fmla="*/ 433371 h 1389221"/>
                  <a:gd name="connsiteX73" fmla="*/ 239142 w 2169210"/>
                  <a:gd name="connsiteY73" fmla="*/ 409299 h 1389221"/>
                  <a:gd name="connsiteX74" fmla="*/ 245379 w 2169210"/>
                  <a:gd name="connsiteY74" fmla="*/ 401568 h 1389221"/>
                  <a:gd name="connsiteX75" fmla="*/ 257327 w 2169210"/>
                  <a:gd name="connsiteY75" fmla="*/ 386896 h 1389221"/>
                  <a:gd name="connsiteX76" fmla="*/ 264268 w 2169210"/>
                  <a:gd name="connsiteY76" fmla="*/ 379517 h 1389221"/>
                  <a:gd name="connsiteX77" fmla="*/ 290536 w 2169210"/>
                  <a:gd name="connsiteY77" fmla="*/ 348680 h 1389221"/>
                  <a:gd name="connsiteX78" fmla="*/ 304153 w 2169210"/>
                  <a:gd name="connsiteY78" fmla="*/ 332075 h 1389221"/>
                  <a:gd name="connsiteX79" fmla="*/ 332969 w 2169210"/>
                  <a:gd name="connsiteY79" fmla="*/ 300800 h 1389221"/>
                  <a:gd name="connsiteX80" fmla="*/ 353791 w 2169210"/>
                  <a:gd name="connsiteY80" fmla="*/ 282262 h 1389221"/>
                  <a:gd name="connsiteX81" fmla="*/ 370395 w 2169210"/>
                  <a:gd name="connsiteY81" fmla="*/ 265834 h 1389221"/>
                  <a:gd name="connsiteX82" fmla="*/ 384891 w 2169210"/>
                  <a:gd name="connsiteY82" fmla="*/ 256346 h 1389221"/>
                  <a:gd name="connsiteX83" fmla="*/ 388493 w 2169210"/>
                  <a:gd name="connsiteY83" fmla="*/ 252831 h 1389221"/>
                  <a:gd name="connsiteX84" fmla="*/ 409226 w 2169210"/>
                  <a:gd name="connsiteY84" fmla="*/ 233328 h 1389221"/>
                  <a:gd name="connsiteX85" fmla="*/ 425919 w 2169210"/>
                  <a:gd name="connsiteY85" fmla="*/ 220413 h 1389221"/>
                  <a:gd name="connsiteX86" fmla="*/ 468352 w 2169210"/>
                  <a:gd name="connsiteY86" fmla="*/ 186414 h 1389221"/>
                  <a:gd name="connsiteX87" fmla="*/ 497520 w 2169210"/>
                  <a:gd name="connsiteY87" fmla="*/ 165065 h 1389221"/>
                  <a:gd name="connsiteX88" fmla="*/ 511049 w 2169210"/>
                  <a:gd name="connsiteY88" fmla="*/ 156719 h 1389221"/>
                  <a:gd name="connsiteX89" fmla="*/ 552780 w 2169210"/>
                  <a:gd name="connsiteY89" fmla="*/ 133965 h 1389221"/>
                  <a:gd name="connsiteX90" fmla="*/ 575534 w 2169210"/>
                  <a:gd name="connsiteY90" fmla="*/ 119118 h 1389221"/>
                  <a:gd name="connsiteX91" fmla="*/ 627104 w 2169210"/>
                  <a:gd name="connsiteY91" fmla="*/ 91795 h 1389221"/>
                  <a:gd name="connsiteX92" fmla="*/ 650824 w 2169210"/>
                  <a:gd name="connsiteY92" fmla="*/ 82571 h 1389221"/>
                  <a:gd name="connsiteX93" fmla="*/ 664793 w 2169210"/>
                  <a:gd name="connsiteY93" fmla="*/ 78442 h 1389221"/>
                  <a:gd name="connsiteX94" fmla="*/ 687459 w 2169210"/>
                  <a:gd name="connsiteY94" fmla="*/ 66757 h 1389221"/>
                  <a:gd name="connsiteX95" fmla="*/ 697387 w 2169210"/>
                  <a:gd name="connsiteY95" fmla="*/ 62189 h 1389221"/>
                  <a:gd name="connsiteX96" fmla="*/ 737273 w 2169210"/>
                  <a:gd name="connsiteY96" fmla="*/ 47869 h 1389221"/>
                  <a:gd name="connsiteX97" fmla="*/ 771711 w 2169210"/>
                  <a:gd name="connsiteY97" fmla="*/ 38556 h 1389221"/>
                  <a:gd name="connsiteX98" fmla="*/ 817395 w 2169210"/>
                  <a:gd name="connsiteY98" fmla="*/ 25905 h 1389221"/>
                  <a:gd name="connsiteX99" fmla="*/ 826796 w 2169210"/>
                  <a:gd name="connsiteY99" fmla="*/ 23357 h 1389221"/>
                  <a:gd name="connsiteX100" fmla="*/ 836020 w 2169210"/>
                  <a:gd name="connsiteY100" fmla="*/ 20370 h 1389221"/>
                  <a:gd name="connsiteX101" fmla="*/ 842961 w 2169210"/>
                  <a:gd name="connsiteY101" fmla="*/ 18350 h 1389221"/>
                  <a:gd name="connsiteX102" fmla="*/ 867032 w 2169210"/>
                  <a:gd name="connsiteY102" fmla="*/ 18174 h 1389221"/>
                  <a:gd name="connsiteX103" fmla="*/ 868262 w 2169210"/>
                  <a:gd name="connsiteY103" fmla="*/ 18174 h 1389221"/>
                  <a:gd name="connsiteX104" fmla="*/ 896024 w 2169210"/>
                  <a:gd name="connsiteY104" fmla="*/ 12288 h 1389221"/>
                  <a:gd name="connsiteX105" fmla="*/ 903580 w 2169210"/>
                  <a:gd name="connsiteY105" fmla="*/ 12376 h 1389221"/>
                  <a:gd name="connsiteX106" fmla="*/ 913068 w 2169210"/>
                  <a:gd name="connsiteY106" fmla="*/ 11409 h 1389221"/>
                  <a:gd name="connsiteX107" fmla="*/ 951109 w 2169210"/>
                  <a:gd name="connsiteY107" fmla="*/ 4820 h 1389221"/>
                  <a:gd name="connsiteX108" fmla="*/ 1001888 w 2169210"/>
                  <a:gd name="connsiteY108" fmla="*/ 340 h 1389221"/>
                  <a:gd name="connsiteX109" fmla="*/ 1027893 w 2169210"/>
                  <a:gd name="connsiteY109" fmla="*/ 3415 h 1389221"/>
                  <a:gd name="connsiteX110" fmla="*/ 1035887 w 2169210"/>
                  <a:gd name="connsiteY110" fmla="*/ 3942 h 1389221"/>
                  <a:gd name="connsiteX111" fmla="*/ 1062595 w 2169210"/>
                  <a:gd name="connsiteY111" fmla="*/ 3063 h 1389221"/>
                  <a:gd name="connsiteX112" fmla="*/ 1093168 w 2169210"/>
                  <a:gd name="connsiteY112" fmla="*/ 4645 h 1389221"/>
                  <a:gd name="connsiteX113" fmla="*/ 1102832 w 2169210"/>
                  <a:gd name="connsiteY113" fmla="*/ 4908 h 1389221"/>
                  <a:gd name="connsiteX114" fmla="*/ 1119173 w 2169210"/>
                  <a:gd name="connsiteY114" fmla="*/ 5435 h 1389221"/>
                  <a:gd name="connsiteX115" fmla="*/ 1133932 w 2169210"/>
                  <a:gd name="connsiteY115" fmla="*/ 7017 h 1389221"/>
                  <a:gd name="connsiteX116" fmla="*/ 1138940 w 2169210"/>
                  <a:gd name="connsiteY116" fmla="*/ 7544 h 1389221"/>
                  <a:gd name="connsiteX117" fmla="*/ 1188929 w 2169210"/>
                  <a:gd name="connsiteY117" fmla="*/ 5699 h 1389221"/>
                  <a:gd name="connsiteX118" fmla="*/ 1223280 w 2169210"/>
                  <a:gd name="connsiteY118" fmla="*/ 7632 h 1389221"/>
                  <a:gd name="connsiteX119" fmla="*/ 1246912 w 2169210"/>
                  <a:gd name="connsiteY119" fmla="*/ 10619 h 1389221"/>
                  <a:gd name="connsiteX120" fmla="*/ 1281702 w 2169210"/>
                  <a:gd name="connsiteY120" fmla="*/ 15538 h 1389221"/>
                  <a:gd name="connsiteX121" fmla="*/ 1297252 w 2169210"/>
                  <a:gd name="connsiteY121" fmla="*/ 18789 h 1389221"/>
                  <a:gd name="connsiteX122" fmla="*/ 1311924 w 2169210"/>
                  <a:gd name="connsiteY122" fmla="*/ 19668 h 1389221"/>
                  <a:gd name="connsiteX123" fmla="*/ 1340652 w 2169210"/>
                  <a:gd name="connsiteY123" fmla="*/ 27399 h 1389221"/>
                  <a:gd name="connsiteX124" fmla="*/ 1369908 w 2169210"/>
                  <a:gd name="connsiteY124" fmla="*/ 33900 h 1389221"/>
                  <a:gd name="connsiteX125" fmla="*/ 1431581 w 2169210"/>
                  <a:gd name="connsiteY125" fmla="*/ 49450 h 1389221"/>
                  <a:gd name="connsiteX126" fmla="*/ 1432899 w 2169210"/>
                  <a:gd name="connsiteY126" fmla="*/ 49450 h 1389221"/>
                  <a:gd name="connsiteX127" fmla="*/ 1454335 w 2169210"/>
                  <a:gd name="connsiteY127" fmla="*/ 58147 h 1389221"/>
                  <a:gd name="connsiteX128" fmla="*/ 1476211 w 2169210"/>
                  <a:gd name="connsiteY128" fmla="*/ 65176 h 1389221"/>
                  <a:gd name="connsiteX129" fmla="*/ 1485787 w 2169210"/>
                  <a:gd name="connsiteY129" fmla="*/ 70447 h 1389221"/>
                  <a:gd name="connsiteX130" fmla="*/ 1528132 w 2169210"/>
                  <a:gd name="connsiteY130" fmla="*/ 88545 h 1389221"/>
                  <a:gd name="connsiteX131" fmla="*/ 1557739 w 2169210"/>
                  <a:gd name="connsiteY131" fmla="*/ 102601 h 1389221"/>
                  <a:gd name="connsiteX132" fmla="*/ 1579878 w 2169210"/>
                  <a:gd name="connsiteY132" fmla="*/ 112353 h 1389221"/>
                  <a:gd name="connsiteX133" fmla="*/ 1588224 w 2169210"/>
                  <a:gd name="connsiteY133" fmla="*/ 117537 h 1389221"/>
                  <a:gd name="connsiteX134" fmla="*/ 1634962 w 2169210"/>
                  <a:gd name="connsiteY134" fmla="*/ 143981 h 1389221"/>
                  <a:gd name="connsiteX135" fmla="*/ 1641551 w 2169210"/>
                  <a:gd name="connsiteY135" fmla="*/ 150043 h 1389221"/>
                  <a:gd name="connsiteX136" fmla="*/ 1654202 w 2169210"/>
                  <a:gd name="connsiteY136" fmla="*/ 157422 h 1389221"/>
                  <a:gd name="connsiteX137" fmla="*/ 1669225 w 2169210"/>
                  <a:gd name="connsiteY137" fmla="*/ 164890 h 1389221"/>
                  <a:gd name="connsiteX138" fmla="*/ 1712274 w 2169210"/>
                  <a:gd name="connsiteY138" fmla="*/ 197044 h 1389221"/>
                  <a:gd name="connsiteX139" fmla="*/ 1733973 w 2169210"/>
                  <a:gd name="connsiteY139" fmla="*/ 213912 h 1389221"/>
                  <a:gd name="connsiteX140" fmla="*/ 1770257 w 2169210"/>
                  <a:gd name="connsiteY140" fmla="*/ 243343 h 1389221"/>
                  <a:gd name="connsiteX141" fmla="*/ 1773420 w 2169210"/>
                  <a:gd name="connsiteY141" fmla="*/ 245100 h 1389221"/>
                  <a:gd name="connsiteX142" fmla="*/ 1808034 w 2169210"/>
                  <a:gd name="connsiteY142" fmla="*/ 274707 h 1389221"/>
                  <a:gd name="connsiteX143" fmla="*/ 1826659 w 2169210"/>
                  <a:gd name="connsiteY143" fmla="*/ 295441 h 1389221"/>
                  <a:gd name="connsiteX144" fmla="*/ 1866106 w 2169210"/>
                  <a:gd name="connsiteY144" fmla="*/ 335326 h 1389221"/>
                  <a:gd name="connsiteX145" fmla="*/ 1885785 w 2169210"/>
                  <a:gd name="connsiteY145" fmla="*/ 361155 h 1389221"/>
                  <a:gd name="connsiteX146" fmla="*/ 1889387 w 2169210"/>
                  <a:gd name="connsiteY146" fmla="*/ 366163 h 1389221"/>
                  <a:gd name="connsiteX147" fmla="*/ 1909945 w 2169210"/>
                  <a:gd name="connsiteY147" fmla="*/ 387599 h 1389221"/>
                  <a:gd name="connsiteX148" fmla="*/ 1931030 w 2169210"/>
                  <a:gd name="connsiteY148" fmla="*/ 412637 h 1389221"/>
                  <a:gd name="connsiteX149" fmla="*/ 1951148 w 2169210"/>
                  <a:gd name="connsiteY149" fmla="*/ 439784 h 1389221"/>
                  <a:gd name="connsiteX150" fmla="*/ 1976011 w 2169210"/>
                  <a:gd name="connsiteY150" fmla="*/ 476683 h 1389221"/>
                  <a:gd name="connsiteX151" fmla="*/ 1980228 w 2169210"/>
                  <a:gd name="connsiteY151" fmla="*/ 486698 h 1389221"/>
                  <a:gd name="connsiteX152" fmla="*/ 1986992 w 2169210"/>
                  <a:gd name="connsiteY152" fmla="*/ 495747 h 1389221"/>
                  <a:gd name="connsiteX153" fmla="*/ 1992791 w 2169210"/>
                  <a:gd name="connsiteY153" fmla="*/ 502073 h 1389221"/>
                  <a:gd name="connsiteX154" fmla="*/ 1999995 w 2169210"/>
                  <a:gd name="connsiteY154" fmla="*/ 513669 h 1389221"/>
                  <a:gd name="connsiteX155" fmla="*/ 2003509 w 2169210"/>
                  <a:gd name="connsiteY155" fmla="*/ 517447 h 1389221"/>
                  <a:gd name="connsiteX156" fmla="*/ 2016775 w 2169210"/>
                  <a:gd name="connsiteY156" fmla="*/ 541870 h 1389221"/>
                  <a:gd name="connsiteX157" fmla="*/ 2038650 w 2169210"/>
                  <a:gd name="connsiteY157" fmla="*/ 581317 h 1389221"/>
                  <a:gd name="connsiteX158" fmla="*/ 2058681 w 2169210"/>
                  <a:gd name="connsiteY158" fmla="*/ 629373 h 1389221"/>
                  <a:gd name="connsiteX159" fmla="*/ 2060087 w 2169210"/>
                  <a:gd name="connsiteY159" fmla="*/ 634029 h 1389221"/>
                  <a:gd name="connsiteX160" fmla="*/ 2080030 w 2169210"/>
                  <a:gd name="connsiteY160" fmla="*/ 672948 h 1389221"/>
                  <a:gd name="connsiteX161" fmla="*/ 2096985 w 2169210"/>
                  <a:gd name="connsiteY161" fmla="*/ 713097 h 1389221"/>
                  <a:gd name="connsiteX162" fmla="*/ 2105859 w 2169210"/>
                  <a:gd name="connsiteY162" fmla="*/ 746130 h 1389221"/>
                  <a:gd name="connsiteX163" fmla="*/ 2108670 w 2169210"/>
                  <a:gd name="connsiteY163" fmla="*/ 755355 h 1389221"/>
                  <a:gd name="connsiteX164" fmla="*/ 2118773 w 2169210"/>
                  <a:gd name="connsiteY164" fmla="*/ 780130 h 1389221"/>
                  <a:gd name="connsiteX165" fmla="*/ 2123957 w 2169210"/>
                  <a:gd name="connsiteY165" fmla="*/ 799545 h 1389221"/>
                  <a:gd name="connsiteX166" fmla="*/ 2131336 w 2169210"/>
                  <a:gd name="connsiteY166" fmla="*/ 818522 h 1389221"/>
                  <a:gd name="connsiteX167" fmla="*/ 2137310 w 2169210"/>
                  <a:gd name="connsiteY167" fmla="*/ 846372 h 1389221"/>
                  <a:gd name="connsiteX168" fmla="*/ 2146359 w 2169210"/>
                  <a:gd name="connsiteY168" fmla="*/ 888453 h 1389221"/>
                  <a:gd name="connsiteX169" fmla="*/ 2153124 w 2169210"/>
                  <a:gd name="connsiteY169" fmla="*/ 928954 h 1389221"/>
                  <a:gd name="connsiteX170" fmla="*/ 2159537 w 2169210"/>
                  <a:gd name="connsiteY170" fmla="*/ 969542 h 1389221"/>
                  <a:gd name="connsiteX171" fmla="*/ 2160855 w 2169210"/>
                  <a:gd name="connsiteY171" fmla="*/ 971563 h 1389221"/>
                  <a:gd name="connsiteX172" fmla="*/ 2159362 w 2169210"/>
                  <a:gd name="connsiteY172" fmla="*/ 987113 h 1389221"/>
                  <a:gd name="connsiteX173" fmla="*/ 2163754 w 2169210"/>
                  <a:gd name="connsiteY173" fmla="*/ 1002312 h 1389221"/>
                  <a:gd name="connsiteX174" fmla="*/ 2166390 w 2169210"/>
                  <a:gd name="connsiteY174" fmla="*/ 1048874 h 1389221"/>
                  <a:gd name="connsiteX175" fmla="*/ 2168586 w 2169210"/>
                  <a:gd name="connsiteY175" fmla="*/ 1082347 h 1389221"/>
                  <a:gd name="connsiteX176" fmla="*/ 2168850 w 2169210"/>
                  <a:gd name="connsiteY176" fmla="*/ 1117752 h 1389221"/>
                  <a:gd name="connsiteX177" fmla="*/ 2168850 w 2169210"/>
                  <a:gd name="connsiteY177" fmla="*/ 1119070 h 1389221"/>
                  <a:gd name="connsiteX178" fmla="*/ 2168586 w 2169210"/>
                  <a:gd name="connsiteY178" fmla="*/ 1167301 h 1389221"/>
                  <a:gd name="connsiteX179" fmla="*/ 2168235 w 2169210"/>
                  <a:gd name="connsiteY179" fmla="*/ 1168180 h 1389221"/>
                  <a:gd name="connsiteX180" fmla="*/ 2166214 w 2169210"/>
                  <a:gd name="connsiteY180" fmla="*/ 1194009 h 1389221"/>
                  <a:gd name="connsiteX181" fmla="*/ 2158483 w 2169210"/>
                  <a:gd name="connsiteY181" fmla="*/ 1254979 h 1389221"/>
                  <a:gd name="connsiteX182" fmla="*/ 2158395 w 2169210"/>
                  <a:gd name="connsiteY182" fmla="*/ 1262798 h 1389221"/>
                  <a:gd name="connsiteX183" fmla="*/ 2149434 w 2169210"/>
                  <a:gd name="connsiteY183" fmla="*/ 1304968 h 1389221"/>
                  <a:gd name="connsiteX184" fmla="*/ 2147941 w 2169210"/>
                  <a:gd name="connsiteY184" fmla="*/ 1310942 h 1389221"/>
                  <a:gd name="connsiteX185" fmla="*/ 2144866 w 2169210"/>
                  <a:gd name="connsiteY185" fmla="*/ 1339934 h 1389221"/>
                  <a:gd name="connsiteX186" fmla="*/ 2139067 w 2169210"/>
                  <a:gd name="connsiteY186" fmla="*/ 1367696 h 1389221"/>
                  <a:gd name="connsiteX187" fmla="*/ 2137398 w 2169210"/>
                  <a:gd name="connsiteY187" fmla="*/ 1378765 h 1389221"/>
                  <a:gd name="connsiteX188" fmla="*/ 2126856 w 2169210"/>
                  <a:gd name="connsiteY188" fmla="*/ 1389132 h 1389221"/>
                  <a:gd name="connsiteX189" fmla="*/ 2092768 w 2169210"/>
                  <a:gd name="connsiteY189" fmla="*/ 1389220 h 1389221"/>
                  <a:gd name="connsiteX190" fmla="*/ 2085125 w 2169210"/>
                  <a:gd name="connsiteY190" fmla="*/ 1380435 h 1389221"/>
                  <a:gd name="connsiteX191" fmla="*/ 2093823 w 2169210"/>
                  <a:gd name="connsiteY191" fmla="*/ 1352585 h 1389221"/>
                  <a:gd name="connsiteX192" fmla="*/ 2095228 w 2169210"/>
                  <a:gd name="connsiteY192" fmla="*/ 1349422 h 1389221"/>
                  <a:gd name="connsiteX193" fmla="*/ 2097776 w 2169210"/>
                  <a:gd name="connsiteY193" fmla="*/ 1335453 h 1389221"/>
                  <a:gd name="connsiteX194" fmla="*/ 2102608 w 2169210"/>
                  <a:gd name="connsiteY194" fmla="*/ 1319640 h 1389221"/>
                  <a:gd name="connsiteX195" fmla="*/ 2103399 w 2169210"/>
                  <a:gd name="connsiteY195" fmla="*/ 1304529 h 1389221"/>
                  <a:gd name="connsiteX196" fmla="*/ 2105947 w 2169210"/>
                  <a:gd name="connsiteY196" fmla="*/ 1278085 h 1389221"/>
                  <a:gd name="connsiteX197" fmla="*/ 2108406 w 2169210"/>
                  <a:gd name="connsiteY197" fmla="*/ 1272550 h 1389221"/>
                  <a:gd name="connsiteX198" fmla="*/ 2110866 w 2169210"/>
                  <a:gd name="connsiteY198" fmla="*/ 1265873 h 1389221"/>
                  <a:gd name="connsiteX199" fmla="*/ 2111393 w 2169210"/>
                  <a:gd name="connsiteY199" fmla="*/ 1245667 h 1389221"/>
                  <a:gd name="connsiteX200" fmla="*/ 2116225 w 2169210"/>
                  <a:gd name="connsiteY200" fmla="*/ 1226866 h 1389221"/>
                  <a:gd name="connsiteX201" fmla="*/ 2116401 w 2169210"/>
                  <a:gd name="connsiteY201" fmla="*/ 1217729 h 1389221"/>
                  <a:gd name="connsiteX202" fmla="*/ 2117895 w 2169210"/>
                  <a:gd name="connsiteY202" fmla="*/ 1187332 h 1389221"/>
                  <a:gd name="connsiteX203" fmla="*/ 2123693 w 2169210"/>
                  <a:gd name="connsiteY203" fmla="*/ 1160097 h 1389221"/>
                  <a:gd name="connsiteX204" fmla="*/ 2121672 w 2169210"/>
                  <a:gd name="connsiteY204" fmla="*/ 1150873 h 1389221"/>
                  <a:gd name="connsiteX205" fmla="*/ 2121409 w 2169210"/>
                  <a:gd name="connsiteY205" fmla="*/ 1127328 h 1389221"/>
                  <a:gd name="connsiteX206" fmla="*/ 2118949 w 2169210"/>
                  <a:gd name="connsiteY206" fmla="*/ 1112568 h 1389221"/>
                  <a:gd name="connsiteX207" fmla="*/ 2118861 w 2169210"/>
                  <a:gd name="connsiteY207" fmla="*/ 1110021 h 1389221"/>
                  <a:gd name="connsiteX208" fmla="*/ 2123078 w 2169210"/>
                  <a:gd name="connsiteY208" fmla="*/ 1098160 h 1389221"/>
                  <a:gd name="connsiteX209" fmla="*/ 2119037 w 2169210"/>
                  <a:gd name="connsiteY209" fmla="*/ 1085509 h 1389221"/>
                  <a:gd name="connsiteX210" fmla="*/ 2118949 w 2169210"/>
                  <a:gd name="connsiteY210" fmla="*/ 1068466 h 1389221"/>
                  <a:gd name="connsiteX211" fmla="*/ 2123078 w 2169210"/>
                  <a:gd name="connsiteY211" fmla="*/ 1061086 h 1389221"/>
                  <a:gd name="connsiteX212" fmla="*/ 2124044 w 2169210"/>
                  <a:gd name="connsiteY212" fmla="*/ 1057836 h 1389221"/>
                  <a:gd name="connsiteX213" fmla="*/ 2117104 w 2169210"/>
                  <a:gd name="connsiteY213" fmla="*/ 1034554 h 1389221"/>
                  <a:gd name="connsiteX214" fmla="*/ 2118422 w 2169210"/>
                  <a:gd name="connsiteY214" fmla="*/ 1005562 h 1389221"/>
                  <a:gd name="connsiteX215" fmla="*/ 2118334 w 2169210"/>
                  <a:gd name="connsiteY215" fmla="*/ 1002136 h 1389221"/>
                  <a:gd name="connsiteX216" fmla="*/ 2116137 w 2169210"/>
                  <a:gd name="connsiteY216" fmla="*/ 976219 h 1389221"/>
                  <a:gd name="connsiteX217" fmla="*/ 2115171 w 2169210"/>
                  <a:gd name="connsiteY217" fmla="*/ 967610 h 1389221"/>
                  <a:gd name="connsiteX218" fmla="*/ 2108319 w 2169210"/>
                  <a:gd name="connsiteY218" fmla="*/ 942835 h 1389221"/>
                  <a:gd name="connsiteX219" fmla="*/ 2105771 w 2169210"/>
                  <a:gd name="connsiteY219" fmla="*/ 929481 h 1389221"/>
                  <a:gd name="connsiteX220" fmla="*/ 2103399 w 2169210"/>
                  <a:gd name="connsiteY220" fmla="*/ 925352 h 1389221"/>
                  <a:gd name="connsiteX221" fmla="*/ 2100851 w 2169210"/>
                  <a:gd name="connsiteY221" fmla="*/ 904882 h 1389221"/>
                  <a:gd name="connsiteX222" fmla="*/ 2095668 w 2169210"/>
                  <a:gd name="connsiteY222" fmla="*/ 883534 h 1389221"/>
                  <a:gd name="connsiteX223" fmla="*/ 2082753 w 2169210"/>
                  <a:gd name="connsiteY223" fmla="*/ 829855 h 1389221"/>
                  <a:gd name="connsiteX224" fmla="*/ 2082490 w 2169210"/>
                  <a:gd name="connsiteY224" fmla="*/ 823617 h 1389221"/>
                  <a:gd name="connsiteX225" fmla="*/ 2078887 w 2169210"/>
                  <a:gd name="connsiteY225" fmla="*/ 812723 h 1389221"/>
                  <a:gd name="connsiteX226" fmla="*/ 2077130 w 2169210"/>
                  <a:gd name="connsiteY226" fmla="*/ 807101 h 1389221"/>
                  <a:gd name="connsiteX227" fmla="*/ 2077042 w 2169210"/>
                  <a:gd name="connsiteY227" fmla="*/ 795328 h 1389221"/>
                  <a:gd name="connsiteX228" fmla="*/ 2071508 w 2169210"/>
                  <a:gd name="connsiteY228" fmla="*/ 779163 h 1389221"/>
                  <a:gd name="connsiteX229" fmla="*/ 2066676 w 2169210"/>
                  <a:gd name="connsiteY229" fmla="*/ 770817 h 1389221"/>
                  <a:gd name="connsiteX230" fmla="*/ 2056573 w 2169210"/>
                  <a:gd name="connsiteY230" fmla="*/ 746130 h 1389221"/>
                  <a:gd name="connsiteX231" fmla="*/ 2040320 w 2169210"/>
                  <a:gd name="connsiteY231" fmla="*/ 700446 h 1389221"/>
                  <a:gd name="connsiteX232" fmla="*/ 2037684 w 2169210"/>
                  <a:gd name="connsiteY232" fmla="*/ 689728 h 1389221"/>
                  <a:gd name="connsiteX233" fmla="*/ 2029074 w 2169210"/>
                  <a:gd name="connsiteY233" fmla="*/ 668204 h 1389221"/>
                  <a:gd name="connsiteX234" fmla="*/ 2019323 w 2169210"/>
                  <a:gd name="connsiteY234" fmla="*/ 648876 h 1389221"/>
                  <a:gd name="connsiteX235" fmla="*/ 2012909 w 2169210"/>
                  <a:gd name="connsiteY235" fmla="*/ 637104 h 1389221"/>
                  <a:gd name="connsiteX236" fmla="*/ 2011064 w 2169210"/>
                  <a:gd name="connsiteY236" fmla="*/ 627703 h 1389221"/>
                  <a:gd name="connsiteX237" fmla="*/ 2007111 w 2169210"/>
                  <a:gd name="connsiteY237" fmla="*/ 620763 h 1389221"/>
                  <a:gd name="connsiteX238" fmla="*/ 1998501 w 2169210"/>
                  <a:gd name="connsiteY238" fmla="*/ 607321 h 1389221"/>
                  <a:gd name="connsiteX239" fmla="*/ 1974781 w 2169210"/>
                  <a:gd name="connsiteY239" fmla="*/ 564712 h 1389221"/>
                  <a:gd name="connsiteX240" fmla="*/ 1968367 w 2169210"/>
                  <a:gd name="connsiteY240" fmla="*/ 550392 h 1389221"/>
                  <a:gd name="connsiteX241" fmla="*/ 1950533 w 2169210"/>
                  <a:gd name="connsiteY241" fmla="*/ 522630 h 1389221"/>
                  <a:gd name="connsiteX242" fmla="*/ 1935159 w 2169210"/>
                  <a:gd name="connsiteY242" fmla="*/ 501458 h 1389221"/>
                  <a:gd name="connsiteX243" fmla="*/ 1932962 w 2169210"/>
                  <a:gd name="connsiteY243" fmla="*/ 494517 h 1389221"/>
                  <a:gd name="connsiteX244" fmla="*/ 1931205 w 2169210"/>
                  <a:gd name="connsiteY244" fmla="*/ 490300 h 1389221"/>
                  <a:gd name="connsiteX245" fmla="*/ 1913898 w 2169210"/>
                  <a:gd name="connsiteY245" fmla="*/ 469830 h 1389221"/>
                  <a:gd name="connsiteX246" fmla="*/ 1892725 w 2169210"/>
                  <a:gd name="connsiteY246" fmla="*/ 443123 h 1389221"/>
                  <a:gd name="connsiteX247" fmla="*/ 1878230 w 2169210"/>
                  <a:gd name="connsiteY247" fmla="*/ 418963 h 1389221"/>
                  <a:gd name="connsiteX248" fmla="*/ 1871728 w 2169210"/>
                  <a:gd name="connsiteY248" fmla="*/ 411056 h 1389221"/>
                  <a:gd name="connsiteX249" fmla="*/ 1856617 w 2169210"/>
                  <a:gd name="connsiteY249" fmla="*/ 396648 h 1389221"/>
                  <a:gd name="connsiteX250" fmla="*/ 1843000 w 2169210"/>
                  <a:gd name="connsiteY250" fmla="*/ 382767 h 1389221"/>
                  <a:gd name="connsiteX251" fmla="*/ 1835884 w 2169210"/>
                  <a:gd name="connsiteY251" fmla="*/ 370995 h 1389221"/>
                  <a:gd name="connsiteX252" fmla="*/ 1819631 w 2169210"/>
                  <a:gd name="connsiteY252" fmla="*/ 356850 h 1389221"/>
                  <a:gd name="connsiteX253" fmla="*/ 1802763 w 2169210"/>
                  <a:gd name="connsiteY253" fmla="*/ 337698 h 1389221"/>
                  <a:gd name="connsiteX254" fmla="*/ 1777110 w 2169210"/>
                  <a:gd name="connsiteY254" fmla="*/ 314417 h 1389221"/>
                  <a:gd name="connsiteX255" fmla="*/ 1778779 w 2169210"/>
                  <a:gd name="connsiteY255" fmla="*/ 306422 h 1389221"/>
                  <a:gd name="connsiteX256" fmla="*/ 1780888 w 2169210"/>
                  <a:gd name="connsiteY256" fmla="*/ 305192 h 1389221"/>
                  <a:gd name="connsiteX257" fmla="*/ 1778867 w 2169210"/>
                  <a:gd name="connsiteY257" fmla="*/ 303874 h 1389221"/>
                  <a:gd name="connsiteX258" fmla="*/ 1766831 w 2169210"/>
                  <a:gd name="connsiteY258" fmla="*/ 301327 h 1389221"/>
                  <a:gd name="connsiteX259" fmla="*/ 1757167 w 2169210"/>
                  <a:gd name="connsiteY259" fmla="*/ 295353 h 1389221"/>
                  <a:gd name="connsiteX260" fmla="*/ 1749084 w 2169210"/>
                  <a:gd name="connsiteY260" fmla="*/ 281472 h 1389221"/>
                  <a:gd name="connsiteX261" fmla="*/ 1741880 w 2169210"/>
                  <a:gd name="connsiteY261" fmla="*/ 277782 h 1389221"/>
                  <a:gd name="connsiteX262" fmla="*/ 1725891 w 2169210"/>
                  <a:gd name="connsiteY262" fmla="*/ 268645 h 1389221"/>
                  <a:gd name="connsiteX263" fmla="*/ 1714031 w 2169210"/>
                  <a:gd name="connsiteY263" fmla="*/ 259333 h 1389221"/>
                  <a:gd name="connsiteX264" fmla="*/ 1708847 w 2169210"/>
                  <a:gd name="connsiteY264" fmla="*/ 256433 h 1389221"/>
                  <a:gd name="connsiteX265" fmla="*/ 1686972 w 2169210"/>
                  <a:gd name="connsiteY265" fmla="*/ 239917 h 1389221"/>
                  <a:gd name="connsiteX266" fmla="*/ 1656838 w 2169210"/>
                  <a:gd name="connsiteY266" fmla="*/ 217690 h 1389221"/>
                  <a:gd name="connsiteX267" fmla="*/ 1637598 w 2169210"/>
                  <a:gd name="connsiteY267" fmla="*/ 201261 h 1389221"/>
                  <a:gd name="connsiteX268" fmla="*/ 1635841 w 2169210"/>
                  <a:gd name="connsiteY268" fmla="*/ 199504 h 1389221"/>
                  <a:gd name="connsiteX269" fmla="*/ 1618446 w 2169210"/>
                  <a:gd name="connsiteY269" fmla="*/ 189665 h 1389221"/>
                  <a:gd name="connsiteX270" fmla="*/ 1605356 w 2169210"/>
                  <a:gd name="connsiteY270" fmla="*/ 182812 h 1389221"/>
                  <a:gd name="connsiteX271" fmla="*/ 1592266 w 2169210"/>
                  <a:gd name="connsiteY271" fmla="*/ 176926 h 1389221"/>
                  <a:gd name="connsiteX272" fmla="*/ 1572586 w 2169210"/>
                  <a:gd name="connsiteY272" fmla="*/ 167525 h 1389221"/>
                  <a:gd name="connsiteX273" fmla="*/ 1537093 w 2169210"/>
                  <a:gd name="connsiteY273" fmla="*/ 149252 h 1389221"/>
                  <a:gd name="connsiteX274" fmla="*/ 1520401 w 2169210"/>
                  <a:gd name="connsiteY274" fmla="*/ 138885 h 1389221"/>
                  <a:gd name="connsiteX275" fmla="*/ 1506344 w 2169210"/>
                  <a:gd name="connsiteY275" fmla="*/ 132735 h 1389221"/>
                  <a:gd name="connsiteX276" fmla="*/ 1491321 w 2169210"/>
                  <a:gd name="connsiteY276" fmla="*/ 125707 h 1389221"/>
                  <a:gd name="connsiteX277" fmla="*/ 1462154 w 2169210"/>
                  <a:gd name="connsiteY277" fmla="*/ 113320 h 1389221"/>
                  <a:gd name="connsiteX278" fmla="*/ 1437379 w 2169210"/>
                  <a:gd name="connsiteY278" fmla="*/ 107258 h 1389221"/>
                  <a:gd name="connsiteX279" fmla="*/ 1429297 w 2169210"/>
                  <a:gd name="connsiteY279" fmla="*/ 97945 h 1389221"/>
                  <a:gd name="connsiteX280" fmla="*/ 1424992 w 2169210"/>
                  <a:gd name="connsiteY280" fmla="*/ 95046 h 1389221"/>
                  <a:gd name="connsiteX281" fmla="*/ 1400920 w 2169210"/>
                  <a:gd name="connsiteY281" fmla="*/ 94870 h 1389221"/>
                  <a:gd name="connsiteX282" fmla="*/ 1367887 w 2169210"/>
                  <a:gd name="connsiteY282" fmla="*/ 86173 h 1389221"/>
                  <a:gd name="connsiteX283" fmla="*/ 1366569 w 2169210"/>
                  <a:gd name="connsiteY283" fmla="*/ 86173 h 1389221"/>
                  <a:gd name="connsiteX284" fmla="*/ 1335030 w 2169210"/>
                  <a:gd name="connsiteY284" fmla="*/ 76860 h 1389221"/>
                  <a:gd name="connsiteX285" fmla="*/ 1318249 w 2169210"/>
                  <a:gd name="connsiteY285" fmla="*/ 73170 h 1389221"/>
                  <a:gd name="connsiteX286" fmla="*/ 1314735 w 2169210"/>
                  <a:gd name="connsiteY286" fmla="*/ 71326 h 1389221"/>
                  <a:gd name="connsiteX287" fmla="*/ 1317547 w 2169210"/>
                  <a:gd name="connsiteY287" fmla="*/ 68602 h 1389221"/>
                  <a:gd name="connsiteX288" fmla="*/ 1319831 w 2169210"/>
                  <a:gd name="connsiteY288" fmla="*/ 67899 h 1389221"/>
                  <a:gd name="connsiteX289" fmla="*/ 1323872 w 2169210"/>
                  <a:gd name="connsiteY289" fmla="*/ 65791 h 1389221"/>
                  <a:gd name="connsiteX290" fmla="*/ 1317635 w 2169210"/>
                  <a:gd name="connsiteY290" fmla="*/ 63507 h 1389221"/>
                  <a:gd name="connsiteX291" fmla="*/ 1309025 w 2169210"/>
                  <a:gd name="connsiteY291" fmla="*/ 67987 h 1389221"/>
                  <a:gd name="connsiteX292" fmla="*/ 1296550 w 2169210"/>
                  <a:gd name="connsiteY292" fmla="*/ 68339 h 1389221"/>
                  <a:gd name="connsiteX293" fmla="*/ 1273620 w 2169210"/>
                  <a:gd name="connsiteY293" fmla="*/ 65000 h 1389221"/>
                  <a:gd name="connsiteX294" fmla="*/ 1261408 w 2169210"/>
                  <a:gd name="connsiteY294" fmla="*/ 63682 h 1389221"/>
                  <a:gd name="connsiteX295" fmla="*/ 1242871 w 2169210"/>
                  <a:gd name="connsiteY295" fmla="*/ 62540 h 1389221"/>
                  <a:gd name="connsiteX296" fmla="*/ 1236545 w 2169210"/>
                  <a:gd name="connsiteY296" fmla="*/ 62364 h 1389221"/>
                  <a:gd name="connsiteX297" fmla="*/ 1237160 w 2169210"/>
                  <a:gd name="connsiteY297" fmla="*/ 57708 h 1389221"/>
                  <a:gd name="connsiteX298" fmla="*/ 1226882 w 2169210"/>
                  <a:gd name="connsiteY298" fmla="*/ 57620 h 1389221"/>
                  <a:gd name="connsiteX299" fmla="*/ 1193936 w 2169210"/>
                  <a:gd name="connsiteY299" fmla="*/ 56654 h 1389221"/>
                  <a:gd name="connsiteX300" fmla="*/ 1187875 w 2169210"/>
                  <a:gd name="connsiteY300" fmla="*/ 57445 h 1389221"/>
                  <a:gd name="connsiteX301" fmla="*/ 1154314 w 2169210"/>
                  <a:gd name="connsiteY301" fmla="*/ 56566 h 1389221"/>
                  <a:gd name="connsiteX302" fmla="*/ 1126641 w 2169210"/>
                  <a:gd name="connsiteY302" fmla="*/ 52349 h 1389221"/>
                  <a:gd name="connsiteX303" fmla="*/ 1123214 w 2169210"/>
                  <a:gd name="connsiteY303" fmla="*/ 53315 h 1389221"/>
                  <a:gd name="connsiteX304" fmla="*/ 1101339 w 2169210"/>
                  <a:gd name="connsiteY304" fmla="*/ 57445 h 1389221"/>
                  <a:gd name="connsiteX305" fmla="*/ 1073313 w 2169210"/>
                  <a:gd name="connsiteY305" fmla="*/ 57708 h 1389221"/>
                  <a:gd name="connsiteX306" fmla="*/ 1056445 w 2169210"/>
                  <a:gd name="connsiteY306" fmla="*/ 54545 h 1389221"/>
                  <a:gd name="connsiteX307" fmla="*/ 1025872 w 2169210"/>
                  <a:gd name="connsiteY307" fmla="*/ 53579 h 1389221"/>
                  <a:gd name="connsiteX308" fmla="*/ 1020513 w 2169210"/>
                  <a:gd name="connsiteY308" fmla="*/ 53491 h 1389221"/>
                  <a:gd name="connsiteX309" fmla="*/ 1010761 w 2169210"/>
                  <a:gd name="connsiteY309" fmla="*/ 53052 h 1389221"/>
                  <a:gd name="connsiteX310" fmla="*/ 985372 w 2169210"/>
                  <a:gd name="connsiteY310" fmla="*/ 54370 h 1389221"/>
                  <a:gd name="connsiteX311" fmla="*/ 976850 w 2169210"/>
                  <a:gd name="connsiteY311" fmla="*/ 54633 h 1389221"/>
                  <a:gd name="connsiteX312" fmla="*/ 933801 w 2169210"/>
                  <a:gd name="connsiteY312" fmla="*/ 53491 h 1389221"/>
                  <a:gd name="connsiteX313" fmla="*/ 929321 w 2169210"/>
                  <a:gd name="connsiteY313" fmla="*/ 53052 h 1389221"/>
                  <a:gd name="connsiteX314" fmla="*/ 931166 w 2169210"/>
                  <a:gd name="connsiteY314" fmla="*/ 56918 h 1389221"/>
                  <a:gd name="connsiteX315" fmla="*/ 928618 w 2169210"/>
                  <a:gd name="connsiteY315" fmla="*/ 59992 h 1389221"/>
                  <a:gd name="connsiteX316" fmla="*/ 900329 w 2169210"/>
                  <a:gd name="connsiteY316" fmla="*/ 62716 h 1389221"/>
                  <a:gd name="connsiteX317" fmla="*/ 896551 w 2169210"/>
                  <a:gd name="connsiteY317" fmla="*/ 62716 h 1389221"/>
                  <a:gd name="connsiteX318" fmla="*/ 877663 w 2169210"/>
                  <a:gd name="connsiteY318" fmla="*/ 63770 h 1389221"/>
                  <a:gd name="connsiteX319" fmla="*/ 857808 w 2169210"/>
                  <a:gd name="connsiteY319" fmla="*/ 62892 h 1389221"/>
                  <a:gd name="connsiteX320" fmla="*/ 847617 w 2169210"/>
                  <a:gd name="connsiteY320" fmla="*/ 61222 h 1389221"/>
                  <a:gd name="connsiteX321" fmla="*/ 844806 w 2169210"/>
                  <a:gd name="connsiteY321" fmla="*/ 63946 h 1389221"/>
                  <a:gd name="connsiteX322" fmla="*/ 848056 w 2169210"/>
                  <a:gd name="connsiteY322" fmla="*/ 65264 h 1389221"/>
                  <a:gd name="connsiteX323" fmla="*/ 854382 w 2169210"/>
                  <a:gd name="connsiteY323" fmla="*/ 65879 h 1389221"/>
                  <a:gd name="connsiteX324" fmla="*/ 857632 w 2169210"/>
                  <a:gd name="connsiteY324" fmla="*/ 69481 h 1389221"/>
                  <a:gd name="connsiteX325" fmla="*/ 854118 w 2169210"/>
                  <a:gd name="connsiteY325" fmla="*/ 70535 h 1389221"/>
                  <a:gd name="connsiteX326" fmla="*/ 819328 w 2169210"/>
                  <a:gd name="connsiteY326" fmla="*/ 73346 h 1389221"/>
                  <a:gd name="connsiteX327" fmla="*/ 814232 w 2169210"/>
                  <a:gd name="connsiteY327" fmla="*/ 76333 h 1389221"/>
                  <a:gd name="connsiteX328" fmla="*/ 794992 w 2169210"/>
                  <a:gd name="connsiteY328" fmla="*/ 83537 h 1389221"/>
                  <a:gd name="connsiteX329" fmla="*/ 778476 w 2169210"/>
                  <a:gd name="connsiteY329" fmla="*/ 88106 h 1389221"/>
                  <a:gd name="connsiteX330" fmla="*/ 754492 w 2169210"/>
                  <a:gd name="connsiteY330" fmla="*/ 96627 h 1389221"/>
                  <a:gd name="connsiteX331" fmla="*/ 752032 w 2169210"/>
                  <a:gd name="connsiteY331" fmla="*/ 96715 h 1389221"/>
                  <a:gd name="connsiteX332" fmla="*/ 740523 w 2169210"/>
                  <a:gd name="connsiteY332" fmla="*/ 99614 h 1389221"/>
                  <a:gd name="connsiteX333" fmla="*/ 722777 w 2169210"/>
                  <a:gd name="connsiteY333" fmla="*/ 107082 h 1389221"/>
                  <a:gd name="connsiteX334" fmla="*/ 702482 w 2169210"/>
                  <a:gd name="connsiteY334" fmla="*/ 109718 h 1389221"/>
                  <a:gd name="connsiteX335" fmla="*/ 700462 w 2169210"/>
                  <a:gd name="connsiteY335" fmla="*/ 114374 h 1389221"/>
                  <a:gd name="connsiteX336" fmla="*/ 698090 w 2169210"/>
                  <a:gd name="connsiteY336" fmla="*/ 117537 h 1389221"/>
                  <a:gd name="connsiteX337" fmla="*/ 680607 w 2169210"/>
                  <a:gd name="connsiteY337" fmla="*/ 123071 h 1389221"/>
                  <a:gd name="connsiteX338" fmla="*/ 648013 w 2169210"/>
                  <a:gd name="connsiteY338" fmla="*/ 136162 h 1389221"/>
                  <a:gd name="connsiteX339" fmla="*/ 624556 w 2169210"/>
                  <a:gd name="connsiteY339" fmla="*/ 149252 h 1389221"/>
                  <a:gd name="connsiteX340" fmla="*/ 596267 w 2169210"/>
                  <a:gd name="connsiteY340" fmla="*/ 157071 h 1389221"/>
                  <a:gd name="connsiteX341" fmla="*/ 593983 w 2169210"/>
                  <a:gd name="connsiteY341" fmla="*/ 159267 h 1389221"/>
                  <a:gd name="connsiteX342" fmla="*/ 597761 w 2169210"/>
                  <a:gd name="connsiteY342" fmla="*/ 163660 h 1389221"/>
                  <a:gd name="connsiteX343" fmla="*/ 591875 w 2169210"/>
                  <a:gd name="connsiteY343" fmla="*/ 164890 h 1389221"/>
                  <a:gd name="connsiteX344" fmla="*/ 585461 w 2169210"/>
                  <a:gd name="connsiteY344" fmla="*/ 168404 h 1389221"/>
                  <a:gd name="connsiteX345" fmla="*/ 564201 w 2169210"/>
                  <a:gd name="connsiteY345" fmla="*/ 179913 h 1389221"/>
                  <a:gd name="connsiteX346" fmla="*/ 550232 w 2169210"/>
                  <a:gd name="connsiteY346" fmla="*/ 187820 h 1389221"/>
                  <a:gd name="connsiteX347" fmla="*/ 535384 w 2169210"/>
                  <a:gd name="connsiteY347" fmla="*/ 196429 h 1389221"/>
                  <a:gd name="connsiteX348" fmla="*/ 531343 w 2169210"/>
                  <a:gd name="connsiteY348" fmla="*/ 198977 h 1389221"/>
                  <a:gd name="connsiteX349" fmla="*/ 502176 w 2169210"/>
                  <a:gd name="connsiteY349" fmla="*/ 219886 h 1389221"/>
                  <a:gd name="connsiteX350" fmla="*/ 496905 w 2169210"/>
                  <a:gd name="connsiteY350" fmla="*/ 222961 h 1389221"/>
                  <a:gd name="connsiteX351" fmla="*/ 456668 w 2169210"/>
                  <a:gd name="connsiteY351" fmla="*/ 248702 h 1389221"/>
                  <a:gd name="connsiteX352" fmla="*/ 454383 w 2169210"/>
                  <a:gd name="connsiteY352" fmla="*/ 249581 h 1389221"/>
                  <a:gd name="connsiteX353" fmla="*/ 456843 w 2169210"/>
                  <a:gd name="connsiteY353" fmla="*/ 251250 h 1389221"/>
                  <a:gd name="connsiteX354" fmla="*/ 460797 w 2169210"/>
                  <a:gd name="connsiteY354" fmla="*/ 251338 h 1389221"/>
                  <a:gd name="connsiteX355" fmla="*/ 464311 w 2169210"/>
                  <a:gd name="connsiteY355" fmla="*/ 252392 h 1389221"/>
                  <a:gd name="connsiteX356" fmla="*/ 461499 w 2169210"/>
                  <a:gd name="connsiteY356" fmla="*/ 253886 h 1389221"/>
                  <a:gd name="connsiteX357" fmla="*/ 440239 w 2169210"/>
                  <a:gd name="connsiteY357" fmla="*/ 268997 h 1389221"/>
                  <a:gd name="connsiteX358" fmla="*/ 436373 w 2169210"/>
                  <a:gd name="connsiteY358" fmla="*/ 272159 h 1389221"/>
                  <a:gd name="connsiteX359" fmla="*/ 414146 w 2169210"/>
                  <a:gd name="connsiteY359" fmla="*/ 290345 h 1389221"/>
                  <a:gd name="connsiteX360" fmla="*/ 397893 w 2169210"/>
                  <a:gd name="connsiteY360" fmla="*/ 298515 h 1389221"/>
                  <a:gd name="connsiteX361" fmla="*/ 392710 w 2169210"/>
                  <a:gd name="connsiteY361" fmla="*/ 298603 h 1389221"/>
                  <a:gd name="connsiteX362" fmla="*/ 391392 w 2169210"/>
                  <a:gd name="connsiteY362" fmla="*/ 301678 h 1389221"/>
                  <a:gd name="connsiteX363" fmla="*/ 393940 w 2169210"/>
                  <a:gd name="connsiteY363" fmla="*/ 303611 h 1389221"/>
                  <a:gd name="connsiteX364" fmla="*/ 398948 w 2169210"/>
                  <a:gd name="connsiteY364" fmla="*/ 302293 h 1389221"/>
                  <a:gd name="connsiteX365" fmla="*/ 396400 w 2169210"/>
                  <a:gd name="connsiteY365" fmla="*/ 307652 h 1389221"/>
                  <a:gd name="connsiteX366" fmla="*/ 369692 w 2169210"/>
                  <a:gd name="connsiteY366" fmla="*/ 331724 h 1389221"/>
                  <a:gd name="connsiteX367" fmla="*/ 344918 w 2169210"/>
                  <a:gd name="connsiteY367" fmla="*/ 359310 h 1389221"/>
                  <a:gd name="connsiteX368" fmla="*/ 325063 w 2169210"/>
                  <a:gd name="connsiteY368" fmla="*/ 373982 h 1389221"/>
                  <a:gd name="connsiteX369" fmla="*/ 321109 w 2169210"/>
                  <a:gd name="connsiteY369" fmla="*/ 375387 h 1389221"/>
                  <a:gd name="connsiteX370" fmla="*/ 321636 w 2169210"/>
                  <a:gd name="connsiteY370" fmla="*/ 377145 h 1389221"/>
                  <a:gd name="connsiteX371" fmla="*/ 325765 w 2169210"/>
                  <a:gd name="connsiteY371" fmla="*/ 374685 h 1389221"/>
                  <a:gd name="connsiteX372" fmla="*/ 326908 w 2169210"/>
                  <a:gd name="connsiteY372" fmla="*/ 380044 h 1389221"/>
                  <a:gd name="connsiteX373" fmla="*/ 307492 w 2169210"/>
                  <a:gd name="connsiteY373" fmla="*/ 399196 h 1389221"/>
                  <a:gd name="connsiteX374" fmla="*/ 284913 w 2169210"/>
                  <a:gd name="connsiteY374" fmla="*/ 429066 h 1389221"/>
                  <a:gd name="connsiteX375" fmla="*/ 266288 w 2169210"/>
                  <a:gd name="connsiteY375" fmla="*/ 451381 h 1389221"/>
                  <a:gd name="connsiteX376" fmla="*/ 260666 w 2169210"/>
                  <a:gd name="connsiteY376" fmla="*/ 459463 h 1389221"/>
                  <a:gd name="connsiteX377" fmla="*/ 239493 w 2169210"/>
                  <a:gd name="connsiteY377" fmla="*/ 485907 h 1389221"/>
                  <a:gd name="connsiteX378" fmla="*/ 236857 w 2169210"/>
                  <a:gd name="connsiteY378" fmla="*/ 488631 h 1389221"/>
                  <a:gd name="connsiteX379" fmla="*/ 220077 w 2169210"/>
                  <a:gd name="connsiteY379" fmla="*/ 518238 h 1389221"/>
                  <a:gd name="connsiteX380" fmla="*/ 213664 w 2169210"/>
                  <a:gd name="connsiteY380" fmla="*/ 527287 h 1389221"/>
                  <a:gd name="connsiteX381" fmla="*/ 200135 w 2169210"/>
                  <a:gd name="connsiteY381" fmla="*/ 550568 h 1389221"/>
                  <a:gd name="connsiteX382" fmla="*/ 184233 w 2169210"/>
                  <a:gd name="connsiteY382" fmla="*/ 580702 h 1389221"/>
                  <a:gd name="connsiteX383" fmla="*/ 170967 w 2169210"/>
                  <a:gd name="connsiteY383" fmla="*/ 605301 h 1389221"/>
                  <a:gd name="connsiteX384" fmla="*/ 162797 w 2169210"/>
                  <a:gd name="connsiteY384" fmla="*/ 617688 h 1389221"/>
                  <a:gd name="connsiteX385" fmla="*/ 160600 w 2169210"/>
                  <a:gd name="connsiteY385" fmla="*/ 620675 h 1389221"/>
                  <a:gd name="connsiteX386" fmla="*/ 150761 w 2169210"/>
                  <a:gd name="connsiteY386" fmla="*/ 642902 h 1389221"/>
                  <a:gd name="connsiteX387" fmla="*/ 141712 w 2169210"/>
                  <a:gd name="connsiteY387" fmla="*/ 663723 h 1389221"/>
                  <a:gd name="connsiteX388" fmla="*/ 132311 w 2169210"/>
                  <a:gd name="connsiteY388" fmla="*/ 686126 h 1389221"/>
                  <a:gd name="connsiteX389" fmla="*/ 120803 w 2169210"/>
                  <a:gd name="connsiteY389" fmla="*/ 719598 h 1389221"/>
                  <a:gd name="connsiteX390" fmla="*/ 112544 w 2169210"/>
                  <a:gd name="connsiteY390" fmla="*/ 741035 h 1389221"/>
                  <a:gd name="connsiteX391" fmla="*/ 100157 w 2169210"/>
                  <a:gd name="connsiteY391" fmla="*/ 776528 h 1389221"/>
                  <a:gd name="connsiteX392" fmla="*/ 92426 w 2169210"/>
                  <a:gd name="connsiteY392" fmla="*/ 803147 h 1389221"/>
                  <a:gd name="connsiteX393" fmla="*/ 87242 w 2169210"/>
                  <a:gd name="connsiteY393" fmla="*/ 811494 h 1389221"/>
                  <a:gd name="connsiteX394" fmla="*/ 83728 w 2169210"/>
                  <a:gd name="connsiteY394" fmla="*/ 817292 h 1389221"/>
                  <a:gd name="connsiteX395" fmla="*/ 81093 w 2169210"/>
                  <a:gd name="connsiteY395" fmla="*/ 820542 h 1389221"/>
                  <a:gd name="connsiteX396" fmla="*/ 80214 w 2169210"/>
                  <a:gd name="connsiteY396" fmla="*/ 823002 h 1389221"/>
                  <a:gd name="connsiteX397" fmla="*/ 82410 w 2169210"/>
                  <a:gd name="connsiteY397" fmla="*/ 820542 h 1389221"/>
                  <a:gd name="connsiteX398" fmla="*/ 84431 w 2169210"/>
                  <a:gd name="connsiteY398" fmla="*/ 818083 h 1389221"/>
                  <a:gd name="connsiteX399" fmla="*/ 2090045 w 2169210"/>
                  <a:gd name="connsiteY399" fmla="*/ 824672 h 1389221"/>
                  <a:gd name="connsiteX400" fmla="*/ 2087585 w 2169210"/>
                  <a:gd name="connsiteY400" fmla="*/ 824496 h 1389221"/>
                  <a:gd name="connsiteX401" fmla="*/ 2090045 w 2169210"/>
                  <a:gd name="connsiteY401" fmla="*/ 827307 h 1389221"/>
                  <a:gd name="connsiteX402" fmla="*/ 2092505 w 2169210"/>
                  <a:gd name="connsiteY402" fmla="*/ 827483 h 1389221"/>
                  <a:gd name="connsiteX403" fmla="*/ 2090045 w 2169210"/>
                  <a:gd name="connsiteY403" fmla="*/ 824672 h 1389221"/>
                  <a:gd name="connsiteX404" fmla="*/ 2032413 w 2169210"/>
                  <a:gd name="connsiteY404" fmla="*/ 614965 h 1389221"/>
                  <a:gd name="connsiteX405" fmla="*/ 2035663 w 2169210"/>
                  <a:gd name="connsiteY405" fmla="*/ 616195 h 1389221"/>
                  <a:gd name="connsiteX406" fmla="*/ 2040232 w 2169210"/>
                  <a:gd name="connsiteY406" fmla="*/ 613735 h 1389221"/>
                  <a:gd name="connsiteX407" fmla="*/ 2035663 w 2169210"/>
                  <a:gd name="connsiteY407" fmla="*/ 611275 h 1389221"/>
                  <a:gd name="connsiteX408" fmla="*/ 2032413 w 2169210"/>
                  <a:gd name="connsiteY408" fmla="*/ 614965 h 1389221"/>
                  <a:gd name="connsiteX409" fmla="*/ 31982 w 2169210"/>
                  <a:gd name="connsiteY409" fmla="*/ 1278261 h 1389221"/>
                  <a:gd name="connsiteX410" fmla="*/ 33564 w 2169210"/>
                  <a:gd name="connsiteY410" fmla="*/ 1272023 h 1389221"/>
                  <a:gd name="connsiteX411" fmla="*/ 28205 w 2169210"/>
                  <a:gd name="connsiteY411" fmla="*/ 1274132 h 1389221"/>
                  <a:gd name="connsiteX412" fmla="*/ 31982 w 2169210"/>
                  <a:gd name="connsiteY412" fmla="*/ 1278261 h 1389221"/>
                  <a:gd name="connsiteX413" fmla="*/ 700550 w 2169210"/>
                  <a:gd name="connsiteY413" fmla="*/ 80111 h 1389221"/>
                  <a:gd name="connsiteX414" fmla="*/ 697387 w 2169210"/>
                  <a:gd name="connsiteY414" fmla="*/ 78969 h 1389221"/>
                  <a:gd name="connsiteX415" fmla="*/ 695454 w 2169210"/>
                  <a:gd name="connsiteY415" fmla="*/ 82571 h 1389221"/>
                  <a:gd name="connsiteX416" fmla="*/ 699671 w 2169210"/>
                  <a:gd name="connsiteY416" fmla="*/ 86261 h 1389221"/>
                  <a:gd name="connsiteX417" fmla="*/ 700550 w 2169210"/>
                  <a:gd name="connsiteY417" fmla="*/ 80111 h 1389221"/>
                  <a:gd name="connsiteX418" fmla="*/ 2154354 w 2169210"/>
                  <a:gd name="connsiteY418" fmla="*/ 1103871 h 1389221"/>
                  <a:gd name="connsiteX419" fmla="*/ 2148468 w 2169210"/>
                  <a:gd name="connsiteY419" fmla="*/ 1104486 h 1389221"/>
                  <a:gd name="connsiteX420" fmla="*/ 2151630 w 2169210"/>
                  <a:gd name="connsiteY420" fmla="*/ 1108703 h 1389221"/>
                  <a:gd name="connsiteX421" fmla="*/ 2154354 w 2169210"/>
                  <a:gd name="connsiteY421" fmla="*/ 1103871 h 1389221"/>
                  <a:gd name="connsiteX422" fmla="*/ 2135992 w 2169210"/>
                  <a:gd name="connsiteY422" fmla="*/ 912525 h 1389221"/>
                  <a:gd name="connsiteX423" fmla="*/ 2132039 w 2169210"/>
                  <a:gd name="connsiteY423" fmla="*/ 915688 h 1389221"/>
                  <a:gd name="connsiteX424" fmla="*/ 2134499 w 2169210"/>
                  <a:gd name="connsiteY424" fmla="*/ 917797 h 1389221"/>
                  <a:gd name="connsiteX425" fmla="*/ 2135992 w 2169210"/>
                  <a:gd name="connsiteY425" fmla="*/ 912525 h 1389221"/>
                  <a:gd name="connsiteX426" fmla="*/ 34618 w 2169210"/>
                  <a:gd name="connsiteY426" fmla="*/ 913843 h 1389221"/>
                  <a:gd name="connsiteX427" fmla="*/ 39186 w 2169210"/>
                  <a:gd name="connsiteY427" fmla="*/ 911823 h 1389221"/>
                  <a:gd name="connsiteX428" fmla="*/ 37341 w 2169210"/>
                  <a:gd name="connsiteY428" fmla="*/ 909890 h 1389221"/>
                  <a:gd name="connsiteX429" fmla="*/ 34618 w 2169210"/>
                  <a:gd name="connsiteY429" fmla="*/ 913843 h 1389221"/>
                  <a:gd name="connsiteX430" fmla="*/ 1234086 w 2169210"/>
                  <a:gd name="connsiteY430" fmla="*/ 31616 h 1389221"/>
                  <a:gd name="connsiteX431" fmla="*/ 1235316 w 2169210"/>
                  <a:gd name="connsiteY431" fmla="*/ 28277 h 1389221"/>
                  <a:gd name="connsiteX432" fmla="*/ 1233998 w 2169210"/>
                  <a:gd name="connsiteY432" fmla="*/ 23884 h 1389221"/>
                  <a:gd name="connsiteX433" fmla="*/ 1232153 w 2169210"/>
                  <a:gd name="connsiteY433" fmla="*/ 25729 h 1389221"/>
                  <a:gd name="connsiteX434" fmla="*/ 1234086 w 2169210"/>
                  <a:gd name="connsiteY434" fmla="*/ 31616 h 1389221"/>
                  <a:gd name="connsiteX435" fmla="*/ 1473926 w 2169210"/>
                  <a:gd name="connsiteY435" fmla="*/ 82659 h 1389221"/>
                  <a:gd name="connsiteX436" fmla="*/ 1469534 w 2169210"/>
                  <a:gd name="connsiteY436" fmla="*/ 84416 h 1389221"/>
                  <a:gd name="connsiteX437" fmla="*/ 1472257 w 2169210"/>
                  <a:gd name="connsiteY437" fmla="*/ 88808 h 1389221"/>
                  <a:gd name="connsiteX438" fmla="*/ 1473926 w 2169210"/>
                  <a:gd name="connsiteY438" fmla="*/ 82659 h 1389221"/>
                  <a:gd name="connsiteX439" fmla="*/ 594334 w 2169210"/>
                  <a:gd name="connsiteY439" fmla="*/ 133790 h 1389221"/>
                  <a:gd name="connsiteX440" fmla="*/ 594159 w 2169210"/>
                  <a:gd name="connsiteY440" fmla="*/ 128518 h 1389221"/>
                  <a:gd name="connsiteX441" fmla="*/ 591787 w 2169210"/>
                  <a:gd name="connsiteY441" fmla="*/ 128518 h 1389221"/>
                  <a:gd name="connsiteX442" fmla="*/ 594334 w 2169210"/>
                  <a:gd name="connsiteY442" fmla="*/ 133790 h 1389221"/>
                  <a:gd name="connsiteX443" fmla="*/ 132926 w 2169210"/>
                  <a:gd name="connsiteY443" fmla="*/ 613647 h 1389221"/>
                  <a:gd name="connsiteX444" fmla="*/ 136880 w 2169210"/>
                  <a:gd name="connsiteY444" fmla="*/ 610660 h 1389221"/>
                  <a:gd name="connsiteX445" fmla="*/ 134683 w 2169210"/>
                  <a:gd name="connsiteY445" fmla="*/ 608463 h 1389221"/>
                  <a:gd name="connsiteX446" fmla="*/ 132926 w 2169210"/>
                  <a:gd name="connsiteY446" fmla="*/ 613647 h 1389221"/>
                  <a:gd name="connsiteX447" fmla="*/ 1722992 w 2169210"/>
                  <a:gd name="connsiteY447" fmla="*/ 226915 h 1389221"/>
                  <a:gd name="connsiteX448" fmla="*/ 1720005 w 2169210"/>
                  <a:gd name="connsiteY448" fmla="*/ 222961 h 1389221"/>
                  <a:gd name="connsiteX449" fmla="*/ 1717808 w 2169210"/>
                  <a:gd name="connsiteY449" fmla="*/ 225157 h 1389221"/>
                  <a:gd name="connsiteX450" fmla="*/ 1722992 w 2169210"/>
                  <a:gd name="connsiteY450" fmla="*/ 226915 h 1389221"/>
                  <a:gd name="connsiteX451" fmla="*/ 1957649 w 2169210"/>
                  <a:gd name="connsiteY451" fmla="*/ 474662 h 1389221"/>
                  <a:gd name="connsiteX452" fmla="*/ 1953696 w 2169210"/>
                  <a:gd name="connsiteY452" fmla="*/ 477649 h 1389221"/>
                  <a:gd name="connsiteX453" fmla="*/ 1955892 w 2169210"/>
                  <a:gd name="connsiteY453" fmla="*/ 479846 h 1389221"/>
                  <a:gd name="connsiteX454" fmla="*/ 1957649 w 2169210"/>
                  <a:gd name="connsiteY454" fmla="*/ 474662 h 1389221"/>
                  <a:gd name="connsiteX455" fmla="*/ 20210 w 2169210"/>
                  <a:gd name="connsiteY455" fmla="*/ 1101235 h 1389221"/>
                  <a:gd name="connsiteX456" fmla="*/ 16257 w 2169210"/>
                  <a:gd name="connsiteY456" fmla="*/ 1104222 h 1389221"/>
                  <a:gd name="connsiteX457" fmla="*/ 18453 w 2169210"/>
                  <a:gd name="connsiteY457" fmla="*/ 1106419 h 1389221"/>
                  <a:gd name="connsiteX458" fmla="*/ 20210 w 2169210"/>
                  <a:gd name="connsiteY458" fmla="*/ 1101235 h 1389221"/>
                  <a:gd name="connsiteX459" fmla="*/ 1860659 w 2169210"/>
                  <a:gd name="connsiteY459" fmla="*/ 351403 h 1389221"/>
                  <a:gd name="connsiteX460" fmla="*/ 1856705 w 2169210"/>
                  <a:gd name="connsiteY460" fmla="*/ 354390 h 1389221"/>
                  <a:gd name="connsiteX461" fmla="*/ 1858902 w 2169210"/>
                  <a:gd name="connsiteY461" fmla="*/ 356587 h 1389221"/>
                  <a:gd name="connsiteX462" fmla="*/ 1860659 w 2169210"/>
                  <a:gd name="connsiteY462" fmla="*/ 351403 h 1389221"/>
                  <a:gd name="connsiteX463" fmla="*/ 309864 w 2169210"/>
                  <a:gd name="connsiteY463" fmla="*/ 352721 h 1389221"/>
                  <a:gd name="connsiteX464" fmla="*/ 315135 w 2169210"/>
                  <a:gd name="connsiteY464" fmla="*/ 352545 h 1389221"/>
                  <a:gd name="connsiteX465" fmla="*/ 315135 w 2169210"/>
                  <a:gd name="connsiteY465" fmla="*/ 350173 h 1389221"/>
                  <a:gd name="connsiteX466" fmla="*/ 309864 w 2169210"/>
                  <a:gd name="connsiteY466" fmla="*/ 352721 h 1389221"/>
                  <a:gd name="connsiteX467" fmla="*/ 2141176 w 2169210"/>
                  <a:gd name="connsiteY467" fmla="*/ 1282214 h 1389221"/>
                  <a:gd name="connsiteX468" fmla="*/ 2141000 w 2169210"/>
                  <a:gd name="connsiteY468" fmla="*/ 1276943 h 1389221"/>
                  <a:gd name="connsiteX469" fmla="*/ 2138628 w 2169210"/>
                  <a:gd name="connsiteY469" fmla="*/ 1276943 h 1389221"/>
                  <a:gd name="connsiteX470" fmla="*/ 2141176 w 2169210"/>
                  <a:gd name="connsiteY470" fmla="*/ 1282214 h 1389221"/>
                  <a:gd name="connsiteX471" fmla="*/ 877487 w 2169210"/>
                  <a:gd name="connsiteY471" fmla="*/ 55160 h 1389221"/>
                  <a:gd name="connsiteX472" fmla="*/ 881089 w 2169210"/>
                  <a:gd name="connsiteY472" fmla="*/ 50856 h 1389221"/>
                  <a:gd name="connsiteX473" fmla="*/ 879156 w 2169210"/>
                  <a:gd name="connsiteY473" fmla="*/ 49977 h 1389221"/>
                  <a:gd name="connsiteX474" fmla="*/ 877487 w 2169210"/>
                  <a:gd name="connsiteY474" fmla="*/ 55160 h 1389221"/>
                  <a:gd name="connsiteX475" fmla="*/ 544521 w 2169210"/>
                  <a:gd name="connsiteY475" fmla="*/ 178419 h 1389221"/>
                  <a:gd name="connsiteX476" fmla="*/ 543731 w 2169210"/>
                  <a:gd name="connsiteY476" fmla="*/ 179298 h 1389221"/>
                  <a:gd name="connsiteX477" fmla="*/ 543643 w 2169210"/>
                  <a:gd name="connsiteY477" fmla="*/ 180176 h 1389221"/>
                  <a:gd name="connsiteX478" fmla="*/ 548475 w 2169210"/>
                  <a:gd name="connsiteY478" fmla="*/ 179474 h 1389221"/>
                  <a:gd name="connsiteX479" fmla="*/ 544521 w 2169210"/>
                  <a:gd name="connsiteY479" fmla="*/ 178419 h 1389221"/>
                  <a:gd name="connsiteX480" fmla="*/ 935207 w 2169210"/>
                  <a:gd name="connsiteY480" fmla="*/ 28980 h 1389221"/>
                  <a:gd name="connsiteX481" fmla="*/ 938809 w 2169210"/>
                  <a:gd name="connsiteY481" fmla="*/ 24675 h 1389221"/>
                  <a:gd name="connsiteX482" fmla="*/ 936876 w 2169210"/>
                  <a:gd name="connsiteY482" fmla="*/ 23797 h 1389221"/>
                  <a:gd name="connsiteX483" fmla="*/ 935207 w 2169210"/>
                  <a:gd name="connsiteY483" fmla="*/ 28980 h 1389221"/>
                  <a:gd name="connsiteX484" fmla="*/ 1624683 w 2169210"/>
                  <a:gd name="connsiteY484" fmla="*/ 183603 h 1389221"/>
                  <a:gd name="connsiteX485" fmla="*/ 1622048 w 2169210"/>
                  <a:gd name="connsiteY485" fmla="*/ 178419 h 1389221"/>
                  <a:gd name="connsiteX486" fmla="*/ 1624683 w 2169210"/>
                  <a:gd name="connsiteY486" fmla="*/ 183603 h 1389221"/>
                  <a:gd name="connsiteX487" fmla="*/ 409490 w 2169210"/>
                  <a:gd name="connsiteY487" fmla="*/ 276728 h 1389221"/>
                  <a:gd name="connsiteX488" fmla="*/ 410193 w 2169210"/>
                  <a:gd name="connsiteY488" fmla="*/ 280066 h 1389221"/>
                  <a:gd name="connsiteX489" fmla="*/ 414146 w 2169210"/>
                  <a:gd name="connsiteY489" fmla="*/ 276113 h 1389221"/>
                  <a:gd name="connsiteX490" fmla="*/ 409490 w 2169210"/>
                  <a:gd name="connsiteY490" fmla="*/ 276728 h 1389221"/>
                  <a:gd name="connsiteX491" fmla="*/ 450166 w 2169210"/>
                  <a:gd name="connsiteY491" fmla="*/ 225597 h 1389221"/>
                  <a:gd name="connsiteX492" fmla="*/ 451133 w 2169210"/>
                  <a:gd name="connsiteY492" fmla="*/ 221380 h 1389221"/>
                  <a:gd name="connsiteX493" fmla="*/ 449551 w 2169210"/>
                  <a:gd name="connsiteY493" fmla="*/ 220940 h 1389221"/>
                  <a:gd name="connsiteX494" fmla="*/ 450166 w 2169210"/>
                  <a:gd name="connsiteY494" fmla="*/ 225597 h 1389221"/>
                  <a:gd name="connsiteX495" fmla="*/ 1757079 w 2169210"/>
                  <a:gd name="connsiteY495" fmla="*/ 281999 h 1389221"/>
                  <a:gd name="connsiteX496" fmla="*/ 1759715 w 2169210"/>
                  <a:gd name="connsiteY496" fmla="*/ 280681 h 1389221"/>
                  <a:gd name="connsiteX497" fmla="*/ 1757079 w 2169210"/>
                  <a:gd name="connsiteY497" fmla="*/ 281999 h 1389221"/>
                  <a:gd name="connsiteX498" fmla="*/ 1289082 w 2169210"/>
                  <a:gd name="connsiteY498" fmla="*/ 57796 h 1389221"/>
                  <a:gd name="connsiteX499" fmla="*/ 1292421 w 2169210"/>
                  <a:gd name="connsiteY499" fmla="*/ 57093 h 1389221"/>
                  <a:gd name="connsiteX500" fmla="*/ 1291981 w 2169210"/>
                  <a:gd name="connsiteY500" fmla="*/ 55512 h 1389221"/>
                  <a:gd name="connsiteX501" fmla="*/ 1289082 w 2169210"/>
                  <a:gd name="connsiteY501" fmla="*/ 57796 h 1389221"/>
                  <a:gd name="connsiteX502" fmla="*/ 1574870 w 2169210"/>
                  <a:gd name="connsiteY502" fmla="*/ 160058 h 1389221"/>
                  <a:gd name="connsiteX503" fmla="*/ 1576188 w 2169210"/>
                  <a:gd name="connsiteY503" fmla="*/ 162693 h 1389221"/>
                  <a:gd name="connsiteX504" fmla="*/ 1574870 w 2169210"/>
                  <a:gd name="connsiteY504" fmla="*/ 160058 h 1389221"/>
                  <a:gd name="connsiteX505" fmla="*/ 1578824 w 2169210"/>
                  <a:gd name="connsiteY505" fmla="*/ 132472 h 1389221"/>
                  <a:gd name="connsiteX506" fmla="*/ 1576188 w 2169210"/>
                  <a:gd name="connsiteY506" fmla="*/ 133790 h 1389221"/>
                  <a:gd name="connsiteX507" fmla="*/ 1578824 w 2169210"/>
                  <a:gd name="connsiteY507" fmla="*/ 132472 h 1389221"/>
                  <a:gd name="connsiteX508" fmla="*/ 2087497 w 2169210"/>
                  <a:gd name="connsiteY508" fmla="*/ 793220 h 1389221"/>
                  <a:gd name="connsiteX509" fmla="*/ 2085916 w 2169210"/>
                  <a:gd name="connsiteY509" fmla="*/ 792166 h 1389221"/>
                  <a:gd name="connsiteX510" fmla="*/ 2087497 w 2169210"/>
                  <a:gd name="connsiteY510" fmla="*/ 793220 h 1389221"/>
                  <a:gd name="connsiteX511" fmla="*/ 84431 w 2169210"/>
                  <a:gd name="connsiteY511" fmla="*/ 790584 h 1389221"/>
                  <a:gd name="connsiteX512" fmla="*/ 82850 w 2169210"/>
                  <a:gd name="connsiteY512" fmla="*/ 789530 h 1389221"/>
                  <a:gd name="connsiteX513" fmla="*/ 84431 w 2169210"/>
                  <a:gd name="connsiteY513" fmla="*/ 790584 h 1389221"/>
                  <a:gd name="connsiteX514" fmla="*/ 152606 w 2169210"/>
                  <a:gd name="connsiteY514" fmla="*/ 630690 h 1389221"/>
                  <a:gd name="connsiteX515" fmla="*/ 154187 w 2169210"/>
                  <a:gd name="connsiteY515" fmla="*/ 631745 h 1389221"/>
                  <a:gd name="connsiteX516" fmla="*/ 152606 w 2169210"/>
                  <a:gd name="connsiteY516" fmla="*/ 630690 h 1389221"/>
                  <a:gd name="connsiteX517" fmla="*/ 231235 w 2169210"/>
                  <a:gd name="connsiteY517" fmla="*/ 496977 h 1389221"/>
                  <a:gd name="connsiteX518" fmla="*/ 229653 w 2169210"/>
                  <a:gd name="connsiteY518" fmla="*/ 495923 h 1389221"/>
                  <a:gd name="connsiteX519" fmla="*/ 231235 w 2169210"/>
                  <a:gd name="connsiteY519" fmla="*/ 496977 h 1389221"/>
                  <a:gd name="connsiteX520" fmla="*/ 215509 w 2169210"/>
                  <a:gd name="connsiteY520" fmla="*/ 473344 h 1389221"/>
                  <a:gd name="connsiteX521" fmla="*/ 213928 w 2169210"/>
                  <a:gd name="connsiteY521" fmla="*/ 472290 h 1389221"/>
                  <a:gd name="connsiteX522" fmla="*/ 215509 w 2169210"/>
                  <a:gd name="connsiteY522" fmla="*/ 473344 h 1389221"/>
                  <a:gd name="connsiteX523" fmla="*/ 1711219 w 2169210"/>
                  <a:gd name="connsiteY523" fmla="*/ 254413 h 1389221"/>
                  <a:gd name="connsiteX524" fmla="*/ 1712274 w 2169210"/>
                  <a:gd name="connsiteY524" fmla="*/ 252831 h 1389221"/>
                  <a:gd name="connsiteX525" fmla="*/ 1711219 w 2169210"/>
                  <a:gd name="connsiteY525" fmla="*/ 254413 h 1389221"/>
                  <a:gd name="connsiteX526" fmla="*/ 1846251 w 2169210"/>
                  <a:gd name="connsiteY526" fmla="*/ 378989 h 1389221"/>
                  <a:gd name="connsiteX527" fmla="*/ 1847832 w 2169210"/>
                  <a:gd name="connsiteY527" fmla="*/ 380044 h 1389221"/>
                  <a:gd name="connsiteX528" fmla="*/ 1846251 w 2169210"/>
                  <a:gd name="connsiteY528" fmla="*/ 378989 h 13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2169210" h="1389221">
                    <a:moveTo>
                      <a:pt x="84431" y="818083"/>
                    </a:moveTo>
                    <a:cubicBezTo>
                      <a:pt x="88472" y="821245"/>
                      <a:pt x="86540" y="824672"/>
                      <a:pt x="85837" y="828801"/>
                    </a:cubicBezTo>
                    <a:cubicBezTo>
                      <a:pt x="82674" y="846635"/>
                      <a:pt x="74591" y="863064"/>
                      <a:pt x="73362" y="881601"/>
                    </a:cubicBezTo>
                    <a:cubicBezTo>
                      <a:pt x="72747" y="891089"/>
                      <a:pt x="71956" y="902334"/>
                      <a:pt x="64313" y="910417"/>
                    </a:cubicBezTo>
                    <a:cubicBezTo>
                      <a:pt x="63785" y="910944"/>
                      <a:pt x="63258" y="912174"/>
                      <a:pt x="63522" y="912613"/>
                    </a:cubicBezTo>
                    <a:cubicBezTo>
                      <a:pt x="70287" y="924034"/>
                      <a:pt x="58778" y="933522"/>
                      <a:pt x="60271" y="944856"/>
                    </a:cubicBezTo>
                    <a:cubicBezTo>
                      <a:pt x="61062" y="951005"/>
                      <a:pt x="59656" y="958736"/>
                      <a:pt x="54824" y="964623"/>
                    </a:cubicBezTo>
                    <a:cubicBezTo>
                      <a:pt x="53419" y="966292"/>
                      <a:pt x="52540" y="969718"/>
                      <a:pt x="53331" y="971563"/>
                    </a:cubicBezTo>
                    <a:cubicBezTo>
                      <a:pt x="57196" y="980261"/>
                      <a:pt x="56845" y="988695"/>
                      <a:pt x="53507" y="997304"/>
                    </a:cubicBezTo>
                    <a:cubicBezTo>
                      <a:pt x="53243" y="998095"/>
                      <a:pt x="52804" y="999061"/>
                      <a:pt x="53067" y="999676"/>
                    </a:cubicBezTo>
                    <a:cubicBezTo>
                      <a:pt x="57284" y="1009077"/>
                      <a:pt x="52013" y="1018301"/>
                      <a:pt x="52804" y="1027702"/>
                    </a:cubicBezTo>
                    <a:cubicBezTo>
                      <a:pt x="53682" y="1037366"/>
                      <a:pt x="52804" y="1047030"/>
                      <a:pt x="45775" y="1054849"/>
                    </a:cubicBezTo>
                    <a:cubicBezTo>
                      <a:pt x="45160" y="1055551"/>
                      <a:pt x="45073" y="1057308"/>
                      <a:pt x="45424" y="1058275"/>
                    </a:cubicBezTo>
                    <a:cubicBezTo>
                      <a:pt x="51398" y="1074001"/>
                      <a:pt x="51486" y="1079448"/>
                      <a:pt x="47884" y="1092977"/>
                    </a:cubicBezTo>
                    <a:cubicBezTo>
                      <a:pt x="46917" y="1096403"/>
                      <a:pt x="43843" y="1101235"/>
                      <a:pt x="49465" y="1104574"/>
                    </a:cubicBezTo>
                    <a:cubicBezTo>
                      <a:pt x="50344" y="1105101"/>
                      <a:pt x="50783" y="1108176"/>
                      <a:pt x="50168" y="1109318"/>
                    </a:cubicBezTo>
                    <a:cubicBezTo>
                      <a:pt x="45863" y="1117049"/>
                      <a:pt x="49465" y="1124517"/>
                      <a:pt x="50256" y="1132160"/>
                    </a:cubicBezTo>
                    <a:cubicBezTo>
                      <a:pt x="50520" y="1135147"/>
                      <a:pt x="51486" y="1138925"/>
                      <a:pt x="50080" y="1141209"/>
                    </a:cubicBezTo>
                    <a:cubicBezTo>
                      <a:pt x="42964" y="1153333"/>
                      <a:pt x="52189" y="1164314"/>
                      <a:pt x="51574" y="1175384"/>
                    </a:cubicBezTo>
                    <a:cubicBezTo>
                      <a:pt x="50959" y="1185487"/>
                      <a:pt x="57811" y="1194975"/>
                      <a:pt x="52892" y="1204903"/>
                    </a:cubicBezTo>
                    <a:cubicBezTo>
                      <a:pt x="59920" y="1212546"/>
                      <a:pt x="49817" y="1223264"/>
                      <a:pt x="57724" y="1230907"/>
                    </a:cubicBezTo>
                    <a:cubicBezTo>
                      <a:pt x="58866" y="1231962"/>
                      <a:pt x="58251" y="1235124"/>
                      <a:pt x="58075" y="1237233"/>
                    </a:cubicBezTo>
                    <a:cubicBezTo>
                      <a:pt x="57284" y="1246545"/>
                      <a:pt x="60271" y="1255858"/>
                      <a:pt x="58251" y="1265258"/>
                    </a:cubicBezTo>
                    <a:cubicBezTo>
                      <a:pt x="57811" y="1267455"/>
                      <a:pt x="55966" y="1271759"/>
                      <a:pt x="61589" y="1271935"/>
                    </a:cubicBezTo>
                    <a:cubicBezTo>
                      <a:pt x="62292" y="1271935"/>
                      <a:pt x="62907" y="1276240"/>
                      <a:pt x="63346" y="1278524"/>
                    </a:cubicBezTo>
                    <a:cubicBezTo>
                      <a:pt x="65015" y="1287925"/>
                      <a:pt x="66597" y="1297237"/>
                      <a:pt x="68266" y="1306637"/>
                    </a:cubicBezTo>
                    <a:cubicBezTo>
                      <a:pt x="68442" y="1307867"/>
                      <a:pt x="69145" y="1309537"/>
                      <a:pt x="68530" y="1310327"/>
                    </a:cubicBezTo>
                    <a:cubicBezTo>
                      <a:pt x="63873" y="1317180"/>
                      <a:pt x="67300" y="1322363"/>
                      <a:pt x="71077" y="1328249"/>
                    </a:cubicBezTo>
                    <a:cubicBezTo>
                      <a:pt x="73801" y="1332554"/>
                      <a:pt x="77491" y="1339231"/>
                      <a:pt x="75909" y="1342745"/>
                    </a:cubicBezTo>
                    <a:cubicBezTo>
                      <a:pt x="72659" y="1350037"/>
                      <a:pt x="81180" y="1351794"/>
                      <a:pt x="80390" y="1357768"/>
                    </a:cubicBezTo>
                    <a:cubicBezTo>
                      <a:pt x="79775" y="1362600"/>
                      <a:pt x="83025" y="1367872"/>
                      <a:pt x="84255" y="1372967"/>
                    </a:cubicBezTo>
                    <a:cubicBezTo>
                      <a:pt x="86452" y="1382104"/>
                      <a:pt x="82586" y="1386672"/>
                      <a:pt x="72395" y="1386936"/>
                    </a:cubicBezTo>
                    <a:cubicBezTo>
                      <a:pt x="63258" y="1387111"/>
                      <a:pt x="53946" y="1386145"/>
                      <a:pt x="44897" y="1387199"/>
                    </a:cubicBezTo>
                    <a:cubicBezTo>
                      <a:pt x="36726" y="1388254"/>
                      <a:pt x="34003" y="1382719"/>
                      <a:pt x="32158" y="1377711"/>
                    </a:cubicBezTo>
                    <a:cubicBezTo>
                      <a:pt x="29962" y="1372001"/>
                      <a:pt x="29962" y="1365499"/>
                      <a:pt x="29259" y="1359262"/>
                    </a:cubicBezTo>
                    <a:cubicBezTo>
                      <a:pt x="28556" y="1353112"/>
                      <a:pt x="31543" y="1346084"/>
                      <a:pt x="24515" y="1341515"/>
                    </a:cubicBezTo>
                    <a:cubicBezTo>
                      <a:pt x="23812" y="1341076"/>
                      <a:pt x="24076" y="1339143"/>
                      <a:pt x="23988" y="1337913"/>
                    </a:cubicBezTo>
                    <a:cubicBezTo>
                      <a:pt x="23109" y="1327371"/>
                      <a:pt x="22318" y="1316741"/>
                      <a:pt x="21264" y="1306198"/>
                    </a:cubicBezTo>
                    <a:cubicBezTo>
                      <a:pt x="21001" y="1303826"/>
                      <a:pt x="19683" y="1301630"/>
                      <a:pt x="18892" y="1299346"/>
                    </a:cubicBezTo>
                    <a:cubicBezTo>
                      <a:pt x="15817" y="1290736"/>
                      <a:pt x="14324" y="1281951"/>
                      <a:pt x="13006" y="1272814"/>
                    </a:cubicBezTo>
                    <a:cubicBezTo>
                      <a:pt x="11073" y="1259284"/>
                      <a:pt x="13182" y="1245052"/>
                      <a:pt x="6856" y="1232225"/>
                    </a:cubicBezTo>
                    <a:cubicBezTo>
                      <a:pt x="6153" y="1230820"/>
                      <a:pt x="5451" y="1228975"/>
                      <a:pt x="5714" y="1227481"/>
                    </a:cubicBezTo>
                    <a:cubicBezTo>
                      <a:pt x="7471" y="1215270"/>
                      <a:pt x="6417" y="1203234"/>
                      <a:pt x="3078" y="1191373"/>
                    </a:cubicBezTo>
                    <a:cubicBezTo>
                      <a:pt x="2815" y="1190583"/>
                      <a:pt x="2815" y="1189528"/>
                      <a:pt x="3078" y="1188738"/>
                    </a:cubicBezTo>
                    <a:cubicBezTo>
                      <a:pt x="7910" y="1175911"/>
                      <a:pt x="1761" y="1163172"/>
                      <a:pt x="2815" y="1150258"/>
                    </a:cubicBezTo>
                    <a:cubicBezTo>
                      <a:pt x="3781" y="1137870"/>
                      <a:pt x="5451" y="1125483"/>
                      <a:pt x="1058" y="1112656"/>
                    </a:cubicBezTo>
                    <a:cubicBezTo>
                      <a:pt x="-1402" y="1105364"/>
                      <a:pt x="1058" y="1096052"/>
                      <a:pt x="2112" y="1087618"/>
                    </a:cubicBezTo>
                    <a:cubicBezTo>
                      <a:pt x="2903" y="1081556"/>
                      <a:pt x="3606" y="1074352"/>
                      <a:pt x="3166" y="1067587"/>
                    </a:cubicBezTo>
                    <a:cubicBezTo>
                      <a:pt x="2639" y="1060647"/>
                      <a:pt x="2639" y="1053619"/>
                      <a:pt x="3166" y="1046590"/>
                    </a:cubicBezTo>
                    <a:cubicBezTo>
                      <a:pt x="3693" y="1038596"/>
                      <a:pt x="706" y="1030337"/>
                      <a:pt x="5626" y="1022694"/>
                    </a:cubicBezTo>
                    <a:cubicBezTo>
                      <a:pt x="8174" y="1018828"/>
                      <a:pt x="-1051" y="1014611"/>
                      <a:pt x="5714" y="1010482"/>
                    </a:cubicBezTo>
                    <a:cubicBezTo>
                      <a:pt x="4660" y="1000643"/>
                      <a:pt x="10019" y="991418"/>
                      <a:pt x="10107" y="982457"/>
                    </a:cubicBezTo>
                    <a:cubicBezTo>
                      <a:pt x="10195" y="972266"/>
                      <a:pt x="11864" y="962690"/>
                      <a:pt x="13621" y="952938"/>
                    </a:cubicBezTo>
                    <a:cubicBezTo>
                      <a:pt x="14499" y="948106"/>
                      <a:pt x="15993" y="943450"/>
                      <a:pt x="17223" y="938706"/>
                    </a:cubicBezTo>
                    <a:cubicBezTo>
                      <a:pt x="17750" y="936773"/>
                      <a:pt x="19068" y="934577"/>
                      <a:pt x="18716" y="932820"/>
                    </a:cubicBezTo>
                    <a:cubicBezTo>
                      <a:pt x="14060" y="912174"/>
                      <a:pt x="22758" y="893373"/>
                      <a:pt x="26711" y="873958"/>
                    </a:cubicBezTo>
                    <a:cubicBezTo>
                      <a:pt x="28556" y="865084"/>
                      <a:pt x="30050" y="856123"/>
                      <a:pt x="31982" y="847338"/>
                    </a:cubicBezTo>
                    <a:cubicBezTo>
                      <a:pt x="35409" y="831700"/>
                      <a:pt x="36463" y="814920"/>
                      <a:pt x="43403" y="801039"/>
                    </a:cubicBezTo>
                    <a:cubicBezTo>
                      <a:pt x="48411" y="791024"/>
                      <a:pt x="48762" y="780569"/>
                      <a:pt x="52892" y="770817"/>
                    </a:cubicBezTo>
                    <a:cubicBezTo>
                      <a:pt x="56845" y="761505"/>
                      <a:pt x="60447" y="752104"/>
                      <a:pt x="63785" y="742616"/>
                    </a:cubicBezTo>
                    <a:cubicBezTo>
                      <a:pt x="65806" y="736906"/>
                      <a:pt x="67475" y="730932"/>
                      <a:pt x="68442" y="724870"/>
                    </a:cubicBezTo>
                    <a:cubicBezTo>
                      <a:pt x="71077" y="708529"/>
                      <a:pt x="79511" y="694472"/>
                      <a:pt x="85310" y="679449"/>
                    </a:cubicBezTo>
                    <a:cubicBezTo>
                      <a:pt x="87770" y="673036"/>
                      <a:pt x="91020" y="667150"/>
                      <a:pt x="92777" y="660209"/>
                    </a:cubicBezTo>
                    <a:cubicBezTo>
                      <a:pt x="94974" y="651424"/>
                      <a:pt x="101035" y="643605"/>
                      <a:pt x="105604" y="635435"/>
                    </a:cubicBezTo>
                    <a:cubicBezTo>
                      <a:pt x="107976" y="631130"/>
                      <a:pt x="112193" y="627176"/>
                      <a:pt x="112720" y="622696"/>
                    </a:cubicBezTo>
                    <a:cubicBezTo>
                      <a:pt x="115004" y="603192"/>
                      <a:pt x="128446" y="588960"/>
                      <a:pt x="135298" y="571653"/>
                    </a:cubicBezTo>
                    <a:cubicBezTo>
                      <a:pt x="136616" y="568314"/>
                      <a:pt x="138022" y="564888"/>
                      <a:pt x="139955" y="561813"/>
                    </a:cubicBezTo>
                    <a:cubicBezTo>
                      <a:pt x="146983" y="550744"/>
                      <a:pt x="150585" y="537302"/>
                      <a:pt x="162006" y="529219"/>
                    </a:cubicBezTo>
                    <a:cubicBezTo>
                      <a:pt x="162357" y="528956"/>
                      <a:pt x="162884" y="528604"/>
                      <a:pt x="162884" y="528341"/>
                    </a:cubicBezTo>
                    <a:cubicBezTo>
                      <a:pt x="162709" y="515778"/>
                      <a:pt x="173075" y="508925"/>
                      <a:pt x="178786" y="499525"/>
                    </a:cubicBezTo>
                    <a:cubicBezTo>
                      <a:pt x="182827" y="492848"/>
                      <a:pt x="187923" y="486874"/>
                      <a:pt x="191876" y="480197"/>
                    </a:cubicBezTo>
                    <a:cubicBezTo>
                      <a:pt x="195566" y="473959"/>
                      <a:pt x="197938" y="466843"/>
                      <a:pt x="201892" y="460781"/>
                    </a:cubicBezTo>
                    <a:cubicBezTo>
                      <a:pt x="207954" y="451381"/>
                      <a:pt x="214630" y="442420"/>
                      <a:pt x="221219" y="433371"/>
                    </a:cubicBezTo>
                    <a:cubicBezTo>
                      <a:pt x="227106" y="425288"/>
                      <a:pt x="233168" y="417294"/>
                      <a:pt x="239142" y="409299"/>
                    </a:cubicBezTo>
                    <a:cubicBezTo>
                      <a:pt x="241162" y="406663"/>
                      <a:pt x="242656" y="402798"/>
                      <a:pt x="245379" y="401568"/>
                    </a:cubicBezTo>
                    <a:cubicBezTo>
                      <a:pt x="252056" y="398493"/>
                      <a:pt x="254516" y="392870"/>
                      <a:pt x="257327" y="386896"/>
                    </a:cubicBezTo>
                    <a:cubicBezTo>
                      <a:pt x="258733" y="383997"/>
                      <a:pt x="262599" y="382328"/>
                      <a:pt x="264268" y="379517"/>
                    </a:cubicBezTo>
                    <a:cubicBezTo>
                      <a:pt x="271120" y="367656"/>
                      <a:pt x="285089" y="362209"/>
                      <a:pt x="290536" y="348680"/>
                    </a:cubicBezTo>
                    <a:cubicBezTo>
                      <a:pt x="293084" y="342354"/>
                      <a:pt x="299321" y="337435"/>
                      <a:pt x="304153" y="332075"/>
                    </a:cubicBezTo>
                    <a:cubicBezTo>
                      <a:pt x="313642" y="321533"/>
                      <a:pt x="323042" y="310903"/>
                      <a:pt x="332969" y="300800"/>
                    </a:cubicBezTo>
                    <a:cubicBezTo>
                      <a:pt x="339471" y="294211"/>
                      <a:pt x="347026" y="288588"/>
                      <a:pt x="353791" y="282262"/>
                    </a:cubicBezTo>
                    <a:cubicBezTo>
                      <a:pt x="359501" y="276991"/>
                      <a:pt x="364685" y="271105"/>
                      <a:pt x="370395" y="265834"/>
                    </a:cubicBezTo>
                    <a:cubicBezTo>
                      <a:pt x="374612" y="261968"/>
                      <a:pt x="377423" y="255731"/>
                      <a:pt x="384891" y="256346"/>
                    </a:cubicBezTo>
                    <a:cubicBezTo>
                      <a:pt x="386033" y="256433"/>
                      <a:pt x="387966" y="254237"/>
                      <a:pt x="388493" y="252831"/>
                    </a:cubicBezTo>
                    <a:cubicBezTo>
                      <a:pt x="391744" y="242465"/>
                      <a:pt x="402550" y="240093"/>
                      <a:pt x="409226" y="233328"/>
                    </a:cubicBezTo>
                    <a:cubicBezTo>
                      <a:pt x="414146" y="228408"/>
                      <a:pt x="421438" y="225597"/>
                      <a:pt x="425919" y="220413"/>
                    </a:cubicBezTo>
                    <a:cubicBezTo>
                      <a:pt x="437955" y="206269"/>
                      <a:pt x="454208" y="197747"/>
                      <a:pt x="468352" y="186414"/>
                    </a:cubicBezTo>
                    <a:cubicBezTo>
                      <a:pt x="477752" y="178859"/>
                      <a:pt x="487680" y="172006"/>
                      <a:pt x="497520" y="165065"/>
                    </a:cubicBezTo>
                    <a:cubicBezTo>
                      <a:pt x="501824" y="161991"/>
                      <a:pt x="506481" y="159355"/>
                      <a:pt x="511049" y="156719"/>
                    </a:cubicBezTo>
                    <a:cubicBezTo>
                      <a:pt x="524842" y="148900"/>
                      <a:pt x="538196" y="140115"/>
                      <a:pt x="552780" y="133965"/>
                    </a:cubicBezTo>
                    <a:cubicBezTo>
                      <a:pt x="561653" y="130188"/>
                      <a:pt x="567890" y="123862"/>
                      <a:pt x="575534" y="119118"/>
                    </a:cubicBezTo>
                    <a:cubicBezTo>
                      <a:pt x="591962" y="108839"/>
                      <a:pt x="609621" y="100493"/>
                      <a:pt x="627104" y="91795"/>
                    </a:cubicBezTo>
                    <a:cubicBezTo>
                      <a:pt x="634659" y="88018"/>
                      <a:pt x="642830" y="85470"/>
                      <a:pt x="650824" y="82571"/>
                    </a:cubicBezTo>
                    <a:cubicBezTo>
                      <a:pt x="655393" y="80902"/>
                      <a:pt x="660400" y="80374"/>
                      <a:pt x="664793" y="78442"/>
                    </a:cubicBezTo>
                    <a:cubicBezTo>
                      <a:pt x="672524" y="74928"/>
                      <a:pt x="679904" y="70711"/>
                      <a:pt x="687459" y="66757"/>
                    </a:cubicBezTo>
                    <a:cubicBezTo>
                      <a:pt x="690710" y="65088"/>
                      <a:pt x="693961" y="63419"/>
                      <a:pt x="697387" y="62189"/>
                    </a:cubicBezTo>
                    <a:cubicBezTo>
                      <a:pt x="710653" y="57269"/>
                      <a:pt x="724007" y="52349"/>
                      <a:pt x="737273" y="47869"/>
                    </a:cubicBezTo>
                    <a:cubicBezTo>
                      <a:pt x="748166" y="44267"/>
                      <a:pt x="759587" y="40137"/>
                      <a:pt x="771711" y="38556"/>
                    </a:cubicBezTo>
                    <a:cubicBezTo>
                      <a:pt x="787261" y="36623"/>
                      <a:pt x="802196" y="30298"/>
                      <a:pt x="817395" y="25905"/>
                    </a:cubicBezTo>
                    <a:cubicBezTo>
                      <a:pt x="820558" y="25027"/>
                      <a:pt x="823721" y="24324"/>
                      <a:pt x="826796" y="23357"/>
                    </a:cubicBezTo>
                    <a:cubicBezTo>
                      <a:pt x="829870" y="22391"/>
                      <a:pt x="832945" y="21337"/>
                      <a:pt x="836020" y="20370"/>
                    </a:cubicBezTo>
                    <a:cubicBezTo>
                      <a:pt x="838304" y="19580"/>
                      <a:pt x="840852" y="17910"/>
                      <a:pt x="842961" y="18350"/>
                    </a:cubicBezTo>
                    <a:cubicBezTo>
                      <a:pt x="851043" y="20019"/>
                      <a:pt x="859038" y="12551"/>
                      <a:pt x="867032" y="18174"/>
                    </a:cubicBezTo>
                    <a:cubicBezTo>
                      <a:pt x="867296" y="18350"/>
                      <a:pt x="867999" y="18350"/>
                      <a:pt x="868262" y="18174"/>
                    </a:cubicBezTo>
                    <a:cubicBezTo>
                      <a:pt x="876609" y="11497"/>
                      <a:pt x="886712" y="13957"/>
                      <a:pt x="896024" y="12288"/>
                    </a:cubicBezTo>
                    <a:cubicBezTo>
                      <a:pt x="898923" y="11761"/>
                      <a:pt x="900329" y="10443"/>
                      <a:pt x="903580" y="12376"/>
                    </a:cubicBezTo>
                    <a:cubicBezTo>
                      <a:pt x="905776" y="13693"/>
                      <a:pt x="909993" y="12376"/>
                      <a:pt x="913068" y="11409"/>
                    </a:cubicBezTo>
                    <a:cubicBezTo>
                      <a:pt x="925455" y="7544"/>
                      <a:pt x="937931" y="5172"/>
                      <a:pt x="951109" y="4820"/>
                    </a:cubicBezTo>
                    <a:cubicBezTo>
                      <a:pt x="968064" y="4293"/>
                      <a:pt x="985020" y="3239"/>
                      <a:pt x="1001888" y="340"/>
                    </a:cubicBezTo>
                    <a:cubicBezTo>
                      <a:pt x="1010146" y="-1066"/>
                      <a:pt x="1019195" y="2272"/>
                      <a:pt x="1027893" y="3415"/>
                    </a:cubicBezTo>
                    <a:cubicBezTo>
                      <a:pt x="1030528" y="3766"/>
                      <a:pt x="1033252" y="4117"/>
                      <a:pt x="1035887" y="3942"/>
                    </a:cubicBezTo>
                    <a:cubicBezTo>
                      <a:pt x="1044849" y="3590"/>
                      <a:pt x="1054512" y="691"/>
                      <a:pt x="1062595" y="3063"/>
                    </a:cubicBezTo>
                    <a:cubicBezTo>
                      <a:pt x="1073050" y="6050"/>
                      <a:pt x="1083065" y="4645"/>
                      <a:pt x="1093168" y="4645"/>
                    </a:cubicBezTo>
                    <a:cubicBezTo>
                      <a:pt x="1096331" y="4645"/>
                      <a:pt x="1099582" y="4908"/>
                      <a:pt x="1102832" y="4908"/>
                    </a:cubicBezTo>
                    <a:cubicBezTo>
                      <a:pt x="1108191" y="4996"/>
                      <a:pt x="1113111" y="7719"/>
                      <a:pt x="1119173" y="5435"/>
                    </a:cubicBezTo>
                    <a:cubicBezTo>
                      <a:pt x="1123302" y="3854"/>
                      <a:pt x="1128925" y="6402"/>
                      <a:pt x="1133932" y="7017"/>
                    </a:cubicBezTo>
                    <a:cubicBezTo>
                      <a:pt x="1135602" y="7280"/>
                      <a:pt x="1137446" y="7983"/>
                      <a:pt x="1138940" y="7544"/>
                    </a:cubicBezTo>
                    <a:cubicBezTo>
                      <a:pt x="1155369" y="1921"/>
                      <a:pt x="1172500" y="4469"/>
                      <a:pt x="1188929" y="5699"/>
                    </a:cubicBezTo>
                    <a:cubicBezTo>
                      <a:pt x="1200350" y="6577"/>
                      <a:pt x="1211859" y="6753"/>
                      <a:pt x="1223280" y="7632"/>
                    </a:cubicBezTo>
                    <a:cubicBezTo>
                      <a:pt x="1231274" y="8247"/>
                      <a:pt x="1240148" y="7280"/>
                      <a:pt x="1246912" y="10619"/>
                    </a:cubicBezTo>
                    <a:cubicBezTo>
                      <a:pt x="1258421" y="16329"/>
                      <a:pt x="1269930" y="14748"/>
                      <a:pt x="1281702" y="15538"/>
                    </a:cubicBezTo>
                    <a:cubicBezTo>
                      <a:pt x="1286974" y="15890"/>
                      <a:pt x="1293387" y="15890"/>
                      <a:pt x="1297252" y="18789"/>
                    </a:cubicBezTo>
                    <a:cubicBezTo>
                      <a:pt x="1302699" y="22918"/>
                      <a:pt x="1307180" y="18350"/>
                      <a:pt x="1311924" y="19668"/>
                    </a:cubicBezTo>
                    <a:cubicBezTo>
                      <a:pt x="1321500" y="22303"/>
                      <a:pt x="1332306" y="20282"/>
                      <a:pt x="1340652" y="27399"/>
                    </a:cubicBezTo>
                    <a:cubicBezTo>
                      <a:pt x="1351546" y="24499"/>
                      <a:pt x="1360244" y="31440"/>
                      <a:pt x="1369908" y="33900"/>
                    </a:cubicBezTo>
                    <a:cubicBezTo>
                      <a:pt x="1390465" y="39259"/>
                      <a:pt x="1410847" y="45057"/>
                      <a:pt x="1431581" y="49450"/>
                    </a:cubicBezTo>
                    <a:cubicBezTo>
                      <a:pt x="1432020" y="49538"/>
                      <a:pt x="1432635" y="49274"/>
                      <a:pt x="1432899" y="49450"/>
                    </a:cubicBezTo>
                    <a:cubicBezTo>
                      <a:pt x="1438697" y="56127"/>
                      <a:pt x="1446604" y="55951"/>
                      <a:pt x="1454335" y="58147"/>
                    </a:cubicBezTo>
                    <a:cubicBezTo>
                      <a:pt x="1461451" y="60168"/>
                      <a:pt x="1469182" y="62189"/>
                      <a:pt x="1476211" y="65176"/>
                    </a:cubicBezTo>
                    <a:cubicBezTo>
                      <a:pt x="1479549" y="66581"/>
                      <a:pt x="1483151" y="68075"/>
                      <a:pt x="1485787" y="70447"/>
                    </a:cubicBezTo>
                    <a:cubicBezTo>
                      <a:pt x="1497823" y="81604"/>
                      <a:pt x="1514603" y="81077"/>
                      <a:pt x="1528132" y="88545"/>
                    </a:cubicBezTo>
                    <a:cubicBezTo>
                      <a:pt x="1537708" y="93816"/>
                      <a:pt x="1547811" y="98033"/>
                      <a:pt x="1557739" y="102601"/>
                    </a:cubicBezTo>
                    <a:cubicBezTo>
                      <a:pt x="1565119" y="105940"/>
                      <a:pt x="1572586" y="108927"/>
                      <a:pt x="1579878" y="112353"/>
                    </a:cubicBezTo>
                    <a:cubicBezTo>
                      <a:pt x="1582865" y="113759"/>
                      <a:pt x="1585764" y="115428"/>
                      <a:pt x="1588224" y="117537"/>
                    </a:cubicBezTo>
                    <a:cubicBezTo>
                      <a:pt x="1602105" y="129309"/>
                      <a:pt x="1617479" y="138446"/>
                      <a:pt x="1634962" y="143981"/>
                    </a:cubicBezTo>
                    <a:cubicBezTo>
                      <a:pt x="1637598" y="144771"/>
                      <a:pt x="1639794" y="147670"/>
                      <a:pt x="1641551" y="150043"/>
                    </a:cubicBezTo>
                    <a:cubicBezTo>
                      <a:pt x="1644802" y="154259"/>
                      <a:pt x="1647877" y="157159"/>
                      <a:pt x="1654202" y="157422"/>
                    </a:cubicBezTo>
                    <a:cubicBezTo>
                      <a:pt x="1659298" y="157686"/>
                      <a:pt x="1664657" y="161639"/>
                      <a:pt x="1669225" y="164890"/>
                    </a:cubicBezTo>
                    <a:cubicBezTo>
                      <a:pt x="1683721" y="175344"/>
                      <a:pt x="1697953" y="186326"/>
                      <a:pt x="1712274" y="197044"/>
                    </a:cubicBezTo>
                    <a:cubicBezTo>
                      <a:pt x="1719653" y="202579"/>
                      <a:pt x="1728087" y="207147"/>
                      <a:pt x="1733973" y="213912"/>
                    </a:cubicBezTo>
                    <a:cubicBezTo>
                      <a:pt x="1744340" y="226124"/>
                      <a:pt x="1757606" y="234206"/>
                      <a:pt x="1770257" y="243343"/>
                    </a:cubicBezTo>
                    <a:cubicBezTo>
                      <a:pt x="1771224" y="244046"/>
                      <a:pt x="1772805" y="244222"/>
                      <a:pt x="1773420" y="245100"/>
                    </a:cubicBezTo>
                    <a:cubicBezTo>
                      <a:pt x="1782469" y="257927"/>
                      <a:pt x="1796613" y="264780"/>
                      <a:pt x="1808034" y="274707"/>
                    </a:cubicBezTo>
                    <a:cubicBezTo>
                      <a:pt x="1814975" y="280769"/>
                      <a:pt x="1820158" y="288764"/>
                      <a:pt x="1826659" y="295441"/>
                    </a:cubicBezTo>
                    <a:cubicBezTo>
                      <a:pt x="1839662" y="308882"/>
                      <a:pt x="1853455" y="321621"/>
                      <a:pt x="1866106" y="335326"/>
                    </a:cubicBezTo>
                    <a:cubicBezTo>
                      <a:pt x="1873398" y="343233"/>
                      <a:pt x="1879284" y="352458"/>
                      <a:pt x="1885785" y="361155"/>
                    </a:cubicBezTo>
                    <a:cubicBezTo>
                      <a:pt x="1887015" y="362824"/>
                      <a:pt x="1887981" y="364757"/>
                      <a:pt x="1889387" y="366163"/>
                    </a:cubicBezTo>
                    <a:cubicBezTo>
                      <a:pt x="1896327" y="373279"/>
                      <a:pt x="1905552" y="379165"/>
                      <a:pt x="1909945" y="387599"/>
                    </a:cubicBezTo>
                    <a:cubicBezTo>
                      <a:pt x="1915304" y="397790"/>
                      <a:pt x="1925671" y="402622"/>
                      <a:pt x="1931030" y="412637"/>
                    </a:cubicBezTo>
                    <a:cubicBezTo>
                      <a:pt x="1936301" y="422477"/>
                      <a:pt x="1944647" y="430560"/>
                      <a:pt x="1951148" y="439784"/>
                    </a:cubicBezTo>
                    <a:cubicBezTo>
                      <a:pt x="1959670" y="451908"/>
                      <a:pt x="1967928" y="464208"/>
                      <a:pt x="1976011" y="476683"/>
                    </a:cubicBezTo>
                    <a:cubicBezTo>
                      <a:pt x="1977944" y="479670"/>
                      <a:pt x="1978295" y="483711"/>
                      <a:pt x="1980228" y="486698"/>
                    </a:cubicBezTo>
                    <a:cubicBezTo>
                      <a:pt x="1982248" y="489773"/>
                      <a:pt x="1981106" y="494956"/>
                      <a:pt x="1986992" y="495747"/>
                    </a:cubicBezTo>
                    <a:cubicBezTo>
                      <a:pt x="1989277" y="496099"/>
                      <a:pt x="1992966" y="499964"/>
                      <a:pt x="1992791" y="502073"/>
                    </a:cubicBezTo>
                    <a:cubicBezTo>
                      <a:pt x="1992439" y="508134"/>
                      <a:pt x="1997096" y="510155"/>
                      <a:pt x="1999995" y="513669"/>
                    </a:cubicBezTo>
                    <a:cubicBezTo>
                      <a:pt x="2001137" y="514987"/>
                      <a:pt x="2003421" y="516129"/>
                      <a:pt x="2003509" y="517447"/>
                    </a:cubicBezTo>
                    <a:cubicBezTo>
                      <a:pt x="2004124" y="527814"/>
                      <a:pt x="2012382" y="533788"/>
                      <a:pt x="2016775" y="541870"/>
                    </a:cubicBezTo>
                    <a:cubicBezTo>
                      <a:pt x="2023979" y="555048"/>
                      <a:pt x="2031798" y="567963"/>
                      <a:pt x="2038650" y="581317"/>
                    </a:cubicBezTo>
                    <a:cubicBezTo>
                      <a:pt x="2046557" y="596779"/>
                      <a:pt x="2055958" y="611714"/>
                      <a:pt x="2058681" y="629373"/>
                    </a:cubicBezTo>
                    <a:cubicBezTo>
                      <a:pt x="2058945" y="630954"/>
                      <a:pt x="2059120" y="632887"/>
                      <a:pt x="2060087" y="634029"/>
                    </a:cubicBezTo>
                    <a:cubicBezTo>
                      <a:pt x="2069838" y="645450"/>
                      <a:pt x="2073968" y="659594"/>
                      <a:pt x="2080030" y="672948"/>
                    </a:cubicBezTo>
                    <a:cubicBezTo>
                      <a:pt x="2086004" y="686214"/>
                      <a:pt x="2092505" y="699304"/>
                      <a:pt x="2096985" y="713097"/>
                    </a:cubicBezTo>
                    <a:cubicBezTo>
                      <a:pt x="2100500" y="723903"/>
                      <a:pt x="2102959" y="735149"/>
                      <a:pt x="2105859" y="746130"/>
                    </a:cubicBezTo>
                    <a:cubicBezTo>
                      <a:pt x="2106737" y="749293"/>
                      <a:pt x="2106649" y="753334"/>
                      <a:pt x="2108670" y="755355"/>
                    </a:cubicBezTo>
                    <a:cubicBezTo>
                      <a:pt x="2115435" y="762383"/>
                      <a:pt x="2115171" y="771959"/>
                      <a:pt x="2118773" y="780130"/>
                    </a:cubicBezTo>
                    <a:cubicBezTo>
                      <a:pt x="2121409" y="786104"/>
                      <a:pt x="2118949" y="793308"/>
                      <a:pt x="2123957" y="799545"/>
                    </a:cubicBezTo>
                    <a:cubicBezTo>
                      <a:pt x="2128086" y="804641"/>
                      <a:pt x="2130985" y="811933"/>
                      <a:pt x="2131336" y="818522"/>
                    </a:cubicBezTo>
                    <a:cubicBezTo>
                      <a:pt x="2131863" y="828274"/>
                      <a:pt x="2135290" y="837059"/>
                      <a:pt x="2137310" y="846372"/>
                    </a:cubicBezTo>
                    <a:cubicBezTo>
                      <a:pt x="2140473" y="860340"/>
                      <a:pt x="2143987" y="874309"/>
                      <a:pt x="2146359" y="888453"/>
                    </a:cubicBezTo>
                    <a:cubicBezTo>
                      <a:pt x="2148643" y="901983"/>
                      <a:pt x="2154354" y="914810"/>
                      <a:pt x="2153124" y="928954"/>
                    </a:cubicBezTo>
                    <a:cubicBezTo>
                      <a:pt x="2151894" y="942923"/>
                      <a:pt x="2156462" y="956189"/>
                      <a:pt x="2159537" y="969542"/>
                    </a:cubicBezTo>
                    <a:cubicBezTo>
                      <a:pt x="2159713" y="970333"/>
                      <a:pt x="2160943" y="970948"/>
                      <a:pt x="2160855" y="971563"/>
                    </a:cubicBezTo>
                    <a:cubicBezTo>
                      <a:pt x="2160328" y="976834"/>
                      <a:pt x="2158044" y="982457"/>
                      <a:pt x="2159362" y="987113"/>
                    </a:cubicBezTo>
                    <a:cubicBezTo>
                      <a:pt x="2160767" y="992121"/>
                      <a:pt x="2163578" y="996601"/>
                      <a:pt x="2163754" y="1002312"/>
                    </a:cubicBezTo>
                    <a:cubicBezTo>
                      <a:pt x="2164106" y="1017862"/>
                      <a:pt x="2164721" y="1033412"/>
                      <a:pt x="2166390" y="1048874"/>
                    </a:cubicBezTo>
                    <a:cubicBezTo>
                      <a:pt x="2167620" y="1060032"/>
                      <a:pt x="2167356" y="1071189"/>
                      <a:pt x="2168586" y="1082347"/>
                    </a:cubicBezTo>
                    <a:cubicBezTo>
                      <a:pt x="2169816" y="1094031"/>
                      <a:pt x="2168850" y="1105892"/>
                      <a:pt x="2168850" y="1117752"/>
                    </a:cubicBezTo>
                    <a:cubicBezTo>
                      <a:pt x="2168850" y="1118191"/>
                      <a:pt x="2168938" y="1118630"/>
                      <a:pt x="2168850" y="1119070"/>
                    </a:cubicBezTo>
                    <a:cubicBezTo>
                      <a:pt x="2162876" y="1135147"/>
                      <a:pt x="2165336" y="1151224"/>
                      <a:pt x="2168586" y="1167301"/>
                    </a:cubicBezTo>
                    <a:cubicBezTo>
                      <a:pt x="2168674" y="1167565"/>
                      <a:pt x="2168410" y="1168004"/>
                      <a:pt x="2168235" y="1168180"/>
                    </a:cubicBezTo>
                    <a:cubicBezTo>
                      <a:pt x="2161646" y="1176350"/>
                      <a:pt x="2166478" y="1185399"/>
                      <a:pt x="2166214" y="1194009"/>
                    </a:cubicBezTo>
                    <a:cubicBezTo>
                      <a:pt x="2165511" y="1214567"/>
                      <a:pt x="2163930" y="1235037"/>
                      <a:pt x="2158483" y="1254979"/>
                    </a:cubicBezTo>
                    <a:cubicBezTo>
                      <a:pt x="2157780" y="1257439"/>
                      <a:pt x="2158220" y="1260251"/>
                      <a:pt x="2158395" y="1262798"/>
                    </a:cubicBezTo>
                    <a:cubicBezTo>
                      <a:pt x="2159801" y="1277821"/>
                      <a:pt x="2154442" y="1291351"/>
                      <a:pt x="2149434" y="1304968"/>
                    </a:cubicBezTo>
                    <a:cubicBezTo>
                      <a:pt x="2148731" y="1306901"/>
                      <a:pt x="2148116" y="1308922"/>
                      <a:pt x="2147941" y="1310942"/>
                    </a:cubicBezTo>
                    <a:cubicBezTo>
                      <a:pt x="2146974" y="1320606"/>
                      <a:pt x="2147501" y="1330709"/>
                      <a:pt x="2144866" y="1339934"/>
                    </a:cubicBezTo>
                    <a:cubicBezTo>
                      <a:pt x="2142230" y="1349159"/>
                      <a:pt x="2139595" y="1358120"/>
                      <a:pt x="2139067" y="1367696"/>
                    </a:cubicBezTo>
                    <a:cubicBezTo>
                      <a:pt x="2138892" y="1371386"/>
                      <a:pt x="2137750" y="1375076"/>
                      <a:pt x="2137398" y="1378765"/>
                    </a:cubicBezTo>
                    <a:cubicBezTo>
                      <a:pt x="2136783" y="1384652"/>
                      <a:pt x="2132830" y="1388956"/>
                      <a:pt x="2126856" y="1389132"/>
                    </a:cubicBezTo>
                    <a:cubicBezTo>
                      <a:pt x="2115523" y="1389308"/>
                      <a:pt x="2104102" y="1389132"/>
                      <a:pt x="2092768" y="1389220"/>
                    </a:cubicBezTo>
                    <a:cubicBezTo>
                      <a:pt x="2086443" y="1389308"/>
                      <a:pt x="2083280" y="1385530"/>
                      <a:pt x="2085125" y="1380435"/>
                    </a:cubicBezTo>
                    <a:cubicBezTo>
                      <a:pt x="2088551" y="1371298"/>
                      <a:pt x="2085740" y="1360228"/>
                      <a:pt x="2093823" y="1352585"/>
                    </a:cubicBezTo>
                    <a:cubicBezTo>
                      <a:pt x="2094613" y="1351794"/>
                      <a:pt x="2095580" y="1349774"/>
                      <a:pt x="2095228" y="1349422"/>
                    </a:cubicBezTo>
                    <a:cubicBezTo>
                      <a:pt x="2090221" y="1343536"/>
                      <a:pt x="2095580" y="1340022"/>
                      <a:pt x="2097776" y="1335453"/>
                    </a:cubicBezTo>
                    <a:cubicBezTo>
                      <a:pt x="2100236" y="1330358"/>
                      <a:pt x="2104277" y="1323593"/>
                      <a:pt x="2102608" y="1319640"/>
                    </a:cubicBezTo>
                    <a:cubicBezTo>
                      <a:pt x="2100060" y="1313666"/>
                      <a:pt x="2103135" y="1309449"/>
                      <a:pt x="2103399" y="1304529"/>
                    </a:cubicBezTo>
                    <a:cubicBezTo>
                      <a:pt x="2103838" y="1295656"/>
                      <a:pt x="2104892" y="1286870"/>
                      <a:pt x="2105947" y="1278085"/>
                    </a:cubicBezTo>
                    <a:cubicBezTo>
                      <a:pt x="2106210" y="1276152"/>
                      <a:pt x="2107616" y="1274483"/>
                      <a:pt x="2108406" y="1272550"/>
                    </a:cubicBezTo>
                    <a:cubicBezTo>
                      <a:pt x="2109373" y="1270354"/>
                      <a:pt x="2111481" y="1267630"/>
                      <a:pt x="2110866" y="1265873"/>
                    </a:cubicBezTo>
                    <a:cubicBezTo>
                      <a:pt x="2108582" y="1259021"/>
                      <a:pt x="2111130" y="1252344"/>
                      <a:pt x="2111393" y="1245667"/>
                    </a:cubicBezTo>
                    <a:cubicBezTo>
                      <a:pt x="2111657" y="1239341"/>
                      <a:pt x="2114820" y="1233192"/>
                      <a:pt x="2116225" y="1226866"/>
                    </a:cubicBezTo>
                    <a:cubicBezTo>
                      <a:pt x="2116840" y="1223967"/>
                      <a:pt x="2116050" y="1220716"/>
                      <a:pt x="2116401" y="1217729"/>
                    </a:cubicBezTo>
                    <a:cubicBezTo>
                      <a:pt x="2117455" y="1207626"/>
                      <a:pt x="2117368" y="1197260"/>
                      <a:pt x="2117895" y="1187332"/>
                    </a:cubicBezTo>
                    <a:cubicBezTo>
                      <a:pt x="2118422" y="1177405"/>
                      <a:pt x="2122199" y="1169234"/>
                      <a:pt x="2123693" y="1160097"/>
                    </a:cubicBezTo>
                    <a:cubicBezTo>
                      <a:pt x="2124132" y="1157198"/>
                      <a:pt x="2121760" y="1153948"/>
                      <a:pt x="2121672" y="1150873"/>
                    </a:cubicBezTo>
                    <a:cubicBezTo>
                      <a:pt x="2121321" y="1143054"/>
                      <a:pt x="2121936" y="1135147"/>
                      <a:pt x="2121409" y="1127328"/>
                    </a:cubicBezTo>
                    <a:cubicBezTo>
                      <a:pt x="2121057" y="1122408"/>
                      <a:pt x="2123957" y="1116873"/>
                      <a:pt x="2118949" y="1112568"/>
                    </a:cubicBezTo>
                    <a:cubicBezTo>
                      <a:pt x="2118510" y="1112217"/>
                      <a:pt x="2119125" y="1110811"/>
                      <a:pt x="2118861" y="1110021"/>
                    </a:cubicBezTo>
                    <a:cubicBezTo>
                      <a:pt x="2116928" y="1104925"/>
                      <a:pt x="2127207" y="1104574"/>
                      <a:pt x="2123078" y="1098160"/>
                    </a:cubicBezTo>
                    <a:cubicBezTo>
                      <a:pt x="2120706" y="1094558"/>
                      <a:pt x="2119564" y="1089814"/>
                      <a:pt x="2119037" y="1085509"/>
                    </a:cubicBezTo>
                    <a:cubicBezTo>
                      <a:pt x="2118334" y="1079887"/>
                      <a:pt x="2118773" y="1074176"/>
                      <a:pt x="2118949" y="1068466"/>
                    </a:cubicBezTo>
                    <a:cubicBezTo>
                      <a:pt x="2119037" y="1065391"/>
                      <a:pt x="2117192" y="1061086"/>
                      <a:pt x="2123078" y="1061086"/>
                    </a:cubicBezTo>
                    <a:cubicBezTo>
                      <a:pt x="2123429" y="1061086"/>
                      <a:pt x="2124308" y="1058011"/>
                      <a:pt x="2124044" y="1057836"/>
                    </a:cubicBezTo>
                    <a:cubicBezTo>
                      <a:pt x="2114468" y="1052476"/>
                      <a:pt x="2119212" y="1042110"/>
                      <a:pt x="2117104" y="1034554"/>
                    </a:cubicBezTo>
                    <a:cubicBezTo>
                      <a:pt x="2114732" y="1025857"/>
                      <a:pt x="2113678" y="1015051"/>
                      <a:pt x="2118422" y="1005562"/>
                    </a:cubicBezTo>
                    <a:cubicBezTo>
                      <a:pt x="2118861" y="1004596"/>
                      <a:pt x="2118949" y="1002751"/>
                      <a:pt x="2118334" y="1002136"/>
                    </a:cubicBezTo>
                    <a:cubicBezTo>
                      <a:pt x="2110076" y="994054"/>
                      <a:pt x="2113238" y="985268"/>
                      <a:pt x="2116137" y="976219"/>
                    </a:cubicBezTo>
                    <a:cubicBezTo>
                      <a:pt x="2116928" y="973672"/>
                      <a:pt x="2116665" y="969718"/>
                      <a:pt x="2115171" y="967610"/>
                    </a:cubicBezTo>
                    <a:cubicBezTo>
                      <a:pt x="2109812" y="960054"/>
                      <a:pt x="2108670" y="951708"/>
                      <a:pt x="2108319" y="942835"/>
                    </a:cubicBezTo>
                    <a:cubicBezTo>
                      <a:pt x="2108143" y="938354"/>
                      <a:pt x="2106825" y="933874"/>
                      <a:pt x="2105771" y="929481"/>
                    </a:cubicBezTo>
                    <a:cubicBezTo>
                      <a:pt x="2105419" y="927988"/>
                      <a:pt x="2103047" y="926143"/>
                      <a:pt x="2103399" y="925352"/>
                    </a:cubicBezTo>
                    <a:cubicBezTo>
                      <a:pt x="2107089" y="917797"/>
                      <a:pt x="2103662" y="911647"/>
                      <a:pt x="2100851" y="904882"/>
                    </a:cubicBezTo>
                    <a:cubicBezTo>
                      <a:pt x="2098127" y="898117"/>
                      <a:pt x="2095843" y="890738"/>
                      <a:pt x="2095668" y="883534"/>
                    </a:cubicBezTo>
                    <a:cubicBezTo>
                      <a:pt x="2095140" y="864557"/>
                      <a:pt x="2087761" y="847514"/>
                      <a:pt x="2082753" y="829855"/>
                    </a:cubicBezTo>
                    <a:cubicBezTo>
                      <a:pt x="2082226" y="827834"/>
                      <a:pt x="2081523" y="824935"/>
                      <a:pt x="2082490" y="823617"/>
                    </a:cubicBezTo>
                    <a:cubicBezTo>
                      <a:pt x="2086531" y="817995"/>
                      <a:pt x="2084686" y="815096"/>
                      <a:pt x="2078887" y="812723"/>
                    </a:cubicBezTo>
                    <a:cubicBezTo>
                      <a:pt x="2077745" y="812196"/>
                      <a:pt x="2077306" y="809034"/>
                      <a:pt x="2077130" y="807101"/>
                    </a:cubicBezTo>
                    <a:cubicBezTo>
                      <a:pt x="2076867" y="803147"/>
                      <a:pt x="2077042" y="799282"/>
                      <a:pt x="2077042" y="795328"/>
                    </a:cubicBezTo>
                    <a:cubicBezTo>
                      <a:pt x="2077042" y="789354"/>
                      <a:pt x="2077833" y="783292"/>
                      <a:pt x="2071508" y="779163"/>
                    </a:cubicBezTo>
                    <a:cubicBezTo>
                      <a:pt x="2069048" y="777582"/>
                      <a:pt x="2067730" y="773892"/>
                      <a:pt x="2066676" y="770817"/>
                    </a:cubicBezTo>
                    <a:cubicBezTo>
                      <a:pt x="2063689" y="762471"/>
                      <a:pt x="2064480" y="752544"/>
                      <a:pt x="2056573" y="746130"/>
                    </a:cubicBezTo>
                    <a:cubicBezTo>
                      <a:pt x="2057275" y="728735"/>
                      <a:pt x="2043570" y="716436"/>
                      <a:pt x="2040320" y="700446"/>
                    </a:cubicBezTo>
                    <a:cubicBezTo>
                      <a:pt x="2039617" y="696844"/>
                      <a:pt x="2038738" y="693242"/>
                      <a:pt x="2037684" y="689728"/>
                    </a:cubicBezTo>
                    <a:cubicBezTo>
                      <a:pt x="2035400" y="682349"/>
                      <a:pt x="2035488" y="674617"/>
                      <a:pt x="2029074" y="668204"/>
                    </a:cubicBezTo>
                    <a:cubicBezTo>
                      <a:pt x="2024242" y="663372"/>
                      <a:pt x="2022573" y="655377"/>
                      <a:pt x="2019323" y="648876"/>
                    </a:cubicBezTo>
                    <a:cubicBezTo>
                      <a:pt x="2017302" y="644835"/>
                      <a:pt x="2015369" y="640794"/>
                      <a:pt x="2012909" y="637104"/>
                    </a:cubicBezTo>
                    <a:cubicBezTo>
                      <a:pt x="2010889" y="634117"/>
                      <a:pt x="2006144" y="632272"/>
                      <a:pt x="2011064" y="627703"/>
                    </a:cubicBezTo>
                    <a:cubicBezTo>
                      <a:pt x="2011504" y="627264"/>
                      <a:pt x="2008604" y="623047"/>
                      <a:pt x="2007111" y="620763"/>
                    </a:cubicBezTo>
                    <a:cubicBezTo>
                      <a:pt x="2004300" y="616282"/>
                      <a:pt x="2001049" y="611890"/>
                      <a:pt x="1998501" y="607321"/>
                    </a:cubicBezTo>
                    <a:cubicBezTo>
                      <a:pt x="1990506" y="593177"/>
                      <a:pt x="1982512" y="579032"/>
                      <a:pt x="1974781" y="564712"/>
                    </a:cubicBezTo>
                    <a:cubicBezTo>
                      <a:pt x="1972321" y="560144"/>
                      <a:pt x="1969597" y="555400"/>
                      <a:pt x="1968367" y="550392"/>
                    </a:cubicBezTo>
                    <a:cubicBezTo>
                      <a:pt x="1965644" y="538971"/>
                      <a:pt x="1955629" y="532470"/>
                      <a:pt x="1950533" y="522630"/>
                    </a:cubicBezTo>
                    <a:cubicBezTo>
                      <a:pt x="1946580" y="514987"/>
                      <a:pt x="1940166" y="508574"/>
                      <a:pt x="1935159" y="501458"/>
                    </a:cubicBezTo>
                    <a:cubicBezTo>
                      <a:pt x="1933841" y="499525"/>
                      <a:pt x="1933665" y="496889"/>
                      <a:pt x="1932962" y="494517"/>
                    </a:cubicBezTo>
                    <a:cubicBezTo>
                      <a:pt x="1932435" y="493024"/>
                      <a:pt x="1932260" y="490739"/>
                      <a:pt x="1931205" y="490300"/>
                    </a:cubicBezTo>
                    <a:cubicBezTo>
                      <a:pt x="1921893" y="486435"/>
                      <a:pt x="1919345" y="476946"/>
                      <a:pt x="1913898" y="469830"/>
                    </a:cubicBezTo>
                    <a:cubicBezTo>
                      <a:pt x="1906958" y="460869"/>
                      <a:pt x="1899314" y="452347"/>
                      <a:pt x="1892725" y="443123"/>
                    </a:cubicBezTo>
                    <a:cubicBezTo>
                      <a:pt x="1887278" y="435479"/>
                      <a:pt x="1882095" y="427485"/>
                      <a:pt x="1878230" y="418963"/>
                    </a:cubicBezTo>
                    <a:cubicBezTo>
                      <a:pt x="1876560" y="415273"/>
                      <a:pt x="1875242" y="413340"/>
                      <a:pt x="1871728" y="411056"/>
                    </a:cubicBezTo>
                    <a:cubicBezTo>
                      <a:pt x="1866018" y="407366"/>
                      <a:pt x="1861625" y="401568"/>
                      <a:pt x="1856617" y="396648"/>
                    </a:cubicBezTo>
                    <a:cubicBezTo>
                      <a:pt x="1852049" y="392080"/>
                      <a:pt x="1847129" y="387775"/>
                      <a:pt x="1843000" y="382767"/>
                    </a:cubicBezTo>
                    <a:cubicBezTo>
                      <a:pt x="1840101" y="379253"/>
                      <a:pt x="1839047" y="374157"/>
                      <a:pt x="1835884" y="370995"/>
                    </a:cubicBezTo>
                    <a:cubicBezTo>
                      <a:pt x="1830964" y="365811"/>
                      <a:pt x="1824639" y="361946"/>
                      <a:pt x="1819631" y="356850"/>
                    </a:cubicBezTo>
                    <a:cubicBezTo>
                      <a:pt x="1813657" y="350788"/>
                      <a:pt x="1808825" y="343672"/>
                      <a:pt x="1802763" y="337698"/>
                    </a:cubicBezTo>
                    <a:cubicBezTo>
                      <a:pt x="1794505" y="329616"/>
                      <a:pt x="1785544" y="322236"/>
                      <a:pt x="1777110" y="314417"/>
                    </a:cubicBezTo>
                    <a:cubicBezTo>
                      <a:pt x="1771399" y="309058"/>
                      <a:pt x="1771487" y="308882"/>
                      <a:pt x="1778779" y="306422"/>
                    </a:cubicBezTo>
                    <a:cubicBezTo>
                      <a:pt x="1779570" y="306159"/>
                      <a:pt x="1780185" y="305632"/>
                      <a:pt x="1780888" y="305192"/>
                    </a:cubicBezTo>
                    <a:cubicBezTo>
                      <a:pt x="1780185" y="304753"/>
                      <a:pt x="1779570" y="304050"/>
                      <a:pt x="1778867" y="303874"/>
                    </a:cubicBezTo>
                    <a:cubicBezTo>
                      <a:pt x="1774913" y="302908"/>
                      <a:pt x="1770872" y="301590"/>
                      <a:pt x="1766831" y="301327"/>
                    </a:cubicBezTo>
                    <a:cubicBezTo>
                      <a:pt x="1762263" y="301063"/>
                      <a:pt x="1758748" y="300887"/>
                      <a:pt x="1757167" y="295353"/>
                    </a:cubicBezTo>
                    <a:cubicBezTo>
                      <a:pt x="1755761" y="290345"/>
                      <a:pt x="1748030" y="288676"/>
                      <a:pt x="1749084" y="281472"/>
                    </a:cubicBezTo>
                    <a:cubicBezTo>
                      <a:pt x="1749260" y="280593"/>
                      <a:pt x="1744428" y="277870"/>
                      <a:pt x="1741880" y="277782"/>
                    </a:cubicBezTo>
                    <a:cubicBezTo>
                      <a:pt x="1734676" y="277518"/>
                      <a:pt x="1730635" y="272862"/>
                      <a:pt x="1725891" y="268645"/>
                    </a:cubicBezTo>
                    <a:cubicBezTo>
                      <a:pt x="1722201" y="265307"/>
                      <a:pt x="1718072" y="262320"/>
                      <a:pt x="1714031" y="259333"/>
                    </a:cubicBezTo>
                    <a:cubicBezTo>
                      <a:pt x="1712449" y="258190"/>
                      <a:pt x="1709550" y="257927"/>
                      <a:pt x="1708847" y="256433"/>
                    </a:cubicBezTo>
                    <a:cubicBezTo>
                      <a:pt x="1704279" y="247121"/>
                      <a:pt x="1694791" y="244749"/>
                      <a:pt x="1686972" y="239917"/>
                    </a:cubicBezTo>
                    <a:cubicBezTo>
                      <a:pt x="1676342" y="233328"/>
                      <a:pt x="1668522" y="222961"/>
                      <a:pt x="1656838" y="217690"/>
                    </a:cubicBezTo>
                    <a:cubicBezTo>
                      <a:pt x="1648931" y="214088"/>
                      <a:pt x="1640761" y="210574"/>
                      <a:pt x="1637598" y="201261"/>
                    </a:cubicBezTo>
                    <a:cubicBezTo>
                      <a:pt x="1637334" y="200558"/>
                      <a:pt x="1636104" y="199328"/>
                      <a:pt x="1635841" y="199504"/>
                    </a:cubicBezTo>
                    <a:cubicBezTo>
                      <a:pt x="1625474" y="204424"/>
                      <a:pt x="1624069" y="193091"/>
                      <a:pt x="1618446" y="189665"/>
                    </a:cubicBezTo>
                    <a:cubicBezTo>
                      <a:pt x="1614229" y="187029"/>
                      <a:pt x="1611769" y="182636"/>
                      <a:pt x="1605356" y="182812"/>
                    </a:cubicBezTo>
                    <a:cubicBezTo>
                      <a:pt x="1601051" y="182988"/>
                      <a:pt x="1596746" y="178683"/>
                      <a:pt x="1592266" y="176926"/>
                    </a:cubicBezTo>
                    <a:cubicBezTo>
                      <a:pt x="1585501" y="174202"/>
                      <a:pt x="1581020" y="166647"/>
                      <a:pt x="1572586" y="167525"/>
                    </a:cubicBezTo>
                    <a:cubicBezTo>
                      <a:pt x="1564592" y="154084"/>
                      <a:pt x="1547723" y="157861"/>
                      <a:pt x="1537093" y="149252"/>
                    </a:cubicBezTo>
                    <a:cubicBezTo>
                      <a:pt x="1531998" y="145123"/>
                      <a:pt x="1526375" y="141433"/>
                      <a:pt x="1520401" y="138885"/>
                    </a:cubicBezTo>
                    <a:cubicBezTo>
                      <a:pt x="1515833" y="136952"/>
                      <a:pt x="1513812" y="130890"/>
                      <a:pt x="1506344" y="132735"/>
                    </a:cubicBezTo>
                    <a:cubicBezTo>
                      <a:pt x="1502215" y="133790"/>
                      <a:pt x="1496417" y="128167"/>
                      <a:pt x="1491321" y="125707"/>
                    </a:cubicBezTo>
                    <a:cubicBezTo>
                      <a:pt x="1481921" y="121051"/>
                      <a:pt x="1471203" y="120524"/>
                      <a:pt x="1462154" y="113320"/>
                    </a:cubicBezTo>
                    <a:cubicBezTo>
                      <a:pt x="1456180" y="108488"/>
                      <a:pt x="1445813" y="109015"/>
                      <a:pt x="1437379" y="107258"/>
                    </a:cubicBezTo>
                    <a:cubicBezTo>
                      <a:pt x="1432196" y="106203"/>
                      <a:pt x="1432284" y="106203"/>
                      <a:pt x="1429297" y="97945"/>
                    </a:cubicBezTo>
                    <a:cubicBezTo>
                      <a:pt x="1428770" y="96540"/>
                      <a:pt x="1425080" y="94870"/>
                      <a:pt x="1424992" y="95046"/>
                    </a:cubicBezTo>
                    <a:cubicBezTo>
                      <a:pt x="1416997" y="104886"/>
                      <a:pt x="1408036" y="97418"/>
                      <a:pt x="1400920" y="94870"/>
                    </a:cubicBezTo>
                    <a:cubicBezTo>
                      <a:pt x="1390026" y="91005"/>
                      <a:pt x="1379747" y="85909"/>
                      <a:pt x="1367887" y="86173"/>
                    </a:cubicBezTo>
                    <a:cubicBezTo>
                      <a:pt x="1367448" y="86173"/>
                      <a:pt x="1366833" y="86349"/>
                      <a:pt x="1366569" y="86173"/>
                    </a:cubicBezTo>
                    <a:cubicBezTo>
                      <a:pt x="1357608" y="77739"/>
                      <a:pt x="1345836" y="78969"/>
                      <a:pt x="1335030" y="76860"/>
                    </a:cubicBezTo>
                    <a:cubicBezTo>
                      <a:pt x="1329407" y="75718"/>
                      <a:pt x="1323784" y="74488"/>
                      <a:pt x="1318249" y="73170"/>
                    </a:cubicBezTo>
                    <a:cubicBezTo>
                      <a:pt x="1317020" y="72907"/>
                      <a:pt x="1315877" y="71940"/>
                      <a:pt x="1314735" y="71326"/>
                    </a:cubicBezTo>
                    <a:cubicBezTo>
                      <a:pt x="1315702" y="70359"/>
                      <a:pt x="1316492" y="69393"/>
                      <a:pt x="1317547" y="68602"/>
                    </a:cubicBezTo>
                    <a:cubicBezTo>
                      <a:pt x="1318162" y="68163"/>
                      <a:pt x="1319128" y="68251"/>
                      <a:pt x="1319831" y="67899"/>
                    </a:cubicBezTo>
                    <a:cubicBezTo>
                      <a:pt x="1321237" y="67284"/>
                      <a:pt x="1322554" y="66494"/>
                      <a:pt x="1323872" y="65791"/>
                    </a:cubicBezTo>
                    <a:cubicBezTo>
                      <a:pt x="1321764" y="64912"/>
                      <a:pt x="1319392" y="63067"/>
                      <a:pt x="1317635" y="63507"/>
                    </a:cubicBezTo>
                    <a:cubicBezTo>
                      <a:pt x="1314560" y="64209"/>
                      <a:pt x="1311836" y="66230"/>
                      <a:pt x="1309025" y="67987"/>
                    </a:cubicBezTo>
                    <a:cubicBezTo>
                      <a:pt x="1304896" y="70535"/>
                      <a:pt x="1301645" y="70974"/>
                      <a:pt x="1296550" y="68339"/>
                    </a:cubicBezTo>
                    <a:cubicBezTo>
                      <a:pt x="1289785" y="64736"/>
                      <a:pt x="1282493" y="60256"/>
                      <a:pt x="1273620" y="65000"/>
                    </a:cubicBezTo>
                    <a:cubicBezTo>
                      <a:pt x="1270633" y="66581"/>
                      <a:pt x="1265537" y="63946"/>
                      <a:pt x="1261408" y="63682"/>
                    </a:cubicBezTo>
                    <a:cubicBezTo>
                      <a:pt x="1255258" y="63331"/>
                      <a:pt x="1249548" y="58411"/>
                      <a:pt x="1242871" y="62540"/>
                    </a:cubicBezTo>
                    <a:cubicBezTo>
                      <a:pt x="1241377" y="63507"/>
                      <a:pt x="1238654" y="62452"/>
                      <a:pt x="1236545" y="62364"/>
                    </a:cubicBezTo>
                    <a:cubicBezTo>
                      <a:pt x="1236721" y="60783"/>
                      <a:pt x="1236985" y="59290"/>
                      <a:pt x="1237160" y="57708"/>
                    </a:cubicBezTo>
                    <a:cubicBezTo>
                      <a:pt x="1233734" y="57620"/>
                      <a:pt x="1229869" y="56478"/>
                      <a:pt x="1226882" y="57620"/>
                    </a:cubicBezTo>
                    <a:cubicBezTo>
                      <a:pt x="1215636" y="61662"/>
                      <a:pt x="1204830" y="61310"/>
                      <a:pt x="1193936" y="56654"/>
                    </a:cubicBezTo>
                    <a:cubicBezTo>
                      <a:pt x="1192355" y="55951"/>
                      <a:pt x="1189895" y="57445"/>
                      <a:pt x="1187875" y="57445"/>
                    </a:cubicBezTo>
                    <a:cubicBezTo>
                      <a:pt x="1176717" y="57093"/>
                      <a:pt x="1165384" y="55512"/>
                      <a:pt x="1154314" y="56566"/>
                    </a:cubicBezTo>
                    <a:cubicBezTo>
                      <a:pt x="1144387" y="57532"/>
                      <a:pt x="1135514" y="55775"/>
                      <a:pt x="1126641" y="52349"/>
                    </a:cubicBezTo>
                    <a:cubicBezTo>
                      <a:pt x="1125762" y="51998"/>
                      <a:pt x="1124005" y="52525"/>
                      <a:pt x="1123214" y="53315"/>
                    </a:cubicBezTo>
                    <a:cubicBezTo>
                      <a:pt x="1116713" y="58938"/>
                      <a:pt x="1108894" y="57620"/>
                      <a:pt x="1101339" y="57445"/>
                    </a:cubicBezTo>
                    <a:cubicBezTo>
                      <a:pt x="1092026" y="57357"/>
                      <a:pt x="1082801" y="60783"/>
                      <a:pt x="1073313" y="57708"/>
                    </a:cubicBezTo>
                    <a:cubicBezTo>
                      <a:pt x="1067866" y="55951"/>
                      <a:pt x="1060135" y="57796"/>
                      <a:pt x="1056445" y="54545"/>
                    </a:cubicBezTo>
                    <a:cubicBezTo>
                      <a:pt x="1045815" y="45409"/>
                      <a:pt x="1035975" y="53140"/>
                      <a:pt x="1025872" y="53579"/>
                    </a:cubicBezTo>
                    <a:cubicBezTo>
                      <a:pt x="1024115" y="53667"/>
                      <a:pt x="1022270" y="53491"/>
                      <a:pt x="1020513" y="53491"/>
                    </a:cubicBezTo>
                    <a:cubicBezTo>
                      <a:pt x="1017262" y="53315"/>
                      <a:pt x="1014012" y="52876"/>
                      <a:pt x="1010761" y="53052"/>
                    </a:cubicBezTo>
                    <a:cubicBezTo>
                      <a:pt x="1002239" y="53491"/>
                      <a:pt x="993630" y="55424"/>
                      <a:pt x="985372" y="54370"/>
                    </a:cubicBezTo>
                    <a:cubicBezTo>
                      <a:pt x="982121" y="53930"/>
                      <a:pt x="980364" y="53491"/>
                      <a:pt x="976850" y="54633"/>
                    </a:cubicBezTo>
                    <a:cubicBezTo>
                      <a:pt x="962530" y="59553"/>
                      <a:pt x="948034" y="58411"/>
                      <a:pt x="933801" y="53491"/>
                    </a:cubicBezTo>
                    <a:cubicBezTo>
                      <a:pt x="932396" y="53052"/>
                      <a:pt x="930814" y="53140"/>
                      <a:pt x="929321" y="53052"/>
                    </a:cubicBezTo>
                    <a:cubicBezTo>
                      <a:pt x="930024" y="54370"/>
                      <a:pt x="931254" y="55688"/>
                      <a:pt x="931166" y="56918"/>
                    </a:cubicBezTo>
                    <a:cubicBezTo>
                      <a:pt x="931078" y="58060"/>
                      <a:pt x="929145" y="60168"/>
                      <a:pt x="928618" y="59992"/>
                    </a:cubicBezTo>
                    <a:cubicBezTo>
                      <a:pt x="918691" y="56390"/>
                      <a:pt x="909642" y="60168"/>
                      <a:pt x="900329" y="62716"/>
                    </a:cubicBezTo>
                    <a:cubicBezTo>
                      <a:pt x="899099" y="63067"/>
                      <a:pt x="896903" y="63243"/>
                      <a:pt x="896551" y="62716"/>
                    </a:cubicBezTo>
                    <a:cubicBezTo>
                      <a:pt x="889874" y="51998"/>
                      <a:pt x="881792" y="61398"/>
                      <a:pt x="877663" y="63770"/>
                    </a:cubicBezTo>
                    <a:cubicBezTo>
                      <a:pt x="869756" y="68426"/>
                      <a:pt x="864397" y="66581"/>
                      <a:pt x="857808" y="62892"/>
                    </a:cubicBezTo>
                    <a:cubicBezTo>
                      <a:pt x="854821" y="61222"/>
                      <a:pt x="851570" y="57972"/>
                      <a:pt x="847617" y="61222"/>
                    </a:cubicBezTo>
                    <a:cubicBezTo>
                      <a:pt x="846650" y="62013"/>
                      <a:pt x="845772" y="63067"/>
                      <a:pt x="844806" y="63946"/>
                    </a:cubicBezTo>
                    <a:cubicBezTo>
                      <a:pt x="845860" y="64385"/>
                      <a:pt x="846914" y="65088"/>
                      <a:pt x="848056" y="65264"/>
                    </a:cubicBezTo>
                    <a:cubicBezTo>
                      <a:pt x="850165" y="65615"/>
                      <a:pt x="852449" y="65176"/>
                      <a:pt x="854382" y="65879"/>
                    </a:cubicBezTo>
                    <a:cubicBezTo>
                      <a:pt x="855699" y="66406"/>
                      <a:pt x="856578" y="68251"/>
                      <a:pt x="857632" y="69481"/>
                    </a:cubicBezTo>
                    <a:cubicBezTo>
                      <a:pt x="856490" y="69832"/>
                      <a:pt x="855348" y="70359"/>
                      <a:pt x="854118" y="70535"/>
                    </a:cubicBezTo>
                    <a:cubicBezTo>
                      <a:pt x="842609" y="72204"/>
                      <a:pt x="831452" y="78002"/>
                      <a:pt x="819328" y="73346"/>
                    </a:cubicBezTo>
                    <a:cubicBezTo>
                      <a:pt x="818098" y="72907"/>
                      <a:pt x="815550" y="74928"/>
                      <a:pt x="814232" y="76333"/>
                    </a:cubicBezTo>
                    <a:cubicBezTo>
                      <a:pt x="808873" y="81868"/>
                      <a:pt x="802196" y="83801"/>
                      <a:pt x="794992" y="83537"/>
                    </a:cubicBezTo>
                    <a:cubicBezTo>
                      <a:pt x="788843" y="83361"/>
                      <a:pt x="783835" y="85382"/>
                      <a:pt x="778476" y="88106"/>
                    </a:cubicBezTo>
                    <a:cubicBezTo>
                      <a:pt x="770920" y="91883"/>
                      <a:pt x="762574" y="93904"/>
                      <a:pt x="754492" y="96627"/>
                    </a:cubicBezTo>
                    <a:cubicBezTo>
                      <a:pt x="753701" y="96891"/>
                      <a:pt x="752295" y="97067"/>
                      <a:pt x="752032" y="96715"/>
                    </a:cubicBezTo>
                    <a:cubicBezTo>
                      <a:pt x="745355" y="87666"/>
                      <a:pt x="744476" y="96627"/>
                      <a:pt x="740523" y="99614"/>
                    </a:cubicBezTo>
                    <a:cubicBezTo>
                      <a:pt x="735515" y="103392"/>
                      <a:pt x="729014" y="105501"/>
                      <a:pt x="722777" y="107082"/>
                    </a:cubicBezTo>
                    <a:cubicBezTo>
                      <a:pt x="716188" y="108751"/>
                      <a:pt x="709247" y="109454"/>
                      <a:pt x="702482" y="109718"/>
                    </a:cubicBezTo>
                    <a:cubicBezTo>
                      <a:pt x="697035" y="109893"/>
                      <a:pt x="698441" y="111475"/>
                      <a:pt x="700462" y="114374"/>
                    </a:cubicBezTo>
                    <a:cubicBezTo>
                      <a:pt x="700725" y="114725"/>
                      <a:pt x="698529" y="117712"/>
                      <a:pt x="698090" y="117537"/>
                    </a:cubicBezTo>
                    <a:cubicBezTo>
                      <a:pt x="690886" y="115340"/>
                      <a:pt x="686142" y="120787"/>
                      <a:pt x="680607" y="123071"/>
                    </a:cubicBezTo>
                    <a:cubicBezTo>
                      <a:pt x="669801" y="127640"/>
                      <a:pt x="657413" y="128518"/>
                      <a:pt x="648013" y="136162"/>
                    </a:cubicBezTo>
                    <a:cubicBezTo>
                      <a:pt x="640897" y="142048"/>
                      <a:pt x="632814" y="145650"/>
                      <a:pt x="624556" y="149252"/>
                    </a:cubicBezTo>
                    <a:cubicBezTo>
                      <a:pt x="615419" y="153205"/>
                      <a:pt x="606458" y="157071"/>
                      <a:pt x="596267" y="157071"/>
                    </a:cubicBezTo>
                    <a:cubicBezTo>
                      <a:pt x="595476" y="157071"/>
                      <a:pt x="594774" y="158476"/>
                      <a:pt x="593983" y="159267"/>
                    </a:cubicBezTo>
                    <a:cubicBezTo>
                      <a:pt x="596619" y="159619"/>
                      <a:pt x="599606" y="160146"/>
                      <a:pt x="597761" y="163660"/>
                    </a:cubicBezTo>
                    <a:cubicBezTo>
                      <a:pt x="597146" y="164802"/>
                      <a:pt x="593807" y="164187"/>
                      <a:pt x="591875" y="164890"/>
                    </a:cubicBezTo>
                    <a:cubicBezTo>
                      <a:pt x="589590" y="165768"/>
                      <a:pt x="587570" y="167174"/>
                      <a:pt x="585461" y="168404"/>
                    </a:cubicBezTo>
                    <a:cubicBezTo>
                      <a:pt x="578433" y="172445"/>
                      <a:pt x="571756" y="178595"/>
                      <a:pt x="564201" y="179913"/>
                    </a:cubicBezTo>
                    <a:cubicBezTo>
                      <a:pt x="557875" y="181055"/>
                      <a:pt x="554361" y="184130"/>
                      <a:pt x="550232" y="187820"/>
                    </a:cubicBezTo>
                    <a:cubicBezTo>
                      <a:pt x="545927" y="191685"/>
                      <a:pt x="542940" y="197923"/>
                      <a:pt x="535384" y="196429"/>
                    </a:cubicBezTo>
                    <a:cubicBezTo>
                      <a:pt x="534242" y="196166"/>
                      <a:pt x="532397" y="197835"/>
                      <a:pt x="531343" y="198977"/>
                    </a:cubicBezTo>
                    <a:cubicBezTo>
                      <a:pt x="521767" y="209607"/>
                      <a:pt x="513158" y="215757"/>
                      <a:pt x="502176" y="219886"/>
                    </a:cubicBezTo>
                    <a:cubicBezTo>
                      <a:pt x="500331" y="220589"/>
                      <a:pt x="498222" y="221468"/>
                      <a:pt x="496905" y="222961"/>
                    </a:cubicBezTo>
                    <a:cubicBezTo>
                      <a:pt x="484517" y="237193"/>
                      <a:pt x="472833" y="244749"/>
                      <a:pt x="456668" y="248702"/>
                    </a:cubicBezTo>
                    <a:cubicBezTo>
                      <a:pt x="455877" y="248878"/>
                      <a:pt x="455174" y="249317"/>
                      <a:pt x="454383" y="249581"/>
                    </a:cubicBezTo>
                    <a:cubicBezTo>
                      <a:pt x="455174" y="250196"/>
                      <a:pt x="455965" y="250986"/>
                      <a:pt x="456843" y="251250"/>
                    </a:cubicBezTo>
                    <a:cubicBezTo>
                      <a:pt x="458073" y="251514"/>
                      <a:pt x="459479" y="251162"/>
                      <a:pt x="460797" y="251338"/>
                    </a:cubicBezTo>
                    <a:cubicBezTo>
                      <a:pt x="462027" y="251514"/>
                      <a:pt x="463169" y="252041"/>
                      <a:pt x="464311" y="252392"/>
                    </a:cubicBezTo>
                    <a:cubicBezTo>
                      <a:pt x="463344" y="252919"/>
                      <a:pt x="462466" y="253710"/>
                      <a:pt x="461499" y="253886"/>
                    </a:cubicBezTo>
                    <a:cubicBezTo>
                      <a:pt x="452275" y="255994"/>
                      <a:pt x="446389" y="262583"/>
                      <a:pt x="440239" y="268997"/>
                    </a:cubicBezTo>
                    <a:cubicBezTo>
                      <a:pt x="439097" y="270226"/>
                      <a:pt x="437779" y="271984"/>
                      <a:pt x="436373" y="272159"/>
                    </a:cubicBezTo>
                    <a:cubicBezTo>
                      <a:pt x="425040" y="273477"/>
                      <a:pt x="419418" y="282262"/>
                      <a:pt x="414146" y="290345"/>
                    </a:cubicBezTo>
                    <a:cubicBezTo>
                      <a:pt x="409929" y="296846"/>
                      <a:pt x="404922" y="298955"/>
                      <a:pt x="397893" y="298515"/>
                    </a:cubicBezTo>
                    <a:cubicBezTo>
                      <a:pt x="396136" y="298428"/>
                      <a:pt x="394291" y="298164"/>
                      <a:pt x="392710" y="298603"/>
                    </a:cubicBezTo>
                    <a:cubicBezTo>
                      <a:pt x="392007" y="298867"/>
                      <a:pt x="391216" y="300712"/>
                      <a:pt x="391392" y="301678"/>
                    </a:cubicBezTo>
                    <a:cubicBezTo>
                      <a:pt x="391568" y="302469"/>
                      <a:pt x="393061" y="303611"/>
                      <a:pt x="393940" y="303611"/>
                    </a:cubicBezTo>
                    <a:cubicBezTo>
                      <a:pt x="395609" y="303523"/>
                      <a:pt x="397278" y="302732"/>
                      <a:pt x="398948" y="302293"/>
                    </a:cubicBezTo>
                    <a:cubicBezTo>
                      <a:pt x="398157" y="304050"/>
                      <a:pt x="397805" y="306334"/>
                      <a:pt x="396400" y="307652"/>
                    </a:cubicBezTo>
                    <a:cubicBezTo>
                      <a:pt x="387614" y="315823"/>
                      <a:pt x="379005" y="324257"/>
                      <a:pt x="369692" y="331724"/>
                    </a:cubicBezTo>
                    <a:cubicBezTo>
                      <a:pt x="359765" y="339543"/>
                      <a:pt x="355196" y="351930"/>
                      <a:pt x="344918" y="359310"/>
                    </a:cubicBezTo>
                    <a:cubicBezTo>
                      <a:pt x="338504" y="363966"/>
                      <a:pt x="332091" y="368623"/>
                      <a:pt x="325063" y="373982"/>
                    </a:cubicBezTo>
                    <a:cubicBezTo>
                      <a:pt x="323305" y="374860"/>
                      <a:pt x="322163" y="375124"/>
                      <a:pt x="321109" y="375387"/>
                    </a:cubicBezTo>
                    <a:cubicBezTo>
                      <a:pt x="321285" y="376002"/>
                      <a:pt x="321461" y="376530"/>
                      <a:pt x="321636" y="377145"/>
                    </a:cubicBezTo>
                    <a:cubicBezTo>
                      <a:pt x="323042" y="376354"/>
                      <a:pt x="324360" y="375563"/>
                      <a:pt x="325765" y="374685"/>
                    </a:cubicBezTo>
                    <a:cubicBezTo>
                      <a:pt x="329982" y="375651"/>
                      <a:pt x="328928" y="377935"/>
                      <a:pt x="326908" y="380044"/>
                    </a:cubicBezTo>
                    <a:cubicBezTo>
                      <a:pt x="320582" y="386545"/>
                      <a:pt x="314520" y="393485"/>
                      <a:pt x="307492" y="399196"/>
                    </a:cubicBezTo>
                    <a:cubicBezTo>
                      <a:pt x="297389" y="407366"/>
                      <a:pt x="289921" y="416503"/>
                      <a:pt x="284913" y="429066"/>
                    </a:cubicBezTo>
                    <a:cubicBezTo>
                      <a:pt x="281575" y="437588"/>
                      <a:pt x="274547" y="445495"/>
                      <a:pt x="266288" y="451381"/>
                    </a:cubicBezTo>
                    <a:cubicBezTo>
                      <a:pt x="263741" y="453226"/>
                      <a:pt x="262335" y="456652"/>
                      <a:pt x="260666" y="459463"/>
                    </a:cubicBezTo>
                    <a:cubicBezTo>
                      <a:pt x="254692" y="469127"/>
                      <a:pt x="249860" y="479670"/>
                      <a:pt x="239493" y="485907"/>
                    </a:cubicBezTo>
                    <a:cubicBezTo>
                      <a:pt x="238439" y="486522"/>
                      <a:pt x="236769" y="487840"/>
                      <a:pt x="236857" y="488631"/>
                    </a:cubicBezTo>
                    <a:cubicBezTo>
                      <a:pt x="238351" y="502512"/>
                      <a:pt x="223591" y="507168"/>
                      <a:pt x="220077" y="518238"/>
                    </a:cubicBezTo>
                    <a:cubicBezTo>
                      <a:pt x="219023" y="521576"/>
                      <a:pt x="216475" y="525178"/>
                      <a:pt x="213664" y="527287"/>
                    </a:cubicBezTo>
                    <a:cubicBezTo>
                      <a:pt x="205669" y="533173"/>
                      <a:pt x="203297" y="542310"/>
                      <a:pt x="200135" y="550568"/>
                    </a:cubicBezTo>
                    <a:cubicBezTo>
                      <a:pt x="196093" y="561374"/>
                      <a:pt x="190207" y="570950"/>
                      <a:pt x="184233" y="580702"/>
                    </a:cubicBezTo>
                    <a:cubicBezTo>
                      <a:pt x="179313" y="588609"/>
                      <a:pt x="175535" y="597218"/>
                      <a:pt x="170967" y="605301"/>
                    </a:cubicBezTo>
                    <a:cubicBezTo>
                      <a:pt x="168595" y="609606"/>
                      <a:pt x="165608" y="613559"/>
                      <a:pt x="162797" y="617688"/>
                    </a:cubicBezTo>
                    <a:cubicBezTo>
                      <a:pt x="162094" y="618742"/>
                      <a:pt x="160425" y="619884"/>
                      <a:pt x="160600" y="620675"/>
                    </a:cubicBezTo>
                    <a:cubicBezTo>
                      <a:pt x="163500" y="630866"/>
                      <a:pt x="153836" y="635435"/>
                      <a:pt x="150761" y="642902"/>
                    </a:cubicBezTo>
                    <a:cubicBezTo>
                      <a:pt x="147862" y="650018"/>
                      <a:pt x="146807" y="659067"/>
                      <a:pt x="141712" y="663723"/>
                    </a:cubicBezTo>
                    <a:cubicBezTo>
                      <a:pt x="134508" y="670313"/>
                      <a:pt x="132751" y="678922"/>
                      <a:pt x="132311" y="686126"/>
                    </a:cubicBezTo>
                    <a:cubicBezTo>
                      <a:pt x="131521" y="698777"/>
                      <a:pt x="124053" y="708353"/>
                      <a:pt x="120803" y="719598"/>
                    </a:cubicBezTo>
                    <a:cubicBezTo>
                      <a:pt x="118694" y="726890"/>
                      <a:pt x="115356" y="734007"/>
                      <a:pt x="112544" y="741035"/>
                    </a:cubicBezTo>
                    <a:cubicBezTo>
                      <a:pt x="107888" y="752719"/>
                      <a:pt x="104725" y="764843"/>
                      <a:pt x="100157" y="776528"/>
                    </a:cubicBezTo>
                    <a:cubicBezTo>
                      <a:pt x="87418" y="782414"/>
                      <a:pt x="93480" y="793923"/>
                      <a:pt x="92426" y="803147"/>
                    </a:cubicBezTo>
                    <a:cubicBezTo>
                      <a:pt x="91987" y="807013"/>
                      <a:pt x="92514" y="810527"/>
                      <a:pt x="87242" y="811494"/>
                    </a:cubicBezTo>
                    <a:cubicBezTo>
                      <a:pt x="86012" y="811757"/>
                      <a:pt x="85310" y="814832"/>
                      <a:pt x="83728" y="817292"/>
                    </a:cubicBezTo>
                    <a:cubicBezTo>
                      <a:pt x="82674" y="818785"/>
                      <a:pt x="82235" y="819664"/>
                      <a:pt x="81093" y="820542"/>
                    </a:cubicBezTo>
                    <a:cubicBezTo>
                      <a:pt x="80390" y="821333"/>
                      <a:pt x="80302" y="822124"/>
                      <a:pt x="80214" y="823002"/>
                    </a:cubicBezTo>
                    <a:cubicBezTo>
                      <a:pt x="80741" y="822212"/>
                      <a:pt x="81180" y="821421"/>
                      <a:pt x="82410" y="820542"/>
                    </a:cubicBezTo>
                    <a:cubicBezTo>
                      <a:pt x="83553" y="819840"/>
                      <a:pt x="83992" y="818961"/>
                      <a:pt x="84431" y="818083"/>
                    </a:cubicBezTo>
                    <a:moveTo>
                      <a:pt x="2090045" y="824672"/>
                    </a:moveTo>
                    <a:cubicBezTo>
                      <a:pt x="2089254" y="824584"/>
                      <a:pt x="2088463" y="824584"/>
                      <a:pt x="2087585" y="824496"/>
                    </a:cubicBezTo>
                    <a:cubicBezTo>
                      <a:pt x="2088376" y="825023"/>
                      <a:pt x="2089166" y="825462"/>
                      <a:pt x="2090045" y="827307"/>
                    </a:cubicBezTo>
                    <a:cubicBezTo>
                      <a:pt x="2090836" y="827395"/>
                      <a:pt x="2091626" y="827395"/>
                      <a:pt x="2092505" y="827483"/>
                    </a:cubicBezTo>
                    <a:cubicBezTo>
                      <a:pt x="2091714" y="826956"/>
                      <a:pt x="2090923" y="826517"/>
                      <a:pt x="2090045" y="824672"/>
                    </a:cubicBezTo>
                    <a:moveTo>
                      <a:pt x="2032413" y="614965"/>
                    </a:moveTo>
                    <a:cubicBezTo>
                      <a:pt x="2033555" y="615404"/>
                      <a:pt x="2034785" y="616370"/>
                      <a:pt x="2035663" y="616195"/>
                    </a:cubicBezTo>
                    <a:cubicBezTo>
                      <a:pt x="2037333" y="615755"/>
                      <a:pt x="2038738" y="614613"/>
                      <a:pt x="2040232" y="613735"/>
                    </a:cubicBezTo>
                    <a:cubicBezTo>
                      <a:pt x="2038738" y="612856"/>
                      <a:pt x="2037245" y="611714"/>
                      <a:pt x="2035663" y="611275"/>
                    </a:cubicBezTo>
                    <a:cubicBezTo>
                      <a:pt x="2034785" y="610836"/>
                      <a:pt x="2033467" y="611890"/>
                      <a:pt x="2032413" y="614965"/>
                    </a:cubicBezTo>
                    <a:moveTo>
                      <a:pt x="31982" y="1278261"/>
                    </a:moveTo>
                    <a:cubicBezTo>
                      <a:pt x="32510" y="1276152"/>
                      <a:pt x="33037" y="1274132"/>
                      <a:pt x="33564" y="1272023"/>
                    </a:cubicBezTo>
                    <a:cubicBezTo>
                      <a:pt x="31807" y="1272726"/>
                      <a:pt x="30050" y="1273429"/>
                      <a:pt x="28205" y="1274132"/>
                    </a:cubicBezTo>
                    <a:cubicBezTo>
                      <a:pt x="29083" y="1275889"/>
                      <a:pt x="29874" y="1277734"/>
                      <a:pt x="31982" y="1278261"/>
                    </a:cubicBezTo>
                    <a:moveTo>
                      <a:pt x="700550" y="80111"/>
                    </a:moveTo>
                    <a:cubicBezTo>
                      <a:pt x="699495" y="79672"/>
                      <a:pt x="697826" y="78617"/>
                      <a:pt x="697387" y="78969"/>
                    </a:cubicBezTo>
                    <a:cubicBezTo>
                      <a:pt x="696421" y="79847"/>
                      <a:pt x="695103" y="81956"/>
                      <a:pt x="695454" y="82571"/>
                    </a:cubicBezTo>
                    <a:cubicBezTo>
                      <a:pt x="696421" y="84064"/>
                      <a:pt x="698178" y="85031"/>
                      <a:pt x="699671" y="86261"/>
                    </a:cubicBezTo>
                    <a:cubicBezTo>
                      <a:pt x="699935" y="85031"/>
                      <a:pt x="700286" y="83889"/>
                      <a:pt x="700550" y="80111"/>
                    </a:cubicBezTo>
                    <a:moveTo>
                      <a:pt x="2154354" y="1103871"/>
                    </a:moveTo>
                    <a:cubicBezTo>
                      <a:pt x="2152421" y="1104047"/>
                      <a:pt x="2150400" y="1104310"/>
                      <a:pt x="2148468" y="1104486"/>
                    </a:cubicBezTo>
                    <a:cubicBezTo>
                      <a:pt x="2149522" y="1105979"/>
                      <a:pt x="2150225" y="1108088"/>
                      <a:pt x="2151630" y="1108703"/>
                    </a:cubicBezTo>
                    <a:cubicBezTo>
                      <a:pt x="2154530" y="1110021"/>
                      <a:pt x="2156023" y="1108439"/>
                      <a:pt x="2154354" y="1103871"/>
                    </a:cubicBezTo>
                    <a:moveTo>
                      <a:pt x="2135992" y="912525"/>
                    </a:moveTo>
                    <a:cubicBezTo>
                      <a:pt x="2134675" y="913580"/>
                      <a:pt x="2133357" y="914634"/>
                      <a:pt x="2132039" y="915688"/>
                    </a:cubicBezTo>
                    <a:cubicBezTo>
                      <a:pt x="2132830" y="916391"/>
                      <a:pt x="2133708" y="917094"/>
                      <a:pt x="2134499" y="917797"/>
                    </a:cubicBezTo>
                    <a:cubicBezTo>
                      <a:pt x="2135905" y="916040"/>
                      <a:pt x="2137222" y="914283"/>
                      <a:pt x="2135992" y="912525"/>
                    </a:cubicBezTo>
                    <a:moveTo>
                      <a:pt x="34618" y="913843"/>
                    </a:moveTo>
                    <a:cubicBezTo>
                      <a:pt x="36111" y="913140"/>
                      <a:pt x="37693" y="912525"/>
                      <a:pt x="39186" y="911823"/>
                    </a:cubicBezTo>
                    <a:cubicBezTo>
                      <a:pt x="38571" y="911208"/>
                      <a:pt x="38132" y="910241"/>
                      <a:pt x="37341" y="909890"/>
                    </a:cubicBezTo>
                    <a:cubicBezTo>
                      <a:pt x="35936" y="909363"/>
                      <a:pt x="35057" y="910153"/>
                      <a:pt x="34618" y="913843"/>
                    </a:cubicBezTo>
                    <a:moveTo>
                      <a:pt x="1234086" y="31616"/>
                    </a:moveTo>
                    <a:cubicBezTo>
                      <a:pt x="1234525" y="30474"/>
                      <a:pt x="1235403" y="29331"/>
                      <a:pt x="1235316" y="28277"/>
                    </a:cubicBezTo>
                    <a:cubicBezTo>
                      <a:pt x="1235228" y="26784"/>
                      <a:pt x="1234437" y="25378"/>
                      <a:pt x="1233998" y="23884"/>
                    </a:cubicBezTo>
                    <a:cubicBezTo>
                      <a:pt x="1233383" y="24499"/>
                      <a:pt x="1232856" y="25202"/>
                      <a:pt x="1232153" y="25729"/>
                    </a:cubicBezTo>
                    <a:cubicBezTo>
                      <a:pt x="1228990" y="27662"/>
                      <a:pt x="1231450" y="28892"/>
                      <a:pt x="1234086" y="31616"/>
                    </a:cubicBezTo>
                    <a:moveTo>
                      <a:pt x="1473926" y="82659"/>
                    </a:moveTo>
                    <a:cubicBezTo>
                      <a:pt x="1472433" y="83274"/>
                      <a:pt x="1471027" y="83889"/>
                      <a:pt x="1469534" y="84416"/>
                    </a:cubicBezTo>
                    <a:cubicBezTo>
                      <a:pt x="1470412" y="85909"/>
                      <a:pt x="1471379" y="87315"/>
                      <a:pt x="1472257" y="88808"/>
                    </a:cubicBezTo>
                    <a:cubicBezTo>
                      <a:pt x="1472872" y="87666"/>
                      <a:pt x="1473399" y="86524"/>
                      <a:pt x="1473926" y="82659"/>
                    </a:cubicBezTo>
                    <a:moveTo>
                      <a:pt x="594334" y="133790"/>
                    </a:moveTo>
                    <a:cubicBezTo>
                      <a:pt x="594334" y="132033"/>
                      <a:pt x="594334" y="130275"/>
                      <a:pt x="594159" y="128518"/>
                    </a:cubicBezTo>
                    <a:cubicBezTo>
                      <a:pt x="594159" y="128430"/>
                      <a:pt x="591875" y="128430"/>
                      <a:pt x="591787" y="128518"/>
                    </a:cubicBezTo>
                    <a:cubicBezTo>
                      <a:pt x="591699" y="130363"/>
                      <a:pt x="591699" y="132120"/>
                      <a:pt x="594334" y="133790"/>
                    </a:cubicBezTo>
                    <a:moveTo>
                      <a:pt x="132926" y="613647"/>
                    </a:moveTo>
                    <a:cubicBezTo>
                      <a:pt x="134244" y="612680"/>
                      <a:pt x="135562" y="611626"/>
                      <a:pt x="136880" y="610660"/>
                    </a:cubicBezTo>
                    <a:cubicBezTo>
                      <a:pt x="136177" y="609957"/>
                      <a:pt x="135386" y="609166"/>
                      <a:pt x="134683" y="608463"/>
                    </a:cubicBezTo>
                    <a:cubicBezTo>
                      <a:pt x="133629" y="609693"/>
                      <a:pt x="132575" y="611011"/>
                      <a:pt x="132926" y="613647"/>
                    </a:cubicBezTo>
                    <a:moveTo>
                      <a:pt x="1722992" y="226915"/>
                    </a:moveTo>
                    <a:cubicBezTo>
                      <a:pt x="1722025" y="225597"/>
                      <a:pt x="1720971" y="224279"/>
                      <a:pt x="1720005" y="222961"/>
                    </a:cubicBezTo>
                    <a:cubicBezTo>
                      <a:pt x="1719302" y="223664"/>
                      <a:pt x="1718511" y="224455"/>
                      <a:pt x="1717808" y="225157"/>
                    </a:cubicBezTo>
                    <a:cubicBezTo>
                      <a:pt x="1719126" y="226212"/>
                      <a:pt x="1720444" y="227178"/>
                      <a:pt x="1722992" y="226915"/>
                    </a:cubicBezTo>
                    <a:moveTo>
                      <a:pt x="1957649" y="474662"/>
                    </a:moveTo>
                    <a:cubicBezTo>
                      <a:pt x="1956331" y="475629"/>
                      <a:pt x="1955014" y="476683"/>
                      <a:pt x="1953696" y="477649"/>
                    </a:cubicBezTo>
                    <a:cubicBezTo>
                      <a:pt x="1954399" y="478352"/>
                      <a:pt x="1955189" y="479143"/>
                      <a:pt x="1955892" y="479846"/>
                    </a:cubicBezTo>
                    <a:cubicBezTo>
                      <a:pt x="1956946" y="478616"/>
                      <a:pt x="1958001" y="477298"/>
                      <a:pt x="1957649" y="474662"/>
                    </a:cubicBezTo>
                    <a:moveTo>
                      <a:pt x="20210" y="1101235"/>
                    </a:moveTo>
                    <a:cubicBezTo>
                      <a:pt x="18892" y="1102202"/>
                      <a:pt x="17574" y="1103256"/>
                      <a:pt x="16257" y="1104222"/>
                    </a:cubicBezTo>
                    <a:cubicBezTo>
                      <a:pt x="16959" y="1104925"/>
                      <a:pt x="17750" y="1105716"/>
                      <a:pt x="18453" y="1106419"/>
                    </a:cubicBezTo>
                    <a:cubicBezTo>
                      <a:pt x="19507" y="1105189"/>
                      <a:pt x="20474" y="1103871"/>
                      <a:pt x="20210" y="1101235"/>
                    </a:cubicBezTo>
                    <a:moveTo>
                      <a:pt x="1860659" y="351403"/>
                    </a:moveTo>
                    <a:cubicBezTo>
                      <a:pt x="1859341" y="352370"/>
                      <a:pt x="1858023" y="353424"/>
                      <a:pt x="1856705" y="354390"/>
                    </a:cubicBezTo>
                    <a:cubicBezTo>
                      <a:pt x="1857408" y="355093"/>
                      <a:pt x="1858199" y="355884"/>
                      <a:pt x="1858902" y="356587"/>
                    </a:cubicBezTo>
                    <a:cubicBezTo>
                      <a:pt x="1859956" y="355357"/>
                      <a:pt x="1861010" y="354039"/>
                      <a:pt x="1860659" y="351403"/>
                    </a:cubicBezTo>
                    <a:moveTo>
                      <a:pt x="309864" y="352721"/>
                    </a:moveTo>
                    <a:cubicBezTo>
                      <a:pt x="311621" y="352721"/>
                      <a:pt x="313378" y="352721"/>
                      <a:pt x="315135" y="352545"/>
                    </a:cubicBezTo>
                    <a:cubicBezTo>
                      <a:pt x="315223" y="352545"/>
                      <a:pt x="315223" y="350261"/>
                      <a:pt x="315135" y="350173"/>
                    </a:cubicBezTo>
                    <a:cubicBezTo>
                      <a:pt x="313378" y="350086"/>
                      <a:pt x="311621" y="350173"/>
                      <a:pt x="309864" y="352721"/>
                    </a:cubicBezTo>
                    <a:moveTo>
                      <a:pt x="2141176" y="1282214"/>
                    </a:moveTo>
                    <a:cubicBezTo>
                      <a:pt x="2141176" y="1280457"/>
                      <a:pt x="2141176" y="1278700"/>
                      <a:pt x="2141000" y="1276943"/>
                    </a:cubicBezTo>
                    <a:cubicBezTo>
                      <a:pt x="2141000" y="1276855"/>
                      <a:pt x="2138716" y="1276855"/>
                      <a:pt x="2138628" y="1276943"/>
                    </a:cubicBezTo>
                    <a:cubicBezTo>
                      <a:pt x="2138540" y="1278700"/>
                      <a:pt x="2138628" y="1280457"/>
                      <a:pt x="2141176" y="1282214"/>
                    </a:cubicBezTo>
                    <a:moveTo>
                      <a:pt x="877487" y="55160"/>
                    </a:moveTo>
                    <a:cubicBezTo>
                      <a:pt x="878717" y="53755"/>
                      <a:pt x="879859" y="52349"/>
                      <a:pt x="881089" y="50856"/>
                    </a:cubicBezTo>
                    <a:cubicBezTo>
                      <a:pt x="880386" y="50504"/>
                      <a:pt x="879332" y="49801"/>
                      <a:pt x="879156" y="49977"/>
                    </a:cubicBezTo>
                    <a:cubicBezTo>
                      <a:pt x="878014" y="51207"/>
                      <a:pt x="877136" y="52525"/>
                      <a:pt x="877487" y="55160"/>
                    </a:cubicBezTo>
                    <a:moveTo>
                      <a:pt x="544521" y="178419"/>
                    </a:moveTo>
                    <a:cubicBezTo>
                      <a:pt x="544258" y="178683"/>
                      <a:pt x="543906" y="178946"/>
                      <a:pt x="543731" y="179298"/>
                    </a:cubicBezTo>
                    <a:cubicBezTo>
                      <a:pt x="543555" y="179474"/>
                      <a:pt x="543643" y="179825"/>
                      <a:pt x="543643" y="180176"/>
                    </a:cubicBezTo>
                    <a:cubicBezTo>
                      <a:pt x="545224" y="179913"/>
                      <a:pt x="546893" y="179737"/>
                      <a:pt x="548475" y="179474"/>
                    </a:cubicBezTo>
                    <a:cubicBezTo>
                      <a:pt x="547596" y="178683"/>
                      <a:pt x="546718" y="177892"/>
                      <a:pt x="544521" y="178419"/>
                    </a:cubicBezTo>
                    <a:moveTo>
                      <a:pt x="935207" y="28980"/>
                    </a:moveTo>
                    <a:cubicBezTo>
                      <a:pt x="936437" y="27574"/>
                      <a:pt x="937579" y="26169"/>
                      <a:pt x="938809" y="24675"/>
                    </a:cubicBezTo>
                    <a:cubicBezTo>
                      <a:pt x="938106" y="24324"/>
                      <a:pt x="937052" y="23621"/>
                      <a:pt x="936876" y="23797"/>
                    </a:cubicBezTo>
                    <a:cubicBezTo>
                      <a:pt x="935734" y="24939"/>
                      <a:pt x="934856" y="26344"/>
                      <a:pt x="935207" y="28980"/>
                    </a:cubicBezTo>
                    <a:moveTo>
                      <a:pt x="1624683" y="183603"/>
                    </a:moveTo>
                    <a:cubicBezTo>
                      <a:pt x="1623805" y="181846"/>
                      <a:pt x="1622926" y="180176"/>
                      <a:pt x="1622048" y="178419"/>
                    </a:cubicBezTo>
                    <a:cubicBezTo>
                      <a:pt x="1622048" y="180176"/>
                      <a:pt x="1622048" y="181933"/>
                      <a:pt x="1624683" y="183603"/>
                    </a:cubicBezTo>
                    <a:moveTo>
                      <a:pt x="409490" y="276728"/>
                    </a:moveTo>
                    <a:cubicBezTo>
                      <a:pt x="409754" y="277870"/>
                      <a:pt x="409929" y="278924"/>
                      <a:pt x="410193" y="280066"/>
                    </a:cubicBezTo>
                    <a:cubicBezTo>
                      <a:pt x="411511" y="278748"/>
                      <a:pt x="412828" y="277430"/>
                      <a:pt x="414146" y="276113"/>
                    </a:cubicBezTo>
                    <a:cubicBezTo>
                      <a:pt x="413004" y="275849"/>
                      <a:pt x="411950" y="275673"/>
                      <a:pt x="409490" y="276728"/>
                    </a:cubicBezTo>
                    <a:moveTo>
                      <a:pt x="450166" y="225597"/>
                    </a:moveTo>
                    <a:cubicBezTo>
                      <a:pt x="450518" y="224191"/>
                      <a:pt x="450869" y="222785"/>
                      <a:pt x="451133" y="221380"/>
                    </a:cubicBezTo>
                    <a:cubicBezTo>
                      <a:pt x="451133" y="221380"/>
                      <a:pt x="450078" y="221116"/>
                      <a:pt x="449551" y="220940"/>
                    </a:cubicBezTo>
                    <a:cubicBezTo>
                      <a:pt x="449288" y="222083"/>
                      <a:pt x="449024" y="223137"/>
                      <a:pt x="450166" y="225597"/>
                    </a:cubicBezTo>
                    <a:moveTo>
                      <a:pt x="1757079" y="281999"/>
                    </a:moveTo>
                    <a:cubicBezTo>
                      <a:pt x="1757958" y="281560"/>
                      <a:pt x="1758836" y="281120"/>
                      <a:pt x="1759715" y="280681"/>
                    </a:cubicBezTo>
                    <a:cubicBezTo>
                      <a:pt x="1758836" y="280242"/>
                      <a:pt x="1757958" y="279803"/>
                      <a:pt x="1757079" y="281999"/>
                    </a:cubicBezTo>
                    <a:moveTo>
                      <a:pt x="1289082" y="57796"/>
                    </a:moveTo>
                    <a:cubicBezTo>
                      <a:pt x="1290224" y="57532"/>
                      <a:pt x="1291278" y="57357"/>
                      <a:pt x="1292421" y="57093"/>
                    </a:cubicBezTo>
                    <a:cubicBezTo>
                      <a:pt x="1292245" y="56566"/>
                      <a:pt x="1291981" y="55424"/>
                      <a:pt x="1291981" y="55512"/>
                    </a:cubicBezTo>
                    <a:cubicBezTo>
                      <a:pt x="1290576" y="55775"/>
                      <a:pt x="1289170" y="56127"/>
                      <a:pt x="1289082" y="57796"/>
                    </a:cubicBezTo>
                    <a:moveTo>
                      <a:pt x="1574870" y="160058"/>
                    </a:moveTo>
                    <a:cubicBezTo>
                      <a:pt x="1575310" y="160936"/>
                      <a:pt x="1575749" y="161815"/>
                      <a:pt x="1576188" y="162693"/>
                    </a:cubicBezTo>
                    <a:cubicBezTo>
                      <a:pt x="1576627" y="161815"/>
                      <a:pt x="1577067" y="160936"/>
                      <a:pt x="1574870" y="160058"/>
                    </a:cubicBezTo>
                    <a:moveTo>
                      <a:pt x="1578824" y="132472"/>
                    </a:moveTo>
                    <a:cubicBezTo>
                      <a:pt x="1577945" y="132911"/>
                      <a:pt x="1577067" y="133350"/>
                      <a:pt x="1576188" y="133790"/>
                    </a:cubicBezTo>
                    <a:cubicBezTo>
                      <a:pt x="1577067" y="134229"/>
                      <a:pt x="1577945" y="134668"/>
                      <a:pt x="1578824" y="132472"/>
                    </a:cubicBezTo>
                    <a:moveTo>
                      <a:pt x="2087497" y="793220"/>
                    </a:moveTo>
                    <a:cubicBezTo>
                      <a:pt x="2086970" y="792869"/>
                      <a:pt x="2086443" y="792517"/>
                      <a:pt x="2085916" y="792166"/>
                    </a:cubicBezTo>
                    <a:cubicBezTo>
                      <a:pt x="2086004" y="792956"/>
                      <a:pt x="2086091" y="793747"/>
                      <a:pt x="2087497" y="793220"/>
                    </a:cubicBezTo>
                    <a:moveTo>
                      <a:pt x="84431" y="790584"/>
                    </a:moveTo>
                    <a:cubicBezTo>
                      <a:pt x="83904" y="790233"/>
                      <a:pt x="83377" y="789881"/>
                      <a:pt x="82850" y="789530"/>
                    </a:cubicBezTo>
                    <a:cubicBezTo>
                      <a:pt x="82938" y="790321"/>
                      <a:pt x="83025" y="791111"/>
                      <a:pt x="84431" y="790584"/>
                    </a:cubicBezTo>
                    <a:moveTo>
                      <a:pt x="152606" y="630690"/>
                    </a:moveTo>
                    <a:cubicBezTo>
                      <a:pt x="153133" y="631042"/>
                      <a:pt x="153660" y="631393"/>
                      <a:pt x="154187" y="631745"/>
                    </a:cubicBezTo>
                    <a:cubicBezTo>
                      <a:pt x="154099" y="630954"/>
                      <a:pt x="154011" y="630163"/>
                      <a:pt x="152606" y="630690"/>
                    </a:cubicBezTo>
                    <a:moveTo>
                      <a:pt x="231235" y="496977"/>
                    </a:moveTo>
                    <a:cubicBezTo>
                      <a:pt x="230708" y="496626"/>
                      <a:pt x="230180" y="496274"/>
                      <a:pt x="229653" y="495923"/>
                    </a:cubicBezTo>
                    <a:cubicBezTo>
                      <a:pt x="229741" y="496713"/>
                      <a:pt x="229829" y="497504"/>
                      <a:pt x="231235" y="496977"/>
                    </a:cubicBezTo>
                    <a:moveTo>
                      <a:pt x="215509" y="473344"/>
                    </a:moveTo>
                    <a:cubicBezTo>
                      <a:pt x="214982" y="472993"/>
                      <a:pt x="214455" y="472642"/>
                      <a:pt x="213928" y="472290"/>
                    </a:cubicBezTo>
                    <a:cubicBezTo>
                      <a:pt x="214015" y="473081"/>
                      <a:pt x="214103" y="473872"/>
                      <a:pt x="215509" y="473344"/>
                    </a:cubicBezTo>
                    <a:moveTo>
                      <a:pt x="1711219" y="254413"/>
                    </a:moveTo>
                    <a:cubicBezTo>
                      <a:pt x="1711571" y="253886"/>
                      <a:pt x="1711922" y="253359"/>
                      <a:pt x="1712274" y="252831"/>
                    </a:cubicBezTo>
                    <a:cubicBezTo>
                      <a:pt x="1711483" y="252919"/>
                      <a:pt x="1710692" y="253007"/>
                      <a:pt x="1711219" y="254413"/>
                    </a:cubicBezTo>
                    <a:moveTo>
                      <a:pt x="1846251" y="378989"/>
                    </a:moveTo>
                    <a:cubicBezTo>
                      <a:pt x="1846778" y="379341"/>
                      <a:pt x="1847305" y="379692"/>
                      <a:pt x="1847832" y="380044"/>
                    </a:cubicBezTo>
                    <a:cubicBezTo>
                      <a:pt x="1847744" y="379253"/>
                      <a:pt x="1847656" y="378462"/>
                      <a:pt x="1846251" y="378989"/>
                    </a:cubicBezTo>
                    <a:close/>
                  </a:path>
                </a:pathLst>
              </a:custGeom>
              <a:solidFill>
                <a:srgbClr val="F7EC13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F62E9235-094D-07F4-7012-44424B2F6206}"/>
                  </a:ext>
                </a:extLst>
              </p:cNvPr>
              <p:cNvSpPr/>
              <p:nvPr/>
            </p:nvSpPr>
            <p:spPr>
              <a:xfrm>
                <a:off x="1126447" y="680392"/>
                <a:ext cx="1845584" cy="1215935"/>
              </a:xfrm>
              <a:custGeom>
                <a:avLst/>
                <a:gdLst>
                  <a:gd name="connsiteX0" fmla="*/ 1556725 w 1845584"/>
                  <a:gd name="connsiteY0" fmla="*/ 220196 h 1215935"/>
                  <a:gd name="connsiteX1" fmla="*/ 1566389 w 1845584"/>
                  <a:gd name="connsiteY1" fmla="*/ 230036 h 1215935"/>
                  <a:gd name="connsiteX2" fmla="*/ 1602146 w 1845584"/>
                  <a:gd name="connsiteY2" fmla="*/ 270185 h 1215935"/>
                  <a:gd name="connsiteX3" fmla="*/ 1615412 w 1845584"/>
                  <a:gd name="connsiteY3" fmla="*/ 284154 h 1215935"/>
                  <a:gd name="connsiteX4" fmla="*/ 1662853 w 1845584"/>
                  <a:gd name="connsiteY4" fmla="*/ 341786 h 1215935"/>
                  <a:gd name="connsiteX5" fmla="*/ 1675592 w 1845584"/>
                  <a:gd name="connsiteY5" fmla="*/ 357512 h 1215935"/>
                  <a:gd name="connsiteX6" fmla="*/ 1680599 w 1845584"/>
                  <a:gd name="connsiteY6" fmla="*/ 367176 h 1215935"/>
                  <a:gd name="connsiteX7" fmla="*/ 1688770 w 1845584"/>
                  <a:gd name="connsiteY7" fmla="*/ 380793 h 1215935"/>
                  <a:gd name="connsiteX8" fmla="*/ 1710206 w 1845584"/>
                  <a:gd name="connsiteY8" fmla="*/ 412420 h 1215935"/>
                  <a:gd name="connsiteX9" fmla="*/ 1725317 w 1845584"/>
                  <a:gd name="connsiteY9" fmla="*/ 436317 h 1215935"/>
                  <a:gd name="connsiteX10" fmla="*/ 1746138 w 1845584"/>
                  <a:gd name="connsiteY10" fmla="*/ 482703 h 1215935"/>
                  <a:gd name="connsiteX11" fmla="*/ 1746929 w 1845584"/>
                  <a:gd name="connsiteY11" fmla="*/ 486218 h 1215935"/>
                  <a:gd name="connsiteX12" fmla="*/ 1761776 w 1845584"/>
                  <a:gd name="connsiteY12" fmla="*/ 508972 h 1215935"/>
                  <a:gd name="connsiteX13" fmla="*/ 1767223 w 1845584"/>
                  <a:gd name="connsiteY13" fmla="*/ 523819 h 1215935"/>
                  <a:gd name="connsiteX14" fmla="*/ 1769244 w 1845584"/>
                  <a:gd name="connsiteY14" fmla="*/ 529442 h 1215935"/>
                  <a:gd name="connsiteX15" fmla="*/ 1781367 w 1845584"/>
                  <a:gd name="connsiteY15" fmla="*/ 553162 h 1215935"/>
                  <a:gd name="connsiteX16" fmla="*/ 1796039 w 1845584"/>
                  <a:gd name="connsiteY16" fmla="*/ 594366 h 1215935"/>
                  <a:gd name="connsiteX17" fmla="*/ 1814225 w 1845584"/>
                  <a:gd name="connsiteY17" fmla="*/ 653667 h 1215935"/>
                  <a:gd name="connsiteX18" fmla="*/ 1817212 w 1845584"/>
                  <a:gd name="connsiteY18" fmla="*/ 684591 h 1215935"/>
                  <a:gd name="connsiteX19" fmla="*/ 1818530 w 1845584"/>
                  <a:gd name="connsiteY19" fmla="*/ 686436 h 1215935"/>
                  <a:gd name="connsiteX20" fmla="*/ 1828721 w 1845584"/>
                  <a:gd name="connsiteY20" fmla="*/ 717624 h 1215935"/>
                  <a:gd name="connsiteX21" fmla="*/ 1829599 w 1845584"/>
                  <a:gd name="connsiteY21" fmla="*/ 718591 h 1215935"/>
                  <a:gd name="connsiteX22" fmla="*/ 1832586 w 1845584"/>
                  <a:gd name="connsiteY22" fmla="*/ 740115 h 1215935"/>
                  <a:gd name="connsiteX23" fmla="*/ 1837418 w 1845584"/>
                  <a:gd name="connsiteY23" fmla="*/ 762869 h 1215935"/>
                  <a:gd name="connsiteX24" fmla="*/ 1837330 w 1845584"/>
                  <a:gd name="connsiteY24" fmla="*/ 779122 h 1215935"/>
                  <a:gd name="connsiteX25" fmla="*/ 1840757 w 1845584"/>
                  <a:gd name="connsiteY25" fmla="*/ 813209 h 1215935"/>
                  <a:gd name="connsiteX26" fmla="*/ 1845061 w 1845584"/>
                  <a:gd name="connsiteY26" fmla="*/ 850547 h 1215935"/>
                  <a:gd name="connsiteX27" fmla="*/ 1841723 w 1845584"/>
                  <a:gd name="connsiteY27" fmla="*/ 877606 h 1215935"/>
                  <a:gd name="connsiteX28" fmla="*/ 1840581 w 1845584"/>
                  <a:gd name="connsiteY28" fmla="*/ 884898 h 1215935"/>
                  <a:gd name="connsiteX29" fmla="*/ 1840845 w 1845584"/>
                  <a:gd name="connsiteY29" fmla="*/ 927419 h 1215935"/>
                  <a:gd name="connsiteX30" fmla="*/ 1842865 w 1845584"/>
                  <a:gd name="connsiteY30" fmla="*/ 949822 h 1215935"/>
                  <a:gd name="connsiteX31" fmla="*/ 1840493 w 1845584"/>
                  <a:gd name="connsiteY31" fmla="*/ 968359 h 1215935"/>
                  <a:gd name="connsiteX32" fmla="*/ 1838033 w 1845584"/>
                  <a:gd name="connsiteY32" fmla="*/ 1000514 h 1215935"/>
                  <a:gd name="connsiteX33" fmla="*/ 1830565 w 1845584"/>
                  <a:gd name="connsiteY33" fmla="*/ 1032932 h 1215935"/>
                  <a:gd name="connsiteX34" fmla="*/ 1827315 w 1845584"/>
                  <a:gd name="connsiteY34" fmla="*/ 1048657 h 1215935"/>
                  <a:gd name="connsiteX35" fmla="*/ 1820726 w 1845584"/>
                  <a:gd name="connsiteY35" fmla="*/ 1082657 h 1215935"/>
                  <a:gd name="connsiteX36" fmla="*/ 1817036 w 1845584"/>
                  <a:gd name="connsiteY36" fmla="*/ 1104620 h 1215935"/>
                  <a:gd name="connsiteX37" fmla="*/ 1804824 w 1845584"/>
                  <a:gd name="connsiteY37" fmla="*/ 1137653 h 1215935"/>
                  <a:gd name="connsiteX38" fmla="*/ 1801222 w 1845584"/>
                  <a:gd name="connsiteY38" fmla="*/ 1149250 h 1215935"/>
                  <a:gd name="connsiteX39" fmla="*/ 1795776 w 1845584"/>
                  <a:gd name="connsiteY39" fmla="*/ 1177187 h 1215935"/>
                  <a:gd name="connsiteX40" fmla="*/ 1790856 w 1845584"/>
                  <a:gd name="connsiteY40" fmla="*/ 1182986 h 1215935"/>
                  <a:gd name="connsiteX41" fmla="*/ 1788220 w 1845584"/>
                  <a:gd name="connsiteY41" fmla="*/ 1188345 h 1215935"/>
                  <a:gd name="connsiteX42" fmla="*/ 1783476 w 1845584"/>
                  <a:gd name="connsiteY42" fmla="*/ 1207321 h 1215935"/>
                  <a:gd name="connsiteX43" fmla="*/ 1772143 w 1845584"/>
                  <a:gd name="connsiteY43" fmla="*/ 1215931 h 1215935"/>
                  <a:gd name="connsiteX44" fmla="*/ 1735420 w 1845584"/>
                  <a:gd name="connsiteY44" fmla="*/ 1215843 h 1215935"/>
                  <a:gd name="connsiteX45" fmla="*/ 1728479 w 1845584"/>
                  <a:gd name="connsiteY45" fmla="*/ 1206003 h 1215935"/>
                  <a:gd name="connsiteX46" fmla="*/ 1734717 w 1845584"/>
                  <a:gd name="connsiteY46" fmla="*/ 1194143 h 1215935"/>
                  <a:gd name="connsiteX47" fmla="*/ 1744908 w 1845584"/>
                  <a:gd name="connsiteY47" fmla="*/ 1178857 h 1215935"/>
                  <a:gd name="connsiteX48" fmla="*/ 1745962 w 1845584"/>
                  <a:gd name="connsiteY48" fmla="*/ 1176836 h 1215935"/>
                  <a:gd name="connsiteX49" fmla="*/ 1753078 w 1845584"/>
                  <a:gd name="connsiteY49" fmla="*/ 1155663 h 1215935"/>
                  <a:gd name="connsiteX50" fmla="*/ 1756505 w 1845584"/>
                  <a:gd name="connsiteY50" fmla="*/ 1143979 h 1215935"/>
                  <a:gd name="connsiteX51" fmla="*/ 1761513 w 1845584"/>
                  <a:gd name="connsiteY51" fmla="*/ 1122455 h 1215935"/>
                  <a:gd name="connsiteX52" fmla="*/ 1764324 w 1845584"/>
                  <a:gd name="connsiteY52" fmla="*/ 1110594 h 1215935"/>
                  <a:gd name="connsiteX53" fmla="*/ 1770913 w 1845584"/>
                  <a:gd name="connsiteY53" fmla="*/ 1084502 h 1215935"/>
                  <a:gd name="connsiteX54" fmla="*/ 1782070 w 1845584"/>
                  <a:gd name="connsiteY54" fmla="*/ 1057531 h 1215935"/>
                  <a:gd name="connsiteX55" fmla="*/ 1782597 w 1845584"/>
                  <a:gd name="connsiteY55" fmla="*/ 1052611 h 1215935"/>
                  <a:gd name="connsiteX56" fmla="*/ 1785497 w 1845584"/>
                  <a:gd name="connsiteY56" fmla="*/ 1009914 h 1215935"/>
                  <a:gd name="connsiteX57" fmla="*/ 1788132 w 1845584"/>
                  <a:gd name="connsiteY57" fmla="*/ 1004555 h 1215935"/>
                  <a:gd name="connsiteX58" fmla="*/ 1790416 w 1845584"/>
                  <a:gd name="connsiteY58" fmla="*/ 999108 h 1215935"/>
                  <a:gd name="connsiteX59" fmla="*/ 1791383 w 1845584"/>
                  <a:gd name="connsiteY59" fmla="*/ 964669 h 1215935"/>
                  <a:gd name="connsiteX60" fmla="*/ 1793228 w 1845584"/>
                  <a:gd name="connsiteY60" fmla="*/ 928913 h 1215935"/>
                  <a:gd name="connsiteX61" fmla="*/ 1795688 w 1845584"/>
                  <a:gd name="connsiteY61" fmla="*/ 922148 h 1215935"/>
                  <a:gd name="connsiteX62" fmla="*/ 1796566 w 1845584"/>
                  <a:gd name="connsiteY62" fmla="*/ 894650 h 1215935"/>
                  <a:gd name="connsiteX63" fmla="*/ 1793140 w 1845584"/>
                  <a:gd name="connsiteY63" fmla="*/ 859420 h 1215935"/>
                  <a:gd name="connsiteX64" fmla="*/ 1793140 w 1845584"/>
                  <a:gd name="connsiteY64" fmla="*/ 858190 h 1215935"/>
                  <a:gd name="connsiteX65" fmla="*/ 1793403 w 1845584"/>
                  <a:gd name="connsiteY65" fmla="*/ 838863 h 1215935"/>
                  <a:gd name="connsiteX66" fmla="*/ 1793140 w 1845584"/>
                  <a:gd name="connsiteY66" fmla="*/ 817953 h 1215935"/>
                  <a:gd name="connsiteX67" fmla="*/ 1788308 w 1845584"/>
                  <a:gd name="connsiteY67" fmla="*/ 784569 h 1215935"/>
                  <a:gd name="connsiteX68" fmla="*/ 1785584 w 1845584"/>
                  <a:gd name="connsiteY68" fmla="*/ 760761 h 1215935"/>
                  <a:gd name="connsiteX69" fmla="*/ 1788835 w 1845584"/>
                  <a:gd name="connsiteY69" fmla="*/ 751887 h 1215935"/>
                  <a:gd name="connsiteX70" fmla="*/ 1782949 w 1845584"/>
                  <a:gd name="connsiteY70" fmla="*/ 743981 h 1215935"/>
                  <a:gd name="connsiteX71" fmla="*/ 1783388 w 1845584"/>
                  <a:gd name="connsiteY71" fmla="*/ 728079 h 1215935"/>
                  <a:gd name="connsiteX72" fmla="*/ 1780489 w 1845584"/>
                  <a:gd name="connsiteY72" fmla="*/ 713759 h 1215935"/>
                  <a:gd name="connsiteX73" fmla="*/ 1775130 w 1845584"/>
                  <a:gd name="connsiteY73" fmla="*/ 700493 h 1215935"/>
                  <a:gd name="connsiteX74" fmla="*/ 1768189 w 1845584"/>
                  <a:gd name="connsiteY74" fmla="*/ 675630 h 1215935"/>
                  <a:gd name="connsiteX75" fmla="*/ 1767487 w 1845584"/>
                  <a:gd name="connsiteY75" fmla="*/ 673873 h 1215935"/>
                  <a:gd name="connsiteX76" fmla="*/ 1765993 w 1845584"/>
                  <a:gd name="connsiteY76" fmla="*/ 659904 h 1215935"/>
                  <a:gd name="connsiteX77" fmla="*/ 1756681 w 1845584"/>
                  <a:gd name="connsiteY77" fmla="*/ 634954 h 1215935"/>
                  <a:gd name="connsiteX78" fmla="*/ 1759316 w 1845584"/>
                  <a:gd name="connsiteY78" fmla="*/ 629683 h 1215935"/>
                  <a:gd name="connsiteX79" fmla="*/ 1759053 w 1845584"/>
                  <a:gd name="connsiteY79" fmla="*/ 623182 h 1215935"/>
                  <a:gd name="connsiteX80" fmla="*/ 1746050 w 1845584"/>
                  <a:gd name="connsiteY80" fmla="*/ 599198 h 1215935"/>
                  <a:gd name="connsiteX81" fmla="*/ 1743327 w 1845584"/>
                  <a:gd name="connsiteY81" fmla="*/ 588567 h 1215935"/>
                  <a:gd name="connsiteX82" fmla="*/ 1726195 w 1845584"/>
                  <a:gd name="connsiteY82" fmla="*/ 546661 h 1215935"/>
                  <a:gd name="connsiteX83" fmla="*/ 1724087 w 1845584"/>
                  <a:gd name="connsiteY83" fmla="*/ 534449 h 1215935"/>
                  <a:gd name="connsiteX84" fmla="*/ 1720046 w 1845584"/>
                  <a:gd name="connsiteY84" fmla="*/ 523643 h 1215935"/>
                  <a:gd name="connsiteX85" fmla="*/ 1712402 w 1845584"/>
                  <a:gd name="connsiteY85" fmla="*/ 514594 h 1215935"/>
                  <a:gd name="connsiteX86" fmla="*/ 1699312 w 1845584"/>
                  <a:gd name="connsiteY86" fmla="*/ 491225 h 1215935"/>
                  <a:gd name="connsiteX87" fmla="*/ 1671462 w 1845584"/>
                  <a:gd name="connsiteY87" fmla="*/ 437195 h 1215935"/>
                  <a:gd name="connsiteX88" fmla="*/ 1667333 w 1845584"/>
                  <a:gd name="connsiteY88" fmla="*/ 424456 h 1215935"/>
                  <a:gd name="connsiteX89" fmla="*/ 1663995 w 1845584"/>
                  <a:gd name="connsiteY89" fmla="*/ 419449 h 1215935"/>
                  <a:gd name="connsiteX90" fmla="*/ 1649235 w 1845584"/>
                  <a:gd name="connsiteY90" fmla="*/ 403284 h 1215935"/>
                  <a:gd name="connsiteX91" fmla="*/ 1637639 w 1845584"/>
                  <a:gd name="connsiteY91" fmla="*/ 389666 h 1215935"/>
                  <a:gd name="connsiteX92" fmla="*/ 1635969 w 1845584"/>
                  <a:gd name="connsiteY92" fmla="*/ 385449 h 1215935"/>
                  <a:gd name="connsiteX93" fmla="*/ 1629117 w 1845584"/>
                  <a:gd name="connsiteY93" fmla="*/ 373940 h 1215935"/>
                  <a:gd name="connsiteX94" fmla="*/ 1601794 w 1845584"/>
                  <a:gd name="connsiteY94" fmla="*/ 338008 h 1215935"/>
                  <a:gd name="connsiteX95" fmla="*/ 1586947 w 1845584"/>
                  <a:gd name="connsiteY95" fmla="*/ 320701 h 1215935"/>
                  <a:gd name="connsiteX96" fmla="*/ 1563754 w 1845584"/>
                  <a:gd name="connsiteY96" fmla="*/ 297947 h 1215935"/>
                  <a:gd name="connsiteX97" fmla="*/ 1552069 w 1845584"/>
                  <a:gd name="connsiteY97" fmla="*/ 282924 h 1215935"/>
                  <a:gd name="connsiteX98" fmla="*/ 1537310 w 1845584"/>
                  <a:gd name="connsiteY98" fmla="*/ 271239 h 1215935"/>
                  <a:gd name="connsiteX99" fmla="*/ 1535465 w 1845584"/>
                  <a:gd name="connsiteY99" fmla="*/ 269482 h 1215935"/>
                  <a:gd name="connsiteX100" fmla="*/ 1525976 w 1845584"/>
                  <a:gd name="connsiteY100" fmla="*/ 255601 h 1215935"/>
                  <a:gd name="connsiteX101" fmla="*/ 1510163 w 1845584"/>
                  <a:gd name="connsiteY101" fmla="*/ 246728 h 1215935"/>
                  <a:gd name="connsiteX102" fmla="*/ 1509197 w 1845584"/>
                  <a:gd name="connsiteY102" fmla="*/ 245850 h 1215935"/>
                  <a:gd name="connsiteX103" fmla="*/ 1478799 w 1845584"/>
                  <a:gd name="connsiteY103" fmla="*/ 214134 h 1215935"/>
                  <a:gd name="connsiteX104" fmla="*/ 1472474 w 1845584"/>
                  <a:gd name="connsiteY104" fmla="*/ 209302 h 1215935"/>
                  <a:gd name="connsiteX105" fmla="*/ 1455430 w 1845584"/>
                  <a:gd name="connsiteY105" fmla="*/ 199639 h 1215935"/>
                  <a:gd name="connsiteX106" fmla="*/ 1439528 w 1845584"/>
                  <a:gd name="connsiteY106" fmla="*/ 190414 h 1215935"/>
                  <a:gd name="connsiteX107" fmla="*/ 1436454 w 1845584"/>
                  <a:gd name="connsiteY107" fmla="*/ 188569 h 1215935"/>
                  <a:gd name="connsiteX108" fmla="*/ 1404914 w 1845584"/>
                  <a:gd name="connsiteY108" fmla="*/ 166869 h 1215935"/>
                  <a:gd name="connsiteX109" fmla="*/ 1391033 w 1845584"/>
                  <a:gd name="connsiteY109" fmla="*/ 156239 h 1215935"/>
                  <a:gd name="connsiteX110" fmla="*/ 1371881 w 1845584"/>
                  <a:gd name="connsiteY110" fmla="*/ 145345 h 1215935"/>
                  <a:gd name="connsiteX111" fmla="*/ 1358176 w 1845584"/>
                  <a:gd name="connsiteY111" fmla="*/ 137965 h 1215935"/>
                  <a:gd name="connsiteX112" fmla="*/ 1343241 w 1845584"/>
                  <a:gd name="connsiteY112" fmla="*/ 132694 h 1215935"/>
                  <a:gd name="connsiteX113" fmla="*/ 1340869 w 1845584"/>
                  <a:gd name="connsiteY113" fmla="*/ 132343 h 1215935"/>
                  <a:gd name="connsiteX114" fmla="*/ 1310647 w 1845584"/>
                  <a:gd name="connsiteY114" fmla="*/ 117056 h 1215935"/>
                  <a:gd name="connsiteX115" fmla="*/ 1284115 w 1845584"/>
                  <a:gd name="connsiteY115" fmla="*/ 102033 h 1215935"/>
                  <a:gd name="connsiteX116" fmla="*/ 1274978 w 1845584"/>
                  <a:gd name="connsiteY116" fmla="*/ 98782 h 1215935"/>
                  <a:gd name="connsiteX117" fmla="*/ 1252224 w 1845584"/>
                  <a:gd name="connsiteY117" fmla="*/ 93423 h 1215935"/>
                  <a:gd name="connsiteX118" fmla="*/ 1244142 w 1845584"/>
                  <a:gd name="connsiteY118" fmla="*/ 90963 h 1215935"/>
                  <a:gd name="connsiteX119" fmla="*/ 1233248 w 1845584"/>
                  <a:gd name="connsiteY119" fmla="*/ 85516 h 1215935"/>
                  <a:gd name="connsiteX120" fmla="*/ 1226659 w 1845584"/>
                  <a:gd name="connsiteY120" fmla="*/ 83057 h 1215935"/>
                  <a:gd name="connsiteX121" fmla="*/ 1164019 w 1845584"/>
                  <a:gd name="connsiteY121" fmla="*/ 69527 h 1215935"/>
                  <a:gd name="connsiteX122" fmla="*/ 1120004 w 1845584"/>
                  <a:gd name="connsiteY122" fmla="*/ 61708 h 1215935"/>
                  <a:gd name="connsiteX123" fmla="*/ 1102521 w 1845584"/>
                  <a:gd name="connsiteY123" fmla="*/ 61972 h 1215935"/>
                  <a:gd name="connsiteX124" fmla="*/ 1101291 w 1845584"/>
                  <a:gd name="connsiteY124" fmla="*/ 61972 h 1215935"/>
                  <a:gd name="connsiteX125" fmla="*/ 1079943 w 1845584"/>
                  <a:gd name="connsiteY125" fmla="*/ 58985 h 1215935"/>
                  <a:gd name="connsiteX126" fmla="*/ 1050951 w 1845584"/>
                  <a:gd name="connsiteY126" fmla="*/ 55295 h 1215935"/>
                  <a:gd name="connsiteX127" fmla="*/ 1042078 w 1845584"/>
                  <a:gd name="connsiteY127" fmla="*/ 56700 h 1215935"/>
                  <a:gd name="connsiteX128" fmla="*/ 1005355 w 1845584"/>
                  <a:gd name="connsiteY128" fmla="*/ 56788 h 1215935"/>
                  <a:gd name="connsiteX129" fmla="*/ 1004301 w 1845584"/>
                  <a:gd name="connsiteY129" fmla="*/ 52835 h 1215935"/>
                  <a:gd name="connsiteX130" fmla="*/ 999996 w 1845584"/>
                  <a:gd name="connsiteY130" fmla="*/ 52132 h 1215935"/>
                  <a:gd name="connsiteX131" fmla="*/ 977242 w 1845584"/>
                  <a:gd name="connsiteY131" fmla="*/ 54856 h 1215935"/>
                  <a:gd name="connsiteX132" fmla="*/ 966699 w 1845584"/>
                  <a:gd name="connsiteY132" fmla="*/ 56437 h 1215935"/>
                  <a:gd name="connsiteX133" fmla="*/ 928219 w 1845584"/>
                  <a:gd name="connsiteY133" fmla="*/ 63992 h 1215935"/>
                  <a:gd name="connsiteX134" fmla="*/ 916096 w 1845584"/>
                  <a:gd name="connsiteY134" fmla="*/ 64959 h 1215935"/>
                  <a:gd name="connsiteX135" fmla="*/ 907135 w 1845584"/>
                  <a:gd name="connsiteY135" fmla="*/ 68736 h 1215935"/>
                  <a:gd name="connsiteX136" fmla="*/ 901863 w 1845584"/>
                  <a:gd name="connsiteY136" fmla="*/ 66716 h 1215935"/>
                  <a:gd name="connsiteX137" fmla="*/ 885874 w 1845584"/>
                  <a:gd name="connsiteY137" fmla="*/ 56525 h 1215935"/>
                  <a:gd name="connsiteX138" fmla="*/ 879109 w 1845584"/>
                  <a:gd name="connsiteY138" fmla="*/ 54065 h 1215935"/>
                  <a:gd name="connsiteX139" fmla="*/ 863910 w 1845584"/>
                  <a:gd name="connsiteY139" fmla="*/ 53186 h 1215935"/>
                  <a:gd name="connsiteX140" fmla="*/ 844758 w 1845584"/>
                  <a:gd name="connsiteY140" fmla="*/ 50551 h 1215935"/>
                  <a:gd name="connsiteX141" fmla="*/ 841596 w 1845584"/>
                  <a:gd name="connsiteY141" fmla="*/ 52220 h 1215935"/>
                  <a:gd name="connsiteX142" fmla="*/ 837379 w 1845584"/>
                  <a:gd name="connsiteY142" fmla="*/ 53889 h 1215935"/>
                  <a:gd name="connsiteX143" fmla="*/ 797669 w 1845584"/>
                  <a:gd name="connsiteY143" fmla="*/ 51693 h 1215935"/>
                  <a:gd name="connsiteX144" fmla="*/ 784491 w 1845584"/>
                  <a:gd name="connsiteY144" fmla="*/ 53889 h 1215935"/>
                  <a:gd name="connsiteX145" fmla="*/ 755675 w 1845584"/>
                  <a:gd name="connsiteY145" fmla="*/ 54065 h 1215935"/>
                  <a:gd name="connsiteX146" fmla="*/ 745220 w 1845584"/>
                  <a:gd name="connsiteY146" fmla="*/ 57403 h 1215935"/>
                  <a:gd name="connsiteX147" fmla="*/ 743463 w 1845584"/>
                  <a:gd name="connsiteY147" fmla="*/ 59160 h 1215935"/>
                  <a:gd name="connsiteX148" fmla="*/ 702699 w 1845584"/>
                  <a:gd name="connsiteY148" fmla="*/ 58545 h 1215935"/>
                  <a:gd name="connsiteX149" fmla="*/ 686797 w 1845584"/>
                  <a:gd name="connsiteY149" fmla="*/ 63817 h 1215935"/>
                  <a:gd name="connsiteX150" fmla="*/ 668260 w 1845584"/>
                  <a:gd name="connsiteY150" fmla="*/ 69879 h 1215935"/>
                  <a:gd name="connsiteX151" fmla="*/ 648669 w 1845584"/>
                  <a:gd name="connsiteY151" fmla="*/ 73041 h 1215935"/>
                  <a:gd name="connsiteX152" fmla="*/ 607114 w 1845584"/>
                  <a:gd name="connsiteY152" fmla="*/ 80245 h 1215935"/>
                  <a:gd name="connsiteX153" fmla="*/ 603600 w 1845584"/>
                  <a:gd name="connsiteY153" fmla="*/ 81124 h 1215935"/>
                  <a:gd name="connsiteX154" fmla="*/ 607290 w 1845584"/>
                  <a:gd name="connsiteY154" fmla="*/ 83057 h 1215935"/>
                  <a:gd name="connsiteX155" fmla="*/ 608344 w 1845584"/>
                  <a:gd name="connsiteY155" fmla="*/ 86395 h 1215935"/>
                  <a:gd name="connsiteX156" fmla="*/ 605445 w 1845584"/>
                  <a:gd name="connsiteY156" fmla="*/ 87976 h 1215935"/>
                  <a:gd name="connsiteX157" fmla="*/ 580055 w 1845584"/>
                  <a:gd name="connsiteY157" fmla="*/ 93336 h 1215935"/>
                  <a:gd name="connsiteX158" fmla="*/ 577683 w 1845584"/>
                  <a:gd name="connsiteY158" fmla="*/ 93950 h 1215935"/>
                  <a:gd name="connsiteX159" fmla="*/ 540960 w 1845584"/>
                  <a:gd name="connsiteY159" fmla="*/ 109764 h 1215935"/>
                  <a:gd name="connsiteX160" fmla="*/ 501514 w 1845584"/>
                  <a:gd name="connsiteY160" fmla="*/ 122239 h 1215935"/>
                  <a:gd name="connsiteX161" fmla="*/ 498527 w 1845584"/>
                  <a:gd name="connsiteY161" fmla="*/ 123645 h 1215935"/>
                  <a:gd name="connsiteX162" fmla="*/ 501953 w 1845584"/>
                  <a:gd name="connsiteY162" fmla="*/ 124787 h 1215935"/>
                  <a:gd name="connsiteX163" fmla="*/ 505906 w 1845584"/>
                  <a:gd name="connsiteY163" fmla="*/ 126369 h 1215935"/>
                  <a:gd name="connsiteX164" fmla="*/ 502217 w 1845584"/>
                  <a:gd name="connsiteY164" fmla="*/ 129795 h 1215935"/>
                  <a:gd name="connsiteX165" fmla="*/ 477266 w 1845584"/>
                  <a:gd name="connsiteY165" fmla="*/ 139371 h 1215935"/>
                  <a:gd name="connsiteX166" fmla="*/ 470853 w 1845584"/>
                  <a:gd name="connsiteY166" fmla="*/ 142973 h 1215935"/>
                  <a:gd name="connsiteX167" fmla="*/ 448274 w 1845584"/>
                  <a:gd name="connsiteY167" fmla="*/ 157293 h 1215935"/>
                  <a:gd name="connsiteX168" fmla="*/ 420161 w 1845584"/>
                  <a:gd name="connsiteY168" fmla="*/ 174600 h 1215935"/>
                  <a:gd name="connsiteX169" fmla="*/ 408564 w 1845584"/>
                  <a:gd name="connsiteY169" fmla="*/ 184352 h 1215935"/>
                  <a:gd name="connsiteX170" fmla="*/ 404874 w 1845584"/>
                  <a:gd name="connsiteY170" fmla="*/ 187603 h 1215935"/>
                  <a:gd name="connsiteX171" fmla="*/ 379748 w 1845584"/>
                  <a:gd name="connsiteY171" fmla="*/ 202889 h 1215935"/>
                  <a:gd name="connsiteX172" fmla="*/ 376937 w 1845584"/>
                  <a:gd name="connsiteY172" fmla="*/ 205525 h 1215935"/>
                  <a:gd name="connsiteX173" fmla="*/ 359806 w 1845584"/>
                  <a:gd name="connsiteY173" fmla="*/ 217561 h 1215935"/>
                  <a:gd name="connsiteX174" fmla="*/ 317372 w 1845584"/>
                  <a:gd name="connsiteY174" fmla="*/ 253405 h 1215935"/>
                  <a:gd name="connsiteX175" fmla="*/ 314122 w 1845584"/>
                  <a:gd name="connsiteY175" fmla="*/ 257798 h 1215935"/>
                  <a:gd name="connsiteX176" fmla="*/ 289962 w 1845584"/>
                  <a:gd name="connsiteY176" fmla="*/ 281518 h 1215935"/>
                  <a:gd name="connsiteX177" fmla="*/ 283109 w 1845584"/>
                  <a:gd name="connsiteY177" fmla="*/ 289162 h 1215935"/>
                  <a:gd name="connsiteX178" fmla="*/ 279156 w 1845584"/>
                  <a:gd name="connsiteY178" fmla="*/ 295311 h 1215935"/>
                  <a:gd name="connsiteX179" fmla="*/ 249022 w 1845584"/>
                  <a:gd name="connsiteY179" fmla="*/ 323073 h 1215935"/>
                  <a:gd name="connsiteX180" fmla="*/ 245244 w 1845584"/>
                  <a:gd name="connsiteY180" fmla="*/ 329311 h 1215935"/>
                  <a:gd name="connsiteX181" fmla="*/ 216692 w 1845584"/>
                  <a:gd name="connsiteY181" fmla="*/ 368757 h 1215935"/>
                  <a:gd name="connsiteX182" fmla="*/ 188930 w 1845584"/>
                  <a:gd name="connsiteY182" fmla="*/ 406973 h 1215935"/>
                  <a:gd name="connsiteX183" fmla="*/ 186821 w 1845584"/>
                  <a:gd name="connsiteY183" fmla="*/ 411190 h 1215935"/>
                  <a:gd name="connsiteX184" fmla="*/ 170393 w 1845584"/>
                  <a:gd name="connsiteY184" fmla="*/ 438337 h 1215935"/>
                  <a:gd name="connsiteX185" fmla="*/ 150889 w 1845584"/>
                  <a:gd name="connsiteY185" fmla="*/ 470931 h 1215935"/>
                  <a:gd name="connsiteX186" fmla="*/ 147199 w 1845584"/>
                  <a:gd name="connsiteY186" fmla="*/ 475763 h 1215935"/>
                  <a:gd name="connsiteX187" fmla="*/ 138678 w 1845584"/>
                  <a:gd name="connsiteY187" fmla="*/ 495794 h 1215935"/>
                  <a:gd name="connsiteX188" fmla="*/ 128223 w 1845584"/>
                  <a:gd name="connsiteY188" fmla="*/ 515912 h 1215935"/>
                  <a:gd name="connsiteX189" fmla="*/ 118471 w 1845584"/>
                  <a:gd name="connsiteY189" fmla="*/ 538227 h 1215935"/>
                  <a:gd name="connsiteX190" fmla="*/ 111706 w 1845584"/>
                  <a:gd name="connsiteY190" fmla="*/ 549912 h 1215935"/>
                  <a:gd name="connsiteX191" fmla="*/ 111179 w 1845584"/>
                  <a:gd name="connsiteY191" fmla="*/ 557731 h 1215935"/>
                  <a:gd name="connsiteX192" fmla="*/ 102570 w 1845584"/>
                  <a:gd name="connsiteY192" fmla="*/ 579079 h 1215935"/>
                  <a:gd name="connsiteX193" fmla="*/ 91939 w 1845584"/>
                  <a:gd name="connsiteY193" fmla="*/ 610091 h 1215935"/>
                  <a:gd name="connsiteX194" fmla="*/ 86141 w 1845584"/>
                  <a:gd name="connsiteY194" fmla="*/ 619228 h 1215935"/>
                  <a:gd name="connsiteX195" fmla="*/ 84911 w 1845584"/>
                  <a:gd name="connsiteY195" fmla="*/ 627838 h 1215935"/>
                  <a:gd name="connsiteX196" fmla="*/ 86668 w 1845584"/>
                  <a:gd name="connsiteY196" fmla="*/ 632143 h 1215935"/>
                  <a:gd name="connsiteX197" fmla="*/ 76565 w 1845584"/>
                  <a:gd name="connsiteY197" fmla="*/ 658060 h 1215935"/>
                  <a:gd name="connsiteX198" fmla="*/ 73842 w 1845584"/>
                  <a:gd name="connsiteY198" fmla="*/ 662101 h 1215935"/>
                  <a:gd name="connsiteX199" fmla="*/ 71118 w 1845584"/>
                  <a:gd name="connsiteY199" fmla="*/ 682571 h 1215935"/>
                  <a:gd name="connsiteX200" fmla="*/ 65847 w 1845584"/>
                  <a:gd name="connsiteY200" fmla="*/ 703831 h 1215935"/>
                  <a:gd name="connsiteX201" fmla="*/ 65759 w 1845584"/>
                  <a:gd name="connsiteY201" fmla="*/ 707609 h 1215935"/>
                  <a:gd name="connsiteX202" fmla="*/ 60576 w 1845584"/>
                  <a:gd name="connsiteY202" fmla="*/ 732208 h 1215935"/>
                  <a:gd name="connsiteX203" fmla="*/ 60400 w 1845584"/>
                  <a:gd name="connsiteY203" fmla="*/ 739939 h 1215935"/>
                  <a:gd name="connsiteX204" fmla="*/ 54250 w 1845584"/>
                  <a:gd name="connsiteY204" fmla="*/ 748988 h 1215935"/>
                  <a:gd name="connsiteX205" fmla="*/ 58028 w 1845584"/>
                  <a:gd name="connsiteY205" fmla="*/ 757949 h 1215935"/>
                  <a:gd name="connsiteX206" fmla="*/ 55480 w 1845584"/>
                  <a:gd name="connsiteY206" fmla="*/ 768667 h 1215935"/>
                  <a:gd name="connsiteX207" fmla="*/ 55304 w 1845584"/>
                  <a:gd name="connsiteY207" fmla="*/ 780440 h 1215935"/>
                  <a:gd name="connsiteX208" fmla="*/ 52581 w 1845584"/>
                  <a:gd name="connsiteY208" fmla="*/ 793706 h 1215935"/>
                  <a:gd name="connsiteX209" fmla="*/ 51878 w 1845584"/>
                  <a:gd name="connsiteY209" fmla="*/ 810134 h 1215935"/>
                  <a:gd name="connsiteX210" fmla="*/ 48012 w 1845584"/>
                  <a:gd name="connsiteY210" fmla="*/ 840795 h 1215935"/>
                  <a:gd name="connsiteX211" fmla="*/ 47925 w 1845584"/>
                  <a:gd name="connsiteY211" fmla="*/ 852568 h 1215935"/>
                  <a:gd name="connsiteX212" fmla="*/ 49945 w 1845584"/>
                  <a:gd name="connsiteY212" fmla="*/ 858103 h 1215935"/>
                  <a:gd name="connsiteX213" fmla="*/ 47485 w 1845584"/>
                  <a:gd name="connsiteY213" fmla="*/ 889906 h 1215935"/>
                  <a:gd name="connsiteX214" fmla="*/ 47397 w 1845584"/>
                  <a:gd name="connsiteY214" fmla="*/ 893771 h 1215935"/>
                  <a:gd name="connsiteX215" fmla="*/ 47134 w 1845584"/>
                  <a:gd name="connsiteY215" fmla="*/ 910815 h 1215935"/>
                  <a:gd name="connsiteX216" fmla="*/ 50033 w 1845584"/>
                  <a:gd name="connsiteY216" fmla="*/ 926453 h 1215935"/>
                  <a:gd name="connsiteX217" fmla="*/ 52581 w 1845584"/>
                  <a:gd name="connsiteY217" fmla="*/ 972576 h 1215935"/>
                  <a:gd name="connsiteX218" fmla="*/ 53020 w 1845584"/>
                  <a:gd name="connsiteY218" fmla="*/ 996824 h 1215935"/>
                  <a:gd name="connsiteX219" fmla="*/ 57764 w 1845584"/>
                  <a:gd name="connsiteY219" fmla="*/ 1003413 h 1215935"/>
                  <a:gd name="connsiteX220" fmla="*/ 60488 w 1845584"/>
                  <a:gd name="connsiteY220" fmla="*/ 1028539 h 1215935"/>
                  <a:gd name="connsiteX221" fmla="*/ 60751 w 1845584"/>
                  <a:gd name="connsiteY221" fmla="*/ 1051381 h 1215935"/>
                  <a:gd name="connsiteX222" fmla="*/ 61454 w 1845584"/>
                  <a:gd name="connsiteY222" fmla="*/ 1054807 h 1215935"/>
                  <a:gd name="connsiteX223" fmla="*/ 72084 w 1845584"/>
                  <a:gd name="connsiteY223" fmla="*/ 1079143 h 1215935"/>
                  <a:gd name="connsiteX224" fmla="*/ 79376 w 1845584"/>
                  <a:gd name="connsiteY224" fmla="*/ 1109189 h 1215935"/>
                  <a:gd name="connsiteX225" fmla="*/ 86141 w 1845584"/>
                  <a:gd name="connsiteY225" fmla="*/ 1129746 h 1215935"/>
                  <a:gd name="connsiteX226" fmla="*/ 87547 w 1845584"/>
                  <a:gd name="connsiteY226" fmla="*/ 1141870 h 1215935"/>
                  <a:gd name="connsiteX227" fmla="*/ 94751 w 1845584"/>
                  <a:gd name="connsiteY227" fmla="*/ 1156805 h 1215935"/>
                  <a:gd name="connsiteX228" fmla="*/ 97474 w 1845584"/>
                  <a:gd name="connsiteY228" fmla="*/ 1174640 h 1215935"/>
                  <a:gd name="connsiteX229" fmla="*/ 99143 w 1845584"/>
                  <a:gd name="connsiteY229" fmla="*/ 1178154 h 1215935"/>
                  <a:gd name="connsiteX230" fmla="*/ 100198 w 1845584"/>
                  <a:gd name="connsiteY230" fmla="*/ 1174640 h 1215935"/>
                  <a:gd name="connsiteX231" fmla="*/ 102745 w 1845584"/>
                  <a:gd name="connsiteY231" fmla="*/ 1174903 h 1215935"/>
                  <a:gd name="connsiteX232" fmla="*/ 115748 w 1845584"/>
                  <a:gd name="connsiteY232" fmla="*/ 1207497 h 1215935"/>
                  <a:gd name="connsiteX233" fmla="*/ 110916 w 1845584"/>
                  <a:gd name="connsiteY233" fmla="*/ 1212680 h 1215935"/>
                  <a:gd name="connsiteX234" fmla="*/ 69010 w 1845584"/>
                  <a:gd name="connsiteY234" fmla="*/ 1212593 h 1215935"/>
                  <a:gd name="connsiteX235" fmla="*/ 60663 w 1845584"/>
                  <a:gd name="connsiteY235" fmla="*/ 1205389 h 1215935"/>
                  <a:gd name="connsiteX236" fmla="*/ 55392 w 1845584"/>
                  <a:gd name="connsiteY236" fmla="*/ 1181317 h 1215935"/>
                  <a:gd name="connsiteX237" fmla="*/ 54689 w 1845584"/>
                  <a:gd name="connsiteY237" fmla="*/ 1179032 h 1215935"/>
                  <a:gd name="connsiteX238" fmla="*/ 42214 w 1845584"/>
                  <a:gd name="connsiteY238" fmla="*/ 1140904 h 1215935"/>
                  <a:gd name="connsiteX239" fmla="*/ 39842 w 1845584"/>
                  <a:gd name="connsiteY239" fmla="*/ 1135369 h 1215935"/>
                  <a:gd name="connsiteX240" fmla="*/ 25961 w 1845584"/>
                  <a:gd name="connsiteY240" fmla="*/ 1099086 h 1215935"/>
                  <a:gd name="connsiteX241" fmla="*/ 19636 w 1845584"/>
                  <a:gd name="connsiteY241" fmla="*/ 1072993 h 1215935"/>
                  <a:gd name="connsiteX242" fmla="*/ 18757 w 1845584"/>
                  <a:gd name="connsiteY242" fmla="*/ 1068161 h 1215935"/>
                  <a:gd name="connsiteX243" fmla="*/ 15946 w 1845584"/>
                  <a:gd name="connsiteY243" fmla="*/ 1036534 h 1215935"/>
                  <a:gd name="connsiteX244" fmla="*/ 9445 w 1845584"/>
                  <a:gd name="connsiteY244" fmla="*/ 1015712 h 1215935"/>
                  <a:gd name="connsiteX245" fmla="*/ 7863 w 1845584"/>
                  <a:gd name="connsiteY245" fmla="*/ 999986 h 1215935"/>
                  <a:gd name="connsiteX246" fmla="*/ 2504 w 1845584"/>
                  <a:gd name="connsiteY246" fmla="*/ 959134 h 1215935"/>
                  <a:gd name="connsiteX247" fmla="*/ 835 w 1845584"/>
                  <a:gd name="connsiteY247" fmla="*/ 957289 h 1215935"/>
                  <a:gd name="connsiteX248" fmla="*/ 2416 w 1845584"/>
                  <a:gd name="connsiteY248" fmla="*/ 928913 h 1215935"/>
                  <a:gd name="connsiteX249" fmla="*/ 3031 w 1845584"/>
                  <a:gd name="connsiteY249" fmla="*/ 921357 h 1215935"/>
                  <a:gd name="connsiteX250" fmla="*/ 3031 w 1845584"/>
                  <a:gd name="connsiteY250" fmla="*/ 882790 h 1215935"/>
                  <a:gd name="connsiteX251" fmla="*/ 3031 w 1845584"/>
                  <a:gd name="connsiteY251" fmla="*/ 874971 h 1215935"/>
                  <a:gd name="connsiteX252" fmla="*/ 3031 w 1845584"/>
                  <a:gd name="connsiteY252" fmla="*/ 836403 h 1215935"/>
                  <a:gd name="connsiteX253" fmla="*/ 3207 w 1845584"/>
                  <a:gd name="connsiteY253" fmla="*/ 817690 h 1215935"/>
                  <a:gd name="connsiteX254" fmla="*/ 7512 w 1845584"/>
                  <a:gd name="connsiteY254" fmla="*/ 768667 h 1215935"/>
                  <a:gd name="connsiteX255" fmla="*/ 11114 w 1845584"/>
                  <a:gd name="connsiteY255" fmla="*/ 740466 h 1215935"/>
                  <a:gd name="connsiteX256" fmla="*/ 13750 w 1845584"/>
                  <a:gd name="connsiteY256" fmla="*/ 733789 h 1215935"/>
                  <a:gd name="connsiteX257" fmla="*/ 15946 w 1845584"/>
                  <a:gd name="connsiteY257" fmla="*/ 725707 h 1215935"/>
                  <a:gd name="connsiteX258" fmla="*/ 22096 w 1845584"/>
                  <a:gd name="connsiteY258" fmla="*/ 692235 h 1215935"/>
                  <a:gd name="connsiteX259" fmla="*/ 26576 w 1845584"/>
                  <a:gd name="connsiteY259" fmla="*/ 673170 h 1215935"/>
                  <a:gd name="connsiteX260" fmla="*/ 32814 w 1845584"/>
                  <a:gd name="connsiteY260" fmla="*/ 640401 h 1215935"/>
                  <a:gd name="connsiteX261" fmla="*/ 42478 w 1845584"/>
                  <a:gd name="connsiteY261" fmla="*/ 604908 h 1215935"/>
                  <a:gd name="connsiteX262" fmla="*/ 43708 w 1845584"/>
                  <a:gd name="connsiteY262" fmla="*/ 601570 h 1215935"/>
                  <a:gd name="connsiteX263" fmla="*/ 52844 w 1845584"/>
                  <a:gd name="connsiteY263" fmla="*/ 577849 h 1215935"/>
                  <a:gd name="connsiteX264" fmla="*/ 69185 w 1845584"/>
                  <a:gd name="connsiteY264" fmla="*/ 533571 h 1215935"/>
                  <a:gd name="connsiteX265" fmla="*/ 81133 w 1845584"/>
                  <a:gd name="connsiteY265" fmla="*/ 506951 h 1215935"/>
                  <a:gd name="connsiteX266" fmla="*/ 96420 w 1845584"/>
                  <a:gd name="connsiteY266" fmla="*/ 483143 h 1215935"/>
                  <a:gd name="connsiteX267" fmla="*/ 104678 w 1845584"/>
                  <a:gd name="connsiteY267" fmla="*/ 458983 h 1215935"/>
                  <a:gd name="connsiteX268" fmla="*/ 116978 w 1845584"/>
                  <a:gd name="connsiteY268" fmla="*/ 434032 h 1215935"/>
                  <a:gd name="connsiteX269" fmla="*/ 124445 w 1845584"/>
                  <a:gd name="connsiteY269" fmla="*/ 421381 h 1215935"/>
                  <a:gd name="connsiteX270" fmla="*/ 133933 w 1845584"/>
                  <a:gd name="connsiteY270" fmla="*/ 409785 h 1215935"/>
                  <a:gd name="connsiteX271" fmla="*/ 159235 w 1845584"/>
                  <a:gd name="connsiteY271" fmla="*/ 372974 h 1215935"/>
                  <a:gd name="connsiteX272" fmla="*/ 169866 w 1845584"/>
                  <a:gd name="connsiteY272" fmla="*/ 352592 h 1215935"/>
                  <a:gd name="connsiteX273" fmla="*/ 206413 w 1845584"/>
                  <a:gd name="connsiteY273" fmla="*/ 307874 h 1215935"/>
                  <a:gd name="connsiteX274" fmla="*/ 225126 w 1845584"/>
                  <a:gd name="connsiteY274" fmla="*/ 284242 h 1215935"/>
                  <a:gd name="connsiteX275" fmla="*/ 247616 w 1845584"/>
                  <a:gd name="connsiteY275" fmla="*/ 257095 h 1215935"/>
                  <a:gd name="connsiteX276" fmla="*/ 276696 w 1845584"/>
                  <a:gd name="connsiteY276" fmla="*/ 227049 h 1215935"/>
                  <a:gd name="connsiteX277" fmla="*/ 286711 w 1845584"/>
                  <a:gd name="connsiteY277" fmla="*/ 217034 h 1215935"/>
                  <a:gd name="connsiteX278" fmla="*/ 288556 w 1845584"/>
                  <a:gd name="connsiteY278" fmla="*/ 215189 h 1215935"/>
                  <a:gd name="connsiteX279" fmla="*/ 329408 w 1845584"/>
                  <a:gd name="connsiteY279" fmla="*/ 184616 h 1215935"/>
                  <a:gd name="connsiteX280" fmla="*/ 331253 w 1845584"/>
                  <a:gd name="connsiteY280" fmla="*/ 182858 h 1215935"/>
                  <a:gd name="connsiteX281" fmla="*/ 356291 w 1845584"/>
                  <a:gd name="connsiteY281" fmla="*/ 161334 h 1215935"/>
                  <a:gd name="connsiteX282" fmla="*/ 384580 w 1845584"/>
                  <a:gd name="connsiteY282" fmla="*/ 137877 h 1215935"/>
                  <a:gd name="connsiteX283" fmla="*/ 426750 w 1845584"/>
                  <a:gd name="connsiteY283" fmla="*/ 113278 h 1215935"/>
                  <a:gd name="connsiteX284" fmla="*/ 433163 w 1845584"/>
                  <a:gd name="connsiteY284" fmla="*/ 107304 h 1215935"/>
                  <a:gd name="connsiteX285" fmla="*/ 443003 w 1845584"/>
                  <a:gd name="connsiteY285" fmla="*/ 102560 h 1215935"/>
                  <a:gd name="connsiteX286" fmla="*/ 467778 w 1845584"/>
                  <a:gd name="connsiteY286" fmla="*/ 92369 h 1215935"/>
                  <a:gd name="connsiteX287" fmla="*/ 480605 w 1845584"/>
                  <a:gd name="connsiteY287" fmla="*/ 82442 h 1215935"/>
                  <a:gd name="connsiteX288" fmla="*/ 525586 w 1845584"/>
                  <a:gd name="connsiteY288" fmla="*/ 61181 h 1215935"/>
                  <a:gd name="connsiteX289" fmla="*/ 564241 w 1845584"/>
                  <a:gd name="connsiteY289" fmla="*/ 47212 h 1215935"/>
                  <a:gd name="connsiteX290" fmla="*/ 595869 w 1845584"/>
                  <a:gd name="connsiteY290" fmla="*/ 34649 h 1215935"/>
                  <a:gd name="connsiteX291" fmla="*/ 637951 w 1845584"/>
                  <a:gd name="connsiteY291" fmla="*/ 22613 h 1215935"/>
                  <a:gd name="connsiteX292" fmla="*/ 664482 w 1845584"/>
                  <a:gd name="connsiteY292" fmla="*/ 16288 h 1215935"/>
                  <a:gd name="connsiteX293" fmla="*/ 697691 w 1845584"/>
                  <a:gd name="connsiteY293" fmla="*/ 11807 h 1215935"/>
                  <a:gd name="connsiteX294" fmla="*/ 722993 w 1845584"/>
                  <a:gd name="connsiteY294" fmla="*/ 11280 h 1215935"/>
                  <a:gd name="connsiteX295" fmla="*/ 725892 w 1845584"/>
                  <a:gd name="connsiteY295" fmla="*/ 8996 h 1215935"/>
                  <a:gd name="connsiteX296" fmla="*/ 762176 w 1845584"/>
                  <a:gd name="connsiteY296" fmla="*/ 3549 h 1215935"/>
                  <a:gd name="connsiteX297" fmla="*/ 779395 w 1845584"/>
                  <a:gd name="connsiteY297" fmla="*/ 1265 h 1215935"/>
                  <a:gd name="connsiteX298" fmla="*/ 822619 w 1845584"/>
                  <a:gd name="connsiteY298" fmla="*/ 738 h 1215935"/>
                  <a:gd name="connsiteX299" fmla="*/ 879636 w 1845584"/>
                  <a:gd name="connsiteY299" fmla="*/ 4515 h 1215935"/>
                  <a:gd name="connsiteX300" fmla="*/ 931206 w 1845584"/>
                  <a:gd name="connsiteY300" fmla="*/ 9611 h 1215935"/>
                  <a:gd name="connsiteX301" fmla="*/ 964767 w 1845584"/>
                  <a:gd name="connsiteY301" fmla="*/ 6536 h 1215935"/>
                  <a:gd name="connsiteX302" fmla="*/ 988487 w 1845584"/>
                  <a:gd name="connsiteY302" fmla="*/ 5745 h 1215935"/>
                  <a:gd name="connsiteX303" fmla="*/ 1011241 w 1845584"/>
                  <a:gd name="connsiteY303" fmla="*/ 1968 h 1215935"/>
                  <a:gd name="connsiteX304" fmla="*/ 1057979 w 1845584"/>
                  <a:gd name="connsiteY304" fmla="*/ 6009 h 1215935"/>
                  <a:gd name="connsiteX305" fmla="*/ 1097689 w 1845584"/>
                  <a:gd name="connsiteY305" fmla="*/ 6712 h 1215935"/>
                  <a:gd name="connsiteX306" fmla="*/ 1112800 w 1845584"/>
                  <a:gd name="connsiteY306" fmla="*/ 10753 h 1215935"/>
                  <a:gd name="connsiteX307" fmla="*/ 1128790 w 1845584"/>
                  <a:gd name="connsiteY307" fmla="*/ 12159 h 1215935"/>
                  <a:gd name="connsiteX308" fmla="*/ 1156024 w 1845584"/>
                  <a:gd name="connsiteY308" fmla="*/ 15233 h 1215935"/>
                  <a:gd name="connsiteX309" fmla="*/ 1170257 w 1845584"/>
                  <a:gd name="connsiteY309" fmla="*/ 17342 h 1215935"/>
                  <a:gd name="connsiteX310" fmla="*/ 1198897 w 1845584"/>
                  <a:gd name="connsiteY310" fmla="*/ 23492 h 1215935"/>
                  <a:gd name="connsiteX311" fmla="*/ 1229294 w 1845584"/>
                  <a:gd name="connsiteY311" fmla="*/ 31926 h 1215935"/>
                  <a:gd name="connsiteX312" fmla="*/ 1251433 w 1845584"/>
                  <a:gd name="connsiteY312" fmla="*/ 39042 h 1215935"/>
                  <a:gd name="connsiteX313" fmla="*/ 1279107 w 1845584"/>
                  <a:gd name="connsiteY313" fmla="*/ 48706 h 1215935"/>
                  <a:gd name="connsiteX314" fmla="*/ 1304937 w 1845584"/>
                  <a:gd name="connsiteY314" fmla="*/ 58633 h 1215935"/>
                  <a:gd name="connsiteX315" fmla="*/ 1325319 w 1845584"/>
                  <a:gd name="connsiteY315" fmla="*/ 66452 h 1215935"/>
                  <a:gd name="connsiteX316" fmla="*/ 1373375 w 1845584"/>
                  <a:gd name="connsiteY316" fmla="*/ 92896 h 1215935"/>
                  <a:gd name="connsiteX317" fmla="*/ 1378909 w 1845584"/>
                  <a:gd name="connsiteY317" fmla="*/ 95356 h 1215935"/>
                  <a:gd name="connsiteX318" fmla="*/ 1405529 w 1845584"/>
                  <a:gd name="connsiteY318" fmla="*/ 106953 h 1215935"/>
                  <a:gd name="connsiteX319" fmla="*/ 1411064 w 1845584"/>
                  <a:gd name="connsiteY319" fmla="*/ 112224 h 1215935"/>
                  <a:gd name="connsiteX320" fmla="*/ 1414666 w 1845584"/>
                  <a:gd name="connsiteY320" fmla="*/ 115826 h 1215935"/>
                  <a:gd name="connsiteX321" fmla="*/ 1455606 w 1845584"/>
                  <a:gd name="connsiteY321" fmla="*/ 137350 h 1215935"/>
                  <a:gd name="connsiteX322" fmla="*/ 1460613 w 1845584"/>
                  <a:gd name="connsiteY322" fmla="*/ 141040 h 1215935"/>
                  <a:gd name="connsiteX323" fmla="*/ 1503310 w 1845584"/>
                  <a:gd name="connsiteY323" fmla="*/ 173985 h 1215935"/>
                  <a:gd name="connsiteX324" fmla="*/ 1506297 w 1845584"/>
                  <a:gd name="connsiteY324" fmla="*/ 176182 h 1215935"/>
                  <a:gd name="connsiteX325" fmla="*/ 1538452 w 1845584"/>
                  <a:gd name="connsiteY325" fmla="*/ 202626 h 1215935"/>
                  <a:gd name="connsiteX326" fmla="*/ 1556725 w 1845584"/>
                  <a:gd name="connsiteY326" fmla="*/ 220196 h 1215935"/>
                  <a:gd name="connsiteX327" fmla="*/ 51175 w 1845584"/>
                  <a:gd name="connsiteY327" fmla="*/ 757071 h 1215935"/>
                  <a:gd name="connsiteX328" fmla="*/ 51351 w 1845584"/>
                  <a:gd name="connsiteY328" fmla="*/ 754611 h 1215935"/>
                  <a:gd name="connsiteX329" fmla="*/ 48540 w 1845584"/>
                  <a:gd name="connsiteY329" fmla="*/ 757071 h 1215935"/>
                  <a:gd name="connsiteX330" fmla="*/ 48364 w 1845584"/>
                  <a:gd name="connsiteY330" fmla="*/ 759531 h 1215935"/>
                  <a:gd name="connsiteX331" fmla="*/ 51175 w 1845584"/>
                  <a:gd name="connsiteY331" fmla="*/ 757071 h 1215935"/>
                  <a:gd name="connsiteX332" fmla="*/ 13134 w 1845584"/>
                  <a:gd name="connsiteY332" fmla="*/ 850108 h 1215935"/>
                  <a:gd name="connsiteX333" fmla="*/ 16649 w 1845584"/>
                  <a:gd name="connsiteY333" fmla="*/ 853446 h 1215935"/>
                  <a:gd name="connsiteX334" fmla="*/ 20866 w 1845584"/>
                  <a:gd name="connsiteY334" fmla="*/ 852831 h 1215935"/>
                  <a:gd name="connsiteX335" fmla="*/ 18054 w 1845584"/>
                  <a:gd name="connsiteY335" fmla="*/ 848878 h 1215935"/>
                  <a:gd name="connsiteX336" fmla="*/ 13134 w 1845584"/>
                  <a:gd name="connsiteY336" fmla="*/ 850108 h 1215935"/>
                  <a:gd name="connsiteX337" fmla="*/ 1795951 w 1845584"/>
                  <a:gd name="connsiteY337" fmla="*/ 661398 h 1215935"/>
                  <a:gd name="connsiteX338" fmla="*/ 1798938 w 1845584"/>
                  <a:gd name="connsiteY338" fmla="*/ 665351 h 1215935"/>
                  <a:gd name="connsiteX339" fmla="*/ 1801134 w 1845584"/>
                  <a:gd name="connsiteY339" fmla="*/ 663155 h 1215935"/>
                  <a:gd name="connsiteX340" fmla="*/ 1795951 w 1845584"/>
                  <a:gd name="connsiteY340" fmla="*/ 661398 h 1215935"/>
                  <a:gd name="connsiteX341" fmla="*/ 1828721 w 1845584"/>
                  <a:gd name="connsiteY341" fmla="*/ 851426 h 1215935"/>
                  <a:gd name="connsiteX342" fmla="*/ 1824767 w 1845584"/>
                  <a:gd name="connsiteY342" fmla="*/ 854413 h 1215935"/>
                  <a:gd name="connsiteX343" fmla="*/ 1826964 w 1845584"/>
                  <a:gd name="connsiteY343" fmla="*/ 856609 h 1215935"/>
                  <a:gd name="connsiteX344" fmla="*/ 1828721 w 1845584"/>
                  <a:gd name="connsiteY344" fmla="*/ 851426 h 1215935"/>
                  <a:gd name="connsiteX345" fmla="*/ 752512 w 1845584"/>
                  <a:gd name="connsiteY345" fmla="*/ 24282 h 1215935"/>
                  <a:gd name="connsiteX346" fmla="*/ 749525 w 1845584"/>
                  <a:gd name="connsiteY346" fmla="*/ 20329 h 1215935"/>
                  <a:gd name="connsiteX347" fmla="*/ 747329 w 1845584"/>
                  <a:gd name="connsiteY347" fmla="*/ 22525 h 1215935"/>
                  <a:gd name="connsiteX348" fmla="*/ 752512 w 1845584"/>
                  <a:gd name="connsiteY348" fmla="*/ 24282 h 1215935"/>
                  <a:gd name="connsiteX349" fmla="*/ 1090749 w 1845584"/>
                  <a:gd name="connsiteY349" fmla="*/ 24282 h 1215935"/>
                  <a:gd name="connsiteX350" fmla="*/ 1093736 w 1845584"/>
                  <a:gd name="connsiteY350" fmla="*/ 28236 h 1215935"/>
                  <a:gd name="connsiteX351" fmla="*/ 1095932 w 1845584"/>
                  <a:gd name="connsiteY351" fmla="*/ 26039 h 1215935"/>
                  <a:gd name="connsiteX352" fmla="*/ 1090749 w 1845584"/>
                  <a:gd name="connsiteY352" fmla="*/ 24282 h 1215935"/>
                  <a:gd name="connsiteX353" fmla="*/ 603073 w 1845584"/>
                  <a:gd name="connsiteY353" fmla="*/ 50463 h 1215935"/>
                  <a:gd name="connsiteX354" fmla="*/ 606060 w 1845584"/>
                  <a:gd name="connsiteY354" fmla="*/ 54416 h 1215935"/>
                  <a:gd name="connsiteX355" fmla="*/ 608256 w 1845584"/>
                  <a:gd name="connsiteY355" fmla="*/ 52220 h 1215935"/>
                  <a:gd name="connsiteX356" fmla="*/ 603073 w 1845584"/>
                  <a:gd name="connsiteY356" fmla="*/ 50463 h 1215935"/>
                  <a:gd name="connsiteX357" fmla="*/ 23677 w 1845584"/>
                  <a:gd name="connsiteY357" fmla="*/ 1004818 h 1215935"/>
                  <a:gd name="connsiteX358" fmla="*/ 26664 w 1845584"/>
                  <a:gd name="connsiteY358" fmla="*/ 1008772 h 1215935"/>
                  <a:gd name="connsiteX359" fmla="*/ 28860 w 1845584"/>
                  <a:gd name="connsiteY359" fmla="*/ 1006575 h 1215935"/>
                  <a:gd name="connsiteX360" fmla="*/ 23677 w 1845584"/>
                  <a:gd name="connsiteY360" fmla="*/ 1004818 h 1215935"/>
                  <a:gd name="connsiteX361" fmla="*/ 267471 w 1845584"/>
                  <a:gd name="connsiteY361" fmla="*/ 262805 h 1215935"/>
                  <a:gd name="connsiteX362" fmla="*/ 262288 w 1845584"/>
                  <a:gd name="connsiteY362" fmla="*/ 265529 h 1215935"/>
                  <a:gd name="connsiteX363" fmla="*/ 267471 w 1845584"/>
                  <a:gd name="connsiteY363" fmla="*/ 262805 h 1215935"/>
                  <a:gd name="connsiteX364" fmla="*/ 1238870 w 1845584"/>
                  <a:gd name="connsiteY364" fmla="*/ 57052 h 1215935"/>
                  <a:gd name="connsiteX365" fmla="*/ 1238958 w 1845584"/>
                  <a:gd name="connsiteY365" fmla="*/ 51869 h 1215935"/>
                  <a:gd name="connsiteX366" fmla="*/ 1238870 w 1845584"/>
                  <a:gd name="connsiteY366" fmla="*/ 57052 h 1215935"/>
                  <a:gd name="connsiteX367" fmla="*/ 1579655 w 1845584"/>
                  <a:gd name="connsiteY367" fmla="*/ 264123 h 1215935"/>
                  <a:gd name="connsiteX368" fmla="*/ 1576053 w 1845584"/>
                  <a:gd name="connsiteY368" fmla="*/ 268428 h 1215935"/>
                  <a:gd name="connsiteX369" fmla="*/ 1577986 w 1845584"/>
                  <a:gd name="connsiteY369" fmla="*/ 269307 h 1215935"/>
                  <a:gd name="connsiteX370" fmla="*/ 1579655 w 1845584"/>
                  <a:gd name="connsiteY370" fmla="*/ 264123 h 1215935"/>
                  <a:gd name="connsiteX371" fmla="*/ 496857 w 1845584"/>
                  <a:gd name="connsiteY371" fmla="*/ 93775 h 1215935"/>
                  <a:gd name="connsiteX372" fmla="*/ 498175 w 1845584"/>
                  <a:gd name="connsiteY372" fmla="*/ 96410 h 1215935"/>
                  <a:gd name="connsiteX373" fmla="*/ 496857 w 1845584"/>
                  <a:gd name="connsiteY373" fmla="*/ 93775 h 1215935"/>
                  <a:gd name="connsiteX374" fmla="*/ 1818266 w 1845584"/>
                  <a:gd name="connsiteY374" fmla="*/ 1008772 h 1215935"/>
                  <a:gd name="connsiteX375" fmla="*/ 1819584 w 1845584"/>
                  <a:gd name="connsiteY375" fmla="*/ 1011407 h 1215935"/>
                  <a:gd name="connsiteX376" fmla="*/ 1818266 w 1845584"/>
                  <a:gd name="connsiteY376" fmla="*/ 1008772 h 1215935"/>
                  <a:gd name="connsiteX377" fmla="*/ 863910 w 1845584"/>
                  <a:gd name="connsiteY377" fmla="*/ 43962 h 1215935"/>
                  <a:gd name="connsiteX378" fmla="*/ 867249 w 1845584"/>
                  <a:gd name="connsiteY378" fmla="*/ 43259 h 1215935"/>
                  <a:gd name="connsiteX379" fmla="*/ 866810 w 1845584"/>
                  <a:gd name="connsiteY379" fmla="*/ 41677 h 1215935"/>
                  <a:gd name="connsiteX380" fmla="*/ 863910 w 1845584"/>
                  <a:gd name="connsiteY380" fmla="*/ 43962 h 1215935"/>
                  <a:gd name="connsiteX381" fmla="*/ 107577 w 1845584"/>
                  <a:gd name="connsiteY381" fmla="*/ 527685 h 1215935"/>
                  <a:gd name="connsiteX382" fmla="*/ 108280 w 1845584"/>
                  <a:gd name="connsiteY382" fmla="*/ 531023 h 1215935"/>
                  <a:gd name="connsiteX383" fmla="*/ 109862 w 1845584"/>
                  <a:gd name="connsiteY383" fmla="*/ 530584 h 1215935"/>
                  <a:gd name="connsiteX384" fmla="*/ 107577 w 1845584"/>
                  <a:gd name="connsiteY384" fmla="*/ 527685 h 1215935"/>
                  <a:gd name="connsiteX385" fmla="*/ 97035 w 1845584"/>
                  <a:gd name="connsiteY385" fmla="*/ 1183074 h 1215935"/>
                  <a:gd name="connsiteX386" fmla="*/ 97738 w 1845584"/>
                  <a:gd name="connsiteY386" fmla="*/ 1186412 h 1215935"/>
                  <a:gd name="connsiteX387" fmla="*/ 99319 w 1845584"/>
                  <a:gd name="connsiteY387" fmla="*/ 1185973 h 1215935"/>
                  <a:gd name="connsiteX388" fmla="*/ 97035 w 1845584"/>
                  <a:gd name="connsiteY388" fmla="*/ 1183074 h 1215935"/>
                  <a:gd name="connsiteX389" fmla="*/ 1744820 w 1845584"/>
                  <a:gd name="connsiteY389" fmla="*/ 1189663 h 1215935"/>
                  <a:gd name="connsiteX390" fmla="*/ 1745787 w 1845584"/>
                  <a:gd name="connsiteY390" fmla="*/ 1185446 h 1215935"/>
                  <a:gd name="connsiteX391" fmla="*/ 1744205 w 1845584"/>
                  <a:gd name="connsiteY391" fmla="*/ 1185007 h 1215935"/>
                  <a:gd name="connsiteX392" fmla="*/ 1744820 w 1845584"/>
                  <a:gd name="connsiteY392" fmla="*/ 1189663 h 1215935"/>
                  <a:gd name="connsiteX393" fmla="*/ 44586 w 1845584"/>
                  <a:gd name="connsiteY393" fmla="*/ 658762 h 1215935"/>
                  <a:gd name="connsiteX394" fmla="*/ 45289 w 1845584"/>
                  <a:gd name="connsiteY394" fmla="*/ 662101 h 1215935"/>
                  <a:gd name="connsiteX395" fmla="*/ 46870 w 1845584"/>
                  <a:gd name="connsiteY395" fmla="*/ 661662 h 1215935"/>
                  <a:gd name="connsiteX396" fmla="*/ 44586 w 1845584"/>
                  <a:gd name="connsiteY396" fmla="*/ 658762 h 1215935"/>
                  <a:gd name="connsiteX397" fmla="*/ 47222 w 1845584"/>
                  <a:gd name="connsiteY397" fmla="*/ 724301 h 1215935"/>
                  <a:gd name="connsiteX398" fmla="*/ 48803 w 1845584"/>
                  <a:gd name="connsiteY398" fmla="*/ 725356 h 1215935"/>
                  <a:gd name="connsiteX399" fmla="*/ 47222 w 1845584"/>
                  <a:gd name="connsiteY399" fmla="*/ 724301 h 1215935"/>
                  <a:gd name="connsiteX400" fmla="*/ 1734366 w 1845584"/>
                  <a:gd name="connsiteY400" fmla="*/ 534186 h 1215935"/>
                  <a:gd name="connsiteX401" fmla="*/ 1735420 w 1845584"/>
                  <a:gd name="connsiteY401" fmla="*/ 532604 h 1215935"/>
                  <a:gd name="connsiteX402" fmla="*/ 1734366 w 1845584"/>
                  <a:gd name="connsiteY402" fmla="*/ 534186 h 1215935"/>
                  <a:gd name="connsiteX403" fmla="*/ 166527 w 1845584"/>
                  <a:gd name="connsiteY403" fmla="*/ 421469 h 1215935"/>
                  <a:gd name="connsiteX404" fmla="*/ 165473 w 1845584"/>
                  <a:gd name="connsiteY404" fmla="*/ 423051 h 1215935"/>
                  <a:gd name="connsiteX405" fmla="*/ 166527 w 1845584"/>
                  <a:gd name="connsiteY405" fmla="*/ 421469 h 1215935"/>
                  <a:gd name="connsiteX406" fmla="*/ 979262 w 1845584"/>
                  <a:gd name="connsiteY406" fmla="*/ 46509 h 1215935"/>
                  <a:gd name="connsiteX407" fmla="*/ 980317 w 1845584"/>
                  <a:gd name="connsiteY407" fmla="*/ 44928 h 1215935"/>
                  <a:gd name="connsiteX408" fmla="*/ 979262 w 1845584"/>
                  <a:gd name="connsiteY408" fmla="*/ 46509 h 1215935"/>
                  <a:gd name="connsiteX409" fmla="*/ 1008166 w 1845584"/>
                  <a:gd name="connsiteY409" fmla="*/ 49145 h 1215935"/>
                  <a:gd name="connsiteX410" fmla="*/ 1007112 w 1845584"/>
                  <a:gd name="connsiteY410" fmla="*/ 50726 h 1215935"/>
                  <a:gd name="connsiteX411" fmla="*/ 1008166 w 1845584"/>
                  <a:gd name="connsiteY411" fmla="*/ 49145 h 1215935"/>
                  <a:gd name="connsiteX412" fmla="*/ 1237553 w 1845584"/>
                  <a:gd name="connsiteY412" fmla="*/ 84550 h 1215935"/>
                  <a:gd name="connsiteX413" fmla="*/ 1239134 w 1845584"/>
                  <a:gd name="connsiteY413" fmla="*/ 85604 h 1215935"/>
                  <a:gd name="connsiteX414" fmla="*/ 1237553 w 1845584"/>
                  <a:gd name="connsiteY414" fmla="*/ 84550 h 1215935"/>
                  <a:gd name="connsiteX415" fmla="*/ 1347633 w 1845584"/>
                  <a:gd name="connsiteY415" fmla="*/ 97640 h 1215935"/>
                  <a:gd name="connsiteX416" fmla="*/ 1346052 w 1845584"/>
                  <a:gd name="connsiteY416" fmla="*/ 96586 h 1215935"/>
                  <a:gd name="connsiteX417" fmla="*/ 1347633 w 1845584"/>
                  <a:gd name="connsiteY417" fmla="*/ 97640 h 1215935"/>
                  <a:gd name="connsiteX418" fmla="*/ 1448577 w 1845584"/>
                  <a:gd name="connsiteY418" fmla="*/ 159314 h 1215935"/>
                  <a:gd name="connsiteX419" fmla="*/ 1449632 w 1845584"/>
                  <a:gd name="connsiteY419" fmla="*/ 157732 h 1215935"/>
                  <a:gd name="connsiteX420" fmla="*/ 1448577 w 1845584"/>
                  <a:gd name="connsiteY420" fmla="*/ 159314 h 1215935"/>
                  <a:gd name="connsiteX421" fmla="*/ 1759228 w 1845584"/>
                  <a:gd name="connsiteY421" fmla="*/ 1162077 h 1215935"/>
                  <a:gd name="connsiteX422" fmla="*/ 1760810 w 1845584"/>
                  <a:gd name="connsiteY422" fmla="*/ 1163131 h 1215935"/>
                  <a:gd name="connsiteX423" fmla="*/ 1759228 w 1845584"/>
                  <a:gd name="connsiteY423" fmla="*/ 1162077 h 1215935"/>
                  <a:gd name="connsiteX424" fmla="*/ 1439441 w 1845584"/>
                  <a:gd name="connsiteY424" fmla="*/ 184176 h 1215935"/>
                  <a:gd name="connsiteX425" fmla="*/ 1441022 w 1845584"/>
                  <a:gd name="connsiteY425" fmla="*/ 185231 h 1215935"/>
                  <a:gd name="connsiteX426" fmla="*/ 1439441 w 1845584"/>
                  <a:gd name="connsiteY426" fmla="*/ 184176 h 1215935"/>
                  <a:gd name="connsiteX427" fmla="*/ 394596 w 1845584"/>
                  <a:gd name="connsiteY427" fmla="*/ 154042 h 1215935"/>
                  <a:gd name="connsiteX428" fmla="*/ 395650 w 1845584"/>
                  <a:gd name="connsiteY428" fmla="*/ 152461 h 1215935"/>
                  <a:gd name="connsiteX429" fmla="*/ 394596 w 1845584"/>
                  <a:gd name="connsiteY429" fmla="*/ 154042 h 1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</a:cxnLst>
                <a:rect l="l" t="t" r="r" b="b"/>
                <a:pathLst>
                  <a:path w="1845584" h="1215935">
                    <a:moveTo>
                      <a:pt x="1556725" y="220196"/>
                    </a:moveTo>
                    <a:cubicBezTo>
                      <a:pt x="1560415" y="223886"/>
                      <a:pt x="1563666" y="226785"/>
                      <a:pt x="1566389" y="230036"/>
                    </a:cubicBezTo>
                    <a:cubicBezTo>
                      <a:pt x="1577986" y="243653"/>
                      <a:pt x="1594239" y="253054"/>
                      <a:pt x="1602146" y="270185"/>
                    </a:cubicBezTo>
                    <a:cubicBezTo>
                      <a:pt x="1604781" y="275896"/>
                      <a:pt x="1610843" y="279585"/>
                      <a:pt x="1615412" y="284154"/>
                    </a:cubicBezTo>
                    <a:cubicBezTo>
                      <a:pt x="1633158" y="301813"/>
                      <a:pt x="1650202" y="319910"/>
                      <a:pt x="1662853" y="341786"/>
                    </a:cubicBezTo>
                    <a:cubicBezTo>
                      <a:pt x="1666191" y="347584"/>
                      <a:pt x="1671550" y="352065"/>
                      <a:pt x="1675592" y="357512"/>
                    </a:cubicBezTo>
                    <a:cubicBezTo>
                      <a:pt x="1677700" y="360411"/>
                      <a:pt x="1678842" y="364013"/>
                      <a:pt x="1680599" y="367176"/>
                    </a:cubicBezTo>
                    <a:cubicBezTo>
                      <a:pt x="1683147" y="371832"/>
                      <a:pt x="1685343" y="376840"/>
                      <a:pt x="1688770" y="380793"/>
                    </a:cubicBezTo>
                    <a:cubicBezTo>
                      <a:pt x="1697204" y="390545"/>
                      <a:pt x="1703529" y="401527"/>
                      <a:pt x="1710206" y="412420"/>
                    </a:cubicBezTo>
                    <a:cubicBezTo>
                      <a:pt x="1715038" y="420239"/>
                      <a:pt x="1720397" y="428322"/>
                      <a:pt x="1725317" y="436317"/>
                    </a:cubicBezTo>
                    <a:cubicBezTo>
                      <a:pt x="1734190" y="450812"/>
                      <a:pt x="1743854" y="465133"/>
                      <a:pt x="1746138" y="482703"/>
                    </a:cubicBezTo>
                    <a:cubicBezTo>
                      <a:pt x="1746314" y="483933"/>
                      <a:pt x="1746226" y="485778"/>
                      <a:pt x="1746929" y="486218"/>
                    </a:cubicBezTo>
                    <a:cubicBezTo>
                      <a:pt x="1755363" y="491577"/>
                      <a:pt x="1756241" y="501768"/>
                      <a:pt x="1761776" y="508972"/>
                    </a:cubicBezTo>
                    <a:cubicBezTo>
                      <a:pt x="1765290" y="513540"/>
                      <a:pt x="1767487" y="518021"/>
                      <a:pt x="1767223" y="523819"/>
                    </a:cubicBezTo>
                    <a:cubicBezTo>
                      <a:pt x="1767135" y="525664"/>
                      <a:pt x="1767838" y="528300"/>
                      <a:pt x="1769244" y="529442"/>
                    </a:cubicBezTo>
                    <a:cubicBezTo>
                      <a:pt x="1776799" y="535591"/>
                      <a:pt x="1779610" y="545343"/>
                      <a:pt x="1781367" y="553162"/>
                    </a:cubicBezTo>
                    <a:cubicBezTo>
                      <a:pt x="1784706" y="567658"/>
                      <a:pt x="1791998" y="580397"/>
                      <a:pt x="1796039" y="594366"/>
                    </a:cubicBezTo>
                    <a:cubicBezTo>
                      <a:pt x="1801750" y="614220"/>
                      <a:pt x="1808339" y="633812"/>
                      <a:pt x="1814225" y="653667"/>
                    </a:cubicBezTo>
                    <a:cubicBezTo>
                      <a:pt x="1817212" y="663682"/>
                      <a:pt x="1819760" y="673961"/>
                      <a:pt x="1817212" y="684591"/>
                    </a:cubicBezTo>
                    <a:cubicBezTo>
                      <a:pt x="1817124" y="685031"/>
                      <a:pt x="1818090" y="685733"/>
                      <a:pt x="1818530" y="686436"/>
                    </a:cubicBezTo>
                    <a:cubicBezTo>
                      <a:pt x="1824240" y="696012"/>
                      <a:pt x="1823801" y="707697"/>
                      <a:pt x="1828721" y="717624"/>
                    </a:cubicBezTo>
                    <a:cubicBezTo>
                      <a:pt x="1828896" y="717976"/>
                      <a:pt x="1829511" y="718239"/>
                      <a:pt x="1829599" y="718591"/>
                    </a:cubicBezTo>
                    <a:cubicBezTo>
                      <a:pt x="1831708" y="725619"/>
                      <a:pt x="1824679" y="733877"/>
                      <a:pt x="1832586" y="740115"/>
                    </a:cubicBezTo>
                    <a:cubicBezTo>
                      <a:pt x="1831356" y="748373"/>
                      <a:pt x="1836364" y="755314"/>
                      <a:pt x="1837418" y="762869"/>
                    </a:cubicBezTo>
                    <a:cubicBezTo>
                      <a:pt x="1838121" y="767965"/>
                      <a:pt x="1835925" y="773060"/>
                      <a:pt x="1837330" y="779122"/>
                    </a:cubicBezTo>
                    <a:cubicBezTo>
                      <a:pt x="1839966" y="790104"/>
                      <a:pt x="1838385" y="802140"/>
                      <a:pt x="1840757" y="813209"/>
                    </a:cubicBezTo>
                    <a:cubicBezTo>
                      <a:pt x="1843480" y="825597"/>
                      <a:pt x="1842250" y="838160"/>
                      <a:pt x="1845061" y="850547"/>
                    </a:cubicBezTo>
                    <a:cubicBezTo>
                      <a:pt x="1846994" y="858893"/>
                      <a:pt x="1843041" y="868557"/>
                      <a:pt x="1841723" y="877606"/>
                    </a:cubicBezTo>
                    <a:cubicBezTo>
                      <a:pt x="1841372" y="880066"/>
                      <a:pt x="1840054" y="882702"/>
                      <a:pt x="1840581" y="884898"/>
                    </a:cubicBezTo>
                    <a:cubicBezTo>
                      <a:pt x="1844446" y="899130"/>
                      <a:pt x="1843831" y="913011"/>
                      <a:pt x="1840845" y="927419"/>
                    </a:cubicBezTo>
                    <a:cubicBezTo>
                      <a:pt x="1839351" y="934447"/>
                      <a:pt x="1842777" y="942354"/>
                      <a:pt x="1842865" y="949822"/>
                    </a:cubicBezTo>
                    <a:cubicBezTo>
                      <a:pt x="1842953" y="955972"/>
                      <a:pt x="1841108" y="962209"/>
                      <a:pt x="1840493" y="968359"/>
                    </a:cubicBezTo>
                    <a:cubicBezTo>
                      <a:pt x="1839439" y="979077"/>
                      <a:pt x="1837857" y="989795"/>
                      <a:pt x="1838033" y="1000514"/>
                    </a:cubicBezTo>
                    <a:cubicBezTo>
                      <a:pt x="1838209" y="1012110"/>
                      <a:pt x="1833201" y="1022126"/>
                      <a:pt x="1830565" y="1032932"/>
                    </a:cubicBezTo>
                    <a:cubicBezTo>
                      <a:pt x="1829336" y="1038115"/>
                      <a:pt x="1828457" y="1043386"/>
                      <a:pt x="1827315" y="1048657"/>
                    </a:cubicBezTo>
                    <a:cubicBezTo>
                      <a:pt x="1824767" y="1059903"/>
                      <a:pt x="1825909" y="1071587"/>
                      <a:pt x="1820726" y="1082657"/>
                    </a:cubicBezTo>
                    <a:cubicBezTo>
                      <a:pt x="1817651" y="1089158"/>
                      <a:pt x="1817300" y="1097241"/>
                      <a:pt x="1817036" y="1104620"/>
                    </a:cubicBezTo>
                    <a:cubicBezTo>
                      <a:pt x="1816597" y="1117183"/>
                      <a:pt x="1811326" y="1127462"/>
                      <a:pt x="1804824" y="1137653"/>
                    </a:cubicBezTo>
                    <a:cubicBezTo>
                      <a:pt x="1802716" y="1140904"/>
                      <a:pt x="1802013" y="1145297"/>
                      <a:pt x="1801222" y="1149250"/>
                    </a:cubicBezTo>
                    <a:cubicBezTo>
                      <a:pt x="1799290" y="1158562"/>
                      <a:pt x="1797884" y="1167963"/>
                      <a:pt x="1795776" y="1177187"/>
                    </a:cubicBezTo>
                    <a:cubicBezTo>
                      <a:pt x="1795248" y="1179384"/>
                      <a:pt x="1792349" y="1180965"/>
                      <a:pt x="1790856" y="1182986"/>
                    </a:cubicBezTo>
                    <a:cubicBezTo>
                      <a:pt x="1789713" y="1184567"/>
                      <a:pt x="1788132" y="1186588"/>
                      <a:pt x="1788220" y="1188345"/>
                    </a:cubicBezTo>
                    <a:cubicBezTo>
                      <a:pt x="1788572" y="1195285"/>
                      <a:pt x="1784969" y="1201084"/>
                      <a:pt x="1783476" y="1207321"/>
                    </a:cubicBezTo>
                    <a:cubicBezTo>
                      <a:pt x="1781631" y="1214965"/>
                      <a:pt x="1778556" y="1216019"/>
                      <a:pt x="1772143" y="1215931"/>
                    </a:cubicBezTo>
                    <a:cubicBezTo>
                      <a:pt x="1759931" y="1215667"/>
                      <a:pt x="1747720" y="1215931"/>
                      <a:pt x="1735420" y="1215843"/>
                    </a:cubicBezTo>
                    <a:cubicBezTo>
                      <a:pt x="1727601" y="1215843"/>
                      <a:pt x="1725580" y="1213207"/>
                      <a:pt x="1728479" y="1206003"/>
                    </a:cubicBezTo>
                    <a:cubicBezTo>
                      <a:pt x="1730149" y="1201874"/>
                      <a:pt x="1733575" y="1198360"/>
                      <a:pt x="1734717" y="1194143"/>
                    </a:cubicBezTo>
                    <a:cubicBezTo>
                      <a:pt x="1736474" y="1187730"/>
                      <a:pt x="1735771" y="1180262"/>
                      <a:pt x="1744908" y="1178857"/>
                    </a:cubicBezTo>
                    <a:cubicBezTo>
                      <a:pt x="1745435" y="1178769"/>
                      <a:pt x="1746226" y="1177100"/>
                      <a:pt x="1745962" y="1176836"/>
                    </a:cubicBezTo>
                    <a:cubicBezTo>
                      <a:pt x="1737704" y="1166382"/>
                      <a:pt x="1750092" y="1162252"/>
                      <a:pt x="1753078" y="1155663"/>
                    </a:cubicBezTo>
                    <a:cubicBezTo>
                      <a:pt x="1754924" y="1151710"/>
                      <a:pt x="1756681" y="1148284"/>
                      <a:pt x="1756505" y="1143979"/>
                    </a:cubicBezTo>
                    <a:cubicBezTo>
                      <a:pt x="1756241" y="1136335"/>
                      <a:pt x="1757120" y="1129219"/>
                      <a:pt x="1761513" y="1122455"/>
                    </a:cubicBezTo>
                    <a:cubicBezTo>
                      <a:pt x="1763621" y="1119204"/>
                      <a:pt x="1763357" y="1114548"/>
                      <a:pt x="1764324" y="1110594"/>
                    </a:cubicBezTo>
                    <a:cubicBezTo>
                      <a:pt x="1766520" y="1101897"/>
                      <a:pt x="1769244" y="1093287"/>
                      <a:pt x="1770913" y="1084502"/>
                    </a:cubicBezTo>
                    <a:cubicBezTo>
                      <a:pt x="1772758" y="1074662"/>
                      <a:pt x="1774515" y="1064998"/>
                      <a:pt x="1782070" y="1057531"/>
                    </a:cubicBezTo>
                    <a:cubicBezTo>
                      <a:pt x="1782949" y="1056652"/>
                      <a:pt x="1783037" y="1054104"/>
                      <a:pt x="1782597" y="1052611"/>
                    </a:cubicBezTo>
                    <a:cubicBezTo>
                      <a:pt x="1778380" y="1038027"/>
                      <a:pt x="1787517" y="1024410"/>
                      <a:pt x="1785497" y="1009914"/>
                    </a:cubicBezTo>
                    <a:cubicBezTo>
                      <a:pt x="1785233" y="1008245"/>
                      <a:pt x="1787254" y="1006312"/>
                      <a:pt x="1788132" y="1004555"/>
                    </a:cubicBezTo>
                    <a:cubicBezTo>
                      <a:pt x="1789011" y="1002710"/>
                      <a:pt x="1790856" y="1000514"/>
                      <a:pt x="1790416" y="999108"/>
                    </a:cubicBezTo>
                    <a:cubicBezTo>
                      <a:pt x="1786902" y="987511"/>
                      <a:pt x="1789801" y="975563"/>
                      <a:pt x="1791383" y="964669"/>
                    </a:cubicBezTo>
                    <a:cubicBezTo>
                      <a:pt x="1793228" y="952545"/>
                      <a:pt x="1791822" y="940773"/>
                      <a:pt x="1793228" y="928913"/>
                    </a:cubicBezTo>
                    <a:cubicBezTo>
                      <a:pt x="1793491" y="926541"/>
                      <a:pt x="1795512" y="924432"/>
                      <a:pt x="1795688" y="922148"/>
                    </a:cubicBezTo>
                    <a:cubicBezTo>
                      <a:pt x="1796215" y="913099"/>
                      <a:pt x="1802013" y="905456"/>
                      <a:pt x="1796566" y="894650"/>
                    </a:cubicBezTo>
                    <a:cubicBezTo>
                      <a:pt x="1791558" y="884634"/>
                      <a:pt x="1798587" y="870929"/>
                      <a:pt x="1793140" y="859420"/>
                    </a:cubicBezTo>
                    <a:cubicBezTo>
                      <a:pt x="1792964" y="859069"/>
                      <a:pt x="1792964" y="858278"/>
                      <a:pt x="1793140" y="858190"/>
                    </a:cubicBezTo>
                    <a:cubicBezTo>
                      <a:pt x="1801925" y="851689"/>
                      <a:pt x="1794633" y="845540"/>
                      <a:pt x="1793403" y="838863"/>
                    </a:cubicBezTo>
                    <a:cubicBezTo>
                      <a:pt x="1792173" y="832098"/>
                      <a:pt x="1793052" y="824894"/>
                      <a:pt x="1793140" y="817953"/>
                    </a:cubicBezTo>
                    <a:cubicBezTo>
                      <a:pt x="1793403" y="806532"/>
                      <a:pt x="1791910" y="795639"/>
                      <a:pt x="1788308" y="784569"/>
                    </a:cubicBezTo>
                    <a:cubicBezTo>
                      <a:pt x="1785936" y="777189"/>
                      <a:pt x="1788747" y="768667"/>
                      <a:pt x="1785584" y="760761"/>
                    </a:cubicBezTo>
                    <a:cubicBezTo>
                      <a:pt x="1784706" y="758652"/>
                      <a:pt x="1789274" y="754611"/>
                      <a:pt x="1788835" y="751887"/>
                    </a:cubicBezTo>
                    <a:cubicBezTo>
                      <a:pt x="1788308" y="748988"/>
                      <a:pt x="1783564" y="746968"/>
                      <a:pt x="1782949" y="743981"/>
                    </a:cubicBezTo>
                    <a:cubicBezTo>
                      <a:pt x="1781719" y="738797"/>
                      <a:pt x="1782246" y="732384"/>
                      <a:pt x="1783388" y="728079"/>
                    </a:cubicBezTo>
                    <a:cubicBezTo>
                      <a:pt x="1785145" y="721754"/>
                      <a:pt x="1784706" y="718503"/>
                      <a:pt x="1780489" y="713759"/>
                    </a:cubicBezTo>
                    <a:cubicBezTo>
                      <a:pt x="1777414" y="710333"/>
                      <a:pt x="1774954" y="704886"/>
                      <a:pt x="1775130" y="700493"/>
                    </a:cubicBezTo>
                    <a:cubicBezTo>
                      <a:pt x="1775569" y="691180"/>
                      <a:pt x="1772670" y="683361"/>
                      <a:pt x="1768189" y="675630"/>
                    </a:cubicBezTo>
                    <a:cubicBezTo>
                      <a:pt x="1767838" y="675103"/>
                      <a:pt x="1767311" y="673961"/>
                      <a:pt x="1767487" y="673873"/>
                    </a:cubicBezTo>
                    <a:cubicBezTo>
                      <a:pt x="1774778" y="668163"/>
                      <a:pt x="1768541" y="664824"/>
                      <a:pt x="1765993" y="659904"/>
                    </a:cubicBezTo>
                    <a:cubicBezTo>
                      <a:pt x="1761864" y="652085"/>
                      <a:pt x="1759316" y="643476"/>
                      <a:pt x="1756681" y="634954"/>
                    </a:cubicBezTo>
                    <a:cubicBezTo>
                      <a:pt x="1756241" y="633548"/>
                      <a:pt x="1757910" y="631088"/>
                      <a:pt x="1759316" y="629683"/>
                    </a:cubicBezTo>
                    <a:cubicBezTo>
                      <a:pt x="1763094" y="625905"/>
                      <a:pt x="1763094" y="626169"/>
                      <a:pt x="1759053" y="623182"/>
                    </a:cubicBezTo>
                    <a:cubicBezTo>
                      <a:pt x="1751058" y="617208"/>
                      <a:pt x="1748598" y="608071"/>
                      <a:pt x="1746050" y="599198"/>
                    </a:cubicBezTo>
                    <a:cubicBezTo>
                      <a:pt x="1744996" y="595683"/>
                      <a:pt x="1744996" y="591730"/>
                      <a:pt x="1743327" y="588567"/>
                    </a:cubicBezTo>
                    <a:cubicBezTo>
                      <a:pt x="1736123" y="575213"/>
                      <a:pt x="1733311" y="560103"/>
                      <a:pt x="1726195" y="546661"/>
                    </a:cubicBezTo>
                    <a:cubicBezTo>
                      <a:pt x="1724350" y="543235"/>
                      <a:pt x="1725053" y="538491"/>
                      <a:pt x="1724087" y="534449"/>
                    </a:cubicBezTo>
                    <a:cubicBezTo>
                      <a:pt x="1723120" y="530759"/>
                      <a:pt x="1721978" y="526894"/>
                      <a:pt x="1720046" y="523643"/>
                    </a:cubicBezTo>
                    <a:cubicBezTo>
                      <a:pt x="1718025" y="520305"/>
                      <a:pt x="1714423" y="517933"/>
                      <a:pt x="1712402" y="514594"/>
                    </a:cubicBezTo>
                    <a:cubicBezTo>
                      <a:pt x="1707746" y="506951"/>
                      <a:pt x="1707482" y="496936"/>
                      <a:pt x="1699312" y="491225"/>
                    </a:cubicBezTo>
                    <a:cubicBezTo>
                      <a:pt x="1694744" y="470755"/>
                      <a:pt x="1677437" y="456962"/>
                      <a:pt x="1671462" y="437195"/>
                    </a:cubicBezTo>
                    <a:cubicBezTo>
                      <a:pt x="1670145" y="432890"/>
                      <a:pt x="1668915" y="428673"/>
                      <a:pt x="1667333" y="424456"/>
                    </a:cubicBezTo>
                    <a:cubicBezTo>
                      <a:pt x="1666630" y="422611"/>
                      <a:pt x="1665488" y="419800"/>
                      <a:pt x="1663995" y="419449"/>
                    </a:cubicBezTo>
                    <a:cubicBezTo>
                      <a:pt x="1655297" y="417340"/>
                      <a:pt x="1653716" y="408906"/>
                      <a:pt x="1649235" y="403284"/>
                    </a:cubicBezTo>
                    <a:cubicBezTo>
                      <a:pt x="1645546" y="398627"/>
                      <a:pt x="1644931" y="391511"/>
                      <a:pt x="1637639" y="389666"/>
                    </a:cubicBezTo>
                    <a:cubicBezTo>
                      <a:pt x="1636760" y="389491"/>
                      <a:pt x="1636672" y="386855"/>
                      <a:pt x="1635969" y="385449"/>
                    </a:cubicBezTo>
                    <a:cubicBezTo>
                      <a:pt x="1633773" y="381496"/>
                      <a:pt x="1632104" y="377103"/>
                      <a:pt x="1629117" y="373940"/>
                    </a:cubicBezTo>
                    <a:cubicBezTo>
                      <a:pt x="1618574" y="363047"/>
                      <a:pt x="1608295" y="351626"/>
                      <a:pt x="1601794" y="338008"/>
                    </a:cubicBezTo>
                    <a:cubicBezTo>
                      <a:pt x="1598192" y="330453"/>
                      <a:pt x="1593009" y="325709"/>
                      <a:pt x="1586947" y="320701"/>
                    </a:cubicBezTo>
                    <a:cubicBezTo>
                      <a:pt x="1578601" y="313848"/>
                      <a:pt x="1571573" y="305414"/>
                      <a:pt x="1563754" y="297947"/>
                    </a:cubicBezTo>
                    <a:cubicBezTo>
                      <a:pt x="1559097" y="293554"/>
                      <a:pt x="1560152" y="285647"/>
                      <a:pt x="1552069" y="282924"/>
                    </a:cubicBezTo>
                    <a:cubicBezTo>
                      <a:pt x="1546446" y="281079"/>
                      <a:pt x="1542142" y="275281"/>
                      <a:pt x="1537310" y="271239"/>
                    </a:cubicBezTo>
                    <a:cubicBezTo>
                      <a:pt x="1536607" y="270712"/>
                      <a:pt x="1536168" y="269570"/>
                      <a:pt x="1535465" y="269482"/>
                    </a:cubicBezTo>
                    <a:cubicBezTo>
                      <a:pt x="1527382" y="268428"/>
                      <a:pt x="1536168" y="256568"/>
                      <a:pt x="1525976" y="255601"/>
                    </a:cubicBezTo>
                    <a:cubicBezTo>
                      <a:pt x="1520442" y="255074"/>
                      <a:pt x="1515434" y="249803"/>
                      <a:pt x="1510163" y="246728"/>
                    </a:cubicBezTo>
                    <a:cubicBezTo>
                      <a:pt x="1509811" y="246552"/>
                      <a:pt x="1509548" y="246113"/>
                      <a:pt x="1509197" y="245850"/>
                    </a:cubicBezTo>
                    <a:cubicBezTo>
                      <a:pt x="1499093" y="235307"/>
                      <a:pt x="1488990" y="224677"/>
                      <a:pt x="1478799" y="214134"/>
                    </a:cubicBezTo>
                    <a:cubicBezTo>
                      <a:pt x="1476954" y="212202"/>
                      <a:pt x="1474670" y="209478"/>
                      <a:pt x="1472474" y="209302"/>
                    </a:cubicBezTo>
                    <a:cubicBezTo>
                      <a:pt x="1465094" y="208775"/>
                      <a:pt x="1460438" y="203856"/>
                      <a:pt x="1455430" y="199639"/>
                    </a:cubicBezTo>
                    <a:cubicBezTo>
                      <a:pt x="1450598" y="195597"/>
                      <a:pt x="1446469" y="190765"/>
                      <a:pt x="1439528" y="190414"/>
                    </a:cubicBezTo>
                    <a:cubicBezTo>
                      <a:pt x="1438474" y="190326"/>
                      <a:pt x="1436981" y="189535"/>
                      <a:pt x="1436454" y="188569"/>
                    </a:cubicBezTo>
                    <a:cubicBezTo>
                      <a:pt x="1429425" y="176357"/>
                      <a:pt x="1414841" y="175040"/>
                      <a:pt x="1404914" y="166869"/>
                    </a:cubicBezTo>
                    <a:cubicBezTo>
                      <a:pt x="1400434" y="163179"/>
                      <a:pt x="1395426" y="160016"/>
                      <a:pt x="1391033" y="156239"/>
                    </a:cubicBezTo>
                    <a:cubicBezTo>
                      <a:pt x="1385410" y="151407"/>
                      <a:pt x="1382160" y="143676"/>
                      <a:pt x="1371881" y="145345"/>
                    </a:cubicBezTo>
                    <a:cubicBezTo>
                      <a:pt x="1367840" y="145960"/>
                      <a:pt x="1362656" y="140777"/>
                      <a:pt x="1358176" y="137965"/>
                    </a:cubicBezTo>
                    <a:cubicBezTo>
                      <a:pt x="1353607" y="135066"/>
                      <a:pt x="1349478" y="131113"/>
                      <a:pt x="1343241" y="132694"/>
                    </a:cubicBezTo>
                    <a:cubicBezTo>
                      <a:pt x="1342538" y="132870"/>
                      <a:pt x="1341044" y="132694"/>
                      <a:pt x="1340869" y="132343"/>
                    </a:cubicBezTo>
                    <a:cubicBezTo>
                      <a:pt x="1334719" y="119428"/>
                      <a:pt x="1320399" y="122767"/>
                      <a:pt x="1310647" y="117056"/>
                    </a:cubicBezTo>
                    <a:cubicBezTo>
                      <a:pt x="1301862" y="111873"/>
                      <a:pt x="1293076" y="106865"/>
                      <a:pt x="1284115" y="102033"/>
                    </a:cubicBezTo>
                    <a:cubicBezTo>
                      <a:pt x="1281304" y="100540"/>
                      <a:pt x="1278141" y="99573"/>
                      <a:pt x="1274978" y="98782"/>
                    </a:cubicBezTo>
                    <a:cubicBezTo>
                      <a:pt x="1267423" y="96850"/>
                      <a:pt x="1259780" y="95268"/>
                      <a:pt x="1252224" y="93423"/>
                    </a:cubicBezTo>
                    <a:cubicBezTo>
                      <a:pt x="1249501" y="92721"/>
                      <a:pt x="1246865" y="91139"/>
                      <a:pt x="1244142" y="90963"/>
                    </a:cubicBezTo>
                    <a:cubicBezTo>
                      <a:pt x="1239573" y="90700"/>
                      <a:pt x="1235181" y="91491"/>
                      <a:pt x="1233248" y="85516"/>
                    </a:cubicBezTo>
                    <a:cubicBezTo>
                      <a:pt x="1232808" y="84111"/>
                      <a:pt x="1229031" y="83320"/>
                      <a:pt x="1226659" y="83057"/>
                    </a:cubicBezTo>
                    <a:cubicBezTo>
                      <a:pt x="1205310" y="80772"/>
                      <a:pt x="1184401" y="75765"/>
                      <a:pt x="1164019" y="69527"/>
                    </a:cubicBezTo>
                    <a:cubicBezTo>
                      <a:pt x="1149523" y="65134"/>
                      <a:pt x="1135466" y="60742"/>
                      <a:pt x="1120004" y="61708"/>
                    </a:cubicBezTo>
                    <a:cubicBezTo>
                      <a:pt x="1114294" y="62060"/>
                      <a:pt x="1108407" y="58194"/>
                      <a:pt x="1102521" y="61972"/>
                    </a:cubicBezTo>
                    <a:cubicBezTo>
                      <a:pt x="1102170" y="62147"/>
                      <a:pt x="1101379" y="62147"/>
                      <a:pt x="1101291" y="61972"/>
                    </a:cubicBezTo>
                    <a:cubicBezTo>
                      <a:pt x="1095229" y="52220"/>
                      <a:pt x="1086883" y="60127"/>
                      <a:pt x="1079943" y="58985"/>
                    </a:cubicBezTo>
                    <a:cubicBezTo>
                      <a:pt x="1070367" y="57403"/>
                      <a:pt x="1060264" y="60390"/>
                      <a:pt x="1050951" y="55295"/>
                    </a:cubicBezTo>
                    <a:cubicBezTo>
                      <a:pt x="1048843" y="54153"/>
                      <a:pt x="1045065" y="56700"/>
                      <a:pt x="1042078" y="56700"/>
                    </a:cubicBezTo>
                    <a:cubicBezTo>
                      <a:pt x="1029866" y="56876"/>
                      <a:pt x="1017655" y="56788"/>
                      <a:pt x="1005355" y="56788"/>
                    </a:cubicBezTo>
                    <a:cubicBezTo>
                      <a:pt x="999908" y="56788"/>
                      <a:pt x="1002280" y="54856"/>
                      <a:pt x="1004301" y="52835"/>
                    </a:cubicBezTo>
                    <a:cubicBezTo>
                      <a:pt x="1002807" y="52571"/>
                      <a:pt x="1000347" y="51605"/>
                      <a:pt x="999996" y="52132"/>
                    </a:cubicBezTo>
                    <a:cubicBezTo>
                      <a:pt x="993319" y="61620"/>
                      <a:pt x="985324" y="56700"/>
                      <a:pt x="977242" y="54856"/>
                    </a:cubicBezTo>
                    <a:cubicBezTo>
                      <a:pt x="973991" y="54153"/>
                      <a:pt x="969950" y="55119"/>
                      <a:pt x="966699" y="56437"/>
                    </a:cubicBezTo>
                    <a:cubicBezTo>
                      <a:pt x="954312" y="61445"/>
                      <a:pt x="941485" y="66189"/>
                      <a:pt x="928219" y="63992"/>
                    </a:cubicBezTo>
                    <a:cubicBezTo>
                      <a:pt x="923475" y="63202"/>
                      <a:pt x="919961" y="63553"/>
                      <a:pt x="916096" y="64959"/>
                    </a:cubicBezTo>
                    <a:cubicBezTo>
                      <a:pt x="913021" y="66013"/>
                      <a:pt x="909946" y="67155"/>
                      <a:pt x="907135" y="68736"/>
                    </a:cubicBezTo>
                    <a:cubicBezTo>
                      <a:pt x="904235" y="70318"/>
                      <a:pt x="903093" y="70494"/>
                      <a:pt x="901863" y="66716"/>
                    </a:cubicBezTo>
                    <a:cubicBezTo>
                      <a:pt x="899491" y="59248"/>
                      <a:pt x="893869" y="56085"/>
                      <a:pt x="885874" y="56525"/>
                    </a:cubicBezTo>
                    <a:cubicBezTo>
                      <a:pt x="883678" y="56613"/>
                      <a:pt x="881393" y="54856"/>
                      <a:pt x="879109" y="54065"/>
                    </a:cubicBezTo>
                    <a:cubicBezTo>
                      <a:pt x="874189" y="52396"/>
                      <a:pt x="870148" y="50375"/>
                      <a:pt x="863910" y="53186"/>
                    </a:cubicBezTo>
                    <a:cubicBezTo>
                      <a:pt x="858815" y="55470"/>
                      <a:pt x="850381" y="57052"/>
                      <a:pt x="844758" y="50551"/>
                    </a:cubicBezTo>
                    <a:cubicBezTo>
                      <a:pt x="841596" y="46949"/>
                      <a:pt x="842562" y="50902"/>
                      <a:pt x="841596" y="52220"/>
                    </a:cubicBezTo>
                    <a:cubicBezTo>
                      <a:pt x="840893" y="53274"/>
                      <a:pt x="838784" y="54065"/>
                      <a:pt x="837379" y="53889"/>
                    </a:cubicBezTo>
                    <a:cubicBezTo>
                      <a:pt x="824201" y="52484"/>
                      <a:pt x="810847" y="56700"/>
                      <a:pt x="797669" y="51693"/>
                    </a:cubicBezTo>
                    <a:cubicBezTo>
                      <a:pt x="794067" y="50287"/>
                      <a:pt x="788971" y="53713"/>
                      <a:pt x="784491" y="53889"/>
                    </a:cubicBezTo>
                    <a:cubicBezTo>
                      <a:pt x="774915" y="54241"/>
                      <a:pt x="765251" y="53977"/>
                      <a:pt x="755675" y="54065"/>
                    </a:cubicBezTo>
                    <a:cubicBezTo>
                      <a:pt x="751897" y="54065"/>
                      <a:pt x="747680" y="53011"/>
                      <a:pt x="745220" y="57403"/>
                    </a:cubicBezTo>
                    <a:cubicBezTo>
                      <a:pt x="744781" y="58106"/>
                      <a:pt x="743727" y="59336"/>
                      <a:pt x="743463" y="59160"/>
                    </a:cubicBezTo>
                    <a:cubicBezTo>
                      <a:pt x="730109" y="52571"/>
                      <a:pt x="716492" y="63465"/>
                      <a:pt x="702699" y="58545"/>
                    </a:cubicBezTo>
                    <a:cubicBezTo>
                      <a:pt x="698482" y="57052"/>
                      <a:pt x="691454" y="60742"/>
                      <a:pt x="686797" y="63817"/>
                    </a:cubicBezTo>
                    <a:cubicBezTo>
                      <a:pt x="680911" y="67682"/>
                      <a:pt x="675025" y="69439"/>
                      <a:pt x="668260" y="69879"/>
                    </a:cubicBezTo>
                    <a:cubicBezTo>
                      <a:pt x="661671" y="70318"/>
                      <a:pt x="654731" y="70669"/>
                      <a:pt x="648669" y="73041"/>
                    </a:cubicBezTo>
                    <a:cubicBezTo>
                      <a:pt x="635227" y="78312"/>
                      <a:pt x="621434" y="80597"/>
                      <a:pt x="607114" y="80245"/>
                    </a:cubicBezTo>
                    <a:cubicBezTo>
                      <a:pt x="605972" y="80245"/>
                      <a:pt x="604742" y="80860"/>
                      <a:pt x="603600" y="81124"/>
                    </a:cubicBezTo>
                    <a:cubicBezTo>
                      <a:pt x="604830" y="81739"/>
                      <a:pt x="606323" y="82090"/>
                      <a:pt x="607290" y="83057"/>
                    </a:cubicBezTo>
                    <a:cubicBezTo>
                      <a:pt x="608080" y="83847"/>
                      <a:pt x="608607" y="85429"/>
                      <a:pt x="608344" y="86395"/>
                    </a:cubicBezTo>
                    <a:cubicBezTo>
                      <a:pt x="608080" y="87186"/>
                      <a:pt x="606323" y="88152"/>
                      <a:pt x="605445" y="87976"/>
                    </a:cubicBezTo>
                    <a:cubicBezTo>
                      <a:pt x="596220" y="86395"/>
                      <a:pt x="588313" y="90348"/>
                      <a:pt x="580055" y="93336"/>
                    </a:cubicBezTo>
                    <a:cubicBezTo>
                      <a:pt x="579264" y="93599"/>
                      <a:pt x="578474" y="93950"/>
                      <a:pt x="577683" y="93950"/>
                    </a:cubicBezTo>
                    <a:cubicBezTo>
                      <a:pt x="563363" y="94302"/>
                      <a:pt x="553084" y="104142"/>
                      <a:pt x="540960" y="109764"/>
                    </a:cubicBezTo>
                    <a:cubicBezTo>
                      <a:pt x="528309" y="115562"/>
                      <a:pt x="515922" y="121976"/>
                      <a:pt x="501514" y="122239"/>
                    </a:cubicBezTo>
                    <a:cubicBezTo>
                      <a:pt x="500459" y="122239"/>
                      <a:pt x="499493" y="123118"/>
                      <a:pt x="498527" y="123645"/>
                    </a:cubicBezTo>
                    <a:cubicBezTo>
                      <a:pt x="499669" y="123996"/>
                      <a:pt x="500811" y="124348"/>
                      <a:pt x="501953" y="124787"/>
                    </a:cubicBezTo>
                    <a:cubicBezTo>
                      <a:pt x="503271" y="125314"/>
                      <a:pt x="504589" y="125841"/>
                      <a:pt x="505906" y="126369"/>
                    </a:cubicBezTo>
                    <a:cubicBezTo>
                      <a:pt x="504676" y="127598"/>
                      <a:pt x="503183" y="129971"/>
                      <a:pt x="502217" y="129795"/>
                    </a:cubicBezTo>
                    <a:cubicBezTo>
                      <a:pt x="491762" y="127598"/>
                      <a:pt x="485524" y="136296"/>
                      <a:pt x="477266" y="139371"/>
                    </a:cubicBezTo>
                    <a:cubicBezTo>
                      <a:pt x="474982" y="140249"/>
                      <a:pt x="473137" y="142270"/>
                      <a:pt x="470853" y="142973"/>
                    </a:cubicBezTo>
                    <a:cubicBezTo>
                      <a:pt x="458729" y="146751"/>
                      <a:pt x="459432" y="147541"/>
                      <a:pt x="448274" y="157293"/>
                    </a:cubicBezTo>
                    <a:cubicBezTo>
                      <a:pt x="440104" y="164409"/>
                      <a:pt x="429649" y="168978"/>
                      <a:pt x="420161" y="174600"/>
                    </a:cubicBezTo>
                    <a:cubicBezTo>
                      <a:pt x="415768" y="177236"/>
                      <a:pt x="409706" y="177587"/>
                      <a:pt x="408564" y="184352"/>
                    </a:cubicBezTo>
                    <a:cubicBezTo>
                      <a:pt x="408389" y="185670"/>
                      <a:pt x="406192" y="187515"/>
                      <a:pt x="404874" y="187603"/>
                    </a:cubicBezTo>
                    <a:cubicBezTo>
                      <a:pt x="393717" y="188218"/>
                      <a:pt x="388182" y="198057"/>
                      <a:pt x="379748" y="202889"/>
                    </a:cubicBezTo>
                    <a:cubicBezTo>
                      <a:pt x="378694" y="203504"/>
                      <a:pt x="377728" y="205613"/>
                      <a:pt x="376937" y="205525"/>
                    </a:cubicBezTo>
                    <a:cubicBezTo>
                      <a:pt x="366922" y="203592"/>
                      <a:pt x="364813" y="212729"/>
                      <a:pt x="359806" y="217561"/>
                    </a:cubicBezTo>
                    <a:cubicBezTo>
                      <a:pt x="346540" y="230475"/>
                      <a:pt x="334416" y="244795"/>
                      <a:pt x="317372" y="253405"/>
                    </a:cubicBezTo>
                    <a:cubicBezTo>
                      <a:pt x="315967" y="254108"/>
                      <a:pt x="315439" y="256568"/>
                      <a:pt x="314122" y="257798"/>
                    </a:cubicBezTo>
                    <a:cubicBezTo>
                      <a:pt x="306215" y="265880"/>
                      <a:pt x="298571" y="274226"/>
                      <a:pt x="289962" y="281518"/>
                    </a:cubicBezTo>
                    <a:cubicBezTo>
                      <a:pt x="287150" y="283890"/>
                      <a:pt x="283461" y="284330"/>
                      <a:pt x="283109" y="289162"/>
                    </a:cubicBezTo>
                    <a:cubicBezTo>
                      <a:pt x="282934" y="291270"/>
                      <a:pt x="280913" y="293642"/>
                      <a:pt x="279156" y="295311"/>
                    </a:cubicBezTo>
                    <a:cubicBezTo>
                      <a:pt x="269140" y="304624"/>
                      <a:pt x="258949" y="313761"/>
                      <a:pt x="249022" y="323073"/>
                    </a:cubicBezTo>
                    <a:cubicBezTo>
                      <a:pt x="247353" y="324654"/>
                      <a:pt x="246474" y="327202"/>
                      <a:pt x="245244" y="329311"/>
                    </a:cubicBezTo>
                    <a:cubicBezTo>
                      <a:pt x="237162" y="343455"/>
                      <a:pt x="227410" y="356282"/>
                      <a:pt x="216692" y="368757"/>
                    </a:cubicBezTo>
                    <a:cubicBezTo>
                      <a:pt x="206501" y="380705"/>
                      <a:pt x="198067" y="394147"/>
                      <a:pt x="188930" y="406973"/>
                    </a:cubicBezTo>
                    <a:cubicBezTo>
                      <a:pt x="187963" y="408291"/>
                      <a:pt x="187876" y="410751"/>
                      <a:pt x="186821" y="411190"/>
                    </a:cubicBezTo>
                    <a:cubicBezTo>
                      <a:pt x="174873" y="416462"/>
                      <a:pt x="175928" y="429288"/>
                      <a:pt x="170393" y="438337"/>
                    </a:cubicBezTo>
                    <a:cubicBezTo>
                      <a:pt x="163804" y="449143"/>
                      <a:pt x="160553" y="461970"/>
                      <a:pt x="150889" y="470931"/>
                    </a:cubicBezTo>
                    <a:cubicBezTo>
                      <a:pt x="149396" y="472337"/>
                      <a:pt x="146848" y="474621"/>
                      <a:pt x="147199" y="475763"/>
                    </a:cubicBezTo>
                    <a:cubicBezTo>
                      <a:pt x="150274" y="484988"/>
                      <a:pt x="140522" y="488590"/>
                      <a:pt x="138678" y="495794"/>
                    </a:cubicBezTo>
                    <a:cubicBezTo>
                      <a:pt x="136833" y="503085"/>
                      <a:pt x="133846" y="512047"/>
                      <a:pt x="128223" y="515912"/>
                    </a:cubicBezTo>
                    <a:cubicBezTo>
                      <a:pt x="119438" y="521974"/>
                      <a:pt x="121107" y="530759"/>
                      <a:pt x="118471" y="538227"/>
                    </a:cubicBezTo>
                    <a:cubicBezTo>
                      <a:pt x="116890" y="542795"/>
                      <a:pt x="117505" y="547627"/>
                      <a:pt x="111706" y="549912"/>
                    </a:cubicBezTo>
                    <a:cubicBezTo>
                      <a:pt x="110740" y="550263"/>
                      <a:pt x="112058" y="555271"/>
                      <a:pt x="111179" y="557731"/>
                    </a:cubicBezTo>
                    <a:cubicBezTo>
                      <a:pt x="108632" y="564935"/>
                      <a:pt x="105205" y="571875"/>
                      <a:pt x="102570" y="579079"/>
                    </a:cubicBezTo>
                    <a:cubicBezTo>
                      <a:pt x="98792" y="589358"/>
                      <a:pt x="95717" y="599812"/>
                      <a:pt x="91939" y="610091"/>
                    </a:cubicBezTo>
                    <a:cubicBezTo>
                      <a:pt x="90709" y="613518"/>
                      <a:pt x="88952" y="618086"/>
                      <a:pt x="86141" y="619228"/>
                    </a:cubicBezTo>
                    <a:cubicBezTo>
                      <a:pt x="79728" y="621952"/>
                      <a:pt x="80782" y="624148"/>
                      <a:pt x="84911" y="627838"/>
                    </a:cubicBezTo>
                    <a:cubicBezTo>
                      <a:pt x="85965" y="628804"/>
                      <a:pt x="87020" y="631088"/>
                      <a:pt x="86668" y="632143"/>
                    </a:cubicBezTo>
                    <a:cubicBezTo>
                      <a:pt x="83505" y="640840"/>
                      <a:pt x="80079" y="649538"/>
                      <a:pt x="76565" y="658060"/>
                    </a:cubicBezTo>
                    <a:cubicBezTo>
                      <a:pt x="75950" y="659553"/>
                      <a:pt x="73842" y="660783"/>
                      <a:pt x="73842" y="662101"/>
                    </a:cubicBezTo>
                    <a:cubicBezTo>
                      <a:pt x="73754" y="669041"/>
                      <a:pt x="75774" y="675455"/>
                      <a:pt x="71118" y="682571"/>
                    </a:cubicBezTo>
                    <a:cubicBezTo>
                      <a:pt x="67340" y="688369"/>
                      <a:pt x="67428" y="696627"/>
                      <a:pt x="65847" y="703831"/>
                    </a:cubicBezTo>
                    <a:cubicBezTo>
                      <a:pt x="65583" y="705061"/>
                      <a:pt x="66286" y="707345"/>
                      <a:pt x="65759" y="707609"/>
                    </a:cubicBezTo>
                    <a:cubicBezTo>
                      <a:pt x="54514" y="713935"/>
                      <a:pt x="60400" y="723598"/>
                      <a:pt x="60576" y="732208"/>
                    </a:cubicBezTo>
                    <a:cubicBezTo>
                      <a:pt x="60663" y="734844"/>
                      <a:pt x="61366" y="737831"/>
                      <a:pt x="60400" y="739939"/>
                    </a:cubicBezTo>
                    <a:cubicBezTo>
                      <a:pt x="58818" y="743278"/>
                      <a:pt x="54426" y="745913"/>
                      <a:pt x="54250" y="748988"/>
                    </a:cubicBezTo>
                    <a:cubicBezTo>
                      <a:pt x="54074" y="751272"/>
                      <a:pt x="59346" y="753557"/>
                      <a:pt x="58028" y="757949"/>
                    </a:cubicBezTo>
                    <a:cubicBezTo>
                      <a:pt x="56974" y="761463"/>
                      <a:pt x="55919" y="765065"/>
                      <a:pt x="55480" y="768667"/>
                    </a:cubicBezTo>
                    <a:cubicBezTo>
                      <a:pt x="55041" y="772533"/>
                      <a:pt x="55744" y="776574"/>
                      <a:pt x="55304" y="780440"/>
                    </a:cubicBezTo>
                    <a:cubicBezTo>
                      <a:pt x="54777" y="784920"/>
                      <a:pt x="54426" y="789752"/>
                      <a:pt x="52581" y="793706"/>
                    </a:cubicBezTo>
                    <a:cubicBezTo>
                      <a:pt x="49857" y="799416"/>
                      <a:pt x="51175" y="804248"/>
                      <a:pt x="51878" y="810134"/>
                    </a:cubicBezTo>
                    <a:cubicBezTo>
                      <a:pt x="53020" y="820150"/>
                      <a:pt x="50472" y="830780"/>
                      <a:pt x="48012" y="840795"/>
                    </a:cubicBezTo>
                    <a:cubicBezTo>
                      <a:pt x="46958" y="845100"/>
                      <a:pt x="46431" y="848614"/>
                      <a:pt x="47925" y="852568"/>
                    </a:cubicBezTo>
                    <a:cubicBezTo>
                      <a:pt x="48627" y="854413"/>
                      <a:pt x="50560" y="856873"/>
                      <a:pt x="49945" y="858103"/>
                    </a:cubicBezTo>
                    <a:cubicBezTo>
                      <a:pt x="45201" y="868469"/>
                      <a:pt x="48452" y="879275"/>
                      <a:pt x="47485" y="889906"/>
                    </a:cubicBezTo>
                    <a:cubicBezTo>
                      <a:pt x="47397" y="891223"/>
                      <a:pt x="48012" y="892981"/>
                      <a:pt x="47397" y="893771"/>
                    </a:cubicBezTo>
                    <a:cubicBezTo>
                      <a:pt x="42653" y="899482"/>
                      <a:pt x="40984" y="904138"/>
                      <a:pt x="47134" y="910815"/>
                    </a:cubicBezTo>
                    <a:cubicBezTo>
                      <a:pt x="50209" y="914153"/>
                      <a:pt x="49682" y="921094"/>
                      <a:pt x="50033" y="926453"/>
                    </a:cubicBezTo>
                    <a:cubicBezTo>
                      <a:pt x="51087" y="941827"/>
                      <a:pt x="52229" y="957202"/>
                      <a:pt x="52581" y="972576"/>
                    </a:cubicBezTo>
                    <a:cubicBezTo>
                      <a:pt x="52757" y="980571"/>
                      <a:pt x="58906" y="988478"/>
                      <a:pt x="53020" y="996824"/>
                    </a:cubicBezTo>
                    <a:cubicBezTo>
                      <a:pt x="52493" y="997527"/>
                      <a:pt x="57325" y="1000953"/>
                      <a:pt x="57764" y="1003413"/>
                    </a:cubicBezTo>
                    <a:cubicBezTo>
                      <a:pt x="59170" y="1011671"/>
                      <a:pt x="60224" y="1020105"/>
                      <a:pt x="60488" y="1028539"/>
                    </a:cubicBezTo>
                    <a:cubicBezTo>
                      <a:pt x="60751" y="1036094"/>
                      <a:pt x="66462" y="1043650"/>
                      <a:pt x="60751" y="1051381"/>
                    </a:cubicBezTo>
                    <a:cubicBezTo>
                      <a:pt x="60224" y="1051996"/>
                      <a:pt x="60751" y="1054280"/>
                      <a:pt x="61454" y="1054807"/>
                    </a:cubicBezTo>
                    <a:cubicBezTo>
                      <a:pt x="69888" y="1060781"/>
                      <a:pt x="71206" y="1070533"/>
                      <a:pt x="72084" y="1079143"/>
                    </a:cubicBezTo>
                    <a:cubicBezTo>
                      <a:pt x="73139" y="1089597"/>
                      <a:pt x="79025" y="1098471"/>
                      <a:pt x="79376" y="1109189"/>
                    </a:cubicBezTo>
                    <a:cubicBezTo>
                      <a:pt x="79552" y="1116129"/>
                      <a:pt x="84560" y="1122718"/>
                      <a:pt x="86141" y="1129746"/>
                    </a:cubicBezTo>
                    <a:cubicBezTo>
                      <a:pt x="86932" y="1133436"/>
                      <a:pt x="88162" y="1137214"/>
                      <a:pt x="87547" y="1141870"/>
                    </a:cubicBezTo>
                    <a:cubicBezTo>
                      <a:pt x="86932" y="1146439"/>
                      <a:pt x="91939" y="1151886"/>
                      <a:pt x="94751" y="1156805"/>
                    </a:cubicBezTo>
                    <a:cubicBezTo>
                      <a:pt x="98001" y="1162428"/>
                      <a:pt x="102218" y="1167699"/>
                      <a:pt x="97474" y="1174640"/>
                    </a:cubicBezTo>
                    <a:cubicBezTo>
                      <a:pt x="97123" y="1175167"/>
                      <a:pt x="98528" y="1176924"/>
                      <a:pt x="99143" y="1178154"/>
                    </a:cubicBezTo>
                    <a:cubicBezTo>
                      <a:pt x="99495" y="1177012"/>
                      <a:pt x="99583" y="1175694"/>
                      <a:pt x="100198" y="1174640"/>
                    </a:cubicBezTo>
                    <a:cubicBezTo>
                      <a:pt x="100461" y="1174288"/>
                      <a:pt x="102570" y="1174464"/>
                      <a:pt x="102745" y="1174903"/>
                    </a:cubicBezTo>
                    <a:cubicBezTo>
                      <a:pt x="107753" y="1185534"/>
                      <a:pt x="114254" y="1195549"/>
                      <a:pt x="115748" y="1207497"/>
                    </a:cubicBezTo>
                    <a:cubicBezTo>
                      <a:pt x="116187" y="1211275"/>
                      <a:pt x="115045" y="1212768"/>
                      <a:pt x="110916" y="1212680"/>
                    </a:cubicBezTo>
                    <a:cubicBezTo>
                      <a:pt x="96947" y="1212417"/>
                      <a:pt x="82978" y="1212505"/>
                      <a:pt x="69010" y="1212593"/>
                    </a:cubicBezTo>
                    <a:cubicBezTo>
                      <a:pt x="63914" y="1212680"/>
                      <a:pt x="60839" y="1211187"/>
                      <a:pt x="60663" y="1205389"/>
                    </a:cubicBezTo>
                    <a:cubicBezTo>
                      <a:pt x="60488" y="1197042"/>
                      <a:pt x="52932" y="1190278"/>
                      <a:pt x="55392" y="1181317"/>
                    </a:cubicBezTo>
                    <a:cubicBezTo>
                      <a:pt x="55568" y="1180702"/>
                      <a:pt x="55216" y="1179560"/>
                      <a:pt x="54689" y="1179032"/>
                    </a:cubicBezTo>
                    <a:cubicBezTo>
                      <a:pt x="44938" y="1168139"/>
                      <a:pt x="42829" y="1154785"/>
                      <a:pt x="42214" y="1140904"/>
                    </a:cubicBezTo>
                    <a:cubicBezTo>
                      <a:pt x="42126" y="1139059"/>
                      <a:pt x="40808" y="1137126"/>
                      <a:pt x="39842" y="1135369"/>
                    </a:cubicBezTo>
                    <a:cubicBezTo>
                      <a:pt x="33341" y="1123948"/>
                      <a:pt x="28509" y="1112264"/>
                      <a:pt x="25961" y="1099086"/>
                    </a:cubicBezTo>
                    <a:cubicBezTo>
                      <a:pt x="24292" y="1090564"/>
                      <a:pt x="27103" y="1080285"/>
                      <a:pt x="19636" y="1072993"/>
                    </a:cubicBezTo>
                    <a:cubicBezTo>
                      <a:pt x="18669" y="1072026"/>
                      <a:pt x="18933" y="1069830"/>
                      <a:pt x="18757" y="1068161"/>
                    </a:cubicBezTo>
                    <a:cubicBezTo>
                      <a:pt x="17879" y="1057619"/>
                      <a:pt x="17615" y="1046900"/>
                      <a:pt x="15946" y="1036534"/>
                    </a:cubicBezTo>
                    <a:cubicBezTo>
                      <a:pt x="14804" y="1029417"/>
                      <a:pt x="11290" y="1022741"/>
                      <a:pt x="9445" y="1015712"/>
                    </a:cubicBezTo>
                    <a:cubicBezTo>
                      <a:pt x="8127" y="1010617"/>
                      <a:pt x="8039" y="1005346"/>
                      <a:pt x="7863" y="999986"/>
                    </a:cubicBezTo>
                    <a:cubicBezTo>
                      <a:pt x="7248" y="986281"/>
                      <a:pt x="4525" y="972752"/>
                      <a:pt x="2504" y="959134"/>
                    </a:cubicBezTo>
                    <a:cubicBezTo>
                      <a:pt x="2416" y="958432"/>
                      <a:pt x="747" y="957905"/>
                      <a:pt x="835" y="957289"/>
                    </a:cubicBezTo>
                    <a:cubicBezTo>
                      <a:pt x="1274" y="947801"/>
                      <a:pt x="1801" y="938401"/>
                      <a:pt x="2416" y="928913"/>
                    </a:cubicBezTo>
                    <a:cubicBezTo>
                      <a:pt x="2592" y="926365"/>
                      <a:pt x="3646" y="923642"/>
                      <a:pt x="3031" y="921357"/>
                    </a:cubicBezTo>
                    <a:cubicBezTo>
                      <a:pt x="-922" y="908443"/>
                      <a:pt x="-1098" y="895704"/>
                      <a:pt x="3031" y="882790"/>
                    </a:cubicBezTo>
                    <a:cubicBezTo>
                      <a:pt x="3822" y="880417"/>
                      <a:pt x="3734" y="877430"/>
                      <a:pt x="3031" y="874971"/>
                    </a:cubicBezTo>
                    <a:cubicBezTo>
                      <a:pt x="-659" y="862056"/>
                      <a:pt x="-1273" y="849317"/>
                      <a:pt x="3031" y="836403"/>
                    </a:cubicBezTo>
                    <a:cubicBezTo>
                      <a:pt x="-2416" y="830077"/>
                      <a:pt x="3383" y="823928"/>
                      <a:pt x="3207" y="817690"/>
                    </a:cubicBezTo>
                    <a:cubicBezTo>
                      <a:pt x="2768" y="801173"/>
                      <a:pt x="6545" y="784920"/>
                      <a:pt x="7512" y="768667"/>
                    </a:cubicBezTo>
                    <a:cubicBezTo>
                      <a:pt x="8039" y="759091"/>
                      <a:pt x="12080" y="750130"/>
                      <a:pt x="11114" y="740466"/>
                    </a:cubicBezTo>
                    <a:cubicBezTo>
                      <a:pt x="10938" y="738358"/>
                      <a:pt x="12959" y="736074"/>
                      <a:pt x="13750" y="733789"/>
                    </a:cubicBezTo>
                    <a:cubicBezTo>
                      <a:pt x="14716" y="731066"/>
                      <a:pt x="16561" y="727991"/>
                      <a:pt x="15946" y="725707"/>
                    </a:cubicBezTo>
                    <a:cubicBezTo>
                      <a:pt x="12695" y="713495"/>
                      <a:pt x="18406" y="702689"/>
                      <a:pt x="22096" y="692235"/>
                    </a:cubicBezTo>
                    <a:cubicBezTo>
                      <a:pt x="24380" y="685821"/>
                      <a:pt x="26928" y="679935"/>
                      <a:pt x="26576" y="673170"/>
                    </a:cubicBezTo>
                    <a:cubicBezTo>
                      <a:pt x="25873" y="661662"/>
                      <a:pt x="29739" y="651383"/>
                      <a:pt x="32814" y="640401"/>
                    </a:cubicBezTo>
                    <a:cubicBezTo>
                      <a:pt x="36152" y="628716"/>
                      <a:pt x="44235" y="617998"/>
                      <a:pt x="42478" y="604908"/>
                    </a:cubicBezTo>
                    <a:cubicBezTo>
                      <a:pt x="42302" y="603854"/>
                      <a:pt x="43268" y="602712"/>
                      <a:pt x="43708" y="601570"/>
                    </a:cubicBezTo>
                    <a:cubicBezTo>
                      <a:pt x="46783" y="593663"/>
                      <a:pt x="49945" y="585756"/>
                      <a:pt x="52844" y="577849"/>
                    </a:cubicBezTo>
                    <a:cubicBezTo>
                      <a:pt x="58204" y="563002"/>
                      <a:pt x="61718" y="547276"/>
                      <a:pt x="69185" y="533571"/>
                    </a:cubicBezTo>
                    <a:cubicBezTo>
                      <a:pt x="73929" y="524873"/>
                      <a:pt x="77092" y="515824"/>
                      <a:pt x="81133" y="506951"/>
                    </a:cubicBezTo>
                    <a:cubicBezTo>
                      <a:pt x="84999" y="498429"/>
                      <a:pt x="91764" y="491313"/>
                      <a:pt x="96420" y="483143"/>
                    </a:cubicBezTo>
                    <a:cubicBezTo>
                      <a:pt x="100637" y="475763"/>
                      <a:pt x="99583" y="466538"/>
                      <a:pt x="104678" y="458983"/>
                    </a:cubicBezTo>
                    <a:cubicBezTo>
                      <a:pt x="109774" y="451340"/>
                      <a:pt x="112849" y="442291"/>
                      <a:pt x="116978" y="434032"/>
                    </a:cubicBezTo>
                    <a:cubicBezTo>
                      <a:pt x="119174" y="429640"/>
                      <a:pt x="121546" y="425335"/>
                      <a:pt x="124445" y="421381"/>
                    </a:cubicBezTo>
                    <a:cubicBezTo>
                      <a:pt x="127344" y="417340"/>
                      <a:pt x="132264" y="414177"/>
                      <a:pt x="133933" y="409785"/>
                    </a:cubicBezTo>
                    <a:cubicBezTo>
                      <a:pt x="139205" y="395201"/>
                      <a:pt x="149747" y="384571"/>
                      <a:pt x="159235" y="372974"/>
                    </a:cubicBezTo>
                    <a:cubicBezTo>
                      <a:pt x="163979" y="367176"/>
                      <a:pt x="165385" y="358742"/>
                      <a:pt x="169866" y="352592"/>
                    </a:cubicBezTo>
                    <a:cubicBezTo>
                      <a:pt x="181111" y="336954"/>
                      <a:pt x="189545" y="318944"/>
                      <a:pt x="206413" y="307874"/>
                    </a:cubicBezTo>
                    <a:cubicBezTo>
                      <a:pt x="208433" y="296717"/>
                      <a:pt x="218010" y="291270"/>
                      <a:pt x="225126" y="284242"/>
                    </a:cubicBezTo>
                    <a:cubicBezTo>
                      <a:pt x="233560" y="275896"/>
                      <a:pt x="240939" y="267198"/>
                      <a:pt x="247616" y="257095"/>
                    </a:cubicBezTo>
                    <a:cubicBezTo>
                      <a:pt x="255172" y="245674"/>
                      <a:pt x="266856" y="236976"/>
                      <a:pt x="276696" y="227049"/>
                    </a:cubicBezTo>
                    <a:cubicBezTo>
                      <a:pt x="280034" y="223710"/>
                      <a:pt x="283373" y="220372"/>
                      <a:pt x="286711" y="217034"/>
                    </a:cubicBezTo>
                    <a:cubicBezTo>
                      <a:pt x="287326" y="216419"/>
                      <a:pt x="287853" y="215628"/>
                      <a:pt x="288556" y="215189"/>
                    </a:cubicBezTo>
                    <a:cubicBezTo>
                      <a:pt x="303491" y="206755"/>
                      <a:pt x="310959" y="188393"/>
                      <a:pt x="329408" y="184616"/>
                    </a:cubicBezTo>
                    <a:cubicBezTo>
                      <a:pt x="330111" y="184440"/>
                      <a:pt x="330989" y="183561"/>
                      <a:pt x="331253" y="182858"/>
                    </a:cubicBezTo>
                    <a:cubicBezTo>
                      <a:pt x="335382" y="170910"/>
                      <a:pt x="347067" y="166518"/>
                      <a:pt x="356291" y="161334"/>
                    </a:cubicBezTo>
                    <a:cubicBezTo>
                      <a:pt x="367624" y="155097"/>
                      <a:pt x="374389" y="144291"/>
                      <a:pt x="384580" y="137877"/>
                    </a:cubicBezTo>
                    <a:cubicBezTo>
                      <a:pt x="398285" y="129268"/>
                      <a:pt x="410146" y="117144"/>
                      <a:pt x="426750" y="113278"/>
                    </a:cubicBezTo>
                    <a:cubicBezTo>
                      <a:pt x="429210" y="112663"/>
                      <a:pt x="430791" y="108886"/>
                      <a:pt x="433163" y="107304"/>
                    </a:cubicBezTo>
                    <a:cubicBezTo>
                      <a:pt x="436150" y="105371"/>
                      <a:pt x="439665" y="104054"/>
                      <a:pt x="443003" y="102560"/>
                    </a:cubicBezTo>
                    <a:cubicBezTo>
                      <a:pt x="451173" y="98958"/>
                      <a:pt x="458114" y="93336"/>
                      <a:pt x="467778" y="92369"/>
                    </a:cubicBezTo>
                    <a:cubicBezTo>
                      <a:pt x="472346" y="91930"/>
                      <a:pt x="476036" y="85604"/>
                      <a:pt x="480605" y="82442"/>
                    </a:cubicBezTo>
                    <a:cubicBezTo>
                      <a:pt x="494397" y="72866"/>
                      <a:pt x="509772" y="66804"/>
                      <a:pt x="525586" y="61181"/>
                    </a:cubicBezTo>
                    <a:cubicBezTo>
                      <a:pt x="538500" y="56613"/>
                      <a:pt x="550448" y="48179"/>
                      <a:pt x="564241" y="47212"/>
                    </a:cubicBezTo>
                    <a:cubicBezTo>
                      <a:pt x="576541" y="46422"/>
                      <a:pt x="585414" y="38778"/>
                      <a:pt x="595869" y="34649"/>
                    </a:cubicBezTo>
                    <a:cubicBezTo>
                      <a:pt x="609574" y="29202"/>
                      <a:pt x="623982" y="26654"/>
                      <a:pt x="637951" y="22613"/>
                    </a:cubicBezTo>
                    <a:cubicBezTo>
                      <a:pt x="646385" y="20153"/>
                      <a:pt x="654467" y="15673"/>
                      <a:pt x="664482" y="16288"/>
                    </a:cubicBezTo>
                    <a:cubicBezTo>
                      <a:pt x="675376" y="16991"/>
                      <a:pt x="686534" y="12598"/>
                      <a:pt x="697691" y="11807"/>
                    </a:cubicBezTo>
                    <a:cubicBezTo>
                      <a:pt x="706037" y="11192"/>
                      <a:pt x="714471" y="4603"/>
                      <a:pt x="722993" y="11280"/>
                    </a:cubicBezTo>
                    <a:cubicBezTo>
                      <a:pt x="723257" y="11456"/>
                      <a:pt x="724750" y="9523"/>
                      <a:pt x="725892" y="8996"/>
                    </a:cubicBezTo>
                    <a:cubicBezTo>
                      <a:pt x="739070" y="3461"/>
                      <a:pt x="746099" y="2846"/>
                      <a:pt x="762176" y="3549"/>
                    </a:cubicBezTo>
                    <a:cubicBezTo>
                      <a:pt x="767886" y="3812"/>
                      <a:pt x="773685" y="1353"/>
                      <a:pt x="779395" y="1265"/>
                    </a:cubicBezTo>
                    <a:cubicBezTo>
                      <a:pt x="793803" y="913"/>
                      <a:pt x="808387" y="2670"/>
                      <a:pt x="822619" y="738"/>
                    </a:cubicBezTo>
                    <a:cubicBezTo>
                      <a:pt x="842035" y="-1810"/>
                      <a:pt x="860748" y="2934"/>
                      <a:pt x="879636" y="4515"/>
                    </a:cubicBezTo>
                    <a:cubicBezTo>
                      <a:pt x="896768" y="5921"/>
                      <a:pt x="913987" y="7942"/>
                      <a:pt x="931206" y="9611"/>
                    </a:cubicBezTo>
                    <a:cubicBezTo>
                      <a:pt x="943067" y="10753"/>
                      <a:pt x="953697" y="9347"/>
                      <a:pt x="964767" y="6536"/>
                    </a:cubicBezTo>
                    <a:cubicBezTo>
                      <a:pt x="972498" y="4603"/>
                      <a:pt x="980405" y="8469"/>
                      <a:pt x="988487" y="5745"/>
                    </a:cubicBezTo>
                    <a:cubicBezTo>
                      <a:pt x="995779" y="3285"/>
                      <a:pt x="1004652" y="-141"/>
                      <a:pt x="1011241" y="1968"/>
                    </a:cubicBezTo>
                    <a:cubicBezTo>
                      <a:pt x="1026791" y="7063"/>
                      <a:pt x="1042956" y="-668"/>
                      <a:pt x="1057979" y="6009"/>
                    </a:cubicBezTo>
                    <a:cubicBezTo>
                      <a:pt x="1071245" y="-668"/>
                      <a:pt x="1084248" y="9172"/>
                      <a:pt x="1097689" y="6712"/>
                    </a:cubicBezTo>
                    <a:cubicBezTo>
                      <a:pt x="1102346" y="5833"/>
                      <a:pt x="1107617" y="9874"/>
                      <a:pt x="1112800" y="10753"/>
                    </a:cubicBezTo>
                    <a:cubicBezTo>
                      <a:pt x="1117984" y="11719"/>
                      <a:pt x="1122728" y="13125"/>
                      <a:pt x="1128790" y="12159"/>
                    </a:cubicBezTo>
                    <a:cubicBezTo>
                      <a:pt x="1137575" y="10753"/>
                      <a:pt x="1147239" y="12774"/>
                      <a:pt x="1156024" y="15233"/>
                    </a:cubicBezTo>
                    <a:cubicBezTo>
                      <a:pt x="1160944" y="16639"/>
                      <a:pt x="1164897" y="17430"/>
                      <a:pt x="1170257" y="17342"/>
                    </a:cubicBezTo>
                    <a:cubicBezTo>
                      <a:pt x="1179745" y="17254"/>
                      <a:pt x="1189409" y="20944"/>
                      <a:pt x="1198897" y="23492"/>
                    </a:cubicBezTo>
                    <a:cubicBezTo>
                      <a:pt x="1209088" y="26215"/>
                      <a:pt x="1219015" y="30871"/>
                      <a:pt x="1229294" y="31926"/>
                    </a:cubicBezTo>
                    <a:cubicBezTo>
                      <a:pt x="1237553" y="32804"/>
                      <a:pt x="1244229" y="35703"/>
                      <a:pt x="1251433" y="39042"/>
                    </a:cubicBezTo>
                    <a:cubicBezTo>
                      <a:pt x="1260219" y="43083"/>
                      <a:pt x="1268389" y="48179"/>
                      <a:pt x="1279107" y="48706"/>
                    </a:cubicBezTo>
                    <a:cubicBezTo>
                      <a:pt x="1287893" y="49145"/>
                      <a:pt x="1296327" y="55119"/>
                      <a:pt x="1304937" y="58633"/>
                    </a:cubicBezTo>
                    <a:cubicBezTo>
                      <a:pt x="1311701" y="61357"/>
                      <a:pt x="1318466" y="63904"/>
                      <a:pt x="1325319" y="66452"/>
                    </a:cubicBezTo>
                    <a:cubicBezTo>
                      <a:pt x="1342714" y="72866"/>
                      <a:pt x="1360021" y="79191"/>
                      <a:pt x="1373375" y="92896"/>
                    </a:cubicBezTo>
                    <a:cubicBezTo>
                      <a:pt x="1374692" y="94214"/>
                      <a:pt x="1376977" y="94565"/>
                      <a:pt x="1378909" y="95356"/>
                    </a:cubicBezTo>
                    <a:cubicBezTo>
                      <a:pt x="1387782" y="99222"/>
                      <a:pt x="1396744" y="102912"/>
                      <a:pt x="1405529" y="106953"/>
                    </a:cubicBezTo>
                    <a:cubicBezTo>
                      <a:pt x="1407725" y="108007"/>
                      <a:pt x="1409307" y="110379"/>
                      <a:pt x="1411064" y="112224"/>
                    </a:cubicBezTo>
                    <a:cubicBezTo>
                      <a:pt x="1412294" y="113454"/>
                      <a:pt x="1413348" y="115650"/>
                      <a:pt x="1414666" y="115826"/>
                    </a:cubicBezTo>
                    <a:cubicBezTo>
                      <a:pt x="1430919" y="118198"/>
                      <a:pt x="1441637" y="130761"/>
                      <a:pt x="1455606" y="137350"/>
                    </a:cubicBezTo>
                    <a:cubicBezTo>
                      <a:pt x="1457451" y="138229"/>
                      <a:pt x="1459296" y="139459"/>
                      <a:pt x="1460613" y="141040"/>
                    </a:cubicBezTo>
                    <a:cubicBezTo>
                      <a:pt x="1472474" y="155097"/>
                      <a:pt x="1487672" y="164936"/>
                      <a:pt x="1503310" y="173985"/>
                    </a:cubicBezTo>
                    <a:cubicBezTo>
                      <a:pt x="1504365" y="174600"/>
                      <a:pt x="1505682" y="175215"/>
                      <a:pt x="1506297" y="176182"/>
                    </a:cubicBezTo>
                    <a:cubicBezTo>
                      <a:pt x="1513941" y="188745"/>
                      <a:pt x="1529139" y="192083"/>
                      <a:pt x="1538452" y="202626"/>
                    </a:cubicBezTo>
                    <a:cubicBezTo>
                      <a:pt x="1543284" y="209654"/>
                      <a:pt x="1550049" y="214310"/>
                      <a:pt x="1556725" y="220196"/>
                    </a:cubicBezTo>
                    <a:moveTo>
                      <a:pt x="51175" y="757071"/>
                    </a:moveTo>
                    <a:cubicBezTo>
                      <a:pt x="51263" y="756280"/>
                      <a:pt x="51263" y="755489"/>
                      <a:pt x="51351" y="754611"/>
                    </a:cubicBezTo>
                    <a:cubicBezTo>
                      <a:pt x="50824" y="755402"/>
                      <a:pt x="50385" y="756192"/>
                      <a:pt x="48540" y="757071"/>
                    </a:cubicBezTo>
                    <a:cubicBezTo>
                      <a:pt x="48452" y="757861"/>
                      <a:pt x="48452" y="758652"/>
                      <a:pt x="48364" y="759531"/>
                    </a:cubicBezTo>
                    <a:cubicBezTo>
                      <a:pt x="48891" y="758652"/>
                      <a:pt x="49330" y="757861"/>
                      <a:pt x="51175" y="757071"/>
                    </a:cubicBezTo>
                    <a:moveTo>
                      <a:pt x="13134" y="850108"/>
                    </a:moveTo>
                    <a:cubicBezTo>
                      <a:pt x="14277" y="851250"/>
                      <a:pt x="15243" y="852919"/>
                      <a:pt x="16649" y="853446"/>
                    </a:cubicBezTo>
                    <a:cubicBezTo>
                      <a:pt x="17791" y="853886"/>
                      <a:pt x="19460" y="853095"/>
                      <a:pt x="20866" y="852831"/>
                    </a:cubicBezTo>
                    <a:cubicBezTo>
                      <a:pt x="19987" y="851514"/>
                      <a:pt x="19284" y="849844"/>
                      <a:pt x="18054" y="848878"/>
                    </a:cubicBezTo>
                    <a:cubicBezTo>
                      <a:pt x="17264" y="848351"/>
                      <a:pt x="15682" y="848790"/>
                      <a:pt x="13134" y="850108"/>
                    </a:cubicBezTo>
                    <a:moveTo>
                      <a:pt x="1795951" y="661398"/>
                    </a:moveTo>
                    <a:cubicBezTo>
                      <a:pt x="1796918" y="662716"/>
                      <a:pt x="1797972" y="664034"/>
                      <a:pt x="1798938" y="665351"/>
                    </a:cubicBezTo>
                    <a:cubicBezTo>
                      <a:pt x="1799641" y="664649"/>
                      <a:pt x="1800432" y="663858"/>
                      <a:pt x="1801134" y="663155"/>
                    </a:cubicBezTo>
                    <a:cubicBezTo>
                      <a:pt x="1799905" y="662013"/>
                      <a:pt x="1798587" y="661047"/>
                      <a:pt x="1795951" y="661398"/>
                    </a:cubicBezTo>
                    <a:moveTo>
                      <a:pt x="1828721" y="851426"/>
                    </a:moveTo>
                    <a:cubicBezTo>
                      <a:pt x="1827403" y="852392"/>
                      <a:pt x="1826085" y="853446"/>
                      <a:pt x="1824767" y="854413"/>
                    </a:cubicBezTo>
                    <a:cubicBezTo>
                      <a:pt x="1825470" y="855116"/>
                      <a:pt x="1826261" y="855906"/>
                      <a:pt x="1826964" y="856609"/>
                    </a:cubicBezTo>
                    <a:cubicBezTo>
                      <a:pt x="1828018" y="855379"/>
                      <a:pt x="1829072" y="854061"/>
                      <a:pt x="1828721" y="851426"/>
                    </a:cubicBezTo>
                    <a:moveTo>
                      <a:pt x="752512" y="24282"/>
                    </a:moveTo>
                    <a:cubicBezTo>
                      <a:pt x="751545" y="22965"/>
                      <a:pt x="750491" y="21647"/>
                      <a:pt x="749525" y="20329"/>
                    </a:cubicBezTo>
                    <a:cubicBezTo>
                      <a:pt x="748822" y="21032"/>
                      <a:pt x="748031" y="21823"/>
                      <a:pt x="747329" y="22525"/>
                    </a:cubicBezTo>
                    <a:cubicBezTo>
                      <a:pt x="748559" y="23580"/>
                      <a:pt x="749876" y="24546"/>
                      <a:pt x="752512" y="24282"/>
                    </a:cubicBezTo>
                    <a:moveTo>
                      <a:pt x="1090749" y="24282"/>
                    </a:moveTo>
                    <a:cubicBezTo>
                      <a:pt x="1091715" y="25600"/>
                      <a:pt x="1092770" y="26918"/>
                      <a:pt x="1093736" y="28236"/>
                    </a:cubicBezTo>
                    <a:cubicBezTo>
                      <a:pt x="1094439" y="27533"/>
                      <a:pt x="1095229" y="26742"/>
                      <a:pt x="1095932" y="26039"/>
                    </a:cubicBezTo>
                    <a:cubicBezTo>
                      <a:pt x="1094614" y="24985"/>
                      <a:pt x="1093297" y="23931"/>
                      <a:pt x="1090749" y="24282"/>
                    </a:cubicBezTo>
                    <a:moveTo>
                      <a:pt x="603073" y="50463"/>
                    </a:moveTo>
                    <a:cubicBezTo>
                      <a:pt x="604039" y="51781"/>
                      <a:pt x="605093" y="53098"/>
                      <a:pt x="606060" y="54416"/>
                    </a:cubicBezTo>
                    <a:cubicBezTo>
                      <a:pt x="606763" y="53713"/>
                      <a:pt x="607553" y="52923"/>
                      <a:pt x="608256" y="52220"/>
                    </a:cubicBezTo>
                    <a:cubicBezTo>
                      <a:pt x="607026" y="51166"/>
                      <a:pt x="605708" y="50199"/>
                      <a:pt x="603073" y="50463"/>
                    </a:cubicBezTo>
                    <a:moveTo>
                      <a:pt x="23677" y="1004818"/>
                    </a:moveTo>
                    <a:cubicBezTo>
                      <a:pt x="24643" y="1006136"/>
                      <a:pt x="25698" y="1007454"/>
                      <a:pt x="26664" y="1008772"/>
                    </a:cubicBezTo>
                    <a:cubicBezTo>
                      <a:pt x="27367" y="1008069"/>
                      <a:pt x="28158" y="1007278"/>
                      <a:pt x="28860" y="1006575"/>
                    </a:cubicBezTo>
                    <a:cubicBezTo>
                      <a:pt x="27543" y="1005521"/>
                      <a:pt x="26225" y="1004467"/>
                      <a:pt x="23677" y="1004818"/>
                    </a:cubicBezTo>
                    <a:moveTo>
                      <a:pt x="267471" y="262805"/>
                    </a:moveTo>
                    <a:cubicBezTo>
                      <a:pt x="265714" y="263684"/>
                      <a:pt x="264045" y="264562"/>
                      <a:pt x="262288" y="265529"/>
                    </a:cubicBezTo>
                    <a:cubicBezTo>
                      <a:pt x="264045" y="265529"/>
                      <a:pt x="265714" y="265441"/>
                      <a:pt x="267471" y="262805"/>
                    </a:cubicBezTo>
                    <a:moveTo>
                      <a:pt x="1238870" y="57052"/>
                    </a:moveTo>
                    <a:cubicBezTo>
                      <a:pt x="1238870" y="55295"/>
                      <a:pt x="1238870" y="53626"/>
                      <a:pt x="1238958" y="51869"/>
                    </a:cubicBezTo>
                    <a:cubicBezTo>
                      <a:pt x="1237992" y="53538"/>
                      <a:pt x="1237113" y="55295"/>
                      <a:pt x="1238870" y="57052"/>
                    </a:cubicBezTo>
                    <a:moveTo>
                      <a:pt x="1579655" y="264123"/>
                    </a:moveTo>
                    <a:cubicBezTo>
                      <a:pt x="1578425" y="265529"/>
                      <a:pt x="1577283" y="266935"/>
                      <a:pt x="1576053" y="268428"/>
                    </a:cubicBezTo>
                    <a:cubicBezTo>
                      <a:pt x="1576756" y="268780"/>
                      <a:pt x="1577810" y="269482"/>
                      <a:pt x="1577986" y="269307"/>
                    </a:cubicBezTo>
                    <a:cubicBezTo>
                      <a:pt x="1579128" y="268164"/>
                      <a:pt x="1580007" y="266759"/>
                      <a:pt x="1579655" y="264123"/>
                    </a:cubicBezTo>
                    <a:moveTo>
                      <a:pt x="496857" y="93775"/>
                    </a:moveTo>
                    <a:cubicBezTo>
                      <a:pt x="497297" y="94653"/>
                      <a:pt x="497736" y="95532"/>
                      <a:pt x="498175" y="96410"/>
                    </a:cubicBezTo>
                    <a:cubicBezTo>
                      <a:pt x="498615" y="95444"/>
                      <a:pt x="499054" y="94565"/>
                      <a:pt x="496857" y="93775"/>
                    </a:cubicBezTo>
                    <a:moveTo>
                      <a:pt x="1818266" y="1008772"/>
                    </a:moveTo>
                    <a:cubicBezTo>
                      <a:pt x="1818705" y="1009650"/>
                      <a:pt x="1819144" y="1010529"/>
                      <a:pt x="1819584" y="1011407"/>
                    </a:cubicBezTo>
                    <a:cubicBezTo>
                      <a:pt x="1820023" y="1010529"/>
                      <a:pt x="1820462" y="1009650"/>
                      <a:pt x="1818266" y="1008772"/>
                    </a:cubicBezTo>
                    <a:moveTo>
                      <a:pt x="863910" y="43962"/>
                    </a:moveTo>
                    <a:cubicBezTo>
                      <a:pt x="865053" y="43698"/>
                      <a:pt x="866107" y="43522"/>
                      <a:pt x="867249" y="43259"/>
                    </a:cubicBezTo>
                    <a:cubicBezTo>
                      <a:pt x="867073" y="42732"/>
                      <a:pt x="866810" y="41590"/>
                      <a:pt x="866810" y="41677"/>
                    </a:cubicBezTo>
                    <a:cubicBezTo>
                      <a:pt x="865404" y="41853"/>
                      <a:pt x="863998" y="42292"/>
                      <a:pt x="863910" y="43962"/>
                    </a:cubicBezTo>
                    <a:moveTo>
                      <a:pt x="107577" y="527685"/>
                    </a:moveTo>
                    <a:cubicBezTo>
                      <a:pt x="107841" y="528827"/>
                      <a:pt x="108017" y="529881"/>
                      <a:pt x="108280" y="531023"/>
                    </a:cubicBezTo>
                    <a:cubicBezTo>
                      <a:pt x="108807" y="530847"/>
                      <a:pt x="109949" y="530584"/>
                      <a:pt x="109862" y="530584"/>
                    </a:cubicBezTo>
                    <a:cubicBezTo>
                      <a:pt x="109598" y="529090"/>
                      <a:pt x="109247" y="527685"/>
                      <a:pt x="107577" y="527685"/>
                    </a:cubicBezTo>
                    <a:moveTo>
                      <a:pt x="97035" y="1183074"/>
                    </a:moveTo>
                    <a:cubicBezTo>
                      <a:pt x="97298" y="1184216"/>
                      <a:pt x="97474" y="1185270"/>
                      <a:pt x="97738" y="1186412"/>
                    </a:cubicBezTo>
                    <a:cubicBezTo>
                      <a:pt x="98265" y="1186236"/>
                      <a:pt x="99407" y="1185973"/>
                      <a:pt x="99319" y="1185973"/>
                    </a:cubicBezTo>
                    <a:cubicBezTo>
                      <a:pt x="99056" y="1184567"/>
                      <a:pt x="98704" y="1183162"/>
                      <a:pt x="97035" y="1183074"/>
                    </a:cubicBezTo>
                    <a:moveTo>
                      <a:pt x="1744820" y="1189663"/>
                    </a:moveTo>
                    <a:cubicBezTo>
                      <a:pt x="1745172" y="1188257"/>
                      <a:pt x="1745523" y="1186851"/>
                      <a:pt x="1745787" y="1185446"/>
                    </a:cubicBezTo>
                    <a:cubicBezTo>
                      <a:pt x="1745787" y="1185446"/>
                      <a:pt x="1744732" y="1185182"/>
                      <a:pt x="1744205" y="1185007"/>
                    </a:cubicBezTo>
                    <a:cubicBezTo>
                      <a:pt x="1744030" y="1186149"/>
                      <a:pt x="1743766" y="1187203"/>
                      <a:pt x="1744820" y="1189663"/>
                    </a:cubicBezTo>
                    <a:moveTo>
                      <a:pt x="44586" y="658762"/>
                    </a:moveTo>
                    <a:cubicBezTo>
                      <a:pt x="44850" y="659904"/>
                      <a:pt x="45025" y="660959"/>
                      <a:pt x="45289" y="662101"/>
                    </a:cubicBezTo>
                    <a:cubicBezTo>
                      <a:pt x="45816" y="661925"/>
                      <a:pt x="46958" y="661662"/>
                      <a:pt x="46870" y="661662"/>
                    </a:cubicBezTo>
                    <a:cubicBezTo>
                      <a:pt x="46695" y="660168"/>
                      <a:pt x="46255" y="658850"/>
                      <a:pt x="44586" y="658762"/>
                    </a:cubicBezTo>
                    <a:moveTo>
                      <a:pt x="47222" y="724301"/>
                    </a:moveTo>
                    <a:cubicBezTo>
                      <a:pt x="47749" y="724653"/>
                      <a:pt x="48276" y="725004"/>
                      <a:pt x="48803" y="725356"/>
                    </a:cubicBezTo>
                    <a:cubicBezTo>
                      <a:pt x="48715" y="724565"/>
                      <a:pt x="48627" y="723774"/>
                      <a:pt x="47222" y="724301"/>
                    </a:cubicBezTo>
                    <a:moveTo>
                      <a:pt x="1734366" y="534186"/>
                    </a:moveTo>
                    <a:cubicBezTo>
                      <a:pt x="1734717" y="533659"/>
                      <a:pt x="1735068" y="533132"/>
                      <a:pt x="1735420" y="532604"/>
                    </a:cubicBezTo>
                    <a:cubicBezTo>
                      <a:pt x="1734629" y="532692"/>
                      <a:pt x="1733839" y="532780"/>
                      <a:pt x="1734366" y="534186"/>
                    </a:cubicBezTo>
                    <a:moveTo>
                      <a:pt x="166527" y="421469"/>
                    </a:moveTo>
                    <a:cubicBezTo>
                      <a:pt x="166176" y="421996"/>
                      <a:pt x="165824" y="422524"/>
                      <a:pt x="165473" y="423051"/>
                    </a:cubicBezTo>
                    <a:cubicBezTo>
                      <a:pt x="166264" y="422963"/>
                      <a:pt x="167054" y="422875"/>
                      <a:pt x="166527" y="421469"/>
                    </a:cubicBezTo>
                    <a:moveTo>
                      <a:pt x="979262" y="46509"/>
                    </a:moveTo>
                    <a:cubicBezTo>
                      <a:pt x="979614" y="45982"/>
                      <a:pt x="979965" y="45455"/>
                      <a:pt x="980317" y="44928"/>
                    </a:cubicBezTo>
                    <a:cubicBezTo>
                      <a:pt x="979526" y="45016"/>
                      <a:pt x="978735" y="45104"/>
                      <a:pt x="979262" y="46509"/>
                    </a:cubicBezTo>
                    <a:moveTo>
                      <a:pt x="1008166" y="49145"/>
                    </a:moveTo>
                    <a:cubicBezTo>
                      <a:pt x="1007815" y="49672"/>
                      <a:pt x="1007464" y="50199"/>
                      <a:pt x="1007112" y="50726"/>
                    </a:cubicBezTo>
                    <a:cubicBezTo>
                      <a:pt x="1007903" y="50639"/>
                      <a:pt x="1008606" y="50551"/>
                      <a:pt x="1008166" y="49145"/>
                    </a:cubicBezTo>
                    <a:moveTo>
                      <a:pt x="1237553" y="84550"/>
                    </a:moveTo>
                    <a:cubicBezTo>
                      <a:pt x="1238080" y="84902"/>
                      <a:pt x="1238607" y="85253"/>
                      <a:pt x="1239134" y="85604"/>
                    </a:cubicBezTo>
                    <a:cubicBezTo>
                      <a:pt x="1239046" y="84814"/>
                      <a:pt x="1238958" y="84023"/>
                      <a:pt x="1237553" y="84550"/>
                    </a:cubicBezTo>
                    <a:moveTo>
                      <a:pt x="1347633" y="97640"/>
                    </a:moveTo>
                    <a:cubicBezTo>
                      <a:pt x="1347106" y="97289"/>
                      <a:pt x="1346579" y="96937"/>
                      <a:pt x="1346052" y="96586"/>
                    </a:cubicBezTo>
                    <a:cubicBezTo>
                      <a:pt x="1346140" y="97377"/>
                      <a:pt x="1346228" y="98167"/>
                      <a:pt x="1347633" y="97640"/>
                    </a:cubicBezTo>
                    <a:moveTo>
                      <a:pt x="1448577" y="159314"/>
                    </a:moveTo>
                    <a:cubicBezTo>
                      <a:pt x="1448929" y="158787"/>
                      <a:pt x="1449280" y="158259"/>
                      <a:pt x="1449632" y="157732"/>
                    </a:cubicBezTo>
                    <a:cubicBezTo>
                      <a:pt x="1448841" y="157820"/>
                      <a:pt x="1448050" y="157908"/>
                      <a:pt x="1448577" y="159314"/>
                    </a:cubicBezTo>
                    <a:moveTo>
                      <a:pt x="1759228" y="1162077"/>
                    </a:moveTo>
                    <a:cubicBezTo>
                      <a:pt x="1759755" y="1162428"/>
                      <a:pt x="1760282" y="1162779"/>
                      <a:pt x="1760810" y="1163131"/>
                    </a:cubicBezTo>
                    <a:cubicBezTo>
                      <a:pt x="1760722" y="1162340"/>
                      <a:pt x="1760634" y="1161637"/>
                      <a:pt x="1759228" y="1162077"/>
                    </a:cubicBezTo>
                    <a:moveTo>
                      <a:pt x="1439441" y="184176"/>
                    </a:moveTo>
                    <a:cubicBezTo>
                      <a:pt x="1439968" y="184528"/>
                      <a:pt x="1440495" y="184879"/>
                      <a:pt x="1441022" y="185231"/>
                    </a:cubicBezTo>
                    <a:cubicBezTo>
                      <a:pt x="1440934" y="184440"/>
                      <a:pt x="1440846" y="183649"/>
                      <a:pt x="1439441" y="184176"/>
                    </a:cubicBezTo>
                    <a:moveTo>
                      <a:pt x="394596" y="154042"/>
                    </a:moveTo>
                    <a:cubicBezTo>
                      <a:pt x="394947" y="153515"/>
                      <a:pt x="395298" y="152988"/>
                      <a:pt x="395650" y="152461"/>
                    </a:cubicBezTo>
                    <a:cubicBezTo>
                      <a:pt x="394859" y="152549"/>
                      <a:pt x="394069" y="152637"/>
                      <a:pt x="394596" y="154042"/>
                    </a:cubicBezTo>
                    <a:close/>
                  </a:path>
                </a:pathLst>
              </a:custGeom>
              <a:solidFill>
                <a:srgbClr val="F79420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293BF236-80A6-D4D9-8762-920A5ED2543D}"/>
                  </a:ext>
                </a:extLst>
              </p:cNvPr>
              <p:cNvSpPr/>
              <p:nvPr/>
            </p:nvSpPr>
            <p:spPr>
              <a:xfrm>
                <a:off x="1275448" y="833962"/>
                <a:ext cx="1545044" cy="1059968"/>
              </a:xfrm>
              <a:custGeom>
                <a:avLst/>
                <a:gdLst>
                  <a:gd name="connsiteX0" fmla="*/ 1300894 w 1545044"/>
                  <a:gd name="connsiteY0" fmla="*/ 259993 h 1059968"/>
                  <a:gd name="connsiteX1" fmla="*/ 1300894 w 1545044"/>
                  <a:gd name="connsiteY1" fmla="*/ 258763 h 1059968"/>
                  <a:gd name="connsiteX2" fmla="*/ 1277173 w 1545044"/>
                  <a:gd name="connsiteY2" fmla="*/ 238029 h 1059968"/>
                  <a:gd name="connsiteX3" fmla="*/ 1272605 w 1545044"/>
                  <a:gd name="connsiteY3" fmla="*/ 233988 h 1059968"/>
                  <a:gd name="connsiteX4" fmla="*/ 1254068 w 1545044"/>
                  <a:gd name="connsiteY4" fmla="*/ 221864 h 1059968"/>
                  <a:gd name="connsiteX5" fmla="*/ 1233510 w 1545044"/>
                  <a:gd name="connsiteY5" fmla="*/ 202009 h 1059968"/>
                  <a:gd name="connsiteX6" fmla="*/ 1218136 w 1545044"/>
                  <a:gd name="connsiteY6" fmla="*/ 191818 h 1059968"/>
                  <a:gd name="connsiteX7" fmla="*/ 1202058 w 1545044"/>
                  <a:gd name="connsiteY7" fmla="*/ 180397 h 1059968"/>
                  <a:gd name="connsiteX8" fmla="*/ 1163403 w 1545044"/>
                  <a:gd name="connsiteY8" fmla="*/ 153075 h 1059968"/>
                  <a:gd name="connsiteX9" fmla="*/ 1144602 w 1545044"/>
                  <a:gd name="connsiteY9" fmla="*/ 144201 h 1059968"/>
                  <a:gd name="connsiteX10" fmla="*/ 1140912 w 1545044"/>
                  <a:gd name="connsiteY10" fmla="*/ 139457 h 1059968"/>
                  <a:gd name="connsiteX11" fmla="*/ 1137310 w 1545044"/>
                  <a:gd name="connsiteY11" fmla="*/ 134625 h 1059968"/>
                  <a:gd name="connsiteX12" fmla="*/ 1114468 w 1545044"/>
                  <a:gd name="connsiteY12" fmla="*/ 125840 h 1059968"/>
                  <a:gd name="connsiteX13" fmla="*/ 1104189 w 1545044"/>
                  <a:gd name="connsiteY13" fmla="*/ 119426 h 1059968"/>
                  <a:gd name="connsiteX14" fmla="*/ 1085652 w 1545044"/>
                  <a:gd name="connsiteY14" fmla="*/ 110114 h 1059968"/>
                  <a:gd name="connsiteX15" fmla="*/ 1070014 w 1545044"/>
                  <a:gd name="connsiteY15" fmla="*/ 99835 h 1059968"/>
                  <a:gd name="connsiteX16" fmla="*/ 1068169 w 1545044"/>
                  <a:gd name="connsiteY16" fmla="*/ 98078 h 1059968"/>
                  <a:gd name="connsiteX17" fmla="*/ 1047523 w 1545044"/>
                  <a:gd name="connsiteY17" fmla="*/ 91577 h 1059968"/>
                  <a:gd name="connsiteX18" fmla="*/ 1034521 w 1545044"/>
                  <a:gd name="connsiteY18" fmla="*/ 89117 h 1059968"/>
                  <a:gd name="connsiteX19" fmla="*/ 1026702 w 1545044"/>
                  <a:gd name="connsiteY19" fmla="*/ 86921 h 1059968"/>
                  <a:gd name="connsiteX20" fmla="*/ 1001400 w 1545044"/>
                  <a:gd name="connsiteY20" fmla="*/ 81562 h 1059968"/>
                  <a:gd name="connsiteX21" fmla="*/ 974605 w 1545044"/>
                  <a:gd name="connsiteY21" fmla="*/ 73303 h 1059968"/>
                  <a:gd name="connsiteX22" fmla="*/ 933226 w 1545044"/>
                  <a:gd name="connsiteY22" fmla="*/ 65309 h 1059968"/>
                  <a:gd name="connsiteX23" fmla="*/ 914249 w 1545044"/>
                  <a:gd name="connsiteY23" fmla="*/ 57929 h 1059968"/>
                  <a:gd name="connsiteX24" fmla="*/ 895536 w 1545044"/>
                  <a:gd name="connsiteY24" fmla="*/ 57753 h 1059968"/>
                  <a:gd name="connsiteX25" fmla="*/ 880250 w 1545044"/>
                  <a:gd name="connsiteY25" fmla="*/ 54854 h 1059968"/>
                  <a:gd name="connsiteX26" fmla="*/ 856793 w 1545044"/>
                  <a:gd name="connsiteY26" fmla="*/ 55205 h 1059968"/>
                  <a:gd name="connsiteX27" fmla="*/ 840189 w 1545044"/>
                  <a:gd name="connsiteY27" fmla="*/ 52746 h 1059968"/>
                  <a:gd name="connsiteX28" fmla="*/ 834302 w 1545044"/>
                  <a:gd name="connsiteY28" fmla="*/ 53712 h 1059968"/>
                  <a:gd name="connsiteX29" fmla="*/ 800215 w 1545044"/>
                  <a:gd name="connsiteY29" fmla="*/ 55733 h 1059968"/>
                  <a:gd name="connsiteX30" fmla="*/ 783347 w 1545044"/>
                  <a:gd name="connsiteY30" fmla="*/ 58192 h 1059968"/>
                  <a:gd name="connsiteX31" fmla="*/ 753916 w 1545044"/>
                  <a:gd name="connsiteY31" fmla="*/ 57665 h 1059968"/>
                  <a:gd name="connsiteX32" fmla="*/ 734500 w 1545044"/>
                  <a:gd name="connsiteY32" fmla="*/ 53009 h 1059968"/>
                  <a:gd name="connsiteX33" fmla="*/ 703576 w 1545044"/>
                  <a:gd name="connsiteY33" fmla="*/ 49319 h 1059968"/>
                  <a:gd name="connsiteX34" fmla="*/ 698744 w 1545044"/>
                  <a:gd name="connsiteY34" fmla="*/ 47650 h 1059968"/>
                  <a:gd name="connsiteX35" fmla="*/ 698393 w 1545044"/>
                  <a:gd name="connsiteY35" fmla="*/ 49407 h 1059968"/>
                  <a:gd name="connsiteX36" fmla="*/ 702961 w 1545044"/>
                  <a:gd name="connsiteY36" fmla="*/ 50022 h 1059968"/>
                  <a:gd name="connsiteX37" fmla="*/ 699359 w 1545044"/>
                  <a:gd name="connsiteY37" fmla="*/ 54766 h 1059968"/>
                  <a:gd name="connsiteX38" fmla="*/ 668962 w 1545044"/>
                  <a:gd name="connsiteY38" fmla="*/ 52394 h 1059968"/>
                  <a:gd name="connsiteX39" fmla="*/ 638916 w 1545044"/>
                  <a:gd name="connsiteY39" fmla="*/ 57314 h 1059968"/>
                  <a:gd name="connsiteX40" fmla="*/ 631975 w 1545044"/>
                  <a:gd name="connsiteY40" fmla="*/ 56348 h 1059968"/>
                  <a:gd name="connsiteX41" fmla="*/ 628637 w 1545044"/>
                  <a:gd name="connsiteY41" fmla="*/ 55381 h 1059968"/>
                  <a:gd name="connsiteX42" fmla="*/ 597712 w 1545044"/>
                  <a:gd name="connsiteY42" fmla="*/ 63024 h 1059968"/>
                  <a:gd name="connsiteX43" fmla="*/ 566876 w 1545044"/>
                  <a:gd name="connsiteY43" fmla="*/ 70843 h 1059968"/>
                  <a:gd name="connsiteX44" fmla="*/ 551150 w 1545044"/>
                  <a:gd name="connsiteY44" fmla="*/ 71019 h 1059968"/>
                  <a:gd name="connsiteX45" fmla="*/ 547548 w 1545044"/>
                  <a:gd name="connsiteY45" fmla="*/ 75588 h 1059968"/>
                  <a:gd name="connsiteX46" fmla="*/ 544121 w 1545044"/>
                  <a:gd name="connsiteY46" fmla="*/ 78487 h 1059968"/>
                  <a:gd name="connsiteX47" fmla="*/ 529626 w 1545044"/>
                  <a:gd name="connsiteY47" fmla="*/ 80507 h 1059968"/>
                  <a:gd name="connsiteX48" fmla="*/ 518117 w 1545044"/>
                  <a:gd name="connsiteY48" fmla="*/ 83846 h 1059968"/>
                  <a:gd name="connsiteX49" fmla="*/ 490531 w 1545044"/>
                  <a:gd name="connsiteY49" fmla="*/ 93510 h 1059968"/>
                  <a:gd name="connsiteX50" fmla="*/ 478582 w 1545044"/>
                  <a:gd name="connsiteY50" fmla="*/ 94652 h 1059968"/>
                  <a:gd name="connsiteX51" fmla="*/ 473926 w 1545044"/>
                  <a:gd name="connsiteY51" fmla="*/ 99132 h 1059968"/>
                  <a:gd name="connsiteX52" fmla="*/ 459167 w 1545044"/>
                  <a:gd name="connsiteY52" fmla="*/ 107742 h 1059968"/>
                  <a:gd name="connsiteX53" fmla="*/ 447394 w 1545044"/>
                  <a:gd name="connsiteY53" fmla="*/ 110553 h 1059968"/>
                  <a:gd name="connsiteX54" fmla="*/ 399251 w 1545044"/>
                  <a:gd name="connsiteY54" fmla="*/ 133922 h 1059968"/>
                  <a:gd name="connsiteX55" fmla="*/ 396264 w 1545044"/>
                  <a:gd name="connsiteY55" fmla="*/ 135416 h 1059968"/>
                  <a:gd name="connsiteX56" fmla="*/ 399690 w 1545044"/>
                  <a:gd name="connsiteY56" fmla="*/ 136558 h 1059968"/>
                  <a:gd name="connsiteX57" fmla="*/ 403555 w 1545044"/>
                  <a:gd name="connsiteY57" fmla="*/ 138227 h 1059968"/>
                  <a:gd name="connsiteX58" fmla="*/ 400744 w 1545044"/>
                  <a:gd name="connsiteY58" fmla="*/ 140863 h 1059968"/>
                  <a:gd name="connsiteX59" fmla="*/ 375530 w 1545044"/>
                  <a:gd name="connsiteY59" fmla="*/ 152987 h 1059968"/>
                  <a:gd name="connsiteX60" fmla="*/ 345221 w 1545044"/>
                  <a:gd name="connsiteY60" fmla="*/ 175038 h 1059968"/>
                  <a:gd name="connsiteX61" fmla="*/ 319216 w 1545044"/>
                  <a:gd name="connsiteY61" fmla="*/ 194278 h 1059968"/>
                  <a:gd name="connsiteX62" fmla="*/ 309288 w 1545044"/>
                  <a:gd name="connsiteY62" fmla="*/ 205348 h 1059968"/>
                  <a:gd name="connsiteX63" fmla="*/ 306741 w 1545044"/>
                  <a:gd name="connsiteY63" fmla="*/ 207192 h 1059968"/>
                  <a:gd name="connsiteX64" fmla="*/ 295495 w 1545044"/>
                  <a:gd name="connsiteY64" fmla="*/ 214836 h 1059968"/>
                  <a:gd name="connsiteX65" fmla="*/ 274850 w 1545044"/>
                  <a:gd name="connsiteY65" fmla="*/ 228541 h 1059968"/>
                  <a:gd name="connsiteX66" fmla="*/ 269930 w 1545044"/>
                  <a:gd name="connsiteY66" fmla="*/ 235042 h 1059968"/>
                  <a:gd name="connsiteX67" fmla="*/ 244364 w 1545044"/>
                  <a:gd name="connsiteY67" fmla="*/ 254633 h 1059968"/>
                  <a:gd name="connsiteX68" fmla="*/ 241465 w 1545044"/>
                  <a:gd name="connsiteY68" fmla="*/ 256039 h 1059968"/>
                  <a:gd name="connsiteX69" fmla="*/ 244891 w 1545044"/>
                  <a:gd name="connsiteY69" fmla="*/ 257093 h 1059968"/>
                  <a:gd name="connsiteX70" fmla="*/ 247791 w 1545044"/>
                  <a:gd name="connsiteY70" fmla="*/ 262365 h 1059968"/>
                  <a:gd name="connsiteX71" fmla="*/ 225564 w 1545044"/>
                  <a:gd name="connsiteY71" fmla="*/ 287227 h 1059968"/>
                  <a:gd name="connsiteX72" fmla="*/ 220644 w 1545044"/>
                  <a:gd name="connsiteY72" fmla="*/ 291181 h 1059968"/>
                  <a:gd name="connsiteX73" fmla="*/ 212034 w 1545044"/>
                  <a:gd name="connsiteY73" fmla="*/ 302426 h 1059968"/>
                  <a:gd name="connsiteX74" fmla="*/ 206324 w 1545044"/>
                  <a:gd name="connsiteY74" fmla="*/ 311651 h 1059968"/>
                  <a:gd name="connsiteX75" fmla="*/ 189895 w 1545044"/>
                  <a:gd name="connsiteY75" fmla="*/ 328255 h 1059968"/>
                  <a:gd name="connsiteX76" fmla="*/ 187874 w 1545044"/>
                  <a:gd name="connsiteY76" fmla="*/ 336513 h 1059968"/>
                  <a:gd name="connsiteX77" fmla="*/ 186732 w 1545044"/>
                  <a:gd name="connsiteY77" fmla="*/ 339149 h 1059968"/>
                  <a:gd name="connsiteX78" fmla="*/ 168283 w 1545044"/>
                  <a:gd name="connsiteY78" fmla="*/ 362694 h 1059968"/>
                  <a:gd name="connsiteX79" fmla="*/ 147901 w 1545044"/>
                  <a:gd name="connsiteY79" fmla="*/ 398714 h 1059968"/>
                  <a:gd name="connsiteX80" fmla="*/ 133141 w 1545044"/>
                  <a:gd name="connsiteY80" fmla="*/ 423928 h 1059968"/>
                  <a:gd name="connsiteX81" fmla="*/ 125937 w 1545044"/>
                  <a:gd name="connsiteY81" fmla="*/ 440708 h 1059968"/>
                  <a:gd name="connsiteX82" fmla="*/ 108103 w 1545044"/>
                  <a:gd name="connsiteY82" fmla="*/ 472511 h 1059968"/>
                  <a:gd name="connsiteX83" fmla="*/ 100021 w 1545044"/>
                  <a:gd name="connsiteY83" fmla="*/ 492805 h 1059968"/>
                  <a:gd name="connsiteX84" fmla="*/ 88248 w 1545044"/>
                  <a:gd name="connsiteY84" fmla="*/ 527332 h 1059968"/>
                  <a:gd name="connsiteX85" fmla="*/ 85964 w 1545044"/>
                  <a:gd name="connsiteY85" fmla="*/ 539455 h 1059968"/>
                  <a:gd name="connsiteX86" fmla="*/ 73577 w 1545044"/>
                  <a:gd name="connsiteY86" fmla="*/ 569765 h 1059968"/>
                  <a:gd name="connsiteX87" fmla="*/ 73137 w 1545044"/>
                  <a:gd name="connsiteY87" fmla="*/ 578287 h 1059968"/>
                  <a:gd name="connsiteX88" fmla="*/ 73401 w 1545044"/>
                  <a:gd name="connsiteY88" fmla="*/ 583207 h 1059968"/>
                  <a:gd name="connsiteX89" fmla="*/ 63034 w 1545044"/>
                  <a:gd name="connsiteY89" fmla="*/ 616942 h 1059968"/>
                  <a:gd name="connsiteX90" fmla="*/ 63034 w 1545044"/>
                  <a:gd name="connsiteY90" fmla="*/ 618260 h 1059968"/>
                  <a:gd name="connsiteX91" fmla="*/ 59871 w 1545044"/>
                  <a:gd name="connsiteY91" fmla="*/ 632405 h 1059968"/>
                  <a:gd name="connsiteX92" fmla="*/ 57763 w 1545044"/>
                  <a:gd name="connsiteY92" fmla="*/ 647955 h 1059968"/>
                  <a:gd name="connsiteX93" fmla="*/ 55039 w 1545044"/>
                  <a:gd name="connsiteY93" fmla="*/ 671763 h 1059968"/>
                  <a:gd name="connsiteX94" fmla="*/ 52492 w 1545044"/>
                  <a:gd name="connsiteY94" fmla="*/ 686435 h 1059968"/>
                  <a:gd name="connsiteX95" fmla="*/ 49768 w 1545044"/>
                  <a:gd name="connsiteY95" fmla="*/ 710243 h 1059968"/>
                  <a:gd name="connsiteX96" fmla="*/ 49153 w 1545044"/>
                  <a:gd name="connsiteY96" fmla="*/ 730449 h 1059968"/>
                  <a:gd name="connsiteX97" fmla="*/ 45551 w 1545044"/>
                  <a:gd name="connsiteY97" fmla="*/ 771829 h 1059968"/>
                  <a:gd name="connsiteX98" fmla="*/ 48538 w 1545044"/>
                  <a:gd name="connsiteY98" fmla="*/ 794759 h 1059968"/>
                  <a:gd name="connsiteX99" fmla="*/ 49768 w 1545044"/>
                  <a:gd name="connsiteY99" fmla="*/ 799503 h 1059968"/>
                  <a:gd name="connsiteX100" fmla="*/ 45727 w 1545044"/>
                  <a:gd name="connsiteY100" fmla="*/ 809518 h 1059968"/>
                  <a:gd name="connsiteX101" fmla="*/ 49768 w 1545044"/>
                  <a:gd name="connsiteY101" fmla="*/ 821202 h 1059968"/>
                  <a:gd name="connsiteX102" fmla="*/ 52404 w 1545044"/>
                  <a:gd name="connsiteY102" fmla="*/ 833238 h 1059968"/>
                  <a:gd name="connsiteX103" fmla="*/ 52404 w 1545044"/>
                  <a:gd name="connsiteY103" fmla="*/ 837192 h 1059968"/>
                  <a:gd name="connsiteX104" fmla="*/ 57675 w 1545044"/>
                  <a:gd name="connsiteY104" fmla="*/ 870401 h 1059968"/>
                  <a:gd name="connsiteX105" fmla="*/ 57763 w 1545044"/>
                  <a:gd name="connsiteY105" fmla="*/ 899744 h 1059968"/>
                  <a:gd name="connsiteX106" fmla="*/ 57763 w 1545044"/>
                  <a:gd name="connsiteY106" fmla="*/ 903521 h 1059968"/>
                  <a:gd name="connsiteX107" fmla="*/ 63913 w 1545044"/>
                  <a:gd name="connsiteY107" fmla="*/ 922586 h 1059968"/>
                  <a:gd name="connsiteX108" fmla="*/ 70765 w 1545044"/>
                  <a:gd name="connsiteY108" fmla="*/ 943231 h 1059968"/>
                  <a:gd name="connsiteX109" fmla="*/ 70765 w 1545044"/>
                  <a:gd name="connsiteY109" fmla="*/ 945779 h 1059968"/>
                  <a:gd name="connsiteX110" fmla="*/ 76476 w 1545044"/>
                  <a:gd name="connsiteY110" fmla="*/ 968885 h 1059968"/>
                  <a:gd name="connsiteX111" fmla="*/ 78760 w 1545044"/>
                  <a:gd name="connsiteY111" fmla="*/ 981536 h 1059968"/>
                  <a:gd name="connsiteX112" fmla="*/ 79024 w 1545044"/>
                  <a:gd name="connsiteY112" fmla="*/ 985138 h 1059968"/>
                  <a:gd name="connsiteX113" fmla="*/ 89478 w 1545044"/>
                  <a:gd name="connsiteY113" fmla="*/ 1005607 h 1059968"/>
                  <a:gd name="connsiteX114" fmla="*/ 97209 w 1545044"/>
                  <a:gd name="connsiteY114" fmla="*/ 1028713 h 1059968"/>
                  <a:gd name="connsiteX115" fmla="*/ 101953 w 1545044"/>
                  <a:gd name="connsiteY115" fmla="*/ 1037147 h 1059968"/>
                  <a:gd name="connsiteX116" fmla="*/ 106522 w 1545044"/>
                  <a:gd name="connsiteY116" fmla="*/ 1044439 h 1059968"/>
                  <a:gd name="connsiteX117" fmla="*/ 98527 w 1545044"/>
                  <a:gd name="connsiteY117" fmla="*/ 1057090 h 1059968"/>
                  <a:gd name="connsiteX118" fmla="*/ 61804 w 1545044"/>
                  <a:gd name="connsiteY118" fmla="*/ 1057178 h 1059968"/>
                  <a:gd name="connsiteX119" fmla="*/ 53546 w 1545044"/>
                  <a:gd name="connsiteY119" fmla="*/ 1051907 h 1059968"/>
                  <a:gd name="connsiteX120" fmla="*/ 34833 w 1545044"/>
                  <a:gd name="connsiteY120" fmla="*/ 1000775 h 1059968"/>
                  <a:gd name="connsiteX121" fmla="*/ 23061 w 1545044"/>
                  <a:gd name="connsiteY121" fmla="*/ 944988 h 1059968"/>
                  <a:gd name="connsiteX122" fmla="*/ 15681 w 1545044"/>
                  <a:gd name="connsiteY122" fmla="*/ 924694 h 1059968"/>
                  <a:gd name="connsiteX123" fmla="*/ 13133 w 1545044"/>
                  <a:gd name="connsiteY123" fmla="*/ 915294 h 1059968"/>
                  <a:gd name="connsiteX124" fmla="*/ 5578 w 1545044"/>
                  <a:gd name="connsiteY124" fmla="*/ 872509 h 1059968"/>
                  <a:gd name="connsiteX125" fmla="*/ 5226 w 1545044"/>
                  <a:gd name="connsiteY125" fmla="*/ 864778 h 1059968"/>
                  <a:gd name="connsiteX126" fmla="*/ 131 w 1545044"/>
                  <a:gd name="connsiteY126" fmla="*/ 830251 h 1059968"/>
                  <a:gd name="connsiteX127" fmla="*/ 922 w 1545044"/>
                  <a:gd name="connsiteY127" fmla="*/ 824102 h 1059968"/>
                  <a:gd name="connsiteX128" fmla="*/ 658 w 1545044"/>
                  <a:gd name="connsiteY128" fmla="*/ 815141 h 1059968"/>
                  <a:gd name="connsiteX129" fmla="*/ 131 w 1545044"/>
                  <a:gd name="connsiteY129" fmla="*/ 812769 h 1059968"/>
                  <a:gd name="connsiteX130" fmla="*/ 2591 w 1545044"/>
                  <a:gd name="connsiteY130" fmla="*/ 772707 h 1059968"/>
                  <a:gd name="connsiteX131" fmla="*/ 131 w 1545044"/>
                  <a:gd name="connsiteY131" fmla="*/ 734930 h 1059968"/>
                  <a:gd name="connsiteX132" fmla="*/ 1536 w 1545044"/>
                  <a:gd name="connsiteY132" fmla="*/ 715339 h 1059968"/>
                  <a:gd name="connsiteX133" fmla="*/ 4787 w 1545044"/>
                  <a:gd name="connsiteY133" fmla="*/ 694429 h 1059968"/>
                  <a:gd name="connsiteX134" fmla="*/ 5314 w 1545044"/>
                  <a:gd name="connsiteY134" fmla="*/ 685468 h 1059968"/>
                  <a:gd name="connsiteX135" fmla="*/ 10761 w 1545044"/>
                  <a:gd name="connsiteY135" fmla="*/ 641805 h 1059968"/>
                  <a:gd name="connsiteX136" fmla="*/ 18668 w 1545044"/>
                  <a:gd name="connsiteY136" fmla="*/ 607103 h 1059968"/>
                  <a:gd name="connsiteX137" fmla="*/ 26926 w 1545044"/>
                  <a:gd name="connsiteY137" fmla="*/ 560628 h 1059968"/>
                  <a:gd name="connsiteX138" fmla="*/ 35536 w 1545044"/>
                  <a:gd name="connsiteY138" fmla="*/ 538138 h 1059968"/>
                  <a:gd name="connsiteX139" fmla="*/ 50207 w 1545044"/>
                  <a:gd name="connsiteY139" fmla="*/ 493156 h 1059968"/>
                  <a:gd name="connsiteX140" fmla="*/ 75861 w 1545044"/>
                  <a:gd name="connsiteY140" fmla="*/ 439390 h 1059968"/>
                  <a:gd name="connsiteX141" fmla="*/ 79726 w 1545044"/>
                  <a:gd name="connsiteY141" fmla="*/ 425421 h 1059968"/>
                  <a:gd name="connsiteX142" fmla="*/ 95891 w 1545044"/>
                  <a:gd name="connsiteY142" fmla="*/ 391510 h 1059968"/>
                  <a:gd name="connsiteX143" fmla="*/ 128837 w 1545044"/>
                  <a:gd name="connsiteY143" fmla="*/ 338358 h 1059968"/>
                  <a:gd name="connsiteX144" fmla="*/ 149746 w 1545044"/>
                  <a:gd name="connsiteY144" fmla="*/ 303744 h 1059968"/>
                  <a:gd name="connsiteX145" fmla="*/ 171534 w 1545044"/>
                  <a:gd name="connsiteY145" fmla="*/ 275982 h 1059968"/>
                  <a:gd name="connsiteX146" fmla="*/ 218887 w 1545044"/>
                  <a:gd name="connsiteY146" fmla="*/ 220898 h 1059968"/>
                  <a:gd name="connsiteX147" fmla="*/ 231186 w 1545044"/>
                  <a:gd name="connsiteY147" fmla="*/ 212727 h 1059968"/>
                  <a:gd name="connsiteX148" fmla="*/ 233207 w 1545044"/>
                  <a:gd name="connsiteY148" fmla="*/ 211497 h 1059968"/>
                  <a:gd name="connsiteX149" fmla="*/ 252710 w 1545044"/>
                  <a:gd name="connsiteY149" fmla="*/ 189710 h 1059968"/>
                  <a:gd name="connsiteX150" fmla="*/ 262023 w 1545044"/>
                  <a:gd name="connsiteY150" fmla="*/ 183911 h 1059968"/>
                  <a:gd name="connsiteX151" fmla="*/ 267031 w 1545044"/>
                  <a:gd name="connsiteY151" fmla="*/ 180221 h 1059968"/>
                  <a:gd name="connsiteX152" fmla="*/ 306126 w 1545044"/>
                  <a:gd name="connsiteY152" fmla="*/ 142356 h 1059968"/>
                  <a:gd name="connsiteX153" fmla="*/ 349262 w 1545044"/>
                  <a:gd name="connsiteY153" fmla="*/ 113980 h 1059968"/>
                  <a:gd name="connsiteX154" fmla="*/ 385809 w 1545044"/>
                  <a:gd name="connsiteY154" fmla="*/ 88238 h 1059968"/>
                  <a:gd name="connsiteX155" fmla="*/ 413922 w 1545044"/>
                  <a:gd name="connsiteY155" fmla="*/ 73918 h 1059968"/>
                  <a:gd name="connsiteX156" fmla="*/ 445725 w 1545044"/>
                  <a:gd name="connsiteY156" fmla="*/ 59071 h 1059968"/>
                  <a:gd name="connsiteX157" fmla="*/ 476386 w 1545044"/>
                  <a:gd name="connsiteY157" fmla="*/ 47562 h 1059968"/>
                  <a:gd name="connsiteX158" fmla="*/ 481657 w 1545044"/>
                  <a:gd name="connsiteY158" fmla="*/ 44487 h 1059968"/>
                  <a:gd name="connsiteX159" fmla="*/ 487983 w 1545044"/>
                  <a:gd name="connsiteY159" fmla="*/ 40885 h 1059968"/>
                  <a:gd name="connsiteX160" fmla="*/ 515569 w 1545044"/>
                  <a:gd name="connsiteY160" fmla="*/ 34560 h 1059968"/>
                  <a:gd name="connsiteX161" fmla="*/ 523476 w 1545044"/>
                  <a:gd name="connsiteY161" fmla="*/ 31485 h 1059968"/>
                  <a:gd name="connsiteX162" fmla="*/ 552028 w 1545044"/>
                  <a:gd name="connsiteY162" fmla="*/ 21206 h 1059968"/>
                  <a:gd name="connsiteX163" fmla="*/ 586555 w 1545044"/>
                  <a:gd name="connsiteY163" fmla="*/ 13036 h 1059968"/>
                  <a:gd name="connsiteX164" fmla="*/ 596219 w 1545044"/>
                  <a:gd name="connsiteY164" fmla="*/ 11015 h 1059968"/>
                  <a:gd name="connsiteX165" fmla="*/ 608255 w 1545044"/>
                  <a:gd name="connsiteY165" fmla="*/ 8379 h 1059968"/>
                  <a:gd name="connsiteX166" fmla="*/ 637159 w 1545044"/>
                  <a:gd name="connsiteY166" fmla="*/ 7237 h 1059968"/>
                  <a:gd name="connsiteX167" fmla="*/ 641551 w 1545044"/>
                  <a:gd name="connsiteY167" fmla="*/ 7677 h 1059968"/>
                  <a:gd name="connsiteX168" fmla="*/ 676956 w 1545044"/>
                  <a:gd name="connsiteY168" fmla="*/ 4953 h 1059968"/>
                  <a:gd name="connsiteX169" fmla="*/ 692506 w 1545044"/>
                  <a:gd name="connsiteY169" fmla="*/ 3108 h 1059968"/>
                  <a:gd name="connsiteX170" fmla="*/ 739948 w 1545044"/>
                  <a:gd name="connsiteY170" fmla="*/ 1263 h 1059968"/>
                  <a:gd name="connsiteX171" fmla="*/ 752335 w 1545044"/>
                  <a:gd name="connsiteY171" fmla="*/ 824 h 1059968"/>
                  <a:gd name="connsiteX172" fmla="*/ 759978 w 1545044"/>
                  <a:gd name="connsiteY172" fmla="*/ 824 h 1059968"/>
                  <a:gd name="connsiteX173" fmla="*/ 781239 w 1545044"/>
                  <a:gd name="connsiteY173" fmla="*/ 3284 h 1059968"/>
                  <a:gd name="connsiteX174" fmla="*/ 832809 w 1545044"/>
                  <a:gd name="connsiteY174" fmla="*/ 3284 h 1059968"/>
                  <a:gd name="connsiteX175" fmla="*/ 852664 w 1545044"/>
                  <a:gd name="connsiteY175" fmla="*/ 5744 h 1059968"/>
                  <a:gd name="connsiteX176" fmla="*/ 874364 w 1545044"/>
                  <a:gd name="connsiteY176" fmla="*/ 6534 h 1059968"/>
                  <a:gd name="connsiteX177" fmla="*/ 894219 w 1545044"/>
                  <a:gd name="connsiteY177" fmla="*/ 5919 h 1059968"/>
                  <a:gd name="connsiteX178" fmla="*/ 900808 w 1545044"/>
                  <a:gd name="connsiteY178" fmla="*/ 8819 h 1059968"/>
                  <a:gd name="connsiteX179" fmla="*/ 906343 w 1545044"/>
                  <a:gd name="connsiteY179" fmla="*/ 10839 h 1059968"/>
                  <a:gd name="connsiteX180" fmla="*/ 925319 w 1545044"/>
                  <a:gd name="connsiteY180" fmla="*/ 10839 h 1059968"/>
                  <a:gd name="connsiteX181" fmla="*/ 971706 w 1545044"/>
                  <a:gd name="connsiteY181" fmla="*/ 19449 h 1059968"/>
                  <a:gd name="connsiteX182" fmla="*/ 989364 w 1545044"/>
                  <a:gd name="connsiteY182" fmla="*/ 23929 h 1059968"/>
                  <a:gd name="connsiteX183" fmla="*/ 1019059 w 1545044"/>
                  <a:gd name="connsiteY183" fmla="*/ 34648 h 1059968"/>
                  <a:gd name="connsiteX184" fmla="*/ 1047348 w 1545044"/>
                  <a:gd name="connsiteY184" fmla="*/ 42291 h 1059968"/>
                  <a:gd name="connsiteX185" fmla="*/ 1066148 w 1545044"/>
                  <a:gd name="connsiteY185" fmla="*/ 50813 h 1059968"/>
                  <a:gd name="connsiteX186" fmla="*/ 1070453 w 1545044"/>
                  <a:gd name="connsiteY186" fmla="*/ 52921 h 1059968"/>
                  <a:gd name="connsiteX187" fmla="*/ 1124308 w 1545044"/>
                  <a:gd name="connsiteY187" fmla="*/ 74973 h 1059968"/>
                  <a:gd name="connsiteX188" fmla="*/ 1146886 w 1545044"/>
                  <a:gd name="connsiteY188" fmla="*/ 86657 h 1059968"/>
                  <a:gd name="connsiteX189" fmla="*/ 1177547 w 1545044"/>
                  <a:gd name="connsiteY189" fmla="*/ 107566 h 1059968"/>
                  <a:gd name="connsiteX190" fmla="*/ 1201356 w 1545044"/>
                  <a:gd name="connsiteY190" fmla="*/ 120217 h 1059968"/>
                  <a:gd name="connsiteX191" fmla="*/ 1231050 w 1545044"/>
                  <a:gd name="connsiteY191" fmla="*/ 139984 h 1059968"/>
                  <a:gd name="connsiteX192" fmla="*/ 1258988 w 1545044"/>
                  <a:gd name="connsiteY192" fmla="*/ 160981 h 1059968"/>
                  <a:gd name="connsiteX193" fmla="*/ 1276734 w 1545044"/>
                  <a:gd name="connsiteY193" fmla="*/ 181891 h 1059968"/>
                  <a:gd name="connsiteX194" fmla="*/ 1282093 w 1545044"/>
                  <a:gd name="connsiteY194" fmla="*/ 186723 h 1059968"/>
                  <a:gd name="connsiteX195" fmla="*/ 1310909 w 1545044"/>
                  <a:gd name="connsiteY195" fmla="*/ 212991 h 1059968"/>
                  <a:gd name="connsiteX196" fmla="*/ 1314248 w 1545044"/>
                  <a:gd name="connsiteY196" fmla="*/ 215539 h 1059968"/>
                  <a:gd name="connsiteX197" fmla="*/ 1340340 w 1545044"/>
                  <a:gd name="connsiteY197" fmla="*/ 240928 h 1059968"/>
                  <a:gd name="connsiteX198" fmla="*/ 1355890 w 1545044"/>
                  <a:gd name="connsiteY198" fmla="*/ 259465 h 1059968"/>
                  <a:gd name="connsiteX199" fmla="*/ 1392965 w 1545044"/>
                  <a:gd name="connsiteY199" fmla="*/ 304447 h 1059968"/>
                  <a:gd name="connsiteX200" fmla="*/ 1396655 w 1545044"/>
                  <a:gd name="connsiteY200" fmla="*/ 310772 h 1059968"/>
                  <a:gd name="connsiteX201" fmla="*/ 1415806 w 1545044"/>
                  <a:gd name="connsiteY201" fmla="*/ 341082 h 1059968"/>
                  <a:gd name="connsiteX202" fmla="*/ 1439264 w 1545044"/>
                  <a:gd name="connsiteY202" fmla="*/ 378419 h 1059968"/>
                  <a:gd name="connsiteX203" fmla="*/ 1455956 w 1545044"/>
                  <a:gd name="connsiteY203" fmla="*/ 406884 h 1059968"/>
                  <a:gd name="connsiteX204" fmla="*/ 1464126 w 1545044"/>
                  <a:gd name="connsiteY204" fmla="*/ 425685 h 1059968"/>
                  <a:gd name="connsiteX205" fmla="*/ 1482927 w 1545044"/>
                  <a:gd name="connsiteY205" fmla="*/ 467767 h 1059968"/>
                  <a:gd name="connsiteX206" fmla="*/ 1486265 w 1545044"/>
                  <a:gd name="connsiteY206" fmla="*/ 478133 h 1059968"/>
                  <a:gd name="connsiteX207" fmla="*/ 1491009 w 1545044"/>
                  <a:gd name="connsiteY207" fmla="*/ 489467 h 1059968"/>
                  <a:gd name="connsiteX208" fmla="*/ 1501815 w 1545044"/>
                  <a:gd name="connsiteY208" fmla="*/ 515032 h 1059968"/>
                  <a:gd name="connsiteX209" fmla="*/ 1507174 w 1545044"/>
                  <a:gd name="connsiteY209" fmla="*/ 532515 h 1059968"/>
                  <a:gd name="connsiteX210" fmla="*/ 1520968 w 1545044"/>
                  <a:gd name="connsiteY210" fmla="*/ 593837 h 1059968"/>
                  <a:gd name="connsiteX211" fmla="*/ 1526151 w 1545044"/>
                  <a:gd name="connsiteY211" fmla="*/ 612550 h 1059968"/>
                  <a:gd name="connsiteX212" fmla="*/ 1535551 w 1545044"/>
                  <a:gd name="connsiteY212" fmla="*/ 649361 h 1059968"/>
                  <a:gd name="connsiteX213" fmla="*/ 1538978 w 1545044"/>
                  <a:gd name="connsiteY213" fmla="*/ 670094 h 1059968"/>
                  <a:gd name="connsiteX214" fmla="*/ 1541701 w 1545044"/>
                  <a:gd name="connsiteY214" fmla="*/ 706993 h 1059968"/>
                  <a:gd name="connsiteX215" fmla="*/ 1543634 w 1545044"/>
                  <a:gd name="connsiteY215" fmla="*/ 739850 h 1059968"/>
                  <a:gd name="connsiteX216" fmla="*/ 1542053 w 1545044"/>
                  <a:gd name="connsiteY216" fmla="*/ 761110 h 1059968"/>
                  <a:gd name="connsiteX217" fmla="*/ 1543722 w 1545044"/>
                  <a:gd name="connsiteY217" fmla="*/ 791771 h 1059968"/>
                  <a:gd name="connsiteX218" fmla="*/ 1541877 w 1545044"/>
                  <a:gd name="connsiteY218" fmla="*/ 825332 h 1059968"/>
                  <a:gd name="connsiteX219" fmla="*/ 1539329 w 1545044"/>
                  <a:gd name="connsiteY219" fmla="*/ 860210 h 1059968"/>
                  <a:gd name="connsiteX220" fmla="*/ 1536693 w 1545044"/>
                  <a:gd name="connsiteY220" fmla="*/ 887884 h 1059968"/>
                  <a:gd name="connsiteX221" fmla="*/ 1533004 w 1545044"/>
                  <a:gd name="connsiteY221" fmla="*/ 917315 h 1059968"/>
                  <a:gd name="connsiteX222" fmla="*/ 1525712 w 1545044"/>
                  <a:gd name="connsiteY222" fmla="*/ 940157 h 1059968"/>
                  <a:gd name="connsiteX223" fmla="*/ 1518244 w 1545044"/>
                  <a:gd name="connsiteY223" fmla="*/ 972575 h 1059968"/>
                  <a:gd name="connsiteX224" fmla="*/ 1517980 w 1545044"/>
                  <a:gd name="connsiteY224" fmla="*/ 978988 h 1059968"/>
                  <a:gd name="connsiteX225" fmla="*/ 1509019 w 1545044"/>
                  <a:gd name="connsiteY225" fmla="*/ 1006838 h 1059968"/>
                  <a:gd name="connsiteX226" fmla="*/ 1492064 w 1545044"/>
                  <a:gd name="connsiteY226" fmla="*/ 1053488 h 1059968"/>
                  <a:gd name="connsiteX227" fmla="*/ 1484245 w 1545044"/>
                  <a:gd name="connsiteY227" fmla="*/ 1059901 h 1059968"/>
                  <a:gd name="connsiteX228" fmla="*/ 1438385 w 1545044"/>
                  <a:gd name="connsiteY228" fmla="*/ 1059901 h 1059968"/>
                  <a:gd name="connsiteX229" fmla="*/ 1436013 w 1545044"/>
                  <a:gd name="connsiteY229" fmla="*/ 1056211 h 1059968"/>
                  <a:gd name="connsiteX230" fmla="*/ 1445501 w 1545044"/>
                  <a:gd name="connsiteY230" fmla="*/ 1036356 h 1059968"/>
                  <a:gd name="connsiteX231" fmla="*/ 1448576 w 1545044"/>
                  <a:gd name="connsiteY231" fmla="*/ 1025990 h 1059968"/>
                  <a:gd name="connsiteX232" fmla="*/ 1456307 w 1545044"/>
                  <a:gd name="connsiteY232" fmla="*/ 1006750 h 1059968"/>
                  <a:gd name="connsiteX233" fmla="*/ 1465180 w 1545044"/>
                  <a:gd name="connsiteY233" fmla="*/ 988213 h 1059968"/>
                  <a:gd name="connsiteX234" fmla="*/ 1475899 w 1545044"/>
                  <a:gd name="connsiteY234" fmla="*/ 959836 h 1059968"/>
                  <a:gd name="connsiteX235" fmla="*/ 1474844 w 1545044"/>
                  <a:gd name="connsiteY235" fmla="*/ 949820 h 1059968"/>
                  <a:gd name="connsiteX236" fmla="*/ 1481697 w 1545044"/>
                  <a:gd name="connsiteY236" fmla="*/ 913185 h 1059968"/>
                  <a:gd name="connsiteX237" fmla="*/ 1486265 w 1545044"/>
                  <a:gd name="connsiteY237" fmla="*/ 903873 h 1059968"/>
                  <a:gd name="connsiteX238" fmla="*/ 1486792 w 1545044"/>
                  <a:gd name="connsiteY238" fmla="*/ 888762 h 1059968"/>
                  <a:gd name="connsiteX239" fmla="*/ 1489252 w 1545044"/>
                  <a:gd name="connsiteY239" fmla="*/ 872773 h 1059968"/>
                  <a:gd name="connsiteX240" fmla="*/ 1491888 w 1545044"/>
                  <a:gd name="connsiteY240" fmla="*/ 846329 h 1059968"/>
                  <a:gd name="connsiteX241" fmla="*/ 1494611 w 1545044"/>
                  <a:gd name="connsiteY241" fmla="*/ 813383 h 1059968"/>
                  <a:gd name="connsiteX242" fmla="*/ 1498301 w 1545044"/>
                  <a:gd name="connsiteY242" fmla="*/ 813032 h 1059968"/>
                  <a:gd name="connsiteX243" fmla="*/ 1499707 w 1545044"/>
                  <a:gd name="connsiteY243" fmla="*/ 810396 h 1059968"/>
                  <a:gd name="connsiteX244" fmla="*/ 1500761 w 1545044"/>
                  <a:gd name="connsiteY244" fmla="*/ 782283 h 1059968"/>
                  <a:gd name="connsiteX245" fmla="*/ 1501201 w 1545044"/>
                  <a:gd name="connsiteY245" fmla="*/ 777100 h 1059968"/>
                  <a:gd name="connsiteX246" fmla="*/ 1497159 w 1545044"/>
                  <a:gd name="connsiteY246" fmla="*/ 762868 h 1059968"/>
                  <a:gd name="connsiteX247" fmla="*/ 1494611 w 1545044"/>
                  <a:gd name="connsiteY247" fmla="*/ 736424 h 1059968"/>
                  <a:gd name="connsiteX248" fmla="*/ 1494611 w 1545044"/>
                  <a:gd name="connsiteY248" fmla="*/ 732558 h 1059968"/>
                  <a:gd name="connsiteX249" fmla="*/ 1492591 w 1545044"/>
                  <a:gd name="connsiteY249" fmla="*/ 705323 h 1059968"/>
                  <a:gd name="connsiteX250" fmla="*/ 1491888 w 1545044"/>
                  <a:gd name="connsiteY250" fmla="*/ 697768 h 1059968"/>
                  <a:gd name="connsiteX251" fmla="*/ 1486792 w 1545044"/>
                  <a:gd name="connsiteY251" fmla="*/ 661836 h 1059968"/>
                  <a:gd name="connsiteX252" fmla="*/ 1486792 w 1545044"/>
                  <a:gd name="connsiteY252" fmla="*/ 646198 h 1059968"/>
                  <a:gd name="connsiteX253" fmla="*/ 1486265 w 1545044"/>
                  <a:gd name="connsiteY253" fmla="*/ 633723 h 1059968"/>
                  <a:gd name="connsiteX254" fmla="*/ 1485475 w 1545044"/>
                  <a:gd name="connsiteY254" fmla="*/ 627836 h 1059968"/>
                  <a:gd name="connsiteX255" fmla="*/ 1476250 w 1545044"/>
                  <a:gd name="connsiteY255" fmla="*/ 598845 h 1059968"/>
                  <a:gd name="connsiteX256" fmla="*/ 1471770 w 1545044"/>
                  <a:gd name="connsiteY256" fmla="*/ 587511 h 1059968"/>
                  <a:gd name="connsiteX257" fmla="*/ 1470803 w 1545044"/>
                  <a:gd name="connsiteY257" fmla="*/ 582855 h 1059968"/>
                  <a:gd name="connsiteX258" fmla="*/ 1467816 w 1545044"/>
                  <a:gd name="connsiteY258" fmla="*/ 567744 h 1059968"/>
                  <a:gd name="connsiteX259" fmla="*/ 1460524 w 1545044"/>
                  <a:gd name="connsiteY259" fmla="*/ 544639 h 1059968"/>
                  <a:gd name="connsiteX260" fmla="*/ 1455165 w 1545044"/>
                  <a:gd name="connsiteY260" fmla="*/ 528386 h 1059968"/>
                  <a:gd name="connsiteX261" fmla="*/ 1446643 w 1545044"/>
                  <a:gd name="connsiteY261" fmla="*/ 506862 h 1059968"/>
                  <a:gd name="connsiteX262" fmla="*/ 1444183 w 1545044"/>
                  <a:gd name="connsiteY262" fmla="*/ 486480 h 1059968"/>
                  <a:gd name="connsiteX263" fmla="*/ 1441196 w 1545044"/>
                  <a:gd name="connsiteY263" fmla="*/ 481384 h 1059968"/>
                  <a:gd name="connsiteX264" fmla="*/ 1427579 w 1545044"/>
                  <a:gd name="connsiteY264" fmla="*/ 459421 h 1059968"/>
                  <a:gd name="connsiteX265" fmla="*/ 1419936 w 1545044"/>
                  <a:gd name="connsiteY265" fmla="*/ 446858 h 1059968"/>
                  <a:gd name="connsiteX266" fmla="*/ 1419057 w 1545044"/>
                  <a:gd name="connsiteY266" fmla="*/ 445891 h 1059968"/>
                  <a:gd name="connsiteX267" fmla="*/ 1394546 w 1545044"/>
                  <a:gd name="connsiteY267" fmla="*/ 397044 h 1059968"/>
                  <a:gd name="connsiteX268" fmla="*/ 1389099 w 1545044"/>
                  <a:gd name="connsiteY268" fmla="*/ 382285 h 1059968"/>
                  <a:gd name="connsiteX269" fmla="*/ 1382159 w 1545044"/>
                  <a:gd name="connsiteY269" fmla="*/ 374905 h 1059968"/>
                  <a:gd name="connsiteX270" fmla="*/ 1368365 w 1545044"/>
                  <a:gd name="connsiteY270" fmla="*/ 354435 h 1059968"/>
                  <a:gd name="connsiteX271" fmla="*/ 1360986 w 1545044"/>
                  <a:gd name="connsiteY271" fmla="*/ 345826 h 1059968"/>
                  <a:gd name="connsiteX272" fmla="*/ 1358350 w 1545044"/>
                  <a:gd name="connsiteY272" fmla="*/ 343190 h 1059968"/>
                  <a:gd name="connsiteX273" fmla="*/ 1338759 w 1545044"/>
                  <a:gd name="connsiteY273" fmla="*/ 316131 h 1059968"/>
                  <a:gd name="connsiteX274" fmla="*/ 1334190 w 1545044"/>
                  <a:gd name="connsiteY274" fmla="*/ 300317 h 1059968"/>
                  <a:gd name="connsiteX275" fmla="*/ 1331818 w 1545044"/>
                  <a:gd name="connsiteY275" fmla="*/ 297155 h 1059968"/>
                  <a:gd name="connsiteX276" fmla="*/ 1317850 w 1545044"/>
                  <a:gd name="connsiteY276" fmla="*/ 289599 h 1059968"/>
                  <a:gd name="connsiteX277" fmla="*/ 1296501 w 1545044"/>
                  <a:gd name="connsiteY277" fmla="*/ 265703 h 1059968"/>
                  <a:gd name="connsiteX278" fmla="*/ 1299576 w 1545044"/>
                  <a:gd name="connsiteY278" fmla="*/ 260959 h 1059968"/>
                  <a:gd name="connsiteX279" fmla="*/ 1302651 w 1545044"/>
                  <a:gd name="connsiteY279" fmla="*/ 261838 h 1059968"/>
                  <a:gd name="connsiteX280" fmla="*/ 1300894 w 1545044"/>
                  <a:gd name="connsiteY280" fmla="*/ 259993 h 1059968"/>
                  <a:gd name="connsiteX281" fmla="*/ 646735 w 1545044"/>
                  <a:gd name="connsiteY281" fmla="*/ 42379 h 1059968"/>
                  <a:gd name="connsiteX282" fmla="*/ 646559 w 1545044"/>
                  <a:gd name="connsiteY282" fmla="*/ 44839 h 1059968"/>
                  <a:gd name="connsiteX283" fmla="*/ 649370 w 1545044"/>
                  <a:gd name="connsiteY283" fmla="*/ 42379 h 1059968"/>
                  <a:gd name="connsiteX284" fmla="*/ 649546 w 1545044"/>
                  <a:gd name="connsiteY284" fmla="*/ 39919 h 1059968"/>
                  <a:gd name="connsiteX285" fmla="*/ 646735 w 1545044"/>
                  <a:gd name="connsiteY285" fmla="*/ 42379 h 1059968"/>
                  <a:gd name="connsiteX286" fmla="*/ 47660 w 1545044"/>
                  <a:gd name="connsiteY286" fmla="*/ 565460 h 1059968"/>
                  <a:gd name="connsiteX287" fmla="*/ 42388 w 1545044"/>
                  <a:gd name="connsiteY287" fmla="*/ 565636 h 1059968"/>
                  <a:gd name="connsiteX288" fmla="*/ 42388 w 1545044"/>
                  <a:gd name="connsiteY288" fmla="*/ 568008 h 1059968"/>
                  <a:gd name="connsiteX289" fmla="*/ 47660 w 1545044"/>
                  <a:gd name="connsiteY289" fmla="*/ 565460 h 1059968"/>
                  <a:gd name="connsiteX290" fmla="*/ 21479 w 1545044"/>
                  <a:gd name="connsiteY290" fmla="*/ 725354 h 1059968"/>
                  <a:gd name="connsiteX291" fmla="*/ 18492 w 1545044"/>
                  <a:gd name="connsiteY291" fmla="*/ 721401 h 1059968"/>
                  <a:gd name="connsiteX292" fmla="*/ 16296 w 1545044"/>
                  <a:gd name="connsiteY292" fmla="*/ 723597 h 1059968"/>
                  <a:gd name="connsiteX293" fmla="*/ 21479 w 1545044"/>
                  <a:gd name="connsiteY293" fmla="*/ 725354 h 1059968"/>
                  <a:gd name="connsiteX294" fmla="*/ 1528962 w 1545044"/>
                  <a:gd name="connsiteY294" fmla="*/ 727990 h 1059968"/>
                  <a:gd name="connsiteX295" fmla="*/ 1525975 w 1545044"/>
                  <a:gd name="connsiteY295" fmla="*/ 724036 h 1059968"/>
                  <a:gd name="connsiteX296" fmla="*/ 1523779 w 1545044"/>
                  <a:gd name="connsiteY296" fmla="*/ 726233 h 1059968"/>
                  <a:gd name="connsiteX297" fmla="*/ 1528962 w 1545044"/>
                  <a:gd name="connsiteY297" fmla="*/ 727990 h 1059968"/>
                  <a:gd name="connsiteX298" fmla="*/ 33252 w 1545044"/>
                  <a:gd name="connsiteY298" fmla="*/ 910198 h 1059968"/>
                  <a:gd name="connsiteX299" fmla="*/ 29298 w 1545044"/>
                  <a:gd name="connsiteY299" fmla="*/ 913185 h 1059968"/>
                  <a:gd name="connsiteX300" fmla="*/ 31495 w 1545044"/>
                  <a:gd name="connsiteY300" fmla="*/ 915382 h 1059968"/>
                  <a:gd name="connsiteX301" fmla="*/ 33252 w 1545044"/>
                  <a:gd name="connsiteY301" fmla="*/ 910198 h 1059968"/>
                  <a:gd name="connsiteX302" fmla="*/ 1002015 w 1545044"/>
                  <a:gd name="connsiteY302" fmla="*/ 46332 h 1059968"/>
                  <a:gd name="connsiteX303" fmla="*/ 999028 w 1545044"/>
                  <a:gd name="connsiteY303" fmla="*/ 42379 h 1059968"/>
                  <a:gd name="connsiteX304" fmla="*/ 996832 w 1545044"/>
                  <a:gd name="connsiteY304" fmla="*/ 44575 h 1059968"/>
                  <a:gd name="connsiteX305" fmla="*/ 1002015 w 1545044"/>
                  <a:gd name="connsiteY305" fmla="*/ 46332 h 1059968"/>
                  <a:gd name="connsiteX306" fmla="*/ 301996 w 1545044"/>
                  <a:gd name="connsiteY306" fmla="*/ 201043 h 1059968"/>
                  <a:gd name="connsiteX307" fmla="*/ 306213 w 1545044"/>
                  <a:gd name="connsiteY307" fmla="*/ 202009 h 1059968"/>
                  <a:gd name="connsiteX308" fmla="*/ 306653 w 1545044"/>
                  <a:gd name="connsiteY308" fmla="*/ 200340 h 1059968"/>
                  <a:gd name="connsiteX309" fmla="*/ 301996 w 1545044"/>
                  <a:gd name="connsiteY309" fmla="*/ 201043 h 1059968"/>
                  <a:gd name="connsiteX310" fmla="*/ 548426 w 1545044"/>
                  <a:gd name="connsiteY310" fmla="*/ 41061 h 1059968"/>
                  <a:gd name="connsiteX311" fmla="*/ 545791 w 1545044"/>
                  <a:gd name="connsiteY311" fmla="*/ 42379 h 1059968"/>
                  <a:gd name="connsiteX312" fmla="*/ 548426 w 1545044"/>
                  <a:gd name="connsiteY312" fmla="*/ 41061 h 1059968"/>
                  <a:gd name="connsiteX313" fmla="*/ 163012 w 1545044"/>
                  <a:gd name="connsiteY313" fmla="*/ 313759 h 1059968"/>
                  <a:gd name="connsiteX314" fmla="*/ 167229 w 1545044"/>
                  <a:gd name="connsiteY314" fmla="*/ 314725 h 1059968"/>
                  <a:gd name="connsiteX315" fmla="*/ 167668 w 1545044"/>
                  <a:gd name="connsiteY315" fmla="*/ 313144 h 1059968"/>
                  <a:gd name="connsiteX316" fmla="*/ 163012 w 1545044"/>
                  <a:gd name="connsiteY316" fmla="*/ 313759 h 1059968"/>
                  <a:gd name="connsiteX317" fmla="*/ 1378205 w 1545044"/>
                  <a:gd name="connsiteY317" fmla="*/ 317713 h 1059968"/>
                  <a:gd name="connsiteX318" fmla="*/ 1381544 w 1545044"/>
                  <a:gd name="connsiteY318" fmla="*/ 317010 h 1059968"/>
                  <a:gd name="connsiteX319" fmla="*/ 1381104 w 1545044"/>
                  <a:gd name="connsiteY319" fmla="*/ 315428 h 1059968"/>
                  <a:gd name="connsiteX320" fmla="*/ 1378205 w 1545044"/>
                  <a:gd name="connsiteY320" fmla="*/ 317713 h 1059968"/>
                  <a:gd name="connsiteX321" fmla="*/ 1446380 w 1545044"/>
                  <a:gd name="connsiteY321" fmla="*/ 422610 h 1059968"/>
                  <a:gd name="connsiteX322" fmla="*/ 1445062 w 1545044"/>
                  <a:gd name="connsiteY322" fmla="*/ 419974 h 1059968"/>
                  <a:gd name="connsiteX323" fmla="*/ 1446380 w 1545044"/>
                  <a:gd name="connsiteY323" fmla="*/ 422610 h 1059968"/>
                  <a:gd name="connsiteX324" fmla="*/ 839486 w 1545044"/>
                  <a:gd name="connsiteY324" fmla="*/ 20152 h 1059968"/>
                  <a:gd name="connsiteX325" fmla="*/ 836850 w 1545044"/>
                  <a:gd name="connsiteY325" fmla="*/ 21470 h 1059968"/>
                  <a:gd name="connsiteX326" fmla="*/ 839486 w 1545044"/>
                  <a:gd name="connsiteY326" fmla="*/ 20152 h 1059968"/>
                  <a:gd name="connsiteX327" fmla="*/ 705772 w 1545044"/>
                  <a:gd name="connsiteY327" fmla="*/ 20152 h 1059968"/>
                  <a:gd name="connsiteX328" fmla="*/ 708408 w 1545044"/>
                  <a:gd name="connsiteY328" fmla="*/ 18834 h 1059968"/>
                  <a:gd name="connsiteX329" fmla="*/ 705772 w 1545044"/>
                  <a:gd name="connsiteY329" fmla="*/ 20152 h 1059968"/>
                  <a:gd name="connsiteX330" fmla="*/ 1504100 w 1545044"/>
                  <a:gd name="connsiteY330" fmla="*/ 572049 h 1059968"/>
                  <a:gd name="connsiteX331" fmla="*/ 1502782 w 1545044"/>
                  <a:gd name="connsiteY331" fmla="*/ 569414 h 1059968"/>
                  <a:gd name="connsiteX332" fmla="*/ 1504100 w 1545044"/>
                  <a:gd name="connsiteY332" fmla="*/ 572049 h 1059968"/>
                  <a:gd name="connsiteX333" fmla="*/ 100108 w 1545044"/>
                  <a:gd name="connsiteY333" fmla="*/ 418657 h 1059968"/>
                  <a:gd name="connsiteX334" fmla="*/ 101690 w 1545044"/>
                  <a:gd name="connsiteY334" fmla="*/ 419711 h 1059968"/>
                  <a:gd name="connsiteX335" fmla="*/ 100108 w 1545044"/>
                  <a:gd name="connsiteY335" fmla="*/ 418657 h 1059968"/>
                  <a:gd name="connsiteX336" fmla="*/ 1287804 w 1545044"/>
                  <a:gd name="connsiteY336" fmla="*/ 235130 h 1059968"/>
                  <a:gd name="connsiteX337" fmla="*/ 1286222 w 1545044"/>
                  <a:gd name="connsiteY337" fmla="*/ 234076 h 1059968"/>
                  <a:gd name="connsiteX338" fmla="*/ 1287804 w 1545044"/>
                  <a:gd name="connsiteY338" fmla="*/ 235130 h 1059968"/>
                  <a:gd name="connsiteX339" fmla="*/ 258772 w 1545044"/>
                  <a:gd name="connsiteY339" fmla="*/ 233812 h 1059968"/>
                  <a:gd name="connsiteX340" fmla="*/ 259827 w 1545044"/>
                  <a:gd name="connsiteY340" fmla="*/ 232231 h 1059968"/>
                  <a:gd name="connsiteX341" fmla="*/ 258772 w 1545044"/>
                  <a:gd name="connsiteY341" fmla="*/ 233812 h 1059968"/>
                  <a:gd name="connsiteX342" fmla="*/ 1248445 w 1545044"/>
                  <a:gd name="connsiteY342" fmla="*/ 177410 h 1059968"/>
                  <a:gd name="connsiteX343" fmla="*/ 1250026 w 1545044"/>
                  <a:gd name="connsiteY343" fmla="*/ 178464 h 1059968"/>
                  <a:gd name="connsiteX344" fmla="*/ 1248445 w 1545044"/>
                  <a:gd name="connsiteY344" fmla="*/ 177410 h 1059968"/>
                  <a:gd name="connsiteX345" fmla="*/ 1509371 w 1545044"/>
                  <a:gd name="connsiteY345" fmla="*/ 787027 h 1059968"/>
                  <a:gd name="connsiteX346" fmla="*/ 1508317 w 1545044"/>
                  <a:gd name="connsiteY346" fmla="*/ 788609 h 1059968"/>
                  <a:gd name="connsiteX347" fmla="*/ 1509371 w 1545044"/>
                  <a:gd name="connsiteY347" fmla="*/ 787027 h 1059968"/>
                  <a:gd name="connsiteX348" fmla="*/ 42388 w 1545044"/>
                  <a:gd name="connsiteY348" fmla="*/ 814526 h 1059968"/>
                  <a:gd name="connsiteX349" fmla="*/ 43970 w 1545044"/>
                  <a:gd name="connsiteY349" fmla="*/ 815580 h 1059968"/>
                  <a:gd name="connsiteX350" fmla="*/ 42388 w 1545044"/>
                  <a:gd name="connsiteY350" fmla="*/ 814526 h 1059968"/>
                  <a:gd name="connsiteX351" fmla="*/ 1151455 w 1545044"/>
                  <a:gd name="connsiteY351" fmla="*/ 109235 h 1059968"/>
                  <a:gd name="connsiteX352" fmla="*/ 1153036 w 1545044"/>
                  <a:gd name="connsiteY352" fmla="*/ 110290 h 1059968"/>
                  <a:gd name="connsiteX353" fmla="*/ 1151455 w 1545044"/>
                  <a:gd name="connsiteY353" fmla="*/ 109235 h 1059968"/>
                  <a:gd name="connsiteX354" fmla="*/ 392486 w 1545044"/>
                  <a:gd name="connsiteY354" fmla="*/ 107918 h 1059968"/>
                  <a:gd name="connsiteX355" fmla="*/ 393540 w 1545044"/>
                  <a:gd name="connsiteY355" fmla="*/ 106336 h 1059968"/>
                  <a:gd name="connsiteX356" fmla="*/ 392486 w 1545044"/>
                  <a:gd name="connsiteY356" fmla="*/ 107918 h 1059968"/>
                  <a:gd name="connsiteX357" fmla="*/ 1051828 w 1545044"/>
                  <a:gd name="connsiteY357" fmla="*/ 83055 h 1059968"/>
                  <a:gd name="connsiteX358" fmla="*/ 1053410 w 1545044"/>
                  <a:gd name="connsiteY358" fmla="*/ 84109 h 1059968"/>
                  <a:gd name="connsiteX359" fmla="*/ 1051828 w 1545044"/>
                  <a:gd name="connsiteY359" fmla="*/ 83055 h 1059968"/>
                  <a:gd name="connsiteX360" fmla="*/ 495978 w 1545044"/>
                  <a:gd name="connsiteY360" fmla="*/ 80420 h 1059968"/>
                  <a:gd name="connsiteX361" fmla="*/ 494396 w 1545044"/>
                  <a:gd name="connsiteY361" fmla="*/ 79365 h 1059968"/>
                  <a:gd name="connsiteX362" fmla="*/ 495978 w 1545044"/>
                  <a:gd name="connsiteY362" fmla="*/ 80420 h 1059968"/>
                  <a:gd name="connsiteX363" fmla="*/ 1513236 w 1545044"/>
                  <a:gd name="connsiteY363" fmla="*/ 916787 h 1059968"/>
                  <a:gd name="connsiteX364" fmla="*/ 1514818 w 1545044"/>
                  <a:gd name="connsiteY364" fmla="*/ 917842 h 1059968"/>
                  <a:gd name="connsiteX365" fmla="*/ 1513236 w 1545044"/>
                  <a:gd name="connsiteY365" fmla="*/ 916787 h 1059968"/>
                  <a:gd name="connsiteX366" fmla="*/ 1480467 w 1545044"/>
                  <a:gd name="connsiteY366" fmla="*/ 970554 h 1059968"/>
                  <a:gd name="connsiteX367" fmla="*/ 1479413 w 1545044"/>
                  <a:gd name="connsiteY367" fmla="*/ 972135 h 1059968"/>
                  <a:gd name="connsiteX368" fmla="*/ 1480467 w 1545044"/>
                  <a:gd name="connsiteY368" fmla="*/ 970554 h 1059968"/>
                  <a:gd name="connsiteX369" fmla="*/ 79111 w 1545044"/>
                  <a:gd name="connsiteY369" fmla="*/ 995417 h 1059968"/>
                  <a:gd name="connsiteX370" fmla="*/ 77530 w 1545044"/>
                  <a:gd name="connsiteY370" fmla="*/ 994362 h 1059968"/>
                  <a:gd name="connsiteX371" fmla="*/ 79111 w 1545044"/>
                  <a:gd name="connsiteY371" fmla="*/ 995417 h 1059968"/>
                  <a:gd name="connsiteX372" fmla="*/ 1466059 w 1545044"/>
                  <a:gd name="connsiteY372" fmla="*/ 998052 h 1059968"/>
                  <a:gd name="connsiteX373" fmla="*/ 1467640 w 1545044"/>
                  <a:gd name="connsiteY373" fmla="*/ 999106 h 1059968"/>
                  <a:gd name="connsiteX374" fmla="*/ 1466059 w 1545044"/>
                  <a:gd name="connsiteY374" fmla="*/ 998052 h 105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</a:cxnLst>
                <a:rect l="l" t="t" r="r" b="b"/>
                <a:pathLst>
                  <a:path w="1545044" h="1059968">
                    <a:moveTo>
                      <a:pt x="1300894" y="259993"/>
                    </a:moveTo>
                    <a:cubicBezTo>
                      <a:pt x="1300894" y="259553"/>
                      <a:pt x="1300982" y="258763"/>
                      <a:pt x="1300894" y="258763"/>
                    </a:cubicBezTo>
                    <a:cubicBezTo>
                      <a:pt x="1288770" y="256654"/>
                      <a:pt x="1280512" y="250241"/>
                      <a:pt x="1277173" y="238029"/>
                    </a:cubicBezTo>
                    <a:cubicBezTo>
                      <a:pt x="1276734" y="236360"/>
                      <a:pt x="1274274" y="234164"/>
                      <a:pt x="1272605" y="233988"/>
                    </a:cubicBezTo>
                    <a:cubicBezTo>
                      <a:pt x="1264259" y="233197"/>
                      <a:pt x="1259866" y="226257"/>
                      <a:pt x="1254068" y="221864"/>
                    </a:cubicBezTo>
                    <a:cubicBezTo>
                      <a:pt x="1246512" y="216241"/>
                      <a:pt x="1240714" y="208335"/>
                      <a:pt x="1233510" y="202009"/>
                    </a:cubicBezTo>
                    <a:cubicBezTo>
                      <a:pt x="1228942" y="197968"/>
                      <a:pt x="1223231" y="195244"/>
                      <a:pt x="1218136" y="191818"/>
                    </a:cubicBezTo>
                    <a:cubicBezTo>
                      <a:pt x="1212689" y="188128"/>
                      <a:pt x="1206012" y="185317"/>
                      <a:pt x="1202058" y="180397"/>
                    </a:cubicBezTo>
                    <a:cubicBezTo>
                      <a:pt x="1191604" y="167570"/>
                      <a:pt x="1177899" y="159664"/>
                      <a:pt x="1163403" y="153075"/>
                    </a:cubicBezTo>
                    <a:cubicBezTo>
                      <a:pt x="1157165" y="150263"/>
                      <a:pt x="1153563" y="141566"/>
                      <a:pt x="1144602" y="144201"/>
                    </a:cubicBezTo>
                    <a:cubicBezTo>
                      <a:pt x="1143899" y="144377"/>
                      <a:pt x="1142142" y="141126"/>
                      <a:pt x="1140912" y="139457"/>
                    </a:cubicBezTo>
                    <a:cubicBezTo>
                      <a:pt x="1139682" y="137788"/>
                      <a:pt x="1138189" y="134537"/>
                      <a:pt x="1137310" y="134625"/>
                    </a:cubicBezTo>
                    <a:cubicBezTo>
                      <a:pt x="1127822" y="136470"/>
                      <a:pt x="1123166" y="126367"/>
                      <a:pt x="1114468" y="125840"/>
                    </a:cubicBezTo>
                    <a:cubicBezTo>
                      <a:pt x="1110954" y="125664"/>
                      <a:pt x="1107000" y="122326"/>
                      <a:pt x="1104189" y="119426"/>
                    </a:cubicBezTo>
                    <a:cubicBezTo>
                      <a:pt x="1099006" y="113892"/>
                      <a:pt x="1092593" y="112135"/>
                      <a:pt x="1085652" y="110114"/>
                    </a:cubicBezTo>
                    <a:cubicBezTo>
                      <a:pt x="1079854" y="108445"/>
                      <a:pt x="1071156" y="109323"/>
                      <a:pt x="1070014" y="99835"/>
                    </a:cubicBezTo>
                    <a:cubicBezTo>
                      <a:pt x="1069926" y="99132"/>
                      <a:pt x="1068345" y="97990"/>
                      <a:pt x="1068169" y="98078"/>
                    </a:cubicBezTo>
                    <a:cubicBezTo>
                      <a:pt x="1058593" y="104667"/>
                      <a:pt x="1053761" y="95179"/>
                      <a:pt x="1047523" y="91577"/>
                    </a:cubicBezTo>
                    <a:cubicBezTo>
                      <a:pt x="1043219" y="89029"/>
                      <a:pt x="1040495" y="83670"/>
                      <a:pt x="1034521" y="89117"/>
                    </a:cubicBezTo>
                    <a:cubicBezTo>
                      <a:pt x="1033467" y="90083"/>
                      <a:pt x="1029426" y="87184"/>
                      <a:pt x="1026702" y="86921"/>
                    </a:cubicBezTo>
                    <a:cubicBezTo>
                      <a:pt x="1018005" y="86218"/>
                      <a:pt x="1010801" y="78750"/>
                      <a:pt x="1001400" y="81562"/>
                    </a:cubicBezTo>
                    <a:cubicBezTo>
                      <a:pt x="994636" y="71546"/>
                      <a:pt x="983917" y="75236"/>
                      <a:pt x="974605" y="73303"/>
                    </a:cubicBezTo>
                    <a:cubicBezTo>
                      <a:pt x="960900" y="70580"/>
                      <a:pt x="947897" y="64781"/>
                      <a:pt x="933226" y="65309"/>
                    </a:cubicBezTo>
                    <a:cubicBezTo>
                      <a:pt x="926988" y="65572"/>
                      <a:pt x="920575" y="60565"/>
                      <a:pt x="914249" y="57929"/>
                    </a:cubicBezTo>
                    <a:cubicBezTo>
                      <a:pt x="907924" y="65133"/>
                      <a:pt x="901774" y="54942"/>
                      <a:pt x="895536" y="57753"/>
                    </a:cubicBezTo>
                    <a:cubicBezTo>
                      <a:pt x="891407" y="51428"/>
                      <a:pt x="886663" y="53185"/>
                      <a:pt x="880250" y="54854"/>
                    </a:cubicBezTo>
                    <a:cubicBezTo>
                      <a:pt x="872870" y="56787"/>
                      <a:pt x="864612" y="55469"/>
                      <a:pt x="856793" y="55205"/>
                    </a:cubicBezTo>
                    <a:cubicBezTo>
                      <a:pt x="851258" y="55030"/>
                      <a:pt x="844669" y="61355"/>
                      <a:pt x="840189" y="52746"/>
                    </a:cubicBezTo>
                    <a:cubicBezTo>
                      <a:pt x="839925" y="52218"/>
                      <a:pt x="836323" y="53712"/>
                      <a:pt x="834302" y="53712"/>
                    </a:cubicBezTo>
                    <a:cubicBezTo>
                      <a:pt x="822969" y="53624"/>
                      <a:pt x="812427" y="61180"/>
                      <a:pt x="800215" y="55733"/>
                    </a:cubicBezTo>
                    <a:cubicBezTo>
                      <a:pt x="795735" y="53712"/>
                      <a:pt x="787916" y="55381"/>
                      <a:pt x="783347" y="58192"/>
                    </a:cubicBezTo>
                    <a:cubicBezTo>
                      <a:pt x="772893" y="64694"/>
                      <a:pt x="763668" y="55908"/>
                      <a:pt x="753916" y="57665"/>
                    </a:cubicBezTo>
                    <a:cubicBezTo>
                      <a:pt x="748909" y="50461"/>
                      <a:pt x="740914" y="54678"/>
                      <a:pt x="734500" y="53009"/>
                    </a:cubicBezTo>
                    <a:cubicBezTo>
                      <a:pt x="724837" y="50461"/>
                      <a:pt x="714382" y="50813"/>
                      <a:pt x="703576" y="49319"/>
                    </a:cubicBezTo>
                    <a:cubicBezTo>
                      <a:pt x="701555" y="48353"/>
                      <a:pt x="700150" y="48001"/>
                      <a:pt x="698744" y="47650"/>
                    </a:cubicBezTo>
                    <a:cubicBezTo>
                      <a:pt x="698656" y="48265"/>
                      <a:pt x="698481" y="48792"/>
                      <a:pt x="698393" y="49407"/>
                    </a:cubicBezTo>
                    <a:cubicBezTo>
                      <a:pt x="699886" y="49583"/>
                      <a:pt x="701468" y="49846"/>
                      <a:pt x="702961" y="50022"/>
                    </a:cubicBezTo>
                    <a:cubicBezTo>
                      <a:pt x="701731" y="51691"/>
                      <a:pt x="699710" y="54942"/>
                      <a:pt x="699359" y="54766"/>
                    </a:cubicBezTo>
                    <a:cubicBezTo>
                      <a:pt x="689519" y="49759"/>
                      <a:pt x="678889" y="54590"/>
                      <a:pt x="668962" y="52394"/>
                    </a:cubicBezTo>
                    <a:cubicBezTo>
                      <a:pt x="657980" y="49934"/>
                      <a:pt x="648228" y="50461"/>
                      <a:pt x="638916" y="57314"/>
                    </a:cubicBezTo>
                    <a:cubicBezTo>
                      <a:pt x="637510" y="58280"/>
                      <a:pt x="634347" y="56787"/>
                      <a:pt x="631975" y="56348"/>
                    </a:cubicBezTo>
                    <a:cubicBezTo>
                      <a:pt x="630833" y="56084"/>
                      <a:pt x="628988" y="54942"/>
                      <a:pt x="628637" y="55381"/>
                    </a:cubicBezTo>
                    <a:cubicBezTo>
                      <a:pt x="619851" y="64254"/>
                      <a:pt x="607815" y="59774"/>
                      <a:pt x="597712" y="63024"/>
                    </a:cubicBezTo>
                    <a:cubicBezTo>
                      <a:pt x="587609" y="66275"/>
                      <a:pt x="577242" y="68823"/>
                      <a:pt x="566876" y="70843"/>
                    </a:cubicBezTo>
                    <a:cubicBezTo>
                      <a:pt x="561868" y="71810"/>
                      <a:pt x="556421" y="71019"/>
                      <a:pt x="551150" y="71019"/>
                    </a:cubicBezTo>
                    <a:cubicBezTo>
                      <a:pt x="547987" y="71019"/>
                      <a:pt x="544034" y="70316"/>
                      <a:pt x="547548" y="75588"/>
                    </a:cubicBezTo>
                    <a:cubicBezTo>
                      <a:pt x="547636" y="75763"/>
                      <a:pt x="544209" y="78487"/>
                      <a:pt x="544121" y="78487"/>
                    </a:cubicBezTo>
                    <a:cubicBezTo>
                      <a:pt x="538323" y="72337"/>
                      <a:pt x="534282" y="79277"/>
                      <a:pt x="529626" y="80507"/>
                    </a:cubicBezTo>
                    <a:cubicBezTo>
                      <a:pt x="525760" y="81562"/>
                      <a:pt x="521631" y="84461"/>
                      <a:pt x="518117" y="83846"/>
                    </a:cubicBezTo>
                    <a:cubicBezTo>
                      <a:pt x="506871" y="82001"/>
                      <a:pt x="498437" y="87096"/>
                      <a:pt x="490531" y="93510"/>
                    </a:cubicBezTo>
                    <a:cubicBezTo>
                      <a:pt x="486401" y="96936"/>
                      <a:pt x="483239" y="99396"/>
                      <a:pt x="478582" y="94652"/>
                    </a:cubicBezTo>
                    <a:cubicBezTo>
                      <a:pt x="477704" y="93773"/>
                      <a:pt x="477528" y="94476"/>
                      <a:pt x="473926" y="99132"/>
                    </a:cubicBezTo>
                    <a:cubicBezTo>
                      <a:pt x="470324" y="103876"/>
                      <a:pt x="465492" y="107039"/>
                      <a:pt x="459167" y="107742"/>
                    </a:cubicBezTo>
                    <a:cubicBezTo>
                      <a:pt x="455126" y="108181"/>
                      <a:pt x="449854" y="108093"/>
                      <a:pt x="447394" y="110553"/>
                    </a:cubicBezTo>
                    <a:cubicBezTo>
                      <a:pt x="433865" y="123819"/>
                      <a:pt x="416733" y="129003"/>
                      <a:pt x="399251" y="133922"/>
                    </a:cubicBezTo>
                    <a:cubicBezTo>
                      <a:pt x="398196" y="134186"/>
                      <a:pt x="397230" y="134889"/>
                      <a:pt x="396264" y="135416"/>
                    </a:cubicBezTo>
                    <a:cubicBezTo>
                      <a:pt x="397406" y="135767"/>
                      <a:pt x="398548" y="136119"/>
                      <a:pt x="399690" y="136558"/>
                    </a:cubicBezTo>
                    <a:cubicBezTo>
                      <a:pt x="401008" y="137085"/>
                      <a:pt x="402325" y="137612"/>
                      <a:pt x="403555" y="138227"/>
                    </a:cubicBezTo>
                    <a:cubicBezTo>
                      <a:pt x="402589" y="139194"/>
                      <a:pt x="401623" y="140951"/>
                      <a:pt x="400744" y="140863"/>
                    </a:cubicBezTo>
                    <a:cubicBezTo>
                      <a:pt x="390114" y="140424"/>
                      <a:pt x="384491" y="150087"/>
                      <a:pt x="375530" y="152987"/>
                    </a:cubicBezTo>
                    <a:cubicBezTo>
                      <a:pt x="362967" y="157116"/>
                      <a:pt x="354621" y="166516"/>
                      <a:pt x="345221" y="175038"/>
                    </a:cubicBezTo>
                    <a:cubicBezTo>
                      <a:pt x="337314" y="182242"/>
                      <a:pt x="327825" y="187689"/>
                      <a:pt x="319216" y="194278"/>
                    </a:cubicBezTo>
                    <a:cubicBezTo>
                      <a:pt x="315350" y="197265"/>
                      <a:pt x="307795" y="197265"/>
                      <a:pt x="309288" y="205348"/>
                    </a:cubicBezTo>
                    <a:cubicBezTo>
                      <a:pt x="309376" y="205875"/>
                      <a:pt x="307531" y="207368"/>
                      <a:pt x="306741" y="207192"/>
                    </a:cubicBezTo>
                    <a:cubicBezTo>
                      <a:pt x="300679" y="206402"/>
                      <a:pt x="298834" y="211849"/>
                      <a:pt x="295495" y="214836"/>
                    </a:cubicBezTo>
                    <a:cubicBezTo>
                      <a:pt x="289258" y="220458"/>
                      <a:pt x="283811" y="226784"/>
                      <a:pt x="274850" y="228541"/>
                    </a:cubicBezTo>
                    <a:cubicBezTo>
                      <a:pt x="272829" y="228892"/>
                      <a:pt x="271511" y="232758"/>
                      <a:pt x="269930" y="235042"/>
                    </a:cubicBezTo>
                    <a:cubicBezTo>
                      <a:pt x="263517" y="244355"/>
                      <a:pt x="258069" y="254809"/>
                      <a:pt x="244364" y="254633"/>
                    </a:cubicBezTo>
                    <a:cubicBezTo>
                      <a:pt x="243398" y="254633"/>
                      <a:pt x="242432" y="255600"/>
                      <a:pt x="241465" y="256039"/>
                    </a:cubicBezTo>
                    <a:cubicBezTo>
                      <a:pt x="242607" y="256391"/>
                      <a:pt x="243749" y="257093"/>
                      <a:pt x="244891" y="257093"/>
                    </a:cubicBezTo>
                    <a:cubicBezTo>
                      <a:pt x="249284" y="257093"/>
                      <a:pt x="250953" y="258675"/>
                      <a:pt x="247791" y="262365"/>
                    </a:cubicBezTo>
                    <a:cubicBezTo>
                      <a:pt x="240499" y="270799"/>
                      <a:pt x="233031" y="279057"/>
                      <a:pt x="225564" y="287227"/>
                    </a:cubicBezTo>
                    <a:cubicBezTo>
                      <a:pt x="224158" y="288809"/>
                      <a:pt x="222489" y="290566"/>
                      <a:pt x="220644" y="291181"/>
                    </a:cubicBezTo>
                    <a:cubicBezTo>
                      <a:pt x="214933" y="292938"/>
                      <a:pt x="211595" y="295310"/>
                      <a:pt x="212034" y="302426"/>
                    </a:cubicBezTo>
                    <a:cubicBezTo>
                      <a:pt x="212210" y="305413"/>
                      <a:pt x="208784" y="308927"/>
                      <a:pt x="206324" y="311651"/>
                    </a:cubicBezTo>
                    <a:cubicBezTo>
                      <a:pt x="201052" y="317361"/>
                      <a:pt x="195342" y="322632"/>
                      <a:pt x="189895" y="328255"/>
                    </a:cubicBezTo>
                    <a:cubicBezTo>
                      <a:pt x="187786" y="330451"/>
                      <a:pt x="183394" y="332472"/>
                      <a:pt x="187874" y="336513"/>
                    </a:cubicBezTo>
                    <a:cubicBezTo>
                      <a:pt x="188138" y="336689"/>
                      <a:pt x="187435" y="338710"/>
                      <a:pt x="186732" y="339149"/>
                    </a:cubicBezTo>
                    <a:cubicBezTo>
                      <a:pt x="177595" y="344771"/>
                      <a:pt x="174784" y="355226"/>
                      <a:pt x="168283" y="362694"/>
                    </a:cubicBezTo>
                    <a:cubicBezTo>
                      <a:pt x="158883" y="373412"/>
                      <a:pt x="152733" y="385360"/>
                      <a:pt x="147901" y="398714"/>
                    </a:cubicBezTo>
                    <a:cubicBezTo>
                      <a:pt x="144562" y="407763"/>
                      <a:pt x="139115" y="416284"/>
                      <a:pt x="133141" y="423928"/>
                    </a:cubicBezTo>
                    <a:cubicBezTo>
                      <a:pt x="129012" y="429199"/>
                      <a:pt x="124356" y="433328"/>
                      <a:pt x="125937" y="440708"/>
                    </a:cubicBezTo>
                    <a:cubicBezTo>
                      <a:pt x="117328" y="449845"/>
                      <a:pt x="116010" y="463374"/>
                      <a:pt x="108103" y="472511"/>
                    </a:cubicBezTo>
                    <a:cubicBezTo>
                      <a:pt x="102656" y="478748"/>
                      <a:pt x="101251" y="485777"/>
                      <a:pt x="100021" y="492805"/>
                    </a:cubicBezTo>
                    <a:cubicBezTo>
                      <a:pt x="97824" y="505017"/>
                      <a:pt x="94574" y="516526"/>
                      <a:pt x="88248" y="527332"/>
                    </a:cubicBezTo>
                    <a:cubicBezTo>
                      <a:pt x="86315" y="530670"/>
                      <a:pt x="87809" y="535941"/>
                      <a:pt x="85964" y="539455"/>
                    </a:cubicBezTo>
                    <a:cubicBezTo>
                      <a:pt x="80956" y="549207"/>
                      <a:pt x="79726" y="560452"/>
                      <a:pt x="73577" y="569765"/>
                    </a:cubicBezTo>
                    <a:cubicBezTo>
                      <a:pt x="71819" y="572313"/>
                      <a:pt x="68745" y="575036"/>
                      <a:pt x="73137" y="578287"/>
                    </a:cubicBezTo>
                    <a:cubicBezTo>
                      <a:pt x="74016" y="578902"/>
                      <a:pt x="74192" y="582152"/>
                      <a:pt x="73401" y="583207"/>
                    </a:cubicBezTo>
                    <a:cubicBezTo>
                      <a:pt x="65758" y="593222"/>
                      <a:pt x="68832" y="606488"/>
                      <a:pt x="63034" y="616942"/>
                    </a:cubicBezTo>
                    <a:cubicBezTo>
                      <a:pt x="62858" y="617294"/>
                      <a:pt x="63034" y="617821"/>
                      <a:pt x="63034" y="618260"/>
                    </a:cubicBezTo>
                    <a:cubicBezTo>
                      <a:pt x="63298" y="623092"/>
                      <a:pt x="54073" y="625113"/>
                      <a:pt x="59871" y="632405"/>
                    </a:cubicBezTo>
                    <a:cubicBezTo>
                      <a:pt x="62156" y="635216"/>
                      <a:pt x="58466" y="642596"/>
                      <a:pt x="57763" y="647955"/>
                    </a:cubicBezTo>
                    <a:cubicBezTo>
                      <a:pt x="56709" y="655862"/>
                      <a:pt x="56094" y="663856"/>
                      <a:pt x="55039" y="671763"/>
                    </a:cubicBezTo>
                    <a:cubicBezTo>
                      <a:pt x="54425" y="676683"/>
                      <a:pt x="53107" y="681515"/>
                      <a:pt x="52492" y="686435"/>
                    </a:cubicBezTo>
                    <a:cubicBezTo>
                      <a:pt x="51437" y="694342"/>
                      <a:pt x="50998" y="702336"/>
                      <a:pt x="49768" y="710243"/>
                    </a:cubicBezTo>
                    <a:cubicBezTo>
                      <a:pt x="48714" y="717008"/>
                      <a:pt x="48714" y="723421"/>
                      <a:pt x="49153" y="730449"/>
                    </a:cubicBezTo>
                    <a:cubicBezTo>
                      <a:pt x="50032" y="744067"/>
                      <a:pt x="46166" y="757948"/>
                      <a:pt x="45551" y="771829"/>
                    </a:cubicBezTo>
                    <a:cubicBezTo>
                      <a:pt x="45200" y="779384"/>
                      <a:pt x="47396" y="787115"/>
                      <a:pt x="48538" y="794759"/>
                    </a:cubicBezTo>
                    <a:cubicBezTo>
                      <a:pt x="48802" y="796340"/>
                      <a:pt x="49417" y="797921"/>
                      <a:pt x="49768" y="799503"/>
                    </a:cubicBezTo>
                    <a:cubicBezTo>
                      <a:pt x="50822" y="804071"/>
                      <a:pt x="40544" y="806794"/>
                      <a:pt x="45727" y="809518"/>
                    </a:cubicBezTo>
                    <a:cubicBezTo>
                      <a:pt x="52492" y="813032"/>
                      <a:pt x="48714" y="817337"/>
                      <a:pt x="49768" y="821202"/>
                    </a:cubicBezTo>
                    <a:cubicBezTo>
                      <a:pt x="50910" y="825156"/>
                      <a:pt x="51613" y="829197"/>
                      <a:pt x="52404" y="833238"/>
                    </a:cubicBezTo>
                    <a:cubicBezTo>
                      <a:pt x="52667" y="834468"/>
                      <a:pt x="52404" y="835874"/>
                      <a:pt x="52404" y="837192"/>
                    </a:cubicBezTo>
                    <a:cubicBezTo>
                      <a:pt x="52492" y="848525"/>
                      <a:pt x="50998" y="860122"/>
                      <a:pt x="57675" y="870401"/>
                    </a:cubicBezTo>
                    <a:cubicBezTo>
                      <a:pt x="54776" y="880152"/>
                      <a:pt x="62771" y="889904"/>
                      <a:pt x="57763" y="899744"/>
                    </a:cubicBezTo>
                    <a:cubicBezTo>
                      <a:pt x="57236" y="900798"/>
                      <a:pt x="57236" y="903170"/>
                      <a:pt x="57763" y="903521"/>
                    </a:cubicBezTo>
                    <a:cubicBezTo>
                      <a:pt x="66021" y="908090"/>
                      <a:pt x="63034" y="915645"/>
                      <a:pt x="63913" y="922586"/>
                    </a:cubicBezTo>
                    <a:cubicBezTo>
                      <a:pt x="64791" y="929614"/>
                      <a:pt x="68481" y="936379"/>
                      <a:pt x="70765" y="943231"/>
                    </a:cubicBezTo>
                    <a:cubicBezTo>
                      <a:pt x="71029" y="944022"/>
                      <a:pt x="71205" y="945252"/>
                      <a:pt x="70765" y="945779"/>
                    </a:cubicBezTo>
                    <a:cubicBezTo>
                      <a:pt x="63298" y="955707"/>
                      <a:pt x="74192" y="961417"/>
                      <a:pt x="76476" y="968885"/>
                    </a:cubicBezTo>
                    <a:cubicBezTo>
                      <a:pt x="77794" y="973189"/>
                      <a:pt x="84119" y="975913"/>
                      <a:pt x="78760" y="981536"/>
                    </a:cubicBezTo>
                    <a:cubicBezTo>
                      <a:pt x="78145" y="982151"/>
                      <a:pt x="78409" y="984786"/>
                      <a:pt x="79024" y="985138"/>
                    </a:cubicBezTo>
                    <a:cubicBezTo>
                      <a:pt x="87370" y="989618"/>
                      <a:pt x="86491" y="998403"/>
                      <a:pt x="89478" y="1005607"/>
                    </a:cubicBezTo>
                    <a:cubicBezTo>
                      <a:pt x="92641" y="1013163"/>
                      <a:pt x="96682" y="1020103"/>
                      <a:pt x="97209" y="1028713"/>
                    </a:cubicBezTo>
                    <a:cubicBezTo>
                      <a:pt x="97385" y="1031612"/>
                      <a:pt x="100284" y="1034336"/>
                      <a:pt x="101953" y="1037147"/>
                    </a:cubicBezTo>
                    <a:cubicBezTo>
                      <a:pt x="103447" y="1039607"/>
                      <a:pt x="105380" y="1041803"/>
                      <a:pt x="106522" y="1044439"/>
                    </a:cubicBezTo>
                    <a:cubicBezTo>
                      <a:pt x="112144" y="1057002"/>
                      <a:pt x="112057" y="1057090"/>
                      <a:pt x="98527" y="1057090"/>
                    </a:cubicBezTo>
                    <a:cubicBezTo>
                      <a:pt x="86315" y="1057090"/>
                      <a:pt x="74016" y="1056914"/>
                      <a:pt x="61804" y="1057178"/>
                    </a:cubicBezTo>
                    <a:cubicBezTo>
                      <a:pt x="57499" y="1057266"/>
                      <a:pt x="55215" y="1056299"/>
                      <a:pt x="53546" y="1051907"/>
                    </a:cubicBezTo>
                    <a:cubicBezTo>
                      <a:pt x="47396" y="1034775"/>
                      <a:pt x="38347" y="1018346"/>
                      <a:pt x="34833" y="1000775"/>
                    </a:cubicBezTo>
                    <a:cubicBezTo>
                      <a:pt x="31143" y="982151"/>
                      <a:pt x="22270" y="964756"/>
                      <a:pt x="23061" y="944988"/>
                    </a:cubicBezTo>
                    <a:cubicBezTo>
                      <a:pt x="23324" y="938312"/>
                      <a:pt x="18141" y="931459"/>
                      <a:pt x="15681" y="924694"/>
                    </a:cubicBezTo>
                    <a:cubicBezTo>
                      <a:pt x="14539" y="921619"/>
                      <a:pt x="13309" y="918457"/>
                      <a:pt x="13133" y="915294"/>
                    </a:cubicBezTo>
                    <a:cubicBezTo>
                      <a:pt x="12167" y="900710"/>
                      <a:pt x="9619" y="886478"/>
                      <a:pt x="5578" y="872509"/>
                    </a:cubicBezTo>
                    <a:cubicBezTo>
                      <a:pt x="4875" y="870137"/>
                      <a:pt x="5138" y="867414"/>
                      <a:pt x="5226" y="864778"/>
                    </a:cubicBezTo>
                    <a:cubicBezTo>
                      <a:pt x="5314" y="853005"/>
                      <a:pt x="3557" y="841497"/>
                      <a:pt x="131" y="830251"/>
                    </a:cubicBezTo>
                    <a:cubicBezTo>
                      <a:pt x="-396" y="828494"/>
                      <a:pt x="834" y="826210"/>
                      <a:pt x="922" y="824102"/>
                    </a:cubicBezTo>
                    <a:cubicBezTo>
                      <a:pt x="1009" y="821115"/>
                      <a:pt x="834" y="818128"/>
                      <a:pt x="658" y="815141"/>
                    </a:cubicBezTo>
                    <a:cubicBezTo>
                      <a:pt x="658" y="814350"/>
                      <a:pt x="-133" y="813296"/>
                      <a:pt x="131" y="812769"/>
                    </a:cubicBezTo>
                    <a:cubicBezTo>
                      <a:pt x="6983" y="799766"/>
                      <a:pt x="-4789" y="785622"/>
                      <a:pt x="2591" y="772707"/>
                    </a:cubicBezTo>
                    <a:cubicBezTo>
                      <a:pt x="-1451" y="760320"/>
                      <a:pt x="8477" y="747054"/>
                      <a:pt x="131" y="734930"/>
                    </a:cubicBezTo>
                    <a:cubicBezTo>
                      <a:pt x="3996" y="728780"/>
                      <a:pt x="-2241" y="722367"/>
                      <a:pt x="1536" y="715339"/>
                    </a:cubicBezTo>
                    <a:cubicBezTo>
                      <a:pt x="4699" y="709540"/>
                      <a:pt x="3909" y="701546"/>
                      <a:pt x="4787" y="694429"/>
                    </a:cubicBezTo>
                    <a:cubicBezTo>
                      <a:pt x="5138" y="691443"/>
                      <a:pt x="5666" y="688455"/>
                      <a:pt x="5314" y="685468"/>
                    </a:cubicBezTo>
                    <a:cubicBezTo>
                      <a:pt x="3645" y="670445"/>
                      <a:pt x="8565" y="656301"/>
                      <a:pt x="10761" y="641805"/>
                    </a:cubicBezTo>
                    <a:cubicBezTo>
                      <a:pt x="12606" y="630121"/>
                      <a:pt x="15154" y="618436"/>
                      <a:pt x="18668" y="607103"/>
                    </a:cubicBezTo>
                    <a:cubicBezTo>
                      <a:pt x="23324" y="591816"/>
                      <a:pt x="23939" y="576003"/>
                      <a:pt x="26926" y="560628"/>
                    </a:cubicBezTo>
                    <a:cubicBezTo>
                      <a:pt x="28332" y="553248"/>
                      <a:pt x="33164" y="545957"/>
                      <a:pt x="35536" y="538138"/>
                    </a:cubicBezTo>
                    <a:cubicBezTo>
                      <a:pt x="40104" y="523027"/>
                      <a:pt x="42740" y="507037"/>
                      <a:pt x="50207" y="493156"/>
                    </a:cubicBezTo>
                    <a:cubicBezTo>
                      <a:pt x="59608" y="475674"/>
                      <a:pt x="62068" y="454940"/>
                      <a:pt x="75861" y="439390"/>
                    </a:cubicBezTo>
                    <a:cubicBezTo>
                      <a:pt x="78760" y="436139"/>
                      <a:pt x="78936" y="430165"/>
                      <a:pt x="79726" y="425421"/>
                    </a:cubicBezTo>
                    <a:cubicBezTo>
                      <a:pt x="81923" y="412595"/>
                      <a:pt x="90093" y="402491"/>
                      <a:pt x="95891" y="391510"/>
                    </a:cubicBezTo>
                    <a:cubicBezTo>
                      <a:pt x="105555" y="373060"/>
                      <a:pt x="116449" y="355050"/>
                      <a:pt x="128837" y="338358"/>
                    </a:cubicBezTo>
                    <a:cubicBezTo>
                      <a:pt x="137095" y="327289"/>
                      <a:pt x="143157" y="315516"/>
                      <a:pt x="149746" y="303744"/>
                    </a:cubicBezTo>
                    <a:cubicBezTo>
                      <a:pt x="155456" y="293641"/>
                      <a:pt x="163890" y="285031"/>
                      <a:pt x="171534" y="275982"/>
                    </a:cubicBezTo>
                    <a:cubicBezTo>
                      <a:pt x="187172" y="257445"/>
                      <a:pt x="202897" y="239083"/>
                      <a:pt x="218887" y="220898"/>
                    </a:cubicBezTo>
                    <a:cubicBezTo>
                      <a:pt x="222049" y="217296"/>
                      <a:pt x="224685" y="211849"/>
                      <a:pt x="231186" y="212727"/>
                    </a:cubicBezTo>
                    <a:cubicBezTo>
                      <a:pt x="231801" y="212815"/>
                      <a:pt x="233119" y="212024"/>
                      <a:pt x="233207" y="211497"/>
                    </a:cubicBezTo>
                    <a:cubicBezTo>
                      <a:pt x="234261" y="199373"/>
                      <a:pt x="246385" y="197089"/>
                      <a:pt x="252710" y="189710"/>
                    </a:cubicBezTo>
                    <a:cubicBezTo>
                      <a:pt x="254995" y="187074"/>
                      <a:pt x="258860" y="185844"/>
                      <a:pt x="262023" y="183911"/>
                    </a:cubicBezTo>
                    <a:cubicBezTo>
                      <a:pt x="263780" y="182769"/>
                      <a:pt x="266064" y="181891"/>
                      <a:pt x="267031" y="180221"/>
                    </a:cubicBezTo>
                    <a:cubicBezTo>
                      <a:pt x="276255" y="163617"/>
                      <a:pt x="291542" y="152987"/>
                      <a:pt x="306126" y="142356"/>
                    </a:cubicBezTo>
                    <a:cubicBezTo>
                      <a:pt x="320006" y="132253"/>
                      <a:pt x="333184" y="120656"/>
                      <a:pt x="349262" y="113980"/>
                    </a:cubicBezTo>
                    <a:cubicBezTo>
                      <a:pt x="363494" y="108093"/>
                      <a:pt x="373685" y="96760"/>
                      <a:pt x="385809" y="88238"/>
                    </a:cubicBezTo>
                    <a:cubicBezTo>
                      <a:pt x="394331" y="82264"/>
                      <a:pt x="404346" y="78399"/>
                      <a:pt x="413922" y="73918"/>
                    </a:cubicBezTo>
                    <a:cubicBezTo>
                      <a:pt x="424465" y="68911"/>
                      <a:pt x="435622" y="64869"/>
                      <a:pt x="445725" y="59071"/>
                    </a:cubicBezTo>
                    <a:cubicBezTo>
                      <a:pt x="455477" y="53448"/>
                      <a:pt x="465053" y="48529"/>
                      <a:pt x="476386" y="47562"/>
                    </a:cubicBezTo>
                    <a:cubicBezTo>
                      <a:pt x="478231" y="47386"/>
                      <a:pt x="479900" y="45541"/>
                      <a:pt x="481657" y="44487"/>
                    </a:cubicBezTo>
                    <a:cubicBezTo>
                      <a:pt x="483766" y="43257"/>
                      <a:pt x="485699" y="41412"/>
                      <a:pt x="487983" y="40885"/>
                    </a:cubicBezTo>
                    <a:cubicBezTo>
                      <a:pt x="497120" y="38601"/>
                      <a:pt x="506344" y="36756"/>
                      <a:pt x="515569" y="34560"/>
                    </a:cubicBezTo>
                    <a:cubicBezTo>
                      <a:pt x="518292" y="33945"/>
                      <a:pt x="520928" y="32715"/>
                      <a:pt x="523476" y="31485"/>
                    </a:cubicBezTo>
                    <a:cubicBezTo>
                      <a:pt x="532700" y="27180"/>
                      <a:pt x="541486" y="22524"/>
                      <a:pt x="552028" y="21206"/>
                    </a:cubicBezTo>
                    <a:cubicBezTo>
                      <a:pt x="563713" y="19713"/>
                      <a:pt x="575046" y="15847"/>
                      <a:pt x="586555" y="13036"/>
                    </a:cubicBezTo>
                    <a:cubicBezTo>
                      <a:pt x="589718" y="12245"/>
                      <a:pt x="592968" y="11718"/>
                      <a:pt x="596219" y="11015"/>
                    </a:cubicBezTo>
                    <a:cubicBezTo>
                      <a:pt x="600260" y="10136"/>
                      <a:pt x="604301" y="9434"/>
                      <a:pt x="608255" y="8379"/>
                    </a:cubicBezTo>
                    <a:cubicBezTo>
                      <a:pt x="610715" y="7677"/>
                      <a:pt x="634259" y="6534"/>
                      <a:pt x="637159" y="7237"/>
                    </a:cubicBezTo>
                    <a:cubicBezTo>
                      <a:pt x="638652" y="7589"/>
                      <a:pt x="640673" y="8292"/>
                      <a:pt x="641551" y="7677"/>
                    </a:cubicBezTo>
                    <a:cubicBezTo>
                      <a:pt x="652884" y="-582"/>
                      <a:pt x="664920" y="3547"/>
                      <a:pt x="676956" y="4953"/>
                    </a:cubicBezTo>
                    <a:cubicBezTo>
                      <a:pt x="682052" y="5480"/>
                      <a:pt x="687674" y="4689"/>
                      <a:pt x="692506" y="3108"/>
                    </a:cubicBezTo>
                    <a:cubicBezTo>
                      <a:pt x="708144" y="-2075"/>
                      <a:pt x="724222" y="1088"/>
                      <a:pt x="739948" y="1263"/>
                    </a:cubicBezTo>
                    <a:cubicBezTo>
                      <a:pt x="744077" y="1351"/>
                      <a:pt x="747942" y="3108"/>
                      <a:pt x="752335" y="824"/>
                    </a:cubicBezTo>
                    <a:cubicBezTo>
                      <a:pt x="754355" y="-230"/>
                      <a:pt x="758045" y="-318"/>
                      <a:pt x="759978" y="824"/>
                    </a:cubicBezTo>
                    <a:cubicBezTo>
                      <a:pt x="766831" y="4865"/>
                      <a:pt x="774211" y="2405"/>
                      <a:pt x="781239" y="3284"/>
                    </a:cubicBezTo>
                    <a:cubicBezTo>
                      <a:pt x="798458" y="5392"/>
                      <a:pt x="815677" y="2142"/>
                      <a:pt x="832809" y="3284"/>
                    </a:cubicBezTo>
                    <a:cubicBezTo>
                      <a:pt x="839486" y="3723"/>
                      <a:pt x="846075" y="5217"/>
                      <a:pt x="852664" y="5744"/>
                    </a:cubicBezTo>
                    <a:cubicBezTo>
                      <a:pt x="859780" y="6359"/>
                      <a:pt x="866193" y="9434"/>
                      <a:pt x="874364" y="6534"/>
                    </a:cubicBezTo>
                    <a:cubicBezTo>
                      <a:pt x="879635" y="4602"/>
                      <a:pt x="887542" y="5217"/>
                      <a:pt x="894219" y="5919"/>
                    </a:cubicBezTo>
                    <a:cubicBezTo>
                      <a:pt x="896503" y="6183"/>
                      <a:pt x="898611" y="7852"/>
                      <a:pt x="900808" y="8819"/>
                    </a:cubicBezTo>
                    <a:cubicBezTo>
                      <a:pt x="902653" y="9609"/>
                      <a:pt x="905464" y="11454"/>
                      <a:pt x="906343" y="10839"/>
                    </a:cubicBezTo>
                    <a:cubicBezTo>
                      <a:pt x="912844" y="6007"/>
                      <a:pt x="918993" y="10751"/>
                      <a:pt x="925319" y="10839"/>
                    </a:cubicBezTo>
                    <a:cubicBezTo>
                      <a:pt x="941308" y="11103"/>
                      <a:pt x="956244" y="16638"/>
                      <a:pt x="971706" y="19449"/>
                    </a:cubicBezTo>
                    <a:cubicBezTo>
                      <a:pt x="977680" y="20503"/>
                      <a:pt x="983478" y="23842"/>
                      <a:pt x="989364" y="23929"/>
                    </a:cubicBezTo>
                    <a:cubicBezTo>
                      <a:pt x="1000785" y="24105"/>
                      <a:pt x="1010186" y="28410"/>
                      <a:pt x="1019059" y="34648"/>
                    </a:cubicBezTo>
                    <a:cubicBezTo>
                      <a:pt x="1027493" y="40534"/>
                      <a:pt x="1037948" y="39655"/>
                      <a:pt x="1047348" y="42291"/>
                    </a:cubicBezTo>
                    <a:cubicBezTo>
                      <a:pt x="1054200" y="44224"/>
                      <a:pt x="1061141" y="45102"/>
                      <a:pt x="1066148" y="50813"/>
                    </a:cubicBezTo>
                    <a:cubicBezTo>
                      <a:pt x="1067115" y="51955"/>
                      <a:pt x="1068960" y="52833"/>
                      <a:pt x="1070453" y="52921"/>
                    </a:cubicBezTo>
                    <a:cubicBezTo>
                      <a:pt x="1090835" y="54415"/>
                      <a:pt x="1107176" y="65484"/>
                      <a:pt x="1124308" y="74973"/>
                    </a:cubicBezTo>
                    <a:cubicBezTo>
                      <a:pt x="1131775" y="79102"/>
                      <a:pt x="1138891" y="84636"/>
                      <a:pt x="1146886" y="86657"/>
                    </a:cubicBezTo>
                    <a:cubicBezTo>
                      <a:pt x="1159976" y="89995"/>
                      <a:pt x="1169025" y="98342"/>
                      <a:pt x="1177547" y="107566"/>
                    </a:cubicBezTo>
                    <a:cubicBezTo>
                      <a:pt x="1184136" y="114770"/>
                      <a:pt x="1194064" y="114331"/>
                      <a:pt x="1201356" y="120217"/>
                    </a:cubicBezTo>
                    <a:cubicBezTo>
                      <a:pt x="1210580" y="127685"/>
                      <a:pt x="1221386" y="133044"/>
                      <a:pt x="1231050" y="139984"/>
                    </a:cubicBezTo>
                    <a:cubicBezTo>
                      <a:pt x="1240450" y="146837"/>
                      <a:pt x="1248972" y="154744"/>
                      <a:pt x="1258988" y="160981"/>
                    </a:cubicBezTo>
                    <a:cubicBezTo>
                      <a:pt x="1266367" y="165638"/>
                      <a:pt x="1270848" y="174774"/>
                      <a:pt x="1276734" y="181891"/>
                    </a:cubicBezTo>
                    <a:cubicBezTo>
                      <a:pt x="1278228" y="183736"/>
                      <a:pt x="1280072" y="185405"/>
                      <a:pt x="1282093" y="186723"/>
                    </a:cubicBezTo>
                    <a:cubicBezTo>
                      <a:pt x="1293075" y="193927"/>
                      <a:pt x="1305199" y="199901"/>
                      <a:pt x="1310909" y="212991"/>
                    </a:cubicBezTo>
                    <a:cubicBezTo>
                      <a:pt x="1311436" y="214133"/>
                      <a:pt x="1313018" y="214836"/>
                      <a:pt x="1314248" y="215539"/>
                    </a:cubicBezTo>
                    <a:cubicBezTo>
                      <a:pt x="1324966" y="221952"/>
                      <a:pt x="1333488" y="230386"/>
                      <a:pt x="1340340" y="240928"/>
                    </a:cubicBezTo>
                    <a:cubicBezTo>
                      <a:pt x="1344733" y="247605"/>
                      <a:pt x="1350795" y="253228"/>
                      <a:pt x="1355890" y="259465"/>
                    </a:cubicBezTo>
                    <a:cubicBezTo>
                      <a:pt x="1368278" y="274401"/>
                      <a:pt x="1380665" y="289424"/>
                      <a:pt x="1392965" y="304447"/>
                    </a:cubicBezTo>
                    <a:cubicBezTo>
                      <a:pt x="1394458" y="306292"/>
                      <a:pt x="1395776" y="308488"/>
                      <a:pt x="1396655" y="310772"/>
                    </a:cubicBezTo>
                    <a:cubicBezTo>
                      <a:pt x="1401311" y="322017"/>
                      <a:pt x="1407812" y="331593"/>
                      <a:pt x="1415806" y="341082"/>
                    </a:cubicBezTo>
                    <a:cubicBezTo>
                      <a:pt x="1425207" y="352239"/>
                      <a:pt x="1431620" y="365768"/>
                      <a:pt x="1439264" y="378419"/>
                    </a:cubicBezTo>
                    <a:cubicBezTo>
                      <a:pt x="1444974" y="387820"/>
                      <a:pt x="1450685" y="397220"/>
                      <a:pt x="1455956" y="406884"/>
                    </a:cubicBezTo>
                    <a:cubicBezTo>
                      <a:pt x="1459206" y="412858"/>
                      <a:pt x="1463072" y="419184"/>
                      <a:pt x="1464126" y="425685"/>
                    </a:cubicBezTo>
                    <a:cubicBezTo>
                      <a:pt x="1466674" y="441586"/>
                      <a:pt x="1477568" y="453359"/>
                      <a:pt x="1482927" y="467767"/>
                    </a:cubicBezTo>
                    <a:cubicBezTo>
                      <a:pt x="1484245" y="471193"/>
                      <a:pt x="1486177" y="474619"/>
                      <a:pt x="1486265" y="478133"/>
                    </a:cubicBezTo>
                    <a:cubicBezTo>
                      <a:pt x="1486353" y="482878"/>
                      <a:pt x="1488813" y="485689"/>
                      <a:pt x="1491009" y="489467"/>
                    </a:cubicBezTo>
                    <a:cubicBezTo>
                      <a:pt x="1495666" y="497461"/>
                      <a:pt x="1499970" y="506071"/>
                      <a:pt x="1501815" y="515032"/>
                    </a:cubicBezTo>
                    <a:cubicBezTo>
                      <a:pt x="1503133" y="521182"/>
                      <a:pt x="1505769" y="526717"/>
                      <a:pt x="1507174" y="532515"/>
                    </a:cubicBezTo>
                    <a:cubicBezTo>
                      <a:pt x="1512006" y="552897"/>
                      <a:pt x="1521758" y="572049"/>
                      <a:pt x="1520968" y="593837"/>
                    </a:cubicBezTo>
                    <a:cubicBezTo>
                      <a:pt x="1520704" y="599987"/>
                      <a:pt x="1523164" y="606927"/>
                      <a:pt x="1526151" y="612550"/>
                    </a:cubicBezTo>
                    <a:cubicBezTo>
                      <a:pt x="1532301" y="624146"/>
                      <a:pt x="1528962" y="637764"/>
                      <a:pt x="1535551" y="649361"/>
                    </a:cubicBezTo>
                    <a:cubicBezTo>
                      <a:pt x="1538802" y="655159"/>
                      <a:pt x="1538362" y="663066"/>
                      <a:pt x="1538978" y="670094"/>
                    </a:cubicBezTo>
                    <a:cubicBezTo>
                      <a:pt x="1540120" y="682394"/>
                      <a:pt x="1540735" y="694693"/>
                      <a:pt x="1541701" y="706993"/>
                    </a:cubicBezTo>
                    <a:cubicBezTo>
                      <a:pt x="1542492" y="717974"/>
                      <a:pt x="1545303" y="729307"/>
                      <a:pt x="1543634" y="739850"/>
                    </a:cubicBezTo>
                    <a:cubicBezTo>
                      <a:pt x="1542492" y="746966"/>
                      <a:pt x="1540822" y="754346"/>
                      <a:pt x="1542053" y="761110"/>
                    </a:cubicBezTo>
                    <a:cubicBezTo>
                      <a:pt x="1543985" y="771477"/>
                      <a:pt x="1546621" y="782371"/>
                      <a:pt x="1543722" y="791771"/>
                    </a:cubicBezTo>
                    <a:cubicBezTo>
                      <a:pt x="1540120" y="803280"/>
                      <a:pt x="1549696" y="814789"/>
                      <a:pt x="1541877" y="825332"/>
                    </a:cubicBezTo>
                    <a:cubicBezTo>
                      <a:pt x="1544776" y="837280"/>
                      <a:pt x="1541701" y="848613"/>
                      <a:pt x="1539329" y="860210"/>
                    </a:cubicBezTo>
                    <a:cubicBezTo>
                      <a:pt x="1537484" y="869258"/>
                      <a:pt x="1536869" y="878659"/>
                      <a:pt x="1536693" y="887884"/>
                    </a:cubicBezTo>
                    <a:cubicBezTo>
                      <a:pt x="1536430" y="897811"/>
                      <a:pt x="1532301" y="906948"/>
                      <a:pt x="1533004" y="917315"/>
                    </a:cubicBezTo>
                    <a:cubicBezTo>
                      <a:pt x="1533531" y="924782"/>
                      <a:pt x="1530016" y="933567"/>
                      <a:pt x="1525712" y="940157"/>
                    </a:cubicBezTo>
                    <a:cubicBezTo>
                      <a:pt x="1519035" y="950348"/>
                      <a:pt x="1521934" y="962032"/>
                      <a:pt x="1518244" y="972575"/>
                    </a:cubicBezTo>
                    <a:cubicBezTo>
                      <a:pt x="1517541" y="974507"/>
                      <a:pt x="1519035" y="977582"/>
                      <a:pt x="1517980" y="978988"/>
                    </a:cubicBezTo>
                    <a:cubicBezTo>
                      <a:pt x="1511743" y="987334"/>
                      <a:pt x="1511479" y="997261"/>
                      <a:pt x="1509019" y="1006838"/>
                    </a:cubicBezTo>
                    <a:cubicBezTo>
                      <a:pt x="1504890" y="1022739"/>
                      <a:pt x="1497510" y="1037850"/>
                      <a:pt x="1492064" y="1053488"/>
                    </a:cubicBezTo>
                    <a:cubicBezTo>
                      <a:pt x="1490570" y="1057793"/>
                      <a:pt x="1488813" y="1059989"/>
                      <a:pt x="1484245" y="1059901"/>
                    </a:cubicBezTo>
                    <a:cubicBezTo>
                      <a:pt x="1468958" y="1059813"/>
                      <a:pt x="1453672" y="1059901"/>
                      <a:pt x="1438385" y="1059901"/>
                    </a:cubicBezTo>
                    <a:cubicBezTo>
                      <a:pt x="1435662" y="1059901"/>
                      <a:pt x="1434256" y="1060780"/>
                      <a:pt x="1436013" y="1056211"/>
                    </a:cubicBezTo>
                    <a:cubicBezTo>
                      <a:pt x="1438736" y="1049359"/>
                      <a:pt x="1439615" y="1042067"/>
                      <a:pt x="1445501" y="1036356"/>
                    </a:cubicBezTo>
                    <a:cubicBezTo>
                      <a:pt x="1447785" y="1034160"/>
                      <a:pt x="1446995" y="1029240"/>
                      <a:pt x="1448576" y="1025990"/>
                    </a:cubicBezTo>
                    <a:cubicBezTo>
                      <a:pt x="1451563" y="1019840"/>
                      <a:pt x="1452442" y="1012987"/>
                      <a:pt x="1456307" y="1006750"/>
                    </a:cubicBezTo>
                    <a:cubicBezTo>
                      <a:pt x="1459733" y="1001215"/>
                      <a:pt x="1457537" y="992342"/>
                      <a:pt x="1465180" y="988213"/>
                    </a:cubicBezTo>
                    <a:cubicBezTo>
                      <a:pt x="1463775" y="976879"/>
                      <a:pt x="1470539" y="968709"/>
                      <a:pt x="1475899" y="959836"/>
                    </a:cubicBezTo>
                    <a:cubicBezTo>
                      <a:pt x="1477304" y="957551"/>
                      <a:pt x="1474669" y="953159"/>
                      <a:pt x="1474844" y="949820"/>
                    </a:cubicBezTo>
                    <a:cubicBezTo>
                      <a:pt x="1475723" y="937433"/>
                      <a:pt x="1482839" y="926188"/>
                      <a:pt x="1481697" y="913185"/>
                    </a:cubicBezTo>
                    <a:cubicBezTo>
                      <a:pt x="1481433" y="910198"/>
                      <a:pt x="1487144" y="905366"/>
                      <a:pt x="1486265" y="903873"/>
                    </a:cubicBezTo>
                    <a:cubicBezTo>
                      <a:pt x="1482663" y="898250"/>
                      <a:pt x="1486353" y="893682"/>
                      <a:pt x="1486792" y="888762"/>
                    </a:cubicBezTo>
                    <a:cubicBezTo>
                      <a:pt x="1487232" y="883403"/>
                      <a:pt x="1488637" y="878132"/>
                      <a:pt x="1489252" y="872773"/>
                    </a:cubicBezTo>
                    <a:cubicBezTo>
                      <a:pt x="1490307" y="863987"/>
                      <a:pt x="1491097" y="855114"/>
                      <a:pt x="1491888" y="846329"/>
                    </a:cubicBezTo>
                    <a:cubicBezTo>
                      <a:pt x="1492854" y="835347"/>
                      <a:pt x="1493469" y="824277"/>
                      <a:pt x="1494611" y="813383"/>
                    </a:cubicBezTo>
                    <a:cubicBezTo>
                      <a:pt x="1495138" y="808464"/>
                      <a:pt x="1496983" y="812944"/>
                      <a:pt x="1498301" y="813032"/>
                    </a:cubicBezTo>
                    <a:cubicBezTo>
                      <a:pt x="1498653" y="813120"/>
                      <a:pt x="1499970" y="810572"/>
                      <a:pt x="1499707" y="810396"/>
                    </a:cubicBezTo>
                    <a:cubicBezTo>
                      <a:pt x="1489867" y="800557"/>
                      <a:pt x="1498301" y="791596"/>
                      <a:pt x="1500761" y="782283"/>
                    </a:cubicBezTo>
                    <a:cubicBezTo>
                      <a:pt x="1501201" y="780526"/>
                      <a:pt x="1501903" y="777539"/>
                      <a:pt x="1501201" y="777100"/>
                    </a:cubicBezTo>
                    <a:cubicBezTo>
                      <a:pt x="1495753" y="773322"/>
                      <a:pt x="1497510" y="767875"/>
                      <a:pt x="1497159" y="762868"/>
                    </a:cubicBezTo>
                    <a:cubicBezTo>
                      <a:pt x="1496632" y="753994"/>
                      <a:pt x="1499004" y="744945"/>
                      <a:pt x="1494611" y="736424"/>
                    </a:cubicBezTo>
                    <a:cubicBezTo>
                      <a:pt x="1494084" y="735369"/>
                      <a:pt x="1493996" y="733524"/>
                      <a:pt x="1494611" y="732558"/>
                    </a:cubicBezTo>
                    <a:cubicBezTo>
                      <a:pt x="1500498" y="722982"/>
                      <a:pt x="1493996" y="714372"/>
                      <a:pt x="1492591" y="705323"/>
                    </a:cubicBezTo>
                    <a:cubicBezTo>
                      <a:pt x="1492239" y="702863"/>
                      <a:pt x="1491888" y="700228"/>
                      <a:pt x="1491888" y="697768"/>
                    </a:cubicBezTo>
                    <a:cubicBezTo>
                      <a:pt x="1492064" y="685556"/>
                      <a:pt x="1490043" y="673696"/>
                      <a:pt x="1486792" y="661836"/>
                    </a:cubicBezTo>
                    <a:cubicBezTo>
                      <a:pt x="1485475" y="656916"/>
                      <a:pt x="1485738" y="651205"/>
                      <a:pt x="1486792" y="646198"/>
                    </a:cubicBezTo>
                    <a:cubicBezTo>
                      <a:pt x="1487759" y="641805"/>
                      <a:pt x="1482575" y="638203"/>
                      <a:pt x="1486265" y="633723"/>
                    </a:cubicBezTo>
                    <a:cubicBezTo>
                      <a:pt x="1487144" y="632668"/>
                      <a:pt x="1486617" y="629066"/>
                      <a:pt x="1485475" y="627836"/>
                    </a:cubicBezTo>
                    <a:cubicBezTo>
                      <a:pt x="1478183" y="619490"/>
                      <a:pt x="1479588" y="608421"/>
                      <a:pt x="1476250" y="598845"/>
                    </a:cubicBezTo>
                    <a:cubicBezTo>
                      <a:pt x="1474932" y="594979"/>
                      <a:pt x="1475811" y="590498"/>
                      <a:pt x="1471770" y="587511"/>
                    </a:cubicBezTo>
                    <a:cubicBezTo>
                      <a:pt x="1470803" y="586809"/>
                      <a:pt x="1470188" y="583822"/>
                      <a:pt x="1470803" y="582855"/>
                    </a:cubicBezTo>
                    <a:cubicBezTo>
                      <a:pt x="1475459" y="576442"/>
                      <a:pt x="1470100" y="572752"/>
                      <a:pt x="1467816" y="567744"/>
                    </a:cubicBezTo>
                    <a:cubicBezTo>
                      <a:pt x="1464478" y="560452"/>
                      <a:pt x="1461490" y="552546"/>
                      <a:pt x="1460524" y="544639"/>
                    </a:cubicBezTo>
                    <a:cubicBezTo>
                      <a:pt x="1459733" y="538577"/>
                      <a:pt x="1457274" y="533745"/>
                      <a:pt x="1455165" y="528386"/>
                    </a:cubicBezTo>
                    <a:cubicBezTo>
                      <a:pt x="1452442" y="521270"/>
                      <a:pt x="1447083" y="515384"/>
                      <a:pt x="1446643" y="506862"/>
                    </a:cubicBezTo>
                    <a:cubicBezTo>
                      <a:pt x="1446292" y="500185"/>
                      <a:pt x="1442075" y="493772"/>
                      <a:pt x="1444183" y="486480"/>
                    </a:cubicBezTo>
                    <a:cubicBezTo>
                      <a:pt x="1444535" y="485162"/>
                      <a:pt x="1442690" y="482526"/>
                      <a:pt x="1441196" y="481384"/>
                    </a:cubicBezTo>
                    <a:cubicBezTo>
                      <a:pt x="1433992" y="475674"/>
                      <a:pt x="1431005" y="467327"/>
                      <a:pt x="1427579" y="459421"/>
                    </a:cubicBezTo>
                    <a:cubicBezTo>
                      <a:pt x="1425558" y="454764"/>
                      <a:pt x="1424153" y="450020"/>
                      <a:pt x="1419936" y="446858"/>
                    </a:cubicBezTo>
                    <a:cubicBezTo>
                      <a:pt x="1419584" y="446594"/>
                      <a:pt x="1419057" y="446243"/>
                      <a:pt x="1419057" y="445891"/>
                    </a:cubicBezTo>
                    <a:cubicBezTo>
                      <a:pt x="1417037" y="426563"/>
                      <a:pt x="1400520" y="414440"/>
                      <a:pt x="1394546" y="397044"/>
                    </a:cubicBezTo>
                    <a:cubicBezTo>
                      <a:pt x="1392789" y="392037"/>
                      <a:pt x="1391559" y="386853"/>
                      <a:pt x="1389099" y="382285"/>
                    </a:cubicBezTo>
                    <a:cubicBezTo>
                      <a:pt x="1387606" y="379386"/>
                      <a:pt x="1384091" y="377629"/>
                      <a:pt x="1382159" y="374905"/>
                    </a:cubicBezTo>
                    <a:cubicBezTo>
                      <a:pt x="1377327" y="368228"/>
                      <a:pt x="1372846" y="361288"/>
                      <a:pt x="1368365" y="354435"/>
                    </a:cubicBezTo>
                    <a:cubicBezTo>
                      <a:pt x="1366257" y="351273"/>
                      <a:pt x="1365993" y="346704"/>
                      <a:pt x="1360986" y="345826"/>
                    </a:cubicBezTo>
                    <a:cubicBezTo>
                      <a:pt x="1359932" y="345650"/>
                      <a:pt x="1358262" y="344069"/>
                      <a:pt x="1358350" y="343190"/>
                    </a:cubicBezTo>
                    <a:cubicBezTo>
                      <a:pt x="1358789" y="329134"/>
                      <a:pt x="1344821" y="325444"/>
                      <a:pt x="1338759" y="316131"/>
                    </a:cubicBezTo>
                    <a:cubicBezTo>
                      <a:pt x="1335508" y="311123"/>
                      <a:pt x="1329446" y="307522"/>
                      <a:pt x="1334190" y="300317"/>
                    </a:cubicBezTo>
                    <a:cubicBezTo>
                      <a:pt x="1334454" y="299878"/>
                      <a:pt x="1332345" y="296979"/>
                      <a:pt x="1331818" y="297155"/>
                    </a:cubicBezTo>
                    <a:cubicBezTo>
                      <a:pt x="1324790" y="298824"/>
                      <a:pt x="1321540" y="293553"/>
                      <a:pt x="1317850" y="289599"/>
                    </a:cubicBezTo>
                    <a:cubicBezTo>
                      <a:pt x="1310558" y="281780"/>
                      <a:pt x="1303530" y="273698"/>
                      <a:pt x="1296501" y="265703"/>
                    </a:cubicBezTo>
                    <a:cubicBezTo>
                      <a:pt x="1293602" y="262452"/>
                      <a:pt x="1294041" y="260256"/>
                      <a:pt x="1299576" y="260959"/>
                    </a:cubicBezTo>
                    <a:cubicBezTo>
                      <a:pt x="1301070" y="261662"/>
                      <a:pt x="1301860" y="261750"/>
                      <a:pt x="1302651" y="261838"/>
                    </a:cubicBezTo>
                    <a:cubicBezTo>
                      <a:pt x="1302475" y="261047"/>
                      <a:pt x="1301685" y="260520"/>
                      <a:pt x="1300894" y="259993"/>
                    </a:cubicBezTo>
                    <a:moveTo>
                      <a:pt x="646735" y="42379"/>
                    </a:moveTo>
                    <a:cubicBezTo>
                      <a:pt x="646647" y="43169"/>
                      <a:pt x="646647" y="43960"/>
                      <a:pt x="646559" y="44839"/>
                    </a:cubicBezTo>
                    <a:cubicBezTo>
                      <a:pt x="647086" y="44048"/>
                      <a:pt x="647525" y="43257"/>
                      <a:pt x="649370" y="42379"/>
                    </a:cubicBezTo>
                    <a:cubicBezTo>
                      <a:pt x="649458" y="41588"/>
                      <a:pt x="649458" y="40797"/>
                      <a:pt x="649546" y="39919"/>
                    </a:cubicBezTo>
                    <a:cubicBezTo>
                      <a:pt x="649107" y="40797"/>
                      <a:pt x="648580" y="41588"/>
                      <a:pt x="646735" y="42379"/>
                    </a:cubicBezTo>
                    <a:moveTo>
                      <a:pt x="47660" y="565460"/>
                    </a:moveTo>
                    <a:cubicBezTo>
                      <a:pt x="45903" y="565460"/>
                      <a:pt x="44146" y="565460"/>
                      <a:pt x="42388" y="565636"/>
                    </a:cubicBezTo>
                    <a:cubicBezTo>
                      <a:pt x="42301" y="565636"/>
                      <a:pt x="42301" y="567920"/>
                      <a:pt x="42388" y="568008"/>
                    </a:cubicBezTo>
                    <a:cubicBezTo>
                      <a:pt x="44146" y="568096"/>
                      <a:pt x="45903" y="568096"/>
                      <a:pt x="47660" y="565460"/>
                    </a:cubicBezTo>
                    <a:moveTo>
                      <a:pt x="21479" y="725354"/>
                    </a:moveTo>
                    <a:cubicBezTo>
                      <a:pt x="20513" y="724036"/>
                      <a:pt x="19459" y="722718"/>
                      <a:pt x="18492" y="721401"/>
                    </a:cubicBezTo>
                    <a:cubicBezTo>
                      <a:pt x="17789" y="722103"/>
                      <a:pt x="16999" y="722894"/>
                      <a:pt x="16296" y="723597"/>
                    </a:cubicBezTo>
                    <a:cubicBezTo>
                      <a:pt x="17526" y="724739"/>
                      <a:pt x="18844" y="725705"/>
                      <a:pt x="21479" y="725354"/>
                    </a:cubicBezTo>
                    <a:moveTo>
                      <a:pt x="1528962" y="727990"/>
                    </a:moveTo>
                    <a:cubicBezTo>
                      <a:pt x="1527996" y="726672"/>
                      <a:pt x="1526942" y="725354"/>
                      <a:pt x="1525975" y="724036"/>
                    </a:cubicBezTo>
                    <a:cubicBezTo>
                      <a:pt x="1525272" y="724739"/>
                      <a:pt x="1524482" y="725530"/>
                      <a:pt x="1523779" y="726233"/>
                    </a:cubicBezTo>
                    <a:cubicBezTo>
                      <a:pt x="1525097" y="727287"/>
                      <a:pt x="1526415" y="728341"/>
                      <a:pt x="1528962" y="727990"/>
                    </a:cubicBezTo>
                    <a:moveTo>
                      <a:pt x="33252" y="910198"/>
                    </a:moveTo>
                    <a:cubicBezTo>
                      <a:pt x="31934" y="911165"/>
                      <a:pt x="30616" y="912219"/>
                      <a:pt x="29298" y="913185"/>
                    </a:cubicBezTo>
                    <a:cubicBezTo>
                      <a:pt x="30001" y="913888"/>
                      <a:pt x="30792" y="914679"/>
                      <a:pt x="31495" y="915382"/>
                    </a:cubicBezTo>
                    <a:cubicBezTo>
                      <a:pt x="32549" y="914152"/>
                      <a:pt x="33603" y="912834"/>
                      <a:pt x="33252" y="910198"/>
                    </a:cubicBezTo>
                    <a:moveTo>
                      <a:pt x="1002015" y="46332"/>
                    </a:moveTo>
                    <a:cubicBezTo>
                      <a:pt x="1001049" y="45014"/>
                      <a:pt x="999995" y="43697"/>
                      <a:pt x="999028" y="42379"/>
                    </a:cubicBezTo>
                    <a:cubicBezTo>
                      <a:pt x="998325" y="43082"/>
                      <a:pt x="997535" y="43872"/>
                      <a:pt x="996832" y="44575"/>
                    </a:cubicBezTo>
                    <a:cubicBezTo>
                      <a:pt x="998062" y="45629"/>
                      <a:pt x="999380" y="46684"/>
                      <a:pt x="1002015" y="46332"/>
                    </a:cubicBezTo>
                    <a:moveTo>
                      <a:pt x="301996" y="201043"/>
                    </a:moveTo>
                    <a:cubicBezTo>
                      <a:pt x="303402" y="201394"/>
                      <a:pt x="304808" y="201746"/>
                      <a:pt x="306213" y="202009"/>
                    </a:cubicBezTo>
                    <a:cubicBezTo>
                      <a:pt x="306213" y="202009"/>
                      <a:pt x="306477" y="200955"/>
                      <a:pt x="306653" y="200340"/>
                    </a:cubicBezTo>
                    <a:cubicBezTo>
                      <a:pt x="305511" y="200164"/>
                      <a:pt x="304369" y="199988"/>
                      <a:pt x="301996" y="201043"/>
                    </a:cubicBezTo>
                    <a:moveTo>
                      <a:pt x="548426" y="41061"/>
                    </a:moveTo>
                    <a:cubicBezTo>
                      <a:pt x="547548" y="41500"/>
                      <a:pt x="546669" y="41940"/>
                      <a:pt x="545791" y="42379"/>
                    </a:cubicBezTo>
                    <a:cubicBezTo>
                      <a:pt x="546669" y="42818"/>
                      <a:pt x="547548" y="43257"/>
                      <a:pt x="548426" y="41061"/>
                    </a:cubicBezTo>
                    <a:moveTo>
                      <a:pt x="163012" y="313759"/>
                    </a:moveTo>
                    <a:cubicBezTo>
                      <a:pt x="164417" y="314111"/>
                      <a:pt x="165823" y="314462"/>
                      <a:pt x="167229" y="314725"/>
                    </a:cubicBezTo>
                    <a:cubicBezTo>
                      <a:pt x="167229" y="314725"/>
                      <a:pt x="167492" y="313671"/>
                      <a:pt x="167668" y="313144"/>
                    </a:cubicBezTo>
                    <a:cubicBezTo>
                      <a:pt x="166526" y="312881"/>
                      <a:pt x="165472" y="312705"/>
                      <a:pt x="163012" y="313759"/>
                    </a:cubicBezTo>
                    <a:moveTo>
                      <a:pt x="1378205" y="317713"/>
                    </a:moveTo>
                    <a:cubicBezTo>
                      <a:pt x="1379347" y="317449"/>
                      <a:pt x="1380402" y="317273"/>
                      <a:pt x="1381544" y="317010"/>
                    </a:cubicBezTo>
                    <a:cubicBezTo>
                      <a:pt x="1381368" y="316483"/>
                      <a:pt x="1381104" y="315340"/>
                      <a:pt x="1381104" y="315428"/>
                    </a:cubicBezTo>
                    <a:cubicBezTo>
                      <a:pt x="1379699" y="315692"/>
                      <a:pt x="1378293" y="316043"/>
                      <a:pt x="1378205" y="317713"/>
                    </a:cubicBezTo>
                    <a:moveTo>
                      <a:pt x="1446380" y="422610"/>
                    </a:moveTo>
                    <a:cubicBezTo>
                      <a:pt x="1445940" y="421731"/>
                      <a:pt x="1445501" y="420853"/>
                      <a:pt x="1445062" y="419974"/>
                    </a:cubicBezTo>
                    <a:cubicBezTo>
                      <a:pt x="1444623" y="420853"/>
                      <a:pt x="1444183" y="421731"/>
                      <a:pt x="1446380" y="422610"/>
                    </a:cubicBezTo>
                    <a:moveTo>
                      <a:pt x="839486" y="20152"/>
                    </a:moveTo>
                    <a:cubicBezTo>
                      <a:pt x="838607" y="20591"/>
                      <a:pt x="837729" y="21030"/>
                      <a:pt x="836850" y="21470"/>
                    </a:cubicBezTo>
                    <a:cubicBezTo>
                      <a:pt x="837729" y="21909"/>
                      <a:pt x="838607" y="22348"/>
                      <a:pt x="839486" y="20152"/>
                    </a:cubicBezTo>
                    <a:moveTo>
                      <a:pt x="705772" y="20152"/>
                    </a:moveTo>
                    <a:cubicBezTo>
                      <a:pt x="706651" y="19713"/>
                      <a:pt x="707529" y="19273"/>
                      <a:pt x="708408" y="18834"/>
                    </a:cubicBezTo>
                    <a:cubicBezTo>
                      <a:pt x="707529" y="18395"/>
                      <a:pt x="706651" y="17955"/>
                      <a:pt x="705772" y="20152"/>
                    </a:cubicBezTo>
                    <a:moveTo>
                      <a:pt x="1504100" y="572049"/>
                    </a:moveTo>
                    <a:cubicBezTo>
                      <a:pt x="1503660" y="571171"/>
                      <a:pt x="1503221" y="570292"/>
                      <a:pt x="1502782" y="569414"/>
                    </a:cubicBezTo>
                    <a:cubicBezTo>
                      <a:pt x="1502342" y="570292"/>
                      <a:pt x="1501903" y="571171"/>
                      <a:pt x="1504100" y="572049"/>
                    </a:cubicBezTo>
                    <a:moveTo>
                      <a:pt x="100108" y="418657"/>
                    </a:moveTo>
                    <a:cubicBezTo>
                      <a:pt x="100636" y="419008"/>
                      <a:pt x="101163" y="419359"/>
                      <a:pt x="101690" y="419711"/>
                    </a:cubicBezTo>
                    <a:cubicBezTo>
                      <a:pt x="101602" y="418920"/>
                      <a:pt x="101514" y="418129"/>
                      <a:pt x="100108" y="418657"/>
                    </a:cubicBezTo>
                    <a:moveTo>
                      <a:pt x="1287804" y="235130"/>
                    </a:moveTo>
                    <a:cubicBezTo>
                      <a:pt x="1287277" y="234779"/>
                      <a:pt x="1286749" y="234427"/>
                      <a:pt x="1286222" y="234076"/>
                    </a:cubicBezTo>
                    <a:cubicBezTo>
                      <a:pt x="1286310" y="234866"/>
                      <a:pt x="1286398" y="235657"/>
                      <a:pt x="1287804" y="235130"/>
                    </a:cubicBezTo>
                    <a:moveTo>
                      <a:pt x="258772" y="233812"/>
                    </a:moveTo>
                    <a:cubicBezTo>
                      <a:pt x="259124" y="233285"/>
                      <a:pt x="259475" y="232758"/>
                      <a:pt x="259827" y="232231"/>
                    </a:cubicBezTo>
                    <a:cubicBezTo>
                      <a:pt x="259036" y="232319"/>
                      <a:pt x="258245" y="232407"/>
                      <a:pt x="258772" y="233812"/>
                    </a:cubicBezTo>
                    <a:moveTo>
                      <a:pt x="1248445" y="177410"/>
                    </a:moveTo>
                    <a:cubicBezTo>
                      <a:pt x="1248972" y="177761"/>
                      <a:pt x="1249499" y="178113"/>
                      <a:pt x="1250026" y="178464"/>
                    </a:cubicBezTo>
                    <a:cubicBezTo>
                      <a:pt x="1249939" y="177674"/>
                      <a:pt x="1249851" y="176883"/>
                      <a:pt x="1248445" y="177410"/>
                    </a:cubicBezTo>
                    <a:moveTo>
                      <a:pt x="1509371" y="787027"/>
                    </a:moveTo>
                    <a:cubicBezTo>
                      <a:pt x="1509019" y="787554"/>
                      <a:pt x="1508668" y="788082"/>
                      <a:pt x="1508317" y="788609"/>
                    </a:cubicBezTo>
                    <a:cubicBezTo>
                      <a:pt x="1509107" y="788521"/>
                      <a:pt x="1509898" y="788433"/>
                      <a:pt x="1509371" y="787027"/>
                    </a:cubicBezTo>
                    <a:moveTo>
                      <a:pt x="42388" y="814526"/>
                    </a:moveTo>
                    <a:cubicBezTo>
                      <a:pt x="42916" y="814877"/>
                      <a:pt x="43443" y="815228"/>
                      <a:pt x="43970" y="815580"/>
                    </a:cubicBezTo>
                    <a:cubicBezTo>
                      <a:pt x="43882" y="814789"/>
                      <a:pt x="43794" y="813999"/>
                      <a:pt x="42388" y="814526"/>
                    </a:cubicBezTo>
                    <a:moveTo>
                      <a:pt x="1151455" y="109235"/>
                    </a:moveTo>
                    <a:cubicBezTo>
                      <a:pt x="1151982" y="109587"/>
                      <a:pt x="1152509" y="109938"/>
                      <a:pt x="1153036" y="110290"/>
                    </a:cubicBezTo>
                    <a:cubicBezTo>
                      <a:pt x="1152948" y="109499"/>
                      <a:pt x="1152860" y="108708"/>
                      <a:pt x="1151455" y="109235"/>
                    </a:cubicBezTo>
                    <a:moveTo>
                      <a:pt x="392486" y="107918"/>
                    </a:moveTo>
                    <a:cubicBezTo>
                      <a:pt x="392837" y="107391"/>
                      <a:pt x="393189" y="106863"/>
                      <a:pt x="393540" y="106336"/>
                    </a:cubicBezTo>
                    <a:cubicBezTo>
                      <a:pt x="392662" y="106512"/>
                      <a:pt x="391959" y="106600"/>
                      <a:pt x="392486" y="107918"/>
                    </a:cubicBezTo>
                    <a:moveTo>
                      <a:pt x="1051828" y="83055"/>
                    </a:moveTo>
                    <a:cubicBezTo>
                      <a:pt x="1052355" y="83406"/>
                      <a:pt x="1052883" y="83758"/>
                      <a:pt x="1053410" y="84109"/>
                    </a:cubicBezTo>
                    <a:cubicBezTo>
                      <a:pt x="1053322" y="83319"/>
                      <a:pt x="1053234" y="82528"/>
                      <a:pt x="1051828" y="83055"/>
                    </a:cubicBezTo>
                    <a:moveTo>
                      <a:pt x="495978" y="80420"/>
                    </a:moveTo>
                    <a:cubicBezTo>
                      <a:pt x="495450" y="80068"/>
                      <a:pt x="494923" y="79717"/>
                      <a:pt x="494396" y="79365"/>
                    </a:cubicBezTo>
                    <a:cubicBezTo>
                      <a:pt x="494484" y="80156"/>
                      <a:pt x="494572" y="80947"/>
                      <a:pt x="495978" y="80420"/>
                    </a:cubicBezTo>
                    <a:moveTo>
                      <a:pt x="1513236" y="916787"/>
                    </a:moveTo>
                    <a:cubicBezTo>
                      <a:pt x="1513763" y="917139"/>
                      <a:pt x="1514291" y="917490"/>
                      <a:pt x="1514818" y="917842"/>
                    </a:cubicBezTo>
                    <a:cubicBezTo>
                      <a:pt x="1514730" y="917051"/>
                      <a:pt x="1514642" y="916260"/>
                      <a:pt x="1513236" y="916787"/>
                    </a:cubicBezTo>
                    <a:moveTo>
                      <a:pt x="1480467" y="970554"/>
                    </a:moveTo>
                    <a:cubicBezTo>
                      <a:pt x="1480116" y="971081"/>
                      <a:pt x="1479764" y="971608"/>
                      <a:pt x="1479413" y="972135"/>
                    </a:cubicBezTo>
                    <a:cubicBezTo>
                      <a:pt x="1480203" y="972047"/>
                      <a:pt x="1480994" y="971960"/>
                      <a:pt x="1480467" y="970554"/>
                    </a:cubicBezTo>
                    <a:moveTo>
                      <a:pt x="79111" y="995417"/>
                    </a:moveTo>
                    <a:cubicBezTo>
                      <a:pt x="78584" y="995065"/>
                      <a:pt x="78057" y="994714"/>
                      <a:pt x="77530" y="994362"/>
                    </a:cubicBezTo>
                    <a:cubicBezTo>
                      <a:pt x="77618" y="995153"/>
                      <a:pt x="77706" y="995944"/>
                      <a:pt x="79111" y="995417"/>
                    </a:cubicBezTo>
                    <a:moveTo>
                      <a:pt x="1466059" y="998052"/>
                    </a:moveTo>
                    <a:cubicBezTo>
                      <a:pt x="1466586" y="998403"/>
                      <a:pt x="1467113" y="998755"/>
                      <a:pt x="1467640" y="999106"/>
                    </a:cubicBezTo>
                    <a:cubicBezTo>
                      <a:pt x="1467552" y="998316"/>
                      <a:pt x="1467465" y="997525"/>
                      <a:pt x="1466059" y="998052"/>
                    </a:cubicBezTo>
                    <a:close/>
                  </a:path>
                </a:pathLst>
              </a:custGeom>
              <a:solidFill>
                <a:srgbClr val="ED2024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" name="图形 1994">
              <a:extLst>
                <a:ext uri="{FF2B5EF4-FFF2-40B4-BE49-F238E27FC236}">
                  <a16:creationId xmlns:a16="http://schemas.microsoft.com/office/drawing/2014/main" id="{8765DC19-8A23-A030-709A-FCE55C057FC6}"/>
                </a:ext>
              </a:extLst>
            </p:cNvPr>
            <p:cNvGrpSpPr/>
            <p:nvPr/>
          </p:nvGrpSpPr>
          <p:grpSpPr>
            <a:xfrm>
              <a:off x="1024339" y="1331020"/>
              <a:ext cx="1909725" cy="761217"/>
              <a:chOff x="1024339" y="1331020"/>
              <a:chExt cx="1909725" cy="761217"/>
            </a:xfrm>
          </p:grpSpPr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6557D8E5-11FC-045E-2CD6-546BEDC93EDE}"/>
                  </a:ext>
                </a:extLst>
              </p:cNvPr>
              <p:cNvSpPr/>
              <p:nvPr/>
            </p:nvSpPr>
            <p:spPr>
              <a:xfrm>
                <a:off x="1035980" y="1341524"/>
                <a:ext cx="1886083" cy="740050"/>
              </a:xfrm>
              <a:custGeom>
                <a:avLst/>
                <a:gdLst>
                  <a:gd name="connsiteX0" fmla="*/ 9071 w 1886083"/>
                  <a:gd name="connsiteY0" fmla="*/ 370570 h 740050"/>
                  <a:gd name="connsiteX1" fmla="*/ 198 w 1886083"/>
                  <a:gd name="connsiteY1" fmla="*/ 423018 h 740050"/>
                  <a:gd name="connsiteX2" fmla="*/ 2482 w 1886083"/>
                  <a:gd name="connsiteY2" fmla="*/ 436636 h 740050"/>
                  <a:gd name="connsiteX3" fmla="*/ 4766 w 1886083"/>
                  <a:gd name="connsiteY3" fmla="*/ 448584 h 740050"/>
                  <a:gd name="connsiteX4" fmla="*/ 29541 w 1886083"/>
                  <a:gd name="connsiteY4" fmla="*/ 510169 h 740050"/>
                  <a:gd name="connsiteX5" fmla="*/ 92883 w 1886083"/>
                  <a:gd name="connsiteY5" fmla="*/ 575269 h 740050"/>
                  <a:gd name="connsiteX6" fmla="*/ 100263 w 1886083"/>
                  <a:gd name="connsiteY6" fmla="*/ 579749 h 740050"/>
                  <a:gd name="connsiteX7" fmla="*/ 128640 w 1886083"/>
                  <a:gd name="connsiteY7" fmla="*/ 597672 h 740050"/>
                  <a:gd name="connsiteX8" fmla="*/ 156929 w 1886083"/>
                  <a:gd name="connsiteY8" fmla="*/ 613046 h 740050"/>
                  <a:gd name="connsiteX9" fmla="*/ 186360 w 1886083"/>
                  <a:gd name="connsiteY9" fmla="*/ 625961 h 740050"/>
                  <a:gd name="connsiteX10" fmla="*/ 230374 w 1886083"/>
                  <a:gd name="connsiteY10" fmla="*/ 643268 h 740050"/>
                  <a:gd name="connsiteX11" fmla="*/ 282911 w 1886083"/>
                  <a:gd name="connsiteY11" fmla="*/ 660136 h 740050"/>
                  <a:gd name="connsiteX12" fmla="*/ 320952 w 1886083"/>
                  <a:gd name="connsiteY12" fmla="*/ 667515 h 740050"/>
                  <a:gd name="connsiteX13" fmla="*/ 333954 w 1886083"/>
                  <a:gd name="connsiteY13" fmla="*/ 670063 h 740050"/>
                  <a:gd name="connsiteX14" fmla="*/ 353545 w 1886083"/>
                  <a:gd name="connsiteY14" fmla="*/ 673929 h 740050"/>
                  <a:gd name="connsiteX15" fmla="*/ 370589 w 1886083"/>
                  <a:gd name="connsiteY15" fmla="*/ 677794 h 740050"/>
                  <a:gd name="connsiteX16" fmla="*/ 398263 w 1886083"/>
                  <a:gd name="connsiteY16" fmla="*/ 681923 h 740050"/>
                  <a:gd name="connsiteX17" fmla="*/ 428133 w 1886083"/>
                  <a:gd name="connsiteY17" fmla="*/ 684120 h 740050"/>
                  <a:gd name="connsiteX18" fmla="*/ 435425 w 1886083"/>
                  <a:gd name="connsiteY18" fmla="*/ 686140 h 740050"/>
                  <a:gd name="connsiteX19" fmla="*/ 441575 w 1886083"/>
                  <a:gd name="connsiteY19" fmla="*/ 688073 h 740050"/>
                  <a:gd name="connsiteX20" fmla="*/ 454665 w 1886083"/>
                  <a:gd name="connsiteY20" fmla="*/ 686580 h 740050"/>
                  <a:gd name="connsiteX21" fmla="*/ 467228 w 1886083"/>
                  <a:gd name="connsiteY21" fmla="*/ 686228 h 740050"/>
                  <a:gd name="connsiteX22" fmla="*/ 471621 w 1886083"/>
                  <a:gd name="connsiteY22" fmla="*/ 686492 h 740050"/>
                  <a:gd name="connsiteX23" fmla="*/ 488928 w 1886083"/>
                  <a:gd name="connsiteY23" fmla="*/ 690269 h 740050"/>
                  <a:gd name="connsiteX24" fmla="*/ 520204 w 1886083"/>
                  <a:gd name="connsiteY24" fmla="*/ 690357 h 740050"/>
                  <a:gd name="connsiteX25" fmla="*/ 556224 w 1886083"/>
                  <a:gd name="connsiteY25" fmla="*/ 690182 h 740050"/>
                  <a:gd name="connsiteX26" fmla="*/ 565273 w 1886083"/>
                  <a:gd name="connsiteY26" fmla="*/ 685877 h 740050"/>
                  <a:gd name="connsiteX27" fmla="*/ 567821 w 1886083"/>
                  <a:gd name="connsiteY27" fmla="*/ 685350 h 740050"/>
                  <a:gd name="connsiteX28" fmla="*/ 580911 w 1886083"/>
                  <a:gd name="connsiteY28" fmla="*/ 684120 h 740050"/>
                  <a:gd name="connsiteX29" fmla="*/ 604544 w 1886083"/>
                  <a:gd name="connsiteY29" fmla="*/ 682363 h 740050"/>
                  <a:gd name="connsiteX30" fmla="*/ 634941 w 1886083"/>
                  <a:gd name="connsiteY30" fmla="*/ 682099 h 740050"/>
                  <a:gd name="connsiteX31" fmla="*/ 649525 w 1886083"/>
                  <a:gd name="connsiteY31" fmla="*/ 682011 h 740050"/>
                  <a:gd name="connsiteX32" fmla="*/ 677023 w 1886083"/>
                  <a:gd name="connsiteY32" fmla="*/ 679727 h 740050"/>
                  <a:gd name="connsiteX33" fmla="*/ 708299 w 1886083"/>
                  <a:gd name="connsiteY33" fmla="*/ 675598 h 740050"/>
                  <a:gd name="connsiteX34" fmla="*/ 740805 w 1886083"/>
                  <a:gd name="connsiteY34" fmla="*/ 669097 h 740050"/>
                  <a:gd name="connsiteX35" fmla="*/ 778406 w 1886083"/>
                  <a:gd name="connsiteY35" fmla="*/ 663210 h 740050"/>
                  <a:gd name="connsiteX36" fmla="*/ 813724 w 1886083"/>
                  <a:gd name="connsiteY36" fmla="*/ 652580 h 740050"/>
                  <a:gd name="connsiteX37" fmla="*/ 852643 w 1886083"/>
                  <a:gd name="connsiteY37" fmla="*/ 639490 h 740050"/>
                  <a:gd name="connsiteX38" fmla="*/ 866963 w 1886083"/>
                  <a:gd name="connsiteY38" fmla="*/ 634570 h 740050"/>
                  <a:gd name="connsiteX39" fmla="*/ 885939 w 1886083"/>
                  <a:gd name="connsiteY39" fmla="*/ 637382 h 740050"/>
                  <a:gd name="connsiteX40" fmla="*/ 908430 w 1886083"/>
                  <a:gd name="connsiteY40" fmla="*/ 652668 h 740050"/>
                  <a:gd name="connsiteX41" fmla="*/ 921959 w 1886083"/>
                  <a:gd name="connsiteY41" fmla="*/ 659081 h 740050"/>
                  <a:gd name="connsiteX42" fmla="*/ 964832 w 1886083"/>
                  <a:gd name="connsiteY42" fmla="*/ 678761 h 740050"/>
                  <a:gd name="connsiteX43" fmla="*/ 1012097 w 1886083"/>
                  <a:gd name="connsiteY43" fmla="*/ 694399 h 740050"/>
                  <a:gd name="connsiteX44" fmla="*/ 1019829 w 1886083"/>
                  <a:gd name="connsiteY44" fmla="*/ 698089 h 740050"/>
                  <a:gd name="connsiteX45" fmla="*/ 1062262 w 1886083"/>
                  <a:gd name="connsiteY45" fmla="*/ 708894 h 740050"/>
                  <a:gd name="connsiteX46" fmla="*/ 1070784 w 1886083"/>
                  <a:gd name="connsiteY46" fmla="*/ 710915 h 740050"/>
                  <a:gd name="connsiteX47" fmla="*/ 1108824 w 1886083"/>
                  <a:gd name="connsiteY47" fmla="*/ 720491 h 740050"/>
                  <a:gd name="connsiteX48" fmla="*/ 1161537 w 1886083"/>
                  <a:gd name="connsiteY48" fmla="*/ 727959 h 740050"/>
                  <a:gd name="connsiteX49" fmla="*/ 1210032 w 1886083"/>
                  <a:gd name="connsiteY49" fmla="*/ 735426 h 740050"/>
                  <a:gd name="connsiteX50" fmla="*/ 1219432 w 1886083"/>
                  <a:gd name="connsiteY50" fmla="*/ 735778 h 740050"/>
                  <a:gd name="connsiteX51" fmla="*/ 1237618 w 1886083"/>
                  <a:gd name="connsiteY51" fmla="*/ 737271 h 740050"/>
                  <a:gd name="connsiteX52" fmla="*/ 1253432 w 1886083"/>
                  <a:gd name="connsiteY52" fmla="*/ 737359 h 740050"/>
                  <a:gd name="connsiteX53" fmla="*/ 1266785 w 1886083"/>
                  <a:gd name="connsiteY53" fmla="*/ 734109 h 740050"/>
                  <a:gd name="connsiteX54" fmla="*/ 1281896 w 1886083"/>
                  <a:gd name="connsiteY54" fmla="*/ 736217 h 740050"/>
                  <a:gd name="connsiteX55" fmla="*/ 1297534 w 1886083"/>
                  <a:gd name="connsiteY55" fmla="*/ 736305 h 740050"/>
                  <a:gd name="connsiteX56" fmla="*/ 1299116 w 1886083"/>
                  <a:gd name="connsiteY56" fmla="*/ 736568 h 740050"/>
                  <a:gd name="connsiteX57" fmla="*/ 1312118 w 1886083"/>
                  <a:gd name="connsiteY57" fmla="*/ 737974 h 740050"/>
                  <a:gd name="connsiteX58" fmla="*/ 1343306 w 1886083"/>
                  <a:gd name="connsiteY58" fmla="*/ 737710 h 740050"/>
                  <a:gd name="connsiteX59" fmla="*/ 1345678 w 1886083"/>
                  <a:gd name="connsiteY59" fmla="*/ 737710 h 740050"/>
                  <a:gd name="connsiteX60" fmla="*/ 1380732 w 1886083"/>
                  <a:gd name="connsiteY60" fmla="*/ 735690 h 740050"/>
                  <a:gd name="connsiteX61" fmla="*/ 1450488 w 1886083"/>
                  <a:gd name="connsiteY61" fmla="*/ 727607 h 740050"/>
                  <a:gd name="connsiteX62" fmla="*/ 1484048 w 1886083"/>
                  <a:gd name="connsiteY62" fmla="*/ 723127 h 740050"/>
                  <a:gd name="connsiteX63" fmla="*/ 1505836 w 1886083"/>
                  <a:gd name="connsiteY63" fmla="*/ 718998 h 740050"/>
                  <a:gd name="connsiteX64" fmla="*/ 1543437 w 1886083"/>
                  <a:gd name="connsiteY64" fmla="*/ 710739 h 740050"/>
                  <a:gd name="connsiteX65" fmla="*/ 1578579 w 1886083"/>
                  <a:gd name="connsiteY65" fmla="*/ 702130 h 740050"/>
                  <a:gd name="connsiteX66" fmla="*/ 1610206 w 1886083"/>
                  <a:gd name="connsiteY66" fmla="*/ 691324 h 740050"/>
                  <a:gd name="connsiteX67" fmla="*/ 1627952 w 1886083"/>
                  <a:gd name="connsiteY67" fmla="*/ 686140 h 740050"/>
                  <a:gd name="connsiteX68" fmla="*/ 1675218 w 1886083"/>
                  <a:gd name="connsiteY68" fmla="*/ 667955 h 740050"/>
                  <a:gd name="connsiteX69" fmla="*/ 1715543 w 1886083"/>
                  <a:gd name="connsiteY69" fmla="*/ 650384 h 740050"/>
                  <a:gd name="connsiteX70" fmla="*/ 1755428 w 1886083"/>
                  <a:gd name="connsiteY70" fmla="*/ 626663 h 740050"/>
                  <a:gd name="connsiteX71" fmla="*/ 1783454 w 1886083"/>
                  <a:gd name="connsiteY71" fmla="*/ 608302 h 740050"/>
                  <a:gd name="connsiteX72" fmla="*/ 1813587 w 1886083"/>
                  <a:gd name="connsiteY72" fmla="*/ 584142 h 740050"/>
                  <a:gd name="connsiteX73" fmla="*/ 1823691 w 1886083"/>
                  <a:gd name="connsiteY73" fmla="*/ 573600 h 740050"/>
                  <a:gd name="connsiteX74" fmla="*/ 1852067 w 1886083"/>
                  <a:gd name="connsiteY74" fmla="*/ 540215 h 740050"/>
                  <a:gd name="connsiteX75" fmla="*/ 1865421 w 1886083"/>
                  <a:gd name="connsiteY75" fmla="*/ 522293 h 740050"/>
                  <a:gd name="connsiteX76" fmla="*/ 1871834 w 1886083"/>
                  <a:gd name="connsiteY76" fmla="*/ 508061 h 740050"/>
                  <a:gd name="connsiteX77" fmla="*/ 1883255 w 1886083"/>
                  <a:gd name="connsiteY77" fmla="*/ 478015 h 740050"/>
                  <a:gd name="connsiteX78" fmla="*/ 1883782 w 1886083"/>
                  <a:gd name="connsiteY78" fmla="*/ 477136 h 740050"/>
                  <a:gd name="connsiteX79" fmla="*/ 1884925 w 1886083"/>
                  <a:gd name="connsiteY79" fmla="*/ 439096 h 740050"/>
                  <a:gd name="connsiteX80" fmla="*/ 1886067 w 1886083"/>
                  <a:gd name="connsiteY80" fmla="*/ 434088 h 740050"/>
                  <a:gd name="connsiteX81" fmla="*/ 1883431 w 1886083"/>
                  <a:gd name="connsiteY81" fmla="*/ 411246 h 740050"/>
                  <a:gd name="connsiteX82" fmla="*/ 1860238 w 1886083"/>
                  <a:gd name="connsiteY82" fmla="*/ 359500 h 740050"/>
                  <a:gd name="connsiteX83" fmla="*/ 1857514 w 1886083"/>
                  <a:gd name="connsiteY83" fmla="*/ 354317 h 740050"/>
                  <a:gd name="connsiteX84" fmla="*/ 1835024 w 1886083"/>
                  <a:gd name="connsiteY84" fmla="*/ 327170 h 740050"/>
                  <a:gd name="connsiteX85" fmla="*/ 1828259 w 1886083"/>
                  <a:gd name="connsiteY85" fmla="*/ 319351 h 740050"/>
                  <a:gd name="connsiteX86" fmla="*/ 1768606 w 1886083"/>
                  <a:gd name="connsiteY86" fmla="*/ 275512 h 740050"/>
                  <a:gd name="connsiteX87" fmla="*/ 1733816 w 1886083"/>
                  <a:gd name="connsiteY87" fmla="*/ 253724 h 740050"/>
                  <a:gd name="connsiteX88" fmla="*/ 1702013 w 1886083"/>
                  <a:gd name="connsiteY88" fmla="*/ 238350 h 740050"/>
                  <a:gd name="connsiteX89" fmla="*/ 1683739 w 1886083"/>
                  <a:gd name="connsiteY89" fmla="*/ 231936 h 740050"/>
                  <a:gd name="connsiteX90" fmla="*/ 1642360 w 1886083"/>
                  <a:gd name="connsiteY90" fmla="*/ 216562 h 740050"/>
                  <a:gd name="connsiteX91" fmla="*/ 1590351 w 1886083"/>
                  <a:gd name="connsiteY91" fmla="*/ 201012 h 740050"/>
                  <a:gd name="connsiteX92" fmla="*/ 1549148 w 1886083"/>
                  <a:gd name="connsiteY92" fmla="*/ 192666 h 740050"/>
                  <a:gd name="connsiteX93" fmla="*/ 1498632 w 1886083"/>
                  <a:gd name="connsiteY93" fmla="*/ 186252 h 740050"/>
                  <a:gd name="connsiteX94" fmla="*/ 1475877 w 1886083"/>
                  <a:gd name="connsiteY94" fmla="*/ 182035 h 740050"/>
                  <a:gd name="connsiteX95" fmla="*/ 1434586 w 1886083"/>
                  <a:gd name="connsiteY95" fmla="*/ 177467 h 740050"/>
                  <a:gd name="connsiteX96" fmla="*/ 1391186 w 1886083"/>
                  <a:gd name="connsiteY96" fmla="*/ 174392 h 740050"/>
                  <a:gd name="connsiteX97" fmla="*/ 1374231 w 1886083"/>
                  <a:gd name="connsiteY97" fmla="*/ 175798 h 740050"/>
                  <a:gd name="connsiteX98" fmla="*/ 1362810 w 1886083"/>
                  <a:gd name="connsiteY98" fmla="*/ 175886 h 740050"/>
                  <a:gd name="connsiteX99" fmla="*/ 1344800 w 1886083"/>
                  <a:gd name="connsiteY99" fmla="*/ 174568 h 740050"/>
                  <a:gd name="connsiteX100" fmla="*/ 1336805 w 1886083"/>
                  <a:gd name="connsiteY100" fmla="*/ 172284 h 740050"/>
                  <a:gd name="connsiteX101" fmla="*/ 1314929 w 1886083"/>
                  <a:gd name="connsiteY101" fmla="*/ 149090 h 740050"/>
                  <a:gd name="connsiteX102" fmla="*/ 1284093 w 1886083"/>
                  <a:gd name="connsiteY102" fmla="*/ 120274 h 740050"/>
                  <a:gd name="connsiteX103" fmla="*/ 1262656 w 1886083"/>
                  <a:gd name="connsiteY103" fmla="*/ 105603 h 740050"/>
                  <a:gd name="connsiteX104" fmla="*/ 1228481 w 1886083"/>
                  <a:gd name="connsiteY104" fmla="*/ 84693 h 740050"/>
                  <a:gd name="connsiteX105" fmla="*/ 1195448 w 1886083"/>
                  <a:gd name="connsiteY105" fmla="*/ 69583 h 740050"/>
                  <a:gd name="connsiteX106" fmla="*/ 1119894 w 1886083"/>
                  <a:gd name="connsiteY106" fmla="*/ 41206 h 740050"/>
                  <a:gd name="connsiteX107" fmla="*/ 1078427 w 1886083"/>
                  <a:gd name="connsiteY107" fmla="*/ 30927 h 740050"/>
                  <a:gd name="connsiteX108" fmla="*/ 1074649 w 1886083"/>
                  <a:gd name="connsiteY108" fmla="*/ 28906 h 740050"/>
                  <a:gd name="connsiteX109" fmla="*/ 1040650 w 1886083"/>
                  <a:gd name="connsiteY109" fmla="*/ 20472 h 740050"/>
                  <a:gd name="connsiteX110" fmla="*/ 1014645 w 1886083"/>
                  <a:gd name="connsiteY110" fmla="*/ 15289 h 740050"/>
                  <a:gd name="connsiteX111" fmla="*/ 1011570 w 1886083"/>
                  <a:gd name="connsiteY111" fmla="*/ 14410 h 740050"/>
                  <a:gd name="connsiteX112" fmla="*/ 974320 w 1886083"/>
                  <a:gd name="connsiteY112" fmla="*/ 10106 h 740050"/>
                  <a:gd name="connsiteX113" fmla="*/ 956047 w 1886083"/>
                  <a:gd name="connsiteY113" fmla="*/ 7734 h 740050"/>
                  <a:gd name="connsiteX114" fmla="*/ 935577 w 1886083"/>
                  <a:gd name="connsiteY114" fmla="*/ 5801 h 740050"/>
                  <a:gd name="connsiteX115" fmla="*/ 900874 w 1886083"/>
                  <a:gd name="connsiteY115" fmla="*/ 3868 h 740050"/>
                  <a:gd name="connsiteX116" fmla="*/ 879350 w 1886083"/>
                  <a:gd name="connsiteY116" fmla="*/ 1759 h 740050"/>
                  <a:gd name="connsiteX117" fmla="*/ 866963 w 1886083"/>
                  <a:gd name="connsiteY117" fmla="*/ 2111 h 740050"/>
                  <a:gd name="connsiteX118" fmla="*/ 853785 w 1886083"/>
                  <a:gd name="connsiteY118" fmla="*/ 2 h 740050"/>
                  <a:gd name="connsiteX119" fmla="*/ 842979 w 1886083"/>
                  <a:gd name="connsiteY119" fmla="*/ 1672 h 740050"/>
                  <a:gd name="connsiteX120" fmla="*/ 818731 w 1886083"/>
                  <a:gd name="connsiteY120" fmla="*/ 2023 h 740050"/>
                  <a:gd name="connsiteX121" fmla="*/ 793781 w 1886083"/>
                  <a:gd name="connsiteY121" fmla="*/ 2023 h 740050"/>
                  <a:gd name="connsiteX122" fmla="*/ 755389 w 1886083"/>
                  <a:gd name="connsiteY122" fmla="*/ 5537 h 740050"/>
                  <a:gd name="connsiteX123" fmla="*/ 714361 w 1886083"/>
                  <a:gd name="connsiteY123" fmla="*/ 8348 h 740050"/>
                  <a:gd name="connsiteX124" fmla="*/ 676672 w 1886083"/>
                  <a:gd name="connsiteY124" fmla="*/ 13708 h 740050"/>
                  <a:gd name="connsiteX125" fmla="*/ 646450 w 1886083"/>
                  <a:gd name="connsiteY125" fmla="*/ 19769 h 740050"/>
                  <a:gd name="connsiteX126" fmla="*/ 604456 w 1886083"/>
                  <a:gd name="connsiteY126" fmla="*/ 26798 h 740050"/>
                  <a:gd name="connsiteX127" fmla="*/ 577748 w 1886083"/>
                  <a:gd name="connsiteY127" fmla="*/ 32948 h 740050"/>
                  <a:gd name="connsiteX128" fmla="*/ 534963 w 1886083"/>
                  <a:gd name="connsiteY128" fmla="*/ 45423 h 740050"/>
                  <a:gd name="connsiteX129" fmla="*/ 512737 w 1886083"/>
                  <a:gd name="connsiteY129" fmla="*/ 53593 h 740050"/>
                  <a:gd name="connsiteX130" fmla="*/ 468985 w 1886083"/>
                  <a:gd name="connsiteY130" fmla="*/ 68968 h 740050"/>
                  <a:gd name="connsiteX131" fmla="*/ 406346 w 1886083"/>
                  <a:gd name="connsiteY131" fmla="*/ 99453 h 740050"/>
                  <a:gd name="connsiteX132" fmla="*/ 364527 w 1886083"/>
                  <a:gd name="connsiteY132" fmla="*/ 126600 h 740050"/>
                  <a:gd name="connsiteX133" fmla="*/ 352228 w 1886083"/>
                  <a:gd name="connsiteY133" fmla="*/ 135473 h 740050"/>
                  <a:gd name="connsiteX134" fmla="*/ 338083 w 1886083"/>
                  <a:gd name="connsiteY134" fmla="*/ 147772 h 740050"/>
                  <a:gd name="connsiteX135" fmla="*/ 317613 w 1886083"/>
                  <a:gd name="connsiteY135" fmla="*/ 159457 h 740050"/>
                  <a:gd name="connsiteX136" fmla="*/ 290642 w 1886083"/>
                  <a:gd name="connsiteY136" fmla="*/ 167539 h 740050"/>
                  <a:gd name="connsiteX137" fmla="*/ 278958 w 1886083"/>
                  <a:gd name="connsiteY137" fmla="*/ 170439 h 740050"/>
                  <a:gd name="connsiteX138" fmla="*/ 235734 w 1886083"/>
                  <a:gd name="connsiteY138" fmla="*/ 187043 h 740050"/>
                  <a:gd name="connsiteX139" fmla="*/ 220447 w 1886083"/>
                  <a:gd name="connsiteY139" fmla="*/ 192314 h 740050"/>
                  <a:gd name="connsiteX140" fmla="*/ 181176 w 1886083"/>
                  <a:gd name="connsiteY140" fmla="*/ 209446 h 740050"/>
                  <a:gd name="connsiteX141" fmla="*/ 147528 w 1886083"/>
                  <a:gd name="connsiteY141" fmla="*/ 228949 h 740050"/>
                  <a:gd name="connsiteX142" fmla="*/ 96397 w 1886083"/>
                  <a:gd name="connsiteY142" fmla="*/ 261280 h 740050"/>
                  <a:gd name="connsiteX143" fmla="*/ 69339 w 1886083"/>
                  <a:gd name="connsiteY143" fmla="*/ 283506 h 740050"/>
                  <a:gd name="connsiteX144" fmla="*/ 42631 w 1886083"/>
                  <a:gd name="connsiteY144" fmla="*/ 313025 h 740050"/>
                  <a:gd name="connsiteX145" fmla="*/ 23479 w 1886083"/>
                  <a:gd name="connsiteY145" fmla="*/ 341490 h 740050"/>
                  <a:gd name="connsiteX146" fmla="*/ 12673 w 1886083"/>
                  <a:gd name="connsiteY146" fmla="*/ 359324 h 740050"/>
                  <a:gd name="connsiteX147" fmla="*/ 9071 w 1886083"/>
                  <a:gd name="connsiteY147" fmla="*/ 370570 h 740050"/>
                  <a:gd name="connsiteX148" fmla="*/ 1519101 w 1886083"/>
                  <a:gd name="connsiteY148" fmla="*/ 211466 h 740050"/>
                  <a:gd name="connsiteX149" fmla="*/ 1522616 w 1886083"/>
                  <a:gd name="connsiteY149" fmla="*/ 213838 h 740050"/>
                  <a:gd name="connsiteX150" fmla="*/ 1521737 w 1886083"/>
                  <a:gd name="connsiteY150" fmla="*/ 215420 h 740050"/>
                  <a:gd name="connsiteX151" fmla="*/ 1518662 w 1886083"/>
                  <a:gd name="connsiteY151" fmla="*/ 213136 h 740050"/>
                  <a:gd name="connsiteX152" fmla="*/ 1516729 w 1886083"/>
                  <a:gd name="connsiteY152" fmla="*/ 211466 h 740050"/>
                  <a:gd name="connsiteX153" fmla="*/ 1516554 w 1886083"/>
                  <a:gd name="connsiteY153" fmla="*/ 209534 h 740050"/>
                  <a:gd name="connsiteX154" fmla="*/ 1519101 w 1886083"/>
                  <a:gd name="connsiteY154" fmla="*/ 211466 h 740050"/>
                  <a:gd name="connsiteX155" fmla="*/ 1023870 w 1886083"/>
                  <a:gd name="connsiteY155" fmla="*/ 678848 h 740050"/>
                  <a:gd name="connsiteX156" fmla="*/ 1020092 w 1886083"/>
                  <a:gd name="connsiteY156" fmla="*/ 679639 h 740050"/>
                  <a:gd name="connsiteX157" fmla="*/ 1019741 w 1886083"/>
                  <a:gd name="connsiteY157" fmla="*/ 678321 h 740050"/>
                  <a:gd name="connsiteX158" fmla="*/ 1023870 w 1886083"/>
                  <a:gd name="connsiteY158" fmla="*/ 676740 h 740050"/>
                  <a:gd name="connsiteX159" fmla="*/ 1030810 w 1886083"/>
                  <a:gd name="connsiteY159" fmla="*/ 676564 h 740050"/>
                  <a:gd name="connsiteX160" fmla="*/ 1025012 w 1886083"/>
                  <a:gd name="connsiteY160" fmla="*/ 677706 h 740050"/>
                  <a:gd name="connsiteX161" fmla="*/ 1023870 w 1886083"/>
                  <a:gd name="connsiteY161" fmla="*/ 678848 h 740050"/>
                  <a:gd name="connsiteX162" fmla="*/ 65473 w 1886083"/>
                  <a:gd name="connsiteY162" fmla="*/ 441555 h 740050"/>
                  <a:gd name="connsiteX163" fmla="*/ 61871 w 1886083"/>
                  <a:gd name="connsiteY163" fmla="*/ 439183 h 740050"/>
                  <a:gd name="connsiteX164" fmla="*/ 63979 w 1886083"/>
                  <a:gd name="connsiteY164" fmla="*/ 437426 h 740050"/>
                  <a:gd name="connsiteX165" fmla="*/ 67845 w 1886083"/>
                  <a:gd name="connsiteY165" fmla="*/ 441555 h 740050"/>
                  <a:gd name="connsiteX166" fmla="*/ 71447 w 1886083"/>
                  <a:gd name="connsiteY166" fmla="*/ 443928 h 740050"/>
                  <a:gd name="connsiteX167" fmla="*/ 69339 w 1886083"/>
                  <a:gd name="connsiteY167" fmla="*/ 445685 h 740050"/>
                  <a:gd name="connsiteX168" fmla="*/ 65473 w 1886083"/>
                  <a:gd name="connsiteY168" fmla="*/ 441555 h 740050"/>
                  <a:gd name="connsiteX169" fmla="*/ 1475175 w 1886083"/>
                  <a:gd name="connsiteY169" fmla="*/ 368022 h 740050"/>
                  <a:gd name="connsiteX170" fmla="*/ 1468234 w 1886083"/>
                  <a:gd name="connsiteY170" fmla="*/ 368198 h 740050"/>
                  <a:gd name="connsiteX171" fmla="*/ 1474033 w 1886083"/>
                  <a:gd name="connsiteY171" fmla="*/ 367055 h 740050"/>
                  <a:gd name="connsiteX172" fmla="*/ 1475175 w 1886083"/>
                  <a:gd name="connsiteY172" fmla="*/ 366001 h 740050"/>
                  <a:gd name="connsiteX173" fmla="*/ 1481851 w 1886083"/>
                  <a:gd name="connsiteY173" fmla="*/ 365035 h 740050"/>
                  <a:gd name="connsiteX174" fmla="*/ 1483697 w 1886083"/>
                  <a:gd name="connsiteY174" fmla="*/ 366880 h 740050"/>
                  <a:gd name="connsiteX175" fmla="*/ 1477986 w 1886083"/>
                  <a:gd name="connsiteY175" fmla="*/ 368373 h 740050"/>
                  <a:gd name="connsiteX176" fmla="*/ 1475175 w 1886083"/>
                  <a:gd name="connsiteY176" fmla="*/ 368022 h 740050"/>
                  <a:gd name="connsiteX177" fmla="*/ 1329074 w 1886083"/>
                  <a:gd name="connsiteY177" fmla="*/ 727607 h 740050"/>
                  <a:gd name="connsiteX178" fmla="*/ 1321958 w 1886083"/>
                  <a:gd name="connsiteY178" fmla="*/ 727520 h 740050"/>
                  <a:gd name="connsiteX179" fmla="*/ 1316423 w 1886083"/>
                  <a:gd name="connsiteY179" fmla="*/ 726114 h 740050"/>
                  <a:gd name="connsiteX180" fmla="*/ 1323363 w 1886083"/>
                  <a:gd name="connsiteY180" fmla="*/ 723654 h 740050"/>
                  <a:gd name="connsiteX181" fmla="*/ 1331358 w 1886083"/>
                  <a:gd name="connsiteY181" fmla="*/ 727520 h 740050"/>
                  <a:gd name="connsiteX182" fmla="*/ 1335926 w 1886083"/>
                  <a:gd name="connsiteY182" fmla="*/ 727607 h 740050"/>
                  <a:gd name="connsiteX183" fmla="*/ 1339528 w 1886083"/>
                  <a:gd name="connsiteY183" fmla="*/ 728749 h 740050"/>
                  <a:gd name="connsiteX184" fmla="*/ 1336541 w 1886083"/>
                  <a:gd name="connsiteY184" fmla="*/ 729540 h 740050"/>
                  <a:gd name="connsiteX185" fmla="*/ 1329074 w 1886083"/>
                  <a:gd name="connsiteY185" fmla="*/ 727607 h 740050"/>
                  <a:gd name="connsiteX186" fmla="*/ 1439506 w 1886083"/>
                  <a:gd name="connsiteY186" fmla="*/ 202154 h 740050"/>
                  <a:gd name="connsiteX187" fmla="*/ 1417367 w 1886083"/>
                  <a:gd name="connsiteY187" fmla="*/ 201100 h 740050"/>
                  <a:gd name="connsiteX188" fmla="*/ 1413413 w 1886083"/>
                  <a:gd name="connsiteY188" fmla="*/ 198816 h 740050"/>
                  <a:gd name="connsiteX189" fmla="*/ 1417894 w 1886083"/>
                  <a:gd name="connsiteY189" fmla="*/ 197058 h 740050"/>
                  <a:gd name="connsiteX190" fmla="*/ 1423165 w 1886083"/>
                  <a:gd name="connsiteY190" fmla="*/ 198200 h 740050"/>
                  <a:gd name="connsiteX191" fmla="*/ 1439506 w 1886083"/>
                  <a:gd name="connsiteY191" fmla="*/ 200045 h 740050"/>
                  <a:gd name="connsiteX192" fmla="*/ 1454178 w 1886083"/>
                  <a:gd name="connsiteY192" fmla="*/ 200309 h 740050"/>
                  <a:gd name="connsiteX193" fmla="*/ 1465599 w 1886083"/>
                  <a:gd name="connsiteY193" fmla="*/ 202857 h 740050"/>
                  <a:gd name="connsiteX194" fmla="*/ 1484136 w 1886083"/>
                  <a:gd name="connsiteY194" fmla="*/ 205317 h 740050"/>
                  <a:gd name="connsiteX195" fmla="*/ 1486947 w 1886083"/>
                  <a:gd name="connsiteY195" fmla="*/ 206459 h 740050"/>
                  <a:gd name="connsiteX196" fmla="*/ 1483872 w 1886083"/>
                  <a:gd name="connsiteY196" fmla="*/ 207337 h 740050"/>
                  <a:gd name="connsiteX197" fmla="*/ 1441878 w 1886083"/>
                  <a:gd name="connsiteY197" fmla="*/ 201188 h 740050"/>
                  <a:gd name="connsiteX198" fmla="*/ 1439506 w 1886083"/>
                  <a:gd name="connsiteY198" fmla="*/ 202154 h 740050"/>
                  <a:gd name="connsiteX199" fmla="*/ 1565401 w 1886083"/>
                  <a:gd name="connsiteY199" fmla="*/ 680957 h 740050"/>
                  <a:gd name="connsiteX200" fmla="*/ 1563204 w 1886083"/>
                  <a:gd name="connsiteY200" fmla="*/ 681133 h 740050"/>
                  <a:gd name="connsiteX201" fmla="*/ 1565401 w 1886083"/>
                  <a:gd name="connsiteY201" fmla="*/ 678936 h 740050"/>
                  <a:gd name="connsiteX202" fmla="*/ 1583850 w 1886083"/>
                  <a:gd name="connsiteY202" fmla="*/ 658818 h 740050"/>
                  <a:gd name="connsiteX203" fmla="*/ 1587627 w 1886083"/>
                  <a:gd name="connsiteY203" fmla="*/ 657149 h 740050"/>
                  <a:gd name="connsiteX204" fmla="*/ 1595710 w 1886083"/>
                  <a:gd name="connsiteY204" fmla="*/ 654249 h 740050"/>
                  <a:gd name="connsiteX205" fmla="*/ 1625668 w 1886083"/>
                  <a:gd name="connsiteY205" fmla="*/ 642213 h 740050"/>
                  <a:gd name="connsiteX206" fmla="*/ 1698675 w 1886083"/>
                  <a:gd name="connsiteY206" fmla="*/ 616297 h 740050"/>
                  <a:gd name="connsiteX207" fmla="*/ 1745501 w 1886083"/>
                  <a:gd name="connsiteY207" fmla="*/ 594948 h 740050"/>
                  <a:gd name="connsiteX208" fmla="*/ 1749278 w 1886083"/>
                  <a:gd name="connsiteY208" fmla="*/ 592927 h 740050"/>
                  <a:gd name="connsiteX209" fmla="*/ 1778973 w 1886083"/>
                  <a:gd name="connsiteY209" fmla="*/ 575445 h 740050"/>
                  <a:gd name="connsiteX210" fmla="*/ 1782223 w 1886083"/>
                  <a:gd name="connsiteY210" fmla="*/ 575972 h 740050"/>
                  <a:gd name="connsiteX211" fmla="*/ 1781169 w 1886083"/>
                  <a:gd name="connsiteY211" fmla="*/ 579486 h 740050"/>
                  <a:gd name="connsiteX212" fmla="*/ 1753056 w 1886083"/>
                  <a:gd name="connsiteY212" fmla="*/ 597847 h 740050"/>
                  <a:gd name="connsiteX213" fmla="*/ 1743129 w 1886083"/>
                  <a:gd name="connsiteY213" fmla="*/ 604348 h 740050"/>
                  <a:gd name="connsiteX214" fmla="*/ 1721604 w 1886083"/>
                  <a:gd name="connsiteY214" fmla="*/ 619108 h 740050"/>
                  <a:gd name="connsiteX215" fmla="*/ 1713083 w 1886083"/>
                  <a:gd name="connsiteY215" fmla="*/ 622095 h 740050"/>
                  <a:gd name="connsiteX216" fmla="*/ 1708514 w 1886083"/>
                  <a:gd name="connsiteY216" fmla="*/ 624467 h 740050"/>
                  <a:gd name="connsiteX217" fmla="*/ 1701662 w 1886083"/>
                  <a:gd name="connsiteY217" fmla="*/ 630002 h 740050"/>
                  <a:gd name="connsiteX218" fmla="*/ 1660898 w 1886083"/>
                  <a:gd name="connsiteY218" fmla="*/ 649242 h 740050"/>
                  <a:gd name="connsiteX219" fmla="*/ 1655802 w 1886083"/>
                  <a:gd name="connsiteY219" fmla="*/ 650911 h 740050"/>
                  <a:gd name="connsiteX220" fmla="*/ 1632609 w 1886083"/>
                  <a:gd name="connsiteY220" fmla="*/ 659433 h 740050"/>
                  <a:gd name="connsiteX221" fmla="*/ 1628743 w 1886083"/>
                  <a:gd name="connsiteY221" fmla="*/ 661190 h 740050"/>
                  <a:gd name="connsiteX222" fmla="*/ 1613896 w 1886083"/>
                  <a:gd name="connsiteY222" fmla="*/ 667427 h 740050"/>
                  <a:gd name="connsiteX223" fmla="*/ 1596940 w 1886083"/>
                  <a:gd name="connsiteY223" fmla="*/ 671644 h 740050"/>
                  <a:gd name="connsiteX224" fmla="*/ 1593865 w 1886083"/>
                  <a:gd name="connsiteY224" fmla="*/ 672611 h 740050"/>
                  <a:gd name="connsiteX225" fmla="*/ 1565401 w 1886083"/>
                  <a:gd name="connsiteY225" fmla="*/ 680957 h 740050"/>
                  <a:gd name="connsiteX226" fmla="*/ 64331 w 1886083"/>
                  <a:gd name="connsiteY226" fmla="*/ 399122 h 740050"/>
                  <a:gd name="connsiteX227" fmla="*/ 57039 w 1886083"/>
                  <a:gd name="connsiteY227" fmla="*/ 410894 h 740050"/>
                  <a:gd name="connsiteX228" fmla="*/ 55194 w 1886083"/>
                  <a:gd name="connsiteY228" fmla="*/ 417396 h 740050"/>
                  <a:gd name="connsiteX229" fmla="*/ 54755 w 1886083"/>
                  <a:gd name="connsiteY229" fmla="*/ 428026 h 740050"/>
                  <a:gd name="connsiteX230" fmla="*/ 51241 w 1886083"/>
                  <a:gd name="connsiteY230" fmla="*/ 441468 h 740050"/>
                  <a:gd name="connsiteX231" fmla="*/ 47639 w 1886083"/>
                  <a:gd name="connsiteY231" fmla="*/ 449550 h 740050"/>
                  <a:gd name="connsiteX232" fmla="*/ 66791 w 1886083"/>
                  <a:gd name="connsiteY232" fmla="*/ 490314 h 740050"/>
                  <a:gd name="connsiteX233" fmla="*/ 68636 w 1886083"/>
                  <a:gd name="connsiteY233" fmla="*/ 491281 h 740050"/>
                  <a:gd name="connsiteX234" fmla="*/ 76367 w 1886083"/>
                  <a:gd name="connsiteY234" fmla="*/ 499802 h 740050"/>
                  <a:gd name="connsiteX235" fmla="*/ 79793 w 1886083"/>
                  <a:gd name="connsiteY235" fmla="*/ 505777 h 740050"/>
                  <a:gd name="connsiteX236" fmla="*/ 101493 w 1886083"/>
                  <a:gd name="connsiteY236" fmla="*/ 526949 h 740050"/>
                  <a:gd name="connsiteX237" fmla="*/ 104656 w 1886083"/>
                  <a:gd name="connsiteY237" fmla="*/ 531957 h 740050"/>
                  <a:gd name="connsiteX238" fmla="*/ 109136 w 1886083"/>
                  <a:gd name="connsiteY238" fmla="*/ 539600 h 740050"/>
                  <a:gd name="connsiteX239" fmla="*/ 145508 w 1886083"/>
                  <a:gd name="connsiteY239" fmla="*/ 569119 h 740050"/>
                  <a:gd name="connsiteX240" fmla="*/ 158861 w 1886083"/>
                  <a:gd name="connsiteY240" fmla="*/ 572282 h 740050"/>
                  <a:gd name="connsiteX241" fmla="*/ 168701 w 1886083"/>
                  <a:gd name="connsiteY241" fmla="*/ 576499 h 740050"/>
                  <a:gd name="connsiteX242" fmla="*/ 179683 w 1886083"/>
                  <a:gd name="connsiteY242" fmla="*/ 582385 h 740050"/>
                  <a:gd name="connsiteX243" fmla="*/ 189083 w 1886083"/>
                  <a:gd name="connsiteY243" fmla="*/ 584933 h 740050"/>
                  <a:gd name="connsiteX244" fmla="*/ 208938 w 1886083"/>
                  <a:gd name="connsiteY244" fmla="*/ 590907 h 740050"/>
                  <a:gd name="connsiteX245" fmla="*/ 223170 w 1886083"/>
                  <a:gd name="connsiteY245" fmla="*/ 595739 h 740050"/>
                  <a:gd name="connsiteX246" fmla="*/ 226597 w 1886083"/>
                  <a:gd name="connsiteY246" fmla="*/ 600922 h 740050"/>
                  <a:gd name="connsiteX247" fmla="*/ 261211 w 1886083"/>
                  <a:gd name="connsiteY247" fmla="*/ 608126 h 740050"/>
                  <a:gd name="connsiteX248" fmla="*/ 267800 w 1886083"/>
                  <a:gd name="connsiteY248" fmla="*/ 609268 h 740050"/>
                  <a:gd name="connsiteX249" fmla="*/ 291960 w 1886083"/>
                  <a:gd name="connsiteY249" fmla="*/ 613397 h 740050"/>
                  <a:gd name="connsiteX250" fmla="*/ 322006 w 1886083"/>
                  <a:gd name="connsiteY250" fmla="*/ 617263 h 740050"/>
                  <a:gd name="connsiteX251" fmla="*/ 352316 w 1886083"/>
                  <a:gd name="connsiteY251" fmla="*/ 624116 h 740050"/>
                  <a:gd name="connsiteX252" fmla="*/ 358377 w 1886083"/>
                  <a:gd name="connsiteY252" fmla="*/ 630617 h 740050"/>
                  <a:gd name="connsiteX253" fmla="*/ 374894 w 1886083"/>
                  <a:gd name="connsiteY253" fmla="*/ 638084 h 740050"/>
                  <a:gd name="connsiteX254" fmla="*/ 423916 w 1886083"/>
                  <a:gd name="connsiteY254" fmla="*/ 638260 h 740050"/>
                  <a:gd name="connsiteX255" fmla="*/ 438500 w 1886083"/>
                  <a:gd name="connsiteY255" fmla="*/ 638436 h 740050"/>
                  <a:gd name="connsiteX256" fmla="*/ 450536 w 1886083"/>
                  <a:gd name="connsiteY256" fmla="*/ 640017 h 740050"/>
                  <a:gd name="connsiteX257" fmla="*/ 464153 w 1886083"/>
                  <a:gd name="connsiteY257" fmla="*/ 640544 h 740050"/>
                  <a:gd name="connsiteX258" fmla="*/ 475047 w 1886083"/>
                  <a:gd name="connsiteY258" fmla="*/ 642301 h 740050"/>
                  <a:gd name="connsiteX259" fmla="*/ 515636 w 1886083"/>
                  <a:gd name="connsiteY259" fmla="*/ 640281 h 740050"/>
                  <a:gd name="connsiteX260" fmla="*/ 528902 w 1886083"/>
                  <a:gd name="connsiteY260" fmla="*/ 638260 h 740050"/>
                  <a:gd name="connsiteX261" fmla="*/ 562550 w 1886083"/>
                  <a:gd name="connsiteY261" fmla="*/ 634482 h 740050"/>
                  <a:gd name="connsiteX262" fmla="*/ 591453 w 1886083"/>
                  <a:gd name="connsiteY262" fmla="*/ 634043 h 740050"/>
                  <a:gd name="connsiteX263" fmla="*/ 594880 w 1886083"/>
                  <a:gd name="connsiteY263" fmla="*/ 634043 h 740050"/>
                  <a:gd name="connsiteX264" fmla="*/ 607091 w 1886083"/>
                  <a:gd name="connsiteY264" fmla="*/ 632110 h 740050"/>
                  <a:gd name="connsiteX265" fmla="*/ 635556 w 1886083"/>
                  <a:gd name="connsiteY265" fmla="*/ 632110 h 740050"/>
                  <a:gd name="connsiteX266" fmla="*/ 662088 w 1886083"/>
                  <a:gd name="connsiteY266" fmla="*/ 632022 h 740050"/>
                  <a:gd name="connsiteX267" fmla="*/ 664460 w 1886083"/>
                  <a:gd name="connsiteY267" fmla="*/ 632022 h 740050"/>
                  <a:gd name="connsiteX268" fmla="*/ 692573 w 1886083"/>
                  <a:gd name="connsiteY268" fmla="*/ 627806 h 740050"/>
                  <a:gd name="connsiteX269" fmla="*/ 695912 w 1886083"/>
                  <a:gd name="connsiteY269" fmla="*/ 626927 h 740050"/>
                  <a:gd name="connsiteX270" fmla="*/ 721565 w 1886083"/>
                  <a:gd name="connsiteY270" fmla="*/ 623149 h 740050"/>
                  <a:gd name="connsiteX271" fmla="*/ 757234 w 1886083"/>
                  <a:gd name="connsiteY271" fmla="*/ 619371 h 740050"/>
                  <a:gd name="connsiteX272" fmla="*/ 774365 w 1886083"/>
                  <a:gd name="connsiteY272" fmla="*/ 618493 h 740050"/>
                  <a:gd name="connsiteX273" fmla="*/ 804060 w 1886083"/>
                  <a:gd name="connsiteY273" fmla="*/ 613661 h 740050"/>
                  <a:gd name="connsiteX274" fmla="*/ 835951 w 1886083"/>
                  <a:gd name="connsiteY274" fmla="*/ 608214 h 740050"/>
                  <a:gd name="connsiteX275" fmla="*/ 848865 w 1886083"/>
                  <a:gd name="connsiteY275" fmla="*/ 611553 h 740050"/>
                  <a:gd name="connsiteX276" fmla="*/ 846757 w 1886083"/>
                  <a:gd name="connsiteY276" fmla="*/ 617790 h 740050"/>
                  <a:gd name="connsiteX277" fmla="*/ 833051 w 1886083"/>
                  <a:gd name="connsiteY277" fmla="*/ 621392 h 740050"/>
                  <a:gd name="connsiteX278" fmla="*/ 776561 w 1886083"/>
                  <a:gd name="connsiteY278" fmla="*/ 637382 h 740050"/>
                  <a:gd name="connsiteX279" fmla="*/ 746340 w 1886083"/>
                  <a:gd name="connsiteY279" fmla="*/ 646343 h 740050"/>
                  <a:gd name="connsiteX280" fmla="*/ 734128 w 1886083"/>
                  <a:gd name="connsiteY280" fmla="*/ 646782 h 740050"/>
                  <a:gd name="connsiteX281" fmla="*/ 729823 w 1886083"/>
                  <a:gd name="connsiteY281" fmla="*/ 647309 h 740050"/>
                  <a:gd name="connsiteX282" fmla="*/ 688356 w 1886083"/>
                  <a:gd name="connsiteY282" fmla="*/ 655040 h 740050"/>
                  <a:gd name="connsiteX283" fmla="*/ 666920 w 1886083"/>
                  <a:gd name="connsiteY283" fmla="*/ 657324 h 740050"/>
                  <a:gd name="connsiteX284" fmla="*/ 623344 w 1886083"/>
                  <a:gd name="connsiteY284" fmla="*/ 662859 h 740050"/>
                  <a:gd name="connsiteX285" fmla="*/ 599360 w 1886083"/>
                  <a:gd name="connsiteY285" fmla="*/ 667603 h 740050"/>
                  <a:gd name="connsiteX286" fmla="*/ 582405 w 1886083"/>
                  <a:gd name="connsiteY286" fmla="*/ 671030 h 740050"/>
                  <a:gd name="connsiteX287" fmla="*/ 560705 w 1886083"/>
                  <a:gd name="connsiteY287" fmla="*/ 669448 h 740050"/>
                  <a:gd name="connsiteX288" fmla="*/ 495254 w 1886083"/>
                  <a:gd name="connsiteY288" fmla="*/ 667076 h 740050"/>
                  <a:gd name="connsiteX289" fmla="*/ 472236 w 1886083"/>
                  <a:gd name="connsiteY289" fmla="*/ 667252 h 740050"/>
                  <a:gd name="connsiteX290" fmla="*/ 467580 w 1886083"/>
                  <a:gd name="connsiteY290" fmla="*/ 667252 h 740050"/>
                  <a:gd name="connsiteX291" fmla="*/ 431560 w 1886083"/>
                  <a:gd name="connsiteY291" fmla="*/ 663386 h 740050"/>
                  <a:gd name="connsiteX292" fmla="*/ 402480 w 1886083"/>
                  <a:gd name="connsiteY292" fmla="*/ 660838 h 740050"/>
                  <a:gd name="connsiteX293" fmla="*/ 401689 w 1886083"/>
                  <a:gd name="connsiteY293" fmla="*/ 660136 h 740050"/>
                  <a:gd name="connsiteX294" fmla="*/ 361277 w 1886083"/>
                  <a:gd name="connsiteY294" fmla="*/ 652932 h 740050"/>
                  <a:gd name="connsiteX295" fmla="*/ 347132 w 1886083"/>
                  <a:gd name="connsiteY295" fmla="*/ 650032 h 740050"/>
                  <a:gd name="connsiteX296" fmla="*/ 336941 w 1886083"/>
                  <a:gd name="connsiteY296" fmla="*/ 646694 h 740050"/>
                  <a:gd name="connsiteX297" fmla="*/ 284492 w 1886083"/>
                  <a:gd name="connsiteY297" fmla="*/ 634482 h 740050"/>
                  <a:gd name="connsiteX298" fmla="*/ 256379 w 1886083"/>
                  <a:gd name="connsiteY298" fmla="*/ 626048 h 740050"/>
                  <a:gd name="connsiteX299" fmla="*/ 226948 w 1886083"/>
                  <a:gd name="connsiteY299" fmla="*/ 615594 h 740050"/>
                  <a:gd name="connsiteX300" fmla="*/ 207620 w 1886083"/>
                  <a:gd name="connsiteY300" fmla="*/ 608829 h 740050"/>
                  <a:gd name="connsiteX301" fmla="*/ 191104 w 1886083"/>
                  <a:gd name="connsiteY301" fmla="*/ 601274 h 740050"/>
                  <a:gd name="connsiteX302" fmla="*/ 175202 w 1886083"/>
                  <a:gd name="connsiteY302" fmla="*/ 592488 h 740050"/>
                  <a:gd name="connsiteX303" fmla="*/ 168789 w 1886083"/>
                  <a:gd name="connsiteY303" fmla="*/ 588535 h 740050"/>
                  <a:gd name="connsiteX304" fmla="*/ 141994 w 1886083"/>
                  <a:gd name="connsiteY304" fmla="*/ 574742 h 740050"/>
                  <a:gd name="connsiteX305" fmla="*/ 115286 w 1886083"/>
                  <a:gd name="connsiteY305" fmla="*/ 555853 h 740050"/>
                  <a:gd name="connsiteX306" fmla="*/ 102196 w 1886083"/>
                  <a:gd name="connsiteY306" fmla="*/ 551109 h 740050"/>
                  <a:gd name="connsiteX307" fmla="*/ 100087 w 1886083"/>
                  <a:gd name="connsiteY307" fmla="*/ 548561 h 740050"/>
                  <a:gd name="connsiteX308" fmla="*/ 98155 w 1886083"/>
                  <a:gd name="connsiteY308" fmla="*/ 542851 h 740050"/>
                  <a:gd name="connsiteX309" fmla="*/ 92620 w 1886083"/>
                  <a:gd name="connsiteY309" fmla="*/ 537492 h 740050"/>
                  <a:gd name="connsiteX310" fmla="*/ 84186 w 1886083"/>
                  <a:gd name="connsiteY310" fmla="*/ 528092 h 740050"/>
                  <a:gd name="connsiteX311" fmla="*/ 76191 w 1886083"/>
                  <a:gd name="connsiteY311" fmla="*/ 519657 h 740050"/>
                  <a:gd name="connsiteX312" fmla="*/ 51768 w 1886083"/>
                  <a:gd name="connsiteY312" fmla="*/ 495146 h 740050"/>
                  <a:gd name="connsiteX313" fmla="*/ 50362 w 1886083"/>
                  <a:gd name="connsiteY313" fmla="*/ 492071 h 740050"/>
                  <a:gd name="connsiteX314" fmla="*/ 49484 w 1886083"/>
                  <a:gd name="connsiteY314" fmla="*/ 483110 h 740050"/>
                  <a:gd name="connsiteX315" fmla="*/ 47726 w 1886083"/>
                  <a:gd name="connsiteY315" fmla="*/ 477576 h 740050"/>
                  <a:gd name="connsiteX316" fmla="*/ 40610 w 1886083"/>
                  <a:gd name="connsiteY316" fmla="*/ 465188 h 740050"/>
                  <a:gd name="connsiteX317" fmla="*/ 39995 w 1886083"/>
                  <a:gd name="connsiteY317" fmla="*/ 467824 h 740050"/>
                  <a:gd name="connsiteX318" fmla="*/ 38414 w 1886083"/>
                  <a:gd name="connsiteY318" fmla="*/ 467384 h 740050"/>
                  <a:gd name="connsiteX319" fmla="*/ 40610 w 1886083"/>
                  <a:gd name="connsiteY319" fmla="*/ 463080 h 740050"/>
                  <a:gd name="connsiteX320" fmla="*/ 38150 w 1886083"/>
                  <a:gd name="connsiteY320" fmla="*/ 440765 h 740050"/>
                  <a:gd name="connsiteX321" fmla="*/ 37008 w 1886083"/>
                  <a:gd name="connsiteY321" fmla="*/ 439183 h 740050"/>
                  <a:gd name="connsiteX322" fmla="*/ 33933 w 1886083"/>
                  <a:gd name="connsiteY322" fmla="*/ 425039 h 740050"/>
                  <a:gd name="connsiteX323" fmla="*/ 35954 w 1886083"/>
                  <a:gd name="connsiteY323" fmla="*/ 404042 h 740050"/>
                  <a:gd name="connsiteX324" fmla="*/ 36130 w 1886083"/>
                  <a:gd name="connsiteY324" fmla="*/ 393412 h 740050"/>
                  <a:gd name="connsiteX325" fmla="*/ 38765 w 1886083"/>
                  <a:gd name="connsiteY325" fmla="*/ 384450 h 740050"/>
                  <a:gd name="connsiteX326" fmla="*/ 44739 w 1886083"/>
                  <a:gd name="connsiteY326" fmla="*/ 374523 h 740050"/>
                  <a:gd name="connsiteX327" fmla="*/ 47639 w 1886083"/>
                  <a:gd name="connsiteY327" fmla="*/ 368373 h 740050"/>
                  <a:gd name="connsiteX328" fmla="*/ 59762 w 1886083"/>
                  <a:gd name="connsiteY328" fmla="*/ 341666 h 740050"/>
                  <a:gd name="connsiteX329" fmla="*/ 85152 w 1886083"/>
                  <a:gd name="connsiteY329" fmla="*/ 309248 h 740050"/>
                  <a:gd name="connsiteX330" fmla="*/ 118537 w 1886083"/>
                  <a:gd name="connsiteY330" fmla="*/ 279377 h 740050"/>
                  <a:gd name="connsiteX331" fmla="*/ 133032 w 1886083"/>
                  <a:gd name="connsiteY331" fmla="*/ 268396 h 740050"/>
                  <a:gd name="connsiteX332" fmla="*/ 135668 w 1886083"/>
                  <a:gd name="connsiteY332" fmla="*/ 265409 h 740050"/>
                  <a:gd name="connsiteX333" fmla="*/ 139973 w 1886083"/>
                  <a:gd name="connsiteY333" fmla="*/ 261280 h 740050"/>
                  <a:gd name="connsiteX334" fmla="*/ 166944 w 1886083"/>
                  <a:gd name="connsiteY334" fmla="*/ 246344 h 740050"/>
                  <a:gd name="connsiteX335" fmla="*/ 194530 w 1886083"/>
                  <a:gd name="connsiteY335" fmla="*/ 231497 h 740050"/>
                  <a:gd name="connsiteX336" fmla="*/ 208675 w 1886083"/>
                  <a:gd name="connsiteY336" fmla="*/ 223942 h 740050"/>
                  <a:gd name="connsiteX337" fmla="*/ 254710 w 1886083"/>
                  <a:gd name="connsiteY337" fmla="*/ 203472 h 740050"/>
                  <a:gd name="connsiteX338" fmla="*/ 265340 w 1886083"/>
                  <a:gd name="connsiteY338" fmla="*/ 201188 h 740050"/>
                  <a:gd name="connsiteX339" fmla="*/ 258751 w 1886083"/>
                  <a:gd name="connsiteY339" fmla="*/ 208391 h 740050"/>
                  <a:gd name="connsiteX340" fmla="*/ 235909 w 1886083"/>
                  <a:gd name="connsiteY340" fmla="*/ 222272 h 740050"/>
                  <a:gd name="connsiteX341" fmla="*/ 205512 w 1886083"/>
                  <a:gd name="connsiteY341" fmla="*/ 240722 h 740050"/>
                  <a:gd name="connsiteX342" fmla="*/ 170897 w 1886083"/>
                  <a:gd name="connsiteY342" fmla="*/ 260313 h 740050"/>
                  <a:gd name="connsiteX343" fmla="*/ 139270 w 1886083"/>
                  <a:gd name="connsiteY343" fmla="*/ 279026 h 740050"/>
                  <a:gd name="connsiteX344" fmla="*/ 118185 w 1886083"/>
                  <a:gd name="connsiteY344" fmla="*/ 298266 h 740050"/>
                  <a:gd name="connsiteX345" fmla="*/ 103514 w 1886083"/>
                  <a:gd name="connsiteY345" fmla="*/ 322953 h 740050"/>
                  <a:gd name="connsiteX346" fmla="*/ 87173 w 1886083"/>
                  <a:gd name="connsiteY346" fmla="*/ 346058 h 740050"/>
                  <a:gd name="connsiteX347" fmla="*/ 83483 w 1886083"/>
                  <a:gd name="connsiteY347" fmla="*/ 351945 h 740050"/>
                  <a:gd name="connsiteX348" fmla="*/ 69602 w 1886083"/>
                  <a:gd name="connsiteY348" fmla="*/ 380058 h 740050"/>
                  <a:gd name="connsiteX349" fmla="*/ 63716 w 1886083"/>
                  <a:gd name="connsiteY349" fmla="*/ 389282 h 740050"/>
                  <a:gd name="connsiteX350" fmla="*/ 64067 w 1886083"/>
                  <a:gd name="connsiteY350" fmla="*/ 391655 h 740050"/>
                  <a:gd name="connsiteX351" fmla="*/ 64331 w 1886083"/>
                  <a:gd name="connsiteY351" fmla="*/ 399122 h 740050"/>
                  <a:gd name="connsiteX352" fmla="*/ 740014 w 1886083"/>
                  <a:gd name="connsiteY352" fmla="*/ 37428 h 740050"/>
                  <a:gd name="connsiteX353" fmla="*/ 735094 w 1886083"/>
                  <a:gd name="connsiteY353" fmla="*/ 39273 h 740050"/>
                  <a:gd name="connsiteX354" fmla="*/ 727715 w 1886083"/>
                  <a:gd name="connsiteY354" fmla="*/ 37604 h 740050"/>
                  <a:gd name="connsiteX355" fmla="*/ 708650 w 1886083"/>
                  <a:gd name="connsiteY355" fmla="*/ 39888 h 740050"/>
                  <a:gd name="connsiteX356" fmla="*/ 690465 w 1886083"/>
                  <a:gd name="connsiteY356" fmla="*/ 44105 h 740050"/>
                  <a:gd name="connsiteX357" fmla="*/ 631076 w 1886083"/>
                  <a:gd name="connsiteY357" fmla="*/ 54032 h 740050"/>
                  <a:gd name="connsiteX358" fmla="*/ 598306 w 1886083"/>
                  <a:gd name="connsiteY358" fmla="*/ 62466 h 740050"/>
                  <a:gd name="connsiteX359" fmla="*/ 567997 w 1886083"/>
                  <a:gd name="connsiteY359" fmla="*/ 73624 h 740050"/>
                  <a:gd name="connsiteX360" fmla="*/ 553325 w 1886083"/>
                  <a:gd name="connsiteY360" fmla="*/ 79598 h 740050"/>
                  <a:gd name="connsiteX361" fmla="*/ 541025 w 1886083"/>
                  <a:gd name="connsiteY361" fmla="*/ 79510 h 740050"/>
                  <a:gd name="connsiteX362" fmla="*/ 537160 w 1886083"/>
                  <a:gd name="connsiteY362" fmla="*/ 79861 h 740050"/>
                  <a:gd name="connsiteX363" fmla="*/ 511243 w 1886083"/>
                  <a:gd name="connsiteY363" fmla="*/ 87856 h 740050"/>
                  <a:gd name="connsiteX364" fmla="*/ 510364 w 1886083"/>
                  <a:gd name="connsiteY364" fmla="*/ 88559 h 740050"/>
                  <a:gd name="connsiteX365" fmla="*/ 470391 w 1886083"/>
                  <a:gd name="connsiteY365" fmla="*/ 102001 h 740050"/>
                  <a:gd name="connsiteX366" fmla="*/ 463714 w 1886083"/>
                  <a:gd name="connsiteY366" fmla="*/ 121592 h 740050"/>
                  <a:gd name="connsiteX367" fmla="*/ 461957 w 1886083"/>
                  <a:gd name="connsiteY367" fmla="*/ 124491 h 740050"/>
                  <a:gd name="connsiteX368" fmla="*/ 444913 w 1886083"/>
                  <a:gd name="connsiteY368" fmla="*/ 130992 h 740050"/>
                  <a:gd name="connsiteX369" fmla="*/ 437534 w 1886083"/>
                  <a:gd name="connsiteY369" fmla="*/ 131519 h 740050"/>
                  <a:gd name="connsiteX370" fmla="*/ 432438 w 1886083"/>
                  <a:gd name="connsiteY370" fmla="*/ 130729 h 740050"/>
                  <a:gd name="connsiteX371" fmla="*/ 409333 w 1886083"/>
                  <a:gd name="connsiteY371" fmla="*/ 139514 h 740050"/>
                  <a:gd name="connsiteX372" fmla="*/ 389741 w 1886083"/>
                  <a:gd name="connsiteY372" fmla="*/ 143116 h 740050"/>
                  <a:gd name="connsiteX373" fmla="*/ 385349 w 1886083"/>
                  <a:gd name="connsiteY373" fmla="*/ 142413 h 740050"/>
                  <a:gd name="connsiteX374" fmla="*/ 388951 w 1886083"/>
                  <a:gd name="connsiteY374" fmla="*/ 139075 h 740050"/>
                  <a:gd name="connsiteX375" fmla="*/ 419963 w 1886083"/>
                  <a:gd name="connsiteY375" fmla="*/ 121856 h 740050"/>
                  <a:gd name="connsiteX376" fmla="*/ 435074 w 1886083"/>
                  <a:gd name="connsiteY376" fmla="*/ 114037 h 740050"/>
                  <a:gd name="connsiteX377" fmla="*/ 437006 w 1886083"/>
                  <a:gd name="connsiteY377" fmla="*/ 113158 h 740050"/>
                  <a:gd name="connsiteX378" fmla="*/ 453347 w 1886083"/>
                  <a:gd name="connsiteY378" fmla="*/ 105075 h 740050"/>
                  <a:gd name="connsiteX379" fmla="*/ 470215 w 1886083"/>
                  <a:gd name="connsiteY379" fmla="*/ 95499 h 740050"/>
                  <a:gd name="connsiteX380" fmla="*/ 511507 w 1886083"/>
                  <a:gd name="connsiteY380" fmla="*/ 77314 h 740050"/>
                  <a:gd name="connsiteX381" fmla="*/ 514757 w 1886083"/>
                  <a:gd name="connsiteY381" fmla="*/ 76699 h 740050"/>
                  <a:gd name="connsiteX382" fmla="*/ 533909 w 1886083"/>
                  <a:gd name="connsiteY382" fmla="*/ 72042 h 740050"/>
                  <a:gd name="connsiteX383" fmla="*/ 549020 w 1886083"/>
                  <a:gd name="connsiteY383" fmla="*/ 66420 h 740050"/>
                  <a:gd name="connsiteX384" fmla="*/ 562022 w 1886083"/>
                  <a:gd name="connsiteY384" fmla="*/ 63872 h 740050"/>
                  <a:gd name="connsiteX385" fmla="*/ 570456 w 1886083"/>
                  <a:gd name="connsiteY385" fmla="*/ 57195 h 740050"/>
                  <a:gd name="connsiteX386" fmla="*/ 582932 w 1886083"/>
                  <a:gd name="connsiteY386" fmla="*/ 57722 h 740050"/>
                  <a:gd name="connsiteX387" fmla="*/ 607355 w 1886083"/>
                  <a:gd name="connsiteY387" fmla="*/ 51573 h 740050"/>
                  <a:gd name="connsiteX388" fmla="*/ 625716 w 1886083"/>
                  <a:gd name="connsiteY388" fmla="*/ 47531 h 740050"/>
                  <a:gd name="connsiteX389" fmla="*/ 630636 w 1886083"/>
                  <a:gd name="connsiteY389" fmla="*/ 45511 h 740050"/>
                  <a:gd name="connsiteX390" fmla="*/ 647680 w 1886083"/>
                  <a:gd name="connsiteY390" fmla="*/ 41381 h 740050"/>
                  <a:gd name="connsiteX391" fmla="*/ 654708 w 1886083"/>
                  <a:gd name="connsiteY391" fmla="*/ 41118 h 740050"/>
                  <a:gd name="connsiteX392" fmla="*/ 680186 w 1886083"/>
                  <a:gd name="connsiteY392" fmla="*/ 37165 h 740050"/>
                  <a:gd name="connsiteX393" fmla="*/ 694155 w 1886083"/>
                  <a:gd name="connsiteY393" fmla="*/ 34880 h 740050"/>
                  <a:gd name="connsiteX394" fmla="*/ 705839 w 1886083"/>
                  <a:gd name="connsiteY394" fmla="*/ 33035 h 740050"/>
                  <a:gd name="connsiteX395" fmla="*/ 711637 w 1886083"/>
                  <a:gd name="connsiteY395" fmla="*/ 33035 h 740050"/>
                  <a:gd name="connsiteX396" fmla="*/ 722619 w 1886083"/>
                  <a:gd name="connsiteY396" fmla="*/ 31190 h 740050"/>
                  <a:gd name="connsiteX397" fmla="*/ 747042 w 1886083"/>
                  <a:gd name="connsiteY397" fmla="*/ 27413 h 740050"/>
                  <a:gd name="connsiteX398" fmla="*/ 753368 w 1886083"/>
                  <a:gd name="connsiteY398" fmla="*/ 28203 h 740050"/>
                  <a:gd name="connsiteX399" fmla="*/ 757409 w 1886083"/>
                  <a:gd name="connsiteY399" fmla="*/ 28467 h 740050"/>
                  <a:gd name="connsiteX400" fmla="*/ 778582 w 1886083"/>
                  <a:gd name="connsiteY400" fmla="*/ 26886 h 740050"/>
                  <a:gd name="connsiteX401" fmla="*/ 786665 w 1886083"/>
                  <a:gd name="connsiteY401" fmla="*/ 26886 h 740050"/>
                  <a:gd name="connsiteX402" fmla="*/ 803620 w 1886083"/>
                  <a:gd name="connsiteY402" fmla="*/ 25041 h 740050"/>
                  <a:gd name="connsiteX403" fmla="*/ 870126 w 1886083"/>
                  <a:gd name="connsiteY403" fmla="*/ 24865 h 740050"/>
                  <a:gd name="connsiteX404" fmla="*/ 879965 w 1886083"/>
                  <a:gd name="connsiteY404" fmla="*/ 23284 h 740050"/>
                  <a:gd name="connsiteX405" fmla="*/ 890596 w 1886083"/>
                  <a:gd name="connsiteY405" fmla="*/ 25129 h 740050"/>
                  <a:gd name="connsiteX406" fmla="*/ 908693 w 1886083"/>
                  <a:gd name="connsiteY406" fmla="*/ 27061 h 740050"/>
                  <a:gd name="connsiteX407" fmla="*/ 936016 w 1886083"/>
                  <a:gd name="connsiteY407" fmla="*/ 29609 h 740050"/>
                  <a:gd name="connsiteX408" fmla="*/ 949458 w 1886083"/>
                  <a:gd name="connsiteY408" fmla="*/ 29609 h 740050"/>
                  <a:gd name="connsiteX409" fmla="*/ 982403 w 1886083"/>
                  <a:gd name="connsiteY409" fmla="*/ 35320 h 740050"/>
                  <a:gd name="connsiteX410" fmla="*/ 1029317 w 1886083"/>
                  <a:gd name="connsiteY410" fmla="*/ 41557 h 740050"/>
                  <a:gd name="connsiteX411" fmla="*/ 1086510 w 1886083"/>
                  <a:gd name="connsiteY411" fmla="*/ 56229 h 740050"/>
                  <a:gd name="connsiteX412" fmla="*/ 1117522 w 1886083"/>
                  <a:gd name="connsiteY412" fmla="*/ 66156 h 740050"/>
                  <a:gd name="connsiteX413" fmla="*/ 1135532 w 1886083"/>
                  <a:gd name="connsiteY413" fmla="*/ 70725 h 740050"/>
                  <a:gd name="connsiteX414" fmla="*/ 1138431 w 1886083"/>
                  <a:gd name="connsiteY414" fmla="*/ 72042 h 740050"/>
                  <a:gd name="connsiteX415" fmla="*/ 1171200 w 1886083"/>
                  <a:gd name="connsiteY415" fmla="*/ 83200 h 740050"/>
                  <a:gd name="connsiteX416" fmla="*/ 1178053 w 1886083"/>
                  <a:gd name="connsiteY416" fmla="*/ 86099 h 740050"/>
                  <a:gd name="connsiteX417" fmla="*/ 1183939 w 1886083"/>
                  <a:gd name="connsiteY417" fmla="*/ 91546 h 740050"/>
                  <a:gd name="connsiteX418" fmla="*/ 1188947 w 1886083"/>
                  <a:gd name="connsiteY418" fmla="*/ 93391 h 740050"/>
                  <a:gd name="connsiteX419" fmla="*/ 1220399 w 1886083"/>
                  <a:gd name="connsiteY419" fmla="*/ 109907 h 740050"/>
                  <a:gd name="connsiteX420" fmla="*/ 1238321 w 1886083"/>
                  <a:gd name="connsiteY420" fmla="*/ 121943 h 740050"/>
                  <a:gd name="connsiteX421" fmla="*/ 1252992 w 1886083"/>
                  <a:gd name="connsiteY421" fmla="*/ 130905 h 740050"/>
                  <a:gd name="connsiteX422" fmla="*/ 1265819 w 1886083"/>
                  <a:gd name="connsiteY422" fmla="*/ 143643 h 740050"/>
                  <a:gd name="connsiteX423" fmla="*/ 1269685 w 1886083"/>
                  <a:gd name="connsiteY423" fmla="*/ 145400 h 740050"/>
                  <a:gd name="connsiteX424" fmla="*/ 1273814 w 1886083"/>
                  <a:gd name="connsiteY424" fmla="*/ 148739 h 740050"/>
                  <a:gd name="connsiteX425" fmla="*/ 1300433 w 1886083"/>
                  <a:gd name="connsiteY425" fmla="*/ 172371 h 740050"/>
                  <a:gd name="connsiteX426" fmla="*/ 1301927 w 1886083"/>
                  <a:gd name="connsiteY426" fmla="*/ 174568 h 740050"/>
                  <a:gd name="connsiteX427" fmla="*/ 1298676 w 1886083"/>
                  <a:gd name="connsiteY427" fmla="*/ 176413 h 740050"/>
                  <a:gd name="connsiteX428" fmla="*/ 1279261 w 1886083"/>
                  <a:gd name="connsiteY428" fmla="*/ 178170 h 740050"/>
                  <a:gd name="connsiteX429" fmla="*/ 1269860 w 1886083"/>
                  <a:gd name="connsiteY429" fmla="*/ 174041 h 740050"/>
                  <a:gd name="connsiteX430" fmla="*/ 1240429 w 1886083"/>
                  <a:gd name="connsiteY430" fmla="*/ 148739 h 740050"/>
                  <a:gd name="connsiteX431" fmla="*/ 1226461 w 1886083"/>
                  <a:gd name="connsiteY431" fmla="*/ 140744 h 740050"/>
                  <a:gd name="connsiteX432" fmla="*/ 1188947 w 1886083"/>
                  <a:gd name="connsiteY432" fmla="*/ 122207 h 740050"/>
                  <a:gd name="connsiteX433" fmla="*/ 1178932 w 1886083"/>
                  <a:gd name="connsiteY433" fmla="*/ 115706 h 740050"/>
                  <a:gd name="connsiteX434" fmla="*/ 1151170 w 1886083"/>
                  <a:gd name="connsiteY434" fmla="*/ 101737 h 740050"/>
                  <a:gd name="connsiteX435" fmla="*/ 1097667 w 1886083"/>
                  <a:gd name="connsiteY435" fmla="*/ 74502 h 740050"/>
                  <a:gd name="connsiteX436" fmla="*/ 1055849 w 1886083"/>
                  <a:gd name="connsiteY436" fmla="*/ 62642 h 740050"/>
                  <a:gd name="connsiteX437" fmla="*/ 1024836 w 1886083"/>
                  <a:gd name="connsiteY437" fmla="*/ 55438 h 740050"/>
                  <a:gd name="connsiteX438" fmla="*/ 971157 w 1886083"/>
                  <a:gd name="connsiteY438" fmla="*/ 46301 h 740050"/>
                  <a:gd name="connsiteX439" fmla="*/ 912647 w 1886083"/>
                  <a:gd name="connsiteY439" fmla="*/ 41733 h 740050"/>
                  <a:gd name="connsiteX440" fmla="*/ 875485 w 1886083"/>
                  <a:gd name="connsiteY440" fmla="*/ 36901 h 740050"/>
                  <a:gd name="connsiteX441" fmla="*/ 864152 w 1886083"/>
                  <a:gd name="connsiteY441" fmla="*/ 37252 h 740050"/>
                  <a:gd name="connsiteX442" fmla="*/ 859671 w 1886083"/>
                  <a:gd name="connsiteY442" fmla="*/ 37516 h 740050"/>
                  <a:gd name="connsiteX443" fmla="*/ 843945 w 1886083"/>
                  <a:gd name="connsiteY443" fmla="*/ 35671 h 740050"/>
                  <a:gd name="connsiteX444" fmla="*/ 819961 w 1886083"/>
                  <a:gd name="connsiteY444" fmla="*/ 37604 h 740050"/>
                  <a:gd name="connsiteX445" fmla="*/ 798173 w 1886083"/>
                  <a:gd name="connsiteY445" fmla="*/ 37428 h 740050"/>
                  <a:gd name="connsiteX446" fmla="*/ 781218 w 1886083"/>
                  <a:gd name="connsiteY446" fmla="*/ 36198 h 740050"/>
                  <a:gd name="connsiteX447" fmla="*/ 770412 w 1886083"/>
                  <a:gd name="connsiteY447" fmla="*/ 35847 h 740050"/>
                  <a:gd name="connsiteX448" fmla="*/ 740014 w 1886083"/>
                  <a:gd name="connsiteY448" fmla="*/ 37428 h 740050"/>
                  <a:gd name="connsiteX449" fmla="*/ 1696039 w 1886083"/>
                  <a:gd name="connsiteY449" fmla="*/ 359676 h 740050"/>
                  <a:gd name="connsiteX450" fmla="*/ 1703067 w 1886083"/>
                  <a:gd name="connsiteY450" fmla="*/ 376895 h 740050"/>
                  <a:gd name="connsiteX451" fmla="*/ 1703067 w 1886083"/>
                  <a:gd name="connsiteY451" fmla="*/ 380848 h 740050"/>
                  <a:gd name="connsiteX452" fmla="*/ 1702892 w 1886083"/>
                  <a:gd name="connsiteY452" fmla="*/ 392445 h 740050"/>
                  <a:gd name="connsiteX453" fmla="*/ 1705615 w 1886083"/>
                  <a:gd name="connsiteY453" fmla="*/ 404481 h 740050"/>
                  <a:gd name="connsiteX454" fmla="*/ 1715630 w 1886083"/>
                  <a:gd name="connsiteY454" fmla="*/ 420383 h 740050"/>
                  <a:gd name="connsiteX455" fmla="*/ 1717388 w 1886083"/>
                  <a:gd name="connsiteY455" fmla="*/ 423809 h 740050"/>
                  <a:gd name="connsiteX456" fmla="*/ 1713258 w 1886083"/>
                  <a:gd name="connsiteY456" fmla="*/ 424863 h 740050"/>
                  <a:gd name="connsiteX457" fmla="*/ 1708163 w 1886083"/>
                  <a:gd name="connsiteY457" fmla="*/ 431101 h 740050"/>
                  <a:gd name="connsiteX458" fmla="*/ 1703155 w 1886083"/>
                  <a:gd name="connsiteY458" fmla="*/ 439447 h 740050"/>
                  <a:gd name="connsiteX459" fmla="*/ 1696303 w 1886083"/>
                  <a:gd name="connsiteY459" fmla="*/ 442434 h 740050"/>
                  <a:gd name="connsiteX460" fmla="*/ 1685409 w 1886083"/>
                  <a:gd name="connsiteY460" fmla="*/ 449550 h 740050"/>
                  <a:gd name="connsiteX461" fmla="*/ 1672143 w 1886083"/>
                  <a:gd name="connsiteY461" fmla="*/ 454031 h 740050"/>
                  <a:gd name="connsiteX462" fmla="*/ 1661512 w 1886083"/>
                  <a:gd name="connsiteY462" fmla="*/ 461850 h 740050"/>
                  <a:gd name="connsiteX463" fmla="*/ 1651936 w 1886083"/>
                  <a:gd name="connsiteY463" fmla="*/ 468527 h 740050"/>
                  <a:gd name="connsiteX464" fmla="*/ 1619782 w 1886083"/>
                  <a:gd name="connsiteY464" fmla="*/ 488294 h 740050"/>
                  <a:gd name="connsiteX465" fmla="*/ 1600893 w 1886083"/>
                  <a:gd name="connsiteY465" fmla="*/ 493301 h 740050"/>
                  <a:gd name="connsiteX466" fmla="*/ 1598697 w 1886083"/>
                  <a:gd name="connsiteY466" fmla="*/ 491632 h 740050"/>
                  <a:gd name="connsiteX467" fmla="*/ 1600103 w 1886083"/>
                  <a:gd name="connsiteY467" fmla="*/ 489260 h 740050"/>
                  <a:gd name="connsiteX468" fmla="*/ 1618903 w 1886083"/>
                  <a:gd name="connsiteY468" fmla="*/ 478893 h 740050"/>
                  <a:gd name="connsiteX469" fmla="*/ 1636825 w 1886083"/>
                  <a:gd name="connsiteY469" fmla="*/ 456491 h 740050"/>
                  <a:gd name="connsiteX470" fmla="*/ 1640691 w 1886083"/>
                  <a:gd name="connsiteY470" fmla="*/ 452098 h 740050"/>
                  <a:gd name="connsiteX471" fmla="*/ 1650970 w 1886083"/>
                  <a:gd name="connsiteY471" fmla="*/ 439183 h 740050"/>
                  <a:gd name="connsiteX472" fmla="*/ 1653166 w 1886083"/>
                  <a:gd name="connsiteY472" fmla="*/ 435406 h 740050"/>
                  <a:gd name="connsiteX473" fmla="*/ 1667047 w 1886083"/>
                  <a:gd name="connsiteY473" fmla="*/ 420383 h 740050"/>
                  <a:gd name="connsiteX474" fmla="*/ 1683652 w 1886083"/>
                  <a:gd name="connsiteY474" fmla="*/ 397365 h 740050"/>
                  <a:gd name="connsiteX475" fmla="*/ 1688220 w 1886083"/>
                  <a:gd name="connsiteY475" fmla="*/ 386120 h 740050"/>
                  <a:gd name="connsiteX476" fmla="*/ 1670473 w 1886083"/>
                  <a:gd name="connsiteY476" fmla="*/ 379882 h 740050"/>
                  <a:gd name="connsiteX477" fmla="*/ 1666520 w 1886083"/>
                  <a:gd name="connsiteY477" fmla="*/ 381288 h 740050"/>
                  <a:gd name="connsiteX478" fmla="*/ 1647456 w 1886083"/>
                  <a:gd name="connsiteY478" fmla="*/ 382078 h 740050"/>
                  <a:gd name="connsiteX479" fmla="*/ 1631203 w 1886083"/>
                  <a:gd name="connsiteY479" fmla="*/ 381288 h 740050"/>
                  <a:gd name="connsiteX480" fmla="*/ 1630500 w 1886083"/>
                  <a:gd name="connsiteY480" fmla="*/ 379443 h 740050"/>
                  <a:gd name="connsiteX481" fmla="*/ 1638056 w 1886083"/>
                  <a:gd name="connsiteY481" fmla="*/ 370833 h 740050"/>
                  <a:gd name="connsiteX482" fmla="*/ 1668892 w 1886083"/>
                  <a:gd name="connsiteY482" fmla="*/ 358446 h 740050"/>
                  <a:gd name="connsiteX483" fmla="*/ 1674515 w 1886083"/>
                  <a:gd name="connsiteY483" fmla="*/ 343950 h 740050"/>
                  <a:gd name="connsiteX484" fmla="*/ 1674954 w 1886083"/>
                  <a:gd name="connsiteY484" fmla="*/ 338503 h 740050"/>
                  <a:gd name="connsiteX485" fmla="*/ 1683125 w 1886083"/>
                  <a:gd name="connsiteY485" fmla="*/ 339909 h 740050"/>
                  <a:gd name="connsiteX486" fmla="*/ 1696039 w 1886083"/>
                  <a:gd name="connsiteY486" fmla="*/ 359676 h 740050"/>
                  <a:gd name="connsiteX487" fmla="*/ 1837396 w 1886083"/>
                  <a:gd name="connsiteY487" fmla="*/ 387701 h 740050"/>
                  <a:gd name="connsiteX488" fmla="*/ 1848114 w 1886083"/>
                  <a:gd name="connsiteY488" fmla="*/ 399386 h 740050"/>
                  <a:gd name="connsiteX489" fmla="*/ 1849432 w 1886083"/>
                  <a:gd name="connsiteY489" fmla="*/ 404218 h 740050"/>
                  <a:gd name="connsiteX490" fmla="*/ 1847587 w 1886083"/>
                  <a:gd name="connsiteY490" fmla="*/ 409313 h 740050"/>
                  <a:gd name="connsiteX491" fmla="*/ 1848202 w 1886083"/>
                  <a:gd name="connsiteY491" fmla="*/ 418889 h 740050"/>
                  <a:gd name="connsiteX492" fmla="*/ 1848114 w 1886083"/>
                  <a:gd name="connsiteY492" fmla="*/ 422930 h 740050"/>
                  <a:gd name="connsiteX493" fmla="*/ 1852506 w 1886083"/>
                  <a:gd name="connsiteY493" fmla="*/ 439535 h 740050"/>
                  <a:gd name="connsiteX494" fmla="*/ 1850310 w 1886083"/>
                  <a:gd name="connsiteY494" fmla="*/ 456315 h 740050"/>
                  <a:gd name="connsiteX495" fmla="*/ 1848377 w 1886083"/>
                  <a:gd name="connsiteY495" fmla="*/ 458248 h 740050"/>
                  <a:gd name="connsiteX496" fmla="*/ 1845742 w 1886083"/>
                  <a:gd name="connsiteY496" fmla="*/ 455876 h 740050"/>
                  <a:gd name="connsiteX497" fmla="*/ 1845566 w 1886083"/>
                  <a:gd name="connsiteY497" fmla="*/ 446563 h 740050"/>
                  <a:gd name="connsiteX498" fmla="*/ 1842930 w 1886083"/>
                  <a:gd name="connsiteY498" fmla="*/ 428817 h 740050"/>
                  <a:gd name="connsiteX499" fmla="*/ 1834936 w 1886083"/>
                  <a:gd name="connsiteY499" fmla="*/ 412652 h 740050"/>
                  <a:gd name="connsiteX500" fmla="*/ 1834145 w 1886083"/>
                  <a:gd name="connsiteY500" fmla="*/ 411949 h 740050"/>
                  <a:gd name="connsiteX501" fmla="*/ 1820089 w 1886083"/>
                  <a:gd name="connsiteY501" fmla="*/ 391127 h 740050"/>
                  <a:gd name="connsiteX502" fmla="*/ 1807438 w 1886083"/>
                  <a:gd name="connsiteY502" fmla="*/ 369779 h 740050"/>
                  <a:gd name="connsiteX503" fmla="*/ 1804714 w 1886083"/>
                  <a:gd name="connsiteY503" fmla="*/ 365650 h 740050"/>
                  <a:gd name="connsiteX504" fmla="*/ 1788812 w 1886083"/>
                  <a:gd name="connsiteY504" fmla="*/ 347728 h 740050"/>
                  <a:gd name="connsiteX505" fmla="*/ 1770539 w 1886083"/>
                  <a:gd name="connsiteY505" fmla="*/ 323480 h 740050"/>
                  <a:gd name="connsiteX506" fmla="*/ 1768079 w 1886083"/>
                  <a:gd name="connsiteY506" fmla="*/ 321284 h 740050"/>
                  <a:gd name="connsiteX507" fmla="*/ 1752880 w 1886083"/>
                  <a:gd name="connsiteY507" fmla="*/ 309072 h 740050"/>
                  <a:gd name="connsiteX508" fmla="*/ 1733728 w 1886083"/>
                  <a:gd name="connsiteY508" fmla="*/ 296948 h 740050"/>
                  <a:gd name="connsiteX509" fmla="*/ 1681982 w 1886083"/>
                  <a:gd name="connsiteY509" fmla="*/ 268483 h 740050"/>
                  <a:gd name="connsiteX510" fmla="*/ 1650443 w 1886083"/>
                  <a:gd name="connsiteY510" fmla="*/ 257150 h 740050"/>
                  <a:gd name="connsiteX511" fmla="*/ 1641306 w 1886083"/>
                  <a:gd name="connsiteY511" fmla="*/ 254075 h 740050"/>
                  <a:gd name="connsiteX512" fmla="*/ 1614686 w 1886083"/>
                  <a:gd name="connsiteY512" fmla="*/ 233078 h 740050"/>
                  <a:gd name="connsiteX513" fmla="*/ 1613281 w 1886083"/>
                  <a:gd name="connsiteY513" fmla="*/ 230882 h 740050"/>
                  <a:gd name="connsiteX514" fmla="*/ 1617322 w 1886083"/>
                  <a:gd name="connsiteY514" fmla="*/ 231321 h 740050"/>
                  <a:gd name="connsiteX515" fmla="*/ 1632257 w 1886083"/>
                  <a:gd name="connsiteY515" fmla="*/ 239668 h 740050"/>
                  <a:gd name="connsiteX516" fmla="*/ 1662655 w 1886083"/>
                  <a:gd name="connsiteY516" fmla="*/ 250825 h 740050"/>
                  <a:gd name="connsiteX517" fmla="*/ 1701222 w 1886083"/>
                  <a:gd name="connsiteY517" fmla="*/ 266814 h 740050"/>
                  <a:gd name="connsiteX518" fmla="*/ 1719672 w 1886083"/>
                  <a:gd name="connsiteY518" fmla="*/ 275248 h 740050"/>
                  <a:gd name="connsiteX519" fmla="*/ 1742953 w 1886083"/>
                  <a:gd name="connsiteY519" fmla="*/ 288690 h 740050"/>
                  <a:gd name="connsiteX520" fmla="*/ 1770275 w 1886083"/>
                  <a:gd name="connsiteY520" fmla="*/ 308545 h 740050"/>
                  <a:gd name="connsiteX521" fmla="*/ 1788549 w 1886083"/>
                  <a:gd name="connsiteY521" fmla="*/ 324534 h 740050"/>
                  <a:gd name="connsiteX522" fmla="*/ 1795577 w 1886083"/>
                  <a:gd name="connsiteY522" fmla="*/ 329805 h 740050"/>
                  <a:gd name="connsiteX523" fmla="*/ 1811215 w 1886083"/>
                  <a:gd name="connsiteY523" fmla="*/ 342984 h 740050"/>
                  <a:gd name="connsiteX524" fmla="*/ 1821846 w 1886083"/>
                  <a:gd name="connsiteY524" fmla="*/ 358797 h 740050"/>
                  <a:gd name="connsiteX525" fmla="*/ 1835990 w 1886083"/>
                  <a:gd name="connsiteY525" fmla="*/ 380585 h 740050"/>
                  <a:gd name="connsiteX526" fmla="*/ 1837396 w 1886083"/>
                  <a:gd name="connsiteY526" fmla="*/ 387701 h 740050"/>
                  <a:gd name="connsiteX527" fmla="*/ 1082029 w 1886083"/>
                  <a:gd name="connsiteY527" fmla="*/ 155504 h 740050"/>
                  <a:gd name="connsiteX528" fmla="*/ 1060944 w 1886083"/>
                  <a:gd name="connsiteY528" fmla="*/ 145137 h 740050"/>
                  <a:gd name="connsiteX529" fmla="*/ 1045482 w 1886083"/>
                  <a:gd name="connsiteY529" fmla="*/ 140129 h 740050"/>
                  <a:gd name="connsiteX530" fmla="*/ 1006738 w 1886083"/>
                  <a:gd name="connsiteY530" fmla="*/ 124403 h 740050"/>
                  <a:gd name="connsiteX531" fmla="*/ 1004893 w 1886083"/>
                  <a:gd name="connsiteY531" fmla="*/ 122383 h 740050"/>
                  <a:gd name="connsiteX532" fmla="*/ 1007968 w 1886083"/>
                  <a:gd name="connsiteY532" fmla="*/ 120450 h 740050"/>
                  <a:gd name="connsiteX533" fmla="*/ 1011219 w 1886083"/>
                  <a:gd name="connsiteY533" fmla="*/ 120889 h 740050"/>
                  <a:gd name="connsiteX534" fmla="*/ 1036960 w 1886083"/>
                  <a:gd name="connsiteY534" fmla="*/ 126073 h 740050"/>
                  <a:gd name="connsiteX535" fmla="*/ 1083786 w 1886083"/>
                  <a:gd name="connsiteY535" fmla="*/ 132837 h 740050"/>
                  <a:gd name="connsiteX536" fmla="*/ 1122705 w 1886083"/>
                  <a:gd name="connsiteY536" fmla="*/ 145752 h 740050"/>
                  <a:gd name="connsiteX537" fmla="*/ 1125692 w 1886083"/>
                  <a:gd name="connsiteY537" fmla="*/ 148563 h 740050"/>
                  <a:gd name="connsiteX538" fmla="*/ 1121387 w 1886083"/>
                  <a:gd name="connsiteY538" fmla="*/ 149442 h 740050"/>
                  <a:gd name="connsiteX539" fmla="*/ 1098106 w 1886083"/>
                  <a:gd name="connsiteY539" fmla="*/ 155504 h 740050"/>
                  <a:gd name="connsiteX540" fmla="*/ 1082029 w 1886083"/>
                  <a:gd name="connsiteY540" fmla="*/ 155504 h 740050"/>
                  <a:gd name="connsiteX541" fmla="*/ 177135 w 1886083"/>
                  <a:gd name="connsiteY541" fmla="*/ 545223 h 740050"/>
                  <a:gd name="connsiteX542" fmla="*/ 175905 w 1886083"/>
                  <a:gd name="connsiteY542" fmla="*/ 542587 h 740050"/>
                  <a:gd name="connsiteX543" fmla="*/ 150603 w 1886083"/>
                  <a:gd name="connsiteY543" fmla="*/ 524489 h 740050"/>
                  <a:gd name="connsiteX544" fmla="*/ 143311 w 1886083"/>
                  <a:gd name="connsiteY544" fmla="*/ 519833 h 740050"/>
                  <a:gd name="connsiteX545" fmla="*/ 114407 w 1886083"/>
                  <a:gd name="connsiteY545" fmla="*/ 484692 h 740050"/>
                  <a:gd name="connsiteX546" fmla="*/ 111596 w 1886083"/>
                  <a:gd name="connsiteY546" fmla="*/ 459038 h 740050"/>
                  <a:gd name="connsiteX547" fmla="*/ 111772 w 1886083"/>
                  <a:gd name="connsiteY547" fmla="*/ 453943 h 740050"/>
                  <a:gd name="connsiteX548" fmla="*/ 114320 w 1886083"/>
                  <a:gd name="connsiteY548" fmla="*/ 444542 h 740050"/>
                  <a:gd name="connsiteX549" fmla="*/ 117307 w 1886083"/>
                  <a:gd name="connsiteY549" fmla="*/ 443664 h 740050"/>
                  <a:gd name="connsiteX550" fmla="*/ 118449 w 1886083"/>
                  <a:gd name="connsiteY550" fmla="*/ 444806 h 740050"/>
                  <a:gd name="connsiteX551" fmla="*/ 118712 w 1886083"/>
                  <a:gd name="connsiteY551" fmla="*/ 459741 h 740050"/>
                  <a:gd name="connsiteX552" fmla="*/ 121436 w 1886083"/>
                  <a:gd name="connsiteY552" fmla="*/ 479948 h 740050"/>
                  <a:gd name="connsiteX553" fmla="*/ 123808 w 1886083"/>
                  <a:gd name="connsiteY553" fmla="*/ 482056 h 740050"/>
                  <a:gd name="connsiteX554" fmla="*/ 130748 w 1886083"/>
                  <a:gd name="connsiteY554" fmla="*/ 488733 h 740050"/>
                  <a:gd name="connsiteX555" fmla="*/ 138479 w 1886083"/>
                  <a:gd name="connsiteY555" fmla="*/ 495322 h 740050"/>
                  <a:gd name="connsiteX556" fmla="*/ 144893 w 1886083"/>
                  <a:gd name="connsiteY556" fmla="*/ 498836 h 740050"/>
                  <a:gd name="connsiteX557" fmla="*/ 176257 w 1886083"/>
                  <a:gd name="connsiteY557" fmla="*/ 527740 h 740050"/>
                  <a:gd name="connsiteX558" fmla="*/ 189347 w 1886083"/>
                  <a:gd name="connsiteY558" fmla="*/ 537404 h 740050"/>
                  <a:gd name="connsiteX559" fmla="*/ 192158 w 1886083"/>
                  <a:gd name="connsiteY559" fmla="*/ 544344 h 740050"/>
                  <a:gd name="connsiteX560" fmla="*/ 185393 w 1886083"/>
                  <a:gd name="connsiteY560" fmla="*/ 545047 h 740050"/>
                  <a:gd name="connsiteX561" fmla="*/ 177135 w 1886083"/>
                  <a:gd name="connsiteY561" fmla="*/ 545223 h 740050"/>
                  <a:gd name="connsiteX562" fmla="*/ 1381347 w 1886083"/>
                  <a:gd name="connsiteY562" fmla="*/ 698616 h 740050"/>
                  <a:gd name="connsiteX563" fmla="*/ 1378799 w 1886083"/>
                  <a:gd name="connsiteY563" fmla="*/ 700636 h 740050"/>
                  <a:gd name="connsiteX564" fmla="*/ 1336278 w 1886083"/>
                  <a:gd name="connsiteY564" fmla="*/ 700636 h 740050"/>
                  <a:gd name="connsiteX565" fmla="*/ 1327844 w 1886083"/>
                  <a:gd name="connsiteY565" fmla="*/ 698528 h 740050"/>
                  <a:gd name="connsiteX566" fmla="*/ 1326262 w 1886083"/>
                  <a:gd name="connsiteY566" fmla="*/ 695014 h 740050"/>
                  <a:gd name="connsiteX567" fmla="*/ 1328019 w 1886083"/>
                  <a:gd name="connsiteY567" fmla="*/ 689479 h 740050"/>
                  <a:gd name="connsiteX568" fmla="*/ 1330831 w 1886083"/>
                  <a:gd name="connsiteY568" fmla="*/ 686316 h 740050"/>
                  <a:gd name="connsiteX569" fmla="*/ 1379941 w 1886083"/>
                  <a:gd name="connsiteY569" fmla="*/ 683944 h 740050"/>
                  <a:gd name="connsiteX570" fmla="*/ 1387584 w 1886083"/>
                  <a:gd name="connsiteY570" fmla="*/ 682802 h 740050"/>
                  <a:gd name="connsiteX571" fmla="*/ 1408669 w 1886083"/>
                  <a:gd name="connsiteY571" fmla="*/ 680079 h 740050"/>
                  <a:gd name="connsiteX572" fmla="*/ 1415346 w 1886083"/>
                  <a:gd name="connsiteY572" fmla="*/ 682890 h 740050"/>
                  <a:gd name="connsiteX573" fmla="*/ 1427382 w 1886083"/>
                  <a:gd name="connsiteY573" fmla="*/ 692378 h 740050"/>
                  <a:gd name="connsiteX574" fmla="*/ 1429930 w 1886083"/>
                  <a:gd name="connsiteY574" fmla="*/ 693608 h 740050"/>
                  <a:gd name="connsiteX575" fmla="*/ 1426767 w 1886083"/>
                  <a:gd name="connsiteY575" fmla="*/ 694486 h 740050"/>
                  <a:gd name="connsiteX576" fmla="*/ 1381347 w 1886083"/>
                  <a:gd name="connsiteY576" fmla="*/ 698616 h 740050"/>
                  <a:gd name="connsiteX577" fmla="*/ 1794611 w 1886083"/>
                  <a:gd name="connsiteY577" fmla="*/ 487152 h 740050"/>
                  <a:gd name="connsiteX578" fmla="*/ 1805329 w 1886083"/>
                  <a:gd name="connsiteY578" fmla="*/ 466155 h 740050"/>
                  <a:gd name="connsiteX579" fmla="*/ 1806296 w 1886083"/>
                  <a:gd name="connsiteY579" fmla="*/ 462377 h 740050"/>
                  <a:gd name="connsiteX580" fmla="*/ 1808755 w 1886083"/>
                  <a:gd name="connsiteY580" fmla="*/ 466330 h 740050"/>
                  <a:gd name="connsiteX581" fmla="*/ 1809985 w 1886083"/>
                  <a:gd name="connsiteY581" fmla="*/ 471074 h 740050"/>
                  <a:gd name="connsiteX582" fmla="*/ 1809810 w 1886083"/>
                  <a:gd name="connsiteY582" fmla="*/ 483901 h 740050"/>
                  <a:gd name="connsiteX583" fmla="*/ 1809985 w 1886083"/>
                  <a:gd name="connsiteY583" fmla="*/ 498309 h 740050"/>
                  <a:gd name="connsiteX584" fmla="*/ 1808492 w 1886083"/>
                  <a:gd name="connsiteY584" fmla="*/ 503932 h 740050"/>
                  <a:gd name="connsiteX585" fmla="*/ 1783454 w 1886083"/>
                  <a:gd name="connsiteY585" fmla="*/ 532133 h 740050"/>
                  <a:gd name="connsiteX586" fmla="*/ 1780203 w 1886083"/>
                  <a:gd name="connsiteY586" fmla="*/ 535032 h 740050"/>
                  <a:gd name="connsiteX587" fmla="*/ 1763511 w 1886083"/>
                  <a:gd name="connsiteY587" fmla="*/ 546980 h 740050"/>
                  <a:gd name="connsiteX588" fmla="*/ 1753408 w 1886083"/>
                  <a:gd name="connsiteY588" fmla="*/ 546541 h 740050"/>
                  <a:gd name="connsiteX589" fmla="*/ 1758679 w 1886083"/>
                  <a:gd name="connsiteY589" fmla="*/ 539512 h 740050"/>
                  <a:gd name="connsiteX590" fmla="*/ 1768870 w 1886083"/>
                  <a:gd name="connsiteY590" fmla="*/ 528794 h 740050"/>
                  <a:gd name="connsiteX591" fmla="*/ 1778709 w 1886083"/>
                  <a:gd name="connsiteY591" fmla="*/ 514562 h 740050"/>
                  <a:gd name="connsiteX592" fmla="*/ 1789955 w 1886083"/>
                  <a:gd name="connsiteY592" fmla="*/ 497255 h 740050"/>
                  <a:gd name="connsiteX593" fmla="*/ 1794611 w 1886083"/>
                  <a:gd name="connsiteY593" fmla="*/ 487152 h 740050"/>
                  <a:gd name="connsiteX594" fmla="*/ 721038 w 1886083"/>
                  <a:gd name="connsiteY594" fmla="*/ 393939 h 740050"/>
                  <a:gd name="connsiteX595" fmla="*/ 741683 w 1886083"/>
                  <a:gd name="connsiteY595" fmla="*/ 384626 h 740050"/>
                  <a:gd name="connsiteX596" fmla="*/ 751962 w 1886083"/>
                  <a:gd name="connsiteY596" fmla="*/ 381551 h 740050"/>
                  <a:gd name="connsiteX597" fmla="*/ 762329 w 1886083"/>
                  <a:gd name="connsiteY597" fmla="*/ 386823 h 740050"/>
                  <a:gd name="connsiteX598" fmla="*/ 758551 w 1886083"/>
                  <a:gd name="connsiteY598" fmla="*/ 392357 h 740050"/>
                  <a:gd name="connsiteX599" fmla="*/ 746252 w 1886083"/>
                  <a:gd name="connsiteY599" fmla="*/ 408435 h 740050"/>
                  <a:gd name="connsiteX600" fmla="*/ 729472 w 1886083"/>
                  <a:gd name="connsiteY600" fmla="*/ 418977 h 740050"/>
                  <a:gd name="connsiteX601" fmla="*/ 701974 w 1886083"/>
                  <a:gd name="connsiteY601" fmla="*/ 420910 h 740050"/>
                  <a:gd name="connsiteX602" fmla="*/ 698987 w 1886083"/>
                  <a:gd name="connsiteY602" fmla="*/ 420119 h 740050"/>
                  <a:gd name="connsiteX603" fmla="*/ 699250 w 1886083"/>
                  <a:gd name="connsiteY603" fmla="*/ 417396 h 740050"/>
                  <a:gd name="connsiteX604" fmla="*/ 721038 w 1886083"/>
                  <a:gd name="connsiteY604" fmla="*/ 393939 h 740050"/>
                  <a:gd name="connsiteX605" fmla="*/ 1216269 w 1886083"/>
                  <a:gd name="connsiteY605" fmla="*/ 401143 h 740050"/>
                  <a:gd name="connsiteX606" fmla="*/ 1227778 w 1886083"/>
                  <a:gd name="connsiteY606" fmla="*/ 398068 h 740050"/>
                  <a:gd name="connsiteX607" fmla="*/ 1244558 w 1886083"/>
                  <a:gd name="connsiteY607" fmla="*/ 396047 h 740050"/>
                  <a:gd name="connsiteX608" fmla="*/ 1246755 w 1886083"/>
                  <a:gd name="connsiteY608" fmla="*/ 399298 h 740050"/>
                  <a:gd name="connsiteX609" fmla="*/ 1229887 w 1886083"/>
                  <a:gd name="connsiteY609" fmla="*/ 408786 h 740050"/>
                  <a:gd name="connsiteX610" fmla="*/ 1184994 w 1886083"/>
                  <a:gd name="connsiteY610" fmla="*/ 418626 h 740050"/>
                  <a:gd name="connsiteX611" fmla="*/ 1161888 w 1886083"/>
                  <a:gd name="connsiteY611" fmla="*/ 424688 h 740050"/>
                  <a:gd name="connsiteX612" fmla="*/ 1138343 w 1886083"/>
                  <a:gd name="connsiteY612" fmla="*/ 427499 h 740050"/>
                  <a:gd name="connsiteX613" fmla="*/ 1135883 w 1886083"/>
                  <a:gd name="connsiteY613" fmla="*/ 428202 h 740050"/>
                  <a:gd name="connsiteX614" fmla="*/ 1141594 w 1886083"/>
                  <a:gd name="connsiteY614" fmla="*/ 414409 h 740050"/>
                  <a:gd name="connsiteX615" fmla="*/ 1161888 w 1886083"/>
                  <a:gd name="connsiteY615" fmla="*/ 412212 h 740050"/>
                  <a:gd name="connsiteX616" fmla="*/ 1216269 w 1886083"/>
                  <a:gd name="connsiteY616" fmla="*/ 401143 h 740050"/>
                  <a:gd name="connsiteX617" fmla="*/ 1169971 w 1886083"/>
                  <a:gd name="connsiteY617" fmla="*/ 706874 h 740050"/>
                  <a:gd name="connsiteX618" fmla="*/ 1147217 w 1886083"/>
                  <a:gd name="connsiteY618" fmla="*/ 704678 h 740050"/>
                  <a:gd name="connsiteX619" fmla="*/ 1117961 w 1886083"/>
                  <a:gd name="connsiteY619" fmla="*/ 698879 h 740050"/>
                  <a:gd name="connsiteX620" fmla="*/ 1079130 w 1886083"/>
                  <a:gd name="connsiteY620" fmla="*/ 690797 h 740050"/>
                  <a:gd name="connsiteX621" fmla="*/ 1058572 w 1886083"/>
                  <a:gd name="connsiteY621" fmla="*/ 681923 h 740050"/>
                  <a:gd name="connsiteX622" fmla="*/ 1057518 w 1886083"/>
                  <a:gd name="connsiteY622" fmla="*/ 678585 h 740050"/>
                  <a:gd name="connsiteX623" fmla="*/ 1061471 w 1886083"/>
                  <a:gd name="connsiteY623" fmla="*/ 678761 h 740050"/>
                  <a:gd name="connsiteX624" fmla="*/ 1087652 w 1886083"/>
                  <a:gd name="connsiteY624" fmla="*/ 686316 h 740050"/>
                  <a:gd name="connsiteX625" fmla="*/ 1096173 w 1886083"/>
                  <a:gd name="connsiteY625" fmla="*/ 688249 h 740050"/>
                  <a:gd name="connsiteX626" fmla="*/ 1103465 w 1886083"/>
                  <a:gd name="connsiteY626" fmla="*/ 690182 h 740050"/>
                  <a:gd name="connsiteX627" fmla="*/ 1133599 w 1886083"/>
                  <a:gd name="connsiteY627" fmla="*/ 694486 h 740050"/>
                  <a:gd name="connsiteX628" fmla="*/ 1135444 w 1886083"/>
                  <a:gd name="connsiteY628" fmla="*/ 695453 h 740050"/>
                  <a:gd name="connsiteX629" fmla="*/ 1156705 w 1886083"/>
                  <a:gd name="connsiteY629" fmla="*/ 700636 h 740050"/>
                  <a:gd name="connsiteX630" fmla="*/ 1168214 w 1886083"/>
                  <a:gd name="connsiteY630" fmla="*/ 701427 h 740050"/>
                  <a:gd name="connsiteX631" fmla="*/ 1192725 w 1886083"/>
                  <a:gd name="connsiteY631" fmla="*/ 704853 h 740050"/>
                  <a:gd name="connsiteX632" fmla="*/ 1227163 w 1886083"/>
                  <a:gd name="connsiteY632" fmla="*/ 707401 h 740050"/>
                  <a:gd name="connsiteX633" fmla="*/ 1255716 w 1886083"/>
                  <a:gd name="connsiteY633" fmla="*/ 710739 h 740050"/>
                  <a:gd name="connsiteX634" fmla="*/ 1265028 w 1886083"/>
                  <a:gd name="connsiteY634" fmla="*/ 710915 h 740050"/>
                  <a:gd name="connsiteX635" fmla="*/ 1270827 w 1886083"/>
                  <a:gd name="connsiteY635" fmla="*/ 711091 h 740050"/>
                  <a:gd name="connsiteX636" fmla="*/ 1275571 w 1886083"/>
                  <a:gd name="connsiteY636" fmla="*/ 716011 h 740050"/>
                  <a:gd name="connsiteX637" fmla="*/ 1269948 w 1886083"/>
                  <a:gd name="connsiteY637" fmla="*/ 715396 h 740050"/>
                  <a:gd name="connsiteX638" fmla="*/ 1263008 w 1886083"/>
                  <a:gd name="connsiteY638" fmla="*/ 715220 h 740050"/>
                  <a:gd name="connsiteX639" fmla="*/ 1240342 w 1886083"/>
                  <a:gd name="connsiteY639" fmla="*/ 713902 h 740050"/>
                  <a:gd name="connsiteX640" fmla="*/ 1198874 w 1886083"/>
                  <a:gd name="connsiteY640" fmla="*/ 711179 h 740050"/>
                  <a:gd name="connsiteX641" fmla="*/ 1169971 w 1886083"/>
                  <a:gd name="connsiteY641" fmla="*/ 706874 h 740050"/>
                  <a:gd name="connsiteX642" fmla="*/ 928900 w 1886083"/>
                  <a:gd name="connsiteY642" fmla="*/ 434351 h 740050"/>
                  <a:gd name="connsiteX643" fmla="*/ 925825 w 1886083"/>
                  <a:gd name="connsiteY643" fmla="*/ 435406 h 740050"/>
                  <a:gd name="connsiteX644" fmla="*/ 925210 w 1886083"/>
                  <a:gd name="connsiteY644" fmla="*/ 433561 h 740050"/>
                  <a:gd name="connsiteX645" fmla="*/ 931360 w 1886083"/>
                  <a:gd name="connsiteY645" fmla="*/ 422315 h 740050"/>
                  <a:gd name="connsiteX646" fmla="*/ 942781 w 1886083"/>
                  <a:gd name="connsiteY646" fmla="*/ 405711 h 740050"/>
                  <a:gd name="connsiteX647" fmla="*/ 966238 w 1886083"/>
                  <a:gd name="connsiteY647" fmla="*/ 395257 h 740050"/>
                  <a:gd name="connsiteX648" fmla="*/ 971772 w 1886083"/>
                  <a:gd name="connsiteY648" fmla="*/ 397541 h 740050"/>
                  <a:gd name="connsiteX649" fmla="*/ 966941 w 1886083"/>
                  <a:gd name="connsiteY649" fmla="*/ 424073 h 740050"/>
                  <a:gd name="connsiteX650" fmla="*/ 964568 w 1886083"/>
                  <a:gd name="connsiteY650" fmla="*/ 431452 h 740050"/>
                  <a:gd name="connsiteX651" fmla="*/ 961845 w 1886083"/>
                  <a:gd name="connsiteY651" fmla="*/ 436723 h 740050"/>
                  <a:gd name="connsiteX652" fmla="*/ 956837 w 1886083"/>
                  <a:gd name="connsiteY652" fmla="*/ 433736 h 740050"/>
                  <a:gd name="connsiteX653" fmla="*/ 945943 w 1886083"/>
                  <a:gd name="connsiteY653" fmla="*/ 428992 h 740050"/>
                  <a:gd name="connsiteX654" fmla="*/ 928900 w 1886083"/>
                  <a:gd name="connsiteY654" fmla="*/ 434351 h 740050"/>
                  <a:gd name="connsiteX655" fmla="*/ 481109 w 1886083"/>
                  <a:gd name="connsiteY655" fmla="*/ 228071 h 740050"/>
                  <a:gd name="connsiteX656" fmla="*/ 473817 w 1886083"/>
                  <a:gd name="connsiteY656" fmla="*/ 225962 h 740050"/>
                  <a:gd name="connsiteX657" fmla="*/ 466086 w 1886083"/>
                  <a:gd name="connsiteY657" fmla="*/ 223239 h 740050"/>
                  <a:gd name="connsiteX658" fmla="*/ 475486 w 1886083"/>
                  <a:gd name="connsiteY658" fmla="*/ 222009 h 740050"/>
                  <a:gd name="connsiteX659" fmla="*/ 480406 w 1886083"/>
                  <a:gd name="connsiteY659" fmla="*/ 223942 h 740050"/>
                  <a:gd name="connsiteX660" fmla="*/ 527496 w 1886083"/>
                  <a:gd name="connsiteY660" fmla="*/ 226665 h 740050"/>
                  <a:gd name="connsiteX661" fmla="*/ 562286 w 1886083"/>
                  <a:gd name="connsiteY661" fmla="*/ 217792 h 740050"/>
                  <a:gd name="connsiteX662" fmla="*/ 568172 w 1886083"/>
                  <a:gd name="connsiteY662" fmla="*/ 217880 h 740050"/>
                  <a:gd name="connsiteX663" fmla="*/ 572477 w 1886083"/>
                  <a:gd name="connsiteY663" fmla="*/ 220955 h 740050"/>
                  <a:gd name="connsiteX664" fmla="*/ 568260 w 1886083"/>
                  <a:gd name="connsiteY664" fmla="*/ 222009 h 740050"/>
                  <a:gd name="connsiteX665" fmla="*/ 541465 w 1886083"/>
                  <a:gd name="connsiteY665" fmla="*/ 239668 h 740050"/>
                  <a:gd name="connsiteX666" fmla="*/ 539620 w 1886083"/>
                  <a:gd name="connsiteY666" fmla="*/ 240634 h 740050"/>
                  <a:gd name="connsiteX667" fmla="*/ 527408 w 1886083"/>
                  <a:gd name="connsiteY667" fmla="*/ 244763 h 740050"/>
                  <a:gd name="connsiteX668" fmla="*/ 508695 w 1886083"/>
                  <a:gd name="connsiteY668" fmla="*/ 243182 h 740050"/>
                  <a:gd name="connsiteX669" fmla="*/ 481109 w 1886083"/>
                  <a:gd name="connsiteY669" fmla="*/ 228071 h 740050"/>
                  <a:gd name="connsiteX670" fmla="*/ 281593 w 1886083"/>
                  <a:gd name="connsiteY670" fmla="*/ 541094 h 740050"/>
                  <a:gd name="connsiteX671" fmla="*/ 254359 w 1886083"/>
                  <a:gd name="connsiteY671" fmla="*/ 528531 h 740050"/>
                  <a:gd name="connsiteX672" fmla="*/ 252074 w 1886083"/>
                  <a:gd name="connsiteY672" fmla="*/ 526071 h 740050"/>
                  <a:gd name="connsiteX673" fmla="*/ 248297 w 1886083"/>
                  <a:gd name="connsiteY673" fmla="*/ 522293 h 740050"/>
                  <a:gd name="connsiteX674" fmla="*/ 242674 w 1886083"/>
                  <a:gd name="connsiteY674" fmla="*/ 519394 h 740050"/>
                  <a:gd name="connsiteX675" fmla="*/ 225894 w 1886083"/>
                  <a:gd name="connsiteY675" fmla="*/ 502702 h 740050"/>
                  <a:gd name="connsiteX676" fmla="*/ 223522 w 1886083"/>
                  <a:gd name="connsiteY676" fmla="*/ 498485 h 740050"/>
                  <a:gd name="connsiteX677" fmla="*/ 228969 w 1886083"/>
                  <a:gd name="connsiteY677" fmla="*/ 497606 h 740050"/>
                  <a:gd name="connsiteX678" fmla="*/ 253919 w 1886083"/>
                  <a:gd name="connsiteY678" fmla="*/ 502614 h 740050"/>
                  <a:gd name="connsiteX679" fmla="*/ 265780 w 1886083"/>
                  <a:gd name="connsiteY679" fmla="*/ 509994 h 740050"/>
                  <a:gd name="connsiteX680" fmla="*/ 288534 w 1886083"/>
                  <a:gd name="connsiteY680" fmla="*/ 534944 h 740050"/>
                  <a:gd name="connsiteX681" fmla="*/ 289764 w 1886083"/>
                  <a:gd name="connsiteY681" fmla="*/ 539249 h 740050"/>
                  <a:gd name="connsiteX682" fmla="*/ 281593 w 1886083"/>
                  <a:gd name="connsiteY682" fmla="*/ 541094 h 740050"/>
                  <a:gd name="connsiteX683" fmla="*/ 319634 w 1886083"/>
                  <a:gd name="connsiteY683" fmla="*/ 532748 h 740050"/>
                  <a:gd name="connsiteX684" fmla="*/ 301272 w 1886083"/>
                  <a:gd name="connsiteY684" fmla="*/ 514562 h 740050"/>
                  <a:gd name="connsiteX685" fmla="*/ 300218 w 1886083"/>
                  <a:gd name="connsiteY685" fmla="*/ 512366 h 740050"/>
                  <a:gd name="connsiteX686" fmla="*/ 302415 w 1886083"/>
                  <a:gd name="connsiteY686" fmla="*/ 512014 h 740050"/>
                  <a:gd name="connsiteX687" fmla="*/ 315241 w 1886083"/>
                  <a:gd name="connsiteY687" fmla="*/ 513332 h 740050"/>
                  <a:gd name="connsiteX688" fmla="*/ 335272 w 1886083"/>
                  <a:gd name="connsiteY688" fmla="*/ 512190 h 740050"/>
                  <a:gd name="connsiteX689" fmla="*/ 340104 w 1886083"/>
                  <a:gd name="connsiteY689" fmla="*/ 514123 h 740050"/>
                  <a:gd name="connsiteX690" fmla="*/ 339489 w 1886083"/>
                  <a:gd name="connsiteY690" fmla="*/ 516231 h 740050"/>
                  <a:gd name="connsiteX691" fmla="*/ 339313 w 1886083"/>
                  <a:gd name="connsiteY691" fmla="*/ 518340 h 740050"/>
                  <a:gd name="connsiteX692" fmla="*/ 343969 w 1886083"/>
                  <a:gd name="connsiteY692" fmla="*/ 520887 h 740050"/>
                  <a:gd name="connsiteX693" fmla="*/ 377793 w 1886083"/>
                  <a:gd name="connsiteY693" fmla="*/ 539073 h 740050"/>
                  <a:gd name="connsiteX694" fmla="*/ 379902 w 1886083"/>
                  <a:gd name="connsiteY694" fmla="*/ 540391 h 740050"/>
                  <a:gd name="connsiteX695" fmla="*/ 377881 w 1886083"/>
                  <a:gd name="connsiteY695" fmla="*/ 541006 h 740050"/>
                  <a:gd name="connsiteX696" fmla="*/ 348099 w 1886083"/>
                  <a:gd name="connsiteY696" fmla="*/ 538897 h 740050"/>
                  <a:gd name="connsiteX697" fmla="*/ 340719 w 1886083"/>
                  <a:gd name="connsiteY697" fmla="*/ 537053 h 740050"/>
                  <a:gd name="connsiteX698" fmla="*/ 319634 w 1886083"/>
                  <a:gd name="connsiteY698" fmla="*/ 532748 h 740050"/>
                  <a:gd name="connsiteX699" fmla="*/ 590399 w 1886083"/>
                  <a:gd name="connsiteY699" fmla="*/ 271646 h 740050"/>
                  <a:gd name="connsiteX700" fmla="*/ 568084 w 1886083"/>
                  <a:gd name="connsiteY700" fmla="*/ 289129 h 740050"/>
                  <a:gd name="connsiteX701" fmla="*/ 567733 w 1886083"/>
                  <a:gd name="connsiteY701" fmla="*/ 292116 h 740050"/>
                  <a:gd name="connsiteX702" fmla="*/ 565361 w 1886083"/>
                  <a:gd name="connsiteY702" fmla="*/ 297387 h 740050"/>
                  <a:gd name="connsiteX703" fmla="*/ 563780 w 1886083"/>
                  <a:gd name="connsiteY703" fmla="*/ 304591 h 740050"/>
                  <a:gd name="connsiteX704" fmla="*/ 561056 w 1886083"/>
                  <a:gd name="connsiteY704" fmla="*/ 308018 h 740050"/>
                  <a:gd name="connsiteX705" fmla="*/ 553501 w 1886083"/>
                  <a:gd name="connsiteY705" fmla="*/ 308633 h 740050"/>
                  <a:gd name="connsiteX706" fmla="*/ 555258 w 1886083"/>
                  <a:gd name="connsiteY706" fmla="*/ 315749 h 740050"/>
                  <a:gd name="connsiteX707" fmla="*/ 555697 w 1886083"/>
                  <a:gd name="connsiteY707" fmla="*/ 318472 h 740050"/>
                  <a:gd name="connsiteX708" fmla="*/ 553237 w 1886083"/>
                  <a:gd name="connsiteY708" fmla="*/ 317857 h 740050"/>
                  <a:gd name="connsiteX709" fmla="*/ 545770 w 1886083"/>
                  <a:gd name="connsiteY709" fmla="*/ 319790 h 740050"/>
                  <a:gd name="connsiteX710" fmla="*/ 527320 w 1886083"/>
                  <a:gd name="connsiteY710" fmla="*/ 336746 h 740050"/>
                  <a:gd name="connsiteX711" fmla="*/ 520995 w 1886083"/>
                  <a:gd name="connsiteY711" fmla="*/ 337537 h 740050"/>
                  <a:gd name="connsiteX712" fmla="*/ 523015 w 1886083"/>
                  <a:gd name="connsiteY712" fmla="*/ 332617 h 740050"/>
                  <a:gd name="connsiteX713" fmla="*/ 542255 w 1886083"/>
                  <a:gd name="connsiteY713" fmla="*/ 309511 h 740050"/>
                  <a:gd name="connsiteX714" fmla="*/ 546472 w 1886083"/>
                  <a:gd name="connsiteY714" fmla="*/ 299672 h 740050"/>
                  <a:gd name="connsiteX715" fmla="*/ 551216 w 1886083"/>
                  <a:gd name="connsiteY715" fmla="*/ 288953 h 740050"/>
                  <a:gd name="connsiteX716" fmla="*/ 559563 w 1886083"/>
                  <a:gd name="connsiteY716" fmla="*/ 281574 h 740050"/>
                  <a:gd name="connsiteX717" fmla="*/ 569490 w 1886083"/>
                  <a:gd name="connsiteY717" fmla="*/ 275336 h 740050"/>
                  <a:gd name="connsiteX718" fmla="*/ 576079 w 1886083"/>
                  <a:gd name="connsiteY718" fmla="*/ 271822 h 740050"/>
                  <a:gd name="connsiteX719" fmla="*/ 584864 w 1886083"/>
                  <a:gd name="connsiteY719" fmla="*/ 266902 h 740050"/>
                  <a:gd name="connsiteX720" fmla="*/ 593825 w 1886083"/>
                  <a:gd name="connsiteY720" fmla="*/ 266287 h 740050"/>
                  <a:gd name="connsiteX721" fmla="*/ 590399 w 1886083"/>
                  <a:gd name="connsiteY721" fmla="*/ 271646 h 740050"/>
                  <a:gd name="connsiteX722" fmla="*/ 1177087 w 1886083"/>
                  <a:gd name="connsiteY722" fmla="*/ 315134 h 740050"/>
                  <a:gd name="connsiteX723" fmla="*/ 1194745 w 1886083"/>
                  <a:gd name="connsiteY723" fmla="*/ 312323 h 740050"/>
                  <a:gd name="connsiteX724" fmla="*/ 1198611 w 1886083"/>
                  <a:gd name="connsiteY724" fmla="*/ 311356 h 740050"/>
                  <a:gd name="connsiteX725" fmla="*/ 1216006 w 1886083"/>
                  <a:gd name="connsiteY725" fmla="*/ 313113 h 740050"/>
                  <a:gd name="connsiteX726" fmla="*/ 1229008 w 1886083"/>
                  <a:gd name="connsiteY726" fmla="*/ 313201 h 740050"/>
                  <a:gd name="connsiteX727" fmla="*/ 1230414 w 1886083"/>
                  <a:gd name="connsiteY727" fmla="*/ 315485 h 740050"/>
                  <a:gd name="connsiteX728" fmla="*/ 1229448 w 1886083"/>
                  <a:gd name="connsiteY728" fmla="*/ 317067 h 740050"/>
                  <a:gd name="connsiteX729" fmla="*/ 1213634 w 1886083"/>
                  <a:gd name="connsiteY729" fmla="*/ 321459 h 740050"/>
                  <a:gd name="connsiteX730" fmla="*/ 1190968 w 1886083"/>
                  <a:gd name="connsiteY730" fmla="*/ 323304 h 740050"/>
                  <a:gd name="connsiteX731" fmla="*/ 1147304 w 1886083"/>
                  <a:gd name="connsiteY731" fmla="*/ 328663 h 740050"/>
                  <a:gd name="connsiteX732" fmla="*/ 1144844 w 1886083"/>
                  <a:gd name="connsiteY732" fmla="*/ 328400 h 740050"/>
                  <a:gd name="connsiteX733" fmla="*/ 1116643 w 1886083"/>
                  <a:gd name="connsiteY733" fmla="*/ 320229 h 740050"/>
                  <a:gd name="connsiteX734" fmla="*/ 1112690 w 1886083"/>
                  <a:gd name="connsiteY734" fmla="*/ 317418 h 740050"/>
                  <a:gd name="connsiteX735" fmla="*/ 1118400 w 1886083"/>
                  <a:gd name="connsiteY735" fmla="*/ 315749 h 740050"/>
                  <a:gd name="connsiteX736" fmla="*/ 1140100 w 1886083"/>
                  <a:gd name="connsiteY736" fmla="*/ 316715 h 740050"/>
                  <a:gd name="connsiteX737" fmla="*/ 1159428 w 1886083"/>
                  <a:gd name="connsiteY737" fmla="*/ 315134 h 740050"/>
                  <a:gd name="connsiteX738" fmla="*/ 1177087 w 1886083"/>
                  <a:gd name="connsiteY738" fmla="*/ 315134 h 740050"/>
                  <a:gd name="connsiteX739" fmla="*/ 647416 w 1886083"/>
                  <a:gd name="connsiteY739" fmla="*/ 255042 h 740050"/>
                  <a:gd name="connsiteX740" fmla="*/ 662966 w 1886083"/>
                  <a:gd name="connsiteY740" fmla="*/ 257238 h 740050"/>
                  <a:gd name="connsiteX741" fmla="*/ 669643 w 1886083"/>
                  <a:gd name="connsiteY741" fmla="*/ 260313 h 740050"/>
                  <a:gd name="connsiteX742" fmla="*/ 666744 w 1886083"/>
                  <a:gd name="connsiteY742" fmla="*/ 267254 h 740050"/>
                  <a:gd name="connsiteX743" fmla="*/ 655323 w 1886083"/>
                  <a:gd name="connsiteY743" fmla="*/ 275424 h 740050"/>
                  <a:gd name="connsiteX744" fmla="*/ 641706 w 1886083"/>
                  <a:gd name="connsiteY744" fmla="*/ 281749 h 740050"/>
                  <a:gd name="connsiteX745" fmla="*/ 618600 w 1886083"/>
                  <a:gd name="connsiteY745" fmla="*/ 290711 h 740050"/>
                  <a:gd name="connsiteX746" fmla="*/ 612011 w 1886083"/>
                  <a:gd name="connsiteY746" fmla="*/ 294225 h 740050"/>
                  <a:gd name="connsiteX747" fmla="*/ 608936 w 1886083"/>
                  <a:gd name="connsiteY747" fmla="*/ 293873 h 740050"/>
                  <a:gd name="connsiteX748" fmla="*/ 608585 w 1886083"/>
                  <a:gd name="connsiteY748" fmla="*/ 291238 h 740050"/>
                  <a:gd name="connsiteX749" fmla="*/ 625541 w 1886083"/>
                  <a:gd name="connsiteY749" fmla="*/ 272525 h 740050"/>
                  <a:gd name="connsiteX750" fmla="*/ 633887 w 1886083"/>
                  <a:gd name="connsiteY750" fmla="*/ 263564 h 740050"/>
                  <a:gd name="connsiteX751" fmla="*/ 647416 w 1886083"/>
                  <a:gd name="connsiteY751" fmla="*/ 255042 h 740050"/>
                  <a:gd name="connsiteX752" fmla="*/ 662879 w 1886083"/>
                  <a:gd name="connsiteY752" fmla="*/ 347288 h 740050"/>
                  <a:gd name="connsiteX753" fmla="*/ 669995 w 1886083"/>
                  <a:gd name="connsiteY753" fmla="*/ 338503 h 740050"/>
                  <a:gd name="connsiteX754" fmla="*/ 675530 w 1886083"/>
                  <a:gd name="connsiteY754" fmla="*/ 332353 h 740050"/>
                  <a:gd name="connsiteX755" fmla="*/ 695912 w 1886083"/>
                  <a:gd name="connsiteY755" fmla="*/ 322777 h 740050"/>
                  <a:gd name="connsiteX756" fmla="*/ 700744 w 1886083"/>
                  <a:gd name="connsiteY756" fmla="*/ 322338 h 740050"/>
                  <a:gd name="connsiteX757" fmla="*/ 700744 w 1886083"/>
                  <a:gd name="connsiteY757" fmla="*/ 326379 h 740050"/>
                  <a:gd name="connsiteX758" fmla="*/ 698459 w 1886083"/>
                  <a:gd name="connsiteY758" fmla="*/ 328663 h 740050"/>
                  <a:gd name="connsiteX759" fmla="*/ 677023 w 1886083"/>
                  <a:gd name="connsiteY759" fmla="*/ 356162 h 740050"/>
                  <a:gd name="connsiteX760" fmla="*/ 674563 w 1886083"/>
                  <a:gd name="connsiteY760" fmla="*/ 358709 h 740050"/>
                  <a:gd name="connsiteX761" fmla="*/ 666129 w 1886083"/>
                  <a:gd name="connsiteY761" fmla="*/ 363278 h 740050"/>
                  <a:gd name="connsiteX762" fmla="*/ 657256 w 1886083"/>
                  <a:gd name="connsiteY762" fmla="*/ 367319 h 740050"/>
                  <a:gd name="connsiteX763" fmla="*/ 644781 w 1886083"/>
                  <a:gd name="connsiteY763" fmla="*/ 373381 h 740050"/>
                  <a:gd name="connsiteX764" fmla="*/ 641530 w 1886083"/>
                  <a:gd name="connsiteY764" fmla="*/ 374172 h 740050"/>
                  <a:gd name="connsiteX765" fmla="*/ 642497 w 1886083"/>
                  <a:gd name="connsiteY765" fmla="*/ 371448 h 740050"/>
                  <a:gd name="connsiteX766" fmla="*/ 662879 w 1886083"/>
                  <a:gd name="connsiteY766" fmla="*/ 347288 h 740050"/>
                  <a:gd name="connsiteX767" fmla="*/ 508432 w 1886083"/>
                  <a:gd name="connsiteY767" fmla="*/ 411509 h 740050"/>
                  <a:gd name="connsiteX768" fmla="*/ 510540 w 1886083"/>
                  <a:gd name="connsiteY768" fmla="*/ 415639 h 740050"/>
                  <a:gd name="connsiteX769" fmla="*/ 487259 w 1886083"/>
                  <a:gd name="connsiteY769" fmla="*/ 438129 h 740050"/>
                  <a:gd name="connsiteX770" fmla="*/ 482076 w 1886083"/>
                  <a:gd name="connsiteY770" fmla="*/ 439447 h 740050"/>
                  <a:gd name="connsiteX771" fmla="*/ 465823 w 1886083"/>
                  <a:gd name="connsiteY771" fmla="*/ 425390 h 740050"/>
                  <a:gd name="connsiteX772" fmla="*/ 468283 w 1886083"/>
                  <a:gd name="connsiteY772" fmla="*/ 423106 h 740050"/>
                  <a:gd name="connsiteX773" fmla="*/ 475223 w 1886083"/>
                  <a:gd name="connsiteY773" fmla="*/ 415814 h 740050"/>
                  <a:gd name="connsiteX774" fmla="*/ 476014 w 1886083"/>
                  <a:gd name="connsiteY774" fmla="*/ 413091 h 740050"/>
                  <a:gd name="connsiteX775" fmla="*/ 495078 w 1886083"/>
                  <a:gd name="connsiteY775" fmla="*/ 408786 h 740050"/>
                  <a:gd name="connsiteX776" fmla="*/ 508432 w 1886083"/>
                  <a:gd name="connsiteY776" fmla="*/ 411509 h 740050"/>
                  <a:gd name="connsiteX777" fmla="*/ 552359 w 1886083"/>
                  <a:gd name="connsiteY777" fmla="*/ 383572 h 740050"/>
                  <a:gd name="connsiteX778" fmla="*/ 532591 w 1886083"/>
                  <a:gd name="connsiteY778" fmla="*/ 391918 h 740050"/>
                  <a:gd name="connsiteX779" fmla="*/ 517041 w 1886083"/>
                  <a:gd name="connsiteY779" fmla="*/ 389810 h 740050"/>
                  <a:gd name="connsiteX780" fmla="*/ 513703 w 1886083"/>
                  <a:gd name="connsiteY780" fmla="*/ 389282 h 740050"/>
                  <a:gd name="connsiteX781" fmla="*/ 515899 w 1886083"/>
                  <a:gd name="connsiteY781" fmla="*/ 386383 h 740050"/>
                  <a:gd name="connsiteX782" fmla="*/ 520468 w 1886083"/>
                  <a:gd name="connsiteY782" fmla="*/ 383572 h 740050"/>
                  <a:gd name="connsiteX783" fmla="*/ 570984 w 1886083"/>
                  <a:gd name="connsiteY783" fmla="*/ 362838 h 740050"/>
                  <a:gd name="connsiteX784" fmla="*/ 582580 w 1886083"/>
                  <a:gd name="connsiteY784" fmla="*/ 357392 h 740050"/>
                  <a:gd name="connsiteX785" fmla="*/ 585831 w 1886083"/>
                  <a:gd name="connsiteY785" fmla="*/ 359061 h 740050"/>
                  <a:gd name="connsiteX786" fmla="*/ 585040 w 1886083"/>
                  <a:gd name="connsiteY786" fmla="*/ 360818 h 740050"/>
                  <a:gd name="connsiteX787" fmla="*/ 565010 w 1886083"/>
                  <a:gd name="connsiteY787" fmla="*/ 373381 h 740050"/>
                  <a:gd name="connsiteX788" fmla="*/ 563955 w 1886083"/>
                  <a:gd name="connsiteY788" fmla="*/ 377071 h 740050"/>
                  <a:gd name="connsiteX789" fmla="*/ 564570 w 1886083"/>
                  <a:gd name="connsiteY789" fmla="*/ 379443 h 740050"/>
                  <a:gd name="connsiteX790" fmla="*/ 552359 w 1886083"/>
                  <a:gd name="connsiteY790" fmla="*/ 383572 h 740050"/>
                  <a:gd name="connsiteX791" fmla="*/ 681855 w 1886083"/>
                  <a:gd name="connsiteY791" fmla="*/ 461235 h 740050"/>
                  <a:gd name="connsiteX792" fmla="*/ 690816 w 1886083"/>
                  <a:gd name="connsiteY792" fmla="*/ 453152 h 740050"/>
                  <a:gd name="connsiteX793" fmla="*/ 711110 w 1886083"/>
                  <a:gd name="connsiteY793" fmla="*/ 443664 h 740050"/>
                  <a:gd name="connsiteX794" fmla="*/ 715854 w 1886083"/>
                  <a:gd name="connsiteY794" fmla="*/ 443752 h 740050"/>
                  <a:gd name="connsiteX795" fmla="*/ 722268 w 1886083"/>
                  <a:gd name="connsiteY795" fmla="*/ 444982 h 740050"/>
                  <a:gd name="connsiteX796" fmla="*/ 720335 w 1886083"/>
                  <a:gd name="connsiteY796" fmla="*/ 450429 h 740050"/>
                  <a:gd name="connsiteX797" fmla="*/ 715152 w 1886083"/>
                  <a:gd name="connsiteY797" fmla="*/ 463080 h 740050"/>
                  <a:gd name="connsiteX798" fmla="*/ 711374 w 1886083"/>
                  <a:gd name="connsiteY798" fmla="*/ 466594 h 740050"/>
                  <a:gd name="connsiteX799" fmla="*/ 704521 w 1886083"/>
                  <a:gd name="connsiteY799" fmla="*/ 466857 h 740050"/>
                  <a:gd name="connsiteX800" fmla="*/ 688708 w 1886083"/>
                  <a:gd name="connsiteY800" fmla="*/ 468614 h 740050"/>
                  <a:gd name="connsiteX801" fmla="*/ 671928 w 1886083"/>
                  <a:gd name="connsiteY801" fmla="*/ 470723 h 740050"/>
                  <a:gd name="connsiteX802" fmla="*/ 669556 w 1886083"/>
                  <a:gd name="connsiteY802" fmla="*/ 470723 h 740050"/>
                  <a:gd name="connsiteX803" fmla="*/ 667623 w 1886083"/>
                  <a:gd name="connsiteY803" fmla="*/ 469756 h 740050"/>
                  <a:gd name="connsiteX804" fmla="*/ 669204 w 1886083"/>
                  <a:gd name="connsiteY804" fmla="*/ 468351 h 740050"/>
                  <a:gd name="connsiteX805" fmla="*/ 681855 w 1886083"/>
                  <a:gd name="connsiteY805" fmla="*/ 461235 h 740050"/>
                  <a:gd name="connsiteX806" fmla="*/ 1185433 w 1886083"/>
                  <a:gd name="connsiteY806" fmla="*/ 567011 h 740050"/>
                  <a:gd name="connsiteX807" fmla="*/ 1181216 w 1886083"/>
                  <a:gd name="connsiteY807" fmla="*/ 566044 h 740050"/>
                  <a:gd name="connsiteX808" fmla="*/ 1158813 w 1886083"/>
                  <a:gd name="connsiteY808" fmla="*/ 565693 h 740050"/>
                  <a:gd name="connsiteX809" fmla="*/ 1122530 w 1886083"/>
                  <a:gd name="connsiteY809" fmla="*/ 567889 h 740050"/>
                  <a:gd name="connsiteX810" fmla="*/ 1118927 w 1886083"/>
                  <a:gd name="connsiteY810" fmla="*/ 566484 h 740050"/>
                  <a:gd name="connsiteX811" fmla="*/ 1121387 w 1886083"/>
                  <a:gd name="connsiteY811" fmla="*/ 563936 h 740050"/>
                  <a:gd name="connsiteX812" fmla="*/ 1159867 w 1886083"/>
                  <a:gd name="connsiteY812" fmla="*/ 557698 h 740050"/>
                  <a:gd name="connsiteX813" fmla="*/ 1197030 w 1886083"/>
                  <a:gd name="connsiteY813" fmla="*/ 555238 h 740050"/>
                  <a:gd name="connsiteX814" fmla="*/ 1221014 w 1886083"/>
                  <a:gd name="connsiteY814" fmla="*/ 553657 h 740050"/>
                  <a:gd name="connsiteX815" fmla="*/ 1222156 w 1886083"/>
                  <a:gd name="connsiteY815" fmla="*/ 555590 h 740050"/>
                  <a:gd name="connsiteX816" fmla="*/ 1206869 w 1886083"/>
                  <a:gd name="connsiteY816" fmla="*/ 565605 h 740050"/>
                  <a:gd name="connsiteX817" fmla="*/ 1185433 w 1886083"/>
                  <a:gd name="connsiteY817" fmla="*/ 567011 h 740050"/>
                  <a:gd name="connsiteX818" fmla="*/ 1145020 w 1886083"/>
                  <a:gd name="connsiteY818" fmla="*/ 633252 h 740050"/>
                  <a:gd name="connsiteX819" fmla="*/ 1140979 w 1886083"/>
                  <a:gd name="connsiteY819" fmla="*/ 633779 h 740050"/>
                  <a:gd name="connsiteX820" fmla="*/ 1126132 w 1886083"/>
                  <a:gd name="connsiteY820" fmla="*/ 630265 h 740050"/>
                  <a:gd name="connsiteX821" fmla="*/ 1114535 w 1886083"/>
                  <a:gd name="connsiteY821" fmla="*/ 631320 h 740050"/>
                  <a:gd name="connsiteX822" fmla="*/ 1103202 w 1886083"/>
                  <a:gd name="connsiteY822" fmla="*/ 627981 h 740050"/>
                  <a:gd name="connsiteX823" fmla="*/ 1097579 w 1886083"/>
                  <a:gd name="connsiteY823" fmla="*/ 624906 h 740050"/>
                  <a:gd name="connsiteX824" fmla="*/ 1102938 w 1886083"/>
                  <a:gd name="connsiteY824" fmla="*/ 623940 h 740050"/>
                  <a:gd name="connsiteX825" fmla="*/ 1161449 w 1886083"/>
                  <a:gd name="connsiteY825" fmla="*/ 625433 h 740050"/>
                  <a:gd name="connsiteX826" fmla="*/ 1200895 w 1886083"/>
                  <a:gd name="connsiteY826" fmla="*/ 626048 h 740050"/>
                  <a:gd name="connsiteX827" fmla="*/ 1204234 w 1886083"/>
                  <a:gd name="connsiteY827" fmla="*/ 627630 h 740050"/>
                  <a:gd name="connsiteX828" fmla="*/ 1203004 w 1886083"/>
                  <a:gd name="connsiteY828" fmla="*/ 632022 h 740050"/>
                  <a:gd name="connsiteX829" fmla="*/ 1188771 w 1886083"/>
                  <a:gd name="connsiteY829" fmla="*/ 633955 h 740050"/>
                  <a:gd name="connsiteX830" fmla="*/ 1161273 w 1886083"/>
                  <a:gd name="connsiteY830" fmla="*/ 632198 h 740050"/>
                  <a:gd name="connsiteX831" fmla="*/ 1145020 w 1886083"/>
                  <a:gd name="connsiteY831" fmla="*/ 633252 h 740050"/>
                  <a:gd name="connsiteX832" fmla="*/ 721038 w 1886083"/>
                  <a:gd name="connsiteY832" fmla="*/ 93391 h 740050"/>
                  <a:gd name="connsiteX833" fmla="*/ 743704 w 1886083"/>
                  <a:gd name="connsiteY833" fmla="*/ 91370 h 740050"/>
                  <a:gd name="connsiteX834" fmla="*/ 748097 w 1886083"/>
                  <a:gd name="connsiteY834" fmla="*/ 92073 h 740050"/>
                  <a:gd name="connsiteX835" fmla="*/ 744319 w 1886083"/>
                  <a:gd name="connsiteY835" fmla="*/ 95324 h 740050"/>
                  <a:gd name="connsiteX836" fmla="*/ 719017 w 1886083"/>
                  <a:gd name="connsiteY836" fmla="*/ 111577 h 740050"/>
                  <a:gd name="connsiteX837" fmla="*/ 714361 w 1886083"/>
                  <a:gd name="connsiteY837" fmla="*/ 114037 h 740050"/>
                  <a:gd name="connsiteX838" fmla="*/ 698811 w 1886083"/>
                  <a:gd name="connsiteY838" fmla="*/ 116057 h 740050"/>
                  <a:gd name="connsiteX839" fmla="*/ 684842 w 1886083"/>
                  <a:gd name="connsiteY839" fmla="*/ 115618 h 740050"/>
                  <a:gd name="connsiteX840" fmla="*/ 696263 w 1886083"/>
                  <a:gd name="connsiteY840" fmla="*/ 109907 h 740050"/>
                  <a:gd name="connsiteX841" fmla="*/ 699953 w 1886083"/>
                  <a:gd name="connsiteY841" fmla="*/ 95587 h 740050"/>
                  <a:gd name="connsiteX842" fmla="*/ 698723 w 1886083"/>
                  <a:gd name="connsiteY842" fmla="*/ 92073 h 740050"/>
                  <a:gd name="connsiteX843" fmla="*/ 703028 w 1886083"/>
                  <a:gd name="connsiteY843" fmla="*/ 91370 h 740050"/>
                  <a:gd name="connsiteX844" fmla="*/ 721038 w 1886083"/>
                  <a:gd name="connsiteY844" fmla="*/ 93391 h 740050"/>
                  <a:gd name="connsiteX845" fmla="*/ 468107 w 1886083"/>
                  <a:gd name="connsiteY845" fmla="*/ 262246 h 740050"/>
                  <a:gd name="connsiteX846" fmla="*/ 435952 w 1886083"/>
                  <a:gd name="connsiteY846" fmla="*/ 272085 h 740050"/>
                  <a:gd name="connsiteX847" fmla="*/ 430945 w 1886083"/>
                  <a:gd name="connsiteY847" fmla="*/ 271119 h 740050"/>
                  <a:gd name="connsiteX848" fmla="*/ 414692 w 1886083"/>
                  <a:gd name="connsiteY848" fmla="*/ 265057 h 740050"/>
                  <a:gd name="connsiteX849" fmla="*/ 400196 w 1886083"/>
                  <a:gd name="connsiteY849" fmla="*/ 260840 h 740050"/>
                  <a:gd name="connsiteX850" fmla="*/ 396945 w 1886083"/>
                  <a:gd name="connsiteY850" fmla="*/ 258029 h 740050"/>
                  <a:gd name="connsiteX851" fmla="*/ 402304 w 1886083"/>
                  <a:gd name="connsiteY851" fmla="*/ 257238 h 740050"/>
                  <a:gd name="connsiteX852" fmla="*/ 417767 w 1886083"/>
                  <a:gd name="connsiteY852" fmla="*/ 258644 h 740050"/>
                  <a:gd name="connsiteX853" fmla="*/ 433141 w 1886083"/>
                  <a:gd name="connsiteY853" fmla="*/ 257678 h 740050"/>
                  <a:gd name="connsiteX854" fmla="*/ 468107 w 1886083"/>
                  <a:gd name="connsiteY854" fmla="*/ 262246 h 740050"/>
                  <a:gd name="connsiteX855" fmla="*/ 199713 w 1886083"/>
                  <a:gd name="connsiteY855" fmla="*/ 434351 h 740050"/>
                  <a:gd name="connsiteX856" fmla="*/ 194706 w 1886083"/>
                  <a:gd name="connsiteY856" fmla="*/ 451219 h 740050"/>
                  <a:gd name="connsiteX857" fmla="*/ 180825 w 1886083"/>
                  <a:gd name="connsiteY857" fmla="*/ 450780 h 740050"/>
                  <a:gd name="connsiteX858" fmla="*/ 178365 w 1886083"/>
                  <a:gd name="connsiteY858" fmla="*/ 444455 h 740050"/>
                  <a:gd name="connsiteX859" fmla="*/ 172215 w 1886083"/>
                  <a:gd name="connsiteY859" fmla="*/ 433209 h 740050"/>
                  <a:gd name="connsiteX860" fmla="*/ 167032 w 1886083"/>
                  <a:gd name="connsiteY860" fmla="*/ 424248 h 740050"/>
                  <a:gd name="connsiteX861" fmla="*/ 178453 w 1886083"/>
                  <a:gd name="connsiteY861" fmla="*/ 427235 h 740050"/>
                  <a:gd name="connsiteX862" fmla="*/ 199713 w 1886083"/>
                  <a:gd name="connsiteY862" fmla="*/ 434351 h 740050"/>
                  <a:gd name="connsiteX863" fmla="*/ 1597467 w 1886083"/>
                  <a:gd name="connsiteY863" fmla="*/ 317242 h 740050"/>
                  <a:gd name="connsiteX864" fmla="*/ 1608010 w 1886083"/>
                  <a:gd name="connsiteY864" fmla="*/ 315925 h 740050"/>
                  <a:gd name="connsiteX865" fmla="*/ 1621012 w 1886083"/>
                  <a:gd name="connsiteY865" fmla="*/ 320932 h 740050"/>
                  <a:gd name="connsiteX866" fmla="*/ 1625580 w 1886083"/>
                  <a:gd name="connsiteY866" fmla="*/ 323392 h 740050"/>
                  <a:gd name="connsiteX867" fmla="*/ 1636474 w 1886083"/>
                  <a:gd name="connsiteY867" fmla="*/ 339733 h 740050"/>
                  <a:gd name="connsiteX868" fmla="*/ 1633399 w 1886083"/>
                  <a:gd name="connsiteY868" fmla="*/ 345531 h 740050"/>
                  <a:gd name="connsiteX869" fmla="*/ 1626459 w 1886083"/>
                  <a:gd name="connsiteY869" fmla="*/ 344214 h 740050"/>
                  <a:gd name="connsiteX870" fmla="*/ 1618903 w 1886083"/>
                  <a:gd name="connsiteY870" fmla="*/ 335692 h 740050"/>
                  <a:gd name="connsiteX871" fmla="*/ 1594041 w 1886083"/>
                  <a:gd name="connsiteY871" fmla="*/ 321284 h 740050"/>
                  <a:gd name="connsiteX872" fmla="*/ 1589472 w 1886083"/>
                  <a:gd name="connsiteY872" fmla="*/ 318824 h 740050"/>
                  <a:gd name="connsiteX873" fmla="*/ 1597467 w 1886083"/>
                  <a:gd name="connsiteY873" fmla="*/ 317242 h 740050"/>
                  <a:gd name="connsiteX874" fmla="*/ 1471573 w 1886083"/>
                  <a:gd name="connsiteY874" fmla="*/ 688249 h 740050"/>
                  <a:gd name="connsiteX875" fmla="*/ 1450751 w 1886083"/>
                  <a:gd name="connsiteY875" fmla="*/ 691851 h 740050"/>
                  <a:gd name="connsiteX876" fmla="*/ 1447501 w 1886083"/>
                  <a:gd name="connsiteY876" fmla="*/ 692114 h 740050"/>
                  <a:gd name="connsiteX877" fmla="*/ 1449082 w 1886083"/>
                  <a:gd name="connsiteY877" fmla="*/ 689303 h 740050"/>
                  <a:gd name="connsiteX878" fmla="*/ 1457077 w 1886083"/>
                  <a:gd name="connsiteY878" fmla="*/ 686228 h 740050"/>
                  <a:gd name="connsiteX879" fmla="*/ 1467268 w 1886083"/>
                  <a:gd name="connsiteY879" fmla="*/ 685262 h 740050"/>
                  <a:gd name="connsiteX880" fmla="*/ 1483609 w 1886083"/>
                  <a:gd name="connsiteY880" fmla="*/ 681836 h 740050"/>
                  <a:gd name="connsiteX881" fmla="*/ 1487650 w 1886083"/>
                  <a:gd name="connsiteY881" fmla="*/ 680342 h 740050"/>
                  <a:gd name="connsiteX882" fmla="*/ 1510404 w 1886083"/>
                  <a:gd name="connsiteY882" fmla="*/ 670854 h 740050"/>
                  <a:gd name="connsiteX883" fmla="*/ 1533246 w 1886083"/>
                  <a:gd name="connsiteY883" fmla="*/ 661453 h 740050"/>
                  <a:gd name="connsiteX884" fmla="*/ 1536409 w 1886083"/>
                  <a:gd name="connsiteY884" fmla="*/ 661893 h 740050"/>
                  <a:gd name="connsiteX885" fmla="*/ 1534827 w 1886083"/>
                  <a:gd name="connsiteY885" fmla="*/ 664001 h 740050"/>
                  <a:gd name="connsiteX886" fmla="*/ 1504518 w 1886083"/>
                  <a:gd name="connsiteY886" fmla="*/ 677706 h 740050"/>
                  <a:gd name="connsiteX887" fmla="*/ 1471573 w 1886083"/>
                  <a:gd name="connsiteY887" fmla="*/ 688249 h 740050"/>
                  <a:gd name="connsiteX888" fmla="*/ 922926 w 1886083"/>
                  <a:gd name="connsiteY888" fmla="*/ 576323 h 740050"/>
                  <a:gd name="connsiteX889" fmla="*/ 921871 w 1886083"/>
                  <a:gd name="connsiteY889" fmla="*/ 572194 h 740050"/>
                  <a:gd name="connsiteX890" fmla="*/ 942869 w 1886083"/>
                  <a:gd name="connsiteY890" fmla="*/ 557083 h 740050"/>
                  <a:gd name="connsiteX891" fmla="*/ 956574 w 1886083"/>
                  <a:gd name="connsiteY891" fmla="*/ 551548 h 740050"/>
                  <a:gd name="connsiteX892" fmla="*/ 959649 w 1886083"/>
                  <a:gd name="connsiteY892" fmla="*/ 553218 h 740050"/>
                  <a:gd name="connsiteX893" fmla="*/ 947613 w 1886083"/>
                  <a:gd name="connsiteY893" fmla="*/ 571667 h 740050"/>
                  <a:gd name="connsiteX894" fmla="*/ 922926 w 1886083"/>
                  <a:gd name="connsiteY894" fmla="*/ 576323 h 740050"/>
                  <a:gd name="connsiteX895" fmla="*/ 1003663 w 1886083"/>
                  <a:gd name="connsiteY895" fmla="*/ 605315 h 740050"/>
                  <a:gd name="connsiteX896" fmla="*/ 1006914 w 1886083"/>
                  <a:gd name="connsiteY896" fmla="*/ 608214 h 740050"/>
                  <a:gd name="connsiteX897" fmla="*/ 1009549 w 1886083"/>
                  <a:gd name="connsiteY897" fmla="*/ 612343 h 740050"/>
                  <a:gd name="connsiteX898" fmla="*/ 1004015 w 1886083"/>
                  <a:gd name="connsiteY898" fmla="*/ 611816 h 740050"/>
                  <a:gd name="connsiteX899" fmla="*/ 972827 w 1886083"/>
                  <a:gd name="connsiteY899" fmla="*/ 603031 h 740050"/>
                  <a:gd name="connsiteX900" fmla="*/ 969752 w 1886083"/>
                  <a:gd name="connsiteY900" fmla="*/ 600395 h 740050"/>
                  <a:gd name="connsiteX901" fmla="*/ 973178 w 1886083"/>
                  <a:gd name="connsiteY901" fmla="*/ 597144 h 740050"/>
                  <a:gd name="connsiteX902" fmla="*/ 1003663 w 1886083"/>
                  <a:gd name="connsiteY902" fmla="*/ 605315 h 740050"/>
                  <a:gd name="connsiteX903" fmla="*/ 1485893 w 1886083"/>
                  <a:gd name="connsiteY903" fmla="*/ 350363 h 740050"/>
                  <a:gd name="connsiteX904" fmla="*/ 1475262 w 1886083"/>
                  <a:gd name="connsiteY904" fmla="*/ 355371 h 740050"/>
                  <a:gd name="connsiteX905" fmla="*/ 1471309 w 1886083"/>
                  <a:gd name="connsiteY905" fmla="*/ 356249 h 740050"/>
                  <a:gd name="connsiteX906" fmla="*/ 1471485 w 1886083"/>
                  <a:gd name="connsiteY906" fmla="*/ 352735 h 740050"/>
                  <a:gd name="connsiteX907" fmla="*/ 1478337 w 1886083"/>
                  <a:gd name="connsiteY907" fmla="*/ 338679 h 740050"/>
                  <a:gd name="connsiteX908" fmla="*/ 1484926 w 1886083"/>
                  <a:gd name="connsiteY908" fmla="*/ 336043 h 740050"/>
                  <a:gd name="connsiteX909" fmla="*/ 1496699 w 1886083"/>
                  <a:gd name="connsiteY909" fmla="*/ 342193 h 740050"/>
                  <a:gd name="connsiteX910" fmla="*/ 1495732 w 1886083"/>
                  <a:gd name="connsiteY910" fmla="*/ 345883 h 740050"/>
                  <a:gd name="connsiteX911" fmla="*/ 1485893 w 1886083"/>
                  <a:gd name="connsiteY911" fmla="*/ 350363 h 740050"/>
                  <a:gd name="connsiteX912" fmla="*/ 685369 w 1886083"/>
                  <a:gd name="connsiteY912" fmla="*/ 570085 h 740050"/>
                  <a:gd name="connsiteX913" fmla="*/ 674475 w 1886083"/>
                  <a:gd name="connsiteY913" fmla="*/ 572106 h 740050"/>
                  <a:gd name="connsiteX914" fmla="*/ 672543 w 1886083"/>
                  <a:gd name="connsiteY914" fmla="*/ 571316 h 740050"/>
                  <a:gd name="connsiteX915" fmla="*/ 674651 w 1886083"/>
                  <a:gd name="connsiteY915" fmla="*/ 569207 h 740050"/>
                  <a:gd name="connsiteX916" fmla="*/ 678780 w 1886083"/>
                  <a:gd name="connsiteY916" fmla="*/ 568065 h 740050"/>
                  <a:gd name="connsiteX917" fmla="*/ 708738 w 1886083"/>
                  <a:gd name="connsiteY917" fmla="*/ 563936 h 740050"/>
                  <a:gd name="connsiteX918" fmla="*/ 733513 w 1886083"/>
                  <a:gd name="connsiteY918" fmla="*/ 561212 h 740050"/>
                  <a:gd name="connsiteX919" fmla="*/ 740805 w 1886083"/>
                  <a:gd name="connsiteY919" fmla="*/ 560422 h 740050"/>
                  <a:gd name="connsiteX920" fmla="*/ 734919 w 1886083"/>
                  <a:gd name="connsiteY920" fmla="*/ 563848 h 740050"/>
                  <a:gd name="connsiteX921" fmla="*/ 730175 w 1886083"/>
                  <a:gd name="connsiteY921" fmla="*/ 566220 h 740050"/>
                  <a:gd name="connsiteX922" fmla="*/ 713307 w 1886083"/>
                  <a:gd name="connsiteY922" fmla="*/ 569471 h 740050"/>
                  <a:gd name="connsiteX923" fmla="*/ 685369 w 1886083"/>
                  <a:gd name="connsiteY923" fmla="*/ 570085 h 740050"/>
                  <a:gd name="connsiteX924" fmla="*/ 1493009 w 1886083"/>
                  <a:gd name="connsiteY924" fmla="*/ 454031 h 740050"/>
                  <a:gd name="connsiteX925" fmla="*/ 1531401 w 1886083"/>
                  <a:gd name="connsiteY925" fmla="*/ 447442 h 740050"/>
                  <a:gd name="connsiteX926" fmla="*/ 1534564 w 1886083"/>
                  <a:gd name="connsiteY926" fmla="*/ 447002 h 740050"/>
                  <a:gd name="connsiteX927" fmla="*/ 1532367 w 1886083"/>
                  <a:gd name="connsiteY927" fmla="*/ 449726 h 740050"/>
                  <a:gd name="connsiteX928" fmla="*/ 1517520 w 1886083"/>
                  <a:gd name="connsiteY928" fmla="*/ 453416 h 740050"/>
                  <a:gd name="connsiteX929" fmla="*/ 1466653 w 1886083"/>
                  <a:gd name="connsiteY929" fmla="*/ 466330 h 740050"/>
                  <a:gd name="connsiteX930" fmla="*/ 1463578 w 1886083"/>
                  <a:gd name="connsiteY930" fmla="*/ 465539 h 740050"/>
                  <a:gd name="connsiteX931" fmla="*/ 1464984 w 1886083"/>
                  <a:gd name="connsiteY931" fmla="*/ 462377 h 740050"/>
                  <a:gd name="connsiteX932" fmla="*/ 1478425 w 1886083"/>
                  <a:gd name="connsiteY932" fmla="*/ 458072 h 740050"/>
                  <a:gd name="connsiteX933" fmla="*/ 1493009 w 1886083"/>
                  <a:gd name="connsiteY933" fmla="*/ 454031 h 740050"/>
                  <a:gd name="connsiteX934" fmla="*/ 922926 w 1886083"/>
                  <a:gd name="connsiteY934" fmla="*/ 267429 h 740050"/>
                  <a:gd name="connsiteX935" fmla="*/ 912998 w 1886083"/>
                  <a:gd name="connsiteY935" fmla="*/ 277269 h 740050"/>
                  <a:gd name="connsiteX936" fmla="*/ 890771 w 1886083"/>
                  <a:gd name="connsiteY936" fmla="*/ 269538 h 740050"/>
                  <a:gd name="connsiteX937" fmla="*/ 888751 w 1886083"/>
                  <a:gd name="connsiteY937" fmla="*/ 268835 h 740050"/>
                  <a:gd name="connsiteX938" fmla="*/ 890947 w 1886083"/>
                  <a:gd name="connsiteY938" fmla="*/ 267517 h 740050"/>
                  <a:gd name="connsiteX939" fmla="*/ 922926 w 1886083"/>
                  <a:gd name="connsiteY939" fmla="*/ 267429 h 740050"/>
                  <a:gd name="connsiteX940" fmla="*/ 897975 w 1886083"/>
                  <a:gd name="connsiteY940" fmla="*/ 527564 h 740050"/>
                  <a:gd name="connsiteX941" fmla="*/ 917742 w 1886083"/>
                  <a:gd name="connsiteY941" fmla="*/ 514738 h 740050"/>
                  <a:gd name="connsiteX942" fmla="*/ 923101 w 1886083"/>
                  <a:gd name="connsiteY942" fmla="*/ 514298 h 740050"/>
                  <a:gd name="connsiteX943" fmla="*/ 921608 w 1886083"/>
                  <a:gd name="connsiteY943" fmla="*/ 519218 h 740050"/>
                  <a:gd name="connsiteX944" fmla="*/ 884885 w 1886083"/>
                  <a:gd name="connsiteY944" fmla="*/ 541094 h 740050"/>
                  <a:gd name="connsiteX945" fmla="*/ 881547 w 1886083"/>
                  <a:gd name="connsiteY945" fmla="*/ 542324 h 740050"/>
                  <a:gd name="connsiteX946" fmla="*/ 882777 w 1886083"/>
                  <a:gd name="connsiteY946" fmla="*/ 538897 h 740050"/>
                  <a:gd name="connsiteX947" fmla="*/ 897975 w 1886083"/>
                  <a:gd name="connsiteY947" fmla="*/ 527564 h 740050"/>
                  <a:gd name="connsiteX948" fmla="*/ 533382 w 1886083"/>
                  <a:gd name="connsiteY948" fmla="*/ 194950 h 740050"/>
                  <a:gd name="connsiteX949" fmla="*/ 533821 w 1886083"/>
                  <a:gd name="connsiteY949" fmla="*/ 200573 h 740050"/>
                  <a:gd name="connsiteX950" fmla="*/ 516251 w 1886083"/>
                  <a:gd name="connsiteY950" fmla="*/ 203120 h 740050"/>
                  <a:gd name="connsiteX951" fmla="*/ 506323 w 1886083"/>
                  <a:gd name="connsiteY951" fmla="*/ 193808 h 740050"/>
                  <a:gd name="connsiteX952" fmla="*/ 509486 w 1886083"/>
                  <a:gd name="connsiteY952" fmla="*/ 190997 h 740050"/>
                  <a:gd name="connsiteX953" fmla="*/ 533382 w 1886083"/>
                  <a:gd name="connsiteY953" fmla="*/ 194950 h 740050"/>
                  <a:gd name="connsiteX954" fmla="*/ 324378 w 1886083"/>
                  <a:gd name="connsiteY954" fmla="*/ 304767 h 740050"/>
                  <a:gd name="connsiteX955" fmla="*/ 314450 w 1886083"/>
                  <a:gd name="connsiteY955" fmla="*/ 315485 h 740050"/>
                  <a:gd name="connsiteX956" fmla="*/ 299428 w 1886083"/>
                  <a:gd name="connsiteY956" fmla="*/ 321372 h 740050"/>
                  <a:gd name="connsiteX957" fmla="*/ 297495 w 1886083"/>
                  <a:gd name="connsiteY957" fmla="*/ 322074 h 740050"/>
                  <a:gd name="connsiteX958" fmla="*/ 292663 w 1886083"/>
                  <a:gd name="connsiteY958" fmla="*/ 322601 h 740050"/>
                  <a:gd name="connsiteX959" fmla="*/ 295562 w 1886083"/>
                  <a:gd name="connsiteY959" fmla="*/ 317769 h 740050"/>
                  <a:gd name="connsiteX960" fmla="*/ 313308 w 1886083"/>
                  <a:gd name="connsiteY960" fmla="*/ 308193 h 740050"/>
                  <a:gd name="connsiteX961" fmla="*/ 324027 w 1886083"/>
                  <a:gd name="connsiteY961" fmla="*/ 300989 h 740050"/>
                  <a:gd name="connsiteX962" fmla="*/ 324378 w 1886083"/>
                  <a:gd name="connsiteY962" fmla="*/ 304767 h 740050"/>
                  <a:gd name="connsiteX963" fmla="*/ 1255452 w 1886083"/>
                  <a:gd name="connsiteY963" fmla="*/ 520360 h 740050"/>
                  <a:gd name="connsiteX964" fmla="*/ 1273023 w 1886083"/>
                  <a:gd name="connsiteY964" fmla="*/ 517373 h 740050"/>
                  <a:gd name="connsiteX965" fmla="*/ 1293054 w 1886083"/>
                  <a:gd name="connsiteY965" fmla="*/ 512190 h 740050"/>
                  <a:gd name="connsiteX966" fmla="*/ 1296744 w 1886083"/>
                  <a:gd name="connsiteY966" fmla="*/ 513332 h 740050"/>
                  <a:gd name="connsiteX967" fmla="*/ 1294196 w 1886083"/>
                  <a:gd name="connsiteY967" fmla="*/ 515528 h 740050"/>
                  <a:gd name="connsiteX968" fmla="*/ 1252202 w 1886083"/>
                  <a:gd name="connsiteY968" fmla="*/ 524577 h 740050"/>
                  <a:gd name="connsiteX969" fmla="*/ 1249654 w 1886083"/>
                  <a:gd name="connsiteY969" fmla="*/ 523435 h 740050"/>
                  <a:gd name="connsiteX970" fmla="*/ 1255452 w 1886083"/>
                  <a:gd name="connsiteY970" fmla="*/ 520360 h 740050"/>
                  <a:gd name="connsiteX971" fmla="*/ 723410 w 1886083"/>
                  <a:gd name="connsiteY971" fmla="*/ 286142 h 740050"/>
                  <a:gd name="connsiteX972" fmla="*/ 746164 w 1886083"/>
                  <a:gd name="connsiteY972" fmla="*/ 284385 h 740050"/>
                  <a:gd name="connsiteX973" fmla="*/ 768742 w 1886083"/>
                  <a:gd name="connsiteY973" fmla="*/ 282101 h 740050"/>
                  <a:gd name="connsiteX974" fmla="*/ 772081 w 1886083"/>
                  <a:gd name="connsiteY974" fmla="*/ 283770 h 740050"/>
                  <a:gd name="connsiteX975" fmla="*/ 769357 w 1886083"/>
                  <a:gd name="connsiteY975" fmla="*/ 286054 h 740050"/>
                  <a:gd name="connsiteX976" fmla="*/ 740805 w 1886083"/>
                  <a:gd name="connsiteY976" fmla="*/ 288251 h 740050"/>
                  <a:gd name="connsiteX977" fmla="*/ 735007 w 1886083"/>
                  <a:gd name="connsiteY977" fmla="*/ 288514 h 740050"/>
                  <a:gd name="connsiteX978" fmla="*/ 708475 w 1886083"/>
                  <a:gd name="connsiteY978" fmla="*/ 292292 h 740050"/>
                  <a:gd name="connsiteX979" fmla="*/ 703379 w 1886083"/>
                  <a:gd name="connsiteY979" fmla="*/ 291238 h 740050"/>
                  <a:gd name="connsiteX980" fmla="*/ 709090 w 1886083"/>
                  <a:gd name="connsiteY980" fmla="*/ 288338 h 740050"/>
                  <a:gd name="connsiteX981" fmla="*/ 723410 w 1886083"/>
                  <a:gd name="connsiteY981" fmla="*/ 286142 h 740050"/>
                  <a:gd name="connsiteX982" fmla="*/ 1412447 w 1886083"/>
                  <a:gd name="connsiteY982" fmla="*/ 258907 h 740050"/>
                  <a:gd name="connsiteX983" fmla="*/ 1401553 w 1886083"/>
                  <a:gd name="connsiteY983" fmla="*/ 258907 h 740050"/>
                  <a:gd name="connsiteX984" fmla="*/ 1382577 w 1886083"/>
                  <a:gd name="connsiteY984" fmla="*/ 258732 h 740050"/>
                  <a:gd name="connsiteX985" fmla="*/ 1375636 w 1886083"/>
                  <a:gd name="connsiteY985" fmla="*/ 255920 h 740050"/>
                  <a:gd name="connsiteX986" fmla="*/ 1381786 w 1886083"/>
                  <a:gd name="connsiteY986" fmla="*/ 254778 h 740050"/>
                  <a:gd name="connsiteX987" fmla="*/ 1393646 w 1886083"/>
                  <a:gd name="connsiteY987" fmla="*/ 254778 h 740050"/>
                  <a:gd name="connsiteX988" fmla="*/ 1431863 w 1886083"/>
                  <a:gd name="connsiteY988" fmla="*/ 256887 h 740050"/>
                  <a:gd name="connsiteX989" fmla="*/ 1434762 w 1886083"/>
                  <a:gd name="connsiteY989" fmla="*/ 257941 h 740050"/>
                  <a:gd name="connsiteX990" fmla="*/ 1431687 w 1886083"/>
                  <a:gd name="connsiteY990" fmla="*/ 258995 h 740050"/>
                  <a:gd name="connsiteX991" fmla="*/ 1422462 w 1886083"/>
                  <a:gd name="connsiteY991" fmla="*/ 259874 h 740050"/>
                  <a:gd name="connsiteX992" fmla="*/ 1412271 w 1886083"/>
                  <a:gd name="connsiteY992" fmla="*/ 258995 h 740050"/>
                  <a:gd name="connsiteX993" fmla="*/ 1186575 w 1886083"/>
                  <a:gd name="connsiteY993" fmla="*/ 522381 h 740050"/>
                  <a:gd name="connsiteX994" fmla="*/ 1183237 w 1886083"/>
                  <a:gd name="connsiteY994" fmla="*/ 519482 h 740050"/>
                  <a:gd name="connsiteX995" fmla="*/ 1185696 w 1886083"/>
                  <a:gd name="connsiteY995" fmla="*/ 518252 h 740050"/>
                  <a:gd name="connsiteX996" fmla="*/ 1192285 w 1886083"/>
                  <a:gd name="connsiteY996" fmla="*/ 517285 h 740050"/>
                  <a:gd name="connsiteX997" fmla="*/ 1207221 w 1886083"/>
                  <a:gd name="connsiteY997" fmla="*/ 514123 h 740050"/>
                  <a:gd name="connsiteX998" fmla="*/ 1218817 w 1886083"/>
                  <a:gd name="connsiteY998" fmla="*/ 523611 h 740050"/>
                  <a:gd name="connsiteX999" fmla="*/ 1220662 w 1886083"/>
                  <a:gd name="connsiteY999" fmla="*/ 525719 h 740050"/>
                  <a:gd name="connsiteX1000" fmla="*/ 1216357 w 1886083"/>
                  <a:gd name="connsiteY1000" fmla="*/ 526334 h 740050"/>
                  <a:gd name="connsiteX1001" fmla="*/ 1186575 w 1886083"/>
                  <a:gd name="connsiteY1001" fmla="*/ 522381 h 740050"/>
                  <a:gd name="connsiteX1002" fmla="*/ 355215 w 1886083"/>
                  <a:gd name="connsiteY1002" fmla="*/ 327609 h 740050"/>
                  <a:gd name="connsiteX1003" fmla="*/ 368305 w 1886083"/>
                  <a:gd name="connsiteY1003" fmla="*/ 320493 h 740050"/>
                  <a:gd name="connsiteX1004" fmla="*/ 375948 w 1886083"/>
                  <a:gd name="connsiteY1004" fmla="*/ 319351 h 740050"/>
                  <a:gd name="connsiteX1005" fmla="*/ 377705 w 1886083"/>
                  <a:gd name="connsiteY1005" fmla="*/ 320317 h 740050"/>
                  <a:gd name="connsiteX1006" fmla="*/ 376915 w 1886083"/>
                  <a:gd name="connsiteY1006" fmla="*/ 322953 h 740050"/>
                  <a:gd name="connsiteX1007" fmla="*/ 370062 w 1886083"/>
                  <a:gd name="connsiteY1007" fmla="*/ 330684 h 740050"/>
                  <a:gd name="connsiteX1008" fmla="*/ 362155 w 1886083"/>
                  <a:gd name="connsiteY1008" fmla="*/ 335692 h 740050"/>
                  <a:gd name="connsiteX1009" fmla="*/ 359080 w 1886083"/>
                  <a:gd name="connsiteY1009" fmla="*/ 334989 h 740050"/>
                  <a:gd name="connsiteX1010" fmla="*/ 361277 w 1886083"/>
                  <a:gd name="connsiteY1010" fmla="*/ 333671 h 740050"/>
                  <a:gd name="connsiteX1011" fmla="*/ 365142 w 1886083"/>
                  <a:gd name="connsiteY1011" fmla="*/ 329981 h 740050"/>
                  <a:gd name="connsiteX1012" fmla="*/ 358817 w 1886083"/>
                  <a:gd name="connsiteY1012" fmla="*/ 330596 h 740050"/>
                  <a:gd name="connsiteX1013" fmla="*/ 354775 w 1886083"/>
                  <a:gd name="connsiteY1013" fmla="*/ 331914 h 740050"/>
                  <a:gd name="connsiteX1014" fmla="*/ 345199 w 1886083"/>
                  <a:gd name="connsiteY1014" fmla="*/ 333232 h 740050"/>
                  <a:gd name="connsiteX1015" fmla="*/ 355215 w 1886083"/>
                  <a:gd name="connsiteY1015" fmla="*/ 327609 h 740050"/>
                  <a:gd name="connsiteX1016" fmla="*/ 618864 w 1886083"/>
                  <a:gd name="connsiteY1016" fmla="*/ 228071 h 740050"/>
                  <a:gd name="connsiteX1017" fmla="*/ 597076 w 1886083"/>
                  <a:gd name="connsiteY1017" fmla="*/ 234221 h 740050"/>
                  <a:gd name="connsiteX1018" fmla="*/ 592156 w 1886083"/>
                  <a:gd name="connsiteY1018" fmla="*/ 236241 h 740050"/>
                  <a:gd name="connsiteX1019" fmla="*/ 586797 w 1886083"/>
                  <a:gd name="connsiteY1019" fmla="*/ 235363 h 740050"/>
                  <a:gd name="connsiteX1020" fmla="*/ 590751 w 1886083"/>
                  <a:gd name="connsiteY1020" fmla="*/ 233869 h 740050"/>
                  <a:gd name="connsiteX1021" fmla="*/ 601996 w 1886083"/>
                  <a:gd name="connsiteY1021" fmla="*/ 227983 h 740050"/>
                  <a:gd name="connsiteX1022" fmla="*/ 616580 w 1886083"/>
                  <a:gd name="connsiteY1022" fmla="*/ 221042 h 740050"/>
                  <a:gd name="connsiteX1023" fmla="*/ 626068 w 1886083"/>
                  <a:gd name="connsiteY1023" fmla="*/ 222360 h 740050"/>
                  <a:gd name="connsiteX1024" fmla="*/ 618864 w 1886083"/>
                  <a:gd name="connsiteY1024" fmla="*/ 228071 h 740050"/>
                  <a:gd name="connsiteX1025" fmla="*/ 635556 w 1886083"/>
                  <a:gd name="connsiteY1025" fmla="*/ 319263 h 740050"/>
                  <a:gd name="connsiteX1026" fmla="*/ 615701 w 1886083"/>
                  <a:gd name="connsiteY1026" fmla="*/ 322074 h 740050"/>
                  <a:gd name="connsiteX1027" fmla="*/ 610869 w 1886083"/>
                  <a:gd name="connsiteY1027" fmla="*/ 322689 h 740050"/>
                  <a:gd name="connsiteX1028" fmla="*/ 614647 w 1886083"/>
                  <a:gd name="connsiteY1028" fmla="*/ 319439 h 740050"/>
                  <a:gd name="connsiteX1029" fmla="*/ 624047 w 1886083"/>
                  <a:gd name="connsiteY1029" fmla="*/ 316891 h 740050"/>
                  <a:gd name="connsiteX1030" fmla="*/ 648207 w 1886083"/>
                  <a:gd name="connsiteY1030" fmla="*/ 308369 h 740050"/>
                  <a:gd name="connsiteX1031" fmla="*/ 653039 w 1886083"/>
                  <a:gd name="connsiteY1031" fmla="*/ 307578 h 740050"/>
                  <a:gd name="connsiteX1032" fmla="*/ 650403 w 1886083"/>
                  <a:gd name="connsiteY1032" fmla="*/ 312410 h 740050"/>
                  <a:gd name="connsiteX1033" fmla="*/ 635556 w 1886083"/>
                  <a:gd name="connsiteY1033" fmla="*/ 319263 h 740050"/>
                  <a:gd name="connsiteX1034" fmla="*/ 1051192 w 1886083"/>
                  <a:gd name="connsiteY1034" fmla="*/ 603206 h 740050"/>
                  <a:gd name="connsiteX1035" fmla="*/ 1053740 w 1886083"/>
                  <a:gd name="connsiteY1035" fmla="*/ 605227 h 740050"/>
                  <a:gd name="connsiteX1036" fmla="*/ 1087652 w 1886083"/>
                  <a:gd name="connsiteY1036" fmla="*/ 618581 h 740050"/>
                  <a:gd name="connsiteX1037" fmla="*/ 1089672 w 1886083"/>
                  <a:gd name="connsiteY1037" fmla="*/ 621392 h 740050"/>
                  <a:gd name="connsiteX1038" fmla="*/ 1086510 w 1886083"/>
                  <a:gd name="connsiteY1038" fmla="*/ 621568 h 740050"/>
                  <a:gd name="connsiteX1039" fmla="*/ 1068148 w 1886083"/>
                  <a:gd name="connsiteY1039" fmla="*/ 615506 h 740050"/>
                  <a:gd name="connsiteX1040" fmla="*/ 1051192 w 1886083"/>
                  <a:gd name="connsiteY1040" fmla="*/ 603206 h 740050"/>
                  <a:gd name="connsiteX1041" fmla="*/ 1319586 w 1886083"/>
                  <a:gd name="connsiteY1041" fmla="*/ 199079 h 740050"/>
                  <a:gd name="connsiteX1042" fmla="*/ 1313436 w 1886083"/>
                  <a:gd name="connsiteY1042" fmla="*/ 204965 h 740050"/>
                  <a:gd name="connsiteX1043" fmla="*/ 1294108 w 1886083"/>
                  <a:gd name="connsiteY1043" fmla="*/ 203208 h 740050"/>
                  <a:gd name="connsiteX1044" fmla="*/ 1289364 w 1886083"/>
                  <a:gd name="connsiteY1044" fmla="*/ 203120 h 740050"/>
                  <a:gd name="connsiteX1045" fmla="*/ 1287607 w 1886083"/>
                  <a:gd name="connsiteY1045" fmla="*/ 201012 h 740050"/>
                  <a:gd name="connsiteX1046" fmla="*/ 1288398 w 1886083"/>
                  <a:gd name="connsiteY1046" fmla="*/ 199343 h 740050"/>
                  <a:gd name="connsiteX1047" fmla="*/ 1309307 w 1886083"/>
                  <a:gd name="connsiteY1047" fmla="*/ 198200 h 740050"/>
                  <a:gd name="connsiteX1048" fmla="*/ 1319586 w 1886083"/>
                  <a:gd name="connsiteY1048" fmla="*/ 199079 h 740050"/>
                  <a:gd name="connsiteX1049" fmla="*/ 880141 w 1886083"/>
                  <a:gd name="connsiteY1049" fmla="*/ 404305 h 740050"/>
                  <a:gd name="connsiteX1050" fmla="*/ 892001 w 1886083"/>
                  <a:gd name="connsiteY1050" fmla="*/ 402373 h 740050"/>
                  <a:gd name="connsiteX1051" fmla="*/ 895428 w 1886083"/>
                  <a:gd name="connsiteY1051" fmla="*/ 403954 h 740050"/>
                  <a:gd name="connsiteX1052" fmla="*/ 894285 w 1886083"/>
                  <a:gd name="connsiteY1052" fmla="*/ 406414 h 740050"/>
                  <a:gd name="connsiteX1053" fmla="*/ 881283 w 1886083"/>
                  <a:gd name="connsiteY1053" fmla="*/ 415814 h 740050"/>
                  <a:gd name="connsiteX1054" fmla="*/ 879702 w 1886083"/>
                  <a:gd name="connsiteY1054" fmla="*/ 416341 h 740050"/>
                  <a:gd name="connsiteX1055" fmla="*/ 874430 w 1886083"/>
                  <a:gd name="connsiteY1055" fmla="*/ 409137 h 740050"/>
                  <a:gd name="connsiteX1056" fmla="*/ 880141 w 1886083"/>
                  <a:gd name="connsiteY1056" fmla="*/ 404305 h 740050"/>
                  <a:gd name="connsiteX1057" fmla="*/ 1457340 w 1886083"/>
                  <a:gd name="connsiteY1057" fmla="*/ 377334 h 740050"/>
                  <a:gd name="connsiteX1058" fmla="*/ 1464632 w 1886083"/>
                  <a:gd name="connsiteY1058" fmla="*/ 375314 h 740050"/>
                  <a:gd name="connsiteX1059" fmla="*/ 1473066 w 1886083"/>
                  <a:gd name="connsiteY1059" fmla="*/ 373381 h 740050"/>
                  <a:gd name="connsiteX1060" fmla="*/ 1479919 w 1886083"/>
                  <a:gd name="connsiteY1060" fmla="*/ 375138 h 740050"/>
                  <a:gd name="connsiteX1061" fmla="*/ 1473330 w 1886083"/>
                  <a:gd name="connsiteY1061" fmla="*/ 379355 h 740050"/>
                  <a:gd name="connsiteX1062" fmla="*/ 1457516 w 1886083"/>
                  <a:gd name="connsiteY1062" fmla="*/ 383308 h 740050"/>
                  <a:gd name="connsiteX1063" fmla="*/ 1448994 w 1886083"/>
                  <a:gd name="connsiteY1063" fmla="*/ 382254 h 740050"/>
                  <a:gd name="connsiteX1064" fmla="*/ 1457340 w 1886083"/>
                  <a:gd name="connsiteY1064" fmla="*/ 377334 h 740050"/>
                  <a:gd name="connsiteX1065" fmla="*/ 895603 w 1886083"/>
                  <a:gd name="connsiteY1065" fmla="*/ 370042 h 740050"/>
                  <a:gd name="connsiteX1066" fmla="*/ 905179 w 1886083"/>
                  <a:gd name="connsiteY1066" fmla="*/ 362487 h 740050"/>
                  <a:gd name="connsiteX1067" fmla="*/ 910978 w 1886083"/>
                  <a:gd name="connsiteY1067" fmla="*/ 360906 h 740050"/>
                  <a:gd name="connsiteX1068" fmla="*/ 912120 w 1886083"/>
                  <a:gd name="connsiteY1068" fmla="*/ 363366 h 740050"/>
                  <a:gd name="connsiteX1069" fmla="*/ 902456 w 1886083"/>
                  <a:gd name="connsiteY1069" fmla="*/ 376192 h 740050"/>
                  <a:gd name="connsiteX1070" fmla="*/ 894022 w 1886083"/>
                  <a:gd name="connsiteY1070" fmla="*/ 376807 h 740050"/>
                  <a:gd name="connsiteX1071" fmla="*/ 895603 w 1886083"/>
                  <a:gd name="connsiteY1071" fmla="*/ 370042 h 740050"/>
                  <a:gd name="connsiteX1072" fmla="*/ 403973 w 1886083"/>
                  <a:gd name="connsiteY1072" fmla="*/ 407380 h 740050"/>
                  <a:gd name="connsiteX1073" fmla="*/ 392377 w 1886083"/>
                  <a:gd name="connsiteY1073" fmla="*/ 408522 h 740050"/>
                  <a:gd name="connsiteX1074" fmla="*/ 383504 w 1886083"/>
                  <a:gd name="connsiteY1074" fmla="*/ 405711 h 740050"/>
                  <a:gd name="connsiteX1075" fmla="*/ 390180 w 1886083"/>
                  <a:gd name="connsiteY1075" fmla="*/ 400791 h 740050"/>
                  <a:gd name="connsiteX1076" fmla="*/ 392201 w 1886083"/>
                  <a:gd name="connsiteY1076" fmla="*/ 400088 h 740050"/>
                  <a:gd name="connsiteX1077" fmla="*/ 401689 w 1886083"/>
                  <a:gd name="connsiteY1077" fmla="*/ 403076 h 740050"/>
                  <a:gd name="connsiteX1078" fmla="*/ 403973 w 1886083"/>
                  <a:gd name="connsiteY1078" fmla="*/ 407380 h 740050"/>
                  <a:gd name="connsiteX1079" fmla="*/ 340982 w 1886083"/>
                  <a:gd name="connsiteY1079" fmla="*/ 205317 h 740050"/>
                  <a:gd name="connsiteX1080" fmla="*/ 357850 w 1886083"/>
                  <a:gd name="connsiteY1080" fmla="*/ 201275 h 740050"/>
                  <a:gd name="connsiteX1081" fmla="*/ 360925 w 1886083"/>
                  <a:gd name="connsiteY1081" fmla="*/ 202066 h 740050"/>
                  <a:gd name="connsiteX1082" fmla="*/ 358905 w 1886083"/>
                  <a:gd name="connsiteY1082" fmla="*/ 204175 h 740050"/>
                  <a:gd name="connsiteX1083" fmla="*/ 323675 w 1886083"/>
                  <a:gd name="connsiteY1083" fmla="*/ 211554 h 740050"/>
                  <a:gd name="connsiteX1084" fmla="*/ 322533 w 1886083"/>
                  <a:gd name="connsiteY1084" fmla="*/ 211554 h 740050"/>
                  <a:gd name="connsiteX1085" fmla="*/ 320864 w 1886083"/>
                  <a:gd name="connsiteY1085" fmla="*/ 210412 h 740050"/>
                  <a:gd name="connsiteX1086" fmla="*/ 321742 w 1886083"/>
                  <a:gd name="connsiteY1086" fmla="*/ 207777 h 740050"/>
                  <a:gd name="connsiteX1087" fmla="*/ 327189 w 1886083"/>
                  <a:gd name="connsiteY1087" fmla="*/ 206107 h 740050"/>
                  <a:gd name="connsiteX1088" fmla="*/ 340982 w 1886083"/>
                  <a:gd name="connsiteY1088" fmla="*/ 205317 h 740050"/>
                  <a:gd name="connsiteX1089" fmla="*/ 920554 w 1886083"/>
                  <a:gd name="connsiteY1089" fmla="*/ 628069 h 740050"/>
                  <a:gd name="connsiteX1090" fmla="*/ 909660 w 1886083"/>
                  <a:gd name="connsiteY1090" fmla="*/ 623940 h 740050"/>
                  <a:gd name="connsiteX1091" fmla="*/ 908781 w 1886083"/>
                  <a:gd name="connsiteY1091" fmla="*/ 619635 h 740050"/>
                  <a:gd name="connsiteX1092" fmla="*/ 921169 w 1886083"/>
                  <a:gd name="connsiteY1092" fmla="*/ 617526 h 740050"/>
                  <a:gd name="connsiteX1093" fmla="*/ 920554 w 1886083"/>
                  <a:gd name="connsiteY1093" fmla="*/ 628069 h 740050"/>
                  <a:gd name="connsiteX1094" fmla="*/ 374279 w 1886083"/>
                  <a:gd name="connsiteY1094" fmla="*/ 174216 h 740050"/>
                  <a:gd name="connsiteX1095" fmla="*/ 350910 w 1886083"/>
                  <a:gd name="connsiteY1095" fmla="*/ 180015 h 740050"/>
                  <a:gd name="connsiteX1096" fmla="*/ 347659 w 1886083"/>
                  <a:gd name="connsiteY1096" fmla="*/ 180366 h 740050"/>
                  <a:gd name="connsiteX1097" fmla="*/ 344584 w 1886083"/>
                  <a:gd name="connsiteY1097" fmla="*/ 178346 h 740050"/>
                  <a:gd name="connsiteX1098" fmla="*/ 346517 w 1886083"/>
                  <a:gd name="connsiteY1098" fmla="*/ 176413 h 740050"/>
                  <a:gd name="connsiteX1099" fmla="*/ 374630 w 1886083"/>
                  <a:gd name="connsiteY1099" fmla="*/ 168242 h 740050"/>
                  <a:gd name="connsiteX1100" fmla="*/ 380165 w 1886083"/>
                  <a:gd name="connsiteY1100" fmla="*/ 169999 h 740050"/>
                  <a:gd name="connsiteX1101" fmla="*/ 374279 w 1886083"/>
                  <a:gd name="connsiteY1101" fmla="*/ 174216 h 740050"/>
                  <a:gd name="connsiteX1102" fmla="*/ 1357626 w 1886083"/>
                  <a:gd name="connsiteY1102" fmla="*/ 203208 h 740050"/>
                  <a:gd name="connsiteX1103" fmla="*/ 1349280 w 1886083"/>
                  <a:gd name="connsiteY1103" fmla="*/ 196180 h 740050"/>
                  <a:gd name="connsiteX1104" fmla="*/ 1359208 w 1886083"/>
                  <a:gd name="connsiteY1104" fmla="*/ 197058 h 740050"/>
                  <a:gd name="connsiteX1105" fmla="*/ 1365006 w 1886083"/>
                  <a:gd name="connsiteY1105" fmla="*/ 199430 h 740050"/>
                  <a:gd name="connsiteX1106" fmla="*/ 1370189 w 1886083"/>
                  <a:gd name="connsiteY1106" fmla="*/ 206195 h 740050"/>
                  <a:gd name="connsiteX1107" fmla="*/ 1362282 w 1886083"/>
                  <a:gd name="connsiteY1107" fmla="*/ 203208 h 740050"/>
                  <a:gd name="connsiteX1108" fmla="*/ 1357626 w 1886083"/>
                  <a:gd name="connsiteY1108" fmla="*/ 203208 h 740050"/>
                  <a:gd name="connsiteX1109" fmla="*/ 813636 w 1886083"/>
                  <a:gd name="connsiteY1109" fmla="*/ 252933 h 740050"/>
                  <a:gd name="connsiteX1110" fmla="*/ 827692 w 1886083"/>
                  <a:gd name="connsiteY1110" fmla="*/ 253021 h 740050"/>
                  <a:gd name="connsiteX1111" fmla="*/ 831031 w 1886083"/>
                  <a:gd name="connsiteY1111" fmla="*/ 255657 h 740050"/>
                  <a:gd name="connsiteX1112" fmla="*/ 827692 w 1886083"/>
                  <a:gd name="connsiteY1112" fmla="*/ 256975 h 740050"/>
                  <a:gd name="connsiteX1113" fmla="*/ 807749 w 1886083"/>
                  <a:gd name="connsiteY1113" fmla="*/ 256975 h 740050"/>
                  <a:gd name="connsiteX1114" fmla="*/ 800809 w 1886083"/>
                  <a:gd name="connsiteY1114" fmla="*/ 255745 h 740050"/>
                  <a:gd name="connsiteX1115" fmla="*/ 807662 w 1886083"/>
                  <a:gd name="connsiteY1115" fmla="*/ 252933 h 740050"/>
                  <a:gd name="connsiteX1116" fmla="*/ 813636 w 1886083"/>
                  <a:gd name="connsiteY1116" fmla="*/ 252933 h 740050"/>
                  <a:gd name="connsiteX1117" fmla="*/ 412232 w 1886083"/>
                  <a:gd name="connsiteY1117" fmla="*/ 439535 h 740050"/>
                  <a:gd name="connsiteX1118" fmla="*/ 419699 w 1886083"/>
                  <a:gd name="connsiteY1118" fmla="*/ 443752 h 740050"/>
                  <a:gd name="connsiteX1119" fmla="*/ 422950 w 1886083"/>
                  <a:gd name="connsiteY1119" fmla="*/ 446739 h 740050"/>
                  <a:gd name="connsiteX1120" fmla="*/ 417767 w 1886083"/>
                  <a:gd name="connsiteY1120" fmla="*/ 447793 h 740050"/>
                  <a:gd name="connsiteX1121" fmla="*/ 401865 w 1886083"/>
                  <a:gd name="connsiteY1121" fmla="*/ 443664 h 740050"/>
                  <a:gd name="connsiteX1122" fmla="*/ 394661 w 1886083"/>
                  <a:gd name="connsiteY1122" fmla="*/ 442522 h 740050"/>
                  <a:gd name="connsiteX1123" fmla="*/ 402744 w 1886083"/>
                  <a:gd name="connsiteY1123" fmla="*/ 439711 h 740050"/>
                  <a:gd name="connsiteX1124" fmla="*/ 412232 w 1886083"/>
                  <a:gd name="connsiteY1124" fmla="*/ 439535 h 740050"/>
                  <a:gd name="connsiteX1125" fmla="*/ 840958 w 1886083"/>
                  <a:gd name="connsiteY1125" fmla="*/ 426005 h 740050"/>
                  <a:gd name="connsiteX1126" fmla="*/ 843506 w 1886083"/>
                  <a:gd name="connsiteY1126" fmla="*/ 432155 h 740050"/>
                  <a:gd name="connsiteX1127" fmla="*/ 842276 w 1886083"/>
                  <a:gd name="connsiteY1127" fmla="*/ 437075 h 740050"/>
                  <a:gd name="connsiteX1128" fmla="*/ 830064 w 1886083"/>
                  <a:gd name="connsiteY1128" fmla="*/ 443752 h 740050"/>
                  <a:gd name="connsiteX1129" fmla="*/ 826814 w 1886083"/>
                  <a:gd name="connsiteY1129" fmla="*/ 444718 h 740050"/>
                  <a:gd name="connsiteX1130" fmla="*/ 827517 w 1886083"/>
                  <a:gd name="connsiteY1130" fmla="*/ 441995 h 740050"/>
                  <a:gd name="connsiteX1131" fmla="*/ 840958 w 1886083"/>
                  <a:gd name="connsiteY1131" fmla="*/ 426005 h 740050"/>
                  <a:gd name="connsiteX1132" fmla="*/ 1077285 w 1886083"/>
                  <a:gd name="connsiteY1132" fmla="*/ 273667 h 740050"/>
                  <a:gd name="connsiteX1133" fmla="*/ 1083786 w 1886083"/>
                  <a:gd name="connsiteY1133" fmla="*/ 277357 h 740050"/>
                  <a:gd name="connsiteX1134" fmla="*/ 1084840 w 1886083"/>
                  <a:gd name="connsiteY1134" fmla="*/ 279465 h 740050"/>
                  <a:gd name="connsiteX1135" fmla="*/ 1082644 w 1886083"/>
                  <a:gd name="connsiteY1135" fmla="*/ 279817 h 740050"/>
                  <a:gd name="connsiteX1136" fmla="*/ 1062438 w 1886083"/>
                  <a:gd name="connsiteY1136" fmla="*/ 275073 h 740050"/>
                  <a:gd name="connsiteX1137" fmla="*/ 1061910 w 1886083"/>
                  <a:gd name="connsiteY1137" fmla="*/ 273315 h 740050"/>
                  <a:gd name="connsiteX1138" fmla="*/ 1064019 w 1886083"/>
                  <a:gd name="connsiteY1138" fmla="*/ 271646 h 740050"/>
                  <a:gd name="connsiteX1139" fmla="*/ 1077285 w 1886083"/>
                  <a:gd name="connsiteY1139" fmla="*/ 273667 h 740050"/>
                  <a:gd name="connsiteX1140" fmla="*/ 298285 w 1886083"/>
                  <a:gd name="connsiteY1140" fmla="*/ 451922 h 740050"/>
                  <a:gd name="connsiteX1141" fmla="*/ 313748 w 1886083"/>
                  <a:gd name="connsiteY1141" fmla="*/ 459302 h 740050"/>
                  <a:gd name="connsiteX1142" fmla="*/ 314890 w 1886083"/>
                  <a:gd name="connsiteY1142" fmla="*/ 462113 h 740050"/>
                  <a:gd name="connsiteX1143" fmla="*/ 311727 w 1886083"/>
                  <a:gd name="connsiteY1143" fmla="*/ 463519 h 740050"/>
                  <a:gd name="connsiteX1144" fmla="*/ 292838 w 1886083"/>
                  <a:gd name="connsiteY1144" fmla="*/ 453416 h 740050"/>
                  <a:gd name="connsiteX1145" fmla="*/ 298285 w 1886083"/>
                  <a:gd name="connsiteY1145" fmla="*/ 451922 h 740050"/>
                  <a:gd name="connsiteX1146" fmla="*/ 1409811 w 1886083"/>
                  <a:gd name="connsiteY1146" fmla="*/ 449902 h 740050"/>
                  <a:gd name="connsiteX1147" fmla="*/ 1410075 w 1886083"/>
                  <a:gd name="connsiteY1147" fmla="*/ 445948 h 740050"/>
                  <a:gd name="connsiteX1148" fmla="*/ 1425713 w 1886083"/>
                  <a:gd name="connsiteY1148" fmla="*/ 441643 h 740050"/>
                  <a:gd name="connsiteX1149" fmla="*/ 1430018 w 1886083"/>
                  <a:gd name="connsiteY1149" fmla="*/ 440677 h 740050"/>
                  <a:gd name="connsiteX1150" fmla="*/ 1427382 w 1886083"/>
                  <a:gd name="connsiteY1150" fmla="*/ 444806 h 740050"/>
                  <a:gd name="connsiteX1151" fmla="*/ 1409811 w 1886083"/>
                  <a:gd name="connsiteY1151" fmla="*/ 449902 h 740050"/>
                  <a:gd name="connsiteX1152" fmla="*/ 419348 w 1886083"/>
                  <a:gd name="connsiteY1152" fmla="*/ 356601 h 740050"/>
                  <a:gd name="connsiteX1153" fmla="*/ 430066 w 1886083"/>
                  <a:gd name="connsiteY1153" fmla="*/ 349397 h 740050"/>
                  <a:gd name="connsiteX1154" fmla="*/ 431735 w 1886083"/>
                  <a:gd name="connsiteY1154" fmla="*/ 348782 h 740050"/>
                  <a:gd name="connsiteX1155" fmla="*/ 432438 w 1886083"/>
                  <a:gd name="connsiteY1155" fmla="*/ 350539 h 740050"/>
                  <a:gd name="connsiteX1156" fmla="*/ 416361 w 1886083"/>
                  <a:gd name="connsiteY1156" fmla="*/ 360027 h 740050"/>
                  <a:gd name="connsiteX1157" fmla="*/ 419348 w 1886083"/>
                  <a:gd name="connsiteY1157" fmla="*/ 356601 h 740050"/>
                  <a:gd name="connsiteX1158" fmla="*/ 515548 w 1886083"/>
                  <a:gd name="connsiteY1158" fmla="*/ 341051 h 740050"/>
                  <a:gd name="connsiteX1159" fmla="*/ 519589 w 1886083"/>
                  <a:gd name="connsiteY1159" fmla="*/ 340436 h 740050"/>
                  <a:gd name="connsiteX1160" fmla="*/ 519326 w 1886083"/>
                  <a:gd name="connsiteY1160" fmla="*/ 343862 h 740050"/>
                  <a:gd name="connsiteX1161" fmla="*/ 504742 w 1886083"/>
                  <a:gd name="connsiteY1161" fmla="*/ 352560 h 740050"/>
                  <a:gd name="connsiteX1162" fmla="*/ 501403 w 1886083"/>
                  <a:gd name="connsiteY1162" fmla="*/ 353526 h 740050"/>
                  <a:gd name="connsiteX1163" fmla="*/ 502985 w 1886083"/>
                  <a:gd name="connsiteY1163" fmla="*/ 350100 h 740050"/>
                  <a:gd name="connsiteX1164" fmla="*/ 515548 w 1886083"/>
                  <a:gd name="connsiteY1164" fmla="*/ 341051 h 740050"/>
                  <a:gd name="connsiteX1165" fmla="*/ 1795841 w 1886083"/>
                  <a:gd name="connsiteY1165" fmla="*/ 571140 h 740050"/>
                  <a:gd name="connsiteX1166" fmla="*/ 1792766 w 1886083"/>
                  <a:gd name="connsiteY1166" fmla="*/ 576235 h 740050"/>
                  <a:gd name="connsiteX1167" fmla="*/ 1788812 w 1886083"/>
                  <a:gd name="connsiteY1167" fmla="*/ 575093 h 740050"/>
                  <a:gd name="connsiteX1168" fmla="*/ 1788549 w 1886083"/>
                  <a:gd name="connsiteY1168" fmla="*/ 569471 h 740050"/>
                  <a:gd name="connsiteX1169" fmla="*/ 1787758 w 1886083"/>
                  <a:gd name="connsiteY1169" fmla="*/ 565869 h 740050"/>
                  <a:gd name="connsiteX1170" fmla="*/ 1794962 w 1886083"/>
                  <a:gd name="connsiteY1170" fmla="*/ 564112 h 740050"/>
                  <a:gd name="connsiteX1171" fmla="*/ 1795841 w 1886083"/>
                  <a:gd name="connsiteY1171" fmla="*/ 571140 h 740050"/>
                  <a:gd name="connsiteX1172" fmla="*/ 880141 w 1886083"/>
                  <a:gd name="connsiteY1172" fmla="*/ 594948 h 740050"/>
                  <a:gd name="connsiteX1173" fmla="*/ 885237 w 1886083"/>
                  <a:gd name="connsiteY1173" fmla="*/ 599077 h 740050"/>
                  <a:gd name="connsiteX1174" fmla="*/ 890771 w 1886083"/>
                  <a:gd name="connsiteY1174" fmla="*/ 604261 h 740050"/>
                  <a:gd name="connsiteX1175" fmla="*/ 882864 w 1886083"/>
                  <a:gd name="connsiteY1175" fmla="*/ 603031 h 740050"/>
                  <a:gd name="connsiteX1176" fmla="*/ 875397 w 1886083"/>
                  <a:gd name="connsiteY1176" fmla="*/ 596881 h 740050"/>
                  <a:gd name="connsiteX1177" fmla="*/ 875660 w 1886083"/>
                  <a:gd name="connsiteY1177" fmla="*/ 594860 h 740050"/>
                  <a:gd name="connsiteX1178" fmla="*/ 880141 w 1886083"/>
                  <a:gd name="connsiteY1178" fmla="*/ 594948 h 740050"/>
                  <a:gd name="connsiteX1179" fmla="*/ 1029844 w 1886083"/>
                  <a:gd name="connsiteY1179" fmla="*/ 418801 h 740050"/>
                  <a:gd name="connsiteX1180" fmla="*/ 1026505 w 1886083"/>
                  <a:gd name="connsiteY1180" fmla="*/ 419065 h 740050"/>
                  <a:gd name="connsiteX1181" fmla="*/ 1028702 w 1886083"/>
                  <a:gd name="connsiteY1181" fmla="*/ 408698 h 740050"/>
                  <a:gd name="connsiteX1182" fmla="*/ 1032479 w 1886083"/>
                  <a:gd name="connsiteY1182" fmla="*/ 402460 h 740050"/>
                  <a:gd name="connsiteX1183" fmla="*/ 1033182 w 1886083"/>
                  <a:gd name="connsiteY1183" fmla="*/ 408259 h 740050"/>
                  <a:gd name="connsiteX1184" fmla="*/ 1029844 w 1886083"/>
                  <a:gd name="connsiteY1184" fmla="*/ 418801 h 740050"/>
                  <a:gd name="connsiteX1185" fmla="*/ 286337 w 1886083"/>
                  <a:gd name="connsiteY1185" fmla="*/ 485131 h 740050"/>
                  <a:gd name="connsiteX1186" fmla="*/ 283790 w 1886083"/>
                  <a:gd name="connsiteY1186" fmla="*/ 483022 h 740050"/>
                  <a:gd name="connsiteX1187" fmla="*/ 280451 w 1886083"/>
                  <a:gd name="connsiteY1187" fmla="*/ 480211 h 740050"/>
                  <a:gd name="connsiteX1188" fmla="*/ 285547 w 1886083"/>
                  <a:gd name="connsiteY1188" fmla="*/ 479069 h 740050"/>
                  <a:gd name="connsiteX1189" fmla="*/ 291872 w 1886083"/>
                  <a:gd name="connsiteY1189" fmla="*/ 483110 h 740050"/>
                  <a:gd name="connsiteX1190" fmla="*/ 294508 w 1886083"/>
                  <a:gd name="connsiteY1190" fmla="*/ 486361 h 740050"/>
                  <a:gd name="connsiteX1191" fmla="*/ 286337 w 1886083"/>
                  <a:gd name="connsiteY1191" fmla="*/ 485131 h 740050"/>
                  <a:gd name="connsiteX1192" fmla="*/ 426552 w 1886083"/>
                  <a:gd name="connsiteY1192" fmla="*/ 567977 h 740050"/>
                  <a:gd name="connsiteX1193" fmla="*/ 440960 w 1886083"/>
                  <a:gd name="connsiteY1193" fmla="*/ 568241 h 740050"/>
                  <a:gd name="connsiteX1194" fmla="*/ 441838 w 1886083"/>
                  <a:gd name="connsiteY1194" fmla="*/ 570788 h 740050"/>
                  <a:gd name="connsiteX1195" fmla="*/ 439203 w 1886083"/>
                  <a:gd name="connsiteY1195" fmla="*/ 572018 h 740050"/>
                  <a:gd name="connsiteX1196" fmla="*/ 426552 w 1886083"/>
                  <a:gd name="connsiteY1196" fmla="*/ 567977 h 740050"/>
                  <a:gd name="connsiteX1197" fmla="*/ 316032 w 1886083"/>
                  <a:gd name="connsiteY1197" fmla="*/ 423985 h 740050"/>
                  <a:gd name="connsiteX1198" fmla="*/ 315944 w 1886083"/>
                  <a:gd name="connsiteY1198" fmla="*/ 428026 h 740050"/>
                  <a:gd name="connsiteX1199" fmla="*/ 312781 w 1886083"/>
                  <a:gd name="connsiteY1199" fmla="*/ 433034 h 740050"/>
                  <a:gd name="connsiteX1200" fmla="*/ 310409 w 1886083"/>
                  <a:gd name="connsiteY1200" fmla="*/ 431364 h 740050"/>
                  <a:gd name="connsiteX1201" fmla="*/ 311024 w 1886083"/>
                  <a:gd name="connsiteY1201" fmla="*/ 426445 h 740050"/>
                  <a:gd name="connsiteX1202" fmla="*/ 316032 w 1886083"/>
                  <a:gd name="connsiteY1202" fmla="*/ 423985 h 740050"/>
                  <a:gd name="connsiteX1203" fmla="*/ 242410 w 1886083"/>
                  <a:gd name="connsiteY1203" fmla="*/ 459214 h 740050"/>
                  <a:gd name="connsiteX1204" fmla="*/ 239951 w 1886083"/>
                  <a:gd name="connsiteY1204" fmla="*/ 452976 h 740050"/>
                  <a:gd name="connsiteX1205" fmla="*/ 238633 w 1886083"/>
                  <a:gd name="connsiteY1205" fmla="*/ 450077 h 740050"/>
                  <a:gd name="connsiteX1206" fmla="*/ 242323 w 1886083"/>
                  <a:gd name="connsiteY1206" fmla="*/ 451307 h 740050"/>
                  <a:gd name="connsiteX1207" fmla="*/ 246979 w 1886083"/>
                  <a:gd name="connsiteY1207" fmla="*/ 457721 h 740050"/>
                  <a:gd name="connsiteX1208" fmla="*/ 242410 w 1886083"/>
                  <a:gd name="connsiteY1208" fmla="*/ 459214 h 740050"/>
                  <a:gd name="connsiteX1209" fmla="*/ 863537 w 1886083"/>
                  <a:gd name="connsiteY1209" fmla="*/ 499627 h 740050"/>
                  <a:gd name="connsiteX1210" fmla="*/ 869335 w 1886083"/>
                  <a:gd name="connsiteY1210" fmla="*/ 493477 h 740050"/>
                  <a:gd name="connsiteX1211" fmla="*/ 871795 w 1886083"/>
                  <a:gd name="connsiteY1211" fmla="*/ 494883 h 740050"/>
                  <a:gd name="connsiteX1212" fmla="*/ 869511 w 1886083"/>
                  <a:gd name="connsiteY1212" fmla="*/ 497518 h 740050"/>
                  <a:gd name="connsiteX1213" fmla="*/ 863537 w 1886083"/>
                  <a:gd name="connsiteY1213" fmla="*/ 499627 h 740050"/>
                  <a:gd name="connsiteX1214" fmla="*/ 452645 w 1886083"/>
                  <a:gd name="connsiteY1214" fmla="*/ 275775 h 740050"/>
                  <a:gd name="connsiteX1215" fmla="*/ 451502 w 1886083"/>
                  <a:gd name="connsiteY1215" fmla="*/ 275775 h 740050"/>
                  <a:gd name="connsiteX1216" fmla="*/ 442278 w 1886083"/>
                  <a:gd name="connsiteY1216" fmla="*/ 277093 h 740050"/>
                  <a:gd name="connsiteX1217" fmla="*/ 450536 w 1886083"/>
                  <a:gd name="connsiteY1217" fmla="*/ 273403 h 740050"/>
                  <a:gd name="connsiteX1218" fmla="*/ 452996 w 1886083"/>
                  <a:gd name="connsiteY1218" fmla="*/ 271910 h 740050"/>
                  <a:gd name="connsiteX1219" fmla="*/ 452645 w 1886083"/>
                  <a:gd name="connsiteY1219" fmla="*/ 275775 h 740050"/>
                  <a:gd name="connsiteX1220" fmla="*/ 283965 w 1886083"/>
                  <a:gd name="connsiteY1220" fmla="*/ 196970 h 740050"/>
                  <a:gd name="connsiteX1221" fmla="*/ 286162 w 1886083"/>
                  <a:gd name="connsiteY1221" fmla="*/ 192754 h 740050"/>
                  <a:gd name="connsiteX1222" fmla="*/ 289939 w 1886083"/>
                  <a:gd name="connsiteY1222" fmla="*/ 196092 h 740050"/>
                  <a:gd name="connsiteX1223" fmla="*/ 283965 w 1886083"/>
                  <a:gd name="connsiteY1223" fmla="*/ 196970 h 740050"/>
                  <a:gd name="connsiteX1224" fmla="*/ 610606 w 1886083"/>
                  <a:gd name="connsiteY1224" fmla="*/ 378389 h 740050"/>
                  <a:gd name="connsiteX1225" fmla="*/ 604632 w 1886083"/>
                  <a:gd name="connsiteY1225" fmla="*/ 383396 h 740050"/>
                  <a:gd name="connsiteX1226" fmla="*/ 601644 w 1886083"/>
                  <a:gd name="connsiteY1226" fmla="*/ 382781 h 740050"/>
                  <a:gd name="connsiteX1227" fmla="*/ 601557 w 1886083"/>
                  <a:gd name="connsiteY1227" fmla="*/ 380146 h 740050"/>
                  <a:gd name="connsiteX1228" fmla="*/ 610606 w 1886083"/>
                  <a:gd name="connsiteY1228" fmla="*/ 378389 h 740050"/>
                  <a:gd name="connsiteX1229" fmla="*/ 722180 w 1886083"/>
                  <a:gd name="connsiteY1229" fmla="*/ 208391 h 740050"/>
                  <a:gd name="connsiteX1230" fmla="*/ 729648 w 1886083"/>
                  <a:gd name="connsiteY1230" fmla="*/ 207425 h 740050"/>
                  <a:gd name="connsiteX1231" fmla="*/ 731580 w 1886083"/>
                  <a:gd name="connsiteY1231" fmla="*/ 209007 h 740050"/>
                  <a:gd name="connsiteX1232" fmla="*/ 729208 w 1886083"/>
                  <a:gd name="connsiteY1232" fmla="*/ 211291 h 740050"/>
                  <a:gd name="connsiteX1233" fmla="*/ 722180 w 1886083"/>
                  <a:gd name="connsiteY1233" fmla="*/ 208391 h 740050"/>
                  <a:gd name="connsiteX1234" fmla="*/ 1387321 w 1886083"/>
                  <a:gd name="connsiteY1234" fmla="*/ 198025 h 740050"/>
                  <a:gd name="connsiteX1235" fmla="*/ 1392065 w 1886083"/>
                  <a:gd name="connsiteY1235" fmla="*/ 198200 h 740050"/>
                  <a:gd name="connsiteX1236" fmla="*/ 1386267 w 1886083"/>
                  <a:gd name="connsiteY1236" fmla="*/ 203208 h 740050"/>
                  <a:gd name="connsiteX1237" fmla="*/ 1387321 w 1886083"/>
                  <a:gd name="connsiteY1237" fmla="*/ 198025 h 740050"/>
                  <a:gd name="connsiteX1238" fmla="*/ 224576 w 1886083"/>
                  <a:gd name="connsiteY1238" fmla="*/ 586690 h 740050"/>
                  <a:gd name="connsiteX1239" fmla="*/ 232483 w 1886083"/>
                  <a:gd name="connsiteY1239" fmla="*/ 590204 h 740050"/>
                  <a:gd name="connsiteX1240" fmla="*/ 225718 w 1886083"/>
                  <a:gd name="connsiteY1240" fmla="*/ 588798 h 740050"/>
                  <a:gd name="connsiteX1241" fmla="*/ 219920 w 1886083"/>
                  <a:gd name="connsiteY1241" fmla="*/ 588711 h 740050"/>
                  <a:gd name="connsiteX1242" fmla="*/ 220008 w 1886083"/>
                  <a:gd name="connsiteY1242" fmla="*/ 586690 h 740050"/>
                  <a:gd name="connsiteX1243" fmla="*/ 224576 w 1886083"/>
                  <a:gd name="connsiteY1243" fmla="*/ 586690 h 740050"/>
                  <a:gd name="connsiteX1244" fmla="*/ 871883 w 1886083"/>
                  <a:gd name="connsiteY1244" fmla="*/ 79861 h 740050"/>
                  <a:gd name="connsiteX1245" fmla="*/ 872146 w 1886083"/>
                  <a:gd name="connsiteY1245" fmla="*/ 82761 h 740050"/>
                  <a:gd name="connsiteX1246" fmla="*/ 865118 w 1886083"/>
                  <a:gd name="connsiteY1246" fmla="*/ 79598 h 740050"/>
                  <a:gd name="connsiteX1247" fmla="*/ 871883 w 1886083"/>
                  <a:gd name="connsiteY1247" fmla="*/ 79861 h 740050"/>
                  <a:gd name="connsiteX1248" fmla="*/ 1399181 w 1886083"/>
                  <a:gd name="connsiteY1248" fmla="*/ 202154 h 740050"/>
                  <a:gd name="connsiteX1249" fmla="*/ 1404277 w 1886083"/>
                  <a:gd name="connsiteY1249" fmla="*/ 199167 h 740050"/>
                  <a:gd name="connsiteX1250" fmla="*/ 1406385 w 1886083"/>
                  <a:gd name="connsiteY1250" fmla="*/ 201802 h 740050"/>
                  <a:gd name="connsiteX1251" fmla="*/ 1399181 w 1886083"/>
                  <a:gd name="connsiteY1251" fmla="*/ 202154 h 740050"/>
                  <a:gd name="connsiteX1252" fmla="*/ 1643766 w 1886083"/>
                  <a:gd name="connsiteY1252" fmla="*/ 562794 h 740050"/>
                  <a:gd name="connsiteX1253" fmla="*/ 1642009 w 1886083"/>
                  <a:gd name="connsiteY1253" fmla="*/ 566220 h 740050"/>
                  <a:gd name="connsiteX1254" fmla="*/ 1637441 w 1886083"/>
                  <a:gd name="connsiteY1254" fmla="*/ 567362 h 740050"/>
                  <a:gd name="connsiteX1255" fmla="*/ 1640076 w 1886083"/>
                  <a:gd name="connsiteY1255" fmla="*/ 563760 h 740050"/>
                  <a:gd name="connsiteX1256" fmla="*/ 1643766 w 1886083"/>
                  <a:gd name="connsiteY1256" fmla="*/ 562794 h 740050"/>
                  <a:gd name="connsiteX1257" fmla="*/ 65473 w 1886083"/>
                  <a:gd name="connsiteY1257" fmla="*/ 427060 h 740050"/>
                  <a:gd name="connsiteX1258" fmla="*/ 60114 w 1886083"/>
                  <a:gd name="connsiteY1258" fmla="*/ 423458 h 740050"/>
                  <a:gd name="connsiteX1259" fmla="*/ 62574 w 1886083"/>
                  <a:gd name="connsiteY1259" fmla="*/ 421261 h 740050"/>
                  <a:gd name="connsiteX1260" fmla="*/ 65473 w 1886083"/>
                  <a:gd name="connsiteY1260" fmla="*/ 427060 h 740050"/>
                  <a:gd name="connsiteX1261" fmla="*/ 696087 w 1886083"/>
                  <a:gd name="connsiteY1261" fmla="*/ 237383 h 740050"/>
                  <a:gd name="connsiteX1262" fmla="*/ 693100 w 1886083"/>
                  <a:gd name="connsiteY1262" fmla="*/ 238350 h 740050"/>
                  <a:gd name="connsiteX1263" fmla="*/ 688971 w 1886083"/>
                  <a:gd name="connsiteY1263" fmla="*/ 236417 h 740050"/>
                  <a:gd name="connsiteX1264" fmla="*/ 693100 w 1886083"/>
                  <a:gd name="connsiteY1264" fmla="*/ 234484 h 740050"/>
                  <a:gd name="connsiteX1265" fmla="*/ 696087 w 1886083"/>
                  <a:gd name="connsiteY1265" fmla="*/ 237383 h 740050"/>
                  <a:gd name="connsiteX1266" fmla="*/ 204458 w 1886083"/>
                  <a:gd name="connsiteY1266" fmla="*/ 355547 h 740050"/>
                  <a:gd name="connsiteX1267" fmla="*/ 202876 w 1886083"/>
                  <a:gd name="connsiteY1267" fmla="*/ 358270 h 740050"/>
                  <a:gd name="connsiteX1268" fmla="*/ 199889 w 1886083"/>
                  <a:gd name="connsiteY1268" fmla="*/ 353350 h 740050"/>
                  <a:gd name="connsiteX1269" fmla="*/ 201558 w 1886083"/>
                  <a:gd name="connsiteY1269" fmla="*/ 350363 h 740050"/>
                  <a:gd name="connsiteX1270" fmla="*/ 204458 w 1886083"/>
                  <a:gd name="connsiteY1270" fmla="*/ 355547 h 740050"/>
                  <a:gd name="connsiteX1271" fmla="*/ 477595 w 1886083"/>
                  <a:gd name="connsiteY1271" fmla="*/ 571140 h 740050"/>
                  <a:gd name="connsiteX1272" fmla="*/ 467404 w 1886083"/>
                  <a:gd name="connsiteY1272" fmla="*/ 572106 h 740050"/>
                  <a:gd name="connsiteX1273" fmla="*/ 466613 w 1886083"/>
                  <a:gd name="connsiteY1273" fmla="*/ 570349 h 740050"/>
                  <a:gd name="connsiteX1274" fmla="*/ 477595 w 1886083"/>
                  <a:gd name="connsiteY1274" fmla="*/ 571140 h 740050"/>
                  <a:gd name="connsiteX1275" fmla="*/ 1046448 w 1886083"/>
                  <a:gd name="connsiteY1275" fmla="*/ 186604 h 740050"/>
                  <a:gd name="connsiteX1276" fmla="*/ 1049611 w 1886083"/>
                  <a:gd name="connsiteY1276" fmla="*/ 187307 h 740050"/>
                  <a:gd name="connsiteX1277" fmla="*/ 1048820 w 1886083"/>
                  <a:gd name="connsiteY1277" fmla="*/ 188624 h 740050"/>
                  <a:gd name="connsiteX1278" fmla="*/ 1041968 w 1886083"/>
                  <a:gd name="connsiteY1278" fmla="*/ 188537 h 740050"/>
                  <a:gd name="connsiteX1279" fmla="*/ 1038541 w 1886083"/>
                  <a:gd name="connsiteY1279" fmla="*/ 185198 h 740050"/>
                  <a:gd name="connsiteX1280" fmla="*/ 1039332 w 1886083"/>
                  <a:gd name="connsiteY1280" fmla="*/ 184583 h 740050"/>
                  <a:gd name="connsiteX1281" fmla="*/ 1046448 w 1886083"/>
                  <a:gd name="connsiteY1281" fmla="*/ 186604 h 740050"/>
                  <a:gd name="connsiteX1282" fmla="*/ 198483 w 1886083"/>
                  <a:gd name="connsiteY1282" fmla="*/ 580452 h 740050"/>
                  <a:gd name="connsiteX1283" fmla="*/ 204458 w 1886083"/>
                  <a:gd name="connsiteY1283" fmla="*/ 581858 h 740050"/>
                  <a:gd name="connsiteX1284" fmla="*/ 202349 w 1886083"/>
                  <a:gd name="connsiteY1284" fmla="*/ 584494 h 740050"/>
                  <a:gd name="connsiteX1285" fmla="*/ 198483 w 1886083"/>
                  <a:gd name="connsiteY1285" fmla="*/ 580452 h 740050"/>
                  <a:gd name="connsiteX1286" fmla="*/ 250756 w 1886083"/>
                  <a:gd name="connsiteY1286" fmla="*/ 480914 h 740050"/>
                  <a:gd name="connsiteX1287" fmla="*/ 247155 w 1886083"/>
                  <a:gd name="connsiteY1287" fmla="*/ 478366 h 740050"/>
                  <a:gd name="connsiteX1288" fmla="*/ 251811 w 1886083"/>
                  <a:gd name="connsiteY1288" fmla="*/ 476873 h 740050"/>
                  <a:gd name="connsiteX1289" fmla="*/ 250756 w 1886083"/>
                  <a:gd name="connsiteY1289" fmla="*/ 480914 h 740050"/>
                  <a:gd name="connsiteX1290" fmla="*/ 1172343 w 1886083"/>
                  <a:gd name="connsiteY1290" fmla="*/ 186604 h 740050"/>
                  <a:gd name="connsiteX1291" fmla="*/ 1178317 w 1886083"/>
                  <a:gd name="connsiteY1291" fmla="*/ 188009 h 740050"/>
                  <a:gd name="connsiteX1292" fmla="*/ 1176208 w 1886083"/>
                  <a:gd name="connsiteY1292" fmla="*/ 190645 h 740050"/>
                  <a:gd name="connsiteX1293" fmla="*/ 1172343 w 1886083"/>
                  <a:gd name="connsiteY1293" fmla="*/ 186604 h 740050"/>
                  <a:gd name="connsiteX1294" fmla="*/ 1624790 w 1886083"/>
                  <a:gd name="connsiteY1294" fmla="*/ 564902 h 740050"/>
                  <a:gd name="connsiteX1295" fmla="*/ 1625317 w 1886083"/>
                  <a:gd name="connsiteY1295" fmla="*/ 561915 h 740050"/>
                  <a:gd name="connsiteX1296" fmla="*/ 1629534 w 1886083"/>
                  <a:gd name="connsiteY1296" fmla="*/ 563584 h 740050"/>
                  <a:gd name="connsiteX1297" fmla="*/ 1624790 w 1886083"/>
                  <a:gd name="connsiteY1297" fmla="*/ 564902 h 740050"/>
                  <a:gd name="connsiteX1298" fmla="*/ 279221 w 1886083"/>
                  <a:gd name="connsiteY1298" fmla="*/ 199079 h 740050"/>
                  <a:gd name="connsiteX1299" fmla="*/ 274389 w 1886083"/>
                  <a:gd name="connsiteY1299" fmla="*/ 201100 h 740050"/>
                  <a:gd name="connsiteX1300" fmla="*/ 276322 w 1886083"/>
                  <a:gd name="connsiteY1300" fmla="*/ 197498 h 740050"/>
                  <a:gd name="connsiteX1301" fmla="*/ 278782 w 1886083"/>
                  <a:gd name="connsiteY1301" fmla="*/ 195301 h 740050"/>
                  <a:gd name="connsiteX1302" fmla="*/ 279221 w 1886083"/>
                  <a:gd name="connsiteY1302" fmla="*/ 199079 h 740050"/>
                  <a:gd name="connsiteX1303" fmla="*/ 27432 w 1886083"/>
                  <a:gd name="connsiteY1303" fmla="*/ 385593 h 740050"/>
                  <a:gd name="connsiteX1304" fmla="*/ 31034 w 1886083"/>
                  <a:gd name="connsiteY1304" fmla="*/ 387965 h 740050"/>
                  <a:gd name="connsiteX1305" fmla="*/ 29014 w 1886083"/>
                  <a:gd name="connsiteY1305" fmla="*/ 389722 h 740050"/>
                  <a:gd name="connsiteX1306" fmla="*/ 27432 w 1886083"/>
                  <a:gd name="connsiteY1306" fmla="*/ 385593 h 740050"/>
                  <a:gd name="connsiteX1307" fmla="*/ 633184 w 1886083"/>
                  <a:gd name="connsiteY1307" fmla="*/ 381463 h 740050"/>
                  <a:gd name="connsiteX1308" fmla="*/ 638016 w 1886083"/>
                  <a:gd name="connsiteY1308" fmla="*/ 379531 h 740050"/>
                  <a:gd name="connsiteX1309" fmla="*/ 638455 w 1886083"/>
                  <a:gd name="connsiteY1309" fmla="*/ 380936 h 740050"/>
                  <a:gd name="connsiteX1310" fmla="*/ 633184 w 1886083"/>
                  <a:gd name="connsiteY1310" fmla="*/ 381463 h 740050"/>
                  <a:gd name="connsiteX1311" fmla="*/ 667623 w 1886083"/>
                  <a:gd name="connsiteY1311" fmla="*/ 216650 h 740050"/>
                  <a:gd name="connsiteX1312" fmla="*/ 662879 w 1886083"/>
                  <a:gd name="connsiteY1312" fmla="*/ 216562 h 740050"/>
                  <a:gd name="connsiteX1313" fmla="*/ 662879 w 1886083"/>
                  <a:gd name="connsiteY1313" fmla="*/ 214717 h 740050"/>
                  <a:gd name="connsiteX1314" fmla="*/ 667623 w 1886083"/>
                  <a:gd name="connsiteY1314" fmla="*/ 216650 h 740050"/>
                  <a:gd name="connsiteX1315" fmla="*/ 1720989 w 1886083"/>
                  <a:gd name="connsiteY1315" fmla="*/ 429168 h 740050"/>
                  <a:gd name="connsiteX1316" fmla="*/ 1720902 w 1886083"/>
                  <a:gd name="connsiteY1316" fmla="*/ 433297 h 740050"/>
                  <a:gd name="connsiteX1317" fmla="*/ 1718793 w 1886083"/>
                  <a:gd name="connsiteY1317" fmla="*/ 433297 h 740050"/>
                  <a:gd name="connsiteX1318" fmla="*/ 1720989 w 1886083"/>
                  <a:gd name="connsiteY1318" fmla="*/ 429168 h 740050"/>
                  <a:gd name="connsiteX1319" fmla="*/ 825584 w 1886083"/>
                  <a:gd name="connsiteY1319" fmla="*/ 435318 h 740050"/>
                  <a:gd name="connsiteX1320" fmla="*/ 828746 w 1886083"/>
                  <a:gd name="connsiteY1320" fmla="*/ 435933 h 740050"/>
                  <a:gd name="connsiteX1321" fmla="*/ 823212 w 1886083"/>
                  <a:gd name="connsiteY1321" fmla="*/ 439447 h 740050"/>
                  <a:gd name="connsiteX1322" fmla="*/ 825584 w 1886083"/>
                  <a:gd name="connsiteY1322" fmla="*/ 435318 h 740050"/>
                  <a:gd name="connsiteX1323" fmla="*/ 1020356 w 1886083"/>
                  <a:gd name="connsiteY1323" fmla="*/ 665407 h 740050"/>
                  <a:gd name="connsiteX1324" fmla="*/ 1023958 w 1886083"/>
                  <a:gd name="connsiteY1324" fmla="*/ 667779 h 740050"/>
                  <a:gd name="connsiteX1325" fmla="*/ 1021937 w 1886083"/>
                  <a:gd name="connsiteY1325" fmla="*/ 669536 h 740050"/>
                  <a:gd name="connsiteX1326" fmla="*/ 1020356 w 1886083"/>
                  <a:gd name="connsiteY1326" fmla="*/ 665407 h 740050"/>
                  <a:gd name="connsiteX1327" fmla="*/ 41752 w 1886083"/>
                  <a:gd name="connsiteY1327" fmla="*/ 491281 h 740050"/>
                  <a:gd name="connsiteX1328" fmla="*/ 41840 w 1886083"/>
                  <a:gd name="connsiteY1328" fmla="*/ 487152 h 740050"/>
                  <a:gd name="connsiteX1329" fmla="*/ 43949 w 1886083"/>
                  <a:gd name="connsiteY1329" fmla="*/ 487152 h 740050"/>
                  <a:gd name="connsiteX1330" fmla="*/ 41752 w 1886083"/>
                  <a:gd name="connsiteY1330" fmla="*/ 491281 h 740050"/>
                  <a:gd name="connsiteX1331" fmla="*/ 1666344 w 1886083"/>
                  <a:gd name="connsiteY1331" fmla="*/ 333759 h 740050"/>
                  <a:gd name="connsiteX1332" fmla="*/ 1666432 w 1886083"/>
                  <a:gd name="connsiteY1332" fmla="*/ 329630 h 740050"/>
                  <a:gd name="connsiteX1333" fmla="*/ 1668541 w 1886083"/>
                  <a:gd name="connsiteY1333" fmla="*/ 329630 h 740050"/>
                  <a:gd name="connsiteX1334" fmla="*/ 1666344 w 1886083"/>
                  <a:gd name="connsiteY1334" fmla="*/ 333759 h 740050"/>
                  <a:gd name="connsiteX1335" fmla="*/ 931272 w 1886083"/>
                  <a:gd name="connsiteY1335" fmla="*/ 643619 h 740050"/>
                  <a:gd name="connsiteX1336" fmla="*/ 933556 w 1886083"/>
                  <a:gd name="connsiteY1336" fmla="*/ 647836 h 740050"/>
                  <a:gd name="connsiteX1337" fmla="*/ 931975 w 1886083"/>
                  <a:gd name="connsiteY1337" fmla="*/ 648188 h 740050"/>
                  <a:gd name="connsiteX1338" fmla="*/ 931272 w 1886083"/>
                  <a:gd name="connsiteY1338" fmla="*/ 643619 h 740050"/>
                  <a:gd name="connsiteX1339" fmla="*/ 997777 w 1886083"/>
                  <a:gd name="connsiteY1339" fmla="*/ 115091 h 740050"/>
                  <a:gd name="connsiteX1340" fmla="*/ 992857 w 1886083"/>
                  <a:gd name="connsiteY1340" fmla="*/ 118166 h 740050"/>
                  <a:gd name="connsiteX1341" fmla="*/ 991012 w 1886083"/>
                  <a:gd name="connsiteY1341" fmla="*/ 117463 h 740050"/>
                  <a:gd name="connsiteX1342" fmla="*/ 995844 w 1886083"/>
                  <a:gd name="connsiteY1342" fmla="*/ 114739 h 740050"/>
                  <a:gd name="connsiteX1343" fmla="*/ 997777 w 1886083"/>
                  <a:gd name="connsiteY1343" fmla="*/ 115091 h 740050"/>
                  <a:gd name="connsiteX1344" fmla="*/ 1614071 w 1886083"/>
                  <a:gd name="connsiteY1344" fmla="*/ 572106 h 740050"/>
                  <a:gd name="connsiteX1345" fmla="*/ 1616531 w 1886083"/>
                  <a:gd name="connsiteY1345" fmla="*/ 570173 h 740050"/>
                  <a:gd name="connsiteX1346" fmla="*/ 1616971 w 1886083"/>
                  <a:gd name="connsiteY1346" fmla="*/ 575796 h 740050"/>
                  <a:gd name="connsiteX1347" fmla="*/ 1614071 w 1886083"/>
                  <a:gd name="connsiteY1347" fmla="*/ 572106 h 740050"/>
                  <a:gd name="connsiteX1348" fmla="*/ 1573747 w 1886083"/>
                  <a:gd name="connsiteY1348" fmla="*/ 250913 h 740050"/>
                  <a:gd name="connsiteX1349" fmla="*/ 1570145 w 1886083"/>
                  <a:gd name="connsiteY1349" fmla="*/ 248541 h 740050"/>
                  <a:gd name="connsiteX1350" fmla="*/ 1572165 w 1886083"/>
                  <a:gd name="connsiteY1350" fmla="*/ 246784 h 740050"/>
                  <a:gd name="connsiteX1351" fmla="*/ 1573747 w 1886083"/>
                  <a:gd name="connsiteY1351" fmla="*/ 250913 h 740050"/>
                  <a:gd name="connsiteX1352" fmla="*/ 907463 w 1886083"/>
                  <a:gd name="connsiteY1352" fmla="*/ 455085 h 740050"/>
                  <a:gd name="connsiteX1353" fmla="*/ 904916 w 1886083"/>
                  <a:gd name="connsiteY1353" fmla="*/ 457193 h 740050"/>
                  <a:gd name="connsiteX1354" fmla="*/ 900962 w 1886083"/>
                  <a:gd name="connsiteY1354" fmla="*/ 457633 h 740050"/>
                  <a:gd name="connsiteX1355" fmla="*/ 903159 w 1886083"/>
                  <a:gd name="connsiteY1355" fmla="*/ 454821 h 740050"/>
                  <a:gd name="connsiteX1356" fmla="*/ 907463 w 1886083"/>
                  <a:gd name="connsiteY1356" fmla="*/ 455085 h 740050"/>
                  <a:gd name="connsiteX1357" fmla="*/ 1559514 w 1886083"/>
                  <a:gd name="connsiteY1357" fmla="*/ 244675 h 740050"/>
                  <a:gd name="connsiteX1358" fmla="*/ 1562677 w 1886083"/>
                  <a:gd name="connsiteY1358" fmla="*/ 245466 h 740050"/>
                  <a:gd name="connsiteX1359" fmla="*/ 1564873 w 1886083"/>
                  <a:gd name="connsiteY1359" fmla="*/ 248277 h 740050"/>
                  <a:gd name="connsiteX1360" fmla="*/ 1560920 w 1886083"/>
                  <a:gd name="connsiteY1360" fmla="*/ 247838 h 740050"/>
                  <a:gd name="connsiteX1361" fmla="*/ 1559514 w 1886083"/>
                  <a:gd name="connsiteY1361" fmla="*/ 244675 h 740050"/>
                  <a:gd name="connsiteX1362" fmla="*/ 1610557 w 1886083"/>
                  <a:gd name="connsiteY1362" fmla="*/ 581506 h 740050"/>
                  <a:gd name="connsiteX1363" fmla="*/ 1613281 w 1886083"/>
                  <a:gd name="connsiteY1363" fmla="*/ 578432 h 740050"/>
                  <a:gd name="connsiteX1364" fmla="*/ 1615301 w 1886083"/>
                  <a:gd name="connsiteY1364" fmla="*/ 580189 h 740050"/>
                  <a:gd name="connsiteX1365" fmla="*/ 1610557 w 1886083"/>
                  <a:gd name="connsiteY1365" fmla="*/ 581506 h 740050"/>
                  <a:gd name="connsiteX1366" fmla="*/ 1852858 w 1886083"/>
                  <a:gd name="connsiteY1366" fmla="*/ 467472 h 740050"/>
                  <a:gd name="connsiteX1367" fmla="*/ 1852067 w 1886083"/>
                  <a:gd name="connsiteY1367" fmla="*/ 470196 h 740050"/>
                  <a:gd name="connsiteX1368" fmla="*/ 1850574 w 1886083"/>
                  <a:gd name="connsiteY1368" fmla="*/ 468527 h 740050"/>
                  <a:gd name="connsiteX1369" fmla="*/ 1852858 w 1886083"/>
                  <a:gd name="connsiteY1369" fmla="*/ 467472 h 740050"/>
                  <a:gd name="connsiteX1370" fmla="*/ 1165227 w 1886083"/>
                  <a:gd name="connsiteY1370" fmla="*/ 180454 h 740050"/>
                  <a:gd name="connsiteX1371" fmla="*/ 1161976 w 1886083"/>
                  <a:gd name="connsiteY1371" fmla="*/ 177116 h 740050"/>
                  <a:gd name="connsiteX1372" fmla="*/ 1163733 w 1886083"/>
                  <a:gd name="connsiteY1372" fmla="*/ 176413 h 740050"/>
                  <a:gd name="connsiteX1373" fmla="*/ 1165227 w 1886083"/>
                  <a:gd name="connsiteY1373" fmla="*/ 180454 h 740050"/>
                  <a:gd name="connsiteX1374" fmla="*/ 1577261 w 1886083"/>
                  <a:gd name="connsiteY1374" fmla="*/ 343159 h 740050"/>
                  <a:gd name="connsiteX1375" fmla="*/ 1577876 w 1886083"/>
                  <a:gd name="connsiteY1375" fmla="*/ 340524 h 740050"/>
                  <a:gd name="connsiteX1376" fmla="*/ 1581478 w 1886083"/>
                  <a:gd name="connsiteY1376" fmla="*/ 343598 h 740050"/>
                  <a:gd name="connsiteX1377" fmla="*/ 1577261 w 1886083"/>
                  <a:gd name="connsiteY1377" fmla="*/ 343159 h 740050"/>
                  <a:gd name="connsiteX1378" fmla="*/ 849304 w 1886083"/>
                  <a:gd name="connsiteY1378" fmla="*/ 238438 h 740050"/>
                  <a:gd name="connsiteX1379" fmla="*/ 851501 w 1886083"/>
                  <a:gd name="connsiteY1379" fmla="*/ 238438 h 740050"/>
                  <a:gd name="connsiteX1380" fmla="*/ 855015 w 1886083"/>
                  <a:gd name="connsiteY1380" fmla="*/ 239580 h 740050"/>
                  <a:gd name="connsiteX1381" fmla="*/ 852116 w 1886083"/>
                  <a:gd name="connsiteY1381" fmla="*/ 240370 h 740050"/>
                  <a:gd name="connsiteX1382" fmla="*/ 849304 w 1886083"/>
                  <a:gd name="connsiteY1382" fmla="*/ 238438 h 740050"/>
                  <a:gd name="connsiteX1383" fmla="*/ 803005 w 1886083"/>
                  <a:gd name="connsiteY1383" fmla="*/ 355547 h 740050"/>
                  <a:gd name="connsiteX1384" fmla="*/ 798437 w 1886083"/>
                  <a:gd name="connsiteY1384" fmla="*/ 355722 h 740050"/>
                  <a:gd name="connsiteX1385" fmla="*/ 799491 w 1886083"/>
                  <a:gd name="connsiteY1385" fmla="*/ 352472 h 740050"/>
                  <a:gd name="connsiteX1386" fmla="*/ 803005 w 1886083"/>
                  <a:gd name="connsiteY1386" fmla="*/ 355547 h 740050"/>
                  <a:gd name="connsiteX1387" fmla="*/ 798261 w 1886083"/>
                  <a:gd name="connsiteY1387" fmla="*/ 90228 h 740050"/>
                  <a:gd name="connsiteX1388" fmla="*/ 799052 w 1886083"/>
                  <a:gd name="connsiteY1388" fmla="*/ 89525 h 740050"/>
                  <a:gd name="connsiteX1389" fmla="*/ 799843 w 1886083"/>
                  <a:gd name="connsiteY1389" fmla="*/ 89438 h 740050"/>
                  <a:gd name="connsiteX1390" fmla="*/ 799228 w 1886083"/>
                  <a:gd name="connsiteY1390" fmla="*/ 93303 h 740050"/>
                  <a:gd name="connsiteX1391" fmla="*/ 798261 w 1886083"/>
                  <a:gd name="connsiteY1391" fmla="*/ 90228 h 740050"/>
                  <a:gd name="connsiteX1392" fmla="*/ 1458570 w 1886083"/>
                  <a:gd name="connsiteY1392" fmla="*/ 707928 h 740050"/>
                  <a:gd name="connsiteX1393" fmla="*/ 1462436 w 1886083"/>
                  <a:gd name="connsiteY1393" fmla="*/ 705117 h 740050"/>
                  <a:gd name="connsiteX1394" fmla="*/ 1463227 w 1886083"/>
                  <a:gd name="connsiteY1394" fmla="*/ 706698 h 740050"/>
                  <a:gd name="connsiteX1395" fmla="*/ 1458570 w 1886083"/>
                  <a:gd name="connsiteY1395" fmla="*/ 707928 h 740050"/>
                  <a:gd name="connsiteX1396" fmla="*/ 1852858 w 1886083"/>
                  <a:gd name="connsiteY1396" fmla="*/ 407380 h 740050"/>
                  <a:gd name="connsiteX1397" fmla="*/ 1856723 w 1886083"/>
                  <a:gd name="connsiteY1397" fmla="*/ 404569 h 740050"/>
                  <a:gd name="connsiteX1398" fmla="*/ 1857514 w 1886083"/>
                  <a:gd name="connsiteY1398" fmla="*/ 406150 h 740050"/>
                  <a:gd name="connsiteX1399" fmla="*/ 1852858 w 1886083"/>
                  <a:gd name="connsiteY1399" fmla="*/ 407380 h 740050"/>
                  <a:gd name="connsiteX1400" fmla="*/ 571423 w 1886083"/>
                  <a:gd name="connsiteY1400" fmla="*/ 398068 h 740050"/>
                  <a:gd name="connsiteX1401" fmla="*/ 568260 w 1886083"/>
                  <a:gd name="connsiteY1401" fmla="*/ 397365 h 740050"/>
                  <a:gd name="connsiteX1402" fmla="*/ 570105 w 1886083"/>
                  <a:gd name="connsiteY1402" fmla="*/ 396047 h 740050"/>
                  <a:gd name="connsiteX1403" fmla="*/ 571423 w 1886083"/>
                  <a:gd name="connsiteY1403" fmla="*/ 398068 h 740050"/>
                  <a:gd name="connsiteX1404" fmla="*/ 1673461 w 1886083"/>
                  <a:gd name="connsiteY1404" fmla="*/ 545223 h 740050"/>
                  <a:gd name="connsiteX1405" fmla="*/ 1669947 w 1886083"/>
                  <a:gd name="connsiteY1405" fmla="*/ 542851 h 740050"/>
                  <a:gd name="connsiteX1406" fmla="*/ 1670737 w 1886083"/>
                  <a:gd name="connsiteY1406" fmla="*/ 541270 h 740050"/>
                  <a:gd name="connsiteX1407" fmla="*/ 1673461 w 1886083"/>
                  <a:gd name="connsiteY1407" fmla="*/ 545223 h 740050"/>
                  <a:gd name="connsiteX1408" fmla="*/ 94025 w 1886083"/>
                  <a:gd name="connsiteY1408" fmla="*/ 549352 h 740050"/>
                  <a:gd name="connsiteX1409" fmla="*/ 91038 w 1886083"/>
                  <a:gd name="connsiteY1409" fmla="*/ 548825 h 740050"/>
                  <a:gd name="connsiteX1410" fmla="*/ 91478 w 1886083"/>
                  <a:gd name="connsiteY1410" fmla="*/ 547507 h 740050"/>
                  <a:gd name="connsiteX1411" fmla="*/ 94025 w 1886083"/>
                  <a:gd name="connsiteY1411" fmla="*/ 549352 h 740050"/>
                  <a:gd name="connsiteX1412" fmla="*/ 1502497 w 1886083"/>
                  <a:gd name="connsiteY1412" fmla="*/ 203208 h 740050"/>
                  <a:gd name="connsiteX1413" fmla="*/ 1501267 w 1886083"/>
                  <a:gd name="connsiteY1413" fmla="*/ 205317 h 740050"/>
                  <a:gd name="connsiteX1414" fmla="*/ 1502497 w 1886083"/>
                  <a:gd name="connsiteY1414" fmla="*/ 203208 h 740050"/>
                  <a:gd name="connsiteX1415" fmla="*/ 1615301 w 1886083"/>
                  <a:gd name="connsiteY1415" fmla="*/ 556644 h 740050"/>
                  <a:gd name="connsiteX1416" fmla="*/ 1614686 w 1886083"/>
                  <a:gd name="connsiteY1416" fmla="*/ 559280 h 740050"/>
                  <a:gd name="connsiteX1417" fmla="*/ 1613193 w 1886083"/>
                  <a:gd name="connsiteY1417" fmla="*/ 558928 h 740050"/>
                  <a:gd name="connsiteX1418" fmla="*/ 1615301 w 1886083"/>
                  <a:gd name="connsiteY1418" fmla="*/ 556644 h 740050"/>
                  <a:gd name="connsiteX1419" fmla="*/ 1235246 w 1886083"/>
                  <a:gd name="connsiteY1419" fmla="*/ 523435 h 740050"/>
                  <a:gd name="connsiteX1420" fmla="*/ 1239024 w 1886083"/>
                  <a:gd name="connsiteY1420" fmla="*/ 522644 h 740050"/>
                  <a:gd name="connsiteX1421" fmla="*/ 1239463 w 1886083"/>
                  <a:gd name="connsiteY1421" fmla="*/ 523962 h 740050"/>
                  <a:gd name="connsiteX1422" fmla="*/ 1235246 w 1886083"/>
                  <a:gd name="connsiteY1422" fmla="*/ 523435 h 740050"/>
                  <a:gd name="connsiteX1423" fmla="*/ 1306495 w 1886083"/>
                  <a:gd name="connsiteY1423" fmla="*/ 734811 h 740050"/>
                  <a:gd name="connsiteX1424" fmla="*/ 1304123 w 1886083"/>
                  <a:gd name="connsiteY1424" fmla="*/ 733757 h 740050"/>
                  <a:gd name="connsiteX1425" fmla="*/ 1306495 w 1886083"/>
                  <a:gd name="connsiteY1425" fmla="*/ 734811 h 740050"/>
                  <a:gd name="connsiteX1426" fmla="*/ 1680577 w 1886083"/>
                  <a:gd name="connsiteY1426" fmla="*/ 520360 h 740050"/>
                  <a:gd name="connsiteX1427" fmla="*/ 1679347 w 1886083"/>
                  <a:gd name="connsiteY1427" fmla="*/ 522469 h 740050"/>
                  <a:gd name="connsiteX1428" fmla="*/ 1680577 w 1886083"/>
                  <a:gd name="connsiteY1428" fmla="*/ 520360 h 740050"/>
                  <a:gd name="connsiteX1429" fmla="*/ 1315984 w 1886083"/>
                  <a:gd name="connsiteY1429" fmla="*/ 714166 h 740050"/>
                  <a:gd name="connsiteX1430" fmla="*/ 1315369 w 1886083"/>
                  <a:gd name="connsiteY1430" fmla="*/ 716801 h 740050"/>
                  <a:gd name="connsiteX1431" fmla="*/ 1313875 w 1886083"/>
                  <a:gd name="connsiteY1431" fmla="*/ 716450 h 740050"/>
                  <a:gd name="connsiteX1432" fmla="*/ 1315984 w 1886083"/>
                  <a:gd name="connsiteY1432" fmla="*/ 714166 h 740050"/>
                  <a:gd name="connsiteX1433" fmla="*/ 1557142 w 1886083"/>
                  <a:gd name="connsiteY1433" fmla="*/ 684032 h 740050"/>
                  <a:gd name="connsiteX1434" fmla="*/ 1560129 w 1886083"/>
                  <a:gd name="connsiteY1434" fmla="*/ 684559 h 740050"/>
                  <a:gd name="connsiteX1435" fmla="*/ 1559690 w 1886083"/>
                  <a:gd name="connsiteY1435" fmla="*/ 685877 h 740050"/>
                  <a:gd name="connsiteX1436" fmla="*/ 1557142 w 1886083"/>
                  <a:gd name="connsiteY1436" fmla="*/ 684032 h 740050"/>
                  <a:gd name="connsiteX1437" fmla="*/ 1038102 w 1886083"/>
                  <a:gd name="connsiteY1437" fmla="*/ 683065 h 740050"/>
                  <a:gd name="connsiteX1438" fmla="*/ 1041880 w 1886083"/>
                  <a:gd name="connsiteY1438" fmla="*/ 682275 h 740050"/>
                  <a:gd name="connsiteX1439" fmla="*/ 1042319 w 1886083"/>
                  <a:gd name="connsiteY1439" fmla="*/ 683593 h 740050"/>
                  <a:gd name="connsiteX1440" fmla="*/ 1038102 w 1886083"/>
                  <a:gd name="connsiteY1440" fmla="*/ 683065 h 740050"/>
                  <a:gd name="connsiteX1441" fmla="*/ 420578 w 1886083"/>
                  <a:gd name="connsiteY1441" fmla="*/ 569031 h 740050"/>
                  <a:gd name="connsiteX1442" fmla="*/ 416800 w 1886083"/>
                  <a:gd name="connsiteY1442" fmla="*/ 569822 h 740050"/>
                  <a:gd name="connsiteX1443" fmla="*/ 416361 w 1886083"/>
                  <a:gd name="connsiteY1443" fmla="*/ 568504 h 740050"/>
                  <a:gd name="connsiteX1444" fmla="*/ 420578 w 1886083"/>
                  <a:gd name="connsiteY1444" fmla="*/ 569031 h 740050"/>
                  <a:gd name="connsiteX1445" fmla="*/ 1185433 w 1886083"/>
                  <a:gd name="connsiteY1445" fmla="*/ 84078 h 740050"/>
                  <a:gd name="connsiteX1446" fmla="*/ 1181655 w 1886083"/>
                  <a:gd name="connsiteY1446" fmla="*/ 84869 h 740050"/>
                  <a:gd name="connsiteX1447" fmla="*/ 1181216 w 1886083"/>
                  <a:gd name="connsiteY1447" fmla="*/ 83551 h 740050"/>
                  <a:gd name="connsiteX1448" fmla="*/ 1185433 w 1886083"/>
                  <a:gd name="connsiteY1448" fmla="*/ 84078 h 740050"/>
                  <a:gd name="connsiteX1449" fmla="*/ 1852858 w 1886083"/>
                  <a:gd name="connsiteY1449" fmla="*/ 475731 h 740050"/>
                  <a:gd name="connsiteX1450" fmla="*/ 1855230 w 1886083"/>
                  <a:gd name="connsiteY1450" fmla="*/ 476785 h 740050"/>
                  <a:gd name="connsiteX1451" fmla="*/ 1852858 w 1886083"/>
                  <a:gd name="connsiteY1451" fmla="*/ 475731 h 740050"/>
                  <a:gd name="connsiteX1452" fmla="*/ 783941 w 1886083"/>
                  <a:gd name="connsiteY1452" fmla="*/ 363805 h 740050"/>
                  <a:gd name="connsiteX1453" fmla="*/ 780163 w 1886083"/>
                  <a:gd name="connsiteY1453" fmla="*/ 364596 h 740050"/>
                  <a:gd name="connsiteX1454" fmla="*/ 779724 w 1886083"/>
                  <a:gd name="connsiteY1454" fmla="*/ 363278 h 740050"/>
                  <a:gd name="connsiteX1455" fmla="*/ 783941 w 1886083"/>
                  <a:gd name="connsiteY1455" fmla="*/ 363805 h 740050"/>
                  <a:gd name="connsiteX1456" fmla="*/ 466877 w 1886083"/>
                  <a:gd name="connsiteY1456" fmla="*/ 671644 h 740050"/>
                  <a:gd name="connsiteX1457" fmla="*/ 465647 w 1886083"/>
                  <a:gd name="connsiteY1457" fmla="*/ 673753 h 740050"/>
                  <a:gd name="connsiteX1458" fmla="*/ 466877 w 1886083"/>
                  <a:gd name="connsiteY1458" fmla="*/ 671644 h 740050"/>
                  <a:gd name="connsiteX1459" fmla="*/ 1560656 w 1886083"/>
                  <a:gd name="connsiteY1459" fmla="*/ 341051 h 740050"/>
                  <a:gd name="connsiteX1460" fmla="*/ 1556879 w 1886083"/>
                  <a:gd name="connsiteY1460" fmla="*/ 341841 h 740050"/>
                  <a:gd name="connsiteX1461" fmla="*/ 1556439 w 1886083"/>
                  <a:gd name="connsiteY1461" fmla="*/ 340524 h 740050"/>
                  <a:gd name="connsiteX1462" fmla="*/ 1560656 w 1886083"/>
                  <a:gd name="connsiteY1462" fmla="*/ 341051 h 740050"/>
                  <a:gd name="connsiteX1463" fmla="*/ 756706 w 1886083"/>
                  <a:gd name="connsiteY1463" fmla="*/ 89262 h 740050"/>
                  <a:gd name="connsiteX1464" fmla="*/ 759693 w 1886083"/>
                  <a:gd name="connsiteY1464" fmla="*/ 89789 h 740050"/>
                  <a:gd name="connsiteX1465" fmla="*/ 759254 w 1886083"/>
                  <a:gd name="connsiteY1465" fmla="*/ 91107 h 740050"/>
                  <a:gd name="connsiteX1466" fmla="*/ 756706 w 1886083"/>
                  <a:gd name="connsiteY1466" fmla="*/ 89262 h 740050"/>
                  <a:gd name="connsiteX1467" fmla="*/ 555961 w 1886083"/>
                  <a:gd name="connsiteY1467" fmla="*/ 274721 h 740050"/>
                  <a:gd name="connsiteX1468" fmla="*/ 558333 w 1886083"/>
                  <a:gd name="connsiteY1468" fmla="*/ 275775 h 740050"/>
                  <a:gd name="connsiteX1469" fmla="*/ 555961 w 1886083"/>
                  <a:gd name="connsiteY1469" fmla="*/ 274721 h 740050"/>
                  <a:gd name="connsiteX1470" fmla="*/ 820752 w 1886083"/>
                  <a:gd name="connsiteY1470" fmla="*/ 640544 h 740050"/>
                  <a:gd name="connsiteX1471" fmla="*/ 819522 w 1886083"/>
                  <a:gd name="connsiteY1471" fmla="*/ 642653 h 740050"/>
                  <a:gd name="connsiteX1472" fmla="*/ 820752 w 1886083"/>
                  <a:gd name="connsiteY1472" fmla="*/ 640544 h 740050"/>
                  <a:gd name="connsiteX1473" fmla="*/ 431296 w 1886083"/>
                  <a:gd name="connsiteY1473" fmla="*/ 109907 h 740050"/>
                  <a:gd name="connsiteX1474" fmla="*/ 430417 w 1886083"/>
                  <a:gd name="connsiteY1474" fmla="*/ 106569 h 740050"/>
                  <a:gd name="connsiteX1475" fmla="*/ 431911 w 1886083"/>
                  <a:gd name="connsiteY1475" fmla="*/ 106218 h 740050"/>
                  <a:gd name="connsiteX1476" fmla="*/ 431296 w 1886083"/>
                  <a:gd name="connsiteY1476" fmla="*/ 109907 h 740050"/>
                  <a:gd name="connsiteX1477" fmla="*/ 126004 w 1886083"/>
                  <a:gd name="connsiteY1477" fmla="*/ 262246 h 740050"/>
                  <a:gd name="connsiteX1478" fmla="*/ 127410 w 1886083"/>
                  <a:gd name="connsiteY1478" fmla="*/ 261455 h 740050"/>
                  <a:gd name="connsiteX1479" fmla="*/ 126004 w 1886083"/>
                  <a:gd name="connsiteY1479" fmla="*/ 262246 h 740050"/>
                  <a:gd name="connsiteX1480" fmla="*/ 681855 w 1886083"/>
                  <a:gd name="connsiteY1480" fmla="*/ 117199 h 740050"/>
                  <a:gd name="connsiteX1481" fmla="*/ 680449 w 1886083"/>
                  <a:gd name="connsiteY1481" fmla="*/ 117990 h 740050"/>
                  <a:gd name="connsiteX1482" fmla="*/ 681855 w 1886083"/>
                  <a:gd name="connsiteY1482" fmla="*/ 117199 h 740050"/>
                  <a:gd name="connsiteX1483" fmla="*/ 1684179 w 1886083"/>
                  <a:gd name="connsiteY1483" fmla="*/ 641599 h 740050"/>
                  <a:gd name="connsiteX1484" fmla="*/ 1682773 w 1886083"/>
                  <a:gd name="connsiteY1484" fmla="*/ 642389 h 740050"/>
                  <a:gd name="connsiteX1485" fmla="*/ 1684179 w 1886083"/>
                  <a:gd name="connsiteY1485" fmla="*/ 641599 h 740050"/>
                  <a:gd name="connsiteX1486" fmla="*/ 354073 w 1886083"/>
                  <a:gd name="connsiteY1486" fmla="*/ 146191 h 740050"/>
                  <a:gd name="connsiteX1487" fmla="*/ 352667 w 1886083"/>
                  <a:gd name="connsiteY1487" fmla="*/ 146982 h 740050"/>
                  <a:gd name="connsiteX1488" fmla="*/ 354073 w 1886083"/>
                  <a:gd name="connsiteY1488" fmla="*/ 146191 h 740050"/>
                  <a:gd name="connsiteX1489" fmla="*/ 817238 w 1886083"/>
                  <a:gd name="connsiteY1489" fmla="*/ 450868 h 740050"/>
                  <a:gd name="connsiteX1490" fmla="*/ 818643 w 1886083"/>
                  <a:gd name="connsiteY1490" fmla="*/ 450077 h 740050"/>
                  <a:gd name="connsiteX1491" fmla="*/ 817238 w 1886083"/>
                  <a:gd name="connsiteY1491" fmla="*/ 450868 h 740050"/>
                  <a:gd name="connsiteX1492" fmla="*/ 494199 w 1886083"/>
                  <a:gd name="connsiteY1492" fmla="*/ 98574 h 740050"/>
                  <a:gd name="connsiteX1493" fmla="*/ 492794 w 1886083"/>
                  <a:gd name="connsiteY1493" fmla="*/ 99365 h 740050"/>
                  <a:gd name="connsiteX1494" fmla="*/ 494199 w 1886083"/>
                  <a:gd name="connsiteY1494" fmla="*/ 98574 h 740050"/>
                  <a:gd name="connsiteX1495" fmla="*/ 1523846 w 1886083"/>
                  <a:gd name="connsiteY1495" fmla="*/ 246784 h 740050"/>
                  <a:gd name="connsiteX1496" fmla="*/ 1522879 w 1886083"/>
                  <a:gd name="connsiteY1496" fmla="*/ 245554 h 740050"/>
                  <a:gd name="connsiteX1497" fmla="*/ 1523846 w 1886083"/>
                  <a:gd name="connsiteY1497" fmla="*/ 246784 h 740050"/>
                  <a:gd name="connsiteX1498" fmla="*/ 263847 w 1886083"/>
                  <a:gd name="connsiteY1498" fmla="*/ 583527 h 740050"/>
                  <a:gd name="connsiteX1499" fmla="*/ 265252 w 1886083"/>
                  <a:gd name="connsiteY1499" fmla="*/ 582737 h 740050"/>
                  <a:gd name="connsiteX1500" fmla="*/ 263847 w 1886083"/>
                  <a:gd name="connsiteY1500" fmla="*/ 583527 h 740050"/>
                  <a:gd name="connsiteX1501" fmla="*/ 1673461 w 1886083"/>
                  <a:gd name="connsiteY1501" fmla="*/ 462289 h 740050"/>
                  <a:gd name="connsiteX1502" fmla="*/ 1672494 w 1886083"/>
                  <a:gd name="connsiteY1502" fmla="*/ 461059 h 740050"/>
                  <a:gd name="connsiteX1503" fmla="*/ 1673461 w 1886083"/>
                  <a:gd name="connsiteY1503" fmla="*/ 462289 h 740050"/>
                  <a:gd name="connsiteX1504" fmla="*/ 1485893 w 1886083"/>
                  <a:gd name="connsiteY1504" fmla="*/ 675774 h 740050"/>
                  <a:gd name="connsiteX1505" fmla="*/ 1486859 w 1886083"/>
                  <a:gd name="connsiteY1505" fmla="*/ 677004 h 740050"/>
                  <a:gd name="connsiteX1506" fmla="*/ 1485893 w 1886083"/>
                  <a:gd name="connsiteY1506" fmla="*/ 675774 h 740050"/>
                  <a:gd name="connsiteX1507" fmla="*/ 117746 w 1886083"/>
                  <a:gd name="connsiteY1507" fmla="*/ 433297 h 740050"/>
                  <a:gd name="connsiteX1508" fmla="*/ 118712 w 1886083"/>
                  <a:gd name="connsiteY1508" fmla="*/ 434527 h 740050"/>
                  <a:gd name="connsiteX1509" fmla="*/ 117746 w 1886083"/>
                  <a:gd name="connsiteY1509" fmla="*/ 433297 h 740050"/>
                  <a:gd name="connsiteX1510" fmla="*/ 636698 w 1886083"/>
                  <a:gd name="connsiteY1510" fmla="*/ 577290 h 740050"/>
                  <a:gd name="connsiteX1511" fmla="*/ 635293 w 1886083"/>
                  <a:gd name="connsiteY1511" fmla="*/ 578080 h 740050"/>
                  <a:gd name="connsiteX1512" fmla="*/ 636698 w 1886083"/>
                  <a:gd name="connsiteY1512" fmla="*/ 577290 h 740050"/>
                  <a:gd name="connsiteX1513" fmla="*/ 456159 w 1886083"/>
                  <a:gd name="connsiteY1513" fmla="*/ 573160 h 740050"/>
                  <a:gd name="connsiteX1514" fmla="*/ 454753 w 1886083"/>
                  <a:gd name="connsiteY1514" fmla="*/ 573951 h 740050"/>
                  <a:gd name="connsiteX1515" fmla="*/ 456159 w 1886083"/>
                  <a:gd name="connsiteY1515" fmla="*/ 573160 h 740050"/>
                  <a:gd name="connsiteX1516" fmla="*/ 1536936 w 1886083"/>
                  <a:gd name="connsiteY1516" fmla="*/ 241600 h 740050"/>
                  <a:gd name="connsiteX1517" fmla="*/ 1538342 w 1886083"/>
                  <a:gd name="connsiteY1517" fmla="*/ 240810 h 740050"/>
                  <a:gd name="connsiteX1518" fmla="*/ 1536936 w 1886083"/>
                  <a:gd name="connsiteY1518" fmla="*/ 241600 h 740050"/>
                  <a:gd name="connsiteX1519" fmla="*/ 249527 w 1886083"/>
                  <a:gd name="connsiteY1519" fmla="*/ 498573 h 740050"/>
                  <a:gd name="connsiteX1520" fmla="*/ 250932 w 1886083"/>
                  <a:gd name="connsiteY1520" fmla="*/ 497782 h 740050"/>
                  <a:gd name="connsiteX1521" fmla="*/ 249527 w 1886083"/>
                  <a:gd name="connsiteY1521" fmla="*/ 498573 h 740050"/>
                  <a:gd name="connsiteX1522" fmla="*/ 538126 w 1886083"/>
                  <a:gd name="connsiteY1522" fmla="*/ 192841 h 740050"/>
                  <a:gd name="connsiteX1523" fmla="*/ 537160 w 1886083"/>
                  <a:gd name="connsiteY1523" fmla="*/ 191611 h 740050"/>
                  <a:gd name="connsiteX1524" fmla="*/ 538126 w 1886083"/>
                  <a:gd name="connsiteY1524" fmla="*/ 192841 h 740050"/>
                  <a:gd name="connsiteX1525" fmla="*/ 1544052 w 1886083"/>
                  <a:gd name="connsiteY1525" fmla="*/ 685086 h 740050"/>
                  <a:gd name="connsiteX1526" fmla="*/ 1542646 w 1886083"/>
                  <a:gd name="connsiteY1526" fmla="*/ 685877 h 740050"/>
                  <a:gd name="connsiteX1527" fmla="*/ 1544052 w 1886083"/>
                  <a:gd name="connsiteY1527" fmla="*/ 685086 h 740050"/>
                  <a:gd name="connsiteX1528" fmla="*/ 40522 w 1886083"/>
                  <a:gd name="connsiteY1528" fmla="*/ 365913 h 740050"/>
                  <a:gd name="connsiteX1529" fmla="*/ 41928 w 1886083"/>
                  <a:gd name="connsiteY1529" fmla="*/ 365123 h 740050"/>
                  <a:gd name="connsiteX1530" fmla="*/ 40522 w 1886083"/>
                  <a:gd name="connsiteY1530" fmla="*/ 365913 h 740050"/>
                  <a:gd name="connsiteX1531" fmla="*/ 906321 w 1886083"/>
                  <a:gd name="connsiteY1531" fmla="*/ 80916 h 740050"/>
                  <a:gd name="connsiteX1532" fmla="*/ 907288 w 1886083"/>
                  <a:gd name="connsiteY1532" fmla="*/ 82146 h 740050"/>
                  <a:gd name="connsiteX1533" fmla="*/ 906321 w 1886083"/>
                  <a:gd name="connsiteY1533" fmla="*/ 80916 h 740050"/>
                  <a:gd name="connsiteX1534" fmla="*/ 1551168 w 1886083"/>
                  <a:gd name="connsiteY1534" fmla="*/ 208391 h 740050"/>
                  <a:gd name="connsiteX1535" fmla="*/ 1549762 w 1886083"/>
                  <a:gd name="connsiteY1535" fmla="*/ 209182 h 740050"/>
                  <a:gd name="connsiteX1536" fmla="*/ 1551168 w 1886083"/>
                  <a:gd name="connsiteY1536" fmla="*/ 208391 h 740050"/>
                  <a:gd name="connsiteX1537" fmla="*/ 1374231 w 1886083"/>
                  <a:gd name="connsiteY1537" fmla="*/ 199079 h 740050"/>
                  <a:gd name="connsiteX1538" fmla="*/ 1373264 w 1886083"/>
                  <a:gd name="connsiteY1538" fmla="*/ 197849 h 740050"/>
                  <a:gd name="connsiteX1539" fmla="*/ 1374231 w 1886083"/>
                  <a:gd name="connsiteY1539" fmla="*/ 199079 h 740050"/>
                  <a:gd name="connsiteX1540" fmla="*/ 760221 w 1886083"/>
                  <a:gd name="connsiteY1540" fmla="*/ 399122 h 740050"/>
                  <a:gd name="connsiteX1541" fmla="*/ 761626 w 1886083"/>
                  <a:gd name="connsiteY1541" fmla="*/ 398331 h 740050"/>
                  <a:gd name="connsiteX1542" fmla="*/ 760221 w 1886083"/>
                  <a:gd name="connsiteY1542" fmla="*/ 399122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886083" h="740050">
                    <a:moveTo>
                      <a:pt x="9071" y="370570"/>
                    </a:moveTo>
                    <a:cubicBezTo>
                      <a:pt x="4415" y="388228"/>
                      <a:pt x="-1120" y="405184"/>
                      <a:pt x="198" y="423018"/>
                    </a:cubicBezTo>
                    <a:cubicBezTo>
                      <a:pt x="549" y="427587"/>
                      <a:pt x="1691" y="432155"/>
                      <a:pt x="2482" y="436636"/>
                    </a:cubicBezTo>
                    <a:cubicBezTo>
                      <a:pt x="3185" y="440589"/>
                      <a:pt x="4590" y="444542"/>
                      <a:pt x="4766" y="448584"/>
                    </a:cubicBezTo>
                    <a:cubicBezTo>
                      <a:pt x="5908" y="471338"/>
                      <a:pt x="17329" y="490666"/>
                      <a:pt x="29541" y="510169"/>
                    </a:cubicBezTo>
                    <a:cubicBezTo>
                      <a:pt x="45618" y="535822"/>
                      <a:pt x="69778" y="555063"/>
                      <a:pt x="92883" y="575269"/>
                    </a:cubicBezTo>
                    <a:cubicBezTo>
                      <a:pt x="94992" y="577114"/>
                      <a:pt x="97803" y="578168"/>
                      <a:pt x="100263" y="579749"/>
                    </a:cubicBezTo>
                    <a:cubicBezTo>
                      <a:pt x="109663" y="585811"/>
                      <a:pt x="118273" y="593367"/>
                      <a:pt x="128640" y="597672"/>
                    </a:cubicBezTo>
                    <a:cubicBezTo>
                      <a:pt x="138919" y="601889"/>
                      <a:pt x="145859" y="609883"/>
                      <a:pt x="156929" y="613046"/>
                    </a:cubicBezTo>
                    <a:cubicBezTo>
                      <a:pt x="167208" y="616033"/>
                      <a:pt x="176432" y="621831"/>
                      <a:pt x="186360" y="625961"/>
                    </a:cubicBezTo>
                    <a:cubicBezTo>
                      <a:pt x="200856" y="632022"/>
                      <a:pt x="215264" y="638524"/>
                      <a:pt x="230374" y="643268"/>
                    </a:cubicBezTo>
                    <a:cubicBezTo>
                      <a:pt x="247945" y="648715"/>
                      <a:pt x="265252" y="654952"/>
                      <a:pt x="282911" y="660136"/>
                    </a:cubicBezTo>
                    <a:cubicBezTo>
                      <a:pt x="295211" y="663738"/>
                      <a:pt x="308301" y="665143"/>
                      <a:pt x="320952" y="667515"/>
                    </a:cubicBezTo>
                    <a:cubicBezTo>
                      <a:pt x="325344" y="668306"/>
                      <a:pt x="330088" y="668394"/>
                      <a:pt x="333954" y="670063"/>
                    </a:cubicBezTo>
                    <a:cubicBezTo>
                      <a:pt x="340280" y="672699"/>
                      <a:pt x="346693" y="673577"/>
                      <a:pt x="353545" y="673929"/>
                    </a:cubicBezTo>
                    <a:cubicBezTo>
                      <a:pt x="359344" y="674280"/>
                      <a:pt x="364879" y="676740"/>
                      <a:pt x="370589" y="677794"/>
                    </a:cubicBezTo>
                    <a:cubicBezTo>
                      <a:pt x="379814" y="679463"/>
                      <a:pt x="389038" y="680957"/>
                      <a:pt x="398263" y="681923"/>
                    </a:cubicBezTo>
                    <a:cubicBezTo>
                      <a:pt x="408191" y="682978"/>
                      <a:pt x="418206" y="683329"/>
                      <a:pt x="428133" y="684120"/>
                    </a:cubicBezTo>
                    <a:cubicBezTo>
                      <a:pt x="430593" y="684295"/>
                      <a:pt x="433053" y="685350"/>
                      <a:pt x="435425" y="686140"/>
                    </a:cubicBezTo>
                    <a:cubicBezTo>
                      <a:pt x="437534" y="686755"/>
                      <a:pt x="439554" y="688161"/>
                      <a:pt x="441575" y="688073"/>
                    </a:cubicBezTo>
                    <a:cubicBezTo>
                      <a:pt x="446055" y="687809"/>
                      <a:pt x="451151" y="685262"/>
                      <a:pt x="454665" y="686580"/>
                    </a:cubicBezTo>
                    <a:cubicBezTo>
                      <a:pt x="459497" y="688425"/>
                      <a:pt x="463011" y="688864"/>
                      <a:pt x="467228" y="686228"/>
                    </a:cubicBezTo>
                    <a:cubicBezTo>
                      <a:pt x="468195" y="685613"/>
                      <a:pt x="471094" y="685789"/>
                      <a:pt x="471621" y="686492"/>
                    </a:cubicBezTo>
                    <a:cubicBezTo>
                      <a:pt x="476189" y="692378"/>
                      <a:pt x="483042" y="689303"/>
                      <a:pt x="488928" y="690269"/>
                    </a:cubicBezTo>
                    <a:cubicBezTo>
                      <a:pt x="499383" y="692027"/>
                      <a:pt x="509925" y="689127"/>
                      <a:pt x="520204" y="690357"/>
                    </a:cubicBezTo>
                    <a:cubicBezTo>
                      <a:pt x="532328" y="691851"/>
                      <a:pt x="544276" y="689127"/>
                      <a:pt x="556224" y="690182"/>
                    </a:cubicBezTo>
                    <a:cubicBezTo>
                      <a:pt x="560265" y="690533"/>
                      <a:pt x="564131" y="690445"/>
                      <a:pt x="565273" y="685877"/>
                    </a:cubicBezTo>
                    <a:cubicBezTo>
                      <a:pt x="565361" y="685525"/>
                      <a:pt x="567030" y="685174"/>
                      <a:pt x="567821" y="685350"/>
                    </a:cubicBezTo>
                    <a:cubicBezTo>
                      <a:pt x="572389" y="686228"/>
                      <a:pt x="576255" y="686668"/>
                      <a:pt x="580911" y="684120"/>
                    </a:cubicBezTo>
                    <a:cubicBezTo>
                      <a:pt x="588115" y="680166"/>
                      <a:pt x="596900" y="680869"/>
                      <a:pt x="604544" y="682363"/>
                    </a:cubicBezTo>
                    <a:cubicBezTo>
                      <a:pt x="614910" y="684383"/>
                      <a:pt x="624838" y="685086"/>
                      <a:pt x="634941" y="682099"/>
                    </a:cubicBezTo>
                    <a:cubicBezTo>
                      <a:pt x="639773" y="680693"/>
                      <a:pt x="644517" y="682626"/>
                      <a:pt x="649525" y="682011"/>
                    </a:cubicBezTo>
                    <a:cubicBezTo>
                      <a:pt x="658574" y="680781"/>
                      <a:pt x="667886" y="680693"/>
                      <a:pt x="677023" y="679727"/>
                    </a:cubicBezTo>
                    <a:cubicBezTo>
                      <a:pt x="687478" y="678585"/>
                      <a:pt x="697932" y="677267"/>
                      <a:pt x="708299" y="675598"/>
                    </a:cubicBezTo>
                    <a:cubicBezTo>
                      <a:pt x="719281" y="673841"/>
                      <a:pt x="730790" y="672874"/>
                      <a:pt x="740805" y="669097"/>
                    </a:cubicBezTo>
                    <a:cubicBezTo>
                      <a:pt x="753104" y="664353"/>
                      <a:pt x="766282" y="666725"/>
                      <a:pt x="778406" y="663210"/>
                    </a:cubicBezTo>
                    <a:cubicBezTo>
                      <a:pt x="790179" y="659784"/>
                      <a:pt x="802039" y="656270"/>
                      <a:pt x="813724" y="652580"/>
                    </a:cubicBezTo>
                    <a:cubicBezTo>
                      <a:pt x="826726" y="648363"/>
                      <a:pt x="839553" y="643707"/>
                      <a:pt x="852643" y="639490"/>
                    </a:cubicBezTo>
                    <a:cubicBezTo>
                      <a:pt x="857475" y="637996"/>
                      <a:pt x="862219" y="636591"/>
                      <a:pt x="866963" y="634570"/>
                    </a:cubicBezTo>
                    <a:cubicBezTo>
                      <a:pt x="873113" y="631935"/>
                      <a:pt x="880141" y="633428"/>
                      <a:pt x="885939" y="637382"/>
                    </a:cubicBezTo>
                    <a:cubicBezTo>
                      <a:pt x="893407" y="642565"/>
                      <a:pt x="900699" y="647836"/>
                      <a:pt x="908430" y="652668"/>
                    </a:cubicBezTo>
                    <a:cubicBezTo>
                      <a:pt x="912559" y="655304"/>
                      <a:pt x="917391" y="656973"/>
                      <a:pt x="921959" y="659081"/>
                    </a:cubicBezTo>
                    <a:cubicBezTo>
                      <a:pt x="936192" y="665758"/>
                      <a:pt x="949985" y="673489"/>
                      <a:pt x="964832" y="678761"/>
                    </a:cubicBezTo>
                    <a:cubicBezTo>
                      <a:pt x="980382" y="684295"/>
                      <a:pt x="995669" y="690621"/>
                      <a:pt x="1012097" y="694399"/>
                    </a:cubicBezTo>
                    <a:cubicBezTo>
                      <a:pt x="1014821" y="695014"/>
                      <a:pt x="1017105" y="697210"/>
                      <a:pt x="1019829" y="698089"/>
                    </a:cubicBezTo>
                    <a:cubicBezTo>
                      <a:pt x="1033622" y="702657"/>
                      <a:pt x="1047063" y="708279"/>
                      <a:pt x="1062262" y="708894"/>
                    </a:cubicBezTo>
                    <a:cubicBezTo>
                      <a:pt x="1065161" y="708982"/>
                      <a:pt x="1068148" y="709773"/>
                      <a:pt x="1070784" y="710915"/>
                    </a:cubicBezTo>
                    <a:cubicBezTo>
                      <a:pt x="1082732" y="716362"/>
                      <a:pt x="1096261" y="718558"/>
                      <a:pt x="1108824" y="720491"/>
                    </a:cubicBezTo>
                    <a:cubicBezTo>
                      <a:pt x="1126219" y="723127"/>
                      <a:pt x="1143351" y="727695"/>
                      <a:pt x="1161537" y="727959"/>
                    </a:cubicBezTo>
                    <a:cubicBezTo>
                      <a:pt x="1177702" y="728134"/>
                      <a:pt x="1193867" y="732879"/>
                      <a:pt x="1210032" y="735426"/>
                    </a:cubicBezTo>
                    <a:cubicBezTo>
                      <a:pt x="1213107" y="735866"/>
                      <a:pt x="1216269" y="735514"/>
                      <a:pt x="1219432" y="735778"/>
                    </a:cubicBezTo>
                    <a:cubicBezTo>
                      <a:pt x="1225494" y="736305"/>
                      <a:pt x="1231380" y="735690"/>
                      <a:pt x="1237618" y="737271"/>
                    </a:cubicBezTo>
                    <a:cubicBezTo>
                      <a:pt x="1242011" y="738413"/>
                      <a:pt x="1247633" y="736129"/>
                      <a:pt x="1253432" y="737359"/>
                    </a:cubicBezTo>
                    <a:cubicBezTo>
                      <a:pt x="1257209" y="738150"/>
                      <a:pt x="1264501" y="741488"/>
                      <a:pt x="1266785" y="734109"/>
                    </a:cubicBezTo>
                    <a:cubicBezTo>
                      <a:pt x="1271881" y="734724"/>
                      <a:pt x="1277328" y="734636"/>
                      <a:pt x="1281896" y="736217"/>
                    </a:cubicBezTo>
                    <a:cubicBezTo>
                      <a:pt x="1287431" y="738150"/>
                      <a:pt x="1292175" y="742806"/>
                      <a:pt x="1297534" y="736305"/>
                    </a:cubicBezTo>
                    <a:cubicBezTo>
                      <a:pt x="1297710" y="736129"/>
                      <a:pt x="1298852" y="736217"/>
                      <a:pt x="1299116" y="736568"/>
                    </a:cubicBezTo>
                    <a:cubicBezTo>
                      <a:pt x="1302981" y="740346"/>
                      <a:pt x="1307286" y="741400"/>
                      <a:pt x="1312118" y="737974"/>
                    </a:cubicBezTo>
                    <a:cubicBezTo>
                      <a:pt x="1322573" y="742982"/>
                      <a:pt x="1332851" y="734987"/>
                      <a:pt x="1343306" y="737710"/>
                    </a:cubicBezTo>
                    <a:cubicBezTo>
                      <a:pt x="1344009" y="737886"/>
                      <a:pt x="1345151" y="738062"/>
                      <a:pt x="1345678" y="737710"/>
                    </a:cubicBezTo>
                    <a:cubicBezTo>
                      <a:pt x="1356836" y="730243"/>
                      <a:pt x="1369047" y="736481"/>
                      <a:pt x="1380732" y="735690"/>
                    </a:cubicBezTo>
                    <a:cubicBezTo>
                      <a:pt x="1404189" y="734109"/>
                      <a:pt x="1427646" y="733493"/>
                      <a:pt x="1450488" y="727607"/>
                    </a:cubicBezTo>
                    <a:cubicBezTo>
                      <a:pt x="1461206" y="724884"/>
                      <a:pt x="1472890" y="724796"/>
                      <a:pt x="1484048" y="723127"/>
                    </a:cubicBezTo>
                    <a:cubicBezTo>
                      <a:pt x="1491340" y="722072"/>
                      <a:pt x="1498632" y="720579"/>
                      <a:pt x="1505836" y="718998"/>
                    </a:cubicBezTo>
                    <a:cubicBezTo>
                      <a:pt x="1518399" y="716362"/>
                      <a:pt x="1530962" y="713551"/>
                      <a:pt x="1543437" y="710739"/>
                    </a:cubicBezTo>
                    <a:cubicBezTo>
                      <a:pt x="1555209" y="708016"/>
                      <a:pt x="1567070" y="705556"/>
                      <a:pt x="1578579" y="702130"/>
                    </a:cubicBezTo>
                    <a:cubicBezTo>
                      <a:pt x="1589297" y="699055"/>
                      <a:pt x="1599663" y="694838"/>
                      <a:pt x="1610206" y="691324"/>
                    </a:cubicBezTo>
                    <a:cubicBezTo>
                      <a:pt x="1616004" y="689391"/>
                      <a:pt x="1622066" y="687897"/>
                      <a:pt x="1627952" y="686140"/>
                    </a:cubicBezTo>
                    <a:cubicBezTo>
                      <a:pt x="1644293" y="681308"/>
                      <a:pt x="1660107" y="675510"/>
                      <a:pt x="1675218" y="667955"/>
                    </a:cubicBezTo>
                    <a:cubicBezTo>
                      <a:pt x="1688220" y="661453"/>
                      <a:pt x="1702628" y="657061"/>
                      <a:pt x="1715543" y="650384"/>
                    </a:cubicBezTo>
                    <a:cubicBezTo>
                      <a:pt x="1729336" y="643268"/>
                      <a:pt x="1742250" y="634834"/>
                      <a:pt x="1755428" y="626663"/>
                    </a:cubicBezTo>
                    <a:cubicBezTo>
                      <a:pt x="1765004" y="620777"/>
                      <a:pt x="1774580" y="614891"/>
                      <a:pt x="1783454" y="608302"/>
                    </a:cubicBezTo>
                    <a:cubicBezTo>
                      <a:pt x="1793908" y="600659"/>
                      <a:pt x="1803748" y="592400"/>
                      <a:pt x="1813587" y="584142"/>
                    </a:cubicBezTo>
                    <a:cubicBezTo>
                      <a:pt x="1817365" y="580979"/>
                      <a:pt x="1819649" y="576411"/>
                      <a:pt x="1823691" y="573600"/>
                    </a:cubicBezTo>
                    <a:cubicBezTo>
                      <a:pt x="1836605" y="564639"/>
                      <a:pt x="1842667" y="551373"/>
                      <a:pt x="1852067" y="540215"/>
                    </a:cubicBezTo>
                    <a:cubicBezTo>
                      <a:pt x="1856899" y="534505"/>
                      <a:pt x="1861468" y="528531"/>
                      <a:pt x="1865421" y="522293"/>
                    </a:cubicBezTo>
                    <a:cubicBezTo>
                      <a:pt x="1868232" y="517900"/>
                      <a:pt x="1869902" y="512893"/>
                      <a:pt x="1871834" y="508061"/>
                    </a:cubicBezTo>
                    <a:cubicBezTo>
                      <a:pt x="1875700" y="498045"/>
                      <a:pt x="1879478" y="488030"/>
                      <a:pt x="1883255" y="478015"/>
                    </a:cubicBezTo>
                    <a:cubicBezTo>
                      <a:pt x="1883343" y="477751"/>
                      <a:pt x="1883695" y="477488"/>
                      <a:pt x="1883782" y="477136"/>
                    </a:cubicBezTo>
                    <a:cubicBezTo>
                      <a:pt x="1884134" y="464485"/>
                      <a:pt x="1884485" y="451746"/>
                      <a:pt x="1884925" y="439096"/>
                    </a:cubicBezTo>
                    <a:cubicBezTo>
                      <a:pt x="1885012" y="437426"/>
                      <a:pt x="1886242" y="435757"/>
                      <a:pt x="1886067" y="434088"/>
                    </a:cubicBezTo>
                    <a:cubicBezTo>
                      <a:pt x="1885452" y="426445"/>
                      <a:pt x="1885979" y="418362"/>
                      <a:pt x="1883431" y="411246"/>
                    </a:cubicBezTo>
                    <a:cubicBezTo>
                      <a:pt x="1877018" y="393587"/>
                      <a:pt x="1872274" y="375314"/>
                      <a:pt x="1860238" y="359500"/>
                    </a:cubicBezTo>
                    <a:cubicBezTo>
                      <a:pt x="1859008" y="357919"/>
                      <a:pt x="1859008" y="355547"/>
                      <a:pt x="1857514" y="354317"/>
                    </a:cubicBezTo>
                    <a:cubicBezTo>
                      <a:pt x="1847938" y="346498"/>
                      <a:pt x="1843458" y="335604"/>
                      <a:pt x="1835024" y="327170"/>
                    </a:cubicBezTo>
                    <a:cubicBezTo>
                      <a:pt x="1832564" y="324710"/>
                      <a:pt x="1830807" y="321635"/>
                      <a:pt x="1828259" y="319351"/>
                    </a:cubicBezTo>
                    <a:cubicBezTo>
                      <a:pt x="1809985" y="303098"/>
                      <a:pt x="1792766" y="285615"/>
                      <a:pt x="1768606" y="275512"/>
                    </a:cubicBezTo>
                    <a:cubicBezTo>
                      <a:pt x="1759030" y="265848"/>
                      <a:pt x="1745676" y="260664"/>
                      <a:pt x="1733816" y="253724"/>
                    </a:cubicBezTo>
                    <a:cubicBezTo>
                      <a:pt x="1723801" y="247838"/>
                      <a:pt x="1712819" y="243094"/>
                      <a:pt x="1702013" y="238350"/>
                    </a:cubicBezTo>
                    <a:cubicBezTo>
                      <a:pt x="1696127" y="235802"/>
                      <a:pt x="1689450" y="234660"/>
                      <a:pt x="1683739" y="231936"/>
                    </a:cubicBezTo>
                    <a:cubicBezTo>
                      <a:pt x="1670473" y="225611"/>
                      <a:pt x="1655802" y="222185"/>
                      <a:pt x="1642360" y="216562"/>
                    </a:cubicBezTo>
                    <a:cubicBezTo>
                      <a:pt x="1625580" y="209446"/>
                      <a:pt x="1605813" y="210676"/>
                      <a:pt x="1590351" y="201012"/>
                    </a:cubicBezTo>
                    <a:cubicBezTo>
                      <a:pt x="1576119" y="200221"/>
                      <a:pt x="1563204" y="194335"/>
                      <a:pt x="1549148" y="192666"/>
                    </a:cubicBezTo>
                    <a:cubicBezTo>
                      <a:pt x="1532279" y="190645"/>
                      <a:pt x="1516027" y="185813"/>
                      <a:pt x="1498632" y="186252"/>
                    </a:cubicBezTo>
                    <a:cubicBezTo>
                      <a:pt x="1491076" y="186428"/>
                      <a:pt x="1483609" y="182563"/>
                      <a:pt x="1475877" y="182035"/>
                    </a:cubicBezTo>
                    <a:cubicBezTo>
                      <a:pt x="1461996" y="181069"/>
                      <a:pt x="1448291" y="178873"/>
                      <a:pt x="1434586" y="177467"/>
                    </a:cubicBezTo>
                    <a:cubicBezTo>
                      <a:pt x="1420178" y="175974"/>
                      <a:pt x="1405507" y="178346"/>
                      <a:pt x="1391186" y="174392"/>
                    </a:cubicBezTo>
                    <a:cubicBezTo>
                      <a:pt x="1386354" y="173074"/>
                      <a:pt x="1380029" y="172723"/>
                      <a:pt x="1374231" y="175798"/>
                    </a:cubicBezTo>
                    <a:cubicBezTo>
                      <a:pt x="1371331" y="177379"/>
                      <a:pt x="1365621" y="177379"/>
                      <a:pt x="1362810" y="175886"/>
                    </a:cubicBezTo>
                    <a:cubicBezTo>
                      <a:pt x="1356748" y="172547"/>
                      <a:pt x="1350071" y="173338"/>
                      <a:pt x="1344800" y="174568"/>
                    </a:cubicBezTo>
                    <a:cubicBezTo>
                      <a:pt x="1340231" y="175622"/>
                      <a:pt x="1338738" y="174304"/>
                      <a:pt x="1336805" y="172284"/>
                    </a:cubicBezTo>
                    <a:cubicBezTo>
                      <a:pt x="1329425" y="164640"/>
                      <a:pt x="1322133" y="156909"/>
                      <a:pt x="1314929" y="149090"/>
                    </a:cubicBezTo>
                    <a:cubicBezTo>
                      <a:pt x="1305441" y="138811"/>
                      <a:pt x="1295338" y="129060"/>
                      <a:pt x="1284093" y="120274"/>
                    </a:cubicBezTo>
                    <a:cubicBezTo>
                      <a:pt x="1277328" y="115003"/>
                      <a:pt x="1269509" y="110786"/>
                      <a:pt x="1262656" y="105603"/>
                    </a:cubicBezTo>
                    <a:cubicBezTo>
                      <a:pt x="1252026" y="97608"/>
                      <a:pt x="1239375" y="92425"/>
                      <a:pt x="1228481" y="84693"/>
                    </a:cubicBezTo>
                    <a:cubicBezTo>
                      <a:pt x="1219081" y="78017"/>
                      <a:pt x="1206430" y="74766"/>
                      <a:pt x="1195448" y="69583"/>
                    </a:cubicBezTo>
                    <a:cubicBezTo>
                      <a:pt x="1171113" y="58249"/>
                      <a:pt x="1146338" y="47883"/>
                      <a:pt x="1119894" y="41206"/>
                    </a:cubicBezTo>
                    <a:cubicBezTo>
                      <a:pt x="1106101" y="37692"/>
                      <a:pt x="1093099" y="31542"/>
                      <a:pt x="1078427" y="30927"/>
                    </a:cubicBezTo>
                    <a:cubicBezTo>
                      <a:pt x="1077109" y="30839"/>
                      <a:pt x="1075967" y="29521"/>
                      <a:pt x="1074649" y="28906"/>
                    </a:cubicBezTo>
                    <a:cubicBezTo>
                      <a:pt x="1064019" y="23987"/>
                      <a:pt x="1052422" y="22054"/>
                      <a:pt x="1040650" y="20472"/>
                    </a:cubicBezTo>
                    <a:cubicBezTo>
                      <a:pt x="1031864" y="19330"/>
                      <a:pt x="1023255" y="17046"/>
                      <a:pt x="1014645" y="15289"/>
                    </a:cubicBezTo>
                    <a:cubicBezTo>
                      <a:pt x="1013591" y="15113"/>
                      <a:pt x="1012449" y="14235"/>
                      <a:pt x="1011570" y="14410"/>
                    </a:cubicBezTo>
                    <a:cubicBezTo>
                      <a:pt x="998656" y="16519"/>
                      <a:pt x="986795" y="11072"/>
                      <a:pt x="974320" y="10106"/>
                    </a:cubicBezTo>
                    <a:cubicBezTo>
                      <a:pt x="968170" y="9666"/>
                      <a:pt x="962196" y="8348"/>
                      <a:pt x="956047" y="7734"/>
                    </a:cubicBezTo>
                    <a:cubicBezTo>
                      <a:pt x="949194" y="7031"/>
                      <a:pt x="941990" y="7558"/>
                      <a:pt x="935577" y="5801"/>
                    </a:cubicBezTo>
                    <a:cubicBezTo>
                      <a:pt x="923980" y="2638"/>
                      <a:pt x="912383" y="4747"/>
                      <a:pt x="900874" y="3868"/>
                    </a:cubicBezTo>
                    <a:cubicBezTo>
                      <a:pt x="893670" y="3341"/>
                      <a:pt x="886466" y="2814"/>
                      <a:pt x="879350" y="1759"/>
                    </a:cubicBezTo>
                    <a:cubicBezTo>
                      <a:pt x="875133" y="1145"/>
                      <a:pt x="871531" y="4131"/>
                      <a:pt x="866963" y="2111"/>
                    </a:cubicBezTo>
                    <a:cubicBezTo>
                      <a:pt x="863097" y="442"/>
                      <a:pt x="858265" y="2"/>
                      <a:pt x="853785" y="2"/>
                    </a:cubicBezTo>
                    <a:cubicBezTo>
                      <a:pt x="850183" y="-85"/>
                      <a:pt x="846229" y="2287"/>
                      <a:pt x="842979" y="1672"/>
                    </a:cubicBezTo>
                    <a:cubicBezTo>
                      <a:pt x="834808" y="178"/>
                      <a:pt x="826902" y="2550"/>
                      <a:pt x="818731" y="2023"/>
                    </a:cubicBezTo>
                    <a:cubicBezTo>
                      <a:pt x="810473" y="1496"/>
                      <a:pt x="802039" y="1408"/>
                      <a:pt x="793781" y="2023"/>
                    </a:cubicBezTo>
                    <a:cubicBezTo>
                      <a:pt x="780954" y="2989"/>
                      <a:pt x="768040" y="6416"/>
                      <a:pt x="755389" y="5537"/>
                    </a:cubicBezTo>
                    <a:cubicBezTo>
                      <a:pt x="741332" y="4571"/>
                      <a:pt x="728066" y="7734"/>
                      <a:pt x="714361" y="8348"/>
                    </a:cubicBezTo>
                    <a:cubicBezTo>
                      <a:pt x="701710" y="8876"/>
                      <a:pt x="689323" y="12653"/>
                      <a:pt x="676672" y="13708"/>
                    </a:cubicBezTo>
                    <a:cubicBezTo>
                      <a:pt x="666041" y="14586"/>
                      <a:pt x="656290" y="18627"/>
                      <a:pt x="646450" y="19769"/>
                    </a:cubicBezTo>
                    <a:cubicBezTo>
                      <a:pt x="632218" y="21527"/>
                      <a:pt x="618425" y="24338"/>
                      <a:pt x="604456" y="26798"/>
                    </a:cubicBezTo>
                    <a:cubicBezTo>
                      <a:pt x="595407" y="28379"/>
                      <a:pt x="586534" y="30576"/>
                      <a:pt x="577748" y="32948"/>
                    </a:cubicBezTo>
                    <a:cubicBezTo>
                      <a:pt x="563428" y="36901"/>
                      <a:pt x="549108" y="41030"/>
                      <a:pt x="534963" y="45423"/>
                    </a:cubicBezTo>
                    <a:cubicBezTo>
                      <a:pt x="527408" y="47795"/>
                      <a:pt x="520204" y="51045"/>
                      <a:pt x="512737" y="53593"/>
                    </a:cubicBezTo>
                    <a:cubicBezTo>
                      <a:pt x="498153" y="58689"/>
                      <a:pt x="482954" y="62730"/>
                      <a:pt x="468985" y="68968"/>
                    </a:cubicBezTo>
                    <a:cubicBezTo>
                      <a:pt x="447725" y="78456"/>
                      <a:pt x="426464" y="88295"/>
                      <a:pt x="406346" y="99453"/>
                    </a:cubicBezTo>
                    <a:cubicBezTo>
                      <a:pt x="391762" y="107535"/>
                      <a:pt x="376827" y="115618"/>
                      <a:pt x="364527" y="126600"/>
                    </a:cubicBezTo>
                    <a:cubicBezTo>
                      <a:pt x="360837" y="129938"/>
                      <a:pt x="356093" y="132310"/>
                      <a:pt x="352228" y="135473"/>
                    </a:cubicBezTo>
                    <a:cubicBezTo>
                      <a:pt x="347308" y="139426"/>
                      <a:pt x="342476" y="143468"/>
                      <a:pt x="338083" y="147772"/>
                    </a:cubicBezTo>
                    <a:cubicBezTo>
                      <a:pt x="332461" y="153395"/>
                      <a:pt x="326311" y="157612"/>
                      <a:pt x="317613" y="159457"/>
                    </a:cubicBezTo>
                    <a:cubicBezTo>
                      <a:pt x="308389" y="161390"/>
                      <a:pt x="299603" y="164904"/>
                      <a:pt x="290642" y="167539"/>
                    </a:cubicBezTo>
                    <a:cubicBezTo>
                      <a:pt x="286777" y="168682"/>
                      <a:pt x="282472" y="168769"/>
                      <a:pt x="278958" y="170439"/>
                    </a:cubicBezTo>
                    <a:cubicBezTo>
                      <a:pt x="265077" y="177028"/>
                      <a:pt x="249263" y="179751"/>
                      <a:pt x="235734" y="187043"/>
                    </a:cubicBezTo>
                    <a:cubicBezTo>
                      <a:pt x="231165" y="189503"/>
                      <a:pt x="225630" y="190645"/>
                      <a:pt x="220447" y="192314"/>
                    </a:cubicBezTo>
                    <a:cubicBezTo>
                      <a:pt x="206566" y="196707"/>
                      <a:pt x="192861" y="201890"/>
                      <a:pt x="181176" y="209446"/>
                    </a:cubicBezTo>
                    <a:cubicBezTo>
                      <a:pt x="170282" y="216474"/>
                      <a:pt x="156050" y="219022"/>
                      <a:pt x="147528" y="228949"/>
                    </a:cubicBezTo>
                    <a:cubicBezTo>
                      <a:pt x="126356" y="234748"/>
                      <a:pt x="112738" y="249683"/>
                      <a:pt x="96397" y="261280"/>
                    </a:cubicBezTo>
                    <a:cubicBezTo>
                      <a:pt x="86734" y="268132"/>
                      <a:pt x="75752" y="274633"/>
                      <a:pt x="69339" y="283506"/>
                    </a:cubicBezTo>
                    <a:cubicBezTo>
                      <a:pt x="61519" y="294225"/>
                      <a:pt x="50713" y="302483"/>
                      <a:pt x="42631" y="313025"/>
                    </a:cubicBezTo>
                    <a:cubicBezTo>
                      <a:pt x="35515" y="322250"/>
                      <a:pt x="29716" y="331914"/>
                      <a:pt x="23479" y="341490"/>
                    </a:cubicBezTo>
                    <a:cubicBezTo>
                      <a:pt x="19613" y="347288"/>
                      <a:pt x="15836" y="353175"/>
                      <a:pt x="12673" y="359324"/>
                    </a:cubicBezTo>
                    <a:cubicBezTo>
                      <a:pt x="10652" y="362838"/>
                      <a:pt x="10476" y="366616"/>
                      <a:pt x="9071" y="370570"/>
                    </a:cubicBezTo>
                    <a:moveTo>
                      <a:pt x="1519101" y="211466"/>
                    </a:moveTo>
                    <a:cubicBezTo>
                      <a:pt x="1520331" y="212257"/>
                      <a:pt x="1521561" y="212960"/>
                      <a:pt x="1522616" y="213838"/>
                    </a:cubicBezTo>
                    <a:cubicBezTo>
                      <a:pt x="1522791" y="213926"/>
                      <a:pt x="1522089" y="214805"/>
                      <a:pt x="1521737" y="215420"/>
                    </a:cubicBezTo>
                    <a:cubicBezTo>
                      <a:pt x="1520683" y="214717"/>
                      <a:pt x="1519541" y="214014"/>
                      <a:pt x="1518662" y="213136"/>
                    </a:cubicBezTo>
                    <a:cubicBezTo>
                      <a:pt x="1518223" y="212784"/>
                      <a:pt x="1518135" y="212081"/>
                      <a:pt x="1516729" y="211466"/>
                    </a:cubicBezTo>
                    <a:cubicBezTo>
                      <a:pt x="1516642" y="210851"/>
                      <a:pt x="1516642" y="210149"/>
                      <a:pt x="1516554" y="209534"/>
                    </a:cubicBezTo>
                    <a:cubicBezTo>
                      <a:pt x="1516993" y="210237"/>
                      <a:pt x="1517432" y="210851"/>
                      <a:pt x="1519101" y="211466"/>
                    </a:cubicBezTo>
                    <a:moveTo>
                      <a:pt x="1023870" y="678848"/>
                    </a:moveTo>
                    <a:cubicBezTo>
                      <a:pt x="1022640" y="679112"/>
                      <a:pt x="1021322" y="679376"/>
                      <a:pt x="1020092" y="679639"/>
                    </a:cubicBezTo>
                    <a:cubicBezTo>
                      <a:pt x="1020004" y="679200"/>
                      <a:pt x="1019829" y="678761"/>
                      <a:pt x="1019741" y="678321"/>
                    </a:cubicBezTo>
                    <a:cubicBezTo>
                      <a:pt x="1021146" y="678146"/>
                      <a:pt x="1022464" y="677970"/>
                      <a:pt x="1023870" y="676740"/>
                    </a:cubicBezTo>
                    <a:cubicBezTo>
                      <a:pt x="1026154" y="676652"/>
                      <a:pt x="1028526" y="676652"/>
                      <a:pt x="1030810" y="676564"/>
                    </a:cubicBezTo>
                    <a:cubicBezTo>
                      <a:pt x="1028877" y="677004"/>
                      <a:pt x="1026945" y="677355"/>
                      <a:pt x="1025012" y="677706"/>
                    </a:cubicBezTo>
                    <a:cubicBezTo>
                      <a:pt x="1024661" y="677882"/>
                      <a:pt x="1024221" y="677882"/>
                      <a:pt x="1023870" y="678848"/>
                    </a:cubicBezTo>
                    <a:moveTo>
                      <a:pt x="65473" y="441555"/>
                    </a:moveTo>
                    <a:cubicBezTo>
                      <a:pt x="64243" y="440765"/>
                      <a:pt x="63101" y="439974"/>
                      <a:pt x="61871" y="439183"/>
                    </a:cubicBezTo>
                    <a:cubicBezTo>
                      <a:pt x="62574" y="438568"/>
                      <a:pt x="63277" y="438041"/>
                      <a:pt x="63979" y="437426"/>
                    </a:cubicBezTo>
                    <a:cubicBezTo>
                      <a:pt x="64858" y="438832"/>
                      <a:pt x="65736" y="440150"/>
                      <a:pt x="67845" y="441555"/>
                    </a:cubicBezTo>
                    <a:cubicBezTo>
                      <a:pt x="69075" y="442346"/>
                      <a:pt x="70217" y="443137"/>
                      <a:pt x="71447" y="443928"/>
                    </a:cubicBezTo>
                    <a:cubicBezTo>
                      <a:pt x="70744" y="444542"/>
                      <a:pt x="70041" y="445070"/>
                      <a:pt x="69339" y="445685"/>
                    </a:cubicBezTo>
                    <a:cubicBezTo>
                      <a:pt x="68460" y="444367"/>
                      <a:pt x="67581" y="442961"/>
                      <a:pt x="65473" y="441555"/>
                    </a:cubicBezTo>
                    <a:moveTo>
                      <a:pt x="1475175" y="368022"/>
                    </a:moveTo>
                    <a:cubicBezTo>
                      <a:pt x="1472890" y="368110"/>
                      <a:pt x="1470518" y="368110"/>
                      <a:pt x="1468234" y="368198"/>
                    </a:cubicBezTo>
                    <a:cubicBezTo>
                      <a:pt x="1470167" y="367758"/>
                      <a:pt x="1472100" y="367407"/>
                      <a:pt x="1474033" y="367055"/>
                    </a:cubicBezTo>
                    <a:cubicBezTo>
                      <a:pt x="1474384" y="366968"/>
                      <a:pt x="1474735" y="367055"/>
                      <a:pt x="1475175" y="366001"/>
                    </a:cubicBezTo>
                    <a:cubicBezTo>
                      <a:pt x="1476053" y="359061"/>
                      <a:pt x="1479567" y="364596"/>
                      <a:pt x="1481851" y="365035"/>
                    </a:cubicBezTo>
                    <a:cubicBezTo>
                      <a:pt x="1482554" y="365210"/>
                      <a:pt x="1483081" y="366265"/>
                      <a:pt x="1483697" y="366880"/>
                    </a:cubicBezTo>
                    <a:cubicBezTo>
                      <a:pt x="1481764" y="367407"/>
                      <a:pt x="1479919" y="368198"/>
                      <a:pt x="1477986" y="368373"/>
                    </a:cubicBezTo>
                    <a:cubicBezTo>
                      <a:pt x="1477107" y="368373"/>
                      <a:pt x="1476141" y="367407"/>
                      <a:pt x="1475175" y="368022"/>
                    </a:cubicBezTo>
                    <a:moveTo>
                      <a:pt x="1329074" y="727607"/>
                    </a:moveTo>
                    <a:cubicBezTo>
                      <a:pt x="1326702" y="727607"/>
                      <a:pt x="1324330" y="727783"/>
                      <a:pt x="1321958" y="727520"/>
                    </a:cubicBezTo>
                    <a:cubicBezTo>
                      <a:pt x="1320113" y="727344"/>
                      <a:pt x="1318268" y="726641"/>
                      <a:pt x="1316423" y="726114"/>
                    </a:cubicBezTo>
                    <a:cubicBezTo>
                      <a:pt x="1318795" y="725235"/>
                      <a:pt x="1321255" y="723390"/>
                      <a:pt x="1323363" y="723654"/>
                    </a:cubicBezTo>
                    <a:cubicBezTo>
                      <a:pt x="1325823" y="724005"/>
                      <a:pt x="1327932" y="726202"/>
                      <a:pt x="1331358" y="727520"/>
                    </a:cubicBezTo>
                    <a:cubicBezTo>
                      <a:pt x="1332851" y="727520"/>
                      <a:pt x="1334433" y="727344"/>
                      <a:pt x="1335926" y="727607"/>
                    </a:cubicBezTo>
                    <a:cubicBezTo>
                      <a:pt x="1337156" y="727783"/>
                      <a:pt x="1338299" y="728398"/>
                      <a:pt x="1339528" y="728749"/>
                    </a:cubicBezTo>
                    <a:cubicBezTo>
                      <a:pt x="1338562" y="729013"/>
                      <a:pt x="1337420" y="729716"/>
                      <a:pt x="1336541" y="729540"/>
                    </a:cubicBezTo>
                    <a:cubicBezTo>
                      <a:pt x="1334433" y="729101"/>
                      <a:pt x="1332412" y="728310"/>
                      <a:pt x="1329074" y="727607"/>
                    </a:cubicBezTo>
                    <a:moveTo>
                      <a:pt x="1439506" y="202154"/>
                    </a:moveTo>
                    <a:cubicBezTo>
                      <a:pt x="1431951" y="204175"/>
                      <a:pt x="1424571" y="203823"/>
                      <a:pt x="1417367" y="201100"/>
                    </a:cubicBezTo>
                    <a:cubicBezTo>
                      <a:pt x="1415961" y="200573"/>
                      <a:pt x="1414731" y="199606"/>
                      <a:pt x="1413413" y="198816"/>
                    </a:cubicBezTo>
                    <a:cubicBezTo>
                      <a:pt x="1414907" y="198200"/>
                      <a:pt x="1416400" y="197146"/>
                      <a:pt x="1417894" y="197058"/>
                    </a:cubicBezTo>
                    <a:cubicBezTo>
                      <a:pt x="1419651" y="196970"/>
                      <a:pt x="1421408" y="197849"/>
                      <a:pt x="1423165" y="198200"/>
                    </a:cubicBezTo>
                    <a:cubicBezTo>
                      <a:pt x="1428612" y="199167"/>
                      <a:pt x="1434059" y="200133"/>
                      <a:pt x="1439506" y="200045"/>
                    </a:cubicBezTo>
                    <a:cubicBezTo>
                      <a:pt x="1444514" y="196707"/>
                      <a:pt x="1449170" y="198552"/>
                      <a:pt x="1454178" y="200309"/>
                    </a:cubicBezTo>
                    <a:cubicBezTo>
                      <a:pt x="1457867" y="201627"/>
                      <a:pt x="1463227" y="204087"/>
                      <a:pt x="1465599" y="202857"/>
                    </a:cubicBezTo>
                    <a:cubicBezTo>
                      <a:pt x="1473242" y="198640"/>
                      <a:pt x="1478162" y="203560"/>
                      <a:pt x="1484136" y="205317"/>
                    </a:cubicBezTo>
                    <a:cubicBezTo>
                      <a:pt x="1485102" y="205580"/>
                      <a:pt x="1485981" y="206019"/>
                      <a:pt x="1486947" y="206459"/>
                    </a:cubicBezTo>
                    <a:cubicBezTo>
                      <a:pt x="1485893" y="206810"/>
                      <a:pt x="1484838" y="207337"/>
                      <a:pt x="1483872" y="207337"/>
                    </a:cubicBezTo>
                    <a:cubicBezTo>
                      <a:pt x="1469552" y="207249"/>
                      <a:pt x="1454705" y="209534"/>
                      <a:pt x="1441878" y="201188"/>
                    </a:cubicBezTo>
                    <a:cubicBezTo>
                      <a:pt x="1441351" y="200836"/>
                      <a:pt x="1440297" y="201100"/>
                      <a:pt x="1439506" y="202154"/>
                    </a:cubicBezTo>
                    <a:moveTo>
                      <a:pt x="1565401" y="680957"/>
                    </a:moveTo>
                    <a:cubicBezTo>
                      <a:pt x="1564698" y="681045"/>
                      <a:pt x="1563907" y="681045"/>
                      <a:pt x="1563204" y="681133"/>
                    </a:cubicBezTo>
                    <a:cubicBezTo>
                      <a:pt x="1563907" y="680693"/>
                      <a:pt x="1564698" y="680342"/>
                      <a:pt x="1565401" y="678936"/>
                    </a:cubicBezTo>
                    <a:cubicBezTo>
                      <a:pt x="1568387" y="670063"/>
                      <a:pt x="1581917" y="668570"/>
                      <a:pt x="1583850" y="658818"/>
                    </a:cubicBezTo>
                    <a:cubicBezTo>
                      <a:pt x="1584025" y="658115"/>
                      <a:pt x="1586310" y="657676"/>
                      <a:pt x="1587627" y="657149"/>
                    </a:cubicBezTo>
                    <a:cubicBezTo>
                      <a:pt x="1590351" y="656182"/>
                      <a:pt x="1593777" y="655919"/>
                      <a:pt x="1595710" y="654249"/>
                    </a:cubicBezTo>
                    <a:cubicBezTo>
                      <a:pt x="1604144" y="647045"/>
                      <a:pt x="1614950" y="645288"/>
                      <a:pt x="1625668" y="642213"/>
                    </a:cubicBezTo>
                    <a:cubicBezTo>
                      <a:pt x="1650619" y="635010"/>
                      <a:pt x="1675042" y="626312"/>
                      <a:pt x="1698675" y="616297"/>
                    </a:cubicBezTo>
                    <a:cubicBezTo>
                      <a:pt x="1714488" y="609620"/>
                      <a:pt x="1729863" y="602064"/>
                      <a:pt x="1745501" y="594948"/>
                    </a:cubicBezTo>
                    <a:cubicBezTo>
                      <a:pt x="1746819" y="594333"/>
                      <a:pt x="1748400" y="593894"/>
                      <a:pt x="1749278" y="592927"/>
                    </a:cubicBezTo>
                    <a:cubicBezTo>
                      <a:pt x="1757097" y="584318"/>
                      <a:pt x="1768958" y="581067"/>
                      <a:pt x="1778973" y="575445"/>
                    </a:cubicBezTo>
                    <a:cubicBezTo>
                      <a:pt x="1779676" y="575093"/>
                      <a:pt x="1781345" y="575445"/>
                      <a:pt x="1782223" y="575972"/>
                    </a:cubicBezTo>
                    <a:cubicBezTo>
                      <a:pt x="1785386" y="577817"/>
                      <a:pt x="1782136" y="579222"/>
                      <a:pt x="1781169" y="579486"/>
                    </a:cubicBezTo>
                    <a:cubicBezTo>
                      <a:pt x="1769485" y="582912"/>
                      <a:pt x="1761578" y="590731"/>
                      <a:pt x="1753056" y="597847"/>
                    </a:cubicBezTo>
                    <a:cubicBezTo>
                      <a:pt x="1750069" y="600307"/>
                      <a:pt x="1746819" y="603119"/>
                      <a:pt x="1743129" y="604348"/>
                    </a:cubicBezTo>
                    <a:cubicBezTo>
                      <a:pt x="1734080" y="607336"/>
                      <a:pt x="1728369" y="613661"/>
                      <a:pt x="1721604" y="619108"/>
                    </a:cubicBezTo>
                    <a:cubicBezTo>
                      <a:pt x="1719408" y="620865"/>
                      <a:pt x="1718881" y="627278"/>
                      <a:pt x="1713083" y="622095"/>
                    </a:cubicBezTo>
                    <a:cubicBezTo>
                      <a:pt x="1712819" y="621831"/>
                      <a:pt x="1709920" y="623413"/>
                      <a:pt x="1708514" y="624467"/>
                    </a:cubicBezTo>
                    <a:cubicBezTo>
                      <a:pt x="1706142" y="626224"/>
                      <a:pt x="1704297" y="629650"/>
                      <a:pt x="1701662" y="630002"/>
                    </a:cubicBezTo>
                    <a:cubicBezTo>
                      <a:pt x="1685672" y="632637"/>
                      <a:pt x="1674603" y="643004"/>
                      <a:pt x="1660898" y="649242"/>
                    </a:cubicBezTo>
                    <a:cubicBezTo>
                      <a:pt x="1659316" y="649945"/>
                      <a:pt x="1657559" y="650560"/>
                      <a:pt x="1655802" y="650911"/>
                    </a:cubicBezTo>
                    <a:cubicBezTo>
                      <a:pt x="1647544" y="652756"/>
                      <a:pt x="1639461" y="654777"/>
                      <a:pt x="1632609" y="659433"/>
                    </a:cubicBezTo>
                    <a:cubicBezTo>
                      <a:pt x="1631467" y="660223"/>
                      <a:pt x="1629973" y="661278"/>
                      <a:pt x="1628743" y="661190"/>
                    </a:cubicBezTo>
                    <a:cubicBezTo>
                      <a:pt x="1621978" y="660311"/>
                      <a:pt x="1619079" y="665934"/>
                      <a:pt x="1613896" y="667427"/>
                    </a:cubicBezTo>
                    <a:cubicBezTo>
                      <a:pt x="1608361" y="669097"/>
                      <a:pt x="1602562" y="670239"/>
                      <a:pt x="1596940" y="671644"/>
                    </a:cubicBezTo>
                    <a:cubicBezTo>
                      <a:pt x="1595886" y="671908"/>
                      <a:pt x="1594919" y="672435"/>
                      <a:pt x="1593865" y="672611"/>
                    </a:cubicBezTo>
                    <a:cubicBezTo>
                      <a:pt x="1584289" y="674544"/>
                      <a:pt x="1576119" y="680957"/>
                      <a:pt x="1565401" y="680957"/>
                    </a:cubicBezTo>
                    <a:moveTo>
                      <a:pt x="64331" y="399122"/>
                    </a:moveTo>
                    <a:cubicBezTo>
                      <a:pt x="59675" y="402021"/>
                      <a:pt x="55545" y="404920"/>
                      <a:pt x="57039" y="410894"/>
                    </a:cubicBezTo>
                    <a:cubicBezTo>
                      <a:pt x="57478" y="412827"/>
                      <a:pt x="56160" y="415287"/>
                      <a:pt x="55194" y="417396"/>
                    </a:cubicBezTo>
                    <a:cubicBezTo>
                      <a:pt x="53613" y="420910"/>
                      <a:pt x="51768" y="424160"/>
                      <a:pt x="54755" y="428026"/>
                    </a:cubicBezTo>
                    <a:cubicBezTo>
                      <a:pt x="58708" y="433297"/>
                      <a:pt x="56248" y="437866"/>
                      <a:pt x="51241" y="441468"/>
                    </a:cubicBezTo>
                    <a:cubicBezTo>
                      <a:pt x="48166" y="443664"/>
                      <a:pt x="47639" y="446300"/>
                      <a:pt x="47639" y="449550"/>
                    </a:cubicBezTo>
                    <a:cubicBezTo>
                      <a:pt x="47639" y="465452"/>
                      <a:pt x="59235" y="477136"/>
                      <a:pt x="66791" y="490314"/>
                    </a:cubicBezTo>
                    <a:cubicBezTo>
                      <a:pt x="67054" y="490841"/>
                      <a:pt x="68109" y="491369"/>
                      <a:pt x="68636" y="491281"/>
                    </a:cubicBezTo>
                    <a:cubicBezTo>
                      <a:pt x="78212" y="489436"/>
                      <a:pt x="75664" y="495498"/>
                      <a:pt x="76367" y="499802"/>
                    </a:cubicBezTo>
                    <a:cubicBezTo>
                      <a:pt x="76718" y="501911"/>
                      <a:pt x="78212" y="504107"/>
                      <a:pt x="79793" y="505777"/>
                    </a:cubicBezTo>
                    <a:cubicBezTo>
                      <a:pt x="86909" y="512893"/>
                      <a:pt x="94377" y="519833"/>
                      <a:pt x="101493" y="526949"/>
                    </a:cubicBezTo>
                    <a:cubicBezTo>
                      <a:pt x="102899" y="528355"/>
                      <a:pt x="103689" y="530288"/>
                      <a:pt x="104656" y="531957"/>
                    </a:cubicBezTo>
                    <a:cubicBezTo>
                      <a:pt x="106149" y="534505"/>
                      <a:pt x="107116" y="537492"/>
                      <a:pt x="109136" y="539600"/>
                    </a:cubicBezTo>
                    <a:cubicBezTo>
                      <a:pt x="119942" y="550670"/>
                      <a:pt x="130836" y="561827"/>
                      <a:pt x="145508" y="569119"/>
                    </a:cubicBezTo>
                    <a:cubicBezTo>
                      <a:pt x="149285" y="571052"/>
                      <a:pt x="152800" y="574654"/>
                      <a:pt x="158861" y="572282"/>
                    </a:cubicBezTo>
                    <a:cubicBezTo>
                      <a:pt x="162463" y="570876"/>
                      <a:pt x="166680" y="572985"/>
                      <a:pt x="168701" y="576499"/>
                    </a:cubicBezTo>
                    <a:cubicBezTo>
                      <a:pt x="170985" y="580540"/>
                      <a:pt x="175378" y="581331"/>
                      <a:pt x="179683" y="582385"/>
                    </a:cubicBezTo>
                    <a:cubicBezTo>
                      <a:pt x="182846" y="583088"/>
                      <a:pt x="186887" y="583176"/>
                      <a:pt x="189083" y="584933"/>
                    </a:cubicBezTo>
                    <a:cubicBezTo>
                      <a:pt x="194969" y="589501"/>
                      <a:pt x="201734" y="590116"/>
                      <a:pt x="208938" y="590907"/>
                    </a:cubicBezTo>
                    <a:cubicBezTo>
                      <a:pt x="213858" y="591434"/>
                      <a:pt x="218426" y="594070"/>
                      <a:pt x="223170" y="595739"/>
                    </a:cubicBezTo>
                    <a:cubicBezTo>
                      <a:pt x="219481" y="599868"/>
                      <a:pt x="223610" y="600747"/>
                      <a:pt x="226597" y="600922"/>
                    </a:cubicBezTo>
                    <a:cubicBezTo>
                      <a:pt x="238633" y="601713"/>
                      <a:pt x="250054" y="604173"/>
                      <a:pt x="261211" y="608126"/>
                    </a:cubicBezTo>
                    <a:cubicBezTo>
                      <a:pt x="263232" y="608829"/>
                      <a:pt x="265604" y="608917"/>
                      <a:pt x="267800" y="609268"/>
                    </a:cubicBezTo>
                    <a:cubicBezTo>
                      <a:pt x="275883" y="610674"/>
                      <a:pt x="283877" y="612168"/>
                      <a:pt x="291960" y="613397"/>
                    </a:cubicBezTo>
                    <a:cubicBezTo>
                      <a:pt x="301975" y="614891"/>
                      <a:pt x="312078" y="617439"/>
                      <a:pt x="322006" y="617263"/>
                    </a:cubicBezTo>
                    <a:cubicBezTo>
                      <a:pt x="333163" y="616999"/>
                      <a:pt x="341334" y="624467"/>
                      <a:pt x="352316" y="624116"/>
                    </a:cubicBezTo>
                    <a:cubicBezTo>
                      <a:pt x="354248" y="624028"/>
                      <a:pt x="355830" y="629035"/>
                      <a:pt x="358377" y="630617"/>
                    </a:cubicBezTo>
                    <a:cubicBezTo>
                      <a:pt x="363561" y="633604"/>
                      <a:pt x="369008" y="636854"/>
                      <a:pt x="374894" y="638084"/>
                    </a:cubicBezTo>
                    <a:cubicBezTo>
                      <a:pt x="391059" y="641511"/>
                      <a:pt x="407575" y="642126"/>
                      <a:pt x="423916" y="638260"/>
                    </a:cubicBezTo>
                    <a:cubicBezTo>
                      <a:pt x="428660" y="642038"/>
                      <a:pt x="433580" y="637294"/>
                      <a:pt x="438500" y="638436"/>
                    </a:cubicBezTo>
                    <a:cubicBezTo>
                      <a:pt x="442453" y="639402"/>
                      <a:pt x="447198" y="641071"/>
                      <a:pt x="450536" y="640017"/>
                    </a:cubicBezTo>
                    <a:cubicBezTo>
                      <a:pt x="455544" y="638436"/>
                      <a:pt x="459585" y="640896"/>
                      <a:pt x="464153" y="640544"/>
                    </a:cubicBezTo>
                    <a:cubicBezTo>
                      <a:pt x="467667" y="640281"/>
                      <a:pt x="471445" y="642389"/>
                      <a:pt x="475047" y="642301"/>
                    </a:cubicBezTo>
                    <a:cubicBezTo>
                      <a:pt x="488577" y="641950"/>
                      <a:pt x="502106" y="641159"/>
                      <a:pt x="515636" y="640281"/>
                    </a:cubicBezTo>
                    <a:cubicBezTo>
                      <a:pt x="520116" y="640017"/>
                      <a:pt x="524509" y="638875"/>
                      <a:pt x="528902" y="638260"/>
                    </a:cubicBezTo>
                    <a:cubicBezTo>
                      <a:pt x="540147" y="636854"/>
                      <a:pt x="551392" y="634307"/>
                      <a:pt x="562550" y="634482"/>
                    </a:cubicBezTo>
                    <a:cubicBezTo>
                      <a:pt x="572213" y="634570"/>
                      <a:pt x="581790" y="630353"/>
                      <a:pt x="591453" y="634043"/>
                    </a:cubicBezTo>
                    <a:cubicBezTo>
                      <a:pt x="592420" y="634395"/>
                      <a:pt x="594441" y="634570"/>
                      <a:pt x="594880" y="634043"/>
                    </a:cubicBezTo>
                    <a:cubicBezTo>
                      <a:pt x="598394" y="630441"/>
                      <a:pt x="602962" y="632286"/>
                      <a:pt x="607091" y="632110"/>
                    </a:cubicBezTo>
                    <a:cubicBezTo>
                      <a:pt x="616580" y="631847"/>
                      <a:pt x="626068" y="631759"/>
                      <a:pt x="635556" y="632110"/>
                    </a:cubicBezTo>
                    <a:cubicBezTo>
                      <a:pt x="644429" y="632462"/>
                      <a:pt x="653215" y="629035"/>
                      <a:pt x="662088" y="632022"/>
                    </a:cubicBezTo>
                    <a:cubicBezTo>
                      <a:pt x="662791" y="632286"/>
                      <a:pt x="663757" y="632286"/>
                      <a:pt x="664460" y="632022"/>
                    </a:cubicBezTo>
                    <a:cubicBezTo>
                      <a:pt x="673421" y="628508"/>
                      <a:pt x="683173" y="629299"/>
                      <a:pt x="692573" y="627806"/>
                    </a:cubicBezTo>
                    <a:cubicBezTo>
                      <a:pt x="693715" y="627630"/>
                      <a:pt x="694857" y="626839"/>
                      <a:pt x="695912" y="626927"/>
                    </a:cubicBezTo>
                    <a:cubicBezTo>
                      <a:pt x="704785" y="627190"/>
                      <a:pt x="713482" y="626575"/>
                      <a:pt x="721565" y="623149"/>
                    </a:cubicBezTo>
                    <a:cubicBezTo>
                      <a:pt x="732986" y="618317"/>
                      <a:pt x="744231" y="615506"/>
                      <a:pt x="757234" y="619371"/>
                    </a:cubicBezTo>
                    <a:cubicBezTo>
                      <a:pt x="762241" y="620865"/>
                      <a:pt x="768742" y="619284"/>
                      <a:pt x="774365" y="618493"/>
                    </a:cubicBezTo>
                    <a:cubicBezTo>
                      <a:pt x="784293" y="617087"/>
                      <a:pt x="794044" y="614540"/>
                      <a:pt x="804060" y="613661"/>
                    </a:cubicBezTo>
                    <a:cubicBezTo>
                      <a:pt x="814954" y="612607"/>
                      <a:pt x="825847" y="611816"/>
                      <a:pt x="835951" y="608214"/>
                    </a:cubicBezTo>
                    <a:cubicBezTo>
                      <a:pt x="841925" y="606018"/>
                      <a:pt x="845439" y="608917"/>
                      <a:pt x="848865" y="611553"/>
                    </a:cubicBezTo>
                    <a:cubicBezTo>
                      <a:pt x="850886" y="613046"/>
                      <a:pt x="853521" y="616912"/>
                      <a:pt x="846757" y="617790"/>
                    </a:cubicBezTo>
                    <a:cubicBezTo>
                      <a:pt x="842100" y="618405"/>
                      <a:pt x="837532" y="619899"/>
                      <a:pt x="833051" y="621392"/>
                    </a:cubicBezTo>
                    <a:cubicBezTo>
                      <a:pt x="814514" y="627630"/>
                      <a:pt x="795450" y="632374"/>
                      <a:pt x="776561" y="637382"/>
                    </a:cubicBezTo>
                    <a:cubicBezTo>
                      <a:pt x="766370" y="640105"/>
                      <a:pt x="756091" y="642213"/>
                      <a:pt x="746340" y="646343"/>
                    </a:cubicBezTo>
                    <a:cubicBezTo>
                      <a:pt x="743528" y="647573"/>
                      <a:pt x="738433" y="650999"/>
                      <a:pt x="734128" y="646782"/>
                    </a:cubicBezTo>
                    <a:cubicBezTo>
                      <a:pt x="733601" y="646255"/>
                      <a:pt x="731053" y="646694"/>
                      <a:pt x="729823" y="647309"/>
                    </a:cubicBezTo>
                    <a:cubicBezTo>
                      <a:pt x="716733" y="653020"/>
                      <a:pt x="702589" y="654074"/>
                      <a:pt x="688356" y="655040"/>
                    </a:cubicBezTo>
                    <a:cubicBezTo>
                      <a:pt x="681152" y="655567"/>
                      <a:pt x="673333" y="655040"/>
                      <a:pt x="666920" y="657324"/>
                    </a:cubicBezTo>
                    <a:cubicBezTo>
                      <a:pt x="652775" y="662332"/>
                      <a:pt x="637840" y="660575"/>
                      <a:pt x="623344" y="662859"/>
                    </a:cubicBezTo>
                    <a:cubicBezTo>
                      <a:pt x="615174" y="664177"/>
                      <a:pt x="607267" y="665319"/>
                      <a:pt x="599360" y="667603"/>
                    </a:cubicBezTo>
                    <a:cubicBezTo>
                      <a:pt x="593825" y="669272"/>
                      <a:pt x="587236" y="672259"/>
                      <a:pt x="582405" y="671030"/>
                    </a:cubicBezTo>
                    <a:cubicBezTo>
                      <a:pt x="575025" y="669185"/>
                      <a:pt x="567909" y="669799"/>
                      <a:pt x="560705" y="669448"/>
                    </a:cubicBezTo>
                    <a:cubicBezTo>
                      <a:pt x="538917" y="668570"/>
                      <a:pt x="516953" y="668482"/>
                      <a:pt x="495254" y="667076"/>
                    </a:cubicBezTo>
                    <a:cubicBezTo>
                      <a:pt x="487435" y="666549"/>
                      <a:pt x="479967" y="664089"/>
                      <a:pt x="472236" y="667252"/>
                    </a:cubicBezTo>
                    <a:cubicBezTo>
                      <a:pt x="470918" y="667779"/>
                      <a:pt x="468985" y="667691"/>
                      <a:pt x="467580" y="667252"/>
                    </a:cubicBezTo>
                    <a:cubicBezTo>
                      <a:pt x="455807" y="664265"/>
                      <a:pt x="443683" y="662244"/>
                      <a:pt x="431560" y="663386"/>
                    </a:cubicBezTo>
                    <a:cubicBezTo>
                      <a:pt x="421456" y="664353"/>
                      <a:pt x="412759" y="655919"/>
                      <a:pt x="402480" y="660838"/>
                    </a:cubicBezTo>
                    <a:cubicBezTo>
                      <a:pt x="402392" y="660926"/>
                      <a:pt x="401953" y="660311"/>
                      <a:pt x="401689" y="660136"/>
                    </a:cubicBezTo>
                    <a:cubicBezTo>
                      <a:pt x="389038" y="654162"/>
                      <a:pt x="374894" y="654513"/>
                      <a:pt x="361277" y="652932"/>
                    </a:cubicBezTo>
                    <a:cubicBezTo>
                      <a:pt x="356357" y="652317"/>
                      <a:pt x="351613" y="652317"/>
                      <a:pt x="347132" y="650032"/>
                    </a:cubicBezTo>
                    <a:cubicBezTo>
                      <a:pt x="344057" y="648451"/>
                      <a:pt x="340367" y="646870"/>
                      <a:pt x="336941" y="646694"/>
                    </a:cubicBezTo>
                    <a:cubicBezTo>
                      <a:pt x="318404" y="645903"/>
                      <a:pt x="302327" y="637382"/>
                      <a:pt x="284492" y="634482"/>
                    </a:cubicBezTo>
                    <a:cubicBezTo>
                      <a:pt x="274741" y="632901"/>
                      <a:pt x="265428" y="630090"/>
                      <a:pt x="256379" y="626048"/>
                    </a:cubicBezTo>
                    <a:cubicBezTo>
                      <a:pt x="246979" y="621831"/>
                      <a:pt x="236261" y="620250"/>
                      <a:pt x="226948" y="615594"/>
                    </a:cubicBezTo>
                    <a:cubicBezTo>
                      <a:pt x="220974" y="612607"/>
                      <a:pt x="213946" y="611377"/>
                      <a:pt x="207620" y="608829"/>
                    </a:cubicBezTo>
                    <a:cubicBezTo>
                      <a:pt x="201910" y="606545"/>
                      <a:pt x="196902" y="602240"/>
                      <a:pt x="191104" y="601274"/>
                    </a:cubicBezTo>
                    <a:cubicBezTo>
                      <a:pt x="183988" y="600132"/>
                      <a:pt x="181879" y="593630"/>
                      <a:pt x="175202" y="592488"/>
                    </a:cubicBezTo>
                    <a:cubicBezTo>
                      <a:pt x="172830" y="592137"/>
                      <a:pt x="171161" y="589501"/>
                      <a:pt x="168789" y="588535"/>
                    </a:cubicBezTo>
                    <a:cubicBezTo>
                      <a:pt x="159389" y="584669"/>
                      <a:pt x="150252" y="580628"/>
                      <a:pt x="141994" y="574742"/>
                    </a:cubicBezTo>
                    <a:cubicBezTo>
                      <a:pt x="133120" y="568416"/>
                      <a:pt x="123720" y="562706"/>
                      <a:pt x="115286" y="555853"/>
                    </a:cubicBezTo>
                    <a:cubicBezTo>
                      <a:pt x="112387" y="553481"/>
                      <a:pt x="108170" y="549176"/>
                      <a:pt x="102196" y="551109"/>
                    </a:cubicBezTo>
                    <a:cubicBezTo>
                      <a:pt x="101844" y="551197"/>
                      <a:pt x="99912" y="548737"/>
                      <a:pt x="100087" y="548561"/>
                    </a:cubicBezTo>
                    <a:cubicBezTo>
                      <a:pt x="103689" y="545486"/>
                      <a:pt x="100527" y="544520"/>
                      <a:pt x="98155" y="542851"/>
                    </a:cubicBezTo>
                    <a:cubicBezTo>
                      <a:pt x="96046" y="541357"/>
                      <a:pt x="94289" y="539337"/>
                      <a:pt x="92620" y="537492"/>
                    </a:cubicBezTo>
                    <a:cubicBezTo>
                      <a:pt x="89721" y="534417"/>
                      <a:pt x="86997" y="531254"/>
                      <a:pt x="84186" y="528092"/>
                    </a:cubicBezTo>
                    <a:cubicBezTo>
                      <a:pt x="81550" y="525192"/>
                      <a:pt x="79266" y="522029"/>
                      <a:pt x="76191" y="519657"/>
                    </a:cubicBezTo>
                    <a:cubicBezTo>
                      <a:pt x="66703" y="512541"/>
                      <a:pt x="64594" y="499802"/>
                      <a:pt x="51768" y="495146"/>
                    </a:cubicBezTo>
                    <a:cubicBezTo>
                      <a:pt x="50889" y="494883"/>
                      <a:pt x="50186" y="492247"/>
                      <a:pt x="50362" y="492071"/>
                    </a:cubicBezTo>
                    <a:cubicBezTo>
                      <a:pt x="56951" y="488381"/>
                      <a:pt x="52295" y="486009"/>
                      <a:pt x="49484" y="483110"/>
                    </a:cubicBezTo>
                    <a:cubicBezTo>
                      <a:pt x="48166" y="481792"/>
                      <a:pt x="48254" y="479420"/>
                      <a:pt x="47726" y="477576"/>
                    </a:cubicBezTo>
                    <a:cubicBezTo>
                      <a:pt x="46409" y="472656"/>
                      <a:pt x="47375" y="466857"/>
                      <a:pt x="40610" y="465188"/>
                    </a:cubicBezTo>
                    <a:cubicBezTo>
                      <a:pt x="40435" y="466067"/>
                      <a:pt x="40171" y="466945"/>
                      <a:pt x="39995" y="467824"/>
                    </a:cubicBezTo>
                    <a:cubicBezTo>
                      <a:pt x="39468" y="467648"/>
                      <a:pt x="38941" y="467560"/>
                      <a:pt x="38414" y="467384"/>
                    </a:cubicBezTo>
                    <a:cubicBezTo>
                      <a:pt x="39117" y="466330"/>
                      <a:pt x="39907" y="465188"/>
                      <a:pt x="40610" y="463080"/>
                    </a:cubicBezTo>
                    <a:cubicBezTo>
                      <a:pt x="40698" y="455612"/>
                      <a:pt x="34197" y="448672"/>
                      <a:pt x="38150" y="440765"/>
                    </a:cubicBezTo>
                    <a:cubicBezTo>
                      <a:pt x="38326" y="440413"/>
                      <a:pt x="37184" y="439798"/>
                      <a:pt x="37008" y="439183"/>
                    </a:cubicBezTo>
                    <a:cubicBezTo>
                      <a:pt x="35778" y="434439"/>
                      <a:pt x="32440" y="428992"/>
                      <a:pt x="33933" y="425039"/>
                    </a:cubicBezTo>
                    <a:cubicBezTo>
                      <a:pt x="36745" y="417923"/>
                      <a:pt x="34548" y="410894"/>
                      <a:pt x="35954" y="404042"/>
                    </a:cubicBezTo>
                    <a:cubicBezTo>
                      <a:pt x="36745" y="400352"/>
                      <a:pt x="35163" y="396662"/>
                      <a:pt x="36130" y="393412"/>
                    </a:cubicBezTo>
                    <a:cubicBezTo>
                      <a:pt x="37008" y="390425"/>
                      <a:pt x="39995" y="388667"/>
                      <a:pt x="38765" y="384450"/>
                    </a:cubicBezTo>
                    <a:cubicBezTo>
                      <a:pt x="37975" y="381727"/>
                      <a:pt x="42631" y="377949"/>
                      <a:pt x="44739" y="374523"/>
                    </a:cubicBezTo>
                    <a:cubicBezTo>
                      <a:pt x="45882" y="372590"/>
                      <a:pt x="47375" y="370482"/>
                      <a:pt x="47639" y="368373"/>
                    </a:cubicBezTo>
                    <a:cubicBezTo>
                      <a:pt x="48605" y="358358"/>
                      <a:pt x="52646" y="349397"/>
                      <a:pt x="59762" y="341666"/>
                    </a:cubicBezTo>
                    <a:cubicBezTo>
                      <a:pt x="69163" y="331475"/>
                      <a:pt x="74258" y="319087"/>
                      <a:pt x="85152" y="309248"/>
                    </a:cubicBezTo>
                    <a:cubicBezTo>
                      <a:pt x="96134" y="299320"/>
                      <a:pt x="107467" y="289393"/>
                      <a:pt x="118537" y="279377"/>
                    </a:cubicBezTo>
                    <a:cubicBezTo>
                      <a:pt x="122929" y="275424"/>
                      <a:pt x="123632" y="267429"/>
                      <a:pt x="133032" y="268396"/>
                    </a:cubicBezTo>
                    <a:cubicBezTo>
                      <a:pt x="133735" y="268483"/>
                      <a:pt x="134702" y="266375"/>
                      <a:pt x="135668" y="265409"/>
                    </a:cubicBezTo>
                    <a:cubicBezTo>
                      <a:pt x="137074" y="263915"/>
                      <a:pt x="138392" y="261367"/>
                      <a:pt x="139973" y="261280"/>
                    </a:cubicBezTo>
                    <a:cubicBezTo>
                      <a:pt x="151921" y="260313"/>
                      <a:pt x="158861" y="251879"/>
                      <a:pt x="166944" y="246344"/>
                    </a:cubicBezTo>
                    <a:cubicBezTo>
                      <a:pt x="175729" y="240370"/>
                      <a:pt x="185657" y="236944"/>
                      <a:pt x="194530" y="231497"/>
                    </a:cubicBezTo>
                    <a:cubicBezTo>
                      <a:pt x="199099" y="228686"/>
                      <a:pt x="203579" y="225347"/>
                      <a:pt x="208675" y="223942"/>
                    </a:cubicBezTo>
                    <a:cubicBezTo>
                      <a:pt x="225367" y="219285"/>
                      <a:pt x="239863" y="211115"/>
                      <a:pt x="254710" y="203472"/>
                    </a:cubicBezTo>
                    <a:cubicBezTo>
                      <a:pt x="258488" y="201539"/>
                      <a:pt x="261475" y="200924"/>
                      <a:pt x="265340" y="201188"/>
                    </a:cubicBezTo>
                    <a:cubicBezTo>
                      <a:pt x="263144" y="203647"/>
                      <a:pt x="261563" y="206898"/>
                      <a:pt x="258751" y="208391"/>
                    </a:cubicBezTo>
                    <a:cubicBezTo>
                      <a:pt x="250669" y="212521"/>
                      <a:pt x="243377" y="217528"/>
                      <a:pt x="235909" y="222272"/>
                    </a:cubicBezTo>
                    <a:cubicBezTo>
                      <a:pt x="225982" y="228598"/>
                      <a:pt x="215439" y="234308"/>
                      <a:pt x="205512" y="240722"/>
                    </a:cubicBezTo>
                    <a:cubicBezTo>
                      <a:pt x="194442" y="247926"/>
                      <a:pt x="182846" y="254427"/>
                      <a:pt x="170897" y="260313"/>
                    </a:cubicBezTo>
                    <a:cubicBezTo>
                      <a:pt x="159740" y="265760"/>
                      <a:pt x="149373" y="272085"/>
                      <a:pt x="139270" y="279026"/>
                    </a:cubicBezTo>
                    <a:cubicBezTo>
                      <a:pt x="130924" y="284736"/>
                      <a:pt x="124071" y="290886"/>
                      <a:pt x="118185" y="298266"/>
                    </a:cubicBezTo>
                    <a:cubicBezTo>
                      <a:pt x="112035" y="305909"/>
                      <a:pt x="107379" y="314167"/>
                      <a:pt x="103514" y="322953"/>
                    </a:cubicBezTo>
                    <a:cubicBezTo>
                      <a:pt x="99824" y="331211"/>
                      <a:pt x="92708" y="338327"/>
                      <a:pt x="87173" y="346058"/>
                    </a:cubicBezTo>
                    <a:cubicBezTo>
                      <a:pt x="85767" y="347991"/>
                      <a:pt x="84274" y="349836"/>
                      <a:pt x="83483" y="351945"/>
                    </a:cubicBezTo>
                    <a:cubicBezTo>
                      <a:pt x="80145" y="361784"/>
                      <a:pt x="77157" y="371800"/>
                      <a:pt x="69602" y="380058"/>
                    </a:cubicBezTo>
                    <a:cubicBezTo>
                      <a:pt x="67142" y="382781"/>
                      <a:pt x="65561" y="386120"/>
                      <a:pt x="63716" y="389282"/>
                    </a:cubicBezTo>
                    <a:cubicBezTo>
                      <a:pt x="63364" y="389897"/>
                      <a:pt x="63540" y="391391"/>
                      <a:pt x="64067" y="391655"/>
                    </a:cubicBezTo>
                    <a:cubicBezTo>
                      <a:pt x="68987" y="394290"/>
                      <a:pt x="69075" y="394202"/>
                      <a:pt x="64331" y="399122"/>
                    </a:cubicBezTo>
                    <a:moveTo>
                      <a:pt x="740014" y="37428"/>
                    </a:moveTo>
                    <a:cubicBezTo>
                      <a:pt x="738345" y="38043"/>
                      <a:pt x="736676" y="39273"/>
                      <a:pt x="735094" y="39273"/>
                    </a:cubicBezTo>
                    <a:cubicBezTo>
                      <a:pt x="732634" y="39097"/>
                      <a:pt x="730087" y="37428"/>
                      <a:pt x="727715" y="37604"/>
                    </a:cubicBezTo>
                    <a:cubicBezTo>
                      <a:pt x="721301" y="37955"/>
                      <a:pt x="714273" y="37692"/>
                      <a:pt x="708650" y="39888"/>
                    </a:cubicBezTo>
                    <a:cubicBezTo>
                      <a:pt x="702589" y="42260"/>
                      <a:pt x="695824" y="42084"/>
                      <a:pt x="690465" y="44105"/>
                    </a:cubicBezTo>
                    <a:cubicBezTo>
                      <a:pt x="671313" y="51397"/>
                      <a:pt x="650403" y="48937"/>
                      <a:pt x="631076" y="54032"/>
                    </a:cubicBezTo>
                    <a:cubicBezTo>
                      <a:pt x="620182" y="56932"/>
                      <a:pt x="609024" y="59128"/>
                      <a:pt x="598306" y="62466"/>
                    </a:cubicBezTo>
                    <a:cubicBezTo>
                      <a:pt x="588027" y="65629"/>
                      <a:pt x="578012" y="69758"/>
                      <a:pt x="567997" y="73624"/>
                    </a:cubicBezTo>
                    <a:cubicBezTo>
                      <a:pt x="562989" y="75557"/>
                      <a:pt x="558157" y="79686"/>
                      <a:pt x="553325" y="79598"/>
                    </a:cubicBezTo>
                    <a:cubicBezTo>
                      <a:pt x="549459" y="79598"/>
                      <a:pt x="544540" y="88471"/>
                      <a:pt x="541025" y="79510"/>
                    </a:cubicBezTo>
                    <a:cubicBezTo>
                      <a:pt x="540938" y="79246"/>
                      <a:pt x="538038" y="79246"/>
                      <a:pt x="537160" y="79861"/>
                    </a:cubicBezTo>
                    <a:cubicBezTo>
                      <a:pt x="529692" y="85484"/>
                      <a:pt x="521170" y="88383"/>
                      <a:pt x="511243" y="87856"/>
                    </a:cubicBezTo>
                    <a:cubicBezTo>
                      <a:pt x="510979" y="87856"/>
                      <a:pt x="510716" y="88471"/>
                      <a:pt x="510364" y="88559"/>
                    </a:cubicBezTo>
                    <a:cubicBezTo>
                      <a:pt x="495693" y="89877"/>
                      <a:pt x="484711" y="99365"/>
                      <a:pt x="470391" y="102001"/>
                    </a:cubicBezTo>
                    <a:cubicBezTo>
                      <a:pt x="460727" y="103758"/>
                      <a:pt x="457740" y="114124"/>
                      <a:pt x="463714" y="121592"/>
                    </a:cubicBezTo>
                    <a:cubicBezTo>
                      <a:pt x="466262" y="124755"/>
                      <a:pt x="464768" y="124755"/>
                      <a:pt x="461957" y="124491"/>
                    </a:cubicBezTo>
                    <a:cubicBezTo>
                      <a:pt x="454841" y="123788"/>
                      <a:pt x="448603" y="124228"/>
                      <a:pt x="444913" y="130992"/>
                    </a:cubicBezTo>
                    <a:cubicBezTo>
                      <a:pt x="443420" y="133804"/>
                      <a:pt x="437973" y="133979"/>
                      <a:pt x="437534" y="131519"/>
                    </a:cubicBezTo>
                    <a:cubicBezTo>
                      <a:pt x="436304" y="124843"/>
                      <a:pt x="433668" y="132574"/>
                      <a:pt x="432438" y="130729"/>
                    </a:cubicBezTo>
                    <a:cubicBezTo>
                      <a:pt x="425761" y="135824"/>
                      <a:pt x="419260" y="141096"/>
                      <a:pt x="409333" y="139514"/>
                    </a:cubicBezTo>
                    <a:cubicBezTo>
                      <a:pt x="403622" y="144258"/>
                      <a:pt x="396506" y="143116"/>
                      <a:pt x="389741" y="143116"/>
                    </a:cubicBezTo>
                    <a:cubicBezTo>
                      <a:pt x="388248" y="143116"/>
                      <a:pt x="386842" y="142677"/>
                      <a:pt x="385349" y="142413"/>
                    </a:cubicBezTo>
                    <a:cubicBezTo>
                      <a:pt x="386579" y="141271"/>
                      <a:pt x="387545" y="139338"/>
                      <a:pt x="388951" y="139075"/>
                    </a:cubicBezTo>
                    <a:cubicBezTo>
                      <a:pt x="401953" y="136879"/>
                      <a:pt x="410738" y="129060"/>
                      <a:pt x="419963" y="121856"/>
                    </a:cubicBezTo>
                    <a:cubicBezTo>
                      <a:pt x="424443" y="118429"/>
                      <a:pt x="426728" y="111928"/>
                      <a:pt x="435074" y="114037"/>
                    </a:cubicBezTo>
                    <a:cubicBezTo>
                      <a:pt x="435601" y="114124"/>
                      <a:pt x="436655" y="113685"/>
                      <a:pt x="437006" y="113158"/>
                    </a:cubicBezTo>
                    <a:cubicBezTo>
                      <a:pt x="440784" y="107887"/>
                      <a:pt x="447988" y="107887"/>
                      <a:pt x="453347" y="105075"/>
                    </a:cubicBezTo>
                    <a:cubicBezTo>
                      <a:pt x="459146" y="102088"/>
                      <a:pt x="464241" y="98047"/>
                      <a:pt x="470215" y="95499"/>
                    </a:cubicBezTo>
                    <a:cubicBezTo>
                      <a:pt x="484184" y="89701"/>
                      <a:pt x="499558" y="86626"/>
                      <a:pt x="511507" y="77314"/>
                    </a:cubicBezTo>
                    <a:cubicBezTo>
                      <a:pt x="512209" y="76787"/>
                      <a:pt x="513703" y="76962"/>
                      <a:pt x="514757" y="76699"/>
                    </a:cubicBezTo>
                    <a:cubicBezTo>
                      <a:pt x="521170" y="75205"/>
                      <a:pt x="527672" y="73887"/>
                      <a:pt x="533909" y="72042"/>
                    </a:cubicBezTo>
                    <a:cubicBezTo>
                      <a:pt x="539093" y="70549"/>
                      <a:pt x="543837" y="67913"/>
                      <a:pt x="549020" y="66420"/>
                    </a:cubicBezTo>
                    <a:cubicBezTo>
                      <a:pt x="553237" y="65190"/>
                      <a:pt x="558157" y="65453"/>
                      <a:pt x="562022" y="63872"/>
                    </a:cubicBezTo>
                    <a:cubicBezTo>
                      <a:pt x="565361" y="62466"/>
                      <a:pt x="567206" y="58074"/>
                      <a:pt x="570456" y="57195"/>
                    </a:cubicBezTo>
                    <a:cubicBezTo>
                      <a:pt x="574234" y="56229"/>
                      <a:pt x="580032" y="59304"/>
                      <a:pt x="582932" y="57722"/>
                    </a:cubicBezTo>
                    <a:cubicBezTo>
                      <a:pt x="590663" y="53505"/>
                      <a:pt x="599800" y="54647"/>
                      <a:pt x="607355" y="51573"/>
                    </a:cubicBezTo>
                    <a:cubicBezTo>
                      <a:pt x="613417" y="49200"/>
                      <a:pt x="618952" y="47092"/>
                      <a:pt x="625716" y="47531"/>
                    </a:cubicBezTo>
                    <a:cubicBezTo>
                      <a:pt x="627298" y="47619"/>
                      <a:pt x="629318" y="46565"/>
                      <a:pt x="630636" y="45511"/>
                    </a:cubicBezTo>
                    <a:cubicBezTo>
                      <a:pt x="635556" y="41381"/>
                      <a:pt x="641530" y="41206"/>
                      <a:pt x="647680" y="41381"/>
                    </a:cubicBezTo>
                    <a:cubicBezTo>
                      <a:pt x="650052" y="41469"/>
                      <a:pt x="652600" y="41821"/>
                      <a:pt x="654708" y="41118"/>
                    </a:cubicBezTo>
                    <a:cubicBezTo>
                      <a:pt x="662966" y="38482"/>
                      <a:pt x="671400" y="37340"/>
                      <a:pt x="680186" y="37165"/>
                    </a:cubicBezTo>
                    <a:cubicBezTo>
                      <a:pt x="685018" y="37077"/>
                      <a:pt x="692134" y="37340"/>
                      <a:pt x="694155" y="34880"/>
                    </a:cubicBezTo>
                    <a:cubicBezTo>
                      <a:pt x="698196" y="29960"/>
                      <a:pt x="701183" y="30927"/>
                      <a:pt x="705839" y="33035"/>
                    </a:cubicBezTo>
                    <a:cubicBezTo>
                      <a:pt x="707420" y="33738"/>
                      <a:pt x="709705" y="33299"/>
                      <a:pt x="711637" y="33035"/>
                    </a:cubicBezTo>
                    <a:cubicBezTo>
                      <a:pt x="715327" y="32508"/>
                      <a:pt x="718929" y="31454"/>
                      <a:pt x="722619" y="31190"/>
                    </a:cubicBezTo>
                    <a:cubicBezTo>
                      <a:pt x="730877" y="30488"/>
                      <a:pt x="739575" y="32860"/>
                      <a:pt x="747042" y="27413"/>
                    </a:cubicBezTo>
                    <a:cubicBezTo>
                      <a:pt x="748097" y="26622"/>
                      <a:pt x="751172" y="27940"/>
                      <a:pt x="753368" y="28203"/>
                    </a:cubicBezTo>
                    <a:cubicBezTo>
                      <a:pt x="754686" y="28379"/>
                      <a:pt x="756267" y="28906"/>
                      <a:pt x="757409" y="28467"/>
                    </a:cubicBezTo>
                    <a:cubicBezTo>
                      <a:pt x="764262" y="25744"/>
                      <a:pt x="770939" y="23196"/>
                      <a:pt x="778582" y="26886"/>
                    </a:cubicBezTo>
                    <a:cubicBezTo>
                      <a:pt x="780691" y="27940"/>
                      <a:pt x="784644" y="27940"/>
                      <a:pt x="786665" y="26886"/>
                    </a:cubicBezTo>
                    <a:cubicBezTo>
                      <a:pt x="792199" y="23899"/>
                      <a:pt x="797998" y="25129"/>
                      <a:pt x="803620" y="25041"/>
                    </a:cubicBezTo>
                    <a:cubicBezTo>
                      <a:pt x="825759" y="24865"/>
                      <a:pt x="847899" y="25041"/>
                      <a:pt x="870126" y="24865"/>
                    </a:cubicBezTo>
                    <a:cubicBezTo>
                      <a:pt x="873376" y="24865"/>
                      <a:pt x="876715" y="23284"/>
                      <a:pt x="879965" y="23284"/>
                    </a:cubicBezTo>
                    <a:cubicBezTo>
                      <a:pt x="883567" y="23284"/>
                      <a:pt x="887521" y="23635"/>
                      <a:pt x="890596" y="25129"/>
                    </a:cubicBezTo>
                    <a:cubicBezTo>
                      <a:pt x="896482" y="27940"/>
                      <a:pt x="902631" y="26622"/>
                      <a:pt x="908693" y="27061"/>
                    </a:cubicBezTo>
                    <a:cubicBezTo>
                      <a:pt x="917830" y="27676"/>
                      <a:pt x="927670" y="26973"/>
                      <a:pt x="936016" y="29609"/>
                    </a:cubicBezTo>
                    <a:cubicBezTo>
                      <a:pt x="941463" y="31366"/>
                      <a:pt x="945592" y="28291"/>
                      <a:pt x="949458" y="29609"/>
                    </a:cubicBezTo>
                    <a:cubicBezTo>
                      <a:pt x="960088" y="33299"/>
                      <a:pt x="972739" y="27764"/>
                      <a:pt x="982403" y="35320"/>
                    </a:cubicBezTo>
                    <a:cubicBezTo>
                      <a:pt x="998656" y="33914"/>
                      <a:pt x="1013152" y="42436"/>
                      <a:pt x="1029317" y="41557"/>
                    </a:cubicBezTo>
                    <a:cubicBezTo>
                      <a:pt x="1047502" y="49200"/>
                      <a:pt x="1068499" y="48410"/>
                      <a:pt x="1086510" y="56229"/>
                    </a:cubicBezTo>
                    <a:cubicBezTo>
                      <a:pt x="1096437" y="60534"/>
                      <a:pt x="1107770" y="60797"/>
                      <a:pt x="1117522" y="66156"/>
                    </a:cubicBezTo>
                    <a:cubicBezTo>
                      <a:pt x="1122354" y="68792"/>
                      <a:pt x="1128416" y="72394"/>
                      <a:pt x="1135532" y="70725"/>
                    </a:cubicBezTo>
                    <a:cubicBezTo>
                      <a:pt x="1136323" y="70549"/>
                      <a:pt x="1137728" y="71340"/>
                      <a:pt x="1138431" y="72042"/>
                    </a:cubicBezTo>
                    <a:cubicBezTo>
                      <a:pt x="1147304" y="80389"/>
                      <a:pt x="1159867" y="80389"/>
                      <a:pt x="1171200" y="83200"/>
                    </a:cubicBezTo>
                    <a:cubicBezTo>
                      <a:pt x="1173660" y="83815"/>
                      <a:pt x="1176823" y="84518"/>
                      <a:pt x="1178053" y="86099"/>
                    </a:cubicBezTo>
                    <a:cubicBezTo>
                      <a:pt x="1181567" y="90755"/>
                      <a:pt x="1181304" y="90843"/>
                      <a:pt x="1183939" y="91546"/>
                    </a:cubicBezTo>
                    <a:cubicBezTo>
                      <a:pt x="1185696" y="91985"/>
                      <a:pt x="1187805" y="92337"/>
                      <a:pt x="1188947" y="93391"/>
                    </a:cubicBezTo>
                    <a:cubicBezTo>
                      <a:pt x="1197645" y="101561"/>
                      <a:pt x="1209505" y="105075"/>
                      <a:pt x="1220399" y="109907"/>
                    </a:cubicBezTo>
                    <a:cubicBezTo>
                      <a:pt x="1227515" y="113070"/>
                      <a:pt x="1233225" y="117024"/>
                      <a:pt x="1238321" y="121943"/>
                    </a:cubicBezTo>
                    <a:cubicBezTo>
                      <a:pt x="1242538" y="126073"/>
                      <a:pt x="1248248" y="127917"/>
                      <a:pt x="1252992" y="130905"/>
                    </a:cubicBezTo>
                    <a:cubicBezTo>
                      <a:pt x="1258088" y="134155"/>
                      <a:pt x="1261514" y="139426"/>
                      <a:pt x="1265819" y="143643"/>
                    </a:cubicBezTo>
                    <a:cubicBezTo>
                      <a:pt x="1266698" y="144522"/>
                      <a:pt x="1268542" y="144610"/>
                      <a:pt x="1269685" y="145400"/>
                    </a:cubicBezTo>
                    <a:cubicBezTo>
                      <a:pt x="1271178" y="146367"/>
                      <a:pt x="1272496" y="147597"/>
                      <a:pt x="1273814" y="148739"/>
                    </a:cubicBezTo>
                    <a:cubicBezTo>
                      <a:pt x="1282687" y="156558"/>
                      <a:pt x="1291560" y="164465"/>
                      <a:pt x="1300433" y="172371"/>
                    </a:cubicBezTo>
                    <a:cubicBezTo>
                      <a:pt x="1301136" y="172986"/>
                      <a:pt x="1302191" y="174392"/>
                      <a:pt x="1301927" y="174568"/>
                    </a:cubicBezTo>
                    <a:cubicBezTo>
                      <a:pt x="1301048" y="175358"/>
                      <a:pt x="1299906" y="176237"/>
                      <a:pt x="1298676" y="176413"/>
                    </a:cubicBezTo>
                    <a:cubicBezTo>
                      <a:pt x="1292351" y="177555"/>
                      <a:pt x="1285762" y="174744"/>
                      <a:pt x="1279261" y="178170"/>
                    </a:cubicBezTo>
                    <a:cubicBezTo>
                      <a:pt x="1277591" y="179048"/>
                      <a:pt x="1272408" y="176149"/>
                      <a:pt x="1269860" y="174041"/>
                    </a:cubicBezTo>
                    <a:cubicBezTo>
                      <a:pt x="1259845" y="165782"/>
                      <a:pt x="1250445" y="156909"/>
                      <a:pt x="1240429" y="148739"/>
                    </a:cubicBezTo>
                    <a:cubicBezTo>
                      <a:pt x="1236388" y="145488"/>
                      <a:pt x="1231556" y="142501"/>
                      <a:pt x="1226461" y="140744"/>
                    </a:cubicBezTo>
                    <a:cubicBezTo>
                      <a:pt x="1213019" y="135912"/>
                      <a:pt x="1201071" y="128884"/>
                      <a:pt x="1188947" y="122207"/>
                    </a:cubicBezTo>
                    <a:cubicBezTo>
                      <a:pt x="1185433" y="120274"/>
                      <a:pt x="1182534" y="117551"/>
                      <a:pt x="1178932" y="115706"/>
                    </a:cubicBezTo>
                    <a:cubicBezTo>
                      <a:pt x="1169795" y="110874"/>
                      <a:pt x="1160395" y="106393"/>
                      <a:pt x="1151170" y="101737"/>
                    </a:cubicBezTo>
                    <a:cubicBezTo>
                      <a:pt x="1133248" y="92864"/>
                      <a:pt x="1116555" y="82146"/>
                      <a:pt x="1097667" y="74502"/>
                    </a:cubicBezTo>
                    <a:cubicBezTo>
                      <a:pt x="1084050" y="68968"/>
                      <a:pt x="1069554" y="67035"/>
                      <a:pt x="1055849" y="62642"/>
                    </a:cubicBezTo>
                    <a:cubicBezTo>
                      <a:pt x="1045833" y="59479"/>
                      <a:pt x="1034851" y="58601"/>
                      <a:pt x="1024836" y="55438"/>
                    </a:cubicBezTo>
                    <a:cubicBezTo>
                      <a:pt x="1007441" y="49991"/>
                      <a:pt x="989167" y="48146"/>
                      <a:pt x="971157" y="46301"/>
                    </a:cubicBezTo>
                    <a:cubicBezTo>
                      <a:pt x="951742" y="44281"/>
                      <a:pt x="931799" y="46916"/>
                      <a:pt x="912647" y="41733"/>
                    </a:cubicBezTo>
                    <a:cubicBezTo>
                      <a:pt x="899645" y="44193"/>
                      <a:pt x="888487" y="36198"/>
                      <a:pt x="875485" y="36901"/>
                    </a:cubicBezTo>
                    <a:cubicBezTo>
                      <a:pt x="871883" y="37077"/>
                      <a:pt x="868105" y="34705"/>
                      <a:pt x="864152" y="37252"/>
                    </a:cubicBezTo>
                    <a:cubicBezTo>
                      <a:pt x="863097" y="37955"/>
                      <a:pt x="860550" y="38131"/>
                      <a:pt x="859671" y="37516"/>
                    </a:cubicBezTo>
                    <a:cubicBezTo>
                      <a:pt x="854839" y="33826"/>
                      <a:pt x="849129" y="35583"/>
                      <a:pt x="843945" y="35671"/>
                    </a:cubicBezTo>
                    <a:cubicBezTo>
                      <a:pt x="835951" y="35847"/>
                      <a:pt x="827604" y="33650"/>
                      <a:pt x="819961" y="37604"/>
                    </a:cubicBezTo>
                    <a:cubicBezTo>
                      <a:pt x="812669" y="33387"/>
                      <a:pt x="805465" y="36813"/>
                      <a:pt x="798173" y="37428"/>
                    </a:cubicBezTo>
                    <a:cubicBezTo>
                      <a:pt x="792639" y="37867"/>
                      <a:pt x="786840" y="35847"/>
                      <a:pt x="781218" y="36198"/>
                    </a:cubicBezTo>
                    <a:cubicBezTo>
                      <a:pt x="777440" y="36462"/>
                      <a:pt x="773223" y="34792"/>
                      <a:pt x="770412" y="35847"/>
                    </a:cubicBezTo>
                    <a:cubicBezTo>
                      <a:pt x="760836" y="39009"/>
                      <a:pt x="751523" y="36550"/>
                      <a:pt x="740014" y="37428"/>
                    </a:cubicBezTo>
                    <a:moveTo>
                      <a:pt x="1696039" y="359676"/>
                    </a:moveTo>
                    <a:cubicBezTo>
                      <a:pt x="1700168" y="364771"/>
                      <a:pt x="1695951" y="372502"/>
                      <a:pt x="1703067" y="376895"/>
                    </a:cubicBezTo>
                    <a:cubicBezTo>
                      <a:pt x="1703770" y="377334"/>
                      <a:pt x="1703770" y="379882"/>
                      <a:pt x="1703067" y="380848"/>
                    </a:cubicBezTo>
                    <a:cubicBezTo>
                      <a:pt x="1700080" y="384890"/>
                      <a:pt x="1705615" y="389546"/>
                      <a:pt x="1702892" y="392445"/>
                    </a:cubicBezTo>
                    <a:cubicBezTo>
                      <a:pt x="1697708" y="398068"/>
                      <a:pt x="1705264" y="400440"/>
                      <a:pt x="1705615" y="404481"/>
                    </a:cubicBezTo>
                    <a:cubicBezTo>
                      <a:pt x="1706054" y="411070"/>
                      <a:pt x="1707372" y="417396"/>
                      <a:pt x="1715630" y="420383"/>
                    </a:cubicBezTo>
                    <a:cubicBezTo>
                      <a:pt x="1716597" y="420734"/>
                      <a:pt x="1716860" y="422579"/>
                      <a:pt x="1717388" y="423809"/>
                    </a:cubicBezTo>
                    <a:cubicBezTo>
                      <a:pt x="1715982" y="424160"/>
                      <a:pt x="1714488" y="425039"/>
                      <a:pt x="1713258" y="424863"/>
                    </a:cubicBezTo>
                    <a:cubicBezTo>
                      <a:pt x="1706406" y="423897"/>
                      <a:pt x="1706581" y="428904"/>
                      <a:pt x="1708163" y="431101"/>
                    </a:cubicBezTo>
                    <a:cubicBezTo>
                      <a:pt x="1712643" y="437339"/>
                      <a:pt x="1707021" y="437778"/>
                      <a:pt x="1703155" y="439447"/>
                    </a:cubicBezTo>
                    <a:cubicBezTo>
                      <a:pt x="1700871" y="440413"/>
                      <a:pt x="1698323" y="441116"/>
                      <a:pt x="1696303" y="442434"/>
                    </a:cubicBezTo>
                    <a:cubicBezTo>
                      <a:pt x="1692613" y="444718"/>
                      <a:pt x="1689362" y="447705"/>
                      <a:pt x="1685409" y="449550"/>
                    </a:cubicBezTo>
                    <a:cubicBezTo>
                      <a:pt x="1681280" y="451483"/>
                      <a:pt x="1676448" y="452361"/>
                      <a:pt x="1672143" y="454031"/>
                    </a:cubicBezTo>
                    <a:cubicBezTo>
                      <a:pt x="1667838" y="455700"/>
                      <a:pt x="1663797" y="457193"/>
                      <a:pt x="1661512" y="461850"/>
                    </a:cubicBezTo>
                    <a:cubicBezTo>
                      <a:pt x="1660107" y="464749"/>
                      <a:pt x="1655538" y="466770"/>
                      <a:pt x="1651936" y="468527"/>
                    </a:cubicBezTo>
                    <a:cubicBezTo>
                      <a:pt x="1640428" y="474149"/>
                      <a:pt x="1629007" y="479684"/>
                      <a:pt x="1619782" y="488294"/>
                    </a:cubicBezTo>
                    <a:cubicBezTo>
                      <a:pt x="1614774" y="492950"/>
                      <a:pt x="1607834" y="493565"/>
                      <a:pt x="1600893" y="493301"/>
                    </a:cubicBezTo>
                    <a:cubicBezTo>
                      <a:pt x="1600103" y="493301"/>
                      <a:pt x="1598873" y="492335"/>
                      <a:pt x="1598697" y="491632"/>
                    </a:cubicBezTo>
                    <a:cubicBezTo>
                      <a:pt x="1598609" y="490929"/>
                      <a:pt x="1599312" y="489699"/>
                      <a:pt x="1600103" y="489260"/>
                    </a:cubicBezTo>
                    <a:cubicBezTo>
                      <a:pt x="1606340" y="485746"/>
                      <a:pt x="1612490" y="482232"/>
                      <a:pt x="1618903" y="478893"/>
                    </a:cubicBezTo>
                    <a:cubicBezTo>
                      <a:pt x="1628743" y="473710"/>
                      <a:pt x="1635684" y="467033"/>
                      <a:pt x="1636825" y="456491"/>
                    </a:cubicBezTo>
                    <a:cubicBezTo>
                      <a:pt x="1637001" y="454909"/>
                      <a:pt x="1639198" y="452274"/>
                      <a:pt x="1640691" y="452098"/>
                    </a:cubicBezTo>
                    <a:cubicBezTo>
                      <a:pt x="1650267" y="451307"/>
                      <a:pt x="1650443" y="445245"/>
                      <a:pt x="1650970" y="439183"/>
                    </a:cubicBezTo>
                    <a:cubicBezTo>
                      <a:pt x="1651058" y="437866"/>
                      <a:pt x="1651936" y="436021"/>
                      <a:pt x="1653166" y="435406"/>
                    </a:cubicBezTo>
                    <a:cubicBezTo>
                      <a:pt x="1660107" y="431979"/>
                      <a:pt x="1663884" y="426620"/>
                      <a:pt x="1667047" y="420383"/>
                    </a:cubicBezTo>
                    <a:cubicBezTo>
                      <a:pt x="1671264" y="412124"/>
                      <a:pt x="1676272" y="404042"/>
                      <a:pt x="1683652" y="397365"/>
                    </a:cubicBezTo>
                    <a:cubicBezTo>
                      <a:pt x="1687078" y="394290"/>
                      <a:pt x="1690856" y="390776"/>
                      <a:pt x="1688220" y="386120"/>
                    </a:cubicBezTo>
                    <a:cubicBezTo>
                      <a:pt x="1686112" y="382518"/>
                      <a:pt x="1676975" y="377247"/>
                      <a:pt x="1670473" y="379882"/>
                    </a:cubicBezTo>
                    <a:cubicBezTo>
                      <a:pt x="1669156" y="380409"/>
                      <a:pt x="1666959" y="381639"/>
                      <a:pt x="1666520" y="381288"/>
                    </a:cubicBezTo>
                    <a:cubicBezTo>
                      <a:pt x="1659843" y="375929"/>
                      <a:pt x="1652200" y="379706"/>
                      <a:pt x="1647456" y="382078"/>
                    </a:cubicBezTo>
                    <a:cubicBezTo>
                      <a:pt x="1640779" y="385417"/>
                      <a:pt x="1636562" y="380848"/>
                      <a:pt x="1631203" y="381288"/>
                    </a:cubicBezTo>
                    <a:cubicBezTo>
                      <a:pt x="1631027" y="381288"/>
                      <a:pt x="1630588" y="380146"/>
                      <a:pt x="1630500" y="379443"/>
                    </a:cubicBezTo>
                    <a:cubicBezTo>
                      <a:pt x="1630061" y="371975"/>
                      <a:pt x="1630500" y="372327"/>
                      <a:pt x="1638056" y="370833"/>
                    </a:cubicBezTo>
                    <a:cubicBezTo>
                      <a:pt x="1649213" y="368637"/>
                      <a:pt x="1660458" y="366089"/>
                      <a:pt x="1668892" y="358446"/>
                    </a:cubicBezTo>
                    <a:cubicBezTo>
                      <a:pt x="1673461" y="354317"/>
                      <a:pt x="1675481" y="349573"/>
                      <a:pt x="1674515" y="343950"/>
                    </a:cubicBezTo>
                    <a:cubicBezTo>
                      <a:pt x="1674251" y="342105"/>
                      <a:pt x="1671264" y="340172"/>
                      <a:pt x="1674954" y="338503"/>
                    </a:cubicBezTo>
                    <a:cubicBezTo>
                      <a:pt x="1678205" y="337009"/>
                      <a:pt x="1680489" y="337800"/>
                      <a:pt x="1683125" y="339909"/>
                    </a:cubicBezTo>
                    <a:cubicBezTo>
                      <a:pt x="1689538" y="345180"/>
                      <a:pt x="1695248" y="350451"/>
                      <a:pt x="1696039" y="359676"/>
                    </a:cubicBezTo>
                    <a:moveTo>
                      <a:pt x="1837396" y="387701"/>
                    </a:moveTo>
                    <a:cubicBezTo>
                      <a:pt x="1840207" y="392094"/>
                      <a:pt x="1841349" y="397541"/>
                      <a:pt x="1848114" y="399386"/>
                    </a:cubicBezTo>
                    <a:cubicBezTo>
                      <a:pt x="1849080" y="399649"/>
                      <a:pt x="1848992" y="402548"/>
                      <a:pt x="1849432" y="404218"/>
                    </a:cubicBezTo>
                    <a:cubicBezTo>
                      <a:pt x="1843721" y="404569"/>
                      <a:pt x="1845654" y="406502"/>
                      <a:pt x="1847587" y="409313"/>
                    </a:cubicBezTo>
                    <a:cubicBezTo>
                      <a:pt x="1849520" y="412124"/>
                      <a:pt x="1851804" y="415375"/>
                      <a:pt x="1848202" y="418889"/>
                    </a:cubicBezTo>
                    <a:cubicBezTo>
                      <a:pt x="1847411" y="419680"/>
                      <a:pt x="1847675" y="421700"/>
                      <a:pt x="1848114" y="422930"/>
                    </a:cubicBezTo>
                    <a:cubicBezTo>
                      <a:pt x="1850047" y="428377"/>
                      <a:pt x="1851452" y="433824"/>
                      <a:pt x="1852506" y="439535"/>
                    </a:cubicBezTo>
                    <a:cubicBezTo>
                      <a:pt x="1853649" y="445948"/>
                      <a:pt x="1851628" y="450868"/>
                      <a:pt x="1850310" y="456315"/>
                    </a:cubicBezTo>
                    <a:cubicBezTo>
                      <a:pt x="1850134" y="457018"/>
                      <a:pt x="1848992" y="457633"/>
                      <a:pt x="1848377" y="458248"/>
                    </a:cubicBezTo>
                    <a:cubicBezTo>
                      <a:pt x="1847499" y="457457"/>
                      <a:pt x="1845830" y="456754"/>
                      <a:pt x="1845742" y="455876"/>
                    </a:cubicBezTo>
                    <a:cubicBezTo>
                      <a:pt x="1845390" y="452801"/>
                      <a:pt x="1845917" y="449638"/>
                      <a:pt x="1845566" y="446563"/>
                    </a:cubicBezTo>
                    <a:cubicBezTo>
                      <a:pt x="1844951" y="440589"/>
                      <a:pt x="1845039" y="434439"/>
                      <a:pt x="1842930" y="428817"/>
                    </a:cubicBezTo>
                    <a:cubicBezTo>
                      <a:pt x="1840910" y="423370"/>
                      <a:pt x="1830104" y="420998"/>
                      <a:pt x="1834936" y="412652"/>
                    </a:cubicBezTo>
                    <a:cubicBezTo>
                      <a:pt x="1835024" y="412564"/>
                      <a:pt x="1834321" y="412212"/>
                      <a:pt x="1834145" y="411949"/>
                    </a:cubicBezTo>
                    <a:cubicBezTo>
                      <a:pt x="1829401" y="405008"/>
                      <a:pt x="1823866" y="398419"/>
                      <a:pt x="1820089" y="391127"/>
                    </a:cubicBezTo>
                    <a:cubicBezTo>
                      <a:pt x="1816223" y="383836"/>
                      <a:pt x="1808931" y="378125"/>
                      <a:pt x="1807438" y="369779"/>
                    </a:cubicBezTo>
                    <a:cubicBezTo>
                      <a:pt x="1807174" y="368285"/>
                      <a:pt x="1805856" y="366880"/>
                      <a:pt x="1804714" y="365650"/>
                    </a:cubicBezTo>
                    <a:cubicBezTo>
                      <a:pt x="1799355" y="359676"/>
                      <a:pt x="1792854" y="354317"/>
                      <a:pt x="1788812" y="347728"/>
                    </a:cubicBezTo>
                    <a:cubicBezTo>
                      <a:pt x="1783541" y="339118"/>
                      <a:pt x="1771769" y="334286"/>
                      <a:pt x="1770539" y="323480"/>
                    </a:cubicBezTo>
                    <a:cubicBezTo>
                      <a:pt x="1770451" y="322689"/>
                      <a:pt x="1769045" y="321986"/>
                      <a:pt x="1768079" y="321284"/>
                    </a:cubicBezTo>
                    <a:cubicBezTo>
                      <a:pt x="1762896" y="317330"/>
                      <a:pt x="1759294" y="312498"/>
                      <a:pt x="1752880" y="309072"/>
                    </a:cubicBezTo>
                    <a:cubicBezTo>
                      <a:pt x="1746467" y="305646"/>
                      <a:pt x="1740844" y="299408"/>
                      <a:pt x="1733728" y="296948"/>
                    </a:cubicBezTo>
                    <a:cubicBezTo>
                      <a:pt x="1714313" y="290359"/>
                      <a:pt x="1700783" y="276039"/>
                      <a:pt x="1681982" y="268483"/>
                    </a:cubicBezTo>
                    <a:cubicBezTo>
                      <a:pt x="1671616" y="264354"/>
                      <a:pt x="1662655" y="257678"/>
                      <a:pt x="1650443" y="257150"/>
                    </a:cubicBezTo>
                    <a:cubicBezTo>
                      <a:pt x="1647280" y="257062"/>
                      <a:pt x="1643678" y="255833"/>
                      <a:pt x="1641306" y="254075"/>
                    </a:cubicBezTo>
                    <a:cubicBezTo>
                      <a:pt x="1632169" y="247311"/>
                      <a:pt x="1623472" y="240107"/>
                      <a:pt x="1614686" y="233078"/>
                    </a:cubicBezTo>
                    <a:cubicBezTo>
                      <a:pt x="1613983" y="232551"/>
                      <a:pt x="1613720" y="231673"/>
                      <a:pt x="1613281" y="230882"/>
                    </a:cubicBezTo>
                    <a:cubicBezTo>
                      <a:pt x="1614599" y="230970"/>
                      <a:pt x="1616268" y="230706"/>
                      <a:pt x="1617322" y="231321"/>
                    </a:cubicBezTo>
                    <a:cubicBezTo>
                      <a:pt x="1622330" y="234133"/>
                      <a:pt x="1626898" y="238701"/>
                      <a:pt x="1632257" y="239668"/>
                    </a:cubicBezTo>
                    <a:cubicBezTo>
                      <a:pt x="1643327" y="241688"/>
                      <a:pt x="1652463" y="247311"/>
                      <a:pt x="1662655" y="250825"/>
                    </a:cubicBezTo>
                    <a:cubicBezTo>
                      <a:pt x="1675745" y="255305"/>
                      <a:pt x="1689538" y="259171"/>
                      <a:pt x="1701222" y="266814"/>
                    </a:cubicBezTo>
                    <a:cubicBezTo>
                      <a:pt x="1706669" y="270416"/>
                      <a:pt x="1714225" y="271558"/>
                      <a:pt x="1719672" y="275248"/>
                    </a:cubicBezTo>
                    <a:cubicBezTo>
                      <a:pt x="1727051" y="280256"/>
                      <a:pt x="1735925" y="282979"/>
                      <a:pt x="1742953" y="288690"/>
                    </a:cubicBezTo>
                    <a:cubicBezTo>
                      <a:pt x="1751651" y="295718"/>
                      <a:pt x="1762369" y="300638"/>
                      <a:pt x="1770275" y="308545"/>
                    </a:cubicBezTo>
                    <a:cubicBezTo>
                      <a:pt x="1775986" y="314167"/>
                      <a:pt x="1782399" y="319263"/>
                      <a:pt x="1788549" y="324534"/>
                    </a:cubicBezTo>
                    <a:cubicBezTo>
                      <a:pt x="1790745" y="326379"/>
                      <a:pt x="1793293" y="327961"/>
                      <a:pt x="1795577" y="329805"/>
                    </a:cubicBezTo>
                    <a:cubicBezTo>
                      <a:pt x="1801024" y="334110"/>
                      <a:pt x="1808668" y="337624"/>
                      <a:pt x="1811215" y="342984"/>
                    </a:cubicBezTo>
                    <a:cubicBezTo>
                      <a:pt x="1814027" y="348958"/>
                      <a:pt x="1818243" y="353614"/>
                      <a:pt x="1821846" y="358797"/>
                    </a:cubicBezTo>
                    <a:cubicBezTo>
                      <a:pt x="1826765" y="366001"/>
                      <a:pt x="1831597" y="373205"/>
                      <a:pt x="1835990" y="380585"/>
                    </a:cubicBezTo>
                    <a:cubicBezTo>
                      <a:pt x="1837044" y="382166"/>
                      <a:pt x="1836166" y="384538"/>
                      <a:pt x="1837396" y="387701"/>
                    </a:cubicBezTo>
                    <a:moveTo>
                      <a:pt x="1082029" y="155504"/>
                    </a:moveTo>
                    <a:cubicBezTo>
                      <a:pt x="1074913" y="152077"/>
                      <a:pt x="1067445" y="149266"/>
                      <a:pt x="1060944" y="145137"/>
                    </a:cubicBezTo>
                    <a:cubicBezTo>
                      <a:pt x="1056112" y="142062"/>
                      <a:pt x="1050489" y="141974"/>
                      <a:pt x="1045482" y="140129"/>
                    </a:cubicBezTo>
                    <a:cubicBezTo>
                      <a:pt x="1032391" y="135209"/>
                      <a:pt x="1019565" y="129762"/>
                      <a:pt x="1006738" y="124403"/>
                    </a:cubicBezTo>
                    <a:cubicBezTo>
                      <a:pt x="1005948" y="124052"/>
                      <a:pt x="1005508" y="123085"/>
                      <a:pt x="1004893" y="122383"/>
                    </a:cubicBezTo>
                    <a:cubicBezTo>
                      <a:pt x="1005948" y="121680"/>
                      <a:pt x="1006826" y="120713"/>
                      <a:pt x="1007968" y="120450"/>
                    </a:cubicBezTo>
                    <a:cubicBezTo>
                      <a:pt x="1008935" y="120186"/>
                      <a:pt x="1010428" y="120362"/>
                      <a:pt x="1011219" y="120889"/>
                    </a:cubicBezTo>
                    <a:cubicBezTo>
                      <a:pt x="1018950" y="125897"/>
                      <a:pt x="1028702" y="125721"/>
                      <a:pt x="1036960" y="126073"/>
                    </a:cubicBezTo>
                    <a:cubicBezTo>
                      <a:pt x="1053037" y="126687"/>
                      <a:pt x="1068236" y="130114"/>
                      <a:pt x="1083786" y="132837"/>
                    </a:cubicBezTo>
                    <a:cubicBezTo>
                      <a:pt x="1097579" y="135297"/>
                      <a:pt x="1109791" y="141359"/>
                      <a:pt x="1122705" y="145752"/>
                    </a:cubicBezTo>
                    <a:cubicBezTo>
                      <a:pt x="1123935" y="146191"/>
                      <a:pt x="1124726" y="147597"/>
                      <a:pt x="1125692" y="148563"/>
                    </a:cubicBezTo>
                    <a:cubicBezTo>
                      <a:pt x="1124287" y="148827"/>
                      <a:pt x="1122793" y="149354"/>
                      <a:pt x="1121387" y="149442"/>
                    </a:cubicBezTo>
                    <a:cubicBezTo>
                      <a:pt x="1112954" y="149529"/>
                      <a:pt x="1105222" y="150847"/>
                      <a:pt x="1098106" y="155504"/>
                    </a:cubicBezTo>
                    <a:cubicBezTo>
                      <a:pt x="1094153" y="157964"/>
                      <a:pt x="1088530" y="159193"/>
                      <a:pt x="1082029" y="155504"/>
                    </a:cubicBezTo>
                    <a:moveTo>
                      <a:pt x="177135" y="545223"/>
                    </a:moveTo>
                    <a:cubicBezTo>
                      <a:pt x="176696" y="544344"/>
                      <a:pt x="176608" y="543027"/>
                      <a:pt x="175905" y="542587"/>
                    </a:cubicBezTo>
                    <a:cubicBezTo>
                      <a:pt x="166241" y="537843"/>
                      <a:pt x="159477" y="530024"/>
                      <a:pt x="150603" y="524489"/>
                    </a:cubicBezTo>
                    <a:cubicBezTo>
                      <a:pt x="148143" y="522996"/>
                      <a:pt x="145508" y="521590"/>
                      <a:pt x="143311" y="519833"/>
                    </a:cubicBezTo>
                    <a:cubicBezTo>
                      <a:pt x="131012" y="509818"/>
                      <a:pt x="123544" y="496640"/>
                      <a:pt x="114407" y="484692"/>
                    </a:cubicBezTo>
                    <a:cubicBezTo>
                      <a:pt x="108697" y="477224"/>
                      <a:pt x="103162" y="468439"/>
                      <a:pt x="111596" y="459038"/>
                    </a:cubicBezTo>
                    <a:cubicBezTo>
                      <a:pt x="112563" y="457984"/>
                      <a:pt x="111420" y="455612"/>
                      <a:pt x="111772" y="453943"/>
                    </a:cubicBezTo>
                    <a:cubicBezTo>
                      <a:pt x="112387" y="450780"/>
                      <a:pt x="113265" y="447617"/>
                      <a:pt x="114320" y="444542"/>
                    </a:cubicBezTo>
                    <a:cubicBezTo>
                      <a:pt x="114495" y="444015"/>
                      <a:pt x="116252" y="443752"/>
                      <a:pt x="117307" y="443664"/>
                    </a:cubicBezTo>
                    <a:cubicBezTo>
                      <a:pt x="117658" y="443664"/>
                      <a:pt x="118537" y="444630"/>
                      <a:pt x="118449" y="444806"/>
                    </a:cubicBezTo>
                    <a:cubicBezTo>
                      <a:pt x="115637" y="449902"/>
                      <a:pt x="120909" y="454909"/>
                      <a:pt x="118712" y="459741"/>
                    </a:cubicBezTo>
                    <a:cubicBezTo>
                      <a:pt x="115462" y="467033"/>
                      <a:pt x="123544" y="472919"/>
                      <a:pt x="121436" y="479948"/>
                    </a:cubicBezTo>
                    <a:cubicBezTo>
                      <a:pt x="121260" y="480475"/>
                      <a:pt x="122929" y="481880"/>
                      <a:pt x="123808" y="482056"/>
                    </a:cubicBezTo>
                    <a:cubicBezTo>
                      <a:pt x="128376" y="482671"/>
                      <a:pt x="128376" y="486537"/>
                      <a:pt x="130748" y="488733"/>
                    </a:cubicBezTo>
                    <a:cubicBezTo>
                      <a:pt x="133208" y="491017"/>
                      <a:pt x="135756" y="493301"/>
                      <a:pt x="138479" y="495322"/>
                    </a:cubicBezTo>
                    <a:cubicBezTo>
                      <a:pt x="140412" y="496728"/>
                      <a:pt x="143136" y="497255"/>
                      <a:pt x="144893" y="498836"/>
                    </a:cubicBezTo>
                    <a:cubicBezTo>
                      <a:pt x="155435" y="508412"/>
                      <a:pt x="165626" y="518252"/>
                      <a:pt x="176257" y="527740"/>
                    </a:cubicBezTo>
                    <a:cubicBezTo>
                      <a:pt x="180210" y="531254"/>
                      <a:pt x="185393" y="533890"/>
                      <a:pt x="189347" y="537404"/>
                    </a:cubicBezTo>
                    <a:cubicBezTo>
                      <a:pt x="191104" y="538985"/>
                      <a:pt x="191280" y="541972"/>
                      <a:pt x="192158" y="544344"/>
                    </a:cubicBezTo>
                    <a:cubicBezTo>
                      <a:pt x="189874" y="544608"/>
                      <a:pt x="187678" y="544871"/>
                      <a:pt x="185393" y="545047"/>
                    </a:cubicBezTo>
                    <a:cubicBezTo>
                      <a:pt x="183461" y="545311"/>
                      <a:pt x="181440" y="545223"/>
                      <a:pt x="177135" y="545223"/>
                    </a:cubicBezTo>
                    <a:moveTo>
                      <a:pt x="1381347" y="698616"/>
                    </a:moveTo>
                    <a:cubicBezTo>
                      <a:pt x="1380468" y="699318"/>
                      <a:pt x="1379678" y="700548"/>
                      <a:pt x="1378799" y="700636"/>
                    </a:cubicBezTo>
                    <a:cubicBezTo>
                      <a:pt x="1364655" y="700724"/>
                      <a:pt x="1350422" y="700812"/>
                      <a:pt x="1336278" y="700636"/>
                    </a:cubicBezTo>
                    <a:cubicBezTo>
                      <a:pt x="1333467" y="700636"/>
                      <a:pt x="1330479" y="699582"/>
                      <a:pt x="1327844" y="698528"/>
                    </a:cubicBezTo>
                    <a:cubicBezTo>
                      <a:pt x="1326878" y="698089"/>
                      <a:pt x="1326175" y="696244"/>
                      <a:pt x="1326262" y="695014"/>
                    </a:cubicBezTo>
                    <a:cubicBezTo>
                      <a:pt x="1326438" y="693169"/>
                      <a:pt x="1327141" y="691236"/>
                      <a:pt x="1328019" y="689479"/>
                    </a:cubicBezTo>
                    <a:cubicBezTo>
                      <a:pt x="1328635" y="688249"/>
                      <a:pt x="1329777" y="686316"/>
                      <a:pt x="1330831" y="686316"/>
                    </a:cubicBezTo>
                    <a:cubicBezTo>
                      <a:pt x="1347172" y="685877"/>
                      <a:pt x="1363249" y="679727"/>
                      <a:pt x="1379941" y="683944"/>
                    </a:cubicBezTo>
                    <a:cubicBezTo>
                      <a:pt x="1382137" y="684471"/>
                      <a:pt x="1385212" y="683680"/>
                      <a:pt x="1387584" y="682802"/>
                    </a:cubicBezTo>
                    <a:cubicBezTo>
                      <a:pt x="1394349" y="680166"/>
                      <a:pt x="1401465" y="679376"/>
                      <a:pt x="1408669" y="680079"/>
                    </a:cubicBezTo>
                    <a:cubicBezTo>
                      <a:pt x="1411041" y="680342"/>
                      <a:pt x="1414819" y="681484"/>
                      <a:pt x="1415346" y="682890"/>
                    </a:cubicBezTo>
                    <a:cubicBezTo>
                      <a:pt x="1417191" y="688425"/>
                      <a:pt x="1422726" y="689918"/>
                      <a:pt x="1427382" y="692378"/>
                    </a:cubicBezTo>
                    <a:cubicBezTo>
                      <a:pt x="1428173" y="692817"/>
                      <a:pt x="1429051" y="693169"/>
                      <a:pt x="1429930" y="693608"/>
                    </a:cubicBezTo>
                    <a:cubicBezTo>
                      <a:pt x="1428876" y="693872"/>
                      <a:pt x="1427821" y="694135"/>
                      <a:pt x="1426767" y="694486"/>
                    </a:cubicBezTo>
                    <a:cubicBezTo>
                      <a:pt x="1412711" y="698616"/>
                      <a:pt x="1398302" y="699055"/>
                      <a:pt x="1381347" y="698616"/>
                    </a:cubicBezTo>
                    <a:moveTo>
                      <a:pt x="1794611" y="487152"/>
                    </a:moveTo>
                    <a:cubicBezTo>
                      <a:pt x="1801464" y="481441"/>
                      <a:pt x="1804099" y="474149"/>
                      <a:pt x="1805329" y="466155"/>
                    </a:cubicBezTo>
                    <a:cubicBezTo>
                      <a:pt x="1805505" y="464925"/>
                      <a:pt x="1805944" y="463607"/>
                      <a:pt x="1806296" y="462377"/>
                    </a:cubicBezTo>
                    <a:cubicBezTo>
                      <a:pt x="1807174" y="463695"/>
                      <a:pt x="1808140" y="464925"/>
                      <a:pt x="1808755" y="466330"/>
                    </a:cubicBezTo>
                    <a:cubicBezTo>
                      <a:pt x="1809370" y="467824"/>
                      <a:pt x="1809810" y="469493"/>
                      <a:pt x="1809985" y="471074"/>
                    </a:cubicBezTo>
                    <a:cubicBezTo>
                      <a:pt x="1810425" y="475291"/>
                      <a:pt x="1808755" y="479420"/>
                      <a:pt x="1809810" y="483901"/>
                    </a:cubicBezTo>
                    <a:cubicBezTo>
                      <a:pt x="1810864" y="488557"/>
                      <a:pt x="1810161" y="493477"/>
                      <a:pt x="1809985" y="498309"/>
                    </a:cubicBezTo>
                    <a:cubicBezTo>
                      <a:pt x="1809897" y="500242"/>
                      <a:pt x="1809458" y="502262"/>
                      <a:pt x="1808492" y="503932"/>
                    </a:cubicBezTo>
                    <a:cubicBezTo>
                      <a:pt x="1801991" y="514562"/>
                      <a:pt x="1794172" y="524314"/>
                      <a:pt x="1783454" y="532133"/>
                    </a:cubicBezTo>
                    <a:cubicBezTo>
                      <a:pt x="1782223" y="533011"/>
                      <a:pt x="1780203" y="534065"/>
                      <a:pt x="1780203" y="535032"/>
                    </a:cubicBezTo>
                    <a:cubicBezTo>
                      <a:pt x="1780203" y="544871"/>
                      <a:pt x="1768870" y="542851"/>
                      <a:pt x="1763511" y="546980"/>
                    </a:cubicBezTo>
                    <a:cubicBezTo>
                      <a:pt x="1761666" y="548386"/>
                      <a:pt x="1756922" y="546716"/>
                      <a:pt x="1753408" y="546541"/>
                    </a:cubicBezTo>
                    <a:cubicBezTo>
                      <a:pt x="1755165" y="544169"/>
                      <a:pt x="1756219" y="540830"/>
                      <a:pt x="1758679" y="539512"/>
                    </a:cubicBezTo>
                    <a:cubicBezTo>
                      <a:pt x="1763774" y="536877"/>
                      <a:pt x="1766058" y="533099"/>
                      <a:pt x="1768870" y="528794"/>
                    </a:cubicBezTo>
                    <a:cubicBezTo>
                      <a:pt x="1771857" y="524138"/>
                      <a:pt x="1772560" y="518515"/>
                      <a:pt x="1778709" y="514562"/>
                    </a:cubicBezTo>
                    <a:cubicBezTo>
                      <a:pt x="1784332" y="510960"/>
                      <a:pt x="1786616" y="503317"/>
                      <a:pt x="1789955" y="497255"/>
                    </a:cubicBezTo>
                    <a:cubicBezTo>
                      <a:pt x="1791624" y="494443"/>
                      <a:pt x="1792327" y="491281"/>
                      <a:pt x="1794611" y="487152"/>
                    </a:cubicBezTo>
                    <a:moveTo>
                      <a:pt x="721038" y="393939"/>
                    </a:moveTo>
                    <a:cubicBezTo>
                      <a:pt x="728418" y="391742"/>
                      <a:pt x="735973" y="390073"/>
                      <a:pt x="741683" y="384626"/>
                    </a:cubicBezTo>
                    <a:cubicBezTo>
                      <a:pt x="743792" y="382606"/>
                      <a:pt x="748448" y="382342"/>
                      <a:pt x="751962" y="381551"/>
                    </a:cubicBezTo>
                    <a:cubicBezTo>
                      <a:pt x="757234" y="380321"/>
                      <a:pt x="759869" y="384011"/>
                      <a:pt x="762329" y="386823"/>
                    </a:cubicBezTo>
                    <a:cubicBezTo>
                      <a:pt x="762856" y="387438"/>
                      <a:pt x="760045" y="390512"/>
                      <a:pt x="758551" y="392357"/>
                    </a:cubicBezTo>
                    <a:cubicBezTo>
                      <a:pt x="754422" y="397716"/>
                      <a:pt x="749327" y="402636"/>
                      <a:pt x="746252" y="408435"/>
                    </a:cubicBezTo>
                    <a:cubicBezTo>
                      <a:pt x="741859" y="416781"/>
                      <a:pt x="739663" y="418450"/>
                      <a:pt x="729472" y="418977"/>
                    </a:cubicBezTo>
                    <a:cubicBezTo>
                      <a:pt x="720335" y="419416"/>
                      <a:pt x="710847" y="416781"/>
                      <a:pt x="701974" y="420910"/>
                    </a:cubicBezTo>
                    <a:cubicBezTo>
                      <a:pt x="701271" y="421261"/>
                      <a:pt x="699514" y="420734"/>
                      <a:pt x="698987" y="420119"/>
                    </a:cubicBezTo>
                    <a:cubicBezTo>
                      <a:pt x="698547" y="419592"/>
                      <a:pt x="698723" y="418186"/>
                      <a:pt x="699250" y="417396"/>
                    </a:cubicBezTo>
                    <a:cubicBezTo>
                      <a:pt x="704609" y="408874"/>
                      <a:pt x="714537" y="403515"/>
                      <a:pt x="721038" y="393939"/>
                    </a:cubicBezTo>
                    <a:moveTo>
                      <a:pt x="1216269" y="401143"/>
                    </a:moveTo>
                    <a:cubicBezTo>
                      <a:pt x="1220135" y="400088"/>
                      <a:pt x="1223913" y="398771"/>
                      <a:pt x="1227778" y="398068"/>
                    </a:cubicBezTo>
                    <a:cubicBezTo>
                      <a:pt x="1233313" y="397101"/>
                      <a:pt x="1238936" y="396487"/>
                      <a:pt x="1244558" y="396047"/>
                    </a:cubicBezTo>
                    <a:cubicBezTo>
                      <a:pt x="1245174" y="395959"/>
                      <a:pt x="1246052" y="398156"/>
                      <a:pt x="1246755" y="399298"/>
                    </a:cubicBezTo>
                    <a:cubicBezTo>
                      <a:pt x="1239551" y="400088"/>
                      <a:pt x="1237354" y="406853"/>
                      <a:pt x="1229887" y="408786"/>
                    </a:cubicBezTo>
                    <a:cubicBezTo>
                      <a:pt x="1215040" y="412652"/>
                      <a:pt x="1199665" y="414584"/>
                      <a:pt x="1184994" y="418626"/>
                    </a:cubicBezTo>
                    <a:cubicBezTo>
                      <a:pt x="1177350" y="420734"/>
                      <a:pt x="1169707" y="423194"/>
                      <a:pt x="1161888" y="424688"/>
                    </a:cubicBezTo>
                    <a:cubicBezTo>
                      <a:pt x="1154157" y="426181"/>
                      <a:pt x="1146162" y="426532"/>
                      <a:pt x="1138343" y="427499"/>
                    </a:cubicBezTo>
                    <a:cubicBezTo>
                      <a:pt x="1137465" y="427587"/>
                      <a:pt x="1136059" y="428377"/>
                      <a:pt x="1135883" y="428202"/>
                    </a:cubicBezTo>
                    <a:cubicBezTo>
                      <a:pt x="1132984" y="425127"/>
                      <a:pt x="1137113" y="416254"/>
                      <a:pt x="1141594" y="414409"/>
                    </a:cubicBezTo>
                    <a:cubicBezTo>
                      <a:pt x="1148183" y="411597"/>
                      <a:pt x="1155563" y="413881"/>
                      <a:pt x="1161888" y="412212"/>
                    </a:cubicBezTo>
                    <a:cubicBezTo>
                      <a:pt x="1179371" y="407556"/>
                      <a:pt x="1197205" y="404745"/>
                      <a:pt x="1216269" y="401143"/>
                    </a:cubicBezTo>
                    <a:moveTo>
                      <a:pt x="1169971" y="706874"/>
                    </a:moveTo>
                    <a:cubicBezTo>
                      <a:pt x="1162415" y="706171"/>
                      <a:pt x="1154684" y="705907"/>
                      <a:pt x="1147217" y="704678"/>
                    </a:cubicBezTo>
                    <a:cubicBezTo>
                      <a:pt x="1137377" y="703096"/>
                      <a:pt x="1127801" y="700636"/>
                      <a:pt x="1117961" y="698879"/>
                    </a:cubicBezTo>
                    <a:cubicBezTo>
                      <a:pt x="1104871" y="696507"/>
                      <a:pt x="1092044" y="693432"/>
                      <a:pt x="1079130" y="690797"/>
                    </a:cubicBezTo>
                    <a:cubicBezTo>
                      <a:pt x="1070959" y="689127"/>
                      <a:pt x="1064810" y="685789"/>
                      <a:pt x="1058572" y="681923"/>
                    </a:cubicBezTo>
                    <a:cubicBezTo>
                      <a:pt x="1057781" y="681396"/>
                      <a:pt x="1057869" y="679727"/>
                      <a:pt x="1057518" y="678585"/>
                    </a:cubicBezTo>
                    <a:cubicBezTo>
                      <a:pt x="1058836" y="678585"/>
                      <a:pt x="1060681" y="678146"/>
                      <a:pt x="1061471" y="678761"/>
                    </a:cubicBezTo>
                    <a:cubicBezTo>
                      <a:pt x="1069027" y="684471"/>
                      <a:pt x="1077900" y="686404"/>
                      <a:pt x="1087652" y="686316"/>
                    </a:cubicBezTo>
                    <a:cubicBezTo>
                      <a:pt x="1090463" y="686316"/>
                      <a:pt x="1093362" y="687546"/>
                      <a:pt x="1096173" y="688249"/>
                    </a:cubicBezTo>
                    <a:cubicBezTo>
                      <a:pt x="1098633" y="688864"/>
                      <a:pt x="1101093" y="690357"/>
                      <a:pt x="1103465" y="690182"/>
                    </a:cubicBezTo>
                    <a:cubicBezTo>
                      <a:pt x="1113920" y="689567"/>
                      <a:pt x="1122705" y="697473"/>
                      <a:pt x="1133599" y="694486"/>
                    </a:cubicBezTo>
                    <a:cubicBezTo>
                      <a:pt x="1134038" y="694399"/>
                      <a:pt x="1134829" y="695101"/>
                      <a:pt x="1135444" y="695453"/>
                    </a:cubicBezTo>
                    <a:cubicBezTo>
                      <a:pt x="1141769" y="699582"/>
                      <a:pt x="1149149" y="700373"/>
                      <a:pt x="1156705" y="700636"/>
                    </a:cubicBezTo>
                    <a:cubicBezTo>
                      <a:pt x="1160570" y="700812"/>
                      <a:pt x="1164699" y="700285"/>
                      <a:pt x="1168214" y="701427"/>
                    </a:cubicBezTo>
                    <a:cubicBezTo>
                      <a:pt x="1176208" y="704062"/>
                      <a:pt x="1184291" y="704678"/>
                      <a:pt x="1192725" y="704853"/>
                    </a:cubicBezTo>
                    <a:cubicBezTo>
                      <a:pt x="1204322" y="705117"/>
                      <a:pt x="1216621" y="704150"/>
                      <a:pt x="1227163" y="707401"/>
                    </a:cubicBezTo>
                    <a:cubicBezTo>
                      <a:pt x="1236827" y="710300"/>
                      <a:pt x="1246931" y="704414"/>
                      <a:pt x="1255716" y="710739"/>
                    </a:cubicBezTo>
                    <a:cubicBezTo>
                      <a:pt x="1257561" y="712057"/>
                      <a:pt x="1261866" y="710915"/>
                      <a:pt x="1265028" y="710915"/>
                    </a:cubicBezTo>
                    <a:cubicBezTo>
                      <a:pt x="1267049" y="710915"/>
                      <a:pt x="1269421" y="710300"/>
                      <a:pt x="1270827" y="711091"/>
                    </a:cubicBezTo>
                    <a:cubicBezTo>
                      <a:pt x="1272760" y="712145"/>
                      <a:pt x="1273989" y="714341"/>
                      <a:pt x="1275571" y="716011"/>
                    </a:cubicBezTo>
                    <a:cubicBezTo>
                      <a:pt x="1273726" y="715835"/>
                      <a:pt x="1271793" y="715483"/>
                      <a:pt x="1269948" y="715396"/>
                    </a:cubicBezTo>
                    <a:cubicBezTo>
                      <a:pt x="1267664" y="715220"/>
                      <a:pt x="1265116" y="714693"/>
                      <a:pt x="1263008" y="715220"/>
                    </a:cubicBezTo>
                    <a:cubicBezTo>
                      <a:pt x="1255277" y="716977"/>
                      <a:pt x="1248160" y="713551"/>
                      <a:pt x="1240342" y="713902"/>
                    </a:cubicBezTo>
                    <a:cubicBezTo>
                      <a:pt x="1226636" y="714517"/>
                      <a:pt x="1212668" y="711530"/>
                      <a:pt x="1198874" y="711179"/>
                    </a:cubicBezTo>
                    <a:cubicBezTo>
                      <a:pt x="1189562" y="711003"/>
                      <a:pt x="1181040" y="709070"/>
                      <a:pt x="1169971" y="706874"/>
                    </a:cubicBezTo>
                    <a:moveTo>
                      <a:pt x="928900" y="434351"/>
                    </a:moveTo>
                    <a:cubicBezTo>
                      <a:pt x="927846" y="434703"/>
                      <a:pt x="926879" y="435054"/>
                      <a:pt x="925825" y="435406"/>
                    </a:cubicBezTo>
                    <a:cubicBezTo>
                      <a:pt x="925561" y="434791"/>
                      <a:pt x="924946" y="434000"/>
                      <a:pt x="925210" y="433561"/>
                    </a:cubicBezTo>
                    <a:cubicBezTo>
                      <a:pt x="927143" y="429783"/>
                      <a:pt x="928988" y="425918"/>
                      <a:pt x="931360" y="422315"/>
                    </a:cubicBezTo>
                    <a:cubicBezTo>
                      <a:pt x="934962" y="416693"/>
                      <a:pt x="938827" y="411158"/>
                      <a:pt x="942781" y="405711"/>
                    </a:cubicBezTo>
                    <a:cubicBezTo>
                      <a:pt x="948228" y="398156"/>
                      <a:pt x="957892" y="397892"/>
                      <a:pt x="966238" y="395257"/>
                    </a:cubicBezTo>
                    <a:cubicBezTo>
                      <a:pt x="970103" y="394027"/>
                      <a:pt x="971421" y="392972"/>
                      <a:pt x="971772" y="397541"/>
                    </a:cubicBezTo>
                    <a:cubicBezTo>
                      <a:pt x="972739" y="412037"/>
                      <a:pt x="972739" y="412564"/>
                      <a:pt x="966941" y="424073"/>
                    </a:cubicBezTo>
                    <a:cubicBezTo>
                      <a:pt x="965798" y="426357"/>
                      <a:pt x="965447" y="429080"/>
                      <a:pt x="964568" y="431452"/>
                    </a:cubicBezTo>
                    <a:cubicBezTo>
                      <a:pt x="963866" y="433297"/>
                      <a:pt x="962811" y="434966"/>
                      <a:pt x="961845" y="436723"/>
                    </a:cubicBezTo>
                    <a:cubicBezTo>
                      <a:pt x="960176" y="435757"/>
                      <a:pt x="958331" y="434879"/>
                      <a:pt x="956837" y="433736"/>
                    </a:cubicBezTo>
                    <a:cubicBezTo>
                      <a:pt x="953675" y="431277"/>
                      <a:pt x="951215" y="428290"/>
                      <a:pt x="945943" y="428992"/>
                    </a:cubicBezTo>
                    <a:cubicBezTo>
                      <a:pt x="940233" y="429695"/>
                      <a:pt x="933908" y="427762"/>
                      <a:pt x="928900" y="434351"/>
                    </a:cubicBezTo>
                    <a:moveTo>
                      <a:pt x="481109" y="228071"/>
                    </a:moveTo>
                    <a:cubicBezTo>
                      <a:pt x="478649" y="227368"/>
                      <a:pt x="476101" y="226929"/>
                      <a:pt x="473817" y="225962"/>
                    </a:cubicBezTo>
                    <a:cubicBezTo>
                      <a:pt x="471182" y="224732"/>
                      <a:pt x="465823" y="229125"/>
                      <a:pt x="466086" y="223239"/>
                    </a:cubicBezTo>
                    <a:cubicBezTo>
                      <a:pt x="466086" y="222712"/>
                      <a:pt x="472148" y="222009"/>
                      <a:pt x="475486" y="222009"/>
                    </a:cubicBezTo>
                    <a:cubicBezTo>
                      <a:pt x="477156" y="222009"/>
                      <a:pt x="478737" y="223239"/>
                      <a:pt x="480406" y="223942"/>
                    </a:cubicBezTo>
                    <a:cubicBezTo>
                      <a:pt x="495693" y="230443"/>
                      <a:pt x="511770" y="229213"/>
                      <a:pt x="527496" y="226665"/>
                    </a:cubicBezTo>
                    <a:cubicBezTo>
                      <a:pt x="539268" y="224732"/>
                      <a:pt x="550689" y="220691"/>
                      <a:pt x="562286" y="217792"/>
                    </a:cubicBezTo>
                    <a:cubicBezTo>
                      <a:pt x="564131" y="217353"/>
                      <a:pt x="566415" y="217353"/>
                      <a:pt x="568172" y="217880"/>
                    </a:cubicBezTo>
                    <a:cubicBezTo>
                      <a:pt x="569841" y="218407"/>
                      <a:pt x="571071" y="219900"/>
                      <a:pt x="572477" y="220955"/>
                    </a:cubicBezTo>
                    <a:cubicBezTo>
                      <a:pt x="571071" y="221306"/>
                      <a:pt x="569490" y="221394"/>
                      <a:pt x="568260" y="222009"/>
                    </a:cubicBezTo>
                    <a:cubicBezTo>
                      <a:pt x="558157" y="226489"/>
                      <a:pt x="543925" y="226314"/>
                      <a:pt x="541465" y="239668"/>
                    </a:cubicBezTo>
                    <a:cubicBezTo>
                      <a:pt x="541377" y="240019"/>
                      <a:pt x="540323" y="240370"/>
                      <a:pt x="539620" y="240634"/>
                    </a:cubicBezTo>
                    <a:cubicBezTo>
                      <a:pt x="535579" y="242040"/>
                      <a:pt x="531449" y="243445"/>
                      <a:pt x="527408" y="244763"/>
                    </a:cubicBezTo>
                    <a:cubicBezTo>
                      <a:pt x="520907" y="246871"/>
                      <a:pt x="515724" y="247135"/>
                      <a:pt x="508695" y="243182"/>
                    </a:cubicBezTo>
                    <a:cubicBezTo>
                      <a:pt x="500173" y="238262"/>
                      <a:pt x="490949" y="234045"/>
                      <a:pt x="481109" y="228071"/>
                    </a:cubicBezTo>
                    <a:moveTo>
                      <a:pt x="281593" y="541094"/>
                    </a:moveTo>
                    <a:cubicBezTo>
                      <a:pt x="272896" y="536262"/>
                      <a:pt x="266395" y="527828"/>
                      <a:pt x="254359" y="528531"/>
                    </a:cubicBezTo>
                    <a:cubicBezTo>
                      <a:pt x="253568" y="528531"/>
                      <a:pt x="252074" y="526949"/>
                      <a:pt x="252074" y="526071"/>
                    </a:cubicBezTo>
                    <a:cubicBezTo>
                      <a:pt x="251986" y="523699"/>
                      <a:pt x="251723" y="522381"/>
                      <a:pt x="248297" y="522293"/>
                    </a:cubicBezTo>
                    <a:cubicBezTo>
                      <a:pt x="246364" y="522293"/>
                      <a:pt x="244080" y="520800"/>
                      <a:pt x="242674" y="519394"/>
                    </a:cubicBezTo>
                    <a:cubicBezTo>
                      <a:pt x="236963" y="513947"/>
                      <a:pt x="231429" y="508412"/>
                      <a:pt x="225894" y="502702"/>
                    </a:cubicBezTo>
                    <a:cubicBezTo>
                      <a:pt x="224752" y="501559"/>
                      <a:pt x="224313" y="499890"/>
                      <a:pt x="223522" y="498485"/>
                    </a:cubicBezTo>
                    <a:cubicBezTo>
                      <a:pt x="225367" y="498133"/>
                      <a:pt x="227387" y="497255"/>
                      <a:pt x="228969" y="497606"/>
                    </a:cubicBezTo>
                    <a:cubicBezTo>
                      <a:pt x="237139" y="499802"/>
                      <a:pt x="245310" y="501559"/>
                      <a:pt x="253919" y="502614"/>
                    </a:cubicBezTo>
                    <a:cubicBezTo>
                      <a:pt x="258663" y="503141"/>
                      <a:pt x="262353" y="505864"/>
                      <a:pt x="265780" y="509994"/>
                    </a:cubicBezTo>
                    <a:cubicBezTo>
                      <a:pt x="272984" y="518428"/>
                      <a:pt x="276410" y="529761"/>
                      <a:pt x="288534" y="534944"/>
                    </a:cubicBezTo>
                    <a:cubicBezTo>
                      <a:pt x="289588" y="535383"/>
                      <a:pt x="290379" y="538722"/>
                      <a:pt x="289764" y="539249"/>
                    </a:cubicBezTo>
                    <a:cubicBezTo>
                      <a:pt x="288358" y="540391"/>
                      <a:pt x="285986" y="540479"/>
                      <a:pt x="281593" y="541094"/>
                    </a:cubicBezTo>
                    <a:moveTo>
                      <a:pt x="319634" y="532748"/>
                    </a:moveTo>
                    <a:cubicBezTo>
                      <a:pt x="313484" y="526686"/>
                      <a:pt x="307334" y="520712"/>
                      <a:pt x="301272" y="514562"/>
                    </a:cubicBezTo>
                    <a:cubicBezTo>
                      <a:pt x="300745" y="514035"/>
                      <a:pt x="300570" y="513156"/>
                      <a:pt x="300218" y="512366"/>
                    </a:cubicBezTo>
                    <a:cubicBezTo>
                      <a:pt x="300921" y="512190"/>
                      <a:pt x="301712" y="511926"/>
                      <a:pt x="302415" y="512014"/>
                    </a:cubicBezTo>
                    <a:cubicBezTo>
                      <a:pt x="306719" y="512541"/>
                      <a:pt x="311903" y="514650"/>
                      <a:pt x="315241" y="513332"/>
                    </a:cubicBezTo>
                    <a:cubicBezTo>
                      <a:pt x="322006" y="510608"/>
                      <a:pt x="328859" y="516143"/>
                      <a:pt x="335272" y="512190"/>
                    </a:cubicBezTo>
                    <a:cubicBezTo>
                      <a:pt x="335975" y="511751"/>
                      <a:pt x="338435" y="513420"/>
                      <a:pt x="340104" y="514123"/>
                    </a:cubicBezTo>
                    <a:cubicBezTo>
                      <a:pt x="344233" y="515880"/>
                      <a:pt x="341158" y="515792"/>
                      <a:pt x="339489" y="516231"/>
                    </a:cubicBezTo>
                    <a:cubicBezTo>
                      <a:pt x="337292" y="516758"/>
                      <a:pt x="336941" y="517373"/>
                      <a:pt x="339313" y="518340"/>
                    </a:cubicBezTo>
                    <a:cubicBezTo>
                      <a:pt x="340982" y="519043"/>
                      <a:pt x="342739" y="519745"/>
                      <a:pt x="343969" y="520887"/>
                    </a:cubicBezTo>
                    <a:cubicBezTo>
                      <a:pt x="353370" y="529673"/>
                      <a:pt x="364527" y="535822"/>
                      <a:pt x="377793" y="539073"/>
                    </a:cubicBezTo>
                    <a:cubicBezTo>
                      <a:pt x="378584" y="539249"/>
                      <a:pt x="379199" y="539952"/>
                      <a:pt x="379902" y="540391"/>
                    </a:cubicBezTo>
                    <a:cubicBezTo>
                      <a:pt x="379199" y="540654"/>
                      <a:pt x="378496" y="541006"/>
                      <a:pt x="377881" y="541006"/>
                    </a:cubicBezTo>
                    <a:cubicBezTo>
                      <a:pt x="367866" y="540918"/>
                      <a:pt x="357850" y="541797"/>
                      <a:pt x="348099" y="538897"/>
                    </a:cubicBezTo>
                    <a:cubicBezTo>
                      <a:pt x="345639" y="538195"/>
                      <a:pt x="343179" y="536965"/>
                      <a:pt x="340719" y="537053"/>
                    </a:cubicBezTo>
                    <a:cubicBezTo>
                      <a:pt x="333690" y="537404"/>
                      <a:pt x="327189" y="536086"/>
                      <a:pt x="319634" y="532748"/>
                    </a:cubicBezTo>
                    <a:moveTo>
                      <a:pt x="590399" y="271646"/>
                    </a:moveTo>
                    <a:cubicBezTo>
                      <a:pt x="582932" y="277445"/>
                      <a:pt x="575464" y="283243"/>
                      <a:pt x="568084" y="289129"/>
                    </a:cubicBezTo>
                    <a:cubicBezTo>
                      <a:pt x="567469" y="289656"/>
                      <a:pt x="568084" y="291150"/>
                      <a:pt x="567733" y="292116"/>
                    </a:cubicBezTo>
                    <a:cubicBezTo>
                      <a:pt x="567118" y="293961"/>
                      <a:pt x="566767" y="296157"/>
                      <a:pt x="565361" y="297387"/>
                    </a:cubicBezTo>
                    <a:cubicBezTo>
                      <a:pt x="562813" y="299672"/>
                      <a:pt x="562462" y="301604"/>
                      <a:pt x="563780" y="304591"/>
                    </a:cubicBezTo>
                    <a:cubicBezTo>
                      <a:pt x="564922" y="307139"/>
                      <a:pt x="563252" y="308896"/>
                      <a:pt x="561056" y="308018"/>
                    </a:cubicBezTo>
                    <a:cubicBezTo>
                      <a:pt x="558157" y="306963"/>
                      <a:pt x="556048" y="305646"/>
                      <a:pt x="553501" y="308633"/>
                    </a:cubicBezTo>
                    <a:cubicBezTo>
                      <a:pt x="550777" y="311883"/>
                      <a:pt x="552710" y="313640"/>
                      <a:pt x="555258" y="315749"/>
                    </a:cubicBezTo>
                    <a:cubicBezTo>
                      <a:pt x="555873" y="316276"/>
                      <a:pt x="555609" y="317594"/>
                      <a:pt x="555697" y="318472"/>
                    </a:cubicBezTo>
                    <a:cubicBezTo>
                      <a:pt x="554819" y="318297"/>
                      <a:pt x="553764" y="318384"/>
                      <a:pt x="553237" y="317857"/>
                    </a:cubicBezTo>
                    <a:cubicBezTo>
                      <a:pt x="548932" y="313904"/>
                      <a:pt x="548669" y="314167"/>
                      <a:pt x="545770" y="319790"/>
                    </a:cubicBezTo>
                    <a:cubicBezTo>
                      <a:pt x="542343" y="326467"/>
                      <a:pt x="533909" y="331387"/>
                      <a:pt x="527320" y="336746"/>
                    </a:cubicBezTo>
                    <a:cubicBezTo>
                      <a:pt x="526002" y="337800"/>
                      <a:pt x="523191" y="337273"/>
                      <a:pt x="520995" y="337537"/>
                    </a:cubicBezTo>
                    <a:cubicBezTo>
                      <a:pt x="521610" y="335867"/>
                      <a:pt x="521698" y="333671"/>
                      <a:pt x="523015" y="332617"/>
                    </a:cubicBezTo>
                    <a:cubicBezTo>
                      <a:pt x="530922" y="325852"/>
                      <a:pt x="538390" y="318824"/>
                      <a:pt x="542255" y="309511"/>
                    </a:cubicBezTo>
                    <a:cubicBezTo>
                      <a:pt x="543661" y="306173"/>
                      <a:pt x="544979" y="302922"/>
                      <a:pt x="546472" y="299672"/>
                    </a:cubicBezTo>
                    <a:cubicBezTo>
                      <a:pt x="548054" y="296070"/>
                      <a:pt x="549547" y="292468"/>
                      <a:pt x="551216" y="288953"/>
                    </a:cubicBezTo>
                    <a:cubicBezTo>
                      <a:pt x="552798" y="285615"/>
                      <a:pt x="553061" y="281749"/>
                      <a:pt x="559563" y="281574"/>
                    </a:cubicBezTo>
                    <a:cubicBezTo>
                      <a:pt x="562901" y="281486"/>
                      <a:pt x="566152" y="277532"/>
                      <a:pt x="569490" y="275336"/>
                    </a:cubicBezTo>
                    <a:cubicBezTo>
                      <a:pt x="571599" y="274018"/>
                      <a:pt x="573707" y="271998"/>
                      <a:pt x="576079" y="271822"/>
                    </a:cubicBezTo>
                    <a:cubicBezTo>
                      <a:pt x="580296" y="271471"/>
                      <a:pt x="583283" y="271119"/>
                      <a:pt x="584864" y="266902"/>
                    </a:cubicBezTo>
                    <a:cubicBezTo>
                      <a:pt x="585216" y="265936"/>
                      <a:pt x="590663" y="266463"/>
                      <a:pt x="593825" y="266287"/>
                    </a:cubicBezTo>
                    <a:cubicBezTo>
                      <a:pt x="593035" y="267693"/>
                      <a:pt x="592332" y="269186"/>
                      <a:pt x="590399" y="271646"/>
                    </a:cubicBezTo>
                    <a:moveTo>
                      <a:pt x="1177087" y="315134"/>
                    </a:moveTo>
                    <a:cubicBezTo>
                      <a:pt x="1183149" y="315046"/>
                      <a:pt x="1189386" y="315925"/>
                      <a:pt x="1194745" y="312323"/>
                    </a:cubicBezTo>
                    <a:cubicBezTo>
                      <a:pt x="1195800" y="311620"/>
                      <a:pt x="1198259" y="310917"/>
                      <a:pt x="1198611" y="311356"/>
                    </a:cubicBezTo>
                    <a:cubicBezTo>
                      <a:pt x="1203882" y="316627"/>
                      <a:pt x="1210120" y="313201"/>
                      <a:pt x="1216006" y="313113"/>
                    </a:cubicBezTo>
                    <a:cubicBezTo>
                      <a:pt x="1220311" y="313025"/>
                      <a:pt x="1224704" y="313025"/>
                      <a:pt x="1229008" y="313201"/>
                    </a:cubicBezTo>
                    <a:cubicBezTo>
                      <a:pt x="1229536" y="313201"/>
                      <a:pt x="1230238" y="314607"/>
                      <a:pt x="1230414" y="315485"/>
                    </a:cubicBezTo>
                    <a:cubicBezTo>
                      <a:pt x="1230502" y="315925"/>
                      <a:pt x="1229536" y="317067"/>
                      <a:pt x="1229448" y="317067"/>
                    </a:cubicBezTo>
                    <a:cubicBezTo>
                      <a:pt x="1222771" y="314695"/>
                      <a:pt x="1219608" y="321372"/>
                      <a:pt x="1213634" y="321459"/>
                    </a:cubicBezTo>
                    <a:cubicBezTo>
                      <a:pt x="1206079" y="321635"/>
                      <a:pt x="1198523" y="323129"/>
                      <a:pt x="1190968" y="323304"/>
                    </a:cubicBezTo>
                    <a:cubicBezTo>
                      <a:pt x="1176120" y="323568"/>
                      <a:pt x="1161537" y="324710"/>
                      <a:pt x="1147304" y="328663"/>
                    </a:cubicBezTo>
                    <a:cubicBezTo>
                      <a:pt x="1146601" y="328839"/>
                      <a:pt x="1145635" y="328312"/>
                      <a:pt x="1144844" y="328400"/>
                    </a:cubicBezTo>
                    <a:cubicBezTo>
                      <a:pt x="1134038" y="329366"/>
                      <a:pt x="1126747" y="321284"/>
                      <a:pt x="1116643" y="320229"/>
                    </a:cubicBezTo>
                    <a:cubicBezTo>
                      <a:pt x="1115238" y="320054"/>
                      <a:pt x="1114008" y="318384"/>
                      <a:pt x="1112690" y="317418"/>
                    </a:cubicBezTo>
                    <a:cubicBezTo>
                      <a:pt x="1114623" y="316803"/>
                      <a:pt x="1116555" y="315661"/>
                      <a:pt x="1118400" y="315749"/>
                    </a:cubicBezTo>
                    <a:cubicBezTo>
                      <a:pt x="1125692" y="316012"/>
                      <a:pt x="1133423" y="318209"/>
                      <a:pt x="1140100" y="316715"/>
                    </a:cubicBezTo>
                    <a:cubicBezTo>
                      <a:pt x="1146689" y="315222"/>
                      <a:pt x="1152927" y="315485"/>
                      <a:pt x="1159428" y="315134"/>
                    </a:cubicBezTo>
                    <a:cubicBezTo>
                      <a:pt x="1164436" y="314958"/>
                      <a:pt x="1169531" y="315134"/>
                      <a:pt x="1177087" y="315134"/>
                    </a:cubicBezTo>
                    <a:moveTo>
                      <a:pt x="647416" y="255042"/>
                    </a:moveTo>
                    <a:cubicBezTo>
                      <a:pt x="652600" y="255745"/>
                      <a:pt x="657871" y="256184"/>
                      <a:pt x="662966" y="257238"/>
                    </a:cubicBezTo>
                    <a:cubicBezTo>
                      <a:pt x="665426" y="257678"/>
                      <a:pt x="668589" y="258644"/>
                      <a:pt x="669643" y="260313"/>
                    </a:cubicBezTo>
                    <a:cubicBezTo>
                      <a:pt x="671225" y="262861"/>
                      <a:pt x="669643" y="265409"/>
                      <a:pt x="666744" y="267254"/>
                    </a:cubicBezTo>
                    <a:cubicBezTo>
                      <a:pt x="662791" y="269801"/>
                      <a:pt x="658310" y="272085"/>
                      <a:pt x="655323" y="275424"/>
                    </a:cubicBezTo>
                    <a:cubicBezTo>
                      <a:pt x="651633" y="279377"/>
                      <a:pt x="646362" y="281222"/>
                      <a:pt x="641706" y="281749"/>
                    </a:cubicBezTo>
                    <a:cubicBezTo>
                      <a:pt x="632657" y="282716"/>
                      <a:pt x="626068" y="287284"/>
                      <a:pt x="618600" y="290711"/>
                    </a:cubicBezTo>
                    <a:cubicBezTo>
                      <a:pt x="616316" y="291765"/>
                      <a:pt x="614295" y="293258"/>
                      <a:pt x="612011" y="294225"/>
                    </a:cubicBezTo>
                    <a:cubicBezTo>
                      <a:pt x="611221" y="294576"/>
                      <a:pt x="609551" y="294400"/>
                      <a:pt x="608936" y="293873"/>
                    </a:cubicBezTo>
                    <a:cubicBezTo>
                      <a:pt x="608321" y="293346"/>
                      <a:pt x="608146" y="291589"/>
                      <a:pt x="608585" y="291238"/>
                    </a:cubicBezTo>
                    <a:cubicBezTo>
                      <a:pt x="615701" y="285966"/>
                      <a:pt x="620270" y="279114"/>
                      <a:pt x="625541" y="272525"/>
                    </a:cubicBezTo>
                    <a:cubicBezTo>
                      <a:pt x="628001" y="269450"/>
                      <a:pt x="631427" y="266902"/>
                      <a:pt x="633887" y="263564"/>
                    </a:cubicBezTo>
                    <a:cubicBezTo>
                      <a:pt x="636347" y="259962"/>
                      <a:pt x="641179" y="257765"/>
                      <a:pt x="647416" y="255042"/>
                    </a:cubicBezTo>
                    <a:moveTo>
                      <a:pt x="662879" y="347288"/>
                    </a:moveTo>
                    <a:cubicBezTo>
                      <a:pt x="665251" y="344389"/>
                      <a:pt x="667623" y="341402"/>
                      <a:pt x="669995" y="338503"/>
                    </a:cubicBezTo>
                    <a:cubicBezTo>
                      <a:pt x="671752" y="336395"/>
                      <a:pt x="673157" y="333583"/>
                      <a:pt x="675530" y="332353"/>
                    </a:cubicBezTo>
                    <a:cubicBezTo>
                      <a:pt x="682031" y="328839"/>
                      <a:pt x="688971" y="325764"/>
                      <a:pt x="695912" y="322777"/>
                    </a:cubicBezTo>
                    <a:cubicBezTo>
                      <a:pt x="697229" y="322162"/>
                      <a:pt x="699162" y="322514"/>
                      <a:pt x="700744" y="322338"/>
                    </a:cubicBezTo>
                    <a:cubicBezTo>
                      <a:pt x="700744" y="323744"/>
                      <a:pt x="701095" y="325149"/>
                      <a:pt x="700744" y="326379"/>
                    </a:cubicBezTo>
                    <a:cubicBezTo>
                      <a:pt x="700480" y="327258"/>
                      <a:pt x="699162" y="327873"/>
                      <a:pt x="698459" y="328663"/>
                    </a:cubicBezTo>
                    <a:cubicBezTo>
                      <a:pt x="691080" y="337624"/>
                      <a:pt x="681591" y="345443"/>
                      <a:pt x="677023" y="356162"/>
                    </a:cubicBezTo>
                    <a:cubicBezTo>
                      <a:pt x="676584" y="357128"/>
                      <a:pt x="675530" y="358094"/>
                      <a:pt x="674563" y="358709"/>
                    </a:cubicBezTo>
                    <a:cubicBezTo>
                      <a:pt x="671840" y="360291"/>
                      <a:pt x="668677" y="361521"/>
                      <a:pt x="666129" y="363278"/>
                    </a:cubicBezTo>
                    <a:cubicBezTo>
                      <a:pt x="663406" y="365210"/>
                      <a:pt x="661209" y="366792"/>
                      <a:pt x="657256" y="367319"/>
                    </a:cubicBezTo>
                    <a:cubicBezTo>
                      <a:pt x="652863" y="367934"/>
                      <a:pt x="648998" y="371272"/>
                      <a:pt x="644781" y="373381"/>
                    </a:cubicBezTo>
                    <a:cubicBezTo>
                      <a:pt x="643814" y="373820"/>
                      <a:pt x="642584" y="373908"/>
                      <a:pt x="641530" y="374172"/>
                    </a:cubicBezTo>
                    <a:cubicBezTo>
                      <a:pt x="641794" y="373205"/>
                      <a:pt x="641882" y="372151"/>
                      <a:pt x="642497" y="371448"/>
                    </a:cubicBezTo>
                    <a:cubicBezTo>
                      <a:pt x="648734" y="363629"/>
                      <a:pt x="655235" y="355986"/>
                      <a:pt x="662879" y="347288"/>
                    </a:cubicBezTo>
                    <a:moveTo>
                      <a:pt x="508432" y="411509"/>
                    </a:moveTo>
                    <a:cubicBezTo>
                      <a:pt x="509135" y="412915"/>
                      <a:pt x="510979" y="415199"/>
                      <a:pt x="510540" y="415639"/>
                    </a:cubicBezTo>
                    <a:cubicBezTo>
                      <a:pt x="502985" y="423282"/>
                      <a:pt x="495254" y="430749"/>
                      <a:pt x="487259" y="438129"/>
                    </a:cubicBezTo>
                    <a:cubicBezTo>
                      <a:pt x="486205" y="439096"/>
                      <a:pt x="483833" y="439447"/>
                      <a:pt x="482076" y="439447"/>
                    </a:cubicBezTo>
                    <a:cubicBezTo>
                      <a:pt x="479264" y="439359"/>
                      <a:pt x="466086" y="427938"/>
                      <a:pt x="465823" y="425390"/>
                    </a:cubicBezTo>
                    <a:cubicBezTo>
                      <a:pt x="465735" y="424688"/>
                      <a:pt x="467404" y="423106"/>
                      <a:pt x="468283" y="423106"/>
                    </a:cubicBezTo>
                    <a:cubicBezTo>
                      <a:pt x="474169" y="423106"/>
                      <a:pt x="475399" y="420031"/>
                      <a:pt x="475223" y="415814"/>
                    </a:cubicBezTo>
                    <a:cubicBezTo>
                      <a:pt x="475223" y="414848"/>
                      <a:pt x="475662" y="413091"/>
                      <a:pt x="476014" y="413091"/>
                    </a:cubicBezTo>
                    <a:cubicBezTo>
                      <a:pt x="482866" y="412827"/>
                      <a:pt x="488137" y="405360"/>
                      <a:pt x="495078" y="408786"/>
                    </a:cubicBezTo>
                    <a:cubicBezTo>
                      <a:pt x="499383" y="410807"/>
                      <a:pt x="503248" y="409928"/>
                      <a:pt x="508432" y="411509"/>
                    </a:cubicBezTo>
                    <a:moveTo>
                      <a:pt x="552359" y="383572"/>
                    </a:moveTo>
                    <a:cubicBezTo>
                      <a:pt x="546999" y="388580"/>
                      <a:pt x="542080" y="393939"/>
                      <a:pt x="532591" y="391918"/>
                    </a:cubicBezTo>
                    <a:cubicBezTo>
                      <a:pt x="527496" y="390864"/>
                      <a:pt x="522225" y="390512"/>
                      <a:pt x="517041" y="389810"/>
                    </a:cubicBezTo>
                    <a:cubicBezTo>
                      <a:pt x="515899" y="389634"/>
                      <a:pt x="514845" y="389458"/>
                      <a:pt x="513703" y="389282"/>
                    </a:cubicBezTo>
                    <a:cubicBezTo>
                      <a:pt x="514406" y="388316"/>
                      <a:pt x="514933" y="387174"/>
                      <a:pt x="515899" y="386383"/>
                    </a:cubicBezTo>
                    <a:cubicBezTo>
                      <a:pt x="517217" y="385329"/>
                      <a:pt x="518974" y="384626"/>
                      <a:pt x="520468" y="383572"/>
                    </a:cubicBezTo>
                    <a:cubicBezTo>
                      <a:pt x="535227" y="372766"/>
                      <a:pt x="554291" y="370042"/>
                      <a:pt x="570984" y="362838"/>
                    </a:cubicBezTo>
                    <a:cubicBezTo>
                      <a:pt x="574937" y="361169"/>
                      <a:pt x="578627" y="358973"/>
                      <a:pt x="582580" y="357392"/>
                    </a:cubicBezTo>
                    <a:cubicBezTo>
                      <a:pt x="583283" y="357128"/>
                      <a:pt x="584864" y="358270"/>
                      <a:pt x="585831" y="359061"/>
                    </a:cubicBezTo>
                    <a:cubicBezTo>
                      <a:pt x="586007" y="359236"/>
                      <a:pt x="585567" y="360466"/>
                      <a:pt x="585040" y="360818"/>
                    </a:cubicBezTo>
                    <a:cubicBezTo>
                      <a:pt x="578363" y="365035"/>
                      <a:pt x="571599" y="369076"/>
                      <a:pt x="565010" y="373381"/>
                    </a:cubicBezTo>
                    <a:cubicBezTo>
                      <a:pt x="564043" y="373996"/>
                      <a:pt x="563428" y="376192"/>
                      <a:pt x="563955" y="377071"/>
                    </a:cubicBezTo>
                    <a:cubicBezTo>
                      <a:pt x="565449" y="379443"/>
                      <a:pt x="565624" y="379706"/>
                      <a:pt x="564570" y="379443"/>
                    </a:cubicBezTo>
                    <a:cubicBezTo>
                      <a:pt x="560090" y="378564"/>
                      <a:pt x="557366" y="380848"/>
                      <a:pt x="552359" y="383572"/>
                    </a:cubicBezTo>
                    <a:moveTo>
                      <a:pt x="681855" y="461235"/>
                    </a:moveTo>
                    <a:cubicBezTo>
                      <a:pt x="684930" y="458599"/>
                      <a:pt x="689235" y="456315"/>
                      <a:pt x="690816" y="453152"/>
                    </a:cubicBezTo>
                    <a:cubicBezTo>
                      <a:pt x="694857" y="444806"/>
                      <a:pt x="701710" y="442522"/>
                      <a:pt x="711110" y="443664"/>
                    </a:cubicBezTo>
                    <a:cubicBezTo>
                      <a:pt x="712692" y="443840"/>
                      <a:pt x="714273" y="443576"/>
                      <a:pt x="715854" y="443752"/>
                    </a:cubicBezTo>
                    <a:cubicBezTo>
                      <a:pt x="717963" y="444015"/>
                      <a:pt x="720071" y="444542"/>
                      <a:pt x="722268" y="444982"/>
                    </a:cubicBezTo>
                    <a:cubicBezTo>
                      <a:pt x="721653" y="446827"/>
                      <a:pt x="721653" y="449199"/>
                      <a:pt x="720335" y="450429"/>
                    </a:cubicBezTo>
                    <a:cubicBezTo>
                      <a:pt x="716469" y="454119"/>
                      <a:pt x="714624" y="458160"/>
                      <a:pt x="715152" y="463080"/>
                    </a:cubicBezTo>
                    <a:cubicBezTo>
                      <a:pt x="715415" y="465627"/>
                      <a:pt x="714624" y="466945"/>
                      <a:pt x="711374" y="466594"/>
                    </a:cubicBezTo>
                    <a:cubicBezTo>
                      <a:pt x="709090" y="466418"/>
                      <a:pt x="705927" y="465803"/>
                      <a:pt x="704521" y="466857"/>
                    </a:cubicBezTo>
                    <a:cubicBezTo>
                      <a:pt x="699514" y="470547"/>
                      <a:pt x="693891" y="467824"/>
                      <a:pt x="688708" y="468614"/>
                    </a:cubicBezTo>
                    <a:cubicBezTo>
                      <a:pt x="683173" y="469493"/>
                      <a:pt x="677550" y="470020"/>
                      <a:pt x="671928" y="470723"/>
                    </a:cubicBezTo>
                    <a:cubicBezTo>
                      <a:pt x="671137" y="470811"/>
                      <a:pt x="670346" y="470899"/>
                      <a:pt x="669556" y="470723"/>
                    </a:cubicBezTo>
                    <a:cubicBezTo>
                      <a:pt x="668853" y="470547"/>
                      <a:pt x="668326" y="470108"/>
                      <a:pt x="667623" y="469756"/>
                    </a:cubicBezTo>
                    <a:cubicBezTo>
                      <a:pt x="668150" y="469229"/>
                      <a:pt x="668589" y="468614"/>
                      <a:pt x="669204" y="468351"/>
                    </a:cubicBezTo>
                    <a:cubicBezTo>
                      <a:pt x="672982" y="466155"/>
                      <a:pt x="676847" y="464222"/>
                      <a:pt x="681855" y="461235"/>
                    </a:cubicBezTo>
                    <a:moveTo>
                      <a:pt x="1185433" y="567011"/>
                    </a:moveTo>
                    <a:cubicBezTo>
                      <a:pt x="1184027" y="566659"/>
                      <a:pt x="1182621" y="566044"/>
                      <a:pt x="1181216" y="566044"/>
                    </a:cubicBezTo>
                    <a:cubicBezTo>
                      <a:pt x="1173748" y="565956"/>
                      <a:pt x="1165754" y="567362"/>
                      <a:pt x="1158813" y="565693"/>
                    </a:cubicBezTo>
                    <a:cubicBezTo>
                      <a:pt x="1146074" y="562618"/>
                      <a:pt x="1134478" y="565517"/>
                      <a:pt x="1122530" y="567889"/>
                    </a:cubicBezTo>
                    <a:cubicBezTo>
                      <a:pt x="1121475" y="568065"/>
                      <a:pt x="1120158" y="567011"/>
                      <a:pt x="1118927" y="566484"/>
                    </a:cubicBezTo>
                    <a:cubicBezTo>
                      <a:pt x="1119718" y="565605"/>
                      <a:pt x="1120421" y="564551"/>
                      <a:pt x="1121387" y="563936"/>
                    </a:cubicBezTo>
                    <a:cubicBezTo>
                      <a:pt x="1132896" y="556029"/>
                      <a:pt x="1147656" y="562706"/>
                      <a:pt x="1159867" y="557698"/>
                    </a:cubicBezTo>
                    <a:cubicBezTo>
                      <a:pt x="1172694" y="563057"/>
                      <a:pt x="1185081" y="557874"/>
                      <a:pt x="1197030" y="555238"/>
                    </a:cubicBezTo>
                    <a:cubicBezTo>
                      <a:pt x="1205200" y="553393"/>
                      <a:pt x="1213107" y="554272"/>
                      <a:pt x="1221014" y="553657"/>
                    </a:cubicBezTo>
                    <a:cubicBezTo>
                      <a:pt x="1221365" y="553657"/>
                      <a:pt x="1222244" y="555502"/>
                      <a:pt x="1222156" y="555590"/>
                    </a:cubicBezTo>
                    <a:cubicBezTo>
                      <a:pt x="1217148" y="559104"/>
                      <a:pt x="1212580" y="563672"/>
                      <a:pt x="1206869" y="565605"/>
                    </a:cubicBezTo>
                    <a:cubicBezTo>
                      <a:pt x="1200631" y="567713"/>
                      <a:pt x="1193340" y="567274"/>
                      <a:pt x="1185433" y="567011"/>
                    </a:cubicBezTo>
                    <a:moveTo>
                      <a:pt x="1145020" y="633252"/>
                    </a:moveTo>
                    <a:cubicBezTo>
                      <a:pt x="1143702" y="633428"/>
                      <a:pt x="1142209" y="634043"/>
                      <a:pt x="1140979" y="633779"/>
                    </a:cubicBezTo>
                    <a:cubicBezTo>
                      <a:pt x="1135971" y="632725"/>
                      <a:pt x="1131139" y="630880"/>
                      <a:pt x="1126132" y="630265"/>
                    </a:cubicBezTo>
                    <a:cubicBezTo>
                      <a:pt x="1122354" y="629826"/>
                      <a:pt x="1118313" y="631671"/>
                      <a:pt x="1114535" y="631320"/>
                    </a:cubicBezTo>
                    <a:cubicBezTo>
                      <a:pt x="1110669" y="630968"/>
                      <a:pt x="1106892" y="629299"/>
                      <a:pt x="1103202" y="627981"/>
                    </a:cubicBezTo>
                    <a:cubicBezTo>
                      <a:pt x="1101181" y="627278"/>
                      <a:pt x="1099424" y="625961"/>
                      <a:pt x="1097579" y="624906"/>
                    </a:cubicBezTo>
                    <a:cubicBezTo>
                      <a:pt x="1099336" y="624555"/>
                      <a:pt x="1101181" y="623940"/>
                      <a:pt x="1102938" y="623940"/>
                    </a:cubicBezTo>
                    <a:cubicBezTo>
                      <a:pt x="1122442" y="623940"/>
                      <a:pt x="1142033" y="624994"/>
                      <a:pt x="1161449" y="625433"/>
                    </a:cubicBezTo>
                    <a:cubicBezTo>
                      <a:pt x="1174539" y="625697"/>
                      <a:pt x="1187717" y="630617"/>
                      <a:pt x="1200895" y="626048"/>
                    </a:cubicBezTo>
                    <a:cubicBezTo>
                      <a:pt x="1201686" y="625785"/>
                      <a:pt x="1204146" y="626927"/>
                      <a:pt x="1204234" y="627630"/>
                    </a:cubicBezTo>
                    <a:cubicBezTo>
                      <a:pt x="1204322" y="629123"/>
                      <a:pt x="1203882" y="631847"/>
                      <a:pt x="1203004" y="632022"/>
                    </a:cubicBezTo>
                    <a:cubicBezTo>
                      <a:pt x="1198347" y="633077"/>
                      <a:pt x="1192901" y="635185"/>
                      <a:pt x="1188771" y="633955"/>
                    </a:cubicBezTo>
                    <a:cubicBezTo>
                      <a:pt x="1179547" y="631232"/>
                      <a:pt x="1170410" y="632813"/>
                      <a:pt x="1161273" y="632198"/>
                    </a:cubicBezTo>
                    <a:cubicBezTo>
                      <a:pt x="1155826" y="631935"/>
                      <a:pt x="1150467" y="631583"/>
                      <a:pt x="1145020" y="633252"/>
                    </a:cubicBezTo>
                    <a:moveTo>
                      <a:pt x="721038" y="93391"/>
                    </a:moveTo>
                    <a:cubicBezTo>
                      <a:pt x="728593" y="92688"/>
                      <a:pt x="736149" y="91985"/>
                      <a:pt x="743704" y="91370"/>
                    </a:cubicBezTo>
                    <a:cubicBezTo>
                      <a:pt x="745110" y="91282"/>
                      <a:pt x="746603" y="91810"/>
                      <a:pt x="748097" y="92073"/>
                    </a:cubicBezTo>
                    <a:cubicBezTo>
                      <a:pt x="746867" y="93215"/>
                      <a:pt x="745725" y="95148"/>
                      <a:pt x="744319" y="95324"/>
                    </a:cubicBezTo>
                    <a:cubicBezTo>
                      <a:pt x="732195" y="96554"/>
                      <a:pt x="724728" y="102879"/>
                      <a:pt x="719017" y="111577"/>
                    </a:cubicBezTo>
                    <a:cubicBezTo>
                      <a:pt x="718227" y="112807"/>
                      <a:pt x="716030" y="113685"/>
                      <a:pt x="714361" y="114037"/>
                    </a:cubicBezTo>
                    <a:cubicBezTo>
                      <a:pt x="709265" y="114915"/>
                      <a:pt x="703994" y="115794"/>
                      <a:pt x="698811" y="116057"/>
                    </a:cubicBezTo>
                    <a:cubicBezTo>
                      <a:pt x="694155" y="116321"/>
                      <a:pt x="689498" y="115794"/>
                      <a:pt x="684842" y="115618"/>
                    </a:cubicBezTo>
                    <a:cubicBezTo>
                      <a:pt x="688620" y="113685"/>
                      <a:pt x="692485" y="111840"/>
                      <a:pt x="696263" y="109907"/>
                    </a:cubicBezTo>
                    <a:cubicBezTo>
                      <a:pt x="704258" y="105603"/>
                      <a:pt x="705839" y="102176"/>
                      <a:pt x="699953" y="95587"/>
                    </a:cubicBezTo>
                    <a:cubicBezTo>
                      <a:pt x="699162" y="94709"/>
                      <a:pt x="699162" y="93303"/>
                      <a:pt x="698723" y="92073"/>
                    </a:cubicBezTo>
                    <a:cubicBezTo>
                      <a:pt x="700216" y="91810"/>
                      <a:pt x="702149" y="90843"/>
                      <a:pt x="703028" y="91370"/>
                    </a:cubicBezTo>
                    <a:cubicBezTo>
                      <a:pt x="707948" y="94270"/>
                      <a:pt x="713395" y="93127"/>
                      <a:pt x="721038" y="93391"/>
                    </a:cubicBezTo>
                    <a:moveTo>
                      <a:pt x="468107" y="262246"/>
                    </a:moveTo>
                    <a:cubicBezTo>
                      <a:pt x="457301" y="265145"/>
                      <a:pt x="447637" y="270768"/>
                      <a:pt x="435952" y="272085"/>
                    </a:cubicBezTo>
                    <a:cubicBezTo>
                      <a:pt x="433405" y="272349"/>
                      <a:pt x="432087" y="272613"/>
                      <a:pt x="430945" y="271119"/>
                    </a:cubicBezTo>
                    <a:cubicBezTo>
                      <a:pt x="426903" y="266199"/>
                      <a:pt x="421544" y="265057"/>
                      <a:pt x="414692" y="265057"/>
                    </a:cubicBezTo>
                    <a:cubicBezTo>
                      <a:pt x="409860" y="265057"/>
                      <a:pt x="404940" y="262510"/>
                      <a:pt x="400196" y="260840"/>
                    </a:cubicBezTo>
                    <a:cubicBezTo>
                      <a:pt x="398878" y="260401"/>
                      <a:pt x="398000" y="258995"/>
                      <a:pt x="396945" y="258029"/>
                    </a:cubicBezTo>
                    <a:cubicBezTo>
                      <a:pt x="398790" y="257678"/>
                      <a:pt x="401250" y="256535"/>
                      <a:pt x="402304" y="257238"/>
                    </a:cubicBezTo>
                    <a:cubicBezTo>
                      <a:pt x="407312" y="260401"/>
                      <a:pt x="412495" y="259083"/>
                      <a:pt x="417767" y="258644"/>
                    </a:cubicBezTo>
                    <a:cubicBezTo>
                      <a:pt x="422862" y="258117"/>
                      <a:pt x="427958" y="257765"/>
                      <a:pt x="433141" y="257678"/>
                    </a:cubicBezTo>
                    <a:cubicBezTo>
                      <a:pt x="444826" y="257502"/>
                      <a:pt x="456862" y="254515"/>
                      <a:pt x="468107" y="262246"/>
                    </a:cubicBezTo>
                    <a:moveTo>
                      <a:pt x="199713" y="434351"/>
                    </a:moveTo>
                    <a:cubicBezTo>
                      <a:pt x="201031" y="440677"/>
                      <a:pt x="198835" y="446124"/>
                      <a:pt x="194706" y="451219"/>
                    </a:cubicBezTo>
                    <a:cubicBezTo>
                      <a:pt x="189786" y="457193"/>
                      <a:pt x="185042" y="457193"/>
                      <a:pt x="180825" y="450780"/>
                    </a:cubicBezTo>
                    <a:cubicBezTo>
                      <a:pt x="179595" y="448847"/>
                      <a:pt x="179331" y="446475"/>
                      <a:pt x="178365" y="444455"/>
                    </a:cubicBezTo>
                    <a:cubicBezTo>
                      <a:pt x="176432" y="440677"/>
                      <a:pt x="174324" y="436899"/>
                      <a:pt x="172215" y="433209"/>
                    </a:cubicBezTo>
                    <a:cubicBezTo>
                      <a:pt x="170458" y="430047"/>
                      <a:pt x="166153" y="425127"/>
                      <a:pt x="167032" y="424248"/>
                    </a:cubicBezTo>
                    <a:cubicBezTo>
                      <a:pt x="171952" y="419680"/>
                      <a:pt x="174412" y="426357"/>
                      <a:pt x="178453" y="427235"/>
                    </a:cubicBezTo>
                    <a:cubicBezTo>
                      <a:pt x="185569" y="428641"/>
                      <a:pt x="192597" y="430486"/>
                      <a:pt x="199713" y="434351"/>
                    </a:cubicBezTo>
                    <a:moveTo>
                      <a:pt x="1597467" y="317242"/>
                    </a:moveTo>
                    <a:cubicBezTo>
                      <a:pt x="1600893" y="316276"/>
                      <a:pt x="1604495" y="316276"/>
                      <a:pt x="1608010" y="315925"/>
                    </a:cubicBezTo>
                    <a:cubicBezTo>
                      <a:pt x="1614071" y="315397"/>
                      <a:pt x="1619606" y="312850"/>
                      <a:pt x="1621012" y="320932"/>
                    </a:cubicBezTo>
                    <a:cubicBezTo>
                      <a:pt x="1621188" y="321899"/>
                      <a:pt x="1623999" y="322514"/>
                      <a:pt x="1625580" y="323392"/>
                    </a:cubicBezTo>
                    <a:cubicBezTo>
                      <a:pt x="1632345" y="327258"/>
                      <a:pt x="1635771" y="332968"/>
                      <a:pt x="1636474" y="339733"/>
                    </a:cubicBezTo>
                    <a:cubicBezTo>
                      <a:pt x="1636650" y="341666"/>
                      <a:pt x="1635156" y="344653"/>
                      <a:pt x="1633399" y="345531"/>
                    </a:cubicBezTo>
                    <a:cubicBezTo>
                      <a:pt x="1631818" y="346322"/>
                      <a:pt x="1628040" y="345531"/>
                      <a:pt x="1626459" y="344214"/>
                    </a:cubicBezTo>
                    <a:cubicBezTo>
                      <a:pt x="1623472" y="341841"/>
                      <a:pt x="1620748" y="338854"/>
                      <a:pt x="1618903" y="335692"/>
                    </a:cubicBezTo>
                    <a:cubicBezTo>
                      <a:pt x="1613632" y="326731"/>
                      <a:pt x="1605198" y="322250"/>
                      <a:pt x="1594041" y="321284"/>
                    </a:cubicBezTo>
                    <a:cubicBezTo>
                      <a:pt x="1592020" y="321108"/>
                      <a:pt x="1588594" y="322162"/>
                      <a:pt x="1589472" y="318824"/>
                    </a:cubicBezTo>
                    <a:cubicBezTo>
                      <a:pt x="1589648" y="318033"/>
                      <a:pt x="1593162" y="317769"/>
                      <a:pt x="1597467" y="317242"/>
                    </a:cubicBezTo>
                    <a:moveTo>
                      <a:pt x="1471573" y="688249"/>
                    </a:moveTo>
                    <a:cubicBezTo>
                      <a:pt x="1464632" y="689479"/>
                      <a:pt x="1457692" y="690709"/>
                      <a:pt x="1450751" y="691851"/>
                    </a:cubicBezTo>
                    <a:cubicBezTo>
                      <a:pt x="1449697" y="692027"/>
                      <a:pt x="1448643" y="692027"/>
                      <a:pt x="1447501" y="692114"/>
                    </a:cubicBezTo>
                    <a:cubicBezTo>
                      <a:pt x="1448028" y="691148"/>
                      <a:pt x="1448203" y="689742"/>
                      <a:pt x="1449082" y="689303"/>
                    </a:cubicBezTo>
                    <a:cubicBezTo>
                      <a:pt x="1451630" y="688073"/>
                      <a:pt x="1454265" y="686755"/>
                      <a:pt x="1457077" y="686228"/>
                    </a:cubicBezTo>
                    <a:cubicBezTo>
                      <a:pt x="1460415" y="685613"/>
                      <a:pt x="1464896" y="686843"/>
                      <a:pt x="1467268" y="685262"/>
                    </a:cubicBezTo>
                    <a:cubicBezTo>
                      <a:pt x="1472451" y="681923"/>
                      <a:pt x="1477810" y="682011"/>
                      <a:pt x="1483609" y="681836"/>
                    </a:cubicBezTo>
                    <a:cubicBezTo>
                      <a:pt x="1484926" y="681836"/>
                      <a:pt x="1486244" y="680869"/>
                      <a:pt x="1487650" y="680342"/>
                    </a:cubicBezTo>
                    <a:cubicBezTo>
                      <a:pt x="1495381" y="677443"/>
                      <a:pt x="1500125" y="669097"/>
                      <a:pt x="1510404" y="670854"/>
                    </a:cubicBezTo>
                    <a:cubicBezTo>
                      <a:pt x="1515500" y="663210"/>
                      <a:pt x="1526481" y="666110"/>
                      <a:pt x="1533246" y="661453"/>
                    </a:cubicBezTo>
                    <a:cubicBezTo>
                      <a:pt x="1533773" y="661102"/>
                      <a:pt x="1535354" y="661717"/>
                      <a:pt x="1536409" y="661893"/>
                    </a:cubicBezTo>
                    <a:cubicBezTo>
                      <a:pt x="1535882" y="662596"/>
                      <a:pt x="1535618" y="663650"/>
                      <a:pt x="1534827" y="664001"/>
                    </a:cubicBezTo>
                    <a:cubicBezTo>
                      <a:pt x="1524812" y="668658"/>
                      <a:pt x="1514885" y="673577"/>
                      <a:pt x="1504518" y="677706"/>
                    </a:cubicBezTo>
                    <a:cubicBezTo>
                      <a:pt x="1494678" y="681748"/>
                      <a:pt x="1484223" y="684735"/>
                      <a:pt x="1471573" y="688249"/>
                    </a:cubicBezTo>
                    <a:moveTo>
                      <a:pt x="922926" y="576323"/>
                    </a:moveTo>
                    <a:cubicBezTo>
                      <a:pt x="918709" y="573775"/>
                      <a:pt x="918709" y="573775"/>
                      <a:pt x="921871" y="572194"/>
                    </a:cubicBezTo>
                    <a:cubicBezTo>
                      <a:pt x="929778" y="568153"/>
                      <a:pt x="938476" y="565166"/>
                      <a:pt x="942869" y="557083"/>
                    </a:cubicBezTo>
                    <a:cubicBezTo>
                      <a:pt x="945329" y="552427"/>
                      <a:pt x="951918" y="553218"/>
                      <a:pt x="956574" y="551548"/>
                    </a:cubicBezTo>
                    <a:cubicBezTo>
                      <a:pt x="957277" y="551285"/>
                      <a:pt x="959649" y="553130"/>
                      <a:pt x="959649" y="553218"/>
                    </a:cubicBezTo>
                    <a:cubicBezTo>
                      <a:pt x="955871" y="559543"/>
                      <a:pt x="953499" y="567538"/>
                      <a:pt x="947613" y="571667"/>
                    </a:cubicBezTo>
                    <a:cubicBezTo>
                      <a:pt x="942166" y="575357"/>
                      <a:pt x="932853" y="574917"/>
                      <a:pt x="922926" y="576323"/>
                    </a:cubicBezTo>
                    <a:moveTo>
                      <a:pt x="1003663" y="605315"/>
                    </a:moveTo>
                    <a:cubicBezTo>
                      <a:pt x="1004805" y="606281"/>
                      <a:pt x="1006035" y="607160"/>
                      <a:pt x="1006914" y="608214"/>
                    </a:cubicBezTo>
                    <a:cubicBezTo>
                      <a:pt x="1007968" y="609532"/>
                      <a:pt x="1008671" y="610937"/>
                      <a:pt x="1009549" y="612343"/>
                    </a:cubicBezTo>
                    <a:cubicBezTo>
                      <a:pt x="1007705" y="612168"/>
                      <a:pt x="1005860" y="611992"/>
                      <a:pt x="1004015" y="611816"/>
                    </a:cubicBezTo>
                    <a:cubicBezTo>
                      <a:pt x="992857" y="610937"/>
                      <a:pt x="984950" y="601361"/>
                      <a:pt x="972827" y="603031"/>
                    </a:cubicBezTo>
                    <a:cubicBezTo>
                      <a:pt x="971860" y="603119"/>
                      <a:pt x="969488" y="600922"/>
                      <a:pt x="969752" y="600395"/>
                    </a:cubicBezTo>
                    <a:cubicBezTo>
                      <a:pt x="970367" y="599077"/>
                      <a:pt x="972124" y="597057"/>
                      <a:pt x="973178" y="597144"/>
                    </a:cubicBezTo>
                    <a:cubicBezTo>
                      <a:pt x="983369" y="598111"/>
                      <a:pt x="995756" y="592664"/>
                      <a:pt x="1003663" y="605315"/>
                    </a:cubicBezTo>
                    <a:moveTo>
                      <a:pt x="1485893" y="350363"/>
                    </a:moveTo>
                    <a:cubicBezTo>
                      <a:pt x="1480534" y="349221"/>
                      <a:pt x="1478513" y="353175"/>
                      <a:pt x="1475262" y="355371"/>
                    </a:cubicBezTo>
                    <a:cubicBezTo>
                      <a:pt x="1474296" y="356074"/>
                      <a:pt x="1472627" y="355986"/>
                      <a:pt x="1471309" y="356249"/>
                    </a:cubicBezTo>
                    <a:cubicBezTo>
                      <a:pt x="1471309" y="355107"/>
                      <a:pt x="1470958" y="353789"/>
                      <a:pt x="1471485" y="352735"/>
                    </a:cubicBezTo>
                    <a:cubicBezTo>
                      <a:pt x="1473593" y="347991"/>
                      <a:pt x="1475438" y="343071"/>
                      <a:pt x="1478337" y="338679"/>
                    </a:cubicBezTo>
                    <a:cubicBezTo>
                      <a:pt x="1479304" y="337097"/>
                      <a:pt x="1483872" y="335428"/>
                      <a:pt x="1484926" y="336043"/>
                    </a:cubicBezTo>
                    <a:cubicBezTo>
                      <a:pt x="1488616" y="338503"/>
                      <a:pt x="1495557" y="336395"/>
                      <a:pt x="1496699" y="342193"/>
                    </a:cubicBezTo>
                    <a:cubicBezTo>
                      <a:pt x="1496962" y="343423"/>
                      <a:pt x="1496611" y="345180"/>
                      <a:pt x="1495732" y="345883"/>
                    </a:cubicBezTo>
                    <a:cubicBezTo>
                      <a:pt x="1493360" y="347640"/>
                      <a:pt x="1490725" y="348958"/>
                      <a:pt x="1485893" y="350363"/>
                    </a:cubicBezTo>
                    <a:moveTo>
                      <a:pt x="685369" y="570085"/>
                    </a:moveTo>
                    <a:cubicBezTo>
                      <a:pt x="681767" y="570788"/>
                      <a:pt x="678165" y="571491"/>
                      <a:pt x="674475" y="572106"/>
                    </a:cubicBezTo>
                    <a:cubicBezTo>
                      <a:pt x="673860" y="572194"/>
                      <a:pt x="673157" y="571579"/>
                      <a:pt x="672543" y="571316"/>
                    </a:cubicBezTo>
                    <a:cubicBezTo>
                      <a:pt x="673245" y="570613"/>
                      <a:pt x="673772" y="569646"/>
                      <a:pt x="674651" y="569207"/>
                    </a:cubicBezTo>
                    <a:cubicBezTo>
                      <a:pt x="675881" y="568592"/>
                      <a:pt x="677375" y="568241"/>
                      <a:pt x="678780" y="568065"/>
                    </a:cubicBezTo>
                    <a:cubicBezTo>
                      <a:pt x="688796" y="566659"/>
                      <a:pt x="698723" y="565166"/>
                      <a:pt x="708738" y="563936"/>
                    </a:cubicBezTo>
                    <a:cubicBezTo>
                      <a:pt x="716997" y="562881"/>
                      <a:pt x="725255" y="562091"/>
                      <a:pt x="733513" y="561212"/>
                    </a:cubicBezTo>
                    <a:cubicBezTo>
                      <a:pt x="735973" y="560949"/>
                      <a:pt x="738345" y="560685"/>
                      <a:pt x="740805" y="560422"/>
                    </a:cubicBezTo>
                    <a:cubicBezTo>
                      <a:pt x="738872" y="561564"/>
                      <a:pt x="736939" y="562794"/>
                      <a:pt x="734919" y="563848"/>
                    </a:cubicBezTo>
                    <a:cubicBezTo>
                      <a:pt x="733337" y="564726"/>
                      <a:pt x="731756" y="565517"/>
                      <a:pt x="730175" y="566220"/>
                    </a:cubicBezTo>
                    <a:cubicBezTo>
                      <a:pt x="724816" y="568416"/>
                      <a:pt x="719544" y="571491"/>
                      <a:pt x="713307" y="569471"/>
                    </a:cubicBezTo>
                    <a:cubicBezTo>
                      <a:pt x="704609" y="566659"/>
                      <a:pt x="696263" y="567626"/>
                      <a:pt x="685369" y="570085"/>
                    </a:cubicBezTo>
                    <a:moveTo>
                      <a:pt x="1493009" y="454031"/>
                    </a:moveTo>
                    <a:cubicBezTo>
                      <a:pt x="1505836" y="451834"/>
                      <a:pt x="1518662" y="449638"/>
                      <a:pt x="1531401" y="447442"/>
                    </a:cubicBezTo>
                    <a:cubicBezTo>
                      <a:pt x="1532455" y="447266"/>
                      <a:pt x="1533510" y="447178"/>
                      <a:pt x="1534564" y="447002"/>
                    </a:cubicBezTo>
                    <a:cubicBezTo>
                      <a:pt x="1533861" y="447969"/>
                      <a:pt x="1533334" y="449462"/>
                      <a:pt x="1532367" y="449726"/>
                    </a:cubicBezTo>
                    <a:cubicBezTo>
                      <a:pt x="1527448" y="451132"/>
                      <a:pt x="1522352" y="451834"/>
                      <a:pt x="1517520" y="453416"/>
                    </a:cubicBezTo>
                    <a:cubicBezTo>
                      <a:pt x="1500916" y="458687"/>
                      <a:pt x="1482642" y="459214"/>
                      <a:pt x="1466653" y="466330"/>
                    </a:cubicBezTo>
                    <a:cubicBezTo>
                      <a:pt x="1465950" y="466682"/>
                      <a:pt x="1464632" y="465803"/>
                      <a:pt x="1463578" y="465539"/>
                    </a:cubicBezTo>
                    <a:cubicBezTo>
                      <a:pt x="1464017" y="464398"/>
                      <a:pt x="1464193" y="462640"/>
                      <a:pt x="1464984" y="462377"/>
                    </a:cubicBezTo>
                    <a:cubicBezTo>
                      <a:pt x="1469376" y="460795"/>
                      <a:pt x="1473945" y="459566"/>
                      <a:pt x="1478425" y="458072"/>
                    </a:cubicBezTo>
                    <a:cubicBezTo>
                      <a:pt x="1482466" y="456842"/>
                      <a:pt x="1486508" y="455349"/>
                      <a:pt x="1493009" y="454031"/>
                    </a:cubicBezTo>
                    <a:moveTo>
                      <a:pt x="922926" y="267429"/>
                    </a:moveTo>
                    <a:cubicBezTo>
                      <a:pt x="922574" y="272613"/>
                      <a:pt x="917127" y="278411"/>
                      <a:pt x="912998" y="277269"/>
                    </a:cubicBezTo>
                    <a:cubicBezTo>
                      <a:pt x="905443" y="275073"/>
                      <a:pt x="898151" y="272173"/>
                      <a:pt x="890771" y="269538"/>
                    </a:cubicBezTo>
                    <a:cubicBezTo>
                      <a:pt x="890068" y="269274"/>
                      <a:pt x="889453" y="269011"/>
                      <a:pt x="888751" y="268835"/>
                    </a:cubicBezTo>
                    <a:cubicBezTo>
                      <a:pt x="889453" y="268396"/>
                      <a:pt x="890156" y="267693"/>
                      <a:pt x="890947" y="267517"/>
                    </a:cubicBezTo>
                    <a:cubicBezTo>
                      <a:pt x="901226" y="265936"/>
                      <a:pt x="911241" y="260137"/>
                      <a:pt x="922926" y="267429"/>
                    </a:cubicBezTo>
                    <a:moveTo>
                      <a:pt x="897975" y="527564"/>
                    </a:moveTo>
                    <a:cubicBezTo>
                      <a:pt x="903598" y="522205"/>
                      <a:pt x="913613" y="521942"/>
                      <a:pt x="917742" y="514738"/>
                    </a:cubicBezTo>
                    <a:cubicBezTo>
                      <a:pt x="918182" y="514035"/>
                      <a:pt x="921257" y="514386"/>
                      <a:pt x="923101" y="514298"/>
                    </a:cubicBezTo>
                    <a:cubicBezTo>
                      <a:pt x="922662" y="515968"/>
                      <a:pt x="922838" y="518164"/>
                      <a:pt x="921608" y="519218"/>
                    </a:cubicBezTo>
                    <a:cubicBezTo>
                      <a:pt x="910802" y="528267"/>
                      <a:pt x="898415" y="535471"/>
                      <a:pt x="884885" y="541094"/>
                    </a:cubicBezTo>
                    <a:cubicBezTo>
                      <a:pt x="883831" y="541533"/>
                      <a:pt x="882689" y="541972"/>
                      <a:pt x="881547" y="542324"/>
                    </a:cubicBezTo>
                    <a:cubicBezTo>
                      <a:pt x="881898" y="541182"/>
                      <a:pt x="881898" y="539600"/>
                      <a:pt x="882777" y="538897"/>
                    </a:cubicBezTo>
                    <a:cubicBezTo>
                      <a:pt x="887345" y="535295"/>
                      <a:pt x="892089" y="532045"/>
                      <a:pt x="897975" y="527564"/>
                    </a:cubicBezTo>
                    <a:moveTo>
                      <a:pt x="533382" y="194950"/>
                    </a:moveTo>
                    <a:cubicBezTo>
                      <a:pt x="535579" y="196795"/>
                      <a:pt x="538829" y="199167"/>
                      <a:pt x="533821" y="200573"/>
                    </a:cubicBezTo>
                    <a:cubicBezTo>
                      <a:pt x="528199" y="202154"/>
                      <a:pt x="522137" y="202769"/>
                      <a:pt x="516251" y="203120"/>
                    </a:cubicBezTo>
                    <a:cubicBezTo>
                      <a:pt x="511419" y="203472"/>
                      <a:pt x="505620" y="197761"/>
                      <a:pt x="506323" y="193808"/>
                    </a:cubicBezTo>
                    <a:cubicBezTo>
                      <a:pt x="506499" y="192754"/>
                      <a:pt x="508607" y="190909"/>
                      <a:pt x="509486" y="190997"/>
                    </a:cubicBezTo>
                    <a:cubicBezTo>
                      <a:pt x="516690" y="192139"/>
                      <a:pt x="523894" y="193544"/>
                      <a:pt x="533382" y="194950"/>
                    </a:cubicBezTo>
                    <a:moveTo>
                      <a:pt x="324378" y="304767"/>
                    </a:moveTo>
                    <a:cubicBezTo>
                      <a:pt x="321040" y="308369"/>
                      <a:pt x="317789" y="311971"/>
                      <a:pt x="314450" y="315485"/>
                    </a:cubicBezTo>
                    <a:cubicBezTo>
                      <a:pt x="310585" y="319614"/>
                      <a:pt x="308476" y="327346"/>
                      <a:pt x="299428" y="321372"/>
                    </a:cubicBezTo>
                    <a:cubicBezTo>
                      <a:pt x="299164" y="321196"/>
                      <a:pt x="298198" y="321899"/>
                      <a:pt x="297495" y="322074"/>
                    </a:cubicBezTo>
                    <a:cubicBezTo>
                      <a:pt x="295913" y="322338"/>
                      <a:pt x="294244" y="322426"/>
                      <a:pt x="292663" y="322601"/>
                    </a:cubicBezTo>
                    <a:cubicBezTo>
                      <a:pt x="293629" y="320932"/>
                      <a:pt x="294068" y="318648"/>
                      <a:pt x="295562" y="317769"/>
                    </a:cubicBezTo>
                    <a:cubicBezTo>
                      <a:pt x="301272" y="314343"/>
                      <a:pt x="307510" y="311532"/>
                      <a:pt x="313308" y="308193"/>
                    </a:cubicBezTo>
                    <a:cubicBezTo>
                      <a:pt x="317086" y="306085"/>
                      <a:pt x="320425" y="303449"/>
                      <a:pt x="324027" y="300989"/>
                    </a:cubicBezTo>
                    <a:cubicBezTo>
                      <a:pt x="324466" y="301956"/>
                      <a:pt x="324993" y="302834"/>
                      <a:pt x="324378" y="304767"/>
                    </a:cubicBezTo>
                    <a:moveTo>
                      <a:pt x="1255452" y="520360"/>
                    </a:moveTo>
                    <a:cubicBezTo>
                      <a:pt x="1261339" y="519394"/>
                      <a:pt x="1267225" y="518691"/>
                      <a:pt x="1273023" y="517373"/>
                    </a:cubicBezTo>
                    <a:cubicBezTo>
                      <a:pt x="1279788" y="515880"/>
                      <a:pt x="1286377" y="513771"/>
                      <a:pt x="1293054" y="512190"/>
                    </a:cubicBezTo>
                    <a:cubicBezTo>
                      <a:pt x="1294108" y="511926"/>
                      <a:pt x="1295514" y="512893"/>
                      <a:pt x="1296744" y="513332"/>
                    </a:cubicBezTo>
                    <a:cubicBezTo>
                      <a:pt x="1295865" y="514035"/>
                      <a:pt x="1295162" y="515001"/>
                      <a:pt x="1294196" y="515528"/>
                    </a:cubicBezTo>
                    <a:cubicBezTo>
                      <a:pt x="1281281" y="522293"/>
                      <a:pt x="1267664" y="526686"/>
                      <a:pt x="1252202" y="524577"/>
                    </a:cubicBezTo>
                    <a:cubicBezTo>
                      <a:pt x="1251323" y="524489"/>
                      <a:pt x="1250445" y="523787"/>
                      <a:pt x="1249654" y="523435"/>
                    </a:cubicBezTo>
                    <a:cubicBezTo>
                      <a:pt x="1250884" y="522293"/>
                      <a:pt x="1251938" y="521327"/>
                      <a:pt x="1255452" y="520360"/>
                    </a:cubicBezTo>
                    <a:moveTo>
                      <a:pt x="723410" y="286142"/>
                    </a:moveTo>
                    <a:cubicBezTo>
                      <a:pt x="730965" y="285527"/>
                      <a:pt x="738433" y="286845"/>
                      <a:pt x="746164" y="284385"/>
                    </a:cubicBezTo>
                    <a:cubicBezTo>
                      <a:pt x="753104" y="282189"/>
                      <a:pt x="761099" y="282628"/>
                      <a:pt x="768742" y="282101"/>
                    </a:cubicBezTo>
                    <a:cubicBezTo>
                      <a:pt x="769797" y="282013"/>
                      <a:pt x="770939" y="283243"/>
                      <a:pt x="772081" y="283770"/>
                    </a:cubicBezTo>
                    <a:cubicBezTo>
                      <a:pt x="771202" y="284561"/>
                      <a:pt x="770324" y="285966"/>
                      <a:pt x="769357" y="286054"/>
                    </a:cubicBezTo>
                    <a:cubicBezTo>
                      <a:pt x="759869" y="286933"/>
                      <a:pt x="750293" y="287548"/>
                      <a:pt x="740805" y="288251"/>
                    </a:cubicBezTo>
                    <a:cubicBezTo>
                      <a:pt x="738872" y="288426"/>
                      <a:pt x="736939" y="288251"/>
                      <a:pt x="735007" y="288514"/>
                    </a:cubicBezTo>
                    <a:cubicBezTo>
                      <a:pt x="726133" y="289744"/>
                      <a:pt x="717348" y="291150"/>
                      <a:pt x="708475" y="292292"/>
                    </a:cubicBezTo>
                    <a:cubicBezTo>
                      <a:pt x="706893" y="292468"/>
                      <a:pt x="705048" y="291589"/>
                      <a:pt x="703379" y="291238"/>
                    </a:cubicBezTo>
                    <a:cubicBezTo>
                      <a:pt x="705312" y="290271"/>
                      <a:pt x="707069" y="288778"/>
                      <a:pt x="709090" y="288338"/>
                    </a:cubicBezTo>
                    <a:cubicBezTo>
                      <a:pt x="712955" y="287372"/>
                      <a:pt x="717699" y="289920"/>
                      <a:pt x="723410" y="286142"/>
                    </a:cubicBezTo>
                    <a:moveTo>
                      <a:pt x="1412447" y="258907"/>
                    </a:moveTo>
                    <a:cubicBezTo>
                      <a:pt x="1412447" y="258907"/>
                      <a:pt x="1405067" y="258907"/>
                      <a:pt x="1401553" y="258907"/>
                    </a:cubicBezTo>
                    <a:cubicBezTo>
                      <a:pt x="1395228" y="258907"/>
                      <a:pt x="1388902" y="259171"/>
                      <a:pt x="1382577" y="258732"/>
                    </a:cubicBezTo>
                    <a:cubicBezTo>
                      <a:pt x="1380205" y="258556"/>
                      <a:pt x="1377920" y="256887"/>
                      <a:pt x="1375636" y="255920"/>
                    </a:cubicBezTo>
                    <a:cubicBezTo>
                      <a:pt x="1377657" y="255481"/>
                      <a:pt x="1379678" y="254866"/>
                      <a:pt x="1381786" y="254778"/>
                    </a:cubicBezTo>
                    <a:cubicBezTo>
                      <a:pt x="1385740" y="254603"/>
                      <a:pt x="1389693" y="254603"/>
                      <a:pt x="1393646" y="254778"/>
                    </a:cubicBezTo>
                    <a:cubicBezTo>
                      <a:pt x="1406385" y="255393"/>
                      <a:pt x="1419124" y="256096"/>
                      <a:pt x="1431863" y="256887"/>
                    </a:cubicBezTo>
                    <a:cubicBezTo>
                      <a:pt x="1432829" y="256975"/>
                      <a:pt x="1433796" y="257590"/>
                      <a:pt x="1434762" y="257941"/>
                    </a:cubicBezTo>
                    <a:cubicBezTo>
                      <a:pt x="1433708" y="258292"/>
                      <a:pt x="1432478" y="258380"/>
                      <a:pt x="1431687" y="258995"/>
                    </a:cubicBezTo>
                    <a:cubicBezTo>
                      <a:pt x="1428788" y="261016"/>
                      <a:pt x="1426240" y="262070"/>
                      <a:pt x="1422462" y="259874"/>
                    </a:cubicBezTo>
                    <a:cubicBezTo>
                      <a:pt x="1420530" y="258732"/>
                      <a:pt x="1417279" y="259259"/>
                      <a:pt x="1412271" y="258995"/>
                    </a:cubicBezTo>
                    <a:moveTo>
                      <a:pt x="1186575" y="522381"/>
                    </a:moveTo>
                    <a:cubicBezTo>
                      <a:pt x="1185433" y="521415"/>
                      <a:pt x="1184379" y="520448"/>
                      <a:pt x="1183237" y="519482"/>
                    </a:cubicBezTo>
                    <a:cubicBezTo>
                      <a:pt x="1184027" y="519043"/>
                      <a:pt x="1184818" y="518428"/>
                      <a:pt x="1185696" y="518252"/>
                    </a:cubicBezTo>
                    <a:cubicBezTo>
                      <a:pt x="1187893" y="517812"/>
                      <a:pt x="1190177" y="517725"/>
                      <a:pt x="1192285" y="517285"/>
                    </a:cubicBezTo>
                    <a:cubicBezTo>
                      <a:pt x="1197293" y="516231"/>
                      <a:pt x="1202125" y="514650"/>
                      <a:pt x="1207221" y="514123"/>
                    </a:cubicBezTo>
                    <a:cubicBezTo>
                      <a:pt x="1214952" y="513332"/>
                      <a:pt x="1213634" y="521590"/>
                      <a:pt x="1218817" y="523611"/>
                    </a:cubicBezTo>
                    <a:cubicBezTo>
                      <a:pt x="1219608" y="523962"/>
                      <a:pt x="1220047" y="525017"/>
                      <a:pt x="1220662" y="525719"/>
                    </a:cubicBezTo>
                    <a:cubicBezTo>
                      <a:pt x="1219257" y="525983"/>
                      <a:pt x="1217236" y="526861"/>
                      <a:pt x="1216357" y="526334"/>
                    </a:cubicBezTo>
                    <a:cubicBezTo>
                      <a:pt x="1207923" y="521151"/>
                      <a:pt x="1198347" y="522557"/>
                      <a:pt x="1186575" y="522381"/>
                    </a:cubicBezTo>
                    <a:moveTo>
                      <a:pt x="355215" y="327609"/>
                    </a:moveTo>
                    <a:cubicBezTo>
                      <a:pt x="359520" y="325237"/>
                      <a:pt x="363737" y="322514"/>
                      <a:pt x="368305" y="320493"/>
                    </a:cubicBezTo>
                    <a:cubicBezTo>
                      <a:pt x="370501" y="319527"/>
                      <a:pt x="373400" y="319614"/>
                      <a:pt x="375948" y="319351"/>
                    </a:cubicBezTo>
                    <a:cubicBezTo>
                      <a:pt x="376475" y="319263"/>
                      <a:pt x="377617" y="319966"/>
                      <a:pt x="377705" y="320317"/>
                    </a:cubicBezTo>
                    <a:cubicBezTo>
                      <a:pt x="377705" y="321196"/>
                      <a:pt x="377354" y="322953"/>
                      <a:pt x="376915" y="322953"/>
                    </a:cubicBezTo>
                    <a:cubicBezTo>
                      <a:pt x="371468" y="323568"/>
                      <a:pt x="371204" y="326906"/>
                      <a:pt x="370062" y="330684"/>
                    </a:cubicBezTo>
                    <a:cubicBezTo>
                      <a:pt x="369447" y="332793"/>
                      <a:pt x="365054" y="334198"/>
                      <a:pt x="362155" y="335692"/>
                    </a:cubicBezTo>
                    <a:cubicBezTo>
                      <a:pt x="361452" y="336043"/>
                      <a:pt x="360134" y="335252"/>
                      <a:pt x="359080" y="334989"/>
                    </a:cubicBezTo>
                    <a:cubicBezTo>
                      <a:pt x="359871" y="334550"/>
                      <a:pt x="360662" y="334198"/>
                      <a:pt x="361277" y="333671"/>
                    </a:cubicBezTo>
                    <a:cubicBezTo>
                      <a:pt x="362594" y="332441"/>
                      <a:pt x="363824" y="331211"/>
                      <a:pt x="365142" y="329981"/>
                    </a:cubicBezTo>
                    <a:cubicBezTo>
                      <a:pt x="363034" y="330157"/>
                      <a:pt x="360837" y="330245"/>
                      <a:pt x="358817" y="330596"/>
                    </a:cubicBezTo>
                    <a:cubicBezTo>
                      <a:pt x="357411" y="330860"/>
                      <a:pt x="356181" y="331738"/>
                      <a:pt x="354775" y="331914"/>
                    </a:cubicBezTo>
                    <a:cubicBezTo>
                      <a:pt x="351613" y="332441"/>
                      <a:pt x="348450" y="332793"/>
                      <a:pt x="345199" y="333232"/>
                    </a:cubicBezTo>
                    <a:cubicBezTo>
                      <a:pt x="347835" y="331475"/>
                      <a:pt x="350295" y="329542"/>
                      <a:pt x="355215" y="327609"/>
                    </a:cubicBezTo>
                    <a:moveTo>
                      <a:pt x="618864" y="228071"/>
                    </a:moveTo>
                    <a:cubicBezTo>
                      <a:pt x="611308" y="229301"/>
                      <a:pt x="603577" y="230004"/>
                      <a:pt x="597076" y="234221"/>
                    </a:cubicBezTo>
                    <a:cubicBezTo>
                      <a:pt x="595671" y="235187"/>
                      <a:pt x="593913" y="236065"/>
                      <a:pt x="592156" y="236241"/>
                    </a:cubicBezTo>
                    <a:cubicBezTo>
                      <a:pt x="590399" y="236417"/>
                      <a:pt x="588554" y="235714"/>
                      <a:pt x="586797" y="235363"/>
                    </a:cubicBezTo>
                    <a:cubicBezTo>
                      <a:pt x="588115" y="234923"/>
                      <a:pt x="589521" y="234484"/>
                      <a:pt x="590751" y="233869"/>
                    </a:cubicBezTo>
                    <a:cubicBezTo>
                      <a:pt x="594616" y="232024"/>
                      <a:pt x="598745" y="230443"/>
                      <a:pt x="601996" y="227983"/>
                    </a:cubicBezTo>
                    <a:cubicBezTo>
                      <a:pt x="606389" y="224732"/>
                      <a:pt x="609903" y="221745"/>
                      <a:pt x="616580" y="221042"/>
                    </a:cubicBezTo>
                    <a:cubicBezTo>
                      <a:pt x="620533" y="220603"/>
                      <a:pt x="623872" y="218934"/>
                      <a:pt x="626068" y="222360"/>
                    </a:cubicBezTo>
                    <a:cubicBezTo>
                      <a:pt x="626683" y="223239"/>
                      <a:pt x="622993" y="226138"/>
                      <a:pt x="618864" y="228071"/>
                    </a:cubicBezTo>
                    <a:moveTo>
                      <a:pt x="635556" y="319263"/>
                    </a:moveTo>
                    <a:cubicBezTo>
                      <a:pt x="628967" y="320229"/>
                      <a:pt x="622378" y="321108"/>
                      <a:pt x="615701" y="322074"/>
                    </a:cubicBezTo>
                    <a:cubicBezTo>
                      <a:pt x="614120" y="322338"/>
                      <a:pt x="612451" y="322426"/>
                      <a:pt x="610869" y="322689"/>
                    </a:cubicBezTo>
                    <a:cubicBezTo>
                      <a:pt x="612099" y="321547"/>
                      <a:pt x="613153" y="319966"/>
                      <a:pt x="614647" y="319439"/>
                    </a:cubicBezTo>
                    <a:cubicBezTo>
                      <a:pt x="617634" y="318297"/>
                      <a:pt x="620972" y="317945"/>
                      <a:pt x="624047" y="316891"/>
                    </a:cubicBezTo>
                    <a:cubicBezTo>
                      <a:pt x="632130" y="314167"/>
                      <a:pt x="640124" y="311180"/>
                      <a:pt x="648207" y="308369"/>
                    </a:cubicBezTo>
                    <a:cubicBezTo>
                      <a:pt x="649701" y="307842"/>
                      <a:pt x="651458" y="307842"/>
                      <a:pt x="653039" y="307578"/>
                    </a:cubicBezTo>
                    <a:cubicBezTo>
                      <a:pt x="652160" y="309248"/>
                      <a:pt x="651897" y="311620"/>
                      <a:pt x="650403" y="312410"/>
                    </a:cubicBezTo>
                    <a:cubicBezTo>
                      <a:pt x="646011" y="314695"/>
                      <a:pt x="641267" y="316364"/>
                      <a:pt x="635556" y="319263"/>
                    </a:cubicBezTo>
                    <a:moveTo>
                      <a:pt x="1051192" y="603206"/>
                    </a:moveTo>
                    <a:cubicBezTo>
                      <a:pt x="1052071" y="603909"/>
                      <a:pt x="1052774" y="605051"/>
                      <a:pt x="1053740" y="605227"/>
                    </a:cubicBezTo>
                    <a:cubicBezTo>
                      <a:pt x="1066215" y="607336"/>
                      <a:pt x="1076055" y="614627"/>
                      <a:pt x="1087652" y="618581"/>
                    </a:cubicBezTo>
                    <a:cubicBezTo>
                      <a:pt x="1088618" y="618932"/>
                      <a:pt x="1089057" y="620426"/>
                      <a:pt x="1089672" y="621392"/>
                    </a:cubicBezTo>
                    <a:cubicBezTo>
                      <a:pt x="1088618" y="621480"/>
                      <a:pt x="1087388" y="621831"/>
                      <a:pt x="1086510" y="621568"/>
                    </a:cubicBezTo>
                    <a:cubicBezTo>
                      <a:pt x="1080360" y="619635"/>
                      <a:pt x="1073771" y="618229"/>
                      <a:pt x="1068148" y="615506"/>
                    </a:cubicBezTo>
                    <a:cubicBezTo>
                      <a:pt x="1061647" y="612431"/>
                      <a:pt x="1053125" y="611553"/>
                      <a:pt x="1051192" y="603206"/>
                    </a:cubicBezTo>
                    <a:moveTo>
                      <a:pt x="1319586" y="199079"/>
                    </a:moveTo>
                    <a:cubicBezTo>
                      <a:pt x="1322133" y="204790"/>
                      <a:pt x="1317126" y="206547"/>
                      <a:pt x="1313436" y="204965"/>
                    </a:cubicBezTo>
                    <a:cubicBezTo>
                      <a:pt x="1306935" y="202242"/>
                      <a:pt x="1300521" y="203735"/>
                      <a:pt x="1294108" y="203208"/>
                    </a:cubicBezTo>
                    <a:cubicBezTo>
                      <a:pt x="1292527" y="203032"/>
                      <a:pt x="1290857" y="203384"/>
                      <a:pt x="1289364" y="203120"/>
                    </a:cubicBezTo>
                    <a:cubicBezTo>
                      <a:pt x="1288573" y="202945"/>
                      <a:pt x="1287958" y="201802"/>
                      <a:pt x="1287607" y="201012"/>
                    </a:cubicBezTo>
                    <a:cubicBezTo>
                      <a:pt x="1287431" y="200573"/>
                      <a:pt x="1288222" y="199343"/>
                      <a:pt x="1288398" y="199343"/>
                    </a:cubicBezTo>
                    <a:cubicBezTo>
                      <a:pt x="1295426" y="200221"/>
                      <a:pt x="1301839" y="193984"/>
                      <a:pt x="1309307" y="198200"/>
                    </a:cubicBezTo>
                    <a:cubicBezTo>
                      <a:pt x="1311327" y="199343"/>
                      <a:pt x="1314578" y="198816"/>
                      <a:pt x="1319586" y="199079"/>
                    </a:cubicBezTo>
                    <a:moveTo>
                      <a:pt x="880141" y="404305"/>
                    </a:moveTo>
                    <a:cubicBezTo>
                      <a:pt x="884094" y="403603"/>
                      <a:pt x="888048" y="402812"/>
                      <a:pt x="892001" y="402373"/>
                    </a:cubicBezTo>
                    <a:cubicBezTo>
                      <a:pt x="893143" y="402285"/>
                      <a:pt x="894549" y="403163"/>
                      <a:pt x="895428" y="403954"/>
                    </a:cubicBezTo>
                    <a:cubicBezTo>
                      <a:pt x="895691" y="404218"/>
                      <a:pt x="894988" y="405887"/>
                      <a:pt x="894285" y="406414"/>
                    </a:cubicBezTo>
                    <a:cubicBezTo>
                      <a:pt x="889981" y="409577"/>
                      <a:pt x="885588" y="412652"/>
                      <a:pt x="881283" y="415814"/>
                    </a:cubicBezTo>
                    <a:cubicBezTo>
                      <a:pt x="880844" y="416166"/>
                      <a:pt x="879790" y="416517"/>
                      <a:pt x="879702" y="416341"/>
                    </a:cubicBezTo>
                    <a:cubicBezTo>
                      <a:pt x="877769" y="413969"/>
                      <a:pt x="875397" y="411773"/>
                      <a:pt x="874430" y="409137"/>
                    </a:cubicBezTo>
                    <a:cubicBezTo>
                      <a:pt x="874079" y="407820"/>
                      <a:pt x="876627" y="405887"/>
                      <a:pt x="880141" y="404305"/>
                    </a:cubicBezTo>
                    <a:moveTo>
                      <a:pt x="1457340" y="377334"/>
                    </a:moveTo>
                    <a:cubicBezTo>
                      <a:pt x="1459800" y="376631"/>
                      <a:pt x="1462172" y="375929"/>
                      <a:pt x="1464632" y="375314"/>
                    </a:cubicBezTo>
                    <a:cubicBezTo>
                      <a:pt x="1467444" y="374611"/>
                      <a:pt x="1470255" y="373469"/>
                      <a:pt x="1473066" y="373381"/>
                    </a:cubicBezTo>
                    <a:cubicBezTo>
                      <a:pt x="1475350" y="373293"/>
                      <a:pt x="1477634" y="374523"/>
                      <a:pt x="1479919" y="375138"/>
                    </a:cubicBezTo>
                    <a:cubicBezTo>
                      <a:pt x="1477722" y="376631"/>
                      <a:pt x="1475790" y="378564"/>
                      <a:pt x="1473330" y="379355"/>
                    </a:cubicBezTo>
                    <a:cubicBezTo>
                      <a:pt x="1468234" y="381024"/>
                      <a:pt x="1462875" y="382430"/>
                      <a:pt x="1457516" y="383308"/>
                    </a:cubicBezTo>
                    <a:cubicBezTo>
                      <a:pt x="1454880" y="383748"/>
                      <a:pt x="1451893" y="382693"/>
                      <a:pt x="1448994" y="382254"/>
                    </a:cubicBezTo>
                    <a:cubicBezTo>
                      <a:pt x="1451015" y="380585"/>
                      <a:pt x="1453035" y="378916"/>
                      <a:pt x="1457340" y="377334"/>
                    </a:cubicBezTo>
                    <a:moveTo>
                      <a:pt x="895603" y="370042"/>
                    </a:moveTo>
                    <a:cubicBezTo>
                      <a:pt x="898766" y="367495"/>
                      <a:pt x="901753" y="364771"/>
                      <a:pt x="905179" y="362487"/>
                    </a:cubicBezTo>
                    <a:cubicBezTo>
                      <a:pt x="906673" y="361433"/>
                      <a:pt x="908957" y="361257"/>
                      <a:pt x="910978" y="360906"/>
                    </a:cubicBezTo>
                    <a:cubicBezTo>
                      <a:pt x="911153" y="360906"/>
                      <a:pt x="912471" y="362838"/>
                      <a:pt x="912120" y="363366"/>
                    </a:cubicBezTo>
                    <a:cubicBezTo>
                      <a:pt x="909133" y="367758"/>
                      <a:pt x="906321" y="372415"/>
                      <a:pt x="902456" y="376192"/>
                    </a:cubicBezTo>
                    <a:cubicBezTo>
                      <a:pt x="901050" y="377598"/>
                      <a:pt x="896482" y="377598"/>
                      <a:pt x="894022" y="376807"/>
                    </a:cubicBezTo>
                    <a:cubicBezTo>
                      <a:pt x="889102" y="375138"/>
                      <a:pt x="892177" y="372942"/>
                      <a:pt x="895603" y="370042"/>
                    </a:cubicBezTo>
                    <a:moveTo>
                      <a:pt x="403973" y="407380"/>
                    </a:moveTo>
                    <a:cubicBezTo>
                      <a:pt x="400459" y="410455"/>
                      <a:pt x="396506" y="409137"/>
                      <a:pt x="392377" y="408522"/>
                    </a:cubicBezTo>
                    <a:cubicBezTo>
                      <a:pt x="389038" y="407995"/>
                      <a:pt x="384558" y="409401"/>
                      <a:pt x="383504" y="405711"/>
                    </a:cubicBezTo>
                    <a:cubicBezTo>
                      <a:pt x="383152" y="404657"/>
                      <a:pt x="387808" y="402460"/>
                      <a:pt x="390180" y="400791"/>
                    </a:cubicBezTo>
                    <a:cubicBezTo>
                      <a:pt x="390708" y="400440"/>
                      <a:pt x="391674" y="400528"/>
                      <a:pt x="392201" y="400088"/>
                    </a:cubicBezTo>
                    <a:cubicBezTo>
                      <a:pt x="397121" y="396750"/>
                      <a:pt x="400372" y="397453"/>
                      <a:pt x="401689" y="403076"/>
                    </a:cubicBezTo>
                    <a:cubicBezTo>
                      <a:pt x="401865" y="403954"/>
                      <a:pt x="403183" y="404569"/>
                      <a:pt x="403973" y="407380"/>
                    </a:cubicBezTo>
                    <a:moveTo>
                      <a:pt x="340982" y="205317"/>
                    </a:moveTo>
                    <a:cubicBezTo>
                      <a:pt x="346605" y="203911"/>
                      <a:pt x="352140" y="202505"/>
                      <a:pt x="357850" y="201275"/>
                    </a:cubicBezTo>
                    <a:cubicBezTo>
                      <a:pt x="358729" y="201100"/>
                      <a:pt x="359959" y="201802"/>
                      <a:pt x="360925" y="202066"/>
                    </a:cubicBezTo>
                    <a:cubicBezTo>
                      <a:pt x="360222" y="202769"/>
                      <a:pt x="359695" y="203647"/>
                      <a:pt x="358905" y="204175"/>
                    </a:cubicBezTo>
                    <a:cubicBezTo>
                      <a:pt x="356181" y="206019"/>
                      <a:pt x="327365" y="211994"/>
                      <a:pt x="323675" y="211554"/>
                    </a:cubicBezTo>
                    <a:cubicBezTo>
                      <a:pt x="323324" y="211466"/>
                      <a:pt x="322797" y="211642"/>
                      <a:pt x="322533" y="211554"/>
                    </a:cubicBezTo>
                    <a:cubicBezTo>
                      <a:pt x="321918" y="211291"/>
                      <a:pt x="320864" y="210764"/>
                      <a:pt x="320864" y="210412"/>
                    </a:cubicBezTo>
                    <a:cubicBezTo>
                      <a:pt x="320864" y="209534"/>
                      <a:pt x="321040" y="208128"/>
                      <a:pt x="321742" y="207777"/>
                    </a:cubicBezTo>
                    <a:cubicBezTo>
                      <a:pt x="323412" y="206898"/>
                      <a:pt x="326662" y="205580"/>
                      <a:pt x="327189" y="206107"/>
                    </a:cubicBezTo>
                    <a:cubicBezTo>
                      <a:pt x="331582" y="210412"/>
                      <a:pt x="334833" y="204790"/>
                      <a:pt x="340982" y="205317"/>
                    </a:cubicBezTo>
                    <a:moveTo>
                      <a:pt x="920554" y="628069"/>
                    </a:moveTo>
                    <a:cubicBezTo>
                      <a:pt x="916952" y="626663"/>
                      <a:pt x="913350" y="625170"/>
                      <a:pt x="909660" y="623940"/>
                    </a:cubicBezTo>
                    <a:cubicBezTo>
                      <a:pt x="906146" y="622798"/>
                      <a:pt x="907200" y="621304"/>
                      <a:pt x="908781" y="619635"/>
                    </a:cubicBezTo>
                    <a:cubicBezTo>
                      <a:pt x="912295" y="615945"/>
                      <a:pt x="915546" y="614012"/>
                      <a:pt x="921169" y="617526"/>
                    </a:cubicBezTo>
                    <a:cubicBezTo>
                      <a:pt x="926791" y="621041"/>
                      <a:pt x="924419" y="623852"/>
                      <a:pt x="920554" y="628069"/>
                    </a:cubicBezTo>
                    <a:moveTo>
                      <a:pt x="374279" y="174216"/>
                    </a:moveTo>
                    <a:cubicBezTo>
                      <a:pt x="366372" y="175710"/>
                      <a:pt x="357499" y="174216"/>
                      <a:pt x="350910" y="180015"/>
                    </a:cubicBezTo>
                    <a:cubicBezTo>
                      <a:pt x="350295" y="180542"/>
                      <a:pt x="348626" y="180630"/>
                      <a:pt x="347659" y="180366"/>
                    </a:cubicBezTo>
                    <a:cubicBezTo>
                      <a:pt x="346517" y="180015"/>
                      <a:pt x="345639" y="179048"/>
                      <a:pt x="344584" y="178346"/>
                    </a:cubicBezTo>
                    <a:cubicBezTo>
                      <a:pt x="345199" y="177643"/>
                      <a:pt x="345727" y="176588"/>
                      <a:pt x="346517" y="176413"/>
                    </a:cubicBezTo>
                    <a:cubicBezTo>
                      <a:pt x="355830" y="173601"/>
                      <a:pt x="365142" y="170702"/>
                      <a:pt x="374630" y="168242"/>
                    </a:cubicBezTo>
                    <a:cubicBezTo>
                      <a:pt x="376124" y="167803"/>
                      <a:pt x="378320" y="169385"/>
                      <a:pt x="380165" y="169999"/>
                    </a:cubicBezTo>
                    <a:cubicBezTo>
                      <a:pt x="378584" y="170966"/>
                      <a:pt x="377002" y="172108"/>
                      <a:pt x="374279" y="174216"/>
                    </a:cubicBezTo>
                    <a:moveTo>
                      <a:pt x="1357626" y="203208"/>
                    </a:moveTo>
                    <a:cubicBezTo>
                      <a:pt x="1354815" y="200836"/>
                      <a:pt x="1352092" y="198552"/>
                      <a:pt x="1349280" y="196180"/>
                    </a:cubicBezTo>
                    <a:cubicBezTo>
                      <a:pt x="1352619" y="196443"/>
                      <a:pt x="1355957" y="196443"/>
                      <a:pt x="1359208" y="197058"/>
                    </a:cubicBezTo>
                    <a:cubicBezTo>
                      <a:pt x="1361228" y="197410"/>
                      <a:pt x="1363600" y="198200"/>
                      <a:pt x="1365006" y="199430"/>
                    </a:cubicBezTo>
                    <a:cubicBezTo>
                      <a:pt x="1367202" y="201451"/>
                      <a:pt x="1370541" y="205932"/>
                      <a:pt x="1370189" y="206195"/>
                    </a:cubicBezTo>
                    <a:cubicBezTo>
                      <a:pt x="1365709" y="209621"/>
                      <a:pt x="1365182" y="203999"/>
                      <a:pt x="1362282" y="203208"/>
                    </a:cubicBezTo>
                    <a:cubicBezTo>
                      <a:pt x="1361580" y="203032"/>
                      <a:pt x="1360789" y="203208"/>
                      <a:pt x="1357626" y="203208"/>
                    </a:cubicBezTo>
                    <a:moveTo>
                      <a:pt x="813636" y="252933"/>
                    </a:moveTo>
                    <a:cubicBezTo>
                      <a:pt x="818292" y="252933"/>
                      <a:pt x="823036" y="252758"/>
                      <a:pt x="827692" y="253021"/>
                    </a:cubicBezTo>
                    <a:cubicBezTo>
                      <a:pt x="828922" y="253109"/>
                      <a:pt x="829976" y="254778"/>
                      <a:pt x="831031" y="255657"/>
                    </a:cubicBezTo>
                    <a:cubicBezTo>
                      <a:pt x="829976" y="256096"/>
                      <a:pt x="828834" y="256975"/>
                      <a:pt x="827692" y="256975"/>
                    </a:cubicBezTo>
                    <a:cubicBezTo>
                      <a:pt x="821015" y="257062"/>
                      <a:pt x="814426" y="257150"/>
                      <a:pt x="807749" y="256975"/>
                    </a:cubicBezTo>
                    <a:cubicBezTo>
                      <a:pt x="805377" y="256887"/>
                      <a:pt x="803093" y="256184"/>
                      <a:pt x="800809" y="255745"/>
                    </a:cubicBezTo>
                    <a:cubicBezTo>
                      <a:pt x="803093" y="254778"/>
                      <a:pt x="805290" y="253724"/>
                      <a:pt x="807662" y="252933"/>
                    </a:cubicBezTo>
                    <a:cubicBezTo>
                      <a:pt x="808804" y="252670"/>
                      <a:pt x="810122" y="252933"/>
                      <a:pt x="813636" y="252933"/>
                    </a:cubicBezTo>
                    <a:moveTo>
                      <a:pt x="412232" y="439535"/>
                    </a:moveTo>
                    <a:cubicBezTo>
                      <a:pt x="414692" y="440940"/>
                      <a:pt x="417327" y="442170"/>
                      <a:pt x="419699" y="443752"/>
                    </a:cubicBezTo>
                    <a:cubicBezTo>
                      <a:pt x="420929" y="444542"/>
                      <a:pt x="421896" y="445685"/>
                      <a:pt x="422950" y="446739"/>
                    </a:cubicBezTo>
                    <a:cubicBezTo>
                      <a:pt x="421193" y="447090"/>
                      <a:pt x="418909" y="448320"/>
                      <a:pt x="417767" y="447793"/>
                    </a:cubicBezTo>
                    <a:cubicBezTo>
                      <a:pt x="412759" y="445245"/>
                      <a:pt x="407927" y="443137"/>
                      <a:pt x="401865" y="443664"/>
                    </a:cubicBezTo>
                    <a:cubicBezTo>
                      <a:pt x="399581" y="443840"/>
                      <a:pt x="397121" y="442961"/>
                      <a:pt x="394661" y="442522"/>
                    </a:cubicBezTo>
                    <a:cubicBezTo>
                      <a:pt x="397384" y="441555"/>
                      <a:pt x="399932" y="440325"/>
                      <a:pt x="402744" y="439711"/>
                    </a:cubicBezTo>
                    <a:cubicBezTo>
                      <a:pt x="405028" y="439096"/>
                      <a:pt x="407488" y="439535"/>
                      <a:pt x="412232" y="439535"/>
                    </a:cubicBezTo>
                    <a:moveTo>
                      <a:pt x="840958" y="426005"/>
                    </a:moveTo>
                    <a:cubicBezTo>
                      <a:pt x="841749" y="428114"/>
                      <a:pt x="841925" y="430837"/>
                      <a:pt x="843506" y="432155"/>
                    </a:cubicBezTo>
                    <a:cubicBezTo>
                      <a:pt x="847196" y="435054"/>
                      <a:pt x="843330" y="437163"/>
                      <a:pt x="842276" y="437075"/>
                    </a:cubicBezTo>
                    <a:cubicBezTo>
                      <a:pt x="836038" y="436548"/>
                      <a:pt x="833842" y="441116"/>
                      <a:pt x="830064" y="443752"/>
                    </a:cubicBezTo>
                    <a:cubicBezTo>
                      <a:pt x="829186" y="444367"/>
                      <a:pt x="827868" y="444455"/>
                      <a:pt x="826814" y="444718"/>
                    </a:cubicBezTo>
                    <a:cubicBezTo>
                      <a:pt x="826989" y="443752"/>
                      <a:pt x="826989" y="442698"/>
                      <a:pt x="827517" y="441995"/>
                    </a:cubicBezTo>
                    <a:cubicBezTo>
                      <a:pt x="831470" y="436284"/>
                      <a:pt x="838235" y="432067"/>
                      <a:pt x="840958" y="426005"/>
                    </a:cubicBezTo>
                    <a:moveTo>
                      <a:pt x="1077285" y="273667"/>
                    </a:moveTo>
                    <a:cubicBezTo>
                      <a:pt x="1079481" y="274897"/>
                      <a:pt x="1081678" y="276039"/>
                      <a:pt x="1083786" y="277357"/>
                    </a:cubicBezTo>
                    <a:cubicBezTo>
                      <a:pt x="1084401" y="277796"/>
                      <a:pt x="1084489" y="278762"/>
                      <a:pt x="1084840" y="279465"/>
                    </a:cubicBezTo>
                    <a:cubicBezTo>
                      <a:pt x="1084138" y="279553"/>
                      <a:pt x="1083347" y="279992"/>
                      <a:pt x="1082644" y="279817"/>
                    </a:cubicBezTo>
                    <a:cubicBezTo>
                      <a:pt x="1075879" y="278323"/>
                      <a:pt x="1069114" y="276742"/>
                      <a:pt x="1062438" y="275073"/>
                    </a:cubicBezTo>
                    <a:cubicBezTo>
                      <a:pt x="1062086" y="274985"/>
                      <a:pt x="1061647" y="273755"/>
                      <a:pt x="1061910" y="273315"/>
                    </a:cubicBezTo>
                    <a:cubicBezTo>
                      <a:pt x="1062350" y="272613"/>
                      <a:pt x="1063404" y="271558"/>
                      <a:pt x="1064019" y="271646"/>
                    </a:cubicBezTo>
                    <a:cubicBezTo>
                      <a:pt x="1067709" y="272173"/>
                      <a:pt x="1071311" y="272964"/>
                      <a:pt x="1077285" y="273667"/>
                    </a:cubicBezTo>
                    <a:moveTo>
                      <a:pt x="298285" y="451922"/>
                    </a:moveTo>
                    <a:cubicBezTo>
                      <a:pt x="303469" y="454382"/>
                      <a:pt x="308652" y="456754"/>
                      <a:pt x="313748" y="459302"/>
                    </a:cubicBezTo>
                    <a:cubicBezTo>
                      <a:pt x="314538" y="459741"/>
                      <a:pt x="315241" y="461498"/>
                      <a:pt x="314890" y="462113"/>
                    </a:cubicBezTo>
                    <a:cubicBezTo>
                      <a:pt x="314450" y="462904"/>
                      <a:pt x="312342" y="463870"/>
                      <a:pt x="311727" y="463519"/>
                    </a:cubicBezTo>
                    <a:cubicBezTo>
                      <a:pt x="305314" y="460268"/>
                      <a:pt x="299076" y="456754"/>
                      <a:pt x="292838" y="453416"/>
                    </a:cubicBezTo>
                    <a:cubicBezTo>
                      <a:pt x="293805" y="452889"/>
                      <a:pt x="294859" y="452449"/>
                      <a:pt x="298285" y="451922"/>
                    </a:cubicBezTo>
                    <a:moveTo>
                      <a:pt x="1409811" y="449902"/>
                    </a:moveTo>
                    <a:cubicBezTo>
                      <a:pt x="1409899" y="448496"/>
                      <a:pt x="1409460" y="446124"/>
                      <a:pt x="1410075" y="445948"/>
                    </a:cubicBezTo>
                    <a:cubicBezTo>
                      <a:pt x="1415171" y="444279"/>
                      <a:pt x="1420442" y="443049"/>
                      <a:pt x="1425713" y="441643"/>
                    </a:cubicBezTo>
                    <a:cubicBezTo>
                      <a:pt x="1427119" y="441292"/>
                      <a:pt x="1428612" y="441028"/>
                      <a:pt x="1430018" y="440677"/>
                    </a:cubicBezTo>
                    <a:cubicBezTo>
                      <a:pt x="1429139" y="442083"/>
                      <a:pt x="1428700" y="444191"/>
                      <a:pt x="1427382" y="444806"/>
                    </a:cubicBezTo>
                    <a:cubicBezTo>
                      <a:pt x="1422550" y="446739"/>
                      <a:pt x="1417279" y="448144"/>
                      <a:pt x="1409811" y="449902"/>
                    </a:cubicBezTo>
                    <a:moveTo>
                      <a:pt x="419348" y="356601"/>
                    </a:moveTo>
                    <a:cubicBezTo>
                      <a:pt x="422950" y="354141"/>
                      <a:pt x="426464" y="351769"/>
                      <a:pt x="430066" y="349397"/>
                    </a:cubicBezTo>
                    <a:cubicBezTo>
                      <a:pt x="430505" y="349045"/>
                      <a:pt x="431120" y="348958"/>
                      <a:pt x="431735" y="348782"/>
                    </a:cubicBezTo>
                    <a:cubicBezTo>
                      <a:pt x="431999" y="349397"/>
                      <a:pt x="432438" y="350012"/>
                      <a:pt x="432438" y="350539"/>
                    </a:cubicBezTo>
                    <a:cubicBezTo>
                      <a:pt x="432877" y="358270"/>
                      <a:pt x="424004" y="363453"/>
                      <a:pt x="416361" y="360027"/>
                    </a:cubicBezTo>
                    <a:cubicBezTo>
                      <a:pt x="416010" y="359851"/>
                      <a:pt x="416800" y="357743"/>
                      <a:pt x="419348" y="356601"/>
                    </a:cubicBezTo>
                    <a:moveTo>
                      <a:pt x="515548" y="341051"/>
                    </a:moveTo>
                    <a:cubicBezTo>
                      <a:pt x="516866" y="340875"/>
                      <a:pt x="518271" y="340611"/>
                      <a:pt x="519589" y="340436"/>
                    </a:cubicBezTo>
                    <a:cubicBezTo>
                      <a:pt x="519501" y="341578"/>
                      <a:pt x="520028" y="343423"/>
                      <a:pt x="519326" y="343862"/>
                    </a:cubicBezTo>
                    <a:cubicBezTo>
                      <a:pt x="514581" y="346937"/>
                      <a:pt x="509662" y="349748"/>
                      <a:pt x="504742" y="352560"/>
                    </a:cubicBezTo>
                    <a:cubicBezTo>
                      <a:pt x="503775" y="353087"/>
                      <a:pt x="502545" y="353262"/>
                      <a:pt x="501403" y="353526"/>
                    </a:cubicBezTo>
                    <a:cubicBezTo>
                      <a:pt x="501930" y="352384"/>
                      <a:pt x="502018" y="350803"/>
                      <a:pt x="502985" y="350100"/>
                    </a:cubicBezTo>
                    <a:cubicBezTo>
                      <a:pt x="506587" y="347288"/>
                      <a:pt x="510540" y="344741"/>
                      <a:pt x="515548" y="341051"/>
                    </a:cubicBezTo>
                    <a:moveTo>
                      <a:pt x="1795841" y="571140"/>
                    </a:moveTo>
                    <a:cubicBezTo>
                      <a:pt x="1795138" y="572985"/>
                      <a:pt x="1797949" y="576499"/>
                      <a:pt x="1792766" y="576235"/>
                    </a:cubicBezTo>
                    <a:cubicBezTo>
                      <a:pt x="1791448" y="576147"/>
                      <a:pt x="1790130" y="575533"/>
                      <a:pt x="1788812" y="575093"/>
                    </a:cubicBezTo>
                    <a:cubicBezTo>
                      <a:pt x="1793205" y="573160"/>
                      <a:pt x="1787934" y="571491"/>
                      <a:pt x="1788549" y="569471"/>
                    </a:cubicBezTo>
                    <a:cubicBezTo>
                      <a:pt x="1788900" y="568328"/>
                      <a:pt x="1787583" y="565956"/>
                      <a:pt x="1787758" y="565869"/>
                    </a:cubicBezTo>
                    <a:cubicBezTo>
                      <a:pt x="1790043" y="565078"/>
                      <a:pt x="1792503" y="564639"/>
                      <a:pt x="1794962" y="564112"/>
                    </a:cubicBezTo>
                    <a:cubicBezTo>
                      <a:pt x="1795226" y="565781"/>
                      <a:pt x="1795577" y="567450"/>
                      <a:pt x="1795841" y="571140"/>
                    </a:cubicBezTo>
                    <a:moveTo>
                      <a:pt x="880141" y="594948"/>
                    </a:moveTo>
                    <a:cubicBezTo>
                      <a:pt x="881810" y="596354"/>
                      <a:pt x="883655" y="597672"/>
                      <a:pt x="885237" y="599077"/>
                    </a:cubicBezTo>
                    <a:cubicBezTo>
                      <a:pt x="887169" y="600747"/>
                      <a:pt x="888926" y="602504"/>
                      <a:pt x="890771" y="604261"/>
                    </a:cubicBezTo>
                    <a:cubicBezTo>
                      <a:pt x="888136" y="603909"/>
                      <a:pt x="885061" y="604173"/>
                      <a:pt x="882864" y="603031"/>
                    </a:cubicBezTo>
                    <a:cubicBezTo>
                      <a:pt x="879965" y="601537"/>
                      <a:pt x="877769" y="599077"/>
                      <a:pt x="875397" y="596881"/>
                    </a:cubicBezTo>
                    <a:cubicBezTo>
                      <a:pt x="875046" y="596530"/>
                      <a:pt x="875221" y="595124"/>
                      <a:pt x="875660" y="594860"/>
                    </a:cubicBezTo>
                    <a:cubicBezTo>
                      <a:pt x="876627" y="594333"/>
                      <a:pt x="877857" y="594157"/>
                      <a:pt x="880141" y="594948"/>
                    </a:cubicBezTo>
                    <a:moveTo>
                      <a:pt x="1029844" y="418801"/>
                    </a:moveTo>
                    <a:cubicBezTo>
                      <a:pt x="1028614" y="418801"/>
                      <a:pt x="1027120" y="423018"/>
                      <a:pt x="1026505" y="419065"/>
                    </a:cubicBezTo>
                    <a:cubicBezTo>
                      <a:pt x="1026066" y="415726"/>
                      <a:pt x="1027560" y="412037"/>
                      <a:pt x="1028702" y="408698"/>
                    </a:cubicBezTo>
                    <a:cubicBezTo>
                      <a:pt x="1029492" y="406502"/>
                      <a:pt x="1031250" y="404569"/>
                      <a:pt x="1032479" y="402460"/>
                    </a:cubicBezTo>
                    <a:cubicBezTo>
                      <a:pt x="1032743" y="404393"/>
                      <a:pt x="1033446" y="406414"/>
                      <a:pt x="1033182" y="408259"/>
                    </a:cubicBezTo>
                    <a:cubicBezTo>
                      <a:pt x="1032831" y="411509"/>
                      <a:pt x="1031777" y="414584"/>
                      <a:pt x="1029844" y="418801"/>
                    </a:cubicBezTo>
                    <a:moveTo>
                      <a:pt x="286337" y="485131"/>
                    </a:moveTo>
                    <a:cubicBezTo>
                      <a:pt x="285459" y="484428"/>
                      <a:pt x="284580" y="483725"/>
                      <a:pt x="283790" y="483022"/>
                    </a:cubicBezTo>
                    <a:cubicBezTo>
                      <a:pt x="282647" y="482056"/>
                      <a:pt x="281505" y="481090"/>
                      <a:pt x="280451" y="480211"/>
                    </a:cubicBezTo>
                    <a:cubicBezTo>
                      <a:pt x="282208" y="479772"/>
                      <a:pt x="284229" y="478630"/>
                      <a:pt x="285547" y="479069"/>
                    </a:cubicBezTo>
                    <a:cubicBezTo>
                      <a:pt x="287919" y="479860"/>
                      <a:pt x="289939" y="481529"/>
                      <a:pt x="291872" y="483110"/>
                    </a:cubicBezTo>
                    <a:cubicBezTo>
                      <a:pt x="292926" y="483989"/>
                      <a:pt x="293629" y="485219"/>
                      <a:pt x="294508" y="486361"/>
                    </a:cubicBezTo>
                    <a:cubicBezTo>
                      <a:pt x="292575" y="485922"/>
                      <a:pt x="290642" y="485482"/>
                      <a:pt x="286337" y="485131"/>
                    </a:cubicBezTo>
                    <a:moveTo>
                      <a:pt x="426552" y="567977"/>
                    </a:moveTo>
                    <a:cubicBezTo>
                      <a:pt x="431472" y="563233"/>
                      <a:pt x="436216" y="567011"/>
                      <a:pt x="440960" y="568241"/>
                    </a:cubicBezTo>
                    <a:cubicBezTo>
                      <a:pt x="441575" y="568416"/>
                      <a:pt x="442102" y="570085"/>
                      <a:pt x="441838" y="570788"/>
                    </a:cubicBezTo>
                    <a:cubicBezTo>
                      <a:pt x="441575" y="571403"/>
                      <a:pt x="439994" y="572194"/>
                      <a:pt x="439203" y="572018"/>
                    </a:cubicBezTo>
                    <a:cubicBezTo>
                      <a:pt x="434547" y="571228"/>
                      <a:pt x="429978" y="570085"/>
                      <a:pt x="426552" y="567977"/>
                    </a:cubicBezTo>
                    <a:moveTo>
                      <a:pt x="316032" y="423985"/>
                    </a:moveTo>
                    <a:cubicBezTo>
                      <a:pt x="316032" y="425390"/>
                      <a:pt x="316471" y="426884"/>
                      <a:pt x="315944" y="428026"/>
                    </a:cubicBezTo>
                    <a:cubicBezTo>
                      <a:pt x="315241" y="429783"/>
                      <a:pt x="313836" y="431364"/>
                      <a:pt x="312781" y="433034"/>
                    </a:cubicBezTo>
                    <a:cubicBezTo>
                      <a:pt x="311991" y="432507"/>
                      <a:pt x="310497" y="431979"/>
                      <a:pt x="310409" y="431364"/>
                    </a:cubicBezTo>
                    <a:cubicBezTo>
                      <a:pt x="310234" y="429783"/>
                      <a:pt x="310234" y="427850"/>
                      <a:pt x="311024" y="426445"/>
                    </a:cubicBezTo>
                    <a:cubicBezTo>
                      <a:pt x="311727" y="425039"/>
                      <a:pt x="313572" y="424073"/>
                      <a:pt x="316032" y="423985"/>
                    </a:cubicBezTo>
                    <a:moveTo>
                      <a:pt x="242410" y="459214"/>
                    </a:moveTo>
                    <a:cubicBezTo>
                      <a:pt x="241620" y="457106"/>
                      <a:pt x="240829" y="454997"/>
                      <a:pt x="239951" y="452976"/>
                    </a:cubicBezTo>
                    <a:cubicBezTo>
                      <a:pt x="239599" y="452010"/>
                      <a:pt x="239072" y="451044"/>
                      <a:pt x="238633" y="450077"/>
                    </a:cubicBezTo>
                    <a:cubicBezTo>
                      <a:pt x="239863" y="450429"/>
                      <a:pt x="241620" y="450517"/>
                      <a:pt x="242323" y="451307"/>
                    </a:cubicBezTo>
                    <a:cubicBezTo>
                      <a:pt x="244167" y="453240"/>
                      <a:pt x="245749" y="455436"/>
                      <a:pt x="246979" y="457721"/>
                    </a:cubicBezTo>
                    <a:cubicBezTo>
                      <a:pt x="247155" y="457984"/>
                      <a:pt x="244782" y="459390"/>
                      <a:pt x="242410" y="459214"/>
                    </a:cubicBezTo>
                    <a:moveTo>
                      <a:pt x="863537" y="499627"/>
                    </a:moveTo>
                    <a:cubicBezTo>
                      <a:pt x="862658" y="493741"/>
                      <a:pt x="863800" y="492423"/>
                      <a:pt x="869335" y="493477"/>
                    </a:cubicBezTo>
                    <a:cubicBezTo>
                      <a:pt x="870214" y="493653"/>
                      <a:pt x="871004" y="494443"/>
                      <a:pt x="871795" y="494883"/>
                    </a:cubicBezTo>
                    <a:cubicBezTo>
                      <a:pt x="871004" y="495761"/>
                      <a:pt x="870389" y="496815"/>
                      <a:pt x="869511" y="497518"/>
                    </a:cubicBezTo>
                    <a:cubicBezTo>
                      <a:pt x="868456" y="498309"/>
                      <a:pt x="867139" y="498924"/>
                      <a:pt x="863537" y="499627"/>
                    </a:cubicBezTo>
                    <a:moveTo>
                      <a:pt x="452645" y="275775"/>
                    </a:moveTo>
                    <a:cubicBezTo>
                      <a:pt x="452293" y="275775"/>
                      <a:pt x="451854" y="275688"/>
                      <a:pt x="451502" y="275775"/>
                    </a:cubicBezTo>
                    <a:cubicBezTo>
                      <a:pt x="448427" y="276215"/>
                      <a:pt x="445353" y="276654"/>
                      <a:pt x="442278" y="277093"/>
                    </a:cubicBezTo>
                    <a:cubicBezTo>
                      <a:pt x="443683" y="273491"/>
                      <a:pt x="447198" y="273755"/>
                      <a:pt x="450536" y="273403"/>
                    </a:cubicBezTo>
                    <a:cubicBezTo>
                      <a:pt x="451415" y="273315"/>
                      <a:pt x="452205" y="272437"/>
                      <a:pt x="452996" y="271910"/>
                    </a:cubicBezTo>
                    <a:cubicBezTo>
                      <a:pt x="453259" y="272876"/>
                      <a:pt x="453523" y="273755"/>
                      <a:pt x="452645" y="275775"/>
                    </a:cubicBezTo>
                    <a:moveTo>
                      <a:pt x="283965" y="196970"/>
                    </a:moveTo>
                    <a:cubicBezTo>
                      <a:pt x="281769" y="194423"/>
                      <a:pt x="281945" y="192929"/>
                      <a:pt x="286162" y="192754"/>
                    </a:cubicBezTo>
                    <a:cubicBezTo>
                      <a:pt x="289149" y="192666"/>
                      <a:pt x="290115" y="193456"/>
                      <a:pt x="289939" y="196092"/>
                    </a:cubicBezTo>
                    <a:cubicBezTo>
                      <a:pt x="289764" y="199782"/>
                      <a:pt x="288094" y="199958"/>
                      <a:pt x="283965" y="196970"/>
                    </a:cubicBezTo>
                    <a:moveTo>
                      <a:pt x="610606" y="378389"/>
                    </a:moveTo>
                    <a:cubicBezTo>
                      <a:pt x="608673" y="380058"/>
                      <a:pt x="606828" y="381903"/>
                      <a:pt x="604632" y="383396"/>
                    </a:cubicBezTo>
                    <a:cubicBezTo>
                      <a:pt x="604104" y="383748"/>
                      <a:pt x="602172" y="383396"/>
                      <a:pt x="601644" y="382781"/>
                    </a:cubicBezTo>
                    <a:cubicBezTo>
                      <a:pt x="601117" y="382254"/>
                      <a:pt x="601117" y="380409"/>
                      <a:pt x="601557" y="380146"/>
                    </a:cubicBezTo>
                    <a:cubicBezTo>
                      <a:pt x="604456" y="378740"/>
                      <a:pt x="607531" y="377510"/>
                      <a:pt x="610606" y="378389"/>
                    </a:cubicBezTo>
                    <a:moveTo>
                      <a:pt x="722180" y="208391"/>
                    </a:moveTo>
                    <a:cubicBezTo>
                      <a:pt x="724640" y="208040"/>
                      <a:pt x="727100" y="207601"/>
                      <a:pt x="729648" y="207425"/>
                    </a:cubicBezTo>
                    <a:cubicBezTo>
                      <a:pt x="730262" y="207425"/>
                      <a:pt x="731756" y="208831"/>
                      <a:pt x="731580" y="209007"/>
                    </a:cubicBezTo>
                    <a:cubicBezTo>
                      <a:pt x="731053" y="209885"/>
                      <a:pt x="729911" y="211379"/>
                      <a:pt x="729208" y="211291"/>
                    </a:cubicBezTo>
                    <a:cubicBezTo>
                      <a:pt x="727275" y="211027"/>
                      <a:pt x="725343" y="210149"/>
                      <a:pt x="722180" y="208391"/>
                    </a:cubicBezTo>
                    <a:moveTo>
                      <a:pt x="1387321" y="198025"/>
                    </a:moveTo>
                    <a:cubicBezTo>
                      <a:pt x="1388902" y="198113"/>
                      <a:pt x="1390484" y="198113"/>
                      <a:pt x="1392065" y="198200"/>
                    </a:cubicBezTo>
                    <a:cubicBezTo>
                      <a:pt x="1390132" y="199870"/>
                      <a:pt x="1388199" y="201539"/>
                      <a:pt x="1386267" y="203208"/>
                    </a:cubicBezTo>
                    <a:cubicBezTo>
                      <a:pt x="1386179" y="201802"/>
                      <a:pt x="1386179" y="200485"/>
                      <a:pt x="1387321" y="198025"/>
                    </a:cubicBezTo>
                    <a:moveTo>
                      <a:pt x="224576" y="586690"/>
                    </a:moveTo>
                    <a:cubicBezTo>
                      <a:pt x="228090" y="586338"/>
                      <a:pt x="231165" y="586778"/>
                      <a:pt x="232483" y="590204"/>
                    </a:cubicBezTo>
                    <a:cubicBezTo>
                      <a:pt x="230199" y="589765"/>
                      <a:pt x="228002" y="589150"/>
                      <a:pt x="225718" y="588798"/>
                    </a:cubicBezTo>
                    <a:cubicBezTo>
                      <a:pt x="223785" y="588535"/>
                      <a:pt x="221853" y="588711"/>
                      <a:pt x="219920" y="588711"/>
                    </a:cubicBezTo>
                    <a:cubicBezTo>
                      <a:pt x="219920" y="588008"/>
                      <a:pt x="219656" y="587129"/>
                      <a:pt x="220008" y="586690"/>
                    </a:cubicBezTo>
                    <a:cubicBezTo>
                      <a:pt x="220359" y="586426"/>
                      <a:pt x="221501" y="586690"/>
                      <a:pt x="224576" y="586690"/>
                    </a:cubicBezTo>
                    <a:moveTo>
                      <a:pt x="871883" y="79861"/>
                    </a:moveTo>
                    <a:cubicBezTo>
                      <a:pt x="871883" y="80916"/>
                      <a:pt x="876715" y="82146"/>
                      <a:pt x="872146" y="82761"/>
                    </a:cubicBezTo>
                    <a:cubicBezTo>
                      <a:pt x="870038" y="83024"/>
                      <a:pt x="867490" y="80740"/>
                      <a:pt x="865118" y="79598"/>
                    </a:cubicBezTo>
                    <a:cubicBezTo>
                      <a:pt x="866963" y="79334"/>
                      <a:pt x="868808" y="79071"/>
                      <a:pt x="871883" y="79861"/>
                    </a:cubicBezTo>
                    <a:moveTo>
                      <a:pt x="1399181" y="202154"/>
                    </a:moveTo>
                    <a:cubicBezTo>
                      <a:pt x="1398478" y="198200"/>
                      <a:pt x="1401817" y="198903"/>
                      <a:pt x="1404277" y="199167"/>
                    </a:cubicBezTo>
                    <a:cubicBezTo>
                      <a:pt x="1405067" y="199255"/>
                      <a:pt x="1405682" y="200924"/>
                      <a:pt x="1406385" y="201802"/>
                    </a:cubicBezTo>
                    <a:cubicBezTo>
                      <a:pt x="1404277" y="202330"/>
                      <a:pt x="1402344" y="202769"/>
                      <a:pt x="1399181" y="202154"/>
                    </a:cubicBezTo>
                    <a:moveTo>
                      <a:pt x="1643766" y="562794"/>
                    </a:moveTo>
                    <a:cubicBezTo>
                      <a:pt x="1643239" y="563936"/>
                      <a:pt x="1642975" y="565517"/>
                      <a:pt x="1642009" y="566220"/>
                    </a:cubicBezTo>
                    <a:cubicBezTo>
                      <a:pt x="1640779" y="567011"/>
                      <a:pt x="1637704" y="567713"/>
                      <a:pt x="1637441" y="567362"/>
                    </a:cubicBezTo>
                    <a:cubicBezTo>
                      <a:pt x="1635596" y="564990"/>
                      <a:pt x="1636825" y="563848"/>
                      <a:pt x="1640076" y="563760"/>
                    </a:cubicBezTo>
                    <a:cubicBezTo>
                      <a:pt x="1640955" y="563760"/>
                      <a:pt x="1641745" y="562442"/>
                      <a:pt x="1643766" y="562794"/>
                    </a:cubicBezTo>
                    <a:moveTo>
                      <a:pt x="65473" y="427060"/>
                    </a:moveTo>
                    <a:cubicBezTo>
                      <a:pt x="63716" y="425830"/>
                      <a:pt x="61871" y="424688"/>
                      <a:pt x="60114" y="423458"/>
                    </a:cubicBezTo>
                    <a:cubicBezTo>
                      <a:pt x="60905" y="422755"/>
                      <a:pt x="61783" y="422052"/>
                      <a:pt x="62574" y="421261"/>
                    </a:cubicBezTo>
                    <a:cubicBezTo>
                      <a:pt x="63892" y="422930"/>
                      <a:pt x="65297" y="424424"/>
                      <a:pt x="65473" y="427060"/>
                    </a:cubicBezTo>
                    <a:moveTo>
                      <a:pt x="696087" y="237383"/>
                    </a:moveTo>
                    <a:cubicBezTo>
                      <a:pt x="695121" y="237735"/>
                      <a:pt x="693979" y="238525"/>
                      <a:pt x="693100" y="238350"/>
                    </a:cubicBezTo>
                    <a:cubicBezTo>
                      <a:pt x="691607" y="237998"/>
                      <a:pt x="690289" y="237032"/>
                      <a:pt x="688971" y="236417"/>
                    </a:cubicBezTo>
                    <a:cubicBezTo>
                      <a:pt x="690377" y="235714"/>
                      <a:pt x="691607" y="234748"/>
                      <a:pt x="693100" y="234484"/>
                    </a:cubicBezTo>
                    <a:cubicBezTo>
                      <a:pt x="693979" y="234221"/>
                      <a:pt x="695121" y="235011"/>
                      <a:pt x="696087" y="237383"/>
                    </a:cubicBezTo>
                    <a:moveTo>
                      <a:pt x="204458" y="355547"/>
                    </a:moveTo>
                    <a:cubicBezTo>
                      <a:pt x="203930" y="356425"/>
                      <a:pt x="203403" y="357392"/>
                      <a:pt x="202876" y="358270"/>
                    </a:cubicBezTo>
                    <a:cubicBezTo>
                      <a:pt x="201822" y="356601"/>
                      <a:pt x="200416" y="355107"/>
                      <a:pt x="199889" y="353350"/>
                    </a:cubicBezTo>
                    <a:cubicBezTo>
                      <a:pt x="199626" y="352560"/>
                      <a:pt x="200943" y="351330"/>
                      <a:pt x="201558" y="350363"/>
                    </a:cubicBezTo>
                    <a:cubicBezTo>
                      <a:pt x="202525" y="351417"/>
                      <a:pt x="203491" y="352472"/>
                      <a:pt x="204458" y="355547"/>
                    </a:cubicBezTo>
                    <a:moveTo>
                      <a:pt x="477595" y="571140"/>
                    </a:moveTo>
                    <a:cubicBezTo>
                      <a:pt x="474169" y="571491"/>
                      <a:pt x="470830" y="571843"/>
                      <a:pt x="467404" y="572106"/>
                    </a:cubicBezTo>
                    <a:cubicBezTo>
                      <a:pt x="467228" y="572106"/>
                      <a:pt x="466877" y="570964"/>
                      <a:pt x="466613" y="570349"/>
                    </a:cubicBezTo>
                    <a:cubicBezTo>
                      <a:pt x="469952" y="572018"/>
                      <a:pt x="473027" y="566308"/>
                      <a:pt x="477595" y="571140"/>
                    </a:cubicBezTo>
                    <a:moveTo>
                      <a:pt x="1046448" y="186604"/>
                    </a:moveTo>
                    <a:cubicBezTo>
                      <a:pt x="1047502" y="186867"/>
                      <a:pt x="1048557" y="187043"/>
                      <a:pt x="1049611" y="187307"/>
                    </a:cubicBezTo>
                    <a:cubicBezTo>
                      <a:pt x="1049347" y="187746"/>
                      <a:pt x="1049084" y="188624"/>
                      <a:pt x="1048820" y="188624"/>
                    </a:cubicBezTo>
                    <a:cubicBezTo>
                      <a:pt x="1046536" y="188712"/>
                      <a:pt x="1044076" y="189064"/>
                      <a:pt x="1041968" y="188537"/>
                    </a:cubicBezTo>
                    <a:cubicBezTo>
                      <a:pt x="1040562" y="188185"/>
                      <a:pt x="1039683" y="186428"/>
                      <a:pt x="1038541" y="185198"/>
                    </a:cubicBezTo>
                    <a:cubicBezTo>
                      <a:pt x="1038541" y="185198"/>
                      <a:pt x="1039156" y="184495"/>
                      <a:pt x="1039332" y="184583"/>
                    </a:cubicBezTo>
                    <a:cubicBezTo>
                      <a:pt x="1040913" y="185198"/>
                      <a:pt x="1042495" y="185989"/>
                      <a:pt x="1046448" y="186604"/>
                    </a:cubicBezTo>
                    <a:moveTo>
                      <a:pt x="198483" y="580452"/>
                    </a:moveTo>
                    <a:cubicBezTo>
                      <a:pt x="200504" y="580891"/>
                      <a:pt x="202437" y="581331"/>
                      <a:pt x="204458" y="581858"/>
                    </a:cubicBezTo>
                    <a:cubicBezTo>
                      <a:pt x="203755" y="582824"/>
                      <a:pt x="203228" y="584406"/>
                      <a:pt x="202349" y="584494"/>
                    </a:cubicBezTo>
                    <a:cubicBezTo>
                      <a:pt x="199977" y="584757"/>
                      <a:pt x="196639" y="585460"/>
                      <a:pt x="198483" y="580452"/>
                    </a:cubicBezTo>
                    <a:moveTo>
                      <a:pt x="250756" y="480914"/>
                    </a:moveTo>
                    <a:cubicBezTo>
                      <a:pt x="249527" y="480035"/>
                      <a:pt x="248384" y="479245"/>
                      <a:pt x="247155" y="478366"/>
                    </a:cubicBezTo>
                    <a:cubicBezTo>
                      <a:pt x="248736" y="477839"/>
                      <a:pt x="250317" y="476785"/>
                      <a:pt x="251811" y="476873"/>
                    </a:cubicBezTo>
                    <a:cubicBezTo>
                      <a:pt x="255588" y="477224"/>
                      <a:pt x="254710" y="479069"/>
                      <a:pt x="250756" y="480914"/>
                    </a:cubicBezTo>
                    <a:moveTo>
                      <a:pt x="1172343" y="186604"/>
                    </a:moveTo>
                    <a:cubicBezTo>
                      <a:pt x="1174363" y="187043"/>
                      <a:pt x="1176296" y="187482"/>
                      <a:pt x="1178317" y="188009"/>
                    </a:cubicBezTo>
                    <a:cubicBezTo>
                      <a:pt x="1177614" y="188976"/>
                      <a:pt x="1177087" y="190557"/>
                      <a:pt x="1176208" y="190645"/>
                    </a:cubicBezTo>
                    <a:cubicBezTo>
                      <a:pt x="1173836" y="190909"/>
                      <a:pt x="1170498" y="191611"/>
                      <a:pt x="1172343" y="186604"/>
                    </a:cubicBezTo>
                    <a:moveTo>
                      <a:pt x="1624790" y="564902"/>
                    </a:moveTo>
                    <a:cubicBezTo>
                      <a:pt x="1623911" y="563760"/>
                      <a:pt x="1619958" y="562091"/>
                      <a:pt x="1625317" y="561915"/>
                    </a:cubicBezTo>
                    <a:cubicBezTo>
                      <a:pt x="1626722" y="561827"/>
                      <a:pt x="1628128" y="562969"/>
                      <a:pt x="1629534" y="563584"/>
                    </a:cubicBezTo>
                    <a:cubicBezTo>
                      <a:pt x="1628392" y="564375"/>
                      <a:pt x="1627162" y="565166"/>
                      <a:pt x="1624790" y="564902"/>
                    </a:cubicBezTo>
                    <a:moveTo>
                      <a:pt x="279221" y="199079"/>
                    </a:moveTo>
                    <a:cubicBezTo>
                      <a:pt x="277640" y="199782"/>
                      <a:pt x="275971" y="200397"/>
                      <a:pt x="274389" y="201100"/>
                    </a:cubicBezTo>
                    <a:cubicBezTo>
                      <a:pt x="275004" y="199870"/>
                      <a:pt x="275531" y="198640"/>
                      <a:pt x="276322" y="197498"/>
                    </a:cubicBezTo>
                    <a:cubicBezTo>
                      <a:pt x="276937" y="196619"/>
                      <a:pt x="277903" y="196004"/>
                      <a:pt x="278782" y="195301"/>
                    </a:cubicBezTo>
                    <a:cubicBezTo>
                      <a:pt x="279309" y="196180"/>
                      <a:pt x="279924" y="197146"/>
                      <a:pt x="279221" y="199079"/>
                    </a:cubicBezTo>
                    <a:moveTo>
                      <a:pt x="27432" y="385593"/>
                    </a:moveTo>
                    <a:cubicBezTo>
                      <a:pt x="28662" y="386383"/>
                      <a:pt x="29804" y="387174"/>
                      <a:pt x="31034" y="387965"/>
                    </a:cubicBezTo>
                    <a:cubicBezTo>
                      <a:pt x="30331" y="388580"/>
                      <a:pt x="29716" y="389107"/>
                      <a:pt x="29014" y="389722"/>
                    </a:cubicBezTo>
                    <a:cubicBezTo>
                      <a:pt x="28135" y="388755"/>
                      <a:pt x="27169" y="387701"/>
                      <a:pt x="27432" y="385593"/>
                    </a:cubicBezTo>
                    <a:moveTo>
                      <a:pt x="633184" y="381463"/>
                    </a:moveTo>
                    <a:cubicBezTo>
                      <a:pt x="634765" y="380848"/>
                      <a:pt x="636435" y="380146"/>
                      <a:pt x="638016" y="379531"/>
                    </a:cubicBezTo>
                    <a:cubicBezTo>
                      <a:pt x="638192" y="380058"/>
                      <a:pt x="638631" y="380761"/>
                      <a:pt x="638455" y="380936"/>
                    </a:cubicBezTo>
                    <a:cubicBezTo>
                      <a:pt x="636610" y="382342"/>
                      <a:pt x="635205" y="385329"/>
                      <a:pt x="633184" y="381463"/>
                    </a:cubicBezTo>
                    <a:moveTo>
                      <a:pt x="667623" y="216650"/>
                    </a:moveTo>
                    <a:cubicBezTo>
                      <a:pt x="666041" y="216650"/>
                      <a:pt x="664460" y="216650"/>
                      <a:pt x="662879" y="216562"/>
                    </a:cubicBezTo>
                    <a:cubicBezTo>
                      <a:pt x="662791" y="216562"/>
                      <a:pt x="662791" y="214717"/>
                      <a:pt x="662879" y="214717"/>
                    </a:cubicBezTo>
                    <a:cubicBezTo>
                      <a:pt x="664460" y="214629"/>
                      <a:pt x="666041" y="214629"/>
                      <a:pt x="667623" y="216650"/>
                    </a:cubicBezTo>
                    <a:moveTo>
                      <a:pt x="1720989" y="429168"/>
                    </a:moveTo>
                    <a:cubicBezTo>
                      <a:pt x="1720989" y="430574"/>
                      <a:pt x="1720989" y="431892"/>
                      <a:pt x="1720902" y="433297"/>
                    </a:cubicBezTo>
                    <a:cubicBezTo>
                      <a:pt x="1720902" y="433385"/>
                      <a:pt x="1718793" y="433385"/>
                      <a:pt x="1718793" y="433297"/>
                    </a:cubicBezTo>
                    <a:cubicBezTo>
                      <a:pt x="1718617" y="431892"/>
                      <a:pt x="1718617" y="430486"/>
                      <a:pt x="1720989" y="429168"/>
                    </a:cubicBezTo>
                    <a:moveTo>
                      <a:pt x="825584" y="435318"/>
                    </a:moveTo>
                    <a:cubicBezTo>
                      <a:pt x="826638" y="435493"/>
                      <a:pt x="827692" y="435757"/>
                      <a:pt x="828746" y="435933"/>
                    </a:cubicBezTo>
                    <a:cubicBezTo>
                      <a:pt x="826902" y="437075"/>
                      <a:pt x="825057" y="438217"/>
                      <a:pt x="823212" y="439447"/>
                    </a:cubicBezTo>
                    <a:cubicBezTo>
                      <a:pt x="823212" y="438129"/>
                      <a:pt x="823212" y="436723"/>
                      <a:pt x="825584" y="435318"/>
                    </a:cubicBezTo>
                    <a:moveTo>
                      <a:pt x="1020356" y="665407"/>
                    </a:moveTo>
                    <a:cubicBezTo>
                      <a:pt x="1021586" y="666198"/>
                      <a:pt x="1022728" y="666988"/>
                      <a:pt x="1023958" y="667779"/>
                    </a:cubicBezTo>
                    <a:cubicBezTo>
                      <a:pt x="1023255" y="668394"/>
                      <a:pt x="1022640" y="668921"/>
                      <a:pt x="1021937" y="669536"/>
                    </a:cubicBezTo>
                    <a:cubicBezTo>
                      <a:pt x="1020970" y="668570"/>
                      <a:pt x="1020004" y="667515"/>
                      <a:pt x="1020356" y="665407"/>
                    </a:cubicBezTo>
                    <a:moveTo>
                      <a:pt x="41752" y="491281"/>
                    </a:moveTo>
                    <a:cubicBezTo>
                      <a:pt x="41752" y="489875"/>
                      <a:pt x="41752" y="488557"/>
                      <a:pt x="41840" y="487152"/>
                    </a:cubicBezTo>
                    <a:cubicBezTo>
                      <a:pt x="41840" y="487064"/>
                      <a:pt x="43949" y="487064"/>
                      <a:pt x="43949" y="487152"/>
                    </a:cubicBezTo>
                    <a:cubicBezTo>
                      <a:pt x="44124" y="488557"/>
                      <a:pt x="44124" y="489963"/>
                      <a:pt x="41752" y="491281"/>
                    </a:cubicBezTo>
                    <a:moveTo>
                      <a:pt x="1666344" y="333759"/>
                    </a:moveTo>
                    <a:cubicBezTo>
                      <a:pt x="1666344" y="332353"/>
                      <a:pt x="1666344" y="331035"/>
                      <a:pt x="1666432" y="329630"/>
                    </a:cubicBezTo>
                    <a:cubicBezTo>
                      <a:pt x="1666432" y="329542"/>
                      <a:pt x="1668541" y="329542"/>
                      <a:pt x="1668541" y="329630"/>
                    </a:cubicBezTo>
                    <a:cubicBezTo>
                      <a:pt x="1668716" y="331035"/>
                      <a:pt x="1668716" y="332441"/>
                      <a:pt x="1666344" y="333759"/>
                    </a:cubicBezTo>
                    <a:moveTo>
                      <a:pt x="931272" y="643619"/>
                    </a:moveTo>
                    <a:cubicBezTo>
                      <a:pt x="932063" y="645025"/>
                      <a:pt x="932765" y="646430"/>
                      <a:pt x="933556" y="647836"/>
                    </a:cubicBezTo>
                    <a:cubicBezTo>
                      <a:pt x="933029" y="648012"/>
                      <a:pt x="932063" y="648363"/>
                      <a:pt x="931975" y="648188"/>
                    </a:cubicBezTo>
                    <a:cubicBezTo>
                      <a:pt x="930218" y="646694"/>
                      <a:pt x="926879" y="645464"/>
                      <a:pt x="931272" y="643619"/>
                    </a:cubicBezTo>
                    <a:moveTo>
                      <a:pt x="997777" y="115091"/>
                    </a:moveTo>
                    <a:cubicBezTo>
                      <a:pt x="998480" y="118956"/>
                      <a:pt x="995317" y="118166"/>
                      <a:pt x="992857" y="118166"/>
                    </a:cubicBezTo>
                    <a:cubicBezTo>
                      <a:pt x="992242" y="118166"/>
                      <a:pt x="991627" y="117726"/>
                      <a:pt x="991012" y="117463"/>
                    </a:cubicBezTo>
                    <a:cubicBezTo>
                      <a:pt x="992594" y="116584"/>
                      <a:pt x="994263" y="115706"/>
                      <a:pt x="995844" y="114739"/>
                    </a:cubicBezTo>
                    <a:cubicBezTo>
                      <a:pt x="996108" y="114564"/>
                      <a:pt x="996284" y="114300"/>
                      <a:pt x="997777" y="115091"/>
                    </a:cubicBezTo>
                    <a:moveTo>
                      <a:pt x="1614071" y="572106"/>
                    </a:moveTo>
                    <a:cubicBezTo>
                      <a:pt x="1614862" y="571491"/>
                      <a:pt x="1615741" y="570788"/>
                      <a:pt x="1616531" y="570173"/>
                    </a:cubicBezTo>
                    <a:cubicBezTo>
                      <a:pt x="1616707" y="572018"/>
                      <a:pt x="1616883" y="573863"/>
                      <a:pt x="1616971" y="575796"/>
                    </a:cubicBezTo>
                    <a:cubicBezTo>
                      <a:pt x="1615741" y="574917"/>
                      <a:pt x="1614335" y="574039"/>
                      <a:pt x="1614071" y="572106"/>
                    </a:cubicBezTo>
                    <a:moveTo>
                      <a:pt x="1573747" y="250913"/>
                    </a:moveTo>
                    <a:cubicBezTo>
                      <a:pt x="1572517" y="250122"/>
                      <a:pt x="1571374" y="249331"/>
                      <a:pt x="1570145" y="248541"/>
                    </a:cubicBezTo>
                    <a:cubicBezTo>
                      <a:pt x="1570847" y="247926"/>
                      <a:pt x="1571462" y="247399"/>
                      <a:pt x="1572165" y="246784"/>
                    </a:cubicBezTo>
                    <a:cubicBezTo>
                      <a:pt x="1573131" y="247750"/>
                      <a:pt x="1574010" y="248804"/>
                      <a:pt x="1573747" y="250913"/>
                    </a:cubicBezTo>
                    <a:moveTo>
                      <a:pt x="907463" y="455085"/>
                    </a:moveTo>
                    <a:cubicBezTo>
                      <a:pt x="906673" y="455788"/>
                      <a:pt x="905970" y="456842"/>
                      <a:pt x="904916" y="457193"/>
                    </a:cubicBezTo>
                    <a:cubicBezTo>
                      <a:pt x="903686" y="457633"/>
                      <a:pt x="902280" y="457545"/>
                      <a:pt x="900962" y="457633"/>
                    </a:cubicBezTo>
                    <a:cubicBezTo>
                      <a:pt x="901665" y="456666"/>
                      <a:pt x="902192" y="455524"/>
                      <a:pt x="903159" y="454821"/>
                    </a:cubicBezTo>
                    <a:cubicBezTo>
                      <a:pt x="903949" y="454206"/>
                      <a:pt x="905267" y="454206"/>
                      <a:pt x="907463" y="455085"/>
                    </a:cubicBezTo>
                    <a:moveTo>
                      <a:pt x="1559514" y="244675"/>
                    </a:moveTo>
                    <a:cubicBezTo>
                      <a:pt x="1560569" y="244939"/>
                      <a:pt x="1561886" y="244939"/>
                      <a:pt x="1562677" y="245466"/>
                    </a:cubicBezTo>
                    <a:cubicBezTo>
                      <a:pt x="1563643" y="246169"/>
                      <a:pt x="1564170" y="247311"/>
                      <a:pt x="1564873" y="248277"/>
                    </a:cubicBezTo>
                    <a:cubicBezTo>
                      <a:pt x="1563555" y="248101"/>
                      <a:pt x="1562062" y="248277"/>
                      <a:pt x="1560920" y="247838"/>
                    </a:cubicBezTo>
                    <a:cubicBezTo>
                      <a:pt x="1559866" y="247399"/>
                      <a:pt x="1559163" y="246432"/>
                      <a:pt x="1559514" y="244675"/>
                    </a:cubicBezTo>
                    <a:moveTo>
                      <a:pt x="1610557" y="581506"/>
                    </a:moveTo>
                    <a:cubicBezTo>
                      <a:pt x="1611436" y="580452"/>
                      <a:pt x="1612402" y="579398"/>
                      <a:pt x="1613281" y="578432"/>
                    </a:cubicBezTo>
                    <a:cubicBezTo>
                      <a:pt x="1613983" y="579047"/>
                      <a:pt x="1614599" y="579574"/>
                      <a:pt x="1615301" y="580189"/>
                    </a:cubicBezTo>
                    <a:cubicBezTo>
                      <a:pt x="1614071" y="580891"/>
                      <a:pt x="1612929" y="581682"/>
                      <a:pt x="1610557" y="581506"/>
                    </a:cubicBezTo>
                    <a:moveTo>
                      <a:pt x="1852858" y="467472"/>
                    </a:moveTo>
                    <a:cubicBezTo>
                      <a:pt x="1852594" y="468351"/>
                      <a:pt x="1852331" y="469317"/>
                      <a:pt x="1852067" y="470196"/>
                    </a:cubicBezTo>
                    <a:cubicBezTo>
                      <a:pt x="1851540" y="469669"/>
                      <a:pt x="1850486" y="468702"/>
                      <a:pt x="1850574" y="468527"/>
                    </a:cubicBezTo>
                    <a:cubicBezTo>
                      <a:pt x="1851452" y="467560"/>
                      <a:pt x="1848026" y="464134"/>
                      <a:pt x="1852858" y="467472"/>
                    </a:cubicBezTo>
                    <a:moveTo>
                      <a:pt x="1165227" y="180454"/>
                    </a:moveTo>
                    <a:cubicBezTo>
                      <a:pt x="1164172" y="179312"/>
                      <a:pt x="1163030" y="178170"/>
                      <a:pt x="1161976" y="177116"/>
                    </a:cubicBezTo>
                    <a:cubicBezTo>
                      <a:pt x="1162591" y="176852"/>
                      <a:pt x="1163645" y="176237"/>
                      <a:pt x="1163733" y="176413"/>
                    </a:cubicBezTo>
                    <a:cubicBezTo>
                      <a:pt x="1164699" y="177291"/>
                      <a:pt x="1165490" y="178346"/>
                      <a:pt x="1165227" y="180454"/>
                    </a:cubicBezTo>
                    <a:moveTo>
                      <a:pt x="1577261" y="343159"/>
                    </a:moveTo>
                    <a:cubicBezTo>
                      <a:pt x="1577436" y="342281"/>
                      <a:pt x="1577700" y="341402"/>
                      <a:pt x="1577876" y="340524"/>
                    </a:cubicBezTo>
                    <a:cubicBezTo>
                      <a:pt x="1579106" y="341578"/>
                      <a:pt x="1580248" y="342632"/>
                      <a:pt x="1581478" y="343598"/>
                    </a:cubicBezTo>
                    <a:cubicBezTo>
                      <a:pt x="1580511" y="343774"/>
                      <a:pt x="1579457" y="343950"/>
                      <a:pt x="1577261" y="343159"/>
                    </a:cubicBezTo>
                    <a:moveTo>
                      <a:pt x="849304" y="238438"/>
                    </a:moveTo>
                    <a:cubicBezTo>
                      <a:pt x="850007" y="238438"/>
                      <a:pt x="850798" y="238262"/>
                      <a:pt x="851501" y="238438"/>
                    </a:cubicBezTo>
                    <a:cubicBezTo>
                      <a:pt x="852731" y="238701"/>
                      <a:pt x="853873" y="239228"/>
                      <a:pt x="855015" y="239580"/>
                    </a:cubicBezTo>
                    <a:cubicBezTo>
                      <a:pt x="854048" y="239843"/>
                      <a:pt x="852994" y="240458"/>
                      <a:pt x="852116" y="240370"/>
                    </a:cubicBezTo>
                    <a:cubicBezTo>
                      <a:pt x="850710" y="240370"/>
                      <a:pt x="849480" y="239843"/>
                      <a:pt x="849304" y="238438"/>
                    </a:cubicBezTo>
                    <a:moveTo>
                      <a:pt x="803005" y="355547"/>
                    </a:moveTo>
                    <a:cubicBezTo>
                      <a:pt x="801512" y="355635"/>
                      <a:pt x="799931" y="355635"/>
                      <a:pt x="798437" y="355722"/>
                    </a:cubicBezTo>
                    <a:cubicBezTo>
                      <a:pt x="798788" y="354668"/>
                      <a:pt x="799140" y="353614"/>
                      <a:pt x="799491" y="352472"/>
                    </a:cubicBezTo>
                    <a:cubicBezTo>
                      <a:pt x="800282" y="353175"/>
                      <a:pt x="800985" y="353877"/>
                      <a:pt x="803005" y="355547"/>
                    </a:cubicBezTo>
                    <a:moveTo>
                      <a:pt x="798261" y="90228"/>
                    </a:moveTo>
                    <a:cubicBezTo>
                      <a:pt x="798525" y="89965"/>
                      <a:pt x="798788" y="89701"/>
                      <a:pt x="799052" y="89525"/>
                    </a:cubicBezTo>
                    <a:cubicBezTo>
                      <a:pt x="799228" y="89438"/>
                      <a:pt x="799579" y="89438"/>
                      <a:pt x="799843" y="89438"/>
                    </a:cubicBezTo>
                    <a:cubicBezTo>
                      <a:pt x="799667" y="90755"/>
                      <a:pt x="799403" y="91985"/>
                      <a:pt x="799228" y="93303"/>
                    </a:cubicBezTo>
                    <a:cubicBezTo>
                      <a:pt x="798437" y="92688"/>
                      <a:pt x="797734" y="91985"/>
                      <a:pt x="798261" y="90228"/>
                    </a:cubicBezTo>
                    <a:moveTo>
                      <a:pt x="1458570" y="707928"/>
                    </a:moveTo>
                    <a:cubicBezTo>
                      <a:pt x="1459888" y="706962"/>
                      <a:pt x="1461118" y="705995"/>
                      <a:pt x="1462436" y="705117"/>
                    </a:cubicBezTo>
                    <a:cubicBezTo>
                      <a:pt x="1462699" y="705644"/>
                      <a:pt x="1463402" y="706522"/>
                      <a:pt x="1463227" y="706698"/>
                    </a:cubicBezTo>
                    <a:cubicBezTo>
                      <a:pt x="1462172" y="707489"/>
                      <a:pt x="1460942" y="708192"/>
                      <a:pt x="1458570" y="707928"/>
                    </a:cubicBezTo>
                    <a:moveTo>
                      <a:pt x="1852858" y="407380"/>
                    </a:moveTo>
                    <a:cubicBezTo>
                      <a:pt x="1854176" y="406414"/>
                      <a:pt x="1855406" y="405448"/>
                      <a:pt x="1856723" y="404569"/>
                    </a:cubicBezTo>
                    <a:cubicBezTo>
                      <a:pt x="1856987" y="405096"/>
                      <a:pt x="1857690" y="405975"/>
                      <a:pt x="1857514" y="406150"/>
                    </a:cubicBezTo>
                    <a:cubicBezTo>
                      <a:pt x="1856460" y="406941"/>
                      <a:pt x="1855230" y="407644"/>
                      <a:pt x="1852858" y="407380"/>
                    </a:cubicBezTo>
                    <a:moveTo>
                      <a:pt x="571423" y="398068"/>
                    </a:moveTo>
                    <a:cubicBezTo>
                      <a:pt x="570369" y="397804"/>
                      <a:pt x="569314" y="397629"/>
                      <a:pt x="568260" y="397365"/>
                    </a:cubicBezTo>
                    <a:cubicBezTo>
                      <a:pt x="568875" y="396926"/>
                      <a:pt x="570017" y="395959"/>
                      <a:pt x="570105" y="396047"/>
                    </a:cubicBezTo>
                    <a:cubicBezTo>
                      <a:pt x="571247" y="396838"/>
                      <a:pt x="575201" y="393851"/>
                      <a:pt x="571423" y="398068"/>
                    </a:cubicBezTo>
                    <a:moveTo>
                      <a:pt x="1673461" y="545223"/>
                    </a:moveTo>
                    <a:cubicBezTo>
                      <a:pt x="1672231" y="544432"/>
                      <a:pt x="1671001" y="543729"/>
                      <a:pt x="1669947" y="542851"/>
                    </a:cubicBezTo>
                    <a:cubicBezTo>
                      <a:pt x="1669771" y="542763"/>
                      <a:pt x="1670473" y="541885"/>
                      <a:pt x="1670737" y="541270"/>
                    </a:cubicBezTo>
                    <a:cubicBezTo>
                      <a:pt x="1672143" y="542236"/>
                      <a:pt x="1673373" y="543202"/>
                      <a:pt x="1673461" y="545223"/>
                    </a:cubicBezTo>
                    <a:moveTo>
                      <a:pt x="94025" y="549352"/>
                    </a:moveTo>
                    <a:cubicBezTo>
                      <a:pt x="93059" y="549176"/>
                      <a:pt x="92005" y="549001"/>
                      <a:pt x="91038" y="548825"/>
                    </a:cubicBezTo>
                    <a:cubicBezTo>
                      <a:pt x="91214" y="548386"/>
                      <a:pt x="91390" y="547507"/>
                      <a:pt x="91478" y="547507"/>
                    </a:cubicBezTo>
                    <a:cubicBezTo>
                      <a:pt x="92620" y="547771"/>
                      <a:pt x="93938" y="548034"/>
                      <a:pt x="94025" y="549352"/>
                    </a:cubicBezTo>
                    <a:moveTo>
                      <a:pt x="1502497" y="203208"/>
                    </a:moveTo>
                    <a:cubicBezTo>
                      <a:pt x="1502058" y="203911"/>
                      <a:pt x="1501707" y="204614"/>
                      <a:pt x="1501267" y="205317"/>
                    </a:cubicBezTo>
                    <a:cubicBezTo>
                      <a:pt x="1500916" y="204614"/>
                      <a:pt x="1500476" y="203911"/>
                      <a:pt x="1502497" y="203208"/>
                    </a:cubicBezTo>
                    <a:moveTo>
                      <a:pt x="1615301" y="556644"/>
                    </a:moveTo>
                    <a:cubicBezTo>
                      <a:pt x="1615126" y="557523"/>
                      <a:pt x="1614862" y="558401"/>
                      <a:pt x="1614686" y="559280"/>
                    </a:cubicBezTo>
                    <a:cubicBezTo>
                      <a:pt x="1614159" y="559192"/>
                      <a:pt x="1613193" y="558928"/>
                      <a:pt x="1613193" y="558928"/>
                    </a:cubicBezTo>
                    <a:cubicBezTo>
                      <a:pt x="1613456" y="557786"/>
                      <a:pt x="1613808" y="556644"/>
                      <a:pt x="1615301" y="556644"/>
                    </a:cubicBezTo>
                    <a:moveTo>
                      <a:pt x="1235246" y="523435"/>
                    </a:moveTo>
                    <a:cubicBezTo>
                      <a:pt x="1236476" y="523172"/>
                      <a:pt x="1237794" y="522820"/>
                      <a:pt x="1239024" y="522644"/>
                    </a:cubicBezTo>
                    <a:cubicBezTo>
                      <a:pt x="1239024" y="522644"/>
                      <a:pt x="1239287" y="523523"/>
                      <a:pt x="1239463" y="523962"/>
                    </a:cubicBezTo>
                    <a:cubicBezTo>
                      <a:pt x="1238497" y="524138"/>
                      <a:pt x="1237442" y="524314"/>
                      <a:pt x="1235246" y="523435"/>
                    </a:cubicBezTo>
                    <a:moveTo>
                      <a:pt x="1306495" y="734811"/>
                    </a:moveTo>
                    <a:cubicBezTo>
                      <a:pt x="1305705" y="734460"/>
                      <a:pt x="1304914" y="734109"/>
                      <a:pt x="1304123" y="733757"/>
                    </a:cubicBezTo>
                    <a:cubicBezTo>
                      <a:pt x="1304914" y="733493"/>
                      <a:pt x="1305705" y="733142"/>
                      <a:pt x="1306495" y="734811"/>
                    </a:cubicBezTo>
                    <a:moveTo>
                      <a:pt x="1680577" y="520360"/>
                    </a:moveTo>
                    <a:cubicBezTo>
                      <a:pt x="1680137" y="521063"/>
                      <a:pt x="1679786" y="521766"/>
                      <a:pt x="1679347" y="522469"/>
                    </a:cubicBezTo>
                    <a:cubicBezTo>
                      <a:pt x="1678995" y="521678"/>
                      <a:pt x="1678644" y="521063"/>
                      <a:pt x="1680577" y="520360"/>
                    </a:cubicBezTo>
                    <a:moveTo>
                      <a:pt x="1315984" y="714166"/>
                    </a:moveTo>
                    <a:cubicBezTo>
                      <a:pt x="1315808" y="715044"/>
                      <a:pt x="1315544" y="715923"/>
                      <a:pt x="1315369" y="716801"/>
                    </a:cubicBezTo>
                    <a:cubicBezTo>
                      <a:pt x="1314841" y="716714"/>
                      <a:pt x="1313875" y="716450"/>
                      <a:pt x="1313875" y="716450"/>
                    </a:cubicBezTo>
                    <a:cubicBezTo>
                      <a:pt x="1314139" y="715308"/>
                      <a:pt x="1314490" y="714166"/>
                      <a:pt x="1315984" y="714166"/>
                    </a:cubicBezTo>
                    <a:moveTo>
                      <a:pt x="1557142" y="684032"/>
                    </a:moveTo>
                    <a:cubicBezTo>
                      <a:pt x="1558109" y="684208"/>
                      <a:pt x="1559163" y="684383"/>
                      <a:pt x="1560129" y="684559"/>
                    </a:cubicBezTo>
                    <a:cubicBezTo>
                      <a:pt x="1559953" y="684998"/>
                      <a:pt x="1559778" y="685877"/>
                      <a:pt x="1559690" y="685877"/>
                    </a:cubicBezTo>
                    <a:cubicBezTo>
                      <a:pt x="1558460" y="685701"/>
                      <a:pt x="1557142" y="685437"/>
                      <a:pt x="1557142" y="684032"/>
                    </a:cubicBezTo>
                    <a:moveTo>
                      <a:pt x="1038102" y="683065"/>
                    </a:moveTo>
                    <a:cubicBezTo>
                      <a:pt x="1039332" y="682802"/>
                      <a:pt x="1040650" y="682451"/>
                      <a:pt x="1041880" y="682275"/>
                    </a:cubicBezTo>
                    <a:cubicBezTo>
                      <a:pt x="1041880" y="682275"/>
                      <a:pt x="1042143" y="683153"/>
                      <a:pt x="1042319" y="683593"/>
                    </a:cubicBezTo>
                    <a:cubicBezTo>
                      <a:pt x="1041353" y="683680"/>
                      <a:pt x="1040298" y="683856"/>
                      <a:pt x="1038102" y="683065"/>
                    </a:cubicBezTo>
                    <a:moveTo>
                      <a:pt x="420578" y="569031"/>
                    </a:moveTo>
                    <a:cubicBezTo>
                      <a:pt x="419348" y="569295"/>
                      <a:pt x="418030" y="569646"/>
                      <a:pt x="416800" y="569822"/>
                    </a:cubicBezTo>
                    <a:cubicBezTo>
                      <a:pt x="416800" y="569822"/>
                      <a:pt x="416537" y="568944"/>
                      <a:pt x="416361" y="568504"/>
                    </a:cubicBezTo>
                    <a:cubicBezTo>
                      <a:pt x="417415" y="568328"/>
                      <a:pt x="418382" y="568153"/>
                      <a:pt x="420578" y="569031"/>
                    </a:cubicBezTo>
                    <a:moveTo>
                      <a:pt x="1185433" y="84078"/>
                    </a:moveTo>
                    <a:cubicBezTo>
                      <a:pt x="1184203" y="84342"/>
                      <a:pt x="1182885" y="84693"/>
                      <a:pt x="1181655" y="84869"/>
                    </a:cubicBezTo>
                    <a:cubicBezTo>
                      <a:pt x="1181655" y="84869"/>
                      <a:pt x="1181392" y="83991"/>
                      <a:pt x="1181216" y="83551"/>
                    </a:cubicBezTo>
                    <a:cubicBezTo>
                      <a:pt x="1182182" y="83376"/>
                      <a:pt x="1183237" y="83200"/>
                      <a:pt x="1185433" y="84078"/>
                    </a:cubicBezTo>
                    <a:moveTo>
                      <a:pt x="1852858" y="475731"/>
                    </a:moveTo>
                    <a:cubicBezTo>
                      <a:pt x="1853649" y="476082"/>
                      <a:pt x="1854439" y="476433"/>
                      <a:pt x="1855230" y="476785"/>
                    </a:cubicBezTo>
                    <a:cubicBezTo>
                      <a:pt x="1854439" y="477136"/>
                      <a:pt x="1853649" y="477488"/>
                      <a:pt x="1852858" y="475731"/>
                    </a:cubicBezTo>
                    <a:moveTo>
                      <a:pt x="783941" y="363805"/>
                    </a:moveTo>
                    <a:cubicBezTo>
                      <a:pt x="782711" y="364068"/>
                      <a:pt x="781393" y="364420"/>
                      <a:pt x="780163" y="364596"/>
                    </a:cubicBezTo>
                    <a:cubicBezTo>
                      <a:pt x="780163" y="364596"/>
                      <a:pt x="779900" y="363717"/>
                      <a:pt x="779724" y="363278"/>
                    </a:cubicBezTo>
                    <a:cubicBezTo>
                      <a:pt x="780778" y="363190"/>
                      <a:pt x="781833" y="363014"/>
                      <a:pt x="783941" y="363805"/>
                    </a:cubicBezTo>
                    <a:moveTo>
                      <a:pt x="466877" y="671644"/>
                    </a:moveTo>
                    <a:cubicBezTo>
                      <a:pt x="466438" y="672347"/>
                      <a:pt x="466086" y="673050"/>
                      <a:pt x="465647" y="673753"/>
                    </a:cubicBezTo>
                    <a:cubicBezTo>
                      <a:pt x="465295" y="673050"/>
                      <a:pt x="464944" y="672347"/>
                      <a:pt x="466877" y="671644"/>
                    </a:cubicBezTo>
                    <a:moveTo>
                      <a:pt x="1560656" y="341051"/>
                    </a:moveTo>
                    <a:cubicBezTo>
                      <a:pt x="1559426" y="341314"/>
                      <a:pt x="1558109" y="341666"/>
                      <a:pt x="1556879" y="341841"/>
                    </a:cubicBezTo>
                    <a:cubicBezTo>
                      <a:pt x="1556879" y="341841"/>
                      <a:pt x="1556615" y="340963"/>
                      <a:pt x="1556439" y="340524"/>
                    </a:cubicBezTo>
                    <a:cubicBezTo>
                      <a:pt x="1557494" y="340348"/>
                      <a:pt x="1558460" y="340172"/>
                      <a:pt x="1560656" y="341051"/>
                    </a:cubicBezTo>
                    <a:moveTo>
                      <a:pt x="756706" y="89262"/>
                    </a:moveTo>
                    <a:cubicBezTo>
                      <a:pt x="757673" y="89438"/>
                      <a:pt x="758727" y="89613"/>
                      <a:pt x="759693" y="89789"/>
                    </a:cubicBezTo>
                    <a:cubicBezTo>
                      <a:pt x="759518" y="90228"/>
                      <a:pt x="759342" y="91107"/>
                      <a:pt x="759254" y="91107"/>
                    </a:cubicBezTo>
                    <a:cubicBezTo>
                      <a:pt x="758024" y="90843"/>
                      <a:pt x="756706" y="90580"/>
                      <a:pt x="756706" y="89262"/>
                    </a:cubicBezTo>
                    <a:moveTo>
                      <a:pt x="555961" y="274721"/>
                    </a:moveTo>
                    <a:cubicBezTo>
                      <a:pt x="556751" y="275073"/>
                      <a:pt x="557542" y="275424"/>
                      <a:pt x="558333" y="275775"/>
                    </a:cubicBezTo>
                    <a:cubicBezTo>
                      <a:pt x="557542" y="276127"/>
                      <a:pt x="556751" y="276478"/>
                      <a:pt x="555961" y="274721"/>
                    </a:cubicBezTo>
                    <a:moveTo>
                      <a:pt x="820752" y="640544"/>
                    </a:moveTo>
                    <a:cubicBezTo>
                      <a:pt x="820313" y="641247"/>
                      <a:pt x="819961" y="641950"/>
                      <a:pt x="819522" y="642653"/>
                    </a:cubicBezTo>
                    <a:cubicBezTo>
                      <a:pt x="819170" y="641950"/>
                      <a:pt x="818819" y="641247"/>
                      <a:pt x="820752" y="640544"/>
                    </a:cubicBezTo>
                    <a:moveTo>
                      <a:pt x="431296" y="109907"/>
                    </a:moveTo>
                    <a:cubicBezTo>
                      <a:pt x="430945" y="108853"/>
                      <a:pt x="430593" y="107711"/>
                      <a:pt x="430417" y="106569"/>
                    </a:cubicBezTo>
                    <a:cubicBezTo>
                      <a:pt x="430417" y="106569"/>
                      <a:pt x="431384" y="106305"/>
                      <a:pt x="431911" y="106218"/>
                    </a:cubicBezTo>
                    <a:cubicBezTo>
                      <a:pt x="431999" y="107184"/>
                      <a:pt x="432262" y="108063"/>
                      <a:pt x="431296" y="109907"/>
                    </a:cubicBezTo>
                    <a:moveTo>
                      <a:pt x="126004" y="262246"/>
                    </a:moveTo>
                    <a:cubicBezTo>
                      <a:pt x="126443" y="261982"/>
                      <a:pt x="126971" y="261719"/>
                      <a:pt x="127410" y="261455"/>
                    </a:cubicBezTo>
                    <a:cubicBezTo>
                      <a:pt x="127410" y="262070"/>
                      <a:pt x="127322" y="262685"/>
                      <a:pt x="126004" y="262246"/>
                    </a:cubicBezTo>
                    <a:moveTo>
                      <a:pt x="681855" y="117199"/>
                    </a:moveTo>
                    <a:cubicBezTo>
                      <a:pt x="681416" y="117463"/>
                      <a:pt x="680889" y="117726"/>
                      <a:pt x="680449" y="117990"/>
                    </a:cubicBezTo>
                    <a:cubicBezTo>
                      <a:pt x="680537" y="117375"/>
                      <a:pt x="680537" y="116760"/>
                      <a:pt x="681855" y="117199"/>
                    </a:cubicBezTo>
                    <a:moveTo>
                      <a:pt x="1684179" y="641599"/>
                    </a:moveTo>
                    <a:cubicBezTo>
                      <a:pt x="1683739" y="641862"/>
                      <a:pt x="1683212" y="642126"/>
                      <a:pt x="1682773" y="642389"/>
                    </a:cubicBezTo>
                    <a:cubicBezTo>
                      <a:pt x="1682861" y="641774"/>
                      <a:pt x="1682949" y="641159"/>
                      <a:pt x="1684179" y="641599"/>
                    </a:cubicBezTo>
                    <a:moveTo>
                      <a:pt x="354073" y="146191"/>
                    </a:moveTo>
                    <a:cubicBezTo>
                      <a:pt x="353633" y="146455"/>
                      <a:pt x="353106" y="146718"/>
                      <a:pt x="352667" y="146982"/>
                    </a:cubicBezTo>
                    <a:cubicBezTo>
                      <a:pt x="352755" y="146455"/>
                      <a:pt x="352843" y="145840"/>
                      <a:pt x="354073" y="146191"/>
                    </a:cubicBezTo>
                    <a:moveTo>
                      <a:pt x="817238" y="450868"/>
                    </a:moveTo>
                    <a:cubicBezTo>
                      <a:pt x="817677" y="450604"/>
                      <a:pt x="818204" y="450341"/>
                      <a:pt x="818643" y="450077"/>
                    </a:cubicBezTo>
                    <a:cubicBezTo>
                      <a:pt x="818555" y="450692"/>
                      <a:pt x="818468" y="451307"/>
                      <a:pt x="817238" y="450868"/>
                    </a:cubicBezTo>
                    <a:moveTo>
                      <a:pt x="494199" y="98574"/>
                    </a:moveTo>
                    <a:cubicBezTo>
                      <a:pt x="493760" y="98838"/>
                      <a:pt x="493233" y="99101"/>
                      <a:pt x="492794" y="99365"/>
                    </a:cubicBezTo>
                    <a:cubicBezTo>
                      <a:pt x="492882" y="98750"/>
                      <a:pt x="492969" y="98135"/>
                      <a:pt x="494199" y="98574"/>
                    </a:cubicBezTo>
                    <a:moveTo>
                      <a:pt x="1523846" y="246784"/>
                    </a:moveTo>
                    <a:cubicBezTo>
                      <a:pt x="1523494" y="246344"/>
                      <a:pt x="1523231" y="245993"/>
                      <a:pt x="1522879" y="245554"/>
                    </a:cubicBezTo>
                    <a:cubicBezTo>
                      <a:pt x="1523582" y="245554"/>
                      <a:pt x="1524373" y="245642"/>
                      <a:pt x="1523846" y="246784"/>
                    </a:cubicBezTo>
                    <a:moveTo>
                      <a:pt x="263847" y="583527"/>
                    </a:moveTo>
                    <a:cubicBezTo>
                      <a:pt x="264286" y="583264"/>
                      <a:pt x="264813" y="583000"/>
                      <a:pt x="265252" y="582737"/>
                    </a:cubicBezTo>
                    <a:cubicBezTo>
                      <a:pt x="265165" y="583351"/>
                      <a:pt x="265077" y="583966"/>
                      <a:pt x="263847" y="583527"/>
                    </a:cubicBezTo>
                    <a:moveTo>
                      <a:pt x="1673461" y="462289"/>
                    </a:moveTo>
                    <a:cubicBezTo>
                      <a:pt x="1673109" y="461850"/>
                      <a:pt x="1672846" y="461498"/>
                      <a:pt x="1672494" y="461059"/>
                    </a:cubicBezTo>
                    <a:cubicBezTo>
                      <a:pt x="1673285" y="461147"/>
                      <a:pt x="1673988" y="461235"/>
                      <a:pt x="1673461" y="462289"/>
                    </a:cubicBezTo>
                    <a:moveTo>
                      <a:pt x="1485893" y="675774"/>
                    </a:moveTo>
                    <a:cubicBezTo>
                      <a:pt x="1486244" y="676213"/>
                      <a:pt x="1486508" y="676564"/>
                      <a:pt x="1486859" y="677004"/>
                    </a:cubicBezTo>
                    <a:cubicBezTo>
                      <a:pt x="1486069" y="676916"/>
                      <a:pt x="1485366" y="676916"/>
                      <a:pt x="1485893" y="675774"/>
                    </a:cubicBezTo>
                    <a:moveTo>
                      <a:pt x="117746" y="433297"/>
                    </a:moveTo>
                    <a:cubicBezTo>
                      <a:pt x="118097" y="433736"/>
                      <a:pt x="118361" y="434088"/>
                      <a:pt x="118712" y="434527"/>
                    </a:cubicBezTo>
                    <a:cubicBezTo>
                      <a:pt x="118009" y="434439"/>
                      <a:pt x="117219" y="434351"/>
                      <a:pt x="117746" y="433297"/>
                    </a:cubicBezTo>
                    <a:moveTo>
                      <a:pt x="636698" y="577290"/>
                    </a:moveTo>
                    <a:cubicBezTo>
                      <a:pt x="636259" y="577553"/>
                      <a:pt x="635732" y="577817"/>
                      <a:pt x="635293" y="578080"/>
                    </a:cubicBezTo>
                    <a:cubicBezTo>
                      <a:pt x="635380" y="577553"/>
                      <a:pt x="635468" y="576938"/>
                      <a:pt x="636698" y="577290"/>
                    </a:cubicBezTo>
                    <a:moveTo>
                      <a:pt x="456159" y="573160"/>
                    </a:moveTo>
                    <a:cubicBezTo>
                      <a:pt x="455719" y="573424"/>
                      <a:pt x="455192" y="573688"/>
                      <a:pt x="454753" y="573951"/>
                    </a:cubicBezTo>
                    <a:cubicBezTo>
                      <a:pt x="454841" y="573424"/>
                      <a:pt x="454929" y="572809"/>
                      <a:pt x="456159" y="573160"/>
                    </a:cubicBezTo>
                    <a:moveTo>
                      <a:pt x="1536936" y="241600"/>
                    </a:moveTo>
                    <a:cubicBezTo>
                      <a:pt x="1537375" y="241337"/>
                      <a:pt x="1537902" y="241073"/>
                      <a:pt x="1538342" y="240810"/>
                    </a:cubicBezTo>
                    <a:cubicBezTo>
                      <a:pt x="1538254" y="241337"/>
                      <a:pt x="1538166" y="241952"/>
                      <a:pt x="1536936" y="241600"/>
                    </a:cubicBezTo>
                    <a:moveTo>
                      <a:pt x="249527" y="498573"/>
                    </a:moveTo>
                    <a:cubicBezTo>
                      <a:pt x="249966" y="498309"/>
                      <a:pt x="250493" y="498045"/>
                      <a:pt x="250932" y="497782"/>
                    </a:cubicBezTo>
                    <a:cubicBezTo>
                      <a:pt x="250932" y="498397"/>
                      <a:pt x="250844" y="499012"/>
                      <a:pt x="249527" y="498573"/>
                    </a:cubicBezTo>
                    <a:moveTo>
                      <a:pt x="538126" y="192841"/>
                    </a:moveTo>
                    <a:cubicBezTo>
                      <a:pt x="537775" y="192402"/>
                      <a:pt x="537511" y="192051"/>
                      <a:pt x="537160" y="191611"/>
                    </a:cubicBezTo>
                    <a:cubicBezTo>
                      <a:pt x="537951" y="191699"/>
                      <a:pt x="538653" y="191787"/>
                      <a:pt x="538126" y="192841"/>
                    </a:cubicBezTo>
                    <a:moveTo>
                      <a:pt x="1544052" y="685086"/>
                    </a:moveTo>
                    <a:cubicBezTo>
                      <a:pt x="1543613" y="685350"/>
                      <a:pt x="1543086" y="685613"/>
                      <a:pt x="1542646" y="685877"/>
                    </a:cubicBezTo>
                    <a:cubicBezTo>
                      <a:pt x="1542734" y="685350"/>
                      <a:pt x="1542822" y="684735"/>
                      <a:pt x="1544052" y="685086"/>
                    </a:cubicBezTo>
                    <a:moveTo>
                      <a:pt x="40522" y="365913"/>
                    </a:moveTo>
                    <a:cubicBezTo>
                      <a:pt x="40962" y="365650"/>
                      <a:pt x="41489" y="365386"/>
                      <a:pt x="41928" y="365123"/>
                    </a:cubicBezTo>
                    <a:cubicBezTo>
                      <a:pt x="41928" y="365738"/>
                      <a:pt x="41840" y="366353"/>
                      <a:pt x="40522" y="365913"/>
                    </a:cubicBezTo>
                    <a:moveTo>
                      <a:pt x="906321" y="80916"/>
                    </a:moveTo>
                    <a:cubicBezTo>
                      <a:pt x="906673" y="81355"/>
                      <a:pt x="906936" y="81706"/>
                      <a:pt x="907288" y="82146"/>
                    </a:cubicBezTo>
                    <a:cubicBezTo>
                      <a:pt x="906497" y="82146"/>
                      <a:pt x="905794" y="82058"/>
                      <a:pt x="906321" y="80916"/>
                    </a:cubicBezTo>
                    <a:moveTo>
                      <a:pt x="1551168" y="208391"/>
                    </a:moveTo>
                    <a:cubicBezTo>
                      <a:pt x="1550729" y="208655"/>
                      <a:pt x="1550202" y="208919"/>
                      <a:pt x="1549762" y="209182"/>
                    </a:cubicBezTo>
                    <a:cubicBezTo>
                      <a:pt x="1549850" y="208567"/>
                      <a:pt x="1549938" y="207952"/>
                      <a:pt x="1551168" y="208391"/>
                    </a:cubicBezTo>
                    <a:moveTo>
                      <a:pt x="1374231" y="199079"/>
                    </a:moveTo>
                    <a:cubicBezTo>
                      <a:pt x="1373879" y="198640"/>
                      <a:pt x="1373616" y="198288"/>
                      <a:pt x="1373264" y="197849"/>
                    </a:cubicBezTo>
                    <a:cubicBezTo>
                      <a:pt x="1373967" y="197937"/>
                      <a:pt x="1374670" y="197937"/>
                      <a:pt x="1374231" y="199079"/>
                    </a:cubicBezTo>
                    <a:moveTo>
                      <a:pt x="760221" y="399122"/>
                    </a:moveTo>
                    <a:cubicBezTo>
                      <a:pt x="760660" y="398859"/>
                      <a:pt x="761187" y="398595"/>
                      <a:pt x="761626" y="398331"/>
                    </a:cubicBezTo>
                    <a:cubicBezTo>
                      <a:pt x="761538" y="398859"/>
                      <a:pt x="761451" y="399473"/>
                      <a:pt x="760221" y="399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AF24E6E7-045B-CF29-648B-FECB91CFD97A}"/>
                  </a:ext>
                </a:extLst>
              </p:cNvPr>
              <p:cNvSpPr/>
              <p:nvPr/>
            </p:nvSpPr>
            <p:spPr>
              <a:xfrm>
                <a:off x="1024339" y="1331020"/>
                <a:ext cx="1909725" cy="761217"/>
              </a:xfrm>
              <a:custGeom>
                <a:avLst/>
                <a:gdLst>
                  <a:gd name="connsiteX0" fmla="*/ 1326131 w 1909725"/>
                  <a:gd name="connsiteY0" fmla="*/ 761217 h 761217"/>
                  <a:gd name="connsiteX1" fmla="*/ 1332281 w 1909725"/>
                  <a:gd name="connsiteY1" fmla="*/ 760690 h 761217"/>
                  <a:gd name="connsiteX2" fmla="*/ 1349500 w 1909725"/>
                  <a:gd name="connsiteY2" fmla="*/ 758845 h 761217"/>
                  <a:gd name="connsiteX3" fmla="*/ 1350730 w 1909725"/>
                  <a:gd name="connsiteY3" fmla="*/ 758845 h 761217"/>
                  <a:gd name="connsiteX4" fmla="*/ 1370585 w 1909725"/>
                  <a:gd name="connsiteY4" fmla="*/ 754892 h 761217"/>
                  <a:gd name="connsiteX5" fmla="*/ 1407923 w 1909725"/>
                  <a:gd name="connsiteY5" fmla="*/ 755946 h 761217"/>
                  <a:gd name="connsiteX6" fmla="*/ 1423561 w 1909725"/>
                  <a:gd name="connsiteY6" fmla="*/ 754892 h 761217"/>
                  <a:gd name="connsiteX7" fmla="*/ 1455364 w 1909725"/>
                  <a:gd name="connsiteY7" fmla="*/ 750060 h 761217"/>
                  <a:gd name="connsiteX8" fmla="*/ 1471705 w 1909725"/>
                  <a:gd name="connsiteY8" fmla="*/ 747512 h 761217"/>
                  <a:gd name="connsiteX9" fmla="*/ 1484883 w 1909725"/>
                  <a:gd name="connsiteY9" fmla="*/ 746106 h 761217"/>
                  <a:gd name="connsiteX10" fmla="*/ 1525647 w 1909725"/>
                  <a:gd name="connsiteY10" fmla="*/ 738375 h 761217"/>
                  <a:gd name="connsiteX11" fmla="*/ 1534696 w 1909725"/>
                  <a:gd name="connsiteY11" fmla="*/ 736530 h 761217"/>
                  <a:gd name="connsiteX12" fmla="*/ 1578974 w 1909725"/>
                  <a:gd name="connsiteY12" fmla="*/ 727130 h 761217"/>
                  <a:gd name="connsiteX13" fmla="*/ 1613501 w 1909725"/>
                  <a:gd name="connsiteY13" fmla="*/ 717115 h 761217"/>
                  <a:gd name="connsiteX14" fmla="*/ 1615434 w 1909725"/>
                  <a:gd name="connsiteY14" fmla="*/ 716500 h 761217"/>
                  <a:gd name="connsiteX15" fmla="*/ 1624658 w 1909725"/>
                  <a:gd name="connsiteY15" fmla="*/ 712722 h 761217"/>
                  <a:gd name="connsiteX16" fmla="*/ 1633092 w 1909725"/>
                  <a:gd name="connsiteY16" fmla="*/ 709647 h 761217"/>
                  <a:gd name="connsiteX17" fmla="*/ 1650224 w 1909725"/>
                  <a:gd name="connsiteY17" fmla="*/ 704552 h 761217"/>
                  <a:gd name="connsiteX18" fmla="*/ 1655759 w 1909725"/>
                  <a:gd name="connsiteY18" fmla="*/ 702355 h 761217"/>
                  <a:gd name="connsiteX19" fmla="*/ 1676931 w 1909725"/>
                  <a:gd name="connsiteY19" fmla="*/ 694888 h 761217"/>
                  <a:gd name="connsiteX20" fmla="*/ 1680182 w 1909725"/>
                  <a:gd name="connsiteY20" fmla="*/ 693218 h 761217"/>
                  <a:gd name="connsiteX21" fmla="*/ 1696084 w 1909725"/>
                  <a:gd name="connsiteY21" fmla="*/ 686717 h 761217"/>
                  <a:gd name="connsiteX22" fmla="*/ 1712776 w 1909725"/>
                  <a:gd name="connsiteY22" fmla="*/ 679952 h 761217"/>
                  <a:gd name="connsiteX23" fmla="*/ 1750553 w 1909725"/>
                  <a:gd name="connsiteY23" fmla="*/ 659834 h 761217"/>
                  <a:gd name="connsiteX24" fmla="*/ 1781477 w 1909725"/>
                  <a:gd name="connsiteY24" fmla="*/ 641472 h 761217"/>
                  <a:gd name="connsiteX25" fmla="*/ 1789648 w 1909725"/>
                  <a:gd name="connsiteY25" fmla="*/ 636465 h 761217"/>
                  <a:gd name="connsiteX26" fmla="*/ 1796939 w 1909725"/>
                  <a:gd name="connsiteY26" fmla="*/ 630930 h 761217"/>
                  <a:gd name="connsiteX27" fmla="*/ 1799575 w 1909725"/>
                  <a:gd name="connsiteY27" fmla="*/ 628031 h 761217"/>
                  <a:gd name="connsiteX28" fmla="*/ 1837440 w 1909725"/>
                  <a:gd name="connsiteY28" fmla="*/ 598248 h 761217"/>
                  <a:gd name="connsiteX29" fmla="*/ 1848334 w 1909725"/>
                  <a:gd name="connsiteY29" fmla="*/ 587794 h 761217"/>
                  <a:gd name="connsiteX30" fmla="*/ 1863884 w 1909725"/>
                  <a:gd name="connsiteY30" fmla="*/ 569081 h 761217"/>
                  <a:gd name="connsiteX31" fmla="*/ 1872933 w 1909725"/>
                  <a:gd name="connsiteY31" fmla="*/ 557221 h 761217"/>
                  <a:gd name="connsiteX32" fmla="*/ 1887429 w 1909725"/>
                  <a:gd name="connsiteY32" fmla="*/ 537981 h 761217"/>
                  <a:gd name="connsiteX33" fmla="*/ 1894721 w 1909725"/>
                  <a:gd name="connsiteY33" fmla="*/ 522606 h 761217"/>
                  <a:gd name="connsiteX34" fmla="*/ 1899201 w 1909725"/>
                  <a:gd name="connsiteY34" fmla="*/ 511273 h 761217"/>
                  <a:gd name="connsiteX35" fmla="*/ 1908250 w 1909725"/>
                  <a:gd name="connsiteY35" fmla="*/ 478152 h 761217"/>
                  <a:gd name="connsiteX36" fmla="*/ 1908953 w 1909725"/>
                  <a:gd name="connsiteY36" fmla="*/ 464886 h 761217"/>
                  <a:gd name="connsiteX37" fmla="*/ 1907723 w 1909725"/>
                  <a:gd name="connsiteY37" fmla="*/ 429833 h 761217"/>
                  <a:gd name="connsiteX38" fmla="*/ 1907372 w 1909725"/>
                  <a:gd name="connsiteY38" fmla="*/ 428164 h 761217"/>
                  <a:gd name="connsiteX39" fmla="*/ 1893755 w 1909725"/>
                  <a:gd name="connsiteY39" fmla="*/ 383973 h 761217"/>
                  <a:gd name="connsiteX40" fmla="*/ 1891558 w 1909725"/>
                  <a:gd name="connsiteY40" fmla="*/ 378965 h 761217"/>
                  <a:gd name="connsiteX41" fmla="*/ 1870473 w 1909725"/>
                  <a:gd name="connsiteY41" fmla="*/ 350413 h 761217"/>
                  <a:gd name="connsiteX42" fmla="*/ 1869331 w 1909725"/>
                  <a:gd name="connsiteY42" fmla="*/ 348217 h 761217"/>
                  <a:gd name="connsiteX43" fmla="*/ 1864851 w 1909725"/>
                  <a:gd name="connsiteY43" fmla="*/ 341364 h 761217"/>
                  <a:gd name="connsiteX44" fmla="*/ 1856944 w 1909725"/>
                  <a:gd name="connsiteY44" fmla="*/ 332227 h 761217"/>
                  <a:gd name="connsiteX45" fmla="*/ 1834980 w 1909725"/>
                  <a:gd name="connsiteY45" fmla="*/ 310615 h 761217"/>
                  <a:gd name="connsiteX46" fmla="*/ 1813983 w 1909725"/>
                  <a:gd name="connsiteY46" fmla="*/ 294099 h 761217"/>
                  <a:gd name="connsiteX47" fmla="*/ 1804846 w 1909725"/>
                  <a:gd name="connsiteY47" fmla="*/ 286543 h 761217"/>
                  <a:gd name="connsiteX48" fmla="*/ 1804671 w 1909725"/>
                  <a:gd name="connsiteY48" fmla="*/ 286280 h 761217"/>
                  <a:gd name="connsiteX49" fmla="*/ 1796588 w 1909725"/>
                  <a:gd name="connsiteY49" fmla="*/ 281184 h 761217"/>
                  <a:gd name="connsiteX50" fmla="*/ 1781741 w 1909725"/>
                  <a:gd name="connsiteY50" fmla="*/ 272750 h 761217"/>
                  <a:gd name="connsiteX51" fmla="*/ 1770935 w 1909725"/>
                  <a:gd name="connsiteY51" fmla="*/ 265458 h 761217"/>
                  <a:gd name="connsiteX52" fmla="*/ 1699158 w 1909725"/>
                  <a:gd name="connsiteY52" fmla="*/ 232074 h 761217"/>
                  <a:gd name="connsiteX53" fmla="*/ 1648643 w 1909725"/>
                  <a:gd name="connsiteY53" fmla="*/ 213976 h 761217"/>
                  <a:gd name="connsiteX54" fmla="*/ 1634498 w 1909725"/>
                  <a:gd name="connsiteY54" fmla="*/ 210550 h 761217"/>
                  <a:gd name="connsiteX55" fmla="*/ 1625625 w 1909725"/>
                  <a:gd name="connsiteY55" fmla="*/ 208529 h 761217"/>
                  <a:gd name="connsiteX56" fmla="*/ 1610250 w 1909725"/>
                  <a:gd name="connsiteY56" fmla="*/ 204224 h 761217"/>
                  <a:gd name="connsiteX57" fmla="*/ 1584246 w 1909725"/>
                  <a:gd name="connsiteY57" fmla="*/ 197284 h 761217"/>
                  <a:gd name="connsiteX58" fmla="*/ 1577305 w 1909725"/>
                  <a:gd name="connsiteY58" fmla="*/ 195615 h 761217"/>
                  <a:gd name="connsiteX59" fmla="*/ 1548313 w 1909725"/>
                  <a:gd name="connsiteY59" fmla="*/ 190431 h 761217"/>
                  <a:gd name="connsiteX60" fmla="*/ 1532763 w 1909725"/>
                  <a:gd name="connsiteY60" fmla="*/ 188235 h 761217"/>
                  <a:gd name="connsiteX61" fmla="*/ 1520288 w 1909725"/>
                  <a:gd name="connsiteY61" fmla="*/ 186302 h 761217"/>
                  <a:gd name="connsiteX62" fmla="*/ 1508867 w 1909725"/>
                  <a:gd name="connsiteY62" fmla="*/ 184018 h 761217"/>
                  <a:gd name="connsiteX63" fmla="*/ 1487606 w 1909725"/>
                  <a:gd name="connsiteY63" fmla="*/ 180855 h 761217"/>
                  <a:gd name="connsiteX64" fmla="*/ 1469421 w 1909725"/>
                  <a:gd name="connsiteY64" fmla="*/ 179274 h 761217"/>
                  <a:gd name="connsiteX65" fmla="*/ 1450708 w 1909725"/>
                  <a:gd name="connsiteY65" fmla="*/ 177429 h 761217"/>
                  <a:gd name="connsiteX66" fmla="*/ 1417850 w 1909725"/>
                  <a:gd name="connsiteY66" fmla="*/ 176023 h 761217"/>
                  <a:gd name="connsiteX67" fmla="*/ 1415127 w 1909725"/>
                  <a:gd name="connsiteY67" fmla="*/ 175847 h 761217"/>
                  <a:gd name="connsiteX68" fmla="*/ 1408538 w 1909725"/>
                  <a:gd name="connsiteY68" fmla="*/ 175057 h 761217"/>
                  <a:gd name="connsiteX69" fmla="*/ 1390089 w 1909725"/>
                  <a:gd name="connsiteY69" fmla="*/ 174969 h 761217"/>
                  <a:gd name="connsiteX70" fmla="*/ 1385433 w 1909725"/>
                  <a:gd name="connsiteY70" fmla="*/ 175584 h 761217"/>
                  <a:gd name="connsiteX71" fmla="*/ 1382182 w 1909725"/>
                  <a:gd name="connsiteY71" fmla="*/ 176023 h 761217"/>
                  <a:gd name="connsiteX72" fmla="*/ 1382006 w 1909725"/>
                  <a:gd name="connsiteY72" fmla="*/ 176023 h 761217"/>
                  <a:gd name="connsiteX73" fmla="*/ 1360394 w 1909725"/>
                  <a:gd name="connsiteY73" fmla="*/ 174003 h 761217"/>
                  <a:gd name="connsiteX74" fmla="*/ 1355650 w 1909725"/>
                  <a:gd name="connsiteY74" fmla="*/ 174003 h 761217"/>
                  <a:gd name="connsiteX75" fmla="*/ 1345898 w 1909725"/>
                  <a:gd name="connsiteY75" fmla="*/ 163548 h 761217"/>
                  <a:gd name="connsiteX76" fmla="*/ 1337377 w 1909725"/>
                  <a:gd name="connsiteY76" fmla="*/ 154411 h 761217"/>
                  <a:gd name="connsiteX77" fmla="*/ 1288705 w 1909725"/>
                  <a:gd name="connsiteY77" fmla="*/ 112066 h 761217"/>
                  <a:gd name="connsiteX78" fmla="*/ 1248469 w 1909725"/>
                  <a:gd name="connsiteY78" fmla="*/ 87554 h 761217"/>
                  <a:gd name="connsiteX79" fmla="*/ 1228877 w 1909725"/>
                  <a:gd name="connsiteY79" fmla="*/ 78154 h 761217"/>
                  <a:gd name="connsiteX80" fmla="*/ 1222200 w 1909725"/>
                  <a:gd name="connsiteY80" fmla="*/ 75255 h 761217"/>
                  <a:gd name="connsiteX81" fmla="*/ 1209901 w 1909725"/>
                  <a:gd name="connsiteY81" fmla="*/ 69544 h 761217"/>
                  <a:gd name="connsiteX82" fmla="*/ 1177395 w 1909725"/>
                  <a:gd name="connsiteY82" fmla="*/ 55312 h 761217"/>
                  <a:gd name="connsiteX83" fmla="*/ 1125737 w 1909725"/>
                  <a:gd name="connsiteY83" fmla="*/ 38884 h 761217"/>
                  <a:gd name="connsiteX84" fmla="*/ 1109923 w 1909725"/>
                  <a:gd name="connsiteY84" fmla="*/ 34754 h 761217"/>
                  <a:gd name="connsiteX85" fmla="*/ 1081107 w 1909725"/>
                  <a:gd name="connsiteY85" fmla="*/ 26145 h 761217"/>
                  <a:gd name="connsiteX86" fmla="*/ 1057123 w 1909725"/>
                  <a:gd name="connsiteY86" fmla="*/ 20786 h 761217"/>
                  <a:gd name="connsiteX87" fmla="*/ 1044472 w 1909725"/>
                  <a:gd name="connsiteY87" fmla="*/ 18765 h 761217"/>
                  <a:gd name="connsiteX88" fmla="*/ 1016798 w 1909725"/>
                  <a:gd name="connsiteY88" fmla="*/ 14636 h 761217"/>
                  <a:gd name="connsiteX89" fmla="*/ 987104 w 1909725"/>
                  <a:gd name="connsiteY89" fmla="*/ 9540 h 761217"/>
                  <a:gd name="connsiteX90" fmla="*/ 983326 w 1909725"/>
                  <a:gd name="connsiteY90" fmla="*/ 8310 h 761217"/>
                  <a:gd name="connsiteX91" fmla="*/ 979460 w 1909725"/>
                  <a:gd name="connsiteY91" fmla="*/ 9277 h 761217"/>
                  <a:gd name="connsiteX92" fmla="*/ 967863 w 1909725"/>
                  <a:gd name="connsiteY92" fmla="*/ 7959 h 761217"/>
                  <a:gd name="connsiteX93" fmla="*/ 955125 w 1909725"/>
                  <a:gd name="connsiteY93" fmla="*/ 5675 h 761217"/>
                  <a:gd name="connsiteX94" fmla="*/ 935621 w 1909725"/>
                  <a:gd name="connsiteY94" fmla="*/ 4972 h 761217"/>
                  <a:gd name="connsiteX95" fmla="*/ 910583 w 1909725"/>
                  <a:gd name="connsiteY95" fmla="*/ 3654 h 761217"/>
                  <a:gd name="connsiteX96" fmla="*/ 890025 w 1909725"/>
                  <a:gd name="connsiteY96" fmla="*/ 2424 h 761217"/>
                  <a:gd name="connsiteX97" fmla="*/ 877550 w 1909725"/>
                  <a:gd name="connsiteY97" fmla="*/ 1897 h 761217"/>
                  <a:gd name="connsiteX98" fmla="*/ 860858 w 1909725"/>
                  <a:gd name="connsiteY98" fmla="*/ 755 h 761217"/>
                  <a:gd name="connsiteX99" fmla="*/ 850754 w 1909725"/>
                  <a:gd name="connsiteY99" fmla="*/ 52 h 761217"/>
                  <a:gd name="connsiteX100" fmla="*/ 839597 w 1909725"/>
                  <a:gd name="connsiteY100" fmla="*/ 1194 h 761217"/>
                  <a:gd name="connsiteX101" fmla="*/ 835995 w 1909725"/>
                  <a:gd name="connsiteY101" fmla="*/ 1809 h 761217"/>
                  <a:gd name="connsiteX102" fmla="*/ 824925 w 1909725"/>
                  <a:gd name="connsiteY102" fmla="*/ 1897 h 761217"/>
                  <a:gd name="connsiteX103" fmla="*/ 812187 w 1909725"/>
                  <a:gd name="connsiteY103" fmla="*/ 1985 h 761217"/>
                  <a:gd name="connsiteX104" fmla="*/ 787412 w 1909725"/>
                  <a:gd name="connsiteY104" fmla="*/ 4093 h 761217"/>
                  <a:gd name="connsiteX105" fmla="*/ 781701 w 1909725"/>
                  <a:gd name="connsiteY105" fmla="*/ 4006 h 761217"/>
                  <a:gd name="connsiteX106" fmla="*/ 765624 w 1909725"/>
                  <a:gd name="connsiteY106" fmla="*/ 5148 h 761217"/>
                  <a:gd name="connsiteX107" fmla="*/ 751655 w 1909725"/>
                  <a:gd name="connsiteY107" fmla="*/ 5587 h 761217"/>
                  <a:gd name="connsiteX108" fmla="*/ 748756 w 1909725"/>
                  <a:gd name="connsiteY108" fmla="*/ 6114 h 761217"/>
                  <a:gd name="connsiteX109" fmla="*/ 732503 w 1909725"/>
                  <a:gd name="connsiteY109" fmla="*/ 7432 h 761217"/>
                  <a:gd name="connsiteX110" fmla="*/ 701842 w 1909725"/>
                  <a:gd name="connsiteY110" fmla="*/ 10858 h 761217"/>
                  <a:gd name="connsiteX111" fmla="*/ 686380 w 1909725"/>
                  <a:gd name="connsiteY111" fmla="*/ 13230 h 761217"/>
                  <a:gd name="connsiteX112" fmla="*/ 652908 w 1909725"/>
                  <a:gd name="connsiteY112" fmla="*/ 20434 h 761217"/>
                  <a:gd name="connsiteX113" fmla="*/ 640345 w 1909725"/>
                  <a:gd name="connsiteY113" fmla="*/ 22367 h 761217"/>
                  <a:gd name="connsiteX114" fmla="*/ 636655 w 1909725"/>
                  <a:gd name="connsiteY114" fmla="*/ 22631 h 761217"/>
                  <a:gd name="connsiteX115" fmla="*/ 596945 w 1909725"/>
                  <a:gd name="connsiteY115" fmla="*/ 30713 h 761217"/>
                  <a:gd name="connsiteX116" fmla="*/ 578056 w 1909725"/>
                  <a:gd name="connsiteY116" fmla="*/ 35457 h 761217"/>
                  <a:gd name="connsiteX117" fmla="*/ 549767 w 1909725"/>
                  <a:gd name="connsiteY117" fmla="*/ 42749 h 761217"/>
                  <a:gd name="connsiteX118" fmla="*/ 545638 w 1909725"/>
                  <a:gd name="connsiteY118" fmla="*/ 43891 h 761217"/>
                  <a:gd name="connsiteX119" fmla="*/ 531230 w 1909725"/>
                  <a:gd name="connsiteY119" fmla="*/ 49602 h 761217"/>
                  <a:gd name="connsiteX120" fmla="*/ 514977 w 1909725"/>
                  <a:gd name="connsiteY120" fmla="*/ 55664 h 761217"/>
                  <a:gd name="connsiteX121" fmla="*/ 504259 w 1909725"/>
                  <a:gd name="connsiteY121" fmla="*/ 58914 h 761217"/>
                  <a:gd name="connsiteX122" fmla="*/ 446363 w 1909725"/>
                  <a:gd name="connsiteY122" fmla="*/ 82810 h 761217"/>
                  <a:gd name="connsiteX123" fmla="*/ 394969 w 1909725"/>
                  <a:gd name="connsiteY123" fmla="*/ 111363 h 761217"/>
                  <a:gd name="connsiteX124" fmla="*/ 391016 w 1909725"/>
                  <a:gd name="connsiteY124" fmla="*/ 113735 h 761217"/>
                  <a:gd name="connsiteX125" fmla="*/ 360267 w 1909725"/>
                  <a:gd name="connsiteY125" fmla="*/ 134468 h 761217"/>
                  <a:gd name="connsiteX126" fmla="*/ 347704 w 1909725"/>
                  <a:gd name="connsiteY126" fmla="*/ 145099 h 761217"/>
                  <a:gd name="connsiteX127" fmla="*/ 338216 w 1909725"/>
                  <a:gd name="connsiteY127" fmla="*/ 153357 h 761217"/>
                  <a:gd name="connsiteX128" fmla="*/ 328024 w 1909725"/>
                  <a:gd name="connsiteY128" fmla="*/ 159331 h 761217"/>
                  <a:gd name="connsiteX129" fmla="*/ 310278 w 1909725"/>
                  <a:gd name="connsiteY129" fmla="*/ 164514 h 761217"/>
                  <a:gd name="connsiteX130" fmla="*/ 282692 w 1909725"/>
                  <a:gd name="connsiteY130" fmla="*/ 173124 h 761217"/>
                  <a:gd name="connsiteX131" fmla="*/ 268460 w 1909725"/>
                  <a:gd name="connsiteY131" fmla="*/ 177956 h 761217"/>
                  <a:gd name="connsiteX132" fmla="*/ 240786 w 1909725"/>
                  <a:gd name="connsiteY132" fmla="*/ 188762 h 761217"/>
                  <a:gd name="connsiteX133" fmla="*/ 233494 w 1909725"/>
                  <a:gd name="connsiteY133" fmla="*/ 190871 h 761217"/>
                  <a:gd name="connsiteX134" fmla="*/ 220667 w 1909725"/>
                  <a:gd name="connsiteY134" fmla="*/ 194736 h 761217"/>
                  <a:gd name="connsiteX135" fmla="*/ 208983 w 1909725"/>
                  <a:gd name="connsiteY135" fmla="*/ 199832 h 761217"/>
                  <a:gd name="connsiteX136" fmla="*/ 176037 w 1909725"/>
                  <a:gd name="connsiteY136" fmla="*/ 217929 h 761217"/>
                  <a:gd name="connsiteX137" fmla="*/ 168921 w 1909725"/>
                  <a:gd name="connsiteY137" fmla="*/ 221004 h 761217"/>
                  <a:gd name="connsiteX138" fmla="*/ 164880 w 1909725"/>
                  <a:gd name="connsiteY138" fmla="*/ 222498 h 761217"/>
                  <a:gd name="connsiteX139" fmla="*/ 163387 w 1909725"/>
                  <a:gd name="connsiteY139" fmla="*/ 223025 h 761217"/>
                  <a:gd name="connsiteX140" fmla="*/ 151614 w 1909725"/>
                  <a:gd name="connsiteY140" fmla="*/ 230405 h 761217"/>
                  <a:gd name="connsiteX141" fmla="*/ 127806 w 1909725"/>
                  <a:gd name="connsiteY141" fmla="*/ 242704 h 761217"/>
                  <a:gd name="connsiteX142" fmla="*/ 123237 w 1909725"/>
                  <a:gd name="connsiteY142" fmla="*/ 246218 h 761217"/>
                  <a:gd name="connsiteX143" fmla="*/ 72897 w 1909725"/>
                  <a:gd name="connsiteY143" fmla="*/ 286192 h 761217"/>
                  <a:gd name="connsiteX144" fmla="*/ 49264 w 1909725"/>
                  <a:gd name="connsiteY144" fmla="*/ 311933 h 761217"/>
                  <a:gd name="connsiteX145" fmla="*/ 44784 w 1909725"/>
                  <a:gd name="connsiteY145" fmla="*/ 317116 h 761217"/>
                  <a:gd name="connsiteX146" fmla="*/ 25017 w 1909725"/>
                  <a:gd name="connsiteY146" fmla="*/ 345317 h 761217"/>
                  <a:gd name="connsiteX147" fmla="*/ 20800 w 1909725"/>
                  <a:gd name="connsiteY147" fmla="*/ 352258 h 761217"/>
                  <a:gd name="connsiteX148" fmla="*/ 7358 w 1909725"/>
                  <a:gd name="connsiteY148" fmla="*/ 386960 h 761217"/>
                  <a:gd name="connsiteX149" fmla="*/ 330 w 1909725"/>
                  <a:gd name="connsiteY149" fmla="*/ 436773 h 761217"/>
                  <a:gd name="connsiteX150" fmla="*/ 418 w 1909725"/>
                  <a:gd name="connsiteY150" fmla="*/ 438882 h 761217"/>
                  <a:gd name="connsiteX151" fmla="*/ 2790 w 1909725"/>
                  <a:gd name="connsiteY151" fmla="*/ 450654 h 761217"/>
                  <a:gd name="connsiteX152" fmla="*/ 4020 w 1909725"/>
                  <a:gd name="connsiteY152" fmla="*/ 460494 h 761217"/>
                  <a:gd name="connsiteX153" fmla="*/ 4898 w 1909725"/>
                  <a:gd name="connsiteY153" fmla="*/ 463569 h 761217"/>
                  <a:gd name="connsiteX154" fmla="*/ 5162 w 1909725"/>
                  <a:gd name="connsiteY154" fmla="*/ 464799 h 761217"/>
                  <a:gd name="connsiteX155" fmla="*/ 6480 w 1909725"/>
                  <a:gd name="connsiteY155" fmla="*/ 471475 h 761217"/>
                  <a:gd name="connsiteX156" fmla="*/ 10521 w 1909725"/>
                  <a:gd name="connsiteY156" fmla="*/ 487113 h 761217"/>
                  <a:gd name="connsiteX157" fmla="*/ 31869 w 1909725"/>
                  <a:gd name="connsiteY157" fmla="*/ 525945 h 761217"/>
                  <a:gd name="connsiteX158" fmla="*/ 41358 w 1909725"/>
                  <a:gd name="connsiteY158" fmla="*/ 539035 h 761217"/>
                  <a:gd name="connsiteX159" fmla="*/ 43290 w 1909725"/>
                  <a:gd name="connsiteY159" fmla="*/ 541846 h 761217"/>
                  <a:gd name="connsiteX160" fmla="*/ 82561 w 1909725"/>
                  <a:gd name="connsiteY160" fmla="*/ 580678 h 761217"/>
                  <a:gd name="connsiteX161" fmla="*/ 99693 w 1909725"/>
                  <a:gd name="connsiteY161" fmla="*/ 595174 h 761217"/>
                  <a:gd name="connsiteX162" fmla="*/ 116824 w 1909725"/>
                  <a:gd name="connsiteY162" fmla="*/ 606243 h 761217"/>
                  <a:gd name="connsiteX163" fmla="*/ 123589 w 1909725"/>
                  <a:gd name="connsiteY163" fmla="*/ 609933 h 761217"/>
                  <a:gd name="connsiteX164" fmla="*/ 131935 w 1909725"/>
                  <a:gd name="connsiteY164" fmla="*/ 615029 h 761217"/>
                  <a:gd name="connsiteX165" fmla="*/ 151087 w 1909725"/>
                  <a:gd name="connsiteY165" fmla="*/ 626274 h 761217"/>
                  <a:gd name="connsiteX166" fmla="*/ 172260 w 1909725"/>
                  <a:gd name="connsiteY166" fmla="*/ 636377 h 761217"/>
                  <a:gd name="connsiteX167" fmla="*/ 184471 w 1909725"/>
                  <a:gd name="connsiteY167" fmla="*/ 642000 h 761217"/>
                  <a:gd name="connsiteX168" fmla="*/ 239468 w 1909725"/>
                  <a:gd name="connsiteY168" fmla="*/ 663787 h 761217"/>
                  <a:gd name="connsiteX169" fmla="*/ 261256 w 1909725"/>
                  <a:gd name="connsiteY169" fmla="*/ 670640 h 761217"/>
                  <a:gd name="connsiteX170" fmla="*/ 291653 w 1909725"/>
                  <a:gd name="connsiteY170" fmla="*/ 679777 h 761217"/>
                  <a:gd name="connsiteX171" fmla="*/ 300351 w 1909725"/>
                  <a:gd name="connsiteY171" fmla="*/ 682149 h 761217"/>
                  <a:gd name="connsiteX172" fmla="*/ 332681 w 1909725"/>
                  <a:gd name="connsiteY172" fmla="*/ 687947 h 761217"/>
                  <a:gd name="connsiteX173" fmla="*/ 332944 w 1909725"/>
                  <a:gd name="connsiteY173" fmla="*/ 687947 h 761217"/>
                  <a:gd name="connsiteX174" fmla="*/ 336458 w 1909725"/>
                  <a:gd name="connsiteY174" fmla="*/ 688826 h 761217"/>
                  <a:gd name="connsiteX175" fmla="*/ 336898 w 1909725"/>
                  <a:gd name="connsiteY175" fmla="*/ 688914 h 761217"/>
                  <a:gd name="connsiteX176" fmla="*/ 340939 w 1909725"/>
                  <a:gd name="connsiteY176" fmla="*/ 690319 h 761217"/>
                  <a:gd name="connsiteX177" fmla="*/ 356753 w 1909725"/>
                  <a:gd name="connsiteY177" fmla="*/ 693745 h 761217"/>
                  <a:gd name="connsiteX178" fmla="*/ 369667 w 1909725"/>
                  <a:gd name="connsiteY178" fmla="*/ 695942 h 761217"/>
                  <a:gd name="connsiteX179" fmla="*/ 377662 w 1909725"/>
                  <a:gd name="connsiteY179" fmla="*/ 697875 h 761217"/>
                  <a:gd name="connsiteX180" fmla="*/ 406654 w 1909725"/>
                  <a:gd name="connsiteY180" fmla="*/ 702267 h 761217"/>
                  <a:gd name="connsiteX181" fmla="*/ 428969 w 1909725"/>
                  <a:gd name="connsiteY181" fmla="*/ 703937 h 761217"/>
                  <a:gd name="connsiteX182" fmla="*/ 438281 w 1909725"/>
                  <a:gd name="connsiteY182" fmla="*/ 704464 h 761217"/>
                  <a:gd name="connsiteX183" fmla="*/ 439950 w 1909725"/>
                  <a:gd name="connsiteY183" fmla="*/ 704552 h 761217"/>
                  <a:gd name="connsiteX184" fmla="*/ 479221 w 1909725"/>
                  <a:gd name="connsiteY184" fmla="*/ 707099 h 761217"/>
                  <a:gd name="connsiteX185" fmla="*/ 496440 w 1909725"/>
                  <a:gd name="connsiteY185" fmla="*/ 710789 h 761217"/>
                  <a:gd name="connsiteX186" fmla="*/ 498373 w 1909725"/>
                  <a:gd name="connsiteY186" fmla="*/ 710701 h 761217"/>
                  <a:gd name="connsiteX187" fmla="*/ 508388 w 1909725"/>
                  <a:gd name="connsiteY187" fmla="*/ 711141 h 761217"/>
                  <a:gd name="connsiteX188" fmla="*/ 531230 w 1909725"/>
                  <a:gd name="connsiteY188" fmla="*/ 710877 h 761217"/>
                  <a:gd name="connsiteX189" fmla="*/ 533251 w 1909725"/>
                  <a:gd name="connsiteY189" fmla="*/ 711316 h 761217"/>
                  <a:gd name="connsiteX190" fmla="*/ 538874 w 1909725"/>
                  <a:gd name="connsiteY190" fmla="*/ 712458 h 761217"/>
                  <a:gd name="connsiteX191" fmla="*/ 539840 w 1909725"/>
                  <a:gd name="connsiteY191" fmla="*/ 712634 h 761217"/>
                  <a:gd name="connsiteX192" fmla="*/ 554511 w 1909725"/>
                  <a:gd name="connsiteY192" fmla="*/ 710701 h 761217"/>
                  <a:gd name="connsiteX193" fmla="*/ 557411 w 1909725"/>
                  <a:gd name="connsiteY193" fmla="*/ 710789 h 761217"/>
                  <a:gd name="connsiteX194" fmla="*/ 564703 w 1909725"/>
                  <a:gd name="connsiteY194" fmla="*/ 710789 h 761217"/>
                  <a:gd name="connsiteX195" fmla="*/ 567162 w 1909725"/>
                  <a:gd name="connsiteY195" fmla="*/ 710789 h 761217"/>
                  <a:gd name="connsiteX196" fmla="*/ 583064 w 1909725"/>
                  <a:gd name="connsiteY196" fmla="*/ 707363 h 761217"/>
                  <a:gd name="connsiteX197" fmla="*/ 598087 w 1909725"/>
                  <a:gd name="connsiteY197" fmla="*/ 704639 h 761217"/>
                  <a:gd name="connsiteX198" fmla="*/ 612759 w 1909725"/>
                  <a:gd name="connsiteY198" fmla="*/ 703322 h 761217"/>
                  <a:gd name="connsiteX199" fmla="*/ 649394 w 1909725"/>
                  <a:gd name="connsiteY199" fmla="*/ 703937 h 761217"/>
                  <a:gd name="connsiteX200" fmla="*/ 654138 w 1909725"/>
                  <a:gd name="connsiteY200" fmla="*/ 704024 h 761217"/>
                  <a:gd name="connsiteX201" fmla="*/ 658003 w 1909725"/>
                  <a:gd name="connsiteY201" fmla="*/ 704288 h 761217"/>
                  <a:gd name="connsiteX202" fmla="*/ 679527 w 1909725"/>
                  <a:gd name="connsiteY202" fmla="*/ 702619 h 761217"/>
                  <a:gd name="connsiteX203" fmla="*/ 682954 w 1909725"/>
                  <a:gd name="connsiteY203" fmla="*/ 702180 h 761217"/>
                  <a:gd name="connsiteX204" fmla="*/ 699295 w 1909725"/>
                  <a:gd name="connsiteY204" fmla="*/ 699632 h 761217"/>
                  <a:gd name="connsiteX205" fmla="*/ 707553 w 1909725"/>
                  <a:gd name="connsiteY205" fmla="*/ 698314 h 761217"/>
                  <a:gd name="connsiteX206" fmla="*/ 720204 w 1909725"/>
                  <a:gd name="connsiteY206" fmla="*/ 696293 h 761217"/>
                  <a:gd name="connsiteX207" fmla="*/ 738565 w 1909725"/>
                  <a:gd name="connsiteY207" fmla="*/ 693394 h 761217"/>
                  <a:gd name="connsiteX208" fmla="*/ 770456 w 1909725"/>
                  <a:gd name="connsiteY208" fmla="*/ 685839 h 761217"/>
                  <a:gd name="connsiteX209" fmla="*/ 777221 w 1909725"/>
                  <a:gd name="connsiteY209" fmla="*/ 685663 h 761217"/>
                  <a:gd name="connsiteX210" fmla="*/ 794352 w 1909725"/>
                  <a:gd name="connsiteY210" fmla="*/ 683730 h 761217"/>
                  <a:gd name="connsiteX211" fmla="*/ 795758 w 1909725"/>
                  <a:gd name="connsiteY211" fmla="*/ 683379 h 761217"/>
                  <a:gd name="connsiteX212" fmla="*/ 805070 w 1909725"/>
                  <a:gd name="connsiteY212" fmla="*/ 680567 h 761217"/>
                  <a:gd name="connsiteX213" fmla="*/ 809112 w 1909725"/>
                  <a:gd name="connsiteY213" fmla="*/ 679250 h 761217"/>
                  <a:gd name="connsiteX214" fmla="*/ 821411 w 1909725"/>
                  <a:gd name="connsiteY214" fmla="*/ 675648 h 761217"/>
                  <a:gd name="connsiteX215" fmla="*/ 850667 w 1909725"/>
                  <a:gd name="connsiteY215" fmla="*/ 665984 h 761217"/>
                  <a:gd name="connsiteX216" fmla="*/ 865338 w 1909725"/>
                  <a:gd name="connsiteY216" fmla="*/ 661328 h 761217"/>
                  <a:gd name="connsiteX217" fmla="*/ 886159 w 1909725"/>
                  <a:gd name="connsiteY217" fmla="*/ 654299 h 761217"/>
                  <a:gd name="connsiteX218" fmla="*/ 891782 w 1909725"/>
                  <a:gd name="connsiteY218" fmla="*/ 656408 h 761217"/>
                  <a:gd name="connsiteX219" fmla="*/ 894330 w 1909725"/>
                  <a:gd name="connsiteY219" fmla="*/ 658340 h 761217"/>
                  <a:gd name="connsiteX220" fmla="*/ 915327 w 1909725"/>
                  <a:gd name="connsiteY220" fmla="*/ 672134 h 761217"/>
                  <a:gd name="connsiteX221" fmla="*/ 924288 w 1909725"/>
                  <a:gd name="connsiteY221" fmla="*/ 676526 h 761217"/>
                  <a:gd name="connsiteX222" fmla="*/ 981920 w 1909725"/>
                  <a:gd name="connsiteY222" fmla="*/ 702443 h 761217"/>
                  <a:gd name="connsiteX223" fmla="*/ 982535 w 1909725"/>
                  <a:gd name="connsiteY223" fmla="*/ 702707 h 761217"/>
                  <a:gd name="connsiteX224" fmla="*/ 1037707 w 1909725"/>
                  <a:gd name="connsiteY224" fmla="*/ 721771 h 761217"/>
                  <a:gd name="connsiteX225" fmla="*/ 1044033 w 1909725"/>
                  <a:gd name="connsiteY225" fmla="*/ 723791 h 761217"/>
                  <a:gd name="connsiteX226" fmla="*/ 1075133 w 1909725"/>
                  <a:gd name="connsiteY226" fmla="*/ 729678 h 761217"/>
                  <a:gd name="connsiteX227" fmla="*/ 1075660 w 1909725"/>
                  <a:gd name="connsiteY227" fmla="*/ 729941 h 761217"/>
                  <a:gd name="connsiteX228" fmla="*/ 1099117 w 1909725"/>
                  <a:gd name="connsiteY228" fmla="*/ 735828 h 761217"/>
                  <a:gd name="connsiteX229" fmla="*/ 1099644 w 1909725"/>
                  <a:gd name="connsiteY229" fmla="*/ 735828 h 761217"/>
                  <a:gd name="connsiteX230" fmla="*/ 1122662 w 1909725"/>
                  <a:gd name="connsiteY230" fmla="*/ 742065 h 761217"/>
                  <a:gd name="connsiteX231" fmla="*/ 1131447 w 1909725"/>
                  <a:gd name="connsiteY231" fmla="*/ 743471 h 761217"/>
                  <a:gd name="connsiteX232" fmla="*/ 1165183 w 1909725"/>
                  <a:gd name="connsiteY232" fmla="*/ 748390 h 761217"/>
                  <a:gd name="connsiteX233" fmla="*/ 1191012 w 1909725"/>
                  <a:gd name="connsiteY233" fmla="*/ 751729 h 761217"/>
                  <a:gd name="connsiteX234" fmla="*/ 1218510 w 1909725"/>
                  <a:gd name="connsiteY234" fmla="*/ 754804 h 761217"/>
                  <a:gd name="connsiteX235" fmla="*/ 1238190 w 1909725"/>
                  <a:gd name="connsiteY235" fmla="*/ 756649 h 761217"/>
                  <a:gd name="connsiteX236" fmla="*/ 1267006 w 1909725"/>
                  <a:gd name="connsiteY236" fmla="*/ 758494 h 761217"/>
                  <a:gd name="connsiteX237" fmla="*/ 1283346 w 1909725"/>
                  <a:gd name="connsiteY237" fmla="*/ 756649 h 761217"/>
                  <a:gd name="connsiteX238" fmla="*/ 1290902 w 1909725"/>
                  <a:gd name="connsiteY238" fmla="*/ 757703 h 761217"/>
                  <a:gd name="connsiteX239" fmla="*/ 1295031 w 1909725"/>
                  <a:gd name="connsiteY239" fmla="*/ 758494 h 761217"/>
                  <a:gd name="connsiteX240" fmla="*/ 1307770 w 1909725"/>
                  <a:gd name="connsiteY240" fmla="*/ 759636 h 761217"/>
                  <a:gd name="connsiteX241" fmla="*/ 1316292 w 1909725"/>
                  <a:gd name="connsiteY241" fmla="*/ 759987 h 761217"/>
                  <a:gd name="connsiteX242" fmla="*/ 1326131 w 1909725"/>
                  <a:gd name="connsiteY242" fmla="*/ 761217 h 761217"/>
                  <a:gd name="connsiteX243" fmla="*/ 1367510 w 1909725"/>
                  <a:gd name="connsiteY243" fmla="*/ 753925 h 761217"/>
                  <a:gd name="connsiteX244" fmla="*/ 1367510 w 1909725"/>
                  <a:gd name="connsiteY244" fmla="*/ 753925 h 761217"/>
                  <a:gd name="connsiteX245" fmla="*/ 1367510 w 1909725"/>
                  <a:gd name="connsiteY245" fmla="*/ 753925 h 761217"/>
                  <a:gd name="connsiteX246" fmla="*/ 1369531 w 1909725"/>
                  <a:gd name="connsiteY246" fmla="*/ 733631 h 761217"/>
                  <a:gd name="connsiteX247" fmla="*/ 1358901 w 1909725"/>
                  <a:gd name="connsiteY247" fmla="*/ 736706 h 761217"/>
                  <a:gd name="connsiteX248" fmla="*/ 1349940 w 1909725"/>
                  <a:gd name="connsiteY248" fmla="*/ 738112 h 761217"/>
                  <a:gd name="connsiteX249" fmla="*/ 1348710 w 1909725"/>
                  <a:gd name="connsiteY249" fmla="*/ 738112 h 761217"/>
                  <a:gd name="connsiteX250" fmla="*/ 1327537 w 1909725"/>
                  <a:gd name="connsiteY250" fmla="*/ 740396 h 761217"/>
                  <a:gd name="connsiteX251" fmla="*/ 1319894 w 1909725"/>
                  <a:gd name="connsiteY251" fmla="*/ 739781 h 761217"/>
                  <a:gd name="connsiteX252" fmla="*/ 1303026 w 1909725"/>
                  <a:gd name="connsiteY252" fmla="*/ 739254 h 761217"/>
                  <a:gd name="connsiteX253" fmla="*/ 1300126 w 1909725"/>
                  <a:gd name="connsiteY253" fmla="*/ 738551 h 761217"/>
                  <a:gd name="connsiteX254" fmla="*/ 1295558 w 1909725"/>
                  <a:gd name="connsiteY254" fmla="*/ 737672 h 761217"/>
                  <a:gd name="connsiteX255" fmla="*/ 1276055 w 1909725"/>
                  <a:gd name="connsiteY255" fmla="*/ 736882 h 761217"/>
                  <a:gd name="connsiteX256" fmla="*/ 1265512 w 1909725"/>
                  <a:gd name="connsiteY256" fmla="*/ 737936 h 761217"/>
                  <a:gd name="connsiteX257" fmla="*/ 1241528 w 1909725"/>
                  <a:gd name="connsiteY257" fmla="*/ 736355 h 761217"/>
                  <a:gd name="connsiteX258" fmla="*/ 1219477 w 1909725"/>
                  <a:gd name="connsiteY258" fmla="*/ 734246 h 761217"/>
                  <a:gd name="connsiteX259" fmla="*/ 1195668 w 1909725"/>
                  <a:gd name="connsiteY259" fmla="*/ 731698 h 761217"/>
                  <a:gd name="connsiteX260" fmla="*/ 1166940 w 1909725"/>
                  <a:gd name="connsiteY260" fmla="*/ 727921 h 761217"/>
                  <a:gd name="connsiteX261" fmla="*/ 1137158 w 1909725"/>
                  <a:gd name="connsiteY261" fmla="*/ 723704 h 761217"/>
                  <a:gd name="connsiteX262" fmla="*/ 1125297 w 1909725"/>
                  <a:gd name="connsiteY262" fmla="*/ 721683 h 761217"/>
                  <a:gd name="connsiteX263" fmla="*/ 1110977 w 1909725"/>
                  <a:gd name="connsiteY263" fmla="*/ 718081 h 761217"/>
                  <a:gd name="connsiteX264" fmla="*/ 1098502 w 1909725"/>
                  <a:gd name="connsiteY264" fmla="*/ 715182 h 761217"/>
                  <a:gd name="connsiteX265" fmla="*/ 1088135 w 1909725"/>
                  <a:gd name="connsiteY265" fmla="*/ 712810 h 761217"/>
                  <a:gd name="connsiteX266" fmla="*/ 1073464 w 1909725"/>
                  <a:gd name="connsiteY266" fmla="*/ 709032 h 761217"/>
                  <a:gd name="connsiteX267" fmla="*/ 1051676 w 1909725"/>
                  <a:gd name="connsiteY267" fmla="*/ 704464 h 761217"/>
                  <a:gd name="connsiteX268" fmla="*/ 1044736 w 1909725"/>
                  <a:gd name="connsiteY268" fmla="*/ 702180 h 761217"/>
                  <a:gd name="connsiteX269" fmla="*/ 991057 w 1909725"/>
                  <a:gd name="connsiteY269" fmla="*/ 683555 h 761217"/>
                  <a:gd name="connsiteX270" fmla="*/ 990442 w 1909725"/>
                  <a:gd name="connsiteY270" fmla="*/ 683291 h 761217"/>
                  <a:gd name="connsiteX271" fmla="*/ 935270 w 1909725"/>
                  <a:gd name="connsiteY271" fmla="*/ 658428 h 761217"/>
                  <a:gd name="connsiteX272" fmla="*/ 926221 w 1909725"/>
                  <a:gd name="connsiteY272" fmla="*/ 654036 h 761217"/>
                  <a:gd name="connsiteX273" fmla="*/ 909265 w 1909725"/>
                  <a:gd name="connsiteY273" fmla="*/ 642703 h 761217"/>
                  <a:gd name="connsiteX274" fmla="*/ 906629 w 1909725"/>
                  <a:gd name="connsiteY274" fmla="*/ 640682 h 761217"/>
                  <a:gd name="connsiteX275" fmla="*/ 873948 w 1909725"/>
                  <a:gd name="connsiteY275" fmla="*/ 636114 h 761217"/>
                  <a:gd name="connsiteX276" fmla="*/ 857783 w 1909725"/>
                  <a:gd name="connsiteY276" fmla="*/ 641472 h 761217"/>
                  <a:gd name="connsiteX277" fmla="*/ 839333 w 1909725"/>
                  <a:gd name="connsiteY277" fmla="*/ 647359 h 761217"/>
                  <a:gd name="connsiteX278" fmla="*/ 813417 w 1909725"/>
                  <a:gd name="connsiteY278" fmla="*/ 655881 h 761217"/>
                  <a:gd name="connsiteX279" fmla="*/ 800414 w 1909725"/>
                  <a:gd name="connsiteY279" fmla="*/ 659658 h 761217"/>
                  <a:gd name="connsiteX280" fmla="*/ 795494 w 1909725"/>
                  <a:gd name="connsiteY280" fmla="*/ 661328 h 761217"/>
                  <a:gd name="connsiteX281" fmla="*/ 788993 w 1909725"/>
                  <a:gd name="connsiteY281" fmla="*/ 663348 h 761217"/>
                  <a:gd name="connsiteX282" fmla="*/ 787412 w 1909725"/>
                  <a:gd name="connsiteY282" fmla="*/ 663700 h 761217"/>
                  <a:gd name="connsiteX283" fmla="*/ 778802 w 1909725"/>
                  <a:gd name="connsiteY283" fmla="*/ 665105 h 761217"/>
                  <a:gd name="connsiteX284" fmla="*/ 761231 w 1909725"/>
                  <a:gd name="connsiteY284" fmla="*/ 666511 h 761217"/>
                  <a:gd name="connsiteX285" fmla="*/ 733558 w 1909725"/>
                  <a:gd name="connsiteY285" fmla="*/ 673012 h 761217"/>
                  <a:gd name="connsiteX286" fmla="*/ 715372 w 1909725"/>
                  <a:gd name="connsiteY286" fmla="*/ 675911 h 761217"/>
                  <a:gd name="connsiteX287" fmla="*/ 702633 w 1909725"/>
                  <a:gd name="connsiteY287" fmla="*/ 677932 h 761217"/>
                  <a:gd name="connsiteX288" fmla="*/ 694199 w 1909725"/>
                  <a:gd name="connsiteY288" fmla="*/ 679338 h 761217"/>
                  <a:gd name="connsiteX289" fmla="*/ 678737 w 1909725"/>
                  <a:gd name="connsiteY289" fmla="*/ 681797 h 761217"/>
                  <a:gd name="connsiteX290" fmla="*/ 675135 w 1909725"/>
                  <a:gd name="connsiteY290" fmla="*/ 682324 h 761217"/>
                  <a:gd name="connsiteX291" fmla="*/ 658443 w 1909725"/>
                  <a:gd name="connsiteY291" fmla="*/ 683730 h 761217"/>
                  <a:gd name="connsiteX292" fmla="*/ 655895 w 1909725"/>
                  <a:gd name="connsiteY292" fmla="*/ 683555 h 761217"/>
                  <a:gd name="connsiteX293" fmla="*/ 644650 w 1909725"/>
                  <a:gd name="connsiteY293" fmla="*/ 683730 h 761217"/>
                  <a:gd name="connsiteX294" fmla="*/ 620314 w 1909725"/>
                  <a:gd name="connsiteY294" fmla="*/ 683994 h 761217"/>
                  <a:gd name="connsiteX295" fmla="*/ 590619 w 1909725"/>
                  <a:gd name="connsiteY295" fmla="*/ 684960 h 761217"/>
                  <a:gd name="connsiteX296" fmla="*/ 579198 w 1909725"/>
                  <a:gd name="connsiteY296" fmla="*/ 686805 h 761217"/>
                  <a:gd name="connsiteX297" fmla="*/ 571555 w 1909725"/>
                  <a:gd name="connsiteY297" fmla="*/ 685927 h 761217"/>
                  <a:gd name="connsiteX298" fmla="*/ 568392 w 1909725"/>
                  <a:gd name="connsiteY298" fmla="*/ 690407 h 761217"/>
                  <a:gd name="connsiteX299" fmla="*/ 567338 w 1909725"/>
                  <a:gd name="connsiteY299" fmla="*/ 690407 h 761217"/>
                  <a:gd name="connsiteX300" fmla="*/ 561276 w 1909725"/>
                  <a:gd name="connsiteY300" fmla="*/ 690495 h 761217"/>
                  <a:gd name="connsiteX301" fmla="*/ 558289 w 1909725"/>
                  <a:gd name="connsiteY301" fmla="*/ 690407 h 761217"/>
                  <a:gd name="connsiteX302" fmla="*/ 543003 w 1909725"/>
                  <a:gd name="connsiteY302" fmla="*/ 692516 h 761217"/>
                  <a:gd name="connsiteX303" fmla="*/ 541597 w 1909725"/>
                  <a:gd name="connsiteY303" fmla="*/ 692340 h 761217"/>
                  <a:gd name="connsiteX304" fmla="*/ 539137 w 1909725"/>
                  <a:gd name="connsiteY304" fmla="*/ 691813 h 761217"/>
                  <a:gd name="connsiteX305" fmla="*/ 526574 w 1909725"/>
                  <a:gd name="connsiteY305" fmla="*/ 690846 h 761217"/>
                  <a:gd name="connsiteX306" fmla="*/ 509618 w 1909725"/>
                  <a:gd name="connsiteY306" fmla="*/ 690934 h 761217"/>
                  <a:gd name="connsiteX307" fmla="*/ 497582 w 1909725"/>
                  <a:gd name="connsiteY307" fmla="*/ 690407 h 761217"/>
                  <a:gd name="connsiteX308" fmla="*/ 494595 w 1909725"/>
                  <a:gd name="connsiteY308" fmla="*/ 690495 h 761217"/>
                  <a:gd name="connsiteX309" fmla="*/ 492575 w 1909725"/>
                  <a:gd name="connsiteY309" fmla="*/ 690583 h 761217"/>
                  <a:gd name="connsiteX310" fmla="*/ 475092 w 1909725"/>
                  <a:gd name="connsiteY310" fmla="*/ 686893 h 761217"/>
                  <a:gd name="connsiteX311" fmla="*/ 449175 w 1909725"/>
                  <a:gd name="connsiteY311" fmla="*/ 686102 h 761217"/>
                  <a:gd name="connsiteX312" fmla="*/ 439687 w 1909725"/>
                  <a:gd name="connsiteY312" fmla="*/ 684257 h 761217"/>
                  <a:gd name="connsiteX313" fmla="*/ 439247 w 1909725"/>
                  <a:gd name="connsiteY313" fmla="*/ 684257 h 761217"/>
                  <a:gd name="connsiteX314" fmla="*/ 429935 w 1909725"/>
                  <a:gd name="connsiteY314" fmla="*/ 683730 h 761217"/>
                  <a:gd name="connsiteX315" fmla="*/ 408850 w 1909725"/>
                  <a:gd name="connsiteY315" fmla="*/ 682237 h 761217"/>
                  <a:gd name="connsiteX316" fmla="*/ 382406 w 1909725"/>
                  <a:gd name="connsiteY316" fmla="*/ 678283 h 761217"/>
                  <a:gd name="connsiteX317" fmla="*/ 376080 w 1909725"/>
                  <a:gd name="connsiteY317" fmla="*/ 676702 h 761217"/>
                  <a:gd name="connsiteX318" fmla="*/ 354996 w 1909725"/>
                  <a:gd name="connsiteY318" fmla="*/ 673627 h 761217"/>
                  <a:gd name="connsiteX319" fmla="*/ 350076 w 1909725"/>
                  <a:gd name="connsiteY319" fmla="*/ 671958 h 761217"/>
                  <a:gd name="connsiteX320" fmla="*/ 343662 w 1909725"/>
                  <a:gd name="connsiteY320" fmla="*/ 669761 h 761217"/>
                  <a:gd name="connsiteX321" fmla="*/ 343223 w 1909725"/>
                  <a:gd name="connsiteY321" fmla="*/ 669674 h 761217"/>
                  <a:gd name="connsiteX322" fmla="*/ 332417 w 1909725"/>
                  <a:gd name="connsiteY322" fmla="*/ 667829 h 761217"/>
                  <a:gd name="connsiteX323" fmla="*/ 332154 w 1909725"/>
                  <a:gd name="connsiteY323" fmla="*/ 667829 h 761217"/>
                  <a:gd name="connsiteX324" fmla="*/ 307115 w 1909725"/>
                  <a:gd name="connsiteY324" fmla="*/ 663085 h 761217"/>
                  <a:gd name="connsiteX325" fmla="*/ 297627 w 1909725"/>
                  <a:gd name="connsiteY325" fmla="*/ 660537 h 761217"/>
                  <a:gd name="connsiteX326" fmla="*/ 269075 w 1909725"/>
                  <a:gd name="connsiteY326" fmla="*/ 651927 h 761217"/>
                  <a:gd name="connsiteX327" fmla="*/ 246233 w 1909725"/>
                  <a:gd name="connsiteY327" fmla="*/ 644811 h 761217"/>
                  <a:gd name="connsiteX328" fmla="*/ 195365 w 1909725"/>
                  <a:gd name="connsiteY328" fmla="*/ 624517 h 761217"/>
                  <a:gd name="connsiteX329" fmla="*/ 182714 w 1909725"/>
                  <a:gd name="connsiteY329" fmla="*/ 618631 h 761217"/>
                  <a:gd name="connsiteX330" fmla="*/ 162772 w 1909725"/>
                  <a:gd name="connsiteY330" fmla="*/ 609142 h 761217"/>
                  <a:gd name="connsiteX331" fmla="*/ 145113 w 1909725"/>
                  <a:gd name="connsiteY331" fmla="*/ 598776 h 761217"/>
                  <a:gd name="connsiteX332" fmla="*/ 136503 w 1909725"/>
                  <a:gd name="connsiteY332" fmla="*/ 593504 h 761217"/>
                  <a:gd name="connsiteX333" fmla="*/ 128684 w 1909725"/>
                  <a:gd name="connsiteY333" fmla="*/ 589199 h 761217"/>
                  <a:gd name="connsiteX334" fmla="*/ 116385 w 1909725"/>
                  <a:gd name="connsiteY334" fmla="*/ 581556 h 761217"/>
                  <a:gd name="connsiteX335" fmla="*/ 98375 w 1909725"/>
                  <a:gd name="connsiteY335" fmla="*/ 566270 h 761217"/>
                  <a:gd name="connsiteX336" fmla="*/ 63145 w 1909725"/>
                  <a:gd name="connsiteY336" fmla="*/ 531831 h 761217"/>
                  <a:gd name="connsiteX337" fmla="*/ 61213 w 1909725"/>
                  <a:gd name="connsiteY337" fmla="*/ 529108 h 761217"/>
                  <a:gd name="connsiteX338" fmla="*/ 50934 w 1909725"/>
                  <a:gd name="connsiteY338" fmla="*/ 514875 h 761217"/>
                  <a:gd name="connsiteX339" fmla="*/ 32484 w 1909725"/>
                  <a:gd name="connsiteY339" fmla="*/ 480964 h 761217"/>
                  <a:gd name="connsiteX340" fmla="*/ 29497 w 1909725"/>
                  <a:gd name="connsiteY340" fmla="*/ 468840 h 761217"/>
                  <a:gd name="connsiteX341" fmla="*/ 27916 w 1909725"/>
                  <a:gd name="connsiteY341" fmla="*/ 461197 h 761217"/>
                  <a:gd name="connsiteX342" fmla="*/ 27652 w 1909725"/>
                  <a:gd name="connsiteY342" fmla="*/ 460142 h 761217"/>
                  <a:gd name="connsiteX343" fmla="*/ 26335 w 1909725"/>
                  <a:gd name="connsiteY343" fmla="*/ 455398 h 761217"/>
                  <a:gd name="connsiteX344" fmla="*/ 24050 w 1909725"/>
                  <a:gd name="connsiteY344" fmla="*/ 443011 h 761217"/>
                  <a:gd name="connsiteX345" fmla="*/ 23611 w 1909725"/>
                  <a:gd name="connsiteY345" fmla="*/ 438530 h 761217"/>
                  <a:gd name="connsiteX346" fmla="*/ 23435 w 1909725"/>
                  <a:gd name="connsiteY346" fmla="*/ 435895 h 761217"/>
                  <a:gd name="connsiteX347" fmla="*/ 30112 w 1909725"/>
                  <a:gd name="connsiteY347" fmla="*/ 391792 h 761217"/>
                  <a:gd name="connsiteX348" fmla="*/ 30552 w 1909725"/>
                  <a:gd name="connsiteY348" fmla="*/ 390474 h 761217"/>
                  <a:gd name="connsiteX349" fmla="*/ 30552 w 1909725"/>
                  <a:gd name="connsiteY349" fmla="*/ 389069 h 761217"/>
                  <a:gd name="connsiteX350" fmla="*/ 41182 w 1909725"/>
                  <a:gd name="connsiteY350" fmla="*/ 362713 h 761217"/>
                  <a:gd name="connsiteX351" fmla="*/ 45750 w 1909725"/>
                  <a:gd name="connsiteY351" fmla="*/ 355157 h 761217"/>
                  <a:gd name="connsiteX352" fmla="*/ 63233 w 1909725"/>
                  <a:gd name="connsiteY352" fmla="*/ 330119 h 761217"/>
                  <a:gd name="connsiteX353" fmla="*/ 67714 w 1909725"/>
                  <a:gd name="connsiteY353" fmla="*/ 324848 h 761217"/>
                  <a:gd name="connsiteX354" fmla="*/ 89853 w 1909725"/>
                  <a:gd name="connsiteY354" fmla="*/ 300688 h 761217"/>
                  <a:gd name="connsiteX355" fmla="*/ 137645 w 1909725"/>
                  <a:gd name="connsiteY355" fmla="*/ 262823 h 761217"/>
                  <a:gd name="connsiteX356" fmla="*/ 143268 w 1909725"/>
                  <a:gd name="connsiteY356" fmla="*/ 258518 h 761217"/>
                  <a:gd name="connsiteX357" fmla="*/ 157325 w 1909725"/>
                  <a:gd name="connsiteY357" fmla="*/ 251050 h 761217"/>
                  <a:gd name="connsiteX358" fmla="*/ 170766 w 1909725"/>
                  <a:gd name="connsiteY358" fmla="*/ 243056 h 761217"/>
                  <a:gd name="connsiteX359" fmla="*/ 171206 w 1909725"/>
                  <a:gd name="connsiteY359" fmla="*/ 242880 h 761217"/>
                  <a:gd name="connsiteX360" fmla="*/ 173841 w 1909725"/>
                  <a:gd name="connsiteY360" fmla="*/ 242001 h 761217"/>
                  <a:gd name="connsiteX361" fmla="*/ 177092 w 1909725"/>
                  <a:gd name="connsiteY361" fmla="*/ 240859 h 761217"/>
                  <a:gd name="connsiteX362" fmla="*/ 191851 w 1909725"/>
                  <a:gd name="connsiteY362" fmla="*/ 233480 h 761217"/>
                  <a:gd name="connsiteX363" fmla="*/ 218822 w 1909725"/>
                  <a:gd name="connsiteY363" fmla="*/ 218984 h 761217"/>
                  <a:gd name="connsiteX364" fmla="*/ 231473 w 1909725"/>
                  <a:gd name="connsiteY364" fmla="*/ 213361 h 761217"/>
                  <a:gd name="connsiteX365" fmla="*/ 238589 w 1909725"/>
                  <a:gd name="connsiteY365" fmla="*/ 211428 h 761217"/>
                  <a:gd name="connsiteX366" fmla="*/ 252646 w 1909725"/>
                  <a:gd name="connsiteY366" fmla="*/ 206860 h 761217"/>
                  <a:gd name="connsiteX367" fmla="*/ 275927 w 1909725"/>
                  <a:gd name="connsiteY367" fmla="*/ 197899 h 761217"/>
                  <a:gd name="connsiteX368" fmla="*/ 291653 w 1909725"/>
                  <a:gd name="connsiteY368" fmla="*/ 192540 h 761217"/>
                  <a:gd name="connsiteX369" fmla="*/ 316691 w 1909725"/>
                  <a:gd name="connsiteY369" fmla="*/ 184809 h 761217"/>
                  <a:gd name="connsiteX370" fmla="*/ 335668 w 1909725"/>
                  <a:gd name="connsiteY370" fmla="*/ 179274 h 761217"/>
                  <a:gd name="connsiteX371" fmla="*/ 353414 w 1909725"/>
                  <a:gd name="connsiteY371" fmla="*/ 169258 h 761217"/>
                  <a:gd name="connsiteX372" fmla="*/ 364132 w 1909725"/>
                  <a:gd name="connsiteY372" fmla="*/ 160034 h 761217"/>
                  <a:gd name="connsiteX373" fmla="*/ 375114 w 1909725"/>
                  <a:gd name="connsiteY373" fmla="*/ 150634 h 761217"/>
                  <a:gd name="connsiteX374" fmla="*/ 403667 w 1909725"/>
                  <a:gd name="connsiteY374" fmla="*/ 131306 h 761217"/>
                  <a:gd name="connsiteX375" fmla="*/ 407620 w 1909725"/>
                  <a:gd name="connsiteY375" fmla="*/ 128934 h 761217"/>
                  <a:gd name="connsiteX376" fmla="*/ 457257 w 1909725"/>
                  <a:gd name="connsiteY376" fmla="*/ 101348 h 761217"/>
                  <a:gd name="connsiteX377" fmla="*/ 512517 w 1909725"/>
                  <a:gd name="connsiteY377" fmla="*/ 78593 h 761217"/>
                  <a:gd name="connsiteX378" fmla="*/ 521478 w 1909725"/>
                  <a:gd name="connsiteY378" fmla="*/ 75870 h 761217"/>
                  <a:gd name="connsiteX379" fmla="*/ 544496 w 1909725"/>
                  <a:gd name="connsiteY379" fmla="*/ 66821 h 761217"/>
                  <a:gd name="connsiteX380" fmla="*/ 552139 w 1909725"/>
                  <a:gd name="connsiteY380" fmla="*/ 64098 h 761217"/>
                  <a:gd name="connsiteX381" fmla="*/ 556269 w 1909725"/>
                  <a:gd name="connsiteY381" fmla="*/ 62955 h 761217"/>
                  <a:gd name="connsiteX382" fmla="*/ 583064 w 1909725"/>
                  <a:gd name="connsiteY382" fmla="*/ 56015 h 761217"/>
                  <a:gd name="connsiteX383" fmla="*/ 603270 w 1909725"/>
                  <a:gd name="connsiteY383" fmla="*/ 51007 h 761217"/>
                  <a:gd name="connsiteX384" fmla="*/ 638500 w 1909725"/>
                  <a:gd name="connsiteY384" fmla="*/ 43716 h 761217"/>
                  <a:gd name="connsiteX385" fmla="*/ 641838 w 1909725"/>
                  <a:gd name="connsiteY385" fmla="*/ 43452 h 761217"/>
                  <a:gd name="connsiteX386" fmla="*/ 661957 w 1909725"/>
                  <a:gd name="connsiteY386" fmla="*/ 39762 h 761217"/>
                  <a:gd name="connsiteX387" fmla="*/ 689279 w 1909725"/>
                  <a:gd name="connsiteY387" fmla="*/ 34139 h 761217"/>
                  <a:gd name="connsiteX388" fmla="*/ 706586 w 1909725"/>
                  <a:gd name="connsiteY388" fmla="*/ 31504 h 761217"/>
                  <a:gd name="connsiteX389" fmla="*/ 733821 w 1909725"/>
                  <a:gd name="connsiteY389" fmla="*/ 28517 h 761217"/>
                  <a:gd name="connsiteX390" fmla="*/ 751304 w 1909725"/>
                  <a:gd name="connsiteY390" fmla="*/ 27111 h 761217"/>
                  <a:gd name="connsiteX391" fmla="*/ 756224 w 1909725"/>
                  <a:gd name="connsiteY391" fmla="*/ 26320 h 761217"/>
                  <a:gd name="connsiteX392" fmla="*/ 759562 w 1909725"/>
                  <a:gd name="connsiteY392" fmla="*/ 25793 h 761217"/>
                  <a:gd name="connsiteX393" fmla="*/ 765800 w 1909725"/>
                  <a:gd name="connsiteY393" fmla="*/ 29220 h 761217"/>
                  <a:gd name="connsiteX394" fmla="*/ 772213 w 1909725"/>
                  <a:gd name="connsiteY394" fmla="*/ 25530 h 761217"/>
                  <a:gd name="connsiteX395" fmla="*/ 779593 w 1909725"/>
                  <a:gd name="connsiteY395" fmla="*/ 25178 h 761217"/>
                  <a:gd name="connsiteX396" fmla="*/ 789872 w 1909725"/>
                  <a:gd name="connsiteY396" fmla="*/ 25178 h 761217"/>
                  <a:gd name="connsiteX397" fmla="*/ 812977 w 1909725"/>
                  <a:gd name="connsiteY397" fmla="*/ 23246 h 761217"/>
                  <a:gd name="connsiteX398" fmla="*/ 824223 w 1909725"/>
                  <a:gd name="connsiteY398" fmla="*/ 23158 h 761217"/>
                  <a:gd name="connsiteX399" fmla="*/ 836698 w 1909725"/>
                  <a:gd name="connsiteY399" fmla="*/ 23070 h 761217"/>
                  <a:gd name="connsiteX400" fmla="*/ 844868 w 1909725"/>
                  <a:gd name="connsiteY400" fmla="*/ 21840 h 761217"/>
                  <a:gd name="connsiteX401" fmla="*/ 848470 w 1909725"/>
                  <a:gd name="connsiteY401" fmla="*/ 21225 h 761217"/>
                  <a:gd name="connsiteX402" fmla="*/ 858661 w 1909725"/>
                  <a:gd name="connsiteY402" fmla="*/ 21928 h 761217"/>
                  <a:gd name="connsiteX403" fmla="*/ 875178 w 1909725"/>
                  <a:gd name="connsiteY403" fmla="*/ 23070 h 761217"/>
                  <a:gd name="connsiteX404" fmla="*/ 889059 w 1909725"/>
                  <a:gd name="connsiteY404" fmla="*/ 23597 h 761217"/>
                  <a:gd name="connsiteX405" fmla="*/ 906805 w 1909725"/>
                  <a:gd name="connsiteY405" fmla="*/ 24651 h 761217"/>
                  <a:gd name="connsiteX406" fmla="*/ 934918 w 1909725"/>
                  <a:gd name="connsiteY406" fmla="*/ 26145 h 761217"/>
                  <a:gd name="connsiteX407" fmla="*/ 952928 w 1909725"/>
                  <a:gd name="connsiteY407" fmla="*/ 26760 h 761217"/>
                  <a:gd name="connsiteX408" fmla="*/ 961099 w 1909725"/>
                  <a:gd name="connsiteY408" fmla="*/ 28341 h 761217"/>
                  <a:gd name="connsiteX409" fmla="*/ 981920 w 1909725"/>
                  <a:gd name="connsiteY409" fmla="*/ 30362 h 761217"/>
                  <a:gd name="connsiteX410" fmla="*/ 1013723 w 1909725"/>
                  <a:gd name="connsiteY410" fmla="*/ 35633 h 761217"/>
                  <a:gd name="connsiteX411" fmla="*/ 1037883 w 1909725"/>
                  <a:gd name="connsiteY411" fmla="*/ 39235 h 761217"/>
                  <a:gd name="connsiteX412" fmla="*/ 1053345 w 1909725"/>
                  <a:gd name="connsiteY412" fmla="*/ 41783 h 761217"/>
                  <a:gd name="connsiteX413" fmla="*/ 1070740 w 1909725"/>
                  <a:gd name="connsiteY413" fmla="*/ 45385 h 761217"/>
                  <a:gd name="connsiteX414" fmla="*/ 1103158 w 1909725"/>
                  <a:gd name="connsiteY414" fmla="*/ 55136 h 761217"/>
                  <a:gd name="connsiteX415" fmla="*/ 1118006 w 1909725"/>
                  <a:gd name="connsiteY415" fmla="*/ 59002 h 761217"/>
                  <a:gd name="connsiteX416" fmla="*/ 1167555 w 1909725"/>
                  <a:gd name="connsiteY416" fmla="*/ 74728 h 761217"/>
                  <a:gd name="connsiteX417" fmla="*/ 1198392 w 1909725"/>
                  <a:gd name="connsiteY417" fmla="*/ 88257 h 761217"/>
                  <a:gd name="connsiteX418" fmla="*/ 1210955 w 1909725"/>
                  <a:gd name="connsiteY418" fmla="*/ 94056 h 761217"/>
                  <a:gd name="connsiteX419" fmla="*/ 1217895 w 1909725"/>
                  <a:gd name="connsiteY419" fmla="*/ 97131 h 761217"/>
                  <a:gd name="connsiteX420" fmla="*/ 1235203 w 1909725"/>
                  <a:gd name="connsiteY420" fmla="*/ 105389 h 761217"/>
                  <a:gd name="connsiteX421" fmla="*/ 1274210 w 1909725"/>
                  <a:gd name="connsiteY421" fmla="*/ 129109 h 761217"/>
                  <a:gd name="connsiteX422" fmla="*/ 1318752 w 1909725"/>
                  <a:gd name="connsiteY422" fmla="*/ 168029 h 761217"/>
                  <a:gd name="connsiteX423" fmla="*/ 1327098 w 1909725"/>
                  <a:gd name="connsiteY423" fmla="*/ 176990 h 761217"/>
                  <a:gd name="connsiteX424" fmla="*/ 1338958 w 1909725"/>
                  <a:gd name="connsiteY424" fmla="*/ 189641 h 761217"/>
                  <a:gd name="connsiteX425" fmla="*/ 1352487 w 1909725"/>
                  <a:gd name="connsiteY425" fmla="*/ 195087 h 761217"/>
                  <a:gd name="connsiteX426" fmla="*/ 1360131 w 1909725"/>
                  <a:gd name="connsiteY426" fmla="*/ 195175 h 761217"/>
                  <a:gd name="connsiteX427" fmla="*/ 1375329 w 1909725"/>
                  <a:gd name="connsiteY427" fmla="*/ 196493 h 761217"/>
                  <a:gd name="connsiteX428" fmla="*/ 1386223 w 1909725"/>
                  <a:gd name="connsiteY428" fmla="*/ 196845 h 761217"/>
                  <a:gd name="connsiteX429" fmla="*/ 1387278 w 1909725"/>
                  <a:gd name="connsiteY429" fmla="*/ 196669 h 761217"/>
                  <a:gd name="connsiteX430" fmla="*/ 1393954 w 1909725"/>
                  <a:gd name="connsiteY430" fmla="*/ 195790 h 761217"/>
                  <a:gd name="connsiteX431" fmla="*/ 1400456 w 1909725"/>
                  <a:gd name="connsiteY431" fmla="*/ 195175 h 761217"/>
                  <a:gd name="connsiteX432" fmla="*/ 1413282 w 1909725"/>
                  <a:gd name="connsiteY432" fmla="*/ 197108 h 761217"/>
                  <a:gd name="connsiteX433" fmla="*/ 1415566 w 1909725"/>
                  <a:gd name="connsiteY433" fmla="*/ 197284 h 761217"/>
                  <a:gd name="connsiteX434" fmla="*/ 1449654 w 1909725"/>
                  <a:gd name="connsiteY434" fmla="*/ 198689 h 761217"/>
                  <a:gd name="connsiteX435" fmla="*/ 1465379 w 1909725"/>
                  <a:gd name="connsiteY435" fmla="*/ 200271 h 761217"/>
                  <a:gd name="connsiteX436" fmla="*/ 1487606 w 1909725"/>
                  <a:gd name="connsiteY436" fmla="*/ 202116 h 761217"/>
                  <a:gd name="connsiteX437" fmla="*/ 1502278 w 1909725"/>
                  <a:gd name="connsiteY437" fmla="*/ 204576 h 761217"/>
                  <a:gd name="connsiteX438" fmla="*/ 1516598 w 1909725"/>
                  <a:gd name="connsiteY438" fmla="*/ 207387 h 761217"/>
                  <a:gd name="connsiteX439" fmla="*/ 1527668 w 1909725"/>
                  <a:gd name="connsiteY439" fmla="*/ 209144 h 761217"/>
                  <a:gd name="connsiteX440" fmla="*/ 1546205 w 1909725"/>
                  <a:gd name="connsiteY440" fmla="*/ 211692 h 761217"/>
                  <a:gd name="connsiteX441" fmla="*/ 1570540 w 1909725"/>
                  <a:gd name="connsiteY441" fmla="*/ 216172 h 761217"/>
                  <a:gd name="connsiteX442" fmla="*/ 1577832 w 1909725"/>
                  <a:gd name="connsiteY442" fmla="*/ 217929 h 761217"/>
                  <a:gd name="connsiteX443" fmla="*/ 1602519 w 1909725"/>
                  <a:gd name="connsiteY443" fmla="*/ 224518 h 761217"/>
                  <a:gd name="connsiteX444" fmla="*/ 1618421 w 1909725"/>
                  <a:gd name="connsiteY444" fmla="*/ 228999 h 761217"/>
                  <a:gd name="connsiteX445" fmla="*/ 1628700 w 1909725"/>
                  <a:gd name="connsiteY445" fmla="*/ 231283 h 761217"/>
                  <a:gd name="connsiteX446" fmla="*/ 1640296 w 1909725"/>
                  <a:gd name="connsiteY446" fmla="*/ 234095 h 761217"/>
                  <a:gd name="connsiteX447" fmla="*/ 1689231 w 1909725"/>
                  <a:gd name="connsiteY447" fmla="*/ 251665 h 761217"/>
                  <a:gd name="connsiteX448" fmla="*/ 1757581 w 1909725"/>
                  <a:gd name="connsiteY448" fmla="*/ 283381 h 761217"/>
                  <a:gd name="connsiteX449" fmla="*/ 1766015 w 1909725"/>
                  <a:gd name="connsiteY449" fmla="*/ 289179 h 761217"/>
                  <a:gd name="connsiteX450" fmla="*/ 1786661 w 1909725"/>
                  <a:gd name="connsiteY450" fmla="*/ 300863 h 761217"/>
                  <a:gd name="connsiteX451" fmla="*/ 1788066 w 1909725"/>
                  <a:gd name="connsiteY451" fmla="*/ 302181 h 761217"/>
                  <a:gd name="connsiteX452" fmla="*/ 1797115 w 1909725"/>
                  <a:gd name="connsiteY452" fmla="*/ 309649 h 761217"/>
                  <a:gd name="connsiteX453" fmla="*/ 1819781 w 1909725"/>
                  <a:gd name="connsiteY453" fmla="*/ 327395 h 761217"/>
                  <a:gd name="connsiteX454" fmla="*/ 1837352 w 1909725"/>
                  <a:gd name="connsiteY454" fmla="*/ 344966 h 761217"/>
                  <a:gd name="connsiteX455" fmla="*/ 1846138 w 1909725"/>
                  <a:gd name="connsiteY455" fmla="*/ 355069 h 761217"/>
                  <a:gd name="connsiteX456" fmla="*/ 1847192 w 1909725"/>
                  <a:gd name="connsiteY456" fmla="*/ 357002 h 761217"/>
                  <a:gd name="connsiteX457" fmla="*/ 1855977 w 1909725"/>
                  <a:gd name="connsiteY457" fmla="*/ 367544 h 761217"/>
                  <a:gd name="connsiteX458" fmla="*/ 1868980 w 1909725"/>
                  <a:gd name="connsiteY458" fmla="*/ 386784 h 761217"/>
                  <a:gd name="connsiteX459" fmla="*/ 1871440 w 1909725"/>
                  <a:gd name="connsiteY459" fmla="*/ 392231 h 761217"/>
                  <a:gd name="connsiteX460" fmla="*/ 1883827 w 1909725"/>
                  <a:gd name="connsiteY460" fmla="*/ 432732 h 761217"/>
                  <a:gd name="connsiteX461" fmla="*/ 1884178 w 1909725"/>
                  <a:gd name="connsiteY461" fmla="*/ 434401 h 761217"/>
                  <a:gd name="connsiteX462" fmla="*/ 1884969 w 1909725"/>
                  <a:gd name="connsiteY462" fmla="*/ 464008 h 761217"/>
                  <a:gd name="connsiteX463" fmla="*/ 1884178 w 1909725"/>
                  <a:gd name="connsiteY463" fmla="*/ 478328 h 761217"/>
                  <a:gd name="connsiteX464" fmla="*/ 1876535 w 1909725"/>
                  <a:gd name="connsiteY464" fmla="*/ 504596 h 761217"/>
                  <a:gd name="connsiteX465" fmla="*/ 1871615 w 1909725"/>
                  <a:gd name="connsiteY465" fmla="*/ 516984 h 761217"/>
                  <a:gd name="connsiteX466" fmla="*/ 1866344 w 1909725"/>
                  <a:gd name="connsiteY466" fmla="*/ 528141 h 761217"/>
                  <a:gd name="connsiteX467" fmla="*/ 1853957 w 1909725"/>
                  <a:gd name="connsiteY467" fmla="*/ 544746 h 761217"/>
                  <a:gd name="connsiteX468" fmla="*/ 1843151 w 1909725"/>
                  <a:gd name="connsiteY468" fmla="*/ 558626 h 761217"/>
                  <a:gd name="connsiteX469" fmla="*/ 1830675 w 1909725"/>
                  <a:gd name="connsiteY469" fmla="*/ 573825 h 761217"/>
                  <a:gd name="connsiteX470" fmla="*/ 1819167 w 1909725"/>
                  <a:gd name="connsiteY470" fmla="*/ 584807 h 761217"/>
                  <a:gd name="connsiteX471" fmla="*/ 1785694 w 1909725"/>
                  <a:gd name="connsiteY471" fmla="*/ 611163 h 761217"/>
                  <a:gd name="connsiteX472" fmla="*/ 1779281 w 1909725"/>
                  <a:gd name="connsiteY472" fmla="*/ 616873 h 761217"/>
                  <a:gd name="connsiteX473" fmla="*/ 1779105 w 1909725"/>
                  <a:gd name="connsiteY473" fmla="*/ 617137 h 761217"/>
                  <a:gd name="connsiteX474" fmla="*/ 1775679 w 1909725"/>
                  <a:gd name="connsiteY474" fmla="*/ 619773 h 761217"/>
                  <a:gd name="connsiteX475" fmla="*/ 1767421 w 1909725"/>
                  <a:gd name="connsiteY475" fmla="*/ 624780 h 761217"/>
                  <a:gd name="connsiteX476" fmla="*/ 1737023 w 1909725"/>
                  <a:gd name="connsiteY476" fmla="*/ 642790 h 761217"/>
                  <a:gd name="connsiteX477" fmla="*/ 1700915 w 1909725"/>
                  <a:gd name="connsiteY477" fmla="*/ 662030 h 761217"/>
                  <a:gd name="connsiteX478" fmla="*/ 1686244 w 1909725"/>
                  <a:gd name="connsiteY478" fmla="*/ 667917 h 761217"/>
                  <a:gd name="connsiteX479" fmla="*/ 1667970 w 1909725"/>
                  <a:gd name="connsiteY479" fmla="*/ 675472 h 761217"/>
                  <a:gd name="connsiteX480" fmla="*/ 1664280 w 1909725"/>
                  <a:gd name="connsiteY480" fmla="*/ 677317 h 761217"/>
                  <a:gd name="connsiteX481" fmla="*/ 1652420 w 1909725"/>
                  <a:gd name="connsiteY481" fmla="*/ 681973 h 761217"/>
                  <a:gd name="connsiteX482" fmla="*/ 1637836 w 1909725"/>
                  <a:gd name="connsiteY482" fmla="*/ 686805 h 761217"/>
                  <a:gd name="connsiteX483" fmla="*/ 1631599 w 1909725"/>
                  <a:gd name="connsiteY483" fmla="*/ 689177 h 761217"/>
                  <a:gd name="connsiteX484" fmla="*/ 1613237 w 1909725"/>
                  <a:gd name="connsiteY484" fmla="*/ 694536 h 761217"/>
                  <a:gd name="connsiteX485" fmla="*/ 1606912 w 1909725"/>
                  <a:gd name="connsiteY485" fmla="*/ 697172 h 761217"/>
                  <a:gd name="connsiteX486" fmla="*/ 1604979 w 1909725"/>
                  <a:gd name="connsiteY486" fmla="*/ 697787 h 761217"/>
                  <a:gd name="connsiteX487" fmla="*/ 1572385 w 1909725"/>
                  <a:gd name="connsiteY487" fmla="*/ 707275 h 761217"/>
                  <a:gd name="connsiteX488" fmla="*/ 1528985 w 1909725"/>
                  <a:gd name="connsiteY488" fmla="*/ 716412 h 761217"/>
                  <a:gd name="connsiteX489" fmla="*/ 1519849 w 1909725"/>
                  <a:gd name="connsiteY489" fmla="*/ 718257 h 761217"/>
                  <a:gd name="connsiteX490" fmla="*/ 1479963 w 1909725"/>
                  <a:gd name="connsiteY490" fmla="*/ 725812 h 761217"/>
                  <a:gd name="connsiteX491" fmla="*/ 1469245 w 1909725"/>
                  <a:gd name="connsiteY491" fmla="*/ 726866 h 761217"/>
                  <a:gd name="connsiteX492" fmla="*/ 1444997 w 1909725"/>
                  <a:gd name="connsiteY492" fmla="*/ 731171 h 761217"/>
                  <a:gd name="connsiteX493" fmla="*/ 1422507 w 1909725"/>
                  <a:gd name="connsiteY493" fmla="*/ 734158 h 761217"/>
                  <a:gd name="connsiteX494" fmla="*/ 1402652 w 1909725"/>
                  <a:gd name="connsiteY494" fmla="*/ 735652 h 761217"/>
                  <a:gd name="connsiteX495" fmla="*/ 1376208 w 1909725"/>
                  <a:gd name="connsiteY495" fmla="*/ 734773 h 761217"/>
                  <a:gd name="connsiteX496" fmla="*/ 1369531 w 1909725"/>
                  <a:gd name="connsiteY496" fmla="*/ 733631 h 761217"/>
                  <a:gd name="connsiteX497" fmla="*/ 539664 w 1909725"/>
                  <a:gd name="connsiteY497" fmla="*/ 694448 h 761217"/>
                  <a:gd name="connsiteX498" fmla="*/ 539664 w 1909725"/>
                  <a:gd name="connsiteY498" fmla="*/ 694448 h 761217"/>
                  <a:gd name="connsiteX499" fmla="*/ 539664 w 1909725"/>
                  <a:gd name="connsiteY499" fmla="*/ 694448 h 761217"/>
                  <a:gd name="connsiteX500" fmla="*/ 439423 w 1909725"/>
                  <a:gd name="connsiteY500" fmla="*/ 684170 h 761217"/>
                  <a:gd name="connsiteX501" fmla="*/ 439423 w 1909725"/>
                  <a:gd name="connsiteY501" fmla="*/ 684170 h 761217"/>
                  <a:gd name="connsiteX502" fmla="*/ 439423 w 1909725"/>
                  <a:gd name="connsiteY502" fmla="*/ 684170 h 761217"/>
                  <a:gd name="connsiteX503" fmla="*/ 354908 w 1909725"/>
                  <a:gd name="connsiteY503" fmla="*/ 673451 h 761217"/>
                  <a:gd name="connsiteX504" fmla="*/ 354908 w 1909725"/>
                  <a:gd name="connsiteY504" fmla="*/ 673451 h 761217"/>
                  <a:gd name="connsiteX505" fmla="*/ 354908 w 1909725"/>
                  <a:gd name="connsiteY505" fmla="*/ 673451 h 761217"/>
                  <a:gd name="connsiteX506" fmla="*/ 1779281 w 1909725"/>
                  <a:gd name="connsiteY506" fmla="*/ 617137 h 761217"/>
                  <a:gd name="connsiteX507" fmla="*/ 1779281 w 1909725"/>
                  <a:gd name="connsiteY507" fmla="*/ 617137 h 761217"/>
                  <a:gd name="connsiteX508" fmla="*/ 1779281 w 1909725"/>
                  <a:gd name="connsiteY508" fmla="*/ 617137 h 761217"/>
                  <a:gd name="connsiteX509" fmla="*/ 591410 w 1909725"/>
                  <a:gd name="connsiteY509" fmla="*/ 692164 h 761217"/>
                  <a:gd name="connsiteX510" fmla="*/ 593519 w 1909725"/>
                  <a:gd name="connsiteY510" fmla="*/ 692076 h 761217"/>
                  <a:gd name="connsiteX511" fmla="*/ 614603 w 1909725"/>
                  <a:gd name="connsiteY511" fmla="*/ 688211 h 761217"/>
                  <a:gd name="connsiteX512" fmla="*/ 629451 w 1909725"/>
                  <a:gd name="connsiteY512" fmla="*/ 684960 h 761217"/>
                  <a:gd name="connsiteX513" fmla="*/ 637445 w 1909725"/>
                  <a:gd name="connsiteY513" fmla="*/ 683379 h 761217"/>
                  <a:gd name="connsiteX514" fmla="*/ 651678 w 1909725"/>
                  <a:gd name="connsiteY514" fmla="*/ 682237 h 761217"/>
                  <a:gd name="connsiteX515" fmla="*/ 681372 w 1909725"/>
                  <a:gd name="connsiteY515" fmla="*/ 677229 h 761217"/>
                  <a:gd name="connsiteX516" fmla="*/ 695078 w 1909725"/>
                  <a:gd name="connsiteY516" fmla="*/ 675999 h 761217"/>
                  <a:gd name="connsiteX517" fmla="*/ 701315 w 1909725"/>
                  <a:gd name="connsiteY517" fmla="*/ 675999 h 761217"/>
                  <a:gd name="connsiteX518" fmla="*/ 720819 w 1909725"/>
                  <a:gd name="connsiteY518" fmla="*/ 672749 h 761217"/>
                  <a:gd name="connsiteX519" fmla="*/ 728111 w 1909725"/>
                  <a:gd name="connsiteY519" fmla="*/ 671694 h 761217"/>
                  <a:gd name="connsiteX520" fmla="*/ 743221 w 1909725"/>
                  <a:gd name="connsiteY520" fmla="*/ 668883 h 761217"/>
                  <a:gd name="connsiteX521" fmla="*/ 744978 w 1909725"/>
                  <a:gd name="connsiteY521" fmla="*/ 668180 h 761217"/>
                  <a:gd name="connsiteX522" fmla="*/ 762725 w 1909725"/>
                  <a:gd name="connsiteY522" fmla="*/ 666335 h 761217"/>
                  <a:gd name="connsiteX523" fmla="*/ 764570 w 1909725"/>
                  <a:gd name="connsiteY523" fmla="*/ 665632 h 761217"/>
                  <a:gd name="connsiteX524" fmla="*/ 767820 w 1909725"/>
                  <a:gd name="connsiteY524" fmla="*/ 664490 h 761217"/>
                  <a:gd name="connsiteX525" fmla="*/ 796197 w 1909725"/>
                  <a:gd name="connsiteY525" fmla="*/ 657023 h 761217"/>
                  <a:gd name="connsiteX526" fmla="*/ 806300 w 1909725"/>
                  <a:gd name="connsiteY526" fmla="*/ 653948 h 761217"/>
                  <a:gd name="connsiteX527" fmla="*/ 808321 w 1909725"/>
                  <a:gd name="connsiteY527" fmla="*/ 653069 h 761217"/>
                  <a:gd name="connsiteX528" fmla="*/ 834765 w 1909725"/>
                  <a:gd name="connsiteY528" fmla="*/ 646041 h 761217"/>
                  <a:gd name="connsiteX529" fmla="*/ 848295 w 1909725"/>
                  <a:gd name="connsiteY529" fmla="*/ 641912 h 761217"/>
                  <a:gd name="connsiteX530" fmla="*/ 854093 w 1909725"/>
                  <a:gd name="connsiteY530" fmla="*/ 640682 h 761217"/>
                  <a:gd name="connsiteX531" fmla="*/ 873596 w 1909725"/>
                  <a:gd name="connsiteY531" fmla="*/ 627504 h 761217"/>
                  <a:gd name="connsiteX532" fmla="*/ 869555 w 1909725"/>
                  <a:gd name="connsiteY532" fmla="*/ 615731 h 761217"/>
                  <a:gd name="connsiteX533" fmla="*/ 845659 w 1909725"/>
                  <a:gd name="connsiteY533" fmla="*/ 608703 h 761217"/>
                  <a:gd name="connsiteX534" fmla="*/ 831778 w 1909725"/>
                  <a:gd name="connsiteY534" fmla="*/ 611339 h 761217"/>
                  <a:gd name="connsiteX535" fmla="*/ 825716 w 1909725"/>
                  <a:gd name="connsiteY535" fmla="*/ 612217 h 761217"/>
                  <a:gd name="connsiteX536" fmla="*/ 820708 w 1909725"/>
                  <a:gd name="connsiteY536" fmla="*/ 613008 h 761217"/>
                  <a:gd name="connsiteX537" fmla="*/ 791102 w 1909725"/>
                  <a:gd name="connsiteY537" fmla="*/ 618191 h 761217"/>
                  <a:gd name="connsiteX538" fmla="*/ 775639 w 1909725"/>
                  <a:gd name="connsiteY538" fmla="*/ 619948 h 761217"/>
                  <a:gd name="connsiteX539" fmla="*/ 770808 w 1909725"/>
                  <a:gd name="connsiteY539" fmla="*/ 619245 h 761217"/>
                  <a:gd name="connsiteX540" fmla="*/ 763867 w 1909725"/>
                  <a:gd name="connsiteY540" fmla="*/ 618104 h 761217"/>
                  <a:gd name="connsiteX541" fmla="*/ 729165 w 1909725"/>
                  <a:gd name="connsiteY541" fmla="*/ 624341 h 761217"/>
                  <a:gd name="connsiteX542" fmla="*/ 713263 w 1909725"/>
                  <a:gd name="connsiteY542" fmla="*/ 627504 h 761217"/>
                  <a:gd name="connsiteX543" fmla="*/ 707641 w 1909725"/>
                  <a:gd name="connsiteY543" fmla="*/ 628119 h 761217"/>
                  <a:gd name="connsiteX544" fmla="*/ 699646 w 1909725"/>
                  <a:gd name="connsiteY544" fmla="*/ 628997 h 761217"/>
                  <a:gd name="connsiteX545" fmla="*/ 676804 w 1909725"/>
                  <a:gd name="connsiteY545" fmla="*/ 632599 h 761217"/>
                  <a:gd name="connsiteX546" fmla="*/ 657213 w 1909725"/>
                  <a:gd name="connsiteY546" fmla="*/ 632160 h 761217"/>
                  <a:gd name="connsiteX547" fmla="*/ 648427 w 1909725"/>
                  <a:gd name="connsiteY547" fmla="*/ 632511 h 761217"/>
                  <a:gd name="connsiteX548" fmla="*/ 620314 w 1909725"/>
                  <a:gd name="connsiteY548" fmla="*/ 632511 h 761217"/>
                  <a:gd name="connsiteX549" fmla="*/ 608102 w 1909725"/>
                  <a:gd name="connsiteY549" fmla="*/ 634005 h 761217"/>
                  <a:gd name="connsiteX550" fmla="*/ 604325 w 1909725"/>
                  <a:gd name="connsiteY550" fmla="*/ 634620 h 761217"/>
                  <a:gd name="connsiteX551" fmla="*/ 597208 w 1909725"/>
                  <a:gd name="connsiteY551" fmla="*/ 634444 h 761217"/>
                  <a:gd name="connsiteX552" fmla="*/ 585963 w 1909725"/>
                  <a:gd name="connsiteY552" fmla="*/ 634093 h 761217"/>
                  <a:gd name="connsiteX553" fmla="*/ 581483 w 1909725"/>
                  <a:gd name="connsiteY553" fmla="*/ 634444 h 761217"/>
                  <a:gd name="connsiteX554" fmla="*/ 536853 w 1909725"/>
                  <a:gd name="connsiteY554" fmla="*/ 640770 h 761217"/>
                  <a:gd name="connsiteX555" fmla="*/ 519721 w 1909725"/>
                  <a:gd name="connsiteY555" fmla="*/ 641648 h 761217"/>
                  <a:gd name="connsiteX556" fmla="*/ 480451 w 1909725"/>
                  <a:gd name="connsiteY556" fmla="*/ 642263 h 761217"/>
                  <a:gd name="connsiteX557" fmla="*/ 470084 w 1909725"/>
                  <a:gd name="connsiteY557" fmla="*/ 641912 h 761217"/>
                  <a:gd name="connsiteX558" fmla="*/ 452601 w 1909725"/>
                  <a:gd name="connsiteY558" fmla="*/ 639891 h 761217"/>
                  <a:gd name="connsiteX559" fmla="*/ 442234 w 1909725"/>
                  <a:gd name="connsiteY559" fmla="*/ 639364 h 761217"/>
                  <a:gd name="connsiteX560" fmla="*/ 439335 w 1909725"/>
                  <a:gd name="connsiteY560" fmla="*/ 635938 h 761217"/>
                  <a:gd name="connsiteX561" fmla="*/ 430374 w 1909725"/>
                  <a:gd name="connsiteY561" fmla="*/ 639979 h 761217"/>
                  <a:gd name="connsiteX562" fmla="*/ 416142 w 1909725"/>
                  <a:gd name="connsiteY562" fmla="*/ 640945 h 761217"/>
                  <a:gd name="connsiteX563" fmla="*/ 406741 w 1909725"/>
                  <a:gd name="connsiteY563" fmla="*/ 640594 h 761217"/>
                  <a:gd name="connsiteX564" fmla="*/ 375993 w 1909725"/>
                  <a:gd name="connsiteY564" fmla="*/ 630491 h 761217"/>
                  <a:gd name="connsiteX565" fmla="*/ 366329 w 1909725"/>
                  <a:gd name="connsiteY565" fmla="*/ 624605 h 761217"/>
                  <a:gd name="connsiteX566" fmla="*/ 366065 w 1909725"/>
                  <a:gd name="connsiteY566" fmla="*/ 624517 h 761217"/>
                  <a:gd name="connsiteX567" fmla="*/ 361672 w 1909725"/>
                  <a:gd name="connsiteY567" fmla="*/ 623375 h 761217"/>
                  <a:gd name="connsiteX568" fmla="*/ 348231 w 1909725"/>
                  <a:gd name="connsiteY568" fmla="*/ 620212 h 761217"/>
                  <a:gd name="connsiteX569" fmla="*/ 342257 w 1909725"/>
                  <a:gd name="connsiteY569" fmla="*/ 618982 h 761217"/>
                  <a:gd name="connsiteX570" fmla="*/ 318976 w 1909725"/>
                  <a:gd name="connsiteY570" fmla="*/ 616083 h 761217"/>
                  <a:gd name="connsiteX571" fmla="*/ 306412 w 1909725"/>
                  <a:gd name="connsiteY571" fmla="*/ 613711 h 761217"/>
                  <a:gd name="connsiteX572" fmla="*/ 290774 w 1909725"/>
                  <a:gd name="connsiteY572" fmla="*/ 610460 h 761217"/>
                  <a:gd name="connsiteX573" fmla="*/ 287436 w 1909725"/>
                  <a:gd name="connsiteY573" fmla="*/ 610197 h 761217"/>
                  <a:gd name="connsiteX574" fmla="*/ 273819 w 1909725"/>
                  <a:gd name="connsiteY574" fmla="*/ 608176 h 761217"/>
                  <a:gd name="connsiteX575" fmla="*/ 251328 w 1909725"/>
                  <a:gd name="connsiteY575" fmla="*/ 602905 h 761217"/>
                  <a:gd name="connsiteX576" fmla="*/ 252294 w 1909725"/>
                  <a:gd name="connsiteY576" fmla="*/ 601587 h 761217"/>
                  <a:gd name="connsiteX577" fmla="*/ 239731 w 1909725"/>
                  <a:gd name="connsiteY577" fmla="*/ 596843 h 761217"/>
                  <a:gd name="connsiteX578" fmla="*/ 236569 w 1909725"/>
                  <a:gd name="connsiteY578" fmla="*/ 595437 h 761217"/>
                  <a:gd name="connsiteX579" fmla="*/ 222600 w 1909725"/>
                  <a:gd name="connsiteY579" fmla="*/ 591308 h 761217"/>
                  <a:gd name="connsiteX580" fmla="*/ 207138 w 1909725"/>
                  <a:gd name="connsiteY580" fmla="*/ 587091 h 761217"/>
                  <a:gd name="connsiteX581" fmla="*/ 194223 w 1909725"/>
                  <a:gd name="connsiteY581" fmla="*/ 582874 h 761217"/>
                  <a:gd name="connsiteX582" fmla="*/ 190094 w 1909725"/>
                  <a:gd name="connsiteY582" fmla="*/ 581205 h 761217"/>
                  <a:gd name="connsiteX583" fmla="*/ 167516 w 1909725"/>
                  <a:gd name="connsiteY583" fmla="*/ 573298 h 761217"/>
                  <a:gd name="connsiteX584" fmla="*/ 160487 w 1909725"/>
                  <a:gd name="connsiteY584" fmla="*/ 569872 h 761217"/>
                  <a:gd name="connsiteX585" fmla="*/ 160224 w 1909725"/>
                  <a:gd name="connsiteY585" fmla="*/ 569696 h 761217"/>
                  <a:gd name="connsiteX586" fmla="*/ 133780 w 1909725"/>
                  <a:gd name="connsiteY586" fmla="*/ 547030 h 761217"/>
                  <a:gd name="connsiteX587" fmla="*/ 128245 w 1909725"/>
                  <a:gd name="connsiteY587" fmla="*/ 542022 h 761217"/>
                  <a:gd name="connsiteX588" fmla="*/ 127454 w 1909725"/>
                  <a:gd name="connsiteY588" fmla="*/ 539826 h 761217"/>
                  <a:gd name="connsiteX589" fmla="*/ 127103 w 1909725"/>
                  <a:gd name="connsiteY589" fmla="*/ 538859 h 761217"/>
                  <a:gd name="connsiteX590" fmla="*/ 122798 w 1909725"/>
                  <a:gd name="connsiteY590" fmla="*/ 531392 h 761217"/>
                  <a:gd name="connsiteX591" fmla="*/ 111816 w 1909725"/>
                  <a:gd name="connsiteY591" fmla="*/ 520674 h 761217"/>
                  <a:gd name="connsiteX592" fmla="*/ 101098 w 1909725"/>
                  <a:gd name="connsiteY592" fmla="*/ 510219 h 761217"/>
                  <a:gd name="connsiteX593" fmla="*/ 99693 w 1909725"/>
                  <a:gd name="connsiteY593" fmla="*/ 508462 h 761217"/>
                  <a:gd name="connsiteX594" fmla="*/ 99605 w 1909725"/>
                  <a:gd name="connsiteY594" fmla="*/ 507144 h 761217"/>
                  <a:gd name="connsiteX595" fmla="*/ 93367 w 1909725"/>
                  <a:gd name="connsiteY595" fmla="*/ 493878 h 761217"/>
                  <a:gd name="connsiteX596" fmla="*/ 85987 w 1909725"/>
                  <a:gd name="connsiteY596" fmla="*/ 491155 h 761217"/>
                  <a:gd name="connsiteX597" fmla="*/ 81595 w 1909725"/>
                  <a:gd name="connsiteY597" fmla="*/ 484741 h 761217"/>
                  <a:gd name="connsiteX598" fmla="*/ 71140 w 1909725"/>
                  <a:gd name="connsiteY598" fmla="*/ 461812 h 761217"/>
                  <a:gd name="connsiteX599" fmla="*/ 71228 w 1909725"/>
                  <a:gd name="connsiteY599" fmla="*/ 459176 h 761217"/>
                  <a:gd name="connsiteX600" fmla="*/ 77114 w 1909725"/>
                  <a:gd name="connsiteY600" fmla="*/ 434489 h 761217"/>
                  <a:gd name="connsiteX601" fmla="*/ 77202 w 1909725"/>
                  <a:gd name="connsiteY601" fmla="*/ 432820 h 761217"/>
                  <a:gd name="connsiteX602" fmla="*/ 80453 w 1909725"/>
                  <a:gd name="connsiteY602" fmla="*/ 422717 h 761217"/>
                  <a:gd name="connsiteX603" fmla="*/ 80453 w 1909725"/>
                  <a:gd name="connsiteY603" fmla="*/ 422541 h 761217"/>
                  <a:gd name="connsiteX604" fmla="*/ 80453 w 1909725"/>
                  <a:gd name="connsiteY604" fmla="*/ 418324 h 761217"/>
                  <a:gd name="connsiteX605" fmla="*/ 83176 w 1909725"/>
                  <a:gd name="connsiteY605" fmla="*/ 410066 h 761217"/>
                  <a:gd name="connsiteX606" fmla="*/ 83703 w 1909725"/>
                  <a:gd name="connsiteY606" fmla="*/ 407869 h 761217"/>
                  <a:gd name="connsiteX607" fmla="*/ 87129 w 1909725"/>
                  <a:gd name="connsiteY607" fmla="*/ 402862 h 761217"/>
                  <a:gd name="connsiteX608" fmla="*/ 89941 w 1909725"/>
                  <a:gd name="connsiteY608" fmla="*/ 399172 h 761217"/>
                  <a:gd name="connsiteX609" fmla="*/ 106369 w 1909725"/>
                  <a:gd name="connsiteY609" fmla="*/ 364997 h 761217"/>
                  <a:gd name="connsiteX610" fmla="*/ 117966 w 1909725"/>
                  <a:gd name="connsiteY610" fmla="*/ 350413 h 761217"/>
                  <a:gd name="connsiteX611" fmla="*/ 122798 w 1909725"/>
                  <a:gd name="connsiteY611" fmla="*/ 343209 h 761217"/>
                  <a:gd name="connsiteX612" fmla="*/ 129211 w 1909725"/>
                  <a:gd name="connsiteY612" fmla="*/ 330997 h 761217"/>
                  <a:gd name="connsiteX613" fmla="*/ 130354 w 1909725"/>
                  <a:gd name="connsiteY613" fmla="*/ 327747 h 761217"/>
                  <a:gd name="connsiteX614" fmla="*/ 148276 w 1909725"/>
                  <a:gd name="connsiteY614" fmla="*/ 304905 h 761217"/>
                  <a:gd name="connsiteX615" fmla="*/ 152932 w 1909725"/>
                  <a:gd name="connsiteY615" fmla="*/ 300161 h 761217"/>
                  <a:gd name="connsiteX616" fmla="*/ 159697 w 1909725"/>
                  <a:gd name="connsiteY616" fmla="*/ 295768 h 761217"/>
                  <a:gd name="connsiteX617" fmla="*/ 188688 w 1909725"/>
                  <a:gd name="connsiteY617" fmla="*/ 279515 h 761217"/>
                  <a:gd name="connsiteX618" fmla="*/ 211267 w 1909725"/>
                  <a:gd name="connsiteY618" fmla="*/ 267479 h 761217"/>
                  <a:gd name="connsiteX619" fmla="*/ 224533 w 1909725"/>
                  <a:gd name="connsiteY619" fmla="*/ 259836 h 761217"/>
                  <a:gd name="connsiteX620" fmla="*/ 247990 w 1909725"/>
                  <a:gd name="connsiteY620" fmla="*/ 245164 h 761217"/>
                  <a:gd name="connsiteX621" fmla="*/ 258532 w 1909725"/>
                  <a:gd name="connsiteY621" fmla="*/ 237960 h 761217"/>
                  <a:gd name="connsiteX622" fmla="*/ 273204 w 1909725"/>
                  <a:gd name="connsiteY622" fmla="*/ 228823 h 761217"/>
                  <a:gd name="connsiteX623" fmla="*/ 282165 w 1909725"/>
                  <a:gd name="connsiteY623" fmla="*/ 223376 h 761217"/>
                  <a:gd name="connsiteX624" fmla="*/ 285943 w 1909725"/>
                  <a:gd name="connsiteY624" fmla="*/ 220302 h 761217"/>
                  <a:gd name="connsiteX625" fmla="*/ 286294 w 1909725"/>
                  <a:gd name="connsiteY625" fmla="*/ 219950 h 761217"/>
                  <a:gd name="connsiteX626" fmla="*/ 299999 w 1909725"/>
                  <a:gd name="connsiteY626" fmla="*/ 207299 h 761217"/>
                  <a:gd name="connsiteX627" fmla="*/ 280847 w 1909725"/>
                  <a:gd name="connsiteY627" fmla="*/ 202819 h 761217"/>
                  <a:gd name="connsiteX628" fmla="*/ 280408 w 1909725"/>
                  <a:gd name="connsiteY628" fmla="*/ 202643 h 761217"/>
                  <a:gd name="connsiteX629" fmla="*/ 271622 w 1909725"/>
                  <a:gd name="connsiteY629" fmla="*/ 201677 h 761217"/>
                  <a:gd name="connsiteX630" fmla="*/ 261256 w 1909725"/>
                  <a:gd name="connsiteY630" fmla="*/ 204839 h 761217"/>
                  <a:gd name="connsiteX631" fmla="*/ 257741 w 1909725"/>
                  <a:gd name="connsiteY631" fmla="*/ 206684 h 761217"/>
                  <a:gd name="connsiteX632" fmla="*/ 215308 w 1909725"/>
                  <a:gd name="connsiteY632" fmla="*/ 225397 h 761217"/>
                  <a:gd name="connsiteX633" fmla="*/ 204151 w 1909725"/>
                  <a:gd name="connsiteY633" fmla="*/ 231371 h 761217"/>
                  <a:gd name="connsiteX634" fmla="*/ 200197 w 1909725"/>
                  <a:gd name="connsiteY634" fmla="*/ 233831 h 761217"/>
                  <a:gd name="connsiteX635" fmla="*/ 171469 w 1909725"/>
                  <a:gd name="connsiteY635" fmla="*/ 249118 h 761217"/>
                  <a:gd name="connsiteX636" fmla="*/ 157852 w 1909725"/>
                  <a:gd name="connsiteY636" fmla="*/ 257639 h 761217"/>
                  <a:gd name="connsiteX637" fmla="*/ 152317 w 1909725"/>
                  <a:gd name="connsiteY637" fmla="*/ 260275 h 761217"/>
                  <a:gd name="connsiteX638" fmla="*/ 146343 w 1909725"/>
                  <a:gd name="connsiteY638" fmla="*/ 263086 h 761217"/>
                  <a:gd name="connsiteX639" fmla="*/ 138436 w 1909725"/>
                  <a:gd name="connsiteY639" fmla="*/ 268445 h 761217"/>
                  <a:gd name="connsiteX640" fmla="*/ 136943 w 1909725"/>
                  <a:gd name="connsiteY640" fmla="*/ 270027 h 761217"/>
                  <a:gd name="connsiteX641" fmla="*/ 122886 w 1909725"/>
                  <a:gd name="connsiteY641" fmla="*/ 281096 h 761217"/>
                  <a:gd name="connsiteX642" fmla="*/ 121129 w 1909725"/>
                  <a:gd name="connsiteY642" fmla="*/ 283468 h 761217"/>
                  <a:gd name="connsiteX643" fmla="*/ 111377 w 1909725"/>
                  <a:gd name="connsiteY643" fmla="*/ 291551 h 761217"/>
                  <a:gd name="connsiteX644" fmla="*/ 87569 w 1909725"/>
                  <a:gd name="connsiteY644" fmla="*/ 314481 h 761217"/>
                  <a:gd name="connsiteX645" fmla="*/ 69207 w 1909725"/>
                  <a:gd name="connsiteY645" fmla="*/ 336971 h 761217"/>
                  <a:gd name="connsiteX646" fmla="*/ 67274 w 1909725"/>
                  <a:gd name="connsiteY646" fmla="*/ 341101 h 761217"/>
                  <a:gd name="connsiteX647" fmla="*/ 64815 w 1909725"/>
                  <a:gd name="connsiteY647" fmla="*/ 344703 h 761217"/>
                  <a:gd name="connsiteX648" fmla="*/ 47595 w 1909725"/>
                  <a:gd name="connsiteY648" fmla="*/ 377121 h 761217"/>
                  <a:gd name="connsiteX649" fmla="*/ 47420 w 1909725"/>
                  <a:gd name="connsiteY649" fmla="*/ 377999 h 761217"/>
                  <a:gd name="connsiteX650" fmla="*/ 46365 w 1909725"/>
                  <a:gd name="connsiteY650" fmla="*/ 380635 h 761217"/>
                  <a:gd name="connsiteX651" fmla="*/ 39161 w 1909725"/>
                  <a:gd name="connsiteY651" fmla="*/ 397063 h 761217"/>
                  <a:gd name="connsiteX652" fmla="*/ 39161 w 1909725"/>
                  <a:gd name="connsiteY652" fmla="*/ 398381 h 761217"/>
                  <a:gd name="connsiteX653" fmla="*/ 33626 w 1909725"/>
                  <a:gd name="connsiteY653" fmla="*/ 401983 h 761217"/>
                  <a:gd name="connsiteX654" fmla="*/ 36262 w 1909725"/>
                  <a:gd name="connsiteY654" fmla="*/ 409099 h 761217"/>
                  <a:gd name="connsiteX655" fmla="*/ 36262 w 1909725"/>
                  <a:gd name="connsiteY655" fmla="*/ 419993 h 761217"/>
                  <a:gd name="connsiteX656" fmla="*/ 35471 w 1909725"/>
                  <a:gd name="connsiteY656" fmla="*/ 428164 h 761217"/>
                  <a:gd name="connsiteX657" fmla="*/ 37580 w 1909725"/>
                  <a:gd name="connsiteY657" fmla="*/ 454783 h 761217"/>
                  <a:gd name="connsiteX658" fmla="*/ 37843 w 1909725"/>
                  <a:gd name="connsiteY658" fmla="*/ 459088 h 761217"/>
                  <a:gd name="connsiteX659" fmla="*/ 41709 w 1909725"/>
                  <a:gd name="connsiteY659" fmla="*/ 474902 h 761217"/>
                  <a:gd name="connsiteX660" fmla="*/ 47595 w 1909725"/>
                  <a:gd name="connsiteY660" fmla="*/ 492121 h 761217"/>
                  <a:gd name="connsiteX661" fmla="*/ 47771 w 1909725"/>
                  <a:gd name="connsiteY661" fmla="*/ 494142 h 761217"/>
                  <a:gd name="connsiteX662" fmla="*/ 47771 w 1909725"/>
                  <a:gd name="connsiteY662" fmla="*/ 494142 h 761217"/>
                  <a:gd name="connsiteX663" fmla="*/ 47859 w 1909725"/>
                  <a:gd name="connsiteY663" fmla="*/ 494581 h 761217"/>
                  <a:gd name="connsiteX664" fmla="*/ 48210 w 1909725"/>
                  <a:gd name="connsiteY664" fmla="*/ 495811 h 761217"/>
                  <a:gd name="connsiteX665" fmla="*/ 50846 w 1909725"/>
                  <a:gd name="connsiteY665" fmla="*/ 504860 h 761217"/>
                  <a:gd name="connsiteX666" fmla="*/ 50934 w 1909725"/>
                  <a:gd name="connsiteY666" fmla="*/ 505123 h 761217"/>
                  <a:gd name="connsiteX667" fmla="*/ 56293 w 1909725"/>
                  <a:gd name="connsiteY667" fmla="*/ 514348 h 761217"/>
                  <a:gd name="connsiteX668" fmla="*/ 58138 w 1909725"/>
                  <a:gd name="connsiteY668" fmla="*/ 515578 h 761217"/>
                  <a:gd name="connsiteX669" fmla="*/ 67538 w 1909725"/>
                  <a:gd name="connsiteY669" fmla="*/ 524891 h 761217"/>
                  <a:gd name="connsiteX670" fmla="*/ 78608 w 1909725"/>
                  <a:gd name="connsiteY670" fmla="*/ 538596 h 761217"/>
                  <a:gd name="connsiteX671" fmla="*/ 82561 w 1909725"/>
                  <a:gd name="connsiteY671" fmla="*/ 542286 h 761217"/>
                  <a:gd name="connsiteX672" fmla="*/ 88096 w 1909725"/>
                  <a:gd name="connsiteY672" fmla="*/ 548435 h 761217"/>
                  <a:gd name="connsiteX673" fmla="*/ 95300 w 1909725"/>
                  <a:gd name="connsiteY673" fmla="*/ 556342 h 761217"/>
                  <a:gd name="connsiteX674" fmla="*/ 99341 w 1909725"/>
                  <a:gd name="connsiteY674" fmla="*/ 560032 h 761217"/>
                  <a:gd name="connsiteX675" fmla="*/ 100922 w 1909725"/>
                  <a:gd name="connsiteY675" fmla="*/ 566006 h 761217"/>
                  <a:gd name="connsiteX676" fmla="*/ 115770 w 1909725"/>
                  <a:gd name="connsiteY676" fmla="*/ 572595 h 761217"/>
                  <a:gd name="connsiteX677" fmla="*/ 120514 w 1909725"/>
                  <a:gd name="connsiteY677" fmla="*/ 575494 h 761217"/>
                  <a:gd name="connsiteX678" fmla="*/ 170415 w 1909725"/>
                  <a:gd name="connsiteY678" fmla="*/ 607737 h 761217"/>
                  <a:gd name="connsiteX679" fmla="*/ 179200 w 1909725"/>
                  <a:gd name="connsiteY679" fmla="*/ 612481 h 761217"/>
                  <a:gd name="connsiteX680" fmla="*/ 196683 w 1909725"/>
                  <a:gd name="connsiteY680" fmla="*/ 621003 h 761217"/>
                  <a:gd name="connsiteX681" fmla="*/ 204941 w 1909725"/>
                  <a:gd name="connsiteY681" fmla="*/ 624956 h 761217"/>
                  <a:gd name="connsiteX682" fmla="*/ 227432 w 1909725"/>
                  <a:gd name="connsiteY682" fmla="*/ 632687 h 761217"/>
                  <a:gd name="connsiteX683" fmla="*/ 248780 w 1909725"/>
                  <a:gd name="connsiteY683" fmla="*/ 641297 h 761217"/>
                  <a:gd name="connsiteX684" fmla="*/ 261783 w 1909725"/>
                  <a:gd name="connsiteY684" fmla="*/ 646041 h 761217"/>
                  <a:gd name="connsiteX685" fmla="*/ 304831 w 1909725"/>
                  <a:gd name="connsiteY685" fmla="*/ 657638 h 761217"/>
                  <a:gd name="connsiteX686" fmla="*/ 315286 w 1909725"/>
                  <a:gd name="connsiteY686" fmla="*/ 660449 h 761217"/>
                  <a:gd name="connsiteX687" fmla="*/ 336458 w 1909725"/>
                  <a:gd name="connsiteY687" fmla="*/ 666423 h 761217"/>
                  <a:gd name="connsiteX688" fmla="*/ 343399 w 1909725"/>
                  <a:gd name="connsiteY688" fmla="*/ 667565 h 761217"/>
                  <a:gd name="connsiteX689" fmla="*/ 345244 w 1909725"/>
                  <a:gd name="connsiteY689" fmla="*/ 667917 h 761217"/>
                  <a:gd name="connsiteX690" fmla="*/ 346474 w 1909725"/>
                  <a:gd name="connsiteY690" fmla="*/ 668180 h 761217"/>
                  <a:gd name="connsiteX691" fmla="*/ 385129 w 1909725"/>
                  <a:gd name="connsiteY691" fmla="*/ 675648 h 761217"/>
                  <a:gd name="connsiteX692" fmla="*/ 399274 w 1909725"/>
                  <a:gd name="connsiteY692" fmla="*/ 677844 h 761217"/>
                  <a:gd name="connsiteX693" fmla="*/ 422028 w 1909725"/>
                  <a:gd name="connsiteY693" fmla="*/ 680567 h 761217"/>
                  <a:gd name="connsiteX694" fmla="*/ 451986 w 1909725"/>
                  <a:gd name="connsiteY694" fmla="*/ 684697 h 761217"/>
                  <a:gd name="connsiteX695" fmla="*/ 469908 w 1909725"/>
                  <a:gd name="connsiteY695" fmla="*/ 686278 h 761217"/>
                  <a:gd name="connsiteX696" fmla="*/ 484756 w 1909725"/>
                  <a:gd name="connsiteY696" fmla="*/ 687069 h 761217"/>
                  <a:gd name="connsiteX697" fmla="*/ 488445 w 1909725"/>
                  <a:gd name="connsiteY697" fmla="*/ 686893 h 761217"/>
                  <a:gd name="connsiteX698" fmla="*/ 513396 w 1909725"/>
                  <a:gd name="connsiteY698" fmla="*/ 688123 h 761217"/>
                  <a:gd name="connsiteX699" fmla="*/ 539840 w 1909725"/>
                  <a:gd name="connsiteY699" fmla="*/ 690144 h 761217"/>
                  <a:gd name="connsiteX700" fmla="*/ 550909 w 1909725"/>
                  <a:gd name="connsiteY700" fmla="*/ 690583 h 761217"/>
                  <a:gd name="connsiteX701" fmla="*/ 551525 w 1909725"/>
                  <a:gd name="connsiteY701" fmla="*/ 690495 h 761217"/>
                  <a:gd name="connsiteX702" fmla="*/ 557938 w 1909725"/>
                  <a:gd name="connsiteY702" fmla="*/ 689704 h 761217"/>
                  <a:gd name="connsiteX703" fmla="*/ 566196 w 1909725"/>
                  <a:gd name="connsiteY703" fmla="*/ 688914 h 761217"/>
                  <a:gd name="connsiteX704" fmla="*/ 566196 w 1909725"/>
                  <a:gd name="connsiteY704" fmla="*/ 688914 h 761217"/>
                  <a:gd name="connsiteX705" fmla="*/ 576563 w 1909725"/>
                  <a:gd name="connsiteY705" fmla="*/ 689968 h 761217"/>
                  <a:gd name="connsiteX706" fmla="*/ 579726 w 1909725"/>
                  <a:gd name="connsiteY706" fmla="*/ 690407 h 761217"/>
                  <a:gd name="connsiteX707" fmla="*/ 582449 w 1909725"/>
                  <a:gd name="connsiteY707" fmla="*/ 691022 h 761217"/>
                  <a:gd name="connsiteX708" fmla="*/ 591410 w 1909725"/>
                  <a:gd name="connsiteY708" fmla="*/ 692164 h 761217"/>
                  <a:gd name="connsiteX709" fmla="*/ 692793 w 1909725"/>
                  <a:gd name="connsiteY709" fmla="*/ 655265 h 761217"/>
                  <a:gd name="connsiteX710" fmla="*/ 670478 w 1909725"/>
                  <a:gd name="connsiteY710" fmla="*/ 658692 h 761217"/>
                  <a:gd name="connsiteX711" fmla="*/ 650887 w 1909725"/>
                  <a:gd name="connsiteY711" fmla="*/ 661503 h 761217"/>
                  <a:gd name="connsiteX712" fmla="*/ 631647 w 1909725"/>
                  <a:gd name="connsiteY712" fmla="*/ 663172 h 761217"/>
                  <a:gd name="connsiteX713" fmla="*/ 624267 w 1909725"/>
                  <a:gd name="connsiteY713" fmla="*/ 664578 h 761217"/>
                  <a:gd name="connsiteX714" fmla="*/ 606872 w 1909725"/>
                  <a:gd name="connsiteY714" fmla="*/ 668444 h 761217"/>
                  <a:gd name="connsiteX715" fmla="*/ 591322 w 1909725"/>
                  <a:gd name="connsiteY715" fmla="*/ 671343 h 761217"/>
                  <a:gd name="connsiteX716" fmla="*/ 588599 w 1909725"/>
                  <a:gd name="connsiteY716" fmla="*/ 670728 h 761217"/>
                  <a:gd name="connsiteX717" fmla="*/ 583152 w 1909725"/>
                  <a:gd name="connsiteY717" fmla="*/ 669674 h 761217"/>
                  <a:gd name="connsiteX718" fmla="*/ 580165 w 1909725"/>
                  <a:gd name="connsiteY718" fmla="*/ 669234 h 761217"/>
                  <a:gd name="connsiteX719" fmla="*/ 565845 w 1909725"/>
                  <a:gd name="connsiteY719" fmla="*/ 667917 h 761217"/>
                  <a:gd name="connsiteX720" fmla="*/ 565845 w 1909725"/>
                  <a:gd name="connsiteY720" fmla="*/ 667917 h 761217"/>
                  <a:gd name="connsiteX721" fmla="*/ 554072 w 1909725"/>
                  <a:gd name="connsiteY721" fmla="*/ 668883 h 761217"/>
                  <a:gd name="connsiteX722" fmla="*/ 548889 w 1909725"/>
                  <a:gd name="connsiteY722" fmla="*/ 669498 h 761217"/>
                  <a:gd name="connsiteX723" fmla="*/ 548186 w 1909725"/>
                  <a:gd name="connsiteY723" fmla="*/ 669586 h 761217"/>
                  <a:gd name="connsiteX724" fmla="*/ 545990 w 1909725"/>
                  <a:gd name="connsiteY724" fmla="*/ 669761 h 761217"/>
                  <a:gd name="connsiteX725" fmla="*/ 513132 w 1909725"/>
                  <a:gd name="connsiteY725" fmla="*/ 666950 h 761217"/>
                  <a:gd name="connsiteX726" fmla="*/ 492223 w 1909725"/>
                  <a:gd name="connsiteY726" fmla="*/ 665984 h 761217"/>
                  <a:gd name="connsiteX727" fmla="*/ 482296 w 1909725"/>
                  <a:gd name="connsiteY727" fmla="*/ 665984 h 761217"/>
                  <a:gd name="connsiteX728" fmla="*/ 476761 w 1909725"/>
                  <a:gd name="connsiteY728" fmla="*/ 665984 h 761217"/>
                  <a:gd name="connsiteX729" fmla="*/ 452074 w 1909725"/>
                  <a:gd name="connsiteY729" fmla="*/ 663524 h 761217"/>
                  <a:gd name="connsiteX730" fmla="*/ 431077 w 1909725"/>
                  <a:gd name="connsiteY730" fmla="*/ 660976 h 761217"/>
                  <a:gd name="connsiteX731" fmla="*/ 434064 w 1909725"/>
                  <a:gd name="connsiteY731" fmla="*/ 660361 h 761217"/>
                  <a:gd name="connsiteX732" fmla="*/ 446363 w 1909725"/>
                  <a:gd name="connsiteY732" fmla="*/ 659746 h 761217"/>
                  <a:gd name="connsiteX733" fmla="*/ 469469 w 1909725"/>
                  <a:gd name="connsiteY733" fmla="*/ 662294 h 761217"/>
                  <a:gd name="connsiteX734" fmla="*/ 477991 w 1909725"/>
                  <a:gd name="connsiteY734" fmla="*/ 662557 h 761217"/>
                  <a:gd name="connsiteX735" fmla="*/ 520951 w 1909725"/>
                  <a:gd name="connsiteY735" fmla="*/ 662030 h 761217"/>
                  <a:gd name="connsiteX736" fmla="*/ 537292 w 1909725"/>
                  <a:gd name="connsiteY736" fmla="*/ 661152 h 761217"/>
                  <a:gd name="connsiteX737" fmla="*/ 542300 w 1909725"/>
                  <a:gd name="connsiteY737" fmla="*/ 660537 h 761217"/>
                  <a:gd name="connsiteX738" fmla="*/ 583064 w 1909725"/>
                  <a:gd name="connsiteY738" fmla="*/ 654738 h 761217"/>
                  <a:gd name="connsiteX739" fmla="*/ 587545 w 1909725"/>
                  <a:gd name="connsiteY739" fmla="*/ 654387 h 761217"/>
                  <a:gd name="connsiteX740" fmla="*/ 594309 w 1909725"/>
                  <a:gd name="connsiteY740" fmla="*/ 654651 h 761217"/>
                  <a:gd name="connsiteX741" fmla="*/ 608014 w 1909725"/>
                  <a:gd name="connsiteY741" fmla="*/ 654651 h 761217"/>
                  <a:gd name="connsiteX742" fmla="*/ 612407 w 1909725"/>
                  <a:gd name="connsiteY742" fmla="*/ 653948 h 761217"/>
                  <a:gd name="connsiteX743" fmla="*/ 620929 w 1909725"/>
                  <a:gd name="connsiteY743" fmla="*/ 652806 h 761217"/>
                  <a:gd name="connsiteX744" fmla="*/ 647373 w 1909725"/>
                  <a:gd name="connsiteY744" fmla="*/ 652806 h 761217"/>
                  <a:gd name="connsiteX745" fmla="*/ 658706 w 1909725"/>
                  <a:gd name="connsiteY745" fmla="*/ 652454 h 761217"/>
                  <a:gd name="connsiteX746" fmla="*/ 671796 w 1909725"/>
                  <a:gd name="connsiteY746" fmla="*/ 652542 h 761217"/>
                  <a:gd name="connsiteX747" fmla="*/ 682514 w 1909725"/>
                  <a:gd name="connsiteY747" fmla="*/ 652279 h 761217"/>
                  <a:gd name="connsiteX748" fmla="*/ 702194 w 1909725"/>
                  <a:gd name="connsiteY748" fmla="*/ 649204 h 761217"/>
                  <a:gd name="connsiteX749" fmla="*/ 710803 w 1909725"/>
                  <a:gd name="connsiteY749" fmla="*/ 648237 h 761217"/>
                  <a:gd name="connsiteX750" fmla="*/ 715811 w 1909725"/>
                  <a:gd name="connsiteY750" fmla="*/ 647710 h 761217"/>
                  <a:gd name="connsiteX751" fmla="*/ 739268 w 1909725"/>
                  <a:gd name="connsiteY751" fmla="*/ 642615 h 761217"/>
                  <a:gd name="connsiteX752" fmla="*/ 761231 w 1909725"/>
                  <a:gd name="connsiteY752" fmla="*/ 638398 h 761217"/>
                  <a:gd name="connsiteX753" fmla="*/ 765361 w 1909725"/>
                  <a:gd name="connsiteY753" fmla="*/ 639100 h 761217"/>
                  <a:gd name="connsiteX754" fmla="*/ 773355 w 1909725"/>
                  <a:gd name="connsiteY754" fmla="*/ 640243 h 761217"/>
                  <a:gd name="connsiteX755" fmla="*/ 758684 w 1909725"/>
                  <a:gd name="connsiteY755" fmla="*/ 645075 h 761217"/>
                  <a:gd name="connsiteX756" fmla="*/ 755433 w 1909725"/>
                  <a:gd name="connsiteY756" fmla="*/ 646217 h 761217"/>
                  <a:gd name="connsiteX757" fmla="*/ 752885 w 1909725"/>
                  <a:gd name="connsiteY757" fmla="*/ 647183 h 761217"/>
                  <a:gd name="connsiteX758" fmla="*/ 751040 w 1909725"/>
                  <a:gd name="connsiteY758" fmla="*/ 647886 h 761217"/>
                  <a:gd name="connsiteX759" fmla="*/ 735051 w 1909725"/>
                  <a:gd name="connsiteY759" fmla="*/ 649116 h 761217"/>
                  <a:gd name="connsiteX760" fmla="*/ 733909 w 1909725"/>
                  <a:gd name="connsiteY760" fmla="*/ 649555 h 761217"/>
                  <a:gd name="connsiteX761" fmla="*/ 725124 w 1909725"/>
                  <a:gd name="connsiteY761" fmla="*/ 650961 h 761217"/>
                  <a:gd name="connsiteX762" fmla="*/ 713615 w 1909725"/>
                  <a:gd name="connsiteY762" fmla="*/ 652718 h 761217"/>
                  <a:gd name="connsiteX763" fmla="*/ 700173 w 1909725"/>
                  <a:gd name="connsiteY763" fmla="*/ 655178 h 761217"/>
                  <a:gd name="connsiteX764" fmla="*/ 694814 w 1909725"/>
                  <a:gd name="connsiteY764" fmla="*/ 655178 h 761217"/>
                  <a:gd name="connsiteX765" fmla="*/ 692793 w 1909725"/>
                  <a:gd name="connsiteY765" fmla="*/ 655265 h 761217"/>
                  <a:gd name="connsiteX766" fmla="*/ 346474 w 1909725"/>
                  <a:gd name="connsiteY766" fmla="*/ 667917 h 761217"/>
                  <a:gd name="connsiteX767" fmla="*/ 346474 w 1909725"/>
                  <a:gd name="connsiteY767" fmla="*/ 667917 h 761217"/>
                  <a:gd name="connsiteX768" fmla="*/ 346474 w 1909725"/>
                  <a:gd name="connsiteY768" fmla="*/ 667917 h 761217"/>
                  <a:gd name="connsiteX769" fmla="*/ 808233 w 1909725"/>
                  <a:gd name="connsiteY769" fmla="*/ 652981 h 761217"/>
                  <a:gd name="connsiteX770" fmla="*/ 808233 w 1909725"/>
                  <a:gd name="connsiteY770" fmla="*/ 652981 h 761217"/>
                  <a:gd name="connsiteX771" fmla="*/ 808233 w 1909725"/>
                  <a:gd name="connsiteY771" fmla="*/ 652981 h 761217"/>
                  <a:gd name="connsiteX772" fmla="*/ 357543 w 1909725"/>
                  <a:gd name="connsiteY772" fmla="*/ 643932 h 761217"/>
                  <a:gd name="connsiteX773" fmla="*/ 367295 w 1909725"/>
                  <a:gd name="connsiteY773" fmla="*/ 652718 h 761217"/>
                  <a:gd name="connsiteX774" fmla="*/ 357280 w 1909725"/>
                  <a:gd name="connsiteY774" fmla="*/ 649467 h 761217"/>
                  <a:gd name="connsiteX775" fmla="*/ 350515 w 1909725"/>
                  <a:gd name="connsiteY775" fmla="*/ 647447 h 761217"/>
                  <a:gd name="connsiteX776" fmla="*/ 349461 w 1909725"/>
                  <a:gd name="connsiteY776" fmla="*/ 647183 h 761217"/>
                  <a:gd name="connsiteX777" fmla="*/ 339885 w 1909725"/>
                  <a:gd name="connsiteY777" fmla="*/ 645602 h 761217"/>
                  <a:gd name="connsiteX778" fmla="*/ 328288 w 1909725"/>
                  <a:gd name="connsiteY778" fmla="*/ 642790 h 761217"/>
                  <a:gd name="connsiteX779" fmla="*/ 307555 w 1909725"/>
                  <a:gd name="connsiteY779" fmla="*/ 636728 h 761217"/>
                  <a:gd name="connsiteX780" fmla="*/ 280496 w 1909725"/>
                  <a:gd name="connsiteY780" fmla="*/ 630579 h 761217"/>
                  <a:gd name="connsiteX781" fmla="*/ 285240 w 1909725"/>
                  <a:gd name="connsiteY781" fmla="*/ 630930 h 761217"/>
                  <a:gd name="connsiteX782" fmla="*/ 288315 w 1909725"/>
                  <a:gd name="connsiteY782" fmla="*/ 631194 h 761217"/>
                  <a:gd name="connsiteX783" fmla="*/ 298681 w 1909725"/>
                  <a:gd name="connsiteY783" fmla="*/ 633478 h 761217"/>
                  <a:gd name="connsiteX784" fmla="*/ 319239 w 1909725"/>
                  <a:gd name="connsiteY784" fmla="*/ 636904 h 761217"/>
                  <a:gd name="connsiteX785" fmla="*/ 336458 w 1909725"/>
                  <a:gd name="connsiteY785" fmla="*/ 639276 h 761217"/>
                  <a:gd name="connsiteX786" fmla="*/ 343047 w 1909725"/>
                  <a:gd name="connsiteY786" fmla="*/ 640594 h 761217"/>
                  <a:gd name="connsiteX787" fmla="*/ 354556 w 1909725"/>
                  <a:gd name="connsiteY787" fmla="*/ 643318 h 761217"/>
                  <a:gd name="connsiteX788" fmla="*/ 357543 w 1909725"/>
                  <a:gd name="connsiteY788" fmla="*/ 643932 h 761217"/>
                  <a:gd name="connsiteX789" fmla="*/ 355259 w 1909725"/>
                  <a:gd name="connsiteY789" fmla="*/ 640770 h 761217"/>
                  <a:gd name="connsiteX790" fmla="*/ 355259 w 1909725"/>
                  <a:gd name="connsiteY790" fmla="*/ 640770 h 761217"/>
                  <a:gd name="connsiteX791" fmla="*/ 355259 w 1909725"/>
                  <a:gd name="connsiteY791" fmla="*/ 640770 h 761217"/>
                  <a:gd name="connsiteX792" fmla="*/ 232176 w 1909725"/>
                  <a:gd name="connsiteY792" fmla="*/ 632336 h 761217"/>
                  <a:gd name="connsiteX793" fmla="*/ 232176 w 1909725"/>
                  <a:gd name="connsiteY793" fmla="*/ 632336 h 761217"/>
                  <a:gd name="connsiteX794" fmla="*/ 232176 w 1909725"/>
                  <a:gd name="connsiteY794" fmla="*/ 632336 h 761217"/>
                  <a:gd name="connsiteX795" fmla="*/ 103119 w 1909725"/>
                  <a:gd name="connsiteY795" fmla="*/ 551510 h 761217"/>
                  <a:gd name="connsiteX796" fmla="*/ 103119 w 1909725"/>
                  <a:gd name="connsiteY796" fmla="*/ 551510 h 761217"/>
                  <a:gd name="connsiteX797" fmla="*/ 103119 w 1909725"/>
                  <a:gd name="connsiteY797" fmla="*/ 551510 h 761217"/>
                  <a:gd name="connsiteX798" fmla="*/ 77202 w 1909725"/>
                  <a:gd name="connsiteY798" fmla="*/ 491594 h 761217"/>
                  <a:gd name="connsiteX799" fmla="*/ 77202 w 1909725"/>
                  <a:gd name="connsiteY799" fmla="*/ 491594 h 761217"/>
                  <a:gd name="connsiteX800" fmla="*/ 77202 w 1909725"/>
                  <a:gd name="connsiteY800" fmla="*/ 491594 h 761217"/>
                  <a:gd name="connsiteX801" fmla="*/ 84406 w 1909725"/>
                  <a:gd name="connsiteY801" fmla="*/ 356036 h 761217"/>
                  <a:gd name="connsiteX802" fmla="*/ 83176 w 1909725"/>
                  <a:gd name="connsiteY802" fmla="*/ 359901 h 761217"/>
                  <a:gd name="connsiteX803" fmla="*/ 69559 w 1909725"/>
                  <a:gd name="connsiteY803" fmla="*/ 388278 h 761217"/>
                  <a:gd name="connsiteX804" fmla="*/ 67450 w 1909725"/>
                  <a:gd name="connsiteY804" fmla="*/ 391089 h 761217"/>
                  <a:gd name="connsiteX805" fmla="*/ 62794 w 1909725"/>
                  <a:gd name="connsiteY805" fmla="*/ 397678 h 761217"/>
                  <a:gd name="connsiteX806" fmla="*/ 62794 w 1909725"/>
                  <a:gd name="connsiteY806" fmla="*/ 396888 h 761217"/>
                  <a:gd name="connsiteX807" fmla="*/ 62882 w 1909725"/>
                  <a:gd name="connsiteY807" fmla="*/ 395131 h 761217"/>
                  <a:gd name="connsiteX808" fmla="*/ 70701 w 1909725"/>
                  <a:gd name="connsiteY808" fmla="*/ 381337 h 761217"/>
                  <a:gd name="connsiteX809" fmla="*/ 70876 w 1909725"/>
                  <a:gd name="connsiteY809" fmla="*/ 380459 h 761217"/>
                  <a:gd name="connsiteX810" fmla="*/ 80277 w 1909725"/>
                  <a:gd name="connsiteY810" fmla="*/ 360077 h 761217"/>
                  <a:gd name="connsiteX811" fmla="*/ 84406 w 1909725"/>
                  <a:gd name="connsiteY811" fmla="*/ 356036 h 761217"/>
                  <a:gd name="connsiteX812" fmla="*/ 105315 w 1909725"/>
                  <a:gd name="connsiteY812" fmla="*/ 328010 h 761217"/>
                  <a:gd name="connsiteX813" fmla="*/ 104437 w 1909725"/>
                  <a:gd name="connsiteY813" fmla="*/ 329767 h 761217"/>
                  <a:gd name="connsiteX814" fmla="*/ 96618 w 1909725"/>
                  <a:gd name="connsiteY814" fmla="*/ 341013 h 761217"/>
                  <a:gd name="connsiteX815" fmla="*/ 89765 w 1909725"/>
                  <a:gd name="connsiteY815" fmla="*/ 349886 h 761217"/>
                  <a:gd name="connsiteX816" fmla="*/ 87569 w 1909725"/>
                  <a:gd name="connsiteY816" fmla="*/ 351555 h 761217"/>
                  <a:gd name="connsiteX817" fmla="*/ 88974 w 1909725"/>
                  <a:gd name="connsiteY817" fmla="*/ 349095 h 761217"/>
                  <a:gd name="connsiteX818" fmla="*/ 91259 w 1909725"/>
                  <a:gd name="connsiteY818" fmla="*/ 344439 h 761217"/>
                  <a:gd name="connsiteX819" fmla="*/ 101186 w 1909725"/>
                  <a:gd name="connsiteY819" fmla="*/ 331173 h 761217"/>
                  <a:gd name="connsiteX820" fmla="*/ 105315 w 1909725"/>
                  <a:gd name="connsiteY820" fmla="*/ 328010 h 761217"/>
                  <a:gd name="connsiteX821" fmla="*/ 1290638 w 1909725"/>
                  <a:gd name="connsiteY821" fmla="*/ 197108 h 761217"/>
                  <a:gd name="connsiteX822" fmla="*/ 1291956 w 1909725"/>
                  <a:gd name="connsiteY822" fmla="*/ 197108 h 761217"/>
                  <a:gd name="connsiteX823" fmla="*/ 1301620 w 1909725"/>
                  <a:gd name="connsiteY823" fmla="*/ 197020 h 761217"/>
                  <a:gd name="connsiteX824" fmla="*/ 1309439 w 1909725"/>
                  <a:gd name="connsiteY824" fmla="*/ 197020 h 761217"/>
                  <a:gd name="connsiteX825" fmla="*/ 1316292 w 1909725"/>
                  <a:gd name="connsiteY825" fmla="*/ 195703 h 761217"/>
                  <a:gd name="connsiteX826" fmla="*/ 1316819 w 1909725"/>
                  <a:gd name="connsiteY826" fmla="*/ 195527 h 761217"/>
                  <a:gd name="connsiteX827" fmla="*/ 1335619 w 1909725"/>
                  <a:gd name="connsiteY827" fmla="*/ 190431 h 761217"/>
                  <a:gd name="connsiteX828" fmla="*/ 1321651 w 1909725"/>
                  <a:gd name="connsiteY828" fmla="*/ 178307 h 761217"/>
                  <a:gd name="connsiteX829" fmla="*/ 1320772 w 1909725"/>
                  <a:gd name="connsiteY829" fmla="*/ 177517 h 761217"/>
                  <a:gd name="connsiteX830" fmla="*/ 1317609 w 1909725"/>
                  <a:gd name="connsiteY830" fmla="*/ 174881 h 761217"/>
                  <a:gd name="connsiteX831" fmla="*/ 1313744 w 1909725"/>
                  <a:gd name="connsiteY831" fmla="*/ 172333 h 761217"/>
                  <a:gd name="connsiteX832" fmla="*/ 1311460 w 1909725"/>
                  <a:gd name="connsiteY832" fmla="*/ 170840 h 761217"/>
                  <a:gd name="connsiteX833" fmla="*/ 1283961 w 1909725"/>
                  <a:gd name="connsiteY833" fmla="*/ 145802 h 761217"/>
                  <a:gd name="connsiteX834" fmla="*/ 1283522 w 1909725"/>
                  <a:gd name="connsiteY834" fmla="*/ 145538 h 761217"/>
                  <a:gd name="connsiteX835" fmla="*/ 1263140 w 1909725"/>
                  <a:gd name="connsiteY835" fmla="*/ 129021 h 761217"/>
                  <a:gd name="connsiteX836" fmla="*/ 1253652 w 1909725"/>
                  <a:gd name="connsiteY836" fmla="*/ 122872 h 761217"/>
                  <a:gd name="connsiteX837" fmla="*/ 1219038 w 1909725"/>
                  <a:gd name="connsiteY837" fmla="*/ 104335 h 761217"/>
                  <a:gd name="connsiteX838" fmla="*/ 1214118 w 1909725"/>
                  <a:gd name="connsiteY838" fmla="*/ 100996 h 761217"/>
                  <a:gd name="connsiteX839" fmla="*/ 1212800 w 1909725"/>
                  <a:gd name="connsiteY839" fmla="*/ 100030 h 761217"/>
                  <a:gd name="connsiteX840" fmla="*/ 1211043 w 1909725"/>
                  <a:gd name="connsiteY840" fmla="*/ 98536 h 761217"/>
                  <a:gd name="connsiteX841" fmla="*/ 1195580 w 1909725"/>
                  <a:gd name="connsiteY841" fmla="*/ 91069 h 761217"/>
                  <a:gd name="connsiteX842" fmla="*/ 1182402 w 1909725"/>
                  <a:gd name="connsiteY842" fmla="*/ 84040 h 761217"/>
                  <a:gd name="connsiteX843" fmla="*/ 1180294 w 1909725"/>
                  <a:gd name="connsiteY843" fmla="*/ 83513 h 761217"/>
                  <a:gd name="connsiteX844" fmla="*/ 1173090 w 1909725"/>
                  <a:gd name="connsiteY844" fmla="*/ 81756 h 761217"/>
                  <a:gd name="connsiteX845" fmla="*/ 1159560 w 1909725"/>
                  <a:gd name="connsiteY845" fmla="*/ 76573 h 761217"/>
                  <a:gd name="connsiteX846" fmla="*/ 1159560 w 1909725"/>
                  <a:gd name="connsiteY846" fmla="*/ 76573 h 761217"/>
                  <a:gd name="connsiteX847" fmla="*/ 1148491 w 1909725"/>
                  <a:gd name="connsiteY847" fmla="*/ 71565 h 761217"/>
                  <a:gd name="connsiteX848" fmla="*/ 1132326 w 1909725"/>
                  <a:gd name="connsiteY848" fmla="*/ 67085 h 761217"/>
                  <a:gd name="connsiteX849" fmla="*/ 1121520 w 1909725"/>
                  <a:gd name="connsiteY849" fmla="*/ 63043 h 761217"/>
                  <a:gd name="connsiteX850" fmla="*/ 1112295 w 1909725"/>
                  <a:gd name="connsiteY850" fmla="*/ 60583 h 761217"/>
                  <a:gd name="connsiteX851" fmla="*/ 1096745 w 1909725"/>
                  <a:gd name="connsiteY851" fmla="*/ 55136 h 761217"/>
                  <a:gd name="connsiteX852" fmla="*/ 1086378 w 1909725"/>
                  <a:gd name="connsiteY852" fmla="*/ 52149 h 761217"/>
                  <a:gd name="connsiteX853" fmla="*/ 1070301 w 1909725"/>
                  <a:gd name="connsiteY853" fmla="*/ 49075 h 761217"/>
                  <a:gd name="connsiteX854" fmla="*/ 1056244 w 1909725"/>
                  <a:gd name="connsiteY854" fmla="*/ 46000 h 761217"/>
                  <a:gd name="connsiteX855" fmla="*/ 1046932 w 1909725"/>
                  <a:gd name="connsiteY855" fmla="*/ 44067 h 761217"/>
                  <a:gd name="connsiteX856" fmla="*/ 1031470 w 1909725"/>
                  <a:gd name="connsiteY856" fmla="*/ 41256 h 761217"/>
                  <a:gd name="connsiteX857" fmla="*/ 1021630 w 1909725"/>
                  <a:gd name="connsiteY857" fmla="*/ 39411 h 761217"/>
                  <a:gd name="connsiteX858" fmla="*/ 1005816 w 1909725"/>
                  <a:gd name="connsiteY858" fmla="*/ 36863 h 761217"/>
                  <a:gd name="connsiteX859" fmla="*/ 990793 w 1909725"/>
                  <a:gd name="connsiteY859" fmla="*/ 34315 h 761217"/>
                  <a:gd name="connsiteX860" fmla="*/ 968918 w 1909725"/>
                  <a:gd name="connsiteY860" fmla="*/ 30977 h 761217"/>
                  <a:gd name="connsiteX861" fmla="*/ 960308 w 1909725"/>
                  <a:gd name="connsiteY861" fmla="*/ 30889 h 761217"/>
                  <a:gd name="connsiteX862" fmla="*/ 938696 w 1909725"/>
                  <a:gd name="connsiteY862" fmla="*/ 28253 h 761217"/>
                  <a:gd name="connsiteX863" fmla="*/ 931053 w 1909725"/>
                  <a:gd name="connsiteY863" fmla="*/ 27023 h 761217"/>
                  <a:gd name="connsiteX864" fmla="*/ 832569 w 1909725"/>
                  <a:gd name="connsiteY864" fmla="*/ 25003 h 761217"/>
                  <a:gd name="connsiteX865" fmla="*/ 806125 w 1909725"/>
                  <a:gd name="connsiteY865" fmla="*/ 25003 h 761217"/>
                  <a:gd name="connsiteX866" fmla="*/ 803313 w 1909725"/>
                  <a:gd name="connsiteY866" fmla="*/ 25003 h 761217"/>
                  <a:gd name="connsiteX867" fmla="*/ 800766 w 1909725"/>
                  <a:gd name="connsiteY867" fmla="*/ 26145 h 761217"/>
                  <a:gd name="connsiteX868" fmla="*/ 788115 w 1909725"/>
                  <a:gd name="connsiteY868" fmla="*/ 26848 h 761217"/>
                  <a:gd name="connsiteX869" fmla="*/ 766590 w 1909725"/>
                  <a:gd name="connsiteY869" fmla="*/ 28429 h 761217"/>
                  <a:gd name="connsiteX870" fmla="*/ 750513 w 1909725"/>
                  <a:gd name="connsiteY870" fmla="*/ 30362 h 761217"/>
                  <a:gd name="connsiteX871" fmla="*/ 747351 w 1909725"/>
                  <a:gd name="connsiteY871" fmla="*/ 31328 h 761217"/>
                  <a:gd name="connsiteX872" fmla="*/ 736808 w 1909725"/>
                  <a:gd name="connsiteY872" fmla="*/ 31504 h 761217"/>
                  <a:gd name="connsiteX873" fmla="*/ 731185 w 1909725"/>
                  <a:gd name="connsiteY873" fmla="*/ 31328 h 761217"/>
                  <a:gd name="connsiteX874" fmla="*/ 721346 w 1909725"/>
                  <a:gd name="connsiteY874" fmla="*/ 32646 h 761217"/>
                  <a:gd name="connsiteX875" fmla="*/ 717744 w 1909725"/>
                  <a:gd name="connsiteY875" fmla="*/ 33261 h 761217"/>
                  <a:gd name="connsiteX876" fmla="*/ 700788 w 1909725"/>
                  <a:gd name="connsiteY876" fmla="*/ 35018 h 761217"/>
                  <a:gd name="connsiteX877" fmla="*/ 699558 w 1909725"/>
                  <a:gd name="connsiteY877" fmla="*/ 35721 h 761217"/>
                  <a:gd name="connsiteX878" fmla="*/ 683129 w 1909725"/>
                  <a:gd name="connsiteY878" fmla="*/ 38093 h 761217"/>
                  <a:gd name="connsiteX879" fmla="*/ 670830 w 1909725"/>
                  <a:gd name="connsiteY879" fmla="*/ 39762 h 761217"/>
                  <a:gd name="connsiteX880" fmla="*/ 663099 w 1909725"/>
                  <a:gd name="connsiteY880" fmla="*/ 41519 h 761217"/>
                  <a:gd name="connsiteX881" fmla="*/ 655455 w 1909725"/>
                  <a:gd name="connsiteY881" fmla="*/ 42573 h 761217"/>
                  <a:gd name="connsiteX882" fmla="*/ 642980 w 1909725"/>
                  <a:gd name="connsiteY882" fmla="*/ 43628 h 761217"/>
                  <a:gd name="connsiteX883" fmla="*/ 628748 w 1909725"/>
                  <a:gd name="connsiteY883" fmla="*/ 48284 h 761217"/>
                  <a:gd name="connsiteX884" fmla="*/ 625673 w 1909725"/>
                  <a:gd name="connsiteY884" fmla="*/ 49075 h 761217"/>
                  <a:gd name="connsiteX885" fmla="*/ 621280 w 1909725"/>
                  <a:gd name="connsiteY885" fmla="*/ 50305 h 761217"/>
                  <a:gd name="connsiteX886" fmla="*/ 611704 w 1909725"/>
                  <a:gd name="connsiteY886" fmla="*/ 52589 h 761217"/>
                  <a:gd name="connsiteX887" fmla="*/ 597121 w 1909725"/>
                  <a:gd name="connsiteY887" fmla="*/ 55927 h 761217"/>
                  <a:gd name="connsiteX888" fmla="*/ 584733 w 1909725"/>
                  <a:gd name="connsiteY888" fmla="*/ 58563 h 761217"/>
                  <a:gd name="connsiteX889" fmla="*/ 569798 w 1909725"/>
                  <a:gd name="connsiteY889" fmla="*/ 63307 h 761217"/>
                  <a:gd name="connsiteX890" fmla="*/ 565845 w 1909725"/>
                  <a:gd name="connsiteY890" fmla="*/ 65152 h 761217"/>
                  <a:gd name="connsiteX891" fmla="*/ 553369 w 1909725"/>
                  <a:gd name="connsiteY891" fmla="*/ 69369 h 761217"/>
                  <a:gd name="connsiteX892" fmla="*/ 537116 w 1909725"/>
                  <a:gd name="connsiteY892" fmla="*/ 74904 h 761217"/>
                  <a:gd name="connsiteX893" fmla="*/ 535887 w 1909725"/>
                  <a:gd name="connsiteY893" fmla="*/ 75167 h 761217"/>
                  <a:gd name="connsiteX894" fmla="*/ 509618 w 1909725"/>
                  <a:gd name="connsiteY894" fmla="*/ 84480 h 761217"/>
                  <a:gd name="connsiteX895" fmla="*/ 491169 w 1909725"/>
                  <a:gd name="connsiteY895" fmla="*/ 92386 h 761217"/>
                  <a:gd name="connsiteX896" fmla="*/ 479572 w 1909725"/>
                  <a:gd name="connsiteY896" fmla="*/ 96691 h 761217"/>
                  <a:gd name="connsiteX897" fmla="*/ 477727 w 1909725"/>
                  <a:gd name="connsiteY897" fmla="*/ 97482 h 761217"/>
                  <a:gd name="connsiteX898" fmla="*/ 459366 w 1909725"/>
                  <a:gd name="connsiteY898" fmla="*/ 106355 h 761217"/>
                  <a:gd name="connsiteX899" fmla="*/ 454885 w 1909725"/>
                  <a:gd name="connsiteY899" fmla="*/ 108024 h 761217"/>
                  <a:gd name="connsiteX900" fmla="*/ 441971 w 1909725"/>
                  <a:gd name="connsiteY900" fmla="*/ 114262 h 761217"/>
                  <a:gd name="connsiteX901" fmla="*/ 428266 w 1909725"/>
                  <a:gd name="connsiteY901" fmla="*/ 118655 h 761217"/>
                  <a:gd name="connsiteX902" fmla="*/ 425103 w 1909725"/>
                  <a:gd name="connsiteY902" fmla="*/ 124365 h 761217"/>
                  <a:gd name="connsiteX903" fmla="*/ 415000 w 1909725"/>
                  <a:gd name="connsiteY903" fmla="*/ 131218 h 761217"/>
                  <a:gd name="connsiteX904" fmla="*/ 399977 w 1909725"/>
                  <a:gd name="connsiteY904" fmla="*/ 139476 h 761217"/>
                  <a:gd name="connsiteX905" fmla="*/ 390928 w 1909725"/>
                  <a:gd name="connsiteY905" fmla="*/ 144835 h 761217"/>
                  <a:gd name="connsiteX906" fmla="*/ 390664 w 1909725"/>
                  <a:gd name="connsiteY906" fmla="*/ 145099 h 761217"/>
                  <a:gd name="connsiteX907" fmla="*/ 377750 w 1909725"/>
                  <a:gd name="connsiteY907" fmla="*/ 156256 h 761217"/>
                  <a:gd name="connsiteX908" fmla="*/ 394881 w 1909725"/>
                  <a:gd name="connsiteY908" fmla="*/ 162054 h 761217"/>
                  <a:gd name="connsiteX909" fmla="*/ 404369 w 1909725"/>
                  <a:gd name="connsiteY909" fmla="*/ 163812 h 761217"/>
                  <a:gd name="connsiteX910" fmla="*/ 417460 w 1909725"/>
                  <a:gd name="connsiteY910" fmla="*/ 161615 h 761217"/>
                  <a:gd name="connsiteX911" fmla="*/ 422204 w 1909725"/>
                  <a:gd name="connsiteY911" fmla="*/ 160297 h 761217"/>
                  <a:gd name="connsiteX912" fmla="*/ 422907 w 1909725"/>
                  <a:gd name="connsiteY912" fmla="*/ 160034 h 761217"/>
                  <a:gd name="connsiteX913" fmla="*/ 446012 w 1909725"/>
                  <a:gd name="connsiteY913" fmla="*/ 153093 h 761217"/>
                  <a:gd name="connsiteX914" fmla="*/ 451810 w 1909725"/>
                  <a:gd name="connsiteY914" fmla="*/ 154148 h 761217"/>
                  <a:gd name="connsiteX915" fmla="*/ 467712 w 1909725"/>
                  <a:gd name="connsiteY915" fmla="*/ 145187 h 761217"/>
                  <a:gd name="connsiteX916" fmla="*/ 470787 w 1909725"/>
                  <a:gd name="connsiteY916" fmla="*/ 145274 h 761217"/>
                  <a:gd name="connsiteX917" fmla="*/ 482911 w 1909725"/>
                  <a:gd name="connsiteY917" fmla="*/ 140794 h 761217"/>
                  <a:gd name="connsiteX918" fmla="*/ 483701 w 1909725"/>
                  <a:gd name="connsiteY918" fmla="*/ 128319 h 761217"/>
                  <a:gd name="connsiteX919" fmla="*/ 485107 w 1909725"/>
                  <a:gd name="connsiteY919" fmla="*/ 122345 h 761217"/>
                  <a:gd name="connsiteX920" fmla="*/ 505841 w 1909725"/>
                  <a:gd name="connsiteY920" fmla="*/ 115141 h 761217"/>
                  <a:gd name="connsiteX921" fmla="*/ 520600 w 1909725"/>
                  <a:gd name="connsiteY921" fmla="*/ 109869 h 761217"/>
                  <a:gd name="connsiteX922" fmla="*/ 525520 w 1909725"/>
                  <a:gd name="connsiteY922" fmla="*/ 108464 h 761217"/>
                  <a:gd name="connsiteX923" fmla="*/ 552227 w 1909725"/>
                  <a:gd name="connsiteY923" fmla="*/ 100820 h 761217"/>
                  <a:gd name="connsiteX924" fmla="*/ 573400 w 1909725"/>
                  <a:gd name="connsiteY924" fmla="*/ 97746 h 761217"/>
                  <a:gd name="connsiteX925" fmla="*/ 576124 w 1909725"/>
                  <a:gd name="connsiteY925" fmla="*/ 96428 h 761217"/>
                  <a:gd name="connsiteX926" fmla="*/ 623301 w 1909725"/>
                  <a:gd name="connsiteY926" fmla="*/ 79999 h 761217"/>
                  <a:gd name="connsiteX927" fmla="*/ 644298 w 1909725"/>
                  <a:gd name="connsiteY927" fmla="*/ 75167 h 761217"/>
                  <a:gd name="connsiteX928" fmla="*/ 665910 w 1909725"/>
                  <a:gd name="connsiteY928" fmla="*/ 70335 h 761217"/>
                  <a:gd name="connsiteX929" fmla="*/ 675047 w 1909725"/>
                  <a:gd name="connsiteY929" fmla="*/ 69281 h 761217"/>
                  <a:gd name="connsiteX930" fmla="*/ 685853 w 1909725"/>
                  <a:gd name="connsiteY930" fmla="*/ 68227 h 761217"/>
                  <a:gd name="connsiteX931" fmla="*/ 693848 w 1909725"/>
                  <a:gd name="connsiteY931" fmla="*/ 66997 h 761217"/>
                  <a:gd name="connsiteX932" fmla="*/ 722137 w 1909725"/>
                  <a:gd name="connsiteY932" fmla="*/ 60144 h 761217"/>
                  <a:gd name="connsiteX933" fmla="*/ 723542 w 1909725"/>
                  <a:gd name="connsiteY933" fmla="*/ 60232 h 761217"/>
                  <a:gd name="connsiteX934" fmla="*/ 725387 w 1909725"/>
                  <a:gd name="connsiteY934" fmla="*/ 60320 h 761217"/>
                  <a:gd name="connsiteX935" fmla="*/ 737599 w 1909725"/>
                  <a:gd name="connsiteY935" fmla="*/ 59529 h 761217"/>
                  <a:gd name="connsiteX936" fmla="*/ 747878 w 1909725"/>
                  <a:gd name="connsiteY936" fmla="*/ 59090 h 761217"/>
                  <a:gd name="connsiteX937" fmla="*/ 777836 w 1909725"/>
                  <a:gd name="connsiteY937" fmla="*/ 57596 h 761217"/>
                  <a:gd name="connsiteX938" fmla="*/ 793298 w 1909725"/>
                  <a:gd name="connsiteY938" fmla="*/ 56191 h 761217"/>
                  <a:gd name="connsiteX939" fmla="*/ 796988 w 1909725"/>
                  <a:gd name="connsiteY939" fmla="*/ 56806 h 761217"/>
                  <a:gd name="connsiteX940" fmla="*/ 809287 w 1909725"/>
                  <a:gd name="connsiteY940" fmla="*/ 57860 h 761217"/>
                  <a:gd name="connsiteX941" fmla="*/ 814471 w 1909725"/>
                  <a:gd name="connsiteY941" fmla="*/ 57157 h 761217"/>
                  <a:gd name="connsiteX942" fmla="*/ 826419 w 1909725"/>
                  <a:gd name="connsiteY942" fmla="*/ 56981 h 761217"/>
                  <a:gd name="connsiteX943" fmla="*/ 844517 w 1909725"/>
                  <a:gd name="connsiteY943" fmla="*/ 56894 h 761217"/>
                  <a:gd name="connsiteX944" fmla="*/ 851018 w 1909725"/>
                  <a:gd name="connsiteY944" fmla="*/ 56191 h 761217"/>
                  <a:gd name="connsiteX945" fmla="*/ 897141 w 1909725"/>
                  <a:gd name="connsiteY945" fmla="*/ 58211 h 761217"/>
                  <a:gd name="connsiteX946" fmla="*/ 899162 w 1909725"/>
                  <a:gd name="connsiteY946" fmla="*/ 58914 h 761217"/>
                  <a:gd name="connsiteX947" fmla="*/ 902764 w 1909725"/>
                  <a:gd name="connsiteY947" fmla="*/ 60144 h 761217"/>
                  <a:gd name="connsiteX948" fmla="*/ 903642 w 1909725"/>
                  <a:gd name="connsiteY948" fmla="*/ 60496 h 761217"/>
                  <a:gd name="connsiteX949" fmla="*/ 916469 w 1909725"/>
                  <a:gd name="connsiteY949" fmla="*/ 61726 h 761217"/>
                  <a:gd name="connsiteX950" fmla="*/ 928154 w 1909725"/>
                  <a:gd name="connsiteY950" fmla="*/ 62955 h 761217"/>
                  <a:gd name="connsiteX951" fmla="*/ 942122 w 1909725"/>
                  <a:gd name="connsiteY951" fmla="*/ 65328 h 761217"/>
                  <a:gd name="connsiteX952" fmla="*/ 946251 w 1909725"/>
                  <a:gd name="connsiteY952" fmla="*/ 65942 h 761217"/>
                  <a:gd name="connsiteX953" fmla="*/ 959781 w 1909725"/>
                  <a:gd name="connsiteY953" fmla="*/ 65942 h 761217"/>
                  <a:gd name="connsiteX954" fmla="*/ 960572 w 1909725"/>
                  <a:gd name="connsiteY954" fmla="*/ 65767 h 761217"/>
                  <a:gd name="connsiteX955" fmla="*/ 973047 w 1909725"/>
                  <a:gd name="connsiteY955" fmla="*/ 66645 h 761217"/>
                  <a:gd name="connsiteX956" fmla="*/ 976473 w 1909725"/>
                  <a:gd name="connsiteY956" fmla="*/ 66557 h 761217"/>
                  <a:gd name="connsiteX957" fmla="*/ 1014514 w 1909725"/>
                  <a:gd name="connsiteY957" fmla="*/ 72092 h 761217"/>
                  <a:gd name="connsiteX958" fmla="*/ 1064415 w 1909725"/>
                  <a:gd name="connsiteY958" fmla="*/ 82810 h 761217"/>
                  <a:gd name="connsiteX959" fmla="*/ 1131447 w 1909725"/>
                  <a:gd name="connsiteY959" fmla="*/ 107409 h 761217"/>
                  <a:gd name="connsiteX960" fmla="*/ 1155080 w 1909725"/>
                  <a:gd name="connsiteY960" fmla="*/ 119709 h 761217"/>
                  <a:gd name="connsiteX961" fmla="*/ 1170279 w 1909725"/>
                  <a:gd name="connsiteY961" fmla="*/ 127177 h 761217"/>
                  <a:gd name="connsiteX962" fmla="*/ 1187410 w 1909725"/>
                  <a:gd name="connsiteY962" fmla="*/ 137192 h 761217"/>
                  <a:gd name="connsiteX963" fmla="*/ 1224660 w 1909725"/>
                  <a:gd name="connsiteY963" fmla="*/ 156695 h 761217"/>
                  <a:gd name="connsiteX964" fmla="*/ 1249347 w 1909725"/>
                  <a:gd name="connsiteY964" fmla="*/ 171367 h 761217"/>
                  <a:gd name="connsiteX965" fmla="*/ 1250401 w 1909725"/>
                  <a:gd name="connsiteY965" fmla="*/ 172158 h 761217"/>
                  <a:gd name="connsiteX966" fmla="*/ 1274034 w 1909725"/>
                  <a:gd name="connsiteY966" fmla="*/ 190958 h 761217"/>
                  <a:gd name="connsiteX967" fmla="*/ 1290638 w 1909725"/>
                  <a:gd name="connsiteY967" fmla="*/ 197108 h 761217"/>
                  <a:gd name="connsiteX968" fmla="*/ 394793 w 1909725"/>
                  <a:gd name="connsiteY968" fmla="*/ 161967 h 761217"/>
                  <a:gd name="connsiteX969" fmla="*/ 394793 w 1909725"/>
                  <a:gd name="connsiteY969" fmla="*/ 161967 h 761217"/>
                  <a:gd name="connsiteX970" fmla="*/ 394793 w 1909725"/>
                  <a:gd name="connsiteY970" fmla="*/ 161967 h 761217"/>
                  <a:gd name="connsiteX971" fmla="*/ 1283522 w 1909725"/>
                  <a:gd name="connsiteY971" fmla="*/ 145362 h 761217"/>
                  <a:gd name="connsiteX972" fmla="*/ 1283522 w 1909725"/>
                  <a:gd name="connsiteY972" fmla="*/ 145362 h 761217"/>
                  <a:gd name="connsiteX973" fmla="*/ 1283522 w 1909725"/>
                  <a:gd name="connsiteY973" fmla="*/ 145362 h 761217"/>
                  <a:gd name="connsiteX974" fmla="*/ 390752 w 1909725"/>
                  <a:gd name="connsiteY974" fmla="*/ 144923 h 761217"/>
                  <a:gd name="connsiteX975" fmla="*/ 390752 w 1909725"/>
                  <a:gd name="connsiteY975" fmla="*/ 144923 h 761217"/>
                  <a:gd name="connsiteX976" fmla="*/ 390752 w 1909725"/>
                  <a:gd name="connsiteY976" fmla="*/ 144923 h 761217"/>
                  <a:gd name="connsiteX977" fmla="*/ 1192945 w 1909725"/>
                  <a:gd name="connsiteY977" fmla="*/ 111890 h 761217"/>
                  <a:gd name="connsiteX978" fmla="*/ 1194263 w 1909725"/>
                  <a:gd name="connsiteY978" fmla="*/ 113032 h 761217"/>
                  <a:gd name="connsiteX979" fmla="*/ 1197338 w 1909725"/>
                  <a:gd name="connsiteY979" fmla="*/ 115668 h 761217"/>
                  <a:gd name="connsiteX980" fmla="*/ 1198480 w 1909725"/>
                  <a:gd name="connsiteY980" fmla="*/ 116546 h 761217"/>
                  <a:gd name="connsiteX981" fmla="*/ 1211218 w 1909725"/>
                  <a:gd name="connsiteY981" fmla="*/ 123838 h 761217"/>
                  <a:gd name="connsiteX982" fmla="*/ 1237135 w 1909725"/>
                  <a:gd name="connsiteY982" fmla="*/ 137719 h 761217"/>
                  <a:gd name="connsiteX983" fmla="*/ 1241528 w 1909725"/>
                  <a:gd name="connsiteY983" fmla="*/ 141057 h 761217"/>
                  <a:gd name="connsiteX984" fmla="*/ 1234060 w 1909725"/>
                  <a:gd name="connsiteY984" fmla="*/ 137807 h 761217"/>
                  <a:gd name="connsiteX985" fmla="*/ 1200852 w 1909725"/>
                  <a:gd name="connsiteY985" fmla="*/ 120236 h 761217"/>
                  <a:gd name="connsiteX986" fmla="*/ 1182754 w 1909725"/>
                  <a:gd name="connsiteY986" fmla="*/ 109694 h 761217"/>
                  <a:gd name="connsiteX987" fmla="*/ 1166325 w 1909725"/>
                  <a:gd name="connsiteY987" fmla="*/ 101523 h 761217"/>
                  <a:gd name="connsiteX988" fmla="*/ 1167292 w 1909725"/>
                  <a:gd name="connsiteY988" fmla="*/ 101699 h 761217"/>
                  <a:gd name="connsiteX989" fmla="*/ 1173178 w 1909725"/>
                  <a:gd name="connsiteY989" fmla="*/ 103105 h 761217"/>
                  <a:gd name="connsiteX990" fmla="*/ 1175901 w 1909725"/>
                  <a:gd name="connsiteY990" fmla="*/ 103807 h 761217"/>
                  <a:gd name="connsiteX991" fmla="*/ 1177307 w 1909725"/>
                  <a:gd name="connsiteY991" fmla="*/ 104159 h 761217"/>
                  <a:gd name="connsiteX992" fmla="*/ 1179943 w 1909725"/>
                  <a:gd name="connsiteY992" fmla="*/ 106531 h 761217"/>
                  <a:gd name="connsiteX993" fmla="*/ 1180118 w 1909725"/>
                  <a:gd name="connsiteY993" fmla="*/ 106707 h 761217"/>
                  <a:gd name="connsiteX994" fmla="*/ 1192945 w 1909725"/>
                  <a:gd name="connsiteY994" fmla="*/ 111890 h 761217"/>
                  <a:gd name="connsiteX995" fmla="*/ 425015 w 1909725"/>
                  <a:gd name="connsiteY995" fmla="*/ 130251 h 761217"/>
                  <a:gd name="connsiteX996" fmla="*/ 425015 w 1909725"/>
                  <a:gd name="connsiteY996" fmla="*/ 130251 h 761217"/>
                  <a:gd name="connsiteX997" fmla="*/ 425015 w 1909725"/>
                  <a:gd name="connsiteY997" fmla="*/ 130251 h 761217"/>
                  <a:gd name="connsiteX998" fmla="*/ 429759 w 1909725"/>
                  <a:gd name="connsiteY998" fmla="*/ 121817 h 761217"/>
                  <a:gd name="connsiteX999" fmla="*/ 429759 w 1909725"/>
                  <a:gd name="connsiteY999" fmla="*/ 121817 h 761217"/>
                  <a:gd name="connsiteX1000" fmla="*/ 429759 w 1909725"/>
                  <a:gd name="connsiteY1000" fmla="*/ 121817 h 761217"/>
                  <a:gd name="connsiteX1001" fmla="*/ 1188464 w 1909725"/>
                  <a:gd name="connsiteY1001" fmla="*/ 91596 h 761217"/>
                  <a:gd name="connsiteX1002" fmla="*/ 1188464 w 1909725"/>
                  <a:gd name="connsiteY1002" fmla="*/ 91596 h 761217"/>
                  <a:gd name="connsiteX1003" fmla="*/ 1188464 w 1909725"/>
                  <a:gd name="connsiteY1003" fmla="*/ 91596 h 761217"/>
                  <a:gd name="connsiteX1004" fmla="*/ 896966 w 1909725"/>
                  <a:gd name="connsiteY1004" fmla="*/ 58211 h 761217"/>
                  <a:gd name="connsiteX1005" fmla="*/ 896966 w 1909725"/>
                  <a:gd name="connsiteY1005" fmla="*/ 58211 h 761217"/>
                  <a:gd name="connsiteX1006" fmla="*/ 896966 w 1909725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909725" h="761217">
                    <a:moveTo>
                      <a:pt x="1326131" y="761217"/>
                    </a:moveTo>
                    <a:cubicBezTo>
                      <a:pt x="1328064" y="761217"/>
                      <a:pt x="1330173" y="761042"/>
                      <a:pt x="1332281" y="760690"/>
                    </a:cubicBezTo>
                    <a:cubicBezTo>
                      <a:pt x="1338343" y="759636"/>
                      <a:pt x="1344141" y="759021"/>
                      <a:pt x="1349500" y="758845"/>
                    </a:cubicBezTo>
                    <a:lnTo>
                      <a:pt x="1350730" y="758845"/>
                    </a:lnTo>
                    <a:cubicBezTo>
                      <a:pt x="1356265" y="758670"/>
                      <a:pt x="1363557" y="758494"/>
                      <a:pt x="1370585" y="754892"/>
                    </a:cubicBezTo>
                    <a:cubicBezTo>
                      <a:pt x="1381479" y="758142"/>
                      <a:pt x="1393691" y="758494"/>
                      <a:pt x="1407923" y="755946"/>
                    </a:cubicBezTo>
                    <a:cubicBezTo>
                      <a:pt x="1412755" y="755067"/>
                      <a:pt x="1418026" y="754980"/>
                      <a:pt x="1423561" y="754892"/>
                    </a:cubicBezTo>
                    <a:cubicBezTo>
                      <a:pt x="1433225" y="754716"/>
                      <a:pt x="1444207" y="754453"/>
                      <a:pt x="1455364" y="750060"/>
                    </a:cubicBezTo>
                    <a:cubicBezTo>
                      <a:pt x="1459581" y="748390"/>
                      <a:pt x="1465467" y="747951"/>
                      <a:pt x="1471705" y="747512"/>
                    </a:cubicBezTo>
                    <a:cubicBezTo>
                      <a:pt x="1475922" y="747161"/>
                      <a:pt x="1480403" y="746897"/>
                      <a:pt x="1484883" y="746106"/>
                    </a:cubicBezTo>
                    <a:cubicBezTo>
                      <a:pt x="1498852" y="743822"/>
                      <a:pt x="1512469" y="741099"/>
                      <a:pt x="1525647" y="738375"/>
                    </a:cubicBezTo>
                    <a:cubicBezTo>
                      <a:pt x="1528634" y="737760"/>
                      <a:pt x="1531709" y="737145"/>
                      <a:pt x="1534696" y="736530"/>
                    </a:cubicBezTo>
                    <a:cubicBezTo>
                      <a:pt x="1549192" y="733631"/>
                      <a:pt x="1564303" y="730644"/>
                      <a:pt x="1578974" y="727130"/>
                    </a:cubicBezTo>
                    <a:cubicBezTo>
                      <a:pt x="1590835" y="724319"/>
                      <a:pt x="1602343" y="720717"/>
                      <a:pt x="1613501" y="717115"/>
                    </a:cubicBezTo>
                    <a:lnTo>
                      <a:pt x="1615434" y="716500"/>
                    </a:lnTo>
                    <a:cubicBezTo>
                      <a:pt x="1618772" y="715445"/>
                      <a:pt x="1621935" y="714040"/>
                      <a:pt x="1624658" y="712722"/>
                    </a:cubicBezTo>
                    <a:cubicBezTo>
                      <a:pt x="1627733" y="711316"/>
                      <a:pt x="1631159" y="709735"/>
                      <a:pt x="1633092" y="709647"/>
                    </a:cubicBezTo>
                    <a:cubicBezTo>
                      <a:pt x="1640560" y="709383"/>
                      <a:pt x="1646095" y="706572"/>
                      <a:pt x="1650224" y="704552"/>
                    </a:cubicBezTo>
                    <a:cubicBezTo>
                      <a:pt x="1652420" y="703409"/>
                      <a:pt x="1654353" y="702443"/>
                      <a:pt x="1655759" y="702355"/>
                    </a:cubicBezTo>
                    <a:cubicBezTo>
                      <a:pt x="1664193" y="701477"/>
                      <a:pt x="1670957" y="697963"/>
                      <a:pt x="1676931" y="694888"/>
                    </a:cubicBezTo>
                    <a:cubicBezTo>
                      <a:pt x="1677986" y="694360"/>
                      <a:pt x="1679128" y="693745"/>
                      <a:pt x="1680182" y="693218"/>
                    </a:cubicBezTo>
                    <a:cubicBezTo>
                      <a:pt x="1685014" y="690846"/>
                      <a:pt x="1690373" y="688826"/>
                      <a:pt x="1696084" y="686717"/>
                    </a:cubicBezTo>
                    <a:cubicBezTo>
                      <a:pt x="1701530" y="684697"/>
                      <a:pt x="1707241" y="682588"/>
                      <a:pt x="1712776" y="679952"/>
                    </a:cubicBezTo>
                    <a:cubicBezTo>
                      <a:pt x="1725866" y="673803"/>
                      <a:pt x="1738077" y="666950"/>
                      <a:pt x="1750553" y="659834"/>
                    </a:cubicBezTo>
                    <a:cubicBezTo>
                      <a:pt x="1761095" y="653860"/>
                      <a:pt x="1771462" y="647535"/>
                      <a:pt x="1781477" y="641472"/>
                    </a:cubicBezTo>
                    <a:cubicBezTo>
                      <a:pt x="1784201" y="639803"/>
                      <a:pt x="1786924" y="638134"/>
                      <a:pt x="1789648" y="636465"/>
                    </a:cubicBezTo>
                    <a:cubicBezTo>
                      <a:pt x="1792635" y="634708"/>
                      <a:pt x="1795095" y="632599"/>
                      <a:pt x="1796939" y="630930"/>
                    </a:cubicBezTo>
                    <a:cubicBezTo>
                      <a:pt x="1798082" y="629876"/>
                      <a:pt x="1798960" y="628822"/>
                      <a:pt x="1799575" y="628031"/>
                    </a:cubicBezTo>
                    <a:cubicBezTo>
                      <a:pt x="1815125" y="620036"/>
                      <a:pt x="1826458" y="608967"/>
                      <a:pt x="1837440" y="598248"/>
                    </a:cubicBezTo>
                    <a:cubicBezTo>
                      <a:pt x="1841130" y="594646"/>
                      <a:pt x="1844644" y="591132"/>
                      <a:pt x="1848334" y="587794"/>
                    </a:cubicBezTo>
                    <a:cubicBezTo>
                      <a:pt x="1854923" y="581820"/>
                      <a:pt x="1859492" y="575319"/>
                      <a:pt x="1863884" y="569081"/>
                    </a:cubicBezTo>
                    <a:cubicBezTo>
                      <a:pt x="1866871" y="564864"/>
                      <a:pt x="1869682" y="560823"/>
                      <a:pt x="1872933" y="557221"/>
                    </a:cubicBezTo>
                    <a:cubicBezTo>
                      <a:pt x="1878819" y="550720"/>
                      <a:pt x="1883563" y="543867"/>
                      <a:pt x="1887429" y="537981"/>
                    </a:cubicBezTo>
                    <a:cubicBezTo>
                      <a:pt x="1890240" y="533676"/>
                      <a:pt x="1892612" y="528668"/>
                      <a:pt x="1894721" y="522606"/>
                    </a:cubicBezTo>
                    <a:cubicBezTo>
                      <a:pt x="1896039" y="518916"/>
                      <a:pt x="1897532" y="515139"/>
                      <a:pt x="1899201" y="511273"/>
                    </a:cubicBezTo>
                    <a:cubicBezTo>
                      <a:pt x="1903594" y="500731"/>
                      <a:pt x="1908162" y="489837"/>
                      <a:pt x="1908250" y="478152"/>
                    </a:cubicBezTo>
                    <a:cubicBezTo>
                      <a:pt x="1908338" y="473847"/>
                      <a:pt x="1908602" y="469455"/>
                      <a:pt x="1908953" y="464886"/>
                    </a:cubicBezTo>
                    <a:cubicBezTo>
                      <a:pt x="1909744" y="453729"/>
                      <a:pt x="1910622" y="442132"/>
                      <a:pt x="1907723" y="429833"/>
                    </a:cubicBezTo>
                    <a:lnTo>
                      <a:pt x="1907372" y="428164"/>
                    </a:lnTo>
                    <a:cubicBezTo>
                      <a:pt x="1903945" y="413404"/>
                      <a:pt x="1900344" y="398205"/>
                      <a:pt x="1893755" y="383973"/>
                    </a:cubicBezTo>
                    <a:cubicBezTo>
                      <a:pt x="1893052" y="382392"/>
                      <a:pt x="1892261" y="380723"/>
                      <a:pt x="1891558" y="378965"/>
                    </a:cubicBezTo>
                    <a:cubicBezTo>
                      <a:pt x="1887517" y="369741"/>
                      <a:pt x="1882509" y="358144"/>
                      <a:pt x="1870473" y="350413"/>
                    </a:cubicBezTo>
                    <a:cubicBezTo>
                      <a:pt x="1870210" y="350062"/>
                      <a:pt x="1869682" y="349007"/>
                      <a:pt x="1869331" y="348217"/>
                    </a:cubicBezTo>
                    <a:cubicBezTo>
                      <a:pt x="1868365" y="346196"/>
                      <a:pt x="1867135" y="343736"/>
                      <a:pt x="1864851" y="341364"/>
                    </a:cubicBezTo>
                    <a:cubicBezTo>
                      <a:pt x="1862127" y="338465"/>
                      <a:pt x="1859579" y="335478"/>
                      <a:pt x="1856944" y="332227"/>
                    </a:cubicBezTo>
                    <a:cubicBezTo>
                      <a:pt x="1850706" y="324760"/>
                      <a:pt x="1844293" y="317029"/>
                      <a:pt x="1834980" y="310615"/>
                    </a:cubicBezTo>
                    <a:cubicBezTo>
                      <a:pt x="1827776" y="305608"/>
                      <a:pt x="1821012" y="299985"/>
                      <a:pt x="1813983" y="294099"/>
                    </a:cubicBezTo>
                    <a:cubicBezTo>
                      <a:pt x="1810996" y="291639"/>
                      <a:pt x="1807921" y="289091"/>
                      <a:pt x="1804846" y="286543"/>
                    </a:cubicBezTo>
                    <a:cubicBezTo>
                      <a:pt x="1804759" y="286455"/>
                      <a:pt x="1804671" y="286368"/>
                      <a:pt x="1804671" y="286280"/>
                    </a:cubicBezTo>
                    <a:cubicBezTo>
                      <a:pt x="1803441" y="284962"/>
                      <a:pt x="1800981" y="282326"/>
                      <a:pt x="1796588" y="281184"/>
                    </a:cubicBezTo>
                    <a:cubicBezTo>
                      <a:pt x="1791405" y="279866"/>
                      <a:pt x="1786924" y="276528"/>
                      <a:pt x="1781741" y="272750"/>
                    </a:cubicBezTo>
                    <a:cubicBezTo>
                      <a:pt x="1778402" y="270290"/>
                      <a:pt x="1774976" y="267743"/>
                      <a:pt x="1770935" y="265458"/>
                    </a:cubicBezTo>
                    <a:cubicBezTo>
                      <a:pt x="1750114" y="253598"/>
                      <a:pt x="1726656" y="242704"/>
                      <a:pt x="1699158" y="232074"/>
                    </a:cubicBezTo>
                    <a:cubicBezTo>
                      <a:pt x="1683169" y="225924"/>
                      <a:pt x="1666125" y="219423"/>
                      <a:pt x="1648643" y="213976"/>
                    </a:cubicBezTo>
                    <a:cubicBezTo>
                      <a:pt x="1643811" y="212483"/>
                      <a:pt x="1639066" y="211516"/>
                      <a:pt x="1634498" y="210550"/>
                    </a:cubicBezTo>
                    <a:cubicBezTo>
                      <a:pt x="1631335" y="209935"/>
                      <a:pt x="1628436" y="209320"/>
                      <a:pt x="1625625" y="208529"/>
                    </a:cubicBezTo>
                    <a:cubicBezTo>
                      <a:pt x="1620529" y="207211"/>
                      <a:pt x="1615258" y="205718"/>
                      <a:pt x="1610250" y="204224"/>
                    </a:cubicBezTo>
                    <a:cubicBezTo>
                      <a:pt x="1601816" y="201852"/>
                      <a:pt x="1593119" y="199305"/>
                      <a:pt x="1584246" y="197284"/>
                    </a:cubicBezTo>
                    <a:cubicBezTo>
                      <a:pt x="1581961" y="196757"/>
                      <a:pt x="1579589" y="196230"/>
                      <a:pt x="1577305" y="195615"/>
                    </a:cubicBezTo>
                    <a:cubicBezTo>
                      <a:pt x="1568168" y="193418"/>
                      <a:pt x="1558680" y="191046"/>
                      <a:pt x="1548313" y="190431"/>
                    </a:cubicBezTo>
                    <a:cubicBezTo>
                      <a:pt x="1543306" y="190080"/>
                      <a:pt x="1538210" y="189201"/>
                      <a:pt x="1532763" y="188235"/>
                    </a:cubicBezTo>
                    <a:cubicBezTo>
                      <a:pt x="1528722" y="187532"/>
                      <a:pt x="1524593" y="186829"/>
                      <a:pt x="1520288" y="186302"/>
                    </a:cubicBezTo>
                    <a:cubicBezTo>
                      <a:pt x="1516686" y="185863"/>
                      <a:pt x="1512908" y="184984"/>
                      <a:pt x="1508867" y="184018"/>
                    </a:cubicBezTo>
                    <a:cubicBezTo>
                      <a:pt x="1502102" y="182437"/>
                      <a:pt x="1495074" y="180767"/>
                      <a:pt x="1487606" y="180855"/>
                    </a:cubicBezTo>
                    <a:cubicBezTo>
                      <a:pt x="1481720" y="180943"/>
                      <a:pt x="1475746" y="180065"/>
                      <a:pt x="1469421" y="179274"/>
                    </a:cubicBezTo>
                    <a:cubicBezTo>
                      <a:pt x="1463447" y="178483"/>
                      <a:pt x="1457297" y="177605"/>
                      <a:pt x="1450708" y="177429"/>
                    </a:cubicBezTo>
                    <a:cubicBezTo>
                      <a:pt x="1440429" y="177165"/>
                      <a:pt x="1428832" y="176902"/>
                      <a:pt x="1417850" y="176023"/>
                    </a:cubicBezTo>
                    <a:cubicBezTo>
                      <a:pt x="1416884" y="175935"/>
                      <a:pt x="1416006" y="175935"/>
                      <a:pt x="1415127" y="175847"/>
                    </a:cubicBezTo>
                    <a:cubicBezTo>
                      <a:pt x="1412492" y="175672"/>
                      <a:pt x="1410383" y="175584"/>
                      <a:pt x="1408538" y="175057"/>
                    </a:cubicBezTo>
                    <a:cubicBezTo>
                      <a:pt x="1401949" y="173036"/>
                      <a:pt x="1395360" y="174090"/>
                      <a:pt x="1390089" y="174969"/>
                    </a:cubicBezTo>
                    <a:cubicBezTo>
                      <a:pt x="1388419" y="175233"/>
                      <a:pt x="1386750" y="175496"/>
                      <a:pt x="1385433" y="175584"/>
                    </a:cubicBezTo>
                    <a:cubicBezTo>
                      <a:pt x="1384203" y="175672"/>
                      <a:pt x="1383061" y="175847"/>
                      <a:pt x="1382182" y="176023"/>
                    </a:cubicBezTo>
                    <a:cubicBezTo>
                      <a:pt x="1382094" y="176023"/>
                      <a:pt x="1382094" y="176023"/>
                      <a:pt x="1382006" y="176023"/>
                    </a:cubicBezTo>
                    <a:cubicBezTo>
                      <a:pt x="1374363" y="173915"/>
                      <a:pt x="1366983" y="173915"/>
                      <a:pt x="1360394" y="174003"/>
                    </a:cubicBezTo>
                    <a:cubicBezTo>
                      <a:pt x="1358725" y="174003"/>
                      <a:pt x="1357144" y="174003"/>
                      <a:pt x="1355650" y="174003"/>
                    </a:cubicBezTo>
                    <a:cubicBezTo>
                      <a:pt x="1352399" y="170576"/>
                      <a:pt x="1349061" y="166974"/>
                      <a:pt x="1345898" y="163548"/>
                    </a:cubicBezTo>
                    <a:cubicBezTo>
                      <a:pt x="1343087" y="160561"/>
                      <a:pt x="1340276" y="157486"/>
                      <a:pt x="1337377" y="154411"/>
                    </a:cubicBezTo>
                    <a:cubicBezTo>
                      <a:pt x="1324374" y="140706"/>
                      <a:pt x="1308473" y="124980"/>
                      <a:pt x="1288705" y="112066"/>
                    </a:cubicBezTo>
                    <a:cubicBezTo>
                      <a:pt x="1275000" y="103192"/>
                      <a:pt x="1261471" y="94934"/>
                      <a:pt x="1248469" y="87554"/>
                    </a:cubicBezTo>
                    <a:cubicBezTo>
                      <a:pt x="1242055" y="83952"/>
                      <a:pt x="1235378" y="80965"/>
                      <a:pt x="1228877" y="78154"/>
                    </a:cubicBezTo>
                    <a:cubicBezTo>
                      <a:pt x="1226681" y="77188"/>
                      <a:pt x="1224397" y="76221"/>
                      <a:pt x="1222200" y="75255"/>
                    </a:cubicBezTo>
                    <a:cubicBezTo>
                      <a:pt x="1218071" y="73410"/>
                      <a:pt x="1213942" y="71477"/>
                      <a:pt x="1209901" y="69544"/>
                    </a:cubicBezTo>
                    <a:cubicBezTo>
                      <a:pt x="1199446" y="64625"/>
                      <a:pt x="1188640" y="59617"/>
                      <a:pt x="1177395" y="55312"/>
                    </a:cubicBezTo>
                    <a:cubicBezTo>
                      <a:pt x="1160176" y="48723"/>
                      <a:pt x="1141902" y="43540"/>
                      <a:pt x="1125737" y="38884"/>
                    </a:cubicBezTo>
                    <a:cubicBezTo>
                      <a:pt x="1120465" y="37390"/>
                      <a:pt x="1115107" y="36072"/>
                      <a:pt x="1109923" y="34754"/>
                    </a:cubicBezTo>
                    <a:cubicBezTo>
                      <a:pt x="1099732" y="32207"/>
                      <a:pt x="1090156" y="29835"/>
                      <a:pt x="1081107" y="26145"/>
                    </a:cubicBezTo>
                    <a:cubicBezTo>
                      <a:pt x="1073200" y="22894"/>
                      <a:pt x="1065030" y="21840"/>
                      <a:pt x="1057123" y="20786"/>
                    </a:cubicBezTo>
                    <a:cubicBezTo>
                      <a:pt x="1052555" y="20171"/>
                      <a:pt x="1048338" y="19644"/>
                      <a:pt x="1044472" y="18765"/>
                    </a:cubicBezTo>
                    <a:cubicBezTo>
                      <a:pt x="1035160" y="16481"/>
                      <a:pt x="1025847" y="15514"/>
                      <a:pt x="1016798" y="14636"/>
                    </a:cubicBezTo>
                    <a:cubicBezTo>
                      <a:pt x="1006256" y="13494"/>
                      <a:pt x="996240" y="12527"/>
                      <a:pt x="987104" y="9540"/>
                    </a:cubicBezTo>
                    <a:lnTo>
                      <a:pt x="983326" y="8310"/>
                    </a:lnTo>
                    <a:lnTo>
                      <a:pt x="979460" y="9277"/>
                    </a:lnTo>
                    <a:cubicBezTo>
                      <a:pt x="976561" y="10067"/>
                      <a:pt x="973135" y="9277"/>
                      <a:pt x="967863" y="7959"/>
                    </a:cubicBezTo>
                    <a:cubicBezTo>
                      <a:pt x="964086" y="6993"/>
                      <a:pt x="959869" y="5938"/>
                      <a:pt x="955125" y="5675"/>
                    </a:cubicBezTo>
                    <a:cubicBezTo>
                      <a:pt x="948536" y="5236"/>
                      <a:pt x="941947" y="5148"/>
                      <a:pt x="935621" y="4972"/>
                    </a:cubicBezTo>
                    <a:cubicBezTo>
                      <a:pt x="926836" y="4796"/>
                      <a:pt x="918578" y="4708"/>
                      <a:pt x="910583" y="3654"/>
                    </a:cubicBezTo>
                    <a:cubicBezTo>
                      <a:pt x="903467" y="2688"/>
                      <a:pt x="896614" y="2600"/>
                      <a:pt x="890025" y="2424"/>
                    </a:cubicBezTo>
                    <a:cubicBezTo>
                      <a:pt x="885720" y="2336"/>
                      <a:pt x="881591" y="2248"/>
                      <a:pt x="877550" y="1897"/>
                    </a:cubicBezTo>
                    <a:cubicBezTo>
                      <a:pt x="872015" y="1458"/>
                      <a:pt x="866480" y="1106"/>
                      <a:pt x="860858" y="755"/>
                    </a:cubicBezTo>
                    <a:cubicBezTo>
                      <a:pt x="857431" y="491"/>
                      <a:pt x="854093" y="316"/>
                      <a:pt x="850754" y="52"/>
                    </a:cubicBezTo>
                    <a:cubicBezTo>
                      <a:pt x="846450" y="-211"/>
                      <a:pt x="842672" y="579"/>
                      <a:pt x="839597" y="1194"/>
                    </a:cubicBezTo>
                    <a:cubicBezTo>
                      <a:pt x="838191" y="1458"/>
                      <a:pt x="836786" y="1809"/>
                      <a:pt x="835995" y="1809"/>
                    </a:cubicBezTo>
                    <a:cubicBezTo>
                      <a:pt x="832481" y="1985"/>
                      <a:pt x="828791" y="1897"/>
                      <a:pt x="824925" y="1897"/>
                    </a:cubicBezTo>
                    <a:cubicBezTo>
                      <a:pt x="820796" y="1809"/>
                      <a:pt x="816579" y="1809"/>
                      <a:pt x="812187" y="1985"/>
                    </a:cubicBezTo>
                    <a:cubicBezTo>
                      <a:pt x="804104" y="2336"/>
                      <a:pt x="796109" y="3127"/>
                      <a:pt x="787412" y="4093"/>
                    </a:cubicBezTo>
                    <a:cubicBezTo>
                      <a:pt x="785918" y="4269"/>
                      <a:pt x="783898" y="4093"/>
                      <a:pt x="781701" y="4006"/>
                    </a:cubicBezTo>
                    <a:cubicBezTo>
                      <a:pt x="777221" y="3742"/>
                      <a:pt x="771510" y="3391"/>
                      <a:pt x="765624" y="5148"/>
                    </a:cubicBezTo>
                    <a:cubicBezTo>
                      <a:pt x="760089" y="4006"/>
                      <a:pt x="755082" y="4972"/>
                      <a:pt x="751655" y="5587"/>
                    </a:cubicBezTo>
                    <a:cubicBezTo>
                      <a:pt x="750601" y="5763"/>
                      <a:pt x="749547" y="6026"/>
                      <a:pt x="748756" y="6114"/>
                    </a:cubicBezTo>
                    <a:cubicBezTo>
                      <a:pt x="743485" y="6729"/>
                      <a:pt x="738126" y="7080"/>
                      <a:pt x="732503" y="7432"/>
                    </a:cubicBezTo>
                    <a:cubicBezTo>
                      <a:pt x="722488" y="8135"/>
                      <a:pt x="712121" y="8837"/>
                      <a:pt x="701842" y="10858"/>
                    </a:cubicBezTo>
                    <a:cubicBezTo>
                      <a:pt x="696923" y="11825"/>
                      <a:pt x="691827" y="12527"/>
                      <a:pt x="686380" y="13230"/>
                    </a:cubicBezTo>
                    <a:cubicBezTo>
                      <a:pt x="675486" y="14636"/>
                      <a:pt x="664153" y="16129"/>
                      <a:pt x="652908" y="20434"/>
                    </a:cubicBezTo>
                    <a:cubicBezTo>
                      <a:pt x="649745" y="21664"/>
                      <a:pt x="645177" y="22016"/>
                      <a:pt x="640345" y="22367"/>
                    </a:cubicBezTo>
                    <a:cubicBezTo>
                      <a:pt x="639115" y="22455"/>
                      <a:pt x="637885" y="22543"/>
                      <a:pt x="636655" y="22631"/>
                    </a:cubicBezTo>
                    <a:cubicBezTo>
                      <a:pt x="622598" y="23860"/>
                      <a:pt x="609596" y="27375"/>
                      <a:pt x="596945" y="30713"/>
                    </a:cubicBezTo>
                    <a:cubicBezTo>
                      <a:pt x="590444" y="32470"/>
                      <a:pt x="584294" y="34052"/>
                      <a:pt x="578056" y="35457"/>
                    </a:cubicBezTo>
                    <a:cubicBezTo>
                      <a:pt x="568392" y="37566"/>
                      <a:pt x="558904" y="40201"/>
                      <a:pt x="549767" y="42749"/>
                    </a:cubicBezTo>
                    <a:lnTo>
                      <a:pt x="545638" y="43891"/>
                    </a:lnTo>
                    <a:cubicBezTo>
                      <a:pt x="541597" y="45033"/>
                      <a:pt x="536150" y="46527"/>
                      <a:pt x="531230" y="49602"/>
                    </a:cubicBezTo>
                    <a:cubicBezTo>
                      <a:pt x="526750" y="52413"/>
                      <a:pt x="521039" y="53994"/>
                      <a:pt x="514977" y="55664"/>
                    </a:cubicBezTo>
                    <a:cubicBezTo>
                      <a:pt x="511463" y="56630"/>
                      <a:pt x="507949" y="57596"/>
                      <a:pt x="504259" y="58914"/>
                    </a:cubicBezTo>
                    <a:cubicBezTo>
                      <a:pt x="482559" y="66557"/>
                      <a:pt x="463671" y="74376"/>
                      <a:pt x="446363" y="82810"/>
                    </a:cubicBezTo>
                    <a:cubicBezTo>
                      <a:pt x="428529" y="91508"/>
                      <a:pt x="411486" y="101611"/>
                      <a:pt x="394969" y="111363"/>
                    </a:cubicBezTo>
                    <a:lnTo>
                      <a:pt x="391016" y="113735"/>
                    </a:lnTo>
                    <a:cubicBezTo>
                      <a:pt x="381176" y="119533"/>
                      <a:pt x="371161" y="126298"/>
                      <a:pt x="360267" y="134468"/>
                    </a:cubicBezTo>
                    <a:cubicBezTo>
                      <a:pt x="355698" y="137895"/>
                      <a:pt x="351657" y="141585"/>
                      <a:pt x="347704" y="145099"/>
                    </a:cubicBezTo>
                    <a:cubicBezTo>
                      <a:pt x="344453" y="147998"/>
                      <a:pt x="341378" y="150809"/>
                      <a:pt x="338216" y="153357"/>
                    </a:cubicBezTo>
                    <a:cubicBezTo>
                      <a:pt x="334350" y="156344"/>
                      <a:pt x="330924" y="158365"/>
                      <a:pt x="328024" y="159331"/>
                    </a:cubicBezTo>
                    <a:cubicBezTo>
                      <a:pt x="322314" y="161176"/>
                      <a:pt x="316428" y="162845"/>
                      <a:pt x="310278" y="164514"/>
                    </a:cubicBezTo>
                    <a:cubicBezTo>
                      <a:pt x="301229" y="166974"/>
                      <a:pt x="291829" y="169610"/>
                      <a:pt x="282692" y="173124"/>
                    </a:cubicBezTo>
                    <a:cubicBezTo>
                      <a:pt x="278124" y="174881"/>
                      <a:pt x="273467" y="176375"/>
                      <a:pt x="268460" y="177956"/>
                    </a:cubicBezTo>
                    <a:cubicBezTo>
                      <a:pt x="259323" y="180855"/>
                      <a:pt x="249922" y="183842"/>
                      <a:pt x="240786" y="188762"/>
                    </a:cubicBezTo>
                    <a:cubicBezTo>
                      <a:pt x="239204" y="189641"/>
                      <a:pt x="236393" y="190256"/>
                      <a:pt x="233494" y="190871"/>
                    </a:cubicBezTo>
                    <a:cubicBezTo>
                      <a:pt x="229540" y="191749"/>
                      <a:pt x="225060" y="192715"/>
                      <a:pt x="220667" y="194736"/>
                    </a:cubicBezTo>
                    <a:cubicBezTo>
                      <a:pt x="216977" y="196493"/>
                      <a:pt x="213112" y="198162"/>
                      <a:pt x="208983" y="199832"/>
                    </a:cubicBezTo>
                    <a:cubicBezTo>
                      <a:pt x="197737" y="204576"/>
                      <a:pt x="186141" y="209496"/>
                      <a:pt x="176037" y="217929"/>
                    </a:cubicBezTo>
                    <a:cubicBezTo>
                      <a:pt x="174807" y="218984"/>
                      <a:pt x="171645" y="220038"/>
                      <a:pt x="168921" y="221004"/>
                    </a:cubicBezTo>
                    <a:cubicBezTo>
                      <a:pt x="167516" y="221444"/>
                      <a:pt x="166198" y="221971"/>
                      <a:pt x="164880" y="222498"/>
                    </a:cubicBezTo>
                    <a:cubicBezTo>
                      <a:pt x="164441" y="222674"/>
                      <a:pt x="163914" y="222849"/>
                      <a:pt x="163387" y="223025"/>
                    </a:cubicBezTo>
                    <a:cubicBezTo>
                      <a:pt x="160487" y="223991"/>
                      <a:pt x="155128" y="225748"/>
                      <a:pt x="151614" y="230405"/>
                    </a:cubicBezTo>
                    <a:cubicBezTo>
                      <a:pt x="140984" y="232250"/>
                      <a:pt x="133780" y="237960"/>
                      <a:pt x="127806" y="242704"/>
                    </a:cubicBezTo>
                    <a:cubicBezTo>
                      <a:pt x="126224" y="244022"/>
                      <a:pt x="124643" y="245164"/>
                      <a:pt x="123237" y="246218"/>
                    </a:cubicBezTo>
                    <a:cubicBezTo>
                      <a:pt x="106369" y="258079"/>
                      <a:pt x="88623" y="271169"/>
                      <a:pt x="72897" y="286192"/>
                    </a:cubicBezTo>
                    <a:cubicBezTo>
                      <a:pt x="64375" y="294362"/>
                      <a:pt x="56644" y="303323"/>
                      <a:pt x="49264" y="311933"/>
                    </a:cubicBezTo>
                    <a:cubicBezTo>
                      <a:pt x="47771" y="313690"/>
                      <a:pt x="46277" y="315359"/>
                      <a:pt x="44784" y="317116"/>
                    </a:cubicBezTo>
                    <a:cubicBezTo>
                      <a:pt x="37580" y="325463"/>
                      <a:pt x="30903" y="334951"/>
                      <a:pt x="25017" y="345317"/>
                    </a:cubicBezTo>
                    <a:cubicBezTo>
                      <a:pt x="23699" y="347602"/>
                      <a:pt x="22293" y="349886"/>
                      <a:pt x="20800" y="352258"/>
                    </a:cubicBezTo>
                    <a:cubicBezTo>
                      <a:pt x="14650" y="362185"/>
                      <a:pt x="7797" y="373343"/>
                      <a:pt x="7358" y="386960"/>
                    </a:cubicBezTo>
                    <a:cubicBezTo>
                      <a:pt x="3141" y="400490"/>
                      <a:pt x="-1251" y="418148"/>
                      <a:pt x="330" y="436773"/>
                    </a:cubicBezTo>
                    <a:cubicBezTo>
                      <a:pt x="418" y="437476"/>
                      <a:pt x="418" y="438179"/>
                      <a:pt x="418" y="438882"/>
                    </a:cubicBezTo>
                    <a:cubicBezTo>
                      <a:pt x="593" y="442308"/>
                      <a:pt x="857" y="446613"/>
                      <a:pt x="2790" y="450654"/>
                    </a:cubicBezTo>
                    <a:cubicBezTo>
                      <a:pt x="1208" y="454959"/>
                      <a:pt x="2702" y="458473"/>
                      <a:pt x="4020" y="460494"/>
                    </a:cubicBezTo>
                    <a:cubicBezTo>
                      <a:pt x="4283" y="460933"/>
                      <a:pt x="4635" y="462514"/>
                      <a:pt x="4898" y="463569"/>
                    </a:cubicBezTo>
                    <a:cubicBezTo>
                      <a:pt x="4986" y="464008"/>
                      <a:pt x="5074" y="464359"/>
                      <a:pt x="5162" y="464799"/>
                    </a:cubicBezTo>
                    <a:cubicBezTo>
                      <a:pt x="5689" y="466907"/>
                      <a:pt x="6040" y="469103"/>
                      <a:pt x="6480" y="471475"/>
                    </a:cubicBezTo>
                    <a:cubicBezTo>
                      <a:pt x="7446" y="476571"/>
                      <a:pt x="8412" y="481842"/>
                      <a:pt x="10521" y="487113"/>
                    </a:cubicBezTo>
                    <a:cubicBezTo>
                      <a:pt x="15353" y="499149"/>
                      <a:pt x="21678" y="513118"/>
                      <a:pt x="31869" y="525945"/>
                    </a:cubicBezTo>
                    <a:cubicBezTo>
                      <a:pt x="35120" y="530074"/>
                      <a:pt x="38107" y="534467"/>
                      <a:pt x="41358" y="539035"/>
                    </a:cubicBezTo>
                    <a:lnTo>
                      <a:pt x="43290" y="541846"/>
                    </a:lnTo>
                    <a:cubicBezTo>
                      <a:pt x="54009" y="557309"/>
                      <a:pt x="68504" y="569257"/>
                      <a:pt x="82561" y="580678"/>
                    </a:cubicBezTo>
                    <a:cubicBezTo>
                      <a:pt x="88623" y="585598"/>
                      <a:pt x="94246" y="590254"/>
                      <a:pt x="99693" y="595174"/>
                    </a:cubicBezTo>
                    <a:cubicBezTo>
                      <a:pt x="104876" y="599918"/>
                      <a:pt x="111201" y="603256"/>
                      <a:pt x="116824" y="606243"/>
                    </a:cubicBezTo>
                    <a:cubicBezTo>
                      <a:pt x="119196" y="607473"/>
                      <a:pt x="121480" y="608703"/>
                      <a:pt x="123589" y="609933"/>
                    </a:cubicBezTo>
                    <a:cubicBezTo>
                      <a:pt x="126312" y="611602"/>
                      <a:pt x="129211" y="613359"/>
                      <a:pt x="131935" y="615029"/>
                    </a:cubicBezTo>
                    <a:cubicBezTo>
                      <a:pt x="138085" y="618806"/>
                      <a:pt x="144410" y="622760"/>
                      <a:pt x="151087" y="626274"/>
                    </a:cubicBezTo>
                    <a:cubicBezTo>
                      <a:pt x="158115" y="629964"/>
                      <a:pt x="165319" y="633214"/>
                      <a:pt x="172260" y="636377"/>
                    </a:cubicBezTo>
                    <a:cubicBezTo>
                      <a:pt x="176301" y="638222"/>
                      <a:pt x="180430" y="640155"/>
                      <a:pt x="184471" y="642000"/>
                    </a:cubicBezTo>
                    <a:cubicBezTo>
                      <a:pt x="200197" y="649555"/>
                      <a:pt x="218998" y="657989"/>
                      <a:pt x="239468" y="663787"/>
                    </a:cubicBezTo>
                    <a:cubicBezTo>
                      <a:pt x="246760" y="665808"/>
                      <a:pt x="254139" y="668268"/>
                      <a:pt x="261256" y="670640"/>
                    </a:cubicBezTo>
                    <a:cubicBezTo>
                      <a:pt x="271095" y="673891"/>
                      <a:pt x="281198" y="677229"/>
                      <a:pt x="291653" y="679777"/>
                    </a:cubicBezTo>
                    <a:cubicBezTo>
                      <a:pt x="294464" y="680480"/>
                      <a:pt x="297364" y="681270"/>
                      <a:pt x="300351" y="682149"/>
                    </a:cubicBezTo>
                    <a:cubicBezTo>
                      <a:pt x="309927" y="684872"/>
                      <a:pt x="320820" y="687947"/>
                      <a:pt x="332681" y="687947"/>
                    </a:cubicBezTo>
                    <a:cubicBezTo>
                      <a:pt x="332769" y="687947"/>
                      <a:pt x="332856" y="687947"/>
                      <a:pt x="332944" y="687947"/>
                    </a:cubicBezTo>
                    <a:cubicBezTo>
                      <a:pt x="333559" y="687947"/>
                      <a:pt x="335316" y="688474"/>
                      <a:pt x="336458" y="688826"/>
                    </a:cubicBezTo>
                    <a:lnTo>
                      <a:pt x="336898" y="688914"/>
                    </a:lnTo>
                    <a:cubicBezTo>
                      <a:pt x="338040" y="689265"/>
                      <a:pt x="339445" y="689792"/>
                      <a:pt x="340939" y="690319"/>
                    </a:cubicBezTo>
                    <a:cubicBezTo>
                      <a:pt x="345244" y="691988"/>
                      <a:pt x="350515" y="694009"/>
                      <a:pt x="356753" y="693745"/>
                    </a:cubicBezTo>
                    <a:cubicBezTo>
                      <a:pt x="360794" y="693570"/>
                      <a:pt x="364923" y="694624"/>
                      <a:pt x="369667" y="695942"/>
                    </a:cubicBezTo>
                    <a:cubicBezTo>
                      <a:pt x="372215" y="696645"/>
                      <a:pt x="374763" y="697348"/>
                      <a:pt x="377662" y="697875"/>
                    </a:cubicBezTo>
                    <a:cubicBezTo>
                      <a:pt x="386711" y="699720"/>
                      <a:pt x="396463" y="701213"/>
                      <a:pt x="406654" y="702267"/>
                    </a:cubicBezTo>
                    <a:cubicBezTo>
                      <a:pt x="414121" y="703058"/>
                      <a:pt x="421677" y="703497"/>
                      <a:pt x="428969" y="703937"/>
                    </a:cubicBezTo>
                    <a:cubicBezTo>
                      <a:pt x="432043" y="704112"/>
                      <a:pt x="435118" y="704288"/>
                      <a:pt x="438281" y="704464"/>
                    </a:cubicBezTo>
                    <a:cubicBezTo>
                      <a:pt x="438896" y="704464"/>
                      <a:pt x="439423" y="704552"/>
                      <a:pt x="439950" y="704552"/>
                    </a:cubicBezTo>
                    <a:cubicBezTo>
                      <a:pt x="453919" y="710965"/>
                      <a:pt x="467975" y="709559"/>
                      <a:pt x="479221" y="707099"/>
                    </a:cubicBezTo>
                    <a:cubicBezTo>
                      <a:pt x="485458" y="711229"/>
                      <a:pt x="492662" y="710965"/>
                      <a:pt x="496440" y="710789"/>
                    </a:cubicBezTo>
                    <a:cubicBezTo>
                      <a:pt x="497055" y="710789"/>
                      <a:pt x="497758" y="710701"/>
                      <a:pt x="498373" y="710701"/>
                    </a:cubicBezTo>
                    <a:cubicBezTo>
                      <a:pt x="501536" y="710613"/>
                      <a:pt x="504874" y="710877"/>
                      <a:pt x="508388" y="711141"/>
                    </a:cubicBezTo>
                    <a:cubicBezTo>
                      <a:pt x="515241" y="711580"/>
                      <a:pt x="523060" y="712195"/>
                      <a:pt x="531230" y="710877"/>
                    </a:cubicBezTo>
                    <a:cubicBezTo>
                      <a:pt x="531757" y="710965"/>
                      <a:pt x="532636" y="711229"/>
                      <a:pt x="533251" y="711316"/>
                    </a:cubicBezTo>
                    <a:cubicBezTo>
                      <a:pt x="534832" y="711668"/>
                      <a:pt x="536765" y="712195"/>
                      <a:pt x="538874" y="712458"/>
                    </a:cubicBezTo>
                    <a:cubicBezTo>
                      <a:pt x="539225" y="712458"/>
                      <a:pt x="539488" y="712546"/>
                      <a:pt x="539840" y="712634"/>
                    </a:cubicBezTo>
                    <a:cubicBezTo>
                      <a:pt x="543090" y="713161"/>
                      <a:pt x="549240" y="714040"/>
                      <a:pt x="554511" y="710701"/>
                    </a:cubicBezTo>
                    <a:cubicBezTo>
                      <a:pt x="555127" y="710701"/>
                      <a:pt x="556444" y="710701"/>
                      <a:pt x="557411" y="710789"/>
                    </a:cubicBezTo>
                    <a:cubicBezTo>
                      <a:pt x="559431" y="710877"/>
                      <a:pt x="561891" y="711053"/>
                      <a:pt x="564703" y="710789"/>
                    </a:cubicBezTo>
                    <a:cubicBezTo>
                      <a:pt x="565230" y="710701"/>
                      <a:pt x="566196" y="710789"/>
                      <a:pt x="567162" y="710789"/>
                    </a:cubicBezTo>
                    <a:cubicBezTo>
                      <a:pt x="570501" y="710877"/>
                      <a:pt x="577266" y="711141"/>
                      <a:pt x="583064" y="707363"/>
                    </a:cubicBezTo>
                    <a:cubicBezTo>
                      <a:pt x="588599" y="707099"/>
                      <a:pt x="593606" y="705781"/>
                      <a:pt x="598087" y="704639"/>
                    </a:cubicBezTo>
                    <a:cubicBezTo>
                      <a:pt x="604676" y="702882"/>
                      <a:pt x="608629" y="702004"/>
                      <a:pt x="612759" y="703322"/>
                    </a:cubicBezTo>
                    <a:cubicBezTo>
                      <a:pt x="624531" y="707099"/>
                      <a:pt x="637885" y="705781"/>
                      <a:pt x="649394" y="703937"/>
                    </a:cubicBezTo>
                    <a:cubicBezTo>
                      <a:pt x="650711" y="703761"/>
                      <a:pt x="651853" y="703849"/>
                      <a:pt x="654138" y="704024"/>
                    </a:cubicBezTo>
                    <a:cubicBezTo>
                      <a:pt x="655280" y="704112"/>
                      <a:pt x="656598" y="704200"/>
                      <a:pt x="658003" y="704288"/>
                    </a:cubicBezTo>
                    <a:cubicBezTo>
                      <a:pt x="665559" y="704552"/>
                      <a:pt x="672675" y="703585"/>
                      <a:pt x="679527" y="702619"/>
                    </a:cubicBezTo>
                    <a:cubicBezTo>
                      <a:pt x="680670" y="702443"/>
                      <a:pt x="681812" y="702267"/>
                      <a:pt x="682954" y="702180"/>
                    </a:cubicBezTo>
                    <a:cubicBezTo>
                      <a:pt x="688488" y="701477"/>
                      <a:pt x="694023" y="700510"/>
                      <a:pt x="699295" y="699632"/>
                    </a:cubicBezTo>
                    <a:cubicBezTo>
                      <a:pt x="702018" y="699192"/>
                      <a:pt x="704741" y="698665"/>
                      <a:pt x="707553" y="698314"/>
                    </a:cubicBezTo>
                    <a:cubicBezTo>
                      <a:pt x="711770" y="697611"/>
                      <a:pt x="715987" y="696996"/>
                      <a:pt x="720204" y="696293"/>
                    </a:cubicBezTo>
                    <a:cubicBezTo>
                      <a:pt x="726354" y="695327"/>
                      <a:pt x="732415" y="694360"/>
                      <a:pt x="738565" y="693394"/>
                    </a:cubicBezTo>
                    <a:cubicBezTo>
                      <a:pt x="747351" y="691988"/>
                      <a:pt x="758859" y="689792"/>
                      <a:pt x="770456" y="685839"/>
                    </a:cubicBezTo>
                    <a:cubicBezTo>
                      <a:pt x="771422" y="685663"/>
                      <a:pt x="774322" y="685399"/>
                      <a:pt x="777221" y="685663"/>
                    </a:cubicBezTo>
                    <a:cubicBezTo>
                      <a:pt x="783546" y="686190"/>
                      <a:pt x="789520" y="684784"/>
                      <a:pt x="794352" y="683730"/>
                    </a:cubicBezTo>
                    <a:lnTo>
                      <a:pt x="795758" y="683379"/>
                    </a:lnTo>
                    <a:cubicBezTo>
                      <a:pt x="799184" y="682588"/>
                      <a:pt x="802259" y="681534"/>
                      <a:pt x="805070" y="680567"/>
                    </a:cubicBezTo>
                    <a:cubicBezTo>
                      <a:pt x="806476" y="680040"/>
                      <a:pt x="807794" y="679601"/>
                      <a:pt x="809112" y="679250"/>
                    </a:cubicBezTo>
                    <a:cubicBezTo>
                      <a:pt x="813153" y="678020"/>
                      <a:pt x="817106" y="676878"/>
                      <a:pt x="821411" y="675648"/>
                    </a:cubicBezTo>
                    <a:cubicBezTo>
                      <a:pt x="831075" y="672924"/>
                      <a:pt x="841091" y="670113"/>
                      <a:pt x="850667" y="665984"/>
                    </a:cubicBezTo>
                    <a:cubicBezTo>
                      <a:pt x="855059" y="664051"/>
                      <a:pt x="860067" y="662733"/>
                      <a:pt x="865338" y="661328"/>
                    </a:cubicBezTo>
                    <a:cubicBezTo>
                      <a:pt x="872103" y="659570"/>
                      <a:pt x="879131" y="657725"/>
                      <a:pt x="886159" y="654299"/>
                    </a:cubicBezTo>
                    <a:cubicBezTo>
                      <a:pt x="886511" y="654124"/>
                      <a:pt x="888883" y="654211"/>
                      <a:pt x="891782" y="656408"/>
                    </a:cubicBezTo>
                    <a:cubicBezTo>
                      <a:pt x="892661" y="657023"/>
                      <a:pt x="893451" y="657725"/>
                      <a:pt x="894330" y="658340"/>
                    </a:cubicBezTo>
                    <a:cubicBezTo>
                      <a:pt x="900743" y="663260"/>
                      <a:pt x="907332" y="668268"/>
                      <a:pt x="915327" y="672134"/>
                    </a:cubicBezTo>
                    <a:cubicBezTo>
                      <a:pt x="918314" y="673627"/>
                      <a:pt x="921301" y="675033"/>
                      <a:pt x="924288" y="676526"/>
                    </a:cubicBezTo>
                    <a:cubicBezTo>
                      <a:pt x="942737" y="685663"/>
                      <a:pt x="961889" y="695063"/>
                      <a:pt x="981920" y="702443"/>
                    </a:cubicBezTo>
                    <a:lnTo>
                      <a:pt x="982535" y="702707"/>
                    </a:lnTo>
                    <a:cubicBezTo>
                      <a:pt x="1000457" y="709296"/>
                      <a:pt x="1018907" y="716148"/>
                      <a:pt x="1037707" y="721771"/>
                    </a:cubicBezTo>
                    <a:cubicBezTo>
                      <a:pt x="1039728" y="722386"/>
                      <a:pt x="1041836" y="723089"/>
                      <a:pt x="1044033" y="723791"/>
                    </a:cubicBezTo>
                    <a:cubicBezTo>
                      <a:pt x="1053082" y="726779"/>
                      <a:pt x="1063273" y="730205"/>
                      <a:pt x="1075133" y="729678"/>
                    </a:cubicBezTo>
                    <a:cubicBezTo>
                      <a:pt x="1075309" y="729766"/>
                      <a:pt x="1075484" y="729853"/>
                      <a:pt x="1075660" y="729941"/>
                    </a:cubicBezTo>
                    <a:cubicBezTo>
                      <a:pt x="1082425" y="733895"/>
                      <a:pt x="1090068" y="735828"/>
                      <a:pt x="1099117" y="735828"/>
                    </a:cubicBezTo>
                    <a:cubicBezTo>
                      <a:pt x="1099293" y="735828"/>
                      <a:pt x="1099468" y="735828"/>
                      <a:pt x="1099644" y="735828"/>
                    </a:cubicBezTo>
                    <a:cubicBezTo>
                      <a:pt x="1107463" y="740132"/>
                      <a:pt x="1115809" y="741187"/>
                      <a:pt x="1122662" y="742065"/>
                    </a:cubicBezTo>
                    <a:cubicBezTo>
                      <a:pt x="1125825" y="742504"/>
                      <a:pt x="1128900" y="742856"/>
                      <a:pt x="1131447" y="743471"/>
                    </a:cubicBezTo>
                    <a:cubicBezTo>
                      <a:pt x="1142780" y="746282"/>
                      <a:pt x="1154201" y="747336"/>
                      <a:pt x="1165183" y="748390"/>
                    </a:cubicBezTo>
                    <a:cubicBezTo>
                      <a:pt x="1174232" y="749269"/>
                      <a:pt x="1182754" y="750060"/>
                      <a:pt x="1191012" y="751729"/>
                    </a:cubicBezTo>
                    <a:cubicBezTo>
                      <a:pt x="1200237" y="753574"/>
                      <a:pt x="1209549" y="754189"/>
                      <a:pt x="1218510" y="754804"/>
                    </a:cubicBezTo>
                    <a:cubicBezTo>
                      <a:pt x="1225451" y="755243"/>
                      <a:pt x="1231952" y="755682"/>
                      <a:pt x="1238190" y="756649"/>
                    </a:cubicBezTo>
                    <a:cubicBezTo>
                      <a:pt x="1247941" y="758142"/>
                      <a:pt x="1257342" y="758757"/>
                      <a:pt x="1267006" y="758494"/>
                    </a:cubicBezTo>
                    <a:cubicBezTo>
                      <a:pt x="1272013" y="758406"/>
                      <a:pt x="1277460" y="758142"/>
                      <a:pt x="1283346" y="756649"/>
                    </a:cubicBezTo>
                    <a:cubicBezTo>
                      <a:pt x="1284576" y="756385"/>
                      <a:pt x="1288530" y="757176"/>
                      <a:pt x="1290902" y="757703"/>
                    </a:cubicBezTo>
                    <a:cubicBezTo>
                      <a:pt x="1292220" y="757967"/>
                      <a:pt x="1293625" y="758230"/>
                      <a:pt x="1295031" y="758494"/>
                    </a:cubicBezTo>
                    <a:cubicBezTo>
                      <a:pt x="1299336" y="760866"/>
                      <a:pt x="1303641" y="761217"/>
                      <a:pt x="1307770" y="759636"/>
                    </a:cubicBezTo>
                    <a:cubicBezTo>
                      <a:pt x="1309527" y="758933"/>
                      <a:pt x="1312163" y="759284"/>
                      <a:pt x="1316292" y="759987"/>
                    </a:cubicBezTo>
                    <a:cubicBezTo>
                      <a:pt x="1318576" y="760602"/>
                      <a:pt x="1322178" y="761217"/>
                      <a:pt x="1326131" y="761217"/>
                    </a:cubicBezTo>
                    <a:close/>
                    <a:moveTo>
                      <a:pt x="1367510" y="753925"/>
                    </a:moveTo>
                    <a:cubicBezTo>
                      <a:pt x="1367510" y="753925"/>
                      <a:pt x="1367510" y="753925"/>
                      <a:pt x="1367510" y="753925"/>
                    </a:cubicBezTo>
                    <a:cubicBezTo>
                      <a:pt x="1367510" y="753925"/>
                      <a:pt x="1367510" y="753925"/>
                      <a:pt x="1367510" y="753925"/>
                    </a:cubicBezTo>
                    <a:close/>
                    <a:moveTo>
                      <a:pt x="1369531" y="733631"/>
                    </a:moveTo>
                    <a:cubicBezTo>
                      <a:pt x="1365929" y="733631"/>
                      <a:pt x="1361976" y="734510"/>
                      <a:pt x="1358901" y="736706"/>
                    </a:cubicBezTo>
                    <a:cubicBezTo>
                      <a:pt x="1357319" y="737848"/>
                      <a:pt x="1355035" y="738024"/>
                      <a:pt x="1349940" y="738112"/>
                    </a:cubicBezTo>
                    <a:lnTo>
                      <a:pt x="1348710" y="738112"/>
                    </a:lnTo>
                    <a:cubicBezTo>
                      <a:pt x="1342033" y="738287"/>
                      <a:pt x="1334917" y="739078"/>
                      <a:pt x="1327537" y="740396"/>
                    </a:cubicBezTo>
                    <a:cubicBezTo>
                      <a:pt x="1325692" y="740747"/>
                      <a:pt x="1322881" y="740220"/>
                      <a:pt x="1319894" y="739781"/>
                    </a:cubicBezTo>
                    <a:cubicBezTo>
                      <a:pt x="1315325" y="739078"/>
                      <a:pt x="1309439" y="738112"/>
                      <a:pt x="1303026" y="739254"/>
                    </a:cubicBezTo>
                    <a:cubicBezTo>
                      <a:pt x="1302147" y="738990"/>
                      <a:pt x="1301181" y="738727"/>
                      <a:pt x="1300126" y="738551"/>
                    </a:cubicBezTo>
                    <a:cubicBezTo>
                      <a:pt x="1298721" y="738375"/>
                      <a:pt x="1297227" y="738024"/>
                      <a:pt x="1295558" y="737672"/>
                    </a:cubicBezTo>
                    <a:cubicBezTo>
                      <a:pt x="1290023" y="736530"/>
                      <a:pt x="1283083" y="735125"/>
                      <a:pt x="1276055" y="736882"/>
                    </a:cubicBezTo>
                    <a:cubicBezTo>
                      <a:pt x="1272716" y="737672"/>
                      <a:pt x="1269466" y="737848"/>
                      <a:pt x="1265512" y="737936"/>
                    </a:cubicBezTo>
                    <a:cubicBezTo>
                      <a:pt x="1257517" y="738112"/>
                      <a:pt x="1249611" y="737672"/>
                      <a:pt x="1241528" y="736355"/>
                    </a:cubicBezTo>
                    <a:cubicBezTo>
                      <a:pt x="1234060" y="735212"/>
                      <a:pt x="1226593" y="734773"/>
                      <a:pt x="1219477" y="734246"/>
                    </a:cubicBezTo>
                    <a:cubicBezTo>
                      <a:pt x="1211043" y="733719"/>
                      <a:pt x="1203048" y="733192"/>
                      <a:pt x="1195668" y="731698"/>
                    </a:cubicBezTo>
                    <a:cubicBezTo>
                      <a:pt x="1185917" y="729766"/>
                      <a:pt x="1176253" y="728799"/>
                      <a:pt x="1166940" y="727921"/>
                    </a:cubicBezTo>
                    <a:cubicBezTo>
                      <a:pt x="1156486" y="726954"/>
                      <a:pt x="1146558" y="725988"/>
                      <a:pt x="1137158" y="723704"/>
                    </a:cubicBezTo>
                    <a:cubicBezTo>
                      <a:pt x="1133029" y="722650"/>
                      <a:pt x="1129075" y="722210"/>
                      <a:pt x="1125297" y="721683"/>
                    </a:cubicBezTo>
                    <a:cubicBezTo>
                      <a:pt x="1119587" y="720980"/>
                      <a:pt x="1114579" y="720277"/>
                      <a:pt x="1110977" y="718081"/>
                    </a:cubicBezTo>
                    <a:cubicBezTo>
                      <a:pt x="1106321" y="715182"/>
                      <a:pt x="1100874" y="715182"/>
                      <a:pt x="1098502" y="715182"/>
                    </a:cubicBezTo>
                    <a:cubicBezTo>
                      <a:pt x="1094197" y="715182"/>
                      <a:pt x="1090947" y="714479"/>
                      <a:pt x="1088135" y="712810"/>
                    </a:cubicBezTo>
                    <a:cubicBezTo>
                      <a:pt x="1085939" y="711580"/>
                      <a:pt x="1080229" y="708593"/>
                      <a:pt x="1073464" y="709032"/>
                    </a:cubicBezTo>
                    <a:cubicBezTo>
                      <a:pt x="1066435" y="709383"/>
                      <a:pt x="1059319" y="707011"/>
                      <a:pt x="1051676" y="704464"/>
                    </a:cubicBezTo>
                    <a:cubicBezTo>
                      <a:pt x="1049392" y="703673"/>
                      <a:pt x="1047108" y="702970"/>
                      <a:pt x="1044736" y="702180"/>
                    </a:cubicBezTo>
                    <a:cubicBezTo>
                      <a:pt x="1026725" y="696733"/>
                      <a:pt x="1008540" y="690056"/>
                      <a:pt x="991057" y="683555"/>
                    </a:cubicBezTo>
                    <a:lnTo>
                      <a:pt x="990442" y="683291"/>
                    </a:lnTo>
                    <a:cubicBezTo>
                      <a:pt x="971641" y="676350"/>
                      <a:pt x="953104" y="667214"/>
                      <a:pt x="935270" y="658428"/>
                    </a:cubicBezTo>
                    <a:cubicBezTo>
                      <a:pt x="932283" y="656935"/>
                      <a:pt x="929296" y="655441"/>
                      <a:pt x="926221" y="654036"/>
                    </a:cubicBezTo>
                    <a:cubicBezTo>
                      <a:pt x="920422" y="651224"/>
                      <a:pt x="914976" y="647095"/>
                      <a:pt x="909265" y="642703"/>
                    </a:cubicBezTo>
                    <a:cubicBezTo>
                      <a:pt x="908387" y="642000"/>
                      <a:pt x="907508" y="641385"/>
                      <a:pt x="906629" y="640682"/>
                    </a:cubicBezTo>
                    <a:cubicBezTo>
                      <a:pt x="896702" y="633126"/>
                      <a:pt x="883875" y="631369"/>
                      <a:pt x="873948" y="636114"/>
                    </a:cubicBezTo>
                    <a:cubicBezTo>
                      <a:pt x="869204" y="638398"/>
                      <a:pt x="863669" y="639891"/>
                      <a:pt x="857783" y="641472"/>
                    </a:cubicBezTo>
                    <a:cubicBezTo>
                      <a:pt x="851809" y="643054"/>
                      <a:pt x="845571" y="644723"/>
                      <a:pt x="839333" y="647359"/>
                    </a:cubicBezTo>
                    <a:cubicBezTo>
                      <a:pt x="831427" y="650785"/>
                      <a:pt x="822641" y="653245"/>
                      <a:pt x="813417" y="655881"/>
                    </a:cubicBezTo>
                    <a:cubicBezTo>
                      <a:pt x="809200" y="657111"/>
                      <a:pt x="804807" y="658340"/>
                      <a:pt x="800414" y="659658"/>
                    </a:cubicBezTo>
                    <a:cubicBezTo>
                      <a:pt x="798657" y="660185"/>
                      <a:pt x="797076" y="660800"/>
                      <a:pt x="795494" y="661328"/>
                    </a:cubicBezTo>
                    <a:cubicBezTo>
                      <a:pt x="793210" y="662118"/>
                      <a:pt x="791014" y="662909"/>
                      <a:pt x="788993" y="663348"/>
                    </a:cubicBezTo>
                    <a:lnTo>
                      <a:pt x="787412" y="663700"/>
                    </a:lnTo>
                    <a:cubicBezTo>
                      <a:pt x="784161" y="664490"/>
                      <a:pt x="780823" y="665281"/>
                      <a:pt x="778802" y="665105"/>
                    </a:cubicBezTo>
                    <a:cubicBezTo>
                      <a:pt x="777045" y="664929"/>
                      <a:pt x="767733" y="664314"/>
                      <a:pt x="761231" y="666511"/>
                    </a:cubicBezTo>
                    <a:cubicBezTo>
                      <a:pt x="751480" y="669849"/>
                      <a:pt x="741289" y="671782"/>
                      <a:pt x="733558" y="673012"/>
                    </a:cubicBezTo>
                    <a:cubicBezTo>
                      <a:pt x="727496" y="673978"/>
                      <a:pt x="721434" y="674945"/>
                      <a:pt x="715372" y="675911"/>
                    </a:cubicBezTo>
                    <a:cubicBezTo>
                      <a:pt x="711155" y="676614"/>
                      <a:pt x="706850" y="677229"/>
                      <a:pt x="702633" y="677932"/>
                    </a:cubicBezTo>
                    <a:cubicBezTo>
                      <a:pt x="699822" y="678371"/>
                      <a:pt x="697010" y="678898"/>
                      <a:pt x="694199" y="679338"/>
                    </a:cubicBezTo>
                    <a:cubicBezTo>
                      <a:pt x="688840" y="680216"/>
                      <a:pt x="683832" y="681095"/>
                      <a:pt x="678737" y="681797"/>
                    </a:cubicBezTo>
                    <a:cubicBezTo>
                      <a:pt x="677507" y="681973"/>
                      <a:pt x="676365" y="682149"/>
                      <a:pt x="675135" y="682324"/>
                    </a:cubicBezTo>
                    <a:cubicBezTo>
                      <a:pt x="669161" y="683115"/>
                      <a:pt x="663538" y="683906"/>
                      <a:pt x="658443" y="683730"/>
                    </a:cubicBezTo>
                    <a:cubicBezTo>
                      <a:pt x="657652" y="683730"/>
                      <a:pt x="656861" y="683642"/>
                      <a:pt x="655895" y="683555"/>
                    </a:cubicBezTo>
                    <a:cubicBezTo>
                      <a:pt x="652996" y="683291"/>
                      <a:pt x="649306" y="682939"/>
                      <a:pt x="644650" y="683730"/>
                    </a:cubicBezTo>
                    <a:cubicBezTo>
                      <a:pt x="636743" y="684960"/>
                      <a:pt x="626815" y="686102"/>
                      <a:pt x="620314" y="683994"/>
                    </a:cubicBezTo>
                    <a:cubicBezTo>
                      <a:pt x="608542" y="680216"/>
                      <a:pt x="598614" y="682852"/>
                      <a:pt x="590619" y="684960"/>
                    </a:cubicBezTo>
                    <a:cubicBezTo>
                      <a:pt x="586139" y="686102"/>
                      <a:pt x="582361" y="687156"/>
                      <a:pt x="579198" y="686805"/>
                    </a:cubicBezTo>
                    <a:lnTo>
                      <a:pt x="571555" y="685927"/>
                    </a:lnTo>
                    <a:lnTo>
                      <a:pt x="568392" y="690407"/>
                    </a:lnTo>
                    <a:cubicBezTo>
                      <a:pt x="568041" y="690407"/>
                      <a:pt x="567690" y="690407"/>
                      <a:pt x="567338" y="690407"/>
                    </a:cubicBezTo>
                    <a:cubicBezTo>
                      <a:pt x="565669" y="690319"/>
                      <a:pt x="563560" y="690319"/>
                      <a:pt x="561276" y="690495"/>
                    </a:cubicBezTo>
                    <a:cubicBezTo>
                      <a:pt x="560661" y="690583"/>
                      <a:pt x="559431" y="690495"/>
                      <a:pt x="558289" y="690407"/>
                    </a:cubicBezTo>
                    <a:cubicBezTo>
                      <a:pt x="554599" y="690231"/>
                      <a:pt x="548889" y="689880"/>
                      <a:pt x="543003" y="692516"/>
                    </a:cubicBezTo>
                    <a:cubicBezTo>
                      <a:pt x="542563" y="692428"/>
                      <a:pt x="542036" y="692340"/>
                      <a:pt x="541597" y="692340"/>
                    </a:cubicBezTo>
                    <a:cubicBezTo>
                      <a:pt x="541070" y="692252"/>
                      <a:pt x="540016" y="691988"/>
                      <a:pt x="539137" y="691813"/>
                    </a:cubicBezTo>
                    <a:cubicBezTo>
                      <a:pt x="535974" y="691022"/>
                      <a:pt x="531582" y="689880"/>
                      <a:pt x="526574" y="690846"/>
                    </a:cubicBezTo>
                    <a:cubicBezTo>
                      <a:pt x="521391" y="691725"/>
                      <a:pt x="515680" y="691373"/>
                      <a:pt x="509618" y="690934"/>
                    </a:cubicBezTo>
                    <a:cubicBezTo>
                      <a:pt x="505753" y="690671"/>
                      <a:pt x="501799" y="690407"/>
                      <a:pt x="497582" y="690407"/>
                    </a:cubicBezTo>
                    <a:cubicBezTo>
                      <a:pt x="496616" y="690407"/>
                      <a:pt x="495562" y="690495"/>
                      <a:pt x="494595" y="690495"/>
                    </a:cubicBezTo>
                    <a:cubicBezTo>
                      <a:pt x="493980" y="690495"/>
                      <a:pt x="493190" y="690583"/>
                      <a:pt x="492575" y="690583"/>
                    </a:cubicBezTo>
                    <a:cubicBezTo>
                      <a:pt x="487567" y="685487"/>
                      <a:pt x="479045" y="685927"/>
                      <a:pt x="475092" y="686893"/>
                    </a:cubicBezTo>
                    <a:cubicBezTo>
                      <a:pt x="463056" y="689880"/>
                      <a:pt x="455852" y="689616"/>
                      <a:pt x="449175" y="686102"/>
                    </a:cubicBezTo>
                    <a:cubicBezTo>
                      <a:pt x="445397" y="684082"/>
                      <a:pt x="441532" y="684170"/>
                      <a:pt x="439687" y="684257"/>
                    </a:cubicBezTo>
                    <a:cubicBezTo>
                      <a:pt x="439511" y="684257"/>
                      <a:pt x="439423" y="684257"/>
                      <a:pt x="439247" y="684257"/>
                    </a:cubicBezTo>
                    <a:cubicBezTo>
                      <a:pt x="436172" y="684082"/>
                      <a:pt x="433010" y="683906"/>
                      <a:pt x="429935" y="683730"/>
                    </a:cubicBezTo>
                    <a:cubicBezTo>
                      <a:pt x="422643" y="683291"/>
                      <a:pt x="415790" y="682939"/>
                      <a:pt x="408850" y="682237"/>
                    </a:cubicBezTo>
                    <a:cubicBezTo>
                      <a:pt x="399537" y="681270"/>
                      <a:pt x="390664" y="679952"/>
                      <a:pt x="382406" y="678283"/>
                    </a:cubicBezTo>
                    <a:cubicBezTo>
                      <a:pt x="380385" y="677844"/>
                      <a:pt x="378277" y="677317"/>
                      <a:pt x="376080" y="676702"/>
                    </a:cubicBezTo>
                    <a:cubicBezTo>
                      <a:pt x="370019" y="675121"/>
                      <a:pt x="363166" y="673276"/>
                      <a:pt x="354996" y="673627"/>
                    </a:cubicBezTo>
                    <a:cubicBezTo>
                      <a:pt x="354029" y="673539"/>
                      <a:pt x="351657" y="672573"/>
                      <a:pt x="350076" y="671958"/>
                    </a:cubicBezTo>
                    <a:cubicBezTo>
                      <a:pt x="348143" y="671255"/>
                      <a:pt x="346035" y="670377"/>
                      <a:pt x="343662" y="669761"/>
                    </a:cubicBezTo>
                    <a:lnTo>
                      <a:pt x="343223" y="669674"/>
                    </a:lnTo>
                    <a:cubicBezTo>
                      <a:pt x="340324" y="668883"/>
                      <a:pt x="336722" y="667829"/>
                      <a:pt x="332417" y="667829"/>
                    </a:cubicBezTo>
                    <a:cubicBezTo>
                      <a:pt x="332329" y="667829"/>
                      <a:pt x="332241" y="667829"/>
                      <a:pt x="332154" y="667829"/>
                    </a:cubicBezTo>
                    <a:cubicBezTo>
                      <a:pt x="323983" y="667829"/>
                      <a:pt x="315813" y="665545"/>
                      <a:pt x="307115" y="663085"/>
                    </a:cubicBezTo>
                    <a:cubicBezTo>
                      <a:pt x="304040" y="662206"/>
                      <a:pt x="300878" y="661328"/>
                      <a:pt x="297627" y="660537"/>
                    </a:cubicBezTo>
                    <a:cubicBezTo>
                      <a:pt x="288139" y="658165"/>
                      <a:pt x="278826" y="655090"/>
                      <a:pt x="269075" y="651927"/>
                    </a:cubicBezTo>
                    <a:cubicBezTo>
                      <a:pt x="261695" y="649467"/>
                      <a:pt x="254052" y="647007"/>
                      <a:pt x="246233" y="644811"/>
                    </a:cubicBezTo>
                    <a:cubicBezTo>
                      <a:pt x="227695" y="639540"/>
                      <a:pt x="210125" y="631633"/>
                      <a:pt x="195365" y="624517"/>
                    </a:cubicBezTo>
                    <a:cubicBezTo>
                      <a:pt x="191148" y="622496"/>
                      <a:pt x="186843" y="620563"/>
                      <a:pt x="182714" y="618631"/>
                    </a:cubicBezTo>
                    <a:cubicBezTo>
                      <a:pt x="175774" y="615468"/>
                      <a:pt x="169185" y="612481"/>
                      <a:pt x="162772" y="609142"/>
                    </a:cubicBezTo>
                    <a:cubicBezTo>
                      <a:pt x="156797" y="606067"/>
                      <a:pt x="151175" y="602553"/>
                      <a:pt x="145113" y="598776"/>
                    </a:cubicBezTo>
                    <a:cubicBezTo>
                      <a:pt x="142302" y="597019"/>
                      <a:pt x="139402" y="595262"/>
                      <a:pt x="136503" y="593504"/>
                    </a:cubicBezTo>
                    <a:cubicBezTo>
                      <a:pt x="133868" y="591923"/>
                      <a:pt x="131232" y="590517"/>
                      <a:pt x="128684" y="589199"/>
                    </a:cubicBezTo>
                    <a:cubicBezTo>
                      <a:pt x="123940" y="586652"/>
                      <a:pt x="119460" y="584280"/>
                      <a:pt x="116385" y="581556"/>
                    </a:cubicBezTo>
                    <a:cubicBezTo>
                      <a:pt x="110499" y="576197"/>
                      <a:pt x="104349" y="571189"/>
                      <a:pt x="98375" y="566270"/>
                    </a:cubicBezTo>
                    <a:cubicBezTo>
                      <a:pt x="84933" y="555288"/>
                      <a:pt x="72194" y="544833"/>
                      <a:pt x="63145" y="531831"/>
                    </a:cubicBezTo>
                    <a:lnTo>
                      <a:pt x="61213" y="529108"/>
                    </a:lnTo>
                    <a:cubicBezTo>
                      <a:pt x="57962" y="524451"/>
                      <a:pt x="54624" y="519531"/>
                      <a:pt x="50934" y="514875"/>
                    </a:cubicBezTo>
                    <a:cubicBezTo>
                      <a:pt x="42412" y="504157"/>
                      <a:pt x="36789" y="491682"/>
                      <a:pt x="32484" y="480964"/>
                    </a:cubicBezTo>
                    <a:cubicBezTo>
                      <a:pt x="31079" y="477362"/>
                      <a:pt x="30288" y="473233"/>
                      <a:pt x="29497" y="468840"/>
                    </a:cubicBezTo>
                    <a:cubicBezTo>
                      <a:pt x="29058" y="466380"/>
                      <a:pt x="28531" y="463832"/>
                      <a:pt x="27916" y="461197"/>
                    </a:cubicBezTo>
                    <a:lnTo>
                      <a:pt x="27652" y="460142"/>
                    </a:lnTo>
                    <a:cubicBezTo>
                      <a:pt x="27301" y="458737"/>
                      <a:pt x="26950" y="457067"/>
                      <a:pt x="26335" y="455398"/>
                    </a:cubicBezTo>
                    <a:cubicBezTo>
                      <a:pt x="28707" y="449776"/>
                      <a:pt x="25983" y="445207"/>
                      <a:pt x="24050" y="443011"/>
                    </a:cubicBezTo>
                    <a:cubicBezTo>
                      <a:pt x="23787" y="442044"/>
                      <a:pt x="23699" y="439848"/>
                      <a:pt x="23611" y="438530"/>
                    </a:cubicBezTo>
                    <a:cubicBezTo>
                      <a:pt x="23523" y="437652"/>
                      <a:pt x="23523" y="436773"/>
                      <a:pt x="23435" y="435895"/>
                    </a:cubicBezTo>
                    <a:cubicBezTo>
                      <a:pt x="22381" y="423244"/>
                      <a:pt x="24402" y="410066"/>
                      <a:pt x="30112" y="391792"/>
                    </a:cubicBezTo>
                    <a:lnTo>
                      <a:pt x="30552" y="390474"/>
                    </a:lnTo>
                    <a:lnTo>
                      <a:pt x="30552" y="389069"/>
                    </a:lnTo>
                    <a:cubicBezTo>
                      <a:pt x="30552" y="380020"/>
                      <a:pt x="35735" y="371674"/>
                      <a:pt x="41182" y="362713"/>
                    </a:cubicBezTo>
                    <a:cubicBezTo>
                      <a:pt x="42675" y="360253"/>
                      <a:pt x="44257" y="357705"/>
                      <a:pt x="45750" y="355157"/>
                    </a:cubicBezTo>
                    <a:cubicBezTo>
                      <a:pt x="51022" y="345845"/>
                      <a:pt x="56996" y="337498"/>
                      <a:pt x="63233" y="330119"/>
                    </a:cubicBezTo>
                    <a:cubicBezTo>
                      <a:pt x="64727" y="328362"/>
                      <a:pt x="66220" y="326605"/>
                      <a:pt x="67714" y="324848"/>
                    </a:cubicBezTo>
                    <a:cubicBezTo>
                      <a:pt x="74830" y="316589"/>
                      <a:pt x="82122" y="308067"/>
                      <a:pt x="89853" y="300688"/>
                    </a:cubicBezTo>
                    <a:cubicBezTo>
                      <a:pt x="104612" y="286631"/>
                      <a:pt x="121568" y="274244"/>
                      <a:pt x="137645" y="262823"/>
                    </a:cubicBezTo>
                    <a:cubicBezTo>
                      <a:pt x="139666" y="261417"/>
                      <a:pt x="141511" y="259924"/>
                      <a:pt x="143268" y="258518"/>
                    </a:cubicBezTo>
                    <a:cubicBezTo>
                      <a:pt x="148891" y="254037"/>
                      <a:pt x="152668" y="251226"/>
                      <a:pt x="157325" y="251050"/>
                    </a:cubicBezTo>
                    <a:cubicBezTo>
                      <a:pt x="162947" y="250787"/>
                      <a:pt x="168394" y="247448"/>
                      <a:pt x="170766" y="243056"/>
                    </a:cubicBezTo>
                    <a:cubicBezTo>
                      <a:pt x="170942" y="242968"/>
                      <a:pt x="171118" y="242968"/>
                      <a:pt x="171206" y="242880"/>
                    </a:cubicBezTo>
                    <a:cubicBezTo>
                      <a:pt x="172084" y="242616"/>
                      <a:pt x="172963" y="242265"/>
                      <a:pt x="173841" y="242001"/>
                    </a:cubicBezTo>
                    <a:cubicBezTo>
                      <a:pt x="174895" y="241562"/>
                      <a:pt x="176037" y="241211"/>
                      <a:pt x="177092" y="240859"/>
                    </a:cubicBezTo>
                    <a:cubicBezTo>
                      <a:pt x="181660" y="239278"/>
                      <a:pt x="187283" y="237345"/>
                      <a:pt x="191851" y="233480"/>
                    </a:cubicBezTo>
                    <a:cubicBezTo>
                      <a:pt x="199319" y="227330"/>
                      <a:pt x="208719" y="223289"/>
                      <a:pt x="218822" y="218984"/>
                    </a:cubicBezTo>
                    <a:cubicBezTo>
                      <a:pt x="222951" y="217227"/>
                      <a:pt x="227256" y="215382"/>
                      <a:pt x="231473" y="213361"/>
                    </a:cubicBezTo>
                    <a:cubicBezTo>
                      <a:pt x="233142" y="212570"/>
                      <a:pt x="235778" y="211955"/>
                      <a:pt x="238589" y="211428"/>
                    </a:cubicBezTo>
                    <a:cubicBezTo>
                      <a:pt x="242982" y="210462"/>
                      <a:pt x="247902" y="209408"/>
                      <a:pt x="252646" y="206860"/>
                    </a:cubicBezTo>
                    <a:cubicBezTo>
                      <a:pt x="259674" y="203082"/>
                      <a:pt x="267581" y="200534"/>
                      <a:pt x="275927" y="197899"/>
                    </a:cubicBezTo>
                    <a:cubicBezTo>
                      <a:pt x="281023" y="196230"/>
                      <a:pt x="286382" y="194560"/>
                      <a:pt x="291653" y="192540"/>
                    </a:cubicBezTo>
                    <a:cubicBezTo>
                      <a:pt x="299560" y="189465"/>
                      <a:pt x="307818" y="187181"/>
                      <a:pt x="316691" y="184809"/>
                    </a:cubicBezTo>
                    <a:cubicBezTo>
                      <a:pt x="322929" y="183139"/>
                      <a:pt x="329342" y="181382"/>
                      <a:pt x="335668" y="179274"/>
                    </a:cubicBezTo>
                    <a:cubicBezTo>
                      <a:pt x="341466" y="177341"/>
                      <a:pt x="347264" y="174090"/>
                      <a:pt x="353414" y="169258"/>
                    </a:cubicBezTo>
                    <a:cubicBezTo>
                      <a:pt x="357192" y="166272"/>
                      <a:pt x="360706" y="163109"/>
                      <a:pt x="364132" y="160034"/>
                    </a:cubicBezTo>
                    <a:cubicBezTo>
                      <a:pt x="367910" y="156695"/>
                      <a:pt x="371424" y="153445"/>
                      <a:pt x="375114" y="150634"/>
                    </a:cubicBezTo>
                    <a:cubicBezTo>
                      <a:pt x="385305" y="142990"/>
                      <a:pt x="394618" y="136665"/>
                      <a:pt x="403667" y="131306"/>
                    </a:cubicBezTo>
                    <a:lnTo>
                      <a:pt x="407620" y="128934"/>
                    </a:lnTo>
                    <a:cubicBezTo>
                      <a:pt x="423697" y="119445"/>
                      <a:pt x="440302" y="109606"/>
                      <a:pt x="457257" y="101348"/>
                    </a:cubicBezTo>
                    <a:cubicBezTo>
                      <a:pt x="473686" y="93353"/>
                      <a:pt x="491784" y="85885"/>
                      <a:pt x="512517" y="78593"/>
                    </a:cubicBezTo>
                    <a:cubicBezTo>
                      <a:pt x="515329" y="77627"/>
                      <a:pt x="518316" y="76748"/>
                      <a:pt x="521478" y="75870"/>
                    </a:cubicBezTo>
                    <a:cubicBezTo>
                      <a:pt x="528683" y="73849"/>
                      <a:pt x="536941" y="71565"/>
                      <a:pt x="544496" y="66821"/>
                    </a:cubicBezTo>
                    <a:cubicBezTo>
                      <a:pt x="546253" y="65679"/>
                      <a:pt x="549680" y="64800"/>
                      <a:pt x="552139" y="64098"/>
                    </a:cubicBezTo>
                    <a:lnTo>
                      <a:pt x="556269" y="62955"/>
                    </a:lnTo>
                    <a:cubicBezTo>
                      <a:pt x="565493" y="60408"/>
                      <a:pt x="574191" y="57948"/>
                      <a:pt x="583064" y="56015"/>
                    </a:cubicBezTo>
                    <a:cubicBezTo>
                      <a:pt x="589917" y="54521"/>
                      <a:pt x="596681" y="52764"/>
                      <a:pt x="603270" y="51007"/>
                    </a:cubicBezTo>
                    <a:cubicBezTo>
                      <a:pt x="615306" y="47757"/>
                      <a:pt x="626727" y="44770"/>
                      <a:pt x="638500" y="43716"/>
                    </a:cubicBezTo>
                    <a:cubicBezTo>
                      <a:pt x="639642" y="43628"/>
                      <a:pt x="640696" y="43540"/>
                      <a:pt x="641838" y="43452"/>
                    </a:cubicBezTo>
                    <a:cubicBezTo>
                      <a:pt x="648076" y="42925"/>
                      <a:pt x="655192" y="42398"/>
                      <a:pt x="661957" y="39762"/>
                    </a:cubicBezTo>
                    <a:cubicBezTo>
                      <a:pt x="670215" y="36599"/>
                      <a:pt x="679527" y="35369"/>
                      <a:pt x="689279" y="34139"/>
                    </a:cubicBezTo>
                    <a:cubicBezTo>
                      <a:pt x="694902" y="33437"/>
                      <a:pt x="700700" y="32646"/>
                      <a:pt x="706586" y="31504"/>
                    </a:cubicBezTo>
                    <a:cubicBezTo>
                      <a:pt x="715196" y="29747"/>
                      <a:pt x="724245" y="29132"/>
                      <a:pt x="733821" y="28517"/>
                    </a:cubicBezTo>
                    <a:cubicBezTo>
                      <a:pt x="739532" y="28165"/>
                      <a:pt x="745418" y="27726"/>
                      <a:pt x="751304" y="27111"/>
                    </a:cubicBezTo>
                    <a:cubicBezTo>
                      <a:pt x="753149" y="26935"/>
                      <a:pt x="754818" y="26584"/>
                      <a:pt x="756224" y="26320"/>
                    </a:cubicBezTo>
                    <a:cubicBezTo>
                      <a:pt x="757278" y="26145"/>
                      <a:pt x="758771" y="25793"/>
                      <a:pt x="759562" y="25793"/>
                    </a:cubicBezTo>
                    <a:lnTo>
                      <a:pt x="765800" y="29220"/>
                    </a:lnTo>
                    <a:lnTo>
                      <a:pt x="772213" y="25530"/>
                    </a:lnTo>
                    <a:cubicBezTo>
                      <a:pt x="773443" y="24827"/>
                      <a:pt x="775815" y="24915"/>
                      <a:pt x="779593" y="25178"/>
                    </a:cubicBezTo>
                    <a:cubicBezTo>
                      <a:pt x="782668" y="25354"/>
                      <a:pt x="786094" y="25618"/>
                      <a:pt x="789872" y="25178"/>
                    </a:cubicBezTo>
                    <a:cubicBezTo>
                      <a:pt x="798130" y="24300"/>
                      <a:pt x="805598" y="23509"/>
                      <a:pt x="812977" y="23246"/>
                    </a:cubicBezTo>
                    <a:cubicBezTo>
                      <a:pt x="816579" y="23070"/>
                      <a:pt x="820269" y="23158"/>
                      <a:pt x="824223" y="23158"/>
                    </a:cubicBezTo>
                    <a:cubicBezTo>
                      <a:pt x="828264" y="23158"/>
                      <a:pt x="832393" y="23246"/>
                      <a:pt x="836698" y="23070"/>
                    </a:cubicBezTo>
                    <a:cubicBezTo>
                      <a:pt x="839773" y="22982"/>
                      <a:pt x="842584" y="22367"/>
                      <a:pt x="844868" y="21840"/>
                    </a:cubicBezTo>
                    <a:cubicBezTo>
                      <a:pt x="846098" y="21576"/>
                      <a:pt x="847855" y="21225"/>
                      <a:pt x="848470" y="21225"/>
                    </a:cubicBezTo>
                    <a:cubicBezTo>
                      <a:pt x="851896" y="21488"/>
                      <a:pt x="855235" y="21664"/>
                      <a:pt x="858661" y="21928"/>
                    </a:cubicBezTo>
                    <a:cubicBezTo>
                      <a:pt x="864196" y="22279"/>
                      <a:pt x="869643" y="22631"/>
                      <a:pt x="875178" y="23070"/>
                    </a:cubicBezTo>
                    <a:cubicBezTo>
                      <a:pt x="879922" y="23421"/>
                      <a:pt x="884578" y="23509"/>
                      <a:pt x="889059" y="23597"/>
                    </a:cubicBezTo>
                    <a:cubicBezTo>
                      <a:pt x="895208" y="23773"/>
                      <a:pt x="901007" y="23860"/>
                      <a:pt x="906805" y="24651"/>
                    </a:cubicBezTo>
                    <a:cubicBezTo>
                      <a:pt x="916293" y="25881"/>
                      <a:pt x="925782" y="26057"/>
                      <a:pt x="934918" y="26145"/>
                    </a:cubicBezTo>
                    <a:cubicBezTo>
                      <a:pt x="941156" y="26233"/>
                      <a:pt x="947042" y="26320"/>
                      <a:pt x="952928" y="26760"/>
                    </a:cubicBezTo>
                    <a:cubicBezTo>
                      <a:pt x="955300" y="26935"/>
                      <a:pt x="958112" y="27638"/>
                      <a:pt x="961099" y="28341"/>
                    </a:cubicBezTo>
                    <a:cubicBezTo>
                      <a:pt x="966897" y="29747"/>
                      <a:pt x="973925" y="31504"/>
                      <a:pt x="981920" y="30362"/>
                    </a:cubicBezTo>
                    <a:cubicBezTo>
                      <a:pt x="992638" y="33437"/>
                      <a:pt x="1003269" y="34491"/>
                      <a:pt x="1013723" y="35633"/>
                    </a:cubicBezTo>
                    <a:cubicBezTo>
                      <a:pt x="1022245" y="36511"/>
                      <a:pt x="1030240" y="37390"/>
                      <a:pt x="1037883" y="39235"/>
                    </a:cubicBezTo>
                    <a:cubicBezTo>
                      <a:pt x="1043154" y="40465"/>
                      <a:pt x="1048338" y="41168"/>
                      <a:pt x="1053345" y="41783"/>
                    </a:cubicBezTo>
                    <a:cubicBezTo>
                      <a:pt x="1059846" y="42661"/>
                      <a:pt x="1065996" y="43452"/>
                      <a:pt x="1070740" y="45385"/>
                    </a:cubicBezTo>
                    <a:cubicBezTo>
                      <a:pt x="1081546" y="49777"/>
                      <a:pt x="1092528" y="52501"/>
                      <a:pt x="1103158" y="55136"/>
                    </a:cubicBezTo>
                    <a:cubicBezTo>
                      <a:pt x="1108342" y="56454"/>
                      <a:pt x="1113174" y="57596"/>
                      <a:pt x="1118006" y="59002"/>
                    </a:cubicBezTo>
                    <a:cubicBezTo>
                      <a:pt x="1134434" y="63658"/>
                      <a:pt x="1151390" y="68578"/>
                      <a:pt x="1167555" y="74728"/>
                    </a:cubicBezTo>
                    <a:cubicBezTo>
                      <a:pt x="1177922" y="78681"/>
                      <a:pt x="1187849" y="83338"/>
                      <a:pt x="1198392" y="88257"/>
                    </a:cubicBezTo>
                    <a:cubicBezTo>
                      <a:pt x="1202521" y="90190"/>
                      <a:pt x="1206738" y="92123"/>
                      <a:pt x="1210955" y="94056"/>
                    </a:cubicBezTo>
                    <a:cubicBezTo>
                      <a:pt x="1213239" y="95110"/>
                      <a:pt x="1215611" y="96076"/>
                      <a:pt x="1217895" y="97131"/>
                    </a:cubicBezTo>
                    <a:cubicBezTo>
                      <a:pt x="1224045" y="99854"/>
                      <a:pt x="1229843" y="102402"/>
                      <a:pt x="1235203" y="105389"/>
                    </a:cubicBezTo>
                    <a:cubicBezTo>
                      <a:pt x="1247766" y="112505"/>
                      <a:pt x="1260944" y="120500"/>
                      <a:pt x="1274210" y="129109"/>
                    </a:cubicBezTo>
                    <a:cubicBezTo>
                      <a:pt x="1291956" y="140618"/>
                      <a:pt x="1306715" y="155202"/>
                      <a:pt x="1318752" y="168029"/>
                    </a:cubicBezTo>
                    <a:cubicBezTo>
                      <a:pt x="1321563" y="171016"/>
                      <a:pt x="1324374" y="174003"/>
                      <a:pt x="1327098" y="176990"/>
                    </a:cubicBezTo>
                    <a:cubicBezTo>
                      <a:pt x="1330963" y="181119"/>
                      <a:pt x="1334917" y="185424"/>
                      <a:pt x="1338958" y="189641"/>
                    </a:cubicBezTo>
                    <a:cubicBezTo>
                      <a:pt x="1343526" y="194385"/>
                      <a:pt x="1350467" y="195000"/>
                      <a:pt x="1352487" y="195087"/>
                    </a:cubicBezTo>
                    <a:cubicBezTo>
                      <a:pt x="1355123" y="195175"/>
                      <a:pt x="1357671" y="195175"/>
                      <a:pt x="1360131" y="195175"/>
                    </a:cubicBezTo>
                    <a:cubicBezTo>
                      <a:pt x="1365929" y="195175"/>
                      <a:pt x="1370937" y="195175"/>
                      <a:pt x="1375329" y="196493"/>
                    </a:cubicBezTo>
                    <a:cubicBezTo>
                      <a:pt x="1379722" y="197899"/>
                      <a:pt x="1383851" y="197196"/>
                      <a:pt x="1386223" y="196845"/>
                    </a:cubicBezTo>
                    <a:cubicBezTo>
                      <a:pt x="1386575" y="196757"/>
                      <a:pt x="1387102" y="196669"/>
                      <a:pt x="1387278" y="196669"/>
                    </a:cubicBezTo>
                    <a:cubicBezTo>
                      <a:pt x="1389650" y="196493"/>
                      <a:pt x="1391934" y="196142"/>
                      <a:pt x="1393954" y="195790"/>
                    </a:cubicBezTo>
                    <a:cubicBezTo>
                      <a:pt x="1396151" y="195439"/>
                      <a:pt x="1399401" y="194912"/>
                      <a:pt x="1400456" y="195175"/>
                    </a:cubicBezTo>
                    <a:cubicBezTo>
                      <a:pt x="1405288" y="196669"/>
                      <a:pt x="1409680" y="196845"/>
                      <a:pt x="1413282" y="197108"/>
                    </a:cubicBezTo>
                    <a:cubicBezTo>
                      <a:pt x="1414073" y="197108"/>
                      <a:pt x="1414776" y="197196"/>
                      <a:pt x="1415566" y="197284"/>
                    </a:cubicBezTo>
                    <a:cubicBezTo>
                      <a:pt x="1427163" y="198162"/>
                      <a:pt x="1439111" y="198426"/>
                      <a:pt x="1449654" y="198689"/>
                    </a:cubicBezTo>
                    <a:cubicBezTo>
                      <a:pt x="1454749" y="198865"/>
                      <a:pt x="1459933" y="199568"/>
                      <a:pt x="1465379" y="200271"/>
                    </a:cubicBezTo>
                    <a:cubicBezTo>
                      <a:pt x="1472408" y="201237"/>
                      <a:pt x="1479700" y="202204"/>
                      <a:pt x="1487606" y="202116"/>
                    </a:cubicBezTo>
                    <a:cubicBezTo>
                      <a:pt x="1491824" y="202028"/>
                      <a:pt x="1496919" y="203258"/>
                      <a:pt x="1502278" y="204576"/>
                    </a:cubicBezTo>
                    <a:cubicBezTo>
                      <a:pt x="1506846" y="205630"/>
                      <a:pt x="1511591" y="206772"/>
                      <a:pt x="1516598" y="207387"/>
                    </a:cubicBezTo>
                    <a:cubicBezTo>
                      <a:pt x="1520200" y="207826"/>
                      <a:pt x="1523802" y="208441"/>
                      <a:pt x="1527668" y="209144"/>
                    </a:cubicBezTo>
                    <a:cubicBezTo>
                      <a:pt x="1533554" y="210198"/>
                      <a:pt x="1539704" y="211253"/>
                      <a:pt x="1546205" y="211692"/>
                    </a:cubicBezTo>
                    <a:cubicBezTo>
                      <a:pt x="1554200" y="212219"/>
                      <a:pt x="1562194" y="214152"/>
                      <a:pt x="1570540" y="216172"/>
                    </a:cubicBezTo>
                    <a:cubicBezTo>
                      <a:pt x="1573000" y="216787"/>
                      <a:pt x="1575372" y="217315"/>
                      <a:pt x="1577832" y="217929"/>
                    </a:cubicBezTo>
                    <a:cubicBezTo>
                      <a:pt x="1586003" y="219774"/>
                      <a:pt x="1593997" y="222059"/>
                      <a:pt x="1602519" y="224518"/>
                    </a:cubicBezTo>
                    <a:cubicBezTo>
                      <a:pt x="1607703" y="226012"/>
                      <a:pt x="1613062" y="227506"/>
                      <a:pt x="1618421" y="228999"/>
                    </a:cubicBezTo>
                    <a:cubicBezTo>
                      <a:pt x="1621935" y="229965"/>
                      <a:pt x="1625361" y="230668"/>
                      <a:pt x="1628700" y="231283"/>
                    </a:cubicBezTo>
                    <a:cubicBezTo>
                      <a:pt x="1632829" y="232162"/>
                      <a:pt x="1636782" y="232952"/>
                      <a:pt x="1640296" y="234095"/>
                    </a:cubicBezTo>
                    <a:cubicBezTo>
                      <a:pt x="1657076" y="239366"/>
                      <a:pt x="1673681" y="245691"/>
                      <a:pt x="1689231" y="251665"/>
                    </a:cubicBezTo>
                    <a:cubicBezTo>
                      <a:pt x="1715499" y="261769"/>
                      <a:pt x="1737902" y="272223"/>
                      <a:pt x="1757581" y="283381"/>
                    </a:cubicBezTo>
                    <a:cubicBezTo>
                      <a:pt x="1760392" y="284962"/>
                      <a:pt x="1763116" y="286983"/>
                      <a:pt x="1766015" y="289179"/>
                    </a:cubicBezTo>
                    <a:cubicBezTo>
                      <a:pt x="1771726" y="293396"/>
                      <a:pt x="1778139" y="298052"/>
                      <a:pt x="1786661" y="300863"/>
                    </a:cubicBezTo>
                    <a:cubicBezTo>
                      <a:pt x="1787100" y="301303"/>
                      <a:pt x="1787539" y="301742"/>
                      <a:pt x="1788066" y="302181"/>
                    </a:cubicBezTo>
                    <a:cubicBezTo>
                      <a:pt x="1791053" y="304641"/>
                      <a:pt x="1794128" y="307189"/>
                      <a:pt x="1797115" y="309649"/>
                    </a:cubicBezTo>
                    <a:cubicBezTo>
                      <a:pt x="1804319" y="315623"/>
                      <a:pt x="1811699" y="321861"/>
                      <a:pt x="1819781" y="327395"/>
                    </a:cubicBezTo>
                    <a:cubicBezTo>
                      <a:pt x="1826546" y="332139"/>
                      <a:pt x="1831818" y="338377"/>
                      <a:pt x="1837352" y="344966"/>
                    </a:cubicBezTo>
                    <a:cubicBezTo>
                      <a:pt x="1840076" y="348304"/>
                      <a:pt x="1842975" y="351731"/>
                      <a:pt x="1846138" y="355069"/>
                    </a:cubicBezTo>
                    <a:cubicBezTo>
                      <a:pt x="1846313" y="355333"/>
                      <a:pt x="1846840" y="356299"/>
                      <a:pt x="1847192" y="357002"/>
                    </a:cubicBezTo>
                    <a:cubicBezTo>
                      <a:pt x="1848598" y="359901"/>
                      <a:pt x="1850794" y="364206"/>
                      <a:pt x="1855977" y="367544"/>
                    </a:cubicBezTo>
                    <a:cubicBezTo>
                      <a:pt x="1862478" y="371674"/>
                      <a:pt x="1865641" y="379053"/>
                      <a:pt x="1868980" y="386784"/>
                    </a:cubicBezTo>
                    <a:cubicBezTo>
                      <a:pt x="1869770" y="388542"/>
                      <a:pt x="1870561" y="390474"/>
                      <a:pt x="1871440" y="392231"/>
                    </a:cubicBezTo>
                    <a:cubicBezTo>
                      <a:pt x="1877238" y="404707"/>
                      <a:pt x="1880576" y="418939"/>
                      <a:pt x="1883827" y="432732"/>
                    </a:cubicBezTo>
                    <a:lnTo>
                      <a:pt x="1884178" y="434401"/>
                    </a:lnTo>
                    <a:cubicBezTo>
                      <a:pt x="1886463" y="444065"/>
                      <a:pt x="1885760" y="453729"/>
                      <a:pt x="1884969" y="464008"/>
                    </a:cubicBezTo>
                    <a:cubicBezTo>
                      <a:pt x="1884618" y="468664"/>
                      <a:pt x="1884266" y="473496"/>
                      <a:pt x="1884178" y="478328"/>
                    </a:cubicBezTo>
                    <a:cubicBezTo>
                      <a:pt x="1884091" y="486499"/>
                      <a:pt x="1880401" y="495284"/>
                      <a:pt x="1876535" y="504596"/>
                    </a:cubicBezTo>
                    <a:cubicBezTo>
                      <a:pt x="1874866" y="508638"/>
                      <a:pt x="1873109" y="512767"/>
                      <a:pt x="1871615" y="516984"/>
                    </a:cubicBezTo>
                    <a:cubicBezTo>
                      <a:pt x="1870034" y="521552"/>
                      <a:pt x="1868277" y="525242"/>
                      <a:pt x="1866344" y="528141"/>
                    </a:cubicBezTo>
                    <a:cubicBezTo>
                      <a:pt x="1863006" y="533325"/>
                      <a:pt x="1858876" y="539386"/>
                      <a:pt x="1853957" y="544746"/>
                    </a:cubicBezTo>
                    <a:cubicBezTo>
                      <a:pt x="1849740" y="549314"/>
                      <a:pt x="1846401" y="554058"/>
                      <a:pt x="1843151" y="558626"/>
                    </a:cubicBezTo>
                    <a:cubicBezTo>
                      <a:pt x="1839197" y="564249"/>
                      <a:pt x="1835507" y="569520"/>
                      <a:pt x="1830675" y="573825"/>
                    </a:cubicBezTo>
                    <a:cubicBezTo>
                      <a:pt x="1826634" y="577427"/>
                      <a:pt x="1822856" y="581205"/>
                      <a:pt x="1819167" y="584807"/>
                    </a:cubicBezTo>
                    <a:cubicBezTo>
                      <a:pt x="1808624" y="595086"/>
                      <a:pt x="1798697" y="604838"/>
                      <a:pt x="1785694" y="611163"/>
                    </a:cubicBezTo>
                    <a:cubicBezTo>
                      <a:pt x="1782092" y="612920"/>
                      <a:pt x="1780247" y="615468"/>
                      <a:pt x="1779281" y="616873"/>
                    </a:cubicBezTo>
                    <a:cubicBezTo>
                      <a:pt x="1779193" y="616961"/>
                      <a:pt x="1779193" y="617049"/>
                      <a:pt x="1779105" y="617137"/>
                    </a:cubicBezTo>
                    <a:cubicBezTo>
                      <a:pt x="1778051" y="618016"/>
                      <a:pt x="1776821" y="619070"/>
                      <a:pt x="1775679" y="619773"/>
                    </a:cubicBezTo>
                    <a:cubicBezTo>
                      <a:pt x="1772956" y="621442"/>
                      <a:pt x="1770144" y="623111"/>
                      <a:pt x="1767421" y="624780"/>
                    </a:cubicBezTo>
                    <a:cubicBezTo>
                      <a:pt x="1757493" y="630754"/>
                      <a:pt x="1747302" y="636992"/>
                      <a:pt x="1737023" y="642790"/>
                    </a:cubicBezTo>
                    <a:cubicBezTo>
                      <a:pt x="1724987" y="649643"/>
                      <a:pt x="1713127" y="656232"/>
                      <a:pt x="1700915" y="662030"/>
                    </a:cubicBezTo>
                    <a:cubicBezTo>
                      <a:pt x="1696347" y="664227"/>
                      <a:pt x="1691427" y="665984"/>
                      <a:pt x="1686244" y="667917"/>
                    </a:cubicBezTo>
                    <a:cubicBezTo>
                      <a:pt x="1680182" y="670113"/>
                      <a:pt x="1674032" y="672485"/>
                      <a:pt x="1667970" y="675472"/>
                    </a:cubicBezTo>
                    <a:cubicBezTo>
                      <a:pt x="1666740" y="676087"/>
                      <a:pt x="1665510" y="676702"/>
                      <a:pt x="1664280" y="677317"/>
                    </a:cubicBezTo>
                    <a:cubicBezTo>
                      <a:pt x="1659976" y="679513"/>
                      <a:pt x="1655846" y="681622"/>
                      <a:pt x="1652420" y="681973"/>
                    </a:cubicBezTo>
                    <a:cubicBezTo>
                      <a:pt x="1646183" y="682588"/>
                      <a:pt x="1641526" y="684960"/>
                      <a:pt x="1637836" y="686805"/>
                    </a:cubicBezTo>
                    <a:cubicBezTo>
                      <a:pt x="1634937" y="688299"/>
                      <a:pt x="1633180" y="689089"/>
                      <a:pt x="1631599" y="689177"/>
                    </a:cubicBezTo>
                    <a:cubicBezTo>
                      <a:pt x="1624395" y="689441"/>
                      <a:pt x="1618509" y="692164"/>
                      <a:pt x="1613237" y="694536"/>
                    </a:cubicBezTo>
                    <a:cubicBezTo>
                      <a:pt x="1610953" y="695590"/>
                      <a:pt x="1608757" y="696557"/>
                      <a:pt x="1606912" y="697172"/>
                    </a:cubicBezTo>
                    <a:lnTo>
                      <a:pt x="1604979" y="697787"/>
                    </a:lnTo>
                    <a:cubicBezTo>
                      <a:pt x="1594261" y="701213"/>
                      <a:pt x="1583279" y="704639"/>
                      <a:pt x="1572385" y="707275"/>
                    </a:cubicBezTo>
                    <a:cubicBezTo>
                      <a:pt x="1558065" y="710613"/>
                      <a:pt x="1543306" y="713601"/>
                      <a:pt x="1528985" y="716412"/>
                    </a:cubicBezTo>
                    <a:cubicBezTo>
                      <a:pt x="1525911" y="717027"/>
                      <a:pt x="1522924" y="717642"/>
                      <a:pt x="1519849" y="718257"/>
                    </a:cubicBezTo>
                    <a:cubicBezTo>
                      <a:pt x="1506846" y="720892"/>
                      <a:pt x="1493493" y="723528"/>
                      <a:pt x="1479963" y="725812"/>
                    </a:cubicBezTo>
                    <a:cubicBezTo>
                      <a:pt x="1476713" y="726339"/>
                      <a:pt x="1473111" y="726603"/>
                      <a:pt x="1469245" y="726866"/>
                    </a:cubicBezTo>
                    <a:cubicBezTo>
                      <a:pt x="1461602" y="727394"/>
                      <a:pt x="1452992" y="728008"/>
                      <a:pt x="1444997" y="731171"/>
                    </a:cubicBezTo>
                    <a:cubicBezTo>
                      <a:pt x="1438320" y="733807"/>
                      <a:pt x="1430941" y="733983"/>
                      <a:pt x="1422507" y="734158"/>
                    </a:cubicBezTo>
                    <a:cubicBezTo>
                      <a:pt x="1416093" y="734334"/>
                      <a:pt x="1409592" y="734422"/>
                      <a:pt x="1402652" y="735652"/>
                    </a:cubicBezTo>
                    <a:cubicBezTo>
                      <a:pt x="1391934" y="737585"/>
                      <a:pt x="1383236" y="737321"/>
                      <a:pt x="1376208" y="734773"/>
                    </a:cubicBezTo>
                    <a:cubicBezTo>
                      <a:pt x="1374539" y="734070"/>
                      <a:pt x="1372079" y="733631"/>
                      <a:pt x="1369531" y="733631"/>
                    </a:cubicBezTo>
                    <a:close/>
                    <a:moveTo>
                      <a:pt x="539664" y="694448"/>
                    </a:moveTo>
                    <a:cubicBezTo>
                      <a:pt x="539664" y="694448"/>
                      <a:pt x="539576" y="694448"/>
                      <a:pt x="539664" y="694448"/>
                    </a:cubicBezTo>
                    <a:cubicBezTo>
                      <a:pt x="539576" y="694448"/>
                      <a:pt x="539664" y="694448"/>
                      <a:pt x="539664" y="694448"/>
                    </a:cubicBezTo>
                    <a:close/>
                    <a:moveTo>
                      <a:pt x="439423" y="684170"/>
                    </a:moveTo>
                    <a:cubicBezTo>
                      <a:pt x="439423" y="684170"/>
                      <a:pt x="439423" y="684170"/>
                      <a:pt x="439423" y="684170"/>
                    </a:cubicBezTo>
                    <a:cubicBezTo>
                      <a:pt x="439423" y="684170"/>
                      <a:pt x="439423" y="684170"/>
                      <a:pt x="439423" y="684170"/>
                    </a:cubicBezTo>
                    <a:close/>
                    <a:moveTo>
                      <a:pt x="354908" y="673451"/>
                    </a:moveTo>
                    <a:cubicBezTo>
                      <a:pt x="354908" y="673451"/>
                      <a:pt x="354908" y="673451"/>
                      <a:pt x="354908" y="673451"/>
                    </a:cubicBezTo>
                    <a:cubicBezTo>
                      <a:pt x="354908" y="673451"/>
                      <a:pt x="354908" y="673451"/>
                      <a:pt x="354908" y="673451"/>
                    </a:cubicBezTo>
                    <a:close/>
                    <a:moveTo>
                      <a:pt x="1779281" y="617137"/>
                    </a:moveTo>
                    <a:cubicBezTo>
                      <a:pt x="1779281" y="617225"/>
                      <a:pt x="1779281" y="617225"/>
                      <a:pt x="1779281" y="617137"/>
                    </a:cubicBezTo>
                    <a:cubicBezTo>
                      <a:pt x="1779281" y="617225"/>
                      <a:pt x="1779281" y="617225"/>
                      <a:pt x="1779281" y="617137"/>
                    </a:cubicBezTo>
                    <a:close/>
                    <a:moveTo>
                      <a:pt x="591410" y="692164"/>
                    </a:moveTo>
                    <a:cubicBezTo>
                      <a:pt x="592113" y="692164"/>
                      <a:pt x="592816" y="692164"/>
                      <a:pt x="593519" y="692076"/>
                    </a:cubicBezTo>
                    <a:cubicBezTo>
                      <a:pt x="600810" y="691461"/>
                      <a:pt x="607927" y="690144"/>
                      <a:pt x="614603" y="688211"/>
                    </a:cubicBezTo>
                    <a:cubicBezTo>
                      <a:pt x="619260" y="686805"/>
                      <a:pt x="624180" y="685927"/>
                      <a:pt x="629451" y="684960"/>
                    </a:cubicBezTo>
                    <a:cubicBezTo>
                      <a:pt x="631999" y="684433"/>
                      <a:pt x="634722" y="683994"/>
                      <a:pt x="637445" y="683379"/>
                    </a:cubicBezTo>
                    <a:cubicBezTo>
                      <a:pt x="641750" y="682500"/>
                      <a:pt x="646582" y="682412"/>
                      <a:pt x="651678" y="682237"/>
                    </a:cubicBezTo>
                    <a:cubicBezTo>
                      <a:pt x="660727" y="682061"/>
                      <a:pt x="671006" y="681797"/>
                      <a:pt x="681372" y="677229"/>
                    </a:cubicBezTo>
                    <a:cubicBezTo>
                      <a:pt x="684272" y="675999"/>
                      <a:pt x="689982" y="675999"/>
                      <a:pt x="695078" y="675999"/>
                    </a:cubicBezTo>
                    <a:cubicBezTo>
                      <a:pt x="697098" y="675999"/>
                      <a:pt x="699207" y="675999"/>
                      <a:pt x="701315" y="675999"/>
                    </a:cubicBezTo>
                    <a:cubicBezTo>
                      <a:pt x="708871" y="675823"/>
                      <a:pt x="715460" y="674066"/>
                      <a:pt x="720819" y="672749"/>
                    </a:cubicBezTo>
                    <a:cubicBezTo>
                      <a:pt x="722839" y="672221"/>
                      <a:pt x="725387" y="671958"/>
                      <a:pt x="728111" y="671694"/>
                    </a:cubicBezTo>
                    <a:cubicBezTo>
                      <a:pt x="732679" y="671255"/>
                      <a:pt x="737862" y="670728"/>
                      <a:pt x="743221" y="668883"/>
                    </a:cubicBezTo>
                    <a:cubicBezTo>
                      <a:pt x="743836" y="668707"/>
                      <a:pt x="744364" y="668444"/>
                      <a:pt x="744978" y="668180"/>
                    </a:cubicBezTo>
                    <a:cubicBezTo>
                      <a:pt x="751568" y="670552"/>
                      <a:pt x="758157" y="668004"/>
                      <a:pt x="762725" y="666335"/>
                    </a:cubicBezTo>
                    <a:cubicBezTo>
                      <a:pt x="763340" y="666072"/>
                      <a:pt x="763955" y="665896"/>
                      <a:pt x="764570" y="665632"/>
                    </a:cubicBezTo>
                    <a:lnTo>
                      <a:pt x="767820" y="664490"/>
                    </a:lnTo>
                    <a:cubicBezTo>
                      <a:pt x="777484" y="661064"/>
                      <a:pt x="786709" y="657901"/>
                      <a:pt x="796197" y="657023"/>
                    </a:cubicBezTo>
                    <a:cubicBezTo>
                      <a:pt x="800502" y="656583"/>
                      <a:pt x="803841" y="655090"/>
                      <a:pt x="806300" y="653948"/>
                    </a:cubicBezTo>
                    <a:cubicBezTo>
                      <a:pt x="807003" y="653596"/>
                      <a:pt x="807882" y="653245"/>
                      <a:pt x="808321" y="653069"/>
                    </a:cubicBezTo>
                    <a:cubicBezTo>
                      <a:pt x="817897" y="651576"/>
                      <a:pt x="826507" y="648764"/>
                      <a:pt x="834765" y="646041"/>
                    </a:cubicBezTo>
                    <a:cubicBezTo>
                      <a:pt x="839421" y="644547"/>
                      <a:pt x="843814" y="643054"/>
                      <a:pt x="848295" y="641912"/>
                    </a:cubicBezTo>
                    <a:cubicBezTo>
                      <a:pt x="850227" y="641385"/>
                      <a:pt x="852336" y="640858"/>
                      <a:pt x="854093" y="640682"/>
                    </a:cubicBezTo>
                    <a:cubicBezTo>
                      <a:pt x="861736" y="639715"/>
                      <a:pt x="871488" y="634181"/>
                      <a:pt x="873596" y="627504"/>
                    </a:cubicBezTo>
                    <a:cubicBezTo>
                      <a:pt x="875002" y="623111"/>
                      <a:pt x="873509" y="618631"/>
                      <a:pt x="869555" y="615731"/>
                    </a:cubicBezTo>
                    <a:cubicBezTo>
                      <a:pt x="863581" y="611339"/>
                      <a:pt x="854620" y="605804"/>
                      <a:pt x="845659" y="608703"/>
                    </a:cubicBezTo>
                    <a:cubicBezTo>
                      <a:pt x="841354" y="610021"/>
                      <a:pt x="836698" y="610724"/>
                      <a:pt x="831778" y="611339"/>
                    </a:cubicBezTo>
                    <a:cubicBezTo>
                      <a:pt x="829757" y="611602"/>
                      <a:pt x="827737" y="611866"/>
                      <a:pt x="825716" y="612217"/>
                    </a:cubicBezTo>
                    <a:lnTo>
                      <a:pt x="820708" y="613008"/>
                    </a:lnTo>
                    <a:cubicBezTo>
                      <a:pt x="811044" y="614501"/>
                      <a:pt x="801029" y="616083"/>
                      <a:pt x="791102" y="618191"/>
                    </a:cubicBezTo>
                    <a:cubicBezTo>
                      <a:pt x="785918" y="619245"/>
                      <a:pt x="780735" y="619861"/>
                      <a:pt x="775639" y="619948"/>
                    </a:cubicBezTo>
                    <a:cubicBezTo>
                      <a:pt x="774497" y="619948"/>
                      <a:pt x="772740" y="619597"/>
                      <a:pt x="770808" y="619245"/>
                    </a:cubicBezTo>
                    <a:cubicBezTo>
                      <a:pt x="768787" y="618806"/>
                      <a:pt x="766415" y="618367"/>
                      <a:pt x="763867" y="618104"/>
                    </a:cubicBezTo>
                    <a:cubicBezTo>
                      <a:pt x="752798" y="617137"/>
                      <a:pt x="741113" y="619245"/>
                      <a:pt x="729165" y="624341"/>
                    </a:cubicBezTo>
                    <a:cubicBezTo>
                      <a:pt x="724509" y="626274"/>
                      <a:pt x="719325" y="626889"/>
                      <a:pt x="713263" y="627504"/>
                    </a:cubicBezTo>
                    <a:cubicBezTo>
                      <a:pt x="711418" y="627679"/>
                      <a:pt x="709486" y="627943"/>
                      <a:pt x="707641" y="628119"/>
                    </a:cubicBezTo>
                    <a:cubicBezTo>
                      <a:pt x="705005" y="628470"/>
                      <a:pt x="702457" y="628734"/>
                      <a:pt x="699646" y="628997"/>
                    </a:cubicBezTo>
                    <a:cubicBezTo>
                      <a:pt x="692266" y="629788"/>
                      <a:pt x="684623" y="630579"/>
                      <a:pt x="676804" y="632599"/>
                    </a:cubicBezTo>
                    <a:cubicBezTo>
                      <a:pt x="669688" y="631369"/>
                      <a:pt x="663099" y="631809"/>
                      <a:pt x="657213" y="632160"/>
                    </a:cubicBezTo>
                    <a:cubicBezTo>
                      <a:pt x="654050" y="632336"/>
                      <a:pt x="651151" y="632599"/>
                      <a:pt x="648427" y="632511"/>
                    </a:cubicBezTo>
                    <a:cubicBezTo>
                      <a:pt x="638148" y="632248"/>
                      <a:pt x="628924" y="632248"/>
                      <a:pt x="620314" y="632511"/>
                    </a:cubicBezTo>
                    <a:cubicBezTo>
                      <a:pt x="615921" y="632687"/>
                      <a:pt x="611792" y="633390"/>
                      <a:pt x="608102" y="634005"/>
                    </a:cubicBezTo>
                    <a:cubicBezTo>
                      <a:pt x="606872" y="634181"/>
                      <a:pt x="605555" y="634444"/>
                      <a:pt x="604325" y="634620"/>
                    </a:cubicBezTo>
                    <a:cubicBezTo>
                      <a:pt x="602480" y="634883"/>
                      <a:pt x="600020" y="634708"/>
                      <a:pt x="597208" y="634444"/>
                    </a:cubicBezTo>
                    <a:cubicBezTo>
                      <a:pt x="593870" y="634093"/>
                      <a:pt x="590180" y="633829"/>
                      <a:pt x="585963" y="634093"/>
                    </a:cubicBezTo>
                    <a:lnTo>
                      <a:pt x="581483" y="634444"/>
                    </a:lnTo>
                    <a:cubicBezTo>
                      <a:pt x="566899" y="635498"/>
                      <a:pt x="551788" y="636553"/>
                      <a:pt x="536853" y="640770"/>
                    </a:cubicBezTo>
                    <a:cubicBezTo>
                      <a:pt x="531055" y="640945"/>
                      <a:pt x="525344" y="641297"/>
                      <a:pt x="519721" y="641648"/>
                    </a:cubicBezTo>
                    <a:cubicBezTo>
                      <a:pt x="506016" y="642439"/>
                      <a:pt x="493102" y="643230"/>
                      <a:pt x="480451" y="642263"/>
                    </a:cubicBezTo>
                    <a:cubicBezTo>
                      <a:pt x="476937" y="642000"/>
                      <a:pt x="473422" y="641912"/>
                      <a:pt x="470084" y="641912"/>
                    </a:cubicBezTo>
                    <a:cubicBezTo>
                      <a:pt x="463319" y="641824"/>
                      <a:pt x="457521" y="641736"/>
                      <a:pt x="452601" y="639891"/>
                    </a:cubicBezTo>
                    <a:cubicBezTo>
                      <a:pt x="448648" y="638398"/>
                      <a:pt x="445046" y="638749"/>
                      <a:pt x="442234" y="639364"/>
                    </a:cubicBezTo>
                    <a:lnTo>
                      <a:pt x="439335" y="635938"/>
                    </a:lnTo>
                    <a:lnTo>
                      <a:pt x="430374" y="639979"/>
                    </a:lnTo>
                    <a:cubicBezTo>
                      <a:pt x="426860" y="641560"/>
                      <a:pt x="422731" y="641385"/>
                      <a:pt x="416142" y="640945"/>
                    </a:cubicBezTo>
                    <a:cubicBezTo>
                      <a:pt x="413155" y="640770"/>
                      <a:pt x="410080" y="640594"/>
                      <a:pt x="406741" y="640594"/>
                    </a:cubicBezTo>
                    <a:cubicBezTo>
                      <a:pt x="388907" y="640945"/>
                      <a:pt x="381176" y="638398"/>
                      <a:pt x="375993" y="630491"/>
                    </a:cubicBezTo>
                    <a:cubicBezTo>
                      <a:pt x="373181" y="626186"/>
                      <a:pt x="368261" y="625044"/>
                      <a:pt x="366329" y="624605"/>
                    </a:cubicBezTo>
                    <a:lnTo>
                      <a:pt x="366065" y="624517"/>
                    </a:lnTo>
                    <a:cubicBezTo>
                      <a:pt x="364572" y="624165"/>
                      <a:pt x="363078" y="623726"/>
                      <a:pt x="361672" y="623375"/>
                    </a:cubicBezTo>
                    <a:cubicBezTo>
                      <a:pt x="357368" y="622233"/>
                      <a:pt x="352887" y="621090"/>
                      <a:pt x="348231" y="620212"/>
                    </a:cubicBezTo>
                    <a:cubicBezTo>
                      <a:pt x="346210" y="619861"/>
                      <a:pt x="344190" y="619421"/>
                      <a:pt x="342257" y="618982"/>
                    </a:cubicBezTo>
                    <a:cubicBezTo>
                      <a:pt x="334877" y="617488"/>
                      <a:pt x="327322" y="615907"/>
                      <a:pt x="318976" y="616083"/>
                    </a:cubicBezTo>
                    <a:cubicBezTo>
                      <a:pt x="315110" y="616171"/>
                      <a:pt x="311069" y="615029"/>
                      <a:pt x="306412" y="613711"/>
                    </a:cubicBezTo>
                    <a:cubicBezTo>
                      <a:pt x="301844" y="612393"/>
                      <a:pt x="296661" y="610899"/>
                      <a:pt x="290774" y="610460"/>
                    </a:cubicBezTo>
                    <a:cubicBezTo>
                      <a:pt x="289632" y="610372"/>
                      <a:pt x="288578" y="610284"/>
                      <a:pt x="287436" y="610197"/>
                    </a:cubicBezTo>
                    <a:cubicBezTo>
                      <a:pt x="282341" y="609845"/>
                      <a:pt x="277157" y="609494"/>
                      <a:pt x="273819" y="608176"/>
                    </a:cubicBezTo>
                    <a:cubicBezTo>
                      <a:pt x="266088" y="605013"/>
                      <a:pt x="258356" y="603783"/>
                      <a:pt x="251328" y="602905"/>
                    </a:cubicBezTo>
                    <a:lnTo>
                      <a:pt x="252294" y="601587"/>
                    </a:lnTo>
                    <a:lnTo>
                      <a:pt x="239731" y="596843"/>
                    </a:lnTo>
                    <a:cubicBezTo>
                      <a:pt x="238853" y="596491"/>
                      <a:pt x="237711" y="595964"/>
                      <a:pt x="236569" y="595437"/>
                    </a:cubicBezTo>
                    <a:cubicBezTo>
                      <a:pt x="232879" y="593680"/>
                      <a:pt x="228310" y="591572"/>
                      <a:pt x="222600" y="591308"/>
                    </a:cubicBezTo>
                    <a:cubicBezTo>
                      <a:pt x="215572" y="590957"/>
                      <a:pt x="211091" y="589727"/>
                      <a:pt x="207138" y="587091"/>
                    </a:cubicBezTo>
                    <a:cubicBezTo>
                      <a:pt x="203009" y="584280"/>
                      <a:pt x="198001" y="583401"/>
                      <a:pt x="194223" y="582874"/>
                    </a:cubicBezTo>
                    <a:cubicBezTo>
                      <a:pt x="191148" y="582523"/>
                      <a:pt x="190709" y="581996"/>
                      <a:pt x="190094" y="581205"/>
                    </a:cubicBezTo>
                    <a:cubicBezTo>
                      <a:pt x="186141" y="576285"/>
                      <a:pt x="176301" y="570399"/>
                      <a:pt x="167516" y="573298"/>
                    </a:cubicBezTo>
                    <a:cubicBezTo>
                      <a:pt x="166286" y="573737"/>
                      <a:pt x="165583" y="573737"/>
                      <a:pt x="160487" y="569872"/>
                    </a:cubicBezTo>
                    <a:lnTo>
                      <a:pt x="160224" y="569696"/>
                    </a:lnTo>
                    <a:cubicBezTo>
                      <a:pt x="151087" y="562668"/>
                      <a:pt x="142302" y="554761"/>
                      <a:pt x="133780" y="547030"/>
                    </a:cubicBezTo>
                    <a:cubicBezTo>
                      <a:pt x="131935" y="545361"/>
                      <a:pt x="130090" y="543691"/>
                      <a:pt x="128245" y="542022"/>
                    </a:cubicBezTo>
                    <a:cubicBezTo>
                      <a:pt x="128069" y="541407"/>
                      <a:pt x="127806" y="540616"/>
                      <a:pt x="127454" y="539826"/>
                    </a:cubicBezTo>
                    <a:cubicBezTo>
                      <a:pt x="127279" y="539474"/>
                      <a:pt x="127191" y="539211"/>
                      <a:pt x="127103" y="538859"/>
                    </a:cubicBezTo>
                    <a:cubicBezTo>
                      <a:pt x="126488" y="536927"/>
                      <a:pt x="125434" y="534027"/>
                      <a:pt x="122798" y="531392"/>
                    </a:cubicBezTo>
                    <a:cubicBezTo>
                      <a:pt x="119196" y="527702"/>
                      <a:pt x="115418" y="524100"/>
                      <a:pt x="111816" y="520674"/>
                    </a:cubicBezTo>
                    <a:cubicBezTo>
                      <a:pt x="108302" y="517247"/>
                      <a:pt x="104612" y="513733"/>
                      <a:pt x="101098" y="510219"/>
                    </a:cubicBezTo>
                    <a:cubicBezTo>
                      <a:pt x="100307" y="509428"/>
                      <a:pt x="99868" y="508813"/>
                      <a:pt x="99693" y="508462"/>
                    </a:cubicBezTo>
                    <a:cubicBezTo>
                      <a:pt x="99693" y="508110"/>
                      <a:pt x="99693" y="507583"/>
                      <a:pt x="99605" y="507144"/>
                    </a:cubicBezTo>
                    <a:cubicBezTo>
                      <a:pt x="99517" y="504157"/>
                      <a:pt x="99341" y="498007"/>
                      <a:pt x="93367" y="493878"/>
                    </a:cubicBezTo>
                    <a:cubicBezTo>
                      <a:pt x="91259" y="492473"/>
                      <a:pt x="88711" y="491506"/>
                      <a:pt x="85987" y="491155"/>
                    </a:cubicBezTo>
                    <a:cubicBezTo>
                      <a:pt x="84582" y="488958"/>
                      <a:pt x="83088" y="486850"/>
                      <a:pt x="81595" y="484741"/>
                    </a:cubicBezTo>
                    <a:cubicBezTo>
                      <a:pt x="76060" y="476747"/>
                      <a:pt x="71228" y="469894"/>
                      <a:pt x="71140" y="461812"/>
                    </a:cubicBezTo>
                    <a:cubicBezTo>
                      <a:pt x="71140" y="461284"/>
                      <a:pt x="71140" y="459879"/>
                      <a:pt x="71228" y="459176"/>
                    </a:cubicBezTo>
                    <a:cubicBezTo>
                      <a:pt x="80277" y="453026"/>
                      <a:pt x="82561" y="443538"/>
                      <a:pt x="77114" y="434489"/>
                    </a:cubicBezTo>
                    <a:cubicBezTo>
                      <a:pt x="76763" y="433874"/>
                      <a:pt x="76675" y="433523"/>
                      <a:pt x="77202" y="432820"/>
                    </a:cubicBezTo>
                    <a:cubicBezTo>
                      <a:pt x="79486" y="429218"/>
                      <a:pt x="80101" y="425440"/>
                      <a:pt x="80453" y="422717"/>
                    </a:cubicBezTo>
                    <a:lnTo>
                      <a:pt x="80453" y="422541"/>
                    </a:lnTo>
                    <a:cubicBezTo>
                      <a:pt x="80716" y="420960"/>
                      <a:pt x="80628" y="419554"/>
                      <a:pt x="80453" y="418324"/>
                    </a:cubicBezTo>
                    <a:cubicBezTo>
                      <a:pt x="82210" y="415161"/>
                      <a:pt x="82737" y="412174"/>
                      <a:pt x="83176" y="410066"/>
                    </a:cubicBezTo>
                    <a:cubicBezTo>
                      <a:pt x="83352" y="409187"/>
                      <a:pt x="83527" y="408309"/>
                      <a:pt x="83703" y="407869"/>
                    </a:cubicBezTo>
                    <a:cubicBezTo>
                      <a:pt x="84230" y="406552"/>
                      <a:pt x="85636" y="404795"/>
                      <a:pt x="87129" y="402862"/>
                    </a:cubicBezTo>
                    <a:cubicBezTo>
                      <a:pt x="88008" y="401720"/>
                      <a:pt x="88974" y="400490"/>
                      <a:pt x="89941" y="399172"/>
                    </a:cubicBezTo>
                    <a:cubicBezTo>
                      <a:pt x="98550" y="386872"/>
                      <a:pt x="103734" y="375978"/>
                      <a:pt x="106369" y="364997"/>
                    </a:cubicBezTo>
                    <a:cubicBezTo>
                      <a:pt x="112256" y="360516"/>
                      <a:pt x="115418" y="354981"/>
                      <a:pt x="117966" y="350413"/>
                    </a:cubicBezTo>
                    <a:cubicBezTo>
                      <a:pt x="119547" y="347690"/>
                      <a:pt x="121041" y="345054"/>
                      <a:pt x="122798" y="343209"/>
                    </a:cubicBezTo>
                    <a:cubicBezTo>
                      <a:pt x="126576" y="339256"/>
                      <a:pt x="128069" y="334687"/>
                      <a:pt x="129211" y="330997"/>
                    </a:cubicBezTo>
                    <a:cubicBezTo>
                      <a:pt x="129563" y="329767"/>
                      <a:pt x="130002" y="328625"/>
                      <a:pt x="130354" y="327747"/>
                    </a:cubicBezTo>
                    <a:cubicBezTo>
                      <a:pt x="133868" y="319488"/>
                      <a:pt x="140808" y="312460"/>
                      <a:pt x="148276" y="304905"/>
                    </a:cubicBezTo>
                    <a:cubicBezTo>
                      <a:pt x="149857" y="303323"/>
                      <a:pt x="151351" y="301742"/>
                      <a:pt x="152932" y="300161"/>
                    </a:cubicBezTo>
                    <a:cubicBezTo>
                      <a:pt x="155216" y="298667"/>
                      <a:pt x="157412" y="297261"/>
                      <a:pt x="159697" y="295768"/>
                    </a:cubicBezTo>
                    <a:cubicBezTo>
                      <a:pt x="169448" y="289355"/>
                      <a:pt x="178673" y="283293"/>
                      <a:pt x="188688" y="279515"/>
                    </a:cubicBezTo>
                    <a:cubicBezTo>
                      <a:pt x="197298" y="276264"/>
                      <a:pt x="204414" y="271784"/>
                      <a:pt x="211267" y="267479"/>
                    </a:cubicBezTo>
                    <a:cubicBezTo>
                      <a:pt x="215747" y="264668"/>
                      <a:pt x="220052" y="262032"/>
                      <a:pt x="224533" y="259836"/>
                    </a:cubicBezTo>
                    <a:cubicBezTo>
                      <a:pt x="233142" y="255619"/>
                      <a:pt x="240698" y="250260"/>
                      <a:pt x="247990" y="245164"/>
                    </a:cubicBezTo>
                    <a:cubicBezTo>
                      <a:pt x="251592" y="242616"/>
                      <a:pt x="255018" y="240244"/>
                      <a:pt x="258532" y="237960"/>
                    </a:cubicBezTo>
                    <a:cubicBezTo>
                      <a:pt x="263276" y="234885"/>
                      <a:pt x="268372" y="231810"/>
                      <a:pt x="273204" y="228823"/>
                    </a:cubicBezTo>
                    <a:cubicBezTo>
                      <a:pt x="276191" y="226978"/>
                      <a:pt x="279178" y="225221"/>
                      <a:pt x="282165" y="223376"/>
                    </a:cubicBezTo>
                    <a:cubicBezTo>
                      <a:pt x="283922" y="222234"/>
                      <a:pt x="285152" y="221092"/>
                      <a:pt x="285943" y="220302"/>
                    </a:cubicBezTo>
                    <a:cubicBezTo>
                      <a:pt x="286030" y="220214"/>
                      <a:pt x="286206" y="220038"/>
                      <a:pt x="286294" y="219950"/>
                    </a:cubicBezTo>
                    <a:lnTo>
                      <a:pt x="299999" y="207299"/>
                    </a:lnTo>
                    <a:lnTo>
                      <a:pt x="280847" y="202819"/>
                    </a:lnTo>
                    <a:cubicBezTo>
                      <a:pt x="280671" y="202819"/>
                      <a:pt x="280583" y="202731"/>
                      <a:pt x="280408" y="202643"/>
                    </a:cubicBezTo>
                    <a:cubicBezTo>
                      <a:pt x="278739" y="202116"/>
                      <a:pt x="275576" y="201062"/>
                      <a:pt x="271622" y="201677"/>
                    </a:cubicBezTo>
                    <a:cubicBezTo>
                      <a:pt x="267932" y="202204"/>
                      <a:pt x="264331" y="203258"/>
                      <a:pt x="261256" y="204839"/>
                    </a:cubicBezTo>
                    <a:lnTo>
                      <a:pt x="257741" y="206684"/>
                    </a:lnTo>
                    <a:cubicBezTo>
                      <a:pt x="243509" y="213976"/>
                      <a:pt x="230155" y="220917"/>
                      <a:pt x="215308" y="225397"/>
                    </a:cubicBezTo>
                    <a:cubicBezTo>
                      <a:pt x="210564" y="226803"/>
                      <a:pt x="207050" y="229350"/>
                      <a:pt x="204151" y="231371"/>
                    </a:cubicBezTo>
                    <a:cubicBezTo>
                      <a:pt x="202833" y="232338"/>
                      <a:pt x="200988" y="233567"/>
                      <a:pt x="200197" y="233831"/>
                    </a:cubicBezTo>
                    <a:cubicBezTo>
                      <a:pt x="188688" y="237433"/>
                      <a:pt x="179991" y="243319"/>
                      <a:pt x="171469" y="249118"/>
                    </a:cubicBezTo>
                    <a:cubicBezTo>
                      <a:pt x="166813" y="252280"/>
                      <a:pt x="162420" y="255179"/>
                      <a:pt x="157852" y="257639"/>
                    </a:cubicBezTo>
                    <a:cubicBezTo>
                      <a:pt x="156183" y="258518"/>
                      <a:pt x="154250" y="259397"/>
                      <a:pt x="152317" y="260275"/>
                    </a:cubicBezTo>
                    <a:cubicBezTo>
                      <a:pt x="150384" y="261154"/>
                      <a:pt x="148451" y="262032"/>
                      <a:pt x="146343" y="263086"/>
                    </a:cubicBezTo>
                    <a:cubicBezTo>
                      <a:pt x="143268" y="264668"/>
                      <a:pt x="140632" y="266425"/>
                      <a:pt x="138436" y="268445"/>
                    </a:cubicBezTo>
                    <a:cubicBezTo>
                      <a:pt x="137909" y="268972"/>
                      <a:pt x="137382" y="269500"/>
                      <a:pt x="136943" y="270027"/>
                    </a:cubicBezTo>
                    <a:cubicBezTo>
                      <a:pt x="129036" y="272223"/>
                      <a:pt x="125082" y="277934"/>
                      <a:pt x="122886" y="281096"/>
                    </a:cubicBezTo>
                    <a:cubicBezTo>
                      <a:pt x="122359" y="281887"/>
                      <a:pt x="121480" y="283117"/>
                      <a:pt x="121129" y="283468"/>
                    </a:cubicBezTo>
                    <a:cubicBezTo>
                      <a:pt x="118054" y="286192"/>
                      <a:pt x="114803" y="288740"/>
                      <a:pt x="111377" y="291551"/>
                    </a:cubicBezTo>
                    <a:cubicBezTo>
                      <a:pt x="102943" y="298316"/>
                      <a:pt x="94246" y="305256"/>
                      <a:pt x="87569" y="314481"/>
                    </a:cubicBezTo>
                    <a:cubicBezTo>
                      <a:pt x="76938" y="320455"/>
                      <a:pt x="72721" y="329592"/>
                      <a:pt x="69207" y="336971"/>
                    </a:cubicBezTo>
                    <a:cubicBezTo>
                      <a:pt x="68504" y="338377"/>
                      <a:pt x="67889" y="339783"/>
                      <a:pt x="67274" y="341101"/>
                    </a:cubicBezTo>
                    <a:cubicBezTo>
                      <a:pt x="65869" y="343824"/>
                      <a:pt x="64990" y="344615"/>
                      <a:pt x="64815" y="344703"/>
                    </a:cubicBezTo>
                    <a:cubicBezTo>
                      <a:pt x="52339" y="354191"/>
                      <a:pt x="49792" y="366315"/>
                      <a:pt x="47595" y="377121"/>
                    </a:cubicBezTo>
                    <a:lnTo>
                      <a:pt x="47420" y="377999"/>
                    </a:lnTo>
                    <a:cubicBezTo>
                      <a:pt x="47156" y="379317"/>
                      <a:pt x="46629" y="380283"/>
                      <a:pt x="46365" y="380635"/>
                    </a:cubicBezTo>
                    <a:cubicBezTo>
                      <a:pt x="39249" y="386082"/>
                      <a:pt x="39161" y="393198"/>
                      <a:pt x="39161" y="397063"/>
                    </a:cubicBezTo>
                    <a:cubicBezTo>
                      <a:pt x="39161" y="397503"/>
                      <a:pt x="39161" y="397942"/>
                      <a:pt x="39161" y="398381"/>
                    </a:cubicBezTo>
                    <a:lnTo>
                      <a:pt x="33626" y="401983"/>
                    </a:lnTo>
                    <a:lnTo>
                      <a:pt x="36262" y="409099"/>
                    </a:lnTo>
                    <a:cubicBezTo>
                      <a:pt x="37316" y="411998"/>
                      <a:pt x="36877" y="415688"/>
                      <a:pt x="36262" y="419993"/>
                    </a:cubicBezTo>
                    <a:cubicBezTo>
                      <a:pt x="35911" y="422629"/>
                      <a:pt x="35559" y="425264"/>
                      <a:pt x="35471" y="428164"/>
                    </a:cubicBezTo>
                    <a:cubicBezTo>
                      <a:pt x="35208" y="438530"/>
                      <a:pt x="35823" y="446701"/>
                      <a:pt x="37580" y="454783"/>
                    </a:cubicBezTo>
                    <a:cubicBezTo>
                      <a:pt x="37843" y="455925"/>
                      <a:pt x="37843" y="457419"/>
                      <a:pt x="37843" y="459088"/>
                    </a:cubicBezTo>
                    <a:cubicBezTo>
                      <a:pt x="37931" y="463305"/>
                      <a:pt x="38019" y="469103"/>
                      <a:pt x="41709" y="474902"/>
                    </a:cubicBezTo>
                    <a:cubicBezTo>
                      <a:pt x="45838" y="481403"/>
                      <a:pt x="47683" y="486762"/>
                      <a:pt x="47595" y="492121"/>
                    </a:cubicBezTo>
                    <a:cubicBezTo>
                      <a:pt x="47595" y="492824"/>
                      <a:pt x="47683" y="493527"/>
                      <a:pt x="47771" y="494142"/>
                    </a:cubicBezTo>
                    <a:lnTo>
                      <a:pt x="47771" y="494142"/>
                    </a:lnTo>
                    <a:lnTo>
                      <a:pt x="47859" y="494581"/>
                    </a:lnTo>
                    <a:cubicBezTo>
                      <a:pt x="47947" y="495020"/>
                      <a:pt x="48035" y="495372"/>
                      <a:pt x="48210" y="495811"/>
                    </a:cubicBezTo>
                    <a:lnTo>
                      <a:pt x="50846" y="504860"/>
                    </a:lnTo>
                    <a:cubicBezTo>
                      <a:pt x="50846" y="504948"/>
                      <a:pt x="50846" y="505036"/>
                      <a:pt x="50934" y="505123"/>
                    </a:cubicBezTo>
                    <a:cubicBezTo>
                      <a:pt x="51197" y="506968"/>
                      <a:pt x="51900" y="511273"/>
                      <a:pt x="56293" y="514348"/>
                    </a:cubicBezTo>
                    <a:cubicBezTo>
                      <a:pt x="56908" y="514787"/>
                      <a:pt x="57523" y="515139"/>
                      <a:pt x="58138" y="515578"/>
                    </a:cubicBezTo>
                    <a:cubicBezTo>
                      <a:pt x="63409" y="519180"/>
                      <a:pt x="66220" y="521201"/>
                      <a:pt x="67538" y="524891"/>
                    </a:cubicBezTo>
                    <a:cubicBezTo>
                      <a:pt x="69734" y="530865"/>
                      <a:pt x="74654" y="535169"/>
                      <a:pt x="78608" y="538596"/>
                    </a:cubicBezTo>
                    <a:cubicBezTo>
                      <a:pt x="80101" y="539914"/>
                      <a:pt x="81507" y="541144"/>
                      <a:pt x="82561" y="542286"/>
                    </a:cubicBezTo>
                    <a:cubicBezTo>
                      <a:pt x="84406" y="544306"/>
                      <a:pt x="86251" y="546327"/>
                      <a:pt x="88096" y="548435"/>
                    </a:cubicBezTo>
                    <a:cubicBezTo>
                      <a:pt x="90380" y="551071"/>
                      <a:pt x="92840" y="553707"/>
                      <a:pt x="95300" y="556342"/>
                    </a:cubicBezTo>
                    <a:cubicBezTo>
                      <a:pt x="96442" y="557572"/>
                      <a:pt x="97760" y="558802"/>
                      <a:pt x="99341" y="560032"/>
                    </a:cubicBezTo>
                    <a:cubicBezTo>
                      <a:pt x="99253" y="562053"/>
                      <a:pt x="99780" y="564073"/>
                      <a:pt x="100922" y="566006"/>
                    </a:cubicBezTo>
                    <a:cubicBezTo>
                      <a:pt x="103646" y="570487"/>
                      <a:pt x="109181" y="572947"/>
                      <a:pt x="115770" y="572595"/>
                    </a:cubicBezTo>
                    <a:cubicBezTo>
                      <a:pt x="116209" y="572595"/>
                      <a:pt x="117175" y="572507"/>
                      <a:pt x="120514" y="575494"/>
                    </a:cubicBezTo>
                    <a:cubicBezTo>
                      <a:pt x="134570" y="587706"/>
                      <a:pt x="151351" y="598512"/>
                      <a:pt x="170415" y="607737"/>
                    </a:cubicBezTo>
                    <a:cubicBezTo>
                      <a:pt x="173314" y="609142"/>
                      <a:pt x="176125" y="610724"/>
                      <a:pt x="179200" y="612481"/>
                    </a:cubicBezTo>
                    <a:cubicBezTo>
                      <a:pt x="184647" y="615644"/>
                      <a:pt x="190270" y="618806"/>
                      <a:pt x="196683" y="621003"/>
                    </a:cubicBezTo>
                    <a:cubicBezTo>
                      <a:pt x="199231" y="621881"/>
                      <a:pt x="201954" y="623375"/>
                      <a:pt x="204941" y="624956"/>
                    </a:cubicBezTo>
                    <a:cubicBezTo>
                      <a:pt x="210915" y="628207"/>
                      <a:pt x="218119" y="632072"/>
                      <a:pt x="227432" y="632687"/>
                    </a:cubicBezTo>
                    <a:cubicBezTo>
                      <a:pt x="234460" y="636641"/>
                      <a:pt x="241664" y="639013"/>
                      <a:pt x="248780" y="641297"/>
                    </a:cubicBezTo>
                    <a:cubicBezTo>
                      <a:pt x="253437" y="642790"/>
                      <a:pt x="257829" y="644284"/>
                      <a:pt x="261783" y="646041"/>
                    </a:cubicBezTo>
                    <a:cubicBezTo>
                      <a:pt x="275312" y="652191"/>
                      <a:pt x="289808" y="656056"/>
                      <a:pt x="304831" y="657638"/>
                    </a:cubicBezTo>
                    <a:cubicBezTo>
                      <a:pt x="309136" y="658077"/>
                      <a:pt x="313002" y="659131"/>
                      <a:pt x="315286" y="660449"/>
                    </a:cubicBezTo>
                    <a:cubicBezTo>
                      <a:pt x="322578" y="664666"/>
                      <a:pt x="330309" y="665632"/>
                      <a:pt x="336458" y="666423"/>
                    </a:cubicBezTo>
                    <a:cubicBezTo>
                      <a:pt x="339006" y="666774"/>
                      <a:pt x="341378" y="667038"/>
                      <a:pt x="343399" y="667565"/>
                    </a:cubicBezTo>
                    <a:cubicBezTo>
                      <a:pt x="344014" y="667741"/>
                      <a:pt x="344629" y="667829"/>
                      <a:pt x="345244" y="667917"/>
                    </a:cubicBezTo>
                    <a:cubicBezTo>
                      <a:pt x="345683" y="668004"/>
                      <a:pt x="346122" y="668092"/>
                      <a:pt x="346474" y="668180"/>
                    </a:cubicBezTo>
                    <a:cubicBezTo>
                      <a:pt x="360179" y="674506"/>
                      <a:pt x="375114" y="675472"/>
                      <a:pt x="385129" y="675648"/>
                    </a:cubicBezTo>
                    <a:cubicBezTo>
                      <a:pt x="389522" y="675735"/>
                      <a:pt x="394266" y="676790"/>
                      <a:pt x="399274" y="677844"/>
                    </a:cubicBezTo>
                    <a:cubicBezTo>
                      <a:pt x="406039" y="679338"/>
                      <a:pt x="413594" y="681007"/>
                      <a:pt x="422028" y="680567"/>
                    </a:cubicBezTo>
                    <a:cubicBezTo>
                      <a:pt x="432307" y="684521"/>
                      <a:pt x="442674" y="684609"/>
                      <a:pt x="451986" y="684697"/>
                    </a:cubicBezTo>
                    <a:cubicBezTo>
                      <a:pt x="458487" y="684784"/>
                      <a:pt x="464725" y="684784"/>
                      <a:pt x="469908" y="686278"/>
                    </a:cubicBezTo>
                    <a:cubicBezTo>
                      <a:pt x="475707" y="687859"/>
                      <a:pt x="480978" y="687420"/>
                      <a:pt x="484756" y="687069"/>
                    </a:cubicBezTo>
                    <a:cubicBezTo>
                      <a:pt x="486073" y="686981"/>
                      <a:pt x="487831" y="686805"/>
                      <a:pt x="488445" y="686893"/>
                    </a:cubicBezTo>
                    <a:cubicBezTo>
                      <a:pt x="497055" y="688123"/>
                      <a:pt x="505313" y="688123"/>
                      <a:pt x="513396" y="688123"/>
                    </a:cubicBezTo>
                    <a:cubicBezTo>
                      <a:pt x="522796" y="688123"/>
                      <a:pt x="531669" y="688123"/>
                      <a:pt x="539840" y="690144"/>
                    </a:cubicBezTo>
                    <a:cubicBezTo>
                      <a:pt x="544057" y="691198"/>
                      <a:pt x="548010" y="690846"/>
                      <a:pt x="550909" y="690583"/>
                    </a:cubicBezTo>
                    <a:lnTo>
                      <a:pt x="551525" y="690495"/>
                    </a:lnTo>
                    <a:cubicBezTo>
                      <a:pt x="553721" y="690319"/>
                      <a:pt x="555917" y="690056"/>
                      <a:pt x="557938" y="689704"/>
                    </a:cubicBezTo>
                    <a:cubicBezTo>
                      <a:pt x="560925" y="689353"/>
                      <a:pt x="563736" y="688914"/>
                      <a:pt x="566196" y="688914"/>
                    </a:cubicBezTo>
                    <a:cubicBezTo>
                      <a:pt x="566196" y="688914"/>
                      <a:pt x="566196" y="688914"/>
                      <a:pt x="566196" y="688914"/>
                    </a:cubicBezTo>
                    <a:cubicBezTo>
                      <a:pt x="569359" y="688914"/>
                      <a:pt x="572873" y="689441"/>
                      <a:pt x="576563" y="689968"/>
                    </a:cubicBezTo>
                    <a:cubicBezTo>
                      <a:pt x="577617" y="690144"/>
                      <a:pt x="578671" y="690319"/>
                      <a:pt x="579726" y="690407"/>
                    </a:cubicBezTo>
                    <a:cubicBezTo>
                      <a:pt x="580428" y="690495"/>
                      <a:pt x="581395" y="690759"/>
                      <a:pt x="582449" y="691022"/>
                    </a:cubicBezTo>
                    <a:cubicBezTo>
                      <a:pt x="584645" y="691461"/>
                      <a:pt x="587808" y="692164"/>
                      <a:pt x="591410" y="692164"/>
                    </a:cubicBezTo>
                    <a:close/>
                    <a:moveTo>
                      <a:pt x="692793" y="655265"/>
                    </a:moveTo>
                    <a:cubicBezTo>
                      <a:pt x="685589" y="655265"/>
                      <a:pt x="677683" y="655529"/>
                      <a:pt x="670478" y="658692"/>
                    </a:cubicBezTo>
                    <a:cubicBezTo>
                      <a:pt x="664856" y="661152"/>
                      <a:pt x="658443" y="661328"/>
                      <a:pt x="650887" y="661503"/>
                    </a:cubicBezTo>
                    <a:cubicBezTo>
                      <a:pt x="644737" y="661591"/>
                      <a:pt x="638412" y="661767"/>
                      <a:pt x="631647" y="663172"/>
                    </a:cubicBezTo>
                    <a:cubicBezTo>
                      <a:pt x="629275" y="663700"/>
                      <a:pt x="626815" y="664139"/>
                      <a:pt x="624267" y="664578"/>
                    </a:cubicBezTo>
                    <a:cubicBezTo>
                      <a:pt x="618645" y="665632"/>
                      <a:pt x="612759" y="666774"/>
                      <a:pt x="606872" y="668444"/>
                    </a:cubicBezTo>
                    <a:cubicBezTo>
                      <a:pt x="601953" y="669849"/>
                      <a:pt x="596681" y="670904"/>
                      <a:pt x="591322" y="671343"/>
                    </a:cubicBezTo>
                    <a:cubicBezTo>
                      <a:pt x="590795" y="671255"/>
                      <a:pt x="589477" y="670991"/>
                      <a:pt x="588599" y="670728"/>
                    </a:cubicBezTo>
                    <a:cubicBezTo>
                      <a:pt x="587017" y="670377"/>
                      <a:pt x="585260" y="669937"/>
                      <a:pt x="583152" y="669674"/>
                    </a:cubicBezTo>
                    <a:cubicBezTo>
                      <a:pt x="582185" y="669498"/>
                      <a:pt x="581219" y="669410"/>
                      <a:pt x="580165" y="669234"/>
                    </a:cubicBezTo>
                    <a:cubicBezTo>
                      <a:pt x="575860" y="668619"/>
                      <a:pt x="570940" y="667917"/>
                      <a:pt x="565845" y="667917"/>
                    </a:cubicBezTo>
                    <a:cubicBezTo>
                      <a:pt x="565845" y="667917"/>
                      <a:pt x="565845" y="667917"/>
                      <a:pt x="565845" y="667917"/>
                    </a:cubicBezTo>
                    <a:cubicBezTo>
                      <a:pt x="561628" y="667917"/>
                      <a:pt x="557586" y="668444"/>
                      <a:pt x="554072" y="668883"/>
                    </a:cubicBezTo>
                    <a:cubicBezTo>
                      <a:pt x="552227" y="669146"/>
                      <a:pt x="550470" y="669322"/>
                      <a:pt x="548889" y="669498"/>
                    </a:cubicBezTo>
                    <a:lnTo>
                      <a:pt x="548186" y="669586"/>
                    </a:lnTo>
                    <a:cubicBezTo>
                      <a:pt x="547483" y="669674"/>
                      <a:pt x="546517" y="669761"/>
                      <a:pt x="545990" y="669761"/>
                    </a:cubicBezTo>
                    <a:cubicBezTo>
                      <a:pt x="534657" y="666950"/>
                      <a:pt x="523763" y="666950"/>
                      <a:pt x="513132" y="666950"/>
                    </a:cubicBezTo>
                    <a:cubicBezTo>
                      <a:pt x="505753" y="666950"/>
                      <a:pt x="498812" y="666950"/>
                      <a:pt x="492223" y="665984"/>
                    </a:cubicBezTo>
                    <a:cubicBezTo>
                      <a:pt x="488533" y="665457"/>
                      <a:pt x="485195" y="665720"/>
                      <a:pt x="482296" y="665984"/>
                    </a:cubicBezTo>
                    <a:cubicBezTo>
                      <a:pt x="480012" y="666159"/>
                      <a:pt x="477991" y="666335"/>
                      <a:pt x="476761" y="665984"/>
                    </a:cubicBezTo>
                    <a:cubicBezTo>
                      <a:pt x="468239" y="663700"/>
                      <a:pt x="459629" y="663612"/>
                      <a:pt x="452074" y="663524"/>
                    </a:cubicBezTo>
                    <a:cubicBezTo>
                      <a:pt x="444079" y="663436"/>
                      <a:pt x="437051" y="663348"/>
                      <a:pt x="431077" y="660976"/>
                    </a:cubicBezTo>
                    <a:cubicBezTo>
                      <a:pt x="432043" y="660800"/>
                      <a:pt x="433098" y="660625"/>
                      <a:pt x="434064" y="660361"/>
                    </a:cubicBezTo>
                    <a:cubicBezTo>
                      <a:pt x="437315" y="661328"/>
                      <a:pt x="441356" y="661415"/>
                      <a:pt x="446363" y="659746"/>
                    </a:cubicBezTo>
                    <a:cubicBezTo>
                      <a:pt x="454446" y="662118"/>
                      <a:pt x="462353" y="662206"/>
                      <a:pt x="469469" y="662294"/>
                    </a:cubicBezTo>
                    <a:cubicBezTo>
                      <a:pt x="472456" y="662294"/>
                      <a:pt x="475355" y="662382"/>
                      <a:pt x="477991" y="662557"/>
                    </a:cubicBezTo>
                    <a:cubicBezTo>
                      <a:pt x="492487" y="663700"/>
                      <a:pt x="506983" y="662821"/>
                      <a:pt x="520951" y="662030"/>
                    </a:cubicBezTo>
                    <a:cubicBezTo>
                      <a:pt x="526310" y="661679"/>
                      <a:pt x="531933" y="661415"/>
                      <a:pt x="537292" y="661152"/>
                    </a:cubicBezTo>
                    <a:cubicBezTo>
                      <a:pt x="538346" y="661240"/>
                      <a:pt x="540191" y="661240"/>
                      <a:pt x="542300" y="660537"/>
                    </a:cubicBezTo>
                    <a:cubicBezTo>
                      <a:pt x="555127" y="656759"/>
                      <a:pt x="568656" y="655793"/>
                      <a:pt x="583064" y="654738"/>
                    </a:cubicBezTo>
                    <a:lnTo>
                      <a:pt x="587545" y="654387"/>
                    </a:lnTo>
                    <a:cubicBezTo>
                      <a:pt x="589477" y="654211"/>
                      <a:pt x="591674" y="654475"/>
                      <a:pt x="594309" y="654651"/>
                    </a:cubicBezTo>
                    <a:cubicBezTo>
                      <a:pt x="598351" y="655002"/>
                      <a:pt x="602919" y="655441"/>
                      <a:pt x="608014" y="654651"/>
                    </a:cubicBezTo>
                    <a:cubicBezTo>
                      <a:pt x="609508" y="654387"/>
                      <a:pt x="610914" y="654211"/>
                      <a:pt x="612407" y="653948"/>
                    </a:cubicBezTo>
                    <a:cubicBezTo>
                      <a:pt x="615482" y="653421"/>
                      <a:pt x="618381" y="652893"/>
                      <a:pt x="620929" y="652806"/>
                    </a:cubicBezTo>
                    <a:cubicBezTo>
                      <a:pt x="629012" y="652542"/>
                      <a:pt x="637709" y="652542"/>
                      <a:pt x="647373" y="652806"/>
                    </a:cubicBezTo>
                    <a:cubicBezTo>
                      <a:pt x="651414" y="652893"/>
                      <a:pt x="655104" y="652630"/>
                      <a:pt x="658706" y="652454"/>
                    </a:cubicBezTo>
                    <a:cubicBezTo>
                      <a:pt x="663714" y="652103"/>
                      <a:pt x="667931" y="651839"/>
                      <a:pt x="671796" y="652542"/>
                    </a:cubicBezTo>
                    <a:cubicBezTo>
                      <a:pt x="674432" y="653069"/>
                      <a:pt x="678473" y="653421"/>
                      <a:pt x="682514" y="652279"/>
                    </a:cubicBezTo>
                    <a:cubicBezTo>
                      <a:pt x="688576" y="650609"/>
                      <a:pt x="695165" y="649907"/>
                      <a:pt x="702194" y="649204"/>
                    </a:cubicBezTo>
                    <a:cubicBezTo>
                      <a:pt x="705005" y="648940"/>
                      <a:pt x="707904" y="648589"/>
                      <a:pt x="710803" y="648237"/>
                    </a:cubicBezTo>
                    <a:cubicBezTo>
                      <a:pt x="712473" y="648062"/>
                      <a:pt x="714142" y="647886"/>
                      <a:pt x="715811" y="647710"/>
                    </a:cubicBezTo>
                    <a:cubicBezTo>
                      <a:pt x="722927" y="646919"/>
                      <a:pt x="731098" y="646129"/>
                      <a:pt x="739268" y="642615"/>
                    </a:cubicBezTo>
                    <a:cubicBezTo>
                      <a:pt x="747263" y="639188"/>
                      <a:pt x="754642" y="637783"/>
                      <a:pt x="761231" y="638398"/>
                    </a:cubicBezTo>
                    <a:cubicBezTo>
                      <a:pt x="762374" y="638486"/>
                      <a:pt x="763867" y="638749"/>
                      <a:pt x="765361" y="639100"/>
                    </a:cubicBezTo>
                    <a:cubicBezTo>
                      <a:pt x="767645" y="639540"/>
                      <a:pt x="770368" y="640067"/>
                      <a:pt x="773355" y="640243"/>
                    </a:cubicBezTo>
                    <a:cubicBezTo>
                      <a:pt x="768348" y="641736"/>
                      <a:pt x="763516" y="643405"/>
                      <a:pt x="758684" y="645075"/>
                    </a:cubicBezTo>
                    <a:lnTo>
                      <a:pt x="755433" y="646217"/>
                    </a:lnTo>
                    <a:cubicBezTo>
                      <a:pt x="754642" y="646480"/>
                      <a:pt x="753764" y="646832"/>
                      <a:pt x="752885" y="647183"/>
                    </a:cubicBezTo>
                    <a:cubicBezTo>
                      <a:pt x="752358" y="647359"/>
                      <a:pt x="751655" y="647622"/>
                      <a:pt x="751040" y="647886"/>
                    </a:cubicBezTo>
                    <a:cubicBezTo>
                      <a:pt x="743749" y="645602"/>
                      <a:pt x="737862" y="647974"/>
                      <a:pt x="735051" y="649116"/>
                    </a:cubicBezTo>
                    <a:cubicBezTo>
                      <a:pt x="734700" y="649292"/>
                      <a:pt x="734348" y="649379"/>
                      <a:pt x="733909" y="649555"/>
                    </a:cubicBezTo>
                    <a:cubicBezTo>
                      <a:pt x="731625" y="650346"/>
                      <a:pt x="728462" y="650697"/>
                      <a:pt x="725124" y="650961"/>
                    </a:cubicBezTo>
                    <a:cubicBezTo>
                      <a:pt x="721609" y="651312"/>
                      <a:pt x="717656" y="651664"/>
                      <a:pt x="713615" y="652718"/>
                    </a:cubicBezTo>
                    <a:cubicBezTo>
                      <a:pt x="708344" y="654036"/>
                      <a:pt x="704302" y="655002"/>
                      <a:pt x="700173" y="655178"/>
                    </a:cubicBezTo>
                    <a:cubicBezTo>
                      <a:pt x="698504" y="655265"/>
                      <a:pt x="696659" y="655178"/>
                      <a:pt x="694814" y="655178"/>
                    </a:cubicBezTo>
                    <a:cubicBezTo>
                      <a:pt x="694287" y="655265"/>
                      <a:pt x="693584" y="655265"/>
                      <a:pt x="692793" y="655265"/>
                    </a:cubicBezTo>
                    <a:close/>
                    <a:moveTo>
                      <a:pt x="346474" y="667917"/>
                    </a:moveTo>
                    <a:cubicBezTo>
                      <a:pt x="346474" y="667917"/>
                      <a:pt x="346474" y="667917"/>
                      <a:pt x="346474" y="667917"/>
                    </a:cubicBezTo>
                    <a:cubicBezTo>
                      <a:pt x="346474" y="667917"/>
                      <a:pt x="346474" y="667917"/>
                      <a:pt x="346474" y="667917"/>
                    </a:cubicBezTo>
                    <a:close/>
                    <a:moveTo>
                      <a:pt x="808233" y="652981"/>
                    </a:moveTo>
                    <a:cubicBezTo>
                      <a:pt x="808233" y="652981"/>
                      <a:pt x="808233" y="652981"/>
                      <a:pt x="808233" y="652981"/>
                    </a:cubicBezTo>
                    <a:lnTo>
                      <a:pt x="808233" y="652981"/>
                    </a:lnTo>
                    <a:close/>
                    <a:moveTo>
                      <a:pt x="357543" y="643932"/>
                    </a:moveTo>
                    <a:cubicBezTo>
                      <a:pt x="360443" y="647622"/>
                      <a:pt x="363781" y="650434"/>
                      <a:pt x="367295" y="652718"/>
                    </a:cubicBezTo>
                    <a:cubicBezTo>
                      <a:pt x="363605" y="651927"/>
                      <a:pt x="360267" y="650785"/>
                      <a:pt x="357280" y="649467"/>
                    </a:cubicBezTo>
                    <a:cubicBezTo>
                      <a:pt x="354732" y="648237"/>
                      <a:pt x="352272" y="647798"/>
                      <a:pt x="350515" y="647447"/>
                    </a:cubicBezTo>
                    <a:cubicBezTo>
                      <a:pt x="350164" y="647359"/>
                      <a:pt x="349812" y="647271"/>
                      <a:pt x="349461" y="647183"/>
                    </a:cubicBezTo>
                    <a:cubicBezTo>
                      <a:pt x="346122" y="646392"/>
                      <a:pt x="342784" y="645953"/>
                      <a:pt x="339885" y="645602"/>
                    </a:cubicBezTo>
                    <a:cubicBezTo>
                      <a:pt x="335053" y="644987"/>
                      <a:pt x="331275" y="644460"/>
                      <a:pt x="328288" y="642790"/>
                    </a:cubicBezTo>
                    <a:cubicBezTo>
                      <a:pt x="321435" y="638837"/>
                      <a:pt x="313265" y="637343"/>
                      <a:pt x="307555" y="636728"/>
                    </a:cubicBezTo>
                    <a:cubicBezTo>
                      <a:pt x="298066" y="635762"/>
                      <a:pt x="289193" y="633741"/>
                      <a:pt x="280496" y="630579"/>
                    </a:cubicBezTo>
                    <a:cubicBezTo>
                      <a:pt x="282165" y="630754"/>
                      <a:pt x="283746" y="630842"/>
                      <a:pt x="285240" y="630930"/>
                    </a:cubicBezTo>
                    <a:cubicBezTo>
                      <a:pt x="286294" y="631018"/>
                      <a:pt x="287348" y="631106"/>
                      <a:pt x="288315" y="631194"/>
                    </a:cubicBezTo>
                    <a:cubicBezTo>
                      <a:pt x="291477" y="631457"/>
                      <a:pt x="294992" y="632424"/>
                      <a:pt x="298681" y="633478"/>
                    </a:cubicBezTo>
                    <a:cubicBezTo>
                      <a:pt x="304567" y="635147"/>
                      <a:pt x="311332" y="637080"/>
                      <a:pt x="319239" y="636904"/>
                    </a:cubicBezTo>
                    <a:cubicBezTo>
                      <a:pt x="324423" y="636816"/>
                      <a:pt x="330221" y="637958"/>
                      <a:pt x="336458" y="639276"/>
                    </a:cubicBezTo>
                    <a:cubicBezTo>
                      <a:pt x="338567" y="639715"/>
                      <a:pt x="340763" y="640155"/>
                      <a:pt x="343047" y="640594"/>
                    </a:cubicBezTo>
                    <a:cubicBezTo>
                      <a:pt x="346737" y="641297"/>
                      <a:pt x="350603" y="642263"/>
                      <a:pt x="354556" y="643318"/>
                    </a:cubicBezTo>
                    <a:cubicBezTo>
                      <a:pt x="355611" y="643405"/>
                      <a:pt x="356577" y="643669"/>
                      <a:pt x="357543" y="643932"/>
                    </a:cubicBezTo>
                    <a:close/>
                    <a:moveTo>
                      <a:pt x="355259" y="640770"/>
                    </a:moveTo>
                    <a:cubicBezTo>
                      <a:pt x="355259" y="640770"/>
                      <a:pt x="355259" y="640770"/>
                      <a:pt x="355259" y="640770"/>
                    </a:cubicBezTo>
                    <a:cubicBezTo>
                      <a:pt x="355259" y="640770"/>
                      <a:pt x="355259" y="640770"/>
                      <a:pt x="355259" y="640770"/>
                    </a:cubicBezTo>
                    <a:close/>
                    <a:moveTo>
                      <a:pt x="232176" y="632336"/>
                    </a:moveTo>
                    <a:cubicBezTo>
                      <a:pt x="232088" y="632336"/>
                      <a:pt x="232088" y="632336"/>
                      <a:pt x="232176" y="632336"/>
                    </a:cubicBezTo>
                    <a:cubicBezTo>
                      <a:pt x="232088" y="632336"/>
                      <a:pt x="232088" y="632336"/>
                      <a:pt x="232176" y="632336"/>
                    </a:cubicBezTo>
                    <a:close/>
                    <a:moveTo>
                      <a:pt x="103119" y="551510"/>
                    </a:moveTo>
                    <a:cubicBezTo>
                      <a:pt x="103119" y="551510"/>
                      <a:pt x="103119" y="551510"/>
                      <a:pt x="103119" y="551510"/>
                    </a:cubicBezTo>
                    <a:cubicBezTo>
                      <a:pt x="103119" y="551510"/>
                      <a:pt x="103119" y="551510"/>
                      <a:pt x="103119" y="551510"/>
                    </a:cubicBezTo>
                    <a:close/>
                    <a:moveTo>
                      <a:pt x="77202" y="491594"/>
                    </a:moveTo>
                    <a:cubicBezTo>
                      <a:pt x="77202" y="491594"/>
                      <a:pt x="77202" y="491594"/>
                      <a:pt x="77202" y="491594"/>
                    </a:cubicBezTo>
                    <a:cubicBezTo>
                      <a:pt x="77202" y="491594"/>
                      <a:pt x="77202" y="491594"/>
                      <a:pt x="77202" y="491594"/>
                    </a:cubicBezTo>
                    <a:close/>
                    <a:moveTo>
                      <a:pt x="84406" y="356036"/>
                    </a:moveTo>
                    <a:cubicBezTo>
                      <a:pt x="83703" y="357617"/>
                      <a:pt x="83352" y="359023"/>
                      <a:pt x="83176" y="359901"/>
                    </a:cubicBezTo>
                    <a:cubicBezTo>
                      <a:pt x="81243" y="368774"/>
                      <a:pt x="76938" y="377823"/>
                      <a:pt x="69559" y="388278"/>
                    </a:cubicBezTo>
                    <a:cubicBezTo>
                      <a:pt x="68944" y="389156"/>
                      <a:pt x="68241" y="390123"/>
                      <a:pt x="67450" y="391089"/>
                    </a:cubicBezTo>
                    <a:cubicBezTo>
                      <a:pt x="65957" y="393022"/>
                      <a:pt x="64200" y="395218"/>
                      <a:pt x="62794" y="397678"/>
                    </a:cubicBezTo>
                    <a:cubicBezTo>
                      <a:pt x="62794" y="397415"/>
                      <a:pt x="62794" y="397151"/>
                      <a:pt x="62794" y="396888"/>
                    </a:cubicBezTo>
                    <a:cubicBezTo>
                      <a:pt x="62794" y="396360"/>
                      <a:pt x="62794" y="395658"/>
                      <a:pt x="62882" y="395131"/>
                    </a:cubicBezTo>
                    <a:cubicBezTo>
                      <a:pt x="68241" y="390562"/>
                      <a:pt x="70174" y="384061"/>
                      <a:pt x="70701" y="381337"/>
                    </a:cubicBezTo>
                    <a:lnTo>
                      <a:pt x="70876" y="380459"/>
                    </a:lnTo>
                    <a:cubicBezTo>
                      <a:pt x="72897" y="370707"/>
                      <a:pt x="74391" y="364470"/>
                      <a:pt x="80277" y="360077"/>
                    </a:cubicBezTo>
                    <a:cubicBezTo>
                      <a:pt x="81770" y="358847"/>
                      <a:pt x="83176" y="357529"/>
                      <a:pt x="84406" y="356036"/>
                    </a:cubicBezTo>
                    <a:close/>
                    <a:moveTo>
                      <a:pt x="105315" y="328010"/>
                    </a:moveTo>
                    <a:cubicBezTo>
                      <a:pt x="105052" y="328801"/>
                      <a:pt x="104700" y="329504"/>
                      <a:pt x="104437" y="329767"/>
                    </a:cubicBezTo>
                    <a:cubicBezTo>
                      <a:pt x="100922" y="333457"/>
                      <a:pt x="98638" y="337498"/>
                      <a:pt x="96618" y="341013"/>
                    </a:cubicBezTo>
                    <a:cubicBezTo>
                      <a:pt x="94070" y="345405"/>
                      <a:pt x="92401" y="348217"/>
                      <a:pt x="89765" y="349886"/>
                    </a:cubicBezTo>
                    <a:cubicBezTo>
                      <a:pt x="88974" y="350413"/>
                      <a:pt x="88272" y="350940"/>
                      <a:pt x="87569" y="351555"/>
                    </a:cubicBezTo>
                    <a:cubicBezTo>
                      <a:pt x="88008" y="350764"/>
                      <a:pt x="88535" y="349974"/>
                      <a:pt x="88974" y="349095"/>
                    </a:cubicBezTo>
                    <a:cubicBezTo>
                      <a:pt x="89765" y="347514"/>
                      <a:pt x="90468" y="345932"/>
                      <a:pt x="91259" y="344439"/>
                    </a:cubicBezTo>
                    <a:cubicBezTo>
                      <a:pt x="94421" y="337762"/>
                      <a:pt x="96530" y="333457"/>
                      <a:pt x="101186" y="331173"/>
                    </a:cubicBezTo>
                    <a:cubicBezTo>
                      <a:pt x="102680" y="330294"/>
                      <a:pt x="104173" y="329240"/>
                      <a:pt x="105315" y="328010"/>
                    </a:cubicBezTo>
                    <a:close/>
                    <a:moveTo>
                      <a:pt x="1290638" y="197108"/>
                    </a:moveTo>
                    <a:cubicBezTo>
                      <a:pt x="1291078" y="197108"/>
                      <a:pt x="1291517" y="197108"/>
                      <a:pt x="1291956" y="197108"/>
                    </a:cubicBezTo>
                    <a:cubicBezTo>
                      <a:pt x="1295031" y="196932"/>
                      <a:pt x="1298194" y="197020"/>
                      <a:pt x="1301620" y="197020"/>
                    </a:cubicBezTo>
                    <a:cubicBezTo>
                      <a:pt x="1304168" y="197020"/>
                      <a:pt x="1306803" y="197020"/>
                      <a:pt x="1309439" y="197020"/>
                    </a:cubicBezTo>
                    <a:cubicBezTo>
                      <a:pt x="1312426" y="196932"/>
                      <a:pt x="1314798" y="196142"/>
                      <a:pt x="1316292" y="195703"/>
                    </a:cubicBezTo>
                    <a:cubicBezTo>
                      <a:pt x="1316467" y="195615"/>
                      <a:pt x="1316643" y="195615"/>
                      <a:pt x="1316819" y="195527"/>
                    </a:cubicBezTo>
                    <a:lnTo>
                      <a:pt x="1335619" y="190431"/>
                    </a:lnTo>
                    <a:lnTo>
                      <a:pt x="1321651" y="178307"/>
                    </a:lnTo>
                    <a:cubicBezTo>
                      <a:pt x="1321387" y="178044"/>
                      <a:pt x="1321036" y="177780"/>
                      <a:pt x="1320772" y="177517"/>
                    </a:cubicBezTo>
                    <a:cubicBezTo>
                      <a:pt x="1319894" y="176726"/>
                      <a:pt x="1318839" y="175760"/>
                      <a:pt x="1317609" y="174881"/>
                    </a:cubicBezTo>
                    <a:cubicBezTo>
                      <a:pt x="1316292" y="173915"/>
                      <a:pt x="1314974" y="173036"/>
                      <a:pt x="1313744" y="172333"/>
                    </a:cubicBezTo>
                    <a:cubicBezTo>
                      <a:pt x="1312953" y="171894"/>
                      <a:pt x="1311899" y="171191"/>
                      <a:pt x="1311460" y="170840"/>
                    </a:cubicBezTo>
                    <a:cubicBezTo>
                      <a:pt x="1303289" y="159682"/>
                      <a:pt x="1294592" y="151688"/>
                      <a:pt x="1283961" y="145802"/>
                    </a:cubicBezTo>
                    <a:cubicBezTo>
                      <a:pt x="1283786" y="145714"/>
                      <a:pt x="1283610" y="145538"/>
                      <a:pt x="1283522" y="145538"/>
                    </a:cubicBezTo>
                    <a:cubicBezTo>
                      <a:pt x="1278075" y="137543"/>
                      <a:pt x="1270168" y="132975"/>
                      <a:pt x="1263140" y="129021"/>
                    </a:cubicBezTo>
                    <a:cubicBezTo>
                      <a:pt x="1259538" y="127001"/>
                      <a:pt x="1256200" y="125068"/>
                      <a:pt x="1253652" y="122872"/>
                    </a:cubicBezTo>
                    <a:cubicBezTo>
                      <a:pt x="1243724" y="114526"/>
                      <a:pt x="1232391" y="108464"/>
                      <a:pt x="1219038" y="104335"/>
                    </a:cubicBezTo>
                    <a:cubicBezTo>
                      <a:pt x="1217983" y="103983"/>
                      <a:pt x="1215699" y="102314"/>
                      <a:pt x="1214118" y="100996"/>
                    </a:cubicBezTo>
                    <a:cubicBezTo>
                      <a:pt x="1213678" y="100645"/>
                      <a:pt x="1213239" y="100293"/>
                      <a:pt x="1212800" y="100030"/>
                    </a:cubicBezTo>
                    <a:cubicBezTo>
                      <a:pt x="1212273" y="99678"/>
                      <a:pt x="1211658" y="99151"/>
                      <a:pt x="1211043" y="98536"/>
                    </a:cubicBezTo>
                    <a:cubicBezTo>
                      <a:pt x="1208319" y="96164"/>
                      <a:pt x="1203312" y="91684"/>
                      <a:pt x="1195580" y="91069"/>
                    </a:cubicBezTo>
                    <a:cubicBezTo>
                      <a:pt x="1190924" y="86764"/>
                      <a:pt x="1187849" y="85446"/>
                      <a:pt x="1182402" y="84040"/>
                    </a:cubicBezTo>
                    <a:cubicBezTo>
                      <a:pt x="1181787" y="83865"/>
                      <a:pt x="1181085" y="83689"/>
                      <a:pt x="1180294" y="83513"/>
                    </a:cubicBezTo>
                    <a:cubicBezTo>
                      <a:pt x="1177834" y="82810"/>
                      <a:pt x="1175462" y="82283"/>
                      <a:pt x="1173090" y="81756"/>
                    </a:cubicBezTo>
                    <a:cubicBezTo>
                      <a:pt x="1166501" y="80263"/>
                      <a:pt x="1162284" y="79208"/>
                      <a:pt x="1159560" y="76573"/>
                    </a:cubicBezTo>
                    <a:lnTo>
                      <a:pt x="1159560" y="76573"/>
                    </a:lnTo>
                    <a:cubicBezTo>
                      <a:pt x="1156486" y="73147"/>
                      <a:pt x="1152796" y="71477"/>
                      <a:pt x="1148491" y="71565"/>
                    </a:cubicBezTo>
                    <a:cubicBezTo>
                      <a:pt x="1143307" y="71741"/>
                      <a:pt x="1138212" y="69544"/>
                      <a:pt x="1132326" y="67085"/>
                    </a:cubicBezTo>
                    <a:cubicBezTo>
                      <a:pt x="1128900" y="65679"/>
                      <a:pt x="1125385" y="64185"/>
                      <a:pt x="1121520" y="63043"/>
                    </a:cubicBezTo>
                    <a:cubicBezTo>
                      <a:pt x="1118357" y="62077"/>
                      <a:pt x="1115282" y="61286"/>
                      <a:pt x="1112295" y="60583"/>
                    </a:cubicBezTo>
                    <a:cubicBezTo>
                      <a:pt x="1106145" y="59090"/>
                      <a:pt x="1100874" y="57772"/>
                      <a:pt x="1096745" y="55136"/>
                    </a:cubicBezTo>
                    <a:cubicBezTo>
                      <a:pt x="1093934" y="53379"/>
                      <a:pt x="1090507" y="52413"/>
                      <a:pt x="1086378" y="52149"/>
                    </a:cubicBezTo>
                    <a:cubicBezTo>
                      <a:pt x="1081283" y="51886"/>
                      <a:pt x="1075924" y="50480"/>
                      <a:pt x="1070301" y="49075"/>
                    </a:cubicBezTo>
                    <a:cubicBezTo>
                      <a:pt x="1065820" y="47932"/>
                      <a:pt x="1061164" y="46790"/>
                      <a:pt x="1056244" y="46000"/>
                    </a:cubicBezTo>
                    <a:cubicBezTo>
                      <a:pt x="1053257" y="45560"/>
                      <a:pt x="1050182" y="44858"/>
                      <a:pt x="1046932" y="44067"/>
                    </a:cubicBezTo>
                    <a:cubicBezTo>
                      <a:pt x="1042100" y="42925"/>
                      <a:pt x="1037092" y="41783"/>
                      <a:pt x="1031470" y="41256"/>
                    </a:cubicBezTo>
                    <a:cubicBezTo>
                      <a:pt x="1028395" y="40904"/>
                      <a:pt x="1025144" y="40201"/>
                      <a:pt x="1021630" y="39411"/>
                    </a:cubicBezTo>
                    <a:cubicBezTo>
                      <a:pt x="1016886" y="38356"/>
                      <a:pt x="1011615" y="37214"/>
                      <a:pt x="1005816" y="36863"/>
                    </a:cubicBezTo>
                    <a:cubicBezTo>
                      <a:pt x="1001072" y="36599"/>
                      <a:pt x="996065" y="35457"/>
                      <a:pt x="990793" y="34315"/>
                    </a:cubicBezTo>
                    <a:cubicBezTo>
                      <a:pt x="983941" y="32822"/>
                      <a:pt x="976912" y="31240"/>
                      <a:pt x="968918" y="30977"/>
                    </a:cubicBezTo>
                    <a:cubicBezTo>
                      <a:pt x="966019" y="30889"/>
                      <a:pt x="963119" y="30889"/>
                      <a:pt x="960308" y="30889"/>
                    </a:cubicBezTo>
                    <a:cubicBezTo>
                      <a:pt x="951962" y="30977"/>
                      <a:pt x="944670" y="30977"/>
                      <a:pt x="938696" y="28253"/>
                    </a:cubicBezTo>
                    <a:cubicBezTo>
                      <a:pt x="935533" y="26848"/>
                      <a:pt x="932546" y="26935"/>
                      <a:pt x="931053" y="27023"/>
                    </a:cubicBezTo>
                    <a:cubicBezTo>
                      <a:pt x="898108" y="24827"/>
                      <a:pt x="864723" y="24915"/>
                      <a:pt x="832569" y="25003"/>
                    </a:cubicBezTo>
                    <a:cubicBezTo>
                      <a:pt x="823783" y="25003"/>
                      <a:pt x="814910" y="25003"/>
                      <a:pt x="806125" y="25003"/>
                    </a:cubicBezTo>
                    <a:lnTo>
                      <a:pt x="803313" y="25003"/>
                    </a:lnTo>
                    <a:lnTo>
                      <a:pt x="800766" y="26145"/>
                    </a:lnTo>
                    <a:cubicBezTo>
                      <a:pt x="797691" y="27463"/>
                      <a:pt x="793298" y="27199"/>
                      <a:pt x="788115" y="26848"/>
                    </a:cubicBezTo>
                    <a:cubicBezTo>
                      <a:pt x="781877" y="26408"/>
                      <a:pt x="774322" y="25969"/>
                      <a:pt x="766590" y="28429"/>
                    </a:cubicBezTo>
                    <a:cubicBezTo>
                      <a:pt x="759914" y="27199"/>
                      <a:pt x="754203" y="29132"/>
                      <a:pt x="750513" y="30362"/>
                    </a:cubicBezTo>
                    <a:cubicBezTo>
                      <a:pt x="749283" y="30801"/>
                      <a:pt x="748141" y="31152"/>
                      <a:pt x="747351" y="31328"/>
                    </a:cubicBezTo>
                    <a:cubicBezTo>
                      <a:pt x="744539" y="31855"/>
                      <a:pt x="740849" y="31679"/>
                      <a:pt x="736808" y="31504"/>
                    </a:cubicBezTo>
                    <a:cubicBezTo>
                      <a:pt x="734963" y="31416"/>
                      <a:pt x="733118" y="31328"/>
                      <a:pt x="731185" y="31328"/>
                    </a:cubicBezTo>
                    <a:cubicBezTo>
                      <a:pt x="727320" y="31240"/>
                      <a:pt x="723981" y="32031"/>
                      <a:pt x="721346" y="32646"/>
                    </a:cubicBezTo>
                    <a:cubicBezTo>
                      <a:pt x="720204" y="32909"/>
                      <a:pt x="718447" y="33261"/>
                      <a:pt x="717744" y="33261"/>
                    </a:cubicBezTo>
                    <a:cubicBezTo>
                      <a:pt x="710364" y="29220"/>
                      <a:pt x="703424" y="33437"/>
                      <a:pt x="700788" y="35018"/>
                    </a:cubicBezTo>
                    <a:cubicBezTo>
                      <a:pt x="700437" y="35281"/>
                      <a:pt x="699909" y="35545"/>
                      <a:pt x="699558" y="35721"/>
                    </a:cubicBezTo>
                    <a:cubicBezTo>
                      <a:pt x="694199" y="36599"/>
                      <a:pt x="688752" y="37390"/>
                      <a:pt x="683129" y="38093"/>
                    </a:cubicBezTo>
                    <a:cubicBezTo>
                      <a:pt x="679088" y="38620"/>
                      <a:pt x="674959" y="39147"/>
                      <a:pt x="670830" y="39762"/>
                    </a:cubicBezTo>
                    <a:cubicBezTo>
                      <a:pt x="668019" y="40201"/>
                      <a:pt x="665383" y="40904"/>
                      <a:pt x="663099" y="41519"/>
                    </a:cubicBezTo>
                    <a:cubicBezTo>
                      <a:pt x="658882" y="42661"/>
                      <a:pt x="656949" y="43100"/>
                      <a:pt x="655455" y="42573"/>
                    </a:cubicBezTo>
                    <a:cubicBezTo>
                      <a:pt x="649569" y="40377"/>
                      <a:pt x="644562" y="42837"/>
                      <a:pt x="642980" y="43628"/>
                    </a:cubicBezTo>
                    <a:cubicBezTo>
                      <a:pt x="638851" y="45648"/>
                      <a:pt x="633931" y="46878"/>
                      <a:pt x="628748" y="48284"/>
                    </a:cubicBezTo>
                    <a:cubicBezTo>
                      <a:pt x="627694" y="48547"/>
                      <a:pt x="626640" y="48811"/>
                      <a:pt x="625673" y="49075"/>
                    </a:cubicBezTo>
                    <a:cubicBezTo>
                      <a:pt x="624180" y="49426"/>
                      <a:pt x="622686" y="49865"/>
                      <a:pt x="621280" y="50305"/>
                    </a:cubicBezTo>
                    <a:cubicBezTo>
                      <a:pt x="617854" y="51271"/>
                      <a:pt x="614603" y="52237"/>
                      <a:pt x="611704" y="52589"/>
                    </a:cubicBezTo>
                    <a:cubicBezTo>
                      <a:pt x="606257" y="53204"/>
                      <a:pt x="601425" y="54697"/>
                      <a:pt x="597121" y="55927"/>
                    </a:cubicBezTo>
                    <a:cubicBezTo>
                      <a:pt x="592552" y="57245"/>
                      <a:pt x="588599" y="58475"/>
                      <a:pt x="584733" y="58563"/>
                    </a:cubicBezTo>
                    <a:cubicBezTo>
                      <a:pt x="578496" y="58738"/>
                      <a:pt x="573664" y="61286"/>
                      <a:pt x="569798" y="63307"/>
                    </a:cubicBezTo>
                    <a:cubicBezTo>
                      <a:pt x="568305" y="64098"/>
                      <a:pt x="566899" y="64800"/>
                      <a:pt x="565845" y="65152"/>
                    </a:cubicBezTo>
                    <a:cubicBezTo>
                      <a:pt x="561716" y="66557"/>
                      <a:pt x="557674" y="67875"/>
                      <a:pt x="553369" y="69369"/>
                    </a:cubicBezTo>
                    <a:cubicBezTo>
                      <a:pt x="548098" y="71126"/>
                      <a:pt x="542651" y="72883"/>
                      <a:pt x="537116" y="74904"/>
                    </a:cubicBezTo>
                    <a:lnTo>
                      <a:pt x="535887" y="75167"/>
                    </a:lnTo>
                    <a:cubicBezTo>
                      <a:pt x="527277" y="77100"/>
                      <a:pt x="518404" y="79121"/>
                      <a:pt x="509618" y="84480"/>
                    </a:cubicBezTo>
                    <a:cubicBezTo>
                      <a:pt x="504435" y="87642"/>
                      <a:pt x="498022" y="89927"/>
                      <a:pt x="491169" y="92386"/>
                    </a:cubicBezTo>
                    <a:cubicBezTo>
                      <a:pt x="487391" y="93704"/>
                      <a:pt x="483526" y="95110"/>
                      <a:pt x="479572" y="96691"/>
                    </a:cubicBezTo>
                    <a:lnTo>
                      <a:pt x="477727" y="97482"/>
                    </a:lnTo>
                    <a:cubicBezTo>
                      <a:pt x="471578" y="100030"/>
                      <a:pt x="465252" y="102578"/>
                      <a:pt x="459366" y="106355"/>
                    </a:cubicBezTo>
                    <a:cubicBezTo>
                      <a:pt x="458487" y="106882"/>
                      <a:pt x="456642" y="107497"/>
                      <a:pt x="454885" y="108024"/>
                    </a:cubicBezTo>
                    <a:cubicBezTo>
                      <a:pt x="451283" y="109167"/>
                      <a:pt x="446276" y="110748"/>
                      <a:pt x="441971" y="114262"/>
                    </a:cubicBezTo>
                    <a:cubicBezTo>
                      <a:pt x="439247" y="114174"/>
                      <a:pt x="432834" y="114086"/>
                      <a:pt x="428266" y="118655"/>
                    </a:cubicBezTo>
                    <a:cubicBezTo>
                      <a:pt x="427036" y="119973"/>
                      <a:pt x="425630" y="121817"/>
                      <a:pt x="425103" y="124365"/>
                    </a:cubicBezTo>
                    <a:cubicBezTo>
                      <a:pt x="421325" y="126562"/>
                      <a:pt x="417987" y="129021"/>
                      <a:pt x="415000" y="131218"/>
                    </a:cubicBezTo>
                    <a:cubicBezTo>
                      <a:pt x="409729" y="135083"/>
                      <a:pt x="405248" y="138422"/>
                      <a:pt x="399977" y="139476"/>
                    </a:cubicBezTo>
                    <a:cubicBezTo>
                      <a:pt x="394969" y="140442"/>
                      <a:pt x="392246" y="143430"/>
                      <a:pt x="390928" y="144835"/>
                    </a:cubicBezTo>
                    <a:cubicBezTo>
                      <a:pt x="390840" y="144923"/>
                      <a:pt x="390752" y="145011"/>
                      <a:pt x="390664" y="145099"/>
                    </a:cubicBezTo>
                    <a:lnTo>
                      <a:pt x="377750" y="156256"/>
                    </a:lnTo>
                    <a:lnTo>
                      <a:pt x="394881" y="162054"/>
                    </a:lnTo>
                    <a:cubicBezTo>
                      <a:pt x="396550" y="162757"/>
                      <a:pt x="399889" y="164339"/>
                      <a:pt x="404369" y="163812"/>
                    </a:cubicBezTo>
                    <a:cubicBezTo>
                      <a:pt x="409113" y="163284"/>
                      <a:pt x="413594" y="162406"/>
                      <a:pt x="417460" y="161615"/>
                    </a:cubicBezTo>
                    <a:cubicBezTo>
                      <a:pt x="419305" y="161264"/>
                      <a:pt x="420886" y="160737"/>
                      <a:pt x="422204" y="160297"/>
                    </a:cubicBezTo>
                    <a:cubicBezTo>
                      <a:pt x="422379" y="160210"/>
                      <a:pt x="422643" y="160122"/>
                      <a:pt x="422907" y="160034"/>
                    </a:cubicBezTo>
                    <a:cubicBezTo>
                      <a:pt x="433361" y="161176"/>
                      <a:pt x="440741" y="157223"/>
                      <a:pt x="446012" y="153093"/>
                    </a:cubicBezTo>
                    <a:cubicBezTo>
                      <a:pt x="447769" y="153708"/>
                      <a:pt x="449702" y="154060"/>
                      <a:pt x="451810" y="154148"/>
                    </a:cubicBezTo>
                    <a:cubicBezTo>
                      <a:pt x="458751" y="154235"/>
                      <a:pt x="465252" y="150634"/>
                      <a:pt x="467712" y="145187"/>
                    </a:cubicBezTo>
                    <a:cubicBezTo>
                      <a:pt x="468678" y="145187"/>
                      <a:pt x="469908" y="145274"/>
                      <a:pt x="470787" y="145274"/>
                    </a:cubicBezTo>
                    <a:cubicBezTo>
                      <a:pt x="476146" y="145538"/>
                      <a:pt x="480187" y="144044"/>
                      <a:pt x="482911" y="140794"/>
                    </a:cubicBezTo>
                    <a:cubicBezTo>
                      <a:pt x="486952" y="135962"/>
                      <a:pt x="484931" y="131130"/>
                      <a:pt x="483701" y="128319"/>
                    </a:cubicBezTo>
                    <a:cubicBezTo>
                      <a:pt x="483438" y="127001"/>
                      <a:pt x="484228" y="124014"/>
                      <a:pt x="485107" y="122345"/>
                    </a:cubicBezTo>
                    <a:cubicBezTo>
                      <a:pt x="493190" y="120939"/>
                      <a:pt x="499866" y="117864"/>
                      <a:pt x="505841" y="115141"/>
                    </a:cubicBezTo>
                    <a:cubicBezTo>
                      <a:pt x="511200" y="112681"/>
                      <a:pt x="515856" y="110484"/>
                      <a:pt x="520600" y="109869"/>
                    </a:cubicBezTo>
                    <a:cubicBezTo>
                      <a:pt x="522621" y="109606"/>
                      <a:pt x="524290" y="108991"/>
                      <a:pt x="525520" y="108464"/>
                    </a:cubicBezTo>
                    <a:cubicBezTo>
                      <a:pt x="536853" y="109254"/>
                      <a:pt x="545550" y="104686"/>
                      <a:pt x="552227" y="100820"/>
                    </a:cubicBezTo>
                    <a:cubicBezTo>
                      <a:pt x="561540" y="103720"/>
                      <a:pt x="569622" y="99678"/>
                      <a:pt x="573400" y="97746"/>
                    </a:cubicBezTo>
                    <a:cubicBezTo>
                      <a:pt x="574454" y="97218"/>
                      <a:pt x="575421" y="96779"/>
                      <a:pt x="576124" y="96428"/>
                    </a:cubicBezTo>
                    <a:cubicBezTo>
                      <a:pt x="590619" y="90805"/>
                      <a:pt x="606082" y="85446"/>
                      <a:pt x="623301" y="79999"/>
                    </a:cubicBezTo>
                    <a:cubicBezTo>
                      <a:pt x="629890" y="77891"/>
                      <a:pt x="636918" y="76573"/>
                      <a:pt x="644298" y="75167"/>
                    </a:cubicBezTo>
                    <a:cubicBezTo>
                      <a:pt x="651326" y="73849"/>
                      <a:pt x="658618" y="72444"/>
                      <a:pt x="665910" y="70335"/>
                    </a:cubicBezTo>
                    <a:cubicBezTo>
                      <a:pt x="668282" y="69632"/>
                      <a:pt x="671533" y="69457"/>
                      <a:pt x="675047" y="69281"/>
                    </a:cubicBezTo>
                    <a:cubicBezTo>
                      <a:pt x="678385" y="69105"/>
                      <a:pt x="682075" y="68929"/>
                      <a:pt x="685853" y="68227"/>
                    </a:cubicBezTo>
                    <a:cubicBezTo>
                      <a:pt x="688401" y="67787"/>
                      <a:pt x="691036" y="67436"/>
                      <a:pt x="693848" y="66997"/>
                    </a:cubicBezTo>
                    <a:cubicBezTo>
                      <a:pt x="702721" y="65679"/>
                      <a:pt x="712648" y="64273"/>
                      <a:pt x="722137" y="60144"/>
                    </a:cubicBezTo>
                    <a:cubicBezTo>
                      <a:pt x="722576" y="60144"/>
                      <a:pt x="723103" y="60232"/>
                      <a:pt x="723542" y="60232"/>
                    </a:cubicBezTo>
                    <a:cubicBezTo>
                      <a:pt x="724157" y="60232"/>
                      <a:pt x="724772" y="60320"/>
                      <a:pt x="725387" y="60320"/>
                    </a:cubicBezTo>
                    <a:cubicBezTo>
                      <a:pt x="729868" y="60496"/>
                      <a:pt x="733909" y="59968"/>
                      <a:pt x="737599" y="59529"/>
                    </a:cubicBezTo>
                    <a:cubicBezTo>
                      <a:pt x="741464" y="59090"/>
                      <a:pt x="744803" y="58651"/>
                      <a:pt x="747878" y="59090"/>
                    </a:cubicBezTo>
                    <a:cubicBezTo>
                      <a:pt x="756399" y="60408"/>
                      <a:pt x="766239" y="59881"/>
                      <a:pt x="777836" y="57596"/>
                    </a:cubicBezTo>
                    <a:cubicBezTo>
                      <a:pt x="783634" y="56454"/>
                      <a:pt x="788466" y="55751"/>
                      <a:pt x="793298" y="56191"/>
                    </a:cubicBezTo>
                    <a:cubicBezTo>
                      <a:pt x="794264" y="56279"/>
                      <a:pt x="795582" y="56542"/>
                      <a:pt x="796988" y="56806"/>
                    </a:cubicBezTo>
                    <a:cubicBezTo>
                      <a:pt x="800326" y="57508"/>
                      <a:pt x="804543" y="58387"/>
                      <a:pt x="809287" y="57860"/>
                    </a:cubicBezTo>
                    <a:cubicBezTo>
                      <a:pt x="811132" y="57684"/>
                      <a:pt x="812802" y="57421"/>
                      <a:pt x="814471" y="57157"/>
                    </a:cubicBezTo>
                    <a:cubicBezTo>
                      <a:pt x="819742" y="56366"/>
                      <a:pt x="822905" y="56015"/>
                      <a:pt x="826419" y="56981"/>
                    </a:cubicBezTo>
                    <a:cubicBezTo>
                      <a:pt x="832920" y="58738"/>
                      <a:pt x="839333" y="57772"/>
                      <a:pt x="844517" y="56894"/>
                    </a:cubicBezTo>
                    <a:cubicBezTo>
                      <a:pt x="846977" y="56542"/>
                      <a:pt x="849349" y="56103"/>
                      <a:pt x="851018" y="56191"/>
                    </a:cubicBezTo>
                    <a:cubicBezTo>
                      <a:pt x="866744" y="56454"/>
                      <a:pt x="882909" y="57421"/>
                      <a:pt x="897141" y="58211"/>
                    </a:cubicBezTo>
                    <a:cubicBezTo>
                      <a:pt x="897580" y="58299"/>
                      <a:pt x="898459" y="58651"/>
                      <a:pt x="899162" y="58914"/>
                    </a:cubicBezTo>
                    <a:cubicBezTo>
                      <a:pt x="900216" y="59266"/>
                      <a:pt x="901446" y="59705"/>
                      <a:pt x="902764" y="60144"/>
                    </a:cubicBezTo>
                    <a:cubicBezTo>
                      <a:pt x="903027" y="60232"/>
                      <a:pt x="903291" y="60320"/>
                      <a:pt x="903642" y="60496"/>
                    </a:cubicBezTo>
                    <a:cubicBezTo>
                      <a:pt x="906190" y="61462"/>
                      <a:pt x="910934" y="63307"/>
                      <a:pt x="916469" y="61726"/>
                    </a:cubicBezTo>
                    <a:cubicBezTo>
                      <a:pt x="919456" y="60847"/>
                      <a:pt x="922707" y="61638"/>
                      <a:pt x="928154" y="62955"/>
                    </a:cubicBezTo>
                    <a:cubicBezTo>
                      <a:pt x="932283" y="64010"/>
                      <a:pt x="936851" y="65152"/>
                      <a:pt x="942122" y="65328"/>
                    </a:cubicBezTo>
                    <a:cubicBezTo>
                      <a:pt x="944319" y="65415"/>
                      <a:pt x="945637" y="65679"/>
                      <a:pt x="946251" y="65942"/>
                    </a:cubicBezTo>
                    <a:cubicBezTo>
                      <a:pt x="951962" y="67787"/>
                      <a:pt x="956882" y="66645"/>
                      <a:pt x="959781" y="65942"/>
                    </a:cubicBezTo>
                    <a:cubicBezTo>
                      <a:pt x="960045" y="65855"/>
                      <a:pt x="960308" y="65855"/>
                      <a:pt x="960572" y="65767"/>
                    </a:cubicBezTo>
                    <a:cubicBezTo>
                      <a:pt x="965228" y="67172"/>
                      <a:pt x="969708" y="66821"/>
                      <a:pt x="973047" y="66645"/>
                    </a:cubicBezTo>
                    <a:cubicBezTo>
                      <a:pt x="974189" y="66557"/>
                      <a:pt x="975858" y="66470"/>
                      <a:pt x="976473" y="66557"/>
                    </a:cubicBezTo>
                    <a:cubicBezTo>
                      <a:pt x="989036" y="68139"/>
                      <a:pt x="1001951" y="69720"/>
                      <a:pt x="1014514" y="72092"/>
                    </a:cubicBezTo>
                    <a:cubicBezTo>
                      <a:pt x="1032963" y="75606"/>
                      <a:pt x="1049216" y="79121"/>
                      <a:pt x="1064415" y="82810"/>
                    </a:cubicBezTo>
                    <a:cubicBezTo>
                      <a:pt x="1089629" y="89048"/>
                      <a:pt x="1112032" y="95198"/>
                      <a:pt x="1131447" y="107409"/>
                    </a:cubicBezTo>
                    <a:cubicBezTo>
                      <a:pt x="1139091" y="112241"/>
                      <a:pt x="1147261" y="116019"/>
                      <a:pt x="1155080" y="119709"/>
                    </a:cubicBezTo>
                    <a:cubicBezTo>
                      <a:pt x="1160439" y="122257"/>
                      <a:pt x="1165447" y="124541"/>
                      <a:pt x="1170279" y="127177"/>
                    </a:cubicBezTo>
                    <a:cubicBezTo>
                      <a:pt x="1175989" y="130251"/>
                      <a:pt x="1181524" y="133590"/>
                      <a:pt x="1187410" y="137192"/>
                    </a:cubicBezTo>
                    <a:cubicBezTo>
                      <a:pt x="1199007" y="144220"/>
                      <a:pt x="1210955" y="151512"/>
                      <a:pt x="1224660" y="156695"/>
                    </a:cubicBezTo>
                    <a:cubicBezTo>
                      <a:pt x="1234675" y="160473"/>
                      <a:pt x="1242758" y="166272"/>
                      <a:pt x="1249347" y="171367"/>
                    </a:cubicBezTo>
                    <a:lnTo>
                      <a:pt x="1250401" y="172158"/>
                    </a:lnTo>
                    <a:cubicBezTo>
                      <a:pt x="1258220" y="178220"/>
                      <a:pt x="1266391" y="184545"/>
                      <a:pt x="1274034" y="190958"/>
                    </a:cubicBezTo>
                    <a:cubicBezTo>
                      <a:pt x="1278866" y="195087"/>
                      <a:pt x="1284401" y="197108"/>
                      <a:pt x="1290638" y="197108"/>
                    </a:cubicBezTo>
                    <a:close/>
                    <a:moveTo>
                      <a:pt x="394793" y="161967"/>
                    </a:moveTo>
                    <a:lnTo>
                      <a:pt x="394793" y="161967"/>
                    </a:lnTo>
                    <a:cubicBezTo>
                      <a:pt x="394793" y="161967"/>
                      <a:pt x="394793" y="161967"/>
                      <a:pt x="394793" y="161967"/>
                    </a:cubicBezTo>
                    <a:close/>
                    <a:moveTo>
                      <a:pt x="1283522" y="145362"/>
                    </a:moveTo>
                    <a:lnTo>
                      <a:pt x="1283522" y="145362"/>
                    </a:lnTo>
                    <a:cubicBezTo>
                      <a:pt x="1283522" y="145362"/>
                      <a:pt x="1283522" y="145362"/>
                      <a:pt x="1283522" y="145362"/>
                    </a:cubicBezTo>
                    <a:close/>
                    <a:moveTo>
                      <a:pt x="390752" y="144923"/>
                    </a:moveTo>
                    <a:lnTo>
                      <a:pt x="390752" y="144923"/>
                    </a:lnTo>
                    <a:cubicBezTo>
                      <a:pt x="390752" y="144923"/>
                      <a:pt x="390752" y="144923"/>
                      <a:pt x="390752" y="144923"/>
                    </a:cubicBezTo>
                    <a:close/>
                    <a:moveTo>
                      <a:pt x="1192945" y="111890"/>
                    </a:moveTo>
                    <a:cubicBezTo>
                      <a:pt x="1193384" y="112241"/>
                      <a:pt x="1193823" y="112681"/>
                      <a:pt x="1194263" y="113032"/>
                    </a:cubicBezTo>
                    <a:cubicBezTo>
                      <a:pt x="1195141" y="113823"/>
                      <a:pt x="1196196" y="114701"/>
                      <a:pt x="1197338" y="115668"/>
                    </a:cubicBezTo>
                    <a:cubicBezTo>
                      <a:pt x="1197689" y="115931"/>
                      <a:pt x="1198128" y="116283"/>
                      <a:pt x="1198480" y="116546"/>
                    </a:cubicBezTo>
                    <a:cubicBezTo>
                      <a:pt x="1201730" y="119094"/>
                      <a:pt x="1205772" y="122169"/>
                      <a:pt x="1211218" y="123838"/>
                    </a:cubicBezTo>
                    <a:cubicBezTo>
                      <a:pt x="1221410" y="126913"/>
                      <a:pt x="1229668" y="131394"/>
                      <a:pt x="1237135" y="137719"/>
                    </a:cubicBezTo>
                    <a:cubicBezTo>
                      <a:pt x="1238541" y="138949"/>
                      <a:pt x="1240035" y="140003"/>
                      <a:pt x="1241528" y="141057"/>
                    </a:cubicBezTo>
                    <a:cubicBezTo>
                      <a:pt x="1239156" y="139915"/>
                      <a:pt x="1236608" y="138861"/>
                      <a:pt x="1234060" y="137807"/>
                    </a:cubicBezTo>
                    <a:cubicBezTo>
                      <a:pt x="1222464" y="133414"/>
                      <a:pt x="1212009" y="127001"/>
                      <a:pt x="1200852" y="120236"/>
                    </a:cubicBezTo>
                    <a:cubicBezTo>
                      <a:pt x="1195053" y="116722"/>
                      <a:pt x="1188991" y="113032"/>
                      <a:pt x="1182754" y="109694"/>
                    </a:cubicBezTo>
                    <a:cubicBezTo>
                      <a:pt x="1177307" y="106707"/>
                      <a:pt x="1171684" y="104071"/>
                      <a:pt x="1166325" y="101523"/>
                    </a:cubicBezTo>
                    <a:cubicBezTo>
                      <a:pt x="1166677" y="101611"/>
                      <a:pt x="1166940" y="101699"/>
                      <a:pt x="1167292" y="101699"/>
                    </a:cubicBezTo>
                    <a:cubicBezTo>
                      <a:pt x="1169400" y="102138"/>
                      <a:pt x="1171333" y="102665"/>
                      <a:pt x="1173178" y="103105"/>
                    </a:cubicBezTo>
                    <a:cubicBezTo>
                      <a:pt x="1174232" y="103368"/>
                      <a:pt x="1175111" y="103632"/>
                      <a:pt x="1175901" y="103807"/>
                    </a:cubicBezTo>
                    <a:cubicBezTo>
                      <a:pt x="1176428" y="103895"/>
                      <a:pt x="1176955" y="104071"/>
                      <a:pt x="1177307" y="104159"/>
                    </a:cubicBezTo>
                    <a:cubicBezTo>
                      <a:pt x="1177570" y="104335"/>
                      <a:pt x="1178361" y="104950"/>
                      <a:pt x="1179943" y="106531"/>
                    </a:cubicBezTo>
                    <a:lnTo>
                      <a:pt x="1180118" y="106707"/>
                    </a:lnTo>
                    <a:cubicBezTo>
                      <a:pt x="1181524" y="108288"/>
                      <a:pt x="1186004" y="112769"/>
                      <a:pt x="1192945" y="111890"/>
                    </a:cubicBezTo>
                    <a:close/>
                    <a:moveTo>
                      <a:pt x="425015" y="130251"/>
                    </a:moveTo>
                    <a:cubicBezTo>
                      <a:pt x="425015" y="130251"/>
                      <a:pt x="425015" y="130251"/>
                      <a:pt x="425015" y="130251"/>
                    </a:cubicBezTo>
                    <a:cubicBezTo>
                      <a:pt x="425015" y="130251"/>
                      <a:pt x="425015" y="130251"/>
                      <a:pt x="425015" y="130251"/>
                    </a:cubicBezTo>
                    <a:close/>
                    <a:moveTo>
                      <a:pt x="429759" y="121817"/>
                    </a:moveTo>
                    <a:cubicBezTo>
                      <a:pt x="429759" y="121817"/>
                      <a:pt x="429759" y="121817"/>
                      <a:pt x="429759" y="121817"/>
                    </a:cubicBezTo>
                    <a:cubicBezTo>
                      <a:pt x="429759" y="121817"/>
                      <a:pt x="429759" y="121817"/>
                      <a:pt x="429759" y="121817"/>
                    </a:cubicBezTo>
                    <a:close/>
                    <a:moveTo>
                      <a:pt x="1188464" y="91596"/>
                    </a:moveTo>
                    <a:cubicBezTo>
                      <a:pt x="1188464" y="91596"/>
                      <a:pt x="1188464" y="91596"/>
                      <a:pt x="1188464" y="91596"/>
                    </a:cubicBezTo>
                    <a:cubicBezTo>
                      <a:pt x="1188464" y="91596"/>
                      <a:pt x="1188464" y="91596"/>
                      <a:pt x="1188464" y="91596"/>
                    </a:cubicBezTo>
                    <a:close/>
                    <a:moveTo>
                      <a:pt x="896966" y="58211"/>
                    </a:moveTo>
                    <a:lnTo>
                      <a:pt x="896966" y="58211"/>
                    </a:lnTo>
                    <a:lnTo>
                      <a:pt x="896966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" name="图形 1994">
              <a:extLst>
                <a:ext uri="{FF2B5EF4-FFF2-40B4-BE49-F238E27FC236}">
                  <a16:creationId xmlns:a16="http://schemas.microsoft.com/office/drawing/2014/main" id="{9A29818A-4F6B-0543-31F0-E9936215799F}"/>
                </a:ext>
              </a:extLst>
            </p:cNvPr>
            <p:cNvGrpSpPr/>
            <p:nvPr/>
          </p:nvGrpSpPr>
          <p:grpSpPr>
            <a:xfrm>
              <a:off x="219483" y="1193265"/>
              <a:ext cx="1418337" cy="898971"/>
              <a:chOff x="219483" y="1193265"/>
              <a:chExt cx="1418337" cy="898971"/>
            </a:xfrm>
          </p:grpSpPr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05127438-CB39-787D-9589-795F2B345E9D}"/>
                  </a:ext>
                </a:extLst>
              </p:cNvPr>
              <p:cNvSpPr/>
              <p:nvPr/>
            </p:nvSpPr>
            <p:spPr>
              <a:xfrm>
                <a:off x="219483" y="1193265"/>
                <a:ext cx="1417745" cy="898971"/>
              </a:xfrm>
              <a:custGeom>
                <a:avLst/>
                <a:gdLst>
                  <a:gd name="connsiteX0" fmla="*/ 1412870 w 1417745"/>
                  <a:gd name="connsiteY0" fmla="*/ 485971 h 898971"/>
                  <a:gd name="connsiteX1" fmla="*/ 1417087 w 1417745"/>
                  <a:gd name="connsiteY1" fmla="*/ 512942 h 898971"/>
                  <a:gd name="connsiteX2" fmla="*/ 1417615 w 1417745"/>
                  <a:gd name="connsiteY2" fmla="*/ 522255 h 898971"/>
                  <a:gd name="connsiteX3" fmla="*/ 1417087 w 1417745"/>
                  <a:gd name="connsiteY3" fmla="*/ 554673 h 898971"/>
                  <a:gd name="connsiteX4" fmla="*/ 1415330 w 1417745"/>
                  <a:gd name="connsiteY4" fmla="*/ 565831 h 898971"/>
                  <a:gd name="connsiteX5" fmla="*/ 1408741 w 1417745"/>
                  <a:gd name="connsiteY5" fmla="*/ 606155 h 898971"/>
                  <a:gd name="connsiteX6" fmla="*/ 1405754 w 1417745"/>
                  <a:gd name="connsiteY6" fmla="*/ 620476 h 898971"/>
                  <a:gd name="connsiteX7" fmla="*/ 1389150 w 1417745"/>
                  <a:gd name="connsiteY7" fmla="*/ 662557 h 898971"/>
                  <a:gd name="connsiteX8" fmla="*/ 1367274 w 1417745"/>
                  <a:gd name="connsiteY8" fmla="*/ 703585 h 898971"/>
                  <a:gd name="connsiteX9" fmla="*/ 1337228 w 1417745"/>
                  <a:gd name="connsiteY9" fmla="*/ 742592 h 898971"/>
                  <a:gd name="connsiteX10" fmla="*/ 1303141 w 1417745"/>
                  <a:gd name="connsiteY10" fmla="*/ 778437 h 898971"/>
                  <a:gd name="connsiteX11" fmla="*/ 1250341 w 1417745"/>
                  <a:gd name="connsiteY11" fmla="*/ 818234 h 898971"/>
                  <a:gd name="connsiteX12" fmla="*/ 1225830 w 1417745"/>
                  <a:gd name="connsiteY12" fmla="*/ 834136 h 898971"/>
                  <a:gd name="connsiteX13" fmla="*/ 1186208 w 1417745"/>
                  <a:gd name="connsiteY13" fmla="*/ 853903 h 898971"/>
                  <a:gd name="connsiteX14" fmla="*/ 1161521 w 1417745"/>
                  <a:gd name="connsiteY14" fmla="*/ 863479 h 898971"/>
                  <a:gd name="connsiteX15" fmla="*/ 1128751 w 1417745"/>
                  <a:gd name="connsiteY15" fmla="*/ 873758 h 898971"/>
                  <a:gd name="connsiteX16" fmla="*/ 1079465 w 1417745"/>
                  <a:gd name="connsiteY16" fmla="*/ 887463 h 898971"/>
                  <a:gd name="connsiteX17" fmla="*/ 1069714 w 1417745"/>
                  <a:gd name="connsiteY17" fmla="*/ 889835 h 898971"/>
                  <a:gd name="connsiteX18" fmla="*/ 1058556 w 1417745"/>
                  <a:gd name="connsiteY18" fmla="*/ 891768 h 898971"/>
                  <a:gd name="connsiteX19" fmla="*/ 1026841 w 1417745"/>
                  <a:gd name="connsiteY19" fmla="*/ 892383 h 898971"/>
                  <a:gd name="connsiteX20" fmla="*/ 1017616 w 1417745"/>
                  <a:gd name="connsiteY20" fmla="*/ 892559 h 898971"/>
                  <a:gd name="connsiteX21" fmla="*/ 999079 w 1417745"/>
                  <a:gd name="connsiteY21" fmla="*/ 897391 h 898971"/>
                  <a:gd name="connsiteX22" fmla="*/ 980630 w 1417745"/>
                  <a:gd name="connsiteY22" fmla="*/ 897039 h 898971"/>
                  <a:gd name="connsiteX23" fmla="*/ 978170 w 1417745"/>
                  <a:gd name="connsiteY23" fmla="*/ 895633 h 898971"/>
                  <a:gd name="connsiteX24" fmla="*/ 980191 w 1417745"/>
                  <a:gd name="connsiteY24" fmla="*/ 894667 h 898971"/>
                  <a:gd name="connsiteX25" fmla="*/ 983880 w 1417745"/>
                  <a:gd name="connsiteY25" fmla="*/ 892119 h 898971"/>
                  <a:gd name="connsiteX26" fmla="*/ 984583 w 1417745"/>
                  <a:gd name="connsiteY26" fmla="*/ 888078 h 898971"/>
                  <a:gd name="connsiteX27" fmla="*/ 982035 w 1417745"/>
                  <a:gd name="connsiteY27" fmla="*/ 889396 h 898971"/>
                  <a:gd name="connsiteX28" fmla="*/ 970790 w 1417745"/>
                  <a:gd name="connsiteY28" fmla="*/ 898884 h 898971"/>
                  <a:gd name="connsiteX29" fmla="*/ 956646 w 1417745"/>
                  <a:gd name="connsiteY29" fmla="*/ 893525 h 898971"/>
                  <a:gd name="connsiteX30" fmla="*/ 951375 w 1417745"/>
                  <a:gd name="connsiteY30" fmla="*/ 895897 h 898971"/>
                  <a:gd name="connsiteX31" fmla="*/ 944961 w 1417745"/>
                  <a:gd name="connsiteY31" fmla="*/ 897039 h 898971"/>
                  <a:gd name="connsiteX32" fmla="*/ 925633 w 1417745"/>
                  <a:gd name="connsiteY32" fmla="*/ 894843 h 898971"/>
                  <a:gd name="connsiteX33" fmla="*/ 900946 w 1417745"/>
                  <a:gd name="connsiteY33" fmla="*/ 890977 h 898971"/>
                  <a:gd name="connsiteX34" fmla="*/ 868704 w 1417745"/>
                  <a:gd name="connsiteY34" fmla="*/ 885091 h 898971"/>
                  <a:gd name="connsiteX35" fmla="*/ 847004 w 1417745"/>
                  <a:gd name="connsiteY35" fmla="*/ 879732 h 898971"/>
                  <a:gd name="connsiteX36" fmla="*/ 801320 w 1417745"/>
                  <a:gd name="connsiteY36" fmla="*/ 862952 h 898971"/>
                  <a:gd name="connsiteX37" fmla="*/ 776546 w 1417745"/>
                  <a:gd name="connsiteY37" fmla="*/ 853727 h 898971"/>
                  <a:gd name="connsiteX38" fmla="*/ 743864 w 1417745"/>
                  <a:gd name="connsiteY38" fmla="*/ 834136 h 898971"/>
                  <a:gd name="connsiteX39" fmla="*/ 736748 w 1417745"/>
                  <a:gd name="connsiteY39" fmla="*/ 831412 h 898971"/>
                  <a:gd name="connsiteX40" fmla="*/ 707756 w 1417745"/>
                  <a:gd name="connsiteY40" fmla="*/ 811997 h 898971"/>
                  <a:gd name="connsiteX41" fmla="*/ 664883 w 1417745"/>
                  <a:gd name="connsiteY41" fmla="*/ 774044 h 898971"/>
                  <a:gd name="connsiteX42" fmla="*/ 649333 w 1417745"/>
                  <a:gd name="connsiteY42" fmla="*/ 772463 h 898971"/>
                  <a:gd name="connsiteX43" fmla="*/ 606109 w 1417745"/>
                  <a:gd name="connsiteY43" fmla="*/ 795129 h 898971"/>
                  <a:gd name="connsiteX44" fmla="*/ 583179 w 1417745"/>
                  <a:gd name="connsiteY44" fmla="*/ 806023 h 898971"/>
                  <a:gd name="connsiteX45" fmla="*/ 556208 w 1417745"/>
                  <a:gd name="connsiteY45" fmla="*/ 813051 h 898971"/>
                  <a:gd name="connsiteX46" fmla="*/ 520891 w 1417745"/>
                  <a:gd name="connsiteY46" fmla="*/ 822891 h 898971"/>
                  <a:gd name="connsiteX47" fmla="*/ 502530 w 1417745"/>
                  <a:gd name="connsiteY47" fmla="*/ 827635 h 898971"/>
                  <a:gd name="connsiteX48" fmla="*/ 447357 w 1417745"/>
                  <a:gd name="connsiteY48" fmla="*/ 830182 h 898971"/>
                  <a:gd name="connsiteX49" fmla="*/ 425658 w 1417745"/>
                  <a:gd name="connsiteY49" fmla="*/ 832467 h 898971"/>
                  <a:gd name="connsiteX50" fmla="*/ 423725 w 1417745"/>
                  <a:gd name="connsiteY50" fmla="*/ 833433 h 898971"/>
                  <a:gd name="connsiteX51" fmla="*/ 409668 w 1417745"/>
                  <a:gd name="connsiteY51" fmla="*/ 839495 h 898971"/>
                  <a:gd name="connsiteX52" fmla="*/ 371452 w 1417745"/>
                  <a:gd name="connsiteY52" fmla="*/ 839495 h 898971"/>
                  <a:gd name="connsiteX53" fmla="*/ 357132 w 1417745"/>
                  <a:gd name="connsiteY53" fmla="*/ 836684 h 898971"/>
                  <a:gd name="connsiteX54" fmla="*/ 353178 w 1417745"/>
                  <a:gd name="connsiteY54" fmla="*/ 835014 h 898971"/>
                  <a:gd name="connsiteX55" fmla="*/ 337101 w 1417745"/>
                  <a:gd name="connsiteY55" fmla="*/ 834663 h 898971"/>
                  <a:gd name="connsiteX56" fmla="*/ 323835 w 1417745"/>
                  <a:gd name="connsiteY56" fmla="*/ 832203 h 898971"/>
                  <a:gd name="connsiteX57" fmla="*/ 315138 w 1417745"/>
                  <a:gd name="connsiteY57" fmla="*/ 830182 h 898971"/>
                  <a:gd name="connsiteX58" fmla="*/ 268048 w 1417745"/>
                  <a:gd name="connsiteY58" fmla="*/ 819728 h 898971"/>
                  <a:gd name="connsiteX59" fmla="*/ 232028 w 1417745"/>
                  <a:gd name="connsiteY59" fmla="*/ 808483 h 898971"/>
                  <a:gd name="connsiteX60" fmla="*/ 184060 w 1417745"/>
                  <a:gd name="connsiteY60" fmla="*/ 785729 h 898971"/>
                  <a:gd name="connsiteX61" fmla="*/ 182127 w 1417745"/>
                  <a:gd name="connsiteY61" fmla="*/ 784674 h 898971"/>
                  <a:gd name="connsiteX62" fmla="*/ 149709 w 1417745"/>
                  <a:gd name="connsiteY62" fmla="*/ 767806 h 898971"/>
                  <a:gd name="connsiteX63" fmla="*/ 123001 w 1417745"/>
                  <a:gd name="connsiteY63" fmla="*/ 748478 h 898971"/>
                  <a:gd name="connsiteX64" fmla="*/ 96294 w 1417745"/>
                  <a:gd name="connsiteY64" fmla="*/ 726427 h 898971"/>
                  <a:gd name="connsiteX65" fmla="*/ 85927 w 1417745"/>
                  <a:gd name="connsiteY65" fmla="*/ 714128 h 898971"/>
                  <a:gd name="connsiteX66" fmla="*/ 33390 w 1417745"/>
                  <a:gd name="connsiteY66" fmla="*/ 644020 h 898971"/>
                  <a:gd name="connsiteX67" fmla="*/ 5102 w 1417745"/>
                  <a:gd name="connsiteY67" fmla="*/ 567324 h 898971"/>
                  <a:gd name="connsiteX68" fmla="*/ 2466 w 1417745"/>
                  <a:gd name="connsiteY68" fmla="*/ 539738 h 898971"/>
                  <a:gd name="connsiteX69" fmla="*/ 94 w 1417745"/>
                  <a:gd name="connsiteY69" fmla="*/ 510834 h 898971"/>
                  <a:gd name="connsiteX70" fmla="*/ 4311 w 1417745"/>
                  <a:gd name="connsiteY70" fmla="*/ 466204 h 898971"/>
                  <a:gd name="connsiteX71" fmla="*/ 22672 w 1417745"/>
                  <a:gd name="connsiteY71" fmla="*/ 401983 h 898971"/>
                  <a:gd name="connsiteX72" fmla="*/ 68005 w 1417745"/>
                  <a:gd name="connsiteY72" fmla="*/ 321597 h 898971"/>
                  <a:gd name="connsiteX73" fmla="*/ 97612 w 1417745"/>
                  <a:gd name="connsiteY73" fmla="*/ 287422 h 898971"/>
                  <a:gd name="connsiteX74" fmla="*/ 125637 w 1417745"/>
                  <a:gd name="connsiteY74" fmla="*/ 263614 h 898971"/>
                  <a:gd name="connsiteX75" fmla="*/ 158846 w 1417745"/>
                  <a:gd name="connsiteY75" fmla="*/ 237433 h 898971"/>
                  <a:gd name="connsiteX76" fmla="*/ 163150 w 1417745"/>
                  <a:gd name="connsiteY76" fmla="*/ 233392 h 898971"/>
                  <a:gd name="connsiteX77" fmla="*/ 187662 w 1417745"/>
                  <a:gd name="connsiteY77" fmla="*/ 220302 h 898971"/>
                  <a:gd name="connsiteX78" fmla="*/ 219904 w 1417745"/>
                  <a:gd name="connsiteY78" fmla="*/ 202819 h 898971"/>
                  <a:gd name="connsiteX79" fmla="*/ 237826 w 1417745"/>
                  <a:gd name="connsiteY79" fmla="*/ 194121 h 898971"/>
                  <a:gd name="connsiteX80" fmla="*/ 251444 w 1417745"/>
                  <a:gd name="connsiteY80" fmla="*/ 183579 h 898971"/>
                  <a:gd name="connsiteX81" fmla="*/ 277888 w 1417745"/>
                  <a:gd name="connsiteY81" fmla="*/ 148876 h 898971"/>
                  <a:gd name="connsiteX82" fmla="*/ 313468 w 1417745"/>
                  <a:gd name="connsiteY82" fmla="*/ 114174 h 898971"/>
                  <a:gd name="connsiteX83" fmla="*/ 360909 w 1417745"/>
                  <a:gd name="connsiteY83" fmla="*/ 78681 h 898971"/>
                  <a:gd name="connsiteX84" fmla="*/ 382609 w 1417745"/>
                  <a:gd name="connsiteY84" fmla="*/ 67524 h 898971"/>
                  <a:gd name="connsiteX85" fmla="*/ 389550 w 1417745"/>
                  <a:gd name="connsiteY85" fmla="*/ 64098 h 898971"/>
                  <a:gd name="connsiteX86" fmla="*/ 442789 w 1417745"/>
                  <a:gd name="connsiteY86" fmla="*/ 36687 h 898971"/>
                  <a:gd name="connsiteX87" fmla="*/ 476349 w 1417745"/>
                  <a:gd name="connsiteY87" fmla="*/ 25442 h 898971"/>
                  <a:gd name="connsiteX88" fmla="*/ 540482 w 1417745"/>
                  <a:gd name="connsiteY88" fmla="*/ 9628 h 898971"/>
                  <a:gd name="connsiteX89" fmla="*/ 581949 w 1417745"/>
                  <a:gd name="connsiteY89" fmla="*/ 5148 h 898971"/>
                  <a:gd name="connsiteX90" fmla="*/ 624295 w 1417745"/>
                  <a:gd name="connsiteY90" fmla="*/ 1019 h 898971"/>
                  <a:gd name="connsiteX91" fmla="*/ 652057 w 1417745"/>
                  <a:gd name="connsiteY91" fmla="*/ 2512 h 898971"/>
                  <a:gd name="connsiteX92" fmla="*/ 680785 w 1417745"/>
                  <a:gd name="connsiteY92" fmla="*/ 5235 h 898971"/>
                  <a:gd name="connsiteX93" fmla="*/ 725678 w 1417745"/>
                  <a:gd name="connsiteY93" fmla="*/ 12440 h 898971"/>
                  <a:gd name="connsiteX94" fmla="*/ 755900 w 1417745"/>
                  <a:gd name="connsiteY94" fmla="*/ 17711 h 898971"/>
                  <a:gd name="connsiteX95" fmla="*/ 783750 w 1417745"/>
                  <a:gd name="connsiteY95" fmla="*/ 25266 h 898971"/>
                  <a:gd name="connsiteX96" fmla="*/ 809139 w 1417745"/>
                  <a:gd name="connsiteY96" fmla="*/ 36160 h 898971"/>
                  <a:gd name="connsiteX97" fmla="*/ 855702 w 1417745"/>
                  <a:gd name="connsiteY97" fmla="*/ 56542 h 898971"/>
                  <a:gd name="connsiteX98" fmla="*/ 898047 w 1417745"/>
                  <a:gd name="connsiteY98" fmla="*/ 84304 h 898971"/>
                  <a:gd name="connsiteX99" fmla="*/ 913685 w 1417745"/>
                  <a:gd name="connsiteY99" fmla="*/ 95461 h 898971"/>
                  <a:gd name="connsiteX100" fmla="*/ 947158 w 1417745"/>
                  <a:gd name="connsiteY100" fmla="*/ 126649 h 898971"/>
                  <a:gd name="connsiteX101" fmla="*/ 975007 w 1417745"/>
                  <a:gd name="connsiteY101" fmla="*/ 159331 h 898971"/>
                  <a:gd name="connsiteX102" fmla="*/ 989503 w 1417745"/>
                  <a:gd name="connsiteY102" fmla="*/ 183139 h 898971"/>
                  <a:gd name="connsiteX103" fmla="*/ 1004877 w 1417745"/>
                  <a:gd name="connsiteY103" fmla="*/ 210198 h 898971"/>
                  <a:gd name="connsiteX104" fmla="*/ 1011730 w 1417745"/>
                  <a:gd name="connsiteY104" fmla="*/ 213361 h 898971"/>
                  <a:gd name="connsiteX105" fmla="*/ 1037998 w 1417745"/>
                  <a:gd name="connsiteY105" fmla="*/ 213537 h 898971"/>
                  <a:gd name="connsiteX106" fmla="*/ 1085967 w 1417745"/>
                  <a:gd name="connsiteY106" fmla="*/ 216085 h 898971"/>
                  <a:gd name="connsiteX107" fmla="*/ 1116540 w 1417745"/>
                  <a:gd name="connsiteY107" fmla="*/ 222849 h 898971"/>
                  <a:gd name="connsiteX108" fmla="*/ 1160379 w 1417745"/>
                  <a:gd name="connsiteY108" fmla="*/ 232689 h 898971"/>
                  <a:gd name="connsiteX109" fmla="*/ 1178389 w 1417745"/>
                  <a:gd name="connsiteY109" fmla="*/ 238312 h 898971"/>
                  <a:gd name="connsiteX110" fmla="*/ 1227060 w 1417745"/>
                  <a:gd name="connsiteY110" fmla="*/ 259309 h 898971"/>
                  <a:gd name="connsiteX111" fmla="*/ 1277751 w 1417745"/>
                  <a:gd name="connsiteY111" fmla="*/ 289794 h 898971"/>
                  <a:gd name="connsiteX112" fmla="*/ 1317461 w 1417745"/>
                  <a:gd name="connsiteY112" fmla="*/ 320455 h 898971"/>
                  <a:gd name="connsiteX113" fmla="*/ 1368856 w 1417745"/>
                  <a:gd name="connsiteY113" fmla="*/ 378878 h 898971"/>
                  <a:gd name="connsiteX114" fmla="*/ 1386778 w 1417745"/>
                  <a:gd name="connsiteY114" fmla="*/ 414371 h 898971"/>
                  <a:gd name="connsiteX115" fmla="*/ 1388535 w 1417745"/>
                  <a:gd name="connsiteY115" fmla="*/ 417182 h 898971"/>
                  <a:gd name="connsiteX116" fmla="*/ 1410674 w 1417745"/>
                  <a:gd name="connsiteY116" fmla="*/ 479734 h 898971"/>
                  <a:gd name="connsiteX117" fmla="*/ 1412870 w 1417745"/>
                  <a:gd name="connsiteY117" fmla="*/ 485971 h 898971"/>
                  <a:gd name="connsiteX118" fmla="*/ 771099 w 1417745"/>
                  <a:gd name="connsiteY118" fmla="*/ 822978 h 898971"/>
                  <a:gd name="connsiteX119" fmla="*/ 771274 w 1417745"/>
                  <a:gd name="connsiteY119" fmla="*/ 820782 h 898971"/>
                  <a:gd name="connsiteX120" fmla="*/ 768727 w 1417745"/>
                  <a:gd name="connsiteY120" fmla="*/ 822978 h 898971"/>
                  <a:gd name="connsiteX121" fmla="*/ 768551 w 1417745"/>
                  <a:gd name="connsiteY121" fmla="*/ 825175 h 898971"/>
                  <a:gd name="connsiteX122" fmla="*/ 771099 w 1417745"/>
                  <a:gd name="connsiteY122" fmla="*/ 822978 h 898971"/>
                  <a:gd name="connsiteX123" fmla="*/ 820121 w 1417745"/>
                  <a:gd name="connsiteY123" fmla="*/ 757264 h 898971"/>
                  <a:gd name="connsiteX124" fmla="*/ 822493 w 1417745"/>
                  <a:gd name="connsiteY124" fmla="*/ 759636 h 898971"/>
                  <a:gd name="connsiteX125" fmla="*/ 833563 w 1417745"/>
                  <a:gd name="connsiteY125" fmla="*/ 764028 h 898971"/>
                  <a:gd name="connsiteX126" fmla="*/ 845423 w 1417745"/>
                  <a:gd name="connsiteY126" fmla="*/ 765610 h 898971"/>
                  <a:gd name="connsiteX127" fmla="*/ 852627 w 1417745"/>
                  <a:gd name="connsiteY127" fmla="*/ 768246 h 898971"/>
                  <a:gd name="connsiteX128" fmla="*/ 856405 w 1417745"/>
                  <a:gd name="connsiteY128" fmla="*/ 770178 h 898971"/>
                  <a:gd name="connsiteX129" fmla="*/ 884518 w 1417745"/>
                  <a:gd name="connsiteY129" fmla="*/ 768070 h 898971"/>
                  <a:gd name="connsiteX130" fmla="*/ 891195 w 1417745"/>
                  <a:gd name="connsiteY130" fmla="*/ 768773 h 898971"/>
                  <a:gd name="connsiteX131" fmla="*/ 903406 w 1417745"/>
                  <a:gd name="connsiteY131" fmla="*/ 766752 h 898971"/>
                  <a:gd name="connsiteX132" fmla="*/ 906130 w 1417745"/>
                  <a:gd name="connsiteY132" fmla="*/ 762096 h 898971"/>
                  <a:gd name="connsiteX133" fmla="*/ 901298 w 1417745"/>
                  <a:gd name="connsiteY133" fmla="*/ 762008 h 898971"/>
                  <a:gd name="connsiteX134" fmla="*/ 891107 w 1417745"/>
                  <a:gd name="connsiteY134" fmla="*/ 763062 h 898971"/>
                  <a:gd name="connsiteX135" fmla="*/ 876699 w 1417745"/>
                  <a:gd name="connsiteY135" fmla="*/ 761129 h 898971"/>
                  <a:gd name="connsiteX136" fmla="*/ 861939 w 1417745"/>
                  <a:gd name="connsiteY136" fmla="*/ 760778 h 898971"/>
                  <a:gd name="connsiteX137" fmla="*/ 822493 w 1417745"/>
                  <a:gd name="connsiteY137" fmla="*/ 757176 h 898971"/>
                  <a:gd name="connsiteX138" fmla="*/ 820121 w 1417745"/>
                  <a:gd name="connsiteY138" fmla="*/ 754804 h 898971"/>
                  <a:gd name="connsiteX139" fmla="*/ 817749 w 1417745"/>
                  <a:gd name="connsiteY139" fmla="*/ 752432 h 898971"/>
                  <a:gd name="connsiteX140" fmla="*/ 794643 w 1417745"/>
                  <a:gd name="connsiteY140" fmla="*/ 736530 h 898971"/>
                  <a:gd name="connsiteX141" fmla="*/ 787264 w 1417745"/>
                  <a:gd name="connsiteY141" fmla="*/ 732665 h 898971"/>
                  <a:gd name="connsiteX142" fmla="*/ 792798 w 1417745"/>
                  <a:gd name="connsiteY142" fmla="*/ 739342 h 898971"/>
                  <a:gd name="connsiteX143" fmla="*/ 817749 w 1417745"/>
                  <a:gd name="connsiteY143" fmla="*/ 754804 h 898971"/>
                  <a:gd name="connsiteX144" fmla="*/ 820121 w 1417745"/>
                  <a:gd name="connsiteY144" fmla="*/ 757264 h 898971"/>
                  <a:gd name="connsiteX145" fmla="*/ 87508 w 1417745"/>
                  <a:gd name="connsiteY145" fmla="*/ 529020 h 898971"/>
                  <a:gd name="connsiteX146" fmla="*/ 87333 w 1417745"/>
                  <a:gd name="connsiteY146" fmla="*/ 531216 h 898971"/>
                  <a:gd name="connsiteX147" fmla="*/ 89880 w 1417745"/>
                  <a:gd name="connsiteY147" fmla="*/ 529020 h 898971"/>
                  <a:gd name="connsiteX148" fmla="*/ 90056 w 1417745"/>
                  <a:gd name="connsiteY148" fmla="*/ 526823 h 898971"/>
                  <a:gd name="connsiteX149" fmla="*/ 87508 w 1417745"/>
                  <a:gd name="connsiteY149" fmla="*/ 529020 h 898971"/>
                  <a:gd name="connsiteX150" fmla="*/ 51664 w 1417745"/>
                  <a:gd name="connsiteY150" fmla="*/ 538508 h 898971"/>
                  <a:gd name="connsiteX151" fmla="*/ 51488 w 1417745"/>
                  <a:gd name="connsiteY151" fmla="*/ 540704 h 898971"/>
                  <a:gd name="connsiteX152" fmla="*/ 54036 w 1417745"/>
                  <a:gd name="connsiteY152" fmla="*/ 538508 h 898971"/>
                  <a:gd name="connsiteX153" fmla="*/ 54212 w 1417745"/>
                  <a:gd name="connsiteY153" fmla="*/ 536312 h 898971"/>
                  <a:gd name="connsiteX154" fmla="*/ 51664 w 1417745"/>
                  <a:gd name="connsiteY154" fmla="*/ 538508 h 898971"/>
                  <a:gd name="connsiteX155" fmla="*/ 1262289 w 1417745"/>
                  <a:gd name="connsiteY155" fmla="*/ 632951 h 898971"/>
                  <a:gd name="connsiteX156" fmla="*/ 1260093 w 1417745"/>
                  <a:gd name="connsiteY156" fmla="*/ 632775 h 898971"/>
                  <a:gd name="connsiteX157" fmla="*/ 1262289 w 1417745"/>
                  <a:gd name="connsiteY157" fmla="*/ 635323 h 898971"/>
                  <a:gd name="connsiteX158" fmla="*/ 1264485 w 1417745"/>
                  <a:gd name="connsiteY158" fmla="*/ 635499 h 898971"/>
                  <a:gd name="connsiteX159" fmla="*/ 1262289 w 1417745"/>
                  <a:gd name="connsiteY159" fmla="*/ 632951 h 898971"/>
                  <a:gd name="connsiteX160" fmla="*/ 700640 w 1417745"/>
                  <a:gd name="connsiteY160" fmla="*/ 788276 h 898971"/>
                  <a:gd name="connsiteX161" fmla="*/ 702836 w 1417745"/>
                  <a:gd name="connsiteY161" fmla="*/ 788452 h 898971"/>
                  <a:gd name="connsiteX162" fmla="*/ 700640 w 1417745"/>
                  <a:gd name="connsiteY162" fmla="*/ 785904 h 898971"/>
                  <a:gd name="connsiteX163" fmla="*/ 700025 w 1417745"/>
                  <a:gd name="connsiteY163" fmla="*/ 782829 h 898971"/>
                  <a:gd name="connsiteX164" fmla="*/ 698444 w 1417745"/>
                  <a:gd name="connsiteY164" fmla="*/ 783269 h 898971"/>
                  <a:gd name="connsiteX165" fmla="*/ 700640 w 1417745"/>
                  <a:gd name="connsiteY165" fmla="*/ 788276 h 898971"/>
                  <a:gd name="connsiteX166" fmla="*/ 338507 w 1417745"/>
                  <a:gd name="connsiteY166" fmla="*/ 333018 h 898971"/>
                  <a:gd name="connsiteX167" fmla="*/ 336222 w 1417745"/>
                  <a:gd name="connsiteY167" fmla="*/ 333018 h 898971"/>
                  <a:gd name="connsiteX168" fmla="*/ 332620 w 1417745"/>
                  <a:gd name="connsiteY168" fmla="*/ 334599 h 898971"/>
                  <a:gd name="connsiteX169" fmla="*/ 333411 w 1417745"/>
                  <a:gd name="connsiteY169" fmla="*/ 337323 h 898971"/>
                  <a:gd name="connsiteX170" fmla="*/ 337277 w 1417745"/>
                  <a:gd name="connsiteY170" fmla="*/ 336444 h 898971"/>
                  <a:gd name="connsiteX171" fmla="*/ 340879 w 1417745"/>
                  <a:gd name="connsiteY171" fmla="*/ 333018 h 898971"/>
                  <a:gd name="connsiteX172" fmla="*/ 341054 w 1417745"/>
                  <a:gd name="connsiteY172" fmla="*/ 330822 h 898971"/>
                  <a:gd name="connsiteX173" fmla="*/ 338507 w 1417745"/>
                  <a:gd name="connsiteY173" fmla="*/ 333018 h 898971"/>
                  <a:gd name="connsiteX174" fmla="*/ 1227675 w 1417745"/>
                  <a:gd name="connsiteY174" fmla="*/ 681973 h 898971"/>
                  <a:gd name="connsiteX175" fmla="*/ 1224248 w 1417745"/>
                  <a:gd name="connsiteY175" fmla="*/ 681973 h 898971"/>
                  <a:gd name="connsiteX176" fmla="*/ 1219329 w 1417745"/>
                  <a:gd name="connsiteY176" fmla="*/ 683467 h 898971"/>
                  <a:gd name="connsiteX177" fmla="*/ 1219416 w 1417745"/>
                  <a:gd name="connsiteY177" fmla="*/ 685487 h 898971"/>
                  <a:gd name="connsiteX178" fmla="*/ 1225566 w 1417745"/>
                  <a:gd name="connsiteY178" fmla="*/ 686102 h 898971"/>
                  <a:gd name="connsiteX179" fmla="*/ 1230047 w 1417745"/>
                  <a:gd name="connsiteY179" fmla="*/ 681885 h 898971"/>
                  <a:gd name="connsiteX180" fmla="*/ 1230222 w 1417745"/>
                  <a:gd name="connsiteY180" fmla="*/ 679689 h 898971"/>
                  <a:gd name="connsiteX181" fmla="*/ 1227675 w 1417745"/>
                  <a:gd name="connsiteY181" fmla="*/ 681973 h 898971"/>
                  <a:gd name="connsiteX182" fmla="*/ 327788 w 1417745"/>
                  <a:gd name="connsiteY182" fmla="*/ 692691 h 898971"/>
                  <a:gd name="connsiteX183" fmla="*/ 331654 w 1417745"/>
                  <a:gd name="connsiteY183" fmla="*/ 693658 h 898971"/>
                  <a:gd name="connsiteX184" fmla="*/ 332005 w 1417745"/>
                  <a:gd name="connsiteY184" fmla="*/ 692076 h 898971"/>
                  <a:gd name="connsiteX185" fmla="*/ 327788 w 1417745"/>
                  <a:gd name="connsiteY185" fmla="*/ 690319 h 898971"/>
                  <a:gd name="connsiteX186" fmla="*/ 324714 w 1417745"/>
                  <a:gd name="connsiteY186" fmla="*/ 686893 h 898971"/>
                  <a:gd name="connsiteX187" fmla="*/ 316192 w 1417745"/>
                  <a:gd name="connsiteY187" fmla="*/ 689177 h 898971"/>
                  <a:gd name="connsiteX188" fmla="*/ 313468 w 1417745"/>
                  <a:gd name="connsiteY188" fmla="*/ 691813 h 898971"/>
                  <a:gd name="connsiteX189" fmla="*/ 316895 w 1417745"/>
                  <a:gd name="connsiteY189" fmla="*/ 693745 h 898971"/>
                  <a:gd name="connsiteX190" fmla="*/ 327788 w 1417745"/>
                  <a:gd name="connsiteY190" fmla="*/ 692691 h 898971"/>
                  <a:gd name="connsiteX191" fmla="*/ 1081837 w 1417745"/>
                  <a:gd name="connsiteY191" fmla="*/ 244549 h 898971"/>
                  <a:gd name="connsiteX192" fmla="*/ 1109687 w 1417745"/>
                  <a:gd name="connsiteY192" fmla="*/ 251753 h 898971"/>
                  <a:gd name="connsiteX193" fmla="*/ 1116364 w 1417745"/>
                  <a:gd name="connsiteY193" fmla="*/ 250611 h 898971"/>
                  <a:gd name="connsiteX194" fmla="*/ 1109951 w 1417745"/>
                  <a:gd name="connsiteY194" fmla="*/ 246482 h 898971"/>
                  <a:gd name="connsiteX195" fmla="*/ 1105207 w 1417745"/>
                  <a:gd name="connsiteY195" fmla="*/ 245340 h 898971"/>
                  <a:gd name="connsiteX196" fmla="*/ 1091941 w 1417745"/>
                  <a:gd name="connsiteY196" fmla="*/ 243056 h 898971"/>
                  <a:gd name="connsiteX197" fmla="*/ 1079465 w 1417745"/>
                  <a:gd name="connsiteY197" fmla="*/ 244549 h 898971"/>
                  <a:gd name="connsiteX198" fmla="*/ 1065760 w 1417745"/>
                  <a:gd name="connsiteY198" fmla="*/ 240420 h 898971"/>
                  <a:gd name="connsiteX199" fmla="*/ 1064179 w 1417745"/>
                  <a:gd name="connsiteY199" fmla="*/ 240772 h 898971"/>
                  <a:gd name="connsiteX200" fmla="*/ 1064003 w 1417745"/>
                  <a:gd name="connsiteY200" fmla="*/ 242968 h 898971"/>
                  <a:gd name="connsiteX201" fmla="*/ 1081837 w 1417745"/>
                  <a:gd name="connsiteY201" fmla="*/ 244549 h 898971"/>
                  <a:gd name="connsiteX202" fmla="*/ 551201 w 1417745"/>
                  <a:gd name="connsiteY202" fmla="*/ 681973 h 898971"/>
                  <a:gd name="connsiteX203" fmla="*/ 517465 w 1417745"/>
                  <a:gd name="connsiteY203" fmla="*/ 687156 h 898971"/>
                  <a:gd name="connsiteX204" fmla="*/ 508504 w 1417745"/>
                  <a:gd name="connsiteY204" fmla="*/ 691373 h 898971"/>
                  <a:gd name="connsiteX205" fmla="*/ 507098 w 1417745"/>
                  <a:gd name="connsiteY205" fmla="*/ 695327 h 898971"/>
                  <a:gd name="connsiteX206" fmla="*/ 511051 w 1417745"/>
                  <a:gd name="connsiteY206" fmla="*/ 695590 h 898971"/>
                  <a:gd name="connsiteX207" fmla="*/ 529764 w 1417745"/>
                  <a:gd name="connsiteY207" fmla="*/ 691549 h 898971"/>
                  <a:gd name="connsiteX208" fmla="*/ 541625 w 1417745"/>
                  <a:gd name="connsiteY208" fmla="*/ 691373 h 898971"/>
                  <a:gd name="connsiteX209" fmla="*/ 553485 w 1417745"/>
                  <a:gd name="connsiteY209" fmla="*/ 682061 h 898971"/>
                  <a:gd name="connsiteX210" fmla="*/ 556560 w 1417745"/>
                  <a:gd name="connsiteY210" fmla="*/ 681446 h 898971"/>
                  <a:gd name="connsiteX211" fmla="*/ 556120 w 1417745"/>
                  <a:gd name="connsiteY211" fmla="*/ 679865 h 898971"/>
                  <a:gd name="connsiteX212" fmla="*/ 551201 w 1417745"/>
                  <a:gd name="connsiteY212" fmla="*/ 681973 h 898971"/>
                  <a:gd name="connsiteX213" fmla="*/ 565609 w 1417745"/>
                  <a:gd name="connsiteY213" fmla="*/ 110660 h 898971"/>
                  <a:gd name="connsiteX214" fmla="*/ 529764 w 1417745"/>
                  <a:gd name="connsiteY214" fmla="*/ 112944 h 898971"/>
                  <a:gd name="connsiteX215" fmla="*/ 528007 w 1417745"/>
                  <a:gd name="connsiteY215" fmla="*/ 116458 h 898971"/>
                  <a:gd name="connsiteX216" fmla="*/ 516323 w 1417745"/>
                  <a:gd name="connsiteY216" fmla="*/ 138334 h 898971"/>
                  <a:gd name="connsiteX217" fmla="*/ 512018 w 1417745"/>
                  <a:gd name="connsiteY217" fmla="*/ 139388 h 898971"/>
                  <a:gd name="connsiteX218" fmla="*/ 509821 w 1417745"/>
                  <a:gd name="connsiteY218" fmla="*/ 140882 h 898971"/>
                  <a:gd name="connsiteX219" fmla="*/ 511842 w 1417745"/>
                  <a:gd name="connsiteY219" fmla="*/ 141672 h 898971"/>
                  <a:gd name="connsiteX220" fmla="*/ 529852 w 1417745"/>
                  <a:gd name="connsiteY220" fmla="*/ 139652 h 898971"/>
                  <a:gd name="connsiteX221" fmla="*/ 543030 w 1417745"/>
                  <a:gd name="connsiteY221" fmla="*/ 131130 h 898971"/>
                  <a:gd name="connsiteX222" fmla="*/ 556296 w 1417745"/>
                  <a:gd name="connsiteY222" fmla="*/ 117776 h 898971"/>
                  <a:gd name="connsiteX223" fmla="*/ 568069 w 1417745"/>
                  <a:gd name="connsiteY223" fmla="*/ 110660 h 898971"/>
                  <a:gd name="connsiteX224" fmla="*/ 571143 w 1417745"/>
                  <a:gd name="connsiteY224" fmla="*/ 110045 h 898971"/>
                  <a:gd name="connsiteX225" fmla="*/ 570704 w 1417745"/>
                  <a:gd name="connsiteY225" fmla="*/ 108464 h 898971"/>
                  <a:gd name="connsiteX226" fmla="*/ 565609 w 1417745"/>
                  <a:gd name="connsiteY226" fmla="*/ 110660 h 898971"/>
                  <a:gd name="connsiteX227" fmla="*/ 49292 w 1417745"/>
                  <a:gd name="connsiteY227" fmla="*/ 481139 h 898971"/>
                  <a:gd name="connsiteX228" fmla="*/ 50434 w 1417745"/>
                  <a:gd name="connsiteY228" fmla="*/ 465589 h 898971"/>
                  <a:gd name="connsiteX229" fmla="*/ 58517 w 1417745"/>
                  <a:gd name="connsiteY229" fmla="*/ 446174 h 898971"/>
                  <a:gd name="connsiteX230" fmla="*/ 69323 w 1417745"/>
                  <a:gd name="connsiteY230" fmla="*/ 413492 h 898971"/>
                  <a:gd name="connsiteX231" fmla="*/ 78635 w 1417745"/>
                  <a:gd name="connsiteY231" fmla="*/ 391353 h 898971"/>
                  <a:gd name="connsiteX232" fmla="*/ 87860 w 1417745"/>
                  <a:gd name="connsiteY232" fmla="*/ 363855 h 898971"/>
                  <a:gd name="connsiteX233" fmla="*/ 106397 w 1417745"/>
                  <a:gd name="connsiteY233" fmla="*/ 336971 h 898971"/>
                  <a:gd name="connsiteX234" fmla="*/ 134247 w 1417745"/>
                  <a:gd name="connsiteY234" fmla="*/ 311406 h 898971"/>
                  <a:gd name="connsiteX235" fmla="*/ 159636 w 1417745"/>
                  <a:gd name="connsiteY235" fmla="*/ 289267 h 898971"/>
                  <a:gd name="connsiteX236" fmla="*/ 191879 w 1417745"/>
                  <a:gd name="connsiteY236" fmla="*/ 254916 h 898971"/>
                  <a:gd name="connsiteX237" fmla="*/ 198643 w 1417745"/>
                  <a:gd name="connsiteY237" fmla="*/ 248327 h 898971"/>
                  <a:gd name="connsiteX238" fmla="*/ 200313 w 1417745"/>
                  <a:gd name="connsiteY238" fmla="*/ 244901 h 898971"/>
                  <a:gd name="connsiteX239" fmla="*/ 195744 w 1417745"/>
                  <a:gd name="connsiteY239" fmla="*/ 244549 h 898971"/>
                  <a:gd name="connsiteX240" fmla="*/ 193021 w 1417745"/>
                  <a:gd name="connsiteY240" fmla="*/ 246570 h 898971"/>
                  <a:gd name="connsiteX241" fmla="*/ 141275 w 1417745"/>
                  <a:gd name="connsiteY241" fmla="*/ 286192 h 898971"/>
                  <a:gd name="connsiteX242" fmla="*/ 138288 w 1417745"/>
                  <a:gd name="connsiteY242" fmla="*/ 287510 h 898971"/>
                  <a:gd name="connsiteX243" fmla="*/ 127833 w 1417745"/>
                  <a:gd name="connsiteY243" fmla="*/ 296822 h 898971"/>
                  <a:gd name="connsiteX244" fmla="*/ 107363 w 1417745"/>
                  <a:gd name="connsiteY244" fmla="*/ 316150 h 898971"/>
                  <a:gd name="connsiteX245" fmla="*/ 93482 w 1417745"/>
                  <a:gd name="connsiteY245" fmla="*/ 333721 h 898971"/>
                  <a:gd name="connsiteX246" fmla="*/ 79426 w 1417745"/>
                  <a:gd name="connsiteY246" fmla="*/ 353049 h 898971"/>
                  <a:gd name="connsiteX247" fmla="*/ 68444 w 1417745"/>
                  <a:gd name="connsiteY247" fmla="*/ 368774 h 898971"/>
                  <a:gd name="connsiteX248" fmla="*/ 58253 w 1417745"/>
                  <a:gd name="connsiteY248" fmla="*/ 383710 h 898971"/>
                  <a:gd name="connsiteX249" fmla="*/ 55354 w 1417745"/>
                  <a:gd name="connsiteY249" fmla="*/ 387312 h 898971"/>
                  <a:gd name="connsiteX250" fmla="*/ 38925 w 1417745"/>
                  <a:gd name="connsiteY250" fmla="*/ 424737 h 898971"/>
                  <a:gd name="connsiteX251" fmla="*/ 38486 w 1417745"/>
                  <a:gd name="connsiteY251" fmla="*/ 429306 h 898971"/>
                  <a:gd name="connsiteX252" fmla="*/ 35675 w 1417745"/>
                  <a:gd name="connsiteY252" fmla="*/ 440287 h 898971"/>
                  <a:gd name="connsiteX253" fmla="*/ 34269 w 1417745"/>
                  <a:gd name="connsiteY253" fmla="*/ 450742 h 898971"/>
                  <a:gd name="connsiteX254" fmla="*/ 28207 w 1417745"/>
                  <a:gd name="connsiteY254" fmla="*/ 473584 h 898971"/>
                  <a:gd name="connsiteX255" fmla="*/ 28471 w 1417745"/>
                  <a:gd name="connsiteY255" fmla="*/ 487026 h 898971"/>
                  <a:gd name="connsiteX256" fmla="*/ 26714 w 1417745"/>
                  <a:gd name="connsiteY256" fmla="*/ 529195 h 898971"/>
                  <a:gd name="connsiteX257" fmla="*/ 28471 w 1417745"/>
                  <a:gd name="connsiteY257" fmla="*/ 541056 h 898971"/>
                  <a:gd name="connsiteX258" fmla="*/ 28998 w 1417745"/>
                  <a:gd name="connsiteY258" fmla="*/ 552565 h 898971"/>
                  <a:gd name="connsiteX259" fmla="*/ 31370 w 1417745"/>
                  <a:gd name="connsiteY259" fmla="*/ 561086 h 898971"/>
                  <a:gd name="connsiteX260" fmla="*/ 40419 w 1417745"/>
                  <a:gd name="connsiteY260" fmla="*/ 592011 h 898971"/>
                  <a:gd name="connsiteX261" fmla="*/ 40770 w 1417745"/>
                  <a:gd name="connsiteY261" fmla="*/ 594119 h 898971"/>
                  <a:gd name="connsiteX262" fmla="*/ 43318 w 1417745"/>
                  <a:gd name="connsiteY262" fmla="*/ 606507 h 898971"/>
                  <a:gd name="connsiteX263" fmla="*/ 49995 w 1417745"/>
                  <a:gd name="connsiteY263" fmla="*/ 616786 h 898971"/>
                  <a:gd name="connsiteX264" fmla="*/ 62646 w 1417745"/>
                  <a:gd name="connsiteY264" fmla="*/ 640331 h 898971"/>
                  <a:gd name="connsiteX265" fmla="*/ 76614 w 1417745"/>
                  <a:gd name="connsiteY265" fmla="*/ 661855 h 898971"/>
                  <a:gd name="connsiteX266" fmla="*/ 84961 w 1417745"/>
                  <a:gd name="connsiteY266" fmla="*/ 674945 h 898971"/>
                  <a:gd name="connsiteX267" fmla="*/ 93482 w 1417745"/>
                  <a:gd name="connsiteY267" fmla="*/ 685751 h 898971"/>
                  <a:gd name="connsiteX268" fmla="*/ 112459 w 1417745"/>
                  <a:gd name="connsiteY268" fmla="*/ 705869 h 898971"/>
                  <a:gd name="connsiteX269" fmla="*/ 132402 w 1417745"/>
                  <a:gd name="connsiteY269" fmla="*/ 720277 h 898971"/>
                  <a:gd name="connsiteX270" fmla="*/ 168246 w 1417745"/>
                  <a:gd name="connsiteY270" fmla="*/ 746370 h 898971"/>
                  <a:gd name="connsiteX271" fmla="*/ 220080 w 1417745"/>
                  <a:gd name="connsiteY271" fmla="*/ 774220 h 898971"/>
                  <a:gd name="connsiteX272" fmla="*/ 273583 w 1417745"/>
                  <a:gd name="connsiteY272" fmla="*/ 792230 h 898971"/>
                  <a:gd name="connsiteX273" fmla="*/ 291944 w 1417745"/>
                  <a:gd name="connsiteY273" fmla="*/ 796974 h 898971"/>
                  <a:gd name="connsiteX274" fmla="*/ 301959 w 1417745"/>
                  <a:gd name="connsiteY274" fmla="*/ 801366 h 898971"/>
                  <a:gd name="connsiteX275" fmla="*/ 334641 w 1417745"/>
                  <a:gd name="connsiteY275" fmla="*/ 806462 h 898971"/>
                  <a:gd name="connsiteX276" fmla="*/ 376108 w 1417745"/>
                  <a:gd name="connsiteY276" fmla="*/ 810943 h 898971"/>
                  <a:gd name="connsiteX277" fmla="*/ 427678 w 1417745"/>
                  <a:gd name="connsiteY277" fmla="*/ 813666 h 898971"/>
                  <a:gd name="connsiteX278" fmla="*/ 431192 w 1417745"/>
                  <a:gd name="connsiteY278" fmla="*/ 813754 h 898971"/>
                  <a:gd name="connsiteX279" fmla="*/ 450081 w 1417745"/>
                  <a:gd name="connsiteY279" fmla="*/ 811997 h 898971"/>
                  <a:gd name="connsiteX280" fmla="*/ 469321 w 1417745"/>
                  <a:gd name="connsiteY280" fmla="*/ 806198 h 898971"/>
                  <a:gd name="connsiteX281" fmla="*/ 488034 w 1417745"/>
                  <a:gd name="connsiteY281" fmla="*/ 802596 h 898971"/>
                  <a:gd name="connsiteX282" fmla="*/ 519397 w 1417745"/>
                  <a:gd name="connsiteY282" fmla="*/ 794777 h 898971"/>
                  <a:gd name="connsiteX283" fmla="*/ 577996 w 1417745"/>
                  <a:gd name="connsiteY283" fmla="*/ 777382 h 898971"/>
                  <a:gd name="connsiteX284" fmla="*/ 606461 w 1417745"/>
                  <a:gd name="connsiteY284" fmla="*/ 765434 h 898971"/>
                  <a:gd name="connsiteX285" fmla="*/ 632553 w 1417745"/>
                  <a:gd name="connsiteY285" fmla="*/ 753398 h 898971"/>
                  <a:gd name="connsiteX286" fmla="*/ 638000 w 1417745"/>
                  <a:gd name="connsiteY286" fmla="*/ 742944 h 898971"/>
                  <a:gd name="connsiteX287" fmla="*/ 627721 w 1417745"/>
                  <a:gd name="connsiteY287" fmla="*/ 739869 h 898971"/>
                  <a:gd name="connsiteX288" fmla="*/ 608218 w 1417745"/>
                  <a:gd name="connsiteY288" fmla="*/ 744964 h 898971"/>
                  <a:gd name="connsiteX289" fmla="*/ 560777 w 1417745"/>
                  <a:gd name="connsiteY289" fmla="*/ 751553 h 898971"/>
                  <a:gd name="connsiteX290" fmla="*/ 542767 w 1417745"/>
                  <a:gd name="connsiteY290" fmla="*/ 757176 h 898971"/>
                  <a:gd name="connsiteX291" fmla="*/ 530116 w 1417745"/>
                  <a:gd name="connsiteY291" fmla="*/ 761042 h 898971"/>
                  <a:gd name="connsiteX292" fmla="*/ 521155 w 1417745"/>
                  <a:gd name="connsiteY292" fmla="*/ 762359 h 898971"/>
                  <a:gd name="connsiteX293" fmla="*/ 491196 w 1417745"/>
                  <a:gd name="connsiteY293" fmla="*/ 766137 h 898971"/>
                  <a:gd name="connsiteX294" fmla="*/ 445161 w 1417745"/>
                  <a:gd name="connsiteY294" fmla="*/ 769915 h 898971"/>
                  <a:gd name="connsiteX295" fmla="*/ 396754 w 1417745"/>
                  <a:gd name="connsiteY295" fmla="*/ 777207 h 898971"/>
                  <a:gd name="connsiteX296" fmla="*/ 352475 w 1417745"/>
                  <a:gd name="connsiteY296" fmla="*/ 780018 h 898971"/>
                  <a:gd name="connsiteX297" fmla="*/ 332005 w 1417745"/>
                  <a:gd name="connsiteY297" fmla="*/ 777734 h 898971"/>
                  <a:gd name="connsiteX298" fmla="*/ 289748 w 1417745"/>
                  <a:gd name="connsiteY298" fmla="*/ 777734 h 898971"/>
                  <a:gd name="connsiteX299" fmla="*/ 267784 w 1417745"/>
                  <a:gd name="connsiteY299" fmla="*/ 762271 h 898971"/>
                  <a:gd name="connsiteX300" fmla="*/ 263392 w 1417745"/>
                  <a:gd name="connsiteY300" fmla="*/ 758757 h 898971"/>
                  <a:gd name="connsiteX301" fmla="*/ 241428 w 1417745"/>
                  <a:gd name="connsiteY301" fmla="*/ 750938 h 898971"/>
                  <a:gd name="connsiteX302" fmla="*/ 189594 w 1417745"/>
                  <a:gd name="connsiteY302" fmla="*/ 734949 h 898971"/>
                  <a:gd name="connsiteX303" fmla="*/ 179931 w 1417745"/>
                  <a:gd name="connsiteY303" fmla="*/ 732577 h 898971"/>
                  <a:gd name="connsiteX304" fmla="*/ 165435 w 1417745"/>
                  <a:gd name="connsiteY304" fmla="*/ 724494 h 898971"/>
                  <a:gd name="connsiteX305" fmla="*/ 152608 w 1417745"/>
                  <a:gd name="connsiteY305" fmla="*/ 718169 h 898971"/>
                  <a:gd name="connsiteX306" fmla="*/ 125813 w 1417745"/>
                  <a:gd name="connsiteY306" fmla="*/ 699368 h 898971"/>
                  <a:gd name="connsiteX307" fmla="*/ 119926 w 1417745"/>
                  <a:gd name="connsiteY307" fmla="*/ 696820 h 898971"/>
                  <a:gd name="connsiteX308" fmla="*/ 108857 w 1417745"/>
                  <a:gd name="connsiteY308" fmla="*/ 691637 h 898971"/>
                  <a:gd name="connsiteX309" fmla="*/ 91374 w 1417745"/>
                  <a:gd name="connsiteY309" fmla="*/ 670201 h 898971"/>
                  <a:gd name="connsiteX310" fmla="*/ 78372 w 1417745"/>
                  <a:gd name="connsiteY310" fmla="*/ 643142 h 898971"/>
                  <a:gd name="connsiteX311" fmla="*/ 63085 w 1417745"/>
                  <a:gd name="connsiteY311" fmla="*/ 619861 h 898971"/>
                  <a:gd name="connsiteX312" fmla="*/ 57462 w 1417745"/>
                  <a:gd name="connsiteY312" fmla="*/ 605365 h 898971"/>
                  <a:gd name="connsiteX313" fmla="*/ 54563 w 1417745"/>
                  <a:gd name="connsiteY313" fmla="*/ 597370 h 898971"/>
                  <a:gd name="connsiteX314" fmla="*/ 47974 w 1417745"/>
                  <a:gd name="connsiteY314" fmla="*/ 589287 h 898971"/>
                  <a:gd name="connsiteX315" fmla="*/ 36553 w 1417745"/>
                  <a:gd name="connsiteY315" fmla="*/ 555903 h 898971"/>
                  <a:gd name="connsiteX316" fmla="*/ 40682 w 1417745"/>
                  <a:gd name="connsiteY316" fmla="*/ 532797 h 898971"/>
                  <a:gd name="connsiteX317" fmla="*/ 42967 w 1417745"/>
                  <a:gd name="connsiteY317" fmla="*/ 526823 h 898971"/>
                  <a:gd name="connsiteX318" fmla="*/ 42967 w 1417745"/>
                  <a:gd name="connsiteY318" fmla="*/ 503542 h 898971"/>
                  <a:gd name="connsiteX319" fmla="*/ 47886 w 1417745"/>
                  <a:gd name="connsiteY319" fmla="*/ 486323 h 898971"/>
                  <a:gd name="connsiteX320" fmla="*/ 49292 w 1417745"/>
                  <a:gd name="connsiteY320" fmla="*/ 481139 h 898971"/>
                  <a:gd name="connsiteX321" fmla="*/ 522560 w 1417745"/>
                  <a:gd name="connsiteY321" fmla="*/ 53292 h 898971"/>
                  <a:gd name="connsiteX322" fmla="*/ 533718 w 1417745"/>
                  <a:gd name="connsiteY322" fmla="*/ 48547 h 898971"/>
                  <a:gd name="connsiteX323" fmla="*/ 575975 w 1417745"/>
                  <a:gd name="connsiteY323" fmla="*/ 43979 h 898971"/>
                  <a:gd name="connsiteX324" fmla="*/ 640460 w 1417745"/>
                  <a:gd name="connsiteY324" fmla="*/ 43803 h 898971"/>
                  <a:gd name="connsiteX325" fmla="*/ 663478 w 1417745"/>
                  <a:gd name="connsiteY325" fmla="*/ 45560 h 898971"/>
                  <a:gd name="connsiteX326" fmla="*/ 683860 w 1417745"/>
                  <a:gd name="connsiteY326" fmla="*/ 50129 h 898971"/>
                  <a:gd name="connsiteX327" fmla="*/ 704066 w 1417745"/>
                  <a:gd name="connsiteY327" fmla="*/ 55312 h 898971"/>
                  <a:gd name="connsiteX328" fmla="*/ 724800 w 1417745"/>
                  <a:gd name="connsiteY328" fmla="*/ 55839 h 898971"/>
                  <a:gd name="connsiteX329" fmla="*/ 746939 w 1417745"/>
                  <a:gd name="connsiteY329" fmla="*/ 59968 h 898971"/>
                  <a:gd name="connsiteX330" fmla="*/ 786737 w 1417745"/>
                  <a:gd name="connsiteY330" fmla="*/ 73674 h 898971"/>
                  <a:gd name="connsiteX331" fmla="*/ 809491 w 1417745"/>
                  <a:gd name="connsiteY331" fmla="*/ 82108 h 898971"/>
                  <a:gd name="connsiteX332" fmla="*/ 845950 w 1417745"/>
                  <a:gd name="connsiteY332" fmla="*/ 106531 h 898971"/>
                  <a:gd name="connsiteX333" fmla="*/ 859479 w 1417745"/>
                  <a:gd name="connsiteY333" fmla="*/ 119709 h 898971"/>
                  <a:gd name="connsiteX334" fmla="*/ 902879 w 1417745"/>
                  <a:gd name="connsiteY334" fmla="*/ 156168 h 898971"/>
                  <a:gd name="connsiteX335" fmla="*/ 908150 w 1417745"/>
                  <a:gd name="connsiteY335" fmla="*/ 160825 h 898971"/>
                  <a:gd name="connsiteX336" fmla="*/ 951814 w 1417745"/>
                  <a:gd name="connsiteY336" fmla="*/ 206948 h 898971"/>
                  <a:gd name="connsiteX337" fmla="*/ 970527 w 1417745"/>
                  <a:gd name="connsiteY337" fmla="*/ 215733 h 898971"/>
                  <a:gd name="connsiteX338" fmla="*/ 975095 w 1417745"/>
                  <a:gd name="connsiteY338" fmla="*/ 209583 h 898971"/>
                  <a:gd name="connsiteX339" fmla="*/ 964904 w 1417745"/>
                  <a:gd name="connsiteY339" fmla="*/ 189992 h 898971"/>
                  <a:gd name="connsiteX340" fmla="*/ 929938 w 1417745"/>
                  <a:gd name="connsiteY340" fmla="*/ 147119 h 898971"/>
                  <a:gd name="connsiteX341" fmla="*/ 922207 w 1417745"/>
                  <a:gd name="connsiteY341" fmla="*/ 137280 h 898971"/>
                  <a:gd name="connsiteX342" fmla="*/ 886451 w 1417745"/>
                  <a:gd name="connsiteY342" fmla="*/ 108376 h 898971"/>
                  <a:gd name="connsiteX343" fmla="*/ 888296 w 1417745"/>
                  <a:gd name="connsiteY343" fmla="*/ 103280 h 898971"/>
                  <a:gd name="connsiteX344" fmla="*/ 891722 w 1417745"/>
                  <a:gd name="connsiteY344" fmla="*/ 101787 h 898971"/>
                  <a:gd name="connsiteX345" fmla="*/ 888471 w 1417745"/>
                  <a:gd name="connsiteY345" fmla="*/ 100996 h 898971"/>
                  <a:gd name="connsiteX346" fmla="*/ 855702 w 1417745"/>
                  <a:gd name="connsiteY346" fmla="*/ 87555 h 898971"/>
                  <a:gd name="connsiteX347" fmla="*/ 848761 w 1417745"/>
                  <a:gd name="connsiteY347" fmla="*/ 84304 h 898971"/>
                  <a:gd name="connsiteX348" fmla="*/ 841557 w 1417745"/>
                  <a:gd name="connsiteY348" fmla="*/ 81756 h 898971"/>
                  <a:gd name="connsiteX349" fmla="*/ 816255 w 1417745"/>
                  <a:gd name="connsiteY349" fmla="*/ 67612 h 898971"/>
                  <a:gd name="connsiteX350" fmla="*/ 807470 w 1417745"/>
                  <a:gd name="connsiteY350" fmla="*/ 62868 h 898971"/>
                  <a:gd name="connsiteX351" fmla="*/ 786297 w 1417745"/>
                  <a:gd name="connsiteY351" fmla="*/ 56279 h 898971"/>
                  <a:gd name="connsiteX352" fmla="*/ 751331 w 1417745"/>
                  <a:gd name="connsiteY352" fmla="*/ 45560 h 898971"/>
                  <a:gd name="connsiteX353" fmla="*/ 720671 w 1417745"/>
                  <a:gd name="connsiteY353" fmla="*/ 38269 h 898971"/>
                  <a:gd name="connsiteX354" fmla="*/ 689834 w 1417745"/>
                  <a:gd name="connsiteY354" fmla="*/ 32470 h 898971"/>
                  <a:gd name="connsiteX355" fmla="*/ 656449 w 1417745"/>
                  <a:gd name="connsiteY355" fmla="*/ 29483 h 898971"/>
                  <a:gd name="connsiteX356" fmla="*/ 628512 w 1417745"/>
                  <a:gd name="connsiteY356" fmla="*/ 29483 h 898971"/>
                  <a:gd name="connsiteX357" fmla="*/ 626140 w 1417745"/>
                  <a:gd name="connsiteY357" fmla="*/ 29483 h 898971"/>
                  <a:gd name="connsiteX358" fmla="*/ 605494 w 1417745"/>
                  <a:gd name="connsiteY358" fmla="*/ 30274 h 898971"/>
                  <a:gd name="connsiteX359" fmla="*/ 583706 w 1417745"/>
                  <a:gd name="connsiteY359" fmla="*/ 31855 h 898971"/>
                  <a:gd name="connsiteX360" fmla="*/ 575360 w 1417745"/>
                  <a:gd name="connsiteY360" fmla="*/ 31943 h 898971"/>
                  <a:gd name="connsiteX361" fmla="*/ 530555 w 1417745"/>
                  <a:gd name="connsiteY361" fmla="*/ 39059 h 898971"/>
                  <a:gd name="connsiteX362" fmla="*/ 524932 w 1417745"/>
                  <a:gd name="connsiteY362" fmla="*/ 39498 h 898971"/>
                  <a:gd name="connsiteX363" fmla="*/ 510788 w 1417745"/>
                  <a:gd name="connsiteY363" fmla="*/ 46175 h 898971"/>
                  <a:gd name="connsiteX364" fmla="*/ 495853 w 1417745"/>
                  <a:gd name="connsiteY364" fmla="*/ 49075 h 898971"/>
                  <a:gd name="connsiteX365" fmla="*/ 463083 w 1417745"/>
                  <a:gd name="connsiteY365" fmla="*/ 58914 h 898971"/>
                  <a:gd name="connsiteX366" fmla="*/ 430753 w 1417745"/>
                  <a:gd name="connsiteY366" fmla="*/ 70247 h 898971"/>
                  <a:gd name="connsiteX367" fmla="*/ 428381 w 1417745"/>
                  <a:gd name="connsiteY367" fmla="*/ 72004 h 898971"/>
                  <a:gd name="connsiteX368" fmla="*/ 419683 w 1417745"/>
                  <a:gd name="connsiteY368" fmla="*/ 77715 h 898971"/>
                  <a:gd name="connsiteX369" fmla="*/ 411513 w 1417745"/>
                  <a:gd name="connsiteY369" fmla="*/ 81053 h 898971"/>
                  <a:gd name="connsiteX370" fmla="*/ 373297 w 1417745"/>
                  <a:gd name="connsiteY370" fmla="*/ 103983 h 898971"/>
                  <a:gd name="connsiteX371" fmla="*/ 348434 w 1417745"/>
                  <a:gd name="connsiteY371" fmla="*/ 122081 h 898971"/>
                  <a:gd name="connsiteX372" fmla="*/ 329721 w 1417745"/>
                  <a:gd name="connsiteY372" fmla="*/ 136577 h 898971"/>
                  <a:gd name="connsiteX373" fmla="*/ 315665 w 1417745"/>
                  <a:gd name="connsiteY373" fmla="*/ 147998 h 898971"/>
                  <a:gd name="connsiteX374" fmla="*/ 293965 w 1417745"/>
                  <a:gd name="connsiteY374" fmla="*/ 169873 h 898971"/>
                  <a:gd name="connsiteX375" fmla="*/ 292383 w 1417745"/>
                  <a:gd name="connsiteY375" fmla="*/ 171543 h 898971"/>
                  <a:gd name="connsiteX376" fmla="*/ 292647 w 1417745"/>
                  <a:gd name="connsiteY376" fmla="*/ 174705 h 898971"/>
                  <a:gd name="connsiteX377" fmla="*/ 294668 w 1417745"/>
                  <a:gd name="connsiteY377" fmla="*/ 175320 h 898971"/>
                  <a:gd name="connsiteX378" fmla="*/ 324626 w 1417745"/>
                  <a:gd name="connsiteY378" fmla="*/ 158540 h 898971"/>
                  <a:gd name="connsiteX379" fmla="*/ 327876 w 1417745"/>
                  <a:gd name="connsiteY379" fmla="*/ 157574 h 898971"/>
                  <a:gd name="connsiteX380" fmla="*/ 337277 w 1417745"/>
                  <a:gd name="connsiteY380" fmla="*/ 157047 h 898971"/>
                  <a:gd name="connsiteX381" fmla="*/ 345974 w 1417745"/>
                  <a:gd name="connsiteY381" fmla="*/ 151512 h 898971"/>
                  <a:gd name="connsiteX382" fmla="*/ 347556 w 1417745"/>
                  <a:gd name="connsiteY382" fmla="*/ 148086 h 898971"/>
                  <a:gd name="connsiteX383" fmla="*/ 353793 w 1417745"/>
                  <a:gd name="connsiteY383" fmla="*/ 124980 h 898971"/>
                  <a:gd name="connsiteX384" fmla="*/ 369519 w 1417745"/>
                  <a:gd name="connsiteY384" fmla="*/ 113735 h 898971"/>
                  <a:gd name="connsiteX385" fmla="*/ 376635 w 1417745"/>
                  <a:gd name="connsiteY385" fmla="*/ 110924 h 898971"/>
                  <a:gd name="connsiteX386" fmla="*/ 394997 w 1417745"/>
                  <a:gd name="connsiteY386" fmla="*/ 105916 h 898971"/>
                  <a:gd name="connsiteX387" fmla="*/ 397808 w 1417745"/>
                  <a:gd name="connsiteY387" fmla="*/ 101963 h 898971"/>
                  <a:gd name="connsiteX388" fmla="*/ 410283 w 1417745"/>
                  <a:gd name="connsiteY388" fmla="*/ 98536 h 898971"/>
                  <a:gd name="connsiteX389" fmla="*/ 416433 w 1417745"/>
                  <a:gd name="connsiteY389" fmla="*/ 97306 h 898971"/>
                  <a:gd name="connsiteX390" fmla="*/ 446918 w 1417745"/>
                  <a:gd name="connsiteY390" fmla="*/ 78593 h 898971"/>
                  <a:gd name="connsiteX391" fmla="*/ 487155 w 1417745"/>
                  <a:gd name="connsiteY391" fmla="*/ 63043 h 898971"/>
                  <a:gd name="connsiteX392" fmla="*/ 522560 w 1417745"/>
                  <a:gd name="connsiteY392" fmla="*/ 53292 h 898971"/>
                  <a:gd name="connsiteX393" fmla="*/ 1269493 w 1417745"/>
                  <a:gd name="connsiteY393" fmla="*/ 475165 h 898971"/>
                  <a:gd name="connsiteX394" fmla="*/ 1252889 w 1417745"/>
                  <a:gd name="connsiteY394" fmla="*/ 510131 h 898971"/>
                  <a:gd name="connsiteX395" fmla="*/ 1243400 w 1417745"/>
                  <a:gd name="connsiteY395" fmla="*/ 527790 h 898971"/>
                  <a:gd name="connsiteX396" fmla="*/ 1240941 w 1417745"/>
                  <a:gd name="connsiteY396" fmla="*/ 532622 h 898971"/>
                  <a:gd name="connsiteX397" fmla="*/ 1233209 w 1417745"/>
                  <a:gd name="connsiteY397" fmla="*/ 549841 h 898971"/>
                  <a:gd name="connsiteX398" fmla="*/ 1231277 w 1417745"/>
                  <a:gd name="connsiteY398" fmla="*/ 553794 h 898971"/>
                  <a:gd name="connsiteX399" fmla="*/ 1212915 w 1417745"/>
                  <a:gd name="connsiteY399" fmla="*/ 586827 h 898971"/>
                  <a:gd name="connsiteX400" fmla="*/ 1205360 w 1417745"/>
                  <a:gd name="connsiteY400" fmla="*/ 594471 h 898971"/>
                  <a:gd name="connsiteX401" fmla="*/ 1203954 w 1417745"/>
                  <a:gd name="connsiteY401" fmla="*/ 598600 h 898971"/>
                  <a:gd name="connsiteX402" fmla="*/ 1209577 w 1417745"/>
                  <a:gd name="connsiteY402" fmla="*/ 599303 h 898971"/>
                  <a:gd name="connsiteX403" fmla="*/ 1223809 w 1417745"/>
                  <a:gd name="connsiteY403" fmla="*/ 585158 h 898971"/>
                  <a:gd name="connsiteX404" fmla="*/ 1251747 w 1417745"/>
                  <a:gd name="connsiteY404" fmla="*/ 555112 h 898971"/>
                  <a:gd name="connsiteX405" fmla="*/ 1254382 w 1417745"/>
                  <a:gd name="connsiteY405" fmla="*/ 552916 h 898971"/>
                  <a:gd name="connsiteX406" fmla="*/ 1274149 w 1417745"/>
                  <a:gd name="connsiteY406" fmla="*/ 537629 h 898971"/>
                  <a:gd name="connsiteX407" fmla="*/ 1281968 w 1417745"/>
                  <a:gd name="connsiteY407" fmla="*/ 533676 h 898971"/>
                  <a:gd name="connsiteX408" fmla="*/ 1285658 w 1417745"/>
                  <a:gd name="connsiteY408" fmla="*/ 527790 h 898971"/>
                  <a:gd name="connsiteX409" fmla="*/ 1288997 w 1417745"/>
                  <a:gd name="connsiteY409" fmla="*/ 515315 h 898971"/>
                  <a:gd name="connsiteX410" fmla="*/ 1289348 w 1417745"/>
                  <a:gd name="connsiteY410" fmla="*/ 512152 h 898971"/>
                  <a:gd name="connsiteX411" fmla="*/ 1283286 w 1417745"/>
                  <a:gd name="connsiteY411" fmla="*/ 499062 h 898971"/>
                  <a:gd name="connsiteX412" fmla="*/ 1281090 w 1417745"/>
                  <a:gd name="connsiteY412" fmla="*/ 461109 h 898971"/>
                  <a:gd name="connsiteX413" fmla="*/ 1279069 w 1417745"/>
                  <a:gd name="connsiteY413" fmla="*/ 456277 h 898971"/>
                  <a:gd name="connsiteX414" fmla="*/ 1276521 w 1417745"/>
                  <a:gd name="connsiteY414" fmla="*/ 445383 h 898971"/>
                  <a:gd name="connsiteX415" fmla="*/ 1262289 w 1417745"/>
                  <a:gd name="connsiteY415" fmla="*/ 410681 h 898971"/>
                  <a:gd name="connsiteX416" fmla="*/ 1260444 w 1417745"/>
                  <a:gd name="connsiteY416" fmla="*/ 407957 h 898971"/>
                  <a:gd name="connsiteX417" fmla="*/ 1257984 w 1417745"/>
                  <a:gd name="connsiteY417" fmla="*/ 410505 h 898971"/>
                  <a:gd name="connsiteX418" fmla="*/ 1257545 w 1417745"/>
                  <a:gd name="connsiteY418" fmla="*/ 416215 h 898971"/>
                  <a:gd name="connsiteX419" fmla="*/ 1249902 w 1417745"/>
                  <a:gd name="connsiteY419" fmla="*/ 439848 h 898971"/>
                  <a:gd name="connsiteX420" fmla="*/ 1230398 w 1417745"/>
                  <a:gd name="connsiteY420" fmla="*/ 450215 h 898971"/>
                  <a:gd name="connsiteX421" fmla="*/ 1226269 w 1417745"/>
                  <a:gd name="connsiteY421" fmla="*/ 454168 h 898971"/>
                  <a:gd name="connsiteX422" fmla="*/ 1226005 w 1417745"/>
                  <a:gd name="connsiteY422" fmla="*/ 461109 h 898971"/>
                  <a:gd name="connsiteX423" fmla="*/ 1227411 w 1417745"/>
                  <a:gd name="connsiteY423" fmla="*/ 464623 h 898971"/>
                  <a:gd name="connsiteX424" fmla="*/ 1253855 w 1417745"/>
                  <a:gd name="connsiteY424" fmla="*/ 462339 h 898971"/>
                  <a:gd name="connsiteX425" fmla="*/ 1269493 w 1417745"/>
                  <a:gd name="connsiteY425" fmla="*/ 475165 h 898971"/>
                  <a:gd name="connsiteX426" fmla="*/ 1285043 w 1417745"/>
                  <a:gd name="connsiteY426" fmla="*/ 344966 h 898971"/>
                  <a:gd name="connsiteX427" fmla="*/ 1311926 w 1417745"/>
                  <a:gd name="connsiteY427" fmla="*/ 369126 h 898971"/>
                  <a:gd name="connsiteX428" fmla="*/ 1327477 w 1417745"/>
                  <a:gd name="connsiteY428" fmla="*/ 387927 h 898971"/>
                  <a:gd name="connsiteX429" fmla="*/ 1334681 w 1417745"/>
                  <a:gd name="connsiteY429" fmla="*/ 406464 h 898971"/>
                  <a:gd name="connsiteX430" fmla="*/ 1368329 w 1417745"/>
                  <a:gd name="connsiteY430" fmla="*/ 476132 h 898971"/>
                  <a:gd name="connsiteX431" fmla="*/ 1376587 w 1417745"/>
                  <a:gd name="connsiteY431" fmla="*/ 494230 h 898971"/>
                  <a:gd name="connsiteX432" fmla="*/ 1379047 w 1417745"/>
                  <a:gd name="connsiteY432" fmla="*/ 505826 h 898971"/>
                  <a:gd name="connsiteX433" fmla="*/ 1379837 w 1417745"/>
                  <a:gd name="connsiteY433" fmla="*/ 513382 h 898971"/>
                  <a:gd name="connsiteX434" fmla="*/ 1386778 w 1417745"/>
                  <a:gd name="connsiteY434" fmla="*/ 536927 h 898971"/>
                  <a:gd name="connsiteX435" fmla="*/ 1386866 w 1417745"/>
                  <a:gd name="connsiteY435" fmla="*/ 552477 h 898971"/>
                  <a:gd name="connsiteX436" fmla="*/ 1389853 w 1417745"/>
                  <a:gd name="connsiteY436" fmla="*/ 559505 h 898971"/>
                  <a:gd name="connsiteX437" fmla="*/ 1393103 w 1417745"/>
                  <a:gd name="connsiteY437" fmla="*/ 562053 h 898971"/>
                  <a:gd name="connsiteX438" fmla="*/ 1392928 w 1417745"/>
                  <a:gd name="connsiteY438" fmla="*/ 558012 h 898971"/>
                  <a:gd name="connsiteX439" fmla="*/ 1391961 w 1417745"/>
                  <a:gd name="connsiteY439" fmla="*/ 547030 h 898971"/>
                  <a:gd name="connsiteX440" fmla="*/ 1392664 w 1417745"/>
                  <a:gd name="connsiteY440" fmla="*/ 524715 h 898971"/>
                  <a:gd name="connsiteX441" fmla="*/ 1389326 w 1417745"/>
                  <a:gd name="connsiteY441" fmla="*/ 509955 h 898971"/>
                  <a:gd name="connsiteX442" fmla="*/ 1387041 w 1417745"/>
                  <a:gd name="connsiteY442" fmla="*/ 494757 h 898971"/>
                  <a:gd name="connsiteX443" fmla="*/ 1387920 w 1417745"/>
                  <a:gd name="connsiteY443" fmla="*/ 493175 h 898971"/>
                  <a:gd name="connsiteX444" fmla="*/ 1387305 w 1417745"/>
                  <a:gd name="connsiteY444" fmla="*/ 485444 h 898971"/>
                  <a:gd name="connsiteX445" fmla="*/ 1381946 w 1417745"/>
                  <a:gd name="connsiteY445" fmla="*/ 474638 h 898971"/>
                  <a:gd name="connsiteX446" fmla="*/ 1365429 w 1417745"/>
                  <a:gd name="connsiteY446" fmla="*/ 430096 h 898971"/>
                  <a:gd name="connsiteX447" fmla="*/ 1360070 w 1417745"/>
                  <a:gd name="connsiteY447" fmla="*/ 415688 h 898971"/>
                  <a:gd name="connsiteX448" fmla="*/ 1331957 w 1417745"/>
                  <a:gd name="connsiteY448" fmla="*/ 377033 h 898971"/>
                  <a:gd name="connsiteX449" fmla="*/ 1293126 w 1417745"/>
                  <a:gd name="connsiteY449" fmla="*/ 336269 h 898971"/>
                  <a:gd name="connsiteX450" fmla="*/ 1278806 w 1417745"/>
                  <a:gd name="connsiteY450" fmla="*/ 324584 h 898971"/>
                  <a:gd name="connsiteX451" fmla="*/ 1252977 w 1417745"/>
                  <a:gd name="connsiteY451" fmla="*/ 306135 h 898971"/>
                  <a:gd name="connsiteX452" fmla="*/ 1213179 w 1417745"/>
                  <a:gd name="connsiteY452" fmla="*/ 278197 h 898971"/>
                  <a:gd name="connsiteX453" fmla="*/ 1209840 w 1417745"/>
                  <a:gd name="connsiteY453" fmla="*/ 276792 h 898971"/>
                  <a:gd name="connsiteX454" fmla="*/ 1210367 w 1417745"/>
                  <a:gd name="connsiteY454" fmla="*/ 279954 h 898971"/>
                  <a:gd name="connsiteX455" fmla="*/ 1232243 w 1417745"/>
                  <a:gd name="connsiteY455" fmla="*/ 306750 h 898971"/>
                  <a:gd name="connsiteX456" fmla="*/ 1242171 w 1417745"/>
                  <a:gd name="connsiteY456" fmla="*/ 311757 h 898971"/>
                  <a:gd name="connsiteX457" fmla="*/ 1248496 w 1417745"/>
                  <a:gd name="connsiteY457" fmla="*/ 313602 h 898971"/>
                  <a:gd name="connsiteX458" fmla="*/ 1285043 w 1417745"/>
                  <a:gd name="connsiteY458" fmla="*/ 344966 h 898971"/>
                  <a:gd name="connsiteX459" fmla="*/ 1271865 w 1417745"/>
                  <a:gd name="connsiteY459" fmla="*/ 769212 h 898971"/>
                  <a:gd name="connsiteX460" fmla="*/ 1283901 w 1417745"/>
                  <a:gd name="connsiteY460" fmla="*/ 757703 h 898971"/>
                  <a:gd name="connsiteX461" fmla="*/ 1287679 w 1417745"/>
                  <a:gd name="connsiteY461" fmla="*/ 756210 h 898971"/>
                  <a:gd name="connsiteX462" fmla="*/ 1294971 w 1417745"/>
                  <a:gd name="connsiteY462" fmla="*/ 751026 h 898971"/>
                  <a:gd name="connsiteX463" fmla="*/ 1306743 w 1417745"/>
                  <a:gd name="connsiteY463" fmla="*/ 736794 h 898971"/>
                  <a:gd name="connsiteX464" fmla="*/ 1315001 w 1417745"/>
                  <a:gd name="connsiteY464" fmla="*/ 728448 h 898971"/>
                  <a:gd name="connsiteX465" fmla="*/ 1337931 w 1417745"/>
                  <a:gd name="connsiteY465" fmla="*/ 703497 h 898971"/>
                  <a:gd name="connsiteX466" fmla="*/ 1341182 w 1417745"/>
                  <a:gd name="connsiteY466" fmla="*/ 700071 h 898971"/>
                  <a:gd name="connsiteX467" fmla="*/ 1336438 w 1417745"/>
                  <a:gd name="connsiteY467" fmla="*/ 700071 h 898971"/>
                  <a:gd name="connsiteX468" fmla="*/ 1324314 w 1417745"/>
                  <a:gd name="connsiteY468" fmla="*/ 707890 h 898971"/>
                  <a:gd name="connsiteX469" fmla="*/ 1315792 w 1417745"/>
                  <a:gd name="connsiteY469" fmla="*/ 718608 h 898971"/>
                  <a:gd name="connsiteX470" fmla="*/ 1307358 w 1417745"/>
                  <a:gd name="connsiteY470" fmla="*/ 726515 h 898971"/>
                  <a:gd name="connsiteX471" fmla="*/ 1300857 w 1417745"/>
                  <a:gd name="connsiteY471" fmla="*/ 730820 h 898971"/>
                  <a:gd name="connsiteX472" fmla="*/ 1282144 w 1417745"/>
                  <a:gd name="connsiteY472" fmla="*/ 746370 h 898971"/>
                  <a:gd name="connsiteX473" fmla="*/ 1246739 w 1417745"/>
                  <a:gd name="connsiteY473" fmla="*/ 767631 h 898971"/>
                  <a:gd name="connsiteX474" fmla="*/ 1218538 w 1417745"/>
                  <a:gd name="connsiteY474" fmla="*/ 780018 h 898971"/>
                  <a:gd name="connsiteX475" fmla="*/ 1190600 w 1417745"/>
                  <a:gd name="connsiteY475" fmla="*/ 801103 h 898971"/>
                  <a:gd name="connsiteX476" fmla="*/ 1173381 w 1417745"/>
                  <a:gd name="connsiteY476" fmla="*/ 827195 h 898971"/>
                  <a:gd name="connsiteX477" fmla="*/ 1169076 w 1417745"/>
                  <a:gd name="connsiteY477" fmla="*/ 833785 h 898971"/>
                  <a:gd name="connsiteX478" fmla="*/ 1175753 w 1417745"/>
                  <a:gd name="connsiteY478" fmla="*/ 829655 h 898971"/>
                  <a:gd name="connsiteX479" fmla="*/ 1182430 w 1417745"/>
                  <a:gd name="connsiteY479" fmla="*/ 825526 h 898971"/>
                  <a:gd name="connsiteX480" fmla="*/ 1222403 w 1417745"/>
                  <a:gd name="connsiteY480" fmla="*/ 803914 h 898971"/>
                  <a:gd name="connsiteX481" fmla="*/ 1256051 w 1417745"/>
                  <a:gd name="connsiteY481" fmla="*/ 780897 h 898971"/>
                  <a:gd name="connsiteX482" fmla="*/ 1271865 w 1417745"/>
                  <a:gd name="connsiteY482" fmla="*/ 769212 h 898971"/>
                  <a:gd name="connsiteX483" fmla="*/ 140133 w 1417745"/>
                  <a:gd name="connsiteY483" fmla="*/ 648501 h 898971"/>
                  <a:gd name="connsiteX484" fmla="*/ 119839 w 1417745"/>
                  <a:gd name="connsiteY484" fmla="*/ 622321 h 898971"/>
                  <a:gd name="connsiteX485" fmla="*/ 106046 w 1417745"/>
                  <a:gd name="connsiteY485" fmla="*/ 603432 h 898971"/>
                  <a:gd name="connsiteX486" fmla="*/ 91637 w 1417745"/>
                  <a:gd name="connsiteY486" fmla="*/ 580590 h 898971"/>
                  <a:gd name="connsiteX487" fmla="*/ 88738 w 1417745"/>
                  <a:gd name="connsiteY487" fmla="*/ 553267 h 898971"/>
                  <a:gd name="connsiteX488" fmla="*/ 89880 w 1417745"/>
                  <a:gd name="connsiteY488" fmla="*/ 540792 h 898971"/>
                  <a:gd name="connsiteX489" fmla="*/ 87772 w 1417745"/>
                  <a:gd name="connsiteY489" fmla="*/ 536575 h 898971"/>
                  <a:gd name="connsiteX490" fmla="*/ 86278 w 1417745"/>
                  <a:gd name="connsiteY490" fmla="*/ 540001 h 898971"/>
                  <a:gd name="connsiteX491" fmla="*/ 83643 w 1417745"/>
                  <a:gd name="connsiteY491" fmla="*/ 558012 h 898971"/>
                  <a:gd name="connsiteX492" fmla="*/ 88563 w 1417745"/>
                  <a:gd name="connsiteY492" fmla="*/ 593504 h 898971"/>
                  <a:gd name="connsiteX493" fmla="*/ 98051 w 1417745"/>
                  <a:gd name="connsiteY493" fmla="*/ 613359 h 898971"/>
                  <a:gd name="connsiteX494" fmla="*/ 114567 w 1417745"/>
                  <a:gd name="connsiteY494" fmla="*/ 639891 h 898971"/>
                  <a:gd name="connsiteX495" fmla="*/ 134247 w 1417745"/>
                  <a:gd name="connsiteY495" fmla="*/ 661240 h 898971"/>
                  <a:gd name="connsiteX496" fmla="*/ 141538 w 1417745"/>
                  <a:gd name="connsiteY496" fmla="*/ 662645 h 898971"/>
                  <a:gd name="connsiteX497" fmla="*/ 143471 w 1417745"/>
                  <a:gd name="connsiteY497" fmla="*/ 657110 h 898971"/>
                  <a:gd name="connsiteX498" fmla="*/ 140133 w 1417745"/>
                  <a:gd name="connsiteY498" fmla="*/ 648501 h 898971"/>
                  <a:gd name="connsiteX499" fmla="*/ 842875 w 1417745"/>
                  <a:gd name="connsiteY499" fmla="*/ 182437 h 898971"/>
                  <a:gd name="connsiteX500" fmla="*/ 844896 w 1417745"/>
                  <a:gd name="connsiteY500" fmla="*/ 177429 h 898971"/>
                  <a:gd name="connsiteX501" fmla="*/ 800002 w 1417745"/>
                  <a:gd name="connsiteY501" fmla="*/ 156344 h 898971"/>
                  <a:gd name="connsiteX502" fmla="*/ 758623 w 1417745"/>
                  <a:gd name="connsiteY502" fmla="*/ 146680 h 898971"/>
                  <a:gd name="connsiteX503" fmla="*/ 755812 w 1417745"/>
                  <a:gd name="connsiteY503" fmla="*/ 147910 h 898971"/>
                  <a:gd name="connsiteX504" fmla="*/ 756603 w 1417745"/>
                  <a:gd name="connsiteY504" fmla="*/ 150985 h 898971"/>
                  <a:gd name="connsiteX505" fmla="*/ 787791 w 1417745"/>
                  <a:gd name="connsiteY505" fmla="*/ 170664 h 898971"/>
                  <a:gd name="connsiteX506" fmla="*/ 810633 w 1417745"/>
                  <a:gd name="connsiteY506" fmla="*/ 187796 h 898971"/>
                  <a:gd name="connsiteX507" fmla="*/ 824953 w 1417745"/>
                  <a:gd name="connsiteY507" fmla="*/ 188235 h 898971"/>
                  <a:gd name="connsiteX508" fmla="*/ 842875 w 1417745"/>
                  <a:gd name="connsiteY508" fmla="*/ 182437 h 898971"/>
                  <a:gd name="connsiteX509" fmla="*/ 1007777 w 1417745"/>
                  <a:gd name="connsiteY509" fmla="*/ 851619 h 898971"/>
                  <a:gd name="connsiteX510" fmla="*/ 1043709 w 1417745"/>
                  <a:gd name="connsiteY510" fmla="*/ 849423 h 898971"/>
                  <a:gd name="connsiteX511" fmla="*/ 1072701 w 1417745"/>
                  <a:gd name="connsiteY511" fmla="*/ 844415 h 898971"/>
                  <a:gd name="connsiteX512" fmla="*/ 1075863 w 1417745"/>
                  <a:gd name="connsiteY512" fmla="*/ 843360 h 898971"/>
                  <a:gd name="connsiteX513" fmla="*/ 1073579 w 1417745"/>
                  <a:gd name="connsiteY513" fmla="*/ 840813 h 898971"/>
                  <a:gd name="connsiteX514" fmla="*/ 1064530 w 1417745"/>
                  <a:gd name="connsiteY514" fmla="*/ 833082 h 898971"/>
                  <a:gd name="connsiteX515" fmla="*/ 1056799 w 1417745"/>
                  <a:gd name="connsiteY515" fmla="*/ 827722 h 898971"/>
                  <a:gd name="connsiteX516" fmla="*/ 1012609 w 1417745"/>
                  <a:gd name="connsiteY516" fmla="*/ 830182 h 898971"/>
                  <a:gd name="connsiteX517" fmla="*/ 1001715 w 1417745"/>
                  <a:gd name="connsiteY517" fmla="*/ 832554 h 898971"/>
                  <a:gd name="connsiteX518" fmla="*/ 999606 w 1417745"/>
                  <a:gd name="connsiteY518" fmla="*/ 834575 h 898971"/>
                  <a:gd name="connsiteX519" fmla="*/ 997234 w 1417745"/>
                  <a:gd name="connsiteY519" fmla="*/ 844327 h 898971"/>
                  <a:gd name="connsiteX520" fmla="*/ 1001275 w 1417745"/>
                  <a:gd name="connsiteY520" fmla="*/ 849335 h 898971"/>
                  <a:gd name="connsiteX521" fmla="*/ 1007777 w 1417745"/>
                  <a:gd name="connsiteY521" fmla="*/ 851619 h 898971"/>
                  <a:gd name="connsiteX522" fmla="*/ 1323260 w 1417745"/>
                  <a:gd name="connsiteY522" fmla="*/ 653245 h 898971"/>
                  <a:gd name="connsiteX523" fmla="*/ 1319745 w 1417745"/>
                  <a:gd name="connsiteY523" fmla="*/ 661328 h 898971"/>
                  <a:gd name="connsiteX524" fmla="*/ 1323523 w 1417745"/>
                  <a:gd name="connsiteY524" fmla="*/ 665105 h 898971"/>
                  <a:gd name="connsiteX525" fmla="*/ 1338370 w 1417745"/>
                  <a:gd name="connsiteY525" fmla="*/ 652718 h 898971"/>
                  <a:gd name="connsiteX526" fmla="*/ 1344169 w 1417745"/>
                  <a:gd name="connsiteY526" fmla="*/ 641912 h 898971"/>
                  <a:gd name="connsiteX527" fmla="*/ 1359895 w 1417745"/>
                  <a:gd name="connsiteY527" fmla="*/ 606946 h 898971"/>
                  <a:gd name="connsiteX528" fmla="*/ 1360246 w 1417745"/>
                  <a:gd name="connsiteY528" fmla="*/ 570135 h 898971"/>
                  <a:gd name="connsiteX529" fmla="*/ 1359631 w 1417745"/>
                  <a:gd name="connsiteY529" fmla="*/ 565655 h 898971"/>
                  <a:gd name="connsiteX530" fmla="*/ 1357610 w 1417745"/>
                  <a:gd name="connsiteY530" fmla="*/ 565040 h 898971"/>
                  <a:gd name="connsiteX531" fmla="*/ 1356205 w 1417745"/>
                  <a:gd name="connsiteY531" fmla="*/ 566797 h 898971"/>
                  <a:gd name="connsiteX532" fmla="*/ 1356908 w 1417745"/>
                  <a:gd name="connsiteY532" fmla="*/ 571717 h 898971"/>
                  <a:gd name="connsiteX533" fmla="*/ 1344432 w 1417745"/>
                  <a:gd name="connsiteY533" fmla="*/ 605804 h 898971"/>
                  <a:gd name="connsiteX534" fmla="*/ 1342587 w 1417745"/>
                  <a:gd name="connsiteY534" fmla="*/ 614501 h 898971"/>
                  <a:gd name="connsiteX535" fmla="*/ 1328882 w 1417745"/>
                  <a:gd name="connsiteY535" fmla="*/ 645777 h 898971"/>
                  <a:gd name="connsiteX536" fmla="*/ 1323260 w 1417745"/>
                  <a:gd name="connsiteY536" fmla="*/ 653245 h 898971"/>
                  <a:gd name="connsiteX537" fmla="*/ 551201 w 1417745"/>
                  <a:gd name="connsiteY537" fmla="*/ 474023 h 898971"/>
                  <a:gd name="connsiteX538" fmla="*/ 548829 w 1417745"/>
                  <a:gd name="connsiteY538" fmla="*/ 474111 h 898971"/>
                  <a:gd name="connsiteX539" fmla="*/ 537144 w 1417745"/>
                  <a:gd name="connsiteY539" fmla="*/ 486938 h 898971"/>
                  <a:gd name="connsiteX540" fmla="*/ 525459 w 1417745"/>
                  <a:gd name="connsiteY540" fmla="*/ 507056 h 898971"/>
                  <a:gd name="connsiteX541" fmla="*/ 525547 w 1417745"/>
                  <a:gd name="connsiteY541" fmla="*/ 510307 h 898971"/>
                  <a:gd name="connsiteX542" fmla="*/ 528710 w 1417745"/>
                  <a:gd name="connsiteY542" fmla="*/ 510746 h 898971"/>
                  <a:gd name="connsiteX543" fmla="*/ 541449 w 1417745"/>
                  <a:gd name="connsiteY543" fmla="*/ 508023 h 898971"/>
                  <a:gd name="connsiteX544" fmla="*/ 552870 w 1417745"/>
                  <a:gd name="connsiteY544" fmla="*/ 507759 h 898971"/>
                  <a:gd name="connsiteX545" fmla="*/ 559810 w 1417745"/>
                  <a:gd name="connsiteY545" fmla="*/ 499149 h 898971"/>
                  <a:gd name="connsiteX546" fmla="*/ 573076 w 1417745"/>
                  <a:gd name="connsiteY546" fmla="*/ 473584 h 898971"/>
                  <a:gd name="connsiteX547" fmla="*/ 573867 w 1417745"/>
                  <a:gd name="connsiteY547" fmla="*/ 470421 h 898971"/>
                  <a:gd name="connsiteX548" fmla="*/ 559283 w 1417745"/>
                  <a:gd name="connsiteY548" fmla="*/ 466116 h 898971"/>
                  <a:gd name="connsiteX549" fmla="*/ 551201 w 1417745"/>
                  <a:gd name="connsiteY549" fmla="*/ 474023 h 898971"/>
                  <a:gd name="connsiteX550" fmla="*/ 933628 w 1417745"/>
                  <a:gd name="connsiteY550" fmla="*/ 488343 h 898971"/>
                  <a:gd name="connsiteX551" fmla="*/ 937230 w 1417745"/>
                  <a:gd name="connsiteY551" fmla="*/ 482721 h 898971"/>
                  <a:gd name="connsiteX552" fmla="*/ 931080 w 1417745"/>
                  <a:gd name="connsiteY552" fmla="*/ 481579 h 898971"/>
                  <a:gd name="connsiteX553" fmla="*/ 920538 w 1417745"/>
                  <a:gd name="connsiteY553" fmla="*/ 484829 h 898971"/>
                  <a:gd name="connsiteX554" fmla="*/ 867474 w 1417745"/>
                  <a:gd name="connsiteY554" fmla="*/ 500379 h 898971"/>
                  <a:gd name="connsiteX555" fmla="*/ 854208 w 1417745"/>
                  <a:gd name="connsiteY555" fmla="*/ 508111 h 898971"/>
                  <a:gd name="connsiteX556" fmla="*/ 853593 w 1417745"/>
                  <a:gd name="connsiteY556" fmla="*/ 519707 h 898971"/>
                  <a:gd name="connsiteX557" fmla="*/ 855263 w 1417745"/>
                  <a:gd name="connsiteY557" fmla="*/ 521201 h 898971"/>
                  <a:gd name="connsiteX558" fmla="*/ 876347 w 1417745"/>
                  <a:gd name="connsiteY558" fmla="*/ 514612 h 898971"/>
                  <a:gd name="connsiteX559" fmla="*/ 917990 w 1417745"/>
                  <a:gd name="connsiteY559" fmla="*/ 500116 h 898971"/>
                  <a:gd name="connsiteX560" fmla="*/ 933628 w 1417745"/>
                  <a:gd name="connsiteY560" fmla="*/ 488343 h 898971"/>
                  <a:gd name="connsiteX561" fmla="*/ 698268 w 1417745"/>
                  <a:gd name="connsiteY561" fmla="*/ 520586 h 898971"/>
                  <a:gd name="connsiteX562" fmla="*/ 698268 w 1417745"/>
                  <a:gd name="connsiteY562" fmla="*/ 522958 h 898971"/>
                  <a:gd name="connsiteX563" fmla="*/ 695984 w 1417745"/>
                  <a:gd name="connsiteY563" fmla="*/ 527878 h 898971"/>
                  <a:gd name="connsiteX564" fmla="*/ 700113 w 1417745"/>
                  <a:gd name="connsiteY564" fmla="*/ 525857 h 898971"/>
                  <a:gd name="connsiteX565" fmla="*/ 719792 w 1417745"/>
                  <a:gd name="connsiteY565" fmla="*/ 528932 h 898971"/>
                  <a:gd name="connsiteX566" fmla="*/ 722779 w 1417745"/>
                  <a:gd name="connsiteY566" fmla="*/ 531392 h 898971"/>
                  <a:gd name="connsiteX567" fmla="*/ 724448 w 1417745"/>
                  <a:gd name="connsiteY567" fmla="*/ 528844 h 898971"/>
                  <a:gd name="connsiteX568" fmla="*/ 729192 w 1417745"/>
                  <a:gd name="connsiteY568" fmla="*/ 509428 h 898971"/>
                  <a:gd name="connsiteX569" fmla="*/ 730862 w 1417745"/>
                  <a:gd name="connsiteY569" fmla="*/ 496514 h 898971"/>
                  <a:gd name="connsiteX570" fmla="*/ 730334 w 1417745"/>
                  <a:gd name="connsiteY570" fmla="*/ 481052 h 898971"/>
                  <a:gd name="connsiteX571" fmla="*/ 729017 w 1417745"/>
                  <a:gd name="connsiteY571" fmla="*/ 478855 h 898971"/>
                  <a:gd name="connsiteX572" fmla="*/ 713467 w 1417745"/>
                  <a:gd name="connsiteY572" fmla="*/ 486674 h 898971"/>
                  <a:gd name="connsiteX573" fmla="*/ 703100 w 1417745"/>
                  <a:gd name="connsiteY573" fmla="*/ 503542 h 898971"/>
                  <a:gd name="connsiteX574" fmla="*/ 698268 w 1417745"/>
                  <a:gd name="connsiteY574" fmla="*/ 520586 h 898971"/>
                  <a:gd name="connsiteX575" fmla="*/ 839273 w 1417745"/>
                  <a:gd name="connsiteY575" fmla="*/ 843273 h 898971"/>
                  <a:gd name="connsiteX576" fmla="*/ 817661 w 1417745"/>
                  <a:gd name="connsiteY576" fmla="*/ 834927 h 898971"/>
                  <a:gd name="connsiteX577" fmla="*/ 801935 w 1417745"/>
                  <a:gd name="connsiteY577" fmla="*/ 829655 h 898971"/>
                  <a:gd name="connsiteX578" fmla="*/ 794468 w 1417745"/>
                  <a:gd name="connsiteY578" fmla="*/ 825965 h 898971"/>
                  <a:gd name="connsiteX579" fmla="*/ 799387 w 1417745"/>
                  <a:gd name="connsiteY579" fmla="*/ 834224 h 898971"/>
                  <a:gd name="connsiteX580" fmla="*/ 804219 w 1417745"/>
                  <a:gd name="connsiteY580" fmla="*/ 836859 h 898971"/>
                  <a:gd name="connsiteX581" fmla="*/ 837780 w 1417745"/>
                  <a:gd name="connsiteY581" fmla="*/ 851180 h 898971"/>
                  <a:gd name="connsiteX582" fmla="*/ 839449 w 1417745"/>
                  <a:gd name="connsiteY582" fmla="*/ 850477 h 898971"/>
                  <a:gd name="connsiteX583" fmla="*/ 863521 w 1417745"/>
                  <a:gd name="connsiteY583" fmla="*/ 856363 h 898971"/>
                  <a:gd name="connsiteX584" fmla="*/ 872043 w 1417745"/>
                  <a:gd name="connsiteY584" fmla="*/ 858735 h 898971"/>
                  <a:gd name="connsiteX585" fmla="*/ 908063 w 1417745"/>
                  <a:gd name="connsiteY585" fmla="*/ 864270 h 898971"/>
                  <a:gd name="connsiteX586" fmla="*/ 915530 w 1417745"/>
                  <a:gd name="connsiteY586" fmla="*/ 864533 h 898971"/>
                  <a:gd name="connsiteX587" fmla="*/ 955767 w 1417745"/>
                  <a:gd name="connsiteY587" fmla="*/ 868399 h 898971"/>
                  <a:gd name="connsiteX588" fmla="*/ 958930 w 1417745"/>
                  <a:gd name="connsiteY588" fmla="*/ 867345 h 898971"/>
                  <a:gd name="connsiteX589" fmla="*/ 955679 w 1417745"/>
                  <a:gd name="connsiteY589" fmla="*/ 864094 h 898971"/>
                  <a:gd name="connsiteX590" fmla="*/ 943907 w 1417745"/>
                  <a:gd name="connsiteY590" fmla="*/ 863567 h 898971"/>
                  <a:gd name="connsiteX591" fmla="*/ 901474 w 1417745"/>
                  <a:gd name="connsiteY591" fmla="*/ 856890 h 898971"/>
                  <a:gd name="connsiteX592" fmla="*/ 865805 w 1417745"/>
                  <a:gd name="connsiteY592" fmla="*/ 850389 h 898971"/>
                  <a:gd name="connsiteX593" fmla="*/ 839273 w 1417745"/>
                  <a:gd name="connsiteY593" fmla="*/ 843273 h 898971"/>
                  <a:gd name="connsiteX594" fmla="*/ 386299 w 1417745"/>
                  <a:gd name="connsiteY594" fmla="*/ 414283 h 898971"/>
                  <a:gd name="connsiteX595" fmla="*/ 379622 w 1417745"/>
                  <a:gd name="connsiteY595" fmla="*/ 423507 h 898971"/>
                  <a:gd name="connsiteX596" fmla="*/ 378831 w 1417745"/>
                  <a:gd name="connsiteY596" fmla="*/ 428339 h 898971"/>
                  <a:gd name="connsiteX597" fmla="*/ 382785 w 1417745"/>
                  <a:gd name="connsiteY597" fmla="*/ 427109 h 898971"/>
                  <a:gd name="connsiteX598" fmla="*/ 401761 w 1417745"/>
                  <a:gd name="connsiteY598" fmla="*/ 401544 h 898971"/>
                  <a:gd name="connsiteX599" fmla="*/ 416609 w 1417745"/>
                  <a:gd name="connsiteY599" fmla="*/ 374485 h 898971"/>
                  <a:gd name="connsiteX600" fmla="*/ 422583 w 1417745"/>
                  <a:gd name="connsiteY600" fmla="*/ 373606 h 898971"/>
                  <a:gd name="connsiteX601" fmla="*/ 424779 w 1417745"/>
                  <a:gd name="connsiteY601" fmla="*/ 371586 h 898971"/>
                  <a:gd name="connsiteX602" fmla="*/ 431807 w 1417745"/>
                  <a:gd name="connsiteY602" fmla="*/ 346987 h 898971"/>
                  <a:gd name="connsiteX603" fmla="*/ 446918 w 1417745"/>
                  <a:gd name="connsiteY603" fmla="*/ 327132 h 898971"/>
                  <a:gd name="connsiteX604" fmla="*/ 446742 w 1417745"/>
                  <a:gd name="connsiteY604" fmla="*/ 324145 h 898971"/>
                  <a:gd name="connsiteX605" fmla="*/ 437869 w 1417745"/>
                  <a:gd name="connsiteY605" fmla="*/ 324408 h 898971"/>
                  <a:gd name="connsiteX606" fmla="*/ 438396 w 1417745"/>
                  <a:gd name="connsiteY606" fmla="*/ 328537 h 898971"/>
                  <a:gd name="connsiteX607" fmla="*/ 432247 w 1417745"/>
                  <a:gd name="connsiteY607" fmla="*/ 330646 h 898971"/>
                  <a:gd name="connsiteX608" fmla="*/ 416345 w 1417745"/>
                  <a:gd name="connsiteY608" fmla="*/ 343824 h 898971"/>
                  <a:gd name="connsiteX609" fmla="*/ 414061 w 1417745"/>
                  <a:gd name="connsiteY609" fmla="*/ 348656 h 898971"/>
                  <a:gd name="connsiteX610" fmla="*/ 409317 w 1417745"/>
                  <a:gd name="connsiteY610" fmla="*/ 369389 h 898971"/>
                  <a:gd name="connsiteX611" fmla="*/ 386299 w 1417745"/>
                  <a:gd name="connsiteY611" fmla="*/ 414283 h 898971"/>
                  <a:gd name="connsiteX612" fmla="*/ 393503 w 1417745"/>
                  <a:gd name="connsiteY612" fmla="*/ 299546 h 898971"/>
                  <a:gd name="connsiteX613" fmla="*/ 410020 w 1417745"/>
                  <a:gd name="connsiteY613" fmla="*/ 283732 h 898971"/>
                  <a:gd name="connsiteX614" fmla="*/ 427590 w 1417745"/>
                  <a:gd name="connsiteY614" fmla="*/ 270027 h 898971"/>
                  <a:gd name="connsiteX615" fmla="*/ 430138 w 1417745"/>
                  <a:gd name="connsiteY615" fmla="*/ 266776 h 898971"/>
                  <a:gd name="connsiteX616" fmla="*/ 425482 w 1417745"/>
                  <a:gd name="connsiteY616" fmla="*/ 263789 h 898971"/>
                  <a:gd name="connsiteX617" fmla="*/ 421704 w 1417745"/>
                  <a:gd name="connsiteY617" fmla="*/ 265986 h 898971"/>
                  <a:gd name="connsiteX618" fmla="*/ 384981 w 1417745"/>
                  <a:gd name="connsiteY618" fmla="*/ 278021 h 898971"/>
                  <a:gd name="connsiteX619" fmla="*/ 358274 w 1417745"/>
                  <a:gd name="connsiteY619" fmla="*/ 270554 h 898971"/>
                  <a:gd name="connsiteX620" fmla="*/ 349752 w 1417745"/>
                  <a:gd name="connsiteY620" fmla="*/ 271520 h 898971"/>
                  <a:gd name="connsiteX621" fmla="*/ 355375 w 1417745"/>
                  <a:gd name="connsiteY621" fmla="*/ 273190 h 898971"/>
                  <a:gd name="connsiteX622" fmla="*/ 385333 w 1417745"/>
                  <a:gd name="connsiteY622" fmla="*/ 298228 h 898971"/>
                  <a:gd name="connsiteX623" fmla="*/ 393503 w 1417745"/>
                  <a:gd name="connsiteY623" fmla="*/ 299546 h 898971"/>
                  <a:gd name="connsiteX624" fmla="*/ 254870 w 1417745"/>
                  <a:gd name="connsiteY624" fmla="*/ 629349 h 898971"/>
                  <a:gd name="connsiteX625" fmla="*/ 254079 w 1417745"/>
                  <a:gd name="connsiteY625" fmla="*/ 628470 h 898971"/>
                  <a:gd name="connsiteX626" fmla="*/ 254167 w 1417745"/>
                  <a:gd name="connsiteY626" fmla="*/ 627679 h 898971"/>
                  <a:gd name="connsiteX627" fmla="*/ 255660 w 1417745"/>
                  <a:gd name="connsiteY627" fmla="*/ 624605 h 898971"/>
                  <a:gd name="connsiteX628" fmla="*/ 250829 w 1417745"/>
                  <a:gd name="connsiteY628" fmla="*/ 622408 h 898971"/>
                  <a:gd name="connsiteX629" fmla="*/ 241780 w 1417745"/>
                  <a:gd name="connsiteY629" fmla="*/ 622408 h 898971"/>
                  <a:gd name="connsiteX630" fmla="*/ 231764 w 1417745"/>
                  <a:gd name="connsiteY630" fmla="*/ 622584 h 898971"/>
                  <a:gd name="connsiteX631" fmla="*/ 227459 w 1417745"/>
                  <a:gd name="connsiteY631" fmla="*/ 627855 h 898971"/>
                  <a:gd name="connsiteX632" fmla="*/ 240637 w 1417745"/>
                  <a:gd name="connsiteY632" fmla="*/ 648677 h 898971"/>
                  <a:gd name="connsiteX633" fmla="*/ 243273 w 1417745"/>
                  <a:gd name="connsiteY633" fmla="*/ 650873 h 898971"/>
                  <a:gd name="connsiteX634" fmla="*/ 273758 w 1417745"/>
                  <a:gd name="connsiteY634" fmla="*/ 657989 h 898971"/>
                  <a:gd name="connsiteX635" fmla="*/ 284213 w 1417745"/>
                  <a:gd name="connsiteY635" fmla="*/ 657462 h 898971"/>
                  <a:gd name="connsiteX636" fmla="*/ 277097 w 1417745"/>
                  <a:gd name="connsiteY636" fmla="*/ 651488 h 898971"/>
                  <a:gd name="connsiteX637" fmla="*/ 254870 w 1417745"/>
                  <a:gd name="connsiteY637" fmla="*/ 629349 h 898971"/>
                  <a:gd name="connsiteX638" fmla="*/ 207077 w 1417745"/>
                  <a:gd name="connsiteY638" fmla="*/ 653245 h 898971"/>
                  <a:gd name="connsiteX639" fmla="*/ 210328 w 1417745"/>
                  <a:gd name="connsiteY639" fmla="*/ 654036 h 898971"/>
                  <a:gd name="connsiteX640" fmla="*/ 216302 w 1417745"/>
                  <a:gd name="connsiteY640" fmla="*/ 656144 h 898971"/>
                  <a:gd name="connsiteX641" fmla="*/ 215423 w 1417745"/>
                  <a:gd name="connsiteY641" fmla="*/ 649379 h 898971"/>
                  <a:gd name="connsiteX642" fmla="*/ 202509 w 1417745"/>
                  <a:gd name="connsiteY642" fmla="*/ 624956 h 898971"/>
                  <a:gd name="connsiteX643" fmla="*/ 190122 w 1417745"/>
                  <a:gd name="connsiteY643" fmla="*/ 610372 h 898971"/>
                  <a:gd name="connsiteX644" fmla="*/ 176416 w 1417745"/>
                  <a:gd name="connsiteY644" fmla="*/ 605980 h 898971"/>
                  <a:gd name="connsiteX645" fmla="*/ 171057 w 1417745"/>
                  <a:gd name="connsiteY645" fmla="*/ 605892 h 898971"/>
                  <a:gd name="connsiteX646" fmla="*/ 170179 w 1417745"/>
                  <a:gd name="connsiteY646" fmla="*/ 611163 h 898971"/>
                  <a:gd name="connsiteX647" fmla="*/ 185290 w 1417745"/>
                  <a:gd name="connsiteY647" fmla="*/ 633390 h 898971"/>
                  <a:gd name="connsiteX648" fmla="*/ 207077 w 1417745"/>
                  <a:gd name="connsiteY648" fmla="*/ 653245 h 898971"/>
                  <a:gd name="connsiteX649" fmla="*/ 869143 w 1417745"/>
                  <a:gd name="connsiteY649" fmla="*/ 397503 h 898971"/>
                  <a:gd name="connsiteX650" fmla="*/ 890931 w 1417745"/>
                  <a:gd name="connsiteY650" fmla="*/ 392759 h 898971"/>
                  <a:gd name="connsiteX651" fmla="*/ 924579 w 1417745"/>
                  <a:gd name="connsiteY651" fmla="*/ 384940 h 898971"/>
                  <a:gd name="connsiteX652" fmla="*/ 927478 w 1417745"/>
                  <a:gd name="connsiteY652" fmla="*/ 381689 h 898971"/>
                  <a:gd name="connsiteX653" fmla="*/ 924316 w 1417745"/>
                  <a:gd name="connsiteY653" fmla="*/ 380810 h 898971"/>
                  <a:gd name="connsiteX654" fmla="*/ 891546 w 1417745"/>
                  <a:gd name="connsiteY654" fmla="*/ 383095 h 898971"/>
                  <a:gd name="connsiteX655" fmla="*/ 888032 w 1417745"/>
                  <a:gd name="connsiteY655" fmla="*/ 383182 h 898971"/>
                  <a:gd name="connsiteX656" fmla="*/ 853330 w 1417745"/>
                  <a:gd name="connsiteY656" fmla="*/ 385467 h 898971"/>
                  <a:gd name="connsiteX657" fmla="*/ 839273 w 1417745"/>
                  <a:gd name="connsiteY657" fmla="*/ 387663 h 898971"/>
                  <a:gd name="connsiteX658" fmla="*/ 850518 w 1417745"/>
                  <a:gd name="connsiteY658" fmla="*/ 395658 h 898971"/>
                  <a:gd name="connsiteX659" fmla="*/ 869143 w 1417745"/>
                  <a:gd name="connsiteY659" fmla="*/ 397503 h 898971"/>
                  <a:gd name="connsiteX660" fmla="*/ 461590 w 1417745"/>
                  <a:gd name="connsiteY660" fmla="*/ 355684 h 898971"/>
                  <a:gd name="connsiteX661" fmla="*/ 485047 w 1417745"/>
                  <a:gd name="connsiteY661" fmla="*/ 340486 h 898971"/>
                  <a:gd name="connsiteX662" fmla="*/ 495326 w 1417745"/>
                  <a:gd name="connsiteY662" fmla="*/ 331437 h 898971"/>
                  <a:gd name="connsiteX663" fmla="*/ 502881 w 1417745"/>
                  <a:gd name="connsiteY663" fmla="*/ 321509 h 898971"/>
                  <a:gd name="connsiteX664" fmla="*/ 504462 w 1417745"/>
                  <a:gd name="connsiteY664" fmla="*/ 317468 h 898971"/>
                  <a:gd name="connsiteX665" fmla="*/ 485925 w 1417745"/>
                  <a:gd name="connsiteY665" fmla="*/ 310000 h 898971"/>
                  <a:gd name="connsiteX666" fmla="*/ 475998 w 1417745"/>
                  <a:gd name="connsiteY666" fmla="*/ 321333 h 898971"/>
                  <a:gd name="connsiteX667" fmla="*/ 457461 w 1417745"/>
                  <a:gd name="connsiteY667" fmla="*/ 352961 h 898971"/>
                  <a:gd name="connsiteX668" fmla="*/ 461590 w 1417745"/>
                  <a:gd name="connsiteY668" fmla="*/ 355684 h 898971"/>
                  <a:gd name="connsiteX669" fmla="*/ 503408 w 1417745"/>
                  <a:gd name="connsiteY669" fmla="*/ 435719 h 898971"/>
                  <a:gd name="connsiteX670" fmla="*/ 511666 w 1417745"/>
                  <a:gd name="connsiteY670" fmla="*/ 426231 h 898971"/>
                  <a:gd name="connsiteX671" fmla="*/ 519310 w 1417745"/>
                  <a:gd name="connsiteY671" fmla="*/ 410329 h 898971"/>
                  <a:gd name="connsiteX672" fmla="*/ 527656 w 1417745"/>
                  <a:gd name="connsiteY672" fmla="*/ 394691 h 898971"/>
                  <a:gd name="connsiteX673" fmla="*/ 527568 w 1417745"/>
                  <a:gd name="connsiteY673" fmla="*/ 390650 h 898971"/>
                  <a:gd name="connsiteX674" fmla="*/ 524405 w 1417745"/>
                  <a:gd name="connsiteY674" fmla="*/ 391001 h 898971"/>
                  <a:gd name="connsiteX675" fmla="*/ 501915 w 1417745"/>
                  <a:gd name="connsiteY675" fmla="*/ 414722 h 898971"/>
                  <a:gd name="connsiteX676" fmla="*/ 490933 w 1417745"/>
                  <a:gd name="connsiteY676" fmla="*/ 434050 h 898971"/>
                  <a:gd name="connsiteX677" fmla="*/ 483202 w 1417745"/>
                  <a:gd name="connsiteY677" fmla="*/ 451181 h 898971"/>
                  <a:gd name="connsiteX678" fmla="*/ 483817 w 1417745"/>
                  <a:gd name="connsiteY678" fmla="*/ 454432 h 898971"/>
                  <a:gd name="connsiteX679" fmla="*/ 485486 w 1417745"/>
                  <a:gd name="connsiteY679" fmla="*/ 453729 h 898971"/>
                  <a:gd name="connsiteX680" fmla="*/ 503408 w 1417745"/>
                  <a:gd name="connsiteY680" fmla="*/ 435719 h 898971"/>
                  <a:gd name="connsiteX681" fmla="*/ 517728 w 1417745"/>
                  <a:gd name="connsiteY681" fmla="*/ 569608 h 898971"/>
                  <a:gd name="connsiteX682" fmla="*/ 536617 w 1417745"/>
                  <a:gd name="connsiteY682" fmla="*/ 566621 h 898971"/>
                  <a:gd name="connsiteX683" fmla="*/ 538638 w 1417745"/>
                  <a:gd name="connsiteY683" fmla="*/ 553707 h 898971"/>
                  <a:gd name="connsiteX684" fmla="*/ 544260 w 1417745"/>
                  <a:gd name="connsiteY684" fmla="*/ 542989 h 898971"/>
                  <a:gd name="connsiteX685" fmla="*/ 544348 w 1417745"/>
                  <a:gd name="connsiteY685" fmla="*/ 539123 h 898971"/>
                  <a:gd name="connsiteX686" fmla="*/ 529149 w 1417745"/>
                  <a:gd name="connsiteY686" fmla="*/ 538947 h 898971"/>
                  <a:gd name="connsiteX687" fmla="*/ 521330 w 1417745"/>
                  <a:gd name="connsiteY687" fmla="*/ 546239 h 898971"/>
                  <a:gd name="connsiteX688" fmla="*/ 510964 w 1417745"/>
                  <a:gd name="connsiteY688" fmla="*/ 562053 h 898971"/>
                  <a:gd name="connsiteX689" fmla="*/ 504814 w 1417745"/>
                  <a:gd name="connsiteY689" fmla="*/ 571190 h 898971"/>
                  <a:gd name="connsiteX690" fmla="*/ 517728 w 1417745"/>
                  <a:gd name="connsiteY690" fmla="*/ 569608 h 898971"/>
                  <a:gd name="connsiteX691" fmla="*/ 351685 w 1417745"/>
                  <a:gd name="connsiteY691" fmla="*/ 520586 h 898971"/>
                  <a:gd name="connsiteX692" fmla="*/ 360997 w 1417745"/>
                  <a:gd name="connsiteY692" fmla="*/ 532095 h 898971"/>
                  <a:gd name="connsiteX693" fmla="*/ 365653 w 1417745"/>
                  <a:gd name="connsiteY693" fmla="*/ 532622 h 898971"/>
                  <a:gd name="connsiteX694" fmla="*/ 382961 w 1417745"/>
                  <a:gd name="connsiteY694" fmla="*/ 506617 h 898971"/>
                  <a:gd name="connsiteX695" fmla="*/ 380325 w 1417745"/>
                  <a:gd name="connsiteY695" fmla="*/ 499062 h 898971"/>
                  <a:gd name="connsiteX696" fmla="*/ 367586 w 1417745"/>
                  <a:gd name="connsiteY696" fmla="*/ 495899 h 898971"/>
                  <a:gd name="connsiteX697" fmla="*/ 357922 w 1417745"/>
                  <a:gd name="connsiteY697" fmla="*/ 502927 h 898971"/>
                  <a:gd name="connsiteX698" fmla="*/ 351685 w 1417745"/>
                  <a:gd name="connsiteY698" fmla="*/ 520586 h 898971"/>
                  <a:gd name="connsiteX699" fmla="*/ 426975 w 1417745"/>
                  <a:gd name="connsiteY699" fmla="*/ 452499 h 898971"/>
                  <a:gd name="connsiteX700" fmla="*/ 438748 w 1417745"/>
                  <a:gd name="connsiteY700" fmla="*/ 438267 h 898971"/>
                  <a:gd name="connsiteX701" fmla="*/ 439802 w 1417745"/>
                  <a:gd name="connsiteY701" fmla="*/ 434226 h 898971"/>
                  <a:gd name="connsiteX702" fmla="*/ 435234 w 1417745"/>
                  <a:gd name="connsiteY702" fmla="*/ 435807 h 898971"/>
                  <a:gd name="connsiteX703" fmla="*/ 402816 w 1417745"/>
                  <a:gd name="connsiteY703" fmla="*/ 455574 h 898971"/>
                  <a:gd name="connsiteX704" fmla="*/ 388320 w 1417745"/>
                  <a:gd name="connsiteY704" fmla="*/ 469718 h 898971"/>
                  <a:gd name="connsiteX705" fmla="*/ 387705 w 1417745"/>
                  <a:gd name="connsiteY705" fmla="*/ 472881 h 898971"/>
                  <a:gd name="connsiteX706" fmla="*/ 389286 w 1417745"/>
                  <a:gd name="connsiteY706" fmla="*/ 473320 h 898971"/>
                  <a:gd name="connsiteX707" fmla="*/ 399214 w 1417745"/>
                  <a:gd name="connsiteY707" fmla="*/ 474902 h 898971"/>
                  <a:gd name="connsiteX708" fmla="*/ 409492 w 1417745"/>
                  <a:gd name="connsiteY708" fmla="*/ 474199 h 898971"/>
                  <a:gd name="connsiteX709" fmla="*/ 426975 w 1417745"/>
                  <a:gd name="connsiteY709" fmla="*/ 452499 h 898971"/>
                  <a:gd name="connsiteX710" fmla="*/ 890668 w 1417745"/>
                  <a:gd name="connsiteY710" fmla="*/ 677141 h 898971"/>
                  <a:gd name="connsiteX711" fmla="*/ 884518 w 1417745"/>
                  <a:gd name="connsiteY711" fmla="*/ 679425 h 898971"/>
                  <a:gd name="connsiteX712" fmla="*/ 851485 w 1417745"/>
                  <a:gd name="connsiteY712" fmla="*/ 681095 h 898971"/>
                  <a:gd name="connsiteX713" fmla="*/ 841733 w 1417745"/>
                  <a:gd name="connsiteY713" fmla="*/ 685751 h 898971"/>
                  <a:gd name="connsiteX714" fmla="*/ 841909 w 1417745"/>
                  <a:gd name="connsiteY714" fmla="*/ 687859 h 898971"/>
                  <a:gd name="connsiteX715" fmla="*/ 850958 w 1417745"/>
                  <a:gd name="connsiteY715" fmla="*/ 689001 h 898971"/>
                  <a:gd name="connsiteX716" fmla="*/ 852100 w 1417745"/>
                  <a:gd name="connsiteY716" fmla="*/ 689001 h 898971"/>
                  <a:gd name="connsiteX717" fmla="*/ 883464 w 1417745"/>
                  <a:gd name="connsiteY717" fmla="*/ 688738 h 898971"/>
                  <a:gd name="connsiteX718" fmla="*/ 916584 w 1417745"/>
                  <a:gd name="connsiteY718" fmla="*/ 677405 h 898971"/>
                  <a:gd name="connsiteX719" fmla="*/ 917990 w 1417745"/>
                  <a:gd name="connsiteY719" fmla="*/ 673363 h 898971"/>
                  <a:gd name="connsiteX720" fmla="*/ 914827 w 1417745"/>
                  <a:gd name="connsiteY720" fmla="*/ 672309 h 898971"/>
                  <a:gd name="connsiteX721" fmla="*/ 890668 w 1417745"/>
                  <a:gd name="connsiteY721" fmla="*/ 677141 h 898971"/>
                  <a:gd name="connsiteX722" fmla="*/ 344481 w 1417745"/>
                  <a:gd name="connsiteY722" fmla="*/ 312636 h 898971"/>
                  <a:gd name="connsiteX723" fmla="*/ 313995 w 1417745"/>
                  <a:gd name="connsiteY723" fmla="*/ 312109 h 898971"/>
                  <a:gd name="connsiteX724" fmla="*/ 313117 w 1417745"/>
                  <a:gd name="connsiteY724" fmla="*/ 312899 h 898971"/>
                  <a:gd name="connsiteX725" fmla="*/ 304683 w 1417745"/>
                  <a:gd name="connsiteY725" fmla="*/ 313866 h 898971"/>
                  <a:gd name="connsiteX726" fmla="*/ 302399 w 1417745"/>
                  <a:gd name="connsiteY726" fmla="*/ 313954 h 898971"/>
                  <a:gd name="connsiteX727" fmla="*/ 302926 w 1417745"/>
                  <a:gd name="connsiteY727" fmla="*/ 316414 h 898971"/>
                  <a:gd name="connsiteX728" fmla="*/ 310569 w 1417745"/>
                  <a:gd name="connsiteY728" fmla="*/ 320982 h 898971"/>
                  <a:gd name="connsiteX729" fmla="*/ 322342 w 1417745"/>
                  <a:gd name="connsiteY729" fmla="*/ 326692 h 898971"/>
                  <a:gd name="connsiteX730" fmla="*/ 334202 w 1417745"/>
                  <a:gd name="connsiteY730" fmla="*/ 328186 h 898971"/>
                  <a:gd name="connsiteX731" fmla="*/ 347995 w 1417745"/>
                  <a:gd name="connsiteY731" fmla="*/ 321421 h 898971"/>
                  <a:gd name="connsiteX732" fmla="*/ 351333 w 1417745"/>
                  <a:gd name="connsiteY732" fmla="*/ 315799 h 898971"/>
                  <a:gd name="connsiteX733" fmla="*/ 344481 w 1417745"/>
                  <a:gd name="connsiteY733" fmla="*/ 312636 h 898971"/>
                  <a:gd name="connsiteX734" fmla="*/ 150851 w 1417745"/>
                  <a:gd name="connsiteY734" fmla="*/ 534994 h 898971"/>
                  <a:gd name="connsiteX735" fmla="*/ 146898 w 1417745"/>
                  <a:gd name="connsiteY735" fmla="*/ 523661 h 898971"/>
                  <a:gd name="connsiteX736" fmla="*/ 130293 w 1417745"/>
                  <a:gd name="connsiteY736" fmla="*/ 514787 h 898971"/>
                  <a:gd name="connsiteX737" fmla="*/ 125813 w 1417745"/>
                  <a:gd name="connsiteY737" fmla="*/ 514875 h 898971"/>
                  <a:gd name="connsiteX738" fmla="*/ 125110 w 1417745"/>
                  <a:gd name="connsiteY738" fmla="*/ 518653 h 898971"/>
                  <a:gd name="connsiteX739" fmla="*/ 136619 w 1417745"/>
                  <a:gd name="connsiteY739" fmla="*/ 548260 h 898971"/>
                  <a:gd name="connsiteX740" fmla="*/ 142505 w 1417745"/>
                  <a:gd name="connsiteY740" fmla="*/ 555200 h 898971"/>
                  <a:gd name="connsiteX741" fmla="*/ 146019 w 1417745"/>
                  <a:gd name="connsiteY741" fmla="*/ 548348 h 898971"/>
                  <a:gd name="connsiteX742" fmla="*/ 150851 w 1417745"/>
                  <a:gd name="connsiteY742" fmla="*/ 534994 h 898971"/>
                  <a:gd name="connsiteX743" fmla="*/ 1208523 w 1417745"/>
                  <a:gd name="connsiteY743" fmla="*/ 383182 h 898971"/>
                  <a:gd name="connsiteX744" fmla="*/ 1198859 w 1417745"/>
                  <a:gd name="connsiteY744" fmla="*/ 385642 h 898971"/>
                  <a:gd name="connsiteX745" fmla="*/ 1195344 w 1417745"/>
                  <a:gd name="connsiteY745" fmla="*/ 387575 h 898971"/>
                  <a:gd name="connsiteX746" fmla="*/ 1199210 w 1417745"/>
                  <a:gd name="connsiteY746" fmla="*/ 390299 h 898971"/>
                  <a:gd name="connsiteX747" fmla="*/ 1217044 w 1417745"/>
                  <a:gd name="connsiteY747" fmla="*/ 408836 h 898971"/>
                  <a:gd name="connsiteX748" fmla="*/ 1222491 w 1417745"/>
                  <a:gd name="connsiteY748" fmla="*/ 418412 h 898971"/>
                  <a:gd name="connsiteX749" fmla="*/ 1227938 w 1417745"/>
                  <a:gd name="connsiteY749" fmla="*/ 420784 h 898971"/>
                  <a:gd name="connsiteX750" fmla="*/ 1231013 w 1417745"/>
                  <a:gd name="connsiteY750" fmla="*/ 415337 h 898971"/>
                  <a:gd name="connsiteX751" fmla="*/ 1218362 w 1417745"/>
                  <a:gd name="connsiteY751" fmla="*/ 391177 h 898971"/>
                  <a:gd name="connsiteX752" fmla="*/ 1217747 w 1417745"/>
                  <a:gd name="connsiteY752" fmla="*/ 385730 h 898971"/>
                  <a:gd name="connsiteX753" fmla="*/ 1218977 w 1417745"/>
                  <a:gd name="connsiteY753" fmla="*/ 381689 h 898971"/>
                  <a:gd name="connsiteX754" fmla="*/ 1214057 w 1417745"/>
                  <a:gd name="connsiteY754" fmla="*/ 382304 h 898971"/>
                  <a:gd name="connsiteX755" fmla="*/ 1208523 w 1417745"/>
                  <a:gd name="connsiteY755" fmla="*/ 383182 h 898971"/>
                  <a:gd name="connsiteX756" fmla="*/ 712588 w 1417745"/>
                  <a:gd name="connsiteY756" fmla="*/ 695063 h 898971"/>
                  <a:gd name="connsiteX757" fmla="*/ 721637 w 1417745"/>
                  <a:gd name="connsiteY757" fmla="*/ 676175 h 898971"/>
                  <a:gd name="connsiteX758" fmla="*/ 720758 w 1417745"/>
                  <a:gd name="connsiteY758" fmla="*/ 672397 h 898971"/>
                  <a:gd name="connsiteX759" fmla="*/ 716014 w 1417745"/>
                  <a:gd name="connsiteY759" fmla="*/ 670376 h 898971"/>
                  <a:gd name="connsiteX760" fmla="*/ 708810 w 1417745"/>
                  <a:gd name="connsiteY760" fmla="*/ 675208 h 898971"/>
                  <a:gd name="connsiteX761" fmla="*/ 694402 w 1417745"/>
                  <a:gd name="connsiteY761" fmla="*/ 694185 h 898971"/>
                  <a:gd name="connsiteX762" fmla="*/ 692821 w 1417745"/>
                  <a:gd name="connsiteY762" fmla="*/ 699017 h 898971"/>
                  <a:gd name="connsiteX763" fmla="*/ 698444 w 1417745"/>
                  <a:gd name="connsiteY763" fmla="*/ 699456 h 898971"/>
                  <a:gd name="connsiteX764" fmla="*/ 712588 w 1417745"/>
                  <a:gd name="connsiteY764" fmla="*/ 695063 h 898971"/>
                  <a:gd name="connsiteX765" fmla="*/ 1122514 w 1417745"/>
                  <a:gd name="connsiteY765" fmla="*/ 830182 h 898971"/>
                  <a:gd name="connsiteX766" fmla="*/ 1143247 w 1417745"/>
                  <a:gd name="connsiteY766" fmla="*/ 814105 h 898971"/>
                  <a:gd name="connsiteX767" fmla="*/ 1150012 w 1417745"/>
                  <a:gd name="connsiteY767" fmla="*/ 807604 h 898971"/>
                  <a:gd name="connsiteX768" fmla="*/ 1141842 w 1417745"/>
                  <a:gd name="connsiteY768" fmla="*/ 806550 h 898971"/>
                  <a:gd name="connsiteX769" fmla="*/ 1138152 w 1417745"/>
                  <a:gd name="connsiteY769" fmla="*/ 809098 h 898971"/>
                  <a:gd name="connsiteX770" fmla="*/ 1133144 w 1417745"/>
                  <a:gd name="connsiteY770" fmla="*/ 815423 h 898971"/>
                  <a:gd name="connsiteX771" fmla="*/ 1123831 w 1417745"/>
                  <a:gd name="connsiteY771" fmla="*/ 822978 h 898971"/>
                  <a:gd name="connsiteX772" fmla="*/ 1119000 w 1417745"/>
                  <a:gd name="connsiteY772" fmla="*/ 823857 h 898971"/>
                  <a:gd name="connsiteX773" fmla="*/ 1117945 w 1417745"/>
                  <a:gd name="connsiteY773" fmla="*/ 820694 h 898971"/>
                  <a:gd name="connsiteX774" fmla="*/ 1116540 w 1417745"/>
                  <a:gd name="connsiteY774" fmla="*/ 823242 h 898971"/>
                  <a:gd name="connsiteX775" fmla="*/ 1112850 w 1417745"/>
                  <a:gd name="connsiteY775" fmla="*/ 829919 h 898971"/>
                  <a:gd name="connsiteX776" fmla="*/ 1097739 w 1417745"/>
                  <a:gd name="connsiteY776" fmla="*/ 832818 h 898971"/>
                  <a:gd name="connsiteX777" fmla="*/ 1087460 w 1417745"/>
                  <a:gd name="connsiteY777" fmla="*/ 838792 h 898971"/>
                  <a:gd name="connsiteX778" fmla="*/ 1085967 w 1417745"/>
                  <a:gd name="connsiteY778" fmla="*/ 841252 h 898971"/>
                  <a:gd name="connsiteX779" fmla="*/ 1089129 w 1417745"/>
                  <a:gd name="connsiteY779" fmla="*/ 841691 h 898971"/>
                  <a:gd name="connsiteX780" fmla="*/ 1122514 w 1417745"/>
                  <a:gd name="connsiteY780" fmla="*/ 830182 h 898971"/>
                  <a:gd name="connsiteX781" fmla="*/ 1100990 w 1417745"/>
                  <a:gd name="connsiteY781" fmla="*/ 564864 h 898971"/>
                  <a:gd name="connsiteX782" fmla="*/ 1151154 w 1417745"/>
                  <a:gd name="connsiteY782" fmla="*/ 548084 h 898971"/>
                  <a:gd name="connsiteX783" fmla="*/ 1152823 w 1417745"/>
                  <a:gd name="connsiteY783" fmla="*/ 546503 h 898971"/>
                  <a:gd name="connsiteX784" fmla="*/ 1154492 w 1417745"/>
                  <a:gd name="connsiteY784" fmla="*/ 544833 h 898971"/>
                  <a:gd name="connsiteX785" fmla="*/ 1152033 w 1417745"/>
                  <a:gd name="connsiteY785" fmla="*/ 543516 h 898971"/>
                  <a:gd name="connsiteX786" fmla="*/ 1134989 w 1417745"/>
                  <a:gd name="connsiteY786" fmla="*/ 548172 h 898971"/>
                  <a:gd name="connsiteX787" fmla="*/ 1100990 w 1417745"/>
                  <a:gd name="connsiteY787" fmla="*/ 564864 h 898971"/>
                  <a:gd name="connsiteX788" fmla="*/ 732882 w 1417745"/>
                  <a:gd name="connsiteY788" fmla="*/ 732138 h 898971"/>
                  <a:gd name="connsiteX789" fmla="*/ 740086 w 1417745"/>
                  <a:gd name="connsiteY789" fmla="*/ 734685 h 898971"/>
                  <a:gd name="connsiteX790" fmla="*/ 751771 w 1417745"/>
                  <a:gd name="connsiteY790" fmla="*/ 743559 h 898971"/>
                  <a:gd name="connsiteX791" fmla="*/ 757218 w 1417745"/>
                  <a:gd name="connsiteY791" fmla="*/ 743559 h 898971"/>
                  <a:gd name="connsiteX792" fmla="*/ 756163 w 1417745"/>
                  <a:gd name="connsiteY792" fmla="*/ 738727 h 898971"/>
                  <a:gd name="connsiteX793" fmla="*/ 750717 w 1417745"/>
                  <a:gd name="connsiteY793" fmla="*/ 726867 h 898971"/>
                  <a:gd name="connsiteX794" fmla="*/ 748432 w 1417745"/>
                  <a:gd name="connsiteY794" fmla="*/ 725021 h 898971"/>
                  <a:gd name="connsiteX795" fmla="*/ 730598 w 1417745"/>
                  <a:gd name="connsiteY795" fmla="*/ 727481 h 898971"/>
                  <a:gd name="connsiteX796" fmla="*/ 732882 w 1417745"/>
                  <a:gd name="connsiteY796" fmla="*/ 732138 h 898971"/>
                  <a:gd name="connsiteX797" fmla="*/ 1110566 w 1417745"/>
                  <a:gd name="connsiteY797" fmla="*/ 430975 h 898971"/>
                  <a:gd name="connsiteX798" fmla="*/ 1115485 w 1417745"/>
                  <a:gd name="connsiteY798" fmla="*/ 426407 h 898971"/>
                  <a:gd name="connsiteX799" fmla="*/ 1123480 w 1417745"/>
                  <a:gd name="connsiteY799" fmla="*/ 414810 h 898971"/>
                  <a:gd name="connsiteX800" fmla="*/ 1117418 w 1417745"/>
                  <a:gd name="connsiteY800" fmla="*/ 409626 h 898971"/>
                  <a:gd name="connsiteX801" fmla="*/ 1111005 w 1417745"/>
                  <a:gd name="connsiteY801" fmla="*/ 413580 h 898971"/>
                  <a:gd name="connsiteX802" fmla="*/ 1104767 w 1417745"/>
                  <a:gd name="connsiteY802" fmla="*/ 430975 h 898971"/>
                  <a:gd name="connsiteX803" fmla="*/ 1110566 w 1417745"/>
                  <a:gd name="connsiteY803" fmla="*/ 430975 h 898971"/>
                  <a:gd name="connsiteX804" fmla="*/ 685090 w 1417745"/>
                  <a:gd name="connsiteY804" fmla="*/ 321070 h 898971"/>
                  <a:gd name="connsiteX805" fmla="*/ 669979 w 1417745"/>
                  <a:gd name="connsiteY805" fmla="*/ 324320 h 898971"/>
                  <a:gd name="connsiteX806" fmla="*/ 667431 w 1417745"/>
                  <a:gd name="connsiteY806" fmla="*/ 326692 h 898971"/>
                  <a:gd name="connsiteX807" fmla="*/ 669803 w 1417745"/>
                  <a:gd name="connsiteY807" fmla="*/ 328186 h 898971"/>
                  <a:gd name="connsiteX808" fmla="*/ 680609 w 1417745"/>
                  <a:gd name="connsiteY808" fmla="*/ 333369 h 898971"/>
                  <a:gd name="connsiteX809" fmla="*/ 694051 w 1417745"/>
                  <a:gd name="connsiteY809" fmla="*/ 330734 h 898971"/>
                  <a:gd name="connsiteX810" fmla="*/ 685090 w 1417745"/>
                  <a:gd name="connsiteY810" fmla="*/ 321070 h 898971"/>
                  <a:gd name="connsiteX811" fmla="*/ 665938 w 1417745"/>
                  <a:gd name="connsiteY811" fmla="*/ 658077 h 898971"/>
                  <a:gd name="connsiteX812" fmla="*/ 693524 w 1417745"/>
                  <a:gd name="connsiteY812" fmla="*/ 630403 h 898971"/>
                  <a:gd name="connsiteX813" fmla="*/ 695544 w 1417745"/>
                  <a:gd name="connsiteY813" fmla="*/ 625571 h 898971"/>
                  <a:gd name="connsiteX814" fmla="*/ 689922 w 1417745"/>
                  <a:gd name="connsiteY814" fmla="*/ 627240 h 898971"/>
                  <a:gd name="connsiteX815" fmla="*/ 664708 w 1417745"/>
                  <a:gd name="connsiteY815" fmla="*/ 652542 h 898971"/>
                  <a:gd name="connsiteX816" fmla="*/ 665938 w 1417745"/>
                  <a:gd name="connsiteY816" fmla="*/ 658077 h 898971"/>
                  <a:gd name="connsiteX817" fmla="*/ 542854 w 1417745"/>
                  <a:gd name="connsiteY817" fmla="*/ 348480 h 898971"/>
                  <a:gd name="connsiteX818" fmla="*/ 531258 w 1417745"/>
                  <a:gd name="connsiteY818" fmla="*/ 352170 h 898971"/>
                  <a:gd name="connsiteX819" fmla="*/ 528798 w 1417745"/>
                  <a:gd name="connsiteY819" fmla="*/ 355860 h 898971"/>
                  <a:gd name="connsiteX820" fmla="*/ 532839 w 1417745"/>
                  <a:gd name="connsiteY820" fmla="*/ 355948 h 898971"/>
                  <a:gd name="connsiteX821" fmla="*/ 540746 w 1417745"/>
                  <a:gd name="connsiteY821" fmla="*/ 352258 h 898971"/>
                  <a:gd name="connsiteX822" fmla="*/ 576942 w 1417745"/>
                  <a:gd name="connsiteY822" fmla="*/ 347162 h 898971"/>
                  <a:gd name="connsiteX823" fmla="*/ 581071 w 1417745"/>
                  <a:gd name="connsiteY823" fmla="*/ 344702 h 898971"/>
                  <a:gd name="connsiteX824" fmla="*/ 576590 w 1417745"/>
                  <a:gd name="connsiteY824" fmla="*/ 342506 h 898971"/>
                  <a:gd name="connsiteX825" fmla="*/ 573076 w 1417745"/>
                  <a:gd name="connsiteY825" fmla="*/ 342506 h 898971"/>
                  <a:gd name="connsiteX826" fmla="*/ 542854 w 1417745"/>
                  <a:gd name="connsiteY826" fmla="*/ 348480 h 898971"/>
                  <a:gd name="connsiteX827" fmla="*/ 964728 w 1417745"/>
                  <a:gd name="connsiteY827" fmla="*/ 631721 h 898971"/>
                  <a:gd name="connsiteX828" fmla="*/ 972987 w 1417745"/>
                  <a:gd name="connsiteY828" fmla="*/ 625835 h 898971"/>
                  <a:gd name="connsiteX829" fmla="*/ 975534 w 1417745"/>
                  <a:gd name="connsiteY829" fmla="*/ 623375 h 898971"/>
                  <a:gd name="connsiteX830" fmla="*/ 971317 w 1417745"/>
                  <a:gd name="connsiteY830" fmla="*/ 622321 h 898971"/>
                  <a:gd name="connsiteX831" fmla="*/ 965168 w 1417745"/>
                  <a:gd name="connsiteY831" fmla="*/ 624429 h 898971"/>
                  <a:gd name="connsiteX832" fmla="*/ 946894 w 1417745"/>
                  <a:gd name="connsiteY832" fmla="*/ 631897 h 898971"/>
                  <a:gd name="connsiteX833" fmla="*/ 940041 w 1417745"/>
                  <a:gd name="connsiteY833" fmla="*/ 635323 h 898971"/>
                  <a:gd name="connsiteX834" fmla="*/ 940393 w 1417745"/>
                  <a:gd name="connsiteY834" fmla="*/ 638398 h 898971"/>
                  <a:gd name="connsiteX835" fmla="*/ 942413 w 1417745"/>
                  <a:gd name="connsiteY835" fmla="*/ 639013 h 898971"/>
                  <a:gd name="connsiteX836" fmla="*/ 964728 w 1417745"/>
                  <a:gd name="connsiteY836" fmla="*/ 631721 h 898971"/>
                  <a:gd name="connsiteX837" fmla="*/ 1050825 w 1417745"/>
                  <a:gd name="connsiteY837" fmla="*/ 313866 h 898971"/>
                  <a:gd name="connsiteX838" fmla="*/ 1077005 w 1417745"/>
                  <a:gd name="connsiteY838" fmla="*/ 316238 h 898971"/>
                  <a:gd name="connsiteX839" fmla="*/ 1077005 w 1417745"/>
                  <a:gd name="connsiteY839" fmla="*/ 313866 h 898971"/>
                  <a:gd name="connsiteX840" fmla="*/ 1069714 w 1417745"/>
                  <a:gd name="connsiteY840" fmla="*/ 311494 h 898971"/>
                  <a:gd name="connsiteX841" fmla="*/ 1054691 w 1417745"/>
                  <a:gd name="connsiteY841" fmla="*/ 310527 h 898971"/>
                  <a:gd name="connsiteX842" fmla="*/ 1035187 w 1417745"/>
                  <a:gd name="connsiteY842" fmla="*/ 309122 h 898971"/>
                  <a:gd name="connsiteX843" fmla="*/ 1032815 w 1417745"/>
                  <a:gd name="connsiteY843" fmla="*/ 310879 h 898971"/>
                  <a:gd name="connsiteX844" fmla="*/ 1035363 w 1417745"/>
                  <a:gd name="connsiteY844" fmla="*/ 313690 h 898971"/>
                  <a:gd name="connsiteX845" fmla="*/ 1050825 w 1417745"/>
                  <a:gd name="connsiteY845" fmla="*/ 313866 h 898971"/>
                  <a:gd name="connsiteX846" fmla="*/ 383927 w 1417745"/>
                  <a:gd name="connsiteY846" fmla="*/ 244549 h 898971"/>
                  <a:gd name="connsiteX847" fmla="*/ 402288 w 1417745"/>
                  <a:gd name="connsiteY847" fmla="*/ 242704 h 898971"/>
                  <a:gd name="connsiteX848" fmla="*/ 401937 w 1417745"/>
                  <a:gd name="connsiteY848" fmla="*/ 238751 h 898971"/>
                  <a:gd name="connsiteX849" fmla="*/ 385157 w 1417745"/>
                  <a:gd name="connsiteY849" fmla="*/ 233831 h 898971"/>
                  <a:gd name="connsiteX850" fmla="*/ 381116 w 1417745"/>
                  <a:gd name="connsiteY850" fmla="*/ 232865 h 898971"/>
                  <a:gd name="connsiteX851" fmla="*/ 381906 w 1417745"/>
                  <a:gd name="connsiteY851" fmla="*/ 237697 h 898971"/>
                  <a:gd name="connsiteX852" fmla="*/ 383927 w 1417745"/>
                  <a:gd name="connsiteY852" fmla="*/ 244549 h 898971"/>
                  <a:gd name="connsiteX853" fmla="*/ 891810 w 1417745"/>
                  <a:gd name="connsiteY853" fmla="*/ 630579 h 898971"/>
                  <a:gd name="connsiteX854" fmla="*/ 893655 w 1417745"/>
                  <a:gd name="connsiteY854" fmla="*/ 634005 h 898971"/>
                  <a:gd name="connsiteX855" fmla="*/ 907887 w 1417745"/>
                  <a:gd name="connsiteY855" fmla="*/ 636553 h 898971"/>
                  <a:gd name="connsiteX856" fmla="*/ 915706 w 1417745"/>
                  <a:gd name="connsiteY856" fmla="*/ 637695 h 898971"/>
                  <a:gd name="connsiteX857" fmla="*/ 911489 w 1417745"/>
                  <a:gd name="connsiteY857" fmla="*/ 628910 h 898971"/>
                  <a:gd name="connsiteX858" fmla="*/ 900156 w 1417745"/>
                  <a:gd name="connsiteY858" fmla="*/ 626801 h 898971"/>
                  <a:gd name="connsiteX859" fmla="*/ 891810 w 1417745"/>
                  <a:gd name="connsiteY859" fmla="*/ 630579 h 898971"/>
                  <a:gd name="connsiteX860" fmla="*/ 241692 w 1417745"/>
                  <a:gd name="connsiteY860" fmla="*/ 367632 h 898971"/>
                  <a:gd name="connsiteX861" fmla="*/ 222276 w 1417745"/>
                  <a:gd name="connsiteY861" fmla="*/ 386872 h 898971"/>
                  <a:gd name="connsiteX862" fmla="*/ 223067 w 1417745"/>
                  <a:gd name="connsiteY862" fmla="*/ 391880 h 898971"/>
                  <a:gd name="connsiteX863" fmla="*/ 234488 w 1417745"/>
                  <a:gd name="connsiteY863" fmla="*/ 388102 h 898971"/>
                  <a:gd name="connsiteX864" fmla="*/ 240901 w 1417745"/>
                  <a:gd name="connsiteY864" fmla="*/ 375276 h 898971"/>
                  <a:gd name="connsiteX865" fmla="*/ 241692 w 1417745"/>
                  <a:gd name="connsiteY865" fmla="*/ 367632 h 898971"/>
                  <a:gd name="connsiteX866" fmla="*/ 469936 w 1417745"/>
                  <a:gd name="connsiteY866" fmla="*/ 273190 h 898971"/>
                  <a:gd name="connsiteX867" fmla="*/ 470639 w 1417745"/>
                  <a:gd name="connsiteY867" fmla="*/ 269324 h 898971"/>
                  <a:gd name="connsiteX868" fmla="*/ 457109 w 1417745"/>
                  <a:gd name="connsiteY868" fmla="*/ 271784 h 898971"/>
                  <a:gd name="connsiteX869" fmla="*/ 443228 w 1417745"/>
                  <a:gd name="connsiteY869" fmla="*/ 283381 h 898971"/>
                  <a:gd name="connsiteX870" fmla="*/ 440417 w 1417745"/>
                  <a:gd name="connsiteY870" fmla="*/ 286631 h 898971"/>
                  <a:gd name="connsiteX871" fmla="*/ 444722 w 1417745"/>
                  <a:gd name="connsiteY871" fmla="*/ 287422 h 898971"/>
                  <a:gd name="connsiteX872" fmla="*/ 469936 w 1417745"/>
                  <a:gd name="connsiteY872" fmla="*/ 273190 h 898971"/>
                  <a:gd name="connsiteX873" fmla="*/ 491460 w 1417745"/>
                  <a:gd name="connsiteY873" fmla="*/ 378351 h 898971"/>
                  <a:gd name="connsiteX874" fmla="*/ 486716 w 1417745"/>
                  <a:gd name="connsiteY874" fmla="*/ 373694 h 898971"/>
                  <a:gd name="connsiteX875" fmla="*/ 462205 w 1417745"/>
                  <a:gd name="connsiteY875" fmla="*/ 388629 h 898971"/>
                  <a:gd name="connsiteX876" fmla="*/ 461853 w 1417745"/>
                  <a:gd name="connsiteY876" fmla="*/ 391704 h 898971"/>
                  <a:gd name="connsiteX877" fmla="*/ 464401 w 1417745"/>
                  <a:gd name="connsiteY877" fmla="*/ 391089 h 898971"/>
                  <a:gd name="connsiteX878" fmla="*/ 491460 w 1417745"/>
                  <a:gd name="connsiteY878" fmla="*/ 378351 h 898971"/>
                  <a:gd name="connsiteX879" fmla="*/ 284740 w 1417745"/>
                  <a:gd name="connsiteY879" fmla="*/ 391529 h 898971"/>
                  <a:gd name="connsiteX880" fmla="*/ 280611 w 1417745"/>
                  <a:gd name="connsiteY880" fmla="*/ 388102 h 898971"/>
                  <a:gd name="connsiteX881" fmla="*/ 260844 w 1417745"/>
                  <a:gd name="connsiteY881" fmla="*/ 401895 h 898971"/>
                  <a:gd name="connsiteX882" fmla="*/ 259438 w 1417745"/>
                  <a:gd name="connsiteY882" fmla="*/ 404794 h 898971"/>
                  <a:gd name="connsiteX883" fmla="*/ 259087 w 1417745"/>
                  <a:gd name="connsiteY883" fmla="*/ 406376 h 898971"/>
                  <a:gd name="connsiteX884" fmla="*/ 261107 w 1417745"/>
                  <a:gd name="connsiteY884" fmla="*/ 406991 h 898971"/>
                  <a:gd name="connsiteX885" fmla="*/ 284740 w 1417745"/>
                  <a:gd name="connsiteY885" fmla="*/ 391529 h 898971"/>
                  <a:gd name="connsiteX886" fmla="*/ 658821 w 1417745"/>
                  <a:gd name="connsiteY886" fmla="*/ 493088 h 898971"/>
                  <a:gd name="connsiteX887" fmla="*/ 660051 w 1417745"/>
                  <a:gd name="connsiteY887" fmla="*/ 505914 h 898971"/>
                  <a:gd name="connsiteX888" fmla="*/ 663126 w 1417745"/>
                  <a:gd name="connsiteY888" fmla="*/ 505387 h 898971"/>
                  <a:gd name="connsiteX889" fmla="*/ 666553 w 1417745"/>
                  <a:gd name="connsiteY889" fmla="*/ 499677 h 898971"/>
                  <a:gd name="connsiteX890" fmla="*/ 673844 w 1417745"/>
                  <a:gd name="connsiteY890" fmla="*/ 488871 h 898971"/>
                  <a:gd name="connsiteX891" fmla="*/ 660930 w 1417745"/>
                  <a:gd name="connsiteY891" fmla="*/ 491067 h 898971"/>
                  <a:gd name="connsiteX892" fmla="*/ 658821 w 1417745"/>
                  <a:gd name="connsiteY892" fmla="*/ 493088 h 898971"/>
                  <a:gd name="connsiteX893" fmla="*/ 679116 w 1417745"/>
                  <a:gd name="connsiteY893" fmla="*/ 444153 h 898971"/>
                  <a:gd name="connsiteX894" fmla="*/ 671824 w 1417745"/>
                  <a:gd name="connsiteY894" fmla="*/ 456540 h 898971"/>
                  <a:gd name="connsiteX895" fmla="*/ 676216 w 1417745"/>
                  <a:gd name="connsiteY895" fmla="*/ 458912 h 898971"/>
                  <a:gd name="connsiteX896" fmla="*/ 681224 w 1417745"/>
                  <a:gd name="connsiteY896" fmla="*/ 455310 h 898971"/>
                  <a:gd name="connsiteX897" fmla="*/ 686144 w 1417745"/>
                  <a:gd name="connsiteY897" fmla="*/ 437213 h 898971"/>
                  <a:gd name="connsiteX898" fmla="*/ 681576 w 1417745"/>
                  <a:gd name="connsiteY898" fmla="*/ 436949 h 898971"/>
                  <a:gd name="connsiteX899" fmla="*/ 679116 w 1417745"/>
                  <a:gd name="connsiteY899" fmla="*/ 444153 h 898971"/>
                  <a:gd name="connsiteX900" fmla="*/ 632465 w 1417745"/>
                  <a:gd name="connsiteY900" fmla="*/ 531392 h 898971"/>
                  <a:gd name="connsiteX901" fmla="*/ 631323 w 1417745"/>
                  <a:gd name="connsiteY901" fmla="*/ 517511 h 898971"/>
                  <a:gd name="connsiteX902" fmla="*/ 630005 w 1417745"/>
                  <a:gd name="connsiteY902" fmla="*/ 514787 h 898971"/>
                  <a:gd name="connsiteX903" fmla="*/ 629039 w 1417745"/>
                  <a:gd name="connsiteY903" fmla="*/ 517862 h 898971"/>
                  <a:gd name="connsiteX904" fmla="*/ 620254 w 1417745"/>
                  <a:gd name="connsiteY904" fmla="*/ 529108 h 898971"/>
                  <a:gd name="connsiteX905" fmla="*/ 617003 w 1417745"/>
                  <a:gd name="connsiteY905" fmla="*/ 531216 h 898971"/>
                  <a:gd name="connsiteX906" fmla="*/ 621044 w 1417745"/>
                  <a:gd name="connsiteY906" fmla="*/ 533676 h 898971"/>
                  <a:gd name="connsiteX907" fmla="*/ 622626 w 1417745"/>
                  <a:gd name="connsiteY907" fmla="*/ 536663 h 898971"/>
                  <a:gd name="connsiteX908" fmla="*/ 622626 w 1417745"/>
                  <a:gd name="connsiteY908" fmla="*/ 540616 h 898971"/>
                  <a:gd name="connsiteX909" fmla="*/ 625876 w 1417745"/>
                  <a:gd name="connsiteY909" fmla="*/ 537893 h 898971"/>
                  <a:gd name="connsiteX910" fmla="*/ 632465 w 1417745"/>
                  <a:gd name="connsiteY910" fmla="*/ 531392 h 898971"/>
                  <a:gd name="connsiteX911" fmla="*/ 968330 w 1417745"/>
                  <a:gd name="connsiteY911" fmla="*/ 245779 h 898971"/>
                  <a:gd name="connsiteX912" fmla="*/ 988449 w 1417745"/>
                  <a:gd name="connsiteY912" fmla="*/ 249030 h 898971"/>
                  <a:gd name="connsiteX913" fmla="*/ 993281 w 1417745"/>
                  <a:gd name="connsiteY913" fmla="*/ 246921 h 898971"/>
                  <a:gd name="connsiteX914" fmla="*/ 994511 w 1417745"/>
                  <a:gd name="connsiteY914" fmla="*/ 244022 h 898971"/>
                  <a:gd name="connsiteX915" fmla="*/ 992139 w 1417745"/>
                  <a:gd name="connsiteY915" fmla="*/ 242265 h 898971"/>
                  <a:gd name="connsiteX916" fmla="*/ 968330 w 1417745"/>
                  <a:gd name="connsiteY916" fmla="*/ 245779 h 898971"/>
                  <a:gd name="connsiteX917" fmla="*/ 1110566 w 1417745"/>
                  <a:gd name="connsiteY917" fmla="*/ 452499 h 898971"/>
                  <a:gd name="connsiteX918" fmla="*/ 1094488 w 1417745"/>
                  <a:gd name="connsiteY918" fmla="*/ 459791 h 898971"/>
                  <a:gd name="connsiteX919" fmla="*/ 1088163 w 1417745"/>
                  <a:gd name="connsiteY919" fmla="*/ 465941 h 898971"/>
                  <a:gd name="connsiteX920" fmla="*/ 1096509 w 1417745"/>
                  <a:gd name="connsiteY920" fmla="*/ 464623 h 898971"/>
                  <a:gd name="connsiteX921" fmla="*/ 1106173 w 1417745"/>
                  <a:gd name="connsiteY921" fmla="*/ 462075 h 898971"/>
                  <a:gd name="connsiteX922" fmla="*/ 1110566 w 1417745"/>
                  <a:gd name="connsiteY922" fmla="*/ 452499 h 898971"/>
                  <a:gd name="connsiteX923" fmla="*/ 285882 w 1417745"/>
                  <a:gd name="connsiteY923" fmla="*/ 208705 h 898971"/>
                  <a:gd name="connsiteX924" fmla="*/ 286585 w 1417745"/>
                  <a:gd name="connsiteY924" fmla="*/ 202292 h 898971"/>
                  <a:gd name="connsiteX925" fmla="*/ 284916 w 1417745"/>
                  <a:gd name="connsiteY925" fmla="*/ 202555 h 898971"/>
                  <a:gd name="connsiteX926" fmla="*/ 263392 w 1417745"/>
                  <a:gd name="connsiteY926" fmla="*/ 213625 h 898971"/>
                  <a:gd name="connsiteX927" fmla="*/ 261195 w 1417745"/>
                  <a:gd name="connsiteY927" fmla="*/ 217490 h 898971"/>
                  <a:gd name="connsiteX928" fmla="*/ 265237 w 1417745"/>
                  <a:gd name="connsiteY928" fmla="*/ 217402 h 898971"/>
                  <a:gd name="connsiteX929" fmla="*/ 285882 w 1417745"/>
                  <a:gd name="connsiteY929" fmla="*/ 208705 h 898971"/>
                  <a:gd name="connsiteX930" fmla="*/ 257242 w 1417745"/>
                  <a:gd name="connsiteY930" fmla="*/ 249293 h 898971"/>
                  <a:gd name="connsiteX931" fmla="*/ 244064 w 1417745"/>
                  <a:gd name="connsiteY931" fmla="*/ 251753 h 898971"/>
                  <a:gd name="connsiteX932" fmla="*/ 241692 w 1417745"/>
                  <a:gd name="connsiteY932" fmla="*/ 253510 h 898971"/>
                  <a:gd name="connsiteX933" fmla="*/ 244239 w 1417745"/>
                  <a:gd name="connsiteY933" fmla="*/ 256322 h 898971"/>
                  <a:gd name="connsiteX934" fmla="*/ 269454 w 1417745"/>
                  <a:gd name="connsiteY934" fmla="*/ 248942 h 898971"/>
                  <a:gd name="connsiteX935" fmla="*/ 270332 w 1417745"/>
                  <a:gd name="connsiteY935" fmla="*/ 245955 h 898971"/>
                  <a:gd name="connsiteX936" fmla="*/ 267696 w 1417745"/>
                  <a:gd name="connsiteY936" fmla="*/ 244637 h 898971"/>
                  <a:gd name="connsiteX937" fmla="*/ 257242 w 1417745"/>
                  <a:gd name="connsiteY937" fmla="*/ 249293 h 898971"/>
                  <a:gd name="connsiteX938" fmla="*/ 694666 w 1417745"/>
                  <a:gd name="connsiteY938" fmla="*/ 751290 h 898971"/>
                  <a:gd name="connsiteX939" fmla="*/ 690712 w 1417745"/>
                  <a:gd name="connsiteY939" fmla="*/ 749621 h 898971"/>
                  <a:gd name="connsiteX940" fmla="*/ 682630 w 1417745"/>
                  <a:gd name="connsiteY940" fmla="*/ 754013 h 898971"/>
                  <a:gd name="connsiteX941" fmla="*/ 682278 w 1417745"/>
                  <a:gd name="connsiteY941" fmla="*/ 757703 h 898971"/>
                  <a:gd name="connsiteX942" fmla="*/ 692733 w 1417745"/>
                  <a:gd name="connsiteY942" fmla="*/ 762799 h 898971"/>
                  <a:gd name="connsiteX943" fmla="*/ 695896 w 1417745"/>
                  <a:gd name="connsiteY943" fmla="*/ 754716 h 898971"/>
                  <a:gd name="connsiteX944" fmla="*/ 694666 w 1417745"/>
                  <a:gd name="connsiteY944" fmla="*/ 751290 h 898971"/>
                  <a:gd name="connsiteX945" fmla="*/ 302662 w 1417745"/>
                  <a:gd name="connsiteY945" fmla="*/ 490716 h 898971"/>
                  <a:gd name="connsiteX946" fmla="*/ 292032 w 1417745"/>
                  <a:gd name="connsiteY946" fmla="*/ 489486 h 898971"/>
                  <a:gd name="connsiteX947" fmla="*/ 289484 w 1417745"/>
                  <a:gd name="connsiteY947" fmla="*/ 494230 h 898971"/>
                  <a:gd name="connsiteX948" fmla="*/ 299763 w 1417745"/>
                  <a:gd name="connsiteY948" fmla="*/ 497129 h 898971"/>
                  <a:gd name="connsiteX949" fmla="*/ 302662 w 1417745"/>
                  <a:gd name="connsiteY949" fmla="*/ 490716 h 898971"/>
                  <a:gd name="connsiteX950" fmla="*/ 613401 w 1417745"/>
                  <a:gd name="connsiteY950" fmla="*/ 306662 h 898971"/>
                  <a:gd name="connsiteX951" fmla="*/ 604616 w 1417745"/>
                  <a:gd name="connsiteY951" fmla="*/ 308419 h 898971"/>
                  <a:gd name="connsiteX952" fmla="*/ 603386 w 1417745"/>
                  <a:gd name="connsiteY952" fmla="*/ 310791 h 898971"/>
                  <a:gd name="connsiteX953" fmla="*/ 606548 w 1417745"/>
                  <a:gd name="connsiteY953" fmla="*/ 313339 h 898971"/>
                  <a:gd name="connsiteX954" fmla="*/ 620342 w 1417745"/>
                  <a:gd name="connsiteY954" fmla="*/ 313690 h 898971"/>
                  <a:gd name="connsiteX955" fmla="*/ 624119 w 1417745"/>
                  <a:gd name="connsiteY955" fmla="*/ 312109 h 898971"/>
                  <a:gd name="connsiteX956" fmla="*/ 623065 w 1417745"/>
                  <a:gd name="connsiteY956" fmla="*/ 309210 h 898971"/>
                  <a:gd name="connsiteX957" fmla="*/ 613401 w 1417745"/>
                  <a:gd name="connsiteY957" fmla="*/ 306662 h 898971"/>
                  <a:gd name="connsiteX958" fmla="*/ 305034 w 1417745"/>
                  <a:gd name="connsiteY958" fmla="*/ 538508 h 898971"/>
                  <a:gd name="connsiteX959" fmla="*/ 314962 w 1417745"/>
                  <a:gd name="connsiteY959" fmla="*/ 543164 h 898971"/>
                  <a:gd name="connsiteX960" fmla="*/ 317949 w 1417745"/>
                  <a:gd name="connsiteY960" fmla="*/ 542110 h 898971"/>
                  <a:gd name="connsiteX961" fmla="*/ 317510 w 1417745"/>
                  <a:gd name="connsiteY961" fmla="*/ 539035 h 898971"/>
                  <a:gd name="connsiteX962" fmla="*/ 299500 w 1417745"/>
                  <a:gd name="connsiteY962" fmla="*/ 536136 h 898971"/>
                  <a:gd name="connsiteX963" fmla="*/ 297040 w 1417745"/>
                  <a:gd name="connsiteY963" fmla="*/ 539914 h 898971"/>
                  <a:gd name="connsiteX964" fmla="*/ 305034 w 1417745"/>
                  <a:gd name="connsiteY964" fmla="*/ 538508 h 898971"/>
                  <a:gd name="connsiteX965" fmla="*/ 1025699 w 1417745"/>
                  <a:gd name="connsiteY965" fmla="*/ 240947 h 898971"/>
                  <a:gd name="connsiteX966" fmla="*/ 1014366 w 1417745"/>
                  <a:gd name="connsiteY966" fmla="*/ 237960 h 898971"/>
                  <a:gd name="connsiteX967" fmla="*/ 1021745 w 1417745"/>
                  <a:gd name="connsiteY967" fmla="*/ 246218 h 898971"/>
                  <a:gd name="connsiteX968" fmla="*/ 1029652 w 1417745"/>
                  <a:gd name="connsiteY968" fmla="*/ 250699 h 898971"/>
                  <a:gd name="connsiteX969" fmla="*/ 1025699 w 1417745"/>
                  <a:gd name="connsiteY969" fmla="*/ 240947 h 898971"/>
                  <a:gd name="connsiteX970" fmla="*/ 228514 w 1417745"/>
                  <a:gd name="connsiteY970" fmla="*/ 552916 h 898971"/>
                  <a:gd name="connsiteX971" fmla="*/ 221837 w 1417745"/>
                  <a:gd name="connsiteY971" fmla="*/ 550105 h 898971"/>
                  <a:gd name="connsiteX972" fmla="*/ 224385 w 1417745"/>
                  <a:gd name="connsiteY972" fmla="*/ 555903 h 898971"/>
                  <a:gd name="connsiteX973" fmla="*/ 225966 w 1417745"/>
                  <a:gd name="connsiteY973" fmla="*/ 557572 h 898971"/>
                  <a:gd name="connsiteX974" fmla="*/ 238090 w 1417745"/>
                  <a:gd name="connsiteY974" fmla="*/ 562492 h 898971"/>
                  <a:gd name="connsiteX975" fmla="*/ 238880 w 1417745"/>
                  <a:gd name="connsiteY975" fmla="*/ 561701 h 898971"/>
                  <a:gd name="connsiteX976" fmla="*/ 228514 w 1417745"/>
                  <a:gd name="connsiteY976" fmla="*/ 552916 h 898971"/>
                  <a:gd name="connsiteX977" fmla="*/ 814147 w 1417745"/>
                  <a:gd name="connsiteY977" fmla="*/ 340134 h 898971"/>
                  <a:gd name="connsiteX978" fmla="*/ 817398 w 1417745"/>
                  <a:gd name="connsiteY978" fmla="*/ 339343 h 898971"/>
                  <a:gd name="connsiteX979" fmla="*/ 800354 w 1417745"/>
                  <a:gd name="connsiteY979" fmla="*/ 330734 h 898971"/>
                  <a:gd name="connsiteX980" fmla="*/ 798773 w 1417745"/>
                  <a:gd name="connsiteY980" fmla="*/ 333194 h 898971"/>
                  <a:gd name="connsiteX981" fmla="*/ 800705 w 1417745"/>
                  <a:gd name="connsiteY981" fmla="*/ 335390 h 898971"/>
                  <a:gd name="connsiteX982" fmla="*/ 814147 w 1417745"/>
                  <a:gd name="connsiteY982" fmla="*/ 340134 h 898971"/>
                  <a:gd name="connsiteX983" fmla="*/ 777073 w 1417745"/>
                  <a:gd name="connsiteY983" fmla="*/ 499062 h 898971"/>
                  <a:gd name="connsiteX984" fmla="*/ 776985 w 1417745"/>
                  <a:gd name="connsiteY984" fmla="*/ 495547 h 898971"/>
                  <a:gd name="connsiteX985" fmla="*/ 775491 w 1417745"/>
                  <a:gd name="connsiteY985" fmla="*/ 490979 h 898971"/>
                  <a:gd name="connsiteX986" fmla="*/ 772416 w 1417745"/>
                  <a:gd name="connsiteY986" fmla="*/ 495460 h 898971"/>
                  <a:gd name="connsiteX987" fmla="*/ 772153 w 1417745"/>
                  <a:gd name="connsiteY987" fmla="*/ 505914 h 898971"/>
                  <a:gd name="connsiteX988" fmla="*/ 770571 w 1417745"/>
                  <a:gd name="connsiteY988" fmla="*/ 509253 h 898971"/>
                  <a:gd name="connsiteX989" fmla="*/ 774437 w 1417745"/>
                  <a:gd name="connsiteY989" fmla="*/ 508374 h 898971"/>
                  <a:gd name="connsiteX990" fmla="*/ 777073 w 1417745"/>
                  <a:gd name="connsiteY990" fmla="*/ 499062 h 898971"/>
                  <a:gd name="connsiteX991" fmla="*/ 318212 w 1417745"/>
                  <a:gd name="connsiteY991" fmla="*/ 432205 h 898971"/>
                  <a:gd name="connsiteX992" fmla="*/ 315928 w 1417745"/>
                  <a:gd name="connsiteY992" fmla="*/ 437037 h 898971"/>
                  <a:gd name="connsiteX993" fmla="*/ 320057 w 1417745"/>
                  <a:gd name="connsiteY993" fmla="*/ 438003 h 898971"/>
                  <a:gd name="connsiteX994" fmla="*/ 325153 w 1417745"/>
                  <a:gd name="connsiteY994" fmla="*/ 432996 h 898971"/>
                  <a:gd name="connsiteX995" fmla="*/ 324362 w 1417745"/>
                  <a:gd name="connsiteY995" fmla="*/ 424034 h 898971"/>
                  <a:gd name="connsiteX996" fmla="*/ 318212 w 1417745"/>
                  <a:gd name="connsiteY996" fmla="*/ 432205 h 898971"/>
                  <a:gd name="connsiteX997" fmla="*/ 1065145 w 1417745"/>
                  <a:gd name="connsiteY997" fmla="*/ 543340 h 898971"/>
                  <a:gd name="connsiteX998" fmla="*/ 1075688 w 1417745"/>
                  <a:gd name="connsiteY998" fmla="*/ 537629 h 898971"/>
                  <a:gd name="connsiteX999" fmla="*/ 1074370 w 1417745"/>
                  <a:gd name="connsiteY999" fmla="*/ 536312 h 898971"/>
                  <a:gd name="connsiteX1000" fmla="*/ 1061719 w 1417745"/>
                  <a:gd name="connsiteY1000" fmla="*/ 539738 h 898971"/>
                  <a:gd name="connsiteX1001" fmla="*/ 1059347 w 1417745"/>
                  <a:gd name="connsiteY1001" fmla="*/ 542198 h 898971"/>
                  <a:gd name="connsiteX1002" fmla="*/ 1059962 w 1417745"/>
                  <a:gd name="connsiteY1002" fmla="*/ 545185 h 898971"/>
                  <a:gd name="connsiteX1003" fmla="*/ 1065145 w 1417745"/>
                  <a:gd name="connsiteY1003" fmla="*/ 543340 h 898971"/>
                  <a:gd name="connsiteX1004" fmla="*/ 658821 w 1417745"/>
                  <a:gd name="connsiteY1004" fmla="*/ 729766 h 898971"/>
                  <a:gd name="connsiteX1005" fmla="*/ 659964 w 1417745"/>
                  <a:gd name="connsiteY1005" fmla="*/ 729766 h 898971"/>
                  <a:gd name="connsiteX1006" fmla="*/ 669013 w 1417745"/>
                  <a:gd name="connsiteY1006" fmla="*/ 733280 h 898971"/>
                  <a:gd name="connsiteX1007" fmla="*/ 663126 w 1417745"/>
                  <a:gd name="connsiteY1007" fmla="*/ 724758 h 898971"/>
                  <a:gd name="connsiteX1008" fmla="*/ 658382 w 1417745"/>
                  <a:gd name="connsiteY1008" fmla="*/ 723089 h 898971"/>
                  <a:gd name="connsiteX1009" fmla="*/ 658821 w 1417745"/>
                  <a:gd name="connsiteY1009" fmla="*/ 729766 h 898971"/>
                  <a:gd name="connsiteX1010" fmla="*/ 1349528 w 1417745"/>
                  <a:gd name="connsiteY1010" fmla="*/ 698665 h 898971"/>
                  <a:gd name="connsiteX1011" fmla="*/ 1350494 w 1417745"/>
                  <a:gd name="connsiteY1011" fmla="*/ 690495 h 898971"/>
                  <a:gd name="connsiteX1012" fmla="*/ 1347683 w 1417745"/>
                  <a:gd name="connsiteY1012" fmla="*/ 684872 h 898971"/>
                  <a:gd name="connsiteX1013" fmla="*/ 1343730 w 1417745"/>
                  <a:gd name="connsiteY1013" fmla="*/ 689089 h 898971"/>
                  <a:gd name="connsiteX1014" fmla="*/ 1349528 w 1417745"/>
                  <a:gd name="connsiteY1014" fmla="*/ 698665 h 898971"/>
                  <a:gd name="connsiteX1015" fmla="*/ 1002945 w 1417745"/>
                  <a:gd name="connsiteY1015" fmla="*/ 885091 h 898971"/>
                  <a:gd name="connsiteX1016" fmla="*/ 1006107 w 1417745"/>
                  <a:gd name="connsiteY1016" fmla="*/ 884300 h 898971"/>
                  <a:gd name="connsiteX1017" fmla="*/ 1005229 w 1417745"/>
                  <a:gd name="connsiteY1017" fmla="*/ 882807 h 898971"/>
                  <a:gd name="connsiteX1018" fmla="*/ 999431 w 1417745"/>
                  <a:gd name="connsiteY1018" fmla="*/ 882631 h 898971"/>
                  <a:gd name="connsiteX1019" fmla="*/ 995741 w 1417745"/>
                  <a:gd name="connsiteY1019" fmla="*/ 880435 h 898971"/>
                  <a:gd name="connsiteX1020" fmla="*/ 988712 w 1417745"/>
                  <a:gd name="connsiteY1020" fmla="*/ 882807 h 898971"/>
                  <a:gd name="connsiteX1021" fmla="*/ 1002945 w 1417745"/>
                  <a:gd name="connsiteY1021" fmla="*/ 885091 h 898971"/>
                  <a:gd name="connsiteX1022" fmla="*/ 181951 w 1417745"/>
                  <a:gd name="connsiteY1022" fmla="*/ 556430 h 898971"/>
                  <a:gd name="connsiteX1023" fmla="*/ 185290 w 1417745"/>
                  <a:gd name="connsiteY1023" fmla="*/ 559769 h 898971"/>
                  <a:gd name="connsiteX1024" fmla="*/ 186607 w 1417745"/>
                  <a:gd name="connsiteY1024" fmla="*/ 556167 h 898971"/>
                  <a:gd name="connsiteX1025" fmla="*/ 183884 w 1417745"/>
                  <a:gd name="connsiteY1025" fmla="*/ 549050 h 898971"/>
                  <a:gd name="connsiteX1026" fmla="*/ 179579 w 1417745"/>
                  <a:gd name="connsiteY1026" fmla="*/ 549841 h 898971"/>
                  <a:gd name="connsiteX1027" fmla="*/ 181951 w 1417745"/>
                  <a:gd name="connsiteY1027" fmla="*/ 556430 h 898971"/>
                  <a:gd name="connsiteX1028" fmla="*/ 1210895 w 1417745"/>
                  <a:gd name="connsiteY1028" fmla="*/ 703497 h 898971"/>
                  <a:gd name="connsiteX1029" fmla="*/ 1209665 w 1417745"/>
                  <a:gd name="connsiteY1029" fmla="*/ 706572 h 898971"/>
                  <a:gd name="connsiteX1030" fmla="*/ 1211773 w 1417745"/>
                  <a:gd name="connsiteY1030" fmla="*/ 707275 h 898971"/>
                  <a:gd name="connsiteX1031" fmla="*/ 1214409 w 1417745"/>
                  <a:gd name="connsiteY1031" fmla="*/ 703673 h 898971"/>
                  <a:gd name="connsiteX1032" fmla="*/ 1215990 w 1417745"/>
                  <a:gd name="connsiteY1032" fmla="*/ 694361 h 898971"/>
                  <a:gd name="connsiteX1033" fmla="*/ 1213969 w 1417745"/>
                  <a:gd name="connsiteY1033" fmla="*/ 694009 h 898971"/>
                  <a:gd name="connsiteX1034" fmla="*/ 1210895 w 1417745"/>
                  <a:gd name="connsiteY1034" fmla="*/ 703497 h 898971"/>
                  <a:gd name="connsiteX1035" fmla="*/ 217796 w 1417745"/>
                  <a:gd name="connsiteY1035" fmla="*/ 585158 h 898971"/>
                  <a:gd name="connsiteX1036" fmla="*/ 213754 w 1417745"/>
                  <a:gd name="connsiteY1036" fmla="*/ 584543 h 898971"/>
                  <a:gd name="connsiteX1037" fmla="*/ 213139 w 1417745"/>
                  <a:gd name="connsiteY1037" fmla="*/ 587443 h 898971"/>
                  <a:gd name="connsiteX1038" fmla="*/ 218674 w 1417745"/>
                  <a:gd name="connsiteY1038" fmla="*/ 590957 h 898971"/>
                  <a:gd name="connsiteX1039" fmla="*/ 222276 w 1417745"/>
                  <a:gd name="connsiteY1039" fmla="*/ 589639 h 898971"/>
                  <a:gd name="connsiteX1040" fmla="*/ 217796 w 1417745"/>
                  <a:gd name="connsiteY1040" fmla="*/ 585158 h 898971"/>
                  <a:gd name="connsiteX1041" fmla="*/ 1045993 w 1417745"/>
                  <a:gd name="connsiteY1041" fmla="*/ 239717 h 898971"/>
                  <a:gd name="connsiteX1042" fmla="*/ 1040019 w 1417745"/>
                  <a:gd name="connsiteY1042" fmla="*/ 246482 h 898971"/>
                  <a:gd name="connsiteX1043" fmla="*/ 1040546 w 1417745"/>
                  <a:gd name="connsiteY1043" fmla="*/ 248590 h 898971"/>
                  <a:gd name="connsiteX1044" fmla="*/ 1047135 w 1417745"/>
                  <a:gd name="connsiteY1044" fmla="*/ 243231 h 898971"/>
                  <a:gd name="connsiteX1045" fmla="*/ 1045993 w 1417745"/>
                  <a:gd name="connsiteY1045" fmla="*/ 239717 h 898971"/>
                  <a:gd name="connsiteX1046" fmla="*/ 232116 w 1417745"/>
                  <a:gd name="connsiteY1046" fmla="*/ 523046 h 898971"/>
                  <a:gd name="connsiteX1047" fmla="*/ 235366 w 1417745"/>
                  <a:gd name="connsiteY1047" fmla="*/ 526296 h 898971"/>
                  <a:gd name="connsiteX1048" fmla="*/ 236772 w 1417745"/>
                  <a:gd name="connsiteY1048" fmla="*/ 522870 h 898971"/>
                  <a:gd name="connsiteX1049" fmla="*/ 236772 w 1417745"/>
                  <a:gd name="connsiteY1049" fmla="*/ 517072 h 898971"/>
                  <a:gd name="connsiteX1050" fmla="*/ 235278 w 1417745"/>
                  <a:gd name="connsiteY1050" fmla="*/ 514963 h 898971"/>
                  <a:gd name="connsiteX1051" fmla="*/ 233697 w 1417745"/>
                  <a:gd name="connsiteY1051" fmla="*/ 516632 h 898971"/>
                  <a:gd name="connsiteX1052" fmla="*/ 232116 w 1417745"/>
                  <a:gd name="connsiteY1052" fmla="*/ 523046 h 898971"/>
                  <a:gd name="connsiteX1053" fmla="*/ 1053197 w 1417745"/>
                  <a:gd name="connsiteY1053" fmla="*/ 242177 h 898971"/>
                  <a:gd name="connsiteX1054" fmla="*/ 1052406 w 1417745"/>
                  <a:gd name="connsiteY1054" fmla="*/ 248503 h 898971"/>
                  <a:gd name="connsiteX1055" fmla="*/ 1058205 w 1417745"/>
                  <a:gd name="connsiteY1055" fmla="*/ 244374 h 898971"/>
                  <a:gd name="connsiteX1056" fmla="*/ 1053197 w 1417745"/>
                  <a:gd name="connsiteY1056" fmla="*/ 242177 h 898971"/>
                  <a:gd name="connsiteX1057" fmla="*/ 167631 w 1417745"/>
                  <a:gd name="connsiteY1057" fmla="*/ 716587 h 898971"/>
                  <a:gd name="connsiteX1058" fmla="*/ 174659 w 1417745"/>
                  <a:gd name="connsiteY1058" fmla="*/ 716675 h 898971"/>
                  <a:gd name="connsiteX1059" fmla="*/ 174132 w 1417745"/>
                  <a:gd name="connsiteY1059" fmla="*/ 713601 h 898971"/>
                  <a:gd name="connsiteX1060" fmla="*/ 167631 w 1417745"/>
                  <a:gd name="connsiteY1060" fmla="*/ 716587 h 898971"/>
                  <a:gd name="connsiteX1061" fmla="*/ 1110566 w 1417745"/>
                  <a:gd name="connsiteY1061" fmla="*/ 447667 h 898971"/>
                  <a:gd name="connsiteX1062" fmla="*/ 1113553 w 1417745"/>
                  <a:gd name="connsiteY1062" fmla="*/ 443450 h 898971"/>
                  <a:gd name="connsiteX1063" fmla="*/ 1107754 w 1417745"/>
                  <a:gd name="connsiteY1063" fmla="*/ 440902 h 898971"/>
                  <a:gd name="connsiteX1064" fmla="*/ 1105909 w 1417745"/>
                  <a:gd name="connsiteY1064" fmla="*/ 447579 h 898971"/>
                  <a:gd name="connsiteX1065" fmla="*/ 1110566 w 1417745"/>
                  <a:gd name="connsiteY1065" fmla="*/ 447667 h 898971"/>
                  <a:gd name="connsiteX1066" fmla="*/ 649245 w 1417745"/>
                  <a:gd name="connsiteY1066" fmla="*/ 605453 h 898971"/>
                  <a:gd name="connsiteX1067" fmla="*/ 652584 w 1417745"/>
                  <a:gd name="connsiteY1067" fmla="*/ 605365 h 898971"/>
                  <a:gd name="connsiteX1068" fmla="*/ 655132 w 1417745"/>
                  <a:gd name="connsiteY1068" fmla="*/ 600445 h 898971"/>
                  <a:gd name="connsiteX1069" fmla="*/ 653550 w 1417745"/>
                  <a:gd name="connsiteY1069" fmla="*/ 598864 h 898971"/>
                  <a:gd name="connsiteX1070" fmla="*/ 649245 w 1417745"/>
                  <a:gd name="connsiteY1070" fmla="*/ 605453 h 898971"/>
                  <a:gd name="connsiteX1071" fmla="*/ 456846 w 1417745"/>
                  <a:gd name="connsiteY1071" fmla="*/ 458473 h 898971"/>
                  <a:gd name="connsiteX1072" fmla="*/ 454386 w 1417745"/>
                  <a:gd name="connsiteY1072" fmla="*/ 461021 h 898971"/>
                  <a:gd name="connsiteX1073" fmla="*/ 452365 w 1417745"/>
                  <a:gd name="connsiteY1073" fmla="*/ 465941 h 898971"/>
                  <a:gd name="connsiteX1074" fmla="*/ 456494 w 1417745"/>
                  <a:gd name="connsiteY1074" fmla="*/ 463481 h 898971"/>
                  <a:gd name="connsiteX1075" fmla="*/ 456846 w 1417745"/>
                  <a:gd name="connsiteY1075" fmla="*/ 458473 h 898971"/>
                  <a:gd name="connsiteX1076" fmla="*/ 1396178 w 1417745"/>
                  <a:gd name="connsiteY1076" fmla="*/ 577954 h 898971"/>
                  <a:gd name="connsiteX1077" fmla="*/ 1392928 w 1417745"/>
                  <a:gd name="connsiteY1077" fmla="*/ 574704 h 898971"/>
                  <a:gd name="connsiteX1078" fmla="*/ 1391522 w 1417745"/>
                  <a:gd name="connsiteY1078" fmla="*/ 579096 h 898971"/>
                  <a:gd name="connsiteX1079" fmla="*/ 1394597 w 1417745"/>
                  <a:gd name="connsiteY1079" fmla="*/ 583577 h 898971"/>
                  <a:gd name="connsiteX1080" fmla="*/ 1396178 w 1417745"/>
                  <a:gd name="connsiteY1080" fmla="*/ 577954 h 898971"/>
                  <a:gd name="connsiteX1081" fmla="*/ 273934 w 1417745"/>
                  <a:gd name="connsiteY1081" fmla="*/ 404707 h 898971"/>
                  <a:gd name="connsiteX1082" fmla="*/ 270332 w 1417745"/>
                  <a:gd name="connsiteY1082" fmla="*/ 407782 h 898971"/>
                  <a:gd name="connsiteX1083" fmla="*/ 273319 w 1417745"/>
                  <a:gd name="connsiteY1083" fmla="*/ 407606 h 898971"/>
                  <a:gd name="connsiteX1084" fmla="*/ 277536 w 1417745"/>
                  <a:gd name="connsiteY1084" fmla="*/ 404882 h 898971"/>
                  <a:gd name="connsiteX1085" fmla="*/ 273934 w 1417745"/>
                  <a:gd name="connsiteY1085" fmla="*/ 404707 h 898971"/>
                  <a:gd name="connsiteX1086" fmla="*/ 185553 w 1417745"/>
                  <a:gd name="connsiteY1086" fmla="*/ 581556 h 898971"/>
                  <a:gd name="connsiteX1087" fmla="*/ 190209 w 1417745"/>
                  <a:gd name="connsiteY1087" fmla="*/ 583928 h 898971"/>
                  <a:gd name="connsiteX1088" fmla="*/ 191527 w 1417745"/>
                  <a:gd name="connsiteY1088" fmla="*/ 581205 h 898971"/>
                  <a:gd name="connsiteX1089" fmla="*/ 187222 w 1417745"/>
                  <a:gd name="connsiteY1089" fmla="*/ 579272 h 898971"/>
                  <a:gd name="connsiteX1090" fmla="*/ 185553 w 1417745"/>
                  <a:gd name="connsiteY1090" fmla="*/ 581556 h 898971"/>
                  <a:gd name="connsiteX1091" fmla="*/ 785507 w 1417745"/>
                  <a:gd name="connsiteY1091" fmla="*/ 230229 h 898971"/>
                  <a:gd name="connsiteX1092" fmla="*/ 786561 w 1417745"/>
                  <a:gd name="connsiteY1092" fmla="*/ 230229 h 898971"/>
                  <a:gd name="connsiteX1093" fmla="*/ 788845 w 1417745"/>
                  <a:gd name="connsiteY1093" fmla="*/ 226451 h 898971"/>
                  <a:gd name="connsiteX1094" fmla="*/ 781905 w 1417745"/>
                  <a:gd name="connsiteY1094" fmla="*/ 226627 h 898971"/>
                  <a:gd name="connsiteX1095" fmla="*/ 785507 w 1417745"/>
                  <a:gd name="connsiteY1095" fmla="*/ 230229 h 898971"/>
                  <a:gd name="connsiteX1096" fmla="*/ 210592 w 1417745"/>
                  <a:gd name="connsiteY1096" fmla="*/ 240947 h 898971"/>
                  <a:gd name="connsiteX1097" fmla="*/ 209801 w 1417745"/>
                  <a:gd name="connsiteY1097" fmla="*/ 237784 h 898971"/>
                  <a:gd name="connsiteX1098" fmla="*/ 205760 w 1417745"/>
                  <a:gd name="connsiteY1098" fmla="*/ 243319 h 898971"/>
                  <a:gd name="connsiteX1099" fmla="*/ 210592 w 1417745"/>
                  <a:gd name="connsiteY1099" fmla="*/ 240947 h 898971"/>
                  <a:gd name="connsiteX1100" fmla="*/ 545227 w 1417745"/>
                  <a:gd name="connsiteY1100" fmla="*/ 255267 h 898971"/>
                  <a:gd name="connsiteX1101" fmla="*/ 551552 w 1417745"/>
                  <a:gd name="connsiteY1101" fmla="*/ 256146 h 898971"/>
                  <a:gd name="connsiteX1102" fmla="*/ 551640 w 1417745"/>
                  <a:gd name="connsiteY1102" fmla="*/ 254565 h 898971"/>
                  <a:gd name="connsiteX1103" fmla="*/ 545227 w 1417745"/>
                  <a:gd name="connsiteY1103" fmla="*/ 255267 h 898971"/>
                  <a:gd name="connsiteX1104" fmla="*/ 1294619 w 1417745"/>
                  <a:gd name="connsiteY1104" fmla="*/ 519444 h 898971"/>
                  <a:gd name="connsiteX1105" fmla="*/ 1291105 w 1417745"/>
                  <a:gd name="connsiteY1105" fmla="*/ 524451 h 898971"/>
                  <a:gd name="connsiteX1106" fmla="*/ 1291984 w 1417745"/>
                  <a:gd name="connsiteY1106" fmla="*/ 526296 h 898971"/>
                  <a:gd name="connsiteX1107" fmla="*/ 1295849 w 1417745"/>
                  <a:gd name="connsiteY1107" fmla="*/ 522782 h 898971"/>
                  <a:gd name="connsiteX1108" fmla="*/ 1294619 w 1417745"/>
                  <a:gd name="connsiteY1108" fmla="*/ 519444 h 898971"/>
                  <a:gd name="connsiteX1109" fmla="*/ 681488 w 1417745"/>
                  <a:gd name="connsiteY1109" fmla="*/ 556430 h 898971"/>
                  <a:gd name="connsiteX1110" fmla="*/ 680873 w 1417745"/>
                  <a:gd name="connsiteY1110" fmla="*/ 551071 h 898971"/>
                  <a:gd name="connsiteX1111" fmla="*/ 677007 w 1417745"/>
                  <a:gd name="connsiteY1111" fmla="*/ 553882 h 898971"/>
                  <a:gd name="connsiteX1112" fmla="*/ 681488 w 1417745"/>
                  <a:gd name="connsiteY1112" fmla="*/ 556430 h 898971"/>
                  <a:gd name="connsiteX1113" fmla="*/ 876347 w 1417745"/>
                  <a:gd name="connsiteY1113" fmla="*/ 215821 h 898971"/>
                  <a:gd name="connsiteX1114" fmla="*/ 873887 w 1417745"/>
                  <a:gd name="connsiteY1114" fmla="*/ 213625 h 898971"/>
                  <a:gd name="connsiteX1115" fmla="*/ 875820 w 1417745"/>
                  <a:gd name="connsiteY1115" fmla="*/ 220126 h 898971"/>
                  <a:gd name="connsiteX1116" fmla="*/ 876347 w 1417745"/>
                  <a:gd name="connsiteY1116" fmla="*/ 215821 h 898971"/>
                  <a:gd name="connsiteX1117" fmla="*/ 1232419 w 1417745"/>
                  <a:gd name="connsiteY1117" fmla="*/ 684345 h 898971"/>
                  <a:gd name="connsiteX1118" fmla="*/ 1231716 w 1417745"/>
                  <a:gd name="connsiteY1118" fmla="*/ 688387 h 898971"/>
                  <a:gd name="connsiteX1119" fmla="*/ 1235933 w 1417745"/>
                  <a:gd name="connsiteY1119" fmla="*/ 685663 h 898971"/>
                  <a:gd name="connsiteX1120" fmla="*/ 1232419 w 1417745"/>
                  <a:gd name="connsiteY1120" fmla="*/ 684345 h 898971"/>
                  <a:gd name="connsiteX1121" fmla="*/ 152081 w 1417745"/>
                  <a:gd name="connsiteY1121" fmla="*/ 423771 h 898971"/>
                  <a:gd name="connsiteX1122" fmla="*/ 150939 w 1417745"/>
                  <a:gd name="connsiteY1122" fmla="*/ 431238 h 898971"/>
                  <a:gd name="connsiteX1123" fmla="*/ 151905 w 1417745"/>
                  <a:gd name="connsiteY1123" fmla="*/ 433083 h 898971"/>
                  <a:gd name="connsiteX1124" fmla="*/ 153223 w 1417745"/>
                  <a:gd name="connsiteY1124" fmla="*/ 430624 h 898971"/>
                  <a:gd name="connsiteX1125" fmla="*/ 152081 w 1417745"/>
                  <a:gd name="connsiteY1125" fmla="*/ 423771 h 898971"/>
                  <a:gd name="connsiteX1126" fmla="*/ 480742 w 1417745"/>
                  <a:gd name="connsiteY1126" fmla="*/ 463217 h 898971"/>
                  <a:gd name="connsiteX1127" fmla="*/ 475998 w 1417745"/>
                  <a:gd name="connsiteY1127" fmla="*/ 464799 h 898971"/>
                  <a:gd name="connsiteX1128" fmla="*/ 476964 w 1417745"/>
                  <a:gd name="connsiteY1128" fmla="*/ 466644 h 898971"/>
                  <a:gd name="connsiteX1129" fmla="*/ 480742 w 1417745"/>
                  <a:gd name="connsiteY1129" fmla="*/ 463217 h 898971"/>
                  <a:gd name="connsiteX1130" fmla="*/ 1140436 w 1417745"/>
                  <a:gd name="connsiteY1130" fmla="*/ 255267 h 898971"/>
                  <a:gd name="connsiteX1131" fmla="*/ 1141314 w 1417745"/>
                  <a:gd name="connsiteY1131" fmla="*/ 258430 h 898971"/>
                  <a:gd name="connsiteX1132" fmla="*/ 1144565 w 1417745"/>
                  <a:gd name="connsiteY1132" fmla="*/ 260626 h 898971"/>
                  <a:gd name="connsiteX1133" fmla="*/ 1144038 w 1417745"/>
                  <a:gd name="connsiteY1133" fmla="*/ 256585 h 898971"/>
                  <a:gd name="connsiteX1134" fmla="*/ 1140436 w 1417745"/>
                  <a:gd name="connsiteY1134" fmla="*/ 255267 h 898971"/>
                  <a:gd name="connsiteX1135" fmla="*/ 148479 w 1417745"/>
                  <a:gd name="connsiteY1135" fmla="*/ 707011 h 898971"/>
                  <a:gd name="connsiteX1136" fmla="*/ 151027 w 1417745"/>
                  <a:gd name="connsiteY1136" fmla="*/ 709471 h 898971"/>
                  <a:gd name="connsiteX1137" fmla="*/ 155068 w 1417745"/>
                  <a:gd name="connsiteY1137" fmla="*/ 709998 h 898971"/>
                  <a:gd name="connsiteX1138" fmla="*/ 152872 w 1417745"/>
                  <a:gd name="connsiteY1138" fmla="*/ 706748 h 898971"/>
                  <a:gd name="connsiteX1139" fmla="*/ 148479 w 1417745"/>
                  <a:gd name="connsiteY1139" fmla="*/ 707011 h 898971"/>
                  <a:gd name="connsiteX1140" fmla="*/ 747202 w 1417745"/>
                  <a:gd name="connsiteY1140" fmla="*/ 144132 h 898971"/>
                  <a:gd name="connsiteX1141" fmla="*/ 750365 w 1417745"/>
                  <a:gd name="connsiteY1141" fmla="*/ 140091 h 898971"/>
                  <a:gd name="connsiteX1142" fmla="*/ 744918 w 1417745"/>
                  <a:gd name="connsiteY1142" fmla="*/ 141760 h 898971"/>
                  <a:gd name="connsiteX1143" fmla="*/ 747202 w 1417745"/>
                  <a:gd name="connsiteY1143" fmla="*/ 144132 h 898971"/>
                  <a:gd name="connsiteX1144" fmla="*/ 49292 w 1417745"/>
                  <a:gd name="connsiteY1144" fmla="*/ 519444 h 898971"/>
                  <a:gd name="connsiteX1145" fmla="*/ 50434 w 1417745"/>
                  <a:gd name="connsiteY1145" fmla="*/ 516369 h 898971"/>
                  <a:gd name="connsiteX1146" fmla="*/ 49204 w 1417745"/>
                  <a:gd name="connsiteY1146" fmla="*/ 512328 h 898971"/>
                  <a:gd name="connsiteX1147" fmla="*/ 47535 w 1417745"/>
                  <a:gd name="connsiteY1147" fmla="*/ 513997 h 898971"/>
                  <a:gd name="connsiteX1148" fmla="*/ 49292 w 1417745"/>
                  <a:gd name="connsiteY1148" fmla="*/ 519444 h 898971"/>
                  <a:gd name="connsiteX1149" fmla="*/ 1256315 w 1417745"/>
                  <a:gd name="connsiteY1149" fmla="*/ 658077 h 898971"/>
                  <a:gd name="connsiteX1150" fmla="*/ 1256491 w 1417745"/>
                  <a:gd name="connsiteY1150" fmla="*/ 662821 h 898971"/>
                  <a:gd name="connsiteX1151" fmla="*/ 1258599 w 1417745"/>
                  <a:gd name="connsiteY1151" fmla="*/ 662821 h 898971"/>
                  <a:gd name="connsiteX1152" fmla="*/ 1256315 w 1417745"/>
                  <a:gd name="connsiteY1152" fmla="*/ 658077 h 898971"/>
                  <a:gd name="connsiteX1153" fmla="*/ 502266 w 1417745"/>
                  <a:gd name="connsiteY1153" fmla="*/ 262471 h 898971"/>
                  <a:gd name="connsiteX1154" fmla="*/ 497698 w 1417745"/>
                  <a:gd name="connsiteY1154" fmla="*/ 262296 h 898971"/>
                  <a:gd name="connsiteX1155" fmla="*/ 498752 w 1417745"/>
                  <a:gd name="connsiteY1155" fmla="*/ 265986 h 898971"/>
                  <a:gd name="connsiteX1156" fmla="*/ 502266 w 1417745"/>
                  <a:gd name="connsiteY1156" fmla="*/ 262471 h 898971"/>
                  <a:gd name="connsiteX1157" fmla="*/ 602595 w 1417745"/>
                  <a:gd name="connsiteY1157" fmla="*/ 109518 h 898971"/>
                  <a:gd name="connsiteX1158" fmla="*/ 597851 w 1417745"/>
                  <a:gd name="connsiteY1158" fmla="*/ 111978 h 898971"/>
                  <a:gd name="connsiteX1159" fmla="*/ 602595 w 1417745"/>
                  <a:gd name="connsiteY1159" fmla="*/ 109518 h 898971"/>
                  <a:gd name="connsiteX1160" fmla="*/ 516586 w 1417745"/>
                  <a:gd name="connsiteY1160" fmla="*/ 286368 h 898971"/>
                  <a:gd name="connsiteX1161" fmla="*/ 521770 w 1417745"/>
                  <a:gd name="connsiteY1161" fmla="*/ 287510 h 898971"/>
                  <a:gd name="connsiteX1162" fmla="*/ 523615 w 1417745"/>
                  <a:gd name="connsiteY1162" fmla="*/ 286543 h 898971"/>
                  <a:gd name="connsiteX1163" fmla="*/ 521242 w 1417745"/>
                  <a:gd name="connsiteY1163" fmla="*/ 285226 h 898971"/>
                  <a:gd name="connsiteX1164" fmla="*/ 516586 w 1417745"/>
                  <a:gd name="connsiteY1164" fmla="*/ 286368 h 898971"/>
                  <a:gd name="connsiteX1165" fmla="*/ 1097388 w 1417745"/>
                  <a:gd name="connsiteY1165" fmla="*/ 857593 h 898971"/>
                  <a:gd name="connsiteX1166" fmla="*/ 1095016 w 1417745"/>
                  <a:gd name="connsiteY1166" fmla="*/ 859965 h 898971"/>
                  <a:gd name="connsiteX1167" fmla="*/ 1098705 w 1417745"/>
                  <a:gd name="connsiteY1167" fmla="*/ 861019 h 898971"/>
                  <a:gd name="connsiteX1168" fmla="*/ 1097388 w 1417745"/>
                  <a:gd name="connsiteY1168" fmla="*/ 857593 h 898971"/>
                  <a:gd name="connsiteX1169" fmla="*/ 357659 w 1417745"/>
                  <a:gd name="connsiteY1169" fmla="*/ 693921 h 898971"/>
                  <a:gd name="connsiteX1170" fmla="*/ 358449 w 1417745"/>
                  <a:gd name="connsiteY1170" fmla="*/ 693131 h 898971"/>
                  <a:gd name="connsiteX1171" fmla="*/ 358537 w 1417745"/>
                  <a:gd name="connsiteY1171" fmla="*/ 692340 h 898971"/>
                  <a:gd name="connsiteX1172" fmla="*/ 354145 w 1417745"/>
                  <a:gd name="connsiteY1172" fmla="*/ 692955 h 898971"/>
                  <a:gd name="connsiteX1173" fmla="*/ 357659 w 1417745"/>
                  <a:gd name="connsiteY1173" fmla="*/ 693921 h 898971"/>
                  <a:gd name="connsiteX1174" fmla="*/ 434092 w 1417745"/>
                  <a:gd name="connsiteY1174" fmla="*/ 483599 h 898971"/>
                  <a:gd name="connsiteX1175" fmla="*/ 434882 w 1417745"/>
                  <a:gd name="connsiteY1175" fmla="*/ 482721 h 898971"/>
                  <a:gd name="connsiteX1176" fmla="*/ 434794 w 1417745"/>
                  <a:gd name="connsiteY1176" fmla="*/ 481930 h 898971"/>
                  <a:gd name="connsiteX1177" fmla="*/ 429260 w 1417745"/>
                  <a:gd name="connsiteY1177" fmla="*/ 481227 h 898971"/>
                  <a:gd name="connsiteX1178" fmla="*/ 428469 w 1417745"/>
                  <a:gd name="connsiteY1178" fmla="*/ 482809 h 898971"/>
                  <a:gd name="connsiteX1179" fmla="*/ 434092 w 1417745"/>
                  <a:gd name="connsiteY1179" fmla="*/ 483599 h 898971"/>
                  <a:gd name="connsiteX1180" fmla="*/ 217796 w 1417745"/>
                  <a:gd name="connsiteY1180" fmla="*/ 240947 h 898971"/>
                  <a:gd name="connsiteX1181" fmla="*/ 217796 w 1417745"/>
                  <a:gd name="connsiteY1181" fmla="*/ 238663 h 898971"/>
                  <a:gd name="connsiteX1182" fmla="*/ 216478 w 1417745"/>
                  <a:gd name="connsiteY1182" fmla="*/ 235149 h 898971"/>
                  <a:gd name="connsiteX1183" fmla="*/ 215599 w 1417745"/>
                  <a:gd name="connsiteY1183" fmla="*/ 238136 h 898971"/>
                  <a:gd name="connsiteX1184" fmla="*/ 217796 w 1417745"/>
                  <a:gd name="connsiteY1184" fmla="*/ 240947 h 898971"/>
                  <a:gd name="connsiteX1185" fmla="*/ 1172678 w 1417745"/>
                  <a:gd name="connsiteY1185" fmla="*/ 301918 h 898971"/>
                  <a:gd name="connsiteX1186" fmla="*/ 1175753 w 1417745"/>
                  <a:gd name="connsiteY1186" fmla="*/ 301303 h 898971"/>
                  <a:gd name="connsiteX1187" fmla="*/ 1172151 w 1417745"/>
                  <a:gd name="connsiteY1187" fmla="*/ 297701 h 898971"/>
                  <a:gd name="connsiteX1188" fmla="*/ 1172678 w 1417745"/>
                  <a:gd name="connsiteY1188" fmla="*/ 301918 h 898971"/>
                  <a:gd name="connsiteX1189" fmla="*/ 1392576 w 1417745"/>
                  <a:gd name="connsiteY1189" fmla="*/ 571980 h 898971"/>
                  <a:gd name="connsiteX1190" fmla="*/ 1393455 w 1417745"/>
                  <a:gd name="connsiteY1190" fmla="*/ 568203 h 898971"/>
                  <a:gd name="connsiteX1191" fmla="*/ 1391961 w 1417745"/>
                  <a:gd name="connsiteY1191" fmla="*/ 567763 h 898971"/>
                  <a:gd name="connsiteX1192" fmla="*/ 1392576 w 1417745"/>
                  <a:gd name="connsiteY1192" fmla="*/ 571980 h 898971"/>
                  <a:gd name="connsiteX1193" fmla="*/ 322956 w 1417745"/>
                  <a:gd name="connsiteY1193" fmla="*/ 131042 h 898971"/>
                  <a:gd name="connsiteX1194" fmla="*/ 323571 w 1417745"/>
                  <a:gd name="connsiteY1194" fmla="*/ 134029 h 898971"/>
                  <a:gd name="connsiteX1195" fmla="*/ 325065 w 1417745"/>
                  <a:gd name="connsiteY1195" fmla="*/ 133590 h 898971"/>
                  <a:gd name="connsiteX1196" fmla="*/ 322956 w 1417745"/>
                  <a:gd name="connsiteY1196" fmla="*/ 131042 h 898971"/>
                  <a:gd name="connsiteX1197" fmla="*/ 614543 w 1417745"/>
                  <a:gd name="connsiteY1197" fmla="*/ 546942 h 898971"/>
                  <a:gd name="connsiteX1198" fmla="*/ 616915 w 1417745"/>
                  <a:gd name="connsiteY1198" fmla="*/ 545712 h 898971"/>
                  <a:gd name="connsiteX1199" fmla="*/ 614543 w 1417745"/>
                  <a:gd name="connsiteY1199" fmla="*/ 546942 h 898971"/>
                  <a:gd name="connsiteX1200" fmla="*/ 989854 w 1417745"/>
                  <a:gd name="connsiteY1200" fmla="*/ 869629 h 898971"/>
                  <a:gd name="connsiteX1201" fmla="*/ 986077 w 1417745"/>
                  <a:gd name="connsiteY1201" fmla="*/ 868750 h 898971"/>
                  <a:gd name="connsiteX1202" fmla="*/ 985638 w 1417745"/>
                  <a:gd name="connsiteY1202" fmla="*/ 870244 h 898971"/>
                  <a:gd name="connsiteX1203" fmla="*/ 989854 w 1417745"/>
                  <a:gd name="connsiteY1203" fmla="*/ 869629 h 898971"/>
                  <a:gd name="connsiteX1204" fmla="*/ 49292 w 1417745"/>
                  <a:gd name="connsiteY1204" fmla="*/ 536136 h 898971"/>
                  <a:gd name="connsiteX1205" fmla="*/ 50171 w 1417745"/>
                  <a:gd name="connsiteY1205" fmla="*/ 532358 h 898971"/>
                  <a:gd name="connsiteX1206" fmla="*/ 48677 w 1417745"/>
                  <a:gd name="connsiteY1206" fmla="*/ 531919 h 898971"/>
                  <a:gd name="connsiteX1207" fmla="*/ 49292 w 1417745"/>
                  <a:gd name="connsiteY1207" fmla="*/ 536136 h 898971"/>
                  <a:gd name="connsiteX1208" fmla="*/ 1155986 w 1417745"/>
                  <a:gd name="connsiteY1208" fmla="*/ 289970 h 898971"/>
                  <a:gd name="connsiteX1209" fmla="*/ 1155107 w 1417745"/>
                  <a:gd name="connsiteY1209" fmla="*/ 293747 h 898971"/>
                  <a:gd name="connsiteX1210" fmla="*/ 1156601 w 1417745"/>
                  <a:gd name="connsiteY1210" fmla="*/ 294187 h 898971"/>
                  <a:gd name="connsiteX1211" fmla="*/ 1155986 w 1417745"/>
                  <a:gd name="connsiteY1211" fmla="*/ 289970 h 898971"/>
                  <a:gd name="connsiteX1212" fmla="*/ 1184626 w 1417745"/>
                  <a:gd name="connsiteY1212" fmla="*/ 416655 h 898971"/>
                  <a:gd name="connsiteX1213" fmla="*/ 1187613 w 1417745"/>
                  <a:gd name="connsiteY1213" fmla="*/ 416040 h 898971"/>
                  <a:gd name="connsiteX1214" fmla="*/ 1187174 w 1417745"/>
                  <a:gd name="connsiteY1214" fmla="*/ 414546 h 898971"/>
                  <a:gd name="connsiteX1215" fmla="*/ 1184626 w 1417745"/>
                  <a:gd name="connsiteY1215" fmla="*/ 416655 h 898971"/>
                  <a:gd name="connsiteX1216" fmla="*/ 71958 w 1417745"/>
                  <a:gd name="connsiteY1216" fmla="*/ 666423 h 898971"/>
                  <a:gd name="connsiteX1217" fmla="*/ 68181 w 1417745"/>
                  <a:gd name="connsiteY1217" fmla="*/ 665545 h 898971"/>
                  <a:gd name="connsiteX1218" fmla="*/ 67741 w 1417745"/>
                  <a:gd name="connsiteY1218" fmla="*/ 667038 h 898971"/>
                  <a:gd name="connsiteX1219" fmla="*/ 71958 w 1417745"/>
                  <a:gd name="connsiteY1219" fmla="*/ 666423 h 898971"/>
                  <a:gd name="connsiteX1220" fmla="*/ 765125 w 1417745"/>
                  <a:gd name="connsiteY1220" fmla="*/ 812260 h 898971"/>
                  <a:gd name="connsiteX1221" fmla="*/ 768902 w 1417745"/>
                  <a:gd name="connsiteY1221" fmla="*/ 813139 h 898971"/>
                  <a:gd name="connsiteX1222" fmla="*/ 769341 w 1417745"/>
                  <a:gd name="connsiteY1222" fmla="*/ 811645 h 898971"/>
                  <a:gd name="connsiteX1223" fmla="*/ 765125 w 1417745"/>
                  <a:gd name="connsiteY1223" fmla="*/ 812260 h 898971"/>
                  <a:gd name="connsiteX1224" fmla="*/ 781905 w 1417745"/>
                  <a:gd name="connsiteY1224" fmla="*/ 828953 h 898971"/>
                  <a:gd name="connsiteX1225" fmla="*/ 782520 w 1417745"/>
                  <a:gd name="connsiteY1225" fmla="*/ 831939 h 898971"/>
                  <a:gd name="connsiteX1226" fmla="*/ 784013 w 1417745"/>
                  <a:gd name="connsiteY1226" fmla="*/ 831500 h 898971"/>
                  <a:gd name="connsiteX1227" fmla="*/ 781905 w 1417745"/>
                  <a:gd name="connsiteY1227" fmla="*/ 828953 h 898971"/>
                  <a:gd name="connsiteX1228" fmla="*/ 600223 w 1417745"/>
                  <a:gd name="connsiteY1228" fmla="*/ 429745 h 898971"/>
                  <a:gd name="connsiteX1229" fmla="*/ 600838 w 1417745"/>
                  <a:gd name="connsiteY1229" fmla="*/ 432732 h 898971"/>
                  <a:gd name="connsiteX1230" fmla="*/ 602331 w 1417745"/>
                  <a:gd name="connsiteY1230" fmla="*/ 432293 h 898971"/>
                  <a:gd name="connsiteX1231" fmla="*/ 600223 w 1417745"/>
                  <a:gd name="connsiteY1231" fmla="*/ 429745 h 898971"/>
                  <a:gd name="connsiteX1232" fmla="*/ 1393806 w 1417745"/>
                  <a:gd name="connsiteY1232" fmla="*/ 599478 h 898971"/>
                  <a:gd name="connsiteX1233" fmla="*/ 1395212 w 1417745"/>
                  <a:gd name="connsiteY1233" fmla="*/ 600445 h 898971"/>
                  <a:gd name="connsiteX1234" fmla="*/ 1393806 w 1417745"/>
                  <a:gd name="connsiteY1234" fmla="*/ 599478 h 898971"/>
                  <a:gd name="connsiteX1235" fmla="*/ 33742 w 1417745"/>
                  <a:gd name="connsiteY1235" fmla="*/ 594734 h 898971"/>
                  <a:gd name="connsiteX1236" fmla="*/ 32336 w 1417745"/>
                  <a:gd name="connsiteY1236" fmla="*/ 593768 h 898971"/>
                  <a:gd name="connsiteX1237" fmla="*/ 33742 w 1417745"/>
                  <a:gd name="connsiteY1237" fmla="*/ 594734 h 898971"/>
                  <a:gd name="connsiteX1238" fmla="*/ 1257545 w 1417745"/>
                  <a:gd name="connsiteY1238" fmla="*/ 558890 h 898971"/>
                  <a:gd name="connsiteX1239" fmla="*/ 1258951 w 1417745"/>
                  <a:gd name="connsiteY1239" fmla="*/ 559856 h 898971"/>
                  <a:gd name="connsiteX1240" fmla="*/ 1257545 w 1417745"/>
                  <a:gd name="connsiteY1240" fmla="*/ 558890 h 898971"/>
                  <a:gd name="connsiteX1241" fmla="*/ 340879 w 1417745"/>
                  <a:gd name="connsiteY1241" fmla="*/ 693921 h 898971"/>
                  <a:gd name="connsiteX1242" fmla="*/ 339912 w 1417745"/>
                  <a:gd name="connsiteY1242" fmla="*/ 695327 h 898971"/>
                  <a:gd name="connsiteX1243" fmla="*/ 340879 w 1417745"/>
                  <a:gd name="connsiteY1243" fmla="*/ 693921 h 898971"/>
                  <a:gd name="connsiteX1244" fmla="*/ 652847 w 1417745"/>
                  <a:gd name="connsiteY1244" fmla="*/ 97570 h 898971"/>
                  <a:gd name="connsiteX1245" fmla="*/ 654253 w 1417745"/>
                  <a:gd name="connsiteY1245" fmla="*/ 98536 h 898971"/>
                  <a:gd name="connsiteX1246" fmla="*/ 652847 w 1417745"/>
                  <a:gd name="connsiteY1246" fmla="*/ 97570 h 898971"/>
                  <a:gd name="connsiteX1247" fmla="*/ 573955 w 1417745"/>
                  <a:gd name="connsiteY1247" fmla="*/ 484741 h 898971"/>
                  <a:gd name="connsiteX1248" fmla="*/ 572549 w 1417745"/>
                  <a:gd name="connsiteY1248" fmla="*/ 483775 h 898971"/>
                  <a:gd name="connsiteX1249" fmla="*/ 573955 w 1417745"/>
                  <a:gd name="connsiteY1249" fmla="*/ 484741 h 898971"/>
                  <a:gd name="connsiteX1250" fmla="*/ 23024 w 1417745"/>
                  <a:gd name="connsiteY1250" fmla="*/ 471651 h 898971"/>
                  <a:gd name="connsiteX1251" fmla="*/ 23990 w 1417745"/>
                  <a:gd name="connsiteY1251" fmla="*/ 470246 h 898971"/>
                  <a:gd name="connsiteX1252" fmla="*/ 23024 w 1417745"/>
                  <a:gd name="connsiteY1252" fmla="*/ 471651 h 898971"/>
                  <a:gd name="connsiteX1253" fmla="*/ 250038 w 1417745"/>
                  <a:gd name="connsiteY1253" fmla="*/ 746458 h 898971"/>
                  <a:gd name="connsiteX1254" fmla="*/ 251004 w 1417745"/>
                  <a:gd name="connsiteY1254" fmla="*/ 745052 h 898971"/>
                  <a:gd name="connsiteX1255" fmla="*/ 250038 w 1417745"/>
                  <a:gd name="connsiteY1255" fmla="*/ 746458 h 898971"/>
                  <a:gd name="connsiteX1256" fmla="*/ 588275 w 1417745"/>
                  <a:gd name="connsiteY1256" fmla="*/ 441693 h 898971"/>
                  <a:gd name="connsiteX1257" fmla="*/ 589681 w 1417745"/>
                  <a:gd name="connsiteY1257" fmla="*/ 442659 h 898971"/>
                  <a:gd name="connsiteX1258" fmla="*/ 588275 w 1417745"/>
                  <a:gd name="connsiteY1258" fmla="*/ 441693 h 898971"/>
                  <a:gd name="connsiteX1259" fmla="*/ 1171536 w 1417745"/>
                  <a:gd name="connsiteY1259" fmla="*/ 415425 h 898971"/>
                  <a:gd name="connsiteX1260" fmla="*/ 1172942 w 1417745"/>
                  <a:gd name="connsiteY1260" fmla="*/ 416391 h 898971"/>
                  <a:gd name="connsiteX1261" fmla="*/ 1171536 w 1417745"/>
                  <a:gd name="connsiteY1261" fmla="*/ 415425 h 898971"/>
                  <a:gd name="connsiteX1262" fmla="*/ 1289787 w 1417745"/>
                  <a:gd name="connsiteY1262" fmla="*/ 763238 h 898971"/>
                  <a:gd name="connsiteX1263" fmla="*/ 1288821 w 1417745"/>
                  <a:gd name="connsiteY1263" fmla="*/ 764644 h 898971"/>
                  <a:gd name="connsiteX1264" fmla="*/ 1289787 w 1417745"/>
                  <a:gd name="connsiteY1264" fmla="*/ 763238 h 898971"/>
                  <a:gd name="connsiteX1265" fmla="*/ 1253943 w 1417745"/>
                  <a:gd name="connsiteY1265" fmla="*/ 404707 h 898971"/>
                  <a:gd name="connsiteX1266" fmla="*/ 1254909 w 1417745"/>
                  <a:gd name="connsiteY1266" fmla="*/ 403301 h 898971"/>
                  <a:gd name="connsiteX1267" fmla="*/ 1253943 w 1417745"/>
                  <a:gd name="connsiteY1267" fmla="*/ 404707 h 898971"/>
                  <a:gd name="connsiteX1268" fmla="*/ 1155986 w 1417745"/>
                  <a:gd name="connsiteY1268" fmla="*/ 801454 h 898971"/>
                  <a:gd name="connsiteX1269" fmla="*/ 1155020 w 1417745"/>
                  <a:gd name="connsiteY1269" fmla="*/ 802860 h 898971"/>
                  <a:gd name="connsiteX1270" fmla="*/ 1155986 w 1417745"/>
                  <a:gd name="connsiteY1270" fmla="*/ 801454 h 898971"/>
                  <a:gd name="connsiteX1271" fmla="*/ 289484 w 1417745"/>
                  <a:gd name="connsiteY1271" fmla="*/ 355684 h 898971"/>
                  <a:gd name="connsiteX1272" fmla="*/ 290890 w 1417745"/>
                  <a:gd name="connsiteY1272" fmla="*/ 356651 h 898971"/>
                  <a:gd name="connsiteX1273" fmla="*/ 289484 w 1417745"/>
                  <a:gd name="connsiteY1273" fmla="*/ 355684 h 898971"/>
                  <a:gd name="connsiteX1274" fmla="*/ 419771 w 1417745"/>
                  <a:gd name="connsiteY1274" fmla="*/ 335390 h 898971"/>
                  <a:gd name="connsiteX1275" fmla="*/ 420738 w 1417745"/>
                  <a:gd name="connsiteY1275" fmla="*/ 333984 h 898971"/>
                  <a:gd name="connsiteX1276" fmla="*/ 419771 w 1417745"/>
                  <a:gd name="connsiteY1276" fmla="*/ 335390 h 898971"/>
                  <a:gd name="connsiteX1277" fmla="*/ 418541 w 1417745"/>
                  <a:gd name="connsiteY1277" fmla="*/ 821749 h 898971"/>
                  <a:gd name="connsiteX1278" fmla="*/ 419947 w 1417745"/>
                  <a:gd name="connsiteY1278" fmla="*/ 822715 h 898971"/>
                  <a:gd name="connsiteX1279" fmla="*/ 418541 w 1417745"/>
                  <a:gd name="connsiteY1279" fmla="*/ 821749 h 898971"/>
                  <a:gd name="connsiteX1280" fmla="*/ 95854 w 1417745"/>
                  <a:gd name="connsiteY1280" fmla="*/ 319840 h 898971"/>
                  <a:gd name="connsiteX1281" fmla="*/ 94449 w 1417745"/>
                  <a:gd name="connsiteY1281" fmla="*/ 318873 h 898971"/>
                  <a:gd name="connsiteX1282" fmla="*/ 95854 w 1417745"/>
                  <a:gd name="connsiteY1282" fmla="*/ 319840 h 898971"/>
                  <a:gd name="connsiteX1283" fmla="*/ 1182254 w 1417745"/>
                  <a:gd name="connsiteY1283" fmla="*/ 299546 h 898971"/>
                  <a:gd name="connsiteX1284" fmla="*/ 1181288 w 1417745"/>
                  <a:gd name="connsiteY1284" fmla="*/ 300951 h 898971"/>
                  <a:gd name="connsiteX1285" fmla="*/ 1182254 w 1417745"/>
                  <a:gd name="connsiteY1285" fmla="*/ 299546 h 898971"/>
                  <a:gd name="connsiteX1286" fmla="*/ 643271 w 1417745"/>
                  <a:gd name="connsiteY1286" fmla="*/ 291112 h 898971"/>
                  <a:gd name="connsiteX1287" fmla="*/ 641866 w 1417745"/>
                  <a:gd name="connsiteY1287" fmla="*/ 290145 h 898971"/>
                  <a:gd name="connsiteX1288" fmla="*/ 643271 w 1417745"/>
                  <a:gd name="connsiteY1288" fmla="*/ 291112 h 898971"/>
                  <a:gd name="connsiteX1289" fmla="*/ 884694 w 1417745"/>
                  <a:gd name="connsiteY1289" fmla="*/ 228999 h 898971"/>
                  <a:gd name="connsiteX1290" fmla="*/ 883288 w 1417745"/>
                  <a:gd name="connsiteY1290" fmla="*/ 228033 h 898971"/>
                  <a:gd name="connsiteX1291" fmla="*/ 884694 w 1417745"/>
                  <a:gd name="connsiteY1291" fmla="*/ 228999 h 898971"/>
                  <a:gd name="connsiteX1292" fmla="*/ 287112 w 1417745"/>
                  <a:gd name="connsiteY1292" fmla="*/ 195527 h 898971"/>
                  <a:gd name="connsiteX1293" fmla="*/ 288518 w 1417745"/>
                  <a:gd name="connsiteY1293" fmla="*/ 196493 h 898971"/>
                  <a:gd name="connsiteX1294" fmla="*/ 287112 w 1417745"/>
                  <a:gd name="connsiteY1294" fmla="*/ 195527 h 898971"/>
                  <a:gd name="connsiteX1295" fmla="*/ 267960 w 1417745"/>
                  <a:gd name="connsiteY1295" fmla="*/ 178835 h 898971"/>
                  <a:gd name="connsiteX1296" fmla="*/ 266554 w 1417745"/>
                  <a:gd name="connsiteY1296" fmla="*/ 177868 h 898971"/>
                  <a:gd name="connsiteX1297" fmla="*/ 267960 w 1417745"/>
                  <a:gd name="connsiteY1297" fmla="*/ 178835 h 898971"/>
                  <a:gd name="connsiteX1298" fmla="*/ 1396178 w 1417745"/>
                  <a:gd name="connsiteY1298" fmla="*/ 494318 h 898971"/>
                  <a:gd name="connsiteX1299" fmla="*/ 1394773 w 1417745"/>
                  <a:gd name="connsiteY1299" fmla="*/ 493351 h 898971"/>
                  <a:gd name="connsiteX1300" fmla="*/ 1396178 w 1417745"/>
                  <a:gd name="connsiteY1300" fmla="*/ 494318 h 89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</a:cxnLst>
                <a:rect l="l" t="t" r="r" b="b"/>
                <a:pathLst>
                  <a:path w="1417745" h="898971">
                    <a:moveTo>
                      <a:pt x="1412870" y="485971"/>
                    </a:moveTo>
                    <a:cubicBezTo>
                      <a:pt x="1414276" y="495723"/>
                      <a:pt x="1415770" y="504333"/>
                      <a:pt x="1417087" y="512942"/>
                    </a:cubicBezTo>
                    <a:cubicBezTo>
                      <a:pt x="1417527" y="516017"/>
                      <a:pt x="1417966" y="519180"/>
                      <a:pt x="1417615" y="522255"/>
                    </a:cubicBezTo>
                    <a:cubicBezTo>
                      <a:pt x="1416385" y="533061"/>
                      <a:pt x="1418845" y="543955"/>
                      <a:pt x="1417087" y="554673"/>
                    </a:cubicBezTo>
                    <a:cubicBezTo>
                      <a:pt x="1416472" y="558363"/>
                      <a:pt x="1415418" y="562141"/>
                      <a:pt x="1415330" y="565831"/>
                    </a:cubicBezTo>
                    <a:cubicBezTo>
                      <a:pt x="1415243" y="579624"/>
                      <a:pt x="1413661" y="593065"/>
                      <a:pt x="1408741" y="606155"/>
                    </a:cubicBezTo>
                    <a:cubicBezTo>
                      <a:pt x="1407072" y="610636"/>
                      <a:pt x="1406545" y="615644"/>
                      <a:pt x="1405754" y="620476"/>
                    </a:cubicBezTo>
                    <a:cubicBezTo>
                      <a:pt x="1403206" y="635674"/>
                      <a:pt x="1394509" y="648501"/>
                      <a:pt x="1389150" y="662557"/>
                    </a:cubicBezTo>
                    <a:cubicBezTo>
                      <a:pt x="1383527" y="677229"/>
                      <a:pt x="1376148" y="691022"/>
                      <a:pt x="1367274" y="703585"/>
                    </a:cubicBezTo>
                    <a:cubicBezTo>
                      <a:pt x="1357786" y="716939"/>
                      <a:pt x="1349967" y="731347"/>
                      <a:pt x="1337228" y="742592"/>
                    </a:cubicBezTo>
                    <a:cubicBezTo>
                      <a:pt x="1324929" y="753486"/>
                      <a:pt x="1314738" y="766752"/>
                      <a:pt x="1303141" y="778437"/>
                    </a:cubicBezTo>
                    <a:cubicBezTo>
                      <a:pt x="1287503" y="794162"/>
                      <a:pt x="1269317" y="806813"/>
                      <a:pt x="1250341" y="818234"/>
                    </a:cubicBezTo>
                    <a:cubicBezTo>
                      <a:pt x="1241995" y="823242"/>
                      <a:pt x="1234352" y="829480"/>
                      <a:pt x="1225830" y="834136"/>
                    </a:cubicBezTo>
                    <a:cubicBezTo>
                      <a:pt x="1212915" y="841252"/>
                      <a:pt x="1199649" y="847665"/>
                      <a:pt x="1186208" y="853903"/>
                    </a:cubicBezTo>
                    <a:cubicBezTo>
                      <a:pt x="1178213" y="857593"/>
                      <a:pt x="1169867" y="860668"/>
                      <a:pt x="1161521" y="863479"/>
                    </a:cubicBezTo>
                    <a:cubicBezTo>
                      <a:pt x="1150627" y="867169"/>
                      <a:pt x="1139030" y="869453"/>
                      <a:pt x="1128751" y="873758"/>
                    </a:cubicBezTo>
                    <a:cubicBezTo>
                      <a:pt x="1112674" y="880435"/>
                      <a:pt x="1095806" y="882719"/>
                      <a:pt x="1079465" y="887463"/>
                    </a:cubicBezTo>
                    <a:cubicBezTo>
                      <a:pt x="1076215" y="888430"/>
                      <a:pt x="1072964" y="889132"/>
                      <a:pt x="1069714" y="889835"/>
                    </a:cubicBezTo>
                    <a:cubicBezTo>
                      <a:pt x="1066024" y="890538"/>
                      <a:pt x="1062246" y="890889"/>
                      <a:pt x="1058556" y="891768"/>
                    </a:cubicBezTo>
                    <a:cubicBezTo>
                      <a:pt x="1053812" y="892910"/>
                      <a:pt x="1032200" y="893174"/>
                      <a:pt x="1026841" y="892383"/>
                    </a:cubicBezTo>
                    <a:cubicBezTo>
                      <a:pt x="1023766" y="891944"/>
                      <a:pt x="1018846" y="890977"/>
                      <a:pt x="1017616" y="892559"/>
                    </a:cubicBezTo>
                    <a:cubicBezTo>
                      <a:pt x="1012257" y="899236"/>
                      <a:pt x="1004877" y="895282"/>
                      <a:pt x="999079" y="897391"/>
                    </a:cubicBezTo>
                    <a:cubicBezTo>
                      <a:pt x="992490" y="899850"/>
                      <a:pt x="986780" y="896248"/>
                      <a:pt x="980630" y="897039"/>
                    </a:cubicBezTo>
                    <a:cubicBezTo>
                      <a:pt x="979927" y="897127"/>
                      <a:pt x="978961" y="896161"/>
                      <a:pt x="978170" y="895633"/>
                    </a:cubicBezTo>
                    <a:cubicBezTo>
                      <a:pt x="978873" y="895282"/>
                      <a:pt x="979576" y="895106"/>
                      <a:pt x="980191" y="894667"/>
                    </a:cubicBezTo>
                    <a:cubicBezTo>
                      <a:pt x="981508" y="893876"/>
                      <a:pt x="983090" y="893261"/>
                      <a:pt x="983880" y="892119"/>
                    </a:cubicBezTo>
                    <a:cubicBezTo>
                      <a:pt x="984583" y="891153"/>
                      <a:pt x="984408" y="889484"/>
                      <a:pt x="984583" y="888078"/>
                    </a:cubicBezTo>
                    <a:cubicBezTo>
                      <a:pt x="983705" y="888517"/>
                      <a:pt x="982738" y="888781"/>
                      <a:pt x="982035" y="889396"/>
                    </a:cubicBezTo>
                    <a:cubicBezTo>
                      <a:pt x="978258" y="892734"/>
                      <a:pt x="974919" y="898181"/>
                      <a:pt x="970790" y="898884"/>
                    </a:cubicBezTo>
                    <a:cubicBezTo>
                      <a:pt x="966398" y="899587"/>
                      <a:pt x="961126" y="895897"/>
                      <a:pt x="956646" y="893525"/>
                    </a:cubicBezTo>
                    <a:cubicBezTo>
                      <a:pt x="953219" y="891680"/>
                      <a:pt x="951814" y="891416"/>
                      <a:pt x="951375" y="895897"/>
                    </a:cubicBezTo>
                    <a:cubicBezTo>
                      <a:pt x="951287" y="896512"/>
                      <a:pt x="947158" y="897215"/>
                      <a:pt x="944961" y="897039"/>
                    </a:cubicBezTo>
                    <a:cubicBezTo>
                      <a:pt x="938460" y="896512"/>
                      <a:pt x="932047" y="895019"/>
                      <a:pt x="925633" y="894843"/>
                    </a:cubicBezTo>
                    <a:cubicBezTo>
                      <a:pt x="917199" y="894667"/>
                      <a:pt x="909117" y="893349"/>
                      <a:pt x="900946" y="890977"/>
                    </a:cubicBezTo>
                    <a:cubicBezTo>
                      <a:pt x="890492" y="887990"/>
                      <a:pt x="879422" y="887200"/>
                      <a:pt x="868704" y="885091"/>
                    </a:cubicBezTo>
                    <a:cubicBezTo>
                      <a:pt x="861412" y="883685"/>
                      <a:pt x="854296" y="881401"/>
                      <a:pt x="847004" y="879732"/>
                    </a:cubicBezTo>
                    <a:cubicBezTo>
                      <a:pt x="831103" y="875954"/>
                      <a:pt x="816168" y="869805"/>
                      <a:pt x="801320" y="862952"/>
                    </a:cubicBezTo>
                    <a:cubicBezTo>
                      <a:pt x="793326" y="859262"/>
                      <a:pt x="783750" y="858471"/>
                      <a:pt x="776546" y="853727"/>
                    </a:cubicBezTo>
                    <a:cubicBezTo>
                      <a:pt x="765915" y="846787"/>
                      <a:pt x="752913" y="843888"/>
                      <a:pt x="743864" y="834136"/>
                    </a:cubicBezTo>
                    <a:cubicBezTo>
                      <a:pt x="742283" y="832467"/>
                      <a:pt x="738856" y="832730"/>
                      <a:pt x="736748" y="831412"/>
                    </a:cubicBezTo>
                    <a:cubicBezTo>
                      <a:pt x="726996" y="825087"/>
                      <a:pt x="717156" y="818849"/>
                      <a:pt x="707756" y="811997"/>
                    </a:cubicBezTo>
                    <a:cubicBezTo>
                      <a:pt x="692294" y="800751"/>
                      <a:pt x="678149" y="787837"/>
                      <a:pt x="664883" y="774044"/>
                    </a:cubicBezTo>
                    <a:cubicBezTo>
                      <a:pt x="660227" y="769212"/>
                      <a:pt x="655395" y="769827"/>
                      <a:pt x="649333" y="772463"/>
                    </a:cubicBezTo>
                    <a:cubicBezTo>
                      <a:pt x="634398" y="778964"/>
                      <a:pt x="622186" y="790209"/>
                      <a:pt x="606109" y="795129"/>
                    </a:cubicBezTo>
                    <a:cubicBezTo>
                      <a:pt x="598466" y="797501"/>
                      <a:pt x="591086" y="802948"/>
                      <a:pt x="583179" y="806023"/>
                    </a:cubicBezTo>
                    <a:cubicBezTo>
                      <a:pt x="574570" y="809361"/>
                      <a:pt x="565081" y="809537"/>
                      <a:pt x="556208" y="813051"/>
                    </a:cubicBezTo>
                    <a:cubicBezTo>
                      <a:pt x="544875" y="817532"/>
                      <a:pt x="532663" y="819728"/>
                      <a:pt x="520891" y="822891"/>
                    </a:cubicBezTo>
                    <a:cubicBezTo>
                      <a:pt x="514829" y="824560"/>
                      <a:pt x="508767" y="826405"/>
                      <a:pt x="502530" y="827635"/>
                    </a:cubicBezTo>
                    <a:cubicBezTo>
                      <a:pt x="484256" y="831237"/>
                      <a:pt x="465807" y="829743"/>
                      <a:pt x="447357" y="830182"/>
                    </a:cubicBezTo>
                    <a:cubicBezTo>
                      <a:pt x="440066" y="830358"/>
                      <a:pt x="432862" y="831676"/>
                      <a:pt x="425658" y="832467"/>
                    </a:cubicBezTo>
                    <a:cubicBezTo>
                      <a:pt x="424955" y="832554"/>
                      <a:pt x="423813" y="832994"/>
                      <a:pt x="423725" y="833433"/>
                    </a:cubicBezTo>
                    <a:cubicBezTo>
                      <a:pt x="422143" y="842570"/>
                      <a:pt x="414939" y="839407"/>
                      <a:pt x="409668" y="839495"/>
                    </a:cubicBezTo>
                    <a:cubicBezTo>
                      <a:pt x="396929" y="839846"/>
                      <a:pt x="384191" y="839846"/>
                      <a:pt x="371452" y="839495"/>
                    </a:cubicBezTo>
                    <a:cubicBezTo>
                      <a:pt x="366620" y="839319"/>
                      <a:pt x="361876" y="837738"/>
                      <a:pt x="357132" y="836684"/>
                    </a:cubicBezTo>
                    <a:cubicBezTo>
                      <a:pt x="355726" y="836332"/>
                      <a:pt x="353881" y="834575"/>
                      <a:pt x="353178" y="835014"/>
                    </a:cubicBezTo>
                    <a:cubicBezTo>
                      <a:pt x="347731" y="838529"/>
                      <a:pt x="342460" y="834751"/>
                      <a:pt x="337101" y="834663"/>
                    </a:cubicBezTo>
                    <a:cubicBezTo>
                      <a:pt x="332708" y="834575"/>
                      <a:pt x="328228" y="833082"/>
                      <a:pt x="323835" y="832203"/>
                    </a:cubicBezTo>
                    <a:cubicBezTo>
                      <a:pt x="320936" y="831588"/>
                      <a:pt x="318037" y="830446"/>
                      <a:pt x="315138" y="830182"/>
                    </a:cubicBezTo>
                    <a:cubicBezTo>
                      <a:pt x="299060" y="828601"/>
                      <a:pt x="283334" y="825614"/>
                      <a:pt x="268048" y="819728"/>
                    </a:cubicBezTo>
                    <a:cubicBezTo>
                      <a:pt x="256363" y="815247"/>
                      <a:pt x="243976" y="812612"/>
                      <a:pt x="232028" y="808483"/>
                    </a:cubicBezTo>
                    <a:cubicBezTo>
                      <a:pt x="215248" y="802684"/>
                      <a:pt x="198556" y="796534"/>
                      <a:pt x="184060" y="785729"/>
                    </a:cubicBezTo>
                    <a:cubicBezTo>
                      <a:pt x="183445" y="785289"/>
                      <a:pt x="182830" y="784850"/>
                      <a:pt x="182127" y="784674"/>
                    </a:cubicBezTo>
                    <a:cubicBezTo>
                      <a:pt x="169740" y="782126"/>
                      <a:pt x="159988" y="774308"/>
                      <a:pt x="149709" y="767806"/>
                    </a:cubicBezTo>
                    <a:cubicBezTo>
                      <a:pt x="140484" y="762008"/>
                      <a:pt x="131699" y="755243"/>
                      <a:pt x="123001" y="748478"/>
                    </a:cubicBezTo>
                    <a:cubicBezTo>
                      <a:pt x="113864" y="741450"/>
                      <a:pt x="104903" y="734158"/>
                      <a:pt x="96294" y="726427"/>
                    </a:cubicBezTo>
                    <a:cubicBezTo>
                      <a:pt x="92340" y="722913"/>
                      <a:pt x="89968" y="717554"/>
                      <a:pt x="85927" y="714128"/>
                    </a:cubicBezTo>
                    <a:cubicBezTo>
                      <a:pt x="63349" y="694536"/>
                      <a:pt x="47886" y="669762"/>
                      <a:pt x="33390" y="644020"/>
                    </a:cubicBezTo>
                    <a:cubicBezTo>
                      <a:pt x="19861" y="619861"/>
                      <a:pt x="12218" y="593680"/>
                      <a:pt x="5102" y="567324"/>
                    </a:cubicBezTo>
                    <a:cubicBezTo>
                      <a:pt x="2729" y="558539"/>
                      <a:pt x="3257" y="548963"/>
                      <a:pt x="2466" y="539738"/>
                    </a:cubicBezTo>
                    <a:cubicBezTo>
                      <a:pt x="1675" y="530074"/>
                      <a:pt x="621" y="520498"/>
                      <a:pt x="94" y="510834"/>
                    </a:cubicBezTo>
                    <a:cubicBezTo>
                      <a:pt x="-609" y="495723"/>
                      <a:pt x="2817" y="481052"/>
                      <a:pt x="4311" y="466204"/>
                    </a:cubicBezTo>
                    <a:cubicBezTo>
                      <a:pt x="6595" y="443450"/>
                      <a:pt x="14941" y="422980"/>
                      <a:pt x="22672" y="401983"/>
                    </a:cubicBezTo>
                    <a:cubicBezTo>
                      <a:pt x="33478" y="372552"/>
                      <a:pt x="50610" y="346987"/>
                      <a:pt x="68005" y="321597"/>
                    </a:cubicBezTo>
                    <a:cubicBezTo>
                      <a:pt x="76527" y="309210"/>
                      <a:pt x="86454" y="297437"/>
                      <a:pt x="97612" y="287422"/>
                    </a:cubicBezTo>
                    <a:cubicBezTo>
                      <a:pt x="106660" y="279339"/>
                      <a:pt x="116500" y="271872"/>
                      <a:pt x="125637" y="263614"/>
                    </a:cubicBezTo>
                    <a:cubicBezTo>
                      <a:pt x="136092" y="254125"/>
                      <a:pt x="147249" y="245603"/>
                      <a:pt x="158846" y="237433"/>
                    </a:cubicBezTo>
                    <a:cubicBezTo>
                      <a:pt x="160427" y="236291"/>
                      <a:pt x="161481" y="233743"/>
                      <a:pt x="163150" y="233392"/>
                    </a:cubicBezTo>
                    <a:cubicBezTo>
                      <a:pt x="172639" y="231459"/>
                      <a:pt x="179052" y="224079"/>
                      <a:pt x="187662" y="220302"/>
                    </a:cubicBezTo>
                    <a:cubicBezTo>
                      <a:pt x="198819" y="215382"/>
                      <a:pt x="209098" y="208617"/>
                      <a:pt x="219904" y="202819"/>
                    </a:cubicBezTo>
                    <a:cubicBezTo>
                      <a:pt x="225790" y="199744"/>
                      <a:pt x="232028" y="197372"/>
                      <a:pt x="237826" y="194121"/>
                    </a:cubicBezTo>
                    <a:cubicBezTo>
                      <a:pt x="242834" y="191398"/>
                      <a:pt x="248456" y="190168"/>
                      <a:pt x="251444" y="183579"/>
                    </a:cubicBezTo>
                    <a:cubicBezTo>
                      <a:pt x="257593" y="170225"/>
                      <a:pt x="267696" y="159331"/>
                      <a:pt x="277888" y="148876"/>
                    </a:cubicBezTo>
                    <a:cubicBezTo>
                      <a:pt x="289396" y="136928"/>
                      <a:pt x="301257" y="125332"/>
                      <a:pt x="313468" y="114174"/>
                    </a:cubicBezTo>
                    <a:cubicBezTo>
                      <a:pt x="328140" y="100820"/>
                      <a:pt x="344041" y="89136"/>
                      <a:pt x="360909" y="78681"/>
                    </a:cubicBezTo>
                    <a:cubicBezTo>
                      <a:pt x="367762" y="74376"/>
                      <a:pt x="375317" y="71214"/>
                      <a:pt x="382609" y="67524"/>
                    </a:cubicBezTo>
                    <a:cubicBezTo>
                      <a:pt x="384893" y="66382"/>
                      <a:pt x="387705" y="65767"/>
                      <a:pt x="389550" y="64098"/>
                    </a:cubicBezTo>
                    <a:cubicBezTo>
                      <a:pt x="404660" y="49777"/>
                      <a:pt x="424955" y="45560"/>
                      <a:pt x="442789" y="36687"/>
                    </a:cubicBezTo>
                    <a:cubicBezTo>
                      <a:pt x="453244" y="31504"/>
                      <a:pt x="464928" y="28341"/>
                      <a:pt x="476349" y="25442"/>
                    </a:cubicBezTo>
                    <a:cubicBezTo>
                      <a:pt x="497698" y="20083"/>
                      <a:pt x="518431" y="12791"/>
                      <a:pt x="540482" y="9628"/>
                    </a:cubicBezTo>
                    <a:cubicBezTo>
                      <a:pt x="554363" y="7695"/>
                      <a:pt x="568244" y="7432"/>
                      <a:pt x="581949" y="5148"/>
                    </a:cubicBezTo>
                    <a:cubicBezTo>
                      <a:pt x="596006" y="2863"/>
                      <a:pt x="610238" y="3566"/>
                      <a:pt x="624295" y="1019"/>
                    </a:cubicBezTo>
                    <a:cubicBezTo>
                      <a:pt x="632992" y="-563"/>
                      <a:pt x="642569" y="-475"/>
                      <a:pt x="652057" y="2512"/>
                    </a:cubicBezTo>
                    <a:cubicBezTo>
                      <a:pt x="661018" y="5323"/>
                      <a:pt x="671209" y="5060"/>
                      <a:pt x="680785" y="5235"/>
                    </a:cubicBezTo>
                    <a:cubicBezTo>
                      <a:pt x="696159" y="5499"/>
                      <a:pt x="711358" y="6114"/>
                      <a:pt x="725678" y="12440"/>
                    </a:cubicBezTo>
                    <a:cubicBezTo>
                      <a:pt x="736396" y="10243"/>
                      <a:pt x="745533" y="17008"/>
                      <a:pt x="755900" y="17711"/>
                    </a:cubicBezTo>
                    <a:cubicBezTo>
                      <a:pt x="765300" y="18414"/>
                      <a:pt x="774613" y="22016"/>
                      <a:pt x="783750" y="25266"/>
                    </a:cubicBezTo>
                    <a:cubicBezTo>
                      <a:pt x="792447" y="28341"/>
                      <a:pt x="800705" y="32470"/>
                      <a:pt x="809139" y="36160"/>
                    </a:cubicBezTo>
                    <a:cubicBezTo>
                      <a:pt x="824689" y="42925"/>
                      <a:pt x="840415" y="49250"/>
                      <a:pt x="855702" y="56542"/>
                    </a:cubicBezTo>
                    <a:cubicBezTo>
                      <a:pt x="870988" y="63834"/>
                      <a:pt x="884606" y="73849"/>
                      <a:pt x="898047" y="84304"/>
                    </a:cubicBezTo>
                    <a:cubicBezTo>
                      <a:pt x="903055" y="88257"/>
                      <a:pt x="908941" y="91244"/>
                      <a:pt x="913685" y="95461"/>
                    </a:cubicBezTo>
                    <a:cubicBezTo>
                      <a:pt x="925106" y="105565"/>
                      <a:pt x="936527" y="115668"/>
                      <a:pt x="947158" y="126649"/>
                    </a:cubicBezTo>
                    <a:cubicBezTo>
                      <a:pt x="957085" y="136928"/>
                      <a:pt x="966310" y="147998"/>
                      <a:pt x="975007" y="159331"/>
                    </a:cubicBezTo>
                    <a:cubicBezTo>
                      <a:pt x="980630" y="166623"/>
                      <a:pt x="984847" y="175057"/>
                      <a:pt x="989503" y="183139"/>
                    </a:cubicBezTo>
                    <a:cubicBezTo>
                      <a:pt x="994686" y="192101"/>
                      <a:pt x="999431" y="201325"/>
                      <a:pt x="1004877" y="210198"/>
                    </a:cubicBezTo>
                    <a:cubicBezTo>
                      <a:pt x="1006020" y="212043"/>
                      <a:pt x="1009358" y="213273"/>
                      <a:pt x="1011730" y="213361"/>
                    </a:cubicBezTo>
                    <a:cubicBezTo>
                      <a:pt x="1020515" y="213713"/>
                      <a:pt x="1029301" y="213273"/>
                      <a:pt x="1037998" y="213537"/>
                    </a:cubicBezTo>
                    <a:cubicBezTo>
                      <a:pt x="1053988" y="214152"/>
                      <a:pt x="1070065" y="214415"/>
                      <a:pt x="1085967" y="216085"/>
                    </a:cubicBezTo>
                    <a:cubicBezTo>
                      <a:pt x="1096245" y="217227"/>
                      <a:pt x="1106173" y="221356"/>
                      <a:pt x="1116540" y="222849"/>
                    </a:cubicBezTo>
                    <a:cubicBezTo>
                      <a:pt x="1131387" y="225046"/>
                      <a:pt x="1145707" y="229438"/>
                      <a:pt x="1160379" y="232689"/>
                    </a:cubicBezTo>
                    <a:cubicBezTo>
                      <a:pt x="1166528" y="234095"/>
                      <a:pt x="1172678" y="235764"/>
                      <a:pt x="1178389" y="238312"/>
                    </a:cubicBezTo>
                    <a:cubicBezTo>
                      <a:pt x="1194554" y="245516"/>
                      <a:pt x="1210982" y="252105"/>
                      <a:pt x="1227060" y="259309"/>
                    </a:cubicBezTo>
                    <a:cubicBezTo>
                      <a:pt x="1244982" y="267391"/>
                      <a:pt x="1261850" y="278021"/>
                      <a:pt x="1277751" y="289794"/>
                    </a:cubicBezTo>
                    <a:cubicBezTo>
                      <a:pt x="1291193" y="299721"/>
                      <a:pt x="1305689" y="308770"/>
                      <a:pt x="1317461" y="320455"/>
                    </a:cubicBezTo>
                    <a:cubicBezTo>
                      <a:pt x="1335911" y="338729"/>
                      <a:pt x="1354272" y="357353"/>
                      <a:pt x="1368856" y="378878"/>
                    </a:cubicBezTo>
                    <a:cubicBezTo>
                      <a:pt x="1376235" y="389772"/>
                      <a:pt x="1380892" y="402510"/>
                      <a:pt x="1386778" y="414371"/>
                    </a:cubicBezTo>
                    <a:cubicBezTo>
                      <a:pt x="1387305" y="415337"/>
                      <a:pt x="1388008" y="416215"/>
                      <a:pt x="1388535" y="417182"/>
                    </a:cubicBezTo>
                    <a:cubicBezTo>
                      <a:pt x="1400307" y="436510"/>
                      <a:pt x="1406808" y="457595"/>
                      <a:pt x="1410674" y="479734"/>
                    </a:cubicBezTo>
                    <a:cubicBezTo>
                      <a:pt x="1410850" y="481491"/>
                      <a:pt x="1412080" y="483072"/>
                      <a:pt x="1412870" y="485971"/>
                    </a:cubicBezTo>
                    <a:moveTo>
                      <a:pt x="771099" y="822978"/>
                    </a:moveTo>
                    <a:cubicBezTo>
                      <a:pt x="771186" y="822276"/>
                      <a:pt x="771186" y="821485"/>
                      <a:pt x="771274" y="820782"/>
                    </a:cubicBezTo>
                    <a:cubicBezTo>
                      <a:pt x="770835" y="821485"/>
                      <a:pt x="770396" y="822276"/>
                      <a:pt x="768727" y="822978"/>
                    </a:cubicBezTo>
                    <a:cubicBezTo>
                      <a:pt x="768639" y="823681"/>
                      <a:pt x="768639" y="824472"/>
                      <a:pt x="768551" y="825175"/>
                    </a:cubicBezTo>
                    <a:cubicBezTo>
                      <a:pt x="768990" y="824472"/>
                      <a:pt x="769517" y="823681"/>
                      <a:pt x="771099" y="822978"/>
                    </a:cubicBezTo>
                    <a:moveTo>
                      <a:pt x="820121" y="757264"/>
                    </a:moveTo>
                    <a:cubicBezTo>
                      <a:pt x="820912" y="757703"/>
                      <a:pt x="821702" y="758055"/>
                      <a:pt x="822493" y="759636"/>
                    </a:cubicBezTo>
                    <a:cubicBezTo>
                      <a:pt x="826271" y="761042"/>
                      <a:pt x="831366" y="761393"/>
                      <a:pt x="833563" y="764028"/>
                    </a:cubicBezTo>
                    <a:cubicBezTo>
                      <a:pt x="837604" y="768860"/>
                      <a:pt x="841645" y="764556"/>
                      <a:pt x="845423" y="765610"/>
                    </a:cubicBezTo>
                    <a:cubicBezTo>
                      <a:pt x="847883" y="766313"/>
                      <a:pt x="850255" y="767279"/>
                      <a:pt x="852627" y="768246"/>
                    </a:cubicBezTo>
                    <a:cubicBezTo>
                      <a:pt x="853945" y="768773"/>
                      <a:pt x="856053" y="770530"/>
                      <a:pt x="856405" y="770178"/>
                    </a:cubicBezTo>
                    <a:cubicBezTo>
                      <a:pt x="865190" y="761920"/>
                      <a:pt x="875293" y="770705"/>
                      <a:pt x="884518" y="768070"/>
                    </a:cubicBezTo>
                    <a:cubicBezTo>
                      <a:pt x="886538" y="767455"/>
                      <a:pt x="889701" y="767631"/>
                      <a:pt x="891195" y="768773"/>
                    </a:cubicBezTo>
                    <a:cubicBezTo>
                      <a:pt x="896290" y="772902"/>
                      <a:pt x="899629" y="768333"/>
                      <a:pt x="903406" y="766752"/>
                    </a:cubicBezTo>
                    <a:cubicBezTo>
                      <a:pt x="904724" y="766225"/>
                      <a:pt x="905251" y="763677"/>
                      <a:pt x="906130" y="762096"/>
                    </a:cubicBezTo>
                    <a:cubicBezTo>
                      <a:pt x="904548" y="762096"/>
                      <a:pt x="902879" y="761832"/>
                      <a:pt x="901298" y="762008"/>
                    </a:cubicBezTo>
                    <a:cubicBezTo>
                      <a:pt x="897872" y="762271"/>
                      <a:pt x="894445" y="763238"/>
                      <a:pt x="891107" y="763062"/>
                    </a:cubicBezTo>
                    <a:cubicBezTo>
                      <a:pt x="886275" y="762711"/>
                      <a:pt x="881267" y="760427"/>
                      <a:pt x="876699" y="761129"/>
                    </a:cubicBezTo>
                    <a:cubicBezTo>
                      <a:pt x="871603" y="761832"/>
                      <a:pt x="866859" y="754277"/>
                      <a:pt x="861939" y="760778"/>
                    </a:cubicBezTo>
                    <a:cubicBezTo>
                      <a:pt x="849025" y="755595"/>
                      <a:pt x="835583" y="759724"/>
                      <a:pt x="822493" y="757176"/>
                    </a:cubicBezTo>
                    <a:cubicBezTo>
                      <a:pt x="821702" y="756737"/>
                      <a:pt x="820912" y="756385"/>
                      <a:pt x="820121" y="754804"/>
                    </a:cubicBezTo>
                    <a:cubicBezTo>
                      <a:pt x="819330" y="754365"/>
                      <a:pt x="818540" y="754013"/>
                      <a:pt x="817749" y="752432"/>
                    </a:cubicBezTo>
                    <a:cubicBezTo>
                      <a:pt x="810018" y="747161"/>
                      <a:pt x="802375" y="741802"/>
                      <a:pt x="794643" y="736530"/>
                    </a:cubicBezTo>
                    <a:cubicBezTo>
                      <a:pt x="792359" y="734949"/>
                      <a:pt x="791569" y="730381"/>
                      <a:pt x="787264" y="732665"/>
                    </a:cubicBezTo>
                    <a:cubicBezTo>
                      <a:pt x="789109" y="734861"/>
                      <a:pt x="790778" y="737233"/>
                      <a:pt x="792798" y="739342"/>
                    </a:cubicBezTo>
                    <a:cubicBezTo>
                      <a:pt x="799651" y="746546"/>
                      <a:pt x="806679" y="753750"/>
                      <a:pt x="817749" y="754804"/>
                    </a:cubicBezTo>
                    <a:cubicBezTo>
                      <a:pt x="818540" y="755243"/>
                      <a:pt x="819330" y="755682"/>
                      <a:pt x="820121" y="757264"/>
                    </a:cubicBezTo>
                    <a:moveTo>
                      <a:pt x="87508" y="529020"/>
                    </a:moveTo>
                    <a:cubicBezTo>
                      <a:pt x="87421" y="529723"/>
                      <a:pt x="87421" y="530513"/>
                      <a:pt x="87333" y="531216"/>
                    </a:cubicBezTo>
                    <a:cubicBezTo>
                      <a:pt x="87772" y="530513"/>
                      <a:pt x="88211" y="529723"/>
                      <a:pt x="89880" y="529020"/>
                    </a:cubicBezTo>
                    <a:cubicBezTo>
                      <a:pt x="89968" y="528317"/>
                      <a:pt x="89968" y="527526"/>
                      <a:pt x="90056" y="526823"/>
                    </a:cubicBezTo>
                    <a:cubicBezTo>
                      <a:pt x="89617" y="527526"/>
                      <a:pt x="89178" y="528229"/>
                      <a:pt x="87508" y="529020"/>
                    </a:cubicBezTo>
                    <a:moveTo>
                      <a:pt x="51664" y="538508"/>
                    </a:moveTo>
                    <a:cubicBezTo>
                      <a:pt x="51576" y="539211"/>
                      <a:pt x="51576" y="540001"/>
                      <a:pt x="51488" y="540704"/>
                    </a:cubicBezTo>
                    <a:cubicBezTo>
                      <a:pt x="51928" y="540001"/>
                      <a:pt x="52367" y="539211"/>
                      <a:pt x="54036" y="538508"/>
                    </a:cubicBezTo>
                    <a:cubicBezTo>
                      <a:pt x="54124" y="537805"/>
                      <a:pt x="54124" y="537014"/>
                      <a:pt x="54212" y="536312"/>
                    </a:cubicBezTo>
                    <a:cubicBezTo>
                      <a:pt x="53773" y="537102"/>
                      <a:pt x="53333" y="537805"/>
                      <a:pt x="51664" y="538508"/>
                    </a:cubicBezTo>
                    <a:moveTo>
                      <a:pt x="1262289" y="632951"/>
                    </a:moveTo>
                    <a:cubicBezTo>
                      <a:pt x="1261586" y="632863"/>
                      <a:pt x="1260796" y="632863"/>
                      <a:pt x="1260093" y="632775"/>
                    </a:cubicBezTo>
                    <a:cubicBezTo>
                      <a:pt x="1260796" y="633214"/>
                      <a:pt x="1261586" y="633654"/>
                      <a:pt x="1262289" y="635323"/>
                    </a:cubicBezTo>
                    <a:cubicBezTo>
                      <a:pt x="1262992" y="635411"/>
                      <a:pt x="1263783" y="635411"/>
                      <a:pt x="1264485" y="635499"/>
                    </a:cubicBezTo>
                    <a:cubicBezTo>
                      <a:pt x="1263783" y="635059"/>
                      <a:pt x="1263080" y="634620"/>
                      <a:pt x="1262289" y="632951"/>
                    </a:cubicBezTo>
                    <a:moveTo>
                      <a:pt x="700640" y="788276"/>
                    </a:moveTo>
                    <a:cubicBezTo>
                      <a:pt x="701343" y="788364"/>
                      <a:pt x="702133" y="788364"/>
                      <a:pt x="702836" y="788452"/>
                    </a:cubicBezTo>
                    <a:cubicBezTo>
                      <a:pt x="702133" y="788013"/>
                      <a:pt x="701343" y="787573"/>
                      <a:pt x="700640" y="785904"/>
                    </a:cubicBezTo>
                    <a:cubicBezTo>
                      <a:pt x="700464" y="784850"/>
                      <a:pt x="700201" y="783884"/>
                      <a:pt x="700025" y="782829"/>
                    </a:cubicBezTo>
                    <a:cubicBezTo>
                      <a:pt x="699498" y="783005"/>
                      <a:pt x="698971" y="783181"/>
                      <a:pt x="698444" y="783269"/>
                    </a:cubicBezTo>
                    <a:cubicBezTo>
                      <a:pt x="699146" y="784586"/>
                      <a:pt x="699849" y="785904"/>
                      <a:pt x="700640" y="788276"/>
                    </a:cubicBezTo>
                    <a:moveTo>
                      <a:pt x="338507" y="333018"/>
                    </a:moveTo>
                    <a:cubicBezTo>
                      <a:pt x="337716" y="333018"/>
                      <a:pt x="336925" y="332842"/>
                      <a:pt x="336222" y="333018"/>
                    </a:cubicBezTo>
                    <a:cubicBezTo>
                      <a:pt x="334905" y="333369"/>
                      <a:pt x="333587" y="333809"/>
                      <a:pt x="332620" y="334599"/>
                    </a:cubicBezTo>
                    <a:cubicBezTo>
                      <a:pt x="332269" y="334863"/>
                      <a:pt x="333060" y="337323"/>
                      <a:pt x="333411" y="337323"/>
                    </a:cubicBezTo>
                    <a:cubicBezTo>
                      <a:pt x="334729" y="337411"/>
                      <a:pt x="336222" y="337147"/>
                      <a:pt x="337277" y="336444"/>
                    </a:cubicBezTo>
                    <a:cubicBezTo>
                      <a:pt x="338331" y="335654"/>
                      <a:pt x="338946" y="334160"/>
                      <a:pt x="340879" y="333018"/>
                    </a:cubicBezTo>
                    <a:cubicBezTo>
                      <a:pt x="340967" y="332315"/>
                      <a:pt x="340967" y="331524"/>
                      <a:pt x="341054" y="330822"/>
                    </a:cubicBezTo>
                    <a:cubicBezTo>
                      <a:pt x="340615" y="331524"/>
                      <a:pt x="340176" y="332227"/>
                      <a:pt x="338507" y="333018"/>
                    </a:cubicBezTo>
                    <a:moveTo>
                      <a:pt x="1227675" y="681973"/>
                    </a:moveTo>
                    <a:cubicBezTo>
                      <a:pt x="1226533" y="681973"/>
                      <a:pt x="1225390" y="681797"/>
                      <a:pt x="1224248" y="681973"/>
                    </a:cubicBezTo>
                    <a:cubicBezTo>
                      <a:pt x="1222579" y="682324"/>
                      <a:pt x="1220910" y="682852"/>
                      <a:pt x="1219329" y="683467"/>
                    </a:cubicBezTo>
                    <a:cubicBezTo>
                      <a:pt x="1219065" y="683555"/>
                      <a:pt x="1219241" y="685487"/>
                      <a:pt x="1219416" y="685487"/>
                    </a:cubicBezTo>
                    <a:cubicBezTo>
                      <a:pt x="1221437" y="685839"/>
                      <a:pt x="1223809" y="686629"/>
                      <a:pt x="1225566" y="686102"/>
                    </a:cubicBezTo>
                    <a:cubicBezTo>
                      <a:pt x="1226972" y="685663"/>
                      <a:pt x="1227763" y="683379"/>
                      <a:pt x="1230047" y="681885"/>
                    </a:cubicBezTo>
                    <a:cubicBezTo>
                      <a:pt x="1230135" y="681183"/>
                      <a:pt x="1230135" y="680392"/>
                      <a:pt x="1230222" y="679689"/>
                    </a:cubicBezTo>
                    <a:cubicBezTo>
                      <a:pt x="1229783" y="680480"/>
                      <a:pt x="1229344" y="681183"/>
                      <a:pt x="1227675" y="681973"/>
                    </a:cubicBezTo>
                    <a:moveTo>
                      <a:pt x="327788" y="692691"/>
                    </a:moveTo>
                    <a:cubicBezTo>
                      <a:pt x="329106" y="693043"/>
                      <a:pt x="330336" y="693306"/>
                      <a:pt x="331654" y="693658"/>
                    </a:cubicBezTo>
                    <a:cubicBezTo>
                      <a:pt x="331742" y="693131"/>
                      <a:pt x="331918" y="692604"/>
                      <a:pt x="332005" y="692076"/>
                    </a:cubicBezTo>
                    <a:cubicBezTo>
                      <a:pt x="330600" y="691901"/>
                      <a:pt x="329194" y="691725"/>
                      <a:pt x="327788" y="690319"/>
                    </a:cubicBezTo>
                    <a:cubicBezTo>
                      <a:pt x="326734" y="689089"/>
                      <a:pt x="325680" y="686893"/>
                      <a:pt x="324714" y="686893"/>
                    </a:cubicBezTo>
                    <a:cubicBezTo>
                      <a:pt x="321814" y="687156"/>
                      <a:pt x="318915" y="688123"/>
                      <a:pt x="316192" y="689177"/>
                    </a:cubicBezTo>
                    <a:cubicBezTo>
                      <a:pt x="315138" y="689616"/>
                      <a:pt x="314347" y="690934"/>
                      <a:pt x="313468" y="691813"/>
                    </a:cubicBezTo>
                    <a:cubicBezTo>
                      <a:pt x="314610" y="692516"/>
                      <a:pt x="315840" y="693833"/>
                      <a:pt x="316895" y="693745"/>
                    </a:cubicBezTo>
                    <a:cubicBezTo>
                      <a:pt x="320497" y="693306"/>
                      <a:pt x="324099" y="692340"/>
                      <a:pt x="327788" y="692691"/>
                    </a:cubicBezTo>
                    <a:moveTo>
                      <a:pt x="1081837" y="244549"/>
                    </a:moveTo>
                    <a:cubicBezTo>
                      <a:pt x="1090359" y="249820"/>
                      <a:pt x="1099408" y="253510"/>
                      <a:pt x="1109687" y="251753"/>
                    </a:cubicBezTo>
                    <a:cubicBezTo>
                      <a:pt x="1111883" y="251402"/>
                      <a:pt x="1114168" y="251050"/>
                      <a:pt x="1116364" y="250611"/>
                    </a:cubicBezTo>
                    <a:cubicBezTo>
                      <a:pt x="1114255" y="249205"/>
                      <a:pt x="1112235" y="247624"/>
                      <a:pt x="1109951" y="246482"/>
                    </a:cubicBezTo>
                    <a:cubicBezTo>
                      <a:pt x="1108457" y="245691"/>
                      <a:pt x="1106173" y="244725"/>
                      <a:pt x="1105207" y="245340"/>
                    </a:cubicBezTo>
                    <a:cubicBezTo>
                      <a:pt x="1099935" y="248678"/>
                      <a:pt x="1096245" y="246833"/>
                      <a:pt x="1091941" y="243056"/>
                    </a:cubicBezTo>
                    <a:cubicBezTo>
                      <a:pt x="1088514" y="240069"/>
                      <a:pt x="1083770" y="239014"/>
                      <a:pt x="1079465" y="244549"/>
                    </a:cubicBezTo>
                    <a:cubicBezTo>
                      <a:pt x="1074897" y="243144"/>
                      <a:pt x="1070329" y="241738"/>
                      <a:pt x="1065760" y="240420"/>
                    </a:cubicBezTo>
                    <a:cubicBezTo>
                      <a:pt x="1065321" y="240244"/>
                      <a:pt x="1064267" y="240508"/>
                      <a:pt x="1064179" y="240772"/>
                    </a:cubicBezTo>
                    <a:cubicBezTo>
                      <a:pt x="1063915" y="241474"/>
                      <a:pt x="1063652" y="242529"/>
                      <a:pt x="1064003" y="242968"/>
                    </a:cubicBezTo>
                    <a:cubicBezTo>
                      <a:pt x="1067078" y="247361"/>
                      <a:pt x="1073403" y="247888"/>
                      <a:pt x="1081837" y="244549"/>
                    </a:cubicBezTo>
                    <a:moveTo>
                      <a:pt x="551201" y="681973"/>
                    </a:moveTo>
                    <a:cubicBezTo>
                      <a:pt x="539955" y="683642"/>
                      <a:pt x="528710" y="685136"/>
                      <a:pt x="517465" y="687156"/>
                    </a:cubicBezTo>
                    <a:cubicBezTo>
                      <a:pt x="514302" y="687684"/>
                      <a:pt x="511315" y="689616"/>
                      <a:pt x="508504" y="691373"/>
                    </a:cubicBezTo>
                    <a:cubicBezTo>
                      <a:pt x="507537" y="691988"/>
                      <a:pt x="507537" y="694009"/>
                      <a:pt x="507098" y="695327"/>
                    </a:cubicBezTo>
                    <a:cubicBezTo>
                      <a:pt x="508416" y="695415"/>
                      <a:pt x="510436" y="696205"/>
                      <a:pt x="511051" y="695590"/>
                    </a:cubicBezTo>
                    <a:cubicBezTo>
                      <a:pt x="516586" y="690495"/>
                      <a:pt x="523263" y="691637"/>
                      <a:pt x="529764" y="691549"/>
                    </a:cubicBezTo>
                    <a:cubicBezTo>
                      <a:pt x="533718" y="691461"/>
                      <a:pt x="537935" y="692340"/>
                      <a:pt x="541625" y="691373"/>
                    </a:cubicBezTo>
                    <a:cubicBezTo>
                      <a:pt x="546281" y="690056"/>
                      <a:pt x="552694" y="689616"/>
                      <a:pt x="553485" y="682061"/>
                    </a:cubicBezTo>
                    <a:cubicBezTo>
                      <a:pt x="554539" y="681885"/>
                      <a:pt x="555505" y="681622"/>
                      <a:pt x="556560" y="681446"/>
                    </a:cubicBezTo>
                    <a:cubicBezTo>
                      <a:pt x="556384" y="680919"/>
                      <a:pt x="556208" y="680392"/>
                      <a:pt x="556120" y="679865"/>
                    </a:cubicBezTo>
                    <a:cubicBezTo>
                      <a:pt x="554978" y="680480"/>
                      <a:pt x="553660" y="681183"/>
                      <a:pt x="551201" y="681973"/>
                    </a:cubicBezTo>
                    <a:moveTo>
                      <a:pt x="565609" y="110660"/>
                    </a:moveTo>
                    <a:cubicBezTo>
                      <a:pt x="553660" y="111451"/>
                      <a:pt x="541712" y="112329"/>
                      <a:pt x="529764" y="112944"/>
                    </a:cubicBezTo>
                    <a:cubicBezTo>
                      <a:pt x="526074" y="113120"/>
                      <a:pt x="527217" y="113384"/>
                      <a:pt x="528007" y="116458"/>
                    </a:cubicBezTo>
                    <a:cubicBezTo>
                      <a:pt x="530731" y="126737"/>
                      <a:pt x="526514" y="133853"/>
                      <a:pt x="516323" y="138334"/>
                    </a:cubicBezTo>
                    <a:cubicBezTo>
                      <a:pt x="515005" y="138949"/>
                      <a:pt x="513423" y="138861"/>
                      <a:pt x="512018" y="139388"/>
                    </a:cubicBezTo>
                    <a:cubicBezTo>
                      <a:pt x="511227" y="139652"/>
                      <a:pt x="510524" y="140355"/>
                      <a:pt x="509821" y="140882"/>
                    </a:cubicBezTo>
                    <a:cubicBezTo>
                      <a:pt x="510524" y="141145"/>
                      <a:pt x="511227" y="141760"/>
                      <a:pt x="511842" y="141672"/>
                    </a:cubicBezTo>
                    <a:cubicBezTo>
                      <a:pt x="517904" y="140970"/>
                      <a:pt x="524054" y="138861"/>
                      <a:pt x="529852" y="139652"/>
                    </a:cubicBezTo>
                    <a:cubicBezTo>
                      <a:pt x="537583" y="140706"/>
                      <a:pt x="539428" y="135523"/>
                      <a:pt x="543030" y="131130"/>
                    </a:cubicBezTo>
                    <a:cubicBezTo>
                      <a:pt x="546984" y="126298"/>
                      <a:pt x="551552" y="121905"/>
                      <a:pt x="556296" y="117776"/>
                    </a:cubicBezTo>
                    <a:cubicBezTo>
                      <a:pt x="559459" y="114965"/>
                      <a:pt x="563324" y="113032"/>
                      <a:pt x="568069" y="110660"/>
                    </a:cubicBezTo>
                    <a:cubicBezTo>
                      <a:pt x="569123" y="110484"/>
                      <a:pt x="570089" y="110221"/>
                      <a:pt x="571143" y="110045"/>
                    </a:cubicBezTo>
                    <a:cubicBezTo>
                      <a:pt x="570968" y="109518"/>
                      <a:pt x="570792" y="108991"/>
                      <a:pt x="570704" y="108464"/>
                    </a:cubicBezTo>
                    <a:cubicBezTo>
                      <a:pt x="569298" y="109254"/>
                      <a:pt x="567981" y="109957"/>
                      <a:pt x="565609" y="110660"/>
                    </a:cubicBezTo>
                    <a:moveTo>
                      <a:pt x="49292" y="481139"/>
                    </a:moveTo>
                    <a:cubicBezTo>
                      <a:pt x="50083" y="476044"/>
                      <a:pt x="46832" y="470685"/>
                      <a:pt x="50434" y="465589"/>
                    </a:cubicBezTo>
                    <a:cubicBezTo>
                      <a:pt x="54563" y="459791"/>
                      <a:pt x="56320" y="453026"/>
                      <a:pt x="58517" y="446174"/>
                    </a:cubicBezTo>
                    <a:cubicBezTo>
                      <a:pt x="62031" y="435368"/>
                      <a:pt x="61592" y="423419"/>
                      <a:pt x="69323" y="413492"/>
                    </a:cubicBezTo>
                    <a:cubicBezTo>
                      <a:pt x="74155" y="407342"/>
                      <a:pt x="78372" y="398908"/>
                      <a:pt x="78635" y="391353"/>
                    </a:cubicBezTo>
                    <a:cubicBezTo>
                      <a:pt x="78987" y="380810"/>
                      <a:pt x="85048" y="373079"/>
                      <a:pt x="87860" y="363855"/>
                    </a:cubicBezTo>
                    <a:cubicBezTo>
                      <a:pt x="91110" y="353136"/>
                      <a:pt x="99632" y="345581"/>
                      <a:pt x="106397" y="336971"/>
                    </a:cubicBezTo>
                    <a:cubicBezTo>
                      <a:pt x="114479" y="326692"/>
                      <a:pt x="125110" y="320016"/>
                      <a:pt x="134247" y="311406"/>
                    </a:cubicBezTo>
                    <a:cubicBezTo>
                      <a:pt x="142417" y="303763"/>
                      <a:pt x="151642" y="297174"/>
                      <a:pt x="159636" y="289267"/>
                    </a:cubicBezTo>
                    <a:cubicBezTo>
                      <a:pt x="170794" y="278197"/>
                      <a:pt x="181160" y="266337"/>
                      <a:pt x="191879" y="254916"/>
                    </a:cubicBezTo>
                    <a:cubicBezTo>
                      <a:pt x="194075" y="252632"/>
                      <a:pt x="196535" y="250611"/>
                      <a:pt x="198643" y="248327"/>
                    </a:cubicBezTo>
                    <a:cubicBezTo>
                      <a:pt x="199522" y="247448"/>
                      <a:pt x="199785" y="246043"/>
                      <a:pt x="200313" y="244901"/>
                    </a:cubicBezTo>
                    <a:cubicBezTo>
                      <a:pt x="198819" y="244725"/>
                      <a:pt x="197238" y="244286"/>
                      <a:pt x="195744" y="244549"/>
                    </a:cubicBezTo>
                    <a:cubicBezTo>
                      <a:pt x="194778" y="244725"/>
                      <a:pt x="193811" y="245779"/>
                      <a:pt x="193021" y="246570"/>
                    </a:cubicBezTo>
                    <a:cubicBezTo>
                      <a:pt x="177207" y="261593"/>
                      <a:pt x="156210" y="270027"/>
                      <a:pt x="141275" y="286192"/>
                    </a:cubicBezTo>
                    <a:cubicBezTo>
                      <a:pt x="140572" y="286895"/>
                      <a:pt x="139254" y="287070"/>
                      <a:pt x="138288" y="287510"/>
                    </a:cubicBezTo>
                    <a:cubicBezTo>
                      <a:pt x="133807" y="289530"/>
                      <a:pt x="130908" y="292869"/>
                      <a:pt x="127833" y="296822"/>
                    </a:cubicBezTo>
                    <a:cubicBezTo>
                      <a:pt x="122035" y="304114"/>
                      <a:pt x="114304" y="309825"/>
                      <a:pt x="107363" y="316150"/>
                    </a:cubicBezTo>
                    <a:cubicBezTo>
                      <a:pt x="106485" y="316941"/>
                      <a:pt x="94537" y="332227"/>
                      <a:pt x="93482" y="333721"/>
                    </a:cubicBezTo>
                    <a:cubicBezTo>
                      <a:pt x="88826" y="340222"/>
                      <a:pt x="84082" y="346547"/>
                      <a:pt x="79426" y="353049"/>
                    </a:cubicBezTo>
                    <a:cubicBezTo>
                      <a:pt x="75648" y="358232"/>
                      <a:pt x="72046" y="363503"/>
                      <a:pt x="68444" y="368774"/>
                    </a:cubicBezTo>
                    <a:cubicBezTo>
                      <a:pt x="65018" y="373694"/>
                      <a:pt x="61679" y="378702"/>
                      <a:pt x="58253" y="383710"/>
                    </a:cubicBezTo>
                    <a:cubicBezTo>
                      <a:pt x="57375" y="384940"/>
                      <a:pt x="55617" y="385994"/>
                      <a:pt x="55354" y="387312"/>
                    </a:cubicBezTo>
                    <a:cubicBezTo>
                      <a:pt x="52894" y="401105"/>
                      <a:pt x="47359" y="413580"/>
                      <a:pt x="38925" y="424737"/>
                    </a:cubicBezTo>
                    <a:cubicBezTo>
                      <a:pt x="38135" y="425792"/>
                      <a:pt x="38574" y="427724"/>
                      <a:pt x="38486" y="429306"/>
                    </a:cubicBezTo>
                    <a:cubicBezTo>
                      <a:pt x="38222" y="433083"/>
                      <a:pt x="39013" y="436685"/>
                      <a:pt x="35675" y="440287"/>
                    </a:cubicBezTo>
                    <a:cubicBezTo>
                      <a:pt x="33742" y="442396"/>
                      <a:pt x="34620" y="447140"/>
                      <a:pt x="34269" y="450742"/>
                    </a:cubicBezTo>
                    <a:cubicBezTo>
                      <a:pt x="33478" y="458561"/>
                      <a:pt x="28471" y="465062"/>
                      <a:pt x="28207" y="473584"/>
                    </a:cubicBezTo>
                    <a:cubicBezTo>
                      <a:pt x="28031" y="478240"/>
                      <a:pt x="29525" y="483424"/>
                      <a:pt x="28471" y="487026"/>
                    </a:cubicBezTo>
                    <a:cubicBezTo>
                      <a:pt x="24166" y="501082"/>
                      <a:pt x="27768" y="515227"/>
                      <a:pt x="26714" y="529195"/>
                    </a:cubicBezTo>
                    <a:cubicBezTo>
                      <a:pt x="26450" y="533149"/>
                      <a:pt x="30140" y="538772"/>
                      <a:pt x="28471" y="541056"/>
                    </a:cubicBezTo>
                    <a:cubicBezTo>
                      <a:pt x="25044" y="545800"/>
                      <a:pt x="28910" y="548787"/>
                      <a:pt x="28998" y="552565"/>
                    </a:cubicBezTo>
                    <a:cubicBezTo>
                      <a:pt x="29086" y="555464"/>
                      <a:pt x="29964" y="558539"/>
                      <a:pt x="31370" y="561086"/>
                    </a:cubicBezTo>
                    <a:cubicBezTo>
                      <a:pt x="36553" y="570750"/>
                      <a:pt x="32600" y="583138"/>
                      <a:pt x="40419" y="592011"/>
                    </a:cubicBezTo>
                    <a:cubicBezTo>
                      <a:pt x="40858" y="592538"/>
                      <a:pt x="41122" y="593856"/>
                      <a:pt x="40770" y="594119"/>
                    </a:cubicBezTo>
                    <a:cubicBezTo>
                      <a:pt x="34708" y="599654"/>
                      <a:pt x="41385" y="602729"/>
                      <a:pt x="43318" y="606507"/>
                    </a:cubicBezTo>
                    <a:cubicBezTo>
                      <a:pt x="45251" y="610197"/>
                      <a:pt x="49819" y="613272"/>
                      <a:pt x="49995" y="616786"/>
                    </a:cubicBezTo>
                    <a:cubicBezTo>
                      <a:pt x="50610" y="626889"/>
                      <a:pt x="57990" y="632863"/>
                      <a:pt x="62646" y="640331"/>
                    </a:cubicBezTo>
                    <a:cubicBezTo>
                      <a:pt x="67214" y="647535"/>
                      <a:pt x="67917" y="657374"/>
                      <a:pt x="76614" y="661855"/>
                    </a:cubicBezTo>
                    <a:cubicBezTo>
                      <a:pt x="74506" y="669410"/>
                      <a:pt x="81798" y="670816"/>
                      <a:pt x="84961" y="674945"/>
                    </a:cubicBezTo>
                    <a:cubicBezTo>
                      <a:pt x="87772" y="678547"/>
                      <a:pt x="90408" y="682324"/>
                      <a:pt x="93482" y="685751"/>
                    </a:cubicBezTo>
                    <a:cubicBezTo>
                      <a:pt x="99632" y="692604"/>
                      <a:pt x="105606" y="699808"/>
                      <a:pt x="112459" y="705869"/>
                    </a:cubicBezTo>
                    <a:cubicBezTo>
                      <a:pt x="118609" y="711316"/>
                      <a:pt x="126515" y="714655"/>
                      <a:pt x="132402" y="720277"/>
                    </a:cubicBezTo>
                    <a:cubicBezTo>
                      <a:pt x="143208" y="730644"/>
                      <a:pt x="155419" y="738902"/>
                      <a:pt x="168246" y="746370"/>
                    </a:cubicBezTo>
                    <a:cubicBezTo>
                      <a:pt x="185202" y="756298"/>
                      <a:pt x="201103" y="767982"/>
                      <a:pt x="220080" y="774220"/>
                    </a:cubicBezTo>
                    <a:cubicBezTo>
                      <a:pt x="238002" y="780106"/>
                      <a:pt x="254431" y="790121"/>
                      <a:pt x="273583" y="792230"/>
                    </a:cubicBezTo>
                    <a:cubicBezTo>
                      <a:pt x="279820" y="792933"/>
                      <a:pt x="285882" y="795041"/>
                      <a:pt x="291944" y="796974"/>
                    </a:cubicBezTo>
                    <a:cubicBezTo>
                      <a:pt x="295458" y="798116"/>
                      <a:pt x="298709" y="801542"/>
                      <a:pt x="301959" y="801366"/>
                    </a:cubicBezTo>
                    <a:cubicBezTo>
                      <a:pt x="313293" y="800751"/>
                      <a:pt x="323044" y="809625"/>
                      <a:pt x="334641" y="806462"/>
                    </a:cubicBezTo>
                    <a:cubicBezTo>
                      <a:pt x="347907" y="812612"/>
                      <a:pt x="362315" y="809098"/>
                      <a:pt x="376108" y="810943"/>
                    </a:cubicBezTo>
                    <a:cubicBezTo>
                      <a:pt x="393152" y="813139"/>
                      <a:pt x="410459" y="812875"/>
                      <a:pt x="427678" y="813666"/>
                    </a:cubicBezTo>
                    <a:cubicBezTo>
                      <a:pt x="428908" y="813754"/>
                      <a:pt x="430402" y="813227"/>
                      <a:pt x="431192" y="813754"/>
                    </a:cubicBezTo>
                    <a:cubicBezTo>
                      <a:pt x="438045" y="818586"/>
                      <a:pt x="443843" y="815511"/>
                      <a:pt x="450081" y="811997"/>
                    </a:cubicBezTo>
                    <a:cubicBezTo>
                      <a:pt x="455967" y="808746"/>
                      <a:pt x="461941" y="806023"/>
                      <a:pt x="469321" y="806198"/>
                    </a:cubicBezTo>
                    <a:cubicBezTo>
                      <a:pt x="475558" y="806286"/>
                      <a:pt x="481796" y="804090"/>
                      <a:pt x="488034" y="802596"/>
                    </a:cubicBezTo>
                    <a:cubicBezTo>
                      <a:pt x="498488" y="800049"/>
                      <a:pt x="508767" y="796183"/>
                      <a:pt x="519397" y="794777"/>
                    </a:cubicBezTo>
                    <a:cubicBezTo>
                      <a:pt x="539955" y="792054"/>
                      <a:pt x="559371" y="786519"/>
                      <a:pt x="577996" y="777382"/>
                    </a:cubicBezTo>
                    <a:cubicBezTo>
                      <a:pt x="587221" y="772814"/>
                      <a:pt x="597060" y="769476"/>
                      <a:pt x="606461" y="765434"/>
                    </a:cubicBezTo>
                    <a:cubicBezTo>
                      <a:pt x="615246" y="761656"/>
                      <a:pt x="624119" y="757967"/>
                      <a:pt x="632553" y="753398"/>
                    </a:cubicBezTo>
                    <a:cubicBezTo>
                      <a:pt x="635979" y="751553"/>
                      <a:pt x="640284" y="748127"/>
                      <a:pt x="638000" y="742944"/>
                    </a:cubicBezTo>
                    <a:cubicBezTo>
                      <a:pt x="635979" y="738463"/>
                      <a:pt x="630620" y="738200"/>
                      <a:pt x="627721" y="739869"/>
                    </a:cubicBezTo>
                    <a:cubicBezTo>
                      <a:pt x="621484" y="743559"/>
                      <a:pt x="614367" y="742768"/>
                      <a:pt x="608218" y="744964"/>
                    </a:cubicBezTo>
                    <a:cubicBezTo>
                      <a:pt x="592755" y="750587"/>
                      <a:pt x="577030" y="752256"/>
                      <a:pt x="560777" y="751553"/>
                    </a:cubicBezTo>
                    <a:cubicBezTo>
                      <a:pt x="554188" y="751290"/>
                      <a:pt x="548389" y="753310"/>
                      <a:pt x="542767" y="757176"/>
                    </a:cubicBezTo>
                    <a:cubicBezTo>
                      <a:pt x="539252" y="759548"/>
                      <a:pt x="534421" y="759987"/>
                      <a:pt x="530116" y="761042"/>
                    </a:cubicBezTo>
                    <a:cubicBezTo>
                      <a:pt x="527217" y="761744"/>
                      <a:pt x="524054" y="762623"/>
                      <a:pt x="521155" y="762359"/>
                    </a:cubicBezTo>
                    <a:cubicBezTo>
                      <a:pt x="510876" y="761481"/>
                      <a:pt x="502090" y="772111"/>
                      <a:pt x="491196" y="766137"/>
                    </a:cubicBezTo>
                    <a:cubicBezTo>
                      <a:pt x="476349" y="772199"/>
                      <a:pt x="460623" y="767191"/>
                      <a:pt x="445161" y="769915"/>
                    </a:cubicBezTo>
                    <a:cubicBezTo>
                      <a:pt x="429172" y="772726"/>
                      <a:pt x="412919" y="772990"/>
                      <a:pt x="396754" y="777207"/>
                    </a:cubicBezTo>
                    <a:cubicBezTo>
                      <a:pt x="382697" y="780897"/>
                      <a:pt x="367323" y="779754"/>
                      <a:pt x="352475" y="780018"/>
                    </a:cubicBezTo>
                    <a:cubicBezTo>
                      <a:pt x="345623" y="780106"/>
                      <a:pt x="338770" y="778700"/>
                      <a:pt x="332005" y="777734"/>
                    </a:cubicBezTo>
                    <a:cubicBezTo>
                      <a:pt x="317949" y="775801"/>
                      <a:pt x="303804" y="782039"/>
                      <a:pt x="289748" y="777734"/>
                    </a:cubicBezTo>
                    <a:cubicBezTo>
                      <a:pt x="280875" y="775010"/>
                      <a:pt x="269981" y="774835"/>
                      <a:pt x="267784" y="762271"/>
                    </a:cubicBezTo>
                    <a:cubicBezTo>
                      <a:pt x="267521" y="760866"/>
                      <a:pt x="265149" y="759460"/>
                      <a:pt x="263392" y="758757"/>
                    </a:cubicBezTo>
                    <a:cubicBezTo>
                      <a:pt x="256275" y="755770"/>
                      <a:pt x="249247" y="752871"/>
                      <a:pt x="241428" y="750938"/>
                    </a:cubicBezTo>
                    <a:cubicBezTo>
                      <a:pt x="223945" y="746546"/>
                      <a:pt x="205584" y="744525"/>
                      <a:pt x="189594" y="734949"/>
                    </a:cubicBezTo>
                    <a:cubicBezTo>
                      <a:pt x="186871" y="733280"/>
                      <a:pt x="183181" y="732753"/>
                      <a:pt x="179931" y="732577"/>
                    </a:cubicBezTo>
                    <a:cubicBezTo>
                      <a:pt x="173693" y="732138"/>
                      <a:pt x="169212" y="729502"/>
                      <a:pt x="165435" y="724494"/>
                    </a:cubicBezTo>
                    <a:cubicBezTo>
                      <a:pt x="162360" y="720365"/>
                      <a:pt x="158670" y="716675"/>
                      <a:pt x="152608" y="718169"/>
                    </a:cubicBezTo>
                    <a:cubicBezTo>
                      <a:pt x="144965" y="710086"/>
                      <a:pt x="131787" y="709998"/>
                      <a:pt x="125813" y="699368"/>
                    </a:cubicBezTo>
                    <a:cubicBezTo>
                      <a:pt x="124934" y="697875"/>
                      <a:pt x="121771" y="696557"/>
                      <a:pt x="119926" y="696820"/>
                    </a:cubicBezTo>
                    <a:cubicBezTo>
                      <a:pt x="114743" y="697699"/>
                      <a:pt x="111668" y="695063"/>
                      <a:pt x="108857" y="691637"/>
                    </a:cubicBezTo>
                    <a:cubicBezTo>
                      <a:pt x="102883" y="684521"/>
                      <a:pt x="96294" y="677932"/>
                      <a:pt x="91374" y="670201"/>
                    </a:cubicBezTo>
                    <a:cubicBezTo>
                      <a:pt x="86015" y="661855"/>
                      <a:pt x="80041" y="654211"/>
                      <a:pt x="78372" y="643142"/>
                    </a:cubicBezTo>
                    <a:cubicBezTo>
                      <a:pt x="77142" y="634796"/>
                      <a:pt x="68883" y="627240"/>
                      <a:pt x="63085" y="619861"/>
                    </a:cubicBezTo>
                    <a:cubicBezTo>
                      <a:pt x="59571" y="615380"/>
                      <a:pt x="57550" y="611075"/>
                      <a:pt x="57462" y="605365"/>
                    </a:cubicBezTo>
                    <a:cubicBezTo>
                      <a:pt x="57462" y="602553"/>
                      <a:pt x="56408" y="598161"/>
                      <a:pt x="54563" y="597370"/>
                    </a:cubicBezTo>
                    <a:cubicBezTo>
                      <a:pt x="50522" y="595613"/>
                      <a:pt x="49995" y="592099"/>
                      <a:pt x="47974" y="589287"/>
                    </a:cubicBezTo>
                    <a:cubicBezTo>
                      <a:pt x="41122" y="579184"/>
                      <a:pt x="38925" y="567236"/>
                      <a:pt x="36553" y="555903"/>
                    </a:cubicBezTo>
                    <a:cubicBezTo>
                      <a:pt x="35060" y="548699"/>
                      <a:pt x="32600" y="539299"/>
                      <a:pt x="40682" y="532797"/>
                    </a:cubicBezTo>
                    <a:cubicBezTo>
                      <a:pt x="42176" y="531568"/>
                      <a:pt x="43669" y="528053"/>
                      <a:pt x="42967" y="526823"/>
                    </a:cubicBezTo>
                    <a:cubicBezTo>
                      <a:pt x="38398" y="518917"/>
                      <a:pt x="41912" y="511361"/>
                      <a:pt x="42967" y="503542"/>
                    </a:cubicBezTo>
                    <a:cubicBezTo>
                      <a:pt x="43757" y="497392"/>
                      <a:pt x="42879" y="491243"/>
                      <a:pt x="47886" y="486323"/>
                    </a:cubicBezTo>
                    <a:cubicBezTo>
                      <a:pt x="48765" y="485093"/>
                      <a:pt x="48062" y="482809"/>
                      <a:pt x="49292" y="481139"/>
                    </a:cubicBezTo>
                    <a:moveTo>
                      <a:pt x="522560" y="53292"/>
                    </a:moveTo>
                    <a:cubicBezTo>
                      <a:pt x="527919" y="55488"/>
                      <a:pt x="529501" y="48987"/>
                      <a:pt x="533718" y="48547"/>
                    </a:cubicBezTo>
                    <a:cubicBezTo>
                      <a:pt x="547774" y="46966"/>
                      <a:pt x="561831" y="44506"/>
                      <a:pt x="575975" y="43979"/>
                    </a:cubicBezTo>
                    <a:cubicBezTo>
                      <a:pt x="597412" y="43188"/>
                      <a:pt x="618936" y="43628"/>
                      <a:pt x="640460" y="43803"/>
                    </a:cubicBezTo>
                    <a:cubicBezTo>
                      <a:pt x="648103" y="43891"/>
                      <a:pt x="655659" y="44067"/>
                      <a:pt x="663478" y="45560"/>
                    </a:cubicBezTo>
                    <a:cubicBezTo>
                      <a:pt x="670242" y="46878"/>
                      <a:pt x="676216" y="50568"/>
                      <a:pt x="683860" y="50129"/>
                    </a:cubicBezTo>
                    <a:cubicBezTo>
                      <a:pt x="690449" y="49690"/>
                      <a:pt x="697214" y="55136"/>
                      <a:pt x="704066" y="55312"/>
                    </a:cubicBezTo>
                    <a:cubicBezTo>
                      <a:pt x="710919" y="55488"/>
                      <a:pt x="717947" y="55224"/>
                      <a:pt x="724800" y="55839"/>
                    </a:cubicBezTo>
                    <a:cubicBezTo>
                      <a:pt x="732267" y="56542"/>
                      <a:pt x="739471" y="58914"/>
                      <a:pt x="746939" y="59968"/>
                    </a:cubicBezTo>
                    <a:cubicBezTo>
                      <a:pt x="761083" y="62077"/>
                      <a:pt x="773207" y="69808"/>
                      <a:pt x="786737" y="73674"/>
                    </a:cubicBezTo>
                    <a:cubicBezTo>
                      <a:pt x="794468" y="75870"/>
                      <a:pt x="802199" y="78681"/>
                      <a:pt x="809491" y="82108"/>
                    </a:cubicBezTo>
                    <a:cubicBezTo>
                      <a:pt x="822844" y="88345"/>
                      <a:pt x="834968" y="96691"/>
                      <a:pt x="845950" y="106531"/>
                    </a:cubicBezTo>
                    <a:cubicBezTo>
                      <a:pt x="850606" y="110748"/>
                      <a:pt x="854384" y="116107"/>
                      <a:pt x="859479" y="119709"/>
                    </a:cubicBezTo>
                    <a:cubicBezTo>
                      <a:pt x="874766" y="130866"/>
                      <a:pt x="889789" y="142375"/>
                      <a:pt x="902879" y="156168"/>
                    </a:cubicBezTo>
                    <a:cubicBezTo>
                      <a:pt x="904461" y="157838"/>
                      <a:pt x="906218" y="159507"/>
                      <a:pt x="908150" y="160825"/>
                    </a:cubicBezTo>
                    <a:cubicBezTo>
                      <a:pt x="926073" y="173036"/>
                      <a:pt x="941623" y="187444"/>
                      <a:pt x="951814" y="206948"/>
                    </a:cubicBezTo>
                    <a:cubicBezTo>
                      <a:pt x="955591" y="214152"/>
                      <a:pt x="963147" y="217402"/>
                      <a:pt x="970527" y="215733"/>
                    </a:cubicBezTo>
                    <a:cubicBezTo>
                      <a:pt x="973689" y="215030"/>
                      <a:pt x="977291" y="212922"/>
                      <a:pt x="975095" y="209583"/>
                    </a:cubicBezTo>
                    <a:cubicBezTo>
                      <a:pt x="971054" y="203258"/>
                      <a:pt x="969560" y="195263"/>
                      <a:pt x="964904" y="189992"/>
                    </a:cubicBezTo>
                    <a:cubicBezTo>
                      <a:pt x="952604" y="176199"/>
                      <a:pt x="943907" y="159595"/>
                      <a:pt x="929938" y="147119"/>
                    </a:cubicBezTo>
                    <a:cubicBezTo>
                      <a:pt x="926863" y="144396"/>
                      <a:pt x="925282" y="139915"/>
                      <a:pt x="922207" y="137280"/>
                    </a:cubicBezTo>
                    <a:cubicBezTo>
                      <a:pt x="910435" y="127440"/>
                      <a:pt x="898311" y="118128"/>
                      <a:pt x="886451" y="108376"/>
                    </a:cubicBezTo>
                    <a:cubicBezTo>
                      <a:pt x="883551" y="106004"/>
                      <a:pt x="883639" y="103632"/>
                      <a:pt x="888296" y="103280"/>
                    </a:cubicBezTo>
                    <a:cubicBezTo>
                      <a:pt x="889438" y="103192"/>
                      <a:pt x="890580" y="102314"/>
                      <a:pt x="891722" y="101787"/>
                    </a:cubicBezTo>
                    <a:cubicBezTo>
                      <a:pt x="890668" y="101523"/>
                      <a:pt x="889525" y="100908"/>
                      <a:pt x="888471" y="100996"/>
                    </a:cubicBezTo>
                    <a:cubicBezTo>
                      <a:pt x="875469" y="101523"/>
                      <a:pt x="864663" y="97131"/>
                      <a:pt x="855702" y="87555"/>
                    </a:cubicBezTo>
                    <a:cubicBezTo>
                      <a:pt x="854033" y="85797"/>
                      <a:pt x="851133" y="85182"/>
                      <a:pt x="848761" y="84304"/>
                    </a:cubicBezTo>
                    <a:cubicBezTo>
                      <a:pt x="846389" y="83338"/>
                      <a:pt x="843051" y="83425"/>
                      <a:pt x="841557" y="81756"/>
                    </a:cubicBezTo>
                    <a:cubicBezTo>
                      <a:pt x="834617" y="74201"/>
                      <a:pt x="824162" y="73322"/>
                      <a:pt x="816255" y="67612"/>
                    </a:cubicBezTo>
                    <a:cubicBezTo>
                      <a:pt x="813620" y="65679"/>
                      <a:pt x="810633" y="63922"/>
                      <a:pt x="807470" y="62868"/>
                    </a:cubicBezTo>
                    <a:cubicBezTo>
                      <a:pt x="800530" y="60408"/>
                      <a:pt x="793326" y="58475"/>
                      <a:pt x="786297" y="56279"/>
                    </a:cubicBezTo>
                    <a:cubicBezTo>
                      <a:pt x="774701" y="52677"/>
                      <a:pt x="763192" y="48284"/>
                      <a:pt x="751331" y="45560"/>
                    </a:cubicBezTo>
                    <a:cubicBezTo>
                      <a:pt x="741140" y="43188"/>
                      <a:pt x="731301" y="39674"/>
                      <a:pt x="720671" y="38269"/>
                    </a:cubicBezTo>
                    <a:cubicBezTo>
                      <a:pt x="710567" y="36951"/>
                      <a:pt x="700113" y="36336"/>
                      <a:pt x="689834" y="32470"/>
                    </a:cubicBezTo>
                    <a:cubicBezTo>
                      <a:pt x="679731" y="28605"/>
                      <a:pt x="667695" y="30186"/>
                      <a:pt x="656449" y="29483"/>
                    </a:cubicBezTo>
                    <a:cubicBezTo>
                      <a:pt x="647137" y="28868"/>
                      <a:pt x="637824" y="32734"/>
                      <a:pt x="628512" y="29483"/>
                    </a:cubicBezTo>
                    <a:cubicBezTo>
                      <a:pt x="627809" y="29220"/>
                      <a:pt x="626843" y="29220"/>
                      <a:pt x="626140" y="29483"/>
                    </a:cubicBezTo>
                    <a:cubicBezTo>
                      <a:pt x="619199" y="32734"/>
                      <a:pt x="611995" y="29571"/>
                      <a:pt x="605494" y="30274"/>
                    </a:cubicBezTo>
                    <a:cubicBezTo>
                      <a:pt x="598290" y="31065"/>
                      <a:pt x="590911" y="31152"/>
                      <a:pt x="583706" y="31855"/>
                    </a:cubicBezTo>
                    <a:cubicBezTo>
                      <a:pt x="580983" y="32119"/>
                      <a:pt x="577996" y="31328"/>
                      <a:pt x="575360" y="31943"/>
                    </a:cubicBezTo>
                    <a:cubicBezTo>
                      <a:pt x="560601" y="35457"/>
                      <a:pt x="545842" y="39235"/>
                      <a:pt x="530555" y="39059"/>
                    </a:cubicBezTo>
                    <a:cubicBezTo>
                      <a:pt x="528622" y="39059"/>
                      <a:pt x="525284" y="38620"/>
                      <a:pt x="524932" y="39498"/>
                    </a:cubicBezTo>
                    <a:cubicBezTo>
                      <a:pt x="521945" y="45824"/>
                      <a:pt x="514390" y="41783"/>
                      <a:pt x="510788" y="46175"/>
                    </a:cubicBezTo>
                    <a:cubicBezTo>
                      <a:pt x="504902" y="41607"/>
                      <a:pt x="501651" y="49514"/>
                      <a:pt x="495853" y="49075"/>
                    </a:cubicBezTo>
                    <a:cubicBezTo>
                      <a:pt x="484168" y="48108"/>
                      <a:pt x="473626" y="54961"/>
                      <a:pt x="463083" y="58914"/>
                    </a:cubicBezTo>
                    <a:cubicBezTo>
                      <a:pt x="452365" y="62955"/>
                      <a:pt x="442438" y="68929"/>
                      <a:pt x="430753" y="70247"/>
                    </a:cubicBezTo>
                    <a:cubicBezTo>
                      <a:pt x="429875" y="70335"/>
                      <a:pt x="428469" y="71302"/>
                      <a:pt x="428381" y="72004"/>
                    </a:cubicBezTo>
                    <a:cubicBezTo>
                      <a:pt x="427678" y="77364"/>
                      <a:pt x="423637" y="77012"/>
                      <a:pt x="419683" y="77715"/>
                    </a:cubicBezTo>
                    <a:cubicBezTo>
                      <a:pt x="416872" y="78154"/>
                      <a:pt x="414061" y="79560"/>
                      <a:pt x="411513" y="81053"/>
                    </a:cubicBezTo>
                    <a:cubicBezTo>
                      <a:pt x="398686" y="88521"/>
                      <a:pt x="385421" y="95374"/>
                      <a:pt x="373297" y="103983"/>
                    </a:cubicBezTo>
                    <a:cubicBezTo>
                      <a:pt x="365038" y="109869"/>
                      <a:pt x="355375" y="113735"/>
                      <a:pt x="348434" y="122081"/>
                    </a:cubicBezTo>
                    <a:cubicBezTo>
                      <a:pt x="343514" y="127967"/>
                      <a:pt x="334290" y="129373"/>
                      <a:pt x="329721" y="136577"/>
                    </a:cubicBezTo>
                    <a:cubicBezTo>
                      <a:pt x="320936" y="135347"/>
                      <a:pt x="319882" y="143430"/>
                      <a:pt x="315665" y="147998"/>
                    </a:cubicBezTo>
                    <a:cubicBezTo>
                      <a:pt x="308812" y="155641"/>
                      <a:pt x="301257" y="162670"/>
                      <a:pt x="293965" y="169873"/>
                    </a:cubicBezTo>
                    <a:cubicBezTo>
                      <a:pt x="293438" y="170401"/>
                      <a:pt x="292471" y="170928"/>
                      <a:pt x="292383" y="171543"/>
                    </a:cubicBezTo>
                    <a:cubicBezTo>
                      <a:pt x="292120" y="172597"/>
                      <a:pt x="292208" y="173739"/>
                      <a:pt x="292647" y="174705"/>
                    </a:cubicBezTo>
                    <a:cubicBezTo>
                      <a:pt x="292823" y="175145"/>
                      <a:pt x="294228" y="175584"/>
                      <a:pt x="294668" y="175320"/>
                    </a:cubicBezTo>
                    <a:cubicBezTo>
                      <a:pt x="304244" y="169083"/>
                      <a:pt x="319354" y="172509"/>
                      <a:pt x="324626" y="158540"/>
                    </a:cubicBezTo>
                    <a:cubicBezTo>
                      <a:pt x="324889" y="157838"/>
                      <a:pt x="327086" y="157223"/>
                      <a:pt x="327876" y="157574"/>
                    </a:cubicBezTo>
                    <a:cubicBezTo>
                      <a:pt x="334729" y="160912"/>
                      <a:pt x="335695" y="161352"/>
                      <a:pt x="337277" y="157047"/>
                    </a:cubicBezTo>
                    <a:cubicBezTo>
                      <a:pt x="339034" y="152303"/>
                      <a:pt x="341669" y="151249"/>
                      <a:pt x="345974" y="151512"/>
                    </a:cubicBezTo>
                    <a:cubicBezTo>
                      <a:pt x="350103" y="151776"/>
                      <a:pt x="347819" y="150546"/>
                      <a:pt x="347556" y="148086"/>
                    </a:cubicBezTo>
                    <a:cubicBezTo>
                      <a:pt x="346765" y="139828"/>
                      <a:pt x="343866" y="129549"/>
                      <a:pt x="353793" y="124980"/>
                    </a:cubicBezTo>
                    <a:cubicBezTo>
                      <a:pt x="360031" y="122081"/>
                      <a:pt x="364599" y="117952"/>
                      <a:pt x="369519" y="113735"/>
                    </a:cubicBezTo>
                    <a:cubicBezTo>
                      <a:pt x="371364" y="112154"/>
                      <a:pt x="374175" y="111626"/>
                      <a:pt x="376635" y="110924"/>
                    </a:cubicBezTo>
                    <a:cubicBezTo>
                      <a:pt x="382785" y="109342"/>
                      <a:pt x="387968" y="104422"/>
                      <a:pt x="394997" y="105916"/>
                    </a:cubicBezTo>
                    <a:cubicBezTo>
                      <a:pt x="395612" y="106004"/>
                      <a:pt x="396666" y="103105"/>
                      <a:pt x="397808" y="101963"/>
                    </a:cubicBezTo>
                    <a:cubicBezTo>
                      <a:pt x="401322" y="98712"/>
                      <a:pt x="404046" y="93001"/>
                      <a:pt x="410283" y="98536"/>
                    </a:cubicBezTo>
                    <a:cubicBezTo>
                      <a:pt x="411250" y="99415"/>
                      <a:pt x="415115" y="98536"/>
                      <a:pt x="416433" y="97306"/>
                    </a:cubicBezTo>
                    <a:cubicBezTo>
                      <a:pt x="425218" y="88697"/>
                      <a:pt x="437254" y="85446"/>
                      <a:pt x="446918" y="78593"/>
                    </a:cubicBezTo>
                    <a:cubicBezTo>
                      <a:pt x="459218" y="69808"/>
                      <a:pt x="473099" y="66557"/>
                      <a:pt x="487155" y="63043"/>
                    </a:cubicBezTo>
                    <a:cubicBezTo>
                      <a:pt x="498225" y="60056"/>
                      <a:pt x="509909" y="59090"/>
                      <a:pt x="522560" y="53292"/>
                    </a:cubicBezTo>
                    <a:moveTo>
                      <a:pt x="1269493" y="475165"/>
                    </a:moveTo>
                    <a:cubicBezTo>
                      <a:pt x="1262728" y="486235"/>
                      <a:pt x="1256842" y="497744"/>
                      <a:pt x="1252889" y="510131"/>
                    </a:cubicBezTo>
                    <a:cubicBezTo>
                      <a:pt x="1250780" y="516720"/>
                      <a:pt x="1249199" y="523221"/>
                      <a:pt x="1243400" y="527790"/>
                    </a:cubicBezTo>
                    <a:cubicBezTo>
                      <a:pt x="1242083" y="528844"/>
                      <a:pt x="1240677" y="531216"/>
                      <a:pt x="1240941" y="532622"/>
                    </a:cubicBezTo>
                    <a:cubicBezTo>
                      <a:pt x="1242522" y="540441"/>
                      <a:pt x="1238481" y="545273"/>
                      <a:pt x="1233209" y="549841"/>
                    </a:cubicBezTo>
                    <a:cubicBezTo>
                      <a:pt x="1232155" y="550720"/>
                      <a:pt x="1231628" y="552389"/>
                      <a:pt x="1231277" y="553794"/>
                    </a:cubicBezTo>
                    <a:cubicBezTo>
                      <a:pt x="1228202" y="566533"/>
                      <a:pt x="1223370" y="578130"/>
                      <a:pt x="1212915" y="586827"/>
                    </a:cubicBezTo>
                    <a:cubicBezTo>
                      <a:pt x="1210192" y="589112"/>
                      <a:pt x="1207644" y="591747"/>
                      <a:pt x="1205360" y="594471"/>
                    </a:cubicBezTo>
                    <a:cubicBezTo>
                      <a:pt x="1204481" y="595525"/>
                      <a:pt x="1204393" y="597194"/>
                      <a:pt x="1203954" y="598600"/>
                    </a:cubicBezTo>
                    <a:cubicBezTo>
                      <a:pt x="1205887" y="598864"/>
                      <a:pt x="1208610" y="600181"/>
                      <a:pt x="1209577" y="599303"/>
                    </a:cubicBezTo>
                    <a:cubicBezTo>
                      <a:pt x="1214584" y="594910"/>
                      <a:pt x="1219680" y="590342"/>
                      <a:pt x="1223809" y="585158"/>
                    </a:cubicBezTo>
                    <a:cubicBezTo>
                      <a:pt x="1232419" y="574440"/>
                      <a:pt x="1247266" y="569696"/>
                      <a:pt x="1251747" y="555112"/>
                    </a:cubicBezTo>
                    <a:cubicBezTo>
                      <a:pt x="1252010" y="554146"/>
                      <a:pt x="1253328" y="553267"/>
                      <a:pt x="1254382" y="552916"/>
                    </a:cubicBezTo>
                    <a:cubicBezTo>
                      <a:pt x="1262816" y="550192"/>
                      <a:pt x="1267912" y="543164"/>
                      <a:pt x="1274149" y="537629"/>
                    </a:cubicBezTo>
                    <a:cubicBezTo>
                      <a:pt x="1276258" y="535784"/>
                      <a:pt x="1279684" y="535433"/>
                      <a:pt x="1281968" y="533676"/>
                    </a:cubicBezTo>
                    <a:cubicBezTo>
                      <a:pt x="1283725" y="532270"/>
                      <a:pt x="1286273" y="528580"/>
                      <a:pt x="1285658" y="527790"/>
                    </a:cubicBezTo>
                    <a:cubicBezTo>
                      <a:pt x="1281705" y="521991"/>
                      <a:pt x="1283286" y="518302"/>
                      <a:pt x="1288997" y="515315"/>
                    </a:cubicBezTo>
                    <a:cubicBezTo>
                      <a:pt x="1289524" y="515051"/>
                      <a:pt x="1289787" y="512503"/>
                      <a:pt x="1289348" y="512152"/>
                    </a:cubicBezTo>
                    <a:cubicBezTo>
                      <a:pt x="1284780" y="508901"/>
                      <a:pt x="1284428" y="504157"/>
                      <a:pt x="1283286" y="499062"/>
                    </a:cubicBezTo>
                    <a:cubicBezTo>
                      <a:pt x="1280475" y="486411"/>
                      <a:pt x="1275994" y="474199"/>
                      <a:pt x="1281090" y="461109"/>
                    </a:cubicBezTo>
                    <a:cubicBezTo>
                      <a:pt x="1281529" y="459967"/>
                      <a:pt x="1279508" y="457946"/>
                      <a:pt x="1279069" y="456277"/>
                    </a:cubicBezTo>
                    <a:cubicBezTo>
                      <a:pt x="1278103" y="452675"/>
                      <a:pt x="1277751" y="448897"/>
                      <a:pt x="1276521" y="445383"/>
                    </a:cubicBezTo>
                    <a:cubicBezTo>
                      <a:pt x="1272480" y="433523"/>
                      <a:pt x="1273622" y="419554"/>
                      <a:pt x="1262289" y="410681"/>
                    </a:cubicBezTo>
                    <a:cubicBezTo>
                      <a:pt x="1261498" y="410066"/>
                      <a:pt x="1261059" y="408836"/>
                      <a:pt x="1260444" y="407957"/>
                    </a:cubicBezTo>
                    <a:cubicBezTo>
                      <a:pt x="1259566" y="408836"/>
                      <a:pt x="1258248" y="409539"/>
                      <a:pt x="1257984" y="410505"/>
                    </a:cubicBezTo>
                    <a:cubicBezTo>
                      <a:pt x="1257457" y="412350"/>
                      <a:pt x="1256842" y="414722"/>
                      <a:pt x="1257545" y="416215"/>
                    </a:cubicBezTo>
                    <a:cubicBezTo>
                      <a:pt x="1262640" y="426670"/>
                      <a:pt x="1255612" y="433083"/>
                      <a:pt x="1249902" y="439848"/>
                    </a:cubicBezTo>
                    <a:cubicBezTo>
                      <a:pt x="1244806" y="445734"/>
                      <a:pt x="1237778" y="448634"/>
                      <a:pt x="1230398" y="450215"/>
                    </a:cubicBezTo>
                    <a:cubicBezTo>
                      <a:pt x="1227675" y="450742"/>
                      <a:pt x="1225918" y="450830"/>
                      <a:pt x="1226269" y="454168"/>
                    </a:cubicBezTo>
                    <a:cubicBezTo>
                      <a:pt x="1226533" y="456540"/>
                      <a:pt x="1227148" y="459527"/>
                      <a:pt x="1226005" y="461109"/>
                    </a:cubicBezTo>
                    <a:cubicBezTo>
                      <a:pt x="1224161" y="463832"/>
                      <a:pt x="1223282" y="464974"/>
                      <a:pt x="1227411" y="464623"/>
                    </a:cubicBezTo>
                    <a:cubicBezTo>
                      <a:pt x="1236284" y="463920"/>
                      <a:pt x="1245070" y="462690"/>
                      <a:pt x="1253855" y="462339"/>
                    </a:cubicBezTo>
                    <a:cubicBezTo>
                      <a:pt x="1265013" y="461724"/>
                      <a:pt x="1265013" y="462075"/>
                      <a:pt x="1269493" y="475165"/>
                    </a:cubicBezTo>
                    <a:moveTo>
                      <a:pt x="1285043" y="344966"/>
                    </a:moveTo>
                    <a:cubicBezTo>
                      <a:pt x="1294092" y="352961"/>
                      <a:pt x="1303844" y="360253"/>
                      <a:pt x="1311926" y="369126"/>
                    </a:cubicBezTo>
                    <a:cubicBezTo>
                      <a:pt x="1317286" y="375012"/>
                      <a:pt x="1323875" y="379668"/>
                      <a:pt x="1327477" y="387927"/>
                    </a:cubicBezTo>
                    <a:cubicBezTo>
                      <a:pt x="1330112" y="393988"/>
                      <a:pt x="1330991" y="400929"/>
                      <a:pt x="1334681" y="406464"/>
                    </a:cubicBezTo>
                    <a:cubicBezTo>
                      <a:pt x="1349176" y="428076"/>
                      <a:pt x="1360510" y="451269"/>
                      <a:pt x="1368329" y="476132"/>
                    </a:cubicBezTo>
                    <a:cubicBezTo>
                      <a:pt x="1370349" y="482545"/>
                      <a:pt x="1372897" y="488519"/>
                      <a:pt x="1376587" y="494230"/>
                    </a:cubicBezTo>
                    <a:cubicBezTo>
                      <a:pt x="1378695" y="497480"/>
                      <a:pt x="1380540" y="503191"/>
                      <a:pt x="1379047" y="505826"/>
                    </a:cubicBezTo>
                    <a:cubicBezTo>
                      <a:pt x="1377026" y="509428"/>
                      <a:pt x="1378959" y="512679"/>
                      <a:pt x="1379837" y="513382"/>
                    </a:cubicBezTo>
                    <a:cubicBezTo>
                      <a:pt x="1387393" y="519883"/>
                      <a:pt x="1387041" y="528317"/>
                      <a:pt x="1386778" y="536927"/>
                    </a:cubicBezTo>
                    <a:cubicBezTo>
                      <a:pt x="1386602" y="542110"/>
                      <a:pt x="1386426" y="547293"/>
                      <a:pt x="1386866" y="552477"/>
                    </a:cubicBezTo>
                    <a:cubicBezTo>
                      <a:pt x="1387041" y="554937"/>
                      <a:pt x="1388535" y="557309"/>
                      <a:pt x="1389853" y="559505"/>
                    </a:cubicBezTo>
                    <a:cubicBezTo>
                      <a:pt x="1390468" y="560647"/>
                      <a:pt x="1392049" y="561262"/>
                      <a:pt x="1393103" y="562053"/>
                    </a:cubicBezTo>
                    <a:cubicBezTo>
                      <a:pt x="1393015" y="560735"/>
                      <a:pt x="1393103" y="559329"/>
                      <a:pt x="1392928" y="558012"/>
                    </a:cubicBezTo>
                    <a:cubicBezTo>
                      <a:pt x="1392576" y="554234"/>
                      <a:pt x="1390380" y="549314"/>
                      <a:pt x="1391961" y="547030"/>
                    </a:cubicBezTo>
                    <a:cubicBezTo>
                      <a:pt x="1397320" y="539562"/>
                      <a:pt x="1389853" y="532358"/>
                      <a:pt x="1392664" y="524715"/>
                    </a:cubicBezTo>
                    <a:cubicBezTo>
                      <a:pt x="1394158" y="520761"/>
                      <a:pt x="1389062" y="514875"/>
                      <a:pt x="1389326" y="509955"/>
                    </a:cubicBezTo>
                    <a:cubicBezTo>
                      <a:pt x="1389677" y="504509"/>
                      <a:pt x="1391873" y="499325"/>
                      <a:pt x="1387041" y="494757"/>
                    </a:cubicBezTo>
                    <a:cubicBezTo>
                      <a:pt x="1386954" y="494669"/>
                      <a:pt x="1387481" y="493439"/>
                      <a:pt x="1387920" y="493175"/>
                    </a:cubicBezTo>
                    <a:cubicBezTo>
                      <a:pt x="1392928" y="490100"/>
                      <a:pt x="1389238" y="488168"/>
                      <a:pt x="1387305" y="485444"/>
                    </a:cubicBezTo>
                    <a:cubicBezTo>
                      <a:pt x="1385021" y="482106"/>
                      <a:pt x="1382561" y="478416"/>
                      <a:pt x="1381946" y="474638"/>
                    </a:cubicBezTo>
                    <a:cubicBezTo>
                      <a:pt x="1379486" y="458561"/>
                      <a:pt x="1373512" y="443977"/>
                      <a:pt x="1365429" y="430096"/>
                    </a:cubicBezTo>
                    <a:cubicBezTo>
                      <a:pt x="1362882" y="425704"/>
                      <a:pt x="1362970" y="419642"/>
                      <a:pt x="1360070" y="415688"/>
                    </a:cubicBezTo>
                    <a:cubicBezTo>
                      <a:pt x="1350670" y="402774"/>
                      <a:pt x="1342236" y="389332"/>
                      <a:pt x="1331957" y="377033"/>
                    </a:cubicBezTo>
                    <a:cubicBezTo>
                      <a:pt x="1319921" y="362537"/>
                      <a:pt x="1309554" y="346635"/>
                      <a:pt x="1293126" y="336269"/>
                    </a:cubicBezTo>
                    <a:cubicBezTo>
                      <a:pt x="1287942" y="333018"/>
                      <a:pt x="1283725" y="328274"/>
                      <a:pt x="1278806" y="324584"/>
                    </a:cubicBezTo>
                    <a:cubicBezTo>
                      <a:pt x="1270372" y="318259"/>
                      <a:pt x="1262113" y="311406"/>
                      <a:pt x="1252977" y="306135"/>
                    </a:cubicBezTo>
                    <a:cubicBezTo>
                      <a:pt x="1238920" y="297877"/>
                      <a:pt x="1224161" y="290760"/>
                      <a:pt x="1213179" y="278197"/>
                    </a:cubicBezTo>
                    <a:cubicBezTo>
                      <a:pt x="1212476" y="277407"/>
                      <a:pt x="1210982" y="277231"/>
                      <a:pt x="1209840" y="276792"/>
                    </a:cubicBezTo>
                    <a:cubicBezTo>
                      <a:pt x="1210016" y="277846"/>
                      <a:pt x="1209840" y="279251"/>
                      <a:pt x="1210367" y="279954"/>
                    </a:cubicBezTo>
                    <a:cubicBezTo>
                      <a:pt x="1217572" y="288915"/>
                      <a:pt x="1224863" y="297877"/>
                      <a:pt x="1232243" y="306750"/>
                    </a:cubicBezTo>
                    <a:cubicBezTo>
                      <a:pt x="1234791" y="309825"/>
                      <a:pt x="1237426" y="312460"/>
                      <a:pt x="1242171" y="311757"/>
                    </a:cubicBezTo>
                    <a:cubicBezTo>
                      <a:pt x="1244191" y="311494"/>
                      <a:pt x="1246915" y="312284"/>
                      <a:pt x="1248496" y="313602"/>
                    </a:cubicBezTo>
                    <a:cubicBezTo>
                      <a:pt x="1260444" y="323442"/>
                      <a:pt x="1272129" y="333633"/>
                      <a:pt x="1285043" y="344966"/>
                    </a:cubicBezTo>
                    <a:moveTo>
                      <a:pt x="1271865" y="769212"/>
                    </a:moveTo>
                    <a:cubicBezTo>
                      <a:pt x="1275819" y="765346"/>
                      <a:pt x="1279772" y="761393"/>
                      <a:pt x="1283901" y="757703"/>
                    </a:cubicBezTo>
                    <a:cubicBezTo>
                      <a:pt x="1284868" y="756825"/>
                      <a:pt x="1286625" y="755858"/>
                      <a:pt x="1287679" y="756210"/>
                    </a:cubicBezTo>
                    <a:cubicBezTo>
                      <a:pt x="1292511" y="757439"/>
                      <a:pt x="1293038" y="753574"/>
                      <a:pt x="1294971" y="751026"/>
                    </a:cubicBezTo>
                    <a:cubicBezTo>
                      <a:pt x="1298660" y="746106"/>
                      <a:pt x="1302702" y="741450"/>
                      <a:pt x="1306743" y="736794"/>
                    </a:cubicBezTo>
                    <a:cubicBezTo>
                      <a:pt x="1309291" y="733895"/>
                      <a:pt x="1312366" y="731347"/>
                      <a:pt x="1315001" y="728448"/>
                    </a:cubicBezTo>
                    <a:cubicBezTo>
                      <a:pt x="1322645" y="720190"/>
                      <a:pt x="1330288" y="711843"/>
                      <a:pt x="1337931" y="703497"/>
                    </a:cubicBezTo>
                    <a:cubicBezTo>
                      <a:pt x="1338985" y="702355"/>
                      <a:pt x="1340128" y="701213"/>
                      <a:pt x="1341182" y="700071"/>
                    </a:cubicBezTo>
                    <a:cubicBezTo>
                      <a:pt x="1339600" y="699983"/>
                      <a:pt x="1337580" y="699368"/>
                      <a:pt x="1336438" y="700071"/>
                    </a:cubicBezTo>
                    <a:cubicBezTo>
                      <a:pt x="1332221" y="702531"/>
                      <a:pt x="1328443" y="707626"/>
                      <a:pt x="1324314" y="707890"/>
                    </a:cubicBezTo>
                    <a:cubicBezTo>
                      <a:pt x="1316319" y="708241"/>
                      <a:pt x="1321502" y="716851"/>
                      <a:pt x="1315792" y="718608"/>
                    </a:cubicBezTo>
                    <a:cubicBezTo>
                      <a:pt x="1312454" y="719662"/>
                      <a:pt x="1310257" y="723967"/>
                      <a:pt x="1307358" y="726515"/>
                    </a:cubicBezTo>
                    <a:cubicBezTo>
                      <a:pt x="1305425" y="728184"/>
                      <a:pt x="1302790" y="729151"/>
                      <a:pt x="1300857" y="730820"/>
                    </a:cubicBezTo>
                    <a:cubicBezTo>
                      <a:pt x="1294619" y="736003"/>
                      <a:pt x="1288997" y="742241"/>
                      <a:pt x="1282144" y="746370"/>
                    </a:cubicBezTo>
                    <a:cubicBezTo>
                      <a:pt x="1270372" y="753486"/>
                      <a:pt x="1258248" y="759899"/>
                      <a:pt x="1246739" y="767631"/>
                    </a:cubicBezTo>
                    <a:cubicBezTo>
                      <a:pt x="1238305" y="773253"/>
                      <a:pt x="1228114" y="776240"/>
                      <a:pt x="1218538" y="780018"/>
                    </a:cubicBezTo>
                    <a:cubicBezTo>
                      <a:pt x="1207205" y="784411"/>
                      <a:pt x="1200352" y="794602"/>
                      <a:pt x="1190600" y="801103"/>
                    </a:cubicBezTo>
                    <a:cubicBezTo>
                      <a:pt x="1188668" y="812348"/>
                      <a:pt x="1178213" y="817883"/>
                      <a:pt x="1173381" y="827195"/>
                    </a:cubicBezTo>
                    <a:cubicBezTo>
                      <a:pt x="1172151" y="829480"/>
                      <a:pt x="1170570" y="831588"/>
                      <a:pt x="1169076" y="833785"/>
                    </a:cubicBezTo>
                    <a:cubicBezTo>
                      <a:pt x="1171273" y="832379"/>
                      <a:pt x="1173557" y="831061"/>
                      <a:pt x="1175753" y="829655"/>
                    </a:cubicBezTo>
                    <a:cubicBezTo>
                      <a:pt x="1177949" y="828250"/>
                      <a:pt x="1180146" y="826932"/>
                      <a:pt x="1182430" y="825526"/>
                    </a:cubicBezTo>
                    <a:cubicBezTo>
                      <a:pt x="1195520" y="817795"/>
                      <a:pt x="1210455" y="813402"/>
                      <a:pt x="1222403" y="803914"/>
                    </a:cubicBezTo>
                    <a:cubicBezTo>
                      <a:pt x="1233034" y="795392"/>
                      <a:pt x="1247003" y="792054"/>
                      <a:pt x="1256051" y="780897"/>
                    </a:cubicBezTo>
                    <a:cubicBezTo>
                      <a:pt x="1259653" y="776240"/>
                      <a:pt x="1265715" y="773780"/>
                      <a:pt x="1271865" y="769212"/>
                    </a:cubicBezTo>
                    <a:moveTo>
                      <a:pt x="140133" y="648501"/>
                    </a:moveTo>
                    <a:cubicBezTo>
                      <a:pt x="133368" y="639803"/>
                      <a:pt x="126428" y="631194"/>
                      <a:pt x="119839" y="622321"/>
                    </a:cubicBezTo>
                    <a:cubicBezTo>
                      <a:pt x="115182" y="616083"/>
                      <a:pt x="112020" y="607912"/>
                      <a:pt x="106046" y="603432"/>
                    </a:cubicBezTo>
                    <a:cubicBezTo>
                      <a:pt x="97875" y="597370"/>
                      <a:pt x="95064" y="588409"/>
                      <a:pt x="91637" y="580590"/>
                    </a:cubicBezTo>
                    <a:cubicBezTo>
                      <a:pt x="88211" y="572507"/>
                      <a:pt x="89178" y="562492"/>
                      <a:pt x="88738" y="553267"/>
                    </a:cubicBezTo>
                    <a:cubicBezTo>
                      <a:pt x="88563" y="549138"/>
                      <a:pt x="89793" y="544921"/>
                      <a:pt x="89880" y="540792"/>
                    </a:cubicBezTo>
                    <a:cubicBezTo>
                      <a:pt x="89880" y="539386"/>
                      <a:pt x="88475" y="537981"/>
                      <a:pt x="87772" y="536575"/>
                    </a:cubicBezTo>
                    <a:cubicBezTo>
                      <a:pt x="87245" y="537717"/>
                      <a:pt x="86454" y="538772"/>
                      <a:pt x="86278" y="540001"/>
                    </a:cubicBezTo>
                    <a:cubicBezTo>
                      <a:pt x="85400" y="545975"/>
                      <a:pt x="85663" y="552389"/>
                      <a:pt x="83643" y="558012"/>
                    </a:cubicBezTo>
                    <a:cubicBezTo>
                      <a:pt x="78987" y="570926"/>
                      <a:pt x="81798" y="582259"/>
                      <a:pt x="88563" y="593504"/>
                    </a:cubicBezTo>
                    <a:cubicBezTo>
                      <a:pt x="92340" y="599830"/>
                      <a:pt x="95854" y="606419"/>
                      <a:pt x="98051" y="613359"/>
                    </a:cubicBezTo>
                    <a:cubicBezTo>
                      <a:pt x="101301" y="623814"/>
                      <a:pt x="107188" y="632160"/>
                      <a:pt x="114567" y="639891"/>
                    </a:cubicBezTo>
                    <a:cubicBezTo>
                      <a:pt x="121244" y="646832"/>
                      <a:pt x="127394" y="654387"/>
                      <a:pt x="134247" y="661240"/>
                    </a:cubicBezTo>
                    <a:cubicBezTo>
                      <a:pt x="135740" y="662733"/>
                      <a:pt x="139254" y="662997"/>
                      <a:pt x="141538" y="662645"/>
                    </a:cubicBezTo>
                    <a:cubicBezTo>
                      <a:pt x="142505" y="662470"/>
                      <a:pt x="143559" y="659043"/>
                      <a:pt x="143471" y="657110"/>
                    </a:cubicBezTo>
                    <a:cubicBezTo>
                      <a:pt x="143383" y="654563"/>
                      <a:pt x="142066" y="652103"/>
                      <a:pt x="140133" y="648501"/>
                    </a:cubicBezTo>
                    <a:moveTo>
                      <a:pt x="842875" y="182437"/>
                    </a:moveTo>
                    <a:cubicBezTo>
                      <a:pt x="843314" y="180592"/>
                      <a:pt x="848234" y="180065"/>
                      <a:pt x="844896" y="177429"/>
                    </a:cubicBezTo>
                    <a:cubicBezTo>
                      <a:pt x="831630" y="166886"/>
                      <a:pt x="815904" y="161000"/>
                      <a:pt x="800002" y="156344"/>
                    </a:cubicBezTo>
                    <a:cubicBezTo>
                      <a:pt x="786473" y="152303"/>
                      <a:pt x="771450" y="154236"/>
                      <a:pt x="758623" y="146680"/>
                    </a:cubicBezTo>
                    <a:cubicBezTo>
                      <a:pt x="758096" y="146329"/>
                      <a:pt x="756163" y="147207"/>
                      <a:pt x="755812" y="147910"/>
                    </a:cubicBezTo>
                    <a:cubicBezTo>
                      <a:pt x="755461" y="148701"/>
                      <a:pt x="755900" y="150546"/>
                      <a:pt x="756603" y="150985"/>
                    </a:cubicBezTo>
                    <a:cubicBezTo>
                      <a:pt x="766969" y="157574"/>
                      <a:pt x="777951" y="163372"/>
                      <a:pt x="787791" y="170664"/>
                    </a:cubicBezTo>
                    <a:cubicBezTo>
                      <a:pt x="795346" y="176375"/>
                      <a:pt x="805362" y="178307"/>
                      <a:pt x="810633" y="187796"/>
                    </a:cubicBezTo>
                    <a:cubicBezTo>
                      <a:pt x="813971" y="193770"/>
                      <a:pt x="819682" y="193243"/>
                      <a:pt x="824953" y="188235"/>
                    </a:cubicBezTo>
                    <a:cubicBezTo>
                      <a:pt x="829433" y="184018"/>
                      <a:pt x="834793" y="183139"/>
                      <a:pt x="842875" y="182437"/>
                    </a:cubicBezTo>
                    <a:moveTo>
                      <a:pt x="1007777" y="851619"/>
                    </a:moveTo>
                    <a:cubicBezTo>
                      <a:pt x="1019725" y="850828"/>
                      <a:pt x="1031673" y="849423"/>
                      <a:pt x="1043709" y="849423"/>
                    </a:cubicBezTo>
                    <a:cubicBezTo>
                      <a:pt x="1053812" y="849423"/>
                      <a:pt x="1063212" y="847226"/>
                      <a:pt x="1072701" y="844415"/>
                    </a:cubicBezTo>
                    <a:cubicBezTo>
                      <a:pt x="1073755" y="844063"/>
                      <a:pt x="1074809" y="843712"/>
                      <a:pt x="1075863" y="843360"/>
                    </a:cubicBezTo>
                    <a:cubicBezTo>
                      <a:pt x="1075073" y="842482"/>
                      <a:pt x="1074458" y="841603"/>
                      <a:pt x="1073579" y="840813"/>
                    </a:cubicBezTo>
                    <a:cubicBezTo>
                      <a:pt x="1070416" y="838177"/>
                      <a:pt x="1064618" y="835717"/>
                      <a:pt x="1064530" y="833082"/>
                    </a:cubicBezTo>
                    <a:cubicBezTo>
                      <a:pt x="1064355" y="826317"/>
                      <a:pt x="1060489" y="827547"/>
                      <a:pt x="1056799" y="827722"/>
                    </a:cubicBezTo>
                    <a:cubicBezTo>
                      <a:pt x="1042040" y="828425"/>
                      <a:pt x="1027280" y="829128"/>
                      <a:pt x="1012609" y="830182"/>
                    </a:cubicBezTo>
                    <a:cubicBezTo>
                      <a:pt x="1008919" y="830446"/>
                      <a:pt x="1005317" y="831588"/>
                      <a:pt x="1001715" y="832554"/>
                    </a:cubicBezTo>
                    <a:cubicBezTo>
                      <a:pt x="1000836" y="832818"/>
                      <a:pt x="999870" y="833785"/>
                      <a:pt x="999606" y="834575"/>
                    </a:cubicBezTo>
                    <a:cubicBezTo>
                      <a:pt x="998640" y="837738"/>
                      <a:pt x="997761" y="840988"/>
                      <a:pt x="997234" y="844327"/>
                    </a:cubicBezTo>
                    <a:cubicBezTo>
                      <a:pt x="996707" y="847314"/>
                      <a:pt x="997059" y="849774"/>
                      <a:pt x="1001275" y="849335"/>
                    </a:cubicBezTo>
                    <a:cubicBezTo>
                      <a:pt x="1002857" y="849159"/>
                      <a:pt x="1004790" y="850037"/>
                      <a:pt x="1007777" y="851619"/>
                    </a:cubicBezTo>
                    <a:moveTo>
                      <a:pt x="1323260" y="653245"/>
                    </a:moveTo>
                    <a:cubicBezTo>
                      <a:pt x="1322030" y="655881"/>
                      <a:pt x="1320536" y="658516"/>
                      <a:pt x="1319745" y="661328"/>
                    </a:cubicBezTo>
                    <a:cubicBezTo>
                      <a:pt x="1318867" y="664314"/>
                      <a:pt x="1320888" y="666423"/>
                      <a:pt x="1323523" y="665105"/>
                    </a:cubicBezTo>
                    <a:cubicBezTo>
                      <a:pt x="1329409" y="662118"/>
                      <a:pt x="1337316" y="660010"/>
                      <a:pt x="1338370" y="652718"/>
                    </a:cubicBezTo>
                    <a:cubicBezTo>
                      <a:pt x="1339073" y="647798"/>
                      <a:pt x="1341445" y="645163"/>
                      <a:pt x="1344169" y="641912"/>
                    </a:cubicBezTo>
                    <a:cubicBezTo>
                      <a:pt x="1352603" y="631721"/>
                      <a:pt x="1358050" y="619685"/>
                      <a:pt x="1359895" y="606946"/>
                    </a:cubicBezTo>
                    <a:cubicBezTo>
                      <a:pt x="1361652" y="594910"/>
                      <a:pt x="1360246" y="582435"/>
                      <a:pt x="1360246" y="570135"/>
                    </a:cubicBezTo>
                    <a:cubicBezTo>
                      <a:pt x="1360246" y="568642"/>
                      <a:pt x="1360070" y="567060"/>
                      <a:pt x="1359631" y="565655"/>
                    </a:cubicBezTo>
                    <a:cubicBezTo>
                      <a:pt x="1359543" y="565303"/>
                      <a:pt x="1358138" y="564864"/>
                      <a:pt x="1357610" y="565040"/>
                    </a:cubicBezTo>
                    <a:cubicBezTo>
                      <a:pt x="1356995" y="565303"/>
                      <a:pt x="1356205" y="566182"/>
                      <a:pt x="1356205" y="566797"/>
                    </a:cubicBezTo>
                    <a:cubicBezTo>
                      <a:pt x="1356293" y="568466"/>
                      <a:pt x="1357347" y="570311"/>
                      <a:pt x="1356908" y="571717"/>
                    </a:cubicBezTo>
                    <a:cubicBezTo>
                      <a:pt x="1353130" y="583225"/>
                      <a:pt x="1346717" y="593768"/>
                      <a:pt x="1344432" y="605804"/>
                    </a:cubicBezTo>
                    <a:cubicBezTo>
                      <a:pt x="1343905" y="608791"/>
                      <a:pt x="1344169" y="612305"/>
                      <a:pt x="1342587" y="614501"/>
                    </a:cubicBezTo>
                    <a:cubicBezTo>
                      <a:pt x="1335911" y="624078"/>
                      <a:pt x="1330551" y="634005"/>
                      <a:pt x="1328882" y="645777"/>
                    </a:cubicBezTo>
                    <a:cubicBezTo>
                      <a:pt x="1328794" y="647974"/>
                      <a:pt x="1326071" y="649994"/>
                      <a:pt x="1323260" y="653245"/>
                    </a:cubicBezTo>
                    <a:moveTo>
                      <a:pt x="551201" y="474023"/>
                    </a:moveTo>
                    <a:cubicBezTo>
                      <a:pt x="550410" y="474023"/>
                      <a:pt x="549356" y="473672"/>
                      <a:pt x="548829" y="474111"/>
                    </a:cubicBezTo>
                    <a:cubicBezTo>
                      <a:pt x="544348" y="477801"/>
                      <a:pt x="539692" y="479997"/>
                      <a:pt x="537144" y="486938"/>
                    </a:cubicBezTo>
                    <a:cubicBezTo>
                      <a:pt x="534684" y="493615"/>
                      <a:pt x="528359" y="499677"/>
                      <a:pt x="525459" y="507056"/>
                    </a:cubicBezTo>
                    <a:cubicBezTo>
                      <a:pt x="525108" y="508023"/>
                      <a:pt x="525020" y="509692"/>
                      <a:pt x="525547" y="510307"/>
                    </a:cubicBezTo>
                    <a:cubicBezTo>
                      <a:pt x="526162" y="510922"/>
                      <a:pt x="528359" y="511185"/>
                      <a:pt x="528710" y="510746"/>
                    </a:cubicBezTo>
                    <a:cubicBezTo>
                      <a:pt x="532136" y="505651"/>
                      <a:pt x="538638" y="506090"/>
                      <a:pt x="541449" y="508023"/>
                    </a:cubicBezTo>
                    <a:cubicBezTo>
                      <a:pt x="546281" y="511361"/>
                      <a:pt x="549180" y="507935"/>
                      <a:pt x="552870" y="507759"/>
                    </a:cubicBezTo>
                    <a:cubicBezTo>
                      <a:pt x="559020" y="507408"/>
                      <a:pt x="557790" y="502400"/>
                      <a:pt x="559810" y="499149"/>
                    </a:cubicBezTo>
                    <a:cubicBezTo>
                      <a:pt x="564818" y="490979"/>
                      <a:pt x="564818" y="480085"/>
                      <a:pt x="573076" y="473584"/>
                    </a:cubicBezTo>
                    <a:cubicBezTo>
                      <a:pt x="573779" y="473057"/>
                      <a:pt x="574130" y="471388"/>
                      <a:pt x="573867" y="470421"/>
                    </a:cubicBezTo>
                    <a:cubicBezTo>
                      <a:pt x="572110" y="464974"/>
                      <a:pt x="563852" y="462514"/>
                      <a:pt x="559283" y="466116"/>
                    </a:cubicBezTo>
                    <a:cubicBezTo>
                      <a:pt x="556735" y="468049"/>
                      <a:pt x="554715" y="470597"/>
                      <a:pt x="551201" y="474023"/>
                    </a:cubicBezTo>
                    <a:moveTo>
                      <a:pt x="933628" y="488343"/>
                    </a:moveTo>
                    <a:cubicBezTo>
                      <a:pt x="934858" y="486498"/>
                      <a:pt x="936000" y="484566"/>
                      <a:pt x="937230" y="482721"/>
                    </a:cubicBezTo>
                    <a:cubicBezTo>
                      <a:pt x="935122" y="482281"/>
                      <a:pt x="933013" y="481227"/>
                      <a:pt x="931080" y="481579"/>
                    </a:cubicBezTo>
                    <a:cubicBezTo>
                      <a:pt x="927478" y="482194"/>
                      <a:pt x="924052" y="483599"/>
                      <a:pt x="920538" y="484829"/>
                    </a:cubicBezTo>
                    <a:cubicBezTo>
                      <a:pt x="903143" y="491067"/>
                      <a:pt x="886011" y="497919"/>
                      <a:pt x="867474" y="500379"/>
                    </a:cubicBezTo>
                    <a:cubicBezTo>
                      <a:pt x="864487" y="505475"/>
                      <a:pt x="854911" y="499149"/>
                      <a:pt x="854208" y="508111"/>
                    </a:cubicBezTo>
                    <a:cubicBezTo>
                      <a:pt x="853945" y="511976"/>
                      <a:pt x="853681" y="515842"/>
                      <a:pt x="853593" y="519707"/>
                    </a:cubicBezTo>
                    <a:cubicBezTo>
                      <a:pt x="853593" y="520234"/>
                      <a:pt x="854911" y="521289"/>
                      <a:pt x="855263" y="521201"/>
                    </a:cubicBezTo>
                    <a:cubicBezTo>
                      <a:pt x="862291" y="519092"/>
                      <a:pt x="869495" y="517335"/>
                      <a:pt x="876347" y="514612"/>
                    </a:cubicBezTo>
                    <a:cubicBezTo>
                      <a:pt x="889965" y="509077"/>
                      <a:pt x="903406" y="503191"/>
                      <a:pt x="917990" y="500116"/>
                    </a:cubicBezTo>
                    <a:cubicBezTo>
                      <a:pt x="923788" y="498798"/>
                      <a:pt x="929850" y="495987"/>
                      <a:pt x="933628" y="488343"/>
                    </a:cubicBezTo>
                    <a:moveTo>
                      <a:pt x="698268" y="520586"/>
                    </a:moveTo>
                    <a:cubicBezTo>
                      <a:pt x="698268" y="521376"/>
                      <a:pt x="698444" y="522255"/>
                      <a:pt x="698268" y="522958"/>
                    </a:cubicBezTo>
                    <a:cubicBezTo>
                      <a:pt x="697653" y="524627"/>
                      <a:pt x="696774" y="526208"/>
                      <a:pt x="695984" y="527878"/>
                    </a:cubicBezTo>
                    <a:cubicBezTo>
                      <a:pt x="697389" y="527175"/>
                      <a:pt x="698971" y="526823"/>
                      <a:pt x="700113" y="525857"/>
                    </a:cubicBezTo>
                    <a:cubicBezTo>
                      <a:pt x="707844" y="519180"/>
                      <a:pt x="713027" y="520059"/>
                      <a:pt x="719792" y="528932"/>
                    </a:cubicBezTo>
                    <a:cubicBezTo>
                      <a:pt x="720583" y="529898"/>
                      <a:pt x="721813" y="530601"/>
                      <a:pt x="722779" y="531392"/>
                    </a:cubicBezTo>
                    <a:cubicBezTo>
                      <a:pt x="723394" y="530601"/>
                      <a:pt x="724273" y="529810"/>
                      <a:pt x="724448" y="528844"/>
                    </a:cubicBezTo>
                    <a:cubicBezTo>
                      <a:pt x="726117" y="522431"/>
                      <a:pt x="727787" y="515930"/>
                      <a:pt x="729192" y="509428"/>
                    </a:cubicBezTo>
                    <a:cubicBezTo>
                      <a:pt x="730159" y="505123"/>
                      <a:pt x="732267" y="500028"/>
                      <a:pt x="730862" y="496514"/>
                    </a:cubicBezTo>
                    <a:cubicBezTo>
                      <a:pt x="728753" y="491067"/>
                      <a:pt x="728753" y="486323"/>
                      <a:pt x="730334" y="481052"/>
                    </a:cubicBezTo>
                    <a:cubicBezTo>
                      <a:pt x="730510" y="480437"/>
                      <a:pt x="729104" y="478767"/>
                      <a:pt x="729017" y="478855"/>
                    </a:cubicBezTo>
                    <a:cubicBezTo>
                      <a:pt x="723658" y="481315"/>
                      <a:pt x="717420" y="482809"/>
                      <a:pt x="713467" y="486674"/>
                    </a:cubicBezTo>
                    <a:cubicBezTo>
                      <a:pt x="708898" y="491155"/>
                      <a:pt x="705999" y="497656"/>
                      <a:pt x="703100" y="503542"/>
                    </a:cubicBezTo>
                    <a:cubicBezTo>
                      <a:pt x="700903" y="508198"/>
                      <a:pt x="699849" y="513382"/>
                      <a:pt x="698268" y="520586"/>
                    </a:cubicBezTo>
                    <a:moveTo>
                      <a:pt x="839273" y="843273"/>
                    </a:moveTo>
                    <a:cubicBezTo>
                      <a:pt x="832772" y="838704"/>
                      <a:pt x="824865" y="837562"/>
                      <a:pt x="817661" y="834927"/>
                    </a:cubicBezTo>
                    <a:cubicBezTo>
                      <a:pt x="812478" y="832994"/>
                      <a:pt x="807119" y="831588"/>
                      <a:pt x="801935" y="829655"/>
                    </a:cubicBezTo>
                    <a:cubicBezTo>
                      <a:pt x="799387" y="828689"/>
                      <a:pt x="798773" y="823593"/>
                      <a:pt x="794468" y="825965"/>
                    </a:cubicBezTo>
                    <a:cubicBezTo>
                      <a:pt x="796049" y="828777"/>
                      <a:pt x="797455" y="831676"/>
                      <a:pt x="799387" y="834224"/>
                    </a:cubicBezTo>
                    <a:cubicBezTo>
                      <a:pt x="800442" y="835542"/>
                      <a:pt x="802550" y="836069"/>
                      <a:pt x="804219" y="836859"/>
                    </a:cubicBezTo>
                    <a:cubicBezTo>
                      <a:pt x="815289" y="841867"/>
                      <a:pt x="827940" y="843185"/>
                      <a:pt x="837780" y="851180"/>
                    </a:cubicBezTo>
                    <a:cubicBezTo>
                      <a:pt x="837955" y="851355"/>
                      <a:pt x="838922" y="850389"/>
                      <a:pt x="839449" y="850477"/>
                    </a:cubicBezTo>
                    <a:cubicBezTo>
                      <a:pt x="847619" y="851882"/>
                      <a:pt x="855965" y="852322"/>
                      <a:pt x="863521" y="856363"/>
                    </a:cubicBezTo>
                    <a:cubicBezTo>
                      <a:pt x="866069" y="857681"/>
                      <a:pt x="869143" y="858647"/>
                      <a:pt x="872043" y="858735"/>
                    </a:cubicBezTo>
                    <a:cubicBezTo>
                      <a:pt x="884342" y="858998"/>
                      <a:pt x="895499" y="865763"/>
                      <a:pt x="908063" y="864270"/>
                    </a:cubicBezTo>
                    <a:cubicBezTo>
                      <a:pt x="910523" y="864006"/>
                      <a:pt x="913158" y="863918"/>
                      <a:pt x="915530" y="864533"/>
                    </a:cubicBezTo>
                    <a:cubicBezTo>
                      <a:pt x="928708" y="868047"/>
                      <a:pt x="942150" y="868926"/>
                      <a:pt x="955767" y="868399"/>
                    </a:cubicBezTo>
                    <a:cubicBezTo>
                      <a:pt x="956821" y="868311"/>
                      <a:pt x="957876" y="867696"/>
                      <a:pt x="958930" y="867345"/>
                    </a:cubicBezTo>
                    <a:cubicBezTo>
                      <a:pt x="957876" y="866202"/>
                      <a:pt x="956909" y="864270"/>
                      <a:pt x="955679" y="864094"/>
                    </a:cubicBezTo>
                    <a:cubicBezTo>
                      <a:pt x="951814" y="863567"/>
                      <a:pt x="947772" y="864182"/>
                      <a:pt x="943907" y="863567"/>
                    </a:cubicBezTo>
                    <a:cubicBezTo>
                      <a:pt x="929762" y="861371"/>
                      <a:pt x="915706" y="857505"/>
                      <a:pt x="901474" y="856890"/>
                    </a:cubicBezTo>
                    <a:cubicBezTo>
                      <a:pt x="889086" y="856363"/>
                      <a:pt x="877929" y="850916"/>
                      <a:pt x="865805" y="850389"/>
                    </a:cubicBezTo>
                    <a:cubicBezTo>
                      <a:pt x="856844" y="849950"/>
                      <a:pt x="849903" y="841779"/>
                      <a:pt x="839273" y="843273"/>
                    </a:cubicBezTo>
                    <a:moveTo>
                      <a:pt x="386299" y="414283"/>
                    </a:moveTo>
                    <a:cubicBezTo>
                      <a:pt x="384015" y="417358"/>
                      <a:pt x="381643" y="420257"/>
                      <a:pt x="379622" y="423507"/>
                    </a:cubicBezTo>
                    <a:cubicBezTo>
                      <a:pt x="378831" y="424825"/>
                      <a:pt x="379095" y="426758"/>
                      <a:pt x="378831" y="428339"/>
                    </a:cubicBezTo>
                    <a:cubicBezTo>
                      <a:pt x="380149" y="427988"/>
                      <a:pt x="382170" y="427988"/>
                      <a:pt x="382785" y="427109"/>
                    </a:cubicBezTo>
                    <a:cubicBezTo>
                      <a:pt x="389198" y="418675"/>
                      <a:pt x="395524" y="410154"/>
                      <a:pt x="401761" y="401544"/>
                    </a:cubicBezTo>
                    <a:cubicBezTo>
                      <a:pt x="407823" y="393110"/>
                      <a:pt x="412919" y="384237"/>
                      <a:pt x="416609" y="374485"/>
                    </a:cubicBezTo>
                    <a:cubicBezTo>
                      <a:pt x="417575" y="371849"/>
                      <a:pt x="420123" y="370707"/>
                      <a:pt x="422583" y="373606"/>
                    </a:cubicBezTo>
                    <a:cubicBezTo>
                      <a:pt x="423373" y="372904"/>
                      <a:pt x="424867" y="372201"/>
                      <a:pt x="424779" y="371586"/>
                    </a:cubicBezTo>
                    <a:cubicBezTo>
                      <a:pt x="423461" y="362361"/>
                      <a:pt x="424428" y="354015"/>
                      <a:pt x="431807" y="346987"/>
                    </a:cubicBezTo>
                    <a:cubicBezTo>
                      <a:pt x="437781" y="341276"/>
                      <a:pt x="437606" y="330558"/>
                      <a:pt x="446918" y="327132"/>
                    </a:cubicBezTo>
                    <a:cubicBezTo>
                      <a:pt x="447182" y="327044"/>
                      <a:pt x="446830" y="324145"/>
                      <a:pt x="446742" y="324145"/>
                    </a:cubicBezTo>
                    <a:cubicBezTo>
                      <a:pt x="443755" y="324145"/>
                      <a:pt x="440856" y="324233"/>
                      <a:pt x="437869" y="324408"/>
                    </a:cubicBezTo>
                    <a:cubicBezTo>
                      <a:pt x="438396" y="325814"/>
                      <a:pt x="441559" y="326956"/>
                      <a:pt x="438396" y="328537"/>
                    </a:cubicBezTo>
                    <a:cubicBezTo>
                      <a:pt x="436464" y="329504"/>
                      <a:pt x="433301" y="329240"/>
                      <a:pt x="432247" y="330646"/>
                    </a:cubicBezTo>
                    <a:cubicBezTo>
                      <a:pt x="427854" y="336181"/>
                      <a:pt x="423286" y="341276"/>
                      <a:pt x="416345" y="343824"/>
                    </a:cubicBezTo>
                    <a:cubicBezTo>
                      <a:pt x="415115" y="344263"/>
                      <a:pt x="413885" y="347075"/>
                      <a:pt x="414061" y="348656"/>
                    </a:cubicBezTo>
                    <a:cubicBezTo>
                      <a:pt x="414852" y="356211"/>
                      <a:pt x="410635" y="362537"/>
                      <a:pt x="409317" y="369389"/>
                    </a:cubicBezTo>
                    <a:cubicBezTo>
                      <a:pt x="406154" y="386170"/>
                      <a:pt x="397105" y="399699"/>
                      <a:pt x="386299" y="414283"/>
                    </a:cubicBezTo>
                    <a:moveTo>
                      <a:pt x="393503" y="299546"/>
                    </a:moveTo>
                    <a:cubicBezTo>
                      <a:pt x="399653" y="295065"/>
                      <a:pt x="406242" y="291815"/>
                      <a:pt x="410020" y="283732"/>
                    </a:cubicBezTo>
                    <a:cubicBezTo>
                      <a:pt x="413007" y="277231"/>
                      <a:pt x="418893" y="270993"/>
                      <a:pt x="427590" y="270027"/>
                    </a:cubicBezTo>
                    <a:cubicBezTo>
                      <a:pt x="428557" y="269939"/>
                      <a:pt x="429260" y="267918"/>
                      <a:pt x="430138" y="266776"/>
                    </a:cubicBezTo>
                    <a:cubicBezTo>
                      <a:pt x="428557" y="265722"/>
                      <a:pt x="427151" y="264141"/>
                      <a:pt x="425482" y="263789"/>
                    </a:cubicBezTo>
                    <a:cubicBezTo>
                      <a:pt x="424428" y="263614"/>
                      <a:pt x="423110" y="265371"/>
                      <a:pt x="421704" y="265986"/>
                    </a:cubicBezTo>
                    <a:cubicBezTo>
                      <a:pt x="409756" y="270905"/>
                      <a:pt x="397808" y="275737"/>
                      <a:pt x="384981" y="278021"/>
                    </a:cubicBezTo>
                    <a:cubicBezTo>
                      <a:pt x="374878" y="279779"/>
                      <a:pt x="366356" y="275210"/>
                      <a:pt x="358274" y="270554"/>
                    </a:cubicBezTo>
                    <a:cubicBezTo>
                      <a:pt x="354320" y="268270"/>
                      <a:pt x="352475" y="271257"/>
                      <a:pt x="349752" y="271520"/>
                    </a:cubicBezTo>
                    <a:cubicBezTo>
                      <a:pt x="351597" y="272047"/>
                      <a:pt x="353530" y="272575"/>
                      <a:pt x="355375" y="273190"/>
                    </a:cubicBezTo>
                    <a:cubicBezTo>
                      <a:pt x="357219" y="273805"/>
                      <a:pt x="383400" y="296207"/>
                      <a:pt x="385333" y="298228"/>
                    </a:cubicBezTo>
                    <a:cubicBezTo>
                      <a:pt x="386738" y="299985"/>
                      <a:pt x="388320" y="303587"/>
                      <a:pt x="393503" y="299546"/>
                    </a:cubicBezTo>
                    <a:moveTo>
                      <a:pt x="254870" y="629349"/>
                    </a:moveTo>
                    <a:cubicBezTo>
                      <a:pt x="254606" y="629085"/>
                      <a:pt x="254255" y="628822"/>
                      <a:pt x="254079" y="628470"/>
                    </a:cubicBezTo>
                    <a:cubicBezTo>
                      <a:pt x="253991" y="628294"/>
                      <a:pt x="254079" y="627767"/>
                      <a:pt x="254167" y="627679"/>
                    </a:cubicBezTo>
                    <a:cubicBezTo>
                      <a:pt x="256188" y="626186"/>
                      <a:pt x="256715" y="625132"/>
                      <a:pt x="255660" y="624605"/>
                    </a:cubicBezTo>
                    <a:cubicBezTo>
                      <a:pt x="253991" y="623814"/>
                      <a:pt x="251268" y="621969"/>
                      <a:pt x="250829" y="622408"/>
                    </a:cubicBezTo>
                    <a:cubicBezTo>
                      <a:pt x="247578" y="625835"/>
                      <a:pt x="245118" y="624078"/>
                      <a:pt x="241780" y="622408"/>
                    </a:cubicBezTo>
                    <a:cubicBezTo>
                      <a:pt x="238880" y="620915"/>
                      <a:pt x="235718" y="624780"/>
                      <a:pt x="231764" y="622584"/>
                    </a:cubicBezTo>
                    <a:cubicBezTo>
                      <a:pt x="228602" y="620827"/>
                      <a:pt x="225527" y="624605"/>
                      <a:pt x="227459" y="627855"/>
                    </a:cubicBezTo>
                    <a:cubicBezTo>
                      <a:pt x="231589" y="634971"/>
                      <a:pt x="236157" y="641736"/>
                      <a:pt x="240637" y="648677"/>
                    </a:cubicBezTo>
                    <a:cubicBezTo>
                      <a:pt x="241252" y="649643"/>
                      <a:pt x="242395" y="650873"/>
                      <a:pt x="243273" y="650873"/>
                    </a:cubicBezTo>
                    <a:cubicBezTo>
                      <a:pt x="253991" y="650961"/>
                      <a:pt x="263479" y="655968"/>
                      <a:pt x="273758" y="657989"/>
                    </a:cubicBezTo>
                    <a:cubicBezTo>
                      <a:pt x="277097" y="658692"/>
                      <a:pt x="280699" y="657725"/>
                      <a:pt x="284213" y="657462"/>
                    </a:cubicBezTo>
                    <a:cubicBezTo>
                      <a:pt x="281841" y="655529"/>
                      <a:pt x="279293" y="653684"/>
                      <a:pt x="277097" y="651488"/>
                    </a:cubicBezTo>
                    <a:cubicBezTo>
                      <a:pt x="269981" y="644547"/>
                      <a:pt x="263040" y="637519"/>
                      <a:pt x="254870" y="629349"/>
                    </a:cubicBezTo>
                    <a:moveTo>
                      <a:pt x="207077" y="653245"/>
                    </a:moveTo>
                    <a:cubicBezTo>
                      <a:pt x="208132" y="653509"/>
                      <a:pt x="209186" y="653860"/>
                      <a:pt x="210328" y="654036"/>
                    </a:cubicBezTo>
                    <a:cubicBezTo>
                      <a:pt x="212349" y="654475"/>
                      <a:pt x="212436" y="659922"/>
                      <a:pt x="216302" y="656144"/>
                    </a:cubicBezTo>
                    <a:cubicBezTo>
                      <a:pt x="219465" y="653069"/>
                      <a:pt x="216829" y="651752"/>
                      <a:pt x="215423" y="649379"/>
                    </a:cubicBezTo>
                    <a:cubicBezTo>
                      <a:pt x="210767" y="641472"/>
                      <a:pt x="206023" y="633566"/>
                      <a:pt x="202509" y="624956"/>
                    </a:cubicBezTo>
                    <a:cubicBezTo>
                      <a:pt x="200049" y="618982"/>
                      <a:pt x="198028" y="611251"/>
                      <a:pt x="190122" y="610372"/>
                    </a:cubicBezTo>
                    <a:cubicBezTo>
                      <a:pt x="185026" y="609845"/>
                      <a:pt x="180633" y="608703"/>
                      <a:pt x="176416" y="605980"/>
                    </a:cubicBezTo>
                    <a:cubicBezTo>
                      <a:pt x="175099" y="605101"/>
                      <a:pt x="172112" y="605013"/>
                      <a:pt x="171057" y="605892"/>
                    </a:cubicBezTo>
                    <a:cubicBezTo>
                      <a:pt x="170003" y="606858"/>
                      <a:pt x="169388" y="610021"/>
                      <a:pt x="170179" y="611163"/>
                    </a:cubicBezTo>
                    <a:cubicBezTo>
                      <a:pt x="174923" y="618806"/>
                      <a:pt x="179403" y="626713"/>
                      <a:pt x="185290" y="633390"/>
                    </a:cubicBezTo>
                    <a:cubicBezTo>
                      <a:pt x="191352" y="640418"/>
                      <a:pt x="198907" y="645953"/>
                      <a:pt x="207077" y="653245"/>
                    </a:cubicBezTo>
                    <a:moveTo>
                      <a:pt x="869143" y="397503"/>
                    </a:moveTo>
                    <a:cubicBezTo>
                      <a:pt x="876435" y="395921"/>
                      <a:pt x="883639" y="393988"/>
                      <a:pt x="890931" y="392759"/>
                    </a:cubicBezTo>
                    <a:cubicBezTo>
                      <a:pt x="902352" y="390914"/>
                      <a:pt x="913949" y="390299"/>
                      <a:pt x="924579" y="384940"/>
                    </a:cubicBezTo>
                    <a:cubicBezTo>
                      <a:pt x="925809" y="384325"/>
                      <a:pt x="926512" y="382743"/>
                      <a:pt x="927478" y="381689"/>
                    </a:cubicBezTo>
                    <a:cubicBezTo>
                      <a:pt x="926424" y="381338"/>
                      <a:pt x="925194" y="380547"/>
                      <a:pt x="924316" y="380810"/>
                    </a:cubicBezTo>
                    <a:cubicBezTo>
                      <a:pt x="913510" y="383622"/>
                      <a:pt x="901913" y="374309"/>
                      <a:pt x="891546" y="383095"/>
                    </a:cubicBezTo>
                    <a:cubicBezTo>
                      <a:pt x="890843" y="383710"/>
                      <a:pt x="889262" y="383095"/>
                      <a:pt x="888032" y="383182"/>
                    </a:cubicBezTo>
                    <a:cubicBezTo>
                      <a:pt x="876435" y="383622"/>
                      <a:pt x="864751" y="381865"/>
                      <a:pt x="853330" y="385467"/>
                    </a:cubicBezTo>
                    <a:cubicBezTo>
                      <a:pt x="848849" y="386872"/>
                      <a:pt x="843929" y="386960"/>
                      <a:pt x="839273" y="387663"/>
                    </a:cubicBezTo>
                    <a:cubicBezTo>
                      <a:pt x="843051" y="390299"/>
                      <a:pt x="846916" y="392846"/>
                      <a:pt x="850518" y="395658"/>
                    </a:cubicBezTo>
                    <a:cubicBezTo>
                      <a:pt x="855614" y="399787"/>
                      <a:pt x="860885" y="400929"/>
                      <a:pt x="869143" y="397503"/>
                    </a:cubicBezTo>
                    <a:moveTo>
                      <a:pt x="461590" y="355684"/>
                    </a:moveTo>
                    <a:cubicBezTo>
                      <a:pt x="469321" y="350501"/>
                      <a:pt x="476701" y="344439"/>
                      <a:pt x="485047" y="340486"/>
                    </a:cubicBezTo>
                    <a:cubicBezTo>
                      <a:pt x="489703" y="338289"/>
                      <a:pt x="492426" y="335039"/>
                      <a:pt x="495326" y="331437"/>
                    </a:cubicBezTo>
                    <a:cubicBezTo>
                      <a:pt x="497961" y="328186"/>
                      <a:pt x="500421" y="324848"/>
                      <a:pt x="502881" y="321509"/>
                    </a:cubicBezTo>
                    <a:cubicBezTo>
                      <a:pt x="503672" y="320367"/>
                      <a:pt x="504726" y="318698"/>
                      <a:pt x="504462" y="317468"/>
                    </a:cubicBezTo>
                    <a:cubicBezTo>
                      <a:pt x="503672" y="313954"/>
                      <a:pt x="488297" y="307716"/>
                      <a:pt x="485925" y="310000"/>
                    </a:cubicBezTo>
                    <a:cubicBezTo>
                      <a:pt x="482323" y="313427"/>
                      <a:pt x="479073" y="317380"/>
                      <a:pt x="475998" y="321333"/>
                    </a:cubicBezTo>
                    <a:cubicBezTo>
                      <a:pt x="468442" y="330997"/>
                      <a:pt x="465895" y="343648"/>
                      <a:pt x="457461" y="352961"/>
                    </a:cubicBezTo>
                    <a:cubicBezTo>
                      <a:pt x="455352" y="355245"/>
                      <a:pt x="457197" y="357178"/>
                      <a:pt x="461590" y="355684"/>
                    </a:cubicBezTo>
                    <a:moveTo>
                      <a:pt x="503408" y="435719"/>
                    </a:moveTo>
                    <a:cubicBezTo>
                      <a:pt x="509646" y="435631"/>
                      <a:pt x="509558" y="429833"/>
                      <a:pt x="511666" y="426231"/>
                    </a:cubicBezTo>
                    <a:cubicBezTo>
                      <a:pt x="514566" y="421135"/>
                      <a:pt x="516674" y="415601"/>
                      <a:pt x="519310" y="410329"/>
                    </a:cubicBezTo>
                    <a:cubicBezTo>
                      <a:pt x="521945" y="405058"/>
                      <a:pt x="525020" y="399963"/>
                      <a:pt x="527656" y="394691"/>
                    </a:cubicBezTo>
                    <a:cubicBezTo>
                      <a:pt x="528183" y="393637"/>
                      <a:pt x="527656" y="392056"/>
                      <a:pt x="527568" y="390650"/>
                    </a:cubicBezTo>
                    <a:cubicBezTo>
                      <a:pt x="526514" y="390738"/>
                      <a:pt x="525108" y="390474"/>
                      <a:pt x="524405" y="391001"/>
                    </a:cubicBezTo>
                    <a:cubicBezTo>
                      <a:pt x="516059" y="398030"/>
                      <a:pt x="505780" y="402862"/>
                      <a:pt x="501915" y="414722"/>
                    </a:cubicBezTo>
                    <a:cubicBezTo>
                      <a:pt x="499718" y="421662"/>
                      <a:pt x="494359" y="427461"/>
                      <a:pt x="490933" y="434050"/>
                    </a:cubicBezTo>
                    <a:cubicBezTo>
                      <a:pt x="488034" y="439585"/>
                      <a:pt x="485574" y="445383"/>
                      <a:pt x="483202" y="451181"/>
                    </a:cubicBezTo>
                    <a:cubicBezTo>
                      <a:pt x="482850" y="452060"/>
                      <a:pt x="483553" y="453378"/>
                      <a:pt x="483817" y="454432"/>
                    </a:cubicBezTo>
                    <a:cubicBezTo>
                      <a:pt x="484344" y="454168"/>
                      <a:pt x="485047" y="454168"/>
                      <a:pt x="485486" y="453729"/>
                    </a:cubicBezTo>
                    <a:cubicBezTo>
                      <a:pt x="491109" y="448106"/>
                      <a:pt x="496643" y="442572"/>
                      <a:pt x="503408" y="435719"/>
                    </a:cubicBezTo>
                    <a:moveTo>
                      <a:pt x="517728" y="569608"/>
                    </a:moveTo>
                    <a:cubicBezTo>
                      <a:pt x="524142" y="568817"/>
                      <a:pt x="530994" y="569081"/>
                      <a:pt x="536617" y="566621"/>
                    </a:cubicBezTo>
                    <a:cubicBezTo>
                      <a:pt x="538725" y="565655"/>
                      <a:pt x="537408" y="558012"/>
                      <a:pt x="538638" y="553707"/>
                    </a:cubicBezTo>
                    <a:cubicBezTo>
                      <a:pt x="539780" y="549929"/>
                      <a:pt x="542503" y="546591"/>
                      <a:pt x="544260" y="542989"/>
                    </a:cubicBezTo>
                    <a:cubicBezTo>
                      <a:pt x="544787" y="541846"/>
                      <a:pt x="544436" y="539123"/>
                      <a:pt x="544348" y="539123"/>
                    </a:cubicBezTo>
                    <a:cubicBezTo>
                      <a:pt x="539252" y="538772"/>
                      <a:pt x="533981" y="537805"/>
                      <a:pt x="529149" y="538947"/>
                    </a:cubicBezTo>
                    <a:cubicBezTo>
                      <a:pt x="526074" y="539650"/>
                      <a:pt x="523439" y="543340"/>
                      <a:pt x="521330" y="546239"/>
                    </a:cubicBezTo>
                    <a:cubicBezTo>
                      <a:pt x="517553" y="551335"/>
                      <a:pt x="514390" y="556782"/>
                      <a:pt x="510964" y="562053"/>
                    </a:cubicBezTo>
                    <a:cubicBezTo>
                      <a:pt x="508943" y="565128"/>
                      <a:pt x="506834" y="568115"/>
                      <a:pt x="504814" y="571190"/>
                    </a:cubicBezTo>
                    <a:cubicBezTo>
                      <a:pt x="508416" y="570575"/>
                      <a:pt x="511842" y="570135"/>
                      <a:pt x="517728" y="569608"/>
                    </a:cubicBezTo>
                    <a:moveTo>
                      <a:pt x="351685" y="520586"/>
                    </a:moveTo>
                    <a:cubicBezTo>
                      <a:pt x="354760" y="524451"/>
                      <a:pt x="357659" y="528493"/>
                      <a:pt x="360997" y="532095"/>
                    </a:cubicBezTo>
                    <a:cubicBezTo>
                      <a:pt x="361876" y="532973"/>
                      <a:pt x="365214" y="533325"/>
                      <a:pt x="365653" y="532622"/>
                    </a:cubicBezTo>
                    <a:cubicBezTo>
                      <a:pt x="371540" y="524012"/>
                      <a:pt x="376635" y="514875"/>
                      <a:pt x="382961" y="506617"/>
                    </a:cubicBezTo>
                    <a:cubicBezTo>
                      <a:pt x="386738" y="501697"/>
                      <a:pt x="384718" y="500291"/>
                      <a:pt x="380325" y="499062"/>
                    </a:cubicBezTo>
                    <a:cubicBezTo>
                      <a:pt x="376108" y="497832"/>
                      <a:pt x="371627" y="495284"/>
                      <a:pt x="367586" y="495899"/>
                    </a:cubicBezTo>
                    <a:cubicBezTo>
                      <a:pt x="363984" y="496426"/>
                      <a:pt x="358889" y="499764"/>
                      <a:pt x="357922" y="502927"/>
                    </a:cubicBezTo>
                    <a:cubicBezTo>
                      <a:pt x="356253" y="508286"/>
                      <a:pt x="353969" y="513206"/>
                      <a:pt x="351685" y="520586"/>
                    </a:cubicBezTo>
                    <a:moveTo>
                      <a:pt x="426975" y="452499"/>
                    </a:moveTo>
                    <a:cubicBezTo>
                      <a:pt x="430929" y="447755"/>
                      <a:pt x="434970" y="443099"/>
                      <a:pt x="438748" y="438267"/>
                    </a:cubicBezTo>
                    <a:cubicBezTo>
                      <a:pt x="439538" y="437300"/>
                      <a:pt x="439451" y="435631"/>
                      <a:pt x="439802" y="434226"/>
                    </a:cubicBezTo>
                    <a:cubicBezTo>
                      <a:pt x="438221" y="434753"/>
                      <a:pt x="436376" y="434840"/>
                      <a:pt x="435234" y="435807"/>
                    </a:cubicBezTo>
                    <a:cubicBezTo>
                      <a:pt x="425570" y="444329"/>
                      <a:pt x="413797" y="449248"/>
                      <a:pt x="402816" y="455574"/>
                    </a:cubicBezTo>
                    <a:cubicBezTo>
                      <a:pt x="397105" y="458825"/>
                      <a:pt x="393064" y="464799"/>
                      <a:pt x="388320" y="469718"/>
                    </a:cubicBezTo>
                    <a:cubicBezTo>
                      <a:pt x="387705" y="470421"/>
                      <a:pt x="387793" y="471827"/>
                      <a:pt x="387705" y="472881"/>
                    </a:cubicBezTo>
                    <a:cubicBezTo>
                      <a:pt x="387705" y="472969"/>
                      <a:pt x="389110" y="473496"/>
                      <a:pt x="389286" y="473320"/>
                    </a:cubicBezTo>
                    <a:cubicBezTo>
                      <a:pt x="393415" y="468576"/>
                      <a:pt x="395787" y="475078"/>
                      <a:pt x="399214" y="474902"/>
                    </a:cubicBezTo>
                    <a:cubicBezTo>
                      <a:pt x="402728" y="474726"/>
                      <a:pt x="407735" y="476044"/>
                      <a:pt x="409492" y="474199"/>
                    </a:cubicBezTo>
                    <a:cubicBezTo>
                      <a:pt x="415466" y="467961"/>
                      <a:pt x="420386" y="460669"/>
                      <a:pt x="426975" y="452499"/>
                    </a:cubicBezTo>
                    <a:moveTo>
                      <a:pt x="890668" y="677141"/>
                    </a:moveTo>
                    <a:cubicBezTo>
                      <a:pt x="888647" y="677932"/>
                      <a:pt x="886626" y="679338"/>
                      <a:pt x="884518" y="679425"/>
                    </a:cubicBezTo>
                    <a:cubicBezTo>
                      <a:pt x="873536" y="680128"/>
                      <a:pt x="862466" y="680128"/>
                      <a:pt x="851485" y="681095"/>
                    </a:cubicBezTo>
                    <a:cubicBezTo>
                      <a:pt x="848146" y="681446"/>
                      <a:pt x="844896" y="684082"/>
                      <a:pt x="841733" y="685751"/>
                    </a:cubicBezTo>
                    <a:cubicBezTo>
                      <a:pt x="841469" y="685927"/>
                      <a:pt x="841733" y="687859"/>
                      <a:pt x="841909" y="687859"/>
                    </a:cubicBezTo>
                    <a:cubicBezTo>
                      <a:pt x="844896" y="688299"/>
                      <a:pt x="847971" y="688650"/>
                      <a:pt x="850958" y="689001"/>
                    </a:cubicBezTo>
                    <a:cubicBezTo>
                      <a:pt x="851309" y="689001"/>
                      <a:pt x="851748" y="689089"/>
                      <a:pt x="852100" y="689001"/>
                    </a:cubicBezTo>
                    <a:cubicBezTo>
                      <a:pt x="866508" y="685751"/>
                      <a:pt x="870110" y="686542"/>
                      <a:pt x="883464" y="688738"/>
                    </a:cubicBezTo>
                    <a:cubicBezTo>
                      <a:pt x="896027" y="690759"/>
                      <a:pt x="908853" y="690583"/>
                      <a:pt x="916584" y="677405"/>
                    </a:cubicBezTo>
                    <a:cubicBezTo>
                      <a:pt x="917287" y="676175"/>
                      <a:pt x="917551" y="674681"/>
                      <a:pt x="917990" y="673363"/>
                    </a:cubicBezTo>
                    <a:cubicBezTo>
                      <a:pt x="916936" y="673012"/>
                      <a:pt x="915882" y="672573"/>
                      <a:pt x="914827" y="672309"/>
                    </a:cubicBezTo>
                    <a:cubicBezTo>
                      <a:pt x="906920" y="670816"/>
                      <a:pt x="899980" y="674242"/>
                      <a:pt x="890668" y="677141"/>
                    </a:cubicBezTo>
                    <a:moveTo>
                      <a:pt x="344481" y="312636"/>
                    </a:moveTo>
                    <a:cubicBezTo>
                      <a:pt x="334290" y="312460"/>
                      <a:pt x="324099" y="312284"/>
                      <a:pt x="313995" y="312109"/>
                    </a:cubicBezTo>
                    <a:cubicBezTo>
                      <a:pt x="313732" y="312109"/>
                      <a:pt x="313380" y="312636"/>
                      <a:pt x="313117" y="312899"/>
                    </a:cubicBezTo>
                    <a:cubicBezTo>
                      <a:pt x="310657" y="315887"/>
                      <a:pt x="308109" y="318083"/>
                      <a:pt x="304683" y="313866"/>
                    </a:cubicBezTo>
                    <a:cubicBezTo>
                      <a:pt x="304419" y="313514"/>
                      <a:pt x="303189" y="313954"/>
                      <a:pt x="302399" y="313954"/>
                    </a:cubicBezTo>
                    <a:cubicBezTo>
                      <a:pt x="302574" y="314832"/>
                      <a:pt x="302399" y="316062"/>
                      <a:pt x="302926" y="316414"/>
                    </a:cubicBezTo>
                    <a:cubicBezTo>
                      <a:pt x="305386" y="318083"/>
                      <a:pt x="307933" y="319664"/>
                      <a:pt x="310569" y="320982"/>
                    </a:cubicBezTo>
                    <a:cubicBezTo>
                      <a:pt x="314523" y="322915"/>
                      <a:pt x="319091" y="324057"/>
                      <a:pt x="322342" y="326692"/>
                    </a:cubicBezTo>
                    <a:cubicBezTo>
                      <a:pt x="327788" y="331085"/>
                      <a:pt x="327525" y="331524"/>
                      <a:pt x="334202" y="328186"/>
                    </a:cubicBezTo>
                    <a:cubicBezTo>
                      <a:pt x="338770" y="325902"/>
                      <a:pt x="343075" y="322388"/>
                      <a:pt x="347995" y="321421"/>
                    </a:cubicBezTo>
                    <a:cubicBezTo>
                      <a:pt x="352388" y="320543"/>
                      <a:pt x="352124" y="317995"/>
                      <a:pt x="351333" y="315799"/>
                    </a:cubicBezTo>
                    <a:cubicBezTo>
                      <a:pt x="350894" y="314569"/>
                      <a:pt x="347643" y="314481"/>
                      <a:pt x="344481" y="312636"/>
                    </a:cubicBezTo>
                    <a:moveTo>
                      <a:pt x="150851" y="534994"/>
                    </a:moveTo>
                    <a:cubicBezTo>
                      <a:pt x="149445" y="531304"/>
                      <a:pt x="153926" y="525945"/>
                      <a:pt x="146898" y="523661"/>
                    </a:cubicBezTo>
                    <a:cubicBezTo>
                      <a:pt x="141011" y="521728"/>
                      <a:pt x="134071" y="521201"/>
                      <a:pt x="130293" y="514787"/>
                    </a:cubicBezTo>
                    <a:cubicBezTo>
                      <a:pt x="129854" y="514085"/>
                      <a:pt x="127043" y="514260"/>
                      <a:pt x="125813" y="514875"/>
                    </a:cubicBezTo>
                    <a:cubicBezTo>
                      <a:pt x="125110" y="515227"/>
                      <a:pt x="124583" y="517862"/>
                      <a:pt x="125110" y="518653"/>
                    </a:cubicBezTo>
                    <a:cubicBezTo>
                      <a:pt x="130996" y="527790"/>
                      <a:pt x="133368" y="538157"/>
                      <a:pt x="136619" y="548260"/>
                    </a:cubicBezTo>
                    <a:cubicBezTo>
                      <a:pt x="137497" y="550895"/>
                      <a:pt x="140484" y="552916"/>
                      <a:pt x="142505" y="555200"/>
                    </a:cubicBezTo>
                    <a:cubicBezTo>
                      <a:pt x="143647" y="552916"/>
                      <a:pt x="144965" y="550720"/>
                      <a:pt x="146019" y="548348"/>
                    </a:cubicBezTo>
                    <a:cubicBezTo>
                      <a:pt x="147776" y="544746"/>
                      <a:pt x="149270" y="541056"/>
                      <a:pt x="150851" y="534994"/>
                    </a:cubicBezTo>
                    <a:moveTo>
                      <a:pt x="1208523" y="383182"/>
                    </a:moveTo>
                    <a:cubicBezTo>
                      <a:pt x="1205272" y="383973"/>
                      <a:pt x="1202021" y="384676"/>
                      <a:pt x="1198859" y="385642"/>
                    </a:cubicBezTo>
                    <a:cubicBezTo>
                      <a:pt x="1197629" y="385994"/>
                      <a:pt x="1196574" y="386960"/>
                      <a:pt x="1195344" y="387575"/>
                    </a:cubicBezTo>
                    <a:cubicBezTo>
                      <a:pt x="1196662" y="388542"/>
                      <a:pt x="1197804" y="389859"/>
                      <a:pt x="1199210" y="390299"/>
                    </a:cubicBezTo>
                    <a:cubicBezTo>
                      <a:pt x="1208523" y="393286"/>
                      <a:pt x="1214497" y="399172"/>
                      <a:pt x="1217044" y="408836"/>
                    </a:cubicBezTo>
                    <a:cubicBezTo>
                      <a:pt x="1217923" y="412262"/>
                      <a:pt x="1220207" y="415513"/>
                      <a:pt x="1222491" y="418412"/>
                    </a:cubicBezTo>
                    <a:cubicBezTo>
                      <a:pt x="1223633" y="419905"/>
                      <a:pt x="1226708" y="421399"/>
                      <a:pt x="1227938" y="420784"/>
                    </a:cubicBezTo>
                    <a:cubicBezTo>
                      <a:pt x="1229520" y="419993"/>
                      <a:pt x="1231452" y="416918"/>
                      <a:pt x="1231013" y="415337"/>
                    </a:cubicBezTo>
                    <a:cubicBezTo>
                      <a:pt x="1228817" y="406288"/>
                      <a:pt x="1227675" y="395833"/>
                      <a:pt x="1218362" y="391177"/>
                    </a:cubicBezTo>
                    <a:cubicBezTo>
                      <a:pt x="1212915" y="388454"/>
                      <a:pt x="1216166" y="387927"/>
                      <a:pt x="1217747" y="385730"/>
                    </a:cubicBezTo>
                    <a:cubicBezTo>
                      <a:pt x="1218538" y="384676"/>
                      <a:pt x="1218626" y="383095"/>
                      <a:pt x="1218977" y="381689"/>
                    </a:cubicBezTo>
                    <a:cubicBezTo>
                      <a:pt x="1217308" y="381865"/>
                      <a:pt x="1215727" y="382040"/>
                      <a:pt x="1214057" y="382304"/>
                    </a:cubicBezTo>
                    <a:cubicBezTo>
                      <a:pt x="1213091" y="382567"/>
                      <a:pt x="1212037" y="382919"/>
                      <a:pt x="1208523" y="383182"/>
                    </a:cubicBezTo>
                    <a:moveTo>
                      <a:pt x="712588" y="695063"/>
                    </a:moveTo>
                    <a:cubicBezTo>
                      <a:pt x="716717" y="689353"/>
                      <a:pt x="714960" y="680831"/>
                      <a:pt x="721637" y="676175"/>
                    </a:cubicBezTo>
                    <a:cubicBezTo>
                      <a:pt x="722076" y="675911"/>
                      <a:pt x="721549" y="673100"/>
                      <a:pt x="720758" y="672397"/>
                    </a:cubicBezTo>
                    <a:cubicBezTo>
                      <a:pt x="719528" y="671255"/>
                      <a:pt x="717244" y="669849"/>
                      <a:pt x="716014" y="670376"/>
                    </a:cubicBezTo>
                    <a:cubicBezTo>
                      <a:pt x="713291" y="671431"/>
                      <a:pt x="709250" y="673188"/>
                      <a:pt x="708810" y="675208"/>
                    </a:cubicBezTo>
                    <a:cubicBezTo>
                      <a:pt x="707229" y="684257"/>
                      <a:pt x="699146" y="687947"/>
                      <a:pt x="694402" y="694185"/>
                    </a:cubicBezTo>
                    <a:cubicBezTo>
                      <a:pt x="693436" y="695503"/>
                      <a:pt x="689043" y="696469"/>
                      <a:pt x="692821" y="699017"/>
                    </a:cubicBezTo>
                    <a:cubicBezTo>
                      <a:pt x="694227" y="699983"/>
                      <a:pt x="696599" y="699808"/>
                      <a:pt x="698444" y="699456"/>
                    </a:cubicBezTo>
                    <a:cubicBezTo>
                      <a:pt x="702836" y="698665"/>
                      <a:pt x="707053" y="697436"/>
                      <a:pt x="712588" y="695063"/>
                    </a:cubicBezTo>
                    <a:moveTo>
                      <a:pt x="1122514" y="830182"/>
                    </a:moveTo>
                    <a:cubicBezTo>
                      <a:pt x="1129454" y="824823"/>
                      <a:pt x="1136395" y="819552"/>
                      <a:pt x="1143247" y="814105"/>
                    </a:cubicBezTo>
                    <a:cubicBezTo>
                      <a:pt x="1145707" y="812172"/>
                      <a:pt x="1147728" y="809800"/>
                      <a:pt x="1150012" y="807604"/>
                    </a:cubicBezTo>
                    <a:cubicBezTo>
                      <a:pt x="1147289" y="807253"/>
                      <a:pt x="1144565" y="806462"/>
                      <a:pt x="1141842" y="806550"/>
                    </a:cubicBezTo>
                    <a:cubicBezTo>
                      <a:pt x="1140524" y="806550"/>
                      <a:pt x="1139118" y="807955"/>
                      <a:pt x="1138152" y="809098"/>
                    </a:cubicBezTo>
                    <a:cubicBezTo>
                      <a:pt x="1136307" y="811206"/>
                      <a:pt x="1135077" y="815247"/>
                      <a:pt x="1133144" y="815423"/>
                    </a:cubicBezTo>
                    <a:cubicBezTo>
                      <a:pt x="1128049" y="816038"/>
                      <a:pt x="1125501" y="819025"/>
                      <a:pt x="1123831" y="822978"/>
                    </a:cubicBezTo>
                    <a:cubicBezTo>
                      <a:pt x="1122426" y="826405"/>
                      <a:pt x="1120932" y="826053"/>
                      <a:pt x="1119000" y="823857"/>
                    </a:cubicBezTo>
                    <a:cubicBezTo>
                      <a:pt x="1118297" y="823066"/>
                      <a:pt x="1118297" y="821836"/>
                      <a:pt x="1117945" y="820694"/>
                    </a:cubicBezTo>
                    <a:cubicBezTo>
                      <a:pt x="1117506" y="821573"/>
                      <a:pt x="1116979" y="822451"/>
                      <a:pt x="1116540" y="823242"/>
                    </a:cubicBezTo>
                    <a:cubicBezTo>
                      <a:pt x="1115310" y="825438"/>
                      <a:pt x="1114080" y="827722"/>
                      <a:pt x="1112850" y="829919"/>
                    </a:cubicBezTo>
                    <a:cubicBezTo>
                      <a:pt x="1106964" y="825263"/>
                      <a:pt x="1103889" y="834663"/>
                      <a:pt x="1097739" y="832818"/>
                    </a:cubicBezTo>
                    <a:cubicBezTo>
                      <a:pt x="1095103" y="832027"/>
                      <a:pt x="1090886" y="836508"/>
                      <a:pt x="1087460" y="838792"/>
                    </a:cubicBezTo>
                    <a:cubicBezTo>
                      <a:pt x="1086757" y="839231"/>
                      <a:pt x="1086406" y="840461"/>
                      <a:pt x="1085967" y="841252"/>
                    </a:cubicBezTo>
                    <a:cubicBezTo>
                      <a:pt x="1087021" y="841428"/>
                      <a:pt x="1088251" y="842043"/>
                      <a:pt x="1089129" y="841691"/>
                    </a:cubicBezTo>
                    <a:cubicBezTo>
                      <a:pt x="1099496" y="838002"/>
                      <a:pt x="1109775" y="834048"/>
                      <a:pt x="1122514" y="830182"/>
                    </a:cubicBezTo>
                    <a:moveTo>
                      <a:pt x="1100990" y="564864"/>
                    </a:moveTo>
                    <a:cubicBezTo>
                      <a:pt x="1117682" y="559329"/>
                      <a:pt x="1134462" y="553707"/>
                      <a:pt x="1151154" y="548084"/>
                    </a:cubicBezTo>
                    <a:cubicBezTo>
                      <a:pt x="1151857" y="547820"/>
                      <a:pt x="1152296" y="547030"/>
                      <a:pt x="1152823" y="546503"/>
                    </a:cubicBezTo>
                    <a:cubicBezTo>
                      <a:pt x="1153350" y="545975"/>
                      <a:pt x="1153965" y="545361"/>
                      <a:pt x="1154492" y="544833"/>
                    </a:cubicBezTo>
                    <a:cubicBezTo>
                      <a:pt x="1153702" y="544394"/>
                      <a:pt x="1152735" y="543340"/>
                      <a:pt x="1152033" y="543516"/>
                    </a:cubicBezTo>
                    <a:cubicBezTo>
                      <a:pt x="1146322" y="544921"/>
                      <a:pt x="1140699" y="546854"/>
                      <a:pt x="1134989" y="548172"/>
                    </a:cubicBezTo>
                    <a:cubicBezTo>
                      <a:pt x="1122250" y="551071"/>
                      <a:pt x="1110302" y="555639"/>
                      <a:pt x="1100990" y="564864"/>
                    </a:cubicBezTo>
                    <a:moveTo>
                      <a:pt x="732882" y="732138"/>
                    </a:moveTo>
                    <a:cubicBezTo>
                      <a:pt x="735254" y="732928"/>
                      <a:pt x="737978" y="733280"/>
                      <a:pt x="740086" y="734685"/>
                    </a:cubicBezTo>
                    <a:cubicBezTo>
                      <a:pt x="744128" y="737409"/>
                      <a:pt x="747729" y="740923"/>
                      <a:pt x="751771" y="743559"/>
                    </a:cubicBezTo>
                    <a:cubicBezTo>
                      <a:pt x="753089" y="744437"/>
                      <a:pt x="755373" y="743646"/>
                      <a:pt x="757218" y="743559"/>
                    </a:cubicBezTo>
                    <a:cubicBezTo>
                      <a:pt x="756866" y="741977"/>
                      <a:pt x="756778" y="740220"/>
                      <a:pt x="756163" y="738727"/>
                    </a:cubicBezTo>
                    <a:cubicBezTo>
                      <a:pt x="754494" y="734685"/>
                      <a:pt x="752649" y="730732"/>
                      <a:pt x="750717" y="726867"/>
                    </a:cubicBezTo>
                    <a:cubicBezTo>
                      <a:pt x="750277" y="726076"/>
                      <a:pt x="749135" y="724934"/>
                      <a:pt x="748432" y="725021"/>
                    </a:cubicBezTo>
                    <a:cubicBezTo>
                      <a:pt x="742458" y="725636"/>
                      <a:pt x="736484" y="726427"/>
                      <a:pt x="730598" y="727481"/>
                    </a:cubicBezTo>
                    <a:cubicBezTo>
                      <a:pt x="730334" y="727657"/>
                      <a:pt x="730510" y="730556"/>
                      <a:pt x="732882" y="732138"/>
                    </a:cubicBezTo>
                    <a:moveTo>
                      <a:pt x="1110566" y="430975"/>
                    </a:moveTo>
                    <a:cubicBezTo>
                      <a:pt x="1112147" y="429394"/>
                      <a:pt x="1113553" y="426846"/>
                      <a:pt x="1115485" y="426407"/>
                    </a:cubicBezTo>
                    <a:cubicBezTo>
                      <a:pt x="1123480" y="424474"/>
                      <a:pt x="1125589" y="422277"/>
                      <a:pt x="1123480" y="414810"/>
                    </a:cubicBezTo>
                    <a:cubicBezTo>
                      <a:pt x="1122865" y="412614"/>
                      <a:pt x="1119790" y="410593"/>
                      <a:pt x="1117418" y="409626"/>
                    </a:cubicBezTo>
                    <a:cubicBezTo>
                      <a:pt x="1114255" y="408396"/>
                      <a:pt x="1112147" y="409714"/>
                      <a:pt x="1111005" y="413580"/>
                    </a:cubicBezTo>
                    <a:cubicBezTo>
                      <a:pt x="1109336" y="419466"/>
                      <a:pt x="1106085" y="425001"/>
                      <a:pt x="1104767" y="430975"/>
                    </a:cubicBezTo>
                    <a:cubicBezTo>
                      <a:pt x="1104152" y="434313"/>
                      <a:pt x="1107227" y="433874"/>
                      <a:pt x="1110566" y="430975"/>
                    </a:cubicBezTo>
                    <a:moveTo>
                      <a:pt x="685090" y="321070"/>
                    </a:moveTo>
                    <a:cubicBezTo>
                      <a:pt x="680082" y="322124"/>
                      <a:pt x="674987" y="323090"/>
                      <a:pt x="669979" y="324320"/>
                    </a:cubicBezTo>
                    <a:cubicBezTo>
                      <a:pt x="669013" y="324584"/>
                      <a:pt x="668310" y="325902"/>
                      <a:pt x="667431" y="326692"/>
                    </a:cubicBezTo>
                    <a:cubicBezTo>
                      <a:pt x="668222" y="327220"/>
                      <a:pt x="668925" y="327747"/>
                      <a:pt x="669803" y="328186"/>
                    </a:cubicBezTo>
                    <a:cubicBezTo>
                      <a:pt x="673405" y="329943"/>
                      <a:pt x="677183" y="331349"/>
                      <a:pt x="680609" y="333369"/>
                    </a:cubicBezTo>
                    <a:cubicBezTo>
                      <a:pt x="686144" y="336708"/>
                      <a:pt x="691942" y="336356"/>
                      <a:pt x="694051" y="330734"/>
                    </a:cubicBezTo>
                    <a:cubicBezTo>
                      <a:pt x="695544" y="326692"/>
                      <a:pt x="693787" y="321509"/>
                      <a:pt x="685090" y="321070"/>
                    </a:cubicBezTo>
                    <a:moveTo>
                      <a:pt x="665938" y="658077"/>
                    </a:moveTo>
                    <a:cubicBezTo>
                      <a:pt x="675162" y="648852"/>
                      <a:pt x="684387" y="639715"/>
                      <a:pt x="693524" y="630403"/>
                    </a:cubicBezTo>
                    <a:cubicBezTo>
                      <a:pt x="694666" y="629261"/>
                      <a:pt x="694929" y="627152"/>
                      <a:pt x="695544" y="625571"/>
                    </a:cubicBezTo>
                    <a:cubicBezTo>
                      <a:pt x="693612" y="626098"/>
                      <a:pt x="691152" y="626010"/>
                      <a:pt x="689922" y="627240"/>
                    </a:cubicBezTo>
                    <a:cubicBezTo>
                      <a:pt x="681312" y="635499"/>
                      <a:pt x="672878" y="643932"/>
                      <a:pt x="664708" y="652542"/>
                    </a:cubicBezTo>
                    <a:cubicBezTo>
                      <a:pt x="663566" y="653596"/>
                      <a:pt x="663917" y="656144"/>
                      <a:pt x="665938" y="658077"/>
                    </a:cubicBezTo>
                    <a:moveTo>
                      <a:pt x="542854" y="348480"/>
                    </a:moveTo>
                    <a:cubicBezTo>
                      <a:pt x="538989" y="349710"/>
                      <a:pt x="535036" y="350677"/>
                      <a:pt x="531258" y="352170"/>
                    </a:cubicBezTo>
                    <a:cubicBezTo>
                      <a:pt x="530116" y="352609"/>
                      <a:pt x="529589" y="354630"/>
                      <a:pt x="528798" y="355860"/>
                    </a:cubicBezTo>
                    <a:cubicBezTo>
                      <a:pt x="530116" y="355948"/>
                      <a:pt x="531697" y="356387"/>
                      <a:pt x="532839" y="355948"/>
                    </a:cubicBezTo>
                    <a:cubicBezTo>
                      <a:pt x="535563" y="354894"/>
                      <a:pt x="538198" y="352082"/>
                      <a:pt x="540746" y="352258"/>
                    </a:cubicBezTo>
                    <a:cubicBezTo>
                      <a:pt x="553221" y="353224"/>
                      <a:pt x="564818" y="348480"/>
                      <a:pt x="576942" y="347162"/>
                    </a:cubicBezTo>
                    <a:cubicBezTo>
                      <a:pt x="578435" y="346987"/>
                      <a:pt x="579753" y="345581"/>
                      <a:pt x="581071" y="344702"/>
                    </a:cubicBezTo>
                    <a:cubicBezTo>
                      <a:pt x="579577" y="343912"/>
                      <a:pt x="578172" y="343033"/>
                      <a:pt x="576590" y="342506"/>
                    </a:cubicBezTo>
                    <a:cubicBezTo>
                      <a:pt x="575536" y="342155"/>
                      <a:pt x="574043" y="342067"/>
                      <a:pt x="573076" y="342506"/>
                    </a:cubicBezTo>
                    <a:cubicBezTo>
                      <a:pt x="563852" y="346547"/>
                      <a:pt x="554100" y="347602"/>
                      <a:pt x="542854" y="348480"/>
                    </a:cubicBezTo>
                    <a:moveTo>
                      <a:pt x="964728" y="631721"/>
                    </a:moveTo>
                    <a:cubicBezTo>
                      <a:pt x="967452" y="629788"/>
                      <a:pt x="970263" y="627855"/>
                      <a:pt x="972987" y="625835"/>
                    </a:cubicBezTo>
                    <a:cubicBezTo>
                      <a:pt x="973953" y="625132"/>
                      <a:pt x="974656" y="624165"/>
                      <a:pt x="975534" y="623375"/>
                    </a:cubicBezTo>
                    <a:cubicBezTo>
                      <a:pt x="974129" y="622935"/>
                      <a:pt x="972635" y="622057"/>
                      <a:pt x="971317" y="622321"/>
                    </a:cubicBezTo>
                    <a:cubicBezTo>
                      <a:pt x="969209" y="622584"/>
                      <a:pt x="966661" y="623111"/>
                      <a:pt x="965168" y="624429"/>
                    </a:cubicBezTo>
                    <a:cubicBezTo>
                      <a:pt x="959809" y="628997"/>
                      <a:pt x="953219" y="629964"/>
                      <a:pt x="946894" y="631897"/>
                    </a:cubicBezTo>
                    <a:cubicBezTo>
                      <a:pt x="944434" y="632599"/>
                      <a:pt x="942150" y="633917"/>
                      <a:pt x="940041" y="635323"/>
                    </a:cubicBezTo>
                    <a:cubicBezTo>
                      <a:pt x="939602" y="635586"/>
                      <a:pt x="939954" y="637431"/>
                      <a:pt x="940393" y="638398"/>
                    </a:cubicBezTo>
                    <a:cubicBezTo>
                      <a:pt x="940569" y="638837"/>
                      <a:pt x="941798" y="639188"/>
                      <a:pt x="942413" y="639013"/>
                    </a:cubicBezTo>
                    <a:cubicBezTo>
                      <a:pt x="949442" y="636992"/>
                      <a:pt x="956470" y="634971"/>
                      <a:pt x="964728" y="631721"/>
                    </a:cubicBezTo>
                    <a:moveTo>
                      <a:pt x="1050825" y="313866"/>
                    </a:moveTo>
                    <a:cubicBezTo>
                      <a:pt x="1059171" y="319225"/>
                      <a:pt x="1068396" y="314832"/>
                      <a:pt x="1077005" y="316238"/>
                    </a:cubicBezTo>
                    <a:cubicBezTo>
                      <a:pt x="1077005" y="315447"/>
                      <a:pt x="1077269" y="313954"/>
                      <a:pt x="1077005" y="313866"/>
                    </a:cubicBezTo>
                    <a:cubicBezTo>
                      <a:pt x="1074633" y="312899"/>
                      <a:pt x="1072174" y="311845"/>
                      <a:pt x="1069714" y="311494"/>
                    </a:cubicBezTo>
                    <a:cubicBezTo>
                      <a:pt x="1064706" y="310879"/>
                      <a:pt x="1059698" y="310879"/>
                      <a:pt x="1054691" y="310527"/>
                    </a:cubicBezTo>
                    <a:cubicBezTo>
                      <a:pt x="1048189" y="310088"/>
                      <a:pt x="1041688" y="309473"/>
                      <a:pt x="1035187" y="309122"/>
                    </a:cubicBezTo>
                    <a:cubicBezTo>
                      <a:pt x="1034396" y="309122"/>
                      <a:pt x="1033606" y="310264"/>
                      <a:pt x="1032815" y="310879"/>
                    </a:cubicBezTo>
                    <a:cubicBezTo>
                      <a:pt x="1033694" y="311845"/>
                      <a:pt x="1034484" y="313602"/>
                      <a:pt x="1035363" y="313690"/>
                    </a:cubicBezTo>
                    <a:cubicBezTo>
                      <a:pt x="1039755" y="314042"/>
                      <a:pt x="1044060" y="313866"/>
                      <a:pt x="1050825" y="313866"/>
                    </a:cubicBezTo>
                    <a:moveTo>
                      <a:pt x="383927" y="244549"/>
                    </a:moveTo>
                    <a:cubicBezTo>
                      <a:pt x="390692" y="250523"/>
                      <a:pt x="396402" y="244549"/>
                      <a:pt x="402288" y="242704"/>
                    </a:cubicBezTo>
                    <a:cubicBezTo>
                      <a:pt x="405100" y="241826"/>
                      <a:pt x="403606" y="239366"/>
                      <a:pt x="401937" y="238751"/>
                    </a:cubicBezTo>
                    <a:cubicBezTo>
                      <a:pt x="396402" y="236906"/>
                      <a:pt x="390780" y="235412"/>
                      <a:pt x="385157" y="233831"/>
                    </a:cubicBezTo>
                    <a:cubicBezTo>
                      <a:pt x="383839" y="233480"/>
                      <a:pt x="382521" y="233216"/>
                      <a:pt x="381116" y="232865"/>
                    </a:cubicBezTo>
                    <a:cubicBezTo>
                      <a:pt x="381379" y="234446"/>
                      <a:pt x="381643" y="236115"/>
                      <a:pt x="381906" y="237697"/>
                    </a:cubicBezTo>
                    <a:cubicBezTo>
                      <a:pt x="382258" y="239629"/>
                      <a:pt x="382434" y="241474"/>
                      <a:pt x="383927" y="244549"/>
                    </a:cubicBezTo>
                    <a:moveTo>
                      <a:pt x="891810" y="630579"/>
                    </a:moveTo>
                    <a:cubicBezTo>
                      <a:pt x="892425" y="631809"/>
                      <a:pt x="892776" y="633829"/>
                      <a:pt x="893655" y="634005"/>
                    </a:cubicBezTo>
                    <a:cubicBezTo>
                      <a:pt x="898311" y="635059"/>
                      <a:pt x="903143" y="635762"/>
                      <a:pt x="907887" y="636553"/>
                    </a:cubicBezTo>
                    <a:cubicBezTo>
                      <a:pt x="910523" y="636992"/>
                      <a:pt x="913070" y="637343"/>
                      <a:pt x="915706" y="637695"/>
                    </a:cubicBezTo>
                    <a:cubicBezTo>
                      <a:pt x="914300" y="634708"/>
                      <a:pt x="913422" y="631457"/>
                      <a:pt x="911489" y="628910"/>
                    </a:cubicBezTo>
                    <a:cubicBezTo>
                      <a:pt x="908590" y="625132"/>
                      <a:pt x="905163" y="621969"/>
                      <a:pt x="900156" y="626801"/>
                    </a:cubicBezTo>
                    <a:cubicBezTo>
                      <a:pt x="898487" y="628382"/>
                      <a:pt x="895412" y="628558"/>
                      <a:pt x="891810" y="630579"/>
                    </a:cubicBezTo>
                    <a:moveTo>
                      <a:pt x="241692" y="367632"/>
                    </a:moveTo>
                    <a:cubicBezTo>
                      <a:pt x="235278" y="374046"/>
                      <a:pt x="228953" y="380723"/>
                      <a:pt x="222276" y="386872"/>
                    </a:cubicBezTo>
                    <a:cubicBezTo>
                      <a:pt x="219289" y="389596"/>
                      <a:pt x="221398" y="390914"/>
                      <a:pt x="223067" y="391880"/>
                    </a:cubicBezTo>
                    <a:cubicBezTo>
                      <a:pt x="227635" y="394428"/>
                      <a:pt x="232467" y="392495"/>
                      <a:pt x="234488" y="388102"/>
                    </a:cubicBezTo>
                    <a:cubicBezTo>
                      <a:pt x="236508" y="383797"/>
                      <a:pt x="239144" y="379668"/>
                      <a:pt x="240901" y="375276"/>
                    </a:cubicBezTo>
                    <a:cubicBezTo>
                      <a:pt x="242131" y="372640"/>
                      <a:pt x="242307" y="369389"/>
                      <a:pt x="241692" y="367632"/>
                    </a:cubicBezTo>
                    <a:moveTo>
                      <a:pt x="469936" y="273190"/>
                    </a:moveTo>
                    <a:cubicBezTo>
                      <a:pt x="470199" y="271872"/>
                      <a:pt x="470727" y="269324"/>
                      <a:pt x="470639" y="269324"/>
                    </a:cubicBezTo>
                    <a:cubicBezTo>
                      <a:pt x="465807" y="268094"/>
                      <a:pt x="460535" y="266600"/>
                      <a:pt x="457109" y="271784"/>
                    </a:cubicBezTo>
                    <a:cubicBezTo>
                      <a:pt x="453595" y="277055"/>
                      <a:pt x="448939" y="280745"/>
                      <a:pt x="443228" y="283381"/>
                    </a:cubicBezTo>
                    <a:cubicBezTo>
                      <a:pt x="441998" y="283908"/>
                      <a:pt x="441296" y="285489"/>
                      <a:pt x="440417" y="286631"/>
                    </a:cubicBezTo>
                    <a:cubicBezTo>
                      <a:pt x="441823" y="286895"/>
                      <a:pt x="443668" y="287949"/>
                      <a:pt x="444722" y="287422"/>
                    </a:cubicBezTo>
                    <a:cubicBezTo>
                      <a:pt x="452804" y="283293"/>
                      <a:pt x="460711" y="278812"/>
                      <a:pt x="469936" y="273190"/>
                    </a:cubicBezTo>
                    <a:moveTo>
                      <a:pt x="491460" y="378351"/>
                    </a:moveTo>
                    <a:cubicBezTo>
                      <a:pt x="491548" y="374134"/>
                      <a:pt x="489615" y="372025"/>
                      <a:pt x="486716" y="373694"/>
                    </a:cubicBezTo>
                    <a:cubicBezTo>
                      <a:pt x="478370" y="378438"/>
                      <a:pt x="470287" y="383534"/>
                      <a:pt x="462205" y="388629"/>
                    </a:cubicBezTo>
                    <a:cubicBezTo>
                      <a:pt x="461678" y="388981"/>
                      <a:pt x="461941" y="390650"/>
                      <a:pt x="461853" y="391704"/>
                    </a:cubicBezTo>
                    <a:cubicBezTo>
                      <a:pt x="462732" y="391441"/>
                      <a:pt x="463523" y="391177"/>
                      <a:pt x="464401" y="391089"/>
                    </a:cubicBezTo>
                    <a:cubicBezTo>
                      <a:pt x="473889" y="389332"/>
                      <a:pt x="482323" y="384940"/>
                      <a:pt x="491460" y="378351"/>
                    </a:cubicBezTo>
                    <a:moveTo>
                      <a:pt x="284740" y="391529"/>
                    </a:moveTo>
                    <a:cubicBezTo>
                      <a:pt x="285355" y="387927"/>
                      <a:pt x="282632" y="386872"/>
                      <a:pt x="280611" y="388102"/>
                    </a:cubicBezTo>
                    <a:cubicBezTo>
                      <a:pt x="273758" y="392319"/>
                      <a:pt x="267345" y="397151"/>
                      <a:pt x="260844" y="401895"/>
                    </a:cubicBezTo>
                    <a:cubicBezTo>
                      <a:pt x="260053" y="402422"/>
                      <a:pt x="259877" y="403828"/>
                      <a:pt x="259438" y="404794"/>
                    </a:cubicBezTo>
                    <a:cubicBezTo>
                      <a:pt x="259262" y="405322"/>
                      <a:pt x="258911" y="406288"/>
                      <a:pt x="259087" y="406376"/>
                    </a:cubicBezTo>
                    <a:cubicBezTo>
                      <a:pt x="259702" y="406727"/>
                      <a:pt x="260932" y="407167"/>
                      <a:pt x="261107" y="406991"/>
                    </a:cubicBezTo>
                    <a:cubicBezTo>
                      <a:pt x="267257" y="400138"/>
                      <a:pt x="278327" y="401017"/>
                      <a:pt x="284740" y="391529"/>
                    </a:cubicBezTo>
                    <a:moveTo>
                      <a:pt x="658821" y="493088"/>
                    </a:moveTo>
                    <a:cubicBezTo>
                      <a:pt x="659261" y="497392"/>
                      <a:pt x="659612" y="501609"/>
                      <a:pt x="660051" y="505914"/>
                    </a:cubicBezTo>
                    <a:cubicBezTo>
                      <a:pt x="661106" y="505738"/>
                      <a:pt x="662599" y="506002"/>
                      <a:pt x="663126" y="505387"/>
                    </a:cubicBezTo>
                    <a:cubicBezTo>
                      <a:pt x="664532" y="503718"/>
                      <a:pt x="665498" y="501609"/>
                      <a:pt x="666553" y="499677"/>
                    </a:cubicBezTo>
                    <a:cubicBezTo>
                      <a:pt x="668661" y="495899"/>
                      <a:pt x="674987" y="494932"/>
                      <a:pt x="673844" y="488871"/>
                    </a:cubicBezTo>
                    <a:cubicBezTo>
                      <a:pt x="669540" y="489573"/>
                      <a:pt x="665235" y="490276"/>
                      <a:pt x="660930" y="491067"/>
                    </a:cubicBezTo>
                    <a:cubicBezTo>
                      <a:pt x="660491" y="491155"/>
                      <a:pt x="660227" y="491682"/>
                      <a:pt x="658821" y="493088"/>
                    </a:cubicBezTo>
                    <a:moveTo>
                      <a:pt x="679116" y="444153"/>
                    </a:moveTo>
                    <a:cubicBezTo>
                      <a:pt x="676041" y="447931"/>
                      <a:pt x="670682" y="450127"/>
                      <a:pt x="671824" y="456540"/>
                    </a:cubicBezTo>
                    <a:cubicBezTo>
                      <a:pt x="672439" y="459791"/>
                      <a:pt x="673493" y="460669"/>
                      <a:pt x="676216" y="458912"/>
                    </a:cubicBezTo>
                    <a:cubicBezTo>
                      <a:pt x="677974" y="457770"/>
                      <a:pt x="680697" y="456892"/>
                      <a:pt x="681224" y="455310"/>
                    </a:cubicBezTo>
                    <a:cubicBezTo>
                      <a:pt x="683245" y="449424"/>
                      <a:pt x="684563" y="443274"/>
                      <a:pt x="686144" y="437213"/>
                    </a:cubicBezTo>
                    <a:cubicBezTo>
                      <a:pt x="684563" y="437125"/>
                      <a:pt x="682542" y="436246"/>
                      <a:pt x="681576" y="436949"/>
                    </a:cubicBezTo>
                    <a:cubicBezTo>
                      <a:pt x="680434" y="438003"/>
                      <a:pt x="679906" y="440112"/>
                      <a:pt x="679116" y="444153"/>
                    </a:cubicBezTo>
                    <a:moveTo>
                      <a:pt x="632465" y="531392"/>
                    </a:moveTo>
                    <a:cubicBezTo>
                      <a:pt x="634662" y="526560"/>
                      <a:pt x="634486" y="521904"/>
                      <a:pt x="631323" y="517511"/>
                    </a:cubicBezTo>
                    <a:cubicBezTo>
                      <a:pt x="630708" y="516720"/>
                      <a:pt x="630445" y="515754"/>
                      <a:pt x="630005" y="514787"/>
                    </a:cubicBezTo>
                    <a:cubicBezTo>
                      <a:pt x="629654" y="515842"/>
                      <a:pt x="628951" y="516896"/>
                      <a:pt x="629039" y="517862"/>
                    </a:cubicBezTo>
                    <a:cubicBezTo>
                      <a:pt x="629303" y="524100"/>
                      <a:pt x="629303" y="529986"/>
                      <a:pt x="620254" y="529108"/>
                    </a:cubicBezTo>
                    <a:cubicBezTo>
                      <a:pt x="619287" y="529020"/>
                      <a:pt x="618145" y="530425"/>
                      <a:pt x="617003" y="531216"/>
                    </a:cubicBezTo>
                    <a:cubicBezTo>
                      <a:pt x="618321" y="532095"/>
                      <a:pt x="619551" y="533237"/>
                      <a:pt x="621044" y="533676"/>
                    </a:cubicBezTo>
                    <a:cubicBezTo>
                      <a:pt x="622714" y="534203"/>
                      <a:pt x="625525" y="533500"/>
                      <a:pt x="622626" y="536663"/>
                    </a:cubicBezTo>
                    <a:cubicBezTo>
                      <a:pt x="622011" y="537366"/>
                      <a:pt x="622538" y="539299"/>
                      <a:pt x="622626" y="540616"/>
                    </a:cubicBezTo>
                    <a:cubicBezTo>
                      <a:pt x="623768" y="539738"/>
                      <a:pt x="625086" y="539035"/>
                      <a:pt x="625876" y="537893"/>
                    </a:cubicBezTo>
                    <a:cubicBezTo>
                      <a:pt x="627458" y="535784"/>
                      <a:pt x="628688" y="533588"/>
                      <a:pt x="632465" y="531392"/>
                    </a:cubicBezTo>
                    <a:moveTo>
                      <a:pt x="968330" y="245779"/>
                    </a:moveTo>
                    <a:cubicBezTo>
                      <a:pt x="975007" y="246921"/>
                      <a:pt x="981684" y="248239"/>
                      <a:pt x="988449" y="249030"/>
                    </a:cubicBezTo>
                    <a:cubicBezTo>
                      <a:pt x="989942" y="249205"/>
                      <a:pt x="991875" y="247888"/>
                      <a:pt x="993281" y="246921"/>
                    </a:cubicBezTo>
                    <a:cubicBezTo>
                      <a:pt x="994071" y="246394"/>
                      <a:pt x="994686" y="244901"/>
                      <a:pt x="994511" y="244022"/>
                    </a:cubicBezTo>
                    <a:cubicBezTo>
                      <a:pt x="994335" y="243319"/>
                      <a:pt x="993105" y="242529"/>
                      <a:pt x="992139" y="242265"/>
                    </a:cubicBezTo>
                    <a:cubicBezTo>
                      <a:pt x="981684" y="239542"/>
                      <a:pt x="981684" y="239542"/>
                      <a:pt x="968330" y="245779"/>
                    </a:cubicBezTo>
                    <a:moveTo>
                      <a:pt x="1110566" y="452499"/>
                    </a:moveTo>
                    <a:cubicBezTo>
                      <a:pt x="1105207" y="454871"/>
                      <a:pt x="1099672" y="456980"/>
                      <a:pt x="1094488" y="459791"/>
                    </a:cubicBezTo>
                    <a:cubicBezTo>
                      <a:pt x="1092028" y="461197"/>
                      <a:pt x="1090271" y="463832"/>
                      <a:pt x="1088163" y="465941"/>
                    </a:cubicBezTo>
                    <a:cubicBezTo>
                      <a:pt x="1091326" y="467786"/>
                      <a:pt x="1093610" y="466468"/>
                      <a:pt x="1096509" y="464623"/>
                    </a:cubicBezTo>
                    <a:cubicBezTo>
                      <a:pt x="1099145" y="462954"/>
                      <a:pt x="1102834" y="462602"/>
                      <a:pt x="1106173" y="462075"/>
                    </a:cubicBezTo>
                    <a:cubicBezTo>
                      <a:pt x="1111093" y="461285"/>
                      <a:pt x="1112147" y="458034"/>
                      <a:pt x="1110566" y="452499"/>
                    </a:cubicBezTo>
                    <a:moveTo>
                      <a:pt x="285882" y="208705"/>
                    </a:moveTo>
                    <a:cubicBezTo>
                      <a:pt x="286146" y="206596"/>
                      <a:pt x="286409" y="204400"/>
                      <a:pt x="286585" y="202292"/>
                    </a:cubicBezTo>
                    <a:cubicBezTo>
                      <a:pt x="286058" y="202379"/>
                      <a:pt x="285355" y="202292"/>
                      <a:pt x="284916" y="202555"/>
                    </a:cubicBezTo>
                    <a:cubicBezTo>
                      <a:pt x="277712" y="206157"/>
                      <a:pt x="270420" y="209759"/>
                      <a:pt x="263392" y="213625"/>
                    </a:cubicBezTo>
                    <a:cubicBezTo>
                      <a:pt x="262250" y="214240"/>
                      <a:pt x="261898" y="216172"/>
                      <a:pt x="261195" y="217490"/>
                    </a:cubicBezTo>
                    <a:cubicBezTo>
                      <a:pt x="262513" y="217490"/>
                      <a:pt x="264007" y="217842"/>
                      <a:pt x="265237" y="217402"/>
                    </a:cubicBezTo>
                    <a:cubicBezTo>
                      <a:pt x="271738" y="214943"/>
                      <a:pt x="278239" y="212395"/>
                      <a:pt x="285882" y="208705"/>
                    </a:cubicBezTo>
                    <a:moveTo>
                      <a:pt x="257242" y="249293"/>
                    </a:moveTo>
                    <a:cubicBezTo>
                      <a:pt x="253552" y="253950"/>
                      <a:pt x="248456" y="250699"/>
                      <a:pt x="244064" y="251753"/>
                    </a:cubicBezTo>
                    <a:cubicBezTo>
                      <a:pt x="243185" y="252017"/>
                      <a:pt x="242482" y="252895"/>
                      <a:pt x="241692" y="253510"/>
                    </a:cubicBezTo>
                    <a:cubicBezTo>
                      <a:pt x="242482" y="254477"/>
                      <a:pt x="243273" y="256146"/>
                      <a:pt x="244239" y="256322"/>
                    </a:cubicBezTo>
                    <a:cubicBezTo>
                      <a:pt x="253728" y="257815"/>
                      <a:pt x="260756" y="250699"/>
                      <a:pt x="269454" y="248942"/>
                    </a:cubicBezTo>
                    <a:cubicBezTo>
                      <a:pt x="269981" y="248854"/>
                      <a:pt x="270596" y="246833"/>
                      <a:pt x="270332" y="245955"/>
                    </a:cubicBezTo>
                    <a:cubicBezTo>
                      <a:pt x="270069" y="245252"/>
                      <a:pt x="268399" y="244374"/>
                      <a:pt x="267696" y="244637"/>
                    </a:cubicBezTo>
                    <a:cubicBezTo>
                      <a:pt x="264446" y="245603"/>
                      <a:pt x="261459" y="246921"/>
                      <a:pt x="257242" y="249293"/>
                    </a:cubicBezTo>
                    <a:moveTo>
                      <a:pt x="694666" y="751290"/>
                    </a:moveTo>
                    <a:cubicBezTo>
                      <a:pt x="693348" y="750763"/>
                      <a:pt x="691942" y="750323"/>
                      <a:pt x="690712" y="749621"/>
                    </a:cubicBezTo>
                    <a:cubicBezTo>
                      <a:pt x="685705" y="746721"/>
                      <a:pt x="685353" y="752607"/>
                      <a:pt x="682630" y="754013"/>
                    </a:cubicBezTo>
                    <a:cubicBezTo>
                      <a:pt x="682015" y="754365"/>
                      <a:pt x="681751" y="757439"/>
                      <a:pt x="682278" y="757703"/>
                    </a:cubicBezTo>
                    <a:cubicBezTo>
                      <a:pt x="685617" y="759636"/>
                      <a:pt x="689219" y="761129"/>
                      <a:pt x="692733" y="762799"/>
                    </a:cubicBezTo>
                    <a:cubicBezTo>
                      <a:pt x="693787" y="760163"/>
                      <a:pt x="694929" y="757439"/>
                      <a:pt x="695896" y="754716"/>
                    </a:cubicBezTo>
                    <a:cubicBezTo>
                      <a:pt x="696071" y="754101"/>
                      <a:pt x="695808" y="753223"/>
                      <a:pt x="694666" y="751290"/>
                    </a:cubicBezTo>
                    <a:moveTo>
                      <a:pt x="302662" y="490716"/>
                    </a:moveTo>
                    <a:cubicBezTo>
                      <a:pt x="298270" y="482545"/>
                      <a:pt x="298182" y="482457"/>
                      <a:pt x="292032" y="489486"/>
                    </a:cubicBezTo>
                    <a:cubicBezTo>
                      <a:pt x="290890" y="490803"/>
                      <a:pt x="290363" y="492648"/>
                      <a:pt x="289484" y="494230"/>
                    </a:cubicBezTo>
                    <a:cubicBezTo>
                      <a:pt x="292910" y="495284"/>
                      <a:pt x="296337" y="496953"/>
                      <a:pt x="299763" y="497129"/>
                    </a:cubicBezTo>
                    <a:cubicBezTo>
                      <a:pt x="301081" y="497217"/>
                      <a:pt x="302487" y="493790"/>
                      <a:pt x="302662" y="490716"/>
                    </a:cubicBezTo>
                    <a:moveTo>
                      <a:pt x="613401" y="306662"/>
                    </a:moveTo>
                    <a:cubicBezTo>
                      <a:pt x="610502" y="307189"/>
                      <a:pt x="607515" y="307628"/>
                      <a:pt x="604616" y="308419"/>
                    </a:cubicBezTo>
                    <a:cubicBezTo>
                      <a:pt x="604001" y="308595"/>
                      <a:pt x="603122" y="310440"/>
                      <a:pt x="603386" y="310791"/>
                    </a:cubicBezTo>
                    <a:cubicBezTo>
                      <a:pt x="604264" y="311845"/>
                      <a:pt x="606373" y="313514"/>
                      <a:pt x="606548" y="313339"/>
                    </a:cubicBezTo>
                    <a:cubicBezTo>
                      <a:pt x="611380" y="308331"/>
                      <a:pt x="615773" y="313075"/>
                      <a:pt x="620342" y="313690"/>
                    </a:cubicBezTo>
                    <a:cubicBezTo>
                      <a:pt x="621571" y="313866"/>
                      <a:pt x="623065" y="312987"/>
                      <a:pt x="624119" y="312109"/>
                    </a:cubicBezTo>
                    <a:cubicBezTo>
                      <a:pt x="624383" y="311933"/>
                      <a:pt x="623768" y="309561"/>
                      <a:pt x="623065" y="309210"/>
                    </a:cubicBezTo>
                    <a:cubicBezTo>
                      <a:pt x="620693" y="308155"/>
                      <a:pt x="618233" y="307540"/>
                      <a:pt x="613401" y="306662"/>
                    </a:cubicBezTo>
                    <a:moveTo>
                      <a:pt x="305034" y="538508"/>
                    </a:moveTo>
                    <a:cubicBezTo>
                      <a:pt x="308285" y="540089"/>
                      <a:pt x="311535" y="541846"/>
                      <a:pt x="314962" y="543164"/>
                    </a:cubicBezTo>
                    <a:cubicBezTo>
                      <a:pt x="315752" y="543516"/>
                      <a:pt x="317422" y="542813"/>
                      <a:pt x="317949" y="542110"/>
                    </a:cubicBezTo>
                    <a:cubicBezTo>
                      <a:pt x="318388" y="541407"/>
                      <a:pt x="318125" y="539650"/>
                      <a:pt x="317510" y="539035"/>
                    </a:cubicBezTo>
                    <a:cubicBezTo>
                      <a:pt x="311711" y="533061"/>
                      <a:pt x="306352" y="532182"/>
                      <a:pt x="299500" y="536136"/>
                    </a:cubicBezTo>
                    <a:cubicBezTo>
                      <a:pt x="298357" y="536839"/>
                      <a:pt x="297830" y="538596"/>
                      <a:pt x="297040" y="539914"/>
                    </a:cubicBezTo>
                    <a:cubicBezTo>
                      <a:pt x="298797" y="539474"/>
                      <a:pt x="300729" y="539035"/>
                      <a:pt x="305034" y="538508"/>
                    </a:cubicBezTo>
                    <a:moveTo>
                      <a:pt x="1025699" y="240947"/>
                    </a:moveTo>
                    <a:cubicBezTo>
                      <a:pt x="1021921" y="239981"/>
                      <a:pt x="1018143" y="238927"/>
                      <a:pt x="1014366" y="237960"/>
                    </a:cubicBezTo>
                    <a:cubicBezTo>
                      <a:pt x="1016826" y="240772"/>
                      <a:pt x="1018846" y="244022"/>
                      <a:pt x="1021745" y="246218"/>
                    </a:cubicBezTo>
                    <a:cubicBezTo>
                      <a:pt x="1024205" y="248151"/>
                      <a:pt x="1025260" y="253598"/>
                      <a:pt x="1029652" y="250699"/>
                    </a:cubicBezTo>
                    <a:cubicBezTo>
                      <a:pt x="1030267" y="250348"/>
                      <a:pt x="1027895" y="245164"/>
                      <a:pt x="1025699" y="240947"/>
                    </a:cubicBezTo>
                    <a:moveTo>
                      <a:pt x="228514" y="552916"/>
                    </a:moveTo>
                    <a:cubicBezTo>
                      <a:pt x="226142" y="552301"/>
                      <a:pt x="226054" y="545975"/>
                      <a:pt x="221837" y="550105"/>
                    </a:cubicBezTo>
                    <a:cubicBezTo>
                      <a:pt x="218059" y="553794"/>
                      <a:pt x="223857" y="553794"/>
                      <a:pt x="224385" y="555903"/>
                    </a:cubicBezTo>
                    <a:cubicBezTo>
                      <a:pt x="224560" y="556518"/>
                      <a:pt x="225351" y="557221"/>
                      <a:pt x="225966" y="557572"/>
                    </a:cubicBezTo>
                    <a:cubicBezTo>
                      <a:pt x="230007" y="559241"/>
                      <a:pt x="234048" y="560911"/>
                      <a:pt x="238090" y="562492"/>
                    </a:cubicBezTo>
                    <a:cubicBezTo>
                      <a:pt x="238265" y="562580"/>
                      <a:pt x="238617" y="561965"/>
                      <a:pt x="238880" y="561701"/>
                    </a:cubicBezTo>
                    <a:cubicBezTo>
                      <a:pt x="235893" y="559066"/>
                      <a:pt x="232819" y="556606"/>
                      <a:pt x="228514" y="552916"/>
                    </a:cubicBezTo>
                    <a:moveTo>
                      <a:pt x="814147" y="340134"/>
                    </a:moveTo>
                    <a:cubicBezTo>
                      <a:pt x="815201" y="339871"/>
                      <a:pt x="816255" y="339607"/>
                      <a:pt x="817398" y="339343"/>
                    </a:cubicBezTo>
                    <a:cubicBezTo>
                      <a:pt x="815025" y="334248"/>
                      <a:pt x="805362" y="329152"/>
                      <a:pt x="800354" y="330734"/>
                    </a:cubicBezTo>
                    <a:cubicBezTo>
                      <a:pt x="799563" y="330997"/>
                      <a:pt x="798685" y="332403"/>
                      <a:pt x="798773" y="333194"/>
                    </a:cubicBezTo>
                    <a:cubicBezTo>
                      <a:pt x="798773" y="333984"/>
                      <a:pt x="799827" y="334951"/>
                      <a:pt x="800705" y="335390"/>
                    </a:cubicBezTo>
                    <a:cubicBezTo>
                      <a:pt x="804307" y="337059"/>
                      <a:pt x="808085" y="338553"/>
                      <a:pt x="814147" y="340134"/>
                    </a:cubicBezTo>
                    <a:moveTo>
                      <a:pt x="777073" y="499062"/>
                    </a:moveTo>
                    <a:cubicBezTo>
                      <a:pt x="777073" y="497919"/>
                      <a:pt x="777248" y="496690"/>
                      <a:pt x="776985" y="495547"/>
                    </a:cubicBezTo>
                    <a:cubicBezTo>
                      <a:pt x="776633" y="493966"/>
                      <a:pt x="776018" y="492560"/>
                      <a:pt x="775491" y="490979"/>
                    </a:cubicBezTo>
                    <a:cubicBezTo>
                      <a:pt x="774437" y="492473"/>
                      <a:pt x="772592" y="493878"/>
                      <a:pt x="772416" y="495460"/>
                    </a:cubicBezTo>
                    <a:cubicBezTo>
                      <a:pt x="771977" y="498886"/>
                      <a:pt x="772416" y="502488"/>
                      <a:pt x="772153" y="505914"/>
                    </a:cubicBezTo>
                    <a:cubicBezTo>
                      <a:pt x="772065" y="507056"/>
                      <a:pt x="771186" y="508198"/>
                      <a:pt x="770571" y="509253"/>
                    </a:cubicBezTo>
                    <a:cubicBezTo>
                      <a:pt x="771889" y="508989"/>
                      <a:pt x="773998" y="509165"/>
                      <a:pt x="774437" y="508374"/>
                    </a:cubicBezTo>
                    <a:cubicBezTo>
                      <a:pt x="775755" y="506441"/>
                      <a:pt x="776282" y="503894"/>
                      <a:pt x="777073" y="499062"/>
                    </a:cubicBezTo>
                    <a:moveTo>
                      <a:pt x="318212" y="432205"/>
                    </a:moveTo>
                    <a:cubicBezTo>
                      <a:pt x="317422" y="433786"/>
                      <a:pt x="316719" y="435455"/>
                      <a:pt x="315928" y="437037"/>
                    </a:cubicBezTo>
                    <a:cubicBezTo>
                      <a:pt x="317334" y="437388"/>
                      <a:pt x="319179" y="438530"/>
                      <a:pt x="320057" y="438003"/>
                    </a:cubicBezTo>
                    <a:cubicBezTo>
                      <a:pt x="322078" y="436773"/>
                      <a:pt x="324626" y="435016"/>
                      <a:pt x="325153" y="432996"/>
                    </a:cubicBezTo>
                    <a:cubicBezTo>
                      <a:pt x="325768" y="430184"/>
                      <a:pt x="324714" y="427022"/>
                      <a:pt x="324362" y="424034"/>
                    </a:cubicBezTo>
                    <a:cubicBezTo>
                      <a:pt x="322693" y="426319"/>
                      <a:pt x="321024" y="428691"/>
                      <a:pt x="318212" y="432205"/>
                    </a:cubicBezTo>
                    <a:moveTo>
                      <a:pt x="1065145" y="543340"/>
                    </a:moveTo>
                    <a:cubicBezTo>
                      <a:pt x="1068659" y="541407"/>
                      <a:pt x="1072174" y="539474"/>
                      <a:pt x="1075688" y="537629"/>
                    </a:cubicBezTo>
                    <a:cubicBezTo>
                      <a:pt x="1075248" y="537190"/>
                      <a:pt x="1074721" y="536224"/>
                      <a:pt x="1074370" y="536312"/>
                    </a:cubicBezTo>
                    <a:cubicBezTo>
                      <a:pt x="1070153" y="537366"/>
                      <a:pt x="1065848" y="538420"/>
                      <a:pt x="1061719" y="539738"/>
                    </a:cubicBezTo>
                    <a:cubicBezTo>
                      <a:pt x="1060753" y="540089"/>
                      <a:pt x="1059698" y="541231"/>
                      <a:pt x="1059347" y="542198"/>
                    </a:cubicBezTo>
                    <a:cubicBezTo>
                      <a:pt x="1059083" y="543076"/>
                      <a:pt x="1059610" y="545185"/>
                      <a:pt x="1059962" y="545185"/>
                    </a:cubicBezTo>
                    <a:cubicBezTo>
                      <a:pt x="1061192" y="545273"/>
                      <a:pt x="1062597" y="544746"/>
                      <a:pt x="1065145" y="543340"/>
                    </a:cubicBezTo>
                    <a:moveTo>
                      <a:pt x="658821" y="729766"/>
                    </a:moveTo>
                    <a:cubicBezTo>
                      <a:pt x="659173" y="729766"/>
                      <a:pt x="659612" y="729853"/>
                      <a:pt x="659964" y="729766"/>
                    </a:cubicBezTo>
                    <a:cubicBezTo>
                      <a:pt x="663829" y="729151"/>
                      <a:pt x="664268" y="737585"/>
                      <a:pt x="669013" y="733280"/>
                    </a:cubicBezTo>
                    <a:cubicBezTo>
                      <a:pt x="669364" y="732928"/>
                      <a:pt x="665498" y="727481"/>
                      <a:pt x="663126" y="724758"/>
                    </a:cubicBezTo>
                    <a:cubicBezTo>
                      <a:pt x="662160" y="723616"/>
                      <a:pt x="659964" y="723616"/>
                      <a:pt x="658382" y="723089"/>
                    </a:cubicBezTo>
                    <a:cubicBezTo>
                      <a:pt x="658119" y="724846"/>
                      <a:pt x="657855" y="726691"/>
                      <a:pt x="658821" y="729766"/>
                    </a:cubicBezTo>
                    <a:moveTo>
                      <a:pt x="1349528" y="698665"/>
                    </a:moveTo>
                    <a:cubicBezTo>
                      <a:pt x="1351021" y="696118"/>
                      <a:pt x="1345399" y="692691"/>
                      <a:pt x="1350494" y="690495"/>
                    </a:cubicBezTo>
                    <a:cubicBezTo>
                      <a:pt x="1349528" y="688650"/>
                      <a:pt x="1348649" y="686717"/>
                      <a:pt x="1347683" y="684872"/>
                    </a:cubicBezTo>
                    <a:cubicBezTo>
                      <a:pt x="1346277" y="686278"/>
                      <a:pt x="1343993" y="687508"/>
                      <a:pt x="1343730" y="689089"/>
                    </a:cubicBezTo>
                    <a:cubicBezTo>
                      <a:pt x="1343114" y="693394"/>
                      <a:pt x="1343378" y="697787"/>
                      <a:pt x="1349528" y="698665"/>
                    </a:cubicBezTo>
                    <a:moveTo>
                      <a:pt x="1002945" y="885091"/>
                    </a:moveTo>
                    <a:cubicBezTo>
                      <a:pt x="1003999" y="884827"/>
                      <a:pt x="1005053" y="884564"/>
                      <a:pt x="1006107" y="884300"/>
                    </a:cubicBezTo>
                    <a:cubicBezTo>
                      <a:pt x="1005844" y="883773"/>
                      <a:pt x="1005580" y="882807"/>
                      <a:pt x="1005229" y="882807"/>
                    </a:cubicBezTo>
                    <a:cubicBezTo>
                      <a:pt x="1003296" y="882631"/>
                      <a:pt x="1001275" y="883070"/>
                      <a:pt x="999431" y="882631"/>
                    </a:cubicBezTo>
                    <a:cubicBezTo>
                      <a:pt x="998113" y="882368"/>
                      <a:pt x="997059" y="880786"/>
                      <a:pt x="995741" y="880435"/>
                    </a:cubicBezTo>
                    <a:cubicBezTo>
                      <a:pt x="991172" y="879117"/>
                      <a:pt x="986955" y="880611"/>
                      <a:pt x="988712" y="882807"/>
                    </a:cubicBezTo>
                    <a:cubicBezTo>
                      <a:pt x="992051" y="887024"/>
                      <a:pt x="996619" y="884388"/>
                      <a:pt x="1002945" y="885091"/>
                    </a:cubicBezTo>
                    <a:moveTo>
                      <a:pt x="181951" y="556430"/>
                    </a:moveTo>
                    <a:cubicBezTo>
                      <a:pt x="183093" y="557572"/>
                      <a:pt x="184148" y="558626"/>
                      <a:pt x="185290" y="559769"/>
                    </a:cubicBezTo>
                    <a:cubicBezTo>
                      <a:pt x="185729" y="558539"/>
                      <a:pt x="186871" y="557221"/>
                      <a:pt x="186607" y="556167"/>
                    </a:cubicBezTo>
                    <a:cubicBezTo>
                      <a:pt x="186080" y="553707"/>
                      <a:pt x="185114" y="551247"/>
                      <a:pt x="183884" y="549050"/>
                    </a:cubicBezTo>
                    <a:cubicBezTo>
                      <a:pt x="183620" y="548611"/>
                      <a:pt x="181073" y="549490"/>
                      <a:pt x="179579" y="549841"/>
                    </a:cubicBezTo>
                    <a:cubicBezTo>
                      <a:pt x="179931" y="551686"/>
                      <a:pt x="180370" y="553443"/>
                      <a:pt x="181951" y="556430"/>
                    </a:cubicBezTo>
                    <a:moveTo>
                      <a:pt x="1210895" y="703497"/>
                    </a:moveTo>
                    <a:cubicBezTo>
                      <a:pt x="1210455" y="704552"/>
                      <a:pt x="1210104" y="705518"/>
                      <a:pt x="1209665" y="706572"/>
                    </a:cubicBezTo>
                    <a:cubicBezTo>
                      <a:pt x="1210367" y="706836"/>
                      <a:pt x="1211510" y="707539"/>
                      <a:pt x="1211773" y="707275"/>
                    </a:cubicBezTo>
                    <a:cubicBezTo>
                      <a:pt x="1212827" y="706221"/>
                      <a:pt x="1214057" y="704991"/>
                      <a:pt x="1214409" y="703673"/>
                    </a:cubicBezTo>
                    <a:cubicBezTo>
                      <a:pt x="1215199" y="700598"/>
                      <a:pt x="1215551" y="697436"/>
                      <a:pt x="1215990" y="694361"/>
                    </a:cubicBezTo>
                    <a:cubicBezTo>
                      <a:pt x="1215990" y="694361"/>
                      <a:pt x="1213969" y="693921"/>
                      <a:pt x="1213969" y="694009"/>
                    </a:cubicBezTo>
                    <a:cubicBezTo>
                      <a:pt x="1213355" y="696733"/>
                      <a:pt x="1212740" y="699456"/>
                      <a:pt x="1210895" y="703497"/>
                    </a:cubicBezTo>
                    <a:moveTo>
                      <a:pt x="217796" y="585158"/>
                    </a:moveTo>
                    <a:cubicBezTo>
                      <a:pt x="216478" y="584895"/>
                      <a:pt x="215072" y="584455"/>
                      <a:pt x="213754" y="584543"/>
                    </a:cubicBezTo>
                    <a:cubicBezTo>
                      <a:pt x="213403" y="584543"/>
                      <a:pt x="212788" y="587179"/>
                      <a:pt x="213139" y="587443"/>
                    </a:cubicBezTo>
                    <a:cubicBezTo>
                      <a:pt x="214808" y="588848"/>
                      <a:pt x="216653" y="590166"/>
                      <a:pt x="218674" y="590957"/>
                    </a:cubicBezTo>
                    <a:cubicBezTo>
                      <a:pt x="219553" y="591308"/>
                      <a:pt x="221046" y="590166"/>
                      <a:pt x="222276" y="589639"/>
                    </a:cubicBezTo>
                    <a:cubicBezTo>
                      <a:pt x="221222" y="588585"/>
                      <a:pt x="220080" y="587443"/>
                      <a:pt x="217796" y="585158"/>
                    </a:cubicBezTo>
                    <a:moveTo>
                      <a:pt x="1045993" y="239717"/>
                    </a:moveTo>
                    <a:cubicBezTo>
                      <a:pt x="1041776" y="239981"/>
                      <a:pt x="1039755" y="242265"/>
                      <a:pt x="1040019" y="246482"/>
                    </a:cubicBezTo>
                    <a:cubicBezTo>
                      <a:pt x="1040107" y="247185"/>
                      <a:pt x="1040370" y="247888"/>
                      <a:pt x="1040546" y="248590"/>
                    </a:cubicBezTo>
                    <a:cubicBezTo>
                      <a:pt x="1042742" y="246833"/>
                      <a:pt x="1045027" y="245076"/>
                      <a:pt x="1047135" y="243231"/>
                    </a:cubicBezTo>
                    <a:cubicBezTo>
                      <a:pt x="1047574" y="242880"/>
                      <a:pt x="1047223" y="241738"/>
                      <a:pt x="1045993" y="239717"/>
                    </a:cubicBezTo>
                    <a:moveTo>
                      <a:pt x="232116" y="523046"/>
                    </a:moveTo>
                    <a:cubicBezTo>
                      <a:pt x="233170" y="524100"/>
                      <a:pt x="234312" y="525242"/>
                      <a:pt x="235366" y="526296"/>
                    </a:cubicBezTo>
                    <a:cubicBezTo>
                      <a:pt x="235893" y="525154"/>
                      <a:pt x="236684" y="524100"/>
                      <a:pt x="236772" y="522870"/>
                    </a:cubicBezTo>
                    <a:cubicBezTo>
                      <a:pt x="237036" y="520937"/>
                      <a:pt x="236948" y="519004"/>
                      <a:pt x="236772" y="517072"/>
                    </a:cubicBezTo>
                    <a:cubicBezTo>
                      <a:pt x="236684" y="516281"/>
                      <a:pt x="235806" y="515666"/>
                      <a:pt x="235278" y="514963"/>
                    </a:cubicBezTo>
                    <a:cubicBezTo>
                      <a:pt x="234751" y="515490"/>
                      <a:pt x="234048" y="515930"/>
                      <a:pt x="233697" y="516632"/>
                    </a:cubicBezTo>
                    <a:cubicBezTo>
                      <a:pt x="233082" y="517950"/>
                      <a:pt x="232643" y="519268"/>
                      <a:pt x="232116" y="523046"/>
                    </a:cubicBezTo>
                    <a:moveTo>
                      <a:pt x="1053197" y="242177"/>
                    </a:moveTo>
                    <a:cubicBezTo>
                      <a:pt x="1052934" y="244286"/>
                      <a:pt x="1052670" y="246394"/>
                      <a:pt x="1052406" y="248503"/>
                    </a:cubicBezTo>
                    <a:cubicBezTo>
                      <a:pt x="1054339" y="247097"/>
                      <a:pt x="1056272" y="245691"/>
                      <a:pt x="1058205" y="244374"/>
                    </a:cubicBezTo>
                    <a:cubicBezTo>
                      <a:pt x="1056887" y="243231"/>
                      <a:pt x="1055657" y="242089"/>
                      <a:pt x="1053197" y="242177"/>
                    </a:cubicBezTo>
                    <a:moveTo>
                      <a:pt x="167631" y="716587"/>
                    </a:moveTo>
                    <a:cubicBezTo>
                      <a:pt x="170003" y="716587"/>
                      <a:pt x="172287" y="716675"/>
                      <a:pt x="174659" y="716675"/>
                    </a:cubicBezTo>
                    <a:cubicBezTo>
                      <a:pt x="174484" y="715621"/>
                      <a:pt x="174747" y="714215"/>
                      <a:pt x="174132" y="713601"/>
                    </a:cubicBezTo>
                    <a:cubicBezTo>
                      <a:pt x="172463" y="712107"/>
                      <a:pt x="169037" y="713073"/>
                      <a:pt x="167631" y="716587"/>
                    </a:cubicBezTo>
                    <a:moveTo>
                      <a:pt x="1110566" y="447667"/>
                    </a:moveTo>
                    <a:cubicBezTo>
                      <a:pt x="1111532" y="446261"/>
                      <a:pt x="1112498" y="444856"/>
                      <a:pt x="1113553" y="443450"/>
                    </a:cubicBezTo>
                    <a:cubicBezTo>
                      <a:pt x="1111620" y="442572"/>
                      <a:pt x="1109687" y="441781"/>
                      <a:pt x="1107754" y="440902"/>
                    </a:cubicBezTo>
                    <a:cubicBezTo>
                      <a:pt x="1111356" y="444417"/>
                      <a:pt x="1104855" y="445032"/>
                      <a:pt x="1105909" y="447579"/>
                    </a:cubicBezTo>
                    <a:cubicBezTo>
                      <a:pt x="1105997" y="447931"/>
                      <a:pt x="1107403" y="447667"/>
                      <a:pt x="1110566" y="447667"/>
                    </a:cubicBezTo>
                    <a:moveTo>
                      <a:pt x="649245" y="605453"/>
                    </a:moveTo>
                    <a:cubicBezTo>
                      <a:pt x="650388" y="605453"/>
                      <a:pt x="652057" y="605892"/>
                      <a:pt x="652584" y="605365"/>
                    </a:cubicBezTo>
                    <a:cubicBezTo>
                      <a:pt x="653726" y="603959"/>
                      <a:pt x="654517" y="602202"/>
                      <a:pt x="655132" y="600445"/>
                    </a:cubicBezTo>
                    <a:cubicBezTo>
                      <a:pt x="655219" y="600181"/>
                      <a:pt x="653638" y="598864"/>
                      <a:pt x="653550" y="598864"/>
                    </a:cubicBezTo>
                    <a:cubicBezTo>
                      <a:pt x="651705" y="600621"/>
                      <a:pt x="649860" y="602465"/>
                      <a:pt x="649245" y="605453"/>
                    </a:cubicBezTo>
                    <a:moveTo>
                      <a:pt x="456846" y="458473"/>
                    </a:moveTo>
                    <a:cubicBezTo>
                      <a:pt x="455967" y="459352"/>
                      <a:pt x="454913" y="460055"/>
                      <a:pt x="454386" y="461021"/>
                    </a:cubicBezTo>
                    <a:cubicBezTo>
                      <a:pt x="453507" y="462514"/>
                      <a:pt x="452980" y="464271"/>
                      <a:pt x="452365" y="465941"/>
                    </a:cubicBezTo>
                    <a:cubicBezTo>
                      <a:pt x="453771" y="465150"/>
                      <a:pt x="455440" y="464623"/>
                      <a:pt x="456494" y="463481"/>
                    </a:cubicBezTo>
                    <a:cubicBezTo>
                      <a:pt x="459833" y="459879"/>
                      <a:pt x="459745" y="459791"/>
                      <a:pt x="456846" y="458473"/>
                    </a:cubicBezTo>
                    <a:moveTo>
                      <a:pt x="1396178" y="577954"/>
                    </a:moveTo>
                    <a:cubicBezTo>
                      <a:pt x="1395124" y="576900"/>
                      <a:pt x="1393982" y="575758"/>
                      <a:pt x="1392928" y="574704"/>
                    </a:cubicBezTo>
                    <a:cubicBezTo>
                      <a:pt x="1392401" y="576197"/>
                      <a:pt x="1391258" y="577866"/>
                      <a:pt x="1391522" y="579096"/>
                    </a:cubicBezTo>
                    <a:cubicBezTo>
                      <a:pt x="1391873" y="580766"/>
                      <a:pt x="1393543" y="582083"/>
                      <a:pt x="1394597" y="583577"/>
                    </a:cubicBezTo>
                    <a:cubicBezTo>
                      <a:pt x="1395124" y="582523"/>
                      <a:pt x="1395651" y="581468"/>
                      <a:pt x="1396178" y="577954"/>
                    </a:cubicBezTo>
                    <a:moveTo>
                      <a:pt x="273934" y="404707"/>
                    </a:moveTo>
                    <a:cubicBezTo>
                      <a:pt x="272704" y="405761"/>
                      <a:pt x="271562" y="406727"/>
                      <a:pt x="270332" y="407782"/>
                    </a:cubicBezTo>
                    <a:cubicBezTo>
                      <a:pt x="271298" y="407782"/>
                      <a:pt x="272441" y="408045"/>
                      <a:pt x="273319" y="407606"/>
                    </a:cubicBezTo>
                    <a:cubicBezTo>
                      <a:pt x="274813" y="406903"/>
                      <a:pt x="276130" y="405761"/>
                      <a:pt x="277536" y="404882"/>
                    </a:cubicBezTo>
                    <a:cubicBezTo>
                      <a:pt x="276745" y="404443"/>
                      <a:pt x="275955" y="403916"/>
                      <a:pt x="273934" y="404707"/>
                    </a:cubicBezTo>
                    <a:moveTo>
                      <a:pt x="185553" y="581556"/>
                    </a:moveTo>
                    <a:cubicBezTo>
                      <a:pt x="187135" y="582347"/>
                      <a:pt x="188628" y="583138"/>
                      <a:pt x="190209" y="583928"/>
                    </a:cubicBezTo>
                    <a:cubicBezTo>
                      <a:pt x="190649" y="583050"/>
                      <a:pt x="191088" y="582083"/>
                      <a:pt x="191527" y="581205"/>
                    </a:cubicBezTo>
                    <a:cubicBezTo>
                      <a:pt x="190122" y="580502"/>
                      <a:pt x="188716" y="579624"/>
                      <a:pt x="187222" y="579272"/>
                    </a:cubicBezTo>
                    <a:cubicBezTo>
                      <a:pt x="186344" y="579096"/>
                      <a:pt x="185290" y="579975"/>
                      <a:pt x="185553" y="581556"/>
                    </a:cubicBezTo>
                    <a:moveTo>
                      <a:pt x="785507" y="230229"/>
                    </a:moveTo>
                    <a:cubicBezTo>
                      <a:pt x="785858" y="230229"/>
                      <a:pt x="786473" y="230405"/>
                      <a:pt x="786561" y="230229"/>
                    </a:cubicBezTo>
                    <a:cubicBezTo>
                      <a:pt x="787352" y="228999"/>
                      <a:pt x="788142" y="227769"/>
                      <a:pt x="788845" y="226451"/>
                    </a:cubicBezTo>
                    <a:cubicBezTo>
                      <a:pt x="786561" y="226539"/>
                      <a:pt x="784189" y="226627"/>
                      <a:pt x="781905" y="226627"/>
                    </a:cubicBezTo>
                    <a:cubicBezTo>
                      <a:pt x="782695" y="227418"/>
                      <a:pt x="783486" y="228208"/>
                      <a:pt x="785507" y="230229"/>
                    </a:cubicBezTo>
                    <a:moveTo>
                      <a:pt x="210592" y="240947"/>
                    </a:moveTo>
                    <a:cubicBezTo>
                      <a:pt x="210328" y="239893"/>
                      <a:pt x="210064" y="238839"/>
                      <a:pt x="209801" y="237784"/>
                    </a:cubicBezTo>
                    <a:cubicBezTo>
                      <a:pt x="208483" y="239629"/>
                      <a:pt x="207077" y="241474"/>
                      <a:pt x="205760" y="243319"/>
                    </a:cubicBezTo>
                    <a:cubicBezTo>
                      <a:pt x="207429" y="243319"/>
                      <a:pt x="209010" y="243319"/>
                      <a:pt x="210592" y="240947"/>
                    </a:cubicBezTo>
                    <a:moveTo>
                      <a:pt x="545227" y="255267"/>
                    </a:moveTo>
                    <a:cubicBezTo>
                      <a:pt x="547335" y="255531"/>
                      <a:pt x="549444" y="255882"/>
                      <a:pt x="551552" y="256146"/>
                    </a:cubicBezTo>
                    <a:cubicBezTo>
                      <a:pt x="551552" y="255619"/>
                      <a:pt x="551903" y="254828"/>
                      <a:pt x="551640" y="254565"/>
                    </a:cubicBezTo>
                    <a:cubicBezTo>
                      <a:pt x="549883" y="252895"/>
                      <a:pt x="548301" y="249820"/>
                      <a:pt x="545227" y="255267"/>
                    </a:cubicBezTo>
                    <a:moveTo>
                      <a:pt x="1294619" y="519444"/>
                    </a:moveTo>
                    <a:cubicBezTo>
                      <a:pt x="1290139" y="518741"/>
                      <a:pt x="1291017" y="521991"/>
                      <a:pt x="1291105" y="524451"/>
                    </a:cubicBezTo>
                    <a:cubicBezTo>
                      <a:pt x="1291105" y="525066"/>
                      <a:pt x="1291632" y="525681"/>
                      <a:pt x="1291984" y="526296"/>
                    </a:cubicBezTo>
                    <a:cubicBezTo>
                      <a:pt x="1293301" y="525154"/>
                      <a:pt x="1294707" y="524100"/>
                      <a:pt x="1295849" y="522782"/>
                    </a:cubicBezTo>
                    <a:cubicBezTo>
                      <a:pt x="1296113" y="522431"/>
                      <a:pt x="1295761" y="521376"/>
                      <a:pt x="1294619" y="519444"/>
                    </a:cubicBezTo>
                    <a:moveTo>
                      <a:pt x="681488" y="556430"/>
                    </a:moveTo>
                    <a:cubicBezTo>
                      <a:pt x="681312" y="554673"/>
                      <a:pt x="681048" y="552828"/>
                      <a:pt x="680873" y="551071"/>
                    </a:cubicBezTo>
                    <a:cubicBezTo>
                      <a:pt x="679555" y="552037"/>
                      <a:pt x="677534" y="552652"/>
                      <a:pt x="677007" y="553882"/>
                    </a:cubicBezTo>
                    <a:cubicBezTo>
                      <a:pt x="675865" y="556694"/>
                      <a:pt x="677359" y="558012"/>
                      <a:pt x="681488" y="556430"/>
                    </a:cubicBezTo>
                    <a:moveTo>
                      <a:pt x="876347" y="215821"/>
                    </a:moveTo>
                    <a:cubicBezTo>
                      <a:pt x="875469" y="215030"/>
                      <a:pt x="873975" y="213625"/>
                      <a:pt x="873887" y="213625"/>
                    </a:cubicBezTo>
                    <a:cubicBezTo>
                      <a:pt x="870637" y="216875"/>
                      <a:pt x="874415" y="218105"/>
                      <a:pt x="875820" y="220126"/>
                    </a:cubicBezTo>
                    <a:cubicBezTo>
                      <a:pt x="876347" y="219159"/>
                      <a:pt x="876962" y="218105"/>
                      <a:pt x="876347" y="215821"/>
                    </a:cubicBezTo>
                    <a:moveTo>
                      <a:pt x="1232419" y="684345"/>
                    </a:moveTo>
                    <a:cubicBezTo>
                      <a:pt x="1232155" y="685663"/>
                      <a:pt x="1231979" y="687069"/>
                      <a:pt x="1231716" y="688387"/>
                    </a:cubicBezTo>
                    <a:cubicBezTo>
                      <a:pt x="1233122" y="687508"/>
                      <a:pt x="1234527" y="686542"/>
                      <a:pt x="1235933" y="685663"/>
                    </a:cubicBezTo>
                    <a:cubicBezTo>
                      <a:pt x="1235142" y="684784"/>
                      <a:pt x="1234439" y="683994"/>
                      <a:pt x="1232419" y="684345"/>
                    </a:cubicBezTo>
                    <a:moveTo>
                      <a:pt x="152081" y="423771"/>
                    </a:moveTo>
                    <a:cubicBezTo>
                      <a:pt x="151642" y="426231"/>
                      <a:pt x="151202" y="428779"/>
                      <a:pt x="150939" y="431238"/>
                    </a:cubicBezTo>
                    <a:cubicBezTo>
                      <a:pt x="150851" y="431853"/>
                      <a:pt x="151554" y="432468"/>
                      <a:pt x="151905" y="433083"/>
                    </a:cubicBezTo>
                    <a:cubicBezTo>
                      <a:pt x="152344" y="432293"/>
                      <a:pt x="153135" y="431502"/>
                      <a:pt x="153223" y="430624"/>
                    </a:cubicBezTo>
                    <a:cubicBezTo>
                      <a:pt x="153399" y="428866"/>
                      <a:pt x="153223" y="426934"/>
                      <a:pt x="152081" y="423771"/>
                    </a:cubicBezTo>
                    <a:moveTo>
                      <a:pt x="480742" y="463217"/>
                    </a:moveTo>
                    <a:cubicBezTo>
                      <a:pt x="480478" y="462163"/>
                      <a:pt x="477228" y="463129"/>
                      <a:pt x="475998" y="464799"/>
                    </a:cubicBezTo>
                    <a:cubicBezTo>
                      <a:pt x="475822" y="465062"/>
                      <a:pt x="476613" y="466029"/>
                      <a:pt x="476964" y="466644"/>
                    </a:cubicBezTo>
                    <a:cubicBezTo>
                      <a:pt x="477843" y="465941"/>
                      <a:pt x="478721" y="465238"/>
                      <a:pt x="480742" y="463217"/>
                    </a:cubicBezTo>
                    <a:moveTo>
                      <a:pt x="1140436" y="255267"/>
                    </a:moveTo>
                    <a:cubicBezTo>
                      <a:pt x="1140699" y="256322"/>
                      <a:pt x="1140699" y="257639"/>
                      <a:pt x="1141314" y="258430"/>
                    </a:cubicBezTo>
                    <a:cubicBezTo>
                      <a:pt x="1142105" y="259396"/>
                      <a:pt x="1143511" y="259924"/>
                      <a:pt x="1144565" y="260626"/>
                    </a:cubicBezTo>
                    <a:cubicBezTo>
                      <a:pt x="1144389" y="259309"/>
                      <a:pt x="1144565" y="257815"/>
                      <a:pt x="1144038" y="256585"/>
                    </a:cubicBezTo>
                    <a:cubicBezTo>
                      <a:pt x="1143599" y="255619"/>
                      <a:pt x="1142457" y="254916"/>
                      <a:pt x="1140436" y="255267"/>
                    </a:cubicBezTo>
                    <a:moveTo>
                      <a:pt x="148479" y="707011"/>
                    </a:moveTo>
                    <a:cubicBezTo>
                      <a:pt x="149357" y="707890"/>
                      <a:pt x="150060" y="709032"/>
                      <a:pt x="151027" y="709471"/>
                    </a:cubicBezTo>
                    <a:cubicBezTo>
                      <a:pt x="152257" y="709998"/>
                      <a:pt x="153662" y="709911"/>
                      <a:pt x="155068" y="709998"/>
                    </a:cubicBezTo>
                    <a:cubicBezTo>
                      <a:pt x="154365" y="708856"/>
                      <a:pt x="153838" y="707539"/>
                      <a:pt x="152872" y="706748"/>
                    </a:cubicBezTo>
                    <a:cubicBezTo>
                      <a:pt x="152081" y="706133"/>
                      <a:pt x="150763" y="706133"/>
                      <a:pt x="148479" y="707011"/>
                    </a:cubicBezTo>
                    <a:moveTo>
                      <a:pt x="747202" y="144132"/>
                    </a:moveTo>
                    <a:cubicBezTo>
                      <a:pt x="748257" y="142815"/>
                      <a:pt x="749311" y="141497"/>
                      <a:pt x="750365" y="140091"/>
                    </a:cubicBezTo>
                    <a:cubicBezTo>
                      <a:pt x="748520" y="140618"/>
                      <a:pt x="746675" y="141058"/>
                      <a:pt x="744918" y="141760"/>
                    </a:cubicBezTo>
                    <a:cubicBezTo>
                      <a:pt x="744655" y="141936"/>
                      <a:pt x="744830" y="143342"/>
                      <a:pt x="747202" y="144132"/>
                    </a:cubicBezTo>
                    <a:moveTo>
                      <a:pt x="49292" y="519444"/>
                    </a:moveTo>
                    <a:cubicBezTo>
                      <a:pt x="49731" y="518389"/>
                      <a:pt x="50434" y="517423"/>
                      <a:pt x="50434" y="516369"/>
                    </a:cubicBezTo>
                    <a:cubicBezTo>
                      <a:pt x="50346" y="515051"/>
                      <a:pt x="49643" y="513733"/>
                      <a:pt x="49204" y="512328"/>
                    </a:cubicBezTo>
                    <a:cubicBezTo>
                      <a:pt x="48677" y="512855"/>
                      <a:pt x="48150" y="513558"/>
                      <a:pt x="47535" y="513997"/>
                    </a:cubicBezTo>
                    <a:cubicBezTo>
                      <a:pt x="44636" y="515842"/>
                      <a:pt x="46920" y="516984"/>
                      <a:pt x="49292" y="519444"/>
                    </a:cubicBezTo>
                    <a:moveTo>
                      <a:pt x="1256315" y="658077"/>
                    </a:moveTo>
                    <a:cubicBezTo>
                      <a:pt x="1256315" y="659658"/>
                      <a:pt x="1256315" y="661240"/>
                      <a:pt x="1256491" y="662821"/>
                    </a:cubicBezTo>
                    <a:cubicBezTo>
                      <a:pt x="1256491" y="662909"/>
                      <a:pt x="1258599" y="662909"/>
                      <a:pt x="1258599" y="662821"/>
                    </a:cubicBezTo>
                    <a:cubicBezTo>
                      <a:pt x="1258775" y="661240"/>
                      <a:pt x="1258775" y="659658"/>
                      <a:pt x="1256315" y="658077"/>
                    </a:cubicBezTo>
                    <a:moveTo>
                      <a:pt x="502266" y="262471"/>
                    </a:moveTo>
                    <a:cubicBezTo>
                      <a:pt x="500773" y="262384"/>
                      <a:pt x="499191" y="262384"/>
                      <a:pt x="497698" y="262296"/>
                    </a:cubicBezTo>
                    <a:cubicBezTo>
                      <a:pt x="498049" y="263526"/>
                      <a:pt x="498400" y="264756"/>
                      <a:pt x="498752" y="265986"/>
                    </a:cubicBezTo>
                    <a:cubicBezTo>
                      <a:pt x="499455" y="265195"/>
                      <a:pt x="500245" y="264404"/>
                      <a:pt x="502266" y="262471"/>
                    </a:cubicBezTo>
                    <a:moveTo>
                      <a:pt x="602595" y="109518"/>
                    </a:moveTo>
                    <a:cubicBezTo>
                      <a:pt x="601014" y="110309"/>
                      <a:pt x="599432" y="111187"/>
                      <a:pt x="597851" y="111978"/>
                    </a:cubicBezTo>
                    <a:cubicBezTo>
                      <a:pt x="599432" y="111890"/>
                      <a:pt x="601014" y="111890"/>
                      <a:pt x="602595" y="109518"/>
                    </a:cubicBezTo>
                    <a:moveTo>
                      <a:pt x="516586" y="286368"/>
                    </a:moveTo>
                    <a:cubicBezTo>
                      <a:pt x="518255" y="286807"/>
                      <a:pt x="520012" y="287246"/>
                      <a:pt x="521770" y="287510"/>
                    </a:cubicBezTo>
                    <a:cubicBezTo>
                      <a:pt x="522297" y="287598"/>
                      <a:pt x="523000" y="286895"/>
                      <a:pt x="523615" y="286543"/>
                    </a:cubicBezTo>
                    <a:cubicBezTo>
                      <a:pt x="522824" y="286104"/>
                      <a:pt x="522033" y="285401"/>
                      <a:pt x="521242" y="285226"/>
                    </a:cubicBezTo>
                    <a:cubicBezTo>
                      <a:pt x="520100" y="284962"/>
                      <a:pt x="518870" y="285138"/>
                      <a:pt x="516586" y="286368"/>
                    </a:cubicBezTo>
                    <a:moveTo>
                      <a:pt x="1097388" y="857593"/>
                    </a:moveTo>
                    <a:cubicBezTo>
                      <a:pt x="1096597" y="858384"/>
                      <a:pt x="1095806" y="859174"/>
                      <a:pt x="1095016" y="859965"/>
                    </a:cubicBezTo>
                    <a:cubicBezTo>
                      <a:pt x="1096245" y="860316"/>
                      <a:pt x="1097475" y="860668"/>
                      <a:pt x="1098705" y="861019"/>
                    </a:cubicBezTo>
                    <a:cubicBezTo>
                      <a:pt x="1098705" y="859526"/>
                      <a:pt x="1098618" y="857944"/>
                      <a:pt x="1097388" y="857593"/>
                    </a:cubicBezTo>
                    <a:moveTo>
                      <a:pt x="357659" y="693921"/>
                    </a:moveTo>
                    <a:cubicBezTo>
                      <a:pt x="357922" y="693658"/>
                      <a:pt x="358274" y="693394"/>
                      <a:pt x="358449" y="693131"/>
                    </a:cubicBezTo>
                    <a:cubicBezTo>
                      <a:pt x="358537" y="692955"/>
                      <a:pt x="358537" y="692604"/>
                      <a:pt x="358537" y="692340"/>
                    </a:cubicBezTo>
                    <a:cubicBezTo>
                      <a:pt x="357044" y="692516"/>
                      <a:pt x="355550" y="692779"/>
                      <a:pt x="354145" y="692955"/>
                    </a:cubicBezTo>
                    <a:cubicBezTo>
                      <a:pt x="354847" y="693658"/>
                      <a:pt x="355638" y="694361"/>
                      <a:pt x="357659" y="693921"/>
                    </a:cubicBezTo>
                    <a:moveTo>
                      <a:pt x="434092" y="483599"/>
                    </a:moveTo>
                    <a:cubicBezTo>
                      <a:pt x="434355" y="483336"/>
                      <a:pt x="434706" y="483072"/>
                      <a:pt x="434882" y="482721"/>
                    </a:cubicBezTo>
                    <a:cubicBezTo>
                      <a:pt x="434970" y="482545"/>
                      <a:pt x="434882" y="481930"/>
                      <a:pt x="434794" y="481930"/>
                    </a:cubicBezTo>
                    <a:cubicBezTo>
                      <a:pt x="432949" y="481667"/>
                      <a:pt x="431104" y="481315"/>
                      <a:pt x="429260" y="481227"/>
                    </a:cubicBezTo>
                    <a:cubicBezTo>
                      <a:pt x="428996" y="481227"/>
                      <a:pt x="428732" y="482194"/>
                      <a:pt x="428469" y="482809"/>
                    </a:cubicBezTo>
                    <a:cubicBezTo>
                      <a:pt x="429611" y="483072"/>
                      <a:pt x="430665" y="483336"/>
                      <a:pt x="434092" y="483599"/>
                    </a:cubicBezTo>
                    <a:moveTo>
                      <a:pt x="217796" y="240947"/>
                    </a:moveTo>
                    <a:cubicBezTo>
                      <a:pt x="217796" y="240157"/>
                      <a:pt x="217971" y="239366"/>
                      <a:pt x="217796" y="238663"/>
                    </a:cubicBezTo>
                    <a:cubicBezTo>
                      <a:pt x="217444" y="237433"/>
                      <a:pt x="216917" y="236291"/>
                      <a:pt x="216478" y="235149"/>
                    </a:cubicBezTo>
                    <a:cubicBezTo>
                      <a:pt x="216126" y="236115"/>
                      <a:pt x="215511" y="237169"/>
                      <a:pt x="215599" y="238136"/>
                    </a:cubicBezTo>
                    <a:cubicBezTo>
                      <a:pt x="215599" y="239454"/>
                      <a:pt x="216214" y="240772"/>
                      <a:pt x="217796" y="240947"/>
                    </a:cubicBezTo>
                    <a:moveTo>
                      <a:pt x="1172678" y="301918"/>
                    </a:moveTo>
                    <a:cubicBezTo>
                      <a:pt x="1173732" y="301742"/>
                      <a:pt x="1174699" y="301478"/>
                      <a:pt x="1175753" y="301303"/>
                    </a:cubicBezTo>
                    <a:cubicBezTo>
                      <a:pt x="1174523" y="300073"/>
                      <a:pt x="1173381" y="298931"/>
                      <a:pt x="1172151" y="297701"/>
                    </a:cubicBezTo>
                    <a:cubicBezTo>
                      <a:pt x="1171975" y="298667"/>
                      <a:pt x="1171712" y="299721"/>
                      <a:pt x="1172678" y="301918"/>
                    </a:cubicBezTo>
                    <a:moveTo>
                      <a:pt x="1392576" y="571980"/>
                    </a:moveTo>
                    <a:cubicBezTo>
                      <a:pt x="1392928" y="570750"/>
                      <a:pt x="1393279" y="569432"/>
                      <a:pt x="1393455" y="568203"/>
                    </a:cubicBezTo>
                    <a:cubicBezTo>
                      <a:pt x="1393455" y="568203"/>
                      <a:pt x="1392488" y="567939"/>
                      <a:pt x="1391961" y="567763"/>
                    </a:cubicBezTo>
                    <a:cubicBezTo>
                      <a:pt x="1391785" y="568817"/>
                      <a:pt x="1391610" y="569784"/>
                      <a:pt x="1392576" y="571980"/>
                    </a:cubicBezTo>
                    <a:moveTo>
                      <a:pt x="322956" y="131042"/>
                    </a:moveTo>
                    <a:cubicBezTo>
                      <a:pt x="323132" y="132009"/>
                      <a:pt x="323396" y="133063"/>
                      <a:pt x="323571" y="134029"/>
                    </a:cubicBezTo>
                    <a:cubicBezTo>
                      <a:pt x="324099" y="133853"/>
                      <a:pt x="325065" y="133678"/>
                      <a:pt x="325065" y="133590"/>
                    </a:cubicBezTo>
                    <a:cubicBezTo>
                      <a:pt x="324801" y="132360"/>
                      <a:pt x="324450" y="131042"/>
                      <a:pt x="322956" y="131042"/>
                    </a:cubicBezTo>
                    <a:moveTo>
                      <a:pt x="614543" y="546942"/>
                    </a:moveTo>
                    <a:cubicBezTo>
                      <a:pt x="615334" y="546503"/>
                      <a:pt x="616125" y="546151"/>
                      <a:pt x="616915" y="545712"/>
                    </a:cubicBezTo>
                    <a:cubicBezTo>
                      <a:pt x="616212" y="545273"/>
                      <a:pt x="615334" y="544921"/>
                      <a:pt x="614543" y="546942"/>
                    </a:cubicBezTo>
                    <a:moveTo>
                      <a:pt x="989854" y="869629"/>
                    </a:moveTo>
                    <a:cubicBezTo>
                      <a:pt x="988624" y="869277"/>
                      <a:pt x="987307" y="868926"/>
                      <a:pt x="986077" y="868750"/>
                    </a:cubicBezTo>
                    <a:cubicBezTo>
                      <a:pt x="986077" y="868750"/>
                      <a:pt x="985813" y="869717"/>
                      <a:pt x="985638" y="870244"/>
                    </a:cubicBezTo>
                    <a:cubicBezTo>
                      <a:pt x="986604" y="870332"/>
                      <a:pt x="987658" y="870595"/>
                      <a:pt x="989854" y="869629"/>
                    </a:cubicBezTo>
                    <a:moveTo>
                      <a:pt x="49292" y="536136"/>
                    </a:moveTo>
                    <a:cubicBezTo>
                      <a:pt x="49643" y="534906"/>
                      <a:pt x="49995" y="533588"/>
                      <a:pt x="50171" y="532358"/>
                    </a:cubicBezTo>
                    <a:cubicBezTo>
                      <a:pt x="50171" y="532358"/>
                      <a:pt x="49204" y="532095"/>
                      <a:pt x="48677" y="531919"/>
                    </a:cubicBezTo>
                    <a:cubicBezTo>
                      <a:pt x="48501" y="532973"/>
                      <a:pt x="48326" y="533940"/>
                      <a:pt x="49292" y="536136"/>
                    </a:cubicBezTo>
                    <a:moveTo>
                      <a:pt x="1155986" y="289970"/>
                    </a:moveTo>
                    <a:cubicBezTo>
                      <a:pt x="1155635" y="291200"/>
                      <a:pt x="1155283" y="292517"/>
                      <a:pt x="1155107" y="293747"/>
                    </a:cubicBezTo>
                    <a:cubicBezTo>
                      <a:pt x="1155107" y="293747"/>
                      <a:pt x="1156074" y="294011"/>
                      <a:pt x="1156601" y="294187"/>
                    </a:cubicBezTo>
                    <a:cubicBezTo>
                      <a:pt x="1156777" y="293132"/>
                      <a:pt x="1156952" y="292166"/>
                      <a:pt x="1155986" y="289970"/>
                    </a:cubicBezTo>
                    <a:moveTo>
                      <a:pt x="1184626" y="416655"/>
                    </a:moveTo>
                    <a:cubicBezTo>
                      <a:pt x="1185593" y="416479"/>
                      <a:pt x="1186647" y="416215"/>
                      <a:pt x="1187613" y="416040"/>
                    </a:cubicBezTo>
                    <a:cubicBezTo>
                      <a:pt x="1187438" y="415513"/>
                      <a:pt x="1187262" y="414546"/>
                      <a:pt x="1187174" y="414546"/>
                    </a:cubicBezTo>
                    <a:cubicBezTo>
                      <a:pt x="1185944" y="414810"/>
                      <a:pt x="1184714" y="415073"/>
                      <a:pt x="1184626" y="416655"/>
                    </a:cubicBezTo>
                    <a:moveTo>
                      <a:pt x="71958" y="666423"/>
                    </a:moveTo>
                    <a:cubicBezTo>
                      <a:pt x="70728" y="666072"/>
                      <a:pt x="69410" y="665720"/>
                      <a:pt x="68181" y="665545"/>
                    </a:cubicBezTo>
                    <a:cubicBezTo>
                      <a:pt x="68181" y="665545"/>
                      <a:pt x="67917" y="666511"/>
                      <a:pt x="67741" y="667038"/>
                    </a:cubicBezTo>
                    <a:cubicBezTo>
                      <a:pt x="68796" y="667214"/>
                      <a:pt x="69762" y="667389"/>
                      <a:pt x="71958" y="666423"/>
                    </a:cubicBezTo>
                    <a:moveTo>
                      <a:pt x="765125" y="812260"/>
                    </a:moveTo>
                    <a:cubicBezTo>
                      <a:pt x="766354" y="812612"/>
                      <a:pt x="767672" y="812963"/>
                      <a:pt x="768902" y="813139"/>
                    </a:cubicBezTo>
                    <a:cubicBezTo>
                      <a:pt x="768902" y="813139"/>
                      <a:pt x="769166" y="812172"/>
                      <a:pt x="769341" y="811645"/>
                    </a:cubicBezTo>
                    <a:cubicBezTo>
                      <a:pt x="768375" y="811470"/>
                      <a:pt x="767321" y="811206"/>
                      <a:pt x="765125" y="812260"/>
                    </a:cubicBezTo>
                    <a:moveTo>
                      <a:pt x="781905" y="828953"/>
                    </a:moveTo>
                    <a:cubicBezTo>
                      <a:pt x="782080" y="829919"/>
                      <a:pt x="782344" y="830973"/>
                      <a:pt x="782520" y="831939"/>
                    </a:cubicBezTo>
                    <a:cubicBezTo>
                      <a:pt x="783047" y="831764"/>
                      <a:pt x="784013" y="831588"/>
                      <a:pt x="784013" y="831500"/>
                    </a:cubicBezTo>
                    <a:cubicBezTo>
                      <a:pt x="783750" y="830270"/>
                      <a:pt x="783398" y="829040"/>
                      <a:pt x="781905" y="828953"/>
                    </a:cubicBezTo>
                    <a:moveTo>
                      <a:pt x="600223" y="429745"/>
                    </a:moveTo>
                    <a:cubicBezTo>
                      <a:pt x="600399" y="430711"/>
                      <a:pt x="600662" y="431766"/>
                      <a:pt x="600838" y="432732"/>
                    </a:cubicBezTo>
                    <a:cubicBezTo>
                      <a:pt x="601365" y="432556"/>
                      <a:pt x="602331" y="432381"/>
                      <a:pt x="602331" y="432293"/>
                    </a:cubicBezTo>
                    <a:cubicBezTo>
                      <a:pt x="602068" y="431151"/>
                      <a:pt x="601717" y="429833"/>
                      <a:pt x="600223" y="429745"/>
                    </a:cubicBezTo>
                    <a:moveTo>
                      <a:pt x="1393806" y="599478"/>
                    </a:moveTo>
                    <a:cubicBezTo>
                      <a:pt x="1394245" y="599830"/>
                      <a:pt x="1394773" y="600093"/>
                      <a:pt x="1395212" y="600445"/>
                    </a:cubicBezTo>
                    <a:cubicBezTo>
                      <a:pt x="1395124" y="599742"/>
                      <a:pt x="1395036" y="599039"/>
                      <a:pt x="1393806" y="599478"/>
                    </a:cubicBezTo>
                    <a:moveTo>
                      <a:pt x="33742" y="594734"/>
                    </a:moveTo>
                    <a:cubicBezTo>
                      <a:pt x="33303" y="594383"/>
                      <a:pt x="32775" y="594119"/>
                      <a:pt x="32336" y="593768"/>
                    </a:cubicBezTo>
                    <a:cubicBezTo>
                      <a:pt x="32424" y="594471"/>
                      <a:pt x="32512" y="595174"/>
                      <a:pt x="33742" y="594734"/>
                    </a:cubicBezTo>
                    <a:moveTo>
                      <a:pt x="1257545" y="558890"/>
                    </a:moveTo>
                    <a:cubicBezTo>
                      <a:pt x="1257984" y="559241"/>
                      <a:pt x="1258511" y="559505"/>
                      <a:pt x="1258951" y="559856"/>
                    </a:cubicBezTo>
                    <a:cubicBezTo>
                      <a:pt x="1258863" y="559066"/>
                      <a:pt x="1258863" y="558363"/>
                      <a:pt x="1257545" y="558890"/>
                    </a:cubicBezTo>
                    <a:moveTo>
                      <a:pt x="340879" y="693921"/>
                    </a:moveTo>
                    <a:cubicBezTo>
                      <a:pt x="340527" y="694361"/>
                      <a:pt x="340264" y="694888"/>
                      <a:pt x="339912" y="695327"/>
                    </a:cubicBezTo>
                    <a:cubicBezTo>
                      <a:pt x="340615" y="695239"/>
                      <a:pt x="341406" y="695151"/>
                      <a:pt x="340879" y="693921"/>
                    </a:cubicBezTo>
                    <a:moveTo>
                      <a:pt x="652847" y="97570"/>
                    </a:moveTo>
                    <a:cubicBezTo>
                      <a:pt x="653287" y="97921"/>
                      <a:pt x="653814" y="98185"/>
                      <a:pt x="654253" y="98536"/>
                    </a:cubicBezTo>
                    <a:cubicBezTo>
                      <a:pt x="654165" y="97746"/>
                      <a:pt x="654077" y="97043"/>
                      <a:pt x="652847" y="97570"/>
                    </a:cubicBezTo>
                    <a:moveTo>
                      <a:pt x="573955" y="484741"/>
                    </a:moveTo>
                    <a:cubicBezTo>
                      <a:pt x="573515" y="484390"/>
                      <a:pt x="572988" y="484126"/>
                      <a:pt x="572549" y="483775"/>
                    </a:cubicBezTo>
                    <a:cubicBezTo>
                      <a:pt x="572549" y="484478"/>
                      <a:pt x="572637" y="485269"/>
                      <a:pt x="573955" y="484741"/>
                    </a:cubicBezTo>
                    <a:moveTo>
                      <a:pt x="23024" y="471651"/>
                    </a:moveTo>
                    <a:cubicBezTo>
                      <a:pt x="23375" y="471212"/>
                      <a:pt x="23639" y="470685"/>
                      <a:pt x="23990" y="470246"/>
                    </a:cubicBezTo>
                    <a:cubicBezTo>
                      <a:pt x="23199" y="470246"/>
                      <a:pt x="22497" y="470333"/>
                      <a:pt x="23024" y="471651"/>
                    </a:cubicBezTo>
                    <a:moveTo>
                      <a:pt x="250038" y="746458"/>
                    </a:moveTo>
                    <a:cubicBezTo>
                      <a:pt x="250389" y="746018"/>
                      <a:pt x="250653" y="745491"/>
                      <a:pt x="251004" y="745052"/>
                    </a:cubicBezTo>
                    <a:cubicBezTo>
                      <a:pt x="250301" y="745140"/>
                      <a:pt x="249599" y="745228"/>
                      <a:pt x="250038" y="746458"/>
                    </a:cubicBezTo>
                    <a:moveTo>
                      <a:pt x="588275" y="441693"/>
                    </a:moveTo>
                    <a:cubicBezTo>
                      <a:pt x="588714" y="442045"/>
                      <a:pt x="589241" y="442308"/>
                      <a:pt x="589681" y="442659"/>
                    </a:cubicBezTo>
                    <a:cubicBezTo>
                      <a:pt x="589681" y="441957"/>
                      <a:pt x="589593" y="441254"/>
                      <a:pt x="588275" y="441693"/>
                    </a:cubicBezTo>
                    <a:moveTo>
                      <a:pt x="1171536" y="415425"/>
                    </a:moveTo>
                    <a:cubicBezTo>
                      <a:pt x="1171975" y="415776"/>
                      <a:pt x="1172503" y="416040"/>
                      <a:pt x="1172942" y="416391"/>
                    </a:cubicBezTo>
                    <a:cubicBezTo>
                      <a:pt x="1172854" y="415688"/>
                      <a:pt x="1172766" y="414986"/>
                      <a:pt x="1171536" y="415425"/>
                    </a:cubicBezTo>
                    <a:moveTo>
                      <a:pt x="1289787" y="763238"/>
                    </a:moveTo>
                    <a:cubicBezTo>
                      <a:pt x="1289436" y="763677"/>
                      <a:pt x="1289172" y="764204"/>
                      <a:pt x="1288821" y="764644"/>
                    </a:cubicBezTo>
                    <a:cubicBezTo>
                      <a:pt x="1289612" y="764556"/>
                      <a:pt x="1290314" y="764468"/>
                      <a:pt x="1289787" y="763238"/>
                    </a:cubicBezTo>
                    <a:moveTo>
                      <a:pt x="1253943" y="404707"/>
                    </a:moveTo>
                    <a:cubicBezTo>
                      <a:pt x="1254294" y="404267"/>
                      <a:pt x="1254558" y="403740"/>
                      <a:pt x="1254909" y="403301"/>
                    </a:cubicBezTo>
                    <a:cubicBezTo>
                      <a:pt x="1254207" y="403301"/>
                      <a:pt x="1253504" y="403389"/>
                      <a:pt x="1253943" y="404707"/>
                    </a:cubicBezTo>
                    <a:moveTo>
                      <a:pt x="1155986" y="801454"/>
                    </a:moveTo>
                    <a:cubicBezTo>
                      <a:pt x="1155635" y="801894"/>
                      <a:pt x="1155371" y="802421"/>
                      <a:pt x="1155020" y="802860"/>
                    </a:cubicBezTo>
                    <a:cubicBezTo>
                      <a:pt x="1155722" y="802860"/>
                      <a:pt x="1156425" y="802772"/>
                      <a:pt x="1155986" y="801454"/>
                    </a:cubicBezTo>
                    <a:moveTo>
                      <a:pt x="289484" y="355684"/>
                    </a:moveTo>
                    <a:cubicBezTo>
                      <a:pt x="289923" y="356036"/>
                      <a:pt x="290451" y="356299"/>
                      <a:pt x="290890" y="356651"/>
                    </a:cubicBezTo>
                    <a:cubicBezTo>
                      <a:pt x="290890" y="355948"/>
                      <a:pt x="290802" y="355245"/>
                      <a:pt x="289484" y="355684"/>
                    </a:cubicBezTo>
                    <a:moveTo>
                      <a:pt x="419771" y="335390"/>
                    </a:moveTo>
                    <a:cubicBezTo>
                      <a:pt x="420123" y="334951"/>
                      <a:pt x="420386" y="334424"/>
                      <a:pt x="420738" y="333984"/>
                    </a:cubicBezTo>
                    <a:cubicBezTo>
                      <a:pt x="420035" y="333984"/>
                      <a:pt x="419332" y="334072"/>
                      <a:pt x="419771" y="335390"/>
                    </a:cubicBezTo>
                    <a:moveTo>
                      <a:pt x="418541" y="821749"/>
                    </a:moveTo>
                    <a:cubicBezTo>
                      <a:pt x="418981" y="822100"/>
                      <a:pt x="419508" y="822364"/>
                      <a:pt x="419947" y="822715"/>
                    </a:cubicBezTo>
                    <a:cubicBezTo>
                      <a:pt x="419947" y="822012"/>
                      <a:pt x="419859" y="821309"/>
                      <a:pt x="418541" y="821749"/>
                    </a:cubicBezTo>
                    <a:moveTo>
                      <a:pt x="95854" y="319840"/>
                    </a:moveTo>
                    <a:cubicBezTo>
                      <a:pt x="95415" y="319489"/>
                      <a:pt x="94888" y="319225"/>
                      <a:pt x="94449" y="318873"/>
                    </a:cubicBezTo>
                    <a:cubicBezTo>
                      <a:pt x="94537" y="319576"/>
                      <a:pt x="94625" y="320279"/>
                      <a:pt x="95854" y="319840"/>
                    </a:cubicBezTo>
                    <a:moveTo>
                      <a:pt x="1182254" y="299546"/>
                    </a:moveTo>
                    <a:cubicBezTo>
                      <a:pt x="1181903" y="299985"/>
                      <a:pt x="1181639" y="300512"/>
                      <a:pt x="1181288" y="300951"/>
                    </a:cubicBezTo>
                    <a:cubicBezTo>
                      <a:pt x="1181991" y="300863"/>
                      <a:pt x="1182694" y="300776"/>
                      <a:pt x="1182254" y="299546"/>
                    </a:cubicBezTo>
                    <a:moveTo>
                      <a:pt x="643271" y="291112"/>
                    </a:moveTo>
                    <a:cubicBezTo>
                      <a:pt x="642832" y="290760"/>
                      <a:pt x="642305" y="290497"/>
                      <a:pt x="641866" y="290145"/>
                    </a:cubicBezTo>
                    <a:cubicBezTo>
                      <a:pt x="641866" y="290936"/>
                      <a:pt x="641954" y="291639"/>
                      <a:pt x="643271" y="291112"/>
                    </a:cubicBezTo>
                    <a:moveTo>
                      <a:pt x="884694" y="228999"/>
                    </a:moveTo>
                    <a:cubicBezTo>
                      <a:pt x="884254" y="228648"/>
                      <a:pt x="883727" y="228384"/>
                      <a:pt x="883288" y="228033"/>
                    </a:cubicBezTo>
                    <a:cubicBezTo>
                      <a:pt x="883288" y="228736"/>
                      <a:pt x="883376" y="229526"/>
                      <a:pt x="884694" y="228999"/>
                    </a:cubicBezTo>
                    <a:moveTo>
                      <a:pt x="287112" y="195527"/>
                    </a:moveTo>
                    <a:cubicBezTo>
                      <a:pt x="287551" y="195878"/>
                      <a:pt x="288079" y="196142"/>
                      <a:pt x="288518" y="196493"/>
                    </a:cubicBezTo>
                    <a:cubicBezTo>
                      <a:pt x="288430" y="195790"/>
                      <a:pt x="288430" y="195088"/>
                      <a:pt x="287112" y="195527"/>
                    </a:cubicBezTo>
                    <a:moveTo>
                      <a:pt x="267960" y="178835"/>
                    </a:moveTo>
                    <a:cubicBezTo>
                      <a:pt x="267521" y="178483"/>
                      <a:pt x="266994" y="178220"/>
                      <a:pt x="266554" y="177868"/>
                    </a:cubicBezTo>
                    <a:cubicBezTo>
                      <a:pt x="266642" y="178571"/>
                      <a:pt x="266730" y="179274"/>
                      <a:pt x="267960" y="178835"/>
                    </a:cubicBezTo>
                    <a:moveTo>
                      <a:pt x="1396178" y="494318"/>
                    </a:moveTo>
                    <a:cubicBezTo>
                      <a:pt x="1395739" y="493966"/>
                      <a:pt x="1395212" y="493702"/>
                      <a:pt x="1394773" y="493351"/>
                    </a:cubicBezTo>
                    <a:cubicBezTo>
                      <a:pt x="1394860" y="494054"/>
                      <a:pt x="1394948" y="494757"/>
                      <a:pt x="1396178" y="4943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AFEA344E-723E-56D8-B1B6-CCAC17F03311}"/>
                  </a:ext>
                </a:extLst>
              </p:cNvPr>
              <p:cNvSpPr/>
              <p:nvPr/>
            </p:nvSpPr>
            <p:spPr>
              <a:xfrm>
                <a:off x="220052" y="1193490"/>
                <a:ext cx="1417768" cy="898659"/>
              </a:xfrm>
              <a:custGeom>
                <a:avLst/>
                <a:gdLst>
                  <a:gd name="connsiteX0" fmla="*/ 1412301 w 1417768"/>
                  <a:gd name="connsiteY0" fmla="*/ 491106 h 898659"/>
                  <a:gd name="connsiteX1" fmla="*/ 1402725 w 1417768"/>
                  <a:gd name="connsiteY1" fmla="*/ 449727 h 898659"/>
                  <a:gd name="connsiteX2" fmla="*/ 1386736 w 1417768"/>
                  <a:gd name="connsiteY2" fmla="*/ 414497 h 898659"/>
                  <a:gd name="connsiteX3" fmla="*/ 1347992 w 1417768"/>
                  <a:gd name="connsiteY3" fmla="*/ 352912 h 898659"/>
                  <a:gd name="connsiteX4" fmla="*/ 1328049 w 1417768"/>
                  <a:gd name="connsiteY4" fmla="*/ 332618 h 898659"/>
                  <a:gd name="connsiteX5" fmla="*/ 1316892 w 1417768"/>
                  <a:gd name="connsiteY5" fmla="*/ 319527 h 898659"/>
                  <a:gd name="connsiteX6" fmla="*/ 1278236 w 1417768"/>
                  <a:gd name="connsiteY6" fmla="*/ 289306 h 898659"/>
                  <a:gd name="connsiteX7" fmla="*/ 1230444 w 1417768"/>
                  <a:gd name="connsiteY7" fmla="*/ 260314 h 898659"/>
                  <a:gd name="connsiteX8" fmla="*/ 1205845 w 1417768"/>
                  <a:gd name="connsiteY8" fmla="*/ 250562 h 898659"/>
                  <a:gd name="connsiteX9" fmla="*/ 1153484 w 1417768"/>
                  <a:gd name="connsiteY9" fmla="*/ 229829 h 898659"/>
                  <a:gd name="connsiteX10" fmla="*/ 1131784 w 1417768"/>
                  <a:gd name="connsiteY10" fmla="*/ 224645 h 898659"/>
                  <a:gd name="connsiteX11" fmla="*/ 1114916 w 1417768"/>
                  <a:gd name="connsiteY11" fmla="*/ 222098 h 898659"/>
                  <a:gd name="connsiteX12" fmla="*/ 1087945 w 1417768"/>
                  <a:gd name="connsiteY12" fmla="*/ 215245 h 898659"/>
                  <a:gd name="connsiteX13" fmla="*/ 1039977 w 1417768"/>
                  <a:gd name="connsiteY13" fmla="*/ 212697 h 898659"/>
                  <a:gd name="connsiteX14" fmla="*/ 1011337 w 1417768"/>
                  <a:gd name="connsiteY14" fmla="*/ 212522 h 898659"/>
                  <a:gd name="connsiteX15" fmla="*/ 1004396 w 1417768"/>
                  <a:gd name="connsiteY15" fmla="*/ 209447 h 898659"/>
                  <a:gd name="connsiteX16" fmla="*/ 991833 w 1417768"/>
                  <a:gd name="connsiteY16" fmla="*/ 188450 h 898659"/>
                  <a:gd name="connsiteX17" fmla="*/ 962138 w 1417768"/>
                  <a:gd name="connsiteY17" fmla="*/ 143381 h 898659"/>
                  <a:gd name="connsiteX18" fmla="*/ 920496 w 1417768"/>
                  <a:gd name="connsiteY18" fmla="*/ 100157 h 898659"/>
                  <a:gd name="connsiteX19" fmla="*/ 874548 w 1417768"/>
                  <a:gd name="connsiteY19" fmla="*/ 67036 h 898659"/>
                  <a:gd name="connsiteX20" fmla="*/ 834135 w 1417768"/>
                  <a:gd name="connsiteY20" fmla="*/ 46302 h 898659"/>
                  <a:gd name="connsiteX21" fmla="*/ 787485 w 1417768"/>
                  <a:gd name="connsiteY21" fmla="*/ 26184 h 898659"/>
                  <a:gd name="connsiteX22" fmla="*/ 757966 w 1417768"/>
                  <a:gd name="connsiteY22" fmla="*/ 17310 h 898659"/>
                  <a:gd name="connsiteX23" fmla="*/ 725021 w 1417768"/>
                  <a:gd name="connsiteY23" fmla="*/ 11600 h 898659"/>
                  <a:gd name="connsiteX24" fmla="*/ 686102 w 1417768"/>
                  <a:gd name="connsiteY24" fmla="*/ 4660 h 898659"/>
                  <a:gd name="connsiteX25" fmla="*/ 676526 w 1417768"/>
                  <a:gd name="connsiteY25" fmla="*/ 4572 h 898659"/>
                  <a:gd name="connsiteX26" fmla="*/ 635498 w 1417768"/>
                  <a:gd name="connsiteY26" fmla="*/ 3 h 898659"/>
                  <a:gd name="connsiteX27" fmla="*/ 614940 w 1417768"/>
                  <a:gd name="connsiteY27" fmla="*/ 2200 h 898659"/>
                  <a:gd name="connsiteX28" fmla="*/ 564600 w 1417768"/>
                  <a:gd name="connsiteY28" fmla="*/ 4747 h 898659"/>
                  <a:gd name="connsiteX29" fmla="*/ 541846 w 1417768"/>
                  <a:gd name="connsiteY29" fmla="*/ 7383 h 898659"/>
                  <a:gd name="connsiteX30" fmla="*/ 486410 w 1417768"/>
                  <a:gd name="connsiteY30" fmla="*/ 23636 h 898659"/>
                  <a:gd name="connsiteX31" fmla="*/ 484126 w 1417768"/>
                  <a:gd name="connsiteY31" fmla="*/ 23812 h 898659"/>
                  <a:gd name="connsiteX32" fmla="*/ 452762 w 1417768"/>
                  <a:gd name="connsiteY32" fmla="*/ 31631 h 898659"/>
                  <a:gd name="connsiteX33" fmla="*/ 389420 w 1417768"/>
                  <a:gd name="connsiteY33" fmla="*/ 63346 h 898659"/>
                  <a:gd name="connsiteX34" fmla="*/ 387487 w 1417768"/>
                  <a:gd name="connsiteY34" fmla="*/ 64400 h 898659"/>
                  <a:gd name="connsiteX35" fmla="*/ 360077 w 1417768"/>
                  <a:gd name="connsiteY35" fmla="*/ 78896 h 898659"/>
                  <a:gd name="connsiteX36" fmla="*/ 290057 w 1417768"/>
                  <a:gd name="connsiteY36" fmla="*/ 134332 h 898659"/>
                  <a:gd name="connsiteX37" fmla="*/ 250699 w 1417768"/>
                  <a:gd name="connsiteY37" fmla="*/ 183706 h 898659"/>
                  <a:gd name="connsiteX38" fmla="*/ 239014 w 1417768"/>
                  <a:gd name="connsiteY38" fmla="*/ 193282 h 898659"/>
                  <a:gd name="connsiteX39" fmla="*/ 180591 w 1417768"/>
                  <a:gd name="connsiteY39" fmla="*/ 222449 h 898659"/>
                  <a:gd name="connsiteX40" fmla="*/ 161703 w 1417768"/>
                  <a:gd name="connsiteY40" fmla="*/ 234221 h 898659"/>
                  <a:gd name="connsiteX41" fmla="*/ 129021 w 1417768"/>
                  <a:gd name="connsiteY41" fmla="*/ 261808 h 898659"/>
                  <a:gd name="connsiteX42" fmla="*/ 103280 w 1417768"/>
                  <a:gd name="connsiteY42" fmla="*/ 282717 h 898659"/>
                  <a:gd name="connsiteX43" fmla="*/ 95900 w 1417768"/>
                  <a:gd name="connsiteY43" fmla="*/ 287900 h 898659"/>
                  <a:gd name="connsiteX44" fmla="*/ 71301 w 1417768"/>
                  <a:gd name="connsiteY44" fmla="*/ 317155 h 898659"/>
                  <a:gd name="connsiteX45" fmla="*/ 64536 w 1417768"/>
                  <a:gd name="connsiteY45" fmla="*/ 326292 h 898659"/>
                  <a:gd name="connsiteX46" fmla="*/ 42134 w 1417768"/>
                  <a:gd name="connsiteY46" fmla="*/ 362400 h 898659"/>
                  <a:gd name="connsiteX47" fmla="*/ 22718 w 1417768"/>
                  <a:gd name="connsiteY47" fmla="*/ 401056 h 898659"/>
                  <a:gd name="connsiteX48" fmla="*/ 6729 w 1417768"/>
                  <a:gd name="connsiteY48" fmla="*/ 450605 h 898659"/>
                  <a:gd name="connsiteX49" fmla="*/ 227 w 1417768"/>
                  <a:gd name="connsiteY49" fmla="*/ 496729 h 898659"/>
                  <a:gd name="connsiteX50" fmla="*/ 4532 w 1417768"/>
                  <a:gd name="connsiteY50" fmla="*/ 558138 h 898659"/>
                  <a:gd name="connsiteX51" fmla="*/ 14284 w 1417768"/>
                  <a:gd name="connsiteY51" fmla="*/ 597233 h 898659"/>
                  <a:gd name="connsiteX52" fmla="*/ 26496 w 1417768"/>
                  <a:gd name="connsiteY52" fmla="*/ 631584 h 898659"/>
                  <a:gd name="connsiteX53" fmla="*/ 41255 w 1417768"/>
                  <a:gd name="connsiteY53" fmla="*/ 658907 h 898659"/>
                  <a:gd name="connsiteX54" fmla="*/ 57508 w 1417768"/>
                  <a:gd name="connsiteY54" fmla="*/ 680870 h 898659"/>
                  <a:gd name="connsiteX55" fmla="*/ 84918 w 1417768"/>
                  <a:gd name="connsiteY55" fmla="*/ 712409 h 898659"/>
                  <a:gd name="connsiteX56" fmla="*/ 92562 w 1417768"/>
                  <a:gd name="connsiteY56" fmla="*/ 719877 h 898659"/>
                  <a:gd name="connsiteX57" fmla="*/ 112065 w 1417768"/>
                  <a:gd name="connsiteY57" fmla="*/ 740699 h 898659"/>
                  <a:gd name="connsiteX58" fmla="*/ 150633 w 1417768"/>
                  <a:gd name="connsiteY58" fmla="*/ 768460 h 898659"/>
                  <a:gd name="connsiteX59" fmla="*/ 191749 w 1417768"/>
                  <a:gd name="connsiteY59" fmla="*/ 790687 h 898659"/>
                  <a:gd name="connsiteX60" fmla="*/ 232337 w 1417768"/>
                  <a:gd name="connsiteY60" fmla="*/ 807731 h 898659"/>
                  <a:gd name="connsiteX61" fmla="*/ 268181 w 1417768"/>
                  <a:gd name="connsiteY61" fmla="*/ 819328 h 898659"/>
                  <a:gd name="connsiteX62" fmla="*/ 297261 w 1417768"/>
                  <a:gd name="connsiteY62" fmla="*/ 826883 h 898659"/>
                  <a:gd name="connsiteX63" fmla="*/ 321157 w 1417768"/>
                  <a:gd name="connsiteY63" fmla="*/ 829782 h 898659"/>
                  <a:gd name="connsiteX64" fmla="*/ 352082 w 1417768"/>
                  <a:gd name="connsiteY64" fmla="*/ 834263 h 898659"/>
                  <a:gd name="connsiteX65" fmla="*/ 356211 w 1417768"/>
                  <a:gd name="connsiteY65" fmla="*/ 835493 h 898659"/>
                  <a:gd name="connsiteX66" fmla="*/ 367983 w 1417768"/>
                  <a:gd name="connsiteY66" fmla="*/ 838919 h 898659"/>
                  <a:gd name="connsiteX67" fmla="*/ 407430 w 1417768"/>
                  <a:gd name="connsiteY67" fmla="*/ 838919 h 898659"/>
                  <a:gd name="connsiteX68" fmla="*/ 425440 w 1417768"/>
                  <a:gd name="connsiteY68" fmla="*/ 833208 h 898659"/>
                  <a:gd name="connsiteX69" fmla="*/ 428427 w 1417768"/>
                  <a:gd name="connsiteY69" fmla="*/ 831803 h 898659"/>
                  <a:gd name="connsiteX70" fmla="*/ 451357 w 1417768"/>
                  <a:gd name="connsiteY70" fmla="*/ 829519 h 898659"/>
                  <a:gd name="connsiteX71" fmla="*/ 515051 w 1417768"/>
                  <a:gd name="connsiteY71" fmla="*/ 824511 h 898659"/>
                  <a:gd name="connsiteX72" fmla="*/ 547029 w 1417768"/>
                  <a:gd name="connsiteY72" fmla="*/ 815286 h 898659"/>
                  <a:gd name="connsiteX73" fmla="*/ 580677 w 1417768"/>
                  <a:gd name="connsiteY73" fmla="*/ 806852 h 898659"/>
                  <a:gd name="connsiteX74" fmla="*/ 584719 w 1417768"/>
                  <a:gd name="connsiteY74" fmla="*/ 805271 h 898659"/>
                  <a:gd name="connsiteX75" fmla="*/ 612568 w 1417768"/>
                  <a:gd name="connsiteY75" fmla="*/ 791741 h 898659"/>
                  <a:gd name="connsiteX76" fmla="*/ 624516 w 1417768"/>
                  <a:gd name="connsiteY76" fmla="*/ 786119 h 898659"/>
                  <a:gd name="connsiteX77" fmla="*/ 647183 w 1417768"/>
                  <a:gd name="connsiteY77" fmla="*/ 774346 h 898659"/>
                  <a:gd name="connsiteX78" fmla="*/ 650258 w 1417768"/>
                  <a:gd name="connsiteY78" fmla="*/ 773117 h 898659"/>
                  <a:gd name="connsiteX79" fmla="*/ 664051 w 1417768"/>
                  <a:gd name="connsiteY79" fmla="*/ 772677 h 898659"/>
                  <a:gd name="connsiteX80" fmla="*/ 694448 w 1417768"/>
                  <a:gd name="connsiteY80" fmla="*/ 800439 h 898659"/>
                  <a:gd name="connsiteX81" fmla="*/ 722561 w 1417768"/>
                  <a:gd name="connsiteY81" fmla="*/ 822051 h 898659"/>
                  <a:gd name="connsiteX82" fmla="*/ 743822 w 1417768"/>
                  <a:gd name="connsiteY82" fmla="*/ 833736 h 898659"/>
                  <a:gd name="connsiteX83" fmla="*/ 772638 w 1417768"/>
                  <a:gd name="connsiteY83" fmla="*/ 850955 h 898659"/>
                  <a:gd name="connsiteX84" fmla="*/ 801366 w 1417768"/>
                  <a:gd name="connsiteY84" fmla="*/ 862376 h 898659"/>
                  <a:gd name="connsiteX85" fmla="*/ 847050 w 1417768"/>
                  <a:gd name="connsiteY85" fmla="*/ 879068 h 898659"/>
                  <a:gd name="connsiteX86" fmla="*/ 867608 w 1417768"/>
                  <a:gd name="connsiteY86" fmla="*/ 884252 h 898659"/>
                  <a:gd name="connsiteX87" fmla="*/ 900201 w 1417768"/>
                  <a:gd name="connsiteY87" fmla="*/ 889347 h 898659"/>
                  <a:gd name="connsiteX88" fmla="*/ 955110 w 1417768"/>
                  <a:gd name="connsiteY88" fmla="*/ 891631 h 898659"/>
                  <a:gd name="connsiteX89" fmla="*/ 958888 w 1417768"/>
                  <a:gd name="connsiteY89" fmla="*/ 893827 h 898659"/>
                  <a:gd name="connsiteX90" fmla="*/ 978831 w 1417768"/>
                  <a:gd name="connsiteY90" fmla="*/ 891455 h 898659"/>
                  <a:gd name="connsiteX91" fmla="*/ 979709 w 1417768"/>
                  <a:gd name="connsiteY91" fmla="*/ 890753 h 898659"/>
                  <a:gd name="connsiteX92" fmla="*/ 982257 w 1417768"/>
                  <a:gd name="connsiteY92" fmla="*/ 889874 h 898659"/>
                  <a:gd name="connsiteX93" fmla="*/ 981993 w 1417768"/>
                  <a:gd name="connsiteY93" fmla="*/ 893037 h 898659"/>
                  <a:gd name="connsiteX94" fmla="*/ 978391 w 1417768"/>
                  <a:gd name="connsiteY94" fmla="*/ 895673 h 898659"/>
                  <a:gd name="connsiteX95" fmla="*/ 983135 w 1417768"/>
                  <a:gd name="connsiteY95" fmla="*/ 898659 h 898659"/>
                  <a:gd name="connsiteX96" fmla="*/ 995084 w 1417768"/>
                  <a:gd name="connsiteY96" fmla="*/ 897518 h 898659"/>
                  <a:gd name="connsiteX97" fmla="*/ 1008789 w 1417768"/>
                  <a:gd name="connsiteY97" fmla="*/ 896200 h 898659"/>
                  <a:gd name="connsiteX98" fmla="*/ 1013972 w 1417768"/>
                  <a:gd name="connsiteY98" fmla="*/ 894443 h 898659"/>
                  <a:gd name="connsiteX99" fmla="*/ 1027062 w 1417768"/>
                  <a:gd name="connsiteY99" fmla="*/ 891807 h 898659"/>
                  <a:gd name="connsiteX100" fmla="*/ 1043315 w 1417768"/>
                  <a:gd name="connsiteY100" fmla="*/ 893564 h 898659"/>
                  <a:gd name="connsiteX101" fmla="*/ 1068529 w 1417768"/>
                  <a:gd name="connsiteY101" fmla="*/ 889698 h 898659"/>
                  <a:gd name="connsiteX102" fmla="*/ 1116234 w 1417768"/>
                  <a:gd name="connsiteY102" fmla="*/ 878277 h 898659"/>
                  <a:gd name="connsiteX103" fmla="*/ 1160161 w 1417768"/>
                  <a:gd name="connsiteY103" fmla="*/ 863167 h 898659"/>
                  <a:gd name="connsiteX104" fmla="*/ 1185902 w 1417768"/>
                  <a:gd name="connsiteY104" fmla="*/ 853239 h 898659"/>
                  <a:gd name="connsiteX105" fmla="*/ 1225612 w 1417768"/>
                  <a:gd name="connsiteY105" fmla="*/ 833648 h 898659"/>
                  <a:gd name="connsiteX106" fmla="*/ 1250299 w 1417768"/>
                  <a:gd name="connsiteY106" fmla="*/ 817834 h 898659"/>
                  <a:gd name="connsiteX107" fmla="*/ 1294138 w 1417768"/>
                  <a:gd name="connsiteY107" fmla="*/ 786031 h 898659"/>
                  <a:gd name="connsiteX108" fmla="*/ 1360995 w 1417768"/>
                  <a:gd name="connsiteY108" fmla="*/ 712585 h 898659"/>
                  <a:gd name="connsiteX109" fmla="*/ 1386384 w 1417768"/>
                  <a:gd name="connsiteY109" fmla="*/ 668131 h 898659"/>
                  <a:gd name="connsiteX110" fmla="*/ 1397278 w 1417768"/>
                  <a:gd name="connsiteY110" fmla="*/ 642742 h 898659"/>
                  <a:gd name="connsiteX111" fmla="*/ 1403077 w 1417768"/>
                  <a:gd name="connsiteY111" fmla="*/ 629651 h 898659"/>
                  <a:gd name="connsiteX112" fmla="*/ 1408436 w 1417768"/>
                  <a:gd name="connsiteY112" fmla="*/ 605579 h 898659"/>
                  <a:gd name="connsiteX113" fmla="*/ 1417397 w 1417768"/>
                  <a:gd name="connsiteY113" fmla="*/ 543203 h 898659"/>
                  <a:gd name="connsiteX114" fmla="*/ 1415903 w 1417768"/>
                  <a:gd name="connsiteY114" fmla="*/ 531343 h 898659"/>
                  <a:gd name="connsiteX115" fmla="*/ 1415025 w 1417768"/>
                  <a:gd name="connsiteY115" fmla="*/ 495938 h 898659"/>
                  <a:gd name="connsiteX116" fmla="*/ 1412301 w 1417768"/>
                  <a:gd name="connsiteY116" fmla="*/ 491106 h 898659"/>
                  <a:gd name="connsiteX117" fmla="*/ 69017 w 1417768"/>
                  <a:gd name="connsiteY117" fmla="*/ 365651 h 898659"/>
                  <a:gd name="connsiteX118" fmla="*/ 90365 w 1417768"/>
                  <a:gd name="connsiteY118" fmla="*/ 335253 h 898659"/>
                  <a:gd name="connsiteX119" fmla="*/ 103719 w 1417768"/>
                  <a:gd name="connsiteY119" fmla="*/ 318473 h 898659"/>
                  <a:gd name="connsiteX120" fmla="*/ 115579 w 1417768"/>
                  <a:gd name="connsiteY120" fmla="*/ 308106 h 898659"/>
                  <a:gd name="connsiteX121" fmla="*/ 151863 w 1417768"/>
                  <a:gd name="connsiteY121" fmla="*/ 274722 h 898659"/>
                  <a:gd name="connsiteX122" fmla="*/ 171542 w 1417768"/>
                  <a:gd name="connsiteY122" fmla="*/ 261808 h 898659"/>
                  <a:gd name="connsiteX123" fmla="*/ 191573 w 1417768"/>
                  <a:gd name="connsiteY123" fmla="*/ 246697 h 898659"/>
                  <a:gd name="connsiteX124" fmla="*/ 195175 w 1417768"/>
                  <a:gd name="connsiteY124" fmla="*/ 243885 h 898659"/>
                  <a:gd name="connsiteX125" fmla="*/ 199743 w 1417768"/>
                  <a:gd name="connsiteY125" fmla="*/ 244237 h 898659"/>
                  <a:gd name="connsiteX126" fmla="*/ 197986 w 1417768"/>
                  <a:gd name="connsiteY126" fmla="*/ 247663 h 898659"/>
                  <a:gd name="connsiteX127" fmla="*/ 191134 w 1417768"/>
                  <a:gd name="connsiteY127" fmla="*/ 254252 h 898659"/>
                  <a:gd name="connsiteX128" fmla="*/ 157398 w 1417768"/>
                  <a:gd name="connsiteY128" fmla="*/ 288076 h 898659"/>
                  <a:gd name="connsiteX129" fmla="*/ 154235 w 1417768"/>
                  <a:gd name="connsiteY129" fmla="*/ 291590 h 898659"/>
                  <a:gd name="connsiteX130" fmla="*/ 104510 w 1417768"/>
                  <a:gd name="connsiteY130" fmla="*/ 338416 h 898659"/>
                  <a:gd name="connsiteX131" fmla="*/ 78505 w 1417768"/>
                  <a:gd name="connsiteY131" fmla="*/ 381201 h 898659"/>
                  <a:gd name="connsiteX132" fmla="*/ 68402 w 1417768"/>
                  <a:gd name="connsiteY132" fmla="*/ 412828 h 898659"/>
                  <a:gd name="connsiteX133" fmla="*/ 56805 w 1417768"/>
                  <a:gd name="connsiteY133" fmla="*/ 451132 h 898659"/>
                  <a:gd name="connsiteX134" fmla="*/ 46526 w 1417768"/>
                  <a:gd name="connsiteY134" fmla="*/ 475556 h 898659"/>
                  <a:gd name="connsiteX135" fmla="*/ 44945 w 1417768"/>
                  <a:gd name="connsiteY135" fmla="*/ 485922 h 898659"/>
                  <a:gd name="connsiteX136" fmla="*/ 42573 w 1417768"/>
                  <a:gd name="connsiteY136" fmla="*/ 498222 h 898659"/>
                  <a:gd name="connsiteX137" fmla="*/ 40552 w 1417768"/>
                  <a:gd name="connsiteY137" fmla="*/ 518692 h 898659"/>
                  <a:gd name="connsiteX138" fmla="*/ 36950 w 1417768"/>
                  <a:gd name="connsiteY138" fmla="*/ 535823 h 898659"/>
                  <a:gd name="connsiteX139" fmla="*/ 35633 w 1417768"/>
                  <a:gd name="connsiteY139" fmla="*/ 554097 h 898659"/>
                  <a:gd name="connsiteX140" fmla="*/ 49689 w 1417768"/>
                  <a:gd name="connsiteY140" fmla="*/ 592401 h 898659"/>
                  <a:gd name="connsiteX141" fmla="*/ 52852 w 1417768"/>
                  <a:gd name="connsiteY141" fmla="*/ 596882 h 898659"/>
                  <a:gd name="connsiteX142" fmla="*/ 56805 w 1417768"/>
                  <a:gd name="connsiteY142" fmla="*/ 603559 h 898659"/>
                  <a:gd name="connsiteX143" fmla="*/ 62516 w 1417768"/>
                  <a:gd name="connsiteY143" fmla="*/ 619197 h 898659"/>
                  <a:gd name="connsiteX144" fmla="*/ 78857 w 1417768"/>
                  <a:gd name="connsiteY144" fmla="*/ 649506 h 898659"/>
                  <a:gd name="connsiteX145" fmla="*/ 90805 w 1417768"/>
                  <a:gd name="connsiteY145" fmla="*/ 670679 h 898659"/>
                  <a:gd name="connsiteX146" fmla="*/ 106706 w 1417768"/>
                  <a:gd name="connsiteY146" fmla="*/ 689216 h 898659"/>
                  <a:gd name="connsiteX147" fmla="*/ 119621 w 1417768"/>
                  <a:gd name="connsiteY147" fmla="*/ 695717 h 898659"/>
                  <a:gd name="connsiteX148" fmla="*/ 125419 w 1417768"/>
                  <a:gd name="connsiteY148" fmla="*/ 698616 h 898659"/>
                  <a:gd name="connsiteX149" fmla="*/ 154674 w 1417768"/>
                  <a:gd name="connsiteY149" fmla="*/ 717066 h 898659"/>
                  <a:gd name="connsiteX150" fmla="*/ 163021 w 1417768"/>
                  <a:gd name="connsiteY150" fmla="*/ 722161 h 898659"/>
                  <a:gd name="connsiteX151" fmla="*/ 174090 w 1417768"/>
                  <a:gd name="connsiteY151" fmla="*/ 730156 h 898659"/>
                  <a:gd name="connsiteX152" fmla="*/ 204312 w 1417768"/>
                  <a:gd name="connsiteY152" fmla="*/ 741226 h 898659"/>
                  <a:gd name="connsiteX153" fmla="*/ 234182 w 1417768"/>
                  <a:gd name="connsiteY153" fmla="*/ 749747 h 898659"/>
                  <a:gd name="connsiteX154" fmla="*/ 238663 w 1417768"/>
                  <a:gd name="connsiteY154" fmla="*/ 750450 h 898659"/>
                  <a:gd name="connsiteX155" fmla="*/ 264140 w 1417768"/>
                  <a:gd name="connsiteY155" fmla="*/ 758357 h 898659"/>
                  <a:gd name="connsiteX156" fmla="*/ 267127 w 1417768"/>
                  <a:gd name="connsiteY156" fmla="*/ 761783 h 898659"/>
                  <a:gd name="connsiteX157" fmla="*/ 289530 w 1417768"/>
                  <a:gd name="connsiteY157" fmla="*/ 776894 h 898659"/>
                  <a:gd name="connsiteX158" fmla="*/ 304114 w 1417768"/>
                  <a:gd name="connsiteY158" fmla="*/ 779091 h 898659"/>
                  <a:gd name="connsiteX159" fmla="*/ 317467 w 1417768"/>
                  <a:gd name="connsiteY159" fmla="*/ 776982 h 898659"/>
                  <a:gd name="connsiteX160" fmla="*/ 369477 w 1417768"/>
                  <a:gd name="connsiteY160" fmla="*/ 778915 h 898659"/>
                  <a:gd name="connsiteX161" fmla="*/ 408747 w 1417768"/>
                  <a:gd name="connsiteY161" fmla="*/ 773029 h 898659"/>
                  <a:gd name="connsiteX162" fmla="*/ 426494 w 1417768"/>
                  <a:gd name="connsiteY162" fmla="*/ 769690 h 898659"/>
                  <a:gd name="connsiteX163" fmla="*/ 451796 w 1417768"/>
                  <a:gd name="connsiteY163" fmla="*/ 768109 h 898659"/>
                  <a:gd name="connsiteX164" fmla="*/ 482018 w 1417768"/>
                  <a:gd name="connsiteY164" fmla="*/ 767230 h 898659"/>
                  <a:gd name="connsiteX165" fmla="*/ 520322 w 1417768"/>
                  <a:gd name="connsiteY165" fmla="*/ 761783 h 898659"/>
                  <a:gd name="connsiteX166" fmla="*/ 553003 w 1417768"/>
                  <a:gd name="connsiteY166" fmla="*/ 750889 h 898659"/>
                  <a:gd name="connsiteX167" fmla="*/ 564600 w 1417768"/>
                  <a:gd name="connsiteY167" fmla="*/ 750626 h 898659"/>
                  <a:gd name="connsiteX168" fmla="*/ 595085 w 1417768"/>
                  <a:gd name="connsiteY168" fmla="*/ 747727 h 898659"/>
                  <a:gd name="connsiteX169" fmla="*/ 627064 w 1417768"/>
                  <a:gd name="connsiteY169" fmla="*/ 738590 h 898659"/>
                  <a:gd name="connsiteX170" fmla="*/ 637431 w 1417768"/>
                  <a:gd name="connsiteY170" fmla="*/ 741840 h 898659"/>
                  <a:gd name="connsiteX171" fmla="*/ 632775 w 1417768"/>
                  <a:gd name="connsiteY171" fmla="*/ 751504 h 898659"/>
                  <a:gd name="connsiteX172" fmla="*/ 603695 w 1417768"/>
                  <a:gd name="connsiteY172" fmla="*/ 764858 h 898659"/>
                  <a:gd name="connsiteX173" fmla="*/ 562492 w 1417768"/>
                  <a:gd name="connsiteY173" fmla="*/ 783747 h 898659"/>
                  <a:gd name="connsiteX174" fmla="*/ 557572 w 1417768"/>
                  <a:gd name="connsiteY174" fmla="*/ 786119 h 898659"/>
                  <a:gd name="connsiteX175" fmla="*/ 519970 w 1417768"/>
                  <a:gd name="connsiteY175" fmla="*/ 793762 h 898659"/>
                  <a:gd name="connsiteX176" fmla="*/ 491857 w 1417768"/>
                  <a:gd name="connsiteY176" fmla="*/ 800527 h 898659"/>
                  <a:gd name="connsiteX177" fmla="*/ 470597 w 1417768"/>
                  <a:gd name="connsiteY177" fmla="*/ 803953 h 898659"/>
                  <a:gd name="connsiteX178" fmla="*/ 442220 w 1417768"/>
                  <a:gd name="connsiteY178" fmla="*/ 813354 h 898659"/>
                  <a:gd name="connsiteX179" fmla="*/ 436949 w 1417768"/>
                  <a:gd name="connsiteY179" fmla="*/ 814759 h 898659"/>
                  <a:gd name="connsiteX180" fmla="*/ 408045 w 1417768"/>
                  <a:gd name="connsiteY180" fmla="*/ 812299 h 898659"/>
                  <a:gd name="connsiteX181" fmla="*/ 360955 w 1417768"/>
                  <a:gd name="connsiteY181" fmla="*/ 807731 h 898659"/>
                  <a:gd name="connsiteX182" fmla="*/ 338464 w 1417768"/>
                  <a:gd name="connsiteY182" fmla="*/ 806237 h 898659"/>
                  <a:gd name="connsiteX183" fmla="*/ 329240 w 1417768"/>
                  <a:gd name="connsiteY183" fmla="*/ 805447 h 898659"/>
                  <a:gd name="connsiteX184" fmla="*/ 312635 w 1417768"/>
                  <a:gd name="connsiteY184" fmla="*/ 802460 h 898659"/>
                  <a:gd name="connsiteX185" fmla="*/ 279251 w 1417768"/>
                  <a:gd name="connsiteY185" fmla="*/ 793323 h 898659"/>
                  <a:gd name="connsiteX186" fmla="*/ 231722 w 1417768"/>
                  <a:gd name="connsiteY186" fmla="*/ 778300 h 898659"/>
                  <a:gd name="connsiteX187" fmla="*/ 218632 w 1417768"/>
                  <a:gd name="connsiteY187" fmla="*/ 772589 h 898659"/>
                  <a:gd name="connsiteX188" fmla="*/ 179098 w 1417768"/>
                  <a:gd name="connsiteY188" fmla="*/ 752647 h 898659"/>
                  <a:gd name="connsiteX189" fmla="*/ 150897 w 1417768"/>
                  <a:gd name="connsiteY189" fmla="*/ 734022 h 898659"/>
                  <a:gd name="connsiteX190" fmla="*/ 124541 w 1417768"/>
                  <a:gd name="connsiteY190" fmla="*/ 714254 h 898659"/>
                  <a:gd name="connsiteX191" fmla="*/ 92913 w 1417768"/>
                  <a:gd name="connsiteY191" fmla="*/ 684823 h 898659"/>
                  <a:gd name="connsiteX192" fmla="*/ 84391 w 1417768"/>
                  <a:gd name="connsiteY192" fmla="*/ 674017 h 898659"/>
                  <a:gd name="connsiteX193" fmla="*/ 75957 w 1417768"/>
                  <a:gd name="connsiteY193" fmla="*/ 661015 h 898659"/>
                  <a:gd name="connsiteX194" fmla="*/ 60583 w 1417768"/>
                  <a:gd name="connsiteY194" fmla="*/ 637558 h 898659"/>
                  <a:gd name="connsiteX195" fmla="*/ 49162 w 1417768"/>
                  <a:gd name="connsiteY195" fmla="*/ 616034 h 898659"/>
                  <a:gd name="connsiteX196" fmla="*/ 40640 w 1417768"/>
                  <a:gd name="connsiteY196" fmla="*/ 601802 h 898659"/>
                  <a:gd name="connsiteX197" fmla="*/ 39674 w 1417768"/>
                  <a:gd name="connsiteY197" fmla="*/ 594246 h 898659"/>
                  <a:gd name="connsiteX198" fmla="*/ 40025 w 1417768"/>
                  <a:gd name="connsiteY198" fmla="*/ 592138 h 898659"/>
                  <a:gd name="connsiteX199" fmla="*/ 33173 w 1417768"/>
                  <a:gd name="connsiteY199" fmla="*/ 569823 h 898659"/>
                  <a:gd name="connsiteX200" fmla="*/ 26935 w 1417768"/>
                  <a:gd name="connsiteY200" fmla="*/ 547332 h 898659"/>
                  <a:gd name="connsiteX201" fmla="*/ 25793 w 1417768"/>
                  <a:gd name="connsiteY201" fmla="*/ 545487 h 898659"/>
                  <a:gd name="connsiteX202" fmla="*/ 26144 w 1417768"/>
                  <a:gd name="connsiteY202" fmla="*/ 508150 h 898659"/>
                  <a:gd name="connsiteX203" fmla="*/ 27989 w 1417768"/>
                  <a:gd name="connsiteY203" fmla="*/ 484605 h 898659"/>
                  <a:gd name="connsiteX204" fmla="*/ 27901 w 1417768"/>
                  <a:gd name="connsiteY204" fmla="*/ 474677 h 898659"/>
                  <a:gd name="connsiteX205" fmla="*/ 27989 w 1417768"/>
                  <a:gd name="connsiteY205" fmla="*/ 464750 h 898659"/>
                  <a:gd name="connsiteX206" fmla="*/ 32733 w 1417768"/>
                  <a:gd name="connsiteY206" fmla="*/ 453680 h 898659"/>
                  <a:gd name="connsiteX207" fmla="*/ 37741 w 1417768"/>
                  <a:gd name="connsiteY207" fmla="*/ 428203 h 898659"/>
                  <a:gd name="connsiteX208" fmla="*/ 40904 w 1417768"/>
                  <a:gd name="connsiteY208" fmla="*/ 421174 h 898659"/>
                  <a:gd name="connsiteX209" fmla="*/ 54521 w 1417768"/>
                  <a:gd name="connsiteY209" fmla="*/ 387351 h 898659"/>
                  <a:gd name="connsiteX210" fmla="*/ 56102 w 1417768"/>
                  <a:gd name="connsiteY210" fmla="*/ 384451 h 898659"/>
                  <a:gd name="connsiteX211" fmla="*/ 69017 w 1417768"/>
                  <a:gd name="connsiteY211" fmla="*/ 365651 h 898659"/>
                  <a:gd name="connsiteX212" fmla="*/ 388629 w 1417768"/>
                  <a:gd name="connsiteY212" fmla="*/ 92513 h 898659"/>
                  <a:gd name="connsiteX213" fmla="*/ 403125 w 1417768"/>
                  <a:gd name="connsiteY213" fmla="*/ 85221 h 898659"/>
                  <a:gd name="connsiteX214" fmla="*/ 422892 w 1417768"/>
                  <a:gd name="connsiteY214" fmla="*/ 75997 h 898659"/>
                  <a:gd name="connsiteX215" fmla="*/ 438881 w 1417768"/>
                  <a:gd name="connsiteY215" fmla="*/ 68266 h 898659"/>
                  <a:gd name="connsiteX216" fmla="*/ 456628 w 1417768"/>
                  <a:gd name="connsiteY216" fmla="*/ 62116 h 898659"/>
                  <a:gd name="connsiteX217" fmla="*/ 469454 w 1417768"/>
                  <a:gd name="connsiteY217" fmla="*/ 56318 h 898659"/>
                  <a:gd name="connsiteX218" fmla="*/ 510394 w 1417768"/>
                  <a:gd name="connsiteY218" fmla="*/ 45336 h 898659"/>
                  <a:gd name="connsiteX219" fmla="*/ 517686 w 1417768"/>
                  <a:gd name="connsiteY219" fmla="*/ 42876 h 898659"/>
                  <a:gd name="connsiteX220" fmla="*/ 540089 w 1417768"/>
                  <a:gd name="connsiteY220" fmla="*/ 38308 h 898659"/>
                  <a:gd name="connsiteX221" fmla="*/ 572507 w 1417768"/>
                  <a:gd name="connsiteY221" fmla="*/ 32948 h 898659"/>
                  <a:gd name="connsiteX222" fmla="*/ 586036 w 1417768"/>
                  <a:gd name="connsiteY222" fmla="*/ 31016 h 898659"/>
                  <a:gd name="connsiteX223" fmla="*/ 603080 w 1417768"/>
                  <a:gd name="connsiteY223" fmla="*/ 28819 h 898659"/>
                  <a:gd name="connsiteX224" fmla="*/ 608615 w 1417768"/>
                  <a:gd name="connsiteY224" fmla="*/ 29434 h 898659"/>
                  <a:gd name="connsiteX225" fmla="*/ 612656 w 1417768"/>
                  <a:gd name="connsiteY225" fmla="*/ 30840 h 898659"/>
                  <a:gd name="connsiteX226" fmla="*/ 643493 w 1417768"/>
                  <a:gd name="connsiteY226" fmla="*/ 29698 h 898659"/>
                  <a:gd name="connsiteX227" fmla="*/ 680479 w 1417768"/>
                  <a:gd name="connsiteY227" fmla="*/ 31455 h 898659"/>
                  <a:gd name="connsiteX228" fmla="*/ 706748 w 1417768"/>
                  <a:gd name="connsiteY228" fmla="*/ 35936 h 898659"/>
                  <a:gd name="connsiteX229" fmla="*/ 747512 w 1417768"/>
                  <a:gd name="connsiteY229" fmla="*/ 43930 h 898659"/>
                  <a:gd name="connsiteX230" fmla="*/ 784235 w 1417768"/>
                  <a:gd name="connsiteY230" fmla="*/ 56318 h 898659"/>
                  <a:gd name="connsiteX231" fmla="*/ 806901 w 1417768"/>
                  <a:gd name="connsiteY231" fmla="*/ 62116 h 898659"/>
                  <a:gd name="connsiteX232" fmla="*/ 816565 w 1417768"/>
                  <a:gd name="connsiteY232" fmla="*/ 67563 h 898659"/>
                  <a:gd name="connsiteX233" fmla="*/ 862952 w 1417768"/>
                  <a:gd name="connsiteY233" fmla="*/ 94183 h 898659"/>
                  <a:gd name="connsiteX234" fmla="*/ 887814 w 1417768"/>
                  <a:gd name="connsiteY234" fmla="*/ 100244 h 898659"/>
                  <a:gd name="connsiteX235" fmla="*/ 890889 w 1417768"/>
                  <a:gd name="connsiteY235" fmla="*/ 101299 h 898659"/>
                  <a:gd name="connsiteX236" fmla="*/ 887902 w 1417768"/>
                  <a:gd name="connsiteY236" fmla="*/ 102529 h 898659"/>
                  <a:gd name="connsiteX237" fmla="*/ 883685 w 1417768"/>
                  <a:gd name="connsiteY237" fmla="*/ 103846 h 898659"/>
                  <a:gd name="connsiteX238" fmla="*/ 884124 w 1417768"/>
                  <a:gd name="connsiteY238" fmla="*/ 108766 h 898659"/>
                  <a:gd name="connsiteX239" fmla="*/ 912940 w 1417768"/>
                  <a:gd name="connsiteY239" fmla="*/ 131257 h 898659"/>
                  <a:gd name="connsiteX240" fmla="*/ 940790 w 1417768"/>
                  <a:gd name="connsiteY240" fmla="*/ 158492 h 898659"/>
                  <a:gd name="connsiteX241" fmla="*/ 945095 w 1417768"/>
                  <a:gd name="connsiteY241" fmla="*/ 165081 h 898659"/>
                  <a:gd name="connsiteX242" fmla="*/ 954056 w 1417768"/>
                  <a:gd name="connsiteY242" fmla="*/ 176941 h 898659"/>
                  <a:gd name="connsiteX243" fmla="*/ 974438 w 1417768"/>
                  <a:gd name="connsiteY243" fmla="*/ 208920 h 898659"/>
                  <a:gd name="connsiteX244" fmla="*/ 973823 w 1417768"/>
                  <a:gd name="connsiteY244" fmla="*/ 211994 h 898659"/>
                  <a:gd name="connsiteX245" fmla="*/ 955198 w 1417768"/>
                  <a:gd name="connsiteY245" fmla="*/ 211028 h 898659"/>
                  <a:gd name="connsiteX246" fmla="*/ 951069 w 1417768"/>
                  <a:gd name="connsiteY246" fmla="*/ 206811 h 898659"/>
                  <a:gd name="connsiteX247" fmla="*/ 905736 w 1417768"/>
                  <a:gd name="connsiteY247" fmla="*/ 159106 h 898659"/>
                  <a:gd name="connsiteX248" fmla="*/ 898972 w 1417768"/>
                  <a:gd name="connsiteY248" fmla="*/ 152430 h 898659"/>
                  <a:gd name="connsiteX249" fmla="*/ 858998 w 1417768"/>
                  <a:gd name="connsiteY249" fmla="*/ 119221 h 898659"/>
                  <a:gd name="connsiteX250" fmla="*/ 843799 w 1417768"/>
                  <a:gd name="connsiteY250" fmla="*/ 104374 h 898659"/>
                  <a:gd name="connsiteX251" fmla="*/ 807164 w 1417768"/>
                  <a:gd name="connsiteY251" fmla="*/ 80214 h 898659"/>
                  <a:gd name="connsiteX252" fmla="*/ 778963 w 1417768"/>
                  <a:gd name="connsiteY252" fmla="*/ 70638 h 898659"/>
                  <a:gd name="connsiteX253" fmla="*/ 745667 w 1417768"/>
                  <a:gd name="connsiteY253" fmla="*/ 58690 h 898659"/>
                  <a:gd name="connsiteX254" fmla="*/ 725812 w 1417768"/>
                  <a:gd name="connsiteY254" fmla="*/ 55088 h 898659"/>
                  <a:gd name="connsiteX255" fmla="*/ 703848 w 1417768"/>
                  <a:gd name="connsiteY255" fmla="*/ 54297 h 898659"/>
                  <a:gd name="connsiteX256" fmla="*/ 682763 w 1417768"/>
                  <a:gd name="connsiteY256" fmla="*/ 48938 h 898659"/>
                  <a:gd name="connsiteX257" fmla="*/ 659921 w 1417768"/>
                  <a:gd name="connsiteY257" fmla="*/ 44457 h 898659"/>
                  <a:gd name="connsiteX258" fmla="*/ 634444 w 1417768"/>
                  <a:gd name="connsiteY258" fmla="*/ 42964 h 898659"/>
                  <a:gd name="connsiteX259" fmla="*/ 575933 w 1417768"/>
                  <a:gd name="connsiteY259" fmla="*/ 43052 h 898659"/>
                  <a:gd name="connsiteX260" fmla="*/ 532534 w 1417768"/>
                  <a:gd name="connsiteY260" fmla="*/ 47884 h 898659"/>
                  <a:gd name="connsiteX261" fmla="*/ 505387 w 1417768"/>
                  <a:gd name="connsiteY261" fmla="*/ 57020 h 898659"/>
                  <a:gd name="connsiteX262" fmla="*/ 467610 w 1417768"/>
                  <a:gd name="connsiteY262" fmla="*/ 66860 h 898659"/>
                  <a:gd name="connsiteX263" fmla="*/ 436070 w 1417768"/>
                  <a:gd name="connsiteY263" fmla="*/ 83113 h 898659"/>
                  <a:gd name="connsiteX264" fmla="*/ 414370 w 1417768"/>
                  <a:gd name="connsiteY264" fmla="*/ 97345 h 898659"/>
                  <a:gd name="connsiteX265" fmla="*/ 408133 w 1417768"/>
                  <a:gd name="connsiteY265" fmla="*/ 96467 h 898659"/>
                  <a:gd name="connsiteX266" fmla="*/ 401104 w 1417768"/>
                  <a:gd name="connsiteY266" fmla="*/ 97082 h 898659"/>
                  <a:gd name="connsiteX267" fmla="*/ 376417 w 1417768"/>
                  <a:gd name="connsiteY267" fmla="*/ 109645 h 898659"/>
                  <a:gd name="connsiteX268" fmla="*/ 364821 w 1417768"/>
                  <a:gd name="connsiteY268" fmla="*/ 116234 h 898659"/>
                  <a:gd name="connsiteX269" fmla="*/ 355245 w 1417768"/>
                  <a:gd name="connsiteY269" fmla="*/ 122032 h 898659"/>
                  <a:gd name="connsiteX270" fmla="*/ 346283 w 1417768"/>
                  <a:gd name="connsiteY270" fmla="*/ 143820 h 898659"/>
                  <a:gd name="connsiteX271" fmla="*/ 342154 w 1417768"/>
                  <a:gd name="connsiteY271" fmla="*/ 150321 h 898659"/>
                  <a:gd name="connsiteX272" fmla="*/ 336268 w 1417768"/>
                  <a:gd name="connsiteY272" fmla="*/ 154977 h 898659"/>
                  <a:gd name="connsiteX273" fmla="*/ 327307 w 1417768"/>
                  <a:gd name="connsiteY273" fmla="*/ 156910 h 898659"/>
                  <a:gd name="connsiteX274" fmla="*/ 323529 w 1417768"/>
                  <a:gd name="connsiteY274" fmla="*/ 157613 h 898659"/>
                  <a:gd name="connsiteX275" fmla="*/ 294625 w 1417768"/>
                  <a:gd name="connsiteY275" fmla="*/ 174129 h 898659"/>
                  <a:gd name="connsiteX276" fmla="*/ 291638 w 1417768"/>
                  <a:gd name="connsiteY276" fmla="*/ 173251 h 898659"/>
                  <a:gd name="connsiteX277" fmla="*/ 291814 w 1417768"/>
                  <a:gd name="connsiteY277" fmla="*/ 170176 h 898659"/>
                  <a:gd name="connsiteX278" fmla="*/ 295240 w 1417768"/>
                  <a:gd name="connsiteY278" fmla="*/ 167101 h 898659"/>
                  <a:gd name="connsiteX279" fmla="*/ 319488 w 1417768"/>
                  <a:gd name="connsiteY279" fmla="*/ 142414 h 898659"/>
                  <a:gd name="connsiteX280" fmla="*/ 329152 w 1417768"/>
                  <a:gd name="connsiteY280" fmla="*/ 135035 h 898659"/>
                  <a:gd name="connsiteX281" fmla="*/ 347162 w 1417768"/>
                  <a:gd name="connsiteY281" fmla="*/ 121329 h 898659"/>
                  <a:gd name="connsiteX282" fmla="*/ 371849 w 1417768"/>
                  <a:gd name="connsiteY282" fmla="*/ 102792 h 898659"/>
                  <a:gd name="connsiteX283" fmla="*/ 388629 w 1417768"/>
                  <a:gd name="connsiteY283" fmla="*/ 92513 h 89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417768" h="898659">
                    <a:moveTo>
                      <a:pt x="1412301" y="491106"/>
                    </a:moveTo>
                    <a:cubicBezTo>
                      <a:pt x="1411598" y="476698"/>
                      <a:pt x="1407030" y="463256"/>
                      <a:pt x="1402725" y="449727"/>
                    </a:cubicBezTo>
                    <a:cubicBezTo>
                      <a:pt x="1398772" y="437339"/>
                      <a:pt x="1391568" y="426270"/>
                      <a:pt x="1386736" y="414497"/>
                    </a:cubicBezTo>
                    <a:cubicBezTo>
                      <a:pt x="1377335" y="391480"/>
                      <a:pt x="1363718" y="371625"/>
                      <a:pt x="1347992" y="352912"/>
                    </a:cubicBezTo>
                    <a:cubicBezTo>
                      <a:pt x="1341930" y="345708"/>
                      <a:pt x="1334551" y="339558"/>
                      <a:pt x="1328049" y="332618"/>
                    </a:cubicBezTo>
                    <a:cubicBezTo>
                      <a:pt x="1324096" y="328401"/>
                      <a:pt x="1321460" y="322690"/>
                      <a:pt x="1316892" y="319527"/>
                    </a:cubicBezTo>
                    <a:cubicBezTo>
                      <a:pt x="1303450" y="310127"/>
                      <a:pt x="1292029" y="298355"/>
                      <a:pt x="1278236" y="289306"/>
                    </a:cubicBezTo>
                    <a:cubicBezTo>
                      <a:pt x="1262598" y="279027"/>
                      <a:pt x="1246697" y="269451"/>
                      <a:pt x="1230444" y="260314"/>
                    </a:cubicBezTo>
                    <a:cubicBezTo>
                      <a:pt x="1222537" y="255921"/>
                      <a:pt x="1213400" y="254691"/>
                      <a:pt x="1205845" y="250562"/>
                    </a:cubicBezTo>
                    <a:cubicBezTo>
                      <a:pt x="1189153" y="241513"/>
                      <a:pt x="1171494" y="235276"/>
                      <a:pt x="1153484" y="229829"/>
                    </a:cubicBezTo>
                    <a:cubicBezTo>
                      <a:pt x="1146368" y="227720"/>
                      <a:pt x="1139076" y="226139"/>
                      <a:pt x="1131784" y="224645"/>
                    </a:cubicBezTo>
                    <a:cubicBezTo>
                      <a:pt x="1126249" y="223503"/>
                      <a:pt x="1120451" y="223328"/>
                      <a:pt x="1114916" y="222098"/>
                    </a:cubicBezTo>
                    <a:cubicBezTo>
                      <a:pt x="1105867" y="219989"/>
                      <a:pt x="1097082" y="216299"/>
                      <a:pt x="1087945" y="215245"/>
                    </a:cubicBezTo>
                    <a:cubicBezTo>
                      <a:pt x="1072044" y="213576"/>
                      <a:pt x="1055966" y="213224"/>
                      <a:pt x="1039977" y="212697"/>
                    </a:cubicBezTo>
                    <a:cubicBezTo>
                      <a:pt x="1030401" y="212346"/>
                      <a:pt x="1020825" y="212873"/>
                      <a:pt x="1011337" y="212522"/>
                    </a:cubicBezTo>
                    <a:cubicBezTo>
                      <a:pt x="1008964" y="212434"/>
                      <a:pt x="1005626" y="211204"/>
                      <a:pt x="1004396" y="209447"/>
                    </a:cubicBezTo>
                    <a:cubicBezTo>
                      <a:pt x="999828" y="202682"/>
                      <a:pt x="995874" y="195478"/>
                      <a:pt x="991833" y="188450"/>
                    </a:cubicBezTo>
                    <a:cubicBezTo>
                      <a:pt x="982784" y="172812"/>
                      <a:pt x="975229" y="156383"/>
                      <a:pt x="962138" y="143381"/>
                    </a:cubicBezTo>
                    <a:cubicBezTo>
                      <a:pt x="947906" y="129324"/>
                      <a:pt x="935431" y="113335"/>
                      <a:pt x="920496" y="100157"/>
                    </a:cubicBezTo>
                    <a:cubicBezTo>
                      <a:pt x="906351" y="87769"/>
                      <a:pt x="890274" y="77490"/>
                      <a:pt x="874548" y="67036"/>
                    </a:cubicBezTo>
                    <a:cubicBezTo>
                      <a:pt x="861897" y="58690"/>
                      <a:pt x="848368" y="52013"/>
                      <a:pt x="834135" y="46302"/>
                    </a:cubicBezTo>
                    <a:cubicBezTo>
                      <a:pt x="818410" y="40065"/>
                      <a:pt x="803826" y="31191"/>
                      <a:pt x="787485" y="26184"/>
                    </a:cubicBezTo>
                    <a:cubicBezTo>
                      <a:pt x="777558" y="23197"/>
                      <a:pt x="767806" y="17310"/>
                      <a:pt x="757966" y="17310"/>
                    </a:cubicBezTo>
                    <a:cubicBezTo>
                      <a:pt x="746282" y="17310"/>
                      <a:pt x="736706" y="8437"/>
                      <a:pt x="725021" y="11600"/>
                    </a:cubicBezTo>
                    <a:cubicBezTo>
                      <a:pt x="712809" y="4835"/>
                      <a:pt x="699456" y="4660"/>
                      <a:pt x="686102" y="4660"/>
                    </a:cubicBezTo>
                    <a:cubicBezTo>
                      <a:pt x="682939" y="4660"/>
                      <a:pt x="679601" y="5275"/>
                      <a:pt x="676526" y="4572"/>
                    </a:cubicBezTo>
                    <a:cubicBezTo>
                      <a:pt x="662996" y="1585"/>
                      <a:pt x="649291" y="-85"/>
                      <a:pt x="635498" y="3"/>
                    </a:cubicBezTo>
                    <a:cubicBezTo>
                      <a:pt x="628645" y="91"/>
                      <a:pt x="621881" y="1760"/>
                      <a:pt x="614940" y="2200"/>
                    </a:cubicBezTo>
                    <a:cubicBezTo>
                      <a:pt x="598160" y="3166"/>
                      <a:pt x="581380" y="3693"/>
                      <a:pt x="564600" y="4747"/>
                    </a:cubicBezTo>
                    <a:cubicBezTo>
                      <a:pt x="556957" y="5187"/>
                      <a:pt x="548699" y="4747"/>
                      <a:pt x="541846" y="7383"/>
                    </a:cubicBezTo>
                    <a:cubicBezTo>
                      <a:pt x="523748" y="14411"/>
                      <a:pt x="503190" y="12303"/>
                      <a:pt x="486410" y="23636"/>
                    </a:cubicBezTo>
                    <a:cubicBezTo>
                      <a:pt x="485883" y="23987"/>
                      <a:pt x="484829" y="23636"/>
                      <a:pt x="484126" y="23812"/>
                    </a:cubicBezTo>
                    <a:cubicBezTo>
                      <a:pt x="473584" y="26272"/>
                      <a:pt x="462163" y="26887"/>
                      <a:pt x="452762" y="31631"/>
                    </a:cubicBezTo>
                    <a:cubicBezTo>
                      <a:pt x="431677" y="42173"/>
                      <a:pt x="407518" y="46829"/>
                      <a:pt x="389420" y="63346"/>
                    </a:cubicBezTo>
                    <a:cubicBezTo>
                      <a:pt x="388893" y="63873"/>
                      <a:pt x="388190" y="64312"/>
                      <a:pt x="387487" y="64400"/>
                    </a:cubicBezTo>
                    <a:cubicBezTo>
                      <a:pt x="376329" y="65367"/>
                      <a:pt x="369038" y="73976"/>
                      <a:pt x="360077" y="78896"/>
                    </a:cubicBezTo>
                    <a:cubicBezTo>
                      <a:pt x="333720" y="93304"/>
                      <a:pt x="311845" y="113950"/>
                      <a:pt x="290057" y="134332"/>
                    </a:cubicBezTo>
                    <a:cubicBezTo>
                      <a:pt x="274595" y="148740"/>
                      <a:pt x="261505" y="165256"/>
                      <a:pt x="250699" y="183706"/>
                    </a:cubicBezTo>
                    <a:cubicBezTo>
                      <a:pt x="248239" y="187835"/>
                      <a:pt x="243495" y="191964"/>
                      <a:pt x="239014" y="193282"/>
                    </a:cubicBezTo>
                    <a:cubicBezTo>
                      <a:pt x="217753" y="199519"/>
                      <a:pt x="201061" y="214630"/>
                      <a:pt x="180591" y="222449"/>
                    </a:cubicBezTo>
                    <a:cubicBezTo>
                      <a:pt x="173739" y="225085"/>
                      <a:pt x="166974" y="229214"/>
                      <a:pt x="161703" y="234221"/>
                    </a:cubicBezTo>
                    <a:cubicBezTo>
                      <a:pt x="151248" y="244061"/>
                      <a:pt x="136313" y="248454"/>
                      <a:pt x="129021" y="261808"/>
                    </a:cubicBezTo>
                    <a:cubicBezTo>
                      <a:pt x="118391" y="266200"/>
                      <a:pt x="111802" y="275776"/>
                      <a:pt x="103280" y="282717"/>
                    </a:cubicBezTo>
                    <a:cubicBezTo>
                      <a:pt x="100996" y="284562"/>
                      <a:pt x="97833" y="285704"/>
                      <a:pt x="95900" y="287900"/>
                    </a:cubicBezTo>
                    <a:cubicBezTo>
                      <a:pt x="87554" y="297476"/>
                      <a:pt x="79472" y="307316"/>
                      <a:pt x="71301" y="317155"/>
                    </a:cubicBezTo>
                    <a:cubicBezTo>
                      <a:pt x="68929" y="320055"/>
                      <a:pt x="66821" y="323305"/>
                      <a:pt x="64536" y="326292"/>
                    </a:cubicBezTo>
                    <a:cubicBezTo>
                      <a:pt x="55751" y="337537"/>
                      <a:pt x="48811" y="349749"/>
                      <a:pt x="42134" y="362400"/>
                    </a:cubicBezTo>
                    <a:cubicBezTo>
                      <a:pt x="35457" y="375139"/>
                      <a:pt x="27462" y="386911"/>
                      <a:pt x="22718" y="401056"/>
                    </a:cubicBezTo>
                    <a:cubicBezTo>
                      <a:pt x="17183" y="417484"/>
                      <a:pt x="9804" y="433122"/>
                      <a:pt x="6729" y="450605"/>
                    </a:cubicBezTo>
                    <a:cubicBezTo>
                      <a:pt x="4005" y="465980"/>
                      <a:pt x="1106" y="481266"/>
                      <a:pt x="227" y="496729"/>
                    </a:cubicBezTo>
                    <a:cubicBezTo>
                      <a:pt x="-827" y="517286"/>
                      <a:pt x="1985" y="537668"/>
                      <a:pt x="4532" y="558138"/>
                    </a:cubicBezTo>
                    <a:cubicBezTo>
                      <a:pt x="6202" y="571756"/>
                      <a:pt x="9364" y="584582"/>
                      <a:pt x="14284" y="597233"/>
                    </a:cubicBezTo>
                    <a:cubicBezTo>
                      <a:pt x="18677" y="608566"/>
                      <a:pt x="21752" y="620427"/>
                      <a:pt x="26496" y="631584"/>
                    </a:cubicBezTo>
                    <a:cubicBezTo>
                      <a:pt x="30537" y="641072"/>
                      <a:pt x="35720" y="650121"/>
                      <a:pt x="41255" y="658907"/>
                    </a:cubicBezTo>
                    <a:cubicBezTo>
                      <a:pt x="46087" y="666638"/>
                      <a:pt x="51798" y="673754"/>
                      <a:pt x="57508" y="680870"/>
                    </a:cubicBezTo>
                    <a:cubicBezTo>
                      <a:pt x="66206" y="691764"/>
                      <a:pt x="72092" y="705030"/>
                      <a:pt x="84918" y="712409"/>
                    </a:cubicBezTo>
                    <a:cubicBezTo>
                      <a:pt x="87906" y="714167"/>
                      <a:pt x="90102" y="717241"/>
                      <a:pt x="92562" y="719877"/>
                    </a:cubicBezTo>
                    <a:cubicBezTo>
                      <a:pt x="99063" y="726818"/>
                      <a:pt x="104773" y="734812"/>
                      <a:pt x="112065" y="740699"/>
                    </a:cubicBezTo>
                    <a:cubicBezTo>
                      <a:pt x="124365" y="750626"/>
                      <a:pt x="137894" y="759060"/>
                      <a:pt x="150633" y="768460"/>
                    </a:cubicBezTo>
                    <a:cubicBezTo>
                      <a:pt x="163284" y="777773"/>
                      <a:pt x="178395" y="782253"/>
                      <a:pt x="191749" y="790687"/>
                    </a:cubicBezTo>
                    <a:cubicBezTo>
                      <a:pt x="204048" y="798418"/>
                      <a:pt x="218544" y="802723"/>
                      <a:pt x="232337" y="807731"/>
                    </a:cubicBezTo>
                    <a:cubicBezTo>
                      <a:pt x="244110" y="812036"/>
                      <a:pt x="256497" y="814671"/>
                      <a:pt x="268181" y="819328"/>
                    </a:cubicBezTo>
                    <a:cubicBezTo>
                      <a:pt x="277670" y="823105"/>
                      <a:pt x="287421" y="825214"/>
                      <a:pt x="297261" y="826883"/>
                    </a:cubicBezTo>
                    <a:cubicBezTo>
                      <a:pt x="305168" y="828201"/>
                      <a:pt x="314129" y="826795"/>
                      <a:pt x="321157" y="829782"/>
                    </a:cubicBezTo>
                    <a:cubicBezTo>
                      <a:pt x="331436" y="834175"/>
                      <a:pt x="341188" y="836196"/>
                      <a:pt x="352082" y="834263"/>
                    </a:cubicBezTo>
                    <a:cubicBezTo>
                      <a:pt x="353400" y="833999"/>
                      <a:pt x="355508" y="834614"/>
                      <a:pt x="356211" y="835493"/>
                    </a:cubicBezTo>
                    <a:cubicBezTo>
                      <a:pt x="359286" y="839973"/>
                      <a:pt x="363766" y="838919"/>
                      <a:pt x="367983" y="838919"/>
                    </a:cubicBezTo>
                    <a:cubicBezTo>
                      <a:pt x="381161" y="838919"/>
                      <a:pt x="394252" y="838919"/>
                      <a:pt x="407430" y="838919"/>
                    </a:cubicBezTo>
                    <a:cubicBezTo>
                      <a:pt x="414019" y="838919"/>
                      <a:pt x="421047" y="840325"/>
                      <a:pt x="425440" y="833208"/>
                    </a:cubicBezTo>
                    <a:cubicBezTo>
                      <a:pt x="425879" y="832418"/>
                      <a:pt x="427373" y="831979"/>
                      <a:pt x="428427" y="831803"/>
                    </a:cubicBezTo>
                    <a:cubicBezTo>
                      <a:pt x="436070" y="830924"/>
                      <a:pt x="443713" y="829431"/>
                      <a:pt x="451357" y="829519"/>
                    </a:cubicBezTo>
                    <a:cubicBezTo>
                      <a:pt x="472793" y="829782"/>
                      <a:pt x="494141" y="829782"/>
                      <a:pt x="515051" y="824511"/>
                    </a:cubicBezTo>
                    <a:cubicBezTo>
                      <a:pt x="525769" y="821787"/>
                      <a:pt x="536135" y="817307"/>
                      <a:pt x="547029" y="815286"/>
                    </a:cubicBezTo>
                    <a:cubicBezTo>
                      <a:pt x="558450" y="813178"/>
                      <a:pt x="568378" y="805447"/>
                      <a:pt x="580677" y="806852"/>
                    </a:cubicBezTo>
                    <a:cubicBezTo>
                      <a:pt x="581907" y="807028"/>
                      <a:pt x="583401" y="805886"/>
                      <a:pt x="584719" y="805271"/>
                    </a:cubicBezTo>
                    <a:cubicBezTo>
                      <a:pt x="594031" y="800790"/>
                      <a:pt x="603256" y="796222"/>
                      <a:pt x="612568" y="791741"/>
                    </a:cubicBezTo>
                    <a:cubicBezTo>
                      <a:pt x="616522" y="789809"/>
                      <a:pt x="621442" y="788930"/>
                      <a:pt x="624516" y="786119"/>
                    </a:cubicBezTo>
                    <a:cubicBezTo>
                      <a:pt x="631105" y="779969"/>
                      <a:pt x="639188" y="777246"/>
                      <a:pt x="647183" y="774346"/>
                    </a:cubicBezTo>
                    <a:cubicBezTo>
                      <a:pt x="648237" y="773995"/>
                      <a:pt x="649379" y="773731"/>
                      <a:pt x="650258" y="773117"/>
                    </a:cubicBezTo>
                    <a:cubicBezTo>
                      <a:pt x="656583" y="768372"/>
                      <a:pt x="659131" y="768197"/>
                      <a:pt x="664051" y="772677"/>
                    </a:cubicBezTo>
                    <a:cubicBezTo>
                      <a:pt x="674154" y="781902"/>
                      <a:pt x="683993" y="791566"/>
                      <a:pt x="694448" y="800439"/>
                    </a:cubicBezTo>
                    <a:cubicBezTo>
                      <a:pt x="703409" y="808082"/>
                      <a:pt x="712809" y="815374"/>
                      <a:pt x="722561" y="822051"/>
                    </a:cubicBezTo>
                    <a:cubicBezTo>
                      <a:pt x="729238" y="826619"/>
                      <a:pt x="737760" y="828640"/>
                      <a:pt x="743822" y="833736"/>
                    </a:cubicBezTo>
                    <a:cubicBezTo>
                      <a:pt x="752695" y="841028"/>
                      <a:pt x="763150" y="845069"/>
                      <a:pt x="772638" y="850955"/>
                    </a:cubicBezTo>
                    <a:cubicBezTo>
                      <a:pt x="781599" y="856578"/>
                      <a:pt x="791966" y="858335"/>
                      <a:pt x="801366" y="862376"/>
                    </a:cubicBezTo>
                    <a:cubicBezTo>
                      <a:pt x="816301" y="868877"/>
                      <a:pt x="831236" y="875115"/>
                      <a:pt x="847050" y="879068"/>
                    </a:cubicBezTo>
                    <a:cubicBezTo>
                      <a:pt x="853903" y="880825"/>
                      <a:pt x="860667" y="882934"/>
                      <a:pt x="867608" y="884252"/>
                    </a:cubicBezTo>
                    <a:cubicBezTo>
                      <a:pt x="878414" y="886184"/>
                      <a:pt x="889483" y="886975"/>
                      <a:pt x="900201" y="889347"/>
                    </a:cubicBezTo>
                    <a:cubicBezTo>
                      <a:pt x="923746" y="894706"/>
                      <a:pt x="930511" y="895233"/>
                      <a:pt x="955110" y="891631"/>
                    </a:cubicBezTo>
                    <a:cubicBezTo>
                      <a:pt x="956252" y="891455"/>
                      <a:pt x="957570" y="893300"/>
                      <a:pt x="958888" y="893827"/>
                    </a:cubicBezTo>
                    <a:cubicBezTo>
                      <a:pt x="960996" y="894618"/>
                      <a:pt x="977074" y="892598"/>
                      <a:pt x="978831" y="891455"/>
                    </a:cubicBezTo>
                    <a:cubicBezTo>
                      <a:pt x="979182" y="891280"/>
                      <a:pt x="979446" y="890928"/>
                      <a:pt x="979709" y="890753"/>
                    </a:cubicBezTo>
                    <a:cubicBezTo>
                      <a:pt x="980500" y="890401"/>
                      <a:pt x="981378" y="890138"/>
                      <a:pt x="982257" y="889874"/>
                    </a:cubicBezTo>
                    <a:cubicBezTo>
                      <a:pt x="982169" y="890928"/>
                      <a:pt x="982608" y="892334"/>
                      <a:pt x="981993" y="893037"/>
                    </a:cubicBezTo>
                    <a:cubicBezTo>
                      <a:pt x="981115" y="894179"/>
                      <a:pt x="979621" y="894794"/>
                      <a:pt x="978391" y="895673"/>
                    </a:cubicBezTo>
                    <a:cubicBezTo>
                      <a:pt x="979973" y="896639"/>
                      <a:pt x="981554" y="897605"/>
                      <a:pt x="983135" y="898659"/>
                    </a:cubicBezTo>
                    <a:cubicBezTo>
                      <a:pt x="986298" y="892510"/>
                      <a:pt x="990691" y="900417"/>
                      <a:pt x="995084" y="897518"/>
                    </a:cubicBezTo>
                    <a:cubicBezTo>
                      <a:pt x="998422" y="895321"/>
                      <a:pt x="1004133" y="896727"/>
                      <a:pt x="1008789" y="896200"/>
                    </a:cubicBezTo>
                    <a:cubicBezTo>
                      <a:pt x="1010546" y="896024"/>
                      <a:pt x="1012918" y="895673"/>
                      <a:pt x="1013972" y="894443"/>
                    </a:cubicBezTo>
                    <a:cubicBezTo>
                      <a:pt x="1017750" y="889874"/>
                      <a:pt x="1022494" y="891455"/>
                      <a:pt x="1027062" y="891807"/>
                    </a:cubicBezTo>
                    <a:cubicBezTo>
                      <a:pt x="1032509" y="892246"/>
                      <a:pt x="1038044" y="894179"/>
                      <a:pt x="1043315" y="893564"/>
                    </a:cubicBezTo>
                    <a:cubicBezTo>
                      <a:pt x="1051749" y="892686"/>
                      <a:pt x="1060008" y="890753"/>
                      <a:pt x="1068529" y="889698"/>
                    </a:cubicBezTo>
                    <a:cubicBezTo>
                      <a:pt x="1084694" y="887766"/>
                      <a:pt x="1100508" y="882934"/>
                      <a:pt x="1116234" y="878277"/>
                    </a:cubicBezTo>
                    <a:cubicBezTo>
                      <a:pt x="1131081" y="873885"/>
                      <a:pt x="1145577" y="868438"/>
                      <a:pt x="1160161" y="863167"/>
                    </a:cubicBezTo>
                    <a:cubicBezTo>
                      <a:pt x="1168858" y="860092"/>
                      <a:pt x="1177204" y="856314"/>
                      <a:pt x="1185902" y="853239"/>
                    </a:cubicBezTo>
                    <a:cubicBezTo>
                      <a:pt x="1199871" y="848231"/>
                      <a:pt x="1211028" y="837425"/>
                      <a:pt x="1225612" y="833648"/>
                    </a:cubicBezTo>
                    <a:cubicBezTo>
                      <a:pt x="1231762" y="825302"/>
                      <a:pt x="1242128" y="823193"/>
                      <a:pt x="1250299" y="817834"/>
                    </a:cubicBezTo>
                    <a:cubicBezTo>
                      <a:pt x="1265410" y="807819"/>
                      <a:pt x="1280960" y="798155"/>
                      <a:pt x="1294138" y="786031"/>
                    </a:cubicBezTo>
                    <a:cubicBezTo>
                      <a:pt x="1318473" y="763541"/>
                      <a:pt x="1342633" y="740611"/>
                      <a:pt x="1360995" y="712585"/>
                    </a:cubicBezTo>
                    <a:cubicBezTo>
                      <a:pt x="1370395" y="698265"/>
                      <a:pt x="1380322" y="684384"/>
                      <a:pt x="1386384" y="668131"/>
                    </a:cubicBezTo>
                    <a:cubicBezTo>
                      <a:pt x="1389635" y="659522"/>
                      <a:pt x="1393588" y="651175"/>
                      <a:pt x="1397278" y="642742"/>
                    </a:cubicBezTo>
                    <a:cubicBezTo>
                      <a:pt x="1399211" y="638349"/>
                      <a:pt x="1401847" y="634220"/>
                      <a:pt x="1403077" y="629651"/>
                    </a:cubicBezTo>
                    <a:cubicBezTo>
                      <a:pt x="1405273" y="621744"/>
                      <a:pt x="1405449" y="613135"/>
                      <a:pt x="1408436" y="605579"/>
                    </a:cubicBezTo>
                    <a:cubicBezTo>
                      <a:pt x="1416342" y="585373"/>
                      <a:pt x="1415376" y="564112"/>
                      <a:pt x="1417397" y="543203"/>
                    </a:cubicBezTo>
                    <a:cubicBezTo>
                      <a:pt x="1417748" y="539338"/>
                      <a:pt x="1414498" y="534506"/>
                      <a:pt x="1415903" y="531343"/>
                    </a:cubicBezTo>
                    <a:cubicBezTo>
                      <a:pt x="1421262" y="519219"/>
                      <a:pt x="1413180" y="507798"/>
                      <a:pt x="1415025" y="495938"/>
                    </a:cubicBezTo>
                    <a:cubicBezTo>
                      <a:pt x="1414673" y="495411"/>
                      <a:pt x="1413092" y="494356"/>
                      <a:pt x="1412301" y="491106"/>
                    </a:cubicBezTo>
                    <a:close/>
                    <a:moveTo>
                      <a:pt x="69017" y="365651"/>
                    </a:moveTo>
                    <a:cubicBezTo>
                      <a:pt x="76309" y="354757"/>
                      <a:pt x="84918" y="345796"/>
                      <a:pt x="90365" y="335253"/>
                    </a:cubicBezTo>
                    <a:cubicBezTo>
                      <a:pt x="93880" y="328576"/>
                      <a:pt x="101435" y="326292"/>
                      <a:pt x="103719" y="318473"/>
                    </a:cubicBezTo>
                    <a:cubicBezTo>
                      <a:pt x="105037" y="314256"/>
                      <a:pt x="112241" y="312148"/>
                      <a:pt x="115579" y="308106"/>
                    </a:cubicBezTo>
                    <a:cubicBezTo>
                      <a:pt x="126122" y="295192"/>
                      <a:pt x="139739" y="285704"/>
                      <a:pt x="151863" y="274722"/>
                    </a:cubicBezTo>
                    <a:cubicBezTo>
                      <a:pt x="157574" y="269539"/>
                      <a:pt x="165129" y="266288"/>
                      <a:pt x="171542" y="261808"/>
                    </a:cubicBezTo>
                    <a:cubicBezTo>
                      <a:pt x="178395" y="256976"/>
                      <a:pt x="184896" y="251704"/>
                      <a:pt x="191573" y="246697"/>
                    </a:cubicBezTo>
                    <a:cubicBezTo>
                      <a:pt x="192803" y="245730"/>
                      <a:pt x="193857" y="244325"/>
                      <a:pt x="195175" y="243885"/>
                    </a:cubicBezTo>
                    <a:cubicBezTo>
                      <a:pt x="196493" y="243446"/>
                      <a:pt x="198162" y="244061"/>
                      <a:pt x="199743" y="244237"/>
                    </a:cubicBezTo>
                    <a:cubicBezTo>
                      <a:pt x="199216" y="245379"/>
                      <a:pt x="198865" y="246785"/>
                      <a:pt x="197986" y="247663"/>
                    </a:cubicBezTo>
                    <a:cubicBezTo>
                      <a:pt x="195790" y="249947"/>
                      <a:pt x="193418" y="251968"/>
                      <a:pt x="191134" y="254252"/>
                    </a:cubicBezTo>
                    <a:cubicBezTo>
                      <a:pt x="179888" y="265497"/>
                      <a:pt x="168643" y="276743"/>
                      <a:pt x="157398" y="288076"/>
                    </a:cubicBezTo>
                    <a:cubicBezTo>
                      <a:pt x="156256" y="289218"/>
                      <a:pt x="155289" y="290448"/>
                      <a:pt x="154235" y="291590"/>
                    </a:cubicBezTo>
                    <a:cubicBezTo>
                      <a:pt x="139124" y="308721"/>
                      <a:pt x="117600" y="319088"/>
                      <a:pt x="104510" y="338416"/>
                    </a:cubicBezTo>
                    <a:cubicBezTo>
                      <a:pt x="88521" y="348256"/>
                      <a:pt x="88345" y="367671"/>
                      <a:pt x="78505" y="381201"/>
                    </a:cubicBezTo>
                    <a:cubicBezTo>
                      <a:pt x="80174" y="393325"/>
                      <a:pt x="73585" y="403428"/>
                      <a:pt x="68402" y="412828"/>
                    </a:cubicBezTo>
                    <a:cubicBezTo>
                      <a:pt x="61637" y="425128"/>
                      <a:pt x="60671" y="438394"/>
                      <a:pt x="56805" y="451132"/>
                    </a:cubicBezTo>
                    <a:cubicBezTo>
                      <a:pt x="54170" y="459479"/>
                      <a:pt x="49689" y="467298"/>
                      <a:pt x="46526" y="475556"/>
                    </a:cubicBezTo>
                    <a:cubicBezTo>
                      <a:pt x="45296" y="478806"/>
                      <a:pt x="46878" y="483726"/>
                      <a:pt x="44945" y="485922"/>
                    </a:cubicBezTo>
                    <a:cubicBezTo>
                      <a:pt x="41343" y="489964"/>
                      <a:pt x="43100" y="494093"/>
                      <a:pt x="42573" y="498222"/>
                    </a:cubicBezTo>
                    <a:cubicBezTo>
                      <a:pt x="41694" y="505075"/>
                      <a:pt x="39410" y="512191"/>
                      <a:pt x="40552" y="518692"/>
                    </a:cubicBezTo>
                    <a:cubicBezTo>
                      <a:pt x="41782" y="525632"/>
                      <a:pt x="40377" y="530025"/>
                      <a:pt x="36950" y="535823"/>
                    </a:cubicBezTo>
                    <a:cubicBezTo>
                      <a:pt x="34139" y="540568"/>
                      <a:pt x="34315" y="548299"/>
                      <a:pt x="35633" y="554097"/>
                    </a:cubicBezTo>
                    <a:cubicBezTo>
                      <a:pt x="38707" y="567363"/>
                      <a:pt x="41694" y="580892"/>
                      <a:pt x="49689" y="592401"/>
                    </a:cubicBezTo>
                    <a:cubicBezTo>
                      <a:pt x="50743" y="593983"/>
                      <a:pt x="51622" y="596706"/>
                      <a:pt x="52852" y="596882"/>
                    </a:cubicBezTo>
                    <a:cubicBezTo>
                      <a:pt x="57420" y="597497"/>
                      <a:pt x="57069" y="600484"/>
                      <a:pt x="56805" y="603559"/>
                    </a:cubicBezTo>
                    <a:cubicBezTo>
                      <a:pt x="56190" y="609708"/>
                      <a:pt x="59792" y="614013"/>
                      <a:pt x="62516" y="619197"/>
                    </a:cubicBezTo>
                    <a:cubicBezTo>
                      <a:pt x="67875" y="629300"/>
                      <a:pt x="76660" y="637207"/>
                      <a:pt x="78857" y="649506"/>
                    </a:cubicBezTo>
                    <a:cubicBezTo>
                      <a:pt x="80174" y="657062"/>
                      <a:pt x="86061" y="664090"/>
                      <a:pt x="90805" y="670679"/>
                    </a:cubicBezTo>
                    <a:cubicBezTo>
                      <a:pt x="95549" y="677268"/>
                      <a:pt x="101347" y="683066"/>
                      <a:pt x="106706" y="689216"/>
                    </a:cubicBezTo>
                    <a:cubicBezTo>
                      <a:pt x="110133" y="693082"/>
                      <a:pt x="113559" y="696684"/>
                      <a:pt x="119621" y="695717"/>
                    </a:cubicBezTo>
                    <a:cubicBezTo>
                      <a:pt x="121378" y="695454"/>
                      <a:pt x="124277" y="697035"/>
                      <a:pt x="125419" y="698616"/>
                    </a:cubicBezTo>
                    <a:cubicBezTo>
                      <a:pt x="132711" y="708720"/>
                      <a:pt x="144044" y="712234"/>
                      <a:pt x="154674" y="717066"/>
                    </a:cubicBezTo>
                    <a:cubicBezTo>
                      <a:pt x="157661" y="718471"/>
                      <a:pt x="162230" y="719789"/>
                      <a:pt x="163021" y="722161"/>
                    </a:cubicBezTo>
                    <a:cubicBezTo>
                      <a:pt x="164953" y="728047"/>
                      <a:pt x="169522" y="729892"/>
                      <a:pt x="174090" y="730156"/>
                    </a:cubicBezTo>
                    <a:cubicBezTo>
                      <a:pt x="185423" y="730683"/>
                      <a:pt x="193418" y="739293"/>
                      <a:pt x="204312" y="741226"/>
                    </a:cubicBezTo>
                    <a:cubicBezTo>
                      <a:pt x="214415" y="742983"/>
                      <a:pt x="224255" y="746848"/>
                      <a:pt x="234182" y="749747"/>
                    </a:cubicBezTo>
                    <a:cubicBezTo>
                      <a:pt x="235588" y="750187"/>
                      <a:pt x="237345" y="750802"/>
                      <a:pt x="238663" y="750450"/>
                    </a:cubicBezTo>
                    <a:cubicBezTo>
                      <a:pt x="248941" y="747463"/>
                      <a:pt x="255267" y="756864"/>
                      <a:pt x="264140" y="758357"/>
                    </a:cubicBezTo>
                    <a:cubicBezTo>
                      <a:pt x="265282" y="758533"/>
                      <a:pt x="266688" y="760378"/>
                      <a:pt x="267127" y="761783"/>
                    </a:cubicBezTo>
                    <a:cubicBezTo>
                      <a:pt x="270554" y="772853"/>
                      <a:pt x="279339" y="775752"/>
                      <a:pt x="289530" y="776894"/>
                    </a:cubicBezTo>
                    <a:cubicBezTo>
                      <a:pt x="294362" y="777421"/>
                      <a:pt x="299194" y="779003"/>
                      <a:pt x="304114" y="779091"/>
                    </a:cubicBezTo>
                    <a:cubicBezTo>
                      <a:pt x="308594" y="779091"/>
                      <a:pt x="313075" y="776894"/>
                      <a:pt x="317467" y="776982"/>
                    </a:cubicBezTo>
                    <a:cubicBezTo>
                      <a:pt x="334775" y="777421"/>
                      <a:pt x="352170" y="779442"/>
                      <a:pt x="369477" y="778915"/>
                    </a:cubicBezTo>
                    <a:cubicBezTo>
                      <a:pt x="382567" y="778476"/>
                      <a:pt x="395921" y="777246"/>
                      <a:pt x="408747" y="773029"/>
                    </a:cubicBezTo>
                    <a:cubicBezTo>
                      <a:pt x="414370" y="771184"/>
                      <a:pt x="420520" y="770481"/>
                      <a:pt x="426494" y="769690"/>
                    </a:cubicBezTo>
                    <a:cubicBezTo>
                      <a:pt x="434928" y="768548"/>
                      <a:pt x="443538" y="768460"/>
                      <a:pt x="451796" y="768109"/>
                    </a:cubicBezTo>
                    <a:cubicBezTo>
                      <a:pt x="461723" y="767670"/>
                      <a:pt x="471914" y="765737"/>
                      <a:pt x="482018" y="767230"/>
                    </a:cubicBezTo>
                    <a:cubicBezTo>
                      <a:pt x="495283" y="769163"/>
                      <a:pt x="507671" y="764331"/>
                      <a:pt x="520322" y="761783"/>
                    </a:cubicBezTo>
                    <a:cubicBezTo>
                      <a:pt x="531743" y="759499"/>
                      <a:pt x="542988" y="757918"/>
                      <a:pt x="553003" y="750889"/>
                    </a:cubicBezTo>
                    <a:cubicBezTo>
                      <a:pt x="555727" y="749045"/>
                      <a:pt x="561086" y="749572"/>
                      <a:pt x="564600" y="750626"/>
                    </a:cubicBezTo>
                    <a:cubicBezTo>
                      <a:pt x="575318" y="753964"/>
                      <a:pt x="585158" y="749484"/>
                      <a:pt x="595085" y="747727"/>
                    </a:cubicBezTo>
                    <a:cubicBezTo>
                      <a:pt x="605979" y="745882"/>
                      <a:pt x="616346" y="741401"/>
                      <a:pt x="627064" y="738590"/>
                    </a:cubicBezTo>
                    <a:cubicBezTo>
                      <a:pt x="630666" y="737711"/>
                      <a:pt x="635410" y="737360"/>
                      <a:pt x="637431" y="741840"/>
                    </a:cubicBezTo>
                    <a:cubicBezTo>
                      <a:pt x="639539" y="746409"/>
                      <a:pt x="636025" y="749835"/>
                      <a:pt x="632775" y="751504"/>
                    </a:cubicBezTo>
                    <a:cubicBezTo>
                      <a:pt x="623286" y="756336"/>
                      <a:pt x="613183" y="760026"/>
                      <a:pt x="603695" y="764858"/>
                    </a:cubicBezTo>
                    <a:cubicBezTo>
                      <a:pt x="590166" y="771711"/>
                      <a:pt x="574791" y="774171"/>
                      <a:pt x="562492" y="783747"/>
                    </a:cubicBezTo>
                    <a:cubicBezTo>
                      <a:pt x="561086" y="784889"/>
                      <a:pt x="559153" y="786295"/>
                      <a:pt x="557572" y="786119"/>
                    </a:cubicBezTo>
                    <a:cubicBezTo>
                      <a:pt x="544306" y="784977"/>
                      <a:pt x="532973" y="792884"/>
                      <a:pt x="519970" y="793762"/>
                    </a:cubicBezTo>
                    <a:cubicBezTo>
                      <a:pt x="510482" y="794377"/>
                      <a:pt x="501258" y="798418"/>
                      <a:pt x="491857" y="800527"/>
                    </a:cubicBezTo>
                    <a:cubicBezTo>
                      <a:pt x="484829" y="802108"/>
                      <a:pt x="477713" y="803338"/>
                      <a:pt x="470597" y="803953"/>
                    </a:cubicBezTo>
                    <a:cubicBezTo>
                      <a:pt x="460230" y="804744"/>
                      <a:pt x="451972" y="811069"/>
                      <a:pt x="442220" y="813354"/>
                    </a:cubicBezTo>
                    <a:cubicBezTo>
                      <a:pt x="440463" y="813793"/>
                      <a:pt x="438179" y="815374"/>
                      <a:pt x="436949" y="814759"/>
                    </a:cubicBezTo>
                    <a:cubicBezTo>
                      <a:pt x="427548" y="810103"/>
                      <a:pt x="417357" y="814583"/>
                      <a:pt x="408045" y="812299"/>
                    </a:cubicBezTo>
                    <a:cubicBezTo>
                      <a:pt x="394076" y="808961"/>
                      <a:pt x="362536" y="807643"/>
                      <a:pt x="360955" y="807731"/>
                    </a:cubicBezTo>
                    <a:cubicBezTo>
                      <a:pt x="353487" y="808170"/>
                      <a:pt x="344526" y="808258"/>
                      <a:pt x="338464" y="806237"/>
                    </a:cubicBezTo>
                    <a:cubicBezTo>
                      <a:pt x="335653" y="805271"/>
                      <a:pt x="332315" y="805359"/>
                      <a:pt x="329240" y="805447"/>
                    </a:cubicBezTo>
                    <a:cubicBezTo>
                      <a:pt x="323442" y="805622"/>
                      <a:pt x="318082" y="803250"/>
                      <a:pt x="312635" y="802460"/>
                    </a:cubicBezTo>
                    <a:cubicBezTo>
                      <a:pt x="301039" y="800790"/>
                      <a:pt x="290760" y="794904"/>
                      <a:pt x="279251" y="793323"/>
                    </a:cubicBezTo>
                    <a:cubicBezTo>
                      <a:pt x="262647" y="791039"/>
                      <a:pt x="247360" y="784098"/>
                      <a:pt x="231722" y="778300"/>
                    </a:cubicBezTo>
                    <a:cubicBezTo>
                      <a:pt x="227242" y="776631"/>
                      <a:pt x="223200" y="773731"/>
                      <a:pt x="218632" y="772589"/>
                    </a:cubicBezTo>
                    <a:cubicBezTo>
                      <a:pt x="203873" y="768899"/>
                      <a:pt x="192100" y="759587"/>
                      <a:pt x="179098" y="752647"/>
                    </a:cubicBezTo>
                    <a:cubicBezTo>
                      <a:pt x="169170" y="747375"/>
                      <a:pt x="161088" y="738326"/>
                      <a:pt x="150897" y="734022"/>
                    </a:cubicBezTo>
                    <a:cubicBezTo>
                      <a:pt x="140179" y="729453"/>
                      <a:pt x="134117" y="719877"/>
                      <a:pt x="124541" y="714254"/>
                    </a:cubicBezTo>
                    <a:cubicBezTo>
                      <a:pt x="112065" y="706963"/>
                      <a:pt x="103104" y="695015"/>
                      <a:pt x="92913" y="684823"/>
                    </a:cubicBezTo>
                    <a:cubicBezTo>
                      <a:pt x="89750" y="681573"/>
                      <a:pt x="87203" y="677707"/>
                      <a:pt x="84391" y="674017"/>
                    </a:cubicBezTo>
                    <a:cubicBezTo>
                      <a:pt x="81229" y="669888"/>
                      <a:pt x="73761" y="668571"/>
                      <a:pt x="75957" y="661015"/>
                    </a:cubicBezTo>
                    <a:cubicBezTo>
                      <a:pt x="66996" y="655832"/>
                      <a:pt x="66645" y="644938"/>
                      <a:pt x="60583" y="637558"/>
                    </a:cubicBezTo>
                    <a:cubicBezTo>
                      <a:pt x="55751" y="631584"/>
                      <a:pt x="50041" y="625259"/>
                      <a:pt x="49162" y="616034"/>
                    </a:cubicBezTo>
                    <a:cubicBezTo>
                      <a:pt x="48723" y="611026"/>
                      <a:pt x="43891" y="606370"/>
                      <a:pt x="40640" y="601802"/>
                    </a:cubicBezTo>
                    <a:cubicBezTo>
                      <a:pt x="38707" y="599254"/>
                      <a:pt x="35720" y="597409"/>
                      <a:pt x="39674" y="594246"/>
                    </a:cubicBezTo>
                    <a:cubicBezTo>
                      <a:pt x="40113" y="593895"/>
                      <a:pt x="40289" y="592313"/>
                      <a:pt x="40025" y="592138"/>
                    </a:cubicBezTo>
                    <a:cubicBezTo>
                      <a:pt x="32294" y="586427"/>
                      <a:pt x="36423" y="577115"/>
                      <a:pt x="33173" y="569823"/>
                    </a:cubicBezTo>
                    <a:cubicBezTo>
                      <a:pt x="30010" y="562795"/>
                      <a:pt x="28956" y="554888"/>
                      <a:pt x="26935" y="547332"/>
                    </a:cubicBezTo>
                    <a:cubicBezTo>
                      <a:pt x="26759" y="546629"/>
                      <a:pt x="25705" y="545927"/>
                      <a:pt x="25793" y="545487"/>
                    </a:cubicBezTo>
                    <a:cubicBezTo>
                      <a:pt x="28956" y="533012"/>
                      <a:pt x="22630" y="520185"/>
                      <a:pt x="26144" y="508150"/>
                    </a:cubicBezTo>
                    <a:cubicBezTo>
                      <a:pt x="28516" y="500155"/>
                      <a:pt x="22015" y="492072"/>
                      <a:pt x="27989" y="484605"/>
                    </a:cubicBezTo>
                    <a:cubicBezTo>
                      <a:pt x="30273" y="481706"/>
                      <a:pt x="22103" y="478103"/>
                      <a:pt x="27901" y="474677"/>
                    </a:cubicBezTo>
                    <a:cubicBezTo>
                      <a:pt x="33173" y="471514"/>
                      <a:pt x="25617" y="468264"/>
                      <a:pt x="27989" y="464750"/>
                    </a:cubicBezTo>
                    <a:cubicBezTo>
                      <a:pt x="30186" y="461411"/>
                      <a:pt x="31855" y="457546"/>
                      <a:pt x="32733" y="453680"/>
                    </a:cubicBezTo>
                    <a:cubicBezTo>
                      <a:pt x="34666" y="445246"/>
                      <a:pt x="35896" y="436637"/>
                      <a:pt x="37741" y="428203"/>
                    </a:cubicBezTo>
                    <a:cubicBezTo>
                      <a:pt x="38268" y="425743"/>
                      <a:pt x="39674" y="423458"/>
                      <a:pt x="40904" y="421174"/>
                    </a:cubicBezTo>
                    <a:cubicBezTo>
                      <a:pt x="46351" y="410280"/>
                      <a:pt x="52588" y="399738"/>
                      <a:pt x="54521" y="387351"/>
                    </a:cubicBezTo>
                    <a:cubicBezTo>
                      <a:pt x="54697" y="386296"/>
                      <a:pt x="55487" y="385330"/>
                      <a:pt x="56102" y="384451"/>
                    </a:cubicBezTo>
                    <a:cubicBezTo>
                      <a:pt x="60495" y="378477"/>
                      <a:pt x="64712" y="372679"/>
                      <a:pt x="69017" y="365651"/>
                    </a:cubicBezTo>
                    <a:close/>
                    <a:moveTo>
                      <a:pt x="388629" y="92513"/>
                    </a:moveTo>
                    <a:cubicBezTo>
                      <a:pt x="393900" y="89702"/>
                      <a:pt x="398469" y="87330"/>
                      <a:pt x="403125" y="85221"/>
                    </a:cubicBezTo>
                    <a:cubicBezTo>
                      <a:pt x="409802" y="82234"/>
                      <a:pt x="418148" y="80829"/>
                      <a:pt x="422892" y="75997"/>
                    </a:cubicBezTo>
                    <a:cubicBezTo>
                      <a:pt x="427812" y="70901"/>
                      <a:pt x="432644" y="69496"/>
                      <a:pt x="438881" y="68266"/>
                    </a:cubicBezTo>
                    <a:cubicBezTo>
                      <a:pt x="444943" y="67036"/>
                      <a:pt x="450742" y="64224"/>
                      <a:pt x="456628" y="62116"/>
                    </a:cubicBezTo>
                    <a:cubicBezTo>
                      <a:pt x="461108" y="60535"/>
                      <a:pt x="465852" y="58514"/>
                      <a:pt x="469454" y="56318"/>
                    </a:cubicBezTo>
                    <a:cubicBezTo>
                      <a:pt x="482281" y="48586"/>
                      <a:pt x="496689" y="48499"/>
                      <a:pt x="510394" y="45336"/>
                    </a:cubicBezTo>
                    <a:cubicBezTo>
                      <a:pt x="512942" y="44721"/>
                      <a:pt x="515929" y="44457"/>
                      <a:pt x="517686" y="42876"/>
                    </a:cubicBezTo>
                    <a:cubicBezTo>
                      <a:pt x="524363" y="36638"/>
                      <a:pt x="532621" y="39625"/>
                      <a:pt x="540089" y="38308"/>
                    </a:cubicBezTo>
                    <a:cubicBezTo>
                      <a:pt x="550895" y="36287"/>
                      <a:pt x="561701" y="34706"/>
                      <a:pt x="572507" y="32948"/>
                    </a:cubicBezTo>
                    <a:cubicBezTo>
                      <a:pt x="576987" y="32246"/>
                      <a:pt x="581556" y="31806"/>
                      <a:pt x="586036" y="31016"/>
                    </a:cubicBezTo>
                    <a:cubicBezTo>
                      <a:pt x="591659" y="30137"/>
                      <a:pt x="597721" y="33124"/>
                      <a:pt x="603080" y="28819"/>
                    </a:cubicBezTo>
                    <a:cubicBezTo>
                      <a:pt x="604134" y="28029"/>
                      <a:pt x="606770" y="29083"/>
                      <a:pt x="608615" y="29434"/>
                    </a:cubicBezTo>
                    <a:cubicBezTo>
                      <a:pt x="610021" y="29786"/>
                      <a:pt x="611778" y="31279"/>
                      <a:pt x="612656" y="30840"/>
                    </a:cubicBezTo>
                    <a:cubicBezTo>
                      <a:pt x="622671" y="25657"/>
                      <a:pt x="632950" y="31543"/>
                      <a:pt x="643493" y="29698"/>
                    </a:cubicBezTo>
                    <a:cubicBezTo>
                      <a:pt x="655265" y="27677"/>
                      <a:pt x="668180" y="30401"/>
                      <a:pt x="680479" y="31455"/>
                    </a:cubicBezTo>
                    <a:cubicBezTo>
                      <a:pt x="689440" y="32246"/>
                      <a:pt x="697786" y="35408"/>
                      <a:pt x="706748" y="35936"/>
                    </a:cubicBezTo>
                    <a:cubicBezTo>
                      <a:pt x="720628" y="36814"/>
                      <a:pt x="734158" y="39977"/>
                      <a:pt x="747512" y="43930"/>
                    </a:cubicBezTo>
                    <a:cubicBezTo>
                      <a:pt x="759899" y="47620"/>
                      <a:pt x="772462" y="50431"/>
                      <a:pt x="784235" y="56318"/>
                    </a:cubicBezTo>
                    <a:cubicBezTo>
                      <a:pt x="791087" y="59744"/>
                      <a:pt x="799433" y="59832"/>
                      <a:pt x="806901" y="62116"/>
                    </a:cubicBezTo>
                    <a:cubicBezTo>
                      <a:pt x="810327" y="63170"/>
                      <a:pt x="813314" y="65806"/>
                      <a:pt x="816565" y="67563"/>
                    </a:cubicBezTo>
                    <a:cubicBezTo>
                      <a:pt x="832378" y="75909"/>
                      <a:pt x="848104" y="84079"/>
                      <a:pt x="862952" y="94183"/>
                    </a:cubicBezTo>
                    <a:cubicBezTo>
                      <a:pt x="869628" y="98751"/>
                      <a:pt x="878589" y="102177"/>
                      <a:pt x="887814" y="100244"/>
                    </a:cubicBezTo>
                    <a:cubicBezTo>
                      <a:pt x="888693" y="100069"/>
                      <a:pt x="889835" y="100947"/>
                      <a:pt x="890889" y="101299"/>
                    </a:cubicBezTo>
                    <a:cubicBezTo>
                      <a:pt x="889923" y="101738"/>
                      <a:pt x="888956" y="102177"/>
                      <a:pt x="887902" y="102529"/>
                    </a:cubicBezTo>
                    <a:cubicBezTo>
                      <a:pt x="886496" y="102968"/>
                      <a:pt x="884915" y="103144"/>
                      <a:pt x="883685" y="103846"/>
                    </a:cubicBezTo>
                    <a:cubicBezTo>
                      <a:pt x="880259" y="105691"/>
                      <a:pt x="882192" y="108239"/>
                      <a:pt x="884124" y="108766"/>
                    </a:cubicBezTo>
                    <a:cubicBezTo>
                      <a:pt x="897039" y="112017"/>
                      <a:pt x="902925" y="124229"/>
                      <a:pt x="912940" y="131257"/>
                    </a:cubicBezTo>
                    <a:cubicBezTo>
                      <a:pt x="923395" y="138637"/>
                      <a:pt x="931653" y="149179"/>
                      <a:pt x="940790" y="158492"/>
                    </a:cubicBezTo>
                    <a:cubicBezTo>
                      <a:pt x="942547" y="160336"/>
                      <a:pt x="943689" y="162796"/>
                      <a:pt x="945095" y="165081"/>
                    </a:cubicBezTo>
                    <a:cubicBezTo>
                      <a:pt x="947643" y="169385"/>
                      <a:pt x="949927" y="173427"/>
                      <a:pt x="954056" y="176941"/>
                    </a:cubicBezTo>
                    <a:cubicBezTo>
                      <a:pt x="963895" y="185375"/>
                      <a:pt x="966004" y="199256"/>
                      <a:pt x="974438" y="208920"/>
                    </a:cubicBezTo>
                    <a:cubicBezTo>
                      <a:pt x="974877" y="209447"/>
                      <a:pt x="974438" y="211379"/>
                      <a:pt x="973823" y="211994"/>
                    </a:cubicBezTo>
                    <a:cubicBezTo>
                      <a:pt x="969255" y="216211"/>
                      <a:pt x="959854" y="215596"/>
                      <a:pt x="955198" y="211028"/>
                    </a:cubicBezTo>
                    <a:cubicBezTo>
                      <a:pt x="953792" y="209622"/>
                      <a:pt x="951860" y="208480"/>
                      <a:pt x="951069" y="206811"/>
                    </a:cubicBezTo>
                    <a:cubicBezTo>
                      <a:pt x="941405" y="185638"/>
                      <a:pt x="924273" y="171757"/>
                      <a:pt x="905736" y="159106"/>
                    </a:cubicBezTo>
                    <a:cubicBezTo>
                      <a:pt x="903189" y="157349"/>
                      <a:pt x="901168" y="154714"/>
                      <a:pt x="898972" y="152430"/>
                    </a:cubicBezTo>
                    <a:cubicBezTo>
                      <a:pt x="886760" y="140042"/>
                      <a:pt x="873494" y="128973"/>
                      <a:pt x="858998" y="119221"/>
                    </a:cubicBezTo>
                    <a:cubicBezTo>
                      <a:pt x="853200" y="115355"/>
                      <a:pt x="848631" y="109557"/>
                      <a:pt x="843799" y="104374"/>
                    </a:cubicBezTo>
                    <a:cubicBezTo>
                      <a:pt x="833608" y="93216"/>
                      <a:pt x="819815" y="87418"/>
                      <a:pt x="807164" y="80214"/>
                    </a:cubicBezTo>
                    <a:cubicBezTo>
                      <a:pt x="798643" y="75470"/>
                      <a:pt x="788452" y="73625"/>
                      <a:pt x="778963" y="70638"/>
                    </a:cubicBezTo>
                    <a:cubicBezTo>
                      <a:pt x="767718" y="67036"/>
                      <a:pt x="757791" y="60007"/>
                      <a:pt x="745667" y="58690"/>
                    </a:cubicBezTo>
                    <a:cubicBezTo>
                      <a:pt x="738990" y="57987"/>
                      <a:pt x="732401" y="55263"/>
                      <a:pt x="725812" y="55088"/>
                    </a:cubicBezTo>
                    <a:cubicBezTo>
                      <a:pt x="718520" y="54912"/>
                      <a:pt x="711316" y="53770"/>
                      <a:pt x="703848" y="54297"/>
                    </a:cubicBezTo>
                    <a:cubicBezTo>
                      <a:pt x="696996" y="54736"/>
                      <a:pt x="689528" y="48235"/>
                      <a:pt x="682763" y="48938"/>
                    </a:cubicBezTo>
                    <a:cubicBezTo>
                      <a:pt x="674154" y="49904"/>
                      <a:pt x="668004" y="43930"/>
                      <a:pt x="659921" y="44457"/>
                    </a:cubicBezTo>
                    <a:cubicBezTo>
                      <a:pt x="651487" y="44984"/>
                      <a:pt x="642966" y="43052"/>
                      <a:pt x="634444" y="42964"/>
                    </a:cubicBezTo>
                    <a:cubicBezTo>
                      <a:pt x="614940" y="42700"/>
                      <a:pt x="595437" y="42261"/>
                      <a:pt x="575933" y="43052"/>
                    </a:cubicBezTo>
                    <a:cubicBezTo>
                      <a:pt x="561437" y="43667"/>
                      <a:pt x="546854" y="45248"/>
                      <a:pt x="532534" y="47884"/>
                    </a:cubicBezTo>
                    <a:cubicBezTo>
                      <a:pt x="523221" y="49641"/>
                      <a:pt x="514523" y="54473"/>
                      <a:pt x="505387" y="57020"/>
                    </a:cubicBezTo>
                    <a:cubicBezTo>
                      <a:pt x="492824" y="60535"/>
                      <a:pt x="479558" y="61589"/>
                      <a:pt x="467610" y="66860"/>
                    </a:cubicBezTo>
                    <a:cubicBezTo>
                      <a:pt x="456804" y="71604"/>
                      <a:pt x="446700" y="77842"/>
                      <a:pt x="436070" y="83113"/>
                    </a:cubicBezTo>
                    <a:cubicBezTo>
                      <a:pt x="428251" y="87066"/>
                      <a:pt x="419993" y="89966"/>
                      <a:pt x="414370" y="97345"/>
                    </a:cubicBezTo>
                    <a:cubicBezTo>
                      <a:pt x="413755" y="98136"/>
                      <a:pt x="410241" y="96467"/>
                      <a:pt x="408133" y="96467"/>
                    </a:cubicBezTo>
                    <a:cubicBezTo>
                      <a:pt x="405673" y="96379"/>
                      <a:pt x="401719" y="95940"/>
                      <a:pt x="401104" y="97082"/>
                    </a:cubicBezTo>
                    <a:cubicBezTo>
                      <a:pt x="395745" y="107185"/>
                      <a:pt x="384148" y="104549"/>
                      <a:pt x="376417" y="109645"/>
                    </a:cubicBezTo>
                    <a:cubicBezTo>
                      <a:pt x="372727" y="112105"/>
                      <a:pt x="368510" y="113774"/>
                      <a:pt x="364821" y="116234"/>
                    </a:cubicBezTo>
                    <a:cubicBezTo>
                      <a:pt x="361746" y="118342"/>
                      <a:pt x="359198" y="120627"/>
                      <a:pt x="355245" y="122032"/>
                    </a:cubicBezTo>
                    <a:cubicBezTo>
                      <a:pt x="345317" y="125546"/>
                      <a:pt x="345229" y="135035"/>
                      <a:pt x="346283" y="143820"/>
                    </a:cubicBezTo>
                    <a:cubicBezTo>
                      <a:pt x="346723" y="147598"/>
                      <a:pt x="349710" y="151815"/>
                      <a:pt x="342154" y="150321"/>
                    </a:cubicBezTo>
                    <a:cubicBezTo>
                      <a:pt x="338728" y="149618"/>
                      <a:pt x="337059" y="150233"/>
                      <a:pt x="336268" y="154977"/>
                    </a:cubicBezTo>
                    <a:cubicBezTo>
                      <a:pt x="335302" y="160864"/>
                      <a:pt x="331436" y="161742"/>
                      <a:pt x="327307" y="156910"/>
                    </a:cubicBezTo>
                    <a:cubicBezTo>
                      <a:pt x="324320" y="153484"/>
                      <a:pt x="323705" y="157174"/>
                      <a:pt x="323529" y="157613"/>
                    </a:cubicBezTo>
                    <a:cubicBezTo>
                      <a:pt x="317995" y="170264"/>
                      <a:pt x="303938" y="168155"/>
                      <a:pt x="294625" y="174129"/>
                    </a:cubicBezTo>
                    <a:cubicBezTo>
                      <a:pt x="294010" y="174569"/>
                      <a:pt x="292166" y="173954"/>
                      <a:pt x="291638" y="173251"/>
                    </a:cubicBezTo>
                    <a:cubicBezTo>
                      <a:pt x="291111" y="172636"/>
                      <a:pt x="291287" y="170967"/>
                      <a:pt x="291814" y="170176"/>
                    </a:cubicBezTo>
                    <a:cubicBezTo>
                      <a:pt x="292693" y="168946"/>
                      <a:pt x="294186" y="168155"/>
                      <a:pt x="295240" y="167101"/>
                    </a:cubicBezTo>
                    <a:cubicBezTo>
                      <a:pt x="303323" y="158931"/>
                      <a:pt x="311406" y="150673"/>
                      <a:pt x="319488" y="142414"/>
                    </a:cubicBezTo>
                    <a:cubicBezTo>
                      <a:pt x="317819" y="133541"/>
                      <a:pt x="325901" y="137407"/>
                      <a:pt x="329152" y="135035"/>
                    </a:cubicBezTo>
                    <a:cubicBezTo>
                      <a:pt x="335302" y="130642"/>
                      <a:pt x="342857" y="127128"/>
                      <a:pt x="347162" y="121329"/>
                    </a:cubicBezTo>
                    <a:cubicBezTo>
                      <a:pt x="353751" y="112368"/>
                      <a:pt x="364469" y="110084"/>
                      <a:pt x="371849" y="102792"/>
                    </a:cubicBezTo>
                    <a:cubicBezTo>
                      <a:pt x="376242" y="98575"/>
                      <a:pt x="382655" y="96379"/>
                      <a:pt x="388629" y="92513"/>
                    </a:cubicBezTo>
                    <a:close/>
                  </a:path>
                </a:pathLst>
              </a:custGeom>
              <a:noFill/>
              <a:ln w="23884" cap="flat">
                <a:solidFill>
                  <a:srgbClr val="6FCCD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" name="图形 1994">
              <a:extLst>
                <a:ext uri="{FF2B5EF4-FFF2-40B4-BE49-F238E27FC236}">
                  <a16:creationId xmlns:a16="http://schemas.microsoft.com/office/drawing/2014/main" id="{A657904B-4637-F4F6-53CF-14D877349D43}"/>
                </a:ext>
              </a:extLst>
            </p:cNvPr>
            <p:cNvGrpSpPr/>
            <p:nvPr/>
          </p:nvGrpSpPr>
          <p:grpSpPr>
            <a:xfrm>
              <a:off x="2162679" y="1330844"/>
              <a:ext cx="1666901" cy="761217"/>
              <a:chOff x="2162679" y="1330844"/>
              <a:chExt cx="1666901" cy="761217"/>
            </a:xfrm>
          </p:grpSpPr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CC22B108-EB96-F06D-6105-6B37360AFF09}"/>
                  </a:ext>
                </a:extLst>
              </p:cNvPr>
              <p:cNvSpPr/>
              <p:nvPr/>
            </p:nvSpPr>
            <p:spPr>
              <a:xfrm>
                <a:off x="2173088" y="1341349"/>
                <a:ext cx="1645942" cy="740050"/>
              </a:xfrm>
              <a:custGeom>
                <a:avLst/>
                <a:gdLst>
                  <a:gd name="connsiteX0" fmla="*/ 1638039 w 1645942"/>
                  <a:gd name="connsiteY0" fmla="*/ 370570 h 740050"/>
                  <a:gd name="connsiteX1" fmla="*/ 1645770 w 1645942"/>
                  <a:gd name="connsiteY1" fmla="*/ 423018 h 740050"/>
                  <a:gd name="connsiteX2" fmla="*/ 1643749 w 1645942"/>
                  <a:gd name="connsiteY2" fmla="*/ 436636 h 740050"/>
                  <a:gd name="connsiteX3" fmla="*/ 1641728 w 1645942"/>
                  <a:gd name="connsiteY3" fmla="*/ 448584 h 740050"/>
                  <a:gd name="connsiteX4" fmla="*/ 1620117 w 1645942"/>
                  <a:gd name="connsiteY4" fmla="*/ 510169 h 740050"/>
                  <a:gd name="connsiteX5" fmla="*/ 1564857 w 1645942"/>
                  <a:gd name="connsiteY5" fmla="*/ 575269 h 740050"/>
                  <a:gd name="connsiteX6" fmla="*/ 1558443 w 1645942"/>
                  <a:gd name="connsiteY6" fmla="*/ 579749 h 740050"/>
                  <a:gd name="connsiteX7" fmla="*/ 1533669 w 1645942"/>
                  <a:gd name="connsiteY7" fmla="*/ 597672 h 740050"/>
                  <a:gd name="connsiteX8" fmla="*/ 1508982 w 1645942"/>
                  <a:gd name="connsiteY8" fmla="*/ 613046 h 740050"/>
                  <a:gd name="connsiteX9" fmla="*/ 1483328 w 1645942"/>
                  <a:gd name="connsiteY9" fmla="*/ 625961 h 740050"/>
                  <a:gd name="connsiteX10" fmla="*/ 1444936 w 1645942"/>
                  <a:gd name="connsiteY10" fmla="*/ 643268 h 740050"/>
                  <a:gd name="connsiteX11" fmla="*/ 1399077 w 1645942"/>
                  <a:gd name="connsiteY11" fmla="*/ 660136 h 740050"/>
                  <a:gd name="connsiteX12" fmla="*/ 1365868 w 1645942"/>
                  <a:gd name="connsiteY12" fmla="*/ 667515 h 740050"/>
                  <a:gd name="connsiteX13" fmla="*/ 1354447 w 1645942"/>
                  <a:gd name="connsiteY13" fmla="*/ 670063 h 740050"/>
                  <a:gd name="connsiteX14" fmla="*/ 1337315 w 1645942"/>
                  <a:gd name="connsiteY14" fmla="*/ 673929 h 740050"/>
                  <a:gd name="connsiteX15" fmla="*/ 1322468 w 1645942"/>
                  <a:gd name="connsiteY15" fmla="*/ 677794 h 740050"/>
                  <a:gd name="connsiteX16" fmla="*/ 1298308 w 1645942"/>
                  <a:gd name="connsiteY16" fmla="*/ 681923 h 740050"/>
                  <a:gd name="connsiteX17" fmla="*/ 1272216 w 1645942"/>
                  <a:gd name="connsiteY17" fmla="*/ 684120 h 740050"/>
                  <a:gd name="connsiteX18" fmla="*/ 1265802 w 1645942"/>
                  <a:gd name="connsiteY18" fmla="*/ 686140 h 740050"/>
                  <a:gd name="connsiteX19" fmla="*/ 1260443 w 1645942"/>
                  <a:gd name="connsiteY19" fmla="*/ 688073 h 740050"/>
                  <a:gd name="connsiteX20" fmla="*/ 1249022 w 1645942"/>
                  <a:gd name="connsiteY20" fmla="*/ 686580 h 740050"/>
                  <a:gd name="connsiteX21" fmla="*/ 1238041 w 1645942"/>
                  <a:gd name="connsiteY21" fmla="*/ 686228 h 740050"/>
                  <a:gd name="connsiteX22" fmla="*/ 1234175 w 1645942"/>
                  <a:gd name="connsiteY22" fmla="*/ 686492 h 740050"/>
                  <a:gd name="connsiteX23" fmla="*/ 1219064 w 1645942"/>
                  <a:gd name="connsiteY23" fmla="*/ 690269 h 740050"/>
                  <a:gd name="connsiteX24" fmla="*/ 1191742 w 1645942"/>
                  <a:gd name="connsiteY24" fmla="*/ 690357 h 740050"/>
                  <a:gd name="connsiteX25" fmla="*/ 1160290 w 1645942"/>
                  <a:gd name="connsiteY25" fmla="*/ 690182 h 740050"/>
                  <a:gd name="connsiteX26" fmla="*/ 1152383 w 1645942"/>
                  <a:gd name="connsiteY26" fmla="*/ 685877 h 740050"/>
                  <a:gd name="connsiteX27" fmla="*/ 1150099 w 1645942"/>
                  <a:gd name="connsiteY27" fmla="*/ 685350 h 740050"/>
                  <a:gd name="connsiteX28" fmla="*/ 1138678 w 1645942"/>
                  <a:gd name="connsiteY28" fmla="*/ 684120 h 740050"/>
                  <a:gd name="connsiteX29" fmla="*/ 1118032 w 1645942"/>
                  <a:gd name="connsiteY29" fmla="*/ 682363 h 740050"/>
                  <a:gd name="connsiteX30" fmla="*/ 1091500 w 1645942"/>
                  <a:gd name="connsiteY30" fmla="*/ 682099 h 740050"/>
                  <a:gd name="connsiteX31" fmla="*/ 1078762 w 1645942"/>
                  <a:gd name="connsiteY31" fmla="*/ 682011 h 740050"/>
                  <a:gd name="connsiteX32" fmla="*/ 1054778 w 1645942"/>
                  <a:gd name="connsiteY32" fmla="*/ 679727 h 740050"/>
                  <a:gd name="connsiteX33" fmla="*/ 1027455 w 1645942"/>
                  <a:gd name="connsiteY33" fmla="*/ 675598 h 740050"/>
                  <a:gd name="connsiteX34" fmla="*/ 999078 w 1645942"/>
                  <a:gd name="connsiteY34" fmla="*/ 669097 h 740050"/>
                  <a:gd name="connsiteX35" fmla="*/ 966309 w 1645942"/>
                  <a:gd name="connsiteY35" fmla="*/ 663210 h 740050"/>
                  <a:gd name="connsiteX36" fmla="*/ 935472 w 1645942"/>
                  <a:gd name="connsiteY36" fmla="*/ 652580 h 740050"/>
                  <a:gd name="connsiteX37" fmla="*/ 901473 w 1645942"/>
                  <a:gd name="connsiteY37" fmla="*/ 639490 h 740050"/>
                  <a:gd name="connsiteX38" fmla="*/ 888997 w 1645942"/>
                  <a:gd name="connsiteY38" fmla="*/ 634570 h 740050"/>
                  <a:gd name="connsiteX39" fmla="*/ 872481 w 1645942"/>
                  <a:gd name="connsiteY39" fmla="*/ 637382 h 740050"/>
                  <a:gd name="connsiteX40" fmla="*/ 852889 w 1645942"/>
                  <a:gd name="connsiteY40" fmla="*/ 652668 h 740050"/>
                  <a:gd name="connsiteX41" fmla="*/ 841117 w 1645942"/>
                  <a:gd name="connsiteY41" fmla="*/ 659081 h 740050"/>
                  <a:gd name="connsiteX42" fmla="*/ 803691 w 1645942"/>
                  <a:gd name="connsiteY42" fmla="*/ 678761 h 740050"/>
                  <a:gd name="connsiteX43" fmla="*/ 762488 w 1645942"/>
                  <a:gd name="connsiteY43" fmla="*/ 694399 h 740050"/>
                  <a:gd name="connsiteX44" fmla="*/ 755723 w 1645942"/>
                  <a:gd name="connsiteY44" fmla="*/ 698088 h 740050"/>
                  <a:gd name="connsiteX45" fmla="*/ 718737 w 1645942"/>
                  <a:gd name="connsiteY45" fmla="*/ 708894 h 740050"/>
                  <a:gd name="connsiteX46" fmla="*/ 711357 w 1645942"/>
                  <a:gd name="connsiteY46" fmla="*/ 710915 h 740050"/>
                  <a:gd name="connsiteX47" fmla="*/ 678148 w 1645942"/>
                  <a:gd name="connsiteY47" fmla="*/ 720491 h 740050"/>
                  <a:gd name="connsiteX48" fmla="*/ 632113 w 1645942"/>
                  <a:gd name="connsiteY48" fmla="*/ 727959 h 740050"/>
                  <a:gd name="connsiteX49" fmla="*/ 589855 w 1645942"/>
                  <a:gd name="connsiteY49" fmla="*/ 735426 h 740050"/>
                  <a:gd name="connsiteX50" fmla="*/ 581685 w 1645942"/>
                  <a:gd name="connsiteY50" fmla="*/ 735778 h 740050"/>
                  <a:gd name="connsiteX51" fmla="*/ 565784 w 1645942"/>
                  <a:gd name="connsiteY51" fmla="*/ 737271 h 740050"/>
                  <a:gd name="connsiteX52" fmla="*/ 551990 w 1645942"/>
                  <a:gd name="connsiteY52" fmla="*/ 737359 h 740050"/>
                  <a:gd name="connsiteX53" fmla="*/ 540306 w 1645942"/>
                  <a:gd name="connsiteY53" fmla="*/ 734108 h 740050"/>
                  <a:gd name="connsiteX54" fmla="*/ 527128 w 1645942"/>
                  <a:gd name="connsiteY54" fmla="*/ 736217 h 740050"/>
                  <a:gd name="connsiteX55" fmla="*/ 513423 w 1645942"/>
                  <a:gd name="connsiteY55" fmla="*/ 736305 h 740050"/>
                  <a:gd name="connsiteX56" fmla="*/ 512017 w 1645942"/>
                  <a:gd name="connsiteY56" fmla="*/ 736568 h 740050"/>
                  <a:gd name="connsiteX57" fmla="*/ 500684 w 1645942"/>
                  <a:gd name="connsiteY57" fmla="*/ 737974 h 740050"/>
                  <a:gd name="connsiteX58" fmla="*/ 473449 w 1645942"/>
                  <a:gd name="connsiteY58" fmla="*/ 737710 h 740050"/>
                  <a:gd name="connsiteX59" fmla="*/ 471428 w 1645942"/>
                  <a:gd name="connsiteY59" fmla="*/ 737710 h 740050"/>
                  <a:gd name="connsiteX60" fmla="*/ 440768 w 1645942"/>
                  <a:gd name="connsiteY60" fmla="*/ 735690 h 740050"/>
                  <a:gd name="connsiteX61" fmla="*/ 379885 w 1645942"/>
                  <a:gd name="connsiteY61" fmla="*/ 727607 h 740050"/>
                  <a:gd name="connsiteX62" fmla="*/ 350629 w 1645942"/>
                  <a:gd name="connsiteY62" fmla="*/ 723127 h 740050"/>
                  <a:gd name="connsiteX63" fmla="*/ 331653 w 1645942"/>
                  <a:gd name="connsiteY63" fmla="*/ 718998 h 740050"/>
                  <a:gd name="connsiteX64" fmla="*/ 298796 w 1645942"/>
                  <a:gd name="connsiteY64" fmla="*/ 710739 h 740050"/>
                  <a:gd name="connsiteX65" fmla="*/ 268135 w 1645942"/>
                  <a:gd name="connsiteY65" fmla="*/ 702130 h 740050"/>
                  <a:gd name="connsiteX66" fmla="*/ 240549 w 1645942"/>
                  <a:gd name="connsiteY66" fmla="*/ 691324 h 740050"/>
                  <a:gd name="connsiteX67" fmla="*/ 225087 w 1645942"/>
                  <a:gd name="connsiteY67" fmla="*/ 686140 h 740050"/>
                  <a:gd name="connsiteX68" fmla="*/ 183883 w 1645942"/>
                  <a:gd name="connsiteY68" fmla="*/ 667955 h 740050"/>
                  <a:gd name="connsiteX69" fmla="*/ 148741 w 1645942"/>
                  <a:gd name="connsiteY69" fmla="*/ 650384 h 740050"/>
                  <a:gd name="connsiteX70" fmla="*/ 113952 w 1645942"/>
                  <a:gd name="connsiteY70" fmla="*/ 626663 h 740050"/>
                  <a:gd name="connsiteX71" fmla="*/ 89440 w 1645942"/>
                  <a:gd name="connsiteY71" fmla="*/ 608302 h 740050"/>
                  <a:gd name="connsiteX72" fmla="*/ 63172 w 1645942"/>
                  <a:gd name="connsiteY72" fmla="*/ 584142 h 740050"/>
                  <a:gd name="connsiteX73" fmla="*/ 54387 w 1645942"/>
                  <a:gd name="connsiteY73" fmla="*/ 573600 h 740050"/>
                  <a:gd name="connsiteX74" fmla="*/ 29612 w 1645942"/>
                  <a:gd name="connsiteY74" fmla="*/ 540215 h 740050"/>
                  <a:gd name="connsiteX75" fmla="*/ 17927 w 1645942"/>
                  <a:gd name="connsiteY75" fmla="*/ 522293 h 740050"/>
                  <a:gd name="connsiteX76" fmla="*/ 12392 w 1645942"/>
                  <a:gd name="connsiteY76" fmla="*/ 508061 h 740050"/>
                  <a:gd name="connsiteX77" fmla="*/ 2465 w 1645942"/>
                  <a:gd name="connsiteY77" fmla="*/ 478015 h 740050"/>
                  <a:gd name="connsiteX78" fmla="*/ 2026 w 1645942"/>
                  <a:gd name="connsiteY78" fmla="*/ 477136 h 740050"/>
                  <a:gd name="connsiteX79" fmla="*/ 1059 w 1645942"/>
                  <a:gd name="connsiteY79" fmla="*/ 439095 h 740050"/>
                  <a:gd name="connsiteX80" fmla="*/ 5 w 1645942"/>
                  <a:gd name="connsiteY80" fmla="*/ 434088 h 740050"/>
                  <a:gd name="connsiteX81" fmla="*/ 2289 w 1645942"/>
                  <a:gd name="connsiteY81" fmla="*/ 411246 h 740050"/>
                  <a:gd name="connsiteX82" fmla="*/ 22496 w 1645942"/>
                  <a:gd name="connsiteY82" fmla="*/ 359500 h 740050"/>
                  <a:gd name="connsiteX83" fmla="*/ 24868 w 1645942"/>
                  <a:gd name="connsiteY83" fmla="*/ 354317 h 740050"/>
                  <a:gd name="connsiteX84" fmla="*/ 44547 w 1645942"/>
                  <a:gd name="connsiteY84" fmla="*/ 327170 h 740050"/>
                  <a:gd name="connsiteX85" fmla="*/ 50521 w 1645942"/>
                  <a:gd name="connsiteY85" fmla="*/ 319351 h 740050"/>
                  <a:gd name="connsiteX86" fmla="*/ 102618 w 1645942"/>
                  <a:gd name="connsiteY86" fmla="*/ 275512 h 740050"/>
                  <a:gd name="connsiteX87" fmla="*/ 133016 w 1645942"/>
                  <a:gd name="connsiteY87" fmla="*/ 253724 h 740050"/>
                  <a:gd name="connsiteX88" fmla="*/ 160778 w 1645942"/>
                  <a:gd name="connsiteY88" fmla="*/ 238350 h 740050"/>
                  <a:gd name="connsiteX89" fmla="*/ 176767 w 1645942"/>
                  <a:gd name="connsiteY89" fmla="*/ 231936 h 740050"/>
                  <a:gd name="connsiteX90" fmla="*/ 212875 w 1645942"/>
                  <a:gd name="connsiteY90" fmla="*/ 216562 h 740050"/>
                  <a:gd name="connsiteX91" fmla="*/ 258295 w 1645942"/>
                  <a:gd name="connsiteY91" fmla="*/ 201012 h 740050"/>
                  <a:gd name="connsiteX92" fmla="*/ 294227 w 1645942"/>
                  <a:gd name="connsiteY92" fmla="*/ 192666 h 740050"/>
                  <a:gd name="connsiteX93" fmla="*/ 338330 w 1645942"/>
                  <a:gd name="connsiteY93" fmla="*/ 186252 h 740050"/>
                  <a:gd name="connsiteX94" fmla="*/ 358185 w 1645942"/>
                  <a:gd name="connsiteY94" fmla="*/ 182035 h 740050"/>
                  <a:gd name="connsiteX95" fmla="*/ 394205 w 1645942"/>
                  <a:gd name="connsiteY95" fmla="*/ 177467 h 740050"/>
                  <a:gd name="connsiteX96" fmla="*/ 432070 w 1645942"/>
                  <a:gd name="connsiteY96" fmla="*/ 174392 h 740050"/>
                  <a:gd name="connsiteX97" fmla="*/ 446829 w 1645942"/>
                  <a:gd name="connsiteY97" fmla="*/ 175798 h 740050"/>
                  <a:gd name="connsiteX98" fmla="*/ 456845 w 1645942"/>
                  <a:gd name="connsiteY98" fmla="*/ 175886 h 740050"/>
                  <a:gd name="connsiteX99" fmla="*/ 472571 w 1645942"/>
                  <a:gd name="connsiteY99" fmla="*/ 174568 h 740050"/>
                  <a:gd name="connsiteX100" fmla="*/ 479511 w 1645942"/>
                  <a:gd name="connsiteY100" fmla="*/ 172284 h 740050"/>
                  <a:gd name="connsiteX101" fmla="*/ 498575 w 1645942"/>
                  <a:gd name="connsiteY101" fmla="*/ 149090 h 740050"/>
                  <a:gd name="connsiteX102" fmla="*/ 525546 w 1645942"/>
                  <a:gd name="connsiteY102" fmla="*/ 120274 h 740050"/>
                  <a:gd name="connsiteX103" fmla="*/ 544259 w 1645942"/>
                  <a:gd name="connsiteY103" fmla="*/ 105603 h 740050"/>
                  <a:gd name="connsiteX104" fmla="*/ 574130 w 1645942"/>
                  <a:gd name="connsiteY104" fmla="*/ 84693 h 740050"/>
                  <a:gd name="connsiteX105" fmla="*/ 602945 w 1645942"/>
                  <a:gd name="connsiteY105" fmla="*/ 69583 h 740050"/>
                  <a:gd name="connsiteX106" fmla="*/ 668924 w 1645942"/>
                  <a:gd name="connsiteY106" fmla="*/ 41206 h 740050"/>
                  <a:gd name="connsiteX107" fmla="*/ 705119 w 1645942"/>
                  <a:gd name="connsiteY107" fmla="*/ 30927 h 740050"/>
                  <a:gd name="connsiteX108" fmla="*/ 708458 w 1645942"/>
                  <a:gd name="connsiteY108" fmla="*/ 28906 h 740050"/>
                  <a:gd name="connsiteX109" fmla="*/ 738153 w 1645942"/>
                  <a:gd name="connsiteY109" fmla="*/ 20472 h 740050"/>
                  <a:gd name="connsiteX110" fmla="*/ 760819 w 1645942"/>
                  <a:gd name="connsiteY110" fmla="*/ 15289 h 740050"/>
                  <a:gd name="connsiteX111" fmla="*/ 763542 w 1645942"/>
                  <a:gd name="connsiteY111" fmla="*/ 14410 h 740050"/>
                  <a:gd name="connsiteX112" fmla="*/ 796048 w 1645942"/>
                  <a:gd name="connsiteY112" fmla="*/ 10106 h 740050"/>
                  <a:gd name="connsiteX113" fmla="*/ 811950 w 1645942"/>
                  <a:gd name="connsiteY113" fmla="*/ 7733 h 740050"/>
                  <a:gd name="connsiteX114" fmla="*/ 829872 w 1645942"/>
                  <a:gd name="connsiteY114" fmla="*/ 5801 h 740050"/>
                  <a:gd name="connsiteX115" fmla="*/ 860181 w 1645942"/>
                  <a:gd name="connsiteY115" fmla="*/ 3868 h 740050"/>
                  <a:gd name="connsiteX116" fmla="*/ 878982 w 1645942"/>
                  <a:gd name="connsiteY116" fmla="*/ 1759 h 740050"/>
                  <a:gd name="connsiteX117" fmla="*/ 889788 w 1645942"/>
                  <a:gd name="connsiteY117" fmla="*/ 2111 h 740050"/>
                  <a:gd name="connsiteX118" fmla="*/ 901297 w 1645942"/>
                  <a:gd name="connsiteY118" fmla="*/ 2 h 740050"/>
                  <a:gd name="connsiteX119" fmla="*/ 910785 w 1645942"/>
                  <a:gd name="connsiteY119" fmla="*/ 1672 h 740050"/>
                  <a:gd name="connsiteX120" fmla="*/ 931958 w 1645942"/>
                  <a:gd name="connsiteY120" fmla="*/ 2023 h 740050"/>
                  <a:gd name="connsiteX121" fmla="*/ 953658 w 1645942"/>
                  <a:gd name="connsiteY121" fmla="*/ 2023 h 740050"/>
                  <a:gd name="connsiteX122" fmla="*/ 987130 w 1645942"/>
                  <a:gd name="connsiteY122" fmla="*/ 5537 h 740050"/>
                  <a:gd name="connsiteX123" fmla="*/ 1022887 w 1645942"/>
                  <a:gd name="connsiteY123" fmla="*/ 8348 h 740050"/>
                  <a:gd name="connsiteX124" fmla="*/ 1055744 w 1645942"/>
                  <a:gd name="connsiteY124" fmla="*/ 13708 h 740050"/>
                  <a:gd name="connsiteX125" fmla="*/ 1082100 w 1645942"/>
                  <a:gd name="connsiteY125" fmla="*/ 19769 h 740050"/>
                  <a:gd name="connsiteX126" fmla="*/ 1118823 w 1645942"/>
                  <a:gd name="connsiteY126" fmla="*/ 26798 h 740050"/>
                  <a:gd name="connsiteX127" fmla="*/ 1142192 w 1645942"/>
                  <a:gd name="connsiteY127" fmla="*/ 32948 h 740050"/>
                  <a:gd name="connsiteX128" fmla="*/ 1179530 w 1645942"/>
                  <a:gd name="connsiteY128" fmla="*/ 45423 h 740050"/>
                  <a:gd name="connsiteX129" fmla="*/ 1198946 w 1645942"/>
                  <a:gd name="connsiteY129" fmla="*/ 53593 h 740050"/>
                  <a:gd name="connsiteX130" fmla="*/ 1237162 w 1645942"/>
                  <a:gd name="connsiteY130" fmla="*/ 68968 h 740050"/>
                  <a:gd name="connsiteX131" fmla="*/ 1291807 w 1645942"/>
                  <a:gd name="connsiteY131" fmla="*/ 99453 h 740050"/>
                  <a:gd name="connsiteX132" fmla="*/ 1328354 w 1645942"/>
                  <a:gd name="connsiteY132" fmla="*/ 126600 h 740050"/>
                  <a:gd name="connsiteX133" fmla="*/ 1339160 w 1645942"/>
                  <a:gd name="connsiteY133" fmla="*/ 135473 h 740050"/>
                  <a:gd name="connsiteX134" fmla="*/ 1351460 w 1645942"/>
                  <a:gd name="connsiteY134" fmla="*/ 147772 h 740050"/>
                  <a:gd name="connsiteX135" fmla="*/ 1369294 w 1645942"/>
                  <a:gd name="connsiteY135" fmla="*/ 159457 h 740050"/>
                  <a:gd name="connsiteX136" fmla="*/ 1392839 w 1645942"/>
                  <a:gd name="connsiteY136" fmla="*/ 167539 h 740050"/>
                  <a:gd name="connsiteX137" fmla="*/ 1403030 w 1645942"/>
                  <a:gd name="connsiteY137" fmla="*/ 170439 h 740050"/>
                  <a:gd name="connsiteX138" fmla="*/ 1440719 w 1645942"/>
                  <a:gd name="connsiteY138" fmla="*/ 187043 h 740050"/>
                  <a:gd name="connsiteX139" fmla="*/ 1454073 w 1645942"/>
                  <a:gd name="connsiteY139" fmla="*/ 192314 h 740050"/>
                  <a:gd name="connsiteX140" fmla="*/ 1488336 w 1645942"/>
                  <a:gd name="connsiteY140" fmla="*/ 209446 h 740050"/>
                  <a:gd name="connsiteX141" fmla="*/ 1517679 w 1645942"/>
                  <a:gd name="connsiteY141" fmla="*/ 228949 h 740050"/>
                  <a:gd name="connsiteX142" fmla="*/ 1562309 w 1645942"/>
                  <a:gd name="connsiteY142" fmla="*/ 261279 h 740050"/>
                  <a:gd name="connsiteX143" fmla="*/ 1585942 w 1645942"/>
                  <a:gd name="connsiteY143" fmla="*/ 283506 h 740050"/>
                  <a:gd name="connsiteX144" fmla="*/ 1609223 w 1645942"/>
                  <a:gd name="connsiteY144" fmla="*/ 313025 h 740050"/>
                  <a:gd name="connsiteX145" fmla="*/ 1626003 w 1645942"/>
                  <a:gd name="connsiteY145" fmla="*/ 341490 h 740050"/>
                  <a:gd name="connsiteX146" fmla="*/ 1635403 w 1645942"/>
                  <a:gd name="connsiteY146" fmla="*/ 359324 h 740050"/>
                  <a:gd name="connsiteX147" fmla="*/ 1638039 w 1645942"/>
                  <a:gd name="connsiteY147" fmla="*/ 370570 h 740050"/>
                  <a:gd name="connsiteX148" fmla="*/ 320320 w 1645942"/>
                  <a:gd name="connsiteY148" fmla="*/ 211466 h 740050"/>
                  <a:gd name="connsiteX149" fmla="*/ 317245 w 1645942"/>
                  <a:gd name="connsiteY149" fmla="*/ 213838 h 740050"/>
                  <a:gd name="connsiteX150" fmla="*/ 317948 w 1645942"/>
                  <a:gd name="connsiteY150" fmla="*/ 215420 h 740050"/>
                  <a:gd name="connsiteX151" fmla="*/ 320671 w 1645942"/>
                  <a:gd name="connsiteY151" fmla="*/ 213136 h 740050"/>
                  <a:gd name="connsiteX152" fmla="*/ 322341 w 1645942"/>
                  <a:gd name="connsiteY152" fmla="*/ 211466 h 740050"/>
                  <a:gd name="connsiteX153" fmla="*/ 322516 w 1645942"/>
                  <a:gd name="connsiteY153" fmla="*/ 209534 h 740050"/>
                  <a:gd name="connsiteX154" fmla="*/ 320320 w 1645942"/>
                  <a:gd name="connsiteY154" fmla="*/ 211466 h 740050"/>
                  <a:gd name="connsiteX155" fmla="*/ 752473 w 1645942"/>
                  <a:gd name="connsiteY155" fmla="*/ 678848 h 740050"/>
                  <a:gd name="connsiteX156" fmla="*/ 755811 w 1645942"/>
                  <a:gd name="connsiteY156" fmla="*/ 679639 h 740050"/>
                  <a:gd name="connsiteX157" fmla="*/ 756075 w 1645942"/>
                  <a:gd name="connsiteY157" fmla="*/ 678321 h 740050"/>
                  <a:gd name="connsiteX158" fmla="*/ 752473 w 1645942"/>
                  <a:gd name="connsiteY158" fmla="*/ 676740 h 740050"/>
                  <a:gd name="connsiteX159" fmla="*/ 746411 w 1645942"/>
                  <a:gd name="connsiteY159" fmla="*/ 676564 h 740050"/>
                  <a:gd name="connsiteX160" fmla="*/ 751506 w 1645942"/>
                  <a:gd name="connsiteY160" fmla="*/ 677706 h 740050"/>
                  <a:gd name="connsiteX161" fmla="*/ 752473 w 1645942"/>
                  <a:gd name="connsiteY161" fmla="*/ 678848 h 740050"/>
                  <a:gd name="connsiteX162" fmla="*/ 1588753 w 1645942"/>
                  <a:gd name="connsiteY162" fmla="*/ 441555 h 740050"/>
                  <a:gd name="connsiteX163" fmla="*/ 1591828 w 1645942"/>
                  <a:gd name="connsiteY163" fmla="*/ 439183 h 740050"/>
                  <a:gd name="connsiteX164" fmla="*/ 1589983 w 1645942"/>
                  <a:gd name="connsiteY164" fmla="*/ 437426 h 740050"/>
                  <a:gd name="connsiteX165" fmla="*/ 1586644 w 1645942"/>
                  <a:gd name="connsiteY165" fmla="*/ 441555 h 740050"/>
                  <a:gd name="connsiteX166" fmla="*/ 1583569 w 1645942"/>
                  <a:gd name="connsiteY166" fmla="*/ 443927 h 740050"/>
                  <a:gd name="connsiteX167" fmla="*/ 1585414 w 1645942"/>
                  <a:gd name="connsiteY167" fmla="*/ 445685 h 740050"/>
                  <a:gd name="connsiteX168" fmla="*/ 1588753 w 1645942"/>
                  <a:gd name="connsiteY168" fmla="*/ 441555 h 740050"/>
                  <a:gd name="connsiteX169" fmla="*/ 358624 w 1645942"/>
                  <a:gd name="connsiteY169" fmla="*/ 367934 h 740050"/>
                  <a:gd name="connsiteX170" fmla="*/ 364686 w 1645942"/>
                  <a:gd name="connsiteY170" fmla="*/ 368110 h 740050"/>
                  <a:gd name="connsiteX171" fmla="*/ 359591 w 1645942"/>
                  <a:gd name="connsiteY171" fmla="*/ 366968 h 740050"/>
                  <a:gd name="connsiteX172" fmla="*/ 358624 w 1645942"/>
                  <a:gd name="connsiteY172" fmla="*/ 365913 h 740050"/>
                  <a:gd name="connsiteX173" fmla="*/ 352826 w 1645942"/>
                  <a:gd name="connsiteY173" fmla="*/ 364947 h 740050"/>
                  <a:gd name="connsiteX174" fmla="*/ 351244 w 1645942"/>
                  <a:gd name="connsiteY174" fmla="*/ 366792 h 740050"/>
                  <a:gd name="connsiteX175" fmla="*/ 356164 w 1645942"/>
                  <a:gd name="connsiteY175" fmla="*/ 368285 h 740050"/>
                  <a:gd name="connsiteX176" fmla="*/ 358624 w 1645942"/>
                  <a:gd name="connsiteY176" fmla="*/ 367934 h 740050"/>
                  <a:gd name="connsiteX177" fmla="*/ 486100 w 1645942"/>
                  <a:gd name="connsiteY177" fmla="*/ 727607 h 740050"/>
                  <a:gd name="connsiteX178" fmla="*/ 492250 w 1645942"/>
                  <a:gd name="connsiteY178" fmla="*/ 727519 h 740050"/>
                  <a:gd name="connsiteX179" fmla="*/ 497082 w 1645942"/>
                  <a:gd name="connsiteY179" fmla="*/ 726114 h 740050"/>
                  <a:gd name="connsiteX180" fmla="*/ 491020 w 1645942"/>
                  <a:gd name="connsiteY180" fmla="*/ 723654 h 740050"/>
                  <a:gd name="connsiteX181" fmla="*/ 483992 w 1645942"/>
                  <a:gd name="connsiteY181" fmla="*/ 727519 h 740050"/>
                  <a:gd name="connsiteX182" fmla="*/ 480038 w 1645942"/>
                  <a:gd name="connsiteY182" fmla="*/ 727607 h 740050"/>
                  <a:gd name="connsiteX183" fmla="*/ 476963 w 1645942"/>
                  <a:gd name="connsiteY183" fmla="*/ 728749 h 740050"/>
                  <a:gd name="connsiteX184" fmla="*/ 479599 w 1645942"/>
                  <a:gd name="connsiteY184" fmla="*/ 729540 h 740050"/>
                  <a:gd name="connsiteX185" fmla="*/ 486100 w 1645942"/>
                  <a:gd name="connsiteY185" fmla="*/ 727607 h 740050"/>
                  <a:gd name="connsiteX186" fmla="*/ 389724 w 1645942"/>
                  <a:gd name="connsiteY186" fmla="*/ 202154 h 740050"/>
                  <a:gd name="connsiteX187" fmla="*/ 409052 w 1645942"/>
                  <a:gd name="connsiteY187" fmla="*/ 201100 h 740050"/>
                  <a:gd name="connsiteX188" fmla="*/ 412566 w 1645942"/>
                  <a:gd name="connsiteY188" fmla="*/ 198815 h 740050"/>
                  <a:gd name="connsiteX189" fmla="*/ 408701 w 1645942"/>
                  <a:gd name="connsiteY189" fmla="*/ 197058 h 740050"/>
                  <a:gd name="connsiteX190" fmla="*/ 404045 w 1645942"/>
                  <a:gd name="connsiteY190" fmla="*/ 198200 h 740050"/>
                  <a:gd name="connsiteX191" fmla="*/ 389812 w 1645942"/>
                  <a:gd name="connsiteY191" fmla="*/ 200045 h 740050"/>
                  <a:gd name="connsiteX192" fmla="*/ 376986 w 1645942"/>
                  <a:gd name="connsiteY192" fmla="*/ 200309 h 740050"/>
                  <a:gd name="connsiteX193" fmla="*/ 367058 w 1645942"/>
                  <a:gd name="connsiteY193" fmla="*/ 202857 h 740050"/>
                  <a:gd name="connsiteX194" fmla="*/ 350893 w 1645942"/>
                  <a:gd name="connsiteY194" fmla="*/ 205317 h 740050"/>
                  <a:gd name="connsiteX195" fmla="*/ 348433 w 1645942"/>
                  <a:gd name="connsiteY195" fmla="*/ 206459 h 740050"/>
                  <a:gd name="connsiteX196" fmla="*/ 351157 w 1645942"/>
                  <a:gd name="connsiteY196" fmla="*/ 207337 h 740050"/>
                  <a:gd name="connsiteX197" fmla="*/ 387792 w 1645942"/>
                  <a:gd name="connsiteY197" fmla="*/ 201188 h 740050"/>
                  <a:gd name="connsiteX198" fmla="*/ 389724 w 1645942"/>
                  <a:gd name="connsiteY198" fmla="*/ 202154 h 740050"/>
                  <a:gd name="connsiteX199" fmla="*/ 279907 w 1645942"/>
                  <a:gd name="connsiteY199" fmla="*/ 680957 h 740050"/>
                  <a:gd name="connsiteX200" fmla="*/ 281840 w 1645942"/>
                  <a:gd name="connsiteY200" fmla="*/ 681133 h 740050"/>
                  <a:gd name="connsiteX201" fmla="*/ 279907 w 1645942"/>
                  <a:gd name="connsiteY201" fmla="*/ 678936 h 740050"/>
                  <a:gd name="connsiteX202" fmla="*/ 263830 w 1645942"/>
                  <a:gd name="connsiteY202" fmla="*/ 658818 h 740050"/>
                  <a:gd name="connsiteX203" fmla="*/ 260492 w 1645942"/>
                  <a:gd name="connsiteY203" fmla="*/ 657149 h 740050"/>
                  <a:gd name="connsiteX204" fmla="*/ 253463 w 1645942"/>
                  <a:gd name="connsiteY204" fmla="*/ 654249 h 740050"/>
                  <a:gd name="connsiteX205" fmla="*/ 227283 w 1645942"/>
                  <a:gd name="connsiteY205" fmla="*/ 642213 h 740050"/>
                  <a:gd name="connsiteX206" fmla="*/ 163501 w 1645942"/>
                  <a:gd name="connsiteY206" fmla="*/ 616297 h 740050"/>
                  <a:gd name="connsiteX207" fmla="*/ 122649 w 1645942"/>
                  <a:gd name="connsiteY207" fmla="*/ 594948 h 740050"/>
                  <a:gd name="connsiteX208" fmla="*/ 119398 w 1645942"/>
                  <a:gd name="connsiteY208" fmla="*/ 592927 h 740050"/>
                  <a:gd name="connsiteX209" fmla="*/ 93482 w 1645942"/>
                  <a:gd name="connsiteY209" fmla="*/ 575445 h 740050"/>
                  <a:gd name="connsiteX210" fmla="*/ 90670 w 1645942"/>
                  <a:gd name="connsiteY210" fmla="*/ 575972 h 740050"/>
                  <a:gd name="connsiteX211" fmla="*/ 91549 w 1645942"/>
                  <a:gd name="connsiteY211" fmla="*/ 579486 h 740050"/>
                  <a:gd name="connsiteX212" fmla="*/ 116060 w 1645942"/>
                  <a:gd name="connsiteY212" fmla="*/ 597847 h 740050"/>
                  <a:gd name="connsiteX213" fmla="*/ 124758 w 1645942"/>
                  <a:gd name="connsiteY213" fmla="*/ 604348 h 740050"/>
                  <a:gd name="connsiteX214" fmla="*/ 143558 w 1645942"/>
                  <a:gd name="connsiteY214" fmla="*/ 619108 h 740050"/>
                  <a:gd name="connsiteX215" fmla="*/ 150938 w 1645942"/>
                  <a:gd name="connsiteY215" fmla="*/ 622095 h 740050"/>
                  <a:gd name="connsiteX216" fmla="*/ 154891 w 1645942"/>
                  <a:gd name="connsiteY216" fmla="*/ 624467 h 740050"/>
                  <a:gd name="connsiteX217" fmla="*/ 160865 w 1645942"/>
                  <a:gd name="connsiteY217" fmla="*/ 630002 h 740050"/>
                  <a:gd name="connsiteX218" fmla="*/ 196446 w 1645942"/>
                  <a:gd name="connsiteY218" fmla="*/ 649242 h 740050"/>
                  <a:gd name="connsiteX219" fmla="*/ 200927 w 1645942"/>
                  <a:gd name="connsiteY219" fmla="*/ 650911 h 740050"/>
                  <a:gd name="connsiteX220" fmla="*/ 221221 w 1645942"/>
                  <a:gd name="connsiteY220" fmla="*/ 659433 h 740050"/>
                  <a:gd name="connsiteX221" fmla="*/ 224559 w 1645942"/>
                  <a:gd name="connsiteY221" fmla="*/ 661190 h 740050"/>
                  <a:gd name="connsiteX222" fmla="*/ 237562 w 1645942"/>
                  <a:gd name="connsiteY222" fmla="*/ 667427 h 740050"/>
                  <a:gd name="connsiteX223" fmla="*/ 252409 w 1645942"/>
                  <a:gd name="connsiteY223" fmla="*/ 671644 h 740050"/>
                  <a:gd name="connsiteX224" fmla="*/ 255132 w 1645942"/>
                  <a:gd name="connsiteY224" fmla="*/ 672611 h 740050"/>
                  <a:gd name="connsiteX225" fmla="*/ 279907 w 1645942"/>
                  <a:gd name="connsiteY225" fmla="*/ 680957 h 740050"/>
                  <a:gd name="connsiteX226" fmla="*/ 1589807 w 1645942"/>
                  <a:gd name="connsiteY226" fmla="*/ 399034 h 740050"/>
                  <a:gd name="connsiteX227" fmla="*/ 1596220 w 1645942"/>
                  <a:gd name="connsiteY227" fmla="*/ 410807 h 740050"/>
                  <a:gd name="connsiteX228" fmla="*/ 1597802 w 1645942"/>
                  <a:gd name="connsiteY228" fmla="*/ 417308 h 740050"/>
                  <a:gd name="connsiteX229" fmla="*/ 1598153 w 1645942"/>
                  <a:gd name="connsiteY229" fmla="*/ 427938 h 740050"/>
                  <a:gd name="connsiteX230" fmla="*/ 1601228 w 1645942"/>
                  <a:gd name="connsiteY230" fmla="*/ 441380 h 740050"/>
                  <a:gd name="connsiteX231" fmla="*/ 1604391 w 1645942"/>
                  <a:gd name="connsiteY231" fmla="*/ 449462 h 740050"/>
                  <a:gd name="connsiteX232" fmla="*/ 1587699 w 1645942"/>
                  <a:gd name="connsiteY232" fmla="*/ 490226 h 740050"/>
                  <a:gd name="connsiteX233" fmla="*/ 1586117 w 1645942"/>
                  <a:gd name="connsiteY233" fmla="*/ 491193 h 740050"/>
                  <a:gd name="connsiteX234" fmla="*/ 1579352 w 1645942"/>
                  <a:gd name="connsiteY234" fmla="*/ 499715 h 740050"/>
                  <a:gd name="connsiteX235" fmla="*/ 1576365 w 1645942"/>
                  <a:gd name="connsiteY235" fmla="*/ 505689 h 740050"/>
                  <a:gd name="connsiteX236" fmla="*/ 1557389 w 1645942"/>
                  <a:gd name="connsiteY236" fmla="*/ 526861 h 740050"/>
                  <a:gd name="connsiteX237" fmla="*/ 1554578 w 1645942"/>
                  <a:gd name="connsiteY237" fmla="*/ 531869 h 740050"/>
                  <a:gd name="connsiteX238" fmla="*/ 1550624 w 1645942"/>
                  <a:gd name="connsiteY238" fmla="*/ 539512 h 740050"/>
                  <a:gd name="connsiteX239" fmla="*/ 1518909 w 1645942"/>
                  <a:gd name="connsiteY239" fmla="*/ 569031 h 740050"/>
                  <a:gd name="connsiteX240" fmla="*/ 1507224 w 1645942"/>
                  <a:gd name="connsiteY240" fmla="*/ 572194 h 740050"/>
                  <a:gd name="connsiteX241" fmla="*/ 1498615 w 1645942"/>
                  <a:gd name="connsiteY241" fmla="*/ 576411 h 740050"/>
                  <a:gd name="connsiteX242" fmla="*/ 1489039 w 1645942"/>
                  <a:gd name="connsiteY242" fmla="*/ 582297 h 740050"/>
                  <a:gd name="connsiteX243" fmla="*/ 1480868 w 1645942"/>
                  <a:gd name="connsiteY243" fmla="*/ 584845 h 740050"/>
                  <a:gd name="connsiteX244" fmla="*/ 1463561 w 1645942"/>
                  <a:gd name="connsiteY244" fmla="*/ 590819 h 740050"/>
                  <a:gd name="connsiteX245" fmla="*/ 1451174 w 1645942"/>
                  <a:gd name="connsiteY245" fmla="*/ 595651 h 740050"/>
                  <a:gd name="connsiteX246" fmla="*/ 1448187 w 1645942"/>
                  <a:gd name="connsiteY246" fmla="*/ 600834 h 740050"/>
                  <a:gd name="connsiteX247" fmla="*/ 1417965 w 1645942"/>
                  <a:gd name="connsiteY247" fmla="*/ 608038 h 740050"/>
                  <a:gd name="connsiteX248" fmla="*/ 1412255 w 1645942"/>
                  <a:gd name="connsiteY248" fmla="*/ 609180 h 740050"/>
                  <a:gd name="connsiteX249" fmla="*/ 1391170 w 1645942"/>
                  <a:gd name="connsiteY249" fmla="*/ 613309 h 740050"/>
                  <a:gd name="connsiteX250" fmla="*/ 1364901 w 1645942"/>
                  <a:gd name="connsiteY250" fmla="*/ 617175 h 740050"/>
                  <a:gd name="connsiteX251" fmla="*/ 1338457 w 1645942"/>
                  <a:gd name="connsiteY251" fmla="*/ 624028 h 740050"/>
                  <a:gd name="connsiteX252" fmla="*/ 1333098 w 1645942"/>
                  <a:gd name="connsiteY252" fmla="*/ 630529 h 740050"/>
                  <a:gd name="connsiteX253" fmla="*/ 1318690 w 1645942"/>
                  <a:gd name="connsiteY253" fmla="*/ 637996 h 740050"/>
                  <a:gd name="connsiteX254" fmla="*/ 1275905 w 1645942"/>
                  <a:gd name="connsiteY254" fmla="*/ 638172 h 740050"/>
                  <a:gd name="connsiteX255" fmla="*/ 1263167 w 1645942"/>
                  <a:gd name="connsiteY255" fmla="*/ 638348 h 740050"/>
                  <a:gd name="connsiteX256" fmla="*/ 1252624 w 1645942"/>
                  <a:gd name="connsiteY256" fmla="*/ 639929 h 740050"/>
                  <a:gd name="connsiteX257" fmla="*/ 1240764 w 1645942"/>
                  <a:gd name="connsiteY257" fmla="*/ 640456 h 740050"/>
                  <a:gd name="connsiteX258" fmla="*/ 1231276 w 1645942"/>
                  <a:gd name="connsiteY258" fmla="*/ 642213 h 740050"/>
                  <a:gd name="connsiteX259" fmla="*/ 1195871 w 1645942"/>
                  <a:gd name="connsiteY259" fmla="*/ 640193 h 740050"/>
                  <a:gd name="connsiteX260" fmla="*/ 1184274 w 1645942"/>
                  <a:gd name="connsiteY260" fmla="*/ 638172 h 740050"/>
                  <a:gd name="connsiteX261" fmla="*/ 1154931 w 1645942"/>
                  <a:gd name="connsiteY261" fmla="*/ 634394 h 740050"/>
                  <a:gd name="connsiteX262" fmla="*/ 1129717 w 1645942"/>
                  <a:gd name="connsiteY262" fmla="*/ 633955 h 740050"/>
                  <a:gd name="connsiteX263" fmla="*/ 1126730 w 1645942"/>
                  <a:gd name="connsiteY263" fmla="*/ 633955 h 740050"/>
                  <a:gd name="connsiteX264" fmla="*/ 1116099 w 1645942"/>
                  <a:gd name="connsiteY264" fmla="*/ 632022 h 740050"/>
                  <a:gd name="connsiteX265" fmla="*/ 1091237 w 1645942"/>
                  <a:gd name="connsiteY265" fmla="*/ 632022 h 740050"/>
                  <a:gd name="connsiteX266" fmla="*/ 1068044 w 1645942"/>
                  <a:gd name="connsiteY266" fmla="*/ 631935 h 740050"/>
                  <a:gd name="connsiteX267" fmla="*/ 1066023 w 1645942"/>
                  <a:gd name="connsiteY267" fmla="*/ 631935 h 740050"/>
                  <a:gd name="connsiteX268" fmla="*/ 1041512 w 1645942"/>
                  <a:gd name="connsiteY268" fmla="*/ 627718 h 740050"/>
                  <a:gd name="connsiteX269" fmla="*/ 1038612 w 1645942"/>
                  <a:gd name="connsiteY269" fmla="*/ 626839 h 740050"/>
                  <a:gd name="connsiteX270" fmla="*/ 1016210 w 1645942"/>
                  <a:gd name="connsiteY270" fmla="*/ 623061 h 740050"/>
                  <a:gd name="connsiteX271" fmla="*/ 985109 w 1645942"/>
                  <a:gd name="connsiteY271" fmla="*/ 619284 h 740050"/>
                  <a:gd name="connsiteX272" fmla="*/ 970174 w 1645942"/>
                  <a:gd name="connsiteY272" fmla="*/ 618405 h 740050"/>
                  <a:gd name="connsiteX273" fmla="*/ 944257 w 1645942"/>
                  <a:gd name="connsiteY273" fmla="*/ 613573 h 740050"/>
                  <a:gd name="connsiteX274" fmla="*/ 916408 w 1645942"/>
                  <a:gd name="connsiteY274" fmla="*/ 608126 h 740050"/>
                  <a:gd name="connsiteX275" fmla="*/ 905162 w 1645942"/>
                  <a:gd name="connsiteY275" fmla="*/ 611465 h 740050"/>
                  <a:gd name="connsiteX276" fmla="*/ 907007 w 1645942"/>
                  <a:gd name="connsiteY276" fmla="*/ 617702 h 740050"/>
                  <a:gd name="connsiteX277" fmla="*/ 918956 w 1645942"/>
                  <a:gd name="connsiteY277" fmla="*/ 621304 h 740050"/>
                  <a:gd name="connsiteX278" fmla="*/ 968242 w 1645942"/>
                  <a:gd name="connsiteY278" fmla="*/ 637294 h 740050"/>
                  <a:gd name="connsiteX279" fmla="*/ 994598 w 1645942"/>
                  <a:gd name="connsiteY279" fmla="*/ 646255 h 740050"/>
                  <a:gd name="connsiteX280" fmla="*/ 1005228 w 1645942"/>
                  <a:gd name="connsiteY280" fmla="*/ 646694 h 740050"/>
                  <a:gd name="connsiteX281" fmla="*/ 1009006 w 1645942"/>
                  <a:gd name="connsiteY281" fmla="*/ 647221 h 740050"/>
                  <a:gd name="connsiteX282" fmla="*/ 1045202 w 1645942"/>
                  <a:gd name="connsiteY282" fmla="*/ 654952 h 740050"/>
                  <a:gd name="connsiteX283" fmla="*/ 1063914 w 1645942"/>
                  <a:gd name="connsiteY283" fmla="*/ 657236 h 740050"/>
                  <a:gd name="connsiteX284" fmla="*/ 1101955 w 1645942"/>
                  <a:gd name="connsiteY284" fmla="*/ 662771 h 740050"/>
                  <a:gd name="connsiteX285" fmla="*/ 1122864 w 1645942"/>
                  <a:gd name="connsiteY285" fmla="*/ 667515 h 740050"/>
                  <a:gd name="connsiteX286" fmla="*/ 1137712 w 1645942"/>
                  <a:gd name="connsiteY286" fmla="*/ 670942 h 740050"/>
                  <a:gd name="connsiteX287" fmla="*/ 1156688 w 1645942"/>
                  <a:gd name="connsiteY287" fmla="*/ 669360 h 740050"/>
                  <a:gd name="connsiteX288" fmla="*/ 1213793 w 1645942"/>
                  <a:gd name="connsiteY288" fmla="*/ 666988 h 740050"/>
                  <a:gd name="connsiteX289" fmla="*/ 1233911 w 1645942"/>
                  <a:gd name="connsiteY289" fmla="*/ 667164 h 740050"/>
                  <a:gd name="connsiteX290" fmla="*/ 1238041 w 1645942"/>
                  <a:gd name="connsiteY290" fmla="*/ 667164 h 740050"/>
                  <a:gd name="connsiteX291" fmla="*/ 1269492 w 1645942"/>
                  <a:gd name="connsiteY291" fmla="*/ 663298 h 740050"/>
                  <a:gd name="connsiteX292" fmla="*/ 1294882 w 1645942"/>
                  <a:gd name="connsiteY292" fmla="*/ 660750 h 740050"/>
                  <a:gd name="connsiteX293" fmla="*/ 1295585 w 1645942"/>
                  <a:gd name="connsiteY293" fmla="*/ 660048 h 740050"/>
                  <a:gd name="connsiteX294" fmla="*/ 1330902 w 1645942"/>
                  <a:gd name="connsiteY294" fmla="*/ 652844 h 740050"/>
                  <a:gd name="connsiteX295" fmla="*/ 1343201 w 1645942"/>
                  <a:gd name="connsiteY295" fmla="*/ 649945 h 740050"/>
                  <a:gd name="connsiteX296" fmla="*/ 1352163 w 1645942"/>
                  <a:gd name="connsiteY296" fmla="*/ 646606 h 740050"/>
                  <a:gd name="connsiteX297" fmla="*/ 1397934 w 1645942"/>
                  <a:gd name="connsiteY297" fmla="*/ 634394 h 740050"/>
                  <a:gd name="connsiteX298" fmla="*/ 1422446 w 1645942"/>
                  <a:gd name="connsiteY298" fmla="*/ 625961 h 740050"/>
                  <a:gd name="connsiteX299" fmla="*/ 1448187 w 1645942"/>
                  <a:gd name="connsiteY299" fmla="*/ 615506 h 740050"/>
                  <a:gd name="connsiteX300" fmla="*/ 1465055 w 1645942"/>
                  <a:gd name="connsiteY300" fmla="*/ 608741 h 740050"/>
                  <a:gd name="connsiteX301" fmla="*/ 1479463 w 1645942"/>
                  <a:gd name="connsiteY301" fmla="*/ 601186 h 740050"/>
                  <a:gd name="connsiteX302" fmla="*/ 1493344 w 1645942"/>
                  <a:gd name="connsiteY302" fmla="*/ 592400 h 740050"/>
                  <a:gd name="connsiteX303" fmla="*/ 1498966 w 1645942"/>
                  <a:gd name="connsiteY303" fmla="*/ 588447 h 740050"/>
                  <a:gd name="connsiteX304" fmla="*/ 1522335 w 1645942"/>
                  <a:gd name="connsiteY304" fmla="*/ 574654 h 740050"/>
                  <a:gd name="connsiteX305" fmla="*/ 1545616 w 1645942"/>
                  <a:gd name="connsiteY305" fmla="*/ 555765 h 740050"/>
                  <a:gd name="connsiteX306" fmla="*/ 1557037 w 1645942"/>
                  <a:gd name="connsiteY306" fmla="*/ 551021 h 740050"/>
                  <a:gd name="connsiteX307" fmla="*/ 1558883 w 1645942"/>
                  <a:gd name="connsiteY307" fmla="*/ 548474 h 740050"/>
                  <a:gd name="connsiteX308" fmla="*/ 1560552 w 1645942"/>
                  <a:gd name="connsiteY308" fmla="*/ 542763 h 740050"/>
                  <a:gd name="connsiteX309" fmla="*/ 1565384 w 1645942"/>
                  <a:gd name="connsiteY309" fmla="*/ 537404 h 740050"/>
                  <a:gd name="connsiteX310" fmla="*/ 1572763 w 1645942"/>
                  <a:gd name="connsiteY310" fmla="*/ 528004 h 740050"/>
                  <a:gd name="connsiteX311" fmla="*/ 1579792 w 1645942"/>
                  <a:gd name="connsiteY311" fmla="*/ 519570 h 740050"/>
                  <a:gd name="connsiteX312" fmla="*/ 1601052 w 1645942"/>
                  <a:gd name="connsiteY312" fmla="*/ 495058 h 740050"/>
                  <a:gd name="connsiteX313" fmla="*/ 1602282 w 1645942"/>
                  <a:gd name="connsiteY313" fmla="*/ 491984 h 740050"/>
                  <a:gd name="connsiteX314" fmla="*/ 1603073 w 1645942"/>
                  <a:gd name="connsiteY314" fmla="*/ 483022 h 740050"/>
                  <a:gd name="connsiteX315" fmla="*/ 1604566 w 1645942"/>
                  <a:gd name="connsiteY315" fmla="*/ 477488 h 740050"/>
                  <a:gd name="connsiteX316" fmla="*/ 1610804 w 1645942"/>
                  <a:gd name="connsiteY316" fmla="*/ 465100 h 740050"/>
                  <a:gd name="connsiteX317" fmla="*/ 1611331 w 1645942"/>
                  <a:gd name="connsiteY317" fmla="*/ 467736 h 740050"/>
                  <a:gd name="connsiteX318" fmla="*/ 1612649 w 1645942"/>
                  <a:gd name="connsiteY318" fmla="*/ 467297 h 740050"/>
                  <a:gd name="connsiteX319" fmla="*/ 1610716 w 1645942"/>
                  <a:gd name="connsiteY319" fmla="*/ 462992 h 740050"/>
                  <a:gd name="connsiteX320" fmla="*/ 1612825 w 1645942"/>
                  <a:gd name="connsiteY320" fmla="*/ 440677 h 740050"/>
                  <a:gd name="connsiteX321" fmla="*/ 1613791 w 1645942"/>
                  <a:gd name="connsiteY321" fmla="*/ 439095 h 740050"/>
                  <a:gd name="connsiteX322" fmla="*/ 1616427 w 1645942"/>
                  <a:gd name="connsiteY322" fmla="*/ 424951 h 740050"/>
                  <a:gd name="connsiteX323" fmla="*/ 1614670 w 1645942"/>
                  <a:gd name="connsiteY323" fmla="*/ 403954 h 740050"/>
                  <a:gd name="connsiteX324" fmla="*/ 1614582 w 1645942"/>
                  <a:gd name="connsiteY324" fmla="*/ 393324 h 740050"/>
                  <a:gd name="connsiteX325" fmla="*/ 1612298 w 1645942"/>
                  <a:gd name="connsiteY325" fmla="*/ 384363 h 740050"/>
                  <a:gd name="connsiteX326" fmla="*/ 1607114 w 1645942"/>
                  <a:gd name="connsiteY326" fmla="*/ 374435 h 740050"/>
                  <a:gd name="connsiteX327" fmla="*/ 1604566 w 1645942"/>
                  <a:gd name="connsiteY327" fmla="*/ 368285 h 740050"/>
                  <a:gd name="connsiteX328" fmla="*/ 1594024 w 1645942"/>
                  <a:gd name="connsiteY328" fmla="*/ 341578 h 740050"/>
                  <a:gd name="connsiteX329" fmla="*/ 1571885 w 1645942"/>
                  <a:gd name="connsiteY329" fmla="*/ 309160 h 740050"/>
                  <a:gd name="connsiteX330" fmla="*/ 1542805 w 1645942"/>
                  <a:gd name="connsiteY330" fmla="*/ 279289 h 740050"/>
                  <a:gd name="connsiteX331" fmla="*/ 1530154 w 1645942"/>
                  <a:gd name="connsiteY331" fmla="*/ 268308 h 740050"/>
                  <a:gd name="connsiteX332" fmla="*/ 1527870 w 1645942"/>
                  <a:gd name="connsiteY332" fmla="*/ 265321 h 740050"/>
                  <a:gd name="connsiteX333" fmla="*/ 1524180 w 1645942"/>
                  <a:gd name="connsiteY333" fmla="*/ 261192 h 740050"/>
                  <a:gd name="connsiteX334" fmla="*/ 1500635 w 1645942"/>
                  <a:gd name="connsiteY334" fmla="*/ 246256 h 740050"/>
                  <a:gd name="connsiteX335" fmla="*/ 1476564 w 1645942"/>
                  <a:gd name="connsiteY335" fmla="*/ 231409 h 740050"/>
                  <a:gd name="connsiteX336" fmla="*/ 1464176 w 1645942"/>
                  <a:gd name="connsiteY336" fmla="*/ 223854 h 740050"/>
                  <a:gd name="connsiteX337" fmla="*/ 1424027 w 1645942"/>
                  <a:gd name="connsiteY337" fmla="*/ 203384 h 740050"/>
                  <a:gd name="connsiteX338" fmla="*/ 1414714 w 1645942"/>
                  <a:gd name="connsiteY338" fmla="*/ 201100 h 740050"/>
                  <a:gd name="connsiteX339" fmla="*/ 1420425 w 1645942"/>
                  <a:gd name="connsiteY339" fmla="*/ 208304 h 740050"/>
                  <a:gd name="connsiteX340" fmla="*/ 1440368 w 1645942"/>
                  <a:gd name="connsiteY340" fmla="*/ 222184 h 740050"/>
                  <a:gd name="connsiteX341" fmla="*/ 1466900 w 1645942"/>
                  <a:gd name="connsiteY341" fmla="*/ 240634 h 740050"/>
                  <a:gd name="connsiteX342" fmla="*/ 1497121 w 1645942"/>
                  <a:gd name="connsiteY342" fmla="*/ 260225 h 740050"/>
                  <a:gd name="connsiteX343" fmla="*/ 1524707 w 1645942"/>
                  <a:gd name="connsiteY343" fmla="*/ 278938 h 740050"/>
                  <a:gd name="connsiteX344" fmla="*/ 1543157 w 1645942"/>
                  <a:gd name="connsiteY344" fmla="*/ 298178 h 740050"/>
                  <a:gd name="connsiteX345" fmla="*/ 1555983 w 1645942"/>
                  <a:gd name="connsiteY345" fmla="*/ 322865 h 740050"/>
                  <a:gd name="connsiteX346" fmla="*/ 1570216 w 1645942"/>
                  <a:gd name="connsiteY346" fmla="*/ 345970 h 740050"/>
                  <a:gd name="connsiteX347" fmla="*/ 1573378 w 1645942"/>
                  <a:gd name="connsiteY347" fmla="*/ 351857 h 740050"/>
                  <a:gd name="connsiteX348" fmla="*/ 1585502 w 1645942"/>
                  <a:gd name="connsiteY348" fmla="*/ 379970 h 740050"/>
                  <a:gd name="connsiteX349" fmla="*/ 1590598 w 1645942"/>
                  <a:gd name="connsiteY349" fmla="*/ 389195 h 740050"/>
                  <a:gd name="connsiteX350" fmla="*/ 1590246 w 1645942"/>
                  <a:gd name="connsiteY350" fmla="*/ 391567 h 740050"/>
                  <a:gd name="connsiteX351" fmla="*/ 1589807 w 1645942"/>
                  <a:gd name="connsiteY351" fmla="*/ 399034 h 740050"/>
                  <a:gd name="connsiteX352" fmla="*/ 1000132 w 1645942"/>
                  <a:gd name="connsiteY352" fmla="*/ 37340 h 740050"/>
                  <a:gd name="connsiteX353" fmla="*/ 1004437 w 1645942"/>
                  <a:gd name="connsiteY353" fmla="*/ 39185 h 740050"/>
                  <a:gd name="connsiteX354" fmla="*/ 1010851 w 1645942"/>
                  <a:gd name="connsiteY354" fmla="*/ 37516 h 740050"/>
                  <a:gd name="connsiteX355" fmla="*/ 1027455 w 1645942"/>
                  <a:gd name="connsiteY355" fmla="*/ 39800 h 740050"/>
                  <a:gd name="connsiteX356" fmla="*/ 1043269 w 1645942"/>
                  <a:gd name="connsiteY356" fmla="*/ 44017 h 740050"/>
                  <a:gd name="connsiteX357" fmla="*/ 1095103 w 1645942"/>
                  <a:gd name="connsiteY357" fmla="*/ 53945 h 740050"/>
                  <a:gd name="connsiteX358" fmla="*/ 1123743 w 1645942"/>
                  <a:gd name="connsiteY358" fmla="*/ 62379 h 740050"/>
                  <a:gd name="connsiteX359" fmla="*/ 1150187 w 1645942"/>
                  <a:gd name="connsiteY359" fmla="*/ 73536 h 740050"/>
                  <a:gd name="connsiteX360" fmla="*/ 1163013 w 1645942"/>
                  <a:gd name="connsiteY360" fmla="*/ 79510 h 740050"/>
                  <a:gd name="connsiteX361" fmla="*/ 1173732 w 1645942"/>
                  <a:gd name="connsiteY361" fmla="*/ 79422 h 740050"/>
                  <a:gd name="connsiteX362" fmla="*/ 1177070 w 1645942"/>
                  <a:gd name="connsiteY362" fmla="*/ 79774 h 740050"/>
                  <a:gd name="connsiteX363" fmla="*/ 1199736 w 1645942"/>
                  <a:gd name="connsiteY363" fmla="*/ 87768 h 740050"/>
                  <a:gd name="connsiteX364" fmla="*/ 1200439 w 1645942"/>
                  <a:gd name="connsiteY364" fmla="*/ 88471 h 740050"/>
                  <a:gd name="connsiteX365" fmla="*/ 1235317 w 1645942"/>
                  <a:gd name="connsiteY365" fmla="*/ 101913 h 740050"/>
                  <a:gd name="connsiteX366" fmla="*/ 1241115 w 1645942"/>
                  <a:gd name="connsiteY366" fmla="*/ 121504 h 740050"/>
                  <a:gd name="connsiteX367" fmla="*/ 1242609 w 1645942"/>
                  <a:gd name="connsiteY367" fmla="*/ 124403 h 740050"/>
                  <a:gd name="connsiteX368" fmla="*/ 1257456 w 1645942"/>
                  <a:gd name="connsiteY368" fmla="*/ 130905 h 740050"/>
                  <a:gd name="connsiteX369" fmla="*/ 1263869 w 1645942"/>
                  <a:gd name="connsiteY369" fmla="*/ 131432 h 740050"/>
                  <a:gd name="connsiteX370" fmla="*/ 1268350 w 1645942"/>
                  <a:gd name="connsiteY370" fmla="*/ 130641 h 740050"/>
                  <a:gd name="connsiteX371" fmla="*/ 1288556 w 1645942"/>
                  <a:gd name="connsiteY371" fmla="*/ 139426 h 740050"/>
                  <a:gd name="connsiteX372" fmla="*/ 1305688 w 1645942"/>
                  <a:gd name="connsiteY372" fmla="*/ 143028 h 740050"/>
                  <a:gd name="connsiteX373" fmla="*/ 1309553 w 1645942"/>
                  <a:gd name="connsiteY373" fmla="*/ 142326 h 740050"/>
                  <a:gd name="connsiteX374" fmla="*/ 1306391 w 1645942"/>
                  <a:gd name="connsiteY374" fmla="*/ 138987 h 740050"/>
                  <a:gd name="connsiteX375" fmla="*/ 1279332 w 1645942"/>
                  <a:gd name="connsiteY375" fmla="*/ 121768 h 740050"/>
                  <a:gd name="connsiteX376" fmla="*/ 1266154 w 1645942"/>
                  <a:gd name="connsiteY376" fmla="*/ 113949 h 740050"/>
                  <a:gd name="connsiteX377" fmla="*/ 1264484 w 1645942"/>
                  <a:gd name="connsiteY377" fmla="*/ 113070 h 740050"/>
                  <a:gd name="connsiteX378" fmla="*/ 1250252 w 1645942"/>
                  <a:gd name="connsiteY378" fmla="*/ 104988 h 740050"/>
                  <a:gd name="connsiteX379" fmla="*/ 1235581 w 1645942"/>
                  <a:gd name="connsiteY379" fmla="*/ 95412 h 740050"/>
                  <a:gd name="connsiteX380" fmla="*/ 1199561 w 1645942"/>
                  <a:gd name="connsiteY380" fmla="*/ 77226 h 740050"/>
                  <a:gd name="connsiteX381" fmla="*/ 1196749 w 1645942"/>
                  <a:gd name="connsiteY381" fmla="*/ 76611 h 740050"/>
                  <a:gd name="connsiteX382" fmla="*/ 1180057 w 1645942"/>
                  <a:gd name="connsiteY382" fmla="*/ 71955 h 740050"/>
                  <a:gd name="connsiteX383" fmla="*/ 1166879 w 1645942"/>
                  <a:gd name="connsiteY383" fmla="*/ 66332 h 740050"/>
                  <a:gd name="connsiteX384" fmla="*/ 1155546 w 1645942"/>
                  <a:gd name="connsiteY384" fmla="*/ 63784 h 740050"/>
                  <a:gd name="connsiteX385" fmla="*/ 1148166 w 1645942"/>
                  <a:gd name="connsiteY385" fmla="*/ 57107 h 740050"/>
                  <a:gd name="connsiteX386" fmla="*/ 1137272 w 1645942"/>
                  <a:gd name="connsiteY386" fmla="*/ 57634 h 740050"/>
                  <a:gd name="connsiteX387" fmla="*/ 1115924 w 1645942"/>
                  <a:gd name="connsiteY387" fmla="*/ 51485 h 740050"/>
                  <a:gd name="connsiteX388" fmla="*/ 1099934 w 1645942"/>
                  <a:gd name="connsiteY388" fmla="*/ 47443 h 740050"/>
                  <a:gd name="connsiteX389" fmla="*/ 1095717 w 1645942"/>
                  <a:gd name="connsiteY389" fmla="*/ 45423 h 740050"/>
                  <a:gd name="connsiteX390" fmla="*/ 1080782 w 1645942"/>
                  <a:gd name="connsiteY390" fmla="*/ 41294 h 740050"/>
                  <a:gd name="connsiteX391" fmla="*/ 1074720 w 1645942"/>
                  <a:gd name="connsiteY391" fmla="*/ 41030 h 740050"/>
                  <a:gd name="connsiteX392" fmla="*/ 1052493 w 1645942"/>
                  <a:gd name="connsiteY392" fmla="*/ 37077 h 740050"/>
                  <a:gd name="connsiteX393" fmla="*/ 1040282 w 1645942"/>
                  <a:gd name="connsiteY393" fmla="*/ 34792 h 740050"/>
                  <a:gd name="connsiteX394" fmla="*/ 1030091 w 1645942"/>
                  <a:gd name="connsiteY394" fmla="*/ 32948 h 740050"/>
                  <a:gd name="connsiteX395" fmla="*/ 1024995 w 1645942"/>
                  <a:gd name="connsiteY395" fmla="*/ 32948 h 740050"/>
                  <a:gd name="connsiteX396" fmla="*/ 1015419 w 1645942"/>
                  <a:gd name="connsiteY396" fmla="*/ 31103 h 740050"/>
                  <a:gd name="connsiteX397" fmla="*/ 994071 w 1645942"/>
                  <a:gd name="connsiteY397" fmla="*/ 27325 h 740050"/>
                  <a:gd name="connsiteX398" fmla="*/ 988624 w 1645942"/>
                  <a:gd name="connsiteY398" fmla="*/ 28116 h 740050"/>
                  <a:gd name="connsiteX399" fmla="*/ 985109 w 1645942"/>
                  <a:gd name="connsiteY399" fmla="*/ 28379 h 740050"/>
                  <a:gd name="connsiteX400" fmla="*/ 966572 w 1645942"/>
                  <a:gd name="connsiteY400" fmla="*/ 26798 h 740050"/>
                  <a:gd name="connsiteX401" fmla="*/ 959544 w 1645942"/>
                  <a:gd name="connsiteY401" fmla="*/ 26798 h 740050"/>
                  <a:gd name="connsiteX402" fmla="*/ 944785 w 1645942"/>
                  <a:gd name="connsiteY402" fmla="*/ 24953 h 740050"/>
                  <a:gd name="connsiteX403" fmla="*/ 886801 w 1645942"/>
                  <a:gd name="connsiteY403" fmla="*/ 24777 h 740050"/>
                  <a:gd name="connsiteX404" fmla="*/ 878191 w 1645942"/>
                  <a:gd name="connsiteY404" fmla="*/ 23196 h 740050"/>
                  <a:gd name="connsiteX405" fmla="*/ 868879 w 1645942"/>
                  <a:gd name="connsiteY405" fmla="*/ 25041 h 740050"/>
                  <a:gd name="connsiteX406" fmla="*/ 853065 w 1645942"/>
                  <a:gd name="connsiteY406" fmla="*/ 26973 h 740050"/>
                  <a:gd name="connsiteX407" fmla="*/ 829257 w 1645942"/>
                  <a:gd name="connsiteY407" fmla="*/ 29521 h 740050"/>
                  <a:gd name="connsiteX408" fmla="*/ 817572 w 1645942"/>
                  <a:gd name="connsiteY408" fmla="*/ 29521 h 740050"/>
                  <a:gd name="connsiteX409" fmla="*/ 788844 w 1645942"/>
                  <a:gd name="connsiteY409" fmla="*/ 35232 h 740050"/>
                  <a:gd name="connsiteX410" fmla="*/ 747904 w 1645942"/>
                  <a:gd name="connsiteY410" fmla="*/ 41469 h 740050"/>
                  <a:gd name="connsiteX411" fmla="*/ 698003 w 1645942"/>
                  <a:gd name="connsiteY411" fmla="*/ 56141 h 740050"/>
                  <a:gd name="connsiteX412" fmla="*/ 670944 w 1645942"/>
                  <a:gd name="connsiteY412" fmla="*/ 66068 h 740050"/>
                  <a:gd name="connsiteX413" fmla="*/ 655218 w 1645942"/>
                  <a:gd name="connsiteY413" fmla="*/ 70637 h 740050"/>
                  <a:gd name="connsiteX414" fmla="*/ 652759 w 1645942"/>
                  <a:gd name="connsiteY414" fmla="*/ 71955 h 740050"/>
                  <a:gd name="connsiteX415" fmla="*/ 624206 w 1645942"/>
                  <a:gd name="connsiteY415" fmla="*/ 83112 h 740050"/>
                  <a:gd name="connsiteX416" fmla="*/ 618232 w 1645942"/>
                  <a:gd name="connsiteY416" fmla="*/ 86011 h 740050"/>
                  <a:gd name="connsiteX417" fmla="*/ 613137 w 1645942"/>
                  <a:gd name="connsiteY417" fmla="*/ 91458 h 740050"/>
                  <a:gd name="connsiteX418" fmla="*/ 608744 w 1645942"/>
                  <a:gd name="connsiteY418" fmla="*/ 93303 h 740050"/>
                  <a:gd name="connsiteX419" fmla="*/ 581334 w 1645942"/>
                  <a:gd name="connsiteY419" fmla="*/ 109820 h 740050"/>
                  <a:gd name="connsiteX420" fmla="*/ 565696 w 1645942"/>
                  <a:gd name="connsiteY420" fmla="*/ 121856 h 740050"/>
                  <a:gd name="connsiteX421" fmla="*/ 552869 w 1645942"/>
                  <a:gd name="connsiteY421" fmla="*/ 130817 h 740050"/>
                  <a:gd name="connsiteX422" fmla="*/ 541624 w 1645942"/>
                  <a:gd name="connsiteY422" fmla="*/ 143555 h 740050"/>
                  <a:gd name="connsiteX423" fmla="*/ 538197 w 1645942"/>
                  <a:gd name="connsiteY423" fmla="*/ 145312 h 740050"/>
                  <a:gd name="connsiteX424" fmla="*/ 534595 w 1645942"/>
                  <a:gd name="connsiteY424" fmla="*/ 148651 h 740050"/>
                  <a:gd name="connsiteX425" fmla="*/ 511402 w 1645942"/>
                  <a:gd name="connsiteY425" fmla="*/ 172284 h 740050"/>
                  <a:gd name="connsiteX426" fmla="*/ 510084 w 1645942"/>
                  <a:gd name="connsiteY426" fmla="*/ 174480 h 740050"/>
                  <a:gd name="connsiteX427" fmla="*/ 512895 w 1645942"/>
                  <a:gd name="connsiteY427" fmla="*/ 176325 h 740050"/>
                  <a:gd name="connsiteX428" fmla="*/ 529851 w 1645942"/>
                  <a:gd name="connsiteY428" fmla="*/ 178082 h 740050"/>
                  <a:gd name="connsiteX429" fmla="*/ 538110 w 1645942"/>
                  <a:gd name="connsiteY429" fmla="*/ 173953 h 740050"/>
                  <a:gd name="connsiteX430" fmla="*/ 563851 w 1645942"/>
                  <a:gd name="connsiteY430" fmla="*/ 148651 h 740050"/>
                  <a:gd name="connsiteX431" fmla="*/ 576062 w 1645942"/>
                  <a:gd name="connsiteY431" fmla="*/ 140656 h 740050"/>
                  <a:gd name="connsiteX432" fmla="*/ 608832 w 1645942"/>
                  <a:gd name="connsiteY432" fmla="*/ 122119 h 740050"/>
                  <a:gd name="connsiteX433" fmla="*/ 617529 w 1645942"/>
                  <a:gd name="connsiteY433" fmla="*/ 115618 h 740050"/>
                  <a:gd name="connsiteX434" fmla="*/ 641777 w 1645942"/>
                  <a:gd name="connsiteY434" fmla="*/ 101649 h 740050"/>
                  <a:gd name="connsiteX435" fmla="*/ 688515 w 1645942"/>
                  <a:gd name="connsiteY435" fmla="*/ 74414 h 740050"/>
                  <a:gd name="connsiteX436" fmla="*/ 725062 w 1645942"/>
                  <a:gd name="connsiteY436" fmla="*/ 62554 h 740050"/>
                  <a:gd name="connsiteX437" fmla="*/ 752121 w 1645942"/>
                  <a:gd name="connsiteY437" fmla="*/ 55350 h 740050"/>
                  <a:gd name="connsiteX438" fmla="*/ 798947 w 1645942"/>
                  <a:gd name="connsiteY438" fmla="*/ 46213 h 740050"/>
                  <a:gd name="connsiteX439" fmla="*/ 849990 w 1645942"/>
                  <a:gd name="connsiteY439" fmla="*/ 41645 h 740050"/>
                  <a:gd name="connsiteX440" fmla="*/ 882408 w 1645942"/>
                  <a:gd name="connsiteY440" fmla="*/ 36813 h 740050"/>
                  <a:gd name="connsiteX441" fmla="*/ 892336 w 1645942"/>
                  <a:gd name="connsiteY441" fmla="*/ 37164 h 740050"/>
                  <a:gd name="connsiteX442" fmla="*/ 896201 w 1645942"/>
                  <a:gd name="connsiteY442" fmla="*/ 37428 h 740050"/>
                  <a:gd name="connsiteX443" fmla="*/ 909907 w 1645942"/>
                  <a:gd name="connsiteY443" fmla="*/ 35583 h 740050"/>
                  <a:gd name="connsiteX444" fmla="*/ 930816 w 1645942"/>
                  <a:gd name="connsiteY444" fmla="*/ 37516 h 740050"/>
                  <a:gd name="connsiteX445" fmla="*/ 949792 w 1645942"/>
                  <a:gd name="connsiteY445" fmla="*/ 37340 h 740050"/>
                  <a:gd name="connsiteX446" fmla="*/ 964552 w 1645942"/>
                  <a:gd name="connsiteY446" fmla="*/ 36110 h 740050"/>
                  <a:gd name="connsiteX447" fmla="*/ 973952 w 1645942"/>
                  <a:gd name="connsiteY447" fmla="*/ 35759 h 740050"/>
                  <a:gd name="connsiteX448" fmla="*/ 1000132 w 1645942"/>
                  <a:gd name="connsiteY448" fmla="*/ 37340 h 740050"/>
                  <a:gd name="connsiteX449" fmla="*/ 165873 w 1645942"/>
                  <a:gd name="connsiteY449" fmla="*/ 359676 h 740050"/>
                  <a:gd name="connsiteX450" fmla="*/ 159723 w 1645942"/>
                  <a:gd name="connsiteY450" fmla="*/ 376895 h 740050"/>
                  <a:gd name="connsiteX451" fmla="*/ 159723 w 1645942"/>
                  <a:gd name="connsiteY451" fmla="*/ 380848 h 740050"/>
                  <a:gd name="connsiteX452" fmla="*/ 159811 w 1645942"/>
                  <a:gd name="connsiteY452" fmla="*/ 392445 h 740050"/>
                  <a:gd name="connsiteX453" fmla="*/ 157439 w 1645942"/>
                  <a:gd name="connsiteY453" fmla="*/ 404481 h 740050"/>
                  <a:gd name="connsiteX454" fmla="*/ 148654 w 1645942"/>
                  <a:gd name="connsiteY454" fmla="*/ 420383 h 740050"/>
                  <a:gd name="connsiteX455" fmla="*/ 147072 w 1645942"/>
                  <a:gd name="connsiteY455" fmla="*/ 423809 h 740050"/>
                  <a:gd name="connsiteX456" fmla="*/ 150674 w 1645942"/>
                  <a:gd name="connsiteY456" fmla="*/ 424863 h 740050"/>
                  <a:gd name="connsiteX457" fmla="*/ 155067 w 1645942"/>
                  <a:gd name="connsiteY457" fmla="*/ 431101 h 740050"/>
                  <a:gd name="connsiteX458" fmla="*/ 159460 w 1645942"/>
                  <a:gd name="connsiteY458" fmla="*/ 439447 h 740050"/>
                  <a:gd name="connsiteX459" fmla="*/ 165434 w 1645942"/>
                  <a:gd name="connsiteY459" fmla="*/ 442434 h 740050"/>
                  <a:gd name="connsiteX460" fmla="*/ 174922 w 1645942"/>
                  <a:gd name="connsiteY460" fmla="*/ 449550 h 740050"/>
                  <a:gd name="connsiteX461" fmla="*/ 186519 w 1645942"/>
                  <a:gd name="connsiteY461" fmla="*/ 454031 h 740050"/>
                  <a:gd name="connsiteX462" fmla="*/ 195743 w 1645942"/>
                  <a:gd name="connsiteY462" fmla="*/ 461850 h 740050"/>
                  <a:gd name="connsiteX463" fmla="*/ 204089 w 1645942"/>
                  <a:gd name="connsiteY463" fmla="*/ 468527 h 740050"/>
                  <a:gd name="connsiteX464" fmla="*/ 232115 w 1645942"/>
                  <a:gd name="connsiteY464" fmla="*/ 488294 h 740050"/>
                  <a:gd name="connsiteX465" fmla="*/ 248543 w 1645942"/>
                  <a:gd name="connsiteY465" fmla="*/ 493301 h 740050"/>
                  <a:gd name="connsiteX466" fmla="*/ 250388 w 1645942"/>
                  <a:gd name="connsiteY466" fmla="*/ 491632 h 740050"/>
                  <a:gd name="connsiteX467" fmla="*/ 249158 w 1645942"/>
                  <a:gd name="connsiteY467" fmla="*/ 489260 h 740050"/>
                  <a:gd name="connsiteX468" fmla="*/ 232818 w 1645942"/>
                  <a:gd name="connsiteY468" fmla="*/ 478893 h 740050"/>
                  <a:gd name="connsiteX469" fmla="*/ 217180 w 1645942"/>
                  <a:gd name="connsiteY469" fmla="*/ 456491 h 740050"/>
                  <a:gd name="connsiteX470" fmla="*/ 213841 w 1645942"/>
                  <a:gd name="connsiteY470" fmla="*/ 452098 h 740050"/>
                  <a:gd name="connsiteX471" fmla="*/ 204880 w 1645942"/>
                  <a:gd name="connsiteY471" fmla="*/ 439183 h 740050"/>
                  <a:gd name="connsiteX472" fmla="*/ 203035 w 1645942"/>
                  <a:gd name="connsiteY472" fmla="*/ 435406 h 740050"/>
                  <a:gd name="connsiteX473" fmla="*/ 190911 w 1645942"/>
                  <a:gd name="connsiteY473" fmla="*/ 420383 h 740050"/>
                  <a:gd name="connsiteX474" fmla="*/ 176415 w 1645942"/>
                  <a:gd name="connsiteY474" fmla="*/ 397365 h 740050"/>
                  <a:gd name="connsiteX475" fmla="*/ 172462 w 1645942"/>
                  <a:gd name="connsiteY475" fmla="*/ 386120 h 740050"/>
                  <a:gd name="connsiteX476" fmla="*/ 187924 w 1645942"/>
                  <a:gd name="connsiteY476" fmla="*/ 379882 h 740050"/>
                  <a:gd name="connsiteX477" fmla="*/ 191351 w 1645942"/>
                  <a:gd name="connsiteY477" fmla="*/ 381288 h 740050"/>
                  <a:gd name="connsiteX478" fmla="*/ 207955 w 1645942"/>
                  <a:gd name="connsiteY478" fmla="*/ 382078 h 740050"/>
                  <a:gd name="connsiteX479" fmla="*/ 222099 w 1645942"/>
                  <a:gd name="connsiteY479" fmla="*/ 381288 h 740050"/>
                  <a:gd name="connsiteX480" fmla="*/ 222715 w 1645942"/>
                  <a:gd name="connsiteY480" fmla="*/ 379443 h 740050"/>
                  <a:gd name="connsiteX481" fmla="*/ 216125 w 1645942"/>
                  <a:gd name="connsiteY481" fmla="*/ 370833 h 740050"/>
                  <a:gd name="connsiteX482" fmla="*/ 189242 w 1645942"/>
                  <a:gd name="connsiteY482" fmla="*/ 358446 h 740050"/>
                  <a:gd name="connsiteX483" fmla="*/ 184322 w 1645942"/>
                  <a:gd name="connsiteY483" fmla="*/ 343950 h 740050"/>
                  <a:gd name="connsiteX484" fmla="*/ 183971 w 1645942"/>
                  <a:gd name="connsiteY484" fmla="*/ 338503 h 740050"/>
                  <a:gd name="connsiteX485" fmla="*/ 176855 w 1645942"/>
                  <a:gd name="connsiteY485" fmla="*/ 339909 h 740050"/>
                  <a:gd name="connsiteX486" fmla="*/ 165873 w 1645942"/>
                  <a:gd name="connsiteY486" fmla="*/ 359676 h 740050"/>
                  <a:gd name="connsiteX487" fmla="*/ 42614 w 1645942"/>
                  <a:gd name="connsiteY487" fmla="*/ 387613 h 740050"/>
                  <a:gd name="connsiteX488" fmla="*/ 33302 w 1645942"/>
                  <a:gd name="connsiteY488" fmla="*/ 399298 h 740050"/>
                  <a:gd name="connsiteX489" fmla="*/ 32160 w 1645942"/>
                  <a:gd name="connsiteY489" fmla="*/ 404130 h 740050"/>
                  <a:gd name="connsiteX490" fmla="*/ 33741 w 1645942"/>
                  <a:gd name="connsiteY490" fmla="*/ 409225 h 740050"/>
                  <a:gd name="connsiteX491" fmla="*/ 33214 w 1645942"/>
                  <a:gd name="connsiteY491" fmla="*/ 418801 h 740050"/>
                  <a:gd name="connsiteX492" fmla="*/ 33214 w 1645942"/>
                  <a:gd name="connsiteY492" fmla="*/ 422843 h 740050"/>
                  <a:gd name="connsiteX493" fmla="*/ 29348 w 1645942"/>
                  <a:gd name="connsiteY493" fmla="*/ 439447 h 740050"/>
                  <a:gd name="connsiteX494" fmla="*/ 31281 w 1645942"/>
                  <a:gd name="connsiteY494" fmla="*/ 456227 h 740050"/>
                  <a:gd name="connsiteX495" fmla="*/ 32950 w 1645942"/>
                  <a:gd name="connsiteY495" fmla="*/ 458160 h 740050"/>
                  <a:gd name="connsiteX496" fmla="*/ 35234 w 1645942"/>
                  <a:gd name="connsiteY496" fmla="*/ 455788 h 740050"/>
                  <a:gd name="connsiteX497" fmla="*/ 35410 w 1645942"/>
                  <a:gd name="connsiteY497" fmla="*/ 446475 h 740050"/>
                  <a:gd name="connsiteX498" fmla="*/ 37694 w 1645942"/>
                  <a:gd name="connsiteY498" fmla="*/ 428729 h 740050"/>
                  <a:gd name="connsiteX499" fmla="*/ 44635 w 1645942"/>
                  <a:gd name="connsiteY499" fmla="*/ 412564 h 740050"/>
                  <a:gd name="connsiteX500" fmla="*/ 45338 w 1645942"/>
                  <a:gd name="connsiteY500" fmla="*/ 411861 h 740050"/>
                  <a:gd name="connsiteX501" fmla="*/ 57637 w 1645942"/>
                  <a:gd name="connsiteY501" fmla="*/ 391040 h 740050"/>
                  <a:gd name="connsiteX502" fmla="*/ 68619 w 1645942"/>
                  <a:gd name="connsiteY502" fmla="*/ 369691 h 740050"/>
                  <a:gd name="connsiteX503" fmla="*/ 70991 w 1645942"/>
                  <a:gd name="connsiteY503" fmla="*/ 365562 h 740050"/>
                  <a:gd name="connsiteX504" fmla="*/ 84872 w 1645942"/>
                  <a:gd name="connsiteY504" fmla="*/ 347640 h 740050"/>
                  <a:gd name="connsiteX505" fmla="*/ 100861 w 1645942"/>
                  <a:gd name="connsiteY505" fmla="*/ 323392 h 740050"/>
                  <a:gd name="connsiteX506" fmla="*/ 102970 w 1645942"/>
                  <a:gd name="connsiteY506" fmla="*/ 321196 h 740050"/>
                  <a:gd name="connsiteX507" fmla="*/ 116236 w 1645942"/>
                  <a:gd name="connsiteY507" fmla="*/ 308984 h 740050"/>
                  <a:gd name="connsiteX508" fmla="*/ 132928 w 1645942"/>
                  <a:gd name="connsiteY508" fmla="*/ 296860 h 740050"/>
                  <a:gd name="connsiteX509" fmla="*/ 178085 w 1645942"/>
                  <a:gd name="connsiteY509" fmla="*/ 268396 h 740050"/>
                  <a:gd name="connsiteX510" fmla="*/ 205583 w 1645942"/>
                  <a:gd name="connsiteY510" fmla="*/ 257063 h 740050"/>
                  <a:gd name="connsiteX511" fmla="*/ 213578 w 1645942"/>
                  <a:gd name="connsiteY511" fmla="*/ 253988 h 740050"/>
                  <a:gd name="connsiteX512" fmla="*/ 236859 w 1645942"/>
                  <a:gd name="connsiteY512" fmla="*/ 232991 h 740050"/>
                  <a:gd name="connsiteX513" fmla="*/ 238089 w 1645942"/>
                  <a:gd name="connsiteY513" fmla="*/ 230794 h 740050"/>
                  <a:gd name="connsiteX514" fmla="*/ 234575 w 1645942"/>
                  <a:gd name="connsiteY514" fmla="*/ 231233 h 740050"/>
                  <a:gd name="connsiteX515" fmla="*/ 221572 w 1645942"/>
                  <a:gd name="connsiteY515" fmla="*/ 239580 h 740050"/>
                  <a:gd name="connsiteX516" fmla="*/ 195041 w 1645942"/>
                  <a:gd name="connsiteY516" fmla="*/ 250737 h 740050"/>
                  <a:gd name="connsiteX517" fmla="*/ 161393 w 1645942"/>
                  <a:gd name="connsiteY517" fmla="*/ 266726 h 740050"/>
                  <a:gd name="connsiteX518" fmla="*/ 145315 w 1645942"/>
                  <a:gd name="connsiteY518" fmla="*/ 275160 h 740050"/>
                  <a:gd name="connsiteX519" fmla="*/ 125021 w 1645942"/>
                  <a:gd name="connsiteY519" fmla="*/ 288602 h 740050"/>
                  <a:gd name="connsiteX520" fmla="*/ 101213 w 1645942"/>
                  <a:gd name="connsiteY520" fmla="*/ 308457 h 740050"/>
                  <a:gd name="connsiteX521" fmla="*/ 85311 w 1645942"/>
                  <a:gd name="connsiteY521" fmla="*/ 324446 h 740050"/>
                  <a:gd name="connsiteX522" fmla="*/ 79249 w 1645942"/>
                  <a:gd name="connsiteY522" fmla="*/ 329718 h 740050"/>
                  <a:gd name="connsiteX523" fmla="*/ 65632 w 1645942"/>
                  <a:gd name="connsiteY523" fmla="*/ 342896 h 740050"/>
                  <a:gd name="connsiteX524" fmla="*/ 56319 w 1645942"/>
                  <a:gd name="connsiteY524" fmla="*/ 358709 h 740050"/>
                  <a:gd name="connsiteX525" fmla="*/ 43932 w 1645942"/>
                  <a:gd name="connsiteY525" fmla="*/ 380497 h 740050"/>
                  <a:gd name="connsiteX526" fmla="*/ 42614 w 1645942"/>
                  <a:gd name="connsiteY526" fmla="*/ 387613 h 740050"/>
                  <a:gd name="connsiteX527" fmla="*/ 701693 w 1645942"/>
                  <a:gd name="connsiteY527" fmla="*/ 155504 h 740050"/>
                  <a:gd name="connsiteX528" fmla="*/ 720055 w 1645942"/>
                  <a:gd name="connsiteY528" fmla="*/ 145137 h 740050"/>
                  <a:gd name="connsiteX529" fmla="*/ 733584 w 1645942"/>
                  <a:gd name="connsiteY529" fmla="*/ 140129 h 740050"/>
                  <a:gd name="connsiteX530" fmla="*/ 767408 w 1645942"/>
                  <a:gd name="connsiteY530" fmla="*/ 124403 h 740050"/>
                  <a:gd name="connsiteX531" fmla="*/ 769077 w 1645942"/>
                  <a:gd name="connsiteY531" fmla="*/ 122383 h 740050"/>
                  <a:gd name="connsiteX532" fmla="*/ 766354 w 1645942"/>
                  <a:gd name="connsiteY532" fmla="*/ 120450 h 740050"/>
                  <a:gd name="connsiteX533" fmla="*/ 763455 w 1645942"/>
                  <a:gd name="connsiteY533" fmla="*/ 120889 h 740050"/>
                  <a:gd name="connsiteX534" fmla="*/ 740964 w 1645942"/>
                  <a:gd name="connsiteY534" fmla="*/ 126073 h 740050"/>
                  <a:gd name="connsiteX535" fmla="*/ 700112 w 1645942"/>
                  <a:gd name="connsiteY535" fmla="*/ 132837 h 740050"/>
                  <a:gd name="connsiteX536" fmla="*/ 666112 w 1645942"/>
                  <a:gd name="connsiteY536" fmla="*/ 145752 h 740050"/>
                  <a:gd name="connsiteX537" fmla="*/ 663477 w 1645942"/>
                  <a:gd name="connsiteY537" fmla="*/ 148563 h 740050"/>
                  <a:gd name="connsiteX538" fmla="*/ 667255 w 1645942"/>
                  <a:gd name="connsiteY538" fmla="*/ 149442 h 740050"/>
                  <a:gd name="connsiteX539" fmla="*/ 687549 w 1645942"/>
                  <a:gd name="connsiteY539" fmla="*/ 155504 h 740050"/>
                  <a:gd name="connsiteX540" fmla="*/ 701693 w 1645942"/>
                  <a:gd name="connsiteY540" fmla="*/ 155504 h 740050"/>
                  <a:gd name="connsiteX541" fmla="*/ 1491411 w 1645942"/>
                  <a:gd name="connsiteY541" fmla="*/ 545135 h 740050"/>
                  <a:gd name="connsiteX542" fmla="*/ 1492465 w 1645942"/>
                  <a:gd name="connsiteY542" fmla="*/ 542499 h 740050"/>
                  <a:gd name="connsiteX543" fmla="*/ 1514516 w 1645942"/>
                  <a:gd name="connsiteY543" fmla="*/ 524401 h 740050"/>
                  <a:gd name="connsiteX544" fmla="*/ 1520842 w 1645942"/>
                  <a:gd name="connsiteY544" fmla="*/ 519745 h 740050"/>
                  <a:gd name="connsiteX545" fmla="*/ 1546056 w 1645942"/>
                  <a:gd name="connsiteY545" fmla="*/ 484604 h 740050"/>
                  <a:gd name="connsiteX546" fmla="*/ 1548516 w 1645942"/>
                  <a:gd name="connsiteY546" fmla="*/ 458950 h 740050"/>
                  <a:gd name="connsiteX547" fmla="*/ 1548340 w 1645942"/>
                  <a:gd name="connsiteY547" fmla="*/ 453855 h 740050"/>
                  <a:gd name="connsiteX548" fmla="*/ 1546056 w 1645942"/>
                  <a:gd name="connsiteY548" fmla="*/ 444455 h 740050"/>
                  <a:gd name="connsiteX549" fmla="*/ 1543420 w 1645942"/>
                  <a:gd name="connsiteY549" fmla="*/ 443576 h 740050"/>
                  <a:gd name="connsiteX550" fmla="*/ 1542454 w 1645942"/>
                  <a:gd name="connsiteY550" fmla="*/ 444718 h 740050"/>
                  <a:gd name="connsiteX551" fmla="*/ 1542190 w 1645942"/>
                  <a:gd name="connsiteY551" fmla="*/ 459653 h 740050"/>
                  <a:gd name="connsiteX552" fmla="*/ 1539818 w 1645942"/>
                  <a:gd name="connsiteY552" fmla="*/ 479860 h 740050"/>
                  <a:gd name="connsiteX553" fmla="*/ 1537710 w 1645942"/>
                  <a:gd name="connsiteY553" fmla="*/ 481968 h 740050"/>
                  <a:gd name="connsiteX554" fmla="*/ 1531648 w 1645942"/>
                  <a:gd name="connsiteY554" fmla="*/ 488645 h 740050"/>
                  <a:gd name="connsiteX555" fmla="*/ 1524883 w 1645942"/>
                  <a:gd name="connsiteY555" fmla="*/ 495234 h 740050"/>
                  <a:gd name="connsiteX556" fmla="*/ 1519348 w 1645942"/>
                  <a:gd name="connsiteY556" fmla="*/ 498748 h 740050"/>
                  <a:gd name="connsiteX557" fmla="*/ 1491938 w 1645942"/>
                  <a:gd name="connsiteY557" fmla="*/ 527652 h 740050"/>
                  <a:gd name="connsiteX558" fmla="*/ 1480517 w 1645942"/>
                  <a:gd name="connsiteY558" fmla="*/ 537316 h 740050"/>
                  <a:gd name="connsiteX559" fmla="*/ 1478057 w 1645942"/>
                  <a:gd name="connsiteY559" fmla="*/ 544257 h 740050"/>
                  <a:gd name="connsiteX560" fmla="*/ 1483943 w 1645942"/>
                  <a:gd name="connsiteY560" fmla="*/ 544959 h 740050"/>
                  <a:gd name="connsiteX561" fmla="*/ 1491411 w 1645942"/>
                  <a:gd name="connsiteY561" fmla="*/ 545135 h 740050"/>
                  <a:gd name="connsiteX562" fmla="*/ 440504 w 1645942"/>
                  <a:gd name="connsiteY562" fmla="*/ 698528 h 740050"/>
                  <a:gd name="connsiteX563" fmla="*/ 442700 w 1645942"/>
                  <a:gd name="connsiteY563" fmla="*/ 700548 h 740050"/>
                  <a:gd name="connsiteX564" fmla="*/ 479862 w 1645942"/>
                  <a:gd name="connsiteY564" fmla="*/ 700548 h 740050"/>
                  <a:gd name="connsiteX565" fmla="*/ 487154 w 1645942"/>
                  <a:gd name="connsiteY565" fmla="*/ 698440 h 740050"/>
                  <a:gd name="connsiteX566" fmla="*/ 488560 w 1645942"/>
                  <a:gd name="connsiteY566" fmla="*/ 694926 h 740050"/>
                  <a:gd name="connsiteX567" fmla="*/ 487066 w 1645942"/>
                  <a:gd name="connsiteY567" fmla="*/ 689391 h 740050"/>
                  <a:gd name="connsiteX568" fmla="*/ 484606 w 1645942"/>
                  <a:gd name="connsiteY568" fmla="*/ 686228 h 740050"/>
                  <a:gd name="connsiteX569" fmla="*/ 441734 w 1645942"/>
                  <a:gd name="connsiteY569" fmla="*/ 683856 h 740050"/>
                  <a:gd name="connsiteX570" fmla="*/ 435057 w 1645942"/>
                  <a:gd name="connsiteY570" fmla="*/ 682714 h 740050"/>
                  <a:gd name="connsiteX571" fmla="*/ 416608 w 1645942"/>
                  <a:gd name="connsiteY571" fmla="*/ 679991 h 740050"/>
                  <a:gd name="connsiteX572" fmla="*/ 410809 w 1645942"/>
                  <a:gd name="connsiteY572" fmla="*/ 682802 h 740050"/>
                  <a:gd name="connsiteX573" fmla="*/ 400267 w 1645942"/>
                  <a:gd name="connsiteY573" fmla="*/ 692290 h 740050"/>
                  <a:gd name="connsiteX574" fmla="*/ 398071 w 1645942"/>
                  <a:gd name="connsiteY574" fmla="*/ 693520 h 740050"/>
                  <a:gd name="connsiteX575" fmla="*/ 400794 w 1645942"/>
                  <a:gd name="connsiteY575" fmla="*/ 694399 h 740050"/>
                  <a:gd name="connsiteX576" fmla="*/ 440504 w 1645942"/>
                  <a:gd name="connsiteY576" fmla="*/ 698528 h 740050"/>
                  <a:gd name="connsiteX577" fmla="*/ 79864 w 1645942"/>
                  <a:gd name="connsiteY577" fmla="*/ 487152 h 740050"/>
                  <a:gd name="connsiteX578" fmla="*/ 70552 w 1645942"/>
                  <a:gd name="connsiteY578" fmla="*/ 466154 h 740050"/>
                  <a:gd name="connsiteX579" fmla="*/ 69673 w 1645942"/>
                  <a:gd name="connsiteY579" fmla="*/ 462377 h 740050"/>
                  <a:gd name="connsiteX580" fmla="*/ 67565 w 1645942"/>
                  <a:gd name="connsiteY580" fmla="*/ 466330 h 740050"/>
                  <a:gd name="connsiteX581" fmla="*/ 66510 w 1645942"/>
                  <a:gd name="connsiteY581" fmla="*/ 471074 h 740050"/>
                  <a:gd name="connsiteX582" fmla="*/ 66686 w 1645942"/>
                  <a:gd name="connsiteY582" fmla="*/ 483901 h 740050"/>
                  <a:gd name="connsiteX583" fmla="*/ 66510 w 1645942"/>
                  <a:gd name="connsiteY583" fmla="*/ 498309 h 740050"/>
                  <a:gd name="connsiteX584" fmla="*/ 67828 w 1645942"/>
                  <a:gd name="connsiteY584" fmla="*/ 503931 h 740050"/>
                  <a:gd name="connsiteX585" fmla="*/ 89704 w 1645942"/>
                  <a:gd name="connsiteY585" fmla="*/ 532133 h 740050"/>
                  <a:gd name="connsiteX586" fmla="*/ 92515 w 1645942"/>
                  <a:gd name="connsiteY586" fmla="*/ 535032 h 740050"/>
                  <a:gd name="connsiteX587" fmla="*/ 107099 w 1645942"/>
                  <a:gd name="connsiteY587" fmla="*/ 546980 h 740050"/>
                  <a:gd name="connsiteX588" fmla="*/ 115884 w 1645942"/>
                  <a:gd name="connsiteY588" fmla="*/ 546541 h 740050"/>
                  <a:gd name="connsiteX589" fmla="*/ 111228 w 1645942"/>
                  <a:gd name="connsiteY589" fmla="*/ 539512 h 740050"/>
                  <a:gd name="connsiteX590" fmla="*/ 102355 w 1645942"/>
                  <a:gd name="connsiteY590" fmla="*/ 528794 h 740050"/>
                  <a:gd name="connsiteX591" fmla="*/ 93745 w 1645942"/>
                  <a:gd name="connsiteY591" fmla="*/ 514562 h 740050"/>
                  <a:gd name="connsiteX592" fmla="*/ 83906 w 1645942"/>
                  <a:gd name="connsiteY592" fmla="*/ 497255 h 740050"/>
                  <a:gd name="connsiteX593" fmla="*/ 79864 w 1645942"/>
                  <a:gd name="connsiteY593" fmla="*/ 487152 h 740050"/>
                  <a:gd name="connsiteX594" fmla="*/ 1016737 w 1645942"/>
                  <a:gd name="connsiteY594" fmla="*/ 393851 h 740050"/>
                  <a:gd name="connsiteX595" fmla="*/ 998727 w 1645942"/>
                  <a:gd name="connsiteY595" fmla="*/ 384538 h 740050"/>
                  <a:gd name="connsiteX596" fmla="*/ 989766 w 1645942"/>
                  <a:gd name="connsiteY596" fmla="*/ 381463 h 740050"/>
                  <a:gd name="connsiteX597" fmla="*/ 980717 w 1645942"/>
                  <a:gd name="connsiteY597" fmla="*/ 386735 h 740050"/>
                  <a:gd name="connsiteX598" fmla="*/ 983967 w 1645942"/>
                  <a:gd name="connsiteY598" fmla="*/ 392269 h 740050"/>
                  <a:gd name="connsiteX599" fmla="*/ 994686 w 1645942"/>
                  <a:gd name="connsiteY599" fmla="*/ 408347 h 740050"/>
                  <a:gd name="connsiteX600" fmla="*/ 1009357 w 1645942"/>
                  <a:gd name="connsiteY600" fmla="*/ 418889 h 740050"/>
                  <a:gd name="connsiteX601" fmla="*/ 1033341 w 1645942"/>
                  <a:gd name="connsiteY601" fmla="*/ 420822 h 740050"/>
                  <a:gd name="connsiteX602" fmla="*/ 1035977 w 1645942"/>
                  <a:gd name="connsiteY602" fmla="*/ 420031 h 740050"/>
                  <a:gd name="connsiteX603" fmla="*/ 1035801 w 1645942"/>
                  <a:gd name="connsiteY603" fmla="*/ 417308 h 740050"/>
                  <a:gd name="connsiteX604" fmla="*/ 1016737 w 1645942"/>
                  <a:gd name="connsiteY604" fmla="*/ 393851 h 740050"/>
                  <a:gd name="connsiteX605" fmla="*/ 584584 w 1645942"/>
                  <a:gd name="connsiteY605" fmla="*/ 401143 h 740050"/>
                  <a:gd name="connsiteX606" fmla="*/ 574481 w 1645942"/>
                  <a:gd name="connsiteY606" fmla="*/ 398068 h 740050"/>
                  <a:gd name="connsiteX607" fmla="*/ 559897 w 1645942"/>
                  <a:gd name="connsiteY607" fmla="*/ 396047 h 740050"/>
                  <a:gd name="connsiteX608" fmla="*/ 557964 w 1645942"/>
                  <a:gd name="connsiteY608" fmla="*/ 399298 h 740050"/>
                  <a:gd name="connsiteX609" fmla="*/ 572636 w 1645942"/>
                  <a:gd name="connsiteY609" fmla="*/ 408786 h 740050"/>
                  <a:gd name="connsiteX610" fmla="*/ 611819 w 1645942"/>
                  <a:gd name="connsiteY610" fmla="*/ 418626 h 740050"/>
                  <a:gd name="connsiteX611" fmla="*/ 631937 w 1645942"/>
                  <a:gd name="connsiteY611" fmla="*/ 424687 h 740050"/>
                  <a:gd name="connsiteX612" fmla="*/ 652495 w 1645942"/>
                  <a:gd name="connsiteY612" fmla="*/ 427499 h 740050"/>
                  <a:gd name="connsiteX613" fmla="*/ 654604 w 1645942"/>
                  <a:gd name="connsiteY613" fmla="*/ 428202 h 740050"/>
                  <a:gd name="connsiteX614" fmla="*/ 649596 w 1645942"/>
                  <a:gd name="connsiteY614" fmla="*/ 414409 h 740050"/>
                  <a:gd name="connsiteX615" fmla="*/ 631937 w 1645942"/>
                  <a:gd name="connsiteY615" fmla="*/ 412212 h 740050"/>
                  <a:gd name="connsiteX616" fmla="*/ 584584 w 1645942"/>
                  <a:gd name="connsiteY616" fmla="*/ 401143 h 740050"/>
                  <a:gd name="connsiteX617" fmla="*/ 624997 w 1645942"/>
                  <a:gd name="connsiteY617" fmla="*/ 706874 h 740050"/>
                  <a:gd name="connsiteX618" fmla="*/ 644852 w 1645942"/>
                  <a:gd name="connsiteY618" fmla="*/ 704677 h 740050"/>
                  <a:gd name="connsiteX619" fmla="*/ 670417 w 1645942"/>
                  <a:gd name="connsiteY619" fmla="*/ 698879 h 740050"/>
                  <a:gd name="connsiteX620" fmla="*/ 704329 w 1645942"/>
                  <a:gd name="connsiteY620" fmla="*/ 690797 h 740050"/>
                  <a:gd name="connsiteX621" fmla="*/ 722339 w 1645942"/>
                  <a:gd name="connsiteY621" fmla="*/ 681923 h 740050"/>
                  <a:gd name="connsiteX622" fmla="*/ 723217 w 1645942"/>
                  <a:gd name="connsiteY622" fmla="*/ 678585 h 740050"/>
                  <a:gd name="connsiteX623" fmla="*/ 719703 w 1645942"/>
                  <a:gd name="connsiteY623" fmla="*/ 678761 h 740050"/>
                  <a:gd name="connsiteX624" fmla="*/ 696861 w 1645942"/>
                  <a:gd name="connsiteY624" fmla="*/ 686316 h 740050"/>
                  <a:gd name="connsiteX625" fmla="*/ 689394 w 1645942"/>
                  <a:gd name="connsiteY625" fmla="*/ 688249 h 740050"/>
                  <a:gd name="connsiteX626" fmla="*/ 682980 w 1645942"/>
                  <a:gd name="connsiteY626" fmla="*/ 690182 h 740050"/>
                  <a:gd name="connsiteX627" fmla="*/ 656712 w 1645942"/>
                  <a:gd name="connsiteY627" fmla="*/ 694486 h 740050"/>
                  <a:gd name="connsiteX628" fmla="*/ 655131 w 1645942"/>
                  <a:gd name="connsiteY628" fmla="*/ 695453 h 740050"/>
                  <a:gd name="connsiteX629" fmla="*/ 636506 w 1645942"/>
                  <a:gd name="connsiteY629" fmla="*/ 700636 h 740050"/>
                  <a:gd name="connsiteX630" fmla="*/ 626490 w 1645942"/>
                  <a:gd name="connsiteY630" fmla="*/ 701427 h 740050"/>
                  <a:gd name="connsiteX631" fmla="*/ 605054 w 1645942"/>
                  <a:gd name="connsiteY631" fmla="*/ 704853 h 740050"/>
                  <a:gd name="connsiteX632" fmla="*/ 575008 w 1645942"/>
                  <a:gd name="connsiteY632" fmla="*/ 707401 h 740050"/>
                  <a:gd name="connsiteX633" fmla="*/ 550058 w 1645942"/>
                  <a:gd name="connsiteY633" fmla="*/ 710739 h 740050"/>
                  <a:gd name="connsiteX634" fmla="*/ 541975 w 1645942"/>
                  <a:gd name="connsiteY634" fmla="*/ 710915 h 740050"/>
                  <a:gd name="connsiteX635" fmla="*/ 536880 w 1645942"/>
                  <a:gd name="connsiteY635" fmla="*/ 711091 h 740050"/>
                  <a:gd name="connsiteX636" fmla="*/ 532750 w 1645942"/>
                  <a:gd name="connsiteY636" fmla="*/ 716011 h 740050"/>
                  <a:gd name="connsiteX637" fmla="*/ 537670 w 1645942"/>
                  <a:gd name="connsiteY637" fmla="*/ 715396 h 740050"/>
                  <a:gd name="connsiteX638" fmla="*/ 543732 w 1645942"/>
                  <a:gd name="connsiteY638" fmla="*/ 715220 h 740050"/>
                  <a:gd name="connsiteX639" fmla="*/ 563499 w 1645942"/>
                  <a:gd name="connsiteY639" fmla="*/ 713902 h 740050"/>
                  <a:gd name="connsiteX640" fmla="*/ 599695 w 1645942"/>
                  <a:gd name="connsiteY640" fmla="*/ 711179 h 740050"/>
                  <a:gd name="connsiteX641" fmla="*/ 624997 w 1645942"/>
                  <a:gd name="connsiteY641" fmla="*/ 706874 h 740050"/>
                  <a:gd name="connsiteX642" fmla="*/ 835407 w 1645942"/>
                  <a:gd name="connsiteY642" fmla="*/ 434264 h 740050"/>
                  <a:gd name="connsiteX643" fmla="*/ 838042 w 1645942"/>
                  <a:gd name="connsiteY643" fmla="*/ 435318 h 740050"/>
                  <a:gd name="connsiteX644" fmla="*/ 838569 w 1645942"/>
                  <a:gd name="connsiteY644" fmla="*/ 433473 h 740050"/>
                  <a:gd name="connsiteX645" fmla="*/ 833210 w 1645942"/>
                  <a:gd name="connsiteY645" fmla="*/ 422228 h 740050"/>
                  <a:gd name="connsiteX646" fmla="*/ 823283 w 1645942"/>
                  <a:gd name="connsiteY646" fmla="*/ 405623 h 740050"/>
                  <a:gd name="connsiteX647" fmla="*/ 802813 w 1645942"/>
                  <a:gd name="connsiteY647" fmla="*/ 395169 h 740050"/>
                  <a:gd name="connsiteX648" fmla="*/ 797981 w 1645942"/>
                  <a:gd name="connsiteY648" fmla="*/ 397453 h 740050"/>
                  <a:gd name="connsiteX649" fmla="*/ 802198 w 1645942"/>
                  <a:gd name="connsiteY649" fmla="*/ 423985 h 740050"/>
                  <a:gd name="connsiteX650" fmla="*/ 804307 w 1645942"/>
                  <a:gd name="connsiteY650" fmla="*/ 431364 h 740050"/>
                  <a:gd name="connsiteX651" fmla="*/ 806679 w 1645942"/>
                  <a:gd name="connsiteY651" fmla="*/ 436636 h 740050"/>
                  <a:gd name="connsiteX652" fmla="*/ 811071 w 1645942"/>
                  <a:gd name="connsiteY652" fmla="*/ 433649 h 740050"/>
                  <a:gd name="connsiteX653" fmla="*/ 820559 w 1645942"/>
                  <a:gd name="connsiteY653" fmla="*/ 428904 h 740050"/>
                  <a:gd name="connsiteX654" fmla="*/ 835407 w 1645942"/>
                  <a:gd name="connsiteY654" fmla="*/ 434264 h 740050"/>
                  <a:gd name="connsiteX655" fmla="*/ 1226092 w 1645942"/>
                  <a:gd name="connsiteY655" fmla="*/ 228071 h 740050"/>
                  <a:gd name="connsiteX656" fmla="*/ 1232418 w 1645942"/>
                  <a:gd name="connsiteY656" fmla="*/ 225962 h 740050"/>
                  <a:gd name="connsiteX657" fmla="*/ 1239183 w 1645942"/>
                  <a:gd name="connsiteY657" fmla="*/ 223239 h 740050"/>
                  <a:gd name="connsiteX658" fmla="*/ 1231012 w 1645942"/>
                  <a:gd name="connsiteY658" fmla="*/ 222009 h 740050"/>
                  <a:gd name="connsiteX659" fmla="*/ 1226707 w 1645942"/>
                  <a:gd name="connsiteY659" fmla="*/ 223942 h 740050"/>
                  <a:gd name="connsiteX660" fmla="*/ 1185592 w 1645942"/>
                  <a:gd name="connsiteY660" fmla="*/ 226665 h 740050"/>
                  <a:gd name="connsiteX661" fmla="*/ 1155282 w 1645942"/>
                  <a:gd name="connsiteY661" fmla="*/ 217792 h 740050"/>
                  <a:gd name="connsiteX662" fmla="*/ 1150187 w 1645942"/>
                  <a:gd name="connsiteY662" fmla="*/ 217880 h 740050"/>
                  <a:gd name="connsiteX663" fmla="*/ 1146409 w 1645942"/>
                  <a:gd name="connsiteY663" fmla="*/ 220955 h 740050"/>
                  <a:gd name="connsiteX664" fmla="*/ 1150099 w 1645942"/>
                  <a:gd name="connsiteY664" fmla="*/ 222009 h 740050"/>
                  <a:gd name="connsiteX665" fmla="*/ 1173468 w 1645942"/>
                  <a:gd name="connsiteY665" fmla="*/ 239667 h 740050"/>
                  <a:gd name="connsiteX666" fmla="*/ 1175049 w 1645942"/>
                  <a:gd name="connsiteY666" fmla="*/ 240634 h 740050"/>
                  <a:gd name="connsiteX667" fmla="*/ 1185768 w 1645942"/>
                  <a:gd name="connsiteY667" fmla="*/ 244763 h 740050"/>
                  <a:gd name="connsiteX668" fmla="*/ 1202108 w 1645942"/>
                  <a:gd name="connsiteY668" fmla="*/ 243182 h 740050"/>
                  <a:gd name="connsiteX669" fmla="*/ 1226092 w 1645942"/>
                  <a:gd name="connsiteY669" fmla="*/ 228071 h 740050"/>
                  <a:gd name="connsiteX670" fmla="*/ 1400219 w 1645942"/>
                  <a:gd name="connsiteY670" fmla="*/ 541006 h 740050"/>
                  <a:gd name="connsiteX671" fmla="*/ 1424027 w 1645942"/>
                  <a:gd name="connsiteY671" fmla="*/ 528443 h 740050"/>
                  <a:gd name="connsiteX672" fmla="*/ 1426048 w 1645942"/>
                  <a:gd name="connsiteY672" fmla="*/ 525983 h 740050"/>
                  <a:gd name="connsiteX673" fmla="*/ 1429386 w 1645942"/>
                  <a:gd name="connsiteY673" fmla="*/ 522205 h 740050"/>
                  <a:gd name="connsiteX674" fmla="*/ 1434306 w 1645942"/>
                  <a:gd name="connsiteY674" fmla="*/ 519306 h 740050"/>
                  <a:gd name="connsiteX675" fmla="*/ 1448890 w 1645942"/>
                  <a:gd name="connsiteY675" fmla="*/ 502614 h 740050"/>
                  <a:gd name="connsiteX676" fmla="*/ 1450998 w 1645942"/>
                  <a:gd name="connsiteY676" fmla="*/ 498397 h 740050"/>
                  <a:gd name="connsiteX677" fmla="*/ 1446254 w 1645942"/>
                  <a:gd name="connsiteY677" fmla="*/ 497518 h 740050"/>
                  <a:gd name="connsiteX678" fmla="*/ 1424466 w 1645942"/>
                  <a:gd name="connsiteY678" fmla="*/ 502526 h 740050"/>
                  <a:gd name="connsiteX679" fmla="*/ 1414099 w 1645942"/>
                  <a:gd name="connsiteY679" fmla="*/ 509906 h 740050"/>
                  <a:gd name="connsiteX680" fmla="*/ 1394245 w 1645942"/>
                  <a:gd name="connsiteY680" fmla="*/ 534856 h 740050"/>
                  <a:gd name="connsiteX681" fmla="*/ 1393190 w 1645942"/>
                  <a:gd name="connsiteY681" fmla="*/ 539161 h 740050"/>
                  <a:gd name="connsiteX682" fmla="*/ 1400219 w 1645942"/>
                  <a:gd name="connsiteY682" fmla="*/ 541006 h 740050"/>
                  <a:gd name="connsiteX683" fmla="*/ 1367010 w 1645942"/>
                  <a:gd name="connsiteY683" fmla="*/ 532748 h 740050"/>
                  <a:gd name="connsiteX684" fmla="*/ 1383087 w 1645942"/>
                  <a:gd name="connsiteY684" fmla="*/ 514562 h 740050"/>
                  <a:gd name="connsiteX685" fmla="*/ 1384053 w 1645942"/>
                  <a:gd name="connsiteY685" fmla="*/ 512366 h 740050"/>
                  <a:gd name="connsiteX686" fmla="*/ 1382121 w 1645942"/>
                  <a:gd name="connsiteY686" fmla="*/ 512014 h 740050"/>
                  <a:gd name="connsiteX687" fmla="*/ 1370875 w 1645942"/>
                  <a:gd name="connsiteY687" fmla="*/ 513332 h 740050"/>
                  <a:gd name="connsiteX688" fmla="*/ 1353393 w 1645942"/>
                  <a:gd name="connsiteY688" fmla="*/ 512190 h 740050"/>
                  <a:gd name="connsiteX689" fmla="*/ 1349176 w 1645942"/>
                  <a:gd name="connsiteY689" fmla="*/ 514123 h 740050"/>
                  <a:gd name="connsiteX690" fmla="*/ 1349703 w 1645942"/>
                  <a:gd name="connsiteY690" fmla="*/ 516231 h 740050"/>
                  <a:gd name="connsiteX691" fmla="*/ 1349878 w 1645942"/>
                  <a:gd name="connsiteY691" fmla="*/ 518340 h 740050"/>
                  <a:gd name="connsiteX692" fmla="*/ 1345837 w 1645942"/>
                  <a:gd name="connsiteY692" fmla="*/ 520887 h 740050"/>
                  <a:gd name="connsiteX693" fmla="*/ 1316318 w 1645942"/>
                  <a:gd name="connsiteY693" fmla="*/ 539073 h 740050"/>
                  <a:gd name="connsiteX694" fmla="*/ 1314473 w 1645942"/>
                  <a:gd name="connsiteY694" fmla="*/ 540391 h 740050"/>
                  <a:gd name="connsiteX695" fmla="*/ 1316230 w 1645942"/>
                  <a:gd name="connsiteY695" fmla="*/ 541006 h 740050"/>
                  <a:gd name="connsiteX696" fmla="*/ 1342147 w 1645942"/>
                  <a:gd name="connsiteY696" fmla="*/ 538897 h 740050"/>
                  <a:gd name="connsiteX697" fmla="*/ 1348561 w 1645942"/>
                  <a:gd name="connsiteY697" fmla="*/ 537053 h 740050"/>
                  <a:gd name="connsiteX698" fmla="*/ 1367010 w 1645942"/>
                  <a:gd name="connsiteY698" fmla="*/ 532748 h 740050"/>
                  <a:gd name="connsiteX699" fmla="*/ 1130771 w 1645942"/>
                  <a:gd name="connsiteY699" fmla="*/ 271558 h 740050"/>
                  <a:gd name="connsiteX700" fmla="*/ 1150187 w 1645942"/>
                  <a:gd name="connsiteY700" fmla="*/ 289041 h 740050"/>
                  <a:gd name="connsiteX701" fmla="*/ 1150450 w 1645942"/>
                  <a:gd name="connsiteY701" fmla="*/ 292028 h 740050"/>
                  <a:gd name="connsiteX702" fmla="*/ 1152559 w 1645942"/>
                  <a:gd name="connsiteY702" fmla="*/ 297299 h 740050"/>
                  <a:gd name="connsiteX703" fmla="*/ 1153877 w 1645942"/>
                  <a:gd name="connsiteY703" fmla="*/ 304504 h 740050"/>
                  <a:gd name="connsiteX704" fmla="*/ 1156249 w 1645942"/>
                  <a:gd name="connsiteY704" fmla="*/ 307930 h 740050"/>
                  <a:gd name="connsiteX705" fmla="*/ 1162838 w 1645942"/>
                  <a:gd name="connsiteY705" fmla="*/ 308545 h 740050"/>
                  <a:gd name="connsiteX706" fmla="*/ 1161256 w 1645942"/>
                  <a:gd name="connsiteY706" fmla="*/ 315661 h 740050"/>
                  <a:gd name="connsiteX707" fmla="*/ 1160905 w 1645942"/>
                  <a:gd name="connsiteY707" fmla="*/ 318384 h 740050"/>
                  <a:gd name="connsiteX708" fmla="*/ 1163101 w 1645942"/>
                  <a:gd name="connsiteY708" fmla="*/ 317769 h 740050"/>
                  <a:gd name="connsiteX709" fmla="*/ 1169602 w 1645942"/>
                  <a:gd name="connsiteY709" fmla="*/ 319702 h 740050"/>
                  <a:gd name="connsiteX710" fmla="*/ 1185680 w 1645942"/>
                  <a:gd name="connsiteY710" fmla="*/ 336658 h 740050"/>
                  <a:gd name="connsiteX711" fmla="*/ 1191214 w 1645942"/>
                  <a:gd name="connsiteY711" fmla="*/ 337449 h 740050"/>
                  <a:gd name="connsiteX712" fmla="*/ 1189457 w 1645942"/>
                  <a:gd name="connsiteY712" fmla="*/ 332529 h 740050"/>
                  <a:gd name="connsiteX713" fmla="*/ 1172677 w 1645942"/>
                  <a:gd name="connsiteY713" fmla="*/ 309423 h 740050"/>
                  <a:gd name="connsiteX714" fmla="*/ 1168987 w 1645942"/>
                  <a:gd name="connsiteY714" fmla="*/ 299584 h 740050"/>
                  <a:gd name="connsiteX715" fmla="*/ 1164858 w 1645942"/>
                  <a:gd name="connsiteY715" fmla="*/ 288866 h 740050"/>
                  <a:gd name="connsiteX716" fmla="*/ 1157566 w 1645942"/>
                  <a:gd name="connsiteY716" fmla="*/ 281486 h 740050"/>
                  <a:gd name="connsiteX717" fmla="*/ 1148869 w 1645942"/>
                  <a:gd name="connsiteY717" fmla="*/ 275248 h 740050"/>
                  <a:gd name="connsiteX718" fmla="*/ 1143159 w 1645942"/>
                  <a:gd name="connsiteY718" fmla="*/ 271734 h 740050"/>
                  <a:gd name="connsiteX719" fmla="*/ 1135515 w 1645942"/>
                  <a:gd name="connsiteY719" fmla="*/ 266814 h 740050"/>
                  <a:gd name="connsiteX720" fmla="*/ 1127696 w 1645942"/>
                  <a:gd name="connsiteY720" fmla="*/ 266199 h 740050"/>
                  <a:gd name="connsiteX721" fmla="*/ 1130771 w 1645942"/>
                  <a:gd name="connsiteY721" fmla="*/ 271558 h 740050"/>
                  <a:gd name="connsiteX722" fmla="*/ 618759 w 1645942"/>
                  <a:gd name="connsiteY722" fmla="*/ 315134 h 740050"/>
                  <a:gd name="connsiteX723" fmla="*/ 603385 w 1645942"/>
                  <a:gd name="connsiteY723" fmla="*/ 312323 h 740050"/>
                  <a:gd name="connsiteX724" fmla="*/ 600046 w 1645942"/>
                  <a:gd name="connsiteY724" fmla="*/ 311356 h 740050"/>
                  <a:gd name="connsiteX725" fmla="*/ 584848 w 1645942"/>
                  <a:gd name="connsiteY725" fmla="*/ 313113 h 740050"/>
                  <a:gd name="connsiteX726" fmla="*/ 573514 w 1645942"/>
                  <a:gd name="connsiteY726" fmla="*/ 313201 h 740050"/>
                  <a:gd name="connsiteX727" fmla="*/ 572285 w 1645942"/>
                  <a:gd name="connsiteY727" fmla="*/ 315485 h 740050"/>
                  <a:gd name="connsiteX728" fmla="*/ 573163 w 1645942"/>
                  <a:gd name="connsiteY728" fmla="*/ 317067 h 740050"/>
                  <a:gd name="connsiteX729" fmla="*/ 586956 w 1645942"/>
                  <a:gd name="connsiteY729" fmla="*/ 321459 h 740050"/>
                  <a:gd name="connsiteX730" fmla="*/ 606811 w 1645942"/>
                  <a:gd name="connsiteY730" fmla="*/ 323304 h 740050"/>
                  <a:gd name="connsiteX731" fmla="*/ 644940 w 1645942"/>
                  <a:gd name="connsiteY731" fmla="*/ 328663 h 740050"/>
                  <a:gd name="connsiteX732" fmla="*/ 647136 w 1645942"/>
                  <a:gd name="connsiteY732" fmla="*/ 328400 h 740050"/>
                  <a:gd name="connsiteX733" fmla="*/ 671735 w 1645942"/>
                  <a:gd name="connsiteY733" fmla="*/ 320229 h 740050"/>
                  <a:gd name="connsiteX734" fmla="*/ 675161 w 1645942"/>
                  <a:gd name="connsiteY734" fmla="*/ 317418 h 740050"/>
                  <a:gd name="connsiteX735" fmla="*/ 670154 w 1645942"/>
                  <a:gd name="connsiteY735" fmla="*/ 315749 h 740050"/>
                  <a:gd name="connsiteX736" fmla="*/ 651265 w 1645942"/>
                  <a:gd name="connsiteY736" fmla="*/ 316715 h 740050"/>
                  <a:gd name="connsiteX737" fmla="*/ 634397 w 1645942"/>
                  <a:gd name="connsiteY737" fmla="*/ 315134 h 740050"/>
                  <a:gd name="connsiteX738" fmla="*/ 618759 w 1645942"/>
                  <a:gd name="connsiteY738" fmla="*/ 315134 h 740050"/>
                  <a:gd name="connsiteX739" fmla="*/ 1080958 w 1645942"/>
                  <a:gd name="connsiteY739" fmla="*/ 255042 h 740050"/>
                  <a:gd name="connsiteX740" fmla="*/ 1067341 w 1645942"/>
                  <a:gd name="connsiteY740" fmla="*/ 257238 h 740050"/>
                  <a:gd name="connsiteX741" fmla="*/ 1061542 w 1645942"/>
                  <a:gd name="connsiteY741" fmla="*/ 260313 h 740050"/>
                  <a:gd name="connsiteX742" fmla="*/ 1064090 w 1645942"/>
                  <a:gd name="connsiteY742" fmla="*/ 267254 h 740050"/>
                  <a:gd name="connsiteX743" fmla="*/ 1074105 w 1645942"/>
                  <a:gd name="connsiteY743" fmla="*/ 275424 h 740050"/>
                  <a:gd name="connsiteX744" fmla="*/ 1085966 w 1645942"/>
                  <a:gd name="connsiteY744" fmla="*/ 281749 h 740050"/>
                  <a:gd name="connsiteX745" fmla="*/ 1106172 w 1645942"/>
                  <a:gd name="connsiteY745" fmla="*/ 290710 h 740050"/>
                  <a:gd name="connsiteX746" fmla="*/ 1111970 w 1645942"/>
                  <a:gd name="connsiteY746" fmla="*/ 294225 h 740050"/>
                  <a:gd name="connsiteX747" fmla="*/ 1114606 w 1645942"/>
                  <a:gd name="connsiteY747" fmla="*/ 293873 h 740050"/>
                  <a:gd name="connsiteX748" fmla="*/ 1114957 w 1645942"/>
                  <a:gd name="connsiteY748" fmla="*/ 291238 h 740050"/>
                  <a:gd name="connsiteX749" fmla="*/ 1100198 w 1645942"/>
                  <a:gd name="connsiteY749" fmla="*/ 272525 h 740050"/>
                  <a:gd name="connsiteX750" fmla="*/ 1092906 w 1645942"/>
                  <a:gd name="connsiteY750" fmla="*/ 263564 h 740050"/>
                  <a:gd name="connsiteX751" fmla="*/ 1080958 w 1645942"/>
                  <a:gd name="connsiteY751" fmla="*/ 255042 h 740050"/>
                  <a:gd name="connsiteX752" fmla="*/ 1067516 w 1645942"/>
                  <a:gd name="connsiteY752" fmla="*/ 347200 h 740050"/>
                  <a:gd name="connsiteX753" fmla="*/ 1061279 w 1645942"/>
                  <a:gd name="connsiteY753" fmla="*/ 338415 h 740050"/>
                  <a:gd name="connsiteX754" fmla="*/ 1056447 w 1645942"/>
                  <a:gd name="connsiteY754" fmla="*/ 332265 h 740050"/>
                  <a:gd name="connsiteX755" fmla="*/ 1038700 w 1645942"/>
                  <a:gd name="connsiteY755" fmla="*/ 322689 h 740050"/>
                  <a:gd name="connsiteX756" fmla="*/ 1034483 w 1645942"/>
                  <a:gd name="connsiteY756" fmla="*/ 322250 h 740050"/>
                  <a:gd name="connsiteX757" fmla="*/ 1034483 w 1645942"/>
                  <a:gd name="connsiteY757" fmla="*/ 326291 h 740050"/>
                  <a:gd name="connsiteX758" fmla="*/ 1036504 w 1645942"/>
                  <a:gd name="connsiteY758" fmla="*/ 328576 h 740050"/>
                  <a:gd name="connsiteX759" fmla="*/ 1055217 w 1645942"/>
                  <a:gd name="connsiteY759" fmla="*/ 356074 h 740050"/>
                  <a:gd name="connsiteX760" fmla="*/ 1057413 w 1645942"/>
                  <a:gd name="connsiteY760" fmla="*/ 358621 h 740050"/>
                  <a:gd name="connsiteX761" fmla="*/ 1064793 w 1645942"/>
                  <a:gd name="connsiteY761" fmla="*/ 363190 h 740050"/>
                  <a:gd name="connsiteX762" fmla="*/ 1072524 w 1645942"/>
                  <a:gd name="connsiteY762" fmla="*/ 367231 h 740050"/>
                  <a:gd name="connsiteX763" fmla="*/ 1083418 w 1645942"/>
                  <a:gd name="connsiteY763" fmla="*/ 373293 h 740050"/>
                  <a:gd name="connsiteX764" fmla="*/ 1086317 w 1645942"/>
                  <a:gd name="connsiteY764" fmla="*/ 374084 h 740050"/>
                  <a:gd name="connsiteX765" fmla="*/ 1085526 w 1645942"/>
                  <a:gd name="connsiteY765" fmla="*/ 371360 h 740050"/>
                  <a:gd name="connsiteX766" fmla="*/ 1067516 w 1645942"/>
                  <a:gd name="connsiteY766" fmla="*/ 347200 h 740050"/>
                  <a:gd name="connsiteX767" fmla="*/ 1202284 w 1645942"/>
                  <a:gd name="connsiteY767" fmla="*/ 411509 h 740050"/>
                  <a:gd name="connsiteX768" fmla="*/ 1200439 w 1645942"/>
                  <a:gd name="connsiteY768" fmla="*/ 415639 h 740050"/>
                  <a:gd name="connsiteX769" fmla="*/ 1220733 w 1645942"/>
                  <a:gd name="connsiteY769" fmla="*/ 438129 h 740050"/>
                  <a:gd name="connsiteX770" fmla="*/ 1225302 w 1645942"/>
                  <a:gd name="connsiteY770" fmla="*/ 439447 h 740050"/>
                  <a:gd name="connsiteX771" fmla="*/ 1239446 w 1645942"/>
                  <a:gd name="connsiteY771" fmla="*/ 425390 h 740050"/>
                  <a:gd name="connsiteX772" fmla="*/ 1237250 w 1645942"/>
                  <a:gd name="connsiteY772" fmla="*/ 423106 h 740050"/>
                  <a:gd name="connsiteX773" fmla="*/ 1231188 w 1645942"/>
                  <a:gd name="connsiteY773" fmla="*/ 415814 h 740050"/>
                  <a:gd name="connsiteX774" fmla="*/ 1230485 w 1645942"/>
                  <a:gd name="connsiteY774" fmla="*/ 413091 h 740050"/>
                  <a:gd name="connsiteX775" fmla="*/ 1213881 w 1645942"/>
                  <a:gd name="connsiteY775" fmla="*/ 408786 h 740050"/>
                  <a:gd name="connsiteX776" fmla="*/ 1202284 w 1645942"/>
                  <a:gd name="connsiteY776" fmla="*/ 411509 h 740050"/>
                  <a:gd name="connsiteX777" fmla="*/ 1163892 w 1645942"/>
                  <a:gd name="connsiteY777" fmla="*/ 383484 h 740050"/>
                  <a:gd name="connsiteX778" fmla="*/ 1181111 w 1645942"/>
                  <a:gd name="connsiteY778" fmla="*/ 391830 h 740050"/>
                  <a:gd name="connsiteX779" fmla="*/ 1194641 w 1645942"/>
                  <a:gd name="connsiteY779" fmla="*/ 389722 h 740050"/>
                  <a:gd name="connsiteX780" fmla="*/ 1197540 w 1645942"/>
                  <a:gd name="connsiteY780" fmla="*/ 389195 h 740050"/>
                  <a:gd name="connsiteX781" fmla="*/ 1195607 w 1645942"/>
                  <a:gd name="connsiteY781" fmla="*/ 386295 h 740050"/>
                  <a:gd name="connsiteX782" fmla="*/ 1191654 w 1645942"/>
                  <a:gd name="connsiteY782" fmla="*/ 383484 h 740050"/>
                  <a:gd name="connsiteX783" fmla="*/ 1147639 w 1645942"/>
                  <a:gd name="connsiteY783" fmla="*/ 362751 h 740050"/>
                  <a:gd name="connsiteX784" fmla="*/ 1137536 w 1645942"/>
                  <a:gd name="connsiteY784" fmla="*/ 357304 h 740050"/>
                  <a:gd name="connsiteX785" fmla="*/ 1134724 w 1645942"/>
                  <a:gd name="connsiteY785" fmla="*/ 358973 h 740050"/>
                  <a:gd name="connsiteX786" fmla="*/ 1135427 w 1645942"/>
                  <a:gd name="connsiteY786" fmla="*/ 360730 h 740050"/>
                  <a:gd name="connsiteX787" fmla="*/ 1152910 w 1645942"/>
                  <a:gd name="connsiteY787" fmla="*/ 373293 h 740050"/>
                  <a:gd name="connsiteX788" fmla="*/ 1153789 w 1645942"/>
                  <a:gd name="connsiteY788" fmla="*/ 376983 h 740050"/>
                  <a:gd name="connsiteX789" fmla="*/ 1153262 w 1645942"/>
                  <a:gd name="connsiteY789" fmla="*/ 379355 h 740050"/>
                  <a:gd name="connsiteX790" fmla="*/ 1163892 w 1645942"/>
                  <a:gd name="connsiteY790" fmla="*/ 383484 h 740050"/>
                  <a:gd name="connsiteX791" fmla="*/ 1050912 w 1645942"/>
                  <a:gd name="connsiteY791" fmla="*/ 461235 h 740050"/>
                  <a:gd name="connsiteX792" fmla="*/ 1043093 w 1645942"/>
                  <a:gd name="connsiteY792" fmla="*/ 453152 h 740050"/>
                  <a:gd name="connsiteX793" fmla="*/ 1025346 w 1645942"/>
                  <a:gd name="connsiteY793" fmla="*/ 443664 h 740050"/>
                  <a:gd name="connsiteX794" fmla="*/ 1021217 w 1645942"/>
                  <a:gd name="connsiteY794" fmla="*/ 443752 h 740050"/>
                  <a:gd name="connsiteX795" fmla="*/ 1015683 w 1645942"/>
                  <a:gd name="connsiteY795" fmla="*/ 444982 h 740050"/>
                  <a:gd name="connsiteX796" fmla="*/ 1017352 w 1645942"/>
                  <a:gd name="connsiteY796" fmla="*/ 450429 h 740050"/>
                  <a:gd name="connsiteX797" fmla="*/ 1021832 w 1645942"/>
                  <a:gd name="connsiteY797" fmla="*/ 463079 h 740050"/>
                  <a:gd name="connsiteX798" fmla="*/ 1025171 w 1645942"/>
                  <a:gd name="connsiteY798" fmla="*/ 466594 h 740050"/>
                  <a:gd name="connsiteX799" fmla="*/ 1031145 w 1645942"/>
                  <a:gd name="connsiteY799" fmla="*/ 466857 h 740050"/>
                  <a:gd name="connsiteX800" fmla="*/ 1044938 w 1645942"/>
                  <a:gd name="connsiteY800" fmla="*/ 468614 h 740050"/>
                  <a:gd name="connsiteX801" fmla="*/ 1059522 w 1645942"/>
                  <a:gd name="connsiteY801" fmla="*/ 470723 h 740050"/>
                  <a:gd name="connsiteX802" fmla="*/ 1061542 w 1645942"/>
                  <a:gd name="connsiteY802" fmla="*/ 470723 h 740050"/>
                  <a:gd name="connsiteX803" fmla="*/ 1063212 w 1645942"/>
                  <a:gd name="connsiteY803" fmla="*/ 469756 h 740050"/>
                  <a:gd name="connsiteX804" fmla="*/ 1061806 w 1645942"/>
                  <a:gd name="connsiteY804" fmla="*/ 468351 h 740050"/>
                  <a:gd name="connsiteX805" fmla="*/ 1050912 w 1645942"/>
                  <a:gd name="connsiteY805" fmla="*/ 461235 h 740050"/>
                  <a:gd name="connsiteX806" fmla="*/ 611555 w 1645942"/>
                  <a:gd name="connsiteY806" fmla="*/ 566923 h 740050"/>
                  <a:gd name="connsiteX807" fmla="*/ 615245 w 1645942"/>
                  <a:gd name="connsiteY807" fmla="*/ 565956 h 740050"/>
                  <a:gd name="connsiteX808" fmla="*/ 634749 w 1645942"/>
                  <a:gd name="connsiteY808" fmla="*/ 565605 h 740050"/>
                  <a:gd name="connsiteX809" fmla="*/ 666376 w 1645942"/>
                  <a:gd name="connsiteY809" fmla="*/ 567801 h 740050"/>
                  <a:gd name="connsiteX810" fmla="*/ 669539 w 1645942"/>
                  <a:gd name="connsiteY810" fmla="*/ 566396 h 740050"/>
                  <a:gd name="connsiteX811" fmla="*/ 667430 w 1645942"/>
                  <a:gd name="connsiteY811" fmla="*/ 563848 h 740050"/>
                  <a:gd name="connsiteX812" fmla="*/ 633870 w 1645942"/>
                  <a:gd name="connsiteY812" fmla="*/ 557610 h 740050"/>
                  <a:gd name="connsiteX813" fmla="*/ 601452 w 1645942"/>
                  <a:gd name="connsiteY813" fmla="*/ 555150 h 740050"/>
                  <a:gd name="connsiteX814" fmla="*/ 580543 w 1645942"/>
                  <a:gd name="connsiteY814" fmla="*/ 553569 h 740050"/>
                  <a:gd name="connsiteX815" fmla="*/ 579577 w 1645942"/>
                  <a:gd name="connsiteY815" fmla="*/ 555502 h 740050"/>
                  <a:gd name="connsiteX816" fmla="*/ 592930 w 1645942"/>
                  <a:gd name="connsiteY816" fmla="*/ 565517 h 740050"/>
                  <a:gd name="connsiteX817" fmla="*/ 611555 w 1645942"/>
                  <a:gd name="connsiteY817" fmla="*/ 566923 h 740050"/>
                  <a:gd name="connsiteX818" fmla="*/ 646785 w 1645942"/>
                  <a:gd name="connsiteY818" fmla="*/ 633252 h 740050"/>
                  <a:gd name="connsiteX819" fmla="*/ 650299 w 1645942"/>
                  <a:gd name="connsiteY819" fmla="*/ 633779 h 740050"/>
                  <a:gd name="connsiteX820" fmla="*/ 663213 w 1645942"/>
                  <a:gd name="connsiteY820" fmla="*/ 630265 h 740050"/>
                  <a:gd name="connsiteX821" fmla="*/ 673404 w 1645942"/>
                  <a:gd name="connsiteY821" fmla="*/ 631319 h 740050"/>
                  <a:gd name="connsiteX822" fmla="*/ 683332 w 1645942"/>
                  <a:gd name="connsiteY822" fmla="*/ 627981 h 740050"/>
                  <a:gd name="connsiteX823" fmla="*/ 688252 w 1645942"/>
                  <a:gd name="connsiteY823" fmla="*/ 624906 h 740050"/>
                  <a:gd name="connsiteX824" fmla="*/ 683508 w 1645942"/>
                  <a:gd name="connsiteY824" fmla="*/ 623940 h 740050"/>
                  <a:gd name="connsiteX825" fmla="*/ 632464 w 1645942"/>
                  <a:gd name="connsiteY825" fmla="*/ 625433 h 740050"/>
                  <a:gd name="connsiteX826" fmla="*/ 598026 w 1645942"/>
                  <a:gd name="connsiteY826" fmla="*/ 626048 h 740050"/>
                  <a:gd name="connsiteX827" fmla="*/ 595127 w 1645942"/>
                  <a:gd name="connsiteY827" fmla="*/ 627630 h 740050"/>
                  <a:gd name="connsiteX828" fmla="*/ 596181 w 1645942"/>
                  <a:gd name="connsiteY828" fmla="*/ 632022 h 740050"/>
                  <a:gd name="connsiteX829" fmla="*/ 608568 w 1645942"/>
                  <a:gd name="connsiteY829" fmla="*/ 633955 h 740050"/>
                  <a:gd name="connsiteX830" fmla="*/ 632552 w 1645942"/>
                  <a:gd name="connsiteY830" fmla="*/ 632198 h 740050"/>
                  <a:gd name="connsiteX831" fmla="*/ 646785 w 1645942"/>
                  <a:gd name="connsiteY831" fmla="*/ 633252 h 740050"/>
                  <a:gd name="connsiteX832" fmla="*/ 1016737 w 1645942"/>
                  <a:gd name="connsiteY832" fmla="*/ 93303 h 740050"/>
                  <a:gd name="connsiteX833" fmla="*/ 996970 w 1645942"/>
                  <a:gd name="connsiteY833" fmla="*/ 91282 h 740050"/>
                  <a:gd name="connsiteX834" fmla="*/ 993192 w 1645942"/>
                  <a:gd name="connsiteY834" fmla="*/ 91985 h 740050"/>
                  <a:gd name="connsiteX835" fmla="*/ 996443 w 1645942"/>
                  <a:gd name="connsiteY835" fmla="*/ 95236 h 740050"/>
                  <a:gd name="connsiteX836" fmla="*/ 1018494 w 1645942"/>
                  <a:gd name="connsiteY836" fmla="*/ 111489 h 740050"/>
                  <a:gd name="connsiteX837" fmla="*/ 1022535 w 1645942"/>
                  <a:gd name="connsiteY837" fmla="*/ 113949 h 740050"/>
                  <a:gd name="connsiteX838" fmla="*/ 1036153 w 1645942"/>
                  <a:gd name="connsiteY838" fmla="*/ 115969 h 740050"/>
                  <a:gd name="connsiteX839" fmla="*/ 1048364 w 1645942"/>
                  <a:gd name="connsiteY839" fmla="*/ 115530 h 740050"/>
                  <a:gd name="connsiteX840" fmla="*/ 1038437 w 1645942"/>
                  <a:gd name="connsiteY840" fmla="*/ 109820 h 740050"/>
                  <a:gd name="connsiteX841" fmla="*/ 1035186 w 1645942"/>
                  <a:gd name="connsiteY841" fmla="*/ 95499 h 740050"/>
                  <a:gd name="connsiteX842" fmla="*/ 1036240 w 1645942"/>
                  <a:gd name="connsiteY842" fmla="*/ 91985 h 740050"/>
                  <a:gd name="connsiteX843" fmla="*/ 1032550 w 1645942"/>
                  <a:gd name="connsiteY843" fmla="*/ 91282 h 740050"/>
                  <a:gd name="connsiteX844" fmla="*/ 1016737 w 1645942"/>
                  <a:gd name="connsiteY844" fmla="*/ 93303 h 740050"/>
                  <a:gd name="connsiteX845" fmla="*/ 1237513 w 1645942"/>
                  <a:gd name="connsiteY845" fmla="*/ 262246 h 740050"/>
                  <a:gd name="connsiteX846" fmla="*/ 1265627 w 1645942"/>
                  <a:gd name="connsiteY846" fmla="*/ 272085 h 740050"/>
                  <a:gd name="connsiteX847" fmla="*/ 1270019 w 1645942"/>
                  <a:gd name="connsiteY847" fmla="*/ 271119 h 740050"/>
                  <a:gd name="connsiteX848" fmla="*/ 1284164 w 1645942"/>
                  <a:gd name="connsiteY848" fmla="*/ 265057 h 740050"/>
                  <a:gd name="connsiteX849" fmla="*/ 1296815 w 1645942"/>
                  <a:gd name="connsiteY849" fmla="*/ 260840 h 740050"/>
                  <a:gd name="connsiteX850" fmla="*/ 1299626 w 1645942"/>
                  <a:gd name="connsiteY850" fmla="*/ 258029 h 740050"/>
                  <a:gd name="connsiteX851" fmla="*/ 1294970 w 1645942"/>
                  <a:gd name="connsiteY851" fmla="*/ 257238 h 740050"/>
                  <a:gd name="connsiteX852" fmla="*/ 1281528 w 1645942"/>
                  <a:gd name="connsiteY852" fmla="*/ 258644 h 740050"/>
                  <a:gd name="connsiteX853" fmla="*/ 1268174 w 1645942"/>
                  <a:gd name="connsiteY853" fmla="*/ 257677 h 740050"/>
                  <a:gd name="connsiteX854" fmla="*/ 1237513 w 1645942"/>
                  <a:gd name="connsiteY854" fmla="*/ 262246 h 740050"/>
                  <a:gd name="connsiteX855" fmla="*/ 1471644 w 1645942"/>
                  <a:gd name="connsiteY855" fmla="*/ 434264 h 740050"/>
                  <a:gd name="connsiteX856" fmla="*/ 1476036 w 1645942"/>
                  <a:gd name="connsiteY856" fmla="*/ 451132 h 740050"/>
                  <a:gd name="connsiteX857" fmla="*/ 1488160 w 1645942"/>
                  <a:gd name="connsiteY857" fmla="*/ 450692 h 740050"/>
                  <a:gd name="connsiteX858" fmla="*/ 1490357 w 1645942"/>
                  <a:gd name="connsiteY858" fmla="*/ 444367 h 740050"/>
                  <a:gd name="connsiteX859" fmla="*/ 1495716 w 1645942"/>
                  <a:gd name="connsiteY859" fmla="*/ 433121 h 740050"/>
                  <a:gd name="connsiteX860" fmla="*/ 1500196 w 1645942"/>
                  <a:gd name="connsiteY860" fmla="*/ 424160 h 740050"/>
                  <a:gd name="connsiteX861" fmla="*/ 1490181 w 1645942"/>
                  <a:gd name="connsiteY861" fmla="*/ 427147 h 740050"/>
                  <a:gd name="connsiteX862" fmla="*/ 1471644 w 1645942"/>
                  <a:gd name="connsiteY862" fmla="*/ 434264 h 740050"/>
                  <a:gd name="connsiteX863" fmla="*/ 251882 w 1645942"/>
                  <a:gd name="connsiteY863" fmla="*/ 317155 h 740050"/>
                  <a:gd name="connsiteX864" fmla="*/ 242657 w 1645942"/>
                  <a:gd name="connsiteY864" fmla="*/ 315837 h 740050"/>
                  <a:gd name="connsiteX865" fmla="*/ 231324 w 1645942"/>
                  <a:gd name="connsiteY865" fmla="*/ 320844 h 740050"/>
                  <a:gd name="connsiteX866" fmla="*/ 227371 w 1645942"/>
                  <a:gd name="connsiteY866" fmla="*/ 323304 h 740050"/>
                  <a:gd name="connsiteX867" fmla="*/ 217795 w 1645942"/>
                  <a:gd name="connsiteY867" fmla="*/ 339645 h 740050"/>
                  <a:gd name="connsiteX868" fmla="*/ 220518 w 1645942"/>
                  <a:gd name="connsiteY868" fmla="*/ 345443 h 740050"/>
                  <a:gd name="connsiteX869" fmla="*/ 226580 w 1645942"/>
                  <a:gd name="connsiteY869" fmla="*/ 344126 h 740050"/>
                  <a:gd name="connsiteX870" fmla="*/ 233169 w 1645942"/>
                  <a:gd name="connsiteY870" fmla="*/ 335604 h 740050"/>
                  <a:gd name="connsiteX871" fmla="*/ 254869 w 1645942"/>
                  <a:gd name="connsiteY871" fmla="*/ 321196 h 740050"/>
                  <a:gd name="connsiteX872" fmla="*/ 258910 w 1645942"/>
                  <a:gd name="connsiteY872" fmla="*/ 318736 h 740050"/>
                  <a:gd name="connsiteX873" fmla="*/ 251882 w 1645942"/>
                  <a:gd name="connsiteY873" fmla="*/ 317155 h 740050"/>
                  <a:gd name="connsiteX874" fmla="*/ 361787 w 1645942"/>
                  <a:gd name="connsiteY874" fmla="*/ 688161 h 740050"/>
                  <a:gd name="connsiteX875" fmla="*/ 379973 w 1645942"/>
                  <a:gd name="connsiteY875" fmla="*/ 691763 h 740050"/>
                  <a:gd name="connsiteX876" fmla="*/ 382784 w 1645942"/>
                  <a:gd name="connsiteY876" fmla="*/ 692027 h 740050"/>
                  <a:gd name="connsiteX877" fmla="*/ 381378 w 1645942"/>
                  <a:gd name="connsiteY877" fmla="*/ 689215 h 740050"/>
                  <a:gd name="connsiteX878" fmla="*/ 374350 w 1645942"/>
                  <a:gd name="connsiteY878" fmla="*/ 686140 h 740050"/>
                  <a:gd name="connsiteX879" fmla="*/ 365477 w 1645942"/>
                  <a:gd name="connsiteY879" fmla="*/ 685174 h 740050"/>
                  <a:gd name="connsiteX880" fmla="*/ 351244 w 1645942"/>
                  <a:gd name="connsiteY880" fmla="*/ 681748 h 740050"/>
                  <a:gd name="connsiteX881" fmla="*/ 347730 w 1645942"/>
                  <a:gd name="connsiteY881" fmla="*/ 680254 h 740050"/>
                  <a:gd name="connsiteX882" fmla="*/ 327875 w 1645942"/>
                  <a:gd name="connsiteY882" fmla="*/ 670766 h 740050"/>
                  <a:gd name="connsiteX883" fmla="*/ 307933 w 1645942"/>
                  <a:gd name="connsiteY883" fmla="*/ 661366 h 740050"/>
                  <a:gd name="connsiteX884" fmla="*/ 305209 w 1645942"/>
                  <a:gd name="connsiteY884" fmla="*/ 661805 h 740050"/>
                  <a:gd name="connsiteX885" fmla="*/ 306527 w 1645942"/>
                  <a:gd name="connsiteY885" fmla="*/ 663913 h 740050"/>
                  <a:gd name="connsiteX886" fmla="*/ 332971 w 1645942"/>
                  <a:gd name="connsiteY886" fmla="*/ 677619 h 740050"/>
                  <a:gd name="connsiteX887" fmla="*/ 361787 w 1645942"/>
                  <a:gd name="connsiteY887" fmla="*/ 688161 h 740050"/>
                  <a:gd name="connsiteX888" fmla="*/ 840590 w 1645942"/>
                  <a:gd name="connsiteY888" fmla="*/ 576235 h 740050"/>
                  <a:gd name="connsiteX889" fmla="*/ 841556 w 1645942"/>
                  <a:gd name="connsiteY889" fmla="*/ 572106 h 740050"/>
                  <a:gd name="connsiteX890" fmla="*/ 823283 w 1645942"/>
                  <a:gd name="connsiteY890" fmla="*/ 556995 h 740050"/>
                  <a:gd name="connsiteX891" fmla="*/ 811335 w 1645942"/>
                  <a:gd name="connsiteY891" fmla="*/ 551460 h 740050"/>
                  <a:gd name="connsiteX892" fmla="*/ 808699 w 1645942"/>
                  <a:gd name="connsiteY892" fmla="*/ 553130 h 740050"/>
                  <a:gd name="connsiteX893" fmla="*/ 819154 w 1645942"/>
                  <a:gd name="connsiteY893" fmla="*/ 571579 h 740050"/>
                  <a:gd name="connsiteX894" fmla="*/ 840590 w 1645942"/>
                  <a:gd name="connsiteY894" fmla="*/ 576235 h 740050"/>
                  <a:gd name="connsiteX895" fmla="*/ 770131 w 1645942"/>
                  <a:gd name="connsiteY895" fmla="*/ 605315 h 740050"/>
                  <a:gd name="connsiteX896" fmla="*/ 767232 w 1645942"/>
                  <a:gd name="connsiteY896" fmla="*/ 608214 h 740050"/>
                  <a:gd name="connsiteX897" fmla="*/ 764948 w 1645942"/>
                  <a:gd name="connsiteY897" fmla="*/ 612343 h 740050"/>
                  <a:gd name="connsiteX898" fmla="*/ 769780 w 1645942"/>
                  <a:gd name="connsiteY898" fmla="*/ 611816 h 740050"/>
                  <a:gd name="connsiteX899" fmla="*/ 797015 w 1645942"/>
                  <a:gd name="connsiteY899" fmla="*/ 603031 h 740050"/>
                  <a:gd name="connsiteX900" fmla="*/ 799738 w 1645942"/>
                  <a:gd name="connsiteY900" fmla="*/ 600395 h 740050"/>
                  <a:gd name="connsiteX901" fmla="*/ 796751 w 1645942"/>
                  <a:gd name="connsiteY901" fmla="*/ 597144 h 740050"/>
                  <a:gd name="connsiteX902" fmla="*/ 770131 w 1645942"/>
                  <a:gd name="connsiteY902" fmla="*/ 605315 h 740050"/>
                  <a:gd name="connsiteX903" fmla="*/ 349312 w 1645942"/>
                  <a:gd name="connsiteY903" fmla="*/ 350363 h 740050"/>
                  <a:gd name="connsiteX904" fmla="*/ 358624 w 1645942"/>
                  <a:gd name="connsiteY904" fmla="*/ 355371 h 740050"/>
                  <a:gd name="connsiteX905" fmla="*/ 362138 w 1645942"/>
                  <a:gd name="connsiteY905" fmla="*/ 356249 h 740050"/>
                  <a:gd name="connsiteX906" fmla="*/ 362050 w 1645942"/>
                  <a:gd name="connsiteY906" fmla="*/ 352735 h 740050"/>
                  <a:gd name="connsiteX907" fmla="*/ 356076 w 1645942"/>
                  <a:gd name="connsiteY907" fmla="*/ 338679 h 740050"/>
                  <a:gd name="connsiteX908" fmla="*/ 350366 w 1645942"/>
                  <a:gd name="connsiteY908" fmla="*/ 336043 h 740050"/>
                  <a:gd name="connsiteX909" fmla="*/ 340087 w 1645942"/>
                  <a:gd name="connsiteY909" fmla="*/ 342193 h 740050"/>
                  <a:gd name="connsiteX910" fmla="*/ 340878 w 1645942"/>
                  <a:gd name="connsiteY910" fmla="*/ 345883 h 740050"/>
                  <a:gd name="connsiteX911" fmla="*/ 349312 w 1645942"/>
                  <a:gd name="connsiteY911" fmla="*/ 350363 h 740050"/>
                  <a:gd name="connsiteX912" fmla="*/ 1047837 w 1645942"/>
                  <a:gd name="connsiteY912" fmla="*/ 570085 h 740050"/>
                  <a:gd name="connsiteX913" fmla="*/ 1057325 w 1645942"/>
                  <a:gd name="connsiteY913" fmla="*/ 572106 h 740050"/>
                  <a:gd name="connsiteX914" fmla="*/ 1058995 w 1645942"/>
                  <a:gd name="connsiteY914" fmla="*/ 571316 h 740050"/>
                  <a:gd name="connsiteX915" fmla="*/ 1057150 w 1645942"/>
                  <a:gd name="connsiteY915" fmla="*/ 569207 h 740050"/>
                  <a:gd name="connsiteX916" fmla="*/ 1053548 w 1645942"/>
                  <a:gd name="connsiteY916" fmla="*/ 568065 h 740050"/>
                  <a:gd name="connsiteX917" fmla="*/ 1027367 w 1645942"/>
                  <a:gd name="connsiteY917" fmla="*/ 563936 h 740050"/>
                  <a:gd name="connsiteX918" fmla="*/ 1005755 w 1645942"/>
                  <a:gd name="connsiteY918" fmla="*/ 561212 h 740050"/>
                  <a:gd name="connsiteX919" fmla="*/ 999430 w 1645942"/>
                  <a:gd name="connsiteY919" fmla="*/ 560422 h 740050"/>
                  <a:gd name="connsiteX920" fmla="*/ 1004613 w 1645942"/>
                  <a:gd name="connsiteY920" fmla="*/ 563848 h 740050"/>
                  <a:gd name="connsiteX921" fmla="*/ 1008830 w 1645942"/>
                  <a:gd name="connsiteY921" fmla="*/ 566220 h 740050"/>
                  <a:gd name="connsiteX922" fmla="*/ 1023502 w 1645942"/>
                  <a:gd name="connsiteY922" fmla="*/ 569471 h 740050"/>
                  <a:gd name="connsiteX923" fmla="*/ 1047837 w 1645942"/>
                  <a:gd name="connsiteY923" fmla="*/ 570085 h 740050"/>
                  <a:gd name="connsiteX924" fmla="*/ 343162 w 1645942"/>
                  <a:gd name="connsiteY924" fmla="*/ 453943 h 740050"/>
                  <a:gd name="connsiteX925" fmla="*/ 309602 w 1645942"/>
                  <a:gd name="connsiteY925" fmla="*/ 447354 h 740050"/>
                  <a:gd name="connsiteX926" fmla="*/ 306878 w 1645942"/>
                  <a:gd name="connsiteY926" fmla="*/ 446914 h 740050"/>
                  <a:gd name="connsiteX927" fmla="*/ 308811 w 1645942"/>
                  <a:gd name="connsiteY927" fmla="*/ 449638 h 740050"/>
                  <a:gd name="connsiteX928" fmla="*/ 321813 w 1645942"/>
                  <a:gd name="connsiteY928" fmla="*/ 453328 h 740050"/>
                  <a:gd name="connsiteX929" fmla="*/ 366180 w 1645942"/>
                  <a:gd name="connsiteY929" fmla="*/ 466242 h 740050"/>
                  <a:gd name="connsiteX930" fmla="*/ 368903 w 1645942"/>
                  <a:gd name="connsiteY930" fmla="*/ 465452 h 740050"/>
                  <a:gd name="connsiteX931" fmla="*/ 367673 w 1645942"/>
                  <a:gd name="connsiteY931" fmla="*/ 462289 h 740050"/>
                  <a:gd name="connsiteX932" fmla="*/ 355989 w 1645942"/>
                  <a:gd name="connsiteY932" fmla="*/ 457984 h 740050"/>
                  <a:gd name="connsiteX933" fmla="*/ 343162 w 1645942"/>
                  <a:gd name="connsiteY933" fmla="*/ 453943 h 740050"/>
                  <a:gd name="connsiteX934" fmla="*/ 840590 w 1645942"/>
                  <a:gd name="connsiteY934" fmla="*/ 267429 h 740050"/>
                  <a:gd name="connsiteX935" fmla="*/ 849200 w 1645942"/>
                  <a:gd name="connsiteY935" fmla="*/ 277269 h 740050"/>
                  <a:gd name="connsiteX936" fmla="*/ 868527 w 1645942"/>
                  <a:gd name="connsiteY936" fmla="*/ 269538 h 740050"/>
                  <a:gd name="connsiteX937" fmla="*/ 870285 w 1645942"/>
                  <a:gd name="connsiteY937" fmla="*/ 268835 h 740050"/>
                  <a:gd name="connsiteX938" fmla="*/ 868352 w 1645942"/>
                  <a:gd name="connsiteY938" fmla="*/ 267517 h 740050"/>
                  <a:gd name="connsiteX939" fmla="*/ 840590 w 1645942"/>
                  <a:gd name="connsiteY939" fmla="*/ 267429 h 740050"/>
                  <a:gd name="connsiteX940" fmla="*/ 862290 w 1645942"/>
                  <a:gd name="connsiteY940" fmla="*/ 527564 h 740050"/>
                  <a:gd name="connsiteX941" fmla="*/ 845071 w 1645942"/>
                  <a:gd name="connsiteY941" fmla="*/ 514738 h 740050"/>
                  <a:gd name="connsiteX942" fmla="*/ 840414 w 1645942"/>
                  <a:gd name="connsiteY942" fmla="*/ 514298 h 740050"/>
                  <a:gd name="connsiteX943" fmla="*/ 841644 w 1645942"/>
                  <a:gd name="connsiteY943" fmla="*/ 519218 h 740050"/>
                  <a:gd name="connsiteX944" fmla="*/ 873711 w 1645942"/>
                  <a:gd name="connsiteY944" fmla="*/ 541094 h 740050"/>
                  <a:gd name="connsiteX945" fmla="*/ 876610 w 1645942"/>
                  <a:gd name="connsiteY945" fmla="*/ 542324 h 740050"/>
                  <a:gd name="connsiteX946" fmla="*/ 875556 w 1645942"/>
                  <a:gd name="connsiteY946" fmla="*/ 538897 h 740050"/>
                  <a:gd name="connsiteX947" fmla="*/ 862290 w 1645942"/>
                  <a:gd name="connsiteY947" fmla="*/ 527564 h 740050"/>
                  <a:gd name="connsiteX948" fmla="*/ 1180496 w 1645942"/>
                  <a:gd name="connsiteY948" fmla="*/ 194862 h 740050"/>
                  <a:gd name="connsiteX949" fmla="*/ 1180145 w 1645942"/>
                  <a:gd name="connsiteY949" fmla="*/ 200485 h 740050"/>
                  <a:gd name="connsiteX950" fmla="*/ 1195431 w 1645942"/>
                  <a:gd name="connsiteY950" fmla="*/ 203032 h 740050"/>
                  <a:gd name="connsiteX951" fmla="*/ 1204041 w 1645942"/>
                  <a:gd name="connsiteY951" fmla="*/ 193720 h 740050"/>
                  <a:gd name="connsiteX952" fmla="*/ 1201318 w 1645942"/>
                  <a:gd name="connsiteY952" fmla="*/ 190909 h 740050"/>
                  <a:gd name="connsiteX953" fmla="*/ 1180496 w 1645942"/>
                  <a:gd name="connsiteY953" fmla="*/ 194862 h 740050"/>
                  <a:gd name="connsiteX954" fmla="*/ 1362881 w 1645942"/>
                  <a:gd name="connsiteY954" fmla="*/ 304767 h 740050"/>
                  <a:gd name="connsiteX955" fmla="*/ 1371578 w 1645942"/>
                  <a:gd name="connsiteY955" fmla="*/ 315485 h 740050"/>
                  <a:gd name="connsiteX956" fmla="*/ 1384756 w 1645942"/>
                  <a:gd name="connsiteY956" fmla="*/ 321371 h 740050"/>
                  <a:gd name="connsiteX957" fmla="*/ 1386426 w 1645942"/>
                  <a:gd name="connsiteY957" fmla="*/ 322074 h 740050"/>
                  <a:gd name="connsiteX958" fmla="*/ 1390643 w 1645942"/>
                  <a:gd name="connsiteY958" fmla="*/ 322601 h 740050"/>
                  <a:gd name="connsiteX959" fmla="*/ 1388095 w 1645942"/>
                  <a:gd name="connsiteY959" fmla="*/ 317769 h 740050"/>
                  <a:gd name="connsiteX960" fmla="*/ 1372633 w 1645942"/>
                  <a:gd name="connsiteY960" fmla="*/ 308193 h 740050"/>
                  <a:gd name="connsiteX961" fmla="*/ 1363320 w 1645942"/>
                  <a:gd name="connsiteY961" fmla="*/ 300989 h 740050"/>
                  <a:gd name="connsiteX962" fmla="*/ 1362881 w 1645942"/>
                  <a:gd name="connsiteY962" fmla="*/ 304767 h 740050"/>
                  <a:gd name="connsiteX963" fmla="*/ 550409 w 1645942"/>
                  <a:gd name="connsiteY963" fmla="*/ 520272 h 740050"/>
                  <a:gd name="connsiteX964" fmla="*/ 535035 w 1645942"/>
                  <a:gd name="connsiteY964" fmla="*/ 517285 h 740050"/>
                  <a:gd name="connsiteX965" fmla="*/ 517552 w 1645942"/>
                  <a:gd name="connsiteY965" fmla="*/ 512102 h 740050"/>
                  <a:gd name="connsiteX966" fmla="*/ 514301 w 1645942"/>
                  <a:gd name="connsiteY966" fmla="*/ 513244 h 740050"/>
                  <a:gd name="connsiteX967" fmla="*/ 516497 w 1645942"/>
                  <a:gd name="connsiteY967" fmla="*/ 515440 h 740050"/>
                  <a:gd name="connsiteX968" fmla="*/ 553132 w 1645942"/>
                  <a:gd name="connsiteY968" fmla="*/ 524489 h 740050"/>
                  <a:gd name="connsiteX969" fmla="*/ 555417 w 1645942"/>
                  <a:gd name="connsiteY969" fmla="*/ 523347 h 740050"/>
                  <a:gd name="connsiteX970" fmla="*/ 550409 w 1645942"/>
                  <a:gd name="connsiteY970" fmla="*/ 520272 h 740050"/>
                  <a:gd name="connsiteX971" fmla="*/ 1014628 w 1645942"/>
                  <a:gd name="connsiteY971" fmla="*/ 286054 h 740050"/>
                  <a:gd name="connsiteX972" fmla="*/ 994773 w 1645942"/>
                  <a:gd name="connsiteY972" fmla="*/ 284297 h 740050"/>
                  <a:gd name="connsiteX973" fmla="*/ 975094 w 1645942"/>
                  <a:gd name="connsiteY973" fmla="*/ 282013 h 740050"/>
                  <a:gd name="connsiteX974" fmla="*/ 972195 w 1645942"/>
                  <a:gd name="connsiteY974" fmla="*/ 283682 h 740050"/>
                  <a:gd name="connsiteX975" fmla="*/ 974567 w 1645942"/>
                  <a:gd name="connsiteY975" fmla="*/ 285966 h 740050"/>
                  <a:gd name="connsiteX976" fmla="*/ 999518 w 1645942"/>
                  <a:gd name="connsiteY976" fmla="*/ 288163 h 740050"/>
                  <a:gd name="connsiteX977" fmla="*/ 1004525 w 1645942"/>
                  <a:gd name="connsiteY977" fmla="*/ 288426 h 740050"/>
                  <a:gd name="connsiteX978" fmla="*/ 1027718 w 1645942"/>
                  <a:gd name="connsiteY978" fmla="*/ 292204 h 740050"/>
                  <a:gd name="connsiteX979" fmla="*/ 1032199 w 1645942"/>
                  <a:gd name="connsiteY979" fmla="*/ 291150 h 740050"/>
                  <a:gd name="connsiteX980" fmla="*/ 1027191 w 1645942"/>
                  <a:gd name="connsiteY980" fmla="*/ 288251 h 740050"/>
                  <a:gd name="connsiteX981" fmla="*/ 1014628 w 1645942"/>
                  <a:gd name="connsiteY981" fmla="*/ 286054 h 740050"/>
                  <a:gd name="connsiteX982" fmla="*/ 413357 w 1645942"/>
                  <a:gd name="connsiteY982" fmla="*/ 258907 h 740050"/>
                  <a:gd name="connsiteX983" fmla="*/ 422845 w 1645942"/>
                  <a:gd name="connsiteY983" fmla="*/ 258907 h 740050"/>
                  <a:gd name="connsiteX984" fmla="*/ 439450 w 1645942"/>
                  <a:gd name="connsiteY984" fmla="*/ 258732 h 740050"/>
                  <a:gd name="connsiteX985" fmla="*/ 445512 w 1645942"/>
                  <a:gd name="connsiteY985" fmla="*/ 255920 h 740050"/>
                  <a:gd name="connsiteX986" fmla="*/ 440153 w 1645942"/>
                  <a:gd name="connsiteY986" fmla="*/ 254778 h 740050"/>
                  <a:gd name="connsiteX987" fmla="*/ 429786 w 1645942"/>
                  <a:gd name="connsiteY987" fmla="*/ 254778 h 740050"/>
                  <a:gd name="connsiteX988" fmla="*/ 396489 w 1645942"/>
                  <a:gd name="connsiteY988" fmla="*/ 256887 h 740050"/>
                  <a:gd name="connsiteX989" fmla="*/ 393941 w 1645942"/>
                  <a:gd name="connsiteY989" fmla="*/ 257941 h 740050"/>
                  <a:gd name="connsiteX990" fmla="*/ 396577 w 1645942"/>
                  <a:gd name="connsiteY990" fmla="*/ 258995 h 740050"/>
                  <a:gd name="connsiteX991" fmla="*/ 404660 w 1645942"/>
                  <a:gd name="connsiteY991" fmla="*/ 259874 h 740050"/>
                  <a:gd name="connsiteX992" fmla="*/ 413533 w 1645942"/>
                  <a:gd name="connsiteY992" fmla="*/ 258995 h 740050"/>
                  <a:gd name="connsiteX993" fmla="*/ 610501 w 1645942"/>
                  <a:gd name="connsiteY993" fmla="*/ 522381 h 740050"/>
                  <a:gd name="connsiteX994" fmla="*/ 613400 w 1645942"/>
                  <a:gd name="connsiteY994" fmla="*/ 519482 h 740050"/>
                  <a:gd name="connsiteX995" fmla="*/ 611292 w 1645942"/>
                  <a:gd name="connsiteY995" fmla="*/ 518252 h 740050"/>
                  <a:gd name="connsiteX996" fmla="*/ 605493 w 1645942"/>
                  <a:gd name="connsiteY996" fmla="*/ 517285 h 740050"/>
                  <a:gd name="connsiteX997" fmla="*/ 592491 w 1645942"/>
                  <a:gd name="connsiteY997" fmla="*/ 514123 h 740050"/>
                  <a:gd name="connsiteX998" fmla="*/ 582300 w 1645942"/>
                  <a:gd name="connsiteY998" fmla="*/ 523611 h 740050"/>
                  <a:gd name="connsiteX999" fmla="*/ 580719 w 1645942"/>
                  <a:gd name="connsiteY999" fmla="*/ 525719 h 740050"/>
                  <a:gd name="connsiteX1000" fmla="*/ 584408 w 1645942"/>
                  <a:gd name="connsiteY1000" fmla="*/ 526334 h 740050"/>
                  <a:gd name="connsiteX1001" fmla="*/ 610501 w 1645942"/>
                  <a:gd name="connsiteY1001" fmla="*/ 522381 h 740050"/>
                  <a:gd name="connsiteX1002" fmla="*/ 1335910 w 1645942"/>
                  <a:gd name="connsiteY1002" fmla="*/ 327521 h 740050"/>
                  <a:gd name="connsiteX1003" fmla="*/ 1324489 w 1645942"/>
                  <a:gd name="connsiteY1003" fmla="*/ 320405 h 740050"/>
                  <a:gd name="connsiteX1004" fmla="*/ 1317812 w 1645942"/>
                  <a:gd name="connsiteY1004" fmla="*/ 319263 h 740050"/>
                  <a:gd name="connsiteX1005" fmla="*/ 1316318 w 1645942"/>
                  <a:gd name="connsiteY1005" fmla="*/ 320229 h 740050"/>
                  <a:gd name="connsiteX1006" fmla="*/ 1317021 w 1645942"/>
                  <a:gd name="connsiteY1006" fmla="*/ 322865 h 740050"/>
                  <a:gd name="connsiteX1007" fmla="*/ 1322995 w 1645942"/>
                  <a:gd name="connsiteY1007" fmla="*/ 330596 h 740050"/>
                  <a:gd name="connsiteX1008" fmla="*/ 1329848 w 1645942"/>
                  <a:gd name="connsiteY1008" fmla="*/ 335604 h 740050"/>
                  <a:gd name="connsiteX1009" fmla="*/ 1332571 w 1645942"/>
                  <a:gd name="connsiteY1009" fmla="*/ 334901 h 740050"/>
                  <a:gd name="connsiteX1010" fmla="*/ 1330638 w 1645942"/>
                  <a:gd name="connsiteY1010" fmla="*/ 333583 h 740050"/>
                  <a:gd name="connsiteX1011" fmla="*/ 1327300 w 1645942"/>
                  <a:gd name="connsiteY1011" fmla="*/ 329893 h 740050"/>
                  <a:gd name="connsiteX1012" fmla="*/ 1332835 w 1645942"/>
                  <a:gd name="connsiteY1012" fmla="*/ 330508 h 740050"/>
                  <a:gd name="connsiteX1013" fmla="*/ 1336349 w 1645942"/>
                  <a:gd name="connsiteY1013" fmla="*/ 331826 h 740050"/>
                  <a:gd name="connsiteX1014" fmla="*/ 1344695 w 1645942"/>
                  <a:gd name="connsiteY1014" fmla="*/ 333144 h 740050"/>
                  <a:gd name="connsiteX1015" fmla="*/ 1335910 w 1645942"/>
                  <a:gd name="connsiteY1015" fmla="*/ 327521 h 740050"/>
                  <a:gd name="connsiteX1016" fmla="*/ 1105821 w 1645942"/>
                  <a:gd name="connsiteY1016" fmla="*/ 228071 h 740050"/>
                  <a:gd name="connsiteX1017" fmla="*/ 1124797 w 1645942"/>
                  <a:gd name="connsiteY1017" fmla="*/ 234221 h 740050"/>
                  <a:gd name="connsiteX1018" fmla="*/ 1129102 w 1645942"/>
                  <a:gd name="connsiteY1018" fmla="*/ 236241 h 740050"/>
                  <a:gd name="connsiteX1019" fmla="*/ 1133758 w 1645942"/>
                  <a:gd name="connsiteY1019" fmla="*/ 235363 h 740050"/>
                  <a:gd name="connsiteX1020" fmla="*/ 1130244 w 1645942"/>
                  <a:gd name="connsiteY1020" fmla="*/ 233869 h 740050"/>
                  <a:gd name="connsiteX1021" fmla="*/ 1120404 w 1645942"/>
                  <a:gd name="connsiteY1021" fmla="*/ 227983 h 740050"/>
                  <a:gd name="connsiteX1022" fmla="*/ 1107665 w 1645942"/>
                  <a:gd name="connsiteY1022" fmla="*/ 221042 h 740050"/>
                  <a:gd name="connsiteX1023" fmla="*/ 1099407 w 1645942"/>
                  <a:gd name="connsiteY1023" fmla="*/ 222360 h 740050"/>
                  <a:gd name="connsiteX1024" fmla="*/ 1105821 w 1645942"/>
                  <a:gd name="connsiteY1024" fmla="*/ 228071 h 740050"/>
                  <a:gd name="connsiteX1025" fmla="*/ 1091325 w 1645942"/>
                  <a:gd name="connsiteY1025" fmla="*/ 319263 h 740050"/>
                  <a:gd name="connsiteX1026" fmla="*/ 1108632 w 1645942"/>
                  <a:gd name="connsiteY1026" fmla="*/ 322074 h 740050"/>
                  <a:gd name="connsiteX1027" fmla="*/ 1112849 w 1645942"/>
                  <a:gd name="connsiteY1027" fmla="*/ 322689 h 740050"/>
                  <a:gd name="connsiteX1028" fmla="*/ 1109598 w 1645942"/>
                  <a:gd name="connsiteY1028" fmla="*/ 319439 h 740050"/>
                  <a:gd name="connsiteX1029" fmla="*/ 1101428 w 1645942"/>
                  <a:gd name="connsiteY1029" fmla="*/ 316891 h 740050"/>
                  <a:gd name="connsiteX1030" fmla="*/ 1080343 w 1645942"/>
                  <a:gd name="connsiteY1030" fmla="*/ 308369 h 740050"/>
                  <a:gd name="connsiteX1031" fmla="*/ 1076126 w 1645942"/>
                  <a:gd name="connsiteY1031" fmla="*/ 307578 h 740050"/>
                  <a:gd name="connsiteX1032" fmla="*/ 1078410 w 1645942"/>
                  <a:gd name="connsiteY1032" fmla="*/ 312410 h 740050"/>
                  <a:gd name="connsiteX1033" fmla="*/ 1091325 w 1645942"/>
                  <a:gd name="connsiteY1033" fmla="*/ 319263 h 740050"/>
                  <a:gd name="connsiteX1034" fmla="*/ 728664 w 1645942"/>
                  <a:gd name="connsiteY1034" fmla="*/ 603206 h 740050"/>
                  <a:gd name="connsiteX1035" fmla="*/ 726380 w 1645942"/>
                  <a:gd name="connsiteY1035" fmla="*/ 605227 h 740050"/>
                  <a:gd name="connsiteX1036" fmla="*/ 696773 w 1645942"/>
                  <a:gd name="connsiteY1036" fmla="*/ 618581 h 740050"/>
                  <a:gd name="connsiteX1037" fmla="*/ 695016 w 1645942"/>
                  <a:gd name="connsiteY1037" fmla="*/ 621392 h 740050"/>
                  <a:gd name="connsiteX1038" fmla="*/ 697828 w 1645942"/>
                  <a:gd name="connsiteY1038" fmla="*/ 621568 h 740050"/>
                  <a:gd name="connsiteX1039" fmla="*/ 713905 w 1645942"/>
                  <a:gd name="connsiteY1039" fmla="*/ 615506 h 740050"/>
                  <a:gd name="connsiteX1040" fmla="*/ 728664 w 1645942"/>
                  <a:gd name="connsiteY1040" fmla="*/ 603206 h 740050"/>
                  <a:gd name="connsiteX1041" fmla="*/ 494446 w 1645942"/>
                  <a:gd name="connsiteY1041" fmla="*/ 199079 h 740050"/>
                  <a:gd name="connsiteX1042" fmla="*/ 499805 w 1645942"/>
                  <a:gd name="connsiteY1042" fmla="*/ 204965 h 740050"/>
                  <a:gd name="connsiteX1043" fmla="*/ 516673 w 1645942"/>
                  <a:gd name="connsiteY1043" fmla="*/ 203208 h 740050"/>
                  <a:gd name="connsiteX1044" fmla="*/ 520802 w 1645942"/>
                  <a:gd name="connsiteY1044" fmla="*/ 203120 h 740050"/>
                  <a:gd name="connsiteX1045" fmla="*/ 522296 w 1645942"/>
                  <a:gd name="connsiteY1045" fmla="*/ 201012 h 740050"/>
                  <a:gd name="connsiteX1046" fmla="*/ 521593 w 1645942"/>
                  <a:gd name="connsiteY1046" fmla="*/ 199343 h 740050"/>
                  <a:gd name="connsiteX1047" fmla="*/ 503319 w 1645942"/>
                  <a:gd name="connsiteY1047" fmla="*/ 198200 h 740050"/>
                  <a:gd name="connsiteX1048" fmla="*/ 494446 w 1645942"/>
                  <a:gd name="connsiteY1048" fmla="*/ 199079 h 740050"/>
                  <a:gd name="connsiteX1049" fmla="*/ 877840 w 1645942"/>
                  <a:gd name="connsiteY1049" fmla="*/ 404218 h 740050"/>
                  <a:gd name="connsiteX1050" fmla="*/ 867473 w 1645942"/>
                  <a:gd name="connsiteY1050" fmla="*/ 402285 h 740050"/>
                  <a:gd name="connsiteX1051" fmla="*/ 864486 w 1645942"/>
                  <a:gd name="connsiteY1051" fmla="*/ 403866 h 740050"/>
                  <a:gd name="connsiteX1052" fmla="*/ 865453 w 1645942"/>
                  <a:gd name="connsiteY1052" fmla="*/ 406326 h 740050"/>
                  <a:gd name="connsiteX1053" fmla="*/ 876786 w 1645942"/>
                  <a:gd name="connsiteY1053" fmla="*/ 415726 h 740050"/>
                  <a:gd name="connsiteX1054" fmla="*/ 878191 w 1645942"/>
                  <a:gd name="connsiteY1054" fmla="*/ 416253 h 740050"/>
                  <a:gd name="connsiteX1055" fmla="*/ 882760 w 1645942"/>
                  <a:gd name="connsiteY1055" fmla="*/ 409050 h 740050"/>
                  <a:gd name="connsiteX1056" fmla="*/ 877840 w 1645942"/>
                  <a:gd name="connsiteY1056" fmla="*/ 404218 h 740050"/>
                  <a:gd name="connsiteX1057" fmla="*/ 374174 w 1645942"/>
                  <a:gd name="connsiteY1057" fmla="*/ 377246 h 740050"/>
                  <a:gd name="connsiteX1058" fmla="*/ 367849 w 1645942"/>
                  <a:gd name="connsiteY1058" fmla="*/ 375226 h 740050"/>
                  <a:gd name="connsiteX1059" fmla="*/ 360469 w 1645942"/>
                  <a:gd name="connsiteY1059" fmla="*/ 373293 h 740050"/>
                  <a:gd name="connsiteX1060" fmla="*/ 354495 w 1645942"/>
                  <a:gd name="connsiteY1060" fmla="*/ 375050 h 740050"/>
                  <a:gd name="connsiteX1061" fmla="*/ 360206 w 1645942"/>
                  <a:gd name="connsiteY1061" fmla="*/ 379267 h 740050"/>
                  <a:gd name="connsiteX1062" fmla="*/ 373999 w 1645942"/>
                  <a:gd name="connsiteY1062" fmla="*/ 383221 h 740050"/>
                  <a:gd name="connsiteX1063" fmla="*/ 381378 w 1645942"/>
                  <a:gd name="connsiteY1063" fmla="*/ 382166 h 740050"/>
                  <a:gd name="connsiteX1064" fmla="*/ 374174 w 1645942"/>
                  <a:gd name="connsiteY1064" fmla="*/ 377246 h 740050"/>
                  <a:gd name="connsiteX1065" fmla="*/ 864398 w 1645942"/>
                  <a:gd name="connsiteY1065" fmla="*/ 370042 h 740050"/>
                  <a:gd name="connsiteX1066" fmla="*/ 856052 w 1645942"/>
                  <a:gd name="connsiteY1066" fmla="*/ 362487 h 740050"/>
                  <a:gd name="connsiteX1067" fmla="*/ 850957 w 1645942"/>
                  <a:gd name="connsiteY1067" fmla="*/ 360906 h 740050"/>
                  <a:gd name="connsiteX1068" fmla="*/ 849990 w 1645942"/>
                  <a:gd name="connsiteY1068" fmla="*/ 363366 h 740050"/>
                  <a:gd name="connsiteX1069" fmla="*/ 858424 w 1645942"/>
                  <a:gd name="connsiteY1069" fmla="*/ 376192 h 740050"/>
                  <a:gd name="connsiteX1070" fmla="*/ 865804 w 1645942"/>
                  <a:gd name="connsiteY1070" fmla="*/ 376807 h 740050"/>
                  <a:gd name="connsiteX1071" fmla="*/ 864398 w 1645942"/>
                  <a:gd name="connsiteY1071" fmla="*/ 370042 h 740050"/>
                  <a:gd name="connsiteX1072" fmla="*/ 1293476 w 1645942"/>
                  <a:gd name="connsiteY1072" fmla="*/ 407380 h 740050"/>
                  <a:gd name="connsiteX1073" fmla="*/ 1303579 w 1645942"/>
                  <a:gd name="connsiteY1073" fmla="*/ 408522 h 740050"/>
                  <a:gd name="connsiteX1074" fmla="*/ 1311311 w 1645942"/>
                  <a:gd name="connsiteY1074" fmla="*/ 405711 h 740050"/>
                  <a:gd name="connsiteX1075" fmla="*/ 1305512 w 1645942"/>
                  <a:gd name="connsiteY1075" fmla="*/ 400791 h 740050"/>
                  <a:gd name="connsiteX1076" fmla="*/ 1303755 w 1645942"/>
                  <a:gd name="connsiteY1076" fmla="*/ 400088 h 740050"/>
                  <a:gd name="connsiteX1077" fmla="*/ 1295497 w 1645942"/>
                  <a:gd name="connsiteY1077" fmla="*/ 403075 h 740050"/>
                  <a:gd name="connsiteX1078" fmla="*/ 1293476 w 1645942"/>
                  <a:gd name="connsiteY1078" fmla="*/ 407380 h 740050"/>
                  <a:gd name="connsiteX1079" fmla="*/ 1348385 w 1645942"/>
                  <a:gd name="connsiteY1079" fmla="*/ 205229 h 740050"/>
                  <a:gd name="connsiteX1080" fmla="*/ 1333713 w 1645942"/>
                  <a:gd name="connsiteY1080" fmla="*/ 201188 h 740050"/>
                  <a:gd name="connsiteX1081" fmla="*/ 1330990 w 1645942"/>
                  <a:gd name="connsiteY1081" fmla="*/ 201978 h 740050"/>
                  <a:gd name="connsiteX1082" fmla="*/ 1332747 w 1645942"/>
                  <a:gd name="connsiteY1082" fmla="*/ 204087 h 740050"/>
                  <a:gd name="connsiteX1083" fmla="*/ 1363496 w 1645942"/>
                  <a:gd name="connsiteY1083" fmla="*/ 211466 h 740050"/>
                  <a:gd name="connsiteX1084" fmla="*/ 1364462 w 1645942"/>
                  <a:gd name="connsiteY1084" fmla="*/ 211466 h 740050"/>
                  <a:gd name="connsiteX1085" fmla="*/ 1365868 w 1645942"/>
                  <a:gd name="connsiteY1085" fmla="*/ 210324 h 740050"/>
                  <a:gd name="connsiteX1086" fmla="*/ 1365077 w 1645942"/>
                  <a:gd name="connsiteY1086" fmla="*/ 207689 h 740050"/>
                  <a:gd name="connsiteX1087" fmla="*/ 1360333 w 1645942"/>
                  <a:gd name="connsiteY1087" fmla="*/ 206019 h 740050"/>
                  <a:gd name="connsiteX1088" fmla="*/ 1348385 w 1645942"/>
                  <a:gd name="connsiteY1088" fmla="*/ 205229 h 740050"/>
                  <a:gd name="connsiteX1089" fmla="*/ 842611 w 1645942"/>
                  <a:gd name="connsiteY1089" fmla="*/ 628069 h 740050"/>
                  <a:gd name="connsiteX1090" fmla="*/ 852099 w 1645942"/>
                  <a:gd name="connsiteY1090" fmla="*/ 623940 h 740050"/>
                  <a:gd name="connsiteX1091" fmla="*/ 852802 w 1645942"/>
                  <a:gd name="connsiteY1091" fmla="*/ 619635 h 740050"/>
                  <a:gd name="connsiteX1092" fmla="*/ 841996 w 1645942"/>
                  <a:gd name="connsiteY1092" fmla="*/ 617526 h 740050"/>
                  <a:gd name="connsiteX1093" fmla="*/ 842611 w 1645942"/>
                  <a:gd name="connsiteY1093" fmla="*/ 628069 h 740050"/>
                  <a:gd name="connsiteX1094" fmla="*/ 1319305 w 1645942"/>
                  <a:gd name="connsiteY1094" fmla="*/ 174129 h 740050"/>
                  <a:gd name="connsiteX1095" fmla="*/ 1339687 w 1645942"/>
                  <a:gd name="connsiteY1095" fmla="*/ 179927 h 740050"/>
                  <a:gd name="connsiteX1096" fmla="*/ 1342587 w 1645942"/>
                  <a:gd name="connsiteY1096" fmla="*/ 180278 h 740050"/>
                  <a:gd name="connsiteX1097" fmla="*/ 1345222 w 1645942"/>
                  <a:gd name="connsiteY1097" fmla="*/ 178258 h 740050"/>
                  <a:gd name="connsiteX1098" fmla="*/ 1343553 w 1645942"/>
                  <a:gd name="connsiteY1098" fmla="*/ 176325 h 740050"/>
                  <a:gd name="connsiteX1099" fmla="*/ 1319042 w 1645942"/>
                  <a:gd name="connsiteY1099" fmla="*/ 168154 h 740050"/>
                  <a:gd name="connsiteX1100" fmla="*/ 1314210 w 1645942"/>
                  <a:gd name="connsiteY1100" fmla="*/ 169912 h 740050"/>
                  <a:gd name="connsiteX1101" fmla="*/ 1319305 w 1645942"/>
                  <a:gd name="connsiteY1101" fmla="*/ 174129 h 740050"/>
                  <a:gd name="connsiteX1102" fmla="*/ 461238 w 1645942"/>
                  <a:gd name="connsiteY1102" fmla="*/ 203208 h 740050"/>
                  <a:gd name="connsiteX1103" fmla="*/ 468529 w 1645942"/>
                  <a:gd name="connsiteY1103" fmla="*/ 196180 h 740050"/>
                  <a:gd name="connsiteX1104" fmla="*/ 459832 w 1645942"/>
                  <a:gd name="connsiteY1104" fmla="*/ 197058 h 740050"/>
                  <a:gd name="connsiteX1105" fmla="*/ 454824 w 1645942"/>
                  <a:gd name="connsiteY1105" fmla="*/ 199430 h 740050"/>
                  <a:gd name="connsiteX1106" fmla="*/ 450256 w 1645942"/>
                  <a:gd name="connsiteY1106" fmla="*/ 206195 h 740050"/>
                  <a:gd name="connsiteX1107" fmla="*/ 457108 w 1645942"/>
                  <a:gd name="connsiteY1107" fmla="*/ 203208 h 740050"/>
                  <a:gd name="connsiteX1108" fmla="*/ 461238 w 1645942"/>
                  <a:gd name="connsiteY1108" fmla="*/ 203208 h 740050"/>
                  <a:gd name="connsiteX1109" fmla="*/ 935911 w 1645942"/>
                  <a:gd name="connsiteY1109" fmla="*/ 252933 h 740050"/>
                  <a:gd name="connsiteX1110" fmla="*/ 923612 w 1645942"/>
                  <a:gd name="connsiteY1110" fmla="*/ 253021 h 740050"/>
                  <a:gd name="connsiteX1111" fmla="*/ 920625 w 1645942"/>
                  <a:gd name="connsiteY1111" fmla="*/ 255657 h 740050"/>
                  <a:gd name="connsiteX1112" fmla="*/ 923524 w 1645942"/>
                  <a:gd name="connsiteY1112" fmla="*/ 256975 h 740050"/>
                  <a:gd name="connsiteX1113" fmla="*/ 940919 w 1645942"/>
                  <a:gd name="connsiteY1113" fmla="*/ 256975 h 740050"/>
                  <a:gd name="connsiteX1114" fmla="*/ 946981 w 1645942"/>
                  <a:gd name="connsiteY1114" fmla="*/ 255745 h 740050"/>
                  <a:gd name="connsiteX1115" fmla="*/ 941007 w 1645942"/>
                  <a:gd name="connsiteY1115" fmla="*/ 252933 h 740050"/>
                  <a:gd name="connsiteX1116" fmla="*/ 935911 w 1645942"/>
                  <a:gd name="connsiteY1116" fmla="*/ 252933 h 740050"/>
                  <a:gd name="connsiteX1117" fmla="*/ 1286184 w 1645942"/>
                  <a:gd name="connsiteY1117" fmla="*/ 439447 h 740050"/>
                  <a:gd name="connsiteX1118" fmla="*/ 1279683 w 1645942"/>
                  <a:gd name="connsiteY1118" fmla="*/ 443664 h 740050"/>
                  <a:gd name="connsiteX1119" fmla="*/ 1276872 w 1645942"/>
                  <a:gd name="connsiteY1119" fmla="*/ 446651 h 740050"/>
                  <a:gd name="connsiteX1120" fmla="*/ 1281440 w 1645942"/>
                  <a:gd name="connsiteY1120" fmla="*/ 447705 h 740050"/>
                  <a:gd name="connsiteX1121" fmla="*/ 1295321 w 1645942"/>
                  <a:gd name="connsiteY1121" fmla="*/ 443576 h 740050"/>
                  <a:gd name="connsiteX1122" fmla="*/ 1301559 w 1645942"/>
                  <a:gd name="connsiteY1122" fmla="*/ 442434 h 740050"/>
                  <a:gd name="connsiteX1123" fmla="*/ 1294443 w 1645942"/>
                  <a:gd name="connsiteY1123" fmla="*/ 439623 h 740050"/>
                  <a:gd name="connsiteX1124" fmla="*/ 1286184 w 1645942"/>
                  <a:gd name="connsiteY1124" fmla="*/ 439447 h 740050"/>
                  <a:gd name="connsiteX1125" fmla="*/ 912103 w 1645942"/>
                  <a:gd name="connsiteY1125" fmla="*/ 426005 h 740050"/>
                  <a:gd name="connsiteX1126" fmla="*/ 909819 w 1645942"/>
                  <a:gd name="connsiteY1126" fmla="*/ 432155 h 740050"/>
                  <a:gd name="connsiteX1127" fmla="*/ 910961 w 1645942"/>
                  <a:gd name="connsiteY1127" fmla="*/ 437075 h 740050"/>
                  <a:gd name="connsiteX1128" fmla="*/ 921591 w 1645942"/>
                  <a:gd name="connsiteY1128" fmla="*/ 443752 h 740050"/>
                  <a:gd name="connsiteX1129" fmla="*/ 924490 w 1645942"/>
                  <a:gd name="connsiteY1129" fmla="*/ 444718 h 740050"/>
                  <a:gd name="connsiteX1130" fmla="*/ 923875 w 1645942"/>
                  <a:gd name="connsiteY1130" fmla="*/ 441995 h 740050"/>
                  <a:gd name="connsiteX1131" fmla="*/ 912103 w 1645942"/>
                  <a:gd name="connsiteY1131" fmla="*/ 426005 h 740050"/>
                  <a:gd name="connsiteX1132" fmla="*/ 705822 w 1645942"/>
                  <a:gd name="connsiteY1132" fmla="*/ 273667 h 740050"/>
                  <a:gd name="connsiteX1133" fmla="*/ 700112 w 1645942"/>
                  <a:gd name="connsiteY1133" fmla="*/ 277357 h 740050"/>
                  <a:gd name="connsiteX1134" fmla="*/ 699145 w 1645942"/>
                  <a:gd name="connsiteY1134" fmla="*/ 279465 h 740050"/>
                  <a:gd name="connsiteX1135" fmla="*/ 701078 w 1645942"/>
                  <a:gd name="connsiteY1135" fmla="*/ 279817 h 740050"/>
                  <a:gd name="connsiteX1136" fmla="*/ 718737 w 1645942"/>
                  <a:gd name="connsiteY1136" fmla="*/ 275073 h 740050"/>
                  <a:gd name="connsiteX1137" fmla="*/ 719176 w 1645942"/>
                  <a:gd name="connsiteY1137" fmla="*/ 273315 h 740050"/>
                  <a:gd name="connsiteX1138" fmla="*/ 717331 w 1645942"/>
                  <a:gd name="connsiteY1138" fmla="*/ 271646 h 740050"/>
                  <a:gd name="connsiteX1139" fmla="*/ 705822 w 1645942"/>
                  <a:gd name="connsiteY1139" fmla="*/ 273667 h 740050"/>
                  <a:gd name="connsiteX1140" fmla="*/ 1385635 w 1645942"/>
                  <a:gd name="connsiteY1140" fmla="*/ 451922 h 740050"/>
                  <a:gd name="connsiteX1141" fmla="*/ 1372193 w 1645942"/>
                  <a:gd name="connsiteY1141" fmla="*/ 459302 h 740050"/>
                  <a:gd name="connsiteX1142" fmla="*/ 1371227 w 1645942"/>
                  <a:gd name="connsiteY1142" fmla="*/ 462113 h 740050"/>
                  <a:gd name="connsiteX1143" fmla="*/ 1373950 w 1645942"/>
                  <a:gd name="connsiteY1143" fmla="*/ 463519 h 740050"/>
                  <a:gd name="connsiteX1144" fmla="*/ 1390467 w 1645942"/>
                  <a:gd name="connsiteY1144" fmla="*/ 453416 h 740050"/>
                  <a:gd name="connsiteX1145" fmla="*/ 1385635 w 1645942"/>
                  <a:gd name="connsiteY1145" fmla="*/ 451922 h 740050"/>
                  <a:gd name="connsiteX1146" fmla="*/ 415641 w 1645942"/>
                  <a:gd name="connsiteY1146" fmla="*/ 449814 h 740050"/>
                  <a:gd name="connsiteX1147" fmla="*/ 415466 w 1645942"/>
                  <a:gd name="connsiteY1147" fmla="*/ 445860 h 740050"/>
                  <a:gd name="connsiteX1148" fmla="*/ 401848 w 1645942"/>
                  <a:gd name="connsiteY1148" fmla="*/ 441555 h 740050"/>
                  <a:gd name="connsiteX1149" fmla="*/ 398071 w 1645942"/>
                  <a:gd name="connsiteY1149" fmla="*/ 440589 h 740050"/>
                  <a:gd name="connsiteX1150" fmla="*/ 400355 w 1645942"/>
                  <a:gd name="connsiteY1150" fmla="*/ 444718 h 740050"/>
                  <a:gd name="connsiteX1151" fmla="*/ 415641 w 1645942"/>
                  <a:gd name="connsiteY1151" fmla="*/ 449814 h 740050"/>
                  <a:gd name="connsiteX1152" fmla="*/ 1279947 w 1645942"/>
                  <a:gd name="connsiteY1152" fmla="*/ 356601 h 740050"/>
                  <a:gd name="connsiteX1153" fmla="*/ 1270634 w 1645942"/>
                  <a:gd name="connsiteY1153" fmla="*/ 349397 h 740050"/>
                  <a:gd name="connsiteX1154" fmla="*/ 1269229 w 1645942"/>
                  <a:gd name="connsiteY1154" fmla="*/ 348782 h 740050"/>
                  <a:gd name="connsiteX1155" fmla="*/ 1268614 w 1645942"/>
                  <a:gd name="connsiteY1155" fmla="*/ 350539 h 740050"/>
                  <a:gd name="connsiteX1156" fmla="*/ 1282670 w 1645942"/>
                  <a:gd name="connsiteY1156" fmla="*/ 360027 h 740050"/>
                  <a:gd name="connsiteX1157" fmla="*/ 1279947 w 1645942"/>
                  <a:gd name="connsiteY1157" fmla="*/ 356601 h 740050"/>
                  <a:gd name="connsiteX1158" fmla="*/ 1196046 w 1645942"/>
                  <a:gd name="connsiteY1158" fmla="*/ 341051 h 740050"/>
                  <a:gd name="connsiteX1159" fmla="*/ 1192532 w 1645942"/>
                  <a:gd name="connsiteY1159" fmla="*/ 340436 h 740050"/>
                  <a:gd name="connsiteX1160" fmla="*/ 1192796 w 1645942"/>
                  <a:gd name="connsiteY1160" fmla="*/ 343862 h 740050"/>
                  <a:gd name="connsiteX1161" fmla="*/ 1205535 w 1645942"/>
                  <a:gd name="connsiteY1161" fmla="*/ 352560 h 740050"/>
                  <a:gd name="connsiteX1162" fmla="*/ 1208434 w 1645942"/>
                  <a:gd name="connsiteY1162" fmla="*/ 353526 h 740050"/>
                  <a:gd name="connsiteX1163" fmla="*/ 1207116 w 1645942"/>
                  <a:gd name="connsiteY1163" fmla="*/ 350100 h 740050"/>
                  <a:gd name="connsiteX1164" fmla="*/ 1196046 w 1645942"/>
                  <a:gd name="connsiteY1164" fmla="*/ 341051 h 740050"/>
                  <a:gd name="connsiteX1165" fmla="*/ 78898 w 1645942"/>
                  <a:gd name="connsiteY1165" fmla="*/ 571052 h 740050"/>
                  <a:gd name="connsiteX1166" fmla="*/ 81533 w 1645942"/>
                  <a:gd name="connsiteY1166" fmla="*/ 576147 h 740050"/>
                  <a:gd name="connsiteX1167" fmla="*/ 84960 w 1645942"/>
                  <a:gd name="connsiteY1167" fmla="*/ 575005 h 740050"/>
                  <a:gd name="connsiteX1168" fmla="*/ 85223 w 1645942"/>
                  <a:gd name="connsiteY1168" fmla="*/ 569383 h 740050"/>
                  <a:gd name="connsiteX1169" fmla="*/ 85926 w 1645942"/>
                  <a:gd name="connsiteY1169" fmla="*/ 565781 h 740050"/>
                  <a:gd name="connsiteX1170" fmla="*/ 79689 w 1645942"/>
                  <a:gd name="connsiteY1170" fmla="*/ 564024 h 740050"/>
                  <a:gd name="connsiteX1171" fmla="*/ 78898 w 1645942"/>
                  <a:gd name="connsiteY1171" fmla="*/ 571052 h 740050"/>
                  <a:gd name="connsiteX1172" fmla="*/ 877840 w 1645942"/>
                  <a:gd name="connsiteY1172" fmla="*/ 594948 h 740050"/>
                  <a:gd name="connsiteX1173" fmla="*/ 873359 w 1645942"/>
                  <a:gd name="connsiteY1173" fmla="*/ 599077 h 740050"/>
                  <a:gd name="connsiteX1174" fmla="*/ 868527 w 1645942"/>
                  <a:gd name="connsiteY1174" fmla="*/ 604261 h 740050"/>
                  <a:gd name="connsiteX1175" fmla="*/ 875468 w 1645942"/>
                  <a:gd name="connsiteY1175" fmla="*/ 603031 h 740050"/>
                  <a:gd name="connsiteX1176" fmla="*/ 881969 w 1645942"/>
                  <a:gd name="connsiteY1176" fmla="*/ 596881 h 740050"/>
                  <a:gd name="connsiteX1177" fmla="*/ 881706 w 1645942"/>
                  <a:gd name="connsiteY1177" fmla="*/ 594860 h 740050"/>
                  <a:gd name="connsiteX1178" fmla="*/ 877840 w 1645942"/>
                  <a:gd name="connsiteY1178" fmla="*/ 594948 h 740050"/>
                  <a:gd name="connsiteX1179" fmla="*/ 747289 w 1645942"/>
                  <a:gd name="connsiteY1179" fmla="*/ 418713 h 740050"/>
                  <a:gd name="connsiteX1180" fmla="*/ 750189 w 1645942"/>
                  <a:gd name="connsiteY1180" fmla="*/ 418977 h 740050"/>
                  <a:gd name="connsiteX1181" fmla="*/ 748256 w 1645942"/>
                  <a:gd name="connsiteY1181" fmla="*/ 408610 h 740050"/>
                  <a:gd name="connsiteX1182" fmla="*/ 744917 w 1645942"/>
                  <a:gd name="connsiteY1182" fmla="*/ 402373 h 740050"/>
                  <a:gd name="connsiteX1183" fmla="*/ 744302 w 1645942"/>
                  <a:gd name="connsiteY1183" fmla="*/ 408171 h 740050"/>
                  <a:gd name="connsiteX1184" fmla="*/ 747289 w 1645942"/>
                  <a:gd name="connsiteY1184" fmla="*/ 418713 h 740050"/>
                  <a:gd name="connsiteX1185" fmla="*/ 1396002 w 1645942"/>
                  <a:gd name="connsiteY1185" fmla="*/ 485043 h 740050"/>
                  <a:gd name="connsiteX1186" fmla="*/ 1398286 w 1645942"/>
                  <a:gd name="connsiteY1186" fmla="*/ 482935 h 740050"/>
                  <a:gd name="connsiteX1187" fmla="*/ 1401185 w 1645942"/>
                  <a:gd name="connsiteY1187" fmla="*/ 480123 h 740050"/>
                  <a:gd name="connsiteX1188" fmla="*/ 1396792 w 1645942"/>
                  <a:gd name="connsiteY1188" fmla="*/ 478981 h 740050"/>
                  <a:gd name="connsiteX1189" fmla="*/ 1391257 w 1645942"/>
                  <a:gd name="connsiteY1189" fmla="*/ 483022 h 740050"/>
                  <a:gd name="connsiteX1190" fmla="*/ 1388973 w 1645942"/>
                  <a:gd name="connsiteY1190" fmla="*/ 486273 h 740050"/>
                  <a:gd name="connsiteX1191" fmla="*/ 1396002 w 1645942"/>
                  <a:gd name="connsiteY1191" fmla="*/ 485043 h 740050"/>
                  <a:gd name="connsiteX1192" fmla="*/ 1273709 w 1645942"/>
                  <a:gd name="connsiteY1192" fmla="*/ 567977 h 740050"/>
                  <a:gd name="connsiteX1193" fmla="*/ 1261146 w 1645942"/>
                  <a:gd name="connsiteY1193" fmla="*/ 568241 h 740050"/>
                  <a:gd name="connsiteX1194" fmla="*/ 1260355 w 1645942"/>
                  <a:gd name="connsiteY1194" fmla="*/ 570788 h 740050"/>
                  <a:gd name="connsiteX1195" fmla="*/ 1262640 w 1645942"/>
                  <a:gd name="connsiteY1195" fmla="*/ 572018 h 740050"/>
                  <a:gd name="connsiteX1196" fmla="*/ 1273709 w 1645942"/>
                  <a:gd name="connsiteY1196" fmla="*/ 567977 h 740050"/>
                  <a:gd name="connsiteX1197" fmla="*/ 1370085 w 1645942"/>
                  <a:gd name="connsiteY1197" fmla="*/ 423897 h 740050"/>
                  <a:gd name="connsiteX1198" fmla="*/ 1370173 w 1645942"/>
                  <a:gd name="connsiteY1198" fmla="*/ 427938 h 740050"/>
                  <a:gd name="connsiteX1199" fmla="*/ 1372984 w 1645942"/>
                  <a:gd name="connsiteY1199" fmla="*/ 432946 h 740050"/>
                  <a:gd name="connsiteX1200" fmla="*/ 1375092 w 1645942"/>
                  <a:gd name="connsiteY1200" fmla="*/ 431276 h 740050"/>
                  <a:gd name="connsiteX1201" fmla="*/ 1374565 w 1645942"/>
                  <a:gd name="connsiteY1201" fmla="*/ 426357 h 740050"/>
                  <a:gd name="connsiteX1202" fmla="*/ 1370085 w 1645942"/>
                  <a:gd name="connsiteY1202" fmla="*/ 423897 h 740050"/>
                  <a:gd name="connsiteX1203" fmla="*/ 1434394 w 1645942"/>
                  <a:gd name="connsiteY1203" fmla="*/ 459126 h 740050"/>
                  <a:gd name="connsiteX1204" fmla="*/ 1436502 w 1645942"/>
                  <a:gd name="connsiteY1204" fmla="*/ 452889 h 740050"/>
                  <a:gd name="connsiteX1205" fmla="*/ 1437644 w 1645942"/>
                  <a:gd name="connsiteY1205" fmla="*/ 449989 h 740050"/>
                  <a:gd name="connsiteX1206" fmla="*/ 1434394 w 1645942"/>
                  <a:gd name="connsiteY1206" fmla="*/ 451219 h 740050"/>
                  <a:gd name="connsiteX1207" fmla="*/ 1430352 w 1645942"/>
                  <a:gd name="connsiteY1207" fmla="*/ 457633 h 740050"/>
                  <a:gd name="connsiteX1208" fmla="*/ 1434394 w 1645942"/>
                  <a:gd name="connsiteY1208" fmla="*/ 459126 h 740050"/>
                  <a:gd name="connsiteX1209" fmla="*/ 892336 w 1645942"/>
                  <a:gd name="connsiteY1209" fmla="*/ 499539 h 740050"/>
                  <a:gd name="connsiteX1210" fmla="*/ 887240 w 1645942"/>
                  <a:gd name="connsiteY1210" fmla="*/ 493389 h 740050"/>
                  <a:gd name="connsiteX1211" fmla="*/ 885044 w 1645942"/>
                  <a:gd name="connsiteY1211" fmla="*/ 494795 h 740050"/>
                  <a:gd name="connsiteX1212" fmla="*/ 887065 w 1645942"/>
                  <a:gd name="connsiteY1212" fmla="*/ 497430 h 740050"/>
                  <a:gd name="connsiteX1213" fmla="*/ 892336 w 1645942"/>
                  <a:gd name="connsiteY1213" fmla="*/ 499539 h 740050"/>
                  <a:gd name="connsiteX1214" fmla="*/ 1250955 w 1645942"/>
                  <a:gd name="connsiteY1214" fmla="*/ 275687 h 740050"/>
                  <a:gd name="connsiteX1215" fmla="*/ 1252009 w 1645942"/>
                  <a:gd name="connsiteY1215" fmla="*/ 275687 h 740050"/>
                  <a:gd name="connsiteX1216" fmla="*/ 1260092 w 1645942"/>
                  <a:gd name="connsiteY1216" fmla="*/ 277005 h 740050"/>
                  <a:gd name="connsiteX1217" fmla="*/ 1252888 w 1645942"/>
                  <a:gd name="connsiteY1217" fmla="*/ 273315 h 740050"/>
                  <a:gd name="connsiteX1218" fmla="*/ 1250691 w 1645942"/>
                  <a:gd name="connsiteY1218" fmla="*/ 271822 h 740050"/>
                  <a:gd name="connsiteX1219" fmla="*/ 1250955 w 1645942"/>
                  <a:gd name="connsiteY1219" fmla="*/ 275687 h 740050"/>
                  <a:gd name="connsiteX1220" fmla="*/ 1398110 w 1645942"/>
                  <a:gd name="connsiteY1220" fmla="*/ 196971 h 740050"/>
                  <a:gd name="connsiteX1221" fmla="*/ 1396177 w 1645942"/>
                  <a:gd name="connsiteY1221" fmla="*/ 192753 h 740050"/>
                  <a:gd name="connsiteX1222" fmla="*/ 1392839 w 1645942"/>
                  <a:gd name="connsiteY1222" fmla="*/ 196092 h 740050"/>
                  <a:gd name="connsiteX1223" fmla="*/ 1398110 w 1645942"/>
                  <a:gd name="connsiteY1223" fmla="*/ 196971 h 740050"/>
                  <a:gd name="connsiteX1224" fmla="*/ 1113113 w 1645942"/>
                  <a:gd name="connsiteY1224" fmla="*/ 378301 h 740050"/>
                  <a:gd name="connsiteX1225" fmla="*/ 1118296 w 1645942"/>
                  <a:gd name="connsiteY1225" fmla="*/ 383308 h 740050"/>
                  <a:gd name="connsiteX1226" fmla="*/ 1120931 w 1645942"/>
                  <a:gd name="connsiteY1226" fmla="*/ 382693 h 740050"/>
                  <a:gd name="connsiteX1227" fmla="*/ 1120931 w 1645942"/>
                  <a:gd name="connsiteY1227" fmla="*/ 380058 h 740050"/>
                  <a:gd name="connsiteX1228" fmla="*/ 1113113 w 1645942"/>
                  <a:gd name="connsiteY1228" fmla="*/ 378301 h 740050"/>
                  <a:gd name="connsiteX1229" fmla="*/ 1015683 w 1645942"/>
                  <a:gd name="connsiteY1229" fmla="*/ 208391 h 740050"/>
                  <a:gd name="connsiteX1230" fmla="*/ 1009181 w 1645942"/>
                  <a:gd name="connsiteY1230" fmla="*/ 207425 h 740050"/>
                  <a:gd name="connsiteX1231" fmla="*/ 1007512 w 1645942"/>
                  <a:gd name="connsiteY1231" fmla="*/ 209006 h 740050"/>
                  <a:gd name="connsiteX1232" fmla="*/ 1009533 w 1645942"/>
                  <a:gd name="connsiteY1232" fmla="*/ 211291 h 740050"/>
                  <a:gd name="connsiteX1233" fmla="*/ 1015683 w 1645942"/>
                  <a:gd name="connsiteY1233" fmla="*/ 208391 h 740050"/>
                  <a:gd name="connsiteX1234" fmla="*/ 435321 w 1645942"/>
                  <a:gd name="connsiteY1234" fmla="*/ 198025 h 740050"/>
                  <a:gd name="connsiteX1235" fmla="*/ 431191 w 1645942"/>
                  <a:gd name="connsiteY1235" fmla="*/ 198200 h 740050"/>
                  <a:gd name="connsiteX1236" fmla="*/ 436199 w 1645942"/>
                  <a:gd name="connsiteY1236" fmla="*/ 203208 h 740050"/>
                  <a:gd name="connsiteX1237" fmla="*/ 435321 w 1645942"/>
                  <a:gd name="connsiteY1237" fmla="*/ 198025 h 740050"/>
                  <a:gd name="connsiteX1238" fmla="*/ 1449944 w 1645942"/>
                  <a:gd name="connsiteY1238" fmla="*/ 586602 h 740050"/>
                  <a:gd name="connsiteX1239" fmla="*/ 1443091 w 1645942"/>
                  <a:gd name="connsiteY1239" fmla="*/ 590116 h 740050"/>
                  <a:gd name="connsiteX1240" fmla="*/ 1449065 w 1645942"/>
                  <a:gd name="connsiteY1240" fmla="*/ 588710 h 740050"/>
                  <a:gd name="connsiteX1241" fmla="*/ 1454073 w 1645942"/>
                  <a:gd name="connsiteY1241" fmla="*/ 588623 h 740050"/>
                  <a:gd name="connsiteX1242" fmla="*/ 1453985 w 1645942"/>
                  <a:gd name="connsiteY1242" fmla="*/ 586602 h 740050"/>
                  <a:gd name="connsiteX1243" fmla="*/ 1449944 w 1645942"/>
                  <a:gd name="connsiteY1243" fmla="*/ 586602 h 740050"/>
                  <a:gd name="connsiteX1244" fmla="*/ 885132 w 1645942"/>
                  <a:gd name="connsiteY1244" fmla="*/ 79861 h 740050"/>
                  <a:gd name="connsiteX1245" fmla="*/ 884868 w 1645942"/>
                  <a:gd name="connsiteY1245" fmla="*/ 82761 h 740050"/>
                  <a:gd name="connsiteX1246" fmla="*/ 891018 w 1645942"/>
                  <a:gd name="connsiteY1246" fmla="*/ 79598 h 740050"/>
                  <a:gd name="connsiteX1247" fmla="*/ 885132 w 1645942"/>
                  <a:gd name="connsiteY1247" fmla="*/ 79861 h 740050"/>
                  <a:gd name="connsiteX1248" fmla="*/ 424954 w 1645942"/>
                  <a:gd name="connsiteY1248" fmla="*/ 202154 h 740050"/>
                  <a:gd name="connsiteX1249" fmla="*/ 420561 w 1645942"/>
                  <a:gd name="connsiteY1249" fmla="*/ 199167 h 740050"/>
                  <a:gd name="connsiteX1250" fmla="*/ 418716 w 1645942"/>
                  <a:gd name="connsiteY1250" fmla="*/ 201802 h 740050"/>
                  <a:gd name="connsiteX1251" fmla="*/ 424954 w 1645942"/>
                  <a:gd name="connsiteY1251" fmla="*/ 202154 h 740050"/>
                  <a:gd name="connsiteX1252" fmla="*/ 211469 w 1645942"/>
                  <a:gd name="connsiteY1252" fmla="*/ 562794 h 740050"/>
                  <a:gd name="connsiteX1253" fmla="*/ 212963 w 1645942"/>
                  <a:gd name="connsiteY1253" fmla="*/ 566220 h 740050"/>
                  <a:gd name="connsiteX1254" fmla="*/ 217004 w 1645942"/>
                  <a:gd name="connsiteY1254" fmla="*/ 567362 h 740050"/>
                  <a:gd name="connsiteX1255" fmla="*/ 214720 w 1645942"/>
                  <a:gd name="connsiteY1255" fmla="*/ 563760 h 740050"/>
                  <a:gd name="connsiteX1256" fmla="*/ 211469 w 1645942"/>
                  <a:gd name="connsiteY1256" fmla="*/ 562794 h 740050"/>
                  <a:gd name="connsiteX1257" fmla="*/ 1588753 w 1645942"/>
                  <a:gd name="connsiteY1257" fmla="*/ 427060 h 740050"/>
                  <a:gd name="connsiteX1258" fmla="*/ 1593497 w 1645942"/>
                  <a:gd name="connsiteY1258" fmla="*/ 423458 h 740050"/>
                  <a:gd name="connsiteX1259" fmla="*/ 1591300 w 1645942"/>
                  <a:gd name="connsiteY1259" fmla="*/ 421261 h 740050"/>
                  <a:gd name="connsiteX1260" fmla="*/ 1588753 w 1645942"/>
                  <a:gd name="connsiteY1260" fmla="*/ 427060 h 740050"/>
                  <a:gd name="connsiteX1261" fmla="*/ 1038525 w 1645942"/>
                  <a:gd name="connsiteY1261" fmla="*/ 237383 h 740050"/>
                  <a:gd name="connsiteX1262" fmla="*/ 1041072 w 1645942"/>
                  <a:gd name="connsiteY1262" fmla="*/ 238350 h 740050"/>
                  <a:gd name="connsiteX1263" fmla="*/ 1044674 w 1645942"/>
                  <a:gd name="connsiteY1263" fmla="*/ 236417 h 740050"/>
                  <a:gd name="connsiteX1264" fmla="*/ 1041072 w 1645942"/>
                  <a:gd name="connsiteY1264" fmla="*/ 234484 h 740050"/>
                  <a:gd name="connsiteX1265" fmla="*/ 1038525 w 1645942"/>
                  <a:gd name="connsiteY1265" fmla="*/ 237383 h 740050"/>
                  <a:gd name="connsiteX1266" fmla="*/ 1467515 w 1645942"/>
                  <a:gd name="connsiteY1266" fmla="*/ 355547 h 740050"/>
                  <a:gd name="connsiteX1267" fmla="*/ 1468920 w 1645942"/>
                  <a:gd name="connsiteY1267" fmla="*/ 358270 h 740050"/>
                  <a:gd name="connsiteX1268" fmla="*/ 1471556 w 1645942"/>
                  <a:gd name="connsiteY1268" fmla="*/ 353350 h 740050"/>
                  <a:gd name="connsiteX1269" fmla="*/ 1470062 w 1645942"/>
                  <a:gd name="connsiteY1269" fmla="*/ 350363 h 740050"/>
                  <a:gd name="connsiteX1270" fmla="*/ 1467515 w 1645942"/>
                  <a:gd name="connsiteY1270" fmla="*/ 355547 h 740050"/>
                  <a:gd name="connsiteX1271" fmla="*/ 1229167 w 1645942"/>
                  <a:gd name="connsiteY1271" fmla="*/ 571052 h 740050"/>
                  <a:gd name="connsiteX1272" fmla="*/ 1238041 w 1645942"/>
                  <a:gd name="connsiteY1272" fmla="*/ 572018 h 740050"/>
                  <a:gd name="connsiteX1273" fmla="*/ 1238743 w 1645942"/>
                  <a:gd name="connsiteY1273" fmla="*/ 570261 h 740050"/>
                  <a:gd name="connsiteX1274" fmla="*/ 1229167 w 1645942"/>
                  <a:gd name="connsiteY1274" fmla="*/ 571052 h 740050"/>
                  <a:gd name="connsiteX1275" fmla="*/ 732793 w 1645942"/>
                  <a:gd name="connsiteY1275" fmla="*/ 186604 h 740050"/>
                  <a:gd name="connsiteX1276" fmla="*/ 730070 w 1645942"/>
                  <a:gd name="connsiteY1276" fmla="*/ 187307 h 740050"/>
                  <a:gd name="connsiteX1277" fmla="*/ 730773 w 1645942"/>
                  <a:gd name="connsiteY1277" fmla="*/ 188624 h 740050"/>
                  <a:gd name="connsiteX1278" fmla="*/ 736747 w 1645942"/>
                  <a:gd name="connsiteY1278" fmla="*/ 188537 h 740050"/>
                  <a:gd name="connsiteX1279" fmla="*/ 739734 w 1645942"/>
                  <a:gd name="connsiteY1279" fmla="*/ 185198 h 740050"/>
                  <a:gd name="connsiteX1280" fmla="*/ 739031 w 1645942"/>
                  <a:gd name="connsiteY1280" fmla="*/ 184583 h 740050"/>
                  <a:gd name="connsiteX1281" fmla="*/ 732793 w 1645942"/>
                  <a:gd name="connsiteY1281" fmla="*/ 186604 h 740050"/>
                  <a:gd name="connsiteX1282" fmla="*/ 1472698 w 1645942"/>
                  <a:gd name="connsiteY1282" fmla="*/ 580452 h 740050"/>
                  <a:gd name="connsiteX1283" fmla="*/ 1467515 w 1645942"/>
                  <a:gd name="connsiteY1283" fmla="*/ 581858 h 740050"/>
                  <a:gd name="connsiteX1284" fmla="*/ 1469360 w 1645942"/>
                  <a:gd name="connsiteY1284" fmla="*/ 584494 h 740050"/>
                  <a:gd name="connsiteX1285" fmla="*/ 1472698 w 1645942"/>
                  <a:gd name="connsiteY1285" fmla="*/ 580452 h 740050"/>
                  <a:gd name="connsiteX1286" fmla="*/ 1427102 w 1645942"/>
                  <a:gd name="connsiteY1286" fmla="*/ 480914 h 740050"/>
                  <a:gd name="connsiteX1287" fmla="*/ 1430177 w 1645942"/>
                  <a:gd name="connsiteY1287" fmla="*/ 478366 h 740050"/>
                  <a:gd name="connsiteX1288" fmla="*/ 1426048 w 1645942"/>
                  <a:gd name="connsiteY1288" fmla="*/ 476873 h 740050"/>
                  <a:gd name="connsiteX1289" fmla="*/ 1427102 w 1645942"/>
                  <a:gd name="connsiteY1289" fmla="*/ 480914 h 740050"/>
                  <a:gd name="connsiteX1290" fmla="*/ 622888 w 1645942"/>
                  <a:gd name="connsiteY1290" fmla="*/ 186604 h 740050"/>
                  <a:gd name="connsiteX1291" fmla="*/ 617705 w 1645942"/>
                  <a:gd name="connsiteY1291" fmla="*/ 188009 h 740050"/>
                  <a:gd name="connsiteX1292" fmla="*/ 619550 w 1645942"/>
                  <a:gd name="connsiteY1292" fmla="*/ 190645 h 740050"/>
                  <a:gd name="connsiteX1293" fmla="*/ 622888 w 1645942"/>
                  <a:gd name="connsiteY1293" fmla="*/ 186604 h 740050"/>
                  <a:gd name="connsiteX1294" fmla="*/ 228073 w 1645942"/>
                  <a:gd name="connsiteY1294" fmla="*/ 564902 h 740050"/>
                  <a:gd name="connsiteX1295" fmla="*/ 227634 w 1645942"/>
                  <a:gd name="connsiteY1295" fmla="*/ 561915 h 740050"/>
                  <a:gd name="connsiteX1296" fmla="*/ 223944 w 1645942"/>
                  <a:gd name="connsiteY1296" fmla="*/ 563584 h 740050"/>
                  <a:gd name="connsiteX1297" fmla="*/ 228073 w 1645942"/>
                  <a:gd name="connsiteY1297" fmla="*/ 564902 h 740050"/>
                  <a:gd name="connsiteX1298" fmla="*/ 1402239 w 1645942"/>
                  <a:gd name="connsiteY1298" fmla="*/ 199079 h 740050"/>
                  <a:gd name="connsiteX1299" fmla="*/ 1406456 w 1645942"/>
                  <a:gd name="connsiteY1299" fmla="*/ 201100 h 740050"/>
                  <a:gd name="connsiteX1300" fmla="*/ 1404787 w 1645942"/>
                  <a:gd name="connsiteY1300" fmla="*/ 197498 h 740050"/>
                  <a:gd name="connsiteX1301" fmla="*/ 1402678 w 1645942"/>
                  <a:gd name="connsiteY1301" fmla="*/ 195301 h 740050"/>
                  <a:gd name="connsiteX1302" fmla="*/ 1402239 w 1645942"/>
                  <a:gd name="connsiteY1302" fmla="*/ 199079 h 740050"/>
                  <a:gd name="connsiteX1303" fmla="*/ 1621962 w 1645942"/>
                  <a:gd name="connsiteY1303" fmla="*/ 385593 h 740050"/>
                  <a:gd name="connsiteX1304" fmla="*/ 1618887 w 1645942"/>
                  <a:gd name="connsiteY1304" fmla="*/ 387965 h 740050"/>
                  <a:gd name="connsiteX1305" fmla="*/ 1620644 w 1645942"/>
                  <a:gd name="connsiteY1305" fmla="*/ 389722 h 740050"/>
                  <a:gd name="connsiteX1306" fmla="*/ 1621962 w 1645942"/>
                  <a:gd name="connsiteY1306" fmla="*/ 385593 h 740050"/>
                  <a:gd name="connsiteX1307" fmla="*/ 1093433 w 1645942"/>
                  <a:gd name="connsiteY1307" fmla="*/ 381463 h 740050"/>
                  <a:gd name="connsiteX1308" fmla="*/ 1089216 w 1645942"/>
                  <a:gd name="connsiteY1308" fmla="*/ 379531 h 740050"/>
                  <a:gd name="connsiteX1309" fmla="*/ 1088865 w 1645942"/>
                  <a:gd name="connsiteY1309" fmla="*/ 380936 h 740050"/>
                  <a:gd name="connsiteX1310" fmla="*/ 1093433 w 1645942"/>
                  <a:gd name="connsiteY1310" fmla="*/ 381463 h 740050"/>
                  <a:gd name="connsiteX1311" fmla="*/ 1063387 w 1645942"/>
                  <a:gd name="connsiteY1311" fmla="*/ 216650 h 740050"/>
                  <a:gd name="connsiteX1312" fmla="*/ 1067516 w 1645942"/>
                  <a:gd name="connsiteY1312" fmla="*/ 216562 h 740050"/>
                  <a:gd name="connsiteX1313" fmla="*/ 1067516 w 1645942"/>
                  <a:gd name="connsiteY1313" fmla="*/ 214717 h 740050"/>
                  <a:gd name="connsiteX1314" fmla="*/ 1063387 w 1645942"/>
                  <a:gd name="connsiteY1314" fmla="*/ 216650 h 740050"/>
                  <a:gd name="connsiteX1315" fmla="*/ 144173 w 1645942"/>
                  <a:gd name="connsiteY1315" fmla="*/ 429080 h 740050"/>
                  <a:gd name="connsiteX1316" fmla="*/ 144261 w 1645942"/>
                  <a:gd name="connsiteY1316" fmla="*/ 433209 h 740050"/>
                  <a:gd name="connsiteX1317" fmla="*/ 146106 w 1645942"/>
                  <a:gd name="connsiteY1317" fmla="*/ 433209 h 740050"/>
                  <a:gd name="connsiteX1318" fmla="*/ 144173 w 1645942"/>
                  <a:gd name="connsiteY1318" fmla="*/ 429080 h 740050"/>
                  <a:gd name="connsiteX1319" fmla="*/ 925545 w 1645942"/>
                  <a:gd name="connsiteY1319" fmla="*/ 435318 h 740050"/>
                  <a:gd name="connsiteX1320" fmla="*/ 922821 w 1645942"/>
                  <a:gd name="connsiteY1320" fmla="*/ 435933 h 740050"/>
                  <a:gd name="connsiteX1321" fmla="*/ 927653 w 1645942"/>
                  <a:gd name="connsiteY1321" fmla="*/ 439447 h 740050"/>
                  <a:gd name="connsiteX1322" fmla="*/ 925545 w 1645942"/>
                  <a:gd name="connsiteY1322" fmla="*/ 435318 h 740050"/>
                  <a:gd name="connsiteX1323" fmla="*/ 755548 w 1645942"/>
                  <a:gd name="connsiteY1323" fmla="*/ 665407 h 740050"/>
                  <a:gd name="connsiteX1324" fmla="*/ 752473 w 1645942"/>
                  <a:gd name="connsiteY1324" fmla="*/ 667779 h 740050"/>
                  <a:gd name="connsiteX1325" fmla="*/ 754230 w 1645942"/>
                  <a:gd name="connsiteY1325" fmla="*/ 669536 h 740050"/>
                  <a:gd name="connsiteX1326" fmla="*/ 755548 w 1645942"/>
                  <a:gd name="connsiteY1326" fmla="*/ 665407 h 740050"/>
                  <a:gd name="connsiteX1327" fmla="*/ 1609486 w 1645942"/>
                  <a:gd name="connsiteY1327" fmla="*/ 491281 h 740050"/>
                  <a:gd name="connsiteX1328" fmla="*/ 1609398 w 1645942"/>
                  <a:gd name="connsiteY1328" fmla="*/ 487152 h 740050"/>
                  <a:gd name="connsiteX1329" fmla="*/ 1607553 w 1645942"/>
                  <a:gd name="connsiteY1329" fmla="*/ 487152 h 740050"/>
                  <a:gd name="connsiteX1330" fmla="*/ 1609486 w 1645942"/>
                  <a:gd name="connsiteY1330" fmla="*/ 491281 h 740050"/>
                  <a:gd name="connsiteX1331" fmla="*/ 191790 w 1645942"/>
                  <a:gd name="connsiteY1331" fmla="*/ 333759 h 740050"/>
                  <a:gd name="connsiteX1332" fmla="*/ 191702 w 1645942"/>
                  <a:gd name="connsiteY1332" fmla="*/ 329630 h 740050"/>
                  <a:gd name="connsiteX1333" fmla="*/ 189857 w 1645942"/>
                  <a:gd name="connsiteY1333" fmla="*/ 329630 h 740050"/>
                  <a:gd name="connsiteX1334" fmla="*/ 191790 w 1645942"/>
                  <a:gd name="connsiteY1334" fmla="*/ 333759 h 740050"/>
                  <a:gd name="connsiteX1335" fmla="*/ 833298 w 1645942"/>
                  <a:gd name="connsiteY1335" fmla="*/ 643619 h 740050"/>
                  <a:gd name="connsiteX1336" fmla="*/ 831365 w 1645942"/>
                  <a:gd name="connsiteY1336" fmla="*/ 647836 h 740050"/>
                  <a:gd name="connsiteX1337" fmla="*/ 832771 w 1645942"/>
                  <a:gd name="connsiteY1337" fmla="*/ 648188 h 740050"/>
                  <a:gd name="connsiteX1338" fmla="*/ 833298 w 1645942"/>
                  <a:gd name="connsiteY1338" fmla="*/ 643619 h 740050"/>
                  <a:gd name="connsiteX1339" fmla="*/ 775315 w 1645942"/>
                  <a:gd name="connsiteY1339" fmla="*/ 115091 h 740050"/>
                  <a:gd name="connsiteX1340" fmla="*/ 779620 w 1645942"/>
                  <a:gd name="connsiteY1340" fmla="*/ 118166 h 740050"/>
                  <a:gd name="connsiteX1341" fmla="*/ 781289 w 1645942"/>
                  <a:gd name="connsiteY1341" fmla="*/ 117463 h 740050"/>
                  <a:gd name="connsiteX1342" fmla="*/ 777072 w 1645942"/>
                  <a:gd name="connsiteY1342" fmla="*/ 114739 h 740050"/>
                  <a:gd name="connsiteX1343" fmla="*/ 775315 w 1645942"/>
                  <a:gd name="connsiteY1343" fmla="*/ 115091 h 740050"/>
                  <a:gd name="connsiteX1344" fmla="*/ 237386 w 1645942"/>
                  <a:gd name="connsiteY1344" fmla="*/ 572106 h 740050"/>
                  <a:gd name="connsiteX1345" fmla="*/ 235190 w 1645942"/>
                  <a:gd name="connsiteY1345" fmla="*/ 570173 h 740050"/>
                  <a:gd name="connsiteX1346" fmla="*/ 234750 w 1645942"/>
                  <a:gd name="connsiteY1346" fmla="*/ 575796 h 740050"/>
                  <a:gd name="connsiteX1347" fmla="*/ 237386 w 1645942"/>
                  <a:gd name="connsiteY1347" fmla="*/ 572106 h 740050"/>
                  <a:gd name="connsiteX1348" fmla="*/ 272615 w 1645942"/>
                  <a:gd name="connsiteY1348" fmla="*/ 250825 h 740050"/>
                  <a:gd name="connsiteX1349" fmla="*/ 275690 w 1645942"/>
                  <a:gd name="connsiteY1349" fmla="*/ 248453 h 740050"/>
                  <a:gd name="connsiteX1350" fmla="*/ 273933 w 1645942"/>
                  <a:gd name="connsiteY1350" fmla="*/ 246696 h 740050"/>
                  <a:gd name="connsiteX1351" fmla="*/ 272615 w 1645942"/>
                  <a:gd name="connsiteY1351" fmla="*/ 250825 h 740050"/>
                  <a:gd name="connsiteX1352" fmla="*/ 854032 w 1645942"/>
                  <a:gd name="connsiteY1352" fmla="*/ 454997 h 740050"/>
                  <a:gd name="connsiteX1353" fmla="*/ 856228 w 1645942"/>
                  <a:gd name="connsiteY1353" fmla="*/ 457106 h 740050"/>
                  <a:gd name="connsiteX1354" fmla="*/ 859742 w 1645942"/>
                  <a:gd name="connsiteY1354" fmla="*/ 457545 h 740050"/>
                  <a:gd name="connsiteX1355" fmla="*/ 857809 w 1645942"/>
                  <a:gd name="connsiteY1355" fmla="*/ 454733 h 740050"/>
                  <a:gd name="connsiteX1356" fmla="*/ 854032 w 1645942"/>
                  <a:gd name="connsiteY1356" fmla="*/ 454997 h 740050"/>
                  <a:gd name="connsiteX1357" fmla="*/ 285091 w 1645942"/>
                  <a:gd name="connsiteY1357" fmla="*/ 244675 h 740050"/>
                  <a:gd name="connsiteX1358" fmla="*/ 282367 w 1645942"/>
                  <a:gd name="connsiteY1358" fmla="*/ 245466 h 740050"/>
                  <a:gd name="connsiteX1359" fmla="*/ 280434 w 1645942"/>
                  <a:gd name="connsiteY1359" fmla="*/ 248277 h 740050"/>
                  <a:gd name="connsiteX1360" fmla="*/ 283949 w 1645942"/>
                  <a:gd name="connsiteY1360" fmla="*/ 247838 h 740050"/>
                  <a:gd name="connsiteX1361" fmla="*/ 285091 w 1645942"/>
                  <a:gd name="connsiteY1361" fmla="*/ 244675 h 740050"/>
                  <a:gd name="connsiteX1362" fmla="*/ 240549 w 1645942"/>
                  <a:gd name="connsiteY1362" fmla="*/ 581419 h 740050"/>
                  <a:gd name="connsiteX1363" fmla="*/ 238177 w 1645942"/>
                  <a:gd name="connsiteY1363" fmla="*/ 578344 h 740050"/>
                  <a:gd name="connsiteX1364" fmla="*/ 236420 w 1645942"/>
                  <a:gd name="connsiteY1364" fmla="*/ 580101 h 740050"/>
                  <a:gd name="connsiteX1365" fmla="*/ 240549 w 1645942"/>
                  <a:gd name="connsiteY1365" fmla="*/ 581419 h 740050"/>
                  <a:gd name="connsiteX1366" fmla="*/ 29085 w 1645942"/>
                  <a:gd name="connsiteY1366" fmla="*/ 467472 h 740050"/>
                  <a:gd name="connsiteX1367" fmla="*/ 29788 w 1645942"/>
                  <a:gd name="connsiteY1367" fmla="*/ 470196 h 740050"/>
                  <a:gd name="connsiteX1368" fmla="*/ 31105 w 1645942"/>
                  <a:gd name="connsiteY1368" fmla="*/ 468527 h 740050"/>
                  <a:gd name="connsiteX1369" fmla="*/ 29085 w 1645942"/>
                  <a:gd name="connsiteY1369" fmla="*/ 467472 h 740050"/>
                  <a:gd name="connsiteX1370" fmla="*/ 629126 w 1645942"/>
                  <a:gd name="connsiteY1370" fmla="*/ 180366 h 740050"/>
                  <a:gd name="connsiteX1371" fmla="*/ 631937 w 1645942"/>
                  <a:gd name="connsiteY1371" fmla="*/ 177028 h 740050"/>
                  <a:gd name="connsiteX1372" fmla="*/ 630356 w 1645942"/>
                  <a:gd name="connsiteY1372" fmla="*/ 176325 h 740050"/>
                  <a:gd name="connsiteX1373" fmla="*/ 629126 w 1645942"/>
                  <a:gd name="connsiteY1373" fmla="*/ 180366 h 740050"/>
                  <a:gd name="connsiteX1374" fmla="*/ 269540 w 1645942"/>
                  <a:gd name="connsiteY1374" fmla="*/ 343071 h 740050"/>
                  <a:gd name="connsiteX1375" fmla="*/ 269013 w 1645942"/>
                  <a:gd name="connsiteY1375" fmla="*/ 340436 h 740050"/>
                  <a:gd name="connsiteX1376" fmla="*/ 265939 w 1645942"/>
                  <a:gd name="connsiteY1376" fmla="*/ 343511 h 740050"/>
                  <a:gd name="connsiteX1377" fmla="*/ 269540 w 1645942"/>
                  <a:gd name="connsiteY1377" fmla="*/ 343071 h 740050"/>
                  <a:gd name="connsiteX1378" fmla="*/ 904811 w 1645942"/>
                  <a:gd name="connsiteY1378" fmla="*/ 238437 h 740050"/>
                  <a:gd name="connsiteX1379" fmla="*/ 902878 w 1645942"/>
                  <a:gd name="connsiteY1379" fmla="*/ 238437 h 740050"/>
                  <a:gd name="connsiteX1380" fmla="*/ 899804 w 1645942"/>
                  <a:gd name="connsiteY1380" fmla="*/ 239580 h 740050"/>
                  <a:gd name="connsiteX1381" fmla="*/ 902351 w 1645942"/>
                  <a:gd name="connsiteY1381" fmla="*/ 240370 h 740050"/>
                  <a:gd name="connsiteX1382" fmla="*/ 904811 w 1645942"/>
                  <a:gd name="connsiteY1382" fmla="*/ 238437 h 740050"/>
                  <a:gd name="connsiteX1383" fmla="*/ 945224 w 1645942"/>
                  <a:gd name="connsiteY1383" fmla="*/ 355547 h 740050"/>
                  <a:gd name="connsiteX1384" fmla="*/ 949177 w 1645942"/>
                  <a:gd name="connsiteY1384" fmla="*/ 355722 h 740050"/>
                  <a:gd name="connsiteX1385" fmla="*/ 948211 w 1645942"/>
                  <a:gd name="connsiteY1385" fmla="*/ 352472 h 740050"/>
                  <a:gd name="connsiteX1386" fmla="*/ 945224 w 1645942"/>
                  <a:gd name="connsiteY1386" fmla="*/ 355547 h 740050"/>
                  <a:gd name="connsiteX1387" fmla="*/ 949353 w 1645942"/>
                  <a:gd name="connsiteY1387" fmla="*/ 90228 h 740050"/>
                  <a:gd name="connsiteX1388" fmla="*/ 948650 w 1645942"/>
                  <a:gd name="connsiteY1388" fmla="*/ 89525 h 740050"/>
                  <a:gd name="connsiteX1389" fmla="*/ 947947 w 1645942"/>
                  <a:gd name="connsiteY1389" fmla="*/ 89437 h 740050"/>
                  <a:gd name="connsiteX1390" fmla="*/ 948474 w 1645942"/>
                  <a:gd name="connsiteY1390" fmla="*/ 93303 h 740050"/>
                  <a:gd name="connsiteX1391" fmla="*/ 949353 w 1645942"/>
                  <a:gd name="connsiteY1391" fmla="*/ 90228 h 740050"/>
                  <a:gd name="connsiteX1392" fmla="*/ 373208 w 1645942"/>
                  <a:gd name="connsiteY1392" fmla="*/ 707840 h 740050"/>
                  <a:gd name="connsiteX1393" fmla="*/ 369870 w 1645942"/>
                  <a:gd name="connsiteY1393" fmla="*/ 705029 h 740050"/>
                  <a:gd name="connsiteX1394" fmla="*/ 369167 w 1645942"/>
                  <a:gd name="connsiteY1394" fmla="*/ 706610 h 740050"/>
                  <a:gd name="connsiteX1395" fmla="*/ 373208 w 1645942"/>
                  <a:gd name="connsiteY1395" fmla="*/ 707840 h 740050"/>
                  <a:gd name="connsiteX1396" fmla="*/ 29085 w 1645942"/>
                  <a:gd name="connsiteY1396" fmla="*/ 407380 h 740050"/>
                  <a:gd name="connsiteX1397" fmla="*/ 25746 w 1645942"/>
                  <a:gd name="connsiteY1397" fmla="*/ 404569 h 740050"/>
                  <a:gd name="connsiteX1398" fmla="*/ 25044 w 1645942"/>
                  <a:gd name="connsiteY1398" fmla="*/ 406150 h 740050"/>
                  <a:gd name="connsiteX1399" fmla="*/ 29085 w 1645942"/>
                  <a:gd name="connsiteY1399" fmla="*/ 407380 h 740050"/>
                  <a:gd name="connsiteX1400" fmla="*/ 1147288 w 1645942"/>
                  <a:gd name="connsiteY1400" fmla="*/ 397980 h 740050"/>
                  <a:gd name="connsiteX1401" fmla="*/ 1150011 w 1645942"/>
                  <a:gd name="connsiteY1401" fmla="*/ 397277 h 740050"/>
                  <a:gd name="connsiteX1402" fmla="*/ 1148342 w 1645942"/>
                  <a:gd name="connsiteY1402" fmla="*/ 395959 h 740050"/>
                  <a:gd name="connsiteX1403" fmla="*/ 1147288 w 1645942"/>
                  <a:gd name="connsiteY1403" fmla="*/ 397980 h 740050"/>
                  <a:gd name="connsiteX1404" fmla="*/ 185640 w 1645942"/>
                  <a:gd name="connsiteY1404" fmla="*/ 545135 h 740050"/>
                  <a:gd name="connsiteX1405" fmla="*/ 188715 w 1645942"/>
                  <a:gd name="connsiteY1405" fmla="*/ 542763 h 740050"/>
                  <a:gd name="connsiteX1406" fmla="*/ 188012 w 1645942"/>
                  <a:gd name="connsiteY1406" fmla="*/ 541182 h 740050"/>
                  <a:gd name="connsiteX1407" fmla="*/ 185640 w 1645942"/>
                  <a:gd name="connsiteY1407" fmla="*/ 545135 h 740050"/>
                  <a:gd name="connsiteX1408" fmla="*/ 1563890 w 1645942"/>
                  <a:gd name="connsiteY1408" fmla="*/ 549352 h 740050"/>
                  <a:gd name="connsiteX1409" fmla="*/ 1566526 w 1645942"/>
                  <a:gd name="connsiteY1409" fmla="*/ 548825 h 740050"/>
                  <a:gd name="connsiteX1410" fmla="*/ 1566174 w 1645942"/>
                  <a:gd name="connsiteY1410" fmla="*/ 547507 h 740050"/>
                  <a:gd name="connsiteX1411" fmla="*/ 1563890 w 1645942"/>
                  <a:gd name="connsiteY1411" fmla="*/ 549352 h 740050"/>
                  <a:gd name="connsiteX1412" fmla="*/ 334816 w 1645942"/>
                  <a:gd name="connsiteY1412" fmla="*/ 203208 h 740050"/>
                  <a:gd name="connsiteX1413" fmla="*/ 335870 w 1645942"/>
                  <a:gd name="connsiteY1413" fmla="*/ 205317 h 740050"/>
                  <a:gd name="connsiteX1414" fmla="*/ 334816 w 1645942"/>
                  <a:gd name="connsiteY1414" fmla="*/ 203208 h 740050"/>
                  <a:gd name="connsiteX1415" fmla="*/ 236420 w 1645942"/>
                  <a:gd name="connsiteY1415" fmla="*/ 556556 h 740050"/>
                  <a:gd name="connsiteX1416" fmla="*/ 236947 w 1645942"/>
                  <a:gd name="connsiteY1416" fmla="*/ 559192 h 740050"/>
                  <a:gd name="connsiteX1417" fmla="*/ 238265 w 1645942"/>
                  <a:gd name="connsiteY1417" fmla="*/ 558840 h 740050"/>
                  <a:gd name="connsiteX1418" fmla="*/ 236420 w 1645942"/>
                  <a:gd name="connsiteY1418" fmla="*/ 556556 h 740050"/>
                  <a:gd name="connsiteX1419" fmla="*/ 567980 w 1645942"/>
                  <a:gd name="connsiteY1419" fmla="*/ 523435 h 740050"/>
                  <a:gd name="connsiteX1420" fmla="*/ 564641 w 1645942"/>
                  <a:gd name="connsiteY1420" fmla="*/ 522644 h 740050"/>
                  <a:gd name="connsiteX1421" fmla="*/ 564290 w 1645942"/>
                  <a:gd name="connsiteY1421" fmla="*/ 523962 h 740050"/>
                  <a:gd name="connsiteX1422" fmla="*/ 567980 w 1645942"/>
                  <a:gd name="connsiteY1422" fmla="*/ 523435 h 740050"/>
                  <a:gd name="connsiteX1423" fmla="*/ 505867 w 1645942"/>
                  <a:gd name="connsiteY1423" fmla="*/ 734811 h 740050"/>
                  <a:gd name="connsiteX1424" fmla="*/ 507976 w 1645942"/>
                  <a:gd name="connsiteY1424" fmla="*/ 733757 h 740050"/>
                  <a:gd name="connsiteX1425" fmla="*/ 505867 w 1645942"/>
                  <a:gd name="connsiteY1425" fmla="*/ 734811 h 740050"/>
                  <a:gd name="connsiteX1426" fmla="*/ 179403 w 1645942"/>
                  <a:gd name="connsiteY1426" fmla="*/ 520272 h 740050"/>
                  <a:gd name="connsiteX1427" fmla="*/ 180457 w 1645942"/>
                  <a:gd name="connsiteY1427" fmla="*/ 522381 h 740050"/>
                  <a:gd name="connsiteX1428" fmla="*/ 179403 w 1645942"/>
                  <a:gd name="connsiteY1428" fmla="*/ 520272 h 740050"/>
                  <a:gd name="connsiteX1429" fmla="*/ 497521 w 1645942"/>
                  <a:gd name="connsiteY1429" fmla="*/ 714078 h 740050"/>
                  <a:gd name="connsiteX1430" fmla="*/ 498048 w 1645942"/>
                  <a:gd name="connsiteY1430" fmla="*/ 716714 h 740050"/>
                  <a:gd name="connsiteX1431" fmla="*/ 499366 w 1645942"/>
                  <a:gd name="connsiteY1431" fmla="*/ 716362 h 740050"/>
                  <a:gd name="connsiteX1432" fmla="*/ 497521 w 1645942"/>
                  <a:gd name="connsiteY1432" fmla="*/ 714078 h 740050"/>
                  <a:gd name="connsiteX1433" fmla="*/ 287199 w 1645942"/>
                  <a:gd name="connsiteY1433" fmla="*/ 684032 h 740050"/>
                  <a:gd name="connsiteX1434" fmla="*/ 284564 w 1645942"/>
                  <a:gd name="connsiteY1434" fmla="*/ 684559 h 740050"/>
                  <a:gd name="connsiteX1435" fmla="*/ 284915 w 1645942"/>
                  <a:gd name="connsiteY1435" fmla="*/ 685877 h 740050"/>
                  <a:gd name="connsiteX1436" fmla="*/ 287199 w 1645942"/>
                  <a:gd name="connsiteY1436" fmla="*/ 684032 h 740050"/>
                  <a:gd name="connsiteX1437" fmla="*/ 739997 w 1645942"/>
                  <a:gd name="connsiteY1437" fmla="*/ 682978 h 740050"/>
                  <a:gd name="connsiteX1438" fmla="*/ 736659 w 1645942"/>
                  <a:gd name="connsiteY1438" fmla="*/ 682187 h 740050"/>
                  <a:gd name="connsiteX1439" fmla="*/ 736308 w 1645942"/>
                  <a:gd name="connsiteY1439" fmla="*/ 683505 h 740050"/>
                  <a:gd name="connsiteX1440" fmla="*/ 739997 w 1645942"/>
                  <a:gd name="connsiteY1440" fmla="*/ 682978 h 740050"/>
                  <a:gd name="connsiteX1441" fmla="*/ 1278893 w 1645942"/>
                  <a:gd name="connsiteY1441" fmla="*/ 569031 h 740050"/>
                  <a:gd name="connsiteX1442" fmla="*/ 1282231 w 1645942"/>
                  <a:gd name="connsiteY1442" fmla="*/ 569822 h 740050"/>
                  <a:gd name="connsiteX1443" fmla="*/ 1282582 w 1645942"/>
                  <a:gd name="connsiteY1443" fmla="*/ 568504 h 740050"/>
                  <a:gd name="connsiteX1444" fmla="*/ 1278893 w 1645942"/>
                  <a:gd name="connsiteY1444" fmla="*/ 569031 h 740050"/>
                  <a:gd name="connsiteX1445" fmla="*/ 611555 w 1645942"/>
                  <a:gd name="connsiteY1445" fmla="*/ 83991 h 740050"/>
                  <a:gd name="connsiteX1446" fmla="*/ 614894 w 1645942"/>
                  <a:gd name="connsiteY1446" fmla="*/ 84781 h 740050"/>
                  <a:gd name="connsiteX1447" fmla="*/ 615245 w 1645942"/>
                  <a:gd name="connsiteY1447" fmla="*/ 83463 h 740050"/>
                  <a:gd name="connsiteX1448" fmla="*/ 611555 w 1645942"/>
                  <a:gd name="connsiteY1448" fmla="*/ 83991 h 740050"/>
                  <a:gd name="connsiteX1449" fmla="*/ 29085 w 1645942"/>
                  <a:gd name="connsiteY1449" fmla="*/ 475731 h 740050"/>
                  <a:gd name="connsiteX1450" fmla="*/ 26976 w 1645942"/>
                  <a:gd name="connsiteY1450" fmla="*/ 476785 h 740050"/>
                  <a:gd name="connsiteX1451" fmla="*/ 29085 w 1645942"/>
                  <a:gd name="connsiteY1451" fmla="*/ 475731 h 740050"/>
                  <a:gd name="connsiteX1452" fmla="*/ 961828 w 1645942"/>
                  <a:gd name="connsiteY1452" fmla="*/ 363805 h 740050"/>
                  <a:gd name="connsiteX1453" fmla="*/ 965167 w 1645942"/>
                  <a:gd name="connsiteY1453" fmla="*/ 364596 h 740050"/>
                  <a:gd name="connsiteX1454" fmla="*/ 965518 w 1645942"/>
                  <a:gd name="connsiteY1454" fmla="*/ 363278 h 740050"/>
                  <a:gd name="connsiteX1455" fmla="*/ 961828 w 1645942"/>
                  <a:gd name="connsiteY1455" fmla="*/ 363805 h 740050"/>
                  <a:gd name="connsiteX1456" fmla="*/ 1238480 w 1645942"/>
                  <a:gd name="connsiteY1456" fmla="*/ 671644 h 740050"/>
                  <a:gd name="connsiteX1457" fmla="*/ 1239534 w 1645942"/>
                  <a:gd name="connsiteY1457" fmla="*/ 673753 h 740050"/>
                  <a:gd name="connsiteX1458" fmla="*/ 1238480 w 1645942"/>
                  <a:gd name="connsiteY1458" fmla="*/ 671644 h 740050"/>
                  <a:gd name="connsiteX1459" fmla="*/ 284036 w 1645942"/>
                  <a:gd name="connsiteY1459" fmla="*/ 341051 h 740050"/>
                  <a:gd name="connsiteX1460" fmla="*/ 287375 w 1645942"/>
                  <a:gd name="connsiteY1460" fmla="*/ 341841 h 740050"/>
                  <a:gd name="connsiteX1461" fmla="*/ 287726 w 1645942"/>
                  <a:gd name="connsiteY1461" fmla="*/ 340524 h 740050"/>
                  <a:gd name="connsiteX1462" fmla="*/ 284036 w 1645942"/>
                  <a:gd name="connsiteY1462" fmla="*/ 341051 h 740050"/>
                  <a:gd name="connsiteX1463" fmla="*/ 985637 w 1645942"/>
                  <a:gd name="connsiteY1463" fmla="*/ 89174 h 740050"/>
                  <a:gd name="connsiteX1464" fmla="*/ 983001 w 1645942"/>
                  <a:gd name="connsiteY1464" fmla="*/ 89701 h 740050"/>
                  <a:gd name="connsiteX1465" fmla="*/ 983352 w 1645942"/>
                  <a:gd name="connsiteY1465" fmla="*/ 91019 h 740050"/>
                  <a:gd name="connsiteX1466" fmla="*/ 985637 w 1645942"/>
                  <a:gd name="connsiteY1466" fmla="*/ 89174 h 740050"/>
                  <a:gd name="connsiteX1467" fmla="*/ 1160817 w 1645942"/>
                  <a:gd name="connsiteY1467" fmla="*/ 274721 h 740050"/>
                  <a:gd name="connsiteX1468" fmla="*/ 1158709 w 1645942"/>
                  <a:gd name="connsiteY1468" fmla="*/ 275775 h 740050"/>
                  <a:gd name="connsiteX1469" fmla="*/ 1160817 w 1645942"/>
                  <a:gd name="connsiteY1469" fmla="*/ 274721 h 740050"/>
                  <a:gd name="connsiteX1470" fmla="*/ 929674 w 1645942"/>
                  <a:gd name="connsiteY1470" fmla="*/ 640544 h 740050"/>
                  <a:gd name="connsiteX1471" fmla="*/ 930728 w 1645942"/>
                  <a:gd name="connsiteY1471" fmla="*/ 642653 h 740050"/>
                  <a:gd name="connsiteX1472" fmla="*/ 929674 w 1645942"/>
                  <a:gd name="connsiteY1472" fmla="*/ 640544 h 740050"/>
                  <a:gd name="connsiteX1473" fmla="*/ 1269580 w 1645942"/>
                  <a:gd name="connsiteY1473" fmla="*/ 109907 h 740050"/>
                  <a:gd name="connsiteX1474" fmla="*/ 1270371 w 1645942"/>
                  <a:gd name="connsiteY1474" fmla="*/ 106569 h 740050"/>
                  <a:gd name="connsiteX1475" fmla="*/ 1269053 w 1645942"/>
                  <a:gd name="connsiteY1475" fmla="*/ 106218 h 740050"/>
                  <a:gd name="connsiteX1476" fmla="*/ 1269580 w 1645942"/>
                  <a:gd name="connsiteY1476" fmla="*/ 109907 h 740050"/>
                  <a:gd name="connsiteX1477" fmla="*/ 1535953 w 1645942"/>
                  <a:gd name="connsiteY1477" fmla="*/ 262246 h 740050"/>
                  <a:gd name="connsiteX1478" fmla="*/ 1534723 w 1645942"/>
                  <a:gd name="connsiteY1478" fmla="*/ 261455 h 740050"/>
                  <a:gd name="connsiteX1479" fmla="*/ 1535953 w 1645942"/>
                  <a:gd name="connsiteY1479" fmla="*/ 262246 h 740050"/>
                  <a:gd name="connsiteX1480" fmla="*/ 1050912 w 1645942"/>
                  <a:gd name="connsiteY1480" fmla="*/ 117199 h 740050"/>
                  <a:gd name="connsiteX1481" fmla="*/ 1052142 w 1645942"/>
                  <a:gd name="connsiteY1481" fmla="*/ 117990 h 740050"/>
                  <a:gd name="connsiteX1482" fmla="*/ 1050912 w 1645942"/>
                  <a:gd name="connsiteY1482" fmla="*/ 117199 h 740050"/>
                  <a:gd name="connsiteX1483" fmla="*/ 176240 w 1645942"/>
                  <a:gd name="connsiteY1483" fmla="*/ 641511 h 740050"/>
                  <a:gd name="connsiteX1484" fmla="*/ 177470 w 1645942"/>
                  <a:gd name="connsiteY1484" fmla="*/ 642301 h 740050"/>
                  <a:gd name="connsiteX1485" fmla="*/ 176240 w 1645942"/>
                  <a:gd name="connsiteY1485" fmla="*/ 641511 h 740050"/>
                  <a:gd name="connsiteX1486" fmla="*/ 1336964 w 1645942"/>
                  <a:gd name="connsiteY1486" fmla="*/ 146191 h 740050"/>
                  <a:gd name="connsiteX1487" fmla="*/ 1338194 w 1645942"/>
                  <a:gd name="connsiteY1487" fmla="*/ 146982 h 740050"/>
                  <a:gd name="connsiteX1488" fmla="*/ 1336964 w 1645942"/>
                  <a:gd name="connsiteY1488" fmla="*/ 146191 h 740050"/>
                  <a:gd name="connsiteX1489" fmla="*/ 932836 w 1645942"/>
                  <a:gd name="connsiteY1489" fmla="*/ 450868 h 740050"/>
                  <a:gd name="connsiteX1490" fmla="*/ 931607 w 1645942"/>
                  <a:gd name="connsiteY1490" fmla="*/ 450077 h 740050"/>
                  <a:gd name="connsiteX1491" fmla="*/ 932836 w 1645942"/>
                  <a:gd name="connsiteY1491" fmla="*/ 450868 h 740050"/>
                  <a:gd name="connsiteX1492" fmla="*/ 1214671 w 1645942"/>
                  <a:gd name="connsiteY1492" fmla="*/ 98486 h 740050"/>
                  <a:gd name="connsiteX1493" fmla="*/ 1215901 w 1645942"/>
                  <a:gd name="connsiteY1493" fmla="*/ 99277 h 740050"/>
                  <a:gd name="connsiteX1494" fmla="*/ 1214671 w 1645942"/>
                  <a:gd name="connsiteY1494" fmla="*/ 98486 h 740050"/>
                  <a:gd name="connsiteX1495" fmla="*/ 316191 w 1645942"/>
                  <a:gd name="connsiteY1495" fmla="*/ 246696 h 740050"/>
                  <a:gd name="connsiteX1496" fmla="*/ 316981 w 1645942"/>
                  <a:gd name="connsiteY1496" fmla="*/ 245466 h 740050"/>
                  <a:gd name="connsiteX1497" fmla="*/ 316191 w 1645942"/>
                  <a:gd name="connsiteY1497" fmla="*/ 246696 h 740050"/>
                  <a:gd name="connsiteX1498" fmla="*/ 1415769 w 1645942"/>
                  <a:gd name="connsiteY1498" fmla="*/ 583527 h 740050"/>
                  <a:gd name="connsiteX1499" fmla="*/ 1414539 w 1645942"/>
                  <a:gd name="connsiteY1499" fmla="*/ 582737 h 740050"/>
                  <a:gd name="connsiteX1500" fmla="*/ 1415769 w 1645942"/>
                  <a:gd name="connsiteY1500" fmla="*/ 583527 h 740050"/>
                  <a:gd name="connsiteX1501" fmla="*/ 185640 w 1645942"/>
                  <a:gd name="connsiteY1501" fmla="*/ 462289 h 740050"/>
                  <a:gd name="connsiteX1502" fmla="*/ 186431 w 1645942"/>
                  <a:gd name="connsiteY1502" fmla="*/ 461059 h 740050"/>
                  <a:gd name="connsiteX1503" fmla="*/ 185640 w 1645942"/>
                  <a:gd name="connsiteY1503" fmla="*/ 462289 h 740050"/>
                  <a:gd name="connsiteX1504" fmla="*/ 349312 w 1645942"/>
                  <a:gd name="connsiteY1504" fmla="*/ 675774 h 740050"/>
                  <a:gd name="connsiteX1505" fmla="*/ 348521 w 1645942"/>
                  <a:gd name="connsiteY1505" fmla="*/ 677003 h 740050"/>
                  <a:gd name="connsiteX1506" fmla="*/ 349312 w 1645942"/>
                  <a:gd name="connsiteY1506" fmla="*/ 675774 h 740050"/>
                  <a:gd name="connsiteX1507" fmla="*/ 1543157 w 1645942"/>
                  <a:gd name="connsiteY1507" fmla="*/ 433209 h 740050"/>
                  <a:gd name="connsiteX1508" fmla="*/ 1542366 w 1645942"/>
                  <a:gd name="connsiteY1508" fmla="*/ 434439 h 740050"/>
                  <a:gd name="connsiteX1509" fmla="*/ 1543157 w 1645942"/>
                  <a:gd name="connsiteY1509" fmla="*/ 433209 h 740050"/>
                  <a:gd name="connsiteX1510" fmla="*/ 1090358 w 1645942"/>
                  <a:gd name="connsiteY1510" fmla="*/ 577289 h 740050"/>
                  <a:gd name="connsiteX1511" fmla="*/ 1091588 w 1645942"/>
                  <a:gd name="connsiteY1511" fmla="*/ 578080 h 740050"/>
                  <a:gd name="connsiteX1512" fmla="*/ 1090358 w 1645942"/>
                  <a:gd name="connsiteY1512" fmla="*/ 577289 h 740050"/>
                  <a:gd name="connsiteX1513" fmla="*/ 1247880 w 1645942"/>
                  <a:gd name="connsiteY1513" fmla="*/ 573160 h 740050"/>
                  <a:gd name="connsiteX1514" fmla="*/ 1249110 w 1645942"/>
                  <a:gd name="connsiteY1514" fmla="*/ 573951 h 740050"/>
                  <a:gd name="connsiteX1515" fmla="*/ 1247880 w 1645942"/>
                  <a:gd name="connsiteY1515" fmla="*/ 573160 h 740050"/>
                  <a:gd name="connsiteX1516" fmla="*/ 304770 w 1645942"/>
                  <a:gd name="connsiteY1516" fmla="*/ 241512 h 740050"/>
                  <a:gd name="connsiteX1517" fmla="*/ 303540 w 1645942"/>
                  <a:gd name="connsiteY1517" fmla="*/ 240722 h 740050"/>
                  <a:gd name="connsiteX1518" fmla="*/ 304770 w 1645942"/>
                  <a:gd name="connsiteY1518" fmla="*/ 241512 h 740050"/>
                  <a:gd name="connsiteX1519" fmla="*/ 1428156 w 1645942"/>
                  <a:gd name="connsiteY1519" fmla="*/ 498573 h 740050"/>
                  <a:gd name="connsiteX1520" fmla="*/ 1426926 w 1645942"/>
                  <a:gd name="connsiteY1520" fmla="*/ 497782 h 740050"/>
                  <a:gd name="connsiteX1521" fmla="*/ 1428156 w 1645942"/>
                  <a:gd name="connsiteY1521" fmla="*/ 498573 h 740050"/>
                  <a:gd name="connsiteX1522" fmla="*/ 1176367 w 1645942"/>
                  <a:gd name="connsiteY1522" fmla="*/ 192841 h 740050"/>
                  <a:gd name="connsiteX1523" fmla="*/ 1177158 w 1645942"/>
                  <a:gd name="connsiteY1523" fmla="*/ 191611 h 740050"/>
                  <a:gd name="connsiteX1524" fmla="*/ 1176367 w 1645942"/>
                  <a:gd name="connsiteY1524" fmla="*/ 192841 h 740050"/>
                  <a:gd name="connsiteX1525" fmla="*/ 298532 w 1645942"/>
                  <a:gd name="connsiteY1525" fmla="*/ 685086 h 740050"/>
                  <a:gd name="connsiteX1526" fmla="*/ 299762 w 1645942"/>
                  <a:gd name="connsiteY1526" fmla="*/ 685877 h 740050"/>
                  <a:gd name="connsiteX1527" fmla="*/ 298532 w 1645942"/>
                  <a:gd name="connsiteY1527" fmla="*/ 685086 h 740050"/>
                  <a:gd name="connsiteX1528" fmla="*/ 1610541 w 1645942"/>
                  <a:gd name="connsiteY1528" fmla="*/ 365913 h 740050"/>
                  <a:gd name="connsiteX1529" fmla="*/ 1609310 w 1645942"/>
                  <a:gd name="connsiteY1529" fmla="*/ 365123 h 740050"/>
                  <a:gd name="connsiteX1530" fmla="*/ 1610541 w 1645942"/>
                  <a:gd name="connsiteY1530" fmla="*/ 365913 h 740050"/>
                  <a:gd name="connsiteX1531" fmla="*/ 855086 w 1645942"/>
                  <a:gd name="connsiteY1531" fmla="*/ 80916 h 740050"/>
                  <a:gd name="connsiteX1532" fmla="*/ 854295 w 1645942"/>
                  <a:gd name="connsiteY1532" fmla="*/ 82146 h 740050"/>
                  <a:gd name="connsiteX1533" fmla="*/ 855086 w 1645942"/>
                  <a:gd name="connsiteY1533" fmla="*/ 80916 h 740050"/>
                  <a:gd name="connsiteX1534" fmla="*/ 292382 w 1645942"/>
                  <a:gd name="connsiteY1534" fmla="*/ 208391 h 740050"/>
                  <a:gd name="connsiteX1535" fmla="*/ 293612 w 1645942"/>
                  <a:gd name="connsiteY1535" fmla="*/ 209182 h 740050"/>
                  <a:gd name="connsiteX1536" fmla="*/ 292382 w 1645942"/>
                  <a:gd name="connsiteY1536" fmla="*/ 208391 h 740050"/>
                  <a:gd name="connsiteX1537" fmla="*/ 446742 w 1645942"/>
                  <a:gd name="connsiteY1537" fmla="*/ 199079 h 740050"/>
                  <a:gd name="connsiteX1538" fmla="*/ 447532 w 1645942"/>
                  <a:gd name="connsiteY1538" fmla="*/ 197849 h 740050"/>
                  <a:gd name="connsiteX1539" fmla="*/ 446742 w 1645942"/>
                  <a:gd name="connsiteY1539" fmla="*/ 199079 h 740050"/>
                  <a:gd name="connsiteX1540" fmla="*/ 982562 w 1645942"/>
                  <a:gd name="connsiteY1540" fmla="*/ 399034 h 740050"/>
                  <a:gd name="connsiteX1541" fmla="*/ 981332 w 1645942"/>
                  <a:gd name="connsiteY1541" fmla="*/ 398243 h 740050"/>
                  <a:gd name="connsiteX1542" fmla="*/ 982562 w 1645942"/>
                  <a:gd name="connsiteY1542" fmla="*/ 399034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645942" h="740050">
                    <a:moveTo>
                      <a:pt x="1638039" y="370570"/>
                    </a:moveTo>
                    <a:cubicBezTo>
                      <a:pt x="1642168" y="388228"/>
                      <a:pt x="1646912" y="405184"/>
                      <a:pt x="1645770" y="423018"/>
                    </a:cubicBezTo>
                    <a:cubicBezTo>
                      <a:pt x="1645506" y="427587"/>
                      <a:pt x="1644452" y="432155"/>
                      <a:pt x="1643749" y="436636"/>
                    </a:cubicBezTo>
                    <a:cubicBezTo>
                      <a:pt x="1643134" y="440589"/>
                      <a:pt x="1641904" y="444542"/>
                      <a:pt x="1641728" y="448584"/>
                    </a:cubicBezTo>
                    <a:cubicBezTo>
                      <a:pt x="1640762" y="471338"/>
                      <a:pt x="1630747" y="490666"/>
                      <a:pt x="1620117" y="510169"/>
                    </a:cubicBezTo>
                    <a:cubicBezTo>
                      <a:pt x="1606060" y="535822"/>
                      <a:pt x="1585063" y="555063"/>
                      <a:pt x="1564857" y="575269"/>
                    </a:cubicBezTo>
                    <a:cubicBezTo>
                      <a:pt x="1563012" y="577114"/>
                      <a:pt x="1560552" y="578168"/>
                      <a:pt x="1558443" y="579749"/>
                    </a:cubicBezTo>
                    <a:cubicBezTo>
                      <a:pt x="1550273" y="585811"/>
                      <a:pt x="1542717" y="593367"/>
                      <a:pt x="1533669" y="597672"/>
                    </a:cubicBezTo>
                    <a:cubicBezTo>
                      <a:pt x="1524707" y="601888"/>
                      <a:pt x="1518645" y="609883"/>
                      <a:pt x="1508982" y="613046"/>
                    </a:cubicBezTo>
                    <a:cubicBezTo>
                      <a:pt x="1499933" y="616033"/>
                      <a:pt x="1491938" y="621831"/>
                      <a:pt x="1483328" y="625961"/>
                    </a:cubicBezTo>
                    <a:cubicBezTo>
                      <a:pt x="1470677" y="632022"/>
                      <a:pt x="1458114" y="638524"/>
                      <a:pt x="1444936" y="643268"/>
                    </a:cubicBezTo>
                    <a:cubicBezTo>
                      <a:pt x="1429562" y="648715"/>
                      <a:pt x="1414539" y="654952"/>
                      <a:pt x="1399077" y="660136"/>
                    </a:cubicBezTo>
                    <a:cubicBezTo>
                      <a:pt x="1388358" y="663738"/>
                      <a:pt x="1376937" y="665143"/>
                      <a:pt x="1365868" y="667515"/>
                    </a:cubicBezTo>
                    <a:cubicBezTo>
                      <a:pt x="1362090" y="668306"/>
                      <a:pt x="1357873" y="668394"/>
                      <a:pt x="1354447" y="670063"/>
                    </a:cubicBezTo>
                    <a:cubicBezTo>
                      <a:pt x="1348912" y="672699"/>
                      <a:pt x="1343377" y="673577"/>
                      <a:pt x="1337315" y="673929"/>
                    </a:cubicBezTo>
                    <a:cubicBezTo>
                      <a:pt x="1332308" y="674280"/>
                      <a:pt x="1327476" y="676740"/>
                      <a:pt x="1322468" y="677794"/>
                    </a:cubicBezTo>
                    <a:cubicBezTo>
                      <a:pt x="1314473" y="679463"/>
                      <a:pt x="1306391" y="680957"/>
                      <a:pt x="1298308" y="681923"/>
                    </a:cubicBezTo>
                    <a:cubicBezTo>
                      <a:pt x="1289699" y="682978"/>
                      <a:pt x="1280913" y="683329"/>
                      <a:pt x="1272216" y="684120"/>
                    </a:cubicBezTo>
                    <a:cubicBezTo>
                      <a:pt x="1270019" y="684295"/>
                      <a:pt x="1267911" y="685350"/>
                      <a:pt x="1265802" y="686140"/>
                    </a:cubicBezTo>
                    <a:cubicBezTo>
                      <a:pt x="1263957" y="686755"/>
                      <a:pt x="1262200" y="688161"/>
                      <a:pt x="1260443" y="688073"/>
                    </a:cubicBezTo>
                    <a:cubicBezTo>
                      <a:pt x="1256578" y="687809"/>
                      <a:pt x="1252097" y="685262"/>
                      <a:pt x="1249022" y="686580"/>
                    </a:cubicBezTo>
                    <a:cubicBezTo>
                      <a:pt x="1244805" y="688424"/>
                      <a:pt x="1241730" y="688864"/>
                      <a:pt x="1238041" y="686228"/>
                    </a:cubicBezTo>
                    <a:cubicBezTo>
                      <a:pt x="1237162" y="685613"/>
                      <a:pt x="1234702" y="685789"/>
                      <a:pt x="1234175" y="686492"/>
                    </a:cubicBezTo>
                    <a:cubicBezTo>
                      <a:pt x="1230134" y="692378"/>
                      <a:pt x="1224160" y="689303"/>
                      <a:pt x="1219064" y="690269"/>
                    </a:cubicBezTo>
                    <a:cubicBezTo>
                      <a:pt x="1209927" y="692027"/>
                      <a:pt x="1200790" y="689127"/>
                      <a:pt x="1191742" y="690357"/>
                    </a:cubicBezTo>
                    <a:cubicBezTo>
                      <a:pt x="1181199" y="691851"/>
                      <a:pt x="1170744" y="689127"/>
                      <a:pt x="1160290" y="690182"/>
                    </a:cubicBezTo>
                    <a:cubicBezTo>
                      <a:pt x="1156776" y="690533"/>
                      <a:pt x="1153349" y="690445"/>
                      <a:pt x="1152383" y="685877"/>
                    </a:cubicBezTo>
                    <a:cubicBezTo>
                      <a:pt x="1152295" y="685525"/>
                      <a:pt x="1150802" y="685174"/>
                      <a:pt x="1150099" y="685350"/>
                    </a:cubicBezTo>
                    <a:cubicBezTo>
                      <a:pt x="1146145" y="686228"/>
                      <a:pt x="1142719" y="686667"/>
                      <a:pt x="1138678" y="684120"/>
                    </a:cubicBezTo>
                    <a:cubicBezTo>
                      <a:pt x="1132352" y="680166"/>
                      <a:pt x="1124709" y="680869"/>
                      <a:pt x="1118032" y="682363"/>
                    </a:cubicBezTo>
                    <a:cubicBezTo>
                      <a:pt x="1108983" y="684383"/>
                      <a:pt x="1100374" y="685086"/>
                      <a:pt x="1091500" y="682099"/>
                    </a:cubicBezTo>
                    <a:cubicBezTo>
                      <a:pt x="1087283" y="680693"/>
                      <a:pt x="1083154" y="682626"/>
                      <a:pt x="1078762" y="682011"/>
                    </a:cubicBezTo>
                    <a:cubicBezTo>
                      <a:pt x="1070855" y="680781"/>
                      <a:pt x="1062772" y="680693"/>
                      <a:pt x="1054778" y="679727"/>
                    </a:cubicBezTo>
                    <a:cubicBezTo>
                      <a:pt x="1045641" y="678585"/>
                      <a:pt x="1036504" y="677267"/>
                      <a:pt x="1027455" y="675598"/>
                    </a:cubicBezTo>
                    <a:cubicBezTo>
                      <a:pt x="1017879" y="673841"/>
                      <a:pt x="1007864" y="672874"/>
                      <a:pt x="999078" y="669097"/>
                    </a:cubicBezTo>
                    <a:cubicBezTo>
                      <a:pt x="988360" y="664353"/>
                      <a:pt x="976851" y="666725"/>
                      <a:pt x="966309" y="663210"/>
                    </a:cubicBezTo>
                    <a:cubicBezTo>
                      <a:pt x="956030" y="659784"/>
                      <a:pt x="945663" y="656270"/>
                      <a:pt x="935472" y="652580"/>
                    </a:cubicBezTo>
                    <a:cubicBezTo>
                      <a:pt x="924051" y="648363"/>
                      <a:pt x="912894" y="643707"/>
                      <a:pt x="901473" y="639490"/>
                    </a:cubicBezTo>
                    <a:cubicBezTo>
                      <a:pt x="897256" y="637996"/>
                      <a:pt x="893127" y="636591"/>
                      <a:pt x="888997" y="634570"/>
                    </a:cubicBezTo>
                    <a:cubicBezTo>
                      <a:pt x="883638" y="631935"/>
                      <a:pt x="877489" y="633428"/>
                      <a:pt x="872481" y="637382"/>
                    </a:cubicBezTo>
                    <a:cubicBezTo>
                      <a:pt x="865980" y="642565"/>
                      <a:pt x="859654" y="647836"/>
                      <a:pt x="852889" y="652668"/>
                    </a:cubicBezTo>
                    <a:cubicBezTo>
                      <a:pt x="849288" y="655304"/>
                      <a:pt x="845071" y="656973"/>
                      <a:pt x="841117" y="659081"/>
                    </a:cubicBezTo>
                    <a:cubicBezTo>
                      <a:pt x="828642" y="665758"/>
                      <a:pt x="816694" y="673489"/>
                      <a:pt x="803691" y="678761"/>
                    </a:cubicBezTo>
                    <a:cubicBezTo>
                      <a:pt x="790074" y="684295"/>
                      <a:pt x="776808" y="690621"/>
                      <a:pt x="762488" y="694399"/>
                    </a:cubicBezTo>
                    <a:cubicBezTo>
                      <a:pt x="760116" y="695013"/>
                      <a:pt x="758095" y="697210"/>
                      <a:pt x="755723" y="698088"/>
                    </a:cubicBezTo>
                    <a:cubicBezTo>
                      <a:pt x="743687" y="702657"/>
                      <a:pt x="731915" y="708279"/>
                      <a:pt x="718737" y="708894"/>
                    </a:cubicBezTo>
                    <a:cubicBezTo>
                      <a:pt x="716189" y="708982"/>
                      <a:pt x="713554" y="709773"/>
                      <a:pt x="711357" y="710915"/>
                    </a:cubicBezTo>
                    <a:cubicBezTo>
                      <a:pt x="700902" y="716362"/>
                      <a:pt x="689130" y="718558"/>
                      <a:pt x="678148" y="720491"/>
                    </a:cubicBezTo>
                    <a:cubicBezTo>
                      <a:pt x="662950" y="723127"/>
                      <a:pt x="648015" y="727695"/>
                      <a:pt x="632113" y="727959"/>
                    </a:cubicBezTo>
                    <a:cubicBezTo>
                      <a:pt x="617969" y="728135"/>
                      <a:pt x="603912" y="732879"/>
                      <a:pt x="589855" y="735426"/>
                    </a:cubicBezTo>
                    <a:cubicBezTo>
                      <a:pt x="587220" y="735865"/>
                      <a:pt x="584408" y="735514"/>
                      <a:pt x="581685" y="735778"/>
                    </a:cubicBezTo>
                    <a:cubicBezTo>
                      <a:pt x="576414" y="736305"/>
                      <a:pt x="571230" y="735690"/>
                      <a:pt x="565784" y="737271"/>
                    </a:cubicBezTo>
                    <a:cubicBezTo>
                      <a:pt x="562006" y="738413"/>
                      <a:pt x="556998" y="736129"/>
                      <a:pt x="551990" y="737359"/>
                    </a:cubicBezTo>
                    <a:cubicBezTo>
                      <a:pt x="548652" y="738150"/>
                      <a:pt x="542326" y="741488"/>
                      <a:pt x="540306" y="734108"/>
                    </a:cubicBezTo>
                    <a:cubicBezTo>
                      <a:pt x="535913" y="734724"/>
                      <a:pt x="531081" y="734636"/>
                      <a:pt x="527128" y="736217"/>
                    </a:cubicBezTo>
                    <a:cubicBezTo>
                      <a:pt x="522296" y="738150"/>
                      <a:pt x="518167" y="742806"/>
                      <a:pt x="513423" y="736305"/>
                    </a:cubicBezTo>
                    <a:cubicBezTo>
                      <a:pt x="513335" y="736129"/>
                      <a:pt x="512280" y="736217"/>
                      <a:pt x="512017" y="736568"/>
                    </a:cubicBezTo>
                    <a:cubicBezTo>
                      <a:pt x="508591" y="740346"/>
                      <a:pt x="504901" y="741400"/>
                      <a:pt x="500684" y="737974"/>
                    </a:cubicBezTo>
                    <a:cubicBezTo>
                      <a:pt x="491547" y="742982"/>
                      <a:pt x="482586" y="734987"/>
                      <a:pt x="473449" y="737710"/>
                    </a:cubicBezTo>
                    <a:cubicBezTo>
                      <a:pt x="472834" y="737886"/>
                      <a:pt x="471868" y="738062"/>
                      <a:pt x="471428" y="737710"/>
                    </a:cubicBezTo>
                    <a:cubicBezTo>
                      <a:pt x="461677" y="730243"/>
                      <a:pt x="450958" y="736481"/>
                      <a:pt x="440768" y="735690"/>
                    </a:cubicBezTo>
                    <a:cubicBezTo>
                      <a:pt x="420298" y="734108"/>
                      <a:pt x="399828" y="733493"/>
                      <a:pt x="379885" y="727607"/>
                    </a:cubicBezTo>
                    <a:cubicBezTo>
                      <a:pt x="370485" y="724884"/>
                      <a:pt x="360381" y="724796"/>
                      <a:pt x="350629" y="723127"/>
                    </a:cubicBezTo>
                    <a:cubicBezTo>
                      <a:pt x="344216" y="722072"/>
                      <a:pt x="337891" y="720579"/>
                      <a:pt x="331653" y="718998"/>
                    </a:cubicBezTo>
                    <a:cubicBezTo>
                      <a:pt x="320671" y="716362"/>
                      <a:pt x="309777" y="713551"/>
                      <a:pt x="298796" y="710739"/>
                    </a:cubicBezTo>
                    <a:cubicBezTo>
                      <a:pt x="288517" y="708016"/>
                      <a:pt x="278238" y="705556"/>
                      <a:pt x="268135" y="702130"/>
                    </a:cubicBezTo>
                    <a:cubicBezTo>
                      <a:pt x="258735" y="699055"/>
                      <a:pt x="249773" y="694838"/>
                      <a:pt x="240549" y="691324"/>
                    </a:cubicBezTo>
                    <a:cubicBezTo>
                      <a:pt x="235453" y="689391"/>
                      <a:pt x="230270" y="687897"/>
                      <a:pt x="225087" y="686140"/>
                    </a:cubicBezTo>
                    <a:cubicBezTo>
                      <a:pt x="210854" y="681308"/>
                      <a:pt x="197061" y="675510"/>
                      <a:pt x="183883" y="667955"/>
                    </a:cubicBezTo>
                    <a:cubicBezTo>
                      <a:pt x="172550" y="661453"/>
                      <a:pt x="159987" y="657061"/>
                      <a:pt x="148741" y="650384"/>
                    </a:cubicBezTo>
                    <a:cubicBezTo>
                      <a:pt x="136706" y="643268"/>
                      <a:pt x="125460" y="634834"/>
                      <a:pt x="113952" y="626663"/>
                    </a:cubicBezTo>
                    <a:cubicBezTo>
                      <a:pt x="105605" y="620777"/>
                      <a:pt x="97259" y="614891"/>
                      <a:pt x="89440" y="608302"/>
                    </a:cubicBezTo>
                    <a:cubicBezTo>
                      <a:pt x="80391" y="600659"/>
                      <a:pt x="71694" y="592400"/>
                      <a:pt x="63172" y="584142"/>
                    </a:cubicBezTo>
                    <a:cubicBezTo>
                      <a:pt x="59921" y="580979"/>
                      <a:pt x="57901" y="576411"/>
                      <a:pt x="54387" y="573600"/>
                    </a:cubicBezTo>
                    <a:cubicBezTo>
                      <a:pt x="43141" y="564639"/>
                      <a:pt x="37870" y="551373"/>
                      <a:pt x="29612" y="540215"/>
                    </a:cubicBezTo>
                    <a:cubicBezTo>
                      <a:pt x="25395" y="534505"/>
                      <a:pt x="21354" y="528531"/>
                      <a:pt x="17927" y="522293"/>
                    </a:cubicBezTo>
                    <a:cubicBezTo>
                      <a:pt x="15467" y="517900"/>
                      <a:pt x="13974" y="512893"/>
                      <a:pt x="12392" y="508061"/>
                    </a:cubicBezTo>
                    <a:cubicBezTo>
                      <a:pt x="8966" y="498045"/>
                      <a:pt x="5716" y="488030"/>
                      <a:pt x="2465" y="478015"/>
                    </a:cubicBezTo>
                    <a:cubicBezTo>
                      <a:pt x="2377" y="477751"/>
                      <a:pt x="2026" y="477488"/>
                      <a:pt x="2026" y="477136"/>
                    </a:cubicBezTo>
                    <a:cubicBezTo>
                      <a:pt x="1674" y="464485"/>
                      <a:pt x="1411" y="451746"/>
                      <a:pt x="1059" y="439095"/>
                    </a:cubicBezTo>
                    <a:cubicBezTo>
                      <a:pt x="971" y="437426"/>
                      <a:pt x="-83" y="435757"/>
                      <a:pt x="5" y="434088"/>
                    </a:cubicBezTo>
                    <a:cubicBezTo>
                      <a:pt x="532" y="426445"/>
                      <a:pt x="5" y="418362"/>
                      <a:pt x="2289" y="411246"/>
                    </a:cubicBezTo>
                    <a:cubicBezTo>
                      <a:pt x="7824" y="393587"/>
                      <a:pt x="12041" y="375314"/>
                      <a:pt x="22496" y="359500"/>
                    </a:cubicBezTo>
                    <a:cubicBezTo>
                      <a:pt x="23550" y="357919"/>
                      <a:pt x="23550" y="355547"/>
                      <a:pt x="24868" y="354317"/>
                    </a:cubicBezTo>
                    <a:cubicBezTo>
                      <a:pt x="33214" y="346498"/>
                      <a:pt x="37079" y="335604"/>
                      <a:pt x="44547" y="327170"/>
                    </a:cubicBezTo>
                    <a:cubicBezTo>
                      <a:pt x="46743" y="324710"/>
                      <a:pt x="48237" y="321635"/>
                      <a:pt x="50521" y="319351"/>
                    </a:cubicBezTo>
                    <a:cubicBezTo>
                      <a:pt x="66510" y="303098"/>
                      <a:pt x="81446" y="285615"/>
                      <a:pt x="102618" y="275512"/>
                    </a:cubicBezTo>
                    <a:cubicBezTo>
                      <a:pt x="110964" y="265848"/>
                      <a:pt x="122649" y="260664"/>
                      <a:pt x="133016" y="253724"/>
                    </a:cubicBezTo>
                    <a:cubicBezTo>
                      <a:pt x="141801" y="247838"/>
                      <a:pt x="151377" y="243094"/>
                      <a:pt x="160778" y="238350"/>
                    </a:cubicBezTo>
                    <a:cubicBezTo>
                      <a:pt x="165873" y="235802"/>
                      <a:pt x="171759" y="234660"/>
                      <a:pt x="176767" y="231936"/>
                    </a:cubicBezTo>
                    <a:cubicBezTo>
                      <a:pt x="188364" y="225611"/>
                      <a:pt x="201190" y="222184"/>
                      <a:pt x="212875" y="216562"/>
                    </a:cubicBezTo>
                    <a:cubicBezTo>
                      <a:pt x="227546" y="209446"/>
                      <a:pt x="244766" y="210676"/>
                      <a:pt x="258295" y="201012"/>
                    </a:cubicBezTo>
                    <a:cubicBezTo>
                      <a:pt x="270771" y="200221"/>
                      <a:pt x="281928" y="194335"/>
                      <a:pt x="294227" y="192666"/>
                    </a:cubicBezTo>
                    <a:cubicBezTo>
                      <a:pt x="308899" y="190645"/>
                      <a:pt x="323131" y="185813"/>
                      <a:pt x="338330" y="186252"/>
                    </a:cubicBezTo>
                    <a:cubicBezTo>
                      <a:pt x="344919" y="186428"/>
                      <a:pt x="351508" y="182562"/>
                      <a:pt x="358185" y="182035"/>
                    </a:cubicBezTo>
                    <a:cubicBezTo>
                      <a:pt x="370309" y="181069"/>
                      <a:pt x="382257" y="178873"/>
                      <a:pt x="394205" y="177467"/>
                    </a:cubicBezTo>
                    <a:cubicBezTo>
                      <a:pt x="406768" y="175973"/>
                      <a:pt x="419595" y="178346"/>
                      <a:pt x="432070" y="174392"/>
                    </a:cubicBezTo>
                    <a:cubicBezTo>
                      <a:pt x="436287" y="173074"/>
                      <a:pt x="441822" y="172723"/>
                      <a:pt x="446829" y="175798"/>
                    </a:cubicBezTo>
                    <a:cubicBezTo>
                      <a:pt x="449377" y="177379"/>
                      <a:pt x="454385" y="177379"/>
                      <a:pt x="456845" y="175886"/>
                    </a:cubicBezTo>
                    <a:cubicBezTo>
                      <a:pt x="462204" y="172547"/>
                      <a:pt x="468002" y="173338"/>
                      <a:pt x="472571" y="174568"/>
                    </a:cubicBezTo>
                    <a:cubicBezTo>
                      <a:pt x="476612" y="175622"/>
                      <a:pt x="477842" y="174304"/>
                      <a:pt x="479511" y="172284"/>
                    </a:cubicBezTo>
                    <a:cubicBezTo>
                      <a:pt x="486012" y="164640"/>
                      <a:pt x="492338" y="156909"/>
                      <a:pt x="498575" y="149090"/>
                    </a:cubicBezTo>
                    <a:cubicBezTo>
                      <a:pt x="506834" y="138811"/>
                      <a:pt x="515707" y="129059"/>
                      <a:pt x="525546" y="120274"/>
                    </a:cubicBezTo>
                    <a:cubicBezTo>
                      <a:pt x="531433" y="115003"/>
                      <a:pt x="538285" y="110786"/>
                      <a:pt x="544259" y="105603"/>
                    </a:cubicBezTo>
                    <a:cubicBezTo>
                      <a:pt x="553484" y="97608"/>
                      <a:pt x="564553" y="92425"/>
                      <a:pt x="574130" y="84693"/>
                    </a:cubicBezTo>
                    <a:cubicBezTo>
                      <a:pt x="582388" y="78016"/>
                      <a:pt x="593370" y="74766"/>
                      <a:pt x="602945" y="69583"/>
                    </a:cubicBezTo>
                    <a:cubicBezTo>
                      <a:pt x="624118" y="58249"/>
                      <a:pt x="645818" y="47883"/>
                      <a:pt x="668924" y="41206"/>
                    </a:cubicBezTo>
                    <a:cubicBezTo>
                      <a:pt x="680960" y="37692"/>
                      <a:pt x="692293" y="31542"/>
                      <a:pt x="705119" y="30927"/>
                    </a:cubicBezTo>
                    <a:cubicBezTo>
                      <a:pt x="706262" y="30839"/>
                      <a:pt x="707316" y="29521"/>
                      <a:pt x="708458" y="28906"/>
                    </a:cubicBezTo>
                    <a:cubicBezTo>
                      <a:pt x="717771" y="23986"/>
                      <a:pt x="727874" y="22054"/>
                      <a:pt x="738153" y="20472"/>
                    </a:cubicBezTo>
                    <a:cubicBezTo>
                      <a:pt x="745796" y="19330"/>
                      <a:pt x="753263" y="17046"/>
                      <a:pt x="760819" y="15289"/>
                    </a:cubicBezTo>
                    <a:cubicBezTo>
                      <a:pt x="761785" y="15113"/>
                      <a:pt x="762752" y="14235"/>
                      <a:pt x="763542" y="14410"/>
                    </a:cubicBezTo>
                    <a:cubicBezTo>
                      <a:pt x="774876" y="16519"/>
                      <a:pt x="785154" y="11072"/>
                      <a:pt x="796048" y="10106"/>
                    </a:cubicBezTo>
                    <a:cubicBezTo>
                      <a:pt x="801407" y="9666"/>
                      <a:pt x="806679" y="8348"/>
                      <a:pt x="811950" y="7733"/>
                    </a:cubicBezTo>
                    <a:cubicBezTo>
                      <a:pt x="817924" y="7031"/>
                      <a:pt x="824249" y="7558"/>
                      <a:pt x="829872" y="5801"/>
                    </a:cubicBezTo>
                    <a:cubicBezTo>
                      <a:pt x="839975" y="2638"/>
                      <a:pt x="850078" y="4746"/>
                      <a:pt x="860181" y="3868"/>
                    </a:cubicBezTo>
                    <a:cubicBezTo>
                      <a:pt x="866507" y="3341"/>
                      <a:pt x="872745" y="2814"/>
                      <a:pt x="878982" y="1759"/>
                    </a:cubicBezTo>
                    <a:cubicBezTo>
                      <a:pt x="882672" y="1144"/>
                      <a:pt x="885835" y="4131"/>
                      <a:pt x="889788" y="2111"/>
                    </a:cubicBezTo>
                    <a:cubicBezTo>
                      <a:pt x="893127" y="442"/>
                      <a:pt x="897432" y="2"/>
                      <a:pt x="901297" y="2"/>
                    </a:cubicBezTo>
                    <a:cubicBezTo>
                      <a:pt x="904460" y="-86"/>
                      <a:pt x="907886" y="2287"/>
                      <a:pt x="910785" y="1672"/>
                    </a:cubicBezTo>
                    <a:cubicBezTo>
                      <a:pt x="917989" y="178"/>
                      <a:pt x="924842" y="2550"/>
                      <a:pt x="931958" y="2023"/>
                    </a:cubicBezTo>
                    <a:cubicBezTo>
                      <a:pt x="939162" y="1496"/>
                      <a:pt x="946454" y="1408"/>
                      <a:pt x="953658" y="2023"/>
                    </a:cubicBezTo>
                    <a:cubicBezTo>
                      <a:pt x="964903" y="2989"/>
                      <a:pt x="976148" y="6416"/>
                      <a:pt x="987130" y="5537"/>
                    </a:cubicBezTo>
                    <a:cubicBezTo>
                      <a:pt x="999430" y="4571"/>
                      <a:pt x="1011026" y="7733"/>
                      <a:pt x="1022887" y="8348"/>
                    </a:cubicBezTo>
                    <a:cubicBezTo>
                      <a:pt x="1033868" y="8876"/>
                      <a:pt x="1044674" y="12653"/>
                      <a:pt x="1055744" y="13708"/>
                    </a:cubicBezTo>
                    <a:cubicBezTo>
                      <a:pt x="1064969" y="14586"/>
                      <a:pt x="1073490" y="18627"/>
                      <a:pt x="1082100" y="19769"/>
                    </a:cubicBezTo>
                    <a:cubicBezTo>
                      <a:pt x="1094487" y="21527"/>
                      <a:pt x="1106611" y="24338"/>
                      <a:pt x="1118823" y="26798"/>
                    </a:cubicBezTo>
                    <a:cubicBezTo>
                      <a:pt x="1126730" y="28379"/>
                      <a:pt x="1134461" y="30575"/>
                      <a:pt x="1142192" y="32948"/>
                    </a:cubicBezTo>
                    <a:cubicBezTo>
                      <a:pt x="1154667" y="36901"/>
                      <a:pt x="1167143" y="41030"/>
                      <a:pt x="1179530" y="45423"/>
                    </a:cubicBezTo>
                    <a:cubicBezTo>
                      <a:pt x="1186119" y="47795"/>
                      <a:pt x="1192444" y="51045"/>
                      <a:pt x="1198946" y="53593"/>
                    </a:cubicBezTo>
                    <a:cubicBezTo>
                      <a:pt x="1211684" y="58689"/>
                      <a:pt x="1224950" y="62730"/>
                      <a:pt x="1237162" y="68968"/>
                    </a:cubicBezTo>
                    <a:cubicBezTo>
                      <a:pt x="1255699" y="78456"/>
                      <a:pt x="1274236" y="88295"/>
                      <a:pt x="1291807" y="99453"/>
                    </a:cubicBezTo>
                    <a:cubicBezTo>
                      <a:pt x="1304546" y="107535"/>
                      <a:pt x="1317548" y="115618"/>
                      <a:pt x="1328354" y="126600"/>
                    </a:cubicBezTo>
                    <a:cubicBezTo>
                      <a:pt x="1331605" y="129938"/>
                      <a:pt x="1335734" y="132310"/>
                      <a:pt x="1339160" y="135473"/>
                    </a:cubicBezTo>
                    <a:cubicBezTo>
                      <a:pt x="1343465" y="139426"/>
                      <a:pt x="1347682" y="143468"/>
                      <a:pt x="1351460" y="147772"/>
                    </a:cubicBezTo>
                    <a:cubicBezTo>
                      <a:pt x="1356380" y="153395"/>
                      <a:pt x="1361739" y="157612"/>
                      <a:pt x="1369294" y="159457"/>
                    </a:cubicBezTo>
                    <a:cubicBezTo>
                      <a:pt x="1377289" y="161390"/>
                      <a:pt x="1385020" y="164904"/>
                      <a:pt x="1392839" y="167539"/>
                    </a:cubicBezTo>
                    <a:cubicBezTo>
                      <a:pt x="1396177" y="168682"/>
                      <a:pt x="1400043" y="168769"/>
                      <a:pt x="1403030" y="170439"/>
                    </a:cubicBezTo>
                    <a:cubicBezTo>
                      <a:pt x="1415154" y="177028"/>
                      <a:pt x="1428947" y="179751"/>
                      <a:pt x="1440719" y="187043"/>
                    </a:cubicBezTo>
                    <a:cubicBezTo>
                      <a:pt x="1444761" y="189503"/>
                      <a:pt x="1449592" y="190645"/>
                      <a:pt x="1454073" y="192314"/>
                    </a:cubicBezTo>
                    <a:cubicBezTo>
                      <a:pt x="1466197" y="196707"/>
                      <a:pt x="1478145" y="201890"/>
                      <a:pt x="1488336" y="209446"/>
                    </a:cubicBezTo>
                    <a:cubicBezTo>
                      <a:pt x="1497824" y="216474"/>
                      <a:pt x="1510299" y="219022"/>
                      <a:pt x="1517679" y="228949"/>
                    </a:cubicBezTo>
                    <a:cubicBezTo>
                      <a:pt x="1536128" y="234748"/>
                      <a:pt x="1547989" y="249683"/>
                      <a:pt x="1562309" y="261279"/>
                    </a:cubicBezTo>
                    <a:cubicBezTo>
                      <a:pt x="1570743" y="268132"/>
                      <a:pt x="1580319" y="274633"/>
                      <a:pt x="1585942" y="283506"/>
                    </a:cubicBezTo>
                    <a:cubicBezTo>
                      <a:pt x="1592794" y="294225"/>
                      <a:pt x="1602194" y="302483"/>
                      <a:pt x="1609223" y="313025"/>
                    </a:cubicBezTo>
                    <a:cubicBezTo>
                      <a:pt x="1615460" y="322250"/>
                      <a:pt x="1620468" y="331914"/>
                      <a:pt x="1626003" y="341490"/>
                    </a:cubicBezTo>
                    <a:cubicBezTo>
                      <a:pt x="1629341" y="347288"/>
                      <a:pt x="1632680" y="353175"/>
                      <a:pt x="1635403" y="359324"/>
                    </a:cubicBezTo>
                    <a:cubicBezTo>
                      <a:pt x="1636633" y="362838"/>
                      <a:pt x="1636809" y="366528"/>
                      <a:pt x="1638039" y="370570"/>
                    </a:cubicBezTo>
                    <a:moveTo>
                      <a:pt x="320320" y="211466"/>
                    </a:moveTo>
                    <a:cubicBezTo>
                      <a:pt x="319266" y="212257"/>
                      <a:pt x="318212" y="212960"/>
                      <a:pt x="317245" y="213838"/>
                    </a:cubicBezTo>
                    <a:cubicBezTo>
                      <a:pt x="317157" y="213926"/>
                      <a:pt x="317684" y="214805"/>
                      <a:pt x="317948" y="215420"/>
                    </a:cubicBezTo>
                    <a:cubicBezTo>
                      <a:pt x="318826" y="214717"/>
                      <a:pt x="319793" y="214014"/>
                      <a:pt x="320671" y="213136"/>
                    </a:cubicBezTo>
                    <a:cubicBezTo>
                      <a:pt x="321023" y="212784"/>
                      <a:pt x="321111" y="212081"/>
                      <a:pt x="322341" y="211466"/>
                    </a:cubicBezTo>
                    <a:cubicBezTo>
                      <a:pt x="322429" y="210851"/>
                      <a:pt x="322429" y="210149"/>
                      <a:pt x="322516" y="209534"/>
                    </a:cubicBezTo>
                    <a:cubicBezTo>
                      <a:pt x="322165" y="210236"/>
                      <a:pt x="321726" y="210851"/>
                      <a:pt x="320320" y="211466"/>
                    </a:cubicBezTo>
                    <a:moveTo>
                      <a:pt x="752473" y="678848"/>
                    </a:moveTo>
                    <a:cubicBezTo>
                      <a:pt x="753615" y="679112"/>
                      <a:pt x="754669" y="679376"/>
                      <a:pt x="755811" y="679639"/>
                    </a:cubicBezTo>
                    <a:cubicBezTo>
                      <a:pt x="755899" y="679200"/>
                      <a:pt x="755987" y="678761"/>
                      <a:pt x="756075" y="678321"/>
                    </a:cubicBezTo>
                    <a:cubicBezTo>
                      <a:pt x="754845" y="678146"/>
                      <a:pt x="753703" y="677970"/>
                      <a:pt x="752473" y="676740"/>
                    </a:cubicBezTo>
                    <a:cubicBezTo>
                      <a:pt x="750452" y="676652"/>
                      <a:pt x="748431" y="676652"/>
                      <a:pt x="746411" y="676564"/>
                    </a:cubicBezTo>
                    <a:cubicBezTo>
                      <a:pt x="748080" y="677003"/>
                      <a:pt x="749837" y="677355"/>
                      <a:pt x="751506" y="677706"/>
                    </a:cubicBezTo>
                    <a:cubicBezTo>
                      <a:pt x="751770" y="677882"/>
                      <a:pt x="752121" y="677794"/>
                      <a:pt x="752473" y="678848"/>
                    </a:cubicBezTo>
                    <a:moveTo>
                      <a:pt x="1588753" y="441555"/>
                    </a:moveTo>
                    <a:cubicBezTo>
                      <a:pt x="1589807" y="440765"/>
                      <a:pt x="1590861" y="439974"/>
                      <a:pt x="1591828" y="439183"/>
                    </a:cubicBezTo>
                    <a:cubicBezTo>
                      <a:pt x="1591213" y="438568"/>
                      <a:pt x="1590598" y="438041"/>
                      <a:pt x="1589983" y="437426"/>
                    </a:cubicBezTo>
                    <a:cubicBezTo>
                      <a:pt x="1589192" y="438832"/>
                      <a:pt x="1588401" y="440150"/>
                      <a:pt x="1586644" y="441555"/>
                    </a:cubicBezTo>
                    <a:cubicBezTo>
                      <a:pt x="1585590" y="442346"/>
                      <a:pt x="1584536" y="443137"/>
                      <a:pt x="1583569" y="443927"/>
                    </a:cubicBezTo>
                    <a:cubicBezTo>
                      <a:pt x="1584184" y="444542"/>
                      <a:pt x="1584799" y="445070"/>
                      <a:pt x="1585414" y="445685"/>
                    </a:cubicBezTo>
                    <a:cubicBezTo>
                      <a:pt x="1586205" y="444279"/>
                      <a:pt x="1586996" y="442961"/>
                      <a:pt x="1588753" y="441555"/>
                    </a:cubicBezTo>
                    <a:moveTo>
                      <a:pt x="358624" y="367934"/>
                    </a:moveTo>
                    <a:cubicBezTo>
                      <a:pt x="360645" y="368022"/>
                      <a:pt x="362665" y="368022"/>
                      <a:pt x="364686" y="368110"/>
                    </a:cubicBezTo>
                    <a:cubicBezTo>
                      <a:pt x="363017" y="367670"/>
                      <a:pt x="361260" y="367319"/>
                      <a:pt x="359591" y="366968"/>
                    </a:cubicBezTo>
                    <a:cubicBezTo>
                      <a:pt x="359239" y="366880"/>
                      <a:pt x="358976" y="366968"/>
                      <a:pt x="358624" y="365913"/>
                    </a:cubicBezTo>
                    <a:cubicBezTo>
                      <a:pt x="357833" y="358973"/>
                      <a:pt x="354759" y="364508"/>
                      <a:pt x="352826" y="364947"/>
                    </a:cubicBezTo>
                    <a:cubicBezTo>
                      <a:pt x="352211" y="365123"/>
                      <a:pt x="351772" y="366177"/>
                      <a:pt x="351244" y="366792"/>
                    </a:cubicBezTo>
                    <a:cubicBezTo>
                      <a:pt x="352914" y="367319"/>
                      <a:pt x="354495" y="368110"/>
                      <a:pt x="356164" y="368285"/>
                    </a:cubicBezTo>
                    <a:cubicBezTo>
                      <a:pt x="356955" y="368373"/>
                      <a:pt x="357833" y="367407"/>
                      <a:pt x="358624" y="367934"/>
                    </a:cubicBezTo>
                    <a:moveTo>
                      <a:pt x="486100" y="727607"/>
                    </a:moveTo>
                    <a:cubicBezTo>
                      <a:pt x="488209" y="727607"/>
                      <a:pt x="490229" y="727783"/>
                      <a:pt x="492250" y="727519"/>
                    </a:cubicBezTo>
                    <a:cubicBezTo>
                      <a:pt x="493919" y="727344"/>
                      <a:pt x="495500" y="726641"/>
                      <a:pt x="497082" y="726114"/>
                    </a:cubicBezTo>
                    <a:cubicBezTo>
                      <a:pt x="495061" y="725235"/>
                      <a:pt x="492865" y="723390"/>
                      <a:pt x="491020" y="723654"/>
                    </a:cubicBezTo>
                    <a:cubicBezTo>
                      <a:pt x="488911" y="724005"/>
                      <a:pt x="487066" y="726202"/>
                      <a:pt x="483992" y="727519"/>
                    </a:cubicBezTo>
                    <a:cubicBezTo>
                      <a:pt x="482674" y="727519"/>
                      <a:pt x="481356" y="727344"/>
                      <a:pt x="480038" y="727607"/>
                    </a:cubicBezTo>
                    <a:cubicBezTo>
                      <a:pt x="478984" y="727783"/>
                      <a:pt x="477930" y="728398"/>
                      <a:pt x="476963" y="728749"/>
                    </a:cubicBezTo>
                    <a:cubicBezTo>
                      <a:pt x="477842" y="729013"/>
                      <a:pt x="478808" y="729716"/>
                      <a:pt x="479599" y="729540"/>
                    </a:cubicBezTo>
                    <a:cubicBezTo>
                      <a:pt x="481444" y="729101"/>
                      <a:pt x="483289" y="728222"/>
                      <a:pt x="486100" y="727607"/>
                    </a:cubicBezTo>
                    <a:moveTo>
                      <a:pt x="389724" y="202154"/>
                    </a:moveTo>
                    <a:cubicBezTo>
                      <a:pt x="396313" y="204174"/>
                      <a:pt x="402727" y="203823"/>
                      <a:pt x="409052" y="201100"/>
                    </a:cubicBezTo>
                    <a:cubicBezTo>
                      <a:pt x="410282" y="200572"/>
                      <a:pt x="411424" y="199606"/>
                      <a:pt x="412566" y="198815"/>
                    </a:cubicBezTo>
                    <a:cubicBezTo>
                      <a:pt x="411249" y="198200"/>
                      <a:pt x="410019" y="197146"/>
                      <a:pt x="408701" y="197058"/>
                    </a:cubicBezTo>
                    <a:cubicBezTo>
                      <a:pt x="407207" y="196971"/>
                      <a:pt x="405626" y="197849"/>
                      <a:pt x="404045" y="198200"/>
                    </a:cubicBezTo>
                    <a:cubicBezTo>
                      <a:pt x="399301" y="199167"/>
                      <a:pt x="394556" y="200133"/>
                      <a:pt x="389812" y="200045"/>
                    </a:cubicBezTo>
                    <a:cubicBezTo>
                      <a:pt x="385507" y="196707"/>
                      <a:pt x="381378" y="198552"/>
                      <a:pt x="376986" y="200309"/>
                    </a:cubicBezTo>
                    <a:cubicBezTo>
                      <a:pt x="373735" y="201627"/>
                      <a:pt x="369079" y="204087"/>
                      <a:pt x="367058" y="202857"/>
                    </a:cubicBezTo>
                    <a:cubicBezTo>
                      <a:pt x="360381" y="198640"/>
                      <a:pt x="356076" y="203560"/>
                      <a:pt x="350893" y="205317"/>
                    </a:cubicBezTo>
                    <a:cubicBezTo>
                      <a:pt x="350015" y="205580"/>
                      <a:pt x="349224" y="206019"/>
                      <a:pt x="348433" y="206459"/>
                    </a:cubicBezTo>
                    <a:cubicBezTo>
                      <a:pt x="349312" y="206810"/>
                      <a:pt x="350278" y="207337"/>
                      <a:pt x="351157" y="207337"/>
                    </a:cubicBezTo>
                    <a:cubicBezTo>
                      <a:pt x="363720" y="207249"/>
                      <a:pt x="376634" y="209534"/>
                      <a:pt x="387792" y="201188"/>
                    </a:cubicBezTo>
                    <a:cubicBezTo>
                      <a:pt x="388143" y="200836"/>
                      <a:pt x="389109" y="201100"/>
                      <a:pt x="389724" y="202154"/>
                    </a:cubicBezTo>
                    <a:moveTo>
                      <a:pt x="279907" y="680957"/>
                    </a:moveTo>
                    <a:cubicBezTo>
                      <a:pt x="280522" y="681045"/>
                      <a:pt x="281225" y="681045"/>
                      <a:pt x="281840" y="681133"/>
                    </a:cubicBezTo>
                    <a:cubicBezTo>
                      <a:pt x="281225" y="680693"/>
                      <a:pt x="280522" y="680342"/>
                      <a:pt x="279907" y="678936"/>
                    </a:cubicBezTo>
                    <a:cubicBezTo>
                      <a:pt x="277272" y="670063"/>
                      <a:pt x="265499" y="668570"/>
                      <a:pt x="263830" y="658818"/>
                    </a:cubicBezTo>
                    <a:cubicBezTo>
                      <a:pt x="263742" y="658115"/>
                      <a:pt x="261722" y="657676"/>
                      <a:pt x="260492" y="657149"/>
                    </a:cubicBezTo>
                    <a:cubicBezTo>
                      <a:pt x="258119" y="656182"/>
                      <a:pt x="255132" y="655919"/>
                      <a:pt x="253463" y="654249"/>
                    </a:cubicBezTo>
                    <a:cubicBezTo>
                      <a:pt x="246083" y="647045"/>
                      <a:pt x="236683" y="645288"/>
                      <a:pt x="227283" y="642213"/>
                    </a:cubicBezTo>
                    <a:cubicBezTo>
                      <a:pt x="205495" y="635010"/>
                      <a:pt x="184235" y="626312"/>
                      <a:pt x="163501" y="616297"/>
                    </a:cubicBezTo>
                    <a:cubicBezTo>
                      <a:pt x="149708" y="609620"/>
                      <a:pt x="136266" y="602064"/>
                      <a:pt x="122649" y="594948"/>
                    </a:cubicBezTo>
                    <a:cubicBezTo>
                      <a:pt x="121507" y="594333"/>
                      <a:pt x="120101" y="593894"/>
                      <a:pt x="119398" y="592927"/>
                    </a:cubicBezTo>
                    <a:cubicBezTo>
                      <a:pt x="112634" y="584318"/>
                      <a:pt x="102267" y="581067"/>
                      <a:pt x="93482" y="575445"/>
                    </a:cubicBezTo>
                    <a:cubicBezTo>
                      <a:pt x="92867" y="575093"/>
                      <a:pt x="91373" y="575445"/>
                      <a:pt x="90670" y="575972"/>
                    </a:cubicBezTo>
                    <a:cubicBezTo>
                      <a:pt x="87859" y="577817"/>
                      <a:pt x="90758" y="579222"/>
                      <a:pt x="91549" y="579486"/>
                    </a:cubicBezTo>
                    <a:cubicBezTo>
                      <a:pt x="101740" y="582912"/>
                      <a:pt x="108592" y="590731"/>
                      <a:pt x="116060" y="597847"/>
                    </a:cubicBezTo>
                    <a:cubicBezTo>
                      <a:pt x="118696" y="600307"/>
                      <a:pt x="121507" y="603119"/>
                      <a:pt x="124758" y="604348"/>
                    </a:cubicBezTo>
                    <a:cubicBezTo>
                      <a:pt x="132664" y="607336"/>
                      <a:pt x="137672" y="613661"/>
                      <a:pt x="143558" y="619108"/>
                    </a:cubicBezTo>
                    <a:cubicBezTo>
                      <a:pt x="145491" y="620865"/>
                      <a:pt x="145930" y="627278"/>
                      <a:pt x="150938" y="622095"/>
                    </a:cubicBezTo>
                    <a:cubicBezTo>
                      <a:pt x="151201" y="621831"/>
                      <a:pt x="153749" y="623413"/>
                      <a:pt x="154891" y="624467"/>
                    </a:cubicBezTo>
                    <a:cubicBezTo>
                      <a:pt x="157000" y="626224"/>
                      <a:pt x="158581" y="629650"/>
                      <a:pt x="160865" y="630002"/>
                    </a:cubicBezTo>
                    <a:cubicBezTo>
                      <a:pt x="174834" y="632637"/>
                      <a:pt x="184498" y="643004"/>
                      <a:pt x="196446" y="649242"/>
                    </a:cubicBezTo>
                    <a:cubicBezTo>
                      <a:pt x="197852" y="649945"/>
                      <a:pt x="199345" y="650560"/>
                      <a:pt x="200927" y="650911"/>
                    </a:cubicBezTo>
                    <a:cubicBezTo>
                      <a:pt x="208131" y="652756"/>
                      <a:pt x="215247" y="654777"/>
                      <a:pt x="221221" y="659433"/>
                    </a:cubicBezTo>
                    <a:cubicBezTo>
                      <a:pt x="222187" y="660223"/>
                      <a:pt x="223593" y="661278"/>
                      <a:pt x="224559" y="661190"/>
                    </a:cubicBezTo>
                    <a:cubicBezTo>
                      <a:pt x="230445" y="660311"/>
                      <a:pt x="232993" y="665934"/>
                      <a:pt x="237562" y="667427"/>
                    </a:cubicBezTo>
                    <a:cubicBezTo>
                      <a:pt x="242394" y="669097"/>
                      <a:pt x="247401" y="670239"/>
                      <a:pt x="252409" y="671644"/>
                    </a:cubicBezTo>
                    <a:cubicBezTo>
                      <a:pt x="253287" y="671908"/>
                      <a:pt x="254166" y="672435"/>
                      <a:pt x="255132" y="672611"/>
                    </a:cubicBezTo>
                    <a:cubicBezTo>
                      <a:pt x="263391" y="674544"/>
                      <a:pt x="270595" y="680957"/>
                      <a:pt x="279907" y="680957"/>
                    </a:cubicBezTo>
                    <a:moveTo>
                      <a:pt x="1589807" y="399034"/>
                    </a:moveTo>
                    <a:cubicBezTo>
                      <a:pt x="1593848" y="401933"/>
                      <a:pt x="1597450" y="404833"/>
                      <a:pt x="1596220" y="410807"/>
                    </a:cubicBezTo>
                    <a:cubicBezTo>
                      <a:pt x="1595781" y="412739"/>
                      <a:pt x="1597011" y="415199"/>
                      <a:pt x="1597802" y="417308"/>
                    </a:cubicBezTo>
                    <a:cubicBezTo>
                      <a:pt x="1599207" y="420822"/>
                      <a:pt x="1600789" y="424073"/>
                      <a:pt x="1598153" y="427938"/>
                    </a:cubicBezTo>
                    <a:cubicBezTo>
                      <a:pt x="1594727" y="433209"/>
                      <a:pt x="1596835" y="437778"/>
                      <a:pt x="1601228" y="441380"/>
                    </a:cubicBezTo>
                    <a:cubicBezTo>
                      <a:pt x="1603952" y="443576"/>
                      <a:pt x="1604391" y="446212"/>
                      <a:pt x="1604391" y="449462"/>
                    </a:cubicBezTo>
                    <a:cubicBezTo>
                      <a:pt x="1604391" y="465364"/>
                      <a:pt x="1594288" y="477048"/>
                      <a:pt x="1587699" y="490226"/>
                    </a:cubicBezTo>
                    <a:cubicBezTo>
                      <a:pt x="1587435" y="490753"/>
                      <a:pt x="1586556" y="491281"/>
                      <a:pt x="1586117" y="491193"/>
                    </a:cubicBezTo>
                    <a:cubicBezTo>
                      <a:pt x="1577771" y="489348"/>
                      <a:pt x="1579967" y="495410"/>
                      <a:pt x="1579352" y="499715"/>
                    </a:cubicBezTo>
                    <a:cubicBezTo>
                      <a:pt x="1579089" y="501823"/>
                      <a:pt x="1577771" y="504019"/>
                      <a:pt x="1576365" y="505689"/>
                    </a:cubicBezTo>
                    <a:cubicBezTo>
                      <a:pt x="1570128" y="512805"/>
                      <a:pt x="1563714" y="519745"/>
                      <a:pt x="1557389" y="526861"/>
                    </a:cubicBezTo>
                    <a:cubicBezTo>
                      <a:pt x="1556159" y="528267"/>
                      <a:pt x="1555456" y="530200"/>
                      <a:pt x="1554578" y="531869"/>
                    </a:cubicBezTo>
                    <a:cubicBezTo>
                      <a:pt x="1553260" y="534417"/>
                      <a:pt x="1552469" y="537404"/>
                      <a:pt x="1550624" y="539512"/>
                    </a:cubicBezTo>
                    <a:cubicBezTo>
                      <a:pt x="1541224" y="550582"/>
                      <a:pt x="1531648" y="561739"/>
                      <a:pt x="1518909" y="569031"/>
                    </a:cubicBezTo>
                    <a:cubicBezTo>
                      <a:pt x="1515658" y="570964"/>
                      <a:pt x="1512496" y="574566"/>
                      <a:pt x="1507224" y="572194"/>
                    </a:cubicBezTo>
                    <a:cubicBezTo>
                      <a:pt x="1504062" y="570788"/>
                      <a:pt x="1500372" y="572897"/>
                      <a:pt x="1498615" y="576411"/>
                    </a:cubicBezTo>
                    <a:cubicBezTo>
                      <a:pt x="1496594" y="580452"/>
                      <a:pt x="1492817" y="581243"/>
                      <a:pt x="1489039" y="582297"/>
                    </a:cubicBezTo>
                    <a:cubicBezTo>
                      <a:pt x="1486227" y="583000"/>
                      <a:pt x="1482801" y="583088"/>
                      <a:pt x="1480868" y="584845"/>
                    </a:cubicBezTo>
                    <a:cubicBezTo>
                      <a:pt x="1475773" y="589413"/>
                      <a:pt x="1469887" y="590028"/>
                      <a:pt x="1463561" y="590819"/>
                    </a:cubicBezTo>
                    <a:cubicBezTo>
                      <a:pt x="1459256" y="591346"/>
                      <a:pt x="1455303" y="593982"/>
                      <a:pt x="1451174" y="595651"/>
                    </a:cubicBezTo>
                    <a:cubicBezTo>
                      <a:pt x="1454424" y="599780"/>
                      <a:pt x="1450734" y="600659"/>
                      <a:pt x="1448187" y="600834"/>
                    </a:cubicBezTo>
                    <a:cubicBezTo>
                      <a:pt x="1437732" y="601625"/>
                      <a:pt x="1427717" y="604085"/>
                      <a:pt x="1417965" y="608038"/>
                    </a:cubicBezTo>
                    <a:cubicBezTo>
                      <a:pt x="1416208" y="608741"/>
                      <a:pt x="1414187" y="608829"/>
                      <a:pt x="1412255" y="609180"/>
                    </a:cubicBezTo>
                    <a:cubicBezTo>
                      <a:pt x="1405226" y="610586"/>
                      <a:pt x="1398198" y="612080"/>
                      <a:pt x="1391170" y="613309"/>
                    </a:cubicBezTo>
                    <a:cubicBezTo>
                      <a:pt x="1382472" y="614803"/>
                      <a:pt x="1373599" y="617351"/>
                      <a:pt x="1364901" y="617175"/>
                    </a:cubicBezTo>
                    <a:cubicBezTo>
                      <a:pt x="1355150" y="616912"/>
                      <a:pt x="1348033" y="624379"/>
                      <a:pt x="1338457" y="624028"/>
                    </a:cubicBezTo>
                    <a:cubicBezTo>
                      <a:pt x="1336788" y="623940"/>
                      <a:pt x="1335383" y="628947"/>
                      <a:pt x="1333098" y="630529"/>
                    </a:cubicBezTo>
                    <a:cubicBezTo>
                      <a:pt x="1328618" y="633516"/>
                      <a:pt x="1323786" y="636767"/>
                      <a:pt x="1318690" y="637996"/>
                    </a:cubicBezTo>
                    <a:cubicBezTo>
                      <a:pt x="1304546" y="641423"/>
                      <a:pt x="1290226" y="642038"/>
                      <a:pt x="1275905" y="638172"/>
                    </a:cubicBezTo>
                    <a:cubicBezTo>
                      <a:pt x="1271776" y="641950"/>
                      <a:pt x="1267472" y="637206"/>
                      <a:pt x="1263167" y="638348"/>
                    </a:cubicBezTo>
                    <a:cubicBezTo>
                      <a:pt x="1259740" y="639314"/>
                      <a:pt x="1255611" y="640983"/>
                      <a:pt x="1252624" y="639929"/>
                    </a:cubicBezTo>
                    <a:cubicBezTo>
                      <a:pt x="1248231" y="638348"/>
                      <a:pt x="1244717" y="640808"/>
                      <a:pt x="1240764" y="640456"/>
                    </a:cubicBezTo>
                    <a:cubicBezTo>
                      <a:pt x="1237689" y="640193"/>
                      <a:pt x="1234438" y="642301"/>
                      <a:pt x="1231276" y="642213"/>
                    </a:cubicBezTo>
                    <a:cubicBezTo>
                      <a:pt x="1219503" y="641862"/>
                      <a:pt x="1207643" y="641071"/>
                      <a:pt x="1195871" y="640193"/>
                    </a:cubicBezTo>
                    <a:cubicBezTo>
                      <a:pt x="1192005" y="639929"/>
                      <a:pt x="1188140" y="638787"/>
                      <a:pt x="1184274" y="638172"/>
                    </a:cubicBezTo>
                    <a:cubicBezTo>
                      <a:pt x="1174522" y="636767"/>
                      <a:pt x="1164683" y="634219"/>
                      <a:pt x="1154931" y="634394"/>
                    </a:cubicBezTo>
                    <a:cubicBezTo>
                      <a:pt x="1146497" y="634482"/>
                      <a:pt x="1138151" y="630265"/>
                      <a:pt x="1129717" y="633955"/>
                    </a:cubicBezTo>
                    <a:cubicBezTo>
                      <a:pt x="1128838" y="634307"/>
                      <a:pt x="1127169" y="634482"/>
                      <a:pt x="1126730" y="633955"/>
                    </a:cubicBezTo>
                    <a:cubicBezTo>
                      <a:pt x="1123655" y="630353"/>
                      <a:pt x="1119614" y="632198"/>
                      <a:pt x="1116099" y="632022"/>
                    </a:cubicBezTo>
                    <a:cubicBezTo>
                      <a:pt x="1107841" y="631759"/>
                      <a:pt x="1099495" y="631671"/>
                      <a:pt x="1091237" y="632022"/>
                    </a:cubicBezTo>
                    <a:cubicBezTo>
                      <a:pt x="1083506" y="632374"/>
                      <a:pt x="1075775" y="628947"/>
                      <a:pt x="1068044" y="631935"/>
                    </a:cubicBezTo>
                    <a:cubicBezTo>
                      <a:pt x="1067429" y="632198"/>
                      <a:pt x="1066550" y="632198"/>
                      <a:pt x="1066023" y="631935"/>
                    </a:cubicBezTo>
                    <a:cubicBezTo>
                      <a:pt x="1058204" y="628420"/>
                      <a:pt x="1049682" y="629211"/>
                      <a:pt x="1041512" y="627718"/>
                    </a:cubicBezTo>
                    <a:cubicBezTo>
                      <a:pt x="1040545" y="627542"/>
                      <a:pt x="1039579" y="626751"/>
                      <a:pt x="1038612" y="626839"/>
                    </a:cubicBezTo>
                    <a:cubicBezTo>
                      <a:pt x="1030881" y="627103"/>
                      <a:pt x="1023238" y="626488"/>
                      <a:pt x="1016210" y="623061"/>
                    </a:cubicBezTo>
                    <a:cubicBezTo>
                      <a:pt x="1006282" y="618229"/>
                      <a:pt x="996443" y="615418"/>
                      <a:pt x="985109" y="619284"/>
                    </a:cubicBezTo>
                    <a:cubicBezTo>
                      <a:pt x="980717" y="620777"/>
                      <a:pt x="975094" y="619196"/>
                      <a:pt x="970174" y="618405"/>
                    </a:cubicBezTo>
                    <a:cubicBezTo>
                      <a:pt x="961477" y="616999"/>
                      <a:pt x="952955" y="614452"/>
                      <a:pt x="944257" y="613573"/>
                    </a:cubicBezTo>
                    <a:cubicBezTo>
                      <a:pt x="934769" y="612519"/>
                      <a:pt x="925281" y="611728"/>
                      <a:pt x="916408" y="608126"/>
                    </a:cubicBezTo>
                    <a:cubicBezTo>
                      <a:pt x="911225" y="605930"/>
                      <a:pt x="908062" y="608829"/>
                      <a:pt x="905162" y="611465"/>
                    </a:cubicBezTo>
                    <a:cubicBezTo>
                      <a:pt x="903405" y="612958"/>
                      <a:pt x="901121" y="616824"/>
                      <a:pt x="907007" y="617702"/>
                    </a:cubicBezTo>
                    <a:cubicBezTo>
                      <a:pt x="911049" y="618317"/>
                      <a:pt x="915090" y="619811"/>
                      <a:pt x="918956" y="621304"/>
                    </a:cubicBezTo>
                    <a:cubicBezTo>
                      <a:pt x="935121" y="627542"/>
                      <a:pt x="951725" y="632286"/>
                      <a:pt x="968242" y="637294"/>
                    </a:cubicBezTo>
                    <a:cubicBezTo>
                      <a:pt x="977115" y="640017"/>
                      <a:pt x="986164" y="642126"/>
                      <a:pt x="994598" y="646255"/>
                    </a:cubicBezTo>
                    <a:cubicBezTo>
                      <a:pt x="997058" y="647485"/>
                      <a:pt x="1001450" y="650911"/>
                      <a:pt x="1005228" y="646694"/>
                    </a:cubicBezTo>
                    <a:cubicBezTo>
                      <a:pt x="1005755" y="646167"/>
                      <a:pt x="1007864" y="646606"/>
                      <a:pt x="1009006" y="647221"/>
                    </a:cubicBezTo>
                    <a:cubicBezTo>
                      <a:pt x="1020427" y="652932"/>
                      <a:pt x="1032814" y="653986"/>
                      <a:pt x="1045202" y="654952"/>
                    </a:cubicBezTo>
                    <a:cubicBezTo>
                      <a:pt x="1051527" y="655479"/>
                      <a:pt x="1058292" y="654952"/>
                      <a:pt x="1063914" y="657236"/>
                    </a:cubicBezTo>
                    <a:cubicBezTo>
                      <a:pt x="1076214" y="662244"/>
                      <a:pt x="1089304" y="660487"/>
                      <a:pt x="1101955" y="662771"/>
                    </a:cubicBezTo>
                    <a:cubicBezTo>
                      <a:pt x="1109071" y="664089"/>
                      <a:pt x="1116012" y="665231"/>
                      <a:pt x="1122864" y="667515"/>
                    </a:cubicBezTo>
                    <a:cubicBezTo>
                      <a:pt x="1127696" y="669185"/>
                      <a:pt x="1133407" y="672171"/>
                      <a:pt x="1137712" y="670942"/>
                    </a:cubicBezTo>
                    <a:cubicBezTo>
                      <a:pt x="1144213" y="669097"/>
                      <a:pt x="1150362" y="669712"/>
                      <a:pt x="1156688" y="669360"/>
                    </a:cubicBezTo>
                    <a:cubicBezTo>
                      <a:pt x="1175752" y="668482"/>
                      <a:pt x="1194817" y="668394"/>
                      <a:pt x="1213793" y="666988"/>
                    </a:cubicBezTo>
                    <a:cubicBezTo>
                      <a:pt x="1220645" y="666461"/>
                      <a:pt x="1227147" y="664001"/>
                      <a:pt x="1233911" y="667164"/>
                    </a:cubicBezTo>
                    <a:cubicBezTo>
                      <a:pt x="1235053" y="667691"/>
                      <a:pt x="1236723" y="667603"/>
                      <a:pt x="1238041" y="667164"/>
                    </a:cubicBezTo>
                    <a:cubicBezTo>
                      <a:pt x="1248319" y="664177"/>
                      <a:pt x="1258950" y="662156"/>
                      <a:pt x="1269492" y="663298"/>
                    </a:cubicBezTo>
                    <a:cubicBezTo>
                      <a:pt x="1278365" y="664265"/>
                      <a:pt x="1285921" y="655831"/>
                      <a:pt x="1294882" y="660750"/>
                    </a:cubicBezTo>
                    <a:cubicBezTo>
                      <a:pt x="1294970" y="660838"/>
                      <a:pt x="1295321" y="660223"/>
                      <a:pt x="1295585" y="660048"/>
                    </a:cubicBezTo>
                    <a:cubicBezTo>
                      <a:pt x="1306567" y="654074"/>
                      <a:pt x="1318954" y="654425"/>
                      <a:pt x="1330902" y="652844"/>
                    </a:cubicBezTo>
                    <a:cubicBezTo>
                      <a:pt x="1335207" y="652229"/>
                      <a:pt x="1339336" y="652229"/>
                      <a:pt x="1343201" y="649945"/>
                    </a:cubicBezTo>
                    <a:cubicBezTo>
                      <a:pt x="1345925" y="648363"/>
                      <a:pt x="1349088" y="646782"/>
                      <a:pt x="1352163" y="646606"/>
                    </a:cubicBezTo>
                    <a:cubicBezTo>
                      <a:pt x="1368328" y="645815"/>
                      <a:pt x="1382384" y="637294"/>
                      <a:pt x="1397934" y="634394"/>
                    </a:cubicBezTo>
                    <a:cubicBezTo>
                      <a:pt x="1406456" y="632813"/>
                      <a:pt x="1414539" y="630002"/>
                      <a:pt x="1422446" y="625961"/>
                    </a:cubicBezTo>
                    <a:cubicBezTo>
                      <a:pt x="1430616" y="621744"/>
                      <a:pt x="1440016" y="620162"/>
                      <a:pt x="1448187" y="615506"/>
                    </a:cubicBezTo>
                    <a:cubicBezTo>
                      <a:pt x="1453370" y="612519"/>
                      <a:pt x="1459520" y="611289"/>
                      <a:pt x="1465055" y="608741"/>
                    </a:cubicBezTo>
                    <a:cubicBezTo>
                      <a:pt x="1469975" y="606457"/>
                      <a:pt x="1474367" y="602152"/>
                      <a:pt x="1479463" y="601186"/>
                    </a:cubicBezTo>
                    <a:cubicBezTo>
                      <a:pt x="1485613" y="600044"/>
                      <a:pt x="1487545" y="593542"/>
                      <a:pt x="1493344" y="592400"/>
                    </a:cubicBezTo>
                    <a:cubicBezTo>
                      <a:pt x="1495364" y="592049"/>
                      <a:pt x="1496858" y="589413"/>
                      <a:pt x="1498966" y="588447"/>
                    </a:cubicBezTo>
                    <a:cubicBezTo>
                      <a:pt x="1507137" y="584581"/>
                      <a:pt x="1515131" y="580540"/>
                      <a:pt x="1522335" y="574654"/>
                    </a:cubicBezTo>
                    <a:cubicBezTo>
                      <a:pt x="1530066" y="568328"/>
                      <a:pt x="1538237" y="562618"/>
                      <a:pt x="1545616" y="555765"/>
                    </a:cubicBezTo>
                    <a:cubicBezTo>
                      <a:pt x="1548164" y="553393"/>
                      <a:pt x="1551766" y="549088"/>
                      <a:pt x="1557037" y="551021"/>
                    </a:cubicBezTo>
                    <a:cubicBezTo>
                      <a:pt x="1557301" y="551109"/>
                      <a:pt x="1559058" y="548649"/>
                      <a:pt x="1558883" y="548474"/>
                    </a:cubicBezTo>
                    <a:cubicBezTo>
                      <a:pt x="1555720" y="545399"/>
                      <a:pt x="1558443" y="544432"/>
                      <a:pt x="1560552" y="542763"/>
                    </a:cubicBezTo>
                    <a:cubicBezTo>
                      <a:pt x="1562397" y="541269"/>
                      <a:pt x="1563890" y="539249"/>
                      <a:pt x="1565384" y="537404"/>
                    </a:cubicBezTo>
                    <a:cubicBezTo>
                      <a:pt x="1567844" y="534329"/>
                      <a:pt x="1570216" y="531166"/>
                      <a:pt x="1572763" y="528004"/>
                    </a:cubicBezTo>
                    <a:cubicBezTo>
                      <a:pt x="1575048" y="525104"/>
                      <a:pt x="1577068" y="521942"/>
                      <a:pt x="1579792" y="519570"/>
                    </a:cubicBezTo>
                    <a:cubicBezTo>
                      <a:pt x="1588138" y="512453"/>
                      <a:pt x="1589895" y="499715"/>
                      <a:pt x="1601052" y="495058"/>
                    </a:cubicBezTo>
                    <a:cubicBezTo>
                      <a:pt x="1601755" y="494795"/>
                      <a:pt x="1602458" y="492159"/>
                      <a:pt x="1602282" y="491984"/>
                    </a:cubicBezTo>
                    <a:cubicBezTo>
                      <a:pt x="1596572" y="488294"/>
                      <a:pt x="1600613" y="485921"/>
                      <a:pt x="1603073" y="483022"/>
                    </a:cubicBezTo>
                    <a:cubicBezTo>
                      <a:pt x="1604215" y="481705"/>
                      <a:pt x="1604127" y="479332"/>
                      <a:pt x="1604566" y="477488"/>
                    </a:cubicBezTo>
                    <a:cubicBezTo>
                      <a:pt x="1605709" y="472568"/>
                      <a:pt x="1604830" y="466770"/>
                      <a:pt x="1610804" y="465100"/>
                    </a:cubicBezTo>
                    <a:cubicBezTo>
                      <a:pt x="1610980" y="465979"/>
                      <a:pt x="1611155" y="466857"/>
                      <a:pt x="1611331" y="467736"/>
                    </a:cubicBezTo>
                    <a:cubicBezTo>
                      <a:pt x="1611770" y="467560"/>
                      <a:pt x="1612210" y="467472"/>
                      <a:pt x="1612649" y="467297"/>
                    </a:cubicBezTo>
                    <a:cubicBezTo>
                      <a:pt x="1612034" y="466242"/>
                      <a:pt x="1611331" y="465100"/>
                      <a:pt x="1610716" y="462992"/>
                    </a:cubicBezTo>
                    <a:cubicBezTo>
                      <a:pt x="1610628" y="455524"/>
                      <a:pt x="1616251" y="448584"/>
                      <a:pt x="1612825" y="440677"/>
                    </a:cubicBezTo>
                    <a:cubicBezTo>
                      <a:pt x="1612649" y="440325"/>
                      <a:pt x="1613703" y="439711"/>
                      <a:pt x="1613791" y="439095"/>
                    </a:cubicBezTo>
                    <a:cubicBezTo>
                      <a:pt x="1614845" y="434351"/>
                      <a:pt x="1617832" y="428904"/>
                      <a:pt x="1616427" y="424951"/>
                    </a:cubicBezTo>
                    <a:cubicBezTo>
                      <a:pt x="1613967" y="417835"/>
                      <a:pt x="1615900" y="410807"/>
                      <a:pt x="1614670" y="403954"/>
                    </a:cubicBezTo>
                    <a:cubicBezTo>
                      <a:pt x="1613967" y="400264"/>
                      <a:pt x="1615373" y="396574"/>
                      <a:pt x="1614582" y="393324"/>
                    </a:cubicBezTo>
                    <a:cubicBezTo>
                      <a:pt x="1613879" y="390337"/>
                      <a:pt x="1611155" y="388580"/>
                      <a:pt x="1612298" y="384363"/>
                    </a:cubicBezTo>
                    <a:cubicBezTo>
                      <a:pt x="1613001" y="381639"/>
                      <a:pt x="1608871" y="377861"/>
                      <a:pt x="1607114" y="374435"/>
                    </a:cubicBezTo>
                    <a:cubicBezTo>
                      <a:pt x="1606060" y="372502"/>
                      <a:pt x="1604742" y="370394"/>
                      <a:pt x="1604566" y="368285"/>
                    </a:cubicBezTo>
                    <a:cubicBezTo>
                      <a:pt x="1603688" y="358270"/>
                      <a:pt x="1600174" y="349309"/>
                      <a:pt x="1594024" y="341578"/>
                    </a:cubicBezTo>
                    <a:cubicBezTo>
                      <a:pt x="1585854" y="331387"/>
                      <a:pt x="1581373" y="318999"/>
                      <a:pt x="1571885" y="309160"/>
                    </a:cubicBezTo>
                    <a:cubicBezTo>
                      <a:pt x="1562309" y="299232"/>
                      <a:pt x="1552469" y="289305"/>
                      <a:pt x="1542805" y="279289"/>
                    </a:cubicBezTo>
                    <a:cubicBezTo>
                      <a:pt x="1539027" y="275336"/>
                      <a:pt x="1538325" y="267341"/>
                      <a:pt x="1530154" y="268308"/>
                    </a:cubicBezTo>
                    <a:cubicBezTo>
                      <a:pt x="1529539" y="268396"/>
                      <a:pt x="1528661" y="266287"/>
                      <a:pt x="1527870" y="265321"/>
                    </a:cubicBezTo>
                    <a:cubicBezTo>
                      <a:pt x="1526640" y="263827"/>
                      <a:pt x="1525498" y="261279"/>
                      <a:pt x="1524180" y="261192"/>
                    </a:cubicBezTo>
                    <a:cubicBezTo>
                      <a:pt x="1513813" y="260225"/>
                      <a:pt x="1507752" y="251791"/>
                      <a:pt x="1500635" y="246256"/>
                    </a:cubicBezTo>
                    <a:cubicBezTo>
                      <a:pt x="1492992" y="240282"/>
                      <a:pt x="1484295" y="236856"/>
                      <a:pt x="1476564" y="231409"/>
                    </a:cubicBezTo>
                    <a:cubicBezTo>
                      <a:pt x="1472610" y="228598"/>
                      <a:pt x="1468657" y="225259"/>
                      <a:pt x="1464176" y="223854"/>
                    </a:cubicBezTo>
                    <a:cubicBezTo>
                      <a:pt x="1449680" y="219198"/>
                      <a:pt x="1436941" y="211027"/>
                      <a:pt x="1424027" y="203384"/>
                    </a:cubicBezTo>
                    <a:cubicBezTo>
                      <a:pt x="1420776" y="201451"/>
                      <a:pt x="1418053" y="200836"/>
                      <a:pt x="1414714" y="201100"/>
                    </a:cubicBezTo>
                    <a:cubicBezTo>
                      <a:pt x="1416559" y="203560"/>
                      <a:pt x="1417965" y="206810"/>
                      <a:pt x="1420425" y="208304"/>
                    </a:cubicBezTo>
                    <a:cubicBezTo>
                      <a:pt x="1427453" y="212433"/>
                      <a:pt x="1433779" y="217440"/>
                      <a:pt x="1440368" y="222184"/>
                    </a:cubicBezTo>
                    <a:cubicBezTo>
                      <a:pt x="1449065" y="228510"/>
                      <a:pt x="1458202" y="234221"/>
                      <a:pt x="1466900" y="240634"/>
                    </a:cubicBezTo>
                    <a:cubicBezTo>
                      <a:pt x="1476564" y="247838"/>
                      <a:pt x="1486667" y="254339"/>
                      <a:pt x="1497121" y="260225"/>
                    </a:cubicBezTo>
                    <a:cubicBezTo>
                      <a:pt x="1506873" y="265672"/>
                      <a:pt x="1515922" y="271998"/>
                      <a:pt x="1524707" y="278938"/>
                    </a:cubicBezTo>
                    <a:cubicBezTo>
                      <a:pt x="1531999" y="284649"/>
                      <a:pt x="1537973" y="290798"/>
                      <a:pt x="1543157" y="298178"/>
                    </a:cubicBezTo>
                    <a:cubicBezTo>
                      <a:pt x="1548516" y="305821"/>
                      <a:pt x="1552557" y="314080"/>
                      <a:pt x="1555983" y="322865"/>
                    </a:cubicBezTo>
                    <a:cubicBezTo>
                      <a:pt x="1559146" y="331123"/>
                      <a:pt x="1565384" y="338239"/>
                      <a:pt x="1570216" y="345970"/>
                    </a:cubicBezTo>
                    <a:cubicBezTo>
                      <a:pt x="1571446" y="347903"/>
                      <a:pt x="1572763" y="349748"/>
                      <a:pt x="1573378" y="351857"/>
                    </a:cubicBezTo>
                    <a:cubicBezTo>
                      <a:pt x="1576278" y="361696"/>
                      <a:pt x="1578913" y="371712"/>
                      <a:pt x="1585502" y="379970"/>
                    </a:cubicBezTo>
                    <a:cubicBezTo>
                      <a:pt x="1587699" y="382693"/>
                      <a:pt x="1589016" y="386032"/>
                      <a:pt x="1590598" y="389195"/>
                    </a:cubicBezTo>
                    <a:cubicBezTo>
                      <a:pt x="1590861" y="389810"/>
                      <a:pt x="1590686" y="391303"/>
                      <a:pt x="1590246" y="391567"/>
                    </a:cubicBezTo>
                    <a:cubicBezTo>
                      <a:pt x="1585678" y="394202"/>
                      <a:pt x="1585678" y="394202"/>
                      <a:pt x="1589807" y="399034"/>
                    </a:cubicBezTo>
                    <a:moveTo>
                      <a:pt x="1000132" y="37340"/>
                    </a:moveTo>
                    <a:cubicBezTo>
                      <a:pt x="1001538" y="37955"/>
                      <a:pt x="1003032" y="39185"/>
                      <a:pt x="1004437" y="39185"/>
                    </a:cubicBezTo>
                    <a:cubicBezTo>
                      <a:pt x="1006634" y="39009"/>
                      <a:pt x="1008742" y="37340"/>
                      <a:pt x="1010851" y="37516"/>
                    </a:cubicBezTo>
                    <a:cubicBezTo>
                      <a:pt x="1016473" y="37867"/>
                      <a:pt x="1022535" y="37604"/>
                      <a:pt x="1027455" y="39800"/>
                    </a:cubicBezTo>
                    <a:cubicBezTo>
                      <a:pt x="1032726" y="42172"/>
                      <a:pt x="1038700" y="41996"/>
                      <a:pt x="1043269" y="44017"/>
                    </a:cubicBezTo>
                    <a:cubicBezTo>
                      <a:pt x="1059961" y="51309"/>
                      <a:pt x="1078234" y="48849"/>
                      <a:pt x="1095103" y="53945"/>
                    </a:cubicBezTo>
                    <a:cubicBezTo>
                      <a:pt x="1104591" y="56844"/>
                      <a:pt x="1114342" y="59040"/>
                      <a:pt x="1123743" y="62379"/>
                    </a:cubicBezTo>
                    <a:cubicBezTo>
                      <a:pt x="1132792" y="65541"/>
                      <a:pt x="1141401" y="69670"/>
                      <a:pt x="1150187" y="73536"/>
                    </a:cubicBezTo>
                    <a:cubicBezTo>
                      <a:pt x="1154579" y="75469"/>
                      <a:pt x="1158709" y="79598"/>
                      <a:pt x="1163013" y="79510"/>
                    </a:cubicBezTo>
                    <a:cubicBezTo>
                      <a:pt x="1166440" y="79510"/>
                      <a:pt x="1170657" y="88383"/>
                      <a:pt x="1173732" y="79422"/>
                    </a:cubicBezTo>
                    <a:cubicBezTo>
                      <a:pt x="1173819" y="79159"/>
                      <a:pt x="1176367" y="79159"/>
                      <a:pt x="1177070" y="79774"/>
                    </a:cubicBezTo>
                    <a:cubicBezTo>
                      <a:pt x="1183571" y="85396"/>
                      <a:pt x="1191039" y="88295"/>
                      <a:pt x="1199736" y="87768"/>
                    </a:cubicBezTo>
                    <a:cubicBezTo>
                      <a:pt x="1200000" y="87768"/>
                      <a:pt x="1200176" y="88383"/>
                      <a:pt x="1200439" y="88471"/>
                    </a:cubicBezTo>
                    <a:cubicBezTo>
                      <a:pt x="1213266" y="89789"/>
                      <a:pt x="1222842" y="99277"/>
                      <a:pt x="1235317" y="101913"/>
                    </a:cubicBezTo>
                    <a:cubicBezTo>
                      <a:pt x="1243751" y="103670"/>
                      <a:pt x="1246299" y="114037"/>
                      <a:pt x="1241115" y="121504"/>
                    </a:cubicBezTo>
                    <a:cubicBezTo>
                      <a:pt x="1238831" y="124667"/>
                      <a:pt x="1240149" y="124667"/>
                      <a:pt x="1242609" y="124403"/>
                    </a:cubicBezTo>
                    <a:cubicBezTo>
                      <a:pt x="1248847" y="123700"/>
                      <a:pt x="1254294" y="124140"/>
                      <a:pt x="1257456" y="130905"/>
                    </a:cubicBezTo>
                    <a:cubicBezTo>
                      <a:pt x="1258774" y="133716"/>
                      <a:pt x="1263518" y="133891"/>
                      <a:pt x="1263869" y="131432"/>
                    </a:cubicBezTo>
                    <a:cubicBezTo>
                      <a:pt x="1264924" y="124755"/>
                      <a:pt x="1267296" y="132486"/>
                      <a:pt x="1268350" y="130641"/>
                    </a:cubicBezTo>
                    <a:cubicBezTo>
                      <a:pt x="1274148" y="135736"/>
                      <a:pt x="1279859" y="141008"/>
                      <a:pt x="1288556" y="139426"/>
                    </a:cubicBezTo>
                    <a:cubicBezTo>
                      <a:pt x="1293476" y="144170"/>
                      <a:pt x="1299714" y="143028"/>
                      <a:pt x="1305688" y="143028"/>
                    </a:cubicBezTo>
                    <a:cubicBezTo>
                      <a:pt x="1307006" y="143028"/>
                      <a:pt x="1308236" y="142589"/>
                      <a:pt x="1309553" y="142326"/>
                    </a:cubicBezTo>
                    <a:cubicBezTo>
                      <a:pt x="1308499" y="141183"/>
                      <a:pt x="1307621" y="139251"/>
                      <a:pt x="1306391" y="138987"/>
                    </a:cubicBezTo>
                    <a:cubicBezTo>
                      <a:pt x="1295058" y="136791"/>
                      <a:pt x="1287414" y="128972"/>
                      <a:pt x="1279332" y="121768"/>
                    </a:cubicBezTo>
                    <a:cubicBezTo>
                      <a:pt x="1275466" y="118341"/>
                      <a:pt x="1273358" y="111840"/>
                      <a:pt x="1266154" y="113949"/>
                    </a:cubicBezTo>
                    <a:cubicBezTo>
                      <a:pt x="1265715" y="114037"/>
                      <a:pt x="1264748" y="113597"/>
                      <a:pt x="1264484" y="113070"/>
                    </a:cubicBezTo>
                    <a:cubicBezTo>
                      <a:pt x="1261146" y="107799"/>
                      <a:pt x="1254908" y="107799"/>
                      <a:pt x="1250252" y="104988"/>
                    </a:cubicBezTo>
                    <a:cubicBezTo>
                      <a:pt x="1245245" y="102001"/>
                      <a:pt x="1240764" y="97959"/>
                      <a:pt x="1235581" y="95412"/>
                    </a:cubicBezTo>
                    <a:cubicBezTo>
                      <a:pt x="1223457" y="89613"/>
                      <a:pt x="1209927" y="86538"/>
                      <a:pt x="1199561" y="77226"/>
                    </a:cubicBezTo>
                    <a:cubicBezTo>
                      <a:pt x="1198946" y="76699"/>
                      <a:pt x="1197628" y="76874"/>
                      <a:pt x="1196749" y="76611"/>
                    </a:cubicBezTo>
                    <a:cubicBezTo>
                      <a:pt x="1191127" y="75117"/>
                      <a:pt x="1185504" y="73800"/>
                      <a:pt x="1180057" y="71955"/>
                    </a:cubicBezTo>
                    <a:cubicBezTo>
                      <a:pt x="1175576" y="70461"/>
                      <a:pt x="1171359" y="67825"/>
                      <a:pt x="1166879" y="66332"/>
                    </a:cubicBezTo>
                    <a:cubicBezTo>
                      <a:pt x="1163189" y="65102"/>
                      <a:pt x="1158884" y="65366"/>
                      <a:pt x="1155546" y="63784"/>
                    </a:cubicBezTo>
                    <a:cubicBezTo>
                      <a:pt x="1152647" y="62379"/>
                      <a:pt x="1150977" y="57986"/>
                      <a:pt x="1148166" y="57107"/>
                    </a:cubicBezTo>
                    <a:cubicBezTo>
                      <a:pt x="1144828" y="56141"/>
                      <a:pt x="1139820" y="59216"/>
                      <a:pt x="1137272" y="57634"/>
                    </a:cubicBezTo>
                    <a:cubicBezTo>
                      <a:pt x="1130507" y="53417"/>
                      <a:pt x="1122601" y="54560"/>
                      <a:pt x="1115924" y="51485"/>
                    </a:cubicBezTo>
                    <a:cubicBezTo>
                      <a:pt x="1110653" y="49113"/>
                      <a:pt x="1105821" y="47004"/>
                      <a:pt x="1099934" y="47443"/>
                    </a:cubicBezTo>
                    <a:cubicBezTo>
                      <a:pt x="1098529" y="47531"/>
                      <a:pt x="1096772" y="46477"/>
                      <a:pt x="1095717" y="45423"/>
                    </a:cubicBezTo>
                    <a:cubicBezTo>
                      <a:pt x="1091412" y="41294"/>
                      <a:pt x="1086229" y="41118"/>
                      <a:pt x="1080782" y="41294"/>
                    </a:cubicBezTo>
                    <a:cubicBezTo>
                      <a:pt x="1078762" y="41381"/>
                      <a:pt x="1076477" y="41733"/>
                      <a:pt x="1074720" y="41030"/>
                    </a:cubicBezTo>
                    <a:cubicBezTo>
                      <a:pt x="1067516" y="38394"/>
                      <a:pt x="1060137" y="37252"/>
                      <a:pt x="1052493" y="37077"/>
                    </a:cubicBezTo>
                    <a:cubicBezTo>
                      <a:pt x="1048276" y="36989"/>
                      <a:pt x="1042039" y="37252"/>
                      <a:pt x="1040282" y="34792"/>
                    </a:cubicBezTo>
                    <a:cubicBezTo>
                      <a:pt x="1036767" y="29873"/>
                      <a:pt x="1034132" y="30839"/>
                      <a:pt x="1030091" y="32948"/>
                    </a:cubicBezTo>
                    <a:cubicBezTo>
                      <a:pt x="1028773" y="33650"/>
                      <a:pt x="1026664" y="33211"/>
                      <a:pt x="1024995" y="32948"/>
                    </a:cubicBezTo>
                    <a:cubicBezTo>
                      <a:pt x="1021832" y="32420"/>
                      <a:pt x="1018670" y="31366"/>
                      <a:pt x="1015419" y="31103"/>
                    </a:cubicBezTo>
                    <a:cubicBezTo>
                      <a:pt x="1008215" y="30400"/>
                      <a:pt x="1000572" y="32772"/>
                      <a:pt x="994071" y="27325"/>
                    </a:cubicBezTo>
                    <a:cubicBezTo>
                      <a:pt x="993104" y="26534"/>
                      <a:pt x="990469" y="27852"/>
                      <a:pt x="988624" y="28116"/>
                    </a:cubicBezTo>
                    <a:cubicBezTo>
                      <a:pt x="987482" y="28291"/>
                      <a:pt x="986076" y="28818"/>
                      <a:pt x="985109" y="28379"/>
                    </a:cubicBezTo>
                    <a:cubicBezTo>
                      <a:pt x="979136" y="25656"/>
                      <a:pt x="973337" y="23108"/>
                      <a:pt x="966572" y="26798"/>
                    </a:cubicBezTo>
                    <a:cubicBezTo>
                      <a:pt x="964727" y="27852"/>
                      <a:pt x="961301" y="27852"/>
                      <a:pt x="959544" y="26798"/>
                    </a:cubicBezTo>
                    <a:cubicBezTo>
                      <a:pt x="954712" y="23811"/>
                      <a:pt x="949705" y="25041"/>
                      <a:pt x="944785" y="24953"/>
                    </a:cubicBezTo>
                    <a:cubicBezTo>
                      <a:pt x="925457" y="24777"/>
                      <a:pt x="906129" y="24953"/>
                      <a:pt x="886801" y="24777"/>
                    </a:cubicBezTo>
                    <a:cubicBezTo>
                      <a:pt x="883902" y="24777"/>
                      <a:pt x="881091" y="23196"/>
                      <a:pt x="878191" y="23196"/>
                    </a:cubicBezTo>
                    <a:cubicBezTo>
                      <a:pt x="875029" y="23196"/>
                      <a:pt x="871602" y="23547"/>
                      <a:pt x="868879" y="25041"/>
                    </a:cubicBezTo>
                    <a:cubicBezTo>
                      <a:pt x="863696" y="27852"/>
                      <a:pt x="858337" y="26534"/>
                      <a:pt x="853065" y="26973"/>
                    </a:cubicBezTo>
                    <a:cubicBezTo>
                      <a:pt x="845071" y="27588"/>
                      <a:pt x="836549" y="26886"/>
                      <a:pt x="829257" y="29521"/>
                    </a:cubicBezTo>
                    <a:cubicBezTo>
                      <a:pt x="824513" y="31278"/>
                      <a:pt x="820911" y="28203"/>
                      <a:pt x="817572" y="29521"/>
                    </a:cubicBezTo>
                    <a:cubicBezTo>
                      <a:pt x="808260" y="33211"/>
                      <a:pt x="797278" y="27676"/>
                      <a:pt x="788844" y="35232"/>
                    </a:cubicBezTo>
                    <a:cubicBezTo>
                      <a:pt x="774700" y="33826"/>
                      <a:pt x="761961" y="42348"/>
                      <a:pt x="747904" y="41469"/>
                    </a:cubicBezTo>
                    <a:cubicBezTo>
                      <a:pt x="732091" y="49113"/>
                      <a:pt x="713729" y="48322"/>
                      <a:pt x="698003" y="56141"/>
                    </a:cubicBezTo>
                    <a:cubicBezTo>
                      <a:pt x="689306" y="60446"/>
                      <a:pt x="679466" y="60709"/>
                      <a:pt x="670944" y="66068"/>
                    </a:cubicBezTo>
                    <a:cubicBezTo>
                      <a:pt x="666727" y="68704"/>
                      <a:pt x="661368" y="72306"/>
                      <a:pt x="655218" y="70637"/>
                    </a:cubicBezTo>
                    <a:cubicBezTo>
                      <a:pt x="654516" y="70461"/>
                      <a:pt x="653374" y="71252"/>
                      <a:pt x="652759" y="71955"/>
                    </a:cubicBezTo>
                    <a:cubicBezTo>
                      <a:pt x="645028" y="80301"/>
                      <a:pt x="634046" y="80301"/>
                      <a:pt x="624206" y="83112"/>
                    </a:cubicBezTo>
                    <a:cubicBezTo>
                      <a:pt x="622098" y="83727"/>
                      <a:pt x="619286" y="84430"/>
                      <a:pt x="618232" y="86011"/>
                    </a:cubicBezTo>
                    <a:cubicBezTo>
                      <a:pt x="615157" y="90667"/>
                      <a:pt x="615421" y="90755"/>
                      <a:pt x="613137" y="91458"/>
                    </a:cubicBezTo>
                    <a:cubicBezTo>
                      <a:pt x="611643" y="91897"/>
                      <a:pt x="609798" y="92249"/>
                      <a:pt x="608744" y="93303"/>
                    </a:cubicBezTo>
                    <a:cubicBezTo>
                      <a:pt x="601188" y="101473"/>
                      <a:pt x="590822" y="104988"/>
                      <a:pt x="581334" y="109820"/>
                    </a:cubicBezTo>
                    <a:cubicBezTo>
                      <a:pt x="575096" y="112982"/>
                      <a:pt x="570088" y="116936"/>
                      <a:pt x="565696" y="121856"/>
                    </a:cubicBezTo>
                    <a:cubicBezTo>
                      <a:pt x="562006" y="125985"/>
                      <a:pt x="557086" y="127830"/>
                      <a:pt x="552869" y="130817"/>
                    </a:cubicBezTo>
                    <a:cubicBezTo>
                      <a:pt x="548388" y="134067"/>
                      <a:pt x="545401" y="139338"/>
                      <a:pt x="541624" y="143555"/>
                    </a:cubicBezTo>
                    <a:cubicBezTo>
                      <a:pt x="540833" y="144434"/>
                      <a:pt x="539252" y="144522"/>
                      <a:pt x="538197" y="145312"/>
                    </a:cubicBezTo>
                    <a:cubicBezTo>
                      <a:pt x="536880" y="146279"/>
                      <a:pt x="535737" y="147509"/>
                      <a:pt x="534595" y="148651"/>
                    </a:cubicBezTo>
                    <a:cubicBezTo>
                      <a:pt x="526864" y="156470"/>
                      <a:pt x="519133" y="164377"/>
                      <a:pt x="511402" y="172284"/>
                    </a:cubicBezTo>
                    <a:cubicBezTo>
                      <a:pt x="510787" y="172899"/>
                      <a:pt x="509908" y="174304"/>
                      <a:pt x="510084" y="174480"/>
                    </a:cubicBezTo>
                    <a:cubicBezTo>
                      <a:pt x="510875" y="175271"/>
                      <a:pt x="511841" y="176149"/>
                      <a:pt x="512895" y="176325"/>
                    </a:cubicBezTo>
                    <a:cubicBezTo>
                      <a:pt x="518430" y="177467"/>
                      <a:pt x="524229" y="174656"/>
                      <a:pt x="529851" y="178082"/>
                    </a:cubicBezTo>
                    <a:cubicBezTo>
                      <a:pt x="531345" y="178960"/>
                      <a:pt x="535825" y="176061"/>
                      <a:pt x="538110" y="173953"/>
                    </a:cubicBezTo>
                    <a:cubicBezTo>
                      <a:pt x="546807" y="165695"/>
                      <a:pt x="555065" y="156821"/>
                      <a:pt x="563851" y="148651"/>
                    </a:cubicBezTo>
                    <a:cubicBezTo>
                      <a:pt x="567365" y="145400"/>
                      <a:pt x="571582" y="142413"/>
                      <a:pt x="576062" y="140656"/>
                    </a:cubicBezTo>
                    <a:cubicBezTo>
                      <a:pt x="587835" y="135824"/>
                      <a:pt x="598201" y="128796"/>
                      <a:pt x="608832" y="122119"/>
                    </a:cubicBezTo>
                    <a:cubicBezTo>
                      <a:pt x="611907" y="120186"/>
                      <a:pt x="614454" y="117463"/>
                      <a:pt x="617529" y="115618"/>
                    </a:cubicBezTo>
                    <a:cubicBezTo>
                      <a:pt x="625524" y="110786"/>
                      <a:pt x="633694" y="106305"/>
                      <a:pt x="641777" y="101649"/>
                    </a:cubicBezTo>
                    <a:cubicBezTo>
                      <a:pt x="657415" y="92776"/>
                      <a:pt x="671911" y="82058"/>
                      <a:pt x="688515" y="74414"/>
                    </a:cubicBezTo>
                    <a:cubicBezTo>
                      <a:pt x="700375" y="68880"/>
                      <a:pt x="713026" y="66947"/>
                      <a:pt x="725062" y="62554"/>
                    </a:cubicBezTo>
                    <a:cubicBezTo>
                      <a:pt x="733760" y="59392"/>
                      <a:pt x="743424" y="58513"/>
                      <a:pt x="752121" y="55350"/>
                    </a:cubicBezTo>
                    <a:cubicBezTo>
                      <a:pt x="767320" y="49903"/>
                      <a:pt x="783309" y="48058"/>
                      <a:pt x="798947" y="46213"/>
                    </a:cubicBezTo>
                    <a:cubicBezTo>
                      <a:pt x="815903" y="44193"/>
                      <a:pt x="833298" y="46828"/>
                      <a:pt x="849990" y="41645"/>
                    </a:cubicBezTo>
                    <a:cubicBezTo>
                      <a:pt x="861324" y="44105"/>
                      <a:pt x="871075" y="36110"/>
                      <a:pt x="882408" y="36813"/>
                    </a:cubicBezTo>
                    <a:cubicBezTo>
                      <a:pt x="885483" y="36989"/>
                      <a:pt x="888910" y="34617"/>
                      <a:pt x="892336" y="37164"/>
                    </a:cubicBezTo>
                    <a:cubicBezTo>
                      <a:pt x="893214" y="37867"/>
                      <a:pt x="895499" y="38043"/>
                      <a:pt x="896201" y="37428"/>
                    </a:cubicBezTo>
                    <a:cubicBezTo>
                      <a:pt x="900418" y="33738"/>
                      <a:pt x="905426" y="35495"/>
                      <a:pt x="909907" y="35583"/>
                    </a:cubicBezTo>
                    <a:cubicBezTo>
                      <a:pt x="916847" y="35759"/>
                      <a:pt x="924139" y="33562"/>
                      <a:pt x="930816" y="37516"/>
                    </a:cubicBezTo>
                    <a:cubicBezTo>
                      <a:pt x="937141" y="33299"/>
                      <a:pt x="943467" y="36725"/>
                      <a:pt x="949792" y="37340"/>
                    </a:cubicBezTo>
                    <a:cubicBezTo>
                      <a:pt x="954624" y="37780"/>
                      <a:pt x="959720" y="35759"/>
                      <a:pt x="964552" y="36110"/>
                    </a:cubicBezTo>
                    <a:cubicBezTo>
                      <a:pt x="967890" y="36374"/>
                      <a:pt x="971580" y="34705"/>
                      <a:pt x="973952" y="35759"/>
                    </a:cubicBezTo>
                    <a:cubicBezTo>
                      <a:pt x="981947" y="39009"/>
                      <a:pt x="990117" y="36462"/>
                      <a:pt x="1000132" y="37340"/>
                    </a:cubicBezTo>
                    <a:moveTo>
                      <a:pt x="165873" y="359676"/>
                    </a:moveTo>
                    <a:cubicBezTo>
                      <a:pt x="162271" y="364771"/>
                      <a:pt x="165961" y="372502"/>
                      <a:pt x="159723" y="376895"/>
                    </a:cubicBezTo>
                    <a:cubicBezTo>
                      <a:pt x="159108" y="377334"/>
                      <a:pt x="159108" y="379882"/>
                      <a:pt x="159723" y="380848"/>
                    </a:cubicBezTo>
                    <a:cubicBezTo>
                      <a:pt x="162359" y="384890"/>
                      <a:pt x="157527" y="389546"/>
                      <a:pt x="159811" y="392445"/>
                    </a:cubicBezTo>
                    <a:cubicBezTo>
                      <a:pt x="164292" y="398068"/>
                      <a:pt x="157703" y="400440"/>
                      <a:pt x="157439" y="404481"/>
                    </a:cubicBezTo>
                    <a:cubicBezTo>
                      <a:pt x="157088" y="411070"/>
                      <a:pt x="155946" y="417396"/>
                      <a:pt x="148654" y="420383"/>
                    </a:cubicBezTo>
                    <a:cubicBezTo>
                      <a:pt x="147775" y="420734"/>
                      <a:pt x="147600" y="422579"/>
                      <a:pt x="147072" y="423809"/>
                    </a:cubicBezTo>
                    <a:cubicBezTo>
                      <a:pt x="148302" y="424160"/>
                      <a:pt x="149532" y="425039"/>
                      <a:pt x="150674" y="424863"/>
                    </a:cubicBezTo>
                    <a:cubicBezTo>
                      <a:pt x="156648" y="423897"/>
                      <a:pt x="156473" y="428904"/>
                      <a:pt x="155067" y="431101"/>
                    </a:cubicBezTo>
                    <a:cubicBezTo>
                      <a:pt x="151114" y="437338"/>
                      <a:pt x="156033" y="437778"/>
                      <a:pt x="159460" y="439447"/>
                    </a:cubicBezTo>
                    <a:cubicBezTo>
                      <a:pt x="161480" y="440413"/>
                      <a:pt x="163677" y="441116"/>
                      <a:pt x="165434" y="442434"/>
                    </a:cubicBezTo>
                    <a:cubicBezTo>
                      <a:pt x="168684" y="444718"/>
                      <a:pt x="171496" y="447705"/>
                      <a:pt x="174922" y="449550"/>
                    </a:cubicBezTo>
                    <a:cubicBezTo>
                      <a:pt x="178524" y="451483"/>
                      <a:pt x="182741" y="452361"/>
                      <a:pt x="186519" y="454031"/>
                    </a:cubicBezTo>
                    <a:cubicBezTo>
                      <a:pt x="190296" y="455700"/>
                      <a:pt x="193811" y="457193"/>
                      <a:pt x="195743" y="461850"/>
                    </a:cubicBezTo>
                    <a:cubicBezTo>
                      <a:pt x="196973" y="464749"/>
                      <a:pt x="201014" y="466770"/>
                      <a:pt x="204089" y="468527"/>
                    </a:cubicBezTo>
                    <a:cubicBezTo>
                      <a:pt x="214105" y="474149"/>
                      <a:pt x="224120" y="479684"/>
                      <a:pt x="232115" y="488294"/>
                    </a:cubicBezTo>
                    <a:cubicBezTo>
                      <a:pt x="236508" y="492950"/>
                      <a:pt x="242482" y="493565"/>
                      <a:pt x="248543" y="493301"/>
                    </a:cubicBezTo>
                    <a:cubicBezTo>
                      <a:pt x="249246" y="493301"/>
                      <a:pt x="250301" y="492335"/>
                      <a:pt x="250388" y="491632"/>
                    </a:cubicBezTo>
                    <a:cubicBezTo>
                      <a:pt x="250476" y="490929"/>
                      <a:pt x="249861" y="489699"/>
                      <a:pt x="249158" y="489260"/>
                    </a:cubicBezTo>
                    <a:cubicBezTo>
                      <a:pt x="243711" y="485746"/>
                      <a:pt x="238352" y="482232"/>
                      <a:pt x="232818" y="478893"/>
                    </a:cubicBezTo>
                    <a:cubicBezTo>
                      <a:pt x="224208" y="473710"/>
                      <a:pt x="218146" y="467033"/>
                      <a:pt x="217180" y="456491"/>
                    </a:cubicBezTo>
                    <a:cubicBezTo>
                      <a:pt x="217004" y="454909"/>
                      <a:pt x="215071" y="452274"/>
                      <a:pt x="213841" y="452098"/>
                    </a:cubicBezTo>
                    <a:cubicBezTo>
                      <a:pt x="205495" y="451307"/>
                      <a:pt x="205319" y="445245"/>
                      <a:pt x="204880" y="439183"/>
                    </a:cubicBezTo>
                    <a:cubicBezTo>
                      <a:pt x="204792" y="437866"/>
                      <a:pt x="204002" y="436021"/>
                      <a:pt x="203035" y="435406"/>
                    </a:cubicBezTo>
                    <a:cubicBezTo>
                      <a:pt x="196973" y="431979"/>
                      <a:pt x="193723" y="426620"/>
                      <a:pt x="190911" y="420383"/>
                    </a:cubicBezTo>
                    <a:cubicBezTo>
                      <a:pt x="187221" y="412124"/>
                      <a:pt x="182917" y="404042"/>
                      <a:pt x="176415" y="397365"/>
                    </a:cubicBezTo>
                    <a:cubicBezTo>
                      <a:pt x="173428" y="394290"/>
                      <a:pt x="170090" y="390776"/>
                      <a:pt x="172462" y="386120"/>
                    </a:cubicBezTo>
                    <a:cubicBezTo>
                      <a:pt x="174307" y="382518"/>
                      <a:pt x="182302" y="377246"/>
                      <a:pt x="187924" y="379882"/>
                    </a:cubicBezTo>
                    <a:cubicBezTo>
                      <a:pt x="189066" y="380409"/>
                      <a:pt x="190911" y="381639"/>
                      <a:pt x="191351" y="381288"/>
                    </a:cubicBezTo>
                    <a:cubicBezTo>
                      <a:pt x="197149" y="375929"/>
                      <a:pt x="203826" y="379706"/>
                      <a:pt x="207955" y="382078"/>
                    </a:cubicBezTo>
                    <a:cubicBezTo>
                      <a:pt x="213753" y="385417"/>
                      <a:pt x="217443" y="380848"/>
                      <a:pt x="222099" y="381288"/>
                    </a:cubicBezTo>
                    <a:cubicBezTo>
                      <a:pt x="222275" y="381288"/>
                      <a:pt x="222627" y="380146"/>
                      <a:pt x="222715" y="379443"/>
                    </a:cubicBezTo>
                    <a:cubicBezTo>
                      <a:pt x="223154" y="371975"/>
                      <a:pt x="222715" y="372327"/>
                      <a:pt x="216125" y="370833"/>
                    </a:cubicBezTo>
                    <a:cubicBezTo>
                      <a:pt x="206374" y="368637"/>
                      <a:pt x="196622" y="366089"/>
                      <a:pt x="189242" y="358446"/>
                    </a:cubicBezTo>
                    <a:cubicBezTo>
                      <a:pt x="185289" y="354317"/>
                      <a:pt x="183532" y="349572"/>
                      <a:pt x="184322" y="343950"/>
                    </a:cubicBezTo>
                    <a:cubicBezTo>
                      <a:pt x="184586" y="342105"/>
                      <a:pt x="187134" y="340172"/>
                      <a:pt x="183971" y="338503"/>
                    </a:cubicBezTo>
                    <a:cubicBezTo>
                      <a:pt x="181160" y="337009"/>
                      <a:pt x="179139" y="337800"/>
                      <a:pt x="176855" y="339909"/>
                    </a:cubicBezTo>
                    <a:cubicBezTo>
                      <a:pt x="171583" y="345180"/>
                      <a:pt x="166664" y="350451"/>
                      <a:pt x="165873" y="359676"/>
                    </a:cubicBezTo>
                    <a:moveTo>
                      <a:pt x="42614" y="387613"/>
                    </a:moveTo>
                    <a:cubicBezTo>
                      <a:pt x="40154" y="392006"/>
                      <a:pt x="39100" y="397453"/>
                      <a:pt x="33302" y="399298"/>
                    </a:cubicBezTo>
                    <a:cubicBezTo>
                      <a:pt x="32511" y="399561"/>
                      <a:pt x="32511" y="402461"/>
                      <a:pt x="32160" y="404130"/>
                    </a:cubicBezTo>
                    <a:cubicBezTo>
                      <a:pt x="37079" y="404481"/>
                      <a:pt x="35410" y="406414"/>
                      <a:pt x="33741" y="409225"/>
                    </a:cubicBezTo>
                    <a:cubicBezTo>
                      <a:pt x="32072" y="412037"/>
                      <a:pt x="30051" y="415287"/>
                      <a:pt x="33214" y="418801"/>
                    </a:cubicBezTo>
                    <a:cubicBezTo>
                      <a:pt x="33917" y="419592"/>
                      <a:pt x="33653" y="421613"/>
                      <a:pt x="33214" y="422843"/>
                    </a:cubicBezTo>
                    <a:cubicBezTo>
                      <a:pt x="31457" y="428290"/>
                      <a:pt x="30315" y="433736"/>
                      <a:pt x="29348" y="439447"/>
                    </a:cubicBezTo>
                    <a:cubicBezTo>
                      <a:pt x="28294" y="445860"/>
                      <a:pt x="30139" y="450780"/>
                      <a:pt x="31281" y="456227"/>
                    </a:cubicBezTo>
                    <a:cubicBezTo>
                      <a:pt x="31457" y="456930"/>
                      <a:pt x="32423" y="457545"/>
                      <a:pt x="32950" y="458160"/>
                    </a:cubicBezTo>
                    <a:cubicBezTo>
                      <a:pt x="33741" y="457369"/>
                      <a:pt x="35147" y="456666"/>
                      <a:pt x="35234" y="455788"/>
                    </a:cubicBezTo>
                    <a:cubicBezTo>
                      <a:pt x="35498" y="452713"/>
                      <a:pt x="35147" y="449550"/>
                      <a:pt x="35410" y="446475"/>
                    </a:cubicBezTo>
                    <a:cubicBezTo>
                      <a:pt x="35937" y="440501"/>
                      <a:pt x="35937" y="434351"/>
                      <a:pt x="37694" y="428729"/>
                    </a:cubicBezTo>
                    <a:cubicBezTo>
                      <a:pt x="39451" y="423282"/>
                      <a:pt x="48852" y="420910"/>
                      <a:pt x="44635" y="412564"/>
                    </a:cubicBezTo>
                    <a:cubicBezTo>
                      <a:pt x="44547" y="412476"/>
                      <a:pt x="45162" y="412124"/>
                      <a:pt x="45338" y="411861"/>
                    </a:cubicBezTo>
                    <a:cubicBezTo>
                      <a:pt x="49467" y="404920"/>
                      <a:pt x="54299" y="398331"/>
                      <a:pt x="57637" y="391040"/>
                    </a:cubicBezTo>
                    <a:cubicBezTo>
                      <a:pt x="60976" y="383748"/>
                      <a:pt x="67389" y="378037"/>
                      <a:pt x="68619" y="369691"/>
                    </a:cubicBezTo>
                    <a:cubicBezTo>
                      <a:pt x="68882" y="368198"/>
                      <a:pt x="70025" y="366792"/>
                      <a:pt x="70991" y="365562"/>
                    </a:cubicBezTo>
                    <a:cubicBezTo>
                      <a:pt x="75647" y="359588"/>
                      <a:pt x="81358" y="354229"/>
                      <a:pt x="84872" y="347640"/>
                    </a:cubicBezTo>
                    <a:cubicBezTo>
                      <a:pt x="89528" y="339030"/>
                      <a:pt x="99807" y="334198"/>
                      <a:pt x="100861" y="323392"/>
                    </a:cubicBezTo>
                    <a:cubicBezTo>
                      <a:pt x="100949" y="322601"/>
                      <a:pt x="102179" y="321899"/>
                      <a:pt x="102970" y="321196"/>
                    </a:cubicBezTo>
                    <a:cubicBezTo>
                      <a:pt x="107450" y="317242"/>
                      <a:pt x="110613" y="312410"/>
                      <a:pt x="116236" y="308984"/>
                    </a:cubicBezTo>
                    <a:cubicBezTo>
                      <a:pt x="121770" y="305558"/>
                      <a:pt x="126690" y="299320"/>
                      <a:pt x="132928" y="296860"/>
                    </a:cubicBezTo>
                    <a:cubicBezTo>
                      <a:pt x="149884" y="290271"/>
                      <a:pt x="161656" y="275951"/>
                      <a:pt x="178085" y="268396"/>
                    </a:cubicBezTo>
                    <a:cubicBezTo>
                      <a:pt x="187134" y="264266"/>
                      <a:pt x="194953" y="257590"/>
                      <a:pt x="205583" y="257063"/>
                    </a:cubicBezTo>
                    <a:cubicBezTo>
                      <a:pt x="208306" y="256975"/>
                      <a:pt x="211469" y="255745"/>
                      <a:pt x="213578" y="253988"/>
                    </a:cubicBezTo>
                    <a:cubicBezTo>
                      <a:pt x="221572" y="247223"/>
                      <a:pt x="229128" y="240019"/>
                      <a:pt x="236859" y="232991"/>
                    </a:cubicBezTo>
                    <a:cubicBezTo>
                      <a:pt x="237474" y="232463"/>
                      <a:pt x="237737" y="231585"/>
                      <a:pt x="238089" y="230794"/>
                    </a:cubicBezTo>
                    <a:cubicBezTo>
                      <a:pt x="236947" y="230882"/>
                      <a:pt x="235453" y="230619"/>
                      <a:pt x="234575" y="231233"/>
                    </a:cubicBezTo>
                    <a:cubicBezTo>
                      <a:pt x="230182" y="234045"/>
                      <a:pt x="226229" y="238613"/>
                      <a:pt x="221572" y="239580"/>
                    </a:cubicBezTo>
                    <a:cubicBezTo>
                      <a:pt x="211908" y="241600"/>
                      <a:pt x="203914" y="247223"/>
                      <a:pt x="195041" y="250737"/>
                    </a:cubicBezTo>
                    <a:cubicBezTo>
                      <a:pt x="183620" y="255218"/>
                      <a:pt x="171583" y="259083"/>
                      <a:pt x="161393" y="266726"/>
                    </a:cubicBezTo>
                    <a:cubicBezTo>
                      <a:pt x="156648" y="270328"/>
                      <a:pt x="150059" y="271471"/>
                      <a:pt x="145315" y="275160"/>
                    </a:cubicBezTo>
                    <a:cubicBezTo>
                      <a:pt x="138814" y="280168"/>
                      <a:pt x="131171" y="282892"/>
                      <a:pt x="125021" y="288602"/>
                    </a:cubicBezTo>
                    <a:cubicBezTo>
                      <a:pt x="117466" y="295630"/>
                      <a:pt x="108153" y="300550"/>
                      <a:pt x="101213" y="308457"/>
                    </a:cubicBezTo>
                    <a:cubicBezTo>
                      <a:pt x="96293" y="314080"/>
                      <a:pt x="90670" y="319175"/>
                      <a:pt x="85311" y="324446"/>
                    </a:cubicBezTo>
                    <a:cubicBezTo>
                      <a:pt x="83378" y="326291"/>
                      <a:pt x="81182" y="327873"/>
                      <a:pt x="79249" y="329718"/>
                    </a:cubicBezTo>
                    <a:cubicBezTo>
                      <a:pt x="74505" y="334022"/>
                      <a:pt x="67828" y="337537"/>
                      <a:pt x="65632" y="342896"/>
                    </a:cubicBezTo>
                    <a:cubicBezTo>
                      <a:pt x="63172" y="348870"/>
                      <a:pt x="59482" y="353526"/>
                      <a:pt x="56319" y="358709"/>
                    </a:cubicBezTo>
                    <a:cubicBezTo>
                      <a:pt x="52015" y="365913"/>
                      <a:pt x="47798" y="373117"/>
                      <a:pt x="43932" y="380497"/>
                    </a:cubicBezTo>
                    <a:cubicBezTo>
                      <a:pt x="42878" y="382078"/>
                      <a:pt x="43581" y="384538"/>
                      <a:pt x="42614" y="387613"/>
                    </a:cubicBezTo>
                    <a:moveTo>
                      <a:pt x="701693" y="155504"/>
                    </a:moveTo>
                    <a:cubicBezTo>
                      <a:pt x="707843" y="152077"/>
                      <a:pt x="714432" y="149266"/>
                      <a:pt x="720055" y="145137"/>
                    </a:cubicBezTo>
                    <a:cubicBezTo>
                      <a:pt x="724272" y="142062"/>
                      <a:pt x="729192" y="141974"/>
                      <a:pt x="733584" y="140129"/>
                    </a:cubicBezTo>
                    <a:cubicBezTo>
                      <a:pt x="745005" y="135209"/>
                      <a:pt x="756163" y="129762"/>
                      <a:pt x="767408" y="124403"/>
                    </a:cubicBezTo>
                    <a:cubicBezTo>
                      <a:pt x="768111" y="124052"/>
                      <a:pt x="768550" y="123086"/>
                      <a:pt x="769077" y="122383"/>
                    </a:cubicBezTo>
                    <a:cubicBezTo>
                      <a:pt x="768199" y="121680"/>
                      <a:pt x="767408" y="120713"/>
                      <a:pt x="766354" y="120450"/>
                    </a:cubicBezTo>
                    <a:cubicBezTo>
                      <a:pt x="765475" y="120186"/>
                      <a:pt x="764157" y="120362"/>
                      <a:pt x="763455" y="120889"/>
                    </a:cubicBezTo>
                    <a:cubicBezTo>
                      <a:pt x="756690" y="125897"/>
                      <a:pt x="748168" y="125721"/>
                      <a:pt x="740964" y="126073"/>
                    </a:cubicBezTo>
                    <a:cubicBezTo>
                      <a:pt x="726907" y="126687"/>
                      <a:pt x="713641" y="130114"/>
                      <a:pt x="700112" y="132837"/>
                    </a:cubicBezTo>
                    <a:cubicBezTo>
                      <a:pt x="688076" y="135297"/>
                      <a:pt x="677446" y="141359"/>
                      <a:pt x="666112" y="145752"/>
                    </a:cubicBezTo>
                    <a:cubicBezTo>
                      <a:pt x="665058" y="146191"/>
                      <a:pt x="664355" y="147597"/>
                      <a:pt x="663477" y="148563"/>
                    </a:cubicBezTo>
                    <a:cubicBezTo>
                      <a:pt x="664707" y="148827"/>
                      <a:pt x="666025" y="149354"/>
                      <a:pt x="667255" y="149442"/>
                    </a:cubicBezTo>
                    <a:cubicBezTo>
                      <a:pt x="674634" y="149529"/>
                      <a:pt x="681311" y="150847"/>
                      <a:pt x="687549" y="155504"/>
                    </a:cubicBezTo>
                    <a:cubicBezTo>
                      <a:pt x="691151" y="157963"/>
                      <a:pt x="695983" y="159193"/>
                      <a:pt x="701693" y="155504"/>
                    </a:cubicBezTo>
                    <a:moveTo>
                      <a:pt x="1491411" y="545135"/>
                    </a:moveTo>
                    <a:cubicBezTo>
                      <a:pt x="1491762" y="544257"/>
                      <a:pt x="1491850" y="542939"/>
                      <a:pt x="1492465" y="542499"/>
                    </a:cubicBezTo>
                    <a:cubicBezTo>
                      <a:pt x="1500899" y="537755"/>
                      <a:pt x="1506785" y="529936"/>
                      <a:pt x="1514516" y="524401"/>
                    </a:cubicBezTo>
                    <a:cubicBezTo>
                      <a:pt x="1516625" y="522908"/>
                      <a:pt x="1518909" y="521502"/>
                      <a:pt x="1520842" y="519745"/>
                    </a:cubicBezTo>
                    <a:cubicBezTo>
                      <a:pt x="1531560" y="509730"/>
                      <a:pt x="1538061" y="496552"/>
                      <a:pt x="1546056" y="484604"/>
                    </a:cubicBezTo>
                    <a:cubicBezTo>
                      <a:pt x="1551064" y="477136"/>
                      <a:pt x="1555808" y="468351"/>
                      <a:pt x="1548516" y="458950"/>
                    </a:cubicBezTo>
                    <a:cubicBezTo>
                      <a:pt x="1547637" y="457896"/>
                      <a:pt x="1548604" y="455524"/>
                      <a:pt x="1548340" y="453855"/>
                    </a:cubicBezTo>
                    <a:cubicBezTo>
                      <a:pt x="1547813" y="450692"/>
                      <a:pt x="1547022" y="447529"/>
                      <a:pt x="1546056" y="444455"/>
                    </a:cubicBezTo>
                    <a:cubicBezTo>
                      <a:pt x="1545880" y="443927"/>
                      <a:pt x="1544387" y="443664"/>
                      <a:pt x="1543420" y="443576"/>
                    </a:cubicBezTo>
                    <a:cubicBezTo>
                      <a:pt x="1543157" y="443576"/>
                      <a:pt x="1542366" y="444542"/>
                      <a:pt x="1542454" y="444718"/>
                    </a:cubicBezTo>
                    <a:cubicBezTo>
                      <a:pt x="1544914" y="449814"/>
                      <a:pt x="1540345" y="454821"/>
                      <a:pt x="1542190" y="459653"/>
                    </a:cubicBezTo>
                    <a:cubicBezTo>
                      <a:pt x="1545002" y="466945"/>
                      <a:pt x="1537973" y="472831"/>
                      <a:pt x="1539818" y="479860"/>
                    </a:cubicBezTo>
                    <a:cubicBezTo>
                      <a:pt x="1539994" y="480387"/>
                      <a:pt x="1538588" y="481792"/>
                      <a:pt x="1537710" y="481968"/>
                    </a:cubicBezTo>
                    <a:cubicBezTo>
                      <a:pt x="1533756" y="482583"/>
                      <a:pt x="1533669" y="486449"/>
                      <a:pt x="1531648" y="488645"/>
                    </a:cubicBezTo>
                    <a:cubicBezTo>
                      <a:pt x="1529539" y="490929"/>
                      <a:pt x="1527255" y="493213"/>
                      <a:pt x="1524883" y="495234"/>
                    </a:cubicBezTo>
                    <a:cubicBezTo>
                      <a:pt x="1523214" y="496640"/>
                      <a:pt x="1520754" y="497167"/>
                      <a:pt x="1519348" y="498748"/>
                    </a:cubicBezTo>
                    <a:cubicBezTo>
                      <a:pt x="1510124" y="508324"/>
                      <a:pt x="1501250" y="518164"/>
                      <a:pt x="1491938" y="527652"/>
                    </a:cubicBezTo>
                    <a:cubicBezTo>
                      <a:pt x="1488512" y="531166"/>
                      <a:pt x="1484031" y="533802"/>
                      <a:pt x="1480517" y="537316"/>
                    </a:cubicBezTo>
                    <a:cubicBezTo>
                      <a:pt x="1478936" y="538897"/>
                      <a:pt x="1478848" y="541885"/>
                      <a:pt x="1478057" y="544257"/>
                    </a:cubicBezTo>
                    <a:cubicBezTo>
                      <a:pt x="1479990" y="544520"/>
                      <a:pt x="1482010" y="544784"/>
                      <a:pt x="1483943" y="544959"/>
                    </a:cubicBezTo>
                    <a:cubicBezTo>
                      <a:pt x="1485876" y="545223"/>
                      <a:pt x="1487545" y="545135"/>
                      <a:pt x="1491411" y="545135"/>
                    </a:cubicBezTo>
                    <a:moveTo>
                      <a:pt x="440504" y="698528"/>
                    </a:moveTo>
                    <a:cubicBezTo>
                      <a:pt x="441207" y="699230"/>
                      <a:pt x="441997" y="700461"/>
                      <a:pt x="442700" y="700548"/>
                    </a:cubicBezTo>
                    <a:cubicBezTo>
                      <a:pt x="455088" y="700636"/>
                      <a:pt x="467475" y="700724"/>
                      <a:pt x="479862" y="700548"/>
                    </a:cubicBezTo>
                    <a:cubicBezTo>
                      <a:pt x="482322" y="700548"/>
                      <a:pt x="484870" y="699494"/>
                      <a:pt x="487154" y="698440"/>
                    </a:cubicBezTo>
                    <a:cubicBezTo>
                      <a:pt x="488033" y="698001"/>
                      <a:pt x="488648" y="696156"/>
                      <a:pt x="488560" y="694926"/>
                    </a:cubicBezTo>
                    <a:cubicBezTo>
                      <a:pt x="488384" y="693081"/>
                      <a:pt x="487769" y="691148"/>
                      <a:pt x="487066" y="689391"/>
                    </a:cubicBezTo>
                    <a:cubicBezTo>
                      <a:pt x="486539" y="688161"/>
                      <a:pt x="485485" y="686228"/>
                      <a:pt x="484606" y="686228"/>
                    </a:cubicBezTo>
                    <a:cubicBezTo>
                      <a:pt x="470286" y="685789"/>
                      <a:pt x="456318" y="679639"/>
                      <a:pt x="441734" y="683856"/>
                    </a:cubicBezTo>
                    <a:cubicBezTo>
                      <a:pt x="439801" y="684383"/>
                      <a:pt x="437078" y="683592"/>
                      <a:pt x="435057" y="682714"/>
                    </a:cubicBezTo>
                    <a:cubicBezTo>
                      <a:pt x="429083" y="680078"/>
                      <a:pt x="422933" y="679288"/>
                      <a:pt x="416608" y="679991"/>
                    </a:cubicBezTo>
                    <a:cubicBezTo>
                      <a:pt x="414499" y="680254"/>
                      <a:pt x="411249" y="681396"/>
                      <a:pt x="410809" y="682802"/>
                    </a:cubicBezTo>
                    <a:cubicBezTo>
                      <a:pt x="409140" y="688337"/>
                      <a:pt x="404308" y="689830"/>
                      <a:pt x="400267" y="692290"/>
                    </a:cubicBezTo>
                    <a:cubicBezTo>
                      <a:pt x="399564" y="692729"/>
                      <a:pt x="398773" y="693081"/>
                      <a:pt x="398071" y="693520"/>
                    </a:cubicBezTo>
                    <a:cubicBezTo>
                      <a:pt x="398949" y="693784"/>
                      <a:pt x="399916" y="694047"/>
                      <a:pt x="400794" y="694399"/>
                    </a:cubicBezTo>
                    <a:cubicBezTo>
                      <a:pt x="413181" y="698528"/>
                      <a:pt x="425744" y="698967"/>
                      <a:pt x="440504" y="698528"/>
                    </a:cubicBezTo>
                    <a:moveTo>
                      <a:pt x="79864" y="487152"/>
                    </a:moveTo>
                    <a:cubicBezTo>
                      <a:pt x="73890" y="481441"/>
                      <a:pt x="71518" y="474149"/>
                      <a:pt x="70552" y="466154"/>
                    </a:cubicBezTo>
                    <a:cubicBezTo>
                      <a:pt x="70376" y="464925"/>
                      <a:pt x="69937" y="463607"/>
                      <a:pt x="69673" y="462377"/>
                    </a:cubicBezTo>
                    <a:cubicBezTo>
                      <a:pt x="68970" y="463695"/>
                      <a:pt x="68004" y="464925"/>
                      <a:pt x="67565" y="466330"/>
                    </a:cubicBezTo>
                    <a:cubicBezTo>
                      <a:pt x="67037" y="467824"/>
                      <a:pt x="66598" y="469493"/>
                      <a:pt x="66510" y="471074"/>
                    </a:cubicBezTo>
                    <a:cubicBezTo>
                      <a:pt x="66159" y="475291"/>
                      <a:pt x="67565" y="479420"/>
                      <a:pt x="66686" y="483901"/>
                    </a:cubicBezTo>
                    <a:cubicBezTo>
                      <a:pt x="65720" y="488557"/>
                      <a:pt x="66335" y="493477"/>
                      <a:pt x="66510" y="498309"/>
                    </a:cubicBezTo>
                    <a:cubicBezTo>
                      <a:pt x="66598" y="500242"/>
                      <a:pt x="66950" y="502262"/>
                      <a:pt x="67828" y="503931"/>
                    </a:cubicBezTo>
                    <a:cubicBezTo>
                      <a:pt x="73451" y="514562"/>
                      <a:pt x="80303" y="524314"/>
                      <a:pt x="89704" y="532133"/>
                    </a:cubicBezTo>
                    <a:cubicBezTo>
                      <a:pt x="90758" y="533011"/>
                      <a:pt x="92515" y="534065"/>
                      <a:pt x="92515" y="535032"/>
                    </a:cubicBezTo>
                    <a:cubicBezTo>
                      <a:pt x="92515" y="544871"/>
                      <a:pt x="102355" y="542851"/>
                      <a:pt x="107099" y="546980"/>
                    </a:cubicBezTo>
                    <a:cubicBezTo>
                      <a:pt x="108680" y="548386"/>
                      <a:pt x="112897" y="546716"/>
                      <a:pt x="115884" y="546541"/>
                    </a:cubicBezTo>
                    <a:cubicBezTo>
                      <a:pt x="114391" y="544169"/>
                      <a:pt x="113424" y="540830"/>
                      <a:pt x="111228" y="539512"/>
                    </a:cubicBezTo>
                    <a:cubicBezTo>
                      <a:pt x="106835" y="536877"/>
                      <a:pt x="104815" y="533099"/>
                      <a:pt x="102355" y="528794"/>
                    </a:cubicBezTo>
                    <a:cubicBezTo>
                      <a:pt x="99719" y="524138"/>
                      <a:pt x="99104" y="518515"/>
                      <a:pt x="93745" y="514562"/>
                    </a:cubicBezTo>
                    <a:cubicBezTo>
                      <a:pt x="88825" y="510960"/>
                      <a:pt x="86893" y="503317"/>
                      <a:pt x="83906" y="497255"/>
                    </a:cubicBezTo>
                    <a:cubicBezTo>
                      <a:pt x="82500" y="494443"/>
                      <a:pt x="81885" y="491193"/>
                      <a:pt x="79864" y="487152"/>
                    </a:cubicBezTo>
                    <a:moveTo>
                      <a:pt x="1016737" y="393851"/>
                    </a:moveTo>
                    <a:cubicBezTo>
                      <a:pt x="1010236" y="391654"/>
                      <a:pt x="1003735" y="389985"/>
                      <a:pt x="998727" y="384538"/>
                    </a:cubicBezTo>
                    <a:cubicBezTo>
                      <a:pt x="996882" y="382518"/>
                      <a:pt x="992841" y="382254"/>
                      <a:pt x="989766" y="381463"/>
                    </a:cubicBezTo>
                    <a:cubicBezTo>
                      <a:pt x="985109" y="380233"/>
                      <a:pt x="982913" y="383923"/>
                      <a:pt x="980717" y="386735"/>
                    </a:cubicBezTo>
                    <a:cubicBezTo>
                      <a:pt x="980190" y="387350"/>
                      <a:pt x="982737" y="390424"/>
                      <a:pt x="983967" y="392269"/>
                    </a:cubicBezTo>
                    <a:cubicBezTo>
                      <a:pt x="987569" y="397629"/>
                      <a:pt x="992050" y="402548"/>
                      <a:pt x="994686" y="408347"/>
                    </a:cubicBezTo>
                    <a:cubicBezTo>
                      <a:pt x="998463" y="416693"/>
                      <a:pt x="1000484" y="418362"/>
                      <a:pt x="1009357" y="418889"/>
                    </a:cubicBezTo>
                    <a:cubicBezTo>
                      <a:pt x="1017352" y="419328"/>
                      <a:pt x="1025610" y="416693"/>
                      <a:pt x="1033341" y="420822"/>
                    </a:cubicBezTo>
                    <a:cubicBezTo>
                      <a:pt x="1033956" y="421173"/>
                      <a:pt x="1035538" y="420646"/>
                      <a:pt x="1035977" y="420031"/>
                    </a:cubicBezTo>
                    <a:cubicBezTo>
                      <a:pt x="1036416" y="419504"/>
                      <a:pt x="1036240" y="418098"/>
                      <a:pt x="1035801" y="417308"/>
                    </a:cubicBezTo>
                    <a:cubicBezTo>
                      <a:pt x="1031057" y="408786"/>
                      <a:pt x="1022360" y="403515"/>
                      <a:pt x="1016737" y="393851"/>
                    </a:cubicBezTo>
                    <a:moveTo>
                      <a:pt x="584584" y="401143"/>
                    </a:moveTo>
                    <a:cubicBezTo>
                      <a:pt x="581246" y="400088"/>
                      <a:pt x="577907" y="398771"/>
                      <a:pt x="574481" y="398068"/>
                    </a:cubicBezTo>
                    <a:cubicBezTo>
                      <a:pt x="569649" y="397101"/>
                      <a:pt x="564729" y="396486"/>
                      <a:pt x="559897" y="396047"/>
                    </a:cubicBezTo>
                    <a:cubicBezTo>
                      <a:pt x="559370" y="395959"/>
                      <a:pt x="558579" y="398156"/>
                      <a:pt x="557964" y="399298"/>
                    </a:cubicBezTo>
                    <a:cubicBezTo>
                      <a:pt x="564290" y="400088"/>
                      <a:pt x="566223" y="406853"/>
                      <a:pt x="572636" y="408786"/>
                    </a:cubicBezTo>
                    <a:cubicBezTo>
                      <a:pt x="585638" y="412652"/>
                      <a:pt x="598992" y="414584"/>
                      <a:pt x="611819" y="418626"/>
                    </a:cubicBezTo>
                    <a:cubicBezTo>
                      <a:pt x="618496" y="420734"/>
                      <a:pt x="625173" y="423194"/>
                      <a:pt x="631937" y="424687"/>
                    </a:cubicBezTo>
                    <a:cubicBezTo>
                      <a:pt x="638702" y="426181"/>
                      <a:pt x="645643" y="426532"/>
                      <a:pt x="652495" y="427499"/>
                    </a:cubicBezTo>
                    <a:cubicBezTo>
                      <a:pt x="653286" y="427587"/>
                      <a:pt x="654428" y="428377"/>
                      <a:pt x="654604" y="428202"/>
                    </a:cubicBezTo>
                    <a:cubicBezTo>
                      <a:pt x="657151" y="425127"/>
                      <a:pt x="653549" y="416253"/>
                      <a:pt x="649596" y="414409"/>
                    </a:cubicBezTo>
                    <a:cubicBezTo>
                      <a:pt x="643798" y="411597"/>
                      <a:pt x="637384" y="413881"/>
                      <a:pt x="631937" y="412212"/>
                    </a:cubicBezTo>
                    <a:cubicBezTo>
                      <a:pt x="616826" y="407556"/>
                      <a:pt x="601276" y="404745"/>
                      <a:pt x="584584" y="401143"/>
                    </a:cubicBezTo>
                    <a:moveTo>
                      <a:pt x="624997" y="706874"/>
                    </a:moveTo>
                    <a:cubicBezTo>
                      <a:pt x="631586" y="706171"/>
                      <a:pt x="638351" y="705907"/>
                      <a:pt x="644852" y="704677"/>
                    </a:cubicBezTo>
                    <a:cubicBezTo>
                      <a:pt x="653461" y="703096"/>
                      <a:pt x="661808" y="700636"/>
                      <a:pt x="670417" y="698879"/>
                    </a:cubicBezTo>
                    <a:cubicBezTo>
                      <a:pt x="681838" y="696507"/>
                      <a:pt x="692996" y="693432"/>
                      <a:pt x="704329" y="690797"/>
                    </a:cubicBezTo>
                    <a:cubicBezTo>
                      <a:pt x="711445" y="689127"/>
                      <a:pt x="716804" y="685789"/>
                      <a:pt x="722339" y="681923"/>
                    </a:cubicBezTo>
                    <a:cubicBezTo>
                      <a:pt x="723042" y="681396"/>
                      <a:pt x="722954" y="679727"/>
                      <a:pt x="723217" y="678585"/>
                    </a:cubicBezTo>
                    <a:cubicBezTo>
                      <a:pt x="722075" y="678585"/>
                      <a:pt x="720406" y="678146"/>
                      <a:pt x="719703" y="678761"/>
                    </a:cubicBezTo>
                    <a:cubicBezTo>
                      <a:pt x="713114" y="684471"/>
                      <a:pt x="705383" y="686404"/>
                      <a:pt x="696861" y="686316"/>
                    </a:cubicBezTo>
                    <a:cubicBezTo>
                      <a:pt x="694401" y="686316"/>
                      <a:pt x="691854" y="687546"/>
                      <a:pt x="689394" y="688249"/>
                    </a:cubicBezTo>
                    <a:cubicBezTo>
                      <a:pt x="687285" y="688864"/>
                      <a:pt x="685089" y="690357"/>
                      <a:pt x="682980" y="690182"/>
                    </a:cubicBezTo>
                    <a:cubicBezTo>
                      <a:pt x="673844" y="689567"/>
                      <a:pt x="666200" y="697473"/>
                      <a:pt x="656712" y="694486"/>
                    </a:cubicBezTo>
                    <a:cubicBezTo>
                      <a:pt x="656273" y="694399"/>
                      <a:pt x="655570" y="695101"/>
                      <a:pt x="655131" y="695453"/>
                    </a:cubicBezTo>
                    <a:cubicBezTo>
                      <a:pt x="649596" y="699582"/>
                      <a:pt x="643183" y="700373"/>
                      <a:pt x="636506" y="700636"/>
                    </a:cubicBezTo>
                    <a:cubicBezTo>
                      <a:pt x="633167" y="700812"/>
                      <a:pt x="629478" y="700285"/>
                      <a:pt x="626490" y="701427"/>
                    </a:cubicBezTo>
                    <a:cubicBezTo>
                      <a:pt x="619462" y="704062"/>
                      <a:pt x="612434" y="704677"/>
                      <a:pt x="605054" y="704853"/>
                    </a:cubicBezTo>
                    <a:cubicBezTo>
                      <a:pt x="594951" y="705117"/>
                      <a:pt x="584233" y="704150"/>
                      <a:pt x="575008" y="707401"/>
                    </a:cubicBezTo>
                    <a:cubicBezTo>
                      <a:pt x="566574" y="710300"/>
                      <a:pt x="557701" y="704414"/>
                      <a:pt x="550058" y="710739"/>
                    </a:cubicBezTo>
                    <a:cubicBezTo>
                      <a:pt x="548388" y="712057"/>
                      <a:pt x="544699" y="710915"/>
                      <a:pt x="541975" y="710915"/>
                    </a:cubicBezTo>
                    <a:cubicBezTo>
                      <a:pt x="540218" y="710915"/>
                      <a:pt x="538110" y="710300"/>
                      <a:pt x="536880" y="711091"/>
                    </a:cubicBezTo>
                    <a:cubicBezTo>
                      <a:pt x="535122" y="712145"/>
                      <a:pt x="534068" y="714341"/>
                      <a:pt x="532750" y="716011"/>
                    </a:cubicBezTo>
                    <a:cubicBezTo>
                      <a:pt x="534420" y="715835"/>
                      <a:pt x="536001" y="715483"/>
                      <a:pt x="537670" y="715396"/>
                    </a:cubicBezTo>
                    <a:cubicBezTo>
                      <a:pt x="539691" y="715220"/>
                      <a:pt x="541887" y="714693"/>
                      <a:pt x="543732" y="715220"/>
                    </a:cubicBezTo>
                    <a:cubicBezTo>
                      <a:pt x="550497" y="716977"/>
                      <a:pt x="556647" y="713551"/>
                      <a:pt x="563499" y="713902"/>
                    </a:cubicBezTo>
                    <a:cubicBezTo>
                      <a:pt x="575447" y="714517"/>
                      <a:pt x="587659" y="711530"/>
                      <a:pt x="599695" y="711179"/>
                    </a:cubicBezTo>
                    <a:cubicBezTo>
                      <a:pt x="607865" y="711003"/>
                      <a:pt x="615333" y="709070"/>
                      <a:pt x="624997" y="706874"/>
                    </a:cubicBezTo>
                    <a:moveTo>
                      <a:pt x="835407" y="434264"/>
                    </a:moveTo>
                    <a:cubicBezTo>
                      <a:pt x="836285" y="434615"/>
                      <a:pt x="837164" y="434966"/>
                      <a:pt x="838042" y="435318"/>
                    </a:cubicBezTo>
                    <a:cubicBezTo>
                      <a:pt x="838218" y="434703"/>
                      <a:pt x="838833" y="433912"/>
                      <a:pt x="838569" y="433473"/>
                    </a:cubicBezTo>
                    <a:cubicBezTo>
                      <a:pt x="836900" y="429695"/>
                      <a:pt x="835231" y="425830"/>
                      <a:pt x="833210" y="422228"/>
                    </a:cubicBezTo>
                    <a:cubicBezTo>
                      <a:pt x="830047" y="416605"/>
                      <a:pt x="826709" y="411070"/>
                      <a:pt x="823283" y="405623"/>
                    </a:cubicBezTo>
                    <a:cubicBezTo>
                      <a:pt x="818539" y="398068"/>
                      <a:pt x="810105" y="397804"/>
                      <a:pt x="802813" y="395169"/>
                    </a:cubicBezTo>
                    <a:cubicBezTo>
                      <a:pt x="799387" y="393939"/>
                      <a:pt x="798244" y="392884"/>
                      <a:pt x="797981" y="397453"/>
                    </a:cubicBezTo>
                    <a:cubicBezTo>
                      <a:pt x="797102" y="411949"/>
                      <a:pt x="797190" y="412476"/>
                      <a:pt x="802198" y="423985"/>
                    </a:cubicBezTo>
                    <a:cubicBezTo>
                      <a:pt x="803252" y="426269"/>
                      <a:pt x="803428" y="428992"/>
                      <a:pt x="804307" y="431364"/>
                    </a:cubicBezTo>
                    <a:cubicBezTo>
                      <a:pt x="804921" y="433209"/>
                      <a:pt x="805888" y="434879"/>
                      <a:pt x="806679" y="436636"/>
                    </a:cubicBezTo>
                    <a:cubicBezTo>
                      <a:pt x="808172" y="435669"/>
                      <a:pt x="809753" y="434791"/>
                      <a:pt x="811071" y="433649"/>
                    </a:cubicBezTo>
                    <a:cubicBezTo>
                      <a:pt x="813795" y="431189"/>
                      <a:pt x="815903" y="428202"/>
                      <a:pt x="820559" y="428904"/>
                    </a:cubicBezTo>
                    <a:cubicBezTo>
                      <a:pt x="825479" y="429695"/>
                      <a:pt x="831014" y="427674"/>
                      <a:pt x="835407" y="434264"/>
                    </a:cubicBezTo>
                    <a:moveTo>
                      <a:pt x="1226092" y="228071"/>
                    </a:moveTo>
                    <a:cubicBezTo>
                      <a:pt x="1228201" y="227368"/>
                      <a:pt x="1230485" y="226929"/>
                      <a:pt x="1232418" y="225962"/>
                    </a:cubicBezTo>
                    <a:cubicBezTo>
                      <a:pt x="1234702" y="224732"/>
                      <a:pt x="1239358" y="229125"/>
                      <a:pt x="1239183" y="223239"/>
                    </a:cubicBezTo>
                    <a:cubicBezTo>
                      <a:pt x="1239183" y="222712"/>
                      <a:pt x="1233824" y="222009"/>
                      <a:pt x="1231012" y="222009"/>
                    </a:cubicBezTo>
                    <a:cubicBezTo>
                      <a:pt x="1229607" y="222009"/>
                      <a:pt x="1228113" y="223239"/>
                      <a:pt x="1226707" y="223942"/>
                    </a:cubicBezTo>
                    <a:cubicBezTo>
                      <a:pt x="1213354" y="230443"/>
                      <a:pt x="1199297" y="229213"/>
                      <a:pt x="1185592" y="226665"/>
                    </a:cubicBezTo>
                    <a:cubicBezTo>
                      <a:pt x="1175313" y="224732"/>
                      <a:pt x="1165386" y="220691"/>
                      <a:pt x="1155282" y="217792"/>
                    </a:cubicBezTo>
                    <a:cubicBezTo>
                      <a:pt x="1153701" y="217353"/>
                      <a:pt x="1151680" y="217353"/>
                      <a:pt x="1150187" y="217880"/>
                    </a:cubicBezTo>
                    <a:cubicBezTo>
                      <a:pt x="1148781" y="218407"/>
                      <a:pt x="1147639" y="219900"/>
                      <a:pt x="1146409" y="220955"/>
                    </a:cubicBezTo>
                    <a:cubicBezTo>
                      <a:pt x="1147639" y="221306"/>
                      <a:pt x="1148957" y="221394"/>
                      <a:pt x="1150099" y="222009"/>
                    </a:cubicBezTo>
                    <a:cubicBezTo>
                      <a:pt x="1158884" y="226489"/>
                      <a:pt x="1171359" y="226314"/>
                      <a:pt x="1173468" y="239667"/>
                    </a:cubicBezTo>
                    <a:cubicBezTo>
                      <a:pt x="1173556" y="240019"/>
                      <a:pt x="1174522" y="240370"/>
                      <a:pt x="1175049" y="240634"/>
                    </a:cubicBezTo>
                    <a:cubicBezTo>
                      <a:pt x="1178564" y="242040"/>
                      <a:pt x="1182165" y="243445"/>
                      <a:pt x="1185768" y="244763"/>
                    </a:cubicBezTo>
                    <a:cubicBezTo>
                      <a:pt x="1191478" y="246871"/>
                      <a:pt x="1195958" y="247135"/>
                      <a:pt x="1202108" y="243182"/>
                    </a:cubicBezTo>
                    <a:cubicBezTo>
                      <a:pt x="1209488" y="238262"/>
                      <a:pt x="1217483" y="233957"/>
                      <a:pt x="1226092" y="228071"/>
                    </a:cubicBezTo>
                    <a:moveTo>
                      <a:pt x="1400219" y="541006"/>
                    </a:moveTo>
                    <a:cubicBezTo>
                      <a:pt x="1407774" y="536174"/>
                      <a:pt x="1413485" y="527740"/>
                      <a:pt x="1424027" y="528443"/>
                    </a:cubicBezTo>
                    <a:cubicBezTo>
                      <a:pt x="1424642" y="528443"/>
                      <a:pt x="1426048" y="526861"/>
                      <a:pt x="1426048" y="525983"/>
                    </a:cubicBezTo>
                    <a:cubicBezTo>
                      <a:pt x="1426135" y="523611"/>
                      <a:pt x="1426311" y="522293"/>
                      <a:pt x="1429386" y="522205"/>
                    </a:cubicBezTo>
                    <a:cubicBezTo>
                      <a:pt x="1431055" y="522205"/>
                      <a:pt x="1433076" y="520712"/>
                      <a:pt x="1434306" y="519306"/>
                    </a:cubicBezTo>
                    <a:cubicBezTo>
                      <a:pt x="1439313" y="513859"/>
                      <a:pt x="1444145" y="508324"/>
                      <a:pt x="1448890" y="502614"/>
                    </a:cubicBezTo>
                    <a:cubicBezTo>
                      <a:pt x="1449856" y="501472"/>
                      <a:pt x="1450295" y="499802"/>
                      <a:pt x="1450998" y="498397"/>
                    </a:cubicBezTo>
                    <a:cubicBezTo>
                      <a:pt x="1449417" y="498045"/>
                      <a:pt x="1447660" y="497167"/>
                      <a:pt x="1446254" y="497518"/>
                    </a:cubicBezTo>
                    <a:cubicBezTo>
                      <a:pt x="1439138" y="499715"/>
                      <a:pt x="1431934" y="501472"/>
                      <a:pt x="1424466" y="502526"/>
                    </a:cubicBezTo>
                    <a:cubicBezTo>
                      <a:pt x="1420337" y="503053"/>
                      <a:pt x="1417174" y="505777"/>
                      <a:pt x="1414099" y="509906"/>
                    </a:cubicBezTo>
                    <a:cubicBezTo>
                      <a:pt x="1407774" y="518340"/>
                      <a:pt x="1404787" y="529673"/>
                      <a:pt x="1394245" y="534856"/>
                    </a:cubicBezTo>
                    <a:cubicBezTo>
                      <a:pt x="1393278" y="535295"/>
                      <a:pt x="1392575" y="538634"/>
                      <a:pt x="1393190" y="539161"/>
                    </a:cubicBezTo>
                    <a:cubicBezTo>
                      <a:pt x="1394332" y="540303"/>
                      <a:pt x="1396353" y="540479"/>
                      <a:pt x="1400219" y="541006"/>
                    </a:cubicBezTo>
                    <a:moveTo>
                      <a:pt x="1367010" y="532748"/>
                    </a:moveTo>
                    <a:cubicBezTo>
                      <a:pt x="1372369" y="526686"/>
                      <a:pt x="1377728" y="520712"/>
                      <a:pt x="1383087" y="514562"/>
                    </a:cubicBezTo>
                    <a:cubicBezTo>
                      <a:pt x="1383614" y="514035"/>
                      <a:pt x="1383702" y="513156"/>
                      <a:pt x="1384053" y="512366"/>
                    </a:cubicBezTo>
                    <a:cubicBezTo>
                      <a:pt x="1383439" y="512190"/>
                      <a:pt x="1382736" y="511926"/>
                      <a:pt x="1382121" y="512014"/>
                    </a:cubicBezTo>
                    <a:cubicBezTo>
                      <a:pt x="1378343" y="512541"/>
                      <a:pt x="1373775" y="514650"/>
                      <a:pt x="1370875" y="513332"/>
                    </a:cubicBezTo>
                    <a:cubicBezTo>
                      <a:pt x="1364901" y="510608"/>
                      <a:pt x="1358927" y="516143"/>
                      <a:pt x="1353393" y="512190"/>
                    </a:cubicBezTo>
                    <a:cubicBezTo>
                      <a:pt x="1352777" y="511751"/>
                      <a:pt x="1350669" y="513420"/>
                      <a:pt x="1349176" y="514123"/>
                    </a:cubicBezTo>
                    <a:cubicBezTo>
                      <a:pt x="1345574" y="515880"/>
                      <a:pt x="1348297" y="515792"/>
                      <a:pt x="1349703" y="516231"/>
                    </a:cubicBezTo>
                    <a:cubicBezTo>
                      <a:pt x="1351636" y="516758"/>
                      <a:pt x="1351899" y="517373"/>
                      <a:pt x="1349878" y="518340"/>
                    </a:cubicBezTo>
                    <a:cubicBezTo>
                      <a:pt x="1348473" y="519043"/>
                      <a:pt x="1346891" y="519745"/>
                      <a:pt x="1345837" y="520887"/>
                    </a:cubicBezTo>
                    <a:cubicBezTo>
                      <a:pt x="1337667" y="529673"/>
                      <a:pt x="1327915" y="535822"/>
                      <a:pt x="1316318" y="539073"/>
                    </a:cubicBezTo>
                    <a:cubicBezTo>
                      <a:pt x="1315615" y="539249"/>
                      <a:pt x="1315088" y="539952"/>
                      <a:pt x="1314473" y="540391"/>
                    </a:cubicBezTo>
                    <a:cubicBezTo>
                      <a:pt x="1315088" y="540654"/>
                      <a:pt x="1315703" y="541006"/>
                      <a:pt x="1316230" y="541006"/>
                    </a:cubicBezTo>
                    <a:cubicBezTo>
                      <a:pt x="1324928" y="540918"/>
                      <a:pt x="1333713" y="541797"/>
                      <a:pt x="1342147" y="538897"/>
                    </a:cubicBezTo>
                    <a:cubicBezTo>
                      <a:pt x="1344256" y="538194"/>
                      <a:pt x="1346452" y="536965"/>
                      <a:pt x="1348561" y="537053"/>
                    </a:cubicBezTo>
                    <a:cubicBezTo>
                      <a:pt x="1354798" y="537404"/>
                      <a:pt x="1360421" y="536086"/>
                      <a:pt x="1367010" y="532748"/>
                    </a:cubicBezTo>
                    <a:moveTo>
                      <a:pt x="1130771" y="271558"/>
                    </a:moveTo>
                    <a:cubicBezTo>
                      <a:pt x="1137272" y="277357"/>
                      <a:pt x="1143861" y="283155"/>
                      <a:pt x="1150187" y="289041"/>
                    </a:cubicBezTo>
                    <a:cubicBezTo>
                      <a:pt x="1150714" y="289568"/>
                      <a:pt x="1150187" y="291062"/>
                      <a:pt x="1150450" y="292028"/>
                    </a:cubicBezTo>
                    <a:cubicBezTo>
                      <a:pt x="1150977" y="293873"/>
                      <a:pt x="1151329" y="296070"/>
                      <a:pt x="1152559" y="297299"/>
                    </a:cubicBezTo>
                    <a:cubicBezTo>
                      <a:pt x="1154755" y="299584"/>
                      <a:pt x="1155106" y="301516"/>
                      <a:pt x="1153877" y="304504"/>
                    </a:cubicBezTo>
                    <a:cubicBezTo>
                      <a:pt x="1152822" y="307051"/>
                      <a:pt x="1154316" y="308808"/>
                      <a:pt x="1156249" y="307930"/>
                    </a:cubicBezTo>
                    <a:cubicBezTo>
                      <a:pt x="1158797" y="306876"/>
                      <a:pt x="1160641" y="305558"/>
                      <a:pt x="1162838" y="308545"/>
                    </a:cubicBezTo>
                    <a:cubicBezTo>
                      <a:pt x="1165210" y="311795"/>
                      <a:pt x="1163541" y="313552"/>
                      <a:pt x="1161256" y="315661"/>
                    </a:cubicBezTo>
                    <a:cubicBezTo>
                      <a:pt x="1160729" y="316188"/>
                      <a:pt x="1160993" y="317506"/>
                      <a:pt x="1160905" y="318384"/>
                    </a:cubicBezTo>
                    <a:cubicBezTo>
                      <a:pt x="1161608" y="318209"/>
                      <a:pt x="1162662" y="318297"/>
                      <a:pt x="1163101" y="317769"/>
                    </a:cubicBezTo>
                    <a:cubicBezTo>
                      <a:pt x="1166879" y="313816"/>
                      <a:pt x="1167055" y="314080"/>
                      <a:pt x="1169602" y="319702"/>
                    </a:cubicBezTo>
                    <a:cubicBezTo>
                      <a:pt x="1172590" y="326379"/>
                      <a:pt x="1179881" y="331299"/>
                      <a:pt x="1185680" y="336658"/>
                    </a:cubicBezTo>
                    <a:cubicBezTo>
                      <a:pt x="1186822" y="337712"/>
                      <a:pt x="1189282" y="337185"/>
                      <a:pt x="1191214" y="337449"/>
                    </a:cubicBezTo>
                    <a:cubicBezTo>
                      <a:pt x="1190687" y="335779"/>
                      <a:pt x="1190600" y="333583"/>
                      <a:pt x="1189457" y="332529"/>
                    </a:cubicBezTo>
                    <a:cubicBezTo>
                      <a:pt x="1182517" y="325764"/>
                      <a:pt x="1176104" y="318736"/>
                      <a:pt x="1172677" y="309423"/>
                    </a:cubicBezTo>
                    <a:cubicBezTo>
                      <a:pt x="1171447" y="306085"/>
                      <a:pt x="1170305" y="302834"/>
                      <a:pt x="1168987" y="299584"/>
                    </a:cubicBezTo>
                    <a:cubicBezTo>
                      <a:pt x="1167670" y="295982"/>
                      <a:pt x="1166264" y="292380"/>
                      <a:pt x="1164858" y="288866"/>
                    </a:cubicBezTo>
                    <a:cubicBezTo>
                      <a:pt x="1163453" y="285527"/>
                      <a:pt x="1163277" y="281662"/>
                      <a:pt x="1157566" y="281486"/>
                    </a:cubicBezTo>
                    <a:cubicBezTo>
                      <a:pt x="1154579" y="281398"/>
                      <a:pt x="1151856" y="277445"/>
                      <a:pt x="1148869" y="275248"/>
                    </a:cubicBezTo>
                    <a:cubicBezTo>
                      <a:pt x="1147024" y="273930"/>
                      <a:pt x="1145179" y="271910"/>
                      <a:pt x="1143159" y="271734"/>
                    </a:cubicBezTo>
                    <a:cubicBezTo>
                      <a:pt x="1139469" y="271383"/>
                      <a:pt x="1136833" y="271031"/>
                      <a:pt x="1135515" y="266814"/>
                    </a:cubicBezTo>
                    <a:cubicBezTo>
                      <a:pt x="1135252" y="265848"/>
                      <a:pt x="1130420" y="266375"/>
                      <a:pt x="1127696" y="266199"/>
                    </a:cubicBezTo>
                    <a:cubicBezTo>
                      <a:pt x="1128399" y="267693"/>
                      <a:pt x="1129014" y="269098"/>
                      <a:pt x="1130771" y="271558"/>
                    </a:cubicBezTo>
                    <a:moveTo>
                      <a:pt x="618759" y="315134"/>
                    </a:moveTo>
                    <a:cubicBezTo>
                      <a:pt x="613488" y="315046"/>
                      <a:pt x="608041" y="315925"/>
                      <a:pt x="603385" y="312323"/>
                    </a:cubicBezTo>
                    <a:cubicBezTo>
                      <a:pt x="602506" y="311620"/>
                      <a:pt x="600310" y="310917"/>
                      <a:pt x="600046" y="311356"/>
                    </a:cubicBezTo>
                    <a:cubicBezTo>
                      <a:pt x="595478" y="316627"/>
                      <a:pt x="589943" y="313201"/>
                      <a:pt x="584848" y="313113"/>
                    </a:cubicBezTo>
                    <a:cubicBezTo>
                      <a:pt x="581070" y="313025"/>
                      <a:pt x="577292" y="313025"/>
                      <a:pt x="573514" y="313201"/>
                    </a:cubicBezTo>
                    <a:cubicBezTo>
                      <a:pt x="573075" y="313201"/>
                      <a:pt x="572460" y="314607"/>
                      <a:pt x="572285" y="315485"/>
                    </a:cubicBezTo>
                    <a:cubicBezTo>
                      <a:pt x="572197" y="315925"/>
                      <a:pt x="573075" y="317067"/>
                      <a:pt x="573163" y="317067"/>
                    </a:cubicBezTo>
                    <a:cubicBezTo>
                      <a:pt x="578962" y="314695"/>
                      <a:pt x="581773" y="321371"/>
                      <a:pt x="586956" y="321459"/>
                    </a:cubicBezTo>
                    <a:cubicBezTo>
                      <a:pt x="593545" y="321635"/>
                      <a:pt x="600134" y="323129"/>
                      <a:pt x="606811" y="323304"/>
                    </a:cubicBezTo>
                    <a:cubicBezTo>
                      <a:pt x="619726" y="323568"/>
                      <a:pt x="632552" y="324710"/>
                      <a:pt x="644940" y="328663"/>
                    </a:cubicBezTo>
                    <a:cubicBezTo>
                      <a:pt x="645555" y="328839"/>
                      <a:pt x="646433" y="328312"/>
                      <a:pt x="647136" y="328400"/>
                    </a:cubicBezTo>
                    <a:cubicBezTo>
                      <a:pt x="656536" y="329366"/>
                      <a:pt x="662950" y="321284"/>
                      <a:pt x="671735" y="320229"/>
                    </a:cubicBezTo>
                    <a:cubicBezTo>
                      <a:pt x="672965" y="320054"/>
                      <a:pt x="674019" y="318384"/>
                      <a:pt x="675161" y="317418"/>
                    </a:cubicBezTo>
                    <a:cubicBezTo>
                      <a:pt x="673492" y="316803"/>
                      <a:pt x="671823" y="315661"/>
                      <a:pt x="670154" y="315749"/>
                    </a:cubicBezTo>
                    <a:cubicBezTo>
                      <a:pt x="663828" y="316012"/>
                      <a:pt x="657064" y="318209"/>
                      <a:pt x="651265" y="316715"/>
                    </a:cubicBezTo>
                    <a:cubicBezTo>
                      <a:pt x="645555" y="315222"/>
                      <a:pt x="640020" y="315485"/>
                      <a:pt x="634397" y="315134"/>
                    </a:cubicBezTo>
                    <a:cubicBezTo>
                      <a:pt x="629829" y="314870"/>
                      <a:pt x="625348" y="315134"/>
                      <a:pt x="618759" y="315134"/>
                    </a:cubicBezTo>
                    <a:moveTo>
                      <a:pt x="1080958" y="255042"/>
                    </a:moveTo>
                    <a:cubicBezTo>
                      <a:pt x="1076390" y="255745"/>
                      <a:pt x="1071821" y="256184"/>
                      <a:pt x="1067341" y="257238"/>
                    </a:cubicBezTo>
                    <a:cubicBezTo>
                      <a:pt x="1065232" y="257677"/>
                      <a:pt x="1062421" y="258644"/>
                      <a:pt x="1061542" y="260313"/>
                    </a:cubicBezTo>
                    <a:cubicBezTo>
                      <a:pt x="1060137" y="262861"/>
                      <a:pt x="1061542" y="265409"/>
                      <a:pt x="1064090" y="267254"/>
                    </a:cubicBezTo>
                    <a:cubicBezTo>
                      <a:pt x="1067516" y="269801"/>
                      <a:pt x="1071470" y="272085"/>
                      <a:pt x="1074105" y="275424"/>
                    </a:cubicBezTo>
                    <a:cubicBezTo>
                      <a:pt x="1077356" y="279377"/>
                      <a:pt x="1081924" y="281222"/>
                      <a:pt x="1085966" y="281749"/>
                    </a:cubicBezTo>
                    <a:cubicBezTo>
                      <a:pt x="1093872" y="282716"/>
                      <a:pt x="1099671" y="287284"/>
                      <a:pt x="1106172" y="290710"/>
                    </a:cubicBezTo>
                    <a:cubicBezTo>
                      <a:pt x="1108193" y="291765"/>
                      <a:pt x="1109950" y="293258"/>
                      <a:pt x="1111970" y="294225"/>
                    </a:cubicBezTo>
                    <a:cubicBezTo>
                      <a:pt x="1112673" y="294576"/>
                      <a:pt x="1114167" y="294400"/>
                      <a:pt x="1114606" y="293873"/>
                    </a:cubicBezTo>
                    <a:cubicBezTo>
                      <a:pt x="1115133" y="293346"/>
                      <a:pt x="1115309" y="291589"/>
                      <a:pt x="1114957" y="291238"/>
                    </a:cubicBezTo>
                    <a:cubicBezTo>
                      <a:pt x="1108720" y="285966"/>
                      <a:pt x="1104766" y="279114"/>
                      <a:pt x="1100198" y="272525"/>
                    </a:cubicBezTo>
                    <a:cubicBezTo>
                      <a:pt x="1098089" y="269450"/>
                      <a:pt x="1095015" y="266902"/>
                      <a:pt x="1092906" y="263564"/>
                    </a:cubicBezTo>
                    <a:cubicBezTo>
                      <a:pt x="1090622" y="259962"/>
                      <a:pt x="1086405" y="257765"/>
                      <a:pt x="1080958" y="255042"/>
                    </a:cubicBezTo>
                    <a:moveTo>
                      <a:pt x="1067516" y="347200"/>
                    </a:moveTo>
                    <a:cubicBezTo>
                      <a:pt x="1065408" y="344301"/>
                      <a:pt x="1063387" y="341314"/>
                      <a:pt x="1061279" y="338415"/>
                    </a:cubicBezTo>
                    <a:cubicBezTo>
                      <a:pt x="1059697" y="336307"/>
                      <a:pt x="1058555" y="333495"/>
                      <a:pt x="1056447" y="332265"/>
                    </a:cubicBezTo>
                    <a:cubicBezTo>
                      <a:pt x="1050736" y="328751"/>
                      <a:pt x="1044674" y="325676"/>
                      <a:pt x="1038700" y="322689"/>
                    </a:cubicBezTo>
                    <a:cubicBezTo>
                      <a:pt x="1037558" y="322074"/>
                      <a:pt x="1035889" y="322426"/>
                      <a:pt x="1034483" y="322250"/>
                    </a:cubicBezTo>
                    <a:cubicBezTo>
                      <a:pt x="1034483" y="323656"/>
                      <a:pt x="1034132" y="325061"/>
                      <a:pt x="1034483" y="326291"/>
                    </a:cubicBezTo>
                    <a:cubicBezTo>
                      <a:pt x="1034659" y="327170"/>
                      <a:pt x="1035889" y="327785"/>
                      <a:pt x="1036504" y="328576"/>
                    </a:cubicBezTo>
                    <a:cubicBezTo>
                      <a:pt x="1043005" y="337537"/>
                      <a:pt x="1051176" y="345356"/>
                      <a:pt x="1055217" y="356074"/>
                    </a:cubicBezTo>
                    <a:cubicBezTo>
                      <a:pt x="1055568" y="357040"/>
                      <a:pt x="1056535" y="358007"/>
                      <a:pt x="1057413" y="358621"/>
                    </a:cubicBezTo>
                    <a:cubicBezTo>
                      <a:pt x="1059785" y="360203"/>
                      <a:pt x="1062597" y="361433"/>
                      <a:pt x="1064793" y="363190"/>
                    </a:cubicBezTo>
                    <a:cubicBezTo>
                      <a:pt x="1067165" y="365123"/>
                      <a:pt x="1069098" y="366704"/>
                      <a:pt x="1072524" y="367231"/>
                    </a:cubicBezTo>
                    <a:cubicBezTo>
                      <a:pt x="1076390" y="367846"/>
                      <a:pt x="1079728" y="371185"/>
                      <a:pt x="1083418" y="373293"/>
                    </a:cubicBezTo>
                    <a:cubicBezTo>
                      <a:pt x="1084209" y="373732"/>
                      <a:pt x="1085351" y="373820"/>
                      <a:pt x="1086317" y="374084"/>
                    </a:cubicBezTo>
                    <a:cubicBezTo>
                      <a:pt x="1086054" y="373117"/>
                      <a:pt x="1086054" y="372063"/>
                      <a:pt x="1085526" y="371360"/>
                    </a:cubicBezTo>
                    <a:cubicBezTo>
                      <a:pt x="1079816" y="363629"/>
                      <a:pt x="1074193" y="355986"/>
                      <a:pt x="1067516" y="347200"/>
                    </a:cubicBezTo>
                    <a:moveTo>
                      <a:pt x="1202284" y="411509"/>
                    </a:moveTo>
                    <a:cubicBezTo>
                      <a:pt x="1201669" y="412915"/>
                      <a:pt x="1200088" y="415199"/>
                      <a:pt x="1200439" y="415639"/>
                    </a:cubicBezTo>
                    <a:cubicBezTo>
                      <a:pt x="1207028" y="423282"/>
                      <a:pt x="1213793" y="430749"/>
                      <a:pt x="1220733" y="438129"/>
                    </a:cubicBezTo>
                    <a:cubicBezTo>
                      <a:pt x="1221700" y="439095"/>
                      <a:pt x="1223720" y="439447"/>
                      <a:pt x="1225302" y="439447"/>
                    </a:cubicBezTo>
                    <a:cubicBezTo>
                      <a:pt x="1227762" y="439359"/>
                      <a:pt x="1239183" y="427938"/>
                      <a:pt x="1239446" y="425390"/>
                    </a:cubicBezTo>
                    <a:cubicBezTo>
                      <a:pt x="1239534" y="424687"/>
                      <a:pt x="1238041" y="423106"/>
                      <a:pt x="1237250" y="423106"/>
                    </a:cubicBezTo>
                    <a:cubicBezTo>
                      <a:pt x="1232066" y="423106"/>
                      <a:pt x="1231100" y="420031"/>
                      <a:pt x="1231188" y="415814"/>
                    </a:cubicBezTo>
                    <a:cubicBezTo>
                      <a:pt x="1231188" y="414848"/>
                      <a:pt x="1230837" y="413091"/>
                      <a:pt x="1230485" y="413091"/>
                    </a:cubicBezTo>
                    <a:cubicBezTo>
                      <a:pt x="1224511" y="412827"/>
                      <a:pt x="1219943" y="405360"/>
                      <a:pt x="1213881" y="408786"/>
                    </a:cubicBezTo>
                    <a:cubicBezTo>
                      <a:pt x="1210191" y="410807"/>
                      <a:pt x="1206852" y="409928"/>
                      <a:pt x="1202284" y="411509"/>
                    </a:cubicBezTo>
                    <a:moveTo>
                      <a:pt x="1163892" y="383484"/>
                    </a:moveTo>
                    <a:cubicBezTo>
                      <a:pt x="1168548" y="388492"/>
                      <a:pt x="1172853" y="393851"/>
                      <a:pt x="1181111" y="391830"/>
                    </a:cubicBezTo>
                    <a:cubicBezTo>
                      <a:pt x="1185504" y="390776"/>
                      <a:pt x="1190160" y="390424"/>
                      <a:pt x="1194641" y="389722"/>
                    </a:cubicBezTo>
                    <a:cubicBezTo>
                      <a:pt x="1195607" y="389546"/>
                      <a:pt x="1196574" y="389370"/>
                      <a:pt x="1197540" y="389195"/>
                    </a:cubicBezTo>
                    <a:cubicBezTo>
                      <a:pt x="1196925" y="388228"/>
                      <a:pt x="1196486" y="387086"/>
                      <a:pt x="1195607" y="386295"/>
                    </a:cubicBezTo>
                    <a:cubicBezTo>
                      <a:pt x="1194377" y="385241"/>
                      <a:pt x="1192884" y="384538"/>
                      <a:pt x="1191654" y="383484"/>
                    </a:cubicBezTo>
                    <a:cubicBezTo>
                      <a:pt x="1178739" y="372678"/>
                      <a:pt x="1162135" y="369955"/>
                      <a:pt x="1147639" y="362751"/>
                    </a:cubicBezTo>
                    <a:cubicBezTo>
                      <a:pt x="1144213" y="361081"/>
                      <a:pt x="1140962" y="358885"/>
                      <a:pt x="1137536" y="357304"/>
                    </a:cubicBezTo>
                    <a:cubicBezTo>
                      <a:pt x="1136921" y="357040"/>
                      <a:pt x="1135603" y="358182"/>
                      <a:pt x="1134724" y="358973"/>
                    </a:cubicBezTo>
                    <a:cubicBezTo>
                      <a:pt x="1134549" y="359149"/>
                      <a:pt x="1134988" y="360379"/>
                      <a:pt x="1135427" y="360730"/>
                    </a:cubicBezTo>
                    <a:cubicBezTo>
                      <a:pt x="1141226" y="364947"/>
                      <a:pt x="1147200" y="368988"/>
                      <a:pt x="1152910" y="373293"/>
                    </a:cubicBezTo>
                    <a:cubicBezTo>
                      <a:pt x="1153701" y="373908"/>
                      <a:pt x="1154228" y="376104"/>
                      <a:pt x="1153789" y="376983"/>
                    </a:cubicBezTo>
                    <a:cubicBezTo>
                      <a:pt x="1152471" y="379355"/>
                      <a:pt x="1152295" y="379619"/>
                      <a:pt x="1153262" y="379355"/>
                    </a:cubicBezTo>
                    <a:cubicBezTo>
                      <a:pt x="1157215" y="378476"/>
                      <a:pt x="1159587" y="380848"/>
                      <a:pt x="1163892" y="383484"/>
                    </a:cubicBezTo>
                    <a:moveTo>
                      <a:pt x="1050912" y="461235"/>
                    </a:moveTo>
                    <a:cubicBezTo>
                      <a:pt x="1048276" y="458599"/>
                      <a:pt x="1044499" y="456315"/>
                      <a:pt x="1043093" y="453152"/>
                    </a:cubicBezTo>
                    <a:cubicBezTo>
                      <a:pt x="1039579" y="444806"/>
                      <a:pt x="1033605" y="442522"/>
                      <a:pt x="1025346" y="443664"/>
                    </a:cubicBezTo>
                    <a:cubicBezTo>
                      <a:pt x="1024029" y="443840"/>
                      <a:pt x="1022535" y="443576"/>
                      <a:pt x="1021217" y="443752"/>
                    </a:cubicBezTo>
                    <a:cubicBezTo>
                      <a:pt x="1019372" y="444015"/>
                      <a:pt x="1017528" y="444542"/>
                      <a:pt x="1015683" y="444982"/>
                    </a:cubicBezTo>
                    <a:cubicBezTo>
                      <a:pt x="1016210" y="446827"/>
                      <a:pt x="1016210" y="449199"/>
                      <a:pt x="1017352" y="450429"/>
                    </a:cubicBezTo>
                    <a:cubicBezTo>
                      <a:pt x="1020690" y="454118"/>
                      <a:pt x="1022360" y="458160"/>
                      <a:pt x="1021832" y="463079"/>
                    </a:cubicBezTo>
                    <a:cubicBezTo>
                      <a:pt x="1021569" y="465627"/>
                      <a:pt x="1022272" y="466945"/>
                      <a:pt x="1025171" y="466594"/>
                    </a:cubicBezTo>
                    <a:cubicBezTo>
                      <a:pt x="1027191" y="466418"/>
                      <a:pt x="1030003" y="465803"/>
                      <a:pt x="1031145" y="466857"/>
                    </a:cubicBezTo>
                    <a:cubicBezTo>
                      <a:pt x="1035538" y="470547"/>
                      <a:pt x="1040370" y="467824"/>
                      <a:pt x="1044938" y="468614"/>
                    </a:cubicBezTo>
                    <a:cubicBezTo>
                      <a:pt x="1049770" y="469493"/>
                      <a:pt x="1054690" y="470020"/>
                      <a:pt x="1059522" y="470723"/>
                    </a:cubicBezTo>
                    <a:cubicBezTo>
                      <a:pt x="1060224" y="470811"/>
                      <a:pt x="1060927" y="470899"/>
                      <a:pt x="1061542" y="470723"/>
                    </a:cubicBezTo>
                    <a:cubicBezTo>
                      <a:pt x="1062157" y="470547"/>
                      <a:pt x="1062684" y="470108"/>
                      <a:pt x="1063212" y="469756"/>
                    </a:cubicBezTo>
                    <a:cubicBezTo>
                      <a:pt x="1062772" y="469229"/>
                      <a:pt x="1062333" y="468614"/>
                      <a:pt x="1061806" y="468351"/>
                    </a:cubicBezTo>
                    <a:cubicBezTo>
                      <a:pt x="1058643" y="466154"/>
                      <a:pt x="1055305" y="464222"/>
                      <a:pt x="1050912" y="461235"/>
                    </a:cubicBezTo>
                    <a:moveTo>
                      <a:pt x="611555" y="566923"/>
                    </a:moveTo>
                    <a:cubicBezTo>
                      <a:pt x="612785" y="566571"/>
                      <a:pt x="614015" y="565956"/>
                      <a:pt x="615245" y="565956"/>
                    </a:cubicBezTo>
                    <a:cubicBezTo>
                      <a:pt x="621746" y="565868"/>
                      <a:pt x="628687" y="567274"/>
                      <a:pt x="634749" y="565605"/>
                    </a:cubicBezTo>
                    <a:cubicBezTo>
                      <a:pt x="645818" y="562530"/>
                      <a:pt x="655921" y="565429"/>
                      <a:pt x="666376" y="567801"/>
                    </a:cubicBezTo>
                    <a:cubicBezTo>
                      <a:pt x="667255" y="567977"/>
                      <a:pt x="668484" y="566923"/>
                      <a:pt x="669539" y="566396"/>
                    </a:cubicBezTo>
                    <a:cubicBezTo>
                      <a:pt x="668836" y="565517"/>
                      <a:pt x="668221" y="564463"/>
                      <a:pt x="667430" y="563848"/>
                    </a:cubicBezTo>
                    <a:cubicBezTo>
                      <a:pt x="657327" y="555941"/>
                      <a:pt x="644500" y="562618"/>
                      <a:pt x="633870" y="557610"/>
                    </a:cubicBezTo>
                    <a:cubicBezTo>
                      <a:pt x="622625" y="562969"/>
                      <a:pt x="611819" y="557786"/>
                      <a:pt x="601452" y="555150"/>
                    </a:cubicBezTo>
                    <a:cubicBezTo>
                      <a:pt x="594336" y="553306"/>
                      <a:pt x="587483" y="554184"/>
                      <a:pt x="580543" y="553569"/>
                    </a:cubicBezTo>
                    <a:cubicBezTo>
                      <a:pt x="580279" y="553569"/>
                      <a:pt x="579401" y="555414"/>
                      <a:pt x="579577" y="555502"/>
                    </a:cubicBezTo>
                    <a:cubicBezTo>
                      <a:pt x="583969" y="559016"/>
                      <a:pt x="587923" y="563584"/>
                      <a:pt x="592930" y="565517"/>
                    </a:cubicBezTo>
                    <a:cubicBezTo>
                      <a:pt x="598289" y="567713"/>
                      <a:pt x="604615" y="567274"/>
                      <a:pt x="611555" y="566923"/>
                    </a:cubicBezTo>
                    <a:moveTo>
                      <a:pt x="646785" y="633252"/>
                    </a:moveTo>
                    <a:cubicBezTo>
                      <a:pt x="647927" y="633428"/>
                      <a:pt x="649245" y="634043"/>
                      <a:pt x="650299" y="633779"/>
                    </a:cubicBezTo>
                    <a:cubicBezTo>
                      <a:pt x="654604" y="632725"/>
                      <a:pt x="658821" y="630880"/>
                      <a:pt x="663213" y="630265"/>
                    </a:cubicBezTo>
                    <a:cubicBezTo>
                      <a:pt x="666464" y="629826"/>
                      <a:pt x="670066" y="631671"/>
                      <a:pt x="673404" y="631319"/>
                    </a:cubicBezTo>
                    <a:cubicBezTo>
                      <a:pt x="676831" y="630968"/>
                      <a:pt x="680081" y="629299"/>
                      <a:pt x="683332" y="627981"/>
                    </a:cubicBezTo>
                    <a:cubicBezTo>
                      <a:pt x="685089" y="627278"/>
                      <a:pt x="686582" y="625961"/>
                      <a:pt x="688252" y="624906"/>
                    </a:cubicBezTo>
                    <a:cubicBezTo>
                      <a:pt x="686670" y="624555"/>
                      <a:pt x="685089" y="623940"/>
                      <a:pt x="683508" y="623940"/>
                    </a:cubicBezTo>
                    <a:cubicBezTo>
                      <a:pt x="666464" y="623940"/>
                      <a:pt x="649420" y="624994"/>
                      <a:pt x="632464" y="625433"/>
                    </a:cubicBezTo>
                    <a:cubicBezTo>
                      <a:pt x="621043" y="625697"/>
                      <a:pt x="609535" y="630617"/>
                      <a:pt x="598026" y="626048"/>
                    </a:cubicBezTo>
                    <a:cubicBezTo>
                      <a:pt x="597323" y="625785"/>
                      <a:pt x="595215" y="626927"/>
                      <a:pt x="595127" y="627630"/>
                    </a:cubicBezTo>
                    <a:cubicBezTo>
                      <a:pt x="595039" y="629123"/>
                      <a:pt x="595478" y="631847"/>
                      <a:pt x="596181" y="632022"/>
                    </a:cubicBezTo>
                    <a:cubicBezTo>
                      <a:pt x="600222" y="633077"/>
                      <a:pt x="605054" y="635185"/>
                      <a:pt x="608568" y="633955"/>
                    </a:cubicBezTo>
                    <a:cubicBezTo>
                      <a:pt x="616651" y="631232"/>
                      <a:pt x="624558" y="632813"/>
                      <a:pt x="632552" y="632198"/>
                    </a:cubicBezTo>
                    <a:cubicBezTo>
                      <a:pt x="637296" y="631847"/>
                      <a:pt x="642040" y="631495"/>
                      <a:pt x="646785" y="633252"/>
                    </a:cubicBezTo>
                    <a:moveTo>
                      <a:pt x="1016737" y="93303"/>
                    </a:moveTo>
                    <a:cubicBezTo>
                      <a:pt x="1010148" y="92600"/>
                      <a:pt x="1003559" y="91897"/>
                      <a:pt x="996970" y="91282"/>
                    </a:cubicBezTo>
                    <a:cubicBezTo>
                      <a:pt x="995740" y="91195"/>
                      <a:pt x="994422" y="91722"/>
                      <a:pt x="993192" y="91985"/>
                    </a:cubicBezTo>
                    <a:cubicBezTo>
                      <a:pt x="994246" y="93127"/>
                      <a:pt x="995301" y="95060"/>
                      <a:pt x="996443" y="95236"/>
                    </a:cubicBezTo>
                    <a:cubicBezTo>
                      <a:pt x="1006985" y="96466"/>
                      <a:pt x="1013574" y="102791"/>
                      <a:pt x="1018494" y="111489"/>
                    </a:cubicBezTo>
                    <a:cubicBezTo>
                      <a:pt x="1019197" y="112719"/>
                      <a:pt x="1021042" y="113597"/>
                      <a:pt x="1022535" y="113949"/>
                    </a:cubicBezTo>
                    <a:cubicBezTo>
                      <a:pt x="1027016" y="114827"/>
                      <a:pt x="1031584" y="115706"/>
                      <a:pt x="1036153" y="115969"/>
                    </a:cubicBezTo>
                    <a:cubicBezTo>
                      <a:pt x="1040194" y="116233"/>
                      <a:pt x="1044235" y="115706"/>
                      <a:pt x="1048364" y="115530"/>
                    </a:cubicBezTo>
                    <a:cubicBezTo>
                      <a:pt x="1045026" y="113597"/>
                      <a:pt x="1041687" y="111752"/>
                      <a:pt x="1038437" y="109820"/>
                    </a:cubicBezTo>
                    <a:cubicBezTo>
                      <a:pt x="1031409" y="105515"/>
                      <a:pt x="1030091" y="102088"/>
                      <a:pt x="1035186" y="95499"/>
                    </a:cubicBezTo>
                    <a:cubicBezTo>
                      <a:pt x="1035889" y="94621"/>
                      <a:pt x="1035889" y="93215"/>
                      <a:pt x="1036240" y="91985"/>
                    </a:cubicBezTo>
                    <a:cubicBezTo>
                      <a:pt x="1035010" y="91722"/>
                      <a:pt x="1033253" y="90755"/>
                      <a:pt x="1032550" y="91282"/>
                    </a:cubicBezTo>
                    <a:cubicBezTo>
                      <a:pt x="1028158" y="94269"/>
                      <a:pt x="1023414" y="93127"/>
                      <a:pt x="1016737" y="93303"/>
                    </a:cubicBezTo>
                    <a:moveTo>
                      <a:pt x="1237513" y="262246"/>
                    </a:moveTo>
                    <a:cubicBezTo>
                      <a:pt x="1247002" y="265145"/>
                      <a:pt x="1255436" y="270768"/>
                      <a:pt x="1265627" y="272085"/>
                    </a:cubicBezTo>
                    <a:cubicBezTo>
                      <a:pt x="1267823" y="272349"/>
                      <a:pt x="1268965" y="272613"/>
                      <a:pt x="1270019" y="271119"/>
                    </a:cubicBezTo>
                    <a:cubicBezTo>
                      <a:pt x="1273533" y="266199"/>
                      <a:pt x="1278278" y="265057"/>
                      <a:pt x="1284164" y="265057"/>
                    </a:cubicBezTo>
                    <a:cubicBezTo>
                      <a:pt x="1288381" y="265057"/>
                      <a:pt x="1292686" y="262509"/>
                      <a:pt x="1296815" y="260840"/>
                    </a:cubicBezTo>
                    <a:cubicBezTo>
                      <a:pt x="1297957" y="260401"/>
                      <a:pt x="1298747" y="258995"/>
                      <a:pt x="1299626" y="258029"/>
                    </a:cubicBezTo>
                    <a:cubicBezTo>
                      <a:pt x="1298045" y="257677"/>
                      <a:pt x="1295848" y="256535"/>
                      <a:pt x="1294970" y="257238"/>
                    </a:cubicBezTo>
                    <a:cubicBezTo>
                      <a:pt x="1290577" y="260401"/>
                      <a:pt x="1286097" y="259083"/>
                      <a:pt x="1281528" y="258644"/>
                    </a:cubicBezTo>
                    <a:cubicBezTo>
                      <a:pt x="1277048" y="258117"/>
                      <a:pt x="1272567" y="257765"/>
                      <a:pt x="1268174" y="257677"/>
                    </a:cubicBezTo>
                    <a:cubicBezTo>
                      <a:pt x="1257808" y="257502"/>
                      <a:pt x="1247265" y="254515"/>
                      <a:pt x="1237513" y="262246"/>
                    </a:cubicBezTo>
                    <a:moveTo>
                      <a:pt x="1471644" y="434264"/>
                    </a:moveTo>
                    <a:cubicBezTo>
                      <a:pt x="1470502" y="440589"/>
                      <a:pt x="1472347" y="446036"/>
                      <a:pt x="1476036" y="451132"/>
                    </a:cubicBezTo>
                    <a:cubicBezTo>
                      <a:pt x="1480341" y="457106"/>
                      <a:pt x="1484470" y="457106"/>
                      <a:pt x="1488160" y="450692"/>
                    </a:cubicBezTo>
                    <a:cubicBezTo>
                      <a:pt x="1489302" y="448759"/>
                      <a:pt x="1489478" y="446387"/>
                      <a:pt x="1490357" y="444367"/>
                    </a:cubicBezTo>
                    <a:cubicBezTo>
                      <a:pt x="1492026" y="440589"/>
                      <a:pt x="1493871" y="436811"/>
                      <a:pt x="1495716" y="433121"/>
                    </a:cubicBezTo>
                    <a:cubicBezTo>
                      <a:pt x="1497297" y="429959"/>
                      <a:pt x="1500987" y="425039"/>
                      <a:pt x="1500196" y="424160"/>
                    </a:cubicBezTo>
                    <a:cubicBezTo>
                      <a:pt x="1495891" y="419592"/>
                      <a:pt x="1493783" y="426269"/>
                      <a:pt x="1490181" y="427147"/>
                    </a:cubicBezTo>
                    <a:cubicBezTo>
                      <a:pt x="1484031" y="428641"/>
                      <a:pt x="1477881" y="430486"/>
                      <a:pt x="1471644" y="434264"/>
                    </a:cubicBezTo>
                    <a:moveTo>
                      <a:pt x="251882" y="317155"/>
                    </a:moveTo>
                    <a:cubicBezTo>
                      <a:pt x="248895" y="316188"/>
                      <a:pt x="245732" y="316188"/>
                      <a:pt x="242657" y="315837"/>
                    </a:cubicBezTo>
                    <a:cubicBezTo>
                      <a:pt x="237386" y="315309"/>
                      <a:pt x="232554" y="312762"/>
                      <a:pt x="231324" y="320844"/>
                    </a:cubicBezTo>
                    <a:cubicBezTo>
                      <a:pt x="231148" y="321811"/>
                      <a:pt x="228688" y="322426"/>
                      <a:pt x="227371" y="323304"/>
                    </a:cubicBezTo>
                    <a:cubicBezTo>
                      <a:pt x="221484" y="327170"/>
                      <a:pt x="218410" y="332880"/>
                      <a:pt x="217795" y="339645"/>
                    </a:cubicBezTo>
                    <a:cubicBezTo>
                      <a:pt x="217619" y="341578"/>
                      <a:pt x="218937" y="344565"/>
                      <a:pt x="220518" y="345443"/>
                    </a:cubicBezTo>
                    <a:cubicBezTo>
                      <a:pt x="221924" y="346234"/>
                      <a:pt x="225174" y="345443"/>
                      <a:pt x="226580" y="344126"/>
                    </a:cubicBezTo>
                    <a:cubicBezTo>
                      <a:pt x="229216" y="341754"/>
                      <a:pt x="231500" y="338767"/>
                      <a:pt x="233169" y="335604"/>
                    </a:cubicBezTo>
                    <a:cubicBezTo>
                      <a:pt x="237825" y="326643"/>
                      <a:pt x="245117" y="322162"/>
                      <a:pt x="254869" y="321196"/>
                    </a:cubicBezTo>
                    <a:cubicBezTo>
                      <a:pt x="256626" y="321020"/>
                      <a:pt x="259613" y="322074"/>
                      <a:pt x="258910" y="318736"/>
                    </a:cubicBezTo>
                    <a:cubicBezTo>
                      <a:pt x="258735" y="317945"/>
                      <a:pt x="255747" y="317682"/>
                      <a:pt x="251882" y="317155"/>
                    </a:cubicBezTo>
                    <a:moveTo>
                      <a:pt x="361787" y="688161"/>
                    </a:moveTo>
                    <a:cubicBezTo>
                      <a:pt x="367849" y="689391"/>
                      <a:pt x="373911" y="690621"/>
                      <a:pt x="379973" y="691763"/>
                    </a:cubicBezTo>
                    <a:cubicBezTo>
                      <a:pt x="380851" y="691939"/>
                      <a:pt x="381818" y="691939"/>
                      <a:pt x="382784" y="692027"/>
                    </a:cubicBezTo>
                    <a:cubicBezTo>
                      <a:pt x="382345" y="691060"/>
                      <a:pt x="382169" y="689655"/>
                      <a:pt x="381378" y="689215"/>
                    </a:cubicBezTo>
                    <a:cubicBezTo>
                      <a:pt x="379182" y="687985"/>
                      <a:pt x="376810" y="686667"/>
                      <a:pt x="374350" y="686140"/>
                    </a:cubicBezTo>
                    <a:cubicBezTo>
                      <a:pt x="371451" y="685525"/>
                      <a:pt x="367497" y="686755"/>
                      <a:pt x="365477" y="685174"/>
                    </a:cubicBezTo>
                    <a:cubicBezTo>
                      <a:pt x="360996" y="681835"/>
                      <a:pt x="356252" y="681923"/>
                      <a:pt x="351244" y="681748"/>
                    </a:cubicBezTo>
                    <a:cubicBezTo>
                      <a:pt x="350103" y="681748"/>
                      <a:pt x="348960" y="680781"/>
                      <a:pt x="347730" y="680254"/>
                    </a:cubicBezTo>
                    <a:cubicBezTo>
                      <a:pt x="340966" y="677355"/>
                      <a:pt x="336836" y="669009"/>
                      <a:pt x="327875" y="670766"/>
                    </a:cubicBezTo>
                    <a:cubicBezTo>
                      <a:pt x="323395" y="663123"/>
                      <a:pt x="313819" y="666022"/>
                      <a:pt x="307933" y="661366"/>
                    </a:cubicBezTo>
                    <a:cubicBezTo>
                      <a:pt x="307405" y="661014"/>
                      <a:pt x="306088" y="661629"/>
                      <a:pt x="305209" y="661805"/>
                    </a:cubicBezTo>
                    <a:cubicBezTo>
                      <a:pt x="305648" y="662508"/>
                      <a:pt x="305912" y="663562"/>
                      <a:pt x="306527" y="663913"/>
                    </a:cubicBezTo>
                    <a:cubicBezTo>
                      <a:pt x="315312" y="668570"/>
                      <a:pt x="323922" y="673489"/>
                      <a:pt x="332971" y="677619"/>
                    </a:cubicBezTo>
                    <a:cubicBezTo>
                      <a:pt x="341668" y="681660"/>
                      <a:pt x="350805" y="684735"/>
                      <a:pt x="361787" y="688161"/>
                    </a:cubicBezTo>
                    <a:moveTo>
                      <a:pt x="840590" y="576235"/>
                    </a:moveTo>
                    <a:cubicBezTo>
                      <a:pt x="844280" y="573688"/>
                      <a:pt x="844280" y="573688"/>
                      <a:pt x="841556" y="572106"/>
                    </a:cubicBezTo>
                    <a:cubicBezTo>
                      <a:pt x="834616" y="568065"/>
                      <a:pt x="827061" y="565078"/>
                      <a:pt x="823283" y="556995"/>
                    </a:cubicBezTo>
                    <a:cubicBezTo>
                      <a:pt x="821086" y="552339"/>
                      <a:pt x="815376" y="553130"/>
                      <a:pt x="811335" y="551460"/>
                    </a:cubicBezTo>
                    <a:cubicBezTo>
                      <a:pt x="810720" y="551197"/>
                      <a:pt x="808611" y="553042"/>
                      <a:pt x="808699" y="553130"/>
                    </a:cubicBezTo>
                    <a:cubicBezTo>
                      <a:pt x="811950" y="559455"/>
                      <a:pt x="814058" y="567450"/>
                      <a:pt x="819154" y="571579"/>
                    </a:cubicBezTo>
                    <a:cubicBezTo>
                      <a:pt x="823810" y="575357"/>
                      <a:pt x="831893" y="574917"/>
                      <a:pt x="840590" y="576235"/>
                    </a:cubicBezTo>
                    <a:moveTo>
                      <a:pt x="770131" y="605315"/>
                    </a:moveTo>
                    <a:cubicBezTo>
                      <a:pt x="769165" y="606281"/>
                      <a:pt x="768023" y="607160"/>
                      <a:pt x="767232" y="608214"/>
                    </a:cubicBezTo>
                    <a:cubicBezTo>
                      <a:pt x="766354" y="609532"/>
                      <a:pt x="765651" y="610937"/>
                      <a:pt x="764948" y="612343"/>
                    </a:cubicBezTo>
                    <a:cubicBezTo>
                      <a:pt x="766529" y="612168"/>
                      <a:pt x="768199" y="611992"/>
                      <a:pt x="769780" y="611816"/>
                    </a:cubicBezTo>
                    <a:cubicBezTo>
                      <a:pt x="779444" y="610937"/>
                      <a:pt x="786384" y="601361"/>
                      <a:pt x="797015" y="603031"/>
                    </a:cubicBezTo>
                    <a:cubicBezTo>
                      <a:pt x="797805" y="603119"/>
                      <a:pt x="799914" y="600922"/>
                      <a:pt x="799738" y="600395"/>
                    </a:cubicBezTo>
                    <a:cubicBezTo>
                      <a:pt x="799211" y="599077"/>
                      <a:pt x="797630" y="597057"/>
                      <a:pt x="796751" y="597144"/>
                    </a:cubicBezTo>
                    <a:cubicBezTo>
                      <a:pt x="787790" y="598111"/>
                      <a:pt x="776984" y="592576"/>
                      <a:pt x="770131" y="605315"/>
                    </a:cubicBezTo>
                    <a:moveTo>
                      <a:pt x="349312" y="350363"/>
                    </a:moveTo>
                    <a:cubicBezTo>
                      <a:pt x="353968" y="349221"/>
                      <a:pt x="355813" y="353175"/>
                      <a:pt x="358624" y="355371"/>
                    </a:cubicBezTo>
                    <a:cubicBezTo>
                      <a:pt x="359503" y="356074"/>
                      <a:pt x="360908" y="355986"/>
                      <a:pt x="362138" y="356249"/>
                    </a:cubicBezTo>
                    <a:cubicBezTo>
                      <a:pt x="362138" y="355107"/>
                      <a:pt x="362402" y="353789"/>
                      <a:pt x="362050" y="352735"/>
                    </a:cubicBezTo>
                    <a:cubicBezTo>
                      <a:pt x="360206" y="347991"/>
                      <a:pt x="358536" y="343071"/>
                      <a:pt x="356076" y="338679"/>
                    </a:cubicBezTo>
                    <a:cubicBezTo>
                      <a:pt x="355198" y="337097"/>
                      <a:pt x="351244" y="335428"/>
                      <a:pt x="350366" y="336043"/>
                    </a:cubicBezTo>
                    <a:cubicBezTo>
                      <a:pt x="347115" y="338503"/>
                      <a:pt x="341141" y="336394"/>
                      <a:pt x="340087" y="342193"/>
                    </a:cubicBezTo>
                    <a:cubicBezTo>
                      <a:pt x="339911" y="343423"/>
                      <a:pt x="340175" y="345180"/>
                      <a:pt x="340878" y="345883"/>
                    </a:cubicBezTo>
                    <a:cubicBezTo>
                      <a:pt x="342811" y="347640"/>
                      <a:pt x="345095" y="348870"/>
                      <a:pt x="349312" y="350363"/>
                    </a:cubicBezTo>
                    <a:moveTo>
                      <a:pt x="1047837" y="570085"/>
                    </a:moveTo>
                    <a:cubicBezTo>
                      <a:pt x="1051000" y="570788"/>
                      <a:pt x="1054163" y="571491"/>
                      <a:pt x="1057325" y="572106"/>
                    </a:cubicBezTo>
                    <a:cubicBezTo>
                      <a:pt x="1057852" y="572194"/>
                      <a:pt x="1058467" y="571579"/>
                      <a:pt x="1058995" y="571316"/>
                    </a:cubicBezTo>
                    <a:cubicBezTo>
                      <a:pt x="1058380" y="570613"/>
                      <a:pt x="1057940" y="569646"/>
                      <a:pt x="1057150" y="569207"/>
                    </a:cubicBezTo>
                    <a:cubicBezTo>
                      <a:pt x="1056095" y="568592"/>
                      <a:pt x="1054778" y="568241"/>
                      <a:pt x="1053548" y="568065"/>
                    </a:cubicBezTo>
                    <a:cubicBezTo>
                      <a:pt x="1044850" y="566659"/>
                      <a:pt x="1036153" y="565166"/>
                      <a:pt x="1027367" y="563936"/>
                    </a:cubicBezTo>
                    <a:cubicBezTo>
                      <a:pt x="1020163" y="562881"/>
                      <a:pt x="1012959" y="562091"/>
                      <a:pt x="1005755" y="561212"/>
                    </a:cubicBezTo>
                    <a:cubicBezTo>
                      <a:pt x="1003647" y="560949"/>
                      <a:pt x="1001538" y="560685"/>
                      <a:pt x="999430" y="560422"/>
                    </a:cubicBezTo>
                    <a:cubicBezTo>
                      <a:pt x="1001187" y="561564"/>
                      <a:pt x="1002856" y="562794"/>
                      <a:pt x="1004613" y="563848"/>
                    </a:cubicBezTo>
                    <a:cubicBezTo>
                      <a:pt x="1005931" y="564726"/>
                      <a:pt x="1007336" y="565517"/>
                      <a:pt x="1008830" y="566220"/>
                    </a:cubicBezTo>
                    <a:cubicBezTo>
                      <a:pt x="1013486" y="568416"/>
                      <a:pt x="1018055" y="571491"/>
                      <a:pt x="1023502" y="569471"/>
                    </a:cubicBezTo>
                    <a:cubicBezTo>
                      <a:pt x="1031057" y="566659"/>
                      <a:pt x="1038349" y="567625"/>
                      <a:pt x="1047837" y="570085"/>
                    </a:cubicBezTo>
                    <a:moveTo>
                      <a:pt x="343162" y="453943"/>
                    </a:moveTo>
                    <a:cubicBezTo>
                      <a:pt x="332005" y="451746"/>
                      <a:pt x="320847" y="449550"/>
                      <a:pt x="309602" y="447354"/>
                    </a:cubicBezTo>
                    <a:cubicBezTo>
                      <a:pt x="308723" y="447178"/>
                      <a:pt x="307757" y="447090"/>
                      <a:pt x="306878" y="446914"/>
                    </a:cubicBezTo>
                    <a:cubicBezTo>
                      <a:pt x="307493" y="447881"/>
                      <a:pt x="307933" y="449374"/>
                      <a:pt x="308811" y="449638"/>
                    </a:cubicBezTo>
                    <a:cubicBezTo>
                      <a:pt x="313116" y="451044"/>
                      <a:pt x="317597" y="451746"/>
                      <a:pt x="321813" y="453328"/>
                    </a:cubicBezTo>
                    <a:cubicBezTo>
                      <a:pt x="336309" y="458599"/>
                      <a:pt x="352211" y="459126"/>
                      <a:pt x="366180" y="466242"/>
                    </a:cubicBezTo>
                    <a:cubicBezTo>
                      <a:pt x="366795" y="466594"/>
                      <a:pt x="367937" y="465715"/>
                      <a:pt x="368903" y="465452"/>
                    </a:cubicBezTo>
                    <a:cubicBezTo>
                      <a:pt x="368464" y="464310"/>
                      <a:pt x="368376" y="462553"/>
                      <a:pt x="367673" y="462289"/>
                    </a:cubicBezTo>
                    <a:cubicBezTo>
                      <a:pt x="363895" y="460707"/>
                      <a:pt x="359854" y="459478"/>
                      <a:pt x="355989" y="457984"/>
                    </a:cubicBezTo>
                    <a:cubicBezTo>
                      <a:pt x="352299" y="456754"/>
                      <a:pt x="348785" y="455348"/>
                      <a:pt x="343162" y="453943"/>
                    </a:cubicBezTo>
                    <a:moveTo>
                      <a:pt x="840590" y="267429"/>
                    </a:moveTo>
                    <a:cubicBezTo>
                      <a:pt x="840854" y="272613"/>
                      <a:pt x="845686" y="278411"/>
                      <a:pt x="849200" y="277269"/>
                    </a:cubicBezTo>
                    <a:cubicBezTo>
                      <a:pt x="855789" y="275073"/>
                      <a:pt x="862114" y="272173"/>
                      <a:pt x="868527" y="269538"/>
                    </a:cubicBezTo>
                    <a:cubicBezTo>
                      <a:pt x="869142" y="269274"/>
                      <a:pt x="869670" y="269011"/>
                      <a:pt x="870285" y="268835"/>
                    </a:cubicBezTo>
                    <a:cubicBezTo>
                      <a:pt x="869670" y="268396"/>
                      <a:pt x="869055" y="267693"/>
                      <a:pt x="868352" y="267517"/>
                    </a:cubicBezTo>
                    <a:cubicBezTo>
                      <a:pt x="859479" y="265936"/>
                      <a:pt x="850781" y="260137"/>
                      <a:pt x="840590" y="267429"/>
                    </a:cubicBezTo>
                    <a:moveTo>
                      <a:pt x="862290" y="527564"/>
                    </a:moveTo>
                    <a:cubicBezTo>
                      <a:pt x="857370" y="522205"/>
                      <a:pt x="848673" y="521942"/>
                      <a:pt x="845071" y="514738"/>
                    </a:cubicBezTo>
                    <a:cubicBezTo>
                      <a:pt x="844719" y="514035"/>
                      <a:pt x="841996" y="514386"/>
                      <a:pt x="840414" y="514298"/>
                    </a:cubicBezTo>
                    <a:cubicBezTo>
                      <a:pt x="840766" y="515968"/>
                      <a:pt x="840678" y="518164"/>
                      <a:pt x="841644" y="519218"/>
                    </a:cubicBezTo>
                    <a:cubicBezTo>
                      <a:pt x="851045" y="528267"/>
                      <a:pt x="861851" y="535471"/>
                      <a:pt x="873711" y="541094"/>
                    </a:cubicBezTo>
                    <a:cubicBezTo>
                      <a:pt x="874677" y="541533"/>
                      <a:pt x="875644" y="541972"/>
                      <a:pt x="876610" y="542324"/>
                    </a:cubicBezTo>
                    <a:cubicBezTo>
                      <a:pt x="876259" y="541182"/>
                      <a:pt x="876347" y="539600"/>
                      <a:pt x="875556" y="538897"/>
                    </a:cubicBezTo>
                    <a:cubicBezTo>
                      <a:pt x="871602" y="535295"/>
                      <a:pt x="867473" y="531957"/>
                      <a:pt x="862290" y="527564"/>
                    </a:cubicBezTo>
                    <a:moveTo>
                      <a:pt x="1180496" y="194862"/>
                    </a:moveTo>
                    <a:cubicBezTo>
                      <a:pt x="1178564" y="196707"/>
                      <a:pt x="1175752" y="199079"/>
                      <a:pt x="1180145" y="200485"/>
                    </a:cubicBezTo>
                    <a:cubicBezTo>
                      <a:pt x="1184977" y="202066"/>
                      <a:pt x="1190336" y="202681"/>
                      <a:pt x="1195431" y="203032"/>
                    </a:cubicBezTo>
                    <a:cubicBezTo>
                      <a:pt x="1199649" y="203384"/>
                      <a:pt x="1204744" y="197673"/>
                      <a:pt x="1204041" y="193720"/>
                    </a:cubicBezTo>
                    <a:cubicBezTo>
                      <a:pt x="1203865" y="192666"/>
                      <a:pt x="1202108" y="190821"/>
                      <a:pt x="1201318" y="190909"/>
                    </a:cubicBezTo>
                    <a:cubicBezTo>
                      <a:pt x="1194992" y="192051"/>
                      <a:pt x="1188755" y="193544"/>
                      <a:pt x="1180496" y="194862"/>
                    </a:cubicBezTo>
                    <a:moveTo>
                      <a:pt x="1362881" y="304767"/>
                    </a:moveTo>
                    <a:cubicBezTo>
                      <a:pt x="1365780" y="308369"/>
                      <a:pt x="1368679" y="311971"/>
                      <a:pt x="1371578" y="315485"/>
                    </a:cubicBezTo>
                    <a:cubicBezTo>
                      <a:pt x="1375005" y="319614"/>
                      <a:pt x="1376762" y="327346"/>
                      <a:pt x="1384756" y="321371"/>
                    </a:cubicBezTo>
                    <a:cubicBezTo>
                      <a:pt x="1385020" y="321196"/>
                      <a:pt x="1385899" y="321899"/>
                      <a:pt x="1386426" y="322074"/>
                    </a:cubicBezTo>
                    <a:cubicBezTo>
                      <a:pt x="1387831" y="322338"/>
                      <a:pt x="1389237" y="322426"/>
                      <a:pt x="1390643" y="322601"/>
                    </a:cubicBezTo>
                    <a:cubicBezTo>
                      <a:pt x="1389852" y="320932"/>
                      <a:pt x="1389413" y="318648"/>
                      <a:pt x="1388095" y="317769"/>
                    </a:cubicBezTo>
                    <a:cubicBezTo>
                      <a:pt x="1383087" y="314343"/>
                      <a:pt x="1377640" y="311532"/>
                      <a:pt x="1372633" y="308193"/>
                    </a:cubicBezTo>
                    <a:cubicBezTo>
                      <a:pt x="1369382" y="306085"/>
                      <a:pt x="1366395" y="303449"/>
                      <a:pt x="1363320" y="300989"/>
                    </a:cubicBezTo>
                    <a:cubicBezTo>
                      <a:pt x="1362793" y="301868"/>
                      <a:pt x="1362354" y="302834"/>
                      <a:pt x="1362881" y="304767"/>
                    </a:cubicBezTo>
                    <a:moveTo>
                      <a:pt x="550409" y="520272"/>
                    </a:moveTo>
                    <a:cubicBezTo>
                      <a:pt x="545314" y="519306"/>
                      <a:pt x="540130" y="518603"/>
                      <a:pt x="535035" y="517285"/>
                    </a:cubicBezTo>
                    <a:cubicBezTo>
                      <a:pt x="529148" y="515792"/>
                      <a:pt x="523438" y="513683"/>
                      <a:pt x="517552" y="512102"/>
                    </a:cubicBezTo>
                    <a:cubicBezTo>
                      <a:pt x="516673" y="511838"/>
                      <a:pt x="515355" y="512805"/>
                      <a:pt x="514301" y="513244"/>
                    </a:cubicBezTo>
                    <a:cubicBezTo>
                      <a:pt x="515004" y="513947"/>
                      <a:pt x="515619" y="514913"/>
                      <a:pt x="516497" y="515440"/>
                    </a:cubicBezTo>
                    <a:cubicBezTo>
                      <a:pt x="527743" y="522205"/>
                      <a:pt x="539691" y="526598"/>
                      <a:pt x="553132" y="524489"/>
                    </a:cubicBezTo>
                    <a:cubicBezTo>
                      <a:pt x="553923" y="524401"/>
                      <a:pt x="554626" y="523699"/>
                      <a:pt x="555417" y="523347"/>
                    </a:cubicBezTo>
                    <a:cubicBezTo>
                      <a:pt x="554450" y="522293"/>
                      <a:pt x="553396" y="521239"/>
                      <a:pt x="550409" y="520272"/>
                    </a:cubicBezTo>
                    <a:moveTo>
                      <a:pt x="1014628" y="286054"/>
                    </a:moveTo>
                    <a:cubicBezTo>
                      <a:pt x="1008039" y="285439"/>
                      <a:pt x="1001538" y="286757"/>
                      <a:pt x="994773" y="284297"/>
                    </a:cubicBezTo>
                    <a:cubicBezTo>
                      <a:pt x="988711" y="282101"/>
                      <a:pt x="981683" y="282540"/>
                      <a:pt x="975094" y="282013"/>
                    </a:cubicBezTo>
                    <a:cubicBezTo>
                      <a:pt x="974128" y="281925"/>
                      <a:pt x="973161" y="283155"/>
                      <a:pt x="972195" y="283682"/>
                    </a:cubicBezTo>
                    <a:cubicBezTo>
                      <a:pt x="972986" y="284473"/>
                      <a:pt x="973688" y="285878"/>
                      <a:pt x="974567" y="285966"/>
                    </a:cubicBezTo>
                    <a:cubicBezTo>
                      <a:pt x="982825" y="286845"/>
                      <a:pt x="991171" y="287460"/>
                      <a:pt x="999518" y="288163"/>
                    </a:cubicBezTo>
                    <a:cubicBezTo>
                      <a:pt x="1001187" y="288338"/>
                      <a:pt x="1002944" y="288163"/>
                      <a:pt x="1004525" y="288426"/>
                    </a:cubicBezTo>
                    <a:cubicBezTo>
                      <a:pt x="1012256" y="289656"/>
                      <a:pt x="1019988" y="291062"/>
                      <a:pt x="1027718" y="292204"/>
                    </a:cubicBezTo>
                    <a:cubicBezTo>
                      <a:pt x="1029124" y="292380"/>
                      <a:pt x="1030706" y="291501"/>
                      <a:pt x="1032199" y="291150"/>
                    </a:cubicBezTo>
                    <a:cubicBezTo>
                      <a:pt x="1030530" y="290183"/>
                      <a:pt x="1029036" y="288690"/>
                      <a:pt x="1027191" y="288251"/>
                    </a:cubicBezTo>
                    <a:cubicBezTo>
                      <a:pt x="1023765" y="287284"/>
                      <a:pt x="1019636" y="289832"/>
                      <a:pt x="1014628" y="286054"/>
                    </a:cubicBezTo>
                    <a:moveTo>
                      <a:pt x="413357" y="258907"/>
                    </a:moveTo>
                    <a:cubicBezTo>
                      <a:pt x="413357" y="258907"/>
                      <a:pt x="419770" y="258907"/>
                      <a:pt x="422845" y="258907"/>
                    </a:cubicBezTo>
                    <a:cubicBezTo>
                      <a:pt x="428380" y="258907"/>
                      <a:pt x="433915" y="259171"/>
                      <a:pt x="439450" y="258732"/>
                    </a:cubicBezTo>
                    <a:cubicBezTo>
                      <a:pt x="441558" y="258556"/>
                      <a:pt x="443491" y="256887"/>
                      <a:pt x="445512" y="255920"/>
                    </a:cubicBezTo>
                    <a:cubicBezTo>
                      <a:pt x="443754" y="255481"/>
                      <a:pt x="441997" y="254866"/>
                      <a:pt x="440153" y="254778"/>
                    </a:cubicBezTo>
                    <a:cubicBezTo>
                      <a:pt x="436726" y="254603"/>
                      <a:pt x="433212" y="254603"/>
                      <a:pt x="429786" y="254778"/>
                    </a:cubicBezTo>
                    <a:cubicBezTo>
                      <a:pt x="418628" y="255393"/>
                      <a:pt x="407559" y="256096"/>
                      <a:pt x="396489" y="256887"/>
                    </a:cubicBezTo>
                    <a:cubicBezTo>
                      <a:pt x="395611" y="256975"/>
                      <a:pt x="394820" y="257590"/>
                      <a:pt x="393941" y="257941"/>
                    </a:cubicBezTo>
                    <a:cubicBezTo>
                      <a:pt x="394820" y="258292"/>
                      <a:pt x="395874" y="258380"/>
                      <a:pt x="396577" y="258995"/>
                    </a:cubicBezTo>
                    <a:cubicBezTo>
                      <a:pt x="399125" y="261016"/>
                      <a:pt x="401321" y="262070"/>
                      <a:pt x="404660" y="259874"/>
                    </a:cubicBezTo>
                    <a:cubicBezTo>
                      <a:pt x="406329" y="258732"/>
                      <a:pt x="409228" y="259259"/>
                      <a:pt x="413533" y="258995"/>
                    </a:cubicBezTo>
                    <a:moveTo>
                      <a:pt x="610501" y="522381"/>
                    </a:moveTo>
                    <a:cubicBezTo>
                      <a:pt x="611467" y="521415"/>
                      <a:pt x="612434" y="520448"/>
                      <a:pt x="613400" y="519482"/>
                    </a:cubicBezTo>
                    <a:cubicBezTo>
                      <a:pt x="612697" y="519043"/>
                      <a:pt x="611994" y="518427"/>
                      <a:pt x="611292" y="518252"/>
                    </a:cubicBezTo>
                    <a:cubicBezTo>
                      <a:pt x="609359" y="517812"/>
                      <a:pt x="607426" y="517725"/>
                      <a:pt x="605493" y="517285"/>
                    </a:cubicBezTo>
                    <a:cubicBezTo>
                      <a:pt x="601188" y="516231"/>
                      <a:pt x="596884" y="514650"/>
                      <a:pt x="592491" y="514123"/>
                    </a:cubicBezTo>
                    <a:cubicBezTo>
                      <a:pt x="585726" y="513332"/>
                      <a:pt x="586868" y="521590"/>
                      <a:pt x="582300" y="523611"/>
                    </a:cubicBezTo>
                    <a:cubicBezTo>
                      <a:pt x="581597" y="523962"/>
                      <a:pt x="581246" y="525016"/>
                      <a:pt x="580719" y="525719"/>
                    </a:cubicBezTo>
                    <a:cubicBezTo>
                      <a:pt x="581949" y="525983"/>
                      <a:pt x="583706" y="526861"/>
                      <a:pt x="584408" y="526334"/>
                    </a:cubicBezTo>
                    <a:cubicBezTo>
                      <a:pt x="591876" y="521151"/>
                      <a:pt x="600222" y="522469"/>
                      <a:pt x="610501" y="522381"/>
                    </a:cubicBezTo>
                    <a:moveTo>
                      <a:pt x="1335910" y="327521"/>
                    </a:moveTo>
                    <a:cubicBezTo>
                      <a:pt x="1332132" y="325149"/>
                      <a:pt x="1328442" y="322426"/>
                      <a:pt x="1324489" y="320405"/>
                    </a:cubicBezTo>
                    <a:cubicBezTo>
                      <a:pt x="1322556" y="319439"/>
                      <a:pt x="1320096" y="319527"/>
                      <a:pt x="1317812" y="319263"/>
                    </a:cubicBezTo>
                    <a:cubicBezTo>
                      <a:pt x="1317285" y="319175"/>
                      <a:pt x="1316318" y="319878"/>
                      <a:pt x="1316318" y="320229"/>
                    </a:cubicBezTo>
                    <a:cubicBezTo>
                      <a:pt x="1316318" y="321108"/>
                      <a:pt x="1316582" y="322865"/>
                      <a:pt x="1317021" y="322865"/>
                    </a:cubicBezTo>
                    <a:cubicBezTo>
                      <a:pt x="1321765" y="323480"/>
                      <a:pt x="1322029" y="326818"/>
                      <a:pt x="1322995" y="330596"/>
                    </a:cubicBezTo>
                    <a:cubicBezTo>
                      <a:pt x="1323522" y="332705"/>
                      <a:pt x="1327388" y="334110"/>
                      <a:pt x="1329848" y="335604"/>
                    </a:cubicBezTo>
                    <a:cubicBezTo>
                      <a:pt x="1330463" y="335955"/>
                      <a:pt x="1331605" y="335165"/>
                      <a:pt x="1332571" y="334901"/>
                    </a:cubicBezTo>
                    <a:cubicBezTo>
                      <a:pt x="1331956" y="334462"/>
                      <a:pt x="1331166" y="334110"/>
                      <a:pt x="1330638" y="333583"/>
                    </a:cubicBezTo>
                    <a:cubicBezTo>
                      <a:pt x="1329496" y="332353"/>
                      <a:pt x="1328354" y="331123"/>
                      <a:pt x="1327300" y="329893"/>
                    </a:cubicBezTo>
                    <a:cubicBezTo>
                      <a:pt x="1329145" y="330069"/>
                      <a:pt x="1331078" y="330157"/>
                      <a:pt x="1332835" y="330508"/>
                    </a:cubicBezTo>
                    <a:cubicBezTo>
                      <a:pt x="1334065" y="330772"/>
                      <a:pt x="1335119" y="331650"/>
                      <a:pt x="1336349" y="331826"/>
                    </a:cubicBezTo>
                    <a:cubicBezTo>
                      <a:pt x="1339072" y="332353"/>
                      <a:pt x="1341884" y="332705"/>
                      <a:pt x="1344695" y="333144"/>
                    </a:cubicBezTo>
                    <a:cubicBezTo>
                      <a:pt x="1342411" y="331387"/>
                      <a:pt x="1340215" y="329454"/>
                      <a:pt x="1335910" y="327521"/>
                    </a:cubicBezTo>
                    <a:moveTo>
                      <a:pt x="1105821" y="228071"/>
                    </a:moveTo>
                    <a:cubicBezTo>
                      <a:pt x="1112410" y="229301"/>
                      <a:pt x="1119174" y="230004"/>
                      <a:pt x="1124797" y="234221"/>
                    </a:cubicBezTo>
                    <a:cubicBezTo>
                      <a:pt x="1126027" y="235187"/>
                      <a:pt x="1127608" y="236065"/>
                      <a:pt x="1129102" y="236241"/>
                    </a:cubicBezTo>
                    <a:cubicBezTo>
                      <a:pt x="1130595" y="236417"/>
                      <a:pt x="1132265" y="235714"/>
                      <a:pt x="1133758" y="235363"/>
                    </a:cubicBezTo>
                    <a:cubicBezTo>
                      <a:pt x="1132616" y="234923"/>
                      <a:pt x="1131386" y="234484"/>
                      <a:pt x="1130244" y="233869"/>
                    </a:cubicBezTo>
                    <a:cubicBezTo>
                      <a:pt x="1126906" y="232024"/>
                      <a:pt x="1123303" y="230443"/>
                      <a:pt x="1120404" y="227983"/>
                    </a:cubicBezTo>
                    <a:cubicBezTo>
                      <a:pt x="1116539" y="224732"/>
                      <a:pt x="1113464" y="221745"/>
                      <a:pt x="1107665" y="221042"/>
                    </a:cubicBezTo>
                    <a:cubicBezTo>
                      <a:pt x="1104239" y="220603"/>
                      <a:pt x="1101340" y="218934"/>
                      <a:pt x="1099407" y="222360"/>
                    </a:cubicBezTo>
                    <a:cubicBezTo>
                      <a:pt x="1099056" y="223239"/>
                      <a:pt x="1102306" y="226138"/>
                      <a:pt x="1105821" y="228071"/>
                    </a:cubicBezTo>
                    <a:moveTo>
                      <a:pt x="1091325" y="319263"/>
                    </a:moveTo>
                    <a:cubicBezTo>
                      <a:pt x="1097123" y="320229"/>
                      <a:pt x="1102833" y="321108"/>
                      <a:pt x="1108632" y="322074"/>
                    </a:cubicBezTo>
                    <a:cubicBezTo>
                      <a:pt x="1110038" y="322338"/>
                      <a:pt x="1111443" y="322426"/>
                      <a:pt x="1112849" y="322689"/>
                    </a:cubicBezTo>
                    <a:cubicBezTo>
                      <a:pt x="1111795" y="321547"/>
                      <a:pt x="1110916" y="319966"/>
                      <a:pt x="1109598" y="319439"/>
                    </a:cubicBezTo>
                    <a:cubicBezTo>
                      <a:pt x="1106963" y="318297"/>
                      <a:pt x="1104064" y="317945"/>
                      <a:pt x="1101428" y="316891"/>
                    </a:cubicBezTo>
                    <a:cubicBezTo>
                      <a:pt x="1094400" y="314167"/>
                      <a:pt x="1087371" y="311180"/>
                      <a:pt x="1080343" y="308369"/>
                    </a:cubicBezTo>
                    <a:cubicBezTo>
                      <a:pt x="1079025" y="307842"/>
                      <a:pt x="1077532" y="307842"/>
                      <a:pt x="1076126" y="307578"/>
                    </a:cubicBezTo>
                    <a:cubicBezTo>
                      <a:pt x="1076829" y="309248"/>
                      <a:pt x="1077180" y="311620"/>
                      <a:pt x="1078410" y="312410"/>
                    </a:cubicBezTo>
                    <a:cubicBezTo>
                      <a:pt x="1082188" y="314607"/>
                      <a:pt x="1086317" y="316276"/>
                      <a:pt x="1091325" y="319263"/>
                    </a:cubicBezTo>
                    <a:moveTo>
                      <a:pt x="728664" y="603206"/>
                    </a:moveTo>
                    <a:cubicBezTo>
                      <a:pt x="727961" y="603909"/>
                      <a:pt x="727259" y="605051"/>
                      <a:pt x="726380" y="605227"/>
                    </a:cubicBezTo>
                    <a:cubicBezTo>
                      <a:pt x="715486" y="607336"/>
                      <a:pt x="706877" y="614627"/>
                      <a:pt x="696773" y="618581"/>
                    </a:cubicBezTo>
                    <a:cubicBezTo>
                      <a:pt x="695895" y="618932"/>
                      <a:pt x="695544" y="620426"/>
                      <a:pt x="695016" y="621392"/>
                    </a:cubicBezTo>
                    <a:cubicBezTo>
                      <a:pt x="695983" y="621480"/>
                      <a:pt x="696949" y="621831"/>
                      <a:pt x="697828" y="621568"/>
                    </a:cubicBezTo>
                    <a:cubicBezTo>
                      <a:pt x="703275" y="619635"/>
                      <a:pt x="708897" y="618229"/>
                      <a:pt x="713905" y="615506"/>
                    </a:cubicBezTo>
                    <a:cubicBezTo>
                      <a:pt x="719528" y="612431"/>
                      <a:pt x="726995" y="611552"/>
                      <a:pt x="728664" y="603206"/>
                    </a:cubicBezTo>
                    <a:moveTo>
                      <a:pt x="494446" y="199079"/>
                    </a:moveTo>
                    <a:cubicBezTo>
                      <a:pt x="492250" y="204790"/>
                      <a:pt x="496642" y="206547"/>
                      <a:pt x="499805" y="204965"/>
                    </a:cubicBezTo>
                    <a:cubicBezTo>
                      <a:pt x="505516" y="202242"/>
                      <a:pt x="511138" y="203735"/>
                      <a:pt x="516673" y="203208"/>
                    </a:cubicBezTo>
                    <a:cubicBezTo>
                      <a:pt x="518079" y="203032"/>
                      <a:pt x="519484" y="203384"/>
                      <a:pt x="520802" y="203120"/>
                    </a:cubicBezTo>
                    <a:cubicBezTo>
                      <a:pt x="521417" y="202945"/>
                      <a:pt x="522032" y="201802"/>
                      <a:pt x="522296" y="201012"/>
                    </a:cubicBezTo>
                    <a:cubicBezTo>
                      <a:pt x="522472" y="200572"/>
                      <a:pt x="521769" y="199343"/>
                      <a:pt x="521593" y="199343"/>
                    </a:cubicBezTo>
                    <a:cubicBezTo>
                      <a:pt x="515443" y="200221"/>
                      <a:pt x="509820" y="193983"/>
                      <a:pt x="503319" y="198200"/>
                    </a:cubicBezTo>
                    <a:cubicBezTo>
                      <a:pt x="501650" y="199343"/>
                      <a:pt x="498839" y="198815"/>
                      <a:pt x="494446" y="199079"/>
                    </a:cubicBezTo>
                    <a:moveTo>
                      <a:pt x="877840" y="404218"/>
                    </a:moveTo>
                    <a:cubicBezTo>
                      <a:pt x="874414" y="403515"/>
                      <a:pt x="870987" y="402724"/>
                      <a:pt x="867473" y="402285"/>
                    </a:cubicBezTo>
                    <a:cubicBezTo>
                      <a:pt x="866507" y="402197"/>
                      <a:pt x="865189" y="403075"/>
                      <a:pt x="864486" y="403866"/>
                    </a:cubicBezTo>
                    <a:cubicBezTo>
                      <a:pt x="864223" y="404130"/>
                      <a:pt x="864838" y="405799"/>
                      <a:pt x="865453" y="406326"/>
                    </a:cubicBezTo>
                    <a:cubicBezTo>
                      <a:pt x="869142" y="409489"/>
                      <a:pt x="873008" y="412564"/>
                      <a:pt x="876786" y="415726"/>
                    </a:cubicBezTo>
                    <a:cubicBezTo>
                      <a:pt x="877137" y="416078"/>
                      <a:pt x="878104" y="416429"/>
                      <a:pt x="878191" y="416253"/>
                    </a:cubicBezTo>
                    <a:cubicBezTo>
                      <a:pt x="879861" y="413881"/>
                      <a:pt x="881969" y="411685"/>
                      <a:pt x="882760" y="409050"/>
                    </a:cubicBezTo>
                    <a:cubicBezTo>
                      <a:pt x="883199" y="407820"/>
                      <a:pt x="881003" y="405799"/>
                      <a:pt x="877840" y="404218"/>
                    </a:cubicBezTo>
                    <a:moveTo>
                      <a:pt x="374174" y="377246"/>
                    </a:moveTo>
                    <a:cubicBezTo>
                      <a:pt x="372066" y="376544"/>
                      <a:pt x="369957" y="375841"/>
                      <a:pt x="367849" y="375226"/>
                    </a:cubicBezTo>
                    <a:cubicBezTo>
                      <a:pt x="365389" y="374523"/>
                      <a:pt x="362929" y="373381"/>
                      <a:pt x="360469" y="373293"/>
                    </a:cubicBezTo>
                    <a:cubicBezTo>
                      <a:pt x="358536" y="373205"/>
                      <a:pt x="356516" y="374435"/>
                      <a:pt x="354495" y="375050"/>
                    </a:cubicBezTo>
                    <a:cubicBezTo>
                      <a:pt x="356428" y="376544"/>
                      <a:pt x="358097" y="378476"/>
                      <a:pt x="360206" y="379267"/>
                    </a:cubicBezTo>
                    <a:cubicBezTo>
                      <a:pt x="364686" y="380936"/>
                      <a:pt x="369342" y="382342"/>
                      <a:pt x="373999" y="383221"/>
                    </a:cubicBezTo>
                    <a:cubicBezTo>
                      <a:pt x="376371" y="383660"/>
                      <a:pt x="378918" y="382606"/>
                      <a:pt x="381378" y="382166"/>
                    </a:cubicBezTo>
                    <a:cubicBezTo>
                      <a:pt x="379709" y="380585"/>
                      <a:pt x="378040" y="378916"/>
                      <a:pt x="374174" y="377246"/>
                    </a:cubicBezTo>
                    <a:moveTo>
                      <a:pt x="864398" y="370042"/>
                    </a:moveTo>
                    <a:cubicBezTo>
                      <a:pt x="861675" y="367495"/>
                      <a:pt x="859039" y="364771"/>
                      <a:pt x="856052" y="362487"/>
                    </a:cubicBezTo>
                    <a:cubicBezTo>
                      <a:pt x="854734" y="361433"/>
                      <a:pt x="852714" y="361257"/>
                      <a:pt x="850957" y="360906"/>
                    </a:cubicBezTo>
                    <a:cubicBezTo>
                      <a:pt x="850781" y="360906"/>
                      <a:pt x="849727" y="362838"/>
                      <a:pt x="849990" y="363366"/>
                    </a:cubicBezTo>
                    <a:cubicBezTo>
                      <a:pt x="852626" y="367758"/>
                      <a:pt x="855086" y="372414"/>
                      <a:pt x="858424" y="376192"/>
                    </a:cubicBezTo>
                    <a:cubicBezTo>
                      <a:pt x="859654" y="377598"/>
                      <a:pt x="863608" y="377598"/>
                      <a:pt x="865804" y="376807"/>
                    </a:cubicBezTo>
                    <a:cubicBezTo>
                      <a:pt x="870109" y="375050"/>
                      <a:pt x="867385" y="372854"/>
                      <a:pt x="864398" y="370042"/>
                    </a:cubicBezTo>
                    <a:moveTo>
                      <a:pt x="1293476" y="407380"/>
                    </a:moveTo>
                    <a:cubicBezTo>
                      <a:pt x="1296551" y="410455"/>
                      <a:pt x="1300065" y="409137"/>
                      <a:pt x="1303579" y="408522"/>
                    </a:cubicBezTo>
                    <a:cubicBezTo>
                      <a:pt x="1306479" y="407995"/>
                      <a:pt x="1310344" y="409401"/>
                      <a:pt x="1311311" y="405711"/>
                    </a:cubicBezTo>
                    <a:cubicBezTo>
                      <a:pt x="1311574" y="404657"/>
                      <a:pt x="1307621" y="402461"/>
                      <a:pt x="1305512" y="400791"/>
                    </a:cubicBezTo>
                    <a:cubicBezTo>
                      <a:pt x="1305073" y="400440"/>
                      <a:pt x="1304195" y="400528"/>
                      <a:pt x="1303755" y="400088"/>
                    </a:cubicBezTo>
                    <a:cubicBezTo>
                      <a:pt x="1299450" y="396750"/>
                      <a:pt x="1296639" y="397453"/>
                      <a:pt x="1295497" y="403075"/>
                    </a:cubicBezTo>
                    <a:cubicBezTo>
                      <a:pt x="1295233" y="403866"/>
                      <a:pt x="1294091" y="404569"/>
                      <a:pt x="1293476" y="407380"/>
                    </a:cubicBezTo>
                    <a:moveTo>
                      <a:pt x="1348385" y="205229"/>
                    </a:moveTo>
                    <a:cubicBezTo>
                      <a:pt x="1343465" y="203823"/>
                      <a:pt x="1338633" y="202417"/>
                      <a:pt x="1333713" y="201188"/>
                    </a:cubicBezTo>
                    <a:cubicBezTo>
                      <a:pt x="1332923" y="201012"/>
                      <a:pt x="1331868" y="201715"/>
                      <a:pt x="1330990" y="201978"/>
                    </a:cubicBezTo>
                    <a:cubicBezTo>
                      <a:pt x="1331605" y="202681"/>
                      <a:pt x="1332044" y="203560"/>
                      <a:pt x="1332747" y="204087"/>
                    </a:cubicBezTo>
                    <a:cubicBezTo>
                      <a:pt x="1335119" y="205932"/>
                      <a:pt x="1360333" y="211906"/>
                      <a:pt x="1363496" y="211466"/>
                    </a:cubicBezTo>
                    <a:cubicBezTo>
                      <a:pt x="1363847" y="211379"/>
                      <a:pt x="1364286" y="211554"/>
                      <a:pt x="1364462" y="211466"/>
                    </a:cubicBezTo>
                    <a:cubicBezTo>
                      <a:pt x="1364989" y="211203"/>
                      <a:pt x="1365868" y="210676"/>
                      <a:pt x="1365868" y="210324"/>
                    </a:cubicBezTo>
                    <a:cubicBezTo>
                      <a:pt x="1365868" y="209446"/>
                      <a:pt x="1365692" y="208040"/>
                      <a:pt x="1365077" y="207689"/>
                    </a:cubicBezTo>
                    <a:cubicBezTo>
                      <a:pt x="1363584" y="206810"/>
                      <a:pt x="1360772" y="205492"/>
                      <a:pt x="1360333" y="206019"/>
                    </a:cubicBezTo>
                    <a:cubicBezTo>
                      <a:pt x="1356555" y="210412"/>
                      <a:pt x="1353744" y="204790"/>
                      <a:pt x="1348385" y="205229"/>
                    </a:cubicBezTo>
                    <a:moveTo>
                      <a:pt x="842611" y="628069"/>
                    </a:moveTo>
                    <a:cubicBezTo>
                      <a:pt x="845773" y="626663"/>
                      <a:pt x="848848" y="625170"/>
                      <a:pt x="852099" y="623940"/>
                    </a:cubicBezTo>
                    <a:cubicBezTo>
                      <a:pt x="855174" y="622798"/>
                      <a:pt x="854295" y="621304"/>
                      <a:pt x="852802" y="619635"/>
                    </a:cubicBezTo>
                    <a:cubicBezTo>
                      <a:pt x="849727" y="615945"/>
                      <a:pt x="846916" y="614012"/>
                      <a:pt x="841996" y="617526"/>
                    </a:cubicBezTo>
                    <a:cubicBezTo>
                      <a:pt x="837164" y="621041"/>
                      <a:pt x="839272" y="623764"/>
                      <a:pt x="842611" y="628069"/>
                    </a:cubicBezTo>
                    <a:moveTo>
                      <a:pt x="1319305" y="174129"/>
                    </a:moveTo>
                    <a:cubicBezTo>
                      <a:pt x="1326246" y="175622"/>
                      <a:pt x="1333977" y="174129"/>
                      <a:pt x="1339687" y="179927"/>
                    </a:cubicBezTo>
                    <a:cubicBezTo>
                      <a:pt x="1340215" y="180454"/>
                      <a:pt x="1341708" y="180542"/>
                      <a:pt x="1342587" y="180278"/>
                    </a:cubicBezTo>
                    <a:cubicBezTo>
                      <a:pt x="1343553" y="179927"/>
                      <a:pt x="1344344" y="178960"/>
                      <a:pt x="1345222" y="178258"/>
                    </a:cubicBezTo>
                    <a:cubicBezTo>
                      <a:pt x="1344695" y="177555"/>
                      <a:pt x="1344256" y="176501"/>
                      <a:pt x="1343553" y="176325"/>
                    </a:cubicBezTo>
                    <a:cubicBezTo>
                      <a:pt x="1335383" y="173514"/>
                      <a:pt x="1327300" y="170614"/>
                      <a:pt x="1319042" y="168154"/>
                    </a:cubicBezTo>
                    <a:cubicBezTo>
                      <a:pt x="1317724" y="167715"/>
                      <a:pt x="1315791" y="169297"/>
                      <a:pt x="1314210" y="169912"/>
                    </a:cubicBezTo>
                    <a:cubicBezTo>
                      <a:pt x="1315528" y="170966"/>
                      <a:pt x="1316933" y="172020"/>
                      <a:pt x="1319305" y="174129"/>
                    </a:cubicBezTo>
                    <a:moveTo>
                      <a:pt x="461238" y="203208"/>
                    </a:moveTo>
                    <a:cubicBezTo>
                      <a:pt x="463697" y="200836"/>
                      <a:pt x="466069" y="198552"/>
                      <a:pt x="468529" y="196180"/>
                    </a:cubicBezTo>
                    <a:cubicBezTo>
                      <a:pt x="465630" y="196443"/>
                      <a:pt x="462731" y="196443"/>
                      <a:pt x="459832" y="197058"/>
                    </a:cubicBezTo>
                    <a:cubicBezTo>
                      <a:pt x="458075" y="197410"/>
                      <a:pt x="455966" y="198200"/>
                      <a:pt x="454824" y="199430"/>
                    </a:cubicBezTo>
                    <a:cubicBezTo>
                      <a:pt x="452891" y="201451"/>
                      <a:pt x="449992" y="205932"/>
                      <a:pt x="450256" y="206195"/>
                    </a:cubicBezTo>
                    <a:cubicBezTo>
                      <a:pt x="454209" y="209621"/>
                      <a:pt x="454648" y="203999"/>
                      <a:pt x="457108" y="203208"/>
                    </a:cubicBezTo>
                    <a:cubicBezTo>
                      <a:pt x="457811" y="203032"/>
                      <a:pt x="458514" y="203208"/>
                      <a:pt x="461238" y="203208"/>
                    </a:cubicBezTo>
                    <a:moveTo>
                      <a:pt x="935911" y="252933"/>
                    </a:moveTo>
                    <a:cubicBezTo>
                      <a:pt x="931782" y="252933"/>
                      <a:pt x="927741" y="252758"/>
                      <a:pt x="923612" y="253021"/>
                    </a:cubicBezTo>
                    <a:cubicBezTo>
                      <a:pt x="922558" y="253109"/>
                      <a:pt x="921679" y="254778"/>
                      <a:pt x="920625" y="255657"/>
                    </a:cubicBezTo>
                    <a:cubicBezTo>
                      <a:pt x="921591" y="256096"/>
                      <a:pt x="922558" y="256975"/>
                      <a:pt x="923524" y="256975"/>
                    </a:cubicBezTo>
                    <a:cubicBezTo>
                      <a:pt x="929322" y="257063"/>
                      <a:pt x="935121" y="257150"/>
                      <a:pt x="940919" y="256975"/>
                    </a:cubicBezTo>
                    <a:cubicBezTo>
                      <a:pt x="942940" y="256887"/>
                      <a:pt x="944960" y="256184"/>
                      <a:pt x="946981" y="255745"/>
                    </a:cubicBezTo>
                    <a:cubicBezTo>
                      <a:pt x="944960" y="254778"/>
                      <a:pt x="943028" y="253724"/>
                      <a:pt x="941007" y="252933"/>
                    </a:cubicBezTo>
                    <a:cubicBezTo>
                      <a:pt x="940128" y="252670"/>
                      <a:pt x="938986" y="252933"/>
                      <a:pt x="935911" y="252933"/>
                    </a:cubicBezTo>
                    <a:moveTo>
                      <a:pt x="1286184" y="439447"/>
                    </a:moveTo>
                    <a:cubicBezTo>
                      <a:pt x="1283988" y="440853"/>
                      <a:pt x="1281792" y="442083"/>
                      <a:pt x="1279683" y="443664"/>
                    </a:cubicBezTo>
                    <a:cubicBezTo>
                      <a:pt x="1278629" y="444455"/>
                      <a:pt x="1277838" y="445597"/>
                      <a:pt x="1276872" y="446651"/>
                    </a:cubicBezTo>
                    <a:cubicBezTo>
                      <a:pt x="1278365" y="447002"/>
                      <a:pt x="1280386" y="448232"/>
                      <a:pt x="1281440" y="447705"/>
                    </a:cubicBezTo>
                    <a:cubicBezTo>
                      <a:pt x="1285745" y="445157"/>
                      <a:pt x="1290050" y="443049"/>
                      <a:pt x="1295321" y="443576"/>
                    </a:cubicBezTo>
                    <a:cubicBezTo>
                      <a:pt x="1297342" y="443752"/>
                      <a:pt x="1299538" y="442873"/>
                      <a:pt x="1301559" y="442434"/>
                    </a:cubicBezTo>
                    <a:cubicBezTo>
                      <a:pt x="1299187" y="441468"/>
                      <a:pt x="1296903" y="440238"/>
                      <a:pt x="1294443" y="439623"/>
                    </a:cubicBezTo>
                    <a:cubicBezTo>
                      <a:pt x="1292510" y="439095"/>
                      <a:pt x="1290314" y="439447"/>
                      <a:pt x="1286184" y="439447"/>
                    </a:cubicBezTo>
                    <a:moveTo>
                      <a:pt x="912103" y="426005"/>
                    </a:moveTo>
                    <a:cubicBezTo>
                      <a:pt x="911400" y="428114"/>
                      <a:pt x="911312" y="430837"/>
                      <a:pt x="909819" y="432155"/>
                    </a:cubicBezTo>
                    <a:cubicBezTo>
                      <a:pt x="906656" y="435054"/>
                      <a:pt x="909994" y="437163"/>
                      <a:pt x="910961" y="437075"/>
                    </a:cubicBezTo>
                    <a:cubicBezTo>
                      <a:pt x="916408" y="436548"/>
                      <a:pt x="918341" y="441116"/>
                      <a:pt x="921591" y="443752"/>
                    </a:cubicBezTo>
                    <a:cubicBezTo>
                      <a:pt x="922382" y="444367"/>
                      <a:pt x="923524" y="444455"/>
                      <a:pt x="924490" y="444718"/>
                    </a:cubicBezTo>
                    <a:cubicBezTo>
                      <a:pt x="924315" y="443752"/>
                      <a:pt x="924315" y="442697"/>
                      <a:pt x="923875" y="441995"/>
                    </a:cubicBezTo>
                    <a:cubicBezTo>
                      <a:pt x="920361" y="436284"/>
                      <a:pt x="914475" y="432067"/>
                      <a:pt x="912103" y="426005"/>
                    </a:cubicBezTo>
                    <a:moveTo>
                      <a:pt x="705822" y="273667"/>
                    </a:moveTo>
                    <a:cubicBezTo>
                      <a:pt x="703890" y="274897"/>
                      <a:pt x="701957" y="276039"/>
                      <a:pt x="700112" y="277357"/>
                    </a:cubicBezTo>
                    <a:cubicBezTo>
                      <a:pt x="699585" y="277796"/>
                      <a:pt x="699497" y="278762"/>
                      <a:pt x="699145" y="279465"/>
                    </a:cubicBezTo>
                    <a:cubicBezTo>
                      <a:pt x="699761" y="279553"/>
                      <a:pt x="700463" y="279992"/>
                      <a:pt x="701078" y="279817"/>
                    </a:cubicBezTo>
                    <a:cubicBezTo>
                      <a:pt x="706964" y="278323"/>
                      <a:pt x="712851" y="276742"/>
                      <a:pt x="718737" y="275073"/>
                    </a:cubicBezTo>
                    <a:cubicBezTo>
                      <a:pt x="719088" y="274985"/>
                      <a:pt x="719440" y="273755"/>
                      <a:pt x="719176" y="273315"/>
                    </a:cubicBezTo>
                    <a:cubicBezTo>
                      <a:pt x="718737" y="272613"/>
                      <a:pt x="717858" y="271558"/>
                      <a:pt x="717331" y="271646"/>
                    </a:cubicBezTo>
                    <a:cubicBezTo>
                      <a:pt x="714168" y="272173"/>
                      <a:pt x="711094" y="272964"/>
                      <a:pt x="705822" y="273667"/>
                    </a:cubicBezTo>
                    <a:moveTo>
                      <a:pt x="1385635" y="451922"/>
                    </a:moveTo>
                    <a:cubicBezTo>
                      <a:pt x="1381154" y="454382"/>
                      <a:pt x="1376586" y="456754"/>
                      <a:pt x="1372193" y="459302"/>
                    </a:cubicBezTo>
                    <a:cubicBezTo>
                      <a:pt x="1371490" y="459741"/>
                      <a:pt x="1370875" y="461498"/>
                      <a:pt x="1371227" y="462113"/>
                    </a:cubicBezTo>
                    <a:cubicBezTo>
                      <a:pt x="1371666" y="462904"/>
                      <a:pt x="1373423" y="463870"/>
                      <a:pt x="1373950" y="463519"/>
                    </a:cubicBezTo>
                    <a:cubicBezTo>
                      <a:pt x="1379573" y="460268"/>
                      <a:pt x="1385020" y="456754"/>
                      <a:pt x="1390467" y="453416"/>
                    </a:cubicBezTo>
                    <a:cubicBezTo>
                      <a:pt x="1389500" y="452889"/>
                      <a:pt x="1388622" y="452361"/>
                      <a:pt x="1385635" y="451922"/>
                    </a:cubicBezTo>
                    <a:moveTo>
                      <a:pt x="415641" y="449814"/>
                    </a:moveTo>
                    <a:cubicBezTo>
                      <a:pt x="415554" y="448408"/>
                      <a:pt x="415905" y="446036"/>
                      <a:pt x="415466" y="445860"/>
                    </a:cubicBezTo>
                    <a:cubicBezTo>
                      <a:pt x="410985" y="444191"/>
                      <a:pt x="406417" y="442961"/>
                      <a:pt x="401848" y="441555"/>
                    </a:cubicBezTo>
                    <a:cubicBezTo>
                      <a:pt x="400618" y="441204"/>
                      <a:pt x="399301" y="440940"/>
                      <a:pt x="398071" y="440589"/>
                    </a:cubicBezTo>
                    <a:cubicBezTo>
                      <a:pt x="398773" y="441995"/>
                      <a:pt x="399213" y="444103"/>
                      <a:pt x="400355" y="444718"/>
                    </a:cubicBezTo>
                    <a:cubicBezTo>
                      <a:pt x="404572" y="446651"/>
                      <a:pt x="409140" y="448144"/>
                      <a:pt x="415641" y="449814"/>
                    </a:cubicBezTo>
                    <a:moveTo>
                      <a:pt x="1279947" y="356601"/>
                    </a:moveTo>
                    <a:cubicBezTo>
                      <a:pt x="1276872" y="354141"/>
                      <a:pt x="1273709" y="351769"/>
                      <a:pt x="1270634" y="349397"/>
                    </a:cubicBezTo>
                    <a:cubicBezTo>
                      <a:pt x="1270195" y="349045"/>
                      <a:pt x="1269668" y="348958"/>
                      <a:pt x="1269229" y="348782"/>
                    </a:cubicBezTo>
                    <a:cubicBezTo>
                      <a:pt x="1269053" y="349397"/>
                      <a:pt x="1268614" y="350012"/>
                      <a:pt x="1268614" y="350539"/>
                    </a:cubicBezTo>
                    <a:cubicBezTo>
                      <a:pt x="1268262" y="358270"/>
                      <a:pt x="1275905" y="363453"/>
                      <a:pt x="1282670" y="360027"/>
                    </a:cubicBezTo>
                    <a:cubicBezTo>
                      <a:pt x="1282934" y="359764"/>
                      <a:pt x="1282231" y="357743"/>
                      <a:pt x="1279947" y="356601"/>
                    </a:cubicBezTo>
                    <a:moveTo>
                      <a:pt x="1196046" y="341051"/>
                    </a:moveTo>
                    <a:cubicBezTo>
                      <a:pt x="1194904" y="340875"/>
                      <a:pt x="1193674" y="340611"/>
                      <a:pt x="1192532" y="340436"/>
                    </a:cubicBezTo>
                    <a:cubicBezTo>
                      <a:pt x="1192620" y="341578"/>
                      <a:pt x="1192181" y="343423"/>
                      <a:pt x="1192796" y="343862"/>
                    </a:cubicBezTo>
                    <a:cubicBezTo>
                      <a:pt x="1196925" y="346937"/>
                      <a:pt x="1201230" y="349748"/>
                      <a:pt x="1205535" y="352560"/>
                    </a:cubicBezTo>
                    <a:cubicBezTo>
                      <a:pt x="1206325" y="353087"/>
                      <a:pt x="1207467" y="353262"/>
                      <a:pt x="1208434" y="353526"/>
                    </a:cubicBezTo>
                    <a:cubicBezTo>
                      <a:pt x="1207995" y="352384"/>
                      <a:pt x="1207907" y="350802"/>
                      <a:pt x="1207116" y="350100"/>
                    </a:cubicBezTo>
                    <a:cubicBezTo>
                      <a:pt x="1203865" y="347288"/>
                      <a:pt x="1200439" y="344741"/>
                      <a:pt x="1196046" y="341051"/>
                    </a:cubicBezTo>
                    <a:moveTo>
                      <a:pt x="78898" y="571052"/>
                    </a:moveTo>
                    <a:cubicBezTo>
                      <a:pt x="79513" y="572897"/>
                      <a:pt x="77053" y="576411"/>
                      <a:pt x="81533" y="576147"/>
                    </a:cubicBezTo>
                    <a:cubicBezTo>
                      <a:pt x="82675" y="576060"/>
                      <a:pt x="83818" y="575445"/>
                      <a:pt x="84960" y="575005"/>
                    </a:cubicBezTo>
                    <a:cubicBezTo>
                      <a:pt x="81094" y="573073"/>
                      <a:pt x="85663" y="571403"/>
                      <a:pt x="85223" y="569383"/>
                    </a:cubicBezTo>
                    <a:cubicBezTo>
                      <a:pt x="84960" y="568241"/>
                      <a:pt x="86102" y="565868"/>
                      <a:pt x="85926" y="565781"/>
                    </a:cubicBezTo>
                    <a:cubicBezTo>
                      <a:pt x="83906" y="564990"/>
                      <a:pt x="81797" y="564551"/>
                      <a:pt x="79689" y="564024"/>
                    </a:cubicBezTo>
                    <a:cubicBezTo>
                      <a:pt x="79337" y="565781"/>
                      <a:pt x="79074" y="567362"/>
                      <a:pt x="78898" y="571052"/>
                    </a:cubicBezTo>
                    <a:moveTo>
                      <a:pt x="877840" y="594948"/>
                    </a:moveTo>
                    <a:cubicBezTo>
                      <a:pt x="876347" y="596354"/>
                      <a:pt x="874765" y="597672"/>
                      <a:pt x="873359" y="599077"/>
                    </a:cubicBezTo>
                    <a:cubicBezTo>
                      <a:pt x="871690" y="600747"/>
                      <a:pt x="870109" y="602504"/>
                      <a:pt x="868527" y="604261"/>
                    </a:cubicBezTo>
                    <a:cubicBezTo>
                      <a:pt x="870900" y="603909"/>
                      <a:pt x="873535" y="604173"/>
                      <a:pt x="875468" y="603031"/>
                    </a:cubicBezTo>
                    <a:cubicBezTo>
                      <a:pt x="878016" y="601537"/>
                      <a:pt x="879948" y="599077"/>
                      <a:pt x="881969" y="596881"/>
                    </a:cubicBezTo>
                    <a:cubicBezTo>
                      <a:pt x="882320" y="596530"/>
                      <a:pt x="882145" y="595124"/>
                      <a:pt x="881706" y="594860"/>
                    </a:cubicBezTo>
                    <a:cubicBezTo>
                      <a:pt x="881003" y="594245"/>
                      <a:pt x="879861" y="594158"/>
                      <a:pt x="877840" y="594948"/>
                    </a:cubicBezTo>
                    <a:moveTo>
                      <a:pt x="747289" y="418713"/>
                    </a:moveTo>
                    <a:cubicBezTo>
                      <a:pt x="748343" y="418713"/>
                      <a:pt x="749661" y="422930"/>
                      <a:pt x="750189" y="418977"/>
                    </a:cubicBezTo>
                    <a:cubicBezTo>
                      <a:pt x="750628" y="415639"/>
                      <a:pt x="749310" y="411949"/>
                      <a:pt x="748256" y="408610"/>
                    </a:cubicBezTo>
                    <a:cubicBezTo>
                      <a:pt x="747553" y="406414"/>
                      <a:pt x="746059" y="404481"/>
                      <a:pt x="744917" y="402373"/>
                    </a:cubicBezTo>
                    <a:cubicBezTo>
                      <a:pt x="744654" y="404305"/>
                      <a:pt x="744039" y="406326"/>
                      <a:pt x="744302" y="408171"/>
                    </a:cubicBezTo>
                    <a:cubicBezTo>
                      <a:pt x="744654" y="411509"/>
                      <a:pt x="745532" y="414584"/>
                      <a:pt x="747289" y="418713"/>
                    </a:cubicBezTo>
                    <a:moveTo>
                      <a:pt x="1396002" y="485043"/>
                    </a:moveTo>
                    <a:cubicBezTo>
                      <a:pt x="1396792" y="484340"/>
                      <a:pt x="1397495" y="483637"/>
                      <a:pt x="1398286" y="482935"/>
                    </a:cubicBezTo>
                    <a:cubicBezTo>
                      <a:pt x="1399252" y="481968"/>
                      <a:pt x="1400219" y="481002"/>
                      <a:pt x="1401185" y="480123"/>
                    </a:cubicBezTo>
                    <a:cubicBezTo>
                      <a:pt x="1399692" y="479684"/>
                      <a:pt x="1397934" y="478542"/>
                      <a:pt x="1396792" y="478981"/>
                    </a:cubicBezTo>
                    <a:cubicBezTo>
                      <a:pt x="1394684" y="479772"/>
                      <a:pt x="1392927" y="481441"/>
                      <a:pt x="1391257" y="483022"/>
                    </a:cubicBezTo>
                    <a:cubicBezTo>
                      <a:pt x="1390291" y="483901"/>
                      <a:pt x="1389764" y="485131"/>
                      <a:pt x="1388973" y="486273"/>
                    </a:cubicBezTo>
                    <a:cubicBezTo>
                      <a:pt x="1390643" y="485921"/>
                      <a:pt x="1392312" y="485482"/>
                      <a:pt x="1396002" y="485043"/>
                    </a:cubicBezTo>
                    <a:moveTo>
                      <a:pt x="1273709" y="567977"/>
                    </a:moveTo>
                    <a:cubicBezTo>
                      <a:pt x="1269404" y="563233"/>
                      <a:pt x="1265275" y="567011"/>
                      <a:pt x="1261146" y="568241"/>
                    </a:cubicBezTo>
                    <a:cubicBezTo>
                      <a:pt x="1260619" y="568416"/>
                      <a:pt x="1260092" y="570085"/>
                      <a:pt x="1260355" y="570788"/>
                    </a:cubicBezTo>
                    <a:cubicBezTo>
                      <a:pt x="1260531" y="571403"/>
                      <a:pt x="1261937" y="572194"/>
                      <a:pt x="1262640" y="572018"/>
                    </a:cubicBezTo>
                    <a:cubicBezTo>
                      <a:pt x="1266769" y="571140"/>
                      <a:pt x="1270722" y="570085"/>
                      <a:pt x="1273709" y="567977"/>
                    </a:cubicBezTo>
                    <a:moveTo>
                      <a:pt x="1370085" y="423897"/>
                    </a:moveTo>
                    <a:cubicBezTo>
                      <a:pt x="1370085" y="425302"/>
                      <a:pt x="1369733" y="426796"/>
                      <a:pt x="1370173" y="427938"/>
                    </a:cubicBezTo>
                    <a:cubicBezTo>
                      <a:pt x="1370787" y="429695"/>
                      <a:pt x="1372018" y="431276"/>
                      <a:pt x="1372984" y="432946"/>
                    </a:cubicBezTo>
                    <a:cubicBezTo>
                      <a:pt x="1373687" y="432419"/>
                      <a:pt x="1375005" y="431892"/>
                      <a:pt x="1375092" y="431276"/>
                    </a:cubicBezTo>
                    <a:cubicBezTo>
                      <a:pt x="1375268" y="429695"/>
                      <a:pt x="1375268" y="427762"/>
                      <a:pt x="1374565" y="426357"/>
                    </a:cubicBezTo>
                    <a:cubicBezTo>
                      <a:pt x="1373862" y="425039"/>
                      <a:pt x="1372369" y="424073"/>
                      <a:pt x="1370085" y="423897"/>
                    </a:cubicBezTo>
                    <a:moveTo>
                      <a:pt x="1434394" y="459126"/>
                    </a:moveTo>
                    <a:cubicBezTo>
                      <a:pt x="1435097" y="457018"/>
                      <a:pt x="1435799" y="454909"/>
                      <a:pt x="1436502" y="452889"/>
                    </a:cubicBezTo>
                    <a:cubicBezTo>
                      <a:pt x="1436854" y="451922"/>
                      <a:pt x="1437293" y="450956"/>
                      <a:pt x="1437644" y="449989"/>
                    </a:cubicBezTo>
                    <a:cubicBezTo>
                      <a:pt x="1436590" y="450341"/>
                      <a:pt x="1435097" y="450429"/>
                      <a:pt x="1434394" y="451219"/>
                    </a:cubicBezTo>
                    <a:cubicBezTo>
                      <a:pt x="1432812" y="453152"/>
                      <a:pt x="1431407" y="455348"/>
                      <a:pt x="1430352" y="457633"/>
                    </a:cubicBezTo>
                    <a:cubicBezTo>
                      <a:pt x="1430265" y="457984"/>
                      <a:pt x="1432285" y="459302"/>
                      <a:pt x="1434394" y="459126"/>
                    </a:cubicBezTo>
                    <a:moveTo>
                      <a:pt x="892336" y="499539"/>
                    </a:moveTo>
                    <a:cubicBezTo>
                      <a:pt x="893127" y="493653"/>
                      <a:pt x="892072" y="492335"/>
                      <a:pt x="887240" y="493389"/>
                    </a:cubicBezTo>
                    <a:cubicBezTo>
                      <a:pt x="886450" y="493565"/>
                      <a:pt x="885747" y="494356"/>
                      <a:pt x="885044" y="494795"/>
                    </a:cubicBezTo>
                    <a:cubicBezTo>
                      <a:pt x="885747" y="495673"/>
                      <a:pt x="886274" y="496728"/>
                      <a:pt x="887065" y="497430"/>
                    </a:cubicBezTo>
                    <a:cubicBezTo>
                      <a:pt x="888031" y="498309"/>
                      <a:pt x="889261" y="498924"/>
                      <a:pt x="892336" y="499539"/>
                    </a:cubicBezTo>
                    <a:moveTo>
                      <a:pt x="1250955" y="275687"/>
                    </a:moveTo>
                    <a:cubicBezTo>
                      <a:pt x="1251306" y="275687"/>
                      <a:pt x="1251658" y="275600"/>
                      <a:pt x="1252009" y="275687"/>
                    </a:cubicBezTo>
                    <a:cubicBezTo>
                      <a:pt x="1254733" y="276127"/>
                      <a:pt x="1257368" y="276566"/>
                      <a:pt x="1260092" y="277005"/>
                    </a:cubicBezTo>
                    <a:cubicBezTo>
                      <a:pt x="1258862" y="273403"/>
                      <a:pt x="1255787" y="273667"/>
                      <a:pt x="1252888" y="273315"/>
                    </a:cubicBezTo>
                    <a:cubicBezTo>
                      <a:pt x="1252097" y="273228"/>
                      <a:pt x="1251394" y="272349"/>
                      <a:pt x="1250691" y="271822"/>
                    </a:cubicBezTo>
                    <a:cubicBezTo>
                      <a:pt x="1250428" y="272876"/>
                      <a:pt x="1250164" y="273755"/>
                      <a:pt x="1250955" y="275687"/>
                    </a:cubicBezTo>
                    <a:moveTo>
                      <a:pt x="1398110" y="196971"/>
                    </a:moveTo>
                    <a:cubicBezTo>
                      <a:pt x="1400043" y="194423"/>
                      <a:pt x="1399867" y="192929"/>
                      <a:pt x="1396177" y="192753"/>
                    </a:cubicBezTo>
                    <a:cubicBezTo>
                      <a:pt x="1393629" y="192666"/>
                      <a:pt x="1392751" y="193456"/>
                      <a:pt x="1392839" y="196092"/>
                    </a:cubicBezTo>
                    <a:cubicBezTo>
                      <a:pt x="1393015" y="199782"/>
                      <a:pt x="1394508" y="199958"/>
                      <a:pt x="1398110" y="196971"/>
                    </a:cubicBezTo>
                    <a:moveTo>
                      <a:pt x="1113113" y="378301"/>
                    </a:moveTo>
                    <a:cubicBezTo>
                      <a:pt x="1114782" y="379970"/>
                      <a:pt x="1116451" y="381815"/>
                      <a:pt x="1118296" y="383308"/>
                    </a:cubicBezTo>
                    <a:cubicBezTo>
                      <a:pt x="1118735" y="383660"/>
                      <a:pt x="1120404" y="383308"/>
                      <a:pt x="1120931" y="382693"/>
                    </a:cubicBezTo>
                    <a:cubicBezTo>
                      <a:pt x="1121371" y="382166"/>
                      <a:pt x="1121371" y="380321"/>
                      <a:pt x="1120931" y="380058"/>
                    </a:cubicBezTo>
                    <a:cubicBezTo>
                      <a:pt x="1118472" y="378652"/>
                      <a:pt x="1115748" y="377510"/>
                      <a:pt x="1113113" y="378301"/>
                    </a:cubicBezTo>
                    <a:moveTo>
                      <a:pt x="1015683" y="208391"/>
                    </a:moveTo>
                    <a:cubicBezTo>
                      <a:pt x="1013486" y="208040"/>
                      <a:pt x="1011378" y="207601"/>
                      <a:pt x="1009181" y="207425"/>
                    </a:cubicBezTo>
                    <a:cubicBezTo>
                      <a:pt x="1008654" y="207425"/>
                      <a:pt x="1007336" y="208831"/>
                      <a:pt x="1007512" y="209006"/>
                    </a:cubicBezTo>
                    <a:cubicBezTo>
                      <a:pt x="1007951" y="209885"/>
                      <a:pt x="1009006" y="211379"/>
                      <a:pt x="1009533" y="211291"/>
                    </a:cubicBezTo>
                    <a:cubicBezTo>
                      <a:pt x="1011290" y="211027"/>
                      <a:pt x="1012959" y="210061"/>
                      <a:pt x="1015683" y="208391"/>
                    </a:cubicBezTo>
                    <a:moveTo>
                      <a:pt x="435321" y="198025"/>
                    </a:moveTo>
                    <a:cubicBezTo>
                      <a:pt x="433915" y="198113"/>
                      <a:pt x="432597" y="198113"/>
                      <a:pt x="431191" y="198200"/>
                    </a:cubicBezTo>
                    <a:cubicBezTo>
                      <a:pt x="432861" y="199870"/>
                      <a:pt x="434530" y="201539"/>
                      <a:pt x="436199" y="203208"/>
                    </a:cubicBezTo>
                    <a:cubicBezTo>
                      <a:pt x="436287" y="201802"/>
                      <a:pt x="436375" y="200397"/>
                      <a:pt x="435321" y="198025"/>
                    </a:cubicBezTo>
                    <a:moveTo>
                      <a:pt x="1449944" y="586602"/>
                    </a:moveTo>
                    <a:cubicBezTo>
                      <a:pt x="1446869" y="586251"/>
                      <a:pt x="1444233" y="586690"/>
                      <a:pt x="1443091" y="590116"/>
                    </a:cubicBezTo>
                    <a:cubicBezTo>
                      <a:pt x="1445112" y="589677"/>
                      <a:pt x="1447045" y="589062"/>
                      <a:pt x="1449065" y="588710"/>
                    </a:cubicBezTo>
                    <a:cubicBezTo>
                      <a:pt x="1450734" y="588447"/>
                      <a:pt x="1452404" y="588623"/>
                      <a:pt x="1454073" y="588623"/>
                    </a:cubicBezTo>
                    <a:cubicBezTo>
                      <a:pt x="1454073" y="587920"/>
                      <a:pt x="1454337" y="587041"/>
                      <a:pt x="1453985" y="586602"/>
                    </a:cubicBezTo>
                    <a:cubicBezTo>
                      <a:pt x="1453634" y="586338"/>
                      <a:pt x="1452667" y="586602"/>
                      <a:pt x="1449944" y="586602"/>
                    </a:cubicBezTo>
                    <a:moveTo>
                      <a:pt x="885132" y="79861"/>
                    </a:moveTo>
                    <a:cubicBezTo>
                      <a:pt x="885132" y="80916"/>
                      <a:pt x="880915" y="82146"/>
                      <a:pt x="884868" y="82761"/>
                    </a:cubicBezTo>
                    <a:cubicBezTo>
                      <a:pt x="886713" y="83024"/>
                      <a:pt x="888910" y="80740"/>
                      <a:pt x="891018" y="79598"/>
                    </a:cubicBezTo>
                    <a:cubicBezTo>
                      <a:pt x="889437" y="79334"/>
                      <a:pt x="887768" y="79071"/>
                      <a:pt x="885132" y="79861"/>
                    </a:cubicBezTo>
                    <a:moveTo>
                      <a:pt x="424954" y="202154"/>
                    </a:moveTo>
                    <a:cubicBezTo>
                      <a:pt x="425569" y="198200"/>
                      <a:pt x="422582" y="198903"/>
                      <a:pt x="420561" y="199167"/>
                    </a:cubicBezTo>
                    <a:cubicBezTo>
                      <a:pt x="419858" y="199255"/>
                      <a:pt x="419331" y="200924"/>
                      <a:pt x="418716" y="201802"/>
                    </a:cubicBezTo>
                    <a:cubicBezTo>
                      <a:pt x="420473" y="202242"/>
                      <a:pt x="422230" y="202769"/>
                      <a:pt x="424954" y="202154"/>
                    </a:cubicBezTo>
                    <a:moveTo>
                      <a:pt x="211469" y="562794"/>
                    </a:moveTo>
                    <a:cubicBezTo>
                      <a:pt x="211908" y="563936"/>
                      <a:pt x="212084" y="565517"/>
                      <a:pt x="212963" y="566220"/>
                    </a:cubicBezTo>
                    <a:cubicBezTo>
                      <a:pt x="214017" y="567011"/>
                      <a:pt x="216740" y="567713"/>
                      <a:pt x="217004" y="567362"/>
                    </a:cubicBezTo>
                    <a:cubicBezTo>
                      <a:pt x="218585" y="564990"/>
                      <a:pt x="217619" y="563848"/>
                      <a:pt x="214720" y="563760"/>
                    </a:cubicBezTo>
                    <a:cubicBezTo>
                      <a:pt x="214017" y="563672"/>
                      <a:pt x="213314" y="562442"/>
                      <a:pt x="211469" y="562794"/>
                    </a:cubicBezTo>
                    <a:moveTo>
                      <a:pt x="1588753" y="427060"/>
                    </a:moveTo>
                    <a:cubicBezTo>
                      <a:pt x="1590334" y="425830"/>
                      <a:pt x="1591916" y="424687"/>
                      <a:pt x="1593497" y="423458"/>
                    </a:cubicBezTo>
                    <a:cubicBezTo>
                      <a:pt x="1592794" y="422755"/>
                      <a:pt x="1592091" y="422052"/>
                      <a:pt x="1591300" y="421261"/>
                    </a:cubicBezTo>
                    <a:cubicBezTo>
                      <a:pt x="1590159" y="422843"/>
                      <a:pt x="1588928" y="424424"/>
                      <a:pt x="1588753" y="427060"/>
                    </a:cubicBezTo>
                    <a:moveTo>
                      <a:pt x="1038525" y="237383"/>
                    </a:moveTo>
                    <a:cubicBezTo>
                      <a:pt x="1039403" y="237735"/>
                      <a:pt x="1040370" y="238525"/>
                      <a:pt x="1041072" y="238350"/>
                    </a:cubicBezTo>
                    <a:cubicBezTo>
                      <a:pt x="1042390" y="237998"/>
                      <a:pt x="1043532" y="237032"/>
                      <a:pt x="1044674" y="236417"/>
                    </a:cubicBezTo>
                    <a:cubicBezTo>
                      <a:pt x="1043444" y="235714"/>
                      <a:pt x="1042302" y="234748"/>
                      <a:pt x="1041072" y="234484"/>
                    </a:cubicBezTo>
                    <a:cubicBezTo>
                      <a:pt x="1040370" y="234221"/>
                      <a:pt x="1039403" y="234923"/>
                      <a:pt x="1038525" y="237383"/>
                    </a:cubicBezTo>
                    <a:moveTo>
                      <a:pt x="1467515" y="355547"/>
                    </a:moveTo>
                    <a:cubicBezTo>
                      <a:pt x="1467954" y="356425"/>
                      <a:pt x="1468481" y="357391"/>
                      <a:pt x="1468920" y="358270"/>
                    </a:cubicBezTo>
                    <a:cubicBezTo>
                      <a:pt x="1469799" y="356601"/>
                      <a:pt x="1471029" y="355107"/>
                      <a:pt x="1471556" y="353350"/>
                    </a:cubicBezTo>
                    <a:cubicBezTo>
                      <a:pt x="1471819" y="352560"/>
                      <a:pt x="1470589" y="351330"/>
                      <a:pt x="1470062" y="350363"/>
                    </a:cubicBezTo>
                    <a:cubicBezTo>
                      <a:pt x="1469272" y="351417"/>
                      <a:pt x="1468393" y="352384"/>
                      <a:pt x="1467515" y="355547"/>
                    </a:cubicBezTo>
                    <a:moveTo>
                      <a:pt x="1229167" y="571052"/>
                    </a:moveTo>
                    <a:cubicBezTo>
                      <a:pt x="1232154" y="571403"/>
                      <a:pt x="1235053" y="571755"/>
                      <a:pt x="1238041" y="572018"/>
                    </a:cubicBezTo>
                    <a:cubicBezTo>
                      <a:pt x="1238216" y="572018"/>
                      <a:pt x="1238480" y="570876"/>
                      <a:pt x="1238743" y="570261"/>
                    </a:cubicBezTo>
                    <a:cubicBezTo>
                      <a:pt x="1235844" y="571930"/>
                      <a:pt x="1233121" y="566308"/>
                      <a:pt x="1229167" y="571052"/>
                    </a:cubicBezTo>
                    <a:moveTo>
                      <a:pt x="732793" y="186604"/>
                    </a:moveTo>
                    <a:cubicBezTo>
                      <a:pt x="731915" y="186867"/>
                      <a:pt x="730949" y="187043"/>
                      <a:pt x="730070" y="187307"/>
                    </a:cubicBezTo>
                    <a:cubicBezTo>
                      <a:pt x="730333" y="187746"/>
                      <a:pt x="730509" y="188624"/>
                      <a:pt x="730773" y="188624"/>
                    </a:cubicBezTo>
                    <a:cubicBezTo>
                      <a:pt x="732793" y="188712"/>
                      <a:pt x="734902" y="189064"/>
                      <a:pt x="736747" y="188537"/>
                    </a:cubicBezTo>
                    <a:cubicBezTo>
                      <a:pt x="737977" y="188185"/>
                      <a:pt x="738768" y="186428"/>
                      <a:pt x="739734" y="185198"/>
                    </a:cubicBezTo>
                    <a:cubicBezTo>
                      <a:pt x="739734" y="185198"/>
                      <a:pt x="739207" y="184495"/>
                      <a:pt x="739031" y="184583"/>
                    </a:cubicBezTo>
                    <a:cubicBezTo>
                      <a:pt x="737625" y="185198"/>
                      <a:pt x="736220" y="185901"/>
                      <a:pt x="732793" y="186604"/>
                    </a:cubicBezTo>
                    <a:moveTo>
                      <a:pt x="1472698" y="580452"/>
                    </a:moveTo>
                    <a:cubicBezTo>
                      <a:pt x="1470941" y="580892"/>
                      <a:pt x="1469272" y="581331"/>
                      <a:pt x="1467515" y="581858"/>
                    </a:cubicBezTo>
                    <a:cubicBezTo>
                      <a:pt x="1468130" y="582824"/>
                      <a:pt x="1468657" y="584406"/>
                      <a:pt x="1469360" y="584494"/>
                    </a:cubicBezTo>
                    <a:cubicBezTo>
                      <a:pt x="1471468" y="584669"/>
                      <a:pt x="1474367" y="585460"/>
                      <a:pt x="1472698" y="580452"/>
                    </a:cubicBezTo>
                    <a:moveTo>
                      <a:pt x="1427102" y="480914"/>
                    </a:moveTo>
                    <a:cubicBezTo>
                      <a:pt x="1428156" y="480035"/>
                      <a:pt x="1429210" y="479245"/>
                      <a:pt x="1430177" y="478366"/>
                    </a:cubicBezTo>
                    <a:cubicBezTo>
                      <a:pt x="1428771" y="477839"/>
                      <a:pt x="1427365" y="476785"/>
                      <a:pt x="1426048" y="476873"/>
                    </a:cubicBezTo>
                    <a:cubicBezTo>
                      <a:pt x="1422885" y="477224"/>
                      <a:pt x="1423588" y="479069"/>
                      <a:pt x="1427102" y="480914"/>
                    </a:cubicBezTo>
                    <a:moveTo>
                      <a:pt x="622888" y="186604"/>
                    </a:moveTo>
                    <a:cubicBezTo>
                      <a:pt x="621131" y="187043"/>
                      <a:pt x="619462" y="187482"/>
                      <a:pt x="617705" y="188009"/>
                    </a:cubicBezTo>
                    <a:cubicBezTo>
                      <a:pt x="618320" y="188976"/>
                      <a:pt x="618847" y="190557"/>
                      <a:pt x="619550" y="190645"/>
                    </a:cubicBezTo>
                    <a:cubicBezTo>
                      <a:pt x="621658" y="190909"/>
                      <a:pt x="624558" y="191611"/>
                      <a:pt x="622888" y="186604"/>
                    </a:cubicBezTo>
                    <a:moveTo>
                      <a:pt x="228073" y="564902"/>
                    </a:moveTo>
                    <a:cubicBezTo>
                      <a:pt x="228864" y="563760"/>
                      <a:pt x="232290" y="562091"/>
                      <a:pt x="227634" y="561915"/>
                    </a:cubicBezTo>
                    <a:cubicBezTo>
                      <a:pt x="226404" y="561827"/>
                      <a:pt x="225174" y="562969"/>
                      <a:pt x="223944" y="563584"/>
                    </a:cubicBezTo>
                    <a:cubicBezTo>
                      <a:pt x="224999" y="564287"/>
                      <a:pt x="226053" y="565078"/>
                      <a:pt x="228073" y="564902"/>
                    </a:cubicBezTo>
                    <a:moveTo>
                      <a:pt x="1402239" y="199079"/>
                    </a:moveTo>
                    <a:cubicBezTo>
                      <a:pt x="1403645" y="199782"/>
                      <a:pt x="1405050" y="200397"/>
                      <a:pt x="1406456" y="201100"/>
                    </a:cubicBezTo>
                    <a:cubicBezTo>
                      <a:pt x="1405929" y="199870"/>
                      <a:pt x="1405490" y="198640"/>
                      <a:pt x="1404787" y="197498"/>
                    </a:cubicBezTo>
                    <a:cubicBezTo>
                      <a:pt x="1404260" y="196619"/>
                      <a:pt x="1403381" y="196004"/>
                      <a:pt x="1402678" y="195301"/>
                    </a:cubicBezTo>
                    <a:cubicBezTo>
                      <a:pt x="1402151" y="196180"/>
                      <a:pt x="1401712" y="197058"/>
                      <a:pt x="1402239" y="199079"/>
                    </a:cubicBezTo>
                    <a:moveTo>
                      <a:pt x="1621962" y="385593"/>
                    </a:moveTo>
                    <a:cubicBezTo>
                      <a:pt x="1620907" y="386383"/>
                      <a:pt x="1619853" y="387174"/>
                      <a:pt x="1618887" y="387965"/>
                    </a:cubicBezTo>
                    <a:cubicBezTo>
                      <a:pt x="1619502" y="388580"/>
                      <a:pt x="1620029" y="389107"/>
                      <a:pt x="1620644" y="389722"/>
                    </a:cubicBezTo>
                    <a:cubicBezTo>
                      <a:pt x="1621434" y="388667"/>
                      <a:pt x="1622225" y="387613"/>
                      <a:pt x="1621962" y="385593"/>
                    </a:cubicBezTo>
                    <a:moveTo>
                      <a:pt x="1093433" y="381463"/>
                    </a:moveTo>
                    <a:cubicBezTo>
                      <a:pt x="1092028" y="380848"/>
                      <a:pt x="1090622" y="380146"/>
                      <a:pt x="1089216" y="379531"/>
                    </a:cubicBezTo>
                    <a:cubicBezTo>
                      <a:pt x="1089040" y="380058"/>
                      <a:pt x="1088689" y="380761"/>
                      <a:pt x="1088865" y="380936"/>
                    </a:cubicBezTo>
                    <a:cubicBezTo>
                      <a:pt x="1090446" y="382254"/>
                      <a:pt x="1091676" y="385241"/>
                      <a:pt x="1093433" y="381463"/>
                    </a:cubicBezTo>
                    <a:moveTo>
                      <a:pt x="1063387" y="216650"/>
                    </a:moveTo>
                    <a:cubicBezTo>
                      <a:pt x="1064793" y="216650"/>
                      <a:pt x="1066111" y="216650"/>
                      <a:pt x="1067516" y="216562"/>
                    </a:cubicBezTo>
                    <a:cubicBezTo>
                      <a:pt x="1067604" y="216562"/>
                      <a:pt x="1067604" y="214717"/>
                      <a:pt x="1067516" y="214717"/>
                    </a:cubicBezTo>
                    <a:cubicBezTo>
                      <a:pt x="1066111" y="214541"/>
                      <a:pt x="1064793" y="214629"/>
                      <a:pt x="1063387" y="216650"/>
                    </a:cubicBezTo>
                    <a:moveTo>
                      <a:pt x="144173" y="429080"/>
                    </a:moveTo>
                    <a:cubicBezTo>
                      <a:pt x="144173" y="430486"/>
                      <a:pt x="144173" y="431804"/>
                      <a:pt x="144261" y="433209"/>
                    </a:cubicBezTo>
                    <a:cubicBezTo>
                      <a:pt x="144261" y="433297"/>
                      <a:pt x="146106" y="433297"/>
                      <a:pt x="146106" y="433209"/>
                    </a:cubicBezTo>
                    <a:cubicBezTo>
                      <a:pt x="146194" y="431892"/>
                      <a:pt x="146194" y="430486"/>
                      <a:pt x="144173" y="429080"/>
                    </a:cubicBezTo>
                    <a:moveTo>
                      <a:pt x="925545" y="435318"/>
                    </a:moveTo>
                    <a:cubicBezTo>
                      <a:pt x="924666" y="435493"/>
                      <a:pt x="923700" y="435757"/>
                      <a:pt x="922821" y="435933"/>
                    </a:cubicBezTo>
                    <a:cubicBezTo>
                      <a:pt x="924403" y="437075"/>
                      <a:pt x="925984" y="438217"/>
                      <a:pt x="927653" y="439447"/>
                    </a:cubicBezTo>
                    <a:cubicBezTo>
                      <a:pt x="927653" y="438129"/>
                      <a:pt x="927653" y="436723"/>
                      <a:pt x="925545" y="435318"/>
                    </a:cubicBezTo>
                    <a:moveTo>
                      <a:pt x="755548" y="665407"/>
                    </a:moveTo>
                    <a:cubicBezTo>
                      <a:pt x="754493" y="666198"/>
                      <a:pt x="753439" y="666988"/>
                      <a:pt x="752473" y="667779"/>
                    </a:cubicBezTo>
                    <a:cubicBezTo>
                      <a:pt x="753088" y="668394"/>
                      <a:pt x="753615" y="668921"/>
                      <a:pt x="754230" y="669536"/>
                    </a:cubicBezTo>
                    <a:cubicBezTo>
                      <a:pt x="755020" y="668482"/>
                      <a:pt x="755811" y="667427"/>
                      <a:pt x="755548" y="665407"/>
                    </a:cubicBezTo>
                    <a:moveTo>
                      <a:pt x="1609486" y="491281"/>
                    </a:moveTo>
                    <a:cubicBezTo>
                      <a:pt x="1609486" y="489875"/>
                      <a:pt x="1609486" y="488557"/>
                      <a:pt x="1609398" y="487152"/>
                    </a:cubicBezTo>
                    <a:cubicBezTo>
                      <a:pt x="1609398" y="487064"/>
                      <a:pt x="1607553" y="487064"/>
                      <a:pt x="1607553" y="487152"/>
                    </a:cubicBezTo>
                    <a:cubicBezTo>
                      <a:pt x="1607466" y="488557"/>
                      <a:pt x="1607466" y="489875"/>
                      <a:pt x="1609486" y="491281"/>
                    </a:cubicBezTo>
                    <a:moveTo>
                      <a:pt x="191790" y="333759"/>
                    </a:moveTo>
                    <a:cubicBezTo>
                      <a:pt x="191790" y="332353"/>
                      <a:pt x="191790" y="331035"/>
                      <a:pt x="191702" y="329630"/>
                    </a:cubicBezTo>
                    <a:cubicBezTo>
                      <a:pt x="191702" y="329542"/>
                      <a:pt x="189857" y="329542"/>
                      <a:pt x="189857" y="329630"/>
                    </a:cubicBezTo>
                    <a:cubicBezTo>
                      <a:pt x="189769" y="331035"/>
                      <a:pt x="189769" y="332353"/>
                      <a:pt x="191790" y="333759"/>
                    </a:cubicBezTo>
                    <a:moveTo>
                      <a:pt x="833298" y="643619"/>
                    </a:moveTo>
                    <a:cubicBezTo>
                      <a:pt x="832683" y="645025"/>
                      <a:pt x="831980" y="646430"/>
                      <a:pt x="831365" y="647836"/>
                    </a:cubicBezTo>
                    <a:cubicBezTo>
                      <a:pt x="831893" y="648012"/>
                      <a:pt x="832595" y="648363"/>
                      <a:pt x="832771" y="648188"/>
                    </a:cubicBezTo>
                    <a:cubicBezTo>
                      <a:pt x="834177" y="646606"/>
                      <a:pt x="837164" y="645376"/>
                      <a:pt x="833298" y="643619"/>
                    </a:cubicBezTo>
                    <a:moveTo>
                      <a:pt x="775315" y="115091"/>
                    </a:moveTo>
                    <a:cubicBezTo>
                      <a:pt x="774700" y="118956"/>
                      <a:pt x="777511" y="118166"/>
                      <a:pt x="779620" y="118166"/>
                    </a:cubicBezTo>
                    <a:cubicBezTo>
                      <a:pt x="780147" y="118166"/>
                      <a:pt x="780674" y="117726"/>
                      <a:pt x="781289" y="117463"/>
                    </a:cubicBezTo>
                    <a:cubicBezTo>
                      <a:pt x="779883" y="116584"/>
                      <a:pt x="778477" y="115706"/>
                      <a:pt x="777072" y="114739"/>
                    </a:cubicBezTo>
                    <a:cubicBezTo>
                      <a:pt x="776720" y="114564"/>
                      <a:pt x="776545" y="114300"/>
                      <a:pt x="775315" y="115091"/>
                    </a:cubicBezTo>
                    <a:moveTo>
                      <a:pt x="237386" y="572106"/>
                    </a:moveTo>
                    <a:cubicBezTo>
                      <a:pt x="236683" y="571491"/>
                      <a:pt x="235893" y="570788"/>
                      <a:pt x="235190" y="570173"/>
                    </a:cubicBezTo>
                    <a:cubicBezTo>
                      <a:pt x="235014" y="572018"/>
                      <a:pt x="234926" y="573863"/>
                      <a:pt x="234750" y="575796"/>
                    </a:cubicBezTo>
                    <a:cubicBezTo>
                      <a:pt x="236068" y="574917"/>
                      <a:pt x="237210" y="574039"/>
                      <a:pt x="237386" y="572106"/>
                    </a:cubicBezTo>
                    <a:moveTo>
                      <a:pt x="272615" y="250825"/>
                    </a:moveTo>
                    <a:cubicBezTo>
                      <a:pt x="273670" y="250034"/>
                      <a:pt x="274724" y="249243"/>
                      <a:pt x="275690" y="248453"/>
                    </a:cubicBezTo>
                    <a:cubicBezTo>
                      <a:pt x="275075" y="247838"/>
                      <a:pt x="274548" y="247311"/>
                      <a:pt x="273933" y="246696"/>
                    </a:cubicBezTo>
                    <a:cubicBezTo>
                      <a:pt x="273230" y="247750"/>
                      <a:pt x="272440" y="248804"/>
                      <a:pt x="272615" y="250825"/>
                    </a:cubicBezTo>
                    <a:moveTo>
                      <a:pt x="854032" y="454997"/>
                    </a:moveTo>
                    <a:cubicBezTo>
                      <a:pt x="854734" y="455700"/>
                      <a:pt x="855349" y="456754"/>
                      <a:pt x="856228" y="457106"/>
                    </a:cubicBezTo>
                    <a:cubicBezTo>
                      <a:pt x="857282" y="457545"/>
                      <a:pt x="858512" y="457457"/>
                      <a:pt x="859742" y="457545"/>
                    </a:cubicBezTo>
                    <a:cubicBezTo>
                      <a:pt x="859127" y="456578"/>
                      <a:pt x="858688" y="455436"/>
                      <a:pt x="857809" y="454733"/>
                    </a:cubicBezTo>
                    <a:cubicBezTo>
                      <a:pt x="857107" y="454206"/>
                      <a:pt x="855964" y="454206"/>
                      <a:pt x="854032" y="454997"/>
                    </a:cubicBezTo>
                    <a:moveTo>
                      <a:pt x="285091" y="244675"/>
                    </a:moveTo>
                    <a:cubicBezTo>
                      <a:pt x="284124" y="244939"/>
                      <a:pt x="282982" y="244939"/>
                      <a:pt x="282367" y="245466"/>
                    </a:cubicBezTo>
                    <a:cubicBezTo>
                      <a:pt x="281489" y="246169"/>
                      <a:pt x="281049" y="247311"/>
                      <a:pt x="280434" y="248277"/>
                    </a:cubicBezTo>
                    <a:cubicBezTo>
                      <a:pt x="281577" y="248101"/>
                      <a:pt x="282894" y="248277"/>
                      <a:pt x="283949" y="247838"/>
                    </a:cubicBezTo>
                    <a:cubicBezTo>
                      <a:pt x="284827" y="247399"/>
                      <a:pt x="285354" y="246432"/>
                      <a:pt x="285091" y="244675"/>
                    </a:cubicBezTo>
                    <a:moveTo>
                      <a:pt x="240549" y="581419"/>
                    </a:moveTo>
                    <a:cubicBezTo>
                      <a:pt x="239758" y="580364"/>
                      <a:pt x="238967" y="579310"/>
                      <a:pt x="238177" y="578344"/>
                    </a:cubicBezTo>
                    <a:cubicBezTo>
                      <a:pt x="237562" y="578959"/>
                      <a:pt x="237035" y="579486"/>
                      <a:pt x="236420" y="580101"/>
                    </a:cubicBezTo>
                    <a:cubicBezTo>
                      <a:pt x="237386" y="580892"/>
                      <a:pt x="238440" y="581682"/>
                      <a:pt x="240549" y="581419"/>
                    </a:cubicBezTo>
                    <a:moveTo>
                      <a:pt x="29085" y="467472"/>
                    </a:moveTo>
                    <a:cubicBezTo>
                      <a:pt x="29348" y="468351"/>
                      <a:pt x="29524" y="469317"/>
                      <a:pt x="29788" y="470196"/>
                    </a:cubicBezTo>
                    <a:cubicBezTo>
                      <a:pt x="30227" y="469669"/>
                      <a:pt x="31193" y="468702"/>
                      <a:pt x="31105" y="468527"/>
                    </a:cubicBezTo>
                    <a:cubicBezTo>
                      <a:pt x="30315" y="467560"/>
                      <a:pt x="33302" y="464134"/>
                      <a:pt x="29085" y="467472"/>
                    </a:cubicBezTo>
                    <a:moveTo>
                      <a:pt x="629126" y="180366"/>
                    </a:moveTo>
                    <a:cubicBezTo>
                      <a:pt x="630092" y="179224"/>
                      <a:pt x="631059" y="178082"/>
                      <a:pt x="631937" y="177028"/>
                    </a:cubicBezTo>
                    <a:cubicBezTo>
                      <a:pt x="631410" y="176764"/>
                      <a:pt x="630532" y="176149"/>
                      <a:pt x="630356" y="176325"/>
                    </a:cubicBezTo>
                    <a:cubicBezTo>
                      <a:pt x="629565" y="177203"/>
                      <a:pt x="628862" y="178346"/>
                      <a:pt x="629126" y="180366"/>
                    </a:cubicBezTo>
                    <a:moveTo>
                      <a:pt x="269540" y="343071"/>
                    </a:moveTo>
                    <a:cubicBezTo>
                      <a:pt x="269365" y="342193"/>
                      <a:pt x="269189" y="341314"/>
                      <a:pt x="269013" y="340436"/>
                    </a:cubicBezTo>
                    <a:cubicBezTo>
                      <a:pt x="267959" y="341490"/>
                      <a:pt x="266905" y="342544"/>
                      <a:pt x="265939" y="343511"/>
                    </a:cubicBezTo>
                    <a:cubicBezTo>
                      <a:pt x="266729" y="343774"/>
                      <a:pt x="267608" y="343950"/>
                      <a:pt x="269540" y="343071"/>
                    </a:cubicBezTo>
                    <a:moveTo>
                      <a:pt x="904811" y="238437"/>
                    </a:moveTo>
                    <a:cubicBezTo>
                      <a:pt x="904196" y="238437"/>
                      <a:pt x="903493" y="238262"/>
                      <a:pt x="902878" y="238437"/>
                    </a:cubicBezTo>
                    <a:cubicBezTo>
                      <a:pt x="901824" y="238701"/>
                      <a:pt x="900858" y="239228"/>
                      <a:pt x="899804" y="239580"/>
                    </a:cubicBezTo>
                    <a:cubicBezTo>
                      <a:pt x="900682" y="239843"/>
                      <a:pt x="901561" y="240458"/>
                      <a:pt x="902351" y="240370"/>
                    </a:cubicBezTo>
                    <a:cubicBezTo>
                      <a:pt x="903581" y="240370"/>
                      <a:pt x="904723" y="239843"/>
                      <a:pt x="904811" y="238437"/>
                    </a:cubicBezTo>
                    <a:moveTo>
                      <a:pt x="945224" y="355547"/>
                    </a:moveTo>
                    <a:cubicBezTo>
                      <a:pt x="946542" y="355634"/>
                      <a:pt x="947859" y="355634"/>
                      <a:pt x="949177" y="355722"/>
                    </a:cubicBezTo>
                    <a:cubicBezTo>
                      <a:pt x="948826" y="354668"/>
                      <a:pt x="948562" y="353614"/>
                      <a:pt x="948211" y="352472"/>
                    </a:cubicBezTo>
                    <a:cubicBezTo>
                      <a:pt x="947596" y="353175"/>
                      <a:pt x="946981" y="353789"/>
                      <a:pt x="945224" y="355547"/>
                    </a:cubicBezTo>
                    <a:moveTo>
                      <a:pt x="949353" y="90228"/>
                    </a:moveTo>
                    <a:cubicBezTo>
                      <a:pt x="949089" y="89965"/>
                      <a:pt x="948914" y="89701"/>
                      <a:pt x="948650" y="89525"/>
                    </a:cubicBezTo>
                    <a:cubicBezTo>
                      <a:pt x="948474" y="89437"/>
                      <a:pt x="948211" y="89437"/>
                      <a:pt x="947947" y="89437"/>
                    </a:cubicBezTo>
                    <a:cubicBezTo>
                      <a:pt x="948123" y="90755"/>
                      <a:pt x="948299" y="91985"/>
                      <a:pt x="948474" y="93303"/>
                    </a:cubicBezTo>
                    <a:cubicBezTo>
                      <a:pt x="949177" y="92600"/>
                      <a:pt x="949792" y="91985"/>
                      <a:pt x="949353" y="90228"/>
                    </a:cubicBezTo>
                    <a:moveTo>
                      <a:pt x="373208" y="707840"/>
                    </a:moveTo>
                    <a:cubicBezTo>
                      <a:pt x="372066" y="706874"/>
                      <a:pt x="370924" y="705907"/>
                      <a:pt x="369870" y="705029"/>
                    </a:cubicBezTo>
                    <a:cubicBezTo>
                      <a:pt x="369606" y="705556"/>
                      <a:pt x="368991" y="706434"/>
                      <a:pt x="369167" y="706610"/>
                    </a:cubicBezTo>
                    <a:cubicBezTo>
                      <a:pt x="370045" y="707401"/>
                      <a:pt x="371099" y="708192"/>
                      <a:pt x="373208" y="707840"/>
                    </a:cubicBezTo>
                    <a:moveTo>
                      <a:pt x="29085" y="407380"/>
                    </a:moveTo>
                    <a:cubicBezTo>
                      <a:pt x="27943" y="406414"/>
                      <a:pt x="26801" y="405448"/>
                      <a:pt x="25746" y="404569"/>
                    </a:cubicBezTo>
                    <a:cubicBezTo>
                      <a:pt x="25483" y="405096"/>
                      <a:pt x="24868" y="405975"/>
                      <a:pt x="25044" y="406150"/>
                    </a:cubicBezTo>
                    <a:cubicBezTo>
                      <a:pt x="25922" y="406941"/>
                      <a:pt x="27064" y="407644"/>
                      <a:pt x="29085" y="407380"/>
                    </a:cubicBezTo>
                    <a:moveTo>
                      <a:pt x="1147288" y="397980"/>
                    </a:moveTo>
                    <a:cubicBezTo>
                      <a:pt x="1148166" y="397716"/>
                      <a:pt x="1149133" y="397541"/>
                      <a:pt x="1150011" y="397277"/>
                    </a:cubicBezTo>
                    <a:cubicBezTo>
                      <a:pt x="1149484" y="396838"/>
                      <a:pt x="1148517" y="395871"/>
                      <a:pt x="1148342" y="395959"/>
                    </a:cubicBezTo>
                    <a:cubicBezTo>
                      <a:pt x="1147463" y="396838"/>
                      <a:pt x="1143949" y="393851"/>
                      <a:pt x="1147288" y="397980"/>
                    </a:cubicBezTo>
                    <a:moveTo>
                      <a:pt x="185640" y="545135"/>
                    </a:moveTo>
                    <a:cubicBezTo>
                      <a:pt x="186694" y="544344"/>
                      <a:pt x="187749" y="543642"/>
                      <a:pt x="188715" y="542763"/>
                    </a:cubicBezTo>
                    <a:cubicBezTo>
                      <a:pt x="188803" y="542675"/>
                      <a:pt x="188276" y="541797"/>
                      <a:pt x="188012" y="541182"/>
                    </a:cubicBezTo>
                    <a:cubicBezTo>
                      <a:pt x="186782" y="542236"/>
                      <a:pt x="185728" y="543202"/>
                      <a:pt x="185640" y="545135"/>
                    </a:cubicBezTo>
                    <a:moveTo>
                      <a:pt x="1563890" y="549352"/>
                    </a:moveTo>
                    <a:cubicBezTo>
                      <a:pt x="1564769" y="549176"/>
                      <a:pt x="1565647" y="549001"/>
                      <a:pt x="1566526" y="548825"/>
                    </a:cubicBezTo>
                    <a:cubicBezTo>
                      <a:pt x="1566438" y="548386"/>
                      <a:pt x="1566174" y="547507"/>
                      <a:pt x="1566174" y="547507"/>
                    </a:cubicBezTo>
                    <a:cubicBezTo>
                      <a:pt x="1565032" y="547683"/>
                      <a:pt x="1563978" y="548034"/>
                      <a:pt x="1563890" y="549352"/>
                    </a:cubicBezTo>
                    <a:moveTo>
                      <a:pt x="334816" y="203208"/>
                    </a:moveTo>
                    <a:cubicBezTo>
                      <a:pt x="335167" y="203911"/>
                      <a:pt x="335519" y="204614"/>
                      <a:pt x="335870" y="205317"/>
                    </a:cubicBezTo>
                    <a:cubicBezTo>
                      <a:pt x="336222" y="204526"/>
                      <a:pt x="336573" y="203911"/>
                      <a:pt x="334816" y="203208"/>
                    </a:cubicBezTo>
                    <a:moveTo>
                      <a:pt x="236420" y="556556"/>
                    </a:moveTo>
                    <a:cubicBezTo>
                      <a:pt x="236595" y="557435"/>
                      <a:pt x="236771" y="558313"/>
                      <a:pt x="236947" y="559192"/>
                    </a:cubicBezTo>
                    <a:cubicBezTo>
                      <a:pt x="237386" y="559104"/>
                      <a:pt x="238265" y="558840"/>
                      <a:pt x="238265" y="558840"/>
                    </a:cubicBezTo>
                    <a:cubicBezTo>
                      <a:pt x="238001" y="557698"/>
                      <a:pt x="237737" y="556644"/>
                      <a:pt x="236420" y="556556"/>
                    </a:cubicBezTo>
                    <a:moveTo>
                      <a:pt x="567980" y="523435"/>
                    </a:moveTo>
                    <a:cubicBezTo>
                      <a:pt x="566925" y="523172"/>
                      <a:pt x="565784" y="522820"/>
                      <a:pt x="564641" y="522644"/>
                    </a:cubicBezTo>
                    <a:cubicBezTo>
                      <a:pt x="564641" y="522644"/>
                      <a:pt x="564378" y="523523"/>
                      <a:pt x="564290" y="523962"/>
                    </a:cubicBezTo>
                    <a:cubicBezTo>
                      <a:pt x="565256" y="524050"/>
                      <a:pt x="566135" y="524226"/>
                      <a:pt x="567980" y="523435"/>
                    </a:cubicBezTo>
                    <a:moveTo>
                      <a:pt x="505867" y="734811"/>
                    </a:moveTo>
                    <a:cubicBezTo>
                      <a:pt x="506570" y="734460"/>
                      <a:pt x="507273" y="734108"/>
                      <a:pt x="507976" y="733757"/>
                    </a:cubicBezTo>
                    <a:cubicBezTo>
                      <a:pt x="507185" y="733406"/>
                      <a:pt x="506482" y="733054"/>
                      <a:pt x="505867" y="734811"/>
                    </a:cubicBezTo>
                    <a:moveTo>
                      <a:pt x="179403" y="520272"/>
                    </a:moveTo>
                    <a:cubicBezTo>
                      <a:pt x="179754" y="520975"/>
                      <a:pt x="180105" y="521678"/>
                      <a:pt x="180457" y="522381"/>
                    </a:cubicBezTo>
                    <a:cubicBezTo>
                      <a:pt x="180808" y="521678"/>
                      <a:pt x="181072" y="520975"/>
                      <a:pt x="179403" y="520272"/>
                    </a:cubicBezTo>
                    <a:moveTo>
                      <a:pt x="497521" y="714078"/>
                    </a:moveTo>
                    <a:cubicBezTo>
                      <a:pt x="497697" y="714956"/>
                      <a:pt x="497873" y="715835"/>
                      <a:pt x="498048" y="716714"/>
                    </a:cubicBezTo>
                    <a:cubicBezTo>
                      <a:pt x="498487" y="716626"/>
                      <a:pt x="499366" y="716362"/>
                      <a:pt x="499366" y="716362"/>
                    </a:cubicBezTo>
                    <a:cubicBezTo>
                      <a:pt x="499190" y="715220"/>
                      <a:pt x="498839" y="714166"/>
                      <a:pt x="497521" y="714078"/>
                    </a:cubicBezTo>
                    <a:moveTo>
                      <a:pt x="287199" y="684032"/>
                    </a:moveTo>
                    <a:cubicBezTo>
                      <a:pt x="286321" y="684208"/>
                      <a:pt x="285442" y="684383"/>
                      <a:pt x="284564" y="684559"/>
                    </a:cubicBezTo>
                    <a:cubicBezTo>
                      <a:pt x="284651" y="684998"/>
                      <a:pt x="284915" y="685877"/>
                      <a:pt x="284915" y="685877"/>
                    </a:cubicBezTo>
                    <a:cubicBezTo>
                      <a:pt x="285969" y="685701"/>
                      <a:pt x="287111" y="685350"/>
                      <a:pt x="287199" y="684032"/>
                    </a:cubicBezTo>
                    <a:moveTo>
                      <a:pt x="739997" y="682978"/>
                    </a:moveTo>
                    <a:cubicBezTo>
                      <a:pt x="738943" y="682714"/>
                      <a:pt x="737801" y="682363"/>
                      <a:pt x="736659" y="682187"/>
                    </a:cubicBezTo>
                    <a:cubicBezTo>
                      <a:pt x="736659" y="682187"/>
                      <a:pt x="736396" y="683065"/>
                      <a:pt x="736308" y="683505"/>
                    </a:cubicBezTo>
                    <a:cubicBezTo>
                      <a:pt x="737274" y="683680"/>
                      <a:pt x="738153" y="683856"/>
                      <a:pt x="739997" y="682978"/>
                    </a:cubicBezTo>
                    <a:moveTo>
                      <a:pt x="1278893" y="569031"/>
                    </a:moveTo>
                    <a:cubicBezTo>
                      <a:pt x="1279947" y="569295"/>
                      <a:pt x="1281089" y="569646"/>
                      <a:pt x="1282231" y="569822"/>
                    </a:cubicBezTo>
                    <a:cubicBezTo>
                      <a:pt x="1282231" y="569822"/>
                      <a:pt x="1282494" y="568943"/>
                      <a:pt x="1282582" y="568504"/>
                    </a:cubicBezTo>
                    <a:cubicBezTo>
                      <a:pt x="1281704" y="568328"/>
                      <a:pt x="1280825" y="568153"/>
                      <a:pt x="1278893" y="569031"/>
                    </a:cubicBezTo>
                    <a:moveTo>
                      <a:pt x="611555" y="83991"/>
                    </a:moveTo>
                    <a:cubicBezTo>
                      <a:pt x="612609" y="84254"/>
                      <a:pt x="613752" y="84606"/>
                      <a:pt x="614894" y="84781"/>
                    </a:cubicBezTo>
                    <a:cubicBezTo>
                      <a:pt x="614894" y="84781"/>
                      <a:pt x="615157" y="83903"/>
                      <a:pt x="615245" y="83463"/>
                    </a:cubicBezTo>
                    <a:cubicBezTo>
                      <a:pt x="614279" y="83376"/>
                      <a:pt x="613400" y="83112"/>
                      <a:pt x="611555" y="83991"/>
                    </a:cubicBezTo>
                    <a:moveTo>
                      <a:pt x="29085" y="475731"/>
                    </a:moveTo>
                    <a:cubicBezTo>
                      <a:pt x="28382" y="476082"/>
                      <a:pt x="27679" y="476433"/>
                      <a:pt x="26976" y="476785"/>
                    </a:cubicBezTo>
                    <a:cubicBezTo>
                      <a:pt x="27767" y="477136"/>
                      <a:pt x="28382" y="477488"/>
                      <a:pt x="29085" y="475731"/>
                    </a:cubicBezTo>
                    <a:moveTo>
                      <a:pt x="961828" y="363805"/>
                    </a:moveTo>
                    <a:cubicBezTo>
                      <a:pt x="962883" y="364068"/>
                      <a:pt x="964025" y="364420"/>
                      <a:pt x="965167" y="364596"/>
                    </a:cubicBezTo>
                    <a:cubicBezTo>
                      <a:pt x="965167" y="364596"/>
                      <a:pt x="965430" y="363717"/>
                      <a:pt x="965518" y="363278"/>
                    </a:cubicBezTo>
                    <a:cubicBezTo>
                      <a:pt x="964552" y="363102"/>
                      <a:pt x="963761" y="362926"/>
                      <a:pt x="961828" y="363805"/>
                    </a:cubicBezTo>
                    <a:moveTo>
                      <a:pt x="1238480" y="671644"/>
                    </a:moveTo>
                    <a:cubicBezTo>
                      <a:pt x="1238831" y="672347"/>
                      <a:pt x="1239183" y="673050"/>
                      <a:pt x="1239534" y="673753"/>
                    </a:cubicBezTo>
                    <a:cubicBezTo>
                      <a:pt x="1239885" y="672962"/>
                      <a:pt x="1240237" y="672259"/>
                      <a:pt x="1238480" y="671644"/>
                    </a:cubicBezTo>
                    <a:moveTo>
                      <a:pt x="284036" y="341051"/>
                    </a:moveTo>
                    <a:cubicBezTo>
                      <a:pt x="285091" y="341314"/>
                      <a:pt x="286233" y="341666"/>
                      <a:pt x="287375" y="341841"/>
                    </a:cubicBezTo>
                    <a:cubicBezTo>
                      <a:pt x="287375" y="341841"/>
                      <a:pt x="287638" y="340963"/>
                      <a:pt x="287726" y="340524"/>
                    </a:cubicBezTo>
                    <a:cubicBezTo>
                      <a:pt x="286848" y="340348"/>
                      <a:pt x="285969" y="340172"/>
                      <a:pt x="284036" y="341051"/>
                    </a:cubicBezTo>
                    <a:moveTo>
                      <a:pt x="985637" y="89174"/>
                    </a:moveTo>
                    <a:cubicBezTo>
                      <a:pt x="984758" y="89350"/>
                      <a:pt x="983880" y="89525"/>
                      <a:pt x="983001" y="89701"/>
                    </a:cubicBezTo>
                    <a:cubicBezTo>
                      <a:pt x="983089" y="90140"/>
                      <a:pt x="983352" y="91019"/>
                      <a:pt x="983352" y="91019"/>
                    </a:cubicBezTo>
                    <a:cubicBezTo>
                      <a:pt x="984494" y="90843"/>
                      <a:pt x="985549" y="90492"/>
                      <a:pt x="985637" y="89174"/>
                    </a:cubicBezTo>
                    <a:moveTo>
                      <a:pt x="1160817" y="274721"/>
                    </a:moveTo>
                    <a:cubicBezTo>
                      <a:pt x="1160114" y="275073"/>
                      <a:pt x="1159411" y="275424"/>
                      <a:pt x="1158709" y="275775"/>
                    </a:cubicBezTo>
                    <a:cubicBezTo>
                      <a:pt x="1159411" y="276039"/>
                      <a:pt x="1160114" y="276390"/>
                      <a:pt x="1160817" y="274721"/>
                    </a:cubicBezTo>
                    <a:moveTo>
                      <a:pt x="929674" y="640544"/>
                    </a:moveTo>
                    <a:cubicBezTo>
                      <a:pt x="930025" y="641247"/>
                      <a:pt x="930377" y="641950"/>
                      <a:pt x="930728" y="642653"/>
                    </a:cubicBezTo>
                    <a:cubicBezTo>
                      <a:pt x="931079" y="641862"/>
                      <a:pt x="931431" y="641247"/>
                      <a:pt x="929674" y="640544"/>
                    </a:cubicBezTo>
                    <a:moveTo>
                      <a:pt x="1269580" y="109907"/>
                    </a:moveTo>
                    <a:cubicBezTo>
                      <a:pt x="1269844" y="108853"/>
                      <a:pt x="1270195" y="107711"/>
                      <a:pt x="1270371" y="106569"/>
                    </a:cubicBezTo>
                    <a:cubicBezTo>
                      <a:pt x="1270371" y="106569"/>
                      <a:pt x="1269492" y="106305"/>
                      <a:pt x="1269053" y="106218"/>
                    </a:cubicBezTo>
                    <a:cubicBezTo>
                      <a:pt x="1268965" y="107096"/>
                      <a:pt x="1268789" y="107975"/>
                      <a:pt x="1269580" y="109907"/>
                    </a:cubicBezTo>
                    <a:moveTo>
                      <a:pt x="1535953" y="262246"/>
                    </a:moveTo>
                    <a:cubicBezTo>
                      <a:pt x="1535513" y="261982"/>
                      <a:pt x="1535162" y="261719"/>
                      <a:pt x="1534723" y="261455"/>
                    </a:cubicBezTo>
                    <a:cubicBezTo>
                      <a:pt x="1534723" y="262070"/>
                      <a:pt x="1534811" y="262685"/>
                      <a:pt x="1535953" y="262246"/>
                    </a:cubicBezTo>
                    <a:moveTo>
                      <a:pt x="1050912" y="117199"/>
                    </a:moveTo>
                    <a:cubicBezTo>
                      <a:pt x="1051351" y="117463"/>
                      <a:pt x="1051703" y="117726"/>
                      <a:pt x="1052142" y="117990"/>
                    </a:cubicBezTo>
                    <a:cubicBezTo>
                      <a:pt x="1052142" y="117375"/>
                      <a:pt x="1052054" y="116760"/>
                      <a:pt x="1050912" y="117199"/>
                    </a:cubicBezTo>
                    <a:moveTo>
                      <a:pt x="176240" y="641511"/>
                    </a:moveTo>
                    <a:cubicBezTo>
                      <a:pt x="176679" y="641774"/>
                      <a:pt x="177031" y="642038"/>
                      <a:pt x="177470" y="642301"/>
                    </a:cubicBezTo>
                    <a:cubicBezTo>
                      <a:pt x="177470" y="641774"/>
                      <a:pt x="177382" y="641159"/>
                      <a:pt x="176240" y="641511"/>
                    </a:cubicBezTo>
                    <a:moveTo>
                      <a:pt x="1336964" y="146191"/>
                    </a:moveTo>
                    <a:cubicBezTo>
                      <a:pt x="1337403" y="146455"/>
                      <a:pt x="1337755" y="146718"/>
                      <a:pt x="1338194" y="146982"/>
                    </a:cubicBezTo>
                    <a:cubicBezTo>
                      <a:pt x="1338106" y="146367"/>
                      <a:pt x="1338106" y="145752"/>
                      <a:pt x="1336964" y="146191"/>
                    </a:cubicBezTo>
                    <a:moveTo>
                      <a:pt x="932836" y="450868"/>
                    </a:moveTo>
                    <a:cubicBezTo>
                      <a:pt x="932397" y="450604"/>
                      <a:pt x="932046" y="450341"/>
                      <a:pt x="931607" y="450077"/>
                    </a:cubicBezTo>
                    <a:cubicBezTo>
                      <a:pt x="931607" y="450692"/>
                      <a:pt x="931694" y="451307"/>
                      <a:pt x="932836" y="450868"/>
                    </a:cubicBezTo>
                    <a:moveTo>
                      <a:pt x="1214671" y="98486"/>
                    </a:moveTo>
                    <a:cubicBezTo>
                      <a:pt x="1215111" y="98750"/>
                      <a:pt x="1215462" y="99014"/>
                      <a:pt x="1215901" y="99277"/>
                    </a:cubicBezTo>
                    <a:cubicBezTo>
                      <a:pt x="1215814" y="98750"/>
                      <a:pt x="1215814" y="98135"/>
                      <a:pt x="1214671" y="98486"/>
                    </a:cubicBezTo>
                    <a:moveTo>
                      <a:pt x="316191" y="246696"/>
                    </a:moveTo>
                    <a:cubicBezTo>
                      <a:pt x="316454" y="246256"/>
                      <a:pt x="316718" y="245905"/>
                      <a:pt x="316981" y="245466"/>
                    </a:cubicBezTo>
                    <a:cubicBezTo>
                      <a:pt x="316367" y="245554"/>
                      <a:pt x="315752" y="245642"/>
                      <a:pt x="316191" y="246696"/>
                    </a:cubicBezTo>
                    <a:moveTo>
                      <a:pt x="1415769" y="583527"/>
                    </a:moveTo>
                    <a:cubicBezTo>
                      <a:pt x="1415330" y="583264"/>
                      <a:pt x="1414978" y="583000"/>
                      <a:pt x="1414539" y="582737"/>
                    </a:cubicBezTo>
                    <a:cubicBezTo>
                      <a:pt x="1414539" y="583351"/>
                      <a:pt x="1414627" y="583966"/>
                      <a:pt x="1415769" y="583527"/>
                    </a:cubicBezTo>
                    <a:moveTo>
                      <a:pt x="185640" y="462289"/>
                    </a:moveTo>
                    <a:cubicBezTo>
                      <a:pt x="185904" y="461850"/>
                      <a:pt x="186167" y="461498"/>
                      <a:pt x="186431" y="461059"/>
                    </a:cubicBezTo>
                    <a:cubicBezTo>
                      <a:pt x="185816" y="461059"/>
                      <a:pt x="185201" y="461147"/>
                      <a:pt x="185640" y="462289"/>
                    </a:cubicBezTo>
                    <a:moveTo>
                      <a:pt x="349312" y="675774"/>
                    </a:moveTo>
                    <a:cubicBezTo>
                      <a:pt x="349048" y="676213"/>
                      <a:pt x="348785" y="676564"/>
                      <a:pt x="348521" y="677003"/>
                    </a:cubicBezTo>
                    <a:cubicBezTo>
                      <a:pt x="349136" y="676916"/>
                      <a:pt x="349751" y="676828"/>
                      <a:pt x="349312" y="675774"/>
                    </a:cubicBezTo>
                    <a:moveTo>
                      <a:pt x="1543157" y="433209"/>
                    </a:moveTo>
                    <a:cubicBezTo>
                      <a:pt x="1542893" y="433649"/>
                      <a:pt x="1542630" y="434000"/>
                      <a:pt x="1542366" y="434439"/>
                    </a:cubicBezTo>
                    <a:cubicBezTo>
                      <a:pt x="1542981" y="434439"/>
                      <a:pt x="1543596" y="434351"/>
                      <a:pt x="1543157" y="433209"/>
                    </a:cubicBezTo>
                    <a:moveTo>
                      <a:pt x="1090358" y="577289"/>
                    </a:moveTo>
                    <a:cubicBezTo>
                      <a:pt x="1090798" y="577553"/>
                      <a:pt x="1091149" y="577817"/>
                      <a:pt x="1091588" y="578080"/>
                    </a:cubicBezTo>
                    <a:cubicBezTo>
                      <a:pt x="1091500" y="577465"/>
                      <a:pt x="1091412" y="576850"/>
                      <a:pt x="1090358" y="577289"/>
                    </a:cubicBezTo>
                    <a:moveTo>
                      <a:pt x="1247880" y="573160"/>
                    </a:moveTo>
                    <a:cubicBezTo>
                      <a:pt x="1248319" y="573424"/>
                      <a:pt x="1248671" y="573688"/>
                      <a:pt x="1249110" y="573951"/>
                    </a:cubicBezTo>
                    <a:cubicBezTo>
                      <a:pt x="1249022" y="573336"/>
                      <a:pt x="1248934" y="572721"/>
                      <a:pt x="1247880" y="573160"/>
                    </a:cubicBezTo>
                    <a:moveTo>
                      <a:pt x="304770" y="241512"/>
                    </a:moveTo>
                    <a:cubicBezTo>
                      <a:pt x="304331" y="241249"/>
                      <a:pt x="303979" y="240985"/>
                      <a:pt x="303540" y="240722"/>
                    </a:cubicBezTo>
                    <a:cubicBezTo>
                      <a:pt x="303628" y="241337"/>
                      <a:pt x="303716" y="241952"/>
                      <a:pt x="304770" y="241512"/>
                    </a:cubicBezTo>
                    <a:moveTo>
                      <a:pt x="1428156" y="498573"/>
                    </a:moveTo>
                    <a:cubicBezTo>
                      <a:pt x="1427717" y="498309"/>
                      <a:pt x="1427365" y="498045"/>
                      <a:pt x="1426926" y="497782"/>
                    </a:cubicBezTo>
                    <a:cubicBezTo>
                      <a:pt x="1427014" y="498309"/>
                      <a:pt x="1427014" y="498924"/>
                      <a:pt x="1428156" y="498573"/>
                    </a:cubicBezTo>
                    <a:moveTo>
                      <a:pt x="1176367" y="192841"/>
                    </a:moveTo>
                    <a:cubicBezTo>
                      <a:pt x="1176631" y="192402"/>
                      <a:pt x="1176894" y="192051"/>
                      <a:pt x="1177158" y="191611"/>
                    </a:cubicBezTo>
                    <a:cubicBezTo>
                      <a:pt x="1176543" y="191611"/>
                      <a:pt x="1175928" y="191699"/>
                      <a:pt x="1176367" y="192841"/>
                    </a:cubicBezTo>
                    <a:moveTo>
                      <a:pt x="298532" y="685086"/>
                    </a:moveTo>
                    <a:cubicBezTo>
                      <a:pt x="298971" y="685350"/>
                      <a:pt x="299323" y="685613"/>
                      <a:pt x="299762" y="685877"/>
                    </a:cubicBezTo>
                    <a:cubicBezTo>
                      <a:pt x="299762" y="685262"/>
                      <a:pt x="299674" y="684647"/>
                      <a:pt x="298532" y="685086"/>
                    </a:cubicBezTo>
                    <a:moveTo>
                      <a:pt x="1610541" y="365913"/>
                    </a:moveTo>
                    <a:cubicBezTo>
                      <a:pt x="1610101" y="365650"/>
                      <a:pt x="1609750" y="365386"/>
                      <a:pt x="1609310" y="365123"/>
                    </a:cubicBezTo>
                    <a:cubicBezTo>
                      <a:pt x="1609398" y="365650"/>
                      <a:pt x="1609486" y="366265"/>
                      <a:pt x="1610541" y="365913"/>
                    </a:cubicBezTo>
                    <a:moveTo>
                      <a:pt x="855086" y="80916"/>
                    </a:moveTo>
                    <a:cubicBezTo>
                      <a:pt x="854822" y="81355"/>
                      <a:pt x="854559" y="81706"/>
                      <a:pt x="854295" y="82146"/>
                    </a:cubicBezTo>
                    <a:cubicBezTo>
                      <a:pt x="854822" y="82058"/>
                      <a:pt x="855525" y="81970"/>
                      <a:pt x="855086" y="80916"/>
                    </a:cubicBezTo>
                    <a:moveTo>
                      <a:pt x="292382" y="208391"/>
                    </a:moveTo>
                    <a:cubicBezTo>
                      <a:pt x="292822" y="208655"/>
                      <a:pt x="293173" y="208919"/>
                      <a:pt x="293612" y="209182"/>
                    </a:cubicBezTo>
                    <a:cubicBezTo>
                      <a:pt x="293525" y="208567"/>
                      <a:pt x="293437" y="207952"/>
                      <a:pt x="292382" y="208391"/>
                    </a:cubicBezTo>
                    <a:moveTo>
                      <a:pt x="446742" y="199079"/>
                    </a:moveTo>
                    <a:cubicBezTo>
                      <a:pt x="447005" y="198640"/>
                      <a:pt x="447269" y="198288"/>
                      <a:pt x="447532" y="197849"/>
                    </a:cubicBezTo>
                    <a:cubicBezTo>
                      <a:pt x="447005" y="197849"/>
                      <a:pt x="446302" y="197937"/>
                      <a:pt x="446742" y="199079"/>
                    </a:cubicBezTo>
                    <a:moveTo>
                      <a:pt x="982562" y="399034"/>
                    </a:moveTo>
                    <a:cubicBezTo>
                      <a:pt x="982122" y="398771"/>
                      <a:pt x="981771" y="398507"/>
                      <a:pt x="981332" y="398243"/>
                    </a:cubicBezTo>
                    <a:cubicBezTo>
                      <a:pt x="981332" y="398859"/>
                      <a:pt x="981420" y="399473"/>
                      <a:pt x="982562" y="3990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53EDF75C-6237-9472-8C92-A3B7099B2A15}"/>
                  </a:ext>
                </a:extLst>
              </p:cNvPr>
              <p:cNvSpPr/>
              <p:nvPr/>
            </p:nvSpPr>
            <p:spPr>
              <a:xfrm>
                <a:off x="2162679" y="1330844"/>
                <a:ext cx="1666901" cy="761217"/>
              </a:xfrm>
              <a:custGeom>
                <a:avLst/>
                <a:gdLst>
                  <a:gd name="connsiteX0" fmla="*/ 509336 w 1666901"/>
                  <a:gd name="connsiteY0" fmla="*/ 761217 h 761217"/>
                  <a:gd name="connsiteX1" fmla="*/ 503977 w 1666901"/>
                  <a:gd name="connsiteY1" fmla="*/ 760690 h 761217"/>
                  <a:gd name="connsiteX2" fmla="*/ 488954 w 1666901"/>
                  <a:gd name="connsiteY2" fmla="*/ 758845 h 761217"/>
                  <a:gd name="connsiteX3" fmla="*/ 487900 w 1666901"/>
                  <a:gd name="connsiteY3" fmla="*/ 758845 h 761217"/>
                  <a:gd name="connsiteX4" fmla="*/ 470592 w 1666901"/>
                  <a:gd name="connsiteY4" fmla="*/ 754892 h 761217"/>
                  <a:gd name="connsiteX5" fmla="*/ 437999 w 1666901"/>
                  <a:gd name="connsiteY5" fmla="*/ 755946 h 761217"/>
                  <a:gd name="connsiteX6" fmla="*/ 424381 w 1666901"/>
                  <a:gd name="connsiteY6" fmla="*/ 754892 h 761217"/>
                  <a:gd name="connsiteX7" fmla="*/ 396620 w 1666901"/>
                  <a:gd name="connsiteY7" fmla="*/ 750060 h 761217"/>
                  <a:gd name="connsiteX8" fmla="*/ 382387 w 1666901"/>
                  <a:gd name="connsiteY8" fmla="*/ 747512 h 761217"/>
                  <a:gd name="connsiteX9" fmla="*/ 370878 w 1666901"/>
                  <a:gd name="connsiteY9" fmla="*/ 746106 h 761217"/>
                  <a:gd name="connsiteX10" fmla="*/ 335298 w 1666901"/>
                  <a:gd name="connsiteY10" fmla="*/ 738375 h 761217"/>
                  <a:gd name="connsiteX11" fmla="*/ 327391 w 1666901"/>
                  <a:gd name="connsiteY11" fmla="*/ 736530 h 761217"/>
                  <a:gd name="connsiteX12" fmla="*/ 288735 w 1666901"/>
                  <a:gd name="connsiteY12" fmla="*/ 727130 h 761217"/>
                  <a:gd name="connsiteX13" fmla="*/ 258601 w 1666901"/>
                  <a:gd name="connsiteY13" fmla="*/ 717115 h 761217"/>
                  <a:gd name="connsiteX14" fmla="*/ 256932 w 1666901"/>
                  <a:gd name="connsiteY14" fmla="*/ 716500 h 761217"/>
                  <a:gd name="connsiteX15" fmla="*/ 248850 w 1666901"/>
                  <a:gd name="connsiteY15" fmla="*/ 712722 h 761217"/>
                  <a:gd name="connsiteX16" fmla="*/ 241470 w 1666901"/>
                  <a:gd name="connsiteY16" fmla="*/ 709647 h 761217"/>
                  <a:gd name="connsiteX17" fmla="*/ 226535 w 1666901"/>
                  <a:gd name="connsiteY17" fmla="*/ 704552 h 761217"/>
                  <a:gd name="connsiteX18" fmla="*/ 221703 w 1666901"/>
                  <a:gd name="connsiteY18" fmla="*/ 702355 h 761217"/>
                  <a:gd name="connsiteX19" fmla="*/ 203166 w 1666901"/>
                  <a:gd name="connsiteY19" fmla="*/ 694888 h 761217"/>
                  <a:gd name="connsiteX20" fmla="*/ 200354 w 1666901"/>
                  <a:gd name="connsiteY20" fmla="*/ 693218 h 761217"/>
                  <a:gd name="connsiteX21" fmla="*/ 186473 w 1666901"/>
                  <a:gd name="connsiteY21" fmla="*/ 686717 h 761217"/>
                  <a:gd name="connsiteX22" fmla="*/ 171890 w 1666901"/>
                  <a:gd name="connsiteY22" fmla="*/ 679953 h 761217"/>
                  <a:gd name="connsiteX23" fmla="*/ 138944 w 1666901"/>
                  <a:gd name="connsiteY23" fmla="*/ 659834 h 761217"/>
                  <a:gd name="connsiteX24" fmla="*/ 111973 w 1666901"/>
                  <a:gd name="connsiteY24" fmla="*/ 641473 h 761217"/>
                  <a:gd name="connsiteX25" fmla="*/ 104769 w 1666901"/>
                  <a:gd name="connsiteY25" fmla="*/ 636465 h 761217"/>
                  <a:gd name="connsiteX26" fmla="*/ 98444 w 1666901"/>
                  <a:gd name="connsiteY26" fmla="*/ 630930 h 761217"/>
                  <a:gd name="connsiteX27" fmla="*/ 96160 w 1666901"/>
                  <a:gd name="connsiteY27" fmla="*/ 628031 h 761217"/>
                  <a:gd name="connsiteX28" fmla="*/ 63127 w 1666901"/>
                  <a:gd name="connsiteY28" fmla="*/ 598249 h 761217"/>
                  <a:gd name="connsiteX29" fmla="*/ 53639 w 1666901"/>
                  <a:gd name="connsiteY29" fmla="*/ 587794 h 761217"/>
                  <a:gd name="connsiteX30" fmla="*/ 40021 w 1666901"/>
                  <a:gd name="connsiteY30" fmla="*/ 569081 h 761217"/>
                  <a:gd name="connsiteX31" fmla="*/ 32114 w 1666901"/>
                  <a:gd name="connsiteY31" fmla="*/ 557221 h 761217"/>
                  <a:gd name="connsiteX32" fmla="*/ 19463 w 1666901"/>
                  <a:gd name="connsiteY32" fmla="*/ 537981 h 761217"/>
                  <a:gd name="connsiteX33" fmla="*/ 13138 w 1666901"/>
                  <a:gd name="connsiteY33" fmla="*/ 522606 h 761217"/>
                  <a:gd name="connsiteX34" fmla="*/ 9184 w 1666901"/>
                  <a:gd name="connsiteY34" fmla="*/ 511273 h 761217"/>
                  <a:gd name="connsiteX35" fmla="*/ 1278 w 1666901"/>
                  <a:gd name="connsiteY35" fmla="*/ 478152 h 761217"/>
                  <a:gd name="connsiteX36" fmla="*/ 663 w 1666901"/>
                  <a:gd name="connsiteY36" fmla="*/ 464886 h 761217"/>
                  <a:gd name="connsiteX37" fmla="*/ 1717 w 1666901"/>
                  <a:gd name="connsiteY37" fmla="*/ 429833 h 761217"/>
                  <a:gd name="connsiteX38" fmla="*/ 2068 w 1666901"/>
                  <a:gd name="connsiteY38" fmla="*/ 428164 h 761217"/>
                  <a:gd name="connsiteX39" fmla="*/ 14016 w 1666901"/>
                  <a:gd name="connsiteY39" fmla="*/ 383973 h 761217"/>
                  <a:gd name="connsiteX40" fmla="*/ 15949 w 1666901"/>
                  <a:gd name="connsiteY40" fmla="*/ 378965 h 761217"/>
                  <a:gd name="connsiteX41" fmla="*/ 34311 w 1666901"/>
                  <a:gd name="connsiteY41" fmla="*/ 350413 h 761217"/>
                  <a:gd name="connsiteX42" fmla="*/ 35365 w 1666901"/>
                  <a:gd name="connsiteY42" fmla="*/ 348217 h 761217"/>
                  <a:gd name="connsiteX43" fmla="*/ 39230 w 1666901"/>
                  <a:gd name="connsiteY43" fmla="*/ 341364 h 761217"/>
                  <a:gd name="connsiteX44" fmla="*/ 46171 w 1666901"/>
                  <a:gd name="connsiteY44" fmla="*/ 332227 h 761217"/>
                  <a:gd name="connsiteX45" fmla="*/ 65323 w 1666901"/>
                  <a:gd name="connsiteY45" fmla="*/ 310615 h 761217"/>
                  <a:gd name="connsiteX46" fmla="*/ 83685 w 1666901"/>
                  <a:gd name="connsiteY46" fmla="*/ 294099 h 761217"/>
                  <a:gd name="connsiteX47" fmla="*/ 91679 w 1666901"/>
                  <a:gd name="connsiteY47" fmla="*/ 286543 h 761217"/>
                  <a:gd name="connsiteX48" fmla="*/ 91855 w 1666901"/>
                  <a:gd name="connsiteY48" fmla="*/ 286280 h 761217"/>
                  <a:gd name="connsiteX49" fmla="*/ 98883 w 1666901"/>
                  <a:gd name="connsiteY49" fmla="*/ 281184 h 761217"/>
                  <a:gd name="connsiteX50" fmla="*/ 111798 w 1666901"/>
                  <a:gd name="connsiteY50" fmla="*/ 272750 h 761217"/>
                  <a:gd name="connsiteX51" fmla="*/ 121198 w 1666901"/>
                  <a:gd name="connsiteY51" fmla="*/ 265458 h 761217"/>
                  <a:gd name="connsiteX52" fmla="*/ 183838 w 1666901"/>
                  <a:gd name="connsiteY52" fmla="*/ 232074 h 761217"/>
                  <a:gd name="connsiteX53" fmla="*/ 227940 w 1666901"/>
                  <a:gd name="connsiteY53" fmla="*/ 213976 h 761217"/>
                  <a:gd name="connsiteX54" fmla="*/ 240328 w 1666901"/>
                  <a:gd name="connsiteY54" fmla="*/ 210550 h 761217"/>
                  <a:gd name="connsiteX55" fmla="*/ 248059 w 1666901"/>
                  <a:gd name="connsiteY55" fmla="*/ 208529 h 761217"/>
                  <a:gd name="connsiteX56" fmla="*/ 261500 w 1666901"/>
                  <a:gd name="connsiteY56" fmla="*/ 204224 h 761217"/>
                  <a:gd name="connsiteX57" fmla="*/ 284167 w 1666901"/>
                  <a:gd name="connsiteY57" fmla="*/ 197284 h 761217"/>
                  <a:gd name="connsiteX58" fmla="*/ 290229 w 1666901"/>
                  <a:gd name="connsiteY58" fmla="*/ 195615 h 761217"/>
                  <a:gd name="connsiteX59" fmla="*/ 315531 w 1666901"/>
                  <a:gd name="connsiteY59" fmla="*/ 190431 h 761217"/>
                  <a:gd name="connsiteX60" fmla="*/ 329060 w 1666901"/>
                  <a:gd name="connsiteY60" fmla="*/ 188235 h 761217"/>
                  <a:gd name="connsiteX61" fmla="*/ 339954 w 1666901"/>
                  <a:gd name="connsiteY61" fmla="*/ 186302 h 761217"/>
                  <a:gd name="connsiteX62" fmla="*/ 349881 w 1666901"/>
                  <a:gd name="connsiteY62" fmla="*/ 184018 h 761217"/>
                  <a:gd name="connsiteX63" fmla="*/ 368419 w 1666901"/>
                  <a:gd name="connsiteY63" fmla="*/ 180855 h 761217"/>
                  <a:gd name="connsiteX64" fmla="*/ 384232 w 1666901"/>
                  <a:gd name="connsiteY64" fmla="*/ 179274 h 761217"/>
                  <a:gd name="connsiteX65" fmla="*/ 400573 w 1666901"/>
                  <a:gd name="connsiteY65" fmla="*/ 177429 h 761217"/>
                  <a:gd name="connsiteX66" fmla="*/ 429213 w 1666901"/>
                  <a:gd name="connsiteY66" fmla="*/ 176023 h 761217"/>
                  <a:gd name="connsiteX67" fmla="*/ 431585 w 1666901"/>
                  <a:gd name="connsiteY67" fmla="*/ 175848 h 761217"/>
                  <a:gd name="connsiteX68" fmla="*/ 437384 w 1666901"/>
                  <a:gd name="connsiteY68" fmla="*/ 175057 h 761217"/>
                  <a:gd name="connsiteX69" fmla="*/ 453461 w 1666901"/>
                  <a:gd name="connsiteY69" fmla="*/ 174969 h 761217"/>
                  <a:gd name="connsiteX70" fmla="*/ 457502 w 1666901"/>
                  <a:gd name="connsiteY70" fmla="*/ 175584 h 761217"/>
                  <a:gd name="connsiteX71" fmla="*/ 460314 w 1666901"/>
                  <a:gd name="connsiteY71" fmla="*/ 176023 h 761217"/>
                  <a:gd name="connsiteX72" fmla="*/ 460489 w 1666901"/>
                  <a:gd name="connsiteY72" fmla="*/ 176023 h 761217"/>
                  <a:gd name="connsiteX73" fmla="*/ 479378 w 1666901"/>
                  <a:gd name="connsiteY73" fmla="*/ 174003 h 761217"/>
                  <a:gd name="connsiteX74" fmla="*/ 483507 w 1666901"/>
                  <a:gd name="connsiteY74" fmla="*/ 174003 h 761217"/>
                  <a:gd name="connsiteX75" fmla="*/ 492029 w 1666901"/>
                  <a:gd name="connsiteY75" fmla="*/ 163548 h 761217"/>
                  <a:gd name="connsiteX76" fmla="*/ 499496 w 1666901"/>
                  <a:gd name="connsiteY76" fmla="*/ 154411 h 761217"/>
                  <a:gd name="connsiteX77" fmla="*/ 542018 w 1666901"/>
                  <a:gd name="connsiteY77" fmla="*/ 112066 h 761217"/>
                  <a:gd name="connsiteX78" fmla="*/ 577159 w 1666901"/>
                  <a:gd name="connsiteY78" fmla="*/ 87554 h 761217"/>
                  <a:gd name="connsiteX79" fmla="*/ 594291 w 1666901"/>
                  <a:gd name="connsiteY79" fmla="*/ 78154 h 761217"/>
                  <a:gd name="connsiteX80" fmla="*/ 600089 w 1666901"/>
                  <a:gd name="connsiteY80" fmla="*/ 75255 h 761217"/>
                  <a:gd name="connsiteX81" fmla="*/ 610807 w 1666901"/>
                  <a:gd name="connsiteY81" fmla="*/ 69544 h 761217"/>
                  <a:gd name="connsiteX82" fmla="*/ 639184 w 1666901"/>
                  <a:gd name="connsiteY82" fmla="*/ 55312 h 761217"/>
                  <a:gd name="connsiteX83" fmla="*/ 684253 w 1666901"/>
                  <a:gd name="connsiteY83" fmla="*/ 38883 h 761217"/>
                  <a:gd name="connsiteX84" fmla="*/ 698046 w 1666901"/>
                  <a:gd name="connsiteY84" fmla="*/ 34754 h 761217"/>
                  <a:gd name="connsiteX85" fmla="*/ 723260 w 1666901"/>
                  <a:gd name="connsiteY85" fmla="*/ 26145 h 761217"/>
                  <a:gd name="connsiteX86" fmla="*/ 744169 w 1666901"/>
                  <a:gd name="connsiteY86" fmla="*/ 20786 h 761217"/>
                  <a:gd name="connsiteX87" fmla="*/ 755239 w 1666901"/>
                  <a:gd name="connsiteY87" fmla="*/ 18765 h 761217"/>
                  <a:gd name="connsiteX88" fmla="*/ 779398 w 1666901"/>
                  <a:gd name="connsiteY88" fmla="*/ 14636 h 761217"/>
                  <a:gd name="connsiteX89" fmla="*/ 805315 w 1666901"/>
                  <a:gd name="connsiteY89" fmla="*/ 9540 h 761217"/>
                  <a:gd name="connsiteX90" fmla="*/ 808566 w 1666901"/>
                  <a:gd name="connsiteY90" fmla="*/ 8310 h 761217"/>
                  <a:gd name="connsiteX91" fmla="*/ 811904 w 1666901"/>
                  <a:gd name="connsiteY91" fmla="*/ 9277 h 761217"/>
                  <a:gd name="connsiteX92" fmla="*/ 822008 w 1666901"/>
                  <a:gd name="connsiteY92" fmla="*/ 7959 h 761217"/>
                  <a:gd name="connsiteX93" fmla="*/ 833165 w 1666901"/>
                  <a:gd name="connsiteY93" fmla="*/ 5675 h 761217"/>
                  <a:gd name="connsiteX94" fmla="*/ 850121 w 1666901"/>
                  <a:gd name="connsiteY94" fmla="*/ 4972 h 761217"/>
                  <a:gd name="connsiteX95" fmla="*/ 871996 w 1666901"/>
                  <a:gd name="connsiteY95" fmla="*/ 3654 h 761217"/>
                  <a:gd name="connsiteX96" fmla="*/ 889919 w 1666901"/>
                  <a:gd name="connsiteY96" fmla="*/ 2424 h 761217"/>
                  <a:gd name="connsiteX97" fmla="*/ 900813 w 1666901"/>
                  <a:gd name="connsiteY97" fmla="*/ 1897 h 761217"/>
                  <a:gd name="connsiteX98" fmla="*/ 915396 w 1666901"/>
                  <a:gd name="connsiteY98" fmla="*/ 755 h 761217"/>
                  <a:gd name="connsiteX99" fmla="*/ 924269 w 1666901"/>
                  <a:gd name="connsiteY99" fmla="*/ 52 h 761217"/>
                  <a:gd name="connsiteX100" fmla="*/ 934021 w 1666901"/>
                  <a:gd name="connsiteY100" fmla="*/ 1194 h 761217"/>
                  <a:gd name="connsiteX101" fmla="*/ 937184 w 1666901"/>
                  <a:gd name="connsiteY101" fmla="*/ 1809 h 761217"/>
                  <a:gd name="connsiteX102" fmla="*/ 946848 w 1666901"/>
                  <a:gd name="connsiteY102" fmla="*/ 1897 h 761217"/>
                  <a:gd name="connsiteX103" fmla="*/ 958005 w 1666901"/>
                  <a:gd name="connsiteY103" fmla="*/ 1985 h 761217"/>
                  <a:gd name="connsiteX104" fmla="*/ 979617 w 1666901"/>
                  <a:gd name="connsiteY104" fmla="*/ 4093 h 761217"/>
                  <a:gd name="connsiteX105" fmla="*/ 984537 w 1666901"/>
                  <a:gd name="connsiteY105" fmla="*/ 4006 h 761217"/>
                  <a:gd name="connsiteX106" fmla="*/ 998594 w 1666901"/>
                  <a:gd name="connsiteY106" fmla="*/ 5148 h 761217"/>
                  <a:gd name="connsiteX107" fmla="*/ 1010805 w 1666901"/>
                  <a:gd name="connsiteY107" fmla="*/ 5587 h 761217"/>
                  <a:gd name="connsiteX108" fmla="*/ 1013353 w 1666901"/>
                  <a:gd name="connsiteY108" fmla="*/ 6114 h 761217"/>
                  <a:gd name="connsiteX109" fmla="*/ 1027585 w 1666901"/>
                  <a:gd name="connsiteY109" fmla="*/ 7432 h 761217"/>
                  <a:gd name="connsiteX110" fmla="*/ 1054381 w 1666901"/>
                  <a:gd name="connsiteY110" fmla="*/ 10858 h 761217"/>
                  <a:gd name="connsiteX111" fmla="*/ 1067910 w 1666901"/>
                  <a:gd name="connsiteY111" fmla="*/ 13230 h 761217"/>
                  <a:gd name="connsiteX112" fmla="*/ 1097078 w 1666901"/>
                  <a:gd name="connsiteY112" fmla="*/ 20434 h 761217"/>
                  <a:gd name="connsiteX113" fmla="*/ 1108060 w 1666901"/>
                  <a:gd name="connsiteY113" fmla="*/ 22367 h 761217"/>
                  <a:gd name="connsiteX114" fmla="*/ 1111310 w 1666901"/>
                  <a:gd name="connsiteY114" fmla="*/ 22631 h 761217"/>
                  <a:gd name="connsiteX115" fmla="*/ 1145925 w 1666901"/>
                  <a:gd name="connsiteY115" fmla="*/ 30713 h 761217"/>
                  <a:gd name="connsiteX116" fmla="*/ 1162441 w 1666901"/>
                  <a:gd name="connsiteY116" fmla="*/ 35457 h 761217"/>
                  <a:gd name="connsiteX117" fmla="*/ 1187128 w 1666901"/>
                  <a:gd name="connsiteY117" fmla="*/ 42749 h 761217"/>
                  <a:gd name="connsiteX118" fmla="*/ 1190730 w 1666901"/>
                  <a:gd name="connsiteY118" fmla="*/ 43891 h 761217"/>
                  <a:gd name="connsiteX119" fmla="*/ 1203293 w 1666901"/>
                  <a:gd name="connsiteY119" fmla="*/ 49602 h 761217"/>
                  <a:gd name="connsiteX120" fmla="*/ 1217525 w 1666901"/>
                  <a:gd name="connsiteY120" fmla="*/ 55664 h 761217"/>
                  <a:gd name="connsiteX121" fmla="*/ 1226838 w 1666901"/>
                  <a:gd name="connsiteY121" fmla="*/ 58914 h 761217"/>
                  <a:gd name="connsiteX122" fmla="*/ 1277354 w 1666901"/>
                  <a:gd name="connsiteY122" fmla="*/ 82810 h 761217"/>
                  <a:gd name="connsiteX123" fmla="*/ 1322159 w 1666901"/>
                  <a:gd name="connsiteY123" fmla="*/ 111363 h 761217"/>
                  <a:gd name="connsiteX124" fmla="*/ 1325586 w 1666901"/>
                  <a:gd name="connsiteY124" fmla="*/ 113735 h 761217"/>
                  <a:gd name="connsiteX125" fmla="*/ 1352381 w 1666901"/>
                  <a:gd name="connsiteY125" fmla="*/ 134468 h 761217"/>
                  <a:gd name="connsiteX126" fmla="*/ 1363363 w 1666901"/>
                  <a:gd name="connsiteY126" fmla="*/ 145099 h 761217"/>
                  <a:gd name="connsiteX127" fmla="*/ 1371709 w 1666901"/>
                  <a:gd name="connsiteY127" fmla="*/ 153357 h 761217"/>
                  <a:gd name="connsiteX128" fmla="*/ 1380582 w 1666901"/>
                  <a:gd name="connsiteY128" fmla="*/ 159331 h 761217"/>
                  <a:gd name="connsiteX129" fmla="*/ 1396044 w 1666901"/>
                  <a:gd name="connsiteY129" fmla="*/ 164514 h 761217"/>
                  <a:gd name="connsiteX130" fmla="*/ 1420116 w 1666901"/>
                  <a:gd name="connsiteY130" fmla="*/ 173124 h 761217"/>
                  <a:gd name="connsiteX131" fmla="*/ 1432504 w 1666901"/>
                  <a:gd name="connsiteY131" fmla="*/ 177956 h 761217"/>
                  <a:gd name="connsiteX132" fmla="*/ 1456575 w 1666901"/>
                  <a:gd name="connsiteY132" fmla="*/ 188762 h 761217"/>
                  <a:gd name="connsiteX133" fmla="*/ 1462989 w 1666901"/>
                  <a:gd name="connsiteY133" fmla="*/ 190870 h 761217"/>
                  <a:gd name="connsiteX134" fmla="*/ 1474146 w 1666901"/>
                  <a:gd name="connsiteY134" fmla="*/ 194736 h 761217"/>
                  <a:gd name="connsiteX135" fmla="*/ 1484337 w 1666901"/>
                  <a:gd name="connsiteY135" fmla="*/ 199832 h 761217"/>
                  <a:gd name="connsiteX136" fmla="*/ 1513065 w 1666901"/>
                  <a:gd name="connsiteY136" fmla="*/ 217929 h 761217"/>
                  <a:gd name="connsiteX137" fmla="*/ 1519303 w 1666901"/>
                  <a:gd name="connsiteY137" fmla="*/ 221004 h 761217"/>
                  <a:gd name="connsiteX138" fmla="*/ 1522817 w 1666901"/>
                  <a:gd name="connsiteY138" fmla="*/ 222498 h 761217"/>
                  <a:gd name="connsiteX139" fmla="*/ 1524135 w 1666901"/>
                  <a:gd name="connsiteY139" fmla="*/ 223025 h 761217"/>
                  <a:gd name="connsiteX140" fmla="*/ 1534414 w 1666901"/>
                  <a:gd name="connsiteY140" fmla="*/ 230405 h 761217"/>
                  <a:gd name="connsiteX141" fmla="*/ 1555235 w 1666901"/>
                  <a:gd name="connsiteY141" fmla="*/ 242704 h 761217"/>
                  <a:gd name="connsiteX142" fmla="*/ 1559277 w 1666901"/>
                  <a:gd name="connsiteY142" fmla="*/ 246218 h 761217"/>
                  <a:gd name="connsiteX143" fmla="*/ 1603203 w 1666901"/>
                  <a:gd name="connsiteY143" fmla="*/ 286192 h 761217"/>
                  <a:gd name="connsiteX144" fmla="*/ 1623849 w 1666901"/>
                  <a:gd name="connsiteY144" fmla="*/ 311933 h 761217"/>
                  <a:gd name="connsiteX145" fmla="*/ 1627715 w 1666901"/>
                  <a:gd name="connsiteY145" fmla="*/ 317116 h 761217"/>
                  <a:gd name="connsiteX146" fmla="*/ 1645022 w 1666901"/>
                  <a:gd name="connsiteY146" fmla="*/ 345317 h 761217"/>
                  <a:gd name="connsiteX147" fmla="*/ 1648712 w 1666901"/>
                  <a:gd name="connsiteY147" fmla="*/ 352258 h 761217"/>
                  <a:gd name="connsiteX148" fmla="*/ 1660484 w 1666901"/>
                  <a:gd name="connsiteY148" fmla="*/ 386960 h 761217"/>
                  <a:gd name="connsiteX149" fmla="*/ 1666634 w 1666901"/>
                  <a:gd name="connsiteY149" fmla="*/ 436773 h 761217"/>
                  <a:gd name="connsiteX150" fmla="*/ 1666546 w 1666901"/>
                  <a:gd name="connsiteY150" fmla="*/ 438882 h 761217"/>
                  <a:gd name="connsiteX151" fmla="*/ 1664437 w 1666901"/>
                  <a:gd name="connsiteY151" fmla="*/ 450654 h 761217"/>
                  <a:gd name="connsiteX152" fmla="*/ 1663383 w 1666901"/>
                  <a:gd name="connsiteY152" fmla="*/ 460494 h 761217"/>
                  <a:gd name="connsiteX153" fmla="*/ 1662680 w 1666901"/>
                  <a:gd name="connsiteY153" fmla="*/ 463569 h 761217"/>
                  <a:gd name="connsiteX154" fmla="*/ 1662417 w 1666901"/>
                  <a:gd name="connsiteY154" fmla="*/ 464799 h 761217"/>
                  <a:gd name="connsiteX155" fmla="*/ 1661275 w 1666901"/>
                  <a:gd name="connsiteY155" fmla="*/ 471475 h 761217"/>
                  <a:gd name="connsiteX156" fmla="*/ 1657761 w 1666901"/>
                  <a:gd name="connsiteY156" fmla="*/ 487113 h 761217"/>
                  <a:gd name="connsiteX157" fmla="*/ 1639136 w 1666901"/>
                  <a:gd name="connsiteY157" fmla="*/ 525945 h 761217"/>
                  <a:gd name="connsiteX158" fmla="*/ 1630877 w 1666901"/>
                  <a:gd name="connsiteY158" fmla="*/ 539035 h 761217"/>
                  <a:gd name="connsiteX159" fmla="*/ 1629208 w 1666901"/>
                  <a:gd name="connsiteY159" fmla="*/ 541846 h 761217"/>
                  <a:gd name="connsiteX160" fmla="*/ 1594945 w 1666901"/>
                  <a:gd name="connsiteY160" fmla="*/ 580678 h 761217"/>
                  <a:gd name="connsiteX161" fmla="*/ 1580010 w 1666901"/>
                  <a:gd name="connsiteY161" fmla="*/ 595174 h 761217"/>
                  <a:gd name="connsiteX162" fmla="*/ 1565075 w 1666901"/>
                  <a:gd name="connsiteY162" fmla="*/ 606243 h 761217"/>
                  <a:gd name="connsiteX163" fmla="*/ 1559189 w 1666901"/>
                  <a:gd name="connsiteY163" fmla="*/ 609933 h 761217"/>
                  <a:gd name="connsiteX164" fmla="*/ 1551897 w 1666901"/>
                  <a:gd name="connsiteY164" fmla="*/ 615028 h 761217"/>
                  <a:gd name="connsiteX165" fmla="*/ 1535205 w 1666901"/>
                  <a:gd name="connsiteY165" fmla="*/ 626274 h 761217"/>
                  <a:gd name="connsiteX166" fmla="*/ 1516755 w 1666901"/>
                  <a:gd name="connsiteY166" fmla="*/ 636377 h 761217"/>
                  <a:gd name="connsiteX167" fmla="*/ 1506125 w 1666901"/>
                  <a:gd name="connsiteY167" fmla="*/ 642000 h 761217"/>
                  <a:gd name="connsiteX168" fmla="*/ 1458157 w 1666901"/>
                  <a:gd name="connsiteY168" fmla="*/ 663787 h 761217"/>
                  <a:gd name="connsiteX169" fmla="*/ 1439093 w 1666901"/>
                  <a:gd name="connsiteY169" fmla="*/ 670640 h 761217"/>
                  <a:gd name="connsiteX170" fmla="*/ 1412649 w 1666901"/>
                  <a:gd name="connsiteY170" fmla="*/ 679777 h 761217"/>
                  <a:gd name="connsiteX171" fmla="*/ 1405093 w 1666901"/>
                  <a:gd name="connsiteY171" fmla="*/ 682149 h 761217"/>
                  <a:gd name="connsiteX172" fmla="*/ 1376892 w 1666901"/>
                  <a:gd name="connsiteY172" fmla="*/ 687947 h 761217"/>
                  <a:gd name="connsiteX173" fmla="*/ 1376628 w 1666901"/>
                  <a:gd name="connsiteY173" fmla="*/ 687947 h 761217"/>
                  <a:gd name="connsiteX174" fmla="*/ 1373554 w 1666901"/>
                  <a:gd name="connsiteY174" fmla="*/ 688826 h 761217"/>
                  <a:gd name="connsiteX175" fmla="*/ 1373202 w 1666901"/>
                  <a:gd name="connsiteY175" fmla="*/ 688914 h 761217"/>
                  <a:gd name="connsiteX176" fmla="*/ 1369688 w 1666901"/>
                  <a:gd name="connsiteY176" fmla="*/ 690319 h 761217"/>
                  <a:gd name="connsiteX177" fmla="*/ 1355895 w 1666901"/>
                  <a:gd name="connsiteY177" fmla="*/ 693746 h 761217"/>
                  <a:gd name="connsiteX178" fmla="*/ 1344650 w 1666901"/>
                  <a:gd name="connsiteY178" fmla="*/ 695942 h 761217"/>
                  <a:gd name="connsiteX179" fmla="*/ 1337709 w 1666901"/>
                  <a:gd name="connsiteY179" fmla="*/ 697875 h 761217"/>
                  <a:gd name="connsiteX180" fmla="*/ 1312407 w 1666901"/>
                  <a:gd name="connsiteY180" fmla="*/ 702267 h 761217"/>
                  <a:gd name="connsiteX181" fmla="*/ 1292992 w 1666901"/>
                  <a:gd name="connsiteY181" fmla="*/ 703937 h 761217"/>
                  <a:gd name="connsiteX182" fmla="*/ 1284909 w 1666901"/>
                  <a:gd name="connsiteY182" fmla="*/ 704464 h 761217"/>
                  <a:gd name="connsiteX183" fmla="*/ 1283503 w 1666901"/>
                  <a:gd name="connsiteY183" fmla="*/ 704552 h 761217"/>
                  <a:gd name="connsiteX184" fmla="*/ 1249241 w 1666901"/>
                  <a:gd name="connsiteY184" fmla="*/ 707099 h 761217"/>
                  <a:gd name="connsiteX185" fmla="*/ 1234218 w 1666901"/>
                  <a:gd name="connsiteY185" fmla="*/ 710789 h 761217"/>
                  <a:gd name="connsiteX186" fmla="*/ 1232548 w 1666901"/>
                  <a:gd name="connsiteY186" fmla="*/ 710701 h 761217"/>
                  <a:gd name="connsiteX187" fmla="*/ 1223763 w 1666901"/>
                  <a:gd name="connsiteY187" fmla="*/ 711141 h 761217"/>
                  <a:gd name="connsiteX188" fmla="*/ 1203820 w 1666901"/>
                  <a:gd name="connsiteY188" fmla="*/ 710877 h 761217"/>
                  <a:gd name="connsiteX189" fmla="*/ 1202063 w 1666901"/>
                  <a:gd name="connsiteY189" fmla="*/ 711316 h 761217"/>
                  <a:gd name="connsiteX190" fmla="*/ 1197143 w 1666901"/>
                  <a:gd name="connsiteY190" fmla="*/ 712458 h 761217"/>
                  <a:gd name="connsiteX191" fmla="*/ 1196265 w 1666901"/>
                  <a:gd name="connsiteY191" fmla="*/ 712634 h 761217"/>
                  <a:gd name="connsiteX192" fmla="*/ 1183526 w 1666901"/>
                  <a:gd name="connsiteY192" fmla="*/ 710701 h 761217"/>
                  <a:gd name="connsiteX193" fmla="*/ 1180978 w 1666901"/>
                  <a:gd name="connsiteY193" fmla="*/ 710789 h 761217"/>
                  <a:gd name="connsiteX194" fmla="*/ 1174653 w 1666901"/>
                  <a:gd name="connsiteY194" fmla="*/ 710789 h 761217"/>
                  <a:gd name="connsiteX195" fmla="*/ 1172544 w 1666901"/>
                  <a:gd name="connsiteY195" fmla="*/ 710789 h 761217"/>
                  <a:gd name="connsiteX196" fmla="*/ 1158663 w 1666901"/>
                  <a:gd name="connsiteY196" fmla="*/ 707363 h 761217"/>
                  <a:gd name="connsiteX197" fmla="*/ 1145573 w 1666901"/>
                  <a:gd name="connsiteY197" fmla="*/ 704639 h 761217"/>
                  <a:gd name="connsiteX198" fmla="*/ 1132747 w 1666901"/>
                  <a:gd name="connsiteY198" fmla="*/ 703321 h 761217"/>
                  <a:gd name="connsiteX199" fmla="*/ 1100768 w 1666901"/>
                  <a:gd name="connsiteY199" fmla="*/ 703937 h 761217"/>
                  <a:gd name="connsiteX200" fmla="*/ 1096639 w 1666901"/>
                  <a:gd name="connsiteY200" fmla="*/ 704024 h 761217"/>
                  <a:gd name="connsiteX201" fmla="*/ 1093212 w 1666901"/>
                  <a:gd name="connsiteY201" fmla="*/ 704288 h 761217"/>
                  <a:gd name="connsiteX202" fmla="*/ 1074412 w 1666901"/>
                  <a:gd name="connsiteY202" fmla="*/ 702619 h 761217"/>
                  <a:gd name="connsiteX203" fmla="*/ 1071425 w 1666901"/>
                  <a:gd name="connsiteY203" fmla="*/ 702180 h 761217"/>
                  <a:gd name="connsiteX204" fmla="*/ 1057104 w 1666901"/>
                  <a:gd name="connsiteY204" fmla="*/ 699632 h 761217"/>
                  <a:gd name="connsiteX205" fmla="*/ 1049900 w 1666901"/>
                  <a:gd name="connsiteY205" fmla="*/ 698314 h 761217"/>
                  <a:gd name="connsiteX206" fmla="*/ 1038919 w 1666901"/>
                  <a:gd name="connsiteY206" fmla="*/ 696293 h 761217"/>
                  <a:gd name="connsiteX207" fmla="*/ 1022929 w 1666901"/>
                  <a:gd name="connsiteY207" fmla="*/ 693394 h 761217"/>
                  <a:gd name="connsiteX208" fmla="*/ 995079 w 1666901"/>
                  <a:gd name="connsiteY208" fmla="*/ 685839 h 761217"/>
                  <a:gd name="connsiteX209" fmla="*/ 989193 w 1666901"/>
                  <a:gd name="connsiteY209" fmla="*/ 685663 h 761217"/>
                  <a:gd name="connsiteX210" fmla="*/ 974258 w 1666901"/>
                  <a:gd name="connsiteY210" fmla="*/ 683730 h 761217"/>
                  <a:gd name="connsiteX211" fmla="*/ 973028 w 1666901"/>
                  <a:gd name="connsiteY211" fmla="*/ 683379 h 761217"/>
                  <a:gd name="connsiteX212" fmla="*/ 964946 w 1666901"/>
                  <a:gd name="connsiteY212" fmla="*/ 680567 h 761217"/>
                  <a:gd name="connsiteX213" fmla="*/ 961432 w 1666901"/>
                  <a:gd name="connsiteY213" fmla="*/ 679250 h 761217"/>
                  <a:gd name="connsiteX214" fmla="*/ 950713 w 1666901"/>
                  <a:gd name="connsiteY214" fmla="*/ 675648 h 761217"/>
                  <a:gd name="connsiteX215" fmla="*/ 925148 w 1666901"/>
                  <a:gd name="connsiteY215" fmla="*/ 665984 h 761217"/>
                  <a:gd name="connsiteX216" fmla="*/ 912321 w 1666901"/>
                  <a:gd name="connsiteY216" fmla="*/ 661328 h 761217"/>
                  <a:gd name="connsiteX217" fmla="*/ 894224 w 1666901"/>
                  <a:gd name="connsiteY217" fmla="*/ 654299 h 761217"/>
                  <a:gd name="connsiteX218" fmla="*/ 889304 w 1666901"/>
                  <a:gd name="connsiteY218" fmla="*/ 656408 h 761217"/>
                  <a:gd name="connsiteX219" fmla="*/ 887019 w 1666901"/>
                  <a:gd name="connsiteY219" fmla="*/ 658340 h 761217"/>
                  <a:gd name="connsiteX220" fmla="*/ 868746 w 1666901"/>
                  <a:gd name="connsiteY220" fmla="*/ 672133 h 761217"/>
                  <a:gd name="connsiteX221" fmla="*/ 860927 w 1666901"/>
                  <a:gd name="connsiteY221" fmla="*/ 676526 h 761217"/>
                  <a:gd name="connsiteX222" fmla="*/ 810674 w 1666901"/>
                  <a:gd name="connsiteY222" fmla="*/ 702443 h 761217"/>
                  <a:gd name="connsiteX223" fmla="*/ 810147 w 1666901"/>
                  <a:gd name="connsiteY223" fmla="*/ 702707 h 761217"/>
                  <a:gd name="connsiteX224" fmla="*/ 762004 w 1666901"/>
                  <a:gd name="connsiteY224" fmla="*/ 721771 h 761217"/>
                  <a:gd name="connsiteX225" fmla="*/ 756556 w 1666901"/>
                  <a:gd name="connsiteY225" fmla="*/ 723791 h 761217"/>
                  <a:gd name="connsiteX226" fmla="*/ 729410 w 1666901"/>
                  <a:gd name="connsiteY226" fmla="*/ 729678 h 761217"/>
                  <a:gd name="connsiteX227" fmla="*/ 728970 w 1666901"/>
                  <a:gd name="connsiteY227" fmla="*/ 729941 h 761217"/>
                  <a:gd name="connsiteX228" fmla="*/ 708501 w 1666901"/>
                  <a:gd name="connsiteY228" fmla="*/ 735827 h 761217"/>
                  <a:gd name="connsiteX229" fmla="*/ 708061 w 1666901"/>
                  <a:gd name="connsiteY229" fmla="*/ 735827 h 761217"/>
                  <a:gd name="connsiteX230" fmla="*/ 688031 w 1666901"/>
                  <a:gd name="connsiteY230" fmla="*/ 742065 h 761217"/>
                  <a:gd name="connsiteX231" fmla="*/ 680300 w 1666901"/>
                  <a:gd name="connsiteY231" fmla="*/ 743471 h 761217"/>
                  <a:gd name="connsiteX232" fmla="*/ 650869 w 1666901"/>
                  <a:gd name="connsiteY232" fmla="*/ 748391 h 761217"/>
                  <a:gd name="connsiteX233" fmla="*/ 628290 w 1666901"/>
                  <a:gd name="connsiteY233" fmla="*/ 751729 h 761217"/>
                  <a:gd name="connsiteX234" fmla="*/ 604306 w 1666901"/>
                  <a:gd name="connsiteY234" fmla="*/ 754804 h 761217"/>
                  <a:gd name="connsiteX235" fmla="*/ 587087 w 1666901"/>
                  <a:gd name="connsiteY235" fmla="*/ 756649 h 761217"/>
                  <a:gd name="connsiteX236" fmla="*/ 561960 w 1666901"/>
                  <a:gd name="connsiteY236" fmla="*/ 758494 h 761217"/>
                  <a:gd name="connsiteX237" fmla="*/ 547728 w 1666901"/>
                  <a:gd name="connsiteY237" fmla="*/ 756649 h 761217"/>
                  <a:gd name="connsiteX238" fmla="*/ 541139 w 1666901"/>
                  <a:gd name="connsiteY238" fmla="*/ 757703 h 761217"/>
                  <a:gd name="connsiteX239" fmla="*/ 537537 w 1666901"/>
                  <a:gd name="connsiteY239" fmla="*/ 758494 h 761217"/>
                  <a:gd name="connsiteX240" fmla="*/ 526468 w 1666901"/>
                  <a:gd name="connsiteY240" fmla="*/ 759636 h 761217"/>
                  <a:gd name="connsiteX241" fmla="*/ 519000 w 1666901"/>
                  <a:gd name="connsiteY241" fmla="*/ 759987 h 761217"/>
                  <a:gd name="connsiteX242" fmla="*/ 509336 w 1666901"/>
                  <a:gd name="connsiteY242" fmla="*/ 761217 h 761217"/>
                  <a:gd name="connsiteX243" fmla="*/ 473228 w 1666901"/>
                  <a:gd name="connsiteY243" fmla="*/ 753925 h 761217"/>
                  <a:gd name="connsiteX244" fmla="*/ 473228 w 1666901"/>
                  <a:gd name="connsiteY244" fmla="*/ 753925 h 761217"/>
                  <a:gd name="connsiteX245" fmla="*/ 473228 w 1666901"/>
                  <a:gd name="connsiteY245" fmla="*/ 753925 h 761217"/>
                  <a:gd name="connsiteX246" fmla="*/ 471383 w 1666901"/>
                  <a:gd name="connsiteY246" fmla="*/ 733631 h 761217"/>
                  <a:gd name="connsiteX247" fmla="*/ 480696 w 1666901"/>
                  <a:gd name="connsiteY247" fmla="*/ 736706 h 761217"/>
                  <a:gd name="connsiteX248" fmla="*/ 488515 w 1666901"/>
                  <a:gd name="connsiteY248" fmla="*/ 738112 h 761217"/>
                  <a:gd name="connsiteX249" fmla="*/ 489657 w 1666901"/>
                  <a:gd name="connsiteY249" fmla="*/ 738112 h 761217"/>
                  <a:gd name="connsiteX250" fmla="*/ 508106 w 1666901"/>
                  <a:gd name="connsiteY250" fmla="*/ 740396 h 761217"/>
                  <a:gd name="connsiteX251" fmla="*/ 514783 w 1666901"/>
                  <a:gd name="connsiteY251" fmla="*/ 739781 h 761217"/>
                  <a:gd name="connsiteX252" fmla="*/ 529454 w 1666901"/>
                  <a:gd name="connsiteY252" fmla="*/ 739254 h 761217"/>
                  <a:gd name="connsiteX253" fmla="*/ 532002 w 1666901"/>
                  <a:gd name="connsiteY253" fmla="*/ 738551 h 761217"/>
                  <a:gd name="connsiteX254" fmla="*/ 536044 w 1666901"/>
                  <a:gd name="connsiteY254" fmla="*/ 737672 h 761217"/>
                  <a:gd name="connsiteX255" fmla="*/ 553087 w 1666901"/>
                  <a:gd name="connsiteY255" fmla="*/ 736882 h 761217"/>
                  <a:gd name="connsiteX256" fmla="*/ 562312 w 1666901"/>
                  <a:gd name="connsiteY256" fmla="*/ 737936 h 761217"/>
                  <a:gd name="connsiteX257" fmla="*/ 583221 w 1666901"/>
                  <a:gd name="connsiteY257" fmla="*/ 736355 h 761217"/>
                  <a:gd name="connsiteX258" fmla="*/ 602461 w 1666901"/>
                  <a:gd name="connsiteY258" fmla="*/ 734246 h 761217"/>
                  <a:gd name="connsiteX259" fmla="*/ 623282 w 1666901"/>
                  <a:gd name="connsiteY259" fmla="*/ 731698 h 761217"/>
                  <a:gd name="connsiteX260" fmla="*/ 648321 w 1666901"/>
                  <a:gd name="connsiteY260" fmla="*/ 727921 h 761217"/>
                  <a:gd name="connsiteX261" fmla="*/ 674325 w 1666901"/>
                  <a:gd name="connsiteY261" fmla="*/ 723704 h 761217"/>
                  <a:gd name="connsiteX262" fmla="*/ 684692 w 1666901"/>
                  <a:gd name="connsiteY262" fmla="*/ 721683 h 761217"/>
                  <a:gd name="connsiteX263" fmla="*/ 697167 w 1666901"/>
                  <a:gd name="connsiteY263" fmla="*/ 718081 h 761217"/>
                  <a:gd name="connsiteX264" fmla="*/ 708061 w 1666901"/>
                  <a:gd name="connsiteY264" fmla="*/ 715182 h 761217"/>
                  <a:gd name="connsiteX265" fmla="*/ 717110 w 1666901"/>
                  <a:gd name="connsiteY265" fmla="*/ 712810 h 761217"/>
                  <a:gd name="connsiteX266" fmla="*/ 729937 w 1666901"/>
                  <a:gd name="connsiteY266" fmla="*/ 709032 h 761217"/>
                  <a:gd name="connsiteX267" fmla="*/ 749001 w 1666901"/>
                  <a:gd name="connsiteY267" fmla="*/ 704464 h 761217"/>
                  <a:gd name="connsiteX268" fmla="*/ 755063 w 1666901"/>
                  <a:gd name="connsiteY268" fmla="*/ 702180 h 761217"/>
                  <a:gd name="connsiteX269" fmla="*/ 801977 w 1666901"/>
                  <a:gd name="connsiteY269" fmla="*/ 683554 h 761217"/>
                  <a:gd name="connsiteX270" fmla="*/ 802504 w 1666901"/>
                  <a:gd name="connsiteY270" fmla="*/ 683291 h 761217"/>
                  <a:gd name="connsiteX271" fmla="*/ 850648 w 1666901"/>
                  <a:gd name="connsiteY271" fmla="*/ 658428 h 761217"/>
                  <a:gd name="connsiteX272" fmla="*/ 858467 w 1666901"/>
                  <a:gd name="connsiteY272" fmla="*/ 654036 h 761217"/>
                  <a:gd name="connsiteX273" fmla="*/ 873314 w 1666901"/>
                  <a:gd name="connsiteY273" fmla="*/ 642702 h 761217"/>
                  <a:gd name="connsiteX274" fmla="*/ 875598 w 1666901"/>
                  <a:gd name="connsiteY274" fmla="*/ 640682 h 761217"/>
                  <a:gd name="connsiteX275" fmla="*/ 904063 w 1666901"/>
                  <a:gd name="connsiteY275" fmla="*/ 636113 h 761217"/>
                  <a:gd name="connsiteX276" fmla="*/ 918207 w 1666901"/>
                  <a:gd name="connsiteY276" fmla="*/ 641473 h 761217"/>
                  <a:gd name="connsiteX277" fmla="*/ 934285 w 1666901"/>
                  <a:gd name="connsiteY277" fmla="*/ 647359 h 761217"/>
                  <a:gd name="connsiteX278" fmla="*/ 956951 w 1666901"/>
                  <a:gd name="connsiteY278" fmla="*/ 655880 h 761217"/>
                  <a:gd name="connsiteX279" fmla="*/ 968284 w 1666901"/>
                  <a:gd name="connsiteY279" fmla="*/ 659658 h 761217"/>
                  <a:gd name="connsiteX280" fmla="*/ 972589 w 1666901"/>
                  <a:gd name="connsiteY280" fmla="*/ 661328 h 761217"/>
                  <a:gd name="connsiteX281" fmla="*/ 978300 w 1666901"/>
                  <a:gd name="connsiteY281" fmla="*/ 663348 h 761217"/>
                  <a:gd name="connsiteX282" fmla="*/ 979617 w 1666901"/>
                  <a:gd name="connsiteY282" fmla="*/ 663700 h 761217"/>
                  <a:gd name="connsiteX283" fmla="*/ 987173 w 1666901"/>
                  <a:gd name="connsiteY283" fmla="*/ 665105 h 761217"/>
                  <a:gd name="connsiteX284" fmla="*/ 1002547 w 1666901"/>
                  <a:gd name="connsiteY284" fmla="*/ 666511 h 761217"/>
                  <a:gd name="connsiteX285" fmla="*/ 1026707 w 1666901"/>
                  <a:gd name="connsiteY285" fmla="*/ 673012 h 761217"/>
                  <a:gd name="connsiteX286" fmla="*/ 1042521 w 1666901"/>
                  <a:gd name="connsiteY286" fmla="*/ 675911 h 761217"/>
                  <a:gd name="connsiteX287" fmla="*/ 1053590 w 1666901"/>
                  <a:gd name="connsiteY287" fmla="*/ 677932 h 761217"/>
                  <a:gd name="connsiteX288" fmla="*/ 1060970 w 1666901"/>
                  <a:gd name="connsiteY288" fmla="*/ 679338 h 761217"/>
                  <a:gd name="connsiteX289" fmla="*/ 1074499 w 1666901"/>
                  <a:gd name="connsiteY289" fmla="*/ 681797 h 761217"/>
                  <a:gd name="connsiteX290" fmla="*/ 1077662 w 1666901"/>
                  <a:gd name="connsiteY290" fmla="*/ 682325 h 761217"/>
                  <a:gd name="connsiteX291" fmla="*/ 1092246 w 1666901"/>
                  <a:gd name="connsiteY291" fmla="*/ 683730 h 761217"/>
                  <a:gd name="connsiteX292" fmla="*/ 1094530 w 1666901"/>
                  <a:gd name="connsiteY292" fmla="*/ 683554 h 761217"/>
                  <a:gd name="connsiteX293" fmla="*/ 1104282 w 1666901"/>
                  <a:gd name="connsiteY293" fmla="*/ 683730 h 761217"/>
                  <a:gd name="connsiteX294" fmla="*/ 1125542 w 1666901"/>
                  <a:gd name="connsiteY294" fmla="*/ 683994 h 761217"/>
                  <a:gd name="connsiteX295" fmla="*/ 1151459 w 1666901"/>
                  <a:gd name="connsiteY295" fmla="*/ 684960 h 761217"/>
                  <a:gd name="connsiteX296" fmla="*/ 1161387 w 1666901"/>
                  <a:gd name="connsiteY296" fmla="*/ 686805 h 761217"/>
                  <a:gd name="connsiteX297" fmla="*/ 1168064 w 1666901"/>
                  <a:gd name="connsiteY297" fmla="*/ 685927 h 761217"/>
                  <a:gd name="connsiteX298" fmla="*/ 1170787 w 1666901"/>
                  <a:gd name="connsiteY298" fmla="*/ 690407 h 761217"/>
                  <a:gd name="connsiteX299" fmla="*/ 1171666 w 1666901"/>
                  <a:gd name="connsiteY299" fmla="*/ 690407 h 761217"/>
                  <a:gd name="connsiteX300" fmla="*/ 1176937 w 1666901"/>
                  <a:gd name="connsiteY300" fmla="*/ 690495 h 761217"/>
                  <a:gd name="connsiteX301" fmla="*/ 1179485 w 1666901"/>
                  <a:gd name="connsiteY301" fmla="*/ 690407 h 761217"/>
                  <a:gd name="connsiteX302" fmla="*/ 1192750 w 1666901"/>
                  <a:gd name="connsiteY302" fmla="*/ 692516 h 761217"/>
                  <a:gd name="connsiteX303" fmla="*/ 1193981 w 1666901"/>
                  <a:gd name="connsiteY303" fmla="*/ 692340 h 761217"/>
                  <a:gd name="connsiteX304" fmla="*/ 1196089 w 1666901"/>
                  <a:gd name="connsiteY304" fmla="*/ 691813 h 761217"/>
                  <a:gd name="connsiteX305" fmla="*/ 1207071 w 1666901"/>
                  <a:gd name="connsiteY305" fmla="*/ 690846 h 761217"/>
                  <a:gd name="connsiteX306" fmla="*/ 1221918 w 1666901"/>
                  <a:gd name="connsiteY306" fmla="*/ 690934 h 761217"/>
                  <a:gd name="connsiteX307" fmla="*/ 1232461 w 1666901"/>
                  <a:gd name="connsiteY307" fmla="*/ 690407 h 761217"/>
                  <a:gd name="connsiteX308" fmla="*/ 1235096 w 1666901"/>
                  <a:gd name="connsiteY308" fmla="*/ 690495 h 761217"/>
                  <a:gd name="connsiteX309" fmla="*/ 1236853 w 1666901"/>
                  <a:gd name="connsiteY309" fmla="*/ 690583 h 761217"/>
                  <a:gd name="connsiteX310" fmla="*/ 1252140 w 1666901"/>
                  <a:gd name="connsiteY310" fmla="*/ 686893 h 761217"/>
                  <a:gd name="connsiteX311" fmla="*/ 1274806 w 1666901"/>
                  <a:gd name="connsiteY311" fmla="*/ 686102 h 761217"/>
                  <a:gd name="connsiteX312" fmla="*/ 1283152 w 1666901"/>
                  <a:gd name="connsiteY312" fmla="*/ 684257 h 761217"/>
                  <a:gd name="connsiteX313" fmla="*/ 1283503 w 1666901"/>
                  <a:gd name="connsiteY313" fmla="*/ 684257 h 761217"/>
                  <a:gd name="connsiteX314" fmla="*/ 1291674 w 1666901"/>
                  <a:gd name="connsiteY314" fmla="*/ 683730 h 761217"/>
                  <a:gd name="connsiteX315" fmla="*/ 1310035 w 1666901"/>
                  <a:gd name="connsiteY315" fmla="*/ 682237 h 761217"/>
                  <a:gd name="connsiteX316" fmla="*/ 1333053 w 1666901"/>
                  <a:gd name="connsiteY316" fmla="*/ 678283 h 761217"/>
                  <a:gd name="connsiteX317" fmla="*/ 1338588 w 1666901"/>
                  <a:gd name="connsiteY317" fmla="*/ 676702 h 761217"/>
                  <a:gd name="connsiteX318" fmla="*/ 1357037 w 1666901"/>
                  <a:gd name="connsiteY318" fmla="*/ 673627 h 761217"/>
                  <a:gd name="connsiteX319" fmla="*/ 1361342 w 1666901"/>
                  <a:gd name="connsiteY319" fmla="*/ 671958 h 761217"/>
                  <a:gd name="connsiteX320" fmla="*/ 1366965 w 1666901"/>
                  <a:gd name="connsiteY320" fmla="*/ 669761 h 761217"/>
                  <a:gd name="connsiteX321" fmla="*/ 1367316 w 1666901"/>
                  <a:gd name="connsiteY321" fmla="*/ 669674 h 761217"/>
                  <a:gd name="connsiteX322" fmla="*/ 1376716 w 1666901"/>
                  <a:gd name="connsiteY322" fmla="*/ 667829 h 761217"/>
                  <a:gd name="connsiteX323" fmla="*/ 1376980 w 1666901"/>
                  <a:gd name="connsiteY323" fmla="*/ 667829 h 761217"/>
                  <a:gd name="connsiteX324" fmla="*/ 1398768 w 1666901"/>
                  <a:gd name="connsiteY324" fmla="*/ 663085 h 761217"/>
                  <a:gd name="connsiteX325" fmla="*/ 1407026 w 1666901"/>
                  <a:gd name="connsiteY325" fmla="*/ 660537 h 761217"/>
                  <a:gd name="connsiteX326" fmla="*/ 1431976 w 1666901"/>
                  <a:gd name="connsiteY326" fmla="*/ 651927 h 761217"/>
                  <a:gd name="connsiteX327" fmla="*/ 1451919 w 1666901"/>
                  <a:gd name="connsiteY327" fmla="*/ 644811 h 761217"/>
                  <a:gd name="connsiteX328" fmla="*/ 1496285 w 1666901"/>
                  <a:gd name="connsiteY328" fmla="*/ 624517 h 761217"/>
                  <a:gd name="connsiteX329" fmla="*/ 1507267 w 1666901"/>
                  <a:gd name="connsiteY329" fmla="*/ 618631 h 761217"/>
                  <a:gd name="connsiteX330" fmla="*/ 1524662 w 1666901"/>
                  <a:gd name="connsiteY330" fmla="*/ 609142 h 761217"/>
                  <a:gd name="connsiteX331" fmla="*/ 1540036 w 1666901"/>
                  <a:gd name="connsiteY331" fmla="*/ 598776 h 761217"/>
                  <a:gd name="connsiteX332" fmla="*/ 1547592 w 1666901"/>
                  <a:gd name="connsiteY332" fmla="*/ 593504 h 761217"/>
                  <a:gd name="connsiteX333" fmla="*/ 1554445 w 1666901"/>
                  <a:gd name="connsiteY333" fmla="*/ 589200 h 761217"/>
                  <a:gd name="connsiteX334" fmla="*/ 1565163 w 1666901"/>
                  <a:gd name="connsiteY334" fmla="*/ 581556 h 761217"/>
                  <a:gd name="connsiteX335" fmla="*/ 1580888 w 1666901"/>
                  <a:gd name="connsiteY335" fmla="*/ 566270 h 761217"/>
                  <a:gd name="connsiteX336" fmla="*/ 1611637 w 1666901"/>
                  <a:gd name="connsiteY336" fmla="*/ 531831 h 761217"/>
                  <a:gd name="connsiteX337" fmla="*/ 1613307 w 1666901"/>
                  <a:gd name="connsiteY337" fmla="*/ 529108 h 761217"/>
                  <a:gd name="connsiteX338" fmla="*/ 1622268 w 1666901"/>
                  <a:gd name="connsiteY338" fmla="*/ 514875 h 761217"/>
                  <a:gd name="connsiteX339" fmla="*/ 1638345 w 1666901"/>
                  <a:gd name="connsiteY339" fmla="*/ 480964 h 761217"/>
                  <a:gd name="connsiteX340" fmla="*/ 1640981 w 1666901"/>
                  <a:gd name="connsiteY340" fmla="*/ 468840 h 761217"/>
                  <a:gd name="connsiteX341" fmla="*/ 1642298 w 1666901"/>
                  <a:gd name="connsiteY341" fmla="*/ 461197 h 761217"/>
                  <a:gd name="connsiteX342" fmla="*/ 1642474 w 1666901"/>
                  <a:gd name="connsiteY342" fmla="*/ 460142 h 761217"/>
                  <a:gd name="connsiteX343" fmla="*/ 1643616 w 1666901"/>
                  <a:gd name="connsiteY343" fmla="*/ 455398 h 761217"/>
                  <a:gd name="connsiteX344" fmla="*/ 1645637 w 1666901"/>
                  <a:gd name="connsiteY344" fmla="*/ 443011 h 761217"/>
                  <a:gd name="connsiteX345" fmla="*/ 1645988 w 1666901"/>
                  <a:gd name="connsiteY345" fmla="*/ 438530 h 761217"/>
                  <a:gd name="connsiteX346" fmla="*/ 1646164 w 1666901"/>
                  <a:gd name="connsiteY346" fmla="*/ 435895 h 761217"/>
                  <a:gd name="connsiteX347" fmla="*/ 1640365 w 1666901"/>
                  <a:gd name="connsiteY347" fmla="*/ 391792 h 761217"/>
                  <a:gd name="connsiteX348" fmla="*/ 1640014 w 1666901"/>
                  <a:gd name="connsiteY348" fmla="*/ 390474 h 761217"/>
                  <a:gd name="connsiteX349" fmla="*/ 1640014 w 1666901"/>
                  <a:gd name="connsiteY349" fmla="*/ 389069 h 761217"/>
                  <a:gd name="connsiteX350" fmla="*/ 1630702 w 1666901"/>
                  <a:gd name="connsiteY350" fmla="*/ 362712 h 761217"/>
                  <a:gd name="connsiteX351" fmla="*/ 1626748 w 1666901"/>
                  <a:gd name="connsiteY351" fmla="*/ 355157 h 761217"/>
                  <a:gd name="connsiteX352" fmla="*/ 1611462 w 1666901"/>
                  <a:gd name="connsiteY352" fmla="*/ 330119 h 761217"/>
                  <a:gd name="connsiteX353" fmla="*/ 1607508 w 1666901"/>
                  <a:gd name="connsiteY353" fmla="*/ 324848 h 761217"/>
                  <a:gd name="connsiteX354" fmla="*/ 1588180 w 1666901"/>
                  <a:gd name="connsiteY354" fmla="*/ 300688 h 761217"/>
                  <a:gd name="connsiteX355" fmla="*/ 1546450 w 1666901"/>
                  <a:gd name="connsiteY355" fmla="*/ 262823 h 761217"/>
                  <a:gd name="connsiteX356" fmla="*/ 1541530 w 1666901"/>
                  <a:gd name="connsiteY356" fmla="*/ 258518 h 761217"/>
                  <a:gd name="connsiteX357" fmla="*/ 1529230 w 1666901"/>
                  <a:gd name="connsiteY357" fmla="*/ 251050 h 761217"/>
                  <a:gd name="connsiteX358" fmla="*/ 1517458 w 1666901"/>
                  <a:gd name="connsiteY358" fmla="*/ 243056 h 761217"/>
                  <a:gd name="connsiteX359" fmla="*/ 1517019 w 1666901"/>
                  <a:gd name="connsiteY359" fmla="*/ 242880 h 761217"/>
                  <a:gd name="connsiteX360" fmla="*/ 1514735 w 1666901"/>
                  <a:gd name="connsiteY360" fmla="*/ 242001 h 761217"/>
                  <a:gd name="connsiteX361" fmla="*/ 1511836 w 1666901"/>
                  <a:gd name="connsiteY361" fmla="*/ 240859 h 761217"/>
                  <a:gd name="connsiteX362" fmla="*/ 1498921 w 1666901"/>
                  <a:gd name="connsiteY362" fmla="*/ 233480 h 761217"/>
                  <a:gd name="connsiteX363" fmla="*/ 1475376 w 1666901"/>
                  <a:gd name="connsiteY363" fmla="*/ 218984 h 761217"/>
                  <a:gd name="connsiteX364" fmla="*/ 1464307 w 1666901"/>
                  <a:gd name="connsiteY364" fmla="*/ 213361 h 761217"/>
                  <a:gd name="connsiteX365" fmla="*/ 1458069 w 1666901"/>
                  <a:gd name="connsiteY365" fmla="*/ 211428 h 761217"/>
                  <a:gd name="connsiteX366" fmla="*/ 1445769 w 1666901"/>
                  <a:gd name="connsiteY366" fmla="*/ 206860 h 761217"/>
                  <a:gd name="connsiteX367" fmla="*/ 1425387 w 1666901"/>
                  <a:gd name="connsiteY367" fmla="*/ 197899 h 761217"/>
                  <a:gd name="connsiteX368" fmla="*/ 1411682 w 1666901"/>
                  <a:gd name="connsiteY368" fmla="*/ 192540 h 761217"/>
                  <a:gd name="connsiteX369" fmla="*/ 1389807 w 1666901"/>
                  <a:gd name="connsiteY369" fmla="*/ 184809 h 761217"/>
                  <a:gd name="connsiteX370" fmla="*/ 1373290 w 1666901"/>
                  <a:gd name="connsiteY370" fmla="*/ 179274 h 761217"/>
                  <a:gd name="connsiteX371" fmla="*/ 1357828 w 1666901"/>
                  <a:gd name="connsiteY371" fmla="*/ 169258 h 761217"/>
                  <a:gd name="connsiteX372" fmla="*/ 1348515 w 1666901"/>
                  <a:gd name="connsiteY372" fmla="*/ 160034 h 761217"/>
                  <a:gd name="connsiteX373" fmla="*/ 1338939 w 1666901"/>
                  <a:gd name="connsiteY373" fmla="*/ 150634 h 761217"/>
                  <a:gd name="connsiteX374" fmla="*/ 1313989 w 1666901"/>
                  <a:gd name="connsiteY374" fmla="*/ 131306 h 761217"/>
                  <a:gd name="connsiteX375" fmla="*/ 1310562 w 1666901"/>
                  <a:gd name="connsiteY375" fmla="*/ 128934 h 761217"/>
                  <a:gd name="connsiteX376" fmla="*/ 1267251 w 1666901"/>
                  <a:gd name="connsiteY376" fmla="*/ 101347 h 761217"/>
                  <a:gd name="connsiteX377" fmla="*/ 1219019 w 1666901"/>
                  <a:gd name="connsiteY377" fmla="*/ 78593 h 761217"/>
                  <a:gd name="connsiteX378" fmla="*/ 1211200 w 1666901"/>
                  <a:gd name="connsiteY378" fmla="*/ 75870 h 761217"/>
                  <a:gd name="connsiteX379" fmla="*/ 1191169 w 1666901"/>
                  <a:gd name="connsiteY379" fmla="*/ 66821 h 761217"/>
                  <a:gd name="connsiteX380" fmla="*/ 1184492 w 1666901"/>
                  <a:gd name="connsiteY380" fmla="*/ 64098 h 761217"/>
                  <a:gd name="connsiteX381" fmla="*/ 1180890 w 1666901"/>
                  <a:gd name="connsiteY381" fmla="*/ 62955 h 761217"/>
                  <a:gd name="connsiteX382" fmla="*/ 1157521 w 1666901"/>
                  <a:gd name="connsiteY382" fmla="*/ 56015 h 761217"/>
                  <a:gd name="connsiteX383" fmla="*/ 1139951 w 1666901"/>
                  <a:gd name="connsiteY383" fmla="*/ 51007 h 761217"/>
                  <a:gd name="connsiteX384" fmla="*/ 1109202 w 1666901"/>
                  <a:gd name="connsiteY384" fmla="*/ 43715 h 761217"/>
                  <a:gd name="connsiteX385" fmla="*/ 1106302 w 1666901"/>
                  <a:gd name="connsiteY385" fmla="*/ 43452 h 761217"/>
                  <a:gd name="connsiteX386" fmla="*/ 1088732 w 1666901"/>
                  <a:gd name="connsiteY386" fmla="*/ 39762 h 761217"/>
                  <a:gd name="connsiteX387" fmla="*/ 1064923 w 1666901"/>
                  <a:gd name="connsiteY387" fmla="*/ 34139 h 761217"/>
                  <a:gd name="connsiteX388" fmla="*/ 1049812 w 1666901"/>
                  <a:gd name="connsiteY388" fmla="*/ 31504 h 761217"/>
                  <a:gd name="connsiteX389" fmla="*/ 1026004 w 1666901"/>
                  <a:gd name="connsiteY389" fmla="*/ 28517 h 761217"/>
                  <a:gd name="connsiteX390" fmla="*/ 1010805 w 1666901"/>
                  <a:gd name="connsiteY390" fmla="*/ 27111 h 761217"/>
                  <a:gd name="connsiteX391" fmla="*/ 1006500 w 1666901"/>
                  <a:gd name="connsiteY391" fmla="*/ 26320 h 761217"/>
                  <a:gd name="connsiteX392" fmla="*/ 1003601 w 1666901"/>
                  <a:gd name="connsiteY392" fmla="*/ 25793 h 761217"/>
                  <a:gd name="connsiteX393" fmla="*/ 998154 w 1666901"/>
                  <a:gd name="connsiteY393" fmla="*/ 29220 h 761217"/>
                  <a:gd name="connsiteX394" fmla="*/ 992532 w 1666901"/>
                  <a:gd name="connsiteY394" fmla="*/ 25530 h 761217"/>
                  <a:gd name="connsiteX395" fmla="*/ 986118 w 1666901"/>
                  <a:gd name="connsiteY395" fmla="*/ 25178 h 761217"/>
                  <a:gd name="connsiteX396" fmla="*/ 977157 w 1666901"/>
                  <a:gd name="connsiteY396" fmla="*/ 25178 h 761217"/>
                  <a:gd name="connsiteX397" fmla="*/ 957039 w 1666901"/>
                  <a:gd name="connsiteY397" fmla="*/ 23246 h 761217"/>
                  <a:gd name="connsiteX398" fmla="*/ 947199 w 1666901"/>
                  <a:gd name="connsiteY398" fmla="*/ 23158 h 761217"/>
                  <a:gd name="connsiteX399" fmla="*/ 936305 w 1666901"/>
                  <a:gd name="connsiteY399" fmla="*/ 23070 h 761217"/>
                  <a:gd name="connsiteX400" fmla="*/ 929189 w 1666901"/>
                  <a:gd name="connsiteY400" fmla="*/ 21840 h 761217"/>
                  <a:gd name="connsiteX401" fmla="*/ 926027 w 1666901"/>
                  <a:gd name="connsiteY401" fmla="*/ 21225 h 761217"/>
                  <a:gd name="connsiteX402" fmla="*/ 917153 w 1666901"/>
                  <a:gd name="connsiteY402" fmla="*/ 21928 h 761217"/>
                  <a:gd name="connsiteX403" fmla="*/ 902745 w 1666901"/>
                  <a:gd name="connsiteY403" fmla="*/ 23070 h 761217"/>
                  <a:gd name="connsiteX404" fmla="*/ 890621 w 1666901"/>
                  <a:gd name="connsiteY404" fmla="*/ 23597 h 761217"/>
                  <a:gd name="connsiteX405" fmla="*/ 875159 w 1666901"/>
                  <a:gd name="connsiteY405" fmla="*/ 24651 h 761217"/>
                  <a:gd name="connsiteX406" fmla="*/ 850648 w 1666901"/>
                  <a:gd name="connsiteY406" fmla="*/ 26145 h 761217"/>
                  <a:gd name="connsiteX407" fmla="*/ 834922 w 1666901"/>
                  <a:gd name="connsiteY407" fmla="*/ 26760 h 761217"/>
                  <a:gd name="connsiteX408" fmla="*/ 827806 w 1666901"/>
                  <a:gd name="connsiteY408" fmla="*/ 28341 h 761217"/>
                  <a:gd name="connsiteX409" fmla="*/ 809620 w 1666901"/>
                  <a:gd name="connsiteY409" fmla="*/ 30362 h 761217"/>
                  <a:gd name="connsiteX410" fmla="*/ 781858 w 1666901"/>
                  <a:gd name="connsiteY410" fmla="*/ 35633 h 761217"/>
                  <a:gd name="connsiteX411" fmla="*/ 760774 w 1666901"/>
                  <a:gd name="connsiteY411" fmla="*/ 39235 h 761217"/>
                  <a:gd name="connsiteX412" fmla="*/ 747244 w 1666901"/>
                  <a:gd name="connsiteY412" fmla="*/ 41783 h 761217"/>
                  <a:gd name="connsiteX413" fmla="*/ 732045 w 1666901"/>
                  <a:gd name="connsiteY413" fmla="*/ 45385 h 761217"/>
                  <a:gd name="connsiteX414" fmla="*/ 703756 w 1666901"/>
                  <a:gd name="connsiteY414" fmla="*/ 55136 h 761217"/>
                  <a:gd name="connsiteX415" fmla="*/ 690754 w 1666901"/>
                  <a:gd name="connsiteY415" fmla="*/ 59002 h 761217"/>
                  <a:gd name="connsiteX416" fmla="*/ 647530 w 1666901"/>
                  <a:gd name="connsiteY416" fmla="*/ 74728 h 761217"/>
                  <a:gd name="connsiteX417" fmla="*/ 620647 w 1666901"/>
                  <a:gd name="connsiteY417" fmla="*/ 88257 h 761217"/>
                  <a:gd name="connsiteX418" fmla="*/ 609665 w 1666901"/>
                  <a:gd name="connsiteY418" fmla="*/ 94056 h 761217"/>
                  <a:gd name="connsiteX419" fmla="*/ 603603 w 1666901"/>
                  <a:gd name="connsiteY419" fmla="*/ 97131 h 761217"/>
                  <a:gd name="connsiteX420" fmla="*/ 588492 w 1666901"/>
                  <a:gd name="connsiteY420" fmla="*/ 105389 h 761217"/>
                  <a:gd name="connsiteX421" fmla="*/ 554493 w 1666901"/>
                  <a:gd name="connsiteY421" fmla="*/ 129109 h 761217"/>
                  <a:gd name="connsiteX422" fmla="*/ 515574 w 1666901"/>
                  <a:gd name="connsiteY422" fmla="*/ 168029 h 761217"/>
                  <a:gd name="connsiteX423" fmla="*/ 508282 w 1666901"/>
                  <a:gd name="connsiteY423" fmla="*/ 176990 h 761217"/>
                  <a:gd name="connsiteX424" fmla="*/ 497915 w 1666901"/>
                  <a:gd name="connsiteY424" fmla="*/ 189641 h 761217"/>
                  <a:gd name="connsiteX425" fmla="*/ 486055 w 1666901"/>
                  <a:gd name="connsiteY425" fmla="*/ 195088 h 761217"/>
                  <a:gd name="connsiteX426" fmla="*/ 479378 w 1666901"/>
                  <a:gd name="connsiteY426" fmla="*/ 195175 h 761217"/>
                  <a:gd name="connsiteX427" fmla="*/ 466112 w 1666901"/>
                  <a:gd name="connsiteY427" fmla="*/ 196493 h 761217"/>
                  <a:gd name="connsiteX428" fmla="*/ 456536 w 1666901"/>
                  <a:gd name="connsiteY428" fmla="*/ 196845 h 761217"/>
                  <a:gd name="connsiteX429" fmla="*/ 455570 w 1666901"/>
                  <a:gd name="connsiteY429" fmla="*/ 196669 h 761217"/>
                  <a:gd name="connsiteX430" fmla="*/ 449771 w 1666901"/>
                  <a:gd name="connsiteY430" fmla="*/ 195790 h 761217"/>
                  <a:gd name="connsiteX431" fmla="*/ 444061 w 1666901"/>
                  <a:gd name="connsiteY431" fmla="*/ 195175 h 761217"/>
                  <a:gd name="connsiteX432" fmla="*/ 432903 w 1666901"/>
                  <a:gd name="connsiteY432" fmla="*/ 197108 h 761217"/>
                  <a:gd name="connsiteX433" fmla="*/ 430883 w 1666901"/>
                  <a:gd name="connsiteY433" fmla="*/ 197284 h 761217"/>
                  <a:gd name="connsiteX434" fmla="*/ 401100 w 1666901"/>
                  <a:gd name="connsiteY434" fmla="*/ 198690 h 761217"/>
                  <a:gd name="connsiteX435" fmla="*/ 387395 w 1666901"/>
                  <a:gd name="connsiteY435" fmla="*/ 200271 h 761217"/>
                  <a:gd name="connsiteX436" fmla="*/ 368067 w 1666901"/>
                  <a:gd name="connsiteY436" fmla="*/ 202116 h 761217"/>
                  <a:gd name="connsiteX437" fmla="*/ 355241 w 1666901"/>
                  <a:gd name="connsiteY437" fmla="*/ 204576 h 761217"/>
                  <a:gd name="connsiteX438" fmla="*/ 342765 w 1666901"/>
                  <a:gd name="connsiteY438" fmla="*/ 207387 h 761217"/>
                  <a:gd name="connsiteX439" fmla="*/ 333101 w 1666901"/>
                  <a:gd name="connsiteY439" fmla="*/ 209144 h 761217"/>
                  <a:gd name="connsiteX440" fmla="*/ 316936 w 1666901"/>
                  <a:gd name="connsiteY440" fmla="*/ 211692 h 761217"/>
                  <a:gd name="connsiteX441" fmla="*/ 295676 w 1666901"/>
                  <a:gd name="connsiteY441" fmla="*/ 216172 h 761217"/>
                  <a:gd name="connsiteX442" fmla="*/ 289350 w 1666901"/>
                  <a:gd name="connsiteY442" fmla="*/ 217929 h 761217"/>
                  <a:gd name="connsiteX443" fmla="*/ 267826 w 1666901"/>
                  <a:gd name="connsiteY443" fmla="*/ 224519 h 761217"/>
                  <a:gd name="connsiteX444" fmla="*/ 253945 w 1666901"/>
                  <a:gd name="connsiteY444" fmla="*/ 228999 h 761217"/>
                  <a:gd name="connsiteX445" fmla="*/ 244984 w 1666901"/>
                  <a:gd name="connsiteY445" fmla="*/ 231283 h 761217"/>
                  <a:gd name="connsiteX446" fmla="*/ 234881 w 1666901"/>
                  <a:gd name="connsiteY446" fmla="*/ 234095 h 761217"/>
                  <a:gd name="connsiteX447" fmla="*/ 192184 w 1666901"/>
                  <a:gd name="connsiteY447" fmla="*/ 251665 h 761217"/>
                  <a:gd name="connsiteX448" fmla="*/ 132531 w 1666901"/>
                  <a:gd name="connsiteY448" fmla="*/ 283381 h 761217"/>
                  <a:gd name="connsiteX449" fmla="*/ 125151 w 1666901"/>
                  <a:gd name="connsiteY449" fmla="*/ 289179 h 761217"/>
                  <a:gd name="connsiteX450" fmla="*/ 107141 w 1666901"/>
                  <a:gd name="connsiteY450" fmla="*/ 300863 h 761217"/>
                  <a:gd name="connsiteX451" fmla="*/ 105912 w 1666901"/>
                  <a:gd name="connsiteY451" fmla="*/ 302181 h 761217"/>
                  <a:gd name="connsiteX452" fmla="*/ 98005 w 1666901"/>
                  <a:gd name="connsiteY452" fmla="*/ 309649 h 761217"/>
                  <a:gd name="connsiteX453" fmla="*/ 78238 w 1666901"/>
                  <a:gd name="connsiteY453" fmla="*/ 327395 h 761217"/>
                  <a:gd name="connsiteX454" fmla="*/ 62951 w 1666901"/>
                  <a:gd name="connsiteY454" fmla="*/ 344966 h 761217"/>
                  <a:gd name="connsiteX455" fmla="*/ 55308 w 1666901"/>
                  <a:gd name="connsiteY455" fmla="*/ 355069 h 761217"/>
                  <a:gd name="connsiteX456" fmla="*/ 54429 w 1666901"/>
                  <a:gd name="connsiteY456" fmla="*/ 357002 h 761217"/>
                  <a:gd name="connsiteX457" fmla="*/ 46786 w 1666901"/>
                  <a:gd name="connsiteY457" fmla="*/ 367544 h 761217"/>
                  <a:gd name="connsiteX458" fmla="*/ 35365 w 1666901"/>
                  <a:gd name="connsiteY458" fmla="*/ 386784 h 761217"/>
                  <a:gd name="connsiteX459" fmla="*/ 33257 w 1666901"/>
                  <a:gd name="connsiteY459" fmla="*/ 392231 h 761217"/>
                  <a:gd name="connsiteX460" fmla="*/ 22450 w 1666901"/>
                  <a:gd name="connsiteY460" fmla="*/ 432732 h 761217"/>
                  <a:gd name="connsiteX461" fmla="*/ 22099 w 1666901"/>
                  <a:gd name="connsiteY461" fmla="*/ 434401 h 761217"/>
                  <a:gd name="connsiteX462" fmla="*/ 21396 w 1666901"/>
                  <a:gd name="connsiteY462" fmla="*/ 464008 h 761217"/>
                  <a:gd name="connsiteX463" fmla="*/ 22011 w 1666901"/>
                  <a:gd name="connsiteY463" fmla="*/ 478328 h 761217"/>
                  <a:gd name="connsiteX464" fmla="*/ 28688 w 1666901"/>
                  <a:gd name="connsiteY464" fmla="*/ 504596 h 761217"/>
                  <a:gd name="connsiteX465" fmla="*/ 32905 w 1666901"/>
                  <a:gd name="connsiteY465" fmla="*/ 516984 h 761217"/>
                  <a:gd name="connsiteX466" fmla="*/ 37473 w 1666901"/>
                  <a:gd name="connsiteY466" fmla="*/ 528141 h 761217"/>
                  <a:gd name="connsiteX467" fmla="*/ 48279 w 1666901"/>
                  <a:gd name="connsiteY467" fmla="*/ 544745 h 761217"/>
                  <a:gd name="connsiteX468" fmla="*/ 57680 w 1666901"/>
                  <a:gd name="connsiteY468" fmla="*/ 558626 h 761217"/>
                  <a:gd name="connsiteX469" fmla="*/ 68574 w 1666901"/>
                  <a:gd name="connsiteY469" fmla="*/ 573825 h 761217"/>
                  <a:gd name="connsiteX470" fmla="*/ 78677 w 1666901"/>
                  <a:gd name="connsiteY470" fmla="*/ 584807 h 761217"/>
                  <a:gd name="connsiteX471" fmla="*/ 107932 w 1666901"/>
                  <a:gd name="connsiteY471" fmla="*/ 611163 h 761217"/>
                  <a:gd name="connsiteX472" fmla="*/ 113555 w 1666901"/>
                  <a:gd name="connsiteY472" fmla="*/ 616873 h 761217"/>
                  <a:gd name="connsiteX473" fmla="*/ 113730 w 1666901"/>
                  <a:gd name="connsiteY473" fmla="*/ 617137 h 761217"/>
                  <a:gd name="connsiteX474" fmla="*/ 116718 w 1666901"/>
                  <a:gd name="connsiteY474" fmla="*/ 619773 h 761217"/>
                  <a:gd name="connsiteX475" fmla="*/ 123922 w 1666901"/>
                  <a:gd name="connsiteY475" fmla="*/ 624780 h 761217"/>
                  <a:gd name="connsiteX476" fmla="*/ 150453 w 1666901"/>
                  <a:gd name="connsiteY476" fmla="*/ 642790 h 761217"/>
                  <a:gd name="connsiteX477" fmla="*/ 181993 w 1666901"/>
                  <a:gd name="connsiteY477" fmla="*/ 662030 h 761217"/>
                  <a:gd name="connsiteX478" fmla="*/ 194820 w 1666901"/>
                  <a:gd name="connsiteY478" fmla="*/ 667917 h 761217"/>
                  <a:gd name="connsiteX479" fmla="*/ 210809 w 1666901"/>
                  <a:gd name="connsiteY479" fmla="*/ 675472 h 761217"/>
                  <a:gd name="connsiteX480" fmla="*/ 213972 w 1666901"/>
                  <a:gd name="connsiteY480" fmla="*/ 677317 h 761217"/>
                  <a:gd name="connsiteX481" fmla="*/ 224338 w 1666901"/>
                  <a:gd name="connsiteY481" fmla="*/ 681973 h 761217"/>
                  <a:gd name="connsiteX482" fmla="*/ 237077 w 1666901"/>
                  <a:gd name="connsiteY482" fmla="*/ 686805 h 761217"/>
                  <a:gd name="connsiteX483" fmla="*/ 242524 w 1666901"/>
                  <a:gd name="connsiteY483" fmla="*/ 689177 h 761217"/>
                  <a:gd name="connsiteX484" fmla="*/ 258601 w 1666901"/>
                  <a:gd name="connsiteY484" fmla="*/ 694536 h 761217"/>
                  <a:gd name="connsiteX485" fmla="*/ 264136 w 1666901"/>
                  <a:gd name="connsiteY485" fmla="*/ 697172 h 761217"/>
                  <a:gd name="connsiteX486" fmla="*/ 265805 w 1666901"/>
                  <a:gd name="connsiteY486" fmla="*/ 697787 h 761217"/>
                  <a:gd name="connsiteX487" fmla="*/ 294270 w 1666901"/>
                  <a:gd name="connsiteY487" fmla="*/ 707275 h 761217"/>
                  <a:gd name="connsiteX488" fmla="*/ 332135 w 1666901"/>
                  <a:gd name="connsiteY488" fmla="*/ 716412 h 761217"/>
                  <a:gd name="connsiteX489" fmla="*/ 340042 w 1666901"/>
                  <a:gd name="connsiteY489" fmla="*/ 718257 h 761217"/>
                  <a:gd name="connsiteX490" fmla="*/ 374832 w 1666901"/>
                  <a:gd name="connsiteY490" fmla="*/ 725812 h 761217"/>
                  <a:gd name="connsiteX491" fmla="*/ 384144 w 1666901"/>
                  <a:gd name="connsiteY491" fmla="*/ 726866 h 761217"/>
                  <a:gd name="connsiteX492" fmla="*/ 405317 w 1666901"/>
                  <a:gd name="connsiteY492" fmla="*/ 731171 h 761217"/>
                  <a:gd name="connsiteX493" fmla="*/ 424996 w 1666901"/>
                  <a:gd name="connsiteY493" fmla="*/ 734158 h 761217"/>
                  <a:gd name="connsiteX494" fmla="*/ 442304 w 1666901"/>
                  <a:gd name="connsiteY494" fmla="*/ 735652 h 761217"/>
                  <a:gd name="connsiteX495" fmla="*/ 465409 w 1666901"/>
                  <a:gd name="connsiteY495" fmla="*/ 734773 h 761217"/>
                  <a:gd name="connsiteX496" fmla="*/ 471383 w 1666901"/>
                  <a:gd name="connsiteY496" fmla="*/ 733631 h 761217"/>
                  <a:gd name="connsiteX497" fmla="*/ 1195562 w 1666901"/>
                  <a:gd name="connsiteY497" fmla="*/ 694360 h 761217"/>
                  <a:gd name="connsiteX498" fmla="*/ 1195562 w 1666901"/>
                  <a:gd name="connsiteY498" fmla="*/ 694360 h 761217"/>
                  <a:gd name="connsiteX499" fmla="*/ 1195562 w 1666901"/>
                  <a:gd name="connsiteY499" fmla="*/ 694360 h 761217"/>
                  <a:gd name="connsiteX500" fmla="*/ 1283064 w 1666901"/>
                  <a:gd name="connsiteY500" fmla="*/ 684170 h 761217"/>
                  <a:gd name="connsiteX501" fmla="*/ 1283064 w 1666901"/>
                  <a:gd name="connsiteY501" fmla="*/ 684170 h 761217"/>
                  <a:gd name="connsiteX502" fmla="*/ 1283064 w 1666901"/>
                  <a:gd name="connsiteY502" fmla="*/ 684170 h 761217"/>
                  <a:gd name="connsiteX503" fmla="*/ 1356861 w 1666901"/>
                  <a:gd name="connsiteY503" fmla="*/ 673451 h 761217"/>
                  <a:gd name="connsiteX504" fmla="*/ 1356861 w 1666901"/>
                  <a:gd name="connsiteY504" fmla="*/ 673451 h 761217"/>
                  <a:gd name="connsiteX505" fmla="*/ 1356861 w 1666901"/>
                  <a:gd name="connsiteY505" fmla="*/ 673451 h 761217"/>
                  <a:gd name="connsiteX506" fmla="*/ 113818 w 1666901"/>
                  <a:gd name="connsiteY506" fmla="*/ 617137 h 761217"/>
                  <a:gd name="connsiteX507" fmla="*/ 113818 w 1666901"/>
                  <a:gd name="connsiteY507" fmla="*/ 617137 h 761217"/>
                  <a:gd name="connsiteX508" fmla="*/ 113818 w 1666901"/>
                  <a:gd name="connsiteY508" fmla="*/ 617137 h 761217"/>
                  <a:gd name="connsiteX509" fmla="*/ 1150405 w 1666901"/>
                  <a:gd name="connsiteY509" fmla="*/ 692164 h 761217"/>
                  <a:gd name="connsiteX510" fmla="*/ 1148560 w 1666901"/>
                  <a:gd name="connsiteY510" fmla="*/ 692076 h 761217"/>
                  <a:gd name="connsiteX511" fmla="*/ 1130199 w 1666901"/>
                  <a:gd name="connsiteY511" fmla="*/ 688211 h 761217"/>
                  <a:gd name="connsiteX512" fmla="*/ 1117284 w 1666901"/>
                  <a:gd name="connsiteY512" fmla="*/ 684960 h 761217"/>
                  <a:gd name="connsiteX513" fmla="*/ 1110344 w 1666901"/>
                  <a:gd name="connsiteY513" fmla="*/ 683379 h 761217"/>
                  <a:gd name="connsiteX514" fmla="*/ 1097956 w 1666901"/>
                  <a:gd name="connsiteY514" fmla="*/ 682237 h 761217"/>
                  <a:gd name="connsiteX515" fmla="*/ 1072039 w 1666901"/>
                  <a:gd name="connsiteY515" fmla="*/ 677229 h 761217"/>
                  <a:gd name="connsiteX516" fmla="*/ 1060091 w 1666901"/>
                  <a:gd name="connsiteY516" fmla="*/ 675999 h 761217"/>
                  <a:gd name="connsiteX517" fmla="*/ 1054644 w 1666901"/>
                  <a:gd name="connsiteY517" fmla="*/ 675999 h 761217"/>
                  <a:gd name="connsiteX518" fmla="*/ 1037689 w 1666901"/>
                  <a:gd name="connsiteY518" fmla="*/ 672749 h 761217"/>
                  <a:gd name="connsiteX519" fmla="*/ 1031275 w 1666901"/>
                  <a:gd name="connsiteY519" fmla="*/ 671694 h 761217"/>
                  <a:gd name="connsiteX520" fmla="*/ 1018097 w 1666901"/>
                  <a:gd name="connsiteY520" fmla="*/ 668883 h 761217"/>
                  <a:gd name="connsiteX521" fmla="*/ 1016604 w 1666901"/>
                  <a:gd name="connsiteY521" fmla="*/ 668180 h 761217"/>
                  <a:gd name="connsiteX522" fmla="*/ 1001142 w 1666901"/>
                  <a:gd name="connsiteY522" fmla="*/ 666335 h 761217"/>
                  <a:gd name="connsiteX523" fmla="*/ 999560 w 1666901"/>
                  <a:gd name="connsiteY523" fmla="*/ 665632 h 761217"/>
                  <a:gd name="connsiteX524" fmla="*/ 996661 w 1666901"/>
                  <a:gd name="connsiteY524" fmla="*/ 664490 h 761217"/>
                  <a:gd name="connsiteX525" fmla="*/ 971886 w 1666901"/>
                  <a:gd name="connsiteY525" fmla="*/ 657023 h 761217"/>
                  <a:gd name="connsiteX526" fmla="*/ 963101 w 1666901"/>
                  <a:gd name="connsiteY526" fmla="*/ 653948 h 761217"/>
                  <a:gd name="connsiteX527" fmla="*/ 961344 w 1666901"/>
                  <a:gd name="connsiteY527" fmla="*/ 653069 h 761217"/>
                  <a:gd name="connsiteX528" fmla="*/ 938238 w 1666901"/>
                  <a:gd name="connsiteY528" fmla="*/ 646041 h 761217"/>
                  <a:gd name="connsiteX529" fmla="*/ 926466 w 1666901"/>
                  <a:gd name="connsiteY529" fmla="*/ 641912 h 761217"/>
                  <a:gd name="connsiteX530" fmla="*/ 921370 w 1666901"/>
                  <a:gd name="connsiteY530" fmla="*/ 640682 h 761217"/>
                  <a:gd name="connsiteX531" fmla="*/ 904327 w 1666901"/>
                  <a:gd name="connsiteY531" fmla="*/ 627504 h 761217"/>
                  <a:gd name="connsiteX532" fmla="*/ 907841 w 1666901"/>
                  <a:gd name="connsiteY532" fmla="*/ 615731 h 761217"/>
                  <a:gd name="connsiteX533" fmla="*/ 928750 w 1666901"/>
                  <a:gd name="connsiteY533" fmla="*/ 608703 h 761217"/>
                  <a:gd name="connsiteX534" fmla="*/ 940874 w 1666901"/>
                  <a:gd name="connsiteY534" fmla="*/ 611339 h 761217"/>
                  <a:gd name="connsiteX535" fmla="*/ 946233 w 1666901"/>
                  <a:gd name="connsiteY535" fmla="*/ 612217 h 761217"/>
                  <a:gd name="connsiteX536" fmla="*/ 950538 w 1666901"/>
                  <a:gd name="connsiteY536" fmla="*/ 613008 h 761217"/>
                  <a:gd name="connsiteX537" fmla="*/ 976367 w 1666901"/>
                  <a:gd name="connsiteY537" fmla="*/ 618191 h 761217"/>
                  <a:gd name="connsiteX538" fmla="*/ 989808 w 1666901"/>
                  <a:gd name="connsiteY538" fmla="*/ 619948 h 761217"/>
                  <a:gd name="connsiteX539" fmla="*/ 994025 w 1666901"/>
                  <a:gd name="connsiteY539" fmla="*/ 619245 h 761217"/>
                  <a:gd name="connsiteX540" fmla="*/ 1000087 w 1666901"/>
                  <a:gd name="connsiteY540" fmla="*/ 618103 h 761217"/>
                  <a:gd name="connsiteX541" fmla="*/ 1030397 w 1666901"/>
                  <a:gd name="connsiteY541" fmla="*/ 624341 h 761217"/>
                  <a:gd name="connsiteX542" fmla="*/ 1044278 w 1666901"/>
                  <a:gd name="connsiteY542" fmla="*/ 627504 h 761217"/>
                  <a:gd name="connsiteX543" fmla="*/ 1049198 w 1666901"/>
                  <a:gd name="connsiteY543" fmla="*/ 628119 h 761217"/>
                  <a:gd name="connsiteX544" fmla="*/ 1056138 w 1666901"/>
                  <a:gd name="connsiteY544" fmla="*/ 628997 h 761217"/>
                  <a:gd name="connsiteX545" fmla="*/ 1076081 w 1666901"/>
                  <a:gd name="connsiteY545" fmla="*/ 632599 h 761217"/>
                  <a:gd name="connsiteX546" fmla="*/ 1093124 w 1666901"/>
                  <a:gd name="connsiteY546" fmla="*/ 632160 h 761217"/>
                  <a:gd name="connsiteX547" fmla="*/ 1100768 w 1666901"/>
                  <a:gd name="connsiteY547" fmla="*/ 632511 h 761217"/>
                  <a:gd name="connsiteX548" fmla="*/ 1125367 w 1666901"/>
                  <a:gd name="connsiteY548" fmla="*/ 632511 h 761217"/>
                  <a:gd name="connsiteX549" fmla="*/ 1135997 w 1666901"/>
                  <a:gd name="connsiteY549" fmla="*/ 634005 h 761217"/>
                  <a:gd name="connsiteX550" fmla="*/ 1139336 w 1666901"/>
                  <a:gd name="connsiteY550" fmla="*/ 634620 h 761217"/>
                  <a:gd name="connsiteX551" fmla="*/ 1145573 w 1666901"/>
                  <a:gd name="connsiteY551" fmla="*/ 634444 h 761217"/>
                  <a:gd name="connsiteX552" fmla="*/ 1155413 w 1666901"/>
                  <a:gd name="connsiteY552" fmla="*/ 634093 h 761217"/>
                  <a:gd name="connsiteX553" fmla="*/ 1159278 w 1666901"/>
                  <a:gd name="connsiteY553" fmla="*/ 634444 h 761217"/>
                  <a:gd name="connsiteX554" fmla="*/ 1198198 w 1666901"/>
                  <a:gd name="connsiteY554" fmla="*/ 640770 h 761217"/>
                  <a:gd name="connsiteX555" fmla="*/ 1213133 w 1666901"/>
                  <a:gd name="connsiteY555" fmla="*/ 641648 h 761217"/>
                  <a:gd name="connsiteX556" fmla="*/ 1247396 w 1666901"/>
                  <a:gd name="connsiteY556" fmla="*/ 642263 h 761217"/>
                  <a:gd name="connsiteX557" fmla="*/ 1256444 w 1666901"/>
                  <a:gd name="connsiteY557" fmla="*/ 641912 h 761217"/>
                  <a:gd name="connsiteX558" fmla="*/ 1271643 w 1666901"/>
                  <a:gd name="connsiteY558" fmla="*/ 639891 h 761217"/>
                  <a:gd name="connsiteX559" fmla="*/ 1280692 w 1666901"/>
                  <a:gd name="connsiteY559" fmla="*/ 639364 h 761217"/>
                  <a:gd name="connsiteX560" fmla="*/ 1283240 w 1666901"/>
                  <a:gd name="connsiteY560" fmla="*/ 635938 h 761217"/>
                  <a:gd name="connsiteX561" fmla="*/ 1291059 w 1666901"/>
                  <a:gd name="connsiteY561" fmla="*/ 639979 h 761217"/>
                  <a:gd name="connsiteX562" fmla="*/ 1303446 w 1666901"/>
                  <a:gd name="connsiteY562" fmla="*/ 640945 h 761217"/>
                  <a:gd name="connsiteX563" fmla="*/ 1311617 w 1666901"/>
                  <a:gd name="connsiteY563" fmla="*/ 640594 h 761217"/>
                  <a:gd name="connsiteX564" fmla="*/ 1338412 w 1666901"/>
                  <a:gd name="connsiteY564" fmla="*/ 630491 h 761217"/>
                  <a:gd name="connsiteX565" fmla="*/ 1346846 w 1666901"/>
                  <a:gd name="connsiteY565" fmla="*/ 624605 h 761217"/>
                  <a:gd name="connsiteX566" fmla="*/ 1347110 w 1666901"/>
                  <a:gd name="connsiteY566" fmla="*/ 624517 h 761217"/>
                  <a:gd name="connsiteX567" fmla="*/ 1350975 w 1666901"/>
                  <a:gd name="connsiteY567" fmla="*/ 623375 h 761217"/>
                  <a:gd name="connsiteX568" fmla="*/ 1362660 w 1666901"/>
                  <a:gd name="connsiteY568" fmla="*/ 620212 h 761217"/>
                  <a:gd name="connsiteX569" fmla="*/ 1367931 w 1666901"/>
                  <a:gd name="connsiteY569" fmla="*/ 618982 h 761217"/>
                  <a:gd name="connsiteX570" fmla="*/ 1388225 w 1666901"/>
                  <a:gd name="connsiteY570" fmla="*/ 616083 h 761217"/>
                  <a:gd name="connsiteX571" fmla="*/ 1399207 w 1666901"/>
                  <a:gd name="connsiteY571" fmla="*/ 613711 h 761217"/>
                  <a:gd name="connsiteX572" fmla="*/ 1412824 w 1666901"/>
                  <a:gd name="connsiteY572" fmla="*/ 610460 h 761217"/>
                  <a:gd name="connsiteX573" fmla="*/ 1415723 w 1666901"/>
                  <a:gd name="connsiteY573" fmla="*/ 610196 h 761217"/>
                  <a:gd name="connsiteX574" fmla="*/ 1427584 w 1666901"/>
                  <a:gd name="connsiteY574" fmla="*/ 608176 h 761217"/>
                  <a:gd name="connsiteX575" fmla="*/ 1447263 w 1666901"/>
                  <a:gd name="connsiteY575" fmla="*/ 602905 h 761217"/>
                  <a:gd name="connsiteX576" fmla="*/ 1446384 w 1666901"/>
                  <a:gd name="connsiteY576" fmla="*/ 601587 h 761217"/>
                  <a:gd name="connsiteX577" fmla="*/ 1457366 w 1666901"/>
                  <a:gd name="connsiteY577" fmla="*/ 596843 h 761217"/>
                  <a:gd name="connsiteX578" fmla="*/ 1460177 w 1666901"/>
                  <a:gd name="connsiteY578" fmla="*/ 595437 h 761217"/>
                  <a:gd name="connsiteX579" fmla="*/ 1472389 w 1666901"/>
                  <a:gd name="connsiteY579" fmla="*/ 591308 h 761217"/>
                  <a:gd name="connsiteX580" fmla="*/ 1485831 w 1666901"/>
                  <a:gd name="connsiteY580" fmla="*/ 587091 h 761217"/>
                  <a:gd name="connsiteX581" fmla="*/ 1497076 w 1666901"/>
                  <a:gd name="connsiteY581" fmla="*/ 582874 h 761217"/>
                  <a:gd name="connsiteX582" fmla="*/ 1500678 w 1666901"/>
                  <a:gd name="connsiteY582" fmla="*/ 581205 h 761217"/>
                  <a:gd name="connsiteX583" fmla="*/ 1520357 w 1666901"/>
                  <a:gd name="connsiteY583" fmla="*/ 573298 h 761217"/>
                  <a:gd name="connsiteX584" fmla="*/ 1526419 w 1666901"/>
                  <a:gd name="connsiteY584" fmla="*/ 569872 h 761217"/>
                  <a:gd name="connsiteX585" fmla="*/ 1526595 w 1666901"/>
                  <a:gd name="connsiteY585" fmla="*/ 569696 h 761217"/>
                  <a:gd name="connsiteX586" fmla="*/ 1549700 w 1666901"/>
                  <a:gd name="connsiteY586" fmla="*/ 547030 h 761217"/>
                  <a:gd name="connsiteX587" fmla="*/ 1554532 w 1666901"/>
                  <a:gd name="connsiteY587" fmla="*/ 542022 h 761217"/>
                  <a:gd name="connsiteX588" fmla="*/ 1555235 w 1666901"/>
                  <a:gd name="connsiteY588" fmla="*/ 539826 h 761217"/>
                  <a:gd name="connsiteX589" fmla="*/ 1555587 w 1666901"/>
                  <a:gd name="connsiteY589" fmla="*/ 538859 h 761217"/>
                  <a:gd name="connsiteX590" fmla="*/ 1559277 w 1666901"/>
                  <a:gd name="connsiteY590" fmla="*/ 531392 h 761217"/>
                  <a:gd name="connsiteX591" fmla="*/ 1568853 w 1666901"/>
                  <a:gd name="connsiteY591" fmla="*/ 520674 h 761217"/>
                  <a:gd name="connsiteX592" fmla="*/ 1578165 w 1666901"/>
                  <a:gd name="connsiteY592" fmla="*/ 510219 h 761217"/>
                  <a:gd name="connsiteX593" fmla="*/ 1579395 w 1666901"/>
                  <a:gd name="connsiteY593" fmla="*/ 508462 h 761217"/>
                  <a:gd name="connsiteX594" fmla="*/ 1579395 w 1666901"/>
                  <a:gd name="connsiteY594" fmla="*/ 507144 h 761217"/>
                  <a:gd name="connsiteX595" fmla="*/ 1584842 w 1666901"/>
                  <a:gd name="connsiteY595" fmla="*/ 493878 h 761217"/>
                  <a:gd name="connsiteX596" fmla="*/ 1591343 w 1666901"/>
                  <a:gd name="connsiteY596" fmla="*/ 491155 h 761217"/>
                  <a:gd name="connsiteX597" fmla="*/ 1595121 w 1666901"/>
                  <a:gd name="connsiteY597" fmla="*/ 484741 h 761217"/>
                  <a:gd name="connsiteX598" fmla="*/ 1604258 w 1666901"/>
                  <a:gd name="connsiteY598" fmla="*/ 461812 h 761217"/>
                  <a:gd name="connsiteX599" fmla="*/ 1604170 w 1666901"/>
                  <a:gd name="connsiteY599" fmla="*/ 459176 h 761217"/>
                  <a:gd name="connsiteX600" fmla="*/ 1598986 w 1666901"/>
                  <a:gd name="connsiteY600" fmla="*/ 434489 h 761217"/>
                  <a:gd name="connsiteX601" fmla="*/ 1598899 w 1666901"/>
                  <a:gd name="connsiteY601" fmla="*/ 432820 h 761217"/>
                  <a:gd name="connsiteX602" fmla="*/ 1595999 w 1666901"/>
                  <a:gd name="connsiteY602" fmla="*/ 422717 h 761217"/>
                  <a:gd name="connsiteX603" fmla="*/ 1595999 w 1666901"/>
                  <a:gd name="connsiteY603" fmla="*/ 422541 h 761217"/>
                  <a:gd name="connsiteX604" fmla="*/ 1595999 w 1666901"/>
                  <a:gd name="connsiteY604" fmla="*/ 418324 h 761217"/>
                  <a:gd name="connsiteX605" fmla="*/ 1593627 w 1666901"/>
                  <a:gd name="connsiteY605" fmla="*/ 410066 h 761217"/>
                  <a:gd name="connsiteX606" fmla="*/ 1593188 w 1666901"/>
                  <a:gd name="connsiteY606" fmla="*/ 407869 h 761217"/>
                  <a:gd name="connsiteX607" fmla="*/ 1590201 w 1666901"/>
                  <a:gd name="connsiteY607" fmla="*/ 402862 h 761217"/>
                  <a:gd name="connsiteX608" fmla="*/ 1587741 w 1666901"/>
                  <a:gd name="connsiteY608" fmla="*/ 399172 h 761217"/>
                  <a:gd name="connsiteX609" fmla="*/ 1573421 w 1666901"/>
                  <a:gd name="connsiteY609" fmla="*/ 364997 h 761217"/>
                  <a:gd name="connsiteX610" fmla="*/ 1563318 w 1666901"/>
                  <a:gd name="connsiteY610" fmla="*/ 350413 h 761217"/>
                  <a:gd name="connsiteX611" fmla="*/ 1559101 w 1666901"/>
                  <a:gd name="connsiteY611" fmla="*/ 343209 h 761217"/>
                  <a:gd name="connsiteX612" fmla="*/ 1553478 w 1666901"/>
                  <a:gd name="connsiteY612" fmla="*/ 330997 h 761217"/>
                  <a:gd name="connsiteX613" fmla="*/ 1552512 w 1666901"/>
                  <a:gd name="connsiteY613" fmla="*/ 327747 h 761217"/>
                  <a:gd name="connsiteX614" fmla="*/ 1536874 w 1666901"/>
                  <a:gd name="connsiteY614" fmla="*/ 304905 h 761217"/>
                  <a:gd name="connsiteX615" fmla="*/ 1532833 w 1666901"/>
                  <a:gd name="connsiteY615" fmla="*/ 300161 h 761217"/>
                  <a:gd name="connsiteX616" fmla="*/ 1526946 w 1666901"/>
                  <a:gd name="connsiteY616" fmla="*/ 295768 h 761217"/>
                  <a:gd name="connsiteX617" fmla="*/ 1501644 w 1666901"/>
                  <a:gd name="connsiteY617" fmla="*/ 279515 h 761217"/>
                  <a:gd name="connsiteX618" fmla="*/ 1481965 w 1666901"/>
                  <a:gd name="connsiteY618" fmla="*/ 267479 h 761217"/>
                  <a:gd name="connsiteX619" fmla="*/ 1470368 w 1666901"/>
                  <a:gd name="connsiteY619" fmla="*/ 259836 h 761217"/>
                  <a:gd name="connsiteX620" fmla="*/ 1449899 w 1666901"/>
                  <a:gd name="connsiteY620" fmla="*/ 245164 h 761217"/>
                  <a:gd name="connsiteX621" fmla="*/ 1440674 w 1666901"/>
                  <a:gd name="connsiteY621" fmla="*/ 237960 h 761217"/>
                  <a:gd name="connsiteX622" fmla="*/ 1427847 w 1666901"/>
                  <a:gd name="connsiteY622" fmla="*/ 228823 h 761217"/>
                  <a:gd name="connsiteX623" fmla="*/ 1420028 w 1666901"/>
                  <a:gd name="connsiteY623" fmla="*/ 223376 h 761217"/>
                  <a:gd name="connsiteX624" fmla="*/ 1416690 w 1666901"/>
                  <a:gd name="connsiteY624" fmla="*/ 220302 h 761217"/>
                  <a:gd name="connsiteX625" fmla="*/ 1416426 w 1666901"/>
                  <a:gd name="connsiteY625" fmla="*/ 219950 h 761217"/>
                  <a:gd name="connsiteX626" fmla="*/ 1404478 w 1666901"/>
                  <a:gd name="connsiteY626" fmla="*/ 207299 h 761217"/>
                  <a:gd name="connsiteX627" fmla="*/ 1421170 w 1666901"/>
                  <a:gd name="connsiteY627" fmla="*/ 202819 h 761217"/>
                  <a:gd name="connsiteX628" fmla="*/ 1421522 w 1666901"/>
                  <a:gd name="connsiteY628" fmla="*/ 202643 h 761217"/>
                  <a:gd name="connsiteX629" fmla="*/ 1429165 w 1666901"/>
                  <a:gd name="connsiteY629" fmla="*/ 201677 h 761217"/>
                  <a:gd name="connsiteX630" fmla="*/ 1438214 w 1666901"/>
                  <a:gd name="connsiteY630" fmla="*/ 204839 h 761217"/>
                  <a:gd name="connsiteX631" fmla="*/ 1441289 w 1666901"/>
                  <a:gd name="connsiteY631" fmla="*/ 206684 h 761217"/>
                  <a:gd name="connsiteX632" fmla="*/ 1478275 w 1666901"/>
                  <a:gd name="connsiteY632" fmla="*/ 225397 h 761217"/>
                  <a:gd name="connsiteX633" fmla="*/ 1487939 w 1666901"/>
                  <a:gd name="connsiteY633" fmla="*/ 231371 h 761217"/>
                  <a:gd name="connsiteX634" fmla="*/ 1491453 w 1666901"/>
                  <a:gd name="connsiteY634" fmla="*/ 233831 h 761217"/>
                  <a:gd name="connsiteX635" fmla="*/ 1516492 w 1666901"/>
                  <a:gd name="connsiteY635" fmla="*/ 249118 h 761217"/>
                  <a:gd name="connsiteX636" fmla="*/ 1528352 w 1666901"/>
                  <a:gd name="connsiteY636" fmla="*/ 257639 h 761217"/>
                  <a:gd name="connsiteX637" fmla="*/ 1533184 w 1666901"/>
                  <a:gd name="connsiteY637" fmla="*/ 260275 h 761217"/>
                  <a:gd name="connsiteX638" fmla="*/ 1538367 w 1666901"/>
                  <a:gd name="connsiteY638" fmla="*/ 263086 h 761217"/>
                  <a:gd name="connsiteX639" fmla="*/ 1545220 w 1666901"/>
                  <a:gd name="connsiteY639" fmla="*/ 268445 h 761217"/>
                  <a:gd name="connsiteX640" fmla="*/ 1546538 w 1666901"/>
                  <a:gd name="connsiteY640" fmla="*/ 270027 h 761217"/>
                  <a:gd name="connsiteX641" fmla="*/ 1558837 w 1666901"/>
                  <a:gd name="connsiteY641" fmla="*/ 281096 h 761217"/>
                  <a:gd name="connsiteX642" fmla="*/ 1560419 w 1666901"/>
                  <a:gd name="connsiteY642" fmla="*/ 283468 h 761217"/>
                  <a:gd name="connsiteX643" fmla="*/ 1568941 w 1666901"/>
                  <a:gd name="connsiteY643" fmla="*/ 291551 h 761217"/>
                  <a:gd name="connsiteX644" fmla="*/ 1589762 w 1666901"/>
                  <a:gd name="connsiteY644" fmla="*/ 314481 h 761217"/>
                  <a:gd name="connsiteX645" fmla="*/ 1605751 w 1666901"/>
                  <a:gd name="connsiteY645" fmla="*/ 336971 h 761217"/>
                  <a:gd name="connsiteX646" fmla="*/ 1607508 w 1666901"/>
                  <a:gd name="connsiteY646" fmla="*/ 341100 h 761217"/>
                  <a:gd name="connsiteX647" fmla="*/ 1609705 w 1666901"/>
                  <a:gd name="connsiteY647" fmla="*/ 344702 h 761217"/>
                  <a:gd name="connsiteX648" fmla="*/ 1624728 w 1666901"/>
                  <a:gd name="connsiteY648" fmla="*/ 377120 h 761217"/>
                  <a:gd name="connsiteX649" fmla="*/ 1624903 w 1666901"/>
                  <a:gd name="connsiteY649" fmla="*/ 377999 h 761217"/>
                  <a:gd name="connsiteX650" fmla="*/ 1625782 w 1666901"/>
                  <a:gd name="connsiteY650" fmla="*/ 380635 h 761217"/>
                  <a:gd name="connsiteX651" fmla="*/ 1632107 w 1666901"/>
                  <a:gd name="connsiteY651" fmla="*/ 397063 h 761217"/>
                  <a:gd name="connsiteX652" fmla="*/ 1632107 w 1666901"/>
                  <a:gd name="connsiteY652" fmla="*/ 398381 h 761217"/>
                  <a:gd name="connsiteX653" fmla="*/ 1636939 w 1666901"/>
                  <a:gd name="connsiteY653" fmla="*/ 401983 h 761217"/>
                  <a:gd name="connsiteX654" fmla="*/ 1634655 w 1666901"/>
                  <a:gd name="connsiteY654" fmla="*/ 409099 h 761217"/>
                  <a:gd name="connsiteX655" fmla="*/ 1634655 w 1666901"/>
                  <a:gd name="connsiteY655" fmla="*/ 419993 h 761217"/>
                  <a:gd name="connsiteX656" fmla="*/ 1635358 w 1666901"/>
                  <a:gd name="connsiteY656" fmla="*/ 428164 h 761217"/>
                  <a:gd name="connsiteX657" fmla="*/ 1633513 w 1666901"/>
                  <a:gd name="connsiteY657" fmla="*/ 454783 h 761217"/>
                  <a:gd name="connsiteX658" fmla="*/ 1633249 w 1666901"/>
                  <a:gd name="connsiteY658" fmla="*/ 459088 h 761217"/>
                  <a:gd name="connsiteX659" fmla="*/ 1629823 w 1666901"/>
                  <a:gd name="connsiteY659" fmla="*/ 474902 h 761217"/>
                  <a:gd name="connsiteX660" fmla="*/ 1624640 w 1666901"/>
                  <a:gd name="connsiteY660" fmla="*/ 492121 h 761217"/>
                  <a:gd name="connsiteX661" fmla="*/ 1624464 w 1666901"/>
                  <a:gd name="connsiteY661" fmla="*/ 494142 h 761217"/>
                  <a:gd name="connsiteX662" fmla="*/ 1624464 w 1666901"/>
                  <a:gd name="connsiteY662" fmla="*/ 494142 h 761217"/>
                  <a:gd name="connsiteX663" fmla="*/ 1624376 w 1666901"/>
                  <a:gd name="connsiteY663" fmla="*/ 494581 h 761217"/>
                  <a:gd name="connsiteX664" fmla="*/ 1624025 w 1666901"/>
                  <a:gd name="connsiteY664" fmla="*/ 495811 h 761217"/>
                  <a:gd name="connsiteX665" fmla="*/ 1621740 w 1666901"/>
                  <a:gd name="connsiteY665" fmla="*/ 504860 h 761217"/>
                  <a:gd name="connsiteX666" fmla="*/ 1621740 w 1666901"/>
                  <a:gd name="connsiteY666" fmla="*/ 505123 h 761217"/>
                  <a:gd name="connsiteX667" fmla="*/ 1617084 w 1666901"/>
                  <a:gd name="connsiteY667" fmla="*/ 514348 h 761217"/>
                  <a:gd name="connsiteX668" fmla="*/ 1615503 w 1666901"/>
                  <a:gd name="connsiteY668" fmla="*/ 515578 h 761217"/>
                  <a:gd name="connsiteX669" fmla="*/ 1607333 w 1666901"/>
                  <a:gd name="connsiteY669" fmla="*/ 524891 h 761217"/>
                  <a:gd name="connsiteX670" fmla="*/ 1597669 w 1666901"/>
                  <a:gd name="connsiteY670" fmla="*/ 538596 h 761217"/>
                  <a:gd name="connsiteX671" fmla="*/ 1594154 w 1666901"/>
                  <a:gd name="connsiteY671" fmla="*/ 542286 h 761217"/>
                  <a:gd name="connsiteX672" fmla="*/ 1589323 w 1666901"/>
                  <a:gd name="connsiteY672" fmla="*/ 548435 h 761217"/>
                  <a:gd name="connsiteX673" fmla="*/ 1582997 w 1666901"/>
                  <a:gd name="connsiteY673" fmla="*/ 556342 h 761217"/>
                  <a:gd name="connsiteX674" fmla="*/ 1579483 w 1666901"/>
                  <a:gd name="connsiteY674" fmla="*/ 560032 h 761217"/>
                  <a:gd name="connsiteX675" fmla="*/ 1578165 w 1666901"/>
                  <a:gd name="connsiteY675" fmla="*/ 566006 h 761217"/>
                  <a:gd name="connsiteX676" fmla="*/ 1565250 w 1666901"/>
                  <a:gd name="connsiteY676" fmla="*/ 572595 h 761217"/>
                  <a:gd name="connsiteX677" fmla="*/ 1561034 w 1666901"/>
                  <a:gd name="connsiteY677" fmla="*/ 575494 h 761217"/>
                  <a:gd name="connsiteX678" fmla="*/ 1517458 w 1666901"/>
                  <a:gd name="connsiteY678" fmla="*/ 607737 h 761217"/>
                  <a:gd name="connsiteX679" fmla="*/ 1509815 w 1666901"/>
                  <a:gd name="connsiteY679" fmla="*/ 612481 h 761217"/>
                  <a:gd name="connsiteX680" fmla="*/ 1494616 w 1666901"/>
                  <a:gd name="connsiteY680" fmla="*/ 621003 h 761217"/>
                  <a:gd name="connsiteX681" fmla="*/ 1487412 w 1666901"/>
                  <a:gd name="connsiteY681" fmla="*/ 624956 h 761217"/>
                  <a:gd name="connsiteX682" fmla="*/ 1467821 w 1666901"/>
                  <a:gd name="connsiteY682" fmla="*/ 632687 h 761217"/>
                  <a:gd name="connsiteX683" fmla="*/ 1449196 w 1666901"/>
                  <a:gd name="connsiteY683" fmla="*/ 641297 h 761217"/>
                  <a:gd name="connsiteX684" fmla="*/ 1437775 w 1666901"/>
                  <a:gd name="connsiteY684" fmla="*/ 646041 h 761217"/>
                  <a:gd name="connsiteX685" fmla="*/ 1400173 w 1666901"/>
                  <a:gd name="connsiteY685" fmla="*/ 657638 h 761217"/>
                  <a:gd name="connsiteX686" fmla="*/ 1391037 w 1666901"/>
                  <a:gd name="connsiteY686" fmla="*/ 660449 h 761217"/>
                  <a:gd name="connsiteX687" fmla="*/ 1372587 w 1666901"/>
                  <a:gd name="connsiteY687" fmla="*/ 666423 h 761217"/>
                  <a:gd name="connsiteX688" fmla="*/ 1366525 w 1666901"/>
                  <a:gd name="connsiteY688" fmla="*/ 667565 h 761217"/>
                  <a:gd name="connsiteX689" fmla="*/ 1364944 w 1666901"/>
                  <a:gd name="connsiteY689" fmla="*/ 667917 h 761217"/>
                  <a:gd name="connsiteX690" fmla="*/ 1363890 w 1666901"/>
                  <a:gd name="connsiteY690" fmla="*/ 668180 h 761217"/>
                  <a:gd name="connsiteX691" fmla="*/ 1330154 w 1666901"/>
                  <a:gd name="connsiteY691" fmla="*/ 675648 h 761217"/>
                  <a:gd name="connsiteX692" fmla="*/ 1317854 w 1666901"/>
                  <a:gd name="connsiteY692" fmla="*/ 677844 h 761217"/>
                  <a:gd name="connsiteX693" fmla="*/ 1297999 w 1666901"/>
                  <a:gd name="connsiteY693" fmla="*/ 680567 h 761217"/>
                  <a:gd name="connsiteX694" fmla="*/ 1271907 w 1666901"/>
                  <a:gd name="connsiteY694" fmla="*/ 684697 h 761217"/>
                  <a:gd name="connsiteX695" fmla="*/ 1256269 w 1666901"/>
                  <a:gd name="connsiteY695" fmla="*/ 686278 h 761217"/>
                  <a:gd name="connsiteX696" fmla="*/ 1243266 w 1666901"/>
                  <a:gd name="connsiteY696" fmla="*/ 687069 h 761217"/>
                  <a:gd name="connsiteX697" fmla="*/ 1240104 w 1666901"/>
                  <a:gd name="connsiteY697" fmla="*/ 686893 h 761217"/>
                  <a:gd name="connsiteX698" fmla="*/ 1218316 w 1666901"/>
                  <a:gd name="connsiteY698" fmla="*/ 688123 h 761217"/>
                  <a:gd name="connsiteX699" fmla="*/ 1195210 w 1666901"/>
                  <a:gd name="connsiteY699" fmla="*/ 690143 h 761217"/>
                  <a:gd name="connsiteX700" fmla="*/ 1185547 w 1666901"/>
                  <a:gd name="connsiteY700" fmla="*/ 690583 h 761217"/>
                  <a:gd name="connsiteX701" fmla="*/ 1185020 w 1666901"/>
                  <a:gd name="connsiteY701" fmla="*/ 690495 h 761217"/>
                  <a:gd name="connsiteX702" fmla="*/ 1179397 w 1666901"/>
                  <a:gd name="connsiteY702" fmla="*/ 689704 h 761217"/>
                  <a:gd name="connsiteX703" fmla="*/ 1172193 w 1666901"/>
                  <a:gd name="connsiteY703" fmla="*/ 688914 h 761217"/>
                  <a:gd name="connsiteX704" fmla="*/ 1172193 w 1666901"/>
                  <a:gd name="connsiteY704" fmla="*/ 688914 h 761217"/>
                  <a:gd name="connsiteX705" fmla="*/ 1163144 w 1666901"/>
                  <a:gd name="connsiteY705" fmla="*/ 689968 h 761217"/>
                  <a:gd name="connsiteX706" fmla="*/ 1160333 w 1666901"/>
                  <a:gd name="connsiteY706" fmla="*/ 690407 h 761217"/>
                  <a:gd name="connsiteX707" fmla="*/ 1157961 w 1666901"/>
                  <a:gd name="connsiteY707" fmla="*/ 691022 h 761217"/>
                  <a:gd name="connsiteX708" fmla="*/ 1150405 w 1666901"/>
                  <a:gd name="connsiteY708" fmla="*/ 692164 h 761217"/>
                  <a:gd name="connsiteX709" fmla="*/ 1061936 w 1666901"/>
                  <a:gd name="connsiteY709" fmla="*/ 655266 h 761217"/>
                  <a:gd name="connsiteX710" fmla="*/ 1081440 w 1666901"/>
                  <a:gd name="connsiteY710" fmla="*/ 658692 h 761217"/>
                  <a:gd name="connsiteX711" fmla="*/ 1098484 w 1666901"/>
                  <a:gd name="connsiteY711" fmla="*/ 661503 h 761217"/>
                  <a:gd name="connsiteX712" fmla="*/ 1115264 w 1666901"/>
                  <a:gd name="connsiteY712" fmla="*/ 663172 h 761217"/>
                  <a:gd name="connsiteX713" fmla="*/ 1121677 w 1666901"/>
                  <a:gd name="connsiteY713" fmla="*/ 664578 h 761217"/>
                  <a:gd name="connsiteX714" fmla="*/ 1136876 w 1666901"/>
                  <a:gd name="connsiteY714" fmla="*/ 668444 h 761217"/>
                  <a:gd name="connsiteX715" fmla="*/ 1150493 w 1666901"/>
                  <a:gd name="connsiteY715" fmla="*/ 671343 h 761217"/>
                  <a:gd name="connsiteX716" fmla="*/ 1152865 w 1666901"/>
                  <a:gd name="connsiteY716" fmla="*/ 670728 h 761217"/>
                  <a:gd name="connsiteX717" fmla="*/ 1157609 w 1666901"/>
                  <a:gd name="connsiteY717" fmla="*/ 669674 h 761217"/>
                  <a:gd name="connsiteX718" fmla="*/ 1160157 w 1666901"/>
                  <a:gd name="connsiteY718" fmla="*/ 669234 h 761217"/>
                  <a:gd name="connsiteX719" fmla="*/ 1172632 w 1666901"/>
                  <a:gd name="connsiteY719" fmla="*/ 667917 h 761217"/>
                  <a:gd name="connsiteX720" fmla="*/ 1172632 w 1666901"/>
                  <a:gd name="connsiteY720" fmla="*/ 667917 h 761217"/>
                  <a:gd name="connsiteX721" fmla="*/ 1182911 w 1666901"/>
                  <a:gd name="connsiteY721" fmla="*/ 668883 h 761217"/>
                  <a:gd name="connsiteX722" fmla="*/ 1187479 w 1666901"/>
                  <a:gd name="connsiteY722" fmla="*/ 669498 h 761217"/>
                  <a:gd name="connsiteX723" fmla="*/ 1188094 w 1666901"/>
                  <a:gd name="connsiteY723" fmla="*/ 669586 h 761217"/>
                  <a:gd name="connsiteX724" fmla="*/ 1190027 w 1666901"/>
                  <a:gd name="connsiteY724" fmla="*/ 669761 h 761217"/>
                  <a:gd name="connsiteX725" fmla="*/ 1218667 w 1666901"/>
                  <a:gd name="connsiteY725" fmla="*/ 666950 h 761217"/>
                  <a:gd name="connsiteX726" fmla="*/ 1236941 w 1666901"/>
                  <a:gd name="connsiteY726" fmla="*/ 665984 h 761217"/>
                  <a:gd name="connsiteX727" fmla="*/ 1245551 w 1666901"/>
                  <a:gd name="connsiteY727" fmla="*/ 665984 h 761217"/>
                  <a:gd name="connsiteX728" fmla="*/ 1250383 w 1666901"/>
                  <a:gd name="connsiteY728" fmla="*/ 665984 h 761217"/>
                  <a:gd name="connsiteX729" fmla="*/ 1271907 w 1666901"/>
                  <a:gd name="connsiteY729" fmla="*/ 663524 h 761217"/>
                  <a:gd name="connsiteX730" fmla="*/ 1290180 w 1666901"/>
                  <a:gd name="connsiteY730" fmla="*/ 660976 h 761217"/>
                  <a:gd name="connsiteX731" fmla="*/ 1287545 w 1666901"/>
                  <a:gd name="connsiteY731" fmla="*/ 660361 h 761217"/>
                  <a:gd name="connsiteX732" fmla="*/ 1276827 w 1666901"/>
                  <a:gd name="connsiteY732" fmla="*/ 659746 h 761217"/>
                  <a:gd name="connsiteX733" fmla="*/ 1256620 w 1666901"/>
                  <a:gd name="connsiteY733" fmla="*/ 662294 h 761217"/>
                  <a:gd name="connsiteX734" fmla="*/ 1249153 w 1666901"/>
                  <a:gd name="connsiteY734" fmla="*/ 662557 h 761217"/>
                  <a:gd name="connsiteX735" fmla="*/ 1211639 w 1666901"/>
                  <a:gd name="connsiteY735" fmla="*/ 662030 h 761217"/>
                  <a:gd name="connsiteX736" fmla="*/ 1197407 w 1666901"/>
                  <a:gd name="connsiteY736" fmla="*/ 661152 h 761217"/>
                  <a:gd name="connsiteX737" fmla="*/ 1193014 w 1666901"/>
                  <a:gd name="connsiteY737" fmla="*/ 660537 h 761217"/>
                  <a:gd name="connsiteX738" fmla="*/ 1157433 w 1666901"/>
                  <a:gd name="connsiteY738" fmla="*/ 654739 h 761217"/>
                  <a:gd name="connsiteX739" fmla="*/ 1153480 w 1666901"/>
                  <a:gd name="connsiteY739" fmla="*/ 654387 h 761217"/>
                  <a:gd name="connsiteX740" fmla="*/ 1147594 w 1666901"/>
                  <a:gd name="connsiteY740" fmla="*/ 654651 h 761217"/>
                  <a:gd name="connsiteX741" fmla="*/ 1135646 w 1666901"/>
                  <a:gd name="connsiteY741" fmla="*/ 654651 h 761217"/>
                  <a:gd name="connsiteX742" fmla="*/ 1131868 w 1666901"/>
                  <a:gd name="connsiteY742" fmla="*/ 653948 h 761217"/>
                  <a:gd name="connsiteX743" fmla="*/ 1124400 w 1666901"/>
                  <a:gd name="connsiteY743" fmla="*/ 652806 h 761217"/>
                  <a:gd name="connsiteX744" fmla="*/ 1101295 w 1666901"/>
                  <a:gd name="connsiteY744" fmla="*/ 652806 h 761217"/>
                  <a:gd name="connsiteX745" fmla="*/ 1091367 w 1666901"/>
                  <a:gd name="connsiteY745" fmla="*/ 652454 h 761217"/>
                  <a:gd name="connsiteX746" fmla="*/ 1079946 w 1666901"/>
                  <a:gd name="connsiteY746" fmla="*/ 652542 h 761217"/>
                  <a:gd name="connsiteX747" fmla="*/ 1070634 w 1666901"/>
                  <a:gd name="connsiteY747" fmla="*/ 652279 h 761217"/>
                  <a:gd name="connsiteX748" fmla="*/ 1053502 w 1666901"/>
                  <a:gd name="connsiteY748" fmla="*/ 649204 h 761217"/>
                  <a:gd name="connsiteX749" fmla="*/ 1046035 w 1666901"/>
                  <a:gd name="connsiteY749" fmla="*/ 648237 h 761217"/>
                  <a:gd name="connsiteX750" fmla="*/ 1041642 w 1666901"/>
                  <a:gd name="connsiteY750" fmla="*/ 647710 h 761217"/>
                  <a:gd name="connsiteX751" fmla="*/ 1021172 w 1666901"/>
                  <a:gd name="connsiteY751" fmla="*/ 642615 h 761217"/>
                  <a:gd name="connsiteX752" fmla="*/ 1002020 w 1666901"/>
                  <a:gd name="connsiteY752" fmla="*/ 638398 h 761217"/>
                  <a:gd name="connsiteX753" fmla="*/ 998418 w 1666901"/>
                  <a:gd name="connsiteY753" fmla="*/ 639101 h 761217"/>
                  <a:gd name="connsiteX754" fmla="*/ 991390 w 1666901"/>
                  <a:gd name="connsiteY754" fmla="*/ 640243 h 761217"/>
                  <a:gd name="connsiteX755" fmla="*/ 1004128 w 1666901"/>
                  <a:gd name="connsiteY755" fmla="*/ 645075 h 761217"/>
                  <a:gd name="connsiteX756" fmla="*/ 1006940 w 1666901"/>
                  <a:gd name="connsiteY756" fmla="*/ 646217 h 761217"/>
                  <a:gd name="connsiteX757" fmla="*/ 1009136 w 1666901"/>
                  <a:gd name="connsiteY757" fmla="*/ 647183 h 761217"/>
                  <a:gd name="connsiteX758" fmla="*/ 1010805 w 1666901"/>
                  <a:gd name="connsiteY758" fmla="*/ 647886 h 761217"/>
                  <a:gd name="connsiteX759" fmla="*/ 1024686 w 1666901"/>
                  <a:gd name="connsiteY759" fmla="*/ 649116 h 761217"/>
                  <a:gd name="connsiteX760" fmla="*/ 1025653 w 1666901"/>
                  <a:gd name="connsiteY760" fmla="*/ 649555 h 761217"/>
                  <a:gd name="connsiteX761" fmla="*/ 1033296 w 1666901"/>
                  <a:gd name="connsiteY761" fmla="*/ 650961 h 761217"/>
                  <a:gd name="connsiteX762" fmla="*/ 1043311 w 1666901"/>
                  <a:gd name="connsiteY762" fmla="*/ 652718 h 761217"/>
                  <a:gd name="connsiteX763" fmla="*/ 1055084 w 1666901"/>
                  <a:gd name="connsiteY763" fmla="*/ 655178 h 761217"/>
                  <a:gd name="connsiteX764" fmla="*/ 1059740 w 1666901"/>
                  <a:gd name="connsiteY764" fmla="*/ 655178 h 761217"/>
                  <a:gd name="connsiteX765" fmla="*/ 1061936 w 1666901"/>
                  <a:gd name="connsiteY765" fmla="*/ 655266 h 761217"/>
                  <a:gd name="connsiteX766" fmla="*/ 1364153 w 1666901"/>
                  <a:gd name="connsiteY766" fmla="*/ 667829 h 761217"/>
                  <a:gd name="connsiteX767" fmla="*/ 1364153 w 1666901"/>
                  <a:gd name="connsiteY767" fmla="*/ 667829 h 761217"/>
                  <a:gd name="connsiteX768" fmla="*/ 1364153 w 1666901"/>
                  <a:gd name="connsiteY768" fmla="*/ 667829 h 761217"/>
                  <a:gd name="connsiteX769" fmla="*/ 961168 w 1666901"/>
                  <a:gd name="connsiteY769" fmla="*/ 652894 h 761217"/>
                  <a:gd name="connsiteX770" fmla="*/ 961168 w 1666901"/>
                  <a:gd name="connsiteY770" fmla="*/ 652894 h 761217"/>
                  <a:gd name="connsiteX771" fmla="*/ 961168 w 1666901"/>
                  <a:gd name="connsiteY771" fmla="*/ 652894 h 761217"/>
                  <a:gd name="connsiteX772" fmla="*/ 1354489 w 1666901"/>
                  <a:gd name="connsiteY772" fmla="*/ 643845 h 761217"/>
                  <a:gd name="connsiteX773" fmla="*/ 1345968 w 1666901"/>
                  <a:gd name="connsiteY773" fmla="*/ 652630 h 761217"/>
                  <a:gd name="connsiteX774" fmla="*/ 1354665 w 1666901"/>
                  <a:gd name="connsiteY774" fmla="*/ 649379 h 761217"/>
                  <a:gd name="connsiteX775" fmla="*/ 1360551 w 1666901"/>
                  <a:gd name="connsiteY775" fmla="*/ 647359 h 761217"/>
                  <a:gd name="connsiteX776" fmla="*/ 1361430 w 1666901"/>
                  <a:gd name="connsiteY776" fmla="*/ 647095 h 761217"/>
                  <a:gd name="connsiteX777" fmla="*/ 1369776 w 1666901"/>
                  <a:gd name="connsiteY777" fmla="*/ 645514 h 761217"/>
                  <a:gd name="connsiteX778" fmla="*/ 1379879 w 1666901"/>
                  <a:gd name="connsiteY778" fmla="*/ 642702 h 761217"/>
                  <a:gd name="connsiteX779" fmla="*/ 1397977 w 1666901"/>
                  <a:gd name="connsiteY779" fmla="*/ 636641 h 761217"/>
                  <a:gd name="connsiteX780" fmla="*/ 1421522 w 1666901"/>
                  <a:gd name="connsiteY780" fmla="*/ 630491 h 761217"/>
                  <a:gd name="connsiteX781" fmla="*/ 1417305 w 1666901"/>
                  <a:gd name="connsiteY781" fmla="*/ 630842 h 761217"/>
                  <a:gd name="connsiteX782" fmla="*/ 1414581 w 1666901"/>
                  <a:gd name="connsiteY782" fmla="*/ 631106 h 761217"/>
                  <a:gd name="connsiteX783" fmla="*/ 1405532 w 1666901"/>
                  <a:gd name="connsiteY783" fmla="*/ 633390 h 761217"/>
                  <a:gd name="connsiteX784" fmla="*/ 1387610 w 1666901"/>
                  <a:gd name="connsiteY784" fmla="*/ 636816 h 761217"/>
                  <a:gd name="connsiteX785" fmla="*/ 1372587 w 1666901"/>
                  <a:gd name="connsiteY785" fmla="*/ 639188 h 761217"/>
                  <a:gd name="connsiteX786" fmla="*/ 1366877 w 1666901"/>
                  <a:gd name="connsiteY786" fmla="*/ 640506 h 761217"/>
                  <a:gd name="connsiteX787" fmla="*/ 1356774 w 1666901"/>
                  <a:gd name="connsiteY787" fmla="*/ 643230 h 761217"/>
                  <a:gd name="connsiteX788" fmla="*/ 1354489 w 1666901"/>
                  <a:gd name="connsiteY788" fmla="*/ 643845 h 761217"/>
                  <a:gd name="connsiteX789" fmla="*/ 1356510 w 1666901"/>
                  <a:gd name="connsiteY789" fmla="*/ 640682 h 761217"/>
                  <a:gd name="connsiteX790" fmla="*/ 1356510 w 1666901"/>
                  <a:gd name="connsiteY790" fmla="*/ 640682 h 761217"/>
                  <a:gd name="connsiteX791" fmla="*/ 1356510 w 1666901"/>
                  <a:gd name="connsiteY791" fmla="*/ 640682 h 761217"/>
                  <a:gd name="connsiteX792" fmla="*/ 1463955 w 1666901"/>
                  <a:gd name="connsiteY792" fmla="*/ 632336 h 761217"/>
                  <a:gd name="connsiteX793" fmla="*/ 1463955 w 1666901"/>
                  <a:gd name="connsiteY793" fmla="*/ 632336 h 761217"/>
                  <a:gd name="connsiteX794" fmla="*/ 1463955 w 1666901"/>
                  <a:gd name="connsiteY794" fmla="*/ 632336 h 761217"/>
                  <a:gd name="connsiteX795" fmla="*/ 1576496 w 1666901"/>
                  <a:gd name="connsiteY795" fmla="*/ 551510 h 761217"/>
                  <a:gd name="connsiteX796" fmla="*/ 1576496 w 1666901"/>
                  <a:gd name="connsiteY796" fmla="*/ 551510 h 761217"/>
                  <a:gd name="connsiteX797" fmla="*/ 1576496 w 1666901"/>
                  <a:gd name="connsiteY797" fmla="*/ 551510 h 761217"/>
                  <a:gd name="connsiteX798" fmla="*/ 1599074 w 1666901"/>
                  <a:gd name="connsiteY798" fmla="*/ 491594 h 761217"/>
                  <a:gd name="connsiteX799" fmla="*/ 1599074 w 1666901"/>
                  <a:gd name="connsiteY799" fmla="*/ 491594 h 761217"/>
                  <a:gd name="connsiteX800" fmla="*/ 1599074 w 1666901"/>
                  <a:gd name="connsiteY800" fmla="*/ 491594 h 761217"/>
                  <a:gd name="connsiteX801" fmla="*/ 1592837 w 1666901"/>
                  <a:gd name="connsiteY801" fmla="*/ 356036 h 761217"/>
                  <a:gd name="connsiteX802" fmla="*/ 1593891 w 1666901"/>
                  <a:gd name="connsiteY802" fmla="*/ 359901 h 761217"/>
                  <a:gd name="connsiteX803" fmla="*/ 1605751 w 1666901"/>
                  <a:gd name="connsiteY803" fmla="*/ 388278 h 761217"/>
                  <a:gd name="connsiteX804" fmla="*/ 1607596 w 1666901"/>
                  <a:gd name="connsiteY804" fmla="*/ 391089 h 761217"/>
                  <a:gd name="connsiteX805" fmla="*/ 1611637 w 1666901"/>
                  <a:gd name="connsiteY805" fmla="*/ 397678 h 761217"/>
                  <a:gd name="connsiteX806" fmla="*/ 1611637 w 1666901"/>
                  <a:gd name="connsiteY806" fmla="*/ 396888 h 761217"/>
                  <a:gd name="connsiteX807" fmla="*/ 1611637 w 1666901"/>
                  <a:gd name="connsiteY807" fmla="*/ 395131 h 761217"/>
                  <a:gd name="connsiteX808" fmla="*/ 1604785 w 1666901"/>
                  <a:gd name="connsiteY808" fmla="*/ 381338 h 761217"/>
                  <a:gd name="connsiteX809" fmla="*/ 1604609 w 1666901"/>
                  <a:gd name="connsiteY809" fmla="*/ 380459 h 761217"/>
                  <a:gd name="connsiteX810" fmla="*/ 1596351 w 1666901"/>
                  <a:gd name="connsiteY810" fmla="*/ 360077 h 761217"/>
                  <a:gd name="connsiteX811" fmla="*/ 1592837 w 1666901"/>
                  <a:gd name="connsiteY811" fmla="*/ 356036 h 761217"/>
                  <a:gd name="connsiteX812" fmla="*/ 1574563 w 1666901"/>
                  <a:gd name="connsiteY812" fmla="*/ 328010 h 761217"/>
                  <a:gd name="connsiteX813" fmla="*/ 1575354 w 1666901"/>
                  <a:gd name="connsiteY813" fmla="*/ 329767 h 761217"/>
                  <a:gd name="connsiteX814" fmla="*/ 1582206 w 1666901"/>
                  <a:gd name="connsiteY814" fmla="*/ 341013 h 761217"/>
                  <a:gd name="connsiteX815" fmla="*/ 1588180 w 1666901"/>
                  <a:gd name="connsiteY815" fmla="*/ 349886 h 761217"/>
                  <a:gd name="connsiteX816" fmla="*/ 1590025 w 1666901"/>
                  <a:gd name="connsiteY816" fmla="*/ 351555 h 761217"/>
                  <a:gd name="connsiteX817" fmla="*/ 1588795 w 1666901"/>
                  <a:gd name="connsiteY817" fmla="*/ 349095 h 761217"/>
                  <a:gd name="connsiteX818" fmla="*/ 1586863 w 1666901"/>
                  <a:gd name="connsiteY818" fmla="*/ 344439 h 761217"/>
                  <a:gd name="connsiteX819" fmla="*/ 1578253 w 1666901"/>
                  <a:gd name="connsiteY819" fmla="*/ 331173 h 761217"/>
                  <a:gd name="connsiteX820" fmla="*/ 1574563 w 1666901"/>
                  <a:gd name="connsiteY820" fmla="*/ 328010 h 761217"/>
                  <a:gd name="connsiteX821" fmla="*/ 540261 w 1666901"/>
                  <a:gd name="connsiteY821" fmla="*/ 197108 h 761217"/>
                  <a:gd name="connsiteX822" fmla="*/ 539118 w 1666901"/>
                  <a:gd name="connsiteY822" fmla="*/ 197108 h 761217"/>
                  <a:gd name="connsiteX823" fmla="*/ 530685 w 1666901"/>
                  <a:gd name="connsiteY823" fmla="*/ 197020 h 761217"/>
                  <a:gd name="connsiteX824" fmla="*/ 523832 w 1666901"/>
                  <a:gd name="connsiteY824" fmla="*/ 197020 h 761217"/>
                  <a:gd name="connsiteX825" fmla="*/ 517858 w 1666901"/>
                  <a:gd name="connsiteY825" fmla="*/ 195702 h 761217"/>
                  <a:gd name="connsiteX826" fmla="*/ 517419 w 1666901"/>
                  <a:gd name="connsiteY826" fmla="*/ 195527 h 761217"/>
                  <a:gd name="connsiteX827" fmla="*/ 500990 w 1666901"/>
                  <a:gd name="connsiteY827" fmla="*/ 190431 h 761217"/>
                  <a:gd name="connsiteX828" fmla="*/ 513202 w 1666901"/>
                  <a:gd name="connsiteY828" fmla="*/ 178307 h 761217"/>
                  <a:gd name="connsiteX829" fmla="*/ 513992 w 1666901"/>
                  <a:gd name="connsiteY829" fmla="*/ 177517 h 761217"/>
                  <a:gd name="connsiteX830" fmla="*/ 516716 w 1666901"/>
                  <a:gd name="connsiteY830" fmla="*/ 174881 h 761217"/>
                  <a:gd name="connsiteX831" fmla="*/ 520054 w 1666901"/>
                  <a:gd name="connsiteY831" fmla="*/ 172333 h 761217"/>
                  <a:gd name="connsiteX832" fmla="*/ 522075 w 1666901"/>
                  <a:gd name="connsiteY832" fmla="*/ 170840 h 761217"/>
                  <a:gd name="connsiteX833" fmla="*/ 546059 w 1666901"/>
                  <a:gd name="connsiteY833" fmla="*/ 145802 h 761217"/>
                  <a:gd name="connsiteX834" fmla="*/ 546410 w 1666901"/>
                  <a:gd name="connsiteY834" fmla="*/ 145538 h 761217"/>
                  <a:gd name="connsiteX835" fmla="*/ 564157 w 1666901"/>
                  <a:gd name="connsiteY835" fmla="*/ 129021 h 761217"/>
                  <a:gd name="connsiteX836" fmla="*/ 572415 w 1666901"/>
                  <a:gd name="connsiteY836" fmla="*/ 122872 h 761217"/>
                  <a:gd name="connsiteX837" fmla="*/ 602637 w 1666901"/>
                  <a:gd name="connsiteY837" fmla="*/ 104335 h 761217"/>
                  <a:gd name="connsiteX838" fmla="*/ 606942 w 1666901"/>
                  <a:gd name="connsiteY838" fmla="*/ 100996 h 761217"/>
                  <a:gd name="connsiteX839" fmla="*/ 608084 w 1666901"/>
                  <a:gd name="connsiteY839" fmla="*/ 100030 h 761217"/>
                  <a:gd name="connsiteX840" fmla="*/ 609665 w 1666901"/>
                  <a:gd name="connsiteY840" fmla="*/ 98536 h 761217"/>
                  <a:gd name="connsiteX841" fmla="*/ 623195 w 1666901"/>
                  <a:gd name="connsiteY841" fmla="*/ 91069 h 761217"/>
                  <a:gd name="connsiteX842" fmla="*/ 634703 w 1666901"/>
                  <a:gd name="connsiteY842" fmla="*/ 84040 h 761217"/>
                  <a:gd name="connsiteX843" fmla="*/ 636548 w 1666901"/>
                  <a:gd name="connsiteY843" fmla="*/ 83513 h 761217"/>
                  <a:gd name="connsiteX844" fmla="*/ 642874 w 1666901"/>
                  <a:gd name="connsiteY844" fmla="*/ 81756 h 761217"/>
                  <a:gd name="connsiteX845" fmla="*/ 654646 w 1666901"/>
                  <a:gd name="connsiteY845" fmla="*/ 76573 h 761217"/>
                  <a:gd name="connsiteX846" fmla="*/ 654646 w 1666901"/>
                  <a:gd name="connsiteY846" fmla="*/ 76573 h 761217"/>
                  <a:gd name="connsiteX847" fmla="*/ 664310 w 1666901"/>
                  <a:gd name="connsiteY847" fmla="*/ 71565 h 761217"/>
                  <a:gd name="connsiteX848" fmla="*/ 678455 w 1666901"/>
                  <a:gd name="connsiteY848" fmla="*/ 67085 h 761217"/>
                  <a:gd name="connsiteX849" fmla="*/ 687855 w 1666901"/>
                  <a:gd name="connsiteY849" fmla="*/ 63043 h 761217"/>
                  <a:gd name="connsiteX850" fmla="*/ 695850 w 1666901"/>
                  <a:gd name="connsiteY850" fmla="*/ 60583 h 761217"/>
                  <a:gd name="connsiteX851" fmla="*/ 709379 w 1666901"/>
                  <a:gd name="connsiteY851" fmla="*/ 55136 h 761217"/>
                  <a:gd name="connsiteX852" fmla="*/ 718428 w 1666901"/>
                  <a:gd name="connsiteY852" fmla="*/ 52149 h 761217"/>
                  <a:gd name="connsiteX853" fmla="*/ 732485 w 1666901"/>
                  <a:gd name="connsiteY853" fmla="*/ 49074 h 761217"/>
                  <a:gd name="connsiteX854" fmla="*/ 744784 w 1666901"/>
                  <a:gd name="connsiteY854" fmla="*/ 46000 h 761217"/>
                  <a:gd name="connsiteX855" fmla="*/ 752867 w 1666901"/>
                  <a:gd name="connsiteY855" fmla="*/ 44067 h 761217"/>
                  <a:gd name="connsiteX856" fmla="*/ 766396 w 1666901"/>
                  <a:gd name="connsiteY856" fmla="*/ 41256 h 761217"/>
                  <a:gd name="connsiteX857" fmla="*/ 775006 w 1666901"/>
                  <a:gd name="connsiteY857" fmla="*/ 39411 h 761217"/>
                  <a:gd name="connsiteX858" fmla="*/ 788799 w 1666901"/>
                  <a:gd name="connsiteY858" fmla="*/ 36863 h 761217"/>
                  <a:gd name="connsiteX859" fmla="*/ 801977 w 1666901"/>
                  <a:gd name="connsiteY859" fmla="*/ 34315 h 761217"/>
                  <a:gd name="connsiteX860" fmla="*/ 821129 w 1666901"/>
                  <a:gd name="connsiteY860" fmla="*/ 30977 h 761217"/>
                  <a:gd name="connsiteX861" fmla="*/ 828685 w 1666901"/>
                  <a:gd name="connsiteY861" fmla="*/ 30889 h 761217"/>
                  <a:gd name="connsiteX862" fmla="*/ 847573 w 1666901"/>
                  <a:gd name="connsiteY862" fmla="*/ 28253 h 761217"/>
                  <a:gd name="connsiteX863" fmla="*/ 854250 w 1666901"/>
                  <a:gd name="connsiteY863" fmla="*/ 27023 h 761217"/>
                  <a:gd name="connsiteX864" fmla="*/ 940259 w 1666901"/>
                  <a:gd name="connsiteY864" fmla="*/ 25003 h 761217"/>
                  <a:gd name="connsiteX865" fmla="*/ 963364 w 1666901"/>
                  <a:gd name="connsiteY865" fmla="*/ 25003 h 761217"/>
                  <a:gd name="connsiteX866" fmla="*/ 965824 w 1666901"/>
                  <a:gd name="connsiteY866" fmla="*/ 25003 h 761217"/>
                  <a:gd name="connsiteX867" fmla="*/ 968021 w 1666901"/>
                  <a:gd name="connsiteY867" fmla="*/ 26145 h 761217"/>
                  <a:gd name="connsiteX868" fmla="*/ 979090 w 1666901"/>
                  <a:gd name="connsiteY868" fmla="*/ 26848 h 761217"/>
                  <a:gd name="connsiteX869" fmla="*/ 997891 w 1666901"/>
                  <a:gd name="connsiteY869" fmla="*/ 28429 h 761217"/>
                  <a:gd name="connsiteX870" fmla="*/ 1011948 w 1666901"/>
                  <a:gd name="connsiteY870" fmla="*/ 30362 h 761217"/>
                  <a:gd name="connsiteX871" fmla="*/ 1014759 w 1666901"/>
                  <a:gd name="connsiteY871" fmla="*/ 31328 h 761217"/>
                  <a:gd name="connsiteX872" fmla="*/ 1023896 w 1666901"/>
                  <a:gd name="connsiteY872" fmla="*/ 31504 h 761217"/>
                  <a:gd name="connsiteX873" fmla="*/ 1028728 w 1666901"/>
                  <a:gd name="connsiteY873" fmla="*/ 31328 h 761217"/>
                  <a:gd name="connsiteX874" fmla="*/ 1037337 w 1666901"/>
                  <a:gd name="connsiteY874" fmla="*/ 32646 h 761217"/>
                  <a:gd name="connsiteX875" fmla="*/ 1040500 w 1666901"/>
                  <a:gd name="connsiteY875" fmla="*/ 33261 h 761217"/>
                  <a:gd name="connsiteX876" fmla="*/ 1055259 w 1666901"/>
                  <a:gd name="connsiteY876" fmla="*/ 35018 h 761217"/>
                  <a:gd name="connsiteX877" fmla="*/ 1056314 w 1666901"/>
                  <a:gd name="connsiteY877" fmla="*/ 35721 h 761217"/>
                  <a:gd name="connsiteX878" fmla="*/ 1070722 w 1666901"/>
                  <a:gd name="connsiteY878" fmla="*/ 38093 h 761217"/>
                  <a:gd name="connsiteX879" fmla="*/ 1081440 w 1666901"/>
                  <a:gd name="connsiteY879" fmla="*/ 39762 h 761217"/>
                  <a:gd name="connsiteX880" fmla="*/ 1088205 w 1666901"/>
                  <a:gd name="connsiteY880" fmla="*/ 41519 h 761217"/>
                  <a:gd name="connsiteX881" fmla="*/ 1094881 w 1666901"/>
                  <a:gd name="connsiteY881" fmla="*/ 42573 h 761217"/>
                  <a:gd name="connsiteX882" fmla="*/ 1105775 w 1666901"/>
                  <a:gd name="connsiteY882" fmla="*/ 43628 h 761217"/>
                  <a:gd name="connsiteX883" fmla="*/ 1118163 w 1666901"/>
                  <a:gd name="connsiteY883" fmla="*/ 48284 h 761217"/>
                  <a:gd name="connsiteX884" fmla="*/ 1120886 w 1666901"/>
                  <a:gd name="connsiteY884" fmla="*/ 49074 h 761217"/>
                  <a:gd name="connsiteX885" fmla="*/ 1124752 w 1666901"/>
                  <a:gd name="connsiteY885" fmla="*/ 50304 h 761217"/>
                  <a:gd name="connsiteX886" fmla="*/ 1133098 w 1666901"/>
                  <a:gd name="connsiteY886" fmla="*/ 52589 h 761217"/>
                  <a:gd name="connsiteX887" fmla="*/ 1145837 w 1666901"/>
                  <a:gd name="connsiteY887" fmla="*/ 55927 h 761217"/>
                  <a:gd name="connsiteX888" fmla="*/ 1156643 w 1666901"/>
                  <a:gd name="connsiteY888" fmla="*/ 58563 h 761217"/>
                  <a:gd name="connsiteX889" fmla="*/ 1169733 w 1666901"/>
                  <a:gd name="connsiteY889" fmla="*/ 63307 h 761217"/>
                  <a:gd name="connsiteX890" fmla="*/ 1173159 w 1666901"/>
                  <a:gd name="connsiteY890" fmla="*/ 65152 h 761217"/>
                  <a:gd name="connsiteX891" fmla="*/ 1184053 w 1666901"/>
                  <a:gd name="connsiteY891" fmla="*/ 69369 h 761217"/>
                  <a:gd name="connsiteX892" fmla="*/ 1198285 w 1666901"/>
                  <a:gd name="connsiteY892" fmla="*/ 74904 h 761217"/>
                  <a:gd name="connsiteX893" fmla="*/ 1199340 w 1666901"/>
                  <a:gd name="connsiteY893" fmla="*/ 75167 h 761217"/>
                  <a:gd name="connsiteX894" fmla="*/ 1222269 w 1666901"/>
                  <a:gd name="connsiteY894" fmla="*/ 84480 h 761217"/>
                  <a:gd name="connsiteX895" fmla="*/ 1238347 w 1666901"/>
                  <a:gd name="connsiteY895" fmla="*/ 92386 h 761217"/>
                  <a:gd name="connsiteX896" fmla="*/ 1248450 w 1666901"/>
                  <a:gd name="connsiteY896" fmla="*/ 96691 h 761217"/>
                  <a:gd name="connsiteX897" fmla="*/ 1250031 w 1666901"/>
                  <a:gd name="connsiteY897" fmla="*/ 97482 h 761217"/>
                  <a:gd name="connsiteX898" fmla="*/ 1266108 w 1666901"/>
                  <a:gd name="connsiteY898" fmla="*/ 106355 h 761217"/>
                  <a:gd name="connsiteX899" fmla="*/ 1270062 w 1666901"/>
                  <a:gd name="connsiteY899" fmla="*/ 108024 h 761217"/>
                  <a:gd name="connsiteX900" fmla="*/ 1281307 w 1666901"/>
                  <a:gd name="connsiteY900" fmla="*/ 114262 h 761217"/>
                  <a:gd name="connsiteX901" fmla="*/ 1293255 w 1666901"/>
                  <a:gd name="connsiteY901" fmla="*/ 118655 h 761217"/>
                  <a:gd name="connsiteX902" fmla="*/ 1296067 w 1666901"/>
                  <a:gd name="connsiteY902" fmla="*/ 124365 h 761217"/>
                  <a:gd name="connsiteX903" fmla="*/ 1304940 w 1666901"/>
                  <a:gd name="connsiteY903" fmla="*/ 131218 h 761217"/>
                  <a:gd name="connsiteX904" fmla="*/ 1318030 w 1666901"/>
                  <a:gd name="connsiteY904" fmla="*/ 139476 h 761217"/>
                  <a:gd name="connsiteX905" fmla="*/ 1325937 w 1666901"/>
                  <a:gd name="connsiteY905" fmla="*/ 144835 h 761217"/>
                  <a:gd name="connsiteX906" fmla="*/ 1326200 w 1666901"/>
                  <a:gd name="connsiteY906" fmla="*/ 145099 h 761217"/>
                  <a:gd name="connsiteX907" fmla="*/ 1337534 w 1666901"/>
                  <a:gd name="connsiteY907" fmla="*/ 156256 h 761217"/>
                  <a:gd name="connsiteX908" fmla="*/ 1322598 w 1666901"/>
                  <a:gd name="connsiteY908" fmla="*/ 162055 h 761217"/>
                  <a:gd name="connsiteX909" fmla="*/ 1314340 w 1666901"/>
                  <a:gd name="connsiteY909" fmla="*/ 163812 h 761217"/>
                  <a:gd name="connsiteX910" fmla="*/ 1302919 w 1666901"/>
                  <a:gd name="connsiteY910" fmla="*/ 161615 h 761217"/>
                  <a:gd name="connsiteX911" fmla="*/ 1298790 w 1666901"/>
                  <a:gd name="connsiteY911" fmla="*/ 160297 h 761217"/>
                  <a:gd name="connsiteX912" fmla="*/ 1298175 w 1666901"/>
                  <a:gd name="connsiteY912" fmla="*/ 160034 h 761217"/>
                  <a:gd name="connsiteX913" fmla="*/ 1277969 w 1666901"/>
                  <a:gd name="connsiteY913" fmla="*/ 153093 h 761217"/>
                  <a:gd name="connsiteX914" fmla="*/ 1272873 w 1666901"/>
                  <a:gd name="connsiteY914" fmla="*/ 154148 h 761217"/>
                  <a:gd name="connsiteX915" fmla="*/ 1258992 w 1666901"/>
                  <a:gd name="connsiteY915" fmla="*/ 145187 h 761217"/>
                  <a:gd name="connsiteX916" fmla="*/ 1256269 w 1666901"/>
                  <a:gd name="connsiteY916" fmla="*/ 145274 h 761217"/>
                  <a:gd name="connsiteX917" fmla="*/ 1245726 w 1666901"/>
                  <a:gd name="connsiteY917" fmla="*/ 140794 h 761217"/>
                  <a:gd name="connsiteX918" fmla="*/ 1245023 w 1666901"/>
                  <a:gd name="connsiteY918" fmla="*/ 128319 h 761217"/>
                  <a:gd name="connsiteX919" fmla="*/ 1243794 w 1666901"/>
                  <a:gd name="connsiteY919" fmla="*/ 122345 h 761217"/>
                  <a:gd name="connsiteX920" fmla="*/ 1225696 w 1666901"/>
                  <a:gd name="connsiteY920" fmla="*/ 115141 h 761217"/>
                  <a:gd name="connsiteX921" fmla="*/ 1212869 w 1666901"/>
                  <a:gd name="connsiteY921" fmla="*/ 109869 h 761217"/>
                  <a:gd name="connsiteX922" fmla="*/ 1208564 w 1666901"/>
                  <a:gd name="connsiteY922" fmla="*/ 108464 h 761217"/>
                  <a:gd name="connsiteX923" fmla="*/ 1185195 w 1666901"/>
                  <a:gd name="connsiteY923" fmla="*/ 100820 h 761217"/>
                  <a:gd name="connsiteX924" fmla="*/ 1166658 w 1666901"/>
                  <a:gd name="connsiteY924" fmla="*/ 97745 h 761217"/>
                  <a:gd name="connsiteX925" fmla="*/ 1164286 w 1666901"/>
                  <a:gd name="connsiteY925" fmla="*/ 96428 h 761217"/>
                  <a:gd name="connsiteX926" fmla="*/ 1123170 w 1666901"/>
                  <a:gd name="connsiteY926" fmla="*/ 79999 h 761217"/>
                  <a:gd name="connsiteX927" fmla="*/ 1104897 w 1666901"/>
                  <a:gd name="connsiteY927" fmla="*/ 75167 h 761217"/>
                  <a:gd name="connsiteX928" fmla="*/ 1086096 w 1666901"/>
                  <a:gd name="connsiteY928" fmla="*/ 70335 h 761217"/>
                  <a:gd name="connsiteX929" fmla="*/ 1078101 w 1666901"/>
                  <a:gd name="connsiteY929" fmla="*/ 69281 h 761217"/>
                  <a:gd name="connsiteX930" fmla="*/ 1068613 w 1666901"/>
                  <a:gd name="connsiteY930" fmla="*/ 68227 h 761217"/>
                  <a:gd name="connsiteX931" fmla="*/ 1061673 w 1666901"/>
                  <a:gd name="connsiteY931" fmla="*/ 66997 h 761217"/>
                  <a:gd name="connsiteX932" fmla="*/ 1036986 w 1666901"/>
                  <a:gd name="connsiteY932" fmla="*/ 60144 h 761217"/>
                  <a:gd name="connsiteX933" fmla="*/ 1035756 w 1666901"/>
                  <a:gd name="connsiteY933" fmla="*/ 60232 h 761217"/>
                  <a:gd name="connsiteX934" fmla="*/ 1034174 w 1666901"/>
                  <a:gd name="connsiteY934" fmla="*/ 60320 h 761217"/>
                  <a:gd name="connsiteX935" fmla="*/ 1023544 w 1666901"/>
                  <a:gd name="connsiteY935" fmla="*/ 59529 h 761217"/>
                  <a:gd name="connsiteX936" fmla="*/ 1014583 w 1666901"/>
                  <a:gd name="connsiteY936" fmla="*/ 59090 h 761217"/>
                  <a:gd name="connsiteX937" fmla="*/ 988490 w 1666901"/>
                  <a:gd name="connsiteY937" fmla="*/ 57596 h 761217"/>
                  <a:gd name="connsiteX938" fmla="*/ 975049 w 1666901"/>
                  <a:gd name="connsiteY938" fmla="*/ 56191 h 761217"/>
                  <a:gd name="connsiteX939" fmla="*/ 971886 w 1666901"/>
                  <a:gd name="connsiteY939" fmla="*/ 56806 h 761217"/>
                  <a:gd name="connsiteX940" fmla="*/ 961168 w 1666901"/>
                  <a:gd name="connsiteY940" fmla="*/ 57860 h 761217"/>
                  <a:gd name="connsiteX941" fmla="*/ 956687 w 1666901"/>
                  <a:gd name="connsiteY941" fmla="*/ 57157 h 761217"/>
                  <a:gd name="connsiteX942" fmla="*/ 946321 w 1666901"/>
                  <a:gd name="connsiteY942" fmla="*/ 56981 h 761217"/>
                  <a:gd name="connsiteX943" fmla="*/ 930507 w 1666901"/>
                  <a:gd name="connsiteY943" fmla="*/ 56893 h 761217"/>
                  <a:gd name="connsiteX944" fmla="*/ 924796 w 1666901"/>
                  <a:gd name="connsiteY944" fmla="*/ 56191 h 761217"/>
                  <a:gd name="connsiteX945" fmla="*/ 884472 w 1666901"/>
                  <a:gd name="connsiteY945" fmla="*/ 58211 h 761217"/>
                  <a:gd name="connsiteX946" fmla="*/ 882715 w 1666901"/>
                  <a:gd name="connsiteY946" fmla="*/ 58914 h 761217"/>
                  <a:gd name="connsiteX947" fmla="*/ 879552 w 1666901"/>
                  <a:gd name="connsiteY947" fmla="*/ 60144 h 761217"/>
                  <a:gd name="connsiteX948" fmla="*/ 878849 w 1666901"/>
                  <a:gd name="connsiteY948" fmla="*/ 60495 h 761217"/>
                  <a:gd name="connsiteX949" fmla="*/ 867604 w 1666901"/>
                  <a:gd name="connsiteY949" fmla="*/ 61725 h 761217"/>
                  <a:gd name="connsiteX950" fmla="*/ 857413 w 1666901"/>
                  <a:gd name="connsiteY950" fmla="*/ 62955 h 761217"/>
                  <a:gd name="connsiteX951" fmla="*/ 845201 w 1666901"/>
                  <a:gd name="connsiteY951" fmla="*/ 65327 h 761217"/>
                  <a:gd name="connsiteX952" fmla="*/ 841599 w 1666901"/>
                  <a:gd name="connsiteY952" fmla="*/ 65942 h 761217"/>
                  <a:gd name="connsiteX953" fmla="*/ 829827 w 1666901"/>
                  <a:gd name="connsiteY953" fmla="*/ 65942 h 761217"/>
                  <a:gd name="connsiteX954" fmla="*/ 829124 w 1666901"/>
                  <a:gd name="connsiteY954" fmla="*/ 65767 h 761217"/>
                  <a:gd name="connsiteX955" fmla="*/ 818230 w 1666901"/>
                  <a:gd name="connsiteY955" fmla="*/ 66645 h 761217"/>
                  <a:gd name="connsiteX956" fmla="*/ 815243 w 1666901"/>
                  <a:gd name="connsiteY956" fmla="*/ 66557 h 761217"/>
                  <a:gd name="connsiteX957" fmla="*/ 782034 w 1666901"/>
                  <a:gd name="connsiteY957" fmla="*/ 72092 h 761217"/>
                  <a:gd name="connsiteX958" fmla="*/ 738459 w 1666901"/>
                  <a:gd name="connsiteY958" fmla="*/ 82810 h 761217"/>
                  <a:gd name="connsiteX959" fmla="*/ 679948 w 1666901"/>
                  <a:gd name="connsiteY959" fmla="*/ 107409 h 761217"/>
                  <a:gd name="connsiteX960" fmla="*/ 659302 w 1666901"/>
                  <a:gd name="connsiteY960" fmla="*/ 119709 h 761217"/>
                  <a:gd name="connsiteX961" fmla="*/ 646037 w 1666901"/>
                  <a:gd name="connsiteY961" fmla="*/ 127177 h 761217"/>
                  <a:gd name="connsiteX962" fmla="*/ 631101 w 1666901"/>
                  <a:gd name="connsiteY962" fmla="*/ 137192 h 761217"/>
                  <a:gd name="connsiteX963" fmla="*/ 598596 w 1666901"/>
                  <a:gd name="connsiteY963" fmla="*/ 156695 h 761217"/>
                  <a:gd name="connsiteX964" fmla="*/ 577071 w 1666901"/>
                  <a:gd name="connsiteY964" fmla="*/ 171367 h 761217"/>
                  <a:gd name="connsiteX965" fmla="*/ 576193 w 1666901"/>
                  <a:gd name="connsiteY965" fmla="*/ 172158 h 761217"/>
                  <a:gd name="connsiteX966" fmla="*/ 555547 w 1666901"/>
                  <a:gd name="connsiteY966" fmla="*/ 190958 h 761217"/>
                  <a:gd name="connsiteX967" fmla="*/ 540261 w 1666901"/>
                  <a:gd name="connsiteY967" fmla="*/ 197108 h 761217"/>
                  <a:gd name="connsiteX968" fmla="*/ 1321983 w 1666901"/>
                  <a:gd name="connsiteY968" fmla="*/ 161967 h 761217"/>
                  <a:gd name="connsiteX969" fmla="*/ 1321983 w 1666901"/>
                  <a:gd name="connsiteY969" fmla="*/ 161967 h 761217"/>
                  <a:gd name="connsiteX970" fmla="*/ 1321983 w 1666901"/>
                  <a:gd name="connsiteY970" fmla="*/ 161967 h 761217"/>
                  <a:gd name="connsiteX971" fmla="*/ 546410 w 1666901"/>
                  <a:gd name="connsiteY971" fmla="*/ 145362 h 761217"/>
                  <a:gd name="connsiteX972" fmla="*/ 546410 w 1666901"/>
                  <a:gd name="connsiteY972" fmla="*/ 145362 h 761217"/>
                  <a:gd name="connsiteX973" fmla="*/ 546410 w 1666901"/>
                  <a:gd name="connsiteY973" fmla="*/ 145362 h 761217"/>
                  <a:gd name="connsiteX974" fmla="*/ 1325498 w 1666901"/>
                  <a:gd name="connsiteY974" fmla="*/ 144923 h 761217"/>
                  <a:gd name="connsiteX975" fmla="*/ 1325498 w 1666901"/>
                  <a:gd name="connsiteY975" fmla="*/ 144923 h 761217"/>
                  <a:gd name="connsiteX976" fmla="*/ 1325498 w 1666901"/>
                  <a:gd name="connsiteY976" fmla="*/ 144923 h 761217"/>
                  <a:gd name="connsiteX977" fmla="*/ 625479 w 1666901"/>
                  <a:gd name="connsiteY977" fmla="*/ 111890 h 761217"/>
                  <a:gd name="connsiteX978" fmla="*/ 624337 w 1666901"/>
                  <a:gd name="connsiteY978" fmla="*/ 113032 h 761217"/>
                  <a:gd name="connsiteX979" fmla="*/ 621613 w 1666901"/>
                  <a:gd name="connsiteY979" fmla="*/ 115668 h 761217"/>
                  <a:gd name="connsiteX980" fmla="*/ 620647 w 1666901"/>
                  <a:gd name="connsiteY980" fmla="*/ 116546 h 761217"/>
                  <a:gd name="connsiteX981" fmla="*/ 609489 w 1666901"/>
                  <a:gd name="connsiteY981" fmla="*/ 123838 h 761217"/>
                  <a:gd name="connsiteX982" fmla="*/ 586823 w 1666901"/>
                  <a:gd name="connsiteY982" fmla="*/ 137719 h 761217"/>
                  <a:gd name="connsiteX983" fmla="*/ 583045 w 1666901"/>
                  <a:gd name="connsiteY983" fmla="*/ 141057 h 761217"/>
                  <a:gd name="connsiteX984" fmla="*/ 589634 w 1666901"/>
                  <a:gd name="connsiteY984" fmla="*/ 137807 h 761217"/>
                  <a:gd name="connsiteX985" fmla="*/ 618626 w 1666901"/>
                  <a:gd name="connsiteY985" fmla="*/ 120236 h 761217"/>
                  <a:gd name="connsiteX986" fmla="*/ 634440 w 1666901"/>
                  <a:gd name="connsiteY986" fmla="*/ 109694 h 761217"/>
                  <a:gd name="connsiteX987" fmla="*/ 648760 w 1666901"/>
                  <a:gd name="connsiteY987" fmla="*/ 101523 h 761217"/>
                  <a:gd name="connsiteX988" fmla="*/ 647969 w 1666901"/>
                  <a:gd name="connsiteY988" fmla="*/ 101699 h 761217"/>
                  <a:gd name="connsiteX989" fmla="*/ 642874 w 1666901"/>
                  <a:gd name="connsiteY989" fmla="*/ 103105 h 761217"/>
                  <a:gd name="connsiteX990" fmla="*/ 640502 w 1666901"/>
                  <a:gd name="connsiteY990" fmla="*/ 103807 h 761217"/>
                  <a:gd name="connsiteX991" fmla="*/ 639272 w 1666901"/>
                  <a:gd name="connsiteY991" fmla="*/ 104159 h 761217"/>
                  <a:gd name="connsiteX992" fmla="*/ 636988 w 1666901"/>
                  <a:gd name="connsiteY992" fmla="*/ 106531 h 761217"/>
                  <a:gd name="connsiteX993" fmla="*/ 636812 w 1666901"/>
                  <a:gd name="connsiteY993" fmla="*/ 106707 h 761217"/>
                  <a:gd name="connsiteX994" fmla="*/ 625479 w 1666901"/>
                  <a:gd name="connsiteY994" fmla="*/ 111890 h 761217"/>
                  <a:gd name="connsiteX995" fmla="*/ 1295627 w 1666901"/>
                  <a:gd name="connsiteY995" fmla="*/ 130164 h 761217"/>
                  <a:gd name="connsiteX996" fmla="*/ 1295627 w 1666901"/>
                  <a:gd name="connsiteY996" fmla="*/ 130164 h 761217"/>
                  <a:gd name="connsiteX997" fmla="*/ 1295627 w 1666901"/>
                  <a:gd name="connsiteY997" fmla="*/ 130164 h 761217"/>
                  <a:gd name="connsiteX998" fmla="*/ 1291410 w 1666901"/>
                  <a:gd name="connsiteY998" fmla="*/ 121730 h 761217"/>
                  <a:gd name="connsiteX999" fmla="*/ 1291410 w 1666901"/>
                  <a:gd name="connsiteY999" fmla="*/ 121730 h 761217"/>
                  <a:gd name="connsiteX1000" fmla="*/ 1291410 w 1666901"/>
                  <a:gd name="connsiteY1000" fmla="*/ 121730 h 761217"/>
                  <a:gd name="connsiteX1001" fmla="*/ 629432 w 1666901"/>
                  <a:gd name="connsiteY1001" fmla="*/ 91508 h 761217"/>
                  <a:gd name="connsiteX1002" fmla="*/ 629432 w 1666901"/>
                  <a:gd name="connsiteY1002" fmla="*/ 91508 h 761217"/>
                  <a:gd name="connsiteX1003" fmla="*/ 629432 w 1666901"/>
                  <a:gd name="connsiteY1003" fmla="*/ 91508 h 761217"/>
                  <a:gd name="connsiteX1004" fmla="*/ 883769 w 1666901"/>
                  <a:gd name="connsiteY1004" fmla="*/ 58211 h 761217"/>
                  <a:gd name="connsiteX1005" fmla="*/ 883769 w 1666901"/>
                  <a:gd name="connsiteY1005" fmla="*/ 58211 h 761217"/>
                  <a:gd name="connsiteX1006" fmla="*/ 883769 w 1666901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666901" h="761217">
                    <a:moveTo>
                      <a:pt x="509336" y="761217"/>
                    </a:moveTo>
                    <a:cubicBezTo>
                      <a:pt x="507579" y="761217"/>
                      <a:pt x="505822" y="761042"/>
                      <a:pt x="503977" y="760690"/>
                    </a:cubicBezTo>
                    <a:cubicBezTo>
                      <a:pt x="498706" y="759636"/>
                      <a:pt x="493610" y="759021"/>
                      <a:pt x="488954" y="758845"/>
                    </a:cubicBezTo>
                    <a:lnTo>
                      <a:pt x="487900" y="758845"/>
                    </a:lnTo>
                    <a:cubicBezTo>
                      <a:pt x="483068" y="758669"/>
                      <a:pt x="476742" y="758494"/>
                      <a:pt x="470592" y="754892"/>
                    </a:cubicBezTo>
                    <a:cubicBezTo>
                      <a:pt x="461104" y="758142"/>
                      <a:pt x="450474" y="758494"/>
                      <a:pt x="437999" y="755946"/>
                    </a:cubicBezTo>
                    <a:cubicBezTo>
                      <a:pt x="433782" y="755067"/>
                      <a:pt x="429213" y="754980"/>
                      <a:pt x="424381" y="754892"/>
                    </a:cubicBezTo>
                    <a:cubicBezTo>
                      <a:pt x="415947" y="754716"/>
                      <a:pt x="406371" y="754453"/>
                      <a:pt x="396620" y="750060"/>
                    </a:cubicBezTo>
                    <a:cubicBezTo>
                      <a:pt x="392930" y="748391"/>
                      <a:pt x="387747" y="747951"/>
                      <a:pt x="382387" y="747512"/>
                    </a:cubicBezTo>
                    <a:cubicBezTo>
                      <a:pt x="378698" y="747161"/>
                      <a:pt x="374832" y="746897"/>
                      <a:pt x="370878" y="746106"/>
                    </a:cubicBezTo>
                    <a:cubicBezTo>
                      <a:pt x="358755" y="743822"/>
                      <a:pt x="346807" y="741099"/>
                      <a:pt x="335298" y="738375"/>
                    </a:cubicBezTo>
                    <a:cubicBezTo>
                      <a:pt x="332662" y="737760"/>
                      <a:pt x="330026" y="737145"/>
                      <a:pt x="327391" y="736530"/>
                    </a:cubicBezTo>
                    <a:cubicBezTo>
                      <a:pt x="314740" y="733631"/>
                      <a:pt x="301562" y="730644"/>
                      <a:pt x="288735" y="727130"/>
                    </a:cubicBezTo>
                    <a:cubicBezTo>
                      <a:pt x="278369" y="724319"/>
                      <a:pt x="268353" y="720717"/>
                      <a:pt x="258601" y="717115"/>
                    </a:cubicBezTo>
                    <a:lnTo>
                      <a:pt x="256932" y="716500"/>
                    </a:lnTo>
                    <a:cubicBezTo>
                      <a:pt x="253945" y="715445"/>
                      <a:pt x="251222" y="714040"/>
                      <a:pt x="248850" y="712722"/>
                    </a:cubicBezTo>
                    <a:cubicBezTo>
                      <a:pt x="246214" y="711316"/>
                      <a:pt x="243139" y="709735"/>
                      <a:pt x="241470" y="709647"/>
                    </a:cubicBezTo>
                    <a:cubicBezTo>
                      <a:pt x="234969" y="709384"/>
                      <a:pt x="230049" y="706572"/>
                      <a:pt x="226535" y="704552"/>
                    </a:cubicBezTo>
                    <a:cubicBezTo>
                      <a:pt x="224602" y="703409"/>
                      <a:pt x="222933" y="702443"/>
                      <a:pt x="221703" y="702355"/>
                    </a:cubicBezTo>
                    <a:cubicBezTo>
                      <a:pt x="214323" y="701477"/>
                      <a:pt x="208437" y="697963"/>
                      <a:pt x="203166" y="694888"/>
                    </a:cubicBezTo>
                    <a:cubicBezTo>
                      <a:pt x="202199" y="694360"/>
                      <a:pt x="201233" y="693746"/>
                      <a:pt x="200354" y="693218"/>
                    </a:cubicBezTo>
                    <a:cubicBezTo>
                      <a:pt x="196137" y="690846"/>
                      <a:pt x="191481" y="688826"/>
                      <a:pt x="186473" y="686717"/>
                    </a:cubicBezTo>
                    <a:cubicBezTo>
                      <a:pt x="181641" y="684697"/>
                      <a:pt x="176722" y="682588"/>
                      <a:pt x="171890" y="679953"/>
                    </a:cubicBezTo>
                    <a:cubicBezTo>
                      <a:pt x="160469" y="673803"/>
                      <a:pt x="149838" y="666950"/>
                      <a:pt x="138944" y="659834"/>
                    </a:cubicBezTo>
                    <a:cubicBezTo>
                      <a:pt x="129808" y="653860"/>
                      <a:pt x="120671" y="647534"/>
                      <a:pt x="111973" y="641473"/>
                    </a:cubicBezTo>
                    <a:cubicBezTo>
                      <a:pt x="109601" y="639803"/>
                      <a:pt x="107229" y="638134"/>
                      <a:pt x="104769" y="636465"/>
                    </a:cubicBezTo>
                    <a:cubicBezTo>
                      <a:pt x="102222" y="634708"/>
                      <a:pt x="100025" y="632599"/>
                      <a:pt x="98444" y="630930"/>
                    </a:cubicBezTo>
                    <a:cubicBezTo>
                      <a:pt x="97390" y="629876"/>
                      <a:pt x="96687" y="628822"/>
                      <a:pt x="96160" y="628031"/>
                    </a:cubicBezTo>
                    <a:cubicBezTo>
                      <a:pt x="82542" y="620036"/>
                      <a:pt x="72703" y="608967"/>
                      <a:pt x="63127" y="598249"/>
                    </a:cubicBezTo>
                    <a:cubicBezTo>
                      <a:pt x="59876" y="594646"/>
                      <a:pt x="56801" y="591132"/>
                      <a:pt x="53639" y="587794"/>
                    </a:cubicBezTo>
                    <a:cubicBezTo>
                      <a:pt x="47928" y="581820"/>
                      <a:pt x="43887" y="575319"/>
                      <a:pt x="40021" y="569081"/>
                    </a:cubicBezTo>
                    <a:cubicBezTo>
                      <a:pt x="37386" y="564864"/>
                      <a:pt x="34926" y="560823"/>
                      <a:pt x="32114" y="557221"/>
                    </a:cubicBezTo>
                    <a:cubicBezTo>
                      <a:pt x="26931" y="550720"/>
                      <a:pt x="22802" y="543867"/>
                      <a:pt x="19463" y="537981"/>
                    </a:cubicBezTo>
                    <a:cubicBezTo>
                      <a:pt x="17004" y="533676"/>
                      <a:pt x="14983" y="528668"/>
                      <a:pt x="13138" y="522606"/>
                    </a:cubicBezTo>
                    <a:cubicBezTo>
                      <a:pt x="11996" y="518916"/>
                      <a:pt x="10678" y="515139"/>
                      <a:pt x="9184" y="511273"/>
                    </a:cubicBezTo>
                    <a:cubicBezTo>
                      <a:pt x="5319" y="500731"/>
                      <a:pt x="1366" y="489837"/>
                      <a:pt x="1278" y="478152"/>
                    </a:cubicBezTo>
                    <a:cubicBezTo>
                      <a:pt x="1190" y="473847"/>
                      <a:pt x="926" y="469455"/>
                      <a:pt x="663" y="464886"/>
                    </a:cubicBezTo>
                    <a:cubicBezTo>
                      <a:pt x="-40" y="453729"/>
                      <a:pt x="-743" y="442132"/>
                      <a:pt x="1717" y="429833"/>
                    </a:cubicBezTo>
                    <a:lnTo>
                      <a:pt x="2068" y="428164"/>
                    </a:lnTo>
                    <a:cubicBezTo>
                      <a:pt x="5055" y="413404"/>
                      <a:pt x="8218" y="398205"/>
                      <a:pt x="14016" y="383973"/>
                    </a:cubicBezTo>
                    <a:cubicBezTo>
                      <a:pt x="14631" y="382392"/>
                      <a:pt x="15246" y="380722"/>
                      <a:pt x="15949" y="378965"/>
                    </a:cubicBezTo>
                    <a:cubicBezTo>
                      <a:pt x="19463" y="369741"/>
                      <a:pt x="23856" y="358144"/>
                      <a:pt x="34311" y="350413"/>
                    </a:cubicBezTo>
                    <a:cubicBezTo>
                      <a:pt x="34574" y="350062"/>
                      <a:pt x="35014" y="349007"/>
                      <a:pt x="35365" y="348217"/>
                    </a:cubicBezTo>
                    <a:cubicBezTo>
                      <a:pt x="36243" y="346196"/>
                      <a:pt x="37298" y="343736"/>
                      <a:pt x="39230" y="341364"/>
                    </a:cubicBezTo>
                    <a:cubicBezTo>
                      <a:pt x="41603" y="338465"/>
                      <a:pt x="43799" y="335478"/>
                      <a:pt x="46171" y="332227"/>
                    </a:cubicBezTo>
                    <a:cubicBezTo>
                      <a:pt x="51618" y="324760"/>
                      <a:pt x="57240" y="317028"/>
                      <a:pt x="65323" y="310615"/>
                    </a:cubicBezTo>
                    <a:cubicBezTo>
                      <a:pt x="71649" y="305608"/>
                      <a:pt x="77447" y="299985"/>
                      <a:pt x="83685" y="294099"/>
                    </a:cubicBezTo>
                    <a:cubicBezTo>
                      <a:pt x="86232" y="291639"/>
                      <a:pt x="88956" y="289091"/>
                      <a:pt x="91679" y="286543"/>
                    </a:cubicBezTo>
                    <a:cubicBezTo>
                      <a:pt x="91767" y="286455"/>
                      <a:pt x="91767" y="286368"/>
                      <a:pt x="91855" y="286280"/>
                    </a:cubicBezTo>
                    <a:cubicBezTo>
                      <a:pt x="92909" y="284962"/>
                      <a:pt x="95105" y="282326"/>
                      <a:pt x="98883" y="281184"/>
                    </a:cubicBezTo>
                    <a:cubicBezTo>
                      <a:pt x="103452" y="279866"/>
                      <a:pt x="107317" y="276528"/>
                      <a:pt x="111798" y="272750"/>
                    </a:cubicBezTo>
                    <a:cubicBezTo>
                      <a:pt x="114697" y="270290"/>
                      <a:pt x="117684" y="267743"/>
                      <a:pt x="121198" y="265458"/>
                    </a:cubicBezTo>
                    <a:cubicBezTo>
                      <a:pt x="139384" y="253598"/>
                      <a:pt x="159854" y="242704"/>
                      <a:pt x="183838" y="232074"/>
                    </a:cubicBezTo>
                    <a:cubicBezTo>
                      <a:pt x="197806" y="225924"/>
                      <a:pt x="212654" y="219423"/>
                      <a:pt x="227940" y="213976"/>
                    </a:cubicBezTo>
                    <a:cubicBezTo>
                      <a:pt x="232157" y="212483"/>
                      <a:pt x="236286" y="211516"/>
                      <a:pt x="240328" y="210550"/>
                    </a:cubicBezTo>
                    <a:cubicBezTo>
                      <a:pt x="243051" y="209935"/>
                      <a:pt x="245599" y="209320"/>
                      <a:pt x="248059" y="208529"/>
                    </a:cubicBezTo>
                    <a:cubicBezTo>
                      <a:pt x="252539" y="207211"/>
                      <a:pt x="257108" y="205718"/>
                      <a:pt x="261500" y="204224"/>
                    </a:cubicBezTo>
                    <a:cubicBezTo>
                      <a:pt x="268880" y="201852"/>
                      <a:pt x="276436" y="199304"/>
                      <a:pt x="284167" y="197284"/>
                    </a:cubicBezTo>
                    <a:cubicBezTo>
                      <a:pt x="286187" y="196757"/>
                      <a:pt x="288208" y="196230"/>
                      <a:pt x="290229" y="195615"/>
                    </a:cubicBezTo>
                    <a:cubicBezTo>
                      <a:pt x="298223" y="193418"/>
                      <a:pt x="306482" y="191046"/>
                      <a:pt x="315531" y="190431"/>
                    </a:cubicBezTo>
                    <a:cubicBezTo>
                      <a:pt x="319835" y="190080"/>
                      <a:pt x="324316" y="189201"/>
                      <a:pt x="329060" y="188235"/>
                    </a:cubicBezTo>
                    <a:cubicBezTo>
                      <a:pt x="332574" y="187532"/>
                      <a:pt x="336176" y="186829"/>
                      <a:pt x="339954" y="186302"/>
                    </a:cubicBezTo>
                    <a:cubicBezTo>
                      <a:pt x="343029" y="185863"/>
                      <a:pt x="346367" y="184984"/>
                      <a:pt x="349881" y="184018"/>
                    </a:cubicBezTo>
                    <a:cubicBezTo>
                      <a:pt x="355768" y="182437"/>
                      <a:pt x="361917" y="180767"/>
                      <a:pt x="368419" y="180855"/>
                    </a:cubicBezTo>
                    <a:cubicBezTo>
                      <a:pt x="373514" y="180943"/>
                      <a:pt x="378785" y="180065"/>
                      <a:pt x="384232" y="179274"/>
                    </a:cubicBezTo>
                    <a:cubicBezTo>
                      <a:pt x="389416" y="178483"/>
                      <a:pt x="394863" y="177605"/>
                      <a:pt x="400573" y="177429"/>
                    </a:cubicBezTo>
                    <a:cubicBezTo>
                      <a:pt x="409534" y="177165"/>
                      <a:pt x="419637" y="176902"/>
                      <a:pt x="429213" y="176023"/>
                    </a:cubicBezTo>
                    <a:cubicBezTo>
                      <a:pt x="430004" y="175935"/>
                      <a:pt x="430795" y="175935"/>
                      <a:pt x="431585" y="175848"/>
                    </a:cubicBezTo>
                    <a:cubicBezTo>
                      <a:pt x="433870" y="175672"/>
                      <a:pt x="435715" y="175584"/>
                      <a:pt x="437384" y="175057"/>
                    </a:cubicBezTo>
                    <a:cubicBezTo>
                      <a:pt x="443182" y="173036"/>
                      <a:pt x="448893" y="174090"/>
                      <a:pt x="453461" y="174969"/>
                    </a:cubicBezTo>
                    <a:cubicBezTo>
                      <a:pt x="454955" y="175233"/>
                      <a:pt x="456360" y="175496"/>
                      <a:pt x="457502" y="175584"/>
                    </a:cubicBezTo>
                    <a:cubicBezTo>
                      <a:pt x="458557" y="175672"/>
                      <a:pt x="459523" y="175848"/>
                      <a:pt x="460314" y="176023"/>
                    </a:cubicBezTo>
                    <a:cubicBezTo>
                      <a:pt x="460402" y="176023"/>
                      <a:pt x="460402" y="176023"/>
                      <a:pt x="460489" y="176023"/>
                    </a:cubicBezTo>
                    <a:cubicBezTo>
                      <a:pt x="467166" y="173915"/>
                      <a:pt x="473580" y="173915"/>
                      <a:pt x="479378" y="174003"/>
                    </a:cubicBezTo>
                    <a:cubicBezTo>
                      <a:pt x="480784" y="174003"/>
                      <a:pt x="482189" y="174003"/>
                      <a:pt x="483507" y="174003"/>
                    </a:cubicBezTo>
                    <a:cubicBezTo>
                      <a:pt x="486406" y="170576"/>
                      <a:pt x="489218" y="166974"/>
                      <a:pt x="492029" y="163548"/>
                    </a:cubicBezTo>
                    <a:cubicBezTo>
                      <a:pt x="494401" y="160561"/>
                      <a:pt x="496949" y="157486"/>
                      <a:pt x="499496" y="154411"/>
                    </a:cubicBezTo>
                    <a:cubicBezTo>
                      <a:pt x="510830" y="140706"/>
                      <a:pt x="524710" y="124980"/>
                      <a:pt x="542018" y="112066"/>
                    </a:cubicBezTo>
                    <a:cubicBezTo>
                      <a:pt x="553966" y="103192"/>
                      <a:pt x="565738" y="94934"/>
                      <a:pt x="577159" y="87554"/>
                    </a:cubicBezTo>
                    <a:cubicBezTo>
                      <a:pt x="582782" y="83952"/>
                      <a:pt x="588580" y="80965"/>
                      <a:pt x="594291" y="78154"/>
                    </a:cubicBezTo>
                    <a:cubicBezTo>
                      <a:pt x="596223" y="77188"/>
                      <a:pt x="598156" y="76221"/>
                      <a:pt x="600089" y="75255"/>
                    </a:cubicBezTo>
                    <a:cubicBezTo>
                      <a:pt x="603691" y="73410"/>
                      <a:pt x="607293" y="71477"/>
                      <a:pt x="610807" y="69544"/>
                    </a:cubicBezTo>
                    <a:cubicBezTo>
                      <a:pt x="619944" y="64625"/>
                      <a:pt x="629344" y="59617"/>
                      <a:pt x="639184" y="55312"/>
                    </a:cubicBezTo>
                    <a:cubicBezTo>
                      <a:pt x="654207" y="48723"/>
                      <a:pt x="670196" y="43540"/>
                      <a:pt x="684253" y="38883"/>
                    </a:cubicBezTo>
                    <a:cubicBezTo>
                      <a:pt x="688821" y="37390"/>
                      <a:pt x="693478" y="36072"/>
                      <a:pt x="698046" y="34754"/>
                    </a:cubicBezTo>
                    <a:cubicBezTo>
                      <a:pt x="706919" y="32207"/>
                      <a:pt x="715353" y="29835"/>
                      <a:pt x="723260" y="26145"/>
                    </a:cubicBezTo>
                    <a:cubicBezTo>
                      <a:pt x="730113" y="22894"/>
                      <a:pt x="737317" y="21840"/>
                      <a:pt x="744169" y="20786"/>
                    </a:cubicBezTo>
                    <a:cubicBezTo>
                      <a:pt x="748123" y="20171"/>
                      <a:pt x="751812" y="19643"/>
                      <a:pt x="755239" y="18765"/>
                    </a:cubicBezTo>
                    <a:cubicBezTo>
                      <a:pt x="763409" y="16481"/>
                      <a:pt x="771492" y="15514"/>
                      <a:pt x="779398" y="14636"/>
                    </a:cubicBezTo>
                    <a:cubicBezTo>
                      <a:pt x="788623" y="13494"/>
                      <a:pt x="797321" y="12527"/>
                      <a:pt x="805315" y="9540"/>
                    </a:cubicBezTo>
                    <a:lnTo>
                      <a:pt x="808566" y="8310"/>
                    </a:lnTo>
                    <a:lnTo>
                      <a:pt x="811904" y="9277"/>
                    </a:lnTo>
                    <a:cubicBezTo>
                      <a:pt x="814452" y="10067"/>
                      <a:pt x="817439" y="9277"/>
                      <a:pt x="822008" y="7959"/>
                    </a:cubicBezTo>
                    <a:cubicBezTo>
                      <a:pt x="825258" y="6993"/>
                      <a:pt x="829036" y="5938"/>
                      <a:pt x="833165" y="5675"/>
                    </a:cubicBezTo>
                    <a:cubicBezTo>
                      <a:pt x="838963" y="5236"/>
                      <a:pt x="844586" y="5148"/>
                      <a:pt x="850121" y="4972"/>
                    </a:cubicBezTo>
                    <a:cubicBezTo>
                      <a:pt x="857764" y="4796"/>
                      <a:pt x="865056" y="4708"/>
                      <a:pt x="871996" y="3654"/>
                    </a:cubicBezTo>
                    <a:cubicBezTo>
                      <a:pt x="878234" y="2688"/>
                      <a:pt x="884208" y="2600"/>
                      <a:pt x="889919" y="2424"/>
                    </a:cubicBezTo>
                    <a:cubicBezTo>
                      <a:pt x="893696" y="2336"/>
                      <a:pt x="897298" y="2248"/>
                      <a:pt x="900813" y="1897"/>
                    </a:cubicBezTo>
                    <a:cubicBezTo>
                      <a:pt x="905645" y="1458"/>
                      <a:pt x="910476" y="1106"/>
                      <a:pt x="915396" y="755"/>
                    </a:cubicBezTo>
                    <a:cubicBezTo>
                      <a:pt x="918383" y="491"/>
                      <a:pt x="921282" y="316"/>
                      <a:pt x="924269" y="52"/>
                    </a:cubicBezTo>
                    <a:cubicBezTo>
                      <a:pt x="928047" y="-211"/>
                      <a:pt x="931385" y="579"/>
                      <a:pt x="934021" y="1194"/>
                    </a:cubicBezTo>
                    <a:cubicBezTo>
                      <a:pt x="935251" y="1458"/>
                      <a:pt x="936481" y="1809"/>
                      <a:pt x="937184" y="1809"/>
                    </a:cubicBezTo>
                    <a:cubicBezTo>
                      <a:pt x="940259" y="1985"/>
                      <a:pt x="943422" y="1897"/>
                      <a:pt x="946848" y="1897"/>
                    </a:cubicBezTo>
                    <a:cubicBezTo>
                      <a:pt x="950450" y="1809"/>
                      <a:pt x="954140" y="1809"/>
                      <a:pt x="958005" y="1985"/>
                    </a:cubicBezTo>
                    <a:cubicBezTo>
                      <a:pt x="965121" y="2336"/>
                      <a:pt x="971974" y="3127"/>
                      <a:pt x="979617" y="4093"/>
                    </a:cubicBezTo>
                    <a:cubicBezTo>
                      <a:pt x="980935" y="4269"/>
                      <a:pt x="982692" y="4093"/>
                      <a:pt x="984537" y="4006"/>
                    </a:cubicBezTo>
                    <a:cubicBezTo>
                      <a:pt x="988403" y="3742"/>
                      <a:pt x="993410" y="3391"/>
                      <a:pt x="998594" y="5148"/>
                    </a:cubicBezTo>
                    <a:cubicBezTo>
                      <a:pt x="1003426" y="4006"/>
                      <a:pt x="1007818" y="4972"/>
                      <a:pt x="1010805" y="5587"/>
                    </a:cubicBezTo>
                    <a:cubicBezTo>
                      <a:pt x="1011772" y="5763"/>
                      <a:pt x="1012650" y="6026"/>
                      <a:pt x="1013353" y="6114"/>
                    </a:cubicBezTo>
                    <a:cubicBezTo>
                      <a:pt x="1018009" y="6729"/>
                      <a:pt x="1022666" y="7080"/>
                      <a:pt x="1027585" y="7432"/>
                    </a:cubicBezTo>
                    <a:cubicBezTo>
                      <a:pt x="1036371" y="8135"/>
                      <a:pt x="1045420" y="8838"/>
                      <a:pt x="1054381" y="10858"/>
                    </a:cubicBezTo>
                    <a:cubicBezTo>
                      <a:pt x="1058686" y="11825"/>
                      <a:pt x="1063166" y="12527"/>
                      <a:pt x="1067910" y="13230"/>
                    </a:cubicBezTo>
                    <a:cubicBezTo>
                      <a:pt x="1077399" y="14636"/>
                      <a:pt x="1087326" y="16129"/>
                      <a:pt x="1097078" y="20434"/>
                    </a:cubicBezTo>
                    <a:cubicBezTo>
                      <a:pt x="1099801" y="21664"/>
                      <a:pt x="1103843" y="22016"/>
                      <a:pt x="1108060" y="22367"/>
                    </a:cubicBezTo>
                    <a:cubicBezTo>
                      <a:pt x="1109114" y="22455"/>
                      <a:pt x="1110256" y="22543"/>
                      <a:pt x="1111310" y="22631"/>
                    </a:cubicBezTo>
                    <a:cubicBezTo>
                      <a:pt x="1123610" y="23860"/>
                      <a:pt x="1134943" y="27375"/>
                      <a:pt x="1145925" y="30713"/>
                    </a:cubicBezTo>
                    <a:cubicBezTo>
                      <a:pt x="1151635" y="32470"/>
                      <a:pt x="1156994" y="34052"/>
                      <a:pt x="1162441" y="35457"/>
                    </a:cubicBezTo>
                    <a:cubicBezTo>
                      <a:pt x="1170875" y="37566"/>
                      <a:pt x="1179133" y="40201"/>
                      <a:pt x="1187128" y="42749"/>
                    </a:cubicBezTo>
                    <a:lnTo>
                      <a:pt x="1190730" y="43891"/>
                    </a:lnTo>
                    <a:cubicBezTo>
                      <a:pt x="1194244" y="45033"/>
                      <a:pt x="1199076" y="46527"/>
                      <a:pt x="1203293" y="49602"/>
                    </a:cubicBezTo>
                    <a:cubicBezTo>
                      <a:pt x="1207159" y="52413"/>
                      <a:pt x="1212166" y="53994"/>
                      <a:pt x="1217525" y="55664"/>
                    </a:cubicBezTo>
                    <a:cubicBezTo>
                      <a:pt x="1220600" y="56630"/>
                      <a:pt x="1223675" y="57596"/>
                      <a:pt x="1226838" y="58914"/>
                    </a:cubicBezTo>
                    <a:cubicBezTo>
                      <a:pt x="1245726" y="66557"/>
                      <a:pt x="1262331" y="74376"/>
                      <a:pt x="1277354" y="82810"/>
                    </a:cubicBezTo>
                    <a:cubicBezTo>
                      <a:pt x="1292904" y="91508"/>
                      <a:pt x="1307839" y="101611"/>
                      <a:pt x="1322159" y="111363"/>
                    </a:cubicBezTo>
                    <a:lnTo>
                      <a:pt x="1325586" y="113735"/>
                    </a:lnTo>
                    <a:cubicBezTo>
                      <a:pt x="1334107" y="119533"/>
                      <a:pt x="1342893" y="126298"/>
                      <a:pt x="1352381" y="134468"/>
                    </a:cubicBezTo>
                    <a:cubicBezTo>
                      <a:pt x="1356334" y="137895"/>
                      <a:pt x="1359936" y="141585"/>
                      <a:pt x="1363363" y="145099"/>
                    </a:cubicBezTo>
                    <a:cubicBezTo>
                      <a:pt x="1366174" y="147998"/>
                      <a:pt x="1368897" y="150809"/>
                      <a:pt x="1371709" y="153357"/>
                    </a:cubicBezTo>
                    <a:cubicBezTo>
                      <a:pt x="1375047" y="156344"/>
                      <a:pt x="1378034" y="158365"/>
                      <a:pt x="1380582" y="159331"/>
                    </a:cubicBezTo>
                    <a:cubicBezTo>
                      <a:pt x="1385590" y="161176"/>
                      <a:pt x="1390685" y="162845"/>
                      <a:pt x="1396044" y="164514"/>
                    </a:cubicBezTo>
                    <a:cubicBezTo>
                      <a:pt x="1403951" y="166974"/>
                      <a:pt x="1412122" y="169610"/>
                      <a:pt x="1420116" y="173124"/>
                    </a:cubicBezTo>
                    <a:cubicBezTo>
                      <a:pt x="1424070" y="174881"/>
                      <a:pt x="1428199" y="176375"/>
                      <a:pt x="1432504" y="177956"/>
                    </a:cubicBezTo>
                    <a:cubicBezTo>
                      <a:pt x="1440498" y="180855"/>
                      <a:pt x="1448669" y="183842"/>
                      <a:pt x="1456575" y="188762"/>
                    </a:cubicBezTo>
                    <a:cubicBezTo>
                      <a:pt x="1457981" y="189641"/>
                      <a:pt x="1460353" y="190256"/>
                      <a:pt x="1462989" y="190870"/>
                    </a:cubicBezTo>
                    <a:cubicBezTo>
                      <a:pt x="1466415" y="191749"/>
                      <a:pt x="1470368" y="192715"/>
                      <a:pt x="1474146" y="194736"/>
                    </a:cubicBezTo>
                    <a:cubicBezTo>
                      <a:pt x="1477397" y="196493"/>
                      <a:pt x="1480735" y="198162"/>
                      <a:pt x="1484337" y="199832"/>
                    </a:cubicBezTo>
                    <a:cubicBezTo>
                      <a:pt x="1494089" y="204576"/>
                      <a:pt x="1504280" y="209496"/>
                      <a:pt x="1513065" y="217929"/>
                    </a:cubicBezTo>
                    <a:cubicBezTo>
                      <a:pt x="1514120" y="218984"/>
                      <a:pt x="1516843" y="220038"/>
                      <a:pt x="1519303" y="221004"/>
                    </a:cubicBezTo>
                    <a:cubicBezTo>
                      <a:pt x="1520533" y="221444"/>
                      <a:pt x="1521675" y="221971"/>
                      <a:pt x="1522817" y="222498"/>
                    </a:cubicBezTo>
                    <a:cubicBezTo>
                      <a:pt x="1523257" y="222674"/>
                      <a:pt x="1523696" y="222849"/>
                      <a:pt x="1524135" y="223025"/>
                    </a:cubicBezTo>
                    <a:cubicBezTo>
                      <a:pt x="1526683" y="223991"/>
                      <a:pt x="1531339" y="225749"/>
                      <a:pt x="1534414" y="230405"/>
                    </a:cubicBezTo>
                    <a:cubicBezTo>
                      <a:pt x="1543639" y="232250"/>
                      <a:pt x="1549964" y="237960"/>
                      <a:pt x="1555235" y="242704"/>
                    </a:cubicBezTo>
                    <a:cubicBezTo>
                      <a:pt x="1556641" y="244022"/>
                      <a:pt x="1557959" y="245164"/>
                      <a:pt x="1559277" y="246218"/>
                    </a:cubicBezTo>
                    <a:cubicBezTo>
                      <a:pt x="1573948" y="258079"/>
                      <a:pt x="1589498" y="271169"/>
                      <a:pt x="1603203" y="286192"/>
                    </a:cubicBezTo>
                    <a:cubicBezTo>
                      <a:pt x="1610671" y="294362"/>
                      <a:pt x="1617348" y="303323"/>
                      <a:pt x="1623849" y="311933"/>
                    </a:cubicBezTo>
                    <a:cubicBezTo>
                      <a:pt x="1625167" y="313690"/>
                      <a:pt x="1626397" y="315359"/>
                      <a:pt x="1627715" y="317116"/>
                    </a:cubicBezTo>
                    <a:cubicBezTo>
                      <a:pt x="1633952" y="325463"/>
                      <a:pt x="1639751" y="334951"/>
                      <a:pt x="1645022" y="345317"/>
                    </a:cubicBezTo>
                    <a:cubicBezTo>
                      <a:pt x="1646164" y="347602"/>
                      <a:pt x="1647394" y="349886"/>
                      <a:pt x="1648712" y="352258"/>
                    </a:cubicBezTo>
                    <a:cubicBezTo>
                      <a:pt x="1654071" y="362185"/>
                      <a:pt x="1660133" y="373343"/>
                      <a:pt x="1660484" y="386960"/>
                    </a:cubicBezTo>
                    <a:cubicBezTo>
                      <a:pt x="1664174" y="400490"/>
                      <a:pt x="1667951" y="418148"/>
                      <a:pt x="1666634" y="436773"/>
                    </a:cubicBezTo>
                    <a:cubicBezTo>
                      <a:pt x="1666546" y="437476"/>
                      <a:pt x="1666546" y="438179"/>
                      <a:pt x="1666546" y="438882"/>
                    </a:cubicBezTo>
                    <a:cubicBezTo>
                      <a:pt x="1666370" y="442308"/>
                      <a:pt x="1666194" y="446613"/>
                      <a:pt x="1664437" y="450654"/>
                    </a:cubicBezTo>
                    <a:cubicBezTo>
                      <a:pt x="1665843" y="454959"/>
                      <a:pt x="1664525" y="458473"/>
                      <a:pt x="1663383" y="460494"/>
                    </a:cubicBezTo>
                    <a:cubicBezTo>
                      <a:pt x="1663119" y="460933"/>
                      <a:pt x="1662856" y="462514"/>
                      <a:pt x="1662680" y="463569"/>
                    </a:cubicBezTo>
                    <a:cubicBezTo>
                      <a:pt x="1662593" y="464008"/>
                      <a:pt x="1662505" y="464359"/>
                      <a:pt x="1662417" y="464799"/>
                    </a:cubicBezTo>
                    <a:cubicBezTo>
                      <a:pt x="1661978" y="466907"/>
                      <a:pt x="1661626" y="469103"/>
                      <a:pt x="1661275" y="471475"/>
                    </a:cubicBezTo>
                    <a:cubicBezTo>
                      <a:pt x="1660484" y="476571"/>
                      <a:pt x="1659605" y="481842"/>
                      <a:pt x="1657761" y="487113"/>
                    </a:cubicBezTo>
                    <a:cubicBezTo>
                      <a:pt x="1653544" y="499149"/>
                      <a:pt x="1648009" y="513118"/>
                      <a:pt x="1639136" y="525945"/>
                    </a:cubicBezTo>
                    <a:cubicBezTo>
                      <a:pt x="1636236" y="530074"/>
                      <a:pt x="1633689" y="534467"/>
                      <a:pt x="1630877" y="539035"/>
                    </a:cubicBezTo>
                    <a:lnTo>
                      <a:pt x="1629208" y="541846"/>
                    </a:lnTo>
                    <a:cubicBezTo>
                      <a:pt x="1619896" y="557309"/>
                      <a:pt x="1607157" y="569257"/>
                      <a:pt x="1594945" y="580678"/>
                    </a:cubicBezTo>
                    <a:cubicBezTo>
                      <a:pt x="1589674" y="585597"/>
                      <a:pt x="1584754" y="590254"/>
                      <a:pt x="1580010" y="595174"/>
                    </a:cubicBezTo>
                    <a:cubicBezTo>
                      <a:pt x="1575442" y="599918"/>
                      <a:pt x="1569907" y="603256"/>
                      <a:pt x="1565075" y="606243"/>
                    </a:cubicBezTo>
                    <a:cubicBezTo>
                      <a:pt x="1562966" y="607473"/>
                      <a:pt x="1561034" y="608703"/>
                      <a:pt x="1559189" y="609933"/>
                    </a:cubicBezTo>
                    <a:cubicBezTo>
                      <a:pt x="1556817" y="611602"/>
                      <a:pt x="1554357" y="613359"/>
                      <a:pt x="1551897" y="615028"/>
                    </a:cubicBezTo>
                    <a:cubicBezTo>
                      <a:pt x="1546538" y="618806"/>
                      <a:pt x="1541003" y="622760"/>
                      <a:pt x="1535205" y="626274"/>
                    </a:cubicBezTo>
                    <a:cubicBezTo>
                      <a:pt x="1529143" y="629964"/>
                      <a:pt x="1522817" y="633214"/>
                      <a:pt x="1516755" y="636377"/>
                    </a:cubicBezTo>
                    <a:cubicBezTo>
                      <a:pt x="1513241" y="638222"/>
                      <a:pt x="1509639" y="640155"/>
                      <a:pt x="1506125" y="642000"/>
                    </a:cubicBezTo>
                    <a:cubicBezTo>
                      <a:pt x="1492420" y="649555"/>
                      <a:pt x="1475991" y="657989"/>
                      <a:pt x="1458157" y="663787"/>
                    </a:cubicBezTo>
                    <a:cubicBezTo>
                      <a:pt x="1451831" y="665808"/>
                      <a:pt x="1445330" y="668268"/>
                      <a:pt x="1439093" y="670640"/>
                    </a:cubicBezTo>
                    <a:cubicBezTo>
                      <a:pt x="1430571" y="673890"/>
                      <a:pt x="1421698" y="677229"/>
                      <a:pt x="1412649" y="679777"/>
                    </a:cubicBezTo>
                    <a:cubicBezTo>
                      <a:pt x="1410189" y="680480"/>
                      <a:pt x="1407729" y="681270"/>
                      <a:pt x="1405093" y="682149"/>
                    </a:cubicBezTo>
                    <a:cubicBezTo>
                      <a:pt x="1396747" y="684872"/>
                      <a:pt x="1387259" y="687947"/>
                      <a:pt x="1376892" y="687947"/>
                    </a:cubicBezTo>
                    <a:cubicBezTo>
                      <a:pt x="1376804" y="687947"/>
                      <a:pt x="1376716" y="687947"/>
                      <a:pt x="1376628" y="687947"/>
                    </a:cubicBezTo>
                    <a:cubicBezTo>
                      <a:pt x="1376101" y="687947"/>
                      <a:pt x="1374608" y="688474"/>
                      <a:pt x="1373554" y="688826"/>
                    </a:cubicBezTo>
                    <a:lnTo>
                      <a:pt x="1373202" y="688914"/>
                    </a:lnTo>
                    <a:cubicBezTo>
                      <a:pt x="1372236" y="689265"/>
                      <a:pt x="1371006" y="689792"/>
                      <a:pt x="1369688" y="690319"/>
                    </a:cubicBezTo>
                    <a:cubicBezTo>
                      <a:pt x="1365998" y="691988"/>
                      <a:pt x="1361342" y="694009"/>
                      <a:pt x="1355895" y="693746"/>
                    </a:cubicBezTo>
                    <a:cubicBezTo>
                      <a:pt x="1352381" y="693570"/>
                      <a:pt x="1348779" y="694624"/>
                      <a:pt x="1344650" y="695942"/>
                    </a:cubicBezTo>
                    <a:cubicBezTo>
                      <a:pt x="1342453" y="696645"/>
                      <a:pt x="1340169" y="697348"/>
                      <a:pt x="1337709" y="697875"/>
                    </a:cubicBezTo>
                    <a:cubicBezTo>
                      <a:pt x="1329802" y="699720"/>
                      <a:pt x="1321281" y="701213"/>
                      <a:pt x="1312407" y="702267"/>
                    </a:cubicBezTo>
                    <a:cubicBezTo>
                      <a:pt x="1305818" y="703058"/>
                      <a:pt x="1299317" y="703497"/>
                      <a:pt x="1292992" y="703937"/>
                    </a:cubicBezTo>
                    <a:cubicBezTo>
                      <a:pt x="1290268" y="704112"/>
                      <a:pt x="1287633" y="704288"/>
                      <a:pt x="1284909" y="704464"/>
                    </a:cubicBezTo>
                    <a:cubicBezTo>
                      <a:pt x="1284382" y="704464"/>
                      <a:pt x="1283943" y="704552"/>
                      <a:pt x="1283503" y="704552"/>
                    </a:cubicBezTo>
                    <a:cubicBezTo>
                      <a:pt x="1271292" y="710965"/>
                      <a:pt x="1259080" y="709559"/>
                      <a:pt x="1249241" y="707099"/>
                    </a:cubicBezTo>
                    <a:cubicBezTo>
                      <a:pt x="1243794" y="711228"/>
                      <a:pt x="1237556" y="710965"/>
                      <a:pt x="1234218" y="710789"/>
                    </a:cubicBezTo>
                    <a:cubicBezTo>
                      <a:pt x="1233602" y="710789"/>
                      <a:pt x="1233075" y="710701"/>
                      <a:pt x="1232548" y="710701"/>
                    </a:cubicBezTo>
                    <a:cubicBezTo>
                      <a:pt x="1229825" y="710613"/>
                      <a:pt x="1226838" y="710877"/>
                      <a:pt x="1223763" y="711141"/>
                    </a:cubicBezTo>
                    <a:cubicBezTo>
                      <a:pt x="1217789" y="711580"/>
                      <a:pt x="1211024" y="712195"/>
                      <a:pt x="1203820" y="710877"/>
                    </a:cubicBezTo>
                    <a:cubicBezTo>
                      <a:pt x="1203381" y="710965"/>
                      <a:pt x="1202590" y="711228"/>
                      <a:pt x="1202063" y="711316"/>
                    </a:cubicBezTo>
                    <a:cubicBezTo>
                      <a:pt x="1200745" y="711668"/>
                      <a:pt x="1199076" y="712195"/>
                      <a:pt x="1197143" y="712458"/>
                    </a:cubicBezTo>
                    <a:cubicBezTo>
                      <a:pt x="1196880" y="712458"/>
                      <a:pt x="1196616" y="712546"/>
                      <a:pt x="1196265" y="712634"/>
                    </a:cubicBezTo>
                    <a:cubicBezTo>
                      <a:pt x="1193366" y="713161"/>
                      <a:pt x="1188094" y="714040"/>
                      <a:pt x="1183526" y="710701"/>
                    </a:cubicBezTo>
                    <a:cubicBezTo>
                      <a:pt x="1182999" y="710701"/>
                      <a:pt x="1181769" y="710701"/>
                      <a:pt x="1180978" y="710789"/>
                    </a:cubicBezTo>
                    <a:cubicBezTo>
                      <a:pt x="1179221" y="710877"/>
                      <a:pt x="1177025" y="711053"/>
                      <a:pt x="1174653" y="710789"/>
                    </a:cubicBezTo>
                    <a:cubicBezTo>
                      <a:pt x="1174213" y="710701"/>
                      <a:pt x="1173335" y="710789"/>
                      <a:pt x="1172544" y="710789"/>
                    </a:cubicBezTo>
                    <a:cubicBezTo>
                      <a:pt x="1169645" y="710877"/>
                      <a:pt x="1163759" y="711141"/>
                      <a:pt x="1158663" y="707363"/>
                    </a:cubicBezTo>
                    <a:cubicBezTo>
                      <a:pt x="1153831" y="707099"/>
                      <a:pt x="1149526" y="705781"/>
                      <a:pt x="1145573" y="704639"/>
                    </a:cubicBezTo>
                    <a:cubicBezTo>
                      <a:pt x="1139863" y="702882"/>
                      <a:pt x="1136436" y="702004"/>
                      <a:pt x="1132747" y="703321"/>
                    </a:cubicBezTo>
                    <a:cubicBezTo>
                      <a:pt x="1122467" y="707099"/>
                      <a:pt x="1110871" y="705781"/>
                      <a:pt x="1100768" y="703937"/>
                    </a:cubicBezTo>
                    <a:cubicBezTo>
                      <a:pt x="1099625" y="703761"/>
                      <a:pt x="1098571" y="703849"/>
                      <a:pt x="1096639" y="704024"/>
                    </a:cubicBezTo>
                    <a:cubicBezTo>
                      <a:pt x="1095672" y="704112"/>
                      <a:pt x="1094530" y="704200"/>
                      <a:pt x="1093212" y="704288"/>
                    </a:cubicBezTo>
                    <a:cubicBezTo>
                      <a:pt x="1086623" y="704552"/>
                      <a:pt x="1080386" y="703585"/>
                      <a:pt x="1074412" y="702619"/>
                    </a:cubicBezTo>
                    <a:cubicBezTo>
                      <a:pt x="1073445" y="702443"/>
                      <a:pt x="1072391" y="702267"/>
                      <a:pt x="1071425" y="702180"/>
                    </a:cubicBezTo>
                    <a:cubicBezTo>
                      <a:pt x="1066593" y="701477"/>
                      <a:pt x="1061761" y="700510"/>
                      <a:pt x="1057104" y="699632"/>
                    </a:cubicBezTo>
                    <a:cubicBezTo>
                      <a:pt x="1054732" y="699192"/>
                      <a:pt x="1052360" y="698665"/>
                      <a:pt x="1049900" y="698314"/>
                    </a:cubicBezTo>
                    <a:cubicBezTo>
                      <a:pt x="1046211" y="697611"/>
                      <a:pt x="1042521" y="696996"/>
                      <a:pt x="1038919" y="696293"/>
                    </a:cubicBezTo>
                    <a:cubicBezTo>
                      <a:pt x="1033559" y="695327"/>
                      <a:pt x="1028201" y="694360"/>
                      <a:pt x="1022929" y="693394"/>
                    </a:cubicBezTo>
                    <a:cubicBezTo>
                      <a:pt x="1015286" y="691988"/>
                      <a:pt x="1005183" y="689792"/>
                      <a:pt x="995079" y="685839"/>
                    </a:cubicBezTo>
                    <a:cubicBezTo>
                      <a:pt x="994201" y="685663"/>
                      <a:pt x="991741" y="685399"/>
                      <a:pt x="989193" y="685663"/>
                    </a:cubicBezTo>
                    <a:cubicBezTo>
                      <a:pt x="983658" y="686190"/>
                      <a:pt x="978475" y="684784"/>
                      <a:pt x="974258" y="683730"/>
                    </a:cubicBezTo>
                    <a:lnTo>
                      <a:pt x="973028" y="683379"/>
                    </a:lnTo>
                    <a:cubicBezTo>
                      <a:pt x="970041" y="682588"/>
                      <a:pt x="967318" y="681534"/>
                      <a:pt x="964946" y="680567"/>
                    </a:cubicBezTo>
                    <a:cubicBezTo>
                      <a:pt x="963716" y="680040"/>
                      <a:pt x="962574" y="679601"/>
                      <a:pt x="961432" y="679250"/>
                    </a:cubicBezTo>
                    <a:cubicBezTo>
                      <a:pt x="957917" y="678020"/>
                      <a:pt x="954403" y="676878"/>
                      <a:pt x="950713" y="675648"/>
                    </a:cubicBezTo>
                    <a:cubicBezTo>
                      <a:pt x="942279" y="672924"/>
                      <a:pt x="933494" y="670113"/>
                      <a:pt x="925148" y="665984"/>
                    </a:cubicBezTo>
                    <a:cubicBezTo>
                      <a:pt x="921282" y="664051"/>
                      <a:pt x="916978" y="662733"/>
                      <a:pt x="912321" y="661328"/>
                    </a:cubicBezTo>
                    <a:cubicBezTo>
                      <a:pt x="906435" y="659570"/>
                      <a:pt x="900285" y="657725"/>
                      <a:pt x="894224" y="654299"/>
                    </a:cubicBezTo>
                    <a:cubicBezTo>
                      <a:pt x="893872" y="654123"/>
                      <a:pt x="891851" y="654211"/>
                      <a:pt x="889304" y="656408"/>
                    </a:cubicBezTo>
                    <a:cubicBezTo>
                      <a:pt x="888513" y="657023"/>
                      <a:pt x="887810" y="657725"/>
                      <a:pt x="887019" y="658340"/>
                    </a:cubicBezTo>
                    <a:cubicBezTo>
                      <a:pt x="881397" y="663260"/>
                      <a:pt x="875598" y="668268"/>
                      <a:pt x="868746" y="672133"/>
                    </a:cubicBezTo>
                    <a:cubicBezTo>
                      <a:pt x="866110" y="673627"/>
                      <a:pt x="863562" y="675033"/>
                      <a:pt x="860927" y="676526"/>
                    </a:cubicBezTo>
                    <a:cubicBezTo>
                      <a:pt x="844850" y="685663"/>
                      <a:pt x="828157" y="695063"/>
                      <a:pt x="810674" y="702443"/>
                    </a:cubicBezTo>
                    <a:lnTo>
                      <a:pt x="810147" y="702707"/>
                    </a:lnTo>
                    <a:cubicBezTo>
                      <a:pt x="794509" y="709296"/>
                      <a:pt x="778344" y="716148"/>
                      <a:pt x="762004" y="721771"/>
                    </a:cubicBezTo>
                    <a:cubicBezTo>
                      <a:pt x="760247" y="722386"/>
                      <a:pt x="758401" y="723089"/>
                      <a:pt x="756556" y="723791"/>
                    </a:cubicBezTo>
                    <a:cubicBezTo>
                      <a:pt x="748650" y="726779"/>
                      <a:pt x="739777" y="730205"/>
                      <a:pt x="729410" y="729678"/>
                    </a:cubicBezTo>
                    <a:cubicBezTo>
                      <a:pt x="729234" y="729766"/>
                      <a:pt x="729058" y="729854"/>
                      <a:pt x="728970" y="729941"/>
                    </a:cubicBezTo>
                    <a:cubicBezTo>
                      <a:pt x="723084" y="733895"/>
                      <a:pt x="716407" y="735827"/>
                      <a:pt x="708501" y="735827"/>
                    </a:cubicBezTo>
                    <a:cubicBezTo>
                      <a:pt x="708325" y="735827"/>
                      <a:pt x="708149" y="735827"/>
                      <a:pt x="708061" y="735827"/>
                    </a:cubicBezTo>
                    <a:cubicBezTo>
                      <a:pt x="701297" y="740132"/>
                      <a:pt x="693917" y="741187"/>
                      <a:pt x="688031" y="742065"/>
                    </a:cubicBezTo>
                    <a:cubicBezTo>
                      <a:pt x="685219" y="742504"/>
                      <a:pt x="682584" y="742856"/>
                      <a:pt x="680300" y="743471"/>
                    </a:cubicBezTo>
                    <a:cubicBezTo>
                      <a:pt x="670372" y="746282"/>
                      <a:pt x="660445" y="747336"/>
                      <a:pt x="650869" y="748391"/>
                    </a:cubicBezTo>
                    <a:cubicBezTo>
                      <a:pt x="642962" y="749269"/>
                      <a:pt x="635582" y="750060"/>
                      <a:pt x="628290" y="751729"/>
                    </a:cubicBezTo>
                    <a:cubicBezTo>
                      <a:pt x="620207" y="753574"/>
                      <a:pt x="612125" y="754189"/>
                      <a:pt x="604306" y="754804"/>
                    </a:cubicBezTo>
                    <a:cubicBezTo>
                      <a:pt x="598244" y="755243"/>
                      <a:pt x="592621" y="755682"/>
                      <a:pt x="587087" y="756649"/>
                    </a:cubicBezTo>
                    <a:cubicBezTo>
                      <a:pt x="578565" y="758142"/>
                      <a:pt x="570394" y="758757"/>
                      <a:pt x="561960" y="758494"/>
                    </a:cubicBezTo>
                    <a:cubicBezTo>
                      <a:pt x="557568" y="758406"/>
                      <a:pt x="552824" y="758142"/>
                      <a:pt x="547728" y="756649"/>
                    </a:cubicBezTo>
                    <a:cubicBezTo>
                      <a:pt x="546674" y="756385"/>
                      <a:pt x="543248" y="757176"/>
                      <a:pt x="541139" y="757703"/>
                    </a:cubicBezTo>
                    <a:cubicBezTo>
                      <a:pt x="539997" y="757967"/>
                      <a:pt x="538767" y="758230"/>
                      <a:pt x="537537" y="758494"/>
                    </a:cubicBezTo>
                    <a:cubicBezTo>
                      <a:pt x="533759" y="760866"/>
                      <a:pt x="530070" y="761217"/>
                      <a:pt x="526468" y="759636"/>
                    </a:cubicBezTo>
                    <a:cubicBezTo>
                      <a:pt x="524886" y="758933"/>
                      <a:pt x="522602" y="759285"/>
                      <a:pt x="519000" y="759987"/>
                    </a:cubicBezTo>
                    <a:cubicBezTo>
                      <a:pt x="515837" y="760602"/>
                      <a:pt x="512762" y="761217"/>
                      <a:pt x="509336" y="761217"/>
                    </a:cubicBezTo>
                    <a:close/>
                    <a:moveTo>
                      <a:pt x="473228" y="753925"/>
                    </a:moveTo>
                    <a:cubicBezTo>
                      <a:pt x="473228" y="753925"/>
                      <a:pt x="473140" y="753925"/>
                      <a:pt x="473228" y="753925"/>
                    </a:cubicBezTo>
                    <a:cubicBezTo>
                      <a:pt x="473140" y="753925"/>
                      <a:pt x="473228" y="753925"/>
                      <a:pt x="473228" y="753925"/>
                    </a:cubicBezTo>
                    <a:close/>
                    <a:moveTo>
                      <a:pt x="471383" y="733631"/>
                    </a:moveTo>
                    <a:cubicBezTo>
                      <a:pt x="474546" y="733631"/>
                      <a:pt x="477972" y="734510"/>
                      <a:pt x="480696" y="736706"/>
                    </a:cubicBezTo>
                    <a:cubicBezTo>
                      <a:pt x="482101" y="737848"/>
                      <a:pt x="484034" y="738024"/>
                      <a:pt x="488515" y="738112"/>
                    </a:cubicBezTo>
                    <a:lnTo>
                      <a:pt x="489657" y="738112"/>
                    </a:lnTo>
                    <a:cubicBezTo>
                      <a:pt x="495455" y="738287"/>
                      <a:pt x="501693" y="739078"/>
                      <a:pt x="508106" y="740396"/>
                    </a:cubicBezTo>
                    <a:cubicBezTo>
                      <a:pt x="509687" y="740747"/>
                      <a:pt x="512147" y="740220"/>
                      <a:pt x="514783" y="739781"/>
                    </a:cubicBezTo>
                    <a:cubicBezTo>
                      <a:pt x="518736" y="739078"/>
                      <a:pt x="523920" y="738112"/>
                      <a:pt x="529454" y="739254"/>
                    </a:cubicBezTo>
                    <a:cubicBezTo>
                      <a:pt x="530157" y="738990"/>
                      <a:pt x="531036" y="738727"/>
                      <a:pt x="532002" y="738551"/>
                    </a:cubicBezTo>
                    <a:cubicBezTo>
                      <a:pt x="533232" y="738375"/>
                      <a:pt x="534550" y="738024"/>
                      <a:pt x="536044" y="737672"/>
                    </a:cubicBezTo>
                    <a:cubicBezTo>
                      <a:pt x="540875" y="736530"/>
                      <a:pt x="546938" y="735125"/>
                      <a:pt x="553087" y="736882"/>
                    </a:cubicBezTo>
                    <a:cubicBezTo>
                      <a:pt x="555986" y="737672"/>
                      <a:pt x="558798" y="737848"/>
                      <a:pt x="562312" y="737936"/>
                    </a:cubicBezTo>
                    <a:cubicBezTo>
                      <a:pt x="569340" y="738112"/>
                      <a:pt x="576193" y="737672"/>
                      <a:pt x="583221" y="736355"/>
                    </a:cubicBezTo>
                    <a:cubicBezTo>
                      <a:pt x="589722" y="735212"/>
                      <a:pt x="596223" y="734773"/>
                      <a:pt x="602461" y="734246"/>
                    </a:cubicBezTo>
                    <a:cubicBezTo>
                      <a:pt x="609841" y="733719"/>
                      <a:pt x="616781" y="733192"/>
                      <a:pt x="623282" y="731698"/>
                    </a:cubicBezTo>
                    <a:cubicBezTo>
                      <a:pt x="631716" y="729766"/>
                      <a:pt x="640150" y="728799"/>
                      <a:pt x="648321" y="727921"/>
                    </a:cubicBezTo>
                    <a:cubicBezTo>
                      <a:pt x="657458" y="726954"/>
                      <a:pt x="666067" y="725988"/>
                      <a:pt x="674325" y="723704"/>
                    </a:cubicBezTo>
                    <a:cubicBezTo>
                      <a:pt x="677927" y="722649"/>
                      <a:pt x="681354" y="722210"/>
                      <a:pt x="684692" y="721683"/>
                    </a:cubicBezTo>
                    <a:cubicBezTo>
                      <a:pt x="689700" y="720980"/>
                      <a:pt x="694005" y="720277"/>
                      <a:pt x="697167" y="718081"/>
                    </a:cubicBezTo>
                    <a:cubicBezTo>
                      <a:pt x="701209" y="715182"/>
                      <a:pt x="706041" y="715182"/>
                      <a:pt x="708061" y="715182"/>
                    </a:cubicBezTo>
                    <a:cubicBezTo>
                      <a:pt x="711839" y="715182"/>
                      <a:pt x="714650" y="714479"/>
                      <a:pt x="717110" y="712810"/>
                    </a:cubicBezTo>
                    <a:cubicBezTo>
                      <a:pt x="718955" y="711580"/>
                      <a:pt x="723963" y="708593"/>
                      <a:pt x="729937" y="709032"/>
                    </a:cubicBezTo>
                    <a:cubicBezTo>
                      <a:pt x="735999" y="709384"/>
                      <a:pt x="742324" y="707012"/>
                      <a:pt x="749001" y="704464"/>
                    </a:cubicBezTo>
                    <a:cubicBezTo>
                      <a:pt x="750934" y="703673"/>
                      <a:pt x="753042" y="702970"/>
                      <a:pt x="755063" y="702180"/>
                    </a:cubicBezTo>
                    <a:cubicBezTo>
                      <a:pt x="770789" y="696732"/>
                      <a:pt x="786603" y="690056"/>
                      <a:pt x="801977" y="683554"/>
                    </a:cubicBezTo>
                    <a:lnTo>
                      <a:pt x="802504" y="683291"/>
                    </a:lnTo>
                    <a:cubicBezTo>
                      <a:pt x="818933" y="676350"/>
                      <a:pt x="835098" y="667214"/>
                      <a:pt x="850648" y="658428"/>
                    </a:cubicBezTo>
                    <a:cubicBezTo>
                      <a:pt x="853284" y="656935"/>
                      <a:pt x="855919" y="655441"/>
                      <a:pt x="858467" y="654036"/>
                    </a:cubicBezTo>
                    <a:cubicBezTo>
                      <a:pt x="863475" y="651224"/>
                      <a:pt x="868219" y="647095"/>
                      <a:pt x="873314" y="642702"/>
                    </a:cubicBezTo>
                    <a:cubicBezTo>
                      <a:pt x="874105" y="642000"/>
                      <a:pt x="874808" y="641385"/>
                      <a:pt x="875598" y="640682"/>
                    </a:cubicBezTo>
                    <a:cubicBezTo>
                      <a:pt x="884296" y="633126"/>
                      <a:pt x="895453" y="631369"/>
                      <a:pt x="904063" y="636113"/>
                    </a:cubicBezTo>
                    <a:cubicBezTo>
                      <a:pt x="908280" y="638398"/>
                      <a:pt x="913024" y="639891"/>
                      <a:pt x="918207" y="641473"/>
                    </a:cubicBezTo>
                    <a:cubicBezTo>
                      <a:pt x="923391" y="643054"/>
                      <a:pt x="928838" y="644723"/>
                      <a:pt x="934285" y="647359"/>
                    </a:cubicBezTo>
                    <a:cubicBezTo>
                      <a:pt x="941225" y="650785"/>
                      <a:pt x="948869" y="653245"/>
                      <a:pt x="956951" y="655880"/>
                    </a:cubicBezTo>
                    <a:cubicBezTo>
                      <a:pt x="960641" y="657111"/>
                      <a:pt x="964507" y="658340"/>
                      <a:pt x="968284" y="659658"/>
                    </a:cubicBezTo>
                    <a:cubicBezTo>
                      <a:pt x="969778" y="660185"/>
                      <a:pt x="971183" y="660800"/>
                      <a:pt x="972589" y="661328"/>
                    </a:cubicBezTo>
                    <a:cubicBezTo>
                      <a:pt x="974610" y="662118"/>
                      <a:pt x="976542" y="662909"/>
                      <a:pt x="978300" y="663348"/>
                    </a:cubicBezTo>
                    <a:lnTo>
                      <a:pt x="979617" y="663700"/>
                    </a:lnTo>
                    <a:cubicBezTo>
                      <a:pt x="982429" y="664490"/>
                      <a:pt x="985328" y="665281"/>
                      <a:pt x="987173" y="665105"/>
                    </a:cubicBezTo>
                    <a:cubicBezTo>
                      <a:pt x="988754" y="664929"/>
                      <a:pt x="996837" y="664315"/>
                      <a:pt x="1002547" y="666511"/>
                    </a:cubicBezTo>
                    <a:cubicBezTo>
                      <a:pt x="1011069" y="669849"/>
                      <a:pt x="1019942" y="671782"/>
                      <a:pt x="1026707" y="673012"/>
                    </a:cubicBezTo>
                    <a:cubicBezTo>
                      <a:pt x="1031978" y="673978"/>
                      <a:pt x="1037249" y="674945"/>
                      <a:pt x="1042521" y="675911"/>
                    </a:cubicBezTo>
                    <a:cubicBezTo>
                      <a:pt x="1046211" y="676614"/>
                      <a:pt x="1049900" y="677229"/>
                      <a:pt x="1053590" y="677932"/>
                    </a:cubicBezTo>
                    <a:cubicBezTo>
                      <a:pt x="1056050" y="678371"/>
                      <a:pt x="1058510" y="678898"/>
                      <a:pt x="1060970" y="679338"/>
                    </a:cubicBezTo>
                    <a:cubicBezTo>
                      <a:pt x="1065626" y="680216"/>
                      <a:pt x="1070019" y="681095"/>
                      <a:pt x="1074499" y="681797"/>
                    </a:cubicBezTo>
                    <a:cubicBezTo>
                      <a:pt x="1075554" y="681973"/>
                      <a:pt x="1076608" y="682149"/>
                      <a:pt x="1077662" y="682325"/>
                    </a:cubicBezTo>
                    <a:cubicBezTo>
                      <a:pt x="1082846" y="683115"/>
                      <a:pt x="1087765" y="683906"/>
                      <a:pt x="1092246" y="683730"/>
                    </a:cubicBezTo>
                    <a:cubicBezTo>
                      <a:pt x="1092949" y="683730"/>
                      <a:pt x="1093652" y="683642"/>
                      <a:pt x="1094530" y="683554"/>
                    </a:cubicBezTo>
                    <a:cubicBezTo>
                      <a:pt x="1097078" y="683291"/>
                      <a:pt x="1100241" y="682939"/>
                      <a:pt x="1104282" y="683730"/>
                    </a:cubicBezTo>
                    <a:cubicBezTo>
                      <a:pt x="1111222" y="684960"/>
                      <a:pt x="1119832" y="686102"/>
                      <a:pt x="1125542" y="683994"/>
                    </a:cubicBezTo>
                    <a:cubicBezTo>
                      <a:pt x="1135821" y="680216"/>
                      <a:pt x="1144519" y="682852"/>
                      <a:pt x="1151459" y="684960"/>
                    </a:cubicBezTo>
                    <a:cubicBezTo>
                      <a:pt x="1155325" y="686102"/>
                      <a:pt x="1158663" y="687156"/>
                      <a:pt x="1161387" y="686805"/>
                    </a:cubicBezTo>
                    <a:lnTo>
                      <a:pt x="1168064" y="685927"/>
                    </a:lnTo>
                    <a:lnTo>
                      <a:pt x="1170787" y="690407"/>
                    </a:lnTo>
                    <a:cubicBezTo>
                      <a:pt x="1171051" y="690407"/>
                      <a:pt x="1171402" y="690407"/>
                      <a:pt x="1171666" y="690407"/>
                    </a:cubicBezTo>
                    <a:cubicBezTo>
                      <a:pt x="1173159" y="690319"/>
                      <a:pt x="1175004" y="690319"/>
                      <a:pt x="1176937" y="690495"/>
                    </a:cubicBezTo>
                    <a:cubicBezTo>
                      <a:pt x="1177464" y="690583"/>
                      <a:pt x="1178518" y="690495"/>
                      <a:pt x="1179485" y="690407"/>
                    </a:cubicBezTo>
                    <a:cubicBezTo>
                      <a:pt x="1182647" y="690231"/>
                      <a:pt x="1187655" y="689880"/>
                      <a:pt x="1192750" y="692516"/>
                    </a:cubicBezTo>
                    <a:cubicBezTo>
                      <a:pt x="1193190" y="692428"/>
                      <a:pt x="1193541" y="692340"/>
                      <a:pt x="1193981" y="692340"/>
                    </a:cubicBezTo>
                    <a:cubicBezTo>
                      <a:pt x="1194420" y="692252"/>
                      <a:pt x="1195298" y="691988"/>
                      <a:pt x="1196089" y="691813"/>
                    </a:cubicBezTo>
                    <a:cubicBezTo>
                      <a:pt x="1198900" y="691022"/>
                      <a:pt x="1202678" y="689880"/>
                      <a:pt x="1207071" y="690846"/>
                    </a:cubicBezTo>
                    <a:cubicBezTo>
                      <a:pt x="1211551" y="691725"/>
                      <a:pt x="1216559" y="691374"/>
                      <a:pt x="1221918" y="690934"/>
                    </a:cubicBezTo>
                    <a:cubicBezTo>
                      <a:pt x="1225256" y="690671"/>
                      <a:pt x="1228771" y="690407"/>
                      <a:pt x="1232461" y="690407"/>
                    </a:cubicBezTo>
                    <a:cubicBezTo>
                      <a:pt x="1233339" y="690407"/>
                      <a:pt x="1234218" y="690495"/>
                      <a:pt x="1235096" y="690495"/>
                    </a:cubicBezTo>
                    <a:cubicBezTo>
                      <a:pt x="1235623" y="690495"/>
                      <a:pt x="1236326" y="690583"/>
                      <a:pt x="1236853" y="690583"/>
                    </a:cubicBezTo>
                    <a:cubicBezTo>
                      <a:pt x="1241246" y="685487"/>
                      <a:pt x="1248714" y="685927"/>
                      <a:pt x="1252140" y="686893"/>
                    </a:cubicBezTo>
                    <a:cubicBezTo>
                      <a:pt x="1262594" y="689880"/>
                      <a:pt x="1268920" y="689616"/>
                      <a:pt x="1274806" y="686102"/>
                    </a:cubicBezTo>
                    <a:cubicBezTo>
                      <a:pt x="1278145" y="684082"/>
                      <a:pt x="1281483" y="684170"/>
                      <a:pt x="1283152" y="684257"/>
                    </a:cubicBezTo>
                    <a:cubicBezTo>
                      <a:pt x="1283240" y="684257"/>
                      <a:pt x="1283416" y="684257"/>
                      <a:pt x="1283503" y="684257"/>
                    </a:cubicBezTo>
                    <a:cubicBezTo>
                      <a:pt x="1286227" y="684082"/>
                      <a:pt x="1288950" y="683906"/>
                      <a:pt x="1291674" y="683730"/>
                    </a:cubicBezTo>
                    <a:cubicBezTo>
                      <a:pt x="1297999" y="683291"/>
                      <a:pt x="1304061" y="682939"/>
                      <a:pt x="1310035" y="682237"/>
                    </a:cubicBezTo>
                    <a:cubicBezTo>
                      <a:pt x="1318118" y="681270"/>
                      <a:pt x="1325937" y="679953"/>
                      <a:pt x="1333053" y="678283"/>
                    </a:cubicBezTo>
                    <a:cubicBezTo>
                      <a:pt x="1334810" y="677844"/>
                      <a:pt x="1336655" y="677317"/>
                      <a:pt x="1338588" y="676702"/>
                    </a:cubicBezTo>
                    <a:cubicBezTo>
                      <a:pt x="1343859" y="675121"/>
                      <a:pt x="1349833" y="673276"/>
                      <a:pt x="1357037" y="673627"/>
                    </a:cubicBezTo>
                    <a:cubicBezTo>
                      <a:pt x="1357828" y="673539"/>
                      <a:pt x="1359936" y="672573"/>
                      <a:pt x="1361342" y="671958"/>
                    </a:cubicBezTo>
                    <a:cubicBezTo>
                      <a:pt x="1363011" y="671255"/>
                      <a:pt x="1364856" y="670376"/>
                      <a:pt x="1366965" y="669761"/>
                    </a:cubicBezTo>
                    <a:lnTo>
                      <a:pt x="1367316" y="669674"/>
                    </a:lnTo>
                    <a:cubicBezTo>
                      <a:pt x="1369864" y="668883"/>
                      <a:pt x="1373027" y="667829"/>
                      <a:pt x="1376716" y="667829"/>
                    </a:cubicBezTo>
                    <a:cubicBezTo>
                      <a:pt x="1376804" y="667829"/>
                      <a:pt x="1376892" y="667829"/>
                      <a:pt x="1376980" y="667829"/>
                    </a:cubicBezTo>
                    <a:cubicBezTo>
                      <a:pt x="1384096" y="667829"/>
                      <a:pt x="1391212" y="665544"/>
                      <a:pt x="1398768" y="663085"/>
                    </a:cubicBezTo>
                    <a:cubicBezTo>
                      <a:pt x="1401403" y="662206"/>
                      <a:pt x="1404215" y="661328"/>
                      <a:pt x="1407026" y="660537"/>
                    </a:cubicBezTo>
                    <a:cubicBezTo>
                      <a:pt x="1415284" y="658165"/>
                      <a:pt x="1423367" y="655090"/>
                      <a:pt x="1431976" y="651927"/>
                    </a:cubicBezTo>
                    <a:cubicBezTo>
                      <a:pt x="1438478" y="649467"/>
                      <a:pt x="1445154" y="647007"/>
                      <a:pt x="1451919" y="644811"/>
                    </a:cubicBezTo>
                    <a:cubicBezTo>
                      <a:pt x="1468084" y="639540"/>
                      <a:pt x="1483459" y="631633"/>
                      <a:pt x="1496285" y="624517"/>
                    </a:cubicBezTo>
                    <a:cubicBezTo>
                      <a:pt x="1499975" y="622496"/>
                      <a:pt x="1503665" y="620563"/>
                      <a:pt x="1507267" y="618631"/>
                    </a:cubicBezTo>
                    <a:cubicBezTo>
                      <a:pt x="1513329" y="615468"/>
                      <a:pt x="1519127" y="612481"/>
                      <a:pt x="1524662" y="609142"/>
                    </a:cubicBezTo>
                    <a:cubicBezTo>
                      <a:pt x="1529846" y="606067"/>
                      <a:pt x="1534853" y="602553"/>
                      <a:pt x="1540036" y="598776"/>
                    </a:cubicBezTo>
                    <a:cubicBezTo>
                      <a:pt x="1542496" y="597018"/>
                      <a:pt x="1545044" y="595261"/>
                      <a:pt x="1547592" y="593504"/>
                    </a:cubicBezTo>
                    <a:cubicBezTo>
                      <a:pt x="1549876" y="591923"/>
                      <a:pt x="1552248" y="590517"/>
                      <a:pt x="1554445" y="589200"/>
                    </a:cubicBezTo>
                    <a:cubicBezTo>
                      <a:pt x="1558574" y="586652"/>
                      <a:pt x="1562527" y="584280"/>
                      <a:pt x="1565163" y="581556"/>
                    </a:cubicBezTo>
                    <a:cubicBezTo>
                      <a:pt x="1570258" y="576197"/>
                      <a:pt x="1575705" y="571190"/>
                      <a:pt x="1580888" y="566270"/>
                    </a:cubicBezTo>
                    <a:cubicBezTo>
                      <a:pt x="1592661" y="555288"/>
                      <a:pt x="1603730" y="544833"/>
                      <a:pt x="1611637" y="531831"/>
                    </a:cubicBezTo>
                    <a:lnTo>
                      <a:pt x="1613307" y="529108"/>
                    </a:lnTo>
                    <a:cubicBezTo>
                      <a:pt x="1616118" y="524451"/>
                      <a:pt x="1619017" y="519531"/>
                      <a:pt x="1622268" y="514875"/>
                    </a:cubicBezTo>
                    <a:cubicBezTo>
                      <a:pt x="1629735" y="504157"/>
                      <a:pt x="1634567" y="491682"/>
                      <a:pt x="1638345" y="480964"/>
                    </a:cubicBezTo>
                    <a:cubicBezTo>
                      <a:pt x="1639575" y="477362"/>
                      <a:pt x="1640278" y="473233"/>
                      <a:pt x="1640981" y="468840"/>
                    </a:cubicBezTo>
                    <a:cubicBezTo>
                      <a:pt x="1641420" y="466380"/>
                      <a:pt x="1641771" y="463832"/>
                      <a:pt x="1642298" y="461197"/>
                    </a:cubicBezTo>
                    <a:lnTo>
                      <a:pt x="1642474" y="460142"/>
                    </a:lnTo>
                    <a:cubicBezTo>
                      <a:pt x="1642738" y="458737"/>
                      <a:pt x="1643089" y="457067"/>
                      <a:pt x="1643616" y="455398"/>
                    </a:cubicBezTo>
                    <a:cubicBezTo>
                      <a:pt x="1641508" y="449776"/>
                      <a:pt x="1643968" y="445207"/>
                      <a:pt x="1645637" y="443011"/>
                    </a:cubicBezTo>
                    <a:cubicBezTo>
                      <a:pt x="1645900" y="442044"/>
                      <a:pt x="1645988" y="439848"/>
                      <a:pt x="1645988" y="438530"/>
                    </a:cubicBezTo>
                    <a:cubicBezTo>
                      <a:pt x="1645988" y="437652"/>
                      <a:pt x="1646076" y="436773"/>
                      <a:pt x="1646164" y="435895"/>
                    </a:cubicBezTo>
                    <a:cubicBezTo>
                      <a:pt x="1647042" y="423244"/>
                      <a:pt x="1645373" y="410066"/>
                      <a:pt x="1640365" y="391792"/>
                    </a:cubicBezTo>
                    <a:lnTo>
                      <a:pt x="1640014" y="390474"/>
                    </a:lnTo>
                    <a:lnTo>
                      <a:pt x="1640014" y="389069"/>
                    </a:lnTo>
                    <a:cubicBezTo>
                      <a:pt x="1640014" y="380020"/>
                      <a:pt x="1635533" y="371674"/>
                      <a:pt x="1630702" y="362712"/>
                    </a:cubicBezTo>
                    <a:cubicBezTo>
                      <a:pt x="1629384" y="360253"/>
                      <a:pt x="1627978" y="357705"/>
                      <a:pt x="1626748" y="355157"/>
                    </a:cubicBezTo>
                    <a:cubicBezTo>
                      <a:pt x="1622092" y="345845"/>
                      <a:pt x="1616996" y="337498"/>
                      <a:pt x="1611462" y="330119"/>
                    </a:cubicBezTo>
                    <a:cubicBezTo>
                      <a:pt x="1610144" y="328362"/>
                      <a:pt x="1608826" y="326605"/>
                      <a:pt x="1607508" y="324848"/>
                    </a:cubicBezTo>
                    <a:cubicBezTo>
                      <a:pt x="1601358" y="316589"/>
                      <a:pt x="1594945" y="308067"/>
                      <a:pt x="1588180" y="300688"/>
                    </a:cubicBezTo>
                    <a:cubicBezTo>
                      <a:pt x="1575354" y="286631"/>
                      <a:pt x="1560506" y="274244"/>
                      <a:pt x="1546450" y="262823"/>
                    </a:cubicBezTo>
                    <a:cubicBezTo>
                      <a:pt x="1544693" y="261417"/>
                      <a:pt x="1543111" y="259924"/>
                      <a:pt x="1541530" y="258518"/>
                    </a:cubicBezTo>
                    <a:cubicBezTo>
                      <a:pt x="1536610" y="254037"/>
                      <a:pt x="1533360" y="251226"/>
                      <a:pt x="1529230" y="251050"/>
                    </a:cubicBezTo>
                    <a:cubicBezTo>
                      <a:pt x="1524311" y="250787"/>
                      <a:pt x="1519567" y="247448"/>
                      <a:pt x="1517458" y="243056"/>
                    </a:cubicBezTo>
                    <a:cubicBezTo>
                      <a:pt x="1517282" y="242968"/>
                      <a:pt x="1517195" y="242968"/>
                      <a:pt x="1517019" y="242880"/>
                    </a:cubicBezTo>
                    <a:cubicBezTo>
                      <a:pt x="1516228" y="242616"/>
                      <a:pt x="1515437" y="242265"/>
                      <a:pt x="1514735" y="242001"/>
                    </a:cubicBezTo>
                    <a:cubicBezTo>
                      <a:pt x="1513768" y="241562"/>
                      <a:pt x="1512802" y="241211"/>
                      <a:pt x="1511836" y="240859"/>
                    </a:cubicBezTo>
                    <a:cubicBezTo>
                      <a:pt x="1507882" y="239278"/>
                      <a:pt x="1502962" y="237345"/>
                      <a:pt x="1498921" y="233480"/>
                    </a:cubicBezTo>
                    <a:cubicBezTo>
                      <a:pt x="1492420" y="227330"/>
                      <a:pt x="1484162" y="223289"/>
                      <a:pt x="1475376" y="218984"/>
                    </a:cubicBezTo>
                    <a:cubicBezTo>
                      <a:pt x="1471774" y="217227"/>
                      <a:pt x="1467996" y="215382"/>
                      <a:pt x="1464307" y="213361"/>
                    </a:cubicBezTo>
                    <a:cubicBezTo>
                      <a:pt x="1462813" y="212570"/>
                      <a:pt x="1460529" y="211955"/>
                      <a:pt x="1458069" y="211428"/>
                    </a:cubicBezTo>
                    <a:cubicBezTo>
                      <a:pt x="1454203" y="210462"/>
                      <a:pt x="1449899" y="209408"/>
                      <a:pt x="1445769" y="206860"/>
                    </a:cubicBezTo>
                    <a:cubicBezTo>
                      <a:pt x="1439620" y="203082"/>
                      <a:pt x="1432767" y="200534"/>
                      <a:pt x="1425387" y="197899"/>
                    </a:cubicBezTo>
                    <a:cubicBezTo>
                      <a:pt x="1420907" y="196230"/>
                      <a:pt x="1416251" y="194560"/>
                      <a:pt x="1411682" y="192540"/>
                    </a:cubicBezTo>
                    <a:cubicBezTo>
                      <a:pt x="1404830" y="189465"/>
                      <a:pt x="1397538" y="187181"/>
                      <a:pt x="1389807" y="184809"/>
                    </a:cubicBezTo>
                    <a:cubicBezTo>
                      <a:pt x="1384360" y="183139"/>
                      <a:pt x="1378825" y="181382"/>
                      <a:pt x="1373290" y="179274"/>
                    </a:cubicBezTo>
                    <a:cubicBezTo>
                      <a:pt x="1368195" y="177341"/>
                      <a:pt x="1363187" y="174090"/>
                      <a:pt x="1357828" y="169258"/>
                    </a:cubicBezTo>
                    <a:cubicBezTo>
                      <a:pt x="1354489" y="166271"/>
                      <a:pt x="1351414" y="163109"/>
                      <a:pt x="1348515" y="160034"/>
                    </a:cubicBezTo>
                    <a:cubicBezTo>
                      <a:pt x="1345265" y="156695"/>
                      <a:pt x="1342190" y="153445"/>
                      <a:pt x="1338939" y="150634"/>
                    </a:cubicBezTo>
                    <a:cubicBezTo>
                      <a:pt x="1330066" y="142990"/>
                      <a:pt x="1321896" y="136665"/>
                      <a:pt x="1313989" y="131306"/>
                    </a:cubicBezTo>
                    <a:lnTo>
                      <a:pt x="1310562" y="128934"/>
                    </a:lnTo>
                    <a:cubicBezTo>
                      <a:pt x="1296594" y="119445"/>
                      <a:pt x="1282098" y="109606"/>
                      <a:pt x="1267251" y="101347"/>
                    </a:cubicBezTo>
                    <a:cubicBezTo>
                      <a:pt x="1252930" y="93353"/>
                      <a:pt x="1237117" y="85885"/>
                      <a:pt x="1219019" y="78593"/>
                    </a:cubicBezTo>
                    <a:cubicBezTo>
                      <a:pt x="1216559" y="77627"/>
                      <a:pt x="1213923" y="76748"/>
                      <a:pt x="1211200" y="75870"/>
                    </a:cubicBezTo>
                    <a:cubicBezTo>
                      <a:pt x="1204874" y="73849"/>
                      <a:pt x="1197758" y="71565"/>
                      <a:pt x="1191169" y="66821"/>
                    </a:cubicBezTo>
                    <a:cubicBezTo>
                      <a:pt x="1189588" y="65679"/>
                      <a:pt x="1186689" y="64800"/>
                      <a:pt x="1184492" y="64098"/>
                    </a:cubicBezTo>
                    <a:lnTo>
                      <a:pt x="1180890" y="62955"/>
                    </a:lnTo>
                    <a:cubicBezTo>
                      <a:pt x="1172896" y="60408"/>
                      <a:pt x="1165252" y="57948"/>
                      <a:pt x="1157521" y="56015"/>
                    </a:cubicBezTo>
                    <a:cubicBezTo>
                      <a:pt x="1151547" y="54521"/>
                      <a:pt x="1145661" y="52764"/>
                      <a:pt x="1139951" y="51007"/>
                    </a:cubicBezTo>
                    <a:cubicBezTo>
                      <a:pt x="1129408" y="47757"/>
                      <a:pt x="1119481" y="44770"/>
                      <a:pt x="1109202" y="43715"/>
                    </a:cubicBezTo>
                    <a:cubicBezTo>
                      <a:pt x="1108235" y="43628"/>
                      <a:pt x="1107269" y="43540"/>
                      <a:pt x="1106302" y="43452"/>
                    </a:cubicBezTo>
                    <a:cubicBezTo>
                      <a:pt x="1100856" y="42925"/>
                      <a:pt x="1094618" y="42398"/>
                      <a:pt x="1088732" y="39762"/>
                    </a:cubicBezTo>
                    <a:cubicBezTo>
                      <a:pt x="1081528" y="36599"/>
                      <a:pt x="1073445" y="35369"/>
                      <a:pt x="1064923" y="34139"/>
                    </a:cubicBezTo>
                    <a:cubicBezTo>
                      <a:pt x="1060004" y="33437"/>
                      <a:pt x="1054908" y="32646"/>
                      <a:pt x="1049812" y="31504"/>
                    </a:cubicBezTo>
                    <a:cubicBezTo>
                      <a:pt x="1042345" y="29747"/>
                      <a:pt x="1034438" y="29132"/>
                      <a:pt x="1026004" y="28517"/>
                    </a:cubicBezTo>
                    <a:cubicBezTo>
                      <a:pt x="1021084" y="28165"/>
                      <a:pt x="1015901" y="27726"/>
                      <a:pt x="1010805" y="27111"/>
                    </a:cubicBezTo>
                    <a:cubicBezTo>
                      <a:pt x="1009224" y="26935"/>
                      <a:pt x="1007731" y="26584"/>
                      <a:pt x="1006500" y="26320"/>
                    </a:cubicBezTo>
                    <a:cubicBezTo>
                      <a:pt x="1005622" y="26145"/>
                      <a:pt x="1004216" y="25793"/>
                      <a:pt x="1003601" y="25793"/>
                    </a:cubicBezTo>
                    <a:lnTo>
                      <a:pt x="998154" y="29220"/>
                    </a:lnTo>
                    <a:lnTo>
                      <a:pt x="992532" y="25530"/>
                    </a:lnTo>
                    <a:cubicBezTo>
                      <a:pt x="991478" y="24827"/>
                      <a:pt x="989369" y="24915"/>
                      <a:pt x="986118" y="25178"/>
                    </a:cubicBezTo>
                    <a:cubicBezTo>
                      <a:pt x="983483" y="25354"/>
                      <a:pt x="980408" y="25618"/>
                      <a:pt x="977157" y="25178"/>
                    </a:cubicBezTo>
                    <a:cubicBezTo>
                      <a:pt x="969953" y="24300"/>
                      <a:pt x="963364" y="23509"/>
                      <a:pt x="957039" y="23246"/>
                    </a:cubicBezTo>
                    <a:cubicBezTo>
                      <a:pt x="953876" y="23070"/>
                      <a:pt x="950626" y="23158"/>
                      <a:pt x="947199" y="23158"/>
                    </a:cubicBezTo>
                    <a:cubicBezTo>
                      <a:pt x="943685" y="23158"/>
                      <a:pt x="940083" y="23246"/>
                      <a:pt x="936305" y="23070"/>
                    </a:cubicBezTo>
                    <a:cubicBezTo>
                      <a:pt x="933582" y="22982"/>
                      <a:pt x="931122" y="22367"/>
                      <a:pt x="929189" y="21840"/>
                    </a:cubicBezTo>
                    <a:cubicBezTo>
                      <a:pt x="928135" y="21576"/>
                      <a:pt x="926554" y="21225"/>
                      <a:pt x="926027" y="21225"/>
                    </a:cubicBezTo>
                    <a:cubicBezTo>
                      <a:pt x="923039" y="21488"/>
                      <a:pt x="920140" y="21664"/>
                      <a:pt x="917153" y="21928"/>
                    </a:cubicBezTo>
                    <a:cubicBezTo>
                      <a:pt x="912321" y="22279"/>
                      <a:pt x="907577" y="22631"/>
                      <a:pt x="902745" y="23070"/>
                    </a:cubicBezTo>
                    <a:cubicBezTo>
                      <a:pt x="898616" y="23421"/>
                      <a:pt x="894575" y="23509"/>
                      <a:pt x="890621" y="23597"/>
                    </a:cubicBezTo>
                    <a:cubicBezTo>
                      <a:pt x="885262" y="23773"/>
                      <a:pt x="880167" y="23860"/>
                      <a:pt x="875159" y="24651"/>
                    </a:cubicBezTo>
                    <a:cubicBezTo>
                      <a:pt x="866901" y="25881"/>
                      <a:pt x="858643" y="26057"/>
                      <a:pt x="850648" y="26145"/>
                    </a:cubicBezTo>
                    <a:cubicBezTo>
                      <a:pt x="845201" y="26233"/>
                      <a:pt x="840106" y="26320"/>
                      <a:pt x="834922" y="26760"/>
                    </a:cubicBezTo>
                    <a:cubicBezTo>
                      <a:pt x="832814" y="26935"/>
                      <a:pt x="830354" y="27638"/>
                      <a:pt x="827806" y="28341"/>
                    </a:cubicBezTo>
                    <a:cubicBezTo>
                      <a:pt x="822710" y="29747"/>
                      <a:pt x="816649" y="31504"/>
                      <a:pt x="809620" y="30362"/>
                    </a:cubicBezTo>
                    <a:cubicBezTo>
                      <a:pt x="800308" y="33437"/>
                      <a:pt x="790995" y="34491"/>
                      <a:pt x="781858" y="35633"/>
                    </a:cubicBezTo>
                    <a:cubicBezTo>
                      <a:pt x="774479" y="36511"/>
                      <a:pt x="767450" y="37390"/>
                      <a:pt x="760774" y="39235"/>
                    </a:cubicBezTo>
                    <a:cubicBezTo>
                      <a:pt x="756205" y="40465"/>
                      <a:pt x="751637" y="41168"/>
                      <a:pt x="747244" y="41783"/>
                    </a:cubicBezTo>
                    <a:cubicBezTo>
                      <a:pt x="741534" y="42661"/>
                      <a:pt x="736174" y="43452"/>
                      <a:pt x="732045" y="45385"/>
                    </a:cubicBezTo>
                    <a:cubicBezTo>
                      <a:pt x="722645" y="49777"/>
                      <a:pt x="712981" y="52501"/>
                      <a:pt x="703756" y="55136"/>
                    </a:cubicBezTo>
                    <a:cubicBezTo>
                      <a:pt x="699276" y="56454"/>
                      <a:pt x="694971" y="57596"/>
                      <a:pt x="690754" y="59002"/>
                    </a:cubicBezTo>
                    <a:cubicBezTo>
                      <a:pt x="676434" y="63658"/>
                      <a:pt x="661674" y="68578"/>
                      <a:pt x="647530" y="74728"/>
                    </a:cubicBezTo>
                    <a:cubicBezTo>
                      <a:pt x="638481" y="78681"/>
                      <a:pt x="629784" y="83337"/>
                      <a:pt x="620647" y="88257"/>
                    </a:cubicBezTo>
                    <a:cubicBezTo>
                      <a:pt x="617045" y="90190"/>
                      <a:pt x="613355" y="92123"/>
                      <a:pt x="609665" y="94056"/>
                    </a:cubicBezTo>
                    <a:cubicBezTo>
                      <a:pt x="607644" y="95110"/>
                      <a:pt x="605624" y="96076"/>
                      <a:pt x="603603" y="97131"/>
                    </a:cubicBezTo>
                    <a:cubicBezTo>
                      <a:pt x="598244" y="99854"/>
                      <a:pt x="593148" y="102402"/>
                      <a:pt x="588492" y="105389"/>
                    </a:cubicBezTo>
                    <a:cubicBezTo>
                      <a:pt x="577511" y="112505"/>
                      <a:pt x="566090" y="120500"/>
                      <a:pt x="554493" y="129109"/>
                    </a:cubicBezTo>
                    <a:cubicBezTo>
                      <a:pt x="538943" y="140618"/>
                      <a:pt x="526116" y="155202"/>
                      <a:pt x="515574" y="168029"/>
                    </a:cubicBezTo>
                    <a:cubicBezTo>
                      <a:pt x="513114" y="171016"/>
                      <a:pt x="510654" y="174003"/>
                      <a:pt x="508282" y="176990"/>
                    </a:cubicBezTo>
                    <a:cubicBezTo>
                      <a:pt x="504943" y="181119"/>
                      <a:pt x="501429" y="185424"/>
                      <a:pt x="497915" y="189641"/>
                    </a:cubicBezTo>
                    <a:cubicBezTo>
                      <a:pt x="493874" y="194385"/>
                      <a:pt x="487812" y="195000"/>
                      <a:pt x="486055" y="195088"/>
                    </a:cubicBezTo>
                    <a:cubicBezTo>
                      <a:pt x="483771" y="195175"/>
                      <a:pt x="481486" y="195175"/>
                      <a:pt x="479378" y="195175"/>
                    </a:cubicBezTo>
                    <a:cubicBezTo>
                      <a:pt x="474282" y="195175"/>
                      <a:pt x="469978" y="195175"/>
                      <a:pt x="466112" y="196493"/>
                    </a:cubicBezTo>
                    <a:cubicBezTo>
                      <a:pt x="462246" y="197899"/>
                      <a:pt x="458732" y="197196"/>
                      <a:pt x="456536" y="196845"/>
                    </a:cubicBezTo>
                    <a:cubicBezTo>
                      <a:pt x="456185" y="196757"/>
                      <a:pt x="455745" y="196669"/>
                      <a:pt x="455570" y="196669"/>
                    </a:cubicBezTo>
                    <a:cubicBezTo>
                      <a:pt x="453549" y="196493"/>
                      <a:pt x="451528" y="196142"/>
                      <a:pt x="449771" y="195790"/>
                    </a:cubicBezTo>
                    <a:cubicBezTo>
                      <a:pt x="447838" y="195439"/>
                      <a:pt x="445027" y="194912"/>
                      <a:pt x="444061" y="195175"/>
                    </a:cubicBezTo>
                    <a:cubicBezTo>
                      <a:pt x="439844" y="196669"/>
                      <a:pt x="435978" y="196845"/>
                      <a:pt x="432903" y="197108"/>
                    </a:cubicBezTo>
                    <a:cubicBezTo>
                      <a:pt x="432200" y="197108"/>
                      <a:pt x="431585" y="197196"/>
                      <a:pt x="430883" y="197284"/>
                    </a:cubicBezTo>
                    <a:cubicBezTo>
                      <a:pt x="420779" y="198162"/>
                      <a:pt x="410325" y="198426"/>
                      <a:pt x="401100" y="198690"/>
                    </a:cubicBezTo>
                    <a:cubicBezTo>
                      <a:pt x="396708" y="198865"/>
                      <a:pt x="392139" y="199568"/>
                      <a:pt x="387395" y="200271"/>
                    </a:cubicBezTo>
                    <a:cubicBezTo>
                      <a:pt x="381245" y="201237"/>
                      <a:pt x="374920" y="202204"/>
                      <a:pt x="368067" y="202116"/>
                    </a:cubicBezTo>
                    <a:cubicBezTo>
                      <a:pt x="364377" y="202028"/>
                      <a:pt x="359985" y="203258"/>
                      <a:pt x="355241" y="204576"/>
                    </a:cubicBezTo>
                    <a:cubicBezTo>
                      <a:pt x="351287" y="205630"/>
                      <a:pt x="347158" y="206772"/>
                      <a:pt x="342765" y="207387"/>
                    </a:cubicBezTo>
                    <a:cubicBezTo>
                      <a:pt x="339603" y="207826"/>
                      <a:pt x="336440" y="208441"/>
                      <a:pt x="333101" y="209144"/>
                    </a:cubicBezTo>
                    <a:cubicBezTo>
                      <a:pt x="327918" y="210198"/>
                      <a:pt x="322559" y="211253"/>
                      <a:pt x="316936" y="211692"/>
                    </a:cubicBezTo>
                    <a:cubicBezTo>
                      <a:pt x="309908" y="212219"/>
                      <a:pt x="303055" y="214152"/>
                      <a:pt x="295676" y="216172"/>
                    </a:cubicBezTo>
                    <a:cubicBezTo>
                      <a:pt x="293567" y="216787"/>
                      <a:pt x="291459" y="217314"/>
                      <a:pt x="289350" y="217929"/>
                    </a:cubicBezTo>
                    <a:cubicBezTo>
                      <a:pt x="282234" y="219774"/>
                      <a:pt x="275206" y="222059"/>
                      <a:pt x="267826" y="224519"/>
                    </a:cubicBezTo>
                    <a:cubicBezTo>
                      <a:pt x="263258" y="226012"/>
                      <a:pt x="258601" y="227506"/>
                      <a:pt x="253945" y="228999"/>
                    </a:cubicBezTo>
                    <a:cubicBezTo>
                      <a:pt x="250870" y="229965"/>
                      <a:pt x="247883" y="230668"/>
                      <a:pt x="244984" y="231283"/>
                    </a:cubicBezTo>
                    <a:cubicBezTo>
                      <a:pt x="241382" y="232162"/>
                      <a:pt x="237956" y="232952"/>
                      <a:pt x="234881" y="234095"/>
                    </a:cubicBezTo>
                    <a:cubicBezTo>
                      <a:pt x="220297" y="239366"/>
                      <a:pt x="205801" y="245691"/>
                      <a:pt x="192184" y="251665"/>
                    </a:cubicBezTo>
                    <a:cubicBezTo>
                      <a:pt x="169254" y="261769"/>
                      <a:pt x="149751" y="272223"/>
                      <a:pt x="132531" y="283381"/>
                    </a:cubicBezTo>
                    <a:cubicBezTo>
                      <a:pt x="130071" y="284962"/>
                      <a:pt x="127699" y="286983"/>
                      <a:pt x="125151" y="289179"/>
                    </a:cubicBezTo>
                    <a:cubicBezTo>
                      <a:pt x="120144" y="293396"/>
                      <a:pt x="114609" y="298052"/>
                      <a:pt x="107141" y="300863"/>
                    </a:cubicBezTo>
                    <a:cubicBezTo>
                      <a:pt x="106790" y="301303"/>
                      <a:pt x="106351" y="301742"/>
                      <a:pt x="105912" y="302181"/>
                    </a:cubicBezTo>
                    <a:cubicBezTo>
                      <a:pt x="103276" y="304641"/>
                      <a:pt x="100552" y="307189"/>
                      <a:pt x="98005" y="309649"/>
                    </a:cubicBezTo>
                    <a:cubicBezTo>
                      <a:pt x="91767" y="315623"/>
                      <a:pt x="85266" y="321860"/>
                      <a:pt x="78238" y="327395"/>
                    </a:cubicBezTo>
                    <a:cubicBezTo>
                      <a:pt x="72351" y="332139"/>
                      <a:pt x="67783" y="338377"/>
                      <a:pt x="62951" y="344966"/>
                    </a:cubicBezTo>
                    <a:cubicBezTo>
                      <a:pt x="60579" y="348305"/>
                      <a:pt x="58031" y="351731"/>
                      <a:pt x="55308" y="355069"/>
                    </a:cubicBezTo>
                    <a:cubicBezTo>
                      <a:pt x="55132" y="355333"/>
                      <a:pt x="54693" y="356299"/>
                      <a:pt x="54429" y="357002"/>
                    </a:cubicBezTo>
                    <a:cubicBezTo>
                      <a:pt x="53199" y="359901"/>
                      <a:pt x="51267" y="364206"/>
                      <a:pt x="46786" y="367544"/>
                    </a:cubicBezTo>
                    <a:cubicBezTo>
                      <a:pt x="41163" y="371674"/>
                      <a:pt x="38352" y="379053"/>
                      <a:pt x="35365" y="386784"/>
                    </a:cubicBezTo>
                    <a:cubicBezTo>
                      <a:pt x="34662" y="388541"/>
                      <a:pt x="33959" y="390474"/>
                      <a:pt x="33257" y="392231"/>
                    </a:cubicBezTo>
                    <a:cubicBezTo>
                      <a:pt x="28161" y="404707"/>
                      <a:pt x="25262" y="418939"/>
                      <a:pt x="22450" y="432732"/>
                    </a:cubicBezTo>
                    <a:lnTo>
                      <a:pt x="22099" y="434401"/>
                    </a:lnTo>
                    <a:cubicBezTo>
                      <a:pt x="20166" y="444065"/>
                      <a:pt x="20781" y="453729"/>
                      <a:pt x="21396" y="464008"/>
                    </a:cubicBezTo>
                    <a:cubicBezTo>
                      <a:pt x="21660" y="468664"/>
                      <a:pt x="22011" y="473496"/>
                      <a:pt x="22011" y="478328"/>
                    </a:cubicBezTo>
                    <a:cubicBezTo>
                      <a:pt x="22099" y="486499"/>
                      <a:pt x="25262" y="495284"/>
                      <a:pt x="28688" y="504596"/>
                    </a:cubicBezTo>
                    <a:cubicBezTo>
                      <a:pt x="30182" y="508638"/>
                      <a:pt x="31675" y="512767"/>
                      <a:pt x="32905" y="516984"/>
                    </a:cubicBezTo>
                    <a:cubicBezTo>
                      <a:pt x="34311" y="521552"/>
                      <a:pt x="35804" y="525242"/>
                      <a:pt x="37473" y="528141"/>
                    </a:cubicBezTo>
                    <a:cubicBezTo>
                      <a:pt x="40460" y="533324"/>
                      <a:pt x="43975" y="539386"/>
                      <a:pt x="48279" y="544745"/>
                    </a:cubicBezTo>
                    <a:cubicBezTo>
                      <a:pt x="51881" y="549314"/>
                      <a:pt x="54868" y="554058"/>
                      <a:pt x="57680" y="558626"/>
                    </a:cubicBezTo>
                    <a:cubicBezTo>
                      <a:pt x="61106" y="564249"/>
                      <a:pt x="64357" y="569520"/>
                      <a:pt x="68574" y="573825"/>
                    </a:cubicBezTo>
                    <a:cubicBezTo>
                      <a:pt x="72088" y="577427"/>
                      <a:pt x="75426" y="581205"/>
                      <a:pt x="78677" y="584807"/>
                    </a:cubicBezTo>
                    <a:cubicBezTo>
                      <a:pt x="87902" y="595086"/>
                      <a:pt x="96511" y="604838"/>
                      <a:pt x="107932" y="611163"/>
                    </a:cubicBezTo>
                    <a:cubicBezTo>
                      <a:pt x="111007" y="612920"/>
                      <a:pt x="112676" y="615468"/>
                      <a:pt x="113555" y="616873"/>
                    </a:cubicBezTo>
                    <a:cubicBezTo>
                      <a:pt x="113643" y="616961"/>
                      <a:pt x="113643" y="617049"/>
                      <a:pt x="113730" y="617137"/>
                    </a:cubicBezTo>
                    <a:cubicBezTo>
                      <a:pt x="114609" y="618016"/>
                      <a:pt x="115751" y="619070"/>
                      <a:pt x="116718" y="619773"/>
                    </a:cubicBezTo>
                    <a:cubicBezTo>
                      <a:pt x="119090" y="621442"/>
                      <a:pt x="121550" y="623111"/>
                      <a:pt x="123922" y="624780"/>
                    </a:cubicBezTo>
                    <a:cubicBezTo>
                      <a:pt x="132531" y="630754"/>
                      <a:pt x="141492" y="636992"/>
                      <a:pt x="150453" y="642790"/>
                    </a:cubicBezTo>
                    <a:cubicBezTo>
                      <a:pt x="160996" y="649643"/>
                      <a:pt x="171275" y="656232"/>
                      <a:pt x="181993" y="662030"/>
                    </a:cubicBezTo>
                    <a:cubicBezTo>
                      <a:pt x="185946" y="664227"/>
                      <a:pt x="190251" y="665984"/>
                      <a:pt x="194820" y="667917"/>
                    </a:cubicBezTo>
                    <a:cubicBezTo>
                      <a:pt x="200091" y="670113"/>
                      <a:pt x="205538" y="672485"/>
                      <a:pt x="210809" y="675472"/>
                    </a:cubicBezTo>
                    <a:cubicBezTo>
                      <a:pt x="211863" y="676087"/>
                      <a:pt x="212917" y="676702"/>
                      <a:pt x="213972" y="677317"/>
                    </a:cubicBezTo>
                    <a:cubicBezTo>
                      <a:pt x="217749" y="679513"/>
                      <a:pt x="221351" y="681622"/>
                      <a:pt x="224338" y="681973"/>
                    </a:cubicBezTo>
                    <a:cubicBezTo>
                      <a:pt x="229785" y="682588"/>
                      <a:pt x="233827" y="684960"/>
                      <a:pt x="237077" y="686805"/>
                    </a:cubicBezTo>
                    <a:cubicBezTo>
                      <a:pt x="239625" y="688299"/>
                      <a:pt x="241118" y="689089"/>
                      <a:pt x="242524" y="689177"/>
                    </a:cubicBezTo>
                    <a:cubicBezTo>
                      <a:pt x="248762" y="689441"/>
                      <a:pt x="253945" y="692164"/>
                      <a:pt x="258601" y="694536"/>
                    </a:cubicBezTo>
                    <a:cubicBezTo>
                      <a:pt x="260622" y="695591"/>
                      <a:pt x="262467" y="696557"/>
                      <a:pt x="264136" y="697172"/>
                    </a:cubicBezTo>
                    <a:lnTo>
                      <a:pt x="265805" y="697787"/>
                    </a:lnTo>
                    <a:cubicBezTo>
                      <a:pt x="275118" y="701213"/>
                      <a:pt x="284782" y="704639"/>
                      <a:pt x="294270" y="707275"/>
                    </a:cubicBezTo>
                    <a:cubicBezTo>
                      <a:pt x="306745" y="710613"/>
                      <a:pt x="319660" y="713601"/>
                      <a:pt x="332135" y="716412"/>
                    </a:cubicBezTo>
                    <a:cubicBezTo>
                      <a:pt x="334771" y="717027"/>
                      <a:pt x="337406" y="717642"/>
                      <a:pt x="340042" y="718257"/>
                    </a:cubicBezTo>
                    <a:cubicBezTo>
                      <a:pt x="351375" y="720892"/>
                      <a:pt x="363060" y="723528"/>
                      <a:pt x="374832" y="725812"/>
                    </a:cubicBezTo>
                    <a:cubicBezTo>
                      <a:pt x="377643" y="726339"/>
                      <a:pt x="380806" y="726603"/>
                      <a:pt x="384144" y="726866"/>
                    </a:cubicBezTo>
                    <a:cubicBezTo>
                      <a:pt x="390821" y="727394"/>
                      <a:pt x="398289" y="728008"/>
                      <a:pt x="405317" y="731171"/>
                    </a:cubicBezTo>
                    <a:cubicBezTo>
                      <a:pt x="411203" y="733807"/>
                      <a:pt x="417529" y="733983"/>
                      <a:pt x="424996" y="734158"/>
                    </a:cubicBezTo>
                    <a:cubicBezTo>
                      <a:pt x="430531" y="734334"/>
                      <a:pt x="436329" y="734422"/>
                      <a:pt x="442304" y="735652"/>
                    </a:cubicBezTo>
                    <a:cubicBezTo>
                      <a:pt x="451704" y="737584"/>
                      <a:pt x="459259" y="737321"/>
                      <a:pt x="465409" y="734773"/>
                    </a:cubicBezTo>
                    <a:cubicBezTo>
                      <a:pt x="467078" y="733983"/>
                      <a:pt x="469187" y="733631"/>
                      <a:pt x="471383" y="733631"/>
                    </a:cubicBezTo>
                    <a:close/>
                    <a:moveTo>
                      <a:pt x="1195562" y="694360"/>
                    </a:moveTo>
                    <a:cubicBezTo>
                      <a:pt x="1195650" y="694360"/>
                      <a:pt x="1195650" y="694448"/>
                      <a:pt x="1195562" y="694360"/>
                    </a:cubicBezTo>
                    <a:cubicBezTo>
                      <a:pt x="1195650" y="694448"/>
                      <a:pt x="1195650" y="694360"/>
                      <a:pt x="1195562" y="694360"/>
                    </a:cubicBezTo>
                    <a:close/>
                    <a:moveTo>
                      <a:pt x="1283064" y="684170"/>
                    </a:moveTo>
                    <a:cubicBezTo>
                      <a:pt x="1283064" y="684170"/>
                      <a:pt x="1283064" y="684170"/>
                      <a:pt x="1283064" y="684170"/>
                    </a:cubicBezTo>
                    <a:cubicBezTo>
                      <a:pt x="1283064" y="684170"/>
                      <a:pt x="1283064" y="684170"/>
                      <a:pt x="1283064" y="684170"/>
                    </a:cubicBezTo>
                    <a:close/>
                    <a:moveTo>
                      <a:pt x="1356861" y="673451"/>
                    </a:moveTo>
                    <a:cubicBezTo>
                      <a:pt x="1356861" y="673451"/>
                      <a:pt x="1356861" y="673451"/>
                      <a:pt x="1356861" y="673451"/>
                    </a:cubicBezTo>
                    <a:cubicBezTo>
                      <a:pt x="1356861" y="673451"/>
                      <a:pt x="1356861" y="673451"/>
                      <a:pt x="1356861" y="673451"/>
                    </a:cubicBezTo>
                    <a:close/>
                    <a:moveTo>
                      <a:pt x="113818" y="617137"/>
                    </a:moveTo>
                    <a:cubicBezTo>
                      <a:pt x="113818" y="617137"/>
                      <a:pt x="113818" y="617137"/>
                      <a:pt x="113818" y="617137"/>
                    </a:cubicBezTo>
                    <a:cubicBezTo>
                      <a:pt x="113818" y="617137"/>
                      <a:pt x="113818" y="617137"/>
                      <a:pt x="113818" y="617137"/>
                    </a:cubicBezTo>
                    <a:close/>
                    <a:moveTo>
                      <a:pt x="1150405" y="692164"/>
                    </a:moveTo>
                    <a:cubicBezTo>
                      <a:pt x="1149790" y="692164"/>
                      <a:pt x="1149175" y="692164"/>
                      <a:pt x="1148560" y="692076"/>
                    </a:cubicBezTo>
                    <a:cubicBezTo>
                      <a:pt x="1142235" y="691461"/>
                      <a:pt x="1135997" y="690143"/>
                      <a:pt x="1130199" y="688211"/>
                    </a:cubicBezTo>
                    <a:cubicBezTo>
                      <a:pt x="1126158" y="686805"/>
                      <a:pt x="1121853" y="685927"/>
                      <a:pt x="1117284" y="684960"/>
                    </a:cubicBezTo>
                    <a:cubicBezTo>
                      <a:pt x="1115000" y="684433"/>
                      <a:pt x="1112716" y="683994"/>
                      <a:pt x="1110344" y="683379"/>
                    </a:cubicBezTo>
                    <a:cubicBezTo>
                      <a:pt x="1106654" y="682500"/>
                      <a:pt x="1102437" y="682412"/>
                      <a:pt x="1097956" y="682237"/>
                    </a:cubicBezTo>
                    <a:cubicBezTo>
                      <a:pt x="1090050" y="682061"/>
                      <a:pt x="1081088" y="681797"/>
                      <a:pt x="1072039" y="677229"/>
                    </a:cubicBezTo>
                    <a:cubicBezTo>
                      <a:pt x="1069580" y="675999"/>
                      <a:pt x="1064572" y="675999"/>
                      <a:pt x="1060091" y="675999"/>
                    </a:cubicBezTo>
                    <a:cubicBezTo>
                      <a:pt x="1058334" y="675999"/>
                      <a:pt x="1056489" y="675999"/>
                      <a:pt x="1054644" y="675999"/>
                    </a:cubicBezTo>
                    <a:cubicBezTo>
                      <a:pt x="1048055" y="675823"/>
                      <a:pt x="1042257" y="674066"/>
                      <a:pt x="1037689" y="672749"/>
                    </a:cubicBezTo>
                    <a:cubicBezTo>
                      <a:pt x="1035931" y="672221"/>
                      <a:pt x="1033735" y="671958"/>
                      <a:pt x="1031275" y="671694"/>
                    </a:cubicBezTo>
                    <a:cubicBezTo>
                      <a:pt x="1027322" y="671255"/>
                      <a:pt x="1022753" y="670728"/>
                      <a:pt x="1018097" y="668883"/>
                    </a:cubicBezTo>
                    <a:cubicBezTo>
                      <a:pt x="1017570" y="668707"/>
                      <a:pt x="1017043" y="668444"/>
                      <a:pt x="1016604" y="668180"/>
                    </a:cubicBezTo>
                    <a:cubicBezTo>
                      <a:pt x="1010893" y="670552"/>
                      <a:pt x="1005095" y="668004"/>
                      <a:pt x="1001142" y="666335"/>
                    </a:cubicBezTo>
                    <a:cubicBezTo>
                      <a:pt x="1000614" y="666072"/>
                      <a:pt x="999999" y="665896"/>
                      <a:pt x="999560" y="665632"/>
                    </a:cubicBezTo>
                    <a:lnTo>
                      <a:pt x="996661" y="664490"/>
                    </a:lnTo>
                    <a:cubicBezTo>
                      <a:pt x="988227" y="661064"/>
                      <a:pt x="980232" y="657901"/>
                      <a:pt x="971886" y="657023"/>
                    </a:cubicBezTo>
                    <a:cubicBezTo>
                      <a:pt x="968196" y="656583"/>
                      <a:pt x="965209" y="655090"/>
                      <a:pt x="963101" y="653948"/>
                    </a:cubicBezTo>
                    <a:cubicBezTo>
                      <a:pt x="962486" y="653596"/>
                      <a:pt x="961695" y="653245"/>
                      <a:pt x="961344" y="653069"/>
                    </a:cubicBezTo>
                    <a:cubicBezTo>
                      <a:pt x="952998" y="651576"/>
                      <a:pt x="945530" y="648764"/>
                      <a:pt x="938238" y="646041"/>
                    </a:cubicBezTo>
                    <a:cubicBezTo>
                      <a:pt x="934197" y="644547"/>
                      <a:pt x="930331" y="643054"/>
                      <a:pt x="926466" y="641912"/>
                    </a:cubicBezTo>
                    <a:cubicBezTo>
                      <a:pt x="924796" y="641385"/>
                      <a:pt x="922952" y="640858"/>
                      <a:pt x="921370" y="640682"/>
                    </a:cubicBezTo>
                    <a:cubicBezTo>
                      <a:pt x="914693" y="639715"/>
                      <a:pt x="906259" y="634181"/>
                      <a:pt x="904327" y="627504"/>
                    </a:cubicBezTo>
                    <a:cubicBezTo>
                      <a:pt x="903097" y="623111"/>
                      <a:pt x="904414" y="618631"/>
                      <a:pt x="907841" y="615731"/>
                    </a:cubicBezTo>
                    <a:cubicBezTo>
                      <a:pt x="913024" y="611339"/>
                      <a:pt x="920931" y="605804"/>
                      <a:pt x="928750" y="608703"/>
                    </a:cubicBezTo>
                    <a:cubicBezTo>
                      <a:pt x="932440" y="610021"/>
                      <a:pt x="936569" y="610724"/>
                      <a:pt x="940874" y="611339"/>
                    </a:cubicBezTo>
                    <a:cubicBezTo>
                      <a:pt x="942631" y="611602"/>
                      <a:pt x="944388" y="611866"/>
                      <a:pt x="946233" y="612217"/>
                    </a:cubicBezTo>
                    <a:lnTo>
                      <a:pt x="950538" y="613008"/>
                    </a:lnTo>
                    <a:cubicBezTo>
                      <a:pt x="958972" y="614501"/>
                      <a:pt x="967757" y="616083"/>
                      <a:pt x="976367" y="618191"/>
                    </a:cubicBezTo>
                    <a:cubicBezTo>
                      <a:pt x="980847" y="619245"/>
                      <a:pt x="985416" y="619860"/>
                      <a:pt x="989808" y="619948"/>
                    </a:cubicBezTo>
                    <a:cubicBezTo>
                      <a:pt x="990775" y="619948"/>
                      <a:pt x="992356" y="619597"/>
                      <a:pt x="994025" y="619245"/>
                    </a:cubicBezTo>
                    <a:cubicBezTo>
                      <a:pt x="995870" y="618806"/>
                      <a:pt x="997891" y="618367"/>
                      <a:pt x="1000087" y="618103"/>
                    </a:cubicBezTo>
                    <a:cubicBezTo>
                      <a:pt x="1009751" y="617137"/>
                      <a:pt x="1019942" y="619245"/>
                      <a:pt x="1030397" y="624341"/>
                    </a:cubicBezTo>
                    <a:cubicBezTo>
                      <a:pt x="1034438" y="626274"/>
                      <a:pt x="1039006" y="626889"/>
                      <a:pt x="1044278" y="627504"/>
                    </a:cubicBezTo>
                    <a:cubicBezTo>
                      <a:pt x="1045947" y="627680"/>
                      <a:pt x="1047528" y="627943"/>
                      <a:pt x="1049198" y="628119"/>
                    </a:cubicBezTo>
                    <a:cubicBezTo>
                      <a:pt x="1051482" y="628470"/>
                      <a:pt x="1053766" y="628734"/>
                      <a:pt x="1056138" y="628997"/>
                    </a:cubicBezTo>
                    <a:cubicBezTo>
                      <a:pt x="1062551" y="629788"/>
                      <a:pt x="1069228" y="630579"/>
                      <a:pt x="1076081" y="632599"/>
                    </a:cubicBezTo>
                    <a:cubicBezTo>
                      <a:pt x="1082231" y="631369"/>
                      <a:pt x="1088029" y="631809"/>
                      <a:pt x="1093124" y="632160"/>
                    </a:cubicBezTo>
                    <a:cubicBezTo>
                      <a:pt x="1095848" y="632336"/>
                      <a:pt x="1098396" y="632599"/>
                      <a:pt x="1100768" y="632511"/>
                    </a:cubicBezTo>
                    <a:cubicBezTo>
                      <a:pt x="1109729" y="632248"/>
                      <a:pt x="1117723" y="632248"/>
                      <a:pt x="1125367" y="632511"/>
                    </a:cubicBezTo>
                    <a:cubicBezTo>
                      <a:pt x="1129232" y="632687"/>
                      <a:pt x="1132834" y="633390"/>
                      <a:pt x="1135997" y="634005"/>
                    </a:cubicBezTo>
                    <a:cubicBezTo>
                      <a:pt x="1137139" y="634181"/>
                      <a:pt x="1138193" y="634444"/>
                      <a:pt x="1139336" y="634620"/>
                    </a:cubicBezTo>
                    <a:cubicBezTo>
                      <a:pt x="1141005" y="634883"/>
                      <a:pt x="1143113" y="634708"/>
                      <a:pt x="1145573" y="634444"/>
                    </a:cubicBezTo>
                    <a:cubicBezTo>
                      <a:pt x="1148472" y="634093"/>
                      <a:pt x="1151723" y="633829"/>
                      <a:pt x="1155413" y="634093"/>
                    </a:cubicBezTo>
                    <a:lnTo>
                      <a:pt x="1159278" y="634444"/>
                    </a:lnTo>
                    <a:cubicBezTo>
                      <a:pt x="1172017" y="635498"/>
                      <a:pt x="1185195" y="636553"/>
                      <a:pt x="1198198" y="640770"/>
                    </a:cubicBezTo>
                    <a:cubicBezTo>
                      <a:pt x="1203205" y="640945"/>
                      <a:pt x="1208301" y="641297"/>
                      <a:pt x="1213133" y="641648"/>
                    </a:cubicBezTo>
                    <a:cubicBezTo>
                      <a:pt x="1225081" y="642439"/>
                      <a:pt x="1236326" y="643230"/>
                      <a:pt x="1247396" y="642263"/>
                    </a:cubicBezTo>
                    <a:cubicBezTo>
                      <a:pt x="1250471" y="642000"/>
                      <a:pt x="1253545" y="641912"/>
                      <a:pt x="1256444" y="641912"/>
                    </a:cubicBezTo>
                    <a:cubicBezTo>
                      <a:pt x="1262331" y="641824"/>
                      <a:pt x="1267338" y="641736"/>
                      <a:pt x="1271643" y="639891"/>
                    </a:cubicBezTo>
                    <a:cubicBezTo>
                      <a:pt x="1275070" y="638398"/>
                      <a:pt x="1278232" y="638749"/>
                      <a:pt x="1280692" y="639364"/>
                    </a:cubicBezTo>
                    <a:lnTo>
                      <a:pt x="1283240" y="635938"/>
                    </a:lnTo>
                    <a:lnTo>
                      <a:pt x="1291059" y="639979"/>
                    </a:lnTo>
                    <a:cubicBezTo>
                      <a:pt x="1294134" y="641560"/>
                      <a:pt x="1297736" y="641385"/>
                      <a:pt x="1303446" y="640945"/>
                    </a:cubicBezTo>
                    <a:cubicBezTo>
                      <a:pt x="1306082" y="640770"/>
                      <a:pt x="1308717" y="640594"/>
                      <a:pt x="1311617" y="640594"/>
                    </a:cubicBezTo>
                    <a:cubicBezTo>
                      <a:pt x="1327167" y="640945"/>
                      <a:pt x="1333932" y="638398"/>
                      <a:pt x="1338412" y="630491"/>
                    </a:cubicBezTo>
                    <a:cubicBezTo>
                      <a:pt x="1340872" y="626186"/>
                      <a:pt x="1345177" y="625044"/>
                      <a:pt x="1346846" y="624605"/>
                    </a:cubicBezTo>
                    <a:lnTo>
                      <a:pt x="1347110" y="624517"/>
                    </a:lnTo>
                    <a:cubicBezTo>
                      <a:pt x="1348428" y="624165"/>
                      <a:pt x="1349657" y="623726"/>
                      <a:pt x="1350975" y="623375"/>
                    </a:cubicBezTo>
                    <a:cubicBezTo>
                      <a:pt x="1354753" y="622233"/>
                      <a:pt x="1358618" y="621090"/>
                      <a:pt x="1362660" y="620212"/>
                    </a:cubicBezTo>
                    <a:cubicBezTo>
                      <a:pt x="1364417" y="619860"/>
                      <a:pt x="1366174" y="619421"/>
                      <a:pt x="1367931" y="618982"/>
                    </a:cubicBezTo>
                    <a:cubicBezTo>
                      <a:pt x="1374344" y="617488"/>
                      <a:pt x="1381021" y="615907"/>
                      <a:pt x="1388225" y="616083"/>
                    </a:cubicBezTo>
                    <a:cubicBezTo>
                      <a:pt x="1391564" y="616171"/>
                      <a:pt x="1395166" y="615028"/>
                      <a:pt x="1399207" y="613711"/>
                    </a:cubicBezTo>
                    <a:cubicBezTo>
                      <a:pt x="1403160" y="612393"/>
                      <a:pt x="1407729" y="610899"/>
                      <a:pt x="1412824" y="610460"/>
                    </a:cubicBezTo>
                    <a:cubicBezTo>
                      <a:pt x="1413791" y="610372"/>
                      <a:pt x="1414757" y="610284"/>
                      <a:pt x="1415723" y="610196"/>
                    </a:cubicBezTo>
                    <a:cubicBezTo>
                      <a:pt x="1420116" y="609845"/>
                      <a:pt x="1424684" y="609494"/>
                      <a:pt x="1427584" y="608176"/>
                    </a:cubicBezTo>
                    <a:cubicBezTo>
                      <a:pt x="1434348" y="605013"/>
                      <a:pt x="1441113" y="603783"/>
                      <a:pt x="1447263" y="602905"/>
                    </a:cubicBezTo>
                    <a:lnTo>
                      <a:pt x="1446384" y="601587"/>
                    </a:lnTo>
                    <a:lnTo>
                      <a:pt x="1457366" y="596843"/>
                    </a:lnTo>
                    <a:cubicBezTo>
                      <a:pt x="1458157" y="596491"/>
                      <a:pt x="1459123" y="595964"/>
                      <a:pt x="1460177" y="595437"/>
                    </a:cubicBezTo>
                    <a:cubicBezTo>
                      <a:pt x="1463428" y="593680"/>
                      <a:pt x="1467381" y="591572"/>
                      <a:pt x="1472389" y="591308"/>
                    </a:cubicBezTo>
                    <a:cubicBezTo>
                      <a:pt x="1478539" y="590957"/>
                      <a:pt x="1482405" y="589727"/>
                      <a:pt x="1485831" y="587091"/>
                    </a:cubicBezTo>
                    <a:cubicBezTo>
                      <a:pt x="1489433" y="584280"/>
                      <a:pt x="1493738" y="583401"/>
                      <a:pt x="1497076" y="582874"/>
                    </a:cubicBezTo>
                    <a:cubicBezTo>
                      <a:pt x="1499799" y="582523"/>
                      <a:pt x="1500151" y="581996"/>
                      <a:pt x="1500678" y="581205"/>
                    </a:cubicBezTo>
                    <a:cubicBezTo>
                      <a:pt x="1504104" y="576285"/>
                      <a:pt x="1512714" y="570399"/>
                      <a:pt x="1520357" y="573298"/>
                    </a:cubicBezTo>
                    <a:cubicBezTo>
                      <a:pt x="1521412" y="573737"/>
                      <a:pt x="1522026" y="573737"/>
                      <a:pt x="1526419" y="569872"/>
                    </a:cubicBezTo>
                    <a:lnTo>
                      <a:pt x="1526595" y="569696"/>
                    </a:lnTo>
                    <a:cubicBezTo>
                      <a:pt x="1534590" y="562668"/>
                      <a:pt x="1542233" y="554761"/>
                      <a:pt x="1549700" y="547030"/>
                    </a:cubicBezTo>
                    <a:cubicBezTo>
                      <a:pt x="1551282" y="545361"/>
                      <a:pt x="1552951" y="543691"/>
                      <a:pt x="1554532" y="542022"/>
                    </a:cubicBezTo>
                    <a:cubicBezTo>
                      <a:pt x="1554708" y="541407"/>
                      <a:pt x="1554884" y="540616"/>
                      <a:pt x="1555235" y="539826"/>
                    </a:cubicBezTo>
                    <a:cubicBezTo>
                      <a:pt x="1555323" y="539474"/>
                      <a:pt x="1555411" y="539211"/>
                      <a:pt x="1555587" y="538859"/>
                    </a:cubicBezTo>
                    <a:cubicBezTo>
                      <a:pt x="1556202" y="536927"/>
                      <a:pt x="1556992" y="534027"/>
                      <a:pt x="1559277" y="531392"/>
                    </a:cubicBezTo>
                    <a:cubicBezTo>
                      <a:pt x="1562439" y="527702"/>
                      <a:pt x="1565690" y="524100"/>
                      <a:pt x="1568853" y="520674"/>
                    </a:cubicBezTo>
                    <a:cubicBezTo>
                      <a:pt x="1571927" y="517247"/>
                      <a:pt x="1575178" y="513733"/>
                      <a:pt x="1578165" y="510219"/>
                    </a:cubicBezTo>
                    <a:cubicBezTo>
                      <a:pt x="1578868" y="509428"/>
                      <a:pt x="1579219" y="508813"/>
                      <a:pt x="1579395" y="508462"/>
                    </a:cubicBezTo>
                    <a:cubicBezTo>
                      <a:pt x="1579395" y="508110"/>
                      <a:pt x="1579395" y="507583"/>
                      <a:pt x="1579395" y="507144"/>
                    </a:cubicBezTo>
                    <a:cubicBezTo>
                      <a:pt x="1579483" y="504157"/>
                      <a:pt x="1579571" y="498007"/>
                      <a:pt x="1584842" y="493878"/>
                    </a:cubicBezTo>
                    <a:cubicBezTo>
                      <a:pt x="1586687" y="492472"/>
                      <a:pt x="1588883" y="491506"/>
                      <a:pt x="1591343" y="491155"/>
                    </a:cubicBezTo>
                    <a:cubicBezTo>
                      <a:pt x="1592573" y="488958"/>
                      <a:pt x="1593891" y="486850"/>
                      <a:pt x="1595121" y="484741"/>
                    </a:cubicBezTo>
                    <a:cubicBezTo>
                      <a:pt x="1599953" y="476747"/>
                      <a:pt x="1604170" y="469894"/>
                      <a:pt x="1604258" y="461812"/>
                    </a:cubicBezTo>
                    <a:cubicBezTo>
                      <a:pt x="1604258" y="461284"/>
                      <a:pt x="1604258" y="459879"/>
                      <a:pt x="1604170" y="459176"/>
                    </a:cubicBezTo>
                    <a:cubicBezTo>
                      <a:pt x="1596263" y="453026"/>
                      <a:pt x="1594330" y="443538"/>
                      <a:pt x="1598986" y="434489"/>
                    </a:cubicBezTo>
                    <a:cubicBezTo>
                      <a:pt x="1599338" y="433874"/>
                      <a:pt x="1599338" y="433523"/>
                      <a:pt x="1598899" y="432820"/>
                    </a:cubicBezTo>
                    <a:cubicBezTo>
                      <a:pt x="1596878" y="429218"/>
                      <a:pt x="1596351" y="425440"/>
                      <a:pt x="1595999" y="422717"/>
                    </a:cubicBezTo>
                    <a:lnTo>
                      <a:pt x="1595999" y="422541"/>
                    </a:lnTo>
                    <a:cubicBezTo>
                      <a:pt x="1595824" y="420960"/>
                      <a:pt x="1595824" y="419554"/>
                      <a:pt x="1595999" y="418324"/>
                    </a:cubicBezTo>
                    <a:cubicBezTo>
                      <a:pt x="1594418" y="415161"/>
                      <a:pt x="1593979" y="412174"/>
                      <a:pt x="1593627" y="410066"/>
                    </a:cubicBezTo>
                    <a:cubicBezTo>
                      <a:pt x="1593452" y="409187"/>
                      <a:pt x="1593364" y="408309"/>
                      <a:pt x="1593188" y="407869"/>
                    </a:cubicBezTo>
                    <a:cubicBezTo>
                      <a:pt x="1592749" y="406552"/>
                      <a:pt x="1591519" y="404794"/>
                      <a:pt x="1590201" y="402862"/>
                    </a:cubicBezTo>
                    <a:cubicBezTo>
                      <a:pt x="1589410" y="401720"/>
                      <a:pt x="1588532" y="400490"/>
                      <a:pt x="1587741" y="399172"/>
                    </a:cubicBezTo>
                    <a:cubicBezTo>
                      <a:pt x="1580274" y="386872"/>
                      <a:pt x="1575705" y="375978"/>
                      <a:pt x="1573421" y="364997"/>
                    </a:cubicBezTo>
                    <a:cubicBezTo>
                      <a:pt x="1568325" y="360516"/>
                      <a:pt x="1565514" y="354981"/>
                      <a:pt x="1563318" y="350413"/>
                    </a:cubicBezTo>
                    <a:cubicBezTo>
                      <a:pt x="1561912" y="347689"/>
                      <a:pt x="1560682" y="345054"/>
                      <a:pt x="1559101" y="343209"/>
                    </a:cubicBezTo>
                    <a:cubicBezTo>
                      <a:pt x="1555850" y="339256"/>
                      <a:pt x="1554532" y="334687"/>
                      <a:pt x="1553478" y="330997"/>
                    </a:cubicBezTo>
                    <a:cubicBezTo>
                      <a:pt x="1553127" y="329767"/>
                      <a:pt x="1552775" y="328625"/>
                      <a:pt x="1552512" y="327747"/>
                    </a:cubicBezTo>
                    <a:cubicBezTo>
                      <a:pt x="1549437" y="319488"/>
                      <a:pt x="1543375" y="312460"/>
                      <a:pt x="1536874" y="304905"/>
                    </a:cubicBezTo>
                    <a:cubicBezTo>
                      <a:pt x="1535556" y="303323"/>
                      <a:pt x="1534150" y="301742"/>
                      <a:pt x="1532833" y="300161"/>
                    </a:cubicBezTo>
                    <a:cubicBezTo>
                      <a:pt x="1530812" y="298667"/>
                      <a:pt x="1528879" y="297261"/>
                      <a:pt x="1526946" y="295768"/>
                    </a:cubicBezTo>
                    <a:cubicBezTo>
                      <a:pt x="1518425" y="289355"/>
                      <a:pt x="1510342" y="283293"/>
                      <a:pt x="1501644" y="279515"/>
                    </a:cubicBezTo>
                    <a:cubicBezTo>
                      <a:pt x="1494177" y="276264"/>
                      <a:pt x="1487939" y="271784"/>
                      <a:pt x="1481965" y="267479"/>
                    </a:cubicBezTo>
                    <a:cubicBezTo>
                      <a:pt x="1478012" y="264668"/>
                      <a:pt x="1474322" y="262032"/>
                      <a:pt x="1470368" y="259836"/>
                    </a:cubicBezTo>
                    <a:cubicBezTo>
                      <a:pt x="1462813" y="255619"/>
                      <a:pt x="1456312" y="250260"/>
                      <a:pt x="1449899" y="245164"/>
                    </a:cubicBezTo>
                    <a:cubicBezTo>
                      <a:pt x="1446736" y="242616"/>
                      <a:pt x="1443749" y="240244"/>
                      <a:pt x="1440674" y="237960"/>
                    </a:cubicBezTo>
                    <a:cubicBezTo>
                      <a:pt x="1436457" y="234885"/>
                      <a:pt x="1432064" y="231810"/>
                      <a:pt x="1427847" y="228823"/>
                    </a:cubicBezTo>
                    <a:cubicBezTo>
                      <a:pt x="1425212" y="226978"/>
                      <a:pt x="1422576" y="225221"/>
                      <a:pt x="1420028" y="223376"/>
                    </a:cubicBezTo>
                    <a:cubicBezTo>
                      <a:pt x="1418447" y="222234"/>
                      <a:pt x="1417393" y="221092"/>
                      <a:pt x="1416690" y="220302"/>
                    </a:cubicBezTo>
                    <a:cubicBezTo>
                      <a:pt x="1416602" y="220214"/>
                      <a:pt x="1416514" y="220038"/>
                      <a:pt x="1416426" y="219950"/>
                    </a:cubicBezTo>
                    <a:lnTo>
                      <a:pt x="1404478" y="207299"/>
                    </a:lnTo>
                    <a:lnTo>
                      <a:pt x="1421170" y="202819"/>
                    </a:lnTo>
                    <a:cubicBezTo>
                      <a:pt x="1421258" y="202819"/>
                      <a:pt x="1421434" y="202731"/>
                      <a:pt x="1421522" y="202643"/>
                    </a:cubicBezTo>
                    <a:cubicBezTo>
                      <a:pt x="1423015" y="202116"/>
                      <a:pt x="1425739" y="201062"/>
                      <a:pt x="1429165" y="201677"/>
                    </a:cubicBezTo>
                    <a:cubicBezTo>
                      <a:pt x="1432416" y="202204"/>
                      <a:pt x="1435578" y="203258"/>
                      <a:pt x="1438214" y="204839"/>
                    </a:cubicBezTo>
                    <a:lnTo>
                      <a:pt x="1441289" y="206684"/>
                    </a:lnTo>
                    <a:cubicBezTo>
                      <a:pt x="1453676" y="213976"/>
                      <a:pt x="1465361" y="220917"/>
                      <a:pt x="1478275" y="225397"/>
                    </a:cubicBezTo>
                    <a:cubicBezTo>
                      <a:pt x="1482405" y="226803"/>
                      <a:pt x="1485479" y="229350"/>
                      <a:pt x="1487939" y="231371"/>
                    </a:cubicBezTo>
                    <a:cubicBezTo>
                      <a:pt x="1489081" y="232338"/>
                      <a:pt x="1490751" y="233567"/>
                      <a:pt x="1491453" y="233831"/>
                    </a:cubicBezTo>
                    <a:cubicBezTo>
                      <a:pt x="1501469" y="237433"/>
                      <a:pt x="1509112" y="243319"/>
                      <a:pt x="1516492" y="249118"/>
                    </a:cubicBezTo>
                    <a:cubicBezTo>
                      <a:pt x="1520533" y="252280"/>
                      <a:pt x="1524398" y="255180"/>
                      <a:pt x="1528352" y="257639"/>
                    </a:cubicBezTo>
                    <a:cubicBezTo>
                      <a:pt x="1529846" y="258518"/>
                      <a:pt x="1531427" y="259396"/>
                      <a:pt x="1533184" y="260275"/>
                    </a:cubicBezTo>
                    <a:cubicBezTo>
                      <a:pt x="1534853" y="261154"/>
                      <a:pt x="1536610" y="262032"/>
                      <a:pt x="1538367" y="263086"/>
                    </a:cubicBezTo>
                    <a:cubicBezTo>
                      <a:pt x="1541091" y="264668"/>
                      <a:pt x="1543375" y="266425"/>
                      <a:pt x="1545220" y="268445"/>
                    </a:cubicBezTo>
                    <a:cubicBezTo>
                      <a:pt x="1545747" y="268973"/>
                      <a:pt x="1546186" y="269500"/>
                      <a:pt x="1546538" y="270027"/>
                    </a:cubicBezTo>
                    <a:cubicBezTo>
                      <a:pt x="1553390" y="272223"/>
                      <a:pt x="1556904" y="277934"/>
                      <a:pt x="1558837" y="281096"/>
                    </a:cubicBezTo>
                    <a:cubicBezTo>
                      <a:pt x="1559364" y="281887"/>
                      <a:pt x="1560067" y="283117"/>
                      <a:pt x="1560419" y="283468"/>
                    </a:cubicBezTo>
                    <a:cubicBezTo>
                      <a:pt x="1563142" y="286192"/>
                      <a:pt x="1565953" y="288740"/>
                      <a:pt x="1568941" y="291551"/>
                    </a:cubicBezTo>
                    <a:cubicBezTo>
                      <a:pt x="1576320" y="298316"/>
                      <a:pt x="1583876" y="305256"/>
                      <a:pt x="1589762" y="314481"/>
                    </a:cubicBezTo>
                    <a:cubicBezTo>
                      <a:pt x="1599074" y="320455"/>
                      <a:pt x="1602764" y="329592"/>
                      <a:pt x="1605751" y="336971"/>
                    </a:cubicBezTo>
                    <a:cubicBezTo>
                      <a:pt x="1606366" y="338377"/>
                      <a:pt x="1606893" y="339783"/>
                      <a:pt x="1607508" y="341100"/>
                    </a:cubicBezTo>
                    <a:cubicBezTo>
                      <a:pt x="1608738" y="343824"/>
                      <a:pt x="1609529" y="344615"/>
                      <a:pt x="1609705" y="344702"/>
                    </a:cubicBezTo>
                    <a:cubicBezTo>
                      <a:pt x="1620598" y="354191"/>
                      <a:pt x="1622795" y="366315"/>
                      <a:pt x="1624728" y="377120"/>
                    </a:cubicBezTo>
                    <a:lnTo>
                      <a:pt x="1624903" y="377999"/>
                    </a:lnTo>
                    <a:cubicBezTo>
                      <a:pt x="1625167" y="379317"/>
                      <a:pt x="1625606" y="380283"/>
                      <a:pt x="1625782" y="380635"/>
                    </a:cubicBezTo>
                    <a:cubicBezTo>
                      <a:pt x="1631932" y="386082"/>
                      <a:pt x="1632019" y="393198"/>
                      <a:pt x="1632107" y="397063"/>
                    </a:cubicBezTo>
                    <a:cubicBezTo>
                      <a:pt x="1632107" y="397503"/>
                      <a:pt x="1632107" y="397942"/>
                      <a:pt x="1632107" y="398381"/>
                    </a:cubicBezTo>
                    <a:lnTo>
                      <a:pt x="1636939" y="401983"/>
                    </a:lnTo>
                    <a:lnTo>
                      <a:pt x="1634655" y="409099"/>
                    </a:lnTo>
                    <a:cubicBezTo>
                      <a:pt x="1633689" y="411999"/>
                      <a:pt x="1634128" y="415688"/>
                      <a:pt x="1634655" y="419993"/>
                    </a:cubicBezTo>
                    <a:cubicBezTo>
                      <a:pt x="1635007" y="422629"/>
                      <a:pt x="1635270" y="425264"/>
                      <a:pt x="1635358" y="428164"/>
                    </a:cubicBezTo>
                    <a:cubicBezTo>
                      <a:pt x="1635621" y="438530"/>
                      <a:pt x="1635007" y="446701"/>
                      <a:pt x="1633513" y="454783"/>
                    </a:cubicBezTo>
                    <a:cubicBezTo>
                      <a:pt x="1633337" y="455925"/>
                      <a:pt x="1633249" y="457419"/>
                      <a:pt x="1633249" y="459088"/>
                    </a:cubicBezTo>
                    <a:cubicBezTo>
                      <a:pt x="1633161" y="463305"/>
                      <a:pt x="1633074" y="469103"/>
                      <a:pt x="1629823" y="474902"/>
                    </a:cubicBezTo>
                    <a:cubicBezTo>
                      <a:pt x="1626221" y="481403"/>
                      <a:pt x="1624640" y="486762"/>
                      <a:pt x="1624640" y="492121"/>
                    </a:cubicBezTo>
                    <a:cubicBezTo>
                      <a:pt x="1624640" y="492824"/>
                      <a:pt x="1624552" y="493527"/>
                      <a:pt x="1624464" y="494142"/>
                    </a:cubicBezTo>
                    <a:lnTo>
                      <a:pt x="1624464" y="494142"/>
                    </a:lnTo>
                    <a:lnTo>
                      <a:pt x="1624376" y="494581"/>
                    </a:lnTo>
                    <a:cubicBezTo>
                      <a:pt x="1624288" y="495020"/>
                      <a:pt x="1624200" y="495372"/>
                      <a:pt x="1624025" y="495811"/>
                    </a:cubicBezTo>
                    <a:lnTo>
                      <a:pt x="1621740" y="504860"/>
                    </a:lnTo>
                    <a:cubicBezTo>
                      <a:pt x="1621740" y="504948"/>
                      <a:pt x="1621740" y="505036"/>
                      <a:pt x="1621740" y="505123"/>
                    </a:cubicBezTo>
                    <a:cubicBezTo>
                      <a:pt x="1621477" y="506968"/>
                      <a:pt x="1620950" y="511273"/>
                      <a:pt x="1617084" y="514348"/>
                    </a:cubicBezTo>
                    <a:cubicBezTo>
                      <a:pt x="1616557" y="514787"/>
                      <a:pt x="1616030" y="515139"/>
                      <a:pt x="1615503" y="515578"/>
                    </a:cubicBezTo>
                    <a:cubicBezTo>
                      <a:pt x="1610934" y="519180"/>
                      <a:pt x="1608475" y="521201"/>
                      <a:pt x="1607333" y="524891"/>
                    </a:cubicBezTo>
                    <a:cubicBezTo>
                      <a:pt x="1605488" y="530865"/>
                      <a:pt x="1601095" y="535169"/>
                      <a:pt x="1597669" y="538596"/>
                    </a:cubicBezTo>
                    <a:cubicBezTo>
                      <a:pt x="1596351" y="539913"/>
                      <a:pt x="1595121" y="541144"/>
                      <a:pt x="1594154" y="542286"/>
                    </a:cubicBezTo>
                    <a:cubicBezTo>
                      <a:pt x="1592485" y="544306"/>
                      <a:pt x="1590992" y="546327"/>
                      <a:pt x="1589323" y="548435"/>
                    </a:cubicBezTo>
                    <a:cubicBezTo>
                      <a:pt x="1587302" y="551071"/>
                      <a:pt x="1585193" y="553707"/>
                      <a:pt x="1582997" y="556342"/>
                    </a:cubicBezTo>
                    <a:cubicBezTo>
                      <a:pt x="1582031" y="557572"/>
                      <a:pt x="1580801" y="558802"/>
                      <a:pt x="1579483" y="560032"/>
                    </a:cubicBezTo>
                    <a:cubicBezTo>
                      <a:pt x="1579571" y="562053"/>
                      <a:pt x="1579131" y="564073"/>
                      <a:pt x="1578165" y="566006"/>
                    </a:cubicBezTo>
                    <a:cubicBezTo>
                      <a:pt x="1575793" y="570487"/>
                      <a:pt x="1570961" y="572947"/>
                      <a:pt x="1565250" y="572595"/>
                    </a:cubicBezTo>
                    <a:cubicBezTo>
                      <a:pt x="1564811" y="572595"/>
                      <a:pt x="1564021" y="572507"/>
                      <a:pt x="1561034" y="575494"/>
                    </a:cubicBezTo>
                    <a:cubicBezTo>
                      <a:pt x="1548822" y="587706"/>
                      <a:pt x="1534150" y="598512"/>
                      <a:pt x="1517458" y="607737"/>
                    </a:cubicBezTo>
                    <a:cubicBezTo>
                      <a:pt x="1514998" y="609142"/>
                      <a:pt x="1512450" y="610724"/>
                      <a:pt x="1509815" y="612481"/>
                    </a:cubicBezTo>
                    <a:cubicBezTo>
                      <a:pt x="1505071" y="615644"/>
                      <a:pt x="1500151" y="618806"/>
                      <a:pt x="1494616" y="621003"/>
                    </a:cubicBezTo>
                    <a:cubicBezTo>
                      <a:pt x="1492420" y="621881"/>
                      <a:pt x="1489960" y="623375"/>
                      <a:pt x="1487412" y="624956"/>
                    </a:cubicBezTo>
                    <a:cubicBezTo>
                      <a:pt x="1482229" y="628207"/>
                      <a:pt x="1475903" y="632072"/>
                      <a:pt x="1467821" y="632687"/>
                    </a:cubicBezTo>
                    <a:cubicBezTo>
                      <a:pt x="1461759" y="636641"/>
                      <a:pt x="1455346" y="639013"/>
                      <a:pt x="1449196" y="641297"/>
                    </a:cubicBezTo>
                    <a:cubicBezTo>
                      <a:pt x="1445154" y="642790"/>
                      <a:pt x="1441289" y="644284"/>
                      <a:pt x="1437775" y="646041"/>
                    </a:cubicBezTo>
                    <a:cubicBezTo>
                      <a:pt x="1426002" y="652191"/>
                      <a:pt x="1413351" y="656056"/>
                      <a:pt x="1400173" y="657638"/>
                    </a:cubicBezTo>
                    <a:cubicBezTo>
                      <a:pt x="1396396" y="658077"/>
                      <a:pt x="1393057" y="659131"/>
                      <a:pt x="1391037" y="660449"/>
                    </a:cubicBezTo>
                    <a:cubicBezTo>
                      <a:pt x="1384623" y="664666"/>
                      <a:pt x="1377946" y="665632"/>
                      <a:pt x="1372587" y="666423"/>
                    </a:cubicBezTo>
                    <a:cubicBezTo>
                      <a:pt x="1370391" y="666774"/>
                      <a:pt x="1368282" y="667038"/>
                      <a:pt x="1366525" y="667565"/>
                    </a:cubicBezTo>
                    <a:cubicBezTo>
                      <a:pt x="1365998" y="667741"/>
                      <a:pt x="1365471" y="667829"/>
                      <a:pt x="1364944" y="667917"/>
                    </a:cubicBezTo>
                    <a:cubicBezTo>
                      <a:pt x="1364593" y="668004"/>
                      <a:pt x="1364153" y="668092"/>
                      <a:pt x="1363890" y="668180"/>
                    </a:cubicBezTo>
                    <a:cubicBezTo>
                      <a:pt x="1351942" y="674506"/>
                      <a:pt x="1338939" y="675472"/>
                      <a:pt x="1330154" y="675648"/>
                    </a:cubicBezTo>
                    <a:cubicBezTo>
                      <a:pt x="1326288" y="675735"/>
                      <a:pt x="1322159" y="676790"/>
                      <a:pt x="1317854" y="677844"/>
                    </a:cubicBezTo>
                    <a:cubicBezTo>
                      <a:pt x="1311968" y="679338"/>
                      <a:pt x="1305291" y="681007"/>
                      <a:pt x="1297999" y="680567"/>
                    </a:cubicBezTo>
                    <a:cubicBezTo>
                      <a:pt x="1289038" y="684521"/>
                      <a:pt x="1279989" y="684609"/>
                      <a:pt x="1271907" y="684697"/>
                    </a:cubicBezTo>
                    <a:cubicBezTo>
                      <a:pt x="1266196" y="684784"/>
                      <a:pt x="1260837" y="684784"/>
                      <a:pt x="1256269" y="686278"/>
                    </a:cubicBezTo>
                    <a:cubicBezTo>
                      <a:pt x="1251173" y="687859"/>
                      <a:pt x="1246605" y="687420"/>
                      <a:pt x="1243266" y="687069"/>
                    </a:cubicBezTo>
                    <a:cubicBezTo>
                      <a:pt x="1242124" y="686981"/>
                      <a:pt x="1240543" y="686805"/>
                      <a:pt x="1240104" y="686893"/>
                    </a:cubicBezTo>
                    <a:cubicBezTo>
                      <a:pt x="1232636" y="688123"/>
                      <a:pt x="1225344" y="688123"/>
                      <a:pt x="1218316" y="688123"/>
                    </a:cubicBezTo>
                    <a:cubicBezTo>
                      <a:pt x="1210058" y="688123"/>
                      <a:pt x="1202327" y="688123"/>
                      <a:pt x="1195210" y="690143"/>
                    </a:cubicBezTo>
                    <a:cubicBezTo>
                      <a:pt x="1191521" y="691198"/>
                      <a:pt x="1188094" y="690846"/>
                      <a:pt x="1185547" y="690583"/>
                    </a:cubicBezTo>
                    <a:lnTo>
                      <a:pt x="1185020" y="690495"/>
                    </a:lnTo>
                    <a:cubicBezTo>
                      <a:pt x="1183087" y="690319"/>
                      <a:pt x="1181242" y="690056"/>
                      <a:pt x="1179397" y="689704"/>
                    </a:cubicBezTo>
                    <a:cubicBezTo>
                      <a:pt x="1176761" y="689353"/>
                      <a:pt x="1174389" y="688914"/>
                      <a:pt x="1172193" y="688914"/>
                    </a:cubicBezTo>
                    <a:cubicBezTo>
                      <a:pt x="1172193" y="688914"/>
                      <a:pt x="1172193" y="688914"/>
                      <a:pt x="1172193" y="688914"/>
                    </a:cubicBezTo>
                    <a:cubicBezTo>
                      <a:pt x="1169469" y="688914"/>
                      <a:pt x="1166394" y="689441"/>
                      <a:pt x="1163144" y="689968"/>
                    </a:cubicBezTo>
                    <a:cubicBezTo>
                      <a:pt x="1162178" y="690143"/>
                      <a:pt x="1161299" y="690319"/>
                      <a:pt x="1160333" y="690407"/>
                    </a:cubicBezTo>
                    <a:cubicBezTo>
                      <a:pt x="1159718" y="690495"/>
                      <a:pt x="1158927" y="690759"/>
                      <a:pt x="1157961" y="691022"/>
                    </a:cubicBezTo>
                    <a:cubicBezTo>
                      <a:pt x="1156291" y="691374"/>
                      <a:pt x="1153568" y="692164"/>
                      <a:pt x="1150405" y="692164"/>
                    </a:cubicBezTo>
                    <a:close/>
                    <a:moveTo>
                      <a:pt x="1061936" y="655266"/>
                    </a:moveTo>
                    <a:cubicBezTo>
                      <a:pt x="1068174" y="655266"/>
                      <a:pt x="1075114" y="655529"/>
                      <a:pt x="1081440" y="658692"/>
                    </a:cubicBezTo>
                    <a:cubicBezTo>
                      <a:pt x="1086360" y="661152"/>
                      <a:pt x="1091982" y="661328"/>
                      <a:pt x="1098484" y="661503"/>
                    </a:cubicBezTo>
                    <a:cubicBezTo>
                      <a:pt x="1103843" y="661591"/>
                      <a:pt x="1109377" y="661767"/>
                      <a:pt x="1115264" y="663172"/>
                    </a:cubicBezTo>
                    <a:cubicBezTo>
                      <a:pt x="1117372" y="663700"/>
                      <a:pt x="1119481" y="664139"/>
                      <a:pt x="1121677" y="664578"/>
                    </a:cubicBezTo>
                    <a:cubicBezTo>
                      <a:pt x="1126597" y="665632"/>
                      <a:pt x="1131692" y="666774"/>
                      <a:pt x="1136876" y="668444"/>
                    </a:cubicBezTo>
                    <a:cubicBezTo>
                      <a:pt x="1141180" y="669849"/>
                      <a:pt x="1145749" y="670904"/>
                      <a:pt x="1150493" y="671343"/>
                    </a:cubicBezTo>
                    <a:cubicBezTo>
                      <a:pt x="1150932" y="671255"/>
                      <a:pt x="1152074" y="670991"/>
                      <a:pt x="1152865" y="670728"/>
                    </a:cubicBezTo>
                    <a:cubicBezTo>
                      <a:pt x="1154271" y="670376"/>
                      <a:pt x="1155764" y="669937"/>
                      <a:pt x="1157609" y="669674"/>
                    </a:cubicBezTo>
                    <a:cubicBezTo>
                      <a:pt x="1158488" y="669498"/>
                      <a:pt x="1159366" y="669410"/>
                      <a:pt x="1160157" y="669234"/>
                    </a:cubicBezTo>
                    <a:cubicBezTo>
                      <a:pt x="1163935" y="668619"/>
                      <a:pt x="1168151" y="667917"/>
                      <a:pt x="1172632" y="667917"/>
                    </a:cubicBezTo>
                    <a:cubicBezTo>
                      <a:pt x="1172632" y="667917"/>
                      <a:pt x="1172632" y="667917"/>
                      <a:pt x="1172632" y="667917"/>
                    </a:cubicBezTo>
                    <a:cubicBezTo>
                      <a:pt x="1176322" y="667917"/>
                      <a:pt x="1179836" y="668444"/>
                      <a:pt x="1182911" y="668883"/>
                    </a:cubicBezTo>
                    <a:cubicBezTo>
                      <a:pt x="1184492" y="669146"/>
                      <a:pt x="1186074" y="669322"/>
                      <a:pt x="1187479" y="669498"/>
                    </a:cubicBezTo>
                    <a:lnTo>
                      <a:pt x="1188094" y="669586"/>
                    </a:lnTo>
                    <a:cubicBezTo>
                      <a:pt x="1188709" y="669674"/>
                      <a:pt x="1189588" y="669761"/>
                      <a:pt x="1190027" y="669761"/>
                    </a:cubicBezTo>
                    <a:cubicBezTo>
                      <a:pt x="1199867" y="666950"/>
                      <a:pt x="1209443" y="666950"/>
                      <a:pt x="1218667" y="666950"/>
                    </a:cubicBezTo>
                    <a:cubicBezTo>
                      <a:pt x="1225081" y="666950"/>
                      <a:pt x="1231143" y="666950"/>
                      <a:pt x="1236941" y="665984"/>
                    </a:cubicBezTo>
                    <a:cubicBezTo>
                      <a:pt x="1240192" y="665457"/>
                      <a:pt x="1243003" y="665720"/>
                      <a:pt x="1245551" y="665984"/>
                    </a:cubicBezTo>
                    <a:cubicBezTo>
                      <a:pt x="1247571" y="666160"/>
                      <a:pt x="1249328" y="666335"/>
                      <a:pt x="1250383" y="665984"/>
                    </a:cubicBezTo>
                    <a:cubicBezTo>
                      <a:pt x="1257850" y="663700"/>
                      <a:pt x="1265318" y="663612"/>
                      <a:pt x="1271907" y="663524"/>
                    </a:cubicBezTo>
                    <a:cubicBezTo>
                      <a:pt x="1278935" y="663436"/>
                      <a:pt x="1284997" y="663348"/>
                      <a:pt x="1290180" y="660976"/>
                    </a:cubicBezTo>
                    <a:cubicBezTo>
                      <a:pt x="1289302" y="660800"/>
                      <a:pt x="1288423" y="660625"/>
                      <a:pt x="1287545" y="660361"/>
                    </a:cubicBezTo>
                    <a:cubicBezTo>
                      <a:pt x="1284734" y="661328"/>
                      <a:pt x="1281219" y="661415"/>
                      <a:pt x="1276827" y="659746"/>
                    </a:cubicBezTo>
                    <a:cubicBezTo>
                      <a:pt x="1269798" y="662118"/>
                      <a:pt x="1262858" y="662206"/>
                      <a:pt x="1256620" y="662294"/>
                    </a:cubicBezTo>
                    <a:cubicBezTo>
                      <a:pt x="1253985" y="662294"/>
                      <a:pt x="1251525" y="662382"/>
                      <a:pt x="1249153" y="662557"/>
                    </a:cubicBezTo>
                    <a:cubicBezTo>
                      <a:pt x="1236502" y="663700"/>
                      <a:pt x="1223851" y="662821"/>
                      <a:pt x="1211639" y="662030"/>
                    </a:cubicBezTo>
                    <a:cubicBezTo>
                      <a:pt x="1206983" y="661679"/>
                      <a:pt x="1202063" y="661415"/>
                      <a:pt x="1197407" y="661152"/>
                    </a:cubicBezTo>
                    <a:cubicBezTo>
                      <a:pt x="1196528" y="661240"/>
                      <a:pt x="1194859" y="661240"/>
                      <a:pt x="1193014" y="660537"/>
                    </a:cubicBezTo>
                    <a:cubicBezTo>
                      <a:pt x="1181857" y="656759"/>
                      <a:pt x="1169996" y="655793"/>
                      <a:pt x="1157433" y="654739"/>
                    </a:cubicBezTo>
                    <a:lnTo>
                      <a:pt x="1153480" y="654387"/>
                    </a:lnTo>
                    <a:cubicBezTo>
                      <a:pt x="1151811" y="654211"/>
                      <a:pt x="1149878" y="654475"/>
                      <a:pt x="1147594" y="654651"/>
                    </a:cubicBezTo>
                    <a:cubicBezTo>
                      <a:pt x="1144080" y="655002"/>
                      <a:pt x="1140126" y="655441"/>
                      <a:pt x="1135646" y="654651"/>
                    </a:cubicBezTo>
                    <a:cubicBezTo>
                      <a:pt x="1134328" y="654387"/>
                      <a:pt x="1133098" y="654211"/>
                      <a:pt x="1131868" y="653948"/>
                    </a:cubicBezTo>
                    <a:cubicBezTo>
                      <a:pt x="1129144" y="653421"/>
                      <a:pt x="1126597" y="652894"/>
                      <a:pt x="1124400" y="652806"/>
                    </a:cubicBezTo>
                    <a:cubicBezTo>
                      <a:pt x="1117284" y="652542"/>
                      <a:pt x="1109817" y="652542"/>
                      <a:pt x="1101295" y="652806"/>
                    </a:cubicBezTo>
                    <a:cubicBezTo>
                      <a:pt x="1097781" y="652894"/>
                      <a:pt x="1094530" y="652630"/>
                      <a:pt x="1091367" y="652454"/>
                    </a:cubicBezTo>
                    <a:cubicBezTo>
                      <a:pt x="1087063" y="652103"/>
                      <a:pt x="1083285" y="651839"/>
                      <a:pt x="1079946" y="652542"/>
                    </a:cubicBezTo>
                    <a:cubicBezTo>
                      <a:pt x="1077662" y="653069"/>
                      <a:pt x="1074148" y="653421"/>
                      <a:pt x="1070634" y="652279"/>
                    </a:cubicBezTo>
                    <a:cubicBezTo>
                      <a:pt x="1065275" y="650609"/>
                      <a:pt x="1059564" y="649907"/>
                      <a:pt x="1053502" y="649204"/>
                    </a:cubicBezTo>
                    <a:cubicBezTo>
                      <a:pt x="1051043" y="648940"/>
                      <a:pt x="1048583" y="648589"/>
                      <a:pt x="1046035" y="648237"/>
                    </a:cubicBezTo>
                    <a:cubicBezTo>
                      <a:pt x="1044629" y="648062"/>
                      <a:pt x="1043136" y="647886"/>
                      <a:pt x="1041642" y="647710"/>
                    </a:cubicBezTo>
                    <a:cubicBezTo>
                      <a:pt x="1035404" y="646919"/>
                      <a:pt x="1028376" y="646129"/>
                      <a:pt x="1021172" y="642615"/>
                    </a:cubicBezTo>
                    <a:cubicBezTo>
                      <a:pt x="1014232" y="639188"/>
                      <a:pt x="1007818" y="637783"/>
                      <a:pt x="1002020" y="638398"/>
                    </a:cubicBezTo>
                    <a:cubicBezTo>
                      <a:pt x="1001054" y="638486"/>
                      <a:pt x="999736" y="638749"/>
                      <a:pt x="998418" y="639101"/>
                    </a:cubicBezTo>
                    <a:cubicBezTo>
                      <a:pt x="996397" y="639540"/>
                      <a:pt x="994025" y="640067"/>
                      <a:pt x="991390" y="640243"/>
                    </a:cubicBezTo>
                    <a:cubicBezTo>
                      <a:pt x="995782" y="641736"/>
                      <a:pt x="999999" y="643405"/>
                      <a:pt x="1004128" y="645075"/>
                    </a:cubicBezTo>
                    <a:lnTo>
                      <a:pt x="1006940" y="646217"/>
                    </a:lnTo>
                    <a:cubicBezTo>
                      <a:pt x="1007643" y="646480"/>
                      <a:pt x="1008345" y="646832"/>
                      <a:pt x="1009136" y="647183"/>
                    </a:cubicBezTo>
                    <a:cubicBezTo>
                      <a:pt x="1009575" y="647359"/>
                      <a:pt x="1010190" y="647622"/>
                      <a:pt x="1010805" y="647886"/>
                    </a:cubicBezTo>
                    <a:cubicBezTo>
                      <a:pt x="1017219" y="645602"/>
                      <a:pt x="1022314" y="647974"/>
                      <a:pt x="1024686" y="649116"/>
                    </a:cubicBezTo>
                    <a:cubicBezTo>
                      <a:pt x="1025038" y="649291"/>
                      <a:pt x="1025301" y="649379"/>
                      <a:pt x="1025653" y="649555"/>
                    </a:cubicBezTo>
                    <a:cubicBezTo>
                      <a:pt x="1027673" y="650346"/>
                      <a:pt x="1030397" y="650697"/>
                      <a:pt x="1033296" y="650961"/>
                    </a:cubicBezTo>
                    <a:cubicBezTo>
                      <a:pt x="1036371" y="651312"/>
                      <a:pt x="1039797" y="651664"/>
                      <a:pt x="1043311" y="652718"/>
                    </a:cubicBezTo>
                    <a:cubicBezTo>
                      <a:pt x="1047880" y="654036"/>
                      <a:pt x="1051394" y="655002"/>
                      <a:pt x="1055084" y="655178"/>
                    </a:cubicBezTo>
                    <a:cubicBezTo>
                      <a:pt x="1056577" y="655266"/>
                      <a:pt x="1058159" y="655178"/>
                      <a:pt x="1059740" y="655178"/>
                    </a:cubicBezTo>
                    <a:cubicBezTo>
                      <a:pt x="1060619" y="655266"/>
                      <a:pt x="1061233" y="655266"/>
                      <a:pt x="1061936" y="655266"/>
                    </a:cubicBezTo>
                    <a:close/>
                    <a:moveTo>
                      <a:pt x="1364153" y="667829"/>
                    </a:moveTo>
                    <a:cubicBezTo>
                      <a:pt x="1364153" y="667829"/>
                      <a:pt x="1364153" y="667829"/>
                      <a:pt x="1364153" y="667829"/>
                    </a:cubicBezTo>
                    <a:cubicBezTo>
                      <a:pt x="1364153" y="667829"/>
                      <a:pt x="1364153" y="667829"/>
                      <a:pt x="1364153" y="667829"/>
                    </a:cubicBezTo>
                    <a:close/>
                    <a:moveTo>
                      <a:pt x="961168" y="652894"/>
                    </a:moveTo>
                    <a:cubicBezTo>
                      <a:pt x="961168" y="652894"/>
                      <a:pt x="961168" y="652894"/>
                      <a:pt x="961168" y="652894"/>
                    </a:cubicBezTo>
                    <a:lnTo>
                      <a:pt x="961168" y="652894"/>
                    </a:lnTo>
                    <a:close/>
                    <a:moveTo>
                      <a:pt x="1354489" y="643845"/>
                    </a:moveTo>
                    <a:cubicBezTo>
                      <a:pt x="1351942" y="647534"/>
                      <a:pt x="1349042" y="650346"/>
                      <a:pt x="1345968" y="652630"/>
                    </a:cubicBezTo>
                    <a:cubicBezTo>
                      <a:pt x="1349218" y="651839"/>
                      <a:pt x="1352117" y="650697"/>
                      <a:pt x="1354665" y="649379"/>
                    </a:cubicBezTo>
                    <a:cubicBezTo>
                      <a:pt x="1356861" y="648149"/>
                      <a:pt x="1358970" y="647710"/>
                      <a:pt x="1360551" y="647359"/>
                    </a:cubicBezTo>
                    <a:cubicBezTo>
                      <a:pt x="1360903" y="647271"/>
                      <a:pt x="1361166" y="647183"/>
                      <a:pt x="1361430" y="647095"/>
                    </a:cubicBezTo>
                    <a:cubicBezTo>
                      <a:pt x="1364329" y="646304"/>
                      <a:pt x="1367228" y="645865"/>
                      <a:pt x="1369776" y="645514"/>
                    </a:cubicBezTo>
                    <a:cubicBezTo>
                      <a:pt x="1373993" y="644899"/>
                      <a:pt x="1377331" y="644372"/>
                      <a:pt x="1379879" y="642702"/>
                    </a:cubicBezTo>
                    <a:cubicBezTo>
                      <a:pt x="1385853" y="638749"/>
                      <a:pt x="1393057" y="637255"/>
                      <a:pt x="1397977" y="636641"/>
                    </a:cubicBezTo>
                    <a:cubicBezTo>
                      <a:pt x="1406235" y="635674"/>
                      <a:pt x="1413966" y="633654"/>
                      <a:pt x="1421522" y="630491"/>
                    </a:cubicBezTo>
                    <a:cubicBezTo>
                      <a:pt x="1420116" y="630666"/>
                      <a:pt x="1418711" y="630754"/>
                      <a:pt x="1417305" y="630842"/>
                    </a:cubicBezTo>
                    <a:cubicBezTo>
                      <a:pt x="1416426" y="630930"/>
                      <a:pt x="1415460" y="631018"/>
                      <a:pt x="1414581" y="631106"/>
                    </a:cubicBezTo>
                    <a:cubicBezTo>
                      <a:pt x="1411858" y="631369"/>
                      <a:pt x="1408783" y="632336"/>
                      <a:pt x="1405532" y="633390"/>
                    </a:cubicBezTo>
                    <a:cubicBezTo>
                      <a:pt x="1400349" y="635059"/>
                      <a:pt x="1394551" y="636992"/>
                      <a:pt x="1387610" y="636816"/>
                    </a:cubicBezTo>
                    <a:cubicBezTo>
                      <a:pt x="1383130" y="636729"/>
                      <a:pt x="1378034" y="637870"/>
                      <a:pt x="1372587" y="639188"/>
                    </a:cubicBezTo>
                    <a:cubicBezTo>
                      <a:pt x="1370742" y="639628"/>
                      <a:pt x="1368810" y="640067"/>
                      <a:pt x="1366877" y="640506"/>
                    </a:cubicBezTo>
                    <a:cubicBezTo>
                      <a:pt x="1363626" y="641209"/>
                      <a:pt x="1360288" y="642175"/>
                      <a:pt x="1356774" y="643230"/>
                    </a:cubicBezTo>
                    <a:cubicBezTo>
                      <a:pt x="1356159" y="643405"/>
                      <a:pt x="1355280" y="643669"/>
                      <a:pt x="1354489" y="643845"/>
                    </a:cubicBezTo>
                    <a:close/>
                    <a:moveTo>
                      <a:pt x="1356510" y="640682"/>
                    </a:moveTo>
                    <a:cubicBezTo>
                      <a:pt x="1356510" y="640682"/>
                      <a:pt x="1356510" y="640682"/>
                      <a:pt x="1356510" y="640682"/>
                    </a:cubicBezTo>
                    <a:cubicBezTo>
                      <a:pt x="1356510" y="640682"/>
                      <a:pt x="1356510" y="640682"/>
                      <a:pt x="1356510" y="640682"/>
                    </a:cubicBezTo>
                    <a:close/>
                    <a:moveTo>
                      <a:pt x="1463955" y="632336"/>
                    </a:moveTo>
                    <a:cubicBezTo>
                      <a:pt x="1463955" y="632336"/>
                      <a:pt x="1463955" y="632336"/>
                      <a:pt x="1463955" y="632336"/>
                    </a:cubicBezTo>
                    <a:cubicBezTo>
                      <a:pt x="1463955" y="632336"/>
                      <a:pt x="1463955" y="632336"/>
                      <a:pt x="1463955" y="632336"/>
                    </a:cubicBezTo>
                    <a:close/>
                    <a:moveTo>
                      <a:pt x="1576496" y="551510"/>
                    </a:moveTo>
                    <a:cubicBezTo>
                      <a:pt x="1576496" y="551510"/>
                      <a:pt x="1576496" y="551510"/>
                      <a:pt x="1576496" y="551510"/>
                    </a:cubicBezTo>
                    <a:cubicBezTo>
                      <a:pt x="1576496" y="551510"/>
                      <a:pt x="1576496" y="551510"/>
                      <a:pt x="1576496" y="551510"/>
                    </a:cubicBezTo>
                    <a:close/>
                    <a:moveTo>
                      <a:pt x="1599074" y="491594"/>
                    </a:moveTo>
                    <a:cubicBezTo>
                      <a:pt x="1599074" y="491594"/>
                      <a:pt x="1599074" y="491594"/>
                      <a:pt x="1599074" y="491594"/>
                    </a:cubicBezTo>
                    <a:cubicBezTo>
                      <a:pt x="1599074" y="491594"/>
                      <a:pt x="1599074" y="491594"/>
                      <a:pt x="1599074" y="491594"/>
                    </a:cubicBezTo>
                    <a:close/>
                    <a:moveTo>
                      <a:pt x="1592837" y="356036"/>
                    </a:moveTo>
                    <a:cubicBezTo>
                      <a:pt x="1593452" y="357617"/>
                      <a:pt x="1593715" y="359023"/>
                      <a:pt x="1593891" y="359901"/>
                    </a:cubicBezTo>
                    <a:cubicBezTo>
                      <a:pt x="1595560" y="368774"/>
                      <a:pt x="1599338" y="377823"/>
                      <a:pt x="1605751" y="388278"/>
                    </a:cubicBezTo>
                    <a:cubicBezTo>
                      <a:pt x="1606278" y="389157"/>
                      <a:pt x="1606893" y="390123"/>
                      <a:pt x="1607596" y="391089"/>
                    </a:cubicBezTo>
                    <a:cubicBezTo>
                      <a:pt x="1608914" y="393022"/>
                      <a:pt x="1610407" y="395218"/>
                      <a:pt x="1611637" y="397678"/>
                    </a:cubicBezTo>
                    <a:cubicBezTo>
                      <a:pt x="1611637" y="397415"/>
                      <a:pt x="1611637" y="397151"/>
                      <a:pt x="1611637" y="396888"/>
                    </a:cubicBezTo>
                    <a:cubicBezTo>
                      <a:pt x="1611637" y="396360"/>
                      <a:pt x="1611637" y="395658"/>
                      <a:pt x="1611637" y="395131"/>
                    </a:cubicBezTo>
                    <a:cubicBezTo>
                      <a:pt x="1606893" y="390562"/>
                      <a:pt x="1605312" y="384061"/>
                      <a:pt x="1604785" y="381338"/>
                    </a:cubicBezTo>
                    <a:lnTo>
                      <a:pt x="1604609" y="380459"/>
                    </a:lnTo>
                    <a:cubicBezTo>
                      <a:pt x="1602852" y="370707"/>
                      <a:pt x="1601534" y="364470"/>
                      <a:pt x="1596351" y="360077"/>
                    </a:cubicBezTo>
                    <a:cubicBezTo>
                      <a:pt x="1595121" y="358759"/>
                      <a:pt x="1593979" y="357529"/>
                      <a:pt x="1592837" y="356036"/>
                    </a:cubicBezTo>
                    <a:close/>
                    <a:moveTo>
                      <a:pt x="1574563" y="328010"/>
                    </a:moveTo>
                    <a:cubicBezTo>
                      <a:pt x="1574827" y="328801"/>
                      <a:pt x="1575090" y="329504"/>
                      <a:pt x="1575354" y="329767"/>
                    </a:cubicBezTo>
                    <a:cubicBezTo>
                      <a:pt x="1578429" y="333457"/>
                      <a:pt x="1580449" y="337498"/>
                      <a:pt x="1582206" y="341013"/>
                    </a:cubicBezTo>
                    <a:cubicBezTo>
                      <a:pt x="1584403" y="345405"/>
                      <a:pt x="1585896" y="348217"/>
                      <a:pt x="1588180" y="349886"/>
                    </a:cubicBezTo>
                    <a:cubicBezTo>
                      <a:pt x="1588883" y="350413"/>
                      <a:pt x="1589498" y="350940"/>
                      <a:pt x="1590025" y="351555"/>
                    </a:cubicBezTo>
                    <a:cubicBezTo>
                      <a:pt x="1589586" y="350764"/>
                      <a:pt x="1589235" y="349886"/>
                      <a:pt x="1588795" y="349095"/>
                    </a:cubicBezTo>
                    <a:cubicBezTo>
                      <a:pt x="1588092" y="347514"/>
                      <a:pt x="1587478" y="345932"/>
                      <a:pt x="1586863" y="344439"/>
                    </a:cubicBezTo>
                    <a:cubicBezTo>
                      <a:pt x="1584139" y="337762"/>
                      <a:pt x="1582206" y="333457"/>
                      <a:pt x="1578253" y="331173"/>
                    </a:cubicBezTo>
                    <a:cubicBezTo>
                      <a:pt x="1576935" y="330294"/>
                      <a:pt x="1575617" y="329240"/>
                      <a:pt x="1574563" y="328010"/>
                    </a:cubicBezTo>
                    <a:close/>
                    <a:moveTo>
                      <a:pt x="540261" y="197108"/>
                    </a:moveTo>
                    <a:cubicBezTo>
                      <a:pt x="539909" y="197108"/>
                      <a:pt x="539470" y="197108"/>
                      <a:pt x="539118" y="197108"/>
                    </a:cubicBezTo>
                    <a:cubicBezTo>
                      <a:pt x="536395" y="196932"/>
                      <a:pt x="533672" y="197020"/>
                      <a:pt x="530685" y="197020"/>
                    </a:cubicBezTo>
                    <a:cubicBezTo>
                      <a:pt x="528488" y="197020"/>
                      <a:pt x="526204" y="197020"/>
                      <a:pt x="523832" y="197020"/>
                    </a:cubicBezTo>
                    <a:cubicBezTo>
                      <a:pt x="521196" y="196932"/>
                      <a:pt x="519088" y="196142"/>
                      <a:pt x="517858" y="195702"/>
                    </a:cubicBezTo>
                    <a:cubicBezTo>
                      <a:pt x="517682" y="195615"/>
                      <a:pt x="517506" y="195615"/>
                      <a:pt x="517419" y="195527"/>
                    </a:cubicBezTo>
                    <a:lnTo>
                      <a:pt x="500990" y="190431"/>
                    </a:lnTo>
                    <a:lnTo>
                      <a:pt x="513202" y="178307"/>
                    </a:lnTo>
                    <a:cubicBezTo>
                      <a:pt x="513465" y="178044"/>
                      <a:pt x="513729" y="177780"/>
                      <a:pt x="513992" y="177517"/>
                    </a:cubicBezTo>
                    <a:cubicBezTo>
                      <a:pt x="514783" y="176726"/>
                      <a:pt x="515661" y="175760"/>
                      <a:pt x="516716" y="174881"/>
                    </a:cubicBezTo>
                    <a:cubicBezTo>
                      <a:pt x="517858" y="173915"/>
                      <a:pt x="519000" y="173036"/>
                      <a:pt x="520054" y="172333"/>
                    </a:cubicBezTo>
                    <a:cubicBezTo>
                      <a:pt x="520669" y="171894"/>
                      <a:pt x="521724" y="171191"/>
                      <a:pt x="522075" y="170840"/>
                    </a:cubicBezTo>
                    <a:cubicBezTo>
                      <a:pt x="529191" y="159682"/>
                      <a:pt x="536834" y="151688"/>
                      <a:pt x="546059" y="145802"/>
                    </a:cubicBezTo>
                    <a:cubicBezTo>
                      <a:pt x="546235" y="145714"/>
                      <a:pt x="546323" y="145538"/>
                      <a:pt x="546410" y="145538"/>
                    </a:cubicBezTo>
                    <a:cubicBezTo>
                      <a:pt x="551155" y="137543"/>
                      <a:pt x="558095" y="132975"/>
                      <a:pt x="564157" y="129021"/>
                    </a:cubicBezTo>
                    <a:cubicBezTo>
                      <a:pt x="567232" y="127001"/>
                      <a:pt x="570219" y="125068"/>
                      <a:pt x="572415" y="122872"/>
                    </a:cubicBezTo>
                    <a:cubicBezTo>
                      <a:pt x="581113" y="114526"/>
                      <a:pt x="590952" y="108464"/>
                      <a:pt x="602637" y="104335"/>
                    </a:cubicBezTo>
                    <a:cubicBezTo>
                      <a:pt x="603603" y="103983"/>
                      <a:pt x="605536" y="102314"/>
                      <a:pt x="606942" y="100996"/>
                    </a:cubicBezTo>
                    <a:cubicBezTo>
                      <a:pt x="607293" y="100645"/>
                      <a:pt x="607732" y="100293"/>
                      <a:pt x="608084" y="100030"/>
                    </a:cubicBezTo>
                    <a:cubicBezTo>
                      <a:pt x="608523" y="99678"/>
                      <a:pt x="609050" y="99151"/>
                      <a:pt x="609665" y="98536"/>
                    </a:cubicBezTo>
                    <a:cubicBezTo>
                      <a:pt x="612037" y="96164"/>
                      <a:pt x="616430" y="91684"/>
                      <a:pt x="623195" y="91069"/>
                    </a:cubicBezTo>
                    <a:cubicBezTo>
                      <a:pt x="627236" y="86764"/>
                      <a:pt x="629871" y="85446"/>
                      <a:pt x="634703" y="84040"/>
                    </a:cubicBezTo>
                    <a:cubicBezTo>
                      <a:pt x="635231" y="83865"/>
                      <a:pt x="635845" y="83689"/>
                      <a:pt x="636548" y="83513"/>
                    </a:cubicBezTo>
                    <a:cubicBezTo>
                      <a:pt x="638657" y="82810"/>
                      <a:pt x="640765" y="82283"/>
                      <a:pt x="642874" y="81756"/>
                    </a:cubicBezTo>
                    <a:cubicBezTo>
                      <a:pt x="648584" y="80263"/>
                      <a:pt x="652274" y="79208"/>
                      <a:pt x="654646" y="76573"/>
                    </a:cubicBezTo>
                    <a:lnTo>
                      <a:pt x="654646" y="76573"/>
                    </a:lnTo>
                    <a:cubicBezTo>
                      <a:pt x="657282" y="73146"/>
                      <a:pt x="660532" y="71477"/>
                      <a:pt x="664310" y="71565"/>
                    </a:cubicBezTo>
                    <a:cubicBezTo>
                      <a:pt x="668791" y="71741"/>
                      <a:pt x="673271" y="69544"/>
                      <a:pt x="678455" y="67085"/>
                    </a:cubicBezTo>
                    <a:cubicBezTo>
                      <a:pt x="681442" y="65679"/>
                      <a:pt x="684516" y="64185"/>
                      <a:pt x="687855" y="63043"/>
                    </a:cubicBezTo>
                    <a:cubicBezTo>
                      <a:pt x="690578" y="62077"/>
                      <a:pt x="693302" y="61286"/>
                      <a:pt x="695850" y="60583"/>
                    </a:cubicBezTo>
                    <a:cubicBezTo>
                      <a:pt x="701209" y="59090"/>
                      <a:pt x="705777" y="57772"/>
                      <a:pt x="709379" y="55136"/>
                    </a:cubicBezTo>
                    <a:cubicBezTo>
                      <a:pt x="711839" y="53379"/>
                      <a:pt x="714826" y="52413"/>
                      <a:pt x="718428" y="52149"/>
                    </a:cubicBezTo>
                    <a:cubicBezTo>
                      <a:pt x="722909" y="51886"/>
                      <a:pt x="727565" y="50480"/>
                      <a:pt x="732485" y="49074"/>
                    </a:cubicBezTo>
                    <a:cubicBezTo>
                      <a:pt x="736350" y="47932"/>
                      <a:pt x="740391" y="46790"/>
                      <a:pt x="744784" y="46000"/>
                    </a:cubicBezTo>
                    <a:cubicBezTo>
                      <a:pt x="747420" y="45560"/>
                      <a:pt x="750055" y="44858"/>
                      <a:pt x="752867" y="44067"/>
                    </a:cubicBezTo>
                    <a:cubicBezTo>
                      <a:pt x="757084" y="42925"/>
                      <a:pt x="761476" y="41783"/>
                      <a:pt x="766396" y="41256"/>
                    </a:cubicBezTo>
                    <a:cubicBezTo>
                      <a:pt x="769032" y="40904"/>
                      <a:pt x="771931" y="40201"/>
                      <a:pt x="775006" y="39411"/>
                    </a:cubicBezTo>
                    <a:cubicBezTo>
                      <a:pt x="779135" y="38356"/>
                      <a:pt x="783791" y="37214"/>
                      <a:pt x="788799" y="36863"/>
                    </a:cubicBezTo>
                    <a:cubicBezTo>
                      <a:pt x="793016" y="36599"/>
                      <a:pt x="797321" y="35457"/>
                      <a:pt x="801977" y="34315"/>
                    </a:cubicBezTo>
                    <a:cubicBezTo>
                      <a:pt x="807951" y="32822"/>
                      <a:pt x="814101" y="31240"/>
                      <a:pt x="821129" y="30977"/>
                    </a:cubicBezTo>
                    <a:cubicBezTo>
                      <a:pt x="823677" y="30889"/>
                      <a:pt x="826225" y="30889"/>
                      <a:pt x="828685" y="30889"/>
                    </a:cubicBezTo>
                    <a:cubicBezTo>
                      <a:pt x="835976" y="30977"/>
                      <a:pt x="842302" y="30977"/>
                      <a:pt x="847573" y="28253"/>
                    </a:cubicBezTo>
                    <a:cubicBezTo>
                      <a:pt x="850384" y="26848"/>
                      <a:pt x="852932" y="26935"/>
                      <a:pt x="854250" y="27023"/>
                    </a:cubicBezTo>
                    <a:cubicBezTo>
                      <a:pt x="882978" y="24827"/>
                      <a:pt x="912058" y="24915"/>
                      <a:pt x="940259" y="25003"/>
                    </a:cubicBezTo>
                    <a:cubicBezTo>
                      <a:pt x="947990" y="25003"/>
                      <a:pt x="955633" y="25003"/>
                      <a:pt x="963364" y="25003"/>
                    </a:cubicBezTo>
                    <a:lnTo>
                      <a:pt x="965824" y="25003"/>
                    </a:lnTo>
                    <a:lnTo>
                      <a:pt x="968021" y="26145"/>
                    </a:lnTo>
                    <a:cubicBezTo>
                      <a:pt x="970744" y="27462"/>
                      <a:pt x="974610" y="27199"/>
                      <a:pt x="979090" y="26848"/>
                    </a:cubicBezTo>
                    <a:cubicBezTo>
                      <a:pt x="984537" y="26408"/>
                      <a:pt x="991126" y="25969"/>
                      <a:pt x="997891" y="28429"/>
                    </a:cubicBezTo>
                    <a:cubicBezTo>
                      <a:pt x="1003689" y="27199"/>
                      <a:pt x="1008697" y="29132"/>
                      <a:pt x="1011948" y="30362"/>
                    </a:cubicBezTo>
                    <a:cubicBezTo>
                      <a:pt x="1013002" y="30801"/>
                      <a:pt x="1013968" y="31152"/>
                      <a:pt x="1014759" y="31328"/>
                    </a:cubicBezTo>
                    <a:cubicBezTo>
                      <a:pt x="1017219" y="31855"/>
                      <a:pt x="1020469" y="31680"/>
                      <a:pt x="1023896" y="31504"/>
                    </a:cubicBezTo>
                    <a:cubicBezTo>
                      <a:pt x="1025477" y="31416"/>
                      <a:pt x="1027058" y="31328"/>
                      <a:pt x="1028728" y="31328"/>
                    </a:cubicBezTo>
                    <a:cubicBezTo>
                      <a:pt x="1032066" y="31240"/>
                      <a:pt x="1034965" y="32031"/>
                      <a:pt x="1037337" y="32646"/>
                    </a:cubicBezTo>
                    <a:cubicBezTo>
                      <a:pt x="1038391" y="32909"/>
                      <a:pt x="1039885" y="33261"/>
                      <a:pt x="1040500" y="33261"/>
                    </a:cubicBezTo>
                    <a:cubicBezTo>
                      <a:pt x="1047001" y="29220"/>
                      <a:pt x="1052975" y="33437"/>
                      <a:pt x="1055259" y="35018"/>
                    </a:cubicBezTo>
                    <a:cubicBezTo>
                      <a:pt x="1055611" y="35281"/>
                      <a:pt x="1056050" y="35545"/>
                      <a:pt x="1056314" y="35721"/>
                    </a:cubicBezTo>
                    <a:cubicBezTo>
                      <a:pt x="1060970" y="36599"/>
                      <a:pt x="1065714" y="37390"/>
                      <a:pt x="1070722" y="38093"/>
                    </a:cubicBezTo>
                    <a:cubicBezTo>
                      <a:pt x="1074236" y="38620"/>
                      <a:pt x="1077838" y="39147"/>
                      <a:pt x="1081440" y="39762"/>
                    </a:cubicBezTo>
                    <a:cubicBezTo>
                      <a:pt x="1083900" y="40201"/>
                      <a:pt x="1086184" y="40904"/>
                      <a:pt x="1088205" y="41519"/>
                    </a:cubicBezTo>
                    <a:cubicBezTo>
                      <a:pt x="1091895" y="42661"/>
                      <a:pt x="1093652" y="43100"/>
                      <a:pt x="1094881" y="42573"/>
                    </a:cubicBezTo>
                    <a:cubicBezTo>
                      <a:pt x="1099977" y="40377"/>
                      <a:pt x="1104370" y="42837"/>
                      <a:pt x="1105775" y="43628"/>
                    </a:cubicBezTo>
                    <a:cubicBezTo>
                      <a:pt x="1109377" y="45648"/>
                      <a:pt x="1113682" y="46878"/>
                      <a:pt x="1118163" y="48284"/>
                    </a:cubicBezTo>
                    <a:cubicBezTo>
                      <a:pt x="1119041" y="48547"/>
                      <a:pt x="1120008" y="48811"/>
                      <a:pt x="1120886" y="49074"/>
                    </a:cubicBezTo>
                    <a:cubicBezTo>
                      <a:pt x="1122204" y="49426"/>
                      <a:pt x="1123434" y="49865"/>
                      <a:pt x="1124752" y="50304"/>
                    </a:cubicBezTo>
                    <a:cubicBezTo>
                      <a:pt x="1127739" y="51271"/>
                      <a:pt x="1130550" y="52237"/>
                      <a:pt x="1133098" y="52589"/>
                    </a:cubicBezTo>
                    <a:cubicBezTo>
                      <a:pt x="1137842" y="53204"/>
                      <a:pt x="1142059" y="54697"/>
                      <a:pt x="1145837" y="55927"/>
                    </a:cubicBezTo>
                    <a:cubicBezTo>
                      <a:pt x="1149790" y="57245"/>
                      <a:pt x="1153304" y="58475"/>
                      <a:pt x="1156643" y="58563"/>
                    </a:cubicBezTo>
                    <a:cubicBezTo>
                      <a:pt x="1162090" y="58738"/>
                      <a:pt x="1166307" y="61286"/>
                      <a:pt x="1169733" y="63307"/>
                    </a:cubicBezTo>
                    <a:cubicBezTo>
                      <a:pt x="1171051" y="64098"/>
                      <a:pt x="1172281" y="64800"/>
                      <a:pt x="1173159" y="65152"/>
                    </a:cubicBezTo>
                    <a:cubicBezTo>
                      <a:pt x="1176761" y="66557"/>
                      <a:pt x="1180275" y="67875"/>
                      <a:pt x="1184053" y="69369"/>
                    </a:cubicBezTo>
                    <a:cubicBezTo>
                      <a:pt x="1188621" y="71126"/>
                      <a:pt x="1193366" y="72883"/>
                      <a:pt x="1198285" y="74904"/>
                    </a:cubicBezTo>
                    <a:lnTo>
                      <a:pt x="1199340" y="75167"/>
                    </a:lnTo>
                    <a:cubicBezTo>
                      <a:pt x="1206807" y="77100"/>
                      <a:pt x="1214538" y="79121"/>
                      <a:pt x="1222269" y="84480"/>
                    </a:cubicBezTo>
                    <a:cubicBezTo>
                      <a:pt x="1226750" y="87642"/>
                      <a:pt x="1232373" y="89926"/>
                      <a:pt x="1238347" y="92386"/>
                    </a:cubicBezTo>
                    <a:cubicBezTo>
                      <a:pt x="1241685" y="93704"/>
                      <a:pt x="1245023" y="95110"/>
                      <a:pt x="1248450" y="96691"/>
                    </a:cubicBezTo>
                    <a:lnTo>
                      <a:pt x="1250031" y="97482"/>
                    </a:lnTo>
                    <a:cubicBezTo>
                      <a:pt x="1255390" y="100030"/>
                      <a:pt x="1260925" y="102577"/>
                      <a:pt x="1266108" y="106355"/>
                    </a:cubicBezTo>
                    <a:cubicBezTo>
                      <a:pt x="1266899" y="106882"/>
                      <a:pt x="1268481" y="107497"/>
                      <a:pt x="1270062" y="108024"/>
                    </a:cubicBezTo>
                    <a:cubicBezTo>
                      <a:pt x="1273225" y="109166"/>
                      <a:pt x="1277617" y="110748"/>
                      <a:pt x="1281307" y="114262"/>
                    </a:cubicBezTo>
                    <a:cubicBezTo>
                      <a:pt x="1283679" y="114174"/>
                      <a:pt x="1289302" y="114086"/>
                      <a:pt x="1293255" y="118655"/>
                    </a:cubicBezTo>
                    <a:cubicBezTo>
                      <a:pt x="1294397" y="119973"/>
                      <a:pt x="1295539" y="121817"/>
                      <a:pt x="1296067" y="124365"/>
                    </a:cubicBezTo>
                    <a:cubicBezTo>
                      <a:pt x="1299405" y="126562"/>
                      <a:pt x="1302216" y="129021"/>
                      <a:pt x="1304940" y="131218"/>
                    </a:cubicBezTo>
                    <a:cubicBezTo>
                      <a:pt x="1309508" y="135083"/>
                      <a:pt x="1313462" y="138422"/>
                      <a:pt x="1318030" y="139476"/>
                    </a:cubicBezTo>
                    <a:cubicBezTo>
                      <a:pt x="1322335" y="140442"/>
                      <a:pt x="1324795" y="143429"/>
                      <a:pt x="1325937" y="144835"/>
                    </a:cubicBezTo>
                    <a:cubicBezTo>
                      <a:pt x="1326025" y="144923"/>
                      <a:pt x="1326113" y="145011"/>
                      <a:pt x="1326200" y="145099"/>
                    </a:cubicBezTo>
                    <a:lnTo>
                      <a:pt x="1337534" y="156256"/>
                    </a:lnTo>
                    <a:lnTo>
                      <a:pt x="1322598" y="162055"/>
                    </a:lnTo>
                    <a:cubicBezTo>
                      <a:pt x="1321193" y="162757"/>
                      <a:pt x="1318206" y="164339"/>
                      <a:pt x="1314340" y="163812"/>
                    </a:cubicBezTo>
                    <a:cubicBezTo>
                      <a:pt x="1310211" y="163284"/>
                      <a:pt x="1306258" y="162406"/>
                      <a:pt x="1302919" y="161615"/>
                    </a:cubicBezTo>
                    <a:cubicBezTo>
                      <a:pt x="1301250" y="161264"/>
                      <a:pt x="1299932" y="160737"/>
                      <a:pt x="1298790" y="160297"/>
                    </a:cubicBezTo>
                    <a:cubicBezTo>
                      <a:pt x="1298614" y="160210"/>
                      <a:pt x="1298351" y="160122"/>
                      <a:pt x="1298175" y="160034"/>
                    </a:cubicBezTo>
                    <a:cubicBezTo>
                      <a:pt x="1289038" y="161176"/>
                      <a:pt x="1282625" y="157223"/>
                      <a:pt x="1277969" y="153093"/>
                    </a:cubicBezTo>
                    <a:cubicBezTo>
                      <a:pt x="1276387" y="153708"/>
                      <a:pt x="1274718" y="154060"/>
                      <a:pt x="1272873" y="154148"/>
                    </a:cubicBezTo>
                    <a:cubicBezTo>
                      <a:pt x="1266811" y="154236"/>
                      <a:pt x="1261189" y="150634"/>
                      <a:pt x="1258992" y="145187"/>
                    </a:cubicBezTo>
                    <a:cubicBezTo>
                      <a:pt x="1258114" y="145187"/>
                      <a:pt x="1257060" y="145274"/>
                      <a:pt x="1256269" y="145274"/>
                    </a:cubicBezTo>
                    <a:cubicBezTo>
                      <a:pt x="1251525" y="145538"/>
                      <a:pt x="1248011" y="144045"/>
                      <a:pt x="1245726" y="140794"/>
                    </a:cubicBezTo>
                    <a:cubicBezTo>
                      <a:pt x="1242212" y="135962"/>
                      <a:pt x="1243969" y="131130"/>
                      <a:pt x="1245023" y="128319"/>
                    </a:cubicBezTo>
                    <a:cubicBezTo>
                      <a:pt x="1245287" y="127001"/>
                      <a:pt x="1244584" y="124014"/>
                      <a:pt x="1243794" y="122345"/>
                    </a:cubicBezTo>
                    <a:cubicBezTo>
                      <a:pt x="1236765" y="120939"/>
                      <a:pt x="1230967" y="117864"/>
                      <a:pt x="1225696" y="115141"/>
                    </a:cubicBezTo>
                    <a:cubicBezTo>
                      <a:pt x="1221040" y="112681"/>
                      <a:pt x="1216998" y="110484"/>
                      <a:pt x="1212869" y="109869"/>
                    </a:cubicBezTo>
                    <a:cubicBezTo>
                      <a:pt x="1211112" y="109606"/>
                      <a:pt x="1209706" y="108991"/>
                      <a:pt x="1208564" y="108464"/>
                    </a:cubicBezTo>
                    <a:cubicBezTo>
                      <a:pt x="1198725" y="109254"/>
                      <a:pt x="1191081" y="104686"/>
                      <a:pt x="1185195" y="100820"/>
                    </a:cubicBezTo>
                    <a:cubicBezTo>
                      <a:pt x="1177025" y="103720"/>
                      <a:pt x="1169996" y="99678"/>
                      <a:pt x="1166658" y="97745"/>
                    </a:cubicBezTo>
                    <a:cubicBezTo>
                      <a:pt x="1165779" y="97218"/>
                      <a:pt x="1164901" y="96779"/>
                      <a:pt x="1164286" y="96428"/>
                    </a:cubicBezTo>
                    <a:cubicBezTo>
                      <a:pt x="1151635" y="90805"/>
                      <a:pt x="1138193" y="85446"/>
                      <a:pt x="1123170" y="79999"/>
                    </a:cubicBezTo>
                    <a:cubicBezTo>
                      <a:pt x="1117372" y="77891"/>
                      <a:pt x="1111310" y="76573"/>
                      <a:pt x="1104897" y="75167"/>
                    </a:cubicBezTo>
                    <a:cubicBezTo>
                      <a:pt x="1098747" y="73849"/>
                      <a:pt x="1092422" y="72444"/>
                      <a:pt x="1086096" y="70335"/>
                    </a:cubicBezTo>
                    <a:cubicBezTo>
                      <a:pt x="1084075" y="69632"/>
                      <a:pt x="1081176" y="69457"/>
                      <a:pt x="1078101" y="69281"/>
                    </a:cubicBezTo>
                    <a:cubicBezTo>
                      <a:pt x="1075202" y="69105"/>
                      <a:pt x="1071952" y="68930"/>
                      <a:pt x="1068613" y="68227"/>
                    </a:cubicBezTo>
                    <a:cubicBezTo>
                      <a:pt x="1066329" y="67787"/>
                      <a:pt x="1064045" y="67436"/>
                      <a:pt x="1061673" y="66997"/>
                    </a:cubicBezTo>
                    <a:cubicBezTo>
                      <a:pt x="1053942" y="65679"/>
                      <a:pt x="1045244" y="64273"/>
                      <a:pt x="1036986" y="60144"/>
                    </a:cubicBezTo>
                    <a:cubicBezTo>
                      <a:pt x="1036634" y="60144"/>
                      <a:pt x="1036107" y="60232"/>
                      <a:pt x="1035756" y="60232"/>
                    </a:cubicBezTo>
                    <a:cubicBezTo>
                      <a:pt x="1035229" y="60232"/>
                      <a:pt x="1034702" y="60320"/>
                      <a:pt x="1034174" y="60320"/>
                    </a:cubicBezTo>
                    <a:cubicBezTo>
                      <a:pt x="1030309" y="60495"/>
                      <a:pt x="1026707" y="59968"/>
                      <a:pt x="1023544" y="59529"/>
                    </a:cubicBezTo>
                    <a:cubicBezTo>
                      <a:pt x="1020118" y="59090"/>
                      <a:pt x="1017219" y="58651"/>
                      <a:pt x="1014583" y="59090"/>
                    </a:cubicBezTo>
                    <a:cubicBezTo>
                      <a:pt x="1007116" y="60408"/>
                      <a:pt x="998594" y="59881"/>
                      <a:pt x="988490" y="57596"/>
                    </a:cubicBezTo>
                    <a:cubicBezTo>
                      <a:pt x="983395" y="56454"/>
                      <a:pt x="979178" y="55751"/>
                      <a:pt x="975049" y="56191"/>
                    </a:cubicBezTo>
                    <a:cubicBezTo>
                      <a:pt x="974258" y="56279"/>
                      <a:pt x="973116" y="56542"/>
                      <a:pt x="971886" y="56806"/>
                    </a:cubicBezTo>
                    <a:cubicBezTo>
                      <a:pt x="968987" y="57509"/>
                      <a:pt x="965297" y="58387"/>
                      <a:pt x="961168" y="57860"/>
                    </a:cubicBezTo>
                    <a:cubicBezTo>
                      <a:pt x="959587" y="57684"/>
                      <a:pt x="958093" y="57421"/>
                      <a:pt x="956687" y="57157"/>
                    </a:cubicBezTo>
                    <a:cubicBezTo>
                      <a:pt x="952031" y="56366"/>
                      <a:pt x="949308" y="56015"/>
                      <a:pt x="946321" y="56981"/>
                    </a:cubicBezTo>
                    <a:cubicBezTo>
                      <a:pt x="940610" y="58738"/>
                      <a:pt x="934988" y="57772"/>
                      <a:pt x="930507" y="56893"/>
                    </a:cubicBezTo>
                    <a:cubicBezTo>
                      <a:pt x="928311" y="56542"/>
                      <a:pt x="926290" y="56103"/>
                      <a:pt x="924796" y="56191"/>
                    </a:cubicBezTo>
                    <a:cubicBezTo>
                      <a:pt x="911003" y="56454"/>
                      <a:pt x="896947" y="57421"/>
                      <a:pt x="884472" y="58211"/>
                    </a:cubicBezTo>
                    <a:cubicBezTo>
                      <a:pt x="884120" y="58299"/>
                      <a:pt x="883330" y="58651"/>
                      <a:pt x="882715" y="58914"/>
                    </a:cubicBezTo>
                    <a:cubicBezTo>
                      <a:pt x="881748" y="59266"/>
                      <a:pt x="880782" y="59705"/>
                      <a:pt x="879552" y="60144"/>
                    </a:cubicBezTo>
                    <a:cubicBezTo>
                      <a:pt x="879376" y="60232"/>
                      <a:pt x="879112" y="60320"/>
                      <a:pt x="878849" y="60495"/>
                    </a:cubicBezTo>
                    <a:cubicBezTo>
                      <a:pt x="876653" y="61462"/>
                      <a:pt x="872436" y="63307"/>
                      <a:pt x="867604" y="61725"/>
                    </a:cubicBezTo>
                    <a:cubicBezTo>
                      <a:pt x="865056" y="60847"/>
                      <a:pt x="862157" y="61638"/>
                      <a:pt x="857413" y="62955"/>
                    </a:cubicBezTo>
                    <a:cubicBezTo>
                      <a:pt x="853811" y="64010"/>
                      <a:pt x="849769" y="65152"/>
                      <a:pt x="845201" y="65327"/>
                    </a:cubicBezTo>
                    <a:cubicBezTo>
                      <a:pt x="843268" y="65415"/>
                      <a:pt x="842126" y="65679"/>
                      <a:pt x="841599" y="65942"/>
                    </a:cubicBezTo>
                    <a:cubicBezTo>
                      <a:pt x="836591" y="67787"/>
                      <a:pt x="832374" y="66645"/>
                      <a:pt x="829827" y="65942"/>
                    </a:cubicBezTo>
                    <a:cubicBezTo>
                      <a:pt x="829651" y="65855"/>
                      <a:pt x="829387" y="65855"/>
                      <a:pt x="829124" y="65767"/>
                    </a:cubicBezTo>
                    <a:cubicBezTo>
                      <a:pt x="825082" y="67172"/>
                      <a:pt x="821129" y="66821"/>
                      <a:pt x="818230" y="66645"/>
                    </a:cubicBezTo>
                    <a:cubicBezTo>
                      <a:pt x="817176" y="66557"/>
                      <a:pt x="815770" y="66470"/>
                      <a:pt x="815243" y="66557"/>
                    </a:cubicBezTo>
                    <a:cubicBezTo>
                      <a:pt x="804261" y="68139"/>
                      <a:pt x="793016" y="69720"/>
                      <a:pt x="782034" y="72092"/>
                    </a:cubicBezTo>
                    <a:cubicBezTo>
                      <a:pt x="765957" y="75606"/>
                      <a:pt x="751725" y="79121"/>
                      <a:pt x="738459" y="82810"/>
                    </a:cubicBezTo>
                    <a:cubicBezTo>
                      <a:pt x="716495" y="89048"/>
                      <a:pt x="696904" y="95198"/>
                      <a:pt x="679948" y="107409"/>
                    </a:cubicBezTo>
                    <a:cubicBezTo>
                      <a:pt x="673271" y="112241"/>
                      <a:pt x="666155" y="116019"/>
                      <a:pt x="659302" y="119709"/>
                    </a:cubicBezTo>
                    <a:cubicBezTo>
                      <a:pt x="654646" y="122257"/>
                      <a:pt x="650253" y="124541"/>
                      <a:pt x="646037" y="127177"/>
                    </a:cubicBezTo>
                    <a:cubicBezTo>
                      <a:pt x="641029" y="130251"/>
                      <a:pt x="636197" y="133590"/>
                      <a:pt x="631101" y="137192"/>
                    </a:cubicBezTo>
                    <a:cubicBezTo>
                      <a:pt x="620998" y="144220"/>
                      <a:pt x="610544" y="151512"/>
                      <a:pt x="598596" y="156695"/>
                    </a:cubicBezTo>
                    <a:cubicBezTo>
                      <a:pt x="589898" y="160473"/>
                      <a:pt x="582782" y="166271"/>
                      <a:pt x="577071" y="171367"/>
                    </a:cubicBezTo>
                    <a:lnTo>
                      <a:pt x="576193" y="172158"/>
                    </a:lnTo>
                    <a:cubicBezTo>
                      <a:pt x="569340" y="178220"/>
                      <a:pt x="562224" y="184545"/>
                      <a:pt x="555547" y="190958"/>
                    </a:cubicBezTo>
                    <a:cubicBezTo>
                      <a:pt x="550539" y="195088"/>
                      <a:pt x="545707" y="197108"/>
                      <a:pt x="540261" y="197108"/>
                    </a:cubicBezTo>
                    <a:close/>
                    <a:moveTo>
                      <a:pt x="1321983" y="161967"/>
                    </a:moveTo>
                    <a:lnTo>
                      <a:pt x="1321983" y="161967"/>
                    </a:lnTo>
                    <a:cubicBezTo>
                      <a:pt x="1321983" y="161967"/>
                      <a:pt x="1321983" y="161967"/>
                      <a:pt x="1321983" y="161967"/>
                    </a:cubicBezTo>
                    <a:close/>
                    <a:moveTo>
                      <a:pt x="546410" y="145362"/>
                    </a:moveTo>
                    <a:lnTo>
                      <a:pt x="546410" y="145362"/>
                    </a:lnTo>
                    <a:cubicBezTo>
                      <a:pt x="546410" y="145362"/>
                      <a:pt x="546410" y="145362"/>
                      <a:pt x="546410" y="145362"/>
                    </a:cubicBezTo>
                    <a:close/>
                    <a:moveTo>
                      <a:pt x="1325498" y="144923"/>
                    </a:moveTo>
                    <a:lnTo>
                      <a:pt x="1325498" y="144923"/>
                    </a:lnTo>
                    <a:cubicBezTo>
                      <a:pt x="1325498" y="144923"/>
                      <a:pt x="1325498" y="144923"/>
                      <a:pt x="1325498" y="144923"/>
                    </a:cubicBezTo>
                    <a:close/>
                    <a:moveTo>
                      <a:pt x="625479" y="111890"/>
                    </a:moveTo>
                    <a:cubicBezTo>
                      <a:pt x="625127" y="112241"/>
                      <a:pt x="624688" y="112681"/>
                      <a:pt x="624337" y="113032"/>
                    </a:cubicBezTo>
                    <a:cubicBezTo>
                      <a:pt x="623546" y="113823"/>
                      <a:pt x="622667" y="114701"/>
                      <a:pt x="621613" y="115668"/>
                    </a:cubicBezTo>
                    <a:cubicBezTo>
                      <a:pt x="621262" y="115931"/>
                      <a:pt x="620910" y="116283"/>
                      <a:pt x="620647" y="116546"/>
                    </a:cubicBezTo>
                    <a:cubicBezTo>
                      <a:pt x="617835" y="119094"/>
                      <a:pt x="614233" y="122169"/>
                      <a:pt x="609489" y="123838"/>
                    </a:cubicBezTo>
                    <a:cubicBezTo>
                      <a:pt x="600616" y="126913"/>
                      <a:pt x="593412" y="131394"/>
                      <a:pt x="586823" y="137719"/>
                    </a:cubicBezTo>
                    <a:cubicBezTo>
                      <a:pt x="585593" y="138949"/>
                      <a:pt x="584275" y="140003"/>
                      <a:pt x="583045" y="141057"/>
                    </a:cubicBezTo>
                    <a:cubicBezTo>
                      <a:pt x="585154" y="139915"/>
                      <a:pt x="587262" y="138861"/>
                      <a:pt x="589634" y="137807"/>
                    </a:cubicBezTo>
                    <a:cubicBezTo>
                      <a:pt x="599737" y="133414"/>
                      <a:pt x="608874" y="127001"/>
                      <a:pt x="618626" y="120236"/>
                    </a:cubicBezTo>
                    <a:cubicBezTo>
                      <a:pt x="623722" y="116722"/>
                      <a:pt x="628993" y="113032"/>
                      <a:pt x="634440" y="109694"/>
                    </a:cubicBezTo>
                    <a:cubicBezTo>
                      <a:pt x="639184" y="106707"/>
                      <a:pt x="644104" y="104071"/>
                      <a:pt x="648760" y="101523"/>
                    </a:cubicBezTo>
                    <a:cubicBezTo>
                      <a:pt x="648496" y="101611"/>
                      <a:pt x="648233" y="101699"/>
                      <a:pt x="647969" y="101699"/>
                    </a:cubicBezTo>
                    <a:cubicBezTo>
                      <a:pt x="646124" y="102138"/>
                      <a:pt x="644455" y="102665"/>
                      <a:pt x="642874" y="103105"/>
                    </a:cubicBezTo>
                    <a:cubicBezTo>
                      <a:pt x="641995" y="103368"/>
                      <a:pt x="641205" y="103632"/>
                      <a:pt x="640502" y="103807"/>
                    </a:cubicBezTo>
                    <a:cubicBezTo>
                      <a:pt x="640063" y="103895"/>
                      <a:pt x="639535" y="104071"/>
                      <a:pt x="639272" y="104159"/>
                    </a:cubicBezTo>
                    <a:cubicBezTo>
                      <a:pt x="639008" y="104335"/>
                      <a:pt x="638393" y="104950"/>
                      <a:pt x="636988" y="106531"/>
                    </a:cubicBezTo>
                    <a:lnTo>
                      <a:pt x="636812" y="106707"/>
                    </a:lnTo>
                    <a:cubicBezTo>
                      <a:pt x="635494" y="108288"/>
                      <a:pt x="631541" y="112768"/>
                      <a:pt x="625479" y="111890"/>
                    </a:cubicBezTo>
                    <a:close/>
                    <a:moveTo>
                      <a:pt x="1295627" y="130164"/>
                    </a:moveTo>
                    <a:cubicBezTo>
                      <a:pt x="1295539" y="130164"/>
                      <a:pt x="1295539" y="130164"/>
                      <a:pt x="1295627" y="130164"/>
                    </a:cubicBezTo>
                    <a:cubicBezTo>
                      <a:pt x="1295539" y="130164"/>
                      <a:pt x="1295539" y="130164"/>
                      <a:pt x="1295627" y="130164"/>
                    </a:cubicBezTo>
                    <a:close/>
                    <a:moveTo>
                      <a:pt x="1291410" y="121730"/>
                    </a:moveTo>
                    <a:cubicBezTo>
                      <a:pt x="1291498" y="121730"/>
                      <a:pt x="1291498" y="121730"/>
                      <a:pt x="1291410" y="121730"/>
                    </a:cubicBezTo>
                    <a:cubicBezTo>
                      <a:pt x="1291498" y="121730"/>
                      <a:pt x="1291498" y="121730"/>
                      <a:pt x="1291410" y="121730"/>
                    </a:cubicBezTo>
                    <a:close/>
                    <a:moveTo>
                      <a:pt x="629432" y="91508"/>
                    </a:moveTo>
                    <a:cubicBezTo>
                      <a:pt x="629432" y="91508"/>
                      <a:pt x="629432" y="91508"/>
                      <a:pt x="629432" y="91508"/>
                    </a:cubicBezTo>
                    <a:cubicBezTo>
                      <a:pt x="629432" y="91508"/>
                      <a:pt x="629432" y="91508"/>
                      <a:pt x="629432" y="91508"/>
                    </a:cubicBezTo>
                    <a:close/>
                    <a:moveTo>
                      <a:pt x="883769" y="58211"/>
                    </a:moveTo>
                    <a:lnTo>
                      <a:pt x="883769" y="58211"/>
                    </a:lnTo>
                    <a:lnTo>
                      <a:pt x="883769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30676499"/>
      </p:ext>
    </p:extLst>
  </p:cSld>
  <p:clrMapOvr>
    <a:masterClrMapping/>
  </p:clrMapOvr>
  <p:transition spd="slow" advTm="2000">
    <p:comb/>
  </p:transition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78499137-8250-FE10-14F3-5AA89B251B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B6CE6A-11FC-41BC-97BB-88E9079FB170}" type="datetimeFigureOut">
              <a:rPr lang="zh-CN" altLang="en-US" smtClean="0"/>
              <a:t>2023/6/13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A4A9F1C8-A4DA-AEA6-0F49-B023661EC8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6A01EDB-A745-A822-0AE0-5DB628F6AC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E38BC0-E41B-4500-9123-4831E0EE5619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B9AA116E-9770-8B0E-80FE-BD4145435322}"/>
              </a:ext>
            </a:extLst>
          </p:cNvPr>
          <p:cNvGrpSpPr/>
          <p:nvPr userDrawn="1"/>
        </p:nvGrpSpPr>
        <p:grpSpPr>
          <a:xfrm>
            <a:off x="2" y="3283495"/>
            <a:ext cx="12195175" cy="3571333"/>
            <a:chOff x="0" y="2463905"/>
            <a:chExt cx="9144000" cy="2679595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77DEA7D-A00A-3DCA-0766-FE9AB10A4BDB}"/>
                </a:ext>
              </a:extLst>
            </p:cNvPr>
            <p:cNvSpPr/>
            <p:nvPr userDrawn="1"/>
          </p:nvSpPr>
          <p:spPr>
            <a:xfrm>
              <a:off x="0" y="2875525"/>
              <a:ext cx="9144000" cy="2267975"/>
            </a:xfrm>
            <a:custGeom>
              <a:avLst/>
              <a:gdLst>
                <a:gd name="connsiteX0" fmla="*/ 7975600 w 12192000"/>
                <a:gd name="connsiteY0" fmla="*/ 1366 h 3023966"/>
                <a:gd name="connsiteX1" fmla="*/ 11319470 w 12192000"/>
                <a:gd name="connsiteY1" fmla="*/ 330723 h 3023966"/>
                <a:gd name="connsiteX2" fmla="*/ 12192000 w 12192000"/>
                <a:gd name="connsiteY2" fmla="*/ 498201 h 3023966"/>
                <a:gd name="connsiteX3" fmla="*/ 12192000 w 12192000"/>
                <a:gd name="connsiteY3" fmla="*/ 3023966 h 3023966"/>
                <a:gd name="connsiteX4" fmla="*/ 0 w 12192000"/>
                <a:gd name="connsiteY4" fmla="*/ 3023966 h 3023966"/>
                <a:gd name="connsiteX5" fmla="*/ 0 w 12192000"/>
                <a:gd name="connsiteY5" fmla="*/ 376472 h 3023966"/>
                <a:gd name="connsiteX6" fmla="*/ 345926 w 12192000"/>
                <a:gd name="connsiteY6" fmla="*/ 450479 h 3023966"/>
                <a:gd name="connsiteX7" fmla="*/ 2908300 w 12192000"/>
                <a:gd name="connsiteY7" fmla="*/ 674466 h 3023966"/>
                <a:gd name="connsiteX8" fmla="*/ 7975600 w 12192000"/>
                <a:gd name="connsiteY8" fmla="*/ 1366 h 302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0" h="3023966">
                  <a:moveTo>
                    <a:pt x="7975600" y="1366"/>
                  </a:moveTo>
                  <a:cubicBezTo>
                    <a:pt x="9159875" y="-16096"/>
                    <a:pt x="10251281" y="136105"/>
                    <a:pt x="11319470" y="330723"/>
                  </a:cubicBezTo>
                  <a:lnTo>
                    <a:pt x="12192000" y="498201"/>
                  </a:lnTo>
                  <a:lnTo>
                    <a:pt x="12192000" y="3023966"/>
                  </a:lnTo>
                  <a:lnTo>
                    <a:pt x="0" y="3023966"/>
                  </a:lnTo>
                  <a:lnTo>
                    <a:pt x="0" y="376472"/>
                  </a:lnTo>
                  <a:lnTo>
                    <a:pt x="345926" y="450479"/>
                  </a:lnTo>
                  <a:cubicBezTo>
                    <a:pt x="1074142" y="599258"/>
                    <a:pt x="1865313" y="710978"/>
                    <a:pt x="2908300" y="674466"/>
                  </a:cubicBezTo>
                  <a:cubicBezTo>
                    <a:pt x="4298950" y="625783"/>
                    <a:pt x="6396567" y="24649"/>
                    <a:pt x="7975600" y="1366"/>
                  </a:cubicBez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703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pic>
          <p:nvPicPr>
            <p:cNvPr id="8" name="图片 7">
              <a:hlinkClick r:id="rId2"/>
              <a:extLst>
                <a:ext uri="{FF2B5EF4-FFF2-40B4-BE49-F238E27FC236}">
                  <a16:creationId xmlns:a16="http://schemas.microsoft.com/office/drawing/2014/main" id="{3663D343-9FBF-B59A-496D-FC9B343BB73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201" y="2463905"/>
              <a:ext cx="2762879" cy="6192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169554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://www.51pptmoban.com/" TargetMode="External"/><Relationship Id="rId1" Type="http://schemas.openxmlformats.org/officeDocument/2006/relationships/theme" Target="../theme/theme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BA922757-9516-3DE0-ACF3-67A955CBC7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A31CE6E-6DD9-1193-C8EA-3605468E84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0ABE634-FA31-6254-A246-0EF3E3ECD2D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85AE4D4-2C8E-4F45-95A4-CFDCA0CA814A}" type="datetimeFigureOut">
              <a:rPr lang="zh-CN" altLang="en-US" smtClean="0"/>
              <a:t>2023/6/13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652F62E-A94F-907F-B5FF-9EDAD4A357A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59EF130-48EE-D701-DEE5-05C120809B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3E7C84-AE7F-4CB2-857D-8650B225E95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476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6E31C17-0F69-84F3-48F2-E587DEBA563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310" y="6356466"/>
            <a:ext cx="2743557" cy="36504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60BC89-1D53-4F43-A2BD-398E102CB3F3}" type="datetimeFigureOut">
              <a:rPr lang="zh-CN" altLang="en-US" smtClean="0"/>
              <a:t>2023/6/13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09D77CC-2420-677D-508C-EA122D29460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9127" y="6356466"/>
            <a:ext cx="4113748" cy="36504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5CFB3A1-3AD6-78C5-E938-2215D8613F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134" y="6356466"/>
            <a:ext cx="2743557" cy="36504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A6B5BE-E465-4A0E-BA1A-AFD2C353C10B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DBD8F199-5FBC-5373-F344-2B7036C1A94B}"/>
              </a:ext>
            </a:extLst>
          </p:cNvPr>
          <p:cNvGrpSpPr/>
          <p:nvPr userDrawn="1"/>
        </p:nvGrpSpPr>
        <p:grpSpPr>
          <a:xfrm>
            <a:off x="2" y="3283495"/>
            <a:ext cx="12195175" cy="3571333"/>
            <a:chOff x="0" y="2463905"/>
            <a:chExt cx="9144000" cy="2679595"/>
          </a:xfrm>
        </p:grpSpPr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59AD4A4F-8493-16EA-C275-D610AFA8E605}"/>
                </a:ext>
              </a:extLst>
            </p:cNvPr>
            <p:cNvSpPr/>
            <p:nvPr userDrawn="1"/>
          </p:nvSpPr>
          <p:spPr>
            <a:xfrm>
              <a:off x="0" y="2875525"/>
              <a:ext cx="9144000" cy="2267975"/>
            </a:xfrm>
            <a:custGeom>
              <a:avLst/>
              <a:gdLst>
                <a:gd name="connsiteX0" fmla="*/ 7975600 w 12192000"/>
                <a:gd name="connsiteY0" fmla="*/ 1366 h 3023966"/>
                <a:gd name="connsiteX1" fmla="*/ 11319470 w 12192000"/>
                <a:gd name="connsiteY1" fmla="*/ 330723 h 3023966"/>
                <a:gd name="connsiteX2" fmla="*/ 12192000 w 12192000"/>
                <a:gd name="connsiteY2" fmla="*/ 498201 h 3023966"/>
                <a:gd name="connsiteX3" fmla="*/ 12192000 w 12192000"/>
                <a:gd name="connsiteY3" fmla="*/ 3023966 h 3023966"/>
                <a:gd name="connsiteX4" fmla="*/ 0 w 12192000"/>
                <a:gd name="connsiteY4" fmla="*/ 3023966 h 3023966"/>
                <a:gd name="connsiteX5" fmla="*/ 0 w 12192000"/>
                <a:gd name="connsiteY5" fmla="*/ 376472 h 3023966"/>
                <a:gd name="connsiteX6" fmla="*/ 345926 w 12192000"/>
                <a:gd name="connsiteY6" fmla="*/ 450479 h 3023966"/>
                <a:gd name="connsiteX7" fmla="*/ 2908300 w 12192000"/>
                <a:gd name="connsiteY7" fmla="*/ 674466 h 3023966"/>
                <a:gd name="connsiteX8" fmla="*/ 7975600 w 12192000"/>
                <a:gd name="connsiteY8" fmla="*/ 1366 h 302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0" h="3023966">
                  <a:moveTo>
                    <a:pt x="7975600" y="1366"/>
                  </a:moveTo>
                  <a:cubicBezTo>
                    <a:pt x="9159875" y="-16096"/>
                    <a:pt x="10251281" y="136105"/>
                    <a:pt x="11319470" y="330723"/>
                  </a:cubicBezTo>
                  <a:lnTo>
                    <a:pt x="12192000" y="498201"/>
                  </a:lnTo>
                  <a:lnTo>
                    <a:pt x="12192000" y="3023966"/>
                  </a:lnTo>
                  <a:lnTo>
                    <a:pt x="0" y="3023966"/>
                  </a:lnTo>
                  <a:lnTo>
                    <a:pt x="0" y="376472"/>
                  </a:lnTo>
                  <a:lnTo>
                    <a:pt x="345926" y="450479"/>
                  </a:lnTo>
                  <a:cubicBezTo>
                    <a:pt x="1074142" y="599258"/>
                    <a:pt x="1865313" y="710978"/>
                    <a:pt x="2908300" y="674466"/>
                  </a:cubicBezTo>
                  <a:cubicBezTo>
                    <a:pt x="4298950" y="625783"/>
                    <a:pt x="6396567" y="24649"/>
                    <a:pt x="7975600" y="1366"/>
                  </a:cubicBez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703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pic>
          <p:nvPicPr>
            <p:cNvPr id="9" name="图片 8">
              <a:hlinkClick r:id="rId2"/>
              <a:extLst>
                <a:ext uri="{FF2B5EF4-FFF2-40B4-BE49-F238E27FC236}">
                  <a16:creationId xmlns:a16="http://schemas.microsoft.com/office/drawing/2014/main" id="{8519D6F3-B5CF-0117-C49D-A4B5B1A167B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201" y="2463905"/>
              <a:ext cx="2762879" cy="619266"/>
            </a:xfrm>
            <a:prstGeom prst="rect">
              <a:avLst/>
            </a:prstGeom>
          </p:spPr>
        </p:pic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CF50F65C-DD05-308B-EA75-40E6306EF00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975683" y="4869351"/>
            <a:ext cx="9787132" cy="1353794"/>
          </a:xfrm>
          <a:prstGeom prst="rect">
            <a:avLst/>
          </a:prstGeom>
        </p:spPr>
      </p:pic>
      <p:pic>
        <p:nvPicPr>
          <p:cNvPr id="2" name="图片 1">
            <a:extLst>
              <a:ext uri="{FF2B5EF4-FFF2-40B4-BE49-F238E27FC236}">
                <a16:creationId xmlns:a16="http://schemas.microsoft.com/office/drawing/2014/main" id="{56C4FC36-DFE1-3019-D4AF-46868659994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8310" y="1014973"/>
            <a:ext cx="10081789" cy="1385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7217678"/>
      </p:ext>
    </p:extLst>
  </p:cSld>
  <p:clrMap bg1="lt1" tx1="dk1" bg2="lt2" tx2="dk2" accent1="accent1" accent2="accent2" accent3="accent3" accent4="accent4" accent5="accent5" accent6="accent6" hlink="hlink" folHlink="folHlink"/>
  <p:txStyles>
    <p:titleStyle>
      <a:lvl1pPr algn="l" defTabSz="913889" rtl="0" eaLnBrk="1" latinLnBrk="0" hangingPunct="1">
        <a:lnSpc>
          <a:spcPct val="90000"/>
        </a:lnSpc>
        <a:spcBef>
          <a:spcPct val="0"/>
        </a:spcBef>
        <a:buNone/>
        <a:defRPr sz="439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473" indent="-228473" algn="l" defTabSz="913889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1pPr>
      <a:lvl2pPr marL="685418" indent="-228473" algn="l" defTabSz="9138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142362" indent="-228473" algn="l" defTabSz="9138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3pPr>
      <a:lvl4pPr marL="1599307" indent="-228473" algn="l" defTabSz="9138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2056251" indent="-228473" algn="l" defTabSz="9138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513196" indent="-228473" algn="l" defTabSz="9138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140" indent="-228473" algn="l" defTabSz="9138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085" indent="-228473" algn="l" defTabSz="9138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4031" indent="-228473" algn="l" defTabSz="9138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3889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45" algn="l" defTabSz="913889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89" algn="l" defTabSz="913889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834" algn="l" defTabSz="913889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778" algn="l" defTabSz="913889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724" algn="l" defTabSz="913889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669" algn="l" defTabSz="913889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613" algn="l" defTabSz="913889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558" algn="l" defTabSz="913889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39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3" name="图片 1662">
            <a:extLst>
              <a:ext uri="{FF2B5EF4-FFF2-40B4-BE49-F238E27FC236}">
                <a16:creationId xmlns:a16="http://schemas.microsoft.com/office/drawing/2014/main" id="{B2402853-4476-35FD-8B42-A175CE3E57CF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sp>
        <p:nvSpPr>
          <p:cNvPr id="1713" name="任意多边形: 形状 1712">
            <a:extLst>
              <a:ext uri="{FF2B5EF4-FFF2-40B4-BE49-F238E27FC236}">
                <a16:creationId xmlns:a16="http://schemas.microsoft.com/office/drawing/2014/main" id="{3C40B511-D887-35D3-AA8D-0EC401CD840E}"/>
              </a:ext>
            </a:extLst>
          </p:cNvPr>
          <p:cNvSpPr/>
          <p:nvPr/>
        </p:nvSpPr>
        <p:spPr>
          <a:xfrm>
            <a:off x="0" y="4658971"/>
            <a:ext cx="12192000" cy="2199029"/>
          </a:xfrm>
          <a:custGeom>
            <a:avLst/>
            <a:gdLst>
              <a:gd name="connsiteX0" fmla="*/ 6805879 w 12192000"/>
              <a:gd name="connsiteY0" fmla="*/ 384 h 2199029"/>
              <a:gd name="connsiteX1" fmla="*/ 11874500 w 12192000"/>
              <a:gd name="connsiteY1" fmla="*/ 814729 h 2199029"/>
              <a:gd name="connsiteX2" fmla="*/ 12057222 w 12192000"/>
              <a:gd name="connsiteY2" fmla="*/ 833537 h 2199029"/>
              <a:gd name="connsiteX3" fmla="*/ 12192000 w 12192000"/>
              <a:gd name="connsiteY3" fmla="*/ 845357 h 2199029"/>
              <a:gd name="connsiteX4" fmla="*/ 12192000 w 12192000"/>
              <a:gd name="connsiteY4" fmla="*/ 2199029 h 2199029"/>
              <a:gd name="connsiteX5" fmla="*/ 0 w 12192000"/>
              <a:gd name="connsiteY5" fmla="*/ 2199029 h 2199029"/>
              <a:gd name="connsiteX6" fmla="*/ 0 w 12192000"/>
              <a:gd name="connsiteY6" fmla="*/ 1437908 h 2199029"/>
              <a:gd name="connsiteX7" fmla="*/ 327062 w 12192000"/>
              <a:gd name="connsiteY7" fmla="*/ 1340967 h 2199029"/>
              <a:gd name="connsiteX8" fmla="*/ 6413500 w 12192000"/>
              <a:gd name="connsiteY8" fmla="*/ 14629 h 2199029"/>
              <a:gd name="connsiteX9" fmla="*/ 6805879 w 12192000"/>
              <a:gd name="connsiteY9" fmla="*/ 384 h 2199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2199029">
                <a:moveTo>
                  <a:pt x="6805879" y="384"/>
                </a:moveTo>
                <a:cubicBezTo>
                  <a:pt x="8779123" y="-19081"/>
                  <a:pt x="10894219" y="707573"/>
                  <a:pt x="11874500" y="814729"/>
                </a:cubicBezTo>
                <a:cubicBezTo>
                  <a:pt x="11939852" y="821873"/>
                  <a:pt x="12000665" y="828124"/>
                  <a:pt x="12057222" y="833537"/>
                </a:cubicBezTo>
                <a:lnTo>
                  <a:pt x="12192000" y="845357"/>
                </a:lnTo>
                <a:lnTo>
                  <a:pt x="12192000" y="2199029"/>
                </a:lnTo>
                <a:lnTo>
                  <a:pt x="0" y="2199029"/>
                </a:lnTo>
                <a:lnTo>
                  <a:pt x="0" y="1437908"/>
                </a:lnTo>
                <a:lnTo>
                  <a:pt x="327062" y="1340967"/>
                </a:lnTo>
                <a:cubicBezTo>
                  <a:pt x="2479443" y="707424"/>
                  <a:pt x="4594754" y="131311"/>
                  <a:pt x="6413500" y="14629"/>
                </a:cubicBezTo>
                <a:cubicBezTo>
                  <a:pt x="6543411" y="6295"/>
                  <a:pt x="6674330" y="1681"/>
                  <a:pt x="6805879" y="384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10" name="任意多边形: 形状 1709">
            <a:extLst>
              <a:ext uri="{FF2B5EF4-FFF2-40B4-BE49-F238E27FC236}">
                <a16:creationId xmlns:a16="http://schemas.microsoft.com/office/drawing/2014/main" id="{CC87AF09-ADA7-4816-8993-D9D99724CA09}"/>
              </a:ext>
            </a:extLst>
          </p:cNvPr>
          <p:cNvSpPr/>
          <p:nvPr/>
        </p:nvSpPr>
        <p:spPr>
          <a:xfrm>
            <a:off x="0" y="4827931"/>
            <a:ext cx="12192000" cy="2030069"/>
          </a:xfrm>
          <a:custGeom>
            <a:avLst/>
            <a:gdLst>
              <a:gd name="connsiteX0" fmla="*/ 2668141 w 12192000"/>
              <a:gd name="connsiteY0" fmla="*/ 1988 h 2030069"/>
              <a:gd name="connsiteX1" fmla="*/ 3632200 w 12192000"/>
              <a:gd name="connsiteY1" fmla="*/ 36169 h 2030069"/>
              <a:gd name="connsiteX2" fmla="*/ 7531100 w 12192000"/>
              <a:gd name="connsiteY2" fmla="*/ 1102969 h 2030069"/>
              <a:gd name="connsiteX3" fmla="*/ 11768218 w 12192000"/>
              <a:gd name="connsiteY3" fmla="*/ 278040 h 2030069"/>
              <a:gd name="connsiteX4" fmla="*/ 12192000 w 12192000"/>
              <a:gd name="connsiteY4" fmla="*/ 151458 h 2030069"/>
              <a:gd name="connsiteX5" fmla="*/ 12192000 w 12192000"/>
              <a:gd name="connsiteY5" fmla="*/ 2030069 h 2030069"/>
              <a:gd name="connsiteX6" fmla="*/ 0 w 12192000"/>
              <a:gd name="connsiteY6" fmla="*/ 2030069 h 2030069"/>
              <a:gd name="connsiteX7" fmla="*/ 0 w 12192000"/>
              <a:gd name="connsiteY7" fmla="*/ 318657 h 2030069"/>
              <a:gd name="connsiteX8" fmla="*/ 274272 w 12192000"/>
              <a:gd name="connsiteY8" fmla="*/ 271398 h 2030069"/>
              <a:gd name="connsiteX9" fmla="*/ 2668141 w 12192000"/>
              <a:gd name="connsiteY9" fmla="*/ 1988 h 203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2030069">
                <a:moveTo>
                  <a:pt x="2668141" y="1988"/>
                </a:moveTo>
                <a:cubicBezTo>
                  <a:pt x="2988668" y="-4643"/>
                  <a:pt x="3309938" y="4948"/>
                  <a:pt x="3632200" y="36169"/>
                </a:cubicBezTo>
                <a:cubicBezTo>
                  <a:pt x="4921250" y="161052"/>
                  <a:pt x="6068483" y="1094502"/>
                  <a:pt x="7531100" y="1102969"/>
                </a:cubicBezTo>
                <a:cubicBezTo>
                  <a:pt x="8810890" y="1110378"/>
                  <a:pt x="10277855" y="719125"/>
                  <a:pt x="11768218" y="278040"/>
                </a:cubicBezTo>
                <a:lnTo>
                  <a:pt x="12192000" y="151458"/>
                </a:lnTo>
                <a:lnTo>
                  <a:pt x="12192000" y="2030069"/>
                </a:lnTo>
                <a:lnTo>
                  <a:pt x="0" y="2030069"/>
                </a:lnTo>
                <a:lnTo>
                  <a:pt x="0" y="318657"/>
                </a:lnTo>
                <a:lnTo>
                  <a:pt x="274272" y="271398"/>
                </a:lnTo>
                <a:cubicBezTo>
                  <a:pt x="1070161" y="136533"/>
                  <a:pt x="1866826" y="18566"/>
                  <a:pt x="2668141" y="1988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454" name="图片 453">
            <a:extLst>
              <a:ext uri="{FF2B5EF4-FFF2-40B4-BE49-F238E27FC236}">
                <a16:creationId xmlns:a16="http://schemas.microsoft.com/office/drawing/2014/main" id="{FF771BE6-327C-DAB2-DF61-99DE312F61C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76896" y="3451382"/>
            <a:ext cx="5162023" cy="3406618"/>
          </a:xfrm>
          <a:custGeom>
            <a:avLst/>
            <a:gdLst>
              <a:gd name="connsiteX0" fmla="*/ 0 w 5162023"/>
              <a:gd name="connsiteY0" fmla="*/ 0 h 3406618"/>
              <a:gd name="connsiteX1" fmla="*/ 5162023 w 5162023"/>
              <a:gd name="connsiteY1" fmla="*/ 0 h 3406618"/>
              <a:gd name="connsiteX2" fmla="*/ 5162023 w 5162023"/>
              <a:gd name="connsiteY2" fmla="*/ 3406618 h 3406618"/>
              <a:gd name="connsiteX3" fmla="*/ 0 w 5162023"/>
              <a:gd name="connsiteY3" fmla="*/ 3406618 h 340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2023" h="3406618">
                <a:moveTo>
                  <a:pt x="0" y="0"/>
                </a:moveTo>
                <a:lnTo>
                  <a:pt x="5162023" y="0"/>
                </a:lnTo>
                <a:lnTo>
                  <a:pt x="5162023" y="3406618"/>
                </a:lnTo>
                <a:lnTo>
                  <a:pt x="0" y="3406618"/>
                </a:lnTo>
                <a:close/>
              </a:path>
            </a:pathLst>
          </a:custGeom>
        </p:spPr>
      </p:pic>
      <p:sp>
        <p:nvSpPr>
          <p:cNvPr id="1661" name="文本框 1660">
            <a:extLst>
              <a:ext uri="{FF2B5EF4-FFF2-40B4-BE49-F238E27FC236}">
                <a16:creationId xmlns:a16="http://schemas.microsoft.com/office/drawing/2014/main" id="{E5AAF00B-809D-7A69-10B4-BCA53AB3FBFB}"/>
              </a:ext>
            </a:extLst>
          </p:cNvPr>
          <p:cNvSpPr txBox="1"/>
          <p:nvPr/>
        </p:nvSpPr>
        <p:spPr>
          <a:xfrm>
            <a:off x="1902233" y="1102969"/>
            <a:ext cx="634019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dirty="0">
                <a:solidFill>
                  <a:srgbClr val="FF6D2E"/>
                </a:solidFill>
                <a:latin typeface="包图小白体" panose="02010601030101010101" pitchFamily="2" charset="-122"/>
                <a:ea typeface="包图小白体" panose="02010601030101010101" pitchFamily="2" charset="-122"/>
              </a:rPr>
              <a:t>可爱动物主题教学模板</a:t>
            </a:r>
          </a:p>
        </p:txBody>
      </p:sp>
      <p:grpSp>
        <p:nvGrpSpPr>
          <p:cNvPr id="1714" name="图形 10" descr="D:\51PPT模板网\51pptmoban.com\图片.jpg">
            <a:extLst>
              <a:ext uri="{FF2B5EF4-FFF2-40B4-BE49-F238E27FC236}">
                <a16:creationId xmlns:a16="http://schemas.microsoft.com/office/drawing/2014/main" id="{F6EEBB50-F3DC-EFEA-99DE-1FFB8EC9A98D}"/>
              </a:ext>
            </a:extLst>
          </p:cNvPr>
          <p:cNvGrpSpPr/>
          <p:nvPr/>
        </p:nvGrpSpPr>
        <p:grpSpPr>
          <a:xfrm rot="8226650">
            <a:off x="8131773" y="-1850884"/>
            <a:ext cx="2060511" cy="3756064"/>
            <a:chOff x="8130627" y="16818"/>
            <a:chExt cx="617920" cy="1126394"/>
          </a:xfrm>
        </p:grpSpPr>
        <p:sp>
          <p:nvSpPr>
            <p:cNvPr id="1715" name="任意多边形: 形状 1714">
              <a:extLst>
                <a:ext uri="{FF2B5EF4-FFF2-40B4-BE49-F238E27FC236}">
                  <a16:creationId xmlns:a16="http://schemas.microsoft.com/office/drawing/2014/main" id="{D1AD7289-4D03-DB80-722E-EFC04F8C6621}"/>
                </a:ext>
              </a:extLst>
            </p:cNvPr>
            <p:cNvSpPr/>
            <p:nvPr/>
          </p:nvSpPr>
          <p:spPr>
            <a:xfrm>
              <a:off x="8258235" y="435688"/>
              <a:ext cx="360861" cy="642745"/>
            </a:xfrm>
            <a:custGeom>
              <a:avLst/>
              <a:gdLst>
                <a:gd name="connsiteX0" fmla="*/ 93215 w 360861"/>
                <a:gd name="connsiteY0" fmla="*/ 181111 h 642745"/>
                <a:gd name="connsiteX1" fmla="*/ 95297 w 360861"/>
                <a:gd name="connsiteY1" fmla="*/ 167328 h 642745"/>
                <a:gd name="connsiteX2" fmla="*/ 101543 w 360861"/>
                <a:gd name="connsiteY2" fmla="*/ 123937 h 642745"/>
                <a:gd name="connsiteX3" fmla="*/ 112922 w 360861"/>
                <a:gd name="connsiteY3" fmla="*/ 17692 h 642745"/>
                <a:gd name="connsiteX4" fmla="*/ 153010 w 360861"/>
                <a:gd name="connsiteY4" fmla="*/ 8558 h 642745"/>
                <a:gd name="connsiteX5" fmla="*/ 153065 w 360861"/>
                <a:gd name="connsiteY5" fmla="*/ 0 h 642745"/>
                <a:gd name="connsiteX6" fmla="*/ 180387 w 360861"/>
                <a:gd name="connsiteY6" fmla="*/ 4276 h 642745"/>
                <a:gd name="connsiteX7" fmla="*/ 207710 w 360861"/>
                <a:gd name="connsiteY7" fmla="*/ 0 h 642745"/>
                <a:gd name="connsiteX8" fmla="*/ 207765 w 360861"/>
                <a:gd name="connsiteY8" fmla="*/ 8558 h 642745"/>
                <a:gd name="connsiteX9" fmla="*/ 247854 w 360861"/>
                <a:gd name="connsiteY9" fmla="*/ 17692 h 642745"/>
                <a:gd name="connsiteX10" fmla="*/ 268400 w 360861"/>
                <a:gd name="connsiteY10" fmla="*/ 185506 h 642745"/>
                <a:gd name="connsiteX11" fmla="*/ 276089 w 360861"/>
                <a:gd name="connsiteY11" fmla="*/ 227949 h 642745"/>
                <a:gd name="connsiteX12" fmla="*/ 280545 w 360861"/>
                <a:gd name="connsiteY12" fmla="*/ 249534 h 642745"/>
                <a:gd name="connsiteX13" fmla="*/ 283102 w 360861"/>
                <a:gd name="connsiteY13" fmla="*/ 261011 h 642745"/>
                <a:gd name="connsiteX14" fmla="*/ 311685 w 360861"/>
                <a:gd name="connsiteY14" fmla="*/ 355770 h 642745"/>
                <a:gd name="connsiteX15" fmla="*/ 306206 w 360861"/>
                <a:gd name="connsiteY15" fmla="*/ 642745 h 642745"/>
                <a:gd name="connsiteX16" fmla="*/ 180424 w 360861"/>
                <a:gd name="connsiteY16" fmla="*/ 636527 h 642745"/>
                <a:gd name="connsiteX17" fmla="*/ 54624 w 360861"/>
                <a:gd name="connsiteY17" fmla="*/ 642745 h 642745"/>
                <a:gd name="connsiteX18" fmla="*/ 49218 w 360861"/>
                <a:gd name="connsiteY18" fmla="*/ 355770 h 642745"/>
                <a:gd name="connsiteX19" fmla="*/ 90019 w 360861"/>
                <a:gd name="connsiteY19" fmla="*/ 200491 h 642745"/>
                <a:gd name="connsiteX20" fmla="*/ 93215 w 360861"/>
                <a:gd name="connsiteY20" fmla="*/ 181111 h 6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0861" h="642745">
                  <a:moveTo>
                    <a:pt x="93215" y="181111"/>
                  </a:moveTo>
                  <a:cubicBezTo>
                    <a:pt x="93964" y="176480"/>
                    <a:pt x="94585" y="171887"/>
                    <a:pt x="95297" y="167328"/>
                  </a:cubicBezTo>
                  <a:cubicBezTo>
                    <a:pt x="97635" y="152332"/>
                    <a:pt x="99717" y="137746"/>
                    <a:pt x="101543" y="123937"/>
                  </a:cubicBezTo>
                  <a:cubicBezTo>
                    <a:pt x="109561" y="63353"/>
                    <a:pt x="112922" y="17692"/>
                    <a:pt x="112922" y="17692"/>
                  </a:cubicBezTo>
                  <a:lnTo>
                    <a:pt x="153010" y="8558"/>
                  </a:lnTo>
                  <a:lnTo>
                    <a:pt x="153065" y="0"/>
                  </a:lnTo>
                  <a:lnTo>
                    <a:pt x="180387" y="4276"/>
                  </a:lnTo>
                  <a:lnTo>
                    <a:pt x="207710" y="0"/>
                  </a:lnTo>
                  <a:lnTo>
                    <a:pt x="207765" y="8558"/>
                  </a:lnTo>
                  <a:lnTo>
                    <a:pt x="247854" y="17692"/>
                  </a:lnTo>
                  <a:cubicBezTo>
                    <a:pt x="247854" y="17692"/>
                    <a:pt x="253680" y="97155"/>
                    <a:pt x="268400" y="185506"/>
                  </a:cubicBezTo>
                  <a:cubicBezTo>
                    <a:pt x="270738" y="199525"/>
                    <a:pt x="273295" y="213765"/>
                    <a:pt x="276089" y="227949"/>
                  </a:cubicBezTo>
                  <a:cubicBezTo>
                    <a:pt x="277514" y="235168"/>
                    <a:pt x="279011" y="242379"/>
                    <a:pt x="280545" y="249534"/>
                  </a:cubicBezTo>
                  <a:cubicBezTo>
                    <a:pt x="281367" y="253381"/>
                    <a:pt x="282226" y="257201"/>
                    <a:pt x="283102" y="261011"/>
                  </a:cubicBezTo>
                  <a:cubicBezTo>
                    <a:pt x="291029" y="295798"/>
                    <a:pt x="300489" y="328850"/>
                    <a:pt x="311685" y="355770"/>
                  </a:cubicBezTo>
                  <a:cubicBezTo>
                    <a:pt x="359079" y="469772"/>
                    <a:pt x="395552" y="642745"/>
                    <a:pt x="306206" y="642745"/>
                  </a:cubicBezTo>
                  <a:cubicBezTo>
                    <a:pt x="253570" y="642745"/>
                    <a:pt x="208532" y="639324"/>
                    <a:pt x="180424" y="636527"/>
                  </a:cubicBezTo>
                  <a:cubicBezTo>
                    <a:pt x="152298" y="639324"/>
                    <a:pt x="107278" y="642745"/>
                    <a:pt x="54624" y="642745"/>
                  </a:cubicBezTo>
                  <a:cubicBezTo>
                    <a:pt x="-34704" y="642745"/>
                    <a:pt x="1805" y="469772"/>
                    <a:pt x="49218" y="355770"/>
                  </a:cubicBezTo>
                  <a:cubicBezTo>
                    <a:pt x="66806" y="313483"/>
                    <a:pt x="80011" y="256023"/>
                    <a:pt x="90019" y="200491"/>
                  </a:cubicBezTo>
                  <a:lnTo>
                    <a:pt x="93215" y="181111"/>
                  </a:lnTo>
                  <a:close/>
                </a:path>
              </a:pathLst>
            </a:custGeom>
            <a:solidFill>
              <a:srgbClr val="F5C57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6" name="任意多边形: 形状 1715">
              <a:extLst>
                <a:ext uri="{FF2B5EF4-FFF2-40B4-BE49-F238E27FC236}">
                  <a16:creationId xmlns:a16="http://schemas.microsoft.com/office/drawing/2014/main" id="{DABCBA31-AB7A-022C-2B0E-425934B9F286}"/>
                </a:ext>
              </a:extLst>
            </p:cNvPr>
            <p:cNvSpPr/>
            <p:nvPr/>
          </p:nvSpPr>
          <p:spPr>
            <a:xfrm>
              <a:off x="8389216" y="414953"/>
              <a:ext cx="104643" cy="318907"/>
            </a:xfrm>
            <a:custGeom>
              <a:avLst/>
              <a:gdLst>
                <a:gd name="connsiteX0" fmla="*/ 104417 w 104643"/>
                <a:gd name="connsiteY0" fmla="*/ 232076 h 318907"/>
                <a:gd name="connsiteX1" fmla="*/ 100838 w 104643"/>
                <a:gd name="connsiteY1" fmla="*/ 212253 h 318907"/>
                <a:gd name="connsiteX2" fmla="*/ 100290 w 104643"/>
                <a:gd name="connsiteY2" fmla="*/ 209179 h 318907"/>
                <a:gd name="connsiteX3" fmla="*/ 97660 w 104643"/>
                <a:gd name="connsiteY3" fmla="*/ 195045 h 318907"/>
                <a:gd name="connsiteX4" fmla="*/ 97312 w 104643"/>
                <a:gd name="connsiteY4" fmla="*/ 191841 h 318907"/>
                <a:gd name="connsiteX5" fmla="*/ 95358 w 104643"/>
                <a:gd name="connsiteY5" fmla="*/ 172794 h 318907"/>
                <a:gd name="connsiteX6" fmla="*/ 95048 w 104643"/>
                <a:gd name="connsiteY6" fmla="*/ 169646 h 318907"/>
                <a:gd name="connsiteX7" fmla="*/ 94372 w 104643"/>
                <a:gd name="connsiteY7" fmla="*/ 162534 h 318907"/>
                <a:gd name="connsiteX8" fmla="*/ 94189 w 104643"/>
                <a:gd name="connsiteY8" fmla="*/ 160554 h 318907"/>
                <a:gd name="connsiteX9" fmla="*/ 84181 w 104643"/>
                <a:gd name="connsiteY9" fmla="*/ 15878 h 318907"/>
                <a:gd name="connsiteX10" fmla="*/ 63525 w 104643"/>
                <a:gd name="connsiteY10" fmla="*/ 7682 h 318907"/>
                <a:gd name="connsiteX11" fmla="*/ 63506 w 104643"/>
                <a:gd name="connsiteY11" fmla="*/ 0 h 318907"/>
                <a:gd name="connsiteX12" fmla="*/ 49425 w 104643"/>
                <a:gd name="connsiteY12" fmla="*/ 3835 h 318907"/>
                <a:gd name="connsiteX13" fmla="*/ 35362 w 104643"/>
                <a:gd name="connsiteY13" fmla="*/ 0 h 318907"/>
                <a:gd name="connsiteX14" fmla="*/ 35326 w 104643"/>
                <a:gd name="connsiteY14" fmla="*/ 7682 h 318907"/>
                <a:gd name="connsiteX15" fmla="*/ 14688 w 104643"/>
                <a:gd name="connsiteY15" fmla="*/ 15878 h 318907"/>
                <a:gd name="connsiteX16" fmla="*/ 8825 w 104643"/>
                <a:gd name="connsiteY16" fmla="*/ 111231 h 318907"/>
                <a:gd name="connsiteX17" fmla="*/ 5611 w 104643"/>
                <a:gd name="connsiteY17" fmla="*/ 150173 h 318907"/>
                <a:gd name="connsiteX18" fmla="*/ 4533 w 104643"/>
                <a:gd name="connsiteY18" fmla="*/ 162545 h 318907"/>
                <a:gd name="connsiteX19" fmla="*/ 4405 w 104643"/>
                <a:gd name="connsiteY19" fmla="*/ 163832 h 318907"/>
                <a:gd name="connsiteX20" fmla="*/ 4113 w 104643"/>
                <a:gd name="connsiteY20" fmla="*/ 167054 h 318907"/>
                <a:gd name="connsiteX21" fmla="*/ 698 w 104643"/>
                <a:gd name="connsiteY21" fmla="*/ 201607 h 318907"/>
                <a:gd name="connsiteX22" fmla="*/ 461 w 104643"/>
                <a:gd name="connsiteY22" fmla="*/ 205115 h 318907"/>
                <a:gd name="connsiteX23" fmla="*/ 16514 w 104643"/>
                <a:gd name="connsiteY23" fmla="*/ 304402 h 318907"/>
                <a:gd name="connsiteX24" fmla="*/ 14688 w 104643"/>
                <a:gd name="connsiteY24" fmla="*/ 289899 h 318907"/>
                <a:gd name="connsiteX25" fmla="*/ 16514 w 104643"/>
                <a:gd name="connsiteY25" fmla="*/ 293006 h 318907"/>
                <a:gd name="connsiteX26" fmla="*/ 14688 w 104643"/>
                <a:gd name="connsiteY26" fmla="*/ 247425 h 318907"/>
                <a:gd name="connsiteX27" fmla="*/ 18322 w 104643"/>
                <a:gd name="connsiteY27" fmla="*/ 277467 h 318907"/>
                <a:gd name="connsiteX28" fmla="*/ 18943 w 104643"/>
                <a:gd name="connsiteY28" fmla="*/ 274599 h 318907"/>
                <a:gd name="connsiteX29" fmla="*/ 19436 w 104643"/>
                <a:gd name="connsiteY29" fmla="*/ 271727 h 318907"/>
                <a:gd name="connsiteX30" fmla="*/ 23801 w 104643"/>
                <a:gd name="connsiteY30" fmla="*/ 249498 h 318907"/>
                <a:gd name="connsiteX31" fmla="*/ 25628 w 104643"/>
                <a:gd name="connsiteY31" fmla="*/ 264001 h 318907"/>
                <a:gd name="connsiteX32" fmla="*/ 27436 w 104643"/>
                <a:gd name="connsiteY32" fmla="*/ 253642 h 318907"/>
                <a:gd name="connsiteX33" fmla="*/ 32002 w 104643"/>
                <a:gd name="connsiteY33" fmla="*/ 290936 h 318907"/>
                <a:gd name="connsiteX34" fmla="*/ 34741 w 104643"/>
                <a:gd name="connsiteY34" fmla="*/ 253642 h 318907"/>
                <a:gd name="connsiteX35" fmla="*/ 43855 w 104643"/>
                <a:gd name="connsiteY35" fmla="*/ 284721 h 318907"/>
                <a:gd name="connsiteX36" fmla="*/ 44111 w 104643"/>
                <a:gd name="connsiteY36" fmla="*/ 252245 h 318907"/>
                <a:gd name="connsiteX37" fmla="*/ 45060 w 104643"/>
                <a:gd name="connsiteY37" fmla="*/ 249279 h 318907"/>
                <a:gd name="connsiteX38" fmla="*/ 46576 w 104643"/>
                <a:gd name="connsiteY38" fmla="*/ 246389 h 318907"/>
                <a:gd name="connsiteX39" fmla="*/ 52841 w 104643"/>
                <a:gd name="connsiteY39" fmla="*/ 285315 h 318907"/>
                <a:gd name="connsiteX40" fmla="*/ 53316 w 104643"/>
                <a:gd name="connsiteY40" fmla="*/ 288653 h 318907"/>
                <a:gd name="connsiteX41" fmla="*/ 53534 w 104643"/>
                <a:gd name="connsiteY41" fmla="*/ 292293 h 318907"/>
                <a:gd name="connsiteX42" fmla="*/ 53864 w 104643"/>
                <a:gd name="connsiteY42" fmla="*/ 288359 h 318907"/>
                <a:gd name="connsiteX43" fmla="*/ 53882 w 104643"/>
                <a:gd name="connsiteY43" fmla="*/ 284721 h 318907"/>
                <a:gd name="connsiteX44" fmla="*/ 53882 w 104643"/>
                <a:gd name="connsiteY44" fmla="*/ 287831 h 318907"/>
                <a:gd name="connsiteX45" fmla="*/ 53882 w 104643"/>
                <a:gd name="connsiteY45" fmla="*/ 285154 h 318907"/>
                <a:gd name="connsiteX46" fmla="*/ 53882 w 104643"/>
                <a:gd name="connsiteY46" fmla="*/ 267110 h 318907"/>
                <a:gd name="connsiteX47" fmla="*/ 54813 w 104643"/>
                <a:gd name="connsiteY47" fmla="*/ 274417 h 318907"/>
                <a:gd name="connsiteX48" fmla="*/ 54868 w 104643"/>
                <a:gd name="connsiteY48" fmla="*/ 271208 h 318907"/>
                <a:gd name="connsiteX49" fmla="*/ 56621 w 104643"/>
                <a:gd name="connsiteY49" fmla="*/ 248462 h 318907"/>
                <a:gd name="connsiteX50" fmla="*/ 57535 w 104643"/>
                <a:gd name="connsiteY50" fmla="*/ 280577 h 318907"/>
                <a:gd name="connsiteX51" fmla="*/ 60292 w 104643"/>
                <a:gd name="connsiteY51" fmla="*/ 250148 h 318907"/>
                <a:gd name="connsiteX52" fmla="*/ 60731 w 104643"/>
                <a:gd name="connsiteY52" fmla="*/ 246824 h 318907"/>
                <a:gd name="connsiteX53" fmla="*/ 63909 w 104643"/>
                <a:gd name="connsiteY53" fmla="*/ 233957 h 318907"/>
                <a:gd name="connsiteX54" fmla="*/ 57535 w 104643"/>
                <a:gd name="connsiteY54" fmla="*/ 298187 h 318907"/>
                <a:gd name="connsiteX55" fmla="*/ 69369 w 104643"/>
                <a:gd name="connsiteY55" fmla="*/ 271252 h 318907"/>
                <a:gd name="connsiteX56" fmla="*/ 63909 w 104643"/>
                <a:gd name="connsiteY56" fmla="*/ 295080 h 318907"/>
                <a:gd name="connsiteX57" fmla="*/ 83962 w 104643"/>
                <a:gd name="connsiteY57" fmla="*/ 246391 h 318907"/>
                <a:gd name="connsiteX58" fmla="*/ 85788 w 104643"/>
                <a:gd name="connsiteY58" fmla="*/ 285757 h 318907"/>
                <a:gd name="connsiteX59" fmla="*/ 89496 w 104643"/>
                <a:gd name="connsiteY59" fmla="*/ 259693 h 318907"/>
                <a:gd name="connsiteX60" fmla="*/ 90245 w 104643"/>
                <a:gd name="connsiteY60" fmla="*/ 256907 h 318907"/>
                <a:gd name="connsiteX61" fmla="*/ 92162 w 104643"/>
                <a:gd name="connsiteY61" fmla="*/ 251571 h 318907"/>
                <a:gd name="connsiteX62" fmla="*/ 85788 w 104643"/>
                <a:gd name="connsiteY62" fmla="*/ 306475 h 318907"/>
                <a:gd name="connsiteX63" fmla="*/ 86702 w 104643"/>
                <a:gd name="connsiteY63" fmla="*/ 305438 h 318907"/>
                <a:gd name="connsiteX64" fmla="*/ 84875 w 104643"/>
                <a:gd name="connsiteY64" fmla="*/ 318907 h 318907"/>
                <a:gd name="connsiteX65" fmla="*/ 104527 w 104643"/>
                <a:gd name="connsiteY65" fmla="*/ 233901 h 318907"/>
                <a:gd name="connsiteX66" fmla="*/ 104417 w 104643"/>
                <a:gd name="connsiteY66" fmla="*/ 232076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04643" h="318907">
                  <a:moveTo>
                    <a:pt x="104417" y="232076"/>
                  </a:moveTo>
                  <a:cubicBezTo>
                    <a:pt x="104015" y="224630"/>
                    <a:pt x="101276" y="218417"/>
                    <a:pt x="100838" y="212253"/>
                  </a:cubicBezTo>
                  <a:cubicBezTo>
                    <a:pt x="100655" y="211204"/>
                    <a:pt x="100472" y="210191"/>
                    <a:pt x="100290" y="209179"/>
                  </a:cubicBezTo>
                  <a:cubicBezTo>
                    <a:pt x="99468" y="204286"/>
                    <a:pt x="98555" y="199479"/>
                    <a:pt x="97660" y="195045"/>
                  </a:cubicBezTo>
                  <a:cubicBezTo>
                    <a:pt x="97550" y="193971"/>
                    <a:pt x="97422" y="192902"/>
                    <a:pt x="97312" y="191841"/>
                  </a:cubicBezTo>
                  <a:cubicBezTo>
                    <a:pt x="96637" y="185473"/>
                    <a:pt x="95979" y="179115"/>
                    <a:pt x="95358" y="172794"/>
                  </a:cubicBezTo>
                  <a:cubicBezTo>
                    <a:pt x="95249" y="171739"/>
                    <a:pt x="95157" y="170690"/>
                    <a:pt x="95048" y="169646"/>
                  </a:cubicBezTo>
                  <a:cubicBezTo>
                    <a:pt x="94902" y="167655"/>
                    <a:pt x="95815" y="164546"/>
                    <a:pt x="94372" y="162534"/>
                  </a:cubicBezTo>
                  <a:cubicBezTo>
                    <a:pt x="94317" y="161873"/>
                    <a:pt x="94244" y="161215"/>
                    <a:pt x="94189" y="160554"/>
                  </a:cubicBezTo>
                  <a:cubicBezTo>
                    <a:pt x="87012" y="83671"/>
                    <a:pt x="84181" y="15878"/>
                    <a:pt x="84181" y="15878"/>
                  </a:cubicBezTo>
                  <a:lnTo>
                    <a:pt x="63525" y="7682"/>
                  </a:lnTo>
                  <a:lnTo>
                    <a:pt x="63506" y="0"/>
                  </a:lnTo>
                  <a:lnTo>
                    <a:pt x="49425" y="3835"/>
                  </a:lnTo>
                  <a:lnTo>
                    <a:pt x="35362" y="0"/>
                  </a:lnTo>
                  <a:lnTo>
                    <a:pt x="35326" y="7682"/>
                  </a:lnTo>
                  <a:lnTo>
                    <a:pt x="14688" y="15878"/>
                  </a:lnTo>
                  <a:cubicBezTo>
                    <a:pt x="14688" y="15878"/>
                    <a:pt x="12953" y="56860"/>
                    <a:pt x="8825" y="111231"/>
                  </a:cubicBezTo>
                  <a:cubicBezTo>
                    <a:pt x="7875" y="123627"/>
                    <a:pt x="6816" y="136714"/>
                    <a:pt x="5611" y="150173"/>
                  </a:cubicBezTo>
                  <a:cubicBezTo>
                    <a:pt x="5245" y="154264"/>
                    <a:pt x="4917" y="158390"/>
                    <a:pt x="4533" y="162545"/>
                  </a:cubicBezTo>
                  <a:cubicBezTo>
                    <a:pt x="4533" y="162545"/>
                    <a:pt x="4497" y="163027"/>
                    <a:pt x="4405" y="163832"/>
                  </a:cubicBezTo>
                  <a:cubicBezTo>
                    <a:pt x="4332" y="164638"/>
                    <a:pt x="4241" y="165765"/>
                    <a:pt x="4113" y="167054"/>
                  </a:cubicBezTo>
                  <a:cubicBezTo>
                    <a:pt x="3876" y="178436"/>
                    <a:pt x="1648" y="189989"/>
                    <a:pt x="698" y="201607"/>
                  </a:cubicBezTo>
                  <a:cubicBezTo>
                    <a:pt x="588" y="202767"/>
                    <a:pt x="515" y="203936"/>
                    <a:pt x="461" y="205115"/>
                  </a:cubicBezTo>
                  <a:cubicBezTo>
                    <a:pt x="1008" y="238100"/>
                    <a:pt x="-5366" y="278501"/>
                    <a:pt x="16514" y="304402"/>
                  </a:cubicBezTo>
                  <a:cubicBezTo>
                    <a:pt x="17409" y="299222"/>
                    <a:pt x="11035" y="295078"/>
                    <a:pt x="14688" y="289899"/>
                  </a:cubicBezTo>
                  <a:cubicBezTo>
                    <a:pt x="15601" y="290934"/>
                    <a:pt x="16514" y="291972"/>
                    <a:pt x="16514" y="293006"/>
                  </a:cubicBezTo>
                  <a:cubicBezTo>
                    <a:pt x="12861" y="279540"/>
                    <a:pt x="8295" y="258820"/>
                    <a:pt x="14688" y="247425"/>
                  </a:cubicBezTo>
                  <a:cubicBezTo>
                    <a:pt x="17427" y="256749"/>
                    <a:pt x="13774" y="268143"/>
                    <a:pt x="18322" y="277467"/>
                  </a:cubicBezTo>
                  <a:cubicBezTo>
                    <a:pt x="18322" y="276431"/>
                    <a:pt x="19235" y="275396"/>
                    <a:pt x="18943" y="274599"/>
                  </a:cubicBezTo>
                  <a:cubicBezTo>
                    <a:pt x="19126" y="273637"/>
                    <a:pt x="19290" y="272667"/>
                    <a:pt x="19436" y="271727"/>
                  </a:cubicBezTo>
                  <a:cubicBezTo>
                    <a:pt x="22888" y="264001"/>
                    <a:pt x="18322" y="255715"/>
                    <a:pt x="23801" y="249498"/>
                  </a:cubicBezTo>
                  <a:cubicBezTo>
                    <a:pt x="26541" y="253642"/>
                    <a:pt x="25628" y="258823"/>
                    <a:pt x="25628" y="264001"/>
                  </a:cubicBezTo>
                  <a:cubicBezTo>
                    <a:pt x="26541" y="260894"/>
                    <a:pt x="26541" y="256750"/>
                    <a:pt x="27436" y="253642"/>
                  </a:cubicBezTo>
                  <a:cubicBezTo>
                    <a:pt x="31088" y="266072"/>
                    <a:pt x="28349" y="278504"/>
                    <a:pt x="32002" y="290936"/>
                  </a:cubicBezTo>
                  <a:cubicBezTo>
                    <a:pt x="33828" y="278506"/>
                    <a:pt x="33828" y="266074"/>
                    <a:pt x="34741" y="253642"/>
                  </a:cubicBezTo>
                  <a:cubicBezTo>
                    <a:pt x="38376" y="264001"/>
                    <a:pt x="33828" y="277469"/>
                    <a:pt x="43855" y="284721"/>
                  </a:cubicBezTo>
                  <a:cubicBezTo>
                    <a:pt x="46594" y="274360"/>
                    <a:pt x="42941" y="262966"/>
                    <a:pt x="44111" y="252245"/>
                  </a:cubicBezTo>
                  <a:cubicBezTo>
                    <a:pt x="44348" y="251244"/>
                    <a:pt x="44659" y="250256"/>
                    <a:pt x="45060" y="249279"/>
                  </a:cubicBezTo>
                  <a:cubicBezTo>
                    <a:pt x="45480" y="248303"/>
                    <a:pt x="45973" y="247339"/>
                    <a:pt x="46576" y="246389"/>
                  </a:cubicBezTo>
                  <a:cubicBezTo>
                    <a:pt x="50485" y="258821"/>
                    <a:pt x="51051" y="272011"/>
                    <a:pt x="52841" y="285315"/>
                  </a:cubicBezTo>
                  <a:cubicBezTo>
                    <a:pt x="53005" y="286423"/>
                    <a:pt x="53151" y="287532"/>
                    <a:pt x="53316" y="288653"/>
                  </a:cubicBezTo>
                  <a:cubicBezTo>
                    <a:pt x="53443" y="289809"/>
                    <a:pt x="53516" y="291026"/>
                    <a:pt x="53534" y="292293"/>
                  </a:cubicBezTo>
                  <a:cubicBezTo>
                    <a:pt x="53662" y="291135"/>
                    <a:pt x="53790" y="289718"/>
                    <a:pt x="53864" y="288359"/>
                  </a:cubicBezTo>
                  <a:cubicBezTo>
                    <a:pt x="53882" y="287052"/>
                    <a:pt x="53882" y="285757"/>
                    <a:pt x="53882" y="284721"/>
                  </a:cubicBezTo>
                  <a:cubicBezTo>
                    <a:pt x="53882" y="285757"/>
                    <a:pt x="53882" y="286792"/>
                    <a:pt x="53882" y="287831"/>
                  </a:cubicBezTo>
                  <a:cubicBezTo>
                    <a:pt x="53882" y="286922"/>
                    <a:pt x="53882" y="286033"/>
                    <a:pt x="53882" y="285154"/>
                  </a:cubicBezTo>
                  <a:cubicBezTo>
                    <a:pt x="53882" y="279006"/>
                    <a:pt x="53882" y="273454"/>
                    <a:pt x="53882" y="267110"/>
                  </a:cubicBezTo>
                  <a:cubicBezTo>
                    <a:pt x="53882" y="269181"/>
                    <a:pt x="53882" y="272289"/>
                    <a:pt x="54813" y="274417"/>
                  </a:cubicBezTo>
                  <a:cubicBezTo>
                    <a:pt x="54795" y="273330"/>
                    <a:pt x="54813" y="272273"/>
                    <a:pt x="54868" y="271208"/>
                  </a:cubicBezTo>
                  <a:cubicBezTo>
                    <a:pt x="55215" y="263760"/>
                    <a:pt x="56621" y="255713"/>
                    <a:pt x="56621" y="248462"/>
                  </a:cubicBezTo>
                  <a:cubicBezTo>
                    <a:pt x="58429" y="258821"/>
                    <a:pt x="56621" y="270218"/>
                    <a:pt x="57535" y="280577"/>
                  </a:cubicBezTo>
                  <a:cubicBezTo>
                    <a:pt x="59288" y="270589"/>
                    <a:pt x="59160" y="260169"/>
                    <a:pt x="60292" y="250148"/>
                  </a:cubicBezTo>
                  <a:cubicBezTo>
                    <a:pt x="60420" y="249034"/>
                    <a:pt x="60566" y="247927"/>
                    <a:pt x="60731" y="246824"/>
                  </a:cubicBezTo>
                  <a:cubicBezTo>
                    <a:pt x="61169" y="242244"/>
                    <a:pt x="62995" y="238101"/>
                    <a:pt x="63909" y="233957"/>
                  </a:cubicBezTo>
                  <a:cubicBezTo>
                    <a:pt x="70283" y="254677"/>
                    <a:pt x="66648" y="278502"/>
                    <a:pt x="57535" y="298187"/>
                  </a:cubicBezTo>
                  <a:cubicBezTo>
                    <a:pt x="63909" y="289899"/>
                    <a:pt x="67561" y="281609"/>
                    <a:pt x="69369" y="271252"/>
                  </a:cubicBezTo>
                  <a:cubicBezTo>
                    <a:pt x="70283" y="280577"/>
                    <a:pt x="66648" y="286790"/>
                    <a:pt x="63909" y="295080"/>
                  </a:cubicBezTo>
                  <a:cubicBezTo>
                    <a:pt x="79396" y="284721"/>
                    <a:pt x="76675" y="261928"/>
                    <a:pt x="83962" y="246391"/>
                  </a:cubicBezTo>
                  <a:cubicBezTo>
                    <a:pt x="89423" y="258823"/>
                    <a:pt x="84875" y="272289"/>
                    <a:pt x="85788" y="285757"/>
                  </a:cubicBezTo>
                  <a:cubicBezTo>
                    <a:pt x="86702" y="277469"/>
                    <a:pt x="87615" y="268145"/>
                    <a:pt x="89496" y="259693"/>
                  </a:cubicBezTo>
                  <a:cubicBezTo>
                    <a:pt x="89733" y="258748"/>
                    <a:pt x="89970" y="257821"/>
                    <a:pt x="90245" y="256907"/>
                  </a:cubicBezTo>
                  <a:cubicBezTo>
                    <a:pt x="90774" y="255079"/>
                    <a:pt x="91413" y="253297"/>
                    <a:pt x="92162" y="251571"/>
                  </a:cubicBezTo>
                  <a:cubicBezTo>
                    <a:pt x="97641" y="270218"/>
                    <a:pt x="86702" y="287828"/>
                    <a:pt x="85788" y="306475"/>
                  </a:cubicBezTo>
                  <a:lnTo>
                    <a:pt x="86702" y="305438"/>
                  </a:lnTo>
                  <a:cubicBezTo>
                    <a:pt x="86702" y="309582"/>
                    <a:pt x="83049" y="313726"/>
                    <a:pt x="84875" y="318907"/>
                  </a:cubicBezTo>
                  <a:cubicBezTo>
                    <a:pt x="95815" y="291972"/>
                    <a:pt x="105842" y="264001"/>
                    <a:pt x="104527" y="233901"/>
                  </a:cubicBezTo>
                  <a:cubicBezTo>
                    <a:pt x="104472" y="232681"/>
                    <a:pt x="104417" y="232076"/>
                    <a:pt x="104417" y="232076"/>
                  </a:cubicBezTo>
                  <a:close/>
                </a:path>
              </a:pathLst>
            </a:custGeom>
            <a:solidFill>
              <a:srgbClr val="F9DDA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17" name="图形 10">
              <a:extLst>
                <a:ext uri="{FF2B5EF4-FFF2-40B4-BE49-F238E27FC236}">
                  <a16:creationId xmlns:a16="http://schemas.microsoft.com/office/drawing/2014/main" id="{3F65D603-0354-BAAB-50BA-690FB54877D4}"/>
                </a:ext>
              </a:extLst>
            </p:cNvPr>
            <p:cNvGrpSpPr/>
            <p:nvPr/>
          </p:nvGrpSpPr>
          <p:grpSpPr>
            <a:xfrm>
              <a:off x="8130627" y="881533"/>
              <a:ext cx="224129" cy="261679"/>
              <a:chOff x="8130627" y="881533"/>
              <a:chExt cx="224129" cy="261679"/>
            </a:xfrm>
          </p:grpSpPr>
          <p:grpSp>
            <p:nvGrpSpPr>
              <p:cNvPr id="1853" name="图形 10">
                <a:extLst>
                  <a:ext uri="{FF2B5EF4-FFF2-40B4-BE49-F238E27FC236}">
                    <a16:creationId xmlns:a16="http://schemas.microsoft.com/office/drawing/2014/main" id="{72F6DE81-114C-6448-9C99-5D184A9E159E}"/>
                  </a:ext>
                </a:extLst>
              </p:cNvPr>
              <p:cNvGrpSpPr/>
              <p:nvPr/>
            </p:nvGrpSpPr>
            <p:grpSpPr>
              <a:xfrm>
                <a:off x="8130627" y="955658"/>
                <a:ext cx="224129" cy="187554"/>
                <a:chOff x="8130627" y="955658"/>
                <a:chExt cx="224129" cy="187554"/>
              </a:xfrm>
            </p:grpSpPr>
            <p:sp>
              <p:nvSpPr>
                <p:cNvPr id="1855" name="任意多边形: 形状 1854">
                  <a:extLst>
                    <a:ext uri="{FF2B5EF4-FFF2-40B4-BE49-F238E27FC236}">
                      <a16:creationId xmlns:a16="http://schemas.microsoft.com/office/drawing/2014/main" id="{07A07D50-517C-E711-92B9-C84CB9909353}"/>
                    </a:ext>
                  </a:extLst>
                </p:cNvPr>
                <p:cNvSpPr/>
                <p:nvPr/>
              </p:nvSpPr>
              <p:spPr>
                <a:xfrm>
                  <a:off x="8202931" y="955658"/>
                  <a:ext cx="151825" cy="179820"/>
                </a:xfrm>
                <a:custGeom>
                  <a:avLst/>
                  <a:gdLst>
                    <a:gd name="connsiteX0" fmla="*/ 0 w 151825"/>
                    <a:gd name="connsiteY0" fmla="*/ 37667 h 179820"/>
                    <a:gd name="connsiteX1" fmla="*/ 89309 w 151825"/>
                    <a:gd name="connsiteY1" fmla="*/ 0 h 179820"/>
                    <a:gd name="connsiteX2" fmla="*/ 151825 w 151825"/>
                    <a:gd name="connsiteY2" fmla="*/ 102691 h 179820"/>
                    <a:gd name="connsiteX3" fmla="*/ 16912 w 151825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25" h="179820">
                      <a:moveTo>
                        <a:pt x="0" y="37667"/>
                      </a:moveTo>
                      <a:lnTo>
                        <a:pt x="89309" y="0"/>
                      </a:lnTo>
                      <a:lnTo>
                        <a:pt x="151825" y="102691"/>
                      </a:lnTo>
                      <a:lnTo>
                        <a:pt x="16912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6" name="图形 10">
                  <a:extLst>
                    <a:ext uri="{FF2B5EF4-FFF2-40B4-BE49-F238E27FC236}">
                      <a16:creationId xmlns:a16="http://schemas.microsoft.com/office/drawing/2014/main" id="{335AAF41-313F-A660-CF4C-8125FB3406B6}"/>
                    </a:ext>
                  </a:extLst>
                </p:cNvPr>
                <p:cNvGrpSpPr/>
                <p:nvPr/>
              </p:nvGrpSpPr>
              <p:grpSpPr>
                <a:xfrm>
                  <a:off x="8130627" y="990608"/>
                  <a:ext cx="119579" cy="152604"/>
                  <a:chOff x="8130627" y="990608"/>
                  <a:chExt cx="119579" cy="152604"/>
                </a:xfrm>
              </p:grpSpPr>
              <p:sp>
                <p:nvSpPr>
                  <p:cNvPr id="1857" name="任意多边形: 形状 1856">
                    <a:extLst>
                      <a:ext uri="{FF2B5EF4-FFF2-40B4-BE49-F238E27FC236}">
                        <a16:creationId xmlns:a16="http://schemas.microsoft.com/office/drawing/2014/main" id="{FDBE13E2-74CB-D13E-5682-50CFD206795D}"/>
                      </a:ext>
                    </a:extLst>
                  </p:cNvPr>
                  <p:cNvSpPr/>
                  <p:nvPr/>
                </p:nvSpPr>
                <p:spPr>
                  <a:xfrm>
                    <a:off x="8151153" y="990608"/>
                    <a:ext cx="99053" cy="150840"/>
                  </a:xfrm>
                  <a:custGeom>
                    <a:avLst/>
                    <a:gdLst>
                      <a:gd name="connsiteX0" fmla="*/ 0 w 99053"/>
                      <a:gd name="connsiteY0" fmla="*/ 7427 h 150840"/>
                      <a:gd name="connsiteX1" fmla="*/ 66370 w 99053"/>
                      <a:gd name="connsiteY1" fmla="*/ 11400 h 150840"/>
                      <a:gd name="connsiteX2" fmla="*/ 57896 w 99053"/>
                      <a:gd name="connsiteY2" fmla="*/ 150841 h 150840"/>
                      <a:gd name="connsiteX3" fmla="*/ 0 w 99053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53" h="150840">
                        <a:moveTo>
                          <a:pt x="0" y="7427"/>
                        </a:moveTo>
                        <a:cubicBezTo>
                          <a:pt x="0" y="7427"/>
                          <a:pt x="47339" y="-11680"/>
                          <a:pt x="66370" y="11400"/>
                        </a:cubicBezTo>
                        <a:cubicBezTo>
                          <a:pt x="85401" y="34485"/>
                          <a:pt x="133544" y="112206"/>
                          <a:pt x="57896" y="150841"/>
                        </a:cubicBezTo>
                        <a:lnTo>
                          <a:pt x="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8" name="任意多边形: 形状 1857">
                    <a:extLst>
                      <a:ext uri="{FF2B5EF4-FFF2-40B4-BE49-F238E27FC236}">
                        <a16:creationId xmlns:a16="http://schemas.microsoft.com/office/drawing/2014/main" id="{183286E3-C0D4-BBB4-08DF-17000F68F2A0}"/>
                      </a:ext>
                    </a:extLst>
                  </p:cNvPr>
                  <p:cNvSpPr/>
                  <p:nvPr/>
                </p:nvSpPr>
                <p:spPr>
                  <a:xfrm>
                    <a:off x="8130627" y="996106"/>
                    <a:ext cx="99368" cy="147105"/>
                  </a:xfrm>
                  <a:custGeom>
                    <a:avLst/>
                    <a:gdLst>
                      <a:gd name="connsiteX0" fmla="*/ 90056 w 99368"/>
                      <a:gd name="connsiteY0" fmla="*/ 57253 h 147105"/>
                      <a:gd name="connsiteX1" fmla="*/ 20745 w 99368"/>
                      <a:gd name="connsiteY1" fmla="*/ 1845 h 147105"/>
                      <a:gd name="connsiteX2" fmla="*/ 9312 w 99368"/>
                      <a:gd name="connsiteY2" fmla="*/ 89852 h 147105"/>
                      <a:gd name="connsiteX3" fmla="*/ 78623 w 99368"/>
                      <a:gd name="connsiteY3" fmla="*/ 145260 h 147105"/>
                      <a:gd name="connsiteX4" fmla="*/ 90056 w 99368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68" h="147105">
                        <a:moveTo>
                          <a:pt x="90056" y="57253"/>
                        </a:moveTo>
                        <a:cubicBezTo>
                          <a:pt x="74075" y="17652"/>
                          <a:pt x="43045" y="-7156"/>
                          <a:pt x="20745" y="1845"/>
                        </a:cubicBezTo>
                        <a:cubicBezTo>
                          <a:pt x="-1555" y="10845"/>
                          <a:pt x="-6686" y="50247"/>
                          <a:pt x="9312" y="89852"/>
                        </a:cubicBezTo>
                        <a:cubicBezTo>
                          <a:pt x="25293" y="129456"/>
                          <a:pt x="56323" y="154264"/>
                          <a:pt x="78623" y="145260"/>
                        </a:cubicBezTo>
                        <a:cubicBezTo>
                          <a:pt x="100923" y="136258"/>
                          <a:pt x="106055" y="96856"/>
                          <a:pt x="90056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54" name="任意多边形: 形状 1853">
                <a:extLst>
                  <a:ext uri="{FF2B5EF4-FFF2-40B4-BE49-F238E27FC236}">
                    <a16:creationId xmlns:a16="http://schemas.microsoft.com/office/drawing/2014/main" id="{B14B5A5D-9F5F-D938-0A1F-E9879B687A0F}"/>
                  </a:ext>
                </a:extLst>
              </p:cNvPr>
              <p:cNvSpPr/>
              <p:nvPr/>
            </p:nvSpPr>
            <p:spPr>
              <a:xfrm>
                <a:off x="8257165" y="881533"/>
                <a:ext cx="71601" cy="202876"/>
              </a:xfrm>
              <a:custGeom>
                <a:avLst/>
                <a:gdLst>
                  <a:gd name="connsiteX0" fmla="*/ 25504 w 71601"/>
                  <a:gd name="connsiteY0" fmla="*/ 0 h 202876"/>
                  <a:gd name="connsiteX1" fmla="*/ 24938 w 71601"/>
                  <a:gd name="connsiteY1" fmla="*/ 2519 h 202876"/>
                  <a:gd name="connsiteX2" fmla="*/ 23404 w 71601"/>
                  <a:gd name="connsiteY2" fmla="*/ 9621 h 202876"/>
                  <a:gd name="connsiteX3" fmla="*/ 18400 w 71601"/>
                  <a:gd name="connsiteY3" fmla="*/ 34858 h 202876"/>
                  <a:gd name="connsiteX4" fmla="*/ 15660 w 71601"/>
                  <a:gd name="connsiteY4" fmla="*/ 51677 h 202876"/>
                  <a:gd name="connsiteX5" fmla="*/ 13414 w 71601"/>
                  <a:gd name="connsiteY5" fmla="*/ 70408 h 202876"/>
                  <a:gd name="connsiteX6" fmla="*/ 12702 w 71601"/>
                  <a:gd name="connsiteY6" fmla="*/ 80265 h 202876"/>
                  <a:gd name="connsiteX7" fmla="*/ 12519 w 71601"/>
                  <a:gd name="connsiteY7" fmla="*/ 85273 h 202876"/>
                  <a:gd name="connsiteX8" fmla="*/ 12446 w 71601"/>
                  <a:gd name="connsiteY8" fmla="*/ 90310 h 202876"/>
                  <a:gd name="connsiteX9" fmla="*/ 13925 w 71601"/>
                  <a:gd name="connsiteY9" fmla="*/ 110367 h 202876"/>
                  <a:gd name="connsiteX10" fmla="*/ 14838 w 71601"/>
                  <a:gd name="connsiteY10" fmla="*/ 115233 h 202876"/>
                  <a:gd name="connsiteX11" fmla="*/ 15405 w 71601"/>
                  <a:gd name="connsiteY11" fmla="*/ 117618 h 202876"/>
                  <a:gd name="connsiteX12" fmla="*/ 15678 w 71601"/>
                  <a:gd name="connsiteY12" fmla="*/ 118809 h 202876"/>
                  <a:gd name="connsiteX13" fmla="*/ 16044 w 71601"/>
                  <a:gd name="connsiteY13" fmla="*/ 119967 h 202876"/>
                  <a:gd name="connsiteX14" fmla="*/ 17541 w 71601"/>
                  <a:gd name="connsiteY14" fmla="*/ 124527 h 202876"/>
                  <a:gd name="connsiteX15" fmla="*/ 18363 w 71601"/>
                  <a:gd name="connsiteY15" fmla="*/ 126753 h 202876"/>
                  <a:gd name="connsiteX16" fmla="*/ 18418 w 71601"/>
                  <a:gd name="connsiteY16" fmla="*/ 126892 h 202876"/>
                  <a:gd name="connsiteX17" fmla="*/ 18381 w 71601"/>
                  <a:gd name="connsiteY17" fmla="*/ 126797 h 202876"/>
                  <a:gd name="connsiteX18" fmla="*/ 18418 w 71601"/>
                  <a:gd name="connsiteY18" fmla="*/ 126872 h 202876"/>
                  <a:gd name="connsiteX19" fmla="*/ 18546 w 71601"/>
                  <a:gd name="connsiteY19" fmla="*/ 127173 h 202876"/>
                  <a:gd name="connsiteX20" fmla="*/ 18820 w 71601"/>
                  <a:gd name="connsiteY20" fmla="*/ 127772 h 202876"/>
                  <a:gd name="connsiteX21" fmla="*/ 19368 w 71601"/>
                  <a:gd name="connsiteY21" fmla="*/ 128967 h 202876"/>
                  <a:gd name="connsiteX22" fmla="*/ 23733 w 71601"/>
                  <a:gd name="connsiteY22" fmla="*/ 138196 h 202876"/>
                  <a:gd name="connsiteX23" fmla="*/ 25924 w 71601"/>
                  <a:gd name="connsiteY23" fmla="*/ 142508 h 202876"/>
                  <a:gd name="connsiteX24" fmla="*/ 28317 w 71601"/>
                  <a:gd name="connsiteY24" fmla="*/ 146754 h 202876"/>
                  <a:gd name="connsiteX25" fmla="*/ 30728 w 71601"/>
                  <a:gd name="connsiteY25" fmla="*/ 150922 h 202876"/>
                  <a:gd name="connsiteX26" fmla="*/ 33230 w 71601"/>
                  <a:gd name="connsiteY26" fmla="*/ 154942 h 202876"/>
                  <a:gd name="connsiteX27" fmla="*/ 38252 w 71601"/>
                  <a:gd name="connsiteY27" fmla="*/ 162621 h 202876"/>
                  <a:gd name="connsiteX28" fmla="*/ 43275 w 71601"/>
                  <a:gd name="connsiteY28" fmla="*/ 169750 h 202876"/>
                  <a:gd name="connsiteX29" fmla="*/ 48243 w 71601"/>
                  <a:gd name="connsiteY29" fmla="*/ 176273 h 202876"/>
                  <a:gd name="connsiteX30" fmla="*/ 57374 w 71601"/>
                  <a:gd name="connsiteY30" fmla="*/ 187407 h 202876"/>
                  <a:gd name="connsiteX31" fmla="*/ 59420 w 71601"/>
                  <a:gd name="connsiteY31" fmla="*/ 189778 h 202876"/>
                  <a:gd name="connsiteX32" fmla="*/ 61356 w 71601"/>
                  <a:gd name="connsiteY32" fmla="*/ 191955 h 202876"/>
                  <a:gd name="connsiteX33" fmla="*/ 64826 w 71601"/>
                  <a:gd name="connsiteY33" fmla="*/ 195766 h 202876"/>
                  <a:gd name="connsiteX34" fmla="*/ 69794 w 71601"/>
                  <a:gd name="connsiteY34" fmla="*/ 201039 h 202876"/>
                  <a:gd name="connsiteX35" fmla="*/ 71602 w 71601"/>
                  <a:gd name="connsiteY35" fmla="*/ 202876 h 202876"/>
                  <a:gd name="connsiteX36" fmla="*/ 69337 w 71601"/>
                  <a:gd name="connsiteY36" fmla="*/ 201618 h 202876"/>
                  <a:gd name="connsiteX37" fmla="*/ 63146 w 71601"/>
                  <a:gd name="connsiteY37" fmla="*/ 197713 h 202876"/>
                  <a:gd name="connsiteX38" fmla="*/ 58872 w 71601"/>
                  <a:gd name="connsiteY38" fmla="*/ 194705 h 202876"/>
                  <a:gd name="connsiteX39" fmla="*/ 53959 w 71601"/>
                  <a:gd name="connsiteY39" fmla="*/ 190968 h 202876"/>
                  <a:gd name="connsiteX40" fmla="*/ 42763 w 71601"/>
                  <a:gd name="connsiteY40" fmla="*/ 181254 h 202876"/>
                  <a:gd name="connsiteX41" fmla="*/ 36736 w 71601"/>
                  <a:gd name="connsiteY41" fmla="*/ 175256 h 202876"/>
                  <a:gd name="connsiteX42" fmla="*/ 33705 w 71601"/>
                  <a:gd name="connsiteY42" fmla="*/ 171947 h 202876"/>
                  <a:gd name="connsiteX43" fmla="*/ 30637 w 71601"/>
                  <a:gd name="connsiteY43" fmla="*/ 168482 h 202876"/>
                  <a:gd name="connsiteX44" fmla="*/ 27586 w 71601"/>
                  <a:gd name="connsiteY44" fmla="*/ 164809 h 202876"/>
                  <a:gd name="connsiteX45" fmla="*/ 26052 w 71601"/>
                  <a:gd name="connsiteY45" fmla="*/ 162921 h 202876"/>
                  <a:gd name="connsiteX46" fmla="*/ 24573 w 71601"/>
                  <a:gd name="connsiteY46" fmla="*/ 160956 h 202876"/>
                  <a:gd name="connsiteX47" fmla="*/ 21577 w 71601"/>
                  <a:gd name="connsiteY47" fmla="*/ 156934 h 202876"/>
                  <a:gd name="connsiteX48" fmla="*/ 18692 w 71601"/>
                  <a:gd name="connsiteY48" fmla="*/ 152704 h 202876"/>
                  <a:gd name="connsiteX49" fmla="*/ 15825 w 71601"/>
                  <a:gd name="connsiteY49" fmla="*/ 148343 h 202876"/>
                  <a:gd name="connsiteX50" fmla="*/ 13122 w 71601"/>
                  <a:gd name="connsiteY50" fmla="*/ 143675 h 202876"/>
                  <a:gd name="connsiteX51" fmla="*/ 10510 w 71601"/>
                  <a:gd name="connsiteY51" fmla="*/ 138970 h 202876"/>
                  <a:gd name="connsiteX52" fmla="*/ 8172 w 71601"/>
                  <a:gd name="connsiteY52" fmla="*/ 134283 h 202876"/>
                  <a:gd name="connsiteX53" fmla="*/ 7606 w 71601"/>
                  <a:gd name="connsiteY53" fmla="*/ 133104 h 202876"/>
                  <a:gd name="connsiteX54" fmla="*/ 7296 w 71601"/>
                  <a:gd name="connsiteY54" fmla="*/ 132514 h 202876"/>
                  <a:gd name="connsiteX55" fmla="*/ 7168 w 71601"/>
                  <a:gd name="connsiteY55" fmla="*/ 132220 h 202876"/>
                  <a:gd name="connsiteX56" fmla="*/ 7003 w 71601"/>
                  <a:gd name="connsiteY56" fmla="*/ 131896 h 202876"/>
                  <a:gd name="connsiteX57" fmla="*/ 6949 w 71601"/>
                  <a:gd name="connsiteY57" fmla="*/ 131730 h 202876"/>
                  <a:gd name="connsiteX58" fmla="*/ 5834 w 71601"/>
                  <a:gd name="connsiteY58" fmla="*/ 129042 h 202876"/>
                  <a:gd name="connsiteX59" fmla="*/ 3917 w 71601"/>
                  <a:gd name="connsiteY59" fmla="*/ 123566 h 202876"/>
                  <a:gd name="connsiteX60" fmla="*/ 3478 w 71601"/>
                  <a:gd name="connsiteY60" fmla="*/ 122182 h 202876"/>
                  <a:gd name="connsiteX61" fmla="*/ 3113 w 71601"/>
                  <a:gd name="connsiteY61" fmla="*/ 120790 h 202876"/>
                  <a:gd name="connsiteX62" fmla="*/ 2437 w 71601"/>
                  <a:gd name="connsiteY62" fmla="*/ 117996 h 202876"/>
                  <a:gd name="connsiteX63" fmla="*/ 1853 w 71601"/>
                  <a:gd name="connsiteY63" fmla="*/ 115194 h 202876"/>
                  <a:gd name="connsiteX64" fmla="*/ 1323 w 71601"/>
                  <a:gd name="connsiteY64" fmla="*/ 112385 h 202876"/>
                  <a:gd name="connsiteX65" fmla="*/ 82 w 71601"/>
                  <a:gd name="connsiteY65" fmla="*/ 90102 h 202876"/>
                  <a:gd name="connsiteX66" fmla="*/ 355 w 71601"/>
                  <a:gd name="connsiteY66" fmla="*/ 84681 h 202876"/>
                  <a:gd name="connsiteX67" fmla="*/ 830 w 71601"/>
                  <a:gd name="connsiteY67" fmla="*/ 79350 h 202876"/>
                  <a:gd name="connsiteX68" fmla="*/ 1433 w 71601"/>
                  <a:gd name="connsiteY68" fmla="*/ 74116 h 202876"/>
                  <a:gd name="connsiteX69" fmla="*/ 2200 w 71601"/>
                  <a:gd name="connsiteY69" fmla="*/ 68991 h 202876"/>
                  <a:gd name="connsiteX70" fmla="*/ 6273 w 71601"/>
                  <a:gd name="connsiteY70" fmla="*/ 49776 h 202876"/>
                  <a:gd name="connsiteX71" fmla="*/ 11277 w 71601"/>
                  <a:gd name="connsiteY71" fmla="*/ 33012 h 202876"/>
                  <a:gd name="connsiteX72" fmla="*/ 20993 w 71601"/>
                  <a:gd name="connsiteY72" fmla="*/ 8803 h 202876"/>
                  <a:gd name="connsiteX73" fmla="*/ 24244 w 71601"/>
                  <a:gd name="connsiteY73" fmla="*/ 2265 h 202876"/>
                  <a:gd name="connsiteX74" fmla="*/ 25504 w 71601"/>
                  <a:gd name="connsiteY74" fmla="*/ 0 h 20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1" h="202876">
                    <a:moveTo>
                      <a:pt x="25504" y="0"/>
                    </a:moveTo>
                    <a:cubicBezTo>
                      <a:pt x="25504" y="0"/>
                      <a:pt x="25303" y="875"/>
                      <a:pt x="24938" y="2519"/>
                    </a:cubicBezTo>
                    <a:cubicBezTo>
                      <a:pt x="24555" y="4151"/>
                      <a:pt x="24080" y="6573"/>
                      <a:pt x="23404" y="9621"/>
                    </a:cubicBezTo>
                    <a:cubicBezTo>
                      <a:pt x="22107" y="15727"/>
                      <a:pt x="20299" y="24437"/>
                      <a:pt x="18400" y="34858"/>
                    </a:cubicBezTo>
                    <a:cubicBezTo>
                      <a:pt x="17450" y="40065"/>
                      <a:pt x="16519" y="45714"/>
                      <a:pt x="15660" y="51677"/>
                    </a:cubicBezTo>
                    <a:cubicBezTo>
                      <a:pt x="14783" y="57640"/>
                      <a:pt x="13998" y="63925"/>
                      <a:pt x="13414" y="70408"/>
                    </a:cubicBezTo>
                    <a:cubicBezTo>
                      <a:pt x="13122" y="73654"/>
                      <a:pt x="12884" y="76941"/>
                      <a:pt x="12702" y="80265"/>
                    </a:cubicBezTo>
                    <a:cubicBezTo>
                      <a:pt x="12647" y="81925"/>
                      <a:pt x="12592" y="83596"/>
                      <a:pt x="12519" y="85273"/>
                    </a:cubicBezTo>
                    <a:cubicBezTo>
                      <a:pt x="12500" y="86944"/>
                      <a:pt x="12482" y="88624"/>
                      <a:pt x="12446" y="90310"/>
                    </a:cubicBezTo>
                    <a:cubicBezTo>
                      <a:pt x="12482" y="97035"/>
                      <a:pt x="12830" y="103814"/>
                      <a:pt x="13925" y="110367"/>
                    </a:cubicBezTo>
                    <a:cubicBezTo>
                      <a:pt x="14254" y="111985"/>
                      <a:pt x="14455" y="113642"/>
                      <a:pt x="14838" y="115233"/>
                    </a:cubicBezTo>
                    <a:lnTo>
                      <a:pt x="15405" y="117618"/>
                    </a:lnTo>
                    <a:lnTo>
                      <a:pt x="15678" y="118809"/>
                    </a:lnTo>
                    <a:lnTo>
                      <a:pt x="16044" y="119967"/>
                    </a:lnTo>
                    <a:cubicBezTo>
                      <a:pt x="16519" y="121499"/>
                      <a:pt x="16939" y="123068"/>
                      <a:pt x="17541" y="124527"/>
                    </a:cubicBezTo>
                    <a:lnTo>
                      <a:pt x="18363" y="126753"/>
                    </a:lnTo>
                    <a:lnTo>
                      <a:pt x="18418" y="126892"/>
                    </a:lnTo>
                    <a:cubicBezTo>
                      <a:pt x="18491" y="127062"/>
                      <a:pt x="18345" y="126737"/>
                      <a:pt x="18381" y="126797"/>
                    </a:cubicBezTo>
                    <a:lnTo>
                      <a:pt x="18418" y="126872"/>
                    </a:lnTo>
                    <a:lnTo>
                      <a:pt x="18546" y="127173"/>
                    </a:lnTo>
                    <a:lnTo>
                      <a:pt x="18820" y="127772"/>
                    </a:lnTo>
                    <a:lnTo>
                      <a:pt x="19368" y="128967"/>
                    </a:lnTo>
                    <a:cubicBezTo>
                      <a:pt x="20829" y="132134"/>
                      <a:pt x="22217" y="135419"/>
                      <a:pt x="23733" y="138196"/>
                    </a:cubicBezTo>
                    <a:cubicBezTo>
                      <a:pt x="24463" y="139640"/>
                      <a:pt x="25194" y="141079"/>
                      <a:pt x="25924" y="142508"/>
                    </a:cubicBezTo>
                    <a:cubicBezTo>
                      <a:pt x="26728" y="143932"/>
                      <a:pt x="27531" y="145351"/>
                      <a:pt x="28317" y="146754"/>
                    </a:cubicBezTo>
                    <a:cubicBezTo>
                      <a:pt x="29139" y="148153"/>
                      <a:pt x="29869" y="149583"/>
                      <a:pt x="30728" y="150922"/>
                    </a:cubicBezTo>
                    <a:cubicBezTo>
                      <a:pt x="31568" y="152266"/>
                      <a:pt x="32408" y="153606"/>
                      <a:pt x="33230" y="154942"/>
                    </a:cubicBezTo>
                    <a:cubicBezTo>
                      <a:pt x="34801" y="157646"/>
                      <a:pt x="36627" y="160103"/>
                      <a:pt x="38252" y="162621"/>
                    </a:cubicBezTo>
                    <a:cubicBezTo>
                      <a:pt x="39896" y="165116"/>
                      <a:pt x="41667" y="167425"/>
                      <a:pt x="43275" y="169750"/>
                    </a:cubicBezTo>
                    <a:cubicBezTo>
                      <a:pt x="44992" y="172005"/>
                      <a:pt x="46654" y="174182"/>
                      <a:pt x="48243" y="176273"/>
                    </a:cubicBezTo>
                    <a:cubicBezTo>
                      <a:pt x="51494" y="180405"/>
                      <a:pt x="54562" y="184158"/>
                      <a:pt x="57374" y="187407"/>
                    </a:cubicBezTo>
                    <a:cubicBezTo>
                      <a:pt x="58087" y="188225"/>
                      <a:pt x="58762" y="189014"/>
                      <a:pt x="59420" y="189778"/>
                    </a:cubicBezTo>
                    <a:cubicBezTo>
                      <a:pt x="60096" y="190530"/>
                      <a:pt x="60735" y="191257"/>
                      <a:pt x="61356" y="191955"/>
                    </a:cubicBezTo>
                    <a:cubicBezTo>
                      <a:pt x="62598" y="193361"/>
                      <a:pt x="63767" y="194621"/>
                      <a:pt x="64826" y="195766"/>
                    </a:cubicBezTo>
                    <a:cubicBezTo>
                      <a:pt x="66926" y="198051"/>
                      <a:pt x="68606" y="199846"/>
                      <a:pt x="69794" y="201039"/>
                    </a:cubicBezTo>
                    <a:cubicBezTo>
                      <a:pt x="70981" y="202237"/>
                      <a:pt x="71602" y="202876"/>
                      <a:pt x="71602" y="202876"/>
                    </a:cubicBezTo>
                    <a:cubicBezTo>
                      <a:pt x="71602" y="202876"/>
                      <a:pt x="70798" y="202469"/>
                      <a:pt x="69337" y="201618"/>
                    </a:cubicBezTo>
                    <a:cubicBezTo>
                      <a:pt x="67894" y="200749"/>
                      <a:pt x="65758" y="199499"/>
                      <a:pt x="63146" y="197713"/>
                    </a:cubicBezTo>
                    <a:cubicBezTo>
                      <a:pt x="61831" y="196844"/>
                      <a:pt x="60406" y="195836"/>
                      <a:pt x="58872" y="194705"/>
                    </a:cubicBezTo>
                    <a:cubicBezTo>
                      <a:pt x="57320" y="193607"/>
                      <a:pt x="55694" y="192329"/>
                      <a:pt x="53959" y="190968"/>
                    </a:cubicBezTo>
                    <a:cubicBezTo>
                      <a:pt x="50507" y="188247"/>
                      <a:pt x="46745" y="184974"/>
                      <a:pt x="42763" y="181254"/>
                    </a:cubicBezTo>
                    <a:cubicBezTo>
                      <a:pt x="40791" y="179376"/>
                      <a:pt x="38819" y="177344"/>
                      <a:pt x="36736" y="175256"/>
                    </a:cubicBezTo>
                    <a:cubicBezTo>
                      <a:pt x="35750" y="174171"/>
                      <a:pt x="34728" y="173068"/>
                      <a:pt x="33705" y="171947"/>
                    </a:cubicBezTo>
                    <a:cubicBezTo>
                      <a:pt x="32700" y="170814"/>
                      <a:pt x="31622" y="169697"/>
                      <a:pt x="30637" y="168482"/>
                    </a:cubicBezTo>
                    <a:cubicBezTo>
                      <a:pt x="29632" y="167273"/>
                      <a:pt x="28609" y="166048"/>
                      <a:pt x="27586" y="164809"/>
                    </a:cubicBezTo>
                    <a:cubicBezTo>
                      <a:pt x="27075" y="164183"/>
                      <a:pt x="26546" y="163567"/>
                      <a:pt x="26052" y="162921"/>
                    </a:cubicBezTo>
                    <a:cubicBezTo>
                      <a:pt x="25559" y="162269"/>
                      <a:pt x="25066" y="161615"/>
                      <a:pt x="24573" y="160956"/>
                    </a:cubicBezTo>
                    <a:cubicBezTo>
                      <a:pt x="23568" y="159641"/>
                      <a:pt x="22564" y="158297"/>
                      <a:pt x="21577" y="156934"/>
                    </a:cubicBezTo>
                    <a:cubicBezTo>
                      <a:pt x="20555" y="155583"/>
                      <a:pt x="19660" y="154125"/>
                      <a:pt x="18692" y="152704"/>
                    </a:cubicBezTo>
                    <a:cubicBezTo>
                      <a:pt x="17742" y="151261"/>
                      <a:pt x="16756" y="149840"/>
                      <a:pt x="15825" y="148343"/>
                    </a:cubicBezTo>
                    <a:cubicBezTo>
                      <a:pt x="14930" y="146796"/>
                      <a:pt x="14035" y="145238"/>
                      <a:pt x="13122" y="143675"/>
                    </a:cubicBezTo>
                    <a:cubicBezTo>
                      <a:pt x="12245" y="142113"/>
                      <a:pt x="11240" y="140497"/>
                      <a:pt x="10510" y="138970"/>
                    </a:cubicBezTo>
                    <a:cubicBezTo>
                      <a:pt x="9743" y="137416"/>
                      <a:pt x="8957" y="135851"/>
                      <a:pt x="8172" y="134283"/>
                    </a:cubicBezTo>
                    <a:lnTo>
                      <a:pt x="7606" y="133104"/>
                    </a:lnTo>
                    <a:lnTo>
                      <a:pt x="7296" y="132514"/>
                    </a:lnTo>
                    <a:lnTo>
                      <a:pt x="7168" y="132220"/>
                    </a:lnTo>
                    <a:lnTo>
                      <a:pt x="7003" y="131896"/>
                    </a:lnTo>
                    <a:lnTo>
                      <a:pt x="6949" y="131730"/>
                    </a:lnTo>
                    <a:lnTo>
                      <a:pt x="5834" y="129042"/>
                    </a:lnTo>
                    <a:cubicBezTo>
                      <a:pt x="5031" y="127256"/>
                      <a:pt x="4501" y="125407"/>
                      <a:pt x="3917" y="123566"/>
                    </a:cubicBezTo>
                    <a:lnTo>
                      <a:pt x="3478" y="122182"/>
                    </a:lnTo>
                    <a:lnTo>
                      <a:pt x="3113" y="120790"/>
                    </a:lnTo>
                    <a:lnTo>
                      <a:pt x="2437" y="117996"/>
                    </a:lnTo>
                    <a:cubicBezTo>
                      <a:pt x="2182" y="117065"/>
                      <a:pt x="2035" y="116129"/>
                      <a:pt x="1853" y="115194"/>
                    </a:cubicBezTo>
                    <a:lnTo>
                      <a:pt x="1323" y="112385"/>
                    </a:lnTo>
                    <a:cubicBezTo>
                      <a:pt x="154" y="104877"/>
                      <a:pt x="-174" y="97382"/>
                      <a:pt x="82" y="90102"/>
                    </a:cubicBezTo>
                    <a:cubicBezTo>
                      <a:pt x="172" y="88288"/>
                      <a:pt x="264" y="86478"/>
                      <a:pt x="355" y="84681"/>
                    </a:cubicBezTo>
                    <a:cubicBezTo>
                      <a:pt x="520" y="82893"/>
                      <a:pt x="666" y="81116"/>
                      <a:pt x="830" y="79350"/>
                    </a:cubicBezTo>
                    <a:cubicBezTo>
                      <a:pt x="1013" y="77588"/>
                      <a:pt x="1232" y="75845"/>
                      <a:pt x="1433" y="74116"/>
                    </a:cubicBezTo>
                    <a:cubicBezTo>
                      <a:pt x="1652" y="72382"/>
                      <a:pt x="1962" y="70684"/>
                      <a:pt x="2200" y="68991"/>
                    </a:cubicBezTo>
                    <a:cubicBezTo>
                      <a:pt x="3296" y="62237"/>
                      <a:pt x="4720" y="55803"/>
                      <a:pt x="6273" y="49776"/>
                    </a:cubicBezTo>
                    <a:cubicBezTo>
                      <a:pt x="7825" y="43747"/>
                      <a:pt x="9524" y="38129"/>
                      <a:pt x="11277" y="33012"/>
                    </a:cubicBezTo>
                    <a:cubicBezTo>
                      <a:pt x="14765" y="22766"/>
                      <a:pt x="18309" y="14490"/>
                      <a:pt x="20993" y="8803"/>
                    </a:cubicBezTo>
                    <a:cubicBezTo>
                      <a:pt x="22327" y="5954"/>
                      <a:pt x="23477" y="3759"/>
                      <a:pt x="24244" y="2265"/>
                    </a:cubicBezTo>
                    <a:cubicBezTo>
                      <a:pt x="25048" y="774"/>
                      <a:pt x="25504" y="0"/>
                      <a:pt x="25504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8" name="图形 10">
              <a:extLst>
                <a:ext uri="{FF2B5EF4-FFF2-40B4-BE49-F238E27FC236}">
                  <a16:creationId xmlns:a16="http://schemas.microsoft.com/office/drawing/2014/main" id="{8130682B-C40D-6F7D-81B7-64D3D7B65CBF}"/>
                </a:ext>
              </a:extLst>
            </p:cNvPr>
            <p:cNvGrpSpPr/>
            <p:nvPr/>
          </p:nvGrpSpPr>
          <p:grpSpPr>
            <a:xfrm>
              <a:off x="8524425" y="881533"/>
              <a:ext cx="224121" cy="261679"/>
              <a:chOff x="8524425" y="881533"/>
              <a:chExt cx="224121" cy="261679"/>
            </a:xfrm>
          </p:grpSpPr>
          <p:grpSp>
            <p:nvGrpSpPr>
              <p:cNvPr id="1847" name="图形 10">
                <a:extLst>
                  <a:ext uri="{FF2B5EF4-FFF2-40B4-BE49-F238E27FC236}">
                    <a16:creationId xmlns:a16="http://schemas.microsoft.com/office/drawing/2014/main" id="{86FFBAB8-F68A-B629-5F1F-5362F96B9D52}"/>
                  </a:ext>
                </a:extLst>
              </p:cNvPr>
              <p:cNvGrpSpPr/>
              <p:nvPr/>
            </p:nvGrpSpPr>
            <p:grpSpPr>
              <a:xfrm>
                <a:off x="8524425" y="955658"/>
                <a:ext cx="224121" cy="187554"/>
                <a:chOff x="8524425" y="955658"/>
                <a:chExt cx="224121" cy="187554"/>
              </a:xfrm>
            </p:grpSpPr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3BE86CC8-B198-6B5D-1CC6-783E64BDB5C0}"/>
                    </a:ext>
                  </a:extLst>
                </p:cNvPr>
                <p:cNvSpPr/>
                <p:nvPr/>
              </p:nvSpPr>
              <p:spPr>
                <a:xfrm>
                  <a:off x="8524425" y="955658"/>
                  <a:ext cx="151807" cy="179820"/>
                </a:xfrm>
                <a:custGeom>
                  <a:avLst/>
                  <a:gdLst>
                    <a:gd name="connsiteX0" fmla="*/ 151808 w 151807"/>
                    <a:gd name="connsiteY0" fmla="*/ 37667 h 179820"/>
                    <a:gd name="connsiteX1" fmla="*/ 62499 w 151807"/>
                    <a:gd name="connsiteY1" fmla="*/ 0 h 179820"/>
                    <a:gd name="connsiteX2" fmla="*/ 0 w 151807"/>
                    <a:gd name="connsiteY2" fmla="*/ 102691 h 179820"/>
                    <a:gd name="connsiteX3" fmla="*/ 134914 w 151807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07" h="179820">
                      <a:moveTo>
                        <a:pt x="151808" y="37667"/>
                      </a:moveTo>
                      <a:lnTo>
                        <a:pt x="62499" y="0"/>
                      </a:lnTo>
                      <a:lnTo>
                        <a:pt x="0" y="102691"/>
                      </a:lnTo>
                      <a:lnTo>
                        <a:pt x="134914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0" name="图形 10">
                  <a:extLst>
                    <a:ext uri="{FF2B5EF4-FFF2-40B4-BE49-F238E27FC236}">
                      <a16:creationId xmlns:a16="http://schemas.microsoft.com/office/drawing/2014/main" id="{ECB10983-0244-F62D-926A-63B4E5F923B7}"/>
                    </a:ext>
                  </a:extLst>
                </p:cNvPr>
                <p:cNvGrpSpPr/>
                <p:nvPr/>
              </p:nvGrpSpPr>
              <p:grpSpPr>
                <a:xfrm>
                  <a:off x="8628961" y="990608"/>
                  <a:ext cx="119586" cy="152604"/>
                  <a:chOff x="8628961" y="990608"/>
                  <a:chExt cx="119586" cy="152604"/>
                </a:xfrm>
              </p:grpSpPr>
              <p:sp>
                <p:nvSpPr>
                  <p:cNvPr id="1851" name="任意多边形: 形状 1850">
                    <a:extLst>
                      <a:ext uri="{FF2B5EF4-FFF2-40B4-BE49-F238E27FC236}">
                        <a16:creationId xmlns:a16="http://schemas.microsoft.com/office/drawing/2014/main" id="{418ED24D-3EED-41A9-E7CB-040F38A1484E}"/>
                      </a:ext>
                    </a:extLst>
                  </p:cNvPr>
                  <p:cNvSpPr/>
                  <p:nvPr/>
                </p:nvSpPr>
                <p:spPr>
                  <a:xfrm>
                    <a:off x="8628961" y="990608"/>
                    <a:ext cx="99049" cy="150840"/>
                  </a:xfrm>
                  <a:custGeom>
                    <a:avLst/>
                    <a:gdLst>
                      <a:gd name="connsiteX0" fmla="*/ 99050 w 99049"/>
                      <a:gd name="connsiteY0" fmla="*/ 7427 h 150840"/>
                      <a:gd name="connsiteX1" fmla="*/ 32680 w 99049"/>
                      <a:gd name="connsiteY1" fmla="*/ 11400 h 150840"/>
                      <a:gd name="connsiteX2" fmla="*/ 41172 w 99049"/>
                      <a:gd name="connsiteY2" fmla="*/ 150841 h 150840"/>
                      <a:gd name="connsiteX3" fmla="*/ 99050 w 99049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49" h="150840">
                        <a:moveTo>
                          <a:pt x="99050" y="7427"/>
                        </a:moveTo>
                        <a:cubicBezTo>
                          <a:pt x="99050" y="7427"/>
                          <a:pt x="51710" y="-11680"/>
                          <a:pt x="32680" y="11400"/>
                        </a:cubicBezTo>
                        <a:cubicBezTo>
                          <a:pt x="13649" y="34485"/>
                          <a:pt x="-34494" y="112206"/>
                          <a:pt x="41172" y="150841"/>
                        </a:cubicBezTo>
                        <a:lnTo>
                          <a:pt x="9905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2" name="任意多边形: 形状 1851">
                    <a:extLst>
                      <a:ext uri="{FF2B5EF4-FFF2-40B4-BE49-F238E27FC236}">
                        <a16:creationId xmlns:a16="http://schemas.microsoft.com/office/drawing/2014/main" id="{CBBED109-41CA-28F0-82EB-579AE5C2E350}"/>
                      </a:ext>
                    </a:extLst>
                  </p:cNvPr>
                  <p:cNvSpPr/>
                  <p:nvPr/>
                </p:nvSpPr>
                <p:spPr>
                  <a:xfrm>
                    <a:off x="8649176" y="996106"/>
                    <a:ext cx="99370" cy="147105"/>
                  </a:xfrm>
                  <a:custGeom>
                    <a:avLst/>
                    <a:gdLst>
                      <a:gd name="connsiteX0" fmla="*/ 9304 w 99370"/>
                      <a:gd name="connsiteY0" fmla="*/ 57253 h 147105"/>
                      <a:gd name="connsiteX1" fmla="*/ 78633 w 99370"/>
                      <a:gd name="connsiteY1" fmla="*/ 1845 h 147105"/>
                      <a:gd name="connsiteX2" fmla="*/ 90066 w 99370"/>
                      <a:gd name="connsiteY2" fmla="*/ 89852 h 147105"/>
                      <a:gd name="connsiteX3" fmla="*/ 20737 w 99370"/>
                      <a:gd name="connsiteY3" fmla="*/ 145260 h 147105"/>
                      <a:gd name="connsiteX4" fmla="*/ 9304 w 99370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70" h="147105">
                        <a:moveTo>
                          <a:pt x="9304" y="57253"/>
                        </a:moveTo>
                        <a:cubicBezTo>
                          <a:pt x="25285" y="17652"/>
                          <a:pt x="56333" y="-7156"/>
                          <a:pt x="78633" y="1845"/>
                        </a:cubicBezTo>
                        <a:cubicBezTo>
                          <a:pt x="100933" y="10845"/>
                          <a:pt x="106047" y="50247"/>
                          <a:pt x="90066" y="89852"/>
                        </a:cubicBezTo>
                        <a:cubicBezTo>
                          <a:pt x="74085" y="129456"/>
                          <a:pt x="43037" y="154264"/>
                          <a:pt x="20737" y="145260"/>
                        </a:cubicBezTo>
                        <a:cubicBezTo>
                          <a:pt x="-1562" y="136258"/>
                          <a:pt x="-6676" y="96856"/>
                          <a:pt x="9304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48" name="任意多边形: 形状 1847">
                <a:extLst>
                  <a:ext uri="{FF2B5EF4-FFF2-40B4-BE49-F238E27FC236}">
                    <a16:creationId xmlns:a16="http://schemas.microsoft.com/office/drawing/2014/main" id="{EAE6A2C5-8D98-F4CF-47B8-A7F675A84A79}"/>
                  </a:ext>
                </a:extLst>
              </p:cNvPr>
              <p:cNvSpPr/>
              <p:nvPr/>
            </p:nvSpPr>
            <p:spPr>
              <a:xfrm>
                <a:off x="8550397" y="881533"/>
                <a:ext cx="71608" cy="202878"/>
              </a:xfrm>
              <a:custGeom>
                <a:avLst/>
                <a:gdLst>
                  <a:gd name="connsiteX0" fmla="*/ 46116 w 71608"/>
                  <a:gd name="connsiteY0" fmla="*/ 0 h 202878"/>
                  <a:gd name="connsiteX1" fmla="*/ 47358 w 71608"/>
                  <a:gd name="connsiteY1" fmla="*/ 2267 h 202878"/>
                  <a:gd name="connsiteX2" fmla="*/ 50627 w 71608"/>
                  <a:gd name="connsiteY2" fmla="*/ 8805 h 202878"/>
                  <a:gd name="connsiteX3" fmla="*/ 60343 w 71608"/>
                  <a:gd name="connsiteY3" fmla="*/ 33013 h 202878"/>
                  <a:gd name="connsiteX4" fmla="*/ 65347 w 71608"/>
                  <a:gd name="connsiteY4" fmla="*/ 49778 h 202878"/>
                  <a:gd name="connsiteX5" fmla="*/ 69402 w 71608"/>
                  <a:gd name="connsiteY5" fmla="*/ 68993 h 202878"/>
                  <a:gd name="connsiteX6" fmla="*/ 70169 w 71608"/>
                  <a:gd name="connsiteY6" fmla="*/ 74118 h 202878"/>
                  <a:gd name="connsiteX7" fmla="*/ 70772 w 71608"/>
                  <a:gd name="connsiteY7" fmla="*/ 79352 h 202878"/>
                  <a:gd name="connsiteX8" fmla="*/ 71264 w 71608"/>
                  <a:gd name="connsiteY8" fmla="*/ 84683 h 202878"/>
                  <a:gd name="connsiteX9" fmla="*/ 71520 w 71608"/>
                  <a:gd name="connsiteY9" fmla="*/ 90104 h 202878"/>
                  <a:gd name="connsiteX10" fmla="*/ 70278 w 71608"/>
                  <a:gd name="connsiteY10" fmla="*/ 112387 h 202878"/>
                  <a:gd name="connsiteX11" fmla="*/ 69767 w 71608"/>
                  <a:gd name="connsiteY11" fmla="*/ 115196 h 202878"/>
                  <a:gd name="connsiteX12" fmla="*/ 69182 w 71608"/>
                  <a:gd name="connsiteY12" fmla="*/ 117998 h 202878"/>
                  <a:gd name="connsiteX13" fmla="*/ 68489 w 71608"/>
                  <a:gd name="connsiteY13" fmla="*/ 120792 h 202878"/>
                  <a:gd name="connsiteX14" fmla="*/ 68141 w 71608"/>
                  <a:gd name="connsiteY14" fmla="*/ 122184 h 202878"/>
                  <a:gd name="connsiteX15" fmla="*/ 67703 w 71608"/>
                  <a:gd name="connsiteY15" fmla="*/ 123568 h 202878"/>
                  <a:gd name="connsiteX16" fmla="*/ 65785 w 71608"/>
                  <a:gd name="connsiteY16" fmla="*/ 129044 h 202878"/>
                  <a:gd name="connsiteX17" fmla="*/ 64671 w 71608"/>
                  <a:gd name="connsiteY17" fmla="*/ 131732 h 202878"/>
                  <a:gd name="connsiteX18" fmla="*/ 64598 w 71608"/>
                  <a:gd name="connsiteY18" fmla="*/ 131898 h 202878"/>
                  <a:gd name="connsiteX19" fmla="*/ 64452 w 71608"/>
                  <a:gd name="connsiteY19" fmla="*/ 132222 h 202878"/>
                  <a:gd name="connsiteX20" fmla="*/ 64306 w 71608"/>
                  <a:gd name="connsiteY20" fmla="*/ 132516 h 202878"/>
                  <a:gd name="connsiteX21" fmla="*/ 64014 w 71608"/>
                  <a:gd name="connsiteY21" fmla="*/ 133106 h 202878"/>
                  <a:gd name="connsiteX22" fmla="*/ 63430 w 71608"/>
                  <a:gd name="connsiteY22" fmla="*/ 134285 h 202878"/>
                  <a:gd name="connsiteX23" fmla="*/ 61110 w 71608"/>
                  <a:gd name="connsiteY23" fmla="*/ 138972 h 202878"/>
                  <a:gd name="connsiteX24" fmla="*/ 58480 w 71608"/>
                  <a:gd name="connsiteY24" fmla="*/ 143676 h 202878"/>
                  <a:gd name="connsiteX25" fmla="*/ 55777 w 71608"/>
                  <a:gd name="connsiteY25" fmla="*/ 148345 h 202878"/>
                  <a:gd name="connsiteX26" fmla="*/ 52910 w 71608"/>
                  <a:gd name="connsiteY26" fmla="*/ 152706 h 202878"/>
                  <a:gd name="connsiteX27" fmla="*/ 50042 w 71608"/>
                  <a:gd name="connsiteY27" fmla="*/ 156936 h 202878"/>
                  <a:gd name="connsiteX28" fmla="*/ 47047 w 71608"/>
                  <a:gd name="connsiteY28" fmla="*/ 160958 h 202878"/>
                  <a:gd name="connsiteX29" fmla="*/ 45568 w 71608"/>
                  <a:gd name="connsiteY29" fmla="*/ 162923 h 202878"/>
                  <a:gd name="connsiteX30" fmla="*/ 44033 w 71608"/>
                  <a:gd name="connsiteY30" fmla="*/ 164811 h 202878"/>
                  <a:gd name="connsiteX31" fmla="*/ 40984 w 71608"/>
                  <a:gd name="connsiteY31" fmla="*/ 168484 h 202878"/>
                  <a:gd name="connsiteX32" fmla="*/ 37897 w 71608"/>
                  <a:gd name="connsiteY32" fmla="*/ 171949 h 202878"/>
                  <a:gd name="connsiteX33" fmla="*/ 34865 w 71608"/>
                  <a:gd name="connsiteY33" fmla="*/ 175258 h 202878"/>
                  <a:gd name="connsiteX34" fmla="*/ 28838 w 71608"/>
                  <a:gd name="connsiteY34" fmla="*/ 181256 h 202878"/>
                  <a:gd name="connsiteX35" fmla="*/ 17643 w 71608"/>
                  <a:gd name="connsiteY35" fmla="*/ 190970 h 202878"/>
                  <a:gd name="connsiteX36" fmla="*/ 12730 w 71608"/>
                  <a:gd name="connsiteY36" fmla="*/ 194707 h 202878"/>
                  <a:gd name="connsiteX37" fmla="*/ 8456 w 71608"/>
                  <a:gd name="connsiteY37" fmla="*/ 197715 h 202878"/>
                  <a:gd name="connsiteX38" fmla="*/ 2265 w 71608"/>
                  <a:gd name="connsiteY38" fmla="*/ 201620 h 202878"/>
                  <a:gd name="connsiteX39" fmla="*/ 0 w 71608"/>
                  <a:gd name="connsiteY39" fmla="*/ 202878 h 202878"/>
                  <a:gd name="connsiteX40" fmla="*/ 1808 w 71608"/>
                  <a:gd name="connsiteY40" fmla="*/ 201041 h 202878"/>
                  <a:gd name="connsiteX41" fmla="*/ 6794 w 71608"/>
                  <a:gd name="connsiteY41" fmla="*/ 195768 h 202878"/>
                  <a:gd name="connsiteX42" fmla="*/ 10246 w 71608"/>
                  <a:gd name="connsiteY42" fmla="*/ 191956 h 202878"/>
                  <a:gd name="connsiteX43" fmla="*/ 12182 w 71608"/>
                  <a:gd name="connsiteY43" fmla="*/ 189779 h 202878"/>
                  <a:gd name="connsiteX44" fmla="*/ 14227 w 71608"/>
                  <a:gd name="connsiteY44" fmla="*/ 187409 h 202878"/>
                  <a:gd name="connsiteX45" fmla="*/ 23377 w 71608"/>
                  <a:gd name="connsiteY45" fmla="*/ 176275 h 202878"/>
                  <a:gd name="connsiteX46" fmla="*/ 28326 w 71608"/>
                  <a:gd name="connsiteY46" fmla="*/ 169752 h 202878"/>
                  <a:gd name="connsiteX47" fmla="*/ 33367 w 71608"/>
                  <a:gd name="connsiteY47" fmla="*/ 162623 h 202878"/>
                  <a:gd name="connsiteX48" fmla="*/ 38390 w 71608"/>
                  <a:gd name="connsiteY48" fmla="*/ 154943 h 202878"/>
                  <a:gd name="connsiteX49" fmla="*/ 40874 w 71608"/>
                  <a:gd name="connsiteY49" fmla="*/ 150924 h 202878"/>
                  <a:gd name="connsiteX50" fmla="*/ 43285 w 71608"/>
                  <a:gd name="connsiteY50" fmla="*/ 146756 h 202878"/>
                  <a:gd name="connsiteX51" fmla="*/ 45677 w 71608"/>
                  <a:gd name="connsiteY51" fmla="*/ 142509 h 202878"/>
                  <a:gd name="connsiteX52" fmla="*/ 47887 w 71608"/>
                  <a:gd name="connsiteY52" fmla="*/ 138197 h 202878"/>
                  <a:gd name="connsiteX53" fmla="*/ 52252 w 71608"/>
                  <a:gd name="connsiteY53" fmla="*/ 128969 h 202878"/>
                  <a:gd name="connsiteX54" fmla="*/ 52782 w 71608"/>
                  <a:gd name="connsiteY54" fmla="*/ 127774 h 202878"/>
                  <a:gd name="connsiteX55" fmla="*/ 53056 w 71608"/>
                  <a:gd name="connsiteY55" fmla="*/ 127175 h 202878"/>
                  <a:gd name="connsiteX56" fmla="*/ 53202 w 71608"/>
                  <a:gd name="connsiteY56" fmla="*/ 126874 h 202878"/>
                  <a:gd name="connsiteX57" fmla="*/ 53238 w 71608"/>
                  <a:gd name="connsiteY57" fmla="*/ 126799 h 202878"/>
                  <a:gd name="connsiteX58" fmla="*/ 53184 w 71608"/>
                  <a:gd name="connsiteY58" fmla="*/ 126894 h 202878"/>
                  <a:gd name="connsiteX59" fmla="*/ 53238 w 71608"/>
                  <a:gd name="connsiteY59" fmla="*/ 126755 h 202878"/>
                  <a:gd name="connsiteX60" fmla="*/ 54060 w 71608"/>
                  <a:gd name="connsiteY60" fmla="*/ 124529 h 202878"/>
                  <a:gd name="connsiteX61" fmla="*/ 55576 w 71608"/>
                  <a:gd name="connsiteY61" fmla="*/ 119968 h 202878"/>
                  <a:gd name="connsiteX62" fmla="*/ 55923 w 71608"/>
                  <a:gd name="connsiteY62" fmla="*/ 118811 h 202878"/>
                  <a:gd name="connsiteX63" fmla="*/ 56215 w 71608"/>
                  <a:gd name="connsiteY63" fmla="*/ 117620 h 202878"/>
                  <a:gd name="connsiteX64" fmla="*/ 56781 w 71608"/>
                  <a:gd name="connsiteY64" fmla="*/ 115234 h 202878"/>
                  <a:gd name="connsiteX65" fmla="*/ 57676 w 71608"/>
                  <a:gd name="connsiteY65" fmla="*/ 110369 h 202878"/>
                  <a:gd name="connsiteX66" fmla="*/ 59156 w 71608"/>
                  <a:gd name="connsiteY66" fmla="*/ 90312 h 202878"/>
                  <a:gd name="connsiteX67" fmla="*/ 59083 w 71608"/>
                  <a:gd name="connsiteY67" fmla="*/ 85275 h 202878"/>
                  <a:gd name="connsiteX68" fmla="*/ 58900 w 71608"/>
                  <a:gd name="connsiteY68" fmla="*/ 80267 h 202878"/>
                  <a:gd name="connsiteX69" fmla="*/ 58206 w 71608"/>
                  <a:gd name="connsiteY69" fmla="*/ 70410 h 202878"/>
                  <a:gd name="connsiteX70" fmla="*/ 55960 w 71608"/>
                  <a:gd name="connsiteY70" fmla="*/ 51679 h 202878"/>
                  <a:gd name="connsiteX71" fmla="*/ 53202 w 71608"/>
                  <a:gd name="connsiteY71" fmla="*/ 34860 h 202878"/>
                  <a:gd name="connsiteX72" fmla="*/ 48198 w 71608"/>
                  <a:gd name="connsiteY72" fmla="*/ 9623 h 202878"/>
                  <a:gd name="connsiteX73" fmla="*/ 46682 w 71608"/>
                  <a:gd name="connsiteY73" fmla="*/ 2520 h 202878"/>
                  <a:gd name="connsiteX74" fmla="*/ 46116 w 71608"/>
                  <a:gd name="connsiteY74" fmla="*/ 0 h 20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8" h="202878">
                    <a:moveTo>
                      <a:pt x="46116" y="0"/>
                    </a:moveTo>
                    <a:cubicBezTo>
                      <a:pt x="46116" y="0"/>
                      <a:pt x="46572" y="776"/>
                      <a:pt x="47358" y="2267"/>
                    </a:cubicBezTo>
                    <a:cubicBezTo>
                      <a:pt x="48124" y="3762"/>
                      <a:pt x="49294" y="5956"/>
                      <a:pt x="50627" y="8805"/>
                    </a:cubicBezTo>
                    <a:cubicBezTo>
                      <a:pt x="53311" y="14492"/>
                      <a:pt x="56855" y="22767"/>
                      <a:pt x="60343" y="33013"/>
                    </a:cubicBezTo>
                    <a:cubicBezTo>
                      <a:pt x="62078" y="38131"/>
                      <a:pt x="63777" y="43751"/>
                      <a:pt x="65347" y="49778"/>
                    </a:cubicBezTo>
                    <a:cubicBezTo>
                      <a:pt x="66900" y="55805"/>
                      <a:pt x="68324" y="62239"/>
                      <a:pt x="69402" y="68993"/>
                    </a:cubicBezTo>
                    <a:cubicBezTo>
                      <a:pt x="69657" y="70688"/>
                      <a:pt x="69968" y="72386"/>
                      <a:pt x="70169" y="74118"/>
                    </a:cubicBezTo>
                    <a:cubicBezTo>
                      <a:pt x="70369" y="75847"/>
                      <a:pt x="70607" y="77589"/>
                      <a:pt x="70772" y="79352"/>
                    </a:cubicBezTo>
                    <a:cubicBezTo>
                      <a:pt x="70936" y="81120"/>
                      <a:pt x="71100" y="82895"/>
                      <a:pt x="71264" y="84683"/>
                    </a:cubicBezTo>
                    <a:cubicBezTo>
                      <a:pt x="71337" y="86480"/>
                      <a:pt x="71429" y="88290"/>
                      <a:pt x="71520" y="90104"/>
                    </a:cubicBezTo>
                    <a:cubicBezTo>
                      <a:pt x="71794" y="97384"/>
                      <a:pt x="71447" y="104879"/>
                      <a:pt x="70278" y="112387"/>
                    </a:cubicBezTo>
                    <a:lnTo>
                      <a:pt x="69767" y="115196"/>
                    </a:lnTo>
                    <a:cubicBezTo>
                      <a:pt x="69584" y="116131"/>
                      <a:pt x="69438" y="117066"/>
                      <a:pt x="69182" y="117998"/>
                    </a:cubicBezTo>
                    <a:lnTo>
                      <a:pt x="68489" y="120792"/>
                    </a:lnTo>
                    <a:lnTo>
                      <a:pt x="68141" y="122184"/>
                    </a:lnTo>
                    <a:lnTo>
                      <a:pt x="67703" y="123568"/>
                    </a:lnTo>
                    <a:cubicBezTo>
                      <a:pt x="67119" y="125409"/>
                      <a:pt x="66589" y="127257"/>
                      <a:pt x="65785" y="129044"/>
                    </a:cubicBezTo>
                    <a:lnTo>
                      <a:pt x="64671" y="131732"/>
                    </a:lnTo>
                    <a:lnTo>
                      <a:pt x="64598" y="131898"/>
                    </a:lnTo>
                    <a:lnTo>
                      <a:pt x="64452" y="132222"/>
                    </a:lnTo>
                    <a:lnTo>
                      <a:pt x="64306" y="132516"/>
                    </a:lnTo>
                    <a:lnTo>
                      <a:pt x="64014" y="133106"/>
                    </a:lnTo>
                    <a:lnTo>
                      <a:pt x="63430" y="134285"/>
                    </a:lnTo>
                    <a:cubicBezTo>
                      <a:pt x="62662" y="135852"/>
                      <a:pt x="61877" y="137418"/>
                      <a:pt x="61110" y="138972"/>
                    </a:cubicBezTo>
                    <a:cubicBezTo>
                      <a:pt x="60379" y="140500"/>
                      <a:pt x="59375" y="142115"/>
                      <a:pt x="58480" y="143676"/>
                    </a:cubicBezTo>
                    <a:cubicBezTo>
                      <a:pt x="57585" y="145240"/>
                      <a:pt x="56672" y="146798"/>
                      <a:pt x="55777" y="148345"/>
                    </a:cubicBezTo>
                    <a:cubicBezTo>
                      <a:pt x="54845" y="149842"/>
                      <a:pt x="53859" y="151263"/>
                      <a:pt x="52910" y="152706"/>
                    </a:cubicBezTo>
                    <a:cubicBezTo>
                      <a:pt x="51942" y="154127"/>
                      <a:pt x="51047" y="155584"/>
                      <a:pt x="50042" y="156936"/>
                    </a:cubicBezTo>
                    <a:cubicBezTo>
                      <a:pt x="49038" y="158298"/>
                      <a:pt x="48051" y="159643"/>
                      <a:pt x="47047" y="160958"/>
                    </a:cubicBezTo>
                    <a:cubicBezTo>
                      <a:pt x="46554" y="161615"/>
                      <a:pt x="46061" y="162269"/>
                      <a:pt x="45568" y="162923"/>
                    </a:cubicBezTo>
                    <a:cubicBezTo>
                      <a:pt x="45056" y="163569"/>
                      <a:pt x="44527" y="164185"/>
                      <a:pt x="44033" y="164811"/>
                    </a:cubicBezTo>
                    <a:cubicBezTo>
                      <a:pt x="42992" y="166049"/>
                      <a:pt x="41988" y="167275"/>
                      <a:pt x="40984" y="168484"/>
                    </a:cubicBezTo>
                    <a:cubicBezTo>
                      <a:pt x="39997" y="169700"/>
                      <a:pt x="38919" y="170816"/>
                      <a:pt x="37897" y="171949"/>
                    </a:cubicBezTo>
                    <a:cubicBezTo>
                      <a:pt x="36874" y="173070"/>
                      <a:pt x="35870" y="174173"/>
                      <a:pt x="34865" y="175258"/>
                    </a:cubicBezTo>
                    <a:cubicBezTo>
                      <a:pt x="32783" y="177344"/>
                      <a:pt x="30811" y="179378"/>
                      <a:pt x="28838" y="181256"/>
                    </a:cubicBezTo>
                    <a:cubicBezTo>
                      <a:pt x="24857" y="184976"/>
                      <a:pt x="21112" y="188249"/>
                      <a:pt x="17643" y="190970"/>
                    </a:cubicBezTo>
                    <a:cubicBezTo>
                      <a:pt x="15908" y="192331"/>
                      <a:pt x="14300" y="193609"/>
                      <a:pt x="12730" y="194707"/>
                    </a:cubicBezTo>
                    <a:cubicBezTo>
                      <a:pt x="11195" y="195837"/>
                      <a:pt x="9771" y="196846"/>
                      <a:pt x="8456" y="197715"/>
                    </a:cubicBezTo>
                    <a:cubicBezTo>
                      <a:pt x="5863" y="199501"/>
                      <a:pt x="3707" y="200749"/>
                      <a:pt x="2265" y="201620"/>
                    </a:cubicBezTo>
                    <a:cubicBezTo>
                      <a:pt x="803" y="202469"/>
                      <a:pt x="0" y="202878"/>
                      <a:pt x="0" y="202878"/>
                    </a:cubicBezTo>
                    <a:cubicBezTo>
                      <a:pt x="0" y="202878"/>
                      <a:pt x="639" y="202239"/>
                      <a:pt x="1808" y="201041"/>
                    </a:cubicBezTo>
                    <a:cubicBezTo>
                      <a:pt x="2995" y="199848"/>
                      <a:pt x="4675" y="198055"/>
                      <a:pt x="6794" y="195768"/>
                    </a:cubicBezTo>
                    <a:cubicBezTo>
                      <a:pt x="7835" y="194623"/>
                      <a:pt x="9022" y="193363"/>
                      <a:pt x="10246" y="191956"/>
                    </a:cubicBezTo>
                    <a:cubicBezTo>
                      <a:pt x="10867" y="191259"/>
                      <a:pt x="11524" y="190532"/>
                      <a:pt x="12182" y="189779"/>
                    </a:cubicBezTo>
                    <a:cubicBezTo>
                      <a:pt x="12839" y="189016"/>
                      <a:pt x="13515" y="188227"/>
                      <a:pt x="14227" y="187409"/>
                    </a:cubicBezTo>
                    <a:cubicBezTo>
                      <a:pt x="17058" y="184160"/>
                      <a:pt x="20108" y="180407"/>
                      <a:pt x="23377" y="176275"/>
                    </a:cubicBezTo>
                    <a:cubicBezTo>
                      <a:pt x="24966" y="174184"/>
                      <a:pt x="26610" y="172007"/>
                      <a:pt x="28326" y="169752"/>
                    </a:cubicBezTo>
                    <a:cubicBezTo>
                      <a:pt x="29934" y="167427"/>
                      <a:pt x="31705" y="165120"/>
                      <a:pt x="33367" y="162623"/>
                    </a:cubicBezTo>
                    <a:cubicBezTo>
                      <a:pt x="34975" y="160107"/>
                      <a:pt x="36819" y="157648"/>
                      <a:pt x="38390" y="154943"/>
                    </a:cubicBezTo>
                    <a:cubicBezTo>
                      <a:pt x="39194" y="153608"/>
                      <a:pt x="40034" y="152268"/>
                      <a:pt x="40874" y="150924"/>
                    </a:cubicBezTo>
                    <a:cubicBezTo>
                      <a:pt x="41732" y="149585"/>
                      <a:pt x="42463" y="148155"/>
                      <a:pt x="43285" y="146756"/>
                    </a:cubicBezTo>
                    <a:cubicBezTo>
                      <a:pt x="44070" y="145353"/>
                      <a:pt x="44873" y="143934"/>
                      <a:pt x="45677" y="142509"/>
                    </a:cubicBezTo>
                    <a:cubicBezTo>
                      <a:pt x="46408" y="141081"/>
                      <a:pt x="47138" y="139642"/>
                      <a:pt x="47887" y="138197"/>
                    </a:cubicBezTo>
                    <a:cubicBezTo>
                      <a:pt x="49385" y="135421"/>
                      <a:pt x="50773" y="132136"/>
                      <a:pt x="52252" y="128969"/>
                    </a:cubicBezTo>
                    <a:lnTo>
                      <a:pt x="52782" y="127774"/>
                    </a:lnTo>
                    <a:lnTo>
                      <a:pt x="53056" y="127175"/>
                    </a:lnTo>
                    <a:lnTo>
                      <a:pt x="53202" y="126874"/>
                    </a:lnTo>
                    <a:lnTo>
                      <a:pt x="53238" y="126799"/>
                    </a:lnTo>
                    <a:cubicBezTo>
                      <a:pt x="53257" y="126737"/>
                      <a:pt x="53110" y="127064"/>
                      <a:pt x="53184" y="126894"/>
                    </a:cubicBezTo>
                    <a:lnTo>
                      <a:pt x="53238" y="126755"/>
                    </a:lnTo>
                    <a:lnTo>
                      <a:pt x="54060" y="124529"/>
                    </a:lnTo>
                    <a:cubicBezTo>
                      <a:pt x="54663" y="123070"/>
                      <a:pt x="55083" y="121503"/>
                      <a:pt x="55576" y="119968"/>
                    </a:cubicBezTo>
                    <a:lnTo>
                      <a:pt x="55923" y="118811"/>
                    </a:lnTo>
                    <a:lnTo>
                      <a:pt x="56215" y="117620"/>
                    </a:lnTo>
                    <a:lnTo>
                      <a:pt x="56781" y="115234"/>
                    </a:lnTo>
                    <a:cubicBezTo>
                      <a:pt x="57165" y="113644"/>
                      <a:pt x="57366" y="111987"/>
                      <a:pt x="57676" y="110369"/>
                    </a:cubicBezTo>
                    <a:cubicBezTo>
                      <a:pt x="58772" y="103816"/>
                      <a:pt x="59137" y="97035"/>
                      <a:pt x="59156" y="90312"/>
                    </a:cubicBezTo>
                    <a:cubicBezTo>
                      <a:pt x="59137" y="88626"/>
                      <a:pt x="59119" y="86946"/>
                      <a:pt x="59083" y="85275"/>
                    </a:cubicBezTo>
                    <a:cubicBezTo>
                      <a:pt x="59028" y="83598"/>
                      <a:pt x="58973" y="81927"/>
                      <a:pt x="58900" y="80267"/>
                    </a:cubicBezTo>
                    <a:cubicBezTo>
                      <a:pt x="58717" y="76943"/>
                      <a:pt x="58480" y="73655"/>
                      <a:pt x="58206" y="70410"/>
                    </a:cubicBezTo>
                    <a:cubicBezTo>
                      <a:pt x="57603" y="63926"/>
                      <a:pt x="56836" y="57642"/>
                      <a:pt x="55960" y="51679"/>
                    </a:cubicBezTo>
                    <a:cubicBezTo>
                      <a:pt x="55083" y="45716"/>
                      <a:pt x="54170" y="40067"/>
                      <a:pt x="53202" y="34860"/>
                    </a:cubicBezTo>
                    <a:cubicBezTo>
                      <a:pt x="51321" y="24439"/>
                      <a:pt x="49513" y="15729"/>
                      <a:pt x="48198" y="9623"/>
                    </a:cubicBezTo>
                    <a:cubicBezTo>
                      <a:pt x="47540" y="6575"/>
                      <a:pt x="47047" y="4153"/>
                      <a:pt x="46682" y="2520"/>
                    </a:cubicBezTo>
                    <a:cubicBezTo>
                      <a:pt x="46316" y="875"/>
                      <a:pt x="46116" y="0"/>
                      <a:pt x="46116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9" name="图形 10">
              <a:extLst>
                <a:ext uri="{FF2B5EF4-FFF2-40B4-BE49-F238E27FC236}">
                  <a16:creationId xmlns:a16="http://schemas.microsoft.com/office/drawing/2014/main" id="{6811D228-2780-D2B2-C403-3DA10EA8B883}"/>
                </a:ext>
              </a:extLst>
            </p:cNvPr>
            <p:cNvGrpSpPr/>
            <p:nvPr/>
          </p:nvGrpSpPr>
          <p:grpSpPr>
            <a:xfrm>
              <a:off x="8176740" y="16818"/>
              <a:ext cx="523764" cy="462790"/>
              <a:chOff x="8176740" y="16818"/>
              <a:chExt cx="523764" cy="462790"/>
            </a:xfrm>
          </p:grpSpPr>
          <p:sp>
            <p:nvSpPr>
              <p:cNvPr id="1738" name="任意多边形: 形状 1737">
                <a:extLst>
                  <a:ext uri="{FF2B5EF4-FFF2-40B4-BE49-F238E27FC236}">
                    <a16:creationId xmlns:a16="http://schemas.microsoft.com/office/drawing/2014/main" id="{46B6708F-0F9C-3309-3F2F-136FCF7B7AB4}"/>
                  </a:ext>
                </a:extLst>
              </p:cNvPr>
              <p:cNvSpPr/>
              <p:nvPr/>
            </p:nvSpPr>
            <p:spPr>
              <a:xfrm>
                <a:off x="8252644" y="125889"/>
                <a:ext cx="371957" cy="353719"/>
              </a:xfrm>
              <a:custGeom>
                <a:avLst/>
                <a:gdLst>
                  <a:gd name="connsiteX0" fmla="*/ 371957 w 371957"/>
                  <a:gd name="connsiteY0" fmla="*/ 190273 h 353719"/>
                  <a:gd name="connsiteX1" fmla="*/ 367227 w 371957"/>
                  <a:gd name="connsiteY1" fmla="*/ 220665 h 353719"/>
                  <a:gd name="connsiteX2" fmla="*/ 337457 w 371957"/>
                  <a:gd name="connsiteY2" fmla="*/ 273027 h 353719"/>
                  <a:gd name="connsiteX3" fmla="*/ 259819 w 371957"/>
                  <a:gd name="connsiteY3" fmla="*/ 328086 h 353719"/>
                  <a:gd name="connsiteX4" fmla="*/ 185978 w 371957"/>
                  <a:gd name="connsiteY4" fmla="*/ 353719 h 353719"/>
                  <a:gd name="connsiteX5" fmla="*/ 112139 w 371957"/>
                  <a:gd name="connsiteY5" fmla="*/ 328086 h 353719"/>
                  <a:gd name="connsiteX6" fmla="*/ 34500 w 371957"/>
                  <a:gd name="connsiteY6" fmla="*/ 273027 h 353719"/>
                  <a:gd name="connsiteX7" fmla="*/ 18 w 371957"/>
                  <a:gd name="connsiteY7" fmla="*/ 192006 h 353719"/>
                  <a:gd name="connsiteX8" fmla="*/ 0 w 371957"/>
                  <a:gd name="connsiteY8" fmla="*/ 190274 h 353719"/>
                  <a:gd name="connsiteX9" fmla="*/ 10922 w 371957"/>
                  <a:gd name="connsiteY9" fmla="*/ 144778 h 353719"/>
                  <a:gd name="connsiteX10" fmla="*/ 68945 w 371957"/>
                  <a:gd name="connsiteY10" fmla="*/ 66045 h 353719"/>
                  <a:gd name="connsiteX11" fmla="*/ 93857 w 371957"/>
                  <a:gd name="connsiteY11" fmla="*/ 37996 h 353719"/>
                  <a:gd name="connsiteX12" fmla="*/ 126202 w 371957"/>
                  <a:gd name="connsiteY12" fmla="*/ 14012 h 353719"/>
                  <a:gd name="connsiteX13" fmla="*/ 185978 w 371957"/>
                  <a:gd name="connsiteY13" fmla="*/ 0 h 353719"/>
                  <a:gd name="connsiteX14" fmla="*/ 336015 w 371957"/>
                  <a:gd name="connsiteY14" fmla="*/ 105325 h 353719"/>
                  <a:gd name="connsiteX15" fmla="*/ 357383 w 371957"/>
                  <a:gd name="connsiteY15" fmla="*/ 134450 h 353719"/>
                  <a:gd name="connsiteX16" fmla="*/ 366460 w 371957"/>
                  <a:gd name="connsiteY16" fmla="*/ 155562 h 353719"/>
                  <a:gd name="connsiteX17" fmla="*/ 370295 w 371957"/>
                  <a:gd name="connsiteY17" fmla="*/ 171132 h 353719"/>
                  <a:gd name="connsiteX18" fmla="*/ 371957 w 371957"/>
                  <a:gd name="connsiteY18" fmla="*/ 190273 h 35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957" h="353719">
                    <a:moveTo>
                      <a:pt x="371957" y="190273"/>
                    </a:moveTo>
                    <a:cubicBezTo>
                      <a:pt x="371957" y="200429"/>
                      <a:pt x="370295" y="210627"/>
                      <a:pt x="367227" y="220665"/>
                    </a:cubicBezTo>
                    <a:cubicBezTo>
                      <a:pt x="361584" y="239088"/>
                      <a:pt x="351173" y="256973"/>
                      <a:pt x="337457" y="273027"/>
                    </a:cubicBezTo>
                    <a:cubicBezTo>
                      <a:pt x="317185" y="296801"/>
                      <a:pt x="289698" y="316555"/>
                      <a:pt x="259819" y="328086"/>
                    </a:cubicBezTo>
                    <a:cubicBezTo>
                      <a:pt x="238231" y="343965"/>
                      <a:pt x="218141" y="353719"/>
                      <a:pt x="185978" y="353719"/>
                    </a:cubicBezTo>
                    <a:cubicBezTo>
                      <a:pt x="153816" y="353719"/>
                      <a:pt x="133726" y="343965"/>
                      <a:pt x="112139" y="328086"/>
                    </a:cubicBezTo>
                    <a:cubicBezTo>
                      <a:pt x="82259" y="316555"/>
                      <a:pt x="54773" y="296801"/>
                      <a:pt x="34500" y="273027"/>
                    </a:cubicBezTo>
                    <a:cubicBezTo>
                      <a:pt x="13753" y="248734"/>
                      <a:pt x="548" y="220219"/>
                      <a:pt x="18" y="192006"/>
                    </a:cubicBezTo>
                    <a:cubicBezTo>
                      <a:pt x="18" y="191432"/>
                      <a:pt x="0" y="190848"/>
                      <a:pt x="0" y="190274"/>
                    </a:cubicBezTo>
                    <a:cubicBezTo>
                      <a:pt x="0" y="173738"/>
                      <a:pt x="4164" y="158817"/>
                      <a:pt x="10922" y="144778"/>
                    </a:cubicBezTo>
                    <a:cubicBezTo>
                      <a:pt x="24290" y="116895"/>
                      <a:pt x="47796" y="92518"/>
                      <a:pt x="68945" y="66045"/>
                    </a:cubicBezTo>
                    <a:cubicBezTo>
                      <a:pt x="76798" y="56201"/>
                      <a:pt x="84944" y="46638"/>
                      <a:pt x="93857" y="37996"/>
                    </a:cubicBezTo>
                    <a:cubicBezTo>
                      <a:pt x="103500" y="28679"/>
                      <a:pt x="114056" y="20421"/>
                      <a:pt x="126202" y="14012"/>
                    </a:cubicBezTo>
                    <a:cubicBezTo>
                      <a:pt x="142657" y="5315"/>
                      <a:pt x="162035" y="0"/>
                      <a:pt x="185978" y="0"/>
                    </a:cubicBezTo>
                    <a:cubicBezTo>
                      <a:pt x="266248" y="0"/>
                      <a:pt x="295104" y="62480"/>
                      <a:pt x="336015" y="105325"/>
                    </a:cubicBezTo>
                    <a:cubicBezTo>
                      <a:pt x="344635" y="114349"/>
                      <a:pt x="351794" y="124149"/>
                      <a:pt x="357383" y="134450"/>
                    </a:cubicBezTo>
                    <a:cubicBezTo>
                      <a:pt x="361109" y="141288"/>
                      <a:pt x="364140" y="148352"/>
                      <a:pt x="366460" y="155562"/>
                    </a:cubicBezTo>
                    <a:cubicBezTo>
                      <a:pt x="368103" y="160695"/>
                      <a:pt x="369382" y="165891"/>
                      <a:pt x="370295" y="171132"/>
                    </a:cubicBezTo>
                    <a:cubicBezTo>
                      <a:pt x="371409" y="177466"/>
                      <a:pt x="371957" y="183864"/>
                      <a:pt x="371957" y="190273"/>
                    </a:cubicBezTo>
                    <a:close/>
                  </a:path>
                </a:pathLst>
              </a:custGeom>
              <a:solidFill>
                <a:srgbClr val="F5C57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9" name="任意多边形: 形状 1738">
                <a:extLst>
                  <a:ext uri="{FF2B5EF4-FFF2-40B4-BE49-F238E27FC236}">
                    <a16:creationId xmlns:a16="http://schemas.microsoft.com/office/drawing/2014/main" id="{7923BAE9-FADA-A4A8-F018-D1D498A4ACD0}"/>
                  </a:ext>
                </a:extLst>
              </p:cNvPr>
              <p:cNvSpPr/>
              <p:nvPr/>
            </p:nvSpPr>
            <p:spPr>
              <a:xfrm>
                <a:off x="8287144" y="339766"/>
                <a:ext cx="302957" cy="139840"/>
              </a:xfrm>
              <a:custGeom>
                <a:avLst/>
                <a:gdLst>
                  <a:gd name="connsiteX0" fmla="*/ 302958 w 302957"/>
                  <a:gd name="connsiteY0" fmla="*/ 59148 h 139840"/>
                  <a:gd name="connsiteX1" fmla="*/ 225319 w 302957"/>
                  <a:gd name="connsiteY1" fmla="*/ 114208 h 139840"/>
                  <a:gd name="connsiteX2" fmla="*/ 151479 w 302957"/>
                  <a:gd name="connsiteY2" fmla="*/ 139841 h 139840"/>
                  <a:gd name="connsiteX3" fmla="*/ 77639 w 302957"/>
                  <a:gd name="connsiteY3" fmla="*/ 114208 h 139840"/>
                  <a:gd name="connsiteX4" fmla="*/ 0 w 302957"/>
                  <a:gd name="connsiteY4" fmla="*/ 59148 h 139840"/>
                  <a:gd name="connsiteX5" fmla="*/ 77639 w 302957"/>
                  <a:gd name="connsiteY5" fmla="*/ 4098 h 139840"/>
                  <a:gd name="connsiteX6" fmla="*/ 151479 w 302957"/>
                  <a:gd name="connsiteY6" fmla="*/ 23614 h 139840"/>
                  <a:gd name="connsiteX7" fmla="*/ 225319 w 302957"/>
                  <a:gd name="connsiteY7" fmla="*/ 4098 h 139840"/>
                  <a:gd name="connsiteX8" fmla="*/ 302958 w 302957"/>
                  <a:gd name="connsiteY8" fmla="*/ 59148 h 13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957" h="139840">
                    <a:moveTo>
                      <a:pt x="302958" y="59148"/>
                    </a:moveTo>
                    <a:cubicBezTo>
                      <a:pt x="282685" y="82922"/>
                      <a:pt x="255198" y="102676"/>
                      <a:pt x="225319" y="114208"/>
                    </a:cubicBezTo>
                    <a:cubicBezTo>
                      <a:pt x="203731" y="130086"/>
                      <a:pt x="183641" y="139841"/>
                      <a:pt x="151479" y="139841"/>
                    </a:cubicBezTo>
                    <a:cubicBezTo>
                      <a:pt x="119317" y="139841"/>
                      <a:pt x="99227" y="130086"/>
                      <a:pt x="77639" y="114208"/>
                    </a:cubicBezTo>
                    <a:cubicBezTo>
                      <a:pt x="47759" y="102676"/>
                      <a:pt x="20273" y="82922"/>
                      <a:pt x="0" y="59148"/>
                    </a:cubicBezTo>
                    <a:cubicBezTo>
                      <a:pt x="20273" y="35383"/>
                      <a:pt x="47759" y="15629"/>
                      <a:pt x="77639" y="4098"/>
                    </a:cubicBezTo>
                    <a:cubicBezTo>
                      <a:pt x="99227" y="-11782"/>
                      <a:pt x="119317" y="23614"/>
                      <a:pt x="151479" y="23614"/>
                    </a:cubicBezTo>
                    <a:cubicBezTo>
                      <a:pt x="183641" y="23614"/>
                      <a:pt x="203731" y="-11782"/>
                      <a:pt x="225319" y="4098"/>
                    </a:cubicBezTo>
                    <a:cubicBezTo>
                      <a:pt x="255198" y="15629"/>
                      <a:pt x="282685" y="35383"/>
                      <a:pt x="302958" y="59148"/>
                    </a:cubicBezTo>
                    <a:close/>
                  </a:path>
                </a:pathLst>
              </a:custGeom>
              <a:solidFill>
                <a:srgbClr val="F9DDA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0" name="图形 10">
                <a:extLst>
                  <a:ext uri="{FF2B5EF4-FFF2-40B4-BE49-F238E27FC236}">
                    <a16:creationId xmlns:a16="http://schemas.microsoft.com/office/drawing/2014/main" id="{D38AAFA6-8D78-84D7-3FDB-20F7378466D5}"/>
                  </a:ext>
                </a:extLst>
              </p:cNvPr>
              <p:cNvGrpSpPr/>
              <p:nvPr/>
            </p:nvGrpSpPr>
            <p:grpSpPr>
              <a:xfrm>
                <a:off x="8176740" y="60608"/>
                <a:ext cx="523764" cy="172205"/>
                <a:chOff x="8176740" y="60608"/>
                <a:chExt cx="523764" cy="172205"/>
              </a:xfrm>
            </p:grpSpPr>
            <p:grpSp>
              <p:nvGrpSpPr>
                <p:cNvPr id="1837" name="图形 10">
                  <a:extLst>
                    <a:ext uri="{FF2B5EF4-FFF2-40B4-BE49-F238E27FC236}">
                      <a16:creationId xmlns:a16="http://schemas.microsoft.com/office/drawing/2014/main" id="{CA594877-EC8E-D401-9B7D-CCF8490B5E48}"/>
                    </a:ext>
                  </a:extLst>
                </p:cNvPr>
                <p:cNvGrpSpPr/>
                <p:nvPr/>
              </p:nvGrpSpPr>
              <p:grpSpPr>
                <a:xfrm>
                  <a:off x="8176740" y="60608"/>
                  <a:ext cx="224770" cy="172205"/>
                  <a:chOff x="8176740" y="60608"/>
                  <a:chExt cx="224770" cy="172205"/>
                </a:xfrm>
              </p:grpSpPr>
              <p:sp>
                <p:nvSpPr>
                  <p:cNvPr id="1843" name="任意多边形: 形状 1842">
                    <a:extLst>
                      <a:ext uri="{FF2B5EF4-FFF2-40B4-BE49-F238E27FC236}">
                        <a16:creationId xmlns:a16="http://schemas.microsoft.com/office/drawing/2014/main" id="{E7060E26-7336-4E1B-BC9D-34EAD2753007}"/>
                      </a:ext>
                    </a:extLst>
                  </p:cNvPr>
                  <p:cNvSpPr/>
                  <p:nvPr/>
                </p:nvSpPr>
                <p:spPr>
                  <a:xfrm>
                    <a:off x="8176740" y="60608"/>
                    <a:ext cx="224770" cy="172205"/>
                  </a:xfrm>
                  <a:custGeom>
                    <a:avLst/>
                    <a:gdLst>
                      <a:gd name="connsiteX0" fmla="*/ 2137 w 224770"/>
                      <a:gd name="connsiteY0" fmla="*/ 2838 h 172205"/>
                      <a:gd name="connsiteX1" fmla="*/ 895 w 224770"/>
                      <a:gd name="connsiteY1" fmla="*/ 1926 h 172205"/>
                      <a:gd name="connsiteX2" fmla="*/ 1078 w 224770"/>
                      <a:gd name="connsiteY2" fmla="*/ 2985 h 172205"/>
                      <a:gd name="connsiteX3" fmla="*/ 0 w 224770"/>
                      <a:gd name="connsiteY3" fmla="*/ 3133 h 172205"/>
                      <a:gd name="connsiteX4" fmla="*/ 1260 w 224770"/>
                      <a:gd name="connsiteY4" fmla="*/ 4045 h 172205"/>
                      <a:gd name="connsiteX5" fmla="*/ 133471 w 224770"/>
                      <a:gd name="connsiteY5" fmla="*/ 132263 h 172205"/>
                      <a:gd name="connsiteX6" fmla="*/ 207091 w 224770"/>
                      <a:gd name="connsiteY6" fmla="*/ 172205 h 172205"/>
                      <a:gd name="connsiteX7" fmla="*/ 215895 w 224770"/>
                      <a:gd name="connsiteY7" fmla="*/ 160139 h 172205"/>
                      <a:gd name="connsiteX8" fmla="*/ 224771 w 224770"/>
                      <a:gd name="connsiteY8" fmla="*/ 148050 h 172205"/>
                      <a:gd name="connsiteX9" fmla="*/ 164391 w 224770"/>
                      <a:gd name="connsiteY9" fmla="*/ 90006 h 172205"/>
                      <a:gd name="connsiteX10" fmla="*/ 2137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137" y="2838"/>
                        </a:moveTo>
                        <a:lnTo>
                          <a:pt x="895" y="1926"/>
                        </a:lnTo>
                        <a:cubicBezTo>
                          <a:pt x="950" y="2282"/>
                          <a:pt x="1005" y="2631"/>
                          <a:pt x="1078" y="2985"/>
                        </a:cubicBezTo>
                        <a:cubicBezTo>
                          <a:pt x="712" y="3037"/>
                          <a:pt x="365" y="3082"/>
                          <a:pt x="0" y="3133"/>
                        </a:cubicBezTo>
                        <a:lnTo>
                          <a:pt x="1260" y="4045"/>
                        </a:lnTo>
                        <a:cubicBezTo>
                          <a:pt x="25953" y="147329"/>
                          <a:pt x="116066" y="133364"/>
                          <a:pt x="133471" y="132263"/>
                        </a:cubicBezTo>
                        <a:cubicBezTo>
                          <a:pt x="150967" y="131158"/>
                          <a:pt x="207091" y="172205"/>
                          <a:pt x="207091" y="172205"/>
                        </a:cubicBezTo>
                        <a:lnTo>
                          <a:pt x="215895" y="160139"/>
                        </a:lnTo>
                        <a:lnTo>
                          <a:pt x="224771" y="148050"/>
                        </a:lnTo>
                        <a:cubicBezTo>
                          <a:pt x="224771" y="148050"/>
                          <a:pt x="168628" y="107008"/>
                          <a:pt x="164391" y="90006"/>
                        </a:cubicBezTo>
                        <a:cubicBezTo>
                          <a:pt x="160172" y="73087"/>
                          <a:pt x="146164" y="-17000"/>
                          <a:pt x="2137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4" name="任意多边形: 形状 1843">
                    <a:extLst>
                      <a:ext uri="{FF2B5EF4-FFF2-40B4-BE49-F238E27FC236}">
                        <a16:creationId xmlns:a16="http://schemas.microsoft.com/office/drawing/2014/main" id="{CD0DF6C1-01B9-8990-D34C-BCCB1617401F}"/>
                      </a:ext>
                    </a:extLst>
                  </p:cNvPr>
                  <p:cNvSpPr/>
                  <p:nvPr/>
                </p:nvSpPr>
                <p:spPr>
                  <a:xfrm>
                    <a:off x="8200775" y="82891"/>
                    <a:ext cx="114896" cy="84624"/>
                  </a:xfrm>
                  <a:custGeom>
                    <a:avLst/>
                    <a:gdLst>
                      <a:gd name="connsiteX0" fmla="*/ 1699 w 114896"/>
                      <a:gd name="connsiteY0" fmla="*/ 597 h 84624"/>
                      <a:gd name="connsiteX1" fmla="*/ 877 w 114896"/>
                      <a:gd name="connsiteY1" fmla="*/ 0 h 84624"/>
                      <a:gd name="connsiteX2" fmla="*/ 840 w 114896"/>
                      <a:gd name="connsiteY2" fmla="*/ 902 h 84624"/>
                      <a:gd name="connsiteX3" fmla="*/ 0 w 114896"/>
                      <a:gd name="connsiteY3" fmla="*/ 1207 h 84624"/>
                      <a:gd name="connsiteX4" fmla="*/ 822 w 114896"/>
                      <a:gd name="connsiteY4" fmla="*/ 1804 h 84624"/>
                      <a:gd name="connsiteX5" fmla="*/ 38409 w 114896"/>
                      <a:gd name="connsiteY5" fmla="*/ 68350 h 84624"/>
                      <a:gd name="connsiteX6" fmla="*/ 113216 w 114896"/>
                      <a:gd name="connsiteY6" fmla="*/ 84027 h 84624"/>
                      <a:gd name="connsiteX7" fmla="*/ 114020 w 114896"/>
                      <a:gd name="connsiteY7" fmla="*/ 84625 h 84624"/>
                      <a:gd name="connsiteX8" fmla="*/ 114056 w 114896"/>
                      <a:gd name="connsiteY8" fmla="*/ 83722 h 84624"/>
                      <a:gd name="connsiteX9" fmla="*/ 114897 w 114896"/>
                      <a:gd name="connsiteY9" fmla="*/ 83417 h 84624"/>
                      <a:gd name="connsiteX10" fmla="*/ 114093 w 114896"/>
                      <a:gd name="connsiteY10" fmla="*/ 82818 h 84624"/>
                      <a:gd name="connsiteX11" fmla="*/ 76488 w 114896"/>
                      <a:gd name="connsiteY11" fmla="*/ 16275 h 84624"/>
                      <a:gd name="connsiteX12" fmla="*/ 1699 w 114896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896" h="84624">
                        <a:moveTo>
                          <a:pt x="1699" y="597"/>
                        </a:moveTo>
                        <a:lnTo>
                          <a:pt x="877" y="0"/>
                        </a:lnTo>
                        <a:cubicBezTo>
                          <a:pt x="566" y="703"/>
                          <a:pt x="786" y="689"/>
                          <a:pt x="840" y="902"/>
                        </a:cubicBezTo>
                        <a:cubicBezTo>
                          <a:pt x="621" y="917"/>
                          <a:pt x="566" y="703"/>
                          <a:pt x="0" y="1207"/>
                        </a:cubicBezTo>
                        <a:lnTo>
                          <a:pt x="822" y="1804"/>
                        </a:lnTo>
                        <a:cubicBezTo>
                          <a:pt x="9881" y="36228"/>
                          <a:pt x="23798" y="56769"/>
                          <a:pt x="38409" y="68350"/>
                        </a:cubicBezTo>
                        <a:cubicBezTo>
                          <a:pt x="53859" y="78762"/>
                          <a:pt x="77657" y="85815"/>
                          <a:pt x="113216" y="84027"/>
                        </a:cubicBezTo>
                        <a:lnTo>
                          <a:pt x="114020" y="84625"/>
                        </a:lnTo>
                        <a:cubicBezTo>
                          <a:pt x="113892" y="84524"/>
                          <a:pt x="114111" y="83936"/>
                          <a:pt x="114056" y="83722"/>
                        </a:cubicBezTo>
                        <a:cubicBezTo>
                          <a:pt x="114276" y="83710"/>
                          <a:pt x="114769" y="83319"/>
                          <a:pt x="114897" y="83417"/>
                        </a:cubicBezTo>
                        <a:lnTo>
                          <a:pt x="114093" y="82818"/>
                        </a:lnTo>
                        <a:cubicBezTo>
                          <a:pt x="105034" y="48395"/>
                          <a:pt x="91099" y="27854"/>
                          <a:pt x="76488" y="16275"/>
                        </a:cubicBezTo>
                        <a:cubicBezTo>
                          <a:pt x="61037" y="5864"/>
                          <a:pt x="37240" y="-1191"/>
                          <a:pt x="1699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5" name="任意多边形: 形状 1844">
                    <a:extLst>
                      <a:ext uri="{FF2B5EF4-FFF2-40B4-BE49-F238E27FC236}">
                        <a16:creationId xmlns:a16="http://schemas.microsoft.com/office/drawing/2014/main" id="{C3AD2B15-5841-DB4B-3992-49A8A7DDB099}"/>
                      </a:ext>
                    </a:extLst>
                  </p:cNvPr>
                  <p:cNvSpPr/>
                  <p:nvPr/>
                </p:nvSpPr>
                <p:spPr>
                  <a:xfrm>
                    <a:off x="8197031" y="71478"/>
                    <a:ext cx="120759" cy="102830"/>
                  </a:xfrm>
                  <a:custGeom>
                    <a:avLst/>
                    <a:gdLst>
                      <a:gd name="connsiteX0" fmla="*/ 120759 w 120759"/>
                      <a:gd name="connsiteY0" fmla="*/ 100907 h 102830"/>
                      <a:gd name="connsiteX1" fmla="*/ 118860 w 120759"/>
                      <a:gd name="connsiteY1" fmla="*/ 101354 h 102830"/>
                      <a:gd name="connsiteX2" fmla="*/ 113363 w 120759"/>
                      <a:gd name="connsiteY2" fmla="*/ 102223 h 102830"/>
                      <a:gd name="connsiteX3" fmla="*/ 104706 w 120759"/>
                      <a:gd name="connsiteY3" fmla="*/ 102810 h 102830"/>
                      <a:gd name="connsiteX4" fmla="*/ 93419 w 120759"/>
                      <a:gd name="connsiteY4" fmla="*/ 102349 h 102830"/>
                      <a:gd name="connsiteX5" fmla="*/ 80159 w 120759"/>
                      <a:gd name="connsiteY5" fmla="*/ 100098 h 102830"/>
                      <a:gd name="connsiteX6" fmla="*/ 65767 w 120759"/>
                      <a:gd name="connsiteY6" fmla="*/ 95453 h 102830"/>
                      <a:gd name="connsiteX7" fmla="*/ 58462 w 120759"/>
                      <a:gd name="connsiteY7" fmla="*/ 92142 h 102830"/>
                      <a:gd name="connsiteX8" fmla="*/ 54864 w 120759"/>
                      <a:gd name="connsiteY8" fmla="*/ 90190 h 102830"/>
                      <a:gd name="connsiteX9" fmla="*/ 51303 w 120759"/>
                      <a:gd name="connsiteY9" fmla="*/ 88082 h 102830"/>
                      <a:gd name="connsiteX10" fmla="*/ 47778 w 120759"/>
                      <a:gd name="connsiteY10" fmla="*/ 85828 h 102830"/>
                      <a:gd name="connsiteX11" fmla="*/ 44381 w 120759"/>
                      <a:gd name="connsiteY11" fmla="*/ 83363 h 102830"/>
                      <a:gd name="connsiteX12" fmla="*/ 37824 w 120759"/>
                      <a:gd name="connsiteY12" fmla="*/ 78052 h 102830"/>
                      <a:gd name="connsiteX13" fmla="*/ 34737 w 120759"/>
                      <a:gd name="connsiteY13" fmla="*/ 75164 h 102830"/>
                      <a:gd name="connsiteX14" fmla="*/ 31724 w 120759"/>
                      <a:gd name="connsiteY14" fmla="*/ 72213 h 102830"/>
                      <a:gd name="connsiteX15" fmla="*/ 28948 w 120759"/>
                      <a:gd name="connsiteY15" fmla="*/ 69088 h 102830"/>
                      <a:gd name="connsiteX16" fmla="*/ 26227 w 120759"/>
                      <a:gd name="connsiteY16" fmla="*/ 65928 h 102830"/>
                      <a:gd name="connsiteX17" fmla="*/ 21314 w 120759"/>
                      <a:gd name="connsiteY17" fmla="*/ 59364 h 102830"/>
                      <a:gd name="connsiteX18" fmla="*/ 19104 w 120759"/>
                      <a:gd name="connsiteY18" fmla="*/ 56011 h 102830"/>
                      <a:gd name="connsiteX19" fmla="*/ 17004 w 120759"/>
                      <a:gd name="connsiteY19" fmla="*/ 52654 h 102830"/>
                      <a:gd name="connsiteX20" fmla="*/ 13296 w 120759"/>
                      <a:gd name="connsiteY20" fmla="*/ 45922 h 102830"/>
                      <a:gd name="connsiteX21" fmla="*/ 10191 w 120759"/>
                      <a:gd name="connsiteY21" fmla="*/ 39280 h 102830"/>
                      <a:gd name="connsiteX22" fmla="*/ 8858 w 120759"/>
                      <a:gd name="connsiteY22" fmla="*/ 36021 h 102830"/>
                      <a:gd name="connsiteX23" fmla="*/ 7635 w 120759"/>
                      <a:gd name="connsiteY23" fmla="*/ 32844 h 102830"/>
                      <a:gd name="connsiteX24" fmla="*/ 6484 w 120759"/>
                      <a:gd name="connsiteY24" fmla="*/ 29766 h 102830"/>
                      <a:gd name="connsiteX25" fmla="*/ 5552 w 120759"/>
                      <a:gd name="connsiteY25" fmla="*/ 26745 h 102830"/>
                      <a:gd name="connsiteX26" fmla="*/ 3854 w 120759"/>
                      <a:gd name="connsiteY26" fmla="*/ 21082 h 102830"/>
                      <a:gd name="connsiteX27" fmla="*/ 2630 w 120759"/>
                      <a:gd name="connsiteY27" fmla="*/ 15899 h 102830"/>
                      <a:gd name="connsiteX28" fmla="*/ 1644 w 120759"/>
                      <a:gd name="connsiteY28" fmla="*/ 11340 h 102830"/>
                      <a:gd name="connsiteX29" fmla="*/ 1005 w 120759"/>
                      <a:gd name="connsiteY29" fmla="*/ 7428 h 102830"/>
                      <a:gd name="connsiteX30" fmla="*/ 238 w 120759"/>
                      <a:gd name="connsiteY30" fmla="*/ 1941 h 102830"/>
                      <a:gd name="connsiteX31" fmla="*/ 0 w 120759"/>
                      <a:gd name="connsiteY31" fmla="*/ 0 h 102830"/>
                      <a:gd name="connsiteX32" fmla="*/ 749 w 120759"/>
                      <a:gd name="connsiteY32" fmla="*/ 1815 h 102830"/>
                      <a:gd name="connsiteX33" fmla="*/ 2758 w 120759"/>
                      <a:gd name="connsiteY33" fmla="*/ 6947 h 102830"/>
                      <a:gd name="connsiteX34" fmla="*/ 4182 w 120759"/>
                      <a:gd name="connsiteY34" fmla="*/ 10591 h 102830"/>
                      <a:gd name="connsiteX35" fmla="*/ 5991 w 120759"/>
                      <a:gd name="connsiteY35" fmla="*/ 14817 h 102830"/>
                      <a:gd name="connsiteX36" fmla="*/ 8018 w 120759"/>
                      <a:gd name="connsiteY36" fmla="*/ 19608 h 102830"/>
                      <a:gd name="connsiteX37" fmla="*/ 10465 w 120759"/>
                      <a:gd name="connsiteY37" fmla="*/ 24809 h 102830"/>
                      <a:gd name="connsiteX38" fmla="*/ 11744 w 120759"/>
                      <a:gd name="connsiteY38" fmla="*/ 27582 h 102830"/>
                      <a:gd name="connsiteX39" fmla="*/ 13223 w 120759"/>
                      <a:gd name="connsiteY39" fmla="*/ 30382 h 102830"/>
                      <a:gd name="connsiteX40" fmla="*/ 16328 w 120759"/>
                      <a:gd name="connsiteY40" fmla="*/ 36235 h 102830"/>
                      <a:gd name="connsiteX41" fmla="*/ 19853 w 120759"/>
                      <a:gd name="connsiteY41" fmla="*/ 42246 h 102830"/>
                      <a:gd name="connsiteX42" fmla="*/ 23816 w 120759"/>
                      <a:gd name="connsiteY42" fmla="*/ 48307 h 102830"/>
                      <a:gd name="connsiteX43" fmla="*/ 25971 w 120759"/>
                      <a:gd name="connsiteY43" fmla="*/ 51321 h 102830"/>
                      <a:gd name="connsiteX44" fmla="*/ 28199 w 120759"/>
                      <a:gd name="connsiteY44" fmla="*/ 54343 h 102830"/>
                      <a:gd name="connsiteX45" fmla="*/ 30573 w 120759"/>
                      <a:gd name="connsiteY45" fmla="*/ 57295 h 102830"/>
                      <a:gd name="connsiteX46" fmla="*/ 33003 w 120759"/>
                      <a:gd name="connsiteY46" fmla="*/ 60248 h 102830"/>
                      <a:gd name="connsiteX47" fmla="*/ 38226 w 120759"/>
                      <a:gd name="connsiteY47" fmla="*/ 65924 h 102830"/>
                      <a:gd name="connsiteX48" fmla="*/ 41021 w 120759"/>
                      <a:gd name="connsiteY48" fmla="*/ 68604 h 102830"/>
                      <a:gd name="connsiteX49" fmla="*/ 43869 w 120759"/>
                      <a:gd name="connsiteY49" fmla="*/ 71232 h 102830"/>
                      <a:gd name="connsiteX50" fmla="*/ 49842 w 120759"/>
                      <a:gd name="connsiteY50" fmla="*/ 76159 h 102830"/>
                      <a:gd name="connsiteX51" fmla="*/ 52910 w 120759"/>
                      <a:gd name="connsiteY51" fmla="*/ 78486 h 102830"/>
                      <a:gd name="connsiteX52" fmla="*/ 56070 w 120759"/>
                      <a:gd name="connsiteY52" fmla="*/ 80647 h 102830"/>
                      <a:gd name="connsiteX53" fmla="*/ 57658 w 120759"/>
                      <a:gd name="connsiteY53" fmla="*/ 81708 h 102830"/>
                      <a:gd name="connsiteX54" fmla="*/ 59266 w 120759"/>
                      <a:gd name="connsiteY54" fmla="*/ 82689 h 102830"/>
                      <a:gd name="connsiteX55" fmla="*/ 62499 w 120759"/>
                      <a:gd name="connsiteY55" fmla="*/ 84650 h 102830"/>
                      <a:gd name="connsiteX56" fmla="*/ 65786 w 120759"/>
                      <a:gd name="connsiteY56" fmla="*/ 86422 h 102830"/>
                      <a:gd name="connsiteX57" fmla="*/ 69055 w 120759"/>
                      <a:gd name="connsiteY57" fmla="*/ 88093 h 102830"/>
                      <a:gd name="connsiteX58" fmla="*/ 82059 w 120759"/>
                      <a:gd name="connsiteY58" fmla="*/ 93537 h 102830"/>
                      <a:gd name="connsiteX59" fmla="*/ 85218 w 120759"/>
                      <a:gd name="connsiteY59" fmla="*/ 94606 h 102830"/>
                      <a:gd name="connsiteX60" fmla="*/ 88323 w 120759"/>
                      <a:gd name="connsiteY60" fmla="*/ 95543 h 102830"/>
                      <a:gd name="connsiteX61" fmla="*/ 94295 w 120759"/>
                      <a:gd name="connsiteY61" fmla="*/ 97166 h 102830"/>
                      <a:gd name="connsiteX62" fmla="*/ 104943 w 120759"/>
                      <a:gd name="connsiteY62" fmla="*/ 99316 h 102830"/>
                      <a:gd name="connsiteX63" fmla="*/ 113344 w 120759"/>
                      <a:gd name="connsiteY63" fmla="*/ 100423 h 102830"/>
                      <a:gd name="connsiteX64" fmla="*/ 118805 w 120759"/>
                      <a:gd name="connsiteY64" fmla="*/ 100835 h 102830"/>
                      <a:gd name="connsiteX65" fmla="*/ 120759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120759" y="100907"/>
                        </a:moveTo>
                        <a:cubicBezTo>
                          <a:pt x="120759" y="100907"/>
                          <a:pt x="120120" y="101100"/>
                          <a:pt x="118860" y="101354"/>
                        </a:cubicBezTo>
                        <a:cubicBezTo>
                          <a:pt x="117600" y="101593"/>
                          <a:pt x="115755" y="101975"/>
                          <a:pt x="113363" y="102223"/>
                        </a:cubicBezTo>
                        <a:cubicBezTo>
                          <a:pt x="110988" y="102510"/>
                          <a:pt x="108066" y="102751"/>
                          <a:pt x="104706" y="102810"/>
                        </a:cubicBezTo>
                        <a:cubicBezTo>
                          <a:pt x="101345" y="102894"/>
                          <a:pt x="97565" y="102717"/>
                          <a:pt x="93419" y="102349"/>
                        </a:cubicBezTo>
                        <a:cubicBezTo>
                          <a:pt x="89291" y="101893"/>
                          <a:pt x="84817" y="101224"/>
                          <a:pt x="80159" y="100098"/>
                        </a:cubicBezTo>
                        <a:cubicBezTo>
                          <a:pt x="75502" y="98932"/>
                          <a:pt x="70626" y="97508"/>
                          <a:pt x="65767" y="95453"/>
                        </a:cubicBezTo>
                        <a:cubicBezTo>
                          <a:pt x="63302" y="94538"/>
                          <a:pt x="60928" y="93289"/>
                          <a:pt x="58462" y="92142"/>
                        </a:cubicBezTo>
                        <a:cubicBezTo>
                          <a:pt x="57257" y="91523"/>
                          <a:pt x="56070" y="90843"/>
                          <a:pt x="54864" y="90190"/>
                        </a:cubicBezTo>
                        <a:cubicBezTo>
                          <a:pt x="53659" y="89534"/>
                          <a:pt x="52454" y="88854"/>
                          <a:pt x="51303" y="88082"/>
                        </a:cubicBezTo>
                        <a:cubicBezTo>
                          <a:pt x="50134" y="87333"/>
                          <a:pt x="48965" y="86582"/>
                          <a:pt x="47778" y="85828"/>
                        </a:cubicBezTo>
                        <a:cubicBezTo>
                          <a:pt x="46627" y="85057"/>
                          <a:pt x="45513" y="84194"/>
                          <a:pt x="44381" y="83363"/>
                        </a:cubicBezTo>
                        <a:cubicBezTo>
                          <a:pt x="42080" y="81741"/>
                          <a:pt x="39979" y="79865"/>
                          <a:pt x="37824" y="78052"/>
                        </a:cubicBezTo>
                        <a:cubicBezTo>
                          <a:pt x="36728" y="77162"/>
                          <a:pt x="35760" y="76137"/>
                          <a:pt x="34737" y="75164"/>
                        </a:cubicBezTo>
                        <a:cubicBezTo>
                          <a:pt x="33733" y="74180"/>
                          <a:pt x="32729" y="73193"/>
                          <a:pt x="31724" y="72213"/>
                        </a:cubicBezTo>
                        <a:cubicBezTo>
                          <a:pt x="30793" y="71181"/>
                          <a:pt x="29861" y="70136"/>
                          <a:pt x="28948" y="69088"/>
                        </a:cubicBezTo>
                        <a:cubicBezTo>
                          <a:pt x="28035" y="68027"/>
                          <a:pt x="27067" y="67033"/>
                          <a:pt x="26227" y="65928"/>
                        </a:cubicBezTo>
                        <a:cubicBezTo>
                          <a:pt x="24565" y="63729"/>
                          <a:pt x="22811" y="61620"/>
                          <a:pt x="21314" y="59364"/>
                        </a:cubicBezTo>
                        <a:cubicBezTo>
                          <a:pt x="20583" y="58239"/>
                          <a:pt x="19835" y="57121"/>
                          <a:pt x="19104" y="56011"/>
                        </a:cubicBezTo>
                        <a:cubicBezTo>
                          <a:pt x="18373" y="54899"/>
                          <a:pt x="17625" y="53810"/>
                          <a:pt x="17004" y="52654"/>
                        </a:cubicBezTo>
                        <a:cubicBezTo>
                          <a:pt x="15743" y="50362"/>
                          <a:pt x="14429" y="48158"/>
                          <a:pt x="13296" y="45922"/>
                        </a:cubicBezTo>
                        <a:cubicBezTo>
                          <a:pt x="12237" y="43656"/>
                          <a:pt x="11196" y="41438"/>
                          <a:pt x="10191" y="39280"/>
                        </a:cubicBezTo>
                        <a:cubicBezTo>
                          <a:pt x="9662" y="38213"/>
                          <a:pt x="9296" y="37090"/>
                          <a:pt x="8858" y="36021"/>
                        </a:cubicBezTo>
                        <a:cubicBezTo>
                          <a:pt x="8438" y="34946"/>
                          <a:pt x="8036" y="33885"/>
                          <a:pt x="7635" y="32844"/>
                        </a:cubicBezTo>
                        <a:cubicBezTo>
                          <a:pt x="7251" y="31799"/>
                          <a:pt x="6867" y="30772"/>
                          <a:pt x="6484" y="29766"/>
                        </a:cubicBezTo>
                        <a:cubicBezTo>
                          <a:pt x="6173" y="28740"/>
                          <a:pt x="5863" y="27732"/>
                          <a:pt x="5552" y="26745"/>
                        </a:cubicBezTo>
                        <a:cubicBezTo>
                          <a:pt x="4968" y="24773"/>
                          <a:pt x="4384" y="22879"/>
                          <a:pt x="3854" y="21082"/>
                        </a:cubicBezTo>
                        <a:cubicBezTo>
                          <a:pt x="3379" y="19268"/>
                          <a:pt x="2995" y="17528"/>
                          <a:pt x="2630" y="15899"/>
                        </a:cubicBezTo>
                        <a:cubicBezTo>
                          <a:pt x="2283" y="14268"/>
                          <a:pt x="1918" y="12752"/>
                          <a:pt x="1644" y="11340"/>
                        </a:cubicBezTo>
                        <a:cubicBezTo>
                          <a:pt x="1351" y="9930"/>
                          <a:pt x="1206" y="8604"/>
                          <a:pt x="1005" y="7428"/>
                        </a:cubicBezTo>
                        <a:cubicBezTo>
                          <a:pt x="621" y="5068"/>
                          <a:pt x="420" y="3202"/>
                          <a:pt x="238" y="1941"/>
                        </a:cubicBezTo>
                        <a:cubicBezTo>
                          <a:pt x="73" y="676"/>
                          <a:pt x="0" y="0"/>
                          <a:pt x="0" y="0"/>
                        </a:cubicBezTo>
                        <a:cubicBezTo>
                          <a:pt x="0" y="0"/>
                          <a:pt x="256" y="632"/>
                          <a:pt x="749" y="1815"/>
                        </a:cubicBezTo>
                        <a:cubicBezTo>
                          <a:pt x="1206" y="3004"/>
                          <a:pt x="1936" y="4732"/>
                          <a:pt x="2758" y="6947"/>
                        </a:cubicBezTo>
                        <a:cubicBezTo>
                          <a:pt x="3196" y="8049"/>
                          <a:pt x="3598" y="9287"/>
                          <a:pt x="4182" y="10591"/>
                        </a:cubicBezTo>
                        <a:cubicBezTo>
                          <a:pt x="4767" y="11893"/>
                          <a:pt x="5333" y="13312"/>
                          <a:pt x="5991" y="14817"/>
                        </a:cubicBezTo>
                        <a:cubicBezTo>
                          <a:pt x="6648" y="16319"/>
                          <a:pt x="7251" y="17940"/>
                          <a:pt x="8018" y="19608"/>
                        </a:cubicBezTo>
                        <a:cubicBezTo>
                          <a:pt x="8785" y="21261"/>
                          <a:pt x="9607" y="22996"/>
                          <a:pt x="10465" y="24809"/>
                        </a:cubicBezTo>
                        <a:cubicBezTo>
                          <a:pt x="10886" y="25715"/>
                          <a:pt x="11306" y="26639"/>
                          <a:pt x="11744" y="27582"/>
                        </a:cubicBezTo>
                        <a:cubicBezTo>
                          <a:pt x="12237" y="28499"/>
                          <a:pt x="12730" y="29430"/>
                          <a:pt x="13223" y="30382"/>
                        </a:cubicBezTo>
                        <a:cubicBezTo>
                          <a:pt x="14246" y="32266"/>
                          <a:pt x="15195" y="34272"/>
                          <a:pt x="16328" y="36235"/>
                        </a:cubicBezTo>
                        <a:cubicBezTo>
                          <a:pt x="17478" y="38187"/>
                          <a:pt x="18648" y="40193"/>
                          <a:pt x="19853" y="42246"/>
                        </a:cubicBezTo>
                        <a:cubicBezTo>
                          <a:pt x="21149" y="44227"/>
                          <a:pt x="22483" y="46251"/>
                          <a:pt x="23816" y="48307"/>
                        </a:cubicBezTo>
                        <a:cubicBezTo>
                          <a:pt x="24455" y="49356"/>
                          <a:pt x="25259" y="50309"/>
                          <a:pt x="25971" y="51321"/>
                        </a:cubicBezTo>
                        <a:cubicBezTo>
                          <a:pt x="26720" y="52322"/>
                          <a:pt x="27450" y="53332"/>
                          <a:pt x="28199" y="54343"/>
                        </a:cubicBezTo>
                        <a:cubicBezTo>
                          <a:pt x="28911" y="55381"/>
                          <a:pt x="29770" y="56316"/>
                          <a:pt x="30573" y="57295"/>
                        </a:cubicBezTo>
                        <a:cubicBezTo>
                          <a:pt x="31377" y="58276"/>
                          <a:pt x="32199" y="59260"/>
                          <a:pt x="33003" y="60248"/>
                        </a:cubicBezTo>
                        <a:cubicBezTo>
                          <a:pt x="34665" y="62182"/>
                          <a:pt x="36491" y="64001"/>
                          <a:pt x="38226" y="65924"/>
                        </a:cubicBezTo>
                        <a:cubicBezTo>
                          <a:pt x="39139" y="66816"/>
                          <a:pt x="40071" y="67709"/>
                          <a:pt x="41021" y="68604"/>
                        </a:cubicBezTo>
                        <a:cubicBezTo>
                          <a:pt x="41952" y="69491"/>
                          <a:pt x="42847" y="70423"/>
                          <a:pt x="43869" y="71232"/>
                        </a:cubicBezTo>
                        <a:cubicBezTo>
                          <a:pt x="45824" y="72908"/>
                          <a:pt x="47741" y="74658"/>
                          <a:pt x="49842" y="76159"/>
                        </a:cubicBezTo>
                        <a:cubicBezTo>
                          <a:pt x="50864" y="76923"/>
                          <a:pt x="51869" y="77745"/>
                          <a:pt x="52910" y="78486"/>
                        </a:cubicBezTo>
                        <a:cubicBezTo>
                          <a:pt x="53969" y="79209"/>
                          <a:pt x="55010" y="79929"/>
                          <a:pt x="56070" y="80647"/>
                        </a:cubicBezTo>
                        <a:cubicBezTo>
                          <a:pt x="56599" y="80999"/>
                          <a:pt x="57110" y="81383"/>
                          <a:pt x="57658" y="81708"/>
                        </a:cubicBezTo>
                        <a:lnTo>
                          <a:pt x="59266" y="82689"/>
                        </a:lnTo>
                        <a:cubicBezTo>
                          <a:pt x="60361" y="83343"/>
                          <a:pt x="61421" y="84024"/>
                          <a:pt x="62499" y="84650"/>
                        </a:cubicBezTo>
                        <a:cubicBezTo>
                          <a:pt x="63594" y="85244"/>
                          <a:pt x="64690" y="85836"/>
                          <a:pt x="65786" y="86422"/>
                        </a:cubicBezTo>
                        <a:cubicBezTo>
                          <a:pt x="66863" y="87034"/>
                          <a:pt x="67959" y="87571"/>
                          <a:pt x="69055" y="88093"/>
                        </a:cubicBezTo>
                        <a:cubicBezTo>
                          <a:pt x="73420" y="90286"/>
                          <a:pt x="77822" y="92005"/>
                          <a:pt x="82059" y="93537"/>
                        </a:cubicBezTo>
                        <a:cubicBezTo>
                          <a:pt x="83136" y="93899"/>
                          <a:pt x="84196" y="94255"/>
                          <a:pt x="85218" y="94606"/>
                        </a:cubicBezTo>
                        <a:cubicBezTo>
                          <a:pt x="86260" y="94960"/>
                          <a:pt x="87319" y="95221"/>
                          <a:pt x="88323" y="95543"/>
                        </a:cubicBezTo>
                        <a:cubicBezTo>
                          <a:pt x="90369" y="96200"/>
                          <a:pt x="92378" y="96637"/>
                          <a:pt x="94295" y="97166"/>
                        </a:cubicBezTo>
                        <a:cubicBezTo>
                          <a:pt x="98149" y="98068"/>
                          <a:pt x="101729" y="98819"/>
                          <a:pt x="104943" y="99316"/>
                        </a:cubicBezTo>
                        <a:cubicBezTo>
                          <a:pt x="108158" y="99820"/>
                          <a:pt x="110988" y="100218"/>
                          <a:pt x="113344" y="100423"/>
                        </a:cubicBezTo>
                        <a:cubicBezTo>
                          <a:pt x="115682" y="100638"/>
                          <a:pt x="117545" y="100788"/>
                          <a:pt x="118805" y="100835"/>
                        </a:cubicBezTo>
                        <a:cubicBezTo>
                          <a:pt x="120083" y="100899"/>
                          <a:pt x="120759" y="100907"/>
                          <a:pt x="120759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6" name="任意多边形: 形状 1845">
                    <a:extLst>
                      <a:ext uri="{FF2B5EF4-FFF2-40B4-BE49-F238E27FC236}">
                        <a16:creationId xmlns:a16="http://schemas.microsoft.com/office/drawing/2014/main" id="{4A7C8356-B8F7-A0DD-866F-2570BC936031}"/>
                      </a:ext>
                    </a:extLst>
                  </p:cNvPr>
                  <p:cNvSpPr/>
                  <p:nvPr/>
                </p:nvSpPr>
                <p:spPr>
                  <a:xfrm>
                    <a:off x="8217578" y="87612"/>
                    <a:ext cx="97605" cy="88039"/>
                  </a:xfrm>
                  <a:custGeom>
                    <a:avLst/>
                    <a:gdLst>
                      <a:gd name="connsiteX0" fmla="*/ 0 w 97605"/>
                      <a:gd name="connsiteY0" fmla="*/ 3918 h 88039"/>
                      <a:gd name="connsiteX1" fmla="*/ 1571 w 97605"/>
                      <a:gd name="connsiteY1" fmla="*/ 3335 h 88039"/>
                      <a:gd name="connsiteX2" fmla="*/ 6137 w 97605"/>
                      <a:gd name="connsiteY2" fmla="*/ 2027 h 88039"/>
                      <a:gd name="connsiteX3" fmla="*/ 13442 w 97605"/>
                      <a:gd name="connsiteY3" fmla="*/ 654 h 88039"/>
                      <a:gd name="connsiteX4" fmla="*/ 23104 w 97605"/>
                      <a:gd name="connsiteY4" fmla="*/ 0 h 88039"/>
                      <a:gd name="connsiteX5" fmla="*/ 34628 w 97605"/>
                      <a:gd name="connsiteY5" fmla="*/ 842 h 88039"/>
                      <a:gd name="connsiteX6" fmla="*/ 36180 w 97605"/>
                      <a:gd name="connsiteY6" fmla="*/ 1063 h 88039"/>
                      <a:gd name="connsiteX7" fmla="*/ 37733 w 97605"/>
                      <a:gd name="connsiteY7" fmla="*/ 1381 h 88039"/>
                      <a:gd name="connsiteX8" fmla="*/ 40893 w 97605"/>
                      <a:gd name="connsiteY8" fmla="*/ 2051 h 88039"/>
                      <a:gd name="connsiteX9" fmla="*/ 47303 w 97605"/>
                      <a:gd name="connsiteY9" fmla="*/ 3954 h 88039"/>
                      <a:gd name="connsiteX10" fmla="*/ 60069 w 97605"/>
                      <a:gd name="connsiteY10" fmla="*/ 9884 h 88039"/>
                      <a:gd name="connsiteX11" fmla="*/ 63156 w 97605"/>
                      <a:gd name="connsiteY11" fmla="*/ 11806 h 88039"/>
                      <a:gd name="connsiteX12" fmla="*/ 66115 w 97605"/>
                      <a:gd name="connsiteY12" fmla="*/ 13955 h 88039"/>
                      <a:gd name="connsiteX13" fmla="*/ 67576 w 97605"/>
                      <a:gd name="connsiteY13" fmla="*/ 15055 h 88039"/>
                      <a:gd name="connsiteX14" fmla="*/ 68982 w 97605"/>
                      <a:gd name="connsiteY14" fmla="*/ 16238 h 88039"/>
                      <a:gd name="connsiteX15" fmla="*/ 71740 w 97605"/>
                      <a:gd name="connsiteY15" fmla="*/ 18656 h 88039"/>
                      <a:gd name="connsiteX16" fmla="*/ 74315 w 97605"/>
                      <a:gd name="connsiteY16" fmla="*/ 21264 h 88039"/>
                      <a:gd name="connsiteX17" fmla="*/ 76817 w 97605"/>
                      <a:gd name="connsiteY17" fmla="*/ 23940 h 88039"/>
                      <a:gd name="connsiteX18" fmla="*/ 79100 w 97605"/>
                      <a:gd name="connsiteY18" fmla="*/ 26758 h 88039"/>
                      <a:gd name="connsiteX19" fmla="*/ 80233 w 97605"/>
                      <a:gd name="connsiteY19" fmla="*/ 28170 h 88039"/>
                      <a:gd name="connsiteX20" fmla="*/ 81255 w 97605"/>
                      <a:gd name="connsiteY20" fmla="*/ 29647 h 88039"/>
                      <a:gd name="connsiteX21" fmla="*/ 85072 w 97605"/>
                      <a:gd name="connsiteY21" fmla="*/ 35609 h 88039"/>
                      <a:gd name="connsiteX22" fmla="*/ 88287 w 97605"/>
                      <a:gd name="connsiteY22" fmla="*/ 41687 h 88039"/>
                      <a:gd name="connsiteX23" fmla="*/ 89675 w 97605"/>
                      <a:gd name="connsiteY23" fmla="*/ 44724 h 88039"/>
                      <a:gd name="connsiteX24" fmla="*/ 90351 w 97605"/>
                      <a:gd name="connsiteY24" fmla="*/ 46223 h 88039"/>
                      <a:gd name="connsiteX25" fmla="*/ 90916 w 97605"/>
                      <a:gd name="connsiteY25" fmla="*/ 47750 h 88039"/>
                      <a:gd name="connsiteX26" fmla="*/ 93017 w 97605"/>
                      <a:gd name="connsiteY26" fmla="*/ 53681 h 88039"/>
                      <a:gd name="connsiteX27" fmla="*/ 94606 w 97605"/>
                      <a:gd name="connsiteY27" fmla="*/ 59399 h 88039"/>
                      <a:gd name="connsiteX28" fmla="*/ 95793 w 97605"/>
                      <a:gd name="connsiteY28" fmla="*/ 64788 h 88039"/>
                      <a:gd name="connsiteX29" fmla="*/ 96688 w 97605"/>
                      <a:gd name="connsiteY29" fmla="*/ 69763 h 88039"/>
                      <a:gd name="connsiteX30" fmla="*/ 97200 w 97605"/>
                      <a:gd name="connsiteY30" fmla="*/ 74286 h 88039"/>
                      <a:gd name="connsiteX31" fmla="*/ 97601 w 97605"/>
                      <a:gd name="connsiteY31" fmla="*/ 78251 h 88039"/>
                      <a:gd name="connsiteX32" fmla="*/ 97236 w 97605"/>
                      <a:gd name="connsiteY32" fmla="*/ 81639 h 88039"/>
                      <a:gd name="connsiteX33" fmla="*/ 96816 w 97605"/>
                      <a:gd name="connsiteY33" fmla="*/ 86369 h 88039"/>
                      <a:gd name="connsiteX34" fmla="*/ 96816 w 97605"/>
                      <a:gd name="connsiteY34" fmla="*/ 88040 h 88039"/>
                      <a:gd name="connsiteX35" fmla="*/ 96816 w 97605"/>
                      <a:gd name="connsiteY35" fmla="*/ 86442 h 88039"/>
                      <a:gd name="connsiteX36" fmla="*/ 95702 w 97605"/>
                      <a:gd name="connsiteY36" fmla="*/ 81938 h 88039"/>
                      <a:gd name="connsiteX37" fmla="*/ 94880 w 97605"/>
                      <a:gd name="connsiteY37" fmla="*/ 78736 h 88039"/>
                      <a:gd name="connsiteX38" fmla="*/ 93693 w 97605"/>
                      <a:gd name="connsiteY38" fmla="*/ 75020 h 88039"/>
                      <a:gd name="connsiteX39" fmla="*/ 92378 w 97605"/>
                      <a:gd name="connsiteY39" fmla="*/ 70805 h 88039"/>
                      <a:gd name="connsiteX40" fmla="*/ 90679 w 97605"/>
                      <a:gd name="connsiteY40" fmla="*/ 66220 h 88039"/>
                      <a:gd name="connsiteX41" fmla="*/ 86607 w 97605"/>
                      <a:gd name="connsiteY41" fmla="*/ 56117 h 88039"/>
                      <a:gd name="connsiteX42" fmla="*/ 81127 w 97605"/>
                      <a:gd name="connsiteY42" fmla="*/ 45438 h 88039"/>
                      <a:gd name="connsiteX43" fmla="*/ 77822 w 97605"/>
                      <a:gd name="connsiteY43" fmla="*/ 40098 h 88039"/>
                      <a:gd name="connsiteX44" fmla="*/ 74132 w 97605"/>
                      <a:gd name="connsiteY44" fmla="*/ 34895 h 88039"/>
                      <a:gd name="connsiteX45" fmla="*/ 73183 w 97605"/>
                      <a:gd name="connsiteY45" fmla="*/ 33600 h 88039"/>
                      <a:gd name="connsiteX46" fmla="*/ 72123 w 97605"/>
                      <a:gd name="connsiteY46" fmla="*/ 32381 h 88039"/>
                      <a:gd name="connsiteX47" fmla="*/ 70041 w 97605"/>
                      <a:gd name="connsiteY47" fmla="*/ 29921 h 88039"/>
                      <a:gd name="connsiteX48" fmla="*/ 67795 w 97605"/>
                      <a:gd name="connsiteY48" fmla="*/ 27582 h 88039"/>
                      <a:gd name="connsiteX49" fmla="*/ 65512 w 97605"/>
                      <a:gd name="connsiteY49" fmla="*/ 25301 h 88039"/>
                      <a:gd name="connsiteX50" fmla="*/ 60599 w 97605"/>
                      <a:gd name="connsiteY50" fmla="*/ 21115 h 88039"/>
                      <a:gd name="connsiteX51" fmla="*/ 58060 w 97605"/>
                      <a:gd name="connsiteY51" fmla="*/ 19159 h 88039"/>
                      <a:gd name="connsiteX52" fmla="*/ 55412 w 97605"/>
                      <a:gd name="connsiteY52" fmla="*/ 17378 h 88039"/>
                      <a:gd name="connsiteX53" fmla="*/ 52709 w 97605"/>
                      <a:gd name="connsiteY53" fmla="*/ 15718 h 88039"/>
                      <a:gd name="connsiteX54" fmla="*/ 49988 w 97605"/>
                      <a:gd name="connsiteY54" fmla="*/ 14145 h 88039"/>
                      <a:gd name="connsiteX55" fmla="*/ 44399 w 97605"/>
                      <a:gd name="connsiteY55" fmla="*/ 11468 h 88039"/>
                      <a:gd name="connsiteX56" fmla="*/ 38792 w 97605"/>
                      <a:gd name="connsiteY56" fmla="*/ 9249 h 88039"/>
                      <a:gd name="connsiteX57" fmla="*/ 35998 w 97605"/>
                      <a:gd name="connsiteY57" fmla="*/ 8343 h 88039"/>
                      <a:gd name="connsiteX58" fmla="*/ 34610 w 97605"/>
                      <a:gd name="connsiteY58" fmla="*/ 7905 h 88039"/>
                      <a:gd name="connsiteX59" fmla="*/ 33240 w 97605"/>
                      <a:gd name="connsiteY59" fmla="*/ 7530 h 88039"/>
                      <a:gd name="connsiteX60" fmla="*/ 22702 w 97605"/>
                      <a:gd name="connsiteY60" fmla="*/ 5240 h 88039"/>
                      <a:gd name="connsiteX61" fmla="*/ 13552 w 97605"/>
                      <a:gd name="connsiteY61" fmla="*/ 4151 h 88039"/>
                      <a:gd name="connsiteX62" fmla="*/ 6356 w 97605"/>
                      <a:gd name="connsiteY62" fmla="*/ 3815 h 88039"/>
                      <a:gd name="connsiteX63" fmla="*/ 1662 w 97605"/>
                      <a:gd name="connsiteY63" fmla="*/ 3843 h 88039"/>
                      <a:gd name="connsiteX64" fmla="*/ 0 w 97605"/>
                      <a:gd name="connsiteY64" fmla="*/ 3918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97605" h="88039">
                        <a:moveTo>
                          <a:pt x="0" y="3918"/>
                        </a:moveTo>
                        <a:cubicBezTo>
                          <a:pt x="0" y="3918"/>
                          <a:pt x="530" y="3682"/>
                          <a:pt x="1571" y="3335"/>
                        </a:cubicBezTo>
                        <a:cubicBezTo>
                          <a:pt x="2612" y="2997"/>
                          <a:pt x="4146" y="2484"/>
                          <a:pt x="6137" y="2027"/>
                        </a:cubicBezTo>
                        <a:cubicBezTo>
                          <a:pt x="8128" y="1532"/>
                          <a:pt x="10593" y="1052"/>
                          <a:pt x="13442" y="654"/>
                        </a:cubicBezTo>
                        <a:cubicBezTo>
                          <a:pt x="16291" y="296"/>
                          <a:pt x="19524" y="15"/>
                          <a:pt x="23104" y="0"/>
                        </a:cubicBezTo>
                        <a:cubicBezTo>
                          <a:pt x="26665" y="26"/>
                          <a:pt x="30555" y="181"/>
                          <a:pt x="34628" y="842"/>
                        </a:cubicBezTo>
                        <a:cubicBezTo>
                          <a:pt x="35158" y="915"/>
                          <a:pt x="35669" y="990"/>
                          <a:pt x="36180" y="1063"/>
                        </a:cubicBezTo>
                        <a:cubicBezTo>
                          <a:pt x="36692" y="1169"/>
                          <a:pt x="37203" y="1275"/>
                          <a:pt x="37733" y="1381"/>
                        </a:cubicBezTo>
                        <a:cubicBezTo>
                          <a:pt x="38774" y="1602"/>
                          <a:pt x="39833" y="1793"/>
                          <a:pt x="40893" y="2051"/>
                        </a:cubicBezTo>
                        <a:cubicBezTo>
                          <a:pt x="42993" y="2606"/>
                          <a:pt x="45166" y="3165"/>
                          <a:pt x="47303" y="3954"/>
                        </a:cubicBezTo>
                        <a:cubicBezTo>
                          <a:pt x="51631" y="5390"/>
                          <a:pt x="55942" y="7413"/>
                          <a:pt x="60069" y="9884"/>
                        </a:cubicBezTo>
                        <a:cubicBezTo>
                          <a:pt x="61092" y="10522"/>
                          <a:pt x="62133" y="11163"/>
                          <a:pt x="63156" y="11806"/>
                        </a:cubicBezTo>
                        <a:cubicBezTo>
                          <a:pt x="64160" y="12483"/>
                          <a:pt x="65128" y="13228"/>
                          <a:pt x="66115" y="13955"/>
                        </a:cubicBezTo>
                        <a:lnTo>
                          <a:pt x="67576" y="15055"/>
                        </a:lnTo>
                        <a:cubicBezTo>
                          <a:pt x="68069" y="15416"/>
                          <a:pt x="68507" y="15846"/>
                          <a:pt x="68982" y="16238"/>
                        </a:cubicBezTo>
                        <a:lnTo>
                          <a:pt x="71740" y="18656"/>
                        </a:lnTo>
                        <a:cubicBezTo>
                          <a:pt x="72653" y="19469"/>
                          <a:pt x="73457" y="20399"/>
                          <a:pt x="74315" y="21264"/>
                        </a:cubicBezTo>
                        <a:cubicBezTo>
                          <a:pt x="75137" y="22161"/>
                          <a:pt x="76050" y="22992"/>
                          <a:pt x="76817" y="23940"/>
                        </a:cubicBezTo>
                        <a:cubicBezTo>
                          <a:pt x="77584" y="24877"/>
                          <a:pt x="78351" y="25812"/>
                          <a:pt x="79100" y="26758"/>
                        </a:cubicBezTo>
                        <a:lnTo>
                          <a:pt x="80233" y="28170"/>
                        </a:lnTo>
                        <a:lnTo>
                          <a:pt x="81255" y="29647"/>
                        </a:lnTo>
                        <a:cubicBezTo>
                          <a:pt x="82589" y="31624"/>
                          <a:pt x="83995" y="33538"/>
                          <a:pt x="85072" y="35609"/>
                        </a:cubicBezTo>
                        <a:cubicBezTo>
                          <a:pt x="86205" y="37643"/>
                          <a:pt x="87410" y="39607"/>
                          <a:pt x="88287" y="41687"/>
                        </a:cubicBezTo>
                        <a:cubicBezTo>
                          <a:pt x="88762" y="42708"/>
                          <a:pt x="89218" y="43721"/>
                          <a:pt x="89675" y="44724"/>
                        </a:cubicBezTo>
                        <a:cubicBezTo>
                          <a:pt x="89912" y="45226"/>
                          <a:pt x="90150" y="45721"/>
                          <a:pt x="90351" y="46223"/>
                        </a:cubicBezTo>
                        <a:cubicBezTo>
                          <a:pt x="90533" y="46735"/>
                          <a:pt x="90734" y="47244"/>
                          <a:pt x="90916" y="47750"/>
                        </a:cubicBezTo>
                        <a:cubicBezTo>
                          <a:pt x="91629" y="49779"/>
                          <a:pt x="92414" y="51737"/>
                          <a:pt x="93017" y="53681"/>
                        </a:cubicBezTo>
                        <a:cubicBezTo>
                          <a:pt x="93565" y="55642"/>
                          <a:pt x="94094" y="57552"/>
                          <a:pt x="94606" y="59399"/>
                        </a:cubicBezTo>
                        <a:cubicBezTo>
                          <a:pt x="95154" y="61233"/>
                          <a:pt x="95428" y="63061"/>
                          <a:pt x="95793" y="64788"/>
                        </a:cubicBezTo>
                        <a:cubicBezTo>
                          <a:pt x="96104" y="66529"/>
                          <a:pt x="96450" y="68178"/>
                          <a:pt x="96688" y="69763"/>
                        </a:cubicBezTo>
                        <a:cubicBezTo>
                          <a:pt x="96870" y="71354"/>
                          <a:pt x="97053" y="72865"/>
                          <a:pt x="97200" y="74286"/>
                        </a:cubicBezTo>
                        <a:cubicBezTo>
                          <a:pt x="97345" y="75705"/>
                          <a:pt x="97510" y="77025"/>
                          <a:pt x="97601" y="78251"/>
                        </a:cubicBezTo>
                        <a:cubicBezTo>
                          <a:pt x="97656" y="79483"/>
                          <a:pt x="97200" y="80614"/>
                          <a:pt x="97236" y="81639"/>
                        </a:cubicBezTo>
                        <a:cubicBezTo>
                          <a:pt x="97327" y="83675"/>
                          <a:pt x="96816" y="85282"/>
                          <a:pt x="96816" y="86369"/>
                        </a:cubicBezTo>
                        <a:cubicBezTo>
                          <a:pt x="96816" y="87459"/>
                          <a:pt x="96816" y="88040"/>
                          <a:pt x="96816" y="88040"/>
                        </a:cubicBezTo>
                        <a:cubicBezTo>
                          <a:pt x="96816" y="88040"/>
                          <a:pt x="97145" y="87483"/>
                          <a:pt x="96816" y="86442"/>
                        </a:cubicBezTo>
                        <a:cubicBezTo>
                          <a:pt x="96487" y="85399"/>
                          <a:pt x="96232" y="83878"/>
                          <a:pt x="95702" y="81938"/>
                        </a:cubicBezTo>
                        <a:cubicBezTo>
                          <a:pt x="95409" y="80972"/>
                          <a:pt x="95227" y="79902"/>
                          <a:pt x="94880" y="78736"/>
                        </a:cubicBezTo>
                        <a:cubicBezTo>
                          <a:pt x="94478" y="77588"/>
                          <a:pt x="94149" y="76342"/>
                          <a:pt x="93693" y="75020"/>
                        </a:cubicBezTo>
                        <a:cubicBezTo>
                          <a:pt x="93273" y="73699"/>
                          <a:pt x="92853" y="72289"/>
                          <a:pt x="92378" y="70805"/>
                        </a:cubicBezTo>
                        <a:cubicBezTo>
                          <a:pt x="91848" y="69338"/>
                          <a:pt x="91282" y="67813"/>
                          <a:pt x="90679" y="66220"/>
                        </a:cubicBezTo>
                        <a:cubicBezTo>
                          <a:pt x="89602" y="62999"/>
                          <a:pt x="88068" y="59669"/>
                          <a:pt x="86607" y="56117"/>
                        </a:cubicBezTo>
                        <a:cubicBezTo>
                          <a:pt x="84926" y="52652"/>
                          <a:pt x="83228" y="49000"/>
                          <a:pt x="81127" y="45438"/>
                        </a:cubicBezTo>
                        <a:cubicBezTo>
                          <a:pt x="80159" y="43603"/>
                          <a:pt x="78972" y="41882"/>
                          <a:pt x="77822" y="40098"/>
                        </a:cubicBezTo>
                        <a:cubicBezTo>
                          <a:pt x="76744" y="38281"/>
                          <a:pt x="75374" y="36639"/>
                          <a:pt x="74132" y="34895"/>
                        </a:cubicBezTo>
                        <a:lnTo>
                          <a:pt x="73183" y="33600"/>
                        </a:lnTo>
                        <a:lnTo>
                          <a:pt x="72123" y="32381"/>
                        </a:lnTo>
                        <a:cubicBezTo>
                          <a:pt x="71429" y="31572"/>
                          <a:pt x="70736" y="30749"/>
                          <a:pt x="70041" y="29921"/>
                        </a:cubicBezTo>
                        <a:cubicBezTo>
                          <a:pt x="69347" y="29081"/>
                          <a:pt x="68544" y="28369"/>
                          <a:pt x="67795" y="27582"/>
                        </a:cubicBezTo>
                        <a:cubicBezTo>
                          <a:pt x="67028" y="26826"/>
                          <a:pt x="66315" y="26013"/>
                          <a:pt x="65512" y="25301"/>
                        </a:cubicBezTo>
                        <a:cubicBezTo>
                          <a:pt x="63887" y="23896"/>
                          <a:pt x="62352" y="22353"/>
                          <a:pt x="60599" y="21115"/>
                        </a:cubicBezTo>
                        <a:cubicBezTo>
                          <a:pt x="59741" y="20474"/>
                          <a:pt x="58919" y="19792"/>
                          <a:pt x="58060" y="19159"/>
                        </a:cubicBezTo>
                        <a:cubicBezTo>
                          <a:pt x="57184" y="18565"/>
                          <a:pt x="56289" y="17970"/>
                          <a:pt x="55412" y="17378"/>
                        </a:cubicBezTo>
                        <a:cubicBezTo>
                          <a:pt x="54554" y="16755"/>
                          <a:pt x="53622" y="16246"/>
                          <a:pt x="52709" y="15718"/>
                        </a:cubicBezTo>
                        <a:cubicBezTo>
                          <a:pt x="51796" y="15197"/>
                          <a:pt x="50919" y="14618"/>
                          <a:pt x="49988" y="14145"/>
                        </a:cubicBezTo>
                        <a:cubicBezTo>
                          <a:pt x="48125" y="13219"/>
                          <a:pt x="46299" y="12242"/>
                          <a:pt x="44399" y="11468"/>
                        </a:cubicBezTo>
                        <a:cubicBezTo>
                          <a:pt x="42554" y="10591"/>
                          <a:pt x="40637" y="9974"/>
                          <a:pt x="38792" y="9249"/>
                        </a:cubicBezTo>
                        <a:cubicBezTo>
                          <a:pt x="37861" y="8914"/>
                          <a:pt x="36911" y="8646"/>
                          <a:pt x="35998" y="8343"/>
                        </a:cubicBezTo>
                        <a:cubicBezTo>
                          <a:pt x="35523" y="8197"/>
                          <a:pt x="35067" y="8051"/>
                          <a:pt x="34610" y="7905"/>
                        </a:cubicBezTo>
                        <a:cubicBezTo>
                          <a:pt x="34153" y="7778"/>
                          <a:pt x="33697" y="7654"/>
                          <a:pt x="33240" y="7530"/>
                        </a:cubicBezTo>
                        <a:cubicBezTo>
                          <a:pt x="29587" y="6469"/>
                          <a:pt x="26026" y="5811"/>
                          <a:pt x="22702" y="5240"/>
                        </a:cubicBezTo>
                        <a:cubicBezTo>
                          <a:pt x="19396" y="4697"/>
                          <a:pt x="16310" y="4389"/>
                          <a:pt x="13552" y="4151"/>
                        </a:cubicBezTo>
                        <a:cubicBezTo>
                          <a:pt x="10794" y="3978"/>
                          <a:pt x="8347" y="3815"/>
                          <a:pt x="6356" y="3815"/>
                        </a:cubicBezTo>
                        <a:cubicBezTo>
                          <a:pt x="4347" y="3808"/>
                          <a:pt x="2758" y="3793"/>
                          <a:pt x="1662" y="3843"/>
                        </a:cubicBezTo>
                        <a:cubicBezTo>
                          <a:pt x="585" y="3896"/>
                          <a:pt x="0" y="3918"/>
                          <a:pt x="0" y="3918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8" name="图形 10">
                  <a:extLst>
                    <a:ext uri="{FF2B5EF4-FFF2-40B4-BE49-F238E27FC236}">
                      <a16:creationId xmlns:a16="http://schemas.microsoft.com/office/drawing/2014/main" id="{67358F36-4167-85FE-8826-EBE9A850E023}"/>
                    </a:ext>
                  </a:extLst>
                </p:cNvPr>
                <p:cNvGrpSpPr/>
                <p:nvPr/>
              </p:nvGrpSpPr>
              <p:grpSpPr>
                <a:xfrm>
                  <a:off x="8475735" y="60608"/>
                  <a:ext cx="224770" cy="172205"/>
                  <a:chOff x="8475735" y="60608"/>
                  <a:chExt cx="224770" cy="172205"/>
                </a:xfrm>
              </p:grpSpPr>
              <p:sp>
                <p:nvSpPr>
                  <p:cNvPr id="1839" name="任意多边形: 形状 1838">
                    <a:extLst>
                      <a:ext uri="{FF2B5EF4-FFF2-40B4-BE49-F238E27FC236}">
                        <a16:creationId xmlns:a16="http://schemas.microsoft.com/office/drawing/2014/main" id="{4E4397C8-71F8-6C12-FF1A-9DF70AEF39F6}"/>
                      </a:ext>
                    </a:extLst>
                  </p:cNvPr>
                  <p:cNvSpPr/>
                  <p:nvPr/>
                </p:nvSpPr>
                <p:spPr>
                  <a:xfrm>
                    <a:off x="8475735" y="60608"/>
                    <a:ext cx="224770" cy="172205"/>
                  </a:xfrm>
                  <a:custGeom>
                    <a:avLst/>
                    <a:gdLst>
                      <a:gd name="connsiteX0" fmla="*/ 222634 w 224770"/>
                      <a:gd name="connsiteY0" fmla="*/ 2838 h 172205"/>
                      <a:gd name="connsiteX1" fmla="*/ 223876 w 224770"/>
                      <a:gd name="connsiteY1" fmla="*/ 1926 h 172205"/>
                      <a:gd name="connsiteX2" fmla="*/ 223711 w 224770"/>
                      <a:gd name="connsiteY2" fmla="*/ 2985 h 172205"/>
                      <a:gd name="connsiteX3" fmla="*/ 224771 w 224770"/>
                      <a:gd name="connsiteY3" fmla="*/ 3133 h 172205"/>
                      <a:gd name="connsiteX4" fmla="*/ 223529 w 224770"/>
                      <a:gd name="connsiteY4" fmla="*/ 4045 h 172205"/>
                      <a:gd name="connsiteX5" fmla="*/ 91300 w 224770"/>
                      <a:gd name="connsiteY5" fmla="*/ 132263 h 172205"/>
                      <a:gd name="connsiteX6" fmla="*/ 17679 w 224770"/>
                      <a:gd name="connsiteY6" fmla="*/ 172205 h 172205"/>
                      <a:gd name="connsiteX7" fmla="*/ 8876 w 224770"/>
                      <a:gd name="connsiteY7" fmla="*/ 160139 h 172205"/>
                      <a:gd name="connsiteX8" fmla="*/ 0 w 224770"/>
                      <a:gd name="connsiteY8" fmla="*/ 148050 h 172205"/>
                      <a:gd name="connsiteX9" fmla="*/ 60380 w 224770"/>
                      <a:gd name="connsiteY9" fmla="*/ 90006 h 172205"/>
                      <a:gd name="connsiteX10" fmla="*/ 222634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22634" y="2838"/>
                        </a:moveTo>
                        <a:lnTo>
                          <a:pt x="223876" y="1926"/>
                        </a:lnTo>
                        <a:cubicBezTo>
                          <a:pt x="223821" y="2282"/>
                          <a:pt x="223766" y="2631"/>
                          <a:pt x="223711" y="2985"/>
                        </a:cubicBezTo>
                        <a:cubicBezTo>
                          <a:pt x="224058" y="3037"/>
                          <a:pt x="224406" y="3082"/>
                          <a:pt x="224771" y="3133"/>
                        </a:cubicBezTo>
                        <a:lnTo>
                          <a:pt x="223529" y="4045"/>
                        </a:lnTo>
                        <a:cubicBezTo>
                          <a:pt x="198818" y="147329"/>
                          <a:pt x="108705" y="133364"/>
                          <a:pt x="91300" y="132263"/>
                        </a:cubicBezTo>
                        <a:cubicBezTo>
                          <a:pt x="73803" y="131158"/>
                          <a:pt x="17679" y="172205"/>
                          <a:pt x="17679" y="172205"/>
                        </a:cubicBezTo>
                        <a:lnTo>
                          <a:pt x="8876" y="160139"/>
                        </a:lnTo>
                        <a:lnTo>
                          <a:pt x="0" y="148050"/>
                        </a:lnTo>
                        <a:cubicBezTo>
                          <a:pt x="0" y="148050"/>
                          <a:pt x="56142" y="107008"/>
                          <a:pt x="60380" y="90006"/>
                        </a:cubicBezTo>
                        <a:cubicBezTo>
                          <a:pt x="64599" y="73087"/>
                          <a:pt x="78607" y="-17000"/>
                          <a:pt x="222634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0" name="任意多边形: 形状 1839">
                    <a:extLst>
                      <a:ext uri="{FF2B5EF4-FFF2-40B4-BE49-F238E27FC236}">
                        <a16:creationId xmlns:a16="http://schemas.microsoft.com/office/drawing/2014/main" id="{B124A5C3-2AA6-35BB-1895-2204391FF207}"/>
                      </a:ext>
                    </a:extLst>
                  </p:cNvPr>
                  <p:cNvSpPr/>
                  <p:nvPr/>
                </p:nvSpPr>
                <p:spPr>
                  <a:xfrm>
                    <a:off x="8561555" y="82891"/>
                    <a:ext cx="114914" cy="84624"/>
                  </a:xfrm>
                  <a:custGeom>
                    <a:avLst/>
                    <a:gdLst>
                      <a:gd name="connsiteX0" fmla="*/ 113216 w 114914"/>
                      <a:gd name="connsiteY0" fmla="*/ 597 h 84624"/>
                      <a:gd name="connsiteX1" fmla="*/ 114038 w 114914"/>
                      <a:gd name="connsiteY1" fmla="*/ 0 h 84624"/>
                      <a:gd name="connsiteX2" fmla="*/ 114075 w 114914"/>
                      <a:gd name="connsiteY2" fmla="*/ 902 h 84624"/>
                      <a:gd name="connsiteX3" fmla="*/ 114915 w 114914"/>
                      <a:gd name="connsiteY3" fmla="*/ 1207 h 84624"/>
                      <a:gd name="connsiteX4" fmla="*/ 114111 w 114914"/>
                      <a:gd name="connsiteY4" fmla="*/ 1804 h 84624"/>
                      <a:gd name="connsiteX5" fmla="*/ 76507 w 114914"/>
                      <a:gd name="connsiteY5" fmla="*/ 68350 h 84624"/>
                      <a:gd name="connsiteX6" fmla="*/ 1717 w 114914"/>
                      <a:gd name="connsiteY6" fmla="*/ 84027 h 84624"/>
                      <a:gd name="connsiteX7" fmla="*/ 895 w 114914"/>
                      <a:gd name="connsiteY7" fmla="*/ 84625 h 84624"/>
                      <a:gd name="connsiteX8" fmla="*/ 858 w 114914"/>
                      <a:gd name="connsiteY8" fmla="*/ 83722 h 84624"/>
                      <a:gd name="connsiteX9" fmla="*/ 0 w 114914"/>
                      <a:gd name="connsiteY9" fmla="*/ 83417 h 84624"/>
                      <a:gd name="connsiteX10" fmla="*/ 822 w 114914"/>
                      <a:gd name="connsiteY10" fmla="*/ 82818 h 84624"/>
                      <a:gd name="connsiteX11" fmla="*/ 38409 w 114914"/>
                      <a:gd name="connsiteY11" fmla="*/ 16275 h 84624"/>
                      <a:gd name="connsiteX12" fmla="*/ 113216 w 114914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914" h="84624">
                        <a:moveTo>
                          <a:pt x="113216" y="597"/>
                        </a:moveTo>
                        <a:lnTo>
                          <a:pt x="114038" y="0"/>
                        </a:lnTo>
                        <a:cubicBezTo>
                          <a:pt x="114349" y="703"/>
                          <a:pt x="114130" y="689"/>
                          <a:pt x="114075" y="902"/>
                        </a:cubicBezTo>
                        <a:cubicBezTo>
                          <a:pt x="114294" y="917"/>
                          <a:pt x="114349" y="703"/>
                          <a:pt x="114915" y="1207"/>
                        </a:cubicBezTo>
                        <a:lnTo>
                          <a:pt x="114111" y="1804"/>
                        </a:lnTo>
                        <a:cubicBezTo>
                          <a:pt x="105053" y="36228"/>
                          <a:pt x="91118" y="56769"/>
                          <a:pt x="76507" y="68350"/>
                        </a:cubicBezTo>
                        <a:cubicBezTo>
                          <a:pt x="61055" y="78762"/>
                          <a:pt x="37258" y="85815"/>
                          <a:pt x="1717" y="84027"/>
                        </a:cubicBezTo>
                        <a:lnTo>
                          <a:pt x="895" y="84625"/>
                        </a:lnTo>
                        <a:cubicBezTo>
                          <a:pt x="1023" y="84524"/>
                          <a:pt x="803" y="83936"/>
                          <a:pt x="858" y="83722"/>
                        </a:cubicBezTo>
                        <a:cubicBezTo>
                          <a:pt x="639" y="83710"/>
                          <a:pt x="146" y="83319"/>
                          <a:pt x="0" y="83417"/>
                        </a:cubicBezTo>
                        <a:lnTo>
                          <a:pt x="822" y="82818"/>
                        </a:lnTo>
                        <a:cubicBezTo>
                          <a:pt x="9880" y="48395"/>
                          <a:pt x="23816" y="27854"/>
                          <a:pt x="38409" y="16275"/>
                        </a:cubicBezTo>
                        <a:cubicBezTo>
                          <a:pt x="53878" y="5864"/>
                          <a:pt x="77675" y="-1191"/>
                          <a:pt x="113216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1" name="任意多边形: 形状 1840">
                    <a:extLst>
                      <a:ext uri="{FF2B5EF4-FFF2-40B4-BE49-F238E27FC236}">
                        <a16:creationId xmlns:a16="http://schemas.microsoft.com/office/drawing/2014/main" id="{7B5B9C43-B66F-9504-6970-E8E55AE758F8}"/>
                      </a:ext>
                    </a:extLst>
                  </p:cNvPr>
                  <p:cNvSpPr/>
                  <p:nvPr/>
                </p:nvSpPr>
                <p:spPr>
                  <a:xfrm>
                    <a:off x="8559455" y="71478"/>
                    <a:ext cx="120759" cy="102830"/>
                  </a:xfrm>
                  <a:custGeom>
                    <a:avLst/>
                    <a:gdLst>
                      <a:gd name="connsiteX0" fmla="*/ 0 w 120759"/>
                      <a:gd name="connsiteY0" fmla="*/ 100907 h 102830"/>
                      <a:gd name="connsiteX1" fmla="*/ 1954 w 120759"/>
                      <a:gd name="connsiteY1" fmla="*/ 100834 h 102830"/>
                      <a:gd name="connsiteX2" fmla="*/ 7415 w 120759"/>
                      <a:gd name="connsiteY2" fmla="*/ 100421 h 102830"/>
                      <a:gd name="connsiteX3" fmla="*/ 15798 w 120759"/>
                      <a:gd name="connsiteY3" fmla="*/ 99314 h 102830"/>
                      <a:gd name="connsiteX4" fmla="*/ 26464 w 120759"/>
                      <a:gd name="connsiteY4" fmla="*/ 97164 h 102830"/>
                      <a:gd name="connsiteX5" fmla="*/ 32418 w 120759"/>
                      <a:gd name="connsiteY5" fmla="*/ 95541 h 102830"/>
                      <a:gd name="connsiteX6" fmla="*/ 35523 w 120759"/>
                      <a:gd name="connsiteY6" fmla="*/ 94604 h 102830"/>
                      <a:gd name="connsiteX7" fmla="*/ 38682 w 120759"/>
                      <a:gd name="connsiteY7" fmla="*/ 93537 h 102830"/>
                      <a:gd name="connsiteX8" fmla="*/ 51704 w 120759"/>
                      <a:gd name="connsiteY8" fmla="*/ 88091 h 102830"/>
                      <a:gd name="connsiteX9" fmla="*/ 54973 w 120759"/>
                      <a:gd name="connsiteY9" fmla="*/ 86422 h 102830"/>
                      <a:gd name="connsiteX10" fmla="*/ 58261 w 120759"/>
                      <a:gd name="connsiteY10" fmla="*/ 84650 h 102830"/>
                      <a:gd name="connsiteX11" fmla="*/ 61475 w 120759"/>
                      <a:gd name="connsiteY11" fmla="*/ 82689 h 102830"/>
                      <a:gd name="connsiteX12" fmla="*/ 63101 w 120759"/>
                      <a:gd name="connsiteY12" fmla="*/ 81708 h 102830"/>
                      <a:gd name="connsiteX13" fmla="*/ 64690 w 120759"/>
                      <a:gd name="connsiteY13" fmla="*/ 80647 h 102830"/>
                      <a:gd name="connsiteX14" fmla="*/ 67849 w 120759"/>
                      <a:gd name="connsiteY14" fmla="*/ 78486 h 102830"/>
                      <a:gd name="connsiteX15" fmla="*/ 70917 w 120759"/>
                      <a:gd name="connsiteY15" fmla="*/ 76159 h 102830"/>
                      <a:gd name="connsiteX16" fmla="*/ 76890 w 120759"/>
                      <a:gd name="connsiteY16" fmla="*/ 71232 h 102830"/>
                      <a:gd name="connsiteX17" fmla="*/ 79739 w 120759"/>
                      <a:gd name="connsiteY17" fmla="*/ 68604 h 102830"/>
                      <a:gd name="connsiteX18" fmla="*/ 82533 w 120759"/>
                      <a:gd name="connsiteY18" fmla="*/ 65924 h 102830"/>
                      <a:gd name="connsiteX19" fmla="*/ 87756 w 120759"/>
                      <a:gd name="connsiteY19" fmla="*/ 60248 h 102830"/>
                      <a:gd name="connsiteX20" fmla="*/ 90186 w 120759"/>
                      <a:gd name="connsiteY20" fmla="*/ 57295 h 102830"/>
                      <a:gd name="connsiteX21" fmla="*/ 92560 w 120759"/>
                      <a:gd name="connsiteY21" fmla="*/ 54343 h 102830"/>
                      <a:gd name="connsiteX22" fmla="*/ 94770 w 120759"/>
                      <a:gd name="connsiteY22" fmla="*/ 51321 h 102830"/>
                      <a:gd name="connsiteX23" fmla="*/ 96943 w 120759"/>
                      <a:gd name="connsiteY23" fmla="*/ 48307 h 102830"/>
                      <a:gd name="connsiteX24" fmla="*/ 100888 w 120759"/>
                      <a:gd name="connsiteY24" fmla="*/ 42246 h 102830"/>
                      <a:gd name="connsiteX25" fmla="*/ 104431 w 120759"/>
                      <a:gd name="connsiteY25" fmla="*/ 36235 h 102830"/>
                      <a:gd name="connsiteX26" fmla="*/ 107536 w 120759"/>
                      <a:gd name="connsiteY26" fmla="*/ 30382 h 102830"/>
                      <a:gd name="connsiteX27" fmla="*/ 109016 w 120759"/>
                      <a:gd name="connsiteY27" fmla="*/ 27582 h 102830"/>
                      <a:gd name="connsiteX28" fmla="*/ 110294 w 120759"/>
                      <a:gd name="connsiteY28" fmla="*/ 24809 h 102830"/>
                      <a:gd name="connsiteX29" fmla="*/ 112741 w 120759"/>
                      <a:gd name="connsiteY29" fmla="*/ 19608 h 102830"/>
                      <a:gd name="connsiteX30" fmla="*/ 114768 w 120759"/>
                      <a:gd name="connsiteY30" fmla="*/ 14819 h 102830"/>
                      <a:gd name="connsiteX31" fmla="*/ 116595 w 120759"/>
                      <a:gd name="connsiteY31" fmla="*/ 10591 h 102830"/>
                      <a:gd name="connsiteX32" fmla="*/ 118001 w 120759"/>
                      <a:gd name="connsiteY32" fmla="*/ 6947 h 102830"/>
                      <a:gd name="connsiteX33" fmla="*/ 120010 w 120759"/>
                      <a:gd name="connsiteY33" fmla="*/ 1815 h 102830"/>
                      <a:gd name="connsiteX34" fmla="*/ 120759 w 120759"/>
                      <a:gd name="connsiteY34" fmla="*/ 0 h 102830"/>
                      <a:gd name="connsiteX35" fmla="*/ 120522 w 120759"/>
                      <a:gd name="connsiteY35" fmla="*/ 1941 h 102830"/>
                      <a:gd name="connsiteX36" fmla="*/ 119754 w 120759"/>
                      <a:gd name="connsiteY36" fmla="*/ 7428 h 102830"/>
                      <a:gd name="connsiteX37" fmla="*/ 119115 w 120759"/>
                      <a:gd name="connsiteY37" fmla="*/ 11340 h 102830"/>
                      <a:gd name="connsiteX38" fmla="*/ 118129 w 120759"/>
                      <a:gd name="connsiteY38" fmla="*/ 15899 h 102830"/>
                      <a:gd name="connsiteX39" fmla="*/ 116906 w 120759"/>
                      <a:gd name="connsiteY39" fmla="*/ 21082 h 102830"/>
                      <a:gd name="connsiteX40" fmla="*/ 115207 w 120759"/>
                      <a:gd name="connsiteY40" fmla="*/ 26745 h 102830"/>
                      <a:gd name="connsiteX41" fmla="*/ 114275 w 120759"/>
                      <a:gd name="connsiteY41" fmla="*/ 29766 h 102830"/>
                      <a:gd name="connsiteX42" fmla="*/ 113125 w 120759"/>
                      <a:gd name="connsiteY42" fmla="*/ 32845 h 102830"/>
                      <a:gd name="connsiteX43" fmla="*/ 111901 w 120759"/>
                      <a:gd name="connsiteY43" fmla="*/ 36021 h 102830"/>
                      <a:gd name="connsiteX44" fmla="*/ 110586 w 120759"/>
                      <a:gd name="connsiteY44" fmla="*/ 39280 h 102830"/>
                      <a:gd name="connsiteX45" fmla="*/ 107463 w 120759"/>
                      <a:gd name="connsiteY45" fmla="*/ 45922 h 102830"/>
                      <a:gd name="connsiteX46" fmla="*/ 103755 w 120759"/>
                      <a:gd name="connsiteY46" fmla="*/ 52654 h 102830"/>
                      <a:gd name="connsiteX47" fmla="*/ 101674 w 120759"/>
                      <a:gd name="connsiteY47" fmla="*/ 56011 h 102830"/>
                      <a:gd name="connsiteX48" fmla="*/ 99445 w 120759"/>
                      <a:gd name="connsiteY48" fmla="*/ 59364 h 102830"/>
                      <a:gd name="connsiteX49" fmla="*/ 94533 w 120759"/>
                      <a:gd name="connsiteY49" fmla="*/ 65928 h 102830"/>
                      <a:gd name="connsiteX50" fmla="*/ 91830 w 120759"/>
                      <a:gd name="connsiteY50" fmla="*/ 69088 h 102830"/>
                      <a:gd name="connsiteX51" fmla="*/ 89035 w 120759"/>
                      <a:gd name="connsiteY51" fmla="*/ 72213 h 102830"/>
                      <a:gd name="connsiteX52" fmla="*/ 86022 w 120759"/>
                      <a:gd name="connsiteY52" fmla="*/ 75164 h 102830"/>
                      <a:gd name="connsiteX53" fmla="*/ 82935 w 120759"/>
                      <a:gd name="connsiteY53" fmla="*/ 78052 h 102830"/>
                      <a:gd name="connsiteX54" fmla="*/ 76378 w 120759"/>
                      <a:gd name="connsiteY54" fmla="*/ 83363 h 102830"/>
                      <a:gd name="connsiteX55" fmla="*/ 72981 w 120759"/>
                      <a:gd name="connsiteY55" fmla="*/ 85828 h 102830"/>
                      <a:gd name="connsiteX56" fmla="*/ 69457 w 120759"/>
                      <a:gd name="connsiteY56" fmla="*/ 88082 h 102830"/>
                      <a:gd name="connsiteX57" fmla="*/ 65895 w 120759"/>
                      <a:gd name="connsiteY57" fmla="*/ 90190 h 102830"/>
                      <a:gd name="connsiteX58" fmla="*/ 62297 w 120759"/>
                      <a:gd name="connsiteY58" fmla="*/ 92142 h 102830"/>
                      <a:gd name="connsiteX59" fmla="*/ 54992 w 120759"/>
                      <a:gd name="connsiteY59" fmla="*/ 95453 h 102830"/>
                      <a:gd name="connsiteX60" fmla="*/ 40618 w 120759"/>
                      <a:gd name="connsiteY60" fmla="*/ 100098 h 102830"/>
                      <a:gd name="connsiteX61" fmla="*/ 27341 w 120759"/>
                      <a:gd name="connsiteY61" fmla="*/ 102349 h 102830"/>
                      <a:gd name="connsiteX62" fmla="*/ 16054 w 120759"/>
                      <a:gd name="connsiteY62" fmla="*/ 102810 h 102830"/>
                      <a:gd name="connsiteX63" fmla="*/ 7396 w 120759"/>
                      <a:gd name="connsiteY63" fmla="*/ 102223 h 102830"/>
                      <a:gd name="connsiteX64" fmla="*/ 1917 w 120759"/>
                      <a:gd name="connsiteY64" fmla="*/ 101354 h 102830"/>
                      <a:gd name="connsiteX65" fmla="*/ 0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0" y="100907"/>
                        </a:moveTo>
                        <a:cubicBezTo>
                          <a:pt x="0" y="100907"/>
                          <a:pt x="676" y="100899"/>
                          <a:pt x="1954" y="100834"/>
                        </a:cubicBezTo>
                        <a:cubicBezTo>
                          <a:pt x="3214" y="100786"/>
                          <a:pt x="5077" y="100635"/>
                          <a:pt x="7415" y="100421"/>
                        </a:cubicBezTo>
                        <a:cubicBezTo>
                          <a:pt x="9771" y="100214"/>
                          <a:pt x="12602" y="99818"/>
                          <a:pt x="15798" y="99314"/>
                        </a:cubicBezTo>
                        <a:cubicBezTo>
                          <a:pt x="19012" y="98817"/>
                          <a:pt x="22610" y="98067"/>
                          <a:pt x="26464" y="97164"/>
                        </a:cubicBezTo>
                        <a:cubicBezTo>
                          <a:pt x="28382" y="96637"/>
                          <a:pt x="30391" y="96200"/>
                          <a:pt x="32418" y="95541"/>
                        </a:cubicBezTo>
                        <a:cubicBezTo>
                          <a:pt x="33440" y="95219"/>
                          <a:pt x="34500" y="94960"/>
                          <a:pt x="35523" y="94604"/>
                        </a:cubicBezTo>
                        <a:cubicBezTo>
                          <a:pt x="36564" y="94253"/>
                          <a:pt x="37623" y="93897"/>
                          <a:pt x="38682" y="93537"/>
                        </a:cubicBezTo>
                        <a:cubicBezTo>
                          <a:pt x="42920" y="92003"/>
                          <a:pt x="47339" y="90286"/>
                          <a:pt x="51704" y="88091"/>
                        </a:cubicBezTo>
                        <a:cubicBezTo>
                          <a:pt x="52800" y="87569"/>
                          <a:pt x="53896" y="87032"/>
                          <a:pt x="54973" y="86422"/>
                        </a:cubicBezTo>
                        <a:cubicBezTo>
                          <a:pt x="56069" y="85836"/>
                          <a:pt x="57165" y="85244"/>
                          <a:pt x="58261" y="84650"/>
                        </a:cubicBezTo>
                        <a:cubicBezTo>
                          <a:pt x="59339" y="84024"/>
                          <a:pt x="60398" y="83343"/>
                          <a:pt x="61475" y="82689"/>
                        </a:cubicBezTo>
                        <a:lnTo>
                          <a:pt x="63101" y="81708"/>
                        </a:lnTo>
                        <a:cubicBezTo>
                          <a:pt x="63649" y="81385"/>
                          <a:pt x="64160" y="80999"/>
                          <a:pt x="64690" y="80647"/>
                        </a:cubicBezTo>
                        <a:cubicBezTo>
                          <a:pt x="65731" y="79929"/>
                          <a:pt x="66790" y="79209"/>
                          <a:pt x="67849" y="78486"/>
                        </a:cubicBezTo>
                        <a:cubicBezTo>
                          <a:pt x="68890" y="77745"/>
                          <a:pt x="69895" y="76925"/>
                          <a:pt x="70917" y="76159"/>
                        </a:cubicBezTo>
                        <a:cubicBezTo>
                          <a:pt x="73018" y="74660"/>
                          <a:pt x="74936" y="72908"/>
                          <a:pt x="76890" y="71232"/>
                        </a:cubicBezTo>
                        <a:cubicBezTo>
                          <a:pt x="77894" y="70423"/>
                          <a:pt x="78807" y="69491"/>
                          <a:pt x="79739" y="68604"/>
                        </a:cubicBezTo>
                        <a:cubicBezTo>
                          <a:pt x="80670" y="67709"/>
                          <a:pt x="81602" y="66816"/>
                          <a:pt x="82533" y="65924"/>
                        </a:cubicBezTo>
                        <a:cubicBezTo>
                          <a:pt x="84268" y="64003"/>
                          <a:pt x="86095" y="62184"/>
                          <a:pt x="87756" y="60248"/>
                        </a:cubicBezTo>
                        <a:cubicBezTo>
                          <a:pt x="88560" y="59260"/>
                          <a:pt x="89382" y="58276"/>
                          <a:pt x="90186" y="57295"/>
                        </a:cubicBezTo>
                        <a:cubicBezTo>
                          <a:pt x="90989" y="56316"/>
                          <a:pt x="91848" y="55381"/>
                          <a:pt x="92560" y="54343"/>
                        </a:cubicBezTo>
                        <a:cubicBezTo>
                          <a:pt x="93309" y="53330"/>
                          <a:pt x="94040" y="52322"/>
                          <a:pt x="94770" y="51321"/>
                        </a:cubicBezTo>
                        <a:cubicBezTo>
                          <a:pt x="95501" y="50309"/>
                          <a:pt x="96286" y="49358"/>
                          <a:pt x="96943" y="48307"/>
                        </a:cubicBezTo>
                        <a:cubicBezTo>
                          <a:pt x="98276" y="46251"/>
                          <a:pt x="99610" y="44227"/>
                          <a:pt x="100888" y="42246"/>
                        </a:cubicBezTo>
                        <a:cubicBezTo>
                          <a:pt x="102094" y="40195"/>
                          <a:pt x="103281" y="38189"/>
                          <a:pt x="104431" y="36235"/>
                        </a:cubicBezTo>
                        <a:cubicBezTo>
                          <a:pt x="105564" y="34272"/>
                          <a:pt x="106513" y="32266"/>
                          <a:pt x="107536" y="30382"/>
                        </a:cubicBezTo>
                        <a:cubicBezTo>
                          <a:pt x="108029" y="29432"/>
                          <a:pt x="108522" y="28497"/>
                          <a:pt x="109016" y="27582"/>
                        </a:cubicBezTo>
                        <a:cubicBezTo>
                          <a:pt x="109454" y="26638"/>
                          <a:pt x="109874" y="25713"/>
                          <a:pt x="110294" y="24809"/>
                        </a:cubicBezTo>
                        <a:cubicBezTo>
                          <a:pt x="111152" y="22998"/>
                          <a:pt x="111974" y="21261"/>
                          <a:pt x="112741" y="19608"/>
                        </a:cubicBezTo>
                        <a:cubicBezTo>
                          <a:pt x="113508" y="17942"/>
                          <a:pt x="114111" y="16319"/>
                          <a:pt x="114768" y="14819"/>
                        </a:cubicBezTo>
                        <a:cubicBezTo>
                          <a:pt x="115426" y="13312"/>
                          <a:pt x="116011" y="11893"/>
                          <a:pt x="116595" y="10591"/>
                        </a:cubicBezTo>
                        <a:cubicBezTo>
                          <a:pt x="117161" y="9287"/>
                          <a:pt x="117581" y="8049"/>
                          <a:pt x="118001" y="6947"/>
                        </a:cubicBezTo>
                        <a:cubicBezTo>
                          <a:pt x="118823" y="4732"/>
                          <a:pt x="119554" y="3004"/>
                          <a:pt x="120010" y="1815"/>
                        </a:cubicBezTo>
                        <a:cubicBezTo>
                          <a:pt x="120504" y="630"/>
                          <a:pt x="120759" y="0"/>
                          <a:pt x="120759" y="0"/>
                        </a:cubicBezTo>
                        <a:cubicBezTo>
                          <a:pt x="120759" y="0"/>
                          <a:pt x="120686" y="676"/>
                          <a:pt x="120522" y="1941"/>
                        </a:cubicBezTo>
                        <a:cubicBezTo>
                          <a:pt x="120357" y="3202"/>
                          <a:pt x="120138" y="5068"/>
                          <a:pt x="119754" y="7428"/>
                        </a:cubicBezTo>
                        <a:cubicBezTo>
                          <a:pt x="119572" y="8604"/>
                          <a:pt x="119426" y="9928"/>
                          <a:pt x="119115" y="11340"/>
                        </a:cubicBezTo>
                        <a:cubicBezTo>
                          <a:pt x="118841" y="12752"/>
                          <a:pt x="118494" y="14268"/>
                          <a:pt x="118129" y="15899"/>
                        </a:cubicBezTo>
                        <a:cubicBezTo>
                          <a:pt x="117764" y="17526"/>
                          <a:pt x="117381" y="19266"/>
                          <a:pt x="116906" y="21082"/>
                        </a:cubicBezTo>
                        <a:cubicBezTo>
                          <a:pt x="116376" y="22881"/>
                          <a:pt x="115810" y="24773"/>
                          <a:pt x="115207" y="26745"/>
                        </a:cubicBezTo>
                        <a:cubicBezTo>
                          <a:pt x="114915" y="27732"/>
                          <a:pt x="114604" y="28742"/>
                          <a:pt x="114275" y="29766"/>
                        </a:cubicBezTo>
                        <a:cubicBezTo>
                          <a:pt x="113910" y="30772"/>
                          <a:pt x="113527" y="31799"/>
                          <a:pt x="113125" y="32845"/>
                        </a:cubicBezTo>
                        <a:cubicBezTo>
                          <a:pt x="112723" y="33886"/>
                          <a:pt x="112321" y="34946"/>
                          <a:pt x="111901" y="36021"/>
                        </a:cubicBezTo>
                        <a:cubicBezTo>
                          <a:pt x="111463" y="37090"/>
                          <a:pt x="111116" y="38213"/>
                          <a:pt x="110586" y="39280"/>
                        </a:cubicBezTo>
                        <a:cubicBezTo>
                          <a:pt x="109564" y="41438"/>
                          <a:pt x="108522" y="43657"/>
                          <a:pt x="107463" y="45922"/>
                        </a:cubicBezTo>
                        <a:cubicBezTo>
                          <a:pt x="106331" y="48159"/>
                          <a:pt x="105016" y="50362"/>
                          <a:pt x="103755" y="52654"/>
                        </a:cubicBezTo>
                        <a:cubicBezTo>
                          <a:pt x="103135" y="53812"/>
                          <a:pt x="102386" y="54899"/>
                          <a:pt x="101674" y="56011"/>
                        </a:cubicBezTo>
                        <a:cubicBezTo>
                          <a:pt x="100925" y="57121"/>
                          <a:pt x="100194" y="58239"/>
                          <a:pt x="99445" y="59364"/>
                        </a:cubicBezTo>
                        <a:cubicBezTo>
                          <a:pt x="97966" y="61620"/>
                          <a:pt x="96194" y="63729"/>
                          <a:pt x="94533" y="65928"/>
                        </a:cubicBezTo>
                        <a:cubicBezTo>
                          <a:pt x="93710" y="67033"/>
                          <a:pt x="92725" y="68028"/>
                          <a:pt x="91830" y="69088"/>
                        </a:cubicBezTo>
                        <a:cubicBezTo>
                          <a:pt x="90898" y="70136"/>
                          <a:pt x="89985" y="71181"/>
                          <a:pt x="89035" y="72213"/>
                        </a:cubicBezTo>
                        <a:cubicBezTo>
                          <a:pt x="88031" y="73193"/>
                          <a:pt x="87026" y="74178"/>
                          <a:pt x="86022" y="75164"/>
                        </a:cubicBezTo>
                        <a:cubicBezTo>
                          <a:pt x="84999" y="76137"/>
                          <a:pt x="84031" y="77162"/>
                          <a:pt x="82935" y="78052"/>
                        </a:cubicBezTo>
                        <a:cubicBezTo>
                          <a:pt x="80780" y="79863"/>
                          <a:pt x="78679" y="81741"/>
                          <a:pt x="76378" y="83363"/>
                        </a:cubicBezTo>
                        <a:cubicBezTo>
                          <a:pt x="75246" y="84194"/>
                          <a:pt x="74132" y="85057"/>
                          <a:pt x="72981" y="85828"/>
                        </a:cubicBezTo>
                        <a:cubicBezTo>
                          <a:pt x="71794" y="86581"/>
                          <a:pt x="70625" y="87333"/>
                          <a:pt x="69457" y="88082"/>
                        </a:cubicBezTo>
                        <a:cubicBezTo>
                          <a:pt x="68306" y="88853"/>
                          <a:pt x="67101" y="89534"/>
                          <a:pt x="65895" y="90190"/>
                        </a:cubicBezTo>
                        <a:cubicBezTo>
                          <a:pt x="64690" y="90843"/>
                          <a:pt x="63503" y="91523"/>
                          <a:pt x="62297" y="92142"/>
                        </a:cubicBezTo>
                        <a:cubicBezTo>
                          <a:pt x="59832" y="93291"/>
                          <a:pt x="57457" y="94540"/>
                          <a:pt x="54992" y="95453"/>
                        </a:cubicBezTo>
                        <a:cubicBezTo>
                          <a:pt x="50152" y="97510"/>
                          <a:pt x="45257" y="98932"/>
                          <a:pt x="40618" y="100098"/>
                        </a:cubicBezTo>
                        <a:cubicBezTo>
                          <a:pt x="35943" y="101224"/>
                          <a:pt x="31468" y="101893"/>
                          <a:pt x="27341" y="102349"/>
                        </a:cubicBezTo>
                        <a:cubicBezTo>
                          <a:pt x="23213" y="102717"/>
                          <a:pt x="19414" y="102894"/>
                          <a:pt x="16054" y="102810"/>
                        </a:cubicBezTo>
                        <a:cubicBezTo>
                          <a:pt x="12693" y="102751"/>
                          <a:pt x="9789" y="102510"/>
                          <a:pt x="7396" y="102223"/>
                        </a:cubicBezTo>
                        <a:cubicBezTo>
                          <a:pt x="5023" y="101975"/>
                          <a:pt x="3160" y="101593"/>
                          <a:pt x="1917" y="101354"/>
                        </a:cubicBezTo>
                        <a:cubicBezTo>
                          <a:pt x="657" y="101100"/>
                          <a:pt x="0" y="100908"/>
                          <a:pt x="0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2" name="任意多边形: 形状 1841">
                    <a:extLst>
                      <a:ext uri="{FF2B5EF4-FFF2-40B4-BE49-F238E27FC236}">
                        <a16:creationId xmlns:a16="http://schemas.microsoft.com/office/drawing/2014/main" id="{02E8F590-106D-0882-9B2A-8842D41D5162}"/>
                      </a:ext>
                    </a:extLst>
                  </p:cNvPr>
                  <p:cNvSpPr/>
                  <p:nvPr/>
                </p:nvSpPr>
                <p:spPr>
                  <a:xfrm>
                    <a:off x="8559382" y="87616"/>
                    <a:ext cx="100285" cy="88039"/>
                  </a:xfrm>
                  <a:custGeom>
                    <a:avLst/>
                    <a:gdLst>
                      <a:gd name="connsiteX0" fmla="*/ 100286 w 100285"/>
                      <a:gd name="connsiteY0" fmla="*/ 3914 h 88039"/>
                      <a:gd name="connsiteX1" fmla="*/ 98624 w 100285"/>
                      <a:gd name="connsiteY1" fmla="*/ 3844 h 88039"/>
                      <a:gd name="connsiteX2" fmla="*/ 93948 w 100285"/>
                      <a:gd name="connsiteY2" fmla="*/ 3817 h 88039"/>
                      <a:gd name="connsiteX3" fmla="*/ 86752 w 100285"/>
                      <a:gd name="connsiteY3" fmla="*/ 4153 h 88039"/>
                      <a:gd name="connsiteX4" fmla="*/ 77584 w 100285"/>
                      <a:gd name="connsiteY4" fmla="*/ 5242 h 88039"/>
                      <a:gd name="connsiteX5" fmla="*/ 67046 w 100285"/>
                      <a:gd name="connsiteY5" fmla="*/ 7532 h 88039"/>
                      <a:gd name="connsiteX6" fmla="*/ 65676 w 100285"/>
                      <a:gd name="connsiteY6" fmla="*/ 7906 h 88039"/>
                      <a:gd name="connsiteX7" fmla="*/ 64288 w 100285"/>
                      <a:gd name="connsiteY7" fmla="*/ 8345 h 88039"/>
                      <a:gd name="connsiteX8" fmla="*/ 61494 w 100285"/>
                      <a:gd name="connsiteY8" fmla="*/ 9251 h 88039"/>
                      <a:gd name="connsiteX9" fmla="*/ 55886 w 100285"/>
                      <a:gd name="connsiteY9" fmla="*/ 11470 h 88039"/>
                      <a:gd name="connsiteX10" fmla="*/ 50298 w 100285"/>
                      <a:gd name="connsiteY10" fmla="*/ 14147 h 88039"/>
                      <a:gd name="connsiteX11" fmla="*/ 47577 w 100285"/>
                      <a:gd name="connsiteY11" fmla="*/ 15720 h 88039"/>
                      <a:gd name="connsiteX12" fmla="*/ 44874 w 100285"/>
                      <a:gd name="connsiteY12" fmla="*/ 17380 h 88039"/>
                      <a:gd name="connsiteX13" fmla="*/ 42225 w 100285"/>
                      <a:gd name="connsiteY13" fmla="*/ 19160 h 88039"/>
                      <a:gd name="connsiteX14" fmla="*/ 39687 w 100285"/>
                      <a:gd name="connsiteY14" fmla="*/ 21116 h 88039"/>
                      <a:gd name="connsiteX15" fmla="*/ 34774 w 100285"/>
                      <a:gd name="connsiteY15" fmla="*/ 25302 h 88039"/>
                      <a:gd name="connsiteX16" fmla="*/ 32491 w 100285"/>
                      <a:gd name="connsiteY16" fmla="*/ 27584 h 88039"/>
                      <a:gd name="connsiteX17" fmla="*/ 30245 w 100285"/>
                      <a:gd name="connsiteY17" fmla="*/ 29923 h 88039"/>
                      <a:gd name="connsiteX18" fmla="*/ 28162 w 100285"/>
                      <a:gd name="connsiteY18" fmla="*/ 32383 h 88039"/>
                      <a:gd name="connsiteX19" fmla="*/ 27103 w 100285"/>
                      <a:gd name="connsiteY19" fmla="*/ 33600 h 88039"/>
                      <a:gd name="connsiteX20" fmla="*/ 26154 w 100285"/>
                      <a:gd name="connsiteY20" fmla="*/ 34895 h 88039"/>
                      <a:gd name="connsiteX21" fmla="*/ 22446 w 100285"/>
                      <a:gd name="connsiteY21" fmla="*/ 40098 h 88039"/>
                      <a:gd name="connsiteX22" fmla="*/ 19159 w 100285"/>
                      <a:gd name="connsiteY22" fmla="*/ 45438 h 88039"/>
                      <a:gd name="connsiteX23" fmla="*/ 13679 w 100285"/>
                      <a:gd name="connsiteY23" fmla="*/ 56117 h 88039"/>
                      <a:gd name="connsiteX24" fmla="*/ 9588 w 100285"/>
                      <a:gd name="connsiteY24" fmla="*/ 66220 h 88039"/>
                      <a:gd name="connsiteX25" fmla="*/ 7890 w 100285"/>
                      <a:gd name="connsiteY25" fmla="*/ 70805 h 88039"/>
                      <a:gd name="connsiteX26" fmla="*/ 6520 w 100285"/>
                      <a:gd name="connsiteY26" fmla="*/ 75020 h 88039"/>
                      <a:gd name="connsiteX27" fmla="*/ 5278 w 100285"/>
                      <a:gd name="connsiteY27" fmla="*/ 78736 h 88039"/>
                      <a:gd name="connsiteX28" fmla="*/ 4347 w 100285"/>
                      <a:gd name="connsiteY28" fmla="*/ 81938 h 88039"/>
                      <a:gd name="connsiteX29" fmla="*/ 1753 w 100285"/>
                      <a:gd name="connsiteY29" fmla="*/ 86442 h 88039"/>
                      <a:gd name="connsiteX30" fmla="*/ 0 w 100285"/>
                      <a:gd name="connsiteY30" fmla="*/ 88040 h 88039"/>
                      <a:gd name="connsiteX31" fmla="*/ 0 w 100285"/>
                      <a:gd name="connsiteY31" fmla="*/ 86369 h 88039"/>
                      <a:gd name="connsiteX32" fmla="*/ 1315 w 100285"/>
                      <a:gd name="connsiteY32" fmla="*/ 81639 h 88039"/>
                      <a:gd name="connsiteX33" fmla="*/ 2064 w 100285"/>
                      <a:gd name="connsiteY33" fmla="*/ 78251 h 88039"/>
                      <a:gd name="connsiteX34" fmla="*/ 2776 w 100285"/>
                      <a:gd name="connsiteY34" fmla="*/ 74286 h 88039"/>
                      <a:gd name="connsiteX35" fmla="*/ 3452 w 100285"/>
                      <a:gd name="connsiteY35" fmla="*/ 69763 h 88039"/>
                      <a:gd name="connsiteX36" fmla="*/ 4420 w 100285"/>
                      <a:gd name="connsiteY36" fmla="*/ 64788 h 88039"/>
                      <a:gd name="connsiteX37" fmla="*/ 5643 w 100285"/>
                      <a:gd name="connsiteY37" fmla="*/ 59399 h 88039"/>
                      <a:gd name="connsiteX38" fmla="*/ 7232 w 100285"/>
                      <a:gd name="connsiteY38" fmla="*/ 53681 h 88039"/>
                      <a:gd name="connsiteX39" fmla="*/ 9369 w 100285"/>
                      <a:gd name="connsiteY39" fmla="*/ 47750 h 88039"/>
                      <a:gd name="connsiteX40" fmla="*/ 9935 w 100285"/>
                      <a:gd name="connsiteY40" fmla="*/ 46223 h 88039"/>
                      <a:gd name="connsiteX41" fmla="*/ 10611 w 100285"/>
                      <a:gd name="connsiteY41" fmla="*/ 44724 h 88039"/>
                      <a:gd name="connsiteX42" fmla="*/ 11999 w 100285"/>
                      <a:gd name="connsiteY42" fmla="*/ 41685 h 88039"/>
                      <a:gd name="connsiteX43" fmla="*/ 15214 w 100285"/>
                      <a:gd name="connsiteY43" fmla="*/ 35607 h 88039"/>
                      <a:gd name="connsiteX44" fmla="*/ 19031 w 100285"/>
                      <a:gd name="connsiteY44" fmla="*/ 29647 h 88039"/>
                      <a:gd name="connsiteX45" fmla="*/ 20053 w 100285"/>
                      <a:gd name="connsiteY45" fmla="*/ 28170 h 88039"/>
                      <a:gd name="connsiteX46" fmla="*/ 21186 w 100285"/>
                      <a:gd name="connsiteY46" fmla="*/ 26758 h 88039"/>
                      <a:gd name="connsiteX47" fmla="*/ 23487 w 100285"/>
                      <a:gd name="connsiteY47" fmla="*/ 23940 h 88039"/>
                      <a:gd name="connsiteX48" fmla="*/ 25971 w 100285"/>
                      <a:gd name="connsiteY48" fmla="*/ 21264 h 88039"/>
                      <a:gd name="connsiteX49" fmla="*/ 28546 w 100285"/>
                      <a:gd name="connsiteY49" fmla="*/ 18654 h 88039"/>
                      <a:gd name="connsiteX50" fmla="*/ 34171 w 100285"/>
                      <a:gd name="connsiteY50" fmla="*/ 13953 h 88039"/>
                      <a:gd name="connsiteX51" fmla="*/ 37130 w 100285"/>
                      <a:gd name="connsiteY51" fmla="*/ 11804 h 88039"/>
                      <a:gd name="connsiteX52" fmla="*/ 40217 w 100285"/>
                      <a:gd name="connsiteY52" fmla="*/ 9882 h 88039"/>
                      <a:gd name="connsiteX53" fmla="*/ 52983 w 100285"/>
                      <a:gd name="connsiteY53" fmla="*/ 3952 h 88039"/>
                      <a:gd name="connsiteX54" fmla="*/ 59393 w 100285"/>
                      <a:gd name="connsiteY54" fmla="*/ 2049 h 88039"/>
                      <a:gd name="connsiteX55" fmla="*/ 62553 w 100285"/>
                      <a:gd name="connsiteY55" fmla="*/ 1379 h 88039"/>
                      <a:gd name="connsiteX56" fmla="*/ 64105 w 100285"/>
                      <a:gd name="connsiteY56" fmla="*/ 1063 h 88039"/>
                      <a:gd name="connsiteX57" fmla="*/ 65658 w 100285"/>
                      <a:gd name="connsiteY57" fmla="*/ 842 h 88039"/>
                      <a:gd name="connsiteX58" fmla="*/ 77182 w 100285"/>
                      <a:gd name="connsiteY58" fmla="*/ 0 h 88039"/>
                      <a:gd name="connsiteX59" fmla="*/ 86844 w 100285"/>
                      <a:gd name="connsiteY59" fmla="*/ 654 h 88039"/>
                      <a:gd name="connsiteX60" fmla="*/ 94149 w 100285"/>
                      <a:gd name="connsiteY60" fmla="*/ 2027 h 88039"/>
                      <a:gd name="connsiteX61" fmla="*/ 98715 w 100285"/>
                      <a:gd name="connsiteY61" fmla="*/ 3335 h 88039"/>
                      <a:gd name="connsiteX62" fmla="*/ 100286 w 100285"/>
                      <a:gd name="connsiteY62" fmla="*/ 3914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100285" h="88039">
                        <a:moveTo>
                          <a:pt x="100286" y="3914"/>
                        </a:moveTo>
                        <a:cubicBezTo>
                          <a:pt x="100286" y="3914"/>
                          <a:pt x="99719" y="3890"/>
                          <a:pt x="98624" y="3844"/>
                        </a:cubicBezTo>
                        <a:cubicBezTo>
                          <a:pt x="97546" y="3793"/>
                          <a:pt x="95939" y="3808"/>
                          <a:pt x="93948" y="3817"/>
                        </a:cubicBezTo>
                        <a:cubicBezTo>
                          <a:pt x="91939" y="3817"/>
                          <a:pt x="89492" y="3980"/>
                          <a:pt x="86752" y="4153"/>
                        </a:cubicBezTo>
                        <a:cubicBezTo>
                          <a:pt x="83995" y="4391"/>
                          <a:pt x="80890" y="4701"/>
                          <a:pt x="77584" y="5242"/>
                        </a:cubicBezTo>
                        <a:cubicBezTo>
                          <a:pt x="74260" y="5813"/>
                          <a:pt x="70699" y="6471"/>
                          <a:pt x="67046" y="7532"/>
                        </a:cubicBezTo>
                        <a:cubicBezTo>
                          <a:pt x="66589" y="7656"/>
                          <a:pt x="66133" y="7778"/>
                          <a:pt x="65676" y="7906"/>
                        </a:cubicBezTo>
                        <a:cubicBezTo>
                          <a:pt x="65219" y="8052"/>
                          <a:pt x="64763" y="8199"/>
                          <a:pt x="64288" y="8345"/>
                        </a:cubicBezTo>
                        <a:cubicBezTo>
                          <a:pt x="63375" y="8646"/>
                          <a:pt x="62425" y="8916"/>
                          <a:pt x="61494" y="9251"/>
                        </a:cubicBezTo>
                        <a:cubicBezTo>
                          <a:pt x="59649" y="9976"/>
                          <a:pt x="57731" y="10593"/>
                          <a:pt x="55886" y="11470"/>
                        </a:cubicBezTo>
                        <a:cubicBezTo>
                          <a:pt x="53987" y="12244"/>
                          <a:pt x="52161" y="13221"/>
                          <a:pt x="50298" y="14147"/>
                        </a:cubicBezTo>
                        <a:cubicBezTo>
                          <a:pt x="49367" y="14620"/>
                          <a:pt x="48490" y="15199"/>
                          <a:pt x="47577" y="15720"/>
                        </a:cubicBezTo>
                        <a:cubicBezTo>
                          <a:pt x="46664" y="16246"/>
                          <a:pt x="45732" y="16757"/>
                          <a:pt x="44874" y="17380"/>
                        </a:cubicBezTo>
                        <a:cubicBezTo>
                          <a:pt x="43997" y="17970"/>
                          <a:pt x="43102" y="18565"/>
                          <a:pt x="42225" y="19160"/>
                        </a:cubicBezTo>
                        <a:cubicBezTo>
                          <a:pt x="41367" y="19792"/>
                          <a:pt x="40545" y="20475"/>
                          <a:pt x="39687" y="21116"/>
                        </a:cubicBezTo>
                        <a:cubicBezTo>
                          <a:pt x="37934" y="22355"/>
                          <a:pt x="36399" y="23900"/>
                          <a:pt x="34774" y="25302"/>
                        </a:cubicBezTo>
                        <a:cubicBezTo>
                          <a:pt x="33970" y="26013"/>
                          <a:pt x="33258" y="26827"/>
                          <a:pt x="32491" y="27584"/>
                        </a:cubicBezTo>
                        <a:cubicBezTo>
                          <a:pt x="31742" y="28371"/>
                          <a:pt x="30939" y="29083"/>
                          <a:pt x="30245" y="29923"/>
                        </a:cubicBezTo>
                        <a:cubicBezTo>
                          <a:pt x="29569" y="30751"/>
                          <a:pt x="28875" y="31574"/>
                          <a:pt x="28162" y="32383"/>
                        </a:cubicBezTo>
                        <a:lnTo>
                          <a:pt x="27103" y="33600"/>
                        </a:lnTo>
                        <a:lnTo>
                          <a:pt x="26154" y="34895"/>
                        </a:lnTo>
                        <a:cubicBezTo>
                          <a:pt x="24911" y="36639"/>
                          <a:pt x="23542" y="38281"/>
                          <a:pt x="22446" y="40098"/>
                        </a:cubicBezTo>
                        <a:cubicBezTo>
                          <a:pt x="21314" y="41880"/>
                          <a:pt x="20127" y="43603"/>
                          <a:pt x="19159" y="45438"/>
                        </a:cubicBezTo>
                        <a:cubicBezTo>
                          <a:pt x="17058" y="49000"/>
                          <a:pt x="15341" y="52652"/>
                          <a:pt x="13679" y="56117"/>
                        </a:cubicBezTo>
                        <a:cubicBezTo>
                          <a:pt x="12218" y="59669"/>
                          <a:pt x="10666" y="62999"/>
                          <a:pt x="9588" y="66220"/>
                        </a:cubicBezTo>
                        <a:cubicBezTo>
                          <a:pt x="9004" y="67813"/>
                          <a:pt x="8401" y="69338"/>
                          <a:pt x="7890" y="70805"/>
                        </a:cubicBezTo>
                        <a:cubicBezTo>
                          <a:pt x="7415" y="72289"/>
                          <a:pt x="6959" y="73697"/>
                          <a:pt x="6520" y="75020"/>
                        </a:cubicBezTo>
                        <a:cubicBezTo>
                          <a:pt x="6082" y="76342"/>
                          <a:pt x="5680" y="77589"/>
                          <a:pt x="5278" y="78736"/>
                        </a:cubicBezTo>
                        <a:cubicBezTo>
                          <a:pt x="4931" y="79902"/>
                          <a:pt x="4621" y="80972"/>
                          <a:pt x="4347" y="81938"/>
                        </a:cubicBezTo>
                        <a:cubicBezTo>
                          <a:pt x="3799" y="83878"/>
                          <a:pt x="2064" y="85399"/>
                          <a:pt x="1753" y="86442"/>
                        </a:cubicBezTo>
                        <a:cubicBezTo>
                          <a:pt x="1406" y="87485"/>
                          <a:pt x="0" y="88040"/>
                          <a:pt x="0" y="88040"/>
                        </a:cubicBezTo>
                        <a:cubicBezTo>
                          <a:pt x="0" y="88040"/>
                          <a:pt x="0" y="87457"/>
                          <a:pt x="0" y="86369"/>
                        </a:cubicBezTo>
                        <a:cubicBezTo>
                          <a:pt x="0" y="85282"/>
                          <a:pt x="1242" y="83675"/>
                          <a:pt x="1315" y="81639"/>
                        </a:cubicBezTo>
                        <a:cubicBezTo>
                          <a:pt x="1351" y="80616"/>
                          <a:pt x="2009" y="79483"/>
                          <a:pt x="2064" y="78251"/>
                        </a:cubicBezTo>
                        <a:cubicBezTo>
                          <a:pt x="2155" y="77025"/>
                          <a:pt x="2630" y="75705"/>
                          <a:pt x="2776" y="74286"/>
                        </a:cubicBezTo>
                        <a:cubicBezTo>
                          <a:pt x="2940" y="72865"/>
                          <a:pt x="3269" y="71354"/>
                          <a:pt x="3452" y="69763"/>
                        </a:cubicBezTo>
                        <a:cubicBezTo>
                          <a:pt x="3671" y="68178"/>
                          <a:pt x="4109" y="66529"/>
                          <a:pt x="4420" y="64788"/>
                        </a:cubicBezTo>
                        <a:cubicBezTo>
                          <a:pt x="4785" y="63061"/>
                          <a:pt x="5096" y="61233"/>
                          <a:pt x="5643" y="59399"/>
                        </a:cubicBezTo>
                        <a:cubicBezTo>
                          <a:pt x="6155" y="57552"/>
                          <a:pt x="6703" y="55642"/>
                          <a:pt x="7232" y="53681"/>
                        </a:cubicBezTo>
                        <a:cubicBezTo>
                          <a:pt x="7853" y="51737"/>
                          <a:pt x="8639" y="49779"/>
                          <a:pt x="9369" y="47750"/>
                        </a:cubicBezTo>
                        <a:cubicBezTo>
                          <a:pt x="9552" y="47244"/>
                          <a:pt x="9735" y="46735"/>
                          <a:pt x="9935" y="46223"/>
                        </a:cubicBezTo>
                        <a:cubicBezTo>
                          <a:pt x="10136" y="45723"/>
                          <a:pt x="10374" y="45228"/>
                          <a:pt x="10611" y="44724"/>
                        </a:cubicBezTo>
                        <a:cubicBezTo>
                          <a:pt x="11068" y="43720"/>
                          <a:pt x="11524" y="42708"/>
                          <a:pt x="11999" y="41685"/>
                        </a:cubicBezTo>
                        <a:cubicBezTo>
                          <a:pt x="12858" y="39603"/>
                          <a:pt x="14081" y="37641"/>
                          <a:pt x="15214" y="35607"/>
                        </a:cubicBezTo>
                        <a:cubicBezTo>
                          <a:pt x="16291" y="33538"/>
                          <a:pt x="17697" y="31624"/>
                          <a:pt x="19031" y="29647"/>
                        </a:cubicBezTo>
                        <a:lnTo>
                          <a:pt x="20053" y="28170"/>
                        </a:lnTo>
                        <a:lnTo>
                          <a:pt x="21186" y="26758"/>
                        </a:lnTo>
                        <a:cubicBezTo>
                          <a:pt x="21935" y="25812"/>
                          <a:pt x="22702" y="24877"/>
                          <a:pt x="23487" y="23940"/>
                        </a:cubicBezTo>
                        <a:cubicBezTo>
                          <a:pt x="24236" y="22992"/>
                          <a:pt x="25131" y="22161"/>
                          <a:pt x="25971" y="21264"/>
                        </a:cubicBezTo>
                        <a:cubicBezTo>
                          <a:pt x="26829" y="20397"/>
                          <a:pt x="27633" y="19469"/>
                          <a:pt x="28546" y="18654"/>
                        </a:cubicBezTo>
                        <a:cubicBezTo>
                          <a:pt x="30409" y="17066"/>
                          <a:pt x="32162" y="15354"/>
                          <a:pt x="34171" y="13953"/>
                        </a:cubicBezTo>
                        <a:cubicBezTo>
                          <a:pt x="35158" y="13227"/>
                          <a:pt x="36126" y="12481"/>
                          <a:pt x="37130" y="11804"/>
                        </a:cubicBezTo>
                        <a:cubicBezTo>
                          <a:pt x="38153" y="11161"/>
                          <a:pt x="39194" y="10520"/>
                          <a:pt x="40217" y="9882"/>
                        </a:cubicBezTo>
                        <a:cubicBezTo>
                          <a:pt x="44344" y="7411"/>
                          <a:pt x="48654" y="5388"/>
                          <a:pt x="52983" y="3952"/>
                        </a:cubicBezTo>
                        <a:cubicBezTo>
                          <a:pt x="55120" y="3163"/>
                          <a:pt x="57293" y="2604"/>
                          <a:pt x="59393" y="2049"/>
                        </a:cubicBezTo>
                        <a:cubicBezTo>
                          <a:pt x="60452" y="1792"/>
                          <a:pt x="61512" y="1600"/>
                          <a:pt x="62553" y="1379"/>
                        </a:cubicBezTo>
                        <a:cubicBezTo>
                          <a:pt x="63064" y="1273"/>
                          <a:pt x="63594" y="1169"/>
                          <a:pt x="64105" y="1063"/>
                        </a:cubicBezTo>
                        <a:cubicBezTo>
                          <a:pt x="64617" y="990"/>
                          <a:pt x="65146" y="915"/>
                          <a:pt x="65658" y="842"/>
                        </a:cubicBezTo>
                        <a:cubicBezTo>
                          <a:pt x="69730" y="181"/>
                          <a:pt x="73621" y="26"/>
                          <a:pt x="77182" y="0"/>
                        </a:cubicBezTo>
                        <a:cubicBezTo>
                          <a:pt x="80744" y="15"/>
                          <a:pt x="83995" y="296"/>
                          <a:pt x="86844" y="654"/>
                        </a:cubicBezTo>
                        <a:cubicBezTo>
                          <a:pt x="89711" y="1050"/>
                          <a:pt x="92158" y="1532"/>
                          <a:pt x="94149" y="2027"/>
                        </a:cubicBezTo>
                        <a:cubicBezTo>
                          <a:pt x="96140" y="2484"/>
                          <a:pt x="97674" y="2997"/>
                          <a:pt x="98715" y="3335"/>
                        </a:cubicBezTo>
                        <a:cubicBezTo>
                          <a:pt x="99756" y="3678"/>
                          <a:pt x="100286" y="3914"/>
                          <a:pt x="100286" y="3914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1" name="图形 10">
                <a:extLst>
                  <a:ext uri="{FF2B5EF4-FFF2-40B4-BE49-F238E27FC236}">
                    <a16:creationId xmlns:a16="http://schemas.microsoft.com/office/drawing/2014/main" id="{90FFDF51-0E87-8297-1FA9-C5E53DB4D5EA}"/>
                  </a:ext>
                </a:extLst>
              </p:cNvPr>
              <p:cNvGrpSpPr/>
              <p:nvPr/>
            </p:nvGrpSpPr>
            <p:grpSpPr>
              <a:xfrm>
                <a:off x="8328785" y="16818"/>
                <a:ext cx="80491" cy="134904"/>
                <a:chOff x="8328785" y="16818"/>
                <a:chExt cx="80491" cy="134904"/>
              </a:xfrm>
            </p:grpSpPr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6772F4E8-B7A6-600A-D452-F78D3F5D7E95}"/>
                    </a:ext>
                  </a:extLst>
                </p:cNvPr>
                <p:cNvSpPr/>
                <p:nvPr/>
              </p:nvSpPr>
              <p:spPr>
                <a:xfrm>
                  <a:off x="8354153" y="68043"/>
                  <a:ext cx="55123" cy="83679"/>
                </a:xfrm>
                <a:custGeom>
                  <a:avLst/>
                  <a:gdLst>
                    <a:gd name="connsiteX0" fmla="*/ 15415 w 55123"/>
                    <a:gd name="connsiteY0" fmla="*/ 83368 h 83679"/>
                    <a:gd name="connsiteX1" fmla="*/ 0 w 55123"/>
                    <a:gd name="connsiteY1" fmla="*/ 8012 h 83679"/>
                    <a:gd name="connsiteX2" fmla="*/ 29514 w 55123"/>
                    <a:gd name="connsiteY2" fmla="*/ 0 h 83679"/>
                    <a:gd name="connsiteX3" fmla="*/ 51504 w 55123"/>
                    <a:gd name="connsiteY3" fmla="*/ 75917 h 83679"/>
                    <a:gd name="connsiteX4" fmla="*/ 15415 w 55123"/>
                    <a:gd name="connsiteY4" fmla="*/ 83368 h 8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123" h="83679">
                      <a:moveTo>
                        <a:pt x="15415" y="83368"/>
                      </a:moveTo>
                      <a:cubicBezTo>
                        <a:pt x="15415" y="83368"/>
                        <a:pt x="30902" y="38701"/>
                        <a:pt x="0" y="8012"/>
                      </a:cubicBezTo>
                      <a:lnTo>
                        <a:pt x="29514" y="0"/>
                      </a:lnTo>
                      <a:cubicBezTo>
                        <a:pt x="29514" y="0"/>
                        <a:pt x="33660" y="65824"/>
                        <a:pt x="51504" y="75917"/>
                      </a:cubicBezTo>
                      <a:cubicBezTo>
                        <a:pt x="69347" y="86009"/>
                        <a:pt x="15415" y="83368"/>
                        <a:pt x="15415" y="8336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07" name="图形 10">
                  <a:extLst>
                    <a:ext uri="{FF2B5EF4-FFF2-40B4-BE49-F238E27FC236}">
                      <a16:creationId xmlns:a16="http://schemas.microsoft.com/office/drawing/2014/main" id="{D4411716-71CD-4B82-1D6B-0A47C050DAB9}"/>
                    </a:ext>
                  </a:extLst>
                </p:cNvPr>
                <p:cNvGrpSpPr/>
                <p:nvPr/>
              </p:nvGrpSpPr>
              <p:grpSpPr>
                <a:xfrm>
                  <a:off x="8328785" y="16818"/>
                  <a:ext cx="73693" cy="71856"/>
                  <a:chOff x="8328785" y="16818"/>
                  <a:chExt cx="73693" cy="71856"/>
                </a:xfrm>
                <a:solidFill>
                  <a:srgbClr val="A47D3A"/>
                </a:solidFill>
              </p:grpSpPr>
              <p:sp>
                <p:nvSpPr>
                  <p:cNvPr id="1808" name="任意多边形: 形状 1807">
                    <a:extLst>
                      <a:ext uri="{FF2B5EF4-FFF2-40B4-BE49-F238E27FC236}">
                        <a16:creationId xmlns:a16="http://schemas.microsoft.com/office/drawing/2014/main" id="{24D014A2-A9A3-2177-B48A-CEA328AF4C13}"/>
                      </a:ext>
                    </a:extLst>
                  </p:cNvPr>
                  <p:cNvSpPr/>
                  <p:nvPr/>
                </p:nvSpPr>
                <p:spPr>
                  <a:xfrm>
                    <a:off x="8399414" y="52863"/>
                    <a:ext cx="1238" cy="539"/>
                  </a:xfrm>
                  <a:custGeom>
                    <a:avLst/>
                    <a:gdLst>
                      <a:gd name="connsiteX0" fmla="*/ 928 w 1238"/>
                      <a:gd name="connsiteY0" fmla="*/ 48 h 539"/>
                      <a:gd name="connsiteX1" fmla="*/ 15 w 1238"/>
                      <a:gd name="connsiteY1" fmla="*/ 306 h 539"/>
                      <a:gd name="connsiteX2" fmla="*/ 1238 w 1238"/>
                      <a:gd name="connsiteY2" fmla="*/ 540 h 539"/>
                      <a:gd name="connsiteX3" fmla="*/ 928 w 1238"/>
                      <a:gd name="connsiteY3" fmla="*/ 48 h 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" h="539">
                        <a:moveTo>
                          <a:pt x="928" y="48"/>
                        </a:moveTo>
                        <a:cubicBezTo>
                          <a:pt x="618" y="-56"/>
                          <a:pt x="-113" y="-1"/>
                          <a:pt x="15" y="306"/>
                        </a:cubicBezTo>
                        <a:lnTo>
                          <a:pt x="1238" y="540"/>
                        </a:lnTo>
                        <a:lnTo>
                          <a:pt x="928" y="48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9" name="任意多边形: 形状 1808">
                    <a:extLst>
                      <a:ext uri="{FF2B5EF4-FFF2-40B4-BE49-F238E27FC236}">
                        <a16:creationId xmlns:a16="http://schemas.microsoft.com/office/drawing/2014/main" id="{CC9DD52A-E862-57DC-CCDE-1D209D9ED49F}"/>
                      </a:ext>
                    </a:extLst>
                  </p:cNvPr>
                  <p:cNvSpPr/>
                  <p:nvPr/>
                </p:nvSpPr>
                <p:spPr>
                  <a:xfrm>
                    <a:off x="8397986" y="53550"/>
                    <a:ext cx="2721" cy="2077"/>
                  </a:xfrm>
                  <a:custGeom>
                    <a:avLst/>
                    <a:gdLst>
                      <a:gd name="connsiteX0" fmla="*/ 0 w 2721"/>
                      <a:gd name="connsiteY0" fmla="*/ 1324 h 2077"/>
                      <a:gd name="connsiteX1" fmla="*/ 2721 w 2721"/>
                      <a:gd name="connsiteY1" fmla="*/ 2051 h 2077"/>
                      <a:gd name="connsiteX2" fmla="*/ 676 w 2721"/>
                      <a:gd name="connsiteY2" fmla="*/ 1087 h 2077"/>
                      <a:gd name="connsiteX3" fmla="*/ 1553 w 2721"/>
                      <a:gd name="connsiteY3" fmla="*/ 650 h 2077"/>
                      <a:gd name="connsiteX4" fmla="*/ 1078 w 2721"/>
                      <a:gd name="connsiteY4" fmla="*/ 0 h 2077"/>
                      <a:gd name="connsiteX5" fmla="*/ 804 w 2721"/>
                      <a:gd name="connsiteY5" fmla="*/ 1395 h 2077"/>
                      <a:gd name="connsiteX6" fmla="*/ 0 w 2721"/>
                      <a:gd name="connsiteY6" fmla="*/ 1324 h 2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1" h="2077">
                        <a:moveTo>
                          <a:pt x="0" y="1324"/>
                        </a:moveTo>
                        <a:cubicBezTo>
                          <a:pt x="566" y="1697"/>
                          <a:pt x="1589" y="2199"/>
                          <a:pt x="2721" y="2051"/>
                        </a:cubicBezTo>
                        <a:cubicBezTo>
                          <a:pt x="1571" y="1602"/>
                          <a:pt x="2064" y="1543"/>
                          <a:pt x="676" y="1087"/>
                        </a:cubicBezTo>
                        <a:cubicBezTo>
                          <a:pt x="548" y="784"/>
                          <a:pt x="1096" y="583"/>
                          <a:pt x="1553" y="650"/>
                        </a:cubicBezTo>
                        <a:cubicBezTo>
                          <a:pt x="1242" y="531"/>
                          <a:pt x="1845" y="181"/>
                          <a:pt x="1078" y="0"/>
                        </a:cubicBezTo>
                        <a:cubicBezTo>
                          <a:pt x="110" y="374"/>
                          <a:pt x="55" y="833"/>
                          <a:pt x="804" y="1395"/>
                        </a:cubicBezTo>
                        <a:cubicBezTo>
                          <a:pt x="530" y="1490"/>
                          <a:pt x="219" y="1362"/>
                          <a:pt x="0" y="13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0" name="任意多边形: 形状 1809">
                    <a:extLst>
                      <a:ext uri="{FF2B5EF4-FFF2-40B4-BE49-F238E27FC236}">
                        <a16:creationId xmlns:a16="http://schemas.microsoft.com/office/drawing/2014/main" id="{590D76BA-6576-C87F-F2C7-45B7FFF0ECF2}"/>
                      </a:ext>
                    </a:extLst>
                  </p:cNvPr>
                  <p:cNvSpPr/>
                  <p:nvPr/>
                </p:nvSpPr>
                <p:spPr>
                  <a:xfrm>
                    <a:off x="8400142" y="58984"/>
                    <a:ext cx="273" cy="332"/>
                  </a:xfrm>
                  <a:custGeom>
                    <a:avLst/>
                    <a:gdLst>
                      <a:gd name="connsiteX0" fmla="*/ 274 w 273"/>
                      <a:gd name="connsiteY0" fmla="*/ 332 h 332"/>
                      <a:gd name="connsiteX1" fmla="*/ 0 w 273"/>
                      <a:gd name="connsiteY1" fmla="*/ 0 h 332"/>
                      <a:gd name="connsiteX2" fmla="*/ 91 w 273"/>
                      <a:gd name="connsiteY2" fmla="*/ 281 h 332"/>
                      <a:gd name="connsiteX3" fmla="*/ 274 w 273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3" h="332">
                        <a:moveTo>
                          <a:pt x="274" y="332"/>
                        </a:moveTo>
                        <a:cubicBezTo>
                          <a:pt x="237" y="216"/>
                          <a:pt x="146" y="106"/>
                          <a:pt x="0" y="0"/>
                        </a:cubicBezTo>
                        <a:cubicBezTo>
                          <a:pt x="37" y="97"/>
                          <a:pt x="73" y="188"/>
                          <a:pt x="91" y="281"/>
                        </a:cubicBezTo>
                        <a:cubicBezTo>
                          <a:pt x="146" y="298"/>
                          <a:pt x="201" y="312"/>
                          <a:pt x="274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1" name="任意多边形: 形状 1810">
                    <a:extLst>
                      <a:ext uri="{FF2B5EF4-FFF2-40B4-BE49-F238E27FC236}">
                        <a16:creationId xmlns:a16="http://schemas.microsoft.com/office/drawing/2014/main" id="{7990FD9E-8645-4843-540C-32486EF8022F}"/>
                      </a:ext>
                    </a:extLst>
                  </p:cNvPr>
                  <p:cNvSpPr/>
                  <p:nvPr/>
                </p:nvSpPr>
                <p:spPr>
                  <a:xfrm>
                    <a:off x="8401712" y="45030"/>
                    <a:ext cx="182" cy="48"/>
                  </a:xfrm>
                  <a:custGeom>
                    <a:avLst/>
                    <a:gdLst>
                      <a:gd name="connsiteX0" fmla="*/ 183 w 182"/>
                      <a:gd name="connsiteY0" fmla="*/ 0 h 48"/>
                      <a:gd name="connsiteX1" fmla="*/ 0 w 182"/>
                      <a:gd name="connsiteY1" fmla="*/ 38 h 48"/>
                      <a:gd name="connsiteX2" fmla="*/ 183 w 18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2" h="48">
                        <a:moveTo>
                          <a:pt x="183" y="0"/>
                        </a:moveTo>
                        <a:cubicBezTo>
                          <a:pt x="110" y="11"/>
                          <a:pt x="55" y="27"/>
                          <a:pt x="0" y="38"/>
                        </a:cubicBezTo>
                        <a:cubicBezTo>
                          <a:pt x="110" y="57"/>
                          <a:pt x="183" y="53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2" name="任意多边形: 形状 1811">
                    <a:extLst>
                      <a:ext uri="{FF2B5EF4-FFF2-40B4-BE49-F238E27FC236}">
                        <a16:creationId xmlns:a16="http://schemas.microsoft.com/office/drawing/2014/main" id="{4A4C9A58-76C9-EFE8-1847-F9120618D41D}"/>
                      </a:ext>
                    </a:extLst>
                  </p:cNvPr>
                  <p:cNvSpPr/>
                  <p:nvPr/>
                </p:nvSpPr>
                <p:spPr>
                  <a:xfrm>
                    <a:off x="8400232" y="59459"/>
                    <a:ext cx="43" cy="266"/>
                  </a:xfrm>
                  <a:custGeom>
                    <a:avLst/>
                    <a:gdLst>
                      <a:gd name="connsiteX0" fmla="*/ 18 w 43"/>
                      <a:gd name="connsiteY0" fmla="*/ 0 h 266"/>
                      <a:gd name="connsiteX1" fmla="*/ 0 w 43"/>
                      <a:gd name="connsiteY1" fmla="*/ 267 h 266"/>
                      <a:gd name="connsiteX2" fmla="*/ 18 w 43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" h="266">
                        <a:moveTo>
                          <a:pt x="18" y="0"/>
                        </a:moveTo>
                        <a:cubicBezTo>
                          <a:pt x="18" y="88"/>
                          <a:pt x="18" y="179"/>
                          <a:pt x="0" y="267"/>
                        </a:cubicBezTo>
                        <a:cubicBezTo>
                          <a:pt x="55" y="153"/>
                          <a:pt x="55" y="6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3" name="任意多边形: 形状 1812">
                    <a:extLst>
                      <a:ext uri="{FF2B5EF4-FFF2-40B4-BE49-F238E27FC236}">
                        <a16:creationId xmlns:a16="http://schemas.microsoft.com/office/drawing/2014/main" id="{05D8DBBB-D9BE-365B-C31D-32E0B60CA78D}"/>
                      </a:ext>
                    </a:extLst>
                  </p:cNvPr>
                  <p:cNvSpPr/>
                  <p:nvPr/>
                </p:nvSpPr>
                <p:spPr>
                  <a:xfrm>
                    <a:off x="8393128" y="29506"/>
                    <a:ext cx="838" cy="796"/>
                  </a:xfrm>
                  <a:custGeom>
                    <a:avLst/>
                    <a:gdLst>
                      <a:gd name="connsiteX0" fmla="*/ 0 w 838"/>
                      <a:gd name="connsiteY0" fmla="*/ 796 h 796"/>
                      <a:gd name="connsiteX1" fmla="*/ 530 w 838"/>
                      <a:gd name="connsiteY1" fmla="*/ 0 h 796"/>
                      <a:gd name="connsiteX2" fmla="*/ 0 w 838"/>
                      <a:gd name="connsiteY2" fmla="*/ 796 h 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8" h="796">
                        <a:moveTo>
                          <a:pt x="0" y="796"/>
                        </a:moveTo>
                        <a:cubicBezTo>
                          <a:pt x="493" y="256"/>
                          <a:pt x="1278" y="721"/>
                          <a:pt x="530" y="0"/>
                        </a:cubicBezTo>
                        <a:cubicBezTo>
                          <a:pt x="402" y="283"/>
                          <a:pt x="201" y="548"/>
                          <a:pt x="0" y="79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4" name="任意多边形: 形状 1813">
                    <a:extLst>
                      <a:ext uri="{FF2B5EF4-FFF2-40B4-BE49-F238E27FC236}">
                        <a16:creationId xmlns:a16="http://schemas.microsoft.com/office/drawing/2014/main" id="{F14C78D5-B42C-9B0E-1F84-2C46DA2AFB60}"/>
                      </a:ext>
                    </a:extLst>
                  </p:cNvPr>
                  <p:cNvSpPr/>
                  <p:nvPr/>
                </p:nvSpPr>
                <p:spPr>
                  <a:xfrm>
                    <a:off x="8399849" y="59206"/>
                    <a:ext cx="401" cy="252"/>
                  </a:xfrm>
                  <a:custGeom>
                    <a:avLst/>
                    <a:gdLst>
                      <a:gd name="connsiteX0" fmla="*/ 402 w 401"/>
                      <a:gd name="connsiteY0" fmla="*/ 252 h 252"/>
                      <a:gd name="connsiteX1" fmla="*/ 383 w 401"/>
                      <a:gd name="connsiteY1" fmla="*/ 59 h 252"/>
                      <a:gd name="connsiteX2" fmla="*/ 0 w 401"/>
                      <a:gd name="connsiteY2" fmla="*/ 7 h 252"/>
                      <a:gd name="connsiteX3" fmla="*/ 402 w 40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52">
                        <a:moveTo>
                          <a:pt x="402" y="252"/>
                        </a:moveTo>
                        <a:cubicBezTo>
                          <a:pt x="402" y="186"/>
                          <a:pt x="402" y="123"/>
                          <a:pt x="383" y="59"/>
                        </a:cubicBezTo>
                        <a:cubicBezTo>
                          <a:pt x="238" y="15"/>
                          <a:pt x="91" y="-14"/>
                          <a:pt x="0" y="7"/>
                        </a:cubicBezTo>
                        <a:cubicBezTo>
                          <a:pt x="238" y="86"/>
                          <a:pt x="365" y="157"/>
                          <a:pt x="402" y="2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5" name="任意多边形: 形状 1814">
                    <a:extLst>
                      <a:ext uri="{FF2B5EF4-FFF2-40B4-BE49-F238E27FC236}">
                        <a16:creationId xmlns:a16="http://schemas.microsoft.com/office/drawing/2014/main" id="{84D99BD0-ABCF-AE17-CAF5-ABA6D089F86E}"/>
                      </a:ext>
                    </a:extLst>
                  </p:cNvPr>
                  <p:cNvSpPr/>
                  <p:nvPr/>
                </p:nvSpPr>
                <p:spPr>
                  <a:xfrm>
                    <a:off x="8339981" y="79066"/>
                    <a:ext cx="584" cy="743"/>
                  </a:xfrm>
                  <a:custGeom>
                    <a:avLst/>
                    <a:gdLst>
                      <a:gd name="connsiteX0" fmla="*/ 585 w 584"/>
                      <a:gd name="connsiteY0" fmla="*/ 743 h 743"/>
                      <a:gd name="connsiteX1" fmla="*/ 0 w 584"/>
                      <a:gd name="connsiteY1" fmla="*/ 0 h 743"/>
                      <a:gd name="connsiteX2" fmla="*/ 585 w 584"/>
                      <a:gd name="connsiteY2" fmla="*/ 74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4" h="743">
                        <a:moveTo>
                          <a:pt x="585" y="743"/>
                        </a:moveTo>
                        <a:lnTo>
                          <a:pt x="0" y="0"/>
                        </a:lnTo>
                        <a:cubicBezTo>
                          <a:pt x="128" y="247"/>
                          <a:pt x="329" y="517"/>
                          <a:pt x="585" y="74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6" name="任意多边形: 形状 1815">
                    <a:extLst>
                      <a:ext uri="{FF2B5EF4-FFF2-40B4-BE49-F238E27FC236}">
                        <a16:creationId xmlns:a16="http://schemas.microsoft.com/office/drawing/2014/main" id="{172932F3-1A95-3123-A83D-859D19C7661C}"/>
                      </a:ext>
                    </a:extLst>
                  </p:cNvPr>
                  <p:cNvSpPr/>
                  <p:nvPr/>
                </p:nvSpPr>
                <p:spPr>
                  <a:xfrm>
                    <a:off x="8356071" y="18086"/>
                    <a:ext cx="164" cy="171"/>
                  </a:xfrm>
                  <a:custGeom>
                    <a:avLst/>
                    <a:gdLst>
                      <a:gd name="connsiteX0" fmla="*/ 0 w 164"/>
                      <a:gd name="connsiteY0" fmla="*/ 172 h 171"/>
                      <a:gd name="connsiteX1" fmla="*/ 165 w 164"/>
                      <a:gd name="connsiteY1" fmla="*/ 0 h 171"/>
                      <a:gd name="connsiteX2" fmla="*/ 0 w 164"/>
                      <a:gd name="connsiteY2" fmla="*/ 172 h 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171">
                        <a:moveTo>
                          <a:pt x="0" y="172"/>
                        </a:moveTo>
                        <a:lnTo>
                          <a:pt x="165" y="0"/>
                        </a:lnTo>
                        <a:cubicBezTo>
                          <a:pt x="73" y="-2"/>
                          <a:pt x="18" y="46"/>
                          <a:pt x="0" y="1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7" name="任意多边形: 形状 1816">
                    <a:extLst>
                      <a:ext uri="{FF2B5EF4-FFF2-40B4-BE49-F238E27FC236}">
                        <a16:creationId xmlns:a16="http://schemas.microsoft.com/office/drawing/2014/main" id="{ACD4F346-F75D-4294-2AFA-31EB21614474}"/>
                      </a:ext>
                    </a:extLst>
                  </p:cNvPr>
                  <p:cNvSpPr/>
                  <p:nvPr/>
                </p:nvSpPr>
                <p:spPr>
                  <a:xfrm>
                    <a:off x="8337899" y="76258"/>
                    <a:ext cx="278" cy="854"/>
                  </a:xfrm>
                  <a:custGeom>
                    <a:avLst/>
                    <a:gdLst>
                      <a:gd name="connsiteX0" fmla="*/ 91 w 278"/>
                      <a:gd name="connsiteY0" fmla="*/ 855 h 854"/>
                      <a:gd name="connsiteX1" fmla="*/ 274 w 278"/>
                      <a:gd name="connsiteY1" fmla="*/ 0 h 854"/>
                      <a:gd name="connsiteX2" fmla="*/ 0 w 278"/>
                      <a:gd name="connsiteY2" fmla="*/ 93 h 854"/>
                      <a:gd name="connsiteX3" fmla="*/ 91 w 278"/>
                      <a:gd name="connsiteY3" fmla="*/ 855 h 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854">
                        <a:moveTo>
                          <a:pt x="91" y="855"/>
                        </a:moveTo>
                        <a:cubicBezTo>
                          <a:pt x="255" y="491"/>
                          <a:pt x="292" y="225"/>
                          <a:pt x="274" y="0"/>
                        </a:cubicBezTo>
                        <a:cubicBezTo>
                          <a:pt x="183" y="24"/>
                          <a:pt x="110" y="33"/>
                          <a:pt x="0" y="93"/>
                        </a:cubicBezTo>
                        <a:lnTo>
                          <a:pt x="91" y="85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8" name="任意多边形: 形状 1817">
                    <a:extLst>
                      <a:ext uri="{FF2B5EF4-FFF2-40B4-BE49-F238E27FC236}">
                        <a16:creationId xmlns:a16="http://schemas.microsoft.com/office/drawing/2014/main" id="{315C4E67-C892-F086-FCA4-04852FA0AA6B}"/>
                      </a:ext>
                    </a:extLst>
                  </p:cNvPr>
                  <p:cNvSpPr/>
                  <p:nvPr/>
                </p:nvSpPr>
                <p:spPr>
                  <a:xfrm>
                    <a:off x="8398644" y="56195"/>
                    <a:ext cx="91" cy="85"/>
                  </a:xfrm>
                  <a:custGeom>
                    <a:avLst/>
                    <a:gdLst>
                      <a:gd name="connsiteX0" fmla="*/ 0 w 91"/>
                      <a:gd name="connsiteY0" fmla="*/ 86 h 85"/>
                      <a:gd name="connsiteX1" fmla="*/ 91 w 91"/>
                      <a:gd name="connsiteY1" fmla="*/ 0 h 85"/>
                      <a:gd name="connsiteX2" fmla="*/ 0 w 91"/>
                      <a:gd name="connsiteY2" fmla="*/ 86 h 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" h="85">
                        <a:moveTo>
                          <a:pt x="0" y="86"/>
                        </a:moveTo>
                        <a:lnTo>
                          <a:pt x="91" y="0"/>
                        </a:lnTo>
                        <a:cubicBezTo>
                          <a:pt x="37" y="15"/>
                          <a:pt x="0" y="38"/>
                          <a:pt x="0" y="8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9" name="任意多边形: 形状 1818">
                    <a:extLst>
                      <a:ext uri="{FF2B5EF4-FFF2-40B4-BE49-F238E27FC236}">
                        <a16:creationId xmlns:a16="http://schemas.microsoft.com/office/drawing/2014/main" id="{867FAC54-0DF6-5FB8-EB33-E56BF4F143CA}"/>
                      </a:ext>
                    </a:extLst>
                  </p:cNvPr>
                  <p:cNvSpPr/>
                  <p:nvPr/>
                </p:nvSpPr>
                <p:spPr>
                  <a:xfrm>
                    <a:off x="8328785" y="16818"/>
                    <a:ext cx="73693" cy="71856"/>
                  </a:xfrm>
                  <a:custGeom>
                    <a:avLst/>
                    <a:gdLst>
                      <a:gd name="connsiteX0" fmla="*/ 72799 w 73693"/>
                      <a:gd name="connsiteY0" fmla="*/ 33774 h 71856"/>
                      <a:gd name="connsiteX1" fmla="*/ 73694 w 73693"/>
                      <a:gd name="connsiteY1" fmla="*/ 33383 h 71856"/>
                      <a:gd name="connsiteX2" fmla="*/ 72013 w 73693"/>
                      <a:gd name="connsiteY2" fmla="*/ 32658 h 71856"/>
                      <a:gd name="connsiteX3" fmla="*/ 72981 w 73693"/>
                      <a:gd name="connsiteY3" fmla="*/ 32689 h 71856"/>
                      <a:gd name="connsiteX4" fmla="*/ 73694 w 73693"/>
                      <a:gd name="connsiteY4" fmla="*/ 32351 h 71856"/>
                      <a:gd name="connsiteX5" fmla="*/ 71630 w 73693"/>
                      <a:gd name="connsiteY5" fmla="*/ 32177 h 71856"/>
                      <a:gd name="connsiteX6" fmla="*/ 72269 w 73693"/>
                      <a:gd name="connsiteY6" fmla="*/ 31270 h 71856"/>
                      <a:gd name="connsiteX7" fmla="*/ 73219 w 73693"/>
                      <a:gd name="connsiteY7" fmla="*/ 31429 h 71856"/>
                      <a:gd name="connsiteX8" fmla="*/ 71867 w 73693"/>
                      <a:gd name="connsiteY8" fmla="*/ 30055 h 71856"/>
                      <a:gd name="connsiteX9" fmla="*/ 72141 w 73693"/>
                      <a:gd name="connsiteY9" fmla="*/ 29007 h 71856"/>
                      <a:gd name="connsiteX10" fmla="*/ 72927 w 73693"/>
                      <a:gd name="connsiteY10" fmla="*/ 28252 h 71856"/>
                      <a:gd name="connsiteX11" fmla="*/ 71301 w 73693"/>
                      <a:gd name="connsiteY11" fmla="*/ 27361 h 71856"/>
                      <a:gd name="connsiteX12" fmla="*/ 73073 w 73693"/>
                      <a:gd name="connsiteY12" fmla="*/ 25416 h 71856"/>
                      <a:gd name="connsiteX13" fmla="*/ 71520 w 73693"/>
                      <a:gd name="connsiteY13" fmla="*/ 24426 h 71856"/>
                      <a:gd name="connsiteX14" fmla="*/ 70388 w 73693"/>
                      <a:gd name="connsiteY14" fmla="*/ 23014 h 71856"/>
                      <a:gd name="connsiteX15" fmla="*/ 70790 w 73693"/>
                      <a:gd name="connsiteY15" fmla="*/ 23137 h 71856"/>
                      <a:gd name="connsiteX16" fmla="*/ 71320 w 73693"/>
                      <a:gd name="connsiteY16" fmla="*/ 21705 h 71856"/>
                      <a:gd name="connsiteX17" fmla="*/ 68269 w 73693"/>
                      <a:gd name="connsiteY17" fmla="*/ 21497 h 71856"/>
                      <a:gd name="connsiteX18" fmla="*/ 71119 w 73693"/>
                      <a:gd name="connsiteY18" fmla="*/ 20395 h 71856"/>
                      <a:gd name="connsiteX19" fmla="*/ 68744 w 73693"/>
                      <a:gd name="connsiteY19" fmla="*/ 20432 h 71856"/>
                      <a:gd name="connsiteX20" fmla="*/ 69858 w 73693"/>
                      <a:gd name="connsiteY20" fmla="*/ 19027 h 71856"/>
                      <a:gd name="connsiteX21" fmla="*/ 68160 w 73693"/>
                      <a:gd name="connsiteY21" fmla="*/ 18865 h 71856"/>
                      <a:gd name="connsiteX22" fmla="*/ 68617 w 73693"/>
                      <a:gd name="connsiteY22" fmla="*/ 17387 h 71856"/>
                      <a:gd name="connsiteX23" fmla="*/ 69822 w 73693"/>
                      <a:gd name="connsiteY23" fmla="*/ 17092 h 71856"/>
                      <a:gd name="connsiteX24" fmla="*/ 67703 w 73693"/>
                      <a:gd name="connsiteY24" fmla="*/ 17658 h 71856"/>
                      <a:gd name="connsiteX25" fmla="*/ 68708 w 73693"/>
                      <a:gd name="connsiteY25" fmla="*/ 16034 h 71856"/>
                      <a:gd name="connsiteX26" fmla="*/ 67448 w 73693"/>
                      <a:gd name="connsiteY26" fmla="*/ 15780 h 71856"/>
                      <a:gd name="connsiteX27" fmla="*/ 66498 w 73693"/>
                      <a:gd name="connsiteY27" fmla="*/ 15526 h 71856"/>
                      <a:gd name="connsiteX28" fmla="*/ 66954 w 73693"/>
                      <a:gd name="connsiteY28" fmla="*/ 15172 h 71856"/>
                      <a:gd name="connsiteX29" fmla="*/ 64142 w 73693"/>
                      <a:gd name="connsiteY29" fmla="*/ 13788 h 71856"/>
                      <a:gd name="connsiteX30" fmla="*/ 64325 w 73693"/>
                      <a:gd name="connsiteY30" fmla="*/ 13495 h 71856"/>
                      <a:gd name="connsiteX31" fmla="*/ 62973 w 73693"/>
                      <a:gd name="connsiteY31" fmla="*/ 14781 h 71856"/>
                      <a:gd name="connsiteX32" fmla="*/ 62462 w 73693"/>
                      <a:gd name="connsiteY32" fmla="*/ 14162 h 71856"/>
                      <a:gd name="connsiteX33" fmla="*/ 63156 w 73693"/>
                      <a:gd name="connsiteY33" fmla="*/ 14021 h 71856"/>
                      <a:gd name="connsiteX34" fmla="*/ 62590 w 73693"/>
                      <a:gd name="connsiteY34" fmla="*/ 13989 h 71856"/>
                      <a:gd name="connsiteX35" fmla="*/ 64014 w 73693"/>
                      <a:gd name="connsiteY35" fmla="*/ 13477 h 71856"/>
                      <a:gd name="connsiteX36" fmla="*/ 61676 w 73693"/>
                      <a:gd name="connsiteY36" fmla="*/ 12564 h 71856"/>
                      <a:gd name="connsiteX37" fmla="*/ 63192 w 73693"/>
                      <a:gd name="connsiteY37" fmla="*/ 11945 h 71856"/>
                      <a:gd name="connsiteX38" fmla="*/ 63466 w 73693"/>
                      <a:gd name="connsiteY38" fmla="*/ 12951 h 71856"/>
                      <a:gd name="connsiteX39" fmla="*/ 64873 w 73693"/>
                      <a:gd name="connsiteY39" fmla="*/ 11574 h 71856"/>
                      <a:gd name="connsiteX40" fmla="*/ 63868 w 73693"/>
                      <a:gd name="connsiteY40" fmla="*/ 10668 h 71856"/>
                      <a:gd name="connsiteX41" fmla="*/ 62827 w 73693"/>
                      <a:gd name="connsiteY41" fmla="*/ 9803 h 71856"/>
                      <a:gd name="connsiteX42" fmla="*/ 61494 w 73693"/>
                      <a:gd name="connsiteY42" fmla="*/ 10918 h 71856"/>
                      <a:gd name="connsiteX43" fmla="*/ 61000 w 73693"/>
                      <a:gd name="connsiteY43" fmla="*/ 9253 h 71856"/>
                      <a:gd name="connsiteX44" fmla="*/ 60507 w 73693"/>
                      <a:gd name="connsiteY44" fmla="*/ 8022 h 71856"/>
                      <a:gd name="connsiteX45" fmla="*/ 58425 w 73693"/>
                      <a:gd name="connsiteY45" fmla="*/ 8425 h 71856"/>
                      <a:gd name="connsiteX46" fmla="*/ 59539 w 73693"/>
                      <a:gd name="connsiteY46" fmla="*/ 7490 h 71856"/>
                      <a:gd name="connsiteX47" fmla="*/ 57348 w 73693"/>
                      <a:gd name="connsiteY47" fmla="*/ 7204 h 71856"/>
                      <a:gd name="connsiteX48" fmla="*/ 58316 w 73693"/>
                      <a:gd name="connsiteY48" fmla="*/ 7136 h 71856"/>
                      <a:gd name="connsiteX49" fmla="*/ 56909 w 73693"/>
                      <a:gd name="connsiteY49" fmla="*/ 7083 h 71856"/>
                      <a:gd name="connsiteX50" fmla="*/ 57494 w 73693"/>
                      <a:gd name="connsiteY50" fmla="*/ 5973 h 71856"/>
                      <a:gd name="connsiteX51" fmla="*/ 55430 w 73693"/>
                      <a:gd name="connsiteY51" fmla="*/ 5478 h 71856"/>
                      <a:gd name="connsiteX52" fmla="*/ 53293 w 73693"/>
                      <a:gd name="connsiteY52" fmla="*/ 5056 h 71856"/>
                      <a:gd name="connsiteX53" fmla="*/ 53823 w 73693"/>
                      <a:gd name="connsiteY53" fmla="*/ 4029 h 71856"/>
                      <a:gd name="connsiteX54" fmla="*/ 51248 w 73693"/>
                      <a:gd name="connsiteY54" fmla="*/ 2873 h 71856"/>
                      <a:gd name="connsiteX55" fmla="*/ 48965 w 73693"/>
                      <a:gd name="connsiteY55" fmla="*/ 1005 h 71856"/>
                      <a:gd name="connsiteX56" fmla="*/ 47997 w 73693"/>
                      <a:gd name="connsiteY56" fmla="*/ 1809 h 71856"/>
                      <a:gd name="connsiteX57" fmla="*/ 48088 w 73693"/>
                      <a:gd name="connsiteY57" fmla="*/ 1104 h 71856"/>
                      <a:gd name="connsiteX58" fmla="*/ 47431 w 73693"/>
                      <a:gd name="connsiteY58" fmla="*/ 2077 h 71856"/>
                      <a:gd name="connsiteX59" fmla="*/ 47431 w 73693"/>
                      <a:gd name="connsiteY59" fmla="*/ 1100 h 71856"/>
                      <a:gd name="connsiteX60" fmla="*/ 44928 w 73693"/>
                      <a:gd name="connsiteY60" fmla="*/ 1681 h 71856"/>
                      <a:gd name="connsiteX61" fmla="*/ 44289 w 73693"/>
                      <a:gd name="connsiteY61" fmla="*/ 1650 h 71856"/>
                      <a:gd name="connsiteX62" fmla="*/ 43687 w 73693"/>
                      <a:gd name="connsiteY62" fmla="*/ 1555 h 71856"/>
                      <a:gd name="connsiteX63" fmla="*/ 42718 w 73693"/>
                      <a:gd name="connsiteY63" fmla="*/ 906 h 71856"/>
                      <a:gd name="connsiteX64" fmla="*/ 43011 w 73693"/>
                      <a:gd name="connsiteY64" fmla="*/ 627 h 71856"/>
                      <a:gd name="connsiteX65" fmla="*/ 40892 w 73693"/>
                      <a:gd name="connsiteY65" fmla="*/ 1533 h 71856"/>
                      <a:gd name="connsiteX66" fmla="*/ 41093 w 73693"/>
                      <a:gd name="connsiteY66" fmla="*/ 1367 h 71856"/>
                      <a:gd name="connsiteX67" fmla="*/ 37970 w 73693"/>
                      <a:gd name="connsiteY67" fmla="*/ 1062 h 71856"/>
                      <a:gd name="connsiteX68" fmla="*/ 37587 w 73693"/>
                      <a:gd name="connsiteY68" fmla="*/ 1032 h 71856"/>
                      <a:gd name="connsiteX69" fmla="*/ 37404 w 73693"/>
                      <a:gd name="connsiteY69" fmla="*/ 1010 h 71856"/>
                      <a:gd name="connsiteX70" fmla="*/ 37313 w 73693"/>
                      <a:gd name="connsiteY70" fmla="*/ 970 h 71856"/>
                      <a:gd name="connsiteX71" fmla="*/ 37258 w 73693"/>
                      <a:gd name="connsiteY71" fmla="*/ 937 h 71856"/>
                      <a:gd name="connsiteX72" fmla="*/ 37258 w 73693"/>
                      <a:gd name="connsiteY72" fmla="*/ 937 h 71856"/>
                      <a:gd name="connsiteX73" fmla="*/ 37075 w 73693"/>
                      <a:gd name="connsiteY73" fmla="*/ 937 h 71856"/>
                      <a:gd name="connsiteX74" fmla="*/ 37075 w 73693"/>
                      <a:gd name="connsiteY74" fmla="*/ 937 h 71856"/>
                      <a:gd name="connsiteX75" fmla="*/ 37039 w 73693"/>
                      <a:gd name="connsiteY75" fmla="*/ 961 h 71856"/>
                      <a:gd name="connsiteX76" fmla="*/ 36381 w 73693"/>
                      <a:gd name="connsiteY76" fmla="*/ 859 h 71856"/>
                      <a:gd name="connsiteX77" fmla="*/ 35158 w 73693"/>
                      <a:gd name="connsiteY77" fmla="*/ 126 h 71856"/>
                      <a:gd name="connsiteX78" fmla="*/ 34153 w 73693"/>
                      <a:gd name="connsiteY78" fmla="*/ 693 h 71856"/>
                      <a:gd name="connsiteX79" fmla="*/ 33824 w 73693"/>
                      <a:gd name="connsiteY79" fmla="*/ 671 h 71856"/>
                      <a:gd name="connsiteX80" fmla="*/ 33496 w 73693"/>
                      <a:gd name="connsiteY80" fmla="*/ 797 h 71856"/>
                      <a:gd name="connsiteX81" fmla="*/ 33203 w 73693"/>
                      <a:gd name="connsiteY81" fmla="*/ 1777 h 71856"/>
                      <a:gd name="connsiteX82" fmla="*/ 30263 w 73693"/>
                      <a:gd name="connsiteY82" fmla="*/ 0 h 71856"/>
                      <a:gd name="connsiteX83" fmla="*/ 29350 w 73693"/>
                      <a:gd name="connsiteY83" fmla="*/ 1829 h 71856"/>
                      <a:gd name="connsiteX84" fmla="*/ 29076 w 73693"/>
                      <a:gd name="connsiteY84" fmla="*/ 722 h 71856"/>
                      <a:gd name="connsiteX85" fmla="*/ 28838 w 73693"/>
                      <a:gd name="connsiteY85" fmla="*/ 1399 h 71856"/>
                      <a:gd name="connsiteX86" fmla="*/ 28619 w 73693"/>
                      <a:gd name="connsiteY86" fmla="*/ 2072 h 71856"/>
                      <a:gd name="connsiteX87" fmla="*/ 27889 w 73693"/>
                      <a:gd name="connsiteY87" fmla="*/ 853 h 71856"/>
                      <a:gd name="connsiteX88" fmla="*/ 27450 w 73693"/>
                      <a:gd name="connsiteY88" fmla="*/ 1270 h 71856"/>
                      <a:gd name="connsiteX89" fmla="*/ 28071 w 73693"/>
                      <a:gd name="connsiteY89" fmla="*/ 1975 h 71856"/>
                      <a:gd name="connsiteX90" fmla="*/ 26738 w 73693"/>
                      <a:gd name="connsiteY90" fmla="*/ 2037 h 71856"/>
                      <a:gd name="connsiteX91" fmla="*/ 25734 w 73693"/>
                      <a:gd name="connsiteY91" fmla="*/ 1224 h 71856"/>
                      <a:gd name="connsiteX92" fmla="*/ 24948 w 73693"/>
                      <a:gd name="connsiteY92" fmla="*/ 2017 h 71856"/>
                      <a:gd name="connsiteX93" fmla="*/ 24199 w 73693"/>
                      <a:gd name="connsiteY93" fmla="*/ 2806 h 71856"/>
                      <a:gd name="connsiteX94" fmla="*/ 24346 w 73693"/>
                      <a:gd name="connsiteY94" fmla="*/ 2000 h 71856"/>
                      <a:gd name="connsiteX95" fmla="*/ 23341 w 73693"/>
                      <a:gd name="connsiteY95" fmla="*/ 2017 h 71856"/>
                      <a:gd name="connsiteX96" fmla="*/ 23596 w 73693"/>
                      <a:gd name="connsiteY96" fmla="*/ 2890 h 71856"/>
                      <a:gd name="connsiteX97" fmla="*/ 21277 w 73693"/>
                      <a:gd name="connsiteY97" fmla="*/ 3514 h 71856"/>
                      <a:gd name="connsiteX98" fmla="*/ 21076 w 73693"/>
                      <a:gd name="connsiteY98" fmla="*/ 2742 h 71856"/>
                      <a:gd name="connsiteX99" fmla="*/ 19049 w 73693"/>
                      <a:gd name="connsiteY99" fmla="*/ 3914 h 71856"/>
                      <a:gd name="connsiteX100" fmla="*/ 17076 w 73693"/>
                      <a:gd name="connsiteY100" fmla="*/ 5406 h 71856"/>
                      <a:gd name="connsiteX101" fmla="*/ 18081 w 73693"/>
                      <a:gd name="connsiteY101" fmla="*/ 6972 h 71856"/>
                      <a:gd name="connsiteX102" fmla="*/ 17259 w 73693"/>
                      <a:gd name="connsiteY102" fmla="*/ 6066 h 71856"/>
                      <a:gd name="connsiteX103" fmla="*/ 17898 w 73693"/>
                      <a:gd name="connsiteY103" fmla="*/ 7269 h 71856"/>
                      <a:gd name="connsiteX104" fmla="*/ 16857 w 73693"/>
                      <a:gd name="connsiteY104" fmla="*/ 5841 h 71856"/>
                      <a:gd name="connsiteX105" fmla="*/ 16510 w 73693"/>
                      <a:gd name="connsiteY105" fmla="*/ 6625 h 71856"/>
                      <a:gd name="connsiteX106" fmla="*/ 16072 w 73693"/>
                      <a:gd name="connsiteY106" fmla="*/ 5695 h 71856"/>
                      <a:gd name="connsiteX107" fmla="*/ 14721 w 73693"/>
                      <a:gd name="connsiteY107" fmla="*/ 6820 h 71856"/>
                      <a:gd name="connsiteX108" fmla="*/ 14465 w 73693"/>
                      <a:gd name="connsiteY108" fmla="*/ 6561 h 71856"/>
                      <a:gd name="connsiteX109" fmla="*/ 13606 w 73693"/>
                      <a:gd name="connsiteY109" fmla="*/ 7277 h 71856"/>
                      <a:gd name="connsiteX110" fmla="*/ 13022 w 73693"/>
                      <a:gd name="connsiteY110" fmla="*/ 7991 h 71856"/>
                      <a:gd name="connsiteX111" fmla="*/ 11890 w 73693"/>
                      <a:gd name="connsiteY111" fmla="*/ 9377 h 71856"/>
                      <a:gd name="connsiteX112" fmla="*/ 12346 w 73693"/>
                      <a:gd name="connsiteY112" fmla="*/ 11189 h 71856"/>
                      <a:gd name="connsiteX113" fmla="*/ 9406 w 73693"/>
                      <a:gd name="connsiteY113" fmla="*/ 12842 h 71856"/>
                      <a:gd name="connsiteX114" fmla="*/ 10191 w 73693"/>
                      <a:gd name="connsiteY114" fmla="*/ 14259 h 71856"/>
                      <a:gd name="connsiteX115" fmla="*/ 8620 w 73693"/>
                      <a:gd name="connsiteY115" fmla="*/ 13793 h 71856"/>
                      <a:gd name="connsiteX116" fmla="*/ 7817 w 73693"/>
                      <a:gd name="connsiteY116" fmla="*/ 15267 h 71856"/>
                      <a:gd name="connsiteX117" fmla="*/ 7543 w 73693"/>
                      <a:gd name="connsiteY117" fmla="*/ 16067 h 71856"/>
                      <a:gd name="connsiteX118" fmla="*/ 7360 w 73693"/>
                      <a:gd name="connsiteY118" fmla="*/ 17250 h 71856"/>
                      <a:gd name="connsiteX119" fmla="*/ 8237 w 73693"/>
                      <a:gd name="connsiteY119" fmla="*/ 17475 h 71856"/>
                      <a:gd name="connsiteX120" fmla="*/ 7177 w 73693"/>
                      <a:gd name="connsiteY120" fmla="*/ 17594 h 71856"/>
                      <a:gd name="connsiteX121" fmla="*/ 7141 w 73693"/>
                      <a:gd name="connsiteY121" fmla="*/ 17471 h 71856"/>
                      <a:gd name="connsiteX122" fmla="*/ 5041 w 73693"/>
                      <a:gd name="connsiteY122" fmla="*/ 19988 h 71856"/>
                      <a:gd name="connsiteX123" fmla="*/ 3708 w 73693"/>
                      <a:gd name="connsiteY123" fmla="*/ 21139 h 71856"/>
                      <a:gd name="connsiteX124" fmla="*/ 3433 w 73693"/>
                      <a:gd name="connsiteY124" fmla="*/ 21813 h 71856"/>
                      <a:gd name="connsiteX125" fmla="*/ 3580 w 73693"/>
                      <a:gd name="connsiteY125" fmla="*/ 22483 h 71856"/>
                      <a:gd name="connsiteX126" fmla="*/ 3781 w 73693"/>
                      <a:gd name="connsiteY126" fmla="*/ 23442 h 71856"/>
                      <a:gd name="connsiteX127" fmla="*/ 3981 w 73693"/>
                      <a:gd name="connsiteY127" fmla="*/ 24382 h 71856"/>
                      <a:gd name="connsiteX128" fmla="*/ 2721 w 73693"/>
                      <a:gd name="connsiteY128" fmla="*/ 24054 h 71856"/>
                      <a:gd name="connsiteX129" fmla="*/ 2922 w 73693"/>
                      <a:gd name="connsiteY129" fmla="*/ 25405 h 71856"/>
                      <a:gd name="connsiteX130" fmla="*/ 2630 w 73693"/>
                      <a:gd name="connsiteY130" fmla="*/ 26402 h 71856"/>
                      <a:gd name="connsiteX131" fmla="*/ 2320 w 73693"/>
                      <a:gd name="connsiteY131" fmla="*/ 28404 h 71856"/>
                      <a:gd name="connsiteX132" fmla="*/ 1425 w 73693"/>
                      <a:gd name="connsiteY132" fmla="*/ 28727 h 71856"/>
                      <a:gd name="connsiteX133" fmla="*/ 950 w 73693"/>
                      <a:gd name="connsiteY133" fmla="*/ 29290 h 71856"/>
                      <a:gd name="connsiteX134" fmla="*/ 730 w 73693"/>
                      <a:gd name="connsiteY134" fmla="*/ 30809 h 71856"/>
                      <a:gd name="connsiteX135" fmla="*/ 694 w 73693"/>
                      <a:gd name="connsiteY135" fmla="*/ 32420 h 71856"/>
                      <a:gd name="connsiteX136" fmla="*/ 0 w 73693"/>
                      <a:gd name="connsiteY136" fmla="*/ 33761 h 71856"/>
                      <a:gd name="connsiteX137" fmla="*/ 657 w 73693"/>
                      <a:gd name="connsiteY137" fmla="*/ 33713 h 71856"/>
                      <a:gd name="connsiteX138" fmla="*/ 91 w 73693"/>
                      <a:gd name="connsiteY138" fmla="*/ 34471 h 71856"/>
                      <a:gd name="connsiteX139" fmla="*/ 1625 w 73693"/>
                      <a:gd name="connsiteY139" fmla="*/ 34329 h 71856"/>
                      <a:gd name="connsiteX140" fmla="*/ 2320 w 73693"/>
                      <a:gd name="connsiteY140" fmla="*/ 35602 h 71856"/>
                      <a:gd name="connsiteX141" fmla="*/ 2320 w 73693"/>
                      <a:gd name="connsiteY141" fmla="*/ 35920 h 71856"/>
                      <a:gd name="connsiteX142" fmla="*/ 1753 w 73693"/>
                      <a:gd name="connsiteY142" fmla="*/ 36080 h 71856"/>
                      <a:gd name="connsiteX143" fmla="*/ 1479 w 73693"/>
                      <a:gd name="connsiteY143" fmla="*/ 36438 h 71856"/>
                      <a:gd name="connsiteX144" fmla="*/ 1333 w 73693"/>
                      <a:gd name="connsiteY144" fmla="*/ 37008 h 71856"/>
                      <a:gd name="connsiteX145" fmla="*/ 950 w 73693"/>
                      <a:gd name="connsiteY145" fmla="*/ 39320 h 71856"/>
                      <a:gd name="connsiteX146" fmla="*/ 840 w 73693"/>
                      <a:gd name="connsiteY146" fmla="*/ 39616 h 71856"/>
                      <a:gd name="connsiteX147" fmla="*/ 785 w 73693"/>
                      <a:gd name="connsiteY147" fmla="*/ 39970 h 71856"/>
                      <a:gd name="connsiteX148" fmla="*/ 712 w 73693"/>
                      <a:gd name="connsiteY148" fmla="*/ 40690 h 71856"/>
                      <a:gd name="connsiteX149" fmla="*/ 566 w 73693"/>
                      <a:gd name="connsiteY149" fmla="*/ 42153 h 71856"/>
                      <a:gd name="connsiteX150" fmla="*/ 457 w 73693"/>
                      <a:gd name="connsiteY150" fmla="*/ 43647 h 71856"/>
                      <a:gd name="connsiteX151" fmla="*/ 511 w 73693"/>
                      <a:gd name="connsiteY151" fmla="*/ 45020 h 71856"/>
                      <a:gd name="connsiteX152" fmla="*/ 2868 w 73693"/>
                      <a:gd name="connsiteY152" fmla="*/ 46812 h 71856"/>
                      <a:gd name="connsiteX153" fmla="*/ 1589 w 73693"/>
                      <a:gd name="connsiteY153" fmla="*/ 46724 h 71856"/>
                      <a:gd name="connsiteX154" fmla="*/ 2283 w 73693"/>
                      <a:gd name="connsiteY154" fmla="*/ 47535 h 71856"/>
                      <a:gd name="connsiteX155" fmla="*/ 2813 w 73693"/>
                      <a:gd name="connsiteY155" fmla="*/ 48390 h 71856"/>
                      <a:gd name="connsiteX156" fmla="*/ 3543 w 73693"/>
                      <a:gd name="connsiteY156" fmla="*/ 50214 h 71856"/>
                      <a:gd name="connsiteX157" fmla="*/ 5680 w 73693"/>
                      <a:gd name="connsiteY157" fmla="*/ 53447 h 71856"/>
                      <a:gd name="connsiteX158" fmla="*/ 4913 w 73693"/>
                      <a:gd name="connsiteY158" fmla="*/ 53407 h 71856"/>
                      <a:gd name="connsiteX159" fmla="*/ 6502 w 73693"/>
                      <a:gd name="connsiteY159" fmla="*/ 54757 h 71856"/>
                      <a:gd name="connsiteX160" fmla="*/ 5808 w 73693"/>
                      <a:gd name="connsiteY160" fmla="*/ 55577 h 71856"/>
                      <a:gd name="connsiteX161" fmla="*/ 6885 w 73693"/>
                      <a:gd name="connsiteY161" fmla="*/ 56826 h 71856"/>
                      <a:gd name="connsiteX162" fmla="*/ 6593 w 73693"/>
                      <a:gd name="connsiteY162" fmla="*/ 56870 h 71856"/>
                      <a:gd name="connsiteX163" fmla="*/ 7963 w 73693"/>
                      <a:gd name="connsiteY163" fmla="*/ 57337 h 71856"/>
                      <a:gd name="connsiteX164" fmla="*/ 9387 w 73693"/>
                      <a:gd name="connsiteY164" fmla="*/ 59447 h 71856"/>
                      <a:gd name="connsiteX165" fmla="*/ 11360 w 73693"/>
                      <a:gd name="connsiteY165" fmla="*/ 60029 h 71856"/>
                      <a:gd name="connsiteX166" fmla="*/ 12492 w 73693"/>
                      <a:gd name="connsiteY166" fmla="*/ 61993 h 71856"/>
                      <a:gd name="connsiteX167" fmla="*/ 11853 w 73693"/>
                      <a:gd name="connsiteY167" fmla="*/ 63070 h 71856"/>
                      <a:gd name="connsiteX168" fmla="*/ 13533 w 73693"/>
                      <a:gd name="connsiteY168" fmla="*/ 62984 h 71856"/>
                      <a:gd name="connsiteX169" fmla="*/ 14721 w 73693"/>
                      <a:gd name="connsiteY169" fmla="*/ 64351 h 71856"/>
                      <a:gd name="connsiteX170" fmla="*/ 15433 w 73693"/>
                      <a:gd name="connsiteY170" fmla="*/ 65740 h 71856"/>
                      <a:gd name="connsiteX171" fmla="*/ 16985 w 73693"/>
                      <a:gd name="connsiteY171" fmla="*/ 66124 h 71856"/>
                      <a:gd name="connsiteX172" fmla="*/ 18483 w 73693"/>
                      <a:gd name="connsiteY172" fmla="*/ 66431 h 71856"/>
                      <a:gd name="connsiteX173" fmla="*/ 19871 w 73693"/>
                      <a:gd name="connsiteY173" fmla="*/ 66776 h 71856"/>
                      <a:gd name="connsiteX174" fmla="*/ 20528 w 73693"/>
                      <a:gd name="connsiteY174" fmla="*/ 66964 h 71856"/>
                      <a:gd name="connsiteX175" fmla="*/ 21186 w 73693"/>
                      <a:gd name="connsiteY175" fmla="*/ 67112 h 71856"/>
                      <a:gd name="connsiteX176" fmla="*/ 19871 w 73693"/>
                      <a:gd name="connsiteY176" fmla="*/ 67472 h 71856"/>
                      <a:gd name="connsiteX177" fmla="*/ 18611 w 73693"/>
                      <a:gd name="connsiteY177" fmla="*/ 67861 h 71856"/>
                      <a:gd name="connsiteX178" fmla="*/ 19925 w 73693"/>
                      <a:gd name="connsiteY178" fmla="*/ 67938 h 71856"/>
                      <a:gd name="connsiteX179" fmla="*/ 21149 w 73693"/>
                      <a:gd name="connsiteY179" fmla="*/ 67815 h 71856"/>
                      <a:gd name="connsiteX180" fmla="*/ 23268 w 73693"/>
                      <a:gd name="connsiteY180" fmla="*/ 68336 h 71856"/>
                      <a:gd name="connsiteX181" fmla="*/ 22519 w 73693"/>
                      <a:gd name="connsiteY181" fmla="*/ 69088 h 71856"/>
                      <a:gd name="connsiteX182" fmla="*/ 24911 w 73693"/>
                      <a:gd name="connsiteY182" fmla="*/ 69735 h 71856"/>
                      <a:gd name="connsiteX183" fmla="*/ 26044 w 73693"/>
                      <a:gd name="connsiteY183" fmla="*/ 70084 h 71856"/>
                      <a:gd name="connsiteX184" fmla="*/ 26629 w 73693"/>
                      <a:gd name="connsiteY184" fmla="*/ 70146 h 71856"/>
                      <a:gd name="connsiteX185" fmla="*/ 27249 w 73693"/>
                      <a:gd name="connsiteY185" fmla="*/ 70038 h 71856"/>
                      <a:gd name="connsiteX186" fmla="*/ 26811 w 73693"/>
                      <a:gd name="connsiteY186" fmla="*/ 70390 h 71856"/>
                      <a:gd name="connsiteX187" fmla="*/ 27578 w 73693"/>
                      <a:gd name="connsiteY187" fmla="*/ 70062 h 71856"/>
                      <a:gd name="connsiteX188" fmla="*/ 27249 w 73693"/>
                      <a:gd name="connsiteY188" fmla="*/ 70189 h 71856"/>
                      <a:gd name="connsiteX189" fmla="*/ 29149 w 73693"/>
                      <a:gd name="connsiteY189" fmla="*/ 67707 h 71856"/>
                      <a:gd name="connsiteX190" fmla="*/ 29002 w 73693"/>
                      <a:gd name="connsiteY190" fmla="*/ 71064 h 71856"/>
                      <a:gd name="connsiteX191" fmla="*/ 29605 w 73693"/>
                      <a:gd name="connsiteY191" fmla="*/ 70178 h 71856"/>
                      <a:gd name="connsiteX192" fmla="*/ 29477 w 73693"/>
                      <a:gd name="connsiteY192" fmla="*/ 71196 h 71856"/>
                      <a:gd name="connsiteX193" fmla="*/ 30464 w 73693"/>
                      <a:gd name="connsiteY193" fmla="*/ 70633 h 71856"/>
                      <a:gd name="connsiteX194" fmla="*/ 31304 w 73693"/>
                      <a:gd name="connsiteY194" fmla="*/ 70319 h 71856"/>
                      <a:gd name="connsiteX195" fmla="*/ 30847 w 73693"/>
                      <a:gd name="connsiteY195" fmla="*/ 71198 h 71856"/>
                      <a:gd name="connsiteX196" fmla="*/ 32747 w 73693"/>
                      <a:gd name="connsiteY196" fmla="*/ 70359 h 71856"/>
                      <a:gd name="connsiteX197" fmla="*/ 32491 w 73693"/>
                      <a:gd name="connsiteY197" fmla="*/ 70829 h 71856"/>
                      <a:gd name="connsiteX198" fmla="*/ 34427 w 73693"/>
                      <a:gd name="connsiteY198" fmla="*/ 70135 h 71856"/>
                      <a:gd name="connsiteX199" fmla="*/ 36344 w 73693"/>
                      <a:gd name="connsiteY199" fmla="*/ 69926 h 71856"/>
                      <a:gd name="connsiteX200" fmla="*/ 36892 w 73693"/>
                      <a:gd name="connsiteY200" fmla="*/ 71857 h 71856"/>
                      <a:gd name="connsiteX201" fmla="*/ 37020 w 73693"/>
                      <a:gd name="connsiteY201" fmla="*/ 71800 h 71856"/>
                      <a:gd name="connsiteX202" fmla="*/ 37166 w 73693"/>
                      <a:gd name="connsiteY202" fmla="*/ 71740 h 71856"/>
                      <a:gd name="connsiteX203" fmla="*/ 37239 w 73693"/>
                      <a:gd name="connsiteY203" fmla="*/ 71707 h 71856"/>
                      <a:gd name="connsiteX204" fmla="*/ 37258 w 73693"/>
                      <a:gd name="connsiteY204" fmla="*/ 70655 h 71856"/>
                      <a:gd name="connsiteX205" fmla="*/ 37258 w 73693"/>
                      <a:gd name="connsiteY205" fmla="*/ 69612 h 71856"/>
                      <a:gd name="connsiteX206" fmla="*/ 37386 w 73693"/>
                      <a:gd name="connsiteY206" fmla="*/ 69612 h 71856"/>
                      <a:gd name="connsiteX207" fmla="*/ 39449 w 73693"/>
                      <a:gd name="connsiteY207" fmla="*/ 71634 h 71856"/>
                      <a:gd name="connsiteX208" fmla="*/ 39449 w 73693"/>
                      <a:gd name="connsiteY208" fmla="*/ 71661 h 71856"/>
                      <a:gd name="connsiteX209" fmla="*/ 38445 w 73693"/>
                      <a:gd name="connsiteY209" fmla="*/ 71671 h 71856"/>
                      <a:gd name="connsiteX210" fmla="*/ 37952 w 73693"/>
                      <a:gd name="connsiteY210" fmla="*/ 71672 h 71856"/>
                      <a:gd name="connsiteX211" fmla="*/ 37733 w 73693"/>
                      <a:gd name="connsiteY211" fmla="*/ 71656 h 71856"/>
                      <a:gd name="connsiteX212" fmla="*/ 37970 w 73693"/>
                      <a:gd name="connsiteY212" fmla="*/ 71433 h 71856"/>
                      <a:gd name="connsiteX213" fmla="*/ 37587 w 73693"/>
                      <a:gd name="connsiteY213" fmla="*/ 70781 h 71856"/>
                      <a:gd name="connsiteX214" fmla="*/ 39285 w 73693"/>
                      <a:gd name="connsiteY214" fmla="*/ 70166 h 71856"/>
                      <a:gd name="connsiteX215" fmla="*/ 38810 w 73693"/>
                      <a:gd name="connsiteY215" fmla="*/ 70757 h 71856"/>
                      <a:gd name="connsiteX216" fmla="*/ 39997 w 73693"/>
                      <a:gd name="connsiteY216" fmla="*/ 70436 h 71856"/>
                      <a:gd name="connsiteX217" fmla="*/ 39285 w 73693"/>
                      <a:gd name="connsiteY217" fmla="*/ 69948 h 71856"/>
                      <a:gd name="connsiteX218" fmla="*/ 40125 w 73693"/>
                      <a:gd name="connsiteY218" fmla="*/ 68549 h 71856"/>
                      <a:gd name="connsiteX219" fmla="*/ 41294 w 73693"/>
                      <a:gd name="connsiteY219" fmla="*/ 69284 h 71856"/>
                      <a:gd name="connsiteX220" fmla="*/ 41294 w 73693"/>
                      <a:gd name="connsiteY220" fmla="*/ 69287 h 71856"/>
                      <a:gd name="connsiteX221" fmla="*/ 42298 w 73693"/>
                      <a:gd name="connsiteY221" fmla="*/ 68557 h 71856"/>
                      <a:gd name="connsiteX222" fmla="*/ 42426 w 73693"/>
                      <a:gd name="connsiteY222" fmla="*/ 70363 h 71856"/>
                      <a:gd name="connsiteX223" fmla="*/ 43303 w 73693"/>
                      <a:gd name="connsiteY223" fmla="*/ 69472 h 71856"/>
                      <a:gd name="connsiteX224" fmla="*/ 44180 w 73693"/>
                      <a:gd name="connsiteY224" fmla="*/ 68500 h 71856"/>
                      <a:gd name="connsiteX225" fmla="*/ 44308 w 73693"/>
                      <a:gd name="connsiteY225" fmla="*/ 69662 h 71856"/>
                      <a:gd name="connsiteX226" fmla="*/ 44381 w 73693"/>
                      <a:gd name="connsiteY226" fmla="*/ 68675 h 71856"/>
                      <a:gd name="connsiteX227" fmla="*/ 44910 w 73693"/>
                      <a:gd name="connsiteY227" fmla="*/ 69598 h 71856"/>
                      <a:gd name="connsiteX228" fmla="*/ 45476 w 73693"/>
                      <a:gd name="connsiteY228" fmla="*/ 68423 h 71856"/>
                      <a:gd name="connsiteX229" fmla="*/ 45331 w 73693"/>
                      <a:gd name="connsiteY229" fmla="*/ 68829 h 71856"/>
                      <a:gd name="connsiteX230" fmla="*/ 46901 w 73693"/>
                      <a:gd name="connsiteY230" fmla="*/ 68328 h 71856"/>
                      <a:gd name="connsiteX231" fmla="*/ 48380 w 73693"/>
                      <a:gd name="connsiteY231" fmla="*/ 67784 h 71856"/>
                      <a:gd name="connsiteX232" fmla="*/ 48326 w 73693"/>
                      <a:gd name="connsiteY232" fmla="*/ 69408 h 71856"/>
                      <a:gd name="connsiteX233" fmla="*/ 50243 w 73693"/>
                      <a:gd name="connsiteY233" fmla="*/ 67768 h 71856"/>
                      <a:gd name="connsiteX234" fmla="*/ 52125 w 73693"/>
                      <a:gd name="connsiteY234" fmla="*/ 66403 h 71856"/>
                      <a:gd name="connsiteX235" fmla="*/ 51814 w 73693"/>
                      <a:gd name="connsiteY235" fmla="*/ 66383 h 71856"/>
                      <a:gd name="connsiteX236" fmla="*/ 52270 w 73693"/>
                      <a:gd name="connsiteY236" fmla="*/ 65751 h 71856"/>
                      <a:gd name="connsiteX237" fmla="*/ 53439 w 73693"/>
                      <a:gd name="connsiteY237" fmla="*/ 65624 h 71856"/>
                      <a:gd name="connsiteX238" fmla="*/ 53695 w 73693"/>
                      <a:gd name="connsiteY238" fmla="*/ 66482 h 71856"/>
                      <a:gd name="connsiteX239" fmla="*/ 56161 w 73693"/>
                      <a:gd name="connsiteY239" fmla="*/ 63682 h 71856"/>
                      <a:gd name="connsiteX240" fmla="*/ 56289 w 73693"/>
                      <a:gd name="connsiteY240" fmla="*/ 64208 h 71856"/>
                      <a:gd name="connsiteX241" fmla="*/ 58334 w 73693"/>
                      <a:gd name="connsiteY241" fmla="*/ 63288 h 71856"/>
                      <a:gd name="connsiteX242" fmla="*/ 57896 w 73693"/>
                      <a:gd name="connsiteY242" fmla="*/ 62183 h 71856"/>
                      <a:gd name="connsiteX243" fmla="*/ 58937 w 73693"/>
                      <a:gd name="connsiteY243" fmla="*/ 62338 h 71856"/>
                      <a:gd name="connsiteX244" fmla="*/ 59631 w 73693"/>
                      <a:gd name="connsiteY244" fmla="*/ 62046 h 71856"/>
                      <a:gd name="connsiteX245" fmla="*/ 60380 w 73693"/>
                      <a:gd name="connsiteY245" fmla="*/ 60815 h 71856"/>
                      <a:gd name="connsiteX246" fmla="*/ 61019 w 73693"/>
                      <a:gd name="connsiteY246" fmla="*/ 59553 h 71856"/>
                      <a:gd name="connsiteX247" fmla="*/ 62425 w 73693"/>
                      <a:gd name="connsiteY247" fmla="*/ 59096 h 71856"/>
                      <a:gd name="connsiteX248" fmla="*/ 62535 w 73693"/>
                      <a:gd name="connsiteY248" fmla="*/ 59644 h 71856"/>
                      <a:gd name="connsiteX249" fmla="*/ 63192 w 73693"/>
                      <a:gd name="connsiteY249" fmla="*/ 58227 h 71856"/>
                      <a:gd name="connsiteX250" fmla="*/ 61968 w 73693"/>
                      <a:gd name="connsiteY250" fmla="*/ 57823 h 71856"/>
                      <a:gd name="connsiteX251" fmla="*/ 61914 w 73693"/>
                      <a:gd name="connsiteY251" fmla="*/ 56550 h 71856"/>
                      <a:gd name="connsiteX252" fmla="*/ 63503 w 73693"/>
                      <a:gd name="connsiteY252" fmla="*/ 57502 h 71856"/>
                      <a:gd name="connsiteX253" fmla="*/ 62900 w 73693"/>
                      <a:gd name="connsiteY253" fmla="*/ 56963 h 71856"/>
                      <a:gd name="connsiteX254" fmla="*/ 63028 w 73693"/>
                      <a:gd name="connsiteY254" fmla="*/ 55621 h 71856"/>
                      <a:gd name="connsiteX255" fmla="*/ 63356 w 73693"/>
                      <a:gd name="connsiteY255" fmla="*/ 55935 h 71856"/>
                      <a:gd name="connsiteX256" fmla="*/ 63466 w 73693"/>
                      <a:gd name="connsiteY256" fmla="*/ 54616 h 71856"/>
                      <a:gd name="connsiteX257" fmla="*/ 64251 w 73693"/>
                      <a:gd name="connsiteY257" fmla="*/ 55705 h 71856"/>
                      <a:gd name="connsiteX258" fmla="*/ 64471 w 73693"/>
                      <a:gd name="connsiteY258" fmla="*/ 53834 h 71856"/>
                      <a:gd name="connsiteX259" fmla="*/ 64471 w 73693"/>
                      <a:gd name="connsiteY259" fmla="*/ 54846 h 71856"/>
                      <a:gd name="connsiteX260" fmla="*/ 65932 w 73693"/>
                      <a:gd name="connsiteY260" fmla="*/ 54519 h 71856"/>
                      <a:gd name="connsiteX261" fmla="*/ 65895 w 73693"/>
                      <a:gd name="connsiteY261" fmla="*/ 54541 h 71856"/>
                      <a:gd name="connsiteX262" fmla="*/ 66863 w 73693"/>
                      <a:gd name="connsiteY262" fmla="*/ 53944 h 71856"/>
                      <a:gd name="connsiteX263" fmla="*/ 66461 w 73693"/>
                      <a:gd name="connsiteY263" fmla="*/ 54004 h 71856"/>
                      <a:gd name="connsiteX264" fmla="*/ 65859 w 73693"/>
                      <a:gd name="connsiteY264" fmla="*/ 52297 h 71856"/>
                      <a:gd name="connsiteX265" fmla="*/ 66114 w 73693"/>
                      <a:gd name="connsiteY265" fmla="*/ 51730 h 71856"/>
                      <a:gd name="connsiteX266" fmla="*/ 65804 w 73693"/>
                      <a:gd name="connsiteY266" fmla="*/ 50792 h 71856"/>
                      <a:gd name="connsiteX267" fmla="*/ 67521 w 73693"/>
                      <a:gd name="connsiteY267" fmla="*/ 51942 h 71856"/>
                      <a:gd name="connsiteX268" fmla="*/ 68635 w 73693"/>
                      <a:gd name="connsiteY268" fmla="*/ 51893 h 71856"/>
                      <a:gd name="connsiteX269" fmla="*/ 68726 w 73693"/>
                      <a:gd name="connsiteY269" fmla="*/ 50271 h 71856"/>
                      <a:gd name="connsiteX270" fmla="*/ 69767 w 73693"/>
                      <a:gd name="connsiteY270" fmla="*/ 50278 h 71856"/>
                      <a:gd name="connsiteX271" fmla="*/ 68744 w 73693"/>
                      <a:gd name="connsiteY271" fmla="*/ 49931 h 71856"/>
                      <a:gd name="connsiteX272" fmla="*/ 69438 w 73693"/>
                      <a:gd name="connsiteY272" fmla="*/ 48405 h 71856"/>
                      <a:gd name="connsiteX273" fmla="*/ 69858 w 73693"/>
                      <a:gd name="connsiteY273" fmla="*/ 46443 h 71856"/>
                      <a:gd name="connsiteX274" fmla="*/ 68178 w 73693"/>
                      <a:gd name="connsiteY274" fmla="*/ 43731 h 71856"/>
                      <a:gd name="connsiteX275" fmla="*/ 68269 w 73693"/>
                      <a:gd name="connsiteY275" fmla="*/ 43395 h 71856"/>
                      <a:gd name="connsiteX276" fmla="*/ 69274 w 73693"/>
                      <a:gd name="connsiteY276" fmla="*/ 44012 h 71856"/>
                      <a:gd name="connsiteX277" fmla="*/ 69657 w 73693"/>
                      <a:gd name="connsiteY277" fmla="*/ 42489 h 71856"/>
                      <a:gd name="connsiteX278" fmla="*/ 70644 w 73693"/>
                      <a:gd name="connsiteY278" fmla="*/ 42504 h 71856"/>
                      <a:gd name="connsiteX279" fmla="*/ 70005 w 73693"/>
                      <a:gd name="connsiteY279" fmla="*/ 41486 h 71856"/>
                      <a:gd name="connsiteX280" fmla="*/ 71356 w 73693"/>
                      <a:gd name="connsiteY280" fmla="*/ 42177 h 71856"/>
                      <a:gd name="connsiteX281" fmla="*/ 70297 w 73693"/>
                      <a:gd name="connsiteY281" fmla="*/ 40378 h 71856"/>
                      <a:gd name="connsiteX282" fmla="*/ 71575 w 73693"/>
                      <a:gd name="connsiteY282" fmla="*/ 41085 h 71856"/>
                      <a:gd name="connsiteX283" fmla="*/ 70242 w 73693"/>
                      <a:gd name="connsiteY283" fmla="*/ 39119 h 71856"/>
                      <a:gd name="connsiteX284" fmla="*/ 69968 w 73693"/>
                      <a:gd name="connsiteY284" fmla="*/ 39386 h 71856"/>
                      <a:gd name="connsiteX285" fmla="*/ 70900 w 73693"/>
                      <a:gd name="connsiteY285" fmla="*/ 39625 h 71856"/>
                      <a:gd name="connsiteX286" fmla="*/ 70077 w 73693"/>
                      <a:gd name="connsiteY286" fmla="*/ 40323 h 71856"/>
                      <a:gd name="connsiteX287" fmla="*/ 69895 w 73693"/>
                      <a:gd name="connsiteY287" fmla="*/ 39916 h 71856"/>
                      <a:gd name="connsiteX288" fmla="*/ 69128 w 73693"/>
                      <a:gd name="connsiteY288" fmla="*/ 40822 h 71856"/>
                      <a:gd name="connsiteX289" fmla="*/ 69767 w 73693"/>
                      <a:gd name="connsiteY289" fmla="*/ 42228 h 71856"/>
                      <a:gd name="connsiteX290" fmla="*/ 68598 w 73693"/>
                      <a:gd name="connsiteY290" fmla="*/ 41758 h 71856"/>
                      <a:gd name="connsiteX291" fmla="*/ 69110 w 73693"/>
                      <a:gd name="connsiteY291" fmla="*/ 36102 h 71856"/>
                      <a:gd name="connsiteX292" fmla="*/ 69110 w 73693"/>
                      <a:gd name="connsiteY292" fmla="*/ 36027 h 71856"/>
                      <a:gd name="connsiteX293" fmla="*/ 73420 w 73693"/>
                      <a:gd name="connsiteY293" fmla="*/ 35065 h 71856"/>
                      <a:gd name="connsiteX294" fmla="*/ 72324 w 73693"/>
                      <a:gd name="connsiteY294" fmla="*/ 34298 h 71856"/>
                      <a:gd name="connsiteX295" fmla="*/ 73146 w 73693"/>
                      <a:gd name="connsiteY295" fmla="*/ 33991 h 71856"/>
                      <a:gd name="connsiteX296" fmla="*/ 73237 w 73693"/>
                      <a:gd name="connsiteY296" fmla="*/ 34679 h 71856"/>
                      <a:gd name="connsiteX297" fmla="*/ 72799 w 73693"/>
                      <a:gd name="connsiteY297" fmla="*/ 33774 h 71856"/>
                      <a:gd name="connsiteX298" fmla="*/ 53147 w 73693"/>
                      <a:gd name="connsiteY298" fmla="*/ 5339 h 71856"/>
                      <a:gd name="connsiteX299" fmla="*/ 53531 w 73693"/>
                      <a:gd name="connsiteY299" fmla="*/ 5465 h 71856"/>
                      <a:gd name="connsiteX300" fmla="*/ 53129 w 73693"/>
                      <a:gd name="connsiteY300" fmla="*/ 5357 h 71856"/>
                      <a:gd name="connsiteX301" fmla="*/ 53147 w 73693"/>
                      <a:gd name="connsiteY301" fmla="*/ 5339 h 71856"/>
                      <a:gd name="connsiteX302" fmla="*/ 52270 w 73693"/>
                      <a:gd name="connsiteY302" fmla="*/ 5003 h 71856"/>
                      <a:gd name="connsiteX303" fmla="*/ 51814 w 73693"/>
                      <a:gd name="connsiteY303" fmla="*/ 5569 h 71856"/>
                      <a:gd name="connsiteX304" fmla="*/ 51650 w 73693"/>
                      <a:gd name="connsiteY304" fmla="*/ 4658 h 71856"/>
                      <a:gd name="connsiteX305" fmla="*/ 52270 w 73693"/>
                      <a:gd name="connsiteY305" fmla="*/ 5003 h 71856"/>
                      <a:gd name="connsiteX306" fmla="*/ 59941 w 73693"/>
                      <a:gd name="connsiteY306" fmla="*/ 59648 h 71856"/>
                      <a:gd name="connsiteX307" fmla="*/ 59339 w 73693"/>
                      <a:gd name="connsiteY307" fmla="*/ 59038 h 71856"/>
                      <a:gd name="connsiteX308" fmla="*/ 59704 w 73693"/>
                      <a:gd name="connsiteY308" fmla="*/ 58689 h 71856"/>
                      <a:gd name="connsiteX309" fmla="*/ 59941 w 73693"/>
                      <a:gd name="connsiteY309" fmla="*/ 59648 h 71856"/>
                      <a:gd name="connsiteX310" fmla="*/ 68233 w 73693"/>
                      <a:gd name="connsiteY310" fmla="*/ 46554 h 71856"/>
                      <a:gd name="connsiteX311" fmla="*/ 67356 w 73693"/>
                      <a:gd name="connsiteY311" fmla="*/ 46465 h 71856"/>
                      <a:gd name="connsiteX312" fmla="*/ 67557 w 73693"/>
                      <a:gd name="connsiteY312" fmla="*/ 45901 h 71856"/>
                      <a:gd name="connsiteX313" fmla="*/ 68233 w 73693"/>
                      <a:gd name="connsiteY313" fmla="*/ 46554 h 71856"/>
                      <a:gd name="connsiteX314" fmla="*/ 68872 w 73693"/>
                      <a:gd name="connsiteY314" fmla="*/ 42126 h 71856"/>
                      <a:gd name="connsiteX315" fmla="*/ 69438 w 73693"/>
                      <a:gd name="connsiteY315" fmla="*/ 42633 h 71856"/>
                      <a:gd name="connsiteX316" fmla="*/ 68434 w 73693"/>
                      <a:gd name="connsiteY316" fmla="*/ 42577 h 71856"/>
                      <a:gd name="connsiteX317" fmla="*/ 68562 w 73693"/>
                      <a:gd name="connsiteY317" fmla="*/ 41866 h 71856"/>
                      <a:gd name="connsiteX318" fmla="*/ 68872 w 73693"/>
                      <a:gd name="connsiteY318" fmla="*/ 42126 h 71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693" h="71856">
                        <a:moveTo>
                          <a:pt x="72799" y="33774"/>
                        </a:moveTo>
                        <a:cubicBezTo>
                          <a:pt x="73237" y="33684"/>
                          <a:pt x="73529" y="33554"/>
                          <a:pt x="73694" y="33383"/>
                        </a:cubicBezTo>
                        <a:lnTo>
                          <a:pt x="72013" y="32658"/>
                        </a:lnTo>
                        <a:cubicBezTo>
                          <a:pt x="72342" y="32585"/>
                          <a:pt x="72689" y="32672"/>
                          <a:pt x="72981" y="32689"/>
                        </a:cubicBezTo>
                        <a:cubicBezTo>
                          <a:pt x="73274" y="32701"/>
                          <a:pt x="73548" y="32698"/>
                          <a:pt x="73694" y="32351"/>
                        </a:cubicBezTo>
                        <a:cubicBezTo>
                          <a:pt x="72872" y="31958"/>
                          <a:pt x="72233" y="32855"/>
                          <a:pt x="71630" y="32177"/>
                        </a:cubicBezTo>
                        <a:cubicBezTo>
                          <a:pt x="72360" y="31681"/>
                          <a:pt x="73000" y="31735"/>
                          <a:pt x="72269" y="31270"/>
                        </a:cubicBezTo>
                        <a:cubicBezTo>
                          <a:pt x="72689" y="31147"/>
                          <a:pt x="73000" y="31228"/>
                          <a:pt x="73219" y="31429"/>
                        </a:cubicBezTo>
                        <a:cubicBezTo>
                          <a:pt x="72616" y="30996"/>
                          <a:pt x="72799" y="30156"/>
                          <a:pt x="71867" y="30055"/>
                        </a:cubicBezTo>
                        <a:cubicBezTo>
                          <a:pt x="72306" y="29743"/>
                          <a:pt x="72178" y="29346"/>
                          <a:pt x="72141" y="29007"/>
                        </a:cubicBezTo>
                        <a:cubicBezTo>
                          <a:pt x="72087" y="28676"/>
                          <a:pt x="72123" y="28408"/>
                          <a:pt x="72927" y="28252"/>
                        </a:cubicBezTo>
                        <a:cubicBezTo>
                          <a:pt x="72507" y="28187"/>
                          <a:pt x="71484" y="27745"/>
                          <a:pt x="71301" y="27361"/>
                        </a:cubicBezTo>
                        <a:cubicBezTo>
                          <a:pt x="73383" y="27628"/>
                          <a:pt x="71027" y="25807"/>
                          <a:pt x="73073" y="25416"/>
                        </a:cubicBezTo>
                        <a:cubicBezTo>
                          <a:pt x="72178" y="25372"/>
                          <a:pt x="71813" y="24939"/>
                          <a:pt x="71520" y="24426"/>
                        </a:cubicBezTo>
                        <a:cubicBezTo>
                          <a:pt x="71228" y="23913"/>
                          <a:pt x="71009" y="23312"/>
                          <a:pt x="70388" y="23014"/>
                        </a:cubicBezTo>
                        <a:cubicBezTo>
                          <a:pt x="70534" y="23018"/>
                          <a:pt x="70845" y="23020"/>
                          <a:pt x="70790" y="23137"/>
                        </a:cubicBezTo>
                        <a:cubicBezTo>
                          <a:pt x="70717" y="22545"/>
                          <a:pt x="71155" y="22189"/>
                          <a:pt x="71320" y="21705"/>
                        </a:cubicBezTo>
                        <a:cubicBezTo>
                          <a:pt x="69968" y="22194"/>
                          <a:pt x="69274" y="21530"/>
                          <a:pt x="68269" y="21497"/>
                        </a:cubicBezTo>
                        <a:cubicBezTo>
                          <a:pt x="69237" y="20279"/>
                          <a:pt x="69986" y="21150"/>
                          <a:pt x="71119" y="20395"/>
                        </a:cubicBezTo>
                        <a:cubicBezTo>
                          <a:pt x="70059" y="20916"/>
                          <a:pt x="69512" y="19776"/>
                          <a:pt x="68744" y="20432"/>
                        </a:cubicBezTo>
                        <a:cubicBezTo>
                          <a:pt x="69292" y="19566"/>
                          <a:pt x="68927" y="19833"/>
                          <a:pt x="69858" y="19027"/>
                        </a:cubicBezTo>
                        <a:cubicBezTo>
                          <a:pt x="68214" y="19789"/>
                          <a:pt x="69384" y="18702"/>
                          <a:pt x="68160" y="18865"/>
                        </a:cubicBezTo>
                        <a:cubicBezTo>
                          <a:pt x="68544" y="17765"/>
                          <a:pt x="69530" y="17851"/>
                          <a:pt x="68617" y="17387"/>
                        </a:cubicBezTo>
                        <a:cubicBezTo>
                          <a:pt x="68872" y="16743"/>
                          <a:pt x="69822" y="17092"/>
                          <a:pt x="69822" y="17092"/>
                        </a:cubicBezTo>
                        <a:cubicBezTo>
                          <a:pt x="69384" y="16295"/>
                          <a:pt x="68470" y="17415"/>
                          <a:pt x="67703" y="17658"/>
                        </a:cubicBezTo>
                        <a:cubicBezTo>
                          <a:pt x="66827" y="16984"/>
                          <a:pt x="68306" y="16719"/>
                          <a:pt x="68708" y="16034"/>
                        </a:cubicBezTo>
                        <a:cubicBezTo>
                          <a:pt x="68379" y="15844"/>
                          <a:pt x="67886" y="15813"/>
                          <a:pt x="67448" y="15780"/>
                        </a:cubicBezTo>
                        <a:cubicBezTo>
                          <a:pt x="67009" y="15756"/>
                          <a:pt x="66607" y="15736"/>
                          <a:pt x="66498" y="15526"/>
                        </a:cubicBezTo>
                        <a:cubicBezTo>
                          <a:pt x="66644" y="15367"/>
                          <a:pt x="66662" y="15245"/>
                          <a:pt x="66954" y="15172"/>
                        </a:cubicBezTo>
                        <a:cubicBezTo>
                          <a:pt x="65676" y="15260"/>
                          <a:pt x="65694" y="13543"/>
                          <a:pt x="64142" y="13788"/>
                        </a:cubicBezTo>
                        <a:cubicBezTo>
                          <a:pt x="64197" y="13667"/>
                          <a:pt x="64270" y="13572"/>
                          <a:pt x="64325" y="13495"/>
                        </a:cubicBezTo>
                        <a:cubicBezTo>
                          <a:pt x="63886" y="14027"/>
                          <a:pt x="63375" y="14483"/>
                          <a:pt x="62973" y="14781"/>
                        </a:cubicBezTo>
                        <a:cubicBezTo>
                          <a:pt x="62718" y="14524"/>
                          <a:pt x="61877" y="14845"/>
                          <a:pt x="62462" y="14162"/>
                        </a:cubicBezTo>
                        <a:cubicBezTo>
                          <a:pt x="62590" y="14343"/>
                          <a:pt x="62863" y="14120"/>
                          <a:pt x="63156" y="14021"/>
                        </a:cubicBezTo>
                        <a:lnTo>
                          <a:pt x="62590" y="13989"/>
                        </a:lnTo>
                        <a:cubicBezTo>
                          <a:pt x="63338" y="12885"/>
                          <a:pt x="63283" y="14089"/>
                          <a:pt x="64014" y="13477"/>
                        </a:cubicBezTo>
                        <a:cubicBezTo>
                          <a:pt x="63156" y="13161"/>
                          <a:pt x="61804" y="13236"/>
                          <a:pt x="61676" y="12564"/>
                        </a:cubicBezTo>
                        <a:cubicBezTo>
                          <a:pt x="62498" y="11601"/>
                          <a:pt x="62918" y="13293"/>
                          <a:pt x="63192" y="11945"/>
                        </a:cubicBezTo>
                        <a:lnTo>
                          <a:pt x="63466" y="12951"/>
                        </a:lnTo>
                        <a:cubicBezTo>
                          <a:pt x="64452" y="11107"/>
                          <a:pt x="63740" y="13470"/>
                          <a:pt x="64873" y="11574"/>
                        </a:cubicBezTo>
                        <a:cubicBezTo>
                          <a:pt x="64580" y="10977"/>
                          <a:pt x="64233" y="10820"/>
                          <a:pt x="63868" y="10668"/>
                        </a:cubicBezTo>
                        <a:cubicBezTo>
                          <a:pt x="63503" y="10520"/>
                          <a:pt x="63174" y="10349"/>
                          <a:pt x="62827" y="9803"/>
                        </a:cubicBezTo>
                        <a:cubicBezTo>
                          <a:pt x="62133" y="10113"/>
                          <a:pt x="62188" y="10602"/>
                          <a:pt x="61494" y="10918"/>
                        </a:cubicBezTo>
                        <a:cubicBezTo>
                          <a:pt x="60435" y="10798"/>
                          <a:pt x="60727" y="10000"/>
                          <a:pt x="61000" y="9253"/>
                        </a:cubicBezTo>
                        <a:cubicBezTo>
                          <a:pt x="61275" y="8511"/>
                          <a:pt x="61530" y="7823"/>
                          <a:pt x="60507" y="8022"/>
                        </a:cubicBezTo>
                        <a:cubicBezTo>
                          <a:pt x="59704" y="8447"/>
                          <a:pt x="58608" y="9624"/>
                          <a:pt x="58425" y="8425"/>
                        </a:cubicBezTo>
                        <a:lnTo>
                          <a:pt x="59539" y="7490"/>
                        </a:lnTo>
                        <a:cubicBezTo>
                          <a:pt x="58644" y="6647"/>
                          <a:pt x="57768" y="8714"/>
                          <a:pt x="57348" y="7204"/>
                        </a:cubicBezTo>
                        <a:cubicBezTo>
                          <a:pt x="57841" y="6879"/>
                          <a:pt x="58371" y="7381"/>
                          <a:pt x="58316" y="7136"/>
                        </a:cubicBezTo>
                        <a:cubicBezTo>
                          <a:pt x="58316" y="5735"/>
                          <a:pt x="57384" y="7443"/>
                          <a:pt x="56909" y="7083"/>
                        </a:cubicBezTo>
                        <a:lnTo>
                          <a:pt x="57494" y="5973"/>
                        </a:lnTo>
                        <a:cubicBezTo>
                          <a:pt x="56891" y="5713"/>
                          <a:pt x="56161" y="5593"/>
                          <a:pt x="55430" y="5478"/>
                        </a:cubicBezTo>
                        <a:cubicBezTo>
                          <a:pt x="54700" y="5368"/>
                          <a:pt x="53987" y="5231"/>
                          <a:pt x="53293" y="5056"/>
                        </a:cubicBezTo>
                        <a:cubicBezTo>
                          <a:pt x="53531" y="4756"/>
                          <a:pt x="53933" y="4515"/>
                          <a:pt x="53823" y="4029"/>
                        </a:cubicBezTo>
                        <a:cubicBezTo>
                          <a:pt x="52873" y="3916"/>
                          <a:pt x="52033" y="3471"/>
                          <a:pt x="51248" y="2873"/>
                        </a:cubicBezTo>
                        <a:cubicBezTo>
                          <a:pt x="50444" y="2347"/>
                          <a:pt x="49695" y="1662"/>
                          <a:pt x="48965" y="1005"/>
                        </a:cubicBezTo>
                        <a:lnTo>
                          <a:pt x="47997" y="1809"/>
                        </a:lnTo>
                        <a:cubicBezTo>
                          <a:pt x="47869" y="1746"/>
                          <a:pt x="47869" y="1264"/>
                          <a:pt x="48088" y="1104"/>
                        </a:cubicBezTo>
                        <a:cubicBezTo>
                          <a:pt x="47559" y="534"/>
                          <a:pt x="47869" y="1752"/>
                          <a:pt x="47431" y="2077"/>
                        </a:cubicBezTo>
                        <a:cubicBezTo>
                          <a:pt x="47029" y="2053"/>
                          <a:pt x="47102" y="1350"/>
                          <a:pt x="47431" y="1100"/>
                        </a:cubicBezTo>
                        <a:cubicBezTo>
                          <a:pt x="46719" y="1385"/>
                          <a:pt x="45787" y="1657"/>
                          <a:pt x="44928" y="1681"/>
                        </a:cubicBezTo>
                        <a:cubicBezTo>
                          <a:pt x="44709" y="1686"/>
                          <a:pt x="44490" y="1673"/>
                          <a:pt x="44289" y="1650"/>
                        </a:cubicBezTo>
                        <a:cubicBezTo>
                          <a:pt x="44088" y="1640"/>
                          <a:pt x="43888" y="1609"/>
                          <a:pt x="43687" y="1555"/>
                        </a:cubicBezTo>
                        <a:cubicBezTo>
                          <a:pt x="43321" y="1447"/>
                          <a:pt x="42974" y="1242"/>
                          <a:pt x="42718" y="906"/>
                        </a:cubicBezTo>
                        <a:lnTo>
                          <a:pt x="43011" y="627"/>
                        </a:lnTo>
                        <a:cubicBezTo>
                          <a:pt x="42098" y="41"/>
                          <a:pt x="41641" y="2663"/>
                          <a:pt x="40892" y="1533"/>
                        </a:cubicBezTo>
                        <a:lnTo>
                          <a:pt x="41093" y="1367"/>
                        </a:lnTo>
                        <a:cubicBezTo>
                          <a:pt x="40089" y="1027"/>
                          <a:pt x="38993" y="1135"/>
                          <a:pt x="37970" y="1062"/>
                        </a:cubicBezTo>
                        <a:cubicBezTo>
                          <a:pt x="37842" y="1051"/>
                          <a:pt x="37714" y="1041"/>
                          <a:pt x="37587" y="1032"/>
                        </a:cubicBezTo>
                        <a:lnTo>
                          <a:pt x="37404" y="1010"/>
                        </a:lnTo>
                        <a:lnTo>
                          <a:pt x="37313" y="970"/>
                        </a:lnTo>
                        <a:lnTo>
                          <a:pt x="37258" y="937"/>
                        </a:lnTo>
                        <a:lnTo>
                          <a:pt x="37258" y="937"/>
                        </a:lnTo>
                        <a:lnTo>
                          <a:pt x="37075" y="937"/>
                        </a:lnTo>
                        <a:lnTo>
                          <a:pt x="37075" y="937"/>
                        </a:lnTo>
                        <a:lnTo>
                          <a:pt x="37039" y="961"/>
                        </a:lnTo>
                        <a:cubicBezTo>
                          <a:pt x="36819" y="943"/>
                          <a:pt x="36600" y="921"/>
                          <a:pt x="36381" y="859"/>
                        </a:cubicBezTo>
                        <a:cubicBezTo>
                          <a:pt x="35961" y="736"/>
                          <a:pt x="35541" y="519"/>
                          <a:pt x="35158" y="126"/>
                        </a:cubicBezTo>
                        <a:cubicBezTo>
                          <a:pt x="35066" y="914"/>
                          <a:pt x="34591" y="766"/>
                          <a:pt x="34153" y="693"/>
                        </a:cubicBezTo>
                        <a:cubicBezTo>
                          <a:pt x="34043" y="674"/>
                          <a:pt x="33916" y="663"/>
                          <a:pt x="33824" y="671"/>
                        </a:cubicBezTo>
                        <a:cubicBezTo>
                          <a:pt x="33715" y="685"/>
                          <a:pt x="33587" y="725"/>
                          <a:pt x="33496" y="797"/>
                        </a:cubicBezTo>
                        <a:cubicBezTo>
                          <a:pt x="33313" y="943"/>
                          <a:pt x="33185" y="1230"/>
                          <a:pt x="33203" y="1777"/>
                        </a:cubicBezTo>
                        <a:cubicBezTo>
                          <a:pt x="31888" y="881"/>
                          <a:pt x="32199" y="431"/>
                          <a:pt x="30263" y="0"/>
                        </a:cubicBezTo>
                        <a:cubicBezTo>
                          <a:pt x="29733" y="-29"/>
                          <a:pt x="29825" y="1478"/>
                          <a:pt x="29350" y="1829"/>
                        </a:cubicBezTo>
                        <a:lnTo>
                          <a:pt x="29076" y="722"/>
                        </a:lnTo>
                        <a:cubicBezTo>
                          <a:pt x="29076" y="722"/>
                          <a:pt x="28966" y="1062"/>
                          <a:pt x="28838" y="1399"/>
                        </a:cubicBezTo>
                        <a:cubicBezTo>
                          <a:pt x="28729" y="1737"/>
                          <a:pt x="28619" y="2072"/>
                          <a:pt x="28619" y="2072"/>
                        </a:cubicBezTo>
                        <a:lnTo>
                          <a:pt x="27889" y="853"/>
                        </a:lnTo>
                        <a:lnTo>
                          <a:pt x="27450" y="1270"/>
                        </a:lnTo>
                        <a:cubicBezTo>
                          <a:pt x="27688" y="1281"/>
                          <a:pt x="28017" y="1651"/>
                          <a:pt x="28071" y="1975"/>
                        </a:cubicBezTo>
                        <a:cubicBezTo>
                          <a:pt x="27742" y="2324"/>
                          <a:pt x="27231" y="2256"/>
                          <a:pt x="26738" y="2037"/>
                        </a:cubicBezTo>
                        <a:cubicBezTo>
                          <a:pt x="26263" y="1834"/>
                          <a:pt x="25825" y="1502"/>
                          <a:pt x="25734" y="1224"/>
                        </a:cubicBezTo>
                        <a:cubicBezTo>
                          <a:pt x="25734" y="1224"/>
                          <a:pt x="25350" y="1620"/>
                          <a:pt x="24948" y="2017"/>
                        </a:cubicBezTo>
                        <a:cubicBezTo>
                          <a:pt x="24583" y="2411"/>
                          <a:pt x="24199" y="2806"/>
                          <a:pt x="24199" y="2806"/>
                        </a:cubicBezTo>
                        <a:cubicBezTo>
                          <a:pt x="24108" y="2475"/>
                          <a:pt x="24236" y="2247"/>
                          <a:pt x="24346" y="2000"/>
                        </a:cubicBezTo>
                        <a:cubicBezTo>
                          <a:pt x="23889" y="2817"/>
                          <a:pt x="23816" y="789"/>
                          <a:pt x="23341" y="2017"/>
                        </a:cubicBezTo>
                        <a:cubicBezTo>
                          <a:pt x="23560" y="2210"/>
                          <a:pt x="23523" y="2669"/>
                          <a:pt x="23596" y="2890"/>
                        </a:cubicBezTo>
                        <a:cubicBezTo>
                          <a:pt x="22884" y="2400"/>
                          <a:pt x="21880" y="2915"/>
                          <a:pt x="21277" y="3514"/>
                        </a:cubicBezTo>
                        <a:lnTo>
                          <a:pt x="21076" y="2742"/>
                        </a:lnTo>
                        <a:cubicBezTo>
                          <a:pt x="20364" y="2992"/>
                          <a:pt x="19670" y="3368"/>
                          <a:pt x="19049" y="3914"/>
                        </a:cubicBezTo>
                        <a:cubicBezTo>
                          <a:pt x="18410" y="4433"/>
                          <a:pt x="17789" y="4979"/>
                          <a:pt x="17076" y="5406"/>
                        </a:cubicBezTo>
                        <a:cubicBezTo>
                          <a:pt x="17789" y="5401"/>
                          <a:pt x="18392" y="6625"/>
                          <a:pt x="18081" y="6972"/>
                        </a:cubicBezTo>
                        <a:lnTo>
                          <a:pt x="17259" y="6066"/>
                        </a:lnTo>
                        <a:cubicBezTo>
                          <a:pt x="17405" y="6844"/>
                          <a:pt x="17917" y="6188"/>
                          <a:pt x="17898" y="7269"/>
                        </a:cubicBezTo>
                        <a:cubicBezTo>
                          <a:pt x="17350" y="7490"/>
                          <a:pt x="16802" y="6376"/>
                          <a:pt x="16857" y="5841"/>
                        </a:cubicBezTo>
                        <a:lnTo>
                          <a:pt x="16510" y="6625"/>
                        </a:lnTo>
                        <a:cubicBezTo>
                          <a:pt x="16254" y="6358"/>
                          <a:pt x="16291" y="6097"/>
                          <a:pt x="16072" y="5695"/>
                        </a:cubicBezTo>
                        <a:cubicBezTo>
                          <a:pt x="16254" y="6480"/>
                          <a:pt x="14301" y="5507"/>
                          <a:pt x="14721" y="6820"/>
                        </a:cubicBezTo>
                        <a:lnTo>
                          <a:pt x="14465" y="6561"/>
                        </a:lnTo>
                        <a:cubicBezTo>
                          <a:pt x="14118" y="6811"/>
                          <a:pt x="13844" y="7048"/>
                          <a:pt x="13606" y="7277"/>
                        </a:cubicBezTo>
                        <a:cubicBezTo>
                          <a:pt x="13369" y="7514"/>
                          <a:pt x="13205" y="7761"/>
                          <a:pt x="13022" y="7991"/>
                        </a:cubicBezTo>
                        <a:cubicBezTo>
                          <a:pt x="12675" y="8456"/>
                          <a:pt x="12365" y="8898"/>
                          <a:pt x="11890" y="9377"/>
                        </a:cubicBezTo>
                        <a:cubicBezTo>
                          <a:pt x="12583" y="10148"/>
                          <a:pt x="12036" y="10332"/>
                          <a:pt x="12346" y="11189"/>
                        </a:cubicBezTo>
                        <a:cubicBezTo>
                          <a:pt x="11470" y="11649"/>
                          <a:pt x="10136" y="11899"/>
                          <a:pt x="9406" y="12842"/>
                        </a:cubicBezTo>
                        <a:cubicBezTo>
                          <a:pt x="9278" y="13802"/>
                          <a:pt x="9935" y="13585"/>
                          <a:pt x="10191" y="14259"/>
                        </a:cubicBezTo>
                        <a:cubicBezTo>
                          <a:pt x="9424" y="13705"/>
                          <a:pt x="8785" y="14697"/>
                          <a:pt x="8620" y="13793"/>
                        </a:cubicBezTo>
                        <a:cubicBezTo>
                          <a:pt x="8255" y="14407"/>
                          <a:pt x="8018" y="14798"/>
                          <a:pt x="7817" y="15267"/>
                        </a:cubicBezTo>
                        <a:cubicBezTo>
                          <a:pt x="7725" y="15501"/>
                          <a:pt x="7634" y="15756"/>
                          <a:pt x="7543" y="16067"/>
                        </a:cubicBezTo>
                        <a:cubicBezTo>
                          <a:pt x="7488" y="16392"/>
                          <a:pt x="7415" y="16774"/>
                          <a:pt x="7360" y="17250"/>
                        </a:cubicBezTo>
                        <a:cubicBezTo>
                          <a:pt x="7780" y="17296"/>
                          <a:pt x="8036" y="17210"/>
                          <a:pt x="8237" y="17475"/>
                        </a:cubicBezTo>
                        <a:cubicBezTo>
                          <a:pt x="8219" y="17822"/>
                          <a:pt x="7543" y="17868"/>
                          <a:pt x="7177" y="17594"/>
                        </a:cubicBezTo>
                        <a:lnTo>
                          <a:pt x="7141" y="17471"/>
                        </a:lnTo>
                        <a:cubicBezTo>
                          <a:pt x="7232" y="18677"/>
                          <a:pt x="6045" y="19247"/>
                          <a:pt x="5041" y="19988"/>
                        </a:cubicBezTo>
                        <a:cubicBezTo>
                          <a:pt x="4529" y="20346"/>
                          <a:pt x="4018" y="20715"/>
                          <a:pt x="3708" y="21139"/>
                        </a:cubicBezTo>
                        <a:cubicBezTo>
                          <a:pt x="3561" y="21349"/>
                          <a:pt x="3470" y="21573"/>
                          <a:pt x="3433" y="21813"/>
                        </a:cubicBezTo>
                        <a:cubicBezTo>
                          <a:pt x="3433" y="22025"/>
                          <a:pt x="3470" y="22247"/>
                          <a:pt x="3580" y="22483"/>
                        </a:cubicBezTo>
                        <a:cubicBezTo>
                          <a:pt x="3580" y="22485"/>
                          <a:pt x="3689" y="22965"/>
                          <a:pt x="3781" y="23442"/>
                        </a:cubicBezTo>
                        <a:cubicBezTo>
                          <a:pt x="3872" y="23913"/>
                          <a:pt x="3981" y="24382"/>
                          <a:pt x="3981" y="24382"/>
                        </a:cubicBezTo>
                        <a:cubicBezTo>
                          <a:pt x="3580" y="25034"/>
                          <a:pt x="3470" y="23721"/>
                          <a:pt x="2721" y="24054"/>
                        </a:cubicBezTo>
                        <a:cubicBezTo>
                          <a:pt x="2940" y="24609"/>
                          <a:pt x="2977" y="25036"/>
                          <a:pt x="2922" y="25405"/>
                        </a:cubicBezTo>
                        <a:cubicBezTo>
                          <a:pt x="2886" y="25781"/>
                          <a:pt x="2758" y="26099"/>
                          <a:pt x="2630" y="26402"/>
                        </a:cubicBezTo>
                        <a:cubicBezTo>
                          <a:pt x="2338" y="27007"/>
                          <a:pt x="1991" y="27582"/>
                          <a:pt x="2320" y="28404"/>
                        </a:cubicBezTo>
                        <a:cubicBezTo>
                          <a:pt x="1954" y="28466"/>
                          <a:pt x="1662" y="28576"/>
                          <a:pt x="1425" y="28727"/>
                        </a:cubicBezTo>
                        <a:cubicBezTo>
                          <a:pt x="1205" y="28881"/>
                          <a:pt x="1059" y="29071"/>
                          <a:pt x="950" y="29290"/>
                        </a:cubicBezTo>
                        <a:cubicBezTo>
                          <a:pt x="749" y="29725"/>
                          <a:pt x="712" y="30260"/>
                          <a:pt x="730" y="30809"/>
                        </a:cubicBezTo>
                        <a:cubicBezTo>
                          <a:pt x="730" y="31357"/>
                          <a:pt x="767" y="31912"/>
                          <a:pt x="694" y="32420"/>
                        </a:cubicBezTo>
                        <a:cubicBezTo>
                          <a:pt x="639" y="32930"/>
                          <a:pt x="475" y="33392"/>
                          <a:pt x="0" y="33761"/>
                        </a:cubicBezTo>
                        <a:lnTo>
                          <a:pt x="657" y="33713"/>
                        </a:lnTo>
                        <a:cubicBezTo>
                          <a:pt x="1297" y="34152"/>
                          <a:pt x="274" y="34174"/>
                          <a:pt x="91" y="34471"/>
                        </a:cubicBezTo>
                        <a:cubicBezTo>
                          <a:pt x="603" y="34449"/>
                          <a:pt x="1278" y="34062"/>
                          <a:pt x="1625" y="34329"/>
                        </a:cubicBezTo>
                        <a:cubicBezTo>
                          <a:pt x="1698" y="34754"/>
                          <a:pt x="2320" y="35176"/>
                          <a:pt x="2320" y="35602"/>
                        </a:cubicBezTo>
                        <a:lnTo>
                          <a:pt x="2320" y="35920"/>
                        </a:lnTo>
                        <a:lnTo>
                          <a:pt x="1753" y="36080"/>
                        </a:lnTo>
                        <a:lnTo>
                          <a:pt x="1479" y="36438"/>
                        </a:lnTo>
                        <a:cubicBezTo>
                          <a:pt x="1479" y="36628"/>
                          <a:pt x="1333" y="36816"/>
                          <a:pt x="1333" y="37008"/>
                        </a:cubicBezTo>
                        <a:cubicBezTo>
                          <a:pt x="1315" y="37770"/>
                          <a:pt x="1114" y="38542"/>
                          <a:pt x="950" y="39320"/>
                        </a:cubicBezTo>
                        <a:lnTo>
                          <a:pt x="840" y="39616"/>
                        </a:lnTo>
                        <a:lnTo>
                          <a:pt x="785" y="39970"/>
                        </a:lnTo>
                        <a:lnTo>
                          <a:pt x="712" y="40690"/>
                        </a:lnTo>
                        <a:lnTo>
                          <a:pt x="566" y="42153"/>
                        </a:lnTo>
                        <a:cubicBezTo>
                          <a:pt x="511" y="42648"/>
                          <a:pt x="475" y="43146"/>
                          <a:pt x="457" y="43647"/>
                        </a:cubicBezTo>
                        <a:cubicBezTo>
                          <a:pt x="457" y="44109"/>
                          <a:pt x="475" y="44566"/>
                          <a:pt x="511" y="45020"/>
                        </a:cubicBezTo>
                        <a:cubicBezTo>
                          <a:pt x="676" y="46361"/>
                          <a:pt x="3981" y="44854"/>
                          <a:pt x="2868" y="46812"/>
                        </a:cubicBezTo>
                        <a:lnTo>
                          <a:pt x="1589" y="46724"/>
                        </a:lnTo>
                        <a:cubicBezTo>
                          <a:pt x="1826" y="46993"/>
                          <a:pt x="2064" y="47261"/>
                          <a:pt x="2283" y="47535"/>
                        </a:cubicBezTo>
                        <a:cubicBezTo>
                          <a:pt x="2484" y="47813"/>
                          <a:pt x="2666" y="48098"/>
                          <a:pt x="2813" y="48390"/>
                        </a:cubicBezTo>
                        <a:cubicBezTo>
                          <a:pt x="3123" y="48976"/>
                          <a:pt x="3324" y="49595"/>
                          <a:pt x="3543" y="50214"/>
                        </a:cubicBezTo>
                        <a:cubicBezTo>
                          <a:pt x="4054" y="51413"/>
                          <a:pt x="4548" y="52644"/>
                          <a:pt x="5680" y="53447"/>
                        </a:cubicBezTo>
                        <a:cubicBezTo>
                          <a:pt x="5351" y="53454"/>
                          <a:pt x="5023" y="53632"/>
                          <a:pt x="4913" y="53407"/>
                        </a:cubicBezTo>
                        <a:cubicBezTo>
                          <a:pt x="4383" y="54307"/>
                          <a:pt x="5899" y="55137"/>
                          <a:pt x="6502" y="54757"/>
                        </a:cubicBezTo>
                        <a:cubicBezTo>
                          <a:pt x="6648" y="55129"/>
                          <a:pt x="5991" y="55175"/>
                          <a:pt x="5808" y="55577"/>
                        </a:cubicBezTo>
                        <a:cubicBezTo>
                          <a:pt x="5661" y="56324"/>
                          <a:pt x="7452" y="56115"/>
                          <a:pt x="6885" y="56826"/>
                        </a:cubicBezTo>
                        <a:cubicBezTo>
                          <a:pt x="6831" y="56904"/>
                          <a:pt x="6703" y="56895"/>
                          <a:pt x="6593" y="56870"/>
                        </a:cubicBezTo>
                        <a:cubicBezTo>
                          <a:pt x="7068" y="57102"/>
                          <a:pt x="7397" y="58126"/>
                          <a:pt x="7963" y="57337"/>
                        </a:cubicBezTo>
                        <a:cubicBezTo>
                          <a:pt x="8146" y="58380"/>
                          <a:pt x="9369" y="58504"/>
                          <a:pt x="9387" y="59447"/>
                        </a:cubicBezTo>
                        <a:cubicBezTo>
                          <a:pt x="10575" y="59061"/>
                          <a:pt x="10063" y="61006"/>
                          <a:pt x="11360" y="60029"/>
                        </a:cubicBezTo>
                        <a:cubicBezTo>
                          <a:pt x="10082" y="61100"/>
                          <a:pt x="11488" y="62205"/>
                          <a:pt x="12492" y="61993"/>
                        </a:cubicBezTo>
                        <a:cubicBezTo>
                          <a:pt x="11999" y="62221"/>
                          <a:pt x="12510" y="62718"/>
                          <a:pt x="11853" y="63070"/>
                        </a:cubicBezTo>
                        <a:cubicBezTo>
                          <a:pt x="12383" y="63521"/>
                          <a:pt x="13058" y="63711"/>
                          <a:pt x="13533" y="62984"/>
                        </a:cubicBezTo>
                        <a:cubicBezTo>
                          <a:pt x="13333" y="64150"/>
                          <a:pt x="14063" y="64294"/>
                          <a:pt x="14721" y="64351"/>
                        </a:cubicBezTo>
                        <a:cubicBezTo>
                          <a:pt x="15378" y="64427"/>
                          <a:pt x="15908" y="64497"/>
                          <a:pt x="15433" y="65740"/>
                        </a:cubicBezTo>
                        <a:cubicBezTo>
                          <a:pt x="15981" y="65865"/>
                          <a:pt x="16492" y="65991"/>
                          <a:pt x="16985" y="66124"/>
                        </a:cubicBezTo>
                        <a:cubicBezTo>
                          <a:pt x="17515" y="66221"/>
                          <a:pt x="18008" y="66321"/>
                          <a:pt x="18483" y="66431"/>
                        </a:cubicBezTo>
                        <a:cubicBezTo>
                          <a:pt x="18957" y="66539"/>
                          <a:pt x="19432" y="66654"/>
                          <a:pt x="19871" y="66776"/>
                        </a:cubicBezTo>
                        <a:cubicBezTo>
                          <a:pt x="20090" y="66838"/>
                          <a:pt x="20309" y="66902"/>
                          <a:pt x="20528" y="66964"/>
                        </a:cubicBezTo>
                        <a:lnTo>
                          <a:pt x="21186" y="67112"/>
                        </a:lnTo>
                        <a:cubicBezTo>
                          <a:pt x="20784" y="67828"/>
                          <a:pt x="20309" y="67684"/>
                          <a:pt x="19871" y="67472"/>
                        </a:cubicBezTo>
                        <a:cubicBezTo>
                          <a:pt x="19451" y="67271"/>
                          <a:pt x="19031" y="67088"/>
                          <a:pt x="18611" y="67861"/>
                        </a:cubicBezTo>
                        <a:cubicBezTo>
                          <a:pt x="19067" y="67938"/>
                          <a:pt x="19505" y="67947"/>
                          <a:pt x="19925" y="67938"/>
                        </a:cubicBezTo>
                        <a:cubicBezTo>
                          <a:pt x="20346" y="67908"/>
                          <a:pt x="20766" y="67843"/>
                          <a:pt x="21149" y="67815"/>
                        </a:cubicBezTo>
                        <a:cubicBezTo>
                          <a:pt x="21916" y="67753"/>
                          <a:pt x="22610" y="67799"/>
                          <a:pt x="23268" y="68336"/>
                        </a:cubicBezTo>
                        <a:cubicBezTo>
                          <a:pt x="23560" y="68730"/>
                          <a:pt x="22775" y="68896"/>
                          <a:pt x="22519" y="69088"/>
                        </a:cubicBezTo>
                        <a:cubicBezTo>
                          <a:pt x="23414" y="69176"/>
                          <a:pt x="24181" y="69437"/>
                          <a:pt x="24911" y="69735"/>
                        </a:cubicBezTo>
                        <a:cubicBezTo>
                          <a:pt x="25295" y="69875"/>
                          <a:pt x="25661" y="70007"/>
                          <a:pt x="26044" y="70084"/>
                        </a:cubicBezTo>
                        <a:cubicBezTo>
                          <a:pt x="26226" y="70120"/>
                          <a:pt x="26427" y="70144"/>
                          <a:pt x="26629" y="70146"/>
                        </a:cubicBezTo>
                        <a:cubicBezTo>
                          <a:pt x="26829" y="70136"/>
                          <a:pt x="27030" y="70098"/>
                          <a:pt x="27249" y="70038"/>
                        </a:cubicBezTo>
                        <a:cubicBezTo>
                          <a:pt x="27194" y="70186"/>
                          <a:pt x="26994" y="70306"/>
                          <a:pt x="26811" y="70390"/>
                        </a:cubicBezTo>
                        <a:cubicBezTo>
                          <a:pt x="27103" y="70414"/>
                          <a:pt x="27414" y="70801"/>
                          <a:pt x="27578" y="70062"/>
                        </a:cubicBezTo>
                        <a:lnTo>
                          <a:pt x="27249" y="70189"/>
                        </a:lnTo>
                        <a:cubicBezTo>
                          <a:pt x="27121" y="69022"/>
                          <a:pt x="28984" y="68266"/>
                          <a:pt x="29149" y="67707"/>
                        </a:cubicBezTo>
                        <a:cubicBezTo>
                          <a:pt x="28144" y="69693"/>
                          <a:pt x="30372" y="68586"/>
                          <a:pt x="29002" y="71064"/>
                        </a:cubicBezTo>
                        <a:cubicBezTo>
                          <a:pt x="29222" y="70973"/>
                          <a:pt x="29532" y="70683"/>
                          <a:pt x="29605" y="70178"/>
                        </a:cubicBezTo>
                        <a:cubicBezTo>
                          <a:pt x="29843" y="70392"/>
                          <a:pt x="29879" y="70704"/>
                          <a:pt x="29477" y="71196"/>
                        </a:cubicBezTo>
                        <a:cubicBezTo>
                          <a:pt x="30025" y="71134"/>
                          <a:pt x="30263" y="70858"/>
                          <a:pt x="30464" y="70633"/>
                        </a:cubicBezTo>
                        <a:cubicBezTo>
                          <a:pt x="30665" y="70412"/>
                          <a:pt x="30847" y="70241"/>
                          <a:pt x="31304" y="70319"/>
                        </a:cubicBezTo>
                        <a:cubicBezTo>
                          <a:pt x="31231" y="70679"/>
                          <a:pt x="31030" y="70788"/>
                          <a:pt x="30847" y="71198"/>
                        </a:cubicBezTo>
                        <a:cubicBezTo>
                          <a:pt x="31450" y="70571"/>
                          <a:pt x="32016" y="69932"/>
                          <a:pt x="32747" y="70359"/>
                        </a:cubicBezTo>
                        <a:cubicBezTo>
                          <a:pt x="32673" y="70569"/>
                          <a:pt x="32728" y="70869"/>
                          <a:pt x="32491" y="70829"/>
                        </a:cubicBezTo>
                        <a:cubicBezTo>
                          <a:pt x="33185" y="70878"/>
                          <a:pt x="33806" y="70504"/>
                          <a:pt x="34427" y="70135"/>
                        </a:cubicBezTo>
                        <a:cubicBezTo>
                          <a:pt x="35048" y="69791"/>
                          <a:pt x="35632" y="69547"/>
                          <a:pt x="36344" y="69926"/>
                        </a:cubicBezTo>
                        <a:cubicBezTo>
                          <a:pt x="35870" y="71497"/>
                          <a:pt x="36838" y="70476"/>
                          <a:pt x="36892" y="71857"/>
                        </a:cubicBezTo>
                        <a:cubicBezTo>
                          <a:pt x="36892" y="71857"/>
                          <a:pt x="36947" y="71833"/>
                          <a:pt x="37020" y="71800"/>
                        </a:cubicBezTo>
                        <a:cubicBezTo>
                          <a:pt x="37057" y="71784"/>
                          <a:pt x="37112" y="71762"/>
                          <a:pt x="37166" y="71740"/>
                        </a:cubicBezTo>
                        <a:lnTo>
                          <a:pt x="37239" y="71707"/>
                        </a:lnTo>
                        <a:lnTo>
                          <a:pt x="37258" y="70655"/>
                        </a:lnTo>
                        <a:lnTo>
                          <a:pt x="37258" y="69612"/>
                        </a:lnTo>
                        <a:lnTo>
                          <a:pt x="37386" y="69612"/>
                        </a:lnTo>
                        <a:lnTo>
                          <a:pt x="39449" y="71634"/>
                        </a:lnTo>
                        <a:lnTo>
                          <a:pt x="39449" y="71661"/>
                        </a:lnTo>
                        <a:lnTo>
                          <a:pt x="38445" y="71671"/>
                        </a:lnTo>
                        <a:lnTo>
                          <a:pt x="37952" y="71672"/>
                        </a:lnTo>
                        <a:lnTo>
                          <a:pt x="37733" y="71656"/>
                        </a:lnTo>
                        <a:cubicBezTo>
                          <a:pt x="37915" y="71545"/>
                          <a:pt x="37970" y="71433"/>
                          <a:pt x="37970" y="71433"/>
                        </a:cubicBezTo>
                        <a:lnTo>
                          <a:pt x="37587" y="70781"/>
                        </a:lnTo>
                        <a:cubicBezTo>
                          <a:pt x="38226" y="70772"/>
                          <a:pt x="38701" y="69740"/>
                          <a:pt x="39285" y="70166"/>
                        </a:cubicBezTo>
                        <a:lnTo>
                          <a:pt x="38810" y="70757"/>
                        </a:lnTo>
                        <a:lnTo>
                          <a:pt x="39997" y="70436"/>
                        </a:lnTo>
                        <a:lnTo>
                          <a:pt x="39285" y="69948"/>
                        </a:lnTo>
                        <a:cubicBezTo>
                          <a:pt x="39906" y="69203"/>
                          <a:pt x="39267" y="68208"/>
                          <a:pt x="40125" y="68549"/>
                        </a:cubicBezTo>
                        <a:cubicBezTo>
                          <a:pt x="39979" y="68694"/>
                          <a:pt x="41294" y="68553"/>
                          <a:pt x="41294" y="69284"/>
                        </a:cubicBezTo>
                        <a:cubicBezTo>
                          <a:pt x="41294" y="69284"/>
                          <a:pt x="41294" y="69284"/>
                          <a:pt x="41294" y="69287"/>
                        </a:cubicBezTo>
                        <a:cubicBezTo>
                          <a:pt x="41294" y="68800"/>
                          <a:pt x="41769" y="68290"/>
                          <a:pt x="42298" y="68557"/>
                        </a:cubicBezTo>
                        <a:cubicBezTo>
                          <a:pt x="42481" y="68973"/>
                          <a:pt x="42317" y="70085"/>
                          <a:pt x="42426" y="70363"/>
                        </a:cubicBezTo>
                        <a:cubicBezTo>
                          <a:pt x="42536" y="69766"/>
                          <a:pt x="42901" y="69623"/>
                          <a:pt x="43303" y="69472"/>
                        </a:cubicBezTo>
                        <a:cubicBezTo>
                          <a:pt x="43705" y="69316"/>
                          <a:pt x="44107" y="69165"/>
                          <a:pt x="44180" y="68500"/>
                        </a:cubicBezTo>
                        <a:cubicBezTo>
                          <a:pt x="44107" y="68818"/>
                          <a:pt x="44235" y="69528"/>
                          <a:pt x="44308" y="69662"/>
                        </a:cubicBezTo>
                        <a:lnTo>
                          <a:pt x="44381" y="68675"/>
                        </a:lnTo>
                        <a:cubicBezTo>
                          <a:pt x="44746" y="68891"/>
                          <a:pt x="44819" y="69021"/>
                          <a:pt x="44910" y="69598"/>
                        </a:cubicBezTo>
                        <a:cubicBezTo>
                          <a:pt x="45878" y="69526"/>
                          <a:pt x="44216" y="67970"/>
                          <a:pt x="45476" y="68423"/>
                        </a:cubicBezTo>
                        <a:cubicBezTo>
                          <a:pt x="45403" y="68520"/>
                          <a:pt x="45476" y="68646"/>
                          <a:pt x="45331" y="68829"/>
                        </a:cubicBezTo>
                        <a:cubicBezTo>
                          <a:pt x="45933" y="68878"/>
                          <a:pt x="46426" y="68597"/>
                          <a:pt x="46901" y="68328"/>
                        </a:cubicBezTo>
                        <a:cubicBezTo>
                          <a:pt x="47394" y="68080"/>
                          <a:pt x="47814" y="67729"/>
                          <a:pt x="48380" y="67784"/>
                        </a:cubicBezTo>
                        <a:cubicBezTo>
                          <a:pt x="49129" y="68986"/>
                          <a:pt x="47632" y="68420"/>
                          <a:pt x="48326" y="69408"/>
                        </a:cubicBezTo>
                        <a:cubicBezTo>
                          <a:pt x="49020" y="69021"/>
                          <a:pt x="49640" y="68354"/>
                          <a:pt x="50243" y="67768"/>
                        </a:cubicBezTo>
                        <a:cubicBezTo>
                          <a:pt x="50846" y="67176"/>
                          <a:pt x="51394" y="66559"/>
                          <a:pt x="52125" y="66403"/>
                        </a:cubicBezTo>
                        <a:lnTo>
                          <a:pt x="51814" y="66383"/>
                        </a:lnTo>
                        <a:cubicBezTo>
                          <a:pt x="51467" y="65456"/>
                          <a:pt x="51814" y="65563"/>
                          <a:pt x="52270" y="65751"/>
                        </a:cubicBezTo>
                        <a:cubicBezTo>
                          <a:pt x="52727" y="65936"/>
                          <a:pt x="53348" y="66217"/>
                          <a:pt x="53439" y="65624"/>
                        </a:cubicBezTo>
                        <a:cubicBezTo>
                          <a:pt x="53366" y="65846"/>
                          <a:pt x="53768" y="66696"/>
                          <a:pt x="53695" y="66482"/>
                        </a:cubicBezTo>
                        <a:cubicBezTo>
                          <a:pt x="54718" y="66226"/>
                          <a:pt x="55266" y="65001"/>
                          <a:pt x="56161" y="63682"/>
                        </a:cubicBezTo>
                        <a:lnTo>
                          <a:pt x="56289" y="64208"/>
                        </a:lnTo>
                        <a:cubicBezTo>
                          <a:pt x="57019" y="64226"/>
                          <a:pt x="57695" y="63490"/>
                          <a:pt x="58334" y="63288"/>
                        </a:cubicBezTo>
                        <a:cubicBezTo>
                          <a:pt x="58188" y="62776"/>
                          <a:pt x="58517" y="62623"/>
                          <a:pt x="57896" y="62183"/>
                        </a:cubicBezTo>
                        <a:cubicBezTo>
                          <a:pt x="58297" y="62316"/>
                          <a:pt x="58663" y="62367"/>
                          <a:pt x="58937" y="62338"/>
                        </a:cubicBezTo>
                        <a:cubicBezTo>
                          <a:pt x="59229" y="62300"/>
                          <a:pt x="59448" y="62195"/>
                          <a:pt x="59631" y="62046"/>
                        </a:cubicBezTo>
                        <a:cubicBezTo>
                          <a:pt x="59996" y="61748"/>
                          <a:pt x="60215" y="61280"/>
                          <a:pt x="60380" y="60815"/>
                        </a:cubicBezTo>
                        <a:cubicBezTo>
                          <a:pt x="60562" y="60342"/>
                          <a:pt x="60745" y="59896"/>
                          <a:pt x="61019" y="59553"/>
                        </a:cubicBezTo>
                        <a:cubicBezTo>
                          <a:pt x="61275" y="59209"/>
                          <a:pt x="61695" y="59016"/>
                          <a:pt x="62425" y="59096"/>
                        </a:cubicBezTo>
                        <a:cubicBezTo>
                          <a:pt x="62297" y="59253"/>
                          <a:pt x="62407" y="59766"/>
                          <a:pt x="62535" y="59644"/>
                        </a:cubicBezTo>
                        <a:lnTo>
                          <a:pt x="63192" y="58227"/>
                        </a:lnTo>
                        <a:cubicBezTo>
                          <a:pt x="62462" y="57757"/>
                          <a:pt x="62663" y="58033"/>
                          <a:pt x="61968" y="57823"/>
                        </a:cubicBezTo>
                        <a:cubicBezTo>
                          <a:pt x="61713" y="57354"/>
                          <a:pt x="61676" y="56806"/>
                          <a:pt x="61914" y="56550"/>
                        </a:cubicBezTo>
                        <a:cubicBezTo>
                          <a:pt x="61914" y="57377"/>
                          <a:pt x="62973" y="57441"/>
                          <a:pt x="63503" y="57502"/>
                        </a:cubicBezTo>
                        <a:cubicBezTo>
                          <a:pt x="63283" y="57374"/>
                          <a:pt x="63119" y="57115"/>
                          <a:pt x="62900" y="56963"/>
                        </a:cubicBezTo>
                        <a:cubicBezTo>
                          <a:pt x="64526" y="57306"/>
                          <a:pt x="61622" y="55792"/>
                          <a:pt x="63028" y="55621"/>
                        </a:cubicBezTo>
                        <a:lnTo>
                          <a:pt x="63356" y="55935"/>
                        </a:lnTo>
                        <a:cubicBezTo>
                          <a:pt x="63411" y="55487"/>
                          <a:pt x="63138" y="54863"/>
                          <a:pt x="63466" y="54616"/>
                        </a:cubicBezTo>
                        <a:cubicBezTo>
                          <a:pt x="64379" y="55051"/>
                          <a:pt x="63612" y="55206"/>
                          <a:pt x="64251" y="55705"/>
                        </a:cubicBezTo>
                        <a:cubicBezTo>
                          <a:pt x="64562" y="55184"/>
                          <a:pt x="63411" y="53739"/>
                          <a:pt x="64471" y="53834"/>
                        </a:cubicBezTo>
                        <a:cubicBezTo>
                          <a:pt x="64580" y="54192"/>
                          <a:pt x="64416" y="54501"/>
                          <a:pt x="64471" y="54846"/>
                        </a:cubicBezTo>
                        <a:cubicBezTo>
                          <a:pt x="65786" y="55042"/>
                          <a:pt x="65548" y="54782"/>
                          <a:pt x="65932" y="54519"/>
                        </a:cubicBezTo>
                        <a:lnTo>
                          <a:pt x="65895" y="54541"/>
                        </a:lnTo>
                        <a:lnTo>
                          <a:pt x="66863" y="53944"/>
                        </a:lnTo>
                        <a:lnTo>
                          <a:pt x="66461" y="54004"/>
                        </a:lnTo>
                        <a:cubicBezTo>
                          <a:pt x="65566" y="53009"/>
                          <a:pt x="65639" y="52645"/>
                          <a:pt x="65859" y="52297"/>
                        </a:cubicBezTo>
                        <a:cubicBezTo>
                          <a:pt x="65950" y="52123"/>
                          <a:pt x="66078" y="51959"/>
                          <a:pt x="66114" y="51730"/>
                        </a:cubicBezTo>
                        <a:cubicBezTo>
                          <a:pt x="66151" y="51495"/>
                          <a:pt x="66078" y="51201"/>
                          <a:pt x="65804" y="50792"/>
                        </a:cubicBezTo>
                        <a:cubicBezTo>
                          <a:pt x="66809" y="52379"/>
                          <a:pt x="66571" y="51363"/>
                          <a:pt x="67521" y="51942"/>
                        </a:cubicBezTo>
                        <a:cubicBezTo>
                          <a:pt x="67904" y="51855"/>
                          <a:pt x="68397" y="51648"/>
                          <a:pt x="68635" y="51893"/>
                        </a:cubicBezTo>
                        <a:cubicBezTo>
                          <a:pt x="68032" y="51056"/>
                          <a:pt x="69639" y="51449"/>
                          <a:pt x="68726" y="50271"/>
                        </a:cubicBezTo>
                        <a:cubicBezTo>
                          <a:pt x="69073" y="50393"/>
                          <a:pt x="68982" y="49815"/>
                          <a:pt x="69767" y="50278"/>
                        </a:cubicBezTo>
                        <a:cubicBezTo>
                          <a:pt x="69785" y="49583"/>
                          <a:pt x="69128" y="50167"/>
                          <a:pt x="68744" y="49931"/>
                        </a:cubicBezTo>
                        <a:cubicBezTo>
                          <a:pt x="68416" y="49261"/>
                          <a:pt x="68909" y="48878"/>
                          <a:pt x="69438" y="48405"/>
                        </a:cubicBezTo>
                        <a:cubicBezTo>
                          <a:pt x="69932" y="47935"/>
                          <a:pt x="70425" y="47353"/>
                          <a:pt x="69858" y="46443"/>
                        </a:cubicBezTo>
                        <a:cubicBezTo>
                          <a:pt x="69566" y="45221"/>
                          <a:pt x="68598" y="44666"/>
                          <a:pt x="68178" y="43731"/>
                        </a:cubicBezTo>
                        <a:cubicBezTo>
                          <a:pt x="68214" y="43619"/>
                          <a:pt x="68233" y="43506"/>
                          <a:pt x="68269" y="43395"/>
                        </a:cubicBezTo>
                        <a:cubicBezTo>
                          <a:pt x="68817" y="43378"/>
                          <a:pt x="69274" y="44012"/>
                          <a:pt x="69274" y="44012"/>
                        </a:cubicBezTo>
                        <a:cubicBezTo>
                          <a:pt x="69913" y="43570"/>
                          <a:pt x="69968" y="43110"/>
                          <a:pt x="69657" y="42489"/>
                        </a:cubicBezTo>
                        <a:cubicBezTo>
                          <a:pt x="69932" y="42661"/>
                          <a:pt x="70224" y="42600"/>
                          <a:pt x="70644" y="42504"/>
                        </a:cubicBezTo>
                        <a:cubicBezTo>
                          <a:pt x="70625" y="42034"/>
                          <a:pt x="69402" y="41974"/>
                          <a:pt x="70005" y="41486"/>
                        </a:cubicBezTo>
                        <a:cubicBezTo>
                          <a:pt x="70388" y="41649"/>
                          <a:pt x="71009" y="41884"/>
                          <a:pt x="71356" y="42177"/>
                        </a:cubicBezTo>
                        <a:cubicBezTo>
                          <a:pt x="71119" y="41578"/>
                          <a:pt x="70534" y="40955"/>
                          <a:pt x="70297" y="40378"/>
                        </a:cubicBezTo>
                        <a:cubicBezTo>
                          <a:pt x="70936" y="40312"/>
                          <a:pt x="71192" y="40829"/>
                          <a:pt x="71575" y="41085"/>
                        </a:cubicBezTo>
                        <a:cubicBezTo>
                          <a:pt x="71374" y="40414"/>
                          <a:pt x="71265" y="39397"/>
                          <a:pt x="70242" y="39119"/>
                        </a:cubicBezTo>
                        <a:lnTo>
                          <a:pt x="69968" y="39386"/>
                        </a:lnTo>
                        <a:cubicBezTo>
                          <a:pt x="70187" y="39333"/>
                          <a:pt x="70772" y="39479"/>
                          <a:pt x="70900" y="39625"/>
                        </a:cubicBezTo>
                        <a:cubicBezTo>
                          <a:pt x="71593" y="40241"/>
                          <a:pt x="70443" y="40345"/>
                          <a:pt x="70077" y="40323"/>
                        </a:cubicBezTo>
                        <a:lnTo>
                          <a:pt x="69895" y="39916"/>
                        </a:lnTo>
                        <a:cubicBezTo>
                          <a:pt x="68817" y="39987"/>
                          <a:pt x="68854" y="40356"/>
                          <a:pt x="69128" y="40822"/>
                        </a:cubicBezTo>
                        <a:cubicBezTo>
                          <a:pt x="69384" y="41284"/>
                          <a:pt x="69895" y="41855"/>
                          <a:pt x="69767" y="42228"/>
                        </a:cubicBezTo>
                        <a:lnTo>
                          <a:pt x="68598" y="41758"/>
                        </a:lnTo>
                        <a:cubicBezTo>
                          <a:pt x="68927" y="39923"/>
                          <a:pt x="69110" y="38034"/>
                          <a:pt x="69110" y="36102"/>
                        </a:cubicBezTo>
                        <a:cubicBezTo>
                          <a:pt x="69110" y="36078"/>
                          <a:pt x="69110" y="36053"/>
                          <a:pt x="69110" y="36027"/>
                        </a:cubicBezTo>
                        <a:cubicBezTo>
                          <a:pt x="70717" y="36053"/>
                          <a:pt x="72360" y="36226"/>
                          <a:pt x="73420" y="35065"/>
                        </a:cubicBezTo>
                        <a:lnTo>
                          <a:pt x="72324" y="34298"/>
                        </a:lnTo>
                        <a:lnTo>
                          <a:pt x="73146" y="33991"/>
                        </a:lnTo>
                        <a:lnTo>
                          <a:pt x="73237" y="34679"/>
                        </a:lnTo>
                        <a:cubicBezTo>
                          <a:pt x="73986" y="34239"/>
                          <a:pt x="73292" y="34027"/>
                          <a:pt x="72799" y="33774"/>
                        </a:cubicBezTo>
                        <a:close/>
                        <a:moveTo>
                          <a:pt x="53147" y="5339"/>
                        </a:moveTo>
                        <a:cubicBezTo>
                          <a:pt x="53311" y="5390"/>
                          <a:pt x="53458" y="5436"/>
                          <a:pt x="53531" y="5465"/>
                        </a:cubicBezTo>
                        <a:cubicBezTo>
                          <a:pt x="53458" y="5443"/>
                          <a:pt x="53348" y="5412"/>
                          <a:pt x="53129" y="5357"/>
                        </a:cubicBezTo>
                        <a:cubicBezTo>
                          <a:pt x="53147" y="5348"/>
                          <a:pt x="53147" y="5343"/>
                          <a:pt x="53147" y="5339"/>
                        </a:cubicBezTo>
                        <a:close/>
                        <a:moveTo>
                          <a:pt x="52270" y="5003"/>
                        </a:moveTo>
                        <a:cubicBezTo>
                          <a:pt x="52161" y="5350"/>
                          <a:pt x="51960" y="5655"/>
                          <a:pt x="51814" y="5569"/>
                        </a:cubicBezTo>
                        <a:cubicBezTo>
                          <a:pt x="51997" y="5390"/>
                          <a:pt x="51741" y="5039"/>
                          <a:pt x="51650" y="4658"/>
                        </a:cubicBezTo>
                        <a:cubicBezTo>
                          <a:pt x="51814" y="4780"/>
                          <a:pt x="52033" y="4895"/>
                          <a:pt x="52270" y="5003"/>
                        </a:cubicBezTo>
                        <a:close/>
                        <a:moveTo>
                          <a:pt x="59941" y="59648"/>
                        </a:moveTo>
                        <a:cubicBezTo>
                          <a:pt x="59759" y="59485"/>
                          <a:pt x="59521" y="59260"/>
                          <a:pt x="59339" y="59038"/>
                        </a:cubicBezTo>
                        <a:cubicBezTo>
                          <a:pt x="59448" y="58919"/>
                          <a:pt x="59576" y="58806"/>
                          <a:pt x="59704" y="58689"/>
                        </a:cubicBezTo>
                        <a:cubicBezTo>
                          <a:pt x="59923" y="58972"/>
                          <a:pt x="60051" y="59286"/>
                          <a:pt x="59941" y="59648"/>
                        </a:cubicBezTo>
                        <a:close/>
                        <a:moveTo>
                          <a:pt x="68233" y="46554"/>
                        </a:moveTo>
                        <a:cubicBezTo>
                          <a:pt x="68233" y="46554"/>
                          <a:pt x="67849" y="46516"/>
                          <a:pt x="67356" y="46465"/>
                        </a:cubicBezTo>
                        <a:cubicBezTo>
                          <a:pt x="67429" y="46279"/>
                          <a:pt x="67502" y="46091"/>
                          <a:pt x="67557" y="45901"/>
                        </a:cubicBezTo>
                        <a:cubicBezTo>
                          <a:pt x="67776" y="46023"/>
                          <a:pt x="68014" y="46215"/>
                          <a:pt x="68233" y="46554"/>
                        </a:cubicBezTo>
                        <a:close/>
                        <a:moveTo>
                          <a:pt x="68872" y="42126"/>
                        </a:moveTo>
                        <a:cubicBezTo>
                          <a:pt x="69146" y="42378"/>
                          <a:pt x="69438" y="42633"/>
                          <a:pt x="69438" y="42633"/>
                        </a:cubicBezTo>
                        <a:cubicBezTo>
                          <a:pt x="69182" y="42684"/>
                          <a:pt x="68762" y="42677"/>
                          <a:pt x="68434" y="42577"/>
                        </a:cubicBezTo>
                        <a:cubicBezTo>
                          <a:pt x="68489" y="42341"/>
                          <a:pt x="68525" y="42104"/>
                          <a:pt x="68562" y="41866"/>
                        </a:cubicBezTo>
                        <a:cubicBezTo>
                          <a:pt x="68653" y="41947"/>
                          <a:pt x="68762" y="42034"/>
                          <a:pt x="68872" y="421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0" name="任意多边形: 形状 1819">
                    <a:extLst>
                      <a:ext uri="{FF2B5EF4-FFF2-40B4-BE49-F238E27FC236}">
                        <a16:creationId xmlns:a16="http://schemas.microsoft.com/office/drawing/2014/main" id="{014A8744-DD81-E49B-82AC-F87A6BB251C7}"/>
                      </a:ext>
                    </a:extLst>
                  </p:cNvPr>
                  <p:cNvSpPr/>
                  <p:nvPr/>
                </p:nvSpPr>
                <p:spPr>
                  <a:xfrm>
                    <a:off x="8353131" y="18701"/>
                    <a:ext cx="72" cy="115"/>
                  </a:xfrm>
                  <a:custGeom>
                    <a:avLst/>
                    <a:gdLst>
                      <a:gd name="connsiteX0" fmla="*/ 0 w 72"/>
                      <a:gd name="connsiteY0" fmla="*/ 115 h 115"/>
                      <a:gd name="connsiteX1" fmla="*/ 73 w 72"/>
                      <a:gd name="connsiteY1" fmla="*/ 0 h 115"/>
                      <a:gd name="connsiteX2" fmla="*/ 0 w 72"/>
                      <a:gd name="connsiteY2" fmla="*/ 115 h 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" h="115">
                        <a:moveTo>
                          <a:pt x="0" y="115"/>
                        </a:moveTo>
                        <a:cubicBezTo>
                          <a:pt x="18" y="82"/>
                          <a:pt x="54" y="42"/>
                          <a:pt x="73" y="0"/>
                        </a:cubicBezTo>
                        <a:cubicBezTo>
                          <a:pt x="54" y="37"/>
                          <a:pt x="36" y="75"/>
                          <a:pt x="0" y="11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1" name="任意多边形: 形状 1820">
                    <a:extLst>
                      <a:ext uri="{FF2B5EF4-FFF2-40B4-BE49-F238E27FC236}">
                        <a16:creationId xmlns:a16="http://schemas.microsoft.com/office/drawing/2014/main" id="{A7A7C30A-3197-1E31-784A-99BA6BC25CD2}"/>
                      </a:ext>
                    </a:extLst>
                  </p:cNvPr>
                  <p:cNvSpPr/>
                  <p:nvPr/>
                </p:nvSpPr>
                <p:spPr>
                  <a:xfrm>
                    <a:off x="8335232" y="73635"/>
                    <a:ext cx="145" cy="47"/>
                  </a:xfrm>
                  <a:custGeom>
                    <a:avLst/>
                    <a:gdLst>
                      <a:gd name="connsiteX0" fmla="*/ 146 w 145"/>
                      <a:gd name="connsiteY0" fmla="*/ 47 h 47"/>
                      <a:gd name="connsiteX1" fmla="*/ 0 w 145"/>
                      <a:gd name="connsiteY1" fmla="*/ 0 h 47"/>
                      <a:gd name="connsiteX2" fmla="*/ 146 w 145"/>
                      <a:gd name="connsiteY2" fmla="*/ 47 h 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47">
                        <a:moveTo>
                          <a:pt x="146" y="47"/>
                        </a:moveTo>
                        <a:cubicBezTo>
                          <a:pt x="110" y="24"/>
                          <a:pt x="55" y="5"/>
                          <a:pt x="0" y="0"/>
                        </a:cubicBezTo>
                        <a:cubicBezTo>
                          <a:pt x="37" y="16"/>
                          <a:pt x="91" y="35"/>
                          <a:pt x="146" y="47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2" name="任意多边形: 形状 1821">
                    <a:extLst>
                      <a:ext uri="{FF2B5EF4-FFF2-40B4-BE49-F238E27FC236}">
                        <a16:creationId xmlns:a16="http://schemas.microsoft.com/office/drawing/2014/main" id="{8DA9A150-1257-4F04-06C7-4BEF13A7E448}"/>
                      </a:ext>
                    </a:extLst>
                  </p:cNvPr>
                  <p:cNvSpPr/>
                  <p:nvPr/>
                </p:nvSpPr>
                <p:spPr>
                  <a:xfrm>
                    <a:off x="8353204" y="18554"/>
                    <a:ext cx="54" cy="147"/>
                  </a:xfrm>
                  <a:custGeom>
                    <a:avLst/>
                    <a:gdLst>
                      <a:gd name="connsiteX0" fmla="*/ 0 w 54"/>
                      <a:gd name="connsiteY0" fmla="*/ 148 h 147"/>
                      <a:gd name="connsiteX1" fmla="*/ 55 w 54"/>
                      <a:gd name="connsiteY1" fmla="*/ 0 h 147"/>
                      <a:gd name="connsiteX2" fmla="*/ 0 w 54"/>
                      <a:gd name="connsiteY2" fmla="*/ 148 h 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47">
                        <a:moveTo>
                          <a:pt x="0" y="148"/>
                        </a:moveTo>
                        <a:cubicBezTo>
                          <a:pt x="18" y="100"/>
                          <a:pt x="37" y="51"/>
                          <a:pt x="55" y="0"/>
                        </a:cubicBezTo>
                        <a:cubicBezTo>
                          <a:pt x="37" y="58"/>
                          <a:pt x="18" y="99"/>
                          <a:pt x="0" y="14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3" name="任意多边形: 形状 1822">
                    <a:extLst>
                      <a:ext uri="{FF2B5EF4-FFF2-40B4-BE49-F238E27FC236}">
                        <a16:creationId xmlns:a16="http://schemas.microsoft.com/office/drawing/2014/main" id="{F865848F-9F3A-2C44-2DC4-20AFF0110709}"/>
                      </a:ext>
                    </a:extLst>
                  </p:cNvPr>
                  <p:cNvSpPr/>
                  <p:nvPr/>
                </p:nvSpPr>
                <p:spPr>
                  <a:xfrm>
                    <a:off x="8357806" y="17275"/>
                    <a:ext cx="146" cy="262"/>
                  </a:xfrm>
                  <a:custGeom>
                    <a:avLst/>
                    <a:gdLst>
                      <a:gd name="connsiteX0" fmla="*/ 0 w 146"/>
                      <a:gd name="connsiteY0" fmla="*/ 7 h 262"/>
                      <a:gd name="connsiteX1" fmla="*/ 55 w 146"/>
                      <a:gd name="connsiteY1" fmla="*/ 263 h 262"/>
                      <a:gd name="connsiteX2" fmla="*/ 146 w 146"/>
                      <a:gd name="connsiteY2" fmla="*/ 0 h 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62">
                        <a:moveTo>
                          <a:pt x="0" y="7"/>
                        </a:moveTo>
                        <a:lnTo>
                          <a:pt x="55" y="263"/>
                        </a:lnTo>
                        <a:lnTo>
                          <a:pt x="14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4" name="任意多边形: 形状 1823">
                    <a:extLst>
                      <a:ext uri="{FF2B5EF4-FFF2-40B4-BE49-F238E27FC236}">
                        <a16:creationId xmlns:a16="http://schemas.microsoft.com/office/drawing/2014/main" id="{DDA0A050-B3B3-2901-F98A-D46C02E8BCFB}"/>
                      </a:ext>
                    </a:extLst>
                  </p:cNvPr>
                  <p:cNvSpPr/>
                  <p:nvPr/>
                </p:nvSpPr>
                <p:spPr>
                  <a:xfrm>
                    <a:off x="8392288" y="74307"/>
                    <a:ext cx="273" cy="73"/>
                  </a:xfrm>
                  <a:custGeom>
                    <a:avLst/>
                    <a:gdLst>
                      <a:gd name="connsiteX0" fmla="*/ 0 w 273"/>
                      <a:gd name="connsiteY0" fmla="*/ 0 h 73"/>
                      <a:gd name="connsiteX1" fmla="*/ 274 w 273"/>
                      <a:gd name="connsiteY1" fmla="*/ 73 h 73"/>
                      <a:gd name="connsiteX2" fmla="*/ 0 w 273"/>
                      <a:gd name="connsiteY2" fmla="*/ 0 h 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" h="73">
                        <a:moveTo>
                          <a:pt x="0" y="0"/>
                        </a:moveTo>
                        <a:cubicBezTo>
                          <a:pt x="73" y="42"/>
                          <a:pt x="164" y="75"/>
                          <a:pt x="274" y="73"/>
                        </a:cubicBezTo>
                        <a:cubicBezTo>
                          <a:pt x="219" y="35"/>
                          <a:pt x="110" y="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5" name="任意多边形: 形状 1824">
                    <a:extLst>
                      <a:ext uri="{FF2B5EF4-FFF2-40B4-BE49-F238E27FC236}">
                        <a16:creationId xmlns:a16="http://schemas.microsoft.com/office/drawing/2014/main" id="{F4E7FC57-E733-FC8C-D821-E67B8CAC3899}"/>
                      </a:ext>
                    </a:extLst>
                  </p:cNvPr>
                  <p:cNvSpPr/>
                  <p:nvPr/>
                </p:nvSpPr>
                <p:spPr>
                  <a:xfrm>
                    <a:off x="8394717" y="71052"/>
                    <a:ext cx="602" cy="272"/>
                  </a:xfrm>
                  <a:custGeom>
                    <a:avLst/>
                    <a:gdLst>
                      <a:gd name="connsiteX0" fmla="*/ 0 w 602"/>
                      <a:gd name="connsiteY0" fmla="*/ 272 h 272"/>
                      <a:gd name="connsiteX1" fmla="*/ 603 w 602"/>
                      <a:gd name="connsiteY1" fmla="*/ 0 h 272"/>
                      <a:gd name="connsiteX2" fmla="*/ 0 w 602"/>
                      <a:gd name="connsiteY2" fmla="*/ 272 h 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72">
                        <a:moveTo>
                          <a:pt x="0" y="272"/>
                        </a:moveTo>
                        <a:lnTo>
                          <a:pt x="603" y="0"/>
                        </a:lnTo>
                        <a:cubicBezTo>
                          <a:pt x="293" y="93"/>
                          <a:pt x="110" y="186"/>
                          <a:pt x="0" y="2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6" name="任意多边形: 形状 1825">
                    <a:extLst>
                      <a:ext uri="{FF2B5EF4-FFF2-40B4-BE49-F238E27FC236}">
                        <a16:creationId xmlns:a16="http://schemas.microsoft.com/office/drawing/2014/main" id="{4F03B678-A5D8-015C-2C7A-13377DB15403}"/>
                      </a:ext>
                    </a:extLst>
                  </p:cNvPr>
                  <p:cNvSpPr/>
                  <p:nvPr/>
                </p:nvSpPr>
                <p:spPr>
                  <a:xfrm>
                    <a:off x="8396288" y="68749"/>
                    <a:ext cx="383" cy="259"/>
                  </a:xfrm>
                  <a:custGeom>
                    <a:avLst/>
                    <a:gdLst>
                      <a:gd name="connsiteX0" fmla="*/ 383 w 383"/>
                      <a:gd name="connsiteY0" fmla="*/ 259 h 259"/>
                      <a:gd name="connsiteX1" fmla="*/ 18 w 383"/>
                      <a:gd name="connsiteY1" fmla="*/ 0 h 259"/>
                      <a:gd name="connsiteX2" fmla="*/ 0 w 383"/>
                      <a:gd name="connsiteY2" fmla="*/ 2 h 259"/>
                      <a:gd name="connsiteX3" fmla="*/ 383 w 383"/>
                      <a:gd name="connsiteY3" fmla="*/ 259 h 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3" h="259">
                        <a:moveTo>
                          <a:pt x="383" y="259"/>
                        </a:moveTo>
                        <a:cubicBezTo>
                          <a:pt x="238" y="139"/>
                          <a:pt x="128" y="66"/>
                          <a:pt x="18" y="0"/>
                        </a:cubicBezTo>
                        <a:cubicBezTo>
                          <a:pt x="18" y="2"/>
                          <a:pt x="18" y="2"/>
                          <a:pt x="0" y="2"/>
                        </a:cubicBezTo>
                        <a:lnTo>
                          <a:pt x="383" y="25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7" name="任意多边形: 形状 1826">
                    <a:extLst>
                      <a:ext uri="{FF2B5EF4-FFF2-40B4-BE49-F238E27FC236}">
                        <a16:creationId xmlns:a16="http://schemas.microsoft.com/office/drawing/2014/main" id="{D13828EA-EC4B-F2D3-E0C9-BAED901B91D4}"/>
                      </a:ext>
                    </a:extLst>
                  </p:cNvPr>
                  <p:cNvSpPr/>
                  <p:nvPr/>
                </p:nvSpPr>
                <p:spPr>
                  <a:xfrm>
                    <a:off x="8355284" y="87194"/>
                    <a:ext cx="311" cy="92"/>
                  </a:xfrm>
                  <a:custGeom>
                    <a:avLst/>
                    <a:gdLst>
                      <a:gd name="connsiteX0" fmla="*/ 312 w 311"/>
                      <a:gd name="connsiteY0" fmla="*/ 2 h 92"/>
                      <a:gd name="connsiteX1" fmla="*/ 166 w 311"/>
                      <a:gd name="connsiteY1" fmla="*/ 16 h 92"/>
                      <a:gd name="connsiteX2" fmla="*/ 312 w 311"/>
                      <a:gd name="connsiteY2" fmla="*/ 2 h 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1" h="92">
                        <a:moveTo>
                          <a:pt x="312" y="2"/>
                        </a:moveTo>
                        <a:cubicBezTo>
                          <a:pt x="257" y="-2"/>
                          <a:pt x="221" y="0"/>
                          <a:pt x="166" y="16"/>
                        </a:cubicBezTo>
                        <a:cubicBezTo>
                          <a:pt x="-163" y="129"/>
                          <a:pt x="56" y="111"/>
                          <a:pt x="312" y="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8" name="任意多边形: 形状 1827">
                    <a:extLst>
                      <a:ext uri="{FF2B5EF4-FFF2-40B4-BE49-F238E27FC236}">
                        <a16:creationId xmlns:a16="http://schemas.microsoft.com/office/drawing/2014/main" id="{EEAC6FB7-5C93-2806-8E25-391030C96B8E}"/>
                      </a:ext>
                    </a:extLst>
                  </p:cNvPr>
                  <p:cNvSpPr/>
                  <p:nvPr/>
                </p:nvSpPr>
                <p:spPr>
                  <a:xfrm>
                    <a:off x="8369404" y="86094"/>
                    <a:ext cx="424" cy="570"/>
                  </a:xfrm>
                  <a:custGeom>
                    <a:avLst/>
                    <a:gdLst>
                      <a:gd name="connsiteX0" fmla="*/ 420 w 424"/>
                      <a:gd name="connsiteY0" fmla="*/ 0 h 570"/>
                      <a:gd name="connsiteX1" fmla="*/ 0 w 424"/>
                      <a:gd name="connsiteY1" fmla="*/ 555 h 570"/>
                      <a:gd name="connsiteX2" fmla="*/ 420 w 424"/>
                      <a:gd name="connsiteY2" fmla="*/ 0 h 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" h="570">
                        <a:moveTo>
                          <a:pt x="420" y="0"/>
                        </a:moveTo>
                        <a:cubicBezTo>
                          <a:pt x="292" y="210"/>
                          <a:pt x="146" y="415"/>
                          <a:pt x="0" y="555"/>
                        </a:cubicBezTo>
                        <a:cubicBezTo>
                          <a:pt x="255" y="599"/>
                          <a:pt x="457" y="590"/>
                          <a:pt x="42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9" name="任意多边形: 形状 1828">
                    <a:extLst>
                      <a:ext uri="{FF2B5EF4-FFF2-40B4-BE49-F238E27FC236}">
                        <a16:creationId xmlns:a16="http://schemas.microsoft.com/office/drawing/2014/main" id="{4F1860CD-0528-C3EC-228D-9C8E0A7719CC}"/>
                      </a:ext>
                    </a:extLst>
                  </p:cNvPr>
                  <p:cNvSpPr/>
                  <p:nvPr/>
                </p:nvSpPr>
                <p:spPr>
                  <a:xfrm>
                    <a:off x="8340565" y="79812"/>
                    <a:ext cx="73" cy="82"/>
                  </a:xfrm>
                  <a:custGeom>
                    <a:avLst/>
                    <a:gdLst>
                      <a:gd name="connsiteX0" fmla="*/ 55 w 73"/>
                      <a:gd name="connsiteY0" fmla="*/ 82 h 82"/>
                      <a:gd name="connsiteX1" fmla="*/ 73 w 73"/>
                      <a:gd name="connsiteY1" fmla="*/ 71 h 82"/>
                      <a:gd name="connsiteX2" fmla="*/ 0 w 73"/>
                      <a:gd name="connsiteY2" fmla="*/ 0 h 82"/>
                      <a:gd name="connsiteX3" fmla="*/ 55 w 73"/>
                      <a:gd name="connsiteY3" fmla="*/ 82 h 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82">
                        <a:moveTo>
                          <a:pt x="55" y="82"/>
                        </a:moveTo>
                        <a:cubicBezTo>
                          <a:pt x="73" y="75"/>
                          <a:pt x="73" y="77"/>
                          <a:pt x="73" y="71"/>
                        </a:cubicBezTo>
                        <a:cubicBezTo>
                          <a:pt x="37" y="49"/>
                          <a:pt x="18" y="26"/>
                          <a:pt x="0" y="0"/>
                        </a:cubicBezTo>
                        <a:lnTo>
                          <a:pt x="55" y="82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0" name="任意多边形: 形状 1829">
                    <a:extLst>
                      <a:ext uri="{FF2B5EF4-FFF2-40B4-BE49-F238E27FC236}">
                        <a16:creationId xmlns:a16="http://schemas.microsoft.com/office/drawing/2014/main" id="{BD10E326-50A1-814C-FFA8-D0520BCF081F}"/>
                      </a:ext>
                    </a:extLst>
                  </p:cNvPr>
                  <p:cNvSpPr/>
                  <p:nvPr/>
                </p:nvSpPr>
                <p:spPr>
                  <a:xfrm>
                    <a:off x="8368783" y="86569"/>
                    <a:ext cx="621" cy="218"/>
                  </a:xfrm>
                  <a:custGeom>
                    <a:avLst/>
                    <a:gdLst>
                      <a:gd name="connsiteX0" fmla="*/ 0 w 621"/>
                      <a:gd name="connsiteY0" fmla="*/ 93 h 218"/>
                      <a:gd name="connsiteX1" fmla="*/ 621 w 621"/>
                      <a:gd name="connsiteY1" fmla="*/ 80 h 218"/>
                      <a:gd name="connsiteX2" fmla="*/ 0 w 621"/>
                      <a:gd name="connsiteY2" fmla="*/ 93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" h="218">
                        <a:moveTo>
                          <a:pt x="0" y="93"/>
                        </a:moveTo>
                        <a:cubicBezTo>
                          <a:pt x="256" y="289"/>
                          <a:pt x="438" y="234"/>
                          <a:pt x="621" y="80"/>
                        </a:cubicBezTo>
                        <a:cubicBezTo>
                          <a:pt x="420" y="22"/>
                          <a:pt x="183" y="-73"/>
                          <a:pt x="0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1" name="任意多边形: 形状 1830">
                    <a:extLst>
                      <a:ext uri="{FF2B5EF4-FFF2-40B4-BE49-F238E27FC236}">
                        <a16:creationId xmlns:a16="http://schemas.microsoft.com/office/drawing/2014/main" id="{CF15627D-011B-5A99-F7DF-89646D6F37AF}"/>
                      </a:ext>
                    </a:extLst>
                  </p:cNvPr>
                  <p:cNvSpPr/>
                  <p:nvPr/>
                </p:nvSpPr>
                <p:spPr>
                  <a:xfrm>
                    <a:off x="8400817" y="56469"/>
                    <a:ext cx="164" cy="175"/>
                  </a:xfrm>
                  <a:custGeom>
                    <a:avLst/>
                    <a:gdLst>
                      <a:gd name="connsiteX0" fmla="*/ 110 w 164"/>
                      <a:gd name="connsiteY0" fmla="*/ 175 h 175"/>
                      <a:gd name="connsiteX1" fmla="*/ 165 w 164"/>
                      <a:gd name="connsiteY1" fmla="*/ 33 h 175"/>
                      <a:gd name="connsiteX2" fmla="*/ 0 w 164"/>
                      <a:gd name="connsiteY2" fmla="*/ 0 h 175"/>
                      <a:gd name="connsiteX3" fmla="*/ 110 w 164"/>
                      <a:gd name="connsiteY3" fmla="*/ 175 h 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75">
                        <a:moveTo>
                          <a:pt x="110" y="175"/>
                        </a:moveTo>
                        <a:lnTo>
                          <a:pt x="165" y="33"/>
                        </a:lnTo>
                        <a:cubicBezTo>
                          <a:pt x="91" y="29"/>
                          <a:pt x="55" y="16"/>
                          <a:pt x="0" y="0"/>
                        </a:cubicBezTo>
                        <a:lnTo>
                          <a:pt x="110" y="1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2" name="任意多边形: 形状 1831">
                    <a:extLst>
                      <a:ext uri="{FF2B5EF4-FFF2-40B4-BE49-F238E27FC236}">
                        <a16:creationId xmlns:a16="http://schemas.microsoft.com/office/drawing/2014/main" id="{A13F43CC-B165-5597-4A89-D44E9CC99A89}"/>
                      </a:ext>
                    </a:extLst>
                  </p:cNvPr>
                  <p:cNvSpPr/>
                  <p:nvPr/>
                </p:nvSpPr>
                <p:spPr>
                  <a:xfrm>
                    <a:off x="8400707" y="56295"/>
                    <a:ext cx="109" cy="173"/>
                  </a:xfrm>
                  <a:custGeom>
                    <a:avLst/>
                    <a:gdLst>
                      <a:gd name="connsiteX0" fmla="*/ 110 w 109"/>
                      <a:gd name="connsiteY0" fmla="*/ 174 h 173"/>
                      <a:gd name="connsiteX1" fmla="*/ 0 w 109"/>
                      <a:gd name="connsiteY1" fmla="*/ 0 h 173"/>
                      <a:gd name="connsiteX2" fmla="*/ 110 w 109"/>
                      <a:gd name="connsiteY2" fmla="*/ 174 h 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9" h="173">
                        <a:moveTo>
                          <a:pt x="110" y="174"/>
                        </a:moveTo>
                        <a:lnTo>
                          <a:pt x="0" y="0"/>
                        </a:lnTo>
                        <a:cubicBezTo>
                          <a:pt x="0" y="73"/>
                          <a:pt x="0" y="139"/>
                          <a:pt x="110" y="17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3" name="任意多边形: 形状 1832">
                    <a:extLst>
                      <a:ext uri="{FF2B5EF4-FFF2-40B4-BE49-F238E27FC236}">
                        <a16:creationId xmlns:a16="http://schemas.microsoft.com/office/drawing/2014/main" id="{FCAA6B6C-BB4A-9991-A48A-5C173082A0F4}"/>
                      </a:ext>
                    </a:extLst>
                  </p:cNvPr>
                  <p:cNvSpPr/>
                  <p:nvPr/>
                </p:nvSpPr>
                <p:spPr>
                  <a:xfrm>
                    <a:off x="8400470" y="55932"/>
                    <a:ext cx="241" cy="361"/>
                  </a:xfrm>
                  <a:custGeom>
                    <a:avLst/>
                    <a:gdLst>
                      <a:gd name="connsiteX0" fmla="*/ 0 w 241"/>
                      <a:gd name="connsiteY0" fmla="*/ 0 h 361"/>
                      <a:gd name="connsiteX1" fmla="*/ 237 w 241"/>
                      <a:gd name="connsiteY1" fmla="*/ 362 h 361"/>
                      <a:gd name="connsiteX2" fmla="*/ 0 w 241"/>
                      <a:gd name="connsiteY2" fmla="*/ 0 h 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" h="361">
                        <a:moveTo>
                          <a:pt x="0" y="0"/>
                        </a:moveTo>
                        <a:lnTo>
                          <a:pt x="237" y="362"/>
                        </a:lnTo>
                        <a:cubicBezTo>
                          <a:pt x="237" y="245"/>
                          <a:pt x="292" y="1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4" name="任意多边形: 形状 1833">
                    <a:extLst>
                      <a:ext uri="{FF2B5EF4-FFF2-40B4-BE49-F238E27FC236}">
                        <a16:creationId xmlns:a16="http://schemas.microsoft.com/office/drawing/2014/main" id="{819C5448-A472-9EEB-690B-22145EDD8177}"/>
                      </a:ext>
                    </a:extLst>
                  </p:cNvPr>
                  <p:cNvSpPr/>
                  <p:nvPr/>
                </p:nvSpPr>
                <p:spPr>
                  <a:xfrm>
                    <a:off x="8399776" y="60518"/>
                    <a:ext cx="365" cy="129"/>
                  </a:xfrm>
                  <a:custGeom>
                    <a:avLst/>
                    <a:gdLst>
                      <a:gd name="connsiteX0" fmla="*/ 366 w 365"/>
                      <a:gd name="connsiteY0" fmla="*/ 130 h 129"/>
                      <a:gd name="connsiteX1" fmla="*/ 0 w 365"/>
                      <a:gd name="connsiteY1" fmla="*/ 0 h 129"/>
                      <a:gd name="connsiteX2" fmla="*/ 366 w 365"/>
                      <a:gd name="connsiteY2" fmla="*/ 130 h 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129">
                        <a:moveTo>
                          <a:pt x="366" y="130"/>
                        </a:moveTo>
                        <a:cubicBezTo>
                          <a:pt x="293" y="88"/>
                          <a:pt x="183" y="46"/>
                          <a:pt x="0" y="0"/>
                        </a:cubicBezTo>
                        <a:lnTo>
                          <a:pt x="366" y="13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5" name="任意多边形: 形状 1834">
                    <a:extLst>
                      <a:ext uri="{FF2B5EF4-FFF2-40B4-BE49-F238E27FC236}">
                        <a16:creationId xmlns:a16="http://schemas.microsoft.com/office/drawing/2014/main" id="{ECC15322-1ED7-0059-30C8-4AA7E8A6967A}"/>
                      </a:ext>
                    </a:extLst>
                  </p:cNvPr>
                  <p:cNvSpPr/>
                  <p:nvPr/>
                </p:nvSpPr>
                <p:spPr>
                  <a:xfrm>
                    <a:off x="8399466" y="60648"/>
                    <a:ext cx="963" cy="1072"/>
                  </a:xfrm>
                  <a:custGeom>
                    <a:avLst/>
                    <a:gdLst>
                      <a:gd name="connsiteX0" fmla="*/ 676 w 963"/>
                      <a:gd name="connsiteY0" fmla="*/ 0 h 1072"/>
                      <a:gd name="connsiteX1" fmla="*/ 110 w 963"/>
                      <a:gd name="connsiteY1" fmla="*/ 1072 h 1072"/>
                      <a:gd name="connsiteX2" fmla="*/ 950 w 963"/>
                      <a:gd name="connsiteY2" fmla="*/ 102 h 1072"/>
                      <a:gd name="connsiteX3" fmla="*/ 676 w 963"/>
                      <a:gd name="connsiteY3" fmla="*/ 0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" h="1072">
                        <a:moveTo>
                          <a:pt x="676" y="0"/>
                        </a:moveTo>
                        <a:cubicBezTo>
                          <a:pt x="1169" y="318"/>
                          <a:pt x="-420" y="657"/>
                          <a:pt x="110" y="1072"/>
                        </a:cubicBezTo>
                        <a:cubicBezTo>
                          <a:pt x="274" y="816"/>
                          <a:pt x="1078" y="557"/>
                          <a:pt x="950" y="102"/>
                        </a:cubicBezTo>
                        <a:lnTo>
                          <a:pt x="67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6" name="任意多边形: 形状 1835">
                    <a:extLst>
                      <a:ext uri="{FF2B5EF4-FFF2-40B4-BE49-F238E27FC236}">
                        <a16:creationId xmlns:a16="http://schemas.microsoft.com/office/drawing/2014/main" id="{8A171516-A717-B326-91D3-7F460435AAFA}"/>
                      </a:ext>
                    </a:extLst>
                  </p:cNvPr>
                  <p:cNvSpPr/>
                  <p:nvPr/>
                </p:nvSpPr>
                <p:spPr>
                  <a:xfrm>
                    <a:off x="8375997" y="85351"/>
                    <a:ext cx="566" cy="891"/>
                  </a:xfrm>
                  <a:custGeom>
                    <a:avLst/>
                    <a:gdLst>
                      <a:gd name="connsiteX0" fmla="*/ 256 w 566"/>
                      <a:gd name="connsiteY0" fmla="*/ 234 h 891"/>
                      <a:gd name="connsiteX1" fmla="*/ 0 w 566"/>
                      <a:gd name="connsiteY1" fmla="*/ 446 h 891"/>
                      <a:gd name="connsiteX2" fmla="*/ 293 w 566"/>
                      <a:gd name="connsiteY2" fmla="*/ 676 h 891"/>
                      <a:gd name="connsiteX3" fmla="*/ 566 w 566"/>
                      <a:gd name="connsiteY3" fmla="*/ 891 h 891"/>
                      <a:gd name="connsiteX4" fmla="*/ 493 w 566"/>
                      <a:gd name="connsiteY4" fmla="*/ 0 h 891"/>
                      <a:gd name="connsiteX5" fmla="*/ 256 w 566"/>
                      <a:gd name="connsiteY5" fmla="*/ 234 h 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" h="891">
                        <a:moveTo>
                          <a:pt x="256" y="234"/>
                        </a:moveTo>
                        <a:cubicBezTo>
                          <a:pt x="128" y="345"/>
                          <a:pt x="0" y="446"/>
                          <a:pt x="0" y="446"/>
                        </a:cubicBezTo>
                        <a:cubicBezTo>
                          <a:pt x="0" y="446"/>
                          <a:pt x="146" y="561"/>
                          <a:pt x="293" y="676"/>
                        </a:cubicBezTo>
                        <a:cubicBezTo>
                          <a:pt x="439" y="784"/>
                          <a:pt x="566" y="891"/>
                          <a:pt x="566" y="891"/>
                        </a:cubicBezTo>
                        <a:lnTo>
                          <a:pt x="493" y="0"/>
                        </a:lnTo>
                        <a:cubicBezTo>
                          <a:pt x="493" y="-2"/>
                          <a:pt x="366" y="113"/>
                          <a:pt x="256" y="23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2" name="图形 10">
                <a:extLst>
                  <a:ext uri="{FF2B5EF4-FFF2-40B4-BE49-F238E27FC236}">
                    <a16:creationId xmlns:a16="http://schemas.microsoft.com/office/drawing/2014/main" id="{A573DB0A-5A6B-C689-2563-CFE23FDFE879}"/>
                  </a:ext>
                </a:extLst>
              </p:cNvPr>
              <p:cNvGrpSpPr/>
              <p:nvPr/>
            </p:nvGrpSpPr>
            <p:grpSpPr>
              <a:xfrm>
                <a:off x="8470345" y="17270"/>
                <a:ext cx="90223" cy="133717"/>
                <a:chOff x="8470345" y="17270"/>
                <a:chExt cx="90223" cy="133717"/>
              </a:xfrm>
            </p:grpSpPr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7C72E70D-C2A8-A93A-F6B9-B7BDE9607B91}"/>
                    </a:ext>
                  </a:extLst>
                </p:cNvPr>
                <p:cNvSpPr/>
                <p:nvPr/>
              </p:nvSpPr>
              <p:spPr>
                <a:xfrm>
                  <a:off x="8470345" y="66600"/>
                  <a:ext cx="62335" cy="84387"/>
                </a:xfrm>
                <a:custGeom>
                  <a:avLst/>
                  <a:gdLst>
                    <a:gd name="connsiteX0" fmla="*/ 39104 w 62335"/>
                    <a:gd name="connsiteY0" fmla="*/ 84387 h 84387"/>
                    <a:gd name="connsiteX1" fmla="*/ 62335 w 62335"/>
                    <a:gd name="connsiteY1" fmla="*/ 11059 h 84387"/>
                    <a:gd name="connsiteX2" fmla="*/ 33808 w 62335"/>
                    <a:gd name="connsiteY2" fmla="*/ 0 h 84387"/>
                    <a:gd name="connsiteX3" fmla="*/ 3983 w 62335"/>
                    <a:gd name="connsiteY3" fmla="*/ 73195 h 84387"/>
                    <a:gd name="connsiteX4" fmla="*/ 39104 w 62335"/>
                    <a:gd name="connsiteY4" fmla="*/ 84387 h 8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335" h="84387">
                      <a:moveTo>
                        <a:pt x="39104" y="84387"/>
                      </a:moveTo>
                      <a:cubicBezTo>
                        <a:pt x="39104" y="84387"/>
                        <a:pt x="28365" y="38343"/>
                        <a:pt x="62335" y="11059"/>
                      </a:cubicBezTo>
                      <a:lnTo>
                        <a:pt x="33808" y="0"/>
                      </a:lnTo>
                      <a:cubicBezTo>
                        <a:pt x="33808" y="0"/>
                        <a:pt x="22795" y="65028"/>
                        <a:pt x="3983" y="73195"/>
                      </a:cubicBezTo>
                      <a:cubicBezTo>
                        <a:pt x="-14829" y="81363"/>
                        <a:pt x="39104" y="84387"/>
                        <a:pt x="39104" y="84387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76" name="图形 10">
                  <a:extLst>
                    <a:ext uri="{FF2B5EF4-FFF2-40B4-BE49-F238E27FC236}">
                      <a16:creationId xmlns:a16="http://schemas.microsoft.com/office/drawing/2014/main" id="{2471F6ED-75C1-612E-F133-1B93C069F13A}"/>
                    </a:ext>
                  </a:extLst>
                </p:cNvPr>
                <p:cNvGrpSpPr/>
                <p:nvPr/>
              </p:nvGrpSpPr>
              <p:grpSpPr>
                <a:xfrm>
                  <a:off x="8487332" y="17270"/>
                  <a:ext cx="73236" cy="71849"/>
                  <a:chOff x="8487332" y="17270"/>
                  <a:chExt cx="73236" cy="71849"/>
                </a:xfrm>
                <a:solidFill>
                  <a:srgbClr val="A47D3A"/>
                </a:solidFill>
              </p:grpSpPr>
              <p:sp>
                <p:nvSpPr>
                  <p:cNvPr id="1777" name="任意多边形: 形状 1776">
                    <a:extLst>
                      <a:ext uri="{FF2B5EF4-FFF2-40B4-BE49-F238E27FC236}">
                        <a16:creationId xmlns:a16="http://schemas.microsoft.com/office/drawing/2014/main" id="{16D61423-410A-F970-5097-4F3C61D82DC3}"/>
                      </a:ext>
                    </a:extLst>
                  </p:cNvPr>
                  <p:cNvSpPr/>
                  <p:nvPr/>
                </p:nvSpPr>
                <p:spPr>
                  <a:xfrm>
                    <a:off x="8488793" y="49789"/>
                    <a:ext cx="1248" cy="472"/>
                  </a:xfrm>
                  <a:custGeom>
                    <a:avLst/>
                    <a:gdLst>
                      <a:gd name="connsiteX0" fmla="*/ 366 w 1248"/>
                      <a:gd name="connsiteY0" fmla="*/ 19 h 472"/>
                      <a:gd name="connsiteX1" fmla="*/ 1224 w 1248"/>
                      <a:gd name="connsiteY1" fmla="*/ 368 h 472"/>
                      <a:gd name="connsiteX2" fmla="*/ 0 w 1248"/>
                      <a:gd name="connsiteY2" fmla="*/ 472 h 472"/>
                      <a:gd name="connsiteX3" fmla="*/ 366 w 1248"/>
                      <a:gd name="connsiteY3" fmla="*/ 19 h 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8" h="472">
                        <a:moveTo>
                          <a:pt x="366" y="19"/>
                        </a:moveTo>
                        <a:cubicBezTo>
                          <a:pt x="676" y="-52"/>
                          <a:pt x="1388" y="76"/>
                          <a:pt x="1224" y="368"/>
                        </a:cubicBezTo>
                        <a:lnTo>
                          <a:pt x="0" y="472"/>
                        </a:lnTo>
                        <a:lnTo>
                          <a:pt x="366" y="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8" name="任意多边形: 形状 1777">
                    <a:extLst>
                      <a:ext uri="{FF2B5EF4-FFF2-40B4-BE49-F238E27FC236}">
                        <a16:creationId xmlns:a16="http://schemas.microsoft.com/office/drawing/2014/main" id="{F5AB599F-13A2-C4ED-7905-34CD73184D72}"/>
                      </a:ext>
                    </a:extLst>
                  </p:cNvPr>
                  <p:cNvSpPr/>
                  <p:nvPr/>
                </p:nvSpPr>
                <p:spPr>
                  <a:xfrm>
                    <a:off x="8488519" y="50579"/>
                    <a:ext cx="2776" cy="1952"/>
                  </a:xfrm>
                  <a:custGeom>
                    <a:avLst/>
                    <a:gdLst>
                      <a:gd name="connsiteX0" fmla="*/ 2776 w 2776"/>
                      <a:gd name="connsiteY0" fmla="*/ 1426 h 1952"/>
                      <a:gd name="connsiteX1" fmla="*/ 0 w 2776"/>
                      <a:gd name="connsiteY1" fmla="*/ 1865 h 1952"/>
                      <a:gd name="connsiteX2" fmla="*/ 2118 w 2776"/>
                      <a:gd name="connsiteY2" fmla="*/ 1120 h 1952"/>
                      <a:gd name="connsiteX3" fmla="*/ 1297 w 2776"/>
                      <a:gd name="connsiteY3" fmla="*/ 594 h 1952"/>
                      <a:gd name="connsiteX4" fmla="*/ 1845 w 2776"/>
                      <a:gd name="connsiteY4" fmla="*/ 0 h 1952"/>
                      <a:gd name="connsiteX5" fmla="*/ 1954 w 2776"/>
                      <a:gd name="connsiteY5" fmla="*/ 1412 h 1952"/>
                      <a:gd name="connsiteX6" fmla="*/ 2776 w 2776"/>
                      <a:gd name="connsiteY6" fmla="*/ 1426 h 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76" h="1952">
                        <a:moveTo>
                          <a:pt x="2776" y="1426"/>
                        </a:moveTo>
                        <a:cubicBezTo>
                          <a:pt x="2173" y="1737"/>
                          <a:pt x="1096" y="2131"/>
                          <a:pt x="0" y="1865"/>
                        </a:cubicBezTo>
                        <a:cubicBezTo>
                          <a:pt x="1187" y="1538"/>
                          <a:pt x="694" y="1428"/>
                          <a:pt x="2118" y="1120"/>
                        </a:cubicBezTo>
                        <a:cubicBezTo>
                          <a:pt x="2283" y="833"/>
                          <a:pt x="1753" y="575"/>
                          <a:pt x="1297" y="594"/>
                        </a:cubicBezTo>
                        <a:cubicBezTo>
                          <a:pt x="1625" y="510"/>
                          <a:pt x="1059" y="97"/>
                          <a:pt x="1845" y="0"/>
                        </a:cubicBezTo>
                        <a:cubicBezTo>
                          <a:pt x="2758" y="469"/>
                          <a:pt x="2776" y="933"/>
                          <a:pt x="1954" y="1412"/>
                        </a:cubicBezTo>
                        <a:cubicBezTo>
                          <a:pt x="2228" y="1534"/>
                          <a:pt x="2557" y="1441"/>
                          <a:pt x="2776" y="14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9" name="任意多边形: 形状 1778">
                    <a:extLst>
                      <a:ext uri="{FF2B5EF4-FFF2-40B4-BE49-F238E27FC236}">
                        <a16:creationId xmlns:a16="http://schemas.microsoft.com/office/drawing/2014/main" id="{E0AD739A-42D6-035C-F5E2-2AC237FCE1CA}"/>
                      </a:ext>
                    </a:extLst>
                  </p:cNvPr>
                  <p:cNvSpPr/>
                  <p:nvPr/>
                </p:nvSpPr>
                <p:spPr>
                  <a:xfrm>
                    <a:off x="8488409" y="55864"/>
                    <a:ext cx="310" cy="305"/>
                  </a:xfrm>
                  <a:custGeom>
                    <a:avLst/>
                    <a:gdLst>
                      <a:gd name="connsiteX0" fmla="*/ 0 w 310"/>
                      <a:gd name="connsiteY0" fmla="*/ 305 h 305"/>
                      <a:gd name="connsiteX1" fmla="*/ 311 w 310"/>
                      <a:gd name="connsiteY1" fmla="*/ 0 h 305"/>
                      <a:gd name="connsiteX2" fmla="*/ 183 w 310"/>
                      <a:gd name="connsiteY2" fmla="*/ 272 h 305"/>
                      <a:gd name="connsiteX3" fmla="*/ 0 w 310"/>
                      <a:gd name="connsiteY3" fmla="*/ 305 h 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0" h="305">
                        <a:moveTo>
                          <a:pt x="0" y="305"/>
                        </a:moveTo>
                        <a:cubicBezTo>
                          <a:pt x="55" y="192"/>
                          <a:pt x="165" y="93"/>
                          <a:pt x="311" y="0"/>
                        </a:cubicBezTo>
                        <a:cubicBezTo>
                          <a:pt x="256" y="93"/>
                          <a:pt x="219" y="181"/>
                          <a:pt x="183" y="272"/>
                        </a:cubicBezTo>
                        <a:cubicBezTo>
                          <a:pt x="128" y="281"/>
                          <a:pt x="73" y="292"/>
                          <a:pt x="0" y="30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0" name="任意多边形: 形状 1779">
                    <a:extLst>
                      <a:ext uri="{FF2B5EF4-FFF2-40B4-BE49-F238E27FC236}">
                        <a16:creationId xmlns:a16="http://schemas.microsoft.com/office/drawing/2014/main" id="{CB3AE3D6-C32A-CAB7-1D93-63C3D274B153}"/>
                      </a:ext>
                    </a:extLst>
                  </p:cNvPr>
                  <p:cNvSpPr/>
                  <p:nvPr/>
                </p:nvSpPr>
                <p:spPr>
                  <a:xfrm>
                    <a:off x="8488443" y="41805"/>
                    <a:ext cx="167" cy="60"/>
                  </a:xfrm>
                  <a:custGeom>
                    <a:avLst/>
                    <a:gdLst>
                      <a:gd name="connsiteX0" fmla="*/ 3 w 167"/>
                      <a:gd name="connsiteY0" fmla="*/ 0 h 60"/>
                      <a:gd name="connsiteX1" fmla="*/ 167 w 167"/>
                      <a:gd name="connsiteY1" fmla="*/ 60 h 60"/>
                      <a:gd name="connsiteX2" fmla="*/ 3 w 167"/>
                      <a:gd name="connsiteY2" fmla="*/ 0 h 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" h="60">
                        <a:moveTo>
                          <a:pt x="3" y="0"/>
                        </a:moveTo>
                        <a:cubicBezTo>
                          <a:pt x="76" y="18"/>
                          <a:pt x="112" y="42"/>
                          <a:pt x="167" y="60"/>
                        </a:cubicBezTo>
                        <a:cubicBezTo>
                          <a:pt x="58" y="62"/>
                          <a:pt x="-15" y="5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1" name="任意多边形: 形状 1780">
                    <a:extLst>
                      <a:ext uri="{FF2B5EF4-FFF2-40B4-BE49-F238E27FC236}">
                        <a16:creationId xmlns:a16="http://schemas.microsoft.com/office/drawing/2014/main" id="{E3421E84-66A1-6A61-6EB7-ED4820C1FB62}"/>
                      </a:ext>
                    </a:extLst>
                  </p:cNvPr>
                  <p:cNvSpPr/>
                  <p:nvPr/>
                </p:nvSpPr>
                <p:spPr>
                  <a:xfrm>
                    <a:off x="8488528" y="56326"/>
                    <a:ext cx="27" cy="266"/>
                  </a:xfrm>
                  <a:custGeom>
                    <a:avLst/>
                    <a:gdLst>
                      <a:gd name="connsiteX0" fmla="*/ 27 w 27"/>
                      <a:gd name="connsiteY0" fmla="*/ 0 h 266"/>
                      <a:gd name="connsiteX1" fmla="*/ 27 w 27"/>
                      <a:gd name="connsiteY1" fmla="*/ 267 h 266"/>
                      <a:gd name="connsiteX2" fmla="*/ 27 w 27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" h="266">
                        <a:moveTo>
                          <a:pt x="27" y="0"/>
                        </a:moveTo>
                        <a:cubicBezTo>
                          <a:pt x="9" y="88"/>
                          <a:pt x="9" y="177"/>
                          <a:pt x="27" y="267"/>
                        </a:cubicBezTo>
                        <a:cubicBezTo>
                          <a:pt x="-9" y="148"/>
                          <a:pt x="-9" y="66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2" name="任意多边形: 形状 1781">
                    <a:extLst>
                      <a:ext uri="{FF2B5EF4-FFF2-40B4-BE49-F238E27FC236}">
                        <a16:creationId xmlns:a16="http://schemas.microsoft.com/office/drawing/2014/main" id="{045C4BEF-CD55-1882-43BD-6C7BECBE950A}"/>
                      </a:ext>
                    </a:extLst>
                  </p:cNvPr>
                  <p:cNvSpPr/>
                  <p:nvPr/>
                </p:nvSpPr>
                <p:spPr>
                  <a:xfrm>
                    <a:off x="8497903" y="27231"/>
                    <a:ext cx="789" cy="845"/>
                  </a:xfrm>
                  <a:custGeom>
                    <a:avLst/>
                    <a:gdLst>
                      <a:gd name="connsiteX0" fmla="*/ 789 w 789"/>
                      <a:gd name="connsiteY0" fmla="*/ 846 h 845"/>
                      <a:gd name="connsiteX1" fmla="*/ 351 w 789"/>
                      <a:gd name="connsiteY1" fmla="*/ 0 h 845"/>
                      <a:gd name="connsiteX2" fmla="*/ 789 w 789"/>
                      <a:gd name="connsiteY2" fmla="*/ 846 h 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" h="845">
                        <a:moveTo>
                          <a:pt x="789" y="846"/>
                        </a:moveTo>
                        <a:cubicBezTo>
                          <a:pt x="351" y="256"/>
                          <a:pt x="-471" y="637"/>
                          <a:pt x="351" y="0"/>
                        </a:cubicBezTo>
                        <a:cubicBezTo>
                          <a:pt x="460" y="296"/>
                          <a:pt x="625" y="579"/>
                          <a:pt x="789" y="84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3" name="任意多边形: 形状 1782">
                    <a:extLst>
                      <a:ext uri="{FF2B5EF4-FFF2-40B4-BE49-F238E27FC236}">
                        <a16:creationId xmlns:a16="http://schemas.microsoft.com/office/drawing/2014/main" id="{7B940D11-75CA-8D20-9518-B8C6C59F4FEB}"/>
                      </a:ext>
                    </a:extLst>
                  </p:cNvPr>
                  <p:cNvSpPr/>
                  <p:nvPr/>
                </p:nvSpPr>
                <p:spPr>
                  <a:xfrm>
                    <a:off x="8488556" y="56108"/>
                    <a:ext cx="438" cy="218"/>
                  </a:xfrm>
                  <a:custGeom>
                    <a:avLst/>
                    <a:gdLst>
                      <a:gd name="connsiteX0" fmla="*/ 0 w 438"/>
                      <a:gd name="connsiteY0" fmla="*/ 219 h 218"/>
                      <a:gd name="connsiteX1" fmla="*/ 37 w 438"/>
                      <a:gd name="connsiteY1" fmla="*/ 29 h 218"/>
                      <a:gd name="connsiteX2" fmla="*/ 438 w 438"/>
                      <a:gd name="connsiteY2" fmla="*/ 18 h 218"/>
                      <a:gd name="connsiteX3" fmla="*/ 0 w 438"/>
                      <a:gd name="connsiteY3" fmla="*/ 219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" h="218">
                        <a:moveTo>
                          <a:pt x="0" y="219"/>
                        </a:moveTo>
                        <a:cubicBezTo>
                          <a:pt x="0" y="153"/>
                          <a:pt x="18" y="89"/>
                          <a:pt x="37" y="29"/>
                        </a:cubicBezTo>
                        <a:cubicBezTo>
                          <a:pt x="201" y="0"/>
                          <a:pt x="347" y="-13"/>
                          <a:pt x="438" y="18"/>
                        </a:cubicBezTo>
                        <a:cubicBezTo>
                          <a:pt x="165" y="71"/>
                          <a:pt x="55" y="128"/>
                          <a:pt x="0" y="21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4" name="任意多边形: 形状 1783">
                    <a:extLst>
                      <a:ext uri="{FF2B5EF4-FFF2-40B4-BE49-F238E27FC236}">
                        <a16:creationId xmlns:a16="http://schemas.microsoft.com/office/drawing/2014/main" id="{74C317D8-096C-ECC8-87F5-CE02CDED5AB3}"/>
                      </a:ext>
                    </a:extLst>
                  </p:cNvPr>
                  <p:cNvSpPr/>
                  <p:nvPr/>
                </p:nvSpPr>
                <p:spPr>
                  <a:xfrm>
                    <a:off x="8545776" y="82138"/>
                    <a:ext cx="675" cy="679"/>
                  </a:xfrm>
                  <a:custGeom>
                    <a:avLst/>
                    <a:gdLst>
                      <a:gd name="connsiteX0" fmla="*/ 0 w 675"/>
                      <a:gd name="connsiteY0" fmla="*/ 679 h 679"/>
                      <a:gd name="connsiteX1" fmla="*/ 676 w 675"/>
                      <a:gd name="connsiteY1" fmla="*/ 0 h 679"/>
                      <a:gd name="connsiteX2" fmla="*/ 0 w 675"/>
                      <a:gd name="connsiteY2" fmla="*/ 679 h 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5" h="679">
                        <a:moveTo>
                          <a:pt x="0" y="679"/>
                        </a:moveTo>
                        <a:lnTo>
                          <a:pt x="676" y="0"/>
                        </a:lnTo>
                        <a:cubicBezTo>
                          <a:pt x="529" y="234"/>
                          <a:pt x="274" y="480"/>
                          <a:pt x="0" y="67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5" name="任意多边形: 形状 1784">
                    <a:extLst>
                      <a:ext uri="{FF2B5EF4-FFF2-40B4-BE49-F238E27FC236}">
                        <a16:creationId xmlns:a16="http://schemas.microsoft.com/office/drawing/2014/main" id="{DB0BF405-7918-A84E-3D13-3FD56610D8BD}"/>
                      </a:ext>
                    </a:extLst>
                  </p:cNvPr>
                  <p:cNvSpPr/>
                  <p:nvPr/>
                </p:nvSpPr>
                <p:spPr>
                  <a:xfrm>
                    <a:off x="8536662" y="19790"/>
                    <a:ext cx="145" cy="188"/>
                  </a:xfrm>
                  <a:custGeom>
                    <a:avLst/>
                    <a:gdLst>
                      <a:gd name="connsiteX0" fmla="*/ 146 w 145"/>
                      <a:gd name="connsiteY0" fmla="*/ 188 h 188"/>
                      <a:gd name="connsiteX1" fmla="*/ 0 w 145"/>
                      <a:gd name="connsiteY1" fmla="*/ 0 h 188"/>
                      <a:gd name="connsiteX2" fmla="*/ 146 w 145"/>
                      <a:gd name="connsiteY2" fmla="*/ 188 h 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188">
                        <a:moveTo>
                          <a:pt x="146" y="188"/>
                        </a:moveTo>
                        <a:lnTo>
                          <a:pt x="0" y="0"/>
                        </a:lnTo>
                        <a:cubicBezTo>
                          <a:pt x="91" y="7"/>
                          <a:pt x="146" y="60"/>
                          <a:pt x="146" y="18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6" name="任意多边形: 形状 1785">
                    <a:extLst>
                      <a:ext uri="{FF2B5EF4-FFF2-40B4-BE49-F238E27FC236}">
                        <a16:creationId xmlns:a16="http://schemas.microsoft.com/office/drawing/2014/main" id="{773149BC-78F8-8086-6471-56A8DB476824}"/>
                      </a:ext>
                    </a:extLst>
                  </p:cNvPr>
                  <p:cNvSpPr/>
                  <p:nvPr/>
                </p:nvSpPr>
                <p:spPr>
                  <a:xfrm>
                    <a:off x="8548517" y="79534"/>
                    <a:ext cx="272" cy="871"/>
                  </a:xfrm>
                  <a:custGeom>
                    <a:avLst/>
                    <a:gdLst>
                      <a:gd name="connsiteX0" fmla="*/ 126 w 272"/>
                      <a:gd name="connsiteY0" fmla="*/ 871 h 871"/>
                      <a:gd name="connsiteX1" fmla="*/ 17 w 272"/>
                      <a:gd name="connsiteY1" fmla="*/ 0 h 871"/>
                      <a:gd name="connsiteX2" fmla="*/ 272 w 272"/>
                      <a:gd name="connsiteY2" fmla="*/ 121 h 871"/>
                      <a:gd name="connsiteX3" fmla="*/ 126 w 272"/>
                      <a:gd name="connsiteY3" fmla="*/ 871 h 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" h="871">
                        <a:moveTo>
                          <a:pt x="126" y="871"/>
                        </a:moveTo>
                        <a:cubicBezTo>
                          <a:pt x="-2" y="491"/>
                          <a:pt x="-20" y="221"/>
                          <a:pt x="17" y="0"/>
                        </a:cubicBezTo>
                        <a:cubicBezTo>
                          <a:pt x="108" y="35"/>
                          <a:pt x="181" y="51"/>
                          <a:pt x="272" y="121"/>
                        </a:cubicBezTo>
                        <a:lnTo>
                          <a:pt x="126" y="871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7" name="任意多边形: 形状 1786">
                    <a:extLst>
                      <a:ext uri="{FF2B5EF4-FFF2-40B4-BE49-F238E27FC236}">
                        <a16:creationId xmlns:a16="http://schemas.microsoft.com/office/drawing/2014/main" id="{72AB61A5-0438-1196-E9C2-9A9C42FBFD2E}"/>
                      </a:ext>
                    </a:extLst>
                  </p:cNvPr>
                  <p:cNvSpPr/>
                  <p:nvPr/>
                </p:nvSpPr>
                <p:spPr>
                  <a:xfrm>
                    <a:off x="8490400" y="53238"/>
                    <a:ext cx="77" cy="93"/>
                  </a:xfrm>
                  <a:custGeom>
                    <a:avLst/>
                    <a:gdLst>
                      <a:gd name="connsiteX0" fmla="*/ 73 w 77"/>
                      <a:gd name="connsiteY0" fmla="*/ 93 h 93"/>
                      <a:gd name="connsiteX1" fmla="*/ 0 w 77"/>
                      <a:gd name="connsiteY1" fmla="*/ 0 h 93"/>
                      <a:gd name="connsiteX2" fmla="*/ 73 w 77"/>
                      <a:gd name="connsiteY2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" h="93">
                        <a:moveTo>
                          <a:pt x="73" y="93"/>
                        </a:moveTo>
                        <a:lnTo>
                          <a:pt x="0" y="0"/>
                        </a:lnTo>
                        <a:cubicBezTo>
                          <a:pt x="55" y="20"/>
                          <a:pt x="91" y="47"/>
                          <a:pt x="73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8" name="任意多边形: 形状 1787">
                    <a:extLst>
                      <a:ext uri="{FF2B5EF4-FFF2-40B4-BE49-F238E27FC236}">
                        <a16:creationId xmlns:a16="http://schemas.microsoft.com/office/drawing/2014/main" id="{1EE07580-5827-8954-4DCC-17BBC9BAAA38}"/>
                      </a:ext>
                    </a:extLst>
                  </p:cNvPr>
                  <p:cNvSpPr/>
                  <p:nvPr/>
                </p:nvSpPr>
                <p:spPr>
                  <a:xfrm>
                    <a:off x="8487332" y="17270"/>
                    <a:ext cx="73236" cy="71849"/>
                  </a:xfrm>
                  <a:custGeom>
                    <a:avLst/>
                    <a:gdLst>
                      <a:gd name="connsiteX0" fmla="*/ 310 w 73236"/>
                      <a:gd name="connsiteY0" fmla="*/ 30946 h 71849"/>
                      <a:gd name="connsiteX1" fmla="*/ 475 w 73236"/>
                      <a:gd name="connsiteY1" fmla="*/ 30272 h 71849"/>
                      <a:gd name="connsiteX2" fmla="*/ 1242 w 73236"/>
                      <a:gd name="connsiteY2" fmla="*/ 30661 h 71849"/>
                      <a:gd name="connsiteX3" fmla="*/ 91 w 73236"/>
                      <a:gd name="connsiteY3" fmla="*/ 31311 h 71849"/>
                      <a:gd name="connsiteX4" fmla="*/ 4273 w 73236"/>
                      <a:gd name="connsiteY4" fmla="*/ 32719 h 71849"/>
                      <a:gd name="connsiteX5" fmla="*/ 4273 w 73236"/>
                      <a:gd name="connsiteY5" fmla="*/ 32794 h 71849"/>
                      <a:gd name="connsiteX6" fmla="*/ 4182 w 73236"/>
                      <a:gd name="connsiteY6" fmla="*/ 38472 h 71849"/>
                      <a:gd name="connsiteX7" fmla="*/ 2958 w 73236"/>
                      <a:gd name="connsiteY7" fmla="*/ 38818 h 71849"/>
                      <a:gd name="connsiteX8" fmla="*/ 3762 w 73236"/>
                      <a:gd name="connsiteY8" fmla="*/ 37486 h 71849"/>
                      <a:gd name="connsiteX9" fmla="*/ 3068 w 73236"/>
                      <a:gd name="connsiteY9" fmla="*/ 36504 h 71849"/>
                      <a:gd name="connsiteX10" fmla="*/ 2867 w 73236"/>
                      <a:gd name="connsiteY10" fmla="*/ 36891 h 71849"/>
                      <a:gd name="connsiteX11" fmla="*/ 2118 w 73236"/>
                      <a:gd name="connsiteY11" fmla="*/ 36111 h 71849"/>
                      <a:gd name="connsiteX12" fmla="*/ 3068 w 73236"/>
                      <a:gd name="connsiteY12" fmla="*/ 35970 h 71849"/>
                      <a:gd name="connsiteX13" fmla="*/ 2812 w 73236"/>
                      <a:gd name="connsiteY13" fmla="*/ 35676 h 71849"/>
                      <a:gd name="connsiteX14" fmla="*/ 1297 w 73236"/>
                      <a:gd name="connsiteY14" fmla="*/ 37492 h 71849"/>
                      <a:gd name="connsiteX15" fmla="*/ 2630 w 73236"/>
                      <a:gd name="connsiteY15" fmla="*/ 36920 h 71849"/>
                      <a:gd name="connsiteX16" fmla="*/ 1388 w 73236"/>
                      <a:gd name="connsiteY16" fmla="*/ 38597 h 71849"/>
                      <a:gd name="connsiteX17" fmla="*/ 2812 w 73236"/>
                      <a:gd name="connsiteY17" fmla="*/ 38054 h 71849"/>
                      <a:gd name="connsiteX18" fmla="*/ 2064 w 73236"/>
                      <a:gd name="connsiteY18" fmla="*/ 38998 h 71849"/>
                      <a:gd name="connsiteX19" fmla="*/ 3050 w 73236"/>
                      <a:gd name="connsiteY19" fmla="*/ 39086 h 71849"/>
                      <a:gd name="connsiteX20" fmla="*/ 3287 w 73236"/>
                      <a:gd name="connsiteY20" fmla="*/ 40640 h 71849"/>
                      <a:gd name="connsiteX21" fmla="*/ 4347 w 73236"/>
                      <a:gd name="connsiteY21" fmla="*/ 40133 h 71849"/>
                      <a:gd name="connsiteX22" fmla="*/ 4383 w 73236"/>
                      <a:gd name="connsiteY22" fmla="*/ 40474 h 71849"/>
                      <a:gd name="connsiteX23" fmla="*/ 2429 w 73236"/>
                      <a:gd name="connsiteY23" fmla="*/ 42996 h 71849"/>
                      <a:gd name="connsiteX24" fmla="*/ 2648 w 73236"/>
                      <a:gd name="connsiteY24" fmla="*/ 44991 h 71849"/>
                      <a:gd name="connsiteX25" fmla="*/ 3178 w 73236"/>
                      <a:gd name="connsiteY25" fmla="*/ 46583 h 71849"/>
                      <a:gd name="connsiteX26" fmla="*/ 2118 w 73236"/>
                      <a:gd name="connsiteY26" fmla="*/ 46819 h 71849"/>
                      <a:gd name="connsiteX27" fmla="*/ 3141 w 73236"/>
                      <a:gd name="connsiteY27" fmla="*/ 46923 h 71849"/>
                      <a:gd name="connsiteX28" fmla="*/ 3086 w 73236"/>
                      <a:gd name="connsiteY28" fmla="*/ 48548 h 71849"/>
                      <a:gd name="connsiteX29" fmla="*/ 4182 w 73236"/>
                      <a:gd name="connsiteY29" fmla="*/ 48713 h 71849"/>
                      <a:gd name="connsiteX30" fmla="*/ 5991 w 73236"/>
                      <a:gd name="connsiteY30" fmla="*/ 47748 h 71849"/>
                      <a:gd name="connsiteX31" fmla="*/ 5588 w 73236"/>
                      <a:gd name="connsiteY31" fmla="*/ 48649 h 71849"/>
                      <a:gd name="connsiteX32" fmla="*/ 5808 w 73236"/>
                      <a:gd name="connsiteY32" fmla="*/ 49241 h 71849"/>
                      <a:gd name="connsiteX33" fmla="*/ 5023 w 73236"/>
                      <a:gd name="connsiteY33" fmla="*/ 50873 h 71849"/>
                      <a:gd name="connsiteX34" fmla="*/ 4621 w 73236"/>
                      <a:gd name="connsiteY34" fmla="*/ 50771 h 71849"/>
                      <a:gd name="connsiteX35" fmla="*/ 5534 w 73236"/>
                      <a:gd name="connsiteY35" fmla="*/ 51467 h 71849"/>
                      <a:gd name="connsiteX36" fmla="*/ 5497 w 73236"/>
                      <a:gd name="connsiteY36" fmla="*/ 51441 h 71849"/>
                      <a:gd name="connsiteX37" fmla="*/ 6904 w 73236"/>
                      <a:gd name="connsiteY37" fmla="*/ 51920 h 71849"/>
                      <a:gd name="connsiteX38" fmla="*/ 7013 w 73236"/>
                      <a:gd name="connsiteY38" fmla="*/ 50914 h 71849"/>
                      <a:gd name="connsiteX39" fmla="*/ 7050 w 73236"/>
                      <a:gd name="connsiteY39" fmla="*/ 52798 h 71849"/>
                      <a:gd name="connsiteX40" fmla="*/ 7926 w 73236"/>
                      <a:gd name="connsiteY40" fmla="*/ 51798 h 71849"/>
                      <a:gd name="connsiteX41" fmla="*/ 7908 w 73236"/>
                      <a:gd name="connsiteY41" fmla="*/ 53122 h 71849"/>
                      <a:gd name="connsiteX42" fmla="*/ 8273 w 73236"/>
                      <a:gd name="connsiteY42" fmla="*/ 52842 h 71849"/>
                      <a:gd name="connsiteX43" fmla="*/ 8255 w 73236"/>
                      <a:gd name="connsiteY43" fmla="*/ 54194 h 71849"/>
                      <a:gd name="connsiteX44" fmla="*/ 7598 w 73236"/>
                      <a:gd name="connsiteY44" fmla="*/ 54661 h 71849"/>
                      <a:gd name="connsiteX45" fmla="*/ 9296 w 73236"/>
                      <a:gd name="connsiteY45" fmla="*/ 53881 h 71849"/>
                      <a:gd name="connsiteX46" fmla="*/ 9095 w 73236"/>
                      <a:gd name="connsiteY46" fmla="*/ 55143 h 71849"/>
                      <a:gd name="connsiteX47" fmla="*/ 7835 w 73236"/>
                      <a:gd name="connsiteY47" fmla="*/ 55416 h 71849"/>
                      <a:gd name="connsiteX48" fmla="*/ 8346 w 73236"/>
                      <a:gd name="connsiteY48" fmla="*/ 56895 h 71849"/>
                      <a:gd name="connsiteX49" fmla="*/ 8511 w 73236"/>
                      <a:gd name="connsiteY49" fmla="*/ 56362 h 71849"/>
                      <a:gd name="connsiteX50" fmla="*/ 9862 w 73236"/>
                      <a:gd name="connsiteY50" fmla="*/ 56964 h 71849"/>
                      <a:gd name="connsiteX51" fmla="*/ 10355 w 73236"/>
                      <a:gd name="connsiteY51" fmla="*/ 58283 h 71849"/>
                      <a:gd name="connsiteX52" fmla="*/ 10976 w 73236"/>
                      <a:gd name="connsiteY52" fmla="*/ 59587 h 71849"/>
                      <a:gd name="connsiteX53" fmla="*/ 11634 w 73236"/>
                      <a:gd name="connsiteY53" fmla="*/ 59950 h 71849"/>
                      <a:gd name="connsiteX54" fmla="*/ 12693 w 73236"/>
                      <a:gd name="connsiteY54" fmla="*/ 59907 h 71849"/>
                      <a:gd name="connsiteX55" fmla="*/ 12127 w 73236"/>
                      <a:gd name="connsiteY55" fmla="*/ 60959 h 71849"/>
                      <a:gd name="connsiteX56" fmla="*/ 14081 w 73236"/>
                      <a:gd name="connsiteY56" fmla="*/ 62089 h 71849"/>
                      <a:gd name="connsiteX57" fmla="*/ 14264 w 73236"/>
                      <a:gd name="connsiteY57" fmla="*/ 61580 h 71849"/>
                      <a:gd name="connsiteX58" fmla="*/ 16419 w 73236"/>
                      <a:gd name="connsiteY58" fmla="*/ 64624 h 71849"/>
                      <a:gd name="connsiteX59" fmla="*/ 16748 w 73236"/>
                      <a:gd name="connsiteY59" fmla="*/ 63795 h 71849"/>
                      <a:gd name="connsiteX60" fmla="*/ 17916 w 73236"/>
                      <a:gd name="connsiteY60" fmla="*/ 64045 h 71849"/>
                      <a:gd name="connsiteX61" fmla="*/ 18300 w 73236"/>
                      <a:gd name="connsiteY61" fmla="*/ 64723 h 71849"/>
                      <a:gd name="connsiteX62" fmla="*/ 17989 w 73236"/>
                      <a:gd name="connsiteY62" fmla="*/ 64710 h 71849"/>
                      <a:gd name="connsiteX63" fmla="*/ 19724 w 73236"/>
                      <a:gd name="connsiteY63" fmla="*/ 66264 h 71849"/>
                      <a:gd name="connsiteX64" fmla="*/ 21442 w 73236"/>
                      <a:gd name="connsiteY64" fmla="*/ 68094 h 71849"/>
                      <a:gd name="connsiteX65" fmla="*/ 21569 w 73236"/>
                      <a:gd name="connsiteY65" fmla="*/ 66476 h 71849"/>
                      <a:gd name="connsiteX66" fmla="*/ 22975 w 73236"/>
                      <a:gd name="connsiteY66" fmla="*/ 67172 h 71849"/>
                      <a:gd name="connsiteX67" fmla="*/ 24491 w 73236"/>
                      <a:gd name="connsiteY67" fmla="*/ 67833 h 71849"/>
                      <a:gd name="connsiteX68" fmla="*/ 24400 w 73236"/>
                      <a:gd name="connsiteY68" fmla="*/ 67417 h 71849"/>
                      <a:gd name="connsiteX69" fmla="*/ 24838 w 73236"/>
                      <a:gd name="connsiteY69" fmla="*/ 68642 h 71849"/>
                      <a:gd name="connsiteX70" fmla="*/ 25459 w 73236"/>
                      <a:gd name="connsiteY70" fmla="*/ 67782 h 71849"/>
                      <a:gd name="connsiteX71" fmla="*/ 25423 w 73236"/>
                      <a:gd name="connsiteY71" fmla="*/ 68770 h 71849"/>
                      <a:gd name="connsiteX72" fmla="*/ 25697 w 73236"/>
                      <a:gd name="connsiteY72" fmla="*/ 67630 h 71849"/>
                      <a:gd name="connsiteX73" fmla="*/ 26464 w 73236"/>
                      <a:gd name="connsiteY73" fmla="*/ 68690 h 71849"/>
                      <a:gd name="connsiteX74" fmla="*/ 27286 w 73236"/>
                      <a:gd name="connsiteY74" fmla="*/ 69670 h 71849"/>
                      <a:gd name="connsiteX75" fmla="*/ 27998 w 73236"/>
                      <a:gd name="connsiteY75" fmla="*/ 67895 h 71849"/>
                      <a:gd name="connsiteX76" fmla="*/ 29368 w 73236"/>
                      <a:gd name="connsiteY76" fmla="*/ 68739 h 71849"/>
                      <a:gd name="connsiteX77" fmla="*/ 29368 w 73236"/>
                      <a:gd name="connsiteY77" fmla="*/ 68735 h 71849"/>
                      <a:gd name="connsiteX78" fmla="*/ 30153 w 73236"/>
                      <a:gd name="connsiteY78" fmla="*/ 68114 h 71849"/>
                      <a:gd name="connsiteX79" fmla="*/ 30555 w 73236"/>
                      <a:gd name="connsiteY79" fmla="*/ 69581 h 71849"/>
                      <a:gd name="connsiteX80" fmla="*/ 29715 w 73236"/>
                      <a:gd name="connsiteY80" fmla="*/ 69990 h 71849"/>
                      <a:gd name="connsiteX81" fmla="*/ 30829 w 73236"/>
                      <a:gd name="connsiteY81" fmla="*/ 70436 h 71849"/>
                      <a:gd name="connsiteX82" fmla="*/ 30427 w 73236"/>
                      <a:gd name="connsiteY82" fmla="*/ 69800 h 71849"/>
                      <a:gd name="connsiteX83" fmla="*/ 32071 w 73236"/>
                      <a:gd name="connsiteY83" fmla="*/ 70593 h 71849"/>
                      <a:gd name="connsiteX84" fmla="*/ 31651 w 73236"/>
                      <a:gd name="connsiteY84" fmla="*/ 71206 h 71849"/>
                      <a:gd name="connsiteX85" fmla="*/ 31961 w 73236"/>
                      <a:gd name="connsiteY85" fmla="*/ 71464 h 71849"/>
                      <a:gd name="connsiteX86" fmla="*/ 31980 w 73236"/>
                      <a:gd name="connsiteY86" fmla="*/ 71480 h 71849"/>
                      <a:gd name="connsiteX87" fmla="*/ 31852 w 73236"/>
                      <a:gd name="connsiteY87" fmla="*/ 71466 h 71849"/>
                      <a:gd name="connsiteX88" fmla="*/ 31669 w 73236"/>
                      <a:gd name="connsiteY88" fmla="*/ 71436 h 71849"/>
                      <a:gd name="connsiteX89" fmla="*/ 31669 w 73236"/>
                      <a:gd name="connsiteY89" fmla="*/ 71409 h 71849"/>
                      <a:gd name="connsiteX90" fmla="*/ 32162 w 73236"/>
                      <a:gd name="connsiteY90" fmla="*/ 70907 h 71849"/>
                      <a:gd name="connsiteX91" fmla="*/ 32290 w 73236"/>
                      <a:gd name="connsiteY91" fmla="*/ 70920 h 71849"/>
                      <a:gd name="connsiteX92" fmla="*/ 32253 w 73236"/>
                      <a:gd name="connsiteY92" fmla="*/ 71226 h 71849"/>
                      <a:gd name="connsiteX93" fmla="*/ 32253 w 73236"/>
                      <a:gd name="connsiteY93" fmla="*/ 71542 h 71849"/>
                      <a:gd name="connsiteX94" fmla="*/ 32308 w 73236"/>
                      <a:gd name="connsiteY94" fmla="*/ 71586 h 71849"/>
                      <a:gd name="connsiteX95" fmla="*/ 32436 w 73236"/>
                      <a:gd name="connsiteY95" fmla="*/ 71659 h 71849"/>
                      <a:gd name="connsiteX96" fmla="*/ 32564 w 73236"/>
                      <a:gd name="connsiteY96" fmla="*/ 71730 h 71849"/>
                      <a:gd name="connsiteX97" fmla="*/ 33313 w 73236"/>
                      <a:gd name="connsiteY97" fmla="*/ 69868 h 71849"/>
                      <a:gd name="connsiteX98" fmla="*/ 35194 w 73236"/>
                      <a:gd name="connsiteY98" fmla="*/ 70277 h 71849"/>
                      <a:gd name="connsiteX99" fmla="*/ 37039 w 73236"/>
                      <a:gd name="connsiteY99" fmla="*/ 71168 h 71849"/>
                      <a:gd name="connsiteX100" fmla="*/ 36838 w 73236"/>
                      <a:gd name="connsiteY100" fmla="*/ 70673 h 71849"/>
                      <a:gd name="connsiteX101" fmla="*/ 38646 w 73236"/>
                      <a:gd name="connsiteY101" fmla="*/ 71709 h 71849"/>
                      <a:gd name="connsiteX102" fmla="*/ 38299 w 73236"/>
                      <a:gd name="connsiteY102" fmla="*/ 70786 h 71849"/>
                      <a:gd name="connsiteX103" fmla="*/ 39102 w 73236"/>
                      <a:gd name="connsiteY103" fmla="*/ 71186 h 71849"/>
                      <a:gd name="connsiteX104" fmla="*/ 40015 w 73236"/>
                      <a:gd name="connsiteY104" fmla="*/ 71849 h 71849"/>
                      <a:gd name="connsiteX105" fmla="*/ 39997 w 73236"/>
                      <a:gd name="connsiteY105" fmla="*/ 70825 h 71849"/>
                      <a:gd name="connsiteX106" fmla="*/ 40509 w 73236"/>
                      <a:gd name="connsiteY106" fmla="*/ 71769 h 71849"/>
                      <a:gd name="connsiteX107" fmla="*/ 40709 w 73236"/>
                      <a:gd name="connsiteY107" fmla="*/ 68416 h 71849"/>
                      <a:gd name="connsiteX108" fmla="*/ 42335 w 73236"/>
                      <a:gd name="connsiteY108" fmla="*/ 71080 h 71849"/>
                      <a:gd name="connsiteX109" fmla="*/ 42006 w 73236"/>
                      <a:gd name="connsiteY109" fmla="*/ 70921 h 71849"/>
                      <a:gd name="connsiteX110" fmla="*/ 42755 w 73236"/>
                      <a:gd name="connsiteY110" fmla="*/ 71329 h 71849"/>
                      <a:gd name="connsiteX111" fmla="*/ 42353 w 73236"/>
                      <a:gd name="connsiteY111" fmla="*/ 70932 h 71849"/>
                      <a:gd name="connsiteX112" fmla="*/ 42956 w 73236"/>
                      <a:gd name="connsiteY112" fmla="*/ 71104 h 71849"/>
                      <a:gd name="connsiteX113" fmla="*/ 43540 w 73236"/>
                      <a:gd name="connsiteY113" fmla="*/ 71102 h 71849"/>
                      <a:gd name="connsiteX114" fmla="*/ 44691 w 73236"/>
                      <a:gd name="connsiteY114" fmla="*/ 70874 h 71849"/>
                      <a:gd name="connsiteX115" fmla="*/ 47156 w 73236"/>
                      <a:gd name="connsiteY115" fmla="*/ 70483 h 71849"/>
                      <a:gd name="connsiteX116" fmla="*/ 46481 w 73236"/>
                      <a:gd name="connsiteY116" fmla="*/ 69658 h 71849"/>
                      <a:gd name="connsiteX117" fmla="*/ 48654 w 73236"/>
                      <a:gd name="connsiteY117" fmla="*/ 69360 h 71849"/>
                      <a:gd name="connsiteX118" fmla="*/ 49859 w 73236"/>
                      <a:gd name="connsiteY118" fmla="*/ 69610 h 71849"/>
                      <a:gd name="connsiteX119" fmla="*/ 51175 w 73236"/>
                      <a:gd name="connsiteY119" fmla="*/ 69672 h 71849"/>
                      <a:gd name="connsiteX120" fmla="*/ 49951 w 73236"/>
                      <a:gd name="connsiteY120" fmla="*/ 69152 h 71849"/>
                      <a:gd name="connsiteX121" fmla="*/ 48672 w 73236"/>
                      <a:gd name="connsiteY121" fmla="*/ 68659 h 71849"/>
                      <a:gd name="connsiteX122" fmla="*/ 49348 w 73236"/>
                      <a:gd name="connsiteY122" fmla="*/ 68582 h 71849"/>
                      <a:gd name="connsiteX123" fmla="*/ 50024 w 73236"/>
                      <a:gd name="connsiteY123" fmla="*/ 68463 h 71849"/>
                      <a:gd name="connsiteX124" fmla="*/ 51430 w 73236"/>
                      <a:gd name="connsiteY124" fmla="*/ 68266 h 71849"/>
                      <a:gd name="connsiteX125" fmla="*/ 52965 w 73236"/>
                      <a:gd name="connsiteY125" fmla="*/ 68116 h 71849"/>
                      <a:gd name="connsiteX126" fmla="*/ 54535 w 73236"/>
                      <a:gd name="connsiteY126" fmla="*/ 67897 h 71849"/>
                      <a:gd name="connsiteX127" fmla="*/ 55393 w 73236"/>
                      <a:gd name="connsiteY127" fmla="*/ 66589 h 71849"/>
                      <a:gd name="connsiteX128" fmla="*/ 56727 w 73236"/>
                      <a:gd name="connsiteY128" fmla="*/ 65356 h 71849"/>
                      <a:gd name="connsiteX129" fmla="*/ 58389 w 73236"/>
                      <a:gd name="connsiteY129" fmla="*/ 65616 h 71849"/>
                      <a:gd name="connsiteX130" fmla="*/ 57859 w 73236"/>
                      <a:gd name="connsiteY130" fmla="*/ 64476 h 71849"/>
                      <a:gd name="connsiteX131" fmla="*/ 59192 w 73236"/>
                      <a:gd name="connsiteY131" fmla="*/ 62644 h 71849"/>
                      <a:gd name="connsiteX132" fmla="*/ 61220 w 73236"/>
                      <a:gd name="connsiteY132" fmla="*/ 62270 h 71849"/>
                      <a:gd name="connsiteX133" fmla="*/ 62845 w 73236"/>
                      <a:gd name="connsiteY133" fmla="*/ 60323 h 71849"/>
                      <a:gd name="connsiteX134" fmla="*/ 64251 w 73236"/>
                      <a:gd name="connsiteY134" fmla="*/ 60000 h 71849"/>
                      <a:gd name="connsiteX135" fmla="*/ 63978 w 73236"/>
                      <a:gd name="connsiteY135" fmla="*/ 59927 h 71849"/>
                      <a:gd name="connsiteX136" fmla="*/ 65183 w 73236"/>
                      <a:gd name="connsiteY136" fmla="*/ 58798 h 71849"/>
                      <a:gd name="connsiteX137" fmla="*/ 64580 w 73236"/>
                      <a:gd name="connsiteY137" fmla="*/ 57910 h 71849"/>
                      <a:gd name="connsiteX138" fmla="*/ 66297 w 73236"/>
                      <a:gd name="connsiteY138" fmla="*/ 56734 h 71849"/>
                      <a:gd name="connsiteX139" fmla="*/ 65548 w 73236"/>
                      <a:gd name="connsiteY139" fmla="*/ 56696 h 71849"/>
                      <a:gd name="connsiteX140" fmla="*/ 67996 w 73236"/>
                      <a:gd name="connsiteY140" fmla="*/ 53704 h 71849"/>
                      <a:gd name="connsiteX141" fmla="*/ 68909 w 73236"/>
                      <a:gd name="connsiteY141" fmla="*/ 51964 h 71849"/>
                      <a:gd name="connsiteX142" fmla="*/ 69529 w 73236"/>
                      <a:gd name="connsiteY142" fmla="*/ 51169 h 71849"/>
                      <a:gd name="connsiteX143" fmla="*/ 70315 w 73236"/>
                      <a:gd name="connsiteY143" fmla="*/ 50435 h 71849"/>
                      <a:gd name="connsiteX144" fmla="*/ 69018 w 73236"/>
                      <a:gd name="connsiteY144" fmla="*/ 50388 h 71849"/>
                      <a:gd name="connsiteX145" fmla="*/ 71557 w 73236"/>
                      <a:gd name="connsiteY145" fmla="*/ 48852 h 71849"/>
                      <a:gd name="connsiteX146" fmla="*/ 71776 w 73236"/>
                      <a:gd name="connsiteY146" fmla="*/ 47493 h 71849"/>
                      <a:gd name="connsiteX147" fmla="*/ 71940 w 73236"/>
                      <a:gd name="connsiteY147" fmla="*/ 45997 h 71849"/>
                      <a:gd name="connsiteX148" fmla="*/ 72068 w 73236"/>
                      <a:gd name="connsiteY148" fmla="*/ 44525 h 71849"/>
                      <a:gd name="connsiteX149" fmla="*/ 72068 w 73236"/>
                      <a:gd name="connsiteY149" fmla="*/ 43802 h 71849"/>
                      <a:gd name="connsiteX150" fmla="*/ 71940 w 73236"/>
                      <a:gd name="connsiteY150" fmla="*/ 43444 h 71849"/>
                      <a:gd name="connsiteX151" fmla="*/ 71849 w 73236"/>
                      <a:gd name="connsiteY151" fmla="*/ 43142 h 71849"/>
                      <a:gd name="connsiteX152" fmla="*/ 71721 w 73236"/>
                      <a:gd name="connsiteY152" fmla="*/ 40806 h 71849"/>
                      <a:gd name="connsiteX153" fmla="*/ 71740 w 73236"/>
                      <a:gd name="connsiteY153" fmla="*/ 40237 h 71849"/>
                      <a:gd name="connsiteX154" fmla="*/ 71648 w 73236"/>
                      <a:gd name="connsiteY154" fmla="*/ 39870 h 71849"/>
                      <a:gd name="connsiteX155" fmla="*/ 71465 w 73236"/>
                      <a:gd name="connsiteY155" fmla="*/ 39691 h 71849"/>
                      <a:gd name="connsiteX156" fmla="*/ 71484 w 73236"/>
                      <a:gd name="connsiteY156" fmla="*/ 39373 h 71849"/>
                      <a:gd name="connsiteX157" fmla="*/ 71940 w 73236"/>
                      <a:gd name="connsiteY157" fmla="*/ 38140 h 71849"/>
                      <a:gd name="connsiteX158" fmla="*/ 73036 w 73236"/>
                      <a:gd name="connsiteY158" fmla="*/ 38399 h 71849"/>
                      <a:gd name="connsiteX159" fmla="*/ 72580 w 73236"/>
                      <a:gd name="connsiteY159" fmla="*/ 37587 h 71849"/>
                      <a:gd name="connsiteX160" fmla="*/ 73237 w 73236"/>
                      <a:gd name="connsiteY160" fmla="*/ 37707 h 71849"/>
                      <a:gd name="connsiteX161" fmla="*/ 72707 w 73236"/>
                      <a:gd name="connsiteY161" fmla="*/ 36304 h 71849"/>
                      <a:gd name="connsiteX162" fmla="*/ 72835 w 73236"/>
                      <a:gd name="connsiteY162" fmla="*/ 34695 h 71849"/>
                      <a:gd name="connsiteX163" fmla="*/ 72762 w 73236"/>
                      <a:gd name="connsiteY163" fmla="*/ 33161 h 71849"/>
                      <a:gd name="connsiteX164" fmla="*/ 72360 w 73236"/>
                      <a:gd name="connsiteY164" fmla="*/ 32553 h 71849"/>
                      <a:gd name="connsiteX165" fmla="*/ 71502 w 73236"/>
                      <a:gd name="connsiteY165" fmla="*/ 32139 h 71849"/>
                      <a:gd name="connsiteX166" fmla="*/ 71411 w 73236"/>
                      <a:gd name="connsiteY166" fmla="*/ 30119 h 71849"/>
                      <a:gd name="connsiteX167" fmla="*/ 71210 w 73236"/>
                      <a:gd name="connsiteY167" fmla="*/ 29096 h 71849"/>
                      <a:gd name="connsiteX168" fmla="*/ 71557 w 73236"/>
                      <a:gd name="connsiteY168" fmla="*/ 27774 h 71849"/>
                      <a:gd name="connsiteX169" fmla="*/ 70278 w 73236"/>
                      <a:gd name="connsiteY169" fmla="*/ 27969 h 71849"/>
                      <a:gd name="connsiteX170" fmla="*/ 70571 w 73236"/>
                      <a:gd name="connsiteY170" fmla="*/ 27054 h 71849"/>
                      <a:gd name="connsiteX171" fmla="*/ 70863 w 73236"/>
                      <a:gd name="connsiteY171" fmla="*/ 26119 h 71849"/>
                      <a:gd name="connsiteX172" fmla="*/ 71082 w 73236"/>
                      <a:gd name="connsiteY172" fmla="*/ 25469 h 71849"/>
                      <a:gd name="connsiteX173" fmla="*/ 70881 w 73236"/>
                      <a:gd name="connsiteY173" fmla="*/ 24767 h 71849"/>
                      <a:gd name="connsiteX174" fmla="*/ 69676 w 73236"/>
                      <a:gd name="connsiteY174" fmla="*/ 23487 h 71849"/>
                      <a:gd name="connsiteX175" fmla="*/ 67868 w 73236"/>
                      <a:gd name="connsiteY175" fmla="*/ 20760 h 71849"/>
                      <a:gd name="connsiteX176" fmla="*/ 67813 w 73236"/>
                      <a:gd name="connsiteY176" fmla="*/ 20879 h 71849"/>
                      <a:gd name="connsiteX177" fmla="*/ 66753 w 73236"/>
                      <a:gd name="connsiteY177" fmla="*/ 20653 h 71849"/>
                      <a:gd name="connsiteX178" fmla="*/ 67666 w 73236"/>
                      <a:gd name="connsiteY178" fmla="*/ 20523 h 71849"/>
                      <a:gd name="connsiteX179" fmla="*/ 67594 w 73236"/>
                      <a:gd name="connsiteY179" fmla="*/ 19325 h 71849"/>
                      <a:gd name="connsiteX180" fmla="*/ 67411 w 73236"/>
                      <a:gd name="connsiteY180" fmla="*/ 18501 h 71849"/>
                      <a:gd name="connsiteX181" fmla="*/ 66772 w 73236"/>
                      <a:gd name="connsiteY181" fmla="*/ 16950 h 71849"/>
                      <a:gd name="connsiteX182" fmla="*/ 65165 w 73236"/>
                      <a:gd name="connsiteY182" fmla="*/ 17248 h 71849"/>
                      <a:gd name="connsiteX183" fmla="*/ 66078 w 73236"/>
                      <a:gd name="connsiteY183" fmla="*/ 15920 h 71849"/>
                      <a:gd name="connsiteX184" fmla="*/ 63338 w 73236"/>
                      <a:gd name="connsiteY184" fmla="*/ 13972 h 71849"/>
                      <a:gd name="connsiteX185" fmla="*/ 63995 w 73236"/>
                      <a:gd name="connsiteY185" fmla="*/ 12217 h 71849"/>
                      <a:gd name="connsiteX186" fmla="*/ 62991 w 73236"/>
                      <a:gd name="connsiteY186" fmla="*/ 10719 h 71849"/>
                      <a:gd name="connsiteX187" fmla="*/ 62498 w 73236"/>
                      <a:gd name="connsiteY187" fmla="*/ 9948 h 71849"/>
                      <a:gd name="connsiteX188" fmla="*/ 61731 w 73236"/>
                      <a:gd name="connsiteY188" fmla="*/ 9146 h 71849"/>
                      <a:gd name="connsiteX189" fmla="*/ 61439 w 73236"/>
                      <a:gd name="connsiteY189" fmla="*/ 9378 h 71849"/>
                      <a:gd name="connsiteX190" fmla="*/ 60215 w 73236"/>
                      <a:gd name="connsiteY190" fmla="*/ 8118 h 71849"/>
                      <a:gd name="connsiteX191" fmla="*/ 59685 w 73236"/>
                      <a:gd name="connsiteY191" fmla="*/ 8997 h 71849"/>
                      <a:gd name="connsiteX192" fmla="*/ 59412 w 73236"/>
                      <a:gd name="connsiteY192" fmla="*/ 8178 h 71849"/>
                      <a:gd name="connsiteX193" fmla="*/ 58224 w 73236"/>
                      <a:gd name="connsiteY193" fmla="*/ 9492 h 71849"/>
                      <a:gd name="connsiteX194" fmla="*/ 58991 w 73236"/>
                      <a:gd name="connsiteY194" fmla="*/ 8363 h 71849"/>
                      <a:gd name="connsiteX195" fmla="*/ 58078 w 73236"/>
                      <a:gd name="connsiteY195" fmla="*/ 9177 h 71849"/>
                      <a:gd name="connsiteX196" fmla="*/ 59247 w 73236"/>
                      <a:gd name="connsiteY196" fmla="*/ 7726 h 71849"/>
                      <a:gd name="connsiteX197" fmla="*/ 57439 w 73236"/>
                      <a:gd name="connsiteY197" fmla="*/ 6034 h 71849"/>
                      <a:gd name="connsiteX198" fmla="*/ 55540 w 73236"/>
                      <a:gd name="connsiteY198" fmla="*/ 4657 h 71849"/>
                      <a:gd name="connsiteX199" fmla="*/ 55266 w 73236"/>
                      <a:gd name="connsiteY199" fmla="*/ 5406 h 71849"/>
                      <a:gd name="connsiteX200" fmla="*/ 53019 w 73236"/>
                      <a:gd name="connsiteY200" fmla="*/ 4542 h 71849"/>
                      <a:gd name="connsiteX201" fmla="*/ 53366 w 73236"/>
                      <a:gd name="connsiteY201" fmla="*/ 3700 h 71849"/>
                      <a:gd name="connsiteX202" fmla="*/ 52362 w 73236"/>
                      <a:gd name="connsiteY202" fmla="*/ 3578 h 71849"/>
                      <a:gd name="connsiteX203" fmla="*/ 52417 w 73236"/>
                      <a:gd name="connsiteY203" fmla="*/ 4392 h 71849"/>
                      <a:gd name="connsiteX204" fmla="*/ 51759 w 73236"/>
                      <a:gd name="connsiteY204" fmla="*/ 3532 h 71849"/>
                      <a:gd name="connsiteX205" fmla="*/ 51083 w 73236"/>
                      <a:gd name="connsiteY205" fmla="*/ 2663 h 71849"/>
                      <a:gd name="connsiteX206" fmla="*/ 49987 w 73236"/>
                      <a:gd name="connsiteY206" fmla="*/ 3366 h 71849"/>
                      <a:gd name="connsiteX207" fmla="*/ 48672 w 73236"/>
                      <a:gd name="connsiteY207" fmla="*/ 3165 h 71849"/>
                      <a:gd name="connsiteX208" fmla="*/ 49348 w 73236"/>
                      <a:gd name="connsiteY208" fmla="*/ 2530 h 71849"/>
                      <a:gd name="connsiteX209" fmla="*/ 48965 w 73236"/>
                      <a:gd name="connsiteY209" fmla="*/ 2069 h 71849"/>
                      <a:gd name="connsiteX210" fmla="*/ 48106 w 73236"/>
                      <a:gd name="connsiteY210" fmla="*/ 3202 h 71849"/>
                      <a:gd name="connsiteX211" fmla="*/ 47960 w 73236"/>
                      <a:gd name="connsiteY211" fmla="*/ 2509 h 71849"/>
                      <a:gd name="connsiteX212" fmla="*/ 47796 w 73236"/>
                      <a:gd name="connsiteY212" fmla="*/ 1812 h 71849"/>
                      <a:gd name="connsiteX213" fmla="*/ 47412 w 73236"/>
                      <a:gd name="connsiteY213" fmla="*/ 2882 h 71849"/>
                      <a:gd name="connsiteX214" fmla="*/ 46700 w 73236"/>
                      <a:gd name="connsiteY214" fmla="*/ 970 h 71849"/>
                      <a:gd name="connsiteX215" fmla="*/ 43595 w 73236"/>
                      <a:gd name="connsiteY215" fmla="*/ 2425 h 71849"/>
                      <a:gd name="connsiteX216" fmla="*/ 43394 w 73236"/>
                      <a:gd name="connsiteY216" fmla="*/ 1415 h 71849"/>
                      <a:gd name="connsiteX217" fmla="*/ 43084 w 73236"/>
                      <a:gd name="connsiteY217" fmla="*/ 1249 h 71849"/>
                      <a:gd name="connsiteX218" fmla="*/ 42755 w 73236"/>
                      <a:gd name="connsiteY218" fmla="*/ 1231 h 71849"/>
                      <a:gd name="connsiteX219" fmla="*/ 41805 w 73236"/>
                      <a:gd name="connsiteY219" fmla="*/ 541 h 71849"/>
                      <a:gd name="connsiteX220" fmla="*/ 39924 w 73236"/>
                      <a:gd name="connsiteY220" fmla="*/ 1099 h 71849"/>
                      <a:gd name="connsiteX221" fmla="*/ 38664 w 73236"/>
                      <a:gd name="connsiteY221" fmla="*/ 1121 h 71849"/>
                      <a:gd name="connsiteX222" fmla="*/ 38664 w 73236"/>
                      <a:gd name="connsiteY222" fmla="*/ 482 h 71849"/>
                      <a:gd name="connsiteX223" fmla="*/ 39851 w 73236"/>
                      <a:gd name="connsiteY223" fmla="*/ 482 h 71849"/>
                      <a:gd name="connsiteX224" fmla="*/ 39687 w 73236"/>
                      <a:gd name="connsiteY224" fmla="*/ 482 h 71849"/>
                      <a:gd name="connsiteX225" fmla="*/ 39669 w 73236"/>
                      <a:gd name="connsiteY225" fmla="*/ 482 h 71849"/>
                      <a:gd name="connsiteX226" fmla="*/ 39614 w 73236"/>
                      <a:gd name="connsiteY226" fmla="*/ 849 h 71849"/>
                      <a:gd name="connsiteX227" fmla="*/ 39504 w 73236"/>
                      <a:gd name="connsiteY227" fmla="*/ 1127 h 71849"/>
                      <a:gd name="connsiteX228" fmla="*/ 39303 w 73236"/>
                      <a:gd name="connsiteY228" fmla="*/ 1174 h 71849"/>
                      <a:gd name="connsiteX229" fmla="*/ 38919 w 73236"/>
                      <a:gd name="connsiteY229" fmla="*/ 1187 h 71849"/>
                      <a:gd name="connsiteX230" fmla="*/ 35796 w 73236"/>
                      <a:gd name="connsiteY230" fmla="*/ 1178 h 71849"/>
                      <a:gd name="connsiteX231" fmla="*/ 35961 w 73236"/>
                      <a:gd name="connsiteY231" fmla="*/ 1366 h 71849"/>
                      <a:gd name="connsiteX232" fmla="*/ 33952 w 73236"/>
                      <a:gd name="connsiteY232" fmla="*/ 248 h 71849"/>
                      <a:gd name="connsiteX233" fmla="*/ 34208 w 73236"/>
                      <a:gd name="connsiteY233" fmla="*/ 557 h 71849"/>
                      <a:gd name="connsiteX234" fmla="*/ 33167 w 73236"/>
                      <a:gd name="connsiteY234" fmla="*/ 1101 h 71849"/>
                      <a:gd name="connsiteX235" fmla="*/ 32564 w 73236"/>
                      <a:gd name="connsiteY235" fmla="*/ 1134 h 71849"/>
                      <a:gd name="connsiteX236" fmla="*/ 31943 w 73236"/>
                      <a:gd name="connsiteY236" fmla="*/ 1098 h 71849"/>
                      <a:gd name="connsiteX237" fmla="*/ 29496 w 73236"/>
                      <a:gd name="connsiteY237" fmla="*/ 256 h 71849"/>
                      <a:gd name="connsiteX238" fmla="*/ 29404 w 73236"/>
                      <a:gd name="connsiteY238" fmla="*/ 1229 h 71849"/>
                      <a:gd name="connsiteX239" fmla="*/ 28838 w 73236"/>
                      <a:gd name="connsiteY239" fmla="*/ 188 h 71849"/>
                      <a:gd name="connsiteX240" fmla="*/ 28856 w 73236"/>
                      <a:gd name="connsiteY240" fmla="*/ 900 h 71849"/>
                      <a:gd name="connsiteX241" fmla="*/ 27980 w 73236"/>
                      <a:gd name="connsiteY241" fmla="*/ 0 h 71849"/>
                      <a:gd name="connsiteX242" fmla="*/ 25514 w 73236"/>
                      <a:gd name="connsiteY242" fmla="*/ 1616 h 71849"/>
                      <a:gd name="connsiteX243" fmla="*/ 22848 w 73236"/>
                      <a:gd name="connsiteY243" fmla="*/ 2498 h 71849"/>
                      <a:gd name="connsiteX244" fmla="*/ 23250 w 73236"/>
                      <a:gd name="connsiteY244" fmla="*/ 3574 h 71849"/>
                      <a:gd name="connsiteX245" fmla="*/ 21094 w 73236"/>
                      <a:gd name="connsiteY245" fmla="*/ 3768 h 71849"/>
                      <a:gd name="connsiteX246" fmla="*/ 18994 w 73236"/>
                      <a:gd name="connsiteY246" fmla="*/ 4044 h 71849"/>
                      <a:gd name="connsiteX247" fmla="*/ 19469 w 73236"/>
                      <a:gd name="connsiteY247" fmla="*/ 5212 h 71849"/>
                      <a:gd name="connsiteX248" fmla="*/ 18044 w 73236"/>
                      <a:gd name="connsiteY248" fmla="*/ 5116 h 71849"/>
                      <a:gd name="connsiteX249" fmla="*/ 19012 w 73236"/>
                      <a:gd name="connsiteY249" fmla="*/ 5286 h 71849"/>
                      <a:gd name="connsiteX250" fmla="*/ 16802 w 73236"/>
                      <a:gd name="connsiteY250" fmla="*/ 5342 h 71849"/>
                      <a:gd name="connsiteX251" fmla="*/ 17807 w 73236"/>
                      <a:gd name="connsiteY251" fmla="*/ 6390 h 71849"/>
                      <a:gd name="connsiteX252" fmla="*/ 15780 w 73236"/>
                      <a:gd name="connsiteY252" fmla="*/ 5771 h 71849"/>
                      <a:gd name="connsiteX253" fmla="*/ 15158 w 73236"/>
                      <a:gd name="connsiteY253" fmla="*/ 6944 h 71849"/>
                      <a:gd name="connsiteX254" fmla="*/ 14483 w 73236"/>
                      <a:gd name="connsiteY254" fmla="*/ 8551 h 71849"/>
                      <a:gd name="connsiteX255" fmla="*/ 13278 w 73236"/>
                      <a:gd name="connsiteY255" fmla="*/ 7300 h 71849"/>
                      <a:gd name="connsiteX256" fmla="*/ 12163 w 73236"/>
                      <a:gd name="connsiteY256" fmla="*/ 8051 h 71849"/>
                      <a:gd name="connsiteX257" fmla="*/ 11049 w 73236"/>
                      <a:gd name="connsiteY257" fmla="*/ 8847 h 71849"/>
                      <a:gd name="connsiteX258" fmla="*/ 12328 w 73236"/>
                      <a:gd name="connsiteY258" fmla="*/ 10365 h 71849"/>
                      <a:gd name="connsiteX259" fmla="*/ 12693 w 73236"/>
                      <a:gd name="connsiteY259" fmla="*/ 9391 h 71849"/>
                      <a:gd name="connsiteX260" fmla="*/ 14136 w 73236"/>
                      <a:gd name="connsiteY260" fmla="*/ 10166 h 71849"/>
                      <a:gd name="connsiteX261" fmla="*/ 11725 w 73236"/>
                      <a:gd name="connsiteY261" fmla="*/ 10830 h 71849"/>
                      <a:gd name="connsiteX262" fmla="*/ 13077 w 73236"/>
                      <a:gd name="connsiteY262" fmla="*/ 11486 h 71849"/>
                      <a:gd name="connsiteX263" fmla="*/ 12529 w 73236"/>
                      <a:gd name="connsiteY263" fmla="*/ 11460 h 71849"/>
                      <a:gd name="connsiteX264" fmla="*/ 13205 w 73236"/>
                      <a:gd name="connsiteY264" fmla="*/ 11674 h 71849"/>
                      <a:gd name="connsiteX265" fmla="*/ 12620 w 73236"/>
                      <a:gd name="connsiteY265" fmla="*/ 12237 h 71849"/>
                      <a:gd name="connsiteX266" fmla="*/ 11396 w 73236"/>
                      <a:gd name="connsiteY266" fmla="*/ 10816 h 71849"/>
                      <a:gd name="connsiteX267" fmla="*/ 11561 w 73236"/>
                      <a:gd name="connsiteY267" fmla="*/ 11126 h 71849"/>
                      <a:gd name="connsiteX268" fmla="*/ 8620 w 73236"/>
                      <a:gd name="connsiteY268" fmla="*/ 12206 h 71849"/>
                      <a:gd name="connsiteX269" fmla="*/ 9040 w 73236"/>
                      <a:gd name="connsiteY269" fmla="*/ 12607 h 71849"/>
                      <a:gd name="connsiteX270" fmla="*/ 8054 w 73236"/>
                      <a:gd name="connsiteY270" fmla="*/ 12759 h 71849"/>
                      <a:gd name="connsiteX271" fmla="*/ 6794 w 73236"/>
                      <a:gd name="connsiteY271" fmla="*/ 12880 h 71849"/>
                      <a:gd name="connsiteX272" fmla="*/ 7616 w 73236"/>
                      <a:gd name="connsiteY272" fmla="*/ 14598 h 71849"/>
                      <a:gd name="connsiteX273" fmla="*/ 5552 w 73236"/>
                      <a:gd name="connsiteY273" fmla="*/ 13813 h 71849"/>
                      <a:gd name="connsiteX274" fmla="*/ 6739 w 73236"/>
                      <a:gd name="connsiteY274" fmla="*/ 14235 h 71849"/>
                      <a:gd name="connsiteX275" fmla="*/ 7031 w 73236"/>
                      <a:gd name="connsiteY275" fmla="*/ 15751 h 71849"/>
                      <a:gd name="connsiteX276" fmla="*/ 5315 w 73236"/>
                      <a:gd name="connsiteY276" fmla="*/ 15734 h 71849"/>
                      <a:gd name="connsiteX277" fmla="*/ 6283 w 73236"/>
                      <a:gd name="connsiteY277" fmla="*/ 17250 h 71849"/>
                      <a:gd name="connsiteX278" fmla="*/ 3927 w 73236"/>
                      <a:gd name="connsiteY278" fmla="*/ 16967 h 71849"/>
                      <a:gd name="connsiteX279" fmla="*/ 6648 w 73236"/>
                      <a:gd name="connsiteY279" fmla="*/ 18360 h 71849"/>
                      <a:gd name="connsiteX280" fmla="*/ 3580 w 73236"/>
                      <a:gd name="connsiteY280" fmla="*/ 18247 h 71849"/>
                      <a:gd name="connsiteX281" fmla="*/ 3963 w 73236"/>
                      <a:gd name="connsiteY281" fmla="*/ 19728 h 71849"/>
                      <a:gd name="connsiteX282" fmla="*/ 4383 w 73236"/>
                      <a:gd name="connsiteY282" fmla="*/ 19648 h 71849"/>
                      <a:gd name="connsiteX283" fmla="*/ 3105 w 73236"/>
                      <a:gd name="connsiteY283" fmla="*/ 20932 h 71849"/>
                      <a:gd name="connsiteX284" fmla="*/ 1442 w 73236"/>
                      <a:gd name="connsiteY284" fmla="*/ 21754 h 71849"/>
                      <a:gd name="connsiteX285" fmla="*/ 3013 w 73236"/>
                      <a:gd name="connsiteY285" fmla="*/ 23874 h 71849"/>
                      <a:gd name="connsiteX286" fmla="*/ 1315 w 73236"/>
                      <a:gd name="connsiteY286" fmla="*/ 24592 h 71849"/>
                      <a:gd name="connsiteX287" fmla="*/ 2009 w 73236"/>
                      <a:gd name="connsiteY287" fmla="*/ 25421 h 71849"/>
                      <a:gd name="connsiteX288" fmla="*/ 2173 w 73236"/>
                      <a:gd name="connsiteY288" fmla="*/ 26493 h 71849"/>
                      <a:gd name="connsiteX289" fmla="*/ 694 w 73236"/>
                      <a:gd name="connsiteY289" fmla="*/ 27719 h 71849"/>
                      <a:gd name="connsiteX290" fmla="*/ 1644 w 73236"/>
                      <a:gd name="connsiteY290" fmla="*/ 27658 h 71849"/>
                      <a:gd name="connsiteX291" fmla="*/ 2173 w 73236"/>
                      <a:gd name="connsiteY291" fmla="*/ 28626 h 71849"/>
                      <a:gd name="connsiteX292" fmla="*/ 128 w 73236"/>
                      <a:gd name="connsiteY292" fmla="*/ 28586 h 71849"/>
                      <a:gd name="connsiteX293" fmla="*/ 785 w 73236"/>
                      <a:gd name="connsiteY293" fmla="*/ 28995 h 71849"/>
                      <a:gd name="connsiteX294" fmla="*/ 1753 w 73236"/>
                      <a:gd name="connsiteY294" fmla="*/ 29065 h 71849"/>
                      <a:gd name="connsiteX295" fmla="*/ 0 w 73236"/>
                      <a:gd name="connsiteY295" fmla="*/ 29609 h 71849"/>
                      <a:gd name="connsiteX296" fmla="*/ 858 w 73236"/>
                      <a:gd name="connsiteY296" fmla="*/ 30091 h 71849"/>
                      <a:gd name="connsiteX297" fmla="*/ 310 w 73236"/>
                      <a:gd name="connsiteY297" fmla="*/ 30946 h 71849"/>
                      <a:gd name="connsiteX298" fmla="*/ 23359 w 73236"/>
                      <a:gd name="connsiteY298" fmla="*/ 3897 h 71849"/>
                      <a:gd name="connsiteX299" fmla="*/ 22939 w 73236"/>
                      <a:gd name="connsiteY299" fmla="*/ 3963 h 71849"/>
                      <a:gd name="connsiteX300" fmla="*/ 23341 w 73236"/>
                      <a:gd name="connsiteY300" fmla="*/ 3879 h 71849"/>
                      <a:gd name="connsiteX301" fmla="*/ 23359 w 73236"/>
                      <a:gd name="connsiteY301" fmla="*/ 3897 h 71849"/>
                      <a:gd name="connsiteX302" fmla="*/ 24911 w 73236"/>
                      <a:gd name="connsiteY302" fmla="*/ 3359 h 71849"/>
                      <a:gd name="connsiteX303" fmla="*/ 24656 w 73236"/>
                      <a:gd name="connsiteY303" fmla="*/ 4246 h 71849"/>
                      <a:gd name="connsiteX304" fmla="*/ 24254 w 73236"/>
                      <a:gd name="connsiteY304" fmla="*/ 3636 h 71849"/>
                      <a:gd name="connsiteX305" fmla="*/ 24911 w 73236"/>
                      <a:gd name="connsiteY305" fmla="*/ 3359 h 71849"/>
                      <a:gd name="connsiteX306" fmla="*/ 11250 w 73236"/>
                      <a:gd name="connsiteY306" fmla="*/ 56248 h 71849"/>
                      <a:gd name="connsiteX307" fmla="*/ 11579 w 73236"/>
                      <a:gd name="connsiteY307" fmla="*/ 56634 h 71849"/>
                      <a:gd name="connsiteX308" fmla="*/ 10903 w 73236"/>
                      <a:gd name="connsiteY308" fmla="*/ 57176 h 71849"/>
                      <a:gd name="connsiteX309" fmla="*/ 11250 w 73236"/>
                      <a:gd name="connsiteY309" fmla="*/ 56248 h 71849"/>
                      <a:gd name="connsiteX310" fmla="*/ 4767 w 73236"/>
                      <a:gd name="connsiteY310" fmla="*/ 42710 h 71849"/>
                      <a:gd name="connsiteX311" fmla="*/ 4913 w 73236"/>
                      <a:gd name="connsiteY311" fmla="*/ 43292 h 71849"/>
                      <a:gd name="connsiteX312" fmla="*/ 4018 w 73236"/>
                      <a:gd name="connsiteY312" fmla="*/ 43287 h 71849"/>
                      <a:gd name="connsiteX313" fmla="*/ 4767 w 73236"/>
                      <a:gd name="connsiteY313" fmla="*/ 42710 h 71849"/>
                      <a:gd name="connsiteX314" fmla="*/ 4182 w 73236"/>
                      <a:gd name="connsiteY314" fmla="*/ 38589 h 71849"/>
                      <a:gd name="connsiteX315" fmla="*/ 4237 w 73236"/>
                      <a:gd name="connsiteY315" fmla="*/ 39309 h 71849"/>
                      <a:gd name="connsiteX316" fmla="*/ 3251 w 73236"/>
                      <a:gd name="connsiteY316" fmla="*/ 39261 h 71849"/>
                      <a:gd name="connsiteX317" fmla="*/ 3872 w 73236"/>
                      <a:gd name="connsiteY317" fmla="*/ 38816 h 71849"/>
                      <a:gd name="connsiteX318" fmla="*/ 4182 w 73236"/>
                      <a:gd name="connsiteY318" fmla="*/ 38589 h 7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236" h="71849">
                        <a:moveTo>
                          <a:pt x="310" y="30946"/>
                        </a:moveTo>
                        <a:lnTo>
                          <a:pt x="475" y="30272"/>
                        </a:lnTo>
                        <a:lnTo>
                          <a:pt x="1242" y="30661"/>
                        </a:lnTo>
                        <a:lnTo>
                          <a:pt x="91" y="31311"/>
                        </a:lnTo>
                        <a:cubicBezTo>
                          <a:pt x="1022" y="32577"/>
                          <a:pt x="2666" y="32577"/>
                          <a:pt x="4273" y="32719"/>
                        </a:cubicBezTo>
                        <a:cubicBezTo>
                          <a:pt x="4273" y="32745"/>
                          <a:pt x="4273" y="32770"/>
                          <a:pt x="4273" y="32794"/>
                        </a:cubicBezTo>
                        <a:cubicBezTo>
                          <a:pt x="4054" y="34716"/>
                          <a:pt x="4036" y="36611"/>
                          <a:pt x="4182" y="38472"/>
                        </a:cubicBezTo>
                        <a:lnTo>
                          <a:pt x="2958" y="38818"/>
                        </a:lnTo>
                        <a:cubicBezTo>
                          <a:pt x="2885" y="38436"/>
                          <a:pt x="3433" y="37917"/>
                          <a:pt x="3762" y="37486"/>
                        </a:cubicBezTo>
                        <a:cubicBezTo>
                          <a:pt x="4073" y="37050"/>
                          <a:pt x="4128" y="36690"/>
                          <a:pt x="3068" y="36504"/>
                        </a:cubicBezTo>
                        <a:lnTo>
                          <a:pt x="2867" y="36891"/>
                        </a:lnTo>
                        <a:cubicBezTo>
                          <a:pt x="2502" y="36874"/>
                          <a:pt x="1351" y="36648"/>
                          <a:pt x="2118" y="36111"/>
                        </a:cubicBezTo>
                        <a:cubicBezTo>
                          <a:pt x="2265" y="35978"/>
                          <a:pt x="2849" y="35894"/>
                          <a:pt x="3068" y="35970"/>
                        </a:cubicBezTo>
                        <a:lnTo>
                          <a:pt x="2812" y="35676"/>
                        </a:lnTo>
                        <a:cubicBezTo>
                          <a:pt x="1772" y="35844"/>
                          <a:pt x="1552" y="36847"/>
                          <a:pt x="1297" y="37492"/>
                        </a:cubicBezTo>
                        <a:cubicBezTo>
                          <a:pt x="1698" y="37274"/>
                          <a:pt x="2009" y="36788"/>
                          <a:pt x="2630" y="36920"/>
                        </a:cubicBezTo>
                        <a:cubicBezTo>
                          <a:pt x="2338" y="37468"/>
                          <a:pt x="1680" y="38027"/>
                          <a:pt x="1388" y="38597"/>
                        </a:cubicBezTo>
                        <a:cubicBezTo>
                          <a:pt x="1772" y="38345"/>
                          <a:pt x="2410" y="38177"/>
                          <a:pt x="2812" y="38054"/>
                        </a:cubicBezTo>
                        <a:cubicBezTo>
                          <a:pt x="3360" y="38602"/>
                          <a:pt x="2137" y="38536"/>
                          <a:pt x="2064" y="38998"/>
                        </a:cubicBezTo>
                        <a:cubicBezTo>
                          <a:pt x="2484" y="39137"/>
                          <a:pt x="2758" y="39227"/>
                          <a:pt x="3050" y="39086"/>
                        </a:cubicBezTo>
                        <a:cubicBezTo>
                          <a:pt x="2666" y="39670"/>
                          <a:pt x="2685" y="40133"/>
                          <a:pt x="3287" y="40640"/>
                        </a:cubicBezTo>
                        <a:cubicBezTo>
                          <a:pt x="3287" y="40640"/>
                          <a:pt x="3799" y="40056"/>
                          <a:pt x="4347" y="40133"/>
                        </a:cubicBezTo>
                        <a:cubicBezTo>
                          <a:pt x="4365" y="40246"/>
                          <a:pt x="4365" y="40363"/>
                          <a:pt x="4383" y="40474"/>
                        </a:cubicBezTo>
                        <a:cubicBezTo>
                          <a:pt x="3872" y="41358"/>
                          <a:pt x="2867" y="41809"/>
                          <a:pt x="2429" y="42996"/>
                        </a:cubicBezTo>
                        <a:cubicBezTo>
                          <a:pt x="1772" y="43842"/>
                          <a:pt x="2192" y="44470"/>
                          <a:pt x="2648" y="44991"/>
                        </a:cubicBezTo>
                        <a:cubicBezTo>
                          <a:pt x="3123" y="45515"/>
                          <a:pt x="3580" y="45950"/>
                          <a:pt x="3178" y="46583"/>
                        </a:cubicBezTo>
                        <a:cubicBezTo>
                          <a:pt x="2758" y="46777"/>
                          <a:pt x="2173" y="46127"/>
                          <a:pt x="2118" y="46819"/>
                        </a:cubicBezTo>
                        <a:cubicBezTo>
                          <a:pt x="2940" y="46443"/>
                          <a:pt x="2794" y="47005"/>
                          <a:pt x="3141" y="46923"/>
                        </a:cubicBezTo>
                        <a:cubicBezTo>
                          <a:pt x="2137" y="48001"/>
                          <a:pt x="3762" y="47778"/>
                          <a:pt x="3086" y="48548"/>
                        </a:cubicBezTo>
                        <a:cubicBezTo>
                          <a:pt x="3342" y="48329"/>
                          <a:pt x="3799" y="48585"/>
                          <a:pt x="4182" y="48713"/>
                        </a:cubicBezTo>
                        <a:cubicBezTo>
                          <a:pt x="5205" y="48238"/>
                          <a:pt x="4840" y="49222"/>
                          <a:pt x="5991" y="47748"/>
                        </a:cubicBezTo>
                        <a:cubicBezTo>
                          <a:pt x="5698" y="48127"/>
                          <a:pt x="5588" y="48413"/>
                          <a:pt x="5588" y="48649"/>
                        </a:cubicBezTo>
                        <a:cubicBezTo>
                          <a:pt x="5607" y="48881"/>
                          <a:pt x="5716" y="49058"/>
                          <a:pt x="5808" y="49241"/>
                        </a:cubicBezTo>
                        <a:cubicBezTo>
                          <a:pt x="5972" y="49610"/>
                          <a:pt x="6027" y="49980"/>
                          <a:pt x="5023" y="50873"/>
                        </a:cubicBezTo>
                        <a:lnTo>
                          <a:pt x="4621" y="50771"/>
                        </a:lnTo>
                        <a:lnTo>
                          <a:pt x="5534" y="51467"/>
                        </a:lnTo>
                        <a:lnTo>
                          <a:pt x="5497" y="51441"/>
                        </a:lnTo>
                        <a:cubicBezTo>
                          <a:pt x="5844" y="51745"/>
                          <a:pt x="5588" y="51977"/>
                          <a:pt x="6904" y="51920"/>
                        </a:cubicBezTo>
                        <a:cubicBezTo>
                          <a:pt x="7013" y="51584"/>
                          <a:pt x="6867" y="51261"/>
                          <a:pt x="7013" y="50914"/>
                        </a:cubicBezTo>
                        <a:cubicBezTo>
                          <a:pt x="8072" y="50928"/>
                          <a:pt x="6794" y="52245"/>
                          <a:pt x="7050" y="52798"/>
                        </a:cubicBezTo>
                        <a:cubicBezTo>
                          <a:pt x="7725" y="52367"/>
                          <a:pt x="6976" y="52134"/>
                          <a:pt x="7926" y="51798"/>
                        </a:cubicBezTo>
                        <a:cubicBezTo>
                          <a:pt x="8237" y="52079"/>
                          <a:pt x="7908" y="52672"/>
                          <a:pt x="7908" y="53122"/>
                        </a:cubicBezTo>
                        <a:lnTo>
                          <a:pt x="8273" y="52842"/>
                        </a:lnTo>
                        <a:cubicBezTo>
                          <a:pt x="9643" y="53160"/>
                          <a:pt x="6593" y="54362"/>
                          <a:pt x="8255" y="54194"/>
                        </a:cubicBezTo>
                        <a:cubicBezTo>
                          <a:pt x="8036" y="54318"/>
                          <a:pt x="7835" y="54559"/>
                          <a:pt x="7598" y="54661"/>
                        </a:cubicBezTo>
                        <a:cubicBezTo>
                          <a:pt x="8146" y="54659"/>
                          <a:pt x="9205" y="54705"/>
                          <a:pt x="9296" y="53881"/>
                        </a:cubicBezTo>
                        <a:cubicBezTo>
                          <a:pt x="9497" y="54163"/>
                          <a:pt x="9406" y="54701"/>
                          <a:pt x="9095" y="55143"/>
                        </a:cubicBezTo>
                        <a:cubicBezTo>
                          <a:pt x="8383" y="55280"/>
                          <a:pt x="8602" y="55025"/>
                          <a:pt x="7835" y="55416"/>
                        </a:cubicBezTo>
                        <a:lnTo>
                          <a:pt x="8346" y="56895"/>
                        </a:lnTo>
                        <a:cubicBezTo>
                          <a:pt x="8438" y="57028"/>
                          <a:pt x="8620" y="56531"/>
                          <a:pt x="8511" y="56362"/>
                        </a:cubicBezTo>
                        <a:cubicBezTo>
                          <a:pt x="9241" y="56360"/>
                          <a:pt x="9625" y="56595"/>
                          <a:pt x="9862" y="56964"/>
                        </a:cubicBezTo>
                        <a:cubicBezTo>
                          <a:pt x="10082" y="57335"/>
                          <a:pt x="10227" y="57795"/>
                          <a:pt x="10355" y="58283"/>
                        </a:cubicBezTo>
                        <a:cubicBezTo>
                          <a:pt x="10483" y="58765"/>
                          <a:pt x="10647" y="59253"/>
                          <a:pt x="10976" y="59587"/>
                        </a:cubicBezTo>
                        <a:cubicBezTo>
                          <a:pt x="11141" y="59755"/>
                          <a:pt x="11360" y="59883"/>
                          <a:pt x="11634" y="59950"/>
                        </a:cubicBezTo>
                        <a:cubicBezTo>
                          <a:pt x="11908" y="60011"/>
                          <a:pt x="12273" y="59996"/>
                          <a:pt x="12693" y="59907"/>
                        </a:cubicBezTo>
                        <a:cubicBezTo>
                          <a:pt x="12017" y="60281"/>
                          <a:pt x="12346" y="60465"/>
                          <a:pt x="12127" y="60959"/>
                        </a:cubicBezTo>
                        <a:cubicBezTo>
                          <a:pt x="12766" y="61229"/>
                          <a:pt x="13350" y="62031"/>
                          <a:pt x="14081" y="62089"/>
                        </a:cubicBezTo>
                        <a:lnTo>
                          <a:pt x="14264" y="61580"/>
                        </a:lnTo>
                        <a:cubicBezTo>
                          <a:pt x="15013" y="62986"/>
                          <a:pt x="15433" y="64261"/>
                          <a:pt x="16419" y="64624"/>
                        </a:cubicBezTo>
                        <a:cubicBezTo>
                          <a:pt x="16328" y="64829"/>
                          <a:pt x="16802" y="64025"/>
                          <a:pt x="16748" y="63795"/>
                        </a:cubicBezTo>
                        <a:cubicBezTo>
                          <a:pt x="16784" y="64394"/>
                          <a:pt x="17423" y="64178"/>
                          <a:pt x="17916" y="64045"/>
                        </a:cubicBezTo>
                        <a:cubicBezTo>
                          <a:pt x="18391" y="63908"/>
                          <a:pt x="18739" y="63837"/>
                          <a:pt x="18300" y="64723"/>
                        </a:cubicBezTo>
                        <a:lnTo>
                          <a:pt x="17989" y="64710"/>
                        </a:lnTo>
                        <a:cubicBezTo>
                          <a:pt x="18702" y="64940"/>
                          <a:pt x="19177" y="65612"/>
                          <a:pt x="19724" y="66264"/>
                        </a:cubicBezTo>
                        <a:cubicBezTo>
                          <a:pt x="20254" y="66911"/>
                          <a:pt x="20802" y="67638"/>
                          <a:pt x="21442" y="68094"/>
                        </a:cubicBezTo>
                        <a:cubicBezTo>
                          <a:pt x="22245" y="67186"/>
                          <a:pt x="20692" y="67594"/>
                          <a:pt x="21569" y="66476"/>
                        </a:cubicBezTo>
                        <a:cubicBezTo>
                          <a:pt x="22135" y="66482"/>
                          <a:pt x="22537" y="66871"/>
                          <a:pt x="22975" y="67172"/>
                        </a:cubicBezTo>
                        <a:cubicBezTo>
                          <a:pt x="23432" y="67488"/>
                          <a:pt x="23889" y="67820"/>
                          <a:pt x="24491" y="67833"/>
                        </a:cubicBezTo>
                        <a:cubicBezTo>
                          <a:pt x="24363" y="67636"/>
                          <a:pt x="24455" y="67519"/>
                          <a:pt x="24400" y="67417"/>
                        </a:cubicBezTo>
                        <a:cubicBezTo>
                          <a:pt x="25697" y="67095"/>
                          <a:pt x="23889" y="68470"/>
                          <a:pt x="24838" y="68642"/>
                        </a:cubicBezTo>
                        <a:cubicBezTo>
                          <a:pt x="24985" y="68076"/>
                          <a:pt x="25076" y="67957"/>
                          <a:pt x="25459" y="67782"/>
                        </a:cubicBezTo>
                        <a:lnTo>
                          <a:pt x="25423" y="68770"/>
                        </a:lnTo>
                        <a:cubicBezTo>
                          <a:pt x="25514" y="68648"/>
                          <a:pt x="25733" y="67954"/>
                          <a:pt x="25697" y="67630"/>
                        </a:cubicBezTo>
                        <a:cubicBezTo>
                          <a:pt x="25678" y="68299"/>
                          <a:pt x="26081" y="68491"/>
                          <a:pt x="26464" y="68690"/>
                        </a:cubicBezTo>
                        <a:cubicBezTo>
                          <a:pt x="26866" y="68885"/>
                          <a:pt x="27231" y="69066"/>
                          <a:pt x="27286" y="69670"/>
                        </a:cubicBezTo>
                        <a:cubicBezTo>
                          <a:pt x="27432" y="69407"/>
                          <a:pt x="27779" y="68290"/>
                          <a:pt x="27998" y="67895"/>
                        </a:cubicBezTo>
                        <a:cubicBezTo>
                          <a:pt x="28564" y="67687"/>
                          <a:pt x="29368" y="68222"/>
                          <a:pt x="29368" y="68739"/>
                        </a:cubicBezTo>
                        <a:cubicBezTo>
                          <a:pt x="29368" y="68735"/>
                          <a:pt x="29368" y="68735"/>
                          <a:pt x="29368" y="68735"/>
                        </a:cubicBezTo>
                        <a:cubicBezTo>
                          <a:pt x="31231" y="68052"/>
                          <a:pt x="30299" y="68277"/>
                          <a:pt x="30153" y="68114"/>
                        </a:cubicBezTo>
                        <a:cubicBezTo>
                          <a:pt x="31048" y="67868"/>
                          <a:pt x="30025" y="68777"/>
                          <a:pt x="30555" y="69581"/>
                        </a:cubicBezTo>
                        <a:lnTo>
                          <a:pt x="29715" y="69990"/>
                        </a:lnTo>
                        <a:lnTo>
                          <a:pt x="30829" y="70436"/>
                        </a:lnTo>
                        <a:lnTo>
                          <a:pt x="30427" y="69800"/>
                        </a:lnTo>
                        <a:cubicBezTo>
                          <a:pt x="31030" y="69437"/>
                          <a:pt x="31432" y="70516"/>
                          <a:pt x="32071" y="70593"/>
                        </a:cubicBezTo>
                        <a:lnTo>
                          <a:pt x="31651" y="71206"/>
                        </a:lnTo>
                        <a:cubicBezTo>
                          <a:pt x="31651" y="71206"/>
                          <a:pt x="31797" y="71332"/>
                          <a:pt x="31961" y="71464"/>
                        </a:cubicBezTo>
                        <a:lnTo>
                          <a:pt x="31980" y="71480"/>
                        </a:lnTo>
                        <a:lnTo>
                          <a:pt x="31852" y="71466"/>
                        </a:lnTo>
                        <a:lnTo>
                          <a:pt x="31669" y="71436"/>
                        </a:lnTo>
                        <a:lnTo>
                          <a:pt x="31669" y="71409"/>
                        </a:lnTo>
                        <a:lnTo>
                          <a:pt x="32162" y="70907"/>
                        </a:lnTo>
                        <a:lnTo>
                          <a:pt x="32290" y="70920"/>
                        </a:lnTo>
                        <a:lnTo>
                          <a:pt x="32253" y="71226"/>
                        </a:lnTo>
                        <a:lnTo>
                          <a:pt x="32253" y="71542"/>
                        </a:lnTo>
                        <a:lnTo>
                          <a:pt x="32308" y="71586"/>
                        </a:lnTo>
                        <a:cubicBezTo>
                          <a:pt x="32363" y="71612"/>
                          <a:pt x="32400" y="71636"/>
                          <a:pt x="32436" y="71659"/>
                        </a:cubicBezTo>
                        <a:cubicBezTo>
                          <a:pt x="32509" y="71701"/>
                          <a:pt x="32564" y="71730"/>
                          <a:pt x="32564" y="71730"/>
                        </a:cubicBezTo>
                        <a:cubicBezTo>
                          <a:pt x="32765" y="70363"/>
                          <a:pt x="33623" y="71480"/>
                          <a:pt x="33313" y="69868"/>
                        </a:cubicBezTo>
                        <a:cubicBezTo>
                          <a:pt x="34062" y="69564"/>
                          <a:pt x="34628" y="69871"/>
                          <a:pt x="35194" y="70277"/>
                        </a:cubicBezTo>
                        <a:cubicBezTo>
                          <a:pt x="35778" y="70706"/>
                          <a:pt x="36363" y="71142"/>
                          <a:pt x="37039" y="71168"/>
                        </a:cubicBezTo>
                        <a:cubicBezTo>
                          <a:pt x="36801" y="71183"/>
                          <a:pt x="36892" y="70892"/>
                          <a:pt x="36838" y="70673"/>
                        </a:cubicBezTo>
                        <a:cubicBezTo>
                          <a:pt x="37605" y="70328"/>
                          <a:pt x="38116" y="71020"/>
                          <a:pt x="38646" y="71709"/>
                        </a:cubicBezTo>
                        <a:cubicBezTo>
                          <a:pt x="38518" y="71283"/>
                          <a:pt x="38317" y="71152"/>
                          <a:pt x="38299" y="70786"/>
                        </a:cubicBezTo>
                        <a:cubicBezTo>
                          <a:pt x="38755" y="70755"/>
                          <a:pt x="38919" y="70943"/>
                          <a:pt x="39102" y="71186"/>
                        </a:cubicBezTo>
                        <a:cubicBezTo>
                          <a:pt x="39267" y="71431"/>
                          <a:pt x="39467" y="71729"/>
                          <a:pt x="40015" y="71849"/>
                        </a:cubicBezTo>
                        <a:cubicBezTo>
                          <a:pt x="39669" y="71318"/>
                          <a:pt x="39723" y="71013"/>
                          <a:pt x="39997" y="70825"/>
                        </a:cubicBezTo>
                        <a:cubicBezTo>
                          <a:pt x="39997" y="71332"/>
                          <a:pt x="40289" y="71656"/>
                          <a:pt x="40509" y="71769"/>
                        </a:cubicBezTo>
                        <a:cubicBezTo>
                          <a:pt x="39394" y="69161"/>
                          <a:pt x="41495" y="70494"/>
                          <a:pt x="40709" y="68416"/>
                        </a:cubicBezTo>
                        <a:cubicBezTo>
                          <a:pt x="40819" y="68987"/>
                          <a:pt x="42572" y="69935"/>
                          <a:pt x="42335" y="71080"/>
                        </a:cubicBezTo>
                        <a:lnTo>
                          <a:pt x="42006" y="70921"/>
                        </a:lnTo>
                        <a:cubicBezTo>
                          <a:pt x="42116" y="71674"/>
                          <a:pt x="42445" y="71320"/>
                          <a:pt x="42755" y="71329"/>
                        </a:cubicBezTo>
                        <a:cubicBezTo>
                          <a:pt x="42572" y="71226"/>
                          <a:pt x="42390" y="71086"/>
                          <a:pt x="42353" y="70932"/>
                        </a:cubicBezTo>
                        <a:cubicBezTo>
                          <a:pt x="42554" y="71015"/>
                          <a:pt x="42755" y="71075"/>
                          <a:pt x="42956" y="71104"/>
                        </a:cubicBezTo>
                        <a:cubicBezTo>
                          <a:pt x="43157" y="71122"/>
                          <a:pt x="43358" y="71120"/>
                          <a:pt x="43540" y="71102"/>
                        </a:cubicBezTo>
                        <a:cubicBezTo>
                          <a:pt x="43942" y="71068"/>
                          <a:pt x="44308" y="70974"/>
                          <a:pt x="44691" y="70874"/>
                        </a:cubicBezTo>
                        <a:cubicBezTo>
                          <a:pt x="45476" y="70653"/>
                          <a:pt x="46262" y="70476"/>
                          <a:pt x="47156" y="70483"/>
                        </a:cubicBezTo>
                        <a:cubicBezTo>
                          <a:pt x="46919" y="70266"/>
                          <a:pt x="46152" y="70016"/>
                          <a:pt x="46481" y="69658"/>
                        </a:cubicBezTo>
                        <a:cubicBezTo>
                          <a:pt x="47193" y="69190"/>
                          <a:pt x="47887" y="69217"/>
                          <a:pt x="48654" y="69360"/>
                        </a:cubicBezTo>
                        <a:cubicBezTo>
                          <a:pt x="49038" y="69429"/>
                          <a:pt x="49439" y="69537"/>
                          <a:pt x="49859" y="69610"/>
                        </a:cubicBezTo>
                        <a:cubicBezTo>
                          <a:pt x="50262" y="69663"/>
                          <a:pt x="50700" y="69701"/>
                          <a:pt x="51175" y="69672"/>
                        </a:cubicBezTo>
                        <a:cubicBezTo>
                          <a:pt x="50846" y="68861"/>
                          <a:pt x="50389" y="69000"/>
                          <a:pt x="49951" y="69152"/>
                        </a:cubicBezTo>
                        <a:cubicBezTo>
                          <a:pt x="49494" y="69318"/>
                          <a:pt x="49001" y="69413"/>
                          <a:pt x="48672" y="68659"/>
                        </a:cubicBezTo>
                        <a:lnTo>
                          <a:pt x="49348" y="68582"/>
                        </a:lnTo>
                        <a:cubicBezTo>
                          <a:pt x="49586" y="68542"/>
                          <a:pt x="49805" y="68501"/>
                          <a:pt x="50024" y="68463"/>
                        </a:cubicBezTo>
                        <a:cubicBezTo>
                          <a:pt x="50481" y="68388"/>
                          <a:pt x="50955" y="68324"/>
                          <a:pt x="51430" y="68266"/>
                        </a:cubicBezTo>
                        <a:cubicBezTo>
                          <a:pt x="51923" y="68207"/>
                          <a:pt x="52435" y="68160"/>
                          <a:pt x="52965" y="68116"/>
                        </a:cubicBezTo>
                        <a:cubicBezTo>
                          <a:pt x="53458" y="68036"/>
                          <a:pt x="53987" y="67965"/>
                          <a:pt x="54535" y="67897"/>
                        </a:cubicBezTo>
                        <a:cubicBezTo>
                          <a:pt x="54206" y="66611"/>
                          <a:pt x="54736" y="66598"/>
                          <a:pt x="55393" y="66589"/>
                        </a:cubicBezTo>
                        <a:cubicBezTo>
                          <a:pt x="56051" y="66606"/>
                          <a:pt x="56800" y="66536"/>
                          <a:pt x="56727" y="65356"/>
                        </a:cubicBezTo>
                        <a:cubicBezTo>
                          <a:pt x="57129" y="66129"/>
                          <a:pt x="57804" y="66010"/>
                          <a:pt x="58389" y="65616"/>
                        </a:cubicBezTo>
                        <a:cubicBezTo>
                          <a:pt x="57768" y="65198"/>
                          <a:pt x="58334" y="64757"/>
                          <a:pt x="57859" y="64476"/>
                        </a:cubicBezTo>
                        <a:cubicBezTo>
                          <a:pt x="58845" y="64792"/>
                          <a:pt x="60361" y="63841"/>
                          <a:pt x="59192" y="62644"/>
                        </a:cubicBezTo>
                        <a:cubicBezTo>
                          <a:pt x="60379" y="63751"/>
                          <a:pt x="60069" y="61760"/>
                          <a:pt x="61220" y="62270"/>
                        </a:cubicBezTo>
                        <a:cubicBezTo>
                          <a:pt x="61329" y="61335"/>
                          <a:pt x="62553" y="61342"/>
                          <a:pt x="62845" y="60323"/>
                        </a:cubicBezTo>
                        <a:cubicBezTo>
                          <a:pt x="63338" y="61165"/>
                          <a:pt x="63758" y="60182"/>
                          <a:pt x="64251" y="60000"/>
                        </a:cubicBezTo>
                        <a:cubicBezTo>
                          <a:pt x="64142" y="60014"/>
                          <a:pt x="64032" y="60011"/>
                          <a:pt x="63978" y="59927"/>
                        </a:cubicBezTo>
                        <a:cubicBezTo>
                          <a:pt x="63503" y="59163"/>
                          <a:pt x="65256" y="59558"/>
                          <a:pt x="65183" y="58798"/>
                        </a:cubicBezTo>
                        <a:cubicBezTo>
                          <a:pt x="65037" y="58380"/>
                          <a:pt x="64398" y="58270"/>
                          <a:pt x="64580" y="57910"/>
                        </a:cubicBezTo>
                        <a:cubicBezTo>
                          <a:pt x="65128" y="58354"/>
                          <a:pt x="66735" y="57686"/>
                          <a:pt x="66297" y="56734"/>
                        </a:cubicBezTo>
                        <a:cubicBezTo>
                          <a:pt x="66169" y="56946"/>
                          <a:pt x="65858" y="56736"/>
                          <a:pt x="65548" y="56696"/>
                        </a:cubicBezTo>
                        <a:cubicBezTo>
                          <a:pt x="66735" y="56011"/>
                          <a:pt x="67374" y="54840"/>
                          <a:pt x="67996" y="53704"/>
                        </a:cubicBezTo>
                        <a:cubicBezTo>
                          <a:pt x="68288" y="53109"/>
                          <a:pt x="68561" y="52517"/>
                          <a:pt x="68909" y="51964"/>
                        </a:cubicBezTo>
                        <a:cubicBezTo>
                          <a:pt x="69091" y="51688"/>
                          <a:pt x="69292" y="51423"/>
                          <a:pt x="69529" y="51169"/>
                        </a:cubicBezTo>
                        <a:cubicBezTo>
                          <a:pt x="69785" y="50919"/>
                          <a:pt x="70041" y="50676"/>
                          <a:pt x="70315" y="50435"/>
                        </a:cubicBezTo>
                        <a:lnTo>
                          <a:pt x="69018" y="50388"/>
                        </a:lnTo>
                        <a:cubicBezTo>
                          <a:pt x="68123" y="48326"/>
                          <a:pt x="71247" y="50167"/>
                          <a:pt x="71557" y="48852"/>
                        </a:cubicBezTo>
                        <a:cubicBezTo>
                          <a:pt x="71648" y="48402"/>
                          <a:pt x="71703" y="47951"/>
                          <a:pt x="71776" y="47493"/>
                        </a:cubicBezTo>
                        <a:cubicBezTo>
                          <a:pt x="71794" y="46992"/>
                          <a:pt x="71922" y="46492"/>
                          <a:pt x="71940" y="45997"/>
                        </a:cubicBezTo>
                        <a:lnTo>
                          <a:pt x="72068" y="44525"/>
                        </a:lnTo>
                        <a:lnTo>
                          <a:pt x="72068" y="43802"/>
                        </a:lnTo>
                        <a:lnTo>
                          <a:pt x="71940" y="43444"/>
                        </a:lnTo>
                        <a:lnTo>
                          <a:pt x="71849" y="43142"/>
                        </a:lnTo>
                        <a:cubicBezTo>
                          <a:pt x="71758" y="42352"/>
                          <a:pt x="71667" y="41568"/>
                          <a:pt x="71721" y="40806"/>
                        </a:cubicBezTo>
                        <a:cubicBezTo>
                          <a:pt x="71740" y="40617"/>
                          <a:pt x="71721" y="40425"/>
                          <a:pt x="71740" y="40237"/>
                        </a:cubicBezTo>
                        <a:lnTo>
                          <a:pt x="71648" y="39870"/>
                        </a:lnTo>
                        <a:lnTo>
                          <a:pt x="71465" y="39691"/>
                        </a:lnTo>
                        <a:lnTo>
                          <a:pt x="71484" y="39373"/>
                        </a:lnTo>
                        <a:cubicBezTo>
                          <a:pt x="71539" y="38949"/>
                          <a:pt x="71812" y="38555"/>
                          <a:pt x="71940" y="38140"/>
                        </a:cubicBezTo>
                        <a:cubicBezTo>
                          <a:pt x="72306" y="37914"/>
                          <a:pt x="72525" y="38324"/>
                          <a:pt x="73036" y="38399"/>
                        </a:cubicBezTo>
                        <a:cubicBezTo>
                          <a:pt x="72908" y="38087"/>
                          <a:pt x="71904" y="37959"/>
                          <a:pt x="72580" y="37587"/>
                        </a:cubicBezTo>
                        <a:lnTo>
                          <a:pt x="73237" y="37707"/>
                        </a:lnTo>
                        <a:cubicBezTo>
                          <a:pt x="72817" y="37293"/>
                          <a:pt x="72689" y="36818"/>
                          <a:pt x="72707" y="36304"/>
                        </a:cubicBezTo>
                        <a:cubicBezTo>
                          <a:pt x="72689" y="35791"/>
                          <a:pt x="72780" y="35242"/>
                          <a:pt x="72835" y="34695"/>
                        </a:cubicBezTo>
                        <a:cubicBezTo>
                          <a:pt x="72890" y="34151"/>
                          <a:pt x="72927" y="33616"/>
                          <a:pt x="72762" y="33161"/>
                        </a:cubicBezTo>
                        <a:cubicBezTo>
                          <a:pt x="72689" y="32935"/>
                          <a:pt x="72561" y="32730"/>
                          <a:pt x="72360" y="32553"/>
                        </a:cubicBezTo>
                        <a:cubicBezTo>
                          <a:pt x="72141" y="32381"/>
                          <a:pt x="71867" y="32239"/>
                          <a:pt x="71502" y="32139"/>
                        </a:cubicBezTo>
                        <a:cubicBezTo>
                          <a:pt x="71904" y="31357"/>
                          <a:pt x="71630" y="30749"/>
                          <a:pt x="71411" y="30119"/>
                        </a:cubicBezTo>
                        <a:cubicBezTo>
                          <a:pt x="71301" y="29799"/>
                          <a:pt x="71210" y="29472"/>
                          <a:pt x="71210" y="29096"/>
                        </a:cubicBezTo>
                        <a:cubicBezTo>
                          <a:pt x="71192" y="28723"/>
                          <a:pt x="71283" y="28301"/>
                          <a:pt x="71557" y="27774"/>
                        </a:cubicBezTo>
                        <a:cubicBezTo>
                          <a:pt x="70863" y="27364"/>
                          <a:pt x="70607" y="28659"/>
                          <a:pt x="70278" y="27969"/>
                        </a:cubicBezTo>
                        <a:cubicBezTo>
                          <a:pt x="70278" y="27969"/>
                          <a:pt x="70424" y="27512"/>
                          <a:pt x="70571" y="27054"/>
                        </a:cubicBezTo>
                        <a:cubicBezTo>
                          <a:pt x="70717" y="26588"/>
                          <a:pt x="70863" y="26122"/>
                          <a:pt x="70863" y="26119"/>
                        </a:cubicBezTo>
                        <a:cubicBezTo>
                          <a:pt x="71009" y="25896"/>
                          <a:pt x="71082" y="25679"/>
                          <a:pt x="71082" y="25469"/>
                        </a:cubicBezTo>
                        <a:cubicBezTo>
                          <a:pt x="71082" y="25228"/>
                          <a:pt x="71009" y="24994"/>
                          <a:pt x="70881" y="24767"/>
                        </a:cubicBezTo>
                        <a:cubicBezTo>
                          <a:pt x="70625" y="24313"/>
                          <a:pt x="70151" y="23893"/>
                          <a:pt x="69676" y="23487"/>
                        </a:cubicBezTo>
                        <a:cubicBezTo>
                          <a:pt x="68762" y="22643"/>
                          <a:pt x="67630" y="21951"/>
                          <a:pt x="67868" y="20760"/>
                        </a:cubicBezTo>
                        <a:lnTo>
                          <a:pt x="67813" y="20879"/>
                        </a:lnTo>
                        <a:cubicBezTo>
                          <a:pt x="67411" y="21113"/>
                          <a:pt x="66753" y="20998"/>
                          <a:pt x="66753" y="20653"/>
                        </a:cubicBezTo>
                        <a:cubicBezTo>
                          <a:pt x="67009" y="20410"/>
                          <a:pt x="67246" y="20523"/>
                          <a:pt x="67666" y="20523"/>
                        </a:cubicBezTo>
                        <a:cubicBezTo>
                          <a:pt x="67648" y="20043"/>
                          <a:pt x="67630" y="19655"/>
                          <a:pt x="67594" y="19325"/>
                        </a:cubicBezTo>
                        <a:cubicBezTo>
                          <a:pt x="67539" y="19005"/>
                          <a:pt x="67484" y="18744"/>
                          <a:pt x="67411" y="18501"/>
                        </a:cubicBezTo>
                        <a:cubicBezTo>
                          <a:pt x="67265" y="18013"/>
                          <a:pt x="67082" y="17601"/>
                          <a:pt x="66772" y="16950"/>
                        </a:cubicBezTo>
                        <a:cubicBezTo>
                          <a:pt x="66516" y="17831"/>
                          <a:pt x="65986" y="16781"/>
                          <a:pt x="65165" y="17248"/>
                        </a:cubicBezTo>
                        <a:cubicBezTo>
                          <a:pt x="65493" y="16603"/>
                          <a:pt x="66114" y="16888"/>
                          <a:pt x="66078" y="15920"/>
                        </a:cubicBezTo>
                        <a:cubicBezTo>
                          <a:pt x="65457" y="14909"/>
                          <a:pt x="64160" y="14518"/>
                          <a:pt x="63338" y="13972"/>
                        </a:cubicBezTo>
                        <a:cubicBezTo>
                          <a:pt x="63740" y="13152"/>
                          <a:pt x="63210" y="12911"/>
                          <a:pt x="63995" y="12217"/>
                        </a:cubicBezTo>
                        <a:cubicBezTo>
                          <a:pt x="63557" y="11691"/>
                          <a:pt x="63302" y="11219"/>
                          <a:pt x="62991" y="10719"/>
                        </a:cubicBezTo>
                        <a:cubicBezTo>
                          <a:pt x="62845" y="10472"/>
                          <a:pt x="62699" y="10209"/>
                          <a:pt x="62498" y="9948"/>
                        </a:cubicBezTo>
                        <a:cubicBezTo>
                          <a:pt x="62279" y="9696"/>
                          <a:pt x="62023" y="9431"/>
                          <a:pt x="61731" y="9146"/>
                        </a:cubicBezTo>
                        <a:lnTo>
                          <a:pt x="61439" y="9378"/>
                        </a:lnTo>
                        <a:cubicBezTo>
                          <a:pt x="61987" y="8118"/>
                          <a:pt x="59941" y="8880"/>
                          <a:pt x="60215" y="8118"/>
                        </a:cubicBezTo>
                        <a:cubicBezTo>
                          <a:pt x="59941" y="8494"/>
                          <a:pt x="59959" y="8757"/>
                          <a:pt x="59685" y="8997"/>
                        </a:cubicBezTo>
                        <a:lnTo>
                          <a:pt x="59412" y="8178"/>
                        </a:lnTo>
                        <a:cubicBezTo>
                          <a:pt x="59412" y="8719"/>
                          <a:pt x="58754" y="9769"/>
                          <a:pt x="58224" y="9492"/>
                        </a:cubicBezTo>
                        <a:cubicBezTo>
                          <a:pt x="58316" y="8418"/>
                          <a:pt x="58754" y="9119"/>
                          <a:pt x="58991" y="8363"/>
                        </a:cubicBezTo>
                        <a:lnTo>
                          <a:pt x="58078" y="9177"/>
                        </a:lnTo>
                        <a:cubicBezTo>
                          <a:pt x="57804" y="8799"/>
                          <a:pt x="58535" y="7645"/>
                          <a:pt x="59247" y="7726"/>
                        </a:cubicBezTo>
                        <a:cubicBezTo>
                          <a:pt x="58589" y="7227"/>
                          <a:pt x="58005" y="6615"/>
                          <a:pt x="57439" y="6034"/>
                        </a:cubicBezTo>
                        <a:cubicBezTo>
                          <a:pt x="56873" y="5430"/>
                          <a:pt x="56216" y="4982"/>
                          <a:pt x="55540" y="4657"/>
                        </a:cubicBezTo>
                        <a:lnTo>
                          <a:pt x="55266" y="5406"/>
                        </a:lnTo>
                        <a:cubicBezTo>
                          <a:pt x="54718" y="4747"/>
                          <a:pt x="53786" y="4129"/>
                          <a:pt x="53019" y="4542"/>
                        </a:cubicBezTo>
                        <a:cubicBezTo>
                          <a:pt x="53110" y="4332"/>
                          <a:pt x="53129" y="3872"/>
                          <a:pt x="53366" y="3700"/>
                        </a:cubicBezTo>
                        <a:cubicBezTo>
                          <a:pt x="53019" y="2427"/>
                          <a:pt x="52727" y="4434"/>
                          <a:pt x="52362" y="3578"/>
                        </a:cubicBezTo>
                        <a:cubicBezTo>
                          <a:pt x="52453" y="3835"/>
                          <a:pt x="52545" y="4075"/>
                          <a:pt x="52417" y="4392"/>
                        </a:cubicBezTo>
                        <a:cubicBezTo>
                          <a:pt x="52417" y="4392"/>
                          <a:pt x="52088" y="3963"/>
                          <a:pt x="51759" y="3532"/>
                        </a:cubicBezTo>
                        <a:cubicBezTo>
                          <a:pt x="51412" y="3098"/>
                          <a:pt x="51083" y="2663"/>
                          <a:pt x="51083" y="2663"/>
                        </a:cubicBezTo>
                        <a:cubicBezTo>
                          <a:pt x="50937" y="2928"/>
                          <a:pt x="50481" y="3214"/>
                          <a:pt x="49987" y="3366"/>
                        </a:cubicBezTo>
                        <a:cubicBezTo>
                          <a:pt x="49476" y="3534"/>
                          <a:pt x="48946" y="3547"/>
                          <a:pt x="48672" y="3165"/>
                        </a:cubicBezTo>
                        <a:cubicBezTo>
                          <a:pt x="48746" y="2847"/>
                          <a:pt x="49129" y="2517"/>
                          <a:pt x="49348" y="2530"/>
                        </a:cubicBezTo>
                        <a:lnTo>
                          <a:pt x="48965" y="2069"/>
                        </a:lnTo>
                        <a:lnTo>
                          <a:pt x="48106" y="3202"/>
                        </a:lnTo>
                        <a:cubicBezTo>
                          <a:pt x="48106" y="3202"/>
                          <a:pt x="48033" y="2856"/>
                          <a:pt x="47960" y="2509"/>
                        </a:cubicBezTo>
                        <a:cubicBezTo>
                          <a:pt x="47869" y="2161"/>
                          <a:pt x="47796" y="1812"/>
                          <a:pt x="47796" y="1812"/>
                        </a:cubicBezTo>
                        <a:lnTo>
                          <a:pt x="47412" y="2882"/>
                        </a:lnTo>
                        <a:cubicBezTo>
                          <a:pt x="46974" y="2482"/>
                          <a:pt x="47230" y="995"/>
                          <a:pt x="46700" y="970"/>
                        </a:cubicBezTo>
                        <a:cubicBezTo>
                          <a:pt x="44728" y="1194"/>
                          <a:pt x="44983" y="1673"/>
                          <a:pt x="43595" y="2425"/>
                        </a:cubicBezTo>
                        <a:cubicBezTo>
                          <a:pt x="43650" y="1881"/>
                          <a:pt x="43577" y="1582"/>
                          <a:pt x="43394" y="1415"/>
                        </a:cubicBezTo>
                        <a:cubicBezTo>
                          <a:pt x="43303" y="1333"/>
                          <a:pt x="43193" y="1275"/>
                          <a:pt x="43084" y="1249"/>
                        </a:cubicBezTo>
                        <a:cubicBezTo>
                          <a:pt x="42992" y="1233"/>
                          <a:pt x="42865" y="1222"/>
                          <a:pt x="42755" y="1231"/>
                        </a:cubicBezTo>
                        <a:cubicBezTo>
                          <a:pt x="42298" y="1257"/>
                          <a:pt x="41824" y="1333"/>
                          <a:pt x="41805" y="541"/>
                        </a:cubicBezTo>
                        <a:cubicBezTo>
                          <a:pt x="41385" y="889"/>
                          <a:pt x="40362" y="1023"/>
                          <a:pt x="39924" y="1099"/>
                        </a:cubicBezTo>
                        <a:cubicBezTo>
                          <a:pt x="39705" y="1138"/>
                          <a:pt x="38664" y="1127"/>
                          <a:pt x="38664" y="1121"/>
                        </a:cubicBezTo>
                        <a:lnTo>
                          <a:pt x="38664" y="482"/>
                        </a:lnTo>
                        <a:lnTo>
                          <a:pt x="39851" y="482"/>
                        </a:lnTo>
                        <a:lnTo>
                          <a:pt x="39687" y="482"/>
                        </a:lnTo>
                        <a:lnTo>
                          <a:pt x="39669" y="482"/>
                        </a:lnTo>
                        <a:lnTo>
                          <a:pt x="39614" y="849"/>
                        </a:lnTo>
                        <a:lnTo>
                          <a:pt x="39504" y="1127"/>
                        </a:lnTo>
                        <a:lnTo>
                          <a:pt x="39303" y="1174"/>
                        </a:lnTo>
                        <a:cubicBezTo>
                          <a:pt x="39175" y="1173"/>
                          <a:pt x="39047" y="1191"/>
                          <a:pt x="38919" y="1187"/>
                        </a:cubicBezTo>
                        <a:cubicBezTo>
                          <a:pt x="37897" y="1154"/>
                          <a:pt x="36819" y="942"/>
                          <a:pt x="35796" y="1178"/>
                        </a:cubicBezTo>
                        <a:lnTo>
                          <a:pt x="35961" y="1366"/>
                        </a:lnTo>
                        <a:cubicBezTo>
                          <a:pt x="35103" y="2416"/>
                          <a:pt x="34920" y="-237"/>
                          <a:pt x="33952" y="248"/>
                        </a:cubicBezTo>
                        <a:lnTo>
                          <a:pt x="34208" y="557"/>
                        </a:lnTo>
                        <a:cubicBezTo>
                          <a:pt x="33915" y="862"/>
                          <a:pt x="33568" y="1032"/>
                          <a:pt x="33167" y="1101"/>
                        </a:cubicBezTo>
                        <a:cubicBezTo>
                          <a:pt x="32984" y="1134"/>
                          <a:pt x="32783" y="1143"/>
                          <a:pt x="32564" y="1134"/>
                        </a:cubicBezTo>
                        <a:cubicBezTo>
                          <a:pt x="32363" y="1136"/>
                          <a:pt x="32162" y="1129"/>
                          <a:pt x="31943" y="1098"/>
                        </a:cubicBezTo>
                        <a:cubicBezTo>
                          <a:pt x="31085" y="984"/>
                          <a:pt x="30172" y="617"/>
                          <a:pt x="29496" y="256"/>
                        </a:cubicBezTo>
                        <a:cubicBezTo>
                          <a:pt x="29806" y="539"/>
                          <a:pt x="29788" y="1246"/>
                          <a:pt x="29404" y="1229"/>
                        </a:cubicBezTo>
                        <a:cubicBezTo>
                          <a:pt x="29002" y="858"/>
                          <a:pt x="29441" y="-320"/>
                          <a:pt x="28838" y="188"/>
                        </a:cubicBezTo>
                        <a:cubicBezTo>
                          <a:pt x="29057" y="373"/>
                          <a:pt x="29002" y="851"/>
                          <a:pt x="28856" y="900"/>
                        </a:cubicBezTo>
                        <a:lnTo>
                          <a:pt x="27980" y="0"/>
                        </a:lnTo>
                        <a:cubicBezTo>
                          <a:pt x="27194" y="577"/>
                          <a:pt x="26373" y="1178"/>
                          <a:pt x="25514" y="1616"/>
                        </a:cubicBezTo>
                        <a:cubicBezTo>
                          <a:pt x="24674" y="2130"/>
                          <a:pt x="23815" y="2486"/>
                          <a:pt x="22848" y="2498"/>
                        </a:cubicBezTo>
                        <a:cubicBezTo>
                          <a:pt x="22665" y="2970"/>
                          <a:pt x="23048" y="3251"/>
                          <a:pt x="23250" y="3574"/>
                        </a:cubicBezTo>
                        <a:cubicBezTo>
                          <a:pt x="22555" y="3675"/>
                          <a:pt x="21825" y="3739"/>
                          <a:pt x="21094" y="3768"/>
                        </a:cubicBezTo>
                        <a:cubicBezTo>
                          <a:pt x="20346" y="3808"/>
                          <a:pt x="19615" y="3850"/>
                          <a:pt x="18994" y="4044"/>
                        </a:cubicBezTo>
                        <a:lnTo>
                          <a:pt x="19469" y="5212"/>
                        </a:lnTo>
                        <a:cubicBezTo>
                          <a:pt x="18939" y="5521"/>
                          <a:pt x="18191" y="3724"/>
                          <a:pt x="18044" y="5116"/>
                        </a:cubicBezTo>
                        <a:cubicBezTo>
                          <a:pt x="17971" y="5355"/>
                          <a:pt x="18556" y="4909"/>
                          <a:pt x="19012" y="5286"/>
                        </a:cubicBezTo>
                        <a:cubicBezTo>
                          <a:pt x="18428" y="6743"/>
                          <a:pt x="17770" y="4593"/>
                          <a:pt x="16802" y="5342"/>
                        </a:cubicBezTo>
                        <a:lnTo>
                          <a:pt x="17807" y="6390"/>
                        </a:lnTo>
                        <a:cubicBezTo>
                          <a:pt x="17496" y="7559"/>
                          <a:pt x="16528" y="6275"/>
                          <a:pt x="15780" y="5771"/>
                        </a:cubicBezTo>
                        <a:cubicBezTo>
                          <a:pt x="14775" y="5466"/>
                          <a:pt x="14958" y="6177"/>
                          <a:pt x="15158" y="6944"/>
                        </a:cubicBezTo>
                        <a:cubicBezTo>
                          <a:pt x="15360" y="7716"/>
                          <a:pt x="15561" y="8540"/>
                          <a:pt x="14483" y="8551"/>
                        </a:cubicBezTo>
                        <a:cubicBezTo>
                          <a:pt x="13844" y="8164"/>
                          <a:pt x="13935" y="7682"/>
                          <a:pt x="13278" y="7300"/>
                        </a:cubicBezTo>
                        <a:cubicBezTo>
                          <a:pt x="12876" y="7806"/>
                          <a:pt x="12529" y="7943"/>
                          <a:pt x="12163" y="8051"/>
                        </a:cubicBezTo>
                        <a:cubicBezTo>
                          <a:pt x="11780" y="8166"/>
                          <a:pt x="11415" y="8286"/>
                          <a:pt x="11049" y="8847"/>
                        </a:cubicBezTo>
                        <a:cubicBezTo>
                          <a:pt x="11981" y="10852"/>
                          <a:pt x="11524" y="8427"/>
                          <a:pt x="12328" y="10365"/>
                        </a:cubicBezTo>
                        <a:lnTo>
                          <a:pt x="12693" y="9391"/>
                        </a:lnTo>
                        <a:cubicBezTo>
                          <a:pt x="12839" y="10761"/>
                          <a:pt x="13424" y="9123"/>
                          <a:pt x="14136" y="10166"/>
                        </a:cubicBezTo>
                        <a:cubicBezTo>
                          <a:pt x="13953" y="10821"/>
                          <a:pt x="12602" y="10604"/>
                          <a:pt x="11725" y="10830"/>
                        </a:cubicBezTo>
                        <a:cubicBezTo>
                          <a:pt x="12383" y="11515"/>
                          <a:pt x="12455" y="10313"/>
                          <a:pt x="13077" y="11486"/>
                        </a:cubicBezTo>
                        <a:lnTo>
                          <a:pt x="12529" y="11460"/>
                        </a:lnTo>
                        <a:cubicBezTo>
                          <a:pt x="12785" y="11592"/>
                          <a:pt x="13058" y="11840"/>
                          <a:pt x="13205" y="11674"/>
                        </a:cubicBezTo>
                        <a:cubicBezTo>
                          <a:pt x="13698" y="12416"/>
                          <a:pt x="12912" y="12008"/>
                          <a:pt x="12620" y="12237"/>
                        </a:cubicBezTo>
                        <a:cubicBezTo>
                          <a:pt x="12255" y="11899"/>
                          <a:pt x="11780" y="11391"/>
                          <a:pt x="11396" y="10816"/>
                        </a:cubicBezTo>
                        <a:cubicBezTo>
                          <a:pt x="11451" y="10898"/>
                          <a:pt x="11524" y="11000"/>
                          <a:pt x="11561" y="11126"/>
                        </a:cubicBezTo>
                        <a:cubicBezTo>
                          <a:pt x="10045" y="10721"/>
                          <a:pt x="9880" y="12428"/>
                          <a:pt x="8620" y="12206"/>
                        </a:cubicBezTo>
                        <a:cubicBezTo>
                          <a:pt x="8894" y="12312"/>
                          <a:pt x="8894" y="12434"/>
                          <a:pt x="9040" y="12607"/>
                        </a:cubicBezTo>
                        <a:cubicBezTo>
                          <a:pt x="8894" y="12803"/>
                          <a:pt x="8511" y="12783"/>
                          <a:pt x="8054" y="12759"/>
                        </a:cubicBezTo>
                        <a:cubicBezTo>
                          <a:pt x="7634" y="12746"/>
                          <a:pt x="7141" y="12726"/>
                          <a:pt x="6794" y="12880"/>
                        </a:cubicBezTo>
                        <a:cubicBezTo>
                          <a:pt x="7123" y="13603"/>
                          <a:pt x="8547" y="14017"/>
                          <a:pt x="7616" y="14598"/>
                        </a:cubicBezTo>
                        <a:cubicBezTo>
                          <a:pt x="6885" y="14277"/>
                          <a:pt x="6081" y="13066"/>
                          <a:pt x="5552" y="13813"/>
                        </a:cubicBezTo>
                        <a:cubicBezTo>
                          <a:pt x="5552" y="13813"/>
                          <a:pt x="6538" y="13566"/>
                          <a:pt x="6739" y="14235"/>
                        </a:cubicBezTo>
                        <a:cubicBezTo>
                          <a:pt x="5771" y="14598"/>
                          <a:pt x="6757" y="14618"/>
                          <a:pt x="7031" y="15751"/>
                        </a:cubicBezTo>
                        <a:cubicBezTo>
                          <a:pt x="5826" y="15460"/>
                          <a:pt x="6867" y="16664"/>
                          <a:pt x="5315" y="15734"/>
                        </a:cubicBezTo>
                        <a:cubicBezTo>
                          <a:pt x="6173" y="16636"/>
                          <a:pt x="5844" y="16330"/>
                          <a:pt x="6283" y="17250"/>
                        </a:cubicBezTo>
                        <a:cubicBezTo>
                          <a:pt x="5588" y="16518"/>
                          <a:pt x="4931" y="17592"/>
                          <a:pt x="3927" y="16967"/>
                        </a:cubicBezTo>
                        <a:cubicBezTo>
                          <a:pt x="4968" y="17834"/>
                          <a:pt x="5808" y="17047"/>
                          <a:pt x="6648" y="18360"/>
                        </a:cubicBezTo>
                        <a:cubicBezTo>
                          <a:pt x="5643" y="18287"/>
                          <a:pt x="4895" y="18875"/>
                          <a:pt x="3580" y="18247"/>
                        </a:cubicBezTo>
                        <a:cubicBezTo>
                          <a:pt x="3708" y="18744"/>
                          <a:pt x="4091" y="19146"/>
                          <a:pt x="3963" y="19728"/>
                        </a:cubicBezTo>
                        <a:cubicBezTo>
                          <a:pt x="3927" y="19606"/>
                          <a:pt x="4237" y="19635"/>
                          <a:pt x="4383" y="19648"/>
                        </a:cubicBezTo>
                        <a:cubicBezTo>
                          <a:pt x="3725" y="19876"/>
                          <a:pt x="3452" y="20453"/>
                          <a:pt x="3105" y="20932"/>
                        </a:cubicBezTo>
                        <a:cubicBezTo>
                          <a:pt x="2758" y="21410"/>
                          <a:pt x="2356" y="21805"/>
                          <a:pt x="1442" y="21754"/>
                        </a:cubicBezTo>
                        <a:cubicBezTo>
                          <a:pt x="3452" y="22357"/>
                          <a:pt x="913" y="23920"/>
                          <a:pt x="3013" y="23874"/>
                        </a:cubicBezTo>
                        <a:cubicBezTo>
                          <a:pt x="2794" y="24238"/>
                          <a:pt x="1735" y="24570"/>
                          <a:pt x="1315" y="24592"/>
                        </a:cubicBezTo>
                        <a:cubicBezTo>
                          <a:pt x="2100" y="24829"/>
                          <a:pt x="2100" y="25100"/>
                          <a:pt x="2009" y="25421"/>
                        </a:cubicBezTo>
                        <a:cubicBezTo>
                          <a:pt x="1936" y="25755"/>
                          <a:pt x="1772" y="26137"/>
                          <a:pt x="2173" y="26493"/>
                        </a:cubicBezTo>
                        <a:cubicBezTo>
                          <a:pt x="1224" y="26495"/>
                          <a:pt x="1333" y="27350"/>
                          <a:pt x="694" y="27719"/>
                        </a:cubicBezTo>
                        <a:cubicBezTo>
                          <a:pt x="931" y="27543"/>
                          <a:pt x="1242" y="27492"/>
                          <a:pt x="1644" y="27658"/>
                        </a:cubicBezTo>
                        <a:cubicBezTo>
                          <a:pt x="858" y="28044"/>
                          <a:pt x="1516" y="28057"/>
                          <a:pt x="2173" y="28626"/>
                        </a:cubicBezTo>
                        <a:cubicBezTo>
                          <a:pt x="1516" y="29238"/>
                          <a:pt x="986" y="28278"/>
                          <a:pt x="128" y="28586"/>
                        </a:cubicBezTo>
                        <a:cubicBezTo>
                          <a:pt x="219" y="28946"/>
                          <a:pt x="493" y="28977"/>
                          <a:pt x="785" y="28995"/>
                        </a:cubicBezTo>
                        <a:cubicBezTo>
                          <a:pt x="1077" y="29008"/>
                          <a:pt x="1442" y="28959"/>
                          <a:pt x="1753" y="29065"/>
                        </a:cubicBezTo>
                        <a:lnTo>
                          <a:pt x="0" y="29609"/>
                        </a:lnTo>
                        <a:cubicBezTo>
                          <a:pt x="146" y="29797"/>
                          <a:pt x="438" y="29958"/>
                          <a:pt x="858" y="30091"/>
                        </a:cubicBezTo>
                        <a:cubicBezTo>
                          <a:pt x="310" y="30299"/>
                          <a:pt x="-402" y="30438"/>
                          <a:pt x="310" y="30946"/>
                        </a:cubicBezTo>
                        <a:close/>
                        <a:moveTo>
                          <a:pt x="23359" y="3897"/>
                        </a:moveTo>
                        <a:cubicBezTo>
                          <a:pt x="23158" y="3930"/>
                          <a:pt x="23030" y="3949"/>
                          <a:pt x="22939" y="3963"/>
                        </a:cubicBezTo>
                        <a:cubicBezTo>
                          <a:pt x="23048" y="3945"/>
                          <a:pt x="23176" y="3912"/>
                          <a:pt x="23341" y="3879"/>
                        </a:cubicBezTo>
                        <a:cubicBezTo>
                          <a:pt x="23359" y="3881"/>
                          <a:pt x="23359" y="3888"/>
                          <a:pt x="23359" y="3897"/>
                        </a:cubicBezTo>
                        <a:close/>
                        <a:moveTo>
                          <a:pt x="24911" y="3359"/>
                        </a:moveTo>
                        <a:cubicBezTo>
                          <a:pt x="24783" y="3728"/>
                          <a:pt x="24491" y="4051"/>
                          <a:pt x="24656" y="4246"/>
                        </a:cubicBezTo>
                        <a:cubicBezTo>
                          <a:pt x="24510" y="4319"/>
                          <a:pt x="24327" y="3992"/>
                          <a:pt x="24254" y="3636"/>
                        </a:cubicBezTo>
                        <a:cubicBezTo>
                          <a:pt x="24510" y="3554"/>
                          <a:pt x="24747" y="3463"/>
                          <a:pt x="24911" y="3359"/>
                        </a:cubicBezTo>
                        <a:close/>
                        <a:moveTo>
                          <a:pt x="11250" y="56248"/>
                        </a:moveTo>
                        <a:cubicBezTo>
                          <a:pt x="11360" y="56378"/>
                          <a:pt x="11470" y="56506"/>
                          <a:pt x="11579" y="56634"/>
                        </a:cubicBezTo>
                        <a:cubicBezTo>
                          <a:pt x="11360" y="56836"/>
                          <a:pt x="11104" y="57034"/>
                          <a:pt x="10903" y="57176"/>
                        </a:cubicBezTo>
                        <a:cubicBezTo>
                          <a:pt x="10830" y="56805"/>
                          <a:pt x="10995" y="56506"/>
                          <a:pt x="11250" y="56248"/>
                        </a:cubicBezTo>
                        <a:close/>
                        <a:moveTo>
                          <a:pt x="4767" y="42710"/>
                        </a:moveTo>
                        <a:cubicBezTo>
                          <a:pt x="4821" y="42903"/>
                          <a:pt x="4858" y="43097"/>
                          <a:pt x="4913" y="43292"/>
                        </a:cubicBezTo>
                        <a:cubicBezTo>
                          <a:pt x="4420" y="43289"/>
                          <a:pt x="4018" y="43287"/>
                          <a:pt x="4018" y="43287"/>
                        </a:cubicBezTo>
                        <a:cubicBezTo>
                          <a:pt x="4292" y="42973"/>
                          <a:pt x="4529" y="42808"/>
                          <a:pt x="4767" y="42710"/>
                        </a:cubicBezTo>
                        <a:close/>
                        <a:moveTo>
                          <a:pt x="4182" y="38589"/>
                        </a:moveTo>
                        <a:cubicBezTo>
                          <a:pt x="4200" y="38829"/>
                          <a:pt x="4219" y="39070"/>
                          <a:pt x="4237" y="39309"/>
                        </a:cubicBezTo>
                        <a:cubicBezTo>
                          <a:pt x="3908" y="39376"/>
                          <a:pt x="3488" y="39340"/>
                          <a:pt x="3251" y="39261"/>
                        </a:cubicBezTo>
                        <a:cubicBezTo>
                          <a:pt x="3251" y="39261"/>
                          <a:pt x="3561" y="39037"/>
                          <a:pt x="3872" y="38816"/>
                        </a:cubicBezTo>
                        <a:cubicBezTo>
                          <a:pt x="3981" y="38735"/>
                          <a:pt x="4091" y="38660"/>
                          <a:pt x="4182" y="3858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9" name="任意多边形: 形状 1788">
                    <a:extLst>
                      <a:ext uri="{FF2B5EF4-FFF2-40B4-BE49-F238E27FC236}">
                        <a16:creationId xmlns:a16="http://schemas.microsoft.com/office/drawing/2014/main" id="{89B4F4F4-E9C6-0ABB-9DBA-66B174C6C7C3}"/>
                      </a:ext>
                    </a:extLst>
                  </p:cNvPr>
                  <p:cNvSpPr/>
                  <p:nvPr/>
                </p:nvSpPr>
                <p:spPr>
                  <a:xfrm>
                    <a:off x="8539621" y="20721"/>
                    <a:ext cx="54" cy="120"/>
                  </a:xfrm>
                  <a:custGeom>
                    <a:avLst/>
                    <a:gdLst>
                      <a:gd name="connsiteX0" fmla="*/ 55 w 54"/>
                      <a:gd name="connsiteY0" fmla="*/ 121 h 120"/>
                      <a:gd name="connsiteX1" fmla="*/ 0 w 54"/>
                      <a:gd name="connsiteY1" fmla="*/ 0 h 120"/>
                      <a:gd name="connsiteX2" fmla="*/ 55 w 5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20">
                        <a:moveTo>
                          <a:pt x="55" y="121"/>
                        </a:moveTo>
                        <a:cubicBezTo>
                          <a:pt x="37" y="86"/>
                          <a:pt x="18" y="42"/>
                          <a:pt x="0" y="0"/>
                        </a:cubicBezTo>
                        <a:cubicBezTo>
                          <a:pt x="18" y="40"/>
                          <a:pt x="37" y="80"/>
                          <a:pt x="55" y="12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0" name="任意多边形: 形状 1789">
                    <a:extLst>
                      <a:ext uri="{FF2B5EF4-FFF2-40B4-BE49-F238E27FC236}">
                        <a16:creationId xmlns:a16="http://schemas.microsoft.com/office/drawing/2014/main" id="{17C8DD1D-0A04-EE63-38E2-C421788EC974}"/>
                      </a:ext>
                    </a:extLst>
                  </p:cNvPr>
                  <p:cNvSpPr/>
                  <p:nvPr/>
                </p:nvSpPr>
                <p:spPr>
                  <a:xfrm>
                    <a:off x="8551565" y="77234"/>
                    <a:ext cx="164" cy="29"/>
                  </a:xfrm>
                  <a:custGeom>
                    <a:avLst/>
                    <a:gdLst>
                      <a:gd name="connsiteX0" fmla="*/ 0 w 164"/>
                      <a:gd name="connsiteY0" fmla="*/ 29 h 29"/>
                      <a:gd name="connsiteX1" fmla="*/ 165 w 164"/>
                      <a:gd name="connsiteY1" fmla="*/ 0 h 29"/>
                      <a:gd name="connsiteX2" fmla="*/ 0 w 164"/>
                      <a:gd name="connsiteY2" fmla="*/ 29 h 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29">
                        <a:moveTo>
                          <a:pt x="0" y="29"/>
                        </a:moveTo>
                        <a:cubicBezTo>
                          <a:pt x="55" y="11"/>
                          <a:pt x="110" y="-2"/>
                          <a:pt x="165" y="0"/>
                        </a:cubicBezTo>
                        <a:cubicBezTo>
                          <a:pt x="128" y="11"/>
                          <a:pt x="73" y="24"/>
                          <a:pt x="0" y="2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1" name="任意多边形: 形状 1790">
                    <a:extLst>
                      <a:ext uri="{FF2B5EF4-FFF2-40B4-BE49-F238E27FC236}">
                        <a16:creationId xmlns:a16="http://schemas.microsoft.com/office/drawing/2014/main" id="{4772052F-4A79-B7A8-C105-C15B91B92BE2}"/>
                      </a:ext>
                    </a:extLst>
                  </p:cNvPr>
                  <p:cNvSpPr/>
                  <p:nvPr/>
                </p:nvSpPr>
                <p:spPr>
                  <a:xfrm>
                    <a:off x="8539566" y="20570"/>
                    <a:ext cx="54" cy="151"/>
                  </a:xfrm>
                  <a:custGeom>
                    <a:avLst/>
                    <a:gdLst>
                      <a:gd name="connsiteX0" fmla="*/ 55 w 54"/>
                      <a:gd name="connsiteY0" fmla="*/ 152 h 151"/>
                      <a:gd name="connsiteX1" fmla="*/ 0 w 54"/>
                      <a:gd name="connsiteY1" fmla="*/ 0 h 151"/>
                      <a:gd name="connsiteX2" fmla="*/ 55 w 54"/>
                      <a:gd name="connsiteY2" fmla="*/ 152 h 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51">
                        <a:moveTo>
                          <a:pt x="55" y="152"/>
                        </a:moveTo>
                        <a:cubicBezTo>
                          <a:pt x="37" y="102"/>
                          <a:pt x="18" y="51"/>
                          <a:pt x="0" y="0"/>
                        </a:cubicBezTo>
                        <a:cubicBezTo>
                          <a:pt x="18" y="58"/>
                          <a:pt x="37" y="100"/>
                          <a:pt x="55" y="1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2" name="任意多边形: 形状 1791">
                    <a:extLst>
                      <a:ext uri="{FF2B5EF4-FFF2-40B4-BE49-F238E27FC236}">
                        <a16:creationId xmlns:a16="http://schemas.microsoft.com/office/drawing/2014/main" id="{1D71568E-C2DA-BBA6-0B52-314833B3EC9F}"/>
                      </a:ext>
                    </a:extLst>
                  </p:cNvPr>
                  <p:cNvSpPr/>
                  <p:nvPr/>
                </p:nvSpPr>
                <p:spPr>
                  <a:xfrm>
                    <a:off x="8535037" y="18806"/>
                    <a:ext cx="146" cy="270"/>
                  </a:xfrm>
                  <a:custGeom>
                    <a:avLst/>
                    <a:gdLst>
                      <a:gd name="connsiteX0" fmla="*/ 146 w 146"/>
                      <a:gd name="connsiteY0" fmla="*/ 24 h 270"/>
                      <a:gd name="connsiteX1" fmla="*/ 73 w 146"/>
                      <a:gd name="connsiteY1" fmla="*/ 270 h 270"/>
                      <a:gd name="connsiteX2" fmla="*/ 0 w 146"/>
                      <a:gd name="connsiteY2" fmla="*/ 0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70">
                        <a:moveTo>
                          <a:pt x="146" y="24"/>
                        </a:moveTo>
                        <a:lnTo>
                          <a:pt x="73" y="2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3" name="任意多边形: 形状 1792">
                    <a:extLst>
                      <a:ext uri="{FF2B5EF4-FFF2-40B4-BE49-F238E27FC236}">
                        <a16:creationId xmlns:a16="http://schemas.microsoft.com/office/drawing/2014/main" id="{775B4180-B9EE-BFD0-50AE-5B15288372A7}"/>
                      </a:ext>
                    </a:extLst>
                  </p:cNvPr>
                  <p:cNvSpPr/>
                  <p:nvPr/>
                </p:nvSpPr>
                <p:spPr>
                  <a:xfrm>
                    <a:off x="8494638" y="71927"/>
                    <a:ext cx="292" cy="48"/>
                  </a:xfrm>
                  <a:custGeom>
                    <a:avLst/>
                    <a:gdLst>
                      <a:gd name="connsiteX0" fmla="*/ 292 w 292"/>
                      <a:gd name="connsiteY0" fmla="*/ 0 h 48"/>
                      <a:gd name="connsiteX1" fmla="*/ 0 w 292"/>
                      <a:gd name="connsiteY1" fmla="*/ 44 h 48"/>
                      <a:gd name="connsiteX2" fmla="*/ 292 w 29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48">
                        <a:moveTo>
                          <a:pt x="292" y="0"/>
                        </a:moveTo>
                        <a:cubicBezTo>
                          <a:pt x="201" y="35"/>
                          <a:pt x="109" y="58"/>
                          <a:pt x="0" y="44"/>
                        </a:cubicBezTo>
                        <a:cubicBezTo>
                          <a:pt x="73" y="11"/>
                          <a:pt x="164" y="4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4" name="任意多边形: 形状 1793">
                    <a:extLst>
                      <a:ext uri="{FF2B5EF4-FFF2-40B4-BE49-F238E27FC236}">
                        <a16:creationId xmlns:a16="http://schemas.microsoft.com/office/drawing/2014/main" id="{2D5ADAD9-6D2E-5F24-71E7-8B7932A56FF4}"/>
                      </a:ext>
                    </a:extLst>
                  </p:cNvPr>
                  <p:cNvSpPr/>
                  <p:nvPr/>
                </p:nvSpPr>
                <p:spPr>
                  <a:xfrm>
                    <a:off x="8492245" y="68373"/>
                    <a:ext cx="566" cy="332"/>
                  </a:xfrm>
                  <a:custGeom>
                    <a:avLst/>
                    <a:gdLst>
                      <a:gd name="connsiteX0" fmla="*/ 566 w 566"/>
                      <a:gd name="connsiteY0" fmla="*/ 332 h 332"/>
                      <a:gd name="connsiteX1" fmla="*/ 0 w 566"/>
                      <a:gd name="connsiteY1" fmla="*/ 0 h 332"/>
                      <a:gd name="connsiteX2" fmla="*/ 566 w 566"/>
                      <a:gd name="connsiteY2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6" h="332">
                        <a:moveTo>
                          <a:pt x="566" y="332"/>
                        </a:moveTo>
                        <a:lnTo>
                          <a:pt x="0" y="0"/>
                        </a:lnTo>
                        <a:cubicBezTo>
                          <a:pt x="310" y="124"/>
                          <a:pt x="457" y="236"/>
                          <a:pt x="566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5" name="任意多边形: 形状 1794">
                    <a:extLst>
                      <a:ext uri="{FF2B5EF4-FFF2-40B4-BE49-F238E27FC236}">
                        <a16:creationId xmlns:a16="http://schemas.microsoft.com/office/drawing/2014/main" id="{7F02FB9A-C7E9-BFA6-6773-311C72DE251A}"/>
                      </a:ext>
                    </a:extLst>
                  </p:cNvPr>
                  <p:cNvSpPr/>
                  <p:nvPr/>
                </p:nvSpPr>
                <p:spPr>
                  <a:xfrm>
                    <a:off x="8491112" y="65979"/>
                    <a:ext cx="401" cy="219"/>
                  </a:xfrm>
                  <a:custGeom>
                    <a:avLst/>
                    <a:gdLst>
                      <a:gd name="connsiteX0" fmla="*/ 0 w 401"/>
                      <a:gd name="connsiteY0" fmla="*/ 219 h 219"/>
                      <a:gd name="connsiteX1" fmla="*/ 402 w 401"/>
                      <a:gd name="connsiteY1" fmla="*/ 0 h 219"/>
                      <a:gd name="connsiteX2" fmla="*/ 402 w 401"/>
                      <a:gd name="connsiteY2" fmla="*/ 4 h 219"/>
                      <a:gd name="connsiteX3" fmla="*/ 0 w 401"/>
                      <a:gd name="connsiteY3" fmla="*/ 219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19">
                        <a:moveTo>
                          <a:pt x="0" y="219"/>
                        </a:moveTo>
                        <a:cubicBezTo>
                          <a:pt x="165" y="115"/>
                          <a:pt x="293" y="55"/>
                          <a:pt x="402" y="0"/>
                        </a:cubicBezTo>
                        <a:cubicBezTo>
                          <a:pt x="402" y="2"/>
                          <a:pt x="402" y="4"/>
                          <a:pt x="402" y="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6" name="任意多边形: 形状 1795">
                    <a:extLst>
                      <a:ext uri="{FF2B5EF4-FFF2-40B4-BE49-F238E27FC236}">
                        <a16:creationId xmlns:a16="http://schemas.microsoft.com/office/drawing/2014/main" id="{AE46061B-9758-095D-962C-917B3955003B}"/>
                      </a:ext>
                    </a:extLst>
                  </p:cNvPr>
                  <p:cNvSpPr/>
                  <p:nvPr/>
                </p:nvSpPr>
                <p:spPr>
                  <a:xfrm>
                    <a:off x="8530069" y="88589"/>
                    <a:ext cx="294" cy="120"/>
                  </a:xfrm>
                  <a:custGeom>
                    <a:avLst/>
                    <a:gdLst>
                      <a:gd name="connsiteX0" fmla="*/ 0 w 294"/>
                      <a:gd name="connsiteY0" fmla="*/ 0 h 120"/>
                      <a:gd name="connsiteX1" fmla="*/ 128 w 294"/>
                      <a:gd name="connsiteY1" fmla="*/ 27 h 120"/>
                      <a:gd name="connsiteX2" fmla="*/ 0 w 294"/>
                      <a:gd name="connsiteY2" fmla="*/ 0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" h="120">
                        <a:moveTo>
                          <a:pt x="0" y="0"/>
                        </a:moveTo>
                        <a:cubicBezTo>
                          <a:pt x="37" y="0"/>
                          <a:pt x="91" y="7"/>
                          <a:pt x="128" y="27"/>
                        </a:cubicBezTo>
                        <a:cubicBezTo>
                          <a:pt x="457" y="174"/>
                          <a:pt x="238" y="1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7" name="任意多边形: 形状 1796">
                    <a:extLst>
                      <a:ext uri="{FF2B5EF4-FFF2-40B4-BE49-F238E27FC236}">
                        <a16:creationId xmlns:a16="http://schemas.microsoft.com/office/drawing/2014/main" id="{926DDBFA-5C03-C55F-F7D5-66989A40DC6B}"/>
                      </a:ext>
                    </a:extLst>
                  </p:cNvPr>
                  <p:cNvSpPr/>
                  <p:nvPr/>
                </p:nvSpPr>
                <p:spPr>
                  <a:xfrm>
                    <a:off x="8516002" y="86003"/>
                    <a:ext cx="387" cy="598"/>
                  </a:xfrm>
                  <a:custGeom>
                    <a:avLst/>
                    <a:gdLst>
                      <a:gd name="connsiteX0" fmla="*/ 22 w 387"/>
                      <a:gd name="connsiteY0" fmla="*/ 0 h 598"/>
                      <a:gd name="connsiteX1" fmla="*/ 388 w 387"/>
                      <a:gd name="connsiteY1" fmla="*/ 595 h 598"/>
                      <a:gd name="connsiteX2" fmla="*/ 22 w 387"/>
                      <a:gd name="connsiteY2" fmla="*/ 0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" h="598">
                        <a:moveTo>
                          <a:pt x="22" y="0"/>
                        </a:moveTo>
                        <a:cubicBezTo>
                          <a:pt x="132" y="223"/>
                          <a:pt x="260" y="442"/>
                          <a:pt x="388" y="595"/>
                        </a:cubicBezTo>
                        <a:cubicBezTo>
                          <a:pt x="132" y="612"/>
                          <a:pt x="-69" y="583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8" name="任意多边形: 形状 1797">
                    <a:extLst>
                      <a:ext uri="{FF2B5EF4-FFF2-40B4-BE49-F238E27FC236}">
                        <a16:creationId xmlns:a16="http://schemas.microsoft.com/office/drawing/2014/main" id="{67F5012E-4C8F-E324-B6B3-0E1C7EA4B0C1}"/>
                      </a:ext>
                    </a:extLst>
                  </p:cNvPr>
                  <p:cNvSpPr/>
                  <p:nvPr/>
                </p:nvSpPr>
                <p:spPr>
                  <a:xfrm>
                    <a:off x="8545703" y="82818"/>
                    <a:ext cx="73" cy="74"/>
                  </a:xfrm>
                  <a:custGeom>
                    <a:avLst/>
                    <a:gdLst>
                      <a:gd name="connsiteX0" fmla="*/ 18 w 73"/>
                      <a:gd name="connsiteY0" fmla="*/ 75 h 74"/>
                      <a:gd name="connsiteX1" fmla="*/ 0 w 73"/>
                      <a:gd name="connsiteY1" fmla="*/ 62 h 74"/>
                      <a:gd name="connsiteX2" fmla="*/ 73 w 73"/>
                      <a:gd name="connsiteY2" fmla="*/ 0 h 74"/>
                      <a:gd name="connsiteX3" fmla="*/ 18 w 73"/>
                      <a:gd name="connsiteY3" fmla="*/ 75 h 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74">
                        <a:moveTo>
                          <a:pt x="18" y="75"/>
                        </a:moveTo>
                        <a:cubicBezTo>
                          <a:pt x="0" y="68"/>
                          <a:pt x="0" y="71"/>
                          <a:pt x="0" y="62"/>
                        </a:cubicBezTo>
                        <a:cubicBezTo>
                          <a:pt x="37" y="42"/>
                          <a:pt x="55" y="20"/>
                          <a:pt x="73" y="0"/>
                        </a:cubicBezTo>
                        <a:lnTo>
                          <a:pt x="18" y="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9" name="任意多边形: 形状 1798">
                    <a:extLst>
                      <a:ext uri="{FF2B5EF4-FFF2-40B4-BE49-F238E27FC236}">
                        <a16:creationId xmlns:a16="http://schemas.microsoft.com/office/drawing/2014/main" id="{DB37A533-55E7-0A94-0CA9-A0C5B59DF89D}"/>
                      </a:ext>
                    </a:extLst>
                  </p:cNvPr>
                  <p:cNvSpPr/>
                  <p:nvPr/>
                </p:nvSpPr>
                <p:spPr>
                  <a:xfrm>
                    <a:off x="8516389" y="86553"/>
                    <a:ext cx="602" cy="219"/>
                  </a:xfrm>
                  <a:custGeom>
                    <a:avLst/>
                    <a:gdLst>
                      <a:gd name="connsiteX0" fmla="*/ 603 w 602"/>
                      <a:gd name="connsiteY0" fmla="*/ 124 h 219"/>
                      <a:gd name="connsiteX1" fmla="*/ 0 w 602"/>
                      <a:gd name="connsiteY1" fmla="*/ 45 h 219"/>
                      <a:gd name="connsiteX2" fmla="*/ 603 w 602"/>
                      <a:gd name="connsiteY2" fmla="*/ 124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19">
                        <a:moveTo>
                          <a:pt x="603" y="124"/>
                        </a:moveTo>
                        <a:cubicBezTo>
                          <a:pt x="347" y="293"/>
                          <a:pt x="165" y="219"/>
                          <a:pt x="0" y="45"/>
                        </a:cubicBezTo>
                        <a:cubicBezTo>
                          <a:pt x="201" y="7"/>
                          <a:pt x="438" y="-63"/>
                          <a:pt x="603" y="1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0" name="任意多边形: 形状 1799">
                    <a:extLst>
                      <a:ext uri="{FF2B5EF4-FFF2-40B4-BE49-F238E27FC236}">
                        <a16:creationId xmlns:a16="http://schemas.microsoft.com/office/drawing/2014/main" id="{95DB60C7-7542-CF39-9D29-D18A3B71442B}"/>
                      </a:ext>
                    </a:extLst>
                  </p:cNvPr>
                  <p:cNvSpPr/>
                  <p:nvPr/>
                </p:nvSpPr>
                <p:spPr>
                  <a:xfrm>
                    <a:off x="8488136" y="53295"/>
                    <a:ext cx="164" cy="162"/>
                  </a:xfrm>
                  <a:custGeom>
                    <a:avLst/>
                    <a:gdLst>
                      <a:gd name="connsiteX0" fmla="*/ 55 w 164"/>
                      <a:gd name="connsiteY0" fmla="*/ 163 h 162"/>
                      <a:gd name="connsiteX1" fmla="*/ 0 w 164"/>
                      <a:gd name="connsiteY1" fmla="*/ 16 h 162"/>
                      <a:gd name="connsiteX2" fmla="*/ 165 w 164"/>
                      <a:gd name="connsiteY2" fmla="*/ 0 h 162"/>
                      <a:gd name="connsiteX3" fmla="*/ 55 w 164"/>
                      <a:gd name="connsiteY3" fmla="*/ 163 h 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62">
                        <a:moveTo>
                          <a:pt x="55" y="163"/>
                        </a:moveTo>
                        <a:lnTo>
                          <a:pt x="0" y="16"/>
                        </a:lnTo>
                        <a:cubicBezTo>
                          <a:pt x="73" y="18"/>
                          <a:pt x="128" y="9"/>
                          <a:pt x="165" y="0"/>
                        </a:cubicBezTo>
                        <a:lnTo>
                          <a:pt x="55" y="163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1" name="任意多边形: 形状 1800">
                    <a:extLst>
                      <a:ext uri="{FF2B5EF4-FFF2-40B4-BE49-F238E27FC236}">
                        <a16:creationId xmlns:a16="http://schemas.microsoft.com/office/drawing/2014/main" id="{DF713093-7F1A-6AF8-89E6-7C423D15FCAB}"/>
                      </a:ext>
                    </a:extLst>
                  </p:cNvPr>
                  <p:cNvSpPr/>
                  <p:nvPr/>
                </p:nvSpPr>
                <p:spPr>
                  <a:xfrm>
                    <a:off x="8488300" y="53132"/>
                    <a:ext cx="127" cy="160"/>
                  </a:xfrm>
                  <a:custGeom>
                    <a:avLst/>
                    <a:gdLst>
                      <a:gd name="connsiteX0" fmla="*/ 0 w 127"/>
                      <a:gd name="connsiteY0" fmla="*/ 161 h 160"/>
                      <a:gd name="connsiteX1" fmla="*/ 128 w 127"/>
                      <a:gd name="connsiteY1" fmla="*/ 0 h 160"/>
                      <a:gd name="connsiteX2" fmla="*/ 0 w 127"/>
                      <a:gd name="connsiteY2" fmla="*/ 161 h 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7" h="160">
                        <a:moveTo>
                          <a:pt x="0" y="161"/>
                        </a:moveTo>
                        <a:lnTo>
                          <a:pt x="128" y="0"/>
                        </a:lnTo>
                        <a:cubicBezTo>
                          <a:pt x="128" y="73"/>
                          <a:pt x="128" y="139"/>
                          <a:pt x="0" y="16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2" name="任意多边形: 形状 1801">
                    <a:extLst>
                      <a:ext uri="{FF2B5EF4-FFF2-40B4-BE49-F238E27FC236}">
                        <a16:creationId xmlns:a16="http://schemas.microsoft.com/office/drawing/2014/main" id="{5DA1B536-72E6-A51A-2DFB-7717F912C688}"/>
                      </a:ext>
                    </a:extLst>
                  </p:cNvPr>
                  <p:cNvSpPr/>
                  <p:nvPr/>
                </p:nvSpPr>
                <p:spPr>
                  <a:xfrm>
                    <a:off x="8488428" y="52796"/>
                    <a:ext cx="292" cy="336"/>
                  </a:xfrm>
                  <a:custGeom>
                    <a:avLst/>
                    <a:gdLst>
                      <a:gd name="connsiteX0" fmla="*/ 293 w 292"/>
                      <a:gd name="connsiteY0" fmla="*/ 0 h 336"/>
                      <a:gd name="connsiteX1" fmla="*/ 0 w 292"/>
                      <a:gd name="connsiteY1" fmla="*/ 336 h 336"/>
                      <a:gd name="connsiteX2" fmla="*/ 293 w 292"/>
                      <a:gd name="connsiteY2" fmla="*/ 0 h 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336">
                        <a:moveTo>
                          <a:pt x="293" y="0"/>
                        </a:moveTo>
                        <a:lnTo>
                          <a:pt x="0" y="336"/>
                        </a:lnTo>
                        <a:cubicBezTo>
                          <a:pt x="18" y="217"/>
                          <a:pt x="-18" y="71"/>
                          <a:pt x="29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3" name="任意多边形: 形状 1802">
                    <a:extLst>
                      <a:ext uri="{FF2B5EF4-FFF2-40B4-BE49-F238E27FC236}">
                        <a16:creationId xmlns:a16="http://schemas.microsoft.com/office/drawing/2014/main" id="{D86D540E-588C-475C-8ED9-73BC26CB6904}"/>
                      </a:ext>
                    </a:extLst>
                  </p:cNvPr>
                  <p:cNvSpPr/>
                  <p:nvPr/>
                </p:nvSpPr>
                <p:spPr>
                  <a:xfrm>
                    <a:off x="8488556" y="57430"/>
                    <a:ext cx="365" cy="89"/>
                  </a:xfrm>
                  <a:custGeom>
                    <a:avLst/>
                    <a:gdLst>
                      <a:gd name="connsiteX0" fmla="*/ 0 w 365"/>
                      <a:gd name="connsiteY0" fmla="*/ 89 h 89"/>
                      <a:gd name="connsiteX1" fmla="*/ 365 w 365"/>
                      <a:gd name="connsiteY1" fmla="*/ 0 h 89"/>
                      <a:gd name="connsiteX2" fmla="*/ 0 w 365"/>
                      <a:gd name="connsiteY2" fmla="*/ 89 h 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89">
                        <a:moveTo>
                          <a:pt x="0" y="89"/>
                        </a:moveTo>
                        <a:cubicBezTo>
                          <a:pt x="73" y="57"/>
                          <a:pt x="183" y="26"/>
                          <a:pt x="365" y="0"/>
                        </a:cubicBez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4" name="任意多边形: 形状 1803">
                    <a:extLst>
                      <a:ext uri="{FF2B5EF4-FFF2-40B4-BE49-F238E27FC236}">
                        <a16:creationId xmlns:a16="http://schemas.microsoft.com/office/drawing/2014/main" id="{E21DEFFB-2E41-20A0-272D-EA48C9702A34}"/>
                      </a:ext>
                    </a:extLst>
                  </p:cNvPr>
                  <p:cNvSpPr/>
                  <p:nvPr/>
                </p:nvSpPr>
                <p:spPr>
                  <a:xfrm>
                    <a:off x="8488236" y="57519"/>
                    <a:ext cx="880" cy="1125"/>
                  </a:xfrm>
                  <a:custGeom>
                    <a:avLst/>
                    <a:gdLst>
                      <a:gd name="connsiteX0" fmla="*/ 320 w 880"/>
                      <a:gd name="connsiteY0" fmla="*/ 0 h 1125"/>
                      <a:gd name="connsiteX1" fmla="*/ 740 w 880"/>
                      <a:gd name="connsiteY1" fmla="*/ 1125 h 1125"/>
                      <a:gd name="connsiteX2" fmla="*/ 27 w 880"/>
                      <a:gd name="connsiteY2" fmla="*/ 73 h 1125"/>
                      <a:gd name="connsiteX3" fmla="*/ 320 w 880"/>
                      <a:gd name="connsiteY3" fmla="*/ 0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0" h="1125">
                        <a:moveTo>
                          <a:pt x="320" y="0"/>
                        </a:moveTo>
                        <a:cubicBezTo>
                          <a:pt x="-210" y="267"/>
                          <a:pt x="1342" y="769"/>
                          <a:pt x="740" y="1125"/>
                        </a:cubicBezTo>
                        <a:cubicBezTo>
                          <a:pt x="630" y="857"/>
                          <a:pt x="-155" y="511"/>
                          <a:pt x="27" y="73"/>
                        </a:cubicBezTo>
                        <a:lnTo>
                          <a:pt x="32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5" name="任意多边形: 形状 1804">
                    <a:extLst>
                      <a:ext uri="{FF2B5EF4-FFF2-40B4-BE49-F238E27FC236}">
                        <a16:creationId xmlns:a16="http://schemas.microsoft.com/office/drawing/2014/main" id="{F26E894A-D309-4C9E-68DB-3E40757D877B}"/>
                      </a:ext>
                    </a:extLst>
                  </p:cNvPr>
                  <p:cNvSpPr/>
                  <p:nvPr/>
                </p:nvSpPr>
                <p:spPr>
                  <a:xfrm>
                    <a:off x="8509303" y="84562"/>
                    <a:ext cx="602" cy="876"/>
                  </a:xfrm>
                  <a:custGeom>
                    <a:avLst/>
                    <a:gdLst>
                      <a:gd name="connsiteX0" fmla="*/ 383 w 602"/>
                      <a:gd name="connsiteY0" fmla="*/ 258 h 876"/>
                      <a:gd name="connsiteX1" fmla="*/ 602 w 602"/>
                      <a:gd name="connsiteY1" fmla="*/ 495 h 876"/>
                      <a:gd name="connsiteX2" fmla="*/ 310 w 602"/>
                      <a:gd name="connsiteY2" fmla="*/ 694 h 876"/>
                      <a:gd name="connsiteX3" fmla="*/ 0 w 602"/>
                      <a:gd name="connsiteY3" fmla="*/ 877 h 876"/>
                      <a:gd name="connsiteX4" fmla="*/ 182 w 602"/>
                      <a:gd name="connsiteY4" fmla="*/ 0 h 876"/>
                      <a:gd name="connsiteX5" fmla="*/ 383 w 602"/>
                      <a:gd name="connsiteY5" fmla="*/ 258 h 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2" h="876">
                        <a:moveTo>
                          <a:pt x="383" y="258"/>
                        </a:moveTo>
                        <a:cubicBezTo>
                          <a:pt x="493" y="382"/>
                          <a:pt x="602" y="495"/>
                          <a:pt x="602" y="495"/>
                        </a:cubicBezTo>
                        <a:cubicBezTo>
                          <a:pt x="602" y="495"/>
                          <a:pt x="457" y="594"/>
                          <a:pt x="310" y="694"/>
                        </a:cubicBezTo>
                        <a:cubicBezTo>
                          <a:pt x="146" y="785"/>
                          <a:pt x="0" y="877"/>
                          <a:pt x="0" y="877"/>
                        </a:cubicBezTo>
                        <a:lnTo>
                          <a:pt x="182" y="0"/>
                        </a:lnTo>
                        <a:cubicBezTo>
                          <a:pt x="164" y="0"/>
                          <a:pt x="274" y="130"/>
                          <a:pt x="383" y="25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3" name="图形 10">
                <a:extLst>
                  <a:ext uri="{FF2B5EF4-FFF2-40B4-BE49-F238E27FC236}">
                    <a16:creationId xmlns:a16="http://schemas.microsoft.com/office/drawing/2014/main" id="{093DA91B-02EA-86A6-D62B-49FF924DC2BA}"/>
                  </a:ext>
                </a:extLst>
              </p:cNvPr>
              <p:cNvGrpSpPr/>
              <p:nvPr/>
            </p:nvGrpSpPr>
            <p:grpSpPr>
              <a:xfrm>
                <a:off x="8387704" y="233053"/>
                <a:ext cx="36052" cy="46051"/>
                <a:chOff x="8387704" y="233053"/>
                <a:chExt cx="36052" cy="46051"/>
              </a:xfrm>
            </p:grpSpPr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06E7E12F-D9C9-B6F6-44B1-1358AE5ECA66}"/>
                    </a:ext>
                  </a:extLst>
                </p:cNvPr>
                <p:cNvSpPr/>
                <p:nvPr/>
              </p:nvSpPr>
              <p:spPr>
                <a:xfrm>
                  <a:off x="8387704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1" y="0"/>
                        <a:pt x="0" y="9643"/>
                        <a:pt x="0" y="21540"/>
                      </a:cubicBezTo>
                      <a:cubicBezTo>
                        <a:pt x="0" y="33437"/>
                        <a:pt x="5991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3" name="任意多边形: 形状 1772">
                  <a:extLst>
                    <a:ext uri="{FF2B5EF4-FFF2-40B4-BE49-F238E27FC236}">
                      <a16:creationId xmlns:a16="http://schemas.microsoft.com/office/drawing/2014/main" id="{2ED8A73F-0C07-8C6A-66C2-942100ED30BF}"/>
                    </a:ext>
                  </a:extLst>
                </p:cNvPr>
                <p:cNvSpPr/>
                <p:nvPr/>
              </p:nvSpPr>
              <p:spPr>
                <a:xfrm>
                  <a:off x="8403338" y="263710"/>
                  <a:ext cx="20418" cy="15394"/>
                </a:xfrm>
                <a:custGeom>
                  <a:avLst/>
                  <a:gdLst>
                    <a:gd name="connsiteX0" fmla="*/ 20419 w 20418"/>
                    <a:gd name="connsiteY0" fmla="*/ 7698 h 15394"/>
                    <a:gd name="connsiteX1" fmla="*/ 10209 w 20418"/>
                    <a:gd name="connsiteY1" fmla="*/ 0 h 15394"/>
                    <a:gd name="connsiteX2" fmla="*/ 0 w 20418"/>
                    <a:gd name="connsiteY2" fmla="*/ 7698 h 15394"/>
                    <a:gd name="connsiteX3" fmla="*/ 10209 w 20418"/>
                    <a:gd name="connsiteY3" fmla="*/ 15394 h 15394"/>
                    <a:gd name="connsiteX4" fmla="*/ 20419 w 20418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8" h="15394">
                      <a:moveTo>
                        <a:pt x="20419" y="7698"/>
                      </a:moveTo>
                      <a:cubicBezTo>
                        <a:pt x="20419" y="3446"/>
                        <a:pt x="15853" y="0"/>
                        <a:pt x="10209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09" y="15394"/>
                      </a:cubicBezTo>
                      <a:cubicBezTo>
                        <a:pt x="15853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36B15EFD-B836-D0A6-C1DE-1D38E17550A5}"/>
                    </a:ext>
                  </a:extLst>
                </p:cNvPr>
                <p:cNvSpPr/>
                <p:nvPr/>
              </p:nvSpPr>
              <p:spPr>
                <a:xfrm>
                  <a:off x="8403210" y="250208"/>
                  <a:ext cx="12437" cy="9371"/>
                </a:xfrm>
                <a:custGeom>
                  <a:avLst/>
                  <a:gdLst>
                    <a:gd name="connsiteX0" fmla="*/ 12438 w 12437"/>
                    <a:gd name="connsiteY0" fmla="*/ 4685 h 9371"/>
                    <a:gd name="connsiteX1" fmla="*/ 6209 w 12437"/>
                    <a:gd name="connsiteY1" fmla="*/ 0 h 9371"/>
                    <a:gd name="connsiteX2" fmla="*/ 0 w 12437"/>
                    <a:gd name="connsiteY2" fmla="*/ 4685 h 9371"/>
                    <a:gd name="connsiteX3" fmla="*/ 6209 w 12437"/>
                    <a:gd name="connsiteY3" fmla="*/ 9371 h 9371"/>
                    <a:gd name="connsiteX4" fmla="*/ 12438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8" y="4685"/>
                      </a:moveTo>
                      <a:cubicBezTo>
                        <a:pt x="12438" y="2097"/>
                        <a:pt x="9643" y="0"/>
                        <a:pt x="6209" y="0"/>
                      </a:cubicBezTo>
                      <a:cubicBezTo>
                        <a:pt x="2776" y="0"/>
                        <a:pt x="0" y="2098"/>
                        <a:pt x="0" y="4685"/>
                      </a:cubicBezTo>
                      <a:cubicBezTo>
                        <a:pt x="0" y="7273"/>
                        <a:pt x="2776" y="9371"/>
                        <a:pt x="6209" y="9371"/>
                      </a:cubicBezTo>
                      <a:cubicBezTo>
                        <a:pt x="9643" y="9371"/>
                        <a:pt x="12438" y="7273"/>
                        <a:pt x="12438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44" name="图形 10">
                <a:extLst>
                  <a:ext uri="{FF2B5EF4-FFF2-40B4-BE49-F238E27FC236}">
                    <a16:creationId xmlns:a16="http://schemas.microsoft.com/office/drawing/2014/main" id="{ED48EA95-4073-D79A-60AE-80360EE86C1E}"/>
                  </a:ext>
                </a:extLst>
              </p:cNvPr>
              <p:cNvGrpSpPr/>
              <p:nvPr/>
            </p:nvGrpSpPr>
            <p:grpSpPr>
              <a:xfrm>
                <a:off x="8471406" y="233053"/>
                <a:ext cx="36070" cy="46051"/>
                <a:chOff x="8471406" y="233053"/>
                <a:chExt cx="36070" cy="46051"/>
              </a:xfrm>
            </p:grpSpPr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46BE6CFB-C5E8-78BC-2455-E8C43DE10752}"/>
                    </a:ext>
                  </a:extLst>
                </p:cNvPr>
                <p:cNvSpPr/>
                <p:nvPr/>
              </p:nvSpPr>
              <p:spPr>
                <a:xfrm>
                  <a:off x="8471406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0" y="0"/>
                        <a:pt x="0" y="9643"/>
                        <a:pt x="0" y="21540"/>
                      </a:cubicBezTo>
                      <a:cubicBezTo>
                        <a:pt x="0" y="33437"/>
                        <a:pt x="5990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7A7FBC6D-BC08-CEC4-D67C-E15C8060FA03}"/>
                    </a:ext>
                  </a:extLst>
                </p:cNvPr>
                <p:cNvSpPr/>
                <p:nvPr/>
              </p:nvSpPr>
              <p:spPr>
                <a:xfrm>
                  <a:off x="8487058" y="263710"/>
                  <a:ext cx="20419" cy="15394"/>
                </a:xfrm>
                <a:custGeom>
                  <a:avLst/>
                  <a:gdLst>
                    <a:gd name="connsiteX0" fmla="*/ 20419 w 20419"/>
                    <a:gd name="connsiteY0" fmla="*/ 7698 h 15394"/>
                    <a:gd name="connsiteX1" fmla="*/ 10210 w 20419"/>
                    <a:gd name="connsiteY1" fmla="*/ 0 h 15394"/>
                    <a:gd name="connsiteX2" fmla="*/ 0 w 20419"/>
                    <a:gd name="connsiteY2" fmla="*/ 7698 h 15394"/>
                    <a:gd name="connsiteX3" fmla="*/ 10210 w 20419"/>
                    <a:gd name="connsiteY3" fmla="*/ 15394 h 15394"/>
                    <a:gd name="connsiteX4" fmla="*/ 20419 w 20419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9" h="15394">
                      <a:moveTo>
                        <a:pt x="20419" y="7698"/>
                      </a:moveTo>
                      <a:cubicBezTo>
                        <a:pt x="20419" y="3446"/>
                        <a:pt x="15835" y="0"/>
                        <a:pt x="10210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10" y="15394"/>
                      </a:cubicBezTo>
                      <a:cubicBezTo>
                        <a:pt x="15835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1" name="任意多边形: 形状 1770">
                  <a:extLst>
                    <a:ext uri="{FF2B5EF4-FFF2-40B4-BE49-F238E27FC236}">
                      <a16:creationId xmlns:a16="http://schemas.microsoft.com/office/drawing/2014/main" id="{5B1CFD90-7BCC-7CAC-BBA6-B8B24FEA474C}"/>
                    </a:ext>
                  </a:extLst>
                </p:cNvPr>
                <p:cNvSpPr/>
                <p:nvPr/>
              </p:nvSpPr>
              <p:spPr>
                <a:xfrm>
                  <a:off x="8486912" y="250208"/>
                  <a:ext cx="12437" cy="9371"/>
                </a:xfrm>
                <a:custGeom>
                  <a:avLst/>
                  <a:gdLst>
                    <a:gd name="connsiteX0" fmla="*/ 12437 w 12437"/>
                    <a:gd name="connsiteY0" fmla="*/ 4685 h 9371"/>
                    <a:gd name="connsiteX1" fmla="*/ 6228 w 12437"/>
                    <a:gd name="connsiteY1" fmla="*/ 0 h 9371"/>
                    <a:gd name="connsiteX2" fmla="*/ 0 w 12437"/>
                    <a:gd name="connsiteY2" fmla="*/ 4685 h 9371"/>
                    <a:gd name="connsiteX3" fmla="*/ 6228 w 12437"/>
                    <a:gd name="connsiteY3" fmla="*/ 9371 h 9371"/>
                    <a:gd name="connsiteX4" fmla="*/ 12437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7" y="4685"/>
                      </a:moveTo>
                      <a:cubicBezTo>
                        <a:pt x="12437" y="2097"/>
                        <a:pt x="9661" y="0"/>
                        <a:pt x="6228" y="0"/>
                      </a:cubicBezTo>
                      <a:cubicBezTo>
                        <a:pt x="2794" y="0"/>
                        <a:pt x="0" y="2098"/>
                        <a:pt x="0" y="4685"/>
                      </a:cubicBezTo>
                      <a:cubicBezTo>
                        <a:pt x="0" y="7273"/>
                        <a:pt x="2794" y="9371"/>
                        <a:pt x="6228" y="9371"/>
                      </a:cubicBezTo>
                      <a:cubicBezTo>
                        <a:pt x="9661" y="9371"/>
                        <a:pt x="12437" y="7273"/>
                        <a:pt x="12437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745" name="任意多边形: 形状 1744">
                <a:extLst>
                  <a:ext uri="{FF2B5EF4-FFF2-40B4-BE49-F238E27FC236}">
                    <a16:creationId xmlns:a16="http://schemas.microsoft.com/office/drawing/2014/main" id="{B3F9A6A1-BB9B-0D9B-EEEB-D551ED14F57C}"/>
                  </a:ext>
                </a:extLst>
              </p:cNvPr>
              <p:cNvSpPr/>
              <p:nvPr/>
            </p:nvSpPr>
            <p:spPr>
              <a:xfrm>
                <a:off x="8468721" y="357314"/>
                <a:ext cx="40771" cy="22476"/>
              </a:xfrm>
              <a:custGeom>
                <a:avLst/>
                <a:gdLst>
                  <a:gd name="connsiteX0" fmla="*/ 0 w 40771"/>
                  <a:gd name="connsiteY0" fmla="*/ 22476 h 22476"/>
                  <a:gd name="connsiteX1" fmla="*/ 38281 w 40771"/>
                  <a:gd name="connsiteY1" fmla="*/ 3332 h 22476"/>
                  <a:gd name="connsiteX2" fmla="*/ 0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0" y="22476"/>
                    </a:moveTo>
                    <a:cubicBezTo>
                      <a:pt x="0" y="22476"/>
                      <a:pt x="27341" y="-10340"/>
                      <a:pt x="38281" y="3332"/>
                    </a:cubicBezTo>
                    <a:cubicBezTo>
                      <a:pt x="49221" y="17008"/>
                      <a:pt x="21862" y="4702"/>
                      <a:pt x="0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6" name="任意多边形: 形状 1745">
                <a:extLst>
                  <a:ext uri="{FF2B5EF4-FFF2-40B4-BE49-F238E27FC236}">
                    <a16:creationId xmlns:a16="http://schemas.microsoft.com/office/drawing/2014/main" id="{D03176BB-D8E2-B3F6-1591-698DD3149D3F}"/>
                  </a:ext>
                </a:extLst>
              </p:cNvPr>
              <p:cNvSpPr/>
              <p:nvPr/>
            </p:nvSpPr>
            <p:spPr>
              <a:xfrm>
                <a:off x="8372994" y="357314"/>
                <a:ext cx="40771" cy="22476"/>
              </a:xfrm>
              <a:custGeom>
                <a:avLst/>
                <a:gdLst>
                  <a:gd name="connsiteX0" fmla="*/ 40772 w 40771"/>
                  <a:gd name="connsiteY0" fmla="*/ 22476 h 22476"/>
                  <a:gd name="connsiteX1" fmla="*/ 2491 w 40771"/>
                  <a:gd name="connsiteY1" fmla="*/ 3332 h 22476"/>
                  <a:gd name="connsiteX2" fmla="*/ 40772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40772" y="22476"/>
                    </a:moveTo>
                    <a:cubicBezTo>
                      <a:pt x="40772" y="22476"/>
                      <a:pt x="13431" y="-10340"/>
                      <a:pt x="2491" y="3332"/>
                    </a:cubicBezTo>
                    <a:cubicBezTo>
                      <a:pt x="-8449" y="17008"/>
                      <a:pt x="18892" y="4702"/>
                      <a:pt x="40772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7" name="任意多边形: 形状 1746">
                <a:extLst>
                  <a:ext uri="{FF2B5EF4-FFF2-40B4-BE49-F238E27FC236}">
                    <a16:creationId xmlns:a16="http://schemas.microsoft.com/office/drawing/2014/main" id="{32FBB827-229C-E871-73DD-A4722FD92460}"/>
                  </a:ext>
                </a:extLst>
              </p:cNvPr>
              <p:cNvSpPr/>
              <p:nvPr/>
            </p:nvSpPr>
            <p:spPr>
              <a:xfrm>
                <a:off x="8390334" y="304938"/>
                <a:ext cx="101162" cy="19249"/>
              </a:xfrm>
              <a:custGeom>
                <a:avLst/>
                <a:gdLst>
                  <a:gd name="connsiteX0" fmla="*/ 0 w 101162"/>
                  <a:gd name="connsiteY0" fmla="*/ 17882 h 19249"/>
                  <a:gd name="connsiteX1" fmla="*/ 101163 w 101162"/>
                  <a:gd name="connsiteY1" fmla="*/ 19250 h 19249"/>
                  <a:gd name="connsiteX2" fmla="*/ 0 w 101162"/>
                  <a:gd name="connsiteY2" fmla="*/ 17882 h 1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62" h="19249">
                    <a:moveTo>
                      <a:pt x="0" y="17882"/>
                    </a:moveTo>
                    <a:cubicBezTo>
                      <a:pt x="0" y="17882"/>
                      <a:pt x="60142" y="-2628"/>
                      <a:pt x="101163" y="19250"/>
                    </a:cubicBezTo>
                    <a:cubicBezTo>
                      <a:pt x="101163" y="19252"/>
                      <a:pt x="65621" y="-23136"/>
                      <a:pt x="0" y="17882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8" name="任意多边形: 形状 1747">
                <a:extLst>
                  <a:ext uri="{FF2B5EF4-FFF2-40B4-BE49-F238E27FC236}">
                    <a16:creationId xmlns:a16="http://schemas.microsoft.com/office/drawing/2014/main" id="{788B6FE2-6114-7EA5-DB4E-83700734108B}"/>
                  </a:ext>
                </a:extLst>
              </p:cNvPr>
              <p:cNvSpPr/>
              <p:nvPr/>
            </p:nvSpPr>
            <p:spPr>
              <a:xfrm>
                <a:off x="8378627" y="388239"/>
                <a:ext cx="145221" cy="50298"/>
              </a:xfrm>
              <a:custGeom>
                <a:avLst/>
                <a:gdLst>
                  <a:gd name="connsiteX0" fmla="*/ 0 w 145221"/>
                  <a:gd name="connsiteY0" fmla="*/ 27823 h 50298"/>
                  <a:gd name="connsiteX1" fmla="*/ 7305 w 145221"/>
                  <a:gd name="connsiteY1" fmla="*/ 30203 h 50298"/>
                  <a:gd name="connsiteX2" fmla="*/ 15688 w 145221"/>
                  <a:gd name="connsiteY2" fmla="*/ 32778 h 50298"/>
                  <a:gd name="connsiteX3" fmla="*/ 20857 w 145221"/>
                  <a:gd name="connsiteY3" fmla="*/ 34277 h 50298"/>
                  <a:gd name="connsiteX4" fmla="*/ 26628 w 145221"/>
                  <a:gd name="connsiteY4" fmla="*/ 35839 h 50298"/>
                  <a:gd name="connsiteX5" fmla="*/ 32893 w 145221"/>
                  <a:gd name="connsiteY5" fmla="*/ 37406 h 50298"/>
                  <a:gd name="connsiteX6" fmla="*/ 36217 w 145221"/>
                  <a:gd name="connsiteY6" fmla="*/ 38211 h 50298"/>
                  <a:gd name="connsiteX7" fmla="*/ 39650 w 145221"/>
                  <a:gd name="connsiteY7" fmla="*/ 38966 h 50298"/>
                  <a:gd name="connsiteX8" fmla="*/ 43175 w 145221"/>
                  <a:gd name="connsiteY8" fmla="*/ 39733 h 50298"/>
                  <a:gd name="connsiteX9" fmla="*/ 46791 w 145221"/>
                  <a:gd name="connsiteY9" fmla="*/ 40417 h 50298"/>
                  <a:gd name="connsiteX10" fmla="*/ 50499 w 145221"/>
                  <a:gd name="connsiteY10" fmla="*/ 41122 h 50298"/>
                  <a:gd name="connsiteX11" fmla="*/ 54298 w 145221"/>
                  <a:gd name="connsiteY11" fmla="*/ 41754 h 50298"/>
                  <a:gd name="connsiteX12" fmla="*/ 58133 w 145221"/>
                  <a:gd name="connsiteY12" fmla="*/ 42383 h 50298"/>
                  <a:gd name="connsiteX13" fmla="*/ 62078 w 145221"/>
                  <a:gd name="connsiteY13" fmla="*/ 42940 h 50298"/>
                  <a:gd name="connsiteX14" fmla="*/ 66059 w 145221"/>
                  <a:gd name="connsiteY14" fmla="*/ 43440 h 50298"/>
                  <a:gd name="connsiteX15" fmla="*/ 70077 w 145221"/>
                  <a:gd name="connsiteY15" fmla="*/ 43915 h 50298"/>
                  <a:gd name="connsiteX16" fmla="*/ 86351 w 145221"/>
                  <a:gd name="connsiteY16" fmla="*/ 44832 h 50298"/>
                  <a:gd name="connsiteX17" fmla="*/ 102422 w 145221"/>
                  <a:gd name="connsiteY17" fmla="*/ 43610 h 50298"/>
                  <a:gd name="connsiteX18" fmla="*/ 106294 w 145221"/>
                  <a:gd name="connsiteY18" fmla="*/ 42845 h 50298"/>
                  <a:gd name="connsiteX19" fmla="*/ 110093 w 145221"/>
                  <a:gd name="connsiteY19" fmla="*/ 41915 h 50298"/>
                  <a:gd name="connsiteX20" fmla="*/ 111920 w 145221"/>
                  <a:gd name="connsiteY20" fmla="*/ 41406 h 50298"/>
                  <a:gd name="connsiteX21" fmla="*/ 113819 w 145221"/>
                  <a:gd name="connsiteY21" fmla="*/ 40792 h 50298"/>
                  <a:gd name="connsiteX22" fmla="*/ 115591 w 145221"/>
                  <a:gd name="connsiteY22" fmla="*/ 40165 h 50298"/>
                  <a:gd name="connsiteX23" fmla="*/ 117362 w 145221"/>
                  <a:gd name="connsiteY23" fmla="*/ 39481 h 50298"/>
                  <a:gd name="connsiteX24" fmla="*/ 130183 w 145221"/>
                  <a:gd name="connsiteY24" fmla="*/ 32705 h 50298"/>
                  <a:gd name="connsiteX25" fmla="*/ 135370 w 145221"/>
                  <a:gd name="connsiteY25" fmla="*/ 28521 h 50298"/>
                  <a:gd name="connsiteX26" fmla="*/ 137598 w 145221"/>
                  <a:gd name="connsiteY26" fmla="*/ 26263 h 50298"/>
                  <a:gd name="connsiteX27" fmla="*/ 138603 w 145221"/>
                  <a:gd name="connsiteY27" fmla="*/ 25102 h 50298"/>
                  <a:gd name="connsiteX28" fmla="*/ 139498 w 145221"/>
                  <a:gd name="connsiteY28" fmla="*/ 23978 h 50298"/>
                  <a:gd name="connsiteX29" fmla="*/ 140356 w 145221"/>
                  <a:gd name="connsiteY29" fmla="*/ 22689 h 50298"/>
                  <a:gd name="connsiteX30" fmla="*/ 141032 w 145221"/>
                  <a:gd name="connsiteY30" fmla="*/ 21498 h 50298"/>
                  <a:gd name="connsiteX31" fmla="*/ 141616 w 145221"/>
                  <a:gd name="connsiteY31" fmla="*/ 20274 h 50298"/>
                  <a:gd name="connsiteX32" fmla="*/ 142109 w 145221"/>
                  <a:gd name="connsiteY32" fmla="*/ 19025 h 50298"/>
                  <a:gd name="connsiteX33" fmla="*/ 142803 w 145221"/>
                  <a:gd name="connsiteY33" fmla="*/ 16527 h 50298"/>
                  <a:gd name="connsiteX34" fmla="*/ 143095 w 145221"/>
                  <a:gd name="connsiteY34" fmla="*/ 14079 h 50298"/>
                  <a:gd name="connsiteX35" fmla="*/ 143059 w 145221"/>
                  <a:gd name="connsiteY35" fmla="*/ 11753 h 50298"/>
                  <a:gd name="connsiteX36" fmla="*/ 142913 w 145221"/>
                  <a:gd name="connsiteY36" fmla="*/ 10655 h 50298"/>
                  <a:gd name="connsiteX37" fmla="*/ 142712 w 145221"/>
                  <a:gd name="connsiteY37" fmla="*/ 9603 h 50298"/>
                  <a:gd name="connsiteX38" fmla="*/ 142475 w 145221"/>
                  <a:gd name="connsiteY38" fmla="*/ 8595 h 50298"/>
                  <a:gd name="connsiteX39" fmla="*/ 142164 w 145221"/>
                  <a:gd name="connsiteY39" fmla="*/ 7654 h 50298"/>
                  <a:gd name="connsiteX40" fmla="*/ 141452 w 145221"/>
                  <a:gd name="connsiteY40" fmla="*/ 5938 h 50298"/>
                  <a:gd name="connsiteX41" fmla="*/ 138311 w 145221"/>
                  <a:gd name="connsiteY41" fmla="*/ 1386 h 50298"/>
                  <a:gd name="connsiteX42" fmla="*/ 136886 w 145221"/>
                  <a:gd name="connsiteY42" fmla="*/ 0 h 50298"/>
                  <a:gd name="connsiteX43" fmla="*/ 137306 w 145221"/>
                  <a:gd name="connsiteY43" fmla="*/ 290 h 50298"/>
                  <a:gd name="connsiteX44" fmla="*/ 138530 w 145221"/>
                  <a:gd name="connsiteY44" fmla="*/ 1152 h 50298"/>
                  <a:gd name="connsiteX45" fmla="*/ 142402 w 145221"/>
                  <a:gd name="connsiteY45" fmla="*/ 5404 h 50298"/>
                  <a:gd name="connsiteX46" fmla="*/ 143388 w 145221"/>
                  <a:gd name="connsiteY46" fmla="*/ 7139 h 50298"/>
                  <a:gd name="connsiteX47" fmla="*/ 143845 w 145221"/>
                  <a:gd name="connsiteY47" fmla="*/ 8111 h 50298"/>
                  <a:gd name="connsiteX48" fmla="*/ 144246 w 145221"/>
                  <a:gd name="connsiteY48" fmla="*/ 9170 h 50298"/>
                  <a:gd name="connsiteX49" fmla="*/ 144885 w 145221"/>
                  <a:gd name="connsiteY49" fmla="*/ 11490 h 50298"/>
                  <a:gd name="connsiteX50" fmla="*/ 145178 w 145221"/>
                  <a:gd name="connsiteY50" fmla="*/ 14070 h 50298"/>
                  <a:gd name="connsiteX51" fmla="*/ 145141 w 145221"/>
                  <a:gd name="connsiteY51" fmla="*/ 16857 h 50298"/>
                  <a:gd name="connsiteX52" fmla="*/ 144630 w 145221"/>
                  <a:gd name="connsiteY52" fmla="*/ 19778 h 50298"/>
                  <a:gd name="connsiteX53" fmla="*/ 144210 w 145221"/>
                  <a:gd name="connsiteY53" fmla="*/ 21264 h 50298"/>
                  <a:gd name="connsiteX54" fmla="*/ 143625 w 145221"/>
                  <a:gd name="connsiteY54" fmla="*/ 22766 h 50298"/>
                  <a:gd name="connsiteX55" fmla="*/ 142913 w 145221"/>
                  <a:gd name="connsiteY55" fmla="*/ 24271 h 50298"/>
                  <a:gd name="connsiteX56" fmla="*/ 142164 w 145221"/>
                  <a:gd name="connsiteY56" fmla="*/ 25622 h 50298"/>
                  <a:gd name="connsiteX57" fmla="*/ 141214 w 145221"/>
                  <a:gd name="connsiteY57" fmla="*/ 27063 h 50298"/>
                  <a:gd name="connsiteX58" fmla="*/ 140210 w 145221"/>
                  <a:gd name="connsiteY58" fmla="*/ 28429 h 50298"/>
                  <a:gd name="connsiteX59" fmla="*/ 137982 w 145221"/>
                  <a:gd name="connsiteY59" fmla="*/ 31099 h 50298"/>
                  <a:gd name="connsiteX60" fmla="*/ 132612 w 145221"/>
                  <a:gd name="connsiteY60" fmla="*/ 35987 h 50298"/>
                  <a:gd name="connsiteX61" fmla="*/ 119225 w 145221"/>
                  <a:gd name="connsiteY61" fmla="*/ 43920 h 50298"/>
                  <a:gd name="connsiteX62" fmla="*/ 117362 w 145221"/>
                  <a:gd name="connsiteY62" fmla="*/ 44719 h 50298"/>
                  <a:gd name="connsiteX63" fmla="*/ 115426 w 145221"/>
                  <a:gd name="connsiteY63" fmla="*/ 45480 h 50298"/>
                  <a:gd name="connsiteX64" fmla="*/ 113545 w 145221"/>
                  <a:gd name="connsiteY64" fmla="*/ 46160 h 50298"/>
                  <a:gd name="connsiteX65" fmla="*/ 111536 w 145221"/>
                  <a:gd name="connsiteY65" fmla="*/ 46801 h 50298"/>
                  <a:gd name="connsiteX66" fmla="*/ 103354 w 145221"/>
                  <a:gd name="connsiteY66" fmla="*/ 48833 h 50298"/>
                  <a:gd name="connsiteX67" fmla="*/ 86332 w 145221"/>
                  <a:gd name="connsiteY67" fmla="*/ 50298 h 50298"/>
                  <a:gd name="connsiteX68" fmla="*/ 69457 w 145221"/>
                  <a:gd name="connsiteY68" fmla="*/ 49155 h 50298"/>
                  <a:gd name="connsiteX69" fmla="*/ 61311 w 145221"/>
                  <a:gd name="connsiteY69" fmla="*/ 47957 h 50298"/>
                  <a:gd name="connsiteX70" fmla="*/ 57348 w 145221"/>
                  <a:gd name="connsiteY70" fmla="*/ 47257 h 50298"/>
                  <a:gd name="connsiteX71" fmla="*/ 53421 w 145221"/>
                  <a:gd name="connsiteY71" fmla="*/ 46477 h 50298"/>
                  <a:gd name="connsiteX72" fmla="*/ 49586 w 145221"/>
                  <a:gd name="connsiteY72" fmla="*/ 45697 h 50298"/>
                  <a:gd name="connsiteX73" fmla="*/ 45841 w 145221"/>
                  <a:gd name="connsiteY73" fmla="*/ 44801 h 50298"/>
                  <a:gd name="connsiteX74" fmla="*/ 42189 w 145221"/>
                  <a:gd name="connsiteY74" fmla="*/ 43895 h 50298"/>
                  <a:gd name="connsiteX75" fmla="*/ 38646 w 145221"/>
                  <a:gd name="connsiteY75" fmla="*/ 42912 h 50298"/>
                  <a:gd name="connsiteX76" fmla="*/ 31925 w 145221"/>
                  <a:gd name="connsiteY76" fmla="*/ 40912 h 50298"/>
                  <a:gd name="connsiteX77" fmla="*/ 25697 w 145221"/>
                  <a:gd name="connsiteY77" fmla="*/ 38827 h 50298"/>
                  <a:gd name="connsiteX78" fmla="*/ 20017 w 145221"/>
                  <a:gd name="connsiteY78" fmla="*/ 36770 h 50298"/>
                  <a:gd name="connsiteX79" fmla="*/ 14976 w 145221"/>
                  <a:gd name="connsiteY79" fmla="*/ 34739 h 50298"/>
                  <a:gd name="connsiteX80" fmla="*/ 6885 w 145221"/>
                  <a:gd name="connsiteY80" fmla="*/ 31203 h 50298"/>
                  <a:gd name="connsiteX81" fmla="*/ 1790 w 145221"/>
                  <a:gd name="connsiteY81" fmla="*/ 28720 h 50298"/>
                  <a:gd name="connsiteX82" fmla="*/ 0 w 145221"/>
                  <a:gd name="connsiteY82" fmla="*/ 27823 h 5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45221" h="50298">
                    <a:moveTo>
                      <a:pt x="0" y="27823"/>
                    </a:moveTo>
                    <a:cubicBezTo>
                      <a:pt x="0" y="27823"/>
                      <a:pt x="2666" y="28658"/>
                      <a:pt x="7305" y="30203"/>
                    </a:cubicBezTo>
                    <a:cubicBezTo>
                      <a:pt x="9643" y="30904"/>
                      <a:pt x="12437" y="31815"/>
                      <a:pt x="15688" y="32778"/>
                    </a:cubicBezTo>
                    <a:cubicBezTo>
                      <a:pt x="17314" y="33247"/>
                      <a:pt x="19031" y="33749"/>
                      <a:pt x="20857" y="34277"/>
                    </a:cubicBezTo>
                    <a:cubicBezTo>
                      <a:pt x="22683" y="34772"/>
                      <a:pt x="24619" y="35296"/>
                      <a:pt x="26628" y="35839"/>
                    </a:cubicBezTo>
                    <a:cubicBezTo>
                      <a:pt x="28619" y="36410"/>
                      <a:pt x="30737" y="36873"/>
                      <a:pt x="32893" y="37406"/>
                    </a:cubicBezTo>
                    <a:cubicBezTo>
                      <a:pt x="33988" y="37654"/>
                      <a:pt x="35084" y="37961"/>
                      <a:pt x="36217" y="38211"/>
                    </a:cubicBezTo>
                    <a:cubicBezTo>
                      <a:pt x="37331" y="38458"/>
                      <a:pt x="38481" y="38710"/>
                      <a:pt x="39650" y="38966"/>
                    </a:cubicBezTo>
                    <a:cubicBezTo>
                      <a:pt x="40801" y="39218"/>
                      <a:pt x="41970" y="39473"/>
                      <a:pt x="43175" y="39733"/>
                    </a:cubicBezTo>
                    <a:cubicBezTo>
                      <a:pt x="44362" y="39959"/>
                      <a:pt x="45568" y="40186"/>
                      <a:pt x="46791" y="40417"/>
                    </a:cubicBezTo>
                    <a:cubicBezTo>
                      <a:pt x="48015" y="40649"/>
                      <a:pt x="49257" y="40883"/>
                      <a:pt x="50499" y="41122"/>
                    </a:cubicBezTo>
                    <a:cubicBezTo>
                      <a:pt x="51759" y="41332"/>
                      <a:pt x="53019" y="41544"/>
                      <a:pt x="54298" y="41754"/>
                    </a:cubicBezTo>
                    <a:cubicBezTo>
                      <a:pt x="55558" y="41963"/>
                      <a:pt x="56855" y="42202"/>
                      <a:pt x="58133" y="42383"/>
                    </a:cubicBezTo>
                    <a:cubicBezTo>
                      <a:pt x="59448" y="42571"/>
                      <a:pt x="60781" y="42773"/>
                      <a:pt x="62078" y="42940"/>
                    </a:cubicBezTo>
                    <a:cubicBezTo>
                      <a:pt x="63393" y="43119"/>
                      <a:pt x="64726" y="43288"/>
                      <a:pt x="66059" y="43440"/>
                    </a:cubicBezTo>
                    <a:cubicBezTo>
                      <a:pt x="67393" y="43610"/>
                      <a:pt x="68726" y="43767"/>
                      <a:pt x="70077" y="43915"/>
                    </a:cubicBezTo>
                    <a:cubicBezTo>
                      <a:pt x="75447" y="44509"/>
                      <a:pt x="80908" y="44870"/>
                      <a:pt x="86351" y="44832"/>
                    </a:cubicBezTo>
                    <a:cubicBezTo>
                      <a:pt x="91775" y="44839"/>
                      <a:pt x="97199" y="44485"/>
                      <a:pt x="102422" y="43610"/>
                    </a:cubicBezTo>
                    <a:cubicBezTo>
                      <a:pt x="103719" y="43349"/>
                      <a:pt x="105034" y="43172"/>
                      <a:pt x="106294" y="42845"/>
                    </a:cubicBezTo>
                    <a:cubicBezTo>
                      <a:pt x="107573" y="42558"/>
                      <a:pt x="108851" y="42288"/>
                      <a:pt x="110093" y="41915"/>
                    </a:cubicBezTo>
                    <a:cubicBezTo>
                      <a:pt x="110714" y="41743"/>
                      <a:pt x="111317" y="41574"/>
                      <a:pt x="111920" y="41406"/>
                    </a:cubicBezTo>
                    <a:cubicBezTo>
                      <a:pt x="112559" y="41199"/>
                      <a:pt x="113198" y="40996"/>
                      <a:pt x="113819" y="40792"/>
                    </a:cubicBezTo>
                    <a:cubicBezTo>
                      <a:pt x="114422" y="40584"/>
                      <a:pt x="115006" y="40372"/>
                      <a:pt x="115591" y="40165"/>
                    </a:cubicBezTo>
                    <a:cubicBezTo>
                      <a:pt x="116193" y="39937"/>
                      <a:pt x="116778" y="39709"/>
                      <a:pt x="117362" y="39481"/>
                    </a:cubicBezTo>
                    <a:cubicBezTo>
                      <a:pt x="122037" y="37567"/>
                      <a:pt x="126403" y="35340"/>
                      <a:pt x="130183" y="32705"/>
                    </a:cubicBezTo>
                    <a:cubicBezTo>
                      <a:pt x="132064" y="31390"/>
                      <a:pt x="133800" y="29983"/>
                      <a:pt x="135370" y="28521"/>
                    </a:cubicBezTo>
                    <a:cubicBezTo>
                      <a:pt x="136137" y="27772"/>
                      <a:pt x="136923" y="27047"/>
                      <a:pt x="137598" y="26263"/>
                    </a:cubicBezTo>
                    <a:cubicBezTo>
                      <a:pt x="137927" y="25878"/>
                      <a:pt x="138292" y="25505"/>
                      <a:pt x="138603" y="25102"/>
                    </a:cubicBezTo>
                    <a:cubicBezTo>
                      <a:pt x="138895" y="24724"/>
                      <a:pt x="139187" y="24347"/>
                      <a:pt x="139498" y="23978"/>
                    </a:cubicBezTo>
                    <a:cubicBezTo>
                      <a:pt x="139790" y="23544"/>
                      <a:pt x="140064" y="23114"/>
                      <a:pt x="140356" y="22689"/>
                    </a:cubicBezTo>
                    <a:cubicBezTo>
                      <a:pt x="140630" y="22267"/>
                      <a:pt x="140794" y="21893"/>
                      <a:pt x="141032" y="21498"/>
                    </a:cubicBezTo>
                    <a:cubicBezTo>
                      <a:pt x="141269" y="21124"/>
                      <a:pt x="141415" y="20685"/>
                      <a:pt x="141616" y="20274"/>
                    </a:cubicBezTo>
                    <a:cubicBezTo>
                      <a:pt x="141799" y="19862"/>
                      <a:pt x="141982" y="19451"/>
                      <a:pt x="142109" y="19025"/>
                    </a:cubicBezTo>
                    <a:cubicBezTo>
                      <a:pt x="142420" y="18194"/>
                      <a:pt x="142602" y="17350"/>
                      <a:pt x="142803" y="16527"/>
                    </a:cubicBezTo>
                    <a:cubicBezTo>
                      <a:pt x="142931" y="15694"/>
                      <a:pt x="143077" y="14878"/>
                      <a:pt x="143095" y="14079"/>
                    </a:cubicBezTo>
                    <a:cubicBezTo>
                      <a:pt x="143169" y="13278"/>
                      <a:pt x="143077" y="12507"/>
                      <a:pt x="143059" y="11753"/>
                    </a:cubicBezTo>
                    <a:cubicBezTo>
                      <a:pt x="143004" y="11378"/>
                      <a:pt x="142950" y="11013"/>
                      <a:pt x="142913" y="10655"/>
                    </a:cubicBezTo>
                    <a:cubicBezTo>
                      <a:pt x="142876" y="10292"/>
                      <a:pt x="142803" y="9941"/>
                      <a:pt x="142712" y="9603"/>
                    </a:cubicBezTo>
                    <a:cubicBezTo>
                      <a:pt x="142639" y="9260"/>
                      <a:pt x="142566" y="8924"/>
                      <a:pt x="142475" y="8595"/>
                    </a:cubicBezTo>
                    <a:cubicBezTo>
                      <a:pt x="142383" y="8275"/>
                      <a:pt x="142274" y="7961"/>
                      <a:pt x="142164" y="7654"/>
                    </a:cubicBezTo>
                    <a:cubicBezTo>
                      <a:pt x="141982" y="7030"/>
                      <a:pt x="141707" y="6478"/>
                      <a:pt x="141452" y="5938"/>
                    </a:cubicBezTo>
                    <a:cubicBezTo>
                      <a:pt x="140429" y="3808"/>
                      <a:pt x="139187" y="2340"/>
                      <a:pt x="138311" y="1386"/>
                    </a:cubicBezTo>
                    <a:cubicBezTo>
                      <a:pt x="137379" y="482"/>
                      <a:pt x="136886" y="0"/>
                      <a:pt x="136886" y="0"/>
                    </a:cubicBezTo>
                    <a:cubicBezTo>
                      <a:pt x="136886" y="0"/>
                      <a:pt x="137014" y="100"/>
                      <a:pt x="137306" y="290"/>
                    </a:cubicBezTo>
                    <a:cubicBezTo>
                      <a:pt x="137580" y="486"/>
                      <a:pt x="138018" y="751"/>
                      <a:pt x="138530" y="1152"/>
                    </a:cubicBezTo>
                    <a:cubicBezTo>
                      <a:pt x="139534" y="1993"/>
                      <a:pt x="141050" y="3275"/>
                      <a:pt x="142402" y="5404"/>
                    </a:cubicBezTo>
                    <a:cubicBezTo>
                      <a:pt x="142730" y="5943"/>
                      <a:pt x="143114" y="6498"/>
                      <a:pt x="143388" y="7139"/>
                    </a:cubicBezTo>
                    <a:cubicBezTo>
                      <a:pt x="143534" y="7457"/>
                      <a:pt x="143698" y="7780"/>
                      <a:pt x="143845" y="8111"/>
                    </a:cubicBezTo>
                    <a:cubicBezTo>
                      <a:pt x="143972" y="8456"/>
                      <a:pt x="144118" y="8810"/>
                      <a:pt x="144246" y="9170"/>
                    </a:cubicBezTo>
                    <a:cubicBezTo>
                      <a:pt x="144538" y="9884"/>
                      <a:pt x="144666" y="10679"/>
                      <a:pt x="144885" y="11490"/>
                    </a:cubicBezTo>
                    <a:cubicBezTo>
                      <a:pt x="144995" y="12313"/>
                      <a:pt x="145178" y="13170"/>
                      <a:pt x="145178" y="14070"/>
                    </a:cubicBezTo>
                    <a:cubicBezTo>
                      <a:pt x="145269" y="14969"/>
                      <a:pt x="145196" y="15897"/>
                      <a:pt x="145141" y="16857"/>
                    </a:cubicBezTo>
                    <a:cubicBezTo>
                      <a:pt x="145013" y="17807"/>
                      <a:pt x="144904" y="18795"/>
                      <a:pt x="144630" y="19778"/>
                    </a:cubicBezTo>
                    <a:cubicBezTo>
                      <a:pt x="144538" y="20280"/>
                      <a:pt x="144392" y="20775"/>
                      <a:pt x="144210" y="21264"/>
                    </a:cubicBezTo>
                    <a:cubicBezTo>
                      <a:pt x="144027" y="21758"/>
                      <a:pt x="143881" y="22262"/>
                      <a:pt x="143625" y="22766"/>
                    </a:cubicBezTo>
                    <a:cubicBezTo>
                      <a:pt x="143406" y="23257"/>
                      <a:pt x="143169" y="23816"/>
                      <a:pt x="142913" y="24271"/>
                    </a:cubicBezTo>
                    <a:cubicBezTo>
                      <a:pt x="142675" y="24716"/>
                      <a:pt x="142420" y="25167"/>
                      <a:pt x="142164" y="25622"/>
                    </a:cubicBezTo>
                    <a:cubicBezTo>
                      <a:pt x="141854" y="26099"/>
                      <a:pt x="141525" y="26577"/>
                      <a:pt x="141214" y="27063"/>
                    </a:cubicBezTo>
                    <a:cubicBezTo>
                      <a:pt x="140904" y="27538"/>
                      <a:pt x="140557" y="27976"/>
                      <a:pt x="140210" y="28429"/>
                    </a:cubicBezTo>
                    <a:cubicBezTo>
                      <a:pt x="139534" y="29353"/>
                      <a:pt x="138749" y="30212"/>
                      <a:pt x="137982" y="31099"/>
                    </a:cubicBezTo>
                    <a:cubicBezTo>
                      <a:pt x="136375" y="32831"/>
                      <a:pt x="134548" y="34443"/>
                      <a:pt x="132612" y="35987"/>
                    </a:cubicBezTo>
                    <a:cubicBezTo>
                      <a:pt x="128704" y="39068"/>
                      <a:pt x="124175" y="41745"/>
                      <a:pt x="119225" y="43920"/>
                    </a:cubicBezTo>
                    <a:cubicBezTo>
                      <a:pt x="118604" y="44185"/>
                      <a:pt x="117983" y="44450"/>
                      <a:pt x="117362" y="44719"/>
                    </a:cubicBezTo>
                    <a:cubicBezTo>
                      <a:pt x="116723" y="44971"/>
                      <a:pt x="116066" y="45226"/>
                      <a:pt x="115426" y="45480"/>
                    </a:cubicBezTo>
                    <a:cubicBezTo>
                      <a:pt x="114805" y="45707"/>
                      <a:pt x="114166" y="45931"/>
                      <a:pt x="113545" y="46160"/>
                    </a:cubicBezTo>
                    <a:cubicBezTo>
                      <a:pt x="112869" y="46373"/>
                      <a:pt x="112212" y="46587"/>
                      <a:pt x="111536" y="46801"/>
                    </a:cubicBezTo>
                    <a:cubicBezTo>
                      <a:pt x="108888" y="47668"/>
                      <a:pt x="106130" y="48296"/>
                      <a:pt x="103354" y="48833"/>
                    </a:cubicBezTo>
                    <a:cubicBezTo>
                      <a:pt x="97784" y="49896"/>
                      <a:pt x="92030" y="50278"/>
                      <a:pt x="86332" y="50298"/>
                    </a:cubicBezTo>
                    <a:cubicBezTo>
                      <a:pt x="80634" y="50273"/>
                      <a:pt x="74972" y="49831"/>
                      <a:pt x="69457" y="49155"/>
                    </a:cubicBezTo>
                    <a:cubicBezTo>
                      <a:pt x="66699" y="48833"/>
                      <a:pt x="63996" y="48424"/>
                      <a:pt x="61311" y="47957"/>
                    </a:cubicBezTo>
                    <a:cubicBezTo>
                      <a:pt x="59959" y="47736"/>
                      <a:pt x="58644" y="47493"/>
                      <a:pt x="57348" y="47257"/>
                    </a:cubicBezTo>
                    <a:cubicBezTo>
                      <a:pt x="56014" y="47022"/>
                      <a:pt x="54718" y="46735"/>
                      <a:pt x="53421" y="46477"/>
                    </a:cubicBezTo>
                    <a:cubicBezTo>
                      <a:pt x="52125" y="46218"/>
                      <a:pt x="50846" y="45955"/>
                      <a:pt x="49586" y="45697"/>
                    </a:cubicBezTo>
                    <a:cubicBezTo>
                      <a:pt x="48307" y="45431"/>
                      <a:pt x="47065" y="45104"/>
                      <a:pt x="45841" y="44801"/>
                    </a:cubicBezTo>
                    <a:cubicBezTo>
                      <a:pt x="44618" y="44496"/>
                      <a:pt x="43394" y="44194"/>
                      <a:pt x="42189" y="43895"/>
                    </a:cubicBezTo>
                    <a:cubicBezTo>
                      <a:pt x="41002" y="43562"/>
                      <a:pt x="39815" y="43234"/>
                      <a:pt x="38646" y="42912"/>
                    </a:cubicBezTo>
                    <a:cubicBezTo>
                      <a:pt x="36326" y="42260"/>
                      <a:pt x="34062" y="41643"/>
                      <a:pt x="31925" y="40912"/>
                    </a:cubicBezTo>
                    <a:cubicBezTo>
                      <a:pt x="29770" y="40200"/>
                      <a:pt x="27669" y="39563"/>
                      <a:pt x="25697" y="38827"/>
                    </a:cubicBezTo>
                    <a:cubicBezTo>
                      <a:pt x="23724" y="38109"/>
                      <a:pt x="21807" y="37464"/>
                      <a:pt x="20017" y="36770"/>
                    </a:cubicBezTo>
                    <a:cubicBezTo>
                      <a:pt x="18245" y="36056"/>
                      <a:pt x="16565" y="35377"/>
                      <a:pt x="14976" y="34739"/>
                    </a:cubicBezTo>
                    <a:cubicBezTo>
                      <a:pt x="11817" y="33470"/>
                      <a:pt x="9132" y="32184"/>
                      <a:pt x="6885" y="31203"/>
                    </a:cubicBezTo>
                    <a:cubicBezTo>
                      <a:pt x="4675" y="30166"/>
                      <a:pt x="2977" y="29291"/>
                      <a:pt x="1790" y="28720"/>
                    </a:cubicBezTo>
                    <a:cubicBezTo>
                      <a:pt x="621" y="28135"/>
                      <a:pt x="0" y="27823"/>
                      <a:pt x="0" y="27823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9" name="图形 10">
                <a:extLst>
                  <a:ext uri="{FF2B5EF4-FFF2-40B4-BE49-F238E27FC236}">
                    <a16:creationId xmlns:a16="http://schemas.microsoft.com/office/drawing/2014/main" id="{44ADB3B3-1C04-AC8F-6574-C4C475FED6A3}"/>
                  </a:ext>
                </a:extLst>
              </p:cNvPr>
              <p:cNvGrpSpPr/>
              <p:nvPr/>
            </p:nvGrpSpPr>
            <p:grpSpPr>
              <a:xfrm>
                <a:off x="8346501" y="134974"/>
                <a:ext cx="177435" cy="97578"/>
                <a:chOff x="8346501" y="134974"/>
                <a:chExt cx="177435" cy="97578"/>
              </a:xfrm>
              <a:solidFill>
                <a:srgbClr val="E8B161"/>
              </a:solidFill>
            </p:grpSpPr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5EB56C5A-3BE5-F9DD-2E84-88AA6238FE44}"/>
                    </a:ext>
                  </a:extLst>
                </p:cNvPr>
                <p:cNvSpPr/>
                <p:nvPr/>
              </p:nvSpPr>
              <p:spPr>
                <a:xfrm>
                  <a:off x="8386967" y="144813"/>
                  <a:ext cx="48556" cy="51070"/>
                </a:xfrm>
                <a:custGeom>
                  <a:avLst/>
                  <a:gdLst>
                    <a:gd name="connsiteX0" fmla="*/ 48551 w 48556"/>
                    <a:gd name="connsiteY0" fmla="*/ 21652 h 51070"/>
                    <a:gd name="connsiteX1" fmla="*/ 47328 w 48556"/>
                    <a:gd name="connsiteY1" fmla="*/ 13985 h 51070"/>
                    <a:gd name="connsiteX2" fmla="*/ 23859 w 48556"/>
                    <a:gd name="connsiteY2" fmla="*/ 101 h 51070"/>
                    <a:gd name="connsiteX3" fmla="*/ 2801 w 48556"/>
                    <a:gd name="connsiteY3" fmla="*/ 16349 h 51070"/>
                    <a:gd name="connsiteX4" fmla="*/ 17996 w 48556"/>
                    <a:gd name="connsiteY4" fmla="*/ 48913 h 51070"/>
                    <a:gd name="connsiteX5" fmla="*/ 47492 w 48556"/>
                    <a:gd name="connsiteY5" fmla="*/ 35544 h 51070"/>
                    <a:gd name="connsiteX6" fmla="*/ 48551 w 48556"/>
                    <a:gd name="connsiteY6" fmla="*/ 21652 h 5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556" h="51070">
                      <a:moveTo>
                        <a:pt x="48551" y="21652"/>
                      </a:moveTo>
                      <a:cubicBezTo>
                        <a:pt x="48496" y="18436"/>
                        <a:pt x="48168" y="15552"/>
                        <a:pt x="47328" y="13985"/>
                      </a:cubicBezTo>
                      <a:cubicBezTo>
                        <a:pt x="45118" y="9783"/>
                        <a:pt x="28571" y="543"/>
                        <a:pt x="23859" y="101"/>
                      </a:cubicBezTo>
                      <a:cubicBezTo>
                        <a:pt x="12627" y="-951"/>
                        <a:pt x="7568" y="6315"/>
                        <a:pt x="2801" y="16349"/>
                      </a:cubicBezTo>
                      <a:cubicBezTo>
                        <a:pt x="-4157" y="30916"/>
                        <a:pt x="2198" y="43287"/>
                        <a:pt x="17996" y="48913"/>
                      </a:cubicBezTo>
                      <a:cubicBezTo>
                        <a:pt x="33539" y="54452"/>
                        <a:pt x="44606" y="49092"/>
                        <a:pt x="47492" y="35544"/>
                      </a:cubicBezTo>
                      <a:cubicBezTo>
                        <a:pt x="47967" y="32755"/>
                        <a:pt x="48624" y="26784"/>
                        <a:pt x="48551" y="21652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D0ADB5ED-4F67-5F2B-71D0-71302A680148}"/>
                    </a:ext>
                  </a:extLst>
                </p:cNvPr>
                <p:cNvSpPr/>
                <p:nvPr/>
              </p:nvSpPr>
              <p:spPr>
                <a:xfrm>
                  <a:off x="8483586" y="153443"/>
                  <a:ext cx="40349" cy="42439"/>
                </a:xfrm>
                <a:custGeom>
                  <a:avLst/>
                  <a:gdLst>
                    <a:gd name="connsiteX0" fmla="*/ 40346 w 40349"/>
                    <a:gd name="connsiteY0" fmla="*/ 17994 h 42439"/>
                    <a:gd name="connsiteX1" fmla="*/ 39342 w 40349"/>
                    <a:gd name="connsiteY1" fmla="*/ 11621 h 42439"/>
                    <a:gd name="connsiteX2" fmla="*/ 19836 w 40349"/>
                    <a:gd name="connsiteY2" fmla="*/ 84 h 42439"/>
                    <a:gd name="connsiteX3" fmla="*/ 2321 w 40349"/>
                    <a:gd name="connsiteY3" fmla="*/ 13585 h 42439"/>
                    <a:gd name="connsiteX4" fmla="*/ 14960 w 40349"/>
                    <a:gd name="connsiteY4" fmla="*/ 40646 h 42439"/>
                    <a:gd name="connsiteX5" fmla="*/ 39469 w 40349"/>
                    <a:gd name="connsiteY5" fmla="*/ 29536 h 42439"/>
                    <a:gd name="connsiteX6" fmla="*/ 40346 w 40349"/>
                    <a:gd name="connsiteY6" fmla="*/ 17994 h 4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49" h="42439">
                      <a:moveTo>
                        <a:pt x="40346" y="17994"/>
                      </a:moveTo>
                      <a:cubicBezTo>
                        <a:pt x="40310" y="15322"/>
                        <a:pt x="40036" y="12924"/>
                        <a:pt x="39342" y="11621"/>
                      </a:cubicBezTo>
                      <a:cubicBezTo>
                        <a:pt x="37497" y="8129"/>
                        <a:pt x="23745" y="451"/>
                        <a:pt x="19836" y="84"/>
                      </a:cubicBezTo>
                      <a:cubicBezTo>
                        <a:pt x="10503" y="-791"/>
                        <a:pt x="6303" y="5247"/>
                        <a:pt x="2321" y="13585"/>
                      </a:cubicBezTo>
                      <a:cubicBezTo>
                        <a:pt x="-3450" y="25690"/>
                        <a:pt x="1828" y="35972"/>
                        <a:pt x="14960" y="40646"/>
                      </a:cubicBezTo>
                      <a:cubicBezTo>
                        <a:pt x="27890" y="45250"/>
                        <a:pt x="37077" y="40792"/>
                        <a:pt x="39469" y="29536"/>
                      </a:cubicBezTo>
                      <a:cubicBezTo>
                        <a:pt x="39872" y="27217"/>
                        <a:pt x="40401" y="22256"/>
                        <a:pt x="40346" y="1799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4" name="任意多边形: 形状 1763">
                  <a:extLst>
                    <a:ext uri="{FF2B5EF4-FFF2-40B4-BE49-F238E27FC236}">
                      <a16:creationId xmlns:a16="http://schemas.microsoft.com/office/drawing/2014/main" id="{CC831F17-BD30-822A-5408-D2C41E0FAA22}"/>
                    </a:ext>
                  </a:extLst>
                </p:cNvPr>
                <p:cNvSpPr/>
                <p:nvPr/>
              </p:nvSpPr>
              <p:spPr>
                <a:xfrm>
                  <a:off x="8352325" y="187171"/>
                  <a:ext cx="40350" cy="42440"/>
                </a:xfrm>
                <a:custGeom>
                  <a:avLst/>
                  <a:gdLst>
                    <a:gd name="connsiteX0" fmla="*/ 40347 w 40350"/>
                    <a:gd name="connsiteY0" fmla="*/ 17993 h 42440"/>
                    <a:gd name="connsiteX1" fmla="*/ 39342 w 40350"/>
                    <a:gd name="connsiteY1" fmla="*/ 11621 h 42440"/>
                    <a:gd name="connsiteX2" fmla="*/ 19818 w 40350"/>
                    <a:gd name="connsiteY2" fmla="*/ 84 h 42440"/>
                    <a:gd name="connsiteX3" fmla="*/ 2322 w 40350"/>
                    <a:gd name="connsiteY3" fmla="*/ 13584 h 42440"/>
                    <a:gd name="connsiteX4" fmla="*/ 14942 w 40350"/>
                    <a:gd name="connsiteY4" fmla="*/ 40647 h 42440"/>
                    <a:gd name="connsiteX5" fmla="*/ 39452 w 40350"/>
                    <a:gd name="connsiteY5" fmla="*/ 29536 h 42440"/>
                    <a:gd name="connsiteX6" fmla="*/ 40347 w 40350"/>
                    <a:gd name="connsiteY6" fmla="*/ 17993 h 4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0" h="42440">
                      <a:moveTo>
                        <a:pt x="40347" y="17993"/>
                      </a:moveTo>
                      <a:cubicBezTo>
                        <a:pt x="40310" y="15323"/>
                        <a:pt x="40018" y="12925"/>
                        <a:pt x="39342" y="11621"/>
                      </a:cubicBezTo>
                      <a:cubicBezTo>
                        <a:pt x="37497" y="8131"/>
                        <a:pt x="23745" y="451"/>
                        <a:pt x="19818" y="84"/>
                      </a:cubicBezTo>
                      <a:cubicBezTo>
                        <a:pt x="10485" y="-789"/>
                        <a:pt x="6285" y="5249"/>
                        <a:pt x="2322" y="13584"/>
                      </a:cubicBezTo>
                      <a:cubicBezTo>
                        <a:pt x="-3450" y="25691"/>
                        <a:pt x="1828" y="35972"/>
                        <a:pt x="14942" y="40647"/>
                      </a:cubicBezTo>
                      <a:cubicBezTo>
                        <a:pt x="27872" y="45250"/>
                        <a:pt x="37059" y="40794"/>
                        <a:pt x="39452" y="29536"/>
                      </a:cubicBezTo>
                      <a:cubicBezTo>
                        <a:pt x="39872" y="27218"/>
                        <a:pt x="40401" y="22260"/>
                        <a:pt x="40347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633C9319-E9DD-F63B-7546-2C965CAE6F16}"/>
                    </a:ext>
                  </a:extLst>
                </p:cNvPr>
                <p:cNvSpPr/>
                <p:nvPr/>
              </p:nvSpPr>
              <p:spPr>
                <a:xfrm>
                  <a:off x="8346501" y="139899"/>
                  <a:ext cx="37958" cy="35019"/>
                </a:xfrm>
                <a:custGeom>
                  <a:avLst/>
                  <a:gdLst>
                    <a:gd name="connsiteX0" fmla="*/ 37075 w 37958"/>
                    <a:gd name="connsiteY0" fmla="*/ 22114 h 35019"/>
                    <a:gd name="connsiteX1" fmla="*/ 12566 w 37958"/>
                    <a:gd name="connsiteY1" fmla="*/ 33227 h 35019"/>
                    <a:gd name="connsiteX2" fmla="*/ 0 w 37958"/>
                    <a:gd name="connsiteY2" fmla="*/ 23984 h 35019"/>
                    <a:gd name="connsiteX3" fmla="*/ 32327 w 37958"/>
                    <a:gd name="connsiteY3" fmla="*/ 0 h 35019"/>
                    <a:gd name="connsiteX4" fmla="*/ 36947 w 37958"/>
                    <a:gd name="connsiteY4" fmla="*/ 4202 h 35019"/>
                    <a:gd name="connsiteX5" fmla="*/ 37952 w 37958"/>
                    <a:gd name="connsiteY5" fmla="*/ 10575 h 35019"/>
                    <a:gd name="connsiteX6" fmla="*/ 37075 w 37958"/>
                    <a:gd name="connsiteY6" fmla="*/ 22114 h 3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58" h="35019">
                      <a:moveTo>
                        <a:pt x="37075" y="22114"/>
                      </a:moveTo>
                      <a:cubicBezTo>
                        <a:pt x="34683" y="33371"/>
                        <a:pt x="25496" y="37830"/>
                        <a:pt x="12566" y="33227"/>
                      </a:cubicBezTo>
                      <a:cubicBezTo>
                        <a:pt x="6721" y="31149"/>
                        <a:pt x="2447" y="27958"/>
                        <a:pt x="0" y="23984"/>
                      </a:cubicBezTo>
                      <a:cubicBezTo>
                        <a:pt x="9625" y="14668"/>
                        <a:pt x="20181" y="6409"/>
                        <a:pt x="32327" y="0"/>
                      </a:cubicBezTo>
                      <a:cubicBezTo>
                        <a:pt x="34610" y="1576"/>
                        <a:pt x="36363" y="3099"/>
                        <a:pt x="36947" y="4202"/>
                      </a:cubicBezTo>
                      <a:cubicBezTo>
                        <a:pt x="37642" y="5506"/>
                        <a:pt x="37915" y="7903"/>
                        <a:pt x="37952" y="10575"/>
                      </a:cubicBezTo>
                      <a:cubicBezTo>
                        <a:pt x="38025" y="14830"/>
                        <a:pt x="37477" y="19800"/>
                        <a:pt x="37075" y="221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C4371104-FFAC-EC89-2E4C-C7F0752BCF61}"/>
                    </a:ext>
                  </a:extLst>
                </p:cNvPr>
                <p:cNvSpPr/>
                <p:nvPr/>
              </p:nvSpPr>
              <p:spPr>
                <a:xfrm>
                  <a:off x="8438681" y="177262"/>
                  <a:ext cx="41531" cy="39313"/>
                </a:xfrm>
                <a:custGeom>
                  <a:avLst/>
                  <a:gdLst>
                    <a:gd name="connsiteX0" fmla="*/ 10243 w 41531"/>
                    <a:gd name="connsiteY0" fmla="*/ 35465 h 39313"/>
                    <a:gd name="connsiteX1" fmla="*/ 15266 w 41531"/>
                    <a:gd name="connsiteY1" fmla="*/ 39125 h 39313"/>
                    <a:gd name="connsiteX2" fmla="*/ 36415 w 41531"/>
                    <a:gd name="connsiteY2" fmla="*/ 33690 h 39313"/>
                    <a:gd name="connsiteX3" fmla="*/ 39154 w 41531"/>
                    <a:gd name="connsiteY3" fmla="*/ 12562 h 39313"/>
                    <a:gd name="connsiteX4" fmla="*/ 12106 w 41531"/>
                    <a:gd name="connsiteY4" fmla="*/ 2724 h 39313"/>
                    <a:gd name="connsiteX5" fmla="*/ 2974 w 41531"/>
                    <a:gd name="connsiteY5" fmla="*/ 27000 h 39313"/>
                    <a:gd name="connsiteX6" fmla="*/ 10243 w 41531"/>
                    <a:gd name="connsiteY6" fmla="*/ 35465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1" h="39313">
                      <a:moveTo>
                        <a:pt x="10243" y="35465"/>
                      </a:moveTo>
                      <a:cubicBezTo>
                        <a:pt x="12088" y="37258"/>
                        <a:pt x="13914" y="38707"/>
                        <a:pt x="15266" y="39125"/>
                      </a:cubicBezTo>
                      <a:cubicBezTo>
                        <a:pt x="18900" y="40245"/>
                        <a:pt x="33493" y="36110"/>
                        <a:pt x="36415" y="33690"/>
                      </a:cubicBezTo>
                      <a:cubicBezTo>
                        <a:pt x="43373" y="27922"/>
                        <a:pt x="42131" y="20949"/>
                        <a:pt x="39154" y="12562"/>
                      </a:cubicBezTo>
                      <a:cubicBezTo>
                        <a:pt x="34826" y="381"/>
                        <a:pt x="24233" y="-3035"/>
                        <a:pt x="12106" y="2724"/>
                      </a:cubicBezTo>
                      <a:cubicBezTo>
                        <a:pt x="161" y="8400"/>
                        <a:pt x="-3071" y="17691"/>
                        <a:pt x="2974" y="27000"/>
                      </a:cubicBezTo>
                      <a:cubicBezTo>
                        <a:pt x="4271" y="28855"/>
                        <a:pt x="7284" y="32601"/>
                        <a:pt x="10243" y="3546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3251A022-22A2-799A-3D7A-87C6D7AB21A3}"/>
                    </a:ext>
                  </a:extLst>
                </p:cNvPr>
                <p:cNvSpPr/>
                <p:nvPr/>
              </p:nvSpPr>
              <p:spPr>
                <a:xfrm>
                  <a:off x="8441678" y="134974"/>
                  <a:ext cx="26049" cy="24651"/>
                </a:xfrm>
                <a:custGeom>
                  <a:avLst/>
                  <a:gdLst>
                    <a:gd name="connsiteX0" fmla="*/ 6424 w 26049"/>
                    <a:gd name="connsiteY0" fmla="*/ 22239 h 24651"/>
                    <a:gd name="connsiteX1" fmla="*/ 9565 w 26049"/>
                    <a:gd name="connsiteY1" fmla="*/ 24533 h 24651"/>
                    <a:gd name="connsiteX2" fmla="*/ 22843 w 26049"/>
                    <a:gd name="connsiteY2" fmla="*/ 21127 h 24651"/>
                    <a:gd name="connsiteX3" fmla="*/ 24560 w 26049"/>
                    <a:gd name="connsiteY3" fmla="*/ 7877 h 24651"/>
                    <a:gd name="connsiteX4" fmla="*/ 7593 w 26049"/>
                    <a:gd name="connsiteY4" fmla="*/ 1709 h 24651"/>
                    <a:gd name="connsiteX5" fmla="*/ 1858 w 26049"/>
                    <a:gd name="connsiteY5" fmla="*/ 16930 h 24651"/>
                    <a:gd name="connsiteX6" fmla="*/ 6424 w 26049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9" h="24651">
                      <a:moveTo>
                        <a:pt x="6424" y="22239"/>
                      </a:moveTo>
                      <a:cubicBezTo>
                        <a:pt x="7574" y="23362"/>
                        <a:pt x="8725" y="24270"/>
                        <a:pt x="9565" y="24533"/>
                      </a:cubicBezTo>
                      <a:cubicBezTo>
                        <a:pt x="11848" y="25236"/>
                        <a:pt x="21017" y="22645"/>
                        <a:pt x="22843" y="21127"/>
                      </a:cubicBezTo>
                      <a:cubicBezTo>
                        <a:pt x="27208" y="17509"/>
                        <a:pt x="26423" y="13136"/>
                        <a:pt x="24560" y="7877"/>
                      </a:cubicBezTo>
                      <a:cubicBezTo>
                        <a:pt x="21838" y="239"/>
                        <a:pt x="15208" y="-1904"/>
                        <a:pt x="7593" y="1709"/>
                      </a:cubicBezTo>
                      <a:cubicBezTo>
                        <a:pt x="104" y="5267"/>
                        <a:pt x="-1923" y="11093"/>
                        <a:pt x="1858" y="16930"/>
                      </a:cubicBezTo>
                      <a:cubicBezTo>
                        <a:pt x="2680" y="18095"/>
                        <a:pt x="4579" y="20444"/>
                        <a:pt x="6424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282BB841-AE66-ED32-9DB3-BD1AA77405FF}"/>
                    </a:ext>
                  </a:extLst>
                </p:cNvPr>
                <p:cNvSpPr/>
                <p:nvPr/>
              </p:nvSpPr>
              <p:spPr>
                <a:xfrm>
                  <a:off x="8409771" y="207901"/>
                  <a:ext cx="26039" cy="24651"/>
                </a:xfrm>
                <a:custGeom>
                  <a:avLst/>
                  <a:gdLst>
                    <a:gd name="connsiteX0" fmla="*/ 6424 w 26039"/>
                    <a:gd name="connsiteY0" fmla="*/ 22238 h 24651"/>
                    <a:gd name="connsiteX1" fmla="*/ 9565 w 26039"/>
                    <a:gd name="connsiteY1" fmla="*/ 24532 h 24651"/>
                    <a:gd name="connsiteX2" fmla="*/ 22843 w 26039"/>
                    <a:gd name="connsiteY2" fmla="*/ 21126 h 24651"/>
                    <a:gd name="connsiteX3" fmla="*/ 24541 w 26039"/>
                    <a:gd name="connsiteY3" fmla="*/ 7876 h 24651"/>
                    <a:gd name="connsiteX4" fmla="*/ 7593 w 26039"/>
                    <a:gd name="connsiteY4" fmla="*/ 1710 h 24651"/>
                    <a:gd name="connsiteX5" fmla="*/ 1858 w 26039"/>
                    <a:gd name="connsiteY5" fmla="*/ 16929 h 24651"/>
                    <a:gd name="connsiteX6" fmla="*/ 6424 w 26039"/>
                    <a:gd name="connsiteY6" fmla="*/ 22238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9" h="24651">
                      <a:moveTo>
                        <a:pt x="6424" y="22238"/>
                      </a:moveTo>
                      <a:cubicBezTo>
                        <a:pt x="7574" y="23364"/>
                        <a:pt x="8725" y="24271"/>
                        <a:pt x="9565" y="24532"/>
                      </a:cubicBezTo>
                      <a:cubicBezTo>
                        <a:pt x="11848" y="25237"/>
                        <a:pt x="21016" y="22644"/>
                        <a:pt x="22843" y="21126"/>
                      </a:cubicBezTo>
                      <a:cubicBezTo>
                        <a:pt x="27208" y="17510"/>
                        <a:pt x="26404" y="13138"/>
                        <a:pt x="24541" y="7876"/>
                      </a:cubicBezTo>
                      <a:cubicBezTo>
                        <a:pt x="21838" y="238"/>
                        <a:pt x="15190" y="-1904"/>
                        <a:pt x="7593" y="1710"/>
                      </a:cubicBezTo>
                      <a:cubicBezTo>
                        <a:pt x="104" y="5266"/>
                        <a:pt x="-1923" y="11094"/>
                        <a:pt x="1858" y="16929"/>
                      </a:cubicBezTo>
                      <a:cubicBezTo>
                        <a:pt x="2680" y="18094"/>
                        <a:pt x="4579" y="20443"/>
                        <a:pt x="6424" y="2223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0" name="图形 10">
                <a:extLst>
                  <a:ext uri="{FF2B5EF4-FFF2-40B4-BE49-F238E27FC236}">
                    <a16:creationId xmlns:a16="http://schemas.microsoft.com/office/drawing/2014/main" id="{CB45CCA6-BC6E-EFB3-2D38-40F6707A6D3C}"/>
                  </a:ext>
                </a:extLst>
              </p:cNvPr>
              <p:cNvGrpSpPr/>
              <p:nvPr/>
            </p:nvGrpSpPr>
            <p:grpSpPr>
              <a:xfrm>
                <a:off x="8252644" y="259859"/>
                <a:ext cx="120890" cy="97578"/>
                <a:chOff x="8252644" y="259859"/>
                <a:chExt cx="120890" cy="97578"/>
              </a:xfrm>
              <a:solidFill>
                <a:srgbClr val="E8B161"/>
              </a:solidFill>
            </p:grpSpPr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63D7A575-E6B9-03FA-95B3-EEE66CED1689}"/>
                    </a:ext>
                  </a:extLst>
                </p:cNvPr>
                <p:cNvSpPr/>
                <p:nvPr/>
              </p:nvSpPr>
              <p:spPr>
                <a:xfrm>
                  <a:off x="8252644" y="270667"/>
                  <a:ext cx="32460" cy="50102"/>
                </a:xfrm>
                <a:custGeom>
                  <a:avLst/>
                  <a:gdLst>
                    <a:gd name="connsiteX0" fmla="*/ 31395 w 32460"/>
                    <a:gd name="connsiteY0" fmla="*/ 34575 h 50102"/>
                    <a:gd name="connsiteX1" fmla="*/ 1899 w 32460"/>
                    <a:gd name="connsiteY1" fmla="*/ 47948 h 50102"/>
                    <a:gd name="connsiteX2" fmla="*/ 18 w 32460"/>
                    <a:gd name="connsiteY2" fmla="*/ 47228 h 50102"/>
                    <a:gd name="connsiteX3" fmla="*/ 0 w 32460"/>
                    <a:gd name="connsiteY3" fmla="*/ 45497 h 50102"/>
                    <a:gd name="connsiteX4" fmla="*/ 10903 w 32460"/>
                    <a:gd name="connsiteY4" fmla="*/ 0 h 50102"/>
                    <a:gd name="connsiteX5" fmla="*/ 31249 w 32460"/>
                    <a:gd name="connsiteY5" fmla="*/ 13018 h 50102"/>
                    <a:gd name="connsiteX6" fmla="*/ 32455 w 32460"/>
                    <a:gd name="connsiteY6" fmla="*/ 20684 h 50102"/>
                    <a:gd name="connsiteX7" fmla="*/ 31395 w 32460"/>
                    <a:gd name="connsiteY7" fmla="*/ 34575 h 5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60" h="50102">
                      <a:moveTo>
                        <a:pt x="31395" y="34575"/>
                      </a:moveTo>
                      <a:cubicBezTo>
                        <a:pt x="28509" y="48121"/>
                        <a:pt x="17460" y="53481"/>
                        <a:pt x="1899" y="47948"/>
                      </a:cubicBezTo>
                      <a:cubicBezTo>
                        <a:pt x="1260" y="47719"/>
                        <a:pt x="639" y="47482"/>
                        <a:pt x="18" y="47228"/>
                      </a:cubicBezTo>
                      <a:cubicBezTo>
                        <a:pt x="0" y="46654"/>
                        <a:pt x="0" y="46070"/>
                        <a:pt x="0" y="45497"/>
                      </a:cubicBezTo>
                      <a:cubicBezTo>
                        <a:pt x="0" y="28961"/>
                        <a:pt x="4164" y="14039"/>
                        <a:pt x="10903" y="0"/>
                      </a:cubicBezTo>
                      <a:cubicBezTo>
                        <a:pt x="17515" y="2462"/>
                        <a:pt x="29386" y="9497"/>
                        <a:pt x="31249" y="13018"/>
                      </a:cubicBezTo>
                      <a:cubicBezTo>
                        <a:pt x="32071" y="14585"/>
                        <a:pt x="32400" y="17476"/>
                        <a:pt x="32455" y="20684"/>
                      </a:cubicBezTo>
                      <a:cubicBezTo>
                        <a:pt x="32527" y="25814"/>
                        <a:pt x="31888" y="31784"/>
                        <a:pt x="31395" y="3457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DAA33275-5618-0C24-999E-4EE12A4F5B95}"/>
                    </a:ext>
                  </a:extLst>
                </p:cNvPr>
                <p:cNvSpPr/>
                <p:nvPr/>
              </p:nvSpPr>
              <p:spPr>
                <a:xfrm>
                  <a:off x="8333182" y="278330"/>
                  <a:ext cx="40353" cy="42441"/>
                </a:xfrm>
                <a:custGeom>
                  <a:avLst/>
                  <a:gdLst>
                    <a:gd name="connsiteX0" fmla="*/ 40350 w 40353"/>
                    <a:gd name="connsiteY0" fmla="*/ 17993 h 42441"/>
                    <a:gd name="connsiteX1" fmla="*/ 39345 w 40353"/>
                    <a:gd name="connsiteY1" fmla="*/ 11621 h 42441"/>
                    <a:gd name="connsiteX2" fmla="*/ 19821 w 40353"/>
                    <a:gd name="connsiteY2" fmla="*/ 84 h 42441"/>
                    <a:gd name="connsiteX3" fmla="*/ 2325 w 40353"/>
                    <a:gd name="connsiteY3" fmla="*/ 13586 h 42441"/>
                    <a:gd name="connsiteX4" fmla="*/ 14945 w 40353"/>
                    <a:gd name="connsiteY4" fmla="*/ 40649 h 42441"/>
                    <a:gd name="connsiteX5" fmla="*/ 39455 w 40353"/>
                    <a:gd name="connsiteY5" fmla="*/ 29538 h 42441"/>
                    <a:gd name="connsiteX6" fmla="*/ 40350 w 40353"/>
                    <a:gd name="connsiteY6" fmla="*/ 17993 h 42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3" h="42441">
                      <a:moveTo>
                        <a:pt x="40350" y="17993"/>
                      </a:moveTo>
                      <a:cubicBezTo>
                        <a:pt x="40295" y="15321"/>
                        <a:pt x="40021" y="12923"/>
                        <a:pt x="39345" y="11621"/>
                      </a:cubicBezTo>
                      <a:cubicBezTo>
                        <a:pt x="37500" y="8129"/>
                        <a:pt x="23748" y="451"/>
                        <a:pt x="19821" y="84"/>
                      </a:cubicBezTo>
                      <a:cubicBezTo>
                        <a:pt x="10488" y="-789"/>
                        <a:pt x="6288" y="5249"/>
                        <a:pt x="2325" y="13586"/>
                      </a:cubicBezTo>
                      <a:cubicBezTo>
                        <a:pt x="-3447" y="25693"/>
                        <a:pt x="1813" y="35974"/>
                        <a:pt x="14945" y="40649"/>
                      </a:cubicBezTo>
                      <a:cubicBezTo>
                        <a:pt x="27875" y="45252"/>
                        <a:pt x="37062" y="40795"/>
                        <a:pt x="39455" y="29538"/>
                      </a:cubicBezTo>
                      <a:cubicBezTo>
                        <a:pt x="39875" y="27216"/>
                        <a:pt x="40404" y="22258"/>
                        <a:pt x="40350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69228C92-F266-985B-C7FF-57AB03915876}"/>
                    </a:ext>
                  </a:extLst>
                </p:cNvPr>
                <p:cNvSpPr/>
                <p:nvPr/>
              </p:nvSpPr>
              <p:spPr>
                <a:xfrm>
                  <a:off x="8288275" y="302148"/>
                  <a:ext cx="41525" cy="39313"/>
                </a:xfrm>
                <a:custGeom>
                  <a:avLst/>
                  <a:gdLst>
                    <a:gd name="connsiteX0" fmla="*/ 10229 w 41525"/>
                    <a:gd name="connsiteY0" fmla="*/ 35464 h 39313"/>
                    <a:gd name="connsiteX1" fmla="*/ 15270 w 41525"/>
                    <a:gd name="connsiteY1" fmla="*/ 39124 h 39313"/>
                    <a:gd name="connsiteX2" fmla="*/ 36419 w 41525"/>
                    <a:gd name="connsiteY2" fmla="*/ 33690 h 39313"/>
                    <a:gd name="connsiteX3" fmla="*/ 39140 w 41525"/>
                    <a:gd name="connsiteY3" fmla="*/ 12561 h 39313"/>
                    <a:gd name="connsiteX4" fmla="*/ 12110 w 41525"/>
                    <a:gd name="connsiteY4" fmla="*/ 2726 h 39313"/>
                    <a:gd name="connsiteX5" fmla="*/ 2978 w 41525"/>
                    <a:gd name="connsiteY5" fmla="*/ 27002 h 39313"/>
                    <a:gd name="connsiteX6" fmla="*/ 10229 w 41525"/>
                    <a:gd name="connsiteY6" fmla="*/ 35464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25" h="39313">
                      <a:moveTo>
                        <a:pt x="10229" y="35464"/>
                      </a:moveTo>
                      <a:cubicBezTo>
                        <a:pt x="12073" y="37259"/>
                        <a:pt x="13900" y="38704"/>
                        <a:pt x="15270" y="39124"/>
                      </a:cubicBezTo>
                      <a:cubicBezTo>
                        <a:pt x="18904" y="40247"/>
                        <a:pt x="33497" y="36112"/>
                        <a:pt x="36419" y="33690"/>
                      </a:cubicBezTo>
                      <a:cubicBezTo>
                        <a:pt x="43378" y="27923"/>
                        <a:pt x="42117" y="20948"/>
                        <a:pt x="39140" y="12561"/>
                      </a:cubicBezTo>
                      <a:cubicBezTo>
                        <a:pt x="34830" y="379"/>
                        <a:pt x="24237" y="-3036"/>
                        <a:pt x="12110" y="2726"/>
                      </a:cubicBezTo>
                      <a:cubicBezTo>
                        <a:pt x="147" y="8401"/>
                        <a:pt x="-3067" y="17693"/>
                        <a:pt x="2978" y="27002"/>
                      </a:cubicBezTo>
                      <a:cubicBezTo>
                        <a:pt x="4275" y="28854"/>
                        <a:pt x="7289" y="32602"/>
                        <a:pt x="10229" y="3546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64FFD700-9A4F-09FB-69CC-3C50C9A8DF19}"/>
                    </a:ext>
                  </a:extLst>
                </p:cNvPr>
                <p:cNvSpPr/>
                <p:nvPr/>
              </p:nvSpPr>
              <p:spPr>
                <a:xfrm>
                  <a:off x="8291272" y="259859"/>
                  <a:ext cx="26036" cy="24651"/>
                </a:xfrm>
                <a:custGeom>
                  <a:avLst/>
                  <a:gdLst>
                    <a:gd name="connsiteX0" fmla="*/ 6410 w 26036"/>
                    <a:gd name="connsiteY0" fmla="*/ 22239 h 24651"/>
                    <a:gd name="connsiteX1" fmla="*/ 9570 w 26036"/>
                    <a:gd name="connsiteY1" fmla="*/ 24533 h 24651"/>
                    <a:gd name="connsiteX2" fmla="*/ 22829 w 26036"/>
                    <a:gd name="connsiteY2" fmla="*/ 21125 h 24651"/>
                    <a:gd name="connsiteX3" fmla="*/ 24546 w 26036"/>
                    <a:gd name="connsiteY3" fmla="*/ 7877 h 24651"/>
                    <a:gd name="connsiteX4" fmla="*/ 7579 w 26036"/>
                    <a:gd name="connsiteY4" fmla="*/ 1709 h 24651"/>
                    <a:gd name="connsiteX5" fmla="*/ 1863 w 26036"/>
                    <a:gd name="connsiteY5" fmla="*/ 16930 h 24651"/>
                    <a:gd name="connsiteX6" fmla="*/ 6410 w 26036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6" h="24651">
                      <a:moveTo>
                        <a:pt x="6410" y="22239"/>
                      </a:moveTo>
                      <a:cubicBezTo>
                        <a:pt x="7579" y="23364"/>
                        <a:pt x="8711" y="24272"/>
                        <a:pt x="9570" y="24533"/>
                      </a:cubicBezTo>
                      <a:cubicBezTo>
                        <a:pt x="11853" y="25236"/>
                        <a:pt x="21003" y="22645"/>
                        <a:pt x="22829" y="21125"/>
                      </a:cubicBezTo>
                      <a:cubicBezTo>
                        <a:pt x="27194" y="17509"/>
                        <a:pt x="26409" y="13136"/>
                        <a:pt x="24546" y="7877"/>
                      </a:cubicBezTo>
                      <a:cubicBezTo>
                        <a:pt x="21843" y="239"/>
                        <a:pt x="15195" y="-1904"/>
                        <a:pt x="7579" y="1709"/>
                      </a:cubicBezTo>
                      <a:cubicBezTo>
                        <a:pt x="91" y="5265"/>
                        <a:pt x="-1918" y="11093"/>
                        <a:pt x="1863" y="16930"/>
                      </a:cubicBezTo>
                      <a:cubicBezTo>
                        <a:pt x="2684" y="18095"/>
                        <a:pt x="4566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EB8D333F-D61D-884A-DDD3-E1F6B971C62B}"/>
                    </a:ext>
                  </a:extLst>
                </p:cNvPr>
                <p:cNvSpPr/>
                <p:nvPr/>
              </p:nvSpPr>
              <p:spPr>
                <a:xfrm>
                  <a:off x="8259366" y="332786"/>
                  <a:ext cx="26035" cy="24651"/>
                </a:xfrm>
                <a:custGeom>
                  <a:avLst/>
                  <a:gdLst>
                    <a:gd name="connsiteX0" fmla="*/ 6410 w 26035"/>
                    <a:gd name="connsiteY0" fmla="*/ 22239 h 24651"/>
                    <a:gd name="connsiteX1" fmla="*/ 9569 w 26035"/>
                    <a:gd name="connsiteY1" fmla="*/ 24533 h 24651"/>
                    <a:gd name="connsiteX2" fmla="*/ 22829 w 26035"/>
                    <a:gd name="connsiteY2" fmla="*/ 21125 h 24651"/>
                    <a:gd name="connsiteX3" fmla="*/ 24545 w 26035"/>
                    <a:gd name="connsiteY3" fmla="*/ 7877 h 24651"/>
                    <a:gd name="connsiteX4" fmla="*/ 7596 w 26035"/>
                    <a:gd name="connsiteY4" fmla="*/ 1709 h 24651"/>
                    <a:gd name="connsiteX5" fmla="*/ 1862 w 26035"/>
                    <a:gd name="connsiteY5" fmla="*/ 16930 h 24651"/>
                    <a:gd name="connsiteX6" fmla="*/ 6410 w 26035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5" h="24651">
                      <a:moveTo>
                        <a:pt x="6410" y="22239"/>
                      </a:moveTo>
                      <a:cubicBezTo>
                        <a:pt x="7578" y="23364"/>
                        <a:pt x="8711" y="24272"/>
                        <a:pt x="9569" y="24533"/>
                      </a:cubicBezTo>
                      <a:cubicBezTo>
                        <a:pt x="11852" y="25236"/>
                        <a:pt x="21002" y="22645"/>
                        <a:pt x="22829" y="21125"/>
                      </a:cubicBezTo>
                      <a:cubicBezTo>
                        <a:pt x="27193" y="17507"/>
                        <a:pt x="26408" y="13136"/>
                        <a:pt x="24545" y="7877"/>
                      </a:cubicBezTo>
                      <a:cubicBezTo>
                        <a:pt x="21842" y="239"/>
                        <a:pt x="15194" y="-1904"/>
                        <a:pt x="7596" y="1709"/>
                      </a:cubicBezTo>
                      <a:cubicBezTo>
                        <a:pt x="90" y="5265"/>
                        <a:pt x="-1919" y="11093"/>
                        <a:pt x="1862" y="16930"/>
                      </a:cubicBezTo>
                      <a:cubicBezTo>
                        <a:pt x="2684" y="18095"/>
                        <a:pt x="4565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1" name="图形 10">
                <a:extLst>
                  <a:ext uri="{FF2B5EF4-FFF2-40B4-BE49-F238E27FC236}">
                    <a16:creationId xmlns:a16="http://schemas.microsoft.com/office/drawing/2014/main" id="{DC3785C3-CD64-0308-3840-9AFC19DB1320}"/>
                  </a:ext>
                </a:extLst>
              </p:cNvPr>
              <p:cNvGrpSpPr/>
              <p:nvPr/>
            </p:nvGrpSpPr>
            <p:grpSpPr>
              <a:xfrm>
                <a:off x="8510100" y="260335"/>
                <a:ext cx="114501" cy="97104"/>
                <a:chOff x="8510100" y="260335"/>
                <a:chExt cx="114501" cy="97104"/>
              </a:xfrm>
              <a:solidFill>
                <a:srgbClr val="E8B161"/>
              </a:solidFill>
            </p:grpSpPr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B8996419-8C28-9FA5-4441-3DB9F3202B25}"/>
                    </a:ext>
                  </a:extLst>
                </p:cNvPr>
                <p:cNvSpPr/>
                <p:nvPr/>
              </p:nvSpPr>
              <p:spPr>
                <a:xfrm>
                  <a:off x="8598531" y="296536"/>
                  <a:ext cx="26070" cy="50018"/>
                </a:xfrm>
                <a:custGeom>
                  <a:avLst/>
                  <a:gdLst>
                    <a:gd name="connsiteX0" fmla="*/ 26071 w 26070"/>
                    <a:gd name="connsiteY0" fmla="*/ 19626 h 50018"/>
                    <a:gd name="connsiteX1" fmla="*/ 21340 w 26070"/>
                    <a:gd name="connsiteY1" fmla="*/ 50018 h 50018"/>
                    <a:gd name="connsiteX2" fmla="*/ 1214 w 26070"/>
                    <a:gd name="connsiteY2" fmla="*/ 37082 h 50018"/>
                    <a:gd name="connsiteX3" fmla="*/ 9 w 26070"/>
                    <a:gd name="connsiteY3" fmla="*/ 29417 h 50018"/>
                    <a:gd name="connsiteX4" fmla="*/ 1068 w 26070"/>
                    <a:gd name="connsiteY4" fmla="*/ 15524 h 50018"/>
                    <a:gd name="connsiteX5" fmla="*/ 24409 w 26070"/>
                    <a:gd name="connsiteY5" fmla="*/ 483 h 50018"/>
                    <a:gd name="connsiteX6" fmla="*/ 26071 w 26070"/>
                    <a:gd name="connsiteY6" fmla="*/ 19626 h 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0" h="50018">
                      <a:moveTo>
                        <a:pt x="26071" y="19626"/>
                      </a:moveTo>
                      <a:cubicBezTo>
                        <a:pt x="26071" y="29782"/>
                        <a:pt x="24409" y="39980"/>
                        <a:pt x="21340" y="50018"/>
                      </a:cubicBezTo>
                      <a:cubicBezTo>
                        <a:pt x="14711" y="47503"/>
                        <a:pt x="3040" y="40563"/>
                        <a:pt x="1214" y="37082"/>
                      </a:cubicBezTo>
                      <a:cubicBezTo>
                        <a:pt x="374" y="35515"/>
                        <a:pt x="45" y="32626"/>
                        <a:pt x="9" y="29417"/>
                      </a:cubicBezTo>
                      <a:cubicBezTo>
                        <a:pt x="-83" y="24285"/>
                        <a:pt x="575" y="18312"/>
                        <a:pt x="1068" y="15524"/>
                      </a:cubicBezTo>
                      <a:cubicBezTo>
                        <a:pt x="3552" y="3839"/>
                        <a:pt x="12118" y="-1750"/>
                        <a:pt x="24409" y="483"/>
                      </a:cubicBezTo>
                      <a:cubicBezTo>
                        <a:pt x="25523" y="6819"/>
                        <a:pt x="26071" y="13217"/>
                        <a:pt x="26071" y="19626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DDFED44F-0F98-11DE-D50D-96748173B883}"/>
                    </a:ext>
                  </a:extLst>
                </p:cNvPr>
                <p:cNvSpPr/>
                <p:nvPr/>
              </p:nvSpPr>
              <p:spPr>
                <a:xfrm>
                  <a:off x="8510100" y="296530"/>
                  <a:ext cx="40352" cy="42438"/>
                </a:xfrm>
                <a:custGeom>
                  <a:avLst/>
                  <a:gdLst>
                    <a:gd name="connsiteX0" fmla="*/ 7 w 40352"/>
                    <a:gd name="connsiteY0" fmla="*/ 24445 h 42438"/>
                    <a:gd name="connsiteX1" fmla="*/ 1011 w 40352"/>
                    <a:gd name="connsiteY1" fmla="*/ 30818 h 42438"/>
                    <a:gd name="connsiteX2" fmla="*/ 20517 w 40352"/>
                    <a:gd name="connsiteY2" fmla="*/ 42355 h 42438"/>
                    <a:gd name="connsiteX3" fmla="*/ 38031 w 40352"/>
                    <a:gd name="connsiteY3" fmla="*/ 28854 h 42438"/>
                    <a:gd name="connsiteX4" fmla="*/ 25393 w 40352"/>
                    <a:gd name="connsiteY4" fmla="*/ 1793 h 42438"/>
                    <a:gd name="connsiteX5" fmla="*/ 883 w 40352"/>
                    <a:gd name="connsiteY5" fmla="*/ 12903 h 42438"/>
                    <a:gd name="connsiteX6" fmla="*/ 7 w 40352"/>
                    <a:gd name="connsiteY6" fmla="*/ 24445 h 42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2" h="42438">
                      <a:moveTo>
                        <a:pt x="7" y="24445"/>
                      </a:moveTo>
                      <a:cubicBezTo>
                        <a:pt x="43" y="27117"/>
                        <a:pt x="317" y="29515"/>
                        <a:pt x="1011" y="30818"/>
                      </a:cubicBezTo>
                      <a:cubicBezTo>
                        <a:pt x="2856" y="34310"/>
                        <a:pt x="16608" y="41989"/>
                        <a:pt x="20517" y="42355"/>
                      </a:cubicBezTo>
                      <a:cubicBezTo>
                        <a:pt x="29867" y="43230"/>
                        <a:pt x="34050" y="37192"/>
                        <a:pt x="38031" y="28854"/>
                      </a:cubicBezTo>
                      <a:cubicBezTo>
                        <a:pt x="43803" y="16747"/>
                        <a:pt x="38524" y="6467"/>
                        <a:pt x="25393" y="1793"/>
                      </a:cubicBezTo>
                      <a:cubicBezTo>
                        <a:pt x="12462" y="-2809"/>
                        <a:pt x="3294" y="1645"/>
                        <a:pt x="883" y="12903"/>
                      </a:cubicBezTo>
                      <a:cubicBezTo>
                        <a:pt x="481" y="15222"/>
                        <a:pt x="-67" y="20183"/>
                        <a:pt x="7" y="2444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8A7B142C-93A0-BA98-0073-A33569516C38}"/>
                    </a:ext>
                  </a:extLst>
                </p:cNvPr>
                <p:cNvSpPr/>
                <p:nvPr/>
              </p:nvSpPr>
              <p:spPr>
                <a:xfrm>
                  <a:off x="8553825" y="275837"/>
                  <a:ext cx="41533" cy="39312"/>
                </a:xfrm>
                <a:custGeom>
                  <a:avLst/>
                  <a:gdLst>
                    <a:gd name="connsiteX0" fmla="*/ 31291 w 41533"/>
                    <a:gd name="connsiteY0" fmla="*/ 3848 h 39312"/>
                    <a:gd name="connsiteX1" fmla="*/ 26268 w 41533"/>
                    <a:gd name="connsiteY1" fmla="*/ 188 h 39312"/>
                    <a:gd name="connsiteX2" fmla="*/ 5101 w 41533"/>
                    <a:gd name="connsiteY2" fmla="*/ 5624 h 39312"/>
                    <a:gd name="connsiteX3" fmla="*/ 2379 w 41533"/>
                    <a:gd name="connsiteY3" fmla="*/ 26751 h 39312"/>
                    <a:gd name="connsiteX4" fmla="*/ 29428 w 41533"/>
                    <a:gd name="connsiteY4" fmla="*/ 36586 h 39312"/>
                    <a:gd name="connsiteX5" fmla="*/ 38560 w 41533"/>
                    <a:gd name="connsiteY5" fmla="*/ 12312 h 39312"/>
                    <a:gd name="connsiteX6" fmla="*/ 31291 w 41533"/>
                    <a:gd name="connsiteY6" fmla="*/ 3848 h 39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3" h="39312">
                      <a:moveTo>
                        <a:pt x="31291" y="3848"/>
                      </a:moveTo>
                      <a:cubicBezTo>
                        <a:pt x="29446" y="2055"/>
                        <a:pt x="27620" y="609"/>
                        <a:pt x="26268" y="188"/>
                      </a:cubicBezTo>
                      <a:cubicBezTo>
                        <a:pt x="22634" y="-931"/>
                        <a:pt x="8041" y="3202"/>
                        <a:pt x="5101" y="5624"/>
                      </a:cubicBezTo>
                      <a:cubicBezTo>
                        <a:pt x="-1840" y="11391"/>
                        <a:pt x="-598" y="18364"/>
                        <a:pt x="2379" y="26751"/>
                      </a:cubicBezTo>
                      <a:cubicBezTo>
                        <a:pt x="6708" y="38933"/>
                        <a:pt x="17301" y="42348"/>
                        <a:pt x="29428" y="36586"/>
                      </a:cubicBezTo>
                      <a:cubicBezTo>
                        <a:pt x="41372" y="30913"/>
                        <a:pt x="44605" y="21619"/>
                        <a:pt x="38560" y="12312"/>
                      </a:cubicBezTo>
                      <a:cubicBezTo>
                        <a:pt x="37263" y="10458"/>
                        <a:pt x="34249" y="6712"/>
                        <a:pt x="31291" y="384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5" name="任意多边形: 形状 1754">
                  <a:extLst>
                    <a:ext uri="{FF2B5EF4-FFF2-40B4-BE49-F238E27FC236}">
                      <a16:creationId xmlns:a16="http://schemas.microsoft.com/office/drawing/2014/main" id="{7AACAD4A-AC7C-705F-FD81-9B209D942B31}"/>
                    </a:ext>
                  </a:extLst>
                </p:cNvPr>
                <p:cNvSpPr/>
                <p:nvPr/>
              </p:nvSpPr>
              <p:spPr>
                <a:xfrm>
                  <a:off x="8566314" y="332787"/>
                  <a:ext cx="26041" cy="24651"/>
                </a:xfrm>
                <a:custGeom>
                  <a:avLst/>
                  <a:gdLst>
                    <a:gd name="connsiteX0" fmla="*/ 19624 w 26041"/>
                    <a:gd name="connsiteY0" fmla="*/ 2414 h 24651"/>
                    <a:gd name="connsiteX1" fmla="*/ 16482 w 26041"/>
                    <a:gd name="connsiteY1" fmla="*/ 118 h 24651"/>
                    <a:gd name="connsiteX2" fmla="*/ 3205 w 26041"/>
                    <a:gd name="connsiteY2" fmla="*/ 3526 h 24651"/>
                    <a:gd name="connsiteX3" fmla="*/ 1506 w 26041"/>
                    <a:gd name="connsiteY3" fmla="*/ 16777 h 24651"/>
                    <a:gd name="connsiteX4" fmla="*/ 18454 w 26041"/>
                    <a:gd name="connsiteY4" fmla="*/ 22943 h 24651"/>
                    <a:gd name="connsiteX5" fmla="*/ 24171 w 26041"/>
                    <a:gd name="connsiteY5" fmla="*/ 7722 h 24651"/>
                    <a:gd name="connsiteX6" fmla="*/ 19624 w 26041"/>
                    <a:gd name="connsiteY6" fmla="*/ 2414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1" h="24651">
                      <a:moveTo>
                        <a:pt x="19624" y="2414"/>
                      </a:moveTo>
                      <a:cubicBezTo>
                        <a:pt x="18473" y="1289"/>
                        <a:pt x="17322" y="383"/>
                        <a:pt x="16482" y="118"/>
                      </a:cubicBezTo>
                      <a:cubicBezTo>
                        <a:pt x="14199" y="-585"/>
                        <a:pt x="5031" y="2009"/>
                        <a:pt x="3205" y="3526"/>
                      </a:cubicBezTo>
                      <a:cubicBezTo>
                        <a:pt x="-1161" y="7143"/>
                        <a:pt x="-375" y="11517"/>
                        <a:pt x="1506" y="16777"/>
                      </a:cubicBezTo>
                      <a:cubicBezTo>
                        <a:pt x="4209" y="24415"/>
                        <a:pt x="10857" y="26555"/>
                        <a:pt x="18454" y="22943"/>
                      </a:cubicBezTo>
                      <a:cubicBezTo>
                        <a:pt x="25943" y="19385"/>
                        <a:pt x="27970" y="13559"/>
                        <a:pt x="24171" y="7722"/>
                      </a:cubicBezTo>
                      <a:cubicBezTo>
                        <a:pt x="23367" y="6556"/>
                        <a:pt x="21468" y="4210"/>
                        <a:pt x="19624" y="24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B4CCCA6B-4C12-55B4-A273-0F1A04BEE6E2}"/>
                    </a:ext>
                  </a:extLst>
                </p:cNvPr>
                <p:cNvSpPr/>
                <p:nvPr/>
              </p:nvSpPr>
              <p:spPr>
                <a:xfrm>
                  <a:off x="8598221" y="260335"/>
                  <a:ext cx="20865" cy="24178"/>
                </a:xfrm>
                <a:custGeom>
                  <a:avLst/>
                  <a:gdLst>
                    <a:gd name="connsiteX0" fmla="*/ 20865 w 20865"/>
                    <a:gd name="connsiteY0" fmla="*/ 21113 h 24178"/>
                    <a:gd name="connsiteX1" fmla="*/ 18454 w 20865"/>
                    <a:gd name="connsiteY1" fmla="*/ 22472 h 24178"/>
                    <a:gd name="connsiteX2" fmla="*/ 1506 w 20865"/>
                    <a:gd name="connsiteY2" fmla="*/ 16300 h 24178"/>
                    <a:gd name="connsiteX3" fmla="*/ 3204 w 20865"/>
                    <a:gd name="connsiteY3" fmla="*/ 3056 h 24178"/>
                    <a:gd name="connsiteX4" fmla="*/ 11788 w 20865"/>
                    <a:gd name="connsiteY4" fmla="*/ 0 h 24178"/>
                    <a:gd name="connsiteX5" fmla="*/ 20865 w 20865"/>
                    <a:gd name="connsiteY5" fmla="*/ 21113 h 2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65" h="24178">
                      <a:moveTo>
                        <a:pt x="20865" y="21113"/>
                      </a:moveTo>
                      <a:cubicBezTo>
                        <a:pt x="20135" y="21604"/>
                        <a:pt x="19331" y="22052"/>
                        <a:pt x="18454" y="22472"/>
                      </a:cubicBezTo>
                      <a:cubicBezTo>
                        <a:pt x="10857" y="26080"/>
                        <a:pt x="4209" y="23940"/>
                        <a:pt x="1506" y="16300"/>
                      </a:cubicBezTo>
                      <a:cubicBezTo>
                        <a:pt x="-375" y="11040"/>
                        <a:pt x="-1161" y="6664"/>
                        <a:pt x="3204" y="3056"/>
                      </a:cubicBezTo>
                      <a:cubicBezTo>
                        <a:pt x="4355" y="2098"/>
                        <a:pt x="8391" y="721"/>
                        <a:pt x="11788" y="0"/>
                      </a:cubicBezTo>
                      <a:cubicBezTo>
                        <a:pt x="15532" y="6838"/>
                        <a:pt x="18546" y="13902"/>
                        <a:pt x="20865" y="2111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0" name="图形 10">
              <a:extLst>
                <a:ext uri="{FF2B5EF4-FFF2-40B4-BE49-F238E27FC236}">
                  <a16:creationId xmlns:a16="http://schemas.microsoft.com/office/drawing/2014/main" id="{73772A83-1A4C-E36E-AACD-4E019F63AF15}"/>
                </a:ext>
              </a:extLst>
            </p:cNvPr>
            <p:cNvGrpSpPr/>
            <p:nvPr/>
          </p:nvGrpSpPr>
          <p:grpSpPr>
            <a:xfrm>
              <a:off x="8316577" y="710779"/>
              <a:ext cx="244090" cy="383204"/>
              <a:chOff x="8316577" y="710779"/>
              <a:chExt cx="244090" cy="383204"/>
            </a:xfrm>
          </p:grpSpPr>
          <p:grpSp>
            <p:nvGrpSpPr>
              <p:cNvPr id="1732" name="图形 10">
                <a:extLst>
                  <a:ext uri="{FF2B5EF4-FFF2-40B4-BE49-F238E27FC236}">
                    <a16:creationId xmlns:a16="http://schemas.microsoft.com/office/drawing/2014/main" id="{7B704815-DE6F-873F-8E40-5E9D3E32508A}"/>
                  </a:ext>
                </a:extLst>
              </p:cNvPr>
              <p:cNvGrpSpPr/>
              <p:nvPr/>
            </p:nvGrpSpPr>
            <p:grpSpPr>
              <a:xfrm>
                <a:off x="8316577" y="710779"/>
                <a:ext cx="123269" cy="383204"/>
                <a:chOff x="8316577" y="710779"/>
                <a:chExt cx="123269" cy="383204"/>
              </a:xfrm>
            </p:grpSpPr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02369059-4579-9DD8-E868-10B570F76845}"/>
                    </a:ext>
                  </a:extLst>
                </p:cNvPr>
                <p:cNvSpPr/>
                <p:nvPr/>
              </p:nvSpPr>
              <p:spPr>
                <a:xfrm>
                  <a:off x="8316577" y="710779"/>
                  <a:ext cx="123104" cy="379644"/>
                </a:xfrm>
                <a:custGeom>
                  <a:avLst/>
                  <a:gdLst>
                    <a:gd name="connsiteX0" fmla="*/ 43402 w 123104"/>
                    <a:gd name="connsiteY0" fmla="*/ 0 h 379644"/>
                    <a:gd name="connsiteX1" fmla="*/ 39549 w 123104"/>
                    <a:gd name="connsiteY1" fmla="*/ 29653 h 379644"/>
                    <a:gd name="connsiteX2" fmla="*/ 35750 w 123104"/>
                    <a:gd name="connsiteY2" fmla="*/ 59302 h 379644"/>
                    <a:gd name="connsiteX3" fmla="*/ 32006 w 123104"/>
                    <a:gd name="connsiteY3" fmla="*/ 88946 h 379644"/>
                    <a:gd name="connsiteX4" fmla="*/ 28408 w 123104"/>
                    <a:gd name="connsiteY4" fmla="*/ 118602 h 379644"/>
                    <a:gd name="connsiteX5" fmla="*/ 24956 w 123104"/>
                    <a:gd name="connsiteY5" fmla="*/ 148262 h 379644"/>
                    <a:gd name="connsiteX6" fmla="*/ 21705 w 123104"/>
                    <a:gd name="connsiteY6" fmla="*/ 177934 h 379644"/>
                    <a:gd name="connsiteX7" fmla="*/ 16080 w 123104"/>
                    <a:gd name="connsiteY7" fmla="*/ 237307 h 379644"/>
                    <a:gd name="connsiteX8" fmla="*/ 13906 w 123104"/>
                    <a:gd name="connsiteY8" fmla="*/ 266995 h 379644"/>
                    <a:gd name="connsiteX9" fmla="*/ 12482 w 123104"/>
                    <a:gd name="connsiteY9" fmla="*/ 296653 h 379644"/>
                    <a:gd name="connsiteX10" fmla="*/ 12336 w 123104"/>
                    <a:gd name="connsiteY10" fmla="*/ 326167 h 379644"/>
                    <a:gd name="connsiteX11" fmla="*/ 13121 w 123104"/>
                    <a:gd name="connsiteY11" fmla="*/ 340721 h 379644"/>
                    <a:gd name="connsiteX12" fmla="*/ 15075 w 123104"/>
                    <a:gd name="connsiteY12" fmla="*/ 354757 h 379644"/>
                    <a:gd name="connsiteX13" fmla="*/ 16810 w 123104"/>
                    <a:gd name="connsiteY13" fmla="*/ 361112 h 379644"/>
                    <a:gd name="connsiteX14" fmla="*/ 17961 w 123104"/>
                    <a:gd name="connsiteY14" fmla="*/ 363805 h 379644"/>
                    <a:gd name="connsiteX15" fmla="*/ 19185 w 123104"/>
                    <a:gd name="connsiteY15" fmla="*/ 365715 h 379644"/>
                    <a:gd name="connsiteX16" fmla="*/ 19057 w 123104"/>
                    <a:gd name="connsiteY16" fmla="*/ 366347 h 379644"/>
                    <a:gd name="connsiteX17" fmla="*/ 18235 w 123104"/>
                    <a:gd name="connsiteY17" fmla="*/ 366356 h 379644"/>
                    <a:gd name="connsiteX18" fmla="*/ 18235 w 123104"/>
                    <a:gd name="connsiteY18" fmla="*/ 366362 h 379644"/>
                    <a:gd name="connsiteX19" fmla="*/ 18892 w 123104"/>
                    <a:gd name="connsiteY19" fmla="*/ 366351 h 379644"/>
                    <a:gd name="connsiteX20" fmla="*/ 19550 w 123104"/>
                    <a:gd name="connsiteY20" fmla="*/ 366367 h 379644"/>
                    <a:gd name="connsiteX21" fmla="*/ 20226 w 123104"/>
                    <a:gd name="connsiteY21" fmla="*/ 366400 h 379644"/>
                    <a:gd name="connsiteX22" fmla="*/ 21267 w 123104"/>
                    <a:gd name="connsiteY22" fmla="*/ 366466 h 379644"/>
                    <a:gd name="connsiteX23" fmla="*/ 25047 w 123104"/>
                    <a:gd name="connsiteY23" fmla="*/ 366723 h 379644"/>
                    <a:gd name="connsiteX24" fmla="*/ 28718 w 123104"/>
                    <a:gd name="connsiteY24" fmla="*/ 366895 h 379644"/>
                    <a:gd name="connsiteX25" fmla="*/ 35731 w 123104"/>
                    <a:gd name="connsiteY25" fmla="*/ 366924 h 379644"/>
                    <a:gd name="connsiteX26" fmla="*/ 42946 w 123104"/>
                    <a:gd name="connsiteY26" fmla="*/ 366652 h 379644"/>
                    <a:gd name="connsiteX27" fmla="*/ 50196 w 123104"/>
                    <a:gd name="connsiteY27" fmla="*/ 366097 h 379644"/>
                    <a:gd name="connsiteX28" fmla="*/ 57447 w 123104"/>
                    <a:gd name="connsiteY28" fmla="*/ 365313 h 379644"/>
                    <a:gd name="connsiteX29" fmla="*/ 86376 w 123104"/>
                    <a:gd name="connsiteY29" fmla="*/ 360546 h 379644"/>
                    <a:gd name="connsiteX30" fmla="*/ 100732 w 123104"/>
                    <a:gd name="connsiteY30" fmla="*/ 357325 h 379644"/>
                    <a:gd name="connsiteX31" fmla="*/ 114868 w 123104"/>
                    <a:gd name="connsiteY31" fmla="*/ 353610 h 379644"/>
                    <a:gd name="connsiteX32" fmla="*/ 110412 w 123104"/>
                    <a:gd name="connsiteY32" fmla="*/ 359787 h 379644"/>
                    <a:gd name="connsiteX33" fmla="*/ 109352 w 123104"/>
                    <a:gd name="connsiteY33" fmla="*/ 315432 h 379644"/>
                    <a:gd name="connsiteX34" fmla="*/ 108402 w 123104"/>
                    <a:gd name="connsiteY34" fmla="*/ 271073 h 379644"/>
                    <a:gd name="connsiteX35" fmla="*/ 107982 w 123104"/>
                    <a:gd name="connsiteY35" fmla="*/ 248895 h 379644"/>
                    <a:gd name="connsiteX36" fmla="*/ 107617 w 123104"/>
                    <a:gd name="connsiteY36" fmla="*/ 226712 h 379644"/>
                    <a:gd name="connsiteX37" fmla="*/ 106960 w 123104"/>
                    <a:gd name="connsiteY37" fmla="*/ 182346 h 379644"/>
                    <a:gd name="connsiteX38" fmla="*/ 106667 w 123104"/>
                    <a:gd name="connsiteY38" fmla="*/ 160161 h 379644"/>
                    <a:gd name="connsiteX39" fmla="*/ 106466 w 123104"/>
                    <a:gd name="connsiteY39" fmla="*/ 137976 h 379644"/>
                    <a:gd name="connsiteX40" fmla="*/ 106266 w 123104"/>
                    <a:gd name="connsiteY40" fmla="*/ 115790 h 379644"/>
                    <a:gd name="connsiteX41" fmla="*/ 106156 w 123104"/>
                    <a:gd name="connsiteY41" fmla="*/ 93603 h 379644"/>
                    <a:gd name="connsiteX42" fmla="*/ 106065 w 123104"/>
                    <a:gd name="connsiteY42" fmla="*/ 71413 h 379644"/>
                    <a:gd name="connsiteX43" fmla="*/ 106065 w 123104"/>
                    <a:gd name="connsiteY43" fmla="*/ 49221 h 379644"/>
                    <a:gd name="connsiteX44" fmla="*/ 106120 w 123104"/>
                    <a:gd name="connsiteY44" fmla="*/ 27028 h 379644"/>
                    <a:gd name="connsiteX45" fmla="*/ 106284 w 123104"/>
                    <a:gd name="connsiteY45" fmla="*/ 4829 h 379644"/>
                    <a:gd name="connsiteX46" fmla="*/ 107763 w 123104"/>
                    <a:gd name="connsiteY46" fmla="*/ 26979 h 379644"/>
                    <a:gd name="connsiteX47" fmla="*/ 109115 w 123104"/>
                    <a:gd name="connsiteY47" fmla="*/ 49133 h 379644"/>
                    <a:gd name="connsiteX48" fmla="*/ 110412 w 123104"/>
                    <a:gd name="connsiteY48" fmla="*/ 71287 h 379644"/>
                    <a:gd name="connsiteX49" fmla="*/ 111635 w 123104"/>
                    <a:gd name="connsiteY49" fmla="*/ 93444 h 379644"/>
                    <a:gd name="connsiteX50" fmla="*/ 112823 w 123104"/>
                    <a:gd name="connsiteY50" fmla="*/ 115602 h 379644"/>
                    <a:gd name="connsiteX51" fmla="*/ 113900 w 123104"/>
                    <a:gd name="connsiteY51" fmla="*/ 137763 h 379644"/>
                    <a:gd name="connsiteX52" fmla="*/ 114996 w 123104"/>
                    <a:gd name="connsiteY52" fmla="*/ 159924 h 379644"/>
                    <a:gd name="connsiteX53" fmla="*/ 116019 w 123104"/>
                    <a:gd name="connsiteY53" fmla="*/ 182085 h 379644"/>
                    <a:gd name="connsiteX54" fmla="*/ 117954 w 123104"/>
                    <a:gd name="connsiteY54" fmla="*/ 226411 h 379644"/>
                    <a:gd name="connsiteX55" fmla="*/ 118886 w 123104"/>
                    <a:gd name="connsiteY55" fmla="*/ 248579 h 379644"/>
                    <a:gd name="connsiteX56" fmla="*/ 119762 w 123104"/>
                    <a:gd name="connsiteY56" fmla="*/ 270748 h 379644"/>
                    <a:gd name="connsiteX57" fmla="*/ 121406 w 123104"/>
                    <a:gd name="connsiteY57" fmla="*/ 315083 h 379644"/>
                    <a:gd name="connsiteX58" fmla="*/ 122940 w 123104"/>
                    <a:gd name="connsiteY58" fmla="*/ 359423 h 379644"/>
                    <a:gd name="connsiteX59" fmla="*/ 123105 w 123104"/>
                    <a:gd name="connsiteY59" fmla="*/ 364234 h 379644"/>
                    <a:gd name="connsiteX60" fmla="*/ 118484 w 123104"/>
                    <a:gd name="connsiteY60" fmla="*/ 365604 h 379644"/>
                    <a:gd name="connsiteX61" fmla="*/ 103745 w 123104"/>
                    <a:gd name="connsiteY61" fmla="*/ 369596 h 379644"/>
                    <a:gd name="connsiteX62" fmla="*/ 88952 w 123104"/>
                    <a:gd name="connsiteY62" fmla="*/ 372962 h 379644"/>
                    <a:gd name="connsiteX63" fmla="*/ 58945 w 123104"/>
                    <a:gd name="connsiteY63" fmla="*/ 377992 h 379644"/>
                    <a:gd name="connsiteX64" fmla="*/ 51329 w 123104"/>
                    <a:gd name="connsiteY64" fmla="*/ 378794 h 379644"/>
                    <a:gd name="connsiteX65" fmla="*/ 43676 w 123104"/>
                    <a:gd name="connsiteY65" fmla="*/ 379360 h 379644"/>
                    <a:gd name="connsiteX66" fmla="*/ 35951 w 123104"/>
                    <a:gd name="connsiteY66" fmla="*/ 379630 h 379644"/>
                    <a:gd name="connsiteX67" fmla="*/ 28006 w 123104"/>
                    <a:gd name="connsiteY67" fmla="*/ 379559 h 379644"/>
                    <a:gd name="connsiteX68" fmla="*/ 24189 w 123104"/>
                    <a:gd name="connsiteY68" fmla="*/ 379363 h 379644"/>
                    <a:gd name="connsiteX69" fmla="*/ 20463 w 123104"/>
                    <a:gd name="connsiteY69" fmla="*/ 379095 h 379644"/>
                    <a:gd name="connsiteX70" fmla="*/ 19532 w 123104"/>
                    <a:gd name="connsiteY70" fmla="*/ 379027 h 379644"/>
                    <a:gd name="connsiteX71" fmla="*/ 19057 w 123104"/>
                    <a:gd name="connsiteY71" fmla="*/ 378993 h 379644"/>
                    <a:gd name="connsiteX72" fmla="*/ 18837 w 123104"/>
                    <a:gd name="connsiteY72" fmla="*/ 378974 h 379644"/>
                    <a:gd name="connsiteX73" fmla="*/ 18399 w 123104"/>
                    <a:gd name="connsiteY73" fmla="*/ 378925 h 379644"/>
                    <a:gd name="connsiteX74" fmla="*/ 18180 w 123104"/>
                    <a:gd name="connsiteY74" fmla="*/ 378889 h 379644"/>
                    <a:gd name="connsiteX75" fmla="*/ 14637 w 123104"/>
                    <a:gd name="connsiteY75" fmla="*/ 377851 h 379644"/>
                    <a:gd name="connsiteX76" fmla="*/ 9542 w 123104"/>
                    <a:gd name="connsiteY76" fmla="*/ 373892 h 379644"/>
                    <a:gd name="connsiteX77" fmla="*/ 4957 w 123104"/>
                    <a:gd name="connsiteY77" fmla="*/ 365359 h 379644"/>
                    <a:gd name="connsiteX78" fmla="*/ 2784 w 123104"/>
                    <a:gd name="connsiteY78" fmla="*/ 357305 h 379644"/>
                    <a:gd name="connsiteX79" fmla="*/ 757 w 123104"/>
                    <a:gd name="connsiteY79" fmla="*/ 341742 h 379644"/>
                    <a:gd name="connsiteX80" fmla="*/ 62 w 123104"/>
                    <a:gd name="connsiteY80" fmla="*/ 326452 h 379644"/>
                    <a:gd name="connsiteX81" fmla="*/ 610 w 123104"/>
                    <a:gd name="connsiteY81" fmla="*/ 296204 h 379644"/>
                    <a:gd name="connsiteX82" fmla="*/ 5341 w 123104"/>
                    <a:gd name="connsiteY82" fmla="*/ 236308 h 379644"/>
                    <a:gd name="connsiteX83" fmla="*/ 12665 w 123104"/>
                    <a:gd name="connsiteY83" fmla="*/ 176841 h 379644"/>
                    <a:gd name="connsiteX84" fmla="*/ 16975 w 123104"/>
                    <a:gd name="connsiteY84" fmla="*/ 147214 h 379644"/>
                    <a:gd name="connsiteX85" fmla="*/ 21595 w 123104"/>
                    <a:gd name="connsiteY85" fmla="*/ 117653 h 379644"/>
                    <a:gd name="connsiteX86" fmla="*/ 26563 w 123104"/>
                    <a:gd name="connsiteY86" fmla="*/ 88148 h 379644"/>
                    <a:gd name="connsiteX87" fmla="*/ 31805 w 123104"/>
                    <a:gd name="connsiteY87" fmla="*/ 58698 h 379644"/>
                    <a:gd name="connsiteX88" fmla="*/ 37412 w 123104"/>
                    <a:gd name="connsiteY88" fmla="*/ 29313 h 379644"/>
                    <a:gd name="connsiteX89" fmla="*/ 43402 w 123104"/>
                    <a:gd name="connsiteY89" fmla="*/ 0 h 37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44">
                      <a:moveTo>
                        <a:pt x="43402" y="0"/>
                      </a:moveTo>
                      <a:lnTo>
                        <a:pt x="39549" y="29653"/>
                      </a:lnTo>
                      <a:lnTo>
                        <a:pt x="35750" y="59302"/>
                      </a:lnTo>
                      <a:lnTo>
                        <a:pt x="32006" y="88946"/>
                      </a:lnTo>
                      <a:lnTo>
                        <a:pt x="28408" y="118602"/>
                      </a:lnTo>
                      <a:cubicBezTo>
                        <a:pt x="27221" y="128485"/>
                        <a:pt x="26070" y="138375"/>
                        <a:pt x="24956" y="148262"/>
                      </a:cubicBezTo>
                      <a:lnTo>
                        <a:pt x="21705" y="177934"/>
                      </a:lnTo>
                      <a:cubicBezTo>
                        <a:pt x="19587" y="197713"/>
                        <a:pt x="17669" y="217507"/>
                        <a:pt x="16080" y="237307"/>
                      </a:cubicBezTo>
                      <a:cubicBezTo>
                        <a:pt x="15258" y="247202"/>
                        <a:pt x="14527" y="257101"/>
                        <a:pt x="13906" y="266995"/>
                      </a:cubicBezTo>
                      <a:cubicBezTo>
                        <a:pt x="13322" y="276890"/>
                        <a:pt x="12793" y="286778"/>
                        <a:pt x="12482" y="296653"/>
                      </a:cubicBezTo>
                      <a:cubicBezTo>
                        <a:pt x="12171" y="306524"/>
                        <a:pt x="12080" y="316389"/>
                        <a:pt x="12336" y="326167"/>
                      </a:cubicBezTo>
                      <a:cubicBezTo>
                        <a:pt x="12463" y="331052"/>
                        <a:pt x="12701" y="335923"/>
                        <a:pt x="13121" y="340721"/>
                      </a:cubicBezTo>
                      <a:cubicBezTo>
                        <a:pt x="13541" y="345517"/>
                        <a:pt x="14126" y="350269"/>
                        <a:pt x="15075" y="354757"/>
                      </a:cubicBezTo>
                      <a:cubicBezTo>
                        <a:pt x="15532" y="356998"/>
                        <a:pt x="16116" y="359166"/>
                        <a:pt x="16810" y="361112"/>
                      </a:cubicBezTo>
                      <a:cubicBezTo>
                        <a:pt x="17157" y="362102"/>
                        <a:pt x="17559" y="362979"/>
                        <a:pt x="17961" y="363805"/>
                      </a:cubicBezTo>
                      <a:cubicBezTo>
                        <a:pt x="18381" y="364584"/>
                        <a:pt x="18801" y="365255"/>
                        <a:pt x="19185" y="365715"/>
                      </a:cubicBezTo>
                      <a:cubicBezTo>
                        <a:pt x="19568" y="366173"/>
                        <a:pt x="19002" y="366323"/>
                        <a:pt x="19057" y="366347"/>
                      </a:cubicBezTo>
                      <a:cubicBezTo>
                        <a:pt x="19093" y="366362"/>
                        <a:pt x="18235" y="366354"/>
                        <a:pt x="18235" y="366356"/>
                      </a:cubicBezTo>
                      <a:lnTo>
                        <a:pt x="18235" y="366362"/>
                      </a:lnTo>
                      <a:cubicBezTo>
                        <a:pt x="18235" y="366356"/>
                        <a:pt x="19294" y="366383"/>
                        <a:pt x="18892" y="366351"/>
                      </a:cubicBezTo>
                      <a:lnTo>
                        <a:pt x="19550" y="366367"/>
                      </a:lnTo>
                      <a:lnTo>
                        <a:pt x="20226" y="366400"/>
                      </a:lnTo>
                      <a:lnTo>
                        <a:pt x="21267" y="366466"/>
                      </a:lnTo>
                      <a:lnTo>
                        <a:pt x="25047" y="366723"/>
                      </a:lnTo>
                      <a:cubicBezTo>
                        <a:pt x="26289" y="366811"/>
                        <a:pt x="27586" y="366920"/>
                        <a:pt x="28718" y="366895"/>
                      </a:cubicBezTo>
                      <a:cubicBezTo>
                        <a:pt x="31056" y="366891"/>
                        <a:pt x="33339" y="366979"/>
                        <a:pt x="35731" y="366924"/>
                      </a:cubicBezTo>
                      <a:lnTo>
                        <a:pt x="42946" y="366652"/>
                      </a:lnTo>
                      <a:lnTo>
                        <a:pt x="50196" y="366097"/>
                      </a:lnTo>
                      <a:cubicBezTo>
                        <a:pt x="52607" y="365874"/>
                        <a:pt x="55018" y="365569"/>
                        <a:pt x="57447" y="365313"/>
                      </a:cubicBezTo>
                      <a:cubicBezTo>
                        <a:pt x="67109" y="364166"/>
                        <a:pt x="76770" y="362526"/>
                        <a:pt x="86376" y="360546"/>
                      </a:cubicBezTo>
                      <a:cubicBezTo>
                        <a:pt x="91180" y="359571"/>
                        <a:pt x="95965" y="358466"/>
                        <a:pt x="100732" y="357325"/>
                      </a:cubicBezTo>
                      <a:cubicBezTo>
                        <a:pt x="105481" y="356147"/>
                        <a:pt x="110302" y="354927"/>
                        <a:pt x="114868" y="353610"/>
                      </a:cubicBezTo>
                      <a:lnTo>
                        <a:pt x="110412" y="359787"/>
                      </a:lnTo>
                      <a:lnTo>
                        <a:pt x="109352" y="315432"/>
                      </a:lnTo>
                      <a:lnTo>
                        <a:pt x="108402" y="271073"/>
                      </a:lnTo>
                      <a:lnTo>
                        <a:pt x="107982" y="248895"/>
                      </a:lnTo>
                      <a:lnTo>
                        <a:pt x="107617" y="226712"/>
                      </a:lnTo>
                      <a:lnTo>
                        <a:pt x="106960" y="182346"/>
                      </a:lnTo>
                      <a:cubicBezTo>
                        <a:pt x="106832" y="174955"/>
                        <a:pt x="106722" y="167558"/>
                        <a:pt x="106667" y="160161"/>
                      </a:cubicBezTo>
                      <a:lnTo>
                        <a:pt x="106466" y="137976"/>
                      </a:lnTo>
                      <a:lnTo>
                        <a:pt x="106266" y="115790"/>
                      </a:lnTo>
                      <a:lnTo>
                        <a:pt x="106156" y="93603"/>
                      </a:lnTo>
                      <a:lnTo>
                        <a:pt x="106065" y="71413"/>
                      </a:lnTo>
                      <a:cubicBezTo>
                        <a:pt x="106010" y="64016"/>
                        <a:pt x="106065" y="56619"/>
                        <a:pt x="106065" y="49221"/>
                      </a:cubicBezTo>
                      <a:lnTo>
                        <a:pt x="106120" y="27028"/>
                      </a:lnTo>
                      <a:lnTo>
                        <a:pt x="106284" y="4829"/>
                      </a:lnTo>
                      <a:lnTo>
                        <a:pt x="107763" y="26979"/>
                      </a:lnTo>
                      <a:lnTo>
                        <a:pt x="109115" y="49133"/>
                      </a:lnTo>
                      <a:cubicBezTo>
                        <a:pt x="109553" y="56517"/>
                        <a:pt x="110028" y="63901"/>
                        <a:pt x="110412" y="71287"/>
                      </a:cubicBezTo>
                      <a:lnTo>
                        <a:pt x="111635" y="93444"/>
                      </a:lnTo>
                      <a:lnTo>
                        <a:pt x="112823" y="115602"/>
                      </a:lnTo>
                      <a:lnTo>
                        <a:pt x="113900" y="137763"/>
                      </a:lnTo>
                      <a:lnTo>
                        <a:pt x="114996" y="159924"/>
                      </a:lnTo>
                      <a:cubicBezTo>
                        <a:pt x="115379" y="167310"/>
                        <a:pt x="115708" y="174697"/>
                        <a:pt x="116019" y="182085"/>
                      </a:cubicBezTo>
                      <a:lnTo>
                        <a:pt x="117954" y="226411"/>
                      </a:lnTo>
                      <a:lnTo>
                        <a:pt x="118886" y="248579"/>
                      </a:lnTo>
                      <a:lnTo>
                        <a:pt x="119762" y="270748"/>
                      </a:lnTo>
                      <a:lnTo>
                        <a:pt x="121406" y="315083"/>
                      </a:lnTo>
                      <a:lnTo>
                        <a:pt x="122940" y="359423"/>
                      </a:lnTo>
                      <a:lnTo>
                        <a:pt x="123105" y="364234"/>
                      </a:lnTo>
                      <a:lnTo>
                        <a:pt x="118484" y="365604"/>
                      </a:lnTo>
                      <a:cubicBezTo>
                        <a:pt x="113498" y="367081"/>
                        <a:pt x="108677" y="368365"/>
                        <a:pt x="103745" y="369596"/>
                      </a:cubicBezTo>
                      <a:cubicBezTo>
                        <a:pt x="98832" y="370787"/>
                        <a:pt x="93901" y="371937"/>
                        <a:pt x="88952" y="372962"/>
                      </a:cubicBezTo>
                      <a:cubicBezTo>
                        <a:pt x="79053" y="375031"/>
                        <a:pt x="69062" y="376759"/>
                        <a:pt x="58945" y="377992"/>
                      </a:cubicBezTo>
                      <a:cubicBezTo>
                        <a:pt x="56406" y="378257"/>
                        <a:pt x="53886" y="378562"/>
                        <a:pt x="51329" y="378794"/>
                      </a:cubicBezTo>
                      <a:lnTo>
                        <a:pt x="43676" y="379360"/>
                      </a:lnTo>
                      <a:lnTo>
                        <a:pt x="35951" y="379630"/>
                      </a:lnTo>
                      <a:cubicBezTo>
                        <a:pt x="33357" y="379681"/>
                        <a:pt x="30654" y="379584"/>
                        <a:pt x="28006" y="379559"/>
                      </a:cubicBezTo>
                      <a:cubicBezTo>
                        <a:pt x="26654" y="379566"/>
                        <a:pt x="25431" y="379453"/>
                        <a:pt x="24189" y="379363"/>
                      </a:cubicBezTo>
                      <a:lnTo>
                        <a:pt x="20463" y="379095"/>
                      </a:lnTo>
                      <a:lnTo>
                        <a:pt x="19532" y="379027"/>
                      </a:lnTo>
                      <a:lnTo>
                        <a:pt x="19057" y="378993"/>
                      </a:lnTo>
                      <a:lnTo>
                        <a:pt x="18837" y="378974"/>
                      </a:lnTo>
                      <a:cubicBezTo>
                        <a:pt x="18363" y="378931"/>
                        <a:pt x="18564" y="378945"/>
                        <a:pt x="18399" y="378925"/>
                      </a:cubicBezTo>
                      <a:lnTo>
                        <a:pt x="18180" y="378889"/>
                      </a:lnTo>
                      <a:cubicBezTo>
                        <a:pt x="16956" y="378719"/>
                        <a:pt x="15733" y="378355"/>
                        <a:pt x="14637" y="377851"/>
                      </a:cubicBezTo>
                      <a:cubicBezTo>
                        <a:pt x="12427" y="376830"/>
                        <a:pt x="10765" y="375338"/>
                        <a:pt x="9542" y="373892"/>
                      </a:cubicBezTo>
                      <a:cubicBezTo>
                        <a:pt x="7149" y="370958"/>
                        <a:pt x="5925" y="368095"/>
                        <a:pt x="4957" y="365359"/>
                      </a:cubicBezTo>
                      <a:cubicBezTo>
                        <a:pt x="3989" y="362616"/>
                        <a:pt x="3332" y="359947"/>
                        <a:pt x="2784" y="357305"/>
                      </a:cubicBezTo>
                      <a:cubicBezTo>
                        <a:pt x="1725" y="352034"/>
                        <a:pt x="1158" y="346871"/>
                        <a:pt x="757" y="341742"/>
                      </a:cubicBezTo>
                      <a:cubicBezTo>
                        <a:pt x="355" y="336616"/>
                        <a:pt x="154" y="331525"/>
                        <a:pt x="62" y="326452"/>
                      </a:cubicBezTo>
                      <a:cubicBezTo>
                        <a:pt x="-138" y="316308"/>
                        <a:pt x="172" y="306241"/>
                        <a:pt x="610" y="296204"/>
                      </a:cubicBezTo>
                      <a:cubicBezTo>
                        <a:pt x="1505" y="276132"/>
                        <a:pt x="3295" y="256191"/>
                        <a:pt x="5341" y="236308"/>
                      </a:cubicBezTo>
                      <a:cubicBezTo>
                        <a:pt x="7478" y="216428"/>
                        <a:pt x="9980" y="196615"/>
                        <a:pt x="12665" y="176841"/>
                      </a:cubicBezTo>
                      <a:cubicBezTo>
                        <a:pt x="13998" y="166950"/>
                        <a:pt x="15459" y="157075"/>
                        <a:pt x="16975" y="147214"/>
                      </a:cubicBezTo>
                      <a:cubicBezTo>
                        <a:pt x="18472" y="137352"/>
                        <a:pt x="20007" y="127497"/>
                        <a:pt x="21595" y="117653"/>
                      </a:cubicBezTo>
                      <a:cubicBezTo>
                        <a:pt x="23166" y="107805"/>
                        <a:pt x="24846" y="97970"/>
                        <a:pt x="26563" y="88148"/>
                      </a:cubicBezTo>
                      <a:cubicBezTo>
                        <a:pt x="28280" y="78324"/>
                        <a:pt x="30015" y="68505"/>
                        <a:pt x="31805" y="58698"/>
                      </a:cubicBezTo>
                      <a:lnTo>
                        <a:pt x="37412" y="29313"/>
                      </a:lnTo>
                      <a:cubicBezTo>
                        <a:pt x="39347" y="19524"/>
                        <a:pt x="41302" y="9747"/>
                        <a:pt x="43402" y="0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7" name="任意多边形: 形状 1736">
                  <a:extLst>
                    <a:ext uri="{FF2B5EF4-FFF2-40B4-BE49-F238E27FC236}">
                      <a16:creationId xmlns:a16="http://schemas.microsoft.com/office/drawing/2014/main" id="{FEA28CDE-A0EE-D442-D2B1-1E3D4CD59EA6}"/>
                    </a:ext>
                  </a:extLst>
                </p:cNvPr>
                <p:cNvSpPr/>
                <p:nvPr/>
              </p:nvSpPr>
              <p:spPr>
                <a:xfrm>
                  <a:off x="8318503" y="1048696"/>
                  <a:ext cx="121344" cy="45286"/>
                </a:xfrm>
                <a:custGeom>
                  <a:avLst/>
                  <a:gdLst>
                    <a:gd name="connsiteX0" fmla="*/ 121344 w 121344"/>
                    <a:gd name="connsiteY0" fmla="*/ 30181 h 45286"/>
                    <a:gd name="connsiteX1" fmla="*/ 120431 w 121344"/>
                    <a:gd name="connsiteY1" fmla="*/ 0 h 45286"/>
                    <a:gd name="connsiteX2" fmla="*/ 105692 w 121344"/>
                    <a:gd name="connsiteY2" fmla="*/ 1222 h 45286"/>
                    <a:gd name="connsiteX3" fmla="*/ 0 w 121344"/>
                    <a:gd name="connsiteY3" fmla="*/ 15055 h 45286"/>
                    <a:gd name="connsiteX4" fmla="*/ 13223 w 121344"/>
                    <a:gd name="connsiteY4" fmla="*/ 44896 h 45286"/>
                    <a:gd name="connsiteX5" fmla="*/ 16346 w 121344"/>
                    <a:gd name="connsiteY5" fmla="*/ 45287 h 45286"/>
                    <a:gd name="connsiteX6" fmla="*/ 82186 w 121344"/>
                    <a:gd name="connsiteY6" fmla="*/ 39689 h 45286"/>
                    <a:gd name="connsiteX7" fmla="*/ 121344 w 121344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4" h="45286">
                      <a:moveTo>
                        <a:pt x="121344" y="30181"/>
                      </a:moveTo>
                      <a:lnTo>
                        <a:pt x="120431" y="0"/>
                      </a:lnTo>
                      <a:cubicBezTo>
                        <a:pt x="115353" y="420"/>
                        <a:pt x="111098" y="774"/>
                        <a:pt x="105692" y="1222"/>
                      </a:cubicBezTo>
                      <a:cubicBezTo>
                        <a:pt x="70060" y="1090"/>
                        <a:pt x="34920" y="6778"/>
                        <a:pt x="0" y="15055"/>
                      </a:cubicBezTo>
                      <a:cubicBezTo>
                        <a:pt x="1973" y="32966"/>
                        <a:pt x="6155" y="44156"/>
                        <a:pt x="13223" y="44896"/>
                      </a:cubicBezTo>
                      <a:cubicBezTo>
                        <a:pt x="14264" y="45004"/>
                        <a:pt x="15305" y="45203"/>
                        <a:pt x="16346" y="45287"/>
                      </a:cubicBezTo>
                      <a:lnTo>
                        <a:pt x="82186" y="39689"/>
                      </a:lnTo>
                      <a:cubicBezTo>
                        <a:pt x="104559" y="35402"/>
                        <a:pt x="121344" y="30181"/>
                        <a:pt x="121344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3" name="图形 10">
                <a:extLst>
                  <a:ext uri="{FF2B5EF4-FFF2-40B4-BE49-F238E27FC236}">
                    <a16:creationId xmlns:a16="http://schemas.microsoft.com/office/drawing/2014/main" id="{9D2D800F-C3C2-FC81-072B-57AC75C1AC35}"/>
                  </a:ext>
                </a:extLst>
              </p:cNvPr>
              <p:cNvGrpSpPr/>
              <p:nvPr/>
            </p:nvGrpSpPr>
            <p:grpSpPr>
              <a:xfrm>
                <a:off x="8437399" y="710779"/>
                <a:ext cx="123269" cy="383204"/>
                <a:chOff x="8437399" y="710779"/>
                <a:chExt cx="123269" cy="383204"/>
              </a:xfrm>
            </p:grpSpPr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E24533E3-2FC8-8EA6-162E-90D515C35E0C}"/>
                    </a:ext>
                  </a:extLst>
                </p:cNvPr>
                <p:cNvSpPr/>
                <p:nvPr/>
              </p:nvSpPr>
              <p:spPr>
                <a:xfrm>
                  <a:off x="8437564" y="710779"/>
                  <a:ext cx="123104" cy="379635"/>
                </a:xfrm>
                <a:custGeom>
                  <a:avLst/>
                  <a:gdLst>
                    <a:gd name="connsiteX0" fmla="*/ 79702 w 123104"/>
                    <a:gd name="connsiteY0" fmla="*/ 0 h 379635"/>
                    <a:gd name="connsiteX1" fmla="*/ 85693 w 123104"/>
                    <a:gd name="connsiteY1" fmla="*/ 29306 h 379635"/>
                    <a:gd name="connsiteX2" fmla="*/ 91300 w 123104"/>
                    <a:gd name="connsiteY2" fmla="*/ 58690 h 379635"/>
                    <a:gd name="connsiteX3" fmla="*/ 96541 w 123104"/>
                    <a:gd name="connsiteY3" fmla="*/ 88140 h 379635"/>
                    <a:gd name="connsiteX4" fmla="*/ 101509 w 123104"/>
                    <a:gd name="connsiteY4" fmla="*/ 117645 h 379635"/>
                    <a:gd name="connsiteX5" fmla="*/ 106130 w 123104"/>
                    <a:gd name="connsiteY5" fmla="*/ 147209 h 379635"/>
                    <a:gd name="connsiteX6" fmla="*/ 110422 w 123104"/>
                    <a:gd name="connsiteY6" fmla="*/ 176834 h 379635"/>
                    <a:gd name="connsiteX7" fmla="*/ 117764 w 123104"/>
                    <a:gd name="connsiteY7" fmla="*/ 236301 h 379635"/>
                    <a:gd name="connsiteX8" fmla="*/ 122494 w 123104"/>
                    <a:gd name="connsiteY8" fmla="*/ 296196 h 379635"/>
                    <a:gd name="connsiteX9" fmla="*/ 123042 w 123104"/>
                    <a:gd name="connsiteY9" fmla="*/ 326444 h 379635"/>
                    <a:gd name="connsiteX10" fmla="*/ 122348 w 123104"/>
                    <a:gd name="connsiteY10" fmla="*/ 341737 h 379635"/>
                    <a:gd name="connsiteX11" fmla="*/ 120321 w 123104"/>
                    <a:gd name="connsiteY11" fmla="*/ 357299 h 379635"/>
                    <a:gd name="connsiteX12" fmla="*/ 118147 w 123104"/>
                    <a:gd name="connsiteY12" fmla="*/ 365353 h 379635"/>
                    <a:gd name="connsiteX13" fmla="*/ 113563 w 123104"/>
                    <a:gd name="connsiteY13" fmla="*/ 373884 h 379635"/>
                    <a:gd name="connsiteX14" fmla="*/ 108468 w 123104"/>
                    <a:gd name="connsiteY14" fmla="*/ 377844 h 379635"/>
                    <a:gd name="connsiteX15" fmla="*/ 104925 w 123104"/>
                    <a:gd name="connsiteY15" fmla="*/ 378881 h 379635"/>
                    <a:gd name="connsiteX16" fmla="*/ 104705 w 123104"/>
                    <a:gd name="connsiteY16" fmla="*/ 378918 h 379635"/>
                    <a:gd name="connsiteX17" fmla="*/ 104267 w 123104"/>
                    <a:gd name="connsiteY17" fmla="*/ 378967 h 379635"/>
                    <a:gd name="connsiteX18" fmla="*/ 104030 w 123104"/>
                    <a:gd name="connsiteY18" fmla="*/ 378985 h 379635"/>
                    <a:gd name="connsiteX19" fmla="*/ 103573 w 123104"/>
                    <a:gd name="connsiteY19" fmla="*/ 379020 h 379635"/>
                    <a:gd name="connsiteX20" fmla="*/ 102642 w 123104"/>
                    <a:gd name="connsiteY20" fmla="*/ 379088 h 379635"/>
                    <a:gd name="connsiteX21" fmla="*/ 98916 w 123104"/>
                    <a:gd name="connsiteY21" fmla="*/ 379356 h 379635"/>
                    <a:gd name="connsiteX22" fmla="*/ 95098 w 123104"/>
                    <a:gd name="connsiteY22" fmla="*/ 379551 h 379635"/>
                    <a:gd name="connsiteX23" fmla="*/ 87136 w 123104"/>
                    <a:gd name="connsiteY23" fmla="*/ 379621 h 379635"/>
                    <a:gd name="connsiteX24" fmla="*/ 79429 w 123104"/>
                    <a:gd name="connsiteY24" fmla="*/ 379352 h 379635"/>
                    <a:gd name="connsiteX25" fmla="*/ 71776 w 123104"/>
                    <a:gd name="connsiteY25" fmla="*/ 378786 h 379635"/>
                    <a:gd name="connsiteX26" fmla="*/ 64160 w 123104"/>
                    <a:gd name="connsiteY26" fmla="*/ 377985 h 379635"/>
                    <a:gd name="connsiteX27" fmla="*/ 34153 w 123104"/>
                    <a:gd name="connsiteY27" fmla="*/ 372955 h 379635"/>
                    <a:gd name="connsiteX28" fmla="*/ 19359 w 123104"/>
                    <a:gd name="connsiteY28" fmla="*/ 369589 h 379635"/>
                    <a:gd name="connsiteX29" fmla="*/ 4621 w 123104"/>
                    <a:gd name="connsiteY29" fmla="*/ 365596 h 379635"/>
                    <a:gd name="connsiteX30" fmla="*/ 0 w 123104"/>
                    <a:gd name="connsiteY30" fmla="*/ 364226 h 379635"/>
                    <a:gd name="connsiteX31" fmla="*/ 164 w 123104"/>
                    <a:gd name="connsiteY31" fmla="*/ 359416 h 379635"/>
                    <a:gd name="connsiteX32" fmla="*/ 1698 w 123104"/>
                    <a:gd name="connsiteY32" fmla="*/ 315075 h 379635"/>
                    <a:gd name="connsiteX33" fmla="*/ 3342 w 123104"/>
                    <a:gd name="connsiteY33" fmla="*/ 270740 h 379635"/>
                    <a:gd name="connsiteX34" fmla="*/ 4219 w 123104"/>
                    <a:gd name="connsiteY34" fmla="*/ 248572 h 379635"/>
                    <a:gd name="connsiteX35" fmla="*/ 5150 w 123104"/>
                    <a:gd name="connsiteY35" fmla="*/ 226403 h 379635"/>
                    <a:gd name="connsiteX36" fmla="*/ 7086 w 123104"/>
                    <a:gd name="connsiteY36" fmla="*/ 182078 h 379635"/>
                    <a:gd name="connsiteX37" fmla="*/ 8109 w 123104"/>
                    <a:gd name="connsiteY37" fmla="*/ 159917 h 379635"/>
                    <a:gd name="connsiteX38" fmla="*/ 9205 w 123104"/>
                    <a:gd name="connsiteY38" fmla="*/ 137755 h 379635"/>
                    <a:gd name="connsiteX39" fmla="*/ 10301 w 123104"/>
                    <a:gd name="connsiteY39" fmla="*/ 115594 h 379635"/>
                    <a:gd name="connsiteX40" fmla="*/ 11487 w 123104"/>
                    <a:gd name="connsiteY40" fmla="*/ 93437 h 379635"/>
                    <a:gd name="connsiteX41" fmla="*/ 12693 w 123104"/>
                    <a:gd name="connsiteY41" fmla="*/ 71279 h 379635"/>
                    <a:gd name="connsiteX42" fmla="*/ 13990 w 123104"/>
                    <a:gd name="connsiteY42" fmla="*/ 49126 h 379635"/>
                    <a:gd name="connsiteX43" fmla="*/ 15341 w 123104"/>
                    <a:gd name="connsiteY43" fmla="*/ 26972 h 379635"/>
                    <a:gd name="connsiteX44" fmla="*/ 16821 w 123104"/>
                    <a:gd name="connsiteY44" fmla="*/ 4822 h 379635"/>
                    <a:gd name="connsiteX45" fmla="*/ 17003 w 123104"/>
                    <a:gd name="connsiteY45" fmla="*/ 27021 h 379635"/>
                    <a:gd name="connsiteX46" fmla="*/ 17058 w 123104"/>
                    <a:gd name="connsiteY46" fmla="*/ 49213 h 379635"/>
                    <a:gd name="connsiteX47" fmla="*/ 17058 w 123104"/>
                    <a:gd name="connsiteY47" fmla="*/ 71405 h 379635"/>
                    <a:gd name="connsiteX48" fmla="*/ 16967 w 123104"/>
                    <a:gd name="connsiteY48" fmla="*/ 93596 h 379635"/>
                    <a:gd name="connsiteX49" fmla="*/ 16857 w 123104"/>
                    <a:gd name="connsiteY49" fmla="*/ 115782 h 379635"/>
                    <a:gd name="connsiteX50" fmla="*/ 16638 w 123104"/>
                    <a:gd name="connsiteY50" fmla="*/ 137969 h 379635"/>
                    <a:gd name="connsiteX51" fmla="*/ 16437 w 123104"/>
                    <a:gd name="connsiteY51" fmla="*/ 160154 h 379635"/>
                    <a:gd name="connsiteX52" fmla="*/ 16163 w 123104"/>
                    <a:gd name="connsiteY52" fmla="*/ 182339 h 379635"/>
                    <a:gd name="connsiteX53" fmla="*/ 15488 w 123104"/>
                    <a:gd name="connsiteY53" fmla="*/ 226705 h 379635"/>
                    <a:gd name="connsiteX54" fmla="*/ 15140 w 123104"/>
                    <a:gd name="connsiteY54" fmla="*/ 248888 h 379635"/>
                    <a:gd name="connsiteX55" fmla="*/ 14702 w 123104"/>
                    <a:gd name="connsiteY55" fmla="*/ 271065 h 379635"/>
                    <a:gd name="connsiteX56" fmla="*/ 13770 w 123104"/>
                    <a:gd name="connsiteY56" fmla="*/ 315424 h 379635"/>
                    <a:gd name="connsiteX57" fmla="*/ 12693 w 123104"/>
                    <a:gd name="connsiteY57" fmla="*/ 359779 h 379635"/>
                    <a:gd name="connsiteX58" fmla="*/ 8237 w 123104"/>
                    <a:gd name="connsiteY58" fmla="*/ 353602 h 379635"/>
                    <a:gd name="connsiteX59" fmla="*/ 22373 w 123104"/>
                    <a:gd name="connsiteY59" fmla="*/ 357317 h 379635"/>
                    <a:gd name="connsiteX60" fmla="*/ 36728 w 123104"/>
                    <a:gd name="connsiteY60" fmla="*/ 360539 h 379635"/>
                    <a:gd name="connsiteX61" fmla="*/ 65676 w 123104"/>
                    <a:gd name="connsiteY61" fmla="*/ 365306 h 379635"/>
                    <a:gd name="connsiteX62" fmla="*/ 72908 w 123104"/>
                    <a:gd name="connsiteY62" fmla="*/ 366089 h 379635"/>
                    <a:gd name="connsiteX63" fmla="*/ 80159 w 123104"/>
                    <a:gd name="connsiteY63" fmla="*/ 366645 h 379635"/>
                    <a:gd name="connsiteX64" fmla="*/ 87373 w 123104"/>
                    <a:gd name="connsiteY64" fmla="*/ 366917 h 379635"/>
                    <a:gd name="connsiteX65" fmla="*/ 94368 w 123104"/>
                    <a:gd name="connsiteY65" fmla="*/ 366887 h 379635"/>
                    <a:gd name="connsiteX66" fmla="*/ 98003 w 123104"/>
                    <a:gd name="connsiteY66" fmla="*/ 366716 h 379635"/>
                    <a:gd name="connsiteX67" fmla="*/ 101728 w 123104"/>
                    <a:gd name="connsiteY67" fmla="*/ 366458 h 379635"/>
                    <a:gd name="connsiteX68" fmla="*/ 102660 w 123104"/>
                    <a:gd name="connsiteY68" fmla="*/ 366393 h 379635"/>
                    <a:gd name="connsiteX69" fmla="*/ 103135 w 123104"/>
                    <a:gd name="connsiteY69" fmla="*/ 366360 h 379635"/>
                    <a:gd name="connsiteX70" fmla="*/ 102477 w 123104"/>
                    <a:gd name="connsiteY70" fmla="*/ 366343 h 379635"/>
                    <a:gd name="connsiteX71" fmla="*/ 101400 w 123104"/>
                    <a:gd name="connsiteY71" fmla="*/ 366354 h 379635"/>
                    <a:gd name="connsiteX72" fmla="*/ 101400 w 123104"/>
                    <a:gd name="connsiteY72" fmla="*/ 366349 h 379635"/>
                    <a:gd name="connsiteX73" fmla="*/ 102313 w 123104"/>
                    <a:gd name="connsiteY73" fmla="*/ 366340 h 379635"/>
                    <a:gd name="connsiteX74" fmla="*/ 103482 w 123104"/>
                    <a:gd name="connsiteY74" fmla="*/ 365708 h 379635"/>
                    <a:gd name="connsiteX75" fmla="*/ 104925 w 123104"/>
                    <a:gd name="connsiteY75" fmla="*/ 363797 h 379635"/>
                    <a:gd name="connsiteX76" fmla="*/ 106185 w 123104"/>
                    <a:gd name="connsiteY76" fmla="*/ 361109 h 379635"/>
                    <a:gd name="connsiteX77" fmla="*/ 107993 w 123104"/>
                    <a:gd name="connsiteY77" fmla="*/ 354751 h 379635"/>
                    <a:gd name="connsiteX78" fmla="*/ 109965 w 123104"/>
                    <a:gd name="connsiteY78" fmla="*/ 340716 h 379635"/>
                    <a:gd name="connsiteX79" fmla="*/ 110769 w 123104"/>
                    <a:gd name="connsiteY79" fmla="*/ 326160 h 379635"/>
                    <a:gd name="connsiteX80" fmla="*/ 110623 w 123104"/>
                    <a:gd name="connsiteY80" fmla="*/ 296647 h 379635"/>
                    <a:gd name="connsiteX81" fmla="*/ 109198 w 123104"/>
                    <a:gd name="connsiteY81" fmla="*/ 266987 h 379635"/>
                    <a:gd name="connsiteX82" fmla="*/ 107025 w 123104"/>
                    <a:gd name="connsiteY82" fmla="*/ 237300 h 379635"/>
                    <a:gd name="connsiteX83" fmla="*/ 101400 w 123104"/>
                    <a:gd name="connsiteY83" fmla="*/ 177926 h 379635"/>
                    <a:gd name="connsiteX84" fmla="*/ 98149 w 123104"/>
                    <a:gd name="connsiteY84" fmla="*/ 148255 h 379635"/>
                    <a:gd name="connsiteX85" fmla="*/ 94697 w 123104"/>
                    <a:gd name="connsiteY85" fmla="*/ 118595 h 379635"/>
                    <a:gd name="connsiteX86" fmla="*/ 91099 w 123104"/>
                    <a:gd name="connsiteY86" fmla="*/ 88938 h 379635"/>
                    <a:gd name="connsiteX87" fmla="*/ 87355 w 123104"/>
                    <a:gd name="connsiteY87" fmla="*/ 59295 h 379635"/>
                    <a:gd name="connsiteX88" fmla="*/ 83556 w 123104"/>
                    <a:gd name="connsiteY88" fmla="*/ 29646 h 379635"/>
                    <a:gd name="connsiteX89" fmla="*/ 79702 w 123104"/>
                    <a:gd name="connsiteY89" fmla="*/ 0 h 37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35">
                      <a:moveTo>
                        <a:pt x="79702" y="0"/>
                      </a:moveTo>
                      <a:cubicBezTo>
                        <a:pt x="81803" y="9747"/>
                        <a:pt x="83757" y="19524"/>
                        <a:pt x="85693" y="29306"/>
                      </a:cubicBezTo>
                      <a:lnTo>
                        <a:pt x="91300" y="58690"/>
                      </a:lnTo>
                      <a:cubicBezTo>
                        <a:pt x="93090" y="68498"/>
                        <a:pt x="94825" y="78315"/>
                        <a:pt x="96541" y="88140"/>
                      </a:cubicBezTo>
                      <a:cubicBezTo>
                        <a:pt x="98258" y="97963"/>
                        <a:pt x="99939" y="107796"/>
                        <a:pt x="101509" y="117645"/>
                      </a:cubicBezTo>
                      <a:cubicBezTo>
                        <a:pt x="103080" y="127489"/>
                        <a:pt x="104632" y="137344"/>
                        <a:pt x="106130" y="147209"/>
                      </a:cubicBezTo>
                      <a:cubicBezTo>
                        <a:pt x="107646" y="157067"/>
                        <a:pt x="109089" y="166943"/>
                        <a:pt x="110422" y="176834"/>
                      </a:cubicBezTo>
                      <a:cubicBezTo>
                        <a:pt x="113125" y="196608"/>
                        <a:pt x="115627" y="216424"/>
                        <a:pt x="117764" y="236301"/>
                      </a:cubicBezTo>
                      <a:cubicBezTo>
                        <a:pt x="119809" y="256188"/>
                        <a:pt x="121581" y="276124"/>
                        <a:pt x="122494" y="296196"/>
                      </a:cubicBezTo>
                      <a:cubicBezTo>
                        <a:pt x="122932" y="306236"/>
                        <a:pt x="123243" y="316301"/>
                        <a:pt x="123042" y="326444"/>
                      </a:cubicBezTo>
                      <a:cubicBezTo>
                        <a:pt x="122951" y="331518"/>
                        <a:pt x="122750" y="336606"/>
                        <a:pt x="122348" y="341737"/>
                      </a:cubicBezTo>
                      <a:cubicBezTo>
                        <a:pt x="121946" y="346865"/>
                        <a:pt x="121362" y="352028"/>
                        <a:pt x="120321" y="357299"/>
                      </a:cubicBezTo>
                      <a:cubicBezTo>
                        <a:pt x="119773" y="359940"/>
                        <a:pt x="119115" y="362608"/>
                        <a:pt x="118147" y="365353"/>
                      </a:cubicBezTo>
                      <a:cubicBezTo>
                        <a:pt x="117179" y="368087"/>
                        <a:pt x="115956" y="370951"/>
                        <a:pt x="113563" y="373884"/>
                      </a:cubicBezTo>
                      <a:cubicBezTo>
                        <a:pt x="112340" y="375331"/>
                        <a:pt x="110677" y="376823"/>
                        <a:pt x="108468" y="377844"/>
                      </a:cubicBezTo>
                      <a:cubicBezTo>
                        <a:pt x="107372" y="378348"/>
                        <a:pt x="106148" y="378710"/>
                        <a:pt x="104925" y="378881"/>
                      </a:cubicBezTo>
                      <a:lnTo>
                        <a:pt x="104705" y="378918"/>
                      </a:lnTo>
                      <a:cubicBezTo>
                        <a:pt x="104541" y="378938"/>
                        <a:pt x="104742" y="378923"/>
                        <a:pt x="104267" y="378967"/>
                      </a:cubicBezTo>
                      <a:lnTo>
                        <a:pt x="104030" y="378985"/>
                      </a:lnTo>
                      <a:lnTo>
                        <a:pt x="103573" y="379020"/>
                      </a:lnTo>
                      <a:lnTo>
                        <a:pt x="102642" y="379088"/>
                      </a:lnTo>
                      <a:lnTo>
                        <a:pt x="98916" y="379356"/>
                      </a:lnTo>
                      <a:cubicBezTo>
                        <a:pt x="97674" y="379447"/>
                        <a:pt x="96450" y="379559"/>
                        <a:pt x="95098" y="379551"/>
                      </a:cubicBezTo>
                      <a:cubicBezTo>
                        <a:pt x="92450" y="379577"/>
                        <a:pt x="89747" y="379672"/>
                        <a:pt x="87136" y="379621"/>
                      </a:cubicBezTo>
                      <a:lnTo>
                        <a:pt x="79429" y="379352"/>
                      </a:lnTo>
                      <a:lnTo>
                        <a:pt x="71776" y="378786"/>
                      </a:lnTo>
                      <a:cubicBezTo>
                        <a:pt x="69219" y="378554"/>
                        <a:pt x="66699" y="378249"/>
                        <a:pt x="64160" y="377985"/>
                      </a:cubicBezTo>
                      <a:cubicBezTo>
                        <a:pt x="54042" y="376752"/>
                        <a:pt x="44052" y="375026"/>
                        <a:pt x="34153" y="372955"/>
                      </a:cubicBezTo>
                      <a:cubicBezTo>
                        <a:pt x="29185" y="371930"/>
                        <a:pt x="24272" y="370780"/>
                        <a:pt x="19359" y="369589"/>
                      </a:cubicBezTo>
                      <a:cubicBezTo>
                        <a:pt x="14428" y="368358"/>
                        <a:pt x="9607" y="367074"/>
                        <a:pt x="4621" y="365596"/>
                      </a:cubicBezTo>
                      <a:lnTo>
                        <a:pt x="0" y="364226"/>
                      </a:lnTo>
                      <a:lnTo>
                        <a:pt x="164" y="359416"/>
                      </a:lnTo>
                      <a:lnTo>
                        <a:pt x="1698" y="315075"/>
                      </a:lnTo>
                      <a:lnTo>
                        <a:pt x="3342" y="270740"/>
                      </a:lnTo>
                      <a:lnTo>
                        <a:pt x="4219" y="248572"/>
                      </a:lnTo>
                      <a:lnTo>
                        <a:pt x="5150" y="226403"/>
                      </a:lnTo>
                      <a:lnTo>
                        <a:pt x="7086" y="182078"/>
                      </a:lnTo>
                      <a:cubicBezTo>
                        <a:pt x="7396" y="174688"/>
                        <a:pt x="7725" y="167301"/>
                        <a:pt x="8109" y="159917"/>
                      </a:cubicBezTo>
                      <a:lnTo>
                        <a:pt x="9205" y="137755"/>
                      </a:lnTo>
                      <a:lnTo>
                        <a:pt x="10301" y="115594"/>
                      </a:lnTo>
                      <a:lnTo>
                        <a:pt x="11487" y="93437"/>
                      </a:lnTo>
                      <a:lnTo>
                        <a:pt x="12693" y="71279"/>
                      </a:lnTo>
                      <a:cubicBezTo>
                        <a:pt x="13077" y="63894"/>
                        <a:pt x="13551" y="56510"/>
                        <a:pt x="13990" y="49126"/>
                      </a:cubicBezTo>
                      <a:lnTo>
                        <a:pt x="15341" y="26972"/>
                      </a:lnTo>
                      <a:lnTo>
                        <a:pt x="16821" y="4822"/>
                      </a:lnTo>
                      <a:lnTo>
                        <a:pt x="17003" y="27021"/>
                      </a:lnTo>
                      <a:lnTo>
                        <a:pt x="17058" y="49213"/>
                      </a:lnTo>
                      <a:cubicBezTo>
                        <a:pt x="17058" y="56612"/>
                        <a:pt x="17095" y="64010"/>
                        <a:pt x="17058" y="71405"/>
                      </a:cubicBezTo>
                      <a:lnTo>
                        <a:pt x="16967" y="93596"/>
                      </a:lnTo>
                      <a:lnTo>
                        <a:pt x="16857" y="115782"/>
                      </a:lnTo>
                      <a:lnTo>
                        <a:pt x="16638" y="137969"/>
                      </a:lnTo>
                      <a:lnTo>
                        <a:pt x="16437" y="160154"/>
                      </a:lnTo>
                      <a:cubicBezTo>
                        <a:pt x="16382" y="167553"/>
                        <a:pt x="16273" y="174949"/>
                        <a:pt x="16163" y="182339"/>
                      </a:cubicBezTo>
                      <a:lnTo>
                        <a:pt x="15488" y="226705"/>
                      </a:lnTo>
                      <a:lnTo>
                        <a:pt x="15140" y="248888"/>
                      </a:lnTo>
                      <a:lnTo>
                        <a:pt x="14702" y="271065"/>
                      </a:lnTo>
                      <a:lnTo>
                        <a:pt x="13770" y="315424"/>
                      </a:lnTo>
                      <a:lnTo>
                        <a:pt x="12693" y="359779"/>
                      </a:lnTo>
                      <a:lnTo>
                        <a:pt x="8237" y="353602"/>
                      </a:lnTo>
                      <a:cubicBezTo>
                        <a:pt x="12803" y="354919"/>
                        <a:pt x="17643" y="356139"/>
                        <a:pt x="22373" y="357317"/>
                      </a:cubicBezTo>
                      <a:cubicBezTo>
                        <a:pt x="27140" y="358459"/>
                        <a:pt x="31925" y="359566"/>
                        <a:pt x="36728" y="360539"/>
                      </a:cubicBezTo>
                      <a:cubicBezTo>
                        <a:pt x="46335" y="362519"/>
                        <a:pt x="55996" y="364159"/>
                        <a:pt x="65676" y="365306"/>
                      </a:cubicBezTo>
                      <a:cubicBezTo>
                        <a:pt x="68087" y="365562"/>
                        <a:pt x="70497" y="365867"/>
                        <a:pt x="72908" y="366089"/>
                      </a:cubicBezTo>
                      <a:lnTo>
                        <a:pt x="80159" y="366645"/>
                      </a:lnTo>
                      <a:lnTo>
                        <a:pt x="87373" y="366917"/>
                      </a:lnTo>
                      <a:cubicBezTo>
                        <a:pt x="89747" y="366971"/>
                        <a:pt x="92030" y="366884"/>
                        <a:pt x="94368" y="366887"/>
                      </a:cubicBezTo>
                      <a:cubicBezTo>
                        <a:pt x="95500" y="366913"/>
                        <a:pt x="96761" y="366802"/>
                        <a:pt x="98003" y="366716"/>
                      </a:cubicBezTo>
                      <a:lnTo>
                        <a:pt x="101728" y="366458"/>
                      </a:lnTo>
                      <a:lnTo>
                        <a:pt x="102660" y="366393"/>
                      </a:lnTo>
                      <a:lnTo>
                        <a:pt x="103135" y="366360"/>
                      </a:lnTo>
                      <a:lnTo>
                        <a:pt x="102477" y="366343"/>
                      </a:lnTo>
                      <a:cubicBezTo>
                        <a:pt x="102094" y="366376"/>
                        <a:pt x="101400" y="366349"/>
                        <a:pt x="101400" y="366354"/>
                      </a:cubicBezTo>
                      <a:lnTo>
                        <a:pt x="101400" y="366349"/>
                      </a:lnTo>
                      <a:cubicBezTo>
                        <a:pt x="101400" y="366347"/>
                        <a:pt x="102295" y="366354"/>
                        <a:pt x="102313" y="366340"/>
                      </a:cubicBezTo>
                      <a:cubicBezTo>
                        <a:pt x="102367" y="366316"/>
                        <a:pt x="103098" y="366166"/>
                        <a:pt x="103482" y="365708"/>
                      </a:cubicBezTo>
                      <a:cubicBezTo>
                        <a:pt x="103865" y="365247"/>
                        <a:pt x="104523" y="364577"/>
                        <a:pt x="104925" y="363797"/>
                      </a:cubicBezTo>
                      <a:cubicBezTo>
                        <a:pt x="105326" y="362974"/>
                        <a:pt x="105838" y="362099"/>
                        <a:pt x="106185" y="361109"/>
                      </a:cubicBezTo>
                      <a:cubicBezTo>
                        <a:pt x="106879" y="359158"/>
                        <a:pt x="107518" y="356989"/>
                        <a:pt x="107993" y="354751"/>
                      </a:cubicBezTo>
                      <a:cubicBezTo>
                        <a:pt x="108924" y="350264"/>
                        <a:pt x="109545" y="345510"/>
                        <a:pt x="109965" y="340716"/>
                      </a:cubicBezTo>
                      <a:cubicBezTo>
                        <a:pt x="110367" y="335916"/>
                        <a:pt x="110623" y="331047"/>
                        <a:pt x="110769" y="326160"/>
                      </a:cubicBezTo>
                      <a:cubicBezTo>
                        <a:pt x="111007" y="316379"/>
                        <a:pt x="110933" y="306517"/>
                        <a:pt x="110623" y="296647"/>
                      </a:cubicBezTo>
                      <a:cubicBezTo>
                        <a:pt x="110312" y="286776"/>
                        <a:pt x="109783" y="276882"/>
                        <a:pt x="109198" y="266987"/>
                      </a:cubicBezTo>
                      <a:cubicBezTo>
                        <a:pt x="108577" y="257096"/>
                        <a:pt x="107846" y="247197"/>
                        <a:pt x="107025" y="237300"/>
                      </a:cubicBezTo>
                      <a:cubicBezTo>
                        <a:pt x="105436" y="217500"/>
                        <a:pt x="103537" y="197706"/>
                        <a:pt x="101400" y="177926"/>
                      </a:cubicBezTo>
                      <a:lnTo>
                        <a:pt x="98149" y="148255"/>
                      </a:lnTo>
                      <a:cubicBezTo>
                        <a:pt x="97053" y="138367"/>
                        <a:pt x="95884" y="128479"/>
                        <a:pt x="94697" y="118595"/>
                      </a:cubicBezTo>
                      <a:lnTo>
                        <a:pt x="91099" y="88938"/>
                      </a:lnTo>
                      <a:lnTo>
                        <a:pt x="87355" y="59295"/>
                      </a:lnTo>
                      <a:lnTo>
                        <a:pt x="83556" y="29646"/>
                      </a:lnTo>
                      <a:lnTo>
                        <a:pt x="79702" y="0"/>
                      </a:ln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D7570D0D-1E8F-BE26-904A-09225F98100F}"/>
                    </a:ext>
                  </a:extLst>
                </p:cNvPr>
                <p:cNvSpPr/>
                <p:nvPr/>
              </p:nvSpPr>
              <p:spPr>
                <a:xfrm>
                  <a:off x="8437399" y="1048696"/>
                  <a:ext cx="121343" cy="45286"/>
                </a:xfrm>
                <a:custGeom>
                  <a:avLst/>
                  <a:gdLst>
                    <a:gd name="connsiteX0" fmla="*/ 0 w 121343"/>
                    <a:gd name="connsiteY0" fmla="*/ 30181 h 45286"/>
                    <a:gd name="connsiteX1" fmla="*/ 913 w 121343"/>
                    <a:gd name="connsiteY1" fmla="*/ 0 h 45286"/>
                    <a:gd name="connsiteX2" fmla="*/ 15652 w 121343"/>
                    <a:gd name="connsiteY2" fmla="*/ 1222 h 45286"/>
                    <a:gd name="connsiteX3" fmla="*/ 121344 w 121343"/>
                    <a:gd name="connsiteY3" fmla="*/ 15055 h 45286"/>
                    <a:gd name="connsiteX4" fmla="*/ 108121 w 121343"/>
                    <a:gd name="connsiteY4" fmla="*/ 44896 h 45286"/>
                    <a:gd name="connsiteX5" fmla="*/ 104998 w 121343"/>
                    <a:gd name="connsiteY5" fmla="*/ 45287 h 45286"/>
                    <a:gd name="connsiteX6" fmla="*/ 39157 w 121343"/>
                    <a:gd name="connsiteY6" fmla="*/ 39689 h 45286"/>
                    <a:gd name="connsiteX7" fmla="*/ 0 w 121343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3" h="45286">
                      <a:moveTo>
                        <a:pt x="0" y="30181"/>
                      </a:moveTo>
                      <a:lnTo>
                        <a:pt x="913" y="0"/>
                      </a:lnTo>
                      <a:cubicBezTo>
                        <a:pt x="5991" y="420"/>
                        <a:pt x="10246" y="774"/>
                        <a:pt x="15652" y="1222"/>
                      </a:cubicBezTo>
                      <a:cubicBezTo>
                        <a:pt x="51284" y="1090"/>
                        <a:pt x="86424" y="6778"/>
                        <a:pt x="121344" y="15055"/>
                      </a:cubicBezTo>
                      <a:cubicBezTo>
                        <a:pt x="119371" y="32966"/>
                        <a:pt x="115207" y="44156"/>
                        <a:pt x="108121" y="44896"/>
                      </a:cubicBezTo>
                      <a:cubicBezTo>
                        <a:pt x="107098" y="45004"/>
                        <a:pt x="106039" y="45203"/>
                        <a:pt x="104998" y="45287"/>
                      </a:cubicBezTo>
                      <a:lnTo>
                        <a:pt x="39157" y="39689"/>
                      </a:lnTo>
                      <a:cubicBezTo>
                        <a:pt x="16784" y="35402"/>
                        <a:pt x="0" y="30181"/>
                        <a:pt x="0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1" name="图形 10">
              <a:extLst>
                <a:ext uri="{FF2B5EF4-FFF2-40B4-BE49-F238E27FC236}">
                  <a16:creationId xmlns:a16="http://schemas.microsoft.com/office/drawing/2014/main" id="{5318723D-561F-91C6-67ED-250F3F693A27}"/>
                </a:ext>
              </a:extLst>
            </p:cNvPr>
            <p:cNvGrpSpPr/>
            <p:nvPr/>
          </p:nvGrpSpPr>
          <p:grpSpPr>
            <a:xfrm>
              <a:off x="8348254" y="542450"/>
              <a:ext cx="109132" cy="97576"/>
              <a:chOff x="8348254" y="542450"/>
              <a:chExt cx="109132" cy="97576"/>
            </a:xfrm>
            <a:solidFill>
              <a:srgbClr val="E8B161"/>
            </a:solidFill>
          </p:grpSpPr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id="{940CCECC-0F3D-2BB4-F16E-01E40550F5F7}"/>
                  </a:ext>
                </a:extLst>
              </p:cNvPr>
              <p:cNvSpPr/>
              <p:nvPr/>
            </p:nvSpPr>
            <p:spPr>
              <a:xfrm>
                <a:off x="8353533" y="559625"/>
                <a:ext cx="15438" cy="43390"/>
              </a:xfrm>
              <a:custGeom>
                <a:avLst/>
                <a:gdLst>
                  <a:gd name="connsiteX0" fmla="*/ 14373 w 15438"/>
                  <a:gd name="connsiteY0" fmla="*/ 28205 h 43390"/>
                  <a:gd name="connsiteX1" fmla="*/ 0 w 15438"/>
                  <a:gd name="connsiteY1" fmla="*/ 43391 h 43390"/>
                  <a:gd name="connsiteX2" fmla="*/ 6246 w 15438"/>
                  <a:gd name="connsiteY2" fmla="*/ 0 h 43390"/>
                  <a:gd name="connsiteX3" fmla="*/ 14227 w 15438"/>
                  <a:gd name="connsiteY3" fmla="*/ 6644 h 43390"/>
                  <a:gd name="connsiteX4" fmla="*/ 15433 w 15438"/>
                  <a:gd name="connsiteY4" fmla="*/ 14311 h 43390"/>
                  <a:gd name="connsiteX5" fmla="*/ 14373 w 15438"/>
                  <a:gd name="connsiteY5" fmla="*/ 28205 h 4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8" h="43390">
                    <a:moveTo>
                      <a:pt x="14373" y="28205"/>
                    </a:moveTo>
                    <a:cubicBezTo>
                      <a:pt x="12547" y="36783"/>
                      <a:pt x="7451" y="42068"/>
                      <a:pt x="0" y="43391"/>
                    </a:cubicBezTo>
                    <a:cubicBezTo>
                      <a:pt x="2338" y="28394"/>
                      <a:pt x="4420" y="13809"/>
                      <a:pt x="6246" y="0"/>
                    </a:cubicBezTo>
                    <a:cubicBezTo>
                      <a:pt x="10082" y="2433"/>
                      <a:pt x="13332" y="4949"/>
                      <a:pt x="14227" y="6644"/>
                    </a:cubicBezTo>
                    <a:cubicBezTo>
                      <a:pt x="15049" y="8213"/>
                      <a:pt x="15378" y="11102"/>
                      <a:pt x="15433" y="14311"/>
                    </a:cubicBezTo>
                    <a:cubicBezTo>
                      <a:pt x="15506" y="19445"/>
                      <a:pt x="14866" y="25414"/>
                      <a:pt x="14373" y="2820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id="{DE19C953-47C9-A804-6A36-7C76B9A0589A}"/>
                  </a:ext>
                </a:extLst>
              </p:cNvPr>
              <p:cNvSpPr/>
              <p:nvPr/>
            </p:nvSpPr>
            <p:spPr>
              <a:xfrm>
                <a:off x="8417048" y="560918"/>
                <a:ext cx="40338" cy="42438"/>
              </a:xfrm>
              <a:custGeom>
                <a:avLst/>
                <a:gdLst>
                  <a:gd name="connsiteX0" fmla="*/ 40331 w 40338"/>
                  <a:gd name="connsiteY0" fmla="*/ 17993 h 42438"/>
                  <a:gd name="connsiteX1" fmla="*/ 39345 w 40338"/>
                  <a:gd name="connsiteY1" fmla="*/ 11621 h 42438"/>
                  <a:gd name="connsiteX2" fmla="*/ 19821 w 40338"/>
                  <a:gd name="connsiteY2" fmla="*/ 84 h 42438"/>
                  <a:gd name="connsiteX3" fmla="*/ 2324 w 40338"/>
                  <a:gd name="connsiteY3" fmla="*/ 13584 h 42438"/>
                  <a:gd name="connsiteX4" fmla="*/ 14945 w 40338"/>
                  <a:gd name="connsiteY4" fmla="*/ 40646 h 42438"/>
                  <a:gd name="connsiteX5" fmla="*/ 39455 w 40338"/>
                  <a:gd name="connsiteY5" fmla="*/ 29534 h 42438"/>
                  <a:gd name="connsiteX6" fmla="*/ 40331 w 40338"/>
                  <a:gd name="connsiteY6" fmla="*/ 17993 h 4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38" h="42438">
                    <a:moveTo>
                      <a:pt x="40331" y="17993"/>
                    </a:moveTo>
                    <a:cubicBezTo>
                      <a:pt x="40295" y="15321"/>
                      <a:pt x="40021" y="12923"/>
                      <a:pt x="39345" y="11621"/>
                    </a:cubicBezTo>
                    <a:cubicBezTo>
                      <a:pt x="37482" y="8129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4" y="13584"/>
                    </a:cubicBezTo>
                    <a:cubicBezTo>
                      <a:pt x="-3447" y="25690"/>
                      <a:pt x="1813" y="35974"/>
                      <a:pt x="14945" y="40646"/>
                    </a:cubicBezTo>
                    <a:cubicBezTo>
                      <a:pt x="27876" y="45248"/>
                      <a:pt x="37062" y="40794"/>
                      <a:pt x="39455" y="29534"/>
                    </a:cubicBezTo>
                    <a:cubicBezTo>
                      <a:pt x="39875" y="27218"/>
                      <a:pt x="40404" y="22258"/>
                      <a:pt x="40331" y="17993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id="{8BAE71D6-AD48-0AFE-F126-EAE614DDFE1F}"/>
                  </a:ext>
                </a:extLst>
              </p:cNvPr>
              <p:cNvSpPr/>
              <p:nvPr/>
            </p:nvSpPr>
            <p:spPr>
              <a:xfrm>
                <a:off x="8372142" y="584737"/>
                <a:ext cx="41525" cy="39314"/>
              </a:xfrm>
              <a:custGeom>
                <a:avLst/>
                <a:gdLst>
                  <a:gd name="connsiteX0" fmla="*/ 10229 w 41525"/>
                  <a:gd name="connsiteY0" fmla="*/ 35465 h 39314"/>
                  <a:gd name="connsiteX1" fmla="*/ 15251 w 41525"/>
                  <a:gd name="connsiteY1" fmla="*/ 39125 h 39314"/>
                  <a:gd name="connsiteX2" fmla="*/ 36419 w 41525"/>
                  <a:gd name="connsiteY2" fmla="*/ 33690 h 39314"/>
                  <a:gd name="connsiteX3" fmla="*/ 39140 w 41525"/>
                  <a:gd name="connsiteY3" fmla="*/ 12561 h 39314"/>
                  <a:gd name="connsiteX4" fmla="*/ 12110 w 41525"/>
                  <a:gd name="connsiteY4" fmla="*/ 2726 h 39314"/>
                  <a:gd name="connsiteX5" fmla="*/ 2978 w 41525"/>
                  <a:gd name="connsiteY5" fmla="*/ 27000 h 39314"/>
                  <a:gd name="connsiteX6" fmla="*/ 10229 w 41525"/>
                  <a:gd name="connsiteY6" fmla="*/ 35465 h 39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25" h="39314">
                    <a:moveTo>
                      <a:pt x="10229" y="35465"/>
                    </a:moveTo>
                    <a:cubicBezTo>
                      <a:pt x="12091" y="37259"/>
                      <a:pt x="13899" y="38705"/>
                      <a:pt x="15251" y="39125"/>
                    </a:cubicBezTo>
                    <a:cubicBezTo>
                      <a:pt x="18904" y="40247"/>
                      <a:pt x="33497" y="36112"/>
                      <a:pt x="36419" y="33690"/>
                    </a:cubicBezTo>
                    <a:cubicBezTo>
                      <a:pt x="43377" y="27922"/>
                      <a:pt x="42117" y="20947"/>
                      <a:pt x="39140" y="12561"/>
                    </a:cubicBezTo>
                    <a:cubicBezTo>
                      <a:pt x="34830" y="381"/>
                      <a:pt x="24237" y="-3036"/>
                      <a:pt x="12110" y="2726"/>
                    </a:cubicBezTo>
                    <a:cubicBezTo>
                      <a:pt x="147" y="8399"/>
                      <a:pt x="-3067" y="17695"/>
                      <a:pt x="2978" y="27000"/>
                    </a:cubicBezTo>
                    <a:cubicBezTo>
                      <a:pt x="4275" y="28854"/>
                      <a:pt x="7288" y="32600"/>
                      <a:pt x="10229" y="3546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id="{711B2EB9-2562-A440-8429-6D48EF0B8C8A}"/>
                  </a:ext>
                </a:extLst>
              </p:cNvPr>
              <p:cNvSpPr/>
              <p:nvPr/>
            </p:nvSpPr>
            <p:spPr>
              <a:xfrm>
                <a:off x="8375139" y="542450"/>
                <a:ext cx="26036" cy="24650"/>
              </a:xfrm>
              <a:custGeom>
                <a:avLst/>
                <a:gdLst>
                  <a:gd name="connsiteX0" fmla="*/ 6410 w 26036"/>
                  <a:gd name="connsiteY0" fmla="*/ 22238 h 24650"/>
                  <a:gd name="connsiteX1" fmla="*/ 9570 w 26036"/>
                  <a:gd name="connsiteY1" fmla="*/ 24532 h 24650"/>
                  <a:gd name="connsiteX2" fmla="*/ 22829 w 26036"/>
                  <a:gd name="connsiteY2" fmla="*/ 21126 h 24650"/>
                  <a:gd name="connsiteX3" fmla="*/ 24546 w 26036"/>
                  <a:gd name="connsiteY3" fmla="*/ 7876 h 24650"/>
                  <a:gd name="connsiteX4" fmla="*/ 7579 w 26036"/>
                  <a:gd name="connsiteY4" fmla="*/ 1708 h 24650"/>
                  <a:gd name="connsiteX5" fmla="*/ 1862 w 26036"/>
                  <a:gd name="connsiteY5" fmla="*/ 16927 h 24650"/>
                  <a:gd name="connsiteX6" fmla="*/ 6410 w 2603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36" h="24650">
                    <a:moveTo>
                      <a:pt x="6410" y="22238"/>
                    </a:moveTo>
                    <a:cubicBezTo>
                      <a:pt x="7579" y="23363"/>
                      <a:pt x="8711" y="24271"/>
                      <a:pt x="9570" y="24532"/>
                    </a:cubicBezTo>
                    <a:cubicBezTo>
                      <a:pt x="11852" y="25235"/>
                      <a:pt x="21003" y="22644"/>
                      <a:pt x="22829" y="21126"/>
                    </a:cubicBezTo>
                    <a:cubicBezTo>
                      <a:pt x="27194" y="17508"/>
                      <a:pt x="26409" y="13136"/>
                      <a:pt x="24546" y="7876"/>
                    </a:cubicBezTo>
                    <a:cubicBezTo>
                      <a:pt x="21843" y="238"/>
                      <a:pt x="15195" y="-1903"/>
                      <a:pt x="7579" y="1708"/>
                    </a:cubicBezTo>
                    <a:cubicBezTo>
                      <a:pt x="91" y="5266"/>
                      <a:pt x="-1918" y="11092"/>
                      <a:pt x="1862" y="16927"/>
                    </a:cubicBezTo>
                    <a:cubicBezTo>
                      <a:pt x="2684" y="18094"/>
                      <a:pt x="4565" y="20441"/>
                      <a:pt x="6410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id="{8ED3DA8A-F978-99F5-497A-C0FE062C4486}"/>
                  </a:ext>
                </a:extLst>
              </p:cNvPr>
              <p:cNvSpPr/>
              <p:nvPr/>
            </p:nvSpPr>
            <p:spPr>
              <a:xfrm>
                <a:off x="8348254" y="615378"/>
                <a:ext cx="21014" cy="24648"/>
              </a:xfrm>
              <a:custGeom>
                <a:avLst/>
                <a:gdLst>
                  <a:gd name="connsiteX0" fmla="*/ 3196 w 21014"/>
                  <a:gd name="connsiteY0" fmla="*/ 1422 h 24648"/>
                  <a:gd name="connsiteX1" fmla="*/ 19524 w 21014"/>
                  <a:gd name="connsiteY1" fmla="*/ 7874 h 24648"/>
                  <a:gd name="connsiteX2" fmla="*/ 17807 w 21014"/>
                  <a:gd name="connsiteY2" fmla="*/ 21121 h 24648"/>
                  <a:gd name="connsiteX3" fmla="*/ 4548 w 21014"/>
                  <a:gd name="connsiteY3" fmla="*/ 24531 h 24648"/>
                  <a:gd name="connsiteX4" fmla="*/ 1388 w 21014"/>
                  <a:gd name="connsiteY4" fmla="*/ 22231 h 24648"/>
                  <a:gd name="connsiteX5" fmla="*/ 0 w 21014"/>
                  <a:gd name="connsiteY5" fmla="*/ 20801 h 24648"/>
                  <a:gd name="connsiteX6" fmla="*/ 3196 w 21014"/>
                  <a:gd name="connsiteY6" fmla="*/ 1422 h 2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14" h="24648">
                    <a:moveTo>
                      <a:pt x="3196" y="1422"/>
                    </a:moveTo>
                    <a:cubicBezTo>
                      <a:pt x="10538" y="-1778"/>
                      <a:pt x="16894" y="445"/>
                      <a:pt x="19524" y="7874"/>
                    </a:cubicBezTo>
                    <a:cubicBezTo>
                      <a:pt x="21387" y="13134"/>
                      <a:pt x="22172" y="17503"/>
                      <a:pt x="17807" y="21121"/>
                    </a:cubicBezTo>
                    <a:cubicBezTo>
                      <a:pt x="15981" y="22642"/>
                      <a:pt x="6831" y="25232"/>
                      <a:pt x="4548" y="24531"/>
                    </a:cubicBezTo>
                    <a:cubicBezTo>
                      <a:pt x="3689" y="24266"/>
                      <a:pt x="2539" y="23364"/>
                      <a:pt x="1388" y="22231"/>
                    </a:cubicBezTo>
                    <a:cubicBezTo>
                      <a:pt x="931" y="21786"/>
                      <a:pt x="457" y="21293"/>
                      <a:pt x="0" y="20801"/>
                    </a:cubicBezTo>
                    <a:lnTo>
                      <a:pt x="3196" y="1422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22" name="图形 10">
              <a:extLst>
                <a:ext uri="{FF2B5EF4-FFF2-40B4-BE49-F238E27FC236}">
                  <a16:creationId xmlns:a16="http://schemas.microsoft.com/office/drawing/2014/main" id="{0D528118-CE90-BFB5-4A44-8000C4AFC10F}"/>
                </a:ext>
              </a:extLst>
            </p:cNvPr>
            <p:cNvGrpSpPr/>
            <p:nvPr/>
          </p:nvGrpSpPr>
          <p:grpSpPr>
            <a:xfrm>
              <a:off x="8458069" y="617008"/>
              <a:ext cx="83496" cy="87742"/>
              <a:chOff x="8458069" y="617008"/>
              <a:chExt cx="83496" cy="87742"/>
            </a:xfrm>
            <a:solidFill>
              <a:srgbClr val="E8B161"/>
            </a:solidFill>
          </p:grpSpPr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id="{83F8EE2A-5ED7-8806-5A5D-E91BD2E6DEA2}"/>
                  </a:ext>
                </a:extLst>
              </p:cNvPr>
              <p:cNvSpPr/>
              <p:nvPr/>
            </p:nvSpPr>
            <p:spPr>
              <a:xfrm>
                <a:off x="8492703" y="617008"/>
                <a:ext cx="41621" cy="51072"/>
              </a:xfrm>
              <a:custGeom>
                <a:avLst/>
                <a:gdLst>
                  <a:gd name="connsiteX0" fmla="*/ 33933 w 41621"/>
                  <a:gd name="connsiteY0" fmla="*/ 4186 h 51072"/>
                  <a:gd name="connsiteX1" fmla="*/ 23851 w 41621"/>
                  <a:gd name="connsiteY1" fmla="*/ 101 h 51072"/>
                  <a:gd name="connsiteX2" fmla="*/ 2793 w 41621"/>
                  <a:gd name="connsiteY2" fmla="*/ 16346 h 51072"/>
                  <a:gd name="connsiteX3" fmla="*/ 17988 w 41621"/>
                  <a:gd name="connsiteY3" fmla="*/ 48917 h 51072"/>
                  <a:gd name="connsiteX4" fmla="*/ 41622 w 41621"/>
                  <a:gd name="connsiteY4" fmla="*/ 46629 h 51072"/>
                  <a:gd name="connsiteX5" fmla="*/ 33933 w 41621"/>
                  <a:gd name="connsiteY5" fmla="*/ 4186 h 5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21" h="51072">
                    <a:moveTo>
                      <a:pt x="33933" y="4186"/>
                    </a:moveTo>
                    <a:cubicBezTo>
                      <a:pt x="29787" y="1980"/>
                      <a:pt x="25805" y="292"/>
                      <a:pt x="23851" y="101"/>
                    </a:cubicBezTo>
                    <a:cubicBezTo>
                      <a:pt x="12637" y="-948"/>
                      <a:pt x="7578" y="6318"/>
                      <a:pt x="2793" y="16346"/>
                    </a:cubicBezTo>
                    <a:cubicBezTo>
                      <a:pt x="-4147" y="30924"/>
                      <a:pt x="2190" y="43292"/>
                      <a:pt x="17988" y="48917"/>
                    </a:cubicBezTo>
                    <a:cubicBezTo>
                      <a:pt x="28125" y="52517"/>
                      <a:pt x="36325" y="51507"/>
                      <a:pt x="41622" y="46629"/>
                    </a:cubicBezTo>
                    <a:lnTo>
                      <a:pt x="33933" y="4186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id="{CDF7D6D6-08EE-7793-BAA7-48C1D65C1F2D}"/>
                  </a:ext>
                </a:extLst>
              </p:cNvPr>
              <p:cNvSpPr/>
              <p:nvPr/>
            </p:nvSpPr>
            <p:spPr>
              <a:xfrm>
                <a:off x="8458069" y="659368"/>
                <a:ext cx="40353" cy="42441"/>
              </a:xfrm>
              <a:custGeom>
                <a:avLst/>
                <a:gdLst>
                  <a:gd name="connsiteX0" fmla="*/ 40349 w 40353"/>
                  <a:gd name="connsiteY0" fmla="*/ 17995 h 42441"/>
                  <a:gd name="connsiteX1" fmla="*/ 39345 w 40353"/>
                  <a:gd name="connsiteY1" fmla="*/ 11621 h 42441"/>
                  <a:gd name="connsiteX2" fmla="*/ 19821 w 40353"/>
                  <a:gd name="connsiteY2" fmla="*/ 84 h 42441"/>
                  <a:gd name="connsiteX3" fmla="*/ 2325 w 40353"/>
                  <a:gd name="connsiteY3" fmla="*/ 13586 h 42441"/>
                  <a:gd name="connsiteX4" fmla="*/ 14945 w 40353"/>
                  <a:gd name="connsiteY4" fmla="*/ 40647 h 42441"/>
                  <a:gd name="connsiteX5" fmla="*/ 39454 w 40353"/>
                  <a:gd name="connsiteY5" fmla="*/ 29538 h 42441"/>
                  <a:gd name="connsiteX6" fmla="*/ 40349 w 40353"/>
                  <a:gd name="connsiteY6" fmla="*/ 17995 h 4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53" h="42441">
                    <a:moveTo>
                      <a:pt x="40349" y="17995"/>
                    </a:moveTo>
                    <a:cubicBezTo>
                      <a:pt x="40294" y="15321"/>
                      <a:pt x="40021" y="12925"/>
                      <a:pt x="39345" y="11621"/>
                    </a:cubicBezTo>
                    <a:cubicBezTo>
                      <a:pt x="37482" y="8131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5" y="13586"/>
                    </a:cubicBezTo>
                    <a:cubicBezTo>
                      <a:pt x="-3447" y="25691"/>
                      <a:pt x="1813" y="35974"/>
                      <a:pt x="14945" y="40647"/>
                    </a:cubicBezTo>
                    <a:cubicBezTo>
                      <a:pt x="27876" y="45252"/>
                      <a:pt x="37062" y="40795"/>
                      <a:pt x="39454" y="29538"/>
                    </a:cubicBezTo>
                    <a:cubicBezTo>
                      <a:pt x="39874" y="27218"/>
                      <a:pt x="40404" y="22258"/>
                      <a:pt x="40349" y="1799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id="{16E82BA9-9865-BAA9-25FC-EE9283C75215}"/>
                  </a:ext>
                </a:extLst>
              </p:cNvPr>
              <p:cNvSpPr/>
              <p:nvPr/>
            </p:nvSpPr>
            <p:spPr>
              <a:xfrm>
                <a:off x="8515518" y="680099"/>
                <a:ext cx="26046" cy="24650"/>
              </a:xfrm>
              <a:custGeom>
                <a:avLst/>
                <a:gdLst>
                  <a:gd name="connsiteX0" fmla="*/ 6424 w 26046"/>
                  <a:gd name="connsiteY0" fmla="*/ 22238 h 24650"/>
                  <a:gd name="connsiteX1" fmla="*/ 9565 w 26046"/>
                  <a:gd name="connsiteY1" fmla="*/ 24532 h 24650"/>
                  <a:gd name="connsiteX2" fmla="*/ 22843 w 26046"/>
                  <a:gd name="connsiteY2" fmla="*/ 21124 h 24650"/>
                  <a:gd name="connsiteX3" fmla="*/ 24541 w 26046"/>
                  <a:gd name="connsiteY3" fmla="*/ 7876 h 24650"/>
                  <a:gd name="connsiteX4" fmla="*/ 7592 w 26046"/>
                  <a:gd name="connsiteY4" fmla="*/ 1710 h 24650"/>
                  <a:gd name="connsiteX5" fmla="*/ 1858 w 26046"/>
                  <a:gd name="connsiteY5" fmla="*/ 16929 h 24650"/>
                  <a:gd name="connsiteX6" fmla="*/ 6424 w 2604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6" h="24650">
                    <a:moveTo>
                      <a:pt x="6424" y="22238"/>
                    </a:moveTo>
                    <a:cubicBezTo>
                      <a:pt x="7574" y="23362"/>
                      <a:pt x="8725" y="24269"/>
                      <a:pt x="9565" y="24532"/>
                    </a:cubicBezTo>
                    <a:cubicBezTo>
                      <a:pt x="11848" y="25236"/>
                      <a:pt x="20998" y="22644"/>
                      <a:pt x="22843" y="21124"/>
                    </a:cubicBezTo>
                    <a:cubicBezTo>
                      <a:pt x="27208" y="17506"/>
                      <a:pt x="26422" y="13136"/>
                      <a:pt x="24541" y="7876"/>
                    </a:cubicBezTo>
                    <a:cubicBezTo>
                      <a:pt x="21838" y="238"/>
                      <a:pt x="15190" y="-1904"/>
                      <a:pt x="7592" y="1710"/>
                    </a:cubicBezTo>
                    <a:cubicBezTo>
                      <a:pt x="105" y="5266"/>
                      <a:pt x="-1923" y="11096"/>
                      <a:pt x="1858" y="16929"/>
                    </a:cubicBezTo>
                    <a:cubicBezTo>
                      <a:pt x="2680" y="18094"/>
                      <a:pt x="4561" y="20441"/>
                      <a:pt x="6424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23" name="任意多边形: 形状 1722">
              <a:extLst>
                <a:ext uri="{FF2B5EF4-FFF2-40B4-BE49-F238E27FC236}">
                  <a16:creationId xmlns:a16="http://schemas.microsoft.com/office/drawing/2014/main" id="{EFA96BC2-10BD-DCB2-71F1-D8619E9FAD92}"/>
                </a:ext>
              </a:extLst>
            </p:cNvPr>
            <p:cNvSpPr/>
            <p:nvPr/>
          </p:nvSpPr>
          <p:spPr>
            <a:xfrm>
              <a:off x="8386590" y="467673"/>
              <a:ext cx="107554" cy="17896"/>
            </a:xfrm>
            <a:custGeom>
              <a:avLst/>
              <a:gdLst>
                <a:gd name="connsiteX0" fmla="*/ 0 w 107554"/>
                <a:gd name="connsiteY0" fmla="*/ 1825 h 17896"/>
                <a:gd name="connsiteX1" fmla="*/ 1206 w 107554"/>
                <a:gd name="connsiteY1" fmla="*/ 2234 h 17896"/>
                <a:gd name="connsiteX2" fmla="*/ 4602 w 107554"/>
                <a:gd name="connsiteY2" fmla="*/ 3304 h 17896"/>
                <a:gd name="connsiteX3" fmla="*/ 9899 w 107554"/>
                <a:gd name="connsiteY3" fmla="*/ 4800 h 17896"/>
                <a:gd name="connsiteX4" fmla="*/ 16766 w 107554"/>
                <a:gd name="connsiteY4" fmla="*/ 6500 h 17896"/>
                <a:gd name="connsiteX5" fmla="*/ 24930 w 107554"/>
                <a:gd name="connsiteY5" fmla="*/ 8140 h 17896"/>
                <a:gd name="connsiteX6" fmla="*/ 29405 w 107554"/>
                <a:gd name="connsiteY6" fmla="*/ 8882 h 17896"/>
                <a:gd name="connsiteX7" fmla="*/ 34062 w 107554"/>
                <a:gd name="connsiteY7" fmla="*/ 9506 h 17896"/>
                <a:gd name="connsiteX8" fmla="*/ 43851 w 107554"/>
                <a:gd name="connsiteY8" fmla="*/ 10379 h 17896"/>
                <a:gd name="connsiteX9" fmla="*/ 48892 w 107554"/>
                <a:gd name="connsiteY9" fmla="*/ 10589 h 17896"/>
                <a:gd name="connsiteX10" fmla="*/ 53969 w 107554"/>
                <a:gd name="connsiteY10" fmla="*/ 10597 h 17896"/>
                <a:gd name="connsiteX11" fmla="*/ 59047 w 107554"/>
                <a:gd name="connsiteY11" fmla="*/ 10441 h 17896"/>
                <a:gd name="connsiteX12" fmla="*/ 61567 w 107554"/>
                <a:gd name="connsiteY12" fmla="*/ 10310 h 17896"/>
                <a:gd name="connsiteX13" fmla="*/ 64069 w 107554"/>
                <a:gd name="connsiteY13" fmla="*/ 10107 h 17896"/>
                <a:gd name="connsiteX14" fmla="*/ 66535 w 107554"/>
                <a:gd name="connsiteY14" fmla="*/ 9890 h 17896"/>
                <a:gd name="connsiteX15" fmla="*/ 69000 w 107554"/>
                <a:gd name="connsiteY15" fmla="*/ 9601 h 17896"/>
                <a:gd name="connsiteX16" fmla="*/ 71411 w 107554"/>
                <a:gd name="connsiteY16" fmla="*/ 9307 h 17896"/>
                <a:gd name="connsiteX17" fmla="*/ 73804 w 107554"/>
                <a:gd name="connsiteY17" fmla="*/ 8940 h 17896"/>
                <a:gd name="connsiteX18" fmla="*/ 76141 w 107554"/>
                <a:gd name="connsiteY18" fmla="*/ 8582 h 17896"/>
                <a:gd name="connsiteX19" fmla="*/ 78424 w 107554"/>
                <a:gd name="connsiteY19" fmla="*/ 8146 h 17896"/>
                <a:gd name="connsiteX20" fmla="*/ 80671 w 107554"/>
                <a:gd name="connsiteY20" fmla="*/ 7733 h 17896"/>
                <a:gd name="connsiteX21" fmla="*/ 82844 w 107554"/>
                <a:gd name="connsiteY21" fmla="*/ 7245 h 17896"/>
                <a:gd name="connsiteX22" fmla="*/ 90935 w 107554"/>
                <a:gd name="connsiteY22" fmla="*/ 5284 h 17896"/>
                <a:gd name="connsiteX23" fmla="*/ 94496 w 107554"/>
                <a:gd name="connsiteY23" fmla="*/ 4241 h 17896"/>
                <a:gd name="connsiteX24" fmla="*/ 97729 w 107554"/>
                <a:gd name="connsiteY24" fmla="*/ 3266 h 17896"/>
                <a:gd name="connsiteX25" fmla="*/ 100560 w 107554"/>
                <a:gd name="connsiteY25" fmla="*/ 2358 h 17896"/>
                <a:gd name="connsiteX26" fmla="*/ 102971 w 107554"/>
                <a:gd name="connsiteY26" fmla="*/ 1560 h 17896"/>
                <a:gd name="connsiteX27" fmla="*/ 106349 w 107554"/>
                <a:gd name="connsiteY27" fmla="*/ 391 h 17896"/>
                <a:gd name="connsiteX28" fmla="*/ 107555 w 107554"/>
                <a:gd name="connsiteY28" fmla="*/ 0 h 17896"/>
                <a:gd name="connsiteX29" fmla="*/ 106532 w 107554"/>
                <a:gd name="connsiteY29" fmla="*/ 762 h 17896"/>
                <a:gd name="connsiteX30" fmla="*/ 103610 w 107554"/>
                <a:gd name="connsiteY30" fmla="*/ 2860 h 17896"/>
                <a:gd name="connsiteX31" fmla="*/ 98861 w 107554"/>
                <a:gd name="connsiteY31" fmla="*/ 5844 h 17896"/>
                <a:gd name="connsiteX32" fmla="*/ 95829 w 107554"/>
                <a:gd name="connsiteY32" fmla="*/ 7512 h 17896"/>
                <a:gd name="connsiteX33" fmla="*/ 92396 w 107554"/>
                <a:gd name="connsiteY33" fmla="*/ 9249 h 17896"/>
                <a:gd name="connsiteX34" fmla="*/ 88560 w 107554"/>
                <a:gd name="connsiteY34" fmla="*/ 10924 h 17896"/>
                <a:gd name="connsiteX35" fmla="*/ 84360 w 107554"/>
                <a:gd name="connsiteY35" fmla="*/ 12525 h 17896"/>
                <a:gd name="connsiteX36" fmla="*/ 82150 w 107554"/>
                <a:gd name="connsiteY36" fmla="*/ 13303 h 17896"/>
                <a:gd name="connsiteX37" fmla="*/ 79849 w 107554"/>
                <a:gd name="connsiteY37" fmla="*/ 13997 h 17896"/>
                <a:gd name="connsiteX38" fmla="*/ 77493 w 107554"/>
                <a:gd name="connsiteY38" fmla="*/ 14693 h 17896"/>
                <a:gd name="connsiteX39" fmla="*/ 75045 w 107554"/>
                <a:gd name="connsiteY39" fmla="*/ 15285 h 17896"/>
                <a:gd name="connsiteX40" fmla="*/ 72561 w 107554"/>
                <a:gd name="connsiteY40" fmla="*/ 15871 h 17896"/>
                <a:gd name="connsiteX41" fmla="*/ 70023 w 107554"/>
                <a:gd name="connsiteY41" fmla="*/ 16344 h 17896"/>
                <a:gd name="connsiteX42" fmla="*/ 67430 w 107554"/>
                <a:gd name="connsiteY42" fmla="*/ 16812 h 17896"/>
                <a:gd name="connsiteX43" fmla="*/ 64799 w 107554"/>
                <a:gd name="connsiteY43" fmla="*/ 17142 h 17896"/>
                <a:gd name="connsiteX44" fmla="*/ 62151 w 107554"/>
                <a:gd name="connsiteY44" fmla="*/ 17458 h 17896"/>
                <a:gd name="connsiteX45" fmla="*/ 59467 w 107554"/>
                <a:gd name="connsiteY45" fmla="*/ 17661 h 17896"/>
                <a:gd name="connsiteX46" fmla="*/ 54061 w 107554"/>
                <a:gd name="connsiteY46" fmla="*/ 17887 h 17896"/>
                <a:gd name="connsiteX47" fmla="*/ 48655 w 107554"/>
                <a:gd name="connsiteY47" fmla="*/ 17814 h 17896"/>
                <a:gd name="connsiteX48" fmla="*/ 43303 w 107554"/>
                <a:gd name="connsiteY48" fmla="*/ 17424 h 17896"/>
                <a:gd name="connsiteX49" fmla="*/ 38080 w 107554"/>
                <a:gd name="connsiteY49" fmla="*/ 16766 h 17896"/>
                <a:gd name="connsiteX50" fmla="*/ 35523 w 107554"/>
                <a:gd name="connsiteY50" fmla="*/ 16361 h 17896"/>
                <a:gd name="connsiteX51" fmla="*/ 33021 w 107554"/>
                <a:gd name="connsiteY51" fmla="*/ 15869 h 17896"/>
                <a:gd name="connsiteX52" fmla="*/ 28199 w 107554"/>
                <a:gd name="connsiteY52" fmla="*/ 14759 h 17896"/>
                <a:gd name="connsiteX53" fmla="*/ 23634 w 107554"/>
                <a:gd name="connsiteY53" fmla="*/ 13453 h 17896"/>
                <a:gd name="connsiteX54" fmla="*/ 15488 w 107554"/>
                <a:gd name="connsiteY54" fmla="*/ 10505 h 17896"/>
                <a:gd name="connsiteX55" fmla="*/ 8876 w 107554"/>
                <a:gd name="connsiteY55" fmla="*/ 7410 h 17896"/>
                <a:gd name="connsiteX56" fmla="*/ 4000 w 107554"/>
                <a:gd name="connsiteY56" fmla="*/ 4615 h 17896"/>
                <a:gd name="connsiteX57" fmla="*/ 1005 w 107554"/>
                <a:gd name="connsiteY57" fmla="*/ 2603 h 17896"/>
                <a:gd name="connsiteX58" fmla="*/ 0 w 107554"/>
                <a:gd name="connsiteY58" fmla="*/ 1825 h 1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7554" h="17896">
                  <a:moveTo>
                    <a:pt x="0" y="1825"/>
                  </a:moveTo>
                  <a:cubicBezTo>
                    <a:pt x="0" y="1825"/>
                    <a:pt x="420" y="1965"/>
                    <a:pt x="1206" y="2234"/>
                  </a:cubicBezTo>
                  <a:cubicBezTo>
                    <a:pt x="1973" y="2502"/>
                    <a:pt x="3141" y="2847"/>
                    <a:pt x="4602" y="3304"/>
                  </a:cubicBezTo>
                  <a:cubicBezTo>
                    <a:pt x="6064" y="3761"/>
                    <a:pt x="7853" y="4244"/>
                    <a:pt x="9899" y="4800"/>
                  </a:cubicBezTo>
                  <a:cubicBezTo>
                    <a:pt x="11944" y="5355"/>
                    <a:pt x="14264" y="5916"/>
                    <a:pt x="16766" y="6500"/>
                  </a:cubicBezTo>
                  <a:cubicBezTo>
                    <a:pt x="19305" y="7046"/>
                    <a:pt x="22026" y="7649"/>
                    <a:pt x="24930" y="8140"/>
                  </a:cubicBezTo>
                  <a:cubicBezTo>
                    <a:pt x="26391" y="8412"/>
                    <a:pt x="27889" y="8630"/>
                    <a:pt x="29405" y="8882"/>
                  </a:cubicBezTo>
                  <a:cubicBezTo>
                    <a:pt x="30939" y="9066"/>
                    <a:pt x="32491" y="9340"/>
                    <a:pt x="34062" y="9506"/>
                  </a:cubicBezTo>
                  <a:cubicBezTo>
                    <a:pt x="37240" y="9895"/>
                    <a:pt x="40527" y="10177"/>
                    <a:pt x="43851" y="10379"/>
                  </a:cubicBezTo>
                  <a:cubicBezTo>
                    <a:pt x="45532" y="10502"/>
                    <a:pt x="47212" y="10496"/>
                    <a:pt x="48892" y="10589"/>
                  </a:cubicBezTo>
                  <a:cubicBezTo>
                    <a:pt x="50590" y="10586"/>
                    <a:pt x="52271" y="10655"/>
                    <a:pt x="53969" y="10597"/>
                  </a:cubicBezTo>
                  <a:cubicBezTo>
                    <a:pt x="55668" y="10553"/>
                    <a:pt x="57348" y="10573"/>
                    <a:pt x="59047" y="10441"/>
                  </a:cubicBezTo>
                  <a:cubicBezTo>
                    <a:pt x="59887" y="10396"/>
                    <a:pt x="60727" y="10352"/>
                    <a:pt x="61567" y="10310"/>
                  </a:cubicBezTo>
                  <a:cubicBezTo>
                    <a:pt x="62407" y="10266"/>
                    <a:pt x="63229" y="10175"/>
                    <a:pt x="64069" y="10107"/>
                  </a:cubicBezTo>
                  <a:cubicBezTo>
                    <a:pt x="64891" y="10036"/>
                    <a:pt x="65731" y="9961"/>
                    <a:pt x="66535" y="9890"/>
                  </a:cubicBezTo>
                  <a:cubicBezTo>
                    <a:pt x="67357" y="9793"/>
                    <a:pt x="68178" y="9696"/>
                    <a:pt x="69000" y="9601"/>
                  </a:cubicBezTo>
                  <a:cubicBezTo>
                    <a:pt x="69804" y="9501"/>
                    <a:pt x="70626" y="9422"/>
                    <a:pt x="71411" y="9307"/>
                  </a:cubicBezTo>
                  <a:cubicBezTo>
                    <a:pt x="72215" y="9185"/>
                    <a:pt x="73018" y="9061"/>
                    <a:pt x="73804" y="8940"/>
                  </a:cubicBezTo>
                  <a:cubicBezTo>
                    <a:pt x="74589" y="8821"/>
                    <a:pt x="75374" y="8703"/>
                    <a:pt x="76141" y="8582"/>
                  </a:cubicBezTo>
                  <a:cubicBezTo>
                    <a:pt x="76908" y="8427"/>
                    <a:pt x="77675" y="8283"/>
                    <a:pt x="78424" y="8146"/>
                  </a:cubicBezTo>
                  <a:cubicBezTo>
                    <a:pt x="79191" y="8007"/>
                    <a:pt x="79940" y="7870"/>
                    <a:pt x="80671" y="7733"/>
                  </a:cubicBezTo>
                  <a:cubicBezTo>
                    <a:pt x="81401" y="7568"/>
                    <a:pt x="82132" y="7406"/>
                    <a:pt x="82844" y="7245"/>
                  </a:cubicBezTo>
                  <a:cubicBezTo>
                    <a:pt x="85730" y="6661"/>
                    <a:pt x="88415" y="5908"/>
                    <a:pt x="90935" y="5284"/>
                  </a:cubicBezTo>
                  <a:cubicBezTo>
                    <a:pt x="92177" y="4920"/>
                    <a:pt x="93364" y="4573"/>
                    <a:pt x="94496" y="4241"/>
                  </a:cubicBezTo>
                  <a:cubicBezTo>
                    <a:pt x="95647" y="3929"/>
                    <a:pt x="96724" y="3609"/>
                    <a:pt x="97729" y="3266"/>
                  </a:cubicBezTo>
                  <a:cubicBezTo>
                    <a:pt x="98733" y="2942"/>
                    <a:pt x="99665" y="2621"/>
                    <a:pt x="100560" y="2358"/>
                  </a:cubicBezTo>
                  <a:cubicBezTo>
                    <a:pt x="101436" y="2097"/>
                    <a:pt x="102258" y="1834"/>
                    <a:pt x="102971" y="1560"/>
                  </a:cubicBezTo>
                  <a:cubicBezTo>
                    <a:pt x="104395" y="1026"/>
                    <a:pt x="105564" y="665"/>
                    <a:pt x="106349" y="391"/>
                  </a:cubicBezTo>
                  <a:cubicBezTo>
                    <a:pt x="107135" y="135"/>
                    <a:pt x="107555" y="0"/>
                    <a:pt x="107555" y="0"/>
                  </a:cubicBezTo>
                  <a:cubicBezTo>
                    <a:pt x="107555" y="0"/>
                    <a:pt x="107208" y="265"/>
                    <a:pt x="106532" y="762"/>
                  </a:cubicBezTo>
                  <a:cubicBezTo>
                    <a:pt x="105874" y="1242"/>
                    <a:pt x="104888" y="1983"/>
                    <a:pt x="103610" y="2860"/>
                  </a:cubicBezTo>
                  <a:cubicBezTo>
                    <a:pt x="102350" y="3777"/>
                    <a:pt x="100724" y="4716"/>
                    <a:pt x="98861" y="5844"/>
                  </a:cubicBezTo>
                  <a:cubicBezTo>
                    <a:pt x="97930" y="6425"/>
                    <a:pt x="96907" y="6951"/>
                    <a:pt x="95829" y="7512"/>
                  </a:cubicBezTo>
                  <a:cubicBezTo>
                    <a:pt x="94752" y="8073"/>
                    <a:pt x="93601" y="8657"/>
                    <a:pt x="92396" y="9249"/>
                  </a:cubicBezTo>
                  <a:cubicBezTo>
                    <a:pt x="91172" y="9786"/>
                    <a:pt x="89894" y="10345"/>
                    <a:pt x="88560" y="10924"/>
                  </a:cubicBezTo>
                  <a:cubicBezTo>
                    <a:pt x="87245" y="11530"/>
                    <a:pt x="85803" y="11972"/>
                    <a:pt x="84360" y="12525"/>
                  </a:cubicBezTo>
                  <a:cubicBezTo>
                    <a:pt x="83648" y="12788"/>
                    <a:pt x="82899" y="13060"/>
                    <a:pt x="82150" y="13303"/>
                  </a:cubicBezTo>
                  <a:cubicBezTo>
                    <a:pt x="81401" y="13532"/>
                    <a:pt x="80634" y="13762"/>
                    <a:pt x="79849" y="13997"/>
                  </a:cubicBezTo>
                  <a:cubicBezTo>
                    <a:pt x="79063" y="14226"/>
                    <a:pt x="78278" y="14459"/>
                    <a:pt x="77493" y="14693"/>
                  </a:cubicBezTo>
                  <a:cubicBezTo>
                    <a:pt x="76689" y="14889"/>
                    <a:pt x="75867" y="15088"/>
                    <a:pt x="75045" y="15285"/>
                  </a:cubicBezTo>
                  <a:cubicBezTo>
                    <a:pt x="74224" y="15478"/>
                    <a:pt x="73402" y="15674"/>
                    <a:pt x="72561" y="15871"/>
                  </a:cubicBezTo>
                  <a:cubicBezTo>
                    <a:pt x="71721" y="16046"/>
                    <a:pt x="70881" y="16183"/>
                    <a:pt x="70023" y="16344"/>
                  </a:cubicBezTo>
                  <a:cubicBezTo>
                    <a:pt x="69165" y="16499"/>
                    <a:pt x="68288" y="16655"/>
                    <a:pt x="67430" y="16812"/>
                  </a:cubicBezTo>
                  <a:cubicBezTo>
                    <a:pt x="66553" y="16921"/>
                    <a:pt x="65676" y="17031"/>
                    <a:pt x="64799" y="17142"/>
                  </a:cubicBezTo>
                  <a:cubicBezTo>
                    <a:pt x="63923" y="17248"/>
                    <a:pt x="63028" y="17376"/>
                    <a:pt x="62151" y="17458"/>
                  </a:cubicBezTo>
                  <a:cubicBezTo>
                    <a:pt x="61256" y="17526"/>
                    <a:pt x="60361" y="17593"/>
                    <a:pt x="59467" y="17661"/>
                  </a:cubicBezTo>
                  <a:cubicBezTo>
                    <a:pt x="57658" y="17816"/>
                    <a:pt x="55869" y="17831"/>
                    <a:pt x="54061" y="17887"/>
                  </a:cubicBezTo>
                  <a:cubicBezTo>
                    <a:pt x="52252" y="17926"/>
                    <a:pt x="50444" y="17836"/>
                    <a:pt x="48655" y="17814"/>
                  </a:cubicBezTo>
                  <a:cubicBezTo>
                    <a:pt x="46865" y="17710"/>
                    <a:pt x="45075" y="17604"/>
                    <a:pt x="43303" y="17424"/>
                  </a:cubicBezTo>
                  <a:cubicBezTo>
                    <a:pt x="41550" y="17245"/>
                    <a:pt x="39797" y="17058"/>
                    <a:pt x="38080" y="16766"/>
                  </a:cubicBezTo>
                  <a:cubicBezTo>
                    <a:pt x="37222" y="16631"/>
                    <a:pt x="36363" y="16518"/>
                    <a:pt x="35523" y="16361"/>
                  </a:cubicBezTo>
                  <a:cubicBezTo>
                    <a:pt x="34683" y="16196"/>
                    <a:pt x="33861" y="16032"/>
                    <a:pt x="33021" y="15869"/>
                  </a:cubicBezTo>
                  <a:cubicBezTo>
                    <a:pt x="31377" y="15544"/>
                    <a:pt x="29770" y="15148"/>
                    <a:pt x="28199" y="14759"/>
                  </a:cubicBezTo>
                  <a:cubicBezTo>
                    <a:pt x="26629" y="14311"/>
                    <a:pt x="25094" y="13948"/>
                    <a:pt x="23634" y="13453"/>
                  </a:cubicBezTo>
                  <a:cubicBezTo>
                    <a:pt x="20693" y="12560"/>
                    <a:pt x="17972" y="11508"/>
                    <a:pt x="15488" y="10505"/>
                  </a:cubicBezTo>
                  <a:cubicBezTo>
                    <a:pt x="13022" y="9455"/>
                    <a:pt x="10794" y="8425"/>
                    <a:pt x="8876" y="7410"/>
                  </a:cubicBezTo>
                  <a:cubicBezTo>
                    <a:pt x="6940" y="6409"/>
                    <a:pt x="5315" y="5439"/>
                    <a:pt x="4000" y="4615"/>
                  </a:cubicBezTo>
                  <a:cubicBezTo>
                    <a:pt x="2666" y="3812"/>
                    <a:pt x="1681" y="3079"/>
                    <a:pt x="1005" y="2603"/>
                  </a:cubicBezTo>
                  <a:cubicBezTo>
                    <a:pt x="329" y="2113"/>
                    <a:pt x="0" y="1825"/>
                    <a:pt x="0" y="1825"/>
                  </a:cubicBezTo>
                  <a:close/>
                </a:path>
              </a:pathLst>
            </a:custGeom>
            <a:solidFill>
              <a:srgbClr val="E8B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38" name="图形 10">
            <a:extLst>
              <a:ext uri="{FF2B5EF4-FFF2-40B4-BE49-F238E27FC236}">
                <a16:creationId xmlns:a16="http://schemas.microsoft.com/office/drawing/2014/main" id="{3A3AF8A8-4DE1-507C-5057-DF0EDD85EFAB}"/>
              </a:ext>
            </a:extLst>
          </p:cNvPr>
          <p:cNvGrpSpPr/>
          <p:nvPr/>
        </p:nvGrpSpPr>
        <p:grpSpPr>
          <a:xfrm rot="2514607">
            <a:off x="563908" y="4590789"/>
            <a:ext cx="1325546" cy="1542018"/>
            <a:chOff x="1729606" y="1434833"/>
            <a:chExt cx="977337" cy="1136944"/>
          </a:xfrm>
        </p:grpSpPr>
        <p:sp>
          <p:nvSpPr>
            <p:cNvPr id="1939" name="任意多边形: 形状 1938">
              <a:extLst>
                <a:ext uri="{FF2B5EF4-FFF2-40B4-BE49-F238E27FC236}">
                  <a16:creationId xmlns:a16="http://schemas.microsoft.com/office/drawing/2014/main" id="{81427D8E-B70B-00A9-D12E-2B3FDA047F63}"/>
                </a:ext>
              </a:extLst>
            </p:cNvPr>
            <p:cNvSpPr/>
            <p:nvPr/>
          </p:nvSpPr>
          <p:spPr>
            <a:xfrm>
              <a:off x="2343599" y="1434833"/>
              <a:ext cx="142899" cy="164162"/>
            </a:xfrm>
            <a:custGeom>
              <a:avLst/>
              <a:gdLst>
                <a:gd name="connsiteX0" fmla="*/ 32546 w 142899"/>
                <a:gd name="connsiteY0" fmla="*/ 141356 h 164162"/>
                <a:gd name="connsiteX1" fmla="*/ 2289 w 142899"/>
                <a:gd name="connsiteY1" fmla="*/ 34804 h 164162"/>
                <a:gd name="connsiteX2" fmla="*/ 78584 w 142899"/>
                <a:gd name="connsiteY2" fmla="*/ 83 h 164162"/>
                <a:gd name="connsiteX3" fmla="*/ 140411 w 142899"/>
                <a:gd name="connsiteY3" fmla="*/ 83477 h 164162"/>
                <a:gd name="connsiteX4" fmla="*/ 32546 w 142899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9" h="164162">
                  <a:moveTo>
                    <a:pt x="32546" y="141356"/>
                  </a:moveTo>
                  <a:cubicBezTo>
                    <a:pt x="32546" y="141356"/>
                    <a:pt x="-10209" y="53877"/>
                    <a:pt x="2289" y="34804"/>
                  </a:cubicBezTo>
                  <a:cubicBezTo>
                    <a:pt x="14787" y="15730"/>
                    <a:pt x="53535" y="-1343"/>
                    <a:pt x="78584" y="83"/>
                  </a:cubicBezTo>
                  <a:cubicBezTo>
                    <a:pt x="103634" y="1512"/>
                    <a:pt x="123967" y="37436"/>
                    <a:pt x="140411" y="83477"/>
                  </a:cubicBezTo>
                  <a:cubicBezTo>
                    <a:pt x="156858" y="129518"/>
                    <a:pt x="88453" y="201208"/>
                    <a:pt x="32546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0" name="任意多边形: 形状 1939">
              <a:extLst>
                <a:ext uri="{FF2B5EF4-FFF2-40B4-BE49-F238E27FC236}">
                  <a16:creationId xmlns:a16="http://schemas.microsoft.com/office/drawing/2014/main" id="{3122DE78-D6C5-40FB-592D-882F1567B984}"/>
                </a:ext>
              </a:extLst>
            </p:cNvPr>
            <p:cNvSpPr/>
            <p:nvPr/>
          </p:nvSpPr>
          <p:spPr>
            <a:xfrm>
              <a:off x="2081029" y="1434833"/>
              <a:ext cx="142898" cy="164162"/>
            </a:xfrm>
            <a:custGeom>
              <a:avLst/>
              <a:gdLst>
                <a:gd name="connsiteX0" fmla="*/ 110352 w 142898"/>
                <a:gd name="connsiteY0" fmla="*/ 141356 h 164162"/>
                <a:gd name="connsiteX1" fmla="*/ 140610 w 142898"/>
                <a:gd name="connsiteY1" fmla="*/ 34804 h 164162"/>
                <a:gd name="connsiteX2" fmla="*/ 64315 w 142898"/>
                <a:gd name="connsiteY2" fmla="*/ 83 h 164162"/>
                <a:gd name="connsiteX3" fmla="*/ 2487 w 142898"/>
                <a:gd name="connsiteY3" fmla="*/ 83477 h 164162"/>
                <a:gd name="connsiteX4" fmla="*/ 110352 w 142898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8" h="164162">
                  <a:moveTo>
                    <a:pt x="110352" y="141356"/>
                  </a:moveTo>
                  <a:cubicBezTo>
                    <a:pt x="110352" y="141356"/>
                    <a:pt x="153108" y="53877"/>
                    <a:pt x="140610" y="34804"/>
                  </a:cubicBezTo>
                  <a:cubicBezTo>
                    <a:pt x="128112" y="15730"/>
                    <a:pt x="89366" y="-1343"/>
                    <a:pt x="64315" y="83"/>
                  </a:cubicBezTo>
                  <a:cubicBezTo>
                    <a:pt x="39265" y="1512"/>
                    <a:pt x="18932" y="37436"/>
                    <a:pt x="2487" y="83477"/>
                  </a:cubicBezTo>
                  <a:cubicBezTo>
                    <a:pt x="-13957" y="129518"/>
                    <a:pt x="54447" y="201208"/>
                    <a:pt x="110352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1" name="任意多边形: 形状 1940">
              <a:extLst>
                <a:ext uri="{FF2B5EF4-FFF2-40B4-BE49-F238E27FC236}">
                  <a16:creationId xmlns:a16="http://schemas.microsoft.com/office/drawing/2014/main" id="{9AF1F123-BD7B-CC0B-ECFD-7641971E5CB2}"/>
                </a:ext>
              </a:extLst>
            </p:cNvPr>
            <p:cNvSpPr/>
            <p:nvPr/>
          </p:nvSpPr>
          <p:spPr>
            <a:xfrm>
              <a:off x="1729606" y="2312989"/>
              <a:ext cx="392184" cy="250865"/>
            </a:xfrm>
            <a:custGeom>
              <a:avLst/>
              <a:gdLst>
                <a:gd name="connsiteX0" fmla="*/ 339469 w 392184"/>
                <a:gd name="connsiteY0" fmla="*/ 120496 h 250865"/>
                <a:gd name="connsiteX1" fmla="*/ 190732 w 392184"/>
                <a:gd name="connsiteY1" fmla="*/ 186044 h 250865"/>
                <a:gd name="connsiteX2" fmla="*/ 48661 w 392184"/>
                <a:gd name="connsiteY2" fmla="*/ 136056 h 250865"/>
                <a:gd name="connsiteX3" fmla="*/ 24326 w 392184"/>
                <a:gd name="connsiteY3" fmla="*/ 230 h 250865"/>
                <a:gd name="connsiteX4" fmla="*/ 14393 w 392184"/>
                <a:gd name="connsiteY4" fmla="*/ 165698 h 250865"/>
                <a:gd name="connsiteX5" fmla="*/ 161463 w 392184"/>
                <a:gd name="connsiteY5" fmla="*/ 249839 h 250865"/>
                <a:gd name="connsiteX6" fmla="*/ 385240 w 392184"/>
                <a:gd name="connsiteY6" fmla="*/ 190500 h 250865"/>
                <a:gd name="connsiteX7" fmla="*/ 339469 w 392184"/>
                <a:gd name="connsiteY7" fmla="*/ 120496 h 2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184" h="250865">
                  <a:moveTo>
                    <a:pt x="339469" y="120496"/>
                  </a:moveTo>
                  <a:cubicBezTo>
                    <a:pt x="307477" y="159069"/>
                    <a:pt x="247954" y="183414"/>
                    <a:pt x="190732" y="186044"/>
                  </a:cubicBezTo>
                  <a:cubicBezTo>
                    <a:pt x="127337" y="188948"/>
                    <a:pt x="72340" y="171579"/>
                    <a:pt x="48661" y="136056"/>
                  </a:cubicBezTo>
                  <a:cubicBezTo>
                    <a:pt x="13425" y="83201"/>
                    <a:pt x="31469" y="6494"/>
                    <a:pt x="24326" y="230"/>
                  </a:cubicBezTo>
                  <a:cubicBezTo>
                    <a:pt x="17392" y="-5852"/>
                    <a:pt x="-20126" y="110469"/>
                    <a:pt x="14393" y="165698"/>
                  </a:cubicBezTo>
                  <a:cubicBezTo>
                    <a:pt x="43991" y="213056"/>
                    <a:pt x="91155" y="244159"/>
                    <a:pt x="161463" y="249839"/>
                  </a:cubicBezTo>
                  <a:cubicBezTo>
                    <a:pt x="288077" y="260066"/>
                    <a:pt x="358317" y="190500"/>
                    <a:pt x="385240" y="190500"/>
                  </a:cubicBezTo>
                  <a:cubicBezTo>
                    <a:pt x="412162" y="190500"/>
                    <a:pt x="353065" y="104095"/>
                    <a:pt x="339469" y="120496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2" name="任意多边形: 形状 1941">
              <a:extLst>
                <a:ext uri="{FF2B5EF4-FFF2-40B4-BE49-F238E27FC236}">
                  <a16:creationId xmlns:a16="http://schemas.microsoft.com/office/drawing/2014/main" id="{A924E7DB-82F4-8702-0F8A-8F31E5E7D5EF}"/>
                </a:ext>
              </a:extLst>
            </p:cNvPr>
            <p:cNvSpPr/>
            <p:nvPr/>
          </p:nvSpPr>
          <p:spPr>
            <a:xfrm>
              <a:off x="2001577" y="1933880"/>
              <a:ext cx="552944" cy="629969"/>
            </a:xfrm>
            <a:custGeom>
              <a:avLst/>
              <a:gdLst>
                <a:gd name="connsiteX0" fmla="*/ 431359 w 552944"/>
                <a:gd name="connsiteY0" fmla="*/ 88472 h 629969"/>
                <a:gd name="connsiteX1" fmla="*/ 509462 w 552944"/>
                <a:gd name="connsiteY1" fmla="*/ 342227 h 629969"/>
                <a:gd name="connsiteX2" fmla="*/ 531166 w 552944"/>
                <a:gd name="connsiteY2" fmla="*/ 541739 h 629969"/>
                <a:gd name="connsiteX3" fmla="*/ 398008 w 552944"/>
                <a:gd name="connsiteY3" fmla="*/ 628984 h 629969"/>
                <a:gd name="connsiteX4" fmla="*/ 182095 w 552944"/>
                <a:gd name="connsiteY4" fmla="*/ 629879 h 629969"/>
                <a:gd name="connsiteX5" fmla="*/ 8663 w 552944"/>
                <a:gd name="connsiteY5" fmla="*/ 530890 h 629969"/>
                <a:gd name="connsiteX6" fmla="*/ 37872 w 552944"/>
                <a:gd name="connsiteY6" fmla="*/ 347395 h 629969"/>
                <a:gd name="connsiteX7" fmla="*/ 162122 w 552944"/>
                <a:gd name="connsiteY7" fmla="*/ 75906 h 629969"/>
                <a:gd name="connsiteX8" fmla="*/ 431359 w 552944"/>
                <a:gd name="connsiteY8" fmla="*/ 88472 h 62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944" h="629969">
                  <a:moveTo>
                    <a:pt x="431359" y="88472"/>
                  </a:moveTo>
                  <a:cubicBezTo>
                    <a:pt x="442929" y="101493"/>
                    <a:pt x="457280" y="283984"/>
                    <a:pt x="509462" y="342227"/>
                  </a:cubicBezTo>
                  <a:cubicBezTo>
                    <a:pt x="568006" y="407574"/>
                    <a:pt x="559153" y="487295"/>
                    <a:pt x="531166" y="541739"/>
                  </a:cubicBezTo>
                  <a:cubicBezTo>
                    <a:pt x="494662" y="612784"/>
                    <a:pt x="442673" y="630811"/>
                    <a:pt x="398008" y="628984"/>
                  </a:cubicBezTo>
                  <a:cubicBezTo>
                    <a:pt x="332565" y="626281"/>
                    <a:pt x="260544" y="628308"/>
                    <a:pt x="182095" y="629879"/>
                  </a:cubicBezTo>
                  <a:cubicBezTo>
                    <a:pt x="62011" y="632308"/>
                    <a:pt x="30180" y="585206"/>
                    <a:pt x="8663" y="530890"/>
                  </a:cubicBezTo>
                  <a:cubicBezTo>
                    <a:pt x="-7104" y="491094"/>
                    <a:pt x="-3564" y="388068"/>
                    <a:pt x="37872" y="347395"/>
                  </a:cubicBezTo>
                  <a:cubicBezTo>
                    <a:pt x="104955" y="281537"/>
                    <a:pt x="121372" y="121456"/>
                    <a:pt x="162122" y="75906"/>
                  </a:cubicBezTo>
                  <a:cubicBezTo>
                    <a:pt x="200676" y="32822"/>
                    <a:pt x="283856" y="-77362"/>
                    <a:pt x="431359" y="88472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3" name="任意多边形: 形状 1942">
              <a:extLst>
                <a:ext uri="{FF2B5EF4-FFF2-40B4-BE49-F238E27FC236}">
                  <a16:creationId xmlns:a16="http://schemas.microsoft.com/office/drawing/2014/main" id="{A939CC08-239B-8F0F-DBEA-25C1ED8ABAA7}"/>
                </a:ext>
              </a:extLst>
            </p:cNvPr>
            <p:cNvSpPr/>
            <p:nvPr/>
          </p:nvSpPr>
          <p:spPr>
            <a:xfrm>
              <a:off x="2061569" y="2166432"/>
              <a:ext cx="465248" cy="397417"/>
            </a:xfrm>
            <a:custGeom>
              <a:avLst/>
              <a:gdLst>
                <a:gd name="connsiteX0" fmla="*/ 261291 w 465248"/>
                <a:gd name="connsiteY0" fmla="*/ 8640 h 397417"/>
                <a:gd name="connsiteX1" fmla="*/ 130435 w 465248"/>
                <a:gd name="connsiteY1" fmla="*/ 29990 h 397417"/>
                <a:gd name="connsiteX2" fmla="*/ 30378 w 465248"/>
                <a:gd name="connsiteY2" fmla="*/ 246268 h 397417"/>
                <a:gd name="connsiteX3" fmla="*/ 5320 w 465248"/>
                <a:gd name="connsiteY3" fmla="*/ 373657 h 397417"/>
                <a:gd name="connsiteX4" fmla="*/ 122105 w 465248"/>
                <a:gd name="connsiteY4" fmla="*/ 397327 h 397417"/>
                <a:gd name="connsiteX5" fmla="*/ 338018 w 465248"/>
                <a:gd name="connsiteY5" fmla="*/ 396432 h 397417"/>
                <a:gd name="connsiteX6" fmla="*/ 465248 w 465248"/>
                <a:gd name="connsiteY6" fmla="*/ 319999 h 397417"/>
                <a:gd name="connsiteX7" fmla="*/ 444798 w 465248"/>
                <a:gd name="connsiteY7" fmla="*/ 272696 h 397417"/>
                <a:gd name="connsiteX8" fmla="*/ 261291 w 465248"/>
                <a:gd name="connsiteY8" fmla="*/ 8640 h 39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248" h="397417">
                  <a:moveTo>
                    <a:pt x="261291" y="8640"/>
                  </a:moveTo>
                  <a:cubicBezTo>
                    <a:pt x="261291" y="8640"/>
                    <a:pt x="216192" y="-21185"/>
                    <a:pt x="130435" y="29990"/>
                  </a:cubicBezTo>
                  <a:cubicBezTo>
                    <a:pt x="44676" y="81165"/>
                    <a:pt x="74769" y="172228"/>
                    <a:pt x="30378" y="246268"/>
                  </a:cubicBezTo>
                  <a:cubicBezTo>
                    <a:pt x="1605" y="294265"/>
                    <a:pt x="-6683" y="340509"/>
                    <a:pt x="5320" y="373657"/>
                  </a:cubicBezTo>
                  <a:cubicBezTo>
                    <a:pt x="30776" y="389200"/>
                    <a:pt x="67217" y="398441"/>
                    <a:pt x="122105" y="397327"/>
                  </a:cubicBezTo>
                  <a:cubicBezTo>
                    <a:pt x="200555" y="395756"/>
                    <a:pt x="272576" y="393729"/>
                    <a:pt x="338018" y="396432"/>
                  </a:cubicBezTo>
                  <a:cubicBezTo>
                    <a:pt x="380322" y="398167"/>
                    <a:pt x="429185" y="382040"/>
                    <a:pt x="465248" y="319999"/>
                  </a:cubicBezTo>
                  <a:cubicBezTo>
                    <a:pt x="464667" y="303525"/>
                    <a:pt x="458452" y="287398"/>
                    <a:pt x="444798" y="272696"/>
                  </a:cubicBezTo>
                  <a:cubicBezTo>
                    <a:pt x="381292" y="204317"/>
                    <a:pt x="364424" y="1791"/>
                    <a:pt x="261291" y="864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4" name="任意多边形: 形状 1943">
              <a:extLst>
                <a:ext uri="{FF2B5EF4-FFF2-40B4-BE49-F238E27FC236}">
                  <a16:creationId xmlns:a16="http://schemas.microsoft.com/office/drawing/2014/main" id="{3D1217DC-3557-C13F-BB06-69B25941405B}"/>
                </a:ext>
              </a:extLst>
            </p:cNvPr>
            <p:cNvSpPr/>
            <p:nvPr/>
          </p:nvSpPr>
          <p:spPr>
            <a:xfrm>
              <a:off x="2110930" y="1969131"/>
              <a:ext cx="337391" cy="170363"/>
            </a:xfrm>
            <a:custGeom>
              <a:avLst/>
              <a:gdLst>
                <a:gd name="connsiteX0" fmla="*/ 215117 w 337391"/>
                <a:gd name="connsiteY0" fmla="*/ 138494 h 170363"/>
                <a:gd name="connsiteX1" fmla="*/ 337392 w 337391"/>
                <a:gd name="connsiteY1" fmla="*/ 120394 h 170363"/>
                <a:gd name="connsiteX2" fmla="*/ 322006 w 337391"/>
                <a:gd name="connsiteY2" fmla="*/ 53239 h 170363"/>
                <a:gd name="connsiteX3" fmla="*/ 266722 w 337391"/>
                <a:gd name="connsiteY3" fmla="*/ 1078 h 170363"/>
                <a:gd name="connsiteX4" fmla="*/ 81492 w 337391"/>
                <a:gd name="connsiteY4" fmla="*/ 9424 h 170363"/>
                <a:gd name="connsiteX5" fmla="*/ 52767 w 337391"/>
                <a:gd name="connsiteY5" fmla="*/ 40674 h 170363"/>
                <a:gd name="connsiteX6" fmla="*/ 0 w 337391"/>
                <a:gd name="connsiteY6" fmla="*/ 170364 h 170363"/>
                <a:gd name="connsiteX7" fmla="*/ 215117 w 337391"/>
                <a:gd name="connsiteY7" fmla="*/ 138494 h 17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91" h="170363">
                  <a:moveTo>
                    <a:pt x="215117" y="138494"/>
                  </a:moveTo>
                  <a:cubicBezTo>
                    <a:pt x="273505" y="139370"/>
                    <a:pt x="312296" y="130513"/>
                    <a:pt x="337392" y="120394"/>
                  </a:cubicBezTo>
                  <a:cubicBezTo>
                    <a:pt x="330778" y="85036"/>
                    <a:pt x="326207" y="57951"/>
                    <a:pt x="322006" y="53239"/>
                  </a:cubicBezTo>
                  <a:cubicBezTo>
                    <a:pt x="302459" y="31250"/>
                    <a:pt x="284056" y="14173"/>
                    <a:pt x="266722" y="1078"/>
                  </a:cubicBezTo>
                  <a:cubicBezTo>
                    <a:pt x="215022" y="-2100"/>
                    <a:pt x="142676" y="2064"/>
                    <a:pt x="81492" y="9424"/>
                  </a:cubicBezTo>
                  <a:cubicBezTo>
                    <a:pt x="70021" y="20693"/>
                    <a:pt x="60496" y="32035"/>
                    <a:pt x="52767" y="40674"/>
                  </a:cubicBezTo>
                  <a:cubicBezTo>
                    <a:pt x="32193" y="63649"/>
                    <a:pt x="17820" y="115847"/>
                    <a:pt x="0" y="170364"/>
                  </a:cubicBezTo>
                  <a:cubicBezTo>
                    <a:pt x="64432" y="153306"/>
                    <a:pt x="142961" y="137416"/>
                    <a:pt x="215117" y="138494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5" name="任意多边形: 形状 1944">
              <a:extLst>
                <a:ext uri="{FF2B5EF4-FFF2-40B4-BE49-F238E27FC236}">
                  <a16:creationId xmlns:a16="http://schemas.microsoft.com/office/drawing/2014/main" id="{3CD2AE4A-540B-CE0E-C271-C8698B11355E}"/>
                </a:ext>
              </a:extLst>
            </p:cNvPr>
            <p:cNvSpPr/>
            <p:nvPr/>
          </p:nvSpPr>
          <p:spPr>
            <a:xfrm>
              <a:off x="2297465" y="1969314"/>
              <a:ext cx="155621" cy="598408"/>
            </a:xfrm>
            <a:custGeom>
              <a:avLst/>
              <a:gdLst>
                <a:gd name="connsiteX0" fmla="*/ 93465 w 155621"/>
                <a:gd name="connsiteY0" fmla="*/ 598409 h 598408"/>
                <a:gd name="connsiteX1" fmla="*/ 103334 w 155621"/>
                <a:gd name="connsiteY1" fmla="*/ 552676 h 598408"/>
                <a:gd name="connsiteX2" fmla="*/ 132933 w 155621"/>
                <a:gd name="connsiteY2" fmla="*/ 533938 h 598408"/>
                <a:gd name="connsiteX3" fmla="*/ 135891 w 155621"/>
                <a:gd name="connsiteY3" fmla="*/ 492498 h 598408"/>
                <a:gd name="connsiteX4" fmla="*/ 142797 w 155621"/>
                <a:gd name="connsiteY4" fmla="*/ 421470 h 598408"/>
                <a:gd name="connsiteX5" fmla="*/ 155621 w 155621"/>
                <a:gd name="connsiteY5" fmla="*/ 276439 h 598408"/>
                <a:gd name="connsiteX6" fmla="*/ 136876 w 155621"/>
                <a:gd name="connsiteY6" fmla="*/ 88980 h 598408"/>
                <a:gd name="connsiteX7" fmla="*/ 78335 w 155621"/>
                <a:gd name="connsiteY7" fmla="*/ 0 h 598408"/>
                <a:gd name="connsiteX8" fmla="*/ 26377 w 155621"/>
                <a:gd name="connsiteY8" fmla="*/ 161998 h 598408"/>
                <a:gd name="connsiteX9" fmla="*/ 6628 w 155621"/>
                <a:gd name="connsiteY9" fmla="*/ 271909 h 598408"/>
                <a:gd name="connsiteX10" fmla="*/ 4442 w 155621"/>
                <a:gd name="connsiteY10" fmla="*/ 316673 h 598408"/>
                <a:gd name="connsiteX11" fmla="*/ 20993 w 155621"/>
                <a:gd name="connsiteY11" fmla="*/ 571671 h 598408"/>
                <a:gd name="connsiteX12" fmla="*/ 93465 w 155621"/>
                <a:gd name="connsiteY12" fmla="*/ 598409 h 59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21" h="598408">
                  <a:moveTo>
                    <a:pt x="93465" y="598409"/>
                  </a:moveTo>
                  <a:cubicBezTo>
                    <a:pt x="115920" y="598409"/>
                    <a:pt x="96124" y="569460"/>
                    <a:pt x="103334" y="552676"/>
                  </a:cubicBezTo>
                  <a:cubicBezTo>
                    <a:pt x="110382" y="536276"/>
                    <a:pt x="134971" y="549663"/>
                    <a:pt x="132933" y="533938"/>
                  </a:cubicBezTo>
                  <a:cubicBezTo>
                    <a:pt x="131389" y="522030"/>
                    <a:pt x="134200" y="510067"/>
                    <a:pt x="135891" y="492498"/>
                  </a:cubicBezTo>
                  <a:cubicBezTo>
                    <a:pt x="137708" y="473649"/>
                    <a:pt x="139409" y="446857"/>
                    <a:pt x="142797" y="421470"/>
                  </a:cubicBezTo>
                  <a:cubicBezTo>
                    <a:pt x="149474" y="371428"/>
                    <a:pt x="155621" y="315851"/>
                    <a:pt x="155621" y="276439"/>
                  </a:cubicBezTo>
                  <a:cubicBezTo>
                    <a:pt x="155621" y="205265"/>
                    <a:pt x="155640" y="142347"/>
                    <a:pt x="136876" y="88980"/>
                  </a:cubicBezTo>
                  <a:cubicBezTo>
                    <a:pt x="117951" y="35176"/>
                    <a:pt x="103844" y="0"/>
                    <a:pt x="78335" y="0"/>
                  </a:cubicBezTo>
                  <a:cubicBezTo>
                    <a:pt x="37472" y="0"/>
                    <a:pt x="34000" y="83026"/>
                    <a:pt x="26377" y="161998"/>
                  </a:cubicBezTo>
                  <a:cubicBezTo>
                    <a:pt x="22361" y="203585"/>
                    <a:pt x="6628" y="236879"/>
                    <a:pt x="6628" y="271909"/>
                  </a:cubicBezTo>
                  <a:cubicBezTo>
                    <a:pt x="6628" y="281753"/>
                    <a:pt x="5662" y="297149"/>
                    <a:pt x="4442" y="316673"/>
                  </a:cubicBezTo>
                  <a:cubicBezTo>
                    <a:pt x="-111" y="389326"/>
                    <a:pt x="-7732" y="510962"/>
                    <a:pt x="20993" y="571671"/>
                  </a:cubicBezTo>
                  <a:cubicBezTo>
                    <a:pt x="31710" y="594317"/>
                    <a:pt x="66670" y="598409"/>
                    <a:pt x="93465" y="598409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6" name="任意多边形: 形状 1945">
              <a:extLst>
                <a:ext uri="{FF2B5EF4-FFF2-40B4-BE49-F238E27FC236}">
                  <a16:creationId xmlns:a16="http://schemas.microsoft.com/office/drawing/2014/main" id="{BEA768BE-4049-8685-1544-7AFC86344D27}"/>
                </a:ext>
              </a:extLst>
            </p:cNvPr>
            <p:cNvSpPr/>
            <p:nvPr/>
          </p:nvSpPr>
          <p:spPr>
            <a:xfrm>
              <a:off x="2301419" y="1973259"/>
              <a:ext cx="168437" cy="594467"/>
            </a:xfrm>
            <a:custGeom>
              <a:avLst/>
              <a:gdLst>
                <a:gd name="connsiteX0" fmla="*/ 6623 w 168437"/>
                <a:gd name="connsiteY0" fmla="*/ 267964 h 594467"/>
                <a:gd name="connsiteX1" fmla="*/ 20608 w 168437"/>
                <a:gd name="connsiteY1" fmla="*/ 566045 h 594467"/>
                <a:gd name="connsiteX2" fmla="*/ 144459 w 168437"/>
                <a:gd name="connsiteY2" fmla="*/ 574118 h 594467"/>
                <a:gd name="connsiteX3" fmla="*/ 145803 w 168437"/>
                <a:gd name="connsiteY3" fmla="*/ 486617 h 594467"/>
                <a:gd name="connsiteX4" fmla="*/ 168438 w 168437"/>
                <a:gd name="connsiteY4" fmla="*/ 272621 h 594467"/>
                <a:gd name="connsiteX5" fmla="*/ 74383 w 168437"/>
                <a:gd name="connsiteY5" fmla="*/ 0 h 594467"/>
                <a:gd name="connsiteX6" fmla="*/ 6623 w 168437"/>
                <a:gd name="connsiteY6" fmla="*/ 267964 h 59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7" h="594467">
                  <a:moveTo>
                    <a:pt x="6623" y="267964"/>
                  </a:moveTo>
                  <a:cubicBezTo>
                    <a:pt x="6623" y="314938"/>
                    <a:pt x="-15293" y="490160"/>
                    <a:pt x="20608" y="566045"/>
                  </a:cubicBezTo>
                  <a:cubicBezTo>
                    <a:pt x="37789" y="602353"/>
                    <a:pt x="132235" y="602572"/>
                    <a:pt x="144459" y="574118"/>
                  </a:cubicBezTo>
                  <a:cubicBezTo>
                    <a:pt x="156237" y="546704"/>
                    <a:pt x="141842" y="527746"/>
                    <a:pt x="145803" y="486617"/>
                  </a:cubicBezTo>
                  <a:cubicBezTo>
                    <a:pt x="151191" y="430730"/>
                    <a:pt x="168438" y="331832"/>
                    <a:pt x="168438" y="272621"/>
                  </a:cubicBezTo>
                  <a:cubicBezTo>
                    <a:pt x="168438" y="124631"/>
                    <a:pt x="122797" y="0"/>
                    <a:pt x="74383" y="0"/>
                  </a:cubicBezTo>
                  <a:cubicBezTo>
                    <a:pt x="25970" y="0"/>
                    <a:pt x="6623" y="119974"/>
                    <a:pt x="6623" y="2679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7" name="任意多边形: 形状 1946">
              <a:extLst>
                <a:ext uri="{FF2B5EF4-FFF2-40B4-BE49-F238E27FC236}">
                  <a16:creationId xmlns:a16="http://schemas.microsoft.com/office/drawing/2014/main" id="{B0747398-CD5A-E875-78E0-05B14711F220}"/>
                </a:ext>
              </a:extLst>
            </p:cNvPr>
            <p:cNvSpPr/>
            <p:nvPr/>
          </p:nvSpPr>
          <p:spPr>
            <a:xfrm>
              <a:off x="2102230" y="1969204"/>
              <a:ext cx="179543" cy="602572"/>
            </a:xfrm>
            <a:custGeom>
              <a:avLst/>
              <a:gdLst>
                <a:gd name="connsiteX0" fmla="*/ 86467 w 179543"/>
                <a:gd name="connsiteY0" fmla="*/ 602573 h 602572"/>
                <a:gd name="connsiteX1" fmla="*/ 161222 w 179543"/>
                <a:gd name="connsiteY1" fmla="*/ 570429 h 602572"/>
                <a:gd name="connsiteX2" fmla="*/ 172724 w 179543"/>
                <a:gd name="connsiteY2" fmla="*/ 315158 h 602572"/>
                <a:gd name="connsiteX3" fmla="*/ 161680 w 179543"/>
                <a:gd name="connsiteY3" fmla="*/ 209210 h 602572"/>
                <a:gd name="connsiteX4" fmla="*/ 93232 w 179543"/>
                <a:gd name="connsiteY4" fmla="*/ 0 h 602572"/>
                <a:gd name="connsiteX5" fmla="*/ 92574 w 179543"/>
                <a:gd name="connsiteY5" fmla="*/ 0 h 602572"/>
                <a:gd name="connsiteX6" fmla="*/ 37465 w 179543"/>
                <a:gd name="connsiteY6" fmla="*/ 98313 h 602572"/>
                <a:gd name="connsiteX7" fmla="*/ 67 w 179543"/>
                <a:gd name="connsiteY7" fmla="*/ 278466 h 602572"/>
                <a:gd name="connsiteX8" fmla="*/ 17200 w 179543"/>
                <a:gd name="connsiteY8" fmla="*/ 424283 h 602572"/>
                <a:gd name="connsiteX9" fmla="*/ 26956 w 179543"/>
                <a:gd name="connsiteY9" fmla="*/ 492333 h 602572"/>
                <a:gd name="connsiteX10" fmla="*/ 26209 w 179543"/>
                <a:gd name="connsiteY10" fmla="*/ 535308 h 602572"/>
                <a:gd name="connsiteX11" fmla="*/ 30363 w 179543"/>
                <a:gd name="connsiteY11" fmla="*/ 580967 h 602572"/>
                <a:gd name="connsiteX12" fmla="*/ 86467 w 179543"/>
                <a:gd name="connsiteY12" fmla="*/ 602573 h 60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3" h="602572">
                  <a:moveTo>
                    <a:pt x="86467" y="602573"/>
                  </a:moveTo>
                  <a:cubicBezTo>
                    <a:pt x="116492" y="602573"/>
                    <a:pt x="151252" y="592637"/>
                    <a:pt x="161222" y="570429"/>
                  </a:cubicBezTo>
                  <a:cubicBezTo>
                    <a:pt x="188738" y="509172"/>
                    <a:pt x="178713" y="387719"/>
                    <a:pt x="172724" y="315158"/>
                  </a:cubicBezTo>
                  <a:cubicBezTo>
                    <a:pt x="171115" y="295670"/>
                    <a:pt x="162980" y="218963"/>
                    <a:pt x="161680" y="209210"/>
                  </a:cubicBezTo>
                  <a:cubicBezTo>
                    <a:pt x="149102" y="114751"/>
                    <a:pt x="155063" y="0"/>
                    <a:pt x="93232" y="0"/>
                  </a:cubicBezTo>
                  <a:lnTo>
                    <a:pt x="92574" y="0"/>
                  </a:lnTo>
                  <a:cubicBezTo>
                    <a:pt x="67069" y="511"/>
                    <a:pt x="55320" y="44125"/>
                    <a:pt x="37465" y="98313"/>
                  </a:cubicBezTo>
                  <a:cubicBezTo>
                    <a:pt x="19762" y="152027"/>
                    <a:pt x="-1341" y="207292"/>
                    <a:pt x="67" y="278466"/>
                  </a:cubicBezTo>
                  <a:cubicBezTo>
                    <a:pt x="847" y="317861"/>
                    <a:pt x="9535" y="374405"/>
                    <a:pt x="17200" y="424283"/>
                  </a:cubicBezTo>
                  <a:cubicBezTo>
                    <a:pt x="21090" y="449596"/>
                    <a:pt x="24765" y="473522"/>
                    <a:pt x="26956" y="492333"/>
                  </a:cubicBezTo>
                  <a:cubicBezTo>
                    <a:pt x="28996" y="509866"/>
                    <a:pt x="27515" y="523382"/>
                    <a:pt x="26209" y="535308"/>
                  </a:cubicBezTo>
                  <a:cubicBezTo>
                    <a:pt x="24484" y="551087"/>
                    <a:pt x="22990" y="564712"/>
                    <a:pt x="30363" y="580967"/>
                  </a:cubicBezTo>
                  <a:cubicBezTo>
                    <a:pt x="37579" y="596893"/>
                    <a:pt x="64077" y="602573"/>
                    <a:pt x="86467" y="602573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8" name="任意多边形: 形状 1947">
              <a:extLst>
                <a:ext uri="{FF2B5EF4-FFF2-40B4-BE49-F238E27FC236}">
                  <a16:creationId xmlns:a16="http://schemas.microsoft.com/office/drawing/2014/main" id="{2ACA7D89-1FD1-17CD-181D-4D3FF496286A}"/>
                </a:ext>
              </a:extLst>
            </p:cNvPr>
            <p:cNvSpPr/>
            <p:nvPr/>
          </p:nvSpPr>
          <p:spPr>
            <a:xfrm>
              <a:off x="2314665" y="1973259"/>
              <a:ext cx="136624" cy="134425"/>
            </a:xfrm>
            <a:custGeom>
              <a:avLst/>
              <a:gdLst>
                <a:gd name="connsiteX0" fmla="*/ 61139 w 136624"/>
                <a:gd name="connsiteY0" fmla="*/ 0 h 134425"/>
                <a:gd name="connsiteX1" fmla="*/ 0 w 136624"/>
                <a:gd name="connsiteY1" fmla="*/ 134347 h 134425"/>
                <a:gd name="connsiteX2" fmla="*/ 11382 w 136624"/>
                <a:gd name="connsiteY2" fmla="*/ 134366 h 134425"/>
                <a:gd name="connsiteX3" fmla="*/ 136625 w 136624"/>
                <a:gd name="connsiteY3" fmla="*/ 115043 h 134425"/>
                <a:gd name="connsiteX4" fmla="*/ 61139 w 136624"/>
                <a:gd name="connsiteY4" fmla="*/ 0 h 13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24" h="134425">
                  <a:moveTo>
                    <a:pt x="61139" y="0"/>
                  </a:moveTo>
                  <a:cubicBezTo>
                    <a:pt x="28643" y="0"/>
                    <a:pt x="9243" y="54042"/>
                    <a:pt x="0" y="134347"/>
                  </a:cubicBezTo>
                  <a:cubicBezTo>
                    <a:pt x="3810" y="134311"/>
                    <a:pt x="7605" y="134311"/>
                    <a:pt x="11382" y="134366"/>
                  </a:cubicBezTo>
                  <a:cubicBezTo>
                    <a:pt x="72121" y="135279"/>
                    <a:pt x="111657" y="125654"/>
                    <a:pt x="136625" y="115043"/>
                  </a:cubicBezTo>
                  <a:cubicBezTo>
                    <a:pt x="118865" y="45897"/>
                    <a:pt x="90513" y="0"/>
                    <a:pt x="61139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9" name="任意多边形: 形状 1948">
              <a:extLst>
                <a:ext uri="{FF2B5EF4-FFF2-40B4-BE49-F238E27FC236}">
                  <a16:creationId xmlns:a16="http://schemas.microsoft.com/office/drawing/2014/main" id="{35B334B0-3660-EC0E-D662-39619C4B1A77}"/>
                </a:ext>
              </a:extLst>
            </p:cNvPr>
            <p:cNvSpPr/>
            <p:nvPr/>
          </p:nvSpPr>
          <p:spPr>
            <a:xfrm>
              <a:off x="2106103" y="1973162"/>
              <a:ext cx="171719" cy="594667"/>
            </a:xfrm>
            <a:custGeom>
              <a:avLst/>
              <a:gdLst>
                <a:gd name="connsiteX0" fmla="*/ 161831 w 171719"/>
                <a:gd name="connsiteY0" fmla="*/ 266564 h 594667"/>
                <a:gd name="connsiteX1" fmla="*/ 153749 w 171719"/>
                <a:gd name="connsiteY1" fmla="*/ 564864 h 594667"/>
                <a:gd name="connsiteX2" fmla="*/ 30082 w 171719"/>
                <a:gd name="connsiteY2" fmla="*/ 575384 h 594667"/>
                <a:gd name="connsiteX3" fmla="*/ 27003 w 171719"/>
                <a:gd name="connsiteY3" fmla="*/ 487938 h 594667"/>
                <a:gd name="connsiteX4" fmla="*/ 141 w 171719"/>
                <a:gd name="connsiteY4" fmla="*/ 274435 h 594667"/>
                <a:gd name="connsiteX5" fmla="*/ 88780 w 171719"/>
                <a:gd name="connsiteY5" fmla="*/ 6 h 594667"/>
                <a:gd name="connsiteX6" fmla="*/ 161831 w 171719"/>
                <a:gd name="connsiteY6" fmla="*/ 266564 h 59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19" h="594667">
                  <a:moveTo>
                    <a:pt x="161831" y="266564"/>
                  </a:moveTo>
                  <a:cubicBezTo>
                    <a:pt x="162761" y="313538"/>
                    <a:pt x="188142" y="488284"/>
                    <a:pt x="153749" y="564864"/>
                  </a:cubicBezTo>
                  <a:cubicBezTo>
                    <a:pt x="137294" y="601501"/>
                    <a:pt x="42865" y="603583"/>
                    <a:pt x="30082" y="575384"/>
                  </a:cubicBezTo>
                  <a:cubicBezTo>
                    <a:pt x="17765" y="548208"/>
                    <a:pt x="31781" y="528958"/>
                    <a:pt x="27003" y="487938"/>
                  </a:cubicBezTo>
                  <a:cubicBezTo>
                    <a:pt x="20514" y="432160"/>
                    <a:pt x="1314" y="333628"/>
                    <a:pt x="141" y="274435"/>
                  </a:cubicBezTo>
                  <a:cubicBezTo>
                    <a:pt x="-2789" y="126463"/>
                    <a:pt x="40376" y="956"/>
                    <a:pt x="88780" y="6"/>
                  </a:cubicBezTo>
                  <a:cubicBezTo>
                    <a:pt x="137186" y="-962"/>
                    <a:pt x="158901" y="118610"/>
                    <a:pt x="161831" y="2665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0" name="任意多边形: 形状 1949">
              <a:extLst>
                <a:ext uri="{FF2B5EF4-FFF2-40B4-BE49-F238E27FC236}">
                  <a16:creationId xmlns:a16="http://schemas.microsoft.com/office/drawing/2014/main" id="{9F4D4999-3113-9D0B-BA83-712E71CEA2DB}"/>
                </a:ext>
              </a:extLst>
            </p:cNvPr>
            <p:cNvSpPr/>
            <p:nvPr/>
          </p:nvSpPr>
          <p:spPr>
            <a:xfrm>
              <a:off x="2112521" y="1976656"/>
              <a:ext cx="146757" cy="162418"/>
            </a:xfrm>
            <a:custGeom>
              <a:avLst/>
              <a:gdLst>
                <a:gd name="connsiteX0" fmla="*/ 96564 w 146757"/>
                <a:gd name="connsiteY0" fmla="*/ 0 h 162418"/>
                <a:gd name="connsiteX1" fmla="*/ 62155 w 146757"/>
                <a:gd name="connsiteY1" fmla="*/ 4182 h 162418"/>
                <a:gd name="connsiteX2" fmla="*/ 0 w 146757"/>
                <a:gd name="connsiteY2" fmla="*/ 162419 h 162418"/>
                <a:gd name="connsiteX3" fmla="*/ 146758 w 146757"/>
                <a:gd name="connsiteY3" fmla="*/ 134238 h 162418"/>
                <a:gd name="connsiteX4" fmla="*/ 96564 w 146757"/>
                <a:gd name="connsiteY4" fmla="*/ 0 h 16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757" h="162418">
                  <a:moveTo>
                    <a:pt x="96564" y="0"/>
                  </a:moveTo>
                  <a:cubicBezTo>
                    <a:pt x="84731" y="1278"/>
                    <a:pt x="73188" y="2685"/>
                    <a:pt x="62155" y="4182"/>
                  </a:cubicBezTo>
                  <a:cubicBezTo>
                    <a:pt x="34538" y="24729"/>
                    <a:pt x="10892" y="84798"/>
                    <a:pt x="0" y="162419"/>
                  </a:cubicBezTo>
                  <a:cubicBezTo>
                    <a:pt x="44540" y="150693"/>
                    <a:pt x="95687" y="139571"/>
                    <a:pt x="146758" y="134238"/>
                  </a:cubicBezTo>
                  <a:cubicBezTo>
                    <a:pt x="137710" y="64124"/>
                    <a:pt x="121493" y="13387"/>
                    <a:pt x="96564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1" name="任意多边形: 形状 1950">
              <a:extLst>
                <a:ext uri="{FF2B5EF4-FFF2-40B4-BE49-F238E27FC236}">
                  <a16:creationId xmlns:a16="http://schemas.microsoft.com/office/drawing/2014/main" id="{B6C38495-3BCC-31B5-C120-325727A63B43}"/>
                </a:ext>
              </a:extLst>
            </p:cNvPr>
            <p:cNvSpPr/>
            <p:nvPr/>
          </p:nvSpPr>
          <p:spPr>
            <a:xfrm>
              <a:off x="2010241" y="1469127"/>
              <a:ext cx="554020" cy="616927"/>
            </a:xfrm>
            <a:custGeom>
              <a:avLst/>
              <a:gdLst>
                <a:gd name="connsiteX0" fmla="*/ 0 w 554020"/>
                <a:gd name="connsiteY0" fmla="*/ 379080 h 616927"/>
                <a:gd name="connsiteX1" fmla="*/ 268960 w 554020"/>
                <a:gd name="connsiteY1" fmla="*/ 616928 h 616927"/>
                <a:gd name="connsiteX2" fmla="*/ 554021 w 554020"/>
                <a:gd name="connsiteY2" fmla="*/ 379080 h 616927"/>
                <a:gd name="connsiteX3" fmla="*/ 360647 w 554020"/>
                <a:gd name="connsiteY3" fmla="*/ 17904 h 616927"/>
                <a:gd name="connsiteX4" fmla="*/ 186254 w 554020"/>
                <a:gd name="connsiteY4" fmla="*/ 17866 h 616927"/>
                <a:gd name="connsiteX5" fmla="*/ 0 w 554020"/>
                <a:gd name="connsiteY5" fmla="*/ 379080 h 6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020" h="616927">
                  <a:moveTo>
                    <a:pt x="0" y="379080"/>
                  </a:moveTo>
                  <a:cubicBezTo>
                    <a:pt x="0" y="540440"/>
                    <a:pt x="193693" y="616928"/>
                    <a:pt x="268960" y="616928"/>
                  </a:cubicBezTo>
                  <a:cubicBezTo>
                    <a:pt x="360647" y="616928"/>
                    <a:pt x="554021" y="540440"/>
                    <a:pt x="554021" y="379080"/>
                  </a:cubicBezTo>
                  <a:cubicBezTo>
                    <a:pt x="554021" y="217712"/>
                    <a:pt x="503149" y="79314"/>
                    <a:pt x="360647" y="17904"/>
                  </a:cubicBezTo>
                  <a:cubicBezTo>
                    <a:pt x="320279" y="510"/>
                    <a:pt x="242530" y="-11663"/>
                    <a:pt x="186254" y="17866"/>
                  </a:cubicBezTo>
                  <a:cubicBezTo>
                    <a:pt x="75599" y="75929"/>
                    <a:pt x="0" y="260293"/>
                    <a:pt x="0" y="379080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2" name="任意多边形: 形状 1951">
              <a:extLst>
                <a:ext uri="{FF2B5EF4-FFF2-40B4-BE49-F238E27FC236}">
                  <a16:creationId xmlns:a16="http://schemas.microsoft.com/office/drawing/2014/main" id="{51DCBE66-A892-BCDE-FC87-79DD47621728}"/>
                </a:ext>
              </a:extLst>
            </p:cNvPr>
            <p:cNvSpPr/>
            <p:nvPr/>
          </p:nvSpPr>
          <p:spPr>
            <a:xfrm>
              <a:off x="2013093" y="1475140"/>
              <a:ext cx="244229" cy="372798"/>
            </a:xfrm>
            <a:custGeom>
              <a:avLst/>
              <a:gdLst>
                <a:gd name="connsiteX0" fmla="*/ 239678 w 244229"/>
                <a:gd name="connsiteY0" fmla="*/ 242797 h 372798"/>
                <a:gd name="connsiteX1" fmla="*/ 214658 w 244229"/>
                <a:gd name="connsiteY1" fmla="*/ 0 h 372798"/>
                <a:gd name="connsiteX2" fmla="*/ 183404 w 244229"/>
                <a:gd name="connsiteY2" fmla="*/ 11853 h 372798"/>
                <a:gd name="connsiteX3" fmla="*/ 0 w 244229"/>
                <a:gd name="connsiteY3" fmla="*/ 330508 h 372798"/>
                <a:gd name="connsiteX4" fmla="*/ 22409 w 244229"/>
                <a:gd name="connsiteY4" fmla="*/ 346377 h 372798"/>
                <a:gd name="connsiteX5" fmla="*/ 239678 w 244229"/>
                <a:gd name="connsiteY5" fmla="*/ 242797 h 37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9" h="372798">
                  <a:moveTo>
                    <a:pt x="239678" y="242797"/>
                  </a:moveTo>
                  <a:cubicBezTo>
                    <a:pt x="253085" y="159358"/>
                    <a:pt x="234513" y="67091"/>
                    <a:pt x="214658" y="0"/>
                  </a:cubicBezTo>
                  <a:cubicBezTo>
                    <a:pt x="203795" y="2809"/>
                    <a:pt x="193266" y="6679"/>
                    <a:pt x="183404" y="11853"/>
                  </a:cubicBezTo>
                  <a:cubicBezTo>
                    <a:pt x="85266" y="63349"/>
                    <a:pt x="14708" y="214181"/>
                    <a:pt x="0" y="330508"/>
                  </a:cubicBezTo>
                  <a:cubicBezTo>
                    <a:pt x="7136" y="336111"/>
                    <a:pt x="14594" y="341417"/>
                    <a:pt x="22409" y="346377"/>
                  </a:cubicBezTo>
                  <a:cubicBezTo>
                    <a:pt x="139385" y="420590"/>
                    <a:pt x="226767" y="323131"/>
                    <a:pt x="239678" y="242797"/>
                  </a:cubicBezTo>
                  <a:close/>
                </a:path>
              </a:pathLst>
            </a:custGeom>
            <a:solidFill>
              <a:srgbClr val="B389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3" name="任意多边形: 形状 1952">
              <a:extLst>
                <a:ext uri="{FF2B5EF4-FFF2-40B4-BE49-F238E27FC236}">
                  <a16:creationId xmlns:a16="http://schemas.microsoft.com/office/drawing/2014/main" id="{FE2B67EE-1239-BA44-1F82-5CDE864323C7}"/>
                </a:ext>
              </a:extLst>
            </p:cNvPr>
            <p:cNvSpPr/>
            <p:nvPr/>
          </p:nvSpPr>
          <p:spPr>
            <a:xfrm>
              <a:off x="2252769" y="1837213"/>
              <a:ext cx="75463" cy="44709"/>
            </a:xfrm>
            <a:custGeom>
              <a:avLst/>
              <a:gdLst>
                <a:gd name="connsiteX0" fmla="*/ 2752 w 75463"/>
                <a:gd name="connsiteY0" fmla="*/ 23323 h 44709"/>
                <a:gd name="connsiteX1" fmla="*/ 37665 w 75463"/>
                <a:gd name="connsiteY1" fmla="*/ 44710 h 44709"/>
                <a:gd name="connsiteX2" fmla="*/ 72755 w 75463"/>
                <a:gd name="connsiteY2" fmla="*/ 23323 h 44709"/>
                <a:gd name="connsiteX3" fmla="*/ 37754 w 75463"/>
                <a:gd name="connsiteY3" fmla="*/ 0 h 44709"/>
                <a:gd name="connsiteX4" fmla="*/ 2752 w 75463"/>
                <a:gd name="connsiteY4" fmla="*/ 23323 h 4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63" h="44709">
                  <a:moveTo>
                    <a:pt x="2752" y="23323"/>
                  </a:moveTo>
                  <a:cubicBezTo>
                    <a:pt x="28781" y="36345"/>
                    <a:pt x="31022" y="44728"/>
                    <a:pt x="37665" y="44710"/>
                  </a:cubicBezTo>
                  <a:cubicBezTo>
                    <a:pt x="44830" y="44691"/>
                    <a:pt x="48075" y="36345"/>
                    <a:pt x="72755" y="23323"/>
                  </a:cubicBezTo>
                  <a:cubicBezTo>
                    <a:pt x="84155" y="17314"/>
                    <a:pt x="57085" y="0"/>
                    <a:pt x="37754" y="0"/>
                  </a:cubicBezTo>
                  <a:cubicBezTo>
                    <a:pt x="18422" y="-18"/>
                    <a:pt x="-8774" y="17570"/>
                    <a:pt x="2752" y="23323"/>
                  </a:cubicBezTo>
                  <a:close/>
                </a:path>
              </a:pathLst>
            </a:custGeom>
            <a:solidFill>
              <a:srgbClr val="3B23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4" name="任意多边形: 形状 1953">
              <a:extLst>
                <a:ext uri="{FF2B5EF4-FFF2-40B4-BE49-F238E27FC236}">
                  <a16:creationId xmlns:a16="http://schemas.microsoft.com/office/drawing/2014/main" id="{BE36747F-23BD-FC20-6244-08352AC0982D}"/>
                </a:ext>
              </a:extLst>
            </p:cNvPr>
            <p:cNvSpPr/>
            <p:nvPr/>
          </p:nvSpPr>
          <p:spPr>
            <a:xfrm>
              <a:off x="2208692" y="1881922"/>
              <a:ext cx="168076" cy="51010"/>
            </a:xfrm>
            <a:custGeom>
              <a:avLst/>
              <a:gdLst>
                <a:gd name="connsiteX0" fmla="*/ 3918 w 168076"/>
                <a:gd name="connsiteY0" fmla="*/ 21752 h 51010"/>
                <a:gd name="connsiteX1" fmla="*/ 49597 w 168076"/>
                <a:gd name="connsiteY1" fmla="*/ 44709 h 51010"/>
                <a:gd name="connsiteX2" fmla="*/ 79052 w 168076"/>
                <a:gd name="connsiteY2" fmla="*/ 22994 h 51010"/>
                <a:gd name="connsiteX3" fmla="*/ 79052 w 168076"/>
                <a:gd name="connsiteY3" fmla="*/ 0 h 51010"/>
                <a:gd name="connsiteX4" fmla="*/ 84436 w 168076"/>
                <a:gd name="connsiteY4" fmla="*/ 0 h 51010"/>
                <a:gd name="connsiteX5" fmla="*/ 84436 w 168076"/>
                <a:gd name="connsiteY5" fmla="*/ 22665 h 51010"/>
                <a:gd name="connsiteX6" fmla="*/ 117906 w 168076"/>
                <a:gd name="connsiteY6" fmla="*/ 45568 h 51010"/>
                <a:gd name="connsiteX7" fmla="*/ 163980 w 168076"/>
                <a:gd name="connsiteY7" fmla="*/ 21843 h 51010"/>
                <a:gd name="connsiteX8" fmla="*/ 168077 w 168076"/>
                <a:gd name="connsiteY8" fmla="*/ 25332 h 51010"/>
                <a:gd name="connsiteX9" fmla="*/ 120034 w 168076"/>
                <a:gd name="connsiteY9" fmla="*/ 51010 h 51010"/>
                <a:gd name="connsiteX10" fmla="*/ 117603 w 168076"/>
                <a:gd name="connsiteY10" fmla="*/ 50937 h 51010"/>
                <a:gd name="connsiteX11" fmla="*/ 81944 w 168076"/>
                <a:gd name="connsiteY11" fmla="*/ 28510 h 51010"/>
                <a:gd name="connsiteX12" fmla="*/ 50362 w 168076"/>
                <a:gd name="connsiteY12" fmla="*/ 50042 h 51010"/>
                <a:gd name="connsiteX13" fmla="*/ 0 w 168076"/>
                <a:gd name="connsiteY13" fmla="*/ 25441 h 51010"/>
                <a:gd name="connsiteX14" fmla="*/ 3918 w 168076"/>
                <a:gd name="connsiteY14" fmla="*/ 21752 h 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076" h="51010">
                  <a:moveTo>
                    <a:pt x="3918" y="21752"/>
                  </a:moveTo>
                  <a:cubicBezTo>
                    <a:pt x="20090" y="38883"/>
                    <a:pt x="35470" y="46627"/>
                    <a:pt x="49597" y="44709"/>
                  </a:cubicBezTo>
                  <a:cubicBezTo>
                    <a:pt x="66690" y="42426"/>
                    <a:pt x="77018" y="26427"/>
                    <a:pt x="79052" y="22994"/>
                  </a:cubicBezTo>
                  <a:lnTo>
                    <a:pt x="79052" y="0"/>
                  </a:lnTo>
                  <a:lnTo>
                    <a:pt x="84436" y="0"/>
                  </a:lnTo>
                  <a:lnTo>
                    <a:pt x="84436" y="22665"/>
                  </a:lnTo>
                  <a:cubicBezTo>
                    <a:pt x="94144" y="37093"/>
                    <a:pt x="105400" y="44801"/>
                    <a:pt x="117906" y="45568"/>
                  </a:cubicBezTo>
                  <a:cubicBezTo>
                    <a:pt x="142144" y="47065"/>
                    <a:pt x="163763" y="22099"/>
                    <a:pt x="163980" y="21843"/>
                  </a:cubicBezTo>
                  <a:lnTo>
                    <a:pt x="168077" y="25332"/>
                  </a:lnTo>
                  <a:cubicBezTo>
                    <a:pt x="167160" y="26427"/>
                    <a:pt x="145903" y="51010"/>
                    <a:pt x="120034" y="51010"/>
                  </a:cubicBezTo>
                  <a:cubicBezTo>
                    <a:pt x="119229" y="51010"/>
                    <a:pt x="118420" y="50992"/>
                    <a:pt x="117603" y="50937"/>
                  </a:cubicBezTo>
                  <a:cubicBezTo>
                    <a:pt x="104194" y="50134"/>
                    <a:pt x="92210" y="42591"/>
                    <a:pt x="81944" y="28510"/>
                  </a:cubicBezTo>
                  <a:cubicBezTo>
                    <a:pt x="77580" y="34957"/>
                    <a:pt x="66945" y="47796"/>
                    <a:pt x="50362" y="50042"/>
                  </a:cubicBezTo>
                  <a:cubicBezTo>
                    <a:pt x="34405" y="52216"/>
                    <a:pt x="17451" y="43942"/>
                    <a:pt x="0" y="25441"/>
                  </a:cubicBezTo>
                  <a:lnTo>
                    <a:pt x="3918" y="21752"/>
                  </a:lnTo>
                  <a:close/>
                </a:path>
              </a:pathLst>
            </a:custGeom>
            <a:solidFill>
              <a:srgbClr val="AD492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955" name="图形 10">
              <a:extLst>
                <a:ext uri="{FF2B5EF4-FFF2-40B4-BE49-F238E27FC236}">
                  <a16:creationId xmlns:a16="http://schemas.microsoft.com/office/drawing/2014/main" id="{F9CF7319-6DE9-3125-B3F4-80ACE59256F2}"/>
                </a:ext>
              </a:extLst>
            </p:cNvPr>
            <p:cNvGrpSpPr/>
            <p:nvPr/>
          </p:nvGrpSpPr>
          <p:grpSpPr>
            <a:xfrm>
              <a:off x="2105690" y="1644999"/>
              <a:ext cx="108197" cy="129312"/>
              <a:chOff x="2105690" y="1644999"/>
              <a:chExt cx="108197" cy="129312"/>
            </a:xfrm>
          </p:grpSpPr>
          <p:grpSp>
            <p:nvGrpSpPr>
              <p:cNvPr id="1964" name="图形 10">
                <a:extLst>
                  <a:ext uri="{FF2B5EF4-FFF2-40B4-BE49-F238E27FC236}">
                    <a16:creationId xmlns:a16="http://schemas.microsoft.com/office/drawing/2014/main" id="{25774F22-1920-1F5C-3FE2-ACB4F22DD2FB}"/>
                  </a:ext>
                </a:extLst>
              </p:cNvPr>
              <p:cNvGrpSpPr/>
              <p:nvPr/>
            </p:nvGrpSpPr>
            <p:grpSpPr>
              <a:xfrm>
                <a:off x="2113255" y="1654047"/>
                <a:ext cx="100632" cy="120264"/>
                <a:chOff x="2113255" y="1654047"/>
                <a:chExt cx="100632" cy="120264"/>
              </a:xfrm>
            </p:grpSpPr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55F2F24A-4A6B-0827-9E7F-A60D73EEC698}"/>
                    </a:ext>
                  </a:extLst>
                </p:cNvPr>
                <p:cNvSpPr/>
                <p:nvPr/>
              </p:nvSpPr>
              <p:spPr>
                <a:xfrm>
                  <a:off x="2113255" y="1654047"/>
                  <a:ext cx="100632" cy="120264"/>
                </a:xfrm>
                <a:custGeom>
                  <a:avLst/>
                  <a:gdLst>
                    <a:gd name="connsiteX0" fmla="*/ 100633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0 w 100632"/>
                    <a:gd name="connsiteY2" fmla="*/ 60133 h 120264"/>
                    <a:gd name="connsiteX3" fmla="*/ 50316 w 100632"/>
                    <a:gd name="connsiteY3" fmla="*/ 0 h 120264"/>
                    <a:gd name="connsiteX4" fmla="*/ 100633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100633" y="60133"/>
                      </a:moveTo>
                      <a:cubicBezTo>
                        <a:pt x="100633" y="93344"/>
                        <a:pt x="78103" y="120264"/>
                        <a:pt x="50316" y="120264"/>
                      </a:cubicBezTo>
                      <a:cubicBezTo>
                        <a:pt x="22526" y="120264"/>
                        <a:pt x="0" y="93344"/>
                        <a:pt x="0" y="60133"/>
                      </a:cubicBezTo>
                      <a:cubicBezTo>
                        <a:pt x="0" y="26922"/>
                        <a:pt x="22526" y="0"/>
                        <a:pt x="50316" y="0"/>
                      </a:cubicBezTo>
                      <a:cubicBezTo>
                        <a:pt x="78105" y="0"/>
                        <a:pt x="100633" y="26922"/>
                        <a:pt x="100633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0E2D318A-285E-23F8-7688-3C2FE4EFD7FB}"/>
                    </a:ext>
                  </a:extLst>
                </p:cNvPr>
                <p:cNvSpPr/>
                <p:nvPr/>
              </p:nvSpPr>
              <p:spPr>
                <a:xfrm>
                  <a:off x="2129948" y="1668238"/>
                  <a:ext cx="33625" cy="33621"/>
                </a:xfrm>
                <a:custGeom>
                  <a:avLst/>
                  <a:gdLst>
                    <a:gd name="connsiteX0" fmla="*/ 33625 w 33625"/>
                    <a:gd name="connsiteY0" fmla="*/ 16812 h 33621"/>
                    <a:gd name="connsiteX1" fmla="*/ 16810 w 33625"/>
                    <a:gd name="connsiteY1" fmla="*/ 33622 h 33621"/>
                    <a:gd name="connsiteX2" fmla="*/ 0 w 33625"/>
                    <a:gd name="connsiteY2" fmla="*/ 16812 h 33621"/>
                    <a:gd name="connsiteX3" fmla="*/ 16810 w 33625"/>
                    <a:gd name="connsiteY3" fmla="*/ 0 h 33621"/>
                    <a:gd name="connsiteX4" fmla="*/ 33625 w 33625"/>
                    <a:gd name="connsiteY4" fmla="*/ 16812 h 3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5" h="33621">
                      <a:moveTo>
                        <a:pt x="33625" y="16812"/>
                      </a:moveTo>
                      <a:cubicBezTo>
                        <a:pt x="33625" y="26095"/>
                        <a:pt x="26099" y="33622"/>
                        <a:pt x="16810" y="33622"/>
                      </a:cubicBezTo>
                      <a:cubicBezTo>
                        <a:pt x="7526" y="33622"/>
                        <a:pt x="0" y="26095"/>
                        <a:pt x="0" y="16812"/>
                      </a:cubicBezTo>
                      <a:cubicBezTo>
                        <a:pt x="0" y="7528"/>
                        <a:pt x="7526" y="0"/>
                        <a:pt x="16810" y="0"/>
                      </a:cubicBezTo>
                      <a:cubicBezTo>
                        <a:pt x="26097" y="0"/>
                        <a:pt x="33625" y="7527"/>
                        <a:pt x="33625" y="168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5" name="任意多边形: 形状 1964">
                <a:extLst>
                  <a:ext uri="{FF2B5EF4-FFF2-40B4-BE49-F238E27FC236}">
                    <a16:creationId xmlns:a16="http://schemas.microsoft.com/office/drawing/2014/main" id="{2ACD7CAF-748F-BC52-4E57-F7D85C7EB20E}"/>
                  </a:ext>
                </a:extLst>
              </p:cNvPr>
              <p:cNvSpPr/>
              <p:nvPr/>
            </p:nvSpPr>
            <p:spPr>
              <a:xfrm>
                <a:off x="2105690" y="1644999"/>
                <a:ext cx="107216" cy="64045"/>
              </a:xfrm>
              <a:custGeom>
                <a:avLst/>
                <a:gdLst>
                  <a:gd name="connsiteX0" fmla="*/ 0 w 107216"/>
                  <a:gd name="connsiteY0" fmla="*/ 64045 h 64045"/>
                  <a:gd name="connsiteX1" fmla="*/ 59525 w 107216"/>
                  <a:gd name="connsiteY1" fmla="*/ 11426 h 64045"/>
                  <a:gd name="connsiteX2" fmla="*/ 107217 w 107216"/>
                  <a:gd name="connsiteY2" fmla="*/ 57324 h 64045"/>
                  <a:gd name="connsiteX3" fmla="*/ 56402 w 107216"/>
                  <a:gd name="connsiteY3" fmla="*/ 0 h 64045"/>
                  <a:gd name="connsiteX4" fmla="*/ 0 w 107216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6" h="64045">
                    <a:moveTo>
                      <a:pt x="0" y="64045"/>
                    </a:moveTo>
                    <a:cubicBezTo>
                      <a:pt x="0" y="64045"/>
                      <a:pt x="24994" y="10363"/>
                      <a:pt x="59525" y="11426"/>
                    </a:cubicBezTo>
                    <a:cubicBezTo>
                      <a:pt x="94056" y="12490"/>
                      <a:pt x="102428" y="45758"/>
                      <a:pt x="107217" y="57324"/>
                    </a:cubicBezTo>
                    <a:cubicBezTo>
                      <a:pt x="107211" y="43902"/>
                      <a:pt x="96852" y="0"/>
                      <a:pt x="56402" y="0"/>
                    </a:cubicBezTo>
                    <a:cubicBezTo>
                      <a:pt x="22446" y="0"/>
                      <a:pt x="0" y="54181"/>
                      <a:pt x="0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56" name="图形 10">
              <a:extLst>
                <a:ext uri="{FF2B5EF4-FFF2-40B4-BE49-F238E27FC236}">
                  <a16:creationId xmlns:a16="http://schemas.microsoft.com/office/drawing/2014/main" id="{A322A610-E12D-9198-3A34-E0E7E5DFCC12}"/>
                </a:ext>
              </a:extLst>
            </p:cNvPr>
            <p:cNvGrpSpPr/>
            <p:nvPr/>
          </p:nvGrpSpPr>
          <p:grpSpPr>
            <a:xfrm>
              <a:off x="2379961" y="1644999"/>
              <a:ext cx="108197" cy="129312"/>
              <a:chOff x="2379961" y="1644999"/>
              <a:chExt cx="108197" cy="129312"/>
            </a:xfrm>
          </p:grpSpPr>
          <p:grpSp>
            <p:nvGrpSpPr>
              <p:cNvPr id="1960" name="图形 10">
                <a:extLst>
                  <a:ext uri="{FF2B5EF4-FFF2-40B4-BE49-F238E27FC236}">
                    <a16:creationId xmlns:a16="http://schemas.microsoft.com/office/drawing/2014/main" id="{B81D34E7-38AA-C930-BF8A-AE38FBBE855A}"/>
                  </a:ext>
                </a:extLst>
              </p:cNvPr>
              <p:cNvGrpSpPr/>
              <p:nvPr/>
            </p:nvGrpSpPr>
            <p:grpSpPr>
              <a:xfrm>
                <a:off x="2379961" y="1654047"/>
                <a:ext cx="100632" cy="120264"/>
                <a:chOff x="2379961" y="1654047"/>
                <a:chExt cx="100632" cy="120264"/>
              </a:xfrm>
            </p:grpSpPr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896EF53A-4981-B956-60F6-383DF0B79D50}"/>
                    </a:ext>
                  </a:extLst>
                </p:cNvPr>
                <p:cNvSpPr/>
                <p:nvPr/>
              </p:nvSpPr>
              <p:spPr>
                <a:xfrm>
                  <a:off x="2379961" y="1654047"/>
                  <a:ext cx="100632" cy="120264"/>
                </a:xfrm>
                <a:custGeom>
                  <a:avLst/>
                  <a:gdLst>
                    <a:gd name="connsiteX0" fmla="*/ 0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100633 w 100632"/>
                    <a:gd name="connsiteY2" fmla="*/ 60133 h 120264"/>
                    <a:gd name="connsiteX3" fmla="*/ 50316 w 100632"/>
                    <a:gd name="connsiteY3" fmla="*/ 0 h 120264"/>
                    <a:gd name="connsiteX4" fmla="*/ 0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0" y="60133"/>
                      </a:moveTo>
                      <a:cubicBezTo>
                        <a:pt x="0" y="93344"/>
                        <a:pt x="22528" y="120264"/>
                        <a:pt x="50316" y="120264"/>
                      </a:cubicBezTo>
                      <a:cubicBezTo>
                        <a:pt x="78105" y="120264"/>
                        <a:pt x="100633" y="93344"/>
                        <a:pt x="100633" y="60133"/>
                      </a:cubicBezTo>
                      <a:cubicBezTo>
                        <a:pt x="100633" y="26922"/>
                        <a:pt x="78105" y="0"/>
                        <a:pt x="50316" y="0"/>
                      </a:cubicBezTo>
                      <a:cubicBezTo>
                        <a:pt x="22528" y="0"/>
                        <a:pt x="0" y="26922"/>
                        <a:pt x="0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D9059315-617C-54C8-08F3-A04772029682}"/>
                    </a:ext>
                  </a:extLst>
                </p:cNvPr>
                <p:cNvSpPr/>
                <p:nvPr/>
              </p:nvSpPr>
              <p:spPr>
                <a:xfrm>
                  <a:off x="2395381" y="1664950"/>
                  <a:ext cx="33621" cy="33619"/>
                </a:xfrm>
                <a:custGeom>
                  <a:avLst/>
                  <a:gdLst>
                    <a:gd name="connsiteX0" fmla="*/ 0 w 33621"/>
                    <a:gd name="connsiteY0" fmla="*/ 16810 h 33619"/>
                    <a:gd name="connsiteX1" fmla="*/ 16812 w 33621"/>
                    <a:gd name="connsiteY1" fmla="*/ 33620 h 33619"/>
                    <a:gd name="connsiteX2" fmla="*/ 33622 w 33621"/>
                    <a:gd name="connsiteY2" fmla="*/ 16810 h 33619"/>
                    <a:gd name="connsiteX3" fmla="*/ 16812 w 33621"/>
                    <a:gd name="connsiteY3" fmla="*/ 0 h 33619"/>
                    <a:gd name="connsiteX4" fmla="*/ 0 w 33621"/>
                    <a:gd name="connsiteY4" fmla="*/ 16810 h 3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1" h="33619">
                      <a:moveTo>
                        <a:pt x="0" y="16810"/>
                      </a:moveTo>
                      <a:cubicBezTo>
                        <a:pt x="0" y="26093"/>
                        <a:pt x="7526" y="33620"/>
                        <a:pt x="16812" y="33620"/>
                      </a:cubicBezTo>
                      <a:cubicBezTo>
                        <a:pt x="26095" y="33620"/>
                        <a:pt x="33622" y="26093"/>
                        <a:pt x="33622" y="16810"/>
                      </a:cubicBezTo>
                      <a:cubicBezTo>
                        <a:pt x="33622" y="7527"/>
                        <a:pt x="26095" y="0"/>
                        <a:pt x="16812" y="0"/>
                      </a:cubicBezTo>
                      <a:cubicBezTo>
                        <a:pt x="7526" y="0"/>
                        <a:pt x="0" y="7525"/>
                        <a:pt x="0" y="16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1" name="任意多边形: 形状 1960">
                <a:extLst>
                  <a:ext uri="{FF2B5EF4-FFF2-40B4-BE49-F238E27FC236}">
                    <a16:creationId xmlns:a16="http://schemas.microsoft.com/office/drawing/2014/main" id="{4C25354C-BA76-18A0-7E86-D0EB9408A4C9}"/>
                  </a:ext>
                </a:extLst>
              </p:cNvPr>
              <p:cNvSpPr/>
              <p:nvPr/>
            </p:nvSpPr>
            <p:spPr>
              <a:xfrm>
                <a:off x="2380940" y="1644999"/>
                <a:ext cx="107218" cy="64045"/>
              </a:xfrm>
              <a:custGeom>
                <a:avLst/>
                <a:gdLst>
                  <a:gd name="connsiteX0" fmla="*/ 107219 w 107218"/>
                  <a:gd name="connsiteY0" fmla="*/ 64045 h 64045"/>
                  <a:gd name="connsiteX1" fmla="*/ 47692 w 107218"/>
                  <a:gd name="connsiteY1" fmla="*/ 11426 h 64045"/>
                  <a:gd name="connsiteX2" fmla="*/ 0 w 107218"/>
                  <a:gd name="connsiteY2" fmla="*/ 57324 h 64045"/>
                  <a:gd name="connsiteX3" fmla="*/ 50817 w 107218"/>
                  <a:gd name="connsiteY3" fmla="*/ 0 h 64045"/>
                  <a:gd name="connsiteX4" fmla="*/ 107219 w 107218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8" h="64045">
                    <a:moveTo>
                      <a:pt x="107219" y="64045"/>
                    </a:moveTo>
                    <a:cubicBezTo>
                      <a:pt x="107219" y="64045"/>
                      <a:pt x="82223" y="10363"/>
                      <a:pt x="47692" y="11426"/>
                    </a:cubicBezTo>
                    <a:cubicBezTo>
                      <a:pt x="13161" y="12490"/>
                      <a:pt x="4789" y="45758"/>
                      <a:pt x="0" y="57324"/>
                    </a:cubicBezTo>
                    <a:cubicBezTo>
                      <a:pt x="7" y="43902"/>
                      <a:pt x="10366" y="0"/>
                      <a:pt x="50817" y="0"/>
                    </a:cubicBezTo>
                    <a:cubicBezTo>
                      <a:pt x="84774" y="0"/>
                      <a:pt x="107219" y="54181"/>
                      <a:pt x="107219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957" name="任意多边形: 形状 1956">
              <a:extLst>
                <a:ext uri="{FF2B5EF4-FFF2-40B4-BE49-F238E27FC236}">
                  <a16:creationId xmlns:a16="http://schemas.microsoft.com/office/drawing/2014/main" id="{FD98B0C8-B561-63C1-3938-AD544BAA5399}"/>
                </a:ext>
              </a:extLst>
            </p:cNvPr>
            <p:cNvSpPr/>
            <p:nvPr/>
          </p:nvSpPr>
          <p:spPr>
            <a:xfrm>
              <a:off x="1860583" y="1434903"/>
              <a:ext cx="332609" cy="446732"/>
            </a:xfrm>
            <a:custGeom>
              <a:avLst/>
              <a:gdLst>
                <a:gd name="connsiteX0" fmla="*/ 332587 w 332609"/>
                <a:gd name="connsiteY0" fmla="*/ 18288 h 446732"/>
                <a:gd name="connsiteX1" fmla="*/ 274706 w 332609"/>
                <a:gd name="connsiteY1" fmla="*/ 114439 h 446732"/>
                <a:gd name="connsiteX2" fmla="*/ 52579 w 332609"/>
                <a:gd name="connsiteY2" fmla="*/ 446362 h 446732"/>
                <a:gd name="connsiteX3" fmla="*/ 45345 w 332609"/>
                <a:gd name="connsiteY3" fmla="*/ 81431 h 446732"/>
                <a:gd name="connsiteX4" fmla="*/ 332587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332587" y="18288"/>
                  </a:moveTo>
                  <a:cubicBezTo>
                    <a:pt x="333493" y="28190"/>
                    <a:pt x="307540" y="77743"/>
                    <a:pt x="274706" y="114439"/>
                  </a:cubicBezTo>
                  <a:cubicBezTo>
                    <a:pt x="155577" y="247572"/>
                    <a:pt x="187241" y="416812"/>
                    <a:pt x="52579" y="446362"/>
                  </a:cubicBezTo>
                  <a:cubicBezTo>
                    <a:pt x="-696" y="458051"/>
                    <a:pt x="-29483" y="190032"/>
                    <a:pt x="45345" y="81431"/>
                  </a:cubicBezTo>
                  <a:cubicBezTo>
                    <a:pt x="86139" y="22231"/>
                    <a:pt x="328313" y="-28409"/>
                    <a:pt x="332587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8" name="任意多边形: 形状 1957">
              <a:extLst>
                <a:ext uri="{FF2B5EF4-FFF2-40B4-BE49-F238E27FC236}">
                  <a16:creationId xmlns:a16="http://schemas.microsoft.com/office/drawing/2014/main" id="{6685E4E1-A489-A1C6-3E47-3960A684A8C6}"/>
                </a:ext>
              </a:extLst>
            </p:cNvPr>
            <p:cNvSpPr/>
            <p:nvPr/>
          </p:nvSpPr>
          <p:spPr>
            <a:xfrm>
              <a:off x="2374335" y="1434903"/>
              <a:ext cx="332609" cy="446732"/>
            </a:xfrm>
            <a:custGeom>
              <a:avLst/>
              <a:gdLst>
                <a:gd name="connsiteX0" fmla="*/ 23 w 332609"/>
                <a:gd name="connsiteY0" fmla="*/ 18288 h 446732"/>
                <a:gd name="connsiteX1" fmla="*/ 57904 w 332609"/>
                <a:gd name="connsiteY1" fmla="*/ 114439 h 446732"/>
                <a:gd name="connsiteX2" fmla="*/ 280030 w 332609"/>
                <a:gd name="connsiteY2" fmla="*/ 446362 h 446732"/>
                <a:gd name="connsiteX3" fmla="*/ 287265 w 332609"/>
                <a:gd name="connsiteY3" fmla="*/ 81431 h 446732"/>
                <a:gd name="connsiteX4" fmla="*/ 23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23" y="18288"/>
                  </a:moveTo>
                  <a:cubicBezTo>
                    <a:pt x="-883" y="28190"/>
                    <a:pt x="25070" y="77743"/>
                    <a:pt x="57904" y="114439"/>
                  </a:cubicBezTo>
                  <a:cubicBezTo>
                    <a:pt x="177034" y="247572"/>
                    <a:pt x="145369" y="416812"/>
                    <a:pt x="280030" y="446362"/>
                  </a:cubicBezTo>
                  <a:cubicBezTo>
                    <a:pt x="333304" y="458051"/>
                    <a:pt x="362092" y="190032"/>
                    <a:pt x="287265" y="81431"/>
                  </a:cubicBezTo>
                  <a:cubicBezTo>
                    <a:pt x="246474" y="22231"/>
                    <a:pt x="4297" y="-28409"/>
                    <a:pt x="23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9" name="任意多边形: 形状 1958">
              <a:extLst>
                <a:ext uri="{FF2B5EF4-FFF2-40B4-BE49-F238E27FC236}">
                  <a16:creationId xmlns:a16="http://schemas.microsoft.com/office/drawing/2014/main" id="{E2A1786B-1AED-ADE6-7442-FAC59555820F}"/>
                </a:ext>
              </a:extLst>
            </p:cNvPr>
            <p:cNvSpPr/>
            <p:nvPr/>
          </p:nvSpPr>
          <p:spPr>
            <a:xfrm>
              <a:off x="2105690" y="1482860"/>
              <a:ext cx="458571" cy="603195"/>
            </a:xfrm>
            <a:custGeom>
              <a:avLst/>
              <a:gdLst>
                <a:gd name="connsiteX0" fmla="*/ 458571 w 458571"/>
                <a:gd name="connsiteY0" fmla="*/ 365348 h 603195"/>
                <a:gd name="connsiteX1" fmla="*/ 265197 w 458571"/>
                <a:gd name="connsiteY1" fmla="*/ 4171 h 603195"/>
                <a:gd name="connsiteX2" fmla="*/ 254458 w 458571"/>
                <a:gd name="connsiteY2" fmla="*/ 0 h 603195"/>
                <a:gd name="connsiteX3" fmla="*/ 338261 w 458571"/>
                <a:gd name="connsiteY3" fmla="*/ 115395 h 603195"/>
                <a:gd name="connsiteX4" fmla="*/ 427053 w 458571"/>
                <a:gd name="connsiteY4" fmla="*/ 364307 h 603195"/>
                <a:gd name="connsiteX5" fmla="*/ 328859 w 458571"/>
                <a:gd name="connsiteY5" fmla="*/ 542341 h 603195"/>
                <a:gd name="connsiteX6" fmla="*/ 0 w 458571"/>
                <a:gd name="connsiteY6" fmla="*/ 537118 h 603195"/>
                <a:gd name="connsiteX7" fmla="*/ 0 w 458571"/>
                <a:gd name="connsiteY7" fmla="*/ 537118 h 603195"/>
                <a:gd name="connsiteX8" fmla="*/ 173508 w 458571"/>
                <a:gd name="connsiteY8" fmla="*/ 603195 h 603195"/>
                <a:gd name="connsiteX9" fmla="*/ 458571 w 458571"/>
                <a:gd name="connsiteY9" fmla="*/ 365348 h 60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571" h="603195">
                  <a:moveTo>
                    <a:pt x="458571" y="365348"/>
                  </a:moveTo>
                  <a:cubicBezTo>
                    <a:pt x="458571" y="203979"/>
                    <a:pt x="407699" y="65581"/>
                    <a:pt x="265197" y="4171"/>
                  </a:cubicBezTo>
                  <a:cubicBezTo>
                    <a:pt x="261870" y="2736"/>
                    <a:pt x="258263" y="1344"/>
                    <a:pt x="254458" y="0"/>
                  </a:cubicBezTo>
                  <a:cubicBezTo>
                    <a:pt x="285088" y="40766"/>
                    <a:pt x="321891" y="90474"/>
                    <a:pt x="338261" y="115395"/>
                  </a:cubicBezTo>
                  <a:cubicBezTo>
                    <a:pt x="374903" y="171185"/>
                    <a:pt x="416614" y="284644"/>
                    <a:pt x="427053" y="364307"/>
                  </a:cubicBezTo>
                  <a:cubicBezTo>
                    <a:pt x="434951" y="424577"/>
                    <a:pt x="427053" y="486253"/>
                    <a:pt x="328859" y="542341"/>
                  </a:cubicBezTo>
                  <a:cubicBezTo>
                    <a:pt x="240271" y="592931"/>
                    <a:pt x="202392" y="625057"/>
                    <a:pt x="0" y="537118"/>
                  </a:cubicBezTo>
                  <a:lnTo>
                    <a:pt x="0" y="537118"/>
                  </a:lnTo>
                  <a:cubicBezTo>
                    <a:pt x="60051" y="581571"/>
                    <a:pt x="133505" y="603195"/>
                    <a:pt x="173508" y="603195"/>
                  </a:cubicBezTo>
                  <a:cubicBezTo>
                    <a:pt x="265197" y="603195"/>
                    <a:pt x="458571" y="526707"/>
                    <a:pt x="458571" y="365348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07" name="任意多边形: 形状 1706">
            <a:extLst>
              <a:ext uri="{FF2B5EF4-FFF2-40B4-BE49-F238E27FC236}">
                <a16:creationId xmlns:a16="http://schemas.microsoft.com/office/drawing/2014/main" id="{799569D4-1C29-5C8A-2485-4F0138F692CC}"/>
              </a:ext>
            </a:extLst>
          </p:cNvPr>
          <p:cNvSpPr/>
          <p:nvPr/>
        </p:nvSpPr>
        <p:spPr>
          <a:xfrm>
            <a:off x="0" y="5613856"/>
            <a:ext cx="12192000" cy="1244145"/>
          </a:xfrm>
          <a:custGeom>
            <a:avLst/>
            <a:gdLst>
              <a:gd name="connsiteX0" fmla="*/ 0 w 12192000"/>
              <a:gd name="connsiteY0" fmla="*/ 0 h 1244145"/>
              <a:gd name="connsiteX1" fmla="*/ 988368 w 12192000"/>
              <a:gd name="connsiteY1" fmla="*/ 209938 h 1244145"/>
              <a:gd name="connsiteX2" fmla="*/ 4686301 w 12192000"/>
              <a:gd name="connsiteY2" fmla="*/ 710745 h 1244145"/>
              <a:gd name="connsiteX3" fmla="*/ 9652000 w 12192000"/>
              <a:gd name="connsiteY3" fmla="*/ 266245 h 1244145"/>
              <a:gd name="connsiteX4" fmla="*/ 12067927 w 12192000"/>
              <a:gd name="connsiteY4" fmla="*/ 196296 h 1244145"/>
              <a:gd name="connsiteX5" fmla="*/ 12192000 w 12192000"/>
              <a:gd name="connsiteY5" fmla="*/ 197513 h 1244145"/>
              <a:gd name="connsiteX6" fmla="*/ 12192000 w 12192000"/>
              <a:gd name="connsiteY6" fmla="*/ 1244145 h 1244145"/>
              <a:gd name="connsiteX7" fmla="*/ 0 w 12192000"/>
              <a:gd name="connsiteY7" fmla="*/ 1244145 h 124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1244145">
                <a:moveTo>
                  <a:pt x="0" y="0"/>
                </a:moveTo>
                <a:lnTo>
                  <a:pt x="988368" y="209938"/>
                </a:lnTo>
                <a:cubicBezTo>
                  <a:pt x="2218333" y="461706"/>
                  <a:pt x="3449638" y="671058"/>
                  <a:pt x="4686301" y="710745"/>
                </a:cubicBezTo>
                <a:cubicBezTo>
                  <a:pt x="6335183" y="763662"/>
                  <a:pt x="8312150" y="350912"/>
                  <a:pt x="9652000" y="266245"/>
                </a:cubicBezTo>
                <a:cubicBezTo>
                  <a:pt x="10656888" y="202745"/>
                  <a:pt x="11395670" y="192823"/>
                  <a:pt x="12067927" y="196296"/>
                </a:cubicBezTo>
                <a:lnTo>
                  <a:pt x="12192000" y="197513"/>
                </a:lnTo>
                <a:lnTo>
                  <a:pt x="12192000" y="1244145"/>
                </a:lnTo>
                <a:lnTo>
                  <a:pt x="0" y="1244145"/>
                </a:lnTo>
                <a:close/>
              </a:path>
            </a:pathLst>
          </a:custGeom>
          <a:solidFill>
            <a:srgbClr val="FF6D2E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" name="图形 10" descr="D:\51PPT模板网\51pptmoban.com\图片.jpg">
            <a:extLst>
              <a:ext uri="{FF2B5EF4-FFF2-40B4-BE49-F238E27FC236}">
                <a16:creationId xmlns:a16="http://schemas.microsoft.com/office/drawing/2014/main" id="{CBCB0041-30D4-E8D2-C3C9-432E8E325280}"/>
              </a:ext>
            </a:extLst>
          </p:cNvPr>
          <p:cNvGrpSpPr/>
          <p:nvPr/>
        </p:nvGrpSpPr>
        <p:grpSpPr>
          <a:xfrm>
            <a:off x="6851836" y="2122247"/>
            <a:ext cx="5012318" cy="4113681"/>
            <a:chOff x="9330880" y="5728070"/>
            <a:chExt cx="1328383" cy="1090223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F8FA470A-6B64-5940-F416-B9A7F3E761A7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788E14F-975B-2046-E3A9-370BAFC880B3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76AC02C3-26AA-70AD-EE08-821153CAD383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CD5DE583-409B-2B23-C60D-12649EAEAB29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8AAE7D3-4578-FD38-E24C-7A2853FF7E1D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DC36807-C456-4D90-1965-5D6407ABFAE1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9D99840-15FC-D91A-7DA3-CA6D3E8D1F3E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B40644CC-B9B1-152D-00F0-6DA7DF5A61F8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45CA450-9BDC-E092-9588-BE34EB240A93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" name="图形 10">
              <a:extLst>
                <a:ext uri="{FF2B5EF4-FFF2-40B4-BE49-F238E27FC236}">
                  <a16:creationId xmlns:a16="http://schemas.microsoft.com/office/drawing/2014/main" id="{5E7A289D-41E7-A9A7-E398-0FEF8448C0B2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0EED5DA8-29AE-C9E1-68D0-BF19AD3BD29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C89287E7-54ED-5766-5945-D452FF789FB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6C135FDA-9739-8BA8-A6A4-76DE86FE292A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695086C-0354-3A64-9098-842E0EEEECA2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C27676FB-FE73-9188-51C7-CD16DD49A90D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78CAF7A-8638-305D-7EAF-5EEF6385BD47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369A13FD-55C6-D3D4-336A-8A57F3CEB66D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496BD685-17A7-0D63-7CB6-4D31667D1AAA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B0ABB4E-2D3E-D7AA-6A31-8852B75CD10F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553AEC27-DDED-EA69-33DD-B13C04F10E8C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B55A239-F90C-905C-C15D-454CDFD3F903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E0DB8A0B-8B4E-DB44-BEF1-8AFC9DEA01F5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C88F9FB1-ECC6-DCDD-F912-6C7D25607241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00190C5-9B51-978F-044D-6B8D73464263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E74B43DB-0638-1FF4-8E0B-583AB686FC8B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0" name="图形 10">
              <a:extLst>
                <a:ext uri="{FF2B5EF4-FFF2-40B4-BE49-F238E27FC236}">
                  <a16:creationId xmlns:a16="http://schemas.microsoft.com/office/drawing/2014/main" id="{E11B7B51-3537-2B1E-89F2-B23C54B21D7E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DBD84E66-17D4-7B6F-6FCA-C61F22C2D692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EF3499D-3D38-BA2B-0B4D-7AD300826DA0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" name="图形 10">
              <a:extLst>
                <a:ext uri="{FF2B5EF4-FFF2-40B4-BE49-F238E27FC236}">
                  <a16:creationId xmlns:a16="http://schemas.microsoft.com/office/drawing/2014/main" id="{9485793E-01F0-4B1A-9C05-1B28CA023FC5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380B9742-DDBB-DE6D-11B3-FC6FECD58971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5" name="图形 10">
                <a:extLst>
                  <a:ext uri="{FF2B5EF4-FFF2-40B4-BE49-F238E27FC236}">
                    <a16:creationId xmlns:a16="http://schemas.microsoft.com/office/drawing/2014/main" id="{F75A45E7-D5C8-3565-5C61-1E83F08EA3BE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36" name="图形 10">
                  <a:extLst>
                    <a:ext uri="{FF2B5EF4-FFF2-40B4-BE49-F238E27FC236}">
                      <a16:creationId xmlns:a16="http://schemas.microsoft.com/office/drawing/2014/main" id="{DD5C8423-DABD-DAF0-18AA-60F3ADD70D77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2CE4BB1B-A097-7601-88F5-EB1F52695B06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任意多边形: 形状 37">
                    <a:extLst>
                      <a:ext uri="{FF2B5EF4-FFF2-40B4-BE49-F238E27FC236}">
                        <a16:creationId xmlns:a16="http://schemas.microsoft.com/office/drawing/2014/main" id="{01AADBCF-4BE0-15B3-23C7-757F20A6D753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9BB2617-7ADF-EA91-0BE0-57A4B6FCD87B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0" name="图形 10">
              <a:extLst>
                <a:ext uri="{FF2B5EF4-FFF2-40B4-BE49-F238E27FC236}">
                  <a16:creationId xmlns:a16="http://schemas.microsoft.com/office/drawing/2014/main" id="{C25EA8C6-A620-75BC-192C-389A0B67D79D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03ABEF4D-4E22-8E9E-471F-8B143BA1847D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F3BE71B-6D84-F73B-41B3-354C72129531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7A337EE-A6C5-9C7B-47A9-E048371C53B3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" name="图形 10">
              <a:extLst>
                <a:ext uri="{FF2B5EF4-FFF2-40B4-BE49-F238E27FC236}">
                  <a16:creationId xmlns:a16="http://schemas.microsoft.com/office/drawing/2014/main" id="{455E22F4-050B-D647-3B0E-4BFEA860D731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4FB675A9-F3FC-0413-6652-518503726B08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1899AEB-EA01-7828-579D-38B9D766A3C3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0491D1B8-D1E4-65CD-F06D-326B70D5936E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A641A42-6DC5-26CD-A6E4-AADEF1288457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582C63E-EFBB-809F-154A-CCE95C6D7C9F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D36869B-D4D7-E190-FF7E-B275F0AC4DDF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" name="图形 10">
              <a:extLst>
                <a:ext uri="{FF2B5EF4-FFF2-40B4-BE49-F238E27FC236}">
                  <a16:creationId xmlns:a16="http://schemas.microsoft.com/office/drawing/2014/main" id="{86636102-D4F9-6762-A148-399C3FCEDAB6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058B7B2-DCED-B657-82CE-CCDE010F78F4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6544B7B-5B9B-091F-E1D6-E4D24024354D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BD6AF66-63D0-7328-78E2-80BC5F1667FE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EFCAF9F-9130-2305-B6C2-F539725CEFE6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124B768-51B4-69C6-B76D-FA4255E1F9A5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900EAA5-3E95-39CC-751D-25711A27F08B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239749C-3109-10DD-87CF-27C17091EEE0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5895CA3D-65D7-B4B7-5B50-23DEE76AAEC1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0" name="图形 10">
              <a:extLst>
                <a:ext uri="{FF2B5EF4-FFF2-40B4-BE49-F238E27FC236}">
                  <a16:creationId xmlns:a16="http://schemas.microsoft.com/office/drawing/2014/main" id="{C41FCA7D-8E7E-61E8-69F6-707F33B0FD1E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E7D41F38-E3EC-BC86-00D7-203C18C433FF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D647A34-B45F-F51C-6095-0048BF062F87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" name="图形 10">
              <a:extLst>
                <a:ext uri="{FF2B5EF4-FFF2-40B4-BE49-F238E27FC236}">
                  <a16:creationId xmlns:a16="http://schemas.microsoft.com/office/drawing/2014/main" id="{324B0AF5-264B-2BF7-717F-4AD68B855005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880D0F6-DBDF-9751-39C3-707390F5D680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301A664-866B-B126-6294-94E633CB1DA4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1CCF7D96-650A-758A-B979-143FA90A851E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B756EC9F-7BBF-DCC4-2B11-486B79C5608E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E231BB5-D22B-1F8D-9539-EFFBF47DF5ED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F2092D93-9E9F-5145-2607-47F042BA5C2C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3" name="组合 2012">
            <a:extLst>
              <a:ext uri="{FF2B5EF4-FFF2-40B4-BE49-F238E27FC236}">
                <a16:creationId xmlns:a16="http://schemas.microsoft.com/office/drawing/2014/main" id="{CB476A47-1BC8-7DCD-29CD-399E090D698F}"/>
              </a:ext>
            </a:extLst>
          </p:cNvPr>
          <p:cNvGrpSpPr/>
          <p:nvPr/>
        </p:nvGrpSpPr>
        <p:grpSpPr>
          <a:xfrm rot="21049916">
            <a:off x="-1421520" y="785570"/>
            <a:ext cx="3227470" cy="1870418"/>
            <a:chOff x="219483" y="75"/>
            <a:chExt cx="3610097" cy="2092162"/>
          </a:xfrm>
        </p:grpSpPr>
        <p:grpSp>
          <p:nvGrpSpPr>
            <p:cNvPr id="1997" name="图形 1994">
              <a:extLst>
                <a:ext uri="{FF2B5EF4-FFF2-40B4-BE49-F238E27FC236}">
                  <a16:creationId xmlns:a16="http://schemas.microsoft.com/office/drawing/2014/main" id="{AA80F99D-5631-575E-A32A-135E9609A393}"/>
                </a:ext>
              </a:extLst>
            </p:cNvPr>
            <p:cNvGrpSpPr/>
            <p:nvPr/>
          </p:nvGrpSpPr>
          <p:grpSpPr>
            <a:xfrm>
              <a:off x="466446" y="75"/>
              <a:ext cx="3162529" cy="1911886"/>
              <a:chOff x="466446" y="75"/>
              <a:chExt cx="3162529" cy="1911886"/>
            </a:xfrm>
          </p:grpSpPr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id="{58B65CC8-225B-6290-2F6A-C46A22AE8950}"/>
                  </a:ext>
                </a:extLst>
              </p:cNvPr>
              <p:cNvSpPr/>
              <p:nvPr/>
            </p:nvSpPr>
            <p:spPr>
              <a:xfrm>
                <a:off x="466446" y="75"/>
                <a:ext cx="3162529" cy="1910656"/>
              </a:xfrm>
              <a:custGeom>
                <a:avLst/>
                <a:gdLst>
                  <a:gd name="connsiteX0" fmla="*/ 2809915 w 3162529"/>
                  <a:gd name="connsiteY0" fmla="*/ 680352 h 1910656"/>
                  <a:gd name="connsiteX1" fmla="*/ 2815186 w 3162529"/>
                  <a:gd name="connsiteY1" fmla="*/ 673500 h 1910656"/>
                  <a:gd name="connsiteX2" fmla="*/ 2808070 w 3162529"/>
                  <a:gd name="connsiteY2" fmla="*/ 669546 h 1910656"/>
                  <a:gd name="connsiteX3" fmla="*/ 2796825 w 3162529"/>
                  <a:gd name="connsiteY3" fmla="*/ 662430 h 1910656"/>
                  <a:gd name="connsiteX4" fmla="*/ 2791905 w 3162529"/>
                  <a:gd name="connsiteY4" fmla="*/ 655314 h 1910656"/>
                  <a:gd name="connsiteX5" fmla="*/ 2769766 w 3162529"/>
                  <a:gd name="connsiteY5" fmla="*/ 630363 h 1910656"/>
                  <a:gd name="connsiteX6" fmla="*/ 2768009 w 3162529"/>
                  <a:gd name="connsiteY6" fmla="*/ 625971 h 1910656"/>
                  <a:gd name="connsiteX7" fmla="*/ 2773368 w 3162529"/>
                  <a:gd name="connsiteY7" fmla="*/ 626410 h 1910656"/>
                  <a:gd name="connsiteX8" fmla="*/ 2778024 w 3162529"/>
                  <a:gd name="connsiteY8" fmla="*/ 629046 h 1910656"/>
                  <a:gd name="connsiteX9" fmla="*/ 2775564 w 3162529"/>
                  <a:gd name="connsiteY9" fmla="*/ 622017 h 1910656"/>
                  <a:gd name="connsiteX10" fmla="*/ 2768887 w 3162529"/>
                  <a:gd name="connsiteY10" fmla="*/ 619206 h 1910656"/>
                  <a:gd name="connsiteX11" fmla="*/ 2749472 w 3162529"/>
                  <a:gd name="connsiteY11" fmla="*/ 597506 h 1910656"/>
                  <a:gd name="connsiteX12" fmla="*/ 2744903 w 3162529"/>
                  <a:gd name="connsiteY12" fmla="*/ 590829 h 1910656"/>
                  <a:gd name="connsiteX13" fmla="*/ 2725048 w 3162529"/>
                  <a:gd name="connsiteY13" fmla="*/ 572731 h 1910656"/>
                  <a:gd name="connsiteX14" fmla="*/ 2718811 w 3162529"/>
                  <a:gd name="connsiteY14" fmla="*/ 566318 h 1910656"/>
                  <a:gd name="connsiteX15" fmla="*/ 2715912 w 3162529"/>
                  <a:gd name="connsiteY15" fmla="*/ 562628 h 1910656"/>
                  <a:gd name="connsiteX16" fmla="*/ 2720743 w 3162529"/>
                  <a:gd name="connsiteY16" fmla="*/ 561750 h 1910656"/>
                  <a:gd name="connsiteX17" fmla="*/ 2722061 w 3162529"/>
                  <a:gd name="connsiteY17" fmla="*/ 561750 h 1910656"/>
                  <a:gd name="connsiteX18" fmla="*/ 2726015 w 3162529"/>
                  <a:gd name="connsiteY18" fmla="*/ 558323 h 1910656"/>
                  <a:gd name="connsiteX19" fmla="*/ 2721798 w 3162529"/>
                  <a:gd name="connsiteY19" fmla="*/ 558675 h 1910656"/>
                  <a:gd name="connsiteX20" fmla="*/ 2702909 w 3162529"/>
                  <a:gd name="connsiteY20" fmla="*/ 547517 h 1910656"/>
                  <a:gd name="connsiteX21" fmla="*/ 2685163 w 3162529"/>
                  <a:gd name="connsiteY21" fmla="*/ 530122 h 1910656"/>
                  <a:gd name="connsiteX22" fmla="*/ 2682088 w 3162529"/>
                  <a:gd name="connsiteY22" fmla="*/ 517823 h 1910656"/>
                  <a:gd name="connsiteX23" fmla="*/ 2670403 w 3162529"/>
                  <a:gd name="connsiteY23" fmla="*/ 512200 h 1910656"/>
                  <a:gd name="connsiteX24" fmla="*/ 2652920 w 3162529"/>
                  <a:gd name="connsiteY24" fmla="*/ 492082 h 1910656"/>
                  <a:gd name="connsiteX25" fmla="*/ 2628761 w 3162529"/>
                  <a:gd name="connsiteY25" fmla="*/ 468625 h 1910656"/>
                  <a:gd name="connsiteX26" fmla="*/ 2610663 w 3162529"/>
                  <a:gd name="connsiteY26" fmla="*/ 452284 h 1910656"/>
                  <a:gd name="connsiteX27" fmla="*/ 2615495 w 3162529"/>
                  <a:gd name="connsiteY27" fmla="*/ 450615 h 1910656"/>
                  <a:gd name="connsiteX28" fmla="*/ 2618306 w 3162529"/>
                  <a:gd name="connsiteY28" fmla="*/ 447891 h 1910656"/>
                  <a:gd name="connsiteX29" fmla="*/ 2615495 w 3162529"/>
                  <a:gd name="connsiteY29" fmla="*/ 446398 h 1910656"/>
                  <a:gd name="connsiteX30" fmla="*/ 2578157 w 3162529"/>
                  <a:gd name="connsiteY30" fmla="*/ 422853 h 1910656"/>
                  <a:gd name="connsiteX31" fmla="*/ 2577015 w 3162529"/>
                  <a:gd name="connsiteY31" fmla="*/ 418460 h 1910656"/>
                  <a:gd name="connsiteX32" fmla="*/ 2568844 w 3162529"/>
                  <a:gd name="connsiteY32" fmla="*/ 410729 h 1910656"/>
                  <a:gd name="connsiteX33" fmla="*/ 2562695 w 3162529"/>
                  <a:gd name="connsiteY33" fmla="*/ 409850 h 1910656"/>
                  <a:gd name="connsiteX34" fmla="*/ 2524918 w 3162529"/>
                  <a:gd name="connsiteY34" fmla="*/ 377520 h 1910656"/>
                  <a:gd name="connsiteX35" fmla="*/ 2522194 w 3162529"/>
                  <a:gd name="connsiteY35" fmla="*/ 374709 h 1910656"/>
                  <a:gd name="connsiteX36" fmla="*/ 2521843 w 3162529"/>
                  <a:gd name="connsiteY36" fmla="*/ 371195 h 1910656"/>
                  <a:gd name="connsiteX37" fmla="*/ 2524654 w 3162529"/>
                  <a:gd name="connsiteY37" fmla="*/ 372073 h 1910656"/>
                  <a:gd name="connsiteX38" fmla="*/ 2528168 w 3162529"/>
                  <a:gd name="connsiteY38" fmla="*/ 373040 h 1910656"/>
                  <a:gd name="connsiteX39" fmla="*/ 2536339 w 3162529"/>
                  <a:gd name="connsiteY39" fmla="*/ 377696 h 1910656"/>
                  <a:gd name="connsiteX40" fmla="*/ 2529310 w 3162529"/>
                  <a:gd name="connsiteY40" fmla="*/ 367944 h 1910656"/>
                  <a:gd name="connsiteX41" fmla="*/ 2514902 w 3162529"/>
                  <a:gd name="connsiteY41" fmla="*/ 365133 h 1910656"/>
                  <a:gd name="connsiteX42" fmla="*/ 2505765 w 3162529"/>
                  <a:gd name="connsiteY42" fmla="*/ 360037 h 1910656"/>
                  <a:gd name="connsiteX43" fmla="*/ 2496716 w 3162529"/>
                  <a:gd name="connsiteY43" fmla="*/ 346771 h 1910656"/>
                  <a:gd name="connsiteX44" fmla="*/ 2492675 w 3162529"/>
                  <a:gd name="connsiteY44" fmla="*/ 344136 h 1910656"/>
                  <a:gd name="connsiteX45" fmla="*/ 2458764 w 3162529"/>
                  <a:gd name="connsiteY45" fmla="*/ 321909 h 1910656"/>
                  <a:gd name="connsiteX46" fmla="*/ 2447431 w 3162529"/>
                  <a:gd name="connsiteY46" fmla="*/ 314617 h 1910656"/>
                  <a:gd name="connsiteX47" fmla="*/ 2431002 w 3162529"/>
                  <a:gd name="connsiteY47" fmla="*/ 304162 h 1910656"/>
                  <a:gd name="connsiteX48" fmla="*/ 2414661 w 3162529"/>
                  <a:gd name="connsiteY48" fmla="*/ 295904 h 1910656"/>
                  <a:gd name="connsiteX49" fmla="*/ 2412113 w 3162529"/>
                  <a:gd name="connsiteY49" fmla="*/ 292302 h 1910656"/>
                  <a:gd name="connsiteX50" fmla="*/ 2415540 w 3162529"/>
                  <a:gd name="connsiteY50" fmla="*/ 291863 h 1910656"/>
                  <a:gd name="connsiteX51" fmla="*/ 2422744 w 3162529"/>
                  <a:gd name="connsiteY51" fmla="*/ 291423 h 1910656"/>
                  <a:gd name="connsiteX52" fmla="*/ 2427136 w 3162529"/>
                  <a:gd name="connsiteY52" fmla="*/ 290194 h 1910656"/>
                  <a:gd name="connsiteX53" fmla="*/ 2422392 w 3162529"/>
                  <a:gd name="connsiteY53" fmla="*/ 289051 h 1910656"/>
                  <a:gd name="connsiteX54" fmla="*/ 2382682 w 3162529"/>
                  <a:gd name="connsiteY54" fmla="*/ 274380 h 1910656"/>
                  <a:gd name="connsiteX55" fmla="*/ 2377762 w 3162529"/>
                  <a:gd name="connsiteY55" fmla="*/ 268933 h 1910656"/>
                  <a:gd name="connsiteX56" fmla="*/ 2372052 w 3162529"/>
                  <a:gd name="connsiteY56" fmla="*/ 262783 h 1910656"/>
                  <a:gd name="connsiteX57" fmla="*/ 2345784 w 3162529"/>
                  <a:gd name="connsiteY57" fmla="*/ 250484 h 1910656"/>
                  <a:gd name="connsiteX58" fmla="*/ 2329706 w 3162529"/>
                  <a:gd name="connsiteY58" fmla="*/ 241171 h 1910656"/>
                  <a:gd name="connsiteX59" fmla="*/ 2318461 w 3162529"/>
                  <a:gd name="connsiteY59" fmla="*/ 231068 h 1910656"/>
                  <a:gd name="connsiteX60" fmla="*/ 2307479 w 3162529"/>
                  <a:gd name="connsiteY60" fmla="*/ 225621 h 1910656"/>
                  <a:gd name="connsiteX61" fmla="*/ 2290787 w 3162529"/>
                  <a:gd name="connsiteY61" fmla="*/ 218856 h 1910656"/>
                  <a:gd name="connsiteX62" fmla="*/ 2276203 w 3162529"/>
                  <a:gd name="connsiteY62" fmla="*/ 212707 h 1910656"/>
                  <a:gd name="connsiteX63" fmla="*/ 2272602 w 3162529"/>
                  <a:gd name="connsiteY63" fmla="*/ 210422 h 1910656"/>
                  <a:gd name="connsiteX64" fmla="*/ 2277082 w 3162529"/>
                  <a:gd name="connsiteY64" fmla="*/ 207611 h 1910656"/>
                  <a:gd name="connsiteX65" fmla="*/ 2281123 w 3162529"/>
                  <a:gd name="connsiteY65" fmla="*/ 205590 h 1910656"/>
                  <a:gd name="connsiteX66" fmla="*/ 2282002 w 3162529"/>
                  <a:gd name="connsiteY66" fmla="*/ 202515 h 1910656"/>
                  <a:gd name="connsiteX67" fmla="*/ 2280508 w 3162529"/>
                  <a:gd name="connsiteY67" fmla="*/ 204975 h 1910656"/>
                  <a:gd name="connsiteX68" fmla="*/ 2235967 w 3162529"/>
                  <a:gd name="connsiteY68" fmla="*/ 192324 h 1910656"/>
                  <a:gd name="connsiteX69" fmla="*/ 2229378 w 3162529"/>
                  <a:gd name="connsiteY69" fmla="*/ 183890 h 1910656"/>
                  <a:gd name="connsiteX70" fmla="*/ 2218044 w 3162529"/>
                  <a:gd name="connsiteY70" fmla="*/ 182924 h 1910656"/>
                  <a:gd name="connsiteX71" fmla="*/ 2195466 w 3162529"/>
                  <a:gd name="connsiteY71" fmla="*/ 171064 h 1910656"/>
                  <a:gd name="connsiteX72" fmla="*/ 2190107 w 3162529"/>
                  <a:gd name="connsiteY72" fmla="*/ 168428 h 1910656"/>
                  <a:gd name="connsiteX73" fmla="*/ 2171042 w 3162529"/>
                  <a:gd name="connsiteY73" fmla="*/ 158413 h 1910656"/>
                  <a:gd name="connsiteX74" fmla="*/ 2164366 w 3162529"/>
                  <a:gd name="connsiteY74" fmla="*/ 155338 h 1910656"/>
                  <a:gd name="connsiteX75" fmla="*/ 2138449 w 3162529"/>
                  <a:gd name="connsiteY75" fmla="*/ 148134 h 1910656"/>
                  <a:gd name="connsiteX76" fmla="*/ 2133968 w 3162529"/>
                  <a:gd name="connsiteY76" fmla="*/ 146289 h 1910656"/>
                  <a:gd name="connsiteX77" fmla="*/ 2133090 w 3162529"/>
                  <a:gd name="connsiteY77" fmla="*/ 138822 h 1910656"/>
                  <a:gd name="connsiteX78" fmla="*/ 2133529 w 3162529"/>
                  <a:gd name="connsiteY78" fmla="*/ 135307 h 1910656"/>
                  <a:gd name="connsiteX79" fmla="*/ 2130718 w 3162529"/>
                  <a:gd name="connsiteY79" fmla="*/ 136098 h 1910656"/>
                  <a:gd name="connsiteX80" fmla="*/ 2104537 w 3162529"/>
                  <a:gd name="connsiteY80" fmla="*/ 136362 h 1910656"/>
                  <a:gd name="connsiteX81" fmla="*/ 2079762 w 3162529"/>
                  <a:gd name="connsiteY81" fmla="*/ 126610 h 1910656"/>
                  <a:gd name="connsiteX82" fmla="*/ 2071856 w 3162529"/>
                  <a:gd name="connsiteY82" fmla="*/ 123974 h 1910656"/>
                  <a:gd name="connsiteX83" fmla="*/ 2049101 w 3162529"/>
                  <a:gd name="connsiteY83" fmla="*/ 118703 h 1910656"/>
                  <a:gd name="connsiteX84" fmla="*/ 2035836 w 3162529"/>
                  <a:gd name="connsiteY84" fmla="*/ 115980 h 1910656"/>
                  <a:gd name="connsiteX85" fmla="*/ 2031970 w 3162529"/>
                  <a:gd name="connsiteY85" fmla="*/ 112641 h 1910656"/>
                  <a:gd name="connsiteX86" fmla="*/ 2035572 w 3162529"/>
                  <a:gd name="connsiteY86" fmla="*/ 110796 h 1910656"/>
                  <a:gd name="connsiteX87" fmla="*/ 2041282 w 3162529"/>
                  <a:gd name="connsiteY87" fmla="*/ 106140 h 1910656"/>
                  <a:gd name="connsiteX88" fmla="*/ 2033376 w 3162529"/>
                  <a:gd name="connsiteY88" fmla="*/ 103153 h 1910656"/>
                  <a:gd name="connsiteX89" fmla="*/ 2030476 w 3162529"/>
                  <a:gd name="connsiteY89" fmla="*/ 105349 h 1910656"/>
                  <a:gd name="connsiteX90" fmla="*/ 2001924 w 3162529"/>
                  <a:gd name="connsiteY90" fmla="*/ 100957 h 1910656"/>
                  <a:gd name="connsiteX91" fmla="*/ 1995598 w 3162529"/>
                  <a:gd name="connsiteY91" fmla="*/ 97969 h 1910656"/>
                  <a:gd name="connsiteX92" fmla="*/ 1973899 w 3162529"/>
                  <a:gd name="connsiteY92" fmla="*/ 97442 h 1910656"/>
                  <a:gd name="connsiteX93" fmla="*/ 1960633 w 3162529"/>
                  <a:gd name="connsiteY93" fmla="*/ 95334 h 1910656"/>
                  <a:gd name="connsiteX94" fmla="*/ 1947191 w 3162529"/>
                  <a:gd name="connsiteY94" fmla="*/ 89623 h 1910656"/>
                  <a:gd name="connsiteX95" fmla="*/ 1932519 w 3162529"/>
                  <a:gd name="connsiteY95" fmla="*/ 84440 h 1910656"/>
                  <a:gd name="connsiteX96" fmla="*/ 1917848 w 3162529"/>
                  <a:gd name="connsiteY96" fmla="*/ 81980 h 1910656"/>
                  <a:gd name="connsiteX97" fmla="*/ 1914158 w 3162529"/>
                  <a:gd name="connsiteY97" fmla="*/ 80311 h 1910656"/>
                  <a:gd name="connsiteX98" fmla="*/ 1908623 w 3162529"/>
                  <a:gd name="connsiteY98" fmla="*/ 78115 h 1910656"/>
                  <a:gd name="connsiteX99" fmla="*/ 1893161 w 3162529"/>
                  <a:gd name="connsiteY99" fmla="*/ 78993 h 1910656"/>
                  <a:gd name="connsiteX100" fmla="*/ 1875766 w 3162529"/>
                  <a:gd name="connsiteY100" fmla="*/ 76797 h 1910656"/>
                  <a:gd name="connsiteX101" fmla="*/ 1872164 w 3162529"/>
                  <a:gd name="connsiteY101" fmla="*/ 75918 h 1910656"/>
                  <a:gd name="connsiteX102" fmla="*/ 1875678 w 3162529"/>
                  <a:gd name="connsiteY102" fmla="*/ 73985 h 1910656"/>
                  <a:gd name="connsiteX103" fmla="*/ 1876732 w 3162529"/>
                  <a:gd name="connsiteY103" fmla="*/ 68099 h 1910656"/>
                  <a:gd name="connsiteX104" fmla="*/ 1871373 w 3162529"/>
                  <a:gd name="connsiteY104" fmla="*/ 66342 h 1910656"/>
                  <a:gd name="connsiteX105" fmla="*/ 1867596 w 3162529"/>
                  <a:gd name="connsiteY105" fmla="*/ 66606 h 1910656"/>
                  <a:gd name="connsiteX106" fmla="*/ 1849058 w 3162529"/>
                  <a:gd name="connsiteY106" fmla="*/ 66342 h 1910656"/>
                  <a:gd name="connsiteX107" fmla="*/ 1840537 w 3162529"/>
                  <a:gd name="connsiteY107" fmla="*/ 67924 h 1910656"/>
                  <a:gd name="connsiteX108" fmla="*/ 1832190 w 3162529"/>
                  <a:gd name="connsiteY108" fmla="*/ 69681 h 1910656"/>
                  <a:gd name="connsiteX109" fmla="*/ 1806098 w 3162529"/>
                  <a:gd name="connsiteY109" fmla="*/ 67133 h 1910656"/>
                  <a:gd name="connsiteX110" fmla="*/ 1781587 w 3162529"/>
                  <a:gd name="connsiteY110" fmla="*/ 66079 h 1910656"/>
                  <a:gd name="connsiteX111" fmla="*/ 1780620 w 3162529"/>
                  <a:gd name="connsiteY111" fmla="*/ 64497 h 1910656"/>
                  <a:gd name="connsiteX112" fmla="*/ 1783344 w 3162529"/>
                  <a:gd name="connsiteY112" fmla="*/ 61774 h 1910656"/>
                  <a:gd name="connsiteX113" fmla="*/ 1797400 w 3162529"/>
                  <a:gd name="connsiteY113" fmla="*/ 60895 h 1910656"/>
                  <a:gd name="connsiteX114" fmla="*/ 1800914 w 3162529"/>
                  <a:gd name="connsiteY114" fmla="*/ 59841 h 1910656"/>
                  <a:gd name="connsiteX115" fmla="*/ 1798015 w 3162529"/>
                  <a:gd name="connsiteY115" fmla="*/ 58347 h 1910656"/>
                  <a:gd name="connsiteX116" fmla="*/ 1788615 w 3162529"/>
                  <a:gd name="connsiteY116" fmla="*/ 55888 h 1910656"/>
                  <a:gd name="connsiteX117" fmla="*/ 1779303 w 3162529"/>
                  <a:gd name="connsiteY117" fmla="*/ 58260 h 1910656"/>
                  <a:gd name="connsiteX118" fmla="*/ 1750574 w 3162529"/>
                  <a:gd name="connsiteY118" fmla="*/ 58962 h 1910656"/>
                  <a:gd name="connsiteX119" fmla="*/ 1746006 w 3162529"/>
                  <a:gd name="connsiteY119" fmla="*/ 57381 h 1910656"/>
                  <a:gd name="connsiteX120" fmla="*/ 1706823 w 3162529"/>
                  <a:gd name="connsiteY120" fmla="*/ 60895 h 1910656"/>
                  <a:gd name="connsiteX121" fmla="*/ 1706296 w 3162529"/>
                  <a:gd name="connsiteY121" fmla="*/ 57469 h 1910656"/>
                  <a:gd name="connsiteX122" fmla="*/ 1708492 w 3162529"/>
                  <a:gd name="connsiteY122" fmla="*/ 53779 h 1910656"/>
                  <a:gd name="connsiteX123" fmla="*/ 1704012 w 3162529"/>
                  <a:gd name="connsiteY123" fmla="*/ 54570 h 1910656"/>
                  <a:gd name="connsiteX124" fmla="*/ 1689692 w 3162529"/>
                  <a:gd name="connsiteY124" fmla="*/ 60719 h 1910656"/>
                  <a:gd name="connsiteX125" fmla="*/ 1669397 w 3162529"/>
                  <a:gd name="connsiteY125" fmla="*/ 58260 h 1910656"/>
                  <a:gd name="connsiteX126" fmla="*/ 1667904 w 3162529"/>
                  <a:gd name="connsiteY126" fmla="*/ 53867 h 1910656"/>
                  <a:gd name="connsiteX127" fmla="*/ 1671857 w 3162529"/>
                  <a:gd name="connsiteY127" fmla="*/ 52461 h 1910656"/>
                  <a:gd name="connsiteX128" fmla="*/ 1671330 w 3162529"/>
                  <a:gd name="connsiteY128" fmla="*/ 50704 h 1910656"/>
                  <a:gd name="connsiteX129" fmla="*/ 1667201 w 3162529"/>
                  <a:gd name="connsiteY129" fmla="*/ 53164 h 1910656"/>
                  <a:gd name="connsiteX130" fmla="*/ 1653847 w 3162529"/>
                  <a:gd name="connsiteY130" fmla="*/ 55800 h 1910656"/>
                  <a:gd name="connsiteX131" fmla="*/ 1648840 w 3162529"/>
                  <a:gd name="connsiteY131" fmla="*/ 51495 h 1910656"/>
                  <a:gd name="connsiteX132" fmla="*/ 1648576 w 3162529"/>
                  <a:gd name="connsiteY132" fmla="*/ 48947 h 1910656"/>
                  <a:gd name="connsiteX133" fmla="*/ 1645853 w 3162529"/>
                  <a:gd name="connsiteY133" fmla="*/ 49650 h 1910656"/>
                  <a:gd name="connsiteX134" fmla="*/ 1641196 w 3162529"/>
                  <a:gd name="connsiteY134" fmla="*/ 54218 h 1910656"/>
                  <a:gd name="connsiteX135" fmla="*/ 1625207 w 3162529"/>
                  <a:gd name="connsiteY135" fmla="*/ 58875 h 1910656"/>
                  <a:gd name="connsiteX136" fmla="*/ 1606758 w 3162529"/>
                  <a:gd name="connsiteY136" fmla="*/ 60895 h 1910656"/>
                  <a:gd name="connsiteX137" fmla="*/ 1601926 w 3162529"/>
                  <a:gd name="connsiteY137" fmla="*/ 60017 h 1910656"/>
                  <a:gd name="connsiteX138" fmla="*/ 1605791 w 3162529"/>
                  <a:gd name="connsiteY138" fmla="*/ 58347 h 1910656"/>
                  <a:gd name="connsiteX139" fmla="*/ 1609481 w 3162529"/>
                  <a:gd name="connsiteY139" fmla="*/ 54745 h 1910656"/>
                  <a:gd name="connsiteX140" fmla="*/ 1602365 w 3162529"/>
                  <a:gd name="connsiteY140" fmla="*/ 51407 h 1910656"/>
                  <a:gd name="connsiteX141" fmla="*/ 1599202 w 3162529"/>
                  <a:gd name="connsiteY141" fmla="*/ 56239 h 1910656"/>
                  <a:gd name="connsiteX142" fmla="*/ 1593931 w 3162529"/>
                  <a:gd name="connsiteY142" fmla="*/ 61334 h 1910656"/>
                  <a:gd name="connsiteX143" fmla="*/ 1552640 w 3162529"/>
                  <a:gd name="connsiteY143" fmla="*/ 57908 h 1910656"/>
                  <a:gd name="connsiteX144" fmla="*/ 1539286 w 3162529"/>
                  <a:gd name="connsiteY144" fmla="*/ 56239 h 1910656"/>
                  <a:gd name="connsiteX145" fmla="*/ 1522154 w 3162529"/>
                  <a:gd name="connsiteY145" fmla="*/ 51319 h 1910656"/>
                  <a:gd name="connsiteX146" fmla="*/ 1518465 w 3162529"/>
                  <a:gd name="connsiteY146" fmla="*/ 48420 h 1910656"/>
                  <a:gd name="connsiteX147" fmla="*/ 1517674 w 3162529"/>
                  <a:gd name="connsiteY147" fmla="*/ 53252 h 1910656"/>
                  <a:gd name="connsiteX148" fmla="*/ 1512754 w 3162529"/>
                  <a:gd name="connsiteY148" fmla="*/ 55273 h 1910656"/>
                  <a:gd name="connsiteX149" fmla="*/ 1496589 w 3162529"/>
                  <a:gd name="connsiteY149" fmla="*/ 54306 h 1910656"/>
                  <a:gd name="connsiteX150" fmla="*/ 1483587 w 3162529"/>
                  <a:gd name="connsiteY150" fmla="*/ 55888 h 1910656"/>
                  <a:gd name="connsiteX151" fmla="*/ 1479809 w 3162529"/>
                  <a:gd name="connsiteY151" fmla="*/ 55888 h 1910656"/>
                  <a:gd name="connsiteX152" fmla="*/ 1462502 w 3162529"/>
                  <a:gd name="connsiteY152" fmla="*/ 52022 h 1910656"/>
                  <a:gd name="connsiteX153" fmla="*/ 1458109 w 3162529"/>
                  <a:gd name="connsiteY153" fmla="*/ 51056 h 1910656"/>
                  <a:gd name="connsiteX154" fmla="*/ 1458285 w 3162529"/>
                  <a:gd name="connsiteY154" fmla="*/ 55536 h 1910656"/>
                  <a:gd name="connsiteX155" fmla="*/ 1457494 w 3162529"/>
                  <a:gd name="connsiteY155" fmla="*/ 58347 h 1910656"/>
                  <a:gd name="connsiteX156" fmla="*/ 1422440 w 3162529"/>
                  <a:gd name="connsiteY156" fmla="*/ 54218 h 1910656"/>
                  <a:gd name="connsiteX157" fmla="*/ 1414621 w 3162529"/>
                  <a:gd name="connsiteY157" fmla="*/ 55360 h 1910656"/>
                  <a:gd name="connsiteX158" fmla="*/ 1408032 w 3162529"/>
                  <a:gd name="connsiteY158" fmla="*/ 58435 h 1910656"/>
                  <a:gd name="connsiteX159" fmla="*/ 1386333 w 3162529"/>
                  <a:gd name="connsiteY159" fmla="*/ 55888 h 1910656"/>
                  <a:gd name="connsiteX160" fmla="*/ 1367532 w 3162529"/>
                  <a:gd name="connsiteY160" fmla="*/ 55888 h 1910656"/>
                  <a:gd name="connsiteX161" fmla="*/ 1365423 w 3162529"/>
                  <a:gd name="connsiteY161" fmla="*/ 57205 h 1910656"/>
                  <a:gd name="connsiteX162" fmla="*/ 1367444 w 3162529"/>
                  <a:gd name="connsiteY162" fmla="*/ 58435 h 1910656"/>
                  <a:gd name="connsiteX163" fmla="*/ 1377899 w 3162529"/>
                  <a:gd name="connsiteY163" fmla="*/ 58611 h 1910656"/>
                  <a:gd name="connsiteX164" fmla="*/ 1381061 w 3162529"/>
                  <a:gd name="connsiteY164" fmla="*/ 61334 h 1910656"/>
                  <a:gd name="connsiteX165" fmla="*/ 1377459 w 3162529"/>
                  <a:gd name="connsiteY165" fmla="*/ 63619 h 1910656"/>
                  <a:gd name="connsiteX166" fmla="*/ 1348204 w 3162529"/>
                  <a:gd name="connsiteY166" fmla="*/ 61510 h 1910656"/>
                  <a:gd name="connsiteX167" fmla="*/ 1337749 w 3162529"/>
                  <a:gd name="connsiteY167" fmla="*/ 63882 h 1910656"/>
                  <a:gd name="connsiteX168" fmla="*/ 1326680 w 3162529"/>
                  <a:gd name="connsiteY168" fmla="*/ 68714 h 1910656"/>
                  <a:gd name="connsiteX169" fmla="*/ 1323517 w 3162529"/>
                  <a:gd name="connsiteY169" fmla="*/ 65112 h 1910656"/>
                  <a:gd name="connsiteX170" fmla="*/ 1321057 w 3162529"/>
                  <a:gd name="connsiteY170" fmla="*/ 61247 h 1910656"/>
                  <a:gd name="connsiteX171" fmla="*/ 1311481 w 3162529"/>
                  <a:gd name="connsiteY171" fmla="*/ 66518 h 1910656"/>
                  <a:gd name="connsiteX172" fmla="*/ 1297512 w 3162529"/>
                  <a:gd name="connsiteY172" fmla="*/ 65639 h 1910656"/>
                  <a:gd name="connsiteX173" fmla="*/ 1289781 w 3162529"/>
                  <a:gd name="connsiteY173" fmla="*/ 63267 h 1910656"/>
                  <a:gd name="connsiteX174" fmla="*/ 1286619 w 3162529"/>
                  <a:gd name="connsiteY174" fmla="*/ 68802 h 1910656"/>
                  <a:gd name="connsiteX175" fmla="*/ 1291890 w 3162529"/>
                  <a:gd name="connsiteY175" fmla="*/ 70208 h 1910656"/>
                  <a:gd name="connsiteX176" fmla="*/ 1294350 w 3162529"/>
                  <a:gd name="connsiteY176" fmla="*/ 70559 h 1910656"/>
                  <a:gd name="connsiteX177" fmla="*/ 1293120 w 3162529"/>
                  <a:gd name="connsiteY177" fmla="*/ 73985 h 1910656"/>
                  <a:gd name="connsiteX178" fmla="*/ 1290660 w 3162529"/>
                  <a:gd name="connsiteY178" fmla="*/ 74249 h 1910656"/>
                  <a:gd name="connsiteX179" fmla="*/ 1265534 w 3162529"/>
                  <a:gd name="connsiteY179" fmla="*/ 77060 h 1910656"/>
                  <a:gd name="connsiteX180" fmla="*/ 1250071 w 3162529"/>
                  <a:gd name="connsiteY180" fmla="*/ 73546 h 1910656"/>
                  <a:gd name="connsiteX181" fmla="*/ 1235488 w 3162529"/>
                  <a:gd name="connsiteY181" fmla="*/ 79608 h 1910656"/>
                  <a:gd name="connsiteX182" fmla="*/ 1231007 w 3162529"/>
                  <a:gd name="connsiteY182" fmla="*/ 81277 h 1910656"/>
                  <a:gd name="connsiteX183" fmla="*/ 1215106 w 3162529"/>
                  <a:gd name="connsiteY183" fmla="*/ 87515 h 1910656"/>
                  <a:gd name="connsiteX184" fmla="*/ 1209571 w 3162529"/>
                  <a:gd name="connsiteY184" fmla="*/ 89711 h 1910656"/>
                  <a:gd name="connsiteX185" fmla="*/ 1201137 w 3162529"/>
                  <a:gd name="connsiteY185" fmla="*/ 90238 h 1910656"/>
                  <a:gd name="connsiteX186" fmla="*/ 1197711 w 3162529"/>
                  <a:gd name="connsiteY186" fmla="*/ 90941 h 1910656"/>
                  <a:gd name="connsiteX187" fmla="*/ 1168894 w 3162529"/>
                  <a:gd name="connsiteY187" fmla="*/ 95685 h 1910656"/>
                  <a:gd name="connsiteX188" fmla="*/ 1152290 w 3162529"/>
                  <a:gd name="connsiteY188" fmla="*/ 102538 h 1910656"/>
                  <a:gd name="connsiteX189" fmla="*/ 1138585 w 3162529"/>
                  <a:gd name="connsiteY189" fmla="*/ 103768 h 1910656"/>
                  <a:gd name="connsiteX190" fmla="*/ 1131557 w 3162529"/>
                  <a:gd name="connsiteY190" fmla="*/ 101923 h 1910656"/>
                  <a:gd name="connsiteX191" fmla="*/ 1125319 w 3162529"/>
                  <a:gd name="connsiteY191" fmla="*/ 103153 h 1910656"/>
                  <a:gd name="connsiteX192" fmla="*/ 1124089 w 3162529"/>
                  <a:gd name="connsiteY192" fmla="*/ 107458 h 1910656"/>
                  <a:gd name="connsiteX193" fmla="*/ 1129448 w 3162529"/>
                  <a:gd name="connsiteY193" fmla="*/ 106755 h 1910656"/>
                  <a:gd name="connsiteX194" fmla="*/ 1131557 w 3162529"/>
                  <a:gd name="connsiteY194" fmla="*/ 109390 h 1910656"/>
                  <a:gd name="connsiteX195" fmla="*/ 1125758 w 3162529"/>
                  <a:gd name="connsiteY195" fmla="*/ 113432 h 1910656"/>
                  <a:gd name="connsiteX196" fmla="*/ 1098084 w 3162529"/>
                  <a:gd name="connsiteY196" fmla="*/ 119582 h 1910656"/>
                  <a:gd name="connsiteX197" fmla="*/ 1070850 w 3162529"/>
                  <a:gd name="connsiteY197" fmla="*/ 130036 h 1910656"/>
                  <a:gd name="connsiteX198" fmla="*/ 1037377 w 3162529"/>
                  <a:gd name="connsiteY198" fmla="*/ 134605 h 1910656"/>
                  <a:gd name="connsiteX199" fmla="*/ 1032458 w 3162529"/>
                  <a:gd name="connsiteY199" fmla="*/ 135307 h 1910656"/>
                  <a:gd name="connsiteX200" fmla="*/ 1036147 w 3162529"/>
                  <a:gd name="connsiteY200" fmla="*/ 139700 h 1910656"/>
                  <a:gd name="connsiteX201" fmla="*/ 1039574 w 3162529"/>
                  <a:gd name="connsiteY201" fmla="*/ 140842 h 1910656"/>
                  <a:gd name="connsiteX202" fmla="*/ 1038080 w 3162529"/>
                  <a:gd name="connsiteY202" fmla="*/ 142336 h 1910656"/>
                  <a:gd name="connsiteX203" fmla="*/ 1013745 w 3162529"/>
                  <a:gd name="connsiteY203" fmla="*/ 150242 h 1910656"/>
                  <a:gd name="connsiteX204" fmla="*/ 999161 w 3162529"/>
                  <a:gd name="connsiteY204" fmla="*/ 153054 h 1910656"/>
                  <a:gd name="connsiteX205" fmla="*/ 980975 w 3162529"/>
                  <a:gd name="connsiteY205" fmla="*/ 162981 h 1910656"/>
                  <a:gd name="connsiteX206" fmla="*/ 944077 w 3162529"/>
                  <a:gd name="connsiteY206" fmla="*/ 181518 h 1910656"/>
                  <a:gd name="connsiteX207" fmla="*/ 937575 w 3162529"/>
                  <a:gd name="connsiteY207" fmla="*/ 181694 h 1910656"/>
                  <a:gd name="connsiteX208" fmla="*/ 929493 w 3162529"/>
                  <a:gd name="connsiteY208" fmla="*/ 187580 h 1910656"/>
                  <a:gd name="connsiteX209" fmla="*/ 926857 w 3162529"/>
                  <a:gd name="connsiteY209" fmla="*/ 189513 h 1910656"/>
                  <a:gd name="connsiteX210" fmla="*/ 892946 w 3162529"/>
                  <a:gd name="connsiteY210" fmla="*/ 202603 h 1910656"/>
                  <a:gd name="connsiteX211" fmla="*/ 890310 w 3162529"/>
                  <a:gd name="connsiteY211" fmla="*/ 202691 h 1910656"/>
                  <a:gd name="connsiteX212" fmla="*/ 882667 w 3162529"/>
                  <a:gd name="connsiteY212" fmla="*/ 202340 h 1910656"/>
                  <a:gd name="connsiteX213" fmla="*/ 889168 w 3162529"/>
                  <a:gd name="connsiteY213" fmla="*/ 205590 h 1910656"/>
                  <a:gd name="connsiteX214" fmla="*/ 890134 w 3162529"/>
                  <a:gd name="connsiteY214" fmla="*/ 207699 h 1910656"/>
                  <a:gd name="connsiteX215" fmla="*/ 888289 w 3162529"/>
                  <a:gd name="connsiteY215" fmla="*/ 210422 h 1910656"/>
                  <a:gd name="connsiteX216" fmla="*/ 858946 w 3162529"/>
                  <a:gd name="connsiteY216" fmla="*/ 221843 h 1910656"/>
                  <a:gd name="connsiteX217" fmla="*/ 835138 w 3162529"/>
                  <a:gd name="connsiteY217" fmla="*/ 237569 h 1910656"/>
                  <a:gd name="connsiteX218" fmla="*/ 834611 w 3162529"/>
                  <a:gd name="connsiteY218" fmla="*/ 238623 h 1910656"/>
                  <a:gd name="connsiteX219" fmla="*/ 802984 w 3162529"/>
                  <a:gd name="connsiteY219" fmla="*/ 257248 h 1910656"/>
                  <a:gd name="connsiteX220" fmla="*/ 792529 w 3162529"/>
                  <a:gd name="connsiteY220" fmla="*/ 260499 h 1910656"/>
                  <a:gd name="connsiteX221" fmla="*/ 785676 w 3162529"/>
                  <a:gd name="connsiteY221" fmla="*/ 264716 h 1910656"/>
                  <a:gd name="connsiteX222" fmla="*/ 777330 w 3162529"/>
                  <a:gd name="connsiteY222" fmla="*/ 273413 h 1910656"/>
                  <a:gd name="connsiteX223" fmla="*/ 740871 w 3162529"/>
                  <a:gd name="connsiteY223" fmla="*/ 286679 h 1910656"/>
                  <a:gd name="connsiteX224" fmla="*/ 738587 w 3162529"/>
                  <a:gd name="connsiteY224" fmla="*/ 287470 h 1910656"/>
                  <a:gd name="connsiteX225" fmla="*/ 740871 w 3162529"/>
                  <a:gd name="connsiteY225" fmla="*/ 289227 h 1910656"/>
                  <a:gd name="connsiteX226" fmla="*/ 746493 w 3162529"/>
                  <a:gd name="connsiteY226" fmla="*/ 291336 h 1910656"/>
                  <a:gd name="connsiteX227" fmla="*/ 746669 w 3162529"/>
                  <a:gd name="connsiteY227" fmla="*/ 294498 h 1910656"/>
                  <a:gd name="connsiteX228" fmla="*/ 729713 w 3162529"/>
                  <a:gd name="connsiteY228" fmla="*/ 304426 h 1910656"/>
                  <a:gd name="connsiteX229" fmla="*/ 720313 w 3162529"/>
                  <a:gd name="connsiteY229" fmla="*/ 310049 h 1910656"/>
                  <a:gd name="connsiteX230" fmla="*/ 696066 w 3162529"/>
                  <a:gd name="connsiteY230" fmla="*/ 327180 h 1910656"/>
                  <a:gd name="connsiteX231" fmla="*/ 675244 w 3162529"/>
                  <a:gd name="connsiteY231" fmla="*/ 340270 h 1910656"/>
                  <a:gd name="connsiteX232" fmla="*/ 663647 w 3162529"/>
                  <a:gd name="connsiteY232" fmla="*/ 349407 h 1910656"/>
                  <a:gd name="connsiteX233" fmla="*/ 639927 w 3162529"/>
                  <a:gd name="connsiteY233" fmla="*/ 362761 h 1910656"/>
                  <a:gd name="connsiteX234" fmla="*/ 635446 w 3162529"/>
                  <a:gd name="connsiteY234" fmla="*/ 364342 h 1910656"/>
                  <a:gd name="connsiteX235" fmla="*/ 631054 w 3162529"/>
                  <a:gd name="connsiteY235" fmla="*/ 369789 h 1910656"/>
                  <a:gd name="connsiteX236" fmla="*/ 638170 w 3162529"/>
                  <a:gd name="connsiteY236" fmla="*/ 369262 h 1910656"/>
                  <a:gd name="connsiteX237" fmla="*/ 642650 w 3162529"/>
                  <a:gd name="connsiteY237" fmla="*/ 368208 h 1910656"/>
                  <a:gd name="connsiteX238" fmla="*/ 639839 w 3162529"/>
                  <a:gd name="connsiteY238" fmla="*/ 372776 h 1910656"/>
                  <a:gd name="connsiteX239" fmla="*/ 609178 w 3162529"/>
                  <a:gd name="connsiteY239" fmla="*/ 396672 h 1910656"/>
                  <a:gd name="connsiteX240" fmla="*/ 604434 w 3162529"/>
                  <a:gd name="connsiteY240" fmla="*/ 402031 h 1910656"/>
                  <a:gd name="connsiteX241" fmla="*/ 592925 w 3162529"/>
                  <a:gd name="connsiteY241" fmla="*/ 406776 h 1910656"/>
                  <a:gd name="connsiteX242" fmla="*/ 586160 w 3162529"/>
                  <a:gd name="connsiteY242" fmla="*/ 410729 h 1910656"/>
                  <a:gd name="connsiteX243" fmla="*/ 574476 w 3162529"/>
                  <a:gd name="connsiteY243" fmla="*/ 428300 h 1910656"/>
                  <a:gd name="connsiteX244" fmla="*/ 556114 w 3162529"/>
                  <a:gd name="connsiteY244" fmla="*/ 440951 h 1910656"/>
                  <a:gd name="connsiteX245" fmla="*/ 553303 w 3162529"/>
                  <a:gd name="connsiteY245" fmla="*/ 443586 h 1910656"/>
                  <a:gd name="connsiteX246" fmla="*/ 544518 w 3162529"/>
                  <a:gd name="connsiteY246" fmla="*/ 444640 h 1910656"/>
                  <a:gd name="connsiteX247" fmla="*/ 550667 w 3162529"/>
                  <a:gd name="connsiteY247" fmla="*/ 449385 h 1910656"/>
                  <a:gd name="connsiteX248" fmla="*/ 549965 w 3162529"/>
                  <a:gd name="connsiteY248" fmla="*/ 451669 h 1910656"/>
                  <a:gd name="connsiteX249" fmla="*/ 529846 w 3162529"/>
                  <a:gd name="connsiteY249" fmla="*/ 469591 h 1910656"/>
                  <a:gd name="connsiteX250" fmla="*/ 520446 w 3162529"/>
                  <a:gd name="connsiteY250" fmla="*/ 475301 h 1910656"/>
                  <a:gd name="connsiteX251" fmla="*/ 515526 w 3162529"/>
                  <a:gd name="connsiteY251" fmla="*/ 478991 h 1910656"/>
                  <a:gd name="connsiteX252" fmla="*/ 491542 w 3162529"/>
                  <a:gd name="connsiteY252" fmla="*/ 511146 h 1910656"/>
                  <a:gd name="connsiteX253" fmla="*/ 479155 w 3162529"/>
                  <a:gd name="connsiteY253" fmla="*/ 515802 h 1910656"/>
                  <a:gd name="connsiteX254" fmla="*/ 476695 w 3162529"/>
                  <a:gd name="connsiteY254" fmla="*/ 527662 h 1910656"/>
                  <a:gd name="connsiteX255" fmla="*/ 448318 w 3162529"/>
                  <a:gd name="connsiteY255" fmla="*/ 553843 h 1910656"/>
                  <a:gd name="connsiteX256" fmla="*/ 447088 w 3162529"/>
                  <a:gd name="connsiteY256" fmla="*/ 553931 h 1910656"/>
                  <a:gd name="connsiteX257" fmla="*/ 436809 w 3162529"/>
                  <a:gd name="connsiteY257" fmla="*/ 557533 h 1910656"/>
                  <a:gd name="connsiteX258" fmla="*/ 447703 w 3162529"/>
                  <a:gd name="connsiteY258" fmla="*/ 557181 h 1910656"/>
                  <a:gd name="connsiteX259" fmla="*/ 449460 w 3162529"/>
                  <a:gd name="connsiteY259" fmla="*/ 557884 h 1910656"/>
                  <a:gd name="connsiteX260" fmla="*/ 448581 w 3162529"/>
                  <a:gd name="connsiteY260" fmla="*/ 561398 h 1910656"/>
                  <a:gd name="connsiteX261" fmla="*/ 434876 w 3162529"/>
                  <a:gd name="connsiteY261" fmla="*/ 575191 h 1910656"/>
                  <a:gd name="connsiteX262" fmla="*/ 430220 w 3162529"/>
                  <a:gd name="connsiteY262" fmla="*/ 579760 h 1910656"/>
                  <a:gd name="connsiteX263" fmla="*/ 406763 w 3162529"/>
                  <a:gd name="connsiteY263" fmla="*/ 607697 h 1910656"/>
                  <a:gd name="connsiteX264" fmla="*/ 391389 w 3162529"/>
                  <a:gd name="connsiteY264" fmla="*/ 616307 h 1910656"/>
                  <a:gd name="connsiteX265" fmla="*/ 384887 w 3162529"/>
                  <a:gd name="connsiteY265" fmla="*/ 622632 h 1910656"/>
                  <a:gd name="connsiteX266" fmla="*/ 384009 w 3162529"/>
                  <a:gd name="connsiteY266" fmla="*/ 626059 h 1910656"/>
                  <a:gd name="connsiteX267" fmla="*/ 387699 w 3162529"/>
                  <a:gd name="connsiteY267" fmla="*/ 624829 h 1910656"/>
                  <a:gd name="connsiteX268" fmla="*/ 388665 w 3162529"/>
                  <a:gd name="connsiteY268" fmla="*/ 623950 h 1910656"/>
                  <a:gd name="connsiteX269" fmla="*/ 394024 w 3162529"/>
                  <a:gd name="connsiteY269" fmla="*/ 622984 h 1910656"/>
                  <a:gd name="connsiteX270" fmla="*/ 392882 w 3162529"/>
                  <a:gd name="connsiteY270" fmla="*/ 627376 h 1910656"/>
                  <a:gd name="connsiteX271" fmla="*/ 375399 w 3162529"/>
                  <a:gd name="connsiteY271" fmla="*/ 647758 h 1910656"/>
                  <a:gd name="connsiteX272" fmla="*/ 365296 w 3162529"/>
                  <a:gd name="connsiteY272" fmla="*/ 661991 h 1910656"/>
                  <a:gd name="connsiteX273" fmla="*/ 360200 w 3162529"/>
                  <a:gd name="connsiteY273" fmla="*/ 663836 h 1910656"/>
                  <a:gd name="connsiteX274" fmla="*/ 349131 w 3162529"/>
                  <a:gd name="connsiteY274" fmla="*/ 668668 h 1910656"/>
                  <a:gd name="connsiteX275" fmla="*/ 348252 w 3162529"/>
                  <a:gd name="connsiteY275" fmla="*/ 673851 h 1910656"/>
                  <a:gd name="connsiteX276" fmla="*/ 347022 w 3162529"/>
                  <a:gd name="connsiteY276" fmla="*/ 685184 h 1910656"/>
                  <a:gd name="connsiteX277" fmla="*/ 326992 w 3162529"/>
                  <a:gd name="connsiteY277" fmla="*/ 704248 h 1910656"/>
                  <a:gd name="connsiteX278" fmla="*/ 327695 w 3162529"/>
                  <a:gd name="connsiteY278" fmla="*/ 711101 h 1910656"/>
                  <a:gd name="connsiteX279" fmla="*/ 331121 w 3162529"/>
                  <a:gd name="connsiteY279" fmla="*/ 712155 h 1910656"/>
                  <a:gd name="connsiteX280" fmla="*/ 328397 w 3162529"/>
                  <a:gd name="connsiteY280" fmla="*/ 713737 h 1910656"/>
                  <a:gd name="connsiteX281" fmla="*/ 315307 w 3162529"/>
                  <a:gd name="connsiteY281" fmla="*/ 732801 h 1910656"/>
                  <a:gd name="connsiteX282" fmla="*/ 307752 w 3162529"/>
                  <a:gd name="connsiteY282" fmla="*/ 749142 h 1910656"/>
                  <a:gd name="connsiteX283" fmla="*/ 280254 w 3162529"/>
                  <a:gd name="connsiteY283" fmla="*/ 784810 h 1910656"/>
                  <a:gd name="connsiteX284" fmla="*/ 276476 w 3162529"/>
                  <a:gd name="connsiteY284" fmla="*/ 792278 h 1910656"/>
                  <a:gd name="connsiteX285" fmla="*/ 259959 w 3162529"/>
                  <a:gd name="connsiteY285" fmla="*/ 815032 h 1910656"/>
                  <a:gd name="connsiteX286" fmla="*/ 252052 w 3162529"/>
                  <a:gd name="connsiteY286" fmla="*/ 828298 h 1910656"/>
                  <a:gd name="connsiteX287" fmla="*/ 250383 w 3162529"/>
                  <a:gd name="connsiteY287" fmla="*/ 833130 h 1910656"/>
                  <a:gd name="connsiteX288" fmla="*/ 252140 w 3162529"/>
                  <a:gd name="connsiteY288" fmla="*/ 833481 h 1910656"/>
                  <a:gd name="connsiteX289" fmla="*/ 252755 w 3162529"/>
                  <a:gd name="connsiteY289" fmla="*/ 828913 h 1910656"/>
                  <a:gd name="connsiteX290" fmla="*/ 257587 w 3162529"/>
                  <a:gd name="connsiteY290" fmla="*/ 825135 h 1910656"/>
                  <a:gd name="connsiteX291" fmla="*/ 262156 w 3162529"/>
                  <a:gd name="connsiteY291" fmla="*/ 821533 h 1910656"/>
                  <a:gd name="connsiteX292" fmla="*/ 261365 w 3162529"/>
                  <a:gd name="connsiteY292" fmla="*/ 826629 h 1910656"/>
                  <a:gd name="connsiteX293" fmla="*/ 247221 w 3162529"/>
                  <a:gd name="connsiteY293" fmla="*/ 850788 h 1910656"/>
                  <a:gd name="connsiteX294" fmla="*/ 237029 w 3162529"/>
                  <a:gd name="connsiteY294" fmla="*/ 867656 h 1910656"/>
                  <a:gd name="connsiteX295" fmla="*/ 236414 w 3162529"/>
                  <a:gd name="connsiteY295" fmla="*/ 870028 h 1910656"/>
                  <a:gd name="connsiteX296" fmla="*/ 224291 w 3162529"/>
                  <a:gd name="connsiteY296" fmla="*/ 881889 h 1910656"/>
                  <a:gd name="connsiteX297" fmla="*/ 221040 w 3162529"/>
                  <a:gd name="connsiteY297" fmla="*/ 898844 h 1910656"/>
                  <a:gd name="connsiteX298" fmla="*/ 207247 w 3162529"/>
                  <a:gd name="connsiteY298" fmla="*/ 920544 h 1910656"/>
                  <a:gd name="connsiteX299" fmla="*/ 205226 w 3162529"/>
                  <a:gd name="connsiteY299" fmla="*/ 929505 h 1910656"/>
                  <a:gd name="connsiteX300" fmla="*/ 189676 w 3162529"/>
                  <a:gd name="connsiteY300" fmla="*/ 954017 h 1910656"/>
                  <a:gd name="connsiteX301" fmla="*/ 182033 w 3162529"/>
                  <a:gd name="connsiteY301" fmla="*/ 971324 h 1910656"/>
                  <a:gd name="connsiteX302" fmla="*/ 183527 w 3162529"/>
                  <a:gd name="connsiteY302" fmla="*/ 972905 h 1910656"/>
                  <a:gd name="connsiteX303" fmla="*/ 184669 w 3162529"/>
                  <a:gd name="connsiteY303" fmla="*/ 970709 h 1910656"/>
                  <a:gd name="connsiteX304" fmla="*/ 187392 w 3162529"/>
                  <a:gd name="connsiteY304" fmla="*/ 964032 h 1910656"/>
                  <a:gd name="connsiteX305" fmla="*/ 191873 w 3162529"/>
                  <a:gd name="connsiteY305" fmla="*/ 960606 h 1910656"/>
                  <a:gd name="connsiteX306" fmla="*/ 192048 w 3162529"/>
                  <a:gd name="connsiteY306" fmla="*/ 966668 h 1910656"/>
                  <a:gd name="connsiteX307" fmla="*/ 174741 w 3162529"/>
                  <a:gd name="connsiteY307" fmla="*/ 995044 h 1910656"/>
                  <a:gd name="connsiteX308" fmla="*/ 171754 w 3162529"/>
                  <a:gd name="connsiteY308" fmla="*/ 1002600 h 1910656"/>
                  <a:gd name="connsiteX309" fmla="*/ 169382 w 3162529"/>
                  <a:gd name="connsiteY309" fmla="*/ 1018062 h 1910656"/>
                  <a:gd name="connsiteX310" fmla="*/ 154096 w 3162529"/>
                  <a:gd name="connsiteY310" fmla="*/ 1039147 h 1910656"/>
                  <a:gd name="connsiteX311" fmla="*/ 152514 w 3162529"/>
                  <a:gd name="connsiteY311" fmla="*/ 1043188 h 1910656"/>
                  <a:gd name="connsiteX312" fmla="*/ 147946 w 3162529"/>
                  <a:gd name="connsiteY312" fmla="*/ 1046878 h 1910656"/>
                  <a:gd name="connsiteX313" fmla="*/ 150230 w 3162529"/>
                  <a:gd name="connsiteY313" fmla="*/ 1049074 h 1910656"/>
                  <a:gd name="connsiteX314" fmla="*/ 153217 w 3162529"/>
                  <a:gd name="connsiteY314" fmla="*/ 1043803 h 1910656"/>
                  <a:gd name="connsiteX315" fmla="*/ 157785 w 3162529"/>
                  <a:gd name="connsiteY315" fmla="*/ 1051007 h 1910656"/>
                  <a:gd name="connsiteX316" fmla="*/ 141972 w 3162529"/>
                  <a:gd name="connsiteY316" fmla="*/ 1085007 h 1910656"/>
                  <a:gd name="connsiteX317" fmla="*/ 138633 w 3162529"/>
                  <a:gd name="connsiteY317" fmla="*/ 1086061 h 1910656"/>
                  <a:gd name="connsiteX318" fmla="*/ 134943 w 3162529"/>
                  <a:gd name="connsiteY318" fmla="*/ 1092299 h 1910656"/>
                  <a:gd name="connsiteX319" fmla="*/ 140478 w 3162529"/>
                  <a:gd name="connsiteY319" fmla="*/ 1089311 h 1910656"/>
                  <a:gd name="connsiteX320" fmla="*/ 143992 w 3162529"/>
                  <a:gd name="connsiteY320" fmla="*/ 1088345 h 1910656"/>
                  <a:gd name="connsiteX321" fmla="*/ 142938 w 3162529"/>
                  <a:gd name="connsiteY321" fmla="*/ 1091947 h 1910656"/>
                  <a:gd name="connsiteX322" fmla="*/ 132308 w 3162529"/>
                  <a:gd name="connsiteY322" fmla="*/ 1119006 h 1910656"/>
                  <a:gd name="connsiteX323" fmla="*/ 132132 w 3162529"/>
                  <a:gd name="connsiteY323" fmla="*/ 1122784 h 1910656"/>
                  <a:gd name="connsiteX324" fmla="*/ 121502 w 3162529"/>
                  <a:gd name="connsiteY324" fmla="*/ 1157750 h 1910656"/>
                  <a:gd name="connsiteX325" fmla="*/ 113858 w 3162529"/>
                  <a:gd name="connsiteY325" fmla="*/ 1166798 h 1910656"/>
                  <a:gd name="connsiteX326" fmla="*/ 112629 w 3162529"/>
                  <a:gd name="connsiteY326" fmla="*/ 1174530 h 1910656"/>
                  <a:gd name="connsiteX327" fmla="*/ 114913 w 3162529"/>
                  <a:gd name="connsiteY327" fmla="*/ 1182964 h 1910656"/>
                  <a:gd name="connsiteX328" fmla="*/ 103140 w 3162529"/>
                  <a:gd name="connsiteY328" fmla="*/ 1214767 h 1910656"/>
                  <a:gd name="connsiteX329" fmla="*/ 97430 w 3162529"/>
                  <a:gd name="connsiteY329" fmla="*/ 1221531 h 1910656"/>
                  <a:gd name="connsiteX330" fmla="*/ 96288 w 3162529"/>
                  <a:gd name="connsiteY330" fmla="*/ 1224255 h 1910656"/>
                  <a:gd name="connsiteX331" fmla="*/ 99802 w 3162529"/>
                  <a:gd name="connsiteY331" fmla="*/ 1224255 h 1910656"/>
                  <a:gd name="connsiteX332" fmla="*/ 102613 w 3162529"/>
                  <a:gd name="connsiteY332" fmla="*/ 1222761 h 1910656"/>
                  <a:gd name="connsiteX333" fmla="*/ 103052 w 3162529"/>
                  <a:gd name="connsiteY333" fmla="*/ 1226188 h 1910656"/>
                  <a:gd name="connsiteX334" fmla="*/ 95497 w 3162529"/>
                  <a:gd name="connsiteY334" fmla="*/ 1253247 h 1910656"/>
                  <a:gd name="connsiteX335" fmla="*/ 92861 w 3162529"/>
                  <a:gd name="connsiteY335" fmla="*/ 1259923 h 1910656"/>
                  <a:gd name="connsiteX336" fmla="*/ 90226 w 3162529"/>
                  <a:gd name="connsiteY336" fmla="*/ 1273717 h 1910656"/>
                  <a:gd name="connsiteX337" fmla="*/ 82583 w 3162529"/>
                  <a:gd name="connsiteY337" fmla="*/ 1296822 h 1910656"/>
                  <a:gd name="connsiteX338" fmla="*/ 78014 w 3162529"/>
                  <a:gd name="connsiteY338" fmla="*/ 1303938 h 1910656"/>
                  <a:gd name="connsiteX339" fmla="*/ 78102 w 3162529"/>
                  <a:gd name="connsiteY339" fmla="*/ 1310967 h 1910656"/>
                  <a:gd name="connsiteX340" fmla="*/ 82231 w 3162529"/>
                  <a:gd name="connsiteY340" fmla="*/ 1306662 h 1910656"/>
                  <a:gd name="connsiteX341" fmla="*/ 83637 w 3162529"/>
                  <a:gd name="connsiteY341" fmla="*/ 1303411 h 1910656"/>
                  <a:gd name="connsiteX342" fmla="*/ 84779 w 3162529"/>
                  <a:gd name="connsiteY342" fmla="*/ 1306837 h 1910656"/>
                  <a:gd name="connsiteX343" fmla="*/ 76784 w 3162529"/>
                  <a:gd name="connsiteY343" fmla="*/ 1340134 h 1910656"/>
                  <a:gd name="connsiteX344" fmla="*/ 73885 w 3162529"/>
                  <a:gd name="connsiteY344" fmla="*/ 1371146 h 1910656"/>
                  <a:gd name="connsiteX345" fmla="*/ 67296 w 3162529"/>
                  <a:gd name="connsiteY345" fmla="*/ 1382392 h 1910656"/>
                  <a:gd name="connsiteX346" fmla="*/ 61410 w 3162529"/>
                  <a:gd name="connsiteY346" fmla="*/ 1389156 h 1910656"/>
                  <a:gd name="connsiteX347" fmla="*/ 62464 w 3162529"/>
                  <a:gd name="connsiteY347" fmla="*/ 1395043 h 1910656"/>
                  <a:gd name="connsiteX348" fmla="*/ 66417 w 3162529"/>
                  <a:gd name="connsiteY348" fmla="*/ 1391792 h 1910656"/>
                  <a:gd name="connsiteX349" fmla="*/ 70459 w 3162529"/>
                  <a:gd name="connsiteY349" fmla="*/ 1389947 h 1910656"/>
                  <a:gd name="connsiteX350" fmla="*/ 71601 w 3162529"/>
                  <a:gd name="connsiteY350" fmla="*/ 1393373 h 1910656"/>
                  <a:gd name="connsiteX351" fmla="*/ 71601 w 3162529"/>
                  <a:gd name="connsiteY351" fmla="*/ 1394691 h 1910656"/>
                  <a:gd name="connsiteX352" fmla="*/ 62464 w 3162529"/>
                  <a:gd name="connsiteY352" fmla="*/ 1437125 h 1910656"/>
                  <a:gd name="connsiteX353" fmla="*/ 62640 w 3162529"/>
                  <a:gd name="connsiteY353" fmla="*/ 1442484 h 1910656"/>
                  <a:gd name="connsiteX354" fmla="*/ 62025 w 3162529"/>
                  <a:gd name="connsiteY354" fmla="*/ 1460933 h 1910656"/>
                  <a:gd name="connsiteX355" fmla="*/ 58686 w 3162529"/>
                  <a:gd name="connsiteY355" fmla="*/ 1480436 h 1910656"/>
                  <a:gd name="connsiteX356" fmla="*/ 53854 w 3162529"/>
                  <a:gd name="connsiteY356" fmla="*/ 1492824 h 1910656"/>
                  <a:gd name="connsiteX357" fmla="*/ 57896 w 3162529"/>
                  <a:gd name="connsiteY357" fmla="*/ 1494669 h 1910656"/>
                  <a:gd name="connsiteX358" fmla="*/ 51219 w 3162529"/>
                  <a:gd name="connsiteY358" fmla="*/ 1538069 h 1910656"/>
                  <a:gd name="connsiteX359" fmla="*/ 53679 w 3162529"/>
                  <a:gd name="connsiteY359" fmla="*/ 1553355 h 1910656"/>
                  <a:gd name="connsiteX360" fmla="*/ 52800 w 3162529"/>
                  <a:gd name="connsiteY360" fmla="*/ 1567060 h 1910656"/>
                  <a:gd name="connsiteX361" fmla="*/ 48144 w 3162529"/>
                  <a:gd name="connsiteY361" fmla="*/ 1575582 h 1910656"/>
                  <a:gd name="connsiteX362" fmla="*/ 46475 w 3162529"/>
                  <a:gd name="connsiteY362" fmla="*/ 1583050 h 1910656"/>
                  <a:gd name="connsiteX363" fmla="*/ 51746 w 3162529"/>
                  <a:gd name="connsiteY363" fmla="*/ 1579096 h 1910656"/>
                  <a:gd name="connsiteX364" fmla="*/ 55787 w 3162529"/>
                  <a:gd name="connsiteY364" fmla="*/ 1580238 h 1910656"/>
                  <a:gd name="connsiteX365" fmla="*/ 51570 w 3162529"/>
                  <a:gd name="connsiteY365" fmla="*/ 1612481 h 1910656"/>
                  <a:gd name="connsiteX366" fmla="*/ 50428 w 3162529"/>
                  <a:gd name="connsiteY366" fmla="*/ 1616434 h 1910656"/>
                  <a:gd name="connsiteX367" fmla="*/ 53854 w 3162529"/>
                  <a:gd name="connsiteY367" fmla="*/ 1644811 h 1910656"/>
                  <a:gd name="connsiteX368" fmla="*/ 48144 w 3162529"/>
                  <a:gd name="connsiteY368" fmla="*/ 1665193 h 1910656"/>
                  <a:gd name="connsiteX369" fmla="*/ 49989 w 3162529"/>
                  <a:gd name="connsiteY369" fmla="*/ 1667653 h 1910656"/>
                  <a:gd name="connsiteX370" fmla="*/ 55875 w 3162529"/>
                  <a:gd name="connsiteY370" fmla="*/ 1666862 h 1910656"/>
                  <a:gd name="connsiteX371" fmla="*/ 53942 w 3162529"/>
                  <a:gd name="connsiteY371" fmla="*/ 1673890 h 1910656"/>
                  <a:gd name="connsiteX372" fmla="*/ 55787 w 3162529"/>
                  <a:gd name="connsiteY372" fmla="*/ 1693570 h 1910656"/>
                  <a:gd name="connsiteX373" fmla="*/ 53591 w 3162529"/>
                  <a:gd name="connsiteY373" fmla="*/ 1705694 h 1910656"/>
                  <a:gd name="connsiteX374" fmla="*/ 54206 w 3162529"/>
                  <a:gd name="connsiteY374" fmla="*/ 1714391 h 1910656"/>
                  <a:gd name="connsiteX375" fmla="*/ 53854 w 3162529"/>
                  <a:gd name="connsiteY375" fmla="*/ 1747336 h 1910656"/>
                  <a:gd name="connsiteX376" fmla="*/ 53415 w 3162529"/>
                  <a:gd name="connsiteY376" fmla="*/ 1749708 h 1910656"/>
                  <a:gd name="connsiteX377" fmla="*/ 54733 w 3162529"/>
                  <a:gd name="connsiteY377" fmla="*/ 1754277 h 1910656"/>
                  <a:gd name="connsiteX378" fmla="*/ 57456 w 3162529"/>
                  <a:gd name="connsiteY378" fmla="*/ 1751465 h 1910656"/>
                  <a:gd name="connsiteX379" fmla="*/ 60268 w 3162529"/>
                  <a:gd name="connsiteY379" fmla="*/ 1746809 h 1910656"/>
                  <a:gd name="connsiteX380" fmla="*/ 61058 w 3162529"/>
                  <a:gd name="connsiteY380" fmla="*/ 1751641 h 1910656"/>
                  <a:gd name="connsiteX381" fmla="*/ 61234 w 3162529"/>
                  <a:gd name="connsiteY381" fmla="*/ 1766576 h 1910656"/>
                  <a:gd name="connsiteX382" fmla="*/ 61058 w 3162529"/>
                  <a:gd name="connsiteY382" fmla="*/ 1783620 h 1910656"/>
                  <a:gd name="connsiteX383" fmla="*/ 63782 w 3162529"/>
                  <a:gd name="connsiteY383" fmla="*/ 1805320 h 1910656"/>
                  <a:gd name="connsiteX384" fmla="*/ 67647 w 3162529"/>
                  <a:gd name="connsiteY384" fmla="*/ 1816565 h 1910656"/>
                  <a:gd name="connsiteX385" fmla="*/ 63343 w 3162529"/>
                  <a:gd name="connsiteY385" fmla="*/ 1829479 h 1910656"/>
                  <a:gd name="connsiteX386" fmla="*/ 61410 w 3162529"/>
                  <a:gd name="connsiteY386" fmla="*/ 1835190 h 1910656"/>
                  <a:gd name="connsiteX387" fmla="*/ 62815 w 3162529"/>
                  <a:gd name="connsiteY387" fmla="*/ 1843185 h 1910656"/>
                  <a:gd name="connsiteX388" fmla="*/ 66505 w 3162529"/>
                  <a:gd name="connsiteY388" fmla="*/ 1835541 h 1910656"/>
                  <a:gd name="connsiteX389" fmla="*/ 68438 w 3162529"/>
                  <a:gd name="connsiteY389" fmla="*/ 1830885 h 1910656"/>
                  <a:gd name="connsiteX390" fmla="*/ 71601 w 3162529"/>
                  <a:gd name="connsiteY390" fmla="*/ 1835981 h 1910656"/>
                  <a:gd name="connsiteX391" fmla="*/ 69404 w 3162529"/>
                  <a:gd name="connsiteY391" fmla="*/ 1865675 h 1910656"/>
                  <a:gd name="connsiteX392" fmla="*/ 71074 w 3162529"/>
                  <a:gd name="connsiteY392" fmla="*/ 1869453 h 1910656"/>
                  <a:gd name="connsiteX393" fmla="*/ 77136 w 3162529"/>
                  <a:gd name="connsiteY393" fmla="*/ 1877535 h 1910656"/>
                  <a:gd name="connsiteX394" fmla="*/ 79596 w 3162529"/>
                  <a:gd name="connsiteY394" fmla="*/ 1893525 h 1910656"/>
                  <a:gd name="connsiteX395" fmla="*/ 71864 w 3162529"/>
                  <a:gd name="connsiteY395" fmla="*/ 1901080 h 1910656"/>
                  <a:gd name="connsiteX396" fmla="*/ 45684 w 3162529"/>
                  <a:gd name="connsiteY396" fmla="*/ 1901080 h 1910656"/>
                  <a:gd name="connsiteX397" fmla="*/ 34175 w 3162529"/>
                  <a:gd name="connsiteY397" fmla="*/ 1900641 h 1910656"/>
                  <a:gd name="connsiteX398" fmla="*/ 31188 w 3162529"/>
                  <a:gd name="connsiteY398" fmla="*/ 1890450 h 1910656"/>
                  <a:gd name="connsiteX399" fmla="*/ 27323 w 3162529"/>
                  <a:gd name="connsiteY399" fmla="*/ 1867081 h 1910656"/>
                  <a:gd name="connsiteX400" fmla="*/ 26356 w 3162529"/>
                  <a:gd name="connsiteY400" fmla="*/ 1859613 h 1910656"/>
                  <a:gd name="connsiteX401" fmla="*/ 22403 w 3162529"/>
                  <a:gd name="connsiteY401" fmla="*/ 1823418 h 1910656"/>
                  <a:gd name="connsiteX402" fmla="*/ 24248 w 3162529"/>
                  <a:gd name="connsiteY402" fmla="*/ 1820782 h 1910656"/>
                  <a:gd name="connsiteX403" fmla="*/ 16956 w 3162529"/>
                  <a:gd name="connsiteY403" fmla="*/ 1787046 h 1910656"/>
                  <a:gd name="connsiteX404" fmla="*/ 11685 w 3162529"/>
                  <a:gd name="connsiteY404" fmla="*/ 1748127 h 1910656"/>
                  <a:gd name="connsiteX405" fmla="*/ 11685 w 3162529"/>
                  <a:gd name="connsiteY405" fmla="*/ 1746809 h 1910656"/>
                  <a:gd name="connsiteX406" fmla="*/ 13266 w 3162529"/>
                  <a:gd name="connsiteY406" fmla="*/ 1690671 h 1910656"/>
                  <a:gd name="connsiteX407" fmla="*/ 11421 w 3162529"/>
                  <a:gd name="connsiteY407" fmla="*/ 1679162 h 1910656"/>
                  <a:gd name="connsiteX408" fmla="*/ 8434 w 3162529"/>
                  <a:gd name="connsiteY408" fmla="*/ 1648149 h 1910656"/>
                  <a:gd name="connsiteX409" fmla="*/ 6589 w 3162529"/>
                  <a:gd name="connsiteY409" fmla="*/ 1613974 h 1910656"/>
                  <a:gd name="connsiteX410" fmla="*/ 6940 w 3162529"/>
                  <a:gd name="connsiteY410" fmla="*/ 1582171 h 1910656"/>
                  <a:gd name="connsiteX411" fmla="*/ 9752 w 3162529"/>
                  <a:gd name="connsiteY411" fmla="*/ 1548523 h 1910656"/>
                  <a:gd name="connsiteX412" fmla="*/ 12563 w 3162529"/>
                  <a:gd name="connsiteY412" fmla="*/ 1518653 h 1910656"/>
                  <a:gd name="connsiteX413" fmla="*/ 12915 w 3162529"/>
                  <a:gd name="connsiteY413" fmla="*/ 1489310 h 1910656"/>
                  <a:gd name="connsiteX414" fmla="*/ 11948 w 3162529"/>
                  <a:gd name="connsiteY414" fmla="*/ 1482106 h 1910656"/>
                  <a:gd name="connsiteX415" fmla="*/ 19416 w 3162529"/>
                  <a:gd name="connsiteY415" fmla="*/ 1445383 h 1910656"/>
                  <a:gd name="connsiteX416" fmla="*/ 18186 w 3162529"/>
                  <a:gd name="connsiteY416" fmla="*/ 1439497 h 1910656"/>
                  <a:gd name="connsiteX417" fmla="*/ 17131 w 3162529"/>
                  <a:gd name="connsiteY417" fmla="*/ 1430887 h 1910656"/>
                  <a:gd name="connsiteX418" fmla="*/ 22139 w 3162529"/>
                  <a:gd name="connsiteY418" fmla="*/ 1405497 h 1910656"/>
                  <a:gd name="connsiteX419" fmla="*/ 24950 w 3162529"/>
                  <a:gd name="connsiteY419" fmla="*/ 1376505 h 1910656"/>
                  <a:gd name="connsiteX420" fmla="*/ 27410 w 3162529"/>
                  <a:gd name="connsiteY420" fmla="*/ 1369741 h 1910656"/>
                  <a:gd name="connsiteX421" fmla="*/ 31452 w 3162529"/>
                  <a:gd name="connsiteY421" fmla="*/ 1369126 h 1910656"/>
                  <a:gd name="connsiteX422" fmla="*/ 33472 w 3162529"/>
                  <a:gd name="connsiteY422" fmla="*/ 1373431 h 1910656"/>
                  <a:gd name="connsiteX423" fmla="*/ 36899 w 3162529"/>
                  <a:gd name="connsiteY423" fmla="*/ 1373870 h 1910656"/>
                  <a:gd name="connsiteX424" fmla="*/ 36108 w 3162529"/>
                  <a:gd name="connsiteY424" fmla="*/ 1371058 h 1910656"/>
                  <a:gd name="connsiteX425" fmla="*/ 29607 w 3162529"/>
                  <a:gd name="connsiteY425" fmla="*/ 1356738 h 1910656"/>
                  <a:gd name="connsiteX426" fmla="*/ 28025 w 3162529"/>
                  <a:gd name="connsiteY426" fmla="*/ 1354015 h 1910656"/>
                  <a:gd name="connsiteX427" fmla="*/ 36196 w 3162529"/>
                  <a:gd name="connsiteY427" fmla="*/ 1324672 h 1910656"/>
                  <a:gd name="connsiteX428" fmla="*/ 37865 w 3162529"/>
                  <a:gd name="connsiteY428" fmla="*/ 1314832 h 1910656"/>
                  <a:gd name="connsiteX429" fmla="*/ 40940 w 3162529"/>
                  <a:gd name="connsiteY429" fmla="*/ 1285928 h 1910656"/>
                  <a:gd name="connsiteX430" fmla="*/ 50955 w 3162529"/>
                  <a:gd name="connsiteY430" fmla="*/ 1242880 h 1910656"/>
                  <a:gd name="connsiteX431" fmla="*/ 51131 w 3162529"/>
                  <a:gd name="connsiteY431" fmla="*/ 1241650 h 1910656"/>
                  <a:gd name="connsiteX432" fmla="*/ 58247 w 3162529"/>
                  <a:gd name="connsiteY432" fmla="*/ 1219423 h 1910656"/>
                  <a:gd name="connsiteX433" fmla="*/ 64133 w 3162529"/>
                  <a:gd name="connsiteY433" fmla="*/ 1187532 h 1910656"/>
                  <a:gd name="connsiteX434" fmla="*/ 74939 w 3162529"/>
                  <a:gd name="connsiteY434" fmla="*/ 1148701 h 1910656"/>
                  <a:gd name="connsiteX435" fmla="*/ 88117 w 3162529"/>
                  <a:gd name="connsiteY435" fmla="*/ 1109606 h 1910656"/>
                  <a:gd name="connsiteX436" fmla="*/ 101559 w 3162529"/>
                  <a:gd name="connsiteY436" fmla="*/ 1063834 h 1910656"/>
                  <a:gd name="connsiteX437" fmla="*/ 108851 w 3162529"/>
                  <a:gd name="connsiteY437" fmla="*/ 1047317 h 1910656"/>
                  <a:gd name="connsiteX438" fmla="*/ 129233 w 3162529"/>
                  <a:gd name="connsiteY438" fmla="*/ 995484 h 1910656"/>
                  <a:gd name="connsiteX439" fmla="*/ 133098 w 3162529"/>
                  <a:gd name="connsiteY439" fmla="*/ 983975 h 1910656"/>
                  <a:gd name="connsiteX440" fmla="*/ 144168 w 3162529"/>
                  <a:gd name="connsiteY440" fmla="*/ 958585 h 1910656"/>
                  <a:gd name="connsiteX441" fmla="*/ 155413 w 3162529"/>
                  <a:gd name="connsiteY441" fmla="*/ 932932 h 1910656"/>
                  <a:gd name="connsiteX442" fmla="*/ 161300 w 3162529"/>
                  <a:gd name="connsiteY442" fmla="*/ 925640 h 1910656"/>
                  <a:gd name="connsiteX443" fmla="*/ 163759 w 3162529"/>
                  <a:gd name="connsiteY443" fmla="*/ 922214 h 1910656"/>
                  <a:gd name="connsiteX444" fmla="*/ 179222 w 3162529"/>
                  <a:gd name="connsiteY444" fmla="*/ 887951 h 1910656"/>
                  <a:gd name="connsiteX445" fmla="*/ 184844 w 3162529"/>
                  <a:gd name="connsiteY445" fmla="*/ 875827 h 1910656"/>
                  <a:gd name="connsiteX446" fmla="*/ 198637 w 3162529"/>
                  <a:gd name="connsiteY446" fmla="*/ 844814 h 1910656"/>
                  <a:gd name="connsiteX447" fmla="*/ 201624 w 3162529"/>
                  <a:gd name="connsiteY447" fmla="*/ 836995 h 1910656"/>
                  <a:gd name="connsiteX448" fmla="*/ 214363 w 3162529"/>
                  <a:gd name="connsiteY448" fmla="*/ 816086 h 1910656"/>
                  <a:gd name="connsiteX449" fmla="*/ 222973 w 3162529"/>
                  <a:gd name="connsiteY449" fmla="*/ 798603 h 1910656"/>
                  <a:gd name="connsiteX450" fmla="*/ 235536 w 3162529"/>
                  <a:gd name="connsiteY450" fmla="*/ 781735 h 1910656"/>
                  <a:gd name="connsiteX451" fmla="*/ 237293 w 3162529"/>
                  <a:gd name="connsiteY451" fmla="*/ 776025 h 1910656"/>
                  <a:gd name="connsiteX452" fmla="*/ 240017 w 3162529"/>
                  <a:gd name="connsiteY452" fmla="*/ 768030 h 1910656"/>
                  <a:gd name="connsiteX453" fmla="*/ 256884 w 3162529"/>
                  <a:gd name="connsiteY453" fmla="*/ 744837 h 1910656"/>
                  <a:gd name="connsiteX454" fmla="*/ 263561 w 3162529"/>
                  <a:gd name="connsiteY454" fmla="*/ 730605 h 1910656"/>
                  <a:gd name="connsiteX455" fmla="*/ 285788 w 3162529"/>
                  <a:gd name="connsiteY455" fmla="*/ 697835 h 1910656"/>
                  <a:gd name="connsiteX456" fmla="*/ 306961 w 3162529"/>
                  <a:gd name="connsiteY456" fmla="*/ 671128 h 1910656"/>
                  <a:gd name="connsiteX457" fmla="*/ 312847 w 3162529"/>
                  <a:gd name="connsiteY457" fmla="*/ 657862 h 1910656"/>
                  <a:gd name="connsiteX458" fmla="*/ 324795 w 3162529"/>
                  <a:gd name="connsiteY458" fmla="*/ 643454 h 1910656"/>
                  <a:gd name="connsiteX459" fmla="*/ 338325 w 3162529"/>
                  <a:gd name="connsiteY459" fmla="*/ 621227 h 1910656"/>
                  <a:gd name="connsiteX460" fmla="*/ 353084 w 3162529"/>
                  <a:gd name="connsiteY460" fmla="*/ 600142 h 1910656"/>
                  <a:gd name="connsiteX461" fmla="*/ 372676 w 3162529"/>
                  <a:gd name="connsiteY461" fmla="*/ 579408 h 1910656"/>
                  <a:gd name="connsiteX462" fmla="*/ 375399 w 3162529"/>
                  <a:gd name="connsiteY462" fmla="*/ 576685 h 1910656"/>
                  <a:gd name="connsiteX463" fmla="*/ 402897 w 3162529"/>
                  <a:gd name="connsiteY463" fmla="*/ 543652 h 1910656"/>
                  <a:gd name="connsiteX464" fmla="*/ 418272 w 3162529"/>
                  <a:gd name="connsiteY464" fmla="*/ 519931 h 1910656"/>
                  <a:gd name="connsiteX465" fmla="*/ 420732 w 3162529"/>
                  <a:gd name="connsiteY465" fmla="*/ 515714 h 1910656"/>
                  <a:gd name="connsiteX466" fmla="*/ 463165 w 3162529"/>
                  <a:gd name="connsiteY466" fmla="*/ 470557 h 1910656"/>
                  <a:gd name="connsiteX467" fmla="*/ 495056 w 3162529"/>
                  <a:gd name="connsiteY467" fmla="*/ 440863 h 1910656"/>
                  <a:gd name="connsiteX468" fmla="*/ 523345 w 3162529"/>
                  <a:gd name="connsiteY468" fmla="*/ 411344 h 1910656"/>
                  <a:gd name="connsiteX469" fmla="*/ 555060 w 3162529"/>
                  <a:gd name="connsiteY469" fmla="*/ 381298 h 1910656"/>
                  <a:gd name="connsiteX470" fmla="*/ 591344 w 3162529"/>
                  <a:gd name="connsiteY470" fmla="*/ 349934 h 1910656"/>
                  <a:gd name="connsiteX471" fmla="*/ 625431 w 3162529"/>
                  <a:gd name="connsiteY471" fmla="*/ 321821 h 1910656"/>
                  <a:gd name="connsiteX472" fmla="*/ 653281 w 3162529"/>
                  <a:gd name="connsiteY472" fmla="*/ 301087 h 1910656"/>
                  <a:gd name="connsiteX473" fmla="*/ 664702 w 3162529"/>
                  <a:gd name="connsiteY473" fmla="*/ 293796 h 1910656"/>
                  <a:gd name="connsiteX474" fmla="*/ 676562 w 3162529"/>
                  <a:gd name="connsiteY474" fmla="*/ 284220 h 1910656"/>
                  <a:gd name="connsiteX475" fmla="*/ 702567 w 3162529"/>
                  <a:gd name="connsiteY475" fmla="*/ 265419 h 1910656"/>
                  <a:gd name="connsiteX476" fmla="*/ 716887 w 3162529"/>
                  <a:gd name="connsiteY476" fmla="*/ 255931 h 1910656"/>
                  <a:gd name="connsiteX477" fmla="*/ 752380 w 3162529"/>
                  <a:gd name="connsiteY477" fmla="*/ 230804 h 1910656"/>
                  <a:gd name="connsiteX478" fmla="*/ 771620 w 3162529"/>
                  <a:gd name="connsiteY478" fmla="*/ 217099 h 1910656"/>
                  <a:gd name="connsiteX479" fmla="*/ 808782 w 3162529"/>
                  <a:gd name="connsiteY479" fmla="*/ 196366 h 1910656"/>
                  <a:gd name="connsiteX480" fmla="*/ 840936 w 3162529"/>
                  <a:gd name="connsiteY480" fmla="*/ 178971 h 1910656"/>
                  <a:gd name="connsiteX481" fmla="*/ 848755 w 3162529"/>
                  <a:gd name="connsiteY481" fmla="*/ 175808 h 1910656"/>
                  <a:gd name="connsiteX482" fmla="*/ 861494 w 3162529"/>
                  <a:gd name="connsiteY482" fmla="*/ 168780 h 1910656"/>
                  <a:gd name="connsiteX483" fmla="*/ 890047 w 3162529"/>
                  <a:gd name="connsiteY483" fmla="*/ 152000 h 1910656"/>
                  <a:gd name="connsiteX484" fmla="*/ 918423 w 3162529"/>
                  <a:gd name="connsiteY484" fmla="*/ 138382 h 1910656"/>
                  <a:gd name="connsiteX485" fmla="*/ 967709 w 3162529"/>
                  <a:gd name="connsiteY485" fmla="*/ 118176 h 1910656"/>
                  <a:gd name="connsiteX486" fmla="*/ 970169 w 3162529"/>
                  <a:gd name="connsiteY486" fmla="*/ 117912 h 1910656"/>
                  <a:gd name="connsiteX487" fmla="*/ 1002499 w 3162529"/>
                  <a:gd name="connsiteY487" fmla="*/ 104031 h 1910656"/>
                  <a:gd name="connsiteX488" fmla="*/ 1020861 w 3162529"/>
                  <a:gd name="connsiteY488" fmla="*/ 94543 h 1910656"/>
                  <a:gd name="connsiteX489" fmla="*/ 1063031 w 3162529"/>
                  <a:gd name="connsiteY489" fmla="*/ 79169 h 1910656"/>
                  <a:gd name="connsiteX490" fmla="*/ 1091935 w 3162529"/>
                  <a:gd name="connsiteY490" fmla="*/ 69856 h 1910656"/>
                  <a:gd name="connsiteX491" fmla="*/ 1123474 w 3162529"/>
                  <a:gd name="connsiteY491" fmla="*/ 60017 h 1910656"/>
                  <a:gd name="connsiteX492" fmla="*/ 1141308 w 3162529"/>
                  <a:gd name="connsiteY492" fmla="*/ 57732 h 1910656"/>
                  <a:gd name="connsiteX493" fmla="*/ 1146404 w 3162529"/>
                  <a:gd name="connsiteY493" fmla="*/ 54658 h 1910656"/>
                  <a:gd name="connsiteX494" fmla="*/ 1156331 w 3162529"/>
                  <a:gd name="connsiteY494" fmla="*/ 50265 h 1910656"/>
                  <a:gd name="connsiteX495" fmla="*/ 1199380 w 3162529"/>
                  <a:gd name="connsiteY495" fmla="*/ 39986 h 1910656"/>
                  <a:gd name="connsiteX496" fmla="*/ 1229777 w 3162529"/>
                  <a:gd name="connsiteY496" fmla="*/ 34188 h 1910656"/>
                  <a:gd name="connsiteX497" fmla="*/ 1277394 w 3162529"/>
                  <a:gd name="connsiteY497" fmla="*/ 25842 h 1910656"/>
                  <a:gd name="connsiteX498" fmla="*/ 1279239 w 3162529"/>
                  <a:gd name="connsiteY498" fmla="*/ 24084 h 1910656"/>
                  <a:gd name="connsiteX499" fmla="*/ 1308143 w 3162529"/>
                  <a:gd name="connsiteY499" fmla="*/ 18901 h 1910656"/>
                  <a:gd name="connsiteX500" fmla="*/ 1317104 w 3162529"/>
                  <a:gd name="connsiteY500" fmla="*/ 18638 h 1910656"/>
                  <a:gd name="connsiteX501" fmla="*/ 1339946 w 3162529"/>
                  <a:gd name="connsiteY501" fmla="*/ 15563 h 1910656"/>
                  <a:gd name="connsiteX502" fmla="*/ 1345568 w 3162529"/>
                  <a:gd name="connsiteY502" fmla="*/ 13278 h 1910656"/>
                  <a:gd name="connsiteX503" fmla="*/ 1386420 w 3162529"/>
                  <a:gd name="connsiteY503" fmla="*/ 10643 h 1910656"/>
                  <a:gd name="connsiteX504" fmla="*/ 1403903 w 3162529"/>
                  <a:gd name="connsiteY504" fmla="*/ 10906 h 1910656"/>
                  <a:gd name="connsiteX505" fmla="*/ 1422440 w 3162529"/>
                  <a:gd name="connsiteY505" fmla="*/ 8095 h 1910656"/>
                  <a:gd name="connsiteX506" fmla="*/ 1437112 w 3162529"/>
                  <a:gd name="connsiteY506" fmla="*/ 10291 h 1910656"/>
                  <a:gd name="connsiteX507" fmla="*/ 1454331 w 3162529"/>
                  <a:gd name="connsiteY507" fmla="*/ 7744 h 1910656"/>
                  <a:gd name="connsiteX508" fmla="*/ 1512578 w 3162529"/>
                  <a:gd name="connsiteY508" fmla="*/ 6953 h 1910656"/>
                  <a:gd name="connsiteX509" fmla="*/ 1545699 w 3162529"/>
                  <a:gd name="connsiteY509" fmla="*/ 7832 h 1910656"/>
                  <a:gd name="connsiteX510" fmla="*/ 1547017 w 3162529"/>
                  <a:gd name="connsiteY510" fmla="*/ 7832 h 1910656"/>
                  <a:gd name="connsiteX511" fmla="*/ 1566872 w 3162529"/>
                  <a:gd name="connsiteY511" fmla="*/ 10291 h 1910656"/>
                  <a:gd name="connsiteX512" fmla="*/ 1585409 w 3162529"/>
                  <a:gd name="connsiteY512" fmla="*/ 8183 h 1910656"/>
                  <a:gd name="connsiteX513" fmla="*/ 1596479 w 3162529"/>
                  <a:gd name="connsiteY513" fmla="*/ 12839 h 1910656"/>
                  <a:gd name="connsiteX514" fmla="*/ 1605703 w 3162529"/>
                  <a:gd name="connsiteY514" fmla="*/ 12136 h 1910656"/>
                  <a:gd name="connsiteX515" fmla="*/ 1611414 w 3162529"/>
                  <a:gd name="connsiteY515" fmla="*/ 10643 h 1910656"/>
                  <a:gd name="connsiteX516" fmla="*/ 1660436 w 3162529"/>
                  <a:gd name="connsiteY516" fmla="*/ 10116 h 1910656"/>
                  <a:gd name="connsiteX517" fmla="*/ 1690746 w 3162529"/>
                  <a:gd name="connsiteY517" fmla="*/ 8095 h 1910656"/>
                  <a:gd name="connsiteX518" fmla="*/ 1716399 w 3162529"/>
                  <a:gd name="connsiteY518" fmla="*/ 12312 h 1910656"/>
                  <a:gd name="connsiteX519" fmla="*/ 1722549 w 3162529"/>
                  <a:gd name="connsiteY519" fmla="*/ 12927 h 1910656"/>
                  <a:gd name="connsiteX520" fmla="*/ 1745655 w 3162529"/>
                  <a:gd name="connsiteY520" fmla="*/ 10643 h 1910656"/>
                  <a:gd name="connsiteX521" fmla="*/ 1753122 w 3162529"/>
                  <a:gd name="connsiteY521" fmla="*/ 10643 h 1910656"/>
                  <a:gd name="connsiteX522" fmla="*/ 1771132 w 3162529"/>
                  <a:gd name="connsiteY522" fmla="*/ 13278 h 1910656"/>
                  <a:gd name="connsiteX523" fmla="*/ 1825074 w 3162529"/>
                  <a:gd name="connsiteY523" fmla="*/ 18989 h 1910656"/>
                  <a:gd name="connsiteX524" fmla="*/ 1847038 w 3162529"/>
                  <a:gd name="connsiteY524" fmla="*/ 21185 h 1910656"/>
                  <a:gd name="connsiteX525" fmla="*/ 1852660 w 3162529"/>
                  <a:gd name="connsiteY525" fmla="*/ 23030 h 1910656"/>
                  <a:gd name="connsiteX526" fmla="*/ 1883497 w 3162529"/>
                  <a:gd name="connsiteY526" fmla="*/ 28916 h 1910656"/>
                  <a:gd name="connsiteX527" fmla="*/ 1887363 w 3162529"/>
                  <a:gd name="connsiteY527" fmla="*/ 28916 h 1910656"/>
                  <a:gd name="connsiteX528" fmla="*/ 1938230 w 3162529"/>
                  <a:gd name="connsiteY528" fmla="*/ 38844 h 1910656"/>
                  <a:gd name="connsiteX529" fmla="*/ 1964059 w 3162529"/>
                  <a:gd name="connsiteY529" fmla="*/ 42885 h 1910656"/>
                  <a:gd name="connsiteX530" fmla="*/ 1999552 w 3162529"/>
                  <a:gd name="connsiteY530" fmla="*/ 52110 h 1910656"/>
                  <a:gd name="connsiteX531" fmla="*/ 2018528 w 3162529"/>
                  <a:gd name="connsiteY531" fmla="*/ 60192 h 1910656"/>
                  <a:gd name="connsiteX532" fmla="*/ 2023184 w 3162529"/>
                  <a:gd name="connsiteY532" fmla="*/ 61247 h 1910656"/>
                  <a:gd name="connsiteX533" fmla="*/ 2048662 w 3162529"/>
                  <a:gd name="connsiteY533" fmla="*/ 64497 h 1910656"/>
                  <a:gd name="connsiteX534" fmla="*/ 2103659 w 3162529"/>
                  <a:gd name="connsiteY534" fmla="*/ 83561 h 1910656"/>
                  <a:gd name="connsiteX535" fmla="*/ 2153735 w 3162529"/>
                  <a:gd name="connsiteY535" fmla="*/ 105349 h 1910656"/>
                  <a:gd name="connsiteX536" fmla="*/ 2179477 w 3162529"/>
                  <a:gd name="connsiteY536" fmla="*/ 112465 h 1910656"/>
                  <a:gd name="connsiteX537" fmla="*/ 2184308 w 3162529"/>
                  <a:gd name="connsiteY537" fmla="*/ 113256 h 1910656"/>
                  <a:gd name="connsiteX538" fmla="*/ 2216902 w 3162529"/>
                  <a:gd name="connsiteY538" fmla="*/ 127928 h 1910656"/>
                  <a:gd name="connsiteX539" fmla="*/ 2249496 w 3162529"/>
                  <a:gd name="connsiteY539" fmla="*/ 144093 h 1910656"/>
                  <a:gd name="connsiteX540" fmla="*/ 2275676 w 3162529"/>
                  <a:gd name="connsiteY540" fmla="*/ 156656 h 1910656"/>
                  <a:gd name="connsiteX541" fmla="*/ 2301945 w 3162529"/>
                  <a:gd name="connsiteY541" fmla="*/ 172733 h 1910656"/>
                  <a:gd name="connsiteX542" fmla="*/ 2311521 w 3162529"/>
                  <a:gd name="connsiteY542" fmla="*/ 177829 h 1910656"/>
                  <a:gd name="connsiteX543" fmla="*/ 2336647 w 3162529"/>
                  <a:gd name="connsiteY543" fmla="*/ 189952 h 1910656"/>
                  <a:gd name="connsiteX544" fmla="*/ 2350440 w 3162529"/>
                  <a:gd name="connsiteY544" fmla="*/ 197859 h 1910656"/>
                  <a:gd name="connsiteX545" fmla="*/ 2374951 w 3162529"/>
                  <a:gd name="connsiteY545" fmla="*/ 211564 h 1910656"/>
                  <a:gd name="connsiteX546" fmla="*/ 2400956 w 3162529"/>
                  <a:gd name="connsiteY546" fmla="*/ 227817 h 1910656"/>
                  <a:gd name="connsiteX547" fmla="*/ 2448660 w 3162529"/>
                  <a:gd name="connsiteY547" fmla="*/ 261553 h 1910656"/>
                  <a:gd name="connsiteX548" fmla="*/ 2461136 w 3162529"/>
                  <a:gd name="connsiteY548" fmla="*/ 269109 h 1910656"/>
                  <a:gd name="connsiteX549" fmla="*/ 2487228 w 3162529"/>
                  <a:gd name="connsiteY549" fmla="*/ 288876 h 1910656"/>
                  <a:gd name="connsiteX550" fmla="*/ 2515693 w 3162529"/>
                  <a:gd name="connsiteY550" fmla="*/ 307852 h 1910656"/>
                  <a:gd name="connsiteX551" fmla="*/ 2526060 w 3162529"/>
                  <a:gd name="connsiteY551" fmla="*/ 326126 h 1910656"/>
                  <a:gd name="connsiteX552" fmla="*/ 2528607 w 3162529"/>
                  <a:gd name="connsiteY552" fmla="*/ 330255 h 1910656"/>
                  <a:gd name="connsiteX553" fmla="*/ 2532209 w 3162529"/>
                  <a:gd name="connsiteY553" fmla="*/ 332627 h 1910656"/>
                  <a:gd name="connsiteX554" fmla="*/ 2533439 w 3162529"/>
                  <a:gd name="connsiteY554" fmla="*/ 328322 h 1910656"/>
                  <a:gd name="connsiteX555" fmla="*/ 2533527 w 3162529"/>
                  <a:gd name="connsiteY555" fmla="*/ 323666 h 1910656"/>
                  <a:gd name="connsiteX556" fmla="*/ 2538359 w 3162529"/>
                  <a:gd name="connsiteY556" fmla="*/ 324808 h 1910656"/>
                  <a:gd name="connsiteX557" fmla="*/ 2557511 w 3162529"/>
                  <a:gd name="connsiteY557" fmla="*/ 341588 h 1910656"/>
                  <a:gd name="connsiteX558" fmla="*/ 2574819 w 3162529"/>
                  <a:gd name="connsiteY558" fmla="*/ 356523 h 1910656"/>
                  <a:gd name="connsiteX559" fmla="*/ 2619712 w 3162529"/>
                  <a:gd name="connsiteY559" fmla="*/ 395969 h 1910656"/>
                  <a:gd name="connsiteX560" fmla="*/ 2650460 w 3162529"/>
                  <a:gd name="connsiteY560" fmla="*/ 428915 h 1910656"/>
                  <a:gd name="connsiteX561" fmla="*/ 2669525 w 3162529"/>
                  <a:gd name="connsiteY561" fmla="*/ 445343 h 1910656"/>
                  <a:gd name="connsiteX562" fmla="*/ 2675587 w 3162529"/>
                  <a:gd name="connsiteY562" fmla="*/ 449560 h 1910656"/>
                  <a:gd name="connsiteX563" fmla="*/ 2706863 w 3162529"/>
                  <a:gd name="connsiteY563" fmla="*/ 481012 h 1910656"/>
                  <a:gd name="connsiteX564" fmla="*/ 2731374 w 3162529"/>
                  <a:gd name="connsiteY564" fmla="*/ 509828 h 1910656"/>
                  <a:gd name="connsiteX565" fmla="*/ 2757994 w 3162529"/>
                  <a:gd name="connsiteY565" fmla="*/ 544706 h 1910656"/>
                  <a:gd name="connsiteX566" fmla="*/ 2774422 w 3162529"/>
                  <a:gd name="connsiteY566" fmla="*/ 561222 h 1910656"/>
                  <a:gd name="connsiteX567" fmla="*/ 2785580 w 3162529"/>
                  <a:gd name="connsiteY567" fmla="*/ 588194 h 1910656"/>
                  <a:gd name="connsiteX568" fmla="*/ 2786370 w 3162529"/>
                  <a:gd name="connsiteY568" fmla="*/ 591796 h 1910656"/>
                  <a:gd name="connsiteX569" fmla="*/ 2788128 w 3162529"/>
                  <a:gd name="connsiteY569" fmla="*/ 588194 h 1910656"/>
                  <a:gd name="connsiteX570" fmla="*/ 2791905 w 3162529"/>
                  <a:gd name="connsiteY570" fmla="*/ 581868 h 1910656"/>
                  <a:gd name="connsiteX571" fmla="*/ 2796474 w 3162529"/>
                  <a:gd name="connsiteY571" fmla="*/ 586261 h 1910656"/>
                  <a:gd name="connsiteX572" fmla="*/ 2825114 w 3162529"/>
                  <a:gd name="connsiteY572" fmla="*/ 625531 h 1910656"/>
                  <a:gd name="connsiteX573" fmla="*/ 2837853 w 3162529"/>
                  <a:gd name="connsiteY573" fmla="*/ 649076 h 1910656"/>
                  <a:gd name="connsiteX574" fmla="*/ 2839170 w 3162529"/>
                  <a:gd name="connsiteY574" fmla="*/ 652327 h 1910656"/>
                  <a:gd name="connsiteX575" fmla="*/ 2853666 w 3162529"/>
                  <a:gd name="connsiteY575" fmla="*/ 669634 h 1910656"/>
                  <a:gd name="connsiteX576" fmla="*/ 2860168 w 3162529"/>
                  <a:gd name="connsiteY576" fmla="*/ 678683 h 1910656"/>
                  <a:gd name="connsiteX577" fmla="*/ 2897945 w 3162529"/>
                  <a:gd name="connsiteY577" fmla="*/ 733855 h 1910656"/>
                  <a:gd name="connsiteX578" fmla="*/ 2917887 w 3162529"/>
                  <a:gd name="connsiteY578" fmla="*/ 764867 h 1910656"/>
                  <a:gd name="connsiteX579" fmla="*/ 2922105 w 3162529"/>
                  <a:gd name="connsiteY579" fmla="*/ 787534 h 1910656"/>
                  <a:gd name="connsiteX580" fmla="*/ 2921841 w 3162529"/>
                  <a:gd name="connsiteY580" fmla="*/ 793947 h 1910656"/>
                  <a:gd name="connsiteX581" fmla="*/ 2922544 w 3162529"/>
                  <a:gd name="connsiteY581" fmla="*/ 796231 h 1910656"/>
                  <a:gd name="connsiteX582" fmla="*/ 2925267 w 3162529"/>
                  <a:gd name="connsiteY582" fmla="*/ 794474 h 1910656"/>
                  <a:gd name="connsiteX583" fmla="*/ 2937479 w 3162529"/>
                  <a:gd name="connsiteY583" fmla="*/ 796056 h 1910656"/>
                  <a:gd name="connsiteX584" fmla="*/ 2957070 w 3162529"/>
                  <a:gd name="connsiteY584" fmla="*/ 833833 h 1910656"/>
                  <a:gd name="connsiteX585" fmla="*/ 2973850 w 3162529"/>
                  <a:gd name="connsiteY585" fmla="*/ 866163 h 1910656"/>
                  <a:gd name="connsiteX586" fmla="*/ 2995199 w 3162529"/>
                  <a:gd name="connsiteY586" fmla="*/ 909738 h 1910656"/>
                  <a:gd name="connsiteX587" fmla="*/ 2997219 w 3162529"/>
                  <a:gd name="connsiteY587" fmla="*/ 926870 h 1910656"/>
                  <a:gd name="connsiteX588" fmla="*/ 2995199 w 3162529"/>
                  <a:gd name="connsiteY588" fmla="*/ 933810 h 1910656"/>
                  <a:gd name="connsiteX589" fmla="*/ 2996604 w 3162529"/>
                  <a:gd name="connsiteY589" fmla="*/ 938027 h 1910656"/>
                  <a:gd name="connsiteX590" fmla="*/ 2999416 w 3162529"/>
                  <a:gd name="connsiteY590" fmla="*/ 935216 h 1910656"/>
                  <a:gd name="connsiteX591" fmla="*/ 3003721 w 3162529"/>
                  <a:gd name="connsiteY591" fmla="*/ 930296 h 1910656"/>
                  <a:gd name="connsiteX592" fmla="*/ 3008201 w 3162529"/>
                  <a:gd name="connsiteY592" fmla="*/ 936007 h 1910656"/>
                  <a:gd name="connsiteX593" fmla="*/ 3042816 w 3162529"/>
                  <a:gd name="connsiteY593" fmla="*/ 1021313 h 1910656"/>
                  <a:gd name="connsiteX594" fmla="*/ 3063110 w 3162529"/>
                  <a:gd name="connsiteY594" fmla="*/ 1070599 h 1910656"/>
                  <a:gd name="connsiteX595" fmla="*/ 3066009 w 3162529"/>
                  <a:gd name="connsiteY595" fmla="*/ 1083777 h 1910656"/>
                  <a:gd name="connsiteX596" fmla="*/ 3079978 w 3162529"/>
                  <a:gd name="connsiteY596" fmla="*/ 1129109 h 1910656"/>
                  <a:gd name="connsiteX597" fmla="*/ 3080856 w 3162529"/>
                  <a:gd name="connsiteY597" fmla="*/ 1130076 h 1910656"/>
                  <a:gd name="connsiteX598" fmla="*/ 3097373 w 3162529"/>
                  <a:gd name="connsiteY598" fmla="*/ 1188762 h 1910656"/>
                  <a:gd name="connsiteX599" fmla="*/ 3103259 w 3162529"/>
                  <a:gd name="connsiteY599" fmla="*/ 1215294 h 1910656"/>
                  <a:gd name="connsiteX600" fmla="*/ 3105192 w 3162529"/>
                  <a:gd name="connsiteY600" fmla="*/ 1227506 h 1910656"/>
                  <a:gd name="connsiteX601" fmla="*/ 3108881 w 3162529"/>
                  <a:gd name="connsiteY601" fmla="*/ 1243056 h 1910656"/>
                  <a:gd name="connsiteX602" fmla="*/ 3115471 w 3162529"/>
                  <a:gd name="connsiteY602" fmla="*/ 1265107 h 1910656"/>
                  <a:gd name="connsiteX603" fmla="*/ 3120654 w 3162529"/>
                  <a:gd name="connsiteY603" fmla="*/ 1288037 h 1910656"/>
                  <a:gd name="connsiteX604" fmla="*/ 3123465 w 3162529"/>
                  <a:gd name="connsiteY604" fmla="*/ 1304992 h 1910656"/>
                  <a:gd name="connsiteX605" fmla="*/ 3131021 w 3162529"/>
                  <a:gd name="connsiteY605" fmla="*/ 1345230 h 1910656"/>
                  <a:gd name="connsiteX606" fmla="*/ 3127331 w 3162529"/>
                  <a:gd name="connsiteY606" fmla="*/ 1371234 h 1910656"/>
                  <a:gd name="connsiteX607" fmla="*/ 3126365 w 3162529"/>
                  <a:gd name="connsiteY607" fmla="*/ 1374748 h 1910656"/>
                  <a:gd name="connsiteX608" fmla="*/ 3129966 w 3162529"/>
                  <a:gd name="connsiteY608" fmla="*/ 1373606 h 1910656"/>
                  <a:gd name="connsiteX609" fmla="*/ 3136643 w 3162529"/>
                  <a:gd name="connsiteY609" fmla="*/ 1375715 h 1910656"/>
                  <a:gd name="connsiteX610" fmla="*/ 3139367 w 3162529"/>
                  <a:gd name="connsiteY610" fmla="*/ 1399523 h 1910656"/>
                  <a:gd name="connsiteX611" fmla="*/ 3144550 w 3162529"/>
                  <a:gd name="connsiteY611" fmla="*/ 1432820 h 1910656"/>
                  <a:gd name="connsiteX612" fmla="*/ 3144638 w 3162529"/>
                  <a:gd name="connsiteY612" fmla="*/ 1441957 h 1910656"/>
                  <a:gd name="connsiteX613" fmla="*/ 3149382 w 3162529"/>
                  <a:gd name="connsiteY613" fmla="*/ 1480524 h 1910656"/>
                  <a:gd name="connsiteX614" fmla="*/ 3147713 w 3162529"/>
                  <a:gd name="connsiteY614" fmla="*/ 1508374 h 1910656"/>
                  <a:gd name="connsiteX615" fmla="*/ 3147361 w 3162529"/>
                  <a:gd name="connsiteY615" fmla="*/ 1517335 h 1910656"/>
                  <a:gd name="connsiteX616" fmla="*/ 3152281 w 3162529"/>
                  <a:gd name="connsiteY616" fmla="*/ 1541407 h 1910656"/>
                  <a:gd name="connsiteX617" fmla="*/ 3146044 w 3162529"/>
                  <a:gd name="connsiteY617" fmla="*/ 1562492 h 1910656"/>
                  <a:gd name="connsiteX618" fmla="*/ 3142705 w 3162529"/>
                  <a:gd name="connsiteY618" fmla="*/ 1569608 h 1910656"/>
                  <a:gd name="connsiteX619" fmla="*/ 3148943 w 3162529"/>
                  <a:gd name="connsiteY619" fmla="*/ 1567060 h 1910656"/>
                  <a:gd name="connsiteX620" fmla="*/ 3154565 w 3162529"/>
                  <a:gd name="connsiteY620" fmla="*/ 1568554 h 1910656"/>
                  <a:gd name="connsiteX621" fmla="*/ 3155093 w 3162529"/>
                  <a:gd name="connsiteY621" fmla="*/ 1572156 h 1910656"/>
                  <a:gd name="connsiteX622" fmla="*/ 3152808 w 3162529"/>
                  <a:gd name="connsiteY622" fmla="*/ 1600533 h 1910656"/>
                  <a:gd name="connsiteX623" fmla="*/ 3155005 w 3162529"/>
                  <a:gd name="connsiteY623" fmla="*/ 1607122 h 1910656"/>
                  <a:gd name="connsiteX624" fmla="*/ 3153511 w 3162529"/>
                  <a:gd name="connsiteY624" fmla="*/ 1627943 h 1910656"/>
                  <a:gd name="connsiteX625" fmla="*/ 3154565 w 3162529"/>
                  <a:gd name="connsiteY625" fmla="*/ 1640857 h 1910656"/>
                  <a:gd name="connsiteX626" fmla="*/ 3154390 w 3162529"/>
                  <a:gd name="connsiteY626" fmla="*/ 1653157 h 1910656"/>
                  <a:gd name="connsiteX627" fmla="*/ 3151315 w 3162529"/>
                  <a:gd name="connsiteY627" fmla="*/ 1682939 h 1910656"/>
                  <a:gd name="connsiteX628" fmla="*/ 3149909 w 3162529"/>
                  <a:gd name="connsiteY628" fmla="*/ 1692867 h 1910656"/>
                  <a:gd name="connsiteX629" fmla="*/ 3150261 w 3162529"/>
                  <a:gd name="connsiteY629" fmla="*/ 1707802 h 1910656"/>
                  <a:gd name="connsiteX630" fmla="*/ 3149909 w 3162529"/>
                  <a:gd name="connsiteY630" fmla="*/ 1723440 h 1910656"/>
                  <a:gd name="connsiteX631" fmla="*/ 3147625 w 3162529"/>
                  <a:gd name="connsiteY631" fmla="*/ 1767367 h 1910656"/>
                  <a:gd name="connsiteX632" fmla="*/ 3143496 w 3162529"/>
                  <a:gd name="connsiteY632" fmla="*/ 1783005 h 1910656"/>
                  <a:gd name="connsiteX633" fmla="*/ 3142178 w 3162529"/>
                  <a:gd name="connsiteY633" fmla="*/ 1798467 h 1910656"/>
                  <a:gd name="connsiteX634" fmla="*/ 3142178 w 3162529"/>
                  <a:gd name="connsiteY634" fmla="*/ 1803651 h 1910656"/>
                  <a:gd name="connsiteX635" fmla="*/ 3133920 w 3162529"/>
                  <a:gd name="connsiteY635" fmla="*/ 1824735 h 1910656"/>
                  <a:gd name="connsiteX636" fmla="*/ 3131636 w 3162529"/>
                  <a:gd name="connsiteY636" fmla="*/ 1828425 h 1910656"/>
                  <a:gd name="connsiteX637" fmla="*/ 3135940 w 3162529"/>
                  <a:gd name="connsiteY637" fmla="*/ 1829392 h 1910656"/>
                  <a:gd name="connsiteX638" fmla="*/ 3141739 w 3162529"/>
                  <a:gd name="connsiteY638" fmla="*/ 1834136 h 1910656"/>
                  <a:gd name="connsiteX639" fmla="*/ 3139455 w 3162529"/>
                  <a:gd name="connsiteY639" fmla="*/ 1847577 h 1910656"/>
                  <a:gd name="connsiteX640" fmla="*/ 3136907 w 3162529"/>
                  <a:gd name="connsiteY640" fmla="*/ 1858296 h 1910656"/>
                  <a:gd name="connsiteX641" fmla="*/ 3134271 w 3162529"/>
                  <a:gd name="connsiteY641" fmla="*/ 1870331 h 1910656"/>
                  <a:gd name="connsiteX642" fmla="*/ 3129176 w 3162529"/>
                  <a:gd name="connsiteY642" fmla="*/ 1898357 h 1910656"/>
                  <a:gd name="connsiteX643" fmla="*/ 3123992 w 3162529"/>
                  <a:gd name="connsiteY643" fmla="*/ 1903365 h 1910656"/>
                  <a:gd name="connsiteX644" fmla="*/ 3089905 w 3162529"/>
                  <a:gd name="connsiteY644" fmla="*/ 1903101 h 1910656"/>
                  <a:gd name="connsiteX645" fmla="*/ 3082350 w 3162529"/>
                  <a:gd name="connsiteY645" fmla="*/ 1899587 h 1910656"/>
                  <a:gd name="connsiteX646" fmla="*/ 3089114 w 3162529"/>
                  <a:gd name="connsiteY646" fmla="*/ 1872089 h 1910656"/>
                  <a:gd name="connsiteX647" fmla="*/ 3091399 w 3162529"/>
                  <a:gd name="connsiteY647" fmla="*/ 1866817 h 1910656"/>
                  <a:gd name="connsiteX648" fmla="*/ 3092365 w 3162529"/>
                  <a:gd name="connsiteY648" fmla="*/ 1834575 h 1910656"/>
                  <a:gd name="connsiteX649" fmla="*/ 3096846 w 3162529"/>
                  <a:gd name="connsiteY649" fmla="*/ 1833082 h 1910656"/>
                  <a:gd name="connsiteX650" fmla="*/ 3096582 w 3162529"/>
                  <a:gd name="connsiteY650" fmla="*/ 1837211 h 1910656"/>
                  <a:gd name="connsiteX651" fmla="*/ 3097900 w 3162529"/>
                  <a:gd name="connsiteY651" fmla="*/ 1841779 h 1910656"/>
                  <a:gd name="connsiteX652" fmla="*/ 3102205 w 3162529"/>
                  <a:gd name="connsiteY652" fmla="*/ 1842306 h 1910656"/>
                  <a:gd name="connsiteX653" fmla="*/ 3101502 w 3162529"/>
                  <a:gd name="connsiteY653" fmla="*/ 1837914 h 1910656"/>
                  <a:gd name="connsiteX654" fmla="*/ 3097548 w 3162529"/>
                  <a:gd name="connsiteY654" fmla="*/ 1832554 h 1910656"/>
                  <a:gd name="connsiteX655" fmla="*/ 3097461 w 3162529"/>
                  <a:gd name="connsiteY655" fmla="*/ 1827371 h 1910656"/>
                  <a:gd name="connsiteX656" fmla="*/ 3101502 w 3162529"/>
                  <a:gd name="connsiteY656" fmla="*/ 1798379 h 1910656"/>
                  <a:gd name="connsiteX657" fmla="*/ 3102117 w 3162529"/>
                  <a:gd name="connsiteY657" fmla="*/ 1793987 h 1910656"/>
                  <a:gd name="connsiteX658" fmla="*/ 3102644 w 3162529"/>
                  <a:gd name="connsiteY658" fmla="*/ 1763062 h 1910656"/>
                  <a:gd name="connsiteX659" fmla="*/ 3101853 w 3162529"/>
                  <a:gd name="connsiteY659" fmla="*/ 1757000 h 1910656"/>
                  <a:gd name="connsiteX660" fmla="*/ 3100360 w 3162529"/>
                  <a:gd name="connsiteY660" fmla="*/ 1752520 h 1910656"/>
                  <a:gd name="connsiteX661" fmla="*/ 3104928 w 3162529"/>
                  <a:gd name="connsiteY661" fmla="*/ 1754892 h 1910656"/>
                  <a:gd name="connsiteX662" fmla="*/ 3108003 w 3162529"/>
                  <a:gd name="connsiteY662" fmla="*/ 1753135 h 1910656"/>
                  <a:gd name="connsiteX663" fmla="*/ 3105280 w 3162529"/>
                  <a:gd name="connsiteY663" fmla="*/ 1738551 h 1910656"/>
                  <a:gd name="connsiteX664" fmla="*/ 3109233 w 3162529"/>
                  <a:gd name="connsiteY664" fmla="*/ 1714655 h 1910656"/>
                  <a:gd name="connsiteX665" fmla="*/ 3109233 w 3162529"/>
                  <a:gd name="connsiteY665" fmla="*/ 1709471 h 1910656"/>
                  <a:gd name="connsiteX666" fmla="*/ 3106422 w 3162529"/>
                  <a:gd name="connsiteY666" fmla="*/ 1683730 h 1910656"/>
                  <a:gd name="connsiteX667" fmla="*/ 3108003 w 3162529"/>
                  <a:gd name="connsiteY667" fmla="*/ 1673978 h 1910656"/>
                  <a:gd name="connsiteX668" fmla="*/ 3105719 w 3162529"/>
                  <a:gd name="connsiteY668" fmla="*/ 1668619 h 1910656"/>
                  <a:gd name="connsiteX669" fmla="*/ 3110639 w 3162529"/>
                  <a:gd name="connsiteY669" fmla="*/ 1669849 h 1910656"/>
                  <a:gd name="connsiteX670" fmla="*/ 3112747 w 3162529"/>
                  <a:gd name="connsiteY670" fmla="*/ 1665808 h 1910656"/>
                  <a:gd name="connsiteX671" fmla="*/ 3107212 w 3162529"/>
                  <a:gd name="connsiteY671" fmla="*/ 1643932 h 1910656"/>
                  <a:gd name="connsiteX672" fmla="*/ 3108267 w 3162529"/>
                  <a:gd name="connsiteY672" fmla="*/ 1623111 h 1910656"/>
                  <a:gd name="connsiteX673" fmla="*/ 3110639 w 3162529"/>
                  <a:gd name="connsiteY673" fmla="*/ 1617664 h 1910656"/>
                  <a:gd name="connsiteX674" fmla="*/ 3107124 w 3162529"/>
                  <a:gd name="connsiteY674" fmla="*/ 1594295 h 1910656"/>
                  <a:gd name="connsiteX675" fmla="*/ 3106949 w 3162529"/>
                  <a:gd name="connsiteY675" fmla="*/ 1581029 h 1910656"/>
                  <a:gd name="connsiteX676" fmla="*/ 3109584 w 3162529"/>
                  <a:gd name="connsiteY676" fmla="*/ 1578481 h 1910656"/>
                  <a:gd name="connsiteX677" fmla="*/ 3110727 w 3162529"/>
                  <a:gd name="connsiteY677" fmla="*/ 1581908 h 1910656"/>
                  <a:gd name="connsiteX678" fmla="*/ 3114944 w 3162529"/>
                  <a:gd name="connsiteY678" fmla="*/ 1585685 h 1910656"/>
                  <a:gd name="connsiteX679" fmla="*/ 3114328 w 3162529"/>
                  <a:gd name="connsiteY679" fmla="*/ 1580502 h 1910656"/>
                  <a:gd name="connsiteX680" fmla="*/ 3113450 w 3162529"/>
                  <a:gd name="connsiteY680" fmla="*/ 1578218 h 1910656"/>
                  <a:gd name="connsiteX681" fmla="*/ 3110639 w 3162529"/>
                  <a:gd name="connsiteY681" fmla="*/ 1545536 h 1910656"/>
                  <a:gd name="connsiteX682" fmla="*/ 3110727 w 3162529"/>
                  <a:gd name="connsiteY682" fmla="*/ 1540441 h 1910656"/>
                  <a:gd name="connsiteX683" fmla="*/ 3105719 w 3162529"/>
                  <a:gd name="connsiteY683" fmla="*/ 1524188 h 1910656"/>
                  <a:gd name="connsiteX684" fmla="*/ 3105280 w 3162529"/>
                  <a:gd name="connsiteY684" fmla="*/ 1509165 h 1910656"/>
                  <a:gd name="connsiteX685" fmla="*/ 3103698 w 3162529"/>
                  <a:gd name="connsiteY685" fmla="*/ 1497568 h 1910656"/>
                  <a:gd name="connsiteX686" fmla="*/ 3105280 w 3162529"/>
                  <a:gd name="connsiteY686" fmla="*/ 1489134 h 1910656"/>
                  <a:gd name="connsiteX687" fmla="*/ 3098339 w 3162529"/>
                  <a:gd name="connsiteY687" fmla="*/ 1459264 h 1910656"/>
                  <a:gd name="connsiteX688" fmla="*/ 3098075 w 3162529"/>
                  <a:gd name="connsiteY688" fmla="*/ 1449248 h 1910656"/>
                  <a:gd name="connsiteX689" fmla="*/ 3097900 w 3162529"/>
                  <a:gd name="connsiteY689" fmla="*/ 1432820 h 1910656"/>
                  <a:gd name="connsiteX690" fmla="*/ 3092629 w 3162529"/>
                  <a:gd name="connsiteY690" fmla="*/ 1396975 h 1910656"/>
                  <a:gd name="connsiteX691" fmla="*/ 3093683 w 3162529"/>
                  <a:gd name="connsiteY691" fmla="*/ 1392231 h 1910656"/>
                  <a:gd name="connsiteX692" fmla="*/ 3095616 w 3162529"/>
                  <a:gd name="connsiteY692" fmla="*/ 1396360 h 1910656"/>
                  <a:gd name="connsiteX693" fmla="*/ 3099306 w 3162529"/>
                  <a:gd name="connsiteY693" fmla="*/ 1399787 h 1910656"/>
                  <a:gd name="connsiteX694" fmla="*/ 3100360 w 3162529"/>
                  <a:gd name="connsiteY694" fmla="*/ 1395130 h 1910656"/>
                  <a:gd name="connsiteX695" fmla="*/ 3091135 w 3162529"/>
                  <a:gd name="connsiteY695" fmla="*/ 1379405 h 1910656"/>
                  <a:gd name="connsiteX696" fmla="*/ 3088412 w 3162529"/>
                  <a:gd name="connsiteY696" fmla="*/ 1373606 h 1910656"/>
                  <a:gd name="connsiteX697" fmla="*/ 3092541 w 3162529"/>
                  <a:gd name="connsiteY697" fmla="*/ 1355684 h 1910656"/>
                  <a:gd name="connsiteX698" fmla="*/ 3091838 w 3162529"/>
                  <a:gd name="connsiteY698" fmla="*/ 1353400 h 1910656"/>
                  <a:gd name="connsiteX699" fmla="*/ 3077166 w 3162529"/>
                  <a:gd name="connsiteY699" fmla="*/ 1310967 h 1910656"/>
                  <a:gd name="connsiteX700" fmla="*/ 3080417 w 3162529"/>
                  <a:gd name="connsiteY700" fmla="*/ 1310264 h 1910656"/>
                  <a:gd name="connsiteX701" fmla="*/ 3083931 w 3162529"/>
                  <a:gd name="connsiteY701" fmla="*/ 1310352 h 1910656"/>
                  <a:gd name="connsiteX702" fmla="*/ 3082789 w 3162529"/>
                  <a:gd name="connsiteY702" fmla="*/ 1307540 h 1910656"/>
                  <a:gd name="connsiteX703" fmla="*/ 3078923 w 3162529"/>
                  <a:gd name="connsiteY703" fmla="*/ 1298843 h 1910656"/>
                  <a:gd name="connsiteX704" fmla="*/ 3074443 w 3162529"/>
                  <a:gd name="connsiteY704" fmla="*/ 1284962 h 1910656"/>
                  <a:gd name="connsiteX705" fmla="*/ 3074092 w 3162529"/>
                  <a:gd name="connsiteY705" fmla="*/ 1272487 h 1910656"/>
                  <a:gd name="connsiteX706" fmla="*/ 3073125 w 3162529"/>
                  <a:gd name="connsiteY706" fmla="*/ 1266688 h 1910656"/>
                  <a:gd name="connsiteX707" fmla="*/ 3063637 w 3162529"/>
                  <a:gd name="connsiteY707" fmla="*/ 1239102 h 1910656"/>
                  <a:gd name="connsiteX708" fmla="*/ 3059420 w 3162529"/>
                  <a:gd name="connsiteY708" fmla="*/ 1229087 h 1910656"/>
                  <a:gd name="connsiteX709" fmla="*/ 3059508 w 3162529"/>
                  <a:gd name="connsiteY709" fmla="*/ 1224606 h 1910656"/>
                  <a:gd name="connsiteX710" fmla="*/ 3062319 w 3162529"/>
                  <a:gd name="connsiteY710" fmla="*/ 1226803 h 1910656"/>
                  <a:gd name="connsiteX711" fmla="*/ 3063198 w 3162529"/>
                  <a:gd name="connsiteY711" fmla="*/ 1222674 h 1910656"/>
                  <a:gd name="connsiteX712" fmla="*/ 3045890 w 3162529"/>
                  <a:gd name="connsiteY712" fmla="*/ 1181294 h 1910656"/>
                  <a:gd name="connsiteX713" fmla="*/ 3048350 w 3162529"/>
                  <a:gd name="connsiteY713" fmla="*/ 1177165 h 1910656"/>
                  <a:gd name="connsiteX714" fmla="*/ 3053270 w 3162529"/>
                  <a:gd name="connsiteY714" fmla="*/ 1174705 h 1910656"/>
                  <a:gd name="connsiteX715" fmla="*/ 3049668 w 3162529"/>
                  <a:gd name="connsiteY715" fmla="*/ 1169786 h 1910656"/>
                  <a:gd name="connsiteX716" fmla="*/ 3040092 w 3162529"/>
                  <a:gd name="connsiteY716" fmla="*/ 1154148 h 1910656"/>
                  <a:gd name="connsiteX717" fmla="*/ 3038423 w 3162529"/>
                  <a:gd name="connsiteY717" fmla="*/ 1141145 h 1910656"/>
                  <a:gd name="connsiteX718" fmla="*/ 3033064 w 3162529"/>
                  <a:gd name="connsiteY718" fmla="*/ 1129109 h 1910656"/>
                  <a:gd name="connsiteX719" fmla="*/ 3028320 w 3162529"/>
                  <a:gd name="connsiteY719" fmla="*/ 1116722 h 1910656"/>
                  <a:gd name="connsiteX720" fmla="*/ 3022433 w 3162529"/>
                  <a:gd name="connsiteY720" fmla="*/ 1096515 h 1910656"/>
                  <a:gd name="connsiteX721" fmla="*/ 3021819 w 3162529"/>
                  <a:gd name="connsiteY721" fmla="*/ 1090629 h 1910656"/>
                  <a:gd name="connsiteX722" fmla="*/ 3005741 w 3162529"/>
                  <a:gd name="connsiteY722" fmla="*/ 1057508 h 1910656"/>
                  <a:gd name="connsiteX723" fmla="*/ 3010661 w 3162529"/>
                  <a:gd name="connsiteY723" fmla="*/ 1046702 h 1910656"/>
                  <a:gd name="connsiteX724" fmla="*/ 3012067 w 3162529"/>
                  <a:gd name="connsiteY724" fmla="*/ 1050656 h 1910656"/>
                  <a:gd name="connsiteX725" fmla="*/ 3013824 w 3162529"/>
                  <a:gd name="connsiteY725" fmla="*/ 1050129 h 1910656"/>
                  <a:gd name="connsiteX726" fmla="*/ 3011364 w 3162529"/>
                  <a:gd name="connsiteY726" fmla="*/ 1046000 h 1910656"/>
                  <a:gd name="connsiteX727" fmla="*/ 3007586 w 3162529"/>
                  <a:gd name="connsiteY727" fmla="*/ 1041080 h 1910656"/>
                  <a:gd name="connsiteX728" fmla="*/ 2990279 w 3162529"/>
                  <a:gd name="connsiteY728" fmla="*/ 1005148 h 1910656"/>
                  <a:gd name="connsiteX729" fmla="*/ 2988258 w 3162529"/>
                  <a:gd name="connsiteY729" fmla="*/ 998295 h 1910656"/>
                  <a:gd name="connsiteX730" fmla="*/ 2969546 w 3162529"/>
                  <a:gd name="connsiteY730" fmla="*/ 968073 h 1910656"/>
                  <a:gd name="connsiteX731" fmla="*/ 2970600 w 3162529"/>
                  <a:gd name="connsiteY731" fmla="*/ 962187 h 1910656"/>
                  <a:gd name="connsiteX732" fmla="*/ 2974290 w 3162529"/>
                  <a:gd name="connsiteY732" fmla="*/ 965789 h 1910656"/>
                  <a:gd name="connsiteX733" fmla="*/ 2974729 w 3162529"/>
                  <a:gd name="connsiteY733" fmla="*/ 968161 h 1910656"/>
                  <a:gd name="connsiteX734" fmla="*/ 2980439 w 3162529"/>
                  <a:gd name="connsiteY734" fmla="*/ 975189 h 1910656"/>
                  <a:gd name="connsiteX735" fmla="*/ 2979385 w 3162529"/>
                  <a:gd name="connsiteY735" fmla="*/ 966141 h 1910656"/>
                  <a:gd name="connsiteX736" fmla="*/ 2966822 w 3162529"/>
                  <a:gd name="connsiteY736" fmla="*/ 953314 h 1910656"/>
                  <a:gd name="connsiteX737" fmla="*/ 2961375 w 3162529"/>
                  <a:gd name="connsiteY737" fmla="*/ 945056 h 1910656"/>
                  <a:gd name="connsiteX738" fmla="*/ 2958915 w 3162529"/>
                  <a:gd name="connsiteY738" fmla="*/ 927836 h 1910656"/>
                  <a:gd name="connsiteX739" fmla="*/ 2956982 w 3162529"/>
                  <a:gd name="connsiteY739" fmla="*/ 924849 h 1910656"/>
                  <a:gd name="connsiteX740" fmla="*/ 2943804 w 3162529"/>
                  <a:gd name="connsiteY740" fmla="*/ 908245 h 1910656"/>
                  <a:gd name="connsiteX741" fmla="*/ 2939939 w 3162529"/>
                  <a:gd name="connsiteY741" fmla="*/ 887775 h 1910656"/>
                  <a:gd name="connsiteX742" fmla="*/ 2937303 w 3162529"/>
                  <a:gd name="connsiteY742" fmla="*/ 884261 h 1910656"/>
                  <a:gd name="connsiteX743" fmla="*/ 2914461 w 3162529"/>
                  <a:gd name="connsiteY743" fmla="*/ 851755 h 1910656"/>
                  <a:gd name="connsiteX744" fmla="*/ 2899438 w 3162529"/>
                  <a:gd name="connsiteY744" fmla="*/ 827859 h 1910656"/>
                  <a:gd name="connsiteX745" fmla="*/ 2899614 w 3162529"/>
                  <a:gd name="connsiteY745" fmla="*/ 823466 h 1910656"/>
                  <a:gd name="connsiteX746" fmla="*/ 2904094 w 3162529"/>
                  <a:gd name="connsiteY746" fmla="*/ 824872 h 1910656"/>
                  <a:gd name="connsiteX747" fmla="*/ 2905939 w 3162529"/>
                  <a:gd name="connsiteY747" fmla="*/ 826717 h 1910656"/>
                  <a:gd name="connsiteX748" fmla="*/ 2910596 w 3162529"/>
                  <a:gd name="connsiteY748" fmla="*/ 833481 h 1910656"/>
                  <a:gd name="connsiteX749" fmla="*/ 2909102 w 3162529"/>
                  <a:gd name="connsiteY749" fmla="*/ 824520 h 1910656"/>
                  <a:gd name="connsiteX750" fmla="*/ 2901722 w 3162529"/>
                  <a:gd name="connsiteY750" fmla="*/ 817492 h 1910656"/>
                  <a:gd name="connsiteX751" fmla="*/ 2885382 w 3162529"/>
                  <a:gd name="connsiteY751" fmla="*/ 794386 h 1910656"/>
                  <a:gd name="connsiteX752" fmla="*/ 2881692 w 3162529"/>
                  <a:gd name="connsiteY752" fmla="*/ 786831 h 1910656"/>
                  <a:gd name="connsiteX753" fmla="*/ 2864297 w 3162529"/>
                  <a:gd name="connsiteY753" fmla="*/ 761441 h 1910656"/>
                  <a:gd name="connsiteX754" fmla="*/ 2861661 w 3162529"/>
                  <a:gd name="connsiteY754" fmla="*/ 758630 h 1910656"/>
                  <a:gd name="connsiteX755" fmla="*/ 2845847 w 3162529"/>
                  <a:gd name="connsiteY755" fmla="*/ 727969 h 1910656"/>
                  <a:gd name="connsiteX756" fmla="*/ 2838995 w 3162529"/>
                  <a:gd name="connsiteY756" fmla="*/ 720501 h 1910656"/>
                  <a:gd name="connsiteX757" fmla="*/ 2838731 w 3162529"/>
                  <a:gd name="connsiteY757" fmla="*/ 711277 h 1910656"/>
                  <a:gd name="connsiteX758" fmla="*/ 2837941 w 3162529"/>
                  <a:gd name="connsiteY758" fmla="*/ 707938 h 1910656"/>
                  <a:gd name="connsiteX759" fmla="*/ 2819843 w 3162529"/>
                  <a:gd name="connsiteY759" fmla="*/ 695639 h 1910656"/>
                  <a:gd name="connsiteX760" fmla="*/ 2809915 w 3162529"/>
                  <a:gd name="connsiteY760" fmla="*/ 680352 h 1910656"/>
                  <a:gd name="connsiteX761" fmla="*/ 3127155 w 3162529"/>
                  <a:gd name="connsiteY761" fmla="*/ 1601235 h 1910656"/>
                  <a:gd name="connsiteX762" fmla="*/ 3129615 w 3162529"/>
                  <a:gd name="connsiteY762" fmla="*/ 1601411 h 1910656"/>
                  <a:gd name="connsiteX763" fmla="*/ 3127155 w 3162529"/>
                  <a:gd name="connsiteY763" fmla="*/ 1598600 h 1910656"/>
                  <a:gd name="connsiteX764" fmla="*/ 3124695 w 3162529"/>
                  <a:gd name="connsiteY764" fmla="*/ 1598424 h 1910656"/>
                  <a:gd name="connsiteX765" fmla="*/ 3127155 w 3162529"/>
                  <a:gd name="connsiteY765" fmla="*/ 1601235 h 1910656"/>
                  <a:gd name="connsiteX766" fmla="*/ 226136 w 3162529"/>
                  <a:gd name="connsiteY766" fmla="*/ 865811 h 1910656"/>
                  <a:gd name="connsiteX767" fmla="*/ 229474 w 3162529"/>
                  <a:gd name="connsiteY767" fmla="*/ 865109 h 1910656"/>
                  <a:gd name="connsiteX768" fmla="*/ 228947 w 3162529"/>
                  <a:gd name="connsiteY768" fmla="*/ 863352 h 1910656"/>
                  <a:gd name="connsiteX769" fmla="*/ 223500 w 3162529"/>
                  <a:gd name="connsiteY769" fmla="*/ 865811 h 1910656"/>
                  <a:gd name="connsiteX770" fmla="*/ 223324 w 3162529"/>
                  <a:gd name="connsiteY770" fmla="*/ 868271 h 1910656"/>
                  <a:gd name="connsiteX771" fmla="*/ 226136 w 3162529"/>
                  <a:gd name="connsiteY771" fmla="*/ 865811 h 1910656"/>
                  <a:gd name="connsiteX772" fmla="*/ 57017 w 3162529"/>
                  <a:gd name="connsiteY772" fmla="*/ 1810942 h 1910656"/>
                  <a:gd name="connsiteX773" fmla="*/ 59477 w 3162529"/>
                  <a:gd name="connsiteY773" fmla="*/ 1811118 h 1910656"/>
                  <a:gd name="connsiteX774" fmla="*/ 57017 w 3162529"/>
                  <a:gd name="connsiteY774" fmla="*/ 1808307 h 1910656"/>
                  <a:gd name="connsiteX775" fmla="*/ 56754 w 3162529"/>
                  <a:gd name="connsiteY775" fmla="*/ 1802948 h 1910656"/>
                  <a:gd name="connsiteX776" fmla="*/ 52361 w 3162529"/>
                  <a:gd name="connsiteY776" fmla="*/ 1802508 h 1910656"/>
                  <a:gd name="connsiteX777" fmla="*/ 53064 w 3162529"/>
                  <a:gd name="connsiteY777" fmla="*/ 1806813 h 1910656"/>
                  <a:gd name="connsiteX778" fmla="*/ 57017 w 3162529"/>
                  <a:gd name="connsiteY778" fmla="*/ 1810942 h 1910656"/>
                  <a:gd name="connsiteX779" fmla="*/ 173687 w 3162529"/>
                  <a:gd name="connsiteY779" fmla="*/ 968073 h 1910656"/>
                  <a:gd name="connsiteX780" fmla="*/ 167186 w 3162529"/>
                  <a:gd name="connsiteY780" fmla="*/ 973081 h 1910656"/>
                  <a:gd name="connsiteX781" fmla="*/ 168679 w 3162529"/>
                  <a:gd name="connsiteY781" fmla="*/ 975716 h 1910656"/>
                  <a:gd name="connsiteX782" fmla="*/ 176235 w 3162529"/>
                  <a:gd name="connsiteY782" fmla="*/ 968161 h 1910656"/>
                  <a:gd name="connsiteX783" fmla="*/ 176410 w 3162529"/>
                  <a:gd name="connsiteY783" fmla="*/ 965701 h 1910656"/>
                  <a:gd name="connsiteX784" fmla="*/ 173687 w 3162529"/>
                  <a:gd name="connsiteY784" fmla="*/ 968073 h 1910656"/>
                  <a:gd name="connsiteX785" fmla="*/ 1151587 w 3162529"/>
                  <a:gd name="connsiteY785" fmla="*/ 94982 h 1910656"/>
                  <a:gd name="connsiteX786" fmla="*/ 1155980 w 3162529"/>
                  <a:gd name="connsiteY786" fmla="*/ 93138 h 1910656"/>
                  <a:gd name="connsiteX787" fmla="*/ 1160021 w 3162529"/>
                  <a:gd name="connsiteY787" fmla="*/ 87691 h 1910656"/>
                  <a:gd name="connsiteX788" fmla="*/ 1152202 w 3162529"/>
                  <a:gd name="connsiteY788" fmla="*/ 89448 h 1910656"/>
                  <a:gd name="connsiteX789" fmla="*/ 1148952 w 3162529"/>
                  <a:gd name="connsiteY789" fmla="*/ 94982 h 1910656"/>
                  <a:gd name="connsiteX790" fmla="*/ 1148776 w 3162529"/>
                  <a:gd name="connsiteY790" fmla="*/ 97442 h 1910656"/>
                  <a:gd name="connsiteX791" fmla="*/ 1151587 w 3162529"/>
                  <a:gd name="connsiteY791" fmla="*/ 94982 h 1910656"/>
                  <a:gd name="connsiteX792" fmla="*/ 1887011 w 3162529"/>
                  <a:gd name="connsiteY792" fmla="*/ 59577 h 1910656"/>
                  <a:gd name="connsiteX793" fmla="*/ 1883936 w 3162529"/>
                  <a:gd name="connsiteY793" fmla="*/ 55624 h 1910656"/>
                  <a:gd name="connsiteX794" fmla="*/ 1882179 w 3162529"/>
                  <a:gd name="connsiteY794" fmla="*/ 62652 h 1910656"/>
                  <a:gd name="connsiteX795" fmla="*/ 1886923 w 3162529"/>
                  <a:gd name="connsiteY795" fmla="*/ 62213 h 1910656"/>
                  <a:gd name="connsiteX796" fmla="*/ 1887099 w 3162529"/>
                  <a:gd name="connsiteY796" fmla="*/ 69768 h 1910656"/>
                  <a:gd name="connsiteX797" fmla="*/ 1891052 w 3162529"/>
                  <a:gd name="connsiteY797" fmla="*/ 71174 h 1910656"/>
                  <a:gd name="connsiteX798" fmla="*/ 1891843 w 3162529"/>
                  <a:gd name="connsiteY798" fmla="*/ 62828 h 1910656"/>
                  <a:gd name="connsiteX799" fmla="*/ 1887011 w 3162529"/>
                  <a:gd name="connsiteY799" fmla="*/ 59577 h 1910656"/>
                  <a:gd name="connsiteX800" fmla="*/ 345441 w 3162529"/>
                  <a:gd name="connsiteY800" fmla="*/ 683603 h 1910656"/>
                  <a:gd name="connsiteX801" fmla="*/ 340521 w 3162529"/>
                  <a:gd name="connsiteY801" fmla="*/ 679649 h 1910656"/>
                  <a:gd name="connsiteX802" fmla="*/ 339994 w 3162529"/>
                  <a:gd name="connsiteY802" fmla="*/ 674378 h 1910656"/>
                  <a:gd name="connsiteX803" fmla="*/ 342366 w 3162529"/>
                  <a:gd name="connsiteY803" fmla="*/ 670073 h 1910656"/>
                  <a:gd name="connsiteX804" fmla="*/ 337007 w 3162529"/>
                  <a:gd name="connsiteY804" fmla="*/ 671215 h 1910656"/>
                  <a:gd name="connsiteX805" fmla="*/ 333317 w 3162529"/>
                  <a:gd name="connsiteY805" fmla="*/ 674817 h 1910656"/>
                  <a:gd name="connsiteX806" fmla="*/ 336919 w 3162529"/>
                  <a:gd name="connsiteY806" fmla="*/ 685536 h 1910656"/>
                  <a:gd name="connsiteX807" fmla="*/ 345441 w 3162529"/>
                  <a:gd name="connsiteY807" fmla="*/ 683603 h 1910656"/>
                  <a:gd name="connsiteX808" fmla="*/ 1547544 w 3162529"/>
                  <a:gd name="connsiteY808" fmla="*/ 42534 h 1910656"/>
                  <a:gd name="connsiteX809" fmla="*/ 1553782 w 3162529"/>
                  <a:gd name="connsiteY809" fmla="*/ 40601 h 1910656"/>
                  <a:gd name="connsiteX810" fmla="*/ 1548950 w 3162529"/>
                  <a:gd name="connsiteY810" fmla="*/ 37350 h 1910656"/>
                  <a:gd name="connsiteX811" fmla="*/ 1540955 w 3162529"/>
                  <a:gd name="connsiteY811" fmla="*/ 45433 h 1910656"/>
                  <a:gd name="connsiteX812" fmla="*/ 1541043 w 3162529"/>
                  <a:gd name="connsiteY812" fmla="*/ 50528 h 1910656"/>
                  <a:gd name="connsiteX813" fmla="*/ 1543064 w 3162529"/>
                  <a:gd name="connsiteY813" fmla="*/ 52988 h 1910656"/>
                  <a:gd name="connsiteX814" fmla="*/ 1546051 w 3162529"/>
                  <a:gd name="connsiteY814" fmla="*/ 50177 h 1910656"/>
                  <a:gd name="connsiteX815" fmla="*/ 1547544 w 3162529"/>
                  <a:gd name="connsiteY815" fmla="*/ 42534 h 1910656"/>
                  <a:gd name="connsiteX816" fmla="*/ 1277482 w 3162529"/>
                  <a:gd name="connsiteY816" fmla="*/ 63531 h 1910656"/>
                  <a:gd name="connsiteX817" fmla="*/ 1276603 w 3162529"/>
                  <a:gd name="connsiteY817" fmla="*/ 62564 h 1910656"/>
                  <a:gd name="connsiteX818" fmla="*/ 1276691 w 3162529"/>
                  <a:gd name="connsiteY818" fmla="*/ 61686 h 1910656"/>
                  <a:gd name="connsiteX819" fmla="*/ 1277658 w 3162529"/>
                  <a:gd name="connsiteY819" fmla="*/ 60895 h 1910656"/>
                  <a:gd name="connsiteX820" fmla="*/ 1283895 w 3162529"/>
                  <a:gd name="connsiteY820" fmla="*/ 57117 h 1910656"/>
                  <a:gd name="connsiteX821" fmla="*/ 1277042 w 3162529"/>
                  <a:gd name="connsiteY821" fmla="*/ 55712 h 1910656"/>
                  <a:gd name="connsiteX822" fmla="*/ 1270805 w 3162529"/>
                  <a:gd name="connsiteY822" fmla="*/ 59314 h 1910656"/>
                  <a:gd name="connsiteX823" fmla="*/ 1276779 w 3162529"/>
                  <a:gd name="connsiteY823" fmla="*/ 68538 h 1910656"/>
                  <a:gd name="connsiteX824" fmla="*/ 1277482 w 3162529"/>
                  <a:gd name="connsiteY824" fmla="*/ 63531 h 1910656"/>
                  <a:gd name="connsiteX825" fmla="*/ 1613083 w 3162529"/>
                  <a:gd name="connsiteY825" fmla="*/ 39986 h 1910656"/>
                  <a:gd name="connsiteX826" fmla="*/ 1609130 w 3162529"/>
                  <a:gd name="connsiteY826" fmla="*/ 41919 h 1910656"/>
                  <a:gd name="connsiteX827" fmla="*/ 1611765 w 3162529"/>
                  <a:gd name="connsiteY827" fmla="*/ 45082 h 1910656"/>
                  <a:gd name="connsiteX828" fmla="*/ 1617124 w 3162529"/>
                  <a:gd name="connsiteY828" fmla="*/ 49738 h 1910656"/>
                  <a:gd name="connsiteX829" fmla="*/ 1618267 w 3162529"/>
                  <a:gd name="connsiteY829" fmla="*/ 55624 h 1910656"/>
                  <a:gd name="connsiteX830" fmla="*/ 1622220 w 3162529"/>
                  <a:gd name="connsiteY830" fmla="*/ 49826 h 1910656"/>
                  <a:gd name="connsiteX831" fmla="*/ 1613083 w 3162529"/>
                  <a:gd name="connsiteY831" fmla="*/ 39986 h 1910656"/>
                  <a:gd name="connsiteX832" fmla="*/ 2425818 w 3162529"/>
                  <a:gd name="connsiteY832" fmla="*/ 265419 h 1910656"/>
                  <a:gd name="connsiteX833" fmla="*/ 2428190 w 3162529"/>
                  <a:gd name="connsiteY833" fmla="*/ 259972 h 1910656"/>
                  <a:gd name="connsiteX834" fmla="*/ 2423007 w 3162529"/>
                  <a:gd name="connsiteY834" fmla="*/ 258039 h 1910656"/>
                  <a:gd name="connsiteX835" fmla="*/ 2419493 w 3162529"/>
                  <a:gd name="connsiteY835" fmla="*/ 266561 h 1910656"/>
                  <a:gd name="connsiteX836" fmla="*/ 2425818 w 3162529"/>
                  <a:gd name="connsiteY836" fmla="*/ 265419 h 1910656"/>
                  <a:gd name="connsiteX837" fmla="*/ 745264 w 3162529"/>
                  <a:gd name="connsiteY837" fmla="*/ 262783 h 1910656"/>
                  <a:gd name="connsiteX838" fmla="*/ 740959 w 3162529"/>
                  <a:gd name="connsiteY838" fmla="*/ 255228 h 1910656"/>
                  <a:gd name="connsiteX839" fmla="*/ 736830 w 3162529"/>
                  <a:gd name="connsiteY839" fmla="*/ 259620 h 1910656"/>
                  <a:gd name="connsiteX840" fmla="*/ 745264 w 3162529"/>
                  <a:gd name="connsiteY840" fmla="*/ 262783 h 1910656"/>
                  <a:gd name="connsiteX841" fmla="*/ 1335114 w 3162529"/>
                  <a:gd name="connsiteY841" fmla="*/ 53076 h 1910656"/>
                  <a:gd name="connsiteX842" fmla="*/ 1326241 w 3162529"/>
                  <a:gd name="connsiteY842" fmla="*/ 52901 h 1910656"/>
                  <a:gd name="connsiteX843" fmla="*/ 1330545 w 3162529"/>
                  <a:gd name="connsiteY843" fmla="*/ 58084 h 1910656"/>
                  <a:gd name="connsiteX844" fmla="*/ 1335114 w 3162529"/>
                  <a:gd name="connsiteY844" fmla="*/ 53076 h 1910656"/>
                  <a:gd name="connsiteX845" fmla="*/ 1563270 w 3162529"/>
                  <a:gd name="connsiteY845" fmla="*/ 47805 h 1910656"/>
                  <a:gd name="connsiteX846" fmla="*/ 1559405 w 3162529"/>
                  <a:gd name="connsiteY846" fmla="*/ 47893 h 1910656"/>
                  <a:gd name="connsiteX847" fmla="*/ 1554397 w 3162529"/>
                  <a:gd name="connsiteY847" fmla="*/ 51407 h 1910656"/>
                  <a:gd name="connsiteX848" fmla="*/ 1557472 w 3162529"/>
                  <a:gd name="connsiteY848" fmla="*/ 54833 h 1910656"/>
                  <a:gd name="connsiteX849" fmla="*/ 1562655 w 3162529"/>
                  <a:gd name="connsiteY849" fmla="*/ 53340 h 1910656"/>
                  <a:gd name="connsiteX850" fmla="*/ 1563270 w 3162529"/>
                  <a:gd name="connsiteY850" fmla="*/ 47805 h 1910656"/>
                  <a:gd name="connsiteX851" fmla="*/ 429341 w 3162529"/>
                  <a:gd name="connsiteY851" fmla="*/ 534163 h 1910656"/>
                  <a:gd name="connsiteX852" fmla="*/ 437073 w 3162529"/>
                  <a:gd name="connsiteY852" fmla="*/ 532758 h 1910656"/>
                  <a:gd name="connsiteX853" fmla="*/ 435140 w 3162529"/>
                  <a:gd name="connsiteY853" fmla="*/ 527838 h 1910656"/>
                  <a:gd name="connsiteX854" fmla="*/ 429341 w 3162529"/>
                  <a:gd name="connsiteY854" fmla="*/ 534163 h 1910656"/>
                  <a:gd name="connsiteX855" fmla="*/ 1829379 w 3162529"/>
                  <a:gd name="connsiteY855" fmla="*/ 57030 h 1910656"/>
                  <a:gd name="connsiteX856" fmla="*/ 1829467 w 3162529"/>
                  <a:gd name="connsiteY856" fmla="*/ 59577 h 1910656"/>
                  <a:gd name="connsiteX857" fmla="*/ 1839834 w 3162529"/>
                  <a:gd name="connsiteY857" fmla="*/ 56590 h 1910656"/>
                  <a:gd name="connsiteX858" fmla="*/ 1839570 w 3162529"/>
                  <a:gd name="connsiteY858" fmla="*/ 54218 h 1910656"/>
                  <a:gd name="connsiteX859" fmla="*/ 1829379 w 3162529"/>
                  <a:gd name="connsiteY859" fmla="*/ 57030 h 1910656"/>
                  <a:gd name="connsiteX860" fmla="*/ 79332 w 3162529"/>
                  <a:gd name="connsiteY860" fmla="*/ 1204048 h 1910656"/>
                  <a:gd name="connsiteX861" fmla="*/ 73358 w 3162529"/>
                  <a:gd name="connsiteY861" fmla="*/ 1208617 h 1910656"/>
                  <a:gd name="connsiteX862" fmla="*/ 82231 w 3162529"/>
                  <a:gd name="connsiteY862" fmla="*/ 1211604 h 1910656"/>
                  <a:gd name="connsiteX863" fmla="*/ 79332 w 3162529"/>
                  <a:gd name="connsiteY863" fmla="*/ 1204048 h 1910656"/>
                  <a:gd name="connsiteX864" fmla="*/ 1034917 w 3162529"/>
                  <a:gd name="connsiteY864" fmla="*/ 109390 h 1910656"/>
                  <a:gd name="connsiteX865" fmla="*/ 1041243 w 3162529"/>
                  <a:gd name="connsiteY865" fmla="*/ 111148 h 1910656"/>
                  <a:gd name="connsiteX866" fmla="*/ 1040013 w 3162529"/>
                  <a:gd name="connsiteY866" fmla="*/ 104119 h 1910656"/>
                  <a:gd name="connsiteX867" fmla="*/ 1034917 w 3162529"/>
                  <a:gd name="connsiteY867" fmla="*/ 109390 h 1910656"/>
                  <a:gd name="connsiteX868" fmla="*/ 160597 w 3162529"/>
                  <a:gd name="connsiteY868" fmla="*/ 1009979 h 1910656"/>
                  <a:gd name="connsiteX869" fmla="*/ 163847 w 3162529"/>
                  <a:gd name="connsiteY869" fmla="*/ 1002951 h 1910656"/>
                  <a:gd name="connsiteX870" fmla="*/ 159630 w 3162529"/>
                  <a:gd name="connsiteY870" fmla="*/ 1003215 h 1910656"/>
                  <a:gd name="connsiteX871" fmla="*/ 160597 w 3162529"/>
                  <a:gd name="connsiteY871" fmla="*/ 1009979 h 1910656"/>
                  <a:gd name="connsiteX872" fmla="*/ 884248 w 3162529"/>
                  <a:gd name="connsiteY872" fmla="*/ 171064 h 1910656"/>
                  <a:gd name="connsiteX873" fmla="*/ 885654 w 3162529"/>
                  <a:gd name="connsiteY873" fmla="*/ 178795 h 1910656"/>
                  <a:gd name="connsiteX874" fmla="*/ 890574 w 3162529"/>
                  <a:gd name="connsiteY874" fmla="*/ 176862 h 1910656"/>
                  <a:gd name="connsiteX875" fmla="*/ 884248 w 3162529"/>
                  <a:gd name="connsiteY875" fmla="*/ 171064 h 1910656"/>
                  <a:gd name="connsiteX876" fmla="*/ 29519 w 3162529"/>
                  <a:gd name="connsiteY876" fmla="*/ 1662821 h 1910656"/>
                  <a:gd name="connsiteX877" fmla="*/ 31276 w 3162529"/>
                  <a:gd name="connsiteY877" fmla="*/ 1656495 h 1910656"/>
                  <a:gd name="connsiteX878" fmla="*/ 24248 w 3162529"/>
                  <a:gd name="connsiteY878" fmla="*/ 1657725 h 1910656"/>
                  <a:gd name="connsiteX879" fmla="*/ 29519 w 3162529"/>
                  <a:gd name="connsiteY879" fmla="*/ 1662821 h 1910656"/>
                  <a:gd name="connsiteX880" fmla="*/ 28201 w 3162529"/>
                  <a:gd name="connsiteY880" fmla="*/ 1483248 h 1910656"/>
                  <a:gd name="connsiteX881" fmla="*/ 25741 w 3162529"/>
                  <a:gd name="connsiteY881" fmla="*/ 1485971 h 1910656"/>
                  <a:gd name="connsiteX882" fmla="*/ 31276 w 3162529"/>
                  <a:gd name="connsiteY882" fmla="*/ 1488080 h 1910656"/>
                  <a:gd name="connsiteX883" fmla="*/ 36108 w 3162529"/>
                  <a:gd name="connsiteY883" fmla="*/ 1483863 h 1910656"/>
                  <a:gd name="connsiteX884" fmla="*/ 28201 w 3162529"/>
                  <a:gd name="connsiteY884" fmla="*/ 1483248 h 1910656"/>
                  <a:gd name="connsiteX885" fmla="*/ 2728650 w 3162529"/>
                  <a:gd name="connsiteY885" fmla="*/ 534163 h 1910656"/>
                  <a:gd name="connsiteX886" fmla="*/ 2730583 w 3162529"/>
                  <a:gd name="connsiteY886" fmla="*/ 538117 h 1910656"/>
                  <a:gd name="connsiteX887" fmla="*/ 2736206 w 3162529"/>
                  <a:gd name="connsiteY887" fmla="*/ 532934 h 1910656"/>
                  <a:gd name="connsiteX888" fmla="*/ 2728650 w 3162529"/>
                  <a:gd name="connsiteY888" fmla="*/ 534163 h 1910656"/>
                  <a:gd name="connsiteX889" fmla="*/ 2625071 w 3162529"/>
                  <a:gd name="connsiteY889" fmla="*/ 417494 h 1910656"/>
                  <a:gd name="connsiteX890" fmla="*/ 2619800 w 3162529"/>
                  <a:gd name="connsiteY890" fmla="*/ 422941 h 1910656"/>
                  <a:gd name="connsiteX891" fmla="*/ 2620942 w 3162529"/>
                  <a:gd name="connsiteY891" fmla="*/ 426279 h 1910656"/>
                  <a:gd name="connsiteX892" fmla="*/ 2624280 w 3162529"/>
                  <a:gd name="connsiteY892" fmla="*/ 425840 h 1910656"/>
                  <a:gd name="connsiteX893" fmla="*/ 2625071 w 3162529"/>
                  <a:gd name="connsiteY893" fmla="*/ 417494 h 1910656"/>
                  <a:gd name="connsiteX894" fmla="*/ 538104 w 3162529"/>
                  <a:gd name="connsiteY894" fmla="*/ 422765 h 1910656"/>
                  <a:gd name="connsiteX895" fmla="*/ 540828 w 3162529"/>
                  <a:gd name="connsiteY895" fmla="*/ 425313 h 1910656"/>
                  <a:gd name="connsiteX896" fmla="*/ 544430 w 3162529"/>
                  <a:gd name="connsiteY896" fmla="*/ 419163 h 1910656"/>
                  <a:gd name="connsiteX897" fmla="*/ 540389 w 3162529"/>
                  <a:gd name="connsiteY897" fmla="*/ 415297 h 1910656"/>
                  <a:gd name="connsiteX898" fmla="*/ 538104 w 3162529"/>
                  <a:gd name="connsiteY898" fmla="*/ 422765 h 1910656"/>
                  <a:gd name="connsiteX899" fmla="*/ 49198 w 3162529"/>
                  <a:gd name="connsiteY899" fmla="*/ 1548787 h 1910656"/>
                  <a:gd name="connsiteX900" fmla="*/ 46035 w 3162529"/>
                  <a:gd name="connsiteY900" fmla="*/ 1545097 h 1910656"/>
                  <a:gd name="connsiteX901" fmla="*/ 46035 w 3162529"/>
                  <a:gd name="connsiteY901" fmla="*/ 1555200 h 1910656"/>
                  <a:gd name="connsiteX902" fmla="*/ 49198 w 3162529"/>
                  <a:gd name="connsiteY902" fmla="*/ 1548787 h 1910656"/>
                  <a:gd name="connsiteX903" fmla="*/ 660045 w 3162529"/>
                  <a:gd name="connsiteY903" fmla="*/ 345366 h 1910656"/>
                  <a:gd name="connsiteX904" fmla="*/ 661627 w 3162529"/>
                  <a:gd name="connsiteY904" fmla="*/ 339128 h 1910656"/>
                  <a:gd name="connsiteX905" fmla="*/ 656443 w 3162529"/>
                  <a:gd name="connsiteY905" fmla="*/ 341412 h 1910656"/>
                  <a:gd name="connsiteX906" fmla="*/ 655038 w 3162529"/>
                  <a:gd name="connsiteY906" fmla="*/ 348353 h 1910656"/>
                  <a:gd name="connsiteX907" fmla="*/ 660045 w 3162529"/>
                  <a:gd name="connsiteY907" fmla="*/ 345366 h 1910656"/>
                  <a:gd name="connsiteX908" fmla="*/ 118603 w 3162529"/>
                  <a:gd name="connsiteY908" fmla="*/ 1070335 h 1910656"/>
                  <a:gd name="connsiteX909" fmla="*/ 114649 w 3162529"/>
                  <a:gd name="connsiteY909" fmla="*/ 1072268 h 1910656"/>
                  <a:gd name="connsiteX910" fmla="*/ 119833 w 3162529"/>
                  <a:gd name="connsiteY910" fmla="*/ 1077890 h 1910656"/>
                  <a:gd name="connsiteX911" fmla="*/ 118603 w 3162529"/>
                  <a:gd name="connsiteY911" fmla="*/ 1070335 h 1910656"/>
                  <a:gd name="connsiteX912" fmla="*/ 2124304 w 3162529"/>
                  <a:gd name="connsiteY912" fmla="*/ 113344 h 1910656"/>
                  <a:gd name="connsiteX913" fmla="*/ 2127028 w 3162529"/>
                  <a:gd name="connsiteY913" fmla="*/ 115892 h 1910656"/>
                  <a:gd name="connsiteX914" fmla="*/ 2130630 w 3162529"/>
                  <a:gd name="connsiteY914" fmla="*/ 109742 h 1910656"/>
                  <a:gd name="connsiteX915" fmla="*/ 2126589 w 3162529"/>
                  <a:gd name="connsiteY915" fmla="*/ 105876 h 1910656"/>
                  <a:gd name="connsiteX916" fmla="*/ 2124304 w 3162529"/>
                  <a:gd name="connsiteY916" fmla="*/ 113344 h 1910656"/>
                  <a:gd name="connsiteX917" fmla="*/ 1803111 w 3162529"/>
                  <a:gd name="connsiteY917" fmla="*/ 49123 h 1910656"/>
                  <a:gd name="connsiteX918" fmla="*/ 1796346 w 3162529"/>
                  <a:gd name="connsiteY918" fmla="*/ 45521 h 1910656"/>
                  <a:gd name="connsiteX919" fmla="*/ 1792744 w 3162529"/>
                  <a:gd name="connsiteY919" fmla="*/ 48859 h 1910656"/>
                  <a:gd name="connsiteX920" fmla="*/ 1799245 w 3162529"/>
                  <a:gd name="connsiteY920" fmla="*/ 50353 h 1910656"/>
                  <a:gd name="connsiteX921" fmla="*/ 1803111 w 3162529"/>
                  <a:gd name="connsiteY921" fmla="*/ 49123 h 1910656"/>
                  <a:gd name="connsiteX922" fmla="*/ 2762738 w 3162529"/>
                  <a:gd name="connsiteY922" fmla="*/ 597067 h 1910656"/>
                  <a:gd name="connsiteX923" fmla="*/ 2757994 w 3162529"/>
                  <a:gd name="connsiteY923" fmla="*/ 593289 h 1910656"/>
                  <a:gd name="connsiteX924" fmla="*/ 2754831 w 3162529"/>
                  <a:gd name="connsiteY924" fmla="*/ 594519 h 1910656"/>
                  <a:gd name="connsiteX925" fmla="*/ 2761859 w 3162529"/>
                  <a:gd name="connsiteY925" fmla="*/ 603217 h 1910656"/>
                  <a:gd name="connsiteX926" fmla="*/ 2762738 w 3162529"/>
                  <a:gd name="connsiteY926" fmla="*/ 597067 h 1910656"/>
                  <a:gd name="connsiteX927" fmla="*/ 3110112 w 3162529"/>
                  <a:gd name="connsiteY927" fmla="*/ 1812260 h 1910656"/>
                  <a:gd name="connsiteX928" fmla="*/ 3110287 w 3162529"/>
                  <a:gd name="connsiteY928" fmla="*/ 1804529 h 1910656"/>
                  <a:gd name="connsiteX929" fmla="*/ 3106861 w 3162529"/>
                  <a:gd name="connsiteY929" fmla="*/ 1805056 h 1910656"/>
                  <a:gd name="connsiteX930" fmla="*/ 3110112 w 3162529"/>
                  <a:gd name="connsiteY930" fmla="*/ 1812260 h 1910656"/>
                  <a:gd name="connsiteX931" fmla="*/ 2964626 w 3162529"/>
                  <a:gd name="connsiteY931" fmla="*/ 935304 h 1910656"/>
                  <a:gd name="connsiteX932" fmla="*/ 2968228 w 3162529"/>
                  <a:gd name="connsiteY932" fmla="*/ 938906 h 1910656"/>
                  <a:gd name="connsiteX933" fmla="*/ 2969809 w 3162529"/>
                  <a:gd name="connsiteY933" fmla="*/ 935128 h 1910656"/>
                  <a:gd name="connsiteX934" fmla="*/ 2969721 w 3162529"/>
                  <a:gd name="connsiteY934" fmla="*/ 930120 h 1910656"/>
                  <a:gd name="connsiteX935" fmla="*/ 2966734 w 3162529"/>
                  <a:gd name="connsiteY935" fmla="*/ 928890 h 1910656"/>
                  <a:gd name="connsiteX936" fmla="*/ 2964626 w 3162529"/>
                  <a:gd name="connsiteY936" fmla="*/ 935304 h 1910656"/>
                  <a:gd name="connsiteX937" fmla="*/ 1412513 w 3162529"/>
                  <a:gd name="connsiteY937" fmla="*/ 49123 h 1910656"/>
                  <a:gd name="connsiteX938" fmla="*/ 1405748 w 3162529"/>
                  <a:gd name="connsiteY938" fmla="*/ 45521 h 1910656"/>
                  <a:gd name="connsiteX939" fmla="*/ 1402146 w 3162529"/>
                  <a:gd name="connsiteY939" fmla="*/ 48859 h 1910656"/>
                  <a:gd name="connsiteX940" fmla="*/ 1408647 w 3162529"/>
                  <a:gd name="connsiteY940" fmla="*/ 50353 h 1910656"/>
                  <a:gd name="connsiteX941" fmla="*/ 1412513 w 3162529"/>
                  <a:gd name="connsiteY941" fmla="*/ 49123 h 1910656"/>
                  <a:gd name="connsiteX942" fmla="*/ 2010270 w 3162529"/>
                  <a:gd name="connsiteY942" fmla="*/ 96300 h 1910656"/>
                  <a:gd name="connsiteX943" fmla="*/ 2012115 w 3162529"/>
                  <a:gd name="connsiteY943" fmla="*/ 97003 h 1910656"/>
                  <a:gd name="connsiteX944" fmla="*/ 2012818 w 3162529"/>
                  <a:gd name="connsiteY944" fmla="*/ 96125 h 1910656"/>
                  <a:gd name="connsiteX945" fmla="*/ 2009919 w 3162529"/>
                  <a:gd name="connsiteY945" fmla="*/ 91029 h 1910656"/>
                  <a:gd name="connsiteX946" fmla="*/ 2004735 w 3162529"/>
                  <a:gd name="connsiteY946" fmla="*/ 91468 h 1910656"/>
                  <a:gd name="connsiteX947" fmla="*/ 2002802 w 3162529"/>
                  <a:gd name="connsiteY947" fmla="*/ 94104 h 1910656"/>
                  <a:gd name="connsiteX948" fmla="*/ 2010270 w 3162529"/>
                  <a:gd name="connsiteY948" fmla="*/ 96300 h 1910656"/>
                  <a:gd name="connsiteX949" fmla="*/ 2820370 w 3162529"/>
                  <a:gd name="connsiteY949" fmla="*/ 686238 h 1910656"/>
                  <a:gd name="connsiteX950" fmla="*/ 2830034 w 3162529"/>
                  <a:gd name="connsiteY950" fmla="*/ 684481 h 1910656"/>
                  <a:gd name="connsiteX951" fmla="*/ 2830824 w 3162529"/>
                  <a:gd name="connsiteY951" fmla="*/ 683603 h 1910656"/>
                  <a:gd name="connsiteX952" fmla="*/ 2821336 w 3162529"/>
                  <a:gd name="connsiteY952" fmla="*/ 682812 h 1910656"/>
                  <a:gd name="connsiteX953" fmla="*/ 2820370 w 3162529"/>
                  <a:gd name="connsiteY953" fmla="*/ 686238 h 1910656"/>
                  <a:gd name="connsiteX954" fmla="*/ 3044573 w 3162529"/>
                  <a:gd name="connsiteY954" fmla="*/ 1072971 h 1910656"/>
                  <a:gd name="connsiteX955" fmla="*/ 3044485 w 3162529"/>
                  <a:gd name="connsiteY955" fmla="*/ 1080790 h 1910656"/>
                  <a:gd name="connsiteX956" fmla="*/ 3049668 w 3162529"/>
                  <a:gd name="connsiteY956" fmla="*/ 1078330 h 1910656"/>
                  <a:gd name="connsiteX957" fmla="*/ 3044573 w 3162529"/>
                  <a:gd name="connsiteY957" fmla="*/ 1072971 h 1910656"/>
                  <a:gd name="connsiteX958" fmla="*/ 3006532 w 3162529"/>
                  <a:gd name="connsiteY958" fmla="*/ 1013933 h 1910656"/>
                  <a:gd name="connsiteX959" fmla="*/ 3003193 w 3162529"/>
                  <a:gd name="connsiteY959" fmla="*/ 1007432 h 1910656"/>
                  <a:gd name="connsiteX960" fmla="*/ 2999504 w 3162529"/>
                  <a:gd name="connsiteY960" fmla="*/ 1007871 h 1910656"/>
                  <a:gd name="connsiteX961" fmla="*/ 3003369 w 3162529"/>
                  <a:gd name="connsiteY961" fmla="*/ 1013406 h 1910656"/>
                  <a:gd name="connsiteX962" fmla="*/ 3006532 w 3162529"/>
                  <a:gd name="connsiteY962" fmla="*/ 1013933 h 1910656"/>
                  <a:gd name="connsiteX963" fmla="*/ 62288 w 3162529"/>
                  <a:gd name="connsiteY963" fmla="*/ 1357441 h 1910656"/>
                  <a:gd name="connsiteX964" fmla="*/ 64045 w 3162529"/>
                  <a:gd name="connsiteY964" fmla="*/ 1364030 h 1910656"/>
                  <a:gd name="connsiteX965" fmla="*/ 67384 w 3162529"/>
                  <a:gd name="connsiteY965" fmla="*/ 1361746 h 1910656"/>
                  <a:gd name="connsiteX966" fmla="*/ 62288 w 3162529"/>
                  <a:gd name="connsiteY966" fmla="*/ 1357441 h 1910656"/>
                  <a:gd name="connsiteX967" fmla="*/ 193366 w 3162529"/>
                  <a:gd name="connsiteY967" fmla="*/ 927397 h 1910656"/>
                  <a:gd name="connsiteX968" fmla="*/ 195123 w 3162529"/>
                  <a:gd name="connsiteY968" fmla="*/ 933986 h 1910656"/>
                  <a:gd name="connsiteX969" fmla="*/ 198462 w 3162529"/>
                  <a:gd name="connsiteY969" fmla="*/ 931702 h 1910656"/>
                  <a:gd name="connsiteX970" fmla="*/ 193366 w 3162529"/>
                  <a:gd name="connsiteY970" fmla="*/ 927397 h 1910656"/>
                  <a:gd name="connsiteX971" fmla="*/ 2050946 w 3162529"/>
                  <a:gd name="connsiteY971" fmla="*/ 102889 h 1910656"/>
                  <a:gd name="connsiteX972" fmla="*/ 2057096 w 3162529"/>
                  <a:gd name="connsiteY972" fmla="*/ 99375 h 1910656"/>
                  <a:gd name="connsiteX973" fmla="*/ 2050858 w 3162529"/>
                  <a:gd name="connsiteY973" fmla="*/ 97794 h 1910656"/>
                  <a:gd name="connsiteX974" fmla="*/ 2050946 w 3162529"/>
                  <a:gd name="connsiteY974" fmla="*/ 102889 h 1910656"/>
                  <a:gd name="connsiteX975" fmla="*/ 2893815 w 3162529"/>
                  <a:gd name="connsiteY975" fmla="*/ 796319 h 1910656"/>
                  <a:gd name="connsiteX976" fmla="*/ 2897066 w 3162529"/>
                  <a:gd name="connsiteY976" fmla="*/ 800273 h 1910656"/>
                  <a:gd name="connsiteX977" fmla="*/ 2898911 w 3162529"/>
                  <a:gd name="connsiteY977" fmla="*/ 795089 h 1910656"/>
                  <a:gd name="connsiteX978" fmla="*/ 2893815 w 3162529"/>
                  <a:gd name="connsiteY978" fmla="*/ 796319 h 1910656"/>
                  <a:gd name="connsiteX979" fmla="*/ 1761205 w 3162529"/>
                  <a:gd name="connsiteY979" fmla="*/ 51758 h 1910656"/>
                  <a:gd name="connsiteX980" fmla="*/ 1759360 w 3162529"/>
                  <a:gd name="connsiteY980" fmla="*/ 50001 h 1910656"/>
                  <a:gd name="connsiteX981" fmla="*/ 1752419 w 3162529"/>
                  <a:gd name="connsiteY981" fmla="*/ 47981 h 1910656"/>
                  <a:gd name="connsiteX982" fmla="*/ 1751014 w 3162529"/>
                  <a:gd name="connsiteY982" fmla="*/ 49474 h 1910656"/>
                  <a:gd name="connsiteX983" fmla="*/ 1758657 w 3162529"/>
                  <a:gd name="connsiteY983" fmla="*/ 53076 h 1910656"/>
                  <a:gd name="connsiteX984" fmla="*/ 1761205 w 3162529"/>
                  <a:gd name="connsiteY984" fmla="*/ 51758 h 1910656"/>
                  <a:gd name="connsiteX985" fmla="*/ 3120566 w 3162529"/>
                  <a:gd name="connsiteY985" fmla="*/ 1555376 h 1910656"/>
                  <a:gd name="connsiteX986" fmla="*/ 3120478 w 3162529"/>
                  <a:gd name="connsiteY986" fmla="*/ 1550105 h 1910656"/>
                  <a:gd name="connsiteX987" fmla="*/ 3114241 w 3162529"/>
                  <a:gd name="connsiteY987" fmla="*/ 1553794 h 1910656"/>
                  <a:gd name="connsiteX988" fmla="*/ 3120566 w 3162529"/>
                  <a:gd name="connsiteY988" fmla="*/ 1555376 h 1910656"/>
                  <a:gd name="connsiteX989" fmla="*/ 2990806 w 3162529"/>
                  <a:gd name="connsiteY989" fmla="*/ 972027 h 1910656"/>
                  <a:gd name="connsiteX990" fmla="*/ 2994145 w 3162529"/>
                  <a:gd name="connsiteY990" fmla="*/ 978528 h 1910656"/>
                  <a:gd name="connsiteX991" fmla="*/ 2997834 w 3162529"/>
                  <a:gd name="connsiteY991" fmla="*/ 978089 h 1910656"/>
                  <a:gd name="connsiteX992" fmla="*/ 2993969 w 3162529"/>
                  <a:gd name="connsiteY992" fmla="*/ 972554 h 1910656"/>
                  <a:gd name="connsiteX993" fmla="*/ 2990806 w 3162529"/>
                  <a:gd name="connsiteY993" fmla="*/ 972027 h 1910656"/>
                  <a:gd name="connsiteX994" fmla="*/ 2508401 w 3162529"/>
                  <a:gd name="connsiteY994" fmla="*/ 350637 h 1910656"/>
                  <a:gd name="connsiteX995" fmla="*/ 2508313 w 3162529"/>
                  <a:gd name="connsiteY995" fmla="*/ 348089 h 1910656"/>
                  <a:gd name="connsiteX996" fmla="*/ 2503745 w 3162529"/>
                  <a:gd name="connsiteY996" fmla="*/ 342115 h 1910656"/>
                  <a:gd name="connsiteX997" fmla="*/ 2504360 w 3162529"/>
                  <a:gd name="connsiteY997" fmla="*/ 349143 h 1910656"/>
                  <a:gd name="connsiteX998" fmla="*/ 2508401 w 3162529"/>
                  <a:gd name="connsiteY998" fmla="*/ 350637 h 1910656"/>
                  <a:gd name="connsiteX999" fmla="*/ 234042 w 3162529"/>
                  <a:gd name="connsiteY999" fmla="*/ 834360 h 1910656"/>
                  <a:gd name="connsiteX1000" fmla="*/ 240192 w 3162529"/>
                  <a:gd name="connsiteY1000" fmla="*/ 830670 h 1910656"/>
                  <a:gd name="connsiteX1001" fmla="*/ 242564 w 3162529"/>
                  <a:gd name="connsiteY1001" fmla="*/ 827156 h 1910656"/>
                  <a:gd name="connsiteX1002" fmla="*/ 238259 w 3162529"/>
                  <a:gd name="connsiteY1002" fmla="*/ 827683 h 1910656"/>
                  <a:gd name="connsiteX1003" fmla="*/ 234042 w 3162529"/>
                  <a:gd name="connsiteY1003" fmla="*/ 834360 h 1910656"/>
                  <a:gd name="connsiteX1004" fmla="*/ 2541170 w 3162529"/>
                  <a:gd name="connsiteY1004" fmla="*/ 370316 h 1910656"/>
                  <a:gd name="connsiteX1005" fmla="*/ 2545475 w 3162529"/>
                  <a:gd name="connsiteY1005" fmla="*/ 371985 h 1910656"/>
                  <a:gd name="connsiteX1006" fmla="*/ 2549780 w 3162529"/>
                  <a:gd name="connsiteY1006" fmla="*/ 372161 h 1910656"/>
                  <a:gd name="connsiteX1007" fmla="*/ 2550307 w 3162529"/>
                  <a:gd name="connsiteY1007" fmla="*/ 370053 h 1910656"/>
                  <a:gd name="connsiteX1008" fmla="*/ 2546881 w 3162529"/>
                  <a:gd name="connsiteY1008" fmla="*/ 367856 h 1910656"/>
                  <a:gd name="connsiteX1009" fmla="*/ 2541170 w 3162529"/>
                  <a:gd name="connsiteY1009" fmla="*/ 370316 h 1910656"/>
                  <a:gd name="connsiteX1010" fmla="*/ 404391 w 3162529"/>
                  <a:gd name="connsiteY1010" fmla="*/ 590566 h 1910656"/>
                  <a:gd name="connsiteX1011" fmla="*/ 404479 w 3162529"/>
                  <a:gd name="connsiteY1011" fmla="*/ 598297 h 1910656"/>
                  <a:gd name="connsiteX1012" fmla="*/ 407905 w 3162529"/>
                  <a:gd name="connsiteY1012" fmla="*/ 594695 h 1910656"/>
                  <a:gd name="connsiteX1013" fmla="*/ 404391 w 3162529"/>
                  <a:gd name="connsiteY1013" fmla="*/ 590566 h 1910656"/>
                  <a:gd name="connsiteX1014" fmla="*/ 3131109 w 3162529"/>
                  <a:gd name="connsiteY1014" fmla="*/ 1489837 h 1910656"/>
                  <a:gd name="connsiteX1015" fmla="*/ 3137346 w 3162529"/>
                  <a:gd name="connsiteY1015" fmla="*/ 1491418 h 1910656"/>
                  <a:gd name="connsiteX1016" fmla="*/ 3135238 w 3162529"/>
                  <a:gd name="connsiteY1016" fmla="*/ 1486059 h 1910656"/>
                  <a:gd name="connsiteX1017" fmla="*/ 3131109 w 3162529"/>
                  <a:gd name="connsiteY1017" fmla="*/ 1489837 h 1910656"/>
                  <a:gd name="connsiteX1018" fmla="*/ 1364018 w 3162529"/>
                  <a:gd name="connsiteY1018" fmla="*/ 47805 h 1910656"/>
                  <a:gd name="connsiteX1019" fmla="*/ 1370167 w 3162529"/>
                  <a:gd name="connsiteY1019" fmla="*/ 46926 h 1910656"/>
                  <a:gd name="connsiteX1020" fmla="*/ 1366214 w 3162529"/>
                  <a:gd name="connsiteY1020" fmla="*/ 42709 h 1910656"/>
                  <a:gd name="connsiteX1021" fmla="*/ 1361206 w 3162529"/>
                  <a:gd name="connsiteY1021" fmla="*/ 42797 h 1910656"/>
                  <a:gd name="connsiteX1022" fmla="*/ 1364018 w 3162529"/>
                  <a:gd name="connsiteY1022" fmla="*/ 47805 h 1910656"/>
                  <a:gd name="connsiteX1023" fmla="*/ 2282968 w 3162529"/>
                  <a:gd name="connsiteY1023" fmla="*/ 174929 h 1910656"/>
                  <a:gd name="connsiteX1024" fmla="*/ 2275852 w 3162529"/>
                  <a:gd name="connsiteY1024" fmla="*/ 177038 h 1910656"/>
                  <a:gd name="connsiteX1025" fmla="*/ 2276291 w 3162529"/>
                  <a:gd name="connsiteY1025" fmla="*/ 181343 h 1910656"/>
                  <a:gd name="connsiteX1026" fmla="*/ 2280245 w 3162529"/>
                  <a:gd name="connsiteY1026" fmla="*/ 179498 h 1910656"/>
                  <a:gd name="connsiteX1027" fmla="*/ 2282968 w 3162529"/>
                  <a:gd name="connsiteY1027" fmla="*/ 174929 h 1910656"/>
                  <a:gd name="connsiteX1028" fmla="*/ 3095703 w 3162529"/>
                  <a:gd name="connsiteY1028" fmla="*/ 1362625 h 1910656"/>
                  <a:gd name="connsiteX1029" fmla="*/ 3100008 w 3162529"/>
                  <a:gd name="connsiteY1029" fmla="*/ 1365963 h 1910656"/>
                  <a:gd name="connsiteX1030" fmla="*/ 3102292 w 3162529"/>
                  <a:gd name="connsiteY1030" fmla="*/ 1361658 h 1910656"/>
                  <a:gd name="connsiteX1031" fmla="*/ 3095703 w 3162529"/>
                  <a:gd name="connsiteY1031" fmla="*/ 1362625 h 1910656"/>
                  <a:gd name="connsiteX1032" fmla="*/ 3136380 w 3162529"/>
                  <a:gd name="connsiteY1032" fmla="*/ 1665457 h 1910656"/>
                  <a:gd name="connsiteX1033" fmla="*/ 3142969 w 3162529"/>
                  <a:gd name="connsiteY1033" fmla="*/ 1663699 h 1910656"/>
                  <a:gd name="connsiteX1034" fmla="*/ 3140685 w 3162529"/>
                  <a:gd name="connsiteY1034" fmla="*/ 1660361 h 1910656"/>
                  <a:gd name="connsiteX1035" fmla="*/ 3136380 w 3162529"/>
                  <a:gd name="connsiteY1035" fmla="*/ 1665457 h 1910656"/>
                  <a:gd name="connsiteX1036" fmla="*/ 983874 w 3162529"/>
                  <a:gd name="connsiteY1036" fmla="*/ 147431 h 1910656"/>
                  <a:gd name="connsiteX1037" fmla="*/ 983172 w 3162529"/>
                  <a:gd name="connsiteY1037" fmla="*/ 151736 h 1910656"/>
                  <a:gd name="connsiteX1038" fmla="*/ 990200 w 3162529"/>
                  <a:gd name="connsiteY1038" fmla="*/ 146465 h 1910656"/>
                  <a:gd name="connsiteX1039" fmla="*/ 983874 w 3162529"/>
                  <a:gd name="connsiteY1039" fmla="*/ 147431 h 1910656"/>
                  <a:gd name="connsiteX1040" fmla="*/ 370304 w 3162529"/>
                  <a:gd name="connsiteY1040" fmla="*/ 629836 h 1910656"/>
                  <a:gd name="connsiteX1041" fmla="*/ 373642 w 3162529"/>
                  <a:gd name="connsiteY1041" fmla="*/ 625268 h 1910656"/>
                  <a:gd name="connsiteX1042" fmla="*/ 368371 w 3162529"/>
                  <a:gd name="connsiteY1042" fmla="*/ 626674 h 1910656"/>
                  <a:gd name="connsiteX1043" fmla="*/ 370304 w 3162529"/>
                  <a:gd name="connsiteY1043" fmla="*/ 629836 h 1910656"/>
                  <a:gd name="connsiteX1044" fmla="*/ 266812 w 3162529"/>
                  <a:gd name="connsiteY1044" fmla="*/ 788500 h 1910656"/>
                  <a:gd name="connsiteX1045" fmla="*/ 266812 w 3162529"/>
                  <a:gd name="connsiteY1045" fmla="*/ 789818 h 1910656"/>
                  <a:gd name="connsiteX1046" fmla="*/ 265231 w 3162529"/>
                  <a:gd name="connsiteY1046" fmla="*/ 794826 h 1910656"/>
                  <a:gd name="connsiteX1047" fmla="*/ 269184 w 3162529"/>
                  <a:gd name="connsiteY1047" fmla="*/ 792014 h 1910656"/>
                  <a:gd name="connsiteX1048" fmla="*/ 266812 w 3162529"/>
                  <a:gd name="connsiteY1048" fmla="*/ 788500 h 1910656"/>
                  <a:gd name="connsiteX1049" fmla="*/ 593189 w 3162529"/>
                  <a:gd name="connsiteY1049" fmla="*/ 391225 h 1910656"/>
                  <a:gd name="connsiteX1050" fmla="*/ 589762 w 3162529"/>
                  <a:gd name="connsiteY1050" fmla="*/ 395706 h 1910656"/>
                  <a:gd name="connsiteX1051" fmla="*/ 595736 w 3162529"/>
                  <a:gd name="connsiteY1051" fmla="*/ 396497 h 1910656"/>
                  <a:gd name="connsiteX1052" fmla="*/ 593189 w 3162529"/>
                  <a:gd name="connsiteY1052" fmla="*/ 391225 h 1910656"/>
                  <a:gd name="connsiteX1053" fmla="*/ 3089114 w 3162529"/>
                  <a:gd name="connsiteY1053" fmla="*/ 1209232 h 1910656"/>
                  <a:gd name="connsiteX1054" fmla="*/ 3083228 w 3162529"/>
                  <a:gd name="connsiteY1054" fmla="*/ 1209847 h 1910656"/>
                  <a:gd name="connsiteX1055" fmla="*/ 3086391 w 3162529"/>
                  <a:gd name="connsiteY1055" fmla="*/ 1214064 h 1910656"/>
                  <a:gd name="connsiteX1056" fmla="*/ 3089114 w 3162529"/>
                  <a:gd name="connsiteY1056" fmla="*/ 1209232 h 1910656"/>
                  <a:gd name="connsiteX1057" fmla="*/ 623323 w 3162529"/>
                  <a:gd name="connsiteY1057" fmla="*/ 366363 h 1910656"/>
                  <a:gd name="connsiteX1058" fmla="*/ 618491 w 3162529"/>
                  <a:gd name="connsiteY1058" fmla="*/ 365309 h 1910656"/>
                  <a:gd name="connsiteX1059" fmla="*/ 615679 w 3162529"/>
                  <a:gd name="connsiteY1059" fmla="*/ 369262 h 1910656"/>
                  <a:gd name="connsiteX1060" fmla="*/ 618403 w 3162529"/>
                  <a:gd name="connsiteY1060" fmla="*/ 368647 h 1910656"/>
                  <a:gd name="connsiteX1061" fmla="*/ 623323 w 3162529"/>
                  <a:gd name="connsiteY1061" fmla="*/ 366363 h 1910656"/>
                  <a:gd name="connsiteX1062" fmla="*/ 3111429 w 3162529"/>
                  <a:gd name="connsiteY1062" fmla="*/ 1407254 h 1910656"/>
                  <a:gd name="connsiteX1063" fmla="*/ 3110463 w 3162529"/>
                  <a:gd name="connsiteY1063" fmla="*/ 1406376 h 1910656"/>
                  <a:gd name="connsiteX1064" fmla="*/ 3109584 w 3162529"/>
                  <a:gd name="connsiteY1064" fmla="*/ 1406464 h 1910656"/>
                  <a:gd name="connsiteX1065" fmla="*/ 3111781 w 3162529"/>
                  <a:gd name="connsiteY1065" fmla="*/ 1412701 h 1910656"/>
                  <a:gd name="connsiteX1066" fmla="*/ 3113538 w 3162529"/>
                  <a:gd name="connsiteY1066" fmla="*/ 1412965 h 1910656"/>
                  <a:gd name="connsiteX1067" fmla="*/ 3111429 w 3162529"/>
                  <a:gd name="connsiteY1067" fmla="*/ 1407254 h 1910656"/>
                  <a:gd name="connsiteX1068" fmla="*/ 2569987 w 3162529"/>
                  <a:gd name="connsiteY1068" fmla="*/ 399132 h 1910656"/>
                  <a:gd name="connsiteX1069" fmla="*/ 2575873 w 3162529"/>
                  <a:gd name="connsiteY1069" fmla="*/ 398517 h 1910656"/>
                  <a:gd name="connsiteX1070" fmla="*/ 2570338 w 3162529"/>
                  <a:gd name="connsiteY1070" fmla="*/ 394300 h 1910656"/>
                  <a:gd name="connsiteX1071" fmla="*/ 2569987 w 3162529"/>
                  <a:gd name="connsiteY1071" fmla="*/ 399132 h 1910656"/>
                  <a:gd name="connsiteX1072" fmla="*/ 1769024 w 3162529"/>
                  <a:gd name="connsiteY1072" fmla="*/ 25490 h 1910656"/>
                  <a:gd name="connsiteX1073" fmla="*/ 1769990 w 3162529"/>
                  <a:gd name="connsiteY1073" fmla="*/ 26369 h 1910656"/>
                  <a:gd name="connsiteX1074" fmla="*/ 1770868 w 3162529"/>
                  <a:gd name="connsiteY1074" fmla="*/ 26281 h 1910656"/>
                  <a:gd name="connsiteX1075" fmla="*/ 1768672 w 3162529"/>
                  <a:gd name="connsiteY1075" fmla="*/ 20043 h 1910656"/>
                  <a:gd name="connsiteX1076" fmla="*/ 1766915 w 3162529"/>
                  <a:gd name="connsiteY1076" fmla="*/ 19780 h 1910656"/>
                  <a:gd name="connsiteX1077" fmla="*/ 1769024 w 3162529"/>
                  <a:gd name="connsiteY1077" fmla="*/ 25490 h 1910656"/>
                  <a:gd name="connsiteX1078" fmla="*/ 2322239 w 3162529"/>
                  <a:gd name="connsiteY1078" fmla="*/ 224742 h 1910656"/>
                  <a:gd name="connsiteX1079" fmla="*/ 2326632 w 3162529"/>
                  <a:gd name="connsiteY1079" fmla="*/ 228169 h 1910656"/>
                  <a:gd name="connsiteX1080" fmla="*/ 2324787 w 3162529"/>
                  <a:gd name="connsiteY1080" fmla="*/ 222195 h 1910656"/>
                  <a:gd name="connsiteX1081" fmla="*/ 2322239 w 3162529"/>
                  <a:gd name="connsiteY1081" fmla="*/ 224742 h 1910656"/>
                  <a:gd name="connsiteX1082" fmla="*/ 839618 w 3162529"/>
                  <a:gd name="connsiteY1082" fmla="*/ 223513 h 1910656"/>
                  <a:gd name="connsiteX1083" fmla="*/ 840497 w 3162529"/>
                  <a:gd name="connsiteY1083" fmla="*/ 222546 h 1910656"/>
                  <a:gd name="connsiteX1084" fmla="*/ 840409 w 3162529"/>
                  <a:gd name="connsiteY1084" fmla="*/ 221668 h 1910656"/>
                  <a:gd name="connsiteX1085" fmla="*/ 834172 w 3162529"/>
                  <a:gd name="connsiteY1085" fmla="*/ 223864 h 1910656"/>
                  <a:gd name="connsiteX1086" fmla="*/ 833908 w 3162529"/>
                  <a:gd name="connsiteY1086" fmla="*/ 225621 h 1910656"/>
                  <a:gd name="connsiteX1087" fmla="*/ 839618 w 3162529"/>
                  <a:gd name="connsiteY1087" fmla="*/ 223513 h 1910656"/>
                  <a:gd name="connsiteX1088" fmla="*/ 1390198 w 3162529"/>
                  <a:gd name="connsiteY1088" fmla="*/ 21625 h 1910656"/>
                  <a:gd name="connsiteX1089" fmla="*/ 1393800 w 3162529"/>
                  <a:gd name="connsiteY1089" fmla="*/ 21537 h 1910656"/>
                  <a:gd name="connsiteX1090" fmla="*/ 1396611 w 3162529"/>
                  <a:gd name="connsiteY1090" fmla="*/ 17583 h 1910656"/>
                  <a:gd name="connsiteX1091" fmla="*/ 1393097 w 3162529"/>
                  <a:gd name="connsiteY1091" fmla="*/ 18725 h 1910656"/>
                  <a:gd name="connsiteX1092" fmla="*/ 1390198 w 3162529"/>
                  <a:gd name="connsiteY1092" fmla="*/ 21625 h 1910656"/>
                  <a:gd name="connsiteX1093" fmla="*/ 2172800 w 3162529"/>
                  <a:gd name="connsiteY1093" fmla="*/ 151385 h 1910656"/>
                  <a:gd name="connsiteX1094" fmla="*/ 2175874 w 3162529"/>
                  <a:gd name="connsiteY1094" fmla="*/ 152615 h 1910656"/>
                  <a:gd name="connsiteX1095" fmla="*/ 2180443 w 3162529"/>
                  <a:gd name="connsiteY1095" fmla="*/ 152878 h 1910656"/>
                  <a:gd name="connsiteX1096" fmla="*/ 2176489 w 3162529"/>
                  <a:gd name="connsiteY1096" fmla="*/ 150155 h 1910656"/>
                  <a:gd name="connsiteX1097" fmla="*/ 2172800 w 3162529"/>
                  <a:gd name="connsiteY1097" fmla="*/ 151385 h 1910656"/>
                  <a:gd name="connsiteX1098" fmla="*/ 2027314 w 3162529"/>
                  <a:gd name="connsiteY1098" fmla="*/ 66166 h 1910656"/>
                  <a:gd name="connsiteX1099" fmla="*/ 2023360 w 3162529"/>
                  <a:gd name="connsiteY1099" fmla="*/ 69153 h 1910656"/>
                  <a:gd name="connsiteX1100" fmla="*/ 2025557 w 3162529"/>
                  <a:gd name="connsiteY1100" fmla="*/ 71350 h 1910656"/>
                  <a:gd name="connsiteX1101" fmla="*/ 2027314 w 3162529"/>
                  <a:gd name="connsiteY1101" fmla="*/ 66166 h 1910656"/>
                  <a:gd name="connsiteX1102" fmla="*/ 66242 w 3162529"/>
                  <a:gd name="connsiteY1102" fmla="*/ 1888342 h 1910656"/>
                  <a:gd name="connsiteX1103" fmla="*/ 63694 w 3162529"/>
                  <a:gd name="connsiteY1103" fmla="*/ 1885794 h 1910656"/>
                  <a:gd name="connsiteX1104" fmla="*/ 62552 w 3162529"/>
                  <a:gd name="connsiteY1104" fmla="*/ 1889835 h 1910656"/>
                  <a:gd name="connsiteX1105" fmla="*/ 66242 w 3162529"/>
                  <a:gd name="connsiteY1105" fmla="*/ 1888342 h 1910656"/>
                  <a:gd name="connsiteX1106" fmla="*/ 2929221 w 3162529"/>
                  <a:gd name="connsiteY1106" fmla="*/ 836995 h 1910656"/>
                  <a:gd name="connsiteX1107" fmla="*/ 2926497 w 3162529"/>
                  <a:gd name="connsiteY1107" fmla="*/ 831812 h 1910656"/>
                  <a:gd name="connsiteX1108" fmla="*/ 2929221 w 3162529"/>
                  <a:gd name="connsiteY1108" fmla="*/ 836995 h 1910656"/>
                  <a:gd name="connsiteX1109" fmla="*/ 2825641 w 3162529"/>
                  <a:gd name="connsiteY1109" fmla="*/ 673148 h 1910656"/>
                  <a:gd name="connsiteX1110" fmla="*/ 2824762 w 3162529"/>
                  <a:gd name="connsiteY1110" fmla="*/ 672357 h 1910656"/>
                  <a:gd name="connsiteX1111" fmla="*/ 2823884 w 3162529"/>
                  <a:gd name="connsiteY1111" fmla="*/ 672270 h 1910656"/>
                  <a:gd name="connsiteX1112" fmla="*/ 2824587 w 3162529"/>
                  <a:gd name="connsiteY1112" fmla="*/ 677102 h 1910656"/>
                  <a:gd name="connsiteX1113" fmla="*/ 2825641 w 3162529"/>
                  <a:gd name="connsiteY1113" fmla="*/ 673148 h 1910656"/>
                  <a:gd name="connsiteX1114" fmla="*/ 80650 w 3162529"/>
                  <a:gd name="connsiteY1114" fmla="*/ 1273541 h 1910656"/>
                  <a:gd name="connsiteX1115" fmla="*/ 78102 w 3162529"/>
                  <a:gd name="connsiteY1115" fmla="*/ 1276089 h 1910656"/>
                  <a:gd name="connsiteX1116" fmla="*/ 82143 w 3162529"/>
                  <a:gd name="connsiteY1116" fmla="*/ 1277231 h 1910656"/>
                  <a:gd name="connsiteX1117" fmla="*/ 80650 w 3162529"/>
                  <a:gd name="connsiteY1117" fmla="*/ 1273541 h 1910656"/>
                  <a:gd name="connsiteX1118" fmla="*/ 51746 w 3162529"/>
                  <a:gd name="connsiteY1118" fmla="*/ 1443889 h 1910656"/>
                  <a:gd name="connsiteX1119" fmla="*/ 56929 w 3162529"/>
                  <a:gd name="connsiteY1119" fmla="*/ 1441166 h 1910656"/>
                  <a:gd name="connsiteX1120" fmla="*/ 51746 w 3162529"/>
                  <a:gd name="connsiteY1120" fmla="*/ 1443889 h 1910656"/>
                  <a:gd name="connsiteX1121" fmla="*/ 2935810 w 3162529"/>
                  <a:gd name="connsiteY1121" fmla="*/ 867129 h 1910656"/>
                  <a:gd name="connsiteX1122" fmla="*/ 2940817 w 3162529"/>
                  <a:gd name="connsiteY1122" fmla="*/ 867305 h 1910656"/>
                  <a:gd name="connsiteX1123" fmla="*/ 2939675 w 3162529"/>
                  <a:gd name="connsiteY1123" fmla="*/ 863264 h 1910656"/>
                  <a:gd name="connsiteX1124" fmla="*/ 2935810 w 3162529"/>
                  <a:gd name="connsiteY1124" fmla="*/ 867129 h 1910656"/>
                  <a:gd name="connsiteX1125" fmla="*/ 113419 w 3162529"/>
                  <a:gd name="connsiteY1125" fmla="*/ 1143693 h 1910656"/>
                  <a:gd name="connsiteX1126" fmla="*/ 117285 w 3162529"/>
                  <a:gd name="connsiteY1126" fmla="*/ 1140706 h 1910656"/>
                  <a:gd name="connsiteX1127" fmla="*/ 116406 w 3162529"/>
                  <a:gd name="connsiteY1127" fmla="*/ 1138773 h 1910656"/>
                  <a:gd name="connsiteX1128" fmla="*/ 113419 w 3162529"/>
                  <a:gd name="connsiteY1128" fmla="*/ 1143693 h 1910656"/>
                  <a:gd name="connsiteX1129" fmla="*/ 1108363 w 3162529"/>
                  <a:gd name="connsiteY1129" fmla="*/ 96300 h 1910656"/>
                  <a:gd name="connsiteX1130" fmla="*/ 1113986 w 3162529"/>
                  <a:gd name="connsiteY1130" fmla="*/ 97530 h 1910656"/>
                  <a:gd name="connsiteX1131" fmla="*/ 1116007 w 3162529"/>
                  <a:gd name="connsiteY1131" fmla="*/ 96476 h 1910656"/>
                  <a:gd name="connsiteX1132" fmla="*/ 1113371 w 3162529"/>
                  <a:gd name="connsiteY1132" fmla="*/ 94982 h 1910656"/>
                  <a:gd name="connsiteX1133" fmla="*/ 1108363 w 3162529"/>
                  <a:gd name="connsiteY1133" fmla="*/ 96300 h 1910656"/>
                  <a:gd name="connsiteX1134" fmla="*/ 3135062 w 3162529"/>
                  <a:gd name="connsiteY1134" fmla="*/ 1750675 h 1910656"/>
                  <a:gd name="connsiteX1135" fmla="*/ 3132075 w 3162529"/>
                  <a:gd name="connsiteY1135" fmla="*/ 1746809 h 1910656"/>
                  <a:gd name="connsiteX1136" fmla="*/ 3130142 w 3162529"/>
                  <a:gd name="connsiteY1136" fmla="*/ 1747688 h 1910656"/>
                  <a:gd name="connsiteX1137" fmla="*/ 3135062 w 3162529"/>
                  <a:gd name="connsiteY1137" fmla="*/ 1750675 h 1910656"/>
                  <a:gd name="connsiteX1138" fmla="*/ 2082398 w 3162529"/>
                  <a:gd name="connsiteY1138" fmla="*/ 118615 h 1910656"/>
                  <a:gd name="connsiteX1139" fmla="*/ 2082486 w 3162529"/>
                  <a:gd name="connsiteY1139" fmla="*/ 113432 h 1910656"/>
                  <a:gd name="connsiteX1140" fmla="*/ 2082398 w 3162529"/>
                  <a:gd name="connsiteY1140" fmla="*/ 118615 h 1910656"/>
                  <a:gd name="connsiteX1141" fmla="*/ 36020 w 3162529"/>
                  <a:gd name="connsiteY1141" fmla="*/ 1745403 h 1910656"/>
                  <a:gd name="connsiteX1142" fmla="*/ 35317 w 3162529"/>
                  <a:gd name="connsiteY1142" fmla="*/ 1742065 h 1910656"/>
                  <a:gd name="connsiteX1143" fmla="*/ 31364 w 3162529"/>
                  <a:gd name="connsiteY1143" fmla="*/ 1746018 h 1910656"/>
                  <a:gd name="connsiteX1144" fmla="*/ 36020 w 3162529"/>
                  <a:gd name="connsiteY1144" fmla="*/ 1745403 h 1910656"/>
                  <a:gd name="connsiteX1145" fmla="*/ 645637 w 3162529"/>
                  <a:gd name="connsiteY1145" fmla="*/ 351955 h 1910656"/>
                  <a:gd name="connsiteX1146" fmla="*/ 642211 w 3162529"/>
                  <a:gd name="connsiteY1146" fmla="*/ 352833 h 1910656"/>
                  <a:gd name="connsiteX1147" fmla="*/ 644320 w 3162529"/>
                  <a:gd name="connsiteY1147" fmla="*/ 354503 h 1910656"/>
                  <a:gd name="connsiteX1148" fmla="*/ 645637 w 3162529"/>
                  <a:gd name="connsiteY1148" fmla="*/ 351955 h 1910656"/>
                  <a:gd name="connsiteX1149" fmla="*/ 2467813 w 3162529"/>
                  <a:gd name="connsiteY1149" fmla="*/ 289051 h 1910656"/>
                  <a:gd name="connsiteX1150" fmla="*/ 2464210 w 3162529"/>
                  <a:gd name="connsiteY1150" fmla="*/ 293356 h 1910656"/>
                  <a:gd name="connsiteX1151" fmla="*/ 2466143 w 3162529"/>
                  <a:gd name="connsiteY1151" fmla="*/ 294235 h 1910656"/>
                  <a:gd name="connsiteX1152" fmla="*/ 2467813 w 3162529"/>
                  <a:gd name="connsiteY1152" fmla="*/ 289051 h 1910656"/>
                  <a:gd name="connsiteX1153" fmla="*/ 38656 w 3162529"/>
                  <a:gd name="connsiteY1153" fmla="*/ 1593329 h 1910656"/>
                  <a:gd name="connsiteX1154" fmla="*/ 37777 w 3162529"/>
                  <a:gd name="connsiteY1154" fmla="*/ 1592450 h 1910656"/>
                  <a:gd name="connsiteX1155" fmla="*/ 36899 w 3162529"/>
                  <a:gd name="connsiteY1155" fmla="*/ 1592538 h 1910656"/>
                  <a:gd name="connsiteX1156" fmla="*/ 36108 w 3162529"/>
                  <a:gd name="connsiteY1156" fmla="*/ 1598600 h 1910656"/>
                  <a:gd name="connsiteX1157" fmla="*/ 37777 w 3162529"/>
                  <a:gd name="connsiteY1157" fmla="*/ 1599478 h 1910656"/>
                  <a:gd name="connsiteX1158" fmla="*/ 38656 w 3162529"/>
                  <a:gd name="connsiteY1158" fmla="*/ 1593329 h 1910656"/>
                  <a:gd name="connsiteX1159" fmla="*/ 42609 w 3162529"/>
                  <a:gd name="connsiteY1159" fmla="*/ 1631369 h 1910656"/>
                  <a:gd name="connsiteX1160" fmla="*/ 41643 w 3162529"/>
                  <a:gd name="connsiteY1160" fmla="*/ 1635586 h 1910656"/>
                  <a:gd name="connsiteX1161" fmla="*/ 43312 w 3162529"/>
                  <a:gd name="connsiteY1161" fmla="*/ 1636026 h 1910656"/>
                  <a:gd name="connsiteX1162" fmla="*/ 42609 w 3162529"/>
                  <a:gd name="connsiteY1162" fmla="*/ 1631369 h 1910656"/>
                  <a:gd name="connsiteX1163" fmla="*/ 3115383 w 3162529"/>
                  <a:gd name="connsiteY1163" fmla="*/ 1675911 h 1910656"/>
                  <a:gd name="connsiteX1164" fmla="*/ 3118721 w 3162529"/>
                  <a:gd name="connsiteY1164" fmla="*/ 1675208 h 1910656"/>
                  <a:gd name="connsiteX1165" fmla="*/ 3118282 w 3162529"/>
                  <a:gd name="connsiteY1165" fmla="*/ 1673627 h 1910656"/>
                  <a:gd name="connsiteX1166" fmla="*/ 3115383 w 3162529"/>
                  <a:gd name="connsiteY1166" fmla="*/ 1675911 h 1910656"/>
                  <a:gd name="connsiteX1167" fmla="*/ 50516 w 3162529"/>
                  <a:gd name="connsiteY1167" fmla="*/ 1558011 h 1910656"/>
                  <a:gd name="connsiteX1168" fmla="*/ 49550 w 3162529"/>
                  <a:gd name="connsiteY1168" fmla="*/ 1562228 h 1910656"/>
                  <a:gd name="connsiteX1169" fmla="*/ 51131 w 3162529"/>
                  <a:gd name="connsiteY1169" fmla="*/ 1562668 h 1910656"/>
                  <a:gd name="connsiteX1170" fmla="*/ 50516 w 3162529"/>
                  <a:gd name="connsiteY1170" fmla="*/ 1558011 h 1910656"/>
                  <a:gd name="connsiteX1171" fmla="*/ 28201 w 3162529"/>
                  <a:gd name="connsiteY1171" fmla="*/ 1687771 h 1910656"/>
                  <a:gd name="connsiteX1172" fmla="*/ 23984 w 3162529"/>
                  <a:gd name="connsiteY1172" fmla="*/ 1686805 h 1910656"/>
                  <a:gd name="connsiteX1173" fmla="*/ 23545 w 3162529"/>
                  <a:gd name="connsiteY1173" fmla="*/ 1688386 h 1910656"/>
                  <a:gd name="connsiteX1174" fmla="*/ 28201 w 3162529"/>
                  <a:gd name="connsiteY1174" fmla="*/ 1687771 h 1910656"/>
                  <a:gd name="connsiteX1175" fmla="*/ 3138927 w 3162529"/>
                  <a:gd name="connsiteY1175" fmla="*/ 1513382 h 1910656"/>
                  <a:gd name="connsiteX1176" fmla="*/ 3135589 w 3162529"/>
                  <a:gd name="connsiteY1176" fmla="*/ 1514084 h 1910656"/>
                  <a:gd name="connsiteX1177" fmla="*/ 3136028 w 3162529"/>
                  <a:gd name="connsiteY1177" fmla="*/ 1515666 h 1910656"/>
                  <a:gd name="connsiteX1178" fmla="*/ 3138927 w 3162529"/>
                  <a:gd name="connsiteY1178" fmla="*/ 1513382 h 1910656"/>
                  <a:gd name="connsiteX1179" fmla="*/ 1078229 w 3162529"/>
                  <a:gd name="connsiteY1179" fmla="*/ 110708 h 1910656"/>
                  <a:gd name="connsiteX1180" fmla="*/ 1079547 w 3162529"/>
                  <a:gd name="connsiteY1180" fmla="*/ 113344 h 1910656"/>
                  <a:gd name="connsiteX1181" fmla="*/ 1078229 w 3162529"/>
                  <a:gd name="connsiteY1181" fmla="*/ 110708 h 1910656"/>
                  <a:gd name="connsiteX1182" fmla="*/ 1139815 w 3162529"/>
                  <a:gd name="connsiteY1182" fmla="*/ 64849 h 1910656"/>
                  <a:gd name="connsiteX1183" fmla="*/ 1135598 w 3162529"/>
                  <a:gd name="connsiteY1183" fmla="*/ 63882 h 1910656"/>
                  <a:gd name="connsiteX1184" fmla="*/ 1135159 w 3162529"/>
                  <a:gd name="connsiteY1184" fmla="*/ 65464 h 1910656"/>
                  <a:gd name="connsiteX1185" fmla="*/ 1139815 w 3162529"/>
                  <a:gd name="connsiteY1185" fmla="*/ 64849 h 1910656"/>
                  <a:gd name="connsiteX1186" fmla="*/ 3049844 w 3162529"/>
                  <a:gd name="connsiteY1186" fmla="*/ 1141145 h 1910656"/>
                  <a:gd name="connsiteX1187" fmla="*/ 3046505 w 3162529"/>
                  <a:gd name="connsiteY1187" fmla="*/ 1141848 h 1910656"/>
                  <a:gd name="connsiteX1188" fmla="*/ 3046945 w 3162529"/>
                  <a:gd name="connsiteY1188" fmla="*/ 1143429 h 1910656"/>
                  <a:gd name="connsiteX1189" fmla="*/ 3049844 w 3162529"/>
                  <a:gd name="connsiteY1189" fmla="*/ 1141145 h 1910656"/>
                  <a:gd name="connsiteX1190" fmla="*/ 28201 w 3162529"/>
                  <a:gd name="connsiteY1190" fmla="*/ 1824120 h 1910656"/>
                  <a:gd name="connsiteX1191" fmla="*/ 28904 w 3162529"/>
                  <a:gd name="connsiteY1191" fmla="*/ 1827459 h 1910656"/>
                  <a:gd name="connsiteX1192" fmla="*/ 30485 w 3162529"/>
                  <a:gd name="connsiteY1192" fmla="*/ 1827020 h 1910656"/>
                  <a:gd name="connsiteX1193" fmla="*/ 28201 w 3162529"/>
                  <a:gd name="connsiteY1193" fmla="*/ 1824120 h 1910656"/>
                  <a:gd name="connsiteX1194" fmla="*/ 1395469 w 3162529"/>
                  <a:gd name="connsiteY1194" fmla="*/ 50441 h 1910656"/>
                  <a:gd name="connsiteX1195" fmla="*/ 1396787 w 3162529"/>
                  <a:gd name="connsiteY1195" fmla="*/ 53076 h 1910656"/>
                  <a:gd name="connsiteX1196" fmla="*/ 1395469 w 3162529"/>
                  <a:gd name="connsiteY1196" fmla="*/ 50441 h 1910656"/>
                  <a:gd name="connsiteX1197" fmla="*/ 3082613 w 3162529"/>
                  <a:gd name="connsiteY1197" fmla="*/ 1278724 h 1910656"/>
                  <a:gd name="connsiteX1198" fmla="*/ 3085249 w 3162529"/>
                  <a:gd name="connsiteY1198" fmla="*/ 1277406 h 1910656"/>
                  <a:gd name="connsiteX1199" fmla="*/ 3082613 w 3162529"/>
                  <a:gd name="connsiteY1199" fmla="*/ 1278724 h 1910656"/>
                  <a:gd name="connsiteX1200" fmla="*/ 57017 w 3162529"/>
                  <a:gd name="connsiteY1200" fmla="*/ 1294450 h 1910656"/>
                  <a:gd name="connsiteX1201" fmla="*/ 61234 w 3162529"/>
                  <a:gd name="connsiteY1201" fmla="*/ 1295416 h 1910656"/>
                  <a:gd name="connsiteX1202" fmla="*/ 61673 w 3162529"/>
                  <a:gd name="connsiteY1202" fmla="*/ 1293747 h 1910656"/>
                  <a:gd name="connsiteX1203" fmla="*/ 57017 w 3162529"/>
                  <a:gd name="connsiteY1203" fmla="*/ 1294450 h 1910656"/>
                  <a:gd name="connsiteX1204" fmla="*/ 2794189 w 3162529"/>
                  <a:gd name="connsiteY1204" fmla="*/ 628518 h 1910656"/>
                  <a:gd name="connsiteX1205" fmla="*/ 2789972 w 3162529"/>
                  <a:gd name="connsiteY1205" fmla="*/ 627552 h 1910656"/>
                  <a:gd name="connsiteX1206" fmla="*/ 2789533 w 3162529"/>
                  <a:gd name="connsiteY1206" fmla="*/ 629133 h 1910656"/>
                  <a:gd name="connsiteX1207" fmla="*/ 2794189 w 3162529"/>
                  <a:gd name="connsiteY1207" fmla="*/ 628518 h 1910656"/>
                  <a:gd name="connsiteX1208" fmla="*/ 54381 w 3162529"/>
                  <a:gd name="connsiteY1208" fmla="*/ 1401983 h 1910656"/>
                  <a:gd name="connsiteX1209" fmla="*/ 55963 w 3162529"/>
                  <a:gd name="connsiteY1209" fmla="*/ 1403037 h 1910656"/>
                  <a:gd name="connsiteX1210" fmla="*/ 54381 w 3162529"/>
                  <a:gd name="connsiteY1210" fmla="*/ 1401983 h 1910656"/>
                  <a:gd name="connsiteX1211" fmla="*/ 51746 w 3162529"/>
                  <a:gd name="connsiteY1211" fmla="*/ 1407254 h 1910656"/>
                  <a:gd name="connsiteX1212" fmla="*/ 50165 w 3162529"/>
                  <a:gd name="connsiteY1212" fmla="*/ 1406200 h 1910656"/>
                  <a:gd name="connsiteX1213" fmla="*/ 51746 w 3162529"/>
                  <a:gd name="connsiteY1213" fmla="*/ 1407254 h 1910656"/>
                  <a:gd name="connsiteX1214" fmla="*/ 3103523 w 3162529"/>
                  <a:gd name="connsiteY1214" fmla="*/ 1297086 h 1910656"/>
                  <a:gd name="connsiteX1215" fmla="*/ 3105104 w 3162529"/>
                  <a:gd name="connsiteY1215" fmla="*/ 1298140 h 1910656"/>
                  <a:gd name="connsiteX1216" fmla="*/ 3103523 w 3162529"/>
                  <a:gd name="connsiteY1216" fmla="*/ 1297086 h 1910656"/>
                  <a:gd name="connsiteX1217" fmla="*/ 3094386 w 3162529"/>
                  <a:gd name="connsiteY1217" fmla="*/ 1240771 h 1910656"/>
                  <a:gd name="connsiteX1218" fmla="*/ 3095440 w 3162529"/>
                  <a:gd name="connsiteY1218" fmla="*/ 1239190 h 1910656"/>
                  <a:gd name="connsiteX1219" fmla="*/ 3094386 w 3162529"/>
                  <a:gd name="connsiteY1219" fmla="*/ 1240771 h 1910656"/>
                  <a:gd name="connsiteX1220" fmla="*/ 57017 w 3162529"/>
                  <a:gd name="connsiteY1220" fmla="*/ 1451796 h 1910656"/>
                  <a:gd name="connsiteX1221" fmla="*/ 55436 w 3162529"/>
                  <a:gd name="connsiteY1221" fmla="*/ 1450742 h 1910656"/>
                  <a:gd name="connsiteX1222" fmla="*/ 57017 w 3162529"/>
                  <a:gd name="connsiteY1222" fmla="*/ 1451796 h 1910656"/>
                  <a:gd name="connsiteX1223" fmla="*/ 3107476 w 3162529"/>
                  <a:gd name="connsiteY1223" fmla="*/ 1455750 h 1910656"/>
                  <a:gd name="connsiteX1224" fmla="*/ 3108530 w 3162529"/>
                  <a:gd name="connsiteY1224" fmla="*/ 1454168 h 1910656"/>
                  <a:gd name="connsiteX1225" fmla="*/ 3107476 w 3162529"/>
                  <a:gd name="connsiteY1225" fmla="*/ 1455750 h 1910656"/>
                  <a:gd name="connsiteX1226" fmla="*/ 133098 w 3162529"/>
                  <a:gd name="connsiteY1226" fmla="*/ 1095198 h 1910656"/>
                  <a:gd name="connsiteX1227" fmla="*/ 131517 w 3162529"/>
                  <a:gd name="connsiteY1227" fmla="*/ 1094143 h 1910656"/>
                  <a:gd name="connsiteX1228" fmla="*/ 133098 w 3162529"/>
                  <a:gd name="connsiteY1228" fmla="*/ 1095198 h 1910656"/>
                  <a:gd name="connsiteX1229" fmla="*/ 631229 w 3162529"/>
                  <a:gd name="connsiteY1229" fmla="*/ 327004 h 1910656"/>
                  <a:gd name="connsiteX1230" fmla="*/ 632811 w 3162529"/>
                  <a:gd name="connsiteY1230" fmla="*/ 328059 h 1910656"/>
                  <a:gd name="connsiteX1231" fmla="*/ 631229 w 3162529"/>
                  <a:gd name="connsiteY1231" fmla="*/ 327004 h 1910656"/>
                  <a:gd name="connsiteX1232" fmla="*/ 20294 w 3162529"/>
                  <a:gd name="connsiteY1232" fmla="*/ 1564513 h 1910656"/>
                  <a:gd name="connsiteX1233" fmla="*/ 18713 w 3162529"/>
                  <a:gd name="connsiteY1233" fmla="*/ 1563458 h 1910656"/>
                  <a:gd name="connsiteX1234" fmla="*/ 20294 w 3162529"/>
                  <a:gd name="connsiteY1234" fmla="*/ 1564513 h 1910656"/>
                  <a:gd name="connsiteX1235" fmla="*/ 43927 w 3162529"/>
                  <a:gd name="connsiteY1235" fmla="*/ 1567148 h 1910656"/>
                  <a:gd name="connsiteX1236" fmla="*/ 45508 w 3162529"/>
                  <a:gd name="connsiteY1236" fmla="*/ 1568202 h 1910656"/>
                  <a:gd name="connsiteX1237" fmla="*/ 43927 w 3162529"/>
                  <a:gd name="connsiteY1237" fmla="*/ 1567148 h 1910656"/>
                  <a:gd name="connsiteX1238" fmla="*/ 2246245 w 3162529"/>
                  <a:gd name="connsiteY1238" fmla="*/ 169746 h 1910656"/>
                  <a:gd name="connsiteX1239" fmla="*/ 2244664 w 3162529"/>
                  <a:gd name="connsiteY1239" fmla="*/ 168692 h 1910656"/>
                  <a:gd name="connsiteX1240" fmla="*/ 2246245 w 3162529"/>
                  <a:gd name="connsiteY1240" fmla="*/ 169746 h 1910656"/>
                  <a:gd name="connsiteX1241" fmla="*/ 3141563 w 3162529"/>
                  <a:gd name="connsiteY1241" fmla="*/ 1634005 h 1910656"/>
                  <a:gd name="connsiteX1242" fmla="*/ 3140509 w 3162529"/>
                  <a:gd name="connsiteY1242" fmla="*/ 1635586 h 1910656"/>
                  <a:gd name="connsiteX1243" fmla="*/ 3141563 w 3162529"/>
                  <a:gd name="connsiteY1243" fmla="*/ 1634005 h 1910656"/>
                  <a:gd name="connsiteX1244" fmla="*/ 958924 w 3162529"/>
                  <a:gd name="connsiteY1244" fmla="*/ 164475 h 1910656"/>
                  <a:gd name="connsiteX1245" fmla="*/ 960505 w 3162529"/>
                  <a:gd name="connsiteY1245" fmla="*/ 165529 h 1910656"/>
                  <a:gd name="connsiteX1246" fmla="*/ 958924 w 3162529"/>
                  <a:gd name="connsiteY1246" fmla="*/ 164475 h 1910656"/>
                  <a:gd name="connsiteX1247" fmla="*/ 2091535 w 3162529"/>
                  <a:gd name="connsiteY1247" fmla="*/ 122569 h 1910656"/>
                  <a:gd name="connsiteX1248" fmla="*/ 2089953 w 3162529"/>
                  <a:gd name="connsiteY1248" fmla="*/ 121514 h 1910656"/>
                  <a:gd name="connsiteX1249" fmla="*/ 2091535 w 3162529"/>
                  <a:gd name="connsiteY1249" fmla="*/ 122569 h 1910656"/>
                  <a:gd name="connsiteX1250" fmla="*/ 1072958 w 3162529"/>
                  <a:gd name="connsiteY1250" fmla="*/ 118615 h 1910656"/>
                  <a:gd name="connsiteX1251" fmla="*/ 1071904 w 3162529"/>
                  <a:gd name="connsiteY1251" fmla="*/ 120196 h 1910656"/>
                  <a:gd name="connsiteX1252" fmla="*/ 1072958 w 3162529"/>
                  <a:gd name="connsiteY1252" fmla="*/ 118615 h 1910656"/>
                  <a:gd name="connsiteX1253" fmla="*/ 164550 w 3162529"/>
                  <a:gd name="connsiteY1253" fmla="*/ 930033 h 1910656"/>
                  <a:gd name="connsiteX1254" fmla="*/ 166131 w 3162529"/>
                  <a:gd name="connsiteY1254" fmla="*/ 931087 h 1910656"/>
                  <a:gd name="connsiteX1255" fmla="*/ 164550 w 3162529"/>
                  <a:gd name="connsiteY1255" fmla="*/ 930033 h 1910656"/>
                  <a:gd name="connsiteX1256" fmla="*/ 47880 w 3162529"/>
                  <a:gd name="connsiteY1256" fmla="*/ 1720541 h 1910656"/>
                  <a:gd name="connsiteX1257" fmla="*/ 48935 w 3162529"/>
                  <a:gd name="connsiteY1257" fmla="*/ 1718959 h 1910656"/>
                  <a:gd name="connsiteX1258" fmla="*/ 47880 w 3162529"/>
                  <a:gd name="connsiteY1258" fmla="*/ 1720541 h 1910656"/>
                  <a:gd name="connsiteX1259" fmla="*/ 256269 w 3162529"/>
                  <a:gd name="connsiteY1259" fmla="*/ 806862 h 1910656"/>
                  <a:gd name="connsiteX1260" fmla="*/ 257851 w 3162529"/>
                  <a:gd name="connsiteY1260" fmla="*/ 807916 h 1910656"/>
                  <a:gd name="connsiteX1261" fmla="*/ 256269 w 3162529"/>
                  <a:gd name="connsiteY1261" fmla="*/ 806862 h 1910656"/>
                  <a:gd name="connsiteX1262" fmla="*/ 3129791 w 3162529"/>
                  <a:gd name="connsiteY1262" fmla="*/ 1776855 h 1910656"/>
                  <a:gd name="connsiteX1263" fmla="*/ 3131372 w 3162529"/>
                  <a:gd name="connsiteY1263" fmla="*/ 1777909 h 1910656"/>
                  <a:gd name="connsiteX1264" fmla="*/ 3129791 w 3162529"/>
                  <a:gd name="connsiteY1264" fmla="*/ 1776855 h 1910656"/>
                  <a:gd name="connsiteX1265" fmla="*/ 1138497 w 3162529"/>
                  <a:gd name="connsiteY1265" fmla="*/ 92347 h 1910656"/>
                  <a:gd name="connsiteX1266" fmla="*/ 1137443 w 3162529"/>
                  <a:gd name="connsiteY1266" fmla="*/ 93928 h 1910656"/>
                  <a:gd name="connsiteX1267" fmla="*/ 1138497 w 3162529"/>
                  <a:gd name="connsiteY1267" fmla="*/ 92347 h 1910656"/>
                  <a:gd name="connsiteX1268" fmla="*/ 1851694 w 3162529"/>
                  <a:gd name="connsiteY1268" fmla="*/ 58260 h 1910656"/>
                  <a:gd name="connsiteX1269" fmla="*/ 1852748 w 3162529"/>
                  <a:gd name="connsiteY1269" fmla="*/ 56678 h 1910656"/>
                  <a:gd name="connsiteX1270" fmla="*/ 1851694 w 3162529"/>
                  <a:gd name="connsiteY1270" fmla="*/ 58260 h 1910656"/>
                  <a:gd name="connsiteX1271" fmla="*/ 2955401 w 3162529"/>
                  <a:gd name="connsiteY1271" fmla="*/ 868447 h 1910656"/>
                  <a:gd name="connsiteX1272" fmla="*/ 2956455 w 3162529"/>
                  <a:gd name="connsiteY1272" fmla="*/ 866866 h 1910656"/>
                  <a:gd name="connsiteX1273" fmla="*/ 2955401 w 3162529"/>
                  <a:gd name="connsiteY1273" fmla="*/ 868447 h 1910656"/>
                  <a:gd name="connsiteX1274" fmla="*/ 3106158 w 3162529"/>
                  <a:gd name="connsiteY1274" fmla="*/ 1826668 h 1910656"/>
                  <a:gd name="connsiteX1275" fmla="*/ 3107739 w 3162529"/>
                  <a:gd name="connsiteY1275" fmla="*/ 1827722 h 1910656"/>
                  <a:gd name="connsiteX1276" fmla="*/ 3106158 w 3162529"/>
                  <a:gd name="connsiteY1276" fmla="*/ 1826668 h 1910656"/>
                  <a:gd name="connsiteX1277" fmla="*/ 1308933 w 3162529"/>
                  <a:gd name="connsiteY1277" fmla="*/ 58260 h 1910656"/>
                  <a:gd name="connsiteX1278" fmla="*/ 1309988 w 3162529"/>
                  <a:gd name="connsiteY1278" fmla="*/ 56678 h 1910656"/>
                  <a:gd name="connsiteX1279" fmla="*/ 1308933 w 3162529"/>
                  <a:gd name="connsiteY1279" fmla="*/ 58260 h 1910656"/>
                  <a:gd name="connsiteX1280" fmla="*/ 57017 w 3162529"/>
                  <a:gd name="connsiteY1280" fmla="*/ 1850301 h 1910656"/>
                  <a:gd name="connsiteX1281" fmla="*/ 55436 w 3162529"/>
                  <a:gd name="connsiteY1281" fmla="*/ 1849247 h 1910656"/>
                  <a:gd name="connsiteX1282" fmla="*/ 57017 w 3162529"/>
                  <a:gd name="connsiteY1282" fmla="*/ 1850301 h 1910656"/>
                  <a:gd name="connsiteX1283" fmla="*/ 1695666 w 3162529"/>
                  <a:gd name="connsiteY1283" fmla="*/ 33397 h 1910656"/>
                  <a:gd name="connsiteX1284" fmla="*/ 1694084 w 3162529"/>
                  <a:gd name="connsiteY1284" fmla="*/ 32343 h 1910656"/>
                  <a:gd name="connsiteX1285" fmla="*/ 1695666 w 3162529"/>
                  <a:gd name="connsiteY1285" fmla="*/ 33397 h 1910656"/>
                  <a:gd name="connsiteX1286" fmla="*/ 3125047 w 3162529"/>
                  <a:gd name="connsiteY1286" fmla="*/ 1910656 h 1910656"/>
                  <a:gd name="connsiteX1287" fmla="*/ 3124607 w 3162529"/>
                  <a:gd name="connsiteY1287" fmla="*/ 1910656 h 1910656"/>
                  <a:gd name="connsiteX1288" fmla="*/ 3109233 w 3162529"/>
                  <a:gd name="connsiteY1288" fmla="*/ 1910569 h 1910656"/>
                  <a:gd name="connsiteX1289" fmla="*/ 3090432 w 3162529"/>
                  <a:gd name="connsiteY1289" fmla="*/ 1910393 h 1910656"/>
                  <a:gd name="connsiteX1290" fmla="*/ 3077781 w 3162529"/>
                  <a:gd name="connsiteY1290" fmla="*/ 1904155 h 1910656"/>
                  <a:gd name="connsiteX1291" fmla="*/ 3077430 w 3162529"/>
                  <a:gd name="connsiteY1291" fmla="*/ 1883773 h 1910656"/>
                  <a:gd name="connsiteX1292" fmla="*/ 3085425 w 3162529"/>
                  <a:gd name="connsiteY1292" fmla="*/ 1867784 h 1910656"/>
                  <a:gd name="connsiteX1293" fmla="*/ 3087006 w 3162529"/>
                  <a:gd name="connsiteY1293" fmla="*/ 1832906 h 1910656"/>
                  <a:gd name="connsiteX1294" fmla="*/ 3091311 w 3162529"/>
                  <a:gd name="connsiteY1294" fmla="*/ 1828513 h 1910656"/>
                  <a:gd name="connsiteX1295" fmla="*/ 3096406 w 3162529"/>
                  <a:gd name="connsiteY1295" fmla="*/ 1796007 h 1910656"/>
                  <a:gd name="connsiteX1296" fmla="*/ 3096406 w 3162529"/>
                  <a:gd name="connsiteY1296" fmla="*/ 1796007 h 1910656"/>
                  <a:gd name="connsiteX1297" fmla="*/ 3096406 w 3162529"/>
                  <a:gd name="connsiteY1297" fmla="*/ 1796007 h 1910656"/>
                  <a:gd name="connsiteX1298" fmla="*/ 3096934 w 3162529"/>
                  <a:gd name="connsiteY1298" fmla="*/ 1762008 h 1910656"/>
                  <a:gd name="connsiteX1299" fmla="*/ 3096670 w 3162529"/>
                  <a:gd name="connsiteY1299" fmla="*/ 1760866 h 1910656"/>
                  <a:gd name="connsiteX1300" fmla="*/ 3096143 w 3162529"/>
                  <a:gd name="connsiteY1300" fmla="*/ 1758933 h 1910656"/>
                  <a:gd name="connsiteX1301" fmla="*/ 3095440 w 3162529"/>
                  <a:gd name="connsiteY1301" fmla="*/ 1756737 h 1910656"/>
                  <a:gd name="connsiteX1302" fmla="*/ 3094913 w 3162529"/>
                  <a:gd name="connsiteY1302" fmla="*/ 1755155 h 1910656"/>
                  <a:gd name="connsiteX1303" fmla="*/ 3089729 w 3162529"/>
                  <a:gd name="connsiteY1303" fmla="*/ 1739956 h 1910656"/>
                  <a:gd name="connsiteX1304" fmla="*/ 3101150 w 3162529"/>
                  <a:gd name="connsiteY1304" fmla="*/ 1745667 h 1910656"/>
                  <a:gd name="connsiteX1305" fmla="*/ 3100008 w 3162529"/>
                  <a:gd name="connsiteY1305" fmla="*/ 1741626 h 1910656"/>
                  <a:gd name="connsiteX1306" fmla="*/ 3103786 w 3162529"/>
                  <a:gd name="connsiteY1306" fmla="*/ 1712722 h 1910656"/>
                  <a:gd name="connsiteX1307" fmla="*/ 3100008 w 3162529"/>
                  <a:gd name="connsiteY1307" fmla="*/ 1689968 h 1910656"/>
                  <a:gd name="connsiteX1308" fmla="*/ 3100623 w 3162529"/>
                  <a:gd name="connsiteY1308" fmla="*/ 1684082 h 1910656"/>
                  <a:gd name="connsiteX1309" fmla="*/ 3101590 w 3162529"/>
                  <a:gd name="connsiteY1309" fmla="*/ 1677932 h 1910656"/>
                  <a:gd name="connsiteX1310" fmla="*/ 3102205 w 3162529"/>
                  <a:gd name="connsiteY1310" fmla="*/ 1674945 h 1910656"/>
                  <a:gd name="connsiteX1311" fmla="*/ 3101678 w 3162529"/>
                  <a:gd name="connsiteY1311" fmla="*/ 1674066 h 1910656"/>
                  <a:gd name="connsiteX1312" fmla="*/ 3100535 w 3162529"/>
                  <a:gd name="connsiteY1312" fmla="*/ 1671870 h 1910656"/>
                  <a:gd name="connsiteX1313" fmla="*/ 3094649 w 3162529"/>
                  <a:gd name="connsiteY1313" fmla="*/ 1658780 h 1910656"/>
                  <a:gd name="connsiteX1314" fmla="*/ 3104137 w 3162529"/>
                  <a:gd name="connsiteY1314" fmla="*/ 1661591 h 1910656"/>
                  <a:gd name="connsiteX1315" fmla="*/ 3103698 w 3162529"/>
                  <a:gd name="connsiteY1315" fmla="*/ 1654826 h 1910656"/>
                  <a:gd name="connsiteX1316" fmla="*/ 3102732 w 3162529"/>
                  <a:gd name="connsiteY1316" fmla="*/ 1648237 h 1910656"/>
                  <a:gd name="connsiteX1317" fmla="*/ 3101414 w 3162529"/>
                  <a:gd name="connsiteY1317" fmla="*/ 1629524 h 1910656"/>
                  <a:gd name="connsiteX1318" fmla="*/ 3102556 w 3162529"/>
                  <a:gd name="connsiteY1318" fmla="*/ 1623638 h 1910656"/>
                  <a:gd name="connsiteX1319" fmla="*/ 3104752 w 3162529"/>
                  <a:gd name="connsiteY1319" fmla="*/ 1617488 h 1910656"/>
                  <a:gd name="connsiteX1320" fmla="*/ 3103171 w 3162529"/>
                  <a:gd name="connsiteY1320" fmla="*/ 1607122 h 1910656"/>
                  <a:gd name="connsiteX1321" fmla="*/ 3101414 w 3162529"/>
                  <a:gd name="connsiteY1321" fmla="*/ 1595701 h 1910656"/>
                  <a:gd name="connsiteX1322" fmla="*/ 3101063 w 3162529"/>
                  <a:gd name="connsiteY1322" fmla="*/ 1591396 h 1910656"/>
                  <a:gd name="connsiteX1323" fmla="*/ 3098427 w 3162529"/>
                  <a:gd name="connsiteY1323" fmla="*/ 1589727 h 1910656"/>
                  <a:gd name="connsiteX1324" fmla="*/ 3101063 w 3162529"/>
                  <a:gd name="connsiteY1324" fmla="*/ 1589902 h 1910656"/>
                  <a:gd name="connsiteX1325" fmla="*/ 3101238 w 3162529"/>
                  <a:gd name="connsiteY1325" fmla="*/ 1581293 h 1910656"/>
                  <a:gd name="connsiteX1326" fmla="*/ 3104577 w 3162529"/>
                  <a:gd name="connsiteY1326" fmla="*/ 1575318 h 1910656"/>
                  <a:gd name="connsiteX1327" fmla="*/ 3101765 w 3162529"/>
                  <a:gd name="connsiteY1327" fmla="*/ 1554146 h 1910656"/>
                  <a:gd name="connsiteX1328" fmla="*/ 3101502 w 3162529"/>
                  <a:gd name="connsiteY1328" fmla="*/ 1553970 h 1910656"/>
                  <a:gd name="connsiteX1329" fmla="*/ 3101853 w 3162529"/>
                  <a:gd name="connsiteY1329" fmla="*/ 1553706 h 1910656"/>
                  <a:gd name="connsiteX1330" fmla="*/ 3105280 w 3162529"/>
                  <a:gd name="connsiteY1330" fmla="*/ 1543867 h 1910656"/>
                  <a:gd name="connsiteX1331" fmla="*/ 3100008 w 3162529"/>
                  <a:gd name="connsiteY1331" fmla="*/ 1523748 h 1910656"/>
                  <a:gd name="connsiteX1332" fmla="*/ 3099481 w 3162529"/>
                  <a:gd name="connsiteY1332" fmla="*/ 1520059 h 1910656"/>
                  <a:gd name="connsiteX1333" fmla="*/ 3099833 w 3162529"/>
                  <a:gd name="connsiteY1333" fmla="*/ 1507583 h 1910656"/>
                  <a:gd name="connsiteX1334" fmla="*/ 3098954 w 3162529"/>
                  <a:gd name="connsiteY1334" fmla="*/ 1503893 h 1910656"/>
                  <a:gd name="connsiteX1335" fmla="*/ 3097900 w 3162529"/>
                  <a:gd name="connsiteY1335" fmla="*/ 1499413 h 1910656"/>
                  <a:gd name="connsiteX1336" fmla="*/ 3096758 w 3162529"/>
                  <a:gd name="connsiteY1336" fmla="*/ 1492824 h 1910656"/>
                  <a:gd name="connsiteX1337" fmla="*/ 3099745 w 3162529"/>
                  <a:gd name="connsiteY1337" fmla="*/ 1492385 h 1910656"/>
                  <a:gd name="connsiteX1338" fmla="*/ 3095001 w 3162529"/>
                  <a:gd name="connsiteY1338" fmla="*/ 1473496 h 1910656"/>
                  <a:gd name="connsiteX1339" fmla="*/ 3092629 w 3162529"/>
                  <a:gd name="connsiteY1339" fmla="*/ 1461899 h 1910656"/>
                  <a:gd name="connsiteX1340" fmla="*/ 3093595 w 3162529"/>
                  <a:gd name="connsiteY1340" fmla="*/ 1445822 h 1910656"/>
                  <a:gd name="connsiteX1341" fmla="*/ 3093419 w 3162529"/>
                  <a:gd name="connsiteY1341" fmla="*/ 1440024 h 1910656"/>
                  <a:gd name="connsiteX1342" fmla="*/ 3091926 w 3162529"/>
                  <a:gd name="connsiteY1342" fmla="*/ 1434665 h 1910656"/>
                  <a:gd name="connsiteX1343" fmla="*/ 3086654 w 3162529"/>
                  <a:gd name="connsiteY1343" fmla="*/ 1398645 h 1910656"/>
                  <a:gd name="connsiteX1344" fmla="*/ 3087533 w 3162529"/>
                  <a:gd name="connsiteY1344" fmla="*/ 1392495 h 1910656"/>
                  <a:gd name="connsiteX1345" fmla="*/ 3087797 w 3162529"/>
                  <a:gd name="connsiteY1345" fmla="*/ 1391528 h 1910656"/>
                  <a:gd name="connsiteX1346" fmla="*/ 3088851 w 3162529"/>
                  <a:gd name="connsiteY1346" fmla="*/ 1387224 h 1910656"/>
                  <a:gd name="connsiteX1347" fmla="*/ 3086918 w 3162529"/>
                  <a:gd name="connsiteY1347" fmla="*/ 1384764 h 1910656"/>
                  <a:gd name="connsiteX1348" fmla="*/ 3086567 w 3162529"/>
                  <a:gd name="connsiteY1348" fmla="*/ 1384500 h 1910656"/>
                  <a:gd name="connsiteX1349" fmla="*/ 3082877 w 3162529"/>
                  <a:gd name="connsiteY1349" fmla="*/ 1371761 h 1910656"/>
                  <a:gd name="connsiteX1350" fmla="*/ 3085688 w 3162529"/>
                  <a:gd name="connsiteY1350" fmla="*/ 1360253 h 1910656"/>
                  <a:gd name="connsiteX1351" fmla="*/ 3086215 w 3162529"/>
                  <a:gd name="connsiteY1351" fmla="*/ 1357353 h 1910656"/>
                  <a:gd name="connsiteX1352" fmla="*/ 3075849 w 3162529"/>
                  <a:gd name="connsiteY1352" fmla="*/ 1330558 h 1910656"/>
                  <a:gd name="connsiteX1353" fmla="*/ 3071983 w 3162529"/>
                  <a:gd name="connsiteY1353" fmla="*/ 1314920 h 1910656"/>
                  <a:gd name="connsiteX1354" fmla="*/ 3073037 w 3162529"/>
                  <a:gd name="connsiteY1354" fmla="*/ 1304905 h 1910656"/>
                  <a:gd name="connsiteX1355" fmla="*/ 3074443 w 3162529"/>
                  <a:gd name="connsiteY1355" fmla="*/ 1303938 h 1910656"/>
                  <a:gd name="connsiteX1356" fmla="*/ 3068381 w 3162529"/>
                  <a:gd name="connsiteY1356" fmla="*/ 1285138 h 1910656"/>
                  <a:gd name="connsiteX1357" fmla="*/ 3067854 w 3162529"/>
                  <a:gd name="connsiteY1357" fmla="*/ 1284259 h 1910656"/>
                  <a:gd name="connsiteX1358" fmla="*/ 3067678 w 3162529"/>
                  <a:gd name="connsiteY1358" fmla="*/ 1270730 h 1910656"/>
                  <a:gd name="connsiteX1359" fmla="*/ 3058366 w 3162529"/>
                  <a:gd name="connsiteY1359" fmla="*/ 1245779 h 1910656"/>
                  <a:gd name="connsiteX1360" fmla="*/ 3057575 w 3162529"/>
                  <a:gd name="connsiteY1360" fmla="*/ 1241035 h 1910656"/>
                  <a:gd name="connsiteX1361" fmla="*/ 3055818 w 3162529"/>
                  <a:gd name="connsiteY1361" fmla="*/ 1236906 h 1910656"/>
                  <a:gd name="connsiteX1362" fmla="*/ 3053622 w 3162529"/>
                  <a:gd name="connsiteY1362" fmla="*/ 1232162 h 1910656"/>
                  <a:gd name="connsiteX1363" fmla="*/ 3053270 w 3162529"/>
                  <a:gd name="connsiteY1363" fmla="*/ 1226012 h 1910656"/>
                  <a:gd name="connsiteX1364" fmla="*/ 3053358 w 3162529"/>
                  <a:gd name="connsiteY1364" fmla="*/ 1225133 h 1910656"/>
                  <a:gd name="connsiteX1365" fmla="*/ 3053622 w 3162529"/>
                  <a:gd name="connsiteY1365" fmla="*/ 1220565 h 1910656"/>
                  <a:gd name="connsiteX1366" fmla="*/ 3043167 w 3162529"/>
                  <a:gd name="connsiteY1366" fmla="*/ 1194033 h 1910656"/>
                  <a:gd name="connsiteX1367" fmla="*/ 3040092 w 3162529"/>
                  <a:gd name="connsiteY1367" fmla="*/ 1184281 h 1910656"/>
                  <a:gd name="connsiteX1368" fmla="*/ 3042991 w 3162529"/>
                  <a:gd name="connsiteY1368" fmla="*/ 1174530 h 1910656"/>
                  <a:gd name="connsiteX1369" fmla="*/ 3033942 w 3162529"/>
                  <a:gd name="connsiteY1369" fmla="*/ 1155553 h 1910656"/>
                  <a:gd name="connsiteX1370" fmla="*/ 3033152 w 3162529"/>
                  <a:gd name="connsiteY1370" fmla="*/ 1151336 h 1910656"/>
                  <a:gd name="connsiteX1371" fmla="*/ 3032361 w 3162529"/>
                  <a:gd name="connsiteY1371" fmla="*/ 1140794 h 1910656"/>
                  <a:gd name="connsiteX1372" fmla="*/ 3030516 w 3162529"/>
                  <a:gd name="connsiteY1372" fmla="*/ 1136840 h 1910656"/>
                  <a:gd name="connsiteX1373" fmla="*/ 3027968 w 3162529"/>
                  <a:gd name="connsiteY1373" fmla="*/ 1133502 h 1910656"/>
                  <a:gd name="connsiteX1374" fmla="*/ 3023488 w 3162529"/>
                  <a:gd name="connsiteY1374" fmla="*/ 1122784 h 1910656"/>
                  <a:gd name="connsiteX1375" fmla="*/ 3022521 w 3162529"/>
                  <a:gd name="connsiteY1375" fmla="*/ 1119709 h 1910656"/>
                  <a:gd name="connsiteX1376" fmla="*/ 3016459 w 3162529"/>
                  <a:gd name="connsiteY1376" fmla="*/ 1098712 h 1910656"/>
                  <a:gd name="connsiteX1377" fmla="*/ 3015844 w 3162529"/>
                  <a:gd name="connsiteY1377" fmla="*/ 1095637 h 1910656"/>
                  <a:gd name="connsiteX1378" fmla="*/ 3016547 w 3162529"/>
                  <a:gd name="connsiteY1378" fmla="*/ 1094846 h 1910656"/>
                  <a:gd name="connsiteX1379" fmla="*/ 3016196 w 3162529"/>
                  <a:gd name="connsiteY1379" fmla="*/ 1093880 h 1910656"/>
                  <a:gd name="connsiteX1380" fmla="*/ 3008201 w 3162529"/>
                  <a:gd name="connsiteY1380" fmla="*/ 1077363 h 1910656"/>
                  <a:gd name="connsiteX1381" fmla="*/ 3000118 w 3162529"/>
                  <a:gd name="connsiteY1381" fmla="*/ 1060847 h 1910656"/>
                  <a:gd name="connsiteX1382" fmla="*/ 2999504 w 3162529"/>
                  <a:gd name="connsiteY1382" fmla="*/ 1048723 h 1910656"/>
                  <a:gd name="connsiteX1383" fmla="*/ 3001876 w 3162529"/>
                  <a:gd name="connsiteY1383" fmla="*/ 1045385 h 1910656"/>
                  <a:gd name="connsiteX1384" fmla="*/ 2984217 w 3162529"/>
                  <a:gd name="connsiteY1384" fmla="*/ 1005763 h 1910656"/>
                  <a:gd name="connsiteX1385" fmla="*/ 2984041 w 3162529"/>
                  <a:gd name="connsiteY1385" fmla="*/ 1003918 h 1910656"/>
                  <a:gd name="connsiteX1386" fmla="*/ 2970248 w 3162529"/>
                  <a:gd name="connsiteY1386" fmla="*/ 983623 h 1910656"/>
                  <a:gd name="connsiteX1387" fmla="*/ 2964801 w 3162529"/>
                  <a:gd name="connsiteY1387" fmla="*/ 972905 h 1910656"/>
                  <a:gd name="connsiteX1388" fmla="*/ 2964274 w 3162529"/>
                  <a:gd name="connsiteY1388" fmla="*/ 963153 h 1910656"/>
                  <a:gd name="connsiteX1389" fmla="*/ 2964714 w 3162529"/>
                  <a:gd name="connsiteY1389" fmla="*/ 961836 h 1910656"/>
                  <a:gd name="connsiteX1390" fmla="*/ 2964977 w 3162529"/>
                  <a:gd name="connsiteY1390" fmla="*/ 960606 h 1910656"/>
                  <a:gd name="connsiteX1391" fmla="*/ 2963571 w 3162529"/>
                  <a:gd name="connsiteY1391" fmla="*/ 959551 h 1910656"/>
                  <a:gd name="connsiteX1392" fmla="*/ 2962869 w 3162529"/>
                  <a:gd name="connsiteY1392" fmla="*/ 959112 h 1910656"/>
                  <a:gd name="connsiteX1393" fmla="*/ 2955313 w 3162529"/>
                  <a:gd name="connsiteY1393" fmla="*/ 945934 h 1910656"/>
                  <a:gd name="connsiteX1394" fmla="*/ 2953732 w 3162529"/>
                  <a:gd name="connsiteY1394" fmla="*/ 934162 h 1910656"/>
                  <a:gd name="connsiteX1395" fmla="*/ 2953205 w 3162529"/>
                  <a:gd name="connsiteY1395" fmla="*/ 931350 h 1910656"/>
                  <a:gd name="connsiteX1396" fmla="*/ 2938357 w 3162529"/>
                  <a:gd name="connsiteY1396" fmla="*/ 912110 h 1910656"/>
                  <a:gd name="connsiteX1397" fmla="*/ 2938094 w 3162529"/>
                  <a:gd name="connsiteY1397" fmla="*/ 911232 h 1910656"/>
                  <a:gd name="connsiteX1398" fmla="*/ 2936073 w 3162529"/>
                  <a:gd name="connsiteY1398" fmla="*/ 907191 h 1910656"/>
                  <a:gd name="connsiteX1399" fmla="*/ 2932735 w 3162529"/>
                  <a:gd name="connsiteY1399" fmla="*/ 889532 h 1910656"/>
                  <a:gd name="connsiteX1400" fmla="*/ 2916833 w 3162529"/>
                  <a:gd name="connsiteY1400" fmla="*/ 868271 h 1910656"/>
                  <a:gd name="connsiteX1401" fmla="*/ 2909893 w 3162529"/>
                  <a:gd name="connsiteY1401" fmla="*/ 856675 h 1910656"/>
                  <a:gd name="connsiteX1402" fmla="*/ 2897505 w 3162529"/>
                  <a:gd name="connsiteY1402" fmla="*/ 837347 h 1910656"/>
                  <a:gd name="connsiteX1403" fmla="*/ 2894431 w 3162529"/>
                  <a:gd name="connsiteY1403" fmla="*/ 832163 h 1910656"/>
                  <a:gd name="connsiteX1404" fmla="*/ 2893552 w 3162529"/>
                  <a:gd name="connsiteY1404" fmla="*/ 824696 h 1910656"/>
                  <a:gd name="connsiteX1405" fmla="*/ 2893640 w 3162529"/>
                  <a:gd name="connsiteY1405" fmla="*/ 823993 h 1910656"/>
                  <a:gd name="connsiteX1406" fmla="*/ 2893815 w 3162529"/>
                  <a:gd name="connsiteY1406" fmla="*/ 821445 h 1910656"/>
                  <a:gd name="connsiteX1407" fmla="*/ 2879671 w 3162529"/>
                  <a:gd name="connsiteY1407" fmla="*/ 797198 h 1910656"/>
                  <a:gd name="connsiteX1408" fmla="*/ 2878002 w 3162529"/>
                  <a:gd name="connsiteY1408" fmla="*/ 792805 h 1910656"/>
                  <a:gd name="connsiteX1409" fmla="*/ 2858938 w 3162529"/>
                  <a:gd name="connsiteY1409" fmla="*/ 765570 h 1910656"/>
                  <a:gd name="connsiteX1410" fmla="*/ 2856829 w 3162529"/>
                  <a:gd name="connsiteY1410" fmla="*/ 763286 h 1910656"/>
                  <a:gd name="connsiteX1411" fmla="*/ 2852788 w 3162529"/>
                  <a:gd name="connsiteY1411" fmla="*/ 757576 h 1910656"/>
                  <a:gd name="connsiteX1412" fmla="*/ 2840049 w 3162529"/>
                  <a:gd name="connsiteY1412" fmla="*/ 730341 h 1910656"/>
                  <a:gd name="connsiteX1413" fmla="*/ 2837150 w 3162529"/>
                  <a:gd name="connsiteY1413" fmla="*/ 727793 h 1910656"/>
                  <a:gd name="connsiteX1414" fmla="*/ 2835481 w 3162529"/>
                  <a:gd name="connsiteY1414" fmla="*/ 726475 h 1910656"/>
                  <a:gd name="connsiteX1415" fmla="*/ 2829858 w 3162529"/>
                  <a:gd name="connsiteY1415" fmla="*/ 716196 h 1910656"/>
                  <a:gd name="connsiteX1416" fmla="*/ 2830209 w 3162529"/>
                  <a:gd name="connsiteY1416" fmla="*/ 714088 h 1910656"/>
                  <a:gd name="connsiteX1417" fmla="*/ 2815099 w 3162529"/>
                  <a:gd name="connsiteY1417" fmla="*/ 700207 h 1910656"/>
                  <a:gd name="connsiteX1418" fmla="*/ 2811145 w 3162529"/>
                  <a:gd name="connsiteY1418" fmla="*/ 694233 h 1910656"/>
                  <a:gd name="connsiteX1419" fmla="*/ 2804556 w 3162529"/>
                  <a:gd name="connsiteY1419" fmla="*/ 684042 h 1910656"/>
                  <a:gd name="connsiteX1420" fmla="*/ 2802447 w 3162529"/>
                  <a:gd name="connsiteY1420" fmla="*/ 680528 h 1910656"/>
                  <a:gd name="connsiteX1421" fmla="*/ 2804644 w 3162529"/>
                  <a:gd name="connsiteY1421" fmla="*/ 677102 h 1910656"/>
                  <a:gd name="connsiteX1422" fmla="*/ 2804995 w 3162529"/>
                  <a:gd name="connsiteY1422" fmla="*/ 676487 h 1910656"/>
                  <a:gd name="connsiteX1423" fmla="*/ 2791729 w 3162529"/>
                  <a:gd name="connsiteY1423" fmla="*/ 666647 h 1910656"/>
                  <a:gd name="connsiteX1424" fmla="*/ 2791027 w 3162529"/>
                  <a:gd name="connsiteY1424" fmla="*/ 665505 h 1910656"/>
                  <a:gd name="connsiteX1425" fmla="*/ 2787161 w 3162529"/>
                  <a:gd name="connsiteY1425" fmla="*/ 659882 h 1910656"/>
                  <a:gd name="connsiteX1426" fmla="*/ 2776443 w 3162529"/>
                  <a:gd name="connsiteY1426" fmla="*/ 647758 h 1910656"/>
                  <a:gd name="connsiteX1427" fmla="*/ 2765110 w 3162529"/>
                  <a:gd name="connsiteY1427" fmla="*/ 634932 h 1910656"/>
                  <a:gd name="connsiteX1428" fmla="*/ 2762474 w 3162529"/>
                  <a:gd name="connsiteY1428" fmla="*/ 629397 h 1910656"/>
                  <a:gd name="connsiteX1429" fmla="*/ 2762211 w 3162529"/>
                  <a:gd name="connsiteY1429" fmla="*/ 628431 h 1910656"/>
                  <a:gd name="connsiteX1430" fmla="*/ 2760278 w 3162529"/>
                  <a:gd name="connsiteY1430" fmla="*/ 623159 h 1910656"/>
                  <a:gd name="connsiteX1431" fmla="*/ 2743673 w 3162529"/>
                  <a:gd name="connsiteY1431" fmla="*/ 599878 h 1910656"/>
                  <a:gd name="connsiteX1432" fmla="*/ 2742444 w 3162529"/>
                  <a:gd name="connsiteY1432" fmla="*/ 597067 h 1910656"/>
                  <a:gd name="connsiteX1433" fmla="*/ 2719865 w 3162529"/>
                  <a:gd name="connsiteY1433" fmla="*/ 576421 h 1910656"/>
                  <a:gd name="connsiteX1434" fmla="*/ 2717142 w 3162529"/>
                  <a:gd name="connsiteY1434" fmla="*/ 573610 h 1910656"/>
                  <a:gd name="connsiteX1435" fmla="*/ 2714418 w 3162529"/>
                  <a:gd name="connsiteY1435" fmla="*/ 570974 h 1910656"/>
                  <a:gd name="connsiteX1436" fmla="*/ 2711870 w 3162529"/>
                  <a:gd name="connsiteY1436" fmla="*/ 567899 h 1910656"/>
                  <a:gd name="connsiteX1437" fmla="*/ 2711080 w 3162529"/>
                  <a:gd name="connsiteY1437" fmla="*/ 566845 h 1910656"/>
                  <a:gd name="connsiteX1438" fmla="*/ 2704491 w 3162529"/>
                  <a:gd name="connsiteY1438" fmla="*/ 558323 h 1910656"/>
                  <a:gd name="connsiteX1439" fmla="*/ 2706687 w 3162529"/>
                  <a:gd name="connsiteY1439" fmla="*/ 557884 h 1910656"/>
                  <a:gd name="connsiteX1440" fmla="*/ 2699132 w 3162529"/>
                  <a:gd name="connsiteY1440" fmla="*/ 552788 h 1910656"/>
                  <a:gd name="connsiteX1441" fmla="*/ 2687447 w 3162529"/>
                  <a:gd name="connsiteY1441" fmla="*/ 541631 h 1910656"/>
                  <a:gd name="connsiteX1442" fmla="*/ 2680946 w 3162529"/>
                  <a:gd name="connsiteY1442" fmla="*/ 535042 h 1910656"/>
                  <a:gd name="connsiteX1443" fmla="*/ 2676992 w 3162529"/>
                  <a:gd name="connsiteY1443" fmla="*/ 526520 h 1910656"/>
                  <a:gd name="connsiteX1444" fmla="*/ 2676114 w 3162529"/>
                  <a:gd name="connsiteY1444" fmla="*/ 526432 h 1910656"/>
                  <a:gd name="connsiteX1445" fmla="*/ 2667153 w 3162529"/>
                  <a:gd name="connsiteY1445" fmla="*/ 518701 h 1910656"/>
                  <a:gd name="connsiteX1446" fmla="*/ 2666274 w 3162529"/>
                  <a:gd name="connsiteY1446" fmla="*/ 517208 h 1910656"/>
                  <a:gd name="connsiteX1447" fmla="*/ 2647474 w 3162529"/>
                  <a:gd name="connsiteY1447" fmla="*/ 495420 h 1910656"/>
                  <a:gd name="connsiteX1448" fmla="*/ 2634120 w 3162529"/>
                  <a:gd name="connsiteY1448" fmla="*/ 481715 h 1910656"/>
                  <a:gd name="connsiteX1449" fmla="*/ 2624368 w 3162529"/>
                  <a:gd name="connsiteY1449" fmla="*/ 473369 h 1910656"/>
                  <a:gd name="connsiteX1450" fmla="*/ 2615143 w 3162529"/>
                  <a:gd name="connsiteY1450" fmla="*/ 464935 h 1910656"/>
                  <a:gd name="connsiteX1451" fmla="*/ 2606446 w 3162529"/>
                  <a:gd name="connsiteY1451" fmla="*/ 457116 h 1910656"/>
                  <a:gd name="connsiteX1452" fmla="*/ 2600296 w 3162529"/>
                  <a:gd name="connsiteY1452" fmla="*/ 451142 h 1910656"/>
                  <a:gd name="connsiteX1453" fmla="*/ 2603283 w 3162529"/>
                  <a:gd name="connsiteY1453" fmla="*/ 449385 h 1910656"/>
                  <a:gd name="connsiteX1454" fmla="*/ 2573764 w 3162529"/>
                  <a:gd name="connsiteY1454" fmla="*/ 427597 h 1910656"/>
                  <a:gd name="connsiteX1455" fmla="*/ 2570777 w 3162529"/>
                  <a:gd name="connsiteY1455" fmla="*/ 417933 h 1910656"/>
                  <a:gd name="connsiteX1456" fmla="*/ 2570865 w 3162529"/>
                  <a:gd name="connsiteY1456" fmla="*/ 417230 h 1910656"/>
                  <a:gd name="connsiteX1457" fmla="*/ 2570514 w 3162529"/>
                  <a:gd name="connsiteY1457" fmla="*/ 417318 h 1910656"/>
                  <a:gd name="connsiteX1458" fmla="*/ 2558214 w 3162529"/>
                  <a:gd name="connsiteY1458" fmla="*/ 414594 h 1910656"/>
                  <a:gd name="connsiteX1459" fmla="*/ 2521579 w 3162529"/>
                  <a:gd name="connsiteY1459" fmla="*/ 383231 h 1910656"/>
                  <a:gd name="connsiteX1460" fmla="*/ 2516659 w 3162529"/>
                  <a:gd name="connsiteY1460" fmla="*/ 377872 h 1910656"/>
                  <a:gd name="connsiteX1461" fmla="*/ 2515693 w 3162529"/>
                  <a:gd name="connsiteY1461" fmla="*/ 372425 h 1910656"/>
                  <a:gd name="connsiteX1462" fmla="*/ 2515693 w 3162529"/>
                  <a:gd name="connsiteY1462" fmla="*/ 371985 h 1910656"/>
                  <a:gd name="connsiteX1463" fmla="*/ 2514990 w 3162529"/>
                  <a:gd name="connsiteY1463" fmla="*/ 371985 h 1910656"/>
                  <a:gd name="connsiteX1464" fmla="*/ 2500231 w 3162529"/>
                  <a:gd name="connsiteY1464" fmla="*/ 363376 h 1910656"/>
                  <a:gd name="connsiteX1465" fmla="*/ 2492587 w 3162529"/>
                  <a:gd name="connsiteY1465" fmla="*/ 352130 h 1910656"/>
                  <a:gd name="connsiteX1466" fmla="*/ 2491709 w 3162529"/>
                  <a:gd name="connsiteY1466" fmla="*/ 350988 h 1910656"/>
                  <a:gd name="connsiteX1467" fmla="*/ 2491709 w 3162529"/>
                  <a:gd name="connsiteY1467" fmla="*/ 350901 h 1910656"/>
                  <a:gd name="connsiteX1468" fmla="*/ 2461399 w 3162529"/>
                  <a:gd name="connsiteY1468" fmla="*/ 333681 h 1910656"/>
                  <a:gd name="connsiteX1469" fmla="*/ 2454635 w 3162529"/>
                  <a:gd name="connsiteY1469" fmla="*/ 327092 h 1910656"/>
                  <a:gd name="connsiteX1470" fmla="*/ 2452702 w 3162529"/>
                  <a:gd name="connsiteY1470" fmla="*/ 325335 h 1910656"/>
                  <a:gd name="connsiteX1471" fmla="*/ 2446200 w 3162529"/>
                  <a:gd name="connsiteY1471" fmla="*/ 321206 h 1910656"/>
                  <a:gd name="connsiteX1472" fmla="*/ 2426785 w 3162529"/>
                  <a:gd name="connsiteY1472" fmla="*/ 309170 h 1910656"/>
                  <a:gd name="connsiteX1473" fmla="*/ 2413343 w 3162529"/>
                  <a:gd name="connsiteY1473" fmla="*/ 302405 h 1910656"/>
                  <a:gd name="connsiteX1474" fmla="*/ 2407281 w 3162529"/>
                  <a:gd name="connsiteY1474" fmla="*/ 296870 h 1910656"/>
                  <a:gd name="connsiteX1475" fmla="*/ 2406930 w 3162529"/>
                  <a:gd name="connsiteY1475" fmla="*/ 296168 h 1910656"/>
                  <a:gd name="connsiteX1476" fmla="*/ 2404821 w 3162529"/>
                  <a:gd name="connsiteY1476" fmla="*/ 293093 h 1910656"/>
                  <a:gd name="connsiteX1477" fmla="*/ 2385054 w 3162529"/>
                  <a:gd name="connsiteY1477" fmla="*/ 283341 h 1910656"/>
                  <a:gd name="connsiteX1478" fmla="*/ 2379607 w 3162529"/>
                  <a:gd name="connsiteY1478" fmla="*/ 280266 h 1910656"/>
                  <a:gd name="connsiteX1479" fmla="*/ 2371261 w 3162529"/>
                  <a:gd name="connsiteY1479" fmla="*/ 269548 h 1910656"/>
                  <a:gd name="connsiteX1480" fmla="*/ 2346135 w 3162529"/>
                  <a:gd name="connsiteY1480" fmla="*/ 259005 h 1910656"/>
                  <a:gd name="connsiteX1481" fmla="*/ 2342094 w 3162529"/>
                  <a:gd name="connsiteY1481" fmla="*/ 255931 h 1910656"/>
                  <a:gd name="connsiteX1482" fmla="*/ 2337525 w 3162529"/>
                  <a:gd name="connsiteY1482" fmla="*/ 252065 h 1910656"/>
                  <a:gd name="connsiteX1483" fmla="*/ 2329706 w 3162529"/>
                  <a:gd name="connsiteY1483" fmla="*/ 247760 h 1910656"/>
                  <a:gd name="connsiteX1484" fmla="*/ 2316089 w 3162529"/>
                  <a:gd name="connsiteY1484" fmla="*/ 238360 h 1910656"/>
                  <a:gd name="connsiteX1485" fmla="*/ 2313805 w 3162529"/>
                  <a:gd name="connsiteY1485" fmla="*/ 235636 h 1910656"/>
                  <a:gd name="connsiteX1486" fmla="*/ 2306689 w 3162529"/>
                  <a:gd name="connsiteY1486" fmla="*/ 232298 h 1910656"/>
                  <a:gd name="connsiteX1487" fmla="*/ 2287361 w 3162529"/>
                  <a:gd name="connsiteY1487" fmla="*/ 224479 h 1910656"/>
                  <a:gd name="connsiteX1488" fmla="*/ 2285867 w 3162529"/>
                  <a:gd name="connsiteY1488" fmla="*/ 223513 h 1910656"/>
                  <a:gd name="connsiteX1489" fmla="*/ 2276555 w 3162529"/>
                  <a:gd name="connsiteY1489" fmla="*/ 219471 h 1910656"/>
                  <a:gd name="connsiteX1490" fmla="*/ 2269614 w 3162529"/>
                  <a:gd name="connsiteY1490" fmla="*/ 216484 h 1910656"/>
                  <a:gd name="connsiteX1491" fmla="*/ 2269087 w 3162529"/>
                  <a:gd name="connsiteY1491" fmla="*/ 216045 h 1910656"/>
                  <a:gd name="connsiteX1492" fmla="*/ 2260741 w 3162529"/>
                  <a:gd name="connsiteY1492" fmla="*/ 210422 h 1910656"/>
                  <a:gd name="connsiteX1493" fmla="*/ 2262059 w 3162529"/>
                  <a:gd name="connsiteY1493" fmla="*/ 209632 h 1910656"/>
                  <a:gd name="connsiteX1494" fmla="*/ 2233155 w 3162529"/>
                  <a:gd name="connsiteY1494" fmla="*/ 198386 h 1910656"/>
                  <a:gd name="connsiteX1495" fmla="*/ 2227620 w 3162529"/>
                  <a:gd name="connsiteY1495" fmla="*/ 190831 h 1910656"/>
                  <a:gd name="connsiteX1496" fmla="*/ 2215497 w 3162529"/>
                  <a:gd name="connsiteY1496" fmla="*/ 189074 h 1910656"/>
                  <a:gd name="connsiteX1497" fmla="*/ 2198980 w 3162529"/>
                  <a:gd name="connsiteY1497" fmla="*/ 180552 h 1910656"/>
                  <a:gd name="connsiteX1498" fmla="*/ 2192391 w 3162529"/>
                  <a:gd name="connsiteY1498" fmla="*/ 176950 h 1910656"/>
                  <a:gd name="connsiteX1499" fmla="*/ 2190283 w 3162529"/>
                  <a:gd name="connsiteY1499" fmla="*/ 175632 h 1910656"/>
                  <a:gd name="connsiteX1500" fmla="*/ 2189492 w 3162529"/>
                  <a:gd name="connsiteY1500" fmla="*/ 175105 h 1910656"/>
                  <a:gd name="connsiteX1501" fmla="*/ 2167441 w 3162529"/>
                  <a:gd name="connsiteY1501" fmla="*/ 164123 h 1910656"/>
                  <a:gd name="connsiteX1502" fmla="*/ 2166474 w 3162529"/>
                  <a:gd name="connsiteY1502" fmla="*/ 163245 h 1910656"/>
                  <a:gd name="connsiteX1503" fmla="*/ 2164717 w 3162529"/>
                  <a:gd name="connsiteY1503" fmla="*/ 161927 h 1910656"/>
                  <a:gd name="connsiteX1504" fmla="*/ 2164717 w 3162529"/>
                  <a:gd name="connsiteY1504" fmla="*/ 161927 h 1910656"/>
                  <a:gd name="connsiteX1505" fmla="*/ 2164453 w 3162529"/>
                  <a:gd name="connsiteY1505" fmla="*/ 161927 h 1910656"/>
                  <a:gd name="connsiteX1506" fmla="*/ 2134759 w 3162529"/>
                  <a:gd name="connsiteY1506" fmla="*/ 153669 h 1910656"/>
                  <a:gd name="connsiteX1507" fmla="*/ 2133090 w 3162529"/>
                  <a:gd name="connsiteY1507" fmla="*/ 152966 h 1910656"/>
                  <a:gd name="connsiteX1508" fmla="*/ 2131333 w 3162529"/>
                  <a:gd name="connsiteY1508" fmla="*/ 152263 h 1910656"/>
                  <a:gd name="connsiteX1509" fmla="*/ 2125710 w 3162529"/>
                  <a:gd name="connsiteY1509" fmla="*/ 145059 h 1910656"/>
                  <a:gd name="connsiteX1510" fmla="*/ 2125622 w 3162529"/>
                  <a:gd name="connsiteY1510" fmla="*/ 144444 h 1910656"/>
                  <a:gd name="connsiteX1511" fmla="*/ 2102956 w 3162529"/>
                  <a:gd name="connsiteY1511" fmla="*/ 142599 h 1910656"/>
                  <a:gd name="connsiteX1512" fmla="*/ 2097509 w 3162529"/>
                  <a:gd name="connsiteY1512" fmla="*/ 141545 h 1910656"/>
                  <a:gd name="connsiteX1513" fmla="*/ 2075018 w 3162529"/>
                  <a:gd name="connsiteY1513" fmla="*/ 131090 h 1910656"/>
                  <a:gd name="connsiteX1514" fmla="*/ 2072734 w 3162529"/>
                  <a:gd name="connsiteY1514" fmla="*/ 130651 h 1910656"/>
                  <a:gd name="connsiteX1515" fmla="*/ 2070186 w 3162529"/>
                  <a:gd name="connsiteY1515" fmla="*/ 130124 h 1910656"/>
                  <a:gd name="connsiteX1516" fmla="*/ 2047608 w 3162529"/>
                  <a:gd name="connsiteY1516" fmla="*/ 124941 h 1910656"/>
                  <a:gd name="connsiteX1517" fmla="*/ 2042688 w 3162529"/>
                  <a:gd name="connsiteY1517" fmla="*/ 123974 h 1910656"/>
                  <a:gd name="connsiteX1518" fmla="*/ 2033991 w 3162529"/>
                  <a:gd name="connsiteY1518" fmla="*/ 122129 h 1910656"/>
                  <a:gd name="connsiteX1519" fmla="*/ 2028192 w 3162529"/>
                  <a:gd name="connsiteY1519" fmla="*/ 118000 h 1910656"/>
                  <a:gd name="connsiteX1520" fmla="*/ 2027489 w 3162529"/>
                  <a:gd name="connsiteY1520" fmla="*/ 117297 h 1910656"/>
                  <a:gd name="connsiteX1521" fmla="*/ 2023712 w 3162529"/>
                  <a:gd name="connsiteY1521" fmla="*/ 113871 h 1910656"/>
                  <a:gd name="connsiteX1522" fmla="*/ 1998146 w 3162529"/>
                  <a:gd name="connsiteY1522" fmla="*/ 106228 h 1910656"/>
                  <a:gd name="connsiteX1523" fmla="*/ 1996389 w 3162529"/>
                  <a:gd name="connsiteY1523" fmla="*/ 105086 h 1910656"/>
                  <a:gd name="connsiteX1524" fmla="*/ 1980048 w 3162529"/>
                  <a:gd name="connsiteY1524" fmla="*/ 104910 h 1910656"/>
                  <a:gd name="connsiteX1525" fmla="*/ 1974865 w 3162529"/>
                  <a:gd name="connsiteY1525" fmla="*/ 103680 h 1910656"/>
                  <a:gd name="connsiteX1526" fmla="*/ 1964850 w 3162529"/>
                  <a:gd name="connsiteY1526" fmla="*/ 102538 h 1910656"/>
                  <a:gd name="connsiteX1527" fmla="*/ 1960633 w 3162529"/>
                  <a:gd name="connsiteY1527" fmla="*/ 101659 h 1910656"/>
                  <a:gd name="connsiteX1528" fmla="*/ 1960369 w 3162529"/>
                  <a:gd name="connsiteY1528" fmla="*/ 101659 h 1910656"/>
                  <a:gd name="connsiteX1529" fmla="*/ 1950354 w 3162529"/>
                  <a:gd name="connsiteY1529" fmla="*/ 96652 h 1910656"/>
                  <a:gd name="connsiteX1530" fmla="*/ 1949212 w 3162529"/>
                  <a:gd name="connsiteY1530" fmla="*/ 95510 h 1910656"/>
                  <a:gd name="connsiteX1531" fmla="*/ 1931817 w 3162529"/>
                  <a:gd name="connsiteY1531" fmla="*/ 91468 h 1910656"/>
                  <a:gd name="connsiteX1532" fmla="*/ 1929181 w 3162529"/>
                  <a:gd name="connsiteY1532" fmla="*/ 89799 h 1910656"/>
                  <a:gd name="connsiteX1533" fmla="*/ 1922416 w 3162529"/>
                  <a:gd name="connsiteY1533" fmla="*/ 88657 h 1910656"/>
                  <a:gd name="connsiteX1534" fmla="*/ 1916618 w 3162529"/>
                  <a:gd name="connsiteY1534" fmla="*/ 88130 h 1910656"/>
                  <a:gd name="connsiteX1535" fmla="*/ 1909414 w 3162529"/>
                  <a:gd name="connsiteY1535" fmla="*/ 84791 h 1910656"/>
                  <a:gd name="connsiteX1536" fmla="*/ 1890438 w 3162529"/>
                  <a:gd name="connsiteY1536" fmla="*/ 84704 h 1910656"/>
                  <a:gd name="connsiteX1537" fmla="*/ 1880949 w 3162529"/>
                  <a:gd name="connsiteY1537" fmla="*/ 83386 h 1910656"/>
                  <a:gd name="connsiteX1538" fmla="*/ 1874800 w 3162529"/>
                  <a:gd name="connsiteY1538" fmla="*/ 82946 h 1910656"/>
                  <a:gd name="connsiteX1539" fmla="*/ 1871285 w 3162529"/>
                  <a:gd name="connsiteY1539" fmla="*/ 82156 h 1910656"/>
                  <a:gd name="connsiteX1540" fmla="*/ 1870407 w 3162529"/>
                  <a:gd name="connsiteY1540" fmla="*/ 81892 h 1910656"/>
                  <a:gd name="connsiteX1541" fmla="*/ 1853451 w 3162529"/>
                  <a:gd name="connsiteY1541" fmla="*/ 77587 h 1910656"/>
                  <a:gd name="connsiteX1542" fmla="*/ 1857844 w 3162529"/>
                  <a:gd name="connsiteY1542" fmla="*/ 75391 h 1910656"/>
                  <a:gd name="connsiteX1543" fmla="*/ 1845808 w 3162529"/>
                  <a:gd name="connsiteY1543" fmla="*/ 71877 h 1910656"/>
                  <a:gd name="connsiteX1544" fmla="*/ 1840009 w 3162529"/>
                  <a:gd name="connsiteY1544" fmla="*/ 78027 h 1910656"/>
                  <a:gd name="connsiteX1545" fmla="*/ 1829028 w 3162529"/>
                  <a:gd name="connsiteY1545" fmla="*/ 75391 h 1910656"/>
                  <a:gd name="connsiteX1546" fmla="*/ 1828325 w 3162529"/>
                  <a:gd name="connsiteY1546" fmla="*/ 74864 h 1910656"/>
                  <a:gd name="connsiteX1547" fmla="*/ 1807416 w 3162529"/>
                  <a:gd name="connsiteY1547" fmla="*/ 73283 h 1910656"/>
                  <a:gd name="connsiteX1548" fmla="*/ 1787824 w 3162529"/>
                  <a:gd name="connsiteY1548" fmla="*/ 73195 h 1910656"/>
                  <a:gd name="connsiteX1549" fmla="*/ 1780884 w 3162529"/>
                  <a:gd name="connsiteY1549" fmla="*/ 72404 h 1910656"/>
                  <a:gd name="connsiteX1550" fmla="*/ 1774822 w 3162529"/>
                  <a:gd name="connsiteY1550" fmla="*/ 68187 h 1910656"/>
                  <a:gd name="connsiteX1551" fmla="*/ 1751277 w 3162529"/>
                  <a:gd name="connsiteY1551" fmla="*/ 65903 h 1910656"/>
                  <a:gd name="connsiteX1552" fmla="*/ 1748114 w 3162529"/>
                  <a:gd name="connsiteY1552" fmla="*/ 64761 h 1910656"/>
                  <a:gd name="connsiteX1553" fmla="*/ 1746357 w 3162529"/>
                  <a:gd name="connsiteY1553" fmla="*/ 63970 h 1910656"/>
                  <a:gd name="connsiteX1554" fmla="*/ 1718947 w 3162529"/>
                  <a:gd name="connsiteY1554" fmla="*/ 67221 h 1910656"/>
                  <a:gd name="connsiteX1555" fmla="*/ 1707087 w 3162529"/>
                  <a:gd name="connsiteY1555" fmla="*/ 67045 h 1910656"/>
                  <a:gd name="connsiteX1556" fmla="*/ 1698916 w 3162529"/>
                  <a:gd name="connsiteY1556" fmla="*/ 64058 h 1910656"/>
                  <a:gd name="connsiteX1557" fmla="*/ 1689955 w 3162529"/>
                  <a:gd name="connsiteY1557" fmla="*/ 66869 h 1910656"/>
                  <a:gd name="connsiteX1558" fmla="*/ 1672121 w 3162529"/>
                  <a:gd name="connsiteY1558" fmla="*/ 65112 h 1910656"/>
                  <a:gd name="connsiteX1559" fmla="*/ 1667992 w 3162529"/>
                  <a:gd name="connsiteY1559" fmla="*/ 64322 h 1910656"/>
                  <a:gd name="connsiteX1560" fmla="*/ 1662633 w 3162529"/>
                  <a:gd name="connsiteY1560" fmla="*/ 60280 h 1910656"/>
                  <a:gd name="connsiteX1561" fmla="*/ 1655165 w 3162529"/>
                  <a:gd name="connsiteY1561" fmla="*/ 61774 h 1910656"/>
                  <a:gd name="connsiteX1562" fmla="*/ 1645940 w 3162529"/>
                  <a:gd name="connsiteY1562" fmla="*/ 59490 h 1910656"/>
                  <a:gd name="connsiteX1563" fmla="*/ 1645238 w 3162529"/>
                  <a:gd name="connsiteY1563" fmla="*/ 58875 h 1910656"/>
                  <a:gd name="connsiteX1564" fmla="*/ 1623011 w 3162529"/>
                  <a:gd name="connsiteY1564" fmla="*/ 64673 h 1910656"/>
                  <a:gd name="connsiteX1565" fmla="*/ 1619936 w 3162529"/>
                  <a:gd name="connsiteY1565" fmla="*/ 64585 h 1910656"/>
                  <a:gd name="connsiteX1566" fmla="*/ 1615104 w 3162529"/>
                  <a:gd name="connsiteY1566" fmla="*/ 71526 h 1910656"/>
                  <a:gd name="connsiteX1567" fmla="*/ 1613962 w 3162529"/>
                  <a:gd name="connsiteY1567" fmla="*/ 65815 h 1910656"/>
                  <a:gd name="connsiteX1568" fmla="*/ 1607460 w 3162529"/>
                  <a:gd name="connsiteY1568" fmla="*/ 67045 h 1910656"/>
                  <a:gd name="connsiteX1569" fmla="*/ 1601662 w 3162529"/>
                  <a:gd name="connsiteY1569" fmla="*/ 66342 h 1910656"/>
                  <a:gd name="connsiteX1570" fmla="*/ 1600608 w 3162529"/>
                  <a:gd name="connsiteY1570" fmla="*/ 66079 h 1910656"/>
                  <a:gd name="connsiteX1571" fmla="*/ 1599642 w 3162529"/>
                  <a:gd name="connsiteY1571" fmla="*/ 65903 h 1910656"/>
                  <a:gd name="connsiteX1572" fmla="*/ 1597357 w 3162529"/>
                  <a:gd name="connsiteY1572" fmla="*/ 66694 h 1910656"/>
                  <a:gd name="connsiteX1573" fmla="*/ 1596127 w 3162529"/>
                  <a:gd name="connsiteY1573" fmla="*/ 67045 h 1910656"/>
                  <a:gd name="connsiteX1574" fmla="*/ 1568805 w 3162529"/>
                  <a:gd name="connsiteY1574" fmla="*/ 66166 h 1910656"/>
                  <a:gd name="connsiteX1575" fmla="*/ 1553430 w 3162529"/>
                  <a:gd name="connsiteY1575" fmla="*/ 63970 h 1910656"/>
                  <a:gd name="connsiteX1576" fmla="*/ 1544645 w 3162529"/>
                  <a:gd name="connsiteY1576" fmla="*/ 62740 h 1910656"/>
                  <a:gd name="connsiteX1577" fmla="*/ 1541658 w 3162529"/>
                  <a:gd name="connsiteY1577" fmla="*/ 62037 h 1910656"/>
                  <a:gd name="connsiteX1578" fmla="*/ 1523297 w 3162529"/>
                  <a:gd name="connsiteY1578" fmla="*/ 60368 h 1910656"/>
                  <a:gd name="connsiteX1579" fmla="*/ 1520485 w 3162529"/>
                  <a:gd name="connsiteY1579" fmla="*/ 63092 h 1910656"/>
                  <a:gd name="connsiteX1580" fmla="*/ 1509152 w 3162529"/>
                  <a:gd name="connsiteY1580" fmla="*/ 60192 h 1910656"/>
                  <a:gd name="connsiteX1581" fmla="*/ 1500279 w 3162529"/>
                  <a:gd name="connsiteY1581" fmla="*/ 59577 h 1910656"/>
                  <a:gd name="connsiteX1582" fmla="*/ 1498785 w 3162529"/>
                  <a:gd name="connsiteY1582" fmla="*/ 60544 h 1910656"/>
                  <a:gd name="connsiteX1583" fmla="*/ 1481654 w 3162529"/>
                  <a:gd name="connsiteY1583" fmla="*/ 62125 h 1910656"/>
                  <a:gd name="connsiteX1584" fmla="*/ 1463732 w 3162529"/>
                  <a:gd name="connsiteY1584" fmla="*/ 60895 h 1910656"/>
                  <a:gd name="connsiteX1585" fmla="*/ 1461887 w 3162529"/>
                  <a:gd name="connsiteY1585" fmla="*/ 63179 h 1910656"/>
                  <a:gd name="connsiteX1586" fmla="*/ 1459515 w 3162529"/>
                  <a:gd name="connsiteY1586" fmla="*/ 65024 h 1910656"/>
                  <a:gd name="connsiteX1587" fmla="*/ 1456616 w 3162529"/>
                  <a:gd name="connsiteY1587" fmla="*/ 64497 h 1910656"/>
                  <a:gd name="connsiteX1588" fmla="*/ 1445634 w 3162529"/>
                  <a:gd name="connsiteY1588" fmla="*/ 64673 h 1910656"/>
                  <a:gd name="connsiteX1589" fmla="*/ 1420332 w 3162529"/>
                  <a:gd name="connsiteY1589" fmla="*/ 60280 h 1910656"/>
                  <a:gd name="connsiteX1590" fmla="*/ 1418224 w 3162529"/>
                  <a:gd name="connsiteY1590" fmla="*/ 60895 h 1910656"/>
                  <a:gd name="connsiteX1591" fmla="*/ 1416906 w 3162529"/>
                  <a:gd name="connsiteY1591" fmla="*/ 61334 h 1910656"/>
                  <a:gd name="connsiteX1592" fmla="*/ 1414270 w 3162529"/>
                  <a:gd name="connsiteY1592" fmla="*/ 62564 h 1910656"/>
                  <a:gd name="connsiteX1593" fmla="*/ 1410932 w 3162529"/>
                  <a:gd name="connsiteY1593" fmla="*/ 64234 h 1910656"/>
                  <a:gd name="connsiteX1594" fmla="*/ 1397841 w 3162529"/>
                  <a:gd name="connsiteY1594" fmla="*/ 66606 h 1910656"/>
                  <a:gd name="connsiteX1595" fmla="*/ 1397314 w 3162529"/>
                  <a:gd name="connsiteY1595" fmla="*/ 67660 h 1910656"/>
                  <a:gd name="connsiteX1596" fmla="*/ 1396787 w 3162529"/>
                  <a:gd name="connsiteY1596" fmla="*/ 66518 h 1910656"/>
                  <a:gd name="connsiteX1597" fmla="*/ 1388617 w 3162529"/>
                  <a:gd name="connsiteY1597" fmla="*/ 64234 h 1910656"/>
                  <a:gd name="connsiteX1598" fmla="*/ 1385278 w 3162529"/>
                  <a:gd name="connsiteY1598" fmla="*/ 66430 h 1910656"/>
                  <a:gd name="connsiteX1599" fmla="*/ 1384751 w 3162529"/>
                  <a:gd name="connsiteY1599" fmla="*/ 66869 h 1910656"/>
                  <a:gd name="connsiteX1600" fmla="*/ 1377196 w 3162529"/>
                  <a:gd name="connsiteY1600" fmla="*/ 69768 h 1910656"/>
                  <a:gd name="connsiteX1601" fmla="*/ 1367620 w 3162529"/>
                  <a:gd name="connsiteY1601" fmla="*/ 69856 h 1910656"/>
                  <a:gd name="connsiteX1602" fmla="*/ 1346711 w 3162529"/>
                  <a:gd name="connsiteY1602" fmla="*/ 67396 h 1910656"/>
                  <a:gd name="connsiteX1603" fmla="*/ 1342933 w 3162529"/>
                  <a:gd name="connsiteY1603" fmla="*/ 68802 h 1910656"/>
                  <a:gd name="connsiteX1604" fmla="*/ 1340649 w 3162529"/>
                  <a:gd name="connsiteY1604" fmla="*/ 69681 h 1910656"/>
                  <a:gd name="connsiteX1605" fmla="*/ 1335992 w 3162529"/>
                  <a:gd name="connsiteY1605" fmla="*/ 71789 h 1910656"/>
                  <a:gd name="connsiteX1606" fmla="*/ 1329491 w 3162529"/>
                  <a:gd name="connsiteY1606" fmla="*/ 74600 h 1910656"/>
                  <a:gd name="connsiteX1607" fmla="*/ 1319212 w 3162529"/>
                  <a:gd name="connsiteY1607" fmla="*/ 69241 h 1910656"/>
                  <a:gd name="connsiteX1608" fmla="*/ 1316752 w 3162529"/>
                  <a:gd name="connsiteY1608" fmla="*/ 71086 h 1910656"/>
                  <a:gd name="connsiteX1609" fmla="*/ 1304277 w 3162529"/>
                  <a:gd name="connsiteY1609" fmla="*/ 76357 h 1910656"/>
                  <a:gd name="connsiteX1610" fmla="*/ 1300499 w 3162529"/>
                  <a:gd name="connsiteY1610" fmla="*/ 75479 h 1910656"/>
                  <a:gd name="connsiteX1611" fmla="*/ 1299270 w 3162529"/>
                  <a:gd name="connsiteY1611" fmla="*/ 77587 h 1910656"/>
                  <a:gd name="connsiteX1612" fmla="*/ 1292153 w 3162529"/>
                  <a:gd name="connsiteY1612" fmla="*/ 80487 h 1910656"/>
                  <a:gd name="connsiteX1613" fmla="*/ 1291978 w 3162529"/>
                  <a:gd name="connsiteY1613" fmla="*/ 80487 h 1910656"/>
                  <a:gd name="connsiteX1614" fmla="*/ 1284598 w 3162529"/>
                  <a:gd name="connsiteY1614" fmla="*/ 81189 h 1910656"/>
                  <a:gd name="connsiteX1615" fmla="*/ 1267554 w 3162529"/>
                  <a:gd name="connsiteY1615" fmla="*/ 83210 h 1910656"/>
                  <a:gd name="connsiteX1616" fmla="*/ 1254640 w 3162529"/>
                  <a:gd name="connsiteY1616" fmla="*/ 80662 h 1910656"/>
                  <a:gd name="connsiteX1617" fmla="*/ 1252619 w 3162529"/>
                  <a:gd name="connsiteY1617" fmla="*/ 79784 h 1910656"/>
                  <a:gd name="connsiteX1618" fmla="*/ 1250247 w 3162529"/>
                  <a:gd name="connsiteY1618" fmla="*/ 81365 h 1910656"/>
                  <a:gd name="connsiteX1619" fmla="*/ 1236366 w 3162529"/>
                  <a:gd name="connsiteY1619" fmla="*/ 85934 h 1910656"/>
                  <a:gd name="connsiteX1620" fmla="*/ 1215896 w 3162529"/>
                  <a:gd name="connsiteY1620" fmla="*/ 93753 h 1910656"/>
                  <a:gd name="connsiteX1621" fmla="*/ 1215281 w 3162529"/>
                  <a:gd name="connsiteY1621" fmla="*/ 94016 h 1910656"/>
                  <a:gd name="connsiteX1622" fmla="*/ 1205617 w 3162529"/>
                  <a:gd name="connsiteY1622" fmla="*/ 98848 h 1910656"/>
                  <a:gd name="connsiteX1623" fmla="*/ 1200610 w 3162529"/>
                  <a:gd name="connsiteY1623" fmla="*/ 97179 h 1910656"/>
                  <a:gd name="connsiteX1624" fmla="*/ 1175220 w 3162529"/>
                  <a:gd name="connsiteY1624" fmla="*/ 101835 h 1910656"/>
                  <a:gd name="connsiteX1625" fmla="*/ 1170212 w 3162529"/>
                  <a:gd name="connsiteY1625" fmla="*/ 101835 h 1910656"/>
                  <a:gd name="connsiteX1626" fmla="*/ 1157298 w 3162529"/>
                  <a:gd name="connsiteY1626" fmla="*/ 107458 h 1910656"/>
                  <a:gd name="connsiteX1627" fmla="*/ 1148512 w 3162529"/>
                  <a:gd name="connsiteY1627" fmla="*/ 111587 h 1910656"/>
                  <a:gd name="connsiteX1628" fmla="*/ 1140957 w 3162529"/>
                  <a:gd name="connsiteY1628" fmla="*/ 123799 h 1910656"/>
                  <a:gd name="connsiteX1629" fmla="*/ 1141923 w 3162529"/>
                  <a:gd name="connsiteY1629" fmla="*/ 111411 h 1910656"/>
                  <a:gd name="connsiteX1630" fmla="*/ 1140957 w 3162529"/>
                  <a:gd name="connsiteY1630" fmla="*/ 111148 h 1910656"/>
                  <a:gd name="connsiteX1631" fmla="*/ 1136652 w 3162529"/>
                  <a:gd name="connsiteY1631" fmla="*/ 114222 h 1910656"/>
                  <a:gd name="connsiteX1632" fmla="*/ 1135334 w 3162529"/>
                  <a:gd name="connsiteY1632" fmla="*/ 115365 h 1910656"/>
                  <a:gd name="connsiteX1633" fmla="*/ 1125670 w 3162529"/>
                  <a:gd name="connsiteY1633" fmla="*/ 119406 h 1910656"/>
                  <a:gd name="connsiteX1634" fmla="*/ 1114074 w 3162529"/>
                  <a:gd name="connsiteY1634" fmla="*/ 121954 h 1910656"/>
                  <a:gd name="connsiteX1635" fmla="*/ 1098963 w 3162529"/>
                  <a:gd name="connsiteY1635" fmla="*/ 125643 h 1910656"/>
                  <a:gd name="connsiteX1636" fmla="*/ 1084643 w 3162529"/>
                  <a:gd name="connsiteY1636" fmla="*/ 130739 h 1910656"/>
                  <a:gd name="connsiteX1637" fmla="*/ 1074100 w 3162529"/>
                  <a:gd name="connsiteY1637" fmla="*/ 135747 h 1910656"/>
                  <a:gd name="connsiteX1638" fmla="*/ 1050204 w 3162529"/>
                  <a:gd name="connsiteY1638" fmla="*/ 140315 h 1910656"/>
                  <a:gd name="connsiteX1639" fmla="*/ 1045196 w 3162529"/>
                  <a:gd name="connsiteY1639" fmla="*/ 145235 h 1910656"/>
                  <a:gd name="connsiteX1640" fmla="*/ 1037729 w 3162529"/>
                  <a:gd name="connsiteY1640" fmla="*/ 148310 h 1910656"/>
                  <a:gd name="connsiteX1641" fmla="*/ 1027098 w 3162529"/>
                  <a:gd name="connsiteY1641" fmla="*/ 151560 h 1910656"/>
                  <a:gd name="connsiteX1642" fmla="*/ 1016205 w 3162529"/>
                  <a:gd name="connsiteY1642" fmla="*/ 156217 h 1910656"/>
                  <a:gd name="connsiteX1643" fmla="*/ 1010318 w 3162529"/>
                  <a:gd name="connsiteY1643" fmla="*/ 157095 h 1910656"/>
                  <a:gd name="connsiteX1644" fmla="*/ 1002763 w 3162529"/>
                  <a:gd name="connsiteY1644" fmla="*/ 158676 h 1910656"/>
                  <a:gd name="connsiteX1645" fmla="*/ 994593 w 3162529"/>
                  <a:gd name="connsiteY1645" fmla="*/ 163157 h 1910656"/>
                  <a:gd name="connsiteX1646" fmla="*/ 984577 w 3162529"/>
                  <a:gd name="connsiteY1646" fmla="*/ 168604 h 1910656"/>
                  <a:gd name="connsiteX1647" fmla="*/ 968939 w 3162529"/>
                  <a:gd name="connsiteY1647" fmla="*/ 176511 h 1910656"/>
                  <a:gd name="connsiteX1648" fmla="*/ 969203 w 3162529"/>
                  <a:gd name="connsiteY1648" fmla="*/ 178531 h 1910656"/>
                  <a:gd name="connsiteX1649" fmla="*/ 967446 w 3162529"/>
                  <a:gd name="connsiteY1649" fmla="*/ 177389 h 1910656"/>
                  <a:gd name="connsiteX1650" fmla="*/ 947503 w 3162529"/>
                  <a:gd name="connsiteY1650" fmla="*/ 187229 h 1910656"/>
                  <a:gd name="connsiteX1651" fmla="*/ 940475 w 3162529"/>
                  <a:gd name="connsiteY1651" fmla="*/ 187932 h 1910656"/>
                  <a:gd name="connsiteX1652" fmla="*/ 938893 w 3162529"/>
                  <a:gd name="connsiteY1652" fmla="*/ 187844 h 1910656"/>
                  <a:gd name="connsiteX1653" fmla="*/ 937136 w 3162529"/>
                  <a:gd name="connsiteY1653" fmla="*/ 187844 h 1910656"/>
                  <a:gd name="connsiteX1654" fmla="*/ 932216 w 3162529"/>
                  <a:gd name="connsiteY1654" fmla="*/ 194257 h 1910656"/>
                  <a:gd name="connsiteX1655" fmla="*/ 931601 w 3162529"/>
                  <a:gd name="connsiteY1655" fmla="*/ 194609 h 1910656"/>
                  <a:gd name="connsiteX1656" fmla="*/ 905860 w 3162529"/>
                  <a:gd name="connsiteY1656" fmla="*/ 205415 h 1910656"/>
                  <a:gd name="connsiteX1657" fmla="*/ 897778 w 3162529"/>
                  <a:gd name="connsiteY1657" fmla="*/ 207875 h 1910656"/>
                  <a:gd name="connsiteX1658" fmla="*/ 897514 w 3162529"/>
                  <a:gd name="connsiteY1658" fmla="*/ 209280 h 1910656"/>
                  <a:gd name="connsiteX1659" fmla="*/ 889168 w 3162529"/>
                  <a:gd name="connsiteY1659" fmla="*/ 216660 h 1910656"/>
                  <a:gd name="connsiteX1660" fmla="*/ 876693 w 3162529"/>
                  <a:gd name="connsiteY1660" fmla="*/ 221580 h 1910656"/>
                  <a:gd name="connsiteX1661" fmla="*/ 860703 w 3162529"/>
                  <a:gd name="connsiteY1661" fmla="*/ 228081 h 1910656"/>
                  <a:gd name="connsiteX1662" fmla="*/ 846383 w 3162529"/>
                  <a:gd name="connsiteY1662" fmla="*/ 236866 h 1910656"/>
                  <a:gd name="connsiteX1663" fmla="*/ 841463 w 3162529"/>
                  <a:gd name="connsiteY1663" fmla="*/ 241435 h 1910656"/>
                  <a:gd name="connsiteX1664" fmla="*/ 835665 w 3162529"/>
                  <a:gd name="connsiteY1664" fmla="*/ 244773 h 1910656"/>
                  <a:gd name="connsiteX1665" fmla="*/ 822048 w 3162529"/>
                  <a:gd name="connsiteY1665" fmla="*/ 252592 h 1910656"/>
                  <a:gd name="connsiteX1666" fmla="*/ 805707 w 3162529"/>
                  <a:gd name="connsiteY1666" fmla="*/ 263135 h 1910656"/>
                  <a:gd name="connsiteX1667" fmla="*/ 796131 w 3162529"/>
                  <a:gd name="connsiteY1667" fmla="*/ 266122 h 1910656"/>
                  <a:gd name="connsiteX1668" fmla="*/ 793495 w 3162529"/>
                  <a:gd name="connsiteY1668" fmla="*/ 267352 h 1910656"/>
                  <a:gd name="connsiteX1669" fmla="*/ 783480 w 3162529"/>
                  <a:gd name="connsiteY1669" fmla="*/ 277982 h 1910656"/>
                  <a:gd name="connsiteX1670" fmla="*/ 781811 w 3162529"/>
                  <a:gd name="connsiteY1670" fmla="*/ 278597 h 1910656"/>
                  <a:gd name="connsiteX1671" fmla="*/ 754400 w 3162529"/>
                  <a:gd name="connsiteY1671" fmla="*/ 290984 h 1910656"/>
                  <a:gd name="connsiteX1672" fmla="*/ 754400 w 3162529"/>
                  <a:gd name="connsiteY1672" fmla="*/ 293356 h 1910656"/>
                  <a:gd name="connsiteX1673" fmla="*/ 754400 w 3162529"/>
                  <a:gd name="connsiteY1673" fmla="*/ 293971 h 1910656"/>
                  <a:gd name="connsiteX1674" fmla="*/ 754664 w 3162529"/>
                  <a:gd name="connsiteY1674" fmla="*/ 301790 h 1910656"/>
                  <a:gd name="connsiteX1675" fmla="*/ 746933 w 3162529"/>
                  <a:gd name="connsiteY1675" fmla="*/ 300648 h 1910656"/>
                  <a:gd name="connsiteX1676" fmla="*/ 742892 w 3162529"/>
                  <a:gd name="connsiteY1676" fmla="*/ 303547 h 1910656"/>
                  <a:gd name="connsiteX1677" fmla="*/ 732437 w 3162529"/>
                  <a:gd name="connsiteY1677" fmla="*/ 310488 h 1910656"/>
                  <a:gd name="connsiteX1678" fmla="*/ 730416 w 3162529"/>
                  <a:gd name="connsiteY1678" fmla="*/ 311981 h 1910656"/>
                  <a:gd name="connsiteX1679" fmla="*/ 722773 w 3162529"/>
                  <a:gd name="connsiteY1679" fmla="*/ 316198 h 1910656"/>
                  <a:gd name="connsiteX1680" fmla="*/ 702655 w 3162529"/>
                  <a:gd name="connsiteY1680" fmla="*/ 330782 h 1910656"/>
                  <a:gd name="connsiteX1681" fmla="*/ 702215 w 3162529"/>
                  <a:gd name="connsiteY1681" fmla="*/ 331309 h 1910656"/>
                  <a:gd name="connsiteX1682" fmla="*/ 678319 w 3162529"/>
                  <a:gd name="connsiteY1682" fmla="*/ 346332 h 1910656"/>
                  <a:gd name="connsiteX1683" fmla="*/ 670764 w 3162529"/>
                  <a:gd name="connsiteY1683" fmla="*/ 352306 h 1910656"/>
                  <a:gd name="connsiteX1684" fmla="*/ 651699 w 3162529"/>
                  <a:gd name="connsiteY1684" fmla="*/ 367856 h 1910656"/>
                  <a:gd name="connsiteX1685" fmla="*/ 649503 w 3162529"/>
                  <a:gd name="connsiteY1685" fmla="*/ 371458 h 1910656"/>
                  <a:gd name="connsiteX1686" fmla="*/ 648976 w 3162529"/>
                  <a:gd name="connsiteY1686" fmla="*/ 372513 h 1910656"/>
                  <a:gd name="connsiteX1687" fmla="*/ 645110 w 3162529"/>
                  <a:gd name="connsiteY1687" fmla="*/ 377784 h 1910656"/>
                  <a:gd name="connsiteX1688" fmla="*/ 628594 w 3162529"/>
                  <a:gd name="connsiteY1688" fmla="*/ 390698 h 1910656"/>
                  <a:gd name="connsiteX1689" fmla="*/ 614449 w 3162529"/>
                  <a:gd name="connsiteY1689" fmla="*/ 401680 h 1910656"/>
                  <a:gd name="connsiteX1690" fmla="*/ 611814 w 3162529"/>
                  <a:gd name="connsiteY1690" fmla="*/ 404140 h 1910656"/>
                  <a:gd name="connsiteX1691" fmla="*/ 603555 w 3162529"/>
                  <a:gd name="connsiteY1691" fmla="*/ 413101 h 1910656"/>
                  <a:gd name="connsiteX1692" fmla="*/ 593979 w 3162529"/>
                  <a:gd name="connsiteY1692" fmla="*/ 413540 h 1910656"/>
                  <a:gd name="connsiteX1693" fmla="*/ 578693 w 3162529"/>
                  <a:gd name="connsiteY1693" fmla="*/ 433922 h 1910656"/>
                  <a:gd name="connsiteX1694" fmla="*/ 566305 w 3162529"/>
                  <a:gd name="connsiteY1694" fmla="*/ 442268 h 1910656"/>
                  <a:gd name="connsiteX1695" fmla="*/ 561386 w 3162529"/>
                  <a:gd name="connsiteY1695" fmla="*/ 445958 h 1910656"/>
                  <a:gd name="connsiteX1696" fmla="*/ 561210 w 3162529"/>
                  <a:gd name="connsiteY1696" fmla="*/ 446134 h 1910656"/>
                  <a:gd name="connsiteX1697" fmla="*/ 558486 w 3162529"/>
                  <a:gd name="connsiteY1697" fmla="*/ 448770 h 1910656"/>
                  <a:gd name="connsiteX1698" fmla="*/ 558486 w 3162529"/>
                  <a:gd name="connsiteY1698" fmla="*/ 449385 h 1910656"/>
                  <a:gd name="connsiteX1699" fmla="*/ 555587 w 3162529"/>
                  <a:gd name="connsiteY1699" fmla="*/ 456325 h 1910656"/>
                  <a:gd name="connsiteX1700" fmla="*/ 552600 w 3162529"/>
                  <a:gd name="connsiteY1700" fmla="*/ 459048 h 1910656"/>
                  <a:gd name="connsiteX1701" fmla="*/ 535205 w 3162529"/>
                  <a:gd name="connsiteY1701" fmla="*/ 474511 h 1910656"/>
                  <a:gd name="connsiteX1702" fmla="*/ 528177 w 3162529"/>
                  <a:gd name="connsiteY1702" fmla="*/ 478991 h 1910656"/>
                  <a:gd name="connsiteX1703" fmla="*/ 525102 w 3162529"/>
                  <a:gd name="connsiteY1703" fmla="*/ 480748 h 1910656"/>
                  <a:gd name="connsiteX1704" fmla="*/ 523257 w 3162529"/>
                  <a:gd name="connsiteY1704" fmla="*/ 481803 h 1910656"/>
                  <a:gd name="connsiteX1705" fmla="*/ 522554 w 3162529"/>
                  <a:gd name="connsiteY1705" fmla="*/ 482154 h 1910656"/>
                  <a:gd name="connsiteX1706" fmla="*/ 505335 w 3162529"/>
                  <a:gd name="connsiteY1706" fmla="*/ 506929 h 1910656"/>
                  <a:gd name="connsiteX1707" fmla="*/ 497779 w 3162529"/>
                  <a:gd name="connsiteY1707" fmla="*/ 515099 h 1910656"/>
                  <a:gd name="connsiteX1708" fmla="*/ 485744 w 3162529"/>
                  <a:gd name="connsiteY1708" fmla="*/ 520370 h 1910656"/>
                  <a:gd name="connsiteX1709" fmla="*/ 485744 w 3162529"/>
                  <a:gd name="connsiteY1709" fmla="*/ 521688 h 1910656"/>
                  <a:gd name="connsiteX1710" fmla="*/ 482669 w 3162529"/>
                  <a:gd name="connsiteY1710" fmla="*/ 531967 h 1910656"/>
                  <a:gd name="connsiteX1711" fmla="*/ 461320 w 3162529"/>
                  <a:gd name="connsiteY1711" fmla="*/ 551910 h 1910656"/>
                  <a:gd name="connsiteX1712" fmla="*/ 457455 w 3162529"/>
                  <a:gd name="connsiteY1712" fmla="*/ 555336 h 1910656"/>
                  <a:gd name="connsiteX1713" fmla="*/ 457455 w 3162529"/>
                  <a:gd name="connsiteY1713" fmla="*/ 555336 h 1910656"/>
                  <a:gd name="connsiteX1714" fmla="*/ 457103 w 3162529"/>
                  <a:gd name="connsiteY1714" fmla="*/ 558850 h 1910656"/>
                  <a:gd name="connsiteX1715" fmla="*/ 454555 w 3162529"/>
                  <a:gd name="connsiteY1715" fmla="*/ 565703 h 1910656"/>
                  <a:gd name="connsiteX1716" fmla="*/ 444189 w 3162529"/>
                  <a:gd name="connsiteY1716" fmla="*/ 576158 h 1910656"/>
                  <a:gd name="connsiteX1717" fmla="*/ 440762 w 3162529"/>
                  <a:gd name="connsiteY1717" fmla="*/ 579584 h 1910656"/>
                  <a:gd name="connsiteX1718" fmla="*/ 439620 w 3162529"/>
                  <a:gd name="connsiteY1718" fmla="*/ 580814 h 1910656"/>
                  <a:gd name="connsiteX1719" fmla="*/ 435052 w 3162529"/>
                  <a:gd name="connsiteY1719" fmla="*/ 585031 h 1910656"/>
                  <a:gd name="connsiteX1720" fmla="*/ 414318 w 3162529"/>
                  <a:gd name="connsiteY1720" fmla="*/ 609454 h 1910656"/>
                  <a:gd name="connsiteX1721" fmla="*/ 402810 w 3162529"/>
                  <a:gd name="connsiteY1721" fmla="*/ 620084 h 1910656"/>
                  <a:gd name="connsiteX1722" fmla="*/ 401755 w 3162529"/>
                  <a:gd name="connsiteY1722" fmla="*/ 624301 h 1910656"/>
                  <a:gd name="connsiteX1723" fmla="*/ 401667 w 3162529"/>
                  <a:gd name="connsiteY1723" fmla="*/ 625092 h 1910656"/>
                  <a:gd name="connsiteX1724" fmla="*/ 399295 w 3162529"/>
                  <a:gd name="connsiteY1724" fmla="*/ 631330 h 1910656"/>
                  <a:gd name="connsiteX1725" fmla="*/ 391564 w 3162529"/>
                  <a:gd name="connsiteY1725" fmla="*/ 640203 h 1910656"/>
                  <a:gd name="connsiteX1726" fmla="*/ 381900 w 3162529"/>
                  <a:gd name="connsiteY1726" fmla="*/ 651536 h 1910656"/>
                  <a:gd name="connsiteX1727" fmla="*/ 376981 w 3162529"/>
                  <a:gd name="connsiteY1727" fmla="*/ 656192 h 1910656"/>
                  <a:gd name="connsiteX1728" fmla="*/ 373291 w 3162529"/>
                  <a:gd name="connsiteY1728" fmla="*/ 661200 h 1910656"/>
                  <a:gd name="connsiteX1729" fmla="*/ 371182 w 3162529"/>
                  <a:gd name="connsiteY1729" fmla="*/ 666647 h 1910656"/>
                  <a:gd name="connsiteX1730" fmla="*/ 361079 w 3162529"/>
                  <a:gd name="connsiteY1730" fmla="*/ 670073 h 1910656"/>
                  <a:gd name="connsiteX1731" fmla="*/ 356423 w 3162529"/>
                  <a:gd name="connsiteY1731" fmla="*/ 671479 h 1910656"/>
                  <a:gd name="connsiteX1732" fmla="*/ 354490 w 3162529"/>
                  <a:gd name="connsiteY1732" fmla="*/ 687820 h 1910656"/>
                  <a:gd name="connsiteX1733" fmla="*/ 353875 w 3162529"/>
                  <a:gd name="connsiteY1733" fmla="*/ 688698 h 1910656"/>
                  <a:gd name="connsiteX1734" fmla="*/ 350976 w 3162529"/>
                  <a:gd name="connsiteY1734" fmla="*/ 693706 h 1910656"/>
                  <a:gd name="connsiteX1735" fmla="*/ 339818 w 3162529"/>
                  <a:gd name="connsiteY1735" fmla="*/ 707235 h 1910656"/>
                  <a:gd name="connsiteX1736" fmla="*/ 349043 w 3162529"/>
                  <a:gd name="connsiteY1736" fmla="*/ 709959 h 1910656"/>
                  <a:gd name="connsiteX1737" fmla="*/ 335953 w 3162529"/>
                  <a:gd name="connsiteY1737" fmla="*/ 717602 h 1910656"/>
                  <a:gd name="connsiteX1738" fmla="*/ 334811 w 3162529"/>
                  <a:gd name="connsiteY1738" fmla="*/ 718217 h 1910656"/>
                  <a:gd name="connsiteX1739" fmla="*/ 334196 w 3162529"/>
                  <a:gd name="connsiteY1739" fmla="*/ 718569 h 1910656"/>
                  <a:gd name="connsiteX1740" fmla="*/ 331121 w 3162529"/>
                  <a:gd name="connsiteY1740" fmla="*/ 721116 h 1910656"/>
                  <a:gd name="connsiteX1741" fmla="*/ 323478 w 3162529"/>
                  <a:gd name="connsiteY1741" fmla="*/ 732625 h 1910656"/>
                  <a:gd name="connsiteX1742" fmla="*/ 318470 w 3162529"/>
                  <a:gd name="connsiteY1742" fmla="*/ 743783 h 1910656"/>
                  <a:gd name="connsiteX1743" fmla="*/ 315922 w 3162529"/>
                  <a:gd name="connsiteY1743" fmla="*/ 748351 h 1910656"/>
                  <a:gd name="connsiteX1744" fmla="*/ 316274 w 3162529"/>
                  <a:gd name="connsiteY1744" fmla="*/ 751777 h 1910656"/>
                  <a:gd name="connsiteX1745" fmla="*/ 313638 w 3162529"/>
                  <a:gd name="connsiteY1745" fmla="*/ 753974 h 1910656"/>
                  <a:gd name="connsiteX1746" fmla="*/ 303359 w 3162529"/>
                  <a:gd name="connsiteY1746" fmla="*/ 768557 h 1910656"/>
                  <a:gd name="connsiteX1747" fmla="*/ 285613 w 3162529"/>
                  <a:gd name="connsiteY1747" fmla="*/ 790082 h 1910656"/>
                  <a:gd name="connsiteX1748" fmla="*/ 284558 w 3162529"/>
                  <a:gd name="connsiteY1748" fmla="*/ 793244 h 1910656"/>
                  <a:gd name="connsiteX1749" fmla="*/ 269711 w 3162529"/>
                  <a:gd name="connsiteY1749" fmla="*/ 818722 h 1910656"/>
                  <a:gd name="connsiteX1750" fmla="*/ 270150 w 3162529"/>
                  <a:gd name="connsiteY1750" fmla="*/ 819688 h 1910656"/>
                  <a:gd name="connsiteX1751" fmla="*/ 268745 w 3162529"/>
                  <a:gd name="connsiteY1751" fmla="*/ 829791 h 1910656"/>
                  <a:gd name="connsiteX1752" fmla="*/ 265582 w 3162529"/>
                  <a:gd name="connsiteY1752" fmla="*/ 835765 h 1910656"/>
                  <a:gd name="connsiteX1753" fmla="*/ 253985 w 3162529"/>
                  <a:gd name="connsiteY1753" fmla="*/ 854918 h 1910656"/>
                  <a:gd name="connsiteX1754" fmla="*/ 253897 w 3162529"/>
                  <a:gd name="connsiteY1754" fmla="*/ 855093 h 1910656"/>
                  <a:gd name="connsiteX1755" fmla="*/ 245024 w 3162529"/>
                  <a:gd name="connsiteY1755" fmla="*/ 869413 h 1910656"/>
                  <a:gd name="connsiteX1756" fmla="*/ 245024 w 3162529"/>
                  <a:gd name="connsiteY1756" fmla="*/ 869501 h 1910656"/>
                  <a:gd name="connsiteX1757" fmla="*/ 242652 w 3162529"/>
                  <a:gd name="connsiteY1757" fmla="*/ 874860 h 1910656"/>
                  <a:gd name="connsiteX1758" fmla="*/ 237908 w 3162529"/>
                  <a:gd name="connsiteY1758" fmla="*/ 878902 h 1910656"/>
                  <a:gd name="connsiteX1759" fmla="*/ 231758 w 3162529"/>
                  <a:gd name="connsiteY1759" fmla="*/ 884964 h 1910656"/>
                  <a:gd name="connsiteX1760" fmla="*/ 230704 w 3162529"/>
                  <a:gd name="connsiteY1760" fmla="*/ 891113 h 1910656"/>
                  <a:gd name="connsiteX1761" fmla="*/ 228683 w 3162529"/>
                  <a:gd name="connsiteY1761" fmla="*/ 901480 h 1910656"/>
                  <a:gd name="connsiteX1762" fmla="*/ 226838 w 3162529"/>
                  <a:gd name="connsiteY1762" fmla="*/ 906224 h 1910656"/>
                  <a:gd name="connsiteX1763" fmla="*/ 212782 w 3162529"/>
                  <a:gd name="connsiteY1763" fmla="*/ 925903 h 1910656"/>
                  <a:gd name="connsiteX1764" fmla="*/ 215417 w 3162529"/>
                  <a:gd name="connsiteY1764" fmla="*/ 928100 h 1910656"/>
                  <a:gd name="connsiteX1765" fmla="*/ 212343 w 3162529"/>
                  <a:gd name="connsiteY1765" fmla="*/ 933020 h 1910656"/>
                  <a:gd name="connsiteX1766" fmla="*/ 209795 w 3162529"/>
                  <a:gd name="connsiteY1766" fmla="*/ 940224 h 1910656"/>
                  <a:gd name="connsiteX1767" fmla="*/ 199780 w 3162529"/>
                  <a:gd name="connsiteY1767" fmla="*/ 957267 h 1910656"/>
                  <a:gd name="connsiteX1768" fmla="*/ 199955 w 3162529"/>
                  <a:gd name="connsiteY1768" fmla="*/ 960254 h 1910656"/>
                  <a:gd name="connsiteX1769" fmla="*/ 200131 w 3162529"/>
                  <a:gd name="connsiteY1769" fmla="*/ 961572 h 1910656"/>
                  <a:gd name="connsiteX1770" fmla="*/ 198550 w 3162529"/>
                  <a:gd name="connsiteY1770" fmla="*/ 970972 h 1910656"/>
                  <a:gd name="connsiteX1771" fmla="*/ 192488 w 3162529"/>
                  <a:gd name="connsiteY1771" fmla="*/ 981954 h 1910656"/>
                  <a:gd name="connsiteX1772" fmla="*/ 180540 w 3162529"/>
                  <a:gd name="connsiteY1772" fmla="*/ 1000052 h 1910656"/>
                  <a:gd name="connsiteX1773" fmla="*/ 180012 w 3162529"/>
                  <a:gd name="connsiteY1773" fmla="*/ 1000931 h 1910656"/>
                  <a:gd name="connsiteX1774" fmla="*/ 177728 w 3162529"/>
                  <a:gd name="connsiteY1774" fmla="*/ 1019468 h 1910656"/>
                  <a:gd name="connsiteX1775" fmla="*/ 176674 w 3162529"/>
                  <a:gd name="connsiteY1775" fmla="*/ 1021225 h 1910656"/>
                  <a:gd name="connsiteX1776" fmla="*/ 174126 w 3162529"/>
                  <a:gd name="connsiteY1776" fmla="*/ 1026760 h 1910656"/>
                  <a:gd name="connsiteX1777" fmla="*/ 163935 w 3162529"/>
                  <a:gd name="connsiteY1777" fmla="*/ 1042046 h 1910656"/>
                  <a:gd name="connsiteX1778" fmla="*/ 165780 w 3162529"/>
                  <a:gd name="connsiteY1778" fmla="*/ 1045033 h 1910656"/>
                  <a:gd name="connsiteX1779" fmla="*/ 165165 w 3162529"/>
                  <a:gd name="connsiteY1779" fmla="*/ 1053819 h 1910656"/>
                  <a:gd name="connsiteX1780" fmla="*/ 153305 w 3162529"/>
                  <a:gd name="connsiteY1780" fmla="*/ 1079472 h 1910656"/>
                  <a:gd name="connsiteX1781" fmla="*/ 154623 w 3162529"/>
                  <a:gd name="connsiteY1781" fmla="*/ 1079120 h 1910656"/>
                  <a:gd name="connsiteX1782" fmla="*/ 151723 w 3162529"/>
                  <a:gd name="connsiteY1782" fmla="*/ 1090102 h 1910656"/>
                  <a:gd name="connsiteX1783" fmla="*/ 151636 w 3162529"/>
                  <a:gd name="connsiteY1783" fmla="*/ 1090629 h 1910656"/>
                  <a:gd name="connsiteX1784" fmla="*/ 148912 w 3162529"/>
                  <a:gd name="connsiteY1784" fmla="*/ 1096691 h 1910656"/>
                  <a:gd name="connsiteX1785" fmla="*/ 144783 w 3162529"/>
                  <a:gd name="connsiteY1785" fmla="*/ 1107497 h 1910656"/>
                  <a:gd name="connsiteX1786" fmla="*/ 140215 w 3162529"/>
                  <a:gd name="connsiteY1786" fmla="*/ 1121202 h 1910656"/>
                  <a:gd name="connsiteX1787" fmla="*/ 137755 w 3162529"/>
                  <a:gd name="connsiteY1787" fmla="*/ 1127879 h 1910656"/>
                  <a:gd name="connsiteX1788" fmla="*/ 131429 w 3162529"/>
                  <a:gd name="connsiteY1788" fmla="*/ 1145802 h 1910656"/>
                  <a:gd name="connsiteX1789" fmla="*/ 129145 w 3162529"/>
                  <a:gd name="connsiteY1789" fmla="*/ 1159946 h 1910656"/>
                  <a:gd name="connsiteX1790" fmla="*/ 121326 w 3162529"/>
                  <a:gd name="connsiteY1790" fmla="*/ 1170752 h 1910656"/>
                  <a:gd name="connsiteX1791" fmla="*/ 124137 w 3162529"/>
                  <a:gd name="connsiteY1791" fmla="*/ 1174178 h 1910656"/>
                  <a:gd name="connsiteX1792" fmla="*/ 123083 w 3162529"/>
                  <a:gd name="connsiteY1792" fmla="*/ 1184194 h 1910656"/>
                  <a:gd name="connsiteX1793" fmla="*/ 122556 w 3162529"/>
                  <a:gd name="connsiteY1793" fmla="*/ 1185336 h 1910656"/>
                  <a:gd name="connsiteX1794" fmla="*/ 120272 w 3162529"/>
                  <a:gd name="connsiteY1794" fmla="*/ 1191749 h 1910656"/>
                  <a:gd name="connsiteX1795" fmla="*/ 110696 w 3162529"/>
                  <a:gd name="connsiteY1795" fmla="*/ 1217402 h 1910656"/>
                  <a:gd name="connsiteX1796" fmla="*/ 110081 w 3162529"/>
                  <a:gd name="connsiteY1796" fmla="*/ 1218720 h 1910656"/>
                  <a:gd name="connsiteX1797" fmla="*/ 110520 w 3162529"/>
                  <a:gd name="connsiteY1797" fmla="*/ 1221971 h 1910656"/>
                  <a:gd name="connsiteX1798" fmla="*/ 110696 w 3162529"/>
                  <a:gd name="connsiteY1798" fmla="*/ 1222498 h 1910656"/>
                  <a:gd name="connsiteX1799" fmla="*/ 109027 w 3162529"/>
                  <a:gd name="connsiteY1799" fmla="*/ 1231107 h 1910656"/>
                  <a:gd name="connsiteX1800" fmla="*/ 106040 w 3162529"/>
                  <a:gd name="connsiteY1800" fmla="*/ 1241826 h 1910656"/>
                  <a:gd name="connsiteX1801" fmla="*/ 102701 w 3162529"/>
                  <a:gd name="connsiteY1801" fmla="*/ 1256673 h 1910656"/>
                  <a:gd name="connsiteX1802" fmla="*/ 102262 w 3162529"/>
                  <a:gd name="connsiteY1802" fmla="*/ 1258079 h 1910656"/>
                  <a:gd name="connsiteX1803" fmla="*/ 99099 w 3162529"/>
                  <a:gd name="connsiteY1803" fmla="*/ 1264580 h 1910656"/>
                  <a:gd name="connsiteX1804" fmla="*/ 98133 w 3162529"/>
                  <a:gd name="connsiteY1804" fmla="*/ 1265546 h 1910656"/>
                  <a:gd name="connsiteX1805" fmla="*/ 95585 w 3162529"/>
                  <a:gd name="connsiteY1805" fmla="*/ 1268445 h 1910656"/>
                  <a:gd name="connsiteX1806" fmla="*/ 96288 w 3162529"/>
                  <a:gd name="connsiteY1806" fmla="*/ 1269324 h 1910656"/>
                  <a:gd name="connsiteX1807" fmla="*/ 100593 w 3162529"/>
                  <a:gd name="connsiteY1807" fmla="*/ 1273717 h 1910656"/>
                  <a:gd name="connsiteX1808" fmla="*/ 96463 w 3162529"/>
                  <a:gd name="connsiteY1808" fmla="*/ 1278285 h 1910656"/>
                  <a:gd name="connsiteX1809" fmla="*/ 95497 w 3162529"/>
                  <a:gd name="connsiteY1809" fmla="*/ 1284435 h 1910656"/>
                  <a:gd name="connsiteX1810" fmla="*/ 90665 w 3162529"/>
                  <a:gd name="connsiteY1810" fmla="*/ 1299985 h 1910656"/>
                  <a:gd name="connsiteX1811" fmla="*/ 91192 w 3162529"/>
                  <a:gd name="connsiteY1811" fmla="*/ 1301391 h 1910656"/>
                  <a:gd name="connsiteX1812" fmla="*/ 91368 w 3162529"/>
                  <a:gd name="connsiteY1812" fmla="*/ 1301830 h 1910656"/>
                  <a:gd name="connsiteX1813" fmla="*/ 92598 w 3162529"/>
                  <a:gd name="connsiteY1813" fmla="*/ 1308507 h 1910656"/>
                  <a:gd name="connsiteX1814" fmla="*/ 90753 w 3162529"/>
                  <a:gd name="connsiteY1814" fmla="*/ 1317028 h 1910656"/>
                  <a:gd name="connsiteX1815" fmla="*/ 84427 w 3162529"/>
                  <a:gd name="connsiteY1815" fmla="*/ 1342506 h 1910656"/>
                  <a:gd name="connsiteX1816" fmla="*/ 83110 w 3162529"/>
                  <a:gd name="connsiteY1816" fmla="*/ 1346372 h 1910656"/>
                  <a:gd name="connsiteX1817" fmla="*/ 81265 w 3162529"/>
                  <a:gd name="connsiteY1817" fmla="*/ 1368774 h 1910656"/>
                  <a:gd name="connsiteX1818" fmla="*/ 76433 w 3162529"/>
                  <a:gd name="connsiteY1818" fmla="*/ 1383358 h 1910656"/>
                  <a:gd name="connsiteX1819" fmla="*/ 78453 w 3162529"/>
                  <a:gd name="connsiteY1819" fmla="*/ 1389069 h 1910656"/>
                  <a:gd name="connsiteX1820" fmla="*/ 79420 w 3162529"/>
                  <a:gd name="connsiteY1820" fmla="*/ 1391880 h 1910656"/>
                  <a:gd name="connsiteX1821" fmla="*/ 79068 w 3162529"/>
                  <a:gd name="connsiteY1821" fmla="*/ 1397766 h 1910656"/>
                  <a:gd name="connsiteX1822" fmla="*/ 75379 w 3162529"/>
                  <a:gd name="connsiteY1822" fmla="*/ 1416215 h 1910656"/>
                  <a:gd name="connsiteX1823" fmla="*/ 72304 w 3162529"/>
                  <a:gd name="connsiteY1823" fmla="*/ 1434577 h 1910656"/>
                  <a:gd name="connsiteX1824" fmla="*/ 84867 w 3162529"/>
                  <a:gd name="connsiteY1824" fmla="*/ 1434401 h 1910656"/>
                  <a:gd name="connsiteX1825" fmla="*/ 70634 w 3162529"/>
                  <a:gd name="connsiteY1825" fmla="*/ 1441781 h 1910656"/>
                  <a:gd name="connsiteX1826" fmla="*/ 70634 w 3162529"/>
                  <a:gd name="connsiteY1826" fmla="*/ 1443011 h 1910656"/>
                  <a:gd name="connsiteX1827" fmla="*/ 70547 w 3162529"/>
                  <a:gd name="connsiteY1827" fmla="*/ 1447755 h 1910656"/>
                  <a:gd name="connsiteX1828" fmla="*/ 70459 w 3162529"/>
                  <a:gd name="connsiteY1828" fmla="*/ 1452675 h 1910656"/>
                  <a:gd name="connsiteX1829" fmla="*/ 71601 w 3162529"/>
                  <a:gd name="connsiteY1829" fmla="*/ 1453378 h 1910656"/>
                  <a:gd name="connsiteX1830" fmla="*/ 70459 w 3162529"/>
                  <a:gd name="connsiteY1830" fmla="*/ 1453817 h 1910656"/>
                  <a:gd name="connsiteX1831" fmla="*/ 69932 w 3162529"/>
                  <a:gd name="connsiteY1831" fmla="*/ 1461987 h 1910656"/>
                  <a:gd name="connsiteX1832" fmla="*/ 68262 w 3162529"/>
                  <a:gd name="connsiteY1832" fmla="*/ 1471827 h 1910656"/>
                  <a:gd name="connsiteX1833" fmla="*/ 66681 w 3162529"/>
                  <a:gd name="connsiteY1833" fmla="*/ 1481315 h 1910656"/>
                  <a:gd name="connsiteX1834" fmla="*/ 66505 w 3162529"/>
                  <a:gd name="connsiteY1834" fmla="*/ 1483336 h 1910656"/>
                  <a:gd name="connsiteX1835" fmla="*/ 65539 w 3162529"/>
                  <a:gd name="connsiteY1835" fmla="*/ 1490188 h 1910656"/>
                  <a:gd name="connsiteX1836" fmla="*/ 66154 w 3162529"/>
                  <a:gd name="connsiteY1836" fmla="*/ 1490364 h 1910656"/>
                  <a:gd name="connsiteX1837" fmla="*/ 65890 w 3162529"/>
                  <a:gd name="connsiteY1837" fmla="*/ 1495284 h 1910656"/>
                  <a:gd name="connsiteX1838" fmla="*/ 65627 w 3162529"/>
                  <a:gd name="connsiteY1838" fmla="*/ 1504948 h 1910656"/>
                  <a:gd name="connsiteX1839" fmla="*/ 58423 w 3162529"/>
                  <a:gd name="connsiteY1839" fmla="*/ 1541495 h 1910656"/>
                  <a:gd name="connsiteX1840" fmla="*/ 60268 w 3162529"/>
                  <a:gd name="connsiteY1840" fmla="*/ 1549577 h 1910656"/>
                  <a:gd name="connsiteX1841" fmla="*/ 61410 w 3162529"/>
                  <a:gd name="connsiteY1841" fmla="*/ 1567236 h 1910656"/>
                  <a:gd name="connsiteX1842" fmla="*/ 60443 w 3162529"/>
                  <a:gd name="connsiteY1842" fmla="*/ 1569345 h 1910656"/>
                  <a:gd name="connsiteX1843" fmla="*/ 58423 w 3162529"/>
                  <a:gd name="connsiteY1843" fmla="*/ 1573649 h 1910656"/>
                  <a:gd name="connsiteX1844" fmla="*/ 59653 w 3162529"/>
                  <a:gd name="connsiteY1844" fmla="*/ 1574176 h 1910656"/>
                  <a:gd name="connsiteX1845" fmla="*/ 63606 w 3162529"/>
                  <a:gd name="connsiteY1845" fmla="*/ 1579887 h 1910656"/>
                  <a:gd name="connsiteX1846" fmla="*/ 59126 w 3162529"/>
                  <a:gd name="connsiteY1846" fmla="*/ 1614765 h 1910656"/>
                  <a:gd name="connsiteX1847" fmla="*/ 61761 w 3162529"/>
                  <a:gd name="connsiteY1847" fmla="*/ 1645865 h 1910656"/>
                  <a:gd name="connsiteX1848" fmla="*/ 61498 w 3162529"/>
                  <a:gd name="connsiteY1848" fmla="*/ 1646656 h 1910656"/>
                  <a:gd name="connsiteX1849" fmla="*/ 60531 w 3162529"/>
                  <a:gd name="connsiteY1849" fmla="*/ 1652630 h 1910656"/>
                  <a:gd name="connsiteX1850" fmla="*/ 59301 w 3162529"/>
                  <a:gd name="connsiteY1850" fmla="*/ 1660010 h 1910656"/>
                  <a:gd name="connsiteX1851" fmla="*/ 66505 w 3162529"/>
                  <a:gd name="connsiteY1851" fmla="*/ 1658868 h 1910656"/>
                  <a:gd name="connsiteX1852" fmla="*/ 63518 w 3162529"/>
                  <a:gd name="connsiteY1852" fmla="*/ 1668883 h 1910656"/>
                  <a:gd name="connsiteX1853" fmla="*/ 62552 w 3162529"/>
                  <a:gd name="connsiteY1853" fmla="*/ 1671606 h 1910656"/>
                  <a:gd name="connsiteX1854" fmla="*/ 61849 w 3162529"/>
                  <a:gd name="connsiteY1854" fmla="*/ 1673803 h 1910656"/>
                  <a:gd name="connsiteX1855" fmla="*/ 62728 w 3162529"/>
                  <a:gd name="connsiteY1855" fmla="*/ 1682149 h 1910656"/>
                  <a:gd name="connsiteX1856" fmla="*/ 63694 w 3162529"/>
                  <a:gd name="connsiteY1856" fmla="*/ 1693658 h 1910656"/>
                  <a:gd name="connsiteX1857" fmla="*/ 62376 w 3162529"/>
                  <a:gd name="connsiteY1857" fmla="*/ 1702267 h 1910656"/>
                  <a:gd name="connsiteX1858" fmla="*/ 61498 w 3162529"/>
                  <a:gd name="connsiteY1858" fmla="*/ 1706572 h 1910656"/>
                  <a:gd name="connsiteX1859" fmla="*/ 61498 w 3162529"/>
                  <a:gd name="connsiteY1859" fmla="*/ 1706923 h 1910656"/>
                  <a:gd name="connsiteX1860" fmla="*/ 61234 w 3162529"/>
                  <a:gd name="connsiteY1860" fmla="*/ 1710965 h 1910656"/>
                  <a:gd name="connsiteX1861" fmla="*/ 62464 w 3162529"/>
                  <a:gd name="connsiteY1861" fmla="*/ 1710789 h 1910656"/>
                  <a:gd name="connsiteX1862" fmla="*/ 61673 w 3162529"/>
                  <a:gd name="connsiteY1862" fmla="*/ 1711931 h 1910656"/>
                  <a:gd name="connsiteX1863" fmla="*/ 65539 w 3162529"/>
                  <a:gd name="connsiteY1863" fmla="*/ 1733280 h 1910656"/>
                  <a:gd name="connsiteX1864" fmla="*/ 67999 w 3162529"/>
                  <a:gd name="connsiteY1864" fmla="*/ 1745755 h 1910656"/>
                  <a:gd name="connsiteX1865" fmla="*/ 68262 w 3162529"/>
                  <a:gd name="connsiteY1865" fmla="*/ 1746633 h 1910656"/>
                  <a:gd name="connsiteX1866" fmla="*/ 68526 w 3162529"/>
                  <a:gd name="connsiteY1866" fmla="*/ 1754101 h 1910656"/>
                  <a:gd name="connsiteX1867" fmla="*/ 68526 w 3162529"/>
                  <a:gd name="connsiteY1867" fmla="*/ 1760602 h 1910656"/>
                  <a:gd name="connsiteX1868" fmla="*/ 69053 w 3162529"/>
                  <a:gd name="connsiteY1868" fmla="*/ 1766840 h 1910656"/>
                  <a:gd name="connsiteX1869" fmla="*/ 69141 w 3162529"/>
                  <a:gd name="connsiteY1869" fmla="*/ 1772287 h 1910656"/>
                  <a:gd name="connsiteX1870" fmla="*/ 68702 w 3162529"/>
                  <a:gd name="connsiteY1870" fmla="*/ 1784850 h 1910656"/>
                  <a:gd name="connsiteX1871" fmla="*/ 70634 w 3162529"/>
                  <a:gd name="connsiteY1871" fmla="*/ 1802245 h 1910656"/>
                  <a:gd name="connsiteX1872" fmla="*/ 75203 w 3162529"/>
                  <a:gd name="connsiteY1872" fmla="*/ 1812963 h 1910656"/>
                  <a:gd name="connsiteX1873" fmla="*/ 86097 w 3162529"/>
                  <a:gd name="connsiteY1873" fmla="*/ 1819728 h 1910656"/>
                  <a:gd name="connsiteX1874" fmla="*/ 75203 w 3162529"/>
                  <a:gd name="connsiteY1874" fmla="*/ 1818849 h 1910656"/>
                  <a:gd name="connsiteX1875" fmla="*/ 73006 w 3162529"/>
                  <a:gd name="connsiteY1875" fmla="*/ 1821836 h 1910656"/>
                  <a:gd name="connsiteX1876" fmla="*/ 72128 w 3162529"/>
                  <a:gd name="connsiteY1876" fmla="*/ 1823066 h 1910656"/>
                  <a:gd name="connsiteX1877" fmla="*/ 75027 w 3162529"/>
                  <a:gd name="connsiteY1877" fmla="*/ 1827547 h 1910656"/>
                  <a:gd name="connsiteX1878" fmla="*/ 75818 w 3162529"/>
                  <a:gd name="connsiteY1878" fmla="*/ 1828601 h 1910656"/>
                  <a:gd name="connsiteX1879" fmla="*/ 79156 w 3162529"/>
                  <a:gd name="connsiteY1879" fmla="*/ 1837211 h 1910656"/>
                  <a:gd name="connsiteX1880" fmla="*/ 79771 w 3162529"/>
                  <a:gd name="connsiteY1880" fmla="*/ 1846084 h 1910656"/>
                  <a:gd name="connsiteX1881" fmla="*/ 79156 w 3162529"/>
                  <a:gd name="connsiteY1881" fmla="*/ 1864006 h 1910656"/>
                  <a:gd name="connsiteX1882" fmla="*/ 81177 w 3162529"/>
                  <a:gd name="connsiteY1882" fmla="*/ 1865324 h 1910656"/>
                  <a:gd name="connsiteX1883" fmla="*/ 84691 w 3162529"/>
                  <a:gd name="connsiteY1883" fmla="*/ 1875339 h 1910656"/>
                  <a:gd name="connsiteX1884" fmla="*/ 84691 w 3162529"/>
                  <a:gd name="connsiteY1884" fmla="*/ 1877096 h 1910656"/>
                  <a:gd name="connsiteX1885" fmla="*/ 85833 w 3162529"/>
                  <a:gd name="connsiteY1885" fmla="*/ 1884476 h 1910656"/>
                  <a:gd name="connsiteX1886" fmla="*/ 87151 w 3162529"/>
                  <a:gd name="connsiteY1886" fmla="*/ 1893086 h 1910656"/>
                  <a:gd name="connsiteX1887" fmla="*/ 84076 w 3162529"/>
                  <a:gd name="connsiteY1887" fmla="*/ 1903716 h 1910656"/>
                  <a:gd name="connsiteX1888" fmla="*/ 72743 w 3162529"/>
                  <a:gd name="connsiteY1888" fmla="*/ 1907933 h 1910656"/>
                  <a:gd name="connsiteX1889" fmla="*/ 54381 w 3162529"/>
                  <a:gd name="connsiteY1889" fmla="*/ 1907933 h 1910656"/>
                  <a:gd name="connsiteX1890" fmla="*/ 46650 w 3162529"/>
                  <a:gd name="connsiteY1890" fmla="*/ 1907933 h 1910656"/>
                  <a:gd name="connsiteX1891" fmla="*/ 43575 w 3162529"/>
                  <a:gd name="connsiteY1891" fmla="*/ 1908109 h 1910656"/>
                  <a:gd name="connsiteX1892" fmla="*/ 31627 w 3162529"/>
                  <a:gd name="connsiteY1892" fmla="*/ 1906439 h 1910656"/>
                  <a:gd name="connsiteX1893" fmla="*/ 26005 w 3162529"/>
                  <a:gd name="connsiteY1893" fmla="*/ 1894140 h 1910656"/>
                  <a:gd name="connsiteX1894" fmla="*/ 25653 w 3162529"/>
                  <a:gd name="connsiteY1894" fmla="*/ 1891856 h 1910656"/>
                  <a:gd name="connsiteX1895" fmla="*/ 22227 w 3162529"/>
                  <a:gd name="connsiteY1895" fmla="*/ 1870946 h 1910656"/>
                  <a:gd name="connsiteX1896" fmla="*/ 21788 w 3162529"/>
                  <a:gd name="connsiteY1896" fmla="*/ 1868399 h 1910656"/>
                  <a:gd name="connsiteX1897" fmla="*/ 21524 w 3162529"/>
                  <a:gd name="connsiteY1897" fmla="*/ 1864621 h 1910656"/>
                  <a:gd name="connsiteX1898" fmla="*/ 21524 w 3162529"/>
                  <a:gd name="connsiteY1898" fmla="*/ 1863128 h 1910656"/>
                  <a:gd name="connsiteX1899" fmla="*/ 16516 w 3162529"/>
                  <a:gd name="connsiteY1899" fmla="*/ 1834487 h 1910656"/>
                  <a:gd name="connsiteX1900" fmla="*/ 16780 w 3162529"/>
                  <a:gd name="connsiteY1900" fmla="*/ 1824208 h 1910656"/>
                  <a:gd name="connsiteX1901" fmla="*/ 17131 w 3162529"/>
                  <a:gd name="connsiteY1901" fmla="*/ 1821485 h 1910656"/>
                  <a:gd name="connsiteX1902" fmla="*/ 13969 w 3162529"/>
                  <a:gd name="connsiteY1902" fmla="*/ 1802684 h 1910656"/>
                  <a:gd name="connsiteX1903" fmla="*/ 12475 w 3162529"/>
                  <a:gd name="connsiteY1903" fmla="*/ 1791087 h 1910656"/>
                  <a:gd name="connsiteX1904" fmla="*/ 10455 w 3162529"/>
                  <a:gd name="connsiteY1904" fmla="*/ 1788100 h 1910656"/>
                  <a:gd name="connsiteX1905" fmla="*/ 11860 w 3162529"/>
                  <a:gd name="connsiteY1905" fmla="*/ 1784762 h 1910656"/>
                  <a:gd name="connsiteX1906" fmla="*/ 9927 w 3162529"/>
                  <a:gd name="connsiteY1906" fmla="*/ 1763941 h 1910656"/>
                  <a:gd name="connsiteX1907" fmla="*/ 6062 w 3162529"/>
                  <a:gd name="connsiteY1907" fmla="*/ 1749093 h 1910656"/>
                  <a:gd name="connsiteX1908" fmla="*/ 6150 w 3162529"/>
                  <a:gd name="connsiteY1908" fmla="*/ 1745755 h 1910656"/>
                  <a:gd name="connsiteX1909" fmla="*/ 6413 w 3162529"/>
                  <a:gd name="connsiteY1909" fmla="*/ 1721244 h 1910656"/>
                  <a:gd name="connsiteX1910" fmla="*/ 7819 w 3162529"/>
                  <a:gd name="connsiteY1910" fmla="*/ 1689177 h 1910656"/>
                  <a:gd name="connsiteX1911" fmla="*/ 6765 w 3162529"/>
                  <a:gd name="connsiteY1911" fmla="*/ 1684169 h 1910656"/>
                  <a:gd name="connsiteX1912" fmla="*/ 5886 w 3162529"/>
                  <a:gd name="connsiteY1912" fmla="*/ 1681094 h 1910656"/>
                  <a:gd name="connsiteX1913" fmla="*/ 2723 w 3162529"/>
                  <a:gd name="connsiteY1913" fmla="*/ 1647447 h 1910656"/>
                  <a:gd name="connsiteX1914" fmla="*/ 2899 w 3162529"/>
                  <a:gd name="connsiteY1914" fmla="*/ 1646480 h 1910656"/>
                  <a:gd name="connsiteX1915" fmla="*/ 1494 w 3162529"/>
                  <a:gd name="connsiteY1915" fmla="*/ 1617225 h 1910656"/>
                  <a:gd name="connsiteX1916" fmla="*/ 0 w 3162529"/>
                  <a:gd name="connsiteY1916" fmla="*/ 1614413 h 1910656"/>
                  <a:gd name="connsiteX1917" fmla="*/ 1318 w 3162529"/>
                  <a:gd name="connsiteY1917" fmla="*/ 1611514 h 1910656"/>
                  <a:gd name="connsiteX1918" fmla="*/ 1669 w 3162529"/>
                  <a:gd name="connsiteY1918" fmla="*/ 1597018 h 1910656"/>
                  <a:gd name="connsiteX1919" fmla="*/ 1230 w 3162529"/>
                  <a:gd name="connsiteY1919" fmla="*/ 1581117 h 1910656"/>
                  <a:gd name="connsiteX1920" fmla="*/ 2108 w 3162529"/>
                  <a:gd name="connsiteY1920" fmla="*/ 1576724 h 1910656"/>
                  <a:gd name="connsiteX1921" fmla="*/ 4041 w 3162529"/>
                  <a:gd name="connsiteY1921" fmla="*/ 1549841 h 1910656"/>
                  <a:gd name="connsiteX1922" fmla="*/ 5271 w 3162529"/>
                  <a:gd name="connsiteY1922" fmla="*/ 1528844 h 1910656"/>
                  <a:gd name="connsiteX1923" fmla="*/ 6765 w 3162529"/>
                  <a:gd name="connsiteY1923" fmla="*/ 1518389 h 1910656"/>
                  <a:gd name="connsiteX1924" fmla="*/ 7116 w 3162529"/>
                  <a:gd name="connsiteY1924" fmla="*/ 1494757 h 1910656"/>
                  <a:gd name="connsiteX1925" fmla="*/ 7116 w 3162529"/>
                  <a:gd name="connsiteY1925" fmla="*/ 1489485 h 1910656"/>
                  <a:gd name="connsiteX1926" fmla="*/ 6765 w 3162529"/>
                  <a:gd name="connsiteY1926" fmla="*/ 1488080 h 1910656"/>
                  <a:gd name="connsiteX1927" fmla="*/ 7116 w 3162529"/>
                  <a:gd name="connsiteY1927" fmla="*/ 1478855 h 1910656"/>
                  <a:gd name="connsiteX1928" fmla="*/ 10103 w 3162529"/>
                  <a:gd name="connsiteY1928" fmla="*/ 1463305 h 1910656"/>
                  <a:gd name="connsiteX1929" fmla="*/ 13529 w 3162529"/>
                  <a:gd name="connsiteY1929" fmla="*/ 1444153 h 1910656"/>
                  <a:gd name="connsiteX1930" fmla="*/ 13529 w 3162529"/>
                  <a:gd name="connsiteY1930" fmla="*/ 1444153 h 1910656"/>
                  <a:gd name="connsiteX1931" fmla="*/ 12563 w 3162529"/>
                  <a:gd name="connsiteY1931" fmla="*/ 1440727 h 1910656"/>
                  <a:gd name="connsiteX1932" fmla="*/ 12124 w 3162529"/>
                  <a:gd name="connsiteY1932" fmla="*/ 1438706 h 1910656"/>
                  <a:gd name="connsiteX1933" fmla="*/ 11421 w 3162529"/>
                  <a:gd name="connsiteY1933" fmla="*/ 1429921 h 1910656"/>
                  <a:gd name="connsiteX1934" fmla="*/ 13881 w 3162529"/>
                  <a:gd name="connsiteY1934" fmla="*/ 1417885 h 1910656"/>
                  <a:gd name="connsiteX1935" fmla="*/ 16429 w 3162529"/>
                  <a:gd name="connsiteY1935" fmla="*/ 1404707 h 1910656"/>
                  <a:gd name="connsiteX1936" fmla="*/ 18098 w 3162529"/>
                  <a:gd name="connsiteY1936" fmla="*/ 1388278 h 1910656"/>
                  <a:gd name="connsiteX1937" fmla="*/ 19240 w 3162529"/>
                  <a:gd name="connsiteY1937" fmla="*/ 1375890 h 1910656"/>
                  <a:gd name="connsiteX1938" fmla="*/ 21085 w 3162529"/>
                  <a:gd name="connsiteY1938" fmla="*/ 1370356 h 1910656"/>
                  <a:gd name="connsiteX1939" fmla="*/ 21700 w 3162529"/>
                  <a:gd name="connsiteY1939" fmla="*/ 1369038 h 1910656"/>
                  <a:gd name="connsiteX1940" fmla="*/ 25390 w 3162529"/>
                  <a:gd name="connsiteY1940" fmla="*/ 1361307 h 1910656"/>
                  <a:gd name="connsiteX1941" fmla="*/ 24775 w 3162529"/>
                  <a:gd name="connsiteY1941" fmla="*/ 1359989 h 1910656"/>
                  <a:gd name="connsiteX1942" fmla="*/ 24599 w 3162529"/>
                  <a:gd name="connsiteY1942" fmla="*/ 1359813 h 1910656"/>
                  <a:gd name="connsiteX1943" fmla="*/ 22578 w 3162529"/>
                  <a:gd name="connsiteY1943" fmla="*/ 1352434 h 1910656"/>
                  <a:gd name="connsiteX1944" fmla="*/ 26795 w 3162529"/>
                  <a:gd name="connsiteY1944" fmla="*/ 1337411 h 1910656"/>
                  <a:gd name="connsiteX1945" fmla="*/ 30837 w 3162529"/>
                  <a:gd name="connsiteY1945" fmla="*/ 1323090 h 1910656"/>
                  <a:gd name="connsiteX1946" fmla="*/ 32242 w 3162529"/>
                  <a:gd name="connsiteY1946" fmla="*/ 1314305 h 1910656"/>
                  <a:gd name="connsiteX1947" fmla="*/ 32682 w 3162529"/>
                  <a:gd name="connsiteY1947" fmla="*/ 1305256 h 1910656"/>
                  <a:gd name="connsiteX1948" fmla="*/ 35756 w 3162529"/>
                  <a:gd name="connsiteY1948" fmla="*/ 1283732 h 1910656"/>
                  <a:gd name="connsiteX1949" fmla="*/ 42960 w 3162529"/>
                  <a:gd name="connsiteY1949" fmla="*/ 1254477 h 1910656"/>
                  <a:gd name="connsiteX1950" fmla="*/ 45333 w 3162529"/>
                  <a:gd name="connsiteY1950" fmla="*/ 1242177 h 1910656"/>
                  <a:gd name="connsiteX1951" fmla="*/ 48847 w 3162529"/>
                  <a:gd name="connsiteY1951" fmla="*/ 1236027 h 1910656"/>
                  <a:gd name="connsiteX1952" fmla="*/ 52624 w 3162529"/>
                  <a:gd name="connsiteY1952" fmla="*/ 1223816 h 1910656"/>
                  <a:gd name="connsiteX1953" fmla="*/ 52624 w 3162529"/>
                  <a:gd name="connsiteY1953" fmla="*/ 1219335 h 1910656"/>
                  <a:gd name="connsiteX1954" fmla="*/ 58247 w 3162529"/>
                  <a:gd name="connsiteY1954" fmla="*/ 1187796 h 1910656"/>
                  <a:gd name="connsiteX1955" fmla="*/ 58686 w 3162529"/>
                  <a:gd name="connsiteY1955" fmla="*/ 1186038 h 1910656"/>
                  <a:gd name="connsiteX1956" fmla="*/ 61234 w 3162529"/>
                  <a:gd name="connsiteY1956" fmla="*/ 1175760 h 1910656"/>
                  <a:gd name="connsiteX1957" fmla="*/ 69756 w 3162529"/>
                  <a:gd name="connsiteY1957" fmla="*/ 1146504 h 1910656"/>
                  <a:gd name="connsiteX1958" fmla="*/ 75291 w 3162529"/>
                  <a:gd name="connsiteY1958" fmla="*/ 1129461 h 1910656"/>
                  <a:gd name="connsiteX1959" fmla="*/ 83022 w 3162529"/>
                  <a:gd name="connsiteY1959" fmla="*/ 1107058 h 1910656"/>
                  <a:gd name="connsiteX1960" fmla="*/ 95936 w 3162529"/>
                  <a:gd name="connsiteY1960" fmla="*/ 1062868 h 1910656"/>
                  <a:gd name="connsiteX1961" fmla="*/ 101208 w 3162529"/>
                  <a:gd name="connsiteY1961" fmla="*/ 1049953 h 1910656"/>
                  <a:gd name="connsiteX1962" fmla="*/ 103667 w 3162529"/>
                  <a:gd name="connsiteY1962" fmla="*/ 1044945 h 1910656"/>
                  <a:gd name="connsiteX1963" fmla="*/ 111926 w 3162529"/>
                  <a:gd name="connsiteY1963" fmla="*/ 1023158 h 1910656"/>
                  <a:gd name="connsiteX1964" fmla="*/ 124313 w 3162529"/>
                  <a:gd name="connsiteY1964" fmla="*/ 992672 h 1910656"/>
                  <a:gd name="connsiteX1965" fmla="*/ 126158 w 3162529"/>
                  <a:gd name="connsiteY1965" fmla="*/ 987313 h 1910656"/>
                  <a:gd name="connsiteX1966" fmla="*/ 127827 w 3162529"/>
                  <a:gd name="connsiteY1966" fmla="*/ 981954 h 1910656"/>
                  <a:gd name="connsiteX1967" fmla="*/ 133011 w 3162529"/>
                  <a:gd name="connsiteY1967" fmla="*/ 970885 h 1910656"/>
                  <a:gd name="connsiteX1968" fmla="*/ 138633 w 3162529"/>
                  <a:gd name="connsiteY1968" fmla="*/ 957531 h 1910656"/>
                  <a:gd name="connsiteX1969" fmla="*/ 147243 w 3162529"/>
                  <a:gd name="connsiteY1969" fmla="*/ 936534 h 1910656"/>
                  <a:gd name="connsiteX1970" fmla="*/ 150406 w 3162529"/>
                  <a:gd name="connsiteY1970" fmla="*/ 930472 h 1910656"/>
                  <a:gd name="connsiteX1971" fmla="*/ 151284 w 3162529"/>
                  <a:gd name="connsiteY1971" fmla="*/ 928890 h 1910656"/>
                  <a:gd name="connsiteX1972" fmla="*/ 150494 w 3162529"/>
                  <a:gd name="connsiteY1972" fmla="*/ 928363 h 1910656"/>
                  <a:gd name="connsiteX1973" fmla="*/ 152075 w 3162529"/>
                  <a:gd name="connsiteY1973" fmla="*/ 927748 h 1910656"/>
                  <a:gd name="connsiteX1974" fmla="*/ 155325 w 3162529"/>
                  <a:gd name="connsiteY1974" fmla="*/ 923883 h 1910656"/>
                  <a:gd name="connsiteX1975" fmla="*/ 157083 w 3162529"/>
                  <a:gd name="connsiteY1975" fmla="*/ 921862 h 1910656"/>
                  <a:gd name="connsiteX1976" fmla="*/ 158049 w 3162529"/>
                  <a:gd name="connsiteY1976" fmla="*/ 920808 h 1910656"/>
                  <a:gd name="connsiteX1977" fmla="*/ 169997 w 3162529"/>
                  <a:gd name="connsiteY1977" fmla="*/ 891553 h 1910656"/>
                  <a:gd name="connsiteX1978" fmla="*/ 174478 w 3162529"/>
                  <a:gd name="connsiteY1978" fmla="*/ 884876 h 1910656"/>
                  <a:gd name="connsiteX1979" fmla="*/ 179485 w 3162529"/>
                  <a:gd name="connsiteY1979" fmla="*/ 873894 h 1910656"/>
                  <a:gd name="connsiteX1980" fmla="*/ 182209 w 3162529"/>
                  <a:gd name="connsiteY1980" fmla="*/ 865636 h 1910656"/>
                  <a:gd name="connsiteX1981" fmla="*/ 194508 w 3162529"/>
                  <a:gd name="connsiteY1981" fmla="*/ 840861 h 1910656"/>
                  <a:gd name="connsiteX1982" fmla="*/ 194948 w 3162529"/>
                  <a:gd name="connsiteY1982" fmla="*/ 839367 h 1910656"/>
                  <a:gd name="connsiteX1983" fmla="*/ 196880 w 3162529"/>
                  <a:gd name="connsiteY1983" fmla="*/ 834008 h 1910656"/>
                  <a:gd name="connsiteX1984" fmla="*/ 202415 w 3162529"/>
                  <a:gd name="connsiteY1984" fmla="*/ 825135 h 1910656"/>
                  <a:gd name="connsiteX1985" fmla="*/ 209531 w 3162529"/>
                  <a:gd name="connsiteY1985" fmla="*/ 813363 h 1910656"/>
                  <a:gd name="connsiteX1986" fmla="*/ 213045 w 3162529"/>
                  <a:gd name="connsiteY1986" fmla="*/ 805983 h 1910656"/>
                  <a:gd name="connsiteX1987" fmla="*/ 218229 w 3162529"/>
                  <a:gd name="connsiteY1987" fmla="*/ 795616 h 1910656"/>
                  <a:gd name="connsiteX1988" fmla="*/ 220337 w 3162529"/>
                  <a:gd name="connsiteY1988" fmla="*/ 791399 h 1910656"/>
                  <a:gd name="connsiteX1989" fmla="*/ 231319 w 3162529"/>
                  <a:gd name="connsiteY1989" fmla="*/ 777343 h 1910656"/>
                  <a:gd name="connsiteX1990" fmla="*/ 231934 w 3162529"/>
                  <a:gd name="connsiteY1990" fmla="*/ 774356 h 1910656"/>
                  <a:gd name="connsiteX1991" fmla="*/ 232461 w 3162529"/>
                  <a:gd name="connsiteY1991" fmla="*/ 772247 h 1910656"/>
                  <a:gd name="connsiteX1992" fmla="*/ 235536 w 3162529"/>
                  <a:gd name="connsiteY1992" fmla="*/ 764516 h 1910656"/>
                  <a:gd name="connsiteX1993" fmla="*/ 243355 w 3162529"/>
                  <a:gd name="connsiteY1993" fmla="*/ 753886 h 1910656"/>
                  <a:gd name="connsiteX1994" fmla="*/ 252316 w 3162529"/>
                  <a:gd name="connsiteY1994" fmla="*/ 741411 h 1910656"/>
                  <a:gd name="connsiteX1995" fmla="*/ 256269 w 3162529"/>
                  <a:gd name="connsiteY1995" fmla="*/ 733152 h 1910656"/>
                  <a:gd name="connsiteX1996" fmla="*/ 258466 w 3162529"/>
                  <a:gd name="connsiteY1996" fmla="*/ 727969 h 1910656"/>
                  <a:gd name="connsiteX1997" fmla="*/ 280956 w 3162529"/>
                  <a:gd name="connsiteY1997" fmla="*/ 694584 h 1910656"/>
                  <a:gd name="connsiteX1998" fmla="*/ 281484 w 3162529"/>
                  <a:gd name="connsiteY1998" fmla="*/ 693969 h 1910656"/>
                  <a:gd name="connsiteX1999" fmla="*/ 288248 w 3162529"/>
                  <a:gd name="connsiteY1999" fmla="*/ 685623 h 1910656"/>
                  <a:gd name="connsiteX2000" fmla="*/ 302481 w 3162529"/>
                  <a:gd name="connsiteY2000" fmla="*/ 667526 h 1910656"/>
                  <a:gd name="connsiteX2001" fmla="*/ 304677 w 3162529"/>
                  <a:gd name="connsiteY2001" fmla="*/ 662430 h 1910656"/>
                  <a:gd name="connsiteX2002" fmla="*/ 308103 w 3162529"/>
                  <a:gd name="connsiteY2002" fmla="*/ 654611 h 1910656"/>
                  <a:gd name="connsiteX2003" fmla="*/ 321633 w 3162529"/>
                  <a:gd name="connsiteY2003" fmla="*/ 638534 h 1910656"/>
                  <a:gd name="connsiteX2004" fmla="*/ 327255 w 3162529"/>
                  <a:gd name="connsiteY2004" fmla="*/ 629309 h 1910656"/>
                  <a:gd name="connsiteX2005" fmla="*/ 334284 w 3162529"/>
                  <a:gd name="connsiteY2005" fmla="*/ 617010 h 1910656"/>
                  <a:gd name="connsiteX2006" fmla="*/ 340433 w 3162529"/>
                  <a:gd name="connsiteY2006" fmla="*/ 607961 h 1910656"/>
                  <a:gd name="connsiteX2007" fmla="*/ 349219 w 3162529"/>
                  <a:gd name="connsiteY2007" fmla="*/ 595749 h 1910656"/>
                  <a:gd name="connsiteX2008" fmla="*/ 354490 w 3162529"/>
                  <a:gd name="connsiteY2008" fmla="*/ 588721 h 1910656"/>
                  <a:gd name="connsiteX2009" fmla="*/ 370304 w 3162529"/>
                  <a:gd name="connsiteY2009" fmla="*/ 573873 h 1910656"/>
                  <a:gd name="connsiteX2010" fmla="*/ 389192 w 3162529"/>
                  <a:gd name="connsiteY2010" fmla="*/ 549362 h 1910656"/>
                  <a:gd name="connsiteX2011" fmla="*/ 398680 w 3162529"/>
                  <a:gd name="connsiteY2011" fmla="*/ 539786 h 1910656"/>
                  <a:gd name="connsiteX2012" fmla="*/ 409047 w 3162529"/>
                  <a:gd name="connsiteY2012" fmla="*/ 524236 h 1910656"/>
                  <a:gd name="connsiteX2013" fmla="*/ 413616 w 3162529"/>
                  <a:gd name="connsiteY2013" fmla="*/ 516768 h 1910656"/>
                  <a:gd name="connsiteX2014" fmla="*/ 413967 w 3162529"/>
                  <a:gd name="connsiteY2014" fmla="*/ 515978 h 1910656"/>
                  <a:gd name="connsiteX2015" fmla="*/ 417745 w 3162529"/>
                  <a:gd name="connsiteY2015" fmla="*/ 510794 h 1910656"/>
                  <a:gd name="connsiteX2016" fmla="*/ 442256 w 3162529"/>
                  <a:gd name="connsiteY2016" fmla="*/ 485580 h 1910656"/>
                  <a:gd name="connsiteX2017" fmla="*/ 459563 w 3162529"/>
                  <a:gd name="connsiteY2017" fmla="*/ 466252 h 1910656"/>
                  <a:gd name="connsiteX2018" fmla="*/ 472214 w 3162529"/>
                  <a:gd name="connsiteY2018" fmla="*/ 454744 h 1910656"/>
                  <a:gd name="connsiteX2019" fmla="*/ 491190 w 3162529"/>
                  <a:gd name="connsiteY2019" fmla="*/ 436821 h 1910656"/>
                  <a:gd name="connsiteX2020" fmla="*/ 501821 w 3162529"/>
                  <a:gd name="connsiteY2020" fmla="*/ 426367 h 1910656"/>
                  <a:gd name="connsiteX2021" fmla="*/ 518777 w 3162529"/>
                  <a:gd name="connsiteY2021" fmla="*/ 408005 h 1910656"/>
                  <a:gd name="connsiteX2022" fmla="*/ 542673 w 3162529"/>
                  <a:gd name="connsiteY2022" fmla="*/ 384197 h 1910656"/>
                  <a:gd name="connsiteX2023" fmla="*/ 551546 w 3162529"/>
                  <a:gd name="connsiteY2023" fmla="*/ 376730 h 1910656"/>
                  <a:gd name="connsiteX2024" fmla="*/ 566920 w 3162529"/>
                  <a:gd name="connsiteY2024" fmla="*/ 363639 h 1910656"/>
                  <a:gd name="connsiteX2025" fmla="*/ 587742 w 3162529"/>
                  <a:gd name="connsiteY2025" fmla="*/ 345541 h 1910656"/>
                  <a:gd name="connsiteX2026" fmla="*/ 593716 w 3162529"/>
                  <a:gd name="connsiteY2026" fmla="*/ 339919 h 1910656"/>
                  <a:gd name="connsiteX2027" fmla="*/ 623235 w 3162529"/>
                  <a:gd name="connsiteY2027" fmla="*/ 316462 h 1910656"/>
                  <a:gd name="connsiteX2028" fmla="*/ 634041 w 3162529"/>
                  <a:gd name="connsiteY2028" fmla="*/ 307852 h 1910656"/>
                  <a:gd name="connsiteX2029" fmla="*/ 651963 w 3162529"/>
                  <a:gd name="connsiteY2029" fmla="*/ 295377 h 1910656"/>
                  <a:gd name="connsiteX2030" fmla="*/ 657761 w 3162529"/>
                  <a:gd name="connsiteY2030" fmla="*/ 291775 h 1910656"/>
                  <a:gd name="connsiteX2031" fmla="*/ 662242 w 3162529"/>
                  <a:gd name="connsiteY2031" fmla="*/ 288700 h 1910656"/>
                  <a:gd name="connsiteX2032" fmla="*/ 672608 w 3162529"/>
                  <a:gd name="connsiteY2032" fmla="*/ 280354 h 1910656"/>
                  <a:gd name="connsiteX2033" fmla="*/ 700634 w 3162529"/>
                  <a:gd name="connsiteY2033" fmla="*/ 260060 h 1910656"/>
                  <a:gd name="connsiteX2034" fmla="*/ 701952 w 3162529"/>
                  <a:gd name="connsiteY2034" fmla="*/ 259445 h 1910656"/>
                  <a:gd name="connsiteX2035" fmla="*/ 712758 w 3162529"/>
                  <a:gd name="connsiteY2035" fmla="*/ 252329 h 1910656"/>
                  <a:gd name="connsiteX2036" fmla="*/ 739114 w 3162529"/>
                  <a:gd name="connsiteY2036" fmla="*/ 232298 h 1910656"/>
                  <a:gd name="connsiteX2037" fmla="*/ 749744 w 3162529"/>
                  <a:gd name="connsiteY2037" fmla="*/ 225885 h 1910656"/>
                  <a:gd name="connsiteX2038" fmla="*/ 757827 w 3162529"/>
                  <a:gd name="connsiteY2038" fmla="*/ 219998 h 1910656"/>
                  <a:gd name="connsiteX2039" fmla="*/ 769160 w 3162529"/>
                  <a:gd name="connsiteY2039" fmla="*/ 212004 h 1910656"/>
                  <a:gd name="connsiteX2040" fmla="*/ 777945 w 3162529"/>
                  <a:gd name="connsiteY2040" fmla="*/ 206381 h 1910656"/>
                  <a:gd name="connsiteX2041" fmla="*/ 807728 w 3162529"/>
                  <a:gd name="connsiteY2041" fmla="*/ 190567 h 1910656"/>
                  <a:gd name="connsiteX2042" fmla="*/ 820291 w 3162529"/>
                  <a:gd name="connsiteY2042" fmla="*/ 183100 h 1910656"/>
                  <a:gd name="connsiteX2043" fmla="*/ 841024 w 3162529"/>
                  <a:gd name="connsiteY2043" fmla="*/ 172821 h 1910656"/>
                  <a:gd name="connsiteX2044" fmla="*/ 845680 w 3162529"/>
                  <a:gd name="connsiteY2044" fmla="*/ 170888 h 1910656"/>
                  <a:gd name="connsiteX2045" fmla="*/ 846823 w 3162529"/>
                  <a:gd name="connsiteY2045" fmla="*/ 170273 h 1910656"/>
                  <a:gd name="connsiteX2046" fmla="*/ 850337 w 3162529"/>
                  <a:gd name="connsiteY2046" fmla="*/ 168604 h 1910656"/>
                  <a:gd name="connsiteX2047" fmla="*/ 858244 w 3162529"/>
                  <a:gd name="connsiteY2047" fmla="*/ 164123 h 1910656"/>
                  <a:gd name="connsiteX2048" fmla="*/ 888905 w 3162529"/>
                  <a:gd name="connsiteY2048" fmla="*/ 146113 h 1910656"/>
                  <a:gd name="connsiteX2049" fmla="*/ 906475 w 3162529"/>
                  <a:gd name="connsiteY2049" fmla="*/ 137943 h 1910656"/>
                  <a:gd name="connsiteX2050" fmla="*/ 916666 w 3162529"/>
                  <a:gd name="connsiteY2050" fmla="*/ 132760 h 1910656"/>
                  <a:gd name="connsiteX2051" fmla="*/ 928702 w 3162529"/>
                  <a:gd name="connsiteY2051" fmla="*/ 126610 h 1910656"/>
                  <a:gd name="connsiteX2052" fmla="*/ 967973 w 3162529"/>
                  <a:gd name="connsiteY2052" fmla="*/ 112026 h 1910656"/>
                  <a:gd name="connsiteX2053" fmla="*/ 989848 w 3162529"/>
                  <a:gd name="connsiteY2053" fmla="*/ 101835 h 1910656"/>
                  <a:gd name="connsiteX2054" fmla="*/ 1000654 w 3162529"/>
                  <a:gd name="connsiteY2054" fmla="*/ 98497 h 1910656"/>
                  <a:gd name="connsiteX2055" fmla="*/ 1004959 w 3162529"/>
                  <a:gd name="connsiteY2055" fmla="*/ 96388 h 1910656"/>
                  <a:gd name="connsiteX2056" fmla="*/ 1018489 w 3162529"/>
                  <a:gd name="connsiteY2056" fmla="*/ 89272 h 1910656"/>
                  <a:gd name="connsiteX2057" fmla="*/ 1043791 w 3162529"/>
                  <a:gd name="connsiteY2057" fmla="*/ 79432 h 1910656"/>
                  <a:gd name="connsiteX2058" fmla="*/ 1061274 w 3162529"/>
                  <a:gd name="connsiteY2058" fmla="*/ 73546 h 1910656"/>
                  <a:gd name="connsiteX2059" fmla="*/ 1082446 w 3162529"/>
                  <a:gd name="connsiteY2059" fmla="*/ 66342 h 1910656"/>
                  <a:gd name="connsiteX2060" fmla="*/ 1091056 w 3162529"/>
                  <a:gd name="connsiteY2060" fmla="*/ 63882 h 1910656"/>
                  <a:gd name="connsiteX2061" fmla="*/ 1100720 w 3162529"/>
                  <a:gd name="connsiteY2061" fmla="*/ 60280 h 1910656"/>
                  <a:gd name="connsiteX2062" fmla="*/ 1124177 w 3162529"/>
                  <a:gd name="connsiteY2062" fmla="*/ 53867 h 1910656"/>
                  <a:gd name="connsiteX2063" fmla="*/ 1128482 w 3162529"/>
                  <a:gd name="connsiteY2063" fmla="*/ 52637 h 1910656"/>
                  <a:gd name="connsiteX2064" fmla="*/ 1141835 w 3162529"/>
                  <a:gd name="connsiteY2064" fmla="*/ 50968 h 1910656"/>
                  <a:gd name="connsiteX2065" fmla="*/ 1144559 w 3162529"/>
                  <a:gd name="connsiteY2065" fmla="*/ 49211 h 1910656"/>
                  <a:gd name="connsiteX2066" fmla="*/ 1146843 w 3162529"/>
                  <a:gd name="connsiteY2066" fmla="*/ 47893 h 1910656"/>
                  <a:gd name="connsiteX2067" fmla="*/ 1156771 w 3162529"/>
                  <a:gd name="connsiteY2067" fmla="*/ 44115 h 1910656"/>
                  <a:gd name="connsiteX2068" fmla="*/ 1197798 w 3162529"/>
                  <a:gd name="connsiteY2068" fmla="*/ 34363 h 1910656"/>
                  <a:gd name="connsiteX2069" fmla="*/ 1218093 w 3162529"/>
                  <a:gd name="connsiteY2069" fmla="*/ 29971 h 1910656"/>
                  <a:gd name="connsiteX2070" fmla="*/ 1229250 w 3162529"/>
                  <a:gd name="connsiteY2070" fmla="*/ 28301 h 1910656"/>
                  <a:gd name="connsiteX2071" fmla="*/ 1248754 w 3162529"/>
                  <a:gd name="connsiteY2071" fmla="*/ 25754 h 1910656"/>
                  <a:gd name="connsiteX2072" fmla="*/ 1274583 w 3162529"/>
                  <a:gd name="connsiteY2072" fmla="*/ 20834 h 1910656"/>
                  <a:gd name="connsiteX2073" fmla="*/ 1280820 w 3162529"/>
                  <a:gd name="connsiteY2073" fmla="*/ 18023 h 1910656"/>
                  <a:gd name="connsiteX2074" fmla="*/ 1282138 w 3162529"/>
                  <a:gd name="connsiteY2074" fmla="*/ 18110 h 1910656"/>
                  <a:gd name="connsiteX2075" fmla="*/ 1306561 w 3162529"/>
                  <a:gd name="connsiteY2075" fmla="*/ 13366 h 1910656"/>
                  <a:gd name="connsiteX2076" fmla="*/ 1319739 w 3162529"/>
                  <a:gd name="connsiteY2076" fmla="*/ 12751 h 1910656"/>
                  <a:gd name="connsiteX2077" fmla="*/ 1338892 w 3162529"/>
                  <a:gd name="connsiteY2077" fmla="*/ 9940 h 1910656"/>
                  <a:gd name="connsiteX2078" fmla="*/ 1340209 w 3162529"/>
                  <a:gd name="connsiteY2078" fmla="*/ 9325 h 1910656"/>
                  <a:gd name="connsiteX2079" fmla="*/ 1346271 w 3162529"/>
                  <a:gd name="connsiteY2079" fmla="*/ 7304 h 1910656"/>
                  <a:gd name="connsiteX2080" fmla="*/ 1387387 w 3162529"/>
                  <a:gd name="connsiteY2080" fmla="*/ 4669 h 1910656"/>
                  <a:gd name="connsiteX2081" fmla="*/ 1395821 w 3162529"/>
                  <a:gd name="connsiteY2081" fmla="*/ 5459 h 1910656"/>
                  <a:gd name="connsiteX2082" fmla="*/ 1401619 w 3162529"/>
                  <a:gd name="connsiteY2082" fmla="*/ 5987 h 1910656"/>
                  <a:gd name="connsiteX2083" fmla="*/ 1419366 w 3162529"/>
                  <a:gd name="connsiteY2083" fmla="*/ 2121 h 1910656"/>
                  <a:gd name="connsiteX2084" fmla="*/ 1423407 w 3162529"/>
                  <a:gd name="connsiteY2084" fmla="*/ 2209 h 1910656"/>
                  <a:gd name="connsiteX2085" fmla="*/ 1432719 w 3162529"/>
                  <a:gd name="connsiteY2085" fmla="*/ 3527 h 1910656"/>
                  <a:gd name="connsiteX2086" fmla="*/ 1438254 w 3162529"/>
                  <a:gd name="connsiteY2086" fmla="*/ 4493 h 1910656"/>
                  <a:gd name="connsiteX2087" fmla="*/ 1454068 w 3162529"/>
                  <a:gd name="connsiteY2087" fmla="*/ 2121 h 1910656"/>
                  <a:gd name="connsiteX2088" fmla="*/ 1510294 w 3162529"/>
                  <a:gd name="connsiteY2088" fmla="*/ 979 h 1910656"/>
                  <a:gd name="connsiteX2089" fmla="*/ 1514072 w 3162529"/>
                  <a:gd name="connsiteY2089" fmla="*/ 1155 h 1910656"/>
                  <a:gd name="connsiteX2090" fmla="*/ 1525581 w 3162529"/>
                  <a:gd name="connsiteY2090" fmla="*/ 3000 h 1910656"/>
                  <a:gd name="connsiteX2091" fmla="*/ 1543766 w 3162529"/>
                  <a:gd name="connsiteY2091" fmla="*/ 2824 h 1910656"/>
                  <a:gd name="connsiteX2092" fmla="*/ 1548950 w 3162529"/>
                  <a:gd name="connsiteY2092" fmla="*/ 2033 h 1910656"/>
                  <a:gd name="connsiteX2093" fmla="*/ 1555363 w 3162529"/>
                  <a:gd name="connsiteY2093" fmla="*/ 3000 h 1910656"/>
                  <a:gd name="connsiteX2094" fmla="*/ 1568102 w 3162529"/>
                  <a:gd name="connsiteY2094" fmla="*/ 4405 h 1910656"/>
                  <a:gd name="connsiteX2095" fmla="*/ 1575921 w 3162529"/>
                  <a:gd name="connsiteY2095" fmla="*/ 3439 h 1910656"/>
                  <a:gd name="connsiteX2096" fmla="*/ 1586903 w 3162529"/>
                  <a:gd name="connsiteY2096" fmla="*/ 2297 h 1910656"/>
                  <a:gd name="connsiteX2097" fmla="*/ 1596039 w 3162529"/>
                  <a:gd name="connsiteY2097" fmla="*/ 5547 h 1910656"/>
                  <a:gd name="connsiteX2098" fmla="*/ 1599290 w 3162529"/>
                  <a:gd name="connsiteY2098" fmla="*/ 7129 h 1910656"/>
                  <a:gd name="connsiteX2099" fmla="*/ 1602277 w 3162529"/>
                  <a:gd name="connsiteY2099" fmla="*/ 8271 h 1910656"/>
                  <a:gd name="connsiteX2100" fmla="*/ 1614752 w 3162529"/>
                  <a:gd name="connsiteY2100" fmla="*/ 5108 h 1910656"/>
                  <a:gd name="connsiteX2101" fmla="*/ 1640318 w 3162529"/>
                  <a:gd name="connsiteY2101" fmla="*/ 5459 h 1910656"/>
                  <a:gd name="connsiteX2102" fmla="*/ 1662369 w 3162529"/>
                  <a:gd name="connsiteY2102" fmla="*/ 4317 h 1910656"/>
                  <a:gd name="connsiteX2103" fmla="*/ 1677392 w 3162529"/>
                  <a:gd name="connsiteY2103" fmla="*/ 3439 h 1910656"/>
                  <a:gd name="connsiteX2104" fmla="*/ 1692152 w 3162529"/>
                  <a:gd name="connsiteY2104" fmla="*/ 2297 h 1910656"/>
                  <a:gd name="connsiteX2105" fmla="*/ 1710864 w 3162529"/>
                  <a:gd name="connsiteY2105" fmla="*/ 5020 h 1910656"/>
                  <a:gd name="connsiteX2106" fmla="*/ 1718771 w 3162529"/>
                  <a:gd name="connsiteY2106" fmla="*/ 6602 h 1910656"/>
                  <a:gd name="connsiteX2107" fmla="*/ 1720792 w 3162529"/>
                  <a:gd name="connsiteY2107" fmla="*/ 7041 h 1910656"/>
                  <a:gd name="connsiteX2108" fmla="*/ 1722022 w 3162529"/>
                  <a:gd name="connsiteY2108" fmla="*/ 7304 h 1910656"/>
                  <a:gd name="connsiteX2109" fmla="*/ 1735112 w 3162529"/>
                  <a:gd name="connsiteY2109" fmla="*/ 6514 h 1910656"/>
                  <a:gd name="connsiteX2110" fmla="*/ 1743282 w 3162529"/>
                  <a:gd name="connsiteY2110" fmla="*/ 5899 h 1910656"/>
                  <a:gd name="connsiteX2111" fmla="*/ 1759799 w 3162529"/>
                  <a:gd name="connsiteY2111" fmla="*/ 7656 h 1910656"/>
                  <a:gd name="connsiteX2112" fmla="*/ 1765861 w 3162529"/>
                  <a:gd name="connsiteY2112" fmla="*/ 8534 h 1910656"/>
                  <a:gd name="connsiteX2113" fmla="*/ 1772011 w 3162529"/>
                  <a:gd name="connsiteY2113" fmla="*/ 7480 h 1910656"/>
                  <a:gd name="connsiteX2114" fmla="*/ 1823054 w 3162529"/>
                  <a:gd name="connsiteY2114" fmla="*/ 12488 h 1910656"/>
                  <a:gd name="connsiteX2115" fmla="*/ 1827534 w 3162529"/>
                  <a:gd name="connsiteY2115" fmla="*/ 13278 h 1910656"/>
                  <a:gd name="connsiteX2116" fmla="*/ 1834299 w 3162529"/>
                  <a:gd name="connsiteY2116" fmla="*/ 15036 h 1910656"/>
                  <a:gd name="connsiteX2117" fmla="*/ 1845808 w 3162529"/>
                  <a:gd name="connsiteY2117" fmla="*/ 15914 h 1910656"/>
                  <a:gd name="connsiteX2118" fmla="*/ 1857053 w 3162529"/>
                  <a:gd name="connsiteY2118" fmla="*/ 17935 h 1910656"/>
                  <a:gd name="connsiteX2119" fmla="*/ 1857229 w 3162529"/>
                  <a:gd name="connsiteY2119" fmla="*/ 18023 h 1910656"/>
                  <a:gd name="connsiteX2120" fmla="*/ 1883497 w 3162529"/>
                  <a:gd name="connsiteY2120" fmla="*/ 23294 h 1910656"/>
                  <a:gd name="connsiteX2121" fmla="*/ 1891931 w 3162529"/>
                  <a:gd name="connsiteY2121" fmla="*/ 23997 h 1910656"/>
                  <a:gd name="connsiteX2122" fmla="*/ 1917848 w 3162529"/>
                  <a:gd name="connsiteY2122" fmla="*/ 29619 h 1910656"/>
                  <a:gd name="connsiteX2123" fmla="*/ 1941832 w 3162529"/>
                  <a:gd name="connsiteY2123" fmla="*/ 33573 h 1910656"/>
                  <a:gd name="connsiteX2124" fmla="*/ 1950442 w 3162529"/>
                  <a:gd name="connsiteY2124" fmla="*/ 34276 h 1910656"/>
                  <a:gd name="connsiteX2125" fmla="*/ 1969330 w 3162529"/>
                  <a:gd name="connsiteY2125" fmla="*/ 38580 h 1910656"/>
                  <a:gd name="connsiteX2126" fmla="*/ 1990327 w 3162529"/>
                  <a:gd name="connsiteY2126" fmla="*/ 44818 h 1910656"/>
                  <a:gd name="connsiteX2127" fmla="*/ 2002451 w 3162529"/>
                  <a:gd name="connsiteY2127" fmla="*/ 46751 h 1910656"/>
                  <a:gd name="connsiteX2128" fmla="*/ 2005350 w 3162529"/>
                  <a:gd name="connsiteY2128" fmla="*/ 47366 h 1910656"/>
                  <a:gd name="connsiteX2129" fmla="*/ 2023800 w 3162529"/>
                  <a:gd name="connsiteY2129" fmla="*/ 55712 h 1910656"/>
                  <a:gd name="connsiteX2130" fmla="*/ 2024590 w 3162529"/>
                  <a:gd name="connsiteY2130" fmla="*/ 55712 h 1910656"/>
                  <a:gd name="connsiteX2131" fmla="*/ 2030916 w 3162529"/>
                  <a:gd name="connsiteY2131" fmla="*/ 55800 h 1910656"/>
                  <a:gd name="connsiteX2132" fmla="*/ 2032936 w 3162529"/>
                  <a:gd name="connsiteY2132" fmla="*/ 54218 h 1910656"/>
                  <a:gd name="connsiteX2133" fmla="*/ 2033112 w 3162529"/>
                  <a:gd name="connsiteY2133" fmla="*/ 55888 h 1910656"/>
                  <a:gd name="connsiteX2134" fmla="*/ 2052440 w 3162529"/>
                  <a:gd name="connsiteY2134" fmla="*/ 59490 h 1910656"/>
                  <a:gd name="connsiteX2135" fmla="*/ 2086439 w 3162529"/>
                  <a:gd name="connsiteY2135" fmla="*/ 71526 h 1910656"/>
                  <a:gd name="connsiteX2136" fmla="*/ 2107085 w 3162529"/>
                  <a:gd name="connsiteY2136" fmla="*/ 78466 h 1910656"/>
                  <a:gd name="connsiteX2137" fmla="*/ 2117540 w 3162529"/>
                  <a:gd name="connsiteY2137" fmla="*/ 81980 h 1910656"/>
                  <a:gd name="connsiteX2138" fmla="*/ 2159007 w 3162529"/>
                  <a:gd name="connsiteY2138" fmla="*/ 101220 h 1910656"/>
                  <a:gd name="connsiteX2139" fmla="*/ 2173502 w 3162529"/>
                  <a:gd name="connsiteY2139" fmla="*/ 105525 h 1910656"/>
                  <a:gd name="connsiteX2140" fmla="*/ 2182200 w 3162529"/>
                  <a:gd name="connsiteY2140" fmla="*/ 107194 h 1910656"/>
                  <a:gd name="connsiteX2141" fmla="*/ 2183078 w 3162529"/>
                  <a:gd name="connsiteY2141" fmla="*/ 107194 h 1910656"/>
                  <a:gd name="connsiteX2142" fmla="*/ 2191073 w 3162529"/>
                  <a:gd name="connsiteY2142" fmla="*/ 110796 h 1910656"/>
                  <a:gd name="connsiteX2143" fmla="*/ 2205745 w 3162529"/>
                  <a:gd name="connsiteY2143" fmla="*/ 118000 h 1910656"/>
                  <a:gd name="connsiteX2144" fmla="*/ 2221646 w 3162529"/>
                  <a:gd name="connsiteY2144" fmla="*/ 123535 h 1910656"/>
                  <a:gd name="connsiteX2145" fmla="*/ 2242819 w 3162529"/>
                  <a:gd name="connsiteY2145" fmla="*/ 134341 h 1910656"/>
                  <a:gd name="connsiteX2146" fmla="*/ 2253537 w 3162529"/>
                  <a:gd name="connsiteY2146" fmla="*/ 139261 h 1910656"/>
                  <a:gd name="connsiteX2147" fmla="*/ 2262059 w 3162529"/>
                  <a:gd name="connsiteY2147" fmla="*/ 143829 h 1910656"/>
                  <a:gd name="connsiteX2148" fmla="*/ 2278488 w 3162529"/>
                  <a:gd name="connsiteY2148" fmla="*/ 151385 h 1910656"/>
                  <a:gd name="connsiteX2149" fmla="*/ 2307479 w 3162529"/>
                  <a:gd name="connsiteY2149" fmla="*/ 168955 h 1910656"/>
                  <a:gd name="connsiteX2150" fmla="*/ 2313190 w 3162529"/>
                  <a:gd name="connsiteY2150" fmla="*/ 172294 h 1910656"/>
                  <a:gd name="connsiteX2151" fmla="*/ 2333660 w 3162529"/>
                  <a:gd name="connsiteY2151" fmla="*/ 180903 h 1910656"/>
                  <a:gd name="connsiteX2152" fmla="*/ 2340600 w 3162529"/>
                  <a:gd name="connsiteY2152" fmla="*/ 185033 h 1910656"/>
                  <a:gd name="connsiteX2153" fmla="*/ 2346574 w 3162529"/>
                  <a:gd name="connsiteY2153" fmla="*/ 188722 h 1910656"/>
                  <a:gd name="connsiteX2154" fmla="*/ 2353427 w 3162529"/>
                  <a:gd name="connsiteY2154" fmla="*/ 192588 h 1910656"/>
                  <a:gd name="connsiteX2155" fmla="*/ 2379520 w 3162529"/>
                  <a:gd name="connsiteY2155" fmla="*/ 207084 h 1910656"/>
                  <a:gd name="connsiteX2156" fmla="*/ 2379783 w 3162529"/>
                  <a:gd name="connsiteY2156" fmla="*/ 207260 h 1910656"/>
                  <a:gd name="connsiteX2157" fmla="*/ 2396036 w 3162529"/>
                  <a:gd name="connsiteY2157" fmla="*/ 217538 h 1910656"/>
                  <a:gd name="connsiteX2158" fmla="*/ 2405524 w 3162529"/>
                  <a:gd name="connsiteY2158" fmla="*/ 223249 h 1910656"/>
                  <a:gd name="connsiteX2159" fmla="*/ 2417560 w 3162529"/>
                  <a:gd name="connsiteY2159" fmla="*/ 230453 h 1910656"/>
                  <a:gd name="connsiteX2160" fmla="*/ 2454722 w 3162529"/>
                  <a:gd name="connsiteY2160" fmla="*/ 258303 h 1910656"/>
                  <a:gd name="connsiteX2161" fmla="*/ 2461751 w 3162529"/>
                  <a:gd name="connsiteY2161" fmla="*/ 262607 h 1910656"/>
                  <a:gd name="connsiteX2162" fmla="*/ 2465265 w 3162529"/>
                  <a:gd name="connsiteY2162" fmla="*/ 264365 h 1910656"/>
                  <a:gd name="connsiteX2163" fmla="*/ 2493378 w 3162529"/>
                  <a:gd name="connsiteY2163" fmla="*/ 285801 h 1910656"/>
                  <a:gd name="connsiteX2164" fmla="*/ 2511827 w 3162529"/>
                  <a:gd name="connsiteY2164" fmla="*/ 298628 h 1910656"/>
                  <a:gd name="connsiteX2165" fmla="*/ 2520086 w 3162529"/>
                  <a:gd name="connsiteY2165" fmla="*/ 303196 h 1910656"/>
                  <a:gd name="connsiteX2166" fmla="*/ 2520700 w 3162529"/>
                  <a:gd name="connsiteY2166" fmla="*/ 303547 h 1910656"/>
                  <a:gd name="connsiteX2167" fmla="*/ 2532209 w 3162529"/>
                  <a:gd name="connsiteY2167" fmla="*/ 317516 h 1910656"/>
                  <a:gd name="connsiteX2168" fmla="*/ 2535987 w 3162529"/>
                  <a:gd name="connsiteY2168" fmla="*/ 318307 h 1910656"/>
                  <a:gd name="connsiteX2169" fmla="*/ 2537129 w 3162529"/>
                  <a:gd name="connsiteY2169" fmla="*/ 318482 h 1910656"/>
                  <a:gd name="connsiteX2170" fmla="*/ 2542049 w 3162529"/>
                  <a:gd name="connsiteY2170" fmla="*/ 319800 h 1910656"/>
                  <a:gd name="connsiteX2171" fmla="*/ 2563046 w 3162529"/>
                  <a:gd name="connsiteY2171" fmla="*/ 337810 h 1910656"/>
                  <a:gd name="connsiteX2172" fmla="*/ 2573501 w 3162529"/>
                  <a:gd name="connsiteY2172" fmla="*/ 347035 h 1910656"/>
                  <a:gd name="connsiteX2173" fmla="*/ 2580002 w 3162529"/>
                  <a:gd name="connsiteY2173" fmla="*/ 352570 h 1910656"/>
                  <a:gd name="connsiteX2174" fmla="*/ 2594761 w 3162529"/>
                  <a:gd name="connsiteY2174" fmla="*/ 365660 h 1910656"/>
                  <a:gd name="connsiteX2175" fmla="*/ 2624807 w 3162529"/>
                  <a:gd name="connsiteY2175" fmla="*/ 391840 h 1910656"/>
                  <a:gd name="connsiteX2176" fmla="*/ 2657050 w 3162529"/>
                  <a:gd name="connsiteY2176" fmla="*/ 426455 h 1910656"/>
                  <a:gd name="connsiteX2177" fmla="*/ 2668031 w 3162529"/>
                  <a:gd name="connsiteY2177" fmla="*/ 436294 h 1910656"/>
                  <a:gd name="connsiteX2178" fmla="*/ 2674620 w 3162529"/>
                  <a:gd name="connsiteY2178" fmla="*/ 441214 h 1910656"/>
                  <a:gd name="connsiteX2179" fmla="*/ 2676553 w 3162529"/>
                  <a:gd name="connsiteY2179" fmla="*/ 442532 h 1910656"/>
                  <a:gd name="connsiteX2180" fmla="*/ 2681122 w 3162529"/>
                  <a:gd name="connsiteY2180" fmla="*/ 445870 h 1910656"/>
                  <a:gd name="connsiteX2181" fmla="*/ 2687974 w 3162529"/>
                  <a:gd name="connsiteY2181" fmla="*/ 452635 h 1910656"/>
                  <a:gd name="connsiteX2182" fmla="*/ 2712573 w 3162529"/>
                  <a:gd name="connsiteY2182" fmla="*/ 477586 h 1910656"/>
                  <a:gd name="connsiteX2183" fmla="*/ 2722237 w 3162529"/>
                  <a:gd name="connsiteY2183" fmla="*/ 489709 h 1910656"/>
                  <a:gd name="connsiteX2184" fmla="*/ 2736294 w 3162529"/>
                  <a:gd name="connsiteY2184" fmla="*/ 505699 h 1910656"/>
                  <a:gd name="connsiteX2185" fmla="*/ 2759399 w 3162529"/>
                  <a:gd name="connsiteY2185" fmla="*/ 534339 h 1910656"/>
                  <a:gd name="connsiteX2186" fmla="*/ 2764319 w 3162529"/>
                  <a:gd name="connsiteY2186" fmla="*/ 542158 h 1910656"/>
                  <a:gd name="connsiteX2187" fmla="*/ 2779254 w 3162529"/>
                  <a:gd name="connsiteY2187" fmla="*/ 557093 h 1910656"/>
                  <a:gd name="connsiteX2188" fmla="*/ 2791378 w 3162529"/>
                  <a:gd name="connsiteY2188" fmla="*/ 572643 h 1910656"/>
                  <a:gd name="connsiteX2189" fmla="*/ 2797264 w 3162529"/>
                  <a:gd name="connsiteY2189" fmla="*/ 578178 h 1910656"/>
                  <a:gd name="connsiteX2190" fmla="*/ 2798582 w 3162529"/>
                  <a:gd name="connsiteY2190" fmla="*/ 579320 h 1910656"/>
                  <a:gd name="connsiteX2191" fmla="*/ 2802623 w 3162529"/>
                  <a:gd name="connsiteY2191" fmla="*/ 583449 h 1910656"/>
                  <a:gd name="connsiteX2192" fmla="*/ 2809212 w 3162529"/>
                  <a:gd name="connsiteY2192" fmla="*/ 592323 h 1910656"/>
                  <a:gd name="connsiteX2193" fmla="*/ 2831352 w 3162529"/>
                  <a:gd name="connsiteY2193" fmla="*/ 622984 h 1910656"/>
                  <a:gd name="connsiteX2194" fmla="*/ 2840927 w 3162529"/>
                  <a:gd name="connsiteY2194" fmla="*/ 640203 h 1910656"/>
                  <a:gd name="connsiteX2195" fmla="*/ 2844442 w 3162529"/>
                  <a:gd name="connsiteY2195" fmla="*/ 647143 h 1910656"/>
                  <a:gd name="connsiteX2196" fmla="*/ 2844705 w 3162529"/>
                  <a:gd name="connsiteY2196" fmla="*/ 647758 h 1910656"/>
                  <a:gd name="connsiteX2197" fmla="*/ 2857532 w 3162529"/>
                  <a:gd name="connsiteY2197" fmla="*/ 662166 h 1910656"/>
                  <a:gd name="connsiteX2198" fmla="*/ 2859816 w 3162529"/>
                  <a:gd name="connsiteY2198" fmla="*/ 667086 h 1910656"/>
                  <a:gd name="connsiteX2199" fmla="*/ 2860343 w 3162529"/>
                  <a:gd name="connsiteY2199" fmla="*/ 667789 h 1910656"/>
                  <a:gd name="connsiteX2200" fmla="*/ 2866054 w 3162529"/>
                  <a:gd name="connsiteY2200" fmla="*/ 675696 h 1910656"/>
                  <a:gd name="connsiteX2201" fmla="*/ 2869480 w 3162529"/>
                  <a:gd name="connsiteY2201" fmla="*/ 679825 h 1910656"/>
                  <a:gd name="connsiteX2202" fmla="*/ 2904797 w 3162529"/>
                  <a:gd name="connsiteY2202" fmla="*/ 732449 h 1910656"/>
                  <a:gd name="connsiteX2203" fmla="*/ 2916921 w 3162529"/>
                  <a:gd name="connsiteY2203" fmla="*/ 751953 h 1910656"/>
                  <a:gd name="connsiteX2204" fmla="*/ 2924301 w 3162529"/>
                  <a:gd name="connsiteY2204" fmla="*/ 762495 h 1910656"/>
                  <a:gd name="connsiteX2205" fmla="*/ 2925355 w 3162529"/>
                  <a:gd name="connsiteY2205" fmla="*/ 764077 h 1910656"/>
                  <a:gd name="connsiteX2206" fmla="*/ 2931856 w 3162529"/>
                  <a:gd name="connsiteY2206" fmla="*/ 783317 h 1910656"/>
                  <a:gd name="connsiteX2207" fmla="*/ 2934140 w 3162529"/>
                  <a:gd name="connsiteY2207" fmla="*/ 783317 h 1910656"/>
                  <a:gd name="connsiteX2208" fmla="*/ 2944244 w 3162529"/>
                  <a:gd name="connsiteY2208" fmla="*/ 793947 h 1910656"/>
                  <a:gd name="connsiteX2209" fmla="*/ 2944331 w 3162529"/>
                  <a:gd name="connsiteY2209" fmla="*/ 794211 h 1910656"/>
                  <a:gd name="connsiteX2210" fmla="*/ 2951096 w 3162529"/>
                  <a:gd name="connsiteY2210" fmla="*/ 806686 h 1910656"/>
                  <a:gd name="connsiteX2211" fmla="*/ 2964186 w 3162529"/>
                  <a:gd name="connsiteY2211" fmla="*/ 832515 h 1910656"/>
                  <a:gd name="connsiteX2212" fmla="*/ 2971215 w 3162529"/>
                  <a:gd name="connsiteY2212" fmla="*/ 844902 h 1910656"/>
                  <a:gd name="connsiteX2213" fmla="*/ 2981318 w 3162529"/>
                  <a:gd name="connsiteY2213" fmla="*/ 865987 h 1910656"/>
                  <a:gd name="connsiteX2214" fmla="*/ 2998977 w 3162529"/>
                  <a:gd name="connsiteY2214" fmla="*/ 902974 h 1910656"/>
                  <a:gd name="connsiteX2215" fmla="*/ 3001788 w 3162529"/>
                  <a:gd name="connsiteY2215" fmla="*/ 907542 h 1910656"/>
                  <a:gd name="connsiteX2216" fmla="*/ 3005302 w 3162529"/>
                  <a:gd name="connsiteY2216" fmla="*/ 921950 h 1910656"/>
                  <a:gd name="connsiteX2217" fmla="*/ 3009782 w 3162529"/>
                  <a:gd name="connsiteY2217" fmla="*/ 927573 h 1910656"/>
                  <a:gd name="connsiteX2218" fmla="*/ 3011012 w 3162529"/>
                  <a:gd name="connsiteY2218" fmla="*/ 928978 h 1910656"/>
                  <a:gd name="connsiteX2219" fmla="*/ 3015142 w 3162529"/>
                  <a:gd name="connsiteY2219" fmla="*/ 934864 h 1910656"/>
                  <a:gd name="connsiteX2220" fmla="*/ 3016723 w 3162529"/>
                  <a:gd name="connsiteY2220" fmla="*/ 938818 h 1910656"/>
                  <a:gd name="connsiteX2221" fmla="*/ 3049756 w 3162529"/>
                  <a:gd name="connsiteY2221" fmla="*/ 1020258 h 1910656"/>
                  <a:gd name="connsiteX2222" fmla="*/ 3055379 w 3162529"/>
                  <a:gd name="connsiteY2222" fmla="*/ 1035633 h 1910656"/>
                  <a:gd name="connsiteX2223" fmla="*/ 3069523 w 3162529"/>
                  <a:gd name="connsiteY2223" fmla="*/ 1068578 h 1910656"/>
                  <a:gd name="connsiteX2224" fmla="*/ 3071017 w 3162529"/>
                  <a:gd name="connsiteY2224" fmla="*/ 1077978 h 1910656"/>
                  <a:gd name="connsiteX2225" fmla="*/ 3070929 w 3162529"/>
                  <a:gd name="connsiteY2225" fmla="*/ 1080087 h 1910656"/>
                  <a:gd name="connsiteX2226" fmla="*/ 3073916 w 3162529"/>
                  <a:gd name="connsiteY2226" fmla="*/ 1082371 h 1910656"/>
                  <a:gd name="connsiteX2227" fmla="*/ 3073213 w 3162529"/>
                  <a:gd name="connsiteY2227" fmla="*/ 1086324 h 1910656"/>
                  <a:gd name="connsiteX2228" fmla="*/ 3079714 w 3162529"/>
                  <a:gd name="connsiteY2228" fmla="*/ 1110660 h 1910656"/>
                  <a:gd name="connsiteX2229" fmla="*/ 3086742 w 3162529"/>
                  <a:gd name="connsiteY2229" fmla="*/ 1127352 h 1910656"/>
                  <a:gd name="connsiteX2230" fmla="*/ 3088148 w 3162529"/>
                  <a:gd name="connsiteY2230" fmla="*/ 1130603 h 1910656"/>
                  <a:gd name="connsiteX2231" fmla="*/ 3096406 w 3162529"/>
                  <a:gd name="connsiteY2231" fmla="*/ 1160737 h 1910656"/>
                  <a:gd name="connsiteX2232" fmla="*/ 3104577 w 3162529"/>
                  <a:gd name="connsiteY2232" fmla="*/ 1189026 h 1910656"/>
                  <a:gd name="connsiteX2233" fmla="*/ 3107124 w 3162529"/>
                  <a:gd name="connsiteY2233" fmla="*/ 1197547 h 1910656"/>
                  <a:gd name="connsiteX2234" fmla="*/ 3110551 w 3162529"/>
                  <a:gd name="connsiteY2234" fmla="*/ 1217402 h 1910656"/>
                  <a:gd name="connsiteX2235" fmla="*/ 3111341 w 3162529"/>
                  <a:gd name="connsiteY2235" fmla="*/ 1222322 h 1910656"/>
                  <a:gd name="connsiteX2236" fmla="*/ 3112484 w 3162529"/>
                  <a:gd name="connsiteY2236" fmla="*/ 1228208 h 1910656"/>
                  <a:gd name="connsiteX2237" fmla="*/ 3115558 w 3162529"/>
                  <a:gd name="connsiteY2237" fmla="*/ 1241738 h 1910656"/>
                  <a:gd name="connsiteX2238" fmla="*/ 3122674 w 3162529"/>
                  <a:gd name="connsiteY2238" fmla="*/ 1265283 h 1910656"/>
                  <a:gd name="connsiteX2239" fmla="*/ 3123465 w 3162529"/>
                  <a:gd name="connsiteY2239" fmla="*/ 1273102 h 1910656"/>
                  <a:gd name="connsiteX2240" fmla="*/ 3126628 w 3162529"/>
                  <a:gd name="connsiteY2240" fmla="*/ 1285577 h 1910656"/>
                  <a:gd name="connsiteX2241" fmla="*/ 3130581 w 3162529"/>
                  <a:gd name="connsiteY2241" fmla="*/ 1307101 h 1910656"/>
                  <a:gd name="connsiteX2242" fmla="*/ 3135501 w 3162529"/>
                  <a:gd name="connsiteY2242" fmla="*/ 1336620 h 1910656"/>
                  <a:gd name="connsiteX2243" fmla="*/ 3137961 w 3162529"/>
                  <a:gd name="connsiteY2243" fmla="*/ 1344878 h 1910656"/>
                  <a:gd name="connsiteX2244" fmla="*/ 3138927 w 3162529"/>
                  <a:gd name="connsiteY2244" fmla="*/ 1367632 h 1910656"/>
                  <a:gd name="connsiteX2245" fmla="*/ 3143759 w 3162529"/>
                  <a:gd name="connsiteY2245" fmla="*/ 1375890 h 1910656"/>
                  <a:gd name="connsiteX2246" fmla="*/ 3146571 w 3162529"/>
                  <a:gd name="connsiteY2246" fmla="*/ 1400489 h 1910656"/>
                  <a:gd name="connsiteX2247" fmla="*/ 3151491 w 3162529"/>
                  <a:gd name="connsiteY2247" fmla="*/ 1432117 h 1910656"/>
                  <a:gd name="connsiteX2248" fmla="*/ 3152018 w 3162529"/>
                  <a:gd name="connsiteY2248" fmla="*/ 1440814 h 1910656"/>
                  <a:gd name="connsiteX2249" fmla="*/ 3151930 w 3162529"/>
                  <a:gd name="connsiteY2249" fmla="*/ 1443187 h 1910656"/>
                  <a:gd name="connsiteX2250" fmla="*/ 3154829 w 3162529"/>
                  <a:gd name="connsiteY2250" fmla="*/ 1469630 h 1910656"/>
                  <a:gd name="connsiteX2251" fmla="*/ 3156586 w 3162529"/>
                  <a:gd name="connsiteY2251" fmla="*/ 1480788 h 1910656"/>
                  <a:gd name="connsiteX2252" fmla="*/ 3156762 w 3162529"/>
                  <a:gd name="connsiteY2252" fmla="*/ 1482018 h 1910656"/>
                  <a:gd name="connsiteX2253" fmla="*/ 3154214 w 3162529"/>
                  <a:gd name="connsiteY2253" fmla="*/ 1512591 h 1910656"/>
                  <a:gd name="connsiteX2254" fmla="*/ 3154478 w 3162529"/>
                  <a:gd name="connsiteY2254" fmla="*/ 1517423 h 1910656"/>
                  <a:gd name="connsiteX2255" fmla="*/ 3156498 w 3162529"/>
                  <a:gd name="connsiteY2255" fmla="*/ 1526648 h 1910656"/>
                  <a:gd name="connsiteX2256" fmla="*/ 3159485 w 3162529"/>
                  <a:gd name="connsiteY2256" fmla="*/ 1542022 h 1910656"/>
                  <a:gd name="connsiteX2257" fmla="*/ 3159573 w 3162529"/>
                  <a:gd name="connsiteY2257" fmla="*/ 1542988 h 1910656"/>
                  <a:gd name="connsiteX2258" fmla="*/ 3157289 w 3162529"/>
                  <a:gd name="connsiteY2258" fmla="*/ 1562140 h 1910656"/>
                  <a:gd name="connsiteX2259" fmla="*/ 3159661 w 3162529"/>
                  <a:gd name="connsiteY2259" fmla="*/ 1564864 h 1910656"/>
                  <a:gd name="connsiteX2260" fmla="*/ 3159837 w 3162529"/>
                  <a:gd name="connsiteY2260" fmla="*/ 1565215 h 1910656"/>
                  <a:gd name="connsiteX2261" fmla="*/ 3161594 w 3162529"/>
                  <a:gd name="connsiteY2261" fmla="*/ 1576285 h 1910656"/>
                  <a:gd name="connsiteX2262" fmla="*/ 3161594 w 3162529"/>
                  <a:gd name="connsiteY2262" fmla="*/ 1585597 h 1910656"/>
                  <a:gd name="connsiteX2263" fmla="*/ 3160627 w 3162529"/>
                  <a:gd name="connsiteY2263" fmla="*/ 1602553 h 1910656"/>
                  <a:gd name="connsiteX2264" fmla="*/ 3162297 w 3162529"/>
                  <a:gd name="connsiteY2264" fmla="*/ 1608439 h 1910656"/>
                  <a:gd name="connsiteX2265" fmla="*/ 3162297 w 3162529"/>
                  <a:gd name="connsiteY2265" fmla="*/ 1610987 h 1910656"/>
                  <a:gd name="connsiteX2266" fmla="*/ 3160627 w 3162529"/>
                  <a:gd name="connsiteY2266" fmla="*/ 1630754 h 1910656"/>
                  <a:gd name="connsiteX2267" fmla="*/ 3161067 w 3162529"/>
                  <a:gd name="connsiteY2267" fmla="*/ 1637255 h 1910656"/>
                  <a:gd name="connsiteX2268" fmla="*/ 3161857 w 3162529"/>
                  <a:gd name="connsiteY2268" fmla="*/ 1641385 h 1910656"/>
                  <a:gd name="connsiteX2269" fmla="*/ 3161769 w 3162529"/>
                  <a:gd name="connsiteY2269" fmla="*/ 1648413 h 1910656"/>
                  <a:gd name="connsiteX2270" fmla="*/ 3161682 w 3162529"/>
                  <a:gd name="connsiteY2270" fmla="*/ 1653772 h 1910656"/>
                  <a:gd name="connsiteX2271" fmla="*/ 3159925 w 3162529"/>
                  <a:gd name="connsiteY2271" fmla="*/ 1676878 h 1910656"/>
                  <a:gd name="connsiteX2272" fmla="*/ 3158607 w 3162529"/>
                  <a:gd name="connsiteY2272" fmla="*/ 1685224 h 1910656"/>
                  <a:gd name="connsiteX2273" fmla="*/ 3158343 w 3162529"/>
                  <a:gd name="connsiteY2273" fmla="*/ 1686981 h 1910656"/>
                  <a:gd name="connsiteX2274" fmla="*/ 3157025 w 3162529"/>
                  <a:gd name="connsiteY2274" fmla="*/ 1695590 h 1910656"/>
                  <a:gd name="connsiteX2275" fmla="*/ 3157377 w 3162529"/>
                  <a:gd name="connsiteY2275" fmla="*/ 1699983 h 1910656"/>
                  <a:gd name="connsiteX2276" fmla="*/ 3157201 w 3162529"/>
                  <a:gd name="connsiteY2276" fmla="*/ 1711316 h 1910656"/>
                  <a:gd name="connsiteX2277" fmla="*/ 3156937 w 3162529"/>
                  <a:gd name="connsiteY2277" fmla="*/ 1718784 h 1910656"/>
                  <a:gd name="connsiteX2278" fmla="*/ 3157113 w 3162529"/>
                  <a:gd name="connsiteY2278" fmla="*/ 1725373 h 1910656"/>
                  <a:gd name="connsiteX2279" fmla="*/ 3156147 w 3162529"/>
                  <a:gd name="connsiteY2279" fmla="*/ 1740484 h 1910656"/>
                  <a:gd name="connsiteX2280" fmla="*/ 3154829 w 3162529"/>
                  <a:gd name="connsiteY2280" fmla="*/ 1769036 h 1910656"/>
                  <a:gd name="connsiteX2281" fmla="*/ 3150788 w 3162529"/>
                  <a:gd name="connsiteY2281" fmla="*/ 1778964 h 1910656"/>
                  <a:gd name="connsiteX2282" fmla="*/ 3149470 w 3162529"/>
                  <a:gd name="connsiteY2282" fmla="*/ 1780808 h 1910656"/>
                  <a:gd name="connsiteX2283" fmla="*/ 3149646 w 3162529"/>
                  <a:gd name="connsiteY2283" fmla="*/ 1781160 h 1910656"/>
                  <a:gd name="connsiteX2284" fmla="*/ 3148855 w 3162529"/>
                  <a:gd name="connsiteY2284" fmla="*/ 1802596 h 1910656"/>
                  <a:gd name="connsiteX2285" fmla="*/ 3148943 w 3162529"/>
                  <a:gd name="connsiteY2285" fmla="*/ 1802948 h 1910656"/>
                  <a:gd name="connsiteX2286" fmla="*/ 3145341 w 3162529"/>
                  <a:gd name="connsiteY2286" fmla="*/ 1826229 h 1910656"/>
                  <a:gd name="connsiteX2287" fmla="*/ 3146922 w 3162529"/>
                  <a:gd name="connsiteY2287" fmla="*/ 1827634 h 1910656"/>
                  <a:gd name="connsiteX2288" fmla="*/ 3148855 w 3162529"/>
                  <a:gd name="connsiteY2288" fmla="*/ 1836947 h 1910656"/>
                  <a:gd name="connsiteX2289" fmla="*/ 3147889 w 3162529"/>
                  <a:gd name="connsiteY2289" fmla="*/ 1842482 h 1910656"/>
                  <a:gd name="connsiteX2290" fmla="*/ 3146483 w 3162529"/>
                  <a:gd name="connsiteY2290" fmla="*/ 1850476 h 1910656"/>
                  <a:gd name="connsiteX2291" fmla="*/ 3144902 w 3162529"/>
                  <a:gd name="connsiteY2291" fmla="*/ 1857241 h 1910656"/>
                  <a:gd name="connsiteX2292" fmla="*/ 3143847 w 3162529"/>
                  <a:gd name="connsiteY2292" fmla="*/ 1861370 h 1910656"/>
                  <a:gd name="connsiteX2293" fmla="*/ 3141300 w 3162529"/>
                  <a:gd name="connsiteY2293" fmla="*/ 1873143 h 1910656"/>
                  <a:gd name="connsiteX2294" fmla="*/ 3139894 w 3162529"/>
                  <a:gd name="connsiteY2294" fmla="*/ 1880083 h 1910656"/>
                  <a:gd name="connsiteX2295" fmla="*/ 3136292 w 3162529"/>
                  <a:gd name="connsiteY2295" fmla="*/ 1900729 h 1910656"/>
                  <a:gd name="connsiteX2296" fmla="*/ 3125047 w 3162529"/>
                  <a:gd name="connsiteY2296" fmla="*/ 1910656 h 1910656"/>
                  <a:gd name="connsiteX2297" fmla="*/ 3114680 w 3162529"/>
                  <a:gd name="connsiteY2297" fmla="*/ 1897478 h 1910656"/>
                  <a:gd name="connsiteX2298" fmla="*/ 3123553 w 3162529"/>
                  <a:gd name="connsiteY2298" fmla="*/ 1897566 h 1910656"/>
                  <a:gd name="connsiteX2299" fmla="*/ 3127243 w 3162529"/>
                  <a:gd name="connsiteY2299" fmla="*/ 1876745 h 1910656"/>
                  <a:gd name="connsiteX2300" fmla="*/ 3128561 w 3162529"/>
                  <a:gd name="connsiteY2300" fmla="*/ 1869892 h 1910656"/>
                  <a:gd name="connsiteX2301" fmla="*/ 3131196 w 3162529"/>
                  <a:gd name="connsiteY2301" fmla="*/ 1857681 h 1910656"/>
                  <a:gd name="connsiteX2302" fmla="*/ 3132251 w 3162529"/>
                  <a:gd name="connsiteY2302" fmla="*/ 1853288 h 1910656"/>
                  <a:gd name="connsiteX2303" fmla="*/ 3133656 w 3162529"/>
                  <a:gd name="connsiteY2303" fmla="*/ 1847226 h 1910656"/>
                  <a:gd name="connsiteX2304" fmla="*/ 3134974 w 3162529"/>
                  <a:gd name="connsiteY2304" fmla="*/ 1839671 h 1910656"/>
                  <a:gd name="connsiteX2305" fmla="*/ 3135413 w 3162529"/>
                  <a:gd name="connsiteY2305" fmla="*/ 1836771 h 1910656"/>
                  <a:gd name="connsiteX2306" fmla="*/ 3131548 w 3162529"/>
                  <a:gd name="connsiteY2306" fmla="*/ 1835893 h 1910656"/>
                  <a:gd name="connsiteX2307" fmla="*/ 3130669 w 3162529"/>
                  <a:gd name="connsiteY2307" fmla="*/ 1835629 h 1910656"/>
                  <a:gd name="connsiteX2308" fmla="*/ 3122060 w 3162529"/>
                  <a:gd name="connsiteY2308" fmla="*/ 1833521 h 1910656"/>
                  <a:gd name="connsiteX2309" fmla="*/ 3126628 w 3162529"/>
                  <a:gd name="connsiteY2309" fmla="*/ 1825877 h 1910656"/>
                  <a:gd name="connsiteX2310" fmla="*/ 3126979 w 3162529"/>
                  <a:gd name="connsiteY2310" fmla="*/ 1825262 h 1910656"/>
                  <a:gd name="connsiteX2311" fmla="*/ 3131460 w 3162529"/>
                  <a:gd name="connsiteY2311" fmla="*/ 1819816 h 1910656"/>
                  <a:gd name="connsiteX2312" fmla="*/ 3136643 w 3162529"/>
                  <a:gd name="connsiteY2312" fmla="*/ 1806725 h 1910656"/>
                  <a:gd name="connsiteX2313" fmla="*/ 3136995 w 3162529"/>
                  <a:gd name="connsiteY2313" fmla="*/ 1796359 h 1910656"/>
                  <a:gd name="connsiteX2314" fmla="*/ 3139015 w 3162529"/>
                  <a:gd name="connsiteY2314" fmla="*/ 1791175 h 1910656"/>
                  <a:gd name="connsiteX2315" fmla="*/ 3115295 w 3162529"/>
                  <a:gd name="connsiteY2315" fmla="*/ 1775362 h 1910656"/>
                  <a:gd name="connsiteX2316" fmla="*/ 3127243 w 3162529"/>
                  <a:gd name="connsiteY2316" fmla="*/ 1770881 h 1910656"/>
                  <a:gd name="connsiteX2317" fmla="*/ 3134095 w 3162529"/>
                  <a:gd name="connsiteY2317" fmla="*/ 1771320 h 1910656"/>
                  <a:gd name="connsiteX2318" fmla="*/ 3137170 w 3162529"/>
                  <a:gd name="connsiteY2318" fmla="*/ 1775362 h 1910656"/>
                  <a:gd name="connsiteX2319" fmla="*/ 3140158 w 3162529"/>
                  <a:gd name="connsiteY2319" fmla="*/ 1770442 h 1910656"/>
                  <a:gd name="connsiteX2320" fmla="*/ 3141651 w 3162529"/>
                  <a:gd name="connsiteY2320" fmla="*/ 1768158 h 1910656"/>
                  <a:gd name="connsiteX2321" fmla="*/ 3141915 w 3162529"/>
                  <a:gd name="connsiteY2321" fmla="*/ 1757703 h 1910656"/>
                  <a:gd name="connsiteX2322" fmla="*/ 3134535 w 3162529"/>
                  <a:gd name="connsiteY2322" fmla="*/ 1757352 h 1910656"/>
                  <a:gd name="connsiteX2323" fmla="*/ 3124871 w 3162529"/>
                  <a:gd name="connsiteY2323" fmla="*/ 1752080 h 1910656"/>
                  <a:gd name="connsiteX2324" fmla="*/ 3119424 w 3162529"/>
                  <a:gd name="connsiteY2324" fmla="*/ 1745579 h 1910656"/>
                  <a:gd name="connsiteX2325" fmla="*/ 3127067 w 3162529"/>
                  <a:gd name="connsiteY2325" fmla="*/ 1741889 h 1910656"/>
                  <a:gd name="connsiteX2326" fmla="*/ 3127419 w 3162529"/>
                  <a:gd name="connsiteY2326" fmla="*/ 1741714 h 1910656"/>
                  <a:gd name="connsiteX2327" fmla="*/ 3136643 w 3162529"/>
                  <a:gd name="connsiteY2327" fmla="*/ 1742504 h 1910656"/>
                  <a:gd name="connsiteX2328" fmla="*/ 3139455 w 3162529"/>
                  <a:gd name="connsiteY2328" fmla="*/ 1746106 h 1910656"/>
                  <a:gd name="connsiteX2329" fmla="*/ 3140070 w 3162529"/>
                  <a:gd name="connsiteY2329" fmla="*/ 1746985 h 1910656"/>
                  <a:gd name="connsiteX2330" fmla="*/ 3142266 w 3162529"/>
                  <a:gd name="connsiteY2330" fmla="*/ 1749972 h 1910656"/>
                  <a:gd name="connsiteX2331" fmla="*/ 3142969 w 3162529"/>
                  <a:gd name="connsiteY2331" fmla="*/ 1738902 h 1910656"/>
                  <a:gd name="connsiteX2332" fmla="*/ 3143935 w 3162529"/>
                  <a:gd name="connsiteY2332" fmla="*/ 1724055 h 1910656"/>
                  <a:gd name="connsiteX2333" fmla="*/ 3143759 w 3162529"/>
                  <a:gd name="connsiteY2333" fmla="*/ 1718959 h 1910656"/>
                  <a:gd name="connsiteX2334" fmla="*/ 3144550 w 3162529"/>
                  <a:gd name="connsiteY2334" fmla="*/ 1706836 h 1910656"/>
                  <a:gd name="connsiteX2335" fmla="*/ 3144375 w 3162529"/>
                  <a:gd name="connsiteY2335" fmla="*/ 1701564 h 1910656"/>
                  <a:gd name="connsiteX2336" fmla="*/ 3144111 w 3162529"/>
                  <a:gd name="connsiteY2336" fmla="*/ 1692515 h 1910656"/>
                  <a:gd name="connsiteX2337" fmla="*/ 3145253 w 3162529"/>
                  <a:gd name="connsiteY2337" fmla="*/ 1684784 h 1910656"/>
                  <a:gd name="connsiteX2338" fmla="*/ 3145516 w 3162529"/>
                  <a:gd name="connsiteY2338" fmla="*/ 1683027 h 1910656"/>
                  <a:gd name="connsiteX2339" fmla="*/ 3146922 w 3162529"/>
                  <a:gd name="connsiteY2339" fmla="*/ 1674066 h 1910656"/>
                  <a:gd name="connsiteX2340" fmla="*/ 3147713 w 3162529"/>
                  <a:gd name="connsiteY2340" fmla="*/ 1669322 h 1910656"/>
                  <a:gd name="connsiteX2341" fmla="*/ 3131811 w 3162529"/>
                  <a:gd name="connsiteY2341" fmla="*/ 1673539 h 1910656"/>
                  <a:gd name="connsiteX2342" fmla="*/ 3129879 w 3162529"/>
                  <a:gd name="connsiteY2342" fmla="*/ 1667653 h 1910656"/>
                  <a:gd name="connsiteX2343" fmla="*/ 3130933 w 3162529"/>
                  <a:gd name="connsiteY2343" fmla="*/ 1656759 h 1910656"/>
                  <a:gd name="connsiteX2344" fmla="*/ 3140685 w 3162529"/>
                  <a:gd name="connsiteY2344" fmla="*/ 1653948 h 1910656"/>
                  <a:gd name="connsiteX2345" fmla="*/ 3141124 w 3162529"/>
                  <a:gd name="connsiteY2345" fmla="*/ 1654036 h 1910656"/>
                  <a:gd name="connsiteX2346" fmla="*/ 3147801 w 3162529"/>
                  <a:gd name="connsiteY2346" fmla="*/ 1659658 h 1910656"/>
                  <a:gd name="connsiteX2347" fmla="*/ 3148152 w 3162529"/>
                  <a:gd name="connsiteY2347" fmla="*/ 1660361 h 1910656"/>
                  <a:gd name="connsiteX2348" fmla="*/ 3148679 w 3162529"/>
                  <a:gd name="connsiteY2348" fmla="*/ 1661152 h 1910656"/>
                  <a:gd name="connsiteX2349" fmla="*/ 3148504 w 3162529"/>
                  <a:gd name="connsiteY2349" fmla="*/ 1654914 h 1910656"/>
                  <a:gd name="connsiteX2350" fmla="*/ 3148591 w 3162529"/>
                  <a:gd name="connsiteY2350" fmla="*/ 1646919 h 1910656"/>
                  <a:gd name="connsiteX2351" fmla="*/ 3148679 w 3162529"/>
                  <a:gd name="connsiteY2351" fmla="*/ 1642790 h 1910656"/>
                  <a:gd name="connsiteX2352" fmla="*/ 3148064 w 3162529"/>
                  <a:gd name="connsiteY2352" fmla="*/ 1639715 h 1910656"/>
                  <a:gd name="connsiteX2353" fmla="*/ 3147625 w 3162529"/>
                  <a:gd name="connsiteY2353" fmla="*/ 1637431 h 1910656"/>
                  <a:gd name="connsiteX2354" fmla="*/ 3146922 w 3162529"/>
                  <a:gd name="connsiteY2354" fmla="*/ 1638837 h 1910656"/>
                  <a:gd name="connsiteX2355" fmla="*/ 3140948 w 3162529"/>
                  <a:gd name="connsiteY2355" fmla="*/ 1642351 h 1910656"/>
                  <a:gd name="connsiteX2356" fmla="*/ 3126979 w 3162529"/>
                  <a:gd name="connsiteY2356" fmla="*/ 1643932 h 1910656"/>
                  <a:gd name="connsiteX2357" fmla="*/ 3142969 w 3162529"/>
                  <a:gd name="connsiteY2357" fmla="*/ 1620036 h 1910656"/>
                  <a:gd name="connsiteX2358" fmla="*/ 3147186 w 3162529"/>
                  <a:gd name="connsiteY2358" fmla="*/ 1631281 h 1910656"/>
                  <a:gd name="connsiteX2359" fmla="*/ 3147713 w 3162529"/>
                  <a:gd name="connsiteY2359" fmla="*/ 1627504 h 1910656"/>
                  <a:gd name="connsiteX2360" fmla="*/ 3149031 w 3162529"/>
                  <a:gd name="connsiteY2360" fmla="*/ 1610724 h 1910656"/>
                  <a:gd name="connsiteX2361" fmla="*/ 3149031 w 3162529"/>
                  <a:gd name="connsiteY2361" fmla="*/ 1609845 h 1910656"/>
                  <a:gd name="connsiteX2362" fmla="*/ 3122499 w 3162529"/>
                  <a:gd name="connsiteY2362" fmla="*/ 1607737 h 1910656"/>
                  <a:gd name="connsiteX2363" fmla="*/ 3120917 w 3162529"/>
                  <a:gd name="connsiteY2363" fmla="*/ 1604222 h 1910656"/>
                  <a:gd name="connsiteX2364" fmla="*/ 3114856 w 3162529"/>
                  <a:gd name="connsiteY2364" fmla="*/ 1600445 h 1910656"/>
                  <a:gd name="connsiteX2365" fmla="*/ 3115646 w 3162529"/>
                  <a:gd name="connsiteY2365" fmla="*/ 1605189 h 1910656"/>
                  <a:gd name="connsiteX2366" fmla="*/ 3117491 w 3162529"/>
                  <a:gd name="connsiteY2366" fmla="*/ 1617664 h 1910656"/>
                  <a:gd name="connsiteX2367" fmla="*/ 3115295 w 3162529"/>
                  <a:gd name="connsiteY2367" fmla="*/ 1624780 h 1910656"/>
                  <a:gd name="connsiteX2368" fmla="*/ 3115119 w 3162529"/>
                  <a:gd name="connsiteY2368" fmla="*/ 1624956 h 1910656"/>
                  <a:gd name="connsiteX2369" fmla="*/ 3113538 w 3162529"/>
                  <a:gd name="connsiteY2369" fmla="*/ 1633214 h 1910656"/>
                  <a:gd name="connsiteX2370" fmla="*/ 3113011 w 3162529"/>
                  <a:gd name="connsiteY2370" fmla="*/ 1641033 h 1910656"/>
                  <a:gd name="connsiteX2371" fmla="*/ 3116349 w 3162529"/>
                  <a:gd name="connsiteY2371" fmla="*/ 1655178 h 1910656"/>
                  <a:gd name="connsiteX2372" fmla="*/ 3117755 w 3162529"/>
                  <a:gd name="connsiteY2372" fmla="*/ 1662030 h 1910656"/>
                  <a:gd name="connsiteX2373" fmla="*/ 3119775 w 3162529"/>
                  <a:gd name="connsiteY2373" fmla="*/ 1667565 h 1910656"/>
                  <a:gd name="connsiteX2374" fmla="*/ 3124607 w 3162529"/>
                  <a:gd name="connsiteY2374" fmla="*/ 1673275 h 1910656"/>
                  <a:gd name="connsiteX2375" fmla="*/ 3124783 w 3162529"/>
                  <a:gd name="connsiteY2375" fmla="*/ 1673803 h 1910656"/>
                  <a:gd name="connsiteX2376" fmla="*/ 3126628 w 3162529"/>
                  <a:gd name="connsiteY2376" fmla="*/ 1680480 h 1910656"/>
                  <a:gd name="connsiteX2377" fmla="*/ 3113626 w 3162529"/>
                  <a:gd name="connsiteY2377" fmla="*/ 1683203 h 1910656"/>
                  <a:gd name="connsiteX2378" fmla="*/ 3113450 w 3162529"/>
                  <a:gd name="connsiteY2378" fmla="*/ 1684696 h 1910656"/>
                  <a:gd name="connsiteX2379" fmla="*/ 3112747 w 3162529"/>
                  <a:gd name="connsiteY2379" fmla="*/ 1691988 h 1910656"/>
                  <a:gd name="connsiteX2380" fmla="*/ 3114680 w 3162529"/>
                  <a:gd name="connsiteY2380" fmla="*/ 1705957 h 1910656"/>
                  <a:gd name="connsiteX2381" fmla="*/ 3115383 w 3162529"/>
                  <a:gd name="connsiteY2381" fmla="*/ 1718872 h 1910656"/>
                  <a:gd name="connsiteX2382" fmla="*/ 3111869 w 3162529"/>
                  <a:gd name="connsiteY2382" fmla="*/ 1736794 h 1910656"/>
                  <a:gd name="connsiteX2383" fmla="*/ 3114680 w 3162529"/>
                  <a:gd name="connsiteY2383" fmla="*/ 1750060 h 1910656"/>
                  <a:gd name="connsiteX2384" fmla="*/ 3115031 w 3162529"/>
                  <a:gd name="connsiteY2384" fmla="*/ 1753047 h 1910656"/>
                  <a:gd name="connsiteX2385" fmla="*/ 3111078 w 3162529"/>
                  <a:gd name="connsiteY2385" fmla="*/ 1762886 h 1910656"/>
                  <a:gd name="connsiteX2386" fmla="*/ 3110024 w 3162529"/>
                  <a:gd name="connsiteY2386" fmla="*/ 1763326 h 1910656"/>
                  <a:gd name="connsiteX2387" fmla="*/ 3109233 w 3162529"/>
                  <a:gd name="connsiteY2387" fmla="*/ 1766576 h 1910656"/>
                  <a:gd name="connsiteX2388" fmla="*/ 3109057 w 3162529"/>
                  <a:gd name="connsiteY2388" fmla="*/ 1793196 h 1910656"/>
                  <a:gd name="connsiteX2389" fmla="*/ 3109233 w 3162529"/>
                  <a:gd name="connsiteY2389" fmla="*/ 1798291 h 1910656"/>
                  <a:gd name="connsiteX2390" fmla="*/ 3116788 w 3162529"/>
                  <a:gd name="connsiteY2390" fmla="*/ 1797149 h 1910656"/>
                  <a:gd name="connsiteX2391" fmla="*/ 3116349 w 3162529"/>
                  <a:gd name="connsiteY2391" fmla="*/ 1819288 h 1910656"/>
                  <a:gd name="connsiteX2392" fmla="*/ 3109672 w 3162529"/>
                  <a:gd name="connsiteY2392" fmla="*/ 1819025 h 1910656"/>
                  <a:gd name="connsiteX2393" fmla="*/ 3102556 w 3162529"/>
                  <a:gd name="connsiteY2393" fmla="*/ 1816916 h 1910656"/>
                  <a:gd name="connsiteX2394" fmla="*/ 3102644 w 3162529"/>
                  <a:gd name="connsiteY2394" fmla="*/ 1821133 h 1910656"/>
                  <a:gd name="connsiteX2395" fmla="*/ 3103610 w 3162529"/>
                  <a:gd name="connsiteY2395" fmla="*/ 1820782 h 1910656"/>
                  <a:gd name="connsiteX2396" fmla="*/ 3110463 w 3162529"/>
                  <a:gd name="connsiteY2396" fmla="*/ 1821221 h 1910656"/>
                  <a:gd name="connsiteX2397" fmla="*/ 3113977 w 3162529"/>
                  <a:gd name="connsiteY2397" fmla="*/ 1827195 h 1910656"/>
                  <a:gd name="connsiteX2398" fmla="*/ 3115558 w 3162529"/>
                  <a:gd name="connsiteY2398" fmla="*/ 1841164 h 1910656"/>
                  <a:gd name="connsiteX2399" fmla="*/ 3108003 w 3162529"/>
                  <a:gd name="connsiteY2399" fmla="*/ 1836069 h 1910656"/>
                  <a:gd name="connsiteX2400" fmla="*/ 3109145 w 3162529"/>
                  <a:gd name="connsiteY2400" fmla="*/ 1841340 h 1910656"/>
                  <a:gd name="connsiteX2401" fmla="*/ 3109233 w 3162529"/>
                  <a:gd name="connsiteY2401" fmla="*/ 1842218 h 1910656"/>
                  <a:gd name="connsiteX2402" fmla="*/ 3110375 w 3162529"/>
                  <a:gd name="connsiteY2402" fmla="*/ 1850389 h 1910656"/>
                  <a:gd name="connsiteX2403" fmla="*/ 3102205 w 3162529"/>
                  <a:gd name="connsiteY2403" fmla="*/ 1849686 h 1910656"/>
                  <a:gd name="connsiteX2404" fmla="*/ 3101414 w 3162529"/>
                  <a:gd name="connsiteY2404" fmla="*/ 1849686 h 1910656"/>
                  <a:gd name="connsiteX2405" fmla="*/ 3096406 w 3162529"/>
                  <a:gd name="connsiteY2405" fmla="*/ 1848983 h 1910656"/>
                  <a:gd name="connsiteX2406" fmla="*/ 3098251 w 3162529"/>
                  <a:gd name="connsiteY2406" fmla="*/ 1865851 h 1910656"/>
                  <a:gd name="connsiteX2407" fmla="*/ 3093156 w 3162529"/>
                  <a:gd name="connsiteY2407" fmla="*/ 1878502 h 1910656"/>
                  <a:gd name="connsiteX2408" fmla="*/ 3088587 w 3162529"/>
                  <a:gd name="connsiteY2408" fmla="*/ 1896863 h 1910656"/>
                  <a:gd name="connsiteX2409" fmla="*/ 3090608 w 3162529"/>
                  <a:gd name="connsiteY2409" fmla="*/ 1897478 h 1910656"/>
                  <a:gd name="connsiteX2410" fmla="*/ 3108969 w 3162529"/>
                  <a:gd name="connsiteY2410" fmla="*/ 1897654 h 1910656"/>
                  <a:gd name="connsiteX2411" fmla="*/ 3114680 w 3162529"/>
                  <a:gd name="connsiteY2411" fmla="*/ 1897478 h 1910656"/>
                  <a:gd name="connsiteX2412" fmla="*/ 3089027 w 3162529"/>
                  <a:gd name="connsiteY2412" fmla="*/ 1897478 h 1910656"/>
                  <a:gd name="connsiteX2413" fmla="*/ 3089027 w 3162529"/>
                  <a:gd name="connsiteY2413" fmla="*/ 1897478 h 1910656"/>
                  <a:gd name="connsiteX2414" fmla="*/ 3089027 w 3162529"/>
                  <a:gd name="connsiteY2414" fmla="*/ 1897478 h 1910656"/>
                  <a:gd name="connsiteX2415" fmla="*/ 74061 w 3162529"/>
                  <a:gd name="connsiteY2415" fmla="*/ 1895458 h 1910656"/>
                  <a:gd name="connsiteX2416" fmla="*/ 74061 w 3162529"/>
                  <a:gd name="connsiteY2416" fmla="*/ 1895458 h 1910656"/>
                  <a:gd name="connsiteX2417" fmla="*/ 74061 w 3162529"/>
                  <a:gd name="connsiteY2417" fmla="*/ 1895458 h 1910656"/>
                  <a:gd name="connsiteX2418" fmla="*/ 29695 w 3162529"/>
                  <a:gd name="connsiteY2418" fmla="*/ 1833960 h 1910656"/>
                  <a:gd name="connsiteX2419" fmla="*/ 29607 w 3162529"/>
                  <a:gd name="connsiteY2419" fmla="*/ 1835454 h 1910656"/>
                  <a:gd name="connsiteX2420" fmla="*/ 32682 w 3162529"/>
                  <a:gd name="connsiteY2420" fmla="*/ 1856363 h 1910656"/>
                  <a:gd name="connsiteX2421" fmla="*/ 34614 w 3162529"/>
                  <a:gd name="connsiteY2421" fmla="*/ 1864621 h 1910656"/>
                  <a:gd name="connsiteX2422" fmla="*/ 34702 w 3162529"/>
                  <a:gd name="connsiteY2422" fmla="*/ 1866466 h 1910656"/>
                  <a:gd name="connsiteX2423" fmla="*/ 35142 w 3162529"/>
                  <a:gd name="connsiteY2423" fmla="*/ 1869014 h 1910656"/>
                  <a:gd name="connsiteX2424" fmla="*/ 38568 w 3162529"/>
                  <a:gd name="connsiteY2424" fmla="*/ 1889571 h 1910656"/>
                  <a:gd name="connsiteX2425" fmla="*/ 39007 w 3162529"/>
                  <a:gd name="connsiteY2425" fmla="*/ 1892471 h 1910656"/>
                  <a:gd name="connsiteX2426" fmla="*/ 39446 w 3162529"/>
                  <a:gd name="connsiteY2426" fmla="*/ 1895282 h 1910656"/>
                  <a:gd name="connsiteX2427" fmla="*/ 42346 w 3162529"/>
                  <a:gd name="connsiteY2427" fmla="*/ 1895106 h 1910656"/>
                  <a:gd name="connsiteX2428" fmla="*/ 46738 w 3162529"/>
                  <a:gd name="connsiteY2428" fmla="*/ 1894843 h 1910656"/>
                  <a:gd name="connsiteX2429" fmla="*/ 54381 w 3162529"/>
                  <a:gd name="connsiteY2429" fmla="*/ 1894843 h 1910656"/>
                  <a:gd name="connsiteX2430" fmla="*/ 60531 w 3162529"/>
                  <a:gd name="connsiteY2430" fmla="*/ 1873231 h 1910656"/>
                  <a:gd name="connsiteX2431" fmla="*/ 72743 w 3162529"/>
                  <a:gd name="connsiteY2431" fmla="*/ 1885442 h 1910656"/>
                  <a:gd name="connsiteX2432" fmla="*/ 71689 w 3162529"/>
                  <a:gd name="connsiteY2432" fmla="*/ 1878590 h 1910656"/>
                  <a:gd name="connsiteX2433" fmla="*/ 71601 w 3162529"/>
                  <a:gd name="connsiteY2433" fmla="*/ 1876306 h 1910656"/>
                  <a:gd name="connsiteX2434" fmla="*/ 65802 w 3162529"/>
                  <a:gd name="connsiteY2434" fmla="*/ 1872177 h 1910656"/>
                  <a:gd name="connsiteX2435" fmla="*/ 65451 w 3162529"/>
                  <a:gd name="connsiteY2435" fmla="*/ 1861897 h 1910656"/>
                  <a:gd name="connsiteX2436" fmla="*/ 67560 w 3162529"/>
                  <a:gd name="connsiteY2436" fmla="*/ 1853376 h 1910656"/>
                  <a:gd name="connsiteX2437" fmla="*/ 66242 w 3162529"/>
                  <a:gd name="connsiteY2437" fmla="*/ 1853903 h 1910656"/>
                  <a:gd name="connsiteX2438" fmla="*/ 61322 w 3162529"/>
                  <a:gd name="connsiteY2438" fmla="*/ 1864182 h 1910656"/>
                  <a:gd name="connsiteX2439" fmla="*/ 59828 w 3162529"/>
                  <a:gd name="connsiteY2439" fmla="*/ 1856363 h 1910656"/>
                  <a:gd name="connsiteX2440" fmla="*/ 59477 w 3162529"/>
                  <a:gd name="connsiteY2440" fmla="*/ 1856451 h 1910656"/>
                  <a:gd name="connsiteX2441" fmla="*/ 52624 w 3162529"/>
                  <a:gd name="connsiteY2441" fmla="*/ 1856011 h 1910656"/>
                  <a:gd name="connsiteX2442" fmla="*/ 49110 w 3162529"/>
                  <a:gd name="connsiteY2442" fmla="*/ 1850037 h 1910656"/>
                  <a:gd name="connsiteX2443" fmla="*/ 47529 w 3162529"/>
                  <a:gd name="connsiteY2443" fmla="*/ 1836069 h 1910656"/>
                  <a:gd name="connsiteX2444" fmla="*/ 57017 w 3162529"/>
                  <a:gd name="connsiteY2444" fmla="*/ 1842394 h 1910656"/>
                  <a:gd name="connsiteX2445" fmla="*/ 56051 w 3162529"/>
                  <a:gd name="connsiteY2445" fmla="*/ 1835541 h 1910656"/>
                  <a:gd name="connsiteX2446" fmla="*/ 57720 w 3162529"/>
                  <a:gd name="connsiteY2446" fmla="*/ 1829392 h 1910656"/>
                  <a:gd name="connsiteX2447" fmla="*/ 58247 w 3162529"/>
                  <a:gd name="connsiteY2447" fmla="*/ 1828162 h 1910656"/>
                  <a:gd name="connsiteX2448" fmla="*/ 58598 w 3162529"/>
                  <a:gd name="connsiteY2448" fmla="*/ 1825350 h 1910656"/>
                  <a:gd name="connsiteX2449" fmla="*/ 60180 w 3162529"/>
                  <a:gd name="connsiteY2449" fmla="*/ 1817883 h 1910656"/>
                  <a:gd name="connsiteX2450" fmla="*/ 53327 w 3162529"/>
                  <a:gd name="connsiteY2450" fmla="*/ 1817356 h 1910656"/>
                  <a:gd name="connsiteX2451" fmla="*/ 51570 w 3162529"/>
                  <a:gd name="connsiteY2451" fmla="*/ 1814456 h 1910656"/>
                  <a:gd name="connsiteX2452" fmla="*/ 50516 w 3162529"/>
                  <a:gd name="connsiteY2452" fmla="*/ 1813402 h 1910656"/>
                  <a:gd name="connsiteX2453" fmla="*/ 47880 w 3162529"/>
                  <a:gd name="connsiteY2453" fmla="*/ 1810679 h 1910656"/>
                  <a:gd name="connsiteX2454" fmla="*/ 46123 w 3162529"/>
                  <a:gd name="connsiteY2454" fmla="*/ 1804353 h 1910656"/>
                  <a:gd name="connsiteX2455" fmla="*/ 46035 w 3162529"/>
                  <a:gd name="connsiteY2455" fmla="*/ 1803563 h 1910656"/>
                  <a:gd name="connsiteX2456" fmla="*/ 44893 w 3162529"/>
                  <a:gd name="connsiteY2456" fmla="*/ 1795480 h 1910656"/>
                  <a:gd name="connsiteX2457" fmla="*/ 53064 w 3162529"/>
                  <a:gd name="connsiteY2457" fmla="*/ 1796183 h 1910656"/>
                  <a:gd name="connsiteX2458" fmla="*/ 53854 w 3162529"/>
                  <a:gd name="connsiteY2458" fmla="*/ 1796183 h 1910656"/>
                  <a:gd name="connsiteX2459" fmla="*/ 55084 w 3162529"/>
                  <a:gd name="connsiteY2459" fmla="*/ 1796183 h 1910656"/>
                  <a:gd name="connsiteX2460" fmla="*/ 55787 w 3162529"/>
                  <a:gd name="connsiteY2460" fmla="*/ 1782829 h 1910656"/>
                  <a:gd name="connsiteX2461" fmla="*/ 56051 w 3162529"/>
                  <a:gd name="connsiteY2461" fmla="*/ 1773077 h 1910656"/>
                  <a:gd name="connsiteX2462" fmla="*/ 55875 w 3162529"/>
                  <a:gd name="connsiteY2462" fmla="*/ 1766840 h 1910656"/>
                  <a:gd name="connsiteX2463" fmla="*/ 55699 w 3162529"/>
                  <a:gd name="connsiteY2463" fmla="*/ 1764116 h 1910656"/>
                  <a:gd name="connsiteX2464" fmla="*/ 52712 w 3162529"/>
                  <a:gd name="connsiteY2464" fmla="*/ 1767103 h 1910656"/>
                  <a:gd name="connsiteX2465" fmla="*/ 49550 w 3162529"/>
                  <a:gd name="connsiteY2465" fmla="*/ 1756561 h 1910656"/>
                  <a:gd name="connsiteX2466" fmla="*/ 49198 w 3162529"/>
                  <a:gd name="connsiteY2466" fmla="*/ 1755331 h 1910656"/>
                  <a:gd name="connsiteX2467" fmla="*/ 48056 w 3162529"/>
                  <a:gd name="connsiteY2467" fmla="*/ 1751202 h 1910656"/>
                  <a:gd name="connsiteX2468" fmla="*/ 48583 w 3162529"/>
                  <a:gd name="connsiteY2468" fmla="*/ 1746018 h 1910656"/>
                  <a:gd name="connsiteX2469" fmla="*/ 48671 w 3162529"/>
                  <a:gd name="connsiteY2469" fmla="*/ 1745755 h 1910656"/>
                  <a:gd name="connsiteX2470" fmla="*/ 49462 w 3162529"/>
                  <a:gd name="connsiteY2470" fmla="*/ 1743207 h 1910656"/>
                  <a:gd name="connsiteX2471" fmla="*/ 52537 w 3162529"/>
                  <a:gd name="connsiteY2471" fmla="*/ 1725548 h 1910656"/>
                  <a:gd name="connsiteX2472" fmla="*/ 46299 w 3162529"/>
                  <a:gd name="connsiteY2472" fmla="*/ 1734949 h 1910656"/>
                  <a:gd name="connsiteX2473" fmla="*/ 41818 w 3162529"/>
                  <a:gd name="connsiteY2473" fmla="*/ 1723001 h 1910656"/>
                  <a:gd name="connsiteX2474" fmla="*/ 42258 w 3162529"/>
                  <a:gd name="connsiteY2474" fmla="*/ 1716148 h 1910656"/>
                  <a:gd name="connsiteX2475" fmla="*/ 47968 w 3162529"/>
                  <a:gd name="connsiteY2475" fmla="*/ 1712634 h 1910656"/>
                  <a:gd name="connsiteX2476" fmla="*/ 48232 w 3162529"/>
                  <a:gd name="connsiteY2476" fmla="*/ 1705694 h 1910656"/>
                  <a:gd name="connsiteX2477" fmla="*/ 48232 w 3162529"/>
                  <a:gd name="connsiteY2477" fmla="*/ 1705342 h 1910656"/>
                  <a:gd name="connsiteX2478" fmla="*/ 49462 w 3162529"/>
                  <a:gd name="connsiteY2478" fmla="*/ 1699280 h 1910656"/>
                  <a:gd name="connsiteX2479" fmla="*/ 50428 w 3162529"/>
                  <a:gd name="connsiteY2479" fmla="*/ 1694009 h 1910656"/>
                  <a:gd name="connsiteX2480" fmla="*/ 49550 w 3162529"/>
                  <a:gd name="connsiteY2480" fmla="*/ 1683906 h 1910656"/>
                  <a:gd name="connsiteX2481" fmla="*/ 48671 w 3162529"/>
                  <a:gd name="connsiteY2481" fmla="*/ 1674593 h 1910656"/>
                  <a:gd name="connsiteX2482" fmla="*/ 48671 w 3162529"/>
                  <a:gd name="connsiteY2482" fmla="*/ 1674066 h 1910656"/>
                  <a:gd name="connsiteX2483" fmla="*/ 43488 w 3162529"/>
                  <a:gd name="connsiteY2483" fmla="*/ 1668443 h 1910656"/>
                  <a:gd name="connsiteX2484" fmla="*/ 44542 w 3162529"/>
                  <a:gd name="connsiteY2484" fmla="*/ 1661240 h 1910656"/>
                  <a:gd name="connsiteX2485" fmla="*/ 47529 w 3162529"/>
                  <a:gd name="connsiteY2485" fmla="*/ 1651400 h 1910656"/>
                  <a:gd name="connsiteX2486" fmla="*/ 48935 w 3162529"/>
                  <a:gd name="connsiteY2486" fmla="*/ 1643405 h 1910656"/>
                  <a:gd name="connsiteX2487" fmla="*/ 49198 w 3162529"/>
                  <a:gd name="connsiteY2487" fmla="*/ 1642615 h 1910656"/>
                  <a:gd name="connsiteX2488" fmla="*/ 47441 w 3162529"/>
                  <a:gd name="connsiteY2488" fmla="*/ 1621793 h 1910656"/>
                  <a:gd name="connsiteX2489" fmla="*/ 44015 w 3162529"/>
                  <a:gd name="connsiteY2489" fmla="*/ 1613974 h 1910656"/>
                  <a:gd name="connsiteX2490" fmla="*/ 47617 w 3162529"/>
                  <a:gd name="connsiteY2490" fmla="*/ 1608615 h 1910656"/>
                  <a:gd name="connsiteX2491" fmla="*/ 50867 w 3162529"/>
                  <a:gd name="connsiteY2491" fmla="*/ 1590957 h 1910656"/>
                  <a:gd name="connsiteX2492" fmla="*/ 44190 w 3162529"/>
                  <a:gd name="connsiteY2492" fmla="*/ 1589024 h 1910656"/>
                  <a:gd name="connsiteX2493" fmla="*/ 43136 w 3162529"/>
                  <a:gd name="connsiteY2493" fmla="*/ 1574440 h 1910656"/>
                  <a:gd name="connsiteX2494" fmla="*/ 32330 w 3162529"/>
                  <a:gd name="connsiteY2494" fmla="*/ 1567236 h 1910656"/>
                  <a:gd name="connsiteX2495" fmla="*/ 22930 w 3162529"/>
                  <a:gd name="connsiteY2495" fmla="*/ 1570750 h 1910656"/>
                  <a:gd name="connsiteX2496" fmla="*/ 16868 w 3162529"/>
                  <a:gd name="connsiteY2496" fmla="*/ 1570662 h 1910656"/>
                  <a:gd name="connsiteX2497" fmla="*/ 15199 w 3162529"/>
                  <a:gd name="connsiteY2497" fmla="*/ 1579623 h 1910656"/>
                  <a:gd name="connsiteX2498" fmla="*/ 14320 w 3162529"/>
                  <a:gd name="connsiteY2498" fmla="*/ 1583928 h 1910656"/>
                  <a:gd name="connsiteX2499" fmla="*/ 14847 w 3162529"/>
                  <a:gd name="connsiteY2499" fmla="*/ 1595349 h 1910656"/>
                  <a:gd name="connsiteX2500" fmla="*/ 14584 w 3162529"/>
                  <a:gd name="connsiteY2500" fmla="*/ 1614150 h 1910656"/>
                  <a:gd name="connsiteX2501" fmla="*/ 15989 w 3162529"/>
                  <a:gd name="connsiteY2501" fmla="*/ 1648764 h 1910656"/>
                  <a:gd name="connsiteX2502" fmla="*/ 15814 w 3162529"/>
                  <a:gd name="connsiteY2502" fmla="*/ 1649731 h 1910656"/>
                  <a:gd name="connsiteX2503" fmla="*/ 18713 w 3162529"/>
                  <a:gd name="connsiteY2503" fmla="*/ 1678195 h 1910656"/>
                  <a:gd name="connsiteX2504" fmla="*/ 19416 w 3162529"/>
                  <a:gd name="connsiteY2504" fmla="*/ 1680655 h 1910656"/>
                  <a:gd name="connsiteX2505" fmla="*/ 19767 w 3162529"/>
                  <a:gd name="connsiteY2505" fmla="*/ 1681973 h 1910656"/>
                  <a:gd name="connsiteX2506" fmla="*/ 25302 w 3162529"/>
                  <a:gd name="connsiteY2506" fmla="*/ 1680392 h 1910656"/>
                  <a:gd name="connsiteX2507" fmla="*/ 29431 w 3162529"/>
                  <a:gd name="connsiteY2507" fmla="*/ 1681358 h 1910656"/>
                  <a:gd name="connsiteX2508" fmla="*/ 48056 w 3162529"/>
                  <a:gd name="connsiteY2508" fmla="*/ 1686190 h 1910656"/>
                  <a:gd name="connsiteX2509" fmla="*/ 31012 w 3162529"/>
                  <a:gd name="connsiteY2509" fmla="*/ 1693833 h 1910656"/>
                  <a:gd name="connsiteX2510" fmla="*/ 22403 w 3162529"/>
                  <a:gd name="connsiteY2510" fmla="*/ 1694888 h 1910656"/>
                  <a:gd name="connsiteX2511" fmla="*/ 20119 w 3162529"/>
                  <a:gd name="connsiteY2511" fmla="*/ 1694448 h 1910656"/>
                  <a:gd name="connsiteX2512" fmla="*/ 19591 w 3162529"/>
                  <a:gd name="connsiteY2512" fmla="*/ 1720365 h 1910656"/>
                  <a:gd name="connsiteX2513" fmla="*/ 19240 w 3162529"/>
                  <a:gd name="connsiteY2513" fmla="*/ 1748127 h 1910656"/>
                  <a:gd name="connsiteX2514" fmla="*/ 19416 w 3162529"/>
                  <a:gd name="connsiteY2514" fmla="*/ 1749093 h 1910656"/>
                  <a:gd name="connsiteX2515" fmla="*/ 39534 w 3162529"/>
                  <a:gd name="connsiteY2515" fmla="*/ 1728975 h 1910656"/>
                  <a:gd name="connsiteX2516" fmla="*/ 43839 w 3162529"/>
                  <a:gd name="connsiteY2516" fmla="*/ 1749269 h 1910656"/>
                  <a:gd name="connsiteX2517" fmla="*/ 39007 w 3162529"/>
                  <a:gd name="connsiteY2517" fmla="*/ 1751465 h 1910656"/>
                  <a:gd name="connsiteX2518" fmla="*/ 30310 w 3162529"/>
                  <a:gd name="connsiteY2518" fmla="*/ 1752520 h 1910656"/>
                  <a:gd name="connsiteX2519" fmla="*/ 19591 w 3162529"/>
                  <a:gd name="connsiteY2519" fmla="*/ 1750235 h 1910656"/>
                  <a:gd name="connsiteX2520" fmla="*/ 22491 w 3162529"/>
                  <a:gd name="connsiteY2520" fmla="*/ 1759899 h 1910656"/>
                  <a:gd name="connsiteX2521" fmla="*/ 25214 w 3162529"/>
                  <a:gd name="connsiteY2521" fmla="*/ 1786958 h 1910656"/>
                  <a:gd name="connsiteX2522" fmla="*/ 27235 w 3162529"/>
                  <a:gd name="connsiteY2522" fmla="*/ 1803563 h 1910656"/>
                  <a:gd name="connsiteX2523" fmla="*/ 29958 w 3162529"/>
                  <a:gd name="connsiteY2523" fmla="*/ 1816653 h 1910656"/>
                  <a:gd name="connsiteX2524" fmla="*/ 31012 w 3162529"/>
                  <a:gd name="connsiteY2524" fmla="*/ 1818059 h 1910656"/>
                  <a:gd name="connsiteX2525" fmla="*/ 37162 w 3162529"/>
                  <a:gd name="connsiteY2525" fmla="*/ 1825790 h 1910656"/>
                  <a:gd name="connsiteX2526" fmla="*/ 31364 w 3162529"/>
                  <a:gd name="connsiteY2526" fmla="*/ 1833697 h 1910656"/>
                  <a:gd name="connsiteX2527" fmla="*/ 29695 w 3162529"/>
                  <a:gd name="connsiteY2527" fmla="*/ 1833960 h 1910656"/>
                  <a:gd name="connsiteX2528" fmla="*/ 38216 w 3162529"/>
                  <a:gd name="connsiteY2528" fmla="*/ 1895282 h 1910656"/>
                  <a:gd name="connsiteX2529" fmla="*/ 38216 w 3162529"/>
                  <a:gd name="connsiteY2529" fmla="*/ 1895282 h 1910656"/>
                  <a:gd name="connsiteX2530" fmla="*/ 38216 w 3162529"/>
                  <a:gd name="connsiteY2530" fmla="*/ 1895282 h 1910656"/>
                  <a:gd name="connsiteX2531" fmla="*/ 68965 w 3162529"/>
                  <a:gd name="connsiteY2531" fmla="*/ 1894843 h 1910656"/>
                  <a:gd name="connsiteX2532" fmla="*/ 72919 w 3162529"/>
                  <a:gd name="connsiteY2532" fmla="*/ 1894843 h 1910656"/>
                  <a:gd name="connsiteX2533" fmla="*/ 74149 w 3162529"/>
                  <a:gd name="connsiteY2533" fmla="*/ 1894755 h 1910656"/>
                  <a:gd name="connsiteX2534" fmla="*/ 74149 w 3162529"/>
                  <a:gd name="connsiteY2534" fmla="*/ 1894491 h 1910656"/>
                  <a:gd name="connsiteX2535" fmla="*/ 73182 w 3162529"/>
                  <a:gd name="connsiteY2535" fmla="*/ 1887990 h 1910656"/>
                  <a:gd name="connsiteX2536" fmla="*/ 72655 w 3162529"/>
                  <a:gd name="connsiteY2536" fmla="*/ 1889923 h 1910656"/>
                  <a:gd name="connsiteX2537" fmla="*/ 68965 w 3162529"/>
                  <a:gd name="connsiteY2537" fmla="*/ 1894843 h 1910656"/>
                  <a:gd name="connsiteX2538" fmla="*/ 62200 w 3162529"/>
                  <a:gd name="connsiteY2538" fmla="*/ 1883597 h 1910656"/>
                  <a:gd name="connsiteX2539" fmla="*/ 59828 w 3162529"/>
                  <a:gd name="connsiteY2539" fmla="*/ 1886584 h 1910656"/>
                  <a:gd name="connsiteX2540" fmla="*/ 62113 w 3162529"/>
                  <a:gd name="connsiteY2540" fmla="*/ 1887199 h 1910656"/>
                  <a:gd name="connsiteX2541" fmla="*/ 62288 w 3162529"/>
                  <a:gd name="connsiteY2541" fmla="*/ 1887024 h 1910656"/>
                  <a:gd name="connsiteX2542" fmla="*/ 62200 w 3162529"/>
                  <a:gd name="connsiteY2542" fmla="*/ 1883597 h 1910656"/>
                  <a:gd name="connsiteX2543" fmla="*/ 21436 w 3162529"/>
                  <a:gd name="connsiteY2543" fmla="*/ 1862952 h 1910656"/>
                  <a:gd name="connsiteX2544" fmla="*/ 21436 w 3162529"/>
                  <a:gd name="connsiteY2544" fmla="*/ 1862952 h 1910656"/>
                  <a:gd name="connsiteX2545" fmla="*/ 21436 w 3162529"/>
                  <a:gd name="connsiteY2545" fmla="*/ 1862952 h 1910656"/>
                  <a:gd name="connsiteX2546" fmla="*/ 56226 w 3162529"/>
                  <a:gd name="connsiteY2546" fmla="*/ 1843887 h 1910656"/>
                  <a:gd name="connsiteX2547" fmla="*/ 54645 w 3162529"/>
                  <a:gd name="connsiteY2547" fmla="*/ 1844151 h 1910656"/>
                  <a:gd name="connsiteX2548" fmla="*/ 56490 w 3162529"/>
                  <a:gd name="connsiteY2548" fmla="*/ 1849071 h 1910656"/>
                  <a:gd name="connsiteX2549" fmla="*/ 58159 w 3162529"/>
                  <a:gd name="connsiteY2549" fmla="*/ 1848895 h 1910656"/>
                  <a:gd name="connsiteX2550" fmla="*/ 57369 w 3162529"/>
                  <a:gd name="connsiteY2550" fmla="*/ 1844678 h 1910656"/>
                  <a:gd name="connsiteX2551" fmla="*/ 57193 w 3162529"/>
                  <a:gd name="connsiteY2551" fmla="*/ 1843975 h 1910656"/>
                  <a:gd name="connsiteX2552" fmla="*/ 56226 w 3162529"/>
                  <a:gd name="connsiteY2552" fmla="*/ 1843887 h 1910656"/>
                  <a:gd name="connsiteX2553" fmla="*/ 3106509 w 3162529"/>
                  <a:gd name="connsiteY2553" fmla="*/ 1833082 h 1910656"/>
                  <a:gd name="connsiteX2554" fmla="*/ 3108530 w 3162529"/>
                  <a:gd name="connsiteY2554" fmla="*/ 1832818 h 1910656"/>
                  <a:gd name="connsiteX2555" fmla="*/ 3106685 w 3162529"/>
                  <a:gd name="connsiteY2555" fmla="*/ 1827810 h 1910656"/>
                  <a:gd name="connsiteX2556" fmla="*/ 3105016 w 3162529"/>
                  <a:gd name="connsiteY2556" fmla="*/ 1827986 h 1910656"/>
                  <a:gd name="connsiteX2557" fmla="*/ 3105104 w 3162529"/>
                  <a:gd name="connsiteY2557" fmla="*/ 1831149 h 1910656"/>
                  <a:gd name="connsiteX2558" fmla="*/ 3106509 w 3162529"/>
                  <a:gd name="connsiteY2558" fmla="*/ 1833082 h 1910656"/>
                  <a:gd name="connsiteX2559" fmla="*/ 3136204 w 3162529"/>
                  <a:gd name="connsiteY2559" fmla="*/ 1833082 h 1910656"/>
                  <a:gd name="connsiteX2560" fmla="*/ 3136204 w 3162529"/>
                  <a:gd name="connsiteY2560" fmla="*/ 1833082 h 1910656"/>
                  <a:gd name="connsiteX2561" fmla="*/ 3136204 w 3162529"/>
                  <a:gd name="connsiteY2561" fmla="*/ 1833082 h 1910656"/>
                  <a:gd name="connsiteX2562" fmla="*/ 3149031 w 3162529"/>
                  <a:gd name="connsiteY2562" fmla="*/ 1801630 h 1910656"/>
                  <a:gd name="connsiteX2563" fmla="*/ 3149031 w 3162529"/>
                  <a:gd name="connsiteY2563" fmla="*/ 1801630 h 1910656"/>
                  <a:gd name="connsiteX2564" fmla="*/ 3149031 w 3162529"/>
                  <a:gd name="connsiteY2564" fmla="*/ 1801630 h 1910656"/>
                  <a:gd name="connsiteX2565" fmla="*/ 3139103 w 3162529"/>
                  <a:gd name="connsiteY2565" fmla="*/ 1787925 h 1910656"/>
                  <a:gd name="connsiteX2566" fmla="*/ 3139367 w 3162529"/>
                  <a:gd name="connsiteY2566" fmla="*/ 1790297 h 1910656"/>
                  <a:gd name="connsiteX2567" fmla="*/ 3139103 w 3162529"/>
                  <a:gd name="connsiteY2567" fmla="*/ 1787925 h 1910656"/>
                  <a:gd name="connsiteX2568" fmla="*/ 3130230 w 3162529"/>
                  <a:gd name="connsiteY2568" fmla="*/ 1778085 h 1910656"/>
                  <a:gd name="connsiteX2569" fmla="*/ 3124871 w 3162529"/>
                  <a:gd name="connsiteY2569" fmla="*/ 1778700 h 1910656"/>
                  <a:gd name="connsiteX2570" fmla="*/ 3127594 w 3162529"/>
                  <a:gd name="connsiteY2570" fmla="*/ 1782478 h 1910656"/>
                  <a:gd name="connsiteX2571" fmla="*/ 3132163 w 3162529"/>
                  <a:gd name="connsiteY2571" fmla="*/ 1783093 h 1910656"/>
                  <a:gd name="connsiteX2572" fmla="*/ 3130230 w 3162529"/>
                  <a:gd name="connsiteY2572" fmla="*/ 1778085 h 1910656"/>
                  <a:gd name="connsiteX2573" fmla="*/ 3131460 w 3162529"/>
                  <a:gd name="connsiteY2573" fmla="*/ 1753310 h 1910656"/>
                  <a:gd name="connsiteX2574" fmla="*/ 3132866 w 3162529"/>
                  <a:gd name="connsiteY2574" fmla="*/ 1753310 h 1910656"/>
                  <a:gd name="connsiteX2575" fmla="*/ 3132514 w 3162529"/>
                  <a:gd name="connsiteY2575" fmla="*/ 1752607 h 1910656"/>
                  <a:gd name="connsiteX2576" fmla="*/ 3131460 w 3162529"/>
                  <a:gd name="connsiteY2576" fmla="*/ 1753310 h 1910656"/>
                  <a:gd name="connsiteX2577" fmla="*/ 18889 w 3162529"/>
                  <a:gd name="connsiteY2577" fmla="*/ 1748654 h 1910656"/>
                  <a:gd name="connsiteX2578" fmla="*/ 18889 w 3162529"/>
                  <a:gd name="connsiteY2578" fmla="*/ 1748654 h 1910656"/>
                  <a:gd name="connsiteX2579" fmla="*/ 18889 w 3162529"/>
                  <a:gd name="connsiteY2579" fmla="*/ 1748654 h 1910656"/>
                  <a:gd name="connsiteX2580" fmla="*/ 49022 w 3162529"/>
                  <a:gd name="connsiteY2580" fmla="*/ 1720102 h 1910656"/>
                  <a:gd name="connsiteX2581" fmla="*/ 49637 w 3162529"/>
                  <a:gd name="connsiteY2581" fmla="*/ 1725461 h 1910656"/>
                  <a:gd name="connsiteX2582" fmla="*/ 52273 w 3162529"/>
                  <a:gd name="connsiteY2582" fmla="*/ 1724143 h 1910656"/>
                  <a:gd name="connsiteX2583" fmla="*/ 50604 w 3162529"/>
                  <a:gd name="connsiteY2583" fmla="*/ 1719487 h 1910656"/>
                  <a:gd name="connsiteX2584" fmla="*/ 49022 w 3162529"/>
                  <a:gd name="connsiteY2584" fmla="*/ 1720102 h 1910656"/>
                  <a:gd name="connsiteX2585" fmla="*/ 27762 w 3162529"/>
                  <a:gd name="connsiteY2585" fmla="*/ 1689528 h 1910656"/>
                  <a:gd name="connsiteX2586" fmla="*/ 26971 w 3162529"/>
                  <a:gd name="connsiteY2586" fmla="*/ 1692603 h 1910656"/>
                  <a:gd name="connsiteX2587" fmla="*/ 29695 w 3162529"/>
                  <a:gd name="connsiteY2587" fmla="*/ 1690056 h 1910656"/>
                  <a:gd name="connsiteX2588" fmla="*/ 27762 w 3162529"/>
                  <a:gd name="connsiteY2588" fmla="*/ 1689528 h 1910656"/>
                  <a:gd name="connsiteX2589" fmla="*/ 3114680 w 3162529"/>
                  <a:gd name="connsiteY2589" fmla="*/ 1679074 h 1910656"/>
                  <a:gd name="connsiteX2590" fmla="*/ 3119248 w 3162529"/>
                  <a:gd name="connsiteY2590" fmla="*/ 1680040 h 1910656"/>
                  <a:gd name="connsiteX2591" fmla="*/ 3121972 w 3162529"/>
                  <a:gd name="connsiteY2591" fmla="*/ 1676175 h 1910656"/>
                  <a:gd name="connsiteX2592" fmla="*/ 3116085 w 3162529"/>
                  <a:gd name="connsiteY2592" fmla="*/ 1675911 h 1910656"/>
                  <a:gd name="connsiteX2593" fmla="*/ 3115207 w 3162529"/>
                  <a:gd name="connsiteY2593" fmla="*/ 1676175 h 1910656"/>
                  <a:gd name="connsiteX2594" fmla="*/ 3114680 w 3162529"/>
                  <a:gd name="connsiteY2594" fmla="*/ 1679074 h 1910656"/>
                  <a:gd name="connsiteX2595" fmla="*/ 3102205 w 3162529"/>
                  <a:gd name="connsiteY2595" fmla="*/ 1675384 h 1910656"/>
                  <a:gd name="connsiteX2596" fmla="*/ 3102205 w 3162529"/>
                  <a:gd name="connsiteY2596" fmla="*/ 1675384 h 1910656"/>
                  <a:gd name="connsiteX2597" fmla="*/ 3102205 w 3162529"/>
                  <a:gd name="connsiteY2597" fmla="*/ 1675384 h 1910656"/>
                  <a:gd name="connsiteX2598" fmla="*/ 3139718 w 3162529"/>
                  <a:gd name="connsiteY2598" fmla="*/ 1666862 h 1910656"/>
                  <a:gd name="connsiteX2599" fmla="*/ 3139718 w 3162529"/>
                  <a:gd name="connsiteY2599" fmla="*/ 1666862 h 1910656"/>
                  <a:gd name="connsiteX2600" fmla="*/ 3139718 w 3162529"/>
                  <a:gd name="connsiteY2600" fmla="*/ 1666862 h 1910656"/>
                  <a:gd name="connsiteX2601" fmla="*/ 3138488 w 3162529"/>
                  <a:gd name="connsiteY2601" fmla="*/ 1666599 h 1910656"/>
                  <a:gd name="connsiteX2602" fmla="*/ 3138664 w 3162529"/>
                  <a:gd name="connsiteY2602" fmla="*/ 1666686 h 1910656"/>
                  <a:gd name="connsiteX2603" fmla="*/ 3141036 w 3162529"/>
                  <a:gd name="connsiteY2603" fmla="*/ 1665281 h 1910656"/>
                  <a:gd name="connsiteX2604" fmla="*/ 3141563 w 3162529"/>
                  <a:gd name="connsiteY2604" fmla="*/ 1664666 h 1910656"/>
                  <a:gd name="connsiteX2605" fmla="*/ 3138488 w 3162529"/>
                  <a:gd name="connsiteY2605" fmla="*/ 1666599 h 1910656"/>
                  <a:gd name="connsiteX2606" fmla="*/ 3139806 w 3162529"/>
                  <a:gd name="connsiteY2606" fmla="*/ 1629085 h 1910656"/>
                  <a:gd name="connsiteX2607" fmla="*/ 3136028 w 3162529"/>
                  <a:gd name="connsiteY2607" fmla="*/ 1631809 h 1910656"/>
                  <a:gd name="connsiteX2608" fmla="*/ 3135413 w 3162529"/>
                  <a:gd name="connsiteY2608" fmla="*/ 1636377 h 1910656"/>
                  <a:gd name="connsiteX2609" fmla="*/ 3140333 w 3162529"/>
                  <a:gd name="connsiteY2609" fmla="*/ 1634532 h 1910656"/>
                  <a:gd name="connsiteX2610" fmla="*/ 3139806 w 3162529"/>
                  <a:gd name="connsiteY2610" fmla="*/ 1629085 h 1910656"/>
                  <a:gd name="connsiteX2611" fmla="*/ 3133129 w 3162529"/>
                  <a:gd name="connsiteY2611" fmla="*/ 1595876 h 1910656"/>
                  <a:gd name="connsiteX2612" fmla="*/ 3147537 w 3162529"/>
                  <a:gd name="connsiteY2612" fmla="*/ 1604750 h 1910656"/>
                  <a:gd name="connsiteX2613" fmla="*/ 3148240 w 3162529"/>
                  <a:gd name="connsiteY2613" fmla="*/ 1597546 h 1910656"/>
                  <a:gd name="connsiteX2614" fmla="*/ 3148855 w 3162529"/>
                  <a:gd name="connsiteY2614" fmla="*/ 1587179 h 1910656"/>
                  <a:gd name="connsiteX2615" fmla="*/ 3148240 w 3162529"/>
                  <a:gd name="connsiteY2615" fmla="*/ 1575846 h 1910656"/>
                  <a:gd name="connsiteX2616" fmla="*/ 3147449 w 3162529"/>
                  <a:gd name="connsiteY2616" fmla="*/ 1576109 h 1910656"/>
                  <a:gd name="connsiteX2617" fmla="*/ 3145956 w 3162529"/>
                  <a:gd name="connsiteY2617" fmla="*/ 1576548 h 1910656"/>
                  <a:gd name="connsiteX2618" fmla="*/ 3131021 w 3162529"/>
                  <a:gd name="connsiteY2618" fmla="*/ 1582347 h 1910656"/>
                  <a:gd name="connsiteX2619" fmla="*/ 3137610 w 3162529"/>
                  <a:gd name="connsiteY2619" fmla="*/ 1567763 h 1910656"/>
                  <a:gd name="connsiteX2620" fmla="*/ 3138225 w 3162529"/>
                  <a:gd name="connsiteY2620" fmla="*/ 1566006 h 1910656"/>
                  <a:gd name="connsiteX2621" fmla="*/ 3143408 w 3162529"/>
                  <a:gd name="connsiteY2621" fmla="*/ 1557924 h 1910656"/>
                  <a:gd name="connsiteX2622" fmla="*/ 3146747 w 3162529"/>
                  <a:gd name="connsiteY2622" fmla="*/ 1544043 h 1910656"/>
                  <a:gd name="connsiteX2623" fmla="*/ 3146659 w 3162529"/>
                  <a:gd name="connsiteY2623" fmla="*/ 1543076 h 1910656"/>
                  <a:gd name="connsiteX2624" fmla="*/ 3143935 w 3162529"/>
                  <a:gd name="connsiteY2624" fmla="*/ 1529371 h 1910656"/>
                  <a:gd name="connsiteX2625" fmla="*/ 3141915 w 3162529"/>
                  <a:gd name="connsiteY2625" fmla="*/ 1520322 h 1910656"/>
                  <a:gd name="connsiteX2626" fmla="*/ 3137258 w 3162529"/>
                  <a:gd name="connsiteY2626" fmla="*/ 1522167 h 1910656"/>
                  <a:gd name="connsiteX2627" fmla="*/ 3129351 w 3162529"/>
                  <a:gd name="connsiteY2627" fmla="*/ 1516369 h 1910656"/>
                  <a:gd name="connsiteX2628" fmla="*/ 3129176 w 3162529"/>
                  <a:gd name="connsiteY2628" fmla="*/ 1515842 h 1910656"/>
                  <a:gd name="connsiteX2629" fmla="*/ 3127331 w 3162529"/>
                  <a:gd name="connsiteY2629" fmla="*/ 1509077 h 1910656"/>
                  <a:gd name="connsiteX2630" fmla="*/ 3142793 w 3162529"/>
                  <a:gd name="connsiteY2630" fmla="*/ 1505826 h 1910656"/>
                  <a:gd name="connsiteX2631" fmla="*/ 3144550 w 3162529"/>
                  <a:gd name="connsiteY2631" fmla="*/ 1500116 h 1910656"/>
                  <a:gd name="connsiteX2632" fmla="*/ 3123026 w 3162529"/>
                  <a:gd name="connsiteY2632" fmla="*/ 1494493 h 1910656"/>
                  <a:gd name="connsiteX2633" fmla="*/ 3124520 w 3162529"/>
                  <a:gd name="connsiteY2633" fmla="*/ 1488255 h 1910656"/>
                  <a:gd name="connsiteX2634" fmla="*/ 3132426 w 3162529"/>
                  <a:gd name="connsiteY2634" fmla="*/ 1480085 h 1910656"/>
                  <a:gd name="connsiteX2635" fmla="*/ 3138664 w 3162529"/>
                  <a:gd name="connsiteY2635" fmla="*/ 1477362 h 1910656"/>
                  <a:gd name="connsiteX2636" fmla="*/ 3144814 w 3162529"/>
                  <a:gd name="connsiteY2636" fmla="*/ 1493087 h 1910656"/>
                  <a:gd name="connsiteX2637" fmla="*/ 3143759 w 3162529"/>
                  <a:gd name="connsiteY2637" fmla="*/ 1483599 h 1910656"/>
                  <a:gd name="connsiteX2638" fmla="*/ 3143584 w 3162529"/>
                  <a:gd name="connsiteY2638" fmla="*/ 1482369 h 1910656"/>
                  <a:gd name="connsiteX2639" fmla="*/ 3141827 w 3162529"/>
                  <a:gd name="connsiteY2639" fmla="*/ 1471651 h 1910656"/>
                  <a:gd name="connsiteX2640" fmla="*/ 3138752 w 3162529"/>
                  <a:gd name="connsiteY2640" fmla="*/ 1442923 h 1910656"/>
                  <a:gd name="connsiteX2641" fmla="*/ 3138927 w 3162529"/>
                  <a:gd name="connsiteY2641" fmla="*/ 1439672 h 1910656"/>
                  <a:gd name="connsiteX2642" fmla="*/ 3138927 w 3162529"/>
                  <a:gd name="connsiteY2642" fmla="*/ 1435719 h 1910656"/>
                  <a:gd name="connsiteX2643" fmla="*/ 3133481 w 3162529"/>
                  <a:gd name="connsiteY2643" fmla="*/ 1400841 h 1910656"/>
                  <a:gd name="connsiteX2644" fmla="*/ 3131460 w 3162529"/>
                  <a:gd name="connsiteY2644" fmla="*/ 1381513 h 1910656"/>
                  <a:gd name="connsiteX2645" fmla="*/ 3129439 w 3162529"/>
                  <a:gd name="connsiteY2645" fmla="*/ 1381952 h 1910656"/>
                  <a:gd name="connsiteX2646" fmla="*/ 3128912 w 3162529"/>
                  <a:gd name="connsiteY2646" fmla="*/ 1382040 h 1910656"/>
                  <a:gd name="connsiteX2647" fmla="*/ 3117843 w 3162529"/>
                  <a:gd name="connsiteY2647" fmla="*/ 1385379 h 1910656"/>
                  <a:gd name="connsiteX2648" fmla="*/ 3120742 w 3162529"/>
                  <a:gd name="connsiteY2648" fmla="*/ 1374133 h 1910656"/>
                  <a:gd name="connsiteX2649" fmla="*/ 3120830 w 3162529"/>
                  <a:gd name="connsiteY2649" fmla="*/ 1373694 h 1910656"/>
                  <a:gd name="connsiteX2650" fmla="*/ 3123553 w 3162529"/>
                  <a:gd name="connsiteY2650" fmla="*/ 1367632 h 1910656"/>
                  <a:gd name="connsiteX2651" fmla="*/ 3125486 w 3162529"/>
                  <a:gd name="connsiteY2651" fmla="*/ 1348041 h 1910656"/>
                  <a:gd name="connsiteX2652" fmla="*/ 3123114 w 3162529"/>
                  <a:gd name="connsiteY2652" fmla="*/ 1340134 h 1910656"/>
                  <a:gd name="connsiteX2653" fmla="*/ 3117755 w 3162529"/>
                  <a:gd name="connsiteY2653" fmla="*/ 1305344 h 1910656"/>
                  <a:gd name="connsiteX2654" fmla="*/ 3116173 w 3162529"/>
                  <a:gd name="connsiteY2654" fmla="*/ 1292957 h 1910656"/>
                  <a:gd name="connsiteX2655" fmla="*/ 3110551 w 3162529"/>
                  <a:gd name="connsiteY2655" fmla="*/ 1273629 h 1910656"/>
                  <a:gd name="connsiteX2656" fmla="*/ 3109936 w 3162529"/>
                  <a:gd name="connsiteY2656" fmla="*/ 1267391 h 1910656"/>
                  <a:gd name="connsiteX2657" fmla="*/ 3103786 w 3162529"/>
                  <a:gd name="connsiteY2657" fmla="*/ 1246745 h 1910656"/>
                  <a:gd name="connsiteX2658" fmla="*/ 3101853 w 3162529"/>
                  <a:gd name="connsiteY2658" fmla="*/ 1241474 h 1910656"/>
                  <a:gd name="connsiteX2659" fmla="*/ 3092804 w 3162529"/>
                  <a:gd name="connsiteY2659" fmla="*/ 1255092 h 1910656"/>
                  <a:gd name="connsiteX2660" fmla="*/ 3088324 w 3162529"/>
                  <a:gd name="connsiteY2660" fmla="*/ 1243143 h 1910656"/>
                  <a:gd name="connsiteX2661" fmla="*/ 3088763 w 3162529"/>
                  <a:gd name="connsiteY2661" fmla="*/ 1236291 h 1910656"/>
                  <a:gd name="connsiteX2662" fmla="*/ 3094737 w 3162529"/>
                  <a:gd name="connsiteY2662" fmla="*/ 1232777 h 1910656"/>
                  <a:gd name="connsiteX2663" fmla="*/ 3099920 w 3162529"/>
                  <a:gd name="connsiteY2663" fmla="*/ 1232162 h 1910656"/>
                  <a:gd name="connsiteX2664" fmla="*/ 3099569 w 3162529"/>
                  <a:gd name="connsiteY2664" fmla="*/ 1229175 h 1910656"/>
                  <a:gd name="connsiteX2665" fmla="*/ 3098778 w 3162529"/>
                  <a:gd name="connsiteY2665" fmla="*/ 1225221 h 1910656"/>
                  <a:gd name="connsiteX2666" fmla="*/ 3097636 w 3162529"/>
                  <a:gd name="connsiteY2666" fmla="*/ 1215645 h 1910656"/>
                  <a:gd name="connsiteX2667" fmla="*/ 3094825 w 3162529"/>
                  <a:gd name="connsiteY2667" fmla="*/ 1201589 h 1910656"/>
                  <a:gd name="connsiteX2668" fmla="*/ 3091750 w 3162529"/>
                  <a:gd name="connsiteY2668" fmla="*/ 1191046 h 1910656"/>
                  <a:gd name="connsiteX2669" fmla="*/ 3084019 w 3162529"/>
                  <a:gd name="connsiteY2669" fmla="*/ 1164690 h 1910656"/>
                  <a:gd name="connsiteX2670" fmla="*/ 3075409 w 3162529"/>
                  <a:gd name="connsiteY2670" fmla="*/ 1134117 h 1910656"/>
                  <a:gd name="connsiteX2671" fmla="*/ 3074355 w 3162529"/>
                  <a:gd name="connsiteY2671" fmla="*/ 1131569 h 1910656"/>
                  <a:gd name="connsiteX2672" fmla="*/ 3068029 w 3162529"/>
                  <a:gd name="connsiteY2672" fmla="*/ 1116283 h 1910656"/>
                  <a:gd name="connsiteX2673" fmla="*/ 3059859 w 3162529"/>
                  <a:gd name="connsiteY2673" fmla="*/ 1087027 h 1910656"/>
                  <a:gd name="connsiteX2674" fmla="*/ 3057926 w 3162529"/>
                  <a:gd name="connsiteY2674" fmla="*/ 1081668 h 1910656"/>
                  <a:gd name="connsiteX2675" fmla="*/ 3037720 w 3162529"/>
                  <a:gd name="connsiteY2675" fmla="*/ 1091069 h 1910656"/>
                  <a:gd name="connsiteX2676" fmla="*/ 3038071 w 3162529"/>
                  <a:gd name="connsiteY2676" fmla="*/ 1062252 h 1910656"/>
                  <a:gd name="connsiteX2677" fmla="*/ 3047472 w 3162529"/>
                  <a:gd name="connsiteY2677" fmla="*/ 1067084 h 1910656"/>
                  <a:gd name="connsiteX2678" fmla="*/ 3055554 w 3162529"/>
                  <a:gd name="connsiteY2678" fmla="*/ 1075431 h 1910656"/>
                  <a:gd name="connsiteX2679" fmla="*/ 3057751 w 3162529"/>
                  <a:gd name="connsiteY2679" fmla="*/ 1080175 h 1910656"/>
                  <a:gd name="connsiteX2680" fmla="*/ 3057926 w 3162529"/>
                  <a:gd name="connsiteY2680" fmla="*/ 1076397 h 1910656"/>
                  <a:gd name="connsiteX2681" fmla="*/ 3058014 w 3162529"/>
                  <a:gd name="connsiteY2681" fmla="*/ 1074640 h 1910656"/>
                  <a:gd name="connsiteX2682" fmla="*/ 3042903 w 3162529"/>
                  <a:gd name="connsiteY2682" fmla="*/ 1039586 h 1910656"/>
                  <a:gd name="connsiteX2683" fmla="*/ 3037456 w 3162529"/>
                  <a:gd name="connsiteY2683" fmla="*/ 1024739 h 1910656"/>
                  <a:gd name="connsiteX2684" fmla="*/ 3004511 w 3162529"/>
                  <a:gd name="connsiteY2684" fmla="*/ 943474 h 1910656"/>
                  <a:gd name="connsiteX2685" fmla="*/ 3003896 w 3162529"/>
                  <a:gd name="connsiteY2685" fmla="*/ 941893 h 1910656"/>
                  <a:gd name="connsiteX2686" fmla="*/ 3002930 w 3162529"/>
                  <a:gd name="connsiteY2686" fmla="*/ 942859 h 1910656"/>
                  <a:gd name="connsiteX2687" fmla="*/ 3002139 w 3162529"/>
                  <a:gd name="connsiteY2687" fmla="*/ 943650 h 1910656"/>
                  <a:gd name="connsiteX2688" fmla="*/ 2994760 w 3162529"/>
                  <a:gd name="connsiteY2688" fmla="*/ 951030 h 1910656"/>
                  <a:gd name="connsiteX2689" fmla="*/ 2991333 w 3162529"/>
                  <a:gd name="connsiteY2689" fmla="*/ 941190 h 1910656"/>
                  <a:gd name="connsiteX2690" fmla="*/ 2990982 w 3162529"/>
                  <a:gd name="connsiteY2690" fmla="*/ 940487 h 1910656"/>
                  <a:gd name="connsiteX2691" fmla="*/ 2989576 w 3162529"/>
                  <a:gd name="connsiteY2691" fmla="*/ 933986 h 1910656"/>
                  <a:gd name="connsiteX2692" fmla="*/ 2990894 w 3162529"/>
                  <a:gd name="connsiteY2692" fmla="*/ 929154 h 1910656"/>
                  <a:gd name="connsiteX2693" fmla="*/ 2991509 w 3162529"/>
                  <a:gd name="connsiteY2693" fmla="*/ 927221 h 1910656"/>
                  <a:gd name="connsiteX2694" fmla="*/ 2991597 w 3162529"/>
                  <a:gd name="connsiteY2694" fmla="*/ 926255 h 1910656"/>
                  <a:gd name="connsiteX2695" fmla="*/ 2990367 w 3162529"/>
                  <a:gd name="connsiteY2695" fmla="*/ 914219 h 1910656"/>
                  <a:gd name="connsiteX2696" fmla="*/ 2987556 w 3162529"/>
                  <a:gd name="connsiteY2696" fmla="*/ 909738 h 1910656"/>
                  <a:gd name="connsiteX2697" fmla="*/ 2968140 w 3162529"/>
                  <a:gd name="connsiteY2697" fmla="*/ 868535 h 1910656"/>
                  <a:gd name="connsiteX2698" fmla="*/ 2966471 w 3162529"/>
                  <a:gd name="connsiteY2698" fmla="*/ 863352 h 1910656"/>
                  <a:gd name="connsiteX2699" fmla="*/ 2953556 w 3162529"/>
                  <a:gd name="connsiteY2699" fmla="*/ 882767 h 1910656"/>
                  <a:gd name="connsiteX2700" fmla="*/ 2949076 w 3162529"/>
                  <a:gd name="connsiteY2700" fmla="*/ 870819 h 1910656"/>
                  <a:gd name="connsiteX2701" fmla="*/ 2949515 w 3162529"/>
                  <a:gd name="connsiteY2701" fmla="*/ 863967 h 1910656"/>
                  <a:gd name="connsiteX2702" fmla="*/ 2955489 w 3162529"/>
                  <a:gd name="connsiteY2702" fmla="*/ 860452 h 1910656"/>
                  <a:gd name="connsiteX2703" fmla="*/ 2964450 w 3162529"/>
                  <a:gd name="connsiteY2703" fmla="*/ 859486 h 1910656"/>
                  <a:gd name="connsiteX2704" fmla="*/ 2959794 w 3162529"/>
                  <a:gd name="connsiteY2704" fmla="*/ 851843 h 1910656"/>
                  <a:gd name="connsiteX2705" fmla="*/ 2951711 w 3162529"/>
                  <a:gd name="connsiteY2705" fmla="*/ 837347 h 1910656"/>
                  <a:gd name="connsiteX2706" fmla="*/ 2939324 w 3162529"/>
                  <a:gd name="connsiteY2706" fmla="*/ 812924 h 1910656"/>
                  <a:gd name="connsiteX2707" fmla="*/ 2932383 w 3162529"/>
                  <a:gd name="connsiteY2707" fmla="*/ 800097 h 1910656"/>
                  <a:gd name="connsiteX2708" fmla="*/ 2932295 w 3162529"/>
                  <a:gd name="connsiteY2708" fmla="*/ 799833 h 1910656"/>
                  <a:gd name="connsiteX2709" fmla="*/ 2931768 w 3162529"/>
                  <a:gd name="connsiteY2709" fmla="*/ 798867 h 1910656"/>
                  <a:gd name="connsiteX2710" fmla="*/ 2930890 w 3162529"/>
                  <a:gd name="connsiteY2710" fmla="*/ 799833 h 1910656"/>
                  <a:gd name="connsiteX2711" fmla="*/ 2927200 w 3162529"/>
                  <a:gd name="connsiteY2711" fmla="*/ 802469 h 1910656"/>
                  <a:gd name="connsiteX2712" fmla="*/ 2926673 w 3162529"/>
                  <a:gd name="connsiteY2712" fmla="*/ 802732 h 1910656"/>
                  <a:gd name="connsiteX2713" fmla="*/ 2920611 w 3162529"/>
                  <a:gd name="connsiteY2713" fmla="*/ 806422 h 1910656"/>
                  <a:gd name="connsiteX2714" fmla="*/ 2946352 w 3162529"/>
                  <a:gd name="connsiteY2714" fmla="*/ 856148 h 1910656"/>
                  <a:gd name="connsiteX2715" fmla="*/ 2943804 w 3162529"/>
                  <a:gd name="connsiteY2715" fmla="*/ 854478 h 1910656"/>
                  <a:gd name="connsiteX2716" fmla="*/ 2949515 w 3162529"/>
                  <a:gd name="connsiteY2716" fmla="*/ 874245 h 1910656"/>
                  <a:gd name="connsiteX2717" fmla="*/ 2935195 w 3162529"/>
                  <a:gd name="connsiteY2717" fmla="*/ 873718 h 1910656"/>
                  <a:gd name="connsiteX2718" fmla="*/ 2941344 w 3162529"/>
                  <a:gd name="connsiteY2718" fmla="*/ 879517 h 1910656"/>
                  <a:gd name="connsiteX2719" fmla="*/ 2946791 w 3162529"/>
                  <a:gd name="connsiteY2719" fmla="*/ 887072 h 1910656"/>
                  <a:gd name="connsiteX2720" fmla="*/ 2945649 w 3162529"/>
                  <a:gd name="connsiteY2720" fmla="*/ 892255 h 1910656"/>
                  <a:gd name="connsiteX2721" fmla="*/ 2947231 w 3162529"/>
                  <a:gd name="connsiteY2721" fmla="*/ 900514 h 1910656"/>
                  <a:gd name="connsiteX2722" fmla="*/ 2950305 w 3162529"/>
                  <a:gd name="connsiteY2722" fmla="*/ 906927 h 1910656"/>
                  <a:gd name="connsiteX2723" fmla="*/ 2950569 w 3162529"/>
                  <a:gd name="connsiteY2723" fmla="*/ 907806 h 1910656"/>
                  <a:gd name="connsiteX2724" fmla="*/ 2958739 w 3162529"/>
                  <a:gd name="connsiteY2724" fmla="*/ 919227 h 1910656"/>
                  <a:gd name="connsiteX2725" fmla="*/ 2963747 w 3162529"/>
                  <a:gd name="connsiteY2725" fmla="*/ 922916 h 1910656"/>
                  <a:gd name="connsiteX2726" fmla="*/ 2969018 w 3162529"/>
                  <a:gd name="connsiteY2726" fmla="*/ 922565 h 1910656"/>
                  <a:gd name="connsiteX2727" fmla="*/ 2975783 w 3162529"/>
                  <a:gd name="connsiteY2727" fmla="*/ 928188 h 1910656"/>
                  <a:gd name="connsiteX2728" fmla="*/ 2976135 w 3162529"/>
                  <a:gd name="connsiteY2728" fmla="*/ 936270 h 1910656"/>
                  <a:gd name="connsiteX2729" fmla="*/ 2974465 w 3162529"/>
                  <a:gd name="connsiteY2729" fmla="*/ 940751 h 1910656"/>
                  <a:gd name="connsiteX2730" fmla="*/ 2974114 w 3162529"/>
                  <a:gd name="connsiteY2730" fmla="*/ 941541 h 1910656"/>
                  <a:gd name="connsiteX2731" fmla="*/ 2970951 w 3162529"/>
                  <a:gd name="connsiteY2731" fmla="*/ 948745 h 1910656"/>
                  <a:gd name="connsiteX2732" fmla="*/ 2985271 w 3162529"/>
                  <a:gd name="connsiteY2732" fmla="*/ 963417 h 1910656"/>
                  <a:gd name="connsiteX2733" fmla="*/ 2985447 w 3162529"/>
                  <a:gd name="connsiteY2733" fmla="*/ 963681 h 1910656"/>
                  <a:gd name="connsiteX2734" fmla="*/ 2987028 w 3162529"/>
                  <a:gd name="connsiteY2734" fmla="*/ 966492 h 1910656"/>
                  <a:gd name="connsiteX2735" fmla="*/ 2988434 w 3162529"/>
                  <a:gd name="connsiteY2735" fmla="*/ 965965 h 1910656"/>
                  <a:gd name="connsiteX2736" fmla="*/ 2999064 w 3162529"/>
                  <a:gd name="connsiteY2736" fmla="*/ 968776 h 1910656"/>
                  <a:gd name="connsiteX2737" fmla="*/ 3001963 w 3162529"/>
                  <a:gd name="connsiteY2737" fmla="*/ 972905 h 1910656"/>
                  <a:gd name="connsiteX2738" fmla="*/ 3009255 w 3162529"/>
                  <a:gd name="connsiteY2738" fmla="*/ 983272 h 1910656"/>
                  <a:gd name="connsiteX2739" fmla="*/ 2998537 w 3162529"/>
                  <a:gd name="connsiteY2739" fmla="*/ 984678 h 1910656"/>
                  <a:gd name="connsiteX2740" fmla="*/ 2997571 w 3162529"/>
                  <a:gd name="connsiteY2740" fmla="*/ 984853 h 1910656"/>
                  <a:gd name="connsiteX2741" fmla="*/ 2994145 w 3162529"/>
                  <a:gd name="connsiteY2741" fmla="*/ 985205 h 1910656"/>
                  <a:gd name="connsiteX2742" fmla="*/ 2986150 w 3162529"/>
                  <a:gd name="connsiteY2742" fmla="*/ 982218 h 1910656"/>
                  <a:gd name="connsiteX2743" fmla="*/ 2985183 w 3162529"/>
                  <a:gd name="connsiteY2743" fmla="*/ 980900 h 1910656"/>
                  <a:gd name="connsiteX2744" fmla="*/ 2983778 w 3162529"/>
                  <a:gd name="connsiteY2744" fmla="*/ 982306 h 1910656"/>
                  <a:gd name="connsiteX2745" fmla="*/ 2992212 w 3162529"/>
                  <a:gd name="connsiteY2745" fmla="*/ 993639 h 1910656"/>
                  <a:gd name="connsiteX2746" fmla="*/ 2996868 w 3162529"/>
                  <a:gd name="connsiteY2746" fmla="*/ 1001721 h 1910656"/>
                  <a:gd name="connsiteX2747" fmla="*/ 2998537 w 3162529"/>
                  <a:gd name="connsiteY2747" fmla="*/ 1001458 h 1910656"/>
                  <a:gd name="connsiteX2748" fmla="*/ 2999504 w 3162529"/>
                  <a:gd name="connsiteY2748" fmla="*/ 1001282 h 1910656"/>
                  <a:gd name="connsiteX2749" fmla="*/ 3002930 w 3162529"/>
                  <a:gd name="connsiteY2749" fmla="*/ 1000931 h 1910656"/>
                  <a:gd name="connsiteX2750" fmla="*/ 3010925 w 3162529"/>
                  <a:gd name="connsiteY2750" fmla="*/ 1003918 h 1910656"/>
                  <a:gd name="connsiteX2751" fmla="*/ 3012945 w 3162529"/>
                  <a:gd name="connsiteY2751" fmla="*/ 1012352 h 1910656"/>
                  <a:gd name="connsiteX2752" fmla="*/ 3012945 w 3162529"/>
                  <a:gd name="connsiteY2752" fmla="*/ 1012615 h 1910656"/>
                  <a:gd name="connsiteX2753" fmla="*/ 3014790 w 3162529"/>
                  <a:gd name="connsiteY2753" fmla="*/ 1017974 h 1910656"/>
                  <a:gd name="connsiteX2754" fmla="*/ 3008728 w 3162529"/>
                  <a:gd name="connsiteY2754" fmla="*/ 1020171 h 1910656"/>
                  <a:gd name="connsiteX2755" fmla="*/ 2998449 w 3162529"/>
                  <a:gd name="connsiteY2755" fmla="*/ 1017798 h 1910656"/>
                  <a:gd name="connsiteX2756" fmla="*/ 3011891 w 3162529"/>
                  <a:gd name="connsiteY2756" fmla="*/ 1036599 h 1910656"/>
                  <a:gd name="connsiteX2757" fmla="*/ 3016196 w 3162529"/>
                  <a:gd name="connsiteY2757" fmla="*/ 1041607 h 1910656"/>
                  <a:gd name="connsiteX2758" fmla="*/ 3016987 w 3162529"/>
                  <a:gd name="connsiteY2758" fmla="*/ 1042837 h 1910656"/>
                  <a:gd name="connsiteX2759" fmla="*/ 3017338 w 3162529"/>
                  <a:gd name="connsiteY2759" fmla="*/ 1043452 h 1910656"/>
                  <a:gd name="connsiteX2760" fmla="*/ 3024015 w 3162529"/>
                  <a:gd name="connsiteY2760" fmla="*/ 1054697 h 1910656"/>
                  <a:gd name="connsiteX2761" fmla="*/ 3013121 w 3162529"/>
                  <a:gd name="connsiteY2761" fmla="*/ 1058036 h 1910656"/>
                  <a:gd name="connsiteX2762" fmla="*/ 3019622 w 3162529"/>
                  <a:gd name="connsiteY2762" fmla="*/ 1071038 h 1910656"/>
                  <a:gd name="connsiteX2763" fmla="*/ 3027177 w 3162529"/>
                  <a:gd name="connsiteY2763" fmla="*/ 1086324 h 1910656"/>
                  <a:gd name="connsiteX2764" fmla="*/ 3030955 w 3162529"/>
                  <a:gd name="connsiteY2764" fmla="*/ 1090805 h 1910656"/>
                  <a:gd name="connsiteX2765" fmla="*/ 3029813 w 3162529"/>
                  <a:gd name="connsiteY2765" fmla="*/ 1098712 h 1910656"/>
                  <a:gd name="connsiteX2766" fmla="*/ 3034821 w 3162529"/>
                  <a:gd name="connsiteY2766" fmla="*/ 1115404 h 1910656"/>
                  <a:gd name="connsiteX2767" fmla="*/ 3035875 w 3162529"/>
                  <a:gd name="connsiteY2767" fmla="*/ 1118830 h 1910656"/>
                  <a:gd name="connsiteX2768" fmla="*/ 3038862 w 3162529"/>
                  <a:gd name="connsiteY2768" fmla="*/ 1126386 h 1910656"/>
                  <a:gd name="connsiteX2769" fmla="*/ 3040443 w 3162529"/>
                  <a:gd name="connsiteY2769" fmla="*/ 1128494 h 1910656"/>
                  <a:gd name="connsiteX2770" fmla="*/ 3044661 w 3162529"/>
                  <a:gd name="connsiteY2770" fmla="*/ 1135523 h 1910656"/>
                  <a:gd name="connsiteX2771" fmla="*/ 3056521 w 3162529"/>
                  <a:gd name="connsiteY2771" fmla="*/ 1133063 h 1910656"/>
                  <a:gd name="connsiteX2772" fmla="*/ 3056082 w 3162529"/>
                  <a:gd name="connsiteY2772" fmla="*/ 1141497 h 1910656"/>
                  <a:gd name="connsiteX2773" fmla="*/ 3047911 w 3162529"/>
                  <a:gd name="connsiteY2773" fmla="*/ 1149931 h 1910656"/>
                  <a:gd name="connsiteX2774" fmla="*/ 3046154 w 3162529"/>
                  <a:gd name="connsiteY2774" fmla="*/ 1150018 h 1910656"/>
                  <a:gd name="connsiteX2775" fmla="*/ 3046857 w 3162529"/>
                  <a:gd name="connsiteY2775" fmla="*/ 1154499 h 1910656"/>
                  <a:gd name="connsiteX2776" fmla="*/ 3052040 w 3162529"/>
                  <a:gd name="connsiteY2776" fmla="*/ 1164339 h 1910656"/>
                  <a:gd name="connsiteX2777" fmla="*/ 3058278 w 3162529"/>
                  <a:gd name="connsiteY2777" fmla="*/ 1170576 h 1910656"/>
                  <a:gd name="connsiteX2778" fmla="*/ 3058893 w 3162529"/>
                  <a:gd name="connsiteY2778" fmla="*/ 1171718 h 1910656"/>
                  <a:gd name="connsiteX2779" fmla="*/ 3063285 w 3162529"/>
                  <a:gd name="connsiteY2779" fmla="*/ 1178044 h 1910656"/>
                  <a:gd name="connsiteX2780" fmla="*/ 3056345 w 3162529"/>
                  <a:gd name="connsiteY2780" fmla="*/ 1181382 h 1910656"/>
                  <a:gd name="connsiteX2781" fmla="*/ 3054412 w 3162529"/>
                  <a:gd name="connsiteY2781" fmla="*/ 1182173 h 1910656"/>
                  <a:gd name="connsiteX2782" fmla="*/ 3053270 w 3162529"/>
                  <a:gd name="connsiteY2782" fmla="*/ 1182700 h 1910656"/>
                  <a:gd name="connsiteX2783" fmla="*/ 3055554 w 3162529"/>
                  <a:gd name="connsiteY2783" fmla="*/ 1190080 h 1910656"/>
                  <a:gd name="connsiteX2784" fmla="*/ 3068557 w 3162529"/>
                  <a:gd name="connsiteY2784" fmla="*/ 1219247 h 1910656"/>
                  <a:gd name="connsiteX2785" fmla="*/ 3069172 w 3162529"/>
                  <a:gd name="connsiteY2785" fmla="*/ 1228296 h 1910656"/>
                  <a:gd name="connsiteX2786" fmla="*/ 3068908 w 3162529"/>
                  <a:gd name="connsiteY2786" fmla="*/ 1229087 h 1910656"/>
                  <a:gd name="connsiteX2787" fmla="*/ 3068117 w 3162529"/>
                  <a:gd name="connsiteY2787" fmla="*/ 1232425 h 1910656"/>
                  <a:gd name="connsiteX2788" fmla="*/ 3070314 w 3162529"/>
                  <a:gd name="connsiteY2788" fmla="*/ 1238663 h 1910656"/>
                  <a:gd name="connsiteX2789" fmla="*/ 3071104 w 3162529"/>
                  <a:gd name="connsiteY2789" fmla="*/ 1243758 h 1910656"/>
                  <a:gd name="connsiteX2790" fmla="*/ 3078045 w 3162529"/>
                  <a:gd name="connsiteY2790" fmla="*/ 1262823 h 1910656"/>
                  <a:gd name="connsiteX2791" fmla="*/ 3081208 w 3162529"/>
                  <a:gd name="connsiteY2791" fmla="*/ 1271081 h 1910656"/>
                  <a:gd name="connsiteX2792" fmla="*/ 3081208 w 3162529"/>
                  <a:gd name="connsiteY2792" fmla="*/ 1271081 h 1910656"/>
                  <a:gd name="connsiteX2793" fmla="*/ 3087885 w 3162529"/>
                  <a:gd name="connsiteY2793" fmla="*/ 1271608 h 1910656"/>
                  <a:gd name="connsiteX2794" fmla="*/ 3099657 w 3162529"/>
                  <a:gd name="connsiteY2794" fmla="*/ 1277494 h 1910656"/>
                  <a:gd name="connsiteX2795" fmla="*/ 3081208 w 3162529"/>
                  <a:gd name="connsiteY2795" fmla="*/ 1286719 h 1910656"/>
                  <a:gd name="connsiteX2796" fmla="*/ 3081120 w 3162529"/>
                  <a:gd name="connsiteY2796" fmla="*/ 1287158 h 1910656"/>
                  <a:gd name="connsiteX2797" fmla="*/ 3083316 w 3162529"/>
                  <a:gd name="connsiteY2797" fmla="*/ 1294362 h 1910656"/>
                  <a:gd name="connsiteX2798" fmla="*/ 3088412 w 3162529"/>
                  <a:gd name="connsiteY2798" fmla="*/ 1303411 h 1910656"/>
                  <a:gd name="connsiteX2799" fmla="*/ 3089202 w 3162529"/>
                  <a:gd name="connsiteY2799" fmla="*/ 1305783 h 1910656"/>
                  <a:gd name="connsiteX2800" fmla="*/ 3089993 w 3162529"/>
                  <a:gd name="connsiteY2800" fmla="*/ 1307804 h 1910656"/>
                  <a:gd name="connsiteX2801" fmla="*/ 3093859 w 3162529"/>
                  <a:gd name="connsiteY2801" fmla="*/ 1317556 h 1910656"/>
                  <a:gd name="connsiteX2802" fmla="*/ 3086830 w 3162529"/>
                  <a:gd name="connsiteY2802" fmla="*/ 1317556 h 1910656"/>
                  <a:gd name="connsiteX2803" fmla="*/ 3088763 w 3162529"/>
                  <a:gd name="connsiteY2803" fmla="*/ 1328977 h 1910656"/>
                  <a:gd name="connsiteX2804" fmla="*/ 3096494 w 3162529"/>
                  <a:gd name="connsiteY2804" fmla="*/ 1349007 h 1910656"/>
                  <a:gd name="connsiteX2805" fmla="*/ 3099042 w 3162529"/>
                  <a:gd name="connsiteY2805" fmla="*/ 1352785 h 1910656"/>
                  <a:gd name="connsiteX2806" fmla="*/ 3100535 w 3162529"/>
                  <a:gd name="connsiteY2806" fmla="*/ 1352785 h 1910656"/>
                  <a:gd name="connsiteX2807" fmla="*/ 3108267 w 3162529"/>
                  <a:gd name="connsiteY2807" fmla="*/ 1358847 h 1910656"/>
                  <a:gd name="connsiteX2808" fmla="*/ 3103083 w 3162529"/>
                  <a:gd name="connsiteY2808" fmla="*/ 1371674 h 1910656"/>
                  <a:gd name="connsiteX2809" fmla="*/ 3096318 w 3162529"/>
                  <a:gd name="connsiteY2809" fmla="*/ 1372991 h 1910656"/>
                  <a:gd name="connsiteX2810" fmla="*/ 3095703 w 3162529"/>
                  <a:gd name="connsiteY2810" fmla="*/ 1374836 h 1910656"/>
                  <a:gd name="connsiteX2811" fmla="*/ 3096406 w 3162529"/>
                  <a:gd name="connsiteY2811" fmla="*/ 1375539 h 1910656"/>
                  <a:gd name="connsiteX2812" fmla="*/ 3105367 w 3162529"/>
                  <a:gd name="connsiteY2812" fmla="*/ 1390035 h 1910656"/>
                  <a:gd name="connsiteX2813" fmla="*/ 3106685 w 3162529"/>
                  <a:gd name="connsiteY2813" fmla="*/ 1392758 h 1910656"/>
                  <a:gd name="connsiteX2814" fmla="*/ 3106773 w 3162529"/>
                  <a:gd name="connsiteY2814" fmla="*/ 1400050 h 1910656"/>
                  <a:gd name="connsiteX2815" fmla="*/ 3108355 w 3162529"/>
                  <a:gd name="connsiteY2815" fmla="*/ 1399787 h 1910656"/>
                  <a:gd name="connsiteX2816" fmla="*/ 3113626 w 3162529"/>
                  <a:gd name="connsiteY2816" fmla="*/ 1400314 h 1910656"/>
                  <a:gd name="connsiteX2817" fmla="*/ 3116085 w 3162529"/>
                  <a:gd name="connsiteY2817" fmla="*/ 1402335 h 1910656"/>
                  <a:gd name="connsiteX2818" fmla="*/ 3116701 w 3162529"/>
                  <a:gd name="connsiteY2818" fmla="*/ 1402949 h 1910656"/>
                  <a:gd name="connsiteX2819" fmla="*/ 3117140 w 3162529"/>
                  <a:gd name="connsiteY2819" fmla="*/ 1403740 h 1910656"/>
                  <a:gd name="connsiteX2820" fmla="*/ 3119951 w 3162529"/>
                  <a:gd name="connsiteY2820" fmla="*/ 1411559 h 1910656"/>
                  <a:gd name="connsiteX2821" fmla="*/ 3121533 w 3162529"/>
                  <a:gd name="connsiteY2821" fmla="*/ 1420432 h 1910656"/>
                  <a:gd name="connsiteX2822" fmla="*/ 3112571 w 3162529"/>
                  <a:gd name="connsiteY2822" fmla="*/ 1419202 h 1910656"/>
                  <a:gd name="connsiteX2823" fmla="*/ 3105631 w 3162529"/>
                  <a:gd name="connsiteY2823" fmla="*/ 1414898 h 1910656"/>
                  <a:gd name="connsiteX2824" fmla="*/ 3103874 w 3162529"/>
                  <a:gd name="connsiteY2824" fmla="*/ 1410066 h 1910656"/>
                  <a:gd name="connsiteX2825" fmla="*/ 3103259 w 3162529"/>
                  <a:gd name="connsiteY2825" fmla="*/ 1412350 h 1910656"/>
                  <a:gd name="connsiteX2826" fmla="*/ 3101502 w 3162529"/>
                  <a:gd name="connsiteY2826" fmla="*/ 1410768 h 1910656"/>
                  <a:gd name="connsiteX2827" fmla="*/ 3104752 w 3162529"/>
                  <a:gd name="connsiteY2827" fmla="*/ 1432205 h 1910656"/>
                  <a:gd name="connsiteX2828" fmla="*/ 3105719 w 3162529"/>
                  <a:gd name="connsiteY2828" fmla="*/ 1435455 h 1910656"/>
                  <a:gd name="connsiteX2829" fmla="*/ 3106949 w 3162529"/>
                  <a:gd name="connsiteY2829" fmla="*/ 1447403 h 1910656"/>
                  <a:gd name="connsiteX2830" fmla="*/ 3107739 w 3162529"/>
                  <a:gd name="connsiteY2830" fmla="*/ 1447316 h 1910656"/>
                  <a:gd name="connsiteX2831" fmla="*/ 3121708 w 3162529"/>
                  <a:gd name="connsiteY2831" fmla="*/ 1445734 h 1910656"/>
                  <a:gd name="connsiteX2832" fmla="*/ 3107212 w 3162529"/>
                  <a:gd name="connsiteY2832" fmla="*/ 1467522 h 1910656"/>
                  <a:gd name="connsiteX2833" fmla="*/ 3107827 w 3162529"/>
                  <a:gd name="connsiteY2833" fmla="*/ 1470948 h 1910656"/>
                  <a:gd name="connsiteX2834" fmla="*/ 3111605 w 3162529"/>
                  <a:gd name="connsiteY2834" fmla="*/ 1486498 h 1910656"/>
                  <a:gd name="connsiteX2835" fmla="*/ 3111693 w 3162529"/>
                  <a:gd name="connsiteY2835" fmla="*/ 1486674 h 1910656"/>
                  <a:gd name="connsiteX2836" fmla="*/ 3114328 w 3162529"/>
                  <a:gd name="connsiteY2836" fmla="*/ 1498446 h 1910656"/>
                  <a:gd name="connsiteX2837" fmla="*/ 3111956 w 3162529"/>
                  <a:gd name="connsiteY2837" fmla="*/ 1501697 h 1910656"/>
                  <a:gd name="connsiteX2838" fmla="*/ 3111869 w 3162529"/>
                  <a:gd name="connsiteY2838" fmla="*/ 1512152 h 1910656"/>
                  <a:gd name="connsiteX2839" fmla="*/ 3112132 w 3162529"/>
                  <a:gd name="connsiteY2839" fmla="*/ 1516808 h 1910656"/>
                  <a:gd name="connsiteX2840" fmla="*/ 3112747 w 3162529"/>
                  <a:gd name="connsiteY2840" fmla="*/ 1525769 h 1910656"/>
                  <a:gd name="connsiteX2841" fmla="*/ 3116437 w 3162529"/>
                  <a:gd name="connsiteY2841" fmla="*/ 1536751 h 1910656"/>
                  <a:gd name="connsiteX2842" fmla="*/ 3118370 w 3162529"/>
                  <a:gd name="connsiteY2842" fmla="*/ 1543340 h 1910656"/>
                  <a:gd name="connsiteX2843" fmla="*/ 3126716 w 3162529"/>
                  <a:gd name="connsiteY2843" fmla="*/ 1538332 h 1910656"/>
                  <a:gd name="connsiteX2844" fmla="*/ 3127243 w 3162529"/>
                  <a:gd name="connsiteY2844" fmla="*/ 1560735 h 1910656"/>
                  <a:gd name="connsiteX2845" fmla="*/ 3121357 w 3162529"/>
                  <a:gd name="connsiteY2845" fmla="*/ 1561438 h 1910656"/>
                  <a:gd name="connsiteX2846" fmla="*/ 3114065 w 3162529"/>
                  <a:gd name="connsiteY2846" fmla="*/ 1560559 h 1910656"/>
                  <a:gd name="connsiteX2847" fmla="*/ 3119336 w 3162529"/>
                  <a:gd name="connsiteY2847" fmla="*/ 1574616 h 1910656"/>
                  <a:gd name="connsiteX2848" fmla="*/ 3121357 w 3162529"/>
                  <a:gd name="connsiteY2848" fmla="*/ 1579536 h 1910656"/>
                  <a:gd name="connsiteX2849" fmla="*/ 3121620 w 3162529"/>
                  <a:gd name="connsiteY2849" fmla="*/ 1580678 h 1910656"/>
                  <a:gd name="connsiteX2850" fmla="*/ 3119775 w 3162529"/>
                  <a:gd name="connsiteY2850" fmla="*/ 1590957 h 1910656"/>
                  <a:gd name="connsiteX2851" fmla="*/ 3131636 w 3162529"/>
                  <a:gd name="connsiteY2851" fmla="*/ 1591923 h 1910656"/>
                  <a:gd name="connsiteX2852" fmla="*/ 3133129 w 3162529"/>
                  <a:gd name="connsiteY2852" fmla="*/ 1595876 h 1910656"/>
                  <a:gd name="connsiteX2853" fmla="*/ 44366 w 3162529"/>
                  <a:gd name="connsiteY2853" fmla="*/ 1568290 h 1910656"/>
                  <a:gd name="connsiteX2854" fmla="*/ 39007 w 3162529"/>
                  <a:gd name="connsiteY2854" fmla="*/ 1568905 h 1910656"/>
                  <a:gd name="connsiteX2855" fmla="*/ 41731 w 3162529"/>
                  <a:gd name="connsiteY2855" fmla="*/ 1572683 h 1910656"/>
                  <a:gd name="connsiteX2856" fmla="*/ 43312 w 3162529"/>
                  <a:gd name="connsiteY2856" fmla="*/ 1573386 h 1910656"/>
                  <a:gd name="connsiteX2857" fmla="*/ 45069 w 3162529"/>
                  <a:gd name="connsiteY2857" fmla="*/ 1570047 h 1910656"/>
                  <a:gd name="connsiteX2858" fmla="*/ 44366 w 3162529"/>
                  <a:gd name="connsiteY2858" fmla="*/ 1568290 h 1910656"/>
                  <a:gd name="connsiteX2859" fmla="*/ 3159837 w 3162529"/>
                  <a:gd name="connsiteY2859" fmla="*/ 1564513 h 1910656"/>
                  <a:gd name="connsiteX2860" fmla="*/ 3159925 w 3162529"/>
                  <a:gd name="connsiteY2860" fmla="*/ 1564600 h 1910656"/>
                  <a:gd name="connsiteX2861" fmla="*/ 3159837 w 3162529"/>
                  <a:gd name="connsiteY2861" fmla="*/ 1564513 h 1910656"/>
                  <a:gd name="connsiteX2862" fmla="*/ 17659 w 3162529"/>
                  <a:gd name="connsiteY2862" fmla="*/ 1554849 h 1910656"/>
                  <a:gd name="connsiteX2863" fmla="*/ 32154 w 3162529"/>
                  <a:gd name="connsiteY2863" fmla="*/ 1564513 h 1910656"/>
                  <a:gd name="connsiteX2864" fmla="*/ 41643 w 3162529"/>
                  <a:gd name="connsiteY2864" fmla="*/ 1560998 h 1910656"/>
                  <a:gd name="connsiteX2865" fmla="*/ 42521 w 3162529"/>
                  <a:gd name="connsiteY2865" fmla="*/ 1560735 h 1910656"/>
                  <a:gd name="connsiteX2866" fmla="*/ 37250 w 3162529"/>
                  <a:gd name="connsiteY2866" fmla="*/ 1550105 h 1910656"/>
                  <a:gd name="connsiteX2867" fmla="*/ 43224 w 3162529"/>
                  <a:gd name="connsiteY2867" fmla="*/ 1539123 h 1910656"/>
                  <a:gd name="connsiteX2868" fmla="*/ 45420 w 3162529"/>
                  <a:gd name="connsiteY2868" fmla="*/ 1538420 h 1910656"/>
                  <a:gd name="connsiteX2869" fmla="*/ 46738 w 3162529"/>
                  <a:gd name="connsiteY2869" fmla="*/ 1535082 h 1910656"/>
                  <a:gd name="connsiteX2870" fmla="*/ 52273 w 3162529"/>
                  <a:gd name="connsiteY2870" fmla="*/ 1504948 h 1910656"/>
                  <a:gd name="connsiteX2871" fmla="*/ 52361 w 3162529"/>
                  <a:gd name="connsiteY2871" fmla="*/ 1499149 h 1910656"/>
                  <a:gd name="connsiteX2872" fmla="*/ 51922 w 3162529"/>
                  <a:gd name="connsiteY2872" fmla="*/ 1498886 h 1910656"/>
                  <a:gd name="connsiteX2873" fmla="*/ 41467 w 3162529"/>
                  <a:gd name="connsiteY2873" fmla="*/ 1493263 h 1910656"/>
                  <a:gd name="connsiteX2874" fmla="*/ 51834 w 3162529"/>
                  <a:gd name="connsiteY2874" fmla="*/ 1487465 h 1910656"/>
                  <a:gd name="connsiteX2875" fmla="*/ 53239 w 3162529"/>
                  <a:gd name="connsiteY2875" fmla="*/ 1482633 h 1910656"/>
                  <a:gd name="connsiteX2876" fmla="*/ 53415 w 3162529"/>
                  <a:gd name="connsiteY2876" fmla="*/ 1480173 h 1910656"/>
                  <a:gd name="connsiteX2877" fmla="*/ 55260 w 3162529"/>
                  <a:gd name="connsiteY2877" fmla="*/ 1469191 h 1910656"/>
                  <a:gd name="connsiteX2878" fmla="*/ 56754 w 3162529"/>
                  <a:gd name="connsiteY2878" fmla="*/ 1460494 h 1910656"/>
                  <a:gd name="connsiteX2879" fmla="*/ 56929 w 3162529"/>
                  <a:gd name="connsiteY2879" fmla="*/ 1458385 h 1910656"/>
                  <a:gd name="connsiteX2880" fmla="*/ 52537 w 3162529"/>
                  <a:gd name="connsiteY2880" fmla="*/ 1457331 h 1910656"/>
                  <a:gd name="connsiteX2881" fmla="*/ 49198 w 3162529"/>
                  <a:gd name="connsiteY2881" fmla="*/ 1452587 h 1910656"/>
                  <a:gd name="connsiteX2882" fmla="*/ 32682 w 3162529"/>
                  <a:gd name="connsiteY2882" fmla="*/ 1461109 h 1910656"/>
                  <a:gd name="connsiteX2883" fmla="*/ 46299 w 3162529"/>
                  <a:gd name="connsiteY2883" fmla="*/ 1440287 h 1910656"/>
                  <a:gd name="connsiteX2884" fmla="*/ 47529 w 3162529"/>
                  <a:gd name="connsiteY2884" fmla="*/ 1438618 h 1910656"/>
                  <a:gd name="connsiteX2885" fmla="*/ 47353 w 3162529"/>
                  <a:gd name="connsiteY2885" fmla="*/ 1437388 h 1910656"/>
                  <a:gd name="connsiteX2886" fmla="*/ 48144 w 3162529"/>
                  <a:gd name="connsiteY2886" fmla="*/ 1437915 h 1910656"/>
                  <a:gd name="connsiteX2887" fmla="*/ 56841 w 3162529"/>
                  <a:gd name="connsiteY2887" fmla="*/ 1434577 h 1910656"/>
                  <a:gd name="connsiteX2888" fmla="*/ 57632 w 3162529"/>
                  <a:gd name="connsiteY2888" fmla="*/ 1434577 h 1910656"/>
                  <a:gd name="connsiteX2889" fmla="*/ 57720 w 3162529"/>
                  <a:gd name="connsiteY2889" fmla="*/ 1434401 h 1910656"/>
                  <a:gd name="connsiteX2890" fmla="*/ 61937 w 3162529"/>
                  <a:gd name="connsiteY2890" fmla="*/ 1414898 h 1910656"/>
                  <a:gd name="connsiteX2891" fmla="*/ 61937 w 3162529"/>
                  <a:gd name="connsiteY2891" fmla="*/ 1414810 h 1910656"/>
                  <a:gd name="connsiteX2892" fmla="*/ 57632 w 3162529"/>
                  <a:gd name="connsiteY2892" fmla="*/ 1411910 h 1910656"/>
                  <a:gd name="connsiteX2893" fmla="*/ 54030 w 3162529"/>
                  <a:gd name="connsiteY2893" fmla="*/ 1413228 h 1910656"/>
                  <a:gd name="connsiteX2894" fmla="*/ 47177 w 3162529"/>
                  <a:gd name="connsiteY2894" fmla="*/ 1412789 h 1910656"/>
                  <a:gd name="connsiteX2895" fmla="*/ 43663 w 3162529"/>
                  <a:gd name="connsiteY2895" fmla="*/ 1406815 h 1910656"/>
                  <a:gd name="connsiteX2896" fmla="*/ 43136 w 3162529"/>
                  <a:gd name="connsiteY2896" fmla="*/ 1402335 h 1910656"/>
                  <a:gd name="connsiteX2897" fmla="*/ 40061 w 3162529"/>
                  <a:gd name="connsiteY2897" fmla="*/ 1400314 h 1910656"/>
                  <a:gd name="connsiteX2898" fmla="*/ 42785 w 3162529"/>
                  <a:gd name="connsiteY2898" fmla="*/ 1399260 h 1910656"/>
                  <a:gd name="connsiteX2899" fmla="*/ 42082 w 3162529"/>
                  <a:gd name="connsiteY2899" fmla="*/ 1392846 h 1910656"/>
                  <a:gd name="connsiteX2900" fmla="*/ 48495 w 3162529"/>
                  <a:gd name="connsiteY2900" fmla="*/ 1397063 h 1910656"/>
                  <a:gd name="connsiteX2901" fmla="*/ 52097 w 3162529"/>
                  <a:gd name="connsiteY2901" fmla="*/ 1395745 h 1910656"/>
                  <a:gd name="connsiteX2902" fmla="*/ 56754 w 3162529"/>
                  <a:gd name="connsiteY2902" fmla="*/ 1395306 h 1910656"/>
                  <a:gd name="connsiteX2903" fmla="*/ 56666 w 3162529"/>
                  <a:gd name="connsiteY2903" fmla="*/ 1386345 h 1910656"/>
                  <a:gd name="connsiteX2904" fmla="*/ 61146 w 3162529"/>
                  <a:gd name="connsiteY2904" fmla="*/ 1380810 h 1910656"/>
                  <a:gd name="connsiteX2905" fmla="*/ 62991 w 3162529"/>
                  <a:gd name="connsiteY2905" fmla="*/ 1378790 h 1910656"/>
                  <a:gd name="connsiteX2906" fmla="*/ 65363 w 3162529"/>
                  <a:gd name="connsiteY2906" fmla="*/ 1375627 h 1910656"/>
                  <a:gd name="connsiteX2907" fmla="*/ 68087 w 3162529"/>
                  <a:gd name="connsiteY2907" fmla="*/ 1372025 h 1910656"/>
                  <a:gd name="connsiteX2908" fmla="*/ 67296 w 3162529"/>
                  <a:gd name="connsiteY2908" fmla="*/ 1369565 h 1910656"/>
                  <a:gd name="connsiteX2909" fmla="*/ 60004 w 3162529"/>
                  <a:gd name="connsiteY2909" fmla="*/ 1374309 h 1910656"/>
                  <a:gd name="connsiteX2910" fmla="*/ 54381 w 3162529"/>
                  <a:gd name="connsiteY2910" fmla="*/ 1353048 h 1910656"/>
                  <a:gd name="connsiteX2911" fmla="*/ 60268 w 3162529"/>
                  <a:gd name="connsiteY2911" fmla="*/ 1351116 h 1910656"/>
                  <a:gd name="connsiteX2912" fmla="*/ 67560 w 3162529"/>
                  <a:gd name="connsiteY2912" fmla="*/ 1350413 h 1910656"/>
                  <a:gd name="connsiteX2913" fmla="*/ 70283 w 3162529"/>
                  <a:gd name="connsiteY2913" fmla="*/ 1341891 h 1910656"/>
                  <a:gd name="connsiteX2914" fmla="*/ 71513 w 3162529"/>
                  <a:gd name="connsiteY2914" fmla="*/ 1338289 h 1910656"/>
                  <a:gd name="connsiteX2915" fmla="*/ 75291 w 3162529"/>
                  <a:gd name="connsiteY2915" fmla="*/ 1324408 h 1910656"/>
                  <a:gd name="connsiteX2916" fmla="*/ 73006 w 3162529"/>
                  <a:gd name="connsiteY2916" fmla="*/ 1326692 h 1910656"/>
                  <a:gd name="connsiteX2917" fmla="*/ 72392 w 3162529"/>
                  <a:gd name="connsiteY2917" fmla="*/ 1311406 h 1910656"/>
                  <a:gd name="connsiteX2918" fmla="*/ 72216 w 3162529"/>
                  <a:gd name="connsiteY2918" fmla="*/ 1309737 h 1910656"/>
                  <a:gd name="connsiteX2919" fmla="*/ 72567 w 3162529"/>
                  <a:gd name="connsiteY2919" fmla="*/ 1302093 h 1910656"/>
                  <a:gd name="connsiteX2920" fmla="*/ 79771 w 3162529"/>
                  <a:gd name="connsiteY2920" fmla="*/ 1291463 h 1910656"/>
                  <a:gd name="connsiteX2921" fmla="*/ 81704 w 3162529"/>
                  <a:gd name="connsiteY2921" fmla="*/ 1284347 h 1910656"/>
                  <a:gd name="connsiteX2922" fmla="*/ 81704 w 3162529"/>
                  <a:gd name="connsiteY2922" fmla="*/ 1283908 h 1910656"/>
                  <a:gd name="connsiteX2923" fmla="*/ 65363 w 3162529"/>
                  <a:gd name="connsiteY2923" fmla="*/ 1279251 h 1910656"/>
                  <a:gd name="connsiteX2924" fmla="*/ 78453 w 3162529"/>
                  <a:gd name="connsiteY2924" fmla="*/ 1266161 h 1910656"/>
                  <a:gd name="connsiteX2925" fmla="*/ 81704 w 3162529"/>
                  <a:gd name="connsiteY2925" fmla="*/ 1267040 h 1910656"/>
                  <a:gd name="connsiteX2926" fmla="*/ 87942 w 3162529"/>
                  <a:gd name="connsiteY2926" fmla="*/ 1256585 h 1910656"/>
                  <a:gd name="connsiteX2927" fmla="*/ 88469 w 3162529"/>
                  <a:gd name="connsiteY2927" fmla="*/ 1255970 h 1910656"/>
                  <a:gd name="connsiteX2928" fmla="*/ 88820 w 3162529"/>
                  <a:gd name="connsiteY2928" fmla="*/ 1254828 h 1910656"/>
                  <a:gd name="connsiteX2929" fmla="*/ 90577 w 3162529"/>
                  <a:gd name="connsiteY2929" fmla="*/ 1250172 h 1910656"/>
                  <a:gd name="connsiteX2930" fmla="*/ 92159 w 3162529"/>
                  <a:gd name="connsiteY2930" fmla="*/ 1241211 h 1910656"/>
                  <a:gd name="connsiteX2931" fmla="*/ 93564 w 3162529"/>
                  <a:gd name="connsiteY2931" fmla="*/ 1231020 h 1910656"/>
                  <a:gd name="connsiteX2932" fmla="*/ 87415 w 3162529"/>
                  <a:gd name="connsiteY2932" fmla="*/ 1230932 h 1910656"/>
                  <a:gd name="connsiteX2933" fmla="*/ 90929 w 3162529"/>
                  <a:gd name="connsiteY2933" fmla="*/ 1222059 h 1910656"/>
                  <a:gd name="connsiteX2934" fmla="*/ 91104 w 3162529"/>
                  <a:gd name="connsiteY2934" fmla="*/ 1221619 h 1910656"/>
                  <a:gd name="connsiteX2935" fmla="*/ 91104 w 3162529"/>
                  <a:gd name="connsiteY2935" fmla="*/ 1221531 h 1910656"/>
                  <a:gd name="connsiteX2936" fmla="*/ 65978 w 3162529"/>
                  <a:gd name="connsiteY2936" fmla="*/ 1213010 h 1910656"/>
                  <a:gd name="connsiteX2937" fmla="*/ 65451 w 3162529"/>
                  <a:gd name="connsiteY2937" fmla="*/ 1219950 h 1910656"/>
                  <a:gd name="connsiteX2938" fmla="*/ 65451 w 3162529"/>
                  <a:gd name="connsiteY2938" fmla="*/ 1223640 h 1910656"/>
                  <a:gd name="connsiteX2939" fmla="*/ 57720 w 3162529"/>
                  <a:gd name="connsiteY2939" fmla="*/ 1245867 h 1910656"/>
                  <a:gd name="connsiteX2940" fmla="*/ 55611 w 3162529"/>
                  <a:gd name="connsiteY2940" fmla="*/ 1257024 h 1910656"/>
                  <a:gd name="connsiteX2941" fmla="*/ 47705 w 3162529"/>
                  <a:gd name="connsiteY2941" fmla="*/ 1288564 h 1910656"/>
                  <a:gd name="connsiteX2942" fmla="*/ 46738 w 3162529"/>
                  <a:gd name="connsiteY2942" fmla="*/ 1291814 h 1910656"/>
                  <a:gd name="connsiteX2943" fmla="*/ 54206 w 3162529"/>
                  <a:gd name="connsiteY2943" fmla="*/ 1288476 h 1910656"/>
                  <a:gd name="connsiteX2944" fmla="*/ 62815 w 3162529"/>
                  <a:gd name="connsiteY2944" fmla="*/ 1287422 h 1910656"/>
                  <a:gd name="connsiteX2945" fmla="*/ 69668 w 3162529"/>
                  <a:gd name="connsiteY2945" fmla="*/ 1288827 h 1910656"/>
                  <a:gd name="connsiteX2946" fmla="*/ 67735 w 3162529"/>
                  <a:gd name="connsiteY2946" fmla="*/ 1296119 h 1910656"/>
                  <a:gd name="connsiteX2947" fmla="*/ 59741 w 3162529"/>
                  <a:gd name="connsiteY2947" fmla="*/ 1301918 h 1910656"/>
                  <a:gd name="connsiteX2948" fmla="*/ 55787 w 3162529"/>
                  <a:gd name="connsiteY2948" fmla="*/ 1300951 h 1910656"/>
                  <a:gd name="connsiteX2949" fmla="*/ 45860 w 3162529"/>
                  <a:gd name="connsiteY2949" fmla="*/ 1298403 h 1910656"/>
                  <a:gd name="connsiteX2950" fmla="*/ 45596 w 3162529"/>
                  <a:gd name="connsiteY2950" fmla="*/ 1305783 h 1910656"/>
                  <a:gd name="connsiteX2951" fmla="*/ 45069 w 3162529"/>
                  <a:gd name="connsiteY2951" fmla="*/ 1315799 h 1910656"/>
                  <a:gd name="connsiteX2952" fmla="*/ 43224 w 3162529"/>
                  <a:gd name="connsiteY2952" fmla="*/ 1326692 h 1910656"/>
                  <a:gd name="connsiteX2953" fmla="*/ 39183 w 3162529"/>
                  <a:gd name="connsiteY2953" fmla="*/ 1341188 h 1910656"/>
                  <a:gd name="connsiteX2954" fmla="*/ 35756 w 3162529"/>
                  <a:gd name="connsiteY2954" fmla="*/ 1353400 h 1910656"/>
                  <a:gd name="connsiteX2955" fmla="*/ 36284 w 3162529"/>
                  <a:gd name="connsiteY2955" fmla="*/ 1354366 h 1910656"/>
                  <a:gd name="connsiteX2956" fmla="*/ 42785 w 3162529"/>
                  <a:gd name="connsiteY2956" fmla="*/ 1368774 h 1910656"/>
                  <a:gd name="connsiteX2957" fmla="*/ 43751 w 3162529"/>
                  <a:gd name="connsiteY2957" fmla="*/ 1371937 h 1910656"/>
                  <a:gd name="connsiteX2958" fmla="*/ 43927 w 3162529"/>
                  <a:gd name="connsiteY2958" fmla="*/ 1372552 h 1910656"/>
                  <a:gd name="connsiteX2959" fmla="*/ 46299 w 3162529"/>
                  <a:gd name="connsiteY2959" fmla="*/ 1381689 h 1910656"/>
                  <a:gd name="connsiteX2960" fmla="*/ 36899 w 3162529"/>
                  <a:gd name="connsiteY2960" fmla="*/ 1380722 h 1910656"/>
                  <a:gd name="connsiteX2961" fmla="*/ 36459 w 3162529"/>
                  <a:gd name="connsiteY2961" fmla="*/ 1380722 h 1910656"/>
                  <a:gd name="connsiteX2962" fmla="*/ 31803 w 3162529"/>
                  <a:gd name="connsiteY2962" fmla="*/ 1380020 h 1910656"/>
                  <a:gd name="connsiteX2963" fmla="*/ 30925 w 3162529"/>
                  <a:gd name="connsiteY2963" fmla="*/ 1389596 h 1910656"/>
                  <a:gd name="connsiteX2964" fmla="*/ 29167 w 3162529"/>
                  <a:gd name="connsiteY2964" fmla="*/ 1406815 h 1910656"/>
                  <a:gd name="connsiteX2965" fmla="*/ 26444 w 3162529"/>
                  <a:gd name="connsiteY2965" fmla="*/ 1420959 h 1910656"/>
                  <a:gd name="connsiteX2966" fmla="*/ 24160 w 3162529"/>
                  <a:gd name="connsiteY2966" fmla="*/ 1432293 h 1910656"/>
                  <a:gd name="connsiteX2967" fmla="*/ 24687 w 3162529"/>
                  <a:gd name="connsiteY2967" fmla="*/ 1436158 h 1910656"/>
                  <a:gd name="connsiteX2968" fmla="*/ 25214 w 3162529"/>
                  <a:gd name="connsiteY2968" fmla="*/ 1438794 h 1910656"/>
                  <a:gd name="connsiteX2969" fmla="*/ 25653 w 3162529"/>
                  <a:gd name="connsiteY2969" fmla="*/ 1439936 h 1910656"/>
                  <a:gd name="connsiteX2970" fmla="*/ 25741 w 3162529"/>
                  <a:gd name="connsiteY2970" fmla="*/ 1448897 h 1910656"/>
                  <a:gd name="connsiteX2971" fmla="*/ 22930 w 3162529"/>
                  <a:gd name="connsiteY2971" fmla="*/ 1464008 h 1910656"/>
                  <a:gd name="connsiteX2972" fmla="*/ 19767 w 3162529"/>
                  <a:gd name="connsiteY2972" fmla="*/ 1482457 h 1910656"/>
                  <a:gd name="connsiteX2973" fmla="*/ 24687 w 3162529"/>
                  <a:gd name="connsiteY2973" fmla="*/ 1477098 h 1910656"/>
                  <a:gd name="connsiteX2974" fmla="*/ 26883 w 3162529"/>
                  <a:gd name="connsiteY2974" fmla="*/ 1476659 h 1910656"/>
                  <a:gd name="connsiteX2975" fmla="*/ 37865 w 3162529"/>
                  <a:gd name="connsiteY2975" fmla="*/ 1477449 h 1910656"/>
                  <a:gd name="connsiteX2976" fmla="*/ 49286 w 3162529"/>
                  <a:gd name="connsiteY2976" fmla="*/ 1480876 h 1910656"/>
                  <a:gd name="connsiteX2977" fmla="*/ 40237 w 3162529"/>
                  <a:gd name="connsiteY2977" fmla="*/ 1488695 h 1910656"/>
                  <a:gd name="connsiteX2978" fmla="*/ 38656 w 3162529"/>
                  <a:gd name="connsiteY2978" fmla="*/ 1490100 h 1910656"/>
                  <a:gd name="connsiteX2979" fmla="*/ 35669 w 3162529"/>
                  <a:gd name="connsiteY2979" fmla="*/ 1492736 h 1910656"/>
                  <a:gd name="connsiteX2980" fmla="*/ 28113 w 3162529"/>
                  <a:gd name="connsiteY2980" fmla="*/ 1495635 h 1910656"/>
                  <a:gd name="connsiteX2981" fmla="*/ 22227 w 3162529"/>
                  <a:gd name="connsiteY2981" fmla="*/ 1491857 h 1910656"/>
                  <a:gd name="connsiteX2982" fmla="*/ 20119 w 3162529"/>
                  <a:gd name="connsiteY2982" fmla="*/ 1491418 h 1910656"/>
                  <a:gd name="connsiteX2983" fmla="*/ 20119 w 3162529"/>
                  <a:gd name="connsiteY2983" fmla="*/ 1494757 h 1910656"/>
                  <a:gd name="connsiteX2984" fmla="*/ 19679 w 3162529"/>
                  <a:gd name="connsiteY2984" fmla="*/ 1519268 h 1910656"/>
                  <a:gd name="connsiteX2985" fmla="*/ 18010 w 3162529"/>
                  <a:gd name="connsiteY2985" fmla="*/ 1531216 h 1910656"/>
                  <a:gd name="connsiteX2986" fmla="*/ 16780 w 3162529"/>
                  <a:gd name="connsiteY2986" fmla="*/ 1547645 h 1910656"/>
                  <a:gd name="connsiteX2987" fmla="*/ 17659 w 3162529"/>
                  <a:gd name="connsiteY2987" fmla="*/ 1554849 h 1910656"/>
                  <a:gd name="connsiteX2988" fmla="*/ 19591 w 3162529"/>
                  <a:gd name="connsiteY2988" fmla="*/ 1558187 h 1910656"/>
                  <a:gd name="connsiteX2989" fmla="*/ 18010 w 3162529"/>
                  <a:gd name="connsiteY2989" fmla="*/ 1558451 h 1910656"/>
                  <a:gd name="connsiteX2990" fmla="*/ 19855 w 3162529"/>
                  <a:gd name="connsiteY2990" fmla="*/ 1563370 h 1910656"/>
                  <a:gd name="connsiteX2991" fmla="*/ 25214 w 3162529"/>
                  <a:gd name="connsiteY2991" fmla="*/ 1562755 h 1910656"/>
                  <a:gd name="connsiteX2992" fmla="*/ 22491 w 3162529"/>
                  <a:gd name="connsiteY2992" fmla="*/ 1558978 h 1910656"/>
                  <a:gd name="connsiteX2993" fmla="*/ 19591 w 3162529"/>
                  <a:gd name="connsiteY2993" fmla="*/ 1558187 h 1910656"/>
                  <a:gd name="connsiteX2994" fmla="*/ 58071 w 3162529"/>
                  <a:gd name="connsiteY2994" fmla="*/ 1541583 h 1910656"/>
                  <a:gd name="connsiteX2995" fmla="*/ 58071 w 3162529"/>
                  <a:gd name="connsiteY2995" fmla="*/ 1541583 h 1910656"/>
                  <a:gd name="connsiteX2996" fmla="*/ 58071 w 3162529"/>
                  <a:gd name="connsiteY2996" fmla="*/ 1541583 h 1910656"/>
                  <a:gd name="connsiteX2997" fmla="*/ 3135150 w 3162529"/>
                  <a:gd name="connsiteY2997" fmla="*/ 1509253 h 1910656"/>
                  <a:gd name="connsiteX2998" fmla="*/ 3132426 w 3162529"/>
                  <a:gd name="connsiteY2998" fmla="*/ 1513118 h 1910656"/>
                  <a:gd name="connsiteX2999" fmla="*/ 3138313 w 3162529"/>
                  <a:gd name="connsiteY2999" fmla="*/ 1513382 h 1910656"/>
                  <a:gd name="connsiteX3000" fmla="*/ 3141212 w 3162529"/>
                  <a:gd name="connsiteY3000" fmla="*/ 1512591 h 1910656"/>
                  <a:gd name="connsiteX3001" fmla="*/ 3141300 w 3162529"/>
                  <a:gd name="connsiteY3001" fmla="*/ 1511712 h 1910656"/>
                  <a:gd name="connsiteX3002" fmla="*/ 3135150 w 3162529"/>
                  <a:gd name="connsiteY3002" fmla="*/ 1509253 h 1910656"/>
                  <a:gd name="connsiteX3003" fmla="*/ 3099657 w 3162529"/>
                  <a:gd name="connsiteY3003" fmla="*/ 1507759 h 1910656"/>
                  <a:gd name="connsiteX3004" fmla="*/ 3099657 w 3162529"/>
                  <a:gd name="connsiteY3004" fmla="*/ 1507759 h 1910656"/>
                  <a:gd name="connsiteX3005" fmla="*/ 3099657 w 3162529"/>
                  <a:gd name="connsiteY3005" fmla="*/ 1507759 h 1910656"/>
                  <a:gd name="connsiteX3006" fmla="*/ 3108706 w 3162529"/>
                  <a:gd name="connsiteY3006" fmla="*/ 1455310 h 1910656"/>
                  <a:gd name="connsiteX3007" fmla="*/ 3109321 w 3162529"/>
                  <a:gd name="connsiteY3007" fmla="*/ 1460669 h 1910656"/>
                  <a:gd name="connsiteX3008" fmla="*/ 3113099 w 3162529"/>
                  <a:gd name="connsiteY3008" fmla="*/ 1457946 h 1910656"/>
                  <a:gd name="connsiteX3009" fmla="*/ 3113713 w 3162529"/>
                  <a:gd name="connsiteY3009" fmla="*/ 1453378 h 1910656"/>
                  <a:gd name="connsiteX3010" fmla="*/ 3108706 w 3162529"/>
                  <a:gd name="connsiteY3010" fmla="*/ 1455310 h 1910656"/>
                  <a:gd name="connsiteX3011" fmla="*/ 56051 w 3162529"/>
                  <a:gd name="connsiteY3011" fmla="*/ 1449073 h 1910656"/>
                  <a:gd name="connsiteX3012" fmla="*/ 56578 w 3162529"/>
                  <a:gd name="connsiteY3012" fmla="*/ 1450566 h 1910656"/>
                  <a:gd name="connsiteX3013" fmla="*/ 57105 w 3162529"/>
                  <a:gd name="connsiteY3013" fmla="*/ 1450478 h 1910656"/>
                  <a:gd name="connsiteX3014" fmla="*/ 57105 w 3162529"/>
                  <a:gd name="connsiteY3014" fmla="*/ 1448458 h 1910656"/>
                  <a:gd name="connsiteX3015" fmla="*/ 56051 w 3162529"/>
                  <a:gd name="connsiteY3015" fmla="*/ 1449073 h 1910656"/>
                  <a:gd name="connsiteX3016" fmla="*/ 57017 w 3162529"/>
                  <a:gd name="connsiteY3016" fmla="*/ 1447403 h 1910656"/>
                  <a:gd name="connsiteX3017" fmla="*/ 57017 w 3162529"/>
                  <a:gd name="connsiteY3017" fmla="*/ 1447579 h 1910656"/>
                  <a:gd name="connsiteX3018" fmla="*/ 57105 w 3162529"/>
                  <a:gd name="connsiteY3018" fmla="*/ 1447491 h 1910656"/>
                  <a:gd name="connsiteX3019" fmla="*/ 57105 w 3162529"/>
                  <a:gd name="connsiteY3019" fmla="*/ 1447403 h 1910656"/>
                  <a:gd name="connsiteX3020" fmla="*/ 57017 w 3162529"/>
                  <a:gd name="connsiteY3020" fmla="*/ 1447403 h 1910656"/>
                  <a:gd name="connsiteX3021" fmla="*/ 3112659 w 3162529"/>
                  <a:gd name="connsiteY3021" fmla="*/ 1419466 h 1910656"/>
                  <a:gd name="connsiteX3022" fmla="*/ 3112659 w 3162529"/>
                  <a:gd name="connsiteY3022" fmla="*/ 1419466 h 1910656"/>
                  <a:gd name="connsiteX3023" fmla="*/ 3112659 w 3162529"/>
                  <a:gd name="connsiteY3023" fmla="*/ 1419466 h 1910656"/>
                  <a:gd name="connsiteX3024" fmla="*/ 62728 w 3162529"/>
                  <a:gd name="connsiteY3024" fmla="*/ 1404531 h 1910656"/>
                  <a:gd name="connsiteX3025" fmla="*/ 62903 w 3162529"/>
                  <a:gd name="connsiteY3025" fmla="*/ 1406112 h 1910656"/>
                  <a:gd name="connsiteX3026" fmla="*/ 63255 w 3162529"/>
                  <a:gd name="connsiteY3026" fmla="*/ 1404092 h 1910656"/>
                  <a:gd name="connsiteX3027" fmla="*/ 62728 w 3162529"/>
                  <a:gd name="connsiteY3027" fmla="*/ 1404531 h 1910656"/>
                  <a:gd name="connsiteX3028" fmla="*/ 50428 w 3162529"/>
                  <a:gd name="connsiteY3028" fmla="*/ 1403652 h 1910656"/>
                  <a:gd name="connsiteX3029" fmla="*/ 51307 w 3162529"/>
                  <a:gd name="connsiteY3029" fmla="*/ 1406024 h 1910656"/>
                  <a:gd name="connsiteX3030" fmla="*/ 55699 w 3162529"/>
                  <a:gd name="connsiteY3030" fmla="*/ 1405497 h 1910656"/>
                  <a:gd name="connsiteX3031" fmla="*/ 54821 w 3162529"/>
                  <a:gd name="connsiteY3031" fmla="*/ 1403125 h 1910656"/>
                  <a:gd name="connsiteX3032" fmla="*/ 50428 w 3162529"/>
                  <a:gd name="connsiteY3032" fmla="*/ 1403652 h 1910656"/>
                  <a:gd name="connsiteX3033" fmla="*/ 3136292 w 3162529"/>
                  <a:gd name="connsiteY3033" fmla="*/ 1378350 h 1910656"/>
                  <a:gd name="connsiteX3034" fmla="*/ 3136292 w 3162529"/>
                  <a:gd name="connsiteY3034" fmla="*/ 1378350 h 1910656"/>
                  <a:gd name="connsiteX3035" fmla="*/ 3136292 w 3162529"/>
                  <a:gd name="connsiteY3035" fmla="*/ 1378350 h 1910656"/>
                  <a:gd name="connsiteX3036" fmla="*/ 3098075 w 3162529"/>
                  <a:gd name="connsiteY3036" fmla="*/ 1365612 h 1910656"/>
                  <a:gd name="connsiteX3037" fmla="*/ 3098866 w 3162529"/>
                  <a:gd name="connsiteY3037" fmla="*/ 1365875 h 1910656"/>
                  <a:gd name="connsiteX3038" fmla="*/ 3100448 w 3162529"/>
                  <a:gd name="connsiteY3038" fmla="*/ 1365875 h 1910656"/>
                  <a:gd name="connsiteX3039" fmla="*/ 3098251 w 3162529"/>
                  <a:gd name="connsiteY3039" fmla="*/ 1364382 h 1910656"/>
                  <a:gd name="connsiteX3040" fmla="*/ 3098075 w 3162529"/>
                  <a:gd name="connsiteY3040" fmla="*/ 1365612 h 1910656"/>
                  <a:gd name="connsiteX3041" fmla="*/ 3101941 w 3162529"/>
                  <a:gd name="connsiteY3041" fmla="*/ 1365348 h 1910656"/>
                  <a:gd name="connsiteX3042" fmla="*/ 3101941 w 3162529"/>
                  <a:gd name="connsiteY3042" fmla="*/ 1365348 h 1910656"/>
                  <a:gd name="connsiteX3043" fmla="*/ 3101941 w 3162529"/>
                  <a:gd name="connsiteY3043" fmla="*/ 1365348 h 1910656"/>
                  <a:gd name="connsiteX3044" fmla="*/ 3098515 w 3162529"/>
                  <a:gd name="connsiteY3044" fmla="*/ 1362976 h 1910656"/>
                  <a:gd name="connsiteX3045" fmla="*/ 3102205 w 3162529"/>
                  <a:gd name="connsiteY3045" fmla="*/ 1363327 h 1910656"/>
                  <a:gd name="connsiteX3046" fmla="*/ 3100272 w 3162529"/>
                  <a:gd name="connsiteY3046" fmla="*/ 1360867 h 1910656"/>
                  <a:gd name="connsiteX3047" fmla="*/ 3099042 w 3162529"/>
                  <a:gd name="connsiteY3047" fmla="*/ 1360340 h 1910656"/>
                  <a:gd name="connsiteX3048" fmla="*/ 3098691 w 3162529"/>
                  <a:gd name="connsiteY3048" fmla="*/ 1362537 h 1910656"/>
                  <a:gd name="connsiteX3049" fmla="*/ 3098515 w 3162529"/>
                  <a:gd name="connsiteY3049" fmla="*/ 1362976 h 1910656"/>
                  <a:gd name="connsiteX3050" fmla="*/ 61058 w 3162529"/>
                  <a:gd name="connsiteY3050" fmla="*/ 1359725 h 1910656"/>
                  <a:gd name="connsiteX3051" fmla="*/ 62464 w 3162529"/>
                  <a:gd name="connsiteY3051" fmla="*/ 1362097 h 1910656"/>
                  <a:gd name="connsiteX3052" fmla="*/ 63079 w 3162529"/>
                  <a:gd name="connsiteY3052" fmla="*/ 1362625 h 1910656"/>
                  <a:gd name="connsiteX3053" fmla="*/ 61058 w 3162529"/>
                  <a:gd name="connsiteY3053" fmla="*/ 1359550 h 1910656"/>
                  <a:gd name="connsiteX3054" fmla="*/ 61058 w 3162529"/>
                  <a:gd name="connsiteY3054" fmla="*/ 1359725 h 1910656"/>
                  <a:gd name="connsiteX3055" fmla="*/ 60883 w 3162529"/>
                  <a:gd name="connsiteY3055" fmla="*/ 1360780 h 1910656"/>
                  <a:gd name="connsiteX3056" fmla="*/ 60883 w 3162529"/>
                  <a:gd name="connsiteY3056" fmla="*/ 1360867 h 1910656"/>
                  <a:gd name="connsiteX3057" fmla="*/ 60883 w 3162529"/>
                  <a:gd name="connsiteY3057" fmla="*/ 1360780 h 1910656"/>
                  <a:gd name="connsiteX3058" fmla="*/ 55524 w 3162529"/>
                  <a:gd name="connsiteY3058" fmla="*/ 1292166 h 1910656"/>
                  <a:gd name="connsiteX3059" fmla="*/ 57456 w 3162529"/>
                  <a:gd name="connsiteY3059" fmla="*/ 1292693 h 1910656"/>
                  <a:gd name="connsiteX3060" fmla="*/ 58247 w 3162529"/>
                  <a:gd name="connsiteY3060" fmla="*/ 1289530 h 1910656"/>
                  <a:gd name="connsiteX3061" fmla="*/ 55524 w 3162529"/>
                  <a:gd name="connsiteY3061" fmla="*/ 1292166 h 1910656"/>
                  <a:gd name="connsiteX3062" fmla="*/ 62288 w 3162529"/>
                  <a:gd name="connsiteY3062" fmla="*/ 1289003 h 1910656"/>
                  <a:gd name="connsiteX3063" fmla="*/ 62464 w 3162529"/>
                  <a:gd name="connsiteY3063" fmla="*/ 1289003 h 1910656"/>
                  <a:gd name="connsiteX3064" fmla="*/ 62288 w 3162529"/>
                  <a:gd name="connsiteY3064" fmla="*/ 1289003 h 1910656"/>
                  <a:gd name="connsiteX3065" fmla="*/ 3082262 w 3162529"/>
                  <a:gd name="connsiteY3065" fmla="*/ 1283293 h 1910656"/>
                  <a:gd name="connsiteX3066" fmla="*/ 3086040 w 3162529"/>
                  <a:gd name="connsiteY3066" fmla="*/ 1283293 h 1910656"/>
                  <a:gd name="connsiteX3067" fmla="*/ 3088675 w 3162529"/>
                  <a:gd name="connsiteY3067" fmla="*/ 1281184 h 1910656"/>
                  <a:gd name="connsiteX3068" fmla="*/ 3084195 w 3162529"/>
                  <a:gd name="connsiteY3068" fmla="*/ 1279427 h 1910656"/>
                  <a:gd name="connsiteX3069" fmla="*/ 3082262 w 3162529"/>
                  <a:gd name="connsiteY3069" fmla="*/ 1283293 h 1910656"/>
                  <a:gd name="connsiteX3070" fmla="*/ 75906 w 3162529"/>
                  <a:gd name="connsiteY3070" fmla="*/ 1277494 h 1910656"/>
                  <a:gd name="connsiteX3071" fmla="*/ 78893 w 3162529"/>
                  <a:gd name="connsiteY3071" fmla="*/ 1279866 h 1910656"/>
                  <a:gd name="connsiteX3072" fmla="*/ 79508 w 3162529"/>
                  <a:gd name="connsiteY3072" fmla="*/ 1277582 h 1910656"/>
                  <a:gd name="connsiteX3073" fmla="*/ 79332 w 3162529"/>
                  <a:gd name="connsiteY3073" fmla="*/ 1277406 h 1910656"/>
                  <a:gd name="connsiteX3074" fmla="*/ 75906 w 3162529"/>
                  <a:gd name="connsiteY3074" fmla="*/ 1277494 h 1910656"/>
                  <a:gd name="connsiteX3075" fmla="*/ 88557 w 3162529"/>
                  <a:gd name="connsiteY3075" fmla="*/ 1256234 h 1910656"/>
                  <a:gd name="connsiteX3076" fmla="*/ 88557 w 3162529"/>
                  <a:gd name="connsiteY3076" fmla="*/ 1256234 h 1910656"/>
                  <a:gd name="connsiteX3077" fmla="*/ 88557 w 3162529"/>
                  <a:gd name="connsiteY3077" fmla="*/ 1256234 h 1910656"/>
                  <a:gd name="connsiteX3078" fmla="*/ 3095528 w 3162529"/>
                  <a:gd name="connsiteY3078" fmla="*/ 1240332 h 1910656"/>
                  <a:gd name="connsiteX3079" fmla="*/ 3096143 w 3162529"/>
                  <a:gd name="connsiteY3079" fmla="*/ 1245691 h 1910656"/>
                  <a:gd name="connsiteX3080" fmla="*/ 3099920 w 3162529"/>
                  <a:gd name="connsiteY3080" fmla="*/ 1242968 h 1910656"/>
                  <a:gd name="connsiteX3081" fmla="*/ 3100535 w 3162529"/>
                  <a:gd name="connsiteY3081" fmla="*/ 1238399 h 1910656"/>
                  <a:gd name="connsiteX3082" fmla="*/ 3095528 w 3162529"/>
                  <a:gd name="connsiteY3082" fmla="*/ 1240332 h 1910656"/>
                  <a:gd name="connsiteX3083" fmla="*/ 81440 w 3162529"/>
                  <a:gd name="connsiteY3083" fmla="*/ 1194121 h 1910656"/>
                  <a:gd name="connsiteX3084" fmla="*/ 85130 w 3162529"/>
                  <a:gd name="connsiteY3084" fmla="*/ 1200886 h 1910656"/>
                  <a:gd name="connsiteX3085" fmla="*/ 88644 w 3162529"/>
                  <a:gd name="connsiteY3085" fmla="*/ 1209935 h 1910656"/>
                  <a:gd name="connsiteX3086" fmla="*/ 91456 w 3162529"/>
                  <a:gd name="connsiteY3086" fmla="*/ 1221004 h 1910656"/>
                  <a:gd name="connsiteX3087" fmla="*/ 93301 w 3162529"/>
                  <a:gd name="connsiteY3087" fmla="*/ 1217578 h 1910656"/>
                  <a:gd name="connsiteX3088" fmla="*/ 96024 w 3162529"/>
                  <a:gd name="connsiteY3088" fmla="*/ 1214679 h 1910656"/>
                  <a:gd name="connsiteX3089" fmla="*/ 98045 w 3162529"/>
                  <a:gd name="connsiteY3089" fmla="*/ 1212482 h 1910656"/>
                  <a:gd name="connsiteX3090" fmla="*/ 107445 w 3162529"/>
                  <a:gd name="connsiteY3090" fmla="*/ 1187356 h 1910656"/>
                  <a:gd name="connsiteX3091" fmla="*/ 109729 w 3162529"/>
                  <a:gd name="connsiteY3091" fmla="*/ 1180943 h 1910656"/>
                  <a:gd name="connsiteX3092" fmla="*/ 109993 w 3162529"/>
                  <a:gd name="connsiteY3092" fmla="*/ 1180328 h 1910656"/>
                  <a:gd name="connsiteX3093" fmla="*/ 105337 w 3162529"/>
                  <a:gd name="connsiteY3093" fmla="*/ 1173387 h 1910656"/>
                  <a:gd name="connsiteX3094" fmla="*/ 111486 w 3162529"/>
                  <a:gd name="connsiteY3094" fmla="*/ 1161439 h 1910656"/>
                  <a:gd name="connsiteX3095" fmla="*/ 116231 w 3162529"/>
                  <a:gd name="connsiteY3095" fmla="*/ 1155905 h 1910656"/>
                  <a:gd name="connsiteX3096" fmla="*/ 117548 w 3162529"/>
                  <a:gd name="connsiteY3096" fmla="*/ 1148788 h 1910656"/>
                  <a:gd name="connsiteX3097" fmla="*/ 117373 w 3162529"/>
                  <a:gd name="connsiteY3097" fmla="*/ 1148964 h 1910656"/>
                  <a:gd name="connsiteX3098" fmla="*/ 106303 w 3162529"/>
                  <a:gd name="connsiteY3098" fmla="*/ 1157047 h 1910656"/>
                  <a:gd name="connsiteX3099" fmla="*/ 106918 w 3162529"/>
                  <a:gd name="connsiteY3099" fmla="*/ 1143342 h 1910656"/>
                  <a:gd name="connsiteX3100" fmla="*/ 112189 w 3162529"/>
                  <a:gd name="connsiteY3100" fmla="*/ 1133765 h 1910656"/>
                  <a:gd name="connsiteX3101" fmla="*/ 118690 w 3162529"/>
                  <a:gd name="connsiteY3101" fmla="*/ 1128319 h 1910656"/>
                  <a:gd name="connsiteX3102" fmla="*/ 120096 w 3162529"/>
                  <a:gd name="connsiteY3102" fmla="*/ 1131218 h 1910656"/>
                  <a:gd name="connsiteX3103" fmla="*/ 126509 w 3162529"/>
                  <a:gd name="connsiteY3103" fmla="*/ 1120236 h 1910656"/>
                  <a:gd name="connsiteX3104" fmla="*/ 128091 w 3162529"/>
                  <a:gd name="connsiteY3104" fmla="*/ 1115228 h 1910656"/>
                  <a:gd name="connsiteX3105" fmla="*/ 131429 w 3162529"/>
                  <a:gd name="connsiteY3105" fmla="*/ 1105301 h 1910656"/>
                  <a:gd name="connsiteX3106" fmla="*/ 132044 w 3162529"/>
                  <a:gd name="connsiteY3106" fmla="*/ 1102050 h 1910656"/>
                  <a:gd name="connsiteX3107" fmla="*/ 118690 w 3162529"/>
                  <a:gd name="connsiteY3107" fmla="*/ 1109254 h 1910656"/>
                  <a:gd name="connsiteX3108" fmla="*/ 125631 w 3162529"/>
                  <a:gd name="connsiteY3108" fmla="*/ 1097130 h 1910656"/>
                  <a:gd name="connsiteX3109" fmla="*/ 125104 w 3162529"/>
                  <a:gd name="connsiteY3109" fmla="*/ 1094758 h 1910656"/>
                  <a:gd name="connsiteX3110" fmla="*/ 123874 w 3162529"/>
                  <a:gd name="connsiteY3110" fmla="*/ 1083337 h 1910656"/>
                  <a:gd name="connsiteX3111" fmla="*/ 121590 w 3162529"/>
                  <a:gd name="connsiteY3111" fmla="*/ 1084128 h 1910656"/>
                  <a:gd name="connsiteX3112" fmla="*/ 111399 w 3162529"/>
                  <a:gd name="connsiteY3112" fmla="*/ 1078330 h 1910656"/>
                  <a:gd name="connsiteX3113" fmla="*/ 109993 w 3162529"/>
                  <a:gd name="connsiteY3113" fmla="*/ 1076573 h 1910656"/>
                  <a:gd name="connsiteX3114" fmla="*/ 107269 w 3162529"/>
                  <a:gd name="connsiteY3114" fmla="*/ 1073498 h 1910656"/>
                  <a:gd name="connsiteX3115" fmla="*/ 94970 w 3162529"/>
                  <a:gd name="connsiteY3115" fmla="*/ 1112681 h 1910656"/>
                  <a:gd name="connsiteX3116" fmla="*/ 87854 w 3162529"/>
                  <a:gd name="connsiteY3116" fmla="*/ 1133326 h 1910656"/>
                  <a:gd name="connsiteX3117" fmla="*/ 81880 w 3162529"/>
                  <a:gd name="connsiteY3117" fmla="*/ 1151512 h 1910656"/>
                  <a:gd name="connsiteX3118" fmla="*/ 73973 w 3162529"/>
                  <a:gd name="connsiteY3118" fmla="*/ 1179010 h 1910656"/>
                  <a:gd name="connsiteX3119" fmla="*/ 71425 w 3162529"/>
                  <a:gd name="connsiteY3119" fmla="*/ 1189553 h 1910656"/>
                  <a:gd name="connsiteX3120" fmla="*/ 70986 w 3162529"/>
                  <a:gd name="connsiteY3120" fmla="*/ 1191310 h 1910656"/>
                  <a:gd name="connsiteX3121" fmla="*/ 67735 w 3162529"/>
                  <a:gd name="connsiteY3121" fmla="*/ 1204751 h 1910656"/>
                  <a:gd name="connsiteX3122" fmla="*/ 81440 w 3162529"/>
                  <a:gd name="connsiteY3122" fmla="*/ 1194121 h 1910656"/>
                  <a:gd name="connsiteX3123" fmla="*/ 110784 w 3162529"/>
                  <a:gd name="connsiteY3123" fmla="*/ 1140091 h 1910656"/>
                  <a:gd name="connsiteX3124" fmla="*/ 110784 w 3162529"/>
                  <a:gd name="connsiteY3124" fmla="*/ 1141497 h 1910656"/>
                  <a:gd name="connsiteX3125" fmla="*/ 111486 w 3162529"/>
                  <a:gd name="connsiteY3125" fmla="*/ 1141145 h 1910656"/>
                  <a:gd name="connsiteX3126" fmla="*/ 110784 w 3162529"/>
                  <a:gd name="connsiteY3126" fmla="*/ 1140091 h 1910656"/>
                  <a:gd name="connsiteX3127" fmla="*/ 3045627 w 3162529"/>
                  <a:gd name="connsiteY3127" fmla="*/ 1140882 h 1910656"/>
                  <a:gd name="connsiteX3128" fmla="*/ 3049141 w 3162529"/>
                  <a:gd name="connsiteY3128" fmla="*/ 1141057 h 1910656"/>
                  <a:gd name="connsiteX3129" fmla="*/ 3052655 w 3162529"/>
                  <a:gd name="connsiteY3129" fmla="*/ 1140091 h 1910656"/>
                  <a:gd name="connsiteX3130" fmla="*/ 3045978 w 3162529"/>
                  <a:gd name="connsiteY3130" fmla="*/ 1136928 h 1910656"/>
                  <a:gd name="connsiteX3131" fmla="*/ 3045363 w 3162529"/>
                  <a:gd name="connsiteY3131" fmla="*/ 1137192 h 1910656"/>
                  <a:gd name="connsiteX3132" fmla="*/ 3045627 w 3162529"/>
                  <a:gd name="connsiteY3132" fmla="*/ 1140882 h 1910656"/>
                  <a:gd name="connsiteX3133" fmla="*/ 3087270 w 3162529"/>
                  <a:gd name="connsiteY3133" fmla="*/ 1128758 h 1910656"/>
                  <a:gd name="connsiteX3134" fmla="*/ 3087270 w 3162529"/>
                  <a:gd name="connsiteY3134" fmla="*/ 1128758 h 1910656"/>
                  <a:gd name="connsiteX3135" fmla="*/ 3087270 w 3162529"/>
                  <a:gd name="connsiteY3135" fmla="*/ 1128758 h 1910656"/>
                  <a:gd name="connsiteX3136" fmla="*/ 125631 w 3162529"/>
                  <a:gd name="connsiteY3136" fmla="*/ 1082371 h 1910656"/>
                  <a:gd name="connsiteX3137" fmla="*/ 131693 w 3162529"/>
                  <a:gd name="connsiteY3137" fmla="*/ 1086412 h 1910656"/>
                  <a:gd name="connsiteX3138" fmla="*/ 134328 w 3162529"/>
                  <a:gd name="connsiteY3138" fmla="*/ 1082283 h 1910656"/>
                  <a:gd name="connsiteX3139" fmla="*/ 138194 w 3162529"/>
                  <a:gd name="connsiteY3139" fmla="*/ 1079735 h 1910656"/>
                  <a:gd name="connsiteX3140" fmla="*/ 149000 w 3162529"/>
                  <a:gd name="connsiteY3140" fmla="*/ 1056454 h 1910656"/>
                  <a:gd name="connsiteX3141" fmla="*/ 138809 w 3162529"/>
                  <a:gd name="connsiteY3141" fmla="*/ 1046527 h 1910656"/>
                  <a:gd name="connsiteX3142" fmla="*/ 144783 w 3162529"/>
                  <a:gd name="connsiteY3142" fmla="*/ 1041870 h 1910656"/>
                  <a:gd name="connsiteX3143" fmla="*/ 147858 w 3162529"/>
                  <a:gd name="connsiteY3143" fmla="*/ 1039410 h 1910656"/>
                  <a:gd name="connsiteX3144" fmla="*/ 147946 w 3162529"/>
                  <a:gd name="connsiteY3144" fmla="*/ 1039147 h 1910656"/>
                  <a:gd name="connsiteX3145" fmla="*/ 152778 w 3162529"/>
                  <a:gd name="connsiteY3145" fmla="*/ 1033085 h 1910656"/>
                  <a:gd name="connsiteX3146" fmla="*/ 161387 w 3162529"/>
                  <a:gd name="connsiteY3146" fmla="*/ 1021840 h 1910656"/>
                  <a:gd name="connsiteX3147" fmla="*/ 163935 w 3162529"/>
                  <a:gd name="connsiteY3147" fmla="*/ 1016129 h 1910656"/>
                  <a:gd name="connsiteX3148" fmla="*/ 160509 w 3162529"/>
                  <a:gd name="connsiteY3148" fmla="*/ 1016393 h 1910656"/>
                  <a:gd name="connsiteX3149" fmla="*/ 158664 w 3162529"/>
                  <a:gd name="connsiteY3149" fmla="*/ 1016393 h 1910656"/>
                  <a:gd name="connsiteX3150" fmla="*/ 157083 w 3162529"/>
                  <a:gd name="connsiteY3150" fmla="*/ 1015426 h 1910656"/>
                  <a:gd name="connsiteX3151" fmla="*/ 150406 w 3162529"/>
                  <a:gd name="connsiteY3151" fmla="*/ 1006553 h 1910656"/>
                  <a:gd name="connsiteX3152" fmla="*/ 155765 w 3162529"/>
                  <a:gd name="connsiteY3152" fmla="*/ 997856 h 1910656"/>
                  <a:gd name="connsiteX3153" fmla="*/ 166219 w 3162529"/>
                  <a:gd name="connsiteY3153" fmla="*/ 996714 h 1910656"/>
                  <a:gd name="connsiteX3154" fmla="*/ 166834 w 3162529"/>
                  <a:gd name="connsiteY3154" fmla="*/ 996977 h 1910656"/>
                  <a:gd name="connsiteX3155" fmla="*/ 171578 w 3162529"/>
                  <a:gd name="connsiteY3155" fmla="*/ 990037 h 1910656"/>
                  <a:gd name="connsiteX3156" fmla="*/ 179573 w 3162529"/>
                  <a:gd name="connsiteY3156" fmla="*/ 977474 h 1910656"/>
                  <a:gd name="connsiteX3157" fmla="*/ 179573 w 3162529"/>
                  <a:gd name="connsiteY3157" fmla="*/ 977474 h 1910656"/>
                  <a:gd name="connsiteX3158" fmla="*/ 179134 w 3162529"/>
                  <a:gd name="connsiteY3158" fmla="*/ 977122 h 1910656"/>
                  <a:gd name="connsiteX3159" fmla="*/ 174302 w 3162529"/>
                  <a:gd name="connsiteY3159" fmla="*/ 979670 h 1910656"/>
                  <a:gd name="connsiteX3160" fmla="*/ 173775 w 3162529"/>
                  <a:gd name="connsiteY3160" fmla="*/ 979846 h 1910656"/>
                  <a:gd name="connsiteX3161" fmla="*/ 168591 w 3162529"/>
                  <a:gd name="connsiteY3161" fmla="*/ 988192 h 1910656"/>
                  <a:gd name="connsiteX3162" fmla="*/ 163144 w 3162529"/>
                  <a:gd name="connsiteY3162" fmla="*/ 978791 h 1910656"/>
                  <a:gd name="connsiteX3163" fmla="*/ 162617 w 3162529"/>
                  <a:gd name="connsiteY3163" fmla="*/ 978001 h 1910656"/>
                  <a:gd name="connsiteX3164" fmla="*/ 162969 w 3162529"/>
                  <a:gd name="connsiteY3164" fmla="*/ 967898 h 1910656"/>
                  <a:gd name="connsiteX3165" fmla="*/ 168591 w 3162529"/>
                  <a:gd name="connsiteY3165" fmla="*/ 963505 h 1910656"/>
                  <a:gd name="connsiteX3166" fmla="*/ 170436 w 3162529"/>
                  <a:gd name="connsiteY3166" fmla="*/ 962099 h 1910656"/>
                  <a:gd name="connsiteX3167" fmla="*/ 171051 w 3162529"/>
                  <a:gd name="connsiteY3167" fmla="*/ 961836 h 1910656"/>
                  <a:gd name="connsiteX3168" fmla="*/ 185196 w 3162529"/>
                  <a:gd name="connsiteY3168" fmla="*/ 938906 h 1910656"/>
                  <a:gd name="connsiteX3169" fmla="*/ 184317 w 3162529"/>
                  <a:gd name="connsiteY3169" fmla="*/ 949712 h 1910656"/>
                  <a:gd name="connsiteX3170" fmla="*/ 188798 w 3162529"/>
                  <a:gd name="connsiteY3170" fmla="*/ 947603 h 1910656"/>
                  <a:gd name="connsiteX3171" fmla="*/ 195035 w 3162529"/>
                  <a:gd name="connsiteY3171" fmla="*/ 941541 h 1910656"/>
                  <a:gd name="connsiteX3172" fmla="*/ 190994 w 3162529"/>
                  <a:gd name="connsiteY3172" fmla="*/ 944177 h 1910656"/>
                  <a:gd name="connsiteX3173" fmla="*/ 185371 w 3162529"/>
                  <a:gd name="connsiteY3173" fmla="*/ 922916 h 1910656"/>
                  <a:gd name="connsiteX3174" fmla="*/ 191258 w 3162529"/>
                  <a:gd name="connsiteY3174" fmla="*/ 920984 h 1910656"/>
                  <a:gd name="connsiteX3175" fmla="*/ 198550 w 3162529"/>
                  <a:gd name="connsiteY3175" fmla="*/ 920281 h 1910656"/>
                  <a:gd name="connsiteX3176" fmla="*/ 204963 w 3162529"/>
                  <a:gd name="connsiteY3176" fmla="*/ 914746 h 1910656"/>
                  <a:gd name="connsiteX3177" fmla="*/ 213660 w 3162529"/>
                  <a:gd name="connsiteY3177" fmla="*/ 901568 h 1910656"/>
                  <a:gd name="connsiteX3178" fmla="*/ 215769 w 3162529"/>
                  <a:gd name="connsiteY3178" fmla="*/ 896209 h 1910656"/>
                  <a:gd name="connsiteX3179" fmla="*/ 216647 w 3162529"/>
                  <a:gd name="connsiteY3179" fmla="*/ 890938 h 1910656"/>
                  <a:gd name="connsiteX3180" fmla="*/ 214451 w 3162529"/>
                  <a:gd name="connsiteY3180" fmla="*/ 894452 h 1910656"/>
                  <a:gd name="connsiteX3181" fmla="*/ 217087 w 3162529"/>
                  <a:gd name="connsiteY3181" fmla="*/ 860628 h 1910656"/>
                  <a:gd name="connsiteX3182" fmla="*/ 221392 w 3162529"/>
                  <a:gd name="connsiteY3182" fmla="*/ 859310 h 1910656"/>
                  <a:gd name="connsiteX3183" fmla="*/ 225433 w 3162529"/>
                  <a:gd name="connsiteY3183" fmla="*/ 857465 h 1910656"/>
                  <a:gd name="connsiteX3184" fmla="*/ 232637 w 3162529"/>
                  <a:gd name="connsiteY3184" fmla="*/ 853248 h 1910656"/>
                  <a:gd name="connsiteX3185" fmla="*/ 234394 w 3162529"/>
                  <a:gd name="connsiteY3185" fmla="*/ 858959 h 1910656"/>
                  <a:gd name="connsiteX3186" fmla="*/ 242740 w 3162529"/>
                  <a:gd name="connsiteY3186" fmla="*/ 846923 h 1910656"/>
                  <a:gd name="connsiteX3187" fmla="*/ 242828 w 3162529"/>
                  <a:gd name="connsiteY3187" fmla="*/ 846747 h 1910656"/>
                  <a:gd name="connsiteX3188" fmla="*/ 248011 w 3162529"/>
                  <a:gd name="connsiteY3188" fmla="*/ 839016 h 1910656"/>
                  <a:gd name="connsiteX3189" fmla="*/ 243179 w 3162529"/>
                  <a:gd name="connsiteY3189" fmla="*/ 837962 h 1910656"/>
                  <a:gd name="connsiteX3190" fmla="*/ 243706 w 3162529"/>
                  <a:gd name="connsiteY3190" fmla="*/ 835853 h 1910656"/>
                  <a:gd name="connsiteX3191" fmla="*/ 238874 w 3162529"/>
                  <a:gd name="connsiteY3191" fmla="*/ 838840 h 1910656"/>
                  <a:gd name="connsiteX3192" fmla="*/ 237205 w 3162529"/>
                  <a:gd name="connsiteY3192" fmla="*/ 839807 h 1910656"/>
                  <a:gd name="connsiteX3193" fmla="*/ 225257 w 3162529"/>
                  <a:gd name="connsiteY3193" fmla="*/ 846659 h 1910656"/>
                  <a:gd name="connsiteX3194" fmla="*/ 227453 w 3162529"/>
                  <a:gd name="connsiteY3194" fmla="*/ 833042 h 1910656"/>
                  <a:gd name="connsiteX3195" fmla="*/ 234306 w 3162529"/>
                  <a:gd name="connsiteY3195" fmla="*/ 822060 h 1910656"/>
                  <a:gd name="connsiteX3196" fmla="*/ 240983 w 3162529"/>
                  <a:gd name="connsiteY3196" fmla="*/ 820303 h 1910656"/>
                  <a:gd name="connsiteX3197" fmla="*/ 241334 w 3162529"/>
                  <a:gd name="connsiteY3197" fmla="*/ 820303 h 1910656"/>
                  <a:gd name="connsiteX3198" fmla="*/ 241774 w 3162529"/>
                  <a:gd name="connsiteY3198" fmla="*/ 820303 h 1910656"/>
                  <a:gd name="connsiteX3199" fmla="*/ 247308 w 3162529"/>
                  <a:gd name="connsiteY3199" fmla="*/ 819776 h 1910656"/>
                  <a:gd name="connsiteX3200" fmla="*/ 252316 w 3162529"/>
                  <a:gd name="connsiteY3200" fmla="*/ 811781 h 1910656"/>
                  <a:gd name="connsiteX3201" fmla="*/ 241949 w 3162529"/>
                  <a:gd name="connsiteY3201" fmla="*/ 804841 h 1910656"/>
                  <a:gd name="connsiteX3202" fmla="*/ 253897 w 3162529"/>
                  <a:gd name="connsiteY3202" fmla="*/ 800360 h 1910656"/>
                  <a:gd name="connsiteX3203" fmla="*/ 256621 w 3162529"/>
                  <a:gd name="connsiteY3203" fmla="*/ 799745 h 1910656"/>
                  <a:gd name="connsiteX3204" fmla="*/ 259344 w 3162529"/>
                  <a:gd name="connsiteY3204" fmla="*/ 791048 h 1910656"/>
                  <a:gd name="connsiteX3205" fmla="*/ 260223 w 3162529"/>
                  <a:gd name="connsiteY3205" fmla="*/ 788324 h 1910656"/>
                  <a:gd name="connsiteX3206" fmla="*/ 260223 w 3162529"/>
                  <a:gd name="connsiteY3206" fmla="*/ 788061 h 1910656"/>
                  <a:gd name="connsiteX3207" fmla="*/ 260223 w 3162529"/>
                  <a:gd name="connsiteY3207" fmla="*/ 782614 h 1910656"/>
                  <a:gd name="connsiteX3208" fmla="*/ 265582 w 3162529"/>
                  <a:gd name="connsiteY3208" fmla="*/ 781648 h 1910656"/>
                  <a:gd name="connsiteX3209" fmla="*/ 274455 w 3162529"/>
                  <a:gd name="connsiteY3209" fmla="*/ 781999 h 1910656"/>
                  <a:gd name="connsiteX3210" fmla="*/ 277794 w 3162529"/>
                  <a:gd name="connsiteY3210" fmla="*/ 778924 h 1910656"/>
                  <a:gd name="connsiteX3211" fmla="*/ 291147 w 3162529"/>
                  <a:gd name="connsiteY3211" fmla="*/ 762056 h 1910656"/>
                  <a:gd name="connsiteX3212" fmla="*/ 302217 w 3162529"/>
                  <a:gd name="connsiteY3212" fmla="*/ 745891 h 1910656"/>
                  <a:gd name="connsiteX3213" fmla="*/ 307576 w 3162529"/>
                  <a:gd name="connsiteY3213" fmla="*/ 735436 h 1910656"/>
                  <a:gd name="connsiteX3214" fmla="*/ 309685 w 3162529"/>
                  <a:gd name="connsiteY3214" fmla="*/ 732362 h 1910656"/>
                  <a:gd name="connsiteX3215" fmla="*/ 320754 w 3162529"/>
                  <a:gd name="connsiteY3215" fmla="*/ 711980 h 1910656"/>
                  <a:gd name="connsiteX3216" fmla="*/ 318821 w 3162529"/>
                  <a:gd name="connsiteY3216" fmla="*/ 703370 h 1910656"/>
                  <a:gd name="connsiteX3217" fmla="*/ 327431 w 3162529"/>
                  <a:gd name="connsiteY3217" fmla="*/ 697308 h 1910656"/>
                  <a:gd name="connsiteX3218" fmla="*/ 335601 w 3162529"/>
                  <a:gd name="connsiteY3218" fmla="*/ 692652 h 1910656"/>
                  <a:gd name="connsiteX3219" fmla="*/ 331384 w 3162529"/>
                  <a:gd name="connsiteY3219" fmla="*/ 688523 h 1910656"/>
                  <a:gd name="connsiteX3220" fmla="*/ 330242 w 3162529"/>
                  <a:gd name="connsiteY3220" fmla="*/ 686941 h 1910656"/>
                  <a:gd name="connsiteX3221" fmla="*/ 327343 w 3162529"/>
                  <a:gd name="connsiteY3221" fmla="*/ 671567 h 1910656"/>
                  <a:gd name="connsiteX3222" fmla="*/ 334020 w 3162529"/>
                  <a:gd name="connsiteY3222" fmla="*/ 664802 h 1910656"/>
                  <a:gd name="connsiteX3223" fmla="*/ 339818 w 3162529"/>
                  <a:gd name="connsiteY3223" fmla="*/ 663309 h 1910656"/>
                  <a:gd name="connsiteX3224" fmla="*/ 341048 w 3162529"/>
                  <a:gd name="connsiteY3224" fmla="*/ 663133 h 1910656"/>
                  <a:gd name="connsiteX3225" fmla="*/ 346144 w 3162529"/>
                  <a:gd name="connsiteY3225" fmla="*/ 662166 h 1910656"/>
                  <a:gd name="connsiteX3226" fmla="*/ 359849 w 3162529"/>
                  <a:gd name="connsiteY3226" fmla="*/ 656632 h 1910656"/>
                  <a:gd name="connsiteX3227" fmla="*/ 367932 w 3162529"/>
                  <a:gd name="connsiteY3227" fmla="*/ 645738 h 1910656"/>
                  <a:gd name="connsiteX3228" fmla="*/ 370919 w 3162529"/>
                  <a:gd name="connsiteY3228" fmla="*/ 643014 h 1910656"/>
                  <a:gd name="connsiteX3229" fmla="*/ 378211 w 3162529"/>
                  <a:gd name="connsiteY3229" fmla="*/ 634405 h 1910656"/>
                  <a:gd name="connsiteX3230" fmla="*/ 375663 w 3162529"/>
                  <a:gd name="connsiteY3230" fmla="*/ 635195 h 1910656"/>
                  <a:gd name="connsiteX3231" fmla="*/ 376453 w 3162529"/>
                  <a:gd name="connsiteY3231" fmla="*/ 631681 h 1910656"/>
                  <a:gd name="connsiteX3232" fmla="*/ 372676 w 3162529"/>
                  <a:gd name="connsiteY3232" fmla="*/ 636865 h 1910656"/>
                  <a:gd name="connsiteX3233" fmla="*/ 368195 w 3162529"/>
                  <a:gd name="connsiteY3233" fmla="*/ 635459 h 1910656"/>
                  <a:gd name="connsiteX3234" fmla="*/ 360200 w 3162529"/>
                  <a:gd name="connsiteY3234" fmla="*/ 628694 h 1910656"/>
                  <a:gd name="connsiteX3235" fmla="*/ 364330 w 3162529"/>
                  <a:gd name="connsiteY3235" fmla="*/ 620787 h 1910656"/>
                  <a:gd name="connsiteX3236" fmla="*/ 370655 w 3162529"/>
                  <a:gd name="connsiteY3236" fmla="*/ 618503 h 1910656"/>
                  <a:gd name="connsiteX3237" fmla="*/ 371797 w 3162529"/>
                  <a:gd name="connsiteY3237" fmla="*/ 618327 h 1910656"/>
                  <a:gd name="connsiteX3238" fmla="*/ 381373 w 3162529"/>
                  <a:gd name="connsiteY3238" fmla="*/ 615955 h 1910656"/>
                  <a:gd name="connsiteX3239" fmla="*/ 391476 w 3162529"/>
                  <a:gd name="connsiteY3239" fmla="*/ 609103 h 1910656"/>
                  <a:gd name="connsiteX3240" fmla="*/ 397890 w 3162529"/>
                  <a:gd name="connsiteY3240" fmla="*/ 607082 h 1910656"/>
                  <a:gd name="connsiteX3241" fmla="*/ 397538 w 3162529"/>
                  <a:gd name="connsiteY3241" fmla="*/ 584855 h 1910656"/>
                  <a:gd name="connsiteX3242" fmla="*/ 402546 w 3162529"/>
                  <a:gd name="connsiteY3242" fmla="*/ 583537 h 1910656"/>
                  <a:gd name="connsiteX3243" fmla="*/ 412737 w 3162529"/>
                  <a:gd name="connsiteY3243" fmla="*/ 585119 h 1910656"/>
                  <a:gd name="connsiteX3244" fmla="*/ 427233 w 3162529"/>
                  <a:gd name="connsiteY3244" fmla="*/ 573434 h 1910656"/>
                  <a:gd name="connsiteX3245" fmla="*/ 429166 w 3162529"/>
                  <a:gd name="connsiteY3245" fmla="*/ 571501 h 1910656"/>
                  <a:gd name="connsiteX3246" fmla="*/ 430835 w 3162529"/>
                  <a:gd name="connsiteY3246" fmla="*/ 569744 h 1910656"/>
                  <a:gd name="connsiteX3247" fmla="*/ 434349 w 3162529"/>
                  <a:gd name="connsiteY3247" fmla="*/ 566318 h 1910656"/>
                  <a:gd name="connsiteX3248" fmla="*/ 437336 w 3162529"/>
                  <a:gd name="connsiteY3248" fmla="*/ 563331 h 1910656"/>
                  <a:gd name="connsiteX3249" fmla="*/ 425915 w 3162529"/>
                  <a:gd name="connsiteY3249" fmla="*/ 563770 h 1910656"/>
                  <a:gd name="connsiteX3250" fmla="*/ 431713 w 3162529"/>
                  <a:gd name="connsiteY3250" fmla="*/ 553491 h 1910656"/>
                  <a:gd name="connsiteX3251" fmla="*/ 446385 w 3162529"/>
                  <a:gd name="connsiteY3251" fmla="*/ 546551 h 1910656"/>
                  <a:gd name="connsiteX3252" fmla="*/ 452008 w 3162529"/>
                  <a:gd name="connsiteY3252" fmla="*/ 541543 h 1910656"/>
                  <a:gd name="connsiteX3253" fmla="*/ 471950 w 3162529"/>
                  <a:gd name="connsiteY3253" fmla="*/ 523006 h 1910656"/>
                  <a:gd name="connsiteX3254" fmla="*/ 472038 w 3162529"/>
                  <a:gd name="connsiteY3254" fmla="*/ 520898 h 1910656"/>
                  <a:gd name="connsiteX3255" fmla="*/ 474410 w 3162529"/>
                  <a:gd name="connsiteY3255" fmla="*/ 511234 h 1910656"/>
                  <a:gd name="connsiteX3256" fmla="*/ 484426 w 3162529"/>
                  <a:gd name="connsiteY3256" fmla="*/ 506753 h 1910656"/>
                  <a:gd name="connsiteX3257" fmla="*/ 487061 w 3162529"/>
                  <a:gd name="connsiteY3257" fmla="*/ 506226 h 1910656"/>
                  <a:gd name="connsiteX3258" fmla="*/ 495320 w 3162529"/>
                  <a:gd name="connsiteY3258" fmla="*/ 497177 h 1910656"/>
                  <a:gd name="connsiteX3259" fmla="*/ 509815 w 3162529"/>
                  <a:gd name="connsiteY3259" fmla="*/ 476444 h 1910656"/>
                  <a:gd name="connsiteX3260" fmla="*/ 516404 w 3162529"/>
                  <a:gd name="connsiteY3260" fmla="*/ 469679 h 1910656"/>
                  <a:gd name="connsiteX3261" fmla="*/ 517459 w 3162529"/>
                  <a:gd name="connsiteY3261" fmla="*/ 469064 h 1910656"/>
                  <a:gd name="connsiteX3262" fmla="*/ 521236 w 3162529"/>
                  <a:gd name="connsiteY3262" fmla="*/ 466867 h 1910656"/>
                  <a:gd name="connsiteX3263" fmla="*/ 526068 w 3162529"/>
                  <a:gd name="connsiteY3263" fmla="*/ 463880 h 1910656"/>
                  <a:gd name="connsiteX3264" fmla="*/ 541882 w 3162529"/>
                  <a:gd name="connsiteY3264" fmla="*/ 449912 h 1910656"/>
                  <a:gd name="connsiteX3265" fmla="*/ 541004 w 3162529"/>
                  <a:gd name="connsiteY3265" fmla="*/ 449297 h 1910656"/>
                  <a:gd name="connsiteX3266" fmla="*/ 527474 w 3162529"/>
                  <a:gd name="connsiteY3266" fmla="*/ 439281 h 1910656"/>
                  <a:gd name="connsiteX3267" fmla="*/ 544254 w 3162529"/>
                  <a:gd name="connsiteY3267" fmla="*/ 437524 h 1910656"/>
                  <a:gd name="connsiteX3268" fmla="*/ 546890 w 3162529"/>
                  <a:gd name="connsiteY3268" fmla="*/ 437261 h 1910656"/>
                  <a:gd name="connsiteX3269" fmla="*/ 550755 w 3162529"/>
                  <a:gd name="connsiteY3269" fmla="*/ 436821 h 1910656"/>
                  <a:gd name="connsiteX3270" fmla="*/ 552776 w 3162529"/>
                  <a:gd name="connsiteY3270" fmla="*/ 434977 h 1910656"/>
                  <a:gd name="connsiteX3271" fmla="*/ 557696 w 3162529"/>
                  <a:gd name="connsiteY3271" fmla="*/ 431287 h 1910656"/>
                  <a:gd name="connsiteX3272" fmla="*/ 571840 w 3162529"/>
                  <a:gd name="connsiteY3272" fmla="*/ 421799 h 1910656"/>
                  <a:gd name="connsiteX3273" fmla="*/ 580098 w 3162529"/>
                  <a:gd name="connsiteY3273" fmla="*/ 410465 h 1910656"/>
                  <a:gd name="connsiteX3274" fmla="*/ 583261 w 3162529"/>
                  <a:gd name="connsiteY3274" fmla="*/ 400977 h 1910656"/>
                  <a:gd name="connsiteX3275" fmla="*/ 577551 w 3162529"/>
                  <a:gd name="connsiteY3275" fmla="*/ 400274 h 1910656"/>
                  <a:gd name="connsiteX3276" fmla="*/ 591519 w 3162529"/>
                  <a:gd name="connsiteY3276" fmla="*/ 381825 h 1910656"/>
                  <a:gd name="connsiteX3277" fmla="*/ 596615 w 3162529"/>
                  <a:gd name="connsiteY3277" fmla="*/ 385251 h 1910656"/>
                  <a:gd name="connsiteX3278" fmla="*/ 602062 w 3162529"/>
                  <a:gd name="connsiteY3278" fmla="*/ 393949 h 1910656"/>
                  <a:gd name="connsiteX3279" fmla="*/ 605576 w 3162529"/>
                  <a:gd name="connsiteY3279" fmla="*/ 390874 h 1910656"/>
                  <a:gd name="connsiteX3280" fmla="*/ 619808 w 3162529"/>
                  <a:gd name="connsiteY3280" fmla="*/ 379804 h 1910656"/>
                  <a:gd name="connsiteX3281" fmla="*/ 624553 w 3162529"/>
                  <a:gd name="connsiteY3281" fmla="*/ 376115 h 1910656"/>
                  <a:gd name="connsiteX3282" fmla="*/ 617348 w 3162529"/>
                  <a:gd name="connsiteY3282" fmla="*/ 376554 h 1910656"/>
                  <a:gd name="connsiteX3283" fmla="*/ 618842 w 3162529"/>
                  <a:gd name="connsiteY3283" fmla="*/ 374621 h 1910656"/>
                  <a:gd name="connsiteX3284" fmla="*/ 617788 w 3162529"/>
                  <a:gd name="connsiteY3284" fmla="*/ 374885 h 1910656"/>
                  <a:gd name="connsiteX3285" fmla="*/ 601008 w 3162529"/>
                  <a:gd name="connsiteY3285" fmla="*/ 378838 h 1910656"/>
                  <a:gd name="connsiteX3286" fmla="*/ 609969 w 3162529"/>
                  <a:gd name="connsiteY3286" fmla="*/ 365133 h 1910656"/>
                  <a:gd name="connsiteX3287" fmla="*/ 610408 w 3162529"/>
                  <a:gd name="connsiteY3287" fmla="*/ 364254 h 1910656"/>
                  <a:gd name="connsiteX3288" fmla="*/ 615064 w 3162529"/>
                  <a:gd name="connsiteY3288" fmla="*/ 358895 h 1910656"/>
                  <a:gd name="connsiteX3289" fmla="*/ 615152 w 3162529"/>
                  <a:gd name="connsiteY3289" fmla="*/ 358807 h 1910656"/>
                  <a:gd name="connsiteX3290" fmla="*/ 624992 w 3162529"/>
                  <a:gd name="connsiteY3290" fmla="*/ 355908 h 1910656"/>
                  <a:gd name="connsiteX3291" fmla="*/ 629209 w 3162529"/>
                  <a:gd name="connsiteY3291" fmla="*/ 361092 h 1910656"/>
                  <a:gd name="connsiteX3292" fmla="*/ 631581 w 3162529"/>
                  <a:gd name="connsiteY3292" fmla="*/ 358632 h 1910656"/>
                  <a:gd name="connsiteX3293" fmla="*/ 636237 w 3162529"/>
                  <a:gd name="connsiteY3293" fmla="*/ 356084 h 1910656"/>
                  <a:gd name="connsiteX3294" fmla="*/ 627627 w 3162529"/>
                  <a:gd name="connsiteY3294" fmla="*/ 348968 h 1910656"/>
                  <a:gd name="connsiteX3295" fmla="*/ 647834 w 3162529"/>
                  <a:gd name="connsiteY3295" fmla="*/ 344048 h 1910656"/>
                  <a:gd name="connsiteX3296" fmla="*/ 648537 w 3162529"/>
                  <a:gd name="connsiteY3296" fmla="*/ 344926 h 1910656"/>
                  <a:gd name="connsiteX3297" fmla="*/ 648537 w 3162529"/>
                  <a:gd name="connsiteY3297" fmla="*/ 344926 h 1910656"/>
                  <a:gd name="connsiteX3298" fmla="*/ 650645 w 3162529"/>
                  <a:gd name="connsiteY3298" fmla="*/ 337459 h 1910656"/>
                  <a:gd name="connsiteX3299" fmla="*/ 657849 w 3162529"/>
                  <a:gd name="connsiteY3299" fmla="*/ 332890 h 1910656"/>
                  <a:gd name="connsiteX3300" fmla="*/ 658991 w 3162529"/>
                  <a:gd name="connsiteY3300" fmla="*/ 332539 h 1910656"/>
                  <a:gd name="connsiteX3301" fmla="*/ 670939 w 3162529"/>
                  <a:gd name="connsiteY3301" fmla="*/ 327795 h 1910656"/>
                  <a:gd name="connsiteX3302" fmla="*/ 669007 w 3162529"/>
                  <a:gd name="connsiteY3302" fmla="*/ 335263 h 1910656"/>
                  <a:gd name="connsiteX3303" fmla="*/ 673926 w 3162529"/>
                  <a:gd name="connsiteY3303" fmla="*/ 333242 h 1910656"/>
                  <a:gd name="connsiteX3304" fmla="*/ 691585 w 3162529"/>
                  <a:gd name="connsiteY3304" fmla="*/ 322084 h 1910656"/>
                  <a:gd name="connsiteX3305" fmla="*/ 692024 w 3162529"/>
                  <a:gd name="connsiteY3305" fmla="*/ 321557 h 1910656"/>
                  <a:gd name="connsiteX3306" fmla="*/ 719259 w 3162529"/>
                  <a:gd name="connsiteY3306" fmla="*/ 302932 h 1910656"/>
                  <a:gd name="connsiteX3307" fmla="*/ 721192 w 3162529"/>
                  <a:gd name="connsiteY3307" fmla="*/ 301439 h 1910656"/>
                  <a:gd name="connsiteX3308" fmla="*/ 728659 w 3162529"/>
                  <a:gd name="connsiteY3308" fmla="*/ 297310 h 1910656"/>
                  <a:gd name="connsiteX3309" fmla="*/ 732349 w 3162529"/>
                  <a:gd name="connsiteY3309" fmla="*/ 294235 h 1910656"/>
                  <a:gd name="connsiteX3310" fmla="*/ 734633 w 3162529"/>
                  <a:gd name="connsiteY3310" fmla="*/ 291863 h 1910656"/>
                  <a:gd name="connsiteX3311" fmla="*/ 725409 w 3162529"/>
                  <a:gd name="connsiteY3311" fmla="*/ 284834 h 1910656"/>
                  <a:gd name="connsiteX3312" fmla="*/ 736390 w 3162529"/>
                  <a:gd name="connsiteY3312" fmla="*/ 280705 h 1910656"/>
                  <a:gd name="connsiteX3313" fmla="*/ 736654 w 3162529"/>
                  <a:gd name="connsiteY3313" fmla="*/ 280617 h 1910656"/>
                  <a:gd name="connsiteX3314" fmla="*/ 740695 w 3162529"/>
                  <a:gd name="connsiteY3314" fmla="*/ 279475 h 1910656"/>
                  <a:gd name="connsiteX3315" fmla="*/ 774080 w 3162529"/>
                  <a:gd name="connsiteY3315" fmla="*/ 267176 h 1910656"/>
                  <a:gd name="connsiteX3316" fmla="*/ 778297 w 3162529"/>
                  <a:gd name="connsiteY3316" fmla="*/ 265331 h 1910656"/>
                  <a:gd name="connsiteX3317" fmla="*/ 779351 w 3162529"/>
                  <a:gd name="connsiteY3317" fmla="*/ 264980 h 1910656"/>
                  <a:gd name="connsiteX3318" fmla="*/ 790157 w 3162529"/>
                  <a:gd name="connsiteY3318" fmla="*/ 253822 h 1910656"/>
                  <a:gd name="connsiteX3319" fmla="*/ 801490 w 3162529"/>
                  <a:gd name="connsiteY3319" fmla="*/ 250308 h 1910656"/>
                  <a:gd name="connsiteX3320" fmla="*/ 812208 w 3162529"/>
                  <a:gd name="connsiteY3320" fmla="*/ 242840 h 1910656"/>
                  <a:gd name="connsiteX3321" fmla="*/ 825825 w 3162529"/>
                  <a:gd name="connsiteY3321" fmla="*/ 233176 h 1910656"/>
                  <a:gd name="connsiteX3322" fmla="*/ 827055 w 3162529"/>
                  <a:gd name="connsiteY3322" fmla="*/ 224303 h 1910656"/>
                  <a:gd name="connsiteX3323" fmla="*/ 831360 w 3162529"/>
                  <a:gd name="connsiteY3323" fmla="*/ 217363 h 1910656"/>
                  <a:gd name="connsiteX3324" fmla="*/ 836544 w 3162529"/>
                  <a:gd name="connsiteY3324" fmla="*/ 215518 h 1910656"/>
                  <a:gd name="connsiteX3325" fmla="*/ 845417 w 3162529"/>
                  <a:gd name="connsiteY3325" fmla="*/ 212531 h 1910656"/>
                  <a:gd name="connsiteX3326" fmla="*/ 846383 w 3162529"/>
                  <a:gd name="connsiteY3326" fmla="*/ 218856 h 1910656"/>
                  <a:gd name="connsiteX3327" fmla="*/ 858595 w 3162529"/>
                  <a:gd name="connsiteY3327" fmla="*/ 214727 h 1910656"/>
                  <a:gd name="connsiteX3328" fmla="*/ 868962 w 3162529"/>
                  <a:gd name="connsiteY3328" fmla="*/ 210071 h 1910656"/>
                  <a:gd name="connsiteX3329" fmla="*/ 876605 w 3162529"/>
                  <a:gd name="connsiteY3329" fmla="*/ 205854 h 1910656"/>
                  <a:gd name="connsiteX3330" fmla="*/ 876517 w 3162529"/>
                  <a:gd name="connsiteY3330" fmla="*/ 200143 h 1910656"/>
                  <a:gd name="connsiteX3331" fmla="*/ 882667 w 3162529"/>
                  <a:gd name="connsiteY3331" fmla="*/ 192588 h 1910656"/>
                  <a:gd name="connsiteX3332" fmla="*/ 891540 w 3162529"/>
                  <a:gd name="connsiteY3332" fmla="*/ 195487 h 1910656"/>
                  <a:gd name="connsiteX3333" fmla="*/ 891804 w 3162529"/>
                  <a:gd name="connsiteY3333" fmla="*/ 195487 h 1910656"/>
                  <a:gd name="connsiteX3334" fmla="*/ 901116 w 3162529"/>
                  <a:gd name="connsiteY3334" fmla="*/ 192588 h 1910656"/>
                  <a:gd name="connsiteX3335" fmla="*/ 922816 w 3162529"/>
                  <a:gd name="connsiteY3335" fmla="*/ 183803 h 1910656"/>
                  <a:gd name="connsiteX3336" fmla="*/ 925276 w 3162529"/>
                  <a:gd name="connsiteY3336" fmla="*/ 177829 h 1910656"/>
                  <a:gd name="connsiteX3337" fmla="*/ 935818 w 3162529"/>
                  <a:gd name="connsiteY3337" fmla="*/ 174578 h 1910656"/>
                  <a:gd name="connsiteX3338" fmla="*/ 937400 w 3162529"/>
                  <a:gd name="connsiteY3338" fmla="*/ 174578 h 1910656"/>
                  <a:gd name="connsiteX3339" fmla="*/ 940299 w 3162529"/>
                  <a:gd name="connsiteY3339" fmla="*/ 174666 h 1910656"/>
                  <a:gd name="connsiteX3340" fmla="*/ 941880 w 3162529"/>
                  <a:gd name="connsiteY3340" fmla="*/ 174754 h 1910656"/>
                  <a:gd name="connsiteX3341" fmla="*/ 954004 w 3162529"/>
                  <a:gd name="connsiteY3341" fmla="*/ 169043 h 1910656"/>
                  <a:gd name="connsiteX3342" fmla="*/ 944077 w 3162529"/>
                  <a:gd name="connsiteY3342" fmla="*/ 162454 h 1910656"/>
                  <a:gd name="connsiteX3343" fmla="*/ 956025 w 3162529"/>
                  <a:gd name="connsiteY3343" fmla="*/ 157974 h 1910656"/>
                  <a:gd name="connsiteX3344" fmla="*/ 962877 w 3162529"/>
                  <a:gd name="connsiteY3344" fmla="*/ 158413 h 1910656"/>
                  <a:gd name="connsiteX3345" fmla="*/ 965952 w 3162529"/>
                  <a:gd name="connsiteY3345" fmla="*/ 162366 h 1910656"/>
                  <a:gd name="connsiteX3346" fmla="*/ 978164 w 3162529"/>
                  <a:gd name="connsiteY3346" fmla="*/ 156392 h 1910656"/>
                  <a:gd name="connsiteX3347" fmla="*/ 976407 w 3162529"/>
                  <a:gd name="connsiteY3347" fmla="*/ 147431 h 1910656"/>
                  <a:gd name="connsiteX3348" fmla="*/ 976670 w 3162529"/>
                  <a:gd name="connsiteY3348" fmla="*/ 145938 h 1910656"/>
                  <a:gd name="connsiteX3349" fmla="*/ 977285 w 3162529"/>
                  <a:gd name="connsiteY3349" fmla="*/ 142336 h 1910656"/>
                  <a:gd name="connsiteX3350" fmla="*/ 980624 w 3162529"/>
                  <a:gd name="connsiteY3350" fmla="*/ 140930 h 1910656"/>
                  <a:gd name="connsiteX3351" fmla="*/ 995471 w 3162529"/>
                  <a:gd name="connsiteY3351" fmla="*/ 143390 h 1910656"/>
                  <a:gd name="connsiteX3352" fmla="*/ 996086 w 3162529"/>
                  <a:gd name="connsiteY3352" fmla="*/ 146553 h 1910656"/>
                  <a:gd name="connsiteX3353" fmla="*/ 996350 w 3162529"/>
                  <a:gd name="connsiteY3353" fmla="*/ 146465 h 1910656"/>
                  <a:gd name="connsiteX3354" fmla="*/ 1007244 w 3162529"/>
                  <a:gd name="connsiteY3354" fmla="*/ 144005 h 1910656"/>
                  <a:gd name="connsiteX3355" fmla="*/ 1012075 w 3162529"/>
                  <a:gd name="connsiteY3355" fmla="*/ 143302 h 1910656"/>
                  <a:gd name="connsiteX3356" fmla="*/ 1019192 w 3162529"/>
                  <a:gd name="connsiteY3356" fmla="*/ 140051 h 1910656"/>
                  <a:gd name="connsiteX3357" fmla="*/ 1025341 w 3162529"/>
                  <a:gd name="connsiteY3357" fmla="*/ 136889 h 1910656"/>
                  <a:gd name="connsiteX3358" fmla="*/ 1019807 w 3162529"/>
                  <a:gd name="connsiteY3358" fmla="*/ 130124 h 1910656"/>
                  <a:gd name="connsiteX3359" fmla="*/ 1031052 w 3162529"/>
                  <a:gd name="connsiteY3359" fmla="*/ 128367 h 1910656"/>
                  <a:gd name="connsiteX3360" fmla="*/ 1032370 w 3162529"/>
                  <a:gd name="connsiteY3360" fmla="*/ 128103 h 1910656"/>
                  <a:gd name="connsiteX3361" fmla="*/ 1036938 w 3162529"/>
                  <a:gd name="connsiteY3361" fmla="*/ 127488 h 1910656"/>
                  <a:gd name="connsiteX3362" fmla="*/ 1059429 w 3162529"/>
                  <a:gd name="connsiteY3362" fmla="*/ 125643 h 1910656"/>
                  <a:gd name="connsiteX3363" fmla="*/ 1069883 w 3162529"/>
                  <a:gd name="connsiteY3363" fmla="*/ 110005 h 1910656"/>
                  <a:gd name="connsiteX3364" fmla="*/ 1063909 w 3162529"/>
                  <a:gd name="connsiteY3364" fmla="*/ 97969 h 1910656"/>
                  <a:gd name="connsiteX3365" fmla="*/ 1079899 w 3162529"/>
                  <a:gd name="connsiteY3365" fmla="*/ 104383 h 1910656"/>
                  <a:gd name="connsiteX3366" fmla="*/ 1085170 w 3162529"/>
                  <a:gd name="connsiteY3366" fmla="*/ 109303 h 1910656"/>
                  <a:gd name="connsiteX3367" fmla="*/ 1085082 w 3162529"/>
                  <a:gd name="connsiteY3367" fmla="*/ 114925 h 1910656"/>
                  <a:gd name="connsiteX3368" fmla="*/ 1097909 w 3162529"/>
                  <a:gd name="connsiteY3368" fmla="*/ 112378 h 1910656"/>
                  <a:gd name="connsiteX3369" fmla="*/ 1107573 w 3162529"/>
                  <a:gd name="connsiteY3369" fmla="*/ 109654 h 1910656"/>
                  <a:gd name="connsiteX3370" fmla="*/ 1117061 w 3162529"/>
                  <a:gd name="connsiteY3370" fmla="*/ 106403 h 1910656"/>
                  <a:gd name="connsiteX3371" fmla="*/ 1117412 w 3162529"/>
                  <a:gd name="connsiteY3371" fmla="*/ 105086 h 1910656"/>
                  <a:gd name="connsiteX3372" fmla="*/ 1117588 w 3162529"/>
                  <a:gd name="connsiteY3372" fmla="*/ 104295 h 1910656"/>
                  <a:gd name="connsiteX3373" fmla="*/ 1117939 w 3162529"/>
                  <a:gd name="connsiteY3373" fmla="*/ 102362 h 1910656"/>
                  <a:gd name="connsiteX3374" fmla="*/ 1112492 w 3162529"/>
                  <a:gd name="connsiteY3374" fmla="*/ 103768 h 1910656"/>
                  <a:gd name="connsiteX3375" fmla="*/ 1107660 w 3162529"/>
                  <a:gd name="connsiteY3375" fmla="*/ 102801 h 1910656"/>
                  <a:gd name="connsiteX3376" fmla="*/ 1106167 w 3162529"/>
                  <a:gd name="connsiteY3376" fmla="*/ 102450 h 1910656"/>
                  <a:gd name="connsiteX3377" fmla="*/ 1088772 w 3162529"/>
                  <a:gd name="connsiteY3377" fmla="*/ 98409 h 1910656"/>
                  <a:gd name="connsiteX3378" fmla="*/ 1104586 w 3162529"/>
                  <a:gd name="connsiteY3378" fmla="*/ 90238 h 1910656"/>
                  <a:gd name="connsiteX3379" fmla="*/ 1113986 w 3162529"/>
                  <a:gd name="connsiteY3379" fmla="*/ 88393 h 1910656"/>
                  <a:gd name="connsiteX3380" fmla="*/ 1118115 w 3162529"/>
                  <a:gd name="connsiteY3380" fmla="*/ 90326 h 1910656"/>
                  <a:gd name="connsiteX3381" fmla="*/ 1118554 w 3162529"/>
                  <a:gd name="connsiteY3381" fmla="*/ 90590 h 1910656"/>
                  <a:gd name="connsiteX3382" fmla="*/ 1126461 w 3162529"/>
                  <a:gd name="connsiteY3382" fmla="*/ 95158 h 1910656"/>
                  <a:gd name="connsiteX3383" fmla="*/ 1128042 w 3162529"/>
                  <a:gd name="connsiteY3383" fmla="*/ 94895 h 1910656"/>
                  <a:gd name="connsiteX3384" fmla="*/ 1139463 w 3162529"/>
                  <a:gd name="connsiteY3384" fmla="*/ 77763 h 1910656"/>
                  <a:gd name="connsiteX3385" fmla="*/ 1143856 w 3162529"/>
                  <a:gd name="connsiteY3385" fmla="*/ 89536 h 1910656"/>
                  <a:gd name="connsiteX3386" fmla="*/ 1144120 w 3162529"/>
                  <a:gd name="connsiteY3386" fmla="*/ 88921 h 1910656"/>
                  <a:gd name="connsiteX3387" fmla="*/ 1148249 w 3162529"/>
                  <a:gd name="connsiteY3387" fmla="*/ 83474 h 1910656"/>
                  <a:gd name="connsiteX3388" fmla="*/ 1156156 w 3162529"/>
                  <a:gd name="connsiteY3388" fmla="*/ 81189 h 1910656"/>
                  <a:gd name="connsiteX3389" fmla="*/ 1158176 w 3162529"/>
                  <a:gd name="connsiteY3389" fmla="*/ 80926 h 1910656"/>
                  <a:gd name="connsiteX3390" fmla="*/ 1174605 w 3162529"/>
                  <a:gd name="connsiteY3390" fmla="*/ 77675 h 1910656"/>
                  <a:gd name="connsiteX3391" fmla="*/ 1166610 w 3162529"/>
                  <a:gd name="connsiteY3391" fmla="*/ 88657 h 1910656"/>
                  <a:gd name="connsiteX3392" fmla="*/ 1168455 w 3162529"/>
                  <a:gd name="connsiteY3392" fmla="*/ 88569 h 1910656"/>
                  <a:gd name="connsiteX3393" fmla="*/ 1173726 w 3162529"/>
                  <a:gd name="connsiteY3393" fmla="*/ 88569 h 1910656"/>
                  <a:gd name="connsiteX3394" fmla="*/ 1193845 w 3162529"/>
                  <a:gd name="connsiteY3394" fmla="*/ 84879 h 1910656"/>
                  <a:gd name="connsiteX3395" fmla="*/ 1204651 w 3162529"/>
                  <a:gd name="connsiteY3395" fmla="*/ 84440 h 1910656"/>
                  <a:gd name="connsiteX3396" fmla="*/ 1214930 w 3162529"/>
                  <a:gd name="connsiteY3396" fmla="*/ 80487 h 1910656"/>
                  <a:gd name="connsiteX3397" fmla="*/ 1225912 w 3162529"/>
                  <a:gd name="connsiteY3397" fmla="*/ 76182 h 1910656"/>
                  <a:gd name="connsiteX3398" fmla="*/ 1236103 w 3162529"/>
                  <a:gd name="connsiteY3398" fmla="*/ 72668 h 1910656"/>
                  <a:gd name="connsiteX3399" fmla="*/ 1241286 w 3162529"/>
                  <a:gd name="connsiteY3399" fmla="*/ 70383 h 1910656"/>
                  <a:gd name="connsiteX3400" fmla="*/ 1247260 w 3162529"/>
                  <a:gd name="connsiteY3400" fmla="*/ 66957 h 1910656"/>
                  <a:gd name="connsiteX3401" fmla="*/ 1258769 w 3162529"/>
                  <a:gd name="connsiteY3401" fmla="*/ 68538 h 1910656"/>
                  <a:gd name="connsiteX3402" fmla="*/ 1263864 w 3162529"/>
                  <a:gd name="connsiteY3402" fmla="*/ 70120 h 1910656"/>
                  <a:gd name="connsiteX3403" fmla="*/ 1266149 w 3162529"/>
                  <a:gd name="connsiteY3403" fmla="*/ 69768 h 1910656"/>
                  <a:gd name="connsiteX3404" fmla="*/ 1263601 w 3162529"/>
                  <a:gd name="connsiteY3404" fmla="*/ 59314 h 1910656"/>
                  <a:gd name="connsiteX3405" fmla="*/ 1266764 w 3162529"/>
                  <a:gd name="connsiteY3405" fmla="*/ 50968 h 1910656"/>
                  <a:gd name="connsiteX3406" fmla="*/ 1275637 w 3162529"/>
                  <a:gd name="connsiteY3406" fmla="*/ 48947 h 1910656"/>
                  <a:gd name="connsiteX3407" fmla="*/ 1276428 w 3162529"/>
                  <a:gd name="connsiteY3407" fmla="*/ 49035 h 1910656"/>
                  <a:gd name="connsiteX3408" fmla="*/ 1282929 w 3162529"/>
                  <a:gd name="connsiteY3408" fmla="*/ 50089 h 1910656"/>
                  <a:gd name="connsiteX3409" fmla="*/ 1284686 w 3162529"/>
                  <a:gd name="connsiteY3409" fmla="*/ 50528 h 1910656"/>
                  <a:gd name="connsiteX3410" fmla="*/ 1300763 w 3162529"/>
                  <a:gd name="connsiteY3410" fmla="*/ 54043 h 1910656"/>
                  <a:gd name="connsiteX3411" fmla="*/ 1297073 w 3162529"/>
                  <a:gd name="connsiteY3411" fmla="*/ 56239 h 1910656"/>
                  <a:gd name="connsiteX3412" fmla="*/ 1301817 w 3162529"/>
                  <a:gd name="connsiteY3412" fmla="*/ 60632 h 1910656"/>
                  <a:gd name="connsiteX3413" fmla="*/ 1302257 w 3162529"/>
                  <a:gd name="connsiteY3413" fmla="*/ 61247 h 1910656"/>
                  <a:gd name="connsiteX3414" fmla="*/ 1302871 w 3162529"/>
                  <a:gd name="connsiteY3414" fmla="*/ 61949 h 1910656"/>
                  <a:gd name="connsiteX3415" fmla="*/ 1302257 w 3162529"/>
                  <a:gd name="connsiteY3415" fmla="*/ 60368 h 1910656"/>
                  <a:gd name="connsiteX3416" fmla="*/ 1302696 w 3162529"/>
                  <a:gd name="connsiteY3416" fmla="*/ 53515 h 1910656"/>
                  <a:gd name="connsiteX3417" fmla="*/ 1308670 w 3162529"/>
                  <a:gd name="connsiteY3417" fmla="*/ 50001 h 1910656"/>
                  <a:gd name="connsiteX3418" fmla="*/ 1320354 w 3162529"/>
                  <a:gd name="connsiteY3418" fmla="*/ 48684 h 1910656"/>
                  <a:gd name="connsiteX3419" fmla="*/ 1328349 w 3162529"/>
                  <a:gd name="connsiteY3419" fmla="*/ 43237 h 1910656"/>
                  <a:gd name="connsiteX3420" fmla="*/ 1339331 w 3162529"/>
                  <a:gd name="connsiteY3420" fmla="*/ 48332 h 1910656"/>
                  <a:gd name="connsiteX3421" fmla="*/ 1340385 w 3162529"/>
                  <a:gd name="connsiteY3421" fmla="*/ 49474 h 1910656"/>
                  <a:gd name="connsiteX3422" fmla="*/ 1340824 w 3162529"/>
                  <a:gd name="connsiteY3422" fmla="*/ 50968 h 1910656"/>
                  <a:gd name="connsiteX3423" fmla="*/ 1341615 w 3162529"/>
                  <a:gd name="connsiteY3423" fmla="*/ 54921 h 1910656"/>
                  <a:gd name="connsiteX3424" fmla="*/ 1350576 w 3162529"/>
                  <a:gd name="connsiteY3424" fmla="*/ 55360 h 1910656"/>
                  <a:gd name="connsiteX3425" fmla="*/ 1353124 w 3162529"/>
                  <a:gd name="connsiteY3425" fmla="*/ 56415 h 1910656"/>
                  <a:gd name="connsiteX3426" fmla="*/ 1358922 w 3162529"/>
                  <a:gd name="connsiteY3426" fmla="*/ 52813 h 1910656"/>
                  <a:gd name="connsiteX3427" fmla="*/ 1358044 w 3162529"/>
                  <a:gd name="connsiteY3427" fmla="*/ 51583 h 1910656"/>
                  <a:gd name="connsiteX3428" fmla="*/ 1354442 w 3162529"/>
                  <a:gd name="connsiteY3428" fmla="*/ 45345 h 1910656"/>
                  <a:gd name="connsiteX3429" fmla="*/ 1350752 w 3162529"/>
                  <a:gd name="connsiteY3429" fmla="*/ 36735 h 1910656"/>
                  <a:gd name="connsiteX3430" fmla="*/ 1360152 w 3162529"/>
                  <a:gd name="connsiteY3430" fmla="*/ 36296 h 1910656"/>
                  <a:gd name="connsiteX3431" fmla="*/ 1361119 w 3162529"/>
                  <a:gd name="connsiteY3431" fmla="*/ 36208 h 1910656"/>
                  <a:gd name="connsiteX3432" fmla="*/ 1368410 w 3162529"/>
                  <a:gd name="connsiteY3432" fmla="*/ 36911 h 1910656"/>
                  <a:gd name="connsiteX3433" fmla="*/ 1373506 w 3162529"/>
                  <a:gd name="connsiteY3433" fmla="*/ 41567 h 1910656"/>
                  <a:gd name="connsiteX3434" fmla="*/ 1374297 w 3162529"/>
                  <a:gd name="connsiteY3434" fmla="*/ 42622 h 1910656"/>
                  <a:gd name="connsiteX3435" fmla="*/ 1377635 w 3162529"/>
                  <a:gd name="connsiteY3435" fmla="*/ 46399 h 1910656"/>
                  <a:gd name="connsiteX3436" fmla="*/ 1386508 w 3162529"/>
                  <a:gd name="connsiteY3436" fmla="*/ 48771 h 1910656"/>
                  <a:gd name="connsiteX3437" fmla="*/ 1381149 w 3162529"/>
                  <a:gd name="connsiteY3437" fmla="*/ 38053 h 1910656"/>
                  <a:gd name="connsiteX3438" fmla="*/ 1396875 w 3162529"/>
                  <a:gd name="connsiteY3438" fmla="*/ 44379 h 1910656"/>
                  <a:gd name="connsiteX3439" fmla="*/ 1397402 w 3162529"/>
                  <a:gd name="connsiteY3439" fmla="*/ 43676 h 1910656"/>
                  <a:gd name="connsiteX3440" fmla="*/ 1404079 w 3162529"/>
                  <a:gd name="connsiteY3440" fmla="*/ 39195 h 1910656"/>
                  <a:gd name="connsiteX3441" fmla="*/ 1404958 w 3162529"/>
                  <a:gd name="connsiteY3441" fmla="*/ 39020 h 1910656"/>
                  <a:gd name="connsiteX3442" fmla="*/ 1414973 w 3162529"/>
                  <a:gd name="connsiteY3442" fmla="*/ 40689 h 1910656"/>
                  <a:gd name="connsiteX3443" fmla="*/ 1418136 w 3162529"/>
                  <a:gd name="connsiteY3443" fmla="*/ 47366 h 1910656"/>
                  <a:gd name="connsiteX3444" fmla="*/ 1425603 w 3162529"/>
                  <a:gd name="connsiteY3444" fmla="*/ 49211 h 1910656"/>
                  <a:gd name="connsiteX3445" fmla="*/ 1442823 w 3162529"/>
                  <a:gd name="connsiteY3445" fmla="*/ 51934 h 1910656"/>
                  <a:gd name="connsiteX3446" fmla="*/ 1450554 w 3162529"/>
                  <a:gd name="connsiteY3446" fmla="*/ 51319 h 1910656"/>
                  <a:gd name="connsiteX3447" fmla="*/ 1450202 w 3162529"/>
                  <a:gd name="connsiteY3447" fmla="*/ 42973 h 1910656"/>
                  <a:gd name="connsiteX3448" fmla="*/ 1458373 w 3162529"/>
                  <a:gd name="connsiteY3448" fmla="*/ 44642 h 1910656"/>
                  <a:gd name="connsiteX3449" fmla="*/ 1459163 w 3162529"/>
                  <a:gd name="connsiteY3449" fmla="*/ 44730 h 1910656"/>
                  <a:gd name="connsiteX3450" fmla="*/ 1466192 w 3162529"/>
                  <a:gd name="connsiteY3450" fmla="*/ 47454 h 1910656"/>
                  <a:gd name="connsiteX3451" fmla="*/ 1475768 w 3162529"/>
                  <a:gd name="connsiteY3451" fmla="*/ 50089 h 1910656"/>
                  <a:gd name="connsiteX3452" fmla="*/ 1487189 w 3162529"/>
                  <a:gd name="connsiteY3452" fmla="*/ 51143 h 1910656"/>
                  <a:gd name="connsiteX3453" fmla="*/ 1487628 w 3162529"/>
                  <a:gd name="connsiteY3453" fmla="*/ 51495 h 1910656"/>
                  <a:gd name="connsiteX3454" fmla="*/ 1490264 w 3162529"/>
                  <a:gd name="connsiteY3454" fmla="*/ 49913 h 1910656"/>
                  <a:gd name="connsiteX3455" fmla="*/ 1492284 w 3162529"/>
                  <a:gd name="connsiteY3455" fmla="*/ 48596 h 1910656"/>
                  <a:gd name="connsiteX3456" fmla="*/ 1510997 w 3162529"/>
                  <a:gd name="connsiteY3456" fmla="*/ 47190 h 1910656"/>
                  <a:gd name="connsiteX3457" fmla="*/ 1510997 w 3162529"/>
                  <a:gd name="connsiteY3457" fmla="*/ 47102 h 1910656"/>
                  <a:gd name="connsiteX3458" fmla="*/ 1512930 w 3162529"/>
                  <a:gd name="connsiteY3458" fmla="*/ 36472 h 1910656"/>
                  <a:gd name="connsiteX3459" fmla="*/ 1521452 w 3162529"/>
                  <a:gd name="connsiteY3459" fmla="*/ 43061 h 1910656"/>
                  <a:gd name="connsiteX3460" fmla="*/ 1522418 w 3162529"/>
                  <a:gd name="connsiteY3460" fmla="*/ 43764 h 1910656"/>
                  <a:gd name="connsiteX3461" fmla="*/ 1525756 w 3162529"/>
                  <a:gd name="connsiteY3461" fmla="*/ 46487 h 1910656"/>
                  <a:gd name="connsiteX3462" fmla="*/ 1533575 w 3162529"/>
                  <a:gd name="connsiteY3462" fmla="*/ 50704 h 1910656"/>
                  <a:gd name="connsiteX3463" fmla="*/ 1533488 w 3162529"/>
                  <a:gd name="connsiteY3463" fmla="*/ 46663 h 1910656"/>
                  <a:gd name="connsiteX3464" fmla="*/ 1533488 w 3162529"/>
                  <a:gd name="connsiteY3464" fmla="*/ 45433 h 1910656"/>
                  <a:gd name="connsiteX3465" fmla="*/ 1536475 w 3162529"/>
                  <a:gd name="connsiteY3465" fmla="*/ 33309 h 1910656"/>
                  <a:gd name="connsiteX3466" fmla="*/ 1548247 w 3162529"/>
                  <a:gd name="connsiteY3466" fmla="*/ 30761 h 1910656"/>
                  <a:gd name="connsiteX3467" fmla="*/ 1549038 w 3162529"/>
                  <a:gd name="connsiteY3467" fmla="*/ 30761 h 1910656"/>
                  <a:gd name="connsiteX3468" fmla="*/ 1557823 w 3162529"/>
                  <a:gd name="connsiteY3468" fmla="*/ 33924 h 1910656"/>
                  <a:gd name="connsiteX3469" fmla="*/ 1559405 w 3162529"/>
                  <a:gd name="connsiteY3469" fmla="*/ 41040 h 1910656"/>
                  <a:gd name="connsiteX3470" fmla="*/ 1561601 w 3162529"/>
                  <a:gd name="connsiteY3470" fmla="*/ 41128 h 1910656"/>
                  <a:gd name="connsiteX3471" fmla="*/ 1562216 w 3162529"/>
                  <a:gd name="connsiteY3471" fmla="*/ 41216 h 1910656"/>
                  <a:gd name="connsiteX3472" fmla="*/ 1567223 w 3162529"/>
                  <a:gd name="connsiteY3472" fmla="*/ 41304 h 1910656"/>
                  <a:gd name="connsiteX3473" fmla="*/ 1568541 w 3162529"/>
                  <a:gd name="connsiteY3473" fmla="*/ 46224 h 1910656"/>
                  <a:gd name="connsiteX3474" fmla="*/ 1568893 w 3162529"/>
                  <a:gd name="connsiteY3474" fmla="*/ 53340 h 1910656"/>
                  <a:gd name="connsiteX3475" fmla="*/ 1570650 w 3162529"/>
                  <a:gd name="connsiteY3475" fmla="*/ 53779 h 1910656"/>
                  <a:gd name="connsiteX3476" fmla="*/ 1590329 w 3162529"/>
                  <a:gd name="connsiteY3476" fmla="*/ 55009 h 1910656"/>
                  <a:gd name="connsiteX3477" fmla="*/ 1591295 w 3162529"/>
                  <a:gd name="connsiteY3477" fmla="*/ 54658 h 1910656"/>
                  <a:gd name="connsiteX3478" fmla="*/ 1595776 w 3162529"/>
                  <a:gd name="connsiteY3478" fmla="*/ 46751 h 1910656"/>
                  <a:gd name="connsiteX3479" fmla="*/ 1601926 w 3162529"/>
                  <a:gd name="connsiteY3479" fmla="*/ 44818 h 1910656"/>
                  <a:gd name="connsiteX3480" fmla="*/ 1601926 w 3162529"/>
                  <a:gd name="connsiteY3480" fmla="*/ 44818 h 1910656"/>
                  <a:gd name="connsiteX3481" fmla="*/ 1597797 w 3162529"/>
                  <a:gd name="connsiteY3481" fmla="*/ 39635 h 1910656"/>
                  <a:gd name="connsiteX3482" fmla="*/ 1611853 w 3162529"/>
                  <a:gd name="connsiteY3482" fmla="*/ 32606 h 1910656"/>
                  <a:gd name="connsiteX3483" fmla="*/ 1614752 w 3162529"/>
                  <a:gd name="connsiteY3483" fmla="*/ 34012 h 1910656"/>
                  <a:gd name="connsiteX3484" fmla="*/ 1617739 w 3162529"/>
                  <a:gd name="connsiteY3484" fmla="*/ 35330 h 1910656"/>
                  <a:gd name="connsiteX3485" fmla="*/ 1627491 w 3162529"/>
                  <a:gd name="connsiteY3485" fmla="*/ 43061 h 1910656"/>
                  <a:gd name="connsiteX3486" fmla="*/ 1627052 w 3162529"/>
                  <a:gd name="connsiteY3486" fmla="*/ 52286 h 1910656"/>
                  <a:gd name="connsiteX3487" fmla="*/ 1626788 w 3162529"/>
                  <a:gd name="connsiteY3487" fmla="*/ 52901 h 1910656"/>
                  <a:gd name="connsiteX3488" fmla="*/ 1635134 w 3162529"/>
                  <a:gd name="connsiteY3488" fmla="*/ 49386 h 1910656"/>
                  <a:gd name="connsiteX3489" fmla="*/ 1636716 w 3162529"/>
                  <a:gd name="connsiteY3489" fmla="*/ 47717 h 1910656"/>
                  <a:gd name="connsiteX3490" fmla="*/ 1640054 w 3162529"/>
                  <a:gd name="connsiteY3490" fmla="*/ 44467 h 1910656"/>
                  <a:gd name="connsiteX3491" fmla="*/ 1645150 w 3162529"/>
                  <a:gd name="connsiteY3491" fmla="*/ 42446 h 1910656"/>
                  <a:gd name="connsiteX3492" fmla="*/ 1645501 w 3162529"/>
                  <a:gd name="connsiteY3492" fmla="*/ 42358 h 1910656"/>
                  <a:gd name="connsiteX3493" fmla="*/ 1652793 w 3162529"/>
                  <a:gd name="connsiteY3493" fmla="*/ 40601 h 1910656"/>
                  <a:gd name="connsiteX3494" fmla="*/ 1653496 w 3162529"/>
                  <a:gd name="connsiteY3494" fmla="*/ 48069 h 1910656"/>
                  <a:gd name="connsiteX3495" fmla="*/ 1653584 w 3162529"/>
                  <a:gd name="connsiteY3495" fmla="*/ 48596 h 1910656"/>
                  <a:gd name="connsiteX3496" fmla="*/ 1660436 w 3162529"/>
                  <a:gd name="connsiteY3496" fmla="*/ 47278 h 1910656"/>
                  <a:gd name="connsiteX3497" fmla="*/ 1663248 w 3162529"/>
                  <a:gd name="connsiteY3497" fmla="*/ 46751 h 1910656"/>
                  <a:gd name="connsiteX3498" fmla="*/ 1673614 w 3162529"/>
                  <a:gd name="connsiteY3498" fmla="*/ 40689 h 1910656"/>
                  <a:gd name="connsiteX3499" fmla="*/ 1677392 w 3162529"/>
                  <a:gd name="connsiteY3499" fmla="*/ 53164 h 1910656"/>
                  <a:gd name="connsiteX3500" fmla="*/ 1687495 w 3162529"/>
                  <a:gd name="connsiteY3500" fmla="*/ 53955 h 1910656"/>
                  <a:gd name="connsiteX3501" fmla="*/ 1694436 w 3162529"/>
                  <a:gd name="connsiteY3501" fmla="*/ 51056 h 1910656"/>
                  <a:gd name="connsiteX3502" fmla="*/ 1699883 w 3162529"/>
                  <a:gd name="connsiteY3502" fmla="*/ 48332 h 1910656"/>
                  <a:gd name="connsiteX3503" fmla="*/ 1704802 w 3162529"/>
                  <a:gd name="connsiteY3503" fmla="*/ 47190 h 1910656"/>
                  <a:gd name="connsiteX3504" fmla="*/ 1705857 w 3162529"/>
                  <a:gd name="connsiteY3504" fmla="*/ 47102 h 1910656"/>
                  <a:gd name="connsiteX3505" fmla="*/ 1719738 w 3162529"/>
                  <a:gd name="connsiteY3505" fmla="*/ 44818 h 1910656"/>
                  <a:gd name="connsiteX3506" fmla="*/ 1714203 w 3162529"/>
                  <a:gd name="connsiteY3506" fmla="*/ 54130 h 1910656"/>
                  <a:gd name="connsiteX3507" fmla="*/ 1718420 w 3162529"/>
                  <a:gd name="connsiteY3507" fmla="*/ 54394 h 1910656"/>
                  <a:gd name="connsiteX3508" fmla="*/ 1740295 w 3162529"/>
                  <a:gd name="connsiteY3508" fmla="*/ 52022 h 1910656"/>
                  <a:gd name="connsiteX3509" fmla="*/ 1739241 w 3162529"/>
                  <a:gd name="connsiteY3509" fmla="*/ 51495 h 1910656"/>
                  <a:gd name="connsiteX3510" fmla="*/ 1745215 w 3162529"/>
                  <a:gd name="connsiteY3510" fmla="*/ 44906 h 1910656"/>
                  <a:gd name="connsiteX3511" fmla="*/ 1752858 w 3162529"/>
                  <a:gd name="connsiteY3511" fmla="*/ 41567 h 1910656"/>
                  <a:gd name="connsiteX3512" fmla="*/ 1760678 w 3162529"/>
                  <a:gd name="connsiteY3512" fmla="*/ 43852 h 1910656"/>
                  <a:gd name="connsiteX3513" fmla="*/ 1764719 w 3162529"/>
                  <a:gd name="connsiteY3513" fmla="*/ 47014 h 1910656"/>
                  <a:gd name="connsiteX3514" fmla="*/ 1764894 w 3162529"/>
                  <a:gd name="connsiteY3514" fmla="*/ 47278 h 1910656"/>
                  <a:gd name="connsiteX3515" fmla="*/ 1770254 w 3162529"/>
                  <a:gd name="connsiteY3515" fmla="*/ 52637 h 1910656"/>
                  <a:gd name="connsiteX3516" fmla="*/ 1764543 w 3162529"/>
                  <a:gd name="connsiteY3516" fmla="*/ 56854 h 1910656"/>
                  <a:gd name="connsiteX3517" fmla="*/ 1773153 w 3162529"/>
                  <a:gd name="connsiteY3517" fmla="*/ 53603 h 1910656"/>
                  <a:gd name="connsiteX3518" fmla="*/ 1781850 w 3162529"/>
                  <a:gd name="connsiteY3518" fmla="*/ 49826 h 1910656"/>
                  <a:gd name="connsiteX3519" fmla="*/ 1787209 w 3162529"/>
                  <a:gd name="connsiteY3519" fmla="*/ 44467 h 1910656"/>
                  <a:gd name="connsiteX3520" fmla="*/ 1787824 w 3162529"/>
                  <a:gd name="connsiteY3520" fmla="*/ 43764 h 1910656"/>
                  <a:gd name="connsiteX3521" fmla="*/ 1794501 w 3162529"/>
                  <a:gd name="connsiteY3521" fmla="*/ 39283 h 1910656"/>
                  <a:gd name="connsiteX3522" fmla="*/ 1795468 w 3162529"/>
                  <a:gd name="connsiteY3522" fmla="*/ 39107 h 1910656"/>
                  <a:gd name="connsiteX3523" fmla="*/ 1805483 w 3162529"/>
                  <a:gd name="connsiteY3523" fmla="*/ 40777 h 1910656"/>
                  <a:gd name="connsiteX3524" fmla="*/ 1808734 w 3162529"/>
                  <a:gd name="connsiteY3524" fmla="*/ 49738 h 1910656"/>
                  <a:gd name="connsiteX3525" fmla="*/ 1808558 w 3162529"/>
                  <a:gd name="connsiteY3525" fmla="*/ 53164 h 1910656"/>
                  <a:gd name="connsiteX3526" fmla="*/ 1805659 w 3162529"/>
                  <a:gd name="connsiteY3526" fmla="*/ 54921 h 1910656"/>
                  <a:gd name="connsiteX3527" fmla="*/ 1804780 w 3162529"/>
                  <a:gd name="connsiteY3527" fmla="*/ 55448 h 1910656"/>
                  <a:gd name="connsiteX3528" fmla="*/ 1812072 w 3162529"/>
                  <a:gd name="connsiteY3528" fmla="*/ 59226 h 1910656"/>
                  <a:gd name="connsiteX3529" fmla="*/ 1821736 w 3162529"/>
                  <a:gd name="connsiteY3529" fmla="*/ 59314 h 1910656"/>
                  <a:gd name="connsiteX3530" fmla="*/ 1821824 w 3162529"/>
                  <a:gd name="connsiteY3530" fmla="*/ 57293 h 1910656"/>
                  <a:gd name="connsiteX3531" fmla="*/ 1821824 w 3162529"/>
                  <a:gd name="connsiteY3531" fmla="*/ 57030 h 1910656"/>
                  <a:gd name="connsiteX3532" fmla="*/ 1821824 w 3162529"/>
                  <a:gd name="connsiteY3532" fmla="*/ 54745 h 1910656"/>
                  <a:gd name="connsiteX3533" fmla="*/ 1823405 w 3162529"/>
                  <a:gd name="connsiteY3533" fmla="*/ 52901 h 1910656"/>
                  <a:gd name="connsiteX3534" fmla="*/ 1842382 w 3162529"/>
                  <a:gd name="connsiteY3534" fmla="*/ 48947 h 1910656"/>
                  <a:gd name="connsiteX3535" fmla="*/ 1845281 w 3162529"/>
                  <a:gd name="connsiteY3535" fmla="*/ 53515 h 1910656"/>
                  <a:gd name="connsiteX3536" fmla="*/ 1851079 w 3162529"/>
                  <a:gd name="connsiteY3536" fmla="*/ 50353 h 1910656"/>
                  <a:gd name="connsiteX3537" fmla="*/ 1865048 w 3162529"/>
                  <a:gd name="connsiteY3537" fmla="*/ 48771 h 1910656"/>
                  <a:gd name="connsiteX3538" fmla="*/ 1856790 w 3162529"/>
                  <a:gd name="connsiteY3538" fmla="*/ 62389 h 1910656"/>
                  <a:gd name="connsiteX3539" fmla="*/ 1864345 w 3162529"/>
                  <a:gd name="connsiteY3539" fmla="*/ 60544 h 1910656"/>
                  <a:gd name="connsiteX3540" fmla="*/ 1871988 w 3162529"/>
                  <a:gd name="connsiteY3540" fmla="*/ 59753 h 1910656"/>
                  <a:gd name="connsiteX3541" fmla="*/ 1872867 w 3162529"/>
                  <a:gd name="connsiteY3541" fmla="*/ 59929 h 1910656"/>
                  <a:gd name="connsiteX3542" fmla="*/ 1876029 w 3162529"/>
                  <a:gd name="connsiteY3542" fmla="*/ 60544 h 1910656"/>
                  <a:gd name="connsiteX3543" fmla="*/ 1880861 w 3162529"/>
                  <a:gd name="connsiteY3543" fmla="*/ 40952 h 1910656"/>
                  <a:gd name="connsiteX3544" fmla="*/ 1891843 w 3162529"/>
                  <a:gd name="connsiteY3544" fmla="*/ 55185 h 1910656"/>
                  <a:gd name="connsiteX3545" fmla="*/ 1893073 w 3162529"/>
                  <a:gd name="connsiteY3545" fmla="*/ 55800 h 1910656"/>
                  <a:gd name="connsiteX3546" fmla="*/ 1898520 w 3162529"/>
                  <a:gd name="connsiteY3546" fmla="*/ 62125 h 1910656"/>
                  <a:gd name="connsiteX3547" fmla="*/ 1897993 w 3162529"/>
                  <a:gd name="connsiteY3547" fmla="*/ 70032 h 1910656"/>
                  <a:gd name="connsiteX3548" fmla="*/ 1897642 w 3162529"/>
                  <a:gd name="connsiteY3548" fmla="*/ 72140 h 1910656"/>
                  <a:gd name="connsiteX3549" fmla="*/ 1897466 w 3162529"/>
                  <a:gd name="connsiteY3549" fmla="*/ 73722 h 1910656"/>
                  <a:gd name="connsiteX3550" fmla="*/ 1904494 w 3162529"/>
                  <a:gd name="connsiteY3550" fmla="*/ 72668 h 1910656"/>
                  <a:gd name="connsiteX3551" fmla="*/ 1913192 w 3162529"/>
                  <a:gd name="connsiteY3551" fmla="*/ 70383 h 1910656"/>
                  <a:gd name="connsiteX3552" fmla="*/ 1918726 w 3162529"/>
                  <a:gd name="connsiteY3552" fmla="*/ 75567 h 1910656"/>
                  <a:gd name="connsiteX3553" fmla="*/ 1922943 w 3162529"/>
                  <a:gd name="connsiteY3553" fmla="*/ 75918 h 1910656"/>
                  <a:gd name="connsiteX3554" fmla="*/ 1935331 w 3162529"/>
                  <a:gd name="connsiteY3554" fmla="*/ 78730 h 1910656"/>
                  <a:gd name="connsiteX3555" fmla="*/ 1938581 w 3162529"/>
                  <a:gd name="connsiteY3555" fmla="*/ 80750 h 1910656"/>
                  <a:gd name="connsiteX3556" fmla="*/ 1944643 w 3162529"/>
                  <a:gd name="connsiteY3556" fmla="*/ 83474 h 1910656"/>
                  <a:gd name="connsiteX3557" fmla="*/ 1959403 w 3162529"/>
                  <a:gd name="connsiteY3557" fmla="*/ 87691 h 1910656"/>
                  <a:gd name="connsiteX3558" fmla="*/ 1960545 w 3162529"/>
                  <a:gd name="connsiteY3558" fmla="*/ 88833 h 1910656"/>
                  <a:gd name="connsiteX3559" fmla="*/ 1968188 w 3162529"/>
                  <a:gd name="connsiteY3559" fmla="*/ 90238 h 1910656"/>
                  <a:gd name="connsiteX3560" fmla="*/ 1972405 w 3162529"/>
                  <a:gd name="connsiteY3560" fmla="*/ 91117 h 1910656"/>
                  <a:gd name="connsiteX3561" fmla="*/ 1984090 w 3162529"/>
                  <a:gd name="connsiteY3561" fmla="*/ 92874 h 1910656"/>
                  <a:gd name="connsiteX3562" fmla="*/ 1990854 w 3162529"/>
                  <a:gd name="connsiteY3562" fmla="*/ 93138 h 1910656"/>
                  <a:gd name="connsiteX3563" fmla="*/ 1996828 w 3162529"/>
                  <a:gd name="connsiteY3563" fmla="*/ 91556 h 1910656"/>
                  <a:gd name="connsiteX3564" fmla="*/ 1997443 w 3162529"/>
                  <a:gd name="connsiteY3564" fmla="*/ 90678 h 1910656"/>
                  <a:gd name="connsiteX3565" fmla="*/ 1997619 w 3162529"/>
                  <a:gd name="connsiteY3565" fmla="*/ 90326 h 1910656"/>
                  <a:gd name="connsiteX3566" fmla="*/ 2002715 w 3162529"/>
                  <a:gd name="connsiteY3566" fmla="*/ 85494 h 1910656"/>
                  <a:gd name="connsiteX3567" fmla="*/ 2013609 w 3162529"/>
                  <a:gd name="connsiteY3567" fmla="*/ 85758 h 1910656"/>
                  <a:gd name="connsiteX3568" fmla="*/ 2018265 w 3162529"/>
                  <a:gd name="connsiteY3568" fmla="*/ 92347 h 1910656"/>
                  <a:gd name="connsiteX3569" fmla="*/ 2018792 w 3162529"/>
                  <a:gd name="connsiteY3569" fmla="*/ 93489 h 1910656"/>
                  <a:gd name="connsiteX3570" fmla="*/ 2017913 w 3162529"/>
                  <a:gd name="connsiteY3570" fmla="*/ 100781 h 1910656"/>
                  <a:gd name="connsiteX3571" fmla="*/ 2017123 w 3162529"/>
                  <a:gd name="connsiteY3571" fmla="*/ 101659 h 1910656"/>
                  <a:gd name="connsiteX3572" fmla="*/ 2027050 w 3162529"/>
                  <a:gd name="connsiteY3572" fmla="*/ 99551 h 1910656"/>
                  <a:gd name="connsiteX3573" fmla="*/ 2034693 w 3162529"/>
                  <a:gd name="connsiteY3573" fmla="*/ 96827 h 1910656"/>
                  <a:gd name="connsiteX3574" fmla="*/ 2040668 w 3162529"/>
                  <a:gd name="connsiteY3574" fmla="*/ 98936 h 1910656"/>
                  <a:gd name="connsiteX3575" fmla="*/ 2041107 w 3162529"/>
                  <a:gd name="connsiteY3575" fmla="*/ 96652 h 1910656"/>
                  <a:gd name="connsiteX3576" fmla="*/ 2051474 w 3162529"/>
                  <a:gd name="connsiteY3576" fmla="*/ 91380 h 1910656"/>
                  <a:gd name="connsiteX3577" fmla="*/ 2057272 w 3162529"/>
                  <a:gd name="connsiteY3577" fmla="*/ 92698 h 1910656"/>
                  <a:gd name="connsiteX3578" fmla="*/ 2058941 w 3162529"/>
                  <a:gd name="connsiteY3578" fmla="*/ 93225 h 1910656"/>
                  <a:gd name="connsiteX3579" fmla="*/ 2074140 w 3162529"/>
                  <a:gd name="connsiteY3579" fmla="*/ 97355 h 1910656"/>
                  <a:gd name="connsiteX3580" fmla="*/ 2050771 w 3162529"/>
                  <a:gd name="connsiteY3580" fmla="*/ 110796 h 1910656"/>
                  <a:gd name="connsiteX3581" fmla="*/ 2048047 w 3162529"/>
                  <a:gd name="connsiteY3581" fmla="*/ 108951 h 1910656"/>
                  <a:gd name="connsiteX3582" fmla="*/ 2045324 w 3162529"/>
                  <a:gd name="connsiteY3582" fmla="*/ 111235 h 1910656"/>
                  <a:gd name="connsiteX3583" fmla="*/ 2045148 w 3162529"/>
                  <a:gd name="connsiteY3583" fmla="*/ 111411 h 1910656"/>
                  <a:gd name="connsiteX3584" fmla="*/ 2050419 w 3162529"/>
                  <a:gd name="connsiteY3584" fmla="*/ 112465 h 1910656"/>
                  <a:gd name="connsiteX3585" fmla="*/ 2073261 w 3162529"/>
                  <a:gd name="connsiteY3585" fmla="*/ 117737 h 1910656"/>
                  <a:gd name="connsiteX3586" fmla="*/ 2075018 w 3162529"/>
                  <a:gd name="connsiteY3586" fmla="*/ 118088 h 1910656"/>
                  <a:gd name="connsiteX3587" fmla="*/ 2075018 w 3162529"/>
                  <a:gd name="connsiteY3587" fmla="*/ 118088 h 1910656"/>
                  <a:gd name="connsiteX3588" fmla="*/ 2076688 w 3162529"/>
                  <a:gd name="connsiteY3588" fmla="*/ 110620 h 1910656"/>
                  <a:gd name="connsiteX3589" fmla="*/ 2089251 w 3162529"/>
                  <a:gd name="connsiteY3589" fmla="*/ 86285 h 1910656"/>
                  <a:gd name="connsiteX3590" fmla="*/ 2082047 w 3162529"/>
                  <a:gd name="connsiteY3590" fmla="*/ 83913 h 1910656"/>
                  <a:gd name="connsiteX3591" fmla="*/ 2047081 w 3162529"/>
                  <a:gd name="connsiteY3591" fmla="*/ 71526 h 1910656"/>
                  <a:gd name="connsiteX3592" fmla="*/ 2033815 w 3162529"/>
                  <a:gd name="connsiteY3592" fmla="*/ 68978 h 1910656"/>
                  <a:gd name="connsiteX3593" fmla="*/ 2030828 w 3162529"/>
                  <a:gd name="connsiteY3593" fmla="*/ 75567 h 1910656"/>
                  <a:gd name="connsiteX3594" fmla="*/ 2026259 w 3162529"/>
                  <a:gd name="connsiteY3594" fmla="*/ 81541 h 1910656"/>
                  <a:gd name="connsiteX3595" fmla="*/ 2013433 w 3162529"/>
                  <a:gd name="connsiteY3595" fmla="*/ 68714 h 1910656"/>
                  <a:gd name="connsiteX3596" fmla="*/ 2015981 w 3162529"/>
                  <a:gd name="connsiteY3596" fmla="*/ 66781 h 1910656"/>
                  <a:gd name="connsiteX3597" fmla="*/ 2014575 w 3162529"/>
                  <a:gd name="connsiteY3597" fmla="*/ 65464 h 1910656"/>
                  <a:gd name="connsiteX3598" fmla="*/ 2002100 w 3162529"/>
                  <a:gd name="connsiteY3598" fmla="*/ 60105 h 1910656"/>
                  <a:gd name="connsiteX3599" fmla="*/ 1998937 w 3162529"/>
                  <a:gd name="connsiteY3599" fmla="*/ 59402 h 1910656"/>
                  <a:gd name="connsiteX3600" fmla="*/ 1988307 w 3162529"/>
                  <a:gd name="connsiteY3600" fmla="*/ 57732 h 1910656"/>
                  <a:gd name="connsiteX3601" fmla="*/ 1961072 w 3162529"/>
                  <a:gd name="connsiteY3601" fmla="*/ 49123 h 1910656"/>
                  <a:gd name="connsiteX3602" fmla="*/ 1950002 w 3162529"/>
                  <a:gd name="connsiteY3602" fmla="*/ 47366 h 1910656"/>
                  <a:gd name="connsiteX3603" fmla="*/ 1937000 w 3162529"/>
                  <a:gd name="connsiteY3603" fmla="*/ 45960 h 1910656"/>
                  <a:gd name="connsiteX3604" fmla="*/ 1916266 w 3162529"/>
                  <a:gd name="connsiteY3604" fmla="*/ 42709 h 1910656"/>
                  <a:gd name="connsiteX3605" fmla="*/ 1886045 w 3162529"/>
                  <a:gd name="connsiteY3605" fmla="*/ 36120 h 1910656"/>
                  <a:gd name="connsiteX3606" fmla="*/ 1885693 w 3162529"/>
                  <a:gd name="connsiteY3606" fmla="*/ 36208 h 1910656"/>
                  <a:gd name="connsiteX3607" fmla="*/ 1850376 w 3162529"/>
                  <a:gd name="connsiteY3607" fmla="*/ 29619 h 1910656"/>
                  <a:gd name="connsiteX3608" fmla="*/ 1850200 w 3162529"/>
                  <a:gd name="connsiteY3608" fmla="*/ 29531 h 1910656"/>
                  <a:gd name="connsiteX3609" fmla="*/ 1848795 w 3162529"/>
                  <a:gd name="connsiteY3609" fmla="*/ 28741 h 1910656"/>
                  <a:gd name="connsiteX3610" fmla="*/ 1830170 w 3162529"/>
                  <a:gd name="connsiteY3610" fmla="*/ 27686 h 1910656"/>
                  <a:gd name="connsiteX3611" fmla="*/ 1824811 w 3162529"/>
                  <a:gd name="connsiteY3611" fmla="*/ 26281 h 1910656"/>
                  <a:gd name="connsiteX3612" fmla="*/ 1820330 w 3162529"/>
                  <a:gd name="connsiteY3612" fmla="*/ 25490 h 1910656"/>
                  <a:gd name="connsiteX3613" fmla="*/ 1775788 w 3162529"/>
                  <a:gd name="connsiteY3613" fmla="*/ 20482 h 1910656"/>
                  <a:gd name="connsiteX3614" fmla="*/ 1776579 w 3162529"/>
                  <a:gd name="connsiteY3614" fmla="*/ 22942 h 1910656"/>
                  <a:gd name="connsiteX3615" fmla="*/ 1779566 w 3162529"/>
                  <a:gd name="connsiteY3615" fmla="*/ 31816 h 1910656"/>
                  <a:gd name="connsiteX3616" fmla="*/ 1772099 w 3162529"/>
                  <a:gd name="connsiteY3616" fmla="*/ 32958 h 1910656"/>
                  <a:gd name="connsiteX3617" fmla="*/ 1766827 w 3162529"/>
                  <a:gd name="connsiteY3617" fmla="*/ 32431 h 1910656"/>
                  <a:gd name="connsiteX3618" fmla="*/ 1764367 w 3162529"/>
                  <a:gd name="connsiteY3618" fmla="*/ 30410 h 1910656"/>
                  <a:gd name="connsiteX3619" fmla="*/ 1763752 w 3162529"/>
                  <a:gd name="connsiteY3619" fmla="*/ 29795 h 1910656"/>
                  <a:gd name="connsiteX3620" fmla="*/ 1763313 w 3162529"/>
                  <a:gd name="connsiteY3620" fmla="*/ 29004 h 1910656"/>
                  <a:gd name="connsiteX3621" fmla="*/ 1760678 w 3162529"/>
                  <a:gd name="connsiteY3621" fmla="*/ 22415 h 1910656"/>
                  <a:gd name="connsiteX3622" fmla="*/ 1750047 w 3162529"/>
                  <a:gd name="connsiteY3622" fmla="*/ 17144 h 1910656"/>
                  <a:gd name="connsiteX3623" fmla="*/ 1749696 w 3162529"/>
                  <a:gd name="connsiteY3623" fmla="*/ 17232 h 1910656"/>
                  <a:gd name="connsiteX3624" fmla="*/ 1733091 w 3162529"/>
                  <a:gd name="connsiteY3624" fmla="*/ 19692 h 1910656"/>
                  <a:gd name="connsiteX3625" fmla="*/ 1725887 w 3162529"/>
                  <a:gd name="connsiteY3625" fmla="*/ 19780 h 1910656"/>
                  <a:gd name="connsiteX3626" fmla="*/ 1717278 w 3162529"/>
                  <a:gd name="connsiteY3626" fmla="*/ 19867 h 1910656"/>
                  <a:gd name="connsiteX3627" fmla="*/ 1716048 w 3162529"/>
                  <a:gd name="connsiteY3627" fmla="*/ 19604 h 1910656"/>
                  <a:gd name="connsiteX3628" fmla="*/ 1707614 w 3162529"/>
                  <a:gd name="connsiteY3628" fmla="*/ 17935 h 1910656"/>
                  <a:gd name="connsiteX3629" fmla="*/ 1691273 w 3162529"/>
                  <a:gd name="connsiteY3629" fmla="*/ 15475 h 1910656"/>
                  <a:gd name="connsiteX3630" fmla="*/ 1678534 w 3162529"/>
                  <a:gd name="connsiteY3630" fmla="*/ 16529 h 1910656"/>
                  <a:gd name="connsiteX3631" fmla="*/ 1660436 w 3162529"/>
                  <a:gd name="connsiteY3631" fmla="*/ 17495 h 1910656"/>
                  <a:gd name="connsiteX3632" fmla="*/ 1641460 w 3162529"/>
                  <a:gd name="connsiteY3632" fmla="*/ 18550 h 1910656"/>
                  <a:gd name="connsiteX3633" fmla="*/ 1610975 w 3162529"/>
                  <a:gd name="connsiteY3633" fmla="*/ 17935 h 1910656"/>
                  <a:gd name="connsiteX3634" fmla="*/ 1605703 w 3162529"/>
                  <a:gd name="connsiteY3634" fmla="*/ 21888 h 1910656"/>
                  <a:gd name="connsiteX3635" fmla="*/ 1596303 w 3162529"/>
                  <a:gd name="connsiteY3635" fmla="*/ 20395 h 1910656"/>
                  <a:gd name="connsiteX3636" fmla="*/ 1595425 w 3162529"/>
                  <a:gd name="connsiteY3636" fmla="*/ 19955 h 1910656"/>
                  <a:gd name="connsiteX3637" fmla="*/ 1588923 w 3162529"/>
                  <a:gd name="connsiteY3637" fmla="*/ 17056 h 1910656"/>
                  <a:gd name="connsiteX3638" fmla="*/ 1585849 w 3162529"/>
                  <a:gd name="connsiteY3638" fmla="*/ 15563 h 1910656"/>
                  <a:gd name="connsiteX3639" fmla="*/ 1577678 w 3162529"/>
                  <a:gd name="connsiteY3639" fmla="*/ 16529 h 1910656"/>
                  <a:gd name="connsiteX3640" fmla="*/ 1567487 w 3162529"/>
                  <a:gd name="connsiteY3640" fmla="*/ 17671 h 1910656"/>
                  <a:gd name="connsiteX3641" fmla="*/ 1552728 w 3162529"/>
                  <a:gd name="connsiteY3641" fmla="*/ 16090 h 1910656"/>
                  <a:gd name="connsiteX3642" fmla="*/ 1547808 w 3162529"/>
                  <a:gd name="connsiteY3642" fmla="*/ 15299 h 1910656"/>
                  <a:gd name="connsiteX3643" fmla="*/ 1522330 w 3162529"/>
                  <a:gd name="connsiteY3643" fmla="*/ 15914 h 1910656"/>
                  <a:gd name="connsiteX3644" fmla="*/ 1512930 w 3162529"/>
                  <a:gd name="connsiteY3644" fmla="*/ 14333 h 1910656"/>
                  <a:gd name="connsiteX3645" fmla="*/ 1509064 w 3162529"/>
                  <a:gd name="connsiteY3645" fmla="*/ 14157 h 1910656"/>
                  <a:gd name="connsiteX3646" fmla="*/ 1456440 w 3162529"/>
                  <a:gd name="connsiteY3646" fmla="*/ 14948 h 1910656"/>
                  <a:gd name="connsiteX3647" fmla="*/ 1437727 w 3162529"/>
                  <a:gd name="connsiteY3647" fmla="*/ 17583 h 1910656"/>
                  <a:gd name="connsiteX3648" fmla="*/ 1429029 w 3162529"/>
                  <a:gd name="connsiteY3648" fmla="*/ 16265 h 1910656"/>
                  <a:gd name="connsiteX3649" fmla="*/ 1423319 w 3162529"/>
                  <a:gd name="connsiteY3649" fmla="*/ 15299 h 1910656"/>
                  <a:gd name="connsiteX3650" fmla="*/ 1418136 w 3162529"/>
                  <a:gd name="connsiteY3650" fmla="*/ 15211 h 1910656"/>
                  <a:gd name="connsiteX3651" fmla="*/ 1408120 w 3162529"/>
                  <a:gd name="connsiteY3651" fmla="*/ 16968 h 1910656"/>
                  <a:gd name="connsiteX3652" fmla="*/ 1403552 w 3162529"/>
                  <a:gd name="connsiteY3652" fmla="*/ 18901 h 1910656"/>
                  <a:gd name="connsiteX3653" fmla="*/ 1401883 w 3162529"/>
                  <a:gd name="connsiteY3653" fmla="*/ 21273 h 1910656"/>
                  <a:gd name="connsiteX3654" fmla="*/ 1401356 w 3162529"/>
                  <a:gd name="connsiteY3654" fmla="*/ 22152 h 1910656"/>
                  <a:gd name="connsiteX3655" fmla="*/ 1397578 w 3162529"/>
                  <a:gd name="connsiteY3655" fmla="*/ 26720 h 1910656"/>
                  <a:gd name="connsiteX3656" fmla="*/ 1390462 w 3162529"/>
                  <a:gd name="connsiteY3656" fmla="*/ 28214 h 1910656"/>
                  <a:gd name="connsiteX3657" fmla="*/ 1389935 w 3162529"/>
                  <a:gd name="connsiteY3657" fmla="*/ 28126 h 1910656"/>
                  <a:gd name="connsiteX3658" fmla="*/ 1382994 w 3162529"/>
                  <a:gd name="connsiteY3658" fmla="*/ 28126 h 1910656"/>
                  <a:gd name="connsiteX3659" fmla="*/ 1383433 w 3162529"/>
                  <a:gd name="connsiteY3659" fmla="*/ 21185 h 1910656"/>
                  <a:gd name="connsiteX3660" fmla="*/ 1384224 w 3162529"/>
                  <a:gd name="connsiteY3660" fmla="*/ 17847 h 1910656"/>
                  <a:gd name="connsiteX3661" fmla="*/ 1346711 w 3162529"/>
                  <a:gd name="connsiteY3661" fmla="*/ 20307 h 1910656"/>
                  <a:gd name="connsiteX3662" fmla="*/ 1345481 w 3162529"/>
                  <a:gd name="connsiteY3662" fmla="*/ 20922 h 1910656"/>
                  <a:gd name="connsiteX3663" fmla="*/ 1342669 w 3162529"/>
                  <a:gd name="connsiteY3663" fmla="*/ 22152 h 1910656"/>
                  <a:gd name="connsiteX3664" fmla="*/ 1316050 w 3162529"/>
                  <a:gd name="connsiteY3664" fmla="*/ 25402 h 1910656"/>
                  <a:gd name="connsiteX3665" fmla="*/ 1311218 w 3162529"/>
                  <a:gd name="connsiteY3665" fmla="*/ 25227 h 1910656"/>
                  <a:gd name="connsiteX3666" fmla="*/ 1281962 w 3162529"/>
                  <a:gd name="connsiteY3666" fmla="*/ 31201 h 1910656"/>
                  <a:gd name="connsiteX3667" fmla="*/ 1280469 w 3162529"/>
                  <a:gd name="connsiteY3667" fmla="*/ 32079 h 1910656"/>
                  <a:gd name="connsiteX3668" fmla="*/ 1249105 w 3162529"/>
                  <a:gd name="connsiteY3668" fmla="*/ 38580 h 1910656"/>
                  <a:gd name="connsiteX3669" fmla="*/ 1231446 w 3162529"/>
                  <a:gd name="connsiteY3669" fmla="*/ 40865 h 1910656"/>
                  <a:gd name="connsiteX3670" fmla="*/ 1218883 w 3162529"/>
                  <a:gd name="connsiteY3670" fmla="*/ 42797 h 1910656"/>
                  <a:gd name="connsiteX3671" fmla="*/ 1202191 w 3162529"/>
                  <a:gd name="connsiteY3671" fmla="*/ 46224 h 1910656"/>
                  <a:gd name="connsiteX3672" fmla="*/ 1157210 w 3162529"/>
                  <a:gd name="connsiteY3672" fmla="*/ 56942 h 1910656"/>
                  <a:gd name="connsiteX3673" fmla="*/ 1152642 w 3162529"/>
                  <a:gd name="connsiteY3673" fmla="*/ 59050 h 1910656"/>
                  <a:gd name="connsiteX3674" fmla="*/ 1149918 w 3162529"/>
                  <a:gd name="connsiteY3674" fmla="*/ 60544 h 1910656"/>
                  <a:gd name="connsiteX3675" fmla="*/ 1159231 w 3162529"/>
                  <a:gd name="connsiteY3675" fmla="*/ 63004 h 1910656"/>
                  <a:gd name="connsiteX3676" fmla="*/ 1142187 w 3162529"/>
                  <a:gd name="connsiteY3676" fmla="*/ 70647 h 1910656"/>
                  <a:gd name="connsiteX3677" fmla="*/ 1133577 w 3162529"/>
                  <a:gd name="connsiteY3677" fmla="*/ 71701 h 1910656"/>
                  <a:gd name="connsiteX3678" fmla="*/ 1126725 w 3162529"/>
                  <a:gd name="connsiteY3678" fmla="*/ 70296 h 1910656"/>
                  <a:gd name="connsiteX3679" fmla="*/ 1127867 w 3162529"/>
                  <a:gd name="connsiteY3679" fmla="*/ 66166 h 1910656"/>
                  <a:gd name="connsiteX3680" fmla="*/ 1124177 w 3162529"/>
                  <a:gd name="connsiteY3680" fmla="*/ 66781 h 1910656"/>
                  <a:gd name="connsiteX3681" fmla="*/ 1104937 w 3162529"/>
                  <a:gd name="connsiteY3681" fmla="*/ 72316 h 1910656"/>
                  <a:gd name="connsiteX3682" fmla="*/ 1094219 w 3162529"/>
                  <a:gd name="connsiteY3682" fmla="*/ 76357 h 1910656"/>
                  <a:gd name="connsiteX3683" fmla="*/ 1085170 w 3162529"/>
                  <a:gd name="connsiteY3683" fmla="*/ 78993 h 1910656"/>
                  <a:gd name="connsiteX3684" fmla="*/ 1066193 w 3162529"/>
                  <a:gd name="connsiteY3684" fmla="*/ 85406 h 1910656"/>
                  <a:gd name="connsiteX3685" fmla="*/ 1046602 w 3162529"/>
                  <a:gd name="connsiteY3685" fmla="*/ 92083 h 1910656"/>
                  <a:gd name="connsiteX3686" fmla="*/ 1024726 w 3162529"/>
                  <a:gd name="connsiteY3686" fmla="*/ 100429 h 1910656"/>
                  <a:gd name="connsiteX3687" fmla="*/ 1009967 w 3162529"/>
                  <a:gd name="connsiteY3687" fmla="*/ 108248 h 1910656"/>
                  <a:gd name="connsiteX3688" fmla="*/ 1005838 w 3162529"/>
                  <a:gd name="connsiteY3688" fmla="*/ 110269 h 1910656"/>
                  <a:gd name="connsiteX3689" fmla="*/ 992133 w 3162529"/>
                  <a:gd name="connsiteY3689" fmla="*/ 114574 h 1910656"/>
                  <a:gd name="connsiteX3690" fmla="*/ 975704 w 3162529"/>
                  <a:gd name="connsiteY3690" fmla="*/ 122305 h 1910656"/>
                  <a:gd name="connsiteX3691" fmla="*/ 968851 w 3162529"/>
                  <a:gd name="connsiteY3691" fmla="*/ 125028 h 1910656"/>
                  <a:gd name="connsiteX3692" fmla="*/ 968588 w 3162529"/>
                  <a:gd name="connsiteY3692" fmla="*/ 125028 h 1910656"/>
                  <a:gd name="connsiteX3693" fmla="*/ 934149 w 3162529"/>
                  <a:gd name="connsiteY3693" fmla="*/ 138119 h 1910656"/>
                  <a:gd name="connsiteX3694" fmla="*/ 921586 w 3162529"/>
                  <a:gd name="connsiteY3694" fmla="*/ 144532 h 1910656"/>
                  <a:gd name="connsiteX3695" fmla="*/ 911922 w 3162529"/>
                  <a:gd name="connsiteY3695" fmla="*/ 149452 h 1910656"/>
                  <a:gd name="connsiteX3696" fmla="*/ 892507 w 3162529"/>
                  <a:gd name="connsiteY3696" fmla="*/ 158501 h 1910656"/>
                  <a:gd name="connsiteX3697" fmla="*/ 866150 w 3162529"/>
                  <a:gd name="connsiteY3697" fmla="*/ 174051 h 1910656"/>
                  <a:gd name="connsiteX3698" fmla="*/ 855256 w 3162529"/>
                  <a:gd name="connsiteY3698" fmla="*/ 180464 h 1910656"/>
                  <a:gd name="connsiteX3699" fmla="*/ 852094 w 3162529"/>
                  <a:gd name="connsiteY3699" fmla="*/ 181958 h 1910656"/>
                  <a:gd name="connsiteX3700" fmla="*/ 851039 w 3162529"/>
                  <a:gd name="connsiteY3700" fmla="*/ 182485 h 1910656"/>
                  <a:gd name="connsiteX3701" fmla="*/ 842254 w 3162529"/>
                  <a:gd name="connsiteY3701" fmla="*/ 185735 h 1910656"/>
                  <a:gd name="connsiteX3702" fmla="*/ 827495 w 3162529"/>
                  <a:gd name="connsiteY3702" fmla="*/ 193467 h 1910656"/>
                  <a:gd name="connsiteX3703" fmla="*/ 811154 w 3162529"/>
                  <a:gd name="connsiteY3703" fmla="*/ 202867 h 1910656"/>
                  <a:gd name="connsiteX3704" fmla="*/ 784446 w 3162529"/>
                  <a:gd name="connsiteY3704" fmla="*/ 217187 h 1910656"/>
                  <a:gd name="connsiteX3705" fmla="*/ 775310 w 3162529"/>
                  <a:gd name="connsiteY3705" fmla="*/ 222985 h 1910656"/>
                  <a:gd name="connsiteX3706" fmla="*/ 764943 w 3162529"/>
                  <a:gd name="connsiteY3706" fmla="*/ 230277 h 1910656"/>
                  <a:gd name="connsiteX3707" fmla="*/ 756245 w 3162529"/>
                  <a:gd name="connsiteY3707" fmla="*/ 236515 h 1910656"/>
                  <a:gd name="connsiteX3708" fmla="*/ 744824 w 3162529"/>
                  <a:gd name="connsiteY3708" fmla="*/ 243367 h 1910656"/>
                  <a:gd name="connsiteX3709" fmla="*/ 722158 w 3162529"/>
                  <a:gd name="connsiteY3709" fmla="*/ 260235 h 1910656"/>
                  <a:gd name="connsiteX3710" fmla="*/ 706959 w 3162529"/>
                  <a:gd name="connsiteY3710" fmla="*/ 270866 h 1910656"/>
                  <a:gd name="connsiteX3711" fmla="*/ 705641 w 3162529"/>
                  <a:gd name="connsiteY3711" fmla="*/ 271481 h 1910656"/>
                  <a:gd name="connsiteX3712" fmla="*/ 681657 w 3162529"/>
                  <a:gd name="connsiteY3712" fmla="*/ 288788 h 1910656"/>
                  <a:gd name="connsiteX3713" fmla="*/ 668392 w 3162529"/>
                  <a:gd name="connsiteY3713" fmla="*/ 299594 h 1910656"/>
                  <a:gd name="connsiteX3714" fmla="*/ 664877 w 3162529"/>
                  <a:gd name="connsiteY3714" fmla="*/ 302054 h 1910656"/>
                  <a:gd name="connsiteX3715" fmla="*/ 655828 w 3162529"/>
                  <a:gd name="connsiteY3715" fmla="*/ 307413 h 1910656"/>
                  <a:gd name="connsiteX3716" fmla="*/ 642387 w 3162529"/>
                  <a:gd name="connsiteY3716" fmla="*/ 317165 h 1910656"/>
                  <a:gd name="connsiteX3717" fmla="*/ 636852 w 3162529"/>
                  <a:gd name="connsiteY3717" fmla="*/ 322172 h 1910656"/>
                  <a:gd name="connsiteX3718" fmla="*/ 638961 w 3162529"/>
                  <a:gd name="connsiteY3718" fmla="*/ 327092 h 1910656"/>
                  <a:gd name="connsiteX3719" fmla="*/ 640542 w 3162529"/>
                  <a:gd name="connsiteY3719" fmla="*/ 341061 h 1910656"/>
                  <a:gd name="connsiteX3720" fmla="*/ 624465 w 3162529"/>
                  <a:gd name="connsiteY3720" fmla="*/ 330343 h 1910656"/>
                  <a:gd name="connsiteX3721" fmla="*/ 602150 w 3162529"/>
                  <a:gd name="connsiteY3721" fmla="*/ 349143 h 1910656"/>
                  <a:gd name="connsiteX3722" fmla="*/ 596088 w 3162529"/>
                  <a:gd name="connsiteY3722" fmla="*/ 354854 h 1910656"/>
                  <a:gd name="connsiteX3723" fmla="*/ 574739 w 3162529"/>
                  <a:gd name="connsiteY3723" fmla="*/ 373391 h 1910656"/>
                  <a:gd name="connsiteX3724" fmla="*/ 559629 w 3162529"/>
                  <a:gd name="connsiteY3724" fmla="*/ 386306 h 1910656"/>
                  <a:gd name="connsiteX3725" fmla="*/ 550404 w 3162529"/>
                  <a:gd name="connsiteY3725" fmla="*/ 394037 h 1910656"/>
                  <a:gd name="connsiteX3726" fmla="*/ 528968 w 3162529"/>
                  <a:gd name="connsiteY3726" fmla="*/ 415122 h 1910656"/>
                  <a:gd name="connsiteX3727" fmla="*/ 510079 w 3162529"/>
                  <a:gd name="connsiteY3727" fmla="*/ 435679 h 1910656"/>
                  <a:gd name="connsiteX3728" fmla="*/ 500064 w 3162529"/>
                  <a:gd name="connsiteY3728" fmla="*/ 445431 h 1910656"/>
                  <a:gd name="connsiteX3729" fmla="*/ 480209 w 3162529"/>
                  <a:gd name="connsiteY3729" fmla="*/ 464232 h 1910656"/>
                  <a:gd name="connsiteX3730" fmla="*/ 467909 w 3162529"/>
                  <a:gd name="connsiteY3730" fmla="*/ 475389 h 1910656"/>
                  <a:gd name="connsiteX3731" fmla="*/ 451656 w 3162529"/>
                  <a:gd name="connsiteY3731" fmla="*/ 493575 h 1910656"/>
                  <a:gd name="connsiteX3732" fmla="*/ 425476 w 3162529"/>
                  <a:gd name="connsiteY3732" fmla="*/ 520546 h 1910656"/>
                  <a:gd name="connsiteX3733" fmla="*/ 425300 w 3162529"/>
                  <a:gd name="connsiteY3733" fmla="*/ 520898 h 1910656"/>
                  <a:gd name="connsiteX3734" fmla="*/ 423982 w 3162529"/>
                  <a:gd name="connsiteY3734" fmla="*/ 523445 h 1910656"/>
                  <a:gd name="connsiteX3735" fmla="*/ 419677 w 3162529"/>
                  <a:gd name="connsiteY3735" fmla="*/ 530561 h 1910656"/>
                  <a:gd name="connsiteX3736" fmla="*/ 408081 w 3162529"/>
                  <a:gd name="connsiteY3736" fmla="*/ 547781 h 1910656"/>
                  <a:gd name="connsiteX3737" fmla="*/ 397538 w 3162529"/>
                  <a:gd name="connsiteY3737" fmla="*/ 558499 h 1910656"/>
                  <a:gd name="connsiteX3738" fmla="*/ 381637 w 3162529"/>
                  <a:gd name="connsiteY3738" fmla="*/ 578793 h 1910656"/>
                  <a:gd name="connsiteX3739" fmla="*/ 374696 w 3162529"/>
                  <a:gd name="connsiteY3739" fmla="*/ 585558 h 1910656"/>
                  <a:gd name="connsiteX3740" fmla="*/ 364769 w 3162529"/>
                  <a:gd name="connsiteY3740" fmla="*/ 595398 h 1910656"/>
                  <a:gd name="connsiteX3741" fmla="*/ 357653 w 3162529"/>
                  <a:gd name="connsiteY3741" fmla="*/ 604710 h 1910656"/>
                  <a:gd name="connsiteX3742" fmla="*/ 351064 w 3162529"/>
                  <a:gd name="connsiteY3742" fmla="*/ 614198 h 1910656"/>
                  <a:gd name="connsiteX3743" fmla="*/ 343069 w 3162529"/>
                  <a:gd name="connsiteY3743" fmla="*/ 625707 h 1910656"/>
                  <a:gd name="connsiteX3744" fmla="*/ 338764 w 3162529"/>
                  <a:gd name="connsiteY3744" fmla="*/ 633790 h 1910656"/>
                  <a:gd name="connsiteX3745" fmla="*/ 328749 w 3162529"/>
                  <a:gd name="connsiteY3745" fmla="*/ 648637 h 1910656"/>
                  <a:gd name="connsiteX3746" fmla="*/ 318470 w 3162529"/>
                  <a:gd name="connsiteY3746" fmla="*/ 661288 h 1910656"/>
                  <a:gd name="connsiteX3747" fmla="*/ 316449 w 3162529"/>
                  <a:gd name="connsiteY3747" fmla="*/ 666208 h 1910656"/>
                  <a:gd name="connsiteX3748" fmla="*/ 312496 w 3162529"/>
                  <a:gd name="connsiteY3748" fmla="*/ 674817 h 1910656"/>
                  <a:gd name="connsiteX3749" fmla="*/ 297824 w 3162529"/>
                  <a:gd name="connsiteY3749" fmla="*/ 693530 h 1910656"/>
                  <a:gd name="connsiteX3750" fmla="*/ 291147 w 3162529"/>
                  <a:gd name="connsiteY3750" fmla="*/ 701701 h 1910656"/>
                  <a:gd name="connsiteX3751" fmla="*/ 290620 w 3162529"/>
                  <a:gd name="connsiteY3751" fmla="*/ 702316 h 1910656"/>
                  <a:gd name="connsiteX3752" fmla="*/ 269711 w 3162529"/>
                  <a:gd name="connsiteY3752" fmla="*/ 733152 h 1910656"/>
                  <a:gd name="connsiteX3753" fmla="*/ 267778 w 3162529"/>
                  <a:gd name="connsiteY3753" fmla="*/ 737721 h 1910656"/>
                  <a:gd name="connsiteX3754" fmla="*/ 262595 w 3162529"/>
                  <a:gd name="connsiteY3754" fmla="*/ 748263 h 1910656"/>
                  <a:gd name="connsiteX3755" fmla="*/ 253107 w 3162529"/>
                  <a:gd name="connsiteY3755" fmla="*/ 761353 h 1910656"/>
                  <a:gd name="connsiteX3756" fmla="*/ 245639 w 3162529"/>
                  <a:gd name="connsiteY3756" fmla="*/ 771544 h 1910656"/>
                  <a:gd name="connsiteX3757" fmla="*/ 244585 w 3162529"/>
                  <a:gd name="connsiteY3757" fmla="*/ 774971 h 1910656"/>
                  <a:gd name="connsiteX3758" fmla="*/ 243882 w 3162529"/>
                  <a:gd name="connsiteY3758" fmla="*/ 777782 h 1910656"/>
                  <a:gd name="connsiteX3759" fmla="*/ 243619 w 3162529"/>
                  <a:gd name="connsiteY3759" fmla="*/ 779100 h 1910656"/>
                  <a:gd name="connsiteX3760" fmla="*/ 238699 w 3162529"/>
                  <a:gd name="connsiteY3760" fmla="*/ 787446 h 1910656"/>
                  <a:gd name="connsiteX3761" fmla="*/ 231495 w 3162529"/>
                  <a:gd name="connsiteY3761" fmla="*/ 796671 h 1910656"/>
                  <a:gd name="connsiteX3762" fmla="*/ 228947 w 3162529"/>
                  <a:gd name="connsiteY3762" fmla="*/ 801678 h 1910656"/>
                  <a:gd name="connsiteX3763" fmla="*/ 224291 w 3162529"/>
                  <a:gd name="connsiteY3763" fmla="*/ 811079 h 1910656"/>
                  <a:gd name="connsiteX3764" fmla="*/ 220425 w 3162529"/>
                  <a:gd name="connsiteY3764" fmla="*/ 818985 h 1910656"/>
                  <a:gd name="connsiteX3765" fmla="*/ 212782 w 3162529"/>
                  <a:gd name="connsiteY3765" fmla="*/ 831812 h 1910656"/>
                  <a:gd name="connsiteX3766" fmla="*/ 207511 w 3162529"/>
                  <a:gd name="connsiteY3766" fmla="*/ 840246 h 1910656"/>
                  <a:gd name="connsiteX3767" fmla="*/ 206983 w 3162529"/>
                  <a:gd name="connsiteY3767" fmla="*/ 842091 h 1910656"/>
                  <a:gd name="connsiteX3768" fmla="*/ 203557 w 3162529"/>
                  <a:gd name="connsiteY3768" fmla="*/ 849383 h 1910656"/>
                  <a:gd name="connsiteX3769" fmla="*/ 194069 w 3162529"/>
                  <a:gd name="connsiteY3769" fmla="*/ 869150 h 1910656"/>
                  <a:gd name="connsiteX3770" fmla="*/ 191082 w 3162529"/>
                  <a:gd name="connsiteY3770" fmla="*/ 878199 h 1910656"/>
                  <a:gd name="connsiteX3771" fmla="*/ 184932 w 3162529"/>
                  <a:gd name="connsiteY3771" fmla="*/ 891377 h 1910656"/>
                  <a:gd name="connsiteX3772" fmla="*/ 180100 w 3162529"/>
                  <a:gd name="connsiteY3772" fmla="*/ 898669 h 1910656"/>
                  <a:gd name="connsiteX3773" fmla="*/ 170436 w 3162529"/>
                  <a:gd name="connsiteY3773" fmla="*/ 921950 h 1910656"/>
                  <a:gd name="connsiteX3774" fmla="*/ 169909 w 3162529"/>
                  <a:gd name="connsiteY3774" fmla="*/ 925025 h 1910656"/>
                  <a:gd name="connsiteX3775" fmla="*/ 172018 w 3162529"/>
                  <a:gd name="connsiteY3775" fmla="*/ 929945 h 1910656"/>
                  <a:gd name="connsiteX3776" fmla="*/ 173599 w 3162529"/>
                  <a:gd name="connsiteY3776" fmla="*/ 943913 h 1910656"/>
                  <a:gd name="connsiteX3777" fmla="*/ 161387 w 3162529"/>
                  <a:gd name="connsiteY3777" fmla="*/ 935831 h 1910656"/>
                  <a:gd name="connsiteX3778" fmla="*/ 158049 w 3162529"/>
                  <a:gd name="connsiteY3778" fmla="*/ 942332 h 1910656"/>
                  <a:gd name="connsiteX3779" fmla="*/ 150669 w 3162529"/>
                  <a:gd name="connsiteY3779" fmla="*/ 960079 h 1910656"/>
                  <a:gd name="connsiteX3780" fmla="*/ 143904 w 3162529"/>
                  <a:gd name="connsiteY3780" fmla="*/ 976595 h 1910656"/>
                  <a:gd name="connsiteX3781" fmla="*/ 139336 w 3162529"/>
                  <a:gd name="connsiteY3781" fmla="*/ 986435 h 1910656"/>
                  <a:gd name="connsiteX3782" fmla="*/ 138106 w 3162529"/>
                  <a:gd name="connsiteY3782" fmla="*/ 990476 h 1910656"/>
                  <a:gd name="connsiteX3783" fmla="*/ 135119 w 3162529"/>
                  <a:gd name="connsiteY3783" fmla="*/ 998646 h 1910656"/>
                  <a:gd name="connsiteX3784" fmla="*/ 123610 w 3162529"/>
                  <a:gd name="connsiteY3784" fmla="*/ 1027111 h 1910656"/>
                  <a:gd name="connsiteX3785" fmla="*/ 114913 w 3162529"/>
                  <a:gd name="connsiteY3785" fmla="*/ 1050041 h 1910656"/>
                  <a:gd name="connsiteX3786" fmla="*/ 112101 w 3162529"/>
                  <a:gd name="connsiteY3786" fmla="*/ 1055663 h 1910656"/>
                  <a:gd name="connsiteX3787" fmla="*/ 108060 w 3162529"/>
                  <a:gd name="connsiteY3787" fmla="*/ 1065064 h 1910656"/>
                  <a:gd name="connsiteX3788" fmla="*/ 107533 w 3162529"/>
                  <a:gd name="connsiteY3788" fmla="*/ 1067699 h 1910656"/>
                  <a:gd name="connsiteX3789" fmla="*/ 118603 w 3162529"/>
                  <a:gd name="connsiteY3789" fmla="*/ 1062252 h 1910656"/>
                  <a:gd name="connsiteX3790" fmla="*/ 121765 w 3162529"/>
                  <a:gd name="connsiteY3790" fmla="*/ 1064537 h 1910656"/>
                  <a:gd name="connsiteX3791" fmla="*/ 128354 w 3162529"/>
                  <a:gd name="connsiteY3791" fmla="*/ 1076661 h 1910656"/>
                  <a:gd name="connsiteX3792" fmla="*/ 125631 w 3162529"/>
                  <a:gd name="connsiteY3792" fmla="*/ 1082371 h 1910656"/>
                  <a:gd name="connsiteX3793" fmla="*/ 161212 w 3162529"/>
                  <a:gd name="connsiteY3793" fmla="*/ 1009013 h 1910656"/>
                  <a:gd name="connsiteX3794" fmla="*/ 162090 w 3162529"/>
                  <a:gd name="connsiteY3794" fmla="*/ 1009277 h 1910656"/>
                  <a:gd name="connsiteX3795" fmla="*/ 162705 w 3162529"/>
                  <a:gd name="connsiteY3795" fmla="*/ 1009013 h 1910656"/>
                  <a:gd name="connsiteX3796" fmla="*/ 163408 w 3162529"/>
                  <a:gd name="connsiteY3796" fmla="*/ 1006290 h 1910656"/>
                  <a:gd name="connsiteX3797" fmla="*/ 163320 w 3162529"/>
                  <a:gd name="connsiteY3797" fmla="*/ 1005499 h 1910656"/>
                  <a:gd name="connsiteX3798" fmla="*/ 161212 w 3162529"/>
                  <a:gd name="connsiteY3798" fmla="*/ 1009013 h 1910656"/>
                  <a:gd name="connsiteX3799" fmla="*/ 158313 w 3162529"/>
                  <a:gd name="connsiteY3799" fmla="*/ 1006465 h 1910656"/>
                  <a:gd name="connsiteX3800" fmla="*/ 160597 w 3162529"/>
                  <a:gd name="connsiteY3800" fmla="*/ 1008662 h 1910656"/>
                  <a:gd name="connsiteX3801" fmla="*/ 160685 w 3162529"/>
                  <a:gd name="connsiteY3801" fmla="*/ 1003566 h 1910656"/>
                  <a:gd name="connsiteX3802" fmla="*/ 158313 w 3162529"/>
                  <a:gd name="connsiteY3802" fmla="*/ 1006465 h 1910656"/>
                  <a:gd name="connsiteX3803" fmla="*/ 157346 w 3162529"/>
                  <a:gd name="connsiteY3803" fmla="*/ 1004181 h 1910656"/>
                  <a:gd name="connsiteX3804" fmla="*/ 157346 w 3162529"/>
                  <a:gd name="connsiteY3804" fmla="*/ 1004181 h 1910656"/>
                  <a:gd name="connsiteX3805" fmla="*/ 157346 w 3162529"/>
                  <a:gd name="connsiteY3805" fmla="*/ 1004181 h 1910656"/>
                  <a:gd name="connsiteX3806" fmla="*/ 179749 w 3162529"/>
                  <a:gd name="connsiteY3806" fmla="*/ 1000403 h 1910656"/>
                  <a:gd name="connsiteX3807" fmla="*/ 179749 w 3162529"/>
                  <a:gd name="connsiteY3807" fmla="*/ 1000403 h 1910656"/>
                  <a:gd name="connsiteX3808" fmla="*/ 179749 w 3162529"/>
                  <a:gd name="connsiteY3808" fmla="*/ 1000403 h 1910656"/>
                  <a:gd name="connsiteX3809" fmla="*/ 162354 w 3162529"/>
                  <a:gd name="connsiteY3809" fmla="*/ 935655 h 1910656"/>
                  <a:gd name="connsiteX3810" fmla="*/ 166834 w 3162529"/>
                  <a:gd name="connsiteY3810" fmla="*/ 936182 h 1910656"/>
                  <a:gd name="connsiteX3811" fmla="*/ 165341 w 3162529"/>
                  <a:gd name="connsiteY3811" fmla="*/ 932229 h 1910656"/>
                  <a:gd name="connsiteX3812" fmla="*/ 164726 w 3162529"/>
                  <a:gd name="connsiteY3812" fmla="*/ 932932 h 1910656"/>
                  <a:gd name="connsiteX3813" fmla="*/ 162354 w 3162529"/>
                  <a:gd name="connsiteY3813" fmla="*/ 935655 h 1910656"/>
                  <a:gd name="connsiteX3814" fmla="*/ 192224 w 3162529"/>
                  <a:gd name="connsiteY3814" fmla="*/ 929769 h 1910656"/>
                  <a:gd name="connsiteX3815" fmla="*/ 193630 w 3162529"/>
                  <a:gd name="connsiteY3815" fmla="*/ 932141 h 1910656"/>
                  <a:gd name="connsiteX3816" fmla="*/ 194245 w 3162529"/>
                  <a:gd name="connsiteY3816" fmla="*/ 932668 h 1910656"/>
                  <a:gd name="connsiteX3817" fmla="*/ 192224 w 3162529"/>
                  <a:gd name="connsiteY3817" fmla="*/ 929593 h 1910656"/>
                  <a:gd name="connsiteX3818" fmla="*/ 192224 w 3162529"/>
                  <a:gd name="connsiteY3818" fmla="*/ 929769 h 1910656"/>
                  <a:gd name="connsiteX3819" fmla="*/ 191960 w 3162529"/>
                  <a:gd name="connsiteY3819" fmla="*/ 930823 h 1910656"/>
                  <a:gd name="connsiteX3820" fmla="*/ 191960 w 3162529"/>
                  <a:gd name="connsiteY3820" fmla="*/ 930823 h 1910656"/>
                  <a:gd name="connsiteX3821" fmla="*/ 191960 w 3162529"/>
                  <a:gd name="connsiteY3821" fmla="*/ 930823 h 1910656"/>
                  <a:gd name="connsiteX3822" fmla="*/ 2956631 w 3162529"/>
                  <a:gd name="connsiteY3822" fmla="*/ 868008 h 1910656"/>
                  <a:gd name="connsiteX3823" fmla="*/ 2957246 w 3162529"/>
                  <a:gd name="connsiteY3823" fmla="*/ 873367 h 1910656"/>
                  <a:gd name="connsiteX3824" fmla="*/ 2961024 w 3162529"/>
                  <a:gd name="connsiteY3824" fmla="*/ 870643 h 1910656"/>
                  <a:gd name="connsiteX3825" fmla="*/ 2961639 w 3162529"/>
                  <a:gd name="connsiteY3825" fmla="*/ 866075 h 1910656"/>
                  <a:gd name="connsiteX3826" fmla="*/ 2956631 w 3162529"/>
                  <a:gd name="connsiteY3826" fmla="*/ 868008 h 1910656"/>
                  <a:gd name="connsiteX3827" fmla="*/ 2914725 w 3162529"/>
                  <a:gd name="connsiteY3827" fmla="*/ 840510 h 1910656"/>
                  <a:gd name="connsiteX3828" fmla="*/ 2920172 w 3162529"/>
                  <a:gd name="connsiteY3828" fmla="*/ 848416 h 1910656"/>
                  <a:gd name="connsiteX3829" fmla="*/ 2928342 w 3162529"/>
                  <a:gd name="connsiteY3829" fmla="*/ 861946 h 1910656"/>
                  <a:gd name="connsiteX3830" fmla="*/ 2929484 w 3162529"/>
                  <a:gd name="connsiteY3830" fmla="*/ 864142 h 1910656"/>
                  <a:gd name="connsiteX3831" fmla="*/ 2941081 w 3162529"/>
                  <a:gd name="connsiteY3831" fmla="*/ 852546 h 1910656"/>
                  <a:gd name="connsiteX3832" fmla="*/ 2925619 w 3162529"/>
                  <a:gd name="connsiteY3832" fmla="*/ 842442 h 1910656"/>
                  <a:gd name="connsiteX3833" fmla="*/ 2919996 w 3162529"/>
                  <a:gd name="connsiteY3833" fmla="*/ 831812 h 1910656"/>
                  <a:gd name="connsiteX3834" fmla="*/ 2919732 w 3162529"/>
                  <a:gd name="connsiteY3834" fmla="*/ 806598 h 1910656"/>
                  <a:gd name="connsiteX3835" fmla="*/ 2917273 w 3162529"/>
                  <a:gd name="connsiteY3835" fmla="*/ 799130 h 1910656"/>
                  <a:gd name="connsiteX3836" fmla="*/ 2917185 w 3162529"/>
                  <a:gd name="connsiteY3836" fmla="*/ 798867 h 1910656"/>
                  <a:gd name="connsiteX3837" fmla="*/ 2916218 w 3162529"/>
                  <a:gd name="connsiteY3837" fmla="*/ 794913 h 1910656"/>
                  <a:gd name="connsiteX3838" fmla="*/ 2916130 w 3162529"/>
                  <a:gd name="connsiteY3838" fmla="*/ 793508 h 1910656"/>
                  <a:gd name="connsiteX3839" fmla="*/ 2917448 w 3162529"/>
                  <a:gd name="connsiteY3839" fmla="*/ 784898 h 1910656"/>
                  <a:gd name="connsiteX3840" fmla="*/ 2914373 w 3162529"/>
                  <a:gd name="connsiteY3840" fmla="*/ 770842 h 1910656"/>
                  <a:gd name="connsiteX3841" fmla="*/ 2913319 w 3162529"/>
                  <a:gd name="connsiteY3841" fmla="*/ 769172 h 1910656"/>
                  <a:gd name="connsiteX3842" fmla="*/ 2906379 w 3162529"/>
                  <a:gd name="connsiteY3842" fmla="*/ 759333 h 1910656"/>
                  <a:gd name="connsiteX3843" fmla="*/ 2892849 w 3162529"/>
                  <a:gd name="connsiteY3843" fmla="*/ 737281 h 1910656"/>
                  <a:gd name="connsiteX3844" fmla="*/ 2859465 w 3162529"/>
                  <a:gd name="connsiteY3844" fmla="*/ 687908 h 1910656"/>
                  <a:gd name="connsiteX3845" fmla="*/ 2856038 w 3162529"/>
                  <a:gd name="connsiteY3845" fmla="*/ 683778 h 1910656"/>
                  <a:gd name="connsiteX3846" fmla="*/ 2849625 w 3162529"/>
                  <a:gd name="connsiteY3846" fmla="*/ 674905 h 1910656"/>
                  <a:gd name="connsiteX3847" fmla="*/ 2849186 w 3162529"/>
                  <a:gd name="connsiteY3847" fmla="*/ 674202 h 1910656"/>
                  <a:gd name="connsiteX3848" fmla="*/ 2845584 w 3162529"/>
                  <a:gd name="connsiteY3848" fmla="*/ 666647 h 1910656"/>
                  <a:gd name="connsiteX3849" fmla="*/ 2839610 w 3162529"/>
                  <a:gd name="connsiteY3849" fmla="*/ 659707 h 1910656"/>
                  <a:gd name="connsiteX3850" fmla="*/ 2833196 w 3162529"/>
                  <a:gd name="connsiteY3850" fmla="*/ 653293 h 1910656"/>
                  <a:gd name="connsiteX3851" fmla="*/ 2833021 w 3162529"/>
                  <a:gd name="connsiteY3851" fmla="*/ 652766 h 1910656"/>
                  <a:gd name="connsiteX3852" fmla="*/ 2829419 w 3162529"/>
                  <a:gd name="connsiteY3852" fmla="*/ 645738 h 1910656"/>
                  <a:gd name="connsiteX3853" fmla="*/ 2820721 w 3162529"/>
                  <a:gd name="connsiteY3853" fmla="*/ 630012 h 1910656"/>
                  <a:gd name="connsiteX3854" fmla="*/ 2798933 w 3162529"/>
                  <a:gd name="connsiteY3854" fmla="*/ 599878 h 1910656"/>
                  <a:gd name="connsiteX3855" fmla="*/ 2794189 w 3162529"/>
                  <a:gd name="connsiteY3855" fmla="*/ 593553 h 1910656"/>
                  <a:gd name="connsiteX3856" fmla="*/ 2793838 w 3162529"/>
                  <a:gd name="connsiteY3856" fmla="*/ 594255 h 1910656"/>
                  <a:gd name="connsiteX3857" fmla="*/ 2793223 w 3162529"/>
                  <a:gd name="connsiteY3857" fmla="*/ 595485 h 1910656"/>
                  <a:gd name="connsiteX3858" fmla="*/ 2785228 w 3162529"/>
                  <a:gd name="connsiteY3858" fmla="*/ 611914 h 1910656"/>
                  <a:gd name="connsiteX3859" fmla="*/ 2781011 w 3162529"/>
                  <a:gd name="connsiteY3859" fmla="*/ 594168 h 1910656"/>
                  <a:gd name="connsiteX3860" fmla="*/ 2780836 w 3162529"/>
                  <a:gd name="connsiteY3860" fmla="*/ 593640 h 1910656"/>
                  <a:gd name="connsiteX3861" fmla="*/ 2780133 w 3162529"/>
                  <a:gd name="connsiteY3861" fmla="*/ 587930 h 1910656"/>
                  <a:gd name="connsiteX3862" fmla="*/ 2771435 w 3162529"/>
                  <a:gd name="connsiteY3862" fmla="*/ 567284 h 1910656"/>
                  <a:gd name="connsiteX3863" fmla="*/ 2753601 w 3162529"/>
                  <a:gd name="connsiteY3863" fmla="*/ 549186 h 1910656"/>
                  <a:gd name="connsiteX3864" fmla="*/ 2748505 w 3162529"/>
                  <a:gd name="connsiteY3864" fmla="*/ 541016 h 1910656"/>
                  <a:gd name="connsiteX3865" fmla="*/ 2742971 w 3162529"/>
                  <a:gd name="connsiteY3865" fmla="*/ 532319 h 1910656"/>
                  <a:gd name="connsiteX3866" fmla="*/ 2736996 w 3162529"/>
                  <a:gd name="connsiteY3866" fmla="*/ 541543 h 1910656"/>
                  <a:gd name="connsiteX3867" fmla="*/ 2735239 w 3162529"/>
                  <a:gd name="connsiteY3867" fmla="*/ 542949 h 1910656"/>
                  <a:gd name="connsiteX3868" fmla="*/ 2728826 w 3162529"/>
                  <a:gd name="connsiteY3868" fmla="*/ 548659 h 1910656"/>
                  <a:gd name="connsiteX3869" fmla="*/ 2721359 w 3162529"/>
                  <a:gd name="connsiteY3869" fmla="*/ 533461 h 1910656"/>
                  <a:gd name="connsiteX3870" fmla="*/ 2723643 w 3162529"/>
                  <a:gd name="connsiteY3870" fmla="*/ 530298 h 1910656"/>
                  <a:gd name="connsiteX3871" fmla="*/ 2735767 w 3162529"/>
                  <a:gd name="connsiteY3871" fmla="*/ 523709 h 1910656"/>
                  <a:gd name="connsiteX3872" fmla="*/ 2736821 w 3162529"/>
                  <a:gd name="connsiteY3872" fmla="*/ 523972 h 1910656"/>
                  <a:gd name="connsiteX3873" fmla="*/ 2728475 w 3162529"/>
                  <a:gd name="connsiteY3873" fmla="*/ 515890 h 1910656"/>
                  <a:gd name="connsiteX3874" fmla="*/ 2711958 w 3162529"/>
                  <a:gd name="connsiteY3874" fmla="*/ 497441 h 1910656"/>
                  <a:gd name="connsiteX3875" fmla="*/ 2703173 w 3162529"/>
                  <a:gd name="connsiteY3875" fmla="*/ 486371 h 1910656"/>
                  <a:gd name="connsiteX3876" fmla="*/ 2679013 w 3162529"/>
                  <a:gd name="connsiteY3876" fmla="*/ 461948 h 1910656"/>
                  <a:gd name="connsiteX3877" fmla="*/ 2672073 w 3162529"/>
                  <a:gd name="connsiteY3877" fmla="*/ 455183 h 1910656"/>
                  <a:gd name="connsiteX3878" fmla="*/ 2669876 w 3162529"/>
                  <a:gd name="connsiteY3878" fmla="*/ 453689 h 1910656"/>
                  <a:gd name="connsiteX3879" fmla="*/ 2666450 w 3162529"/>
                  <a:gd name="connsiteY3879" fmla="*/ 451317 h 1910656"/>
                  <a:gd name="connsiteX3880" fmla="*/ 2660564 w 3162529"/>
                  <a:gd name="connsiteY3880" fmla="*/ 447013 h 1910656"/>
                  <a:gd name="connsiteX3881" fmla="*/ 2645804 w 3162529"/>
                  <a:gd name="connsiteY3881" fmla="*/ 433132 h 1910656"/>
                  <a:gd name="connsiteX3882" fmla="*/ 2634032 w 3162529"/>
                  <a:gd name="connsiteY3882" fmla="*/ 417845 h 1910656"/>
                  <a:gd name="connsiteX3883" fmla="*/ 2634823 w 3162529"/>
                  <a:gd name="connsiteY3883" fmla="*/ 421799 h 1910656"/>
                  <a:gd name="connsiteX3884" fmla="*/ 2629991 w 3162529"/>
                  <a:gd name="connsiteY3884" fmla="*/ 429705 h 1910656"/>
                  <a:gd name="connsiteX3885" fmla="*/ 2629639 w 3162529"/>
                  <a:gd name="connsiteY3885" fmla="*/ 429969 h 1910656"/>
                  <a:gd name="connsiteX3886" fmla="*/ 2624632 w 3162529"/>
                  <a:gd name="connsiteY3886" fmla="*/ 432956 h 1910656"/>
                  <a:gd name="connsiteX3887" fmla="*/ 2617252 w 3162529"/>
                  <a:gd name="connsiteY3887" fmla="*/ 431638 h 1910656"/>
                  <a:gd name="connsiteX3888" fmla="*/ 2614616 w 3162529"/>
                  <a:gd name="connsiteY3888" fmla="*/ 419163 h 1910656"/>
                  <a:gd name="connsiteX3889" fmla="*/ 2619185 w 3162529"/>
                  <a:gd name="connsiteY3889" fmla="*/ 414243 h 1910656"/>
                  <a:gd name="connsiteX3890" fmla="*/ 2620590 w 3162529"/>
                  <a:gd name="connsiteY3890" fmla="*/ 412925 h 1910656"/>
                  <a:gd name="connsiteX3891" fmla="*/ 2624544 w 3162529"/>
                  <a:gd name="connsiteY3891" fmla="*/ 408972 h 1910656"/>
                  <a:gd name="connsiteX3892" fmla="*/ 2616373 w 3162529"/>
                  <a:gd name="connsiteY3892" fmla="*/ 402031 h 1910656"/>
                  <a:gd name="connsiteX3893" fmla="*/ 2585976 w 3162529"/>
                  <a:gd name="connsiteY3893" fmla="*/ 375500 h 1910656"/>
                  <a:gd name="connsiteX3894" fmla="*/ 2571304 w 3162529"/>
                  <a:gd name="connsiteY3894" fmla="*/ 362497 h 1910656"/>
                  <a:gd name="connsiteX3895" fmla="*/ 2565067 w 3162529"/>
                  <a:gd name="connsiteY3895" fmla="*/ 357226 h 1910656"/>
                  <a:gd name="connsiteX3896" fmla="*/ 2553821 w 3162529"/>
                  <a:gd name="connsiteY3896" fmla="*/ 347298 h 1910656"/>
                  <a:gd name="connsiteX3897" fmla="*/ 2539765 w 3162529"/>
                  <a:gd name="connsiteY3897" fmla="*/ 334296 h 1910656"/>
                  <a:gd name="connsiteX3898" fmla="*/ 2539765 w 3162529"/>
                  <a:gd name="connsiteY3898" fmla="*/ 334384 h 1910656"/>
                  <a:gd name="connsiteX3899" fmla="*/ 2539413 w 3162529"/>
                  <a:gd name="connsiteY3899" fmla="*/ 335526 h 1910656"/>
                  <a:gd name="connsiteX3900" fmla="*/ 2536953 w 3162529"/>
                  <a:gd name="connsiteY3900" fmla="*/ 343960 h 1910656"/>
                  <a:gd name="connsiteX3901" fmla="*/ 2529574 w 3162529"/>
                  <a:gd name="connsiteY3901" fmla="*/ 339216 h 1910656"/>
                  <a:gd name="connsiteX3902" fmla="*/ 2528695 w 3162529"/>
                  <a:gd name="connsiteY3902" fmla="*/ 338689 h 1910656"/>
                  <a:gd name="connsiteX3903" fmla="*/ 2524654 w 3162529"/>
                  <a:gd name="connsiteY3903" fmla="*/ 335702 h 1910656"/>
                  <a:gd name="connsiteX3904" fmla="*/ 2520349 w 3162529"/>
                  <a:gd name="connsiteY3904" fmla="*/ 327971 h 1910656"/>
                  <a:gd name="connsiteX3905" fmla="*/ 2518504 w 3162529"/>
                  <a:gd name="connsiteY3905" fmla="*/ 318219 h 1910656"/>
                  <a:gd name="connsiteX3906" fmla="*/ 2513672 w 3162529"/>
                  <a:gd name="connsiteY3906" fmla="*/ 314880 h 1910656"/>
                  <a:gd name="connsiteX3907" fmla="*/ 2513057 w 3162529"/>
                  <a:gd name="connsiteY3907" fmla="*/ 314529 h 1910656"/>
                  <a:gd name="connsiteX3908" fmla="*/ 2505326 w 3162529"/>
                  <a:gd name="connsiteY3908" fmla="*/ 310224 h 1910656"/>
                  <a:gd name="connsiteX3909" fmla="*/ 2482836 w 3162529"/>
                  <a:gd name="connsiteY3909" fmla="*/ 294059 h 1910656"/>
                  <a:gd name="connsiteX3910" fmla="*/ 2473787 w 3162529"/>
                  <a:gd name="connsiteY3910" fmla="*/ 285186 h 1910656"/>
                  <a:gd name="connsiteX3911" fmla="*/ 2474226 w 3162529"/>
                  <a:gd name="connsiteY3911" fmla="*/ 288261 h 1910656"/>
                  <a:gd name="connsiteX3912" fmla="*/ 2470887 w 3162529"/>
                  <a:gd name="connsiteY3912" fmla="*/ 298715 h 1910656"/>
                  <a:gd name="connsiteX3913" fmla="*/ 2461663 w 3162529"/>
                  <a:gd name="connsiteY3913" fmla="*/ 299506 h 1910656"/>
                  <a:gd name="connsiteX3914" fmla="*/ 2461311 w 3162529"/>
                  <a:gd name="connsiteY3914" fmla="*/ 299330 h 1910656"/>
                  <a:gd name="connsiteX3915" fmla="*/ 2453932 w 3162529"/>
                  <a:gd name="connsiteY3915" fmla="*/ 295640 h 1910656"/>
                  <a:gd name="connsiteX3916" fmla="*/ 2462717 w 3162529"/>
                  <a:gd name="connsiteY3916" fmla="*/ 285010 h 1910656"/>
                  <a:gd name="connsiteX3917" fmla="*/ 2466583 w 3162529"/>
                  <a:gd name="connsiteY3917" fmla="*/ 280354 h 1910656"/>
                  <a:gd name="connsiteX3918" fmla="*/ 2458852 w 3162529"/>
                  <a:gd name="connsiteY3918" fmla="*/ 276049 h 1910656"/>
                  <a:gd name="connsiteX3919" fmla="*/ 2455777 w 3162529"/>
                  <a:gd name="connsiteY3919" fmla="*/ 274556 h 1910656"/>
                  <a:gd name="connsiteX3920" fmla="*/ 2444443 w 3162529"/>
                  <a:gd name="connsiteY3920" fmla="*/ 267000 h 1910656"/>
                  <a:gd name="connsiteX3921" fmla="*/ 2436010 w 3162529"/>
                  <a:gd name="connsiteY3921" fmla="*/ 258654 h 1910656"/>
                  <a:gd name="connsiteX3922" fmla="*/ 2430738 w 3162529"/>
                  <a:gd name="connsiteY3922" fmla="*/ 270602 h 1910656"/>
                  <a:gd name="connsiteX3923" fmla="*/ 2428278 w 3162529"/>
                  <a:gd name="connsiteY3923" fmla="*/ 271569 h 1910656"/>
                  <a:gd name="connsiteX3924" fmla="*/ 2416857 w 3162529"/>
                  <a:gd name="connsiteY3924" fmla="*/ 272711 h 1910656"/>
                  <a:gd name="connsiteX3925" fmla="*/ 2413255 w 3162529"/>
                  <a:gd name="connsiteY3925" fmla="*/ 268669 h 1910656"/>
                  <a:gd name="connsiteX3926" fmla="*/ 2420284 w 3162529"/>
                  <a:gd name="connsiteY3926" fmla="*/ 252153 h 1910656"/>
                  <a:gd name="connsiteX3927" fmla="*/ 2428630 w 3162529"/>
                  <a:gd name="connsiteY3927" fmla="*/ 252944 h 1910656"/>
                  <a:gd name="connsiteX3928" fmla="*/ 2410620 w 3162529"/>
                  <a:gd name="connsiteY3928" fmla="*/ 241786 h 1910656"/>
                  <a:gd name="connsiteX3929" fmla="*/ 2398232 w 3162529"/>
                  <a:gd name="connsiteY3929" fmla="*/ 234319 h 1910656"/>
                  <a:gd name="connsiteX3930" fmla="*/ 2389008 w 3162529"/>
                  <a:gd name="connsiteY3930" fmla="*/ 228696 h 1910656"/>
                  <a:gd name="connsiteX3931" fmla="*/ 2371876 w 3162529"/>
                  <a:gd name="connsiteY3931" fmla="*/ 217890 h 1910656"/>
                  <a:gd name="connsiteX3932" fmla="*/ 2371613 w 3162529"/>
                  <a:gd name="connsiteY3932" fmla="*/ 217714 h 1910656"/>
                  <a:gd name="connsiteX3933" fmla="*/ 2349210 w 3162529"/>
                  <a:gd name="connsiteY3933" fmla="*/ 205063 h 1910656"/>
                  <a:gd name="connsiteX3934" fmla="*/ 2338755 w 3162529"/>
                  <a:gd name="connsiteY3934" fmla="*/ 199528 h 1910656"/>
                  <a:gd name="connsiteX3935" fmla="*/ 2334363 w 3162529"/>
                  <a:gd name="connsiteY3935" fmla="*/ 196717 h 1910656"/>
                  <a:gd name="connsiteX3936" fmla="*/ 2326192 w 3162529"/>
                  <a:gd name="connsiteY3936" fmla="*/ 191885 h 1910656"/>
                  <a:gd name="connsiteX3937" fmla="*/ 2311521 w 3162529"/>
                  <a:gd name="connsiteY3937" fmla="*/ 185296 h 1910656"/>
                  <a:gd name="connsiteX3938" fmla="*/ 2298167 w 3162529"/>
                  <a:gd name="connsiteY3938" fmla="*/ 178444 h 1910656"/>
                  <a:gd name="connsiteX3939" fmla="*/ 2274710 w 3162529"/>
                  <a:gd name="connsiteY3939" fmla="*/ 163948 h 1910656"/>
                  <a:gd name="connsiteX3940" fmla="*/ 2255294 w 3162529"/>
                  <a:gd name="connsiteY3940" fmla="*/ 155162 h 1910656"/>
                  <a:gd name="connsiteX3941" fmla="*/ 2247388 w 3162529"/>
                  <a:gd name="connsiteY3941" fmla="*/ 150945 h 1910656"/>
                  <a:gd name="connsiteX3942" fmla="*/ 2237108 w 3162529"/>
                  <a:gd name="connsiteY3942" fmla="*/ 146201 h 1910656"/>
                  <a:gd name="connsiteX3943" fmla="*/ 2214179 w 3162529"/>
                  <a:gd name="connsiteY3943" fmla="*/ 134429 h 1910656"/>
                  <a:gd name="connsiteX3944" fmla="*/ 2202758 w 3162529"/>
                  <a:gd name="connsiteY3944" fmla="*/ 130739 h 1910656"/>
                  <a:gd name="connsiteX3945" fmla="*/ 2181409 w 3162529"/>
                  <a:gd name="connsiteY3945" fmla="*/ 120196 h 1910656"/>
                  <a:gd name="connsiteX3946" fmla="*/ 2178774 w 3162529"/>
                  <a:gd name="connsiteY3946" fmla="*/ 119845 h 1910656"/>
                  <a:gd name="connsiteX3947" fmla="*/ 2170955 w 3162529"/>
                  <a:gd name="connsiteY3947" fmla="*/ 118352 h 1910656"/>
                  <a:gd name="connsiteX3948" fmla="*/ 2150660 w 3162529"/>
                  <a:gd name="connsiteY3948" fmla="*/ 111587 h 1910656"/>
                  <a:gd name="connsiteX3949" fmla="*/ 2130103 w 3162529"/>
                  <a:gd name="connsiteY3949" fmla="*/ 100342 h 1910656"/>
                  <a:gd name="connsiteX3950" fmla="*/ 2131069 w 3162529"/>
                  <a:gd name="connsiteY3950" fmla="*/ 101220 h 1910656"/>
                  <a:gd name="connsiteX3951" fmla="*/ 2132123 w 3162529"/>
                  <a:gd name="connsiteY3951" fmla="*/ 102099 h 1910656"/>
                  <a:gd name="connsiteX3952" fmla="*/ 2137043 w 3162529"/>
                  <a:gd name="connsiteY3952" fmla="*/ 111060 h 1910656"/>
                  <a:gd name="connsiteX3953" fmla="*/ 2133529 w 3162529"/>
                  <a:gd name="connsiteY3953" fmla="*/ 118176 h 1910656"/>
                  <a:gd name="connsiteX3954" fmla="*/ 2132562 w 3162529"/>
                  <a:gd name="connsiteY3954" fmla="*/ 119582 h 1910656"/>
                  <a:gd name="connsiteX3955" fmla="*/ 2128346 w 3162529"/>
                  <a:gd name="connsiteY3955" fmla="*/ 126258 h 1910656"/>
                  <a:gd name="connsiteX3956" fmla="*/ 2117803 w 3162529"/>
                  <a:gd name="connsiteY3956" fmla="*/ 116507 h 1910656"/>
                  <a:gd name="connsiteX3957" fmla="*/ 2117715 w 3162529"/>
                  <a:gd name="connsiteY3957" fmla="*/ 113783 h 1910656"/>
                  <a:gd name="connsiteX3958" fmla="*/ 2120878 w 3162529"/>
                  <a:gd name="connsiteY3958" fmla="*/ 102801 h 1910656"/>
                  <a:gd name="connsiteX3959" fmla="*/ 2123689 w 3162529"/>
                  <a:gd name="connsiteY3959" fmla="*/ 97969 h 1910656"/>
                  <a:gd name="connsiteX3960" fmla="*/ 2113059 w 3162529"/>
                  <a:gd name="connsiteY3960" fmla="*/ 94367 h 1910656"/>
                  <a:gd name="connsiteX3961" fmla="*/ 2102341 w 3162529"/>
                  <a:gd name="connsiteY3961" fmla="*/ 90765 h 1910656"/>
                  <a:gd name="connsiteX3962" fmla="*/ 2089251 w 3162529"/>
                  <a:gd name="connsiteY3962" fmla="*/ 86285 h 1910656"/>
                  <a:gd name="connsiteX3963" fmla="*/ 2088987 w 3162529"/>
                  <a:gd name="connsiteY3963" fmla="*/ 113168 h 1910656"/>
                  <a:gd name="connsiteX3964" fmla="*/ 2105855 w 3162529"/>
                  <a:gd name="connsiteY3964" fmla="*/ 124413 h 1910656"/>
                  <a:gd name="connsiteX3965" fmla="*/ 2095576 w 3162529"/>
                  <a:gd name="connsiteY3965" fmla="*/ 128279 h 1910656"/>
                  <a:gd name="connsiteX3966" fmla="*/ 2099530 w 3162529"/>
                  <a:gd name="connsiteY3966" fmla="*/ 128982 h 1910656"/>
                  <a:gd name="connsiteX3967" fmla="*/ 2105855 w 3162529"/>
                  <a:gd name="connsiteY3967" fmla="*/ 130212 h 1910656"/>
                  <a:gd name="connsiteX3968" fmla="*/ 2127643 w 3162529"/>
                  <a:gd name="connsiteY3968" fmla="*/ 130475 h 1910656"/>
                  <a:gd name="connsiteX3969" fmla="*/ 2130981 w 3162529"/>
                  <a:gd name="connsiteY3969" fmla="*/ 129421 h 1910656"/>
                  <a:gd name="connsiteX3970" fmla="*/ 2131596 w 3162529"/>
                  <a:gd name="connsiteY3970" fmla="*/ 129333 h 1910656"/>
                  <a:gd name="connsiteX3971" fmla="*/ 2140733 w 3162529"/>
                  <a:gd name="connsiteY3971" fmla="*/ 126961 h 1910656"/>
                  <a:gd name="connsiteX3972" fmla="*/ 2139767 w 3162529"/>
                  <a:gd name="connsiteY3972" fmla="*/ 136362 h 1910656"/>
                  <a:gd name="connsiteX3973" fmla="*/ 2139767 w 3162529"/>
                  <a:gd name="connsiteY3973" fmla="*/ 136801 h 1910656"/>
                  <a:gd name="connsiteX3974" fmla="*/ 2138976 w 3162529"/>
                  <a:gd name="connsiteY3974" fmla="*/ 141633 h 1910656"/>
                  <a:gd name="connsiteX3975" fmla="*/ 2141699 w 3162529"/>
                  <a:gd name="connsiteY3975" fmla="*/ 143038 h 1910656"/>
                  <a:gd name="connsiteX3976" fmla="*/ 2163839 w 3162529"/>
                  <a:gd name="connsiteY3976" fmla="*/ 149188 h 1910656"/>
                  <a:gd name="connsiteX3977" fmla="*/ 2164453 w 3162529"/>
                  <a:gd name="connsiteY3977" fmla="*/ 149188 h 1910656"/>
                  <a:gd name="connsiteX3978" fmla="*/ 2169461 w 3162529"/>
                  <a:gd name="connsiteY3978" fmla="*/ 146113 h 1910656"/>
                  <a:gd name="connsiteX3979" fmla="*/ 2179740 w 3162529"/>
                  <a:gd name="connsiteY3979" fmla="*/ 144620 h 1910656"/>
                  <a:gd name="connsiteX3980" fmla="*/ 2186944 w 3162529"/>
                  <a:gd name="connsiteY3980" fmla="*/ 154899 h 1910656"/>
                  <a:gd name="connsiteX3981" fmla="*/ 2183342 w 3162529"/>
                  <a:gd name="connsiteY3981" fmla="*/ 160697 h 1910656"/>
                  <a:gd name="connsiteX3982" fmla="*/ 2189580 w 3162529"/>
                  <a:gd name="connsiteY3982" fmla="*/ 162366 h 1910656"/>
                  <a:gd name="connsiteX3983" fmla="*/ 2197399 w 3162529"/>
                  <a:gd name="connsiteY3983" fmla="*/ 165090 h 1910656"/>
                  <a:gd name="connsiteX3984" fmla="*/ 2198453 w 3162529"/>
                  <a:gd name="connsiteY3984" fmla="*/ 165793 h 1910656"/>
                  <a:gd name="connsiteX3985" fmla="*/ 2205218 w 3162529"/>
                  <a:gd name="connsiteY3985" fmla="*/ 169482 h 1910656"/>
                  <a:gd name="connsiteX3986" fmla="*/ 2220680 w 3162529"/>
                  <a:gd name="connsiteY3986" fmla="*/ 177477 h 1910656"/>
                  <a:gd name="connsiteX3987" fmla="*/ 2228235 w 3162529"/>
                  <a:gd name="connsiteY3987" fmla="*/ 178004 h 1910656"/>
                  <a:gd name="connsiteX3988" fmla="*/ 2236845 w 3162529"/>
                  <a:gd name="connsiteY3988" fmla="*/ 179761 h 1910656"/>
                  <a:gd name="connsiteX3989" fmla="*/ 2240271 w 3162529"/>
                  <a:gd name="connsiteY3989" fmla="*/ 187756 h 1910656"/>
                  <a:gd name="connsiteX3990" fmla="*/ 2276819 w 3162529"/>
                  <a:gd name="connsiteY3990" fmla="*/ 199001 h 1910656"/>
                  <a:gd name="connsiteX3991" fmla="*/ 2290612 w 3162529"/>
                  <a:gd name="connsiteY3991" fmla="*/ 176774 h 1910656"/>
                  <a:gd name="connsiteX3992" fmla="*/ 2288503 w 3162529"/>
                  <a:gd name="connsiteY3992" fmla="*/ 203745 h 1910656"/>
                  <a:gd name="connsiteX3993" fmla="*/ 2287009 w 3162529"/>
                  <a:gd name="connsiteY3993" fmla="*/ 209192 h 1910656"/>
                  <a:gd name="connsiteX3994" fmla="*/ 2286922 w 3162529"/>
                  <a:gd name="connsiteY3994" fmla="*/ 209368 h 1910656"/>
                  <a:gd name="connsiteX3995" fmla="*/ 2293072 w 3162529"/>
                  <a:gd name="connsiteY3995" fmla="*/ 213146 h 1910656"/>
                  <a:gd name="connsiteX3996" fmla="*/ 2294477 w 3162529"/>
                  <a:gd name="connsiteY3996" fmla="*/ 214112 h 1910656"/>
                  <a:gd name="connsiteX3997" fmla="*/ 2308534 w 3162529"/>
                  <a:gd name="connsiteY3997" fmla="*/ 219823 h 1910656"/>
                  <a:gd name="connsiteX3998" fmla="*/ 2316704 w 3162529"/>
                  <a:gd name="connsiteY3998" fmla="*/ 222195 h 1910656"/>
                  <a:gd name="connsiteX3999" fmla="*/ 2324611 w 3162529"/>
                  <a:gd name="connsiteY3999" fmla="*/ 216133 h 1910656"/>
                  <a:gd name="connsiteX4000" fmla="*/ 2331200 w 3162529"/>
                  <a:gd name="connsiteY4000" fmla="*/ 220262 h 1910656"/>
                  <a:gd name="connsiteX4001" fmla="*/ 2332869 w 3162529"/>
                  <a:gd name="connsiteY4001" fmla="*/ 225533 h 1910656"/>
                  <a:gd name="connsiteX4002" fmla="*/ 2333308 w 3162529"/>
                  <a:gd name="connsiteY4002" fmla="*/ 226939 h 1910656"/>
                  <a:gd name="connsiteX4003" fmla="*/ 2336032 w 3162529"/>
                  <a:gd name="connsiteY4003" fmla="*/ 236163 h 1910656"/>
                  <a:gd name="connsiteX4004" fmla="*/ 2346486 w 3162529"/>
                  <a:gd name="connsiteY4004" fmla="*/ 242928 h 1910656"/>
                  <a:gd name="connsiteX4005" fmla="*/ 2349737 w 3162529"/>
                  <a:gd name="connsiteY4005" fmla="*/ 245740 h 1910656"/>
                  <a:gd name="connsiteX4006" fmla="*/ 2354218 w 3162529"/>
                  <a:gd name="connsiteY4006" fmla="*/ 249078 h 1910656"/>
                  <a:gd name="connsiteX4007" fmla="*/ 2371701 w 3162529"/>
                  <a:gd name="connsiteY4007" fmla="*/ 256809 h 1910656"/>
                  <a:gd name="connsiteX4008" fmla="*/ 2372579 w 3162529"/>
                  <a:gd name="connsiteY4008" fmla="*/ 256721 h 1910656"/>
                  <a:gd name="connsiteX4009" fmla="*/ 2384176 w 3162529"/>
                  <a:gd name="connsiteY4009" fmla="*/ 260323 h 1910656"/>
                  <a:gd name="connsiteX4010" fmla="*/ 2385318 w 3162529"/>
                  <a:gd name="connsiteY4010" fmla="*/ 268582 h 1910656"/>
                  <a:gd name="connsiteX4011" fmla="*/ 2386109 w 3162529"/>
                  <a:gd name="connsiteY4011" fmla="*/ 269197 h 1910656"/>
                  <a:gd name="connsiteX4012" fmla="*/ 2391731 w 3162529"/>
                  <a:gd name="connsiteY4012" fmla="*/ 272447 h 1910656"/>
                  <a:gd name="connsiteX4013" fmla="*/ 2422217 w 3162529"/>
                  <a:gd name="connsiteY4013" fmla="*/ 283077 h 1910656"/>
                  <a:gd name="connsiteX4014" fmla="*/ 2427927 w 3162529"/>
                  <a:gd name="connsiteY4014" fmla="*/ 284044 h 1910656"/>
                  <a:gd name="connsiteX4015" fmla="*/ 2428981 w 3162529"/>
                  <a:gd name="connsiteY4015" fmla="*/ 284395 h 1910656"/>
                  <a:gd name="connsiteX4016" fmla="*/ 2451120 w 3162529"/>
                  <a:gd name="connsiteY4016" fmla="*/ 290018 h 1910656"/>
                  <a:gd name="connsiteX4017" fmla="*/ 2431178 w 3162529"/>
                  <a:gd name="connsiteY4017" fmla="*/ 296431 h 1910656"/>
                  <a:gd name="connsiteX4018" fmla="*/ 2435570 w 3162529"/>
                  <a:gd name="connsiteY4018" fmla="*/ 299945 h 1910656"/>
                  <a:gd name="connsiteX4019" fmla="*/ 2449012 w 3162529"/>
                  <a:gd name="connsiteY4019" fmla="*/ 308906 h 1910656"/>
                  <a:gd name="connsiteX4020" fmla="*/ 2461575 w 3162529"/>
                  <a:gd name="connsiteY4020" fmla="*/ 316198 h 1910656"/>
                  <a:gd name="connsiteX4021" fmla="*/ 2463244 w 3162529"/>
                  <a:gd name="connsiteY4021" fmla="*/ 317692 h 1910656"/>
                  <a:gd name="connsiteX4022" fmla="*/ 2470800 w 3162529"/>
                  <a:gd name="connsiteY4022" fmla="*/ 324984 h 1910656"/>
                  <a:gd name="connsiteX4023" fmla="*/ 2493027 w 3162529"/>
                  <a:gd name="connsiteY4023" fmla="*/ 338250 h 1910656"/>
                  <a:gd name="connsiteX4024" fmla="*/ 2497332 w 3162529"/>
                  <a:gd name="connsiteY4024" fmla="*/ 339392 h 1910656"/>
                  <a:gd name="connsiteX4025" fmla="*/ 2496014 w 3162529"/>
                  <a:gd name="connsiteY4025" fmla="*/ 321557 h 1910656"/>
                  <a:gd name="connsiteX4026" fmla="*/ 2509280 w 3162529"/>
                  <a:gd name="connsiteY4026" fmla="*/ 338689 h 1910656"/>
                  <a:gd name="connsiteX4027" fmla="*/ 2510510 w 3162529"/>
                  <a:gd name="connsiteY4027" fmla="*/ 340270 h 1910656"/>
                  <a:gd name="connsiteX4028" fmla="*/ 2514111 w 3162529"/>
                  <a:gd name="connsiteY4028" fmla="*/ 345102 h 1910656"/>
                  <a:gd name="connsiteX4029" fmla="*/ 2515254 w 3162529"/>
                  <a:gd name="connsiteY4029" fmla="*/ 351164 h 1910656"/>
                  <a:gd name="connsiteX4030" fmla="*/ 2515254 w 3162529"/>
                  <a:gd name="connsiteY4030" fmla="*/ 351428 h 1910656"/>
                  <a:gd name="connsiteX4031" fmla="*/ 2515254 w 3162529"/>
                  <a:gd name="connsiteY4031" fmla="*/ 356787 h 1910656"/>
                  <a:gd name="connsiteX4032" fmla="*/ 2511652 w 3162529"/>
                  <a:gd name="connsiteY4032" fmla="*/ 357402 h 1910656"/>
                  <a:gd name="connsiteX4033" fmla="*/ 2511739 w 3162529"/>
                  <a:gd name="connsiteY4033" fmla="*/ 357577 h 1910656"/>
                  <a:gd name="connsiteX4034" fmla="*/ 2515342 w 3162529"/>
                  <a:gd name="connsiteY4034" fmla="*/ 359247 h 1910656"/>
                  <a:gd name="connsiteX4035" fmla="*/ 2532649 w 3162529"/>
                  <a:gd name="connsiteY4035" fmla="*/ 362761 h 1910656"/>
                  <a:gd name="connsiteX4036" fmla="*/ 2536778 w 3162529"/>
                  <a:gd name="connsiteY4036" fmla="*/ 366187 h 1910656"/>
                  <a:gd name="connsiteX4037" fmla="*/ 2547145 w 3162529"/>
                  <a:gd name="connsiteY4037" fmla="*/ 361794 h 1910656"/>
                  <a:gd name="connsiteX4038" fmla="*/ 2547145 w 3162529"/>
                  <a:gd name="connsiteY4038" fmla="*/ 361794 h 1910656"/>
                  <a:gd name="connsiteX4039" fmla="*/ 2554963 w 3162529"/>
                  <a:gd name="connsiteY4039" fmla="*/ 365660 h 1910656"/>
                  <a:gd name="connsiteX4040" fmla="*/ 2556633 w 3162529"/>
                  <a:gd name="connsiteY4040" fmla="*/ 374006 h 1910656"/>
                  <a:gd name="connsiteX4041" fmla="*/ 2550746 w 3162529"/>
                  <a:gd name="connsiteY4041" fmla="*/ 379102 h 1910656"/>
                  <a:gd name="connsiteX4042" fmla="*/ 2545036 w 3162529"/>
                  <a:gd name="connsiteY4042" fmla="*/ 379014 h 1910656"/>
                  <a:gd name="connsiteX4043" fmla="*/ 2554788 w 3162529"/>
                  <a:gd name="connsiteY4043" fmla="*/ 393334 h 1910656"/>
                  <a:gd name="connsiteX4044" fmla="*/ 2564188 w 3162529"/>
                  <a:gd name="connsiteY4044" fmla="*/ 402471 h 1910656"/>
                  <a:gd name="connsiteX4045" fmla="*/ 2563925 w 3162529"/>
                  <a:gd name="connsiteY4045" fmla="*/ 401680 h 1910656"/>
                  <a:gd name="connsiteX4046" fmla="*/ 2564540 w 3162529"/>
                  <a:gd name="connsiteY4046" fmla="*/ 392104 h 1910656"/>
                  <a:gd name="connsiteX4047" fmla="*/ 2567966 w 3162529"/>
                  <a:gd name="connsiteY4047" fmla="*/ 384636 h 1910656"/>
                  <a:gd name="connsiteX4048" fmla="*/ 2593092 w 3162529"/>
                  <a:gd name="connsiteY4048" fmla="*/ 403788 h 1910656"/>
                  <a:gd name="connsiteX4049" fmla="*/ 2579738 w 3162529"/>
                  <a:gd name="connsiteY4049" fmla="*/ 405282 h 1910656"/>
                  <a:gd name="connsiteX4050" fmla="*/ 2580968 w 3162529"/>
                  <a:gd name="connsiteY4050" fmla="*/ 406248 h 1910656"/>
                  <a:gd name="connsiteX4051" fmla="*/ 2583780 w 3162529"/>
                  <a:gd name="connsiteY4051" fmla="*/ 419602 h 1910656"/>
                  <a:gd name="connsiteX4052" fmla="*/ 2617076 w 3162529"/>
                  <a:gd name="connsiteY4052" fmla="*/ 440599 h 1910656"/>
                  <a:gd name="connsiteX4053" fmla="*/ 2621205 w 3162529"/>
                  <a:gd name="connsiteY4053" fmla="*/ 442444 h 1910656"/>
                  <a:gd name="connsiteX4054" fmla="*/ 2621645 w 3162529"/>
                  <a:gd name="connsiteY4054" fmla="*/ 442708 h 1910656"/>
                  <a:gd name="connsiteX4055" fmla="*/ 2629288 w 3162529"/>
                  <a:gd name="connsiteY4055" fmla="*/ 446925 h 1910656"/>
                  <a:gd name="connsiteX4056" fmla="*/ 2623138 w 3162529"/>
                  <a:gd name="connsiteY4056" fmla="*/ 453074 h 1910656"/>
                  <a:gd name="connsiteX4057" fmla="*/ 2622699 w 3162529"/>
                  <a:gd name="connsiteY4057" fmla="*/ 453602 h 1910656"/>
                  <a:gd name="connsiteX4058" fmla="*/ 2622260 w 3162529"/>
                  <a:gd name="connsiteY4058" fmla="*/ 454129 h 1910656"/>
                  <a:gd name="connsiteX4059" fmla="*/ 2623665 w 3162529"/>
                  <a:gd name="connsiteY4059" fmla="*/ 455359 h 1910656"/>
                  <a:gd name="connsiteX4060" fmla="*/ 2633768 w 3162529"/>
                  <a:gd name="connsiteY4060" fmla="*/ 464495 h 1910656"/>
                  <a:gd name="connsiteX4061" fmla="*/ 2642202 w 3162529"/>
                  <a:gd name="connsiteY4061" fmla="*/ 471699 h 1910656"/>
                  <a:gd name="connsiteX4062" fmla="*/ 2659070 w 3162529"/>
                  <a:gd name="connsiteY4062" fmla="*/ 489446 h 1910656"/>
                  <a:gd name="connsiteX4063" fmla="*/ 2675147 w 3162529"/>
                  <a:gd name="connsiteY4063" fmla="*/ 507807 h 1910656"/>
                  <a:gd name="connsiteX4064" fmla="*/ 2678574 w 3162529"/>
                  <a:gd name="connsiteY4064" fmla="*/ 512376 h 1910656"/>
                  <a:gd name="connsiteX4065" fmla="*/ 2678837 w 3162529"/>
                  <a:gd name="connsiteY4065" fmla="*/ 512815 h 1910656"/>
                  <a:gd name="connsiteX4066" fmla="*/ 2683494 w 3162529"/>
                  <a:gd name="connsiteY4066" fmla="*/ 509037 h 1910656"/>
                  <a:gd name="connsiteX4067" fmla="*/ 2687623 w 3162529"/>
                  <a:gd name="connsiteY4067" fmla="*/ 514221 h 1910656"/>
                  <a:gd name="connsiteX4068" fmla="*/ 2690258 w 3162529"/>
                  <a:gd name="connsiteY4068" fmla="*/ 524236 h 1910656"/>
                  <a:gd name="connsiteX4069" fmla="*/ 2690258 w 3162529"/>
                  <a:gd name="connsiteY4069" fmla="*/ 525993 h 1910656"/>
                  <a:gd name="connsiteX4070" fmla="*/ 2697111 w 3162529"/>
                  <a:gd name="connsiteY4070" fmla="*/ 532934 h 1910656"/>
                  <a:gd name="connsiteX4071" fmla="*/ 2707478 w 3162529"/>
                  <a:gd name="connsiteY4071" fmla="*/ 542861 h 1910656"/>
                  <a:gd name="connsiteX4072" fmla="*/ 2721183 w 3162529"/>
                  <a:gd name="connsiteY4072" fmla="*/ 551119 h 1910656"/>
                  <a:gd name="connsiteX4073" fmla="*/ 2723906 w 3162529"/>
                  <a:gd name="connsiteY4073" fmla="*/ 552613 h 1910656"/>
                  <a:gd name="connsiteX4074" fmla="*/ 2725751 w 3162529"/>
                  <a:gd name="connsiteY4074" fmla="*/ 552261 h 1910656"/>
                  <a:gd name="connsiteX4075" fmla="*/ 2746397 w 3162529"/>
                  <a:gd name="connsiteY4075" fmla="*/ 550065 h 1910656"/>
                  <a:gd name="connsiteX4076" fmla="*/ 2729792 w 3162529"/>
                  <a:gd name="connsiteY4076" fmla="*/ 564649 h 1910656"/>
                  <a:gd name="connsiteX4077" fmla="*/ 2728123 w 3162529"/>
                  <a:gd name="connsiteY4077" fmla="*/ 566142 h 1910656"/>
                  <a:gd name="connsiteX4078" fmla="*/ 2731110 w 3162529"/>
                  <a:gd name="connsiteY4078" fmla="*/ 569744 h 1910656"/>
                  <a:gd name="connsiteX4079" fmla="*/ 2747100 w 3162529"/>
                  <a:gd name="connsiteY4079" fmla="*/ 585031 h 1910656"/>
                  <a:gd name="connsiteX4080" fmla="*/ 2752722 w 3162529"/>
                  <a:gd name="connsiteY4080" fmla="*/ 589072 h 1910656"/>
                  <a:gd name="connsiteX4081" fmla="*/ 2752810 w 3162529"/>
                  <a:gd name="connsiteY4081" fmla="*/ 588984 h 1910656"/>
                  <a:gd name="connsiteX4082" fmla="*/ 2753249 w 3162529"/>
                  <a:gd name="connsiteY4082" fmla="*/ 588721 h 1910656"/>
                  <a:gd name="connsiteX4083" fmla="*/ 2761595 w 3162529"/>
                  <a:gd name="connsiteY4083" fmla="*/ 588018 h 1910656"/>
                  <a:gd name="connsiteX4084" fmla="*/ 2766340 w 3162529"/>
                  <a:gd name="connsiteY4084" fmla="*/ 591620 h 1910656"/>
                  <a:gd name="connsiteX4085" fmla="*/ 2767482 w 3162529"/>
                  <a:gd name="connsiteY4085" fmla="*/ 592586 h 1910656"/>
                  <a:gd name="connsiteX4086" fmla="*/ 2770030 w 3162529"/>
                  <a:gd name="connsiteY4086" fmla="*/ 594783 h 1910656"/>
                  <a:gd name="connsiteX4087" fmla="*/ 2769766 w 3162529"/>
                  <a:gd name="connsiteY4087" fmla="*/ 598121 h 1910656"/>
                  <a:gd name="connsiteX4088" fmla="*/ 2768800 w 3162529"/>
                  <a:gd name="connsiteY4088" fmla="*/ 605237 h 1910656"/>
                  <a:gd name="connsiteX4089" fmla="*/ 2767218 w 3162529"/>
                  <a:gd name="connsiteY4089" fmla="*/ 612090 h 1910656"/>
                  <a:gd name="connsiteX4090" fmla="*/ 2770820 w 3162529"/>
                  <a:gd name="connsiteY4090" fmla="*/ 613320 h 1910656"/>
                  <a:gd name="connsiteX4091" fmla="*/ 2775828 w 3162529"/>
                  <a:gd name="connsiteY4091" fmla="*/ 615340 h 1910656"/>
                  <a:gd name="connsiteX4092" fmla="*/ 2777409 w 3162529"/>
                  <a:gd name="connsiteY4092" fmla="*/ 616131 h 1910656"/>
                  <a:gd name="connsiteX4093" fmla="*/ 2784262 w 3162529"/>
                  <a:gd name="connsiteY4093" fmla="*/ 620436 h 1910656"/>
                  <a:gd name="connsiteX4094" fmla="*/ 2785580 w 3162529"/>
                  <a:gd name="connsiteY4094" fmla="*/ 623774 h 1910656"/>
                  <a:gd name="connsiteX4095" fmla="*/ 2791729 w 3162529"/>
                  <a:gd name="connsiteY4095" fmla="*/ 621666 h 1910656"/>
                  <a:gd name="connsiteX4096" fmla="*/ 2795771 w 3162529"/>
                  <a:gd name="connsiteY4096" fmla="*/ 622632 h 1910656"/>
                  <a:gd name="connsiteX4097" fmla="*/ 2814396 w 3162529"/>
                  <a:gd name="connsiteY4097" fmla="*/ 627464 h 1910656"/>
                  <a:gd name="connsiteX4098" fmla="*/ 2797352 w 3162529"/>
                  <a:gd name="connsiteY4098" fmla="*/ 635107 h 1910656"/>
                  <a:gd name="connsiteX4099" fmla="*/ 2788742 w 3162529"/>
                  <a:gd name="connsiteY4099" fmla="*/ 636162 h 1910656"/>
                  <a:gd name="connsiteX4100" fmla="*/ 2785492 w 3162529"/>
                  <a:gd name="connsiteY4100" fmla="*/ 635459 h 1910656"/>
                  <a:gd name="connsiteX4101" fmla="*/ 2785668 w 3162529"/>
                  <a:gd name="connsiteY4101" fmla="*/ 638270 h 1910656"/>
                  <a:gd name="connsiteX4102" fmla="*/ 2786546 w 3162529"/>
                  <a:gd name="connsiteY4102" fmla="*/ 639237 h 1910656"/>
                  <a:gd name="connsiteX4103" fmla="*/ 2797440 w 3162529"/>
                  <a:gd name="connsiteY4103" fmla="*/ 651448 h 1910656"/>
                  <a:gd name="connsiteX4104" fmla="*/ 2802623 w 3162529"/>
                  <a:gd name="connsiteY4104" fmla="*/ 658916 h 1910656"/>
                  <a:gd name="connsiteX4105" fmla="*/ 2803326 w 3162529"/>
                  <a:gd name="connsiteY4105" fmla="*/ 660146 h 1910656"/>
                  <a:gd name="connsiteX4106" fmla="*/ 2807367 w 3162529"/>
                  <a:gd name="connsiteY4106" fmla="*/ 663660 h 1910656"/>
                  <a:gd name="connsiteX4107" fmla="*/ 2817031 w 3162529"/>
                  <a:gd name="connsiteY4107" fmla="*/ 666998 h 1910656"/>
                  <a:gd name="connsiteX4108" fmla="*/ 2816856 w 3162529"/>
                  <a:gd name="connsiteY4108" fmla="*/ 665768 h 1910656"/>
                  <a:gd name="connsiteX4109" fmla="*/ 2824675 w 3162529"/>
                  <a:gd name="connsiteY4109" fmla="*/ 666296 h 1910656"/>
                  <a:gd name="connsiteX4110" fmla="*/ 2828716 w 3162529"/>
                  <a:gd name="connsiteY4110" fmla="*/ 667350 h 1910656"/>
                  <a:gd name="connsiteX4111" fmla="*/ 2830737 w 3162529"/>
                  <a:gd name="connsiteY4111" fmla="*/ 669107 h 1910656"/>
                  <a:gd name="connsiteX4112" fmla="*/ 2832054 w 3162529"/>
                  <a:gd name="connsiteY4112" fmla="*/ 670425 h 1910656"/>
                  <a:gd name="connsiteX4113" fmla="*/ 2832494 w 3162529"/>
                  <a:gd name="connsiteY4113" fmla="*/ 672270 h 1910656"/>
                  <a:gd name="connsiteX4114" fmla="*/ 2832494 w 3162529"/>
                  <a:gd name="connsiteY4114" fmla="*/ 677804 h 1910656"/>
                  <a:gd name="connsiteX4115" fmla="*/ 2844530 w 3162529"/>
                  <a:gd name="connsiteY4115" fmla="*/ 678859 h 1910656"/>
                  <a:gd name="connsiteX4116" fmla="*/ 2835481 w 3162529"/>
                  <a:gd name="connsiteY4116" fmla="*/ 689489 h 1910656"/>
                  <a:gd name="connsiteX4117" fmla="*/ 2827310 w 3162529"/>
                  <a:gd name="connsiteY4117" fmla="*/ 694936 h 1910656"/>
                  <a:gd name="connsiteX4118" fmla="*/ 2838819 w 3162529"/>
                  <a:gd name="connsiteY4118" fmla="*/ 702755 h 1910656"/>
                  <a:gd name="connsiteX4119" fmla="*/ 2847780 w 3162529"/>
                  <a:gd name="connsiteY4119" fmla="*/ 708026 h 1910656"/>
                  <a:gd name="connsiteX4120" fmla="*/ 2844617 w 3162529"/>
                  <a:gd name="connsiteY4120" fmla="*/ 717163 h 1910656"/>
                  <a:gd name="connsiteX4121" fmla="*/ 2845672 w 3162529"/>
                  <a:gd name="connsiteY4121" fmla="*/ 717954 h 1910656"/>
                  <a:gd name="connsiteX4122" fmla="*/ 2853403 w 3162529"/>
                  <a:gd name="connsiteY4122" fmla="*/ 728847 h 1910656"/>
                  <a:gd name="connsiteX4123" fmla="*/ 2863769 w 3162529"/>
                  <a:gd name="connsiteY4123" fmla="*/ 750284 h 1910656"/>
                  <a:gd name="connsiteX4124" fmla="*/ 2867811 w 3162529"/>
                  <a:gd name="connsiteY4124" fmla="*/ 755994 h 1910656"/>
                  <a:gd name="connsiteX4125" fmla="*/ 2867986 w 3162529"/>
                  <a:gd name="connsiteY4125" fmla="*/ 756082 h 1910656"/>
                  <a:gd name="connsiteX4126" fmla="*/ 2871676 w 3162529"/>
                  <a:gd name="connsiteY4126" fmla="*/ 761353 h 1910656"/>
                  <a:gd name="connsiteX4127" fmla="*/ 2886963 w 3162529"/>
                  <a:gd name="connsiteY4127" fmla="*/ 783229 h 1910656"/>
                  <a:gd name="connsiteX4128" fmla="*/ 2891356 w 3162529"/>
                  <a:gd name="connsiteY4128" fmla="*/ 789818 h 1910656"/>
                  <a:gd name="connsiteX4129" fmla="*/ 2899438 w 3162529"/>
                  <a:gd name="connsiteY4129" fmla="*/ 786743 h 1910656"/>
                  <a:gd name="connsiteX4130" fmla="*/ 2906027 w 3162529"/>
                  <a:gd name="connsiteY4130" fmla="*/ 795089 h 1910656"/>
                  <a:gd name="connsiteX4131" fmla="*/ 2904270 w 3162529"/>
                  <a:gd name="connsiteY4131" fmla="*/ 802205 h 1910656"/>
                  <a:gd name="connsiteX4132" fmla="*/ 2903743 w 3162529"/>
                  <a:gd name="connsiteY4132" fmla="*/ 803260 h 1910656"/>
                  <a:gd name="connsiteX4133" fmla="*/ 2900932 w 3162529"/>
                  <a:gd name="connsiteY4133" fmla="*/ 810464 h 1910656"/>
                  <a:gd name="connsiteX4134" fmla="*/ 2904973 w 3162529"/>
                  <a:gd name="connsiteY4134" fmla="*/ 812660 h 1910656"/>
                  <a:gd name="connsiteX4135" fmla="*/ 2912441 w 3162529"/>
                  <a:gd name="connsiteY4135" fmla="*/ 818722 h 1910656"/>
                  <a:gd name="connsiteX4136" fmla="*/ 2914373 w 3162529"/>
                  <a:gd name="connsiteY4136" fmla="*/ 820830 h 1910656"/>
                  <a:gd name="connsiteX4137" fmla="*/ 2917009 w 3162529"/>
                  <a:gd name="connsiteY4137" fmla="*/ 838401 h 1910656"/>
                  <a:gd name="connsiteX4138" fmla="*/ 2914725 w 3162529"/>
                  <a:gd name="connsiteY4138" fmla="*/ 840510 h 1910656"/>
                  <a:gd name="connsiteX4139" fmla="*/ 2932735 w 3162529"/>
                  <a:gd name="connsiteY4139" fmla="*/ 831548 h 1910656"/>
                  <a:gd name="connsiteX4140" fmla="*/ 2932647 w 3162529"/>
                  <a:gd name="connsiteY4140" fmla="*/ 831724 h 1910656"/>
                  <a:gd name="connsiteX4141" fmla="*/ 2932823 w 3162529"/>
                  <a:gd name="connsiteY4141" fmla="*/ 831724 h 1910656"/>
                  <a:gd name="connsiteX4142" fmla="*/ 2932735 w 3162529"/>
                  <a:gd name="connsiteY4142" fmla="*/ 831548 h 1910656"/>
                  <a:gd name="connsiteX4143" fmla="*/ 2932559 w 3162529"/>
                  <a:gd name="connsiteY4143" fmla="*/ 831373 h 1910656"/>
                  <a:gd name="connsiteX4144" fmla="*/ 2932559 w 3162529"/>
                  <a:gd name="connsiteY4144" fmla="*/ 831373 h 1910656"/>
                  <a:gd name="connsiteX4145" fmla="*/ 2932559 w 3162529"/>
                  <a:gd name="connsiteY4145" fmla="*/ 831373 h 1910656"/>
                  <a:gd name="connsiteX4146" fmla="*/ 254073 w 3162529"/>
                  <a:gd name="connsiteY4146" fmla="*/ 808267 h 1910656"/>
                  <a:gd name="connsiteX4147" fmla="*/ 251262 w 3162529"/>
                  <a:gd name="connsiteY4147" fmla="*/ 808619 h 1910656"/>
                  <a:gd name="connsiteX4148" fmla="*/ 253019 w 3162529"/>
                  <a:gd name="connsiteY4148" fmla="*/ 811606 h 1910656"/>
                  <a:gd name="connsiteX4149" fmla="*/ 257236 w 3162529"/>
                  <a:gd name="connsiteY4149" fmla="*/ 809409 h 1910656"/>
                  <a:gd name="connsiteX4150" fmla="*/ 256709 w 3162529"/>
                  <a:gd name="connsiteY4150" fmla="*/ 808004 h 1910656"/>
                  <a:gd name="connsiteX4151" fmla="*/ 253546 w 3162529"/>
                  <a:gd name="connsiteY4151" fmla="*/ 810024 h 1910656"/>
                  <a:gd name="connsiteX4152" fmla="*/ 254073 w 3162529"/>
                  <a:gd name="connsiteY4152" fmla="*/ 808267 h 1910656"/>
                  <a:gd name="connsiteX4153" fmla="*/ 263386 w 3162529"/>
                  <a:gd name="connsiteY4153" fmla="*/ 803787 h 1910656"/>
                  <a:gd name="connsiteX4154" fmla="*/ 264264 w 3162529"/>
                  <a:gd name="connsiteY4154" fmla="*/ 806422 h 1910656"/>
                  <a:gd name="connsiteX4155" fmla="*/ 268481 w 3162529"/>
                  <a:gd name="connsiteY4155" fmla="*/ 800536 h 1910656"/>
                  <a:gd name="connsiteX4156" fmla="*/ 263386 w 3162529"/>
                  <a:gd name="connsiteY4156" fmla="*/ 803787 h 1910656"/>
                  <a:gd name="connsiteX4157" fmla="*/ 333669 w 3162529"/>
                  <a:gd name="connsiteY4157" fmla="*/ 718744 h 1910656"/>
                  <a:gd name="connsiteX4158" fmla="*/ 333669 w 3162529"/>
                  <a:gd name="connsiteY4158" fmla="*/ 718744 h 1910656"/>
                  <a:gd name="connsiteX4159" fmla="*/ 333669 w 3162529"/>
                  <a:gd name="connsiteY4159" fmla="*/ 718744 h 1910656"/>
                  <a:gd name="connsiteX4160" fmla="*/ 2842421 w 3162529"/>
                  <a:gd name="connsiteY4160" fmla="*/ 714879 h 1910656"/>
                  <a:gd name="connsiteX4161" fmla="*/ 2842421 w 3162529"/>
                  <a:gd name="connsiteY4161" fmla="*/ 714879 h 1910656"/>
                  <a:gd name="connsiteX4162" fmla="*/ 2842421 w 3162529"/>
                  <a:gd name="connsiteY4162" fmla="*/ 714879 h 1910656"/>
                  <a:gd name="connsiteX4163" fmla="*/ 2822478 w 3162529"/>
                  <a:gd name="connsiteY4163" fmla="*/ 676223 h 1910656"/>
                  <a:gd name="connsiteX4164" fmla="*/ 2823620 w 3162529"/>
                  <a:gd name="connsiteY4164" fmla="*/ 676311 h 1910656"/>
                  <a:gd name="connsiteX4165" fmla="*/ 2823620 w 3162529"/>
                  <a:gd name="connsiteY4165" fmla="*/ 676135 h 1910656"/>
                  <a:gd name="connsiteX4166" fmla="*/ 2823005 w 3162529"/>
                  <a:gd name="connsiteY4166" fmla="*/ 675608 h 1910656"/>
                  <a:gd name="connsiteX4167" fmla="*/ 2822478 w 3162529"/>
                  <a:gd name="connsiteY4167" fmla="*/ 676223 h 1910656"/>
                  <a:gd name="connsiteX4168" fmla="*/ 361694 w 3162529"/>
                  <a:gd name="connsiteY4168" fmla="*/ 657247 h 1910656"/>
                  <a:gd name="connsiteX4169" fmla="*/ 361694 w 3162529"/>
                  <a:gd name="connsiteY4169" fmla="*/ 657247 h 1910656"/>
                  <a:gd name="connsiteX4170" fmla="*/ 361694 w 3162529"/>
                  <a:gd name="connsiteY4170" fmla="*/ 657247 h 1910656"/>
                  <a:gd name="connsiteX4171" fmla="*/ 2832933 w 3162529"/>
                  <a:gd name="connsiteY4171" fmla="*/ 653030 h 1910656"/>
                  <a:gd name="connsiteX4172" fmla="*/ 2832933 w 3162529"/>
                  <a:gd name="connsiteY4172" fmla="*/ 653030 h 1910656"/>
                  <a:gd name="connsiteX4173" fmla="*/ 2832933 w 3162529"/>
                  <a:gd name="connsiteY4173" fmla="*/ 653030 h 1910656"/>
                  <a:gd name="connsiteX4174" fmla="*/ 2793750 w 3162529"/>
                  <a:gd name="connsiteY4174" fmla="*/ 630276 h 1910656"/>
                  <a:gd name="connsiteX4175" fmla="*/ 2792959 w 3162529"/>
                  <a:gd name="connsiteY4175" fmla="*/ 633350 h 1910656"/>
                  <a:gd name="connsiteX4176" fmla="*/ 2795683 w 3162529"/>
                  <a:gd name="connsiteY4176" fmla="*/ 630803 h 1910656"/>
                  <a:gd name="connsiteX4177" fmla="*/ 2793750 w 3162529"/>
                  <a:gd name="connsiteY4177" fmla="*/ 630276 h 1910656"/>
                  <a:gd name="connsiteX4178" fmla="*/ 401492 w 3162529"/>
                  <a:gd name="connsiteY4178" fmla="*/ 595749 h 1910656"/>
                  <a:gd name="connsiteX4179" fmla="*/ 401492 w 3162529"/>
                  <a:gd name="connsiteY4179" fmla="*/ 595749 h 1910656"/>
                  <a:gd name="connsiteX4180" fmla="*/ 401492 w 3162529"/>
                  <a:gd name="connsiteY4180" fmla="*/ 595749 h 1910656"/>
                  <a:gd name="connsiteX4181" fmla="*/ 369777 w 3162529"/>
                  <a:gd name="connsiteY4181" fmla="*/ 574752 h 1910656"/>
                  <a:gd name="connsiteX4182" fmla="*/ 369777 w 3162529"/>
                  <a:gd name="connsiteY4182" fmla="*/ 574840 h 1910656"/>
                  <a:gd name="connsiteX4183" fmla="*/ 369777 w 3162529"/>
                  <a:gd name="connsiteY4183" fmla="*/ 574752 h 1910656"/>
                  <a:gd name="connsiteX4184" fmla="*/ 371182 w 3162529"/>
                  <a:gd name="connsiteY4184" fmla="*/ 573522 h 1910656"/>
                  <a:gd name="connsiteX4185" fmla="*/ 371182 w 3162529"/>
                  <a:gd name="connsiteY4185" fmla="*/ 573522 h 1910656"/>
                  <a:gd name="connsiteX4186" fmla="*/ 371182 w 3162529"/>
                  <a:gd name="connsiteY4186" fmla="*/ 573522 h 1910656"/>
                  <a:gd name="connsiteX4187" fmla="*/ 2666098 w 3162529"/>
                  <a:gd name="connsiteY4187" fmla="*/ 517032 h 1910656"/>
                  <a:gd name="connsiteX4188" fmla="*/ 2666098 w 3162529"/>
                  <a:gd name="connsiteY4188" fmla="*/ 517032 h 1910656"/>
                  <a:gd name="connsiteX4189" fmla="*/ 2666098 w 3162529"/>
                  <a:gd name="connsiteY4189" fmla="*/ 517032 h 1910656"/>
                  <a:gd name="connsiteX4190" fmla="*/ 2676992 w 3162529"/>
                  <a:gd name="connsiteY4190" fmla="*/ 513342 h 1910656"/>
                  <a:gd name="connsiteX4191" fmla="*/ 2676992 w 3162529"/>
                  <a:gd name="connsiteY4191" fmla="*/ 513342 h 1910656"/>
                  <a:gd name="connsiteX4192" fmla="*/ 2676992 w 3162529"/>
                  <a:gd name="connsiteY4192" fmla="*/ 513342 h 1910656"/>
                  <a:gd name="connsiteX4193" fmla="*/ 561034 w 3162529"/>
                  <a:gd name="connsiteY4193" fmla="*/ 445783 h 1910656"/>
                  <a:gd name="connsiteX4194" fmla="*/ 561034 w 3162529"/>
                  <a:gd name="connsiteY4194" fmla="*/ 445783 h 1910656"/>
                  <a:gd name="connsiteX4195" fmla="*/ 561034 w 3162529"/>
                  <a:gd name="connsiteY4195" fmla="*/ 445783 h 1910656"/>
                  <a:gd name="connsiteX4196" fmla="*/ 2629376 w 3162529"/>
                  <a:gd name="connsiteY4196" fmla="*/ 430057 h 1910656"/>
                  <a:gd name="connsiteX4197" fmla="*/ 2629376 w 3162529"/>
                  <a:gd name="connsiteY4197" fmla="*/ 430057 h 1910656"/>
                  <a:gd name="connsiteX4198" fmla="*/ 2629376 w 3162529"/>
                  <a:gd name="connsiteY4198" fmla="*/ 430057 h 1910656"/>
                  <a:gd name="connsiteX4199" fmla="*/ 2621820 w 3162529"/>
                  <a:gd name="connsiteY4199" fmla="*/ 420041 h 1910656"/>
                  <a:gd name="connsiteX4200" fmla="*/ 2621557 w 3162529"/>
                  <a:gd name="connsiteY4200" fmla="*/ 421886 h 1910656"/>
                  <a:gd name="connsiteX4201" fmla="*/ 2622962 w 3162529"/>
                  <a:gd name="connsiteY4201" fmla="*/ 420041 h 1910656"/>
                  <a:gd name="connsiteX4202" fmla="*/ 2621820 w 3162529"/>
                  <a:gd name="connsiteY4202" fmla="*/ 420041 h 1910656"/>
                  <a:gd name="connsiteX4203" fmla="*/ 2621820 w 3162529"/>
                  <a:gd name="connsiteY4203" fmla="*/ 420041 h 1910656"/>
                  <a:gd name="connsiteX4204" fmla="*/ 589675 w 3162529"/>
                  <a:gd name="connsiteY4204" fmla="*/ 412135 h 1910656"/>
                  <a:gd name="connsiteX4205" fmla="*/ 589675 w 3162529"/>
                  <a:gd name="connsiteY4205" fmla="*/ 412135 h 1910656"/>
                  <a:gd name="connsiteX4206" fmla="*/ 589675 w 3162529"/>
                  <a:gd name="connsiteY4206" fmla="*/ 412135 h 1910656"/>
                  <a:gd name="connsiteX4207" fmla="*/ 593364 w 3162529"/>
                  <a:gd name="connsiteY4207" fmla="*/ 409587 h 1910656"/>
                  <a:gd name="connsiteX4208" fmla="*/ 593364 w 3162529"/>
                  <a:gd name="connsiteY4208" fmla="*/ 409587 h 1910656"/>
                  <a:gd name="connsiteX4209" fmla="*/ 593364 w 3162529"/>
                  <a:gd name="connsiteY4209" fmla="*/ 409587 h 1910656"/>
                  <a:gd name="connsiteX4210" fmla="*/ 2576224 w 3162529"/>
                  <a:gd name="connsiteY4210" fmla="*/ 396848 h 1910656"/>
                  <a:gd name="connsiteX4211" fmla="*/ 2576224 w 3162529"/>
                  <a:gd name="connsiteY4211" fmla="*/ 396848 h 1910656"/>
                  <a:gd name="connsiteX4212" fmla="*/ 2576224 w 3162529"/>
                  <a:gd name="connsiteY4212" fmla="*/ 396848 h 1910656"/>
                  <a:gd name="connsiteX4213" fmla="*/ 589499 w 3162529"/>
                  <a:gd name="connsiteY4213" fmla="*/ 396497 h 1910656"/>
                  <a:gd name="connsiteX4214" fmla="*/ 589587 w 3162529"/>
                  <a:gd name="connsiteY4214" fmla="*/ 396672 h 1910656"/>
                  <a:gd name="connsiteX4215" fmla="*/ 589675 w 3162529"/>
                  <a:gd name="connsiteY4215" fmla="*/ 396497 h 1910656"/>
                  <a:gd name="connsiteX4216" fmla="*/ 589499 w 3162529"/>
                  <a:gd name="connsiteY4216" fmla="*/ 396497 h 1910656"/>
                  <a:gd name="connsiteX4217" fmla="*/ 2545827 w 3162529"/>
                  <a:gd name="connsiteY4217" fmla="*/ 374709 h 1910656"/>
                  <a:gd name="connsiteX4218" fmla="*/ 2545827 w 3162529"/>
                  <a:gd name="connsiteY4218" fmla="*/ 374709 h 1910656"/>
                  <a:gd name="connsiteX4219" fmla="*/ 2545827 w 3162529"/>
                  <a:gd name="connsiteY4219" fmla="*/ 374709 h 1910656"/>
                  <a:gd name="connsiteX4220" fmla="*/ 2545124 w 3162529"/>
                  <a:gd name="connsiteY4220" fmla="*/ 374006 h 1910656"/>
                  <a:gd name="connsiteX4221" fmla="*/ 2546178 w 3162529"/>
                  <a:gd name="connsiteY4221" fmla="*/ 374270 h 1910656"/>
                  <a:gd name="connsiteX4222" fmla="*/ 2546793 w 3162529"/>
                  <a:gd name="connsiteY4222" fmla="*/ 373479 h 1910656"/>
                  <a:gd name="connsiteX4223" fmla="*/ 2543982 w 3162529"/>
                  <a:gd name="connsiteY4223" fmla="*/ 371898 h 1910656"/>
                  <a:gd name="connsiteX4224" fmla="*/ 2545124 w 3162529"/>
                  <a:gd name="connsiteY4224" fmla="*/ 374006 h 1910656"/>
                  <a:gd name="connsiteX4225" fmla="*/ 617436 w 3162529"/>
                  <a:gd name="connsiteY4225" fmla="*/ 358807 h 1910656"/>
                  <a:gd name="connsiteX4226" fmla="*/ 617436 w 3162529"/>
                  <a:gd name="connsiteY4226" fmla="*/ 358807 h 1910656"/>
                  <a:gd name="connsiteX4227" fmla="*/ 617436 w 3162529"/>
                  <a:gd name="connsiteY4227" fmla="*/ 358807 h 1910656"/>
                  <a:gd name="connsiteX4228" fmla="*/ 645725 w 3162529"/>
                  <a:gd name="connsiteY4228" fmla="*/ 348441 h 1910656"/>
                  <a:gd name="connsiteX4229" fmla="*/ 642211 w 3162529"/>
                  <a:gd name="connsiteY4229" fmla="*/ 350813 h 1910656"/>
                  <a:gd name="connsiteX4230" fmla="*/ 640981 w 3162529"/>
                  <a:gd name="connsiteY4230" fmla="*/ 355732 h 1910656"/>
                  <a:gd name="connsiteX4231" fmla="*/ 642563 w 3162529"/>
                  <a:gd name="connsiteY4231" fmla="*/ 354415 h 1910656"/>
                  <a:gd name="connsiteX4232" fmla="*/ 642123 w 3162529"/>
                  <a:gd name="connsiteY4232" fmla="*/ 352745 h 1910656"/>
                  <a:gd name="connsiteX4233" fmla="*/ 645725 w 3162529"/>
                  <a:gd name="connsiteY4233" fmla="*/ 348441 h 1910656"/>
                  <a:gd name="connsiteX4234" fmla="*/ 640103 w 3162529"/>
                  <a:gd name="connsiteY4234" fmla="*/ 349407 h 1910656"/>
                  <a:gd name="connsiteX4235" fmla="*/ 640103 w 3162529"/>
                  <a:gd name="connsiteY4235" fmla="*/ 349407 h 1910656"/>
                  <a:gd name="connsiteX4236" fmla="*/ 640103 w 3162529"/>
                  <a:gd name="connsiteY4236" fmla="*/ 349407 h 1910656"/>
                  <a:gd name="connsiteX4237" fmla="*/ 626485 w 3162529"/>
                  <a:gd name="connsiteY4237" fmla="*/ 329552 h 1910656"/>
                  <a:gd name="connsiteX4238" fmla="*/ 628945 w 3162529"/>
                  <a:gd name="connsiteY4238" fmla="*/ 332539 h 1910656"/>
                  <a:gd name="connsiteX4239" fmla="*/ 633514 w 3162529"/>
                  <a:gd name="connsiteY4239" fmla="*/ 333154 h 1910656"/>
                  <a:gd name="connsiteX4240" fmla="*/ 631669 w 3162529"/>
                  <a:gd name="connsiteY4240" fmla="*/ 328234 h 1910656"/>
                  <a:gd name="connsiteX4241" fmla="*/ 628154 w 3162529"/>
                  <a:gd name="connsiteY4241" fmla="*/ 328586 h 1910656"/>
                  <a:gd name="connsiteX4242" fmla="*/ 626485 w 3162529"/>
                  <a:gd name="connsiteY4242" fmla="*/ 329552 h 1910656"/>
                  <a:gd name="connsiteX4243" fmla="*/ 2461487 w 3162529"/>
                  <a:gd name="connsiteY4243" fmla="*/ 289579 h 1910656"/>
                  <a:gd name="connsiteX4244" fmla="*/ 2461399 w 3162529"/>
                  <a:gd name="connsiteY4244" fmla="*/ 289842 h 1910656"/>
                  <a:gd name="connsiteX4245" fmla="*/ 2466143 w 3162529"/>
                  <a:gd name="connsiteY4245" fmla="*/ 289227 h 1910656"/>
                  <a:gd name="connsiteX4246" fmla="*/ 2466846 w 3162529"/>
                  <a:gd name="connsiteY4246" fmla="*/ 287734 h 1910656"/>
                  <a:gd name="connsiteX4247" fmla="*/ 2461487 w 3162529"/>
                  <a:gd name="connsiteY4247" fmla="*/ 289579 h 1910656"/>
                  <a:gd name="connsiteX4248" fmla="*/ 2327949 w 3162529"/>
                  <a:gd name="connsiteY4248" fmla="*/ 226587 h 1910656"/>
                  <a:gd name="connsiteX4249" fmla="*/ 2326719 w 3162529"/>
                  <a:gd name="connsiteY4249" fmla="*/ 228169 h 1910656"/>
                  <a:gd name="connsiteX4250" fmla="*/ 2325402 w 3162529"/>
                  <a:gd name="connsiteY4250" fmla="*/ 228520 h 1910656"/>
                  <a:gd name="connsiteX4251" fmla="*/ 2328476 w 3162529"/>
                  <a:gd name="connsiteY4251" fmla="*/ 226675 h 1910656"/>
                  <a:gd name="connsiteX4252" fmla="*/ 2327949 w 3162529"/>
                  <a:gd name="connsiteY4252" fmla="*/ 226587 h 1910656"/>
                  <a:gd name="connsiteX4253" fmla="*/ 888905 w 3162529"/>
                  <a:gd name="connsiteY4253" fmla="*/ 196278 h 1910656"/>
                  <a:gd name="connsiteX4254" fmla="*/ 888905 w 3162529"/>
                  <a:gd name="connsiteY4254" fmla="*/ 196278 h 1910656"/>
                  <a:gd name="connsiteX4255" fmla="*/ 888905 w 3162529"/>
                  <a:gd name="connsiteY4255" fmla="*/ 196278 h 1910656"/>
                  <a:gd name="connsiteX4256" fmla="*/ 936346 w 3162529"/>
                  <a:gd name="connsiteY4256" fmla="*/ 185296 h 1910656"/>
                  <a:gd name="connsiteX4257" fmla="*/ 936346 w 3162529"/>
                  <a:gd name="connsiteY4257" fmla="*/ 185296 h 1910656"/>
                  <a:gd name="connsiteX4258" fmla="*/ 936346 w 3162529"/>
                  <a:gd name="connsiteY4258" fmla="*/ 185296 h 1910656"/>
                  <a:gd name="connsiteX4259" fmla="*/ 2188877 w 3162529"/>
                  <a:gd name="connsiteY4259" fmla="*/ 174929 h 1910656"/>
                  <a:gd name="connsiteX4260" fmla="*/ 2188877 w 3162529"/>
                  <a:gd name="connsiteY4260" fmla="*/ 174929 h 1910656"/>
                  <a:gd name="connsiteX4261" fmla="*/ 2188877 w 3162529"/>
                  <a:gd name="connsiteY4261" fmla="*/ 174929 h 1910656"/>
                  <a:gd name="connsiteX4262" fmla="*/ 959363 w 3162529"/>
                  <a:gd name="connsiteY4262" fmla="*/ 165617 h 1910656"/>
                  <a:gd name="connsiteX4263" fmla="*/ 954004 w 3162529"/>
                  <a:gd name="connsiteY4263" fmla="*/ 166232 h 1910656"/>
                  <a:gd name="connsiteX4264" fmla="*/ 955410 w 3162529"/>
                  <a:gd name="connsiteY4264" fmla="*/ 168955 h 1910656"/>
                  <a:gd name="connsiteX4265" fmla="*/ 959715 w 3162529"/>
                  <a:gd name="connsiteY4265" fmla="*/ 166583 h 1910656"/>
                  <a:gd name="connsiteX4266" fmla="*/ 959363 w 3162529"/>
                  <a:gd name="connsiteY4266" fmla="*/ 165617 h 1910656"/>
                  <a:gd name="connsiteX4267" fmla="*/ 983962 w 3162529"/>
                  <a:gd name="connsiteY4267" fmla="*/ 145235 h 1910656"/>
                  <a:gd name="connsiteX4268" fmla="*/ 984138 w 3162529"/>
                  <a:gd name="connsiteY4268" fmla="*/ 149013 h 1910656"/>
                  <a:gd name="connsiteX4269" fmla="*/ 985104 w 3162529"/>
                  <a:gd name="connsiteY4269" fmla="*/ 150594 h 1910656"/>
                  <a:gd name="connsiteX4270" fmla="*/ 983787 w 3162529"/>
                  <a:gd name="connsiteY4270" fmla="*/ 147431 h 1910656"/>
                  <a:gd name="connsiteX4271" fmla="*/ 988619 w 3162529"/>
                  <a:gd name="connsiteY4271" fmla="*/ 148310 h 1910656"/>
                  <a:gd name="connsiteX4272" fmla="*/ 984841 w 3162529"/>
                  <a:gd name="connsiteY4272" fmla="*/ 145411 h 1910656"/>
                  <a:gd name="connsiteX4273" fmla="*/ 983962 w 3162529"/>
                  <a:gd name="connsiteY4273" fmla="*/ 145235 h 1910656"/>
                  <a:gd name="connsiteX4274" fmla="*/ 2137658 w 3162529"/>
                  <a:gd name="connsiteY4274" fmla="*/ 143214 h 1910656"/>
                  <a:gd name="connsiteX4275" fmla="*/ 2137658 w 3162529"/>
                  <a:gd name="connsiteY4275" fmla="*/ 143214 h 1910656"/>
                  <a:gd name="connsiteX4276" fmla="*/ 2137658 w 3162529"/>
                  <a:gd name="connsiteY4276" fmla="*/ 143214 h 1910656"/>
                  <a:gd name="connsiteX4277" fmla="*/ 2127906 w 3162529"/>
                  <a:gd name="connsiteY4277" fmla="*/ 134429 h 1910656"/>
                  <a:gd name="connsiteX4278" fmla="*/ 2127906 w 3162529"/>
                  <a:gd name="connsiteY4278" fmla="*/ 134429 h 1910656"/>
                  <a:gd name="connsiteX4279" fmla="*/ 2127906 w 3162529"/>
                  <a:gd name="connsiteY4279" fmla="*/ 134429 h 1910656"/>
                  <a:gd name="connsiteX4280" fmla="*/ 2090744 w 3162529"/>
                  <a:gd name="connsiteY4280" fmla="*/ 116155 h 1910656"/>
                  <a:gd name="connsiteX4281" fmla="*/ 2089163 w 3162529"/>
                  <a:gd name="connsiteY4281" fmla="*/ 116419 h 1910656"/>
                  <a:gd name="connsiteX4282" fmla="*/ 2091008 w 3162529"/>
                  <a:gd name="connsiteY4282" fmla="*/ 121426 h 1910656"/>
                  <a:gd name="connsiteX4283" fmla="*/ 2096367 w 3162529"/>
                  <a:gd name="connsiteY4283" fmla="*/ 120811 h 1910656"/>
                  <a:gd name="connsiteX4284" fmla="*/ 2093643 w 3162529"/>
                  <a:gd name="connsiteY4284" fmla="*/ 117034 h 1910656"/>
                  <a:gd name="connsiteX4285" fmla="*/ 2090744 w 3162529"/>
                  <a:gd name="connsiteY4285" fmla="*/ 116155 h 1910656"/>
                  <a:gd name="connsiteX4286" fmla="*/ 1071201 w 3162529"/>
                  <a:gd name="connsiteY4286" fmla="*/ 113695 h 1910656"/>
                  <a:gd name="connsiteX4287" fmla="*/ 1067423 w 3162529"/>
                  <a:gd name="connsiteY4287" fmla="*/ 116419 h 1910656"/>
                  <a:gd name="connsiteX4288" fmla="*/ 1066808 w 3162529"/>
                  <a:gd name="connsiteY4288" fmla="*/ 120987 h 1910656"/>
                  <a:gd name="connsiteX4289" fmla="*/ 1071728 w 3162529"/>
                  <a:gd name="connsiteY4289" fmla="*/ 119142 h 1910656"/>
                  <a:gd name="connsiteX4290" fmla="*/ 1071201 w 3162529"/>
                  <a:gd name="connsiteY4290" fmla="*/ 113695 h 1910656"/>
                  <a:gd name="connsiteX4291" fmla="*/ 2124216 w 3162529"/>
                  <a:gd name="connsiteY4291" fmla="*/ 108424 h 1910656"/>
                  <a:gd name="connsiteX4292" fmla="*/ 2124216 w 3162529"/>
                  <a:gd name="connsiteY4292" fmla="*/ 108424 h 1910656"/>
                  <a:gd name="connsiteX4293" fmla="*/ 2124216 w 3162529"/>
                  <a:gd name="connsiteY4293" fmla="*/ 108424 h 1910656"/>
                  <a:gd name="connsiteX4294" fmla="*/ 2181936 w 3162529"/>
                  <a:gd name="connsiteY4294" fmla="*/ 106931 h 1910656"/>
                  <a:gd name="connsiteX4295" fmla="*/ 2181936 w 3162529"/>
                  <a:gd name="connsiteY4295" fmla="*/ 106931 h 1910656"/>
                  <a:gd name="connsiteX4296" fmla="*/ 2181936 w 3162529"/>
                  <a:gd name="connsiteY4296" fmla="*/ 106931 h 1910656"/>
                  <a:gd name="connsiteX4297" fmla="*/ 1136740 w 3162529"/>
                  <a:gd name="connsiteY4297" fmla="*/ 87427 h 1910656"/>
                  <a:gd name="connsiteX4298" fmla="*/ 1132962 w 3162529"/>
                  <a:gd name="connsiteY4298" fmla="*/ 90151 h 1910656"/>
                  <a:gd name="connsiteX4299" fmla="*/ 1132347 w 3162529"/>
                  <a:gd name="connsiteY4299" fmla="*/ 94719 h 1910656"/>
                  <a:gd name="connsiteX4300" fmla="*/ 1137267 w 3162529"/>
                  <a:gd name="connsiteY4300" fmla="*/ 92874 h 1910656"/>
                  <a:gd name="connsiteX4301" fmla="*/ 1136740 w 3162529"/>
                  <a:gd name="connsiteY4301" fmla="*/ 87427 h 1910656"/>
                  <a:gd name="connsiteX4302" fmla="*/ 1214578 w 3162529"/>
                  <a:gd name="connsiteY4302" fmla="*/ 94016 h 1910656"/>
                  <a:gd name="connsiteX4303" fmla="*/ 1214578 w 3162529"/>
                  <a:gd name="connsiteY4303" fmla="*/ 94016 h 1910656"/>
                  <a:gd name="connsiteX4304" fmla="*/ 1214578 w 3162529"/>
                  <a:gd name="connsiteY4304" fmla="*/ 94016 h 1910656"/>
                  <a:gd name="connsiteX4305" fmla="*/ 1206935 w 3162529"/>
                  <a:gd name="connsiteY4305" fmla="*/ 86285 h 1910656"/>
                  <a:gd name="connsiteX4306" fmla="*/ 1206935 w 3162529"/>
                  <a:gd name="connsiteY4306" fmla="*/ 86285 h 1910656"/>
                  <a:gd name="connsiteX4307" fmla="*/ 1206935 w 3162529"/>
                  <a:gd name="connsiteY4307" fmla="*/ 86285 h 1910656"/>
                  <a:gd name="connsiteX4308" fmla="*/ 1139376 w 3162529"/>
                  <a:gd name="connsiteY4308" fmla="*/ 66606 h 1910656"/>
                  <a:gd name="connsiteX4309" fmla="*/ 1138585 w 3162529"/>
                  <a:gd name="connsiteY4309" fmla="*/ 69681 h 1910656"/>
                  <a:gd name="connsiteX4310" fmla="*/ 1141308 w 3162529"/>
                  <a:gd name="connsiteY4310" fmla="*/ 67133 h 1910656"/>
                  <a:gd name="connsiteX4311" fmla="*/ 1139376 w 3162529"/>
                  <a:gd name="connsiteY4311" fmla="*/ 66606 h 1910656"/>
                  <a:gd name="connsiteX4312" fmla="*/ 1853187 w 3162529"/>
                  <a:gd name="connsiteY4312" fmla="*/ 61247 h 1910656"/>
                  <a:gd name="connsiteX4313" fmla="*/ 1855647 w 3162529"/>
                  <a:gd name="connsiteY4313" fmla="*/ 62125 h 1910656"/>
                  <a:gd name="connsiteX4314" fmla="*/ 1857141 w 3162529"/>
                  <a:gd name="connsiteY4314" fmla="*/ 60456 h 1910656"/>
                  <a:gd name="connsiteX4315" fmla="*/ 1857756 w 3162529"/>
                  <a:gd name="connsiteY4315" fmla="*/ 55888 h 1910656"/>
                  <a:gd name="connsiteX4316" fmla="*/ 1852836 w 3162529"/>
                  <a:gd name="connsiteY4316" fmla="*/ 57732 h 1910656"/>
                  <a:gd name="connsiteX4317" fmla="*/ 1853187 w 3162529"/>
                  <a:gd name="connsiteY4317" fmla="*/ 61247 h 1910656"/>
                  <a:gd name="connsiteX4318" fmla="*/ 1478930 w 3162529"/>
                  <a:gd name="connsiteY4318" fmla="*/ 60544 h 1910656"/>
                  <a:gd name="connsiteX4319" fmla="*/ 1478930 w 3162529"/>
                  <a:gd name="connsiteY4319" fmla="*/ 60544 h 1910656"/>
                  <a:gd name="connsiteX4320" fmla="*/ 1478930 w 3162529"/>
                  <a:gd name="connsiteY4320" fmla="*/ 60544 h 1910656"/>
                  <a:gd name="connsiteX4321" fmla="*/ 1310075 w 3162529"/>
                  <a:gd name="connsiteY4321" fmla="*/ 57820 h 1910656"/>
                  <a:gd name="connsiteX4322" fmla="*/ 1310251 w 3162529"/>
                  <a:gd name="connsiteY4322" fmla="*/ 59050 h 1910656"/>
                  <a:gd name="connsiteX4323" fmla="*/ 1315171 w 3162529"/>
                  <a:gd name="connsiteY4323" fmla="*/ 56327 h 1910656"/>
                  <a:gd name="connsiteX4324" fmla="*/ 1315083 w 3162529"/>
                  <a:gd name="connsiteY4324" fmla="*/ 55975 h 1910656"/>
                  <a:gd name="connsiteX4325" fmla="*/ 1310075 w 3162529"/>
                  <a:gd name="connsiteY4325" fmla="*/ 57820 h 1910656"/>
                  <a:gd name="connsiteX4326" fmla="*/ 1833684 w 3162529"/>
                  <a:gd name="connsiteY4326" fmla="*/ 57030 h 1910656"/>
                  <a:gd name="connsiteX4327" fmla="*/ 1835441 w 3162529"/>
                  <a:gd name="connsiteY4327" fmla="*/ 57030 h 1910656"/>
                  <a:gd name="connsiteX4328" fmla="*/ 1833596 w 3162529"/>
                  <a:gd name="connsiteY4328" fmla="*/ 54482 h 1910656"/>
                  <a:gd name="connsiteX4329" fmla="*/ 1833333 w 3162529"/>
                  <a:gd name="connsiteY4329" fmla="*/ 55800 h 1910656"/>
                  <a:gd name="connsiteX4330" fmla="*/ 1833684 w 3162529"/>
                  <a:gd name="connsiteY4330" fmla="*/ 57030 h 1910656"/>
                  <a:gd name="connsiteX4331" fmla="*/ 1319739 w 3162529"/>
                  <a:gd name="connsiteY4331" fmla="*/ 53955 h 1910656"/>
                  <a:gd name="connsiteX4332" fmla="*/ 1319124 w 3162529"/>
                  <a:gd name="connsiteY4332" fmla="*/ 54833 h 1910656"/>
                  <a:gd name="connsiteX4333" fmla="*/ 1319827 w 3162529"/>
                  <a:gd name="connsiteY4333" fmla="*/ 54658 h 1910656"/>
                  <a:gd name="connsiteX4334" fmla="*/ 1319739 w 3162529"/>
                  <a:gd name="connsiteY4334" fmla="*/ 53955 h 1910656"/>
                  <a:gd name="connsiteX4335" fmla="*/ 1332654 w 3162529"/>
                  <a:gd name="connsiteY4335" fmla="*/ 52110 h 1910656"/>
                  <a:gd name="connsiteX4336" fmla="*/ 1330458 w 3162529"/>
                  <a:gd name="connsiteY4336" fmla="*/ 53252 h 1910656"/>
                  <a:gd name="connsiteX4337" fmla="*/ 1329403 w 3162529"/>
                  <a:gd name="connsiteY4337" fmla="*/ 54833 h 1910656"/>
                  <a:gd name="connsiteX4338" fmla="*/ 1332654 w 3162529"/>
                  <a:gd name="connsiteY4338" fmla="*/ 53867 h 1910656"/>
                  <a:gd name="connsiteX4339" fmla="*/ 1332654 w 3162529"/>
                  <a:gd name="connsiteY4339" fmla="*/ 52110 h 1910656"/>
                  <a:gd name="connsiteX4340" fmla="*/ 1333357 w 3162529"/>
                  <a:gd name="connsiteY4340" fmla="*/ 52198 h 1910656"/>
                  <a:gd name="connsiteX4341" fmla="*/ 1333357 w 3162529"/>
                  <a:gd name="connsiteY4341" fmla="*/ 52198 h 1910656"/>
                  <a:gd name="connsiteX4342" fmla="*/ 1333357 w 3162529"/>
                  <a:gd name="connsiteY4342" fmla="*/ 52198 h 1910656"/>
                  <a:gd name="connsiteX4343" fmla="*/ 1488594 w 3162529"/>
                  <a:gd name="connsiteY4343" fmla="*/ 51495 h 1910656"/>
                  <a:gd name="connsiteX4344" fmla="*/ 1488594 w 3162529"/>
                  <a:gd name="connsiteY4344" fmla="*/ 51495 h 1910656"/>
                  <a:gd name="connsiteX4345" fmla="*/ 1488594 w 3162529"/>
                  <a:gd name="connsiteY4345" fmla="*/ 51495 h 1910656"/>
                  <a:gd name="connsiteX4346" fmla="*/ 1390725 w 3162529"/>
                  <a:gd name="connsiteY4346" fmla="*/ 50880 h 1910656"/>
                  <a:gd name="connsiteX4347" fmla="*/ 1390901 w 3162529"/>
                  <a:gd name="connsiteY4347" fmla="*/ 50968 h 1910656"/>
                  <a:gd name="connsiteX4348" fmla="*/ 1391516 w 3162529"/>
                  <a:gd name="connsiteY4348" fmla="*/ 50353 h 1910656"/>
                  <a:gd name="connsiteX4349" fmla="*/ 1390989 w 3162529"/>
                  <a:gd name="connsiteY4349" fmla="*/ 50089 h 1910656"/>
                  <a:gd name="connsiteX4350" fmla="*/ 1390725 w 3162529"/>
                  <a:gd name="connsiteY4350" fmla="*/ 50880 h 1910656"/>
                  <a:gd name="connsiteX4351" fmla="*/ 1347062 w 3162529"/>
                  <a:gd name="connsiteY4351" fmla="*/ 20307 h 1910656"/>
                  <a:gd name="connsiteX4352" fmla="*/ 1347062 w 3162529"/>
                  <a:gd name="connsiteY4352" fmla="*/ 20307 h 1910656"/>
                  <a:gd name="connsiteX4353" fmla="*/ 1347062 w 3162529"/>
                  <a:gd name="connsiteY4353" fmla="*/ 20307 h 1910656"/>
                  <a:gd name="connsiteX4354" fmla="*/ 1720880 w 3162529"/>
                  <a:gd name="connsiteY4354" fmla="*/ 7568 h 1910656"/>
                  <a:gd name="connsiteX4355" fmla="*/ 1720880 w 3162529"/>
                  <a:gd name="connsiteY4355" fmla="*/ 7568 h 1910656"/>
                  <a:gd name="connsiteX4356" fmla="*/ 1720880 w 3162529"/>
                  <a:gd name="connsiteY4356" fmla="*/ 7568 h 1910656"/>
                  <a:gd name="connsiteX4357" fmla="*/ 1401180 w 3162529"/>
                  <a:gd name="connsiteY4357" fmla="*/ 5899 h 1910656"/>
                  <a:gd name="connsiteX4358" fmla="*/ 1401180 w 3162529"/>
                  <a:gd name="connsiteY4358" fmla="*/ 5899 h 1910656"/>
                  <a:gd name="connsiteX4359" fmla="*/ 1401180 w 3162529"/>
                  <a:gd name="connsiteY4359" fmla="*/ 5899 h 1910656"/>
                  <a:gd name="connsiteX4360" fmla="*/ 28289 w 3162529"/>
                  <a:gd name="connsiteY4360" fmla="*/ 1669410 h 1910656"/>
                  <a:gd name="connsiteX4361" fmla="*/ 17131 w 3162529"/>
                  <a:gd name="connsiteY4361" fmla="*/ 1664227 h 1910656"/>
                  <a:gd name="connsiteX4362" fmla="*/ 19064 w 3162529"/>
                  <a:gd name="connsiteY4362" fmla="*/ 1653684 h 1910656"/>
                  <a:gd name="connsiteX4363" fmla="*/ 27235 w 3162529"/>
                  <a:gd name="connsiteY4363" fmla="*/ 1648413 h 1910656"/>
                  <a:gd name="connsiteX4364" fmla="*/ 35581 w 3162529"/>
                  <a:gd name="connsiteY4364" fmla="*/ 1651663 h 1910656"/>
                  <a:gd name="connsiteX4365" fmla="*/ 39358 w 3162529"/>
                  <a:gd name="connsiteY4365" fmla="*/ 1659570 h 1910656"/>
                  <a:gd name="connsiteX4366" fmla="*/ 35229 w 3162529"/>
                  <a:gd name="connsiteY4366" fmla="*/ 1666247 h 1910656"/>
                  <a:gd name="connsiteX4367" fmla="*/ 34263 w 3162529"/>
                  <a:gd name="connsiteY4367" fmla="*/ 1669234 h 1910656"/>
                  <a:gd name="connsiteX4368" fmla="*/ 29607 w 3162529"/>
                  <a:gd name="connsiteY4368" fmla="*/ 1669322 h 1910656"/>
                  <a:gd name="connsiteX4369" fmla="*/ 28289 w 3162529"/>
                  <a:gd name="connsiteY4369" fmla="*/ 1669410 h 1910656"/>
                  <a:gd name="connsiteX4370" fmla="*/ 48232 w 3162529"/>
                  <a:gd name="connsiteY4370" fmla="*/ 1644196 h 1910656"/>
                  <a:gd name="connsiteX4371" fmla="*/ 41028 w 3162529"/>
                  <a:gd name="connsiteY4371" fmla="*/ 1642263 h 1910656"/>
                  <a:gd name="connsiteX4372" fmla="*/ 35229 w 3162529"/>
                  <a:gd name="connsiteY4372" fmla="*/ 1634356 h 1910656"/>
                  <a:gd name="connsiteX4373" fmla="*/ 36196 w 3162529"/>
                  <a:gd name="connsiteY4373" fmla="*/ 1630315 h 1910656"/>
                  <a:gd name="connsiteX4374" fmla="*/ 41028 w 3162529"/>
                  <a:gd name="connsiteY4374" fmla="*/ 1611690 h 1910656"/>
                  <a:gd name="connsiteX4375" fmla="*/ 48671 w 3162529"/>
                  <a:gd name="connsiteY4375" fmla="*/ 1628734 h 1910656"/>
                  <a:gd name="connsiteX4376" fmla="*/ 49725 w 3162529"/>
                  <a:gd name="connsiteY4376" fmla="*/ 1637343 h 1910656"/>
                  <a:gd name="connsiteX4377" fmla="*/ 48232 w 3162529"/>
                  <a:gd name="connsiteY4377" fmla="*/ 1644196 h 1910656"/>
                  <a:gd name="connsiteX4378" fmla="*/ 44366 w 3162529"/>
                  <a:gd name="connsiteY4378" fmla="*/ 1631809 h 1910656"/>
                  <a:gd name="connsiteX4379" fmla="*/ 47441 w 3162529"/>
                  <a:gd name="connsiteY4379" fmla="*/ 1632599 h 1910656"/>
                  <a:gd name="connsiteX4380" fmla="*/ 44893 w 3162529"/>
                  <a:gd name="connsiteY4380" fmla="*/ 1629876 h 1910656"/>
                  <a:gd name="connsiteX4381" fmla="*/ 44366 w 3162529"/>
                  <a:gd name="connsiteY4381" fmla="*/ 1631809 h 1910656"/>
                  <a:gd name="connsiteX4382" fmla="*/ 42258 w 3162529"/>
                  <a:gd name="connsiteY4382" fmla="*/ 1608967 h 1910656"/>
                  <a:gd name="connsiteX4383" fmla="*/ 34702 w 3162529"/>
                  <a:gd name="connsiteY4383" fmla="*/ 1605277 h 1910656"/>
                  <a:gd name="connsiteX4384" fmla="*/ 29607 w 3162529"/>
                  <a:gd name="connsiteY4384" fmla="*/ 1598160 h 1910656"/>
                  <a:gd name="connsiteX4385" fmla="*/ 30397 w 3162529"/>
                  <a:gd name="connsiteY4385" fmla="*/ 1591835 h 1910656"/>
                  <a:gd name="connsiteX4386" fmla="*/ 31012 w 3162529"/>
                  <a:gd name="connsiteY4386" fmla="*/ 1588145 h 1910656"/>
                  <a:gd name="connsiteX4387" fmla="*/ 34087 w 3162529"/>
                  <a:gd name="connsiteY4387" fmla="*/ 1586652 h 1910656"/>
                  <a:gd name="connsiteX4388" fmla="*/ 40940 w 3162529"/>
                  <a:gd name="connsiteY4388" fmla="*/ 1586827 h 1910656"/>
                  <a:gd name="connsiteX4389" fmla="*/ 43312 w 3162529"/>
                  <a:gd name="connsiteY4389" fmla="*/ 1588760 h 1910656"/>
                  <a:gd name="connsiteX4390" fmla="*/ 45420 w 3162529"/>
                  <a:gd name="connsiteY4390" fmla="*/ 1590869 h 1910656"/>
                  <a:gd name="connsiteX4391" fmla="*/ 45245 w 3162529"/>
                  <a:gd name="connsiteY4391" fmla="*/ 1593856 h 1910656"/>
                  <a:gd name="connsiteX4392" fmla="*/ 44190 w 3162529"/>
                  <a:gd name="connsiteY4392" fmla="*/ 1601060 h 1910656"/>
                  <a:gd name="connsiteX4393" fmla="*/ 42258 w 3162529"/>
                  <a:gd name="connsiteY4393" fmla="*/ 1608967 h 1910656"/>
                  <a:gd name="connsiteX4394" fmla="*/ 39095 w 3162529"/>
                  <a:gd name="connsiteY4394" fmla="*/ 1596931 h 1910656"/>
                  <a:gd name="connsiteX4395" fmla="*/ 38129 w 3162529"/>
                  <a:gd name="connsiteY4395" fmla="*/ 1598951 h 1910656"/>
                  <a:gd name="connsiteX4396" fmla="*/ 39886 w 3162529"/>
                  <a:gd name="connsiteY4396" fmla="*/ 1598424 h 1910656"/>
                  <a:gd name="connsiteX4397" fmla="*/ 39095 w 3162529"/>
                  <a:gd name="connsiteY4397" fmla="*/ 1596931 h 1910656"/>
                  <a:gd name="connsiteX4398" fmla="*/ 3113186 w 3162529"/>
                  <a:gd name="connsiteY4398" fmla="*/ 1311406 h 1910656"/>
                  <a:gd name="connsiteX4399" fmla="*/ 3089290 w 3162529"/>
                  <a:gd name="connsiteY4399" fmla="*/ 1295416 h 1910656"/>
                  <a:gd name="connsiteX4400" fmla="*/ 3101238 w 3162529"/>
                  <a:gd name="connsiteY4400" fmla="*/ 1290936 h 1910656"/>
                  <a:gd name="connsiteX4401" fmla="*/ 3108091 w 3162529"/>
                  <a:gd name="connsiteY4401" fmla="*/ 1291375 h 1910656"/>
                  <a:gd name="connsiteX4402" fmla="*/ 3111605 w 3162529"/>
                  <a:gd name="connsiteY4402" fmla="*/ 1297349 h 1910656"/>
                  <a:gd name="connsiteX4403" fmla="*/ 3113186 w 3162529"/>
                  <a:gd name="connsiteY4403" fmla="*/ 1311406 h 1910656"/>
                  <a:gd name="connsiteX4404" fmla="*/ 3103962 w 3162529"/>
                  <a:gd name="connsiteY4404" fmla="*/ 1298316 h 1910656"/>
                  <a:gd name="connsiteX4405" fmla="*/ 3098603 w 3162529"/>
                  <a:gd name="connsiteY4405" fmla="*/ 1298931 h 1910656"/>
                  <a:gd name="connsiteX4406" fmla="*/ 3101326 w 3162529"/>
                  <a:gd name="connsiteY4406" fmla="*/ 1302708 h 1910656"/>
                  <a:gd name="connsiteX4407" fmla="*/ 3105895 w 3162529"/>
                  <a:gd name="connsiteY4407" fmla="*/ 1303323 h 1910656"/>
                  <a:gd name="connsiteX4408" fmla="*/ 3103962 w 3162529"/>
                  <a:gd name="connsiteY4408" fmla="*/ 1298316 h 1910656"/>
                  <a:gd name="connsiteX4409" fmla="*/ 3088148 w 3162529"/>
                  <a:gd name="connsiteY4409" fmla="*/ 1221092 h 1910656"/>
                  <a:gd name="connsiteX4410" fmla="*/ 3083755 w 3162529"/>
                  <a:gd name="connsiteY4410" fmla="*/ 1220126 h 1910656"/>
                  <a:gd name="connsiteX4411" fmla="*/ 3078396 w 3162529"/>
                  <a:gd name="connsiteY4411" fmla="*/ 1214503 h 1910656"/>
                  <a:gd name="connsiteX4412" fmla="*/ 3077869 w 3162529"/>
                  <a:gd name="connsiteY4412" fmla="*/ 1213625 h 1910656"/>
                  <a:gd name="connsiteX4413" fmla="*/ 3071544 w 3162529"/>
                  <a:gd name="connsiteY4413" fmla="*/ 1204576 h 1910656"/>
                  <a:gd name="connsiteX4414" fmla="*/ 3093507 w 3162529"/>
                  <a:gd name="connsiteY4414" fmla="*/ 1202116 h 1910656"/>
                  <a:gd name="connsiteX4415" fmla="*/ 3095264 w 3162529"/>
                  <a:gd name="connsiteY4415" fmla="*/ 1206860 h 1910656"/>
                  <a:gd name="connsiteX4416" fmla="*/ 3093859 w 3162529"/>
                  <a:gd name="connsiteY4416" fmla="*/ 1218808 h 1910656"/>
                  <a:gd name="connsiteX4417" fmla="*/ 3088148 w 3162529"/>
                  <a:gd name="connsiteY4417" fmla="*/ 1221092 h 1910656"/>
                  <a:gd name="connsiteX4418" fmla="*/ 3083316 w 3162529"/>
                  <a:gd name="connsiteY4418" fmla="*/ 1212658 h 1910656"/>
                  <a:gd name="connsiteX4419" fmla="*/ 3083316 w 3162529"/>
                  <a:gd name="connsiteY4419" fmla="*/ 1212658 h 1910656"/>
                  <a:gd name="connsiteX4420" fmla="*/ 3083316 w 3162529"/>
                  <a:gd name="connsiteY4420" fmla="*/ 1212658 h 1910656"/>
                  <a:gd name="connsiteX4421" fmla="*/ 433998 w 3162529"/>
                  <a:gd name="connsiteY4421" fmla="*/ 542422 h 1910656"/>
                  <a:gd name="connsiteX4422" fmla="*/ 427233 w 3162529"/>
                  <a:gd name="connsiteY4422" fmla="*/ 540489 h 1910656"/>
                  <a:gd name="connsiteX4423" fmla="*/ 423192 w 3162529"/>
                  <a:gd name="connsiteY4423" fmla="*/ 538556 h 1910656"/>
                  <a:gd name="connsiteX4424" fmla="*/ 422840 w 3162529"/>
                  <a:gd name="connsiteY4424" fmla="*/ 534866 h 1910656"/>
                  <a:gd name="connsiteX4425" fmla="*/ 426091 w 3162529"/>
                  <a:gd name="connsiteY4425" fmla="*/ 523445 h 1910656"/>
                  <a:gd name="connsiteX4426" fmla="*/ 436018 w 3162529"/>
                  <a:gd name="connsiteY4426" fmla="*/ 521425 h 1910656"/>
                  <a:gd name="connsiteX4427" fmla="*/ 436370 w 3162529"/>
                  <a:gd name="connsiteY4427" fmla="*/ 521513 h 1910656"/>
                  <a:gd name="connsiteX4428" fmla="*/ 441641 w 3162529"/>
                  <a:gd name="connsiteY4428" fmla="*/ 525466 h 1910656"/>
                  <a:gd name="connsiteX4429" fmla="*/ 443310 w 3162529"/>
                  <a:gd name="connsiteY4429" fmla="*/ 534778 h 1910656"/>
                  <a:gd name="connsiteX4430" fmla="*/ 437688 w 3162529"/>
                  <a:gd name="connsiteY4430" fmla="*/ 541807 h 1910656"/>
                  <a:gd name="connsiteX4431" fmla="*/ 433998 w 3162529"/>
                  <a:gd name="connsiteY4431" fmla="*/ 542422 h 1910656"/>
                  <a:gd name="connsiteX4432" fmla="*/ 433910 w 3162529"/>
                  <a:gd name="connsiteY4432" fmla="*/ 534251 h 1910656"/>
                  <a:gd name="connsiteX4433" fmla="*/ 433910 w 3162529"/>
                  <a:gd name="connsiteY4433" fmla="*/ 534251 h 1910656"/>
                  <a:gd name="connsiteX4434" fmla="*/ 433910 w 3162529"/>
                  <a:gd name="connsiteY4434" fmla="*/ 534251 h 1910656"/>
                  <a:gd name="connsiteX4435" fmla="*/ 432504 w 3162529"/>
                  <a:gd name="connsiteY4435" fmla="*/ 533812 h 1910656"/>
                  <a:gd name="connsiteX4436" fmla="*/ 432943 w 3162529"/>
                  <a:gd name="connsiteY4436" fmla="*/ 533988 h 1910656"/>
                  <a:gd name="connsiteX4437" fmla="*/ 433910 w 3162529"/>
                  <a:gd name="connsiteY4437" fmla="*/ 533636 h 1910656"/>
                  <a:gd name="connsiteX4438" fmla="*/ 432504 w 3162529"/>
                  <a:gd name="connsiteY4438" fmla="*/ 533812 h 1910656"/>
                  <a:gd name="connsiteX4439" fmla="*/ 430659 w 3162529"/>
                  <a:gd name="connsiteY4439" fmla="*/ 531089 h 1910656"/>
                  <a:gd name="connsiteX4440" fmla="*/ 430571 w 3162529"/>
                  <a:gd name="connsiteY4440" fmla="*/ 531440 h 1910656"/>
                  <a:gd name="connsiteX4441" fmla="*/ 430923 w 3162529"/>
                  <a:gd name="connsiteY4441" fmla="*/ 530649 h 1910656"/>
                  <a:gd name="connsiteX4442" fmla="*/ 430659 w 3162529"/>
                  <a:gd name="connsiteY4442" fmla="*/ 531089 h 1910656"/>
                  <a:gd name="connsiteX4443" fmla="*/ 542146 w 3162529"/>
                  <a:gd name="connsiteY4443" fmla="*/ 435416 h 1910656"/>
                  <a:gd name="connsiteX4444" fmla="*/ 531603 w 3162529"/>
                  <a:gd name="connsiteY4444" fmla="*/ 425664 h 1910656"/>
                  <a:gd name="connsiteX4445" fmla="*/ 531515 w 3162529"/>
                  <a:gd name="connsiteY4445" fmla="*/ 422941 h 1910656"/>
                  <a:gd name="connsiteX4446" fmla="*/ 534678 w 3162529"/>
                  <a:gd name="connsiteY4446" fmla="*/ 411959 h 1910656"/>
                  <a:gd name="connsiteX4447" fmla="*/ 538807 w 3162529"/>
                  <a:gd name="connsiteY4447" fmla="*/ 404843 h 1910656"/>
                  <a:gd name="connsiteX4448" fmla="*/ 544869 w 3162529"/>
                  <a:gd name="connsiteY4448" fmla="*/ 410378 h 1910656"/>
                  <a:gd name="connsiteX4449" fmla="*/ 545923 w 3162529"/>
                  <a:gd name="connsiteY4449" fmla="*/ 411256 h 1910656"/>
                  <a:gd name="connsiteX4450" fmla="*/ 550843 w 3162529"/>
                  <a:gd name="connsiteY4450" fmla="*/ 420217 h 1910656"/>
                  <a:gd name="connsiteX4451" fmla="*/ 547329 w 3162529"/>
                  <a:gd name="connsiteY4451" fmla="*/ 427421 h 1910656"/>
                  <a:gd name="connsiteX4452" fmla="*/ 546363 w 3162529"/>
                  <a:gd name="connsiteY4452" fmla="*/ 428827 h 1910656"/>
                  <a:gd name="connsiteX4453" fmla="*/ 542146 w 3162529"/>
                  <a:gd name="connsiteY4453" fmla="*/ 435416 h 1910656"/>
                  <a:gd name="connsiteX4454" fmla="*/ 740871 w 3162529"/>
                  <a:gd name="connsiteY4454" fmla="*/ 271656 h 1910656"/>
                  <a:gd name="connsiteX4455" fmla="*/ 738499 w 3162529"/>
                  <a:gd name="connsiteY4455" fmla="*/ 271305 h 1910656"/>
                  <a:gd name="connsiteX4456" fmla="*/ 732788 w 3162529"/>
                  <a:gd name="connsiteY4456" fmla="*/ 265594 h 1910656"/>
                  <a:gd name="connsiteX4457" fmla="*/ 723739 w 3162529"/>
                  <a:gd name="connsiteY4457" fmla="*/ 264189 h 1910656"/>
                  <a:gd name="connsiteX4458" fmla="*/ 731822 w 3162529"/>
                  <a:gd name="connsiteY4458" fmla="*/ 255228 h 1910656"/>
                  <a:gd name="connsiteX4459" fmla="*/ 732964 w 3162529"/>
                  <a:gd name="connsiteY4459" fmla="*/ 253822 h 1910656"/>
                  <a:gd name="connsiteX4460" fmla="*/ 743067 w 3162529"/>
                  <a:gd name="connsiteY4460" fmla="*/ 248990 h 1910656"/>
                  <a:gd name="connsiteX4461" fmla="*/ 743682 w 3162529"/>
                  <a:gd name="connsiteY4461" fmla="*/ 249166 h 1910656"/>
                  <a:gd name="connsiteX4462" fmla="*/ 752555 w 3162529"/>
                  <a:gd name="connsiteY4462" fmla="*/ 256458 h 1910656"/>
                  <a:gd name="connsiteX4463" fmla="*/ 750535 w 3162529"/>
                  <a:gd name="connsiteY4463" fmla="*/ 266385 h 1910656"/>
                  <a:gd name="connsiteX4464" fmla="*/ 750008 w 3162529"/>
                  <a:gd name="connsiteY4464" fmla="*/ 267176 h 1910656"/>
                  <a:gd name="connsiteX4465" fmla="*/ 749305 w 3162529"/>
                  <a:gd name="connsiteY4465" fmla="*/ 267791 h 1910656"/>
                  <a:gd name="connsiteX4466" fmla="*/ 740871 w 3162529"/>
                  <a:gd name="connsiteY4466" fmla="*/ 271656 h 1910656"/>
                  <a:gd name="connsiteX4467" fmla="*/ 2270844 w 3162529"/>
                  <a:gd name="connsiteY4467" fmla="*/ 190919 h 1910656"/>
                  <a:gd name="connsiteX4468" fmla="*/ 2269790 w 3162529"/>
                  <a:gd name="connsiteY4468" fmla="*/ 182221 h 1910656"/>
                  <a:gd name="connsiteX4469" fmla="*/ 2269614 w 3162529"/>
                  <a:gd name="connsiteY4469" fmla="*/ 181431 h 1910656"/>
                  <a:gd name="connsiteX4470" fmla="*/ 2270844 w 3162529"/>
                  <a:gd name="connsiteY4470" fmla="*/ 172821 h 1910656"/>
                  <a:gd name="connsiteX4471" fmla="*/ 2271371 w 3162529"/>
                  <a:gd name="connsiteY4471" fmla="*/ 172206 h 1910656"/>
                  <a:gd name="connsiteX4472" fmla="*/ 2279542 w 3162529"/>
                  <a:gd name="connsiteY4472" fmla="*/ 166935 h 1910656"/>
                  <a:gd name="connsiteX4473" fmla="*/ 2287537 w 3162529"/>
                  <a:gd name="connsiteY4473" fmla="*/ 170361 h 1910656"/>
                  <a:gd name="connsiteX4474" fmla="*/ 2291490 w 3162529"/>
                  <a:gd name="connsiteY4474" fmla="*/ 174314 h 1910656"/>
                  <a:gd name="connsiteX4475" fmla="*/ 2288240 w 3162529"/>
                  <a:gd name="connsiteY4475" fmla="*/ 178883 h 1910656"/>
                  <a:gd name="connsiteX4476" fmla="*/ 2287097 w 3162529"/>
                  <a:gd name="connsiteY4476" fmla="*/ 180903 h 1910656"/>
                  <a:gd name="connsiteX4477" fmla="*/ 2284550 w 3162529"/>
                  <a:gd name="connsiteY4477" fmla="*/ 184593 h 1910656"/>
                  <a:gd name="connsiteX4478" fmla="*/ 2279718 w 3162529"/>
                  <a:gd name="connsiteY4478" fmla="*/ 187229 h 1910656"/>
                  <a:gd name="connsiteX4479" fmla="*/ 2278839 w 3162529"/>
                  <a:gd name="connsiteY4479" fmla="*/ 187580 h 1910656"/>
                  <a:gd name="connsiteX4480" fmla="*/ 2270844 w 3162529"/>
                  <a:gd name="connsiteY4480" fmla="*/ 190919 h 1910656"/>
                  <a:gd name="connsiteX4481" fmla="*/ 886269 w 3162529"/>
                  <a:gd name="connsiteY4481" fmla="*/ 185384 h 1910656"/>
                  <a:gd name="connsiteX4482" fmla="*/ 883809 w 3162529"/>
                  <a:gd name="connsiteY4482" fmla="*/ 185033 h 1910656"/>
                  <a:gd name="connsiteX4483" fmla="*/ 876781 w 3162529"/>
                  <a:gd name="connsiteY4483" fmla="*/ 179410 h 1910656"/>
                  <a:gd name="connsiteX4484" fmla="*/ 877923 w 3162529"/>
                  <a:gd name="connsiteY4484" fmla="*/ 168955 h 1910656"/>
                  <a:gd name="connsiteX4485" fmla="*/ 879856 w 3162529"/>
                  <a:gd name="connsiteY4485" fmla="*/ 164914 h 1910656"/>
                  <a:gd name="connsiteX4486" fmla="*/ 883545 w 3162529"/>
                  <a:gd name="connsiteY4486" fmla="*/ 164563 h 1910656"/>
                  <a:gd name="connsiteX4487" fmla="*/ 894966 w 3162529"/>
                  <a:gd name="connsiteY4487" fmla="*/ 167813 h 1910656"/>
                  <a:gd name="connsiteX4488" fmla="*/ 896987 w 3162529"/>
                  <a:gd name="connsiteY4488" fmla="*/ 177741 h 1910656"/>
                  <a:gd name="connsiteX4489" fmla="*/ 896899 w 3162529"/>
                  <a:gd name="connsiteY4489" fmla="*/ 178092 h 1910656"/>
                  <a:gd name="connsiteX4490" fmla="*/ 892946 w 3162529"/>
                  <a:gd name="connsiteY4490" fmla="*/ 183363 h 1910656"/>
                  <a:gd name="connsiteX4491" fmla="*/ 886269 w 3162529"/>
                  <a:gd name="connsiteY4491" fmla="*/ 185384 h 1910656"/>
                  <a:gd name="connsiteX4492" fmla="*/ 886708 w 3162529"/>
                  <a:gd name="connsiteY4492" fmla="*/ 177565 h 1910656"/>
                  <a:gd name="connsiteX4493" fmla="*/ 886708 w 3162529"/>
                  <a:gd name="connsiteY4493" fmla="*/ 177565 h 1910656"/>
                  <a:gd name="connsiteX4494" fmla="*/ 886708 w 3162529"/>
                  <a:gd name="connsiteY4494" fmla="*/ 177565 h 1910656"/>
                  <a:gd name="connsiteX4495" fmla="*/ 884073 w 3162529"/>
                  <a:gd name="connsiteY4495" fmla="*/ 175544 h 1910656"/>
                  <a:gd name="connsiteX4496" fmla="*/ 884073 w 3162529"/>
                  <a:gd name="connsiteY4496" fmla="*/ 175544 h 1910656"/>
                  <a:gd name="connsiteX4497" fmla="*/ 884073 w 3162529"/>
                  <a:gd name="connsiteY4497" fmla="*/ 175544 h 1910656"/>
                  <a:gd name="connsiteX4498" fmla="*/ 884336 w 3162529"/>
                  <a:gd name="connsiteY4498" fmla="*/ 174666 h 1910656"/>
                  <a:gd name="connsiteX4499" fmla="*/ 884688 w 3162529"/>
                  <a:gd name="connsiteY4499" fmla="*/ 175632 h 1910656"/>
                  <a:gd name="connsiteX4500" fmla="*/ 884600 w 3162529"/>
                  <a:gd name="connsiteY4500" fmla="*/ 174227 h 1910656"/>
                  <a:gd name="connsiteX4501" fmla="*/ 884336 w 3162529"/>
                  <a:gd name="connsiteY4501" fmla="*/ 174666 h 1910656"/>
                  <a:gd name="connsiteX4502" fmla="*/ 886972 w 3162529"/>
                  <a:gd name="connsiteY4502" fmla="*/ 172294 h 1910656"/>
                  <a:gd name="connsiteX4503" fmla="*/ 887762 w 3162529"/>
                  <a:gd name="connsiteY4503" fmla="*/ 172645 h 1910656"/>
                  <a:gd name="connsiteX4504" fmla="*/ 887323 w 3162529"/>
                  <a:gd name="connsiteY4504" fmla="*/ 172382 h 1910656"/>
                  <a:gd name="connsiteX4505" fmla="*/ 886972 w 3162529"/>
                  <a:gd name="connsiteY4505" fmla="*/ 172294 h 1910656"/>
                  <a:gd name="connsiteX4506" fmla="*/ 2245455 w 3162529"/>
                  <a:gd name="connsiteY4506" fmla="*/ 176423 h 1910656"/>
                  <a:gd name="connsiteX4507" fmla="*/ 2241589 w 3162529"/>
                  <a:gd name="connsiteY4507" fmla="*/ 175369 h 1910656"/>
                  <a:gd name="connsiteX4508" fmla="*/ 2238075 w 3162529"/>
                  <a:gd name="connsiteY4508" fmla="*/ 169395 h 1910656"/>
                  <a:gd name="connsiteX4509" fmla="*/ 2236494 w 3162529"/>
                  <a:gd name="connsiteY4509" fmla="*/ 155426 h 1910656"/>
                  <a:gd name="connsiteX4510" fmla="*/ 2260390 w 3162529"/>
                  <a:gd name="connsiteY4510" fmla="*/ 171415 h 1910656"/>
                  <a:gd name="connsiteX4511" fmla="*/ 2248354 w 3162529"/>
                  <a:gd name="connsiteY4511" fmla="*/ 175896 h 1910656"/>
                  <a:gd name="connsiteX4512" fmla="*/ 2245455 w 3162529"/>
                  <a:gd name="connsiteY4512" fmla="*/ 176423 h 1910656"/>
                  <a:gd name="connsiteX4513" fmla="*/ 2245455 w 3162529"/>
                  <a:gd name="connsiteY4513" fmla="*/ 163333 h 1910656"/>
                  <a:gd name="connsiteX4514" fmla="*/ 2243873 w 3162529"/>
                  <a:gd name="connsiteY4514" fmla="*/ 163596 h 1910656"/>
                  <a:gd name="connsiteX4515" fmla="*/ 2245718 w 3162529"/>
                  <a:gd name="connsiteY4515" fmla="*/ 168604 h 1910656"/>
                  <a:gd name="connsiteX4516" fmla="*/ 2251077 w 3162529"/>
                  <a:gd name="connsiteY4516" fmla="*/ 167989 h 1910656"/>
                  <a:gd name="connsiteX4517" fmla="*/ 2248354 w 3162529"/>
                  <a:gd name="connsiteY4517" fmla="*/ 164211 h 1910656"/>
                  <a:gd name="connsiteX4518" fmla="*/ 2245455 w 3162529"/>
                  <a:gd name="connsiteY4518" fmla="*/ 163333 h 1910656"/>
                  <a:gd name="connsiteX4519" fmla="*/ 1038783 w 3162529"/>
                  <a:gd name="connsiteY4519" fmla="*/ 119406 h 1910656"/>
                  <a:gd name="connsiteX4520" fmla="*/ 1038256 w 3162529"/>
                  <a:gd name="connsiteY4520" fmla="*/ 119406 h 1910656"/>
                  <a:gd name="connsiteX4521" fmla="*/ 1031579 w 3162529"/>
                  <a:gd name="connsiteY4521" fmla="*/ 115277 h 1910656"/>
                  <a:gd name="connsiteX4522" fmla="*/ 1028592 w 3162529"/>
                  <a:gd name="connsiteY4522" fmla="*/ 114310 h 1910656"/>
                  <a:gd name="connsiteX4523" fmla="*/ 1028504 w 3162529"/>
                  <a:gd name="connsiteY4523" fmla="*/ 109654 h 1910656"/>
                  <a:gd name="connsiteX4524" fmla="*/ 1033600 w 3162529"/>
                  <a:gd name="connsiteY4524" fmla="*/ 97091 h 1910656"/>
                  <a:gd name="connsiteX4525" fmla="*/ 1044142 w 3162529"/>
                  <a:gd name="connsiteY4525" fmla="*/ 99024 h 1910656"/>
                  <a:gd name="connsiteX4526" fmla="*/ 1049413 w 3162529"/>
                  <a:gd name="connsiteY4526" fmla="*/ 107194 h 1910656"/>
                  <a:gd name="connsiteX4527" fmla="*/ 1046163 w 3162529"/>
                  <a:gd name="connsiteY4527" fmla="*/ 115540 h 1910656"/>
                  <a:gd name="connsiteX4528" fmla="*/ 1038783 w 3162529"/>
                  <a:gd name="connsiteY4528" fmla="*/ 119406 h 1910656"/>
                  <a:gd name="connsiteX4529" fmla="*/ 1694875 w 3162529"/>
                  <a:gd name="connsiteY4529" fmla="*/ 40074 h 1910656"/>
                  <a:gd name="connsiteX4530" fmla="*/ 1691009 w 3162529"/>
                  <a:gd name="connsiteY4530" fmla="*/ 39020 h 1910656"/>
                  <a:gd name="connsiteX4531" fmla="*/ 1687495 w 3162529"/>
                  <a:gd name="connsiteY4531" fmla="*/ 33046 h 1910656"/>
                  <a:gd name="connsiteX4532" fmla="*/ 1685914 w 3162529"/>
                  <a:gd name="connsiteY4532" fmla="*/ 19077 h 1910656"/>
                  <a:gd name="connsiteX4533" fmla="*/ 1709810 w 3162529"/>
                  <a:gd name="connsiteY4533" fmla="*/ 35066 h 1910656"/>
                  <a:gd name="connsiteX4534" fmla="*/ 1697774 w 3162529"/>
                  <a:gd name="connsiteY4534" fmla="*/ 39547 h 1910656"/>
                  <a:gd name="connsiteX4535" fmla="*/ 1694875 w 3162529"/>
                  <a:gd name="connsiteY4535" fmla="*/ 40074 h 1910656"/>
                  <a:gd name="connsiteX4536" fmla="*/ 1694875 w 3162529"/>
                  <a:gd name="connsiteY4536" fmla="*/ 26984 h 1910656"/>
                  <a:gd name="connsiteX4537" fmla="*/ 1693294 w 3162529"/>
                  <a:gd name="connsiteY4537" fmla="*/ 27247 h 1910656"/>
                  <a:gd name="connsiteX4538" fmla="*/ 1695139 w 3162529"/>
                  <a:gd name="connsiteY4538" fmla="*/ 32255 h 1910656"/>
                  <a:gd name="connsiteX4539" fmla="*/ 1700498 w 3162529"/>
                  <a:gd name="connsiteY4539" fmla="*/ 31640 h 1910656"/>
                  <a:gd name="connsiteX4540" fmla="*/ 1697774 w 3162529"/>
                  <a:gd name="connsiteY4540" fmla="*/ 27862 h 1910656"/>
                  <a:gd name="connsiteX4541" fmla="*/ 1694875 w 3162529"/>
                  <a:gd name="connsiteY4541" fmla="*/ 26984 h 191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</a:cxnLst>
                <a:rect l="l" t="t" r="r" b="b"/>
                <a:pathLst>
                  <a:path w="3162529" h="1910656">
                    <a:moveTo>
                      <a:pt x="2809915" y="680352"/>
                    </a:moveTo>
                    <a:cubicBezTo>
                      <a:pt x="2811672" y="677629"/>
                      <a:pt x="2813429" y="675520"/>
                      <a:pt x="2815186" y="673500"/>
                    </a:cubicBezTo>
                    <a:cubicBezTo>
                      <a:pt x="2812814" y="672094"/>
                      <a:pt x="2810091" y="669107"/>
                      <a:pt x="2808070" y="669546"/>
                    </a:cubicBezTo>
                    <a:cubicBezTo>
                      <a:pt x="2801569" y="670776"/>
                      <a:pt x="2799461" y="666647"/>
                      <a:pt x="2796825" y="662430"/>
                    </a:cubicBezTo>
                    <a:cubicBezTo>
                      <a:pt x="2795331" y="659970"/>
                      <a:pt x="2793838" y="657422"/>
                      <a:pt x="2791905" y="655314"/>
                    </a:cubicBezTo>
                    <a:cubicBezTo>
                      <a:pt x="2784613" y="646968"/>
                      <a:pt x="2777058" y="638797"/>
                      <a:pt x="2769766" y="630363"/>
                    </a:cubicBezTo>
                    <a:cubicBezTo>
                      <a:pt x="2768800" y="629221"/>
                      <a:pt x="2768624" y="627464"/>
                      <a:pt x="2768009" y="625971"/>
                    </a:cubicBezTo>
                    <a:cubicBezTo>
                      <a:pt x="2769766" y="626059"/>
                      <a:pt x="2771699" y="625883"/>
                      <a:pt x="2773368" y="626410"/>
                    </a:cubicBezTo>
                    <a:cubicBezTo>
                      <a:pt x="2775037" y="626937"/>
                      <a:pt x="2776443" y="628167"/>
                      <a:pt x="2778024" y="629046"/>
                    </a:cubicBezTo>
                    <a:cubicBezTo>
                      <a:pt x="2777848" y="626498"/>
                      <a:pt x="2780572" y="623071"/>
                      <a:pt x="2775564" y="622017"/>
                    </a:cubicBezTo>
                    <a:cubicBezTo>
                      <a:pt x="2773280" y="621578"/>
                      <a:pt x="2771172" y="619733"/>
                      <a:pt x="2768887" y="619206"/>
                    </a:cubicBezTo>
                    <a:cubicBezTo>
                      <a:pt x="2757027" y="616658"/>
                      <a:pt x="2752898" y="607521"/>
                      <a:pt x="2749472" y="597506"/>
                    </a:cubicBezTo>
                    <a:cubicBezTo>
                      <a:pt x="2748593" y="594958"/>
                      <a:pt x="2746924" y="591444"/>
                      <a:pt x="2744903" y="590829"/>
                    </a:cubicBezTo>
                    <a:cubicBezTo>
                      <a:pt x="2734976" y="588194"/>
                      <a:pt x="2729968" y="580638"/>
                      <a:pt x="2725048" y="572731"/>
                    </a:cubicBezTo>
                    <a:cubicBezTo>
                      <a:pt x="2723467" y="570271"/>
                      <a:pt x="2720831" y="568514"/>
                      <a:pt x="2718811" y="566318"/>
                    </a:cubicBezTo>
                    <a:cubicBezTo>
                      <a:pt x="2717757" y="565176"/>
                      <a:pt x="2716878" y="563858"/>
                      <a:pt x="2715912" y="562628"/>
                    </a:cubicBezTo>
                    <a:cubicBezTo>
                      <a:pt x="2717493" y="562365"/>
                      <a:pt x="2719162" y="562013"/>
                      <a:pt x="2720743" y="561750"/>
                    </a:cubicBezTo>
                    <a:cubicBezTo>
                      <a:pt x="2721183" y="561662"/>
                      <a:pt x="2721798" y="561925"/>
                      <a:pt x="2722061" y="561750"/>
                    </a:cubicBezTo>
                    <a:cubicBezTo>
                      <a:pt x="2723379" y="560695"/>
                      <a:pt x="2724697" y="559465"/>
                      <a:pt x="2726015" y="558323"/>
                    </a:cubicBezTo>
                    <a:cubicBezTo>
                      <a:pt x="2724609" y="558499"/>
                      <a:pt x="2722852" y="559290"/>
                      <a:pt x="2721798" y="558675"/>
                    </a:cubicBezTo>
                    <a:cubicBezTo>
                      <a:pt x="2715385" y="555161"/>
                      <a:pt x="2708620" y="551998"/>
                      <a:pt x="2702909" y="547517"/>
                    </a:cubicBezTo>
                    <a:cubicBezTo>
                      <a:pt x="2696496" y="542422"/>
                      <a:pt x="2691137" y="535833"/>
                      <a:pt x="2685163" y="530122"/>
                    </a:cubicBezTo>
                    <a:cubicBezTo>
                      <a:pt x="2681385" y="526520"/>
                      <a:pt x="2684987" y="521425"/>
                      <a:pt x="2682088" y="517823"/>
                    </a:cubicBezTo>
                    <a:cubicBezTo>
                      <a:pt x="2674620" y="523797"/>
                      <a:pt x="2673302" y="514836"/>
                      <a:pt x="2670403" y="512200"/>
                    </a:cubicBezTo>
                    <a:cubicBezTo>
                      <a:pt x="2663814" y="506314"/>
                      <a:pt x="2657050" y="499725"/>
                      <a:pt x="2652920" y="492082"/>
                    </a:cubicBezTo>
                    <a:cubicBezTo>
                      <a:pt x="2647122" y="481451"/>
                      <a:pt x="2636580" y="476619"/>
                      <a:pt x="2628761" y="468625"/>
                    </a:cubicBezTo>
                    <a:cubicBezTo>
                      <a:pt x="2623226" y="462914"/>
                      <a:pt x="2616725" y="458170"/>
                      <a:pt x="2610663" y="452284"/>
                    </a:cubicBezTo>
                    <a:cubicBezTo>
                      <a:pt x="2612244" y="451317"/>
                      <a:pt x="2614001" y="451317"/>
                      <a:pt x="2615495" y="450615"/>
                    </a:cubicBezTo>
                    <a:cubicBezTo>
                      <a:pt x="2616637" y="450087"/>
                      <a:pt x="2617340" y="448857"/>
                      <a:pt x="2618306" y="447891"/>
                    </a:cubicBezTo>
                    <a:cubicBezTo>
                      <a:pt x="2617340" y="447364"/>
                      <a:pt x="2616461" y="446573"/>
                      <a:pt x="2615495" y="446398"/>
                    </a:cubicBezTo>
                    <a:cubicBezTo>
                      <a:pt x="2600208" y="443059"/>
                      <a:pt x="2588699" y="433659"/>
                      <a:pt x="2578157" y="422853"/>
                    </a:cubicBezTo>
                    <a:cubicBezTo>
                      <a:pt x="2577191" y="421886"/>
                      <a:pt x="2576839" y="419866"/>
                      <a:pt x="2577015" y="418460"/>
                    </a:cubicBezTo>
                    <a:cubicBezTo>
                      <a:pt x="2577981" y="409499"/>
                      <a:pt x="2577278" y="408884"/>
                      <a:pt x="2568844" y="410729"/>
                    </a:cubicBezTo>
                    <a:cubicBezTo>
                      <a:pt x="2566912" y="411168"/>
                      <a:pt x="2563837" y="411080"/>
                      <a:pt x="2562695" y="409850"/>
                    </a:cubicBezTo>
                    <a:cubicBezTo>
                      <a:pt x="2551098" y="397902"/>
                      <a:pt x="2538886" y="386745"/>
                      <a:pt x="2524918" y="377520"/>
                    </a:cubicBezTo>
                    <a:cubicBezTo>
                      <a:pt x="2523863" y="376817"/>
                      <a:pt x="2522721" y="375851"/>
                      <a:pt x="2522194" y="374709"/>
                    </a:cubicBezTo>
                    <a:cubicBezTo>
                      <a:pt x="2521667" y="373742"/>
                      <a:pt x="2521931" y="372425"/>
                      <a:pt x="2521843" y="371195"/>
                    </a:cubicBezTo>
                    <a:cubicBezTo>
                      <a:pt x="2522809" y="371458"/>
                      <a:pt x="2523688" y="371810"/>
                      <a:pt x="2524654" y="372073"/>
                    </a:cubicBezTo>
                    <a:cubicBezTo>
                      <a:pt x="2525796" y="372425"/>
                      <a:pt x="2527114" y="372513"/>
                      <a:pt x="2528168" y="373040"/>
                    </a:cubicBezTo>
                    <a:cubicBezTo>
                      <a:pt x="2530979" y="374533"/>
                      <a:pt x="2533615" y="376115"/>
                      <a:pt x="2536339" y="377696"/>
                    </a:cubicBezTo>
                    <a:cubicBezTo>
                      <a:pt x="2534054" y="374357"/>
                      <a:pt x="2532473" y="369613"/>
                      <a:pt x="2529310" y="367944"/>
                    </a:cubicBezTo>
                    <a:cubicBezTo>
                      <a:pt x="2525181" y="365748"/>
                      <a:pt x="2519734" y="365309"/>
                      <a:pt x="2514902" y="365133"/>
                    </a:cubicBezTo>
                    <a:cubicBezTo>
                      <a:pt x="2510597" y="364957"/>
                      <a:pt x="2507874" y="363991"/>
                      <a:pt x="2505765" y="360037"/>
                    </a:cubicBezTo>
                    <a:cubicBezTo>
                      <a:pt x="2503218" y="355381"/>
                      <a:pt x="2499967" y="351076"/>
                      <a:pt x="2496716" y="346771"/>
                    </a:cubicBezTo>
                    <a:cubicBezTo>
                      <a:pt x="2495750" y="345541"/>
                      <a:pt x="2494081" y="344136"/>
                      <a:pt x="2492675" y="344136"/>
                    </a:cubicBezTo>
                    <a:cubicBezTo>
                      <a:pt x="2476686" y="343872"/>
                      <a:pt x="2469042" y="330870"/>
                      <a:pt x="2458764" y="321909"/>
                    </a:cubicBezTo>
                    <a:cubicBezTo>
                      <a:pt x="2455337" y="318922"/>
                      <a:pt x="2452789" y="315759"/>
                      <a:pt x="2447431" y="314617"/>
                    </a:cubicBezTo>
                    <a:cubicBezTo>
                      <a:pt x="2441456" y="313299"/>
                      <a:pt x="2435834" y="308467"/>
                      <a:pt x="2431002" y="304162"/>
                    </a:cubicBezTo>
                    <a:cubicBezTo>
                      <a:pt x="2426170" y="299770"/>
                      <a:pt x="2420811" y="297310"/>
                      <a:pt x="2414661" y="295904"/>
                    </a:cubicBezTo>
                    <a:cubicBezTo>
                      <a:pt x="2413607" y="295640"/>
                      <a:pt x="2412904" y="293532"/>
                      <a:pt x="2412113" y="292302"/>
                    </a:cubicBezTo>
                    <a:cubicBezTo>
                      <a:pt x="2413255" y="292126"/>
                      <a:pt x="2415276" y="291423"/>
                      <a:pt x="2415540" y="291863"/>
                    </a:cubicBezTo>
                    <a:cubicBezTo>
                      <a:pt x="2418263" y="296607"/>
                      <a:pt x="2420284" y="290721"/>
                      <a:pt x="2422744" y="291423"/>
                    </a:cubicBezTo>
                    <a:cubicBezTo>
                      <a:pt x="2423974" y="291775"/>
                      <a:pt x="2425643" y="290633"/>
                      <a:pt x="2427136" y="290194"/>
                    </a:cubicBezTo>
                    <a:cubicBezTo>
                      <a:pt x="2425555" y="289754"/>
                      <a:pt x="2423974" y="288964"/>
                      <a:pt x="2422392" y="289051"/>
                    </a:cubicBezTo>
                    <a:cubicBezTo>
                      <a:pt x="2406930" y="290018"/>
                      <a:pt x="2395070" y="281320"/>
                      <a:pt x="2382682" y="274380"/>
                    </a:cubicBezTo>
                    <a:cubicBezTo>
                      <a:pt x="2380574" y="273150"/>
                      <a:pt x="2377323" y="269811"/>
                      <a:pt x="2377762" y="268933"/>
                    </a:cubicBezTo>
                    <a:cubicBezTo>
                      <a:pt x="2381277" y="261378"/>
                      <a:pt x="2376269" y="262432"/>
                      <a:pt x="2372052" y="262783"/>
                    </a:cubicBezTo>
                    <a:cubicBezTo>
                      <a:pt x="2360895" y="263750"/>
                      <a:pt x="2353691" y="256106"/>
                      <a:pt x="2345784" y="250484"/>
                    </a:cubicBezTo>
                    <a:cubicBezTo>
                      <a:pt x="2340688" y="246882"/>
                      <a:pt x="2337701" y="241347"/>
                      <a:pt x="2329706" y="241171"/>
                    </a:cubicBezTo>
                    <a:cubicBezTo>
                      <a:pt x="2325841" y="241083"/>
                      <a:pt x="2321975" y="234934"/>
                      <a:pt x="2318461" y="231068"/>
                    </a:cubicBezTo>
                    <a:cubicBezTo>
                      <a:pt x="2315386" y="227730"/>
                      <a:pt x="2312136" y="226324"/>
                      <a:pt x="2307479" y="225621"/>
                    </a:cubicBezTo>
                    <a:cubicBezTo>
                      <a:pt x="2301681" y="224742"/>
                      <a:pt x="2295707" y="222107"/>
                      <a:pt x="2290787" y="218856"/>
                    </a:cubicBezTo>
                    <a:cubicBezTo>
                      <a:pt x="2286131" y="215781"/>
                      <a:pt x="2282090" y="212531"/>
                      <a:pt x="2276203" y="212707"/>
                    </a:cubicBezTo>
                    <a:cubicBezTo>
                      <a:pt x="2275061" y="212707"/>
                      <a:pt x="2273831" y="211213"/>
                      <a:pt x="2272602" y="210422"/>
                    </a:cubicBezTo>
                    <a:cubicBezTo>
                      <a:pt x="2274095" y="209456"/>
                      <a:pt x="2275588" y="208490"/>
                      <a:pt x="2277082" y="207611"/>
                    </a:cubicBezTo>
                    <a:cubicBezTo>
                      <a:pt x="2278136" y="206996"/>
                      <a:pt x="2279366" y="206732"/>
                      <a:pt x="2281123" y="205590"/>
                    </a:cubicBezTo>
                    <a:cubicBezTo>
                      <a:pt x="2281826" y="204097"/>
                      <a:pt x="2281914" y="203306"/>
                      <a:pt x="2282002" y="202515"/>
                    </a:cubicBezTo>
                    <a:cubicBezTo>
                      <a:pt x="2281475" y="203306"/>
                      <a:pt x="2281035" y="204097"/>
                      <a:pt x="2280508" y="204975"/>
                    </a:cubicBezTo>
                    <a:cubicBezTo>
                      <a:pt x="2264343" y="205327"/>
                      <a:pt x="2250199" y="199265"/>
                      <a:pt x="2235967" y="192324"/>
                    </a:cubicBezTo>
                    <a:cubicBezTo>
                      <a:pt x="2231398" y="190128"/>
                      <a:pt x="2236845" y="182573"/>
                      <a:pt x="2229378" y="183890"/>
                    </a:cubicBezTo>
                    <a:cubicBezTo>
                      <a:pt x="2225687" y="184505"/>
                      <a:pt x="2221383" y="184418"/>
                      <a:pt x="2218044" y="182924"/>
                    </a:cubicBezTo>
                    <a:cubicBezTo>
                      <a:pt x="2210313" y="179498"/>
                      <a:pt x="2202933" y="175105"/>
                      <a:pt x="2195466" y="171064"/>
                    </a:cubicBezTo>
                    <a:cubicBezTo>
                      <a:pt x="2193709" y="170097"/>
                      <a:pt x="2191776" y="168340"/>
                      <a:pt x="2190107" y="168428"/>
                    </a:cubicBezTo>
                    <a:cubicBezTo>
                      <a:pt x="2181673" y="168955"/>
                      <a:pt x="2175962" y="162981"/>
                      <a:pt x="2171042" y="158413"/>
                    </a:cubicBezTo>
                    <a:cubicBezTo>
                      <a:pt x="2168583" y="156129"/>
                      <a:pt x="2166825" y="155250"/>
                      <a:pt x="2164366" y="155338"/>
                    </a:cubicBezTo>
                    <a:cubicBezTo>
                      <a:pt x="2154877" y="155689"/>
                      <a:pt x="2146356" y="153230"/>
                      <a:pt x="2138449" y="148134"/>
                    </a:cubicBezTo>
                    <a:cubicBezTo>
                      <a:pt x="2137131" y="147255"/>
                      <a:pt x="2135462" y="146904"/>
                      <a:pt x="2133968" y="146289"/>
                    </a:cubicBezTo>
                    <a:cubicBezTo>
                      <a:pt x="2131772" y="145323"/>
                      <a:pt x="2131421" y="140666"/>
                      <a:pt x="2133090" y="138822"/>
                    </a:cubicBezTo>
                    <a:cubicBezTo>
                      <a:pt x="2133705" y="138119"/>
                      <a:pt x="2133441" y="136537"/>
                      <a:pt x="2133529" y="135307"/>
                    </a:cubicBezTo>
                    <a:cubicBezTo>
                      <a:pt x="2132562" y="135571"/>
                      <a:pt x="2131596" y="135659"/>
                      <a:pt x="2130718" y="136098"/>
                    </a:cubicBezTo>
                    <a:cubicBezTo>
                      <a:pt x="2122020" y="140227"/>
                      <a:pt x="2112620" y="138294"/>
                      <a:pt x="2104537" y="136362"/>
                    </a:cubicBezTo>
                    <a:cubicBezTo>
                      <a:pt x="2096279" y="134341"/>
                      <a:pt x="2086176" y="134780"/>
                      <a:pt x="2079762" y="126610"/>
                    </a:cubicBezTo>
                    <a:cubicBezTo>
                      <a:pt x="2078357" y="124765"/>
                      <a:pt x="2074579" y="124589"/>
                      <a:pt x="2071856" y="123974"/>
                    </a:cubicBezTo>
                    <a:cubicBezTo>
                      <a:pt x="2064300" y="122129"/>
                      <a:pt x="2056745" y="120372"/>
                      <a:pt x="2049101" y="118703"/>
                    </a:cubicBezTo>
                    <a:cubicBezTo>
                      <a:pt x="2044709" y="117737"/>
                      <a:pt x="2040140" y="117122"/>
                      <a:pt x="2035836" y="115980"/>
                    </a:cubicBezTo>
                    <a:cubicBezTo>
                      <a:pt x="2034342" y="115540"/>
                      <a:pt x="2033288" y="113783"/>
                      <a:pt x="2031970" y="112641"/>
                    </a:cubicBezTo>
                    <a:cubicBezTo>
                      <a:pt x="2033200" y="112026"/>
                      <a:pt x="2034518" y="111587"/>
                      <a:pt x="2035572" y="110796"/>
                    </a:cubicBezTo>
                    <a:cubicBezTo>
                      <a:pt x="2037505" y="109303"/>
                      <a:pt x="2039350" y="107721"/>
                      <a:pt x="2041282" y="106140"/>
                    </a:cubicBezTo>
                    <a:cubicBezTo>
                      <a:pt x="2038647" y="105086"/>
                      <a:pt x="2036099" y="103856"/>
                      <a:pt x="2033376" y="103153"/>
                    </a:cubicBezTo>
                    <a:cubicBezTo>
                      <a:pt x="2032673" y="102977"/>
                      <a:pt x="2031619" y="104998"/>
                      <a:pt x="2030476" y="105349"/>
                    </a:cubicBezTo>
                    <a:cubicBezTo>
                      <a:pt x="2017211" y="109830"/>
                      <a:pt x="2014663" y="109390"/>
                      <a:pt x="2001924" y="100957"/>
                    </a:cubicBezTo>
                    <a:cubicBezTo>
                      <a:pt x="1999903" y="99639"/>
                      <a:pt x="1996301" y="97355"/>
                      <a:pt x="1995598" y="97969"/>
                    </a:cubicBezTo>
                    <a:cubicBezTo>
                      <a:pt x="1988131" y="104559"/>
                      <a:pt x="1981278" y="96212"/>
                      <a:pt x="1973899" y="97442"/>
                    </a:cubicBezTo>
                    <a:cubicBezTo>
                      <a:pt x="1969682" y="98145"/>
                      <a:pt x="1965025" y="95246"/>
                      <a:pt x="1960633" y="95334"/>
                    </a:cubicBezTo>
                    <a:cubicBezTo>
                      <a:pt x="1955098" y="95422"/>
                      <a:pt x="1954132" y="87163"/>
                      <a:pt x="1947191" y="89623"/>
                    </a:cubicBezTo>
                    <a:cubicBezTo>
                      <a:pt x="1941920" y="91468"/>
                      <a:pt x="1937264" y="87163"/>
                      <a:pt x="1932519" y="84440"/>
                    </a:cubicBezTo>
                    <a:cubicBezTo>
                      <a:pt x="1928478" y="82156"/>
                      <a:pt x="1922768" y="82859"/>
                      <a:pt x="1917848" y="81980"/>
                    </a:cubicBezTo>
                    <a:cubicBezTo>
                      <a:pt x="1916530" y="81804"/>
                      <a:pt x="1914509" y="81277"/>
                      <a:pt x="1914158" y="80311"/>
                    </a:cubicBezTo>
                    <a:cubicBezTo>
                      <a:pt x="1912313" y="76182"/>
                      <a:pt x="1912137" y="75655"/>
                      <a:pt x="1908623" y="78115"/>
                    </a:cubicBezTo>
                    <a:cubicBezTo>
                      <a:pt x="1903440" y="81629"/>
                      <a:pt x="1899047" y="81453"/>
                      <a:pt x="1893161" y="78993"/>
                    </a:cubicBezTo>
                    <a:cubicBezTo>
                      <a:pt x="1887978" y="76797"/>
                      <a:pt x="1881564" y="77412"/>
                      <a:pt x="1875766" y="76797"/>
                    </a:cubicBezTo>
                    <a:cubicBezTo>
                      <a:pt x="1874536" y="76621"/>
                      <a:pt x="1873394" y="76182"/>
                      <a:pt x="1872164" y="75918"/>
                    </a:cubicBezTo>
                    <a:cubicBezTo>
                      <a:pt x="1873394" y="75303"/>
                      <a:pt x="1875239" y="74952"/>
                      <a:pt x="1875678" y="73985"/>
                    </a:cubicBezTo>
                    <a:cubicBezTo>
                      <a:pt x="1876557" y="72228"/>
                      <a:pt x="1877435" y="69593"/>
                      <a:pt x="1876732" y="68099"/>
                    </a:cubicBezTo>
                    <a:cubicBezTo>
                      <a:pt x="1876205" y="66957"/>
                      <a:pt x="1873218" y="66694"/>
                      <a:pt x="1871373" y="66342"/>
                    </a:cubicBezTo>
                    <a:cubicBezTo>
                      <a:pt x="1870143" y="66166"/>
                      <a:pt x="1868650" y="66166"/>
                      <a:pt x="1867596" y="66606"/>
                    </a:cubicBezTo>
                    <a:cubicBezTo>
                      <a:pt x="1860128" y="70032"/>
                      <a:pt x="1855384" y="69856"/>
                      <a:pt x="1849058" y="66342"/>
                    </a:cubicBezTo>
                    <a:cubicBezTo>
                      <a:pt x="1846071" y="64673"/>
                      <a:pt x="1841854" y="62916"/>
                      <a:pt x="1840537" y="67924"/>
                    </a:cubicBezTo>
                    <a:cubicBezTo>
                      <a:pt x="1838692" y="75040"/>
                      <a:pt x="1835002" y="71613"/>
                      <a:pt x="1832190" y="69681"/>
                    </a:cubicBezTo>
                    <a:cubicBezTo>
                      <a:pt x="1823844" y="64058"/>
                      <a:pt x="1815586" y="64849"/>
                      <a:pt x="1806098" y="67133"/>
                    </a:cubicBezTo>
                    <a:cubicBezTo>
                      <a:pt x="1798455" y="68978"/>
                      <a:pt x="1789757" y="66694"/>
                      <a:pt x="1781587" y="66079"/>
                    </a:cubicBezTo>
                    <a:cubicBezTo>
                      <a:pt x="1781147" y="66079"/>
                      <a:pt x="1780445" y="64673"/>
                      <a:pt x="1780620" y="64497"/>
                    </a:cubicBezTo>
                    <a:cubicBezTo>
                      <a:pt x="1781411" y="63443"/>
                      <a:pt x="1782289" y="61862"/>
                      <a:pt x="1783344" y="61774"/>
                    </a:cubicBezTo>
                    <a:cubicBezTo>
                      <a:pt x="1788000" y="61247"/>
                      <a:pt x="1792744" y="61247"/>
                      <a:pt x="1797400" y="60895"/>
                    </a:cubicBezTo>
                    <a:cubicBezTo>
                      <a:pt x="1798542" y="60807"/>
                      <a:pt x="1799685" y="60192"/>
                      <a:pt x="1800914" y="59841"/>
                    </a:cubicBezTo>
                    <a:cubicBezTo>
                      <a:pt x="1799948" y="59314"/>
                      <a:pt x="1799070" y="58699"/>
                      <a:pt x="1798015" y="58347"/>
                    </a:cubicBezTo>
                    <a:cubicBezTo>
                      <a:pt x="1794941" y="57381"/>
                      <a:pt x="1791778" y="55888"/>
                      <a:pt x="1788615" y="55888"/>
                    </a:cubicBezTo>
                    <a:cubicBezTo>
                      <a:pt x="1785452" y="55800"/>
                      <a:pt x="1781323" y="56239"/>
                      <a:pt x="1779303" y="58260"/>
                    </a:cubicBezTo>
                    <a:cubicBezTo>
                      <a:pt x="1769726" y="67309"/>
                      <a:pt x="1760238" y="62213"/>
                      <a:pt x="1750574" y="58962"/>
                    </a:cubicBezTo>
                    <a:cubicBezTo>
                      <a:pt x="1748993" y="58435"/>
                      <a:pt x="1746972" y="56854"/>
                      <a:pt x="1746006" y="57381"/>
                    </a:cubicBezTo>
                    <a:cubicBezTo>
                      <a:pt x="1733443" y="64497"/>
                      <a:pt x="1719913" y="59841"/>
                      <a:pt x="1706823" y="60895"/>
                    </a:cubicBezTo>
                    <a:cubicBezTo>
                      <a:pt x="1702167" y="61247"/>
                      <a:pt x="1705330" y="58875"/>
                      <a:pt x="1706296" y="57469"/>
                    </a:cubicBezTo>
                    <a:cubicBezTo>
                      <a:pt x="1707087" y="56327"/>
                      <a:pt x="1707789" y="55009"/>
                      <a:pt x="1708492" y="53779"/>
                    </a:cubicBezTo>
                    <a:cubicBezTo>
                      <a:pt x="1706999" y="54043"/>
                      <a:pt x="1705417" y="53955"/>
                      <a:pt x="1704012" y="54570"/>
                    </a:cubicBezTo>
                    <a:cubicBezTo>
                      <a:pt x="1699180" y="56590"/>
                      <a:pt x="1694524" y="60368"/>
                      <a:pt x="1689692" y="60719"/>
                    </a:cubicBezTo>
                    <a:cubicBezTo>
                      <a:pt x="1683015" y="61247"/>
                      <a:pt x="1676162" y="59490"/>
                      <a:pt x="1669397" y="58260"/>
                    </a:cubicBezTo>
                    <a:cubicBezTo>
                      <a:pt x="1668519" y="58084"/>
                      <a:pt x="1667992" y="55800"/>
                      <a:pt x="1667904" y="53867"/>
                    </a:cubicBezTo>
                    <a:cubicBezTo>
                      <a:pt x="1669661" y="52988"/>
                      <a:pt x="1670803" y="52725"/>
                      <a:pt x="1671857" y="52461"/>
                    </a:cubicBezTo>
                    <a:cubicBezTo>
                      <a:pt x="1671682" y="51846"/>
                      <a:pt x="1671506" y="51319"/>
                      <a:pt x="1671330" y="50704"/>
                    </a:cubicBezTo>
                    <a:cubicBezTo>
                      <a:pt x="1669925" y="51495"/>
                      <a:pt x="1668607" y="52286"/>
                      <a:pt x="1667201" y="53164"/>
                    </a:cubicBezTo>
                    <a:cubicBezTo>
                      <a:pt x="1662721" y="54043"/>
                      <a:pt x="1658328" y="54833"/>
                      <a:pt x="1653847" y="55800"/>
                    </a:cubicBezTo>
                    <a:cubicBezTo>
                      <a:pt x="1651212" y="56415"/>
                      <a:pt x="1648664" y="54306"/>
                      <a:pt x="1648840" y="51495"/>
                    </a:cubicBezTo>
                    <a:cubicBezTo>
                      <a:pt x="1648927" y="50704"/>
                      <a:pt x="1648664" y="49826"/>
                      <a:pt x="1648576" y="48947"/>
                    </a:cubicBezTo>
                    <a:cubicBezTo>
                      <a:pt x="1647610" y="49211"/>
                      <a:pt x="1646468" y="49123"/>
                      <a:pt x="1645853" y="49650"/>
                    </a:cubicBezTo>
                    <a:cubicBezTo>
                      <a:pt x="1644183" y="51056"/>
                      <a:pt x="1642778" y="52725"/>
                      <a:pt x="1641196" y="54218"/>
                    </a:cubicBezTo>
                    <a:cubicBezTo>
                      <a:pt x="1636716" y="58435"/>
                      <a:pt x="1632762" y="61422"/>
                      <a:pt x="1625207" y="58875"/>
                    </a:cubicBezTo>
                    <a:cubicBezTo>
                      <a:pt x="1619936" y="57030"/>
                      <a:pt x="1612995" y="60192"/>
                      <a:pt x="1606758" y="60895"/>
                    </a:cubicBezTo>
                    <a:cubicBezTo>
                      <a:pt x="1605176" y="61071"/>
                      <a:pt x="1603507" y="60280"/>
                      <a:pt x="1601926" y="60017"/>
                    </a:cubicBezTo>
                    <a:cubicBezTo>
                      <a:pt x="1603243" y="59490"/>
                      <a:pt x="1604649" y="59138"/>
                      <a:pt x="1605791" y="58347"/>
                    </a:cubicBezTo>
                    <a:cubicBezTo>
                      <a:pt x="1607197" y="57381"/>
                      <a:pt x="1608251" y="55975"/>
                      <a:pt x="1609481" y="54745"/>
                    </a:cubicBezTo>
                    <a:cubicBezTo>
                      <a:pt x="1607109" y="53515"/>
                      <a:pt x="1604825" y="51758"/>
                      <a:pt x="1602365" y="51407"/>
                    </a:cubicBezTo>
                    <a:cubicBezTo>
                      <a:pt x="1601486" y="51231"/>
                      <a:pt x="1599114" y="54570"/>
                      <a:pt x="1599202" y="56239"/>
                    </a:cubicBezTo>
                    <a:cubicBezTo>
                      <a:pt x="1599378" y="60456"/>
                      <a:pt x="1597094" y="60192"/>
                      <a:pt x="1593931" y="61334"/>
                    </a:cubicBezTo>
                    <a:cubicBezTo>
                      <a:pt x="1579523" y="66430"/>
                      <a:pt x="1566696" y="56327"/>
                      <a:pt x="1552640" y="57908"/>
                    </a:cubicBezTo>
                    <a:cubicBezTo>
                      <a:pt x="1548247" y="58347"/>
                      <a:pt x="1542800" y="54745"/>
                      <a:pt x="1539286" y="56239"/>
                    </a:cubicBezTo>
                    <a:cubicBezTo>
                      <a:pt x="1531467" y="59665"/>
                      <a:pt x="1526986" y="56151"/>
                      <a:pt x="1522154" y="51319"/>
                    </a:cubicBezTo>
                    <a:cubicBezTo>
                      <a:pt x="1521100" y="50177"/>
                      <a:pt x="1519695" y="49386"/>
                      <a:pt x="1518465" y="48420"/>
                    </a:cubicBezTo>
                    <a:cubicBezTo>
                      <a:pt x="1518201" y="50089"/>
                      <a:pt x="1517498" y="51671"/>
                      <a:pt x="1517674" y="53252"/>
                    </a:cubicBezTo>
                    <a:cubicBezTo>
                      <a:pt x="1518113" y="59402"/>
                      <a:pt x="1516971" y="58435"/>
                      <a:pt x="1512754" y="55273"/>
                    </a:cubicBezTo>
                    <a:cubicBezTo>
                      <a:pt x="1508098" y="51758"/>
                      <a:pt x="1502475" y="50792"/>
                      <a:pt x="1496589" y="54306"/>
                    </a:cubicBezTo>
                    <a:cubicBezTo>
                      <a:pt x="1492811" y="56590"/>
                      <a:pt x="1488682" y="60719"/>
                      <a:pt x="1483587" y="55888"/>
                    </a:cubicBezTo>
                    <a:cubicBezTo>
                      <a:pt x="1482884" y="55273"/>
                      <a:pt x="1480775" y="55360"/>
                      <a:pt x="1479809" y="55888"/>
                    </a:cubicBezTo>
                    <a:cubicBezTo>
                      <a:pt x="1472869" y="59577"/>
                      <a:pt x="1467509" y="57117"/>
                      <a:pt x="1462502" y="52022"/>
                    </a:cubicBezTo>
                    <a:cubicBezTo>
                      <a:pt x="1461623" y="51143"/>
                      <a:pt x="1459603" y="51319"/>
                      <a:pt x="1458109" y="51056"/>
                    </a:cubicBezTo>
                    <a:cubicBezTo>
                      <a:pt x="1458197" y="52549"/>
                      <a:pt x="1458373" y="54043"/>
                      <a:pt x="1458285" y="55536"/>
                    </a:cubicBezTo>
                    <a:cubicBezTo>
                      <a:pt x="1458197" y="56503"/>
                      <a:pt x="1457582" y="58347"/>
                      <a:pt x="1457494" y="58347"/>
                    </a:cubicBezTo>
                    <a:cubicBezTo>
                      <a:pt x="1445985" y="56151"/>
                      <a:pt x="1433334" y="63443"/>
                      <a:pt x="1422440" y="54218"/>
                    </a:cubicBezTo>
                    <a:cubicBezTo>
                      <a:pt x="1421123" y="53076"/>
                      <a:pt x="1417169" y="54570"/>
                      <a:pt x="1414621" y="55360"/>
                    </a:cubicBezTo>
                    <a:cubicBezTo>
                      <a:pt x="1412337" y="56063"/>
                      <a:pt x="1410317" y="57557"/>
                      <a:pt x="1408032" y="58435"/>
                    </a:cubicBezTo>
                    <a:cubicBezTo>
                      <a:pt x="1400389" y="61598"/>
                      <a:pt x="1393185" y="60807"/>
                      <a:pt x="1386333" y="55888"/>
                    </a:cubicBezTo>
                    <a:cubicBezTo>
                      <a:pt x="1380271" y="51495"/>
                      <a:pt x="1373857" y="52637"/>
                      <a:pt x="1367532" y="55888"/>
                    </a:cubicBezTo>
                    <a:cubicBezTo>
                      <a:pt x="1366829" y="56239"/>
                      <a:pt x="1366126" y="56766"/>
                      <a:pt x="1365423" y="57205"/>
                    </a:cubicBezTo>
                    <a:cubicBezTo>
                      <a:pt x="1366126" y="57645"/>
                      <a:pt x="1366741" y="58435"/>
                      <a:pt x="1367444" y="58435"/>
                    </a:cubicBezTo>
                    <a:cubicBezTo>
                      <a:pt x="1370958" y="58523"/>
                      <a:pt x="1374472" y="58260"/>
                      <a:pt x="1377899" y="58611"/>
                    </a:cubicBezTo>
                    <a:cubicBezTo>
                      <a:pt x="1379041" y="58699"/>
                      <a:pt x="1380007" y="60368"/>
                      <a:pt x="1381061" y="61334"/>
                    </a:cubicBezTo>
                    <a:cubicBezTo>
                      <a:pt x="1379831" y="62125"/>
                      <a:pt x="1378514" y="63794"/>
                      <a:pt x="1377459" y="63619"/>
                    </a:cubicBezTo>
                    <a:cubicBezTo>
                      <a:pt x="1367795" y="62301"/>
                      <a:pt x="1357868" y="66430"/>
                      <a:pt x="1348204" y="61510"/>
                    </a:cubicBezTo>
                    <a:cubicBezTo>
                      <a:pt x="1345744" y="60280"/>
                      <a:pt x="1341176" y="62652"/>
                      <a:pt x="1337749" y="63882"/>
                    </a:cubicBezTo>
                    <a:cubicBezTo>
                      <a:pt x="1333972" y="65288"/>
                      <a:pt x="1330458" y="67484"/>
                      <a:pt x="1326680" y="68714"/>
                    </a:cubicBezTo>
                    <a:cubicBezTo>
                      <a:pt x="1326065" y="68890"/>
                      <a:pt x="1323429" y="65200"/>
                      <a:pt x="1323517" y="65112"/>
                    </a:cubicBezTo>
                    <a:cubicBezTo>
                      <a:pt x="1329052" y="59753"/>
                      <a:pt x="1323166" y="60544"/>
                      <a:pt x="1321057" y="61247"/>
                    </a:cubicBezTo>
                    <a:cubicBezTo>
                      <a:pt x="1317631" y="62389"/>
                      <a:pt x="1314117" y="64146"/>
                      <a:pt x="1311481" y="66518"/>
                    </a:cubicBezTo>
                    <a:cubicBezTo>
                      <a:pt x="1306210" y="71438"/>
                      <a:pt x="1301993" y="71438"/>
                      <a:pt x="1297512" y="65639"/>
                    </a:cubicBezTo>
                    <a:cubicBezTo>
                      <a:pt x="1295843" y="63443"/>
                      <a:pt x="1294525" y="60456"/>
                      <a:pt x="1289781" y="63267"/>
                    </a:cubicBezTo>
                    <a:cubicBezTo>
                      <a:pt x="1286794" y="65112"/>
                      <a:pt x="1286267" y="66430"/>
                      <a:pt x="1286619" y="68802"/>
                    </a:cubicBezTo>
                    <a:cubicBezTo>
                      <a:pt x="1287146" y="73019"/>
                      <a:pt x="1289430" y="71965"/>
                      <a:pt x="1291890" y="70208"/>
                    </a:cubicBezTo>
                    <a:cubicBezTo>
                      <a:pt x="1292417" y="69856"/>
                      <a:pt x="1293559" y="70383"/>
                      <a:pt x="1294350" y="70559"/>
                    </a:cubicBezTo>
                    <a:cubicBezTo>
                      <a:pt x="1293998" y="71701"/>
                      <a:pt x="1293823" y="73019"/>
                      <a:pt x="1293120" y="73985"/>
                    </a:cubicBezTo>
                    <a:cubicBezTo>
                      <a:pt x="1292768" y="74425"/>
                      <a:pt x="1291538" y="74161"/>
                      <a:pt x="1290660" y="74249"/>
                    </a:cubicBezTo>
                    <a:cubicBezTo>
                      <a:pt x="1282314" y="75128"/>
                      <a:pt x="1273792" y="75479"/>
                      <a:pt x="1265534" y="77060"/>
                    </a:cubicBezTo>
                    <a:cubicBezTo>
                      <a:pt x="1259296" y="78202"/>
                      <a:pt x="1253937" y="72140"/>
                      <a:pt x="1250071" y="73546"/>
                    </a:cubicBezTo>
                    <a:cubicBezTo>
                      <a:pt x="1245327" y="75391"/>
                      <a:pt x="1241989" y="80662"/>
                      <a:pt x="1235488" y="79608"/>
                    </a:cubicBezTo>
                    <a:cubicBezTo>
                      <a:pt x="1234082" y="79344"/>
                      <a:pt x="1232061" y="80223"/>
                      <a:pt x="1231007" y="81277"/>
                    </a:cubicBezTo>
                    <a:cubicBezTo>
                      <a:pt x="1226527" y="85670"/>
                      <a:pt x="1221431" y="87691"/>
                      <a:pt x="1215106" y="87515"/>
                    </a:cubicBezTo>
                    <a:cubicBezTo>
                      <a:pt x="1213261" y="87427"/>
                      <a:pt x="1210801" y="88393"/>
                      <a:pt x="1209571" y="89711"/>
                    </a:cubicBezTo>
                    <a:cubicBezTo>
                      <a:pt x="1206672" y="92698"/>
                      <a:pt x="1204387" y="94192"/>
                      <a:pt x="1201137" y="90238"/>
                    </a:cubicBezTo>
                    <a:cubicBezTo>
                      <a:pt x="1200785" y="89799"/>
                      <a:pt x="1198677" y="90326"/>
                      <a:pt x="1197711" y="90941"/>
                    </a:cubicBezTo>
                    <a:cubicBezTo>
                      <a:pt x="1188749" y="96652"/>
                      <a:pt x="1178910" y="95422"/>
                      <a:pt x="1168894" y="95685"/>
                    </a:cubicBezTo>
                    <a:cubicBezTo>
                      <a:pt x="1163272" y="95861"/>
                      <a:pt x="1157034" y="99112"/>
                      <a:pt x="1152290" y="102538"/>
                    </a:cubicBezTo>
                    <a:cubicBezTo>
                      <a:pt x="1147458" y="106052"/>
                      <a:pt x="1143681" y="106931"/>
                      <a:pt x="1138585" y="103768"/>
                    </a:cubicBezTo>
                    <a:cubicBezTo>
                      <a:pt x="1136564" y="102538"/>
                      <a:pt x="1133929" y="102099"/>
                      <a:pt x="1131557" y="101923"/>
                    </a:cubicBezTo>
                    <a:cubicBezTo>
                      <a:pt x="1129448" y="101747"/>
                      <a:pt x="1127076" y="102186"/>
                      <a:pt x="1125319" y="103153"/>
                    </a:cubicBezTo>
                    <a:cubicBezTo>
                      <a:pt x="1124353" y="103680"/>
                      <a:pt x="1124441" y="105964"/>
                      <a:pt x="1124089" y="107458"/>
                    </a:cubicBezTo>
                    <a:cubicBezTo>
                      <a:pt x="1125934" y="107194"/>
                      <a:pt x="1127691" y="106579"/>
                      <a:pt x="1129448" y="106755"/>
                    </a:cubicBezTo>
                    <a:cubicBezTo>
                      <a:pt x="1130239" y="106843"/>
                      <a:pt x="1130854" y="108424"/>
                      <a:pt x="1131557" y="109390"/>
                    </a:cubicBezTo>
                    <a:cubicBezTo>
                      <a:pt x="1129624" y="110796"/>
                      <a:pt x="1127340" y="113783"/>
                      <a:pt x="1125758" y="113432"/>
                    </a:cubicBezTo>
                    <a:cubicBezTo>
                      <a:pt x="1115479" y="111411"/>
                      <a:pt x="1107660" y="119933"/>
                      <a:pt x="1098084" y="119582"/>
                    </a:cubicBezTo>
                    <a:cubicBezTo>
                      <a:pt x="1087542" y="119230"/>
                      <a:pt x="1080074" y="126873"/>
                      <a:pt x="1070850" y="130036"/>
                    </a:cubicBezTo>
                    <a:cubicBezTo>
                      <a:pt x="1059604" y="133902"/>
                      <a:pt x="1048710" y="134429"/>
                      <a:pt x="1037377" y="134605"/>
                    </a:cubicBezTo>
                    <a:cubicBezTo>
                      <a:pt x="1035708" y="134605"/>
                      <a:pt x="1034127" y="135132"/>
                      <a:pt x="1032458" y="135307"/>
                    </a:cubicBezTo>
                    <a:cubicBezTo>
                      <a:pt x="1033687" y="136801"/>
                      <a:pt x="1034742" y="138470"/>
                      <a:pt x="1036147" y="139700"/>
                    </a:cubicBezTo>
                    <a:cubicBezTo>
                      <a:pt x="1037026" y="140403"/>
                      <a:pt x="1038432" y="140491"/>
                      <a:pt x="1039574" y="140842"/>
                    </a:cubicBezTo>
                    <a:cubicBezTo>
                      <a:pt x="1039047" y="141369"/>
                      <a:pt x="1038432" y="142424"/>
                      <a:pt x="1038080" y="142336"/>
                    </a:cubicBezTo>
                    <a:cubicBezTo>
                      <a:pt x="1028416" y="140227"/>
                      <a:pt x="1022179" y="148485"/>
                      <a:pt x="1013745" y="150242"/>
                    </a:cubicBezTo>
                    <a:cubicBezTo>
                      <a:pt x="1008913" y="151297"/>
                      <a:pt x="1003642" y="151209"/>
                      <a:pt x="999161" y="153054"/>
                    </a:cubicBezTo>
                    <a:cubicBezTo>
                      <a:pt x="992835" y="155689"/>
                      <a:pt x="987301" y="160346"/>
                      <a:pt x="980975" y="162981"/>
                    </a:cubicBezTo>
                    <a:cubicBezTo>
                      <a:pt x="968236" y="168340"/>
                      <a:pt x="956991" y="176599"/>
                      <a:pt x="944077" y="181518"/>
                    </a:cubicBezTo>
                    <a:cubicBezTo>
                      <a:pt x="942144" y="182221"/>
                      <a:pt x="939772" y="181606"/>
                      <a:pt x="937575" y="181694"/>
                    </a:cubicBezTo>
                    <a:cubicBezTo>
                      <a:pt x="933534" y="181782"/>
                      <a:pt x="928175" y="180025"/>
                      <a:pt x="929493" y="187580"/>
                    </a:cubicBezTo>
                    <a:cubicBezTo>
                      <a:pt x="929581" y="188020"/>
                      <a:pt x="927824" y="188898"/>
                      <a:pt x="926857" y="189513"/>
                    </a:cubicBezTo>
                    <a:cubicBezTo>
                      <a:pt x="916578" y="196454"/>
                      <a:pt x="904367" y="198562"/>
                      <a:pt x="892946" y="202603"/>
                    </a:cubicBezTo>
                    <a:cubicBezTo>
                      <a:pt x="892155" y="202867"/>
                      <a:pt x="891101" y="202428"/>
                      <a:pt x="890310" y="202691"/>
                    </a:cubicBezTo>
                    <a:cubicBezTo>
                      <a:pt x="887587" y="203570"/>
                      <a:pt x="884512" y="195224"/>
                      <a:pt x="882667" y="202340"/>
                    </a:cubicBezTo>
                    <a:cubicBezTo>
                      <a:pt x="881437" y="207260"/>
                      <a:pt x="887147" y="204097"/>
                      <a:pt x="889168" y="205590"/>
                    </a:cubicBezTo>
                    <a:cubicBezTo>
                      <a:pt x="889783" y="206030"/>
                      <a:pt x="890310" y="207172"/>
                      <a:pt x="890134" y="207699"/>
                    </a:cubicBezTo>
                    <a:cubicBezTo>
                      <a:pt x="889783" y="208753"/>
                      <a:pt x="888905" y="210422"/>
                      <a:pt x="888289" y="210422"/>
                    </a:cubicBezTo>
                    <a:cubicBezTo>
                      <a:pt x="876781" y="209983"/>
                      <a:pt x="869489" y="220789"/>
                      <a:pt x="858946" y="221843"/>
                    </a:cubicBezTo>
                    <a:cubicBezTo>
                      <a:pt x="847789" y="222985"/>
                      <a:pt x="842518" y="231595"/>
                      <a:pt x="835138" y="237569"/>
                    </a:cubicBezTo>
                    <a:cubicBezTo>
                      <a:pt x="834874" y="237833"/>
                      <a:pt x="834787" y="238623"/>
                      <a:pt x="834611" y="238623"/>
                    </a:cubicBezTo>
                    <a:cubicBezTo>
                      <a:pt x="820379" y="238623"/>
                      <a:pt x="815283" y="253998"/>
                      <a:pt x="802984" y="257248"/>
                    </a:cubicBezTo>
                    <a:cubicBezTo>
                      <a:pt x="799469" y="258127"/>
                      <a:pt x="795867" y="259093"/>
                      <a:pt x="792529" y="260499"/>
                    </a:cubicBezTo>
                    <a:cubicBezTo>
                      <a:pt x="789981" y="261553"/>
                      <a:pt x="785501" y="263662"/>
                      <a:pt x="785676" y="264716"/>
                    </a:cubicBezTo>
                    <a:cubicBezTo>
                      <a:pt x="786906" y="271920"/>
                      <a:pt x="780581" y="271393"/>
                      <a:pt x="777330" y="273413"/>
                    </a:cubicBezTo>
                    <a:cubicBezTo>
                      <a:pt x="766085" y="280266"/>
                      <a:pt x="754400" y="285977"/>
                      <a:pt x="740871" y="286679"/>
                    </a:cubicBezTo>
                    <a:cubicBezTo>
                      <a:pt x="740080" y="286679"/>
                      <a:pt x="739377" y="287207"/>
                      <a:pt x="738587" y="287470"/>
                    </a:cubicBezTo>
                    <a:cubicBezTo>
                      <a:pt x="739377" y="288085"/>
                      <a:pt x="740080" y="288876"/>
                      <a:pt x="740871" y="289227"/>
                    </a:cubicBezTo>
                    <a:cubicBezTo>
                      <a:pt x="742716" y="290018"/>
                      <a:pt x="744824" y="290369"/>
                      <a:pt x="746493" y="291336"/>
                    </a:cubicBezTo>
                    <a:cubicBezTo>
                      <a:pt x="747021" y="291599"/>
                      <a:pt x="746669" y="293444"/>
                      <a:pt x="746669" y="294498"/>
                    </a:cubicBezTo>
                    <a:cubicBezTo>
                      <a:pt x="738499" y="293356"/>
                      <a:pt x="736654" y="302932"/>
                      <a:pt x="729713" y="304426"/>
                    </a:cubicBezTo>
                    <a:cubicBezTo>
                      <a:pt x="726375" y="305129"/>
                      <a:pt x="723652" y="309434"/>
                      <a:pt x="720313" y="310049"/>
                    </a:cubicBezTo>
                    <a:cubicBezTo>
                      <a:pt x="709419" y="312157"/>
                      <a:pt x="702918" y="319625"/>
                      <a:pt x="696066" y="327180"/>
                    </a:cubicBezTo>
                    <a:cubicBezTo>
                      <a:pt x="690443" y="333418"/>
                      <a:pt x="683502" y="337898"/>
                      <a:pt x="675244" y="340270"/>
                    </a:cubicBezTo>
                    <a:cubicBezTo>
                      <a:pt x="671730" y="341237"/>
                      <a:pt x="666283" y="344487"/>
                      <a:pt x="663647" y="349407"/>
                    </a:cubicBezTo>
                    <a:cubicBezTo>
                      <a:pt x="658376" y="359247"/>
                      <a:pt x="650382" y="362761"/>
                      <a:pt x="639927" y="362761"/>
                    </a:cubicBezTo>
                    <a:cubicBezTo>
                      <a:pt x="638433" y="362761"/>
                      <a:pt x="636588" y="363376"/>
                      <a:pt x="635446" y="364342"/>
                    </a:cubicBezTo>
                    <a:cubicBezTo>
                      <a:pt x="633689" y="365836"/>
                      <a:pt x="632459" y="367944"/>
                      <a:pt x="631054" y="369789"/>
                    </a:cubicBezTo>
                    <a:cubicBezTo>
                      <a:pt x="633426" y="369613"/>
                      <a:pt x="635798" y="369613"/>
                      <a:pt x="638170" y="369262"/>
                    </a:cubicBezTo>
                    <a:cubicBezTo>
                      <a:pt x="639663" y="369086"/>
                      <a:pt x="641157" y="368559"/>
                      <a:pt x="642650" y="368208"/>
                    </a:cubicBezTo>
                    <a:cubicBezTo>
                      <a:pt x="641684" y="369789"/>
                      <a:pt x="641157" y="371722"/>
                      <a:pt x="639839" y="372776"/>
                    </a:cubicBezTo>
                    <a:cubicBezTo>
                      <a:pt x="629648" y="380859"/>
                      <a:pt x="619369" y="388678"/>
                      <a:pt x="609178" y="396672"/>
                    </a:cubicBezTo>
                    <a:cubicBezTo>
                      <a:pt x="607333" y="398166"/>
                      <a:pt x="605137" y="399923"/>
                      <a:pt x="604434" y="402031"/>
                    </a:cubicBezTo>
                    <a:cubicBezTo>
                      <a:pt x="602238" y="408269"/>
                      <a:pt x="596527" y="408620"/>
                      <a:pt x="592925" y="406776"/>
                    </a:cubicBezTo>
                    <a:cubicBezTo>
                      <a:pt x="587127" y="403788"/>
                      <a:pt x="585985" y="407478"/>
                      <a:pt x="586160" y="410729"/>
                    </a:cubicBezTo>
                    <a:cubicBezTo>
                      <a:pt x="586775" y="419954"/>
                      <a:pt x="581856" y="424434"/>
                      <a:pt x="574476" y="428300"/>
                    </a:cubicBezTo>
                    <a:cubicBezTo>
                      <a:pt x="567975" y="431726"/>
                      <a:pt x="562176" y="436646"/>
                      <a:pt x="556114" y="440951"/>
                    </a:cubicBezTo>
                    <a:cubicBezTo>
                      <a:pt x="555060" y="441741"/>
                      <a:pt x="554357" y="443323"/>
                      <a:pt x="553303" y="443586"/>
                    </a:cubicBezTo>
                    <a:cubicBezTo>
                      <a:pt x="550404" y="444201"/>
                      <a:pt x="547505" y="444289"/>
                      <a:pt x="544518" y="444640"/>
                    </a:cubicBezTo>
                    <a:cubicBezTo>
                      <a:pt x="546626" y="446222"/>
                      <a:pt x="548735" y="447628"/>
                      <a:pt x="550667" y="449385"/>
                    </a:cubicBezTo>
                    <a:cubicBezTo>
                      <a:pt x="550931" y="449648"/>
                      <a:pt x="550492" y="451230"/>
                      <a:pt x="549965" y="451669"/>
                    </a:cubicBezTo>
                    <a:cubicBezTo>
                      <a:pt x="543288" y="457731"/>
                      <a:pt x="536699" y="463880"/>
                      <a:pt x="529846" y="469591"/>
                    </a:cubicBezTo>
                    <a:cubicBezTo>
                      <a:pt x="527035" y="471875"/>
                      <a:pt x="523521" y="473369"/>
                      <a:pt x="520446" y="475301"/>
                    </a:cubicBezTo>
                    <a:cubicBezTo>
                      <a:pt x="518689" y="476444"/>
                      <a:pt x="515965" y="477410"/>
                      <a:pt x="515526" y="478991"/>
                    </a:cubicBezTo>
                    <a:cubicBezTo>
                      <a:pt x="511573" y="492872"/>
                      <a:pt x="499976" y="500779"/>
                      <a:pt x="491542" y="511146"/>
                    </a:cubicBezTo>
                    <a:cubicBezTo>
                      <a:pt x="487588" y="515978"/>
                      <a:pt x="481614" y="512376"/>
                      <a:pt x="479155" y="515802"/>
                    </a:cubicBezTo>
                    <a:cubicBezTo>
                      <a:pt x="476958" y="518789"/>
                      <a:pt x="479067" y="525202"/>
                      <a:pt x="476695" y="527662"/>
                    </a:cubicBezTo>
                    <a:cubicBezTo>
                      <a:pt x="467821" y="536975"/>
                      <a:pt x="457894" y="545233"/>
                      <a:pt x="448318" y="553843"/>
                    </a:cubicBezTo>
                    <a:cubicBezTo>
                      <a:pt x="448054" y="554106"/>
                      <a:pt x="447527" y="554018"/>
                      <a:pt x="447088" y="553931"/>
                    </a:cubicBezTo>
                    <a:cubicBezTo>
                      <a:pt x="443222" y="553843"/>
                      <a:pt x="439181" y="553316"/>
                      <a:pt x="436809" y="557533"/>
                    </a:cubicBezTo>
                    <a:cubicBezTo>
                      <a:pt x="440411" y="557357"/>
                      <a:pt x="444101" y="557181"/>
                      <a:pt x="447703" y="557181"/>
                    </a:cubicBezTo>
                    <a:cubicBezTo>
                      <a:pt x="448318" y="557181"/>
                      <a:pt x="449460" y="557708"/>
                      <a:pt x="449460" y="557884"/>
                    </a:cubicBezTo>
                    <a:cubicBezTo>
                      <a:pt x="449372" y="559114"/>
                      <a:pt x="449372" y="560607"/>
                      <a:pt x="448581" y="561398"/>
                    </a:cubicBezTo>
                    <a:cubicBezTo>
                      <a:pt x="444101" y="566054"/>
                      <a:pt x="439445" y="570623"/>
                      <a:pt x="434876" y="575191"/>
                    </a:cubicBezTo>
                    <a:cubicBezTo>
                      <a:pt x="433295" y="576773"/>
                      <a:pt x="431977" y="578618"/>
                      <a:pt x="430220" y="579760"/>
                    </a:cubicBezTo>
                    <a:cubicBezTo>
                      <a:pt x="419502" y="586612"/>
                      <a:pt x="410892" y="594695"/>
                      <a:pt x="406763" y="607697"/>
                    </a:cubicBezTo>
                    <a:cubicBezTo>
                      <a:pt x="405445" y="611914"/>
                      <a:pt x="396923" y="615955"/>
                      <a:pt x="391389" y="616307"/>
                    </a:cubicBezTo>
                    <a:cubicBezTo>
                      <a:pt x="385854" y="616658"/>
                      <a:pt x="387259" y="620963"/>
                      <a:pt x="384887" y="622632"/>
                    </a:cubicBezTo>
                    <a:cubicBezTo>
                      <a:pt x="384185" y="623159"/>
                      <a:pt x="384272" y="624916"/>
                      <a:pt x="384009" y="626059"/>
                    </a:cubicBezTo>
                    <a:cubicBezTo>
                      <a:pt x="385239" y="625619"/>
                      <a:pt x="386469" y="625268"/>
                      <a:pt x="387699" y="624829"/>
                    </a:cubicBezTo>
                    <a:cubicBezTo>
                      <a:pt x="388050" y="624653"/>
                      <a:pt x="388314" y="624038"/>
                      <a:pt x="388665" y="623950"/>
                    </a:cubicBezTo>
                    <a:cubicBezTo>
                      <a:pt x="390422" y="623599"/>
                      <a:pt x="392267" y="623335"/>
                      <a:pt x="394024" y="622984"/>
                    </a:cubicBezTo>
                    <a:cubicBezTo>
                      <a:pt x="393673" y="624477"/>
                      <a:pt x="393761" y="626322"/>
                      <a:pt x="392882" y="627376"/>
                    </a:cubicBezTo>
                    <a:cubicBezTo>
                      <a:pt x="387172" y="634229"/>
                      <a:pt x="381022" y="640730"/>
                      <a:pt x="375399" y="647758"/>
                    </a:cubicBezTo>
                    <a:cubicBezTo>
                      <a:pt x="371797" y="652239"/>
                      <a:pt x="364769" y="654435"/>
                      <a:pt x="365296" y="661991"/>
                    </a:cubicBezTo>
                    <a:cubicBezTo>
                      <a:pt x="365296" y="662518"/>
                      <a:pt x="361958" y="664011"/>
                      <a:pt x="360200" y="663836"/>
                    </a:cubicBezTo>
                    <a:cubicBezTo>
                      <a:pt x="355456" y="663396"/>
                      <a:pt x="351591" y="664626"/>
                      <a:pt x="349131" y="668668"/>
                    </a:cubicBezTo>
                    <a:cubicBezTo>
                      <a:pt x="348252" y="670161"/>
                      <a:pt x="347462" y="673148"/>
                      <a:pt x="348252" y="673851"/>
                    </a:cubicBezTo>
                    <a:cubicBezTo>
                      <a:pt x="352821" y="678332"/>
                      <a:pt x="349043" y="682197"/>
                      <a:pt x="347022" y="685184"/>
                    </a:cubicBezTo>
                    <a:cubicBezTo>
                      <a:pt x="341839" y="692827"/>
                      <a:pt x="339731" y="703370"/>
                      <a:pt x="326992" y="704248"/>
                    </a:cubicBezTo>
                    <a:cubicBezTo>
                      <a:pt x="321721" y="704600"/>
                      <a:pt x="325059" y="708992"/>
                      <a:pt x="327695" y="711101"/>
                    </a:cubicBezTo>
                    <a:cubicBezTo>
                      <a:pt x="328573" y="711804"/>
                      <a:pt x="329979" y="711804"/>
                      <a:pt x="331121" y="712155"/>
                    </a:cubicBezTo>
                    <a:cubicBezTo>
                      <a:pt x="330242" y="712682"/>
                      <a:pt x="329188" y="713122"/>
                      <a:pt x="328397" y="713737"/>
                    </a:cubicBezTo>
                    <a:cubicBezTo>
                      <a:pt x="322423" y="718920"/>
                      <a:pt x="315307" y="722786"/>
                      <a:pt x="315307" y="732801"/>
                    </a:cubicBezTo>
                    <a:cubicBezTo>
                      <a:pt x="315307" y="738599"/>
                      <a:pt x="307049" y="742113"/>
                      <a:pt x="307752" y="749142"/>
                    </a:cubicBezTo>
                    <a:cubicBezTo>
                      <a:pt x="296067" y="759069"/>
                      <a:pt x="294222" y="776552"/>
                      <a:pt x="280254" y="784810"/>
                    </a:cubicBezTo>
                    <a:cubicBezTo>
                      <a:pt x="278233" y="786040"/>
                      <a:pt x="277003" y="789554"/>
                      <a:pt x="276476" y="792278"/>
                    </a:cubicBezTo>
                    <a:cubicBezTo>
                      <a:pt x="274719" y="802732"/>
                      <a:pt x="271292" y="811957"/>
                      <a:pt x="259959" y="815032"/>
                    </a:cubicBezTo>
                    <a:cubicBezTo>
                      <a:pt x="252755" y="816965"/>
                      <a:pt x="252228" y="821797"/>
                      <a:pt x="252052" y="828298"/>
                    </a:cubicBezTo>
                    <a:cubicBezTo>
                      <a:pt x="251086" y="830319"/>
                      <a:pt x="250735" y="831724"/>
                      <a:pt x="250383" y="833130"/>
                    </a:cubicBezTo>
                    <a:cubicBezTo>
                      <a:pt x="250998" y="833218"/>
                      <a:pt x="251525" y="833393"/>
                      <a:pt x="252140" y="833481"/>
                    </a:cubicBezTo>
                    <a:cubicBezTo>
                      <a:pt x="252316" y="831988"/>
                      <a:pt x="252580" y="830406"/>
                      <a:pt x="252755" y="828913"/>
                    </a:cubicBezTo>
                    <a:cubicBezTo>
                      <a:pt x="254425" y="827683"/>
                      <a:pt x="257060" y="826717"/>
                      <a:pt x="257587" y="825135"/>
                    </a:cubicBezTo>
                    <a:cubicBezTo>
                      <a:pt x="258466" y="822500"/>
                      <a:pt x="258729" y="819952"/>
                      <a:pt x="262156" y="821533"/>
                    </a:cubicBezTo>
                    <a:cubicBezTo>
                      <a:pt x="262595" y="821797"/>
                      <a:pt x="262244" y="825135"/>
                      <a:pt x="261365" y="826629"/>
                    </a:cubicBezTo>
                    <a:cubicBezTo>
                      <a:pt x="256884" y="834799"/>
                      <a:pt x="252931" y="843584"/>
                      <a:pt x="247221" y="850788"/>
                    </a:cubicBezTo>
                    <a:cubicBezTo>
                      <a:pt x="243004" y="856060"/>
                      <a:pt x="238962" y="861155"/>
                      <a:pt x="237029" y="867656"/>
                    </a:cubicBezTo>
                    <a:cubicBezTo>
                      <a:pt x="236766" y="868447"/>
                      <a:pt x="236942" y="869501"/>
                      <a:pt x="236414" y="870028"/>
                    </a:cubicBezTo>
                    <a:cubicBezTo>
                      <a:pt x="232285" y="873982"/>
                      <a:pt x="226751" y="877145"/>
                      <a:pt x="224291" y="881889"/>
                    </a:cubicBezTo>
                    <a:cubicBezTo>
                      <a:pt x="221743" y="886809"/>
                      <a:pt x="223324" y="893661"/>
                      <a:pt x="221040" y="898844"/>
                    </a:cubicBezTo>
                    <a:cubicBezTo>
                      <a:pt x="217614" y="906663"/>
                      <a:pt x="216120" y="915888"/>
                      <a:pt x="207247" y="920544"/>
                    </a:cubicBezTo>
                    <a:cubicBezTo>
                      <a:pt x="204348" y="922038"/>
                      <a:pt x="199867" y="925201"/>
                      <a:pt x="205226" y="929505"/>
                    </a:cubicBezTo>
                    <a:cubicBezTo>
                      <a:pt x="200131" y="937676"/>
                      <a:pt x="202854" y="950327"/>
                      <a:pt x="189676" y="954017"/>
                    </a:cubicBezTo>
                    <a:cubicBezTo>
                      <a:pt x="183175" y="955862"/>
                      <a:pt x="180012" y="965262"/>
                      <a:pt x="182033" y="971324"/>
                    </a:cubicBezTo>
                    <a:cubicBezTo>
                      <a:pt x="182209" y="971939"/>
                      <a:pt x="182999" y="972378"/>
                      <a:pt x="183527" y="972905"/>
                    </a:cubicBezTo>
                    <a:cubicBezTo>
                      <a:pt x="183878" y="972202"/>
                      <a:pt x="184317" y="971500"/>
                      <a:pt x="184669" y="970709"/>
                    </a:cubicBezTo>
                    <a:cubicBezTo>
                      <a:pt x="185547" y="968425"/>
                      <a:pt x="186074" y="965965"/>
                      <a:pt x="187392" y="964032"/>
                    </a:cubicBezTo>
                    <a:cubicBezTo>
                      <a:pt x="188358" y="962538"/>
                      <a:pt x="190379" y="961748"/>
                      <a:pt x="191873" y="960606"/>
                    </a:cubicBezTo>
                    <a:cubicBezTo>
                      <a:pt x="191960" y="962626"/>
                      <a:pt x="193015" y="965525"/>
                      <a:pt x="192048" y="966668"/>
                    </a:cubicBezTo>
                    <a:cubicBezTo>
                      <a:pt x="184669" y="975189"/>
                      <a:pt x="184054" y="987665"/>
                      <a:pt x="174741" y="995044"/>
                    </a:cubicBezTo>
                    <a:cubicBezTo>
                      <a:pt x="172808" y="996538"/>
                      <a:pt x="170876" y="1001370"/>
                      <a:pt x="171754" y="1002600"/>
                    </a:cubicBezTo>
                    <a:cubicBezTo>
                      <a:pt x="176410" y="1008837"/>
                      <a:pt x="171754" y="1013757"/>
                      <a:pt x="169382" y="1018062"/>
                    </a:cubicBezTo>
                    <a:cubicBezTo>
                      <a:pt x="165253" y="1025617"/>
                      <a:pt x="164023" y="1035633"/>
                      <a:pt x="154096" y="1039147"/>
                    </a:cubicBezTo>
                    <a:cubicBezTo>
                      <a:pt x="153481" y="1039410"/>
                      <a:pt x="153393" y="1041431"/>
                      <a:pt x="152514" y="1043188"/>
                    </a:cubicBezTo>
                    <a:cubicBezTo>
                      <a:pt x="150581" y="1044857"/>
                      <a:pt x="149264" y="1045824"/>
                      <a:pt x="147946" y="1046878"/>
                    </a:cubicBezTo>
                    <a:cubicBezTo>
                      <a:pt x="148736" y="1047581"/>
                      <a:pt x="149439" y="1048372"/>
                      <a:pt x="150230" y="1049074"/>
                    </a:cubicBezTo>
                    <a:cubicBezTo>
                      <a:pt x="151196" y="1047317"/>
                      <a:pt x="152163" y="1045560"/>
                      <a:pt x="153217" y="1043803"/>
                    </a:cubicBezTo>
                    <a:cubicBezTo>
                      <a:pt x="156380" y="1045209"/>
                      <a:pt x="159894" y="1046439"/>
                      <a:pt x="157785" y="1051007"/>
                    </a:cubicBezTo>
                    <a:cubicBezTo>
                      <a:pt x="152602" y="1062340"/>
                      <a:pt x="147419" y="1073761"/>
                      <a:pt x="141972" y="1085007"/>
                    </a:cubicBezTo>
                    <a:cubicBezTo>
                      <a:pt x="141620" y="1085710"/>
                      <a:pt x="139248" y="1085270"/>
                      <a:pt x="138633" y="1086061"/>
                    </a:cubicBezTo>
                    <a:cubicBezTo>
                      <a:pt x="137140" y="1087906"/>
                      <a:pt x="136085" y="1090190"/>
                      <a:pt x="134943" y="1092299"/>
                    </a:cubicBezTo>
                    <a:cubicBezTo>
                      <a:pt x="136788" y="1091332"/>
                      <a:pt x="138633" y="1090190"/>
                      <a:pt x="140478" y="1089311"/>
                    </a:cubicBezTo>
                    <a:cubicBezTo>
                      <a:pt x="141532" y="1088784"/>
                      <a:pt x="142850" y="1088609"/>
                      <a:pt x="143992" y="1088345"/>
                    </a:cubicBezTo>
                    <a:cubicBezTo>
                      <a:pt x="143641" y="1089575"/>
                      <a:pt x="143729" y="1091156"/>
                      <a:pt x="142938" y="1091947"/>
                    </a:cubicBezTo>
                    <a:cubicBezTo>
                      <a:pt x="135295" y="1099415"/>
                      <a:pt x="138633" y="1111099"/>
                      <a:pt x="132308" y="1119006"/>
                    </a:cubicBezTo>
                    <a:cubicBezTo>
                      <a:pt x="131693" y="1119797"/>
                      <a:pt x="132747" y="1122257"/>
                      <a:pt x="132132" y="1122784"/>
                    </a:cubicBezTo>
                    <a:cubicBezTo>
                      <a:pt x="120887" y="1132184"/>
                      <a:pt x="125367" y="1146241"/>
                      <a:pt x="121502" y="1157750"/>
                    </a:cubicBezTo>
                    <a:cubicBezTo>
                      <a:pt x="120360" y="1161264"/>
                      <a:pt x="117109" y="1164866"/>
                      <a:pt x="113858" y="1166798"/>
                    </a:cubicBezTo>
                    <a:cubicBezTo>
                      <a:pt x="109290" y="1169434"/>
                      <a:pt x="110696" y="1174090"/>
                      <a:pt x="112629" y="1174530"/>
                    </a:cubicBezTo>
                    <a:cubicBezTo>
                      <a:pt x="119920" y="1176111"/>
                      <a:pt x="116055" y="1179713"/>
                      <a:pt x="114913" y="1182964"/>
                    </a:cubicBezTo>
                    <a:cubicBezTo>
                      <a:pt x="111047" y="1193594"/>
                      <a:pt x="107357" y="1204224"/>
                      <a:pt x="103140" y="1214767"/>
                    </a:cubicBezTo>
                    <a:cubicBezTo>
                      <a:pt x="102086" y="1217402"/>
                      <a:pt x="99275" y="1219247"/>
                      <a:pt x="97430" y="1221531"/>
                    </a:cubicBezTo>
                    <a:cubicBezTo>
                      <a:pt x="96815" y="1222234"/>
                      <a:pt x="96639" y="1223376"/>
                      <a:pt x="96288" y="1224255"/>
                    </a:cubicBezTo>
                    <a:cubicBezTo>
                      <a:pt x="97430" y="1224255"/>
                      <a:pt x="98660" y="1224518"/>
                      <a:pt x="99802" y="1224255"/>
                    </a:cubicBezTo>
                    <a:cubicBezTo>
                      <a:pt x="100768" y="1223991"/>
                      <a:pt x="101647" y="1223288"/>
                      <a:pt x="102613" y="1222761"/>
                    </a:cubicBezTo>
                    <a:cubicBezTo>
                      <a:pt x="102789" y="1223903"/>
                      <a:pt x="103492" y="1225748"/>
                      <a:pt x="103052" y="1226188"/>
                    </a:cubicBezTo>
                    <a:cubicBezTo>
                      <a:pt x="95058" y="1233743"/>
                      <a:pt x="100329" y="1244900"/>
                      <a:pt x="95497" y="1253247"/>
                    </a:cubicBezTo>
                    <a:cubicBezTo>
                      <a:pt x="94267" y="1255355"/>
                      <a:pt x="94355" y="1258342"/>
                      <a:pt x="92861" y="1259923"/>
                    </a:cubicBezTo>
                    <a:cubicBezTo>
                      <a:pt x="88908" y="1264140"/>
                      <a:pt x="84427" y="1267830"/>
                      <a:pt x="90226" y="1273717"/>
                    </a:cubicBezTo>
                    <a:cubicBezTo>
                      <a:pt x="84340" y="1280306"/>
                      <a:pt x="91631" y="1291024"/>
                      <a:pt x="82583" y="1296822"/>
                    </a:cubicBezTo>
                    <a:cubicBezTo>
                      <a:pt x="80386" y="1298228"/>
                      <a:pt x="78893" y="1301303"/>
                      <a:pt x="78014" y="1303938"/>
                    </a:cubicBezTo>
                    <a:cubicBezTo>
                      <a:pt x="77311" y="1306047"/>
                      <a:pt x="78014" y="1308594"/>
                      <a:pt x="78102" y="1310967"/>
                    </a:cubicBezTo>
                    <a:cubicBezTo>
                      <a:pt x="79508" y="1309561"/>
                      <a:pt x="81001" y="1308155"/>
                      <a:pt x="82231" y="1306662"/>
                    </a:cubicBezTo>
                    <a:cubicBezTo>
                      <a:pt x="82934" y="1305783"/>
                      <a:pt x="83198" y="1304553"/>
                      <a:pt x="83637" y="1303411"/>
                    </a:cubicBezTo>
                    <a:cubicBezTo>
                      <a:pt x="84076" y="1304553"/>
                      <a:pt x="85042" y="1305783"/>
                      <a:pt x="84779" y="1306837"/>
                    </a:cubicBezTo>
                    <a:cubicBezTo>
                      <a:pt x="82319" y="1317995"/>
                      <a:pt x="80386" y="1329328"/>
                      <a:pt x="76784" y="1340134"/>
                    </a:cubicBezTo>
                    <a:cubicBezTo>
                      <a:pt x="73358" y="1350413"/>
                      <a:pt x="68789" y="1359813"/>
                      <a:pt x="73885" y="1371146"/>
                    </a:cubicBezTo>
                    <a:cubicBezTo>
                      <a:pt x="74939" y="1373431"/>
                      <a:pt x="69932" y="1378702"/>
                      <a:pt x="67296" y="1382392"/>
                    </a:cubicBezTo>
                    <a:cubicBezTo>
                      <a:pt x="65627" y="1384852"/>
                      <a:pt x="62728" y="1386609"/>
                      <a:pt x="61410" y="1389156"/>
                    </a:cubicBezTo>
                    <a:cubicBezTo>
                      <a:pt x="60707" y="1390562"/>
                      <a:pt x="62025" y="1393022"/>
                      <a:pt x="62464" y="1395043"/>
                    </a:cubicBezTo>
                    <a:cubicBezTo>
                      <a:pt x="63782" y="1393988"/>
                      <a:pt x="65012" y="1392758"/>
                      <a:pt x="66417" y="1391792"/>
                    </a:cubicBezTo>
                    <a:cubicBezTo>
                      <a:pt x="67647" y="1391001"/>
                      <a:pt x="69053" y="1390562"/>
                      <a:pt x="70459" y="1389947"/>
                    </a:cubicBezTo>
                    <a:cubicBezTo>
                      <a:pt x="70898" y="1391089"/>
                      <a:pt x="71337" y="1392231"/>
                      <a:pt x="71601" y="1393373"/>
                    </a:cubicBezTo>
                    <a:cubicBezTo>
                      <a:pt x="71689" y="1393813"/>
                      <a:pt x="71777" y="1394340"/>
                      <a:pt x="71601" y="1394691"/>
                    </a:cubicBezTo>
                    <a:cubicBezTo>
                      <a:pt x="65451" y="1408133"/>
                      <a:pt x="69317" y="1423771"/>
                      <a:pt x="62464" y="1437125"/>
                    </a:cubicBezTo>
                    <a:cubicBezTo>
                      <a:pt x="61761" y="1438530"/>
                      <a:pt x="62640" y="1440639"/>
                      <a:pt x="62640" y="1442484"/>
                    </a:cubicBezTo>
                    <a:cubicBezTo>
                      <a:pt x="62464" y="1448633"/>
                      <a:pt x="62640" y="1454871"/>
                      <a:pt x="62025" y="1460933"/>
                    </a:cubicBezTo>
                    <a:cubicBezTo>
                      <a:pt x="61322" y="1467434"/>
                      <a:pt x="59301" y="1473847"/>
                      <a:pt x="58686" y="1480436"/>
                    </a:cubicBezTo>
                    <a:cubicBezTo>
                      <a:pt x="58247" y="1485268"/>
                      <a:pt x="58862" y="1490013"/>
                      <a:pt x="53854" y="1492824"/>
                    </a:cubicBezTo>
                    <a:cubicBezTo>
                      <a:pt x="54996" y="1493439"/>
                      <a:pt x="56139" y="1494054"/>
                      <a:pt x="57896" y="1494669"/>
                    </a:cubicBezTo>
                    <a:cubicBezTo>
                      <a:pt x="57105" y="1509253"/>
                      <a:pt x="59301" y="1524188"/>
                      <a:pt x="51219" y="1538069"/>
                    </a:cubicBezTo>
                    <a:cubicBezTo>
                      <a:pt x="49110" y="1541671"/>
                      <a:pt x="50779" y="1549753"/>
                      <a:pt x="53679" y="1553355"/>
                    </a:cubicBezTo>
                    <a:cubicBezTo>
                      <a:pt x="58335" y="1559153"/>
                      <a:pt x="54206" y="1562755"/>
                      <a:pt x="52800" y="1567060"/>
                    </a:cubicBezTo>
                    <a:cubicBezTo>
                      <a:pt x="51834" y="1570047"/>
                      <a:pt x="49374" y="1572595"/>
                      <a:pt x="48144" y="1575582"/>
                    </a:cubicBezTo>
                    <a:cubicBezTo>
                      <a:pt x="47090" y="1577954"/>
                      <a:pt x="45684" y="1582523"/>
                      <a:pt x="46475" y="1583050"/>
                    </a:cubicBezTo>
                    <a:cubicBezTo>
                      <a:pt x="51131" y="1586212"/>
                      <a:pt x="49813" y="1580150"/>
                      <a:pt x="51746" y="1579096"/>
                    </a:cubicBezTo>
                    <a:cubicBezTo>
                      <a:pt x="52624" y="1578569"/>
                      <a:pt x="55699" y="1579711"/>
                      <a:pt x="55787" y="1580238"/>
                    </a:cubicBezTo>
                    <a:cubicBezTo>
                      <a:pt x="56666" y="1591308"/>
                      <a:pt x="56051" y="1602290"/>
                      <a:pt x="51570" y="1612481"/>
                    </a:cubicBezTo>
                    <a:cubicBezTo>
                      <a:pt x="51043" y="1613711"/>
                      <a:pt x="47177" y="1613447"/>
                      <a:pt x="50428" y="1616434"/>
                    </a:cubicBezTo>
                    <a:cubicBezTo>
                      <a:pt x="59828" y="1624868"/>
                      <a:pt x="56666" y="1634971"/>
                      <a:pt x="53854" y="1644811"/>
                    </a:cubicBezTo>
                    <a:cubicBezTo>
                      <a:pt x="51922" y="1651576"/>
                      <a:pt x="53327" y="1659307"/>
                      <a:pt x="48144" y="1665193"/>
                    </a:cubicBezTo>
                    <a:cubicBezTo>
                      <a:pt x="47968" y="1665369"/>
                      <a:pt x="49374" y="1667653"/>
                      <a:pt x="49989" y="1667653"/>
                    </a:cubicBezTo>
                    <a:cubicBezTo>
                      <a:pt x="51922" y="1667741"/>
                      <a:pt x="53942" y="1667126"/>
                      <a:pt x="55875" y="1666862"/>
                    </a:cubicBezTo>
                    <a:cubicBezTo>
                      <a:pt x="55172" y="1669234"/>
                      <a:pt x="53767" y="1671518"/>
                      <a:pt x="53942" y="1673890"/>
                    </a:cubicBezTo>
                    <a:cubicBezTo>
                      <a:pt x="54294" y="1680480"/>
                      <a:pt x="55611" y="1686981"/>
                      <a:pt x="55787" y="1693570"/>
                    </a:cubicBezTo>
                    <a:cubicBezTo>
                      <a:pt x="55875" y="1697611"/>
                      <a:pt x="54030" y="1701564"/>
                      <a:pt x="53591" y="1705694"/>
                    </a:cubicBezTo>
                    <a:cubicBezTo>
                      <a:pt x="53239" y="1708593"/>
                      <a:pt x="52800" y="1712195"/>
                      <a:pt x="54206" y="1714391"/>
                    </a:cubicBezTo>
                    <a:cubicBezTo>
                      <a:pt x="61234" y="1725636"/>
                      <a:pt x="57105" y="1736442"/>
                      <a:pt x="53854" y="1747336"/>
                    </a:cubicBezTo>
                    <a:cubicBezTo>
                      <a:pt x="53591" y="1748127"/>
                      <a:pt x="53239" y="1749005"/>
                      <a:pt x="53415" y="1749708"/>
                    </a:cubicBezTo>
                    <a:cubicBezTo>
                      <a:pt x="53679" y="1751290"/>
                      <a:pt x="54294" y="1752783"/>
                      <a:pt x="54733" y="1754277"/>
                    </a:cubicBezTo>
                    <a:cubicBezTo>
                      <a:pt x="55699" y="1753310"/>
                      <a:pt x="56754" y="1752520"/>
                      <a:pt x="57456" y="1751465"/>
                    </a:cubicBezTo>
                    <a:cubicBezTo>
                      <a:pt x="58511" y="1749972"/>
                      <a:pt x="59301" y="1748390"/>
                      <a:pt x="60268" y="1746809"/>
                    </a:cubicBezTo>
                    <a:cubicBezTo>
                      <a:pt x="60619" y="1748390"/>
                      <a:pt x="61586" y="1750323"/>
                      <a:pt x="61058" y="1751641"/>
                    </a:cubicBezTo>
                    <a:cubicBezTo>
                      <a:pt x="59213" y="1756737"/>
                      <a:pt x="61322" y="1761568"/>
                      <a:pt x="61234" y="1766576"/>
                    </a:cubicBezTo>
                    <a:cubicBezTo>
                      <a:pt x="61146" y="1772287"/>
                      <a:pt x="62025" y="1778085"/>
                      <a:pt x="61058" y="1783620"/>
                    </a:cubicBezTo>
                    <a:cubicBezTo>
                      <a:pt x="59653" y="1791351"/>
                      <a:pt x="59828" y="1798379"/>
                      <a:pt x="63782" y="1805320"/>
                    </a:cubicBezTo>
                    <a:cubicBezTo>
                      <a:pt x="65802" y="1808922"/>
                      <a:pt x="68789" y="1815686"/>
                      <a:pt x="67647" y="1816565"/>
                    </a:cubicBezTo>
                    <a:cubicBezTo>
                      <a:pt x="63079" y="1820343"/>
                      <a:pt x="64485" y="1825175"/>
                      <a:pt x="63343" y="1829479"/>
                    </a:cubicBezTo>
                    <a:cubicBezTo>
                      <a:pt x="62815" y="1831412"/>
                      <a:pt x="61410" y="1833257"/>
                      <a:pt x="61410" y="1835190"/>
                    </a:cubicBezTo>
                    <a:cubicBezTo>
                      <a:pt x="61410" y="1837826"/>
                      <a:pt x="62288" y="1840549"/>
                      <a:pt x="62815" y="1843185"/>
                    </a:cubicBezTo>
                    <a:cubicBezTo>
                      <a:pt x="64045" y="1840637"/>
                      <a:pt x="65275" y="1838089"/>
                      <a:pt x="66505" y="1835541"/>
                    </a:cubicBezTo>
                    <a:cubicBezTo>
                      <a:pt x="67208" y="1834048"/>
                      <a:pt x="67735" y="1832466"/>
                      <a:pt x="68438" y="1830885"/>
                    </a:cubicBezTo>
                    <a:cubicBezTo>
                      <a:pt x="69580" y="1832642"/>
                      <a:pt x="71864" y="1834487"/>
                      <a:pt x="71601" y="1835981"/>
                    </a:cubicBezTo>
                    <a:cubicBezTo>
                      <a:pt x="70195" y="1845820"/>
                      <a:pt x="77136" y="1856275"/>
                      <a:pt x="69404" y="1865675"/>
                    </a:cubicBezTo>
                    <a:cubicBezTo>
                      <a:pt x="68965" y="1866202"/>
                      <a:pt x="70722" y="1869453"/>
                      <a:pt x="71074" y="1869453"/>
                    </a:cubicBezTo>
                    <a:cubicBezTo>
                      <a:pt x="78629" y="1868223"/>
                      <a:pt x="76696" y="1873494"/>
                      <a:pt x="77136" y="1877535"/>
                    </a:cubicBezTo>
                    <a:cubicBezTo>
                      <a:pt x="77751" y="1882895"/>
                      <a:pt x="79068" y="1888166"/>
                      <a:pt x="79596" y="1893525"/>
                    </a:cubicBezTo>
                    <a:cubicBezTo>
                      <a:pt x="80123" y="1898972"/>
                      <a:pt x="77048" y="1901168"/>
                      <a:pt x="71864" y="1901080"/>
                    </a:cubicBezTo>
                    <a:cubicBezTo>
                      <a:pt x="63167" y="1900992"/>
                      <a:pt x="54381" y="1901080"/>
                      <a:pt x="45684" y="1901080"/>
                    </a:cubicBezTo>
                    <a:cubicBezTo>
                      <a:pt x="41731" y="1901080"/>
                      <a:pt x="36986" y="1902398"/>
                      <a:pt x="34175" y="1900641"/>
                    </a:cubicBezTo>
                    <a:cubicBezTo>
                      <a:pt x="31891" y="1899235"/>
                      <a:pt x="31803" y="1894052"/>
                      <a:pt x="31188" y="1890450"/>
                    </a:cubicBezTo>
                    <a:cubicBezTo>
                      <a:pt x="29782" y="1882719"/>
                      <a:pt x="28552" y="1874900"/>
                      <a:pt x="27323" y="1867081"/>
                    </a:cubicBezTo>
                    <a:cubicBezTo>
                      <a:pt x="26971" y="1864621"/>
                      <a:pt x="27586" y="1861546"/>
                      <a:pt x="26356" y="1859613"/>
                    </a:cubicBezTo>
                    <a:cubicBezTo>
                      <a:pt x="18625" y="1848192"/>
                      <a:pt x="23193" y="1835541"/>
                      <a:pt x="22403" y="1823418"/>
                    </a:cubicBezTo>
                    <a:cubicBezTo>
                      <a:pt x="22315" y="1822539"/>
                      <a:pt x="24336" y="1820870"/>
                      <a:pt x="24248" y="1820782"/>
                    </a:cubicBezTo>
                    <a:cubicBezTo>
                      <a:pt x="14408" y="1811118"/>
                      <a:pt x="23896" y="1797237"/>
                      <a:pt x="16956" y="1787046"/>
                    </a:cubicBezTo>
                    <a:cubicBezTo>
                      <a:pt x="22930" y="1772989"/>
                      <a:pt x="13002" y="1761217"/>
                      <a:pt x="11685" y="1748127"/>
                    </a:cubicBezTo>
                    <a:cubicBezTo>
                      <a:pt x="11597" y="1747688"/>
                      <a:pt x="11597" y="1747248"/>
                      <a:pt x="11685" y="1746809"/>
                    </a:cubicBezTo>
                    <a:cubicBezTo>
                      <a:pt x="15638" y="1728184"/>
                      <a:pt x="7907" y="1709295"/>
                      <a:pt x="13266" y="1690671"/>
                    </a:cubicBezTo>
                    <a:cubicBezTo>
                      <a:pt x="14232" y="1687332"/>
                      <a:pt x="12300" y="1682939"/>
                      <a:pt x="11421" y="1679162"/>
                    </a:cubicBezTo>
                    <a:cubicBezTo>
                      <a:pt x="8873" y="1668971"/>
                      <a:pt x="6589" y="1659395"/>
                      <a:pt x="8434" y="1648149"/>
                    </a:cubicBezTo>
                    <a:cubicBezTo>
                      <a:pt x="10191" y="1637255"/>
                      <a:pt x="12300" y="1625044"/>
                      <a:pt x="6589" y="1613974"/>
                    </a:cubicBezTo>
                    <a:cubicBezTo>
                      <a:pt x="11245" y="1603432"/>
                      <a:pt x="4920" y="1592714"/>
                      <a:pt x="6940" y="1582171"/>
                    </a:cubicBezTo>
                    <a:cubicBezTo>
                      <a:pt x="9049" y="1571014"/>
                      <a:pt x="11860" y="1560471"/>
                      <a:pt x="9752" y="1548523"/>
                    </a:cubicBezTo>
                    <a:cubicBezTo>
                      <a:pt x="8083" y="1539035"/>
                      <a:pt x="11948" y="1528668"/>
                      <a:pt x="12563" y="1518653"/>
                    </a:cubicBezTo>
                    <a:cubicBezTo>
                      <a:pt x="13178" y="1508901"/>
                      <a:pt x="13002" y="1499149"/>
                      <a:pt x="12915" y="1489310"/>
                    </a:cubicBezTo>
                    <a:cubicBezTo>
                      <a:pt x="12915" y="1486850"/>
                      <a:pt x="10982" y="1483687"/>
                      <a:pt x="11948" y="1482106"/>
                    </a:cubicBezTo>
                    <a:cubicBezTo>
                      <a:pt x="18713" y="1470685"/>
                      <a:pt x="13090" y="1456892"/>
                      <a:pt x="19416" y="1445383"/>
                    </a:cubicBezTo>
                    <a:cubicBezTo>
                      <a:pt x="20119" y="1444065"/>
                      <a:pt x="18537" y="1441517"/>
                      <a:pt x="18186" y="1439497"/>
                    </a:cubicBezTo>
                    <a:cubicBezTo>
                      <a:pt x="17659" y="1436597"/>
                      <a:pt x="16604" y="1433610"/>
                      <a:pt x="17131" y="1430887"/>
                    </a:cubicBezTo>
                    <a:cubicBezTo>
                      <a:pt x="18537" y="1422365"/>
                      <a:pt x="20909" y="1414019"/>
                      <a:pt x="22139" y="1405497"/>
                    </a:cubicBezTo>
                    <a:cubicBezTo>
                      <a:pt x="23545" y="1395921"/>
                      <a:pt x="23896" y="1386082"/>
                      <a:pt x="24950" y="1376505"/>
                    </a:cubicBezTo>
                    <a:cubicBezTo>
                      <a:pt x="25214" y="1374133"/>
                      <a:pt x="27147" y="1372025"/>
                      <a:pt x="27410" y="1369741"/>
                    </a:cubicBezTo>
                    <a:cubicBezTo>
                      <a:pt x="28025" y="1363503"/>
                      <a:pt x="30222" y="1367720"/>
                      <a:pt x="31452" y="1369126"/>
                    </a:cubicBezTo>
                    <a:cubicBezTo>
                      <a:pt x="32418" y="1370268"/>
                      <a:pt x="32506" y="1372288"/>
                      <a:pt x="33472" y="1373431"/>
                    </a:cubicBezTo>
                    <a:cubicBezTo>
                      <a:pt x="34087" y="1374046"/>
                      <a:pt x="35756" y="1373782"/>
                      <a:pt x="36899" y="1373870"/>
                    </a:cubicBezTo>
                    <a:cubicBezTo>
                      <a:pt x="36635" y="1372903"/>
                      <a:pt x="36547" y="1371937"/>
                      <a:pt x="36108" y="1371058"/>
                    </a:cubicBezTo>
                    <a:cubicBezTo>
                      <a:pt x="33999" y="1366227"/>
                      <a:pt x="31803" y="1361483"/>
                      <a:pt x="29607" y="1356738"/>
                    </a:cubicBezTo>
                    <a:cubicBezTo>
                      <a:pt x="29167" y="1355772"/>
                      <a:pt x="27850" y="1354718"/>
                      <a:pt x="28025" y="1354015"/>
                    </a:cubicBezTo>
                    <a:cubicBezTo>
                      <a:pt x="30661" y="1344175"/>
                      <a:pt x="33560" y="1334511"/>
                      <a:pt x="36196" y="1324672"/>
                    </a:cubicBezTo>
                    <a:cubicBezTo>
                      <a:pt x="37074" y="1321509"/>
                      <a:pt x="37514" y="1318171"/>
                      <a:pt x="37865" y="1314832"/>
                    </a:cubicBezTo>
                    <a:cubicBezTo>
                      <a:pt x="38831" y="1305168"/>
                      <a:pt x="37601" y="1294714"/>
                      <a:pt x="40940" y="1285928"/>
                    </a:cubicBezTo>
                    <a:cubicBezTo>
                      <a:pt x="46387" y="1271872"/>
                      <a:pt x="47880" y="1257288"/>
                      <a:pt x="50955" y="1242880"/>
                    </a:cubicBezTo>
                    <a:cubicBezTo>
                      <a:pt x="51043" y="1242441"/>
                      <a:pt x="50867" y="1241738"/>
                      <a:pt x="51131" y="1241650"/>
                    </a:cubicBezTo>
                    <a:cubicBezTo>
                      <a:pt x="60356" y="1236554"/>
                      <a:pt x="57983" y="1226627"/>
                      <a:pt x="58247" y="1219423"/>
                    </a:cubicBezTo>
                    <a:cubicBezTo>
                      <a:pt x="58598" y="1208266"/>
                      <a:pt x="61410" y="1197987"/>
                      <a:pt x="64133" y="1187532"/>
                    </a:cubicBezTo>
                    <a:cubicBezTo>
                      <a:pt x="67472" y="1174530"/>
                      <a:pt x="70019" y="1161176"/>
                      <a:pt x="74939" y="1148701"/>
                    </a:cubicBezTo>
                    <a:cubicBezTo>
                      <a:pt x="80035" y="1135786"/>
                      <a:pt x="82407" y="1121993"/>
                      <a:pt x="88117" y="1109606"/>
                    </a:cubicBezTo>
                    <a:cubicBezTo>
                      <a:pt x="94882" y="1094758"/>
                      <a:pt x="98484" y="1079648"/>
                      <a:pt x="101559" y="1063834"/>
                    </a:cubicBezTo>
                    <a:cubicBezTo>
                      <a:pt x="102525" y="1058826"/>
                      <a:pt x="106303" y="1052852"/>
                      <a:pt x="108851" y="1047317"/>
                    </a:cubicBezTo>
                    <a:cubicBezTo>
                      <a:pt x="116494" y="1030362"/>
                      <a:pt x="120360" y="1011912"/>
                      <a:pt x="129233" y="995484"/>
                    </a:cubicBezTo>
                    <a:cubicBezTo>
                      <a:pt x="131166" y="991969"/>
                      <a:pt x="131605" y="987753"/>
                      <a:pt x="133098" y="983975"/>
                    </a:cubicBezTo>
                    <a:cubicBezTo>
                      <a:pt x="136437" y="975277"/>
                      <a:pt x="142323" y="966931"/>
                      <a:pt x="144168" y="958585"/>
                    </a:cubicBezTo>
                    <a:cubicBezTo>
                      <a:pt x="146364" y="948833"/>
                      <a:pt x="151284" y="941278"/>
                      <a:pt x="155413" y="932932"/>
                    </a:cubicBezTo>
                    <a:cubicBezTo>
                      <a:pt x="156731" y="930208"/>
                      <a:pt x="159279" y="928100"/>
                      <a:pt x="161300" y="925640"/>
                    </a:cubicBezTo>
                    <a:cubicBezTo>
                      <a:pt x="162178" y="924498"/>
                      <a:pt x="163759" y="923268"/>
                      <a:pt x="163759" y="922214"/>
                    </a:cubicBezTo>
                    <a:cubicBezTo>
                      <a:pt x="163144" y="908157"/>
                      <a:pt x="172633" y="898669"/>
                      <a:pt x="179222" y="887951"/>
                    </a:cubicBezTo>
                    <a:cubicBezTo>
                      <a:pt x="181506" y="884173"/>
                      <a:pt x="183263" y="880044"/>
                      <a:pt x="184844" y="875827"/>
                    </a:cubicBezTo>
                    <a:cubicBezTo>
                      <a:pt x="188798" y="865197"/>
                      <a:pt x="190291" y="853600"/>
                      <a:pt x="198637" y="844814"/>
                    </a:cubicBezTo>
                    <a:cubicBezTo>
                      <a:pt x="200394" y="842969"/>
                      <a:pt x="200219" y="839367"/>
                      <a:pt x="201624" y="836995"/>
                    </a:cubicBezTo>
                    <a:cubicBezTo>
                      <a:pt x="205754" y="829967"/>
                      <a:pt x="210586" y="823290"/>
                      <a:pt x="214363" y="816086"/>
                    </a:cubicBezTo>
                    <a:cubicBezTo>
                      <a:pt x="217350" y="810376"/>
                      <a:pt x="219722" y="804314"/>
                      <a:pt x="222973" y="798603"/>
                    </a:cubicBezTo>
                    <a:cubicBezTo>
                      <a:pt x="226575" y="792190"/>
                      <a:pt x="228156" y="785337"/>
                      <a:pt x="235536" y="781735"/>
                    </a:cubicBezTo>
                    <a:cubicBezTo>
                      <a:pt x="236766" y="781120"/>
                      <a:pt x="236678" y="777958"/>
                      <a:pt x="237293" y="776025"/>
                    </a:cubicBezTo>
                    <a:cubicBezTo>
                      <a:pt x="238084" y="773301"/>
                      <a:pt x="238435" y="770227"/>
                      <a:pt x="240017" y="768030"/>
                    </a:cubicBezTo>
                    <a:cubicBezTo>
                      <a:pt x="245463" y="760123"/>
                      <a:pt x="251613" y="752744"/>
                      <a:pt x="256884" y="744837"/>
                    </a:cubicBezTo>
                    <a:cubicBezTo>
                      <a:pt x="259784" y="740532"/>
                      <a:pt x="261277" y="735349"/>
                      <a:pt x="263561" y="730605"/>
                    </a:cubicBezTo>
                    <a:cubicBezTo>
                      <a:pt x="269184" y="718481"/>
                      <a:pt x="277530" y="708202"/>
                      <a:pt x="285788" y="697835"/>
                    </a:cubicBezTo>
                    <a:cubicBezTo>
                      <a:pt x="292905" y="688962"/>
                      <a:pt x="300284" y="680352"/>
                      <a:pt x="306961" y="671128"/>
                    </a:cubicBezTo>
                    <a:cubicBezTo>
                      <a:pt x="309685" y="667350"/>
                      <a:pt x="310212" y="661903"/>
                      <a:pt x="312847" y="657862"/>
                    </a:cubicBezTo>
                    <a:cubicBezTo>
                      <a:pt x="316186" y="652678"/>
                      <a:pt x="319876" y="647056"/>
                      <a:pt x="324795" y="643454"/>
                    </a:cubicBezTo>
                    <a:cubicBezTo>
                      <a:pt x="332527" y="637743"/>
                      <a:pt x="332087" y="627816"/>
                      <a:pt x="338325" y="621227"/>
                    </a:cubicBezTo>
                    <a:cubicBezTo>
                      <a:pt x="344211" y="615077"/>
                      <a:pt x="347022" y="606028"/>
                      <a:pt x="353084" y="600142"/>
                    </a:cubicBezTo>
                    <a:cubicBezTo>
                      <a:pt x="359937" y="593465"/>
                      <a:pt x="362309" y="582659"/>
                      <a:pt x="372676" y="579408"/>
                    </a:cubicBezTo>
                    <a:cubicBezTo>
                      <a:pt x="373818" y="579057"/>
                      <a:pt x="375048" y="577827"/>
                      <a:pt x="375399" y="576685"/>
                    </a:cubicBezTo>
                    <a:cubicBezTo>
                      <a:pt x="380583" y="562277"/>
                      <a:pt x="393761" y="554633"/>
                      <a:pt x="402897" y="543652"/>
                    </a:cubicBezTo>
                    <a:cubicBezTo>
                      <a:pt x="408871" y="536448"/>
                      <a:pt x="413264" y="527926"/>
                      <a:pt x="418272" y="519931"/>
                    </a:cubicBezTo>
                    <a:cubicBezTo>
                      <a:pt x="419150" y="518525"/>
                      <a:pt x="419502" y="516593"/>
                      <a:pt x="420732" y="515714"/>
                    </a:cubicBezTo>
                    <a:cubicBezTo>
                      <a:pt x="437688" y="503327"/>
                      <a:pt x="448230" y="484878"/>
                      <a:pt x="463165" y="470557"/>
                    </a:cubicBezTo>
                    <a:cubicBezTo>
                      <a:pt x="473708" y="460542"/>
                      <a:pt x="485216" y="451405"/>
                      <a:pt x="495056" y="440863"/>
                    </a:cubicBezTo>
                    <a:cubicBezTo>
                      <a:pt x="504281" y="430935"/>
                      <a:pt x="515350" y="423028"/>
                      <a:pt x="523345" y="411344"/>
                    </a:cubicBezTo>
                    <a:cubicBezTo>
                      <a:pt x="531428" y="399571"/>
                      <a:pt x="544166" y="390962"/>
                      <a:pt x="555060" y="381298"/>
                    </a:cubicBezTo>
                    <a:cubicBezTo>
                      <a:pt x="567008" y="370668"/>
                      <a:pt x="579659" y="360828"/>
                      <a:pt x="591344" y="349934"/>
                    </a:cubicBezTo>
                    <a:cubicBezTo>
                      <a:pt x="602238" y="339831"/>
                      <a:pt x="612517" y="328849"/>
                      <a:pt x="625431" y="321821"/>
                    </a:cubicBezTo>
                    <a:cubicBezTo>
                      <a:pt x="635886" y="316110"/>
                      <a:pt x="641947" y="305304"/>
                      <a:pt x="653281" y="301087"/>
                    </a:cubicBezTo>
                    <a:cubicBezTo>
                      <a:pt x="657410" y="299594"/>
                      <a:pt x="660836" y="296168"/>
                      <a:pt x="664702" y="293796"/>
                    </a:cubicBezTo>
                    <a:cubicBezTo>
                      <a:pt x="669094" y="291072"/>
                      <a:pt x="672872" y="288349"/>
                      <a:pt x="676562" y="284220"/>
                    </a:cubicBezTo>
                    <a:cubicBezTo>
                      <a:pt x="683590" y="276401"/>
                      <a:pt x="692991" y="270075"/>
                      <a:pt x="702567" y="265419"/>
                    </a:cubicBezTo>
                    <a:cubicBezTo>
                      <a:pt x="707926" y="262783"/>
                      <a:pt x="713197" y="260499"/>
                      <a:pt x="716887" y="255931"/>
                    </a:cubicBezTo>
                    <a:cubicBezTo>
                      <a:pt x="726375" y="244158"/>
                      <a:pt x="740344" y="238887"/>
                      <a:pt x="752380" y="230804"/>
                    </a:cubicBezTo>
                    <a:cubicBezTo>
                      <a:pt x="758969" y="226412"/>
                      <a:pt x="764943" y="221228"/>
                      <a:pt x="771620" y="217099"/>
                    </a:cubicBezTo>
                    <a:cubicBezTo>
                      <a:pt x="783744" y="209632"/>
                      <a:pt x="795516" y="200583"/>
                      <a:pt x="808782" y="196366"/>
                    </a:cubicBezTo>
                    <a:cubicBezTo>
                      <a:pt x="820994" y="192412"/>
                      <a:pt x="828197" y="180816"/>
                      <a:pt x="840936" y="178971"/>
                    </a:cubicBezTo>
                    <a:cubicBezTo>
                      <a:pt x="843660" y="178619"/>
                      <a:pt x="846295" y="177038"/>
                      <a:pt x="848755" y="175808"/>
                    </a:cubicBezTo>
                    <a:cubicBezTo>
                      <a:pt x="853060" y="173612"/>
                      <a:pt x="857892" y="171855"/>
                      <a:pt x="861494" y="168780"/>
                    </a:cubicBezTo>
                    <a:cubicBezTo>
                      <a:pt x="870104" y="161488"/>
                      <a:pt x="879153" y="155777"/>
                      <a:pt x="890047" y="152000"/>
                    </a:cubicBezTo>
                    <a:cubicBezTo>
                      <a:pt x="899886" y="148573"/>
                      <a:pt x="908935" y="142863"/>
                      <a:pt x="918423" y="138382"/>
                    </a:cubicBezTo>
                    <a:cubicBezTo>
                      <a:pt x="934501" y="130739"/>
                      <a:pt x="949348" y="120109"/>
                      <a:pt x="967709" y="118176"/>
                    </a:cubicBezTo>
                    <a:cubicBezTo>
                      <a:pt x="968588" y="118088"/>
                      <a:pt x="969818" y="118352"/>
                      <a:pt x="970169" y="117912"/>
                    </a:cubicBezTo>
                    <a:cubicBezTo>
                      <a:pt x="978515" y="107546"/>
                      <a:pt x="991957" y="109215"/>
                      <a:pt x="1002499" y="104031"/>
                    </a:cubicBezTo>
                    <a:cubicBezTo>
                      <a:pt x="1008649" y="100957"/>
                      <a:pt x="1014975" y="98145"/>
                      <a:pt x="1020861" y="94543"/>
                    </a:cubicBezTo>
                    <a:cubicBezTo>
                      <a:pt x="1033863" y="86461"/>
                      <a:pt x="1049413" y="85582"/>
                      <a:pt x="1063031" y="79169"/>
                    </a:cubicBezTo>
                    <a:cubicBezTo>
                      <a:pt x="1072080" y="74864"/>
                      <a:pt x="1082271" y="72843"/>
                      <a:pt x="1091935" y="69856"/>
                    </a:cubicBezTo>
                    <a:cubicBezTo>
                      <a:pt x="1102389" y="66606"/>
                      <a:pt x="1111790" y="60719"/>
                      <a:pt x="1123474" y="60017"/>
                    </a:cubicBezTo>
                    <a:cubicBezTo>
                      <a:pt x="1129185" y="59665"/>
                      <a:pt x="1134544" y="54745"/>
                      <a:pt x="1141308" y="57732"/>
                    </a:cubicBezTo>
                    <a:cubicBezTo>
                      <a:pt x="1142363" y="58172"/>
                      <a:pt x="1144559" y="55624"/>
                      <a:pt x="1146404" y="54658"/>
                    </a:cubicBezTo>
                    <a:cubicBezTo>
                      <a:pt x="1149654" y="52988"/>
                      <a:pt x="1152905" y="50528"/>
                      <a:pt x="1156331" y="50265"/>
                    </a:cubicBezTo>
                    <a:cubicBezTo>
                      <a:pt x="1171179" y="48947"/>
                      <a:pt x="1185411" y="45960"/>
                      <a:pt x="1199380" y="39986"/>
                    </a:cubicBezTo>
                    <a:cubicBezTo>
                      <a:pt x="1208604" y="36033"/>
                      <a:pt x="1219674" y="36560"/>
                      <a:pt x="1229777" y="34188"/>
                    </a:cubicBezTo>
                    <a:cubicBezTo>
                      <a:pt x="1245503" y="30586"/>
                      <a:pt x="1262283" y="32870"/>
                      <a:pt x="1277394" y="25842"/>
                    </a:cubicBezTo>
                    <a:cubicBezTo>
                      <a:pt x="1278097" y="25490"/>
                      <a:pt x="1278712" y="24084"/>
                      <a:pt x="1279239" y="24084"/>
                    </a:cubicBezTo>
                    <a:cubicBezTo>
                      <a:pt x="1293383" y="25227"/>
                      <a:pt x="1293471" y="25490"/>
                      <a:pt x="1308143" y="18901"/>
                    </a:cubicBezTo>
                    <a:cubicBezTo>
                      <a:pt x="1310691" y="17759"/>
                      <a:pt x="1314292" y="18023"/>
                      <a:pt x="1317104" y="18638"/>
                    </a:cubicBezTo>
                    <a:cubicBezTo>
                      <a:pt x="1325186" y="20482"/>
                      <a:pt x="1332566" y="18286"/>
                      <a:pt x="1339946" y="15563"/>
                    </a:cubicBezTo>
                    <a:cubicBezTo>
                      <a:pt x="1341879" y="14860"/>
                      <a:pt x="1343636" y="13454"/>
                      <a:pt x="1345568" y="13278"/>
                    </a:cubicBezTo>
                    <a:cubicBezTo>
                      <a:pt x="1359186" y="12224"/>
                      <a:pt x="1372803" y="11258"/>
                      <a:pt x="1386420" y="10643"/>
                    </a:cubicBezTo>
                    <a:cubicBezTo>
                      <a:pt x="1392395" y="10379"/>
                      <a:pt x="1399950" y="13630"/>
                      <a:pt x="1403903" y="10906"/>
                    </a:cubicBezTo>
                    <a:cubicBezTo>
                      <a:pt x="1410317" y="6514"/>
                      <a:pt x="1416379" y="8359"/>
                      <a:pt x="1422440" y="8095"/>
                    </a:cubicBezTo>
                    <a:cubicBezTo>
                      <a:pt x="1427272" y="7919"/>
                      <a:pt x="1432192" y="10379"/>
                      <a:pt x="1437112" y="10291"/>
                    </a:cubicBezTo>
                    <a:cubicBezTo>
                      <a:pt x="1442910" y="10204"/>
                      <a:pt x="1448709" y="9149"/>
                      <a:pt x="1454331" y="7744"/>
                    </a:cubicBezTo>
                    <a:cubicBezTo>
                      <a:pt x="1468652" y="4405"/>
                      <a:pt x="1498434" y="6250"/>
                      <a:pt x="1512578" y="6953"/>
                    </a:cubicBezTo>
                    <a:cubicBezTo>
                      <a:pt x="1523472" y="7480"/>
                      <a:pt x="1534630" y="13893"/>
                      <a:pt x="1545699" y="7832"/>
                    </a:cubicBezTo>
                    <a:cubicBezTo>
                      <a:pt x="1546051" y="7656"/>
                      <a:pt x="1546578" y="7744"/>
                      <a:pt x="1547017" y="7832"/>
                    </a:cubicBezTo>
                    <a:cubicBezTo>
                      <a:pt x="1553606" y="8710"/>
                      <a:pt x="1560283" y="10204"/>
                      <a:pt x="1566872" y="10291"/>
                    </a:cubicBezTo>
                    <a:cubicBezTo>
                      <a:pt x="1573022" y="10291"/>
                      <a:pt x="1579260" y="7919"/>
                      <a:pt x="1585409" y="8183"/>
                    </a:cubicBezTo>
                    <a:cubicBezTo>
                      <a:pt x="1589099" y="8271"/>
                      <a:pt x="1592613" y="11873"/>
                      <a:pt x="1596479" y="12839"/>
                    </a:cubicBezTo>
                    <a:cubicBezTo>
                      <a:pt x="1599290" y="13542"/>
                      <a:pt x="1602804" y="17759"/>
                      <a:pt x="1605703" y="12136"/>
                    </a:cubicBezTo>
                    <a:cubicBezTo>
                      <a:pt x="1606318" y="10906"/>
                      <a:pt x="1609745" y="10116"/>
                      <a:pt x="1611414" y="10643"/>
                    </a:cubicBezTo>
                    <a:cubicBezTo>
                      <a:pt x="1627843" y="16002"/>
                      <a:pt x="1644008" y="8446"/>
                      <a:pt x="1660436" y="10116"/>
                    </a:cubicBezTo>
                    <a:cubicBezTo>
                      <a:pt x="1670364" y="11170"/>
                      <a:pt x="1680643" y="7832"/>
                      <a:pt x="1690746" y="8095"/>
                    </a:cubicBezTo>
                    <a:cubicBezTo>
                      <a:pt x="1699356" y="8359"/>
                      <a:pt x="1707877" y="10906"/>
                      <a:pt x="1716399" y="12312"/>
                    </a:cubicBezTo>
                    <a:cubicBezTo>
                      <a:pt x="1718508" y="12663"/>
                      <a:pt x="1720880" y="13630"/>
                      <a:pt x="1722549" y="12927"/>
                    </a:cubicBezTo>
                    <a:cubicBezTo>
                      <a:pt x="1730016" y="9764"/>
                      <a:pt x="1738275" y="15563"/>
                      <a:pt x="1745655" y="10643"/>
                    </a:cubicBezTo>
                    <a:cubicBezTo>
                      <a:pt x="1747500" y="9413"/>
                      <a:pt x="1752331" y="9413"/>
                      <a:pt x="1753122" y="10643"/>
                    </a:cubicBezTo>
                    <a:cubicBezTo>
                      <a:pt x="1758481" y="18374"/>
                      <a:pt x="1764807" y="13630"/>
                      <a:pt x="1771132" y="13278"/>
                    </a:cubicBezTo>
                    <a:cubicBezTo>
                      <a:pt x="1789406" y="12224"/>
                      <a:pt x="1807240" y="15826"/>
                      <a:pt x="1825074" y="18989"/>
                    </a:cubicBezTo>
                    <a:cubicBezTo>
                      <a:pt x="1832366" y="20307"/>
                      <a:pt x="1839131" y="24524"/>
                      <a:pt x="1847038" y="21185"/>
                    </a:cubicBezTo>
                    <a:cubicBezTo>
                      <a:pt x="1848443" y="20570"/>
                      <a:pt x="1850903" y="22064"/>
                      <a:pt x="1852660" y="23030"/>
                    </a:cubicBezTo>
                    <a:cubicBezTo>
                      <a:pt x="1862324" y="28389"/>
                      <a:pt x="1872340" y="31376"/>
                      <a:pt x="1883497" y="28916"/>
                    </a:cubicBezTo>
                    <a:cubicBezTo>
                      <a:pt x="1884727" y="28653"/>
                      <a:pt x="1886396" y="28389"/>
                      <a:pt x="1887363" y="28916"/>
                    </a:cubicBezTo>
                    <a:cubicBezTo>
                      <a:pt x="1903264" y="37614"/>
                      <a:pt x="1921626" y="33221"/>
                      <a:pt x="1938230" y="38844"/>
                    </a:cubicBezTo>
                    <a:cubicBezTo>
                      <a:pt x="1946137" y="41567"/>
                      <a:pt x="1956591" y="37526"/>
                      <a:pt x="1964059" y="42885"/>
                    </a:cubicBezTo>
                    <a:cubicBezTo>
                      <a:pt x="1974953" y="50792"/>
                      <a:pt x="1987780" y="49299"/>
                      <a:pt x="1999552" y="52110"/>
                    </a:cubicBezTo>
                    <a:cubicBezTo>
                      <a:pt x="2006492" y="53779"/>
                      <a:pt x="2013433" y="54570"/>
                      <a:pt x="2018528" y="60192"/>
                    </a:cubicBezTo>
                    <a:cubicBezTo>
                      <a:pt x="2019846" y="61686"/>
                      <a:pt x="2021164" y="61247"/>
                      <a:pt x="2023184" y="61247"/>
                    </a:cubicBezTo>
                    <a:cubicBezTo>
                      <a:pt x="2031706" y="61334"/>
                      <a:pt x="2040931" y="61334"/>
                      <a:pt x="2048662" y="64497"/>
                    </a:cubicBezTo>
                    <a:cubicBezTo>
                      <a:pt x="2066672" y="71877"/>
                      <a:pt x="2085385" y="77060"/>
                      <a:pt x="2103659" y="83561"/>
                    </a:cubicBezTo>
                    <a:cubicBezTo>
                      <a:pt x="2120878" y="89711"/>
                      <a:pt x="2138537" y="93840"/>
                      <a:pt x="2153735" y="105349"/>
                    </a:cubicBezTo>
                    <a:cubicBezTo>
                      <a:pt x="2160324" y="110357"/>
                      <a:pt x="2170779" y="110357"/>
                      <a:pt x="2179477" y="112465"/>
                    </a:cubicBezTo>
                    <a:cubicBezTo>
                      <a:pt x="2181058" y="112905"/>
                      <a:pt x="2183694" y="112378"/>
                      <a:pt x="2184308" y="113256"/>
                    </a:cubicBezTo>
                    <a:cubicBezTo>
                      <a:pt x="2192040" y="125116"/>
                      <a:pt x="2206623" y="121251"/>
                      <a:pt x="2216902" y="127928"/>
                    </a:cubicBezTo>
                    <a:cubicBezTo>
                      <a:pt x="2227005" y="134517"/>
                      <a:pt x="2238602" y="138734"/>
                      <a:pt x="2249496" y="144093"/>
                    </a:cubicBezTo>
                    <a:cubicBezTo>
                      <a:pt x="2258193" y="148398"/>
                      <a:pt x="2266539" y="154196"/>
                      <a:pt x="2275676" y="156656"/>
                    </a:cubicBezTo>
                    <a:cubicBezTo>
                      <a:pt x="2286395" y="159555"/>
                      <a:pt x="2294213" y="165529"/>
                      <a:pt x="2301945" y="172733"/>
                    </a:cubicBezTo>
                    <a:cubicBezTo>
                      <a:pt x="2304492" y="175193"/>
                      <a:pt x="2308182" y="177477"/>
                      <a:pt x="2311521" y="177829"/>
                    </a:cubicBezTo>
                    <a:cubicBezTo>
                      <a:pt x="2321448" y="178795"/>
                      <a:pt x="2328389" y="185823"/>
                      <a:pt x="2336647" y="189952"/>
                    </a:cubicBezTo>
                    <a:cubicBezTo>
                      <a:pt x="2341215" y="192237"/>
                      <a:pt x="2345081" y="196278"/>
                      <a:pt x="2350440" y="197859"/>
                    </a:cubicBezTo>
                    <a:cubicBezTo>
                      <a:pt x="2359577" y="200671"/>
                      <a:pt x="2367220" y="206117"/>
                      <a:pt x="2374951" y="211564"/>
                    </a:cubicBezTo>
                    <a:cubicBezTo>
                      <a:pt x="2383297" y="217451"/>
                      <a:pt x="2392346" y="222370"/>
                      <a:pt x="2400956" y="227817"/>
                    </a:cubicBezTo>
                    <a:cubicBezTo>
                      <a:pt x="2417472" y="238184"/>
                      <a:pt x="2435570" y="246267"/>
                      <a:pt x="2448660" y="261553"/>
                    </a:cubicBezTo>
                    <a:cubicBezTo>
                      <a:pt x="2451648" y="265067"/>
                      <a:pt x="2456831" y="266824"/>
                      <a:pt x="2461136" y="269109"/>
                    </a:cubicBezTo>
                    <a:cubicBezTo>
                      <a:pt x="2470975" y="274204"/>
                      <a:pt x="2479761" y="279563"/>
                      <a:pt x="2487228" y="288876"/>
                    </a:cubicBezTo>
                    <a:cubicBezTo>
                      <a:pt x="2493993" y="297398"/>
                      <a:pt x="2505853" y="301966"/>
                      <a:pt x="2515693" y="307852"/>
                    </a:cubicBezTo>
                    <a:cubicBezTo>
                      <a:pt x="2524215" y="312948"/>
                      <a:pt x="2524303" y="312684"/>
                      <a:pt x="2526060" y="326126"/>
                    </a:cubicBezTo>
                    <a:cubicBezTo>
                      <a:pt x="2526235" y="327619"/>
                      <a:pt x="2527553" y="329113"/>
                      <a:pt x="2528607" y="330255"/>
                    </a:cubicBezTo>
                    <a:cubicBezTo>
                      <a:pt x="2529574" y="331309"/>
                      <a:pt x="2530979" y="331836"/>
                      <a:pt x="2532209" y="332627"/>
                    </a:cubicBezTo>
                    <a:cubicBezTo>
                      <a:pt x="2532649" y="331221"/>
                      <a:pt x="2533176" y="329816"/>
                      <a:pt x="2533439" y="328322"/>
                    </a:cubicBezTo>
                    <a:cubicBezTo>
                      <a:pt x="2533703" y="326829"/>
                      <a:pt x="2533527" y="325247"/>
                      <a:pt x="2533527" y="323666"/>
                    </a:cubicBezTo>
                    <a:cubicBezTo>
                      <a:pt x="2535109" y="324017"/>
                      <a:pt x="2536866" y="324105"/>
                      <a:pt x="2538359" y="324808"/>
                    </a:cubicBezTo>
                    <a:cubicBezTo>
                      <a:pt x="2541873" y="326477"/>
                      <a:pt x="2554524" y="338689"/>
                      <a:pt x="2557511" y="341588"/>
                    </a:cubicBezTo>
                    <a:cubicBezTo>
                      <a:pt x="2562958" y="346859"/>
                      <a:pt x="2569020" y="351515"/>
                      <a:pt x="2574819" y="356523"/>
                    </a:cubicBezTo>
                    <a:cubicBezTo>
                      <a:pt x="2589754" y="369701"/>
                      <a:pt x="2604425" y="383231"/>
                      <a:pt x="2619712" y="395969"/>
                    </a:cubicBezTo>
                    <a:cubicBezTo>
                      <a:pt x="2631396" y="405721"/>
                      <a:pt x="2642554" y="415385"/>
                      <a:pt x="2650460" y="428915"/>
                    </a:cubicBezTo>
                    <a:cubicBezTo>
                      <a:pt x="2654502" y="435767"/>
                      <a:pt x="2663024" y="439984"/>
                      <a:pt x="2669525" y="445343"/>
                    </a:cubicBezTo>
                    <a:cubicBezTo>
                      <a:pt x="2671458" y="446925"/>
                      <a:pt x="2673830" y="447891"/>
                      <a:pt x="2675587" y="449560"/>
                    </a:cubicBezTo>
                    <a:cubicBezTo>
                      <a:pt x="2686129" y="459927"/>
                      <a:pt x="2696847" y="470118"/>
                      <a:pt x="2706863" y="481012"/>
                    </a:cubicBezTo>
                    <a:cubicBezTo>
                      <a:pt x="2715385" y="490324"/>
                      <a:pt x="2721710" y="502185"/>
                      <a:pt x="2731374" y="509828"/>
                    </a:cubicBezTo>
                    <a:cubicBezTo>
                      <a:pt x="2743673" y="519404"/>
                      <a:pt x="2749911" y="532406"/>
                      <a:pt x="2757994" y="544706"/>
                    </a:cubicBezTo>
                    <a:cubicBezTo>
                      <a:pt x="2762211" y="551119"/>
                      <a:pt x="2768272" y="556478"/>
                      <a:pt x="2774422" y="561222"/>
                    </a:cubicBezTo>
                    <a:cubicBezTo>
                      <a:pt x="2783471" y="568339"/>
                      <a:pt x="2787600" y="576773"/>
                      <a:pt x="2785580" y="588194"/>
                    </a:cubicBezTo>
                    <a:cubicBezTo>
                      <a:pt x="2785404" y="589336"/>
                      <a:pt x="2786107" y="590566"/>
                      <a:pt x="2786370" y="591796"/>
                    </a:cubicBezTo>
                    <a:cubicBezTo>
                      <a:pt x="2786985" y="590566"/>
                      <a:pt x="2787512" y="589336"/>
                      <a:pt x="2788128" y="588194"/>
                    </a:cubicBezTo>
                    <a:cubicBezTo>
                      <a:pt x="2789357" y="586085"/>
                      <a:pt x="2790675" y="583977"/>
                      <a:pt x="2791905" y="581868"/>
                    </a:cubicBezTo>
                    <a:cubicBezTo>
                      <a:pt x="2793486" y="583362"/>
                      <a:pt x="2795244" y="584592"/>
                      <a:pt x="2796474" y="586261"/>
                    </a:cubicBezTo>
                    <a:cubicBezTo>
                      <a:pt x="2806138" y="599263"/>
                      <a:pt x="2815977" y="612178"/>
                      <a:pt x="2825114" y="625531"/>
                    </a:cubicBezTo>
                    <a:cubicBezTo>
                      <a:pt x="2830121" y="632911"/>
                      <a:pt x="2833724" y="641169"/>
                      <a:pt x="2837853" y="649076"/>
                    </a:cubicBezTo>
                    <a:cubicBezTo>
                      <a:pt x="2838380" y="650130"/>
                      <a:pt x="2838643" y="652327"/>
                      <a:pt x="2839170" y="652327"/>
                    </a:cubicBezTo>
                    <a:cubicBezTo>
                      <a:pt x="2849889" y="653293"/>
                      <a:pt x="2849449" y="663396"/>
                      <a:pt x="2853666" y="669634"/>
                    </a:cubicBezTo>
                    <a:cubicBezTo>
                      <a:pt x="2855775" y="672709"/>
                      <a:pt x="2857883" y="675872"/>
                      <a:pt x="2860168" y="678683"/>
                    </a:cubicBezTo>
                    <a:cubicBezTo>
                      <a:pt x="2874312" y="695990"/>
                      <a:pt x="2889071" y="713122"/>
                      <a:pt x="2897945" y="733855"/>
                    </a:cubicBezTo>
                    <a:cubicBezTo>
                      <a:pt x="2902952" y="745540"/>
                      <a:pt x="2911298" y="754501"/>
                      <a:pt x="2917887" y="764867"/>
                    </a:cubicBezTo>
                    <a:cubicBezTo>
                      <a:pt x="2922631" y="772335"/>
                      <a:pt x="2927551" y="778485"/>
                      <a:pt x="2922105" y="787534"/>
                    </a:cubicBezTo>
                    <a:cubicBezTo>
                      <a:pt x="2921138" y="789115"/>
                      <a:pt x="2921753" y="791751"/>
                      <a:pt x="2921841" y="793947"/>
                    </a:cubicBezTo>
                    <a:cubicBezTo>
                      <a:pt x="2921841" y="794738"/>
                      <a:pt x="2922280" y="795441"/>
                      <a:pt x="2922544" y="796231"/>
                    </a:cubicBezTo>
                    <a:cubicBezTo>
                      <a:pt x="2923510" y="795704"/>
                      <a:pt x="2924564" y="795265"/>
                      <a:pt x="2925267" y="794474"/>
                    </a:cubicBezTo>
                    <a:cubicBezTo>
                      <a:pt x="2932647" y="786480"/>
                      <a:pt x="2932559" y="786480"/>
                      <a:pt x="2937479" y="796056"/>
                    </a:cubicBezTo>
                    <a:cubicBezTo>
                      <a:pt x="2943980" y="808619"/>
                      <a:pt x="2951711" y="820742"/>
                      <a:pt x="2957070" y="833833"/>
                    </a:cubicBezTo>
                    <a:cubicBezTo>
                      <a:pt x="2961726" y="845254"/>
                      <a:pt x="2971215" y="854127"/>
                      <a:pt x="2973850" y="866163"/>
                    </a:cubicBezTo>
                    <a:cubicBezTo>
                      <a:pt x="2977452" y="882592"/>
                      <a:pt x="2986677" y="895945"/>
                      <a:pt x="2995199" y="909738"/>
                    </a:cubicBezTo>
                    <a:cubicBezTo>
                      <a:pt x="2998625" y="915361"/>
                      <a:pt x="2997834" y="921071"/>
                      <a:pt x="2997219" y="926870"/>
                    </a:cubicBezTo>
                    <a:cubicBezTo>
                      <a:pt x="2996956" y="929242"/>
                      <a:pt x="2995550" y="931438"/>
                      <a:pt x="2995199" y="933810"/>
                    </a:cubicBezTo>
                    <a:cubicBezTo>
                      <a:pt x="2995023" y="935128"/>
                      <a:pt x="2996077" y="936622"/>
                      <a:pt x="2996604" y="938027"/>
                    </a:cubicBezTo>
                    <a:cubicBezTo>
                      <a:pt x="2997571" y="937061"/>
                      <a:pt x="2998537" y="936182"/>
                      <a:pt x="2999416" y="935216"/>
                    </a:cubicBezTo>
                    <a:cubicBezTo>
                      <a:pt x="3000909" y="933635"/>
                      <a:pt x="3002315" y="931965"/>
                      <a:pt x="3003721" y="930296"/>
                    </a:cubicBezTo>
                    <a:cubicBezTo>
                      <a:pt x="3005214" y="932141"/>
                      <a:pt x="3007323" y="933810"/>
                      <a:pt x="3008201" y="936007"/>
                    </a:cubicBezTo>
                    <a:cubicBezTo>
                      <a:pt x="3019886" y="964383"/>
                      <a:pt x="3031482" y="992760"/>
                      <a:pt x="3042816" y="1021313"/>
                    </a:cubicBezTo>
                    <a:cubicBezTo>
                      <a:pt x="3049317" y="1037829"/>
                      <a:pt x="3053622" y="1055224"/>
                      <a:pt x="3063110" y="1070599"/>
                    </a:cubicBezTo>
                    <a:cubicBezTo>
                      <a:pt x="3065394" y="1074289"/>
                      <a:pt x="3061177" y="1080175"/>
                      <a:pt x="3066009" y="1083777"/>
                    </a:cubicBezTo>
                    <a:cubicBezTo>
                      <a:pt x="3062934" y="1101260"/>
                      <a:pt x="3076727" y="1113559"/>
                      <a:pt x="3079978" y="1129109"/>
                    </a:cubicBezTo>
                    <a:cubicBezTo>
                      <a:pt x="3080065" y="1129461"/>
                      <a:pt x="3080768" y="1129724"/>
                      <a:pt x="3080856" y="1130076"/>
                    </a:cubicBezTo>
                    <a:cubicBezTo>
                      <a:pt x="3083580" y="1150458"/>
                      <a:pt x="3093771" y="1168731"/>
                      <a:pt x="3097373" y="1188762"/>
                    </a:cubicBezTo>
                    <a:cubicBezTo>
                      <a:pt x="3098954" y="1197635"/>
                      <a:pt x="3104401" y="1205630"/>
                      <a:pt x="3103259" y="1215294"/>
                    </a:cubicBezTo>
                    <a:cubicBezTo>
                      <a:pt x="3102820" y="1219247"/>
                      <a:pt x="3104840" y="1223376"/>
                      <a:pt x="3105192" y="1227506"/>
                    </a:cubicBezTo>
                    <a:cubicBezTo>
                      <a:pt x="3105719" y="1232865"/>
                      <a:pt x="3106422" y="1237697"/>
                      <a:pt x="3108881" y="1243056"/>
                    </a:cubicBezTo>
                    <a:cubicBezTo>
                      <a:pt x="3111869" y="1249732"/>
                      <a:pt x="3114153" y="1257639"/>
                      <a:pt x="3115471" y="1265107"/>
                    </a:cubicBezTo>
                    <a:cubicBezTo>
                      <a:pt x="3116876" y="1272838"/>
                      <a:pt x="3115207" y="1280657"/>
                      <a:pt x="3120654" y="1288037"/>
                    </a:cubicBezTo>
                    <a:cubicBezTo>
                      <a:pt x="3123729" y="1292254"/>
                      <a:pt x="3123992" y="1299370"/>
                      <a:pt x="3123465" y="1304992"/>
                    </a:cubicBezTo>
                    <a:cubicBezTo>
                      <a:pt x="3121884" y="1319313"/>
                      <a:pt x="3127331" y="1332051"/>
                      <a:pt x="3131021" y="1345230"/>
                    </a:cubicBezTo>
                    <a:cubicBezTo>
                      <a:pt x="3133568" y="1354542"/>
                      <a:pt x="3135326" y="1363503"/>
                      <a:pt x="3127331" y="1371234"/>
                    </a:cubicBezTo>
                    <a:cubicBezTo>
                      <a:pt x="3126628" y="1371937"/>
                      <a:pt x="3126628" y="1373518"/>
                      <a:pt x="3126365" y="1374748"/>
                    </a:cubicBezTo>
                    <a:cubicBezTo>
                      <a:pt x="3127594" y="1374397"/>
                      <a:pt x="3129264" y="1374397"/>
                      <a:pt x="3129966" y="1373606"/>
                    </a:cubicBezTo>
                    <a:cubicBezTo>
                      <a:pt x="3134095" y="1368686"/>
                      <a:pt x="3136116" y="1372903"/>
                      <a:pt x="3136643" y="1375715"/>
                    </a:cubicBezTo>
                    <a:cubicBezTo>
                      <a:pt x="3138049" y="1383534"/>
                      <a:pt x="3138927" y="1391528"/>
                      <a:pt x="3139367" y="1399523"/>
                    </a:cubicBezTo>
                    <a:cubicBezTo>
                      <a:pt x="3139894" y="1410856"/>
                      <a:pt x="3141212" y="1421926"/>
                      <a:pt x="3144550" y="1432820"/>
                    </a:cubicBezTo>
                    <a:cubicBezTo>
                      <a:pt x="3145429" y="1435631"/>
                      <a:pt x="3144726" y="1438882"/>
                      <a:pt x="3144638" y="1441957"/>
                    </a:cubicBezTo>
                    <a:cubicBezTo>
                      <a:pt x="3144550" y="1455047"/>
                      <a:pt x="3147625" y="1467698"/>
                      <a:pt x="3149382" y="1480524"/>
                    </a:cubicBezTo>
                    <a:cubicBezTo>
                      <a:pt x="3150612" y="1489398"/>
                      <a:pt x="3152281" y="1499237"/>
                      <a:pt x="3147713" y="1508374"/>
                    </a:cubicBezTo>
                    <a:cubicBezTo>
                      <a:pt x="3146483" y="1510834"/>
                      <a:pt x="3146834" y="1514436"/>
                      <a:pt x="3147361" y="1517335"/>
                    </a:cubicBezTo>
                    <a:cubicBezTo>
                      <a:pt x="3148855" y="1525418"/>
                      <a:pt x="3151491" y="1533324"/>
                      <a:pt x="3152281" y="1541407"/>
                    </a:cubicBezTo>
                    <a:cubicBezTo>
                      <a:pt x="3153072" y="1548875"/>
                      <a:pt x="3154390" y="1557045"/>
                      <a:pt x="3146044" y="1562492"/>
                    </a:cubicBezTo>
                    <a:cubicBezTo>
                      <a:pt x="3144199" y="1563722"/>
                      <a:pt x="3143759" y="1567148"/>
                      <a:pt x="3142705" y="1569608"/>
                    </a:cubicBezTo>
                    <a:cubicBezTo>
                      <a:pt x="3144814" y="1568817"/>
                      <a:pt x="3147537" y="1568554"/>
                      <a:pt x="3148943" y="1567060"/>
                    </a:cubicBezTo>
                    <a:cubicBezTo>
                      <a:pt x="3152193" y="1563370"/>
                      <a:pt x="3153160" y="1567236"/>
                      <a:pt x="3154565" y="1568554"/>
                    </a:cubicBezTo>
                    <a:cubicBezTo>
                      <a:pt x="3155268" y="1569257"/>
                      <a:pt x="3155532" y="1571189"/>
                      <a:pt x="3155093" y="1572156"/>
                    </a:cubicBezTo>
                    <a:cubicBezTo>
                      <a:pt x="3150612" y="1581293"/>
                      <a:pt x="3159134" y="1591396"/>
                      <a:pt x="3152808" y="1600533"/>
                    </a:cubicBezTo>
                    <a:cubicBezTo>
                      <a:pt x="3152018" y="1601675"/>
                      <a:pt x="3155005" y="1604925"/>
                      <a:pt x="3155005" y="1607122"/>
                    </a:cubicBezTo>
                    <a:cubicBezTo>
                      <a:pt x="3154917" y="1614062"/>
                      <a:pt x="3155093" y="1621266"/>
                      <a:pt x="3153511" y="1627943"/>
                    </a:cubicBezTo>
                    <a:cubicBezTo>
                      <a:pt x="3152369" y="1632863"/>
                      <a:pt x="3154038" y="1636553"/>
                      <a:pt x="3154565" y="1640857"/>
                    </a:cubicBezTo>
                    <a:cubicBezTo>
                      <a:pt x="3155093" y="1644547"/>
                      <a:pt x="3153863" y="1648501"/>
                      <a:pt x="3154390" y="1653157"/>
                    </a:cubicBezTo>
                    <a:cubicBezTo>
                      <a:pt x="3155532" y="1662821"/>
                      <a:pt x="3152545" y="1673012"/>
                      <a:pt x="3151315" y="1682939"/>
                    </a:cubicBezTo>
                    <a:cubicBezTo>
                      <a:pt x="3150876" y="1686278"/>
                      <a:pt x="3150524" y="1689528"/>
                      <a:pt x="3149909" y="1692867"/>
                    </a:cubicBezTo>
                    <a:cubicBezTo>
                      <a:pt x="3148943" y="1697875"/>
                      <a:pt x="3151930" y="1702443"/>
                      <a:pt x="3150261" y="1707802"/>
                    </a:cubicBezTo>
                    <a:cubicBezTo>
                      <a:pt x="3148767" y="1712634"/>
                      <a:pt x="3150173" y="1718169"/>
                      <a:pt x="3149909" y="1723440"/>
                    </a:cubicBezTo>
                    <a:cubicBezTo>
                      <a:pt x="3149119" y="1738112"/>
                      <a:pt x="3147625" y="1752695"/>
                      <a:pt x="3147625" y="1767367"/>
                    </a:cubicBezTo>
                    <a:cubicBezTo>
                      <a:pt x="3147625" y="1773253"/>
                      <a:pt x="3139191" y="1775977"/>
                      <a:pt x="3143496" y="1783005"/>
                    </a:cubicBezTo>
                    <a:cubicBezTo>
                      <a:pt x="3146571" y="1788013"/>
                      <a:pt x="3144814" y="1793372"/>
                      <a:pt x="3142178" y="1798467"/>
                    </a:cubicBezTo>
                    <a:cubicBezTo>
                      <a:pt x="3141475" y="1799873"/>
                      <a:pt x="3141563" y="1802069"/>
                      <a:pt x="3142178" y="1803651"/>
                    </a:cubicBezTo>
                    <a:cubicBezTo>
                      <a:pt x="3145692" y="1813227"/>
                      <a:pt x="3142705" y="1819991"/>
                      <a:pt x="3133920" y="1824735"/>
                    </a:cubicBezTo>
                    <a:cubicBezTo>
                      <a:pt x="3132778" y="1825350"/>
                      <a:pt x="3132338" y="1827107"/>
                      <a:pt x="3131636" y="1828425"/>
                    </a:cubicBezTo>
                    <a:cubicBezTo>
                      <a:pt x="3133129" y="1828777"/>
                      <a:pt x="3134535" y="1829479"/>
                      <a:pt x="3135940" y="1829392"/>
                    </a:cubicBezTo>
                    <a:cubicBezTo>
                      <a:pt x="3141212" y="1829128"/>
                      <a:pt x="3142530" y="1830094"/>
                      <a:pt x="3141739" y="1834136"/>
                    </a:cubicBezTo>
                    <a:cubicBezTo>
                      <a:pt x="3140948" y="1838616"/>
                      <a:pt x="3140333" y="1843097"/>
                      <a:pt x="3139455" y="1847577"/>
                    </a:cubicBezTo>
                    <a:cubicBezTo>
                      <a:pt x="3138752" y="1851179"/>
                      <a:pt x="3137698" y="1854693"/>
                      <a:pt x="3136907" y="1858296"/>
                    </a:cubicBezTo>
                    <a:cubicBezTo>
                      <a:pt x="3136028" y="1862249"/>
                      <a:pt x="3135062" y="1866290"/>
                      <a:pt x="3134271" y="1870331"/>
                    </a:cubicBezTo>
                    <a:cubicBezTo>
                      <a:pt x="3132514" y="1879644"/>
                      <a:pt x="3130406" y="1888956"/>
                      <a:pt x="3129176" y="1898357"/>
                    </a:cubicBezTo>
                    <a:cubicBezTo>
                      <a:pt x="3128737" y="1902222"/>
                      <a:pt x="3127946" y="1903452"/>
                      <a:pt x="3123992" y="1903365"/>
                    </a:cubicBezTo>
                    <a:cubicBezTo>
                      <a:pt x="3112659" y="1903101"/>
                      <a:pt x="3101238" y="1903452"/>
                      <a:pt x="3089905" y="1903101"/>
                    </a:cubicBezTo>
                    <a:cubicBezTo>
                      <a:pt x="3087270" y="1903013"/>
                      <a:pt x="3083843" y="1901608"/>
                      <a:pt x="3082350" y="1899587"/>
                    </a:cubicBezTo>
                    <a:cubicBezTo>
                      <a:pt x="3079450" y="1895633"/>
                      <a:pt x="3084546" y="1874285"/>
                      <a:pt x="3089114" y="1872089"/>
                    </a:cubicBezTo>
                    <a:cubicBezTo>
                      <a:pt x="3092277" y="1870507"/>
                      <a:pt x="3092365" y="1870068"/>
                      <a:pt x="3091399" y="1866817"/>
                    </a:cubicBezTo>
                    <a:cubicBezTo>
                      <a:pt x="3088236" y="1856099"/>
                      <a:pt x="3088148" y="1845205"/>
                      <a:pt x="3092365" y="1834575"/>
                    </a:cubicBezTo>
                    <a:cubicBezTo>
                      <a:pt x="3092804" y="1833521"/>
                      <a:pt x="3094825" y="1833169"/>
                      <a:pt x="3096846" y="1833082"/>
                    </a:cubicBezTo>
                    <a:cubicBezTo>
                      <a:pt x="3097197" y="1834926"/>
                      <a:pt x="3097285" y="1836596"/>
                      <a:pt x="3096582" y="1837211"/>
                    </a:cubicBezTo>
                    <a:cubicBezTo>
                      <a:pt x="3093331" y="1839846"/>
                      <a:pt x="3096758" y="1840900"/>
                      <a:pt x="3097900" y="1841779"/>
                    </a:cubicBezTo>
                    <a:cubicBezTo>
                      <a:pt x="3098866" y="1842570"/>
                      <a:pt x="3100711" y="1842130"/>
                      <a:pt x="3102205" y="1842306"/>
                    </a:cubicBezTo>
                    <a:cubicBezTo>
                      <a:pt x="3102029" y="1840813"/>
                      <a:pt x="3102117" y="1839143"/>
                      <a:pt x="3101502" y="1837914"/>
                    </a:cubicBezTo>
                    <a:cubicBezTo>
                      <a:pt x="3100448" y="1835981"/>
                      <a:pt x="3098866" y="1834311"/>
                      <a:pt x="3097548" y="1832554"/>
                    </a:cubicBezTo>
                    <a:cubicBezTo>
                      <a:pt x="3097548" y="1830797"/>
                      <a:pt x="3098075" y="1828777"/>
                      <a:pt x="3097461" y="1827371"/>
                    </a:cubicBezTo>
                    <a:cubicBezTo>
                      <a:pt x="3092804" y="1816829"/>
                      <a:pt x="3096670" y="1807604"/>
                      <a:pt x="3101502" y="1798379"/>
                    </a:cubicBezTo>
                    <a:cubicBezTo>
                      <a:pt x="3102117" y="1797149"/>
                      <a:pt x="3102468" y="1795304"/>
                      <a:pt x="3102117" y="1793987"/>
                    </a:cubicBezTo>
                    <a:cubicBezTo>
                      <a:pt x="3099393" y="1783620"/>
                      <a:pt x="3098163" y="1773341"/>
                      <a:pt x="3102644" y="1763062"/>
                    </a:cubicBezTo>
                    <a:cubicBezTo>
                      <a:pt x="3103347" y="1761481"/>
                      <a:pt x="3102292" y="1759021"/>
                      <a:pt x="3101853" y="1757000"/>
                    </a:cubicBezTo>
                    <a:cubicBezTo>
                      <a:pt x="3101502" y="1755507"/>
                      <a:pt x="3100887" y="1754013"/>
                      <a:pt x="3100360" y="1752520"/>
                    </a:cubicBezTo>
                    <a:cubicBezTo>
                      <a:pt x="3101941" y="1753310"/>
                      <a:pt x="3103698" y="1753750"/>
                      <a:pt x="3104928" y="1754892"/>
                    </a:cubicBezTo>
                    <a:cubicBezTo>
                      <a:pt x="3108355" y="1758142"/>
                      <a:pt x="3108179" y="1754979"/>
                      <a:pt x="3108003" y="1753135"/>
                    </a:cubicBezTo>
                    <a:cubicBezTo>
                      <a:pt x="3107388" y="1748215"/>
                      <a:pt x="3107212" y="1743031"/>
                      <a:pt x="3105280" y="1738551"/>
                    </a:cubicBezTo>
                    <a:cubicBezTo>
                      <a:pt x="3101326" y="1729414"/>
                      <a:pt x="3104664" y="1722122"/>
                      <a:pt x="3109233" y="1714655"/>
                    </a:cubicBezTo>
                    <a:cubicBezTo>
                      <a:pt x="3110024" y="1713337"/>
                      <a:pt x="3110112" y="1710438"/>
                      <a:pt x="3109233" y="1709471"/>
                    </a:cubicBezTo>
                    <a:cubicBezTo>
                      <a:pt x="3102292" y="1701477"/>
                      <a:pt x="3106158" y="1692428"/>
                      <a:pt x="3106422" y="1683730"/>
                    </a:cubicBezTo>
                    <a:cubicBezTo>
                      <a:pt x="3106509" y="1680480"/>
                      <a:pt x="3107915" y="1677229"/>
                      <a:pt x="3108003" y="1673978"/>
                    </a:cubicBezTo>
                    <a:cubicBezTo>
                      <a:pt x="3108003" y="1672221"/>
                      <a:pt x="3106509" y="1670376"/>
                      <a:pt x="3105719" y="1668619"/>
                    </a:cubicBezTo>
                    <a:cubicBezTo>
                      <a:pt x="3107388" y="1669146"/>
                      <a:pt x="3109321" y="1670289"/>
                      <a:pt x="3110639" y="1669849"/>
                    </a:cubicBezTo>
                    <a:cubicBezTo>
                      <a:pt x="3111781" y="1669498"/>
                      <a:pt x="3113186" y="1666159"/>
                      <a:pt x="3112747" y="1665808"/>
                    </a:cubicBezTo>
                    <a:cubicBezTo>
                      <a:pt x="3106422" y="1659658"/>
                      <a:pt x="3111956" y="1650785"/>
                      <a:pt x="3107212" y="1643932"/>
                    </a:cubicBezTo>
                    <a:cubicBezTo>
                      <a:pt x="3102732" y="1637431"/>
                      <a:pt x="3108267" y="1630139"/>
                      <a:pt x="3108267" y="1623111"/>
                    </a:cubicBezTo>
                    <a:cubicBezTo>
                      <a:pt x="3108267" y="1621266"/>
                      <a:pt x="3110814" y="1619333"/>
                      <a:pt x="3110639" y="1617664"/>
                    </a:cubicBezTo>
                    <a:cubicBezTo>
                      <a:pt x="3109760" y="1609845"/>
                      <a:pt x="3108091" y="1602114"/>
                      <a:pt x="3107124" y="1594295"/>
                    </a:cubicBezTo>
                    <a:cubicBezTo>
                      <a:pt x="3106597" y="1589902"/>
                      <a:pt x="3106773" y="1585422"/>
                      <a:pt x="3106949" y="1581029"/>
                    </a:cubicBezTo>
                    <a:cubicBezTo>
                      <a:pt x="3106949" y="1580150"/>
                      <a:pt x="3108706" y="1579360"/>
                      <a:pt x="3109584" y="1578481"/>
                    </a:cubicBezTo>
                    <a:cubicBezTo>
                      <a:pt x="3110024" y="1579623"/>
                      <a:pt x="3110727" y="1580765"/>
                      <a:pt x="3110727" y="1581908"/>
                    </a:cubicBezTo>
                    <a:cubicBezTo>
                      <a:pt x="3110639" y="1585070"/>
                      <a:pt x="3111341" y="1587179"/>
                      <a:pt x="3114944" y="1585685"/>
                    </a:cubicBezTo>
                    <a:cubicBezTo>
                      <a:pt x="3115383" y="1585510"/>
                      <a:pt x="3114592" y="1582259"/>
                      <a:pt x="3114328" y="1580502"/>
                    </a:cubicBezTo>
                    <a:cubicBezTo>
                      <a:pt x="3114153" y="1579711"/>
                      <a:pt x="3113889" y="1578921"/>
                      <a:pt x="3113450" y="1578218"/>
                    </a:cubicBezTo>
                    <a:cubicBezTo>
                      <a:pt x="3106158" y="1567851"/>
                      <a:pt x="3104752" y="1557045"/>
                      <a:pt x="3110639" y="1545536"/>
                    </a:cubicBezTo>
                    <a:cubicBezTo>
                      <a:pt x="3111341" y="1544130"/>
                      <a:pt x="3111517" y="1541495"/>
                      <a:pt x="3110727" y="1540441"/>
                    </a:cubicBezTo>
                    <a:cubicBezTo>
                      <a:pt x="3106861" y="1535609"/>
                      <a:pt x="3104577" y="1530337"/>
                      <a:pt x="3105719" y="1524188"/>
                    </a:cubicBezTo>
                    <a:cubicBezTo>
                      <a:pt x="3106685" y="1519180"/>
                      <a:pt x="3102907" y="1514612"/>
                      <a:pt x="3105280" y="1509165"/>
                    </a:cubicBezTo>
                    <a:cubicBezTo>
                      <a:pt x="3106597" y="1506090"/>
                      <a:pt x="3104313" y="1501521"/>
                      <a:pt x="3103698" y="1497568"/>
                    </a:cubicBezTo>
                    <a:cubicBezTo>
                      <a:pt x="3111956" y="1496426"/>
                      <a:pt x="3105719" y="1490364"/>
                      <a:pt x="3105280" y="1489134"/>
                    </a:cubicBezTo>
                    <a:cubicBezTo>
                      <a:pt x="3101150" y="1479558"/>
                      <a:pt x="3101238" y="1469103"/>
                      <a:pt x="3098339" y="1459264"/>
                    </a:cubicBezTo>
                    <a:cubicBezTo>
                      <a:pt x="3097373" y="1456101"/>
                      <a:pt x="3096494" y="1451181"/>
                      <a:pt x="3098075" y="1449248"/>
                    </a:cubicBezTo>
                    <a:cubicBezTo>
                      <a:pt x="3102995" y="1443187"/>
                      <a:pt x="3098778" y="1438267"/>
                      <a:pt x="3097900" y="1432820"/>
                    </a:cubicBezTo>
                    <a:cubicBezTo>
                      <a:pt x="3095967" y="1420872"/>
                      <a:pt x="3094298" y="1408924"/>
                      <a:pt x="3092629" y="1396975"/>
                    </a:cubicBezTo>
                    <a:cubicBezTo>
                      <a:pt x="3092453" y="1395482"/>
                      <a:pt x="3093331" y="1393813"/>
                      <a:pt x="3093683" y="1392231"/>
                    </a:cubicBezTo>
                    <a:cubicBezTo>
                      <a:pt x="3094298" y="1393637"/>
                      <a:pt x="3094737" y="1395130"/>
                      <a:pt x="3095616" y="1396360"/>
                    </a:cubicBezTo>
                    <a:cubicBezTo>
                      <a:pt x="3096582" y="1397678"/>
                      <a:pt x="3097988" y="1398645"/>
                      <a:pt x="3099306" y="1399787"/>
                    </a:cubicBezTo>
                    <a:cubicBezTo>
                      <a:pt x="3099657" y="1398205"/>
                      <a:pt x="3100887" y="1396185"/>
                      <a:pt x="3100360" y="1395130"/>
                    </a:cubicBezTo>
                    <a:cubicBezTo>
                      <a:pt x="3097636" y="1389684"/>
                      <a:pt x="3095264" y="1383709"/>
                      <a:pt x="3091135" y="1379405"/>
                    </a:cubicBezTo>
                    <a:cubicBezTo>
                      <a:pt x="3089202" y="1377296"/>
                      <a:pt x="3086567" y="1377999"/>
                      <a:pt x="3088412" y="1373606"/>
                    </a:cubicBezTo>
                    <a:cubicBezTo>
                      <a:pt x="3090784" y="1368072"/>
                      <a:pt x="3091311" y="1361746"/>
                      <a:pt x="3092541" y="1355684"/>
                    </a:cubicBezTo>
                    <a:cubicBezTo>
                      <a:pt x="3092716" y="1354981"/>
                      <a:pt x="3092365" y="1353839"/>
                      <a:pt x="3091838" y="1353400"/>
                    </a:cubicBezTo>
                    <a:cubicBezTo>
                      <a:pt x="3078396" y="1342243"/>
                      <a:pt x="3084810" y="1324232"/>
                      <a:pt x="3077166" y="1310967"/>
                    </a:cubicBezTo>
                    <a:cubicBezTo>
                      <a:pt x="3075409" y="1307892"/>
                      <a:pt x="3078572" y="1308858"/>
                      <a:pt x="3080417" y="1310264"/>
                    </a:cubicBezTo>
                    <a:cubicBezTo>
                      <a:pt x="3081120" y="1310791"/>
                      <a:pt x="3082701" y="1310352"/>
                      <a:pt x="3083931" y="1310352"/>
                    </a:cubicBezTo>
                    <a:cubicBezTo>
                      <a:pt x="3083580" y="1309385"/>
                      <a:pt x="3083228" y="1308507"/>
                      <a:pt x="3082789" y="1307540"/>
                    </a:cubicBezTo>
                    <a:cubicBezTo>
                      <a:pt x="3081559" y="1304553"/>
                      <a:pt x="3081120" y="1300512"/>
                      <a:pt x="3078923" y="1298843"/>
                    </a:cubicBezTo>
                    <a:cubicBezTo>
                      <a:pt x="3074004" y="1294977"/>
                      <a:pt x="3073213" y="1290057"/>
                      <a:pt x="3074443" y="1284962"/>
                    </a:cubicBezTo>
                    <a:cubicBezTo>
                      <a:pt x="3075409" y="1280657"/>
                      <a:pt x="3067590" y="1276879"/>
                      <a:pt x="3074092" y="1272487"/>
                    </a:cubicBezTo>
                    <a:cubicBezTo>
                      <a:pt x="3074794" y="1271959"/>
                      <a:pt x="3074267" y="1267918"/>
                      <a:pt x="3073125" y="1266688"/>
                    </a:cubicBezTo>
                    <a:cubicBezTo>
                      <a:pt x="3065570" y="1258869"/>
                      <a:pt x="3065394" y="1248766"/>
                      <a:pt x="3063637" y="1239102"/>
                    </a:cubicBezTo>
                    <a:cubicBezTo>
                      <a:pt x="3063022" y="1235588"/>
                      <a:pt x="3060650" y="1232513"/>
                      <a:pt x="3059420" y="1229087"/>
                    </a:cubicBezTo>
                    <a:cubicBezTo>
                      <a:pt x="3058981" y="1227769"/>
                      <a:pt x="3059508" y="1226100"/>
                      <a:pt x="3059508" y="1224606"/>
                    </a:cubicBezTo>
                    <a:cubicBezTo>
                      <a:pt x="3060474" y="1225309"/>
                      <a:pt x="3061353" y="1226100"/>
                      <a:pt x="3062319" y="1226803"/>
                    </a:cubicBezTo>
                    <a:cubicBezTo>
                      <a:pt x="3062671" y="1225397"/>
                      <a:pt x="3063725" y="1223376"/>
                      <a:pt x="3063198" y="1222674"/>
                    </a:cubicBezTo>
                    <a:cubicBezTo>
                      <a:pt x="3053446" y="1210550"/>
                      <a:pt x="3050722" y="1195527"/>
                      <a:pt x="3045890" y="1181294"/>
                    </a:cubicBezTo>
                    <a:cubicBezTo>
                      <a:pt x="3045539" y="1180240"/>
                      <a:pt x="3047208" y="1178219"/>
                      <a:pt x="3048350" y="1177165"/>
                    </a:cubicBezTo>
                    <a:cubicBezTo>
                      <a:pt x="3049668" y="1176023"/>
                      <a:pt x="3051601" y="1175496"/>
                      <a:pt x="3053270" y="1174705"/>
                    </a:cubicBezTo>
                    <a:cubicBezTo>
                      <a:pt x="3052128" y="1173036"/>
                      <a:pt x="3051250" y="1170313"/>
                      <a:pt x="3049668" y="1169786"/>
                    </a:cubicBezTo>
                    <a:cubicBezTo>
                      <a:pt x="3041937" y="1167150"/>
                      <a:pt x="3040531" y="1161176"/>
                      <a:pt x="3040092" y="1154148"/>
                    </a:cubicBezTo>
                    <a:cubicBezTo>
                      <a:pt x="3039741" y="1149755"/>
                      <a:pt x="3037632" y="1145186"/>
                      <a:pt x="3038423" y="1141145"/>
                    </a:cubicBezTo>
                    <a:cubicBezTo>
                      <a:pt x="3039477" y="1135259"/>
                      <a:pt x="3035524" y="1132887"/>
                      <a:pt x="3033064" y="1129109"/>
                    </a:cubicBezTo>
                    <a:cubicBezTo>
                      <a:pt x="3030692" y="1125419"/>
                      <a:pt x="3029725" y="1120939"/>
                      <a:pt x="3028320" y="1116722"/>
                    </a:cubicBezTo>
                    <a:cubicBezTo>
                      <a:pt x="3026123" y="1110221"/>
                      <a:pt x="3024015" y="1103632"/>
                      <a:pt x="3022433" y="1096515"/>
                    </a:cubicBezTo>
                    <a:cubicBezTo>
                      <a:pt x="3024893" y="1093529"/>
                      <a:pt x="3025772" y="1091508"/>
                      <a:pt x="3021819" y="1090629"/>
                    </a:cubicBezTo>
                    <a:cubicBezTo>
                      <a:pt x="3017426" y="1079120"/>
                      <a:pt x="3010398" y="1069017"/>
                      <a:pt x="3005741" y="1057508"/>
                    </a:cubicBezTo>
                    <a:cubicBezTo>
                      <a:pt x="3003018" y="1050831"/>
                      <a:pt x="3005214" y="1048547"/>
                      <a:pt x="3010661" y="1046702"/>
                    </a:cubicBezTo>
                    <a:cubicBezTo>
                      <a:pt x="3011539" y="1048459"/>
                      <a:pt x="3011803" y="1049602"/>
                      <a:pt x="3012067" y="1050656"/>
                    </a:cubicBezTo>
                    <a:cubicBezTo>
                      <a:pt x="3012682" y="1050480"/>
                      <a:pt x="3013209" y="1050304"/>
                      <a:pt x="3013824" y="1050129"/>
                    </a:cubicBezTo>
                    <a:cubicBezTo>
                      <a:pt x="3013033" y="1048723"/>
                      <a:pt x="3012242" y="1047405"/>
                      <a:pt x="3011364" y="1046000"/>
                    </a:cubicBezTo>
                    <a:cubicBezTo>
                      <a:pt x="3010134" y="1044330"/>
                      <a:pt x="3009167" y="1042222"/>
                      <a:pt x="3007586" y="1041080"/>
                    </a:cubicBezTo>
                    <a:cubicBezTo>
                      <a:pt x="2995462" y="1032119"/>
                      <a:pt x="2989664" y="1020258"/>
                      <a:pt x="2990279" y="1005148"/>
                    </a:cubicBezTo>
                    <a:cubicBezTo>
                      <a:pt x="2990367" y="1002863"/>
                      <a:pt x="2989840" y="999349"/>
                      <a:pt x="2988258" y="998295"/>
                    </a:cubicBezTo>
                    <a:cubicBezTo>
                      <a:pt x="2977277" y="991091"/>
                      <a:pt x="2976574" y="977649"/>
                      <a:pt x="2969546" y="968073"/>
                    </a:cubicBezTo>
                    <a:cubicBezTo>
                      <a:pt x="2968755" y="966931"/>
                      <a:pt x="2970160" y="964208"/>
                      <a:pt x="2970600" y="962187"/>
                    </a:cubicBezTo>
                    <a:cubicBezTo>
                      <a:pt x="2971830" y="963329"/>
                      <a:pt x="2973147" y="964471"/>
                      <a:pt x="2974290" y="965789"/>
                    </a:cubicBezTo>
                    <a:cubicBezTo>
                      <a:pt x="2974729" y="966316"/>
                      <a:pt x="2974290" y="967634"/>
                      <a:pt x="2974729" y="968161"/>
                    </a:cubicBezTo>
                    <a:cubicBezTo>
                      <a:pt x="2976574" y="970621"/>
                      <a:pt x="2978507" y="972905"/>
                      <a:pt x="2980439" y="975189"/>
                    </a:cubicBezTo>
                    <a:cubicBezTo>
                      <a:pt x="2983778" y="971851"/>
                      <a:pt x="2980176" y="967283"/>
                      <a:pt x="2979385" y="966141"/>
                    </a:cubicBezTo>
                    <a:cubicBezTo>
                      <a:pt x="2976222" y="961133"/>
                      <a:pt x="2971654" y="956740"/>
                      <a:pt x="2966822" y="953314"/>
                    </a:cubicBezTo>
                    <a:cubicBezTo>
                      <a:pt x="2963571" y="951030"/>
                      <a:pt x="2961287" y="949800"/>
                      <a:pt x="2961375" y="945056"/>
                    </a:cubicBezTo>
                    <a:cubicBezTo>
                      <a:pt x="2961463" y="939345"/>
                      <a:pt x="2959969" y="933547"/>
                      <a:pt x="2958915" y="927836"/>
                    </a:cubicBezTo>
                    <a:cubicBezTo>
                      <a:pt x="2958739" y="926694"/>
                      <a:pt x="2957861" y="925025"/>
                      <a:pt x="2956982" y="924849"/>
                    </a:cubicBezTo>
                    <a:cubicBezTo>
                      <a:pt x="2948285" y="922741"/>
                      <a:pt x="2945913" y="914482"/>
                      <a:pt x="2943804" y="908245"/>
                    </a:cubicBezTo>
                    <a:cubicBezTo>
                      <a:pt x="2941696" y="902007"/>
                      <a:pt x="2934316" y="895857"/>
                      <a:pt x="2939939" y="887775"/>
                    </a:cubicBezTo>
                    <a:cubicBezTo>
                      <a:pt x="2940202" y="887336"/>
                      <a:pt x="2938533" y="885051"/>
                      <a:pt x="2937303" y="884261"/>
                    </a:cubicBezTo>
                    <a:cubicBezTo>
                      <a:pt x="2925531" y="876354"/>
                      <a:pt x="2922544" y="862209"/>
                      <a:pt x="2914461" y="851755"/>
                    </a:cubicBezTo>
                    <a:cubicBezTo>
                      <a:pt x="2908751" y="844375"/>
                      <a:pt x="2904270" y="835941"/>
                      <a:pt x="2899438" y="827859"/>
                    </a:cubicBezTo>
                    <a:cubicBezTo>
                      <a:pt x="2898823" y="826804"/>
                      <a:pt x="2899526" y="824959"/>
                      <a:pt x="2899614" y="823466"/>
                    </a:cubicBezTo>
                    <a:cubicBezTo>
                      <a:pt x="2901107" y="823905"/>
                      <a:pt x="2902689" y="824257"/>
                      <a:pt x="2904094" y="824872"/>
                    </a:cubicBezTo>
                    <a:cubicBezTo>
                      <a:pt x="2904797" y="825223"/>
                      <a:pt x="2905412" y="826014"/>
                      <a:pt x="2905939" y="826717"/>
                    </a:cubicBezTo>
                    <a:cubicBezTo>
                      <a:pt x="2907521" y="828913"/>
                      <a:pt x="2909014" y="831285"/>
                      <a:pt x="2910596" y="833481"/>
                    </a:cubicBezTo>
                    <a:cubicBezTo>
                      <a:pt x="2912880" y="830055"/>
                      <a:pt x="2912177" y="827156"/>
                      <a:pt x="2909102" y="824520"/>
                    </a:cubicBezTo>
                    <a:cubicBezTo>
                      <a:pt x="2906554" y="822236"/>
                      <a:pt x="2904621" y="818546"/>
                      <a:pt x="2901722" y="817492"/>
                    </a:cubicBezTo>
                    <a:cubicBezTo>
                      <a:pt x="2890741" y="813451"/>
                      <a:pt x="2888105" y="804050"/>
                      <a:pt x="2885382" y="794386"/>
                    </a:cubicBezTo>
                    <a:cubicBezTo>
                      <a:pt x="2884591" y="791663"/>
                      <a:pt x="2883625" y="788500"/>
                      <a:pt x="2881692" y="786831"/>
                    </a:cubicBezTo>
                    <a:cubicBezTo>
                      <a:pt x="2873521" y="779890"/>
                      <a:pt x="2866757" y="772247"/>
                      <a:pt x="2864297" y="761441"/>
                    </a:cubicBezTo>
                    <a:cubicBezTo>
                      <a:pt x="2864033" y="760387"/>
                      <a:pt x="2862364" y="759684"/>
                      <a:pt x="2861661" y="758630"/>
                    </a:cubicBezTo>
                    <a:cubicBezTo>
                      <a:pt x="2855248" y="749054"/>
                      <a:pt x="2846902" y="740532"/>
                      <a:pt x="2845847" y="727969"/>
                    </a:cubicBezTo>
                    <a:cubicBezTo>
                      <a:pt x="2845672" y="725245"/>
                      <a:pt x="2841630" y="722698"/>
                      <a:pt x="2838995" y="720501"/>
                    </a:cubicBezTo>
                    <a:cubicBezTo>
                      <a:pt x="2835305" y="717339"/>
                      <a:pt x="2834075" y="714615"/>
                      <a:pt x="2838731" y="711277"/>
                    </a:cubicBezTo>
                    <a:cubicBezTo>
                      <a:pt x="2840664" y="709871"/>
                      <a:pt x="2842158" y="707850"/>
                      <a:pt x="2837941" y="707938"/>
                    </a:cubicBezTo>
                    <a:cubicBezTo>
                      <a:pt x="2828892" y="708114"/>
                      <a:pt x="2824148" y="702403"/>
                      <a:pt x="2819843" y="695639"/>
                    </a:cubicBezTo>
                    <a:cubicBezTo>
                      <a:pt x="2817031" y="691070"/>
                      <a:pt x="2813429" y="686063"/>
                      <a:pt x="2809915" y="680352"/>
                    </a:cubicBezTo>
                    <a:moveTo>
                      <a:pt x="3127155" y="1601235"/>
                    </a:moveTo>
                    <a:cubicBezTo>
                      <a:pt x="3127946" y="1601323"/>
                      <a:pt x="3128737" y="1601323"/>
                      <a:pt x="3129615" y="1601411"/>
                    </a:cubicBezTo>
                    <a:cubicBezTo>
                      <a:pt x="3128824" y="1600884"/>
                      <a:pt x="3128034" y="1600445"/>
                      <a:pt x="3127155" y="1598600"/>
                    </a:cubicBezTo>
                    <a:cubicBezTo>
                      <a:pt x="3126365" y="1598512"/>
                      <a:pt x="3125574" y="1598512"/>
                      <a:pt x="3124695" y="1598424"/>
                    </a:cubicBezTo>
                    <a:cubicBezTo>
                      <a:pt x="3125574" y="1598951"/>
                      <a:pt x="3126365" y="1599390"/>
                      <a:pt x="3127155" y="1601235"/>
                    </a:cubicBezTo>
                    <a:moveTo>
                      <a:pt x="226136" y="865811"/>
                    </a:moveTo>
                    <a:cubicBezTo>
                      <a:pt x="227278" y="865548"/>
                      <a:pt x="228332" y="865372"/>
                      <a:pt x="229474" y="865109"/>
                    </a:cubicBezTo>
                    <a:cubicBezTo>
                      <a:pt x="229298" y="864494"/>
                      <a:pt x="229123" y="863967"/>
                      <a:pt x="228947" y="863352"/>
                    </a:cubicBezTo>
                    <a:cubicBezTo>
                      <a:pt x="227541" y="864142"/>
                      <a:pt x="226223" y="864933"/>
                      <a:pt x="223500" y="865811"/>
                    </a:cubicBezTo>
                    <a:cubicBezTo>
                      <a:pt x="223412" y="866602"/>
                      <a:pt x="223412" y="867393"/>
                      <a:pt x="223324" y="868271"/>
                    </a:cubicBezTo>
                    <a:cubicBezTo>
                      <a:pt x="223851" y="867393"/>
                      <a:pt x="224291" y="866602"/>
                      <a:pt x="226136" y="865811"/>
                    </a:cubicBezTo>
                    <a:moveTo>
                      <a:pt x="57017" y="1810942"/>
                    </a:moveTo>
                    <a:cubicBezTo>
                      <a:pt x="57808" y="1811030"/>
                      <a:pt x="58598" y="1811030"/>
                      <a:pt x="59477" y="1811118"/>
                    </a:cubicBezTo>
                    <a:cubicBezTo>
                      <a:pt x="58686" y="1810591"/>
                      <a:pt x="57896" y="1810152"/>
                      <a:pt x="57017" y="1808307"/>
                    </a:cubicBezTo>
                    <a:cubicBezTo>
                      <a:pt x="60443" y="1806374"/>
                      <a:pt x="59213" y="1804353"/>
                      <a:pt x="56754" y="1802948"/>
                    </a:cubicBezTo>
                    <a:cubicBezTo>
                      <a:pt x="55611" y="1802245"/>
                      <a:pt x="53854" y="1802596"/>
                      <a:pt x="52361" y="1802508"/>
                    </a:cubicBezTo>
                    <a:cubicBezTo>
                      <a:pt x="52537" y="1804002"/>
                      <a:pt x="52361" y="1805759"/>
                      <a:pt x="53064" y="1806813"/>
                    </a:cubicBezTo>
                    <a:cubicBezTo>
                      <a:pt x="53942" y="1808131"/>
                      <a:pt x="55699" y="1808746"/>
                      <a:pt x="57017" y="1810942"/>
                    </a:cubicBezTo>
                    <a:moveTo>
                      <a:pt x="173687" y="968073"/>
                    </a:moveTo>
                    <a:cubicBezTo>
                      <a:pt x="171491" y="969742"/>
                      <a:pt x="169294" y="971236"/>
                      <a:pt x="167186" y="973081"/>
                    </a:cubicBezTo>
                    <a:cubicBezTo>
                      <a:pt x="167010" y="973169"/>
                      <a:pt x="168152" y="974750"/>
                      <a:pt x="168679" y="975716"/>
                    </a:cubicBezTo>
                    <a:cubicBezTo>
                      <a:pt x="170436" y="972905"/>
                      <a:pt x="177113" y="974135"/>
                      <a:pt x="176235" y="968161"/>
                    </a:cubicBezTo>
                    <a:cubicBezTo>
                      <a:pt x="176323" y="967370"/>
                      <a:pt x="176323" y="966580"/>
                      <a:pt x="176410" y="965701"/>
                    </a:cubicBezTo>
                    <a:cubicBezTo>
                      <a:pt x="175971" y="966404"/>
                      <a:pt x="175532" y="967283"/>
                      <a:pt x="173687" y="968073"/>
                    </a:cubicBezTo>
                    <a:moveTo>
                      <a:pt x="1151587" y="94982"/>
                    </a:moveTo>
                    <a:cubicBezTo>
                      <a:pt x="1153081" y="94367"/>
                      <a:pt x="1154838" y="94104"/>
                      <a:pt x="1155980" y="93138"/>
                    </a:cubicBezTo>
                    <a:cubicBezTo>
                      <a:pt x="1157561" y="91644"/>
                      <a:pt x="1158703" y="89536"/>
                      <a:pt x="1160021" y="87691"/>
                    </a:cubicBezTo>
                    <a:cubicBezTo>
                      <a:pt x="1157386" y="88218"/>
                      <a:pt x="1154399" y="88218"/>
                      <a:pt x="1152202" y="89448"/>
                    </a:cubicBezTo>
                    <a:cubicBezTo>
                      <a:pt x="1150884" y="90238"/>
                      <a:pt x="1150884" y="93050"/>
                      <a:pt x="1148952" y="94982"/>
                    </a:cubicBezTo>
                    <a:cubicBezTo>
                      <a:pt x="1148864" y="95773"/>
                      <a:pt x="1148864" y="96564"/>
                      <a:pt x="1148776" y="97442"/>
                    </a:cubicBezTo>
                    <a:cubicBezTo>
                      <a:pt x="1149303" y="96652"/>
                      <a:pt x="1149830" y="95773"/>
                      <a:pt x="1151587" y="94982"/>
                    </a:cubicBezTo>
                    <a:moveTo>
                      <a:pt x="1887011" y="59577"/>
                    </a:moveTo>
                    <a:cubicBezTo>
                      <a:pt x="1885957" y="58260"/>
                      <a:pt x="1884991" y="56942"/>
                      <a:pt x="1883936" y="55624"/>
                    </a:cubicBezTo>
                    <a:cubicBezTo>
                      <a:pt x="1883321" y="57996"/>
                      <a:pt x="1882794" y="60280"/>
                      <a:pt x="1882179" y="62652"/>
                    </a:cubicBezTo>
                    <a:cubicBezTo>
                      <a:pt x="1883761" y="62037"/>
                      <a:pt x="1885342" y="61422"/>
                      <a:pt x="1886923" y="62213"/>
                    </a:cubicBezTo>
                    <a:cubicBezTo>
                      <a:pt x="1886923" y="64761"/>
                      <a:pt x="1886660" y="67309"/>
                      <a:pt x="1887099" y="69768"/>
                    </a:cubicBezTo>
                    <a:cubicBezTo>
                      <a:pt x="1887275" y="70471"/>
                      <a:pt x="1889647" y="70735"/>
                      <a:pt x="1891052" y="71174"/>
                    </a:cubicBezTo>
                    <a:cubicBezTo>
                      <a:pt x="1891404" y="68363"/>
                      <a:pt x="1892195" y="65551"/>
                      <a:pt x="1891843" y="62828"/>
                    </a:cubicBezTo>
                    <a:cubicBezTo>
                      <a:pt x="1891931" y="62037"/>
                      <a:pt x="1888768" y="61510"/>
                      <a:pt x="1887011" y="59577"/>
                    </a:cubicBezTo>
                    <a:moveTo>
                      <a:pt x="345441" y="683603"/>
                    </a:moveTo>
                    <a:cubicBezTo>
                      <a:pt x="343772" y="682285"/>
                      <a:pt x="342190" y="680879"/>
                      <a:pt x="340521" y="679649"/>
                    </a:cubicBezTo>
                    <a:cubicBezTo>
                      <a:pt x="337183" y="677189"/>
                      <a:pt x="337183" y="677365"/>
                      <a:pt x="339994" y="674378"/>
                    </a:cubicBezTo>
                    <a:cubicBezTo>
                      <a:pt x="341048" y="673236"/>
                      <a:pt x="341575" y="671479"/>
                      <a:pt x="342366" y="670073"/>
                    </a:cubicBezTo>
                    <a:cubicBezTo>
                      <a:pt x="340609" y="670425"/>
                      <a:pt x="338588" y="670425"/>
                      <a:pt x="337007" y="671215"/>
                    </a:cubicBezTo>
                    <a:cubicBezTo>
                      <a:pt x="335514" y="672006"/>
                      <a:pt x="334020" y="673324"/>
                      <a:pt x="333317" y="674817"/>
                    </a:cubicBezTo>
                    <a:cubicBezTo>
                      <a:pt x="331209" y="679298"/>
                      <a:pt x="334899" y="682285"/>
                      <a:pt x="336919" y="685536"/>
                    </a:cubicBezTo>
                    <a:cubicBezTo>
                      <a:pt x="339379" y="689313"/>
                      <a:pt x="341927" y="687556"/>
                      <a:pt x="345441" y="683603"/>
                    </a:cubicBezTo>
                    <a:moveTo>
                      <a:pt x="1547544" y="42534"/>
                    </a:moveTo>
                    <a:cubicBezTo>
                      <a:pt x="1549741" y="41919"/>
                      <a:pt x="1553518" y="41743"/>
                      <a:pt x="1553782" y="40601"/>
                    </a:cubicBezTo>
                    <a:cubicBezTo>
                      <a:pt x="1554924" y="36472"/>
                      <a:pt x="1551322" y="37438"/>
                      <a:pt x="1548950" y="37350"/>
                    </a:cubicBezTo>
                    <a:cubicBezTo>
                      <a:pt x="1540955" y="36999"/>
                      <a:pt x="1540955" y="37087"/>
                      <a:pt x="1540955" y="45433"/>
                    </a:cubicBezTo>
                    <a:cubicBezTo>
                      <a:pt x="1540955" y="47102"/>
                      <a:pt x="1540692" y="48859"/>
                      <a:pt x="1541043" y="50528"/>
                    </a:cubicBezTo>
                    <a:cubicBezTo>
                      <a:pt x="1541219" y="51495"/>
                      <a:pt x="1542361" y="52198"/>
                      <a:pt x="1543064" y="52988"/>
                    </a:cubicBezTo>
                    <a:cubicBezTo>
                      <a:pt x="1544118" y="52022"/>
                      <a:pt x="1545787" y="51319"/>
                      <a:pt x="1546051" y="50177"/>
                    </a:cubicBezTo>
                    <a:cubicBezTo>
                      <a:pt x="1546578" y="48244"/>
                      <a:pt x="1546226" y="46048"/>
                      <a:pt x="1547544" y="42534"/>
                    </a:cubicBezTo>
                    <a:moveTo>
                      <a:pt x="1277482" y="63531"/>
                    </a:moveTo>
                    <a:cubicBezTo>
                      <a:pt x="1277218" y="63267"/>
                      <a:pt x="1276779" y="63004"/>
                      <a:pt x="1276603" y="62564"/>
                    </a:cubicBezTo>
                    <a:cubicBezTo>
                      <a:pt x="1276515" y="62389"/>
                      <a:pt x="1276603" y="61862"/>
                      <a:pt x="1276691" y="61686"/>
                    </a:cubicBezTo>
                    <a:cubicBezTo>
                      <a:pt x="1276955" y="61334"/>
                      <a:pt x="1277306" y="61071"/>
                      <a:pt x="1277658" y="60895"/>
                    </a:cubicBezTo>
                    <a:cubicBezTo>
                      <a:pt x="1279678" y="59665"/>
                      <a:pt x="1281787" y="58347"/>
                      <a:pt x="1283895" y="57117"/>
                    </a:cubicBezTo>
                    <a:cubicBezTo>
                      <a:pt x="1281611" y="56590"/>
                      <a:pt x="1279327" y="55712"/>
                      <a:pt x="1277042" y="55712"/>
                    </a:cubicBezTo>
                    <a:cubicBezTo>
                      <a:pt x="1274583" y="55712"/>
                      <a:pt x="1270717" y="53779"/>
                      <a:pt x="1270805" y="59314"/>
                    </a:cubicBezTo>
                    <a:cubicBezTo>
                      <a:pt x="1270893" y="63882"/>
                      <a:pt x="1271156" y="67924"/>
                      <a:pt x="1276779" y="68538"/>
                    </a:cubicBezTo>
                    <a:cubicBezTo>
                      <a:pt x="1277306" y="68626"/>
                      <a:pt x="1278097" y="66166"/>
                      <a:pt x="1277482" y="63531"/>
                    </a:cubicBezTo>
                    <a:moveTo>
                      <a:pt x="1613083" y="39986"/>
                    </a:moveTo>
                    <a:cubicBezTo>
                      <a:pt x="1611765" y="40601"/>
                      <a:pt x="1610448" y="41304"/>
                      <a:pt x="1609130" y="41919"/>
                    </a:cubicBezTo>
                    <a:cubicBezTo>
                      <a:pt x="1610008" y="42973"/>
                      <a:pt x="1610887" y="45082"/>
                      <a:pt x="1611765" y="45082"/>
                    </a:cubicBezTo>
                    <a:cubicBezTo>
                      <a:pt x="1615104" y="45082"/>
                      <a:pt x="1617564" y="45257"/>
                      <a:pt x="1617124" y="49738"/>
                    </a:cubicBezTo>
                    <a:cubicBezTo>
                      <a:pt x="1616949" y="51671"/>
                      <a:pt x="1617827" y="53691"/>
                      <a:pt x="1618267" y="55624"/>
                    </a:cubicBezTo>
                    <a:cubicBezTo>
                      <a:pt x="1619584" y="53691"/>
                      <a:pt x="1621341" y="51934"/>
                      <a:pt x="1622220" y="49826"/>
                    </a:cubicBezTo>
                    <a:cubicBezTo>
                      <a:pt x="1624944" y="43412"/>
                      <a:pt x="1618618" y="42709"/>
                      <a:pt x="1613083" y="39986"/>
                    </a:cubicBezTo>
                    <a:moveTo>
                      <a:pt x="2425818" y="265419"/>
                    </a:moveTo>
                    <a:cubicBezTo>
                      <a:pt x="2426609" y="263574"/>
                      <a:pt x="2427400" y="261817"/>
                      <a:pt x="2428190" y="259972"/>
                    </a:cubicBezTo>
                    <a:cubicBezTo>
                      <a:pt x="2426433" y="259269"/>
                      <a:pt x="2424149" y="257512"/>
                      <a:pt x="2423007" y="258039"/>
                    </a:cubicBezTo>
                    <a:cubicBezTo>
                      <a:pt x="2419581" y="259620"/>
                      <a:pt x="2418351" y="262959"/>
                      <a:pt x="2419493" y="266561"/>
                    </a:cubicBezTo>
                    <a:cubicBezTo>
                      <a:pt x="2419669" y="267088"/>
                      <a:pt x="2422744" y="266737"/>
                      <a:pt x="2425818" y="265419"/>
                    </a:cubicBezTo>
                    <a:moveTo>
                      <a:pt x="745264" y="262783"/>
                    </a:moveTo>
                    <a:cubicBezTo>
                      <a:pt x="748953" y="257512"/>
                      <a:pt x="744209" y="256370"/>
                      <a:pt x="740959" y="255228"/>
                    </a:cubicBezTo>
                    <a:cubicBezTo>
                      <a:pt x="740168" y="254964"/>
                      <a:pt x="738235" y="258127"/>
                      <a:pt x="736830" y="259620"/>
                    </a:cubicBezTo>
                    <a:cubicBezTo>
                      <a:pt x="739817" y="260148"/>
                      <a:pt x="737357" y="269284"/>
                      <a:pt x="745264" y="262783"/>
                    </a:cubicBezTo>
                    <a:moveTo>
                      <a:pt x="1335114" y="53076"/>
                    </a:moveTo>
                    <a:cubicBezTo>
                      <a:pt x="1332215" y="49913"/>
                      <a:pt x="1328876" y="48156"/>
                      <a:pt x="1326241" y="52901"/>
                    </a:cubicBezTo>
                    <a:cubicBezTo>
                      <a:pt x="1325801" y="53691"/>
                      <a:pt x="1328701" y="57469"/>
                      <a:pt x="1330545" y="58084"/>
                    </a:cubicBezTo>
                    <a:cubicBezTo>
                      <a:pt x="1332830" y="58787"/>
                      <a:pt x="1337222" y="59841"/>
                      <a:pt x="1335114" y="53076"/>
                    </a:cubicBezTo>
                    <a:moveTo>
                      <a:pt x="1563270" y="47805"/>
                    </a:moveTo>
                    <a:cubicBezTo>
                      <a:pt x="1561952" y="47805"/>
                      <a:pt x="1560459" y="47366"/>
                      <a:pt x="1559405" y="47893"/>
                    </a:cubicBezTo>
                    <a:cubicBezTo>
                      <a:pt x="1557559" y="48771"/>
                      <a:pt x="1556066" y="50177"/>
                      <a:pt x="1554397" y="51407"/>
                    </a:cubicBezTo>
                    <a:cubicBezTo>
                      <a:pt x="1555363" y="52637"/>
                      <a:pt x="1556242" y="54658"/>
                      <a:pt x="1557472" y="54833"/>
                    </a:cubicBezTo>
                    <a:cubicBezTo>
                      <a:pt x="1559141" y="55097"/>
                      <a:pt x="1561337" y="54394"/>
                      <a:pt x="1562655" y="53340"/>
                    </a:cubicBezTo>
                    <a:cubicBezTo>
                      <a:pt x="1563709" y="52549"/>
                      <a:pt x="1563973" y="50616"/>
                      <a:pt x="1563270" y="47805"/>
                    </a:cubicBezTo>
                    <a:moveTo>
                      <a:pt x="429341" y="534163"/>
                    </a:moveTo>
                    <a:cubicBezTo>
                      <a:pt x="432241" y="535569"/>
                      <a:pt x="435579" y="537678"/>
                      <a:pt x="437073" y="532758"/>
                    </a:cubicBezTo>
                    <a:cubicBezTo>
                      <a:pt x="437512" y="531352"/>
                      <a:pt x="436106" y="528014"/>
                      <a:pt x="435140" y="527838"/>
                    </a:cubicBezTo>
                    <a:cubicBezTo>
                      <a:pt x="432592" y="527399"/>
                      <a:pt x="428551" y="526169"/>
                      <a:pt x="429341" y="534163"/>
                    </a:cubicBezTo>
                    <a:moveTo>
                      <a:pt x="1829379" y="57030"/>
                    </a:moveTo>
                    <a:cubicBezTo>
                      <a:pt x="1829379" y="57908"/>
                      <a:pt x="1829028" y="59226"/>
                      <a:pt x="1829467" y="59577"/>
                    </a:cubicBezTo>
                    <a:cubicBezTo>
                      <a:pt x="1834123" y="63179"/>
                      <a:pt x="1836320" y="57469"/>
                      <a:pt x="1839834" y="56590"/>
                    </a:cubicBezTo>
                    <a:cubicBezTo>
                      <a:pt x="1839922" y="56590"/>
                      <a:pt x="1840009" y="54570"/>
                      <a:pt x="1839570" y="54218"/>
                    </a:cubicBezTo>
                    <a:cubicBezTo>
                      <a:pt x="1836144" y="51846"/>
                      <a:pt x="1833157" y="52461"/>
                      <a:pt x="1829379" y="57030"/>
                    </a:cubicBezTo>
                    <a:moveTo>
                      <a:pt x="79332" y="1204048"/>
                    </a:moveTo>
                    <a:cubicBezTo>
                      <a:pt x="77311" y="1205542"/>
                      <a:pt x="75379" y="1207123"/>
                      <a:pt x="73358" y="1208617"/>
                    </a:cubicBezTo>
                    <a:cubicBezTo>
                      <a:pt x="76345" y="1209583"/>
                      <a:pt x="79244" y="1210638"/>
                      <a:pt x="82231" y="1211604"/>
                    </a:cubicBezTo>
                    <a:cubicBezTo>
                      <a:pt x="81704" y="1209495"/>
                      <a:pt x="81177" y="1207387"/>
                      <a:pt x="79332" y="1204048"/>
                    </a:cubicBezTo>
                    <a:moveTo>
                      <a:pt x="1034917" y="109390"/>
                    </a:moveTo>
                    <a:cubicBezTo>
                      <a:pt x="1036938" y="110093"/>
                      <a:pt x="1037377" y="115452"/>
                      <a:pt x="1041243" y="111148"/>
                    </a:cubicBezTo>
                    <a:cubicBezTo>
                      <a:pt x="1044318" y="107721"/>
                      <a:pt x="1042385" y="105964"/>
                      <a:pt x="1040013" y="104119"/>
                    </a:cubicBezTo>
                    <a:cubicBezTo>
                      <a:pt x="1036587" y="101396"/>
                      <a:pt x="1034742" y="102362"/>
                      <a:pt x="1034917" y="109390"/>
                    </a:cubicBezTo>
                    <a:moveTo>
                      <a:pt x="160597" y="1009979"/>
                    </a:moveTo>
                    <a:cubicBezTo>
                      <a:pt x="166834" y="1010067"/>
                      <a:pt x="164374" y="1005938"/>
                      <a:pt x="163847" y="1002951"/>
                    </a:cubicBezTo>
                    <a:cubicBezTo>
                      <a:pt x="163847" y="1002775"/>
                      <a:pt x="160685" y="1002512"/>
                      <a:pt x="159630" y="1003215"/>
                    </a:cubicBezTo>
                    <a:cubicBezTo>
                      <a:pt x="155853" y="1006026"/>
                      <a:pt x="155940" y="1007080"/>
                      <a:pt x="160597" y="1009979"/>
                    </a:cubicBezTo>
                    <a:moveTo>
                      <a:pt x="884248" y="171064"/>
                    </a:moveTo>
                    <a:cubicBezTo>
                      <a:pt x="882843" y="173963"/>
                      <a:pt x="880734" y="177301"/>
                      <a:pt x="885654" y="178795"/>
                    </a:cubicBezTo>
                    <a:cubicBezTo>
                      <a:pt x="887060" y="179234"/>
                      <a:pt x="890398" y="177829"/>
                      <a:pt x="890574" y="176862"/>
                    </a:cubicBezTo>
                    <a:cubicBezTo>
                      <a:pt x="891013" y="174314"/>
                      <a:pt x="892155" y="170273"/>
                      <a:pt x="884248" y="171064"/>
                    </a:cubicBezTo>
                    <a:moveTo>
                      <a:pt x="29519" y="1662821"/>
                    </a:moveTo>
                    <a:cubicBezTo>
                      <a:pt x="30222" y="1660800"/>
                      <a:pt x="35581" y="1660361"/>
                      <a:pt x="31276" y="1656495"/>
                    </a:cubicBezTo>
                    <a:cubicBezTo>
                      <a:pt x="27850" y="1653421"/>
                      <a:pt x="26093" y="1655353"/>
                      <a:pt x="24248" y="1657725"/>
                    </a:cubicBezTo>
                    <a:cubicBezTo>
                      <a:pt x="21524" y="1661152"/>
                      <a:pt x="22403" y="1662997"/>
                      <a:pt x="29519" y="1662821"/>
                    </a:cubicBezTo>
                    <a:moveTo>
                      <a:pt x="28201" y="1483248"/>
                    </a:moveTo>
                    <a:cubicBezTo>
                      <a:pt x="27410" y="1484126"/>
                      <a:pt x="26532" y="1485093"/>
                      <a:pt x="25741" y="1485971"/>
                    </a:cubicBezTo>
                    <a:cubicBezTo>
                      <a:pt x="27674" y="1486411"/>
                      <a:pt x="27762" y="1491506"/>
                      <a:pt x="31276" y="1488080"/>
                    </a:cubicBezTo>
                    <a:cubicBezTo>
                      <a:pt x="32857" y="1486586"/>
                      <a:pt x="34527" y="1485268"/>
                      <a:pt x="36108" y="1483863"/>
                    </a:cubicBezTo>
                    <a:cubicBezTo>
                      <a:pt x="33912" y="1483248"/>
                      <a:pt x="31715" y="1482633"/>
                      <a:pt x="28201" y="1483248"/>
                    </a:cubicBezTo>
                    <a:moveTo>
                      <a:pt x="2728650" y="534163"/>
                    </a:moveTo>
                    <a:cubicBezTo>
                      <a:pt x="2729265" y="535481"/>
                      <a:pt x="2729968" y="536799"/>
                      <a:pt x="2730583" y="538117"/>
                    </a:cubicBezTo>
                    <a:cubicBezTo>
                      <a:pt x="2732516" y="536360"/>
                      <a:pt x="2736469" y="534163"/>
                      <a:pt x="2736206" y="532934"/>
                    </a:cubicBezTo>
                    <a:cubicBezTo>
                      <a:pt x="2735064" y="528102"/>
                      <a:pt x="2731550" y="530122"/>
                      <a:pt x="2728650" y="534163"/>
                    </a:cubicBezTo>
                    <a:moveTo>
                      <a:pt x="2625071" y="417494"/>
                    </a:moveTo>
                    <a:cubicBezTo>
                      <a:pt x="2623314" y="419251"/>
                      <a:pt x="2621293" y="420920"/>
                      <a:pt x="2619800" y="422941"/>
                    </a:cubicBezTo>
                    <a:cubicBezTo>
                      <a:pt x="2619360" y="423556"/>
                      <a:pt x="2620151" y="425664"/>
                      <a:pt x="2620942" y="426279"/>
                    </a:cubicBezTo>
                    <a:cubicBezTo>
                      <a:pt x="2621645" y="426806"/>
                      <a:pt x="2623929" y="426543"/>
                      <a:pt x="2624280" y="425840"/>
                    </a:cubicBezTo>
                    <a:cubicBezTo>
                      <a:pt x="2625598" y="423731"/>
                      <a:pt x="2631660" y="422765"/>
                      <a:pt x="2625071" y="417494"/>
                    </a:cubicBezTo>
                    <a:moveTo>
                      <a:pt x="538104" y="422765"/>
                    </a:moveTo>
                    <a:cubicBezTo>
                      <a:pt x="538983" y="423643"/>
                      <a:pt x="539949" y="424434"/>
                      <a:pt x="540828" y="425313"/>
                    </a:cubicBezTo>
                    <a:cubicBezTo>
                      <a:pt x="542146" y="423292"/>
                      <a:pt x="543991" y="421359"/>
                      <a:pt x="544430" y="419163"/>
                    </a:cubicBezTo>
                    <a:cubicBezTo>
                      <a:pt x="544606" y="418109"/>
                      <a:pt x="541882" y="416615"/>
                      <a:pt x="540389" y="415297"/>
                    </a:cubicBezTo>
                    <a:cubicBezTo>
                      <a:pt x="539246" y="417318"/>
                      <a:pt x="538017" y="419339"/>
                      <a:pt x="538104" y="422765"/>
                    </a:cubicBezTo>
                    <a:moveTo>
                      <a:pt x="49198" y="1548787"/>
                    </a:moveTo>
                    <a:cubicBezTo>
                      <a:pt x="48144" y="1547469"/>
                      <a:pt x="46387" y="1544833"/>
                      <a:pt x="46035" y="1545097"/>
                    </a:cubicBezTo>
                    <a:cubicBezTo>
                      <a:pt x="43048" y="1546503"/>
                      <a:pt x="43048" y="1553794"/>
                      <a:pt x="46035" y="1555200"/>
                    </a:cubicBezTo>
                    <a:cubicBezTo>
                      <a:pt x="46387" y="1555288"/>
                      <a:pt x="48056" y="1552740"/>
                      <a:pt x="49198" y="1548787"/>
                    </a:cubicBezTo>
                    <a:moveTo>
                      <a:pt x="660045" y="345366"/>
                    </a:moveTo>
                    <a:cubicBezTo>
                      <a:pt x="660573" y="343257"/>
                      <a:pt x="661100" y="341237"/>
                      <a:pt x="661627" y="339128"/>
                    </a:cubicBezTo>
                    <a:cubicBezTo>
                      <a:pt x="659870" y="339831"/>
                      <a:pt x="657234" y="340095"/>
                      <a:pt x="656443" y="341412"/>
                    </a:cubicBezTo>
                    <a:cubicBezTo>
                      <a:pt x="655301" y="343345"/>
                      <a:pt x="655389" y="345981"/>
                      <a:pt x="655038" y="348353"/>
                    </a:cubicBezTo>
                    <a:cubicBezTo>
                      <a:pt x="656268" y="347738"/>
                      <a:pt x="657498" y="347211"/>
                      <a:pt x="660045" y="345366"/>
                    </a:cubicBezTo>
                    <a:moveTo>
                      <a:pt x="118603" y="1070335"/>
                    </a:moveTo>
                    <a:cubicBezTo>
                      <a:pt x="117285" y="1070950"/>
                      <a:pt x="115967" y="1071653"/>
                      <a:pt x="114649" y="1072268"/>
                    </a:cubicBezTo>
                    <a:cubicBezTo>
                      <a:pt x="116406" y="1074201"/>
                      <a:pt x="118603" y="1078154"/>
                      <a:pt x="119833" y="1077890"/>
                    </a:cubicBezTo>
                    <a:cubicBezTo>
                      <a:pt x="124665" y="1076748"/>
                      <a:pt x="122644" y="1073234"/>
                      <a:pt x="118603" y="1070335"/>
                    </a:cubicBezTo>
                    <a:moveTo>
                      <a:pt x="2124304" y="113344"/>
                    </a:moveTo>
                    <a:cubicBezTo>
                      <a:pt x="2125183" y="114222"/>
                      <a:pt x="2126149" y="115013"/>
                      <a:pt x="2127028" y="115892"/>
                    </a:cubicBezTo>
                    <a:cubicBezTo>
                      <a:pt x="2128346" y="113871"/>
                      <a:pt x="2130190" y="111938"/>
                      <a:pt x="2130630" y="109742"/>
                    </a:cubicBezTo>
                    <a:cubicBezTo>
                      <a:pt x="2130805" y="108688"/>
                      <a:pt x="2128082" y="107194"/>
                      <a:pt x="2126589" y="105876"/>
                    </a:cubicBezTo>
                    <a:cubicBezTo>
                      <a:pt x="2125359" y="107897"/>
                      <a:pt x="2124216" y="110005"/>
                      <a:pt x="2124304" y="113344"/>
                    </a:cubicBezTo>
                    <a:moveTo>
                      <a:pt x="1803111" y="49123"/>
                    </a:moveTo>
                    <a:cubicBezTo>
                      <a:pt x="1803462" y="43237"/>
                      <a:pt x="1799157" y="45169"/>
                      <a:pt x="1796346" y="45521"/>
                    </a:cubicBezTo>
                    <a:cubicBezTo>
                      <a:pt x="1795028" y="45696"/>
                      <a:pt x="1793974" y="47717"/>
                      <a:pt x="1792744" y="48859"/>
                    </a:cubicBezTo>
                    <a:cubicBezTo>
                      <a:pt x="1794941" y="49386"/>
                      <a:pt x="1797049" y="49913"/>
                      <a:pt x="1799245" y="50353"/>
                    </a:cubicBezTo>
                    <a:cubicBezTo>
                      <a:pt x="1800124" y="50528"/>
                      <a:pt x="1801002" y="50441"/>
                      <a:pt x="1803111" y="49123"/>
                    </a:cubicBezTo>
                    <a:moveTo>
                      <a:pt x="2762738" y="597067"/>
                    </a:moveTo>
                    <a:cubicBezTo>
                      <a:pt x="2761156" y="595749"/>
                      <a:pt x="2759751" y="594168"/>
                      <a:pt x="2757994" y="593289"/>
                    </a:cubicBezTo>
                    <a:cubicBezTo>
                      <a:pt x="2757379" y="592938"/>
                      <a:pt x="2755973" y="594080"/>
                      <a:pt x="2754831" y="594519"/>
                    </a:cubicBezTo>
                    <a:cubicBezTo>
                      <a:pt x="2757203" y="597418"/>
                      <a:pt x="2759487" y="600317"/>
                      <a:pt x="2761859" y="603217"/>
                    </a:cubicBezTo>
                    <a:cubicBezTo>
                      <a:pt x="2762211" y="601987"/>
                      <a:pt x="2762474" y="600844"/>
                      <a:pt x="2762738" y="597067"/>
                    </a:cubicBezTo>
                    <a:moveTo>
                      <a:pt x="3110112" y="1812260"/>
                    </a:moveTo>
                    <a:cubicBezTo>
                      <a:pt x="3110199" y="1809712"/>
                      <a:pt x="3110199" y="1807077"/>
                      <a:pt x="3110287" y="1804529"/>
                    </a:cubicBezTo>
                    <a:cubicBezTo>
                      <a:pt x="3109145" y="1804705"/>
                      <a:pt x="3108003" y="1804880"/>
                      <a:pt x="3106861" y="1805056"/>
                    </a:cubicBezTo>
                    <a:cubicBezTo>
                      <a:pt x="3107476" y="1807955"/>
                      <a:pt x="3102732" y="1811997"/>
                      <a:pt x="3110112" y="1812260"/>
                    </a:cubicBezTo>
                    <a:moveTo>
                      <a:pt x="2964626" y="935304"/>
                    </a:moveTo>
                    <a:cubicBezTo>
                      <a:pt x="2965856" y="936534"/>
                      <a:pt x="2966998" y="937676"/>
                      <a:pt x="2968228" y="938906"/>
                    </a:cubicBezTo>
                    <a:cubicBezTo>
                      <a:pt x="2968755" y="937676"/>
                      <a:pt x="2969546" y="936446"/>
                      <a:pt x="2969809" y="935128"/>
                    </a:cubicBezTo>
                    <a:cubicBezTo>
                      <a:pt x="2970073" y="933459"/>
                      <a:pt x="2970160" y="931614"/>
                      <a:pt x="2969721" y="930120"/>
                    </a:cubicBezTo>
                    <a:cubicBezTo>
                      <a:pt x="2969458" y="929418"/>
                      <a:pt x="2967086" y="928539"/>
                      <a:pt x="2966734" y="928890"/>
                    </a:cubicBezTo>
                    <a:cubicBezTo>
                      <a:pt x="2965680" y="929857"/>
                      <a:pt x="2965241" y="931350"/>
                      <a:pt x="2964626" y="935304"/>
                    </a:cubicBezTo>
                    <a:moveTo>
                      <a:pt x="1412513" y="49123"/>
                    </a:moveTo>
                    <a:cubicBezTo>
                      <a:pt x="1412864" y="43237"/>
                      <a:pt x="1408560" y="45169"/>
                      <a:pt x="1405748" y="45521"/>
                    </a:cubicBezTo>
                    <a:cubicBezTo>
                      <a:pt x="1404430" y="45696"/>
                      <a:pt x="1403376" y="47717"/>
                      <a:pt x="1402146" y="48859"/>
                    </a:cubicBezTo>
                    <a:cubicBezTo>
                      <a:pt x="1404343" y="49386"/>
                      <a:pt x="1406451" y="49913"/>
                      <a:pt x="1408647" y="50353"/>
                    </a:cubicBezTo>
                    <a:cubicBezTo>
                      <a:pt x="1409526" y="50528"/>
                      <a:pt x="1410317" y="50441"/>
                      <a:pt x="1412513" y="49123"/>
                    </a:cubicBezTo>
                    <a:moveTo>
                      <a:pt x="2010270" y="96300"/>
                    </a:moveTo>
                    <a:cubicBezTo>
                      <a:pt x="2010885" y="96564"/>
                      <a:pt x="2011500" y="96915"/>
                      <a:pt x="2012115" y="97003"/>
                    </a:cubicBezTo>
                    <a:cubicBezTo>
                      <a:pt x="2012291" y="97003"/>
                      <a:pt x="2012906" y="96300"/>
                      <a:pt x="2012818" y="96125"/>
                    </a:cubicBezTo>
                    <a:cubicBezTo>
                      <a:pt x="2011939" y="94367"/>
                      <a:pt x="2011324" y="91995"/>
                      <a:pt x="2009919" y="91029"/>
                    </a:cubicBezTo>
                    <a:cubicBezTo>
                      <a:pt x="2008777" y="90238"/>
                      <a:pt x="2006405" y="90941"/>
                      <a:pt x="2004735" y="91468"/>
                    </a:cubicBezTo>
                    <a:cubicBezTo>
                      <a:pt x="2003945" y="91732"/>
                      <a:pt x="2003417" y="93225"/>
                      <a:pt x="2002802" y="94104"/>
                    </a:cubicBezTo>
                    <a:cubicBezTo>
                      <a:pt x="2004911" y="94455"/>
                      <a:pt x="2006932" y="94719"/>
                      <a:pt x="2010270" y="96300"/>
                    </a:cubicBezTo>
                    <a:moveTo>
                      <a:pt x="2820370" y="686238"/>
                    </a:moveTo>
                    <a:cubicBezTo>
                      <a:pt x="2824235" y="689313"/>
                      <a:pt x="2827310" y="687644"/>
                      <a:pt x="2830034" y="684481"/>
                    </a:cubicBezTo>
                    <a:cubicBezTo>
                      <a:pt x="2830297" y="684218"/>
                      <a:pt x="2830561" y="683866"/>
                      <a:pt x="2830824" y="683603"/>
                    </a:cubicBezTo>
                    <a:cubicBezTo>
                      <a:pt x="2827662" y="683339"/>
                      <a:pt x="2824499" y="682988"/>
                      <a:pt x="2821336" y="682812"/>
                    </a:cubicBezTo>
                    <a:cubicBezTo>
                      <a:pt x="2821073" y="682724"/>
                      <a:pt x="2820721" y="683339"/>
                      <a:pt x="2820370" y="686238"/>
                    </a:cubicBezTo>
                    <a:moveTo>
                      <a:pt x="3044573" y="1072971"/>
                    </a:moveTo>
                    <a:cubicBezTo>
                      <a:pt x="3044573" y="1075606"/>
                      <a:pt x="3044485" y="1078154"/>
                      <a:pt x="3044485" y="1080790"/>
                    </a:cubicBezTo>
                    <a:cubicBezTo>
                      <a:pt x="3046242" y="1079999"/>
                      <a:pt x="3047999" y="1079208"/>
                      <a:pt x="3049668" y="1078330"/>
                    </a:cubicBezTo>
                    <a:cubicBezTo>
                      <a:pt x="3048877" y="1076485"/>
                      <a:pt x="3047999" y="1074728"/>
                      <a:pt x="3044573" y="1072971"/>
                    </a:cubicBezTo>
                    <a:moveTo>
                      <a:pt x="3006532" y="1013933"/>
                    </a:moveTo>
                    <a:cubicBezTo>
                      <a:pt x="3005741" y="1011561"/>
                      <a:pt x="3008816" y="1007256"/>
                      <a:pt x="3003193" y="1007432"/>
                    </a:cubicBezTo>
                    <a:cubicBezTo>
                      <a:pt x="3001963" y="1007432"/>
                      <a:pt x="3000734" y="1007783"/>
                      <a:pt x="2999504" y="1007871"/>
                    </a:cubicBezTo>
                    <a:cubicBezTo>
                      <a:pt x="3000821" y="1009716"/>
                      <a:pt x="3002051" y="1011561"/>
                      <a:pt x="3003369" y="1013406"/>
                    </a:cubicBezTo>
                    <a:cubicBezTo>
                      <a:pt x="3003896" y="1014109"/>
                      <a:pt x="3004599" y="1014636"/>
                      <a:pt x="3006532" y="1013933"/>
                    </a:cubicBezTo>
                    <a:moveTo>
                      <a:pt x="62288" y="1357441"/>
                    </a:moveTo>
                    <a:cubicBezTo>
                      <a:pt x="62903" y="1359637"/>
                      <a:pt x="63430" y="1361834"/>
                      <a:pt x="64045" y="1364030"/>
                    </a:cubicBezTo>
                    <a:cubicBezTo>
                      <a:pt x="65188" y="1363240"/>
                      <a:pt x="67296" y="1362625"/>
                      <a:pt x="67384" y="1361746"/>
                    </a:cubicBezTo>
                    <a:cubicBezTo>
                      <a:pt x="67647" y="1359023"/>
                      <a:pt x="68614" y="1355333"/>
                      <a:pt x="62288" y="1357441"/>
                    </a:cubicBezTo>
                    <a:moveTo>
                      <a:pt x="193366" y="927397"/>
                    </a:moveTo>
                    <a:cubicBezTo>
                      <a:pt x="193981" y="929593"/>
                      <a:pt x="194508" y="931790"/>
                      <a:pt x="195123" y="933986"/>
                    </a:cubicBezTo>
                    <a:cubicBezTo>
                      <a:pt x="196265" y="933195"/>
                      <a:pt x="198374" y="932580"/>
                      <a:pt x="198462" y="931702"/>
                    </a:cubicBezTo>
                    <a:cubicBezTo>
                      <a:pt x="198725" y="929066"/>
                      <a:pt x="199692" y="925376"/>
                      <a:pt x="193366" y="927397"/>
                    </a:cubicBezTo>
                    <a:moveTo>
                      <a:pt x="2050946" y="102889"/>
                    </a:moveTo>
                    <a:cubicBezTo>
                      <a:pt x="2052967" y="101747"/>
                      <a:pt x="2055075" y="100517"/>
                      <a:pt x="2057096" y="99375"/>
                    </a:cubicBezTo>
                    <a:cubicBezTo>
                      <a:pt x="2054988" y="98848"/>
                      <a:pt x="2052967" y="97882"/>
                      <a:pt x="2050858" y="97794"/>
                    </a:cubicBezTo>
                    <a:cubicBezTo>
                      <a:pt x="2046114" y="97267"/>
                      <a:pt x="2045675" y="99375"/>
                      <a:pt x="2050946" y="102889"/>
                    </a:cubicBezTo>
                    <a:moveTo>
                      <a:pt x="2893815" y="796319"/>
                    </a:moveTo>
                    <a:cubicBezTo>
                      <a:pt x="2894870" y="797637"/>
                      <a:pt x="2896012" y="798955"/>
                      <a:pt x="2897066" y="800273"/>
                    </a:cubicBezTo>
                    <a:cubicBezTo>
                      <a:pt x="2897769" y="798515"/>
                      <a:pt x="2899087" y="796758"/>
                      <a:pt x="2898911" y="795089"/>
                    </a:cubicBezTo>
                    <a:cubicBezTo>
                      <a:pt x="2898560" y="791048"/>
                      <a:pt x="2896188" y="791926"/>
                      <a:pt x="2893815" y="796319"/>
                    </a:cubicBezTo>
                    <a:moveTo>
                      <a:pt x="1761205" y="51758"/>
                    </a:moveTo>
                    <a:cubicBezTo>
                      <a:pt x="1760590" y="51143"/>
                      <a:pt x="1760062" y="50265"/>
                      <a:pt x="1759360" y="50001"/>
                    </a:cubicBezTo>
                    <a:cubicBezTo>
                      <a:pt x="1757075" y="49123"/>
                      <a:pt x="1754791" y="48508"/>
                      <a:pt x="1752419" y="47981"/>
                    </a:cubicBezTo>
                    <a:cubicBezTo>
                      <a:pt x="1752068" y="47893"/>
                      <a:pt x="1751453" y="48947"/>
                      <a:pt x="1751014" y="49474"/>
                    </a:cubicBezTo>
                    <a:cubicBezTo>
                      <a:pt x="1753561" y="50704"/>
                      <a:pt x="1756109" y="51934"/>
                      <a:pt x="1758657" y="53076"/>
                    </a:cubicBezTo>
                    <a:cubicBezTo>
                      <a:pt x="1758921" y="53164"/>
                      <a:pt x="1759448" y="53076"/>
                      <a:pt x="1761205" y="51758"/>
                    </a:cubicBezTo>
                    <a:moveTo>
                      <a:pt x="3120566" y="1555376"/>
                    </a:moveTo>
                    <a:cubicBezTo>
                      <a:pt x="3120566" y="1553619"/>
                      <a:pt x="3120478" y="1551862"/>
                      <a:pt x="3120478" y="1550105"/>
                    </a:cubicBezTo>
                    <a:cubicBezTo>
                      <a:pt x="3118370" y="1551334"/>
                      <a:pt x="3116349" y="1552564"/>
                      <a:pt x="3114241" y="1553794"/>
                    </a:cubicBezTo>
                    <a:cubicBezTo>
                      <a:pt x="3115910" y="1554761"/>
                      <a:pt x="3117579" y="1555727"/>
                      <a:pt x="3120566" y="1555376"/>
                    </a:cubicBezTo>
                    <a:moveTo>
                      <a:pt x="2990806" y="972027"/>
                    </a:moveTo>
                    <a:cubicBezTo>
                      <a:pt x="2991597" y="974399"/>
                      <a:pt x="2988522" y="978704"/>
                      <a:pt x="2994145" y="978528"/>
                    </a:cubicBezTo>
                    <a:cubicBezTo>
                      <a:pt x="2995374" y="978528"/>
                      <a:pt x="2996604" y="978176"/>
                      <a:pt x="2997834" y="978089"/>
                    </a:cubicBezTo>
                    <a:cubicBezTo>
                      <a:pt x="2996517" y="976244"/>
                      <a:pt x="2995287" y="974399"/>
                      <a:pt x="2993969" y="972554"/>
                    </a:cubicBezTo>
                    <a:cubicBezTo>
                      <a:pt x="2993442" y="971851"/>
                      <a:pt x="2992739" y="971324"/>
                      <a:pt x="2990806" y="972027"/>
                    </a:cubicBezTo>
                    <a:moveTo>
                      <a:pt x="2508401" y="350637"/>
                    </a:moveTo>
                    <a:cubicBezTo>
                      <a:pt x="2508401" y="349758"/>
                      <a:pt x="2508753" y="348704"/>
                      <a:pt x="2508313" y="348089"/>
                    </a:cubicBezTo>
                    <a:cubicBezTo>
                      <a:pt x="2506907" y="345981"/>
                      <a:pt x="2505326" y="344136"/>
                      <a:pt x="2503745" y="342115"/>
                    </a:cubicBezTo>
                    <a:cubicBezTo>
                      <a:pt x="2503921" y="344487"/>
                      <a:pt x="2503833" y="346859"/>
                      <a:pt x="2504360" y="349143"/>
                    </a:cubicBezTo>
                    <a:cubicBezTo>
                      <a:pt x="2504711" y="350198"/>
                      <a:pt x="2506205" y="350988"/>
                      <a:pt x="2508401" y="350637"/>
                    </a:cubicBezTo>
                    <a:moveTo>
                      <a:pt x="234042" y="834360"/>
                    </a:moveTo>
                    <a:cubicBezTo>
                      <a:pt x="236151" y="833130"/>
                      <a:pt x="238347" y="832163"/>
                      <a:pt x="240192" y="830670"/>
                    </a:cubicBezTo>
                    <a:cubicBezTo>
                      <a:pt x="241246" y="829879"/>
                      <a:pt x="241774" y="828298"/>
                      <a:pt x="242564" y="827156"/>
                    </a:cubicBezTo>
                    <a:cubicBezTo>
                      <a:pt x="241071" y="827332"/>
                      <a:pt x="239314" y="826980"/>
                      <a:pt x="238259" y="827683"/>
                    </a:cubicBezTo>
                    <a:cubicBezTo>
                      <a:pt x="236151" y="829176"/>
                      <a:pt x="234482" y="831197"/>
                      <a:pt x="234042" y="834360"/>
                    </a:cubicBezTo>
                    <a:moveTo>
                      <a:pt x="2541170" y="370316"/>
                    </a:moveTo>
                    <a:cubicBezTo>
                      <a:pt x="2542576" y="370843"/>
                      <a:pt x="2543982" y="371634"/>
                      <a:pt x="2545475" y="371985"/>
                    </a:cubicBezTo>
                    <a:cubicBezTo>
                      <a:pt x="2546881" y="372337"/>
                      <a:pt x="2548374" y="372249"/>
                      <a:pt x="2549780" y="372161"/>
                    </a:cubicBezTo>
                    <a:cubicBezTo>
                      <a:pt x="2550044" y="372161"/>
                      <a:pt x="2550571" y="370316"/>
                      <a:pt x="2550307" y="370053"/>
                    </a:cubicBezTo>
                    <a:cubicBezTo>
                      <a:pt x="2549341" y="369086"/>
                      <a:pt x="2548023" y="367856"/>
                      <a:pt x="2546881" y="367856"/>
                    </a:cubicBezTo>
                    <a:cubicBezTo>
                      <a:pt x="2544509" y="367768"/>
                      <a:pt x="2542225" y="368559"/>
                      <a:pt x="2541170" y="370316"/>
                    </a:cubicBezTo>
                    <a:moveTo>
                      <a:pt x="404391" y="590566"/>
                    </a:moveTo>
                    <a:cubicBezTo>
                      <a:pt x="404391" y="593113"/>
                      <a:pt x="404479" y="595749"/>
                      <a:pt x="404479" y="598297"/>
                    </a:cubicBezTo>
                    <a:cubicBezTo>
                      <a:pt x="405709" y="597067"/>
                      <a:pt x="408081" y="595661"/>
                      <a:pt x="407905" y="594695"/>
                    </a:cubicBezTo>
                    <a:cubicBezTo>
                      <a:pt x="407642" y="592850"/>
                      <a:pt x="411419" y="588721"/>
                      <a:pt x="404391" y="590566"/>
                    </a:cubicBezTo>
                    <a:moveTo>
                      <a:pt x="3131109" y="1489837"/>
                    </a:moveTo>
                    <a:cubicBezTo>
                      <a:pt x="3133217" y="1490364"/>
                      <a:pt x="3135238" y="1490891"/>
                      <a:pt x="3137346" y="1491418"/>
                    </a:cubicBezTo>
                    <a:cubicBezTo>
                      <a:pt x="3136643" y="1489661"/>
                      <a:pt x="3135940" y="1487904"/>
                      <a:pt x="3135238" y="1486059"/>
                    </a:cubicBezTo>
                    <a:cubicBezTo>
                      <a:pt x="3133393" y="1486938"/>
                      <a:pt x="3131636" y="1487728"/>
                      <a:pt x="3131109" y="1489837"/>
                    </a:cubicBezTo>
                    <a:moveTo>
                      <a:pt x="1364018" y="47805"/>
                    </a:moveTo>
                    <a:cubicBezTo>
                      <a:pt x="1366038" y="47541"/>
                      <a:pt x="1368147" y="47190"/>
                      <a:pt x="1370167" y="46926"/>
                    </a:cubicBezTo>
                    <a:cubicBezTo>
                      <a:pt x="1368850" y="45521"/>
                      <a:pt x="1367795" y="43500"/>
                      <a:pt x="1366214" y="42709"/>
                    </a:cubicBezTo>
                    <a:cubicBezTo>
                      <a:pt x="1364896" y="42007"/>
                      <a:pt x="1362876" y="42709"/>
                      <a:pt x="1361206" y="42797"/>
                    </a:cubicBezTo>
                    <a:cubicBezTo>
                      <a:pt x="1361646" y="44027"/>
                      <a:pt x="1362173" y="45257"/>
                      <a:pt x="1364018" y="47805"/>
                    </a:cubicBezTo>
                    <a:moveTo>
                      <a:pt x="2282968" y="174929"/>
                    </a:moveTo>
                    <a:cubicBezTo>
                      <a:pt x="2279366" y="171415"/>
                      <a:pt x="2277609" y="175017"/>
                      <a:pt x="2275852" y="177038"/>
                    </a:cubicBezTo>
                    <a:cubicBezTo>
                      <a:pt x="2275237" y="177829"/>
                      <a:pt x="2276116" y="179849"/>
                      <a:pt x="2276291" y="181343"/>
                    </a:cubicBezTo>
                    <a:cubicBezTo>
                      <a:pt x="2277609" y="180728"/>
                      <a:pt x="2279191" y="180464"/>
                      <a:pt x="2280245" y="179498"/>
                    </a:cubicBezTo>
                    <a:cubicBezTo>
                      <a:pt x="2281035" y="178883"/>
                      <a:pt x="2281211" y="177389"/>
                      <a:pt x="2282968" y="174929"/>
                    </a:cubicBezTo>
                    <a:moveTo>
                      <a:pt x="3095703" y="1362625"/>
                    </a:moveTo>
                    <a:cubicBezTo>
                      <a:pt x="3095352" y="1366051"/>
                      <a:pt x="3096846" y="1367632"/>
                      <a:pt x="3100008" y="1365963"/>
                    </a:cubicBezTo>
                    <a:cubicBezTo>
                      <a:pt x="3101238" y="1365260"/>
                      <a:pt x="3102732" y="1362625"/>
                      <a:pt x="3102292" y="1361658"/>
                    </a:cubicBezTo>
                    <a:cubicBezTo>
                      <a:pt x="3101150" y="1359110"/>
                      <a:pt x="3098954" y="1357968"/>
                      <a:pt x="3095703" y="1362625"/>
                    </a:cubicBezTo>
                    <a:moveTo>
                      <a:pt x="3136380" y="1665457"/>
                    </a:moveTo>
                    <a:cubicBezTo>
                      <a:pt x="3138576" y="1664842"/>
                      <a:pt x="3140772" y="1664314"/>
                      <a:pt x="3142969" y="1663699"/>
                    </a:cubicBezTo>
                    <a:cubicBezTo>
                      <a:pt x="3142178" y="1662557"/>
                      <a:pt x="3141563" y="1660449"/>
                      <a:pt x="3140685" y="1660361"/>
                    </a:cubicBezTo>
                    <a:cubicBezTo>
                      <a:pt x="3137961" y="1660097"/>
                      <a:pt x="3134271" y="1659131"/>
                      <a:pt x="3136380" y="1665457"/>
                    </a:cubicBezTo>
                    <a:moveTo>
                      <a:pt x="983874" y="147431"/>
                    </a:moveTo>
                    <a:cubicBezTo>
                      <a:pt x="983611" y="148925"/>
                      <a:pt x="982996" y="151648"/>
                      <a:pt x="983172" y="151736"/>
                    </a:cubicBezTo>
                    <a:cubicBezTo>
                      <a:pt x="985719" y="152439"/>
                      <a:pt x="991078" y="148485"/>
                      <a:pt x="990200" y="146465"/>
                    </a:cubicBezTo>
                    <a:cubicBezTo>
                      <a:pt x="989848" y="145762"/>
                      <a:pt x="986861" y="146201"/>
                      <a:pt x="983874" y="147431"/>
                    </a:cubicBezTo>
                    <a:moveTo>
                      <a:pt x="370304" y="629836"/>
                    </a:moveTo>
                    <a:cubicBezTo>
                      <a:pt x="371446" y="628343"/>
                      <a:pt x="372500" y="626761"/>
                      <a:pt x="373642" y="625268"/>
                    </a:cubicBezTo>
                    <a:cubicBezTo>
                      <a:pt x="371885" y="625707"/>
                      <a:pt x="369777" y="625707"/>
                      <a:pt x="368371" y="626674"/>
                    </a:cubicBezTo>
                    <a:cubicBezTo>
                      <a:pt x="366087" y="628343"/>
                      <a:pt x="366350" y="628606"/>
                      <a:pt x="370304" y="629836"/>
                    </a:cubicBezTo>
                    <a:moveTo>
                      <a:pt x="266812" y="788500"/>
                    </a:moveTo>
                    <a:cubicBezTo>
                      <a:pt x="266812" y="788939"/>
                      <a:pt x="266900" y="789379"/>
                      <a:pt x="266812" y="789818"/>
                    </a:cubicBezTo>
                    <a:cubicBezTo>
                      <a:pt x="266373" y="791487"/>
                      <a:pt x="265758" y="793156"/>
                      <a:pt x="265231" y="794826"/>
                    </a:cubicBezTo>
                    <a:cubicBezTo>
                      <a:pt x="266636" y="793947"/>
                      <a:pt x="269008" y="793156"/>
                      <a:pt x="269184" y="792014"/>
                    </a:cubicBezTo>
                    <a:cubicBezTo>
                      <a:pt x="269360" y="790609"/>
                      <a:pt x="276212" y="786743"/>
                      <a:pt x="266812" y="788500"/>
                    </a:cubicBezTo>
                    <a:moveTo>
                      <a:pt x="593189" y="391225"/>
                    </a:moveTo>
                    <a:cubicBezTo>
                      <a:pt x="592047" y="392719"/>
                      <a:pt x="590904" y="394212"/>
                      <a:pt x="589762" y="395706"/>
                    </a:cubicBezTo>
                    <a:cubicBezTo>
                      <a:pt x="591783" y="395969"/>
                      <a:pt x="593804" y="396233"/>
                      <a:pt x="595736" y="396497"/>
                    </a:cubicBezTo>
                    <a:cubicBezTo>
                      <a:pt x="595824" y="394740"/>
                      <a:pt x="595824" y="392982"/>
                      <a:pt x="593189" y="391225"/>
                    </a:cubicBezTo>
                    <a:moveTo>
                      <a:pt x="3089114" y="1209232"/>
                    </a:moveTo>
                    <a:cubicBezTo>
                      <a:pt x="3087182" y="1209408"/>
                      <a:pt x="3085161" y="1209671"/>
                      <a:pt x="3083228" y="1209847"/>
                    </a:cubicBezTo>
                    <a:cubicBezTo>
                      <a:pt x="3084282" y="1211340"/>
                      <a:pt x="3084985" y="1213449"/>
                      <a:pt x="3086391" y="1214064"/>
                    </a:cubicBezTo>
                    <a:cubicBezTo>
                      <a:pt x="3089378" y="1215469"/>
                      <a:pt x="3090871" y="1213800"/>
                      <a:pt x="3089114" y="1209232"/>
                    </a:cubicBezTo>
                    <a:moveTo>
                      <a:pt x="623323" y="366363"/>
                    </a:moveTo>
                    <a:cubicBezTo>
                      <a:pt x="623762" y="358280"/>
                      <a:pt x="619808" y="365045"/>
                      <a:pt x="618491" y="365309"/>
                    </a:cubicBezTo>
                    <a:cubicBezTo>
                      <a:pt x="617348" y="365484"/>
                      <a:pt x="616646" y="367856"/>
                      <a:pt x="615679" y="369262"/>
                    </a:cubicBezTo>
                    <a:cubicBezTo>
                      <a:pt x="616558" y="369086"/>
                      <a:pt x="617524" y="368823"/>
                      <a:pt x="618403" y="368647"/>
                    </a:cubicBezTo>
                    <a:cubicBezTo>
                      <a:pt x="619633" y="368296"/>
                      <a:pt x="620863" y="367944"/>
                      <a:pt x="623323" y="366363"/>
                    </a:cubicBezTo>
                    <a:moveTo>
                      <a:pt x="3111429" y="1407254"/>
                    </a:moveTo>
                    <a:cubicBezTo>
                      <a:pt x="3111166" y="1406991"/>
                      <a:pt x="3110902" y="1406551"/>
                      <a:pt x="3110463" y="1406376"/>
                    </a:cubicBezTo>
                    <a:cubicBezTo>
                      <a:pt x="3110287" y="1406288"/>
                      <a:pt x="3109848" y="1406464"/>
                      <a:pt x="3109584" y="1406464"/>
                    </a:cubicBezTo>
                    <a:cubicBezTo>
                      <a:pt x="3110287" y="1408572"/>
                      <a:pt x="3110902" y="1410681"/>
                      <a:pt x="3111781" y="1412701"/>
                    </a:cubicBezTo>
                    <a:cubicBezTo>
                      <a:pt x="3111869" y="1412965"/>
                      <a:pt x="3112923" y="1412877"/>
                      <a:pt x="3113538" y="1412965"/>
                    </a:cubicBezTo>
                    <a:cubicBezTo>
                      <a:pt x="3113274" y="1411471"/>
                      <a:pt x="3113011" y="1409978"/>
                      <a:pt x="3111429" y="1407254"/>
                    </a:cubicBezTo>
                    <a:moveTo>
                      <a:pt x="2569987" y="399132"/>
                    </a:moveTo>
                    <a:cubicBezTo>
                      <a:pt x="2571919" y="398957"/>
                      <a:pt x="2573940" y="398693"/>
                      <a:pt x="2575873" y="398517"/>
                    </a:cubicBezTo>
                    <a:cubicBezTo>
                      <a:pt x="2574028" y="397112"/>
                      <a:pt x="2572183" y="395706"/>
                      <a:pt x="2570338" y="394300"/>
                    </a:cubicBezTo>
                    <a:cubicBezTo>
                      <a:pt x="2569811" y="395442"/>
                      <a:pt x="2569284" y="396584"/>
                      <a:pt x="2569987" y="399132"/>
                    </a:cubicBezTo>
                    <a:moveTo>
                      <a:pt x="1769024" y="25490"/>
                    </a:moveTo>
                    <a:cubicBezTo>
                      <a:pt x="1769287" y="25754"/>
                      <a:pt x="1769551" y="26193"/>
                      <a:pt x="1769990" y="26369"/>
                    </a:cubicBezTo>
                    <a:cubicBezTo>
                      <a:pt x="1770166" y="26457"/>
                      <a:pt x="1770605" y="26281"/>
                      <a:pt x="1770868" y="26281"/>
                    </a:cubicBezTo>
                    <a:cubicBezTo>
                      <a:pt x="1770166" y="24172"/>
                      <a:pt x="1769551" y="22064"/>
                      <a:pt x="1768672" y="20043"/>
                    </a:cubicBezTo>
                    <a:cubicBezTo>
                      <a:pt x="1768584" y="19780"/>
                      <a:pt x="1767530" y="19867"/>
                      <a:pt x="1766915" y="19780"/>
                    </a:cubicBezTo>
                    <a:cubicBezTo>
                      <a:pt x="1767267" y="21273"/>
                      <a:pt x="1767530" y="22767"/>
                      <a:pt x="1769024" y="25490"/>
                    </a:cubicBezTo>
                    <a:moveTo>
                      <a:pt x="2322239" y="224742"/>
                    </a:moveTo>
                    <a:cubicBezTo>
                      <a:pt x="2323732" y="225885"/>
                      <a:pt x="2325138" y="227027"/>
                      <a:pt x="2326632" y="228169"/>
                    </a:cubicBezTo>
                    <a:cubicBezTo>
                      <a:pt x="2326017" y="226148"/>
                      <a:pt x="2325577" y="224128"/>
                      <a:pt x="2324787" y="222195"/>
                    </a:cubicBezTo>
                    <a:cubicBezTo>
                      <a:pt x="2324699" y="221931"/>
                      <a:pt x="2323117" y="222195"/>
                      <a:pt x="2322239" y="224742"/>
                    </a:cubicBezTo>
                    <a:moveTo>
                      <a:pt x="839618" y="223513"/>
                    </a:moveTo>
                    <a:cubicBezTo>
                      <a:pt x="839882" y="223249"/>
                      <a:pt x="840321" y="222985"/>
                      <a:pt x="840497" y="222546"/>
                    </a:cubicBezTo>
                    <a:cubicBezTo>
                      <a:pt x="840585" y="222370"/>
                      <a:pt x="840409" y="221931"/>
                      <a:pt x="840409" y="221668"/>
                    </a:cubicBezTo>
                    <a:cubicBezTo>
                      <a:pt x="838301" y="222370"/>
                      <a:pt x="836192" y="222985"/>
                      <a:pt x="834172" y="223864"/>
                    </a:cubicBezTo>
                    <a:cubicBezTo>
                      <a:pt x="833908" y="223952"/>
                      <a:pt x="833996" y="225006"/>
                      <a:pt x="833908" y="225621"/>
                    </a:cubicBezTo>
                    <a:cubicBezTo>
                      <a:pt x="835402" y="225357"/>
                      <a:pt x="836807" y="225006"/>
                      <a:pt x="839618" y="223513"/>
                    </a:cubicBezTo>
                    <a:moveTo>
                      <a:pt x="1390198" y="21625"/>
                    </a:moveTo>
                    <a:cubicBezTo>
                      <a:pt x="1391428" y="21625"/>
                      <a:pt x="1393009" y="22064"/>
                      <a:pt x="1393800" y="21537"/>
                    </a:cubicBezTo>
                    <a:cubicBezTo>
                      <a:pt x="1395030" y="20570"/>
                      <a:pt x="1395733" y="18989"/>
                      <a:pt x="1396611" y="17583"/>
                    </a:cubicBezTo>
                    <a:cubicBezTo>
                      <a:pt x="1395469" y="17935"/>
                      <a:pt x="1394239" y="18286"/>
                      <a:pt x="1393097" y="18725"/>
                    </a:cubicBezTo>
                    <a:cubicBezTo>
                      <a:pt x="1391692" y="19165"/>
                      <a:pt x="1390286" y="19780"/>
                      <a:pt x="1390198" y="21625"/>
                    </a:cubicBezTo>
                    <a:moveTo>
                      <a:pt x="2172800" y="151385"/>
                    </a:moveTo>
                    <a:cubicBezTo>
                      <a:pt x="2173854" y="151824"/>
                      <a:pt x="2175172" y="152878"/>
                      <a:pt x="2175874" y="152615"/>
                    </a:cubicBezTo>
                    <a:cubicBezTo>
                      <a:pt x="2177719" y="151824"/>
                      <a:pt x="2178949" y="158413"/>
                      <a:pt x="2180443" y="152878"/>
                    </a:cubicBezTo>
                    <a:cubicBezTo>
                      <a:pt x="2180619" y="152351"/>
                      <a:pt x="2177983" y="150945"/>
                      <a:pt x="2176489" y="150155"/>
                    </a:cubicBezTo>
                    <a:cubicBezTo>
                      <a:pt x="2175962" y="149803"/>
                      <a:pt x="2174996" y="150067"/>
                      <a:pt x="2172800" y="151385"/>
                    </a:cubicBezTo>
                    <a:moveTo>
                      <a:pt x="2027314" y="66166"/>
                    </a:moveTo>
                    <a:cubicBezTo>
                      <a:pt x="2025996" y="67133"/>
                      <a:pt x="2024678" y="68187"/>
                      <a:pt x="2023360" y="69153"/>
                    </a:cubicBezTo>
                    <a:cubicBezTo>
                      <a:pt x="2024063" y="69856"/>
                      <a:pt x="2024854" y="70647"/>
                      <a:pt x="2025557" y="71350"/>
                    </a:cubicBezTo>
                    <a:cubicBezTo>
                      <a:pt x="2026611" y="70120"/>
                      <a:pt x="2027665" y="68802"/>
                      <a:pt x="2027314" y="66166"/>
                    </a:cubicBezTo>
                    <a:moveTo>
                      <a:pt x="66242" y="1888342"/>
                    </a:moveTo>
                    <a:cubicBezTo>
                      <a:pt x="65363" y="1887463"/>
                      <a:pt x="64573" y="1886672"/>
                      <a:pt x="63694" y="1885794"/>
                    </a:cubicBezTo>
                    <a:cubicBezTo>
                      <a:pt x="63343" y="1887112"/>
                      <a:pt x="62903" y="1888517"/>
                      <a:pt x="62552" y="1889835"/>
                    </a:cubicBezTo>
                    <a:cubicBezTo>
                      <a:pt x="64133" y="1889747"/>
                      <a:pt x="65802" y="1889659"/>
                      <a:pt x="66242" y="1888342"/>
                    </a:cubicBezTo>
                    <a:moveTo>
                      <a:pt x="2929221" y="836995"/>
                    </a:moveTo>
                    <a:cubicBezTo>
                      <a:pt x="2928342" y="835238"/>
                      <a:pt x="2927463" y="833569"/>
                      <a:pt x="2926497" y="831812"/>
                    </a:cubicBezTo>
                    <a:cubicBezTo>
                      <a:pt x="2926585" y="833481"/>
                      <a:pt x="2926585" y="835238"/>
                      <a:pt x="2929221" y="836995"/>
                    </a:cubicBezTo>
                    <a:moveTo>
                      <a:pt x="2825641" y="673148"/>
                    </a:moveTo>
                    <a:cubicBezTo>
                      <a:pt x="2825377" y="672885"/>
                      <a:pt x="2825114" y="672533"/>
                      <a:pt x="2824762" y="672357"/>
                    </a:cubicBezTo>
                    <a:cubicBezTo>
                      <a:pt x="2824587" y="672182"/>
                      <a:pt x="2824235" y="672270"/>
                      <a:pt x="2823884" y="672270"/>
                    </a:cubicBezTo>
                    <a:cubicBezTo>
                      <a:pt x="2824148" y="673851"/>
                      <a:pt x="2824323" y="675520"/>
                      <a:pt x="2824587" y="677102"/>
                    </a:cubicBezTo>
                    <a:cubicBezTo>
                      <a:pt x="2825377" y="676135"/>
                      <a:pt x="2826168" y="675257"/>
                      <a:pt x="2825641" y="673148"/>
                    </a:cubicBezTo>
                    <a:moveTo>
                      <a:pt x="80650" y="1273541"/>
                    </a:moveTo>
                    <a:cubicBezTo>
                      <a:pt x="79771" y="1274419"/>
                      <a:pt x="78981" y="1275210"/>
                      <a:pt x="78102" y="1276089"/>
                    </a:cubicBezTo>
                    <a:cubicBezTo>
                      <a:pt x="79420" y="1276440"/>
                      <a:pt x="80825" y="1276879"/>
                      <a:pt x="82143" y="1277231"/>
                    </a:cubicBezTo>
                    <a:cubicBezTo>
                      <a:pt x="82055" y="1275561"/>
                      <a:pt x="81968" y="1273892"/>
                      <a:pt x="80650" y="1273541"/>
                    </a:cubicBezTo>
                    <a:moveTo>
                      <a:pt x="51746" y="1443889"/>
                    </a:moveTo>
                    <a:cubicBezTo>
                      <a:pt x="53503" y="1443011"/>
                      <a:pt x="55172" y="1442132"/>
                      <a:pt x="56929" y="1441166"/>
                    </a:cubicBezTo>
                    <a:cubicBezTo>
                      <a:pt x="55260" y="1441254"/>
                      <a:pt x="53503" y="1441254"/>
                      <a:pt x="51746" y="1443889"/>
                    </a:cubicBezTo>
                    <a:moveTo>
                      <a:pt x="2935810" y="867129"/>
                    </a:moveTo>
                    <a:cubicBezTo>
                      <a:pt x="2937479" y="867217"/>
                      <a:pt x="2939148" y="867305"/>
                      <a:pt x="2940817" y="867305"/>
                    </a:cubicBezTo>
                    <a:cubicBezTo>
                      <a:pt x="2940466" y="865987"/>
                      <a:pt x="2940027" y="864582"/>
                      <a:pt x="2939675" y="863264"/>
                    </a:cubicBezTo>
                    <a:cubicBezTo>
                      <a:pt x="2938797" y="864142"/>
                      <a:pt x="2937918" y="864933"/>
                      <a:pt x="2935810" y="867129"/>
                    </a:cubicBezTo>
                    <a:moveTo>
                      <a:pt x="113419" y="1143693"/>
                    </a:moveTo>
                    <a:cubicBezTo>
                      <a:pt x="114737" y="1142727"/>
                      <a:pt x="116055" y="1141848"/>
                      <a:pt x="117285" y="1140706"/>
                    </a:cubicBezTo>
                    <a:cubicBezTo>
                      <a:pt x="117461" y="1140530"/>
                      <a:pt x="116670" y="1139476"/>
                      <a:pt x="116406" y="1138773"/>
                    </a:cubicBezTo>
                    <a:cubicBezTo>
                      <a:pt x="114913" y="1140003"/>
                      <a:pt x="113507" y="1141233"/>
                      <a:pt x="113419" y="1143693"/>
                    </a:cubicBezTo>
                    <a:moveTo>
                      <a:pt x="1108363" y="96300"/>
                    </a:moveTo>
                    <a:cubicBezTo>
                      <a:pt x="1110208" y="96740"/>
                      <a:pt x="1112141" y="97267"/>
                      <a:pt x="1113986" y="97530"/>
                    </a:cubicBezTo>
                    <a:cubicBezTo>
                      <a:pt x="1114601" y="97618"/>
                      <a:pt x="1115304" y="96915"/>
                      <a:pt x="1116007" y="96476"/>
                    </a:cubicBezTo>
                    <a:cubicBezTo>
                      <a:pt x="1115128" y="95949"/>
                      <a:pt x="1114337" y="95246"/>
                      <a:pt x="1113371" y="94982"/>
                    </a:cubicBezTo>
                    <a:cubicBezTo>
                      <a:pt x="1112229" y="94807"/>
                      <a:pt x="1110911" y="94982"/>
                      <a:pt x="1108363" y="96300"/>
                    </a:cubicBezTo>
                    <a:moveTo>
                      <a:pt x="3135062" y="1750675"/>
                    </a:moveTo>
                    <a:cubicBezTo>
                      <a:pt x="3134095" y="1749357"/>
                      <a:pt x="3133217" y="1748039"/>
                      <a:pt x="3132075" y="1746809"/>
                    </a:cubicBezTo>
                    <a:cubicBezTo>
                      <a:pt x="3131899" y="1746633"/>
                      <a:pt x="3130845" y="1747424"/>
                      <a:pt x="3130142" y="1747688"/>
                    </a:cubicBezTo>
                    <a:cubicBezTo>
                      <a:pt x="3131284" y="1749093"/>
                      <a:pt x="3132514" y="1750587"/>
                      <a:pt x="3135062" y="1750675"/>
                    </a:cubicBezTo>
                    <a:moveTo>
                      <a:pt x="2082398" y="118615"/>
                    </a:moveTo>
                    <a:cubicBezTo>
                      <a:pt x="2082398" y="116858"/>
                      <a:pt x="2082398" y="115189"/>
                      <a:pt x="2082486" y="113432"/>
                    </a:cubicBezTo>
                    <a:cubicBezTo>
                      <a:pt x="2081520" y="115101"/>
                      <a:pt x="2080641" y="116858"/>
                      <a:pt x="2082398" y="118615"/>
                    </a:cubicBezTo>
                    <a:moveTo>
                      <a:pt x="36020" y="1745403"/>
                    </a:moveTo>
                    <a:cubicBezTo>
                      <a:pt x="35756" y="1744261"/>
                      <a:pt x="35581" y="1743207"/>
                      <a:pt x="35317" y="1742065"/>
                    </a:cubicBezTo>
                    <a:cubicBezTo>
                      <a:pt x="33999" y="1743383"/>
                      <a:pt x="32682" y="1744701"/>
                      <a:pt x="31364" y="1746018"/>
                    </a:cubicBezTo>
                    <a:cubicBezTo>
                      <a:pt x="32506" y="1746282"/>
                      <a:pt x="33648" y="1746546"/>
                      <a:pt x="36020" y="1745403"/>
                    </a:cubicBezTo>
                    <a:moveTo>
                      <a:pt x="645637" y="351955"/>
                    </a:moveTo>
                    <a:cubicBezTo>
                      <a:pt x="644495" y="352218"/>
                      <a:pt x="643353" y="352482"/>
                      <a:pt x="642211" y="352833"/>
                    </a:cubicBezTo>
                    <a:cubicBezTo>
                      <a:pt x="642914" y="353448"/>
                      <a:pt x="644144" y="354590"/>
                      <a:pt x="644320" y="354503"/>
                    </a:cubicBezTo>
                    <a:cubicBezTo>
                      <a:pt x="645462" y="353448"/>
                      <a:pt x="649854" y="357226"/>
                      <a:pt x="645637" y="351955"/>
                    </a:cubicBezTo>
                    <a:moveTo>
                      <a:pt x="2467813" y="289051"/>
                    </a:moveTo>
                    <a:cubicBezTo>
                      <a:pt x="2466583" y="290457"/>
                      <a:pt x="2465441" y="291863"/>
                      <a:pt x="2464210" y="293356"/>
                    </a:cubicBezTo>
                    <a:cubicBezTo>
                      <a:pt x="2464913" y="293708"/>
                      <a:pt x="2465968" y="294411"/>
                      <a:pt x="2466143" y="294235"/>
                    </a:cubicBezTo>
                    <a:cubicBezTo>
                      <a:pt x="2467198" y="293005"/>
                      <a:pt x="2468164" y="291599"/>
                      <a:pt x="2467813" y="289051"/>
                    </a:cubicBezTo>
                    <a:moveTo>
                      <a:pt x="38656" y="1593329"/>
                    </a:moveTo>
                    <a:cubicBezTo>
                      <a:pt x="38392" y="1593065"/>
                      <a:pt x="38129" y="1592626"/>
                      <a:pt x="37777" y="1592450"/>
                    </a:cubicBezTo>
                    <a:cubicBezTo>
                      <a:pt x="37601" y="1592362"/>
                      <a:pt x="36899" y="1592450"/>
                      <a:pt x="36899" y="1592538"/>
                    </a:cubicBezTo>
                    <a:cubicBezTo>
                      <a:pt x="36547" y="1594558"/>
                      <a:pt x="36284" y="1596579"/>
                      <a:pt x="36108" y="1598600"/>
                    </a:cubicBezTo>
                    <a:cubicBezTo>
                      <a:pt x="36108" y="1598863"/>
                      <a:pt x="37250" y="1599215"/>
                      <a:pt x="37777" y="1599478"/>
                    </a:cubicBezTo>
                    <a:cubicBezTo>
                      <a:pt x="38129" y="1598336"/>
                      <a:pt x="38392" y="1597106"/>
                      <a:pt x="38656" y="1593329"/>
                    </a:cubicBezTo>
                    <a:moveTo>
                      <a:pt x="42609" y="1631369"/>
                    </a:moveTo>
                    <a:cubicBezTo>
                      <a:pt x="42258" y="1632775"/>
                      <a:pt x="41906" y="1634181"/>
                      <a:pt x="41643" y="1635586"/>
                    </a:cubicBezTo>
                    <a:cubicBezTo>
                      <a:pt x="41643" y="1635586"/>
                      <a:pt x="42697" y="1635850"/>
                      <a:pt x="43312" y="1636026"/>
                    </a:cubicBezTo>
                    <a:cubicBezTo>
                      <a:pt x="43488" y="1634883"/>
                      <a:pt x="43663" y="1633829"/>
                      <a:pt x="42609" y="1631369"/>
                    </a:cubicBezTo>
                    <a:moveTo>
                      <a:pt x="3115383" y="1675911"/>
                    </a:moveTo>
                    <a:cubicBezTo>
                      <a:pt x="3116525" y="1675648"/>
                      <a:pt x="3117579" y="1675472"/>
                      <a:pt x="3118721" y="1675208"/>
                    </a:cubicBezTo>
                    <a:cubicBezTo>
                      <a:pt x="3118545" y="1674681"/>
                      <a:pt x="3118282" y="1673539"/>
                      <a:pt x="3118282" y="1673627"/>
                    </a:cubicBezTo>
                    <a:cubicBezTo>
                      <a:pt x="3116788" y="1673890"/>
                      <a:pt x="3115471" y="1674242"/>
                      <a:pt x="3115383" y="1675911"/>
                    </a:cubicBezTo>
                    <a:moveTo>
                      <a:pt x="50516" y="1558011"/>
                    </a:moveTo>
                    <a:cubicBezTo>
                      <a:pt x="50165" y="1559417"/>
                      <a:pt x="49813" y="1560823"/>
                      <a:pt x="49550" y="1562228"/>
                    </a:cubicBezTo>
                    <a:cubicBezTo>
                      <a:pt x="49550" y="1562228"/>
                      <a:pt x="50604" y="1562492"/>
                      <a:pt x="51131" y="1562668"/>
                    </a:cubicBezTo>
                    <a:cubicBezTo>
                      <a:pt x="51307" y="1561525"/>
                      <a:pt x="51570" y="1560383"/>
                      <a:pt x="50516" y="1558011"/>
                    </a:cubicBezTo>
                    <a:moveTo>
                      <a:pt x="28201" y="1687771"/>
                    </a:moveTo>
                    <a:cubicBezTo>
                      <a:pt x="26795" y="1687420"/>
                      <a:pt x="25390" y="1687069"/>
                      <a:pt x="23984" y="1686805"/>
                    </a:cubicBezTo>
                    <a:cubicBezTo>
                      <a:pt x="23984" y="1686805"/>
                      <a:pt x="23721" y="1687859"/>
                      <a:pt x="23545" y="1688386"/>
                    </a:cubicBezTo>
                    <a:cubicBezTo>
                      <a:pt x="24687" y="1688562"/>
                      <a:pt x="25741" y="1688826"/>
                      <a:pt x="28201" y="1687771"/>
                    </a:cubicBezTo>
                    <a:moveTo>
                      <a:pt x="3138927" y="1513382"/>
                    </a:moveTo>
                    <a:cubicBezTo>
                      <a:pt x="3137786" y="1513645"/>
                      <a:pt x="3136731" y="1513821"/>
                      <a:pt x="3135589" y="1514084"/>
                    </a:cubicBezTo>
                    <a:cubicBezTo>
                      <a:pt x="3135765" y="1514612"/>
                      <a:pt x="3136028" y="1515754"/>
                      <a:pt x="3136028" y="1515666"/>
                    </a:cubicBezTo>
                    <a:cubicBezTo>
                      <a:pt x="3137522" y="1515490"/>
                      <a:pt x="3138840" y="1515051"/>
                      <a:pt x="3138927" y="1513382"/>
                    </a:cubicBezTo>
                    <a:moveTo>
                      <a:pt x="1078229" y="110708"/>
                    </a:moveTo>
                    <a:cubicBezTo>
                      <a:pt x="1078669" y="111587"/>
                      <a:pt x="1079108" y="112465"/>
                      <a:pt x="1079547" y="113344"/>
                    </a:cubicBezTo>
                    <a:cubicBezTo>
                      <a:pt x="1079987" y="112465"/>
                      <a:pt x="1080426" y="111587"/>
                      <a:pt x="1078229" y="110708"/>
                    </a:cubicBezTo>
                    <a:moveTo>
                      <a:pt x="1139815" y="64849"/>
                    </a:moveTo>
                    <a:cubicBezTo>
                      <a:pt x="1138409" y="64497"/>
                      <a:pt x="1137004" y="64146"/>
                      <a:pt x="1135598" y="63882"/>
                    </a:cubicBezTo>
                    <a:cubicBezTo>
                      <a:pt x="1135598" y="63882"/>
                      <a:pt x="1135334" y="64936"/>
                      <a:pt x="1135159" y="65464"/>
                    </a:cubicBezTo>
                    <a:cubicBezTo>
                      <a:pt x="1136301" y="65727"/>
                      <a:pt x="1137443" y="65903"/>
                      <a:pt x="1139815" y="64849"/>
                    </a:cubicBezTo>
                    <a:moveTo>
                      <a:pt x="3049844" y="1141145"/>
                    </a:moveTo>
                    <a:cubicBezTo>
                      <a:pt x="3048702" y="1141409"/>
                      <a:pt x="3047647" y="1141584"/>
                      <a:pt x="3046505" y="1141848"/>
                    </a:cubicBezTo>
                    <a:cubicBezTo>
                      <a:pt x="3046681" y="1142375"/>
                      <a:pt x="3046945" y="1143517"/>
                      <a:pt x="3046945" y="1143429"/>
                    </a:cubicBezTo>
                    <a:cubicBezTo>
                      <a:pt x="3048350" y="1143166"/>
                      <a:pt x="3049756" y="1142814"/>
                      <a:pt x="3049844" y="1141145"/>
                    </a:cubicBezTo>
                    <a:moveTo>
                      <a:pt x="28201" y="1824120"/>
                    </a:moveTo>
                    <a:cubicBezTo>
                      <a:pt x="28465" y="1825262"/>
                      <a:pt x="28640" y="1826317"/>
                      <a:pt x="28904" y="1827459"/>
                    </a:cubicBezTo>
                    <a:cubicBezTo>
                      <a:pt x="29431" y="1827283"/>
                      <a:pt x="30573" y="1827020"/>
                      <a:pt x="30485" y="1827020"/>
                    </a:cubicBezTo>
                    <a:cubicBezTo>
                      <a:pt x="30222" y="1825526"/>
                      <a:pt x="29870" y="1824120"/>
                      <a:pt x="28201" y="1824120"/>
                    </a:cubicBezTo>
                    <a:moveTo>
                      <a:pt x="1395469" y="50441"/>
                    </a:moveTo>
                    <a:cubicBezTo>
                      <a:pt x="1395909" y="51319"/>
                      <a:pt x="1396348" y="52198"/>
                      <a:pt x="1396787" y="53076"/>
                    </a:cubicBezTo>
                    <a:cubicBezTo>
                      <a:pt x="1397226" y="52198"/>
                      <a:pt x="1397666" y="51319"/>
                      <a:pt x="1395469" y="50441"/>
                    </a:cubicBezTo>
                    <a:moveTo>
                      <a:pt x="3082613" y="1278724"/>
                    </a:moveTo>
                    <a:cubicBezTo>
                      <a:pt x="3083492" y="1278285"/>
                      <a:pt x="3084370" y="1277846"/>
                      <a:pt x="3085249" y="1277406"/>
                    </a:cubicBezTo>
                    <a:cubicBezTo>
                      <a:pt x="3084370" y="1276967"/>
                      <a:pt x="3083492" y="1276528"/>
                      <a:pt x="3082613" y="1278724"/>
                    </a:cubicBezTo>
                    <a:moveTo>
                      <a:pt x="57017" y="1294450"/>
                    </a:moveTo>
                    <a:cubicBezTo>
                      <a:pt x="58423" y="1294801"/>
                      <a:pt x="59828" y="1295153"/>
                      <a:pt x="61234" y="1295416"/>
                    </a:cubicBezTo>
                    <a:cubicBezTo>
                      <a:pt x="61234" y="1295416"/>
                      <a:pt x="61498" y="1294362"/>
                      <a:pt x="61673" y="1293747"/>
                    </a:cubicBezTo>
                    <a:cubicBezTo>
                      <a:pt x="60531" y="1293659"/>
                      <a:pt x="59477" y="1293396"/>
                      <a:pt x="57017" y="1294450"/>
                    </a:cubicBezTo>
                    <a:moveTo>
                      <a:pt x="2794189" y="628518"/>
                    </a:moveTo>
                    <a:cubicBezTo>
                      <a:pt x="2792784" y="628167"/>
                      <a:pt x="2791378" y="627816"/>
                      <a:pt x="2789972" y="627552"/>
                    </a:cubicBezTo>
                    <a:cubicBezTo>
                      <a:pt x="2789972" y="627552"/>
                      <a:pt x="2789709" y="628606"/>
                      <a:pt x="2789533" y="629133"/>
                    </a:cubicBezTo>
                    <a:cubicBezTo>
                      <a:pt x="2790675" y="629397"/>
                      <a:pt x="2791817" y="629661"/>
                      <a:pt x="2794189" y="628518"/>
                    </a:cubicBezTo>
                    <a:moveTo>
                      <a:pt x="54381" y="1401983"/>
                    </a:moveTo>
                    <a:cubicBezTo>
                      <a:pt x="54909" y="1402335"/>
                      <a:pt x="55436" y="1402686"/>
                      <a:pt x="55963" y="1403037"/>
                    </a:cubicBezTo>
                    <a:cubicBezTo>
                      <a:pt x="55875" y="1402247"/>
                      <a:pt x="55787" y="1401456"/>
                      <a:pt x="54381" y="1401983"/>
                    </a:cubicBezTo>
                    <a:moveTo>
                      <a:pt x="51746" y="1407254"/>
                    </a:moveTo>
                    <a:cubicBezTo>
                      <a:pt x="51219" y="1406903"/>
                      <a:pt x="50692" y="1406551"/>
                      <a:pt x="50165" y="1406200"/>
                    </a:cubicBezTo>
                    <a:cubicBezTo>
                      <a:pt x="50340" y="1406991"/>
                      <a:pt x="50428" y="1407781"/>
                      <a:pt x="51746" y="1407254"/>
                    </a:cubicBezTo>
                    <a:moveTo>
                      <a:pt x="3103523" y="1297086"/>
                    </a:moveTo>
                    <a:cubicBezTo>
                      <a:pt x="3104050" y="1297437"/>
                      <a:pt x="3104577" y="1297789"/>
                      <a:pt x="3105104" y="1298140"/>
                    </a:cubicBezTo>
                    <a:cubicBezTo>
                      <a:pt x="3105016" y="1297349"/>
                      <a:pt x="3104928" y="1296559"/>
                      <a:pt x="3103523" y="1297086"/>
                    </a:cubicBezTo>
                    <a:moveTo>
                      <a:pt x="3094386" y="1240771"/>
                    </a:moveTo>
                    <a:cubicBezTo>
                      <a:pt x="3094737" y="1240244"/>
                      <a:pt x="3095088" y="1239717"/>
                      <a:pt x="3095440" y="1239190"/>
                    </a:cubicBezTo>
                    <a:cubicBezTo>
                      <a:pt x="3094649" y="1239278"/>
                      <a:pt x="3093859" y="1239366"/>
                      <a:pt x="3094386" y="1240771"/>
                    </a:cubicBezTo>
                    <a:moveTo>
                      <a:pt x="57017" y="1451796"/>
                    </a:moveTo>
                    <a:cubicBezTo>
                      <a:pt x="56490" y="1451445"/>
                      <a:pt x="55963" y="1451093"/>
                      <a:pt x="55436" y="1450742"/>
                    </a:cubicBezTo>
                    <a:cubicBezTo>
                      <a:pt x="55524" y="1451533"/>
                      <a:pt x="55611" y="1452323"/>
                      <a:pt x="57017" y="1451796"/>
                    </a:cubicBezTo>
                    <a:moveTo>
                      <a:pt x="3107476" y="1455750"/>
                    </a:moveTo>
                    <a:cubicBezTo>
                      <a:pt x="3107827" y="1455222"/>
                      <a:pt x="3108179" y="1454695"/>
                      <a:pt x="3108530" y="1454168"/>
                    </a:cubicBezTo>
                    <a:cubicBezTo>
                      <a:pt x="3107739" y="1454256"/>
                      <a:pt x="3106949" y="1454344"/>
                      <a:pt x="3107476" y="1455750"/>
                    </a:cubicBezTo>
                    <a:moveTo>
                      <a:pt x="133098" y="1095198"/>
                    </a:moveTo>
                    <a:cubicBezTo>
                      <a:pt x="132571" y="1094846"/>
                      <a:pt x="132044" y="1094495"/>
                      <a:pt x="131517" y="1094143"/>
                    </a:cubicBezTo>
                    <a:cubicBezTo>
                      <a:pt x="131605" y="1094934"/>
                      <a:pt x="131693" y="1095725"/>
                      <a:pt x="133098" y="1095198"/>
                    </a:cubicBezTo>
                    <a:moveTo>
                      <a:pt x="631229" y="327004"/>
                    </a:moveTo>
                    <a:cubicBezTo>
                      <a:pt x="631756" y="327356"/>
                      <a:pt x="632284" y="327707"/>
                      <a:pt x="632811" y="328059"/>
                    </a:cubicBezTo>
                    <a:cubicBezTo>
                      <a:pt x="632723" y="327268"/>
                      <a:pt x="632635" y="326477"/>
                      <a:pt x="631229" y="327004"/>
                    </a:cubicBezTo>
                    <a:moveTo>
                      <a:pt x="20294" y="1564513"/>
                    </a:moveTo>
                    <a:cubicBezTo>
                      <a:pt x="19767" y="1564161"/>
                      <a:pt x="19240" y="1563810"/>
                      <a:pt x="18713" y="1563458"/>
                    </a:cubicBezTo>
                    <a:cubicBezTo>
                      <a:pt x="18801" y="1564249"/>
                      <a:pt x="18889" y="1565040"/>
                      <a:pt x="20294" y="1564513"/>
                    </a:cubicBezTo>
                    <a:moveTo>
                      <a:pt x="43927" y="1567148"/>
                    </a:moveTo>
                    <a:cubicBezTo>
                      <a:pt x="44454" y="1567500"/>
                      <a:pt x="44981" y="1567851"/>
                      <a:pt x="45508" y="1568202"/>
                    </a:cubicBezTo>
                    <a:cubicBezTo>
                      <a:pt x="45420" y="1567412"/>
                      <a:pt x="45333" y="1566621"/>
                      <a:pt x="43927" y="1567148"/>
                    </a:cubicBezTo>
                    <a:moveTo>
                      <a:pt x="2246245" y="169746"/>
                    </a:moveTo>
                    <a:cubicBezTo>
                      <a:pt x="2245718" y="169395"/>
                      <a:pt x="2245191" y="169043"/>
                      <a:pt x="2244664" y="168692"/>
                    </a:cubicBezTo>
                    <a:cubicBezTo>
                      <a:pt x="2244752" y="169482"/>
                      <a:pt x="2244840" y="170273"/>
                      <a:pt x="2246245" y="169746"/>
                    </a:cubicBezTo>
                    <a:moveTo>
                      <a:pt x="3141563" y="1634005"/>
                    </a:moveTo>
                    <a:cubicBezTo>
                      <a:pt x="3141212" y="1634532"/>
                      <a:pt x="3140860" y="1635059"/>
                      <a:pt x="3140509" y="1635586"/>
                    </a:cubicBezTo>
                    <a:cubicBezTo>
                      <a:pt x="3141300" y="1635498"/>
                      <a:pt x="3142090" y="1635410"/>
                      <a:pt x="3141563" y="1634005"/>
                    </a:cubicBezTo>
                    <a:moveTo>
                      <a:pt x="958924" y="164475"/>
                    </a:moveTo>
                    <a:cubicBezTo>
                      <a:pt x="959451" y="164826"/>
                      <a:pt x="959978" y="165178"/>
                      <a:pt x="960505" y="165529"/>
                    </a:cubicBezTo>
                    <a:cubicBezTo>
                      <a:pt x="960417" y="164738"/>
                      <a:pt x="960330" y="163948"/>
                      <a:pt x="958924" y="164475"/>
                    </a:cubicBezTo>
                    <a:moveTo>
                      <a:pt x="2091535" y="122569"/>
                    </a:moveTo>
                    <a:cubicBezTo>
                      <a:pt x="2091008" y="122217"/>
                      <a:pt x="2090481" y="121866"/>
                      <a:pt x="2089953" y="121514"/>
                    </a:cubicBezTo>
                    <a:cubicBezTo>
                      <a:pt x="2090041" y="122305"/>
                      <a:pt x="2090129" y="123096"/>
                      <a:pt x="2091535" y="122569"/>
                    </a:cubicBezTo>
                    <a:moveTo>
                      <a:pt x="1072958" y="118615"/>
                    </a:moveTo>
                    <a:cubicBezTo>
                      <a:pt x="1072607" y="119142"/>
                      <a:pt x="1072255" y="119669"/>
                      <a:pt x="1071904" y="120196"/>
                    </a:cubicBezTo>
                    <a:cubicBezTo>
                      <a:pt x="1072695" y="120109"/>
                      <a:pt x="1073485" y="120021"/>
                      <a:pt x="1072958" y="118615"/>
                    </a:cubicBezTo>
                    <a:moveTo>
                      <a:pt x="164550" y="930033"/>
                    </a:moveTo>
                    <a:cubicBezTo>
                      <a:pt x="165077" y="930384"/>
                      <a:pt x="165604" y="930735"/>
                      <a:pt x="166131" y="931087"/>
                    </a:cubicBezTo>
                    <a:cubicBezTo>
                      <a:pt x="166044" y="930296"/>
                      <a:pt x="165956" y="929505"/>
                      <a:pt x="164550" y="930033"/>
                    </a:cubicBezTo>
                    <a:moveTo>
                      <a:pt x="47880" y="1720541"/>
                    </a:moveTo>
                    <a:cubicBezTo>
                      <a:pt x="48232" y="1720014"/>
                      <a:pt x="48583" y="1719487"/>
                      <a:pt x="48935" y="1718959"/>
                    </a:cubicBezTo>
                    <a:cubicBezTo>
                      <a:pt x="48144" y="1719047"/>
                      <a:pt x="47353" y="1719135"/>
                      <a:pt x="47880" y="1720541"/>
                    </a:cubicBezTo>
                    <a:moveTo>
                      <a:pt x="256269" y="806862"/>
                    </a:moveTo>
                    <a:cubicBezTo>
                      <a:pt x="256797" y="807213"/>
                      <a:pt x="257324" y="807564"/>
                      <a:pt x="257851" y="807916"/>
                    </a:cubicBezTo>
                    <a:cubicBezTo>
                      <a:pt x="257763" y="807125"/>
                      <a:pt x="257675" y="806334"/>
                      <a:pt x="256269" y="806862"/>
                    </a:cubicBezTo>
                    <a:moveTo>
                      <a:pt x="3129791" y="1776855"/>
                    </a:moveTo>
                    <a:cubicBezTo>
                      <a:pt x="3130318" y="1777206"/>
                      <a:pt x="3130845" y="1777558"/>
                      <a:pt x="3131372" y="1777909"/>
                    </a:cubicBezTo>
                    <a:cubicBezTo>
                      <a:pt x="3131284" y="1777119"/>
                      <a:pt x="3131196" y="1776328"/>
                      <a:pt x="3129791" y="1776855"/>
                    </a:cubicBezTo>
                    <a:moveTo>
                      <a:pt x="1138497" y="92347"/>
                    </a:moveTo>
                    <a:cubicBezTo>
                      <a:pt x="1138146" y="92874"/>
                      <a:pt x="1137794" y="93401"/>
                      <a:pt x="1137443" y="93928"/>
                    </a:cubicBezTo>
                    <a:cubicBezTo>
                      <a:pt x="1138234" y="93840"/>
                      <a:pt x="1139024" y="93753"/>
                      <a:pt x="1138497" y="92347"/>
                    </a:cubicBezTo>
                    <a:moveTo>
                      <a:pt x="1851694" y="58260"/>
                    </a:moveTo>
                    <a:cubicBezTo>
                      <a:pt x="1852046" y="57732"/>
                      <a:pt x="1852397" y="57205"/>
                      <a:pt x="1852748" y="56678"/>
                    </a:cubicBezTo>
                    <a:cubicBezTo>
                      <a:pt x="1851958" y="56854"/>
                      <a:pt x="1851167" y="56942"/>
                      <a:pt x="1851694" y="58260"/>
                    </a:cubicBezTo>
                    <a:moveTo>
                      <a:pt x="2955401" y="868447"/>
                    </a:moveTo>
                    <a:cubicBezTo>
                      <a:pt x="2955752" y="867920"/>
                      <a:pt x="2956104" y="867393"/>
                      <a:pt x="2956455" y="866866"/>
                    </a:cubicBezTo>
                    <a:cubicBezTo>
                      <a:pt x="2955665" y="866954"/>
                      <a:pt x="2954874" y="867041"/>
                      <a:pt x="2955401" y="868447"/>
                    </a:cubicBezTo>
                    <a:moveTo>
                      <a:pt x="3106158" y="1826668"/>
                    </a:moveTo>
                    <a:cubicBezTo>
                      <a:pt x="3106685" y="1827020"/>
                      <a:pt x="3107212" y="1827371"/>
                      <a:pt x="3107739" y="1827722"/>
                    </a:cubicBezTo>
                    <a:cubicBezTo>
                      <a:pt x="3107652" y="1826932"/>
                      <a:pt x="3107564" y="1826141"/>
                      <a:pt x="3106158" y="1826668"/>
                    </a:cubicBezTo>
                    <a:moveTo>
                      <a:pt x="1308933" y="58260"/>
                    </a:moveTo>
                    <a:cubicBezTo>
                      <a:pt x="1309285" y="57732"/>
                      <a:pt x="1309636" y="57205"/>
                      <a:pt x="1309988" y="56678"/>
                    </a:cubicBezTo>
                    <a:cubicBezTo>
                      <a:pt x="1309197" y="56854"/>
                      <a:pt x="1308406" y="56942"/>
                      <a:pt x="1308933" y="58260"/>
                    </a:cubicBezTo>
                    <a:moveTo>
                      <a:pt x="57017" y="1850301"/>
                    </a:moveTo>
                    <a:cubicBezTo>
                      <a:pt x="56490" y="1849949"/>
                      <a:pt x="55963" y="1849598"/>
                      <a:pt x="55436" y="1849247"/>
                    </a:cubicBezTo>
                    <a:cubicBezTo>
                      <a:pt x="55524" y="1850037"/>
                      <a:pt x="55611" y="1850828"/>
                      <a:pt x="57017" y="1850301"/>
                    </a:cubicBezTo>
                    <a:moveTo>
                      <a:pt x="1695666" y="33397"/>
                    </a:moveTo>
                    <a:cubicBezTo>
                      <a:pt x="1695139" y="33046"/>
                      <a:pt x="1694611" y="32694"/>
                      <a:pt x="1694084" y="32343"/>
                    </a:cubicBezTo>
                    <a:cubicBezTo>
                      <a:pt x="1694172" y="33133"/>
                      <a:pt x="1694260" y="33924"/>
                      <a:pt x="1695666" y="33397"/>
                    </a:cubicBezTo>
                    <a:close/>
                    <a:moveTo>
                      <a:pt x="3125047" y="1910656"/>
                    </a:moveTo>
                    <a:cubicBezTo>
                      <a:pt x="3124871" y="1910656"/>
                      <a:pt x="3124783" y="1910656"/>
                      <a:pt x="3124607" y="1910656"/>
                    </a:cubicBezTo>
                    <a:cubicBezTo>
                      <a:pt x="3119512" y="1910569"/>
                      <a:pt x="3114328" y="1910569"/>
                      <a:pt x="3109233" y="1910569"/>
                    </a:cubicBezTo>
                    <a:cubicBezTo>
                      <a:pt x="3103083" y="1910569"/>
                      <a:pt x="3096758" y="1910569"/>
                      <a:pt x="3090432" y="1910393"/>
                    </a:cubicBezTo>
                    <a:cubicBezTo>
                      <a:pt x="3086391" y="1910217"/>
                      <a:pt x="3080768" y="1908284"/>
                      <a:pt x="3077781" y="1904155"/>
                    </a:cubicBezTo>
                    <a:cubicBezTo>
                      <a:pt x="3075146" y="1900465"/>
                      <a:pt x="3074970" y="1893613"/>
                      <a:pt x="3077430" y="1883773"/>
                    </a:cubicBezTo>
                    <a:cubicBezTo>
                      <a:pt x="3080065" y="1873143"/>
                      <a:pt x="3083316" y="1869365"/>
                      <a:pt x="3085425" y="1867784"/>
                    </a:cubicBezTo>
                    <a:cubicBezTo>
                      <a:pt x="3082174" y="1855660"/>
                      <a:pt x="3082701" y="1843887"/>
                      <a:pt x="3087006" y="1832906"/>
                    </a:cubicBezTo>
                    <a:cubicBezTo>
                      <a:pt x="3087621" y="1831412"/>
                      <a:pt x="3088851" y="1829655"/>
                      <a:pt x="3091311" y="1828513"/>
                    </a:cubicBezTo>
                    <a:cubicBezTo>
                      <a:pt x="3086830" y="1816126"/>
                      <a:pt x="3091486" y="1805232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3859" y="1785992"/>
                      <a:pt x="3091926" y="1774219"/>
                      <a:pt x="3096934" y="1762008"/>
                    </a:cubicBezTo>
                    <a:cubicBezTo>
                      <a:pt x="3096846" y="1761656"/>
                      <a:pt x="3096758" y="1761217"/>
                      <a:pt x="3096670" y="1760866"/>
                    </a:cubicBezTo>
                    <a:cubicBezTo>
                      <a:pt x="3096494" y="1760251"/>
                      <a:pt x="3096318" y="1759548"/>
                      <a:pt x="3096143" y="1758933"/>
                    </a:cubicBezTo>
                    <a:cubicBezTo>
                      <a:pt x="3095967" y="1758318"/>
                      <a:pt x="3095703" y="1757527"/>
                      <a:pt x="3095440" y="1756737"/>
                    </a:cubicBezTo>
                    <a:cubicBezTo>
                      <a:pt x="3095264" y="1756209"/>
                      <a:pt x="3095088" y="1755682"/>
                      <a:pt x="3094913" y="1755155"/>
                    </a:cubicBezTo>
                    <a:lnTo>
                      <a:pt x="3089729" y="1739956"/>
                    </a:lnTo>
                    <a:lnTo>
                      <a:pt x="3101150" y="1745667"/>
                    </a:lnTo>
                    <a:cubicBezTo>
                      <a:pt x="3100887" y="1744174"/>
                      <a:pt x="3100535" y="1742768"/>
                      <a:pt x="3100008" y="1741626"/>
                    </a:cubicBezTo>
                    <a:cubicBezTo>
                      <a:pt x="3094649" y="1729063"/>
                      <a:pt x="3100184" y="1718696"/>
                      <a:pt x="3103786" y="1712722"/>
                    </a:cubicBezTo>
                    <a:cubicBezTo>
                      <a:pt x="3097988" y="1704991"/>
                      <a:pt x="3099130" y="1696732"/>
                      <a:pt x="3100008" y="1689968"/>
                    </a:cubicBezTo>
                    <a:cubicBezTo>
                      <a:pt x="3100272" y="1687859"/>
                      <a:pt x="3100535" y="1685926"/>
                      <a:pt x="3100623" y="1684082"/>
                    </a:cubicBezTo>
                    <a:cubicBezTo>
                      <a:pt x="3100711" y="1681797"/>
                      <a:pt x="3101150" y="1679689"/>
                      <a:pt x="3101590" y="1677932"/>
                    </a:cubicBezTo>
                    <a:cubicBezTo>
                      <a:pt x="3101853" y="1676878"/>
                      <a:pt x="3102117" y="1675823"/>
                      <a:pt x="3102205" y="1674945"/>
                    </a:cubicBezTo>
                    <a:cubicBezTo>
                      <a:pt x="3102029" y="1674681"/>
                      <a:pt x="3101853" y="1674330"/>
                      <a:pt x="3101678" y="1674066"/>
                    </a:cubicBezTo>
                    <a:cubicBezTo>
                      <a:pt x="3101326" y="1673451"/>
                      <a:pt x="3100887" y="1672661"/>
                      <a:pt x="3100535" y="1671870"/>
                    </a:cubicBezTo>
                    <a:lnTo>
                      <a:pt x="3094649" y="1658780"/>
                    </a:lnTo>
                    <a:lnTo>
                      <a:pt x="3104137" y="1661591"/>
                    </a:lnTo>
                    <a:cubicBezTo>
                      <a:pt x="3103698" y="1659131"/>
                      <a:pt x="3103698" y="1656847"/>
                      <a:pt x="3103698" y="1654826"/>
                    </a:cubicBezTo>
                    <a:cubicBezTo>
                      <a:pt x="3103698" y="1651663"/>
                      <a:pt x="3103698" y="1649643"/>
                      <a:pt x="3102732" y="1648237"/>
                    </a:cubicBezTo>
                    <a:cubicBezTo>
                      <a:pt x="3098075" y="1641472"/>
                      <a:pt x="3100008" y="1634532"/>
                      <a:pt x="3101414" y="1629524"/>
                    </a:cubicBezTo>
                    <a:cubicBezTo>
                      <a:pt x="3102029" y="1627328"/>
                      <a:pt x="3102556" y="1625307"/>
                      <a:pt x="3102556" y="1623638"/>
                    </a:cubicBezTo>
                    <a:cubicBezTo>
                      <a:pt x="3102556" y="1620915"/>
                      <a:pt x="3103874" y="1618718"/>
                      <a:pt x="3104752" y="1617488"/>
                    </a:cubicBezTo>
                    <a:cubicBezTo>
                      <a:pt x="3104313" y="1614062"/>
                      <a:pt x="3103786" y="1610724"/>
                      <a:pt x="3103171" y="1607122"/>
                    </a:cubicBezTo>
                    <a:cubicBezTo>
                      <a:pt x="3102556" y="1603432"/>
                      <a:pt x="3101941" y="1599566"/>
                      <a:pt x="3101414" y="1595701"/>
                    </a:cubicBezTo>
                    <a:cubicBezTo>
                      <a:pt x="3101238" y="1594295"/>
                      <a:pt x="3101150" y="1592889"/>
                      <a:pt x="3101063" y="1591396"/>
                    </a:cubicBezTo>
                    <a:lnTo>
                      <a:pt x="3098427" y="1589727"/>
                    </a:lnTo>
                    <a:lnTo>
                      <a:pt x="3101063" y="1589902"/>
                    </a:lnTo>
                    <a:cubicBezTo>
                      <a:pt x="3100975" y="1586915"/>
                      <a:pt x="3101063" y="1584016"/>
                      <a:pt x="3101238" y="1581293"/>
                    </a:cubicBezTo>
                    <a:cubicBezTo>
                      <a:pt x="3101414" y="1578306"/>
                      <a:pt x="3103171" y="1576461"/>
                      <a:pt x="3104577" y="1575318"/>
                    </a:cubicBezTo>
                    <a:cubicBezTo>
                      <a:pt x="3101326" y="1568378"/>
                      <a:pt x="3100448" y="1561262"/>
                      <a:pt x="3101765" y="1554146"/>
                    </a:cubicBezTo>
                    <a:lnTo>
                      <a:pt x="3101502" y="1553970"/>
                    </a:lnTo>
                    <a:lnTo>
                      <a:pt x="3101853" y="1553706"/>
                    </a:lnTo>
                    <a:cubicBezTo>
                      <a:pt x="3102556" y="1550456"/>
                      <a:pt x="3103698" y="1547117"/>
                      <a:pt x="3105280" y="1543867"/>
                    </a:cubicBezTo>
                    <a:cubicBezTo>
                      <a:pt x="3100448" y="1537278"/>
                      <a:pt x="3098691" y="1530601"/>
                      <a:pt x="3100008" y="1523748"/>
                    </a:cubicBezTo>
                    <a:cubicBezTo>
                      <a:pt x="3100184" y="1522958"/>
                      <a:pt x="3099833" y="1521640"/>
                      <a:pt x="3099481" y="1520059"/>
                    </a:cubicBezTo>
                    <a:cubicBezTo>
                      <a:pt x="3098778" y="1516896"/>
                      <a:pt x="3097812" y="1512591"/>
                      <a:pt x="3099833" y="1507583"/>
                    </a:cubicBezTo>
                    <a:cubicBezTo>
                      <a:pt x="3099833" y="1506793"/>
                      <a:pt x="3099306" y="1505035"/>
                      <a:pt x="3098954" y="1503893"/>
                    </a:cubicBezTo>
                    <a:cubicBezTo>
                      <a:pt x="3098515" y="1502488"/>
                      <a:pt x="3098163" y="1500994"/>
                      <a:pt x="3097900" y="1499413"/>
                    </a:cubicBezTo>
                    <a:lnTo>
                      <a:pt x="3096758" y="1492824"/>
                    </a:lnTo>
                    <a:lnTo>
                      <a:pt x="3099745" y="1492385"/>
                    </a:lnTo>
                    <a:cubicBezTo>
                      <a:pt x="3097021" y="1486059"/>
                      <a:pt x="3095967" y="1479646"/>
                      <a:pt x="3095001" y="1473496"/>
                    </a:cubicBezTo>
                    <a:cubicBezTo>
                      <a:pt x="3094298" y="1469455"/>
                      <a:pt x="3093683" y="1465589"/>
                      <a:pt x="3092629" y="1461899"/>
                    </a:cubicBezTo>
                    <a:cubicBezTo>
                      <a:pt x="3090520" y="1454520"/>
                      <a:pt x="3090784" y="1449248"/>
                      <a:pt x="3093595" y="1445822"/>
                    </a:cubicBezTo>
                    <a:cubicBezTo>
                      <a:pt x="3094737" y="1444416"/>
                      <a:pt x="3094825" y="1443977"/>
                      <a:pt x="3093419" y="1440024"/>
                    </a:cubicBezTo>
                    <a:cubicBezTo>
                      <a:pt x="3092892" y="1438442"/>
                      <a:pt x="3092277" y="1436685"/>
                      <a:pt x="3091926" y="1434665"/>
                    </a:cubicBezTo>
                    <a:cubicBezTo>
                      <a:pt x="3089905" y="1422453"/>
                      <a:pt x="3088236" y="1410153"/>
                      <a:pt x="3086654" y="1398645"/>
                    </a:cubicBezTo>
                    <a:cubicBezTo>
                      <a:pt x="3086303" y="1396097"/>
                      <a:pt x="3087006" y="1393900"/>
                      <a:pt x="3087533" y="1392495"/>
                    </a:cubicBezTo>
                    <a:cubicBezTo>
                      <a:pt x="3087621" y="1392143"/>
                      <a:pt x="3087797" y="1391880"/>
                      <a:pt x="3087797" y="1391528"/>
                    </a:cubicBezTo>
                    <a:lnTo>
                      <a:pt x="3088851" y="1387224"/>
                    </a:lnTo>
                    <a:cubicBezTo>
                      <a:pt x="3088236" y="1386345"/>
                      <a:pt x="3087621" y="1385554"/>
                      <a:pt x="3086918" y="1384764"/>
                    </a:cubicBezTo>
                    <a:cubicBezTo>
                      <a:pt x="3086742" y="1384676"/>
                      <a:pt x="3086654" y="1384588"/>
                      <a:pt x="3086567" y="1384500"/>
                    </a:cubicBezTo>
                    <a:cubicBezTo>
                      <a:pt x="3080593" y="1380986"/>
                      <a:pt x="3081295" y="1375627"/>
                      <a:pt x="3082877" y="1371761"/>
                    </a:cubicBezTo>
                    <a:cubicBezTo>
                      <a:pt x="3084282" y="1368423"/>
                      <a:pt x="3084985" y="1364469"/>
                      <a:pt x="3085688" y="1360253"/>
                    </a:cubicBezTo>
                    <a:cubicBezTo>
                      <a:pt x="3085864" y="1359286"/>
                      <a:pt x="3086040" y="1358320"/>
                      <a:pt x="3086215" y="1357353"/>
                    </a:cubicBezTo>
                    <a:cubicBezTo>
                      <a:pt x="3078133" y="1349446"/>
                      <a:pt x="3076903" y="1339431"/>
                      <a:pt x="3075849" y="1330558"/>
                    </a:cubicBezTo>
                    <a:cubicBezTo>
                      <a:pt x="3075146" y="1324760"/>
                      <a:pt x="3074531" y="1319225"/>
                      <a:pt x="3071983" y="1314920"/>
                    </a:cubicBezTo>
                    <a:cubicBezTo>
                      <a:pt x="3068644" y="1309122"/>
                      <a:pt x="3072247" y="1305520"/>
                      <a:pt x="3073037" y="1304905"/>
                    </a:cubicBezTo>
                    <a:cubicBezTo>
                      <a:pt x="3073476" y="1304553"/>
                      <a:pt x="3073916" y="1304202"/>
                      <a:pt x="3074443" y="1303938"/>
                    </a:cubicBezTo>
                    <a:cubicBezTo>
                      <a:pt x="3070402" y="1300424"/>
                      <a:pt x="3066536" y="1294450"/>
                      <a:pt x="3068381" y="1285138"/>
                    </a:cubicBezTo>
                    <a:cubicBezTo>
                      <a:pt x="3068205" y="1284874"/>
                      <a:pt x="3068029" y="1284523"/>
                      <a:pt x="3067854" y="1284259"/>
                    </a:cubicBezTo>
                    <a:cubicBezTo>
                      <a:pt x="3064779" y="1278900"/>
                      <a:pt x="3064691" y="1274419"/>
                      <a:pt x="3067678" y="1270730"/>
                    </a:cubicBezTo>
                    <a:cubicBezTo>
                      <a:pt x="3060913" y="1262998"/>
                      <a:pt x="3059596" y="1253862"/>
                      <a:pt x="3058366" y="1245779"/>
                    </a:cubicBezTo>
                    <a:cubicBezTo>
                      <a:pt x="3058102" y="1244198"/>
                      <a:pt x="3057926" y="1242616"/>
                      <a:pt x="3057575" y="1241035"/>
                    </a:cubicBezTo>
                    <a:cubicBezTo>
                      <a:pt x="3057399" y="1239893"/>
                      <a:pt x="3056609" y="1238399"/>
                      <a:pt x="3055818" y="1236906"/>
                    </a:cubicBezTo>
                    <a:cubicBezTo>
                      <a:pt x="3055115" y="1235500"/>
                      <a:pt x="3054236" y="1233919"/>
                      <a:pt x="3053622" y="1232162"/>
                    </a:cubicBezTo>
                    <a:cubicBezTo>
                      <a:pt x="3052743" y="1229790"/>
                      <a:pt x="3053094" y="1227506"/>
                      <a:pt x="3053270" y="1226012"/>
                    </a:cubicBezTo>
                    <a:cubicBezTo>
                      <a:pt x="3053270" y="1225748"/>
                      <a:pt x="3053358" y="1225397"/>
                      <a:pt x="3053358" y="1225133"/>
                    </a:cubicBezTo>
                    <a:lnTo>
                      <a:pt x="3053622" y="1220565"/>
                    </a:lnTo>
                    <a:cubicBezTo>
                      <a:pt x="3048614" y="1212131"/>
                      <a:pt x="3045890" y="1202994"/>
                      <a:pt x="3043167" y="1194033"/>
                    </a:cubicBezTo>
                    <a:cubicBezTo>
                      <a:pt x="3042201" y="1190783"/>
                      <a:pt x="3041146" y="1187444"/>
                      <a:pt x="3040092" y="1184281"/>
                    </a:cubicBezTo>
                    <a:cubicBezTo>
                      <a:pt x="3038686" y="1180240"/>
                      <a:pt x="3041146" y="1176550"/>
                      <a:pt x="3042991" y="1174530"/>
                    </a:cubicBezTo>
                    <a:cubicBezTo>
                      <a:pt x="3034909" y="1169258"/>
                      <a:pt x="3034294" y="1160209"/>
                      <a:pt x="3033942" y="1155553"/>
                    </a:cubicBezTo>
                    <a:cubicBezTo>
                      <a:pt x="3033854" y="1154323"/>
                      <a:pt x="3033503" y="1152918"/>
                      <a:pt x="3033152" y="1151336"/>
                    </a:cubicBezTo>
                    <a:cubicBezTo>
                      <a:pt x="3032449" y="1148174"/>
                      <a:pt x="3031658" y="1144659"/>
                      <a:pt x="3032361" y="1140794"/>
                    </a:cubicBezTo>
                    <a:cubicBezTo>
                      <a:pt x="3032624" y="1139564"/>
                      <a:pt x="3032449" y="1139212"/>
                      <a:pt x="3030516" y="1136840"/>
                    </a:cubicBezTo>
                    <a:cubicBezTo>
                      <a:pt x="3029725" y="1135874"/>
                      <a:pt x="3028847" y="1134820"/>
                      <a:pt x="3027968" y="1133502"/>
                    </a:cubicBezTo>
                    <a:cubicBezTo>
                      <a:pt x="3025772" y="1129988"/>
                      <a:pt x="3024542" y="1126122"/>
                      <a:pt x="3023488" y="1122784"/>
                    </a:cubicBezTo>
                    <a:cubicBezTo>
                      <a:pt x="3023136" y="1121730"/>
                      <a:pt x="3022873" y="1120763"/>
                      <a:pt x="3022521" y="1119709"/>
                    </a:cubicBezTo>
                    <a:cubicBezTo>
                      <a:pt x="3019974" y="1112241"/>
                      <a:pt x="3017953" y="1105828"/>
                      <a:pt x="3016459" y="1098712"/>
                    </a:cubicBezTo>
                    <a:lnTo>
                      <a:pt x="3015844" y="1095637"/>
                    </a:lnTo>
                    <a:lnTo>
                      <a:pt x="3016547" y="1094846"/>
                    </a:lnTo>
                    <a:lnTo>
                      <a:pt x="3016196" y="1093880"/>
                    </a:lnTo>
                    <a:cubicBezTo>
                      <a:pt x="3014087" y="1088257"/>
                      <a:pt x="3011188" y="1082986"/>
                      <a:pt x="3008201" y="1077363"/>
                    </a:cubicBezTo>
                    <a:cubicBezTo>
                      <a:pt x="3005390" y="1072092"/>
                      <a:pt x="3002491" y="1066645"/>
                      <a:pt x="3000118" y="1060847"/>
                    </a:cubicBezTo>
                    <a:cubicBezTo>
                      <a:pt x="2998889" y="1057772"/>
                      <a:pt x="2997483" y="1053204"/>
                      <a:pt x="2999504" y="1048723"/>
                    </a:cubicBezTo>
                    <a:cubicBezTo>
                      <a:pt x="3000118" y="1047405"/>
                      <a:pt x="3000909" y="1046263"/>
                      <a:pt x="3001876" y="1045385"/>
                    </a:cubicBezTo>
                    <a:cubicBezTo>
                      <a:pt x="2989576" y="1035369"/>
                      <a:pt x="2983602" y="1022015"/>
                      <a:pt x="2984217" y="1005763"/>
                    </a:cubicBezTo>
                    <a:cubicBezTo>
                      <a:pt x="2984217" y="1005148"/>
                      <a:pt x="2984129" y="1004445"/>
                      <a:pt x="2984041" y="1003918"/>
                    </a:cubicBezTo>
                    <a:cubicBezTo>
                      <a:pt x="2976398" y="998383"/>
                      <a:pt x="2973060" y="990564"/>
                      <a:pt x="2970248" y="983623"/>
                    </a:cubicBezTo>
                    <a:cubicBezTo>
                      <a:pt x="2968579" y="979670"/>
                      <a:pt x="2966998" y="975892"/>
                      <a:pt x="2964801" y="972905"/>
                    </a:cubicBezTo>
                    <a:cubicBezTo>
                      <a:pt x="2962254" y="969391"/>
                      <a:pt x="2963571" y="965438"/>
                      <a:pt x="2964274" y="963153"/>
                    </a:cubicBezTo>
                    <a:cubicBezTo>
                      <a:pt x="2964450" y="962714"/>
                      <a:pt x="2964626" y="962099"/>
                      <a:pt x="2964714" y="961836"/>
                    </a:cubicBezTo>
                    <a:lnTo>
                      <a:pt x="2964977" y="960606"/>
                    </a:lnTo>
                    <a:cubicBezTo>
                      <a:pt x="2964538" y="960254"/>
                      <a:pt x="2964011" y="959903"/>
                      <a:pt x="2963571" y="959551"/>
                    </a:cubicBezTo>
                    <a:lnTo>
                      <a:pt x="2962869" y="959112"/>
                    </a:lnTo>
                    <a:cubicBezTo>
                      <a:pt x="2959618" y="956828"/>
                      <a:pt x="2955137" y="953753"/>
                      <a:pt x="2955313" y="945934"/>
                    </a:cubicBezTo>
                    <a:cubicBezTo>
                      <a:pt x="2955401" y="942244"/>
                      <a:pt x="2954610" y="938291"/>
                      <a:pt x="2953732" y="934162"/>
                    </a:cubicBezTo>
                    <a:cubicBezTo>
                      <a:pt x="2953556" y="933195"/>
                      <a:pt x="2953380" y="932317"/>
                      <a:pt x="2953205" y="931350"/>
                    </a:cubicBezTo>
                    <a:cubicBezTo>
                      <a:pt x="2943453" y="927661"/>
                      <a:pt x="2940290" y="917997"/>
                      <a:pt x="2938357" y="912110"/>
                    </a:cubicBezTo>
                    <a:lnTo>
                      <a:pt x="2938094" y="911232"/>
                    </a:lnTo>
                    <a:cubicBezTo>
                      <a:pt x="2937742" y="910090"/>
                      <a:pt x="2936952" y="908684"/>
                      <a:pt x="2936073" y="907191"/>
                    </a:cubicBezTo>
                    <a:cubicBezTo>
                      <a:pt x="2933789" y="903149"/>
                      <a:pt x="2930187" y="896824"/>
                      <a:pt x="2932735" y="889532"/>
                    </a:cubicBezTo>
                    <a:cubicBezTo>
                      <a:pt x="2924828" y="883646"/>
                      <a:pt x="2920611" y="875475"/>
                      <a:pt x="2916833" y="868271"/>
                    </a:cubicBezTo>
                    <a:cubicBezTo>
                      <a:pt x="2914637" y="864054"/>
                      <a:pt x="2912528" y="860101"/>
                      <a:pt x="2909893" y="856675"/>
                    </a:cubicBezTo>
                    <a:cubicBezTo>
                      <a:pt x="2905149" y="850525"/>
                      <a:pt x="2901283" y="843848"/>
                      <a:pt x="2897505" y="837347"/>
                    </a:cubicBezTo>
                    <a:cubicBezTo>
                      <a:pt x="2896451" y="835590"/>
                      <a:pt x="2895485" y="833833"/>
                      <a:pt x="2894431" y="832163"/>
                    </a:cubicBezTo>
                    <a:cubicBezTo>
                      <a:pt x="2892761" y="829352"/>
                      <a:pt x="2893288" y="826453"/>
                      <a:pt x="2893552" y="824696"/>
                    </a:cubicBezTo>
                    <a:cubicBezTo>
                      <a:pt x="2893640" y="824432"/>
                      <a:pt x="2893640" y="824169"/>
                      <a:pt x="2893640" y="823993"/>
                    </a:cubicBezTo>
                    <a:lnTo>
                      <a:pt x="2893815" y="821445"/>
                    </a:lnTo>
                    <a:cubicBezTo>
                      <a:pt x="2884767" y="815383"/>
                      <a:pt x="2881955" y="805456"/>
                      <a:pt x="2879671" y="797198"/>
                    </a:cubicBezTo>
                    <a:cubicBezTo>
                      <a:pt x="2878793" y="794123"/>
                      <a:pt x="2878265" y="793156"/>
                      <a:pt x="2878002" y="792805"/>
                    </a:cubicBezTo>
                    <a:cubicBezTo>
                      <a:pt x="2870446" y="786304"/>
                      <a:pt x="2862276" y="778046"/>
                      <a:pt x="2858938" y="765570"/>
                    </a:cubicBezTo>
                    <a:cubicBezTo>
                      <a:pt x="2858323" y="765043"/>
                      <a:pt x="2857532" y="764340"/>
                      <a:pt x="2856829" y="763286"/>
                    </a:cubicBezTo>
                    <a:cubicBezTo>
                      <a:pt x="2855599" y="761441"/>
                      <a:pt x="2854193" y="759596"/>
                      <a:pt x="2852788" y="757576"/>
                    </a:cubicBezTo>
                    <a:cubicBezTo>
                      <a:pt x="2847341" y="750108"/>
                      <a:pt x="2841191" y="741674"/>
                      <a:pt x="2840049" y="730341"/>
                    </a:cubicBezTo>
                    <a:cubicBezTo>
                      <a:pt x="2839434" y="729638"/>
                      <a:pt x="2838028" y="728496"/>
                      <a:pt x="2837150" y="727793"/>
                    </a:cubicBezTo>
                    <a:cubicBezTo>
                      <a:pt x="2836535" y="727354"/>
                      <a:pt x="2836008" y="726915"/>
                      <a:pt x="2835481" y="726475"/>
                    </a:cubicBezTo>
                    <a:cubicBezTo>
                      <a:pt x="2833021" y="724367"/>
                      <a:pt x="2829682" y="721028"/>
                      <a:pt x="2829858" y="716196"/>
                    </a:cubicBezTo>
                    <a:cubicBezTo>
                      <a:pt x="2829858" y="715494"/>
                      <a:pt x="2829946" y="714791"/>
                      <a:pt x="2830209" y="714088"/>
                    </a:cubicBezTo>
                    <a:cubicBezTo>
                      <a:pt x="2822215" y="711189"/>
                      <a:pt x="2817822" y="704336"/>
                      <a:pt x="2815099" y="700207"/>
                    </a:cubicBezTo>
                    <a:cubicBezTo>
                      <a:pt x="2813781" y="698186"/>
                      <a:pt x="2812463" y="696254"/>
                      <a:pt x="2811145" y="694233"/>
                    </a:cubicBezTo>
                    <a:cubicBezTo>
                      <a:pt x="2808949" y="690982"/>
                      <a:pt x="2806752" y="687732"/>
                      <a:pt x="2804556" y="684042"/>
                    </a:cubicBezTo>
                    <a:lnTo>
                      <a:pt x="2802447" y="680528"/>
                    </a:lnTo>
                    <a:lnTo>
                      <a:pt x="2804644" y="677102"/>
                    </a:lnTo>
                    <a:cubicBezTo>
                      <a:pt x="2804732" y="676926"/>
                      <a:pt x="2804907" y="676662"/>
                      <a:pt x="2804995" y="676487"/>
                    </a:cubicBezTo>
                    <a:cubicBezTo>
                      <a:pt x="2797440" y="675959"/>
                      <a:pt x="2793838" y="670073"/>
                      <a:pt x="2791729" y="666647"/>
                    </a:cubicBezTo>
                    <a:lnTo>
                      <a:pt x="2791027" y="665505"/>
                    </a:lnTo>
                    <a:cubicBezTo>
                      <a:pt x="2789709" y="663396"/>
                      <a:pt x="2788567" y="661464"/>
                      <a:pt x="2787161" y="659882"/>
                    </a:cubicBezTo>
                    <a:cubicBezTo>
                      <a:pt x="2783647" y="655841"/>
                      <a:pt x="2779957" y="651712"/>
                      <a:pt x="2776443" y="647758"/>
                    </a:cubicBezTo>
                    <a:cubicBezTo>
                      <a:pt x="2772665" y="643541"/>
                      <a:pt x="2768800" y="639237"/>
                      <a:pt x="2765110" y="634932"/>
                    </a:cubicBezTo>
                    <a:cubicBezTo>
                      <a:pt x="2763441" y="632999"/>
                      <a:pt x="2762826" y="630890"/>
                      <a:pt x="2762474" y="629397"/>
                    </a:cubicBezTo>
                    <a:cubicBezTo>
                      <a:pt x="2762386" y="629046"/>
                      <a:pt x="2762298" y="628782"/>
                      <a:pt x="2762211" y="628431"/>
                    </a:cubicBezTo>
                    <a:lnTo>
                      <a:pt x="2760278" y="623159"/>
                    </a:lnTo>
                    <a:cubicBezTo>
                      <a:pt x="2749735" y="617625"/>
                      <a:pt x="2746045" y="606819"/>
                      <a:pt x="2743673" y="599878"/>
                    </a:cubicBezTo>
                    <a:cubicBezTo>
                      <a:pt x="2743234" y="598560"/>
                      <a:pt x="2742707" y="597594"/>
                      <a:pt x="2742444" y="597067"/>
                    </a:cubicBezTo>
                    <a:cubicBezTo>
                      <a:pt x="2730495" y="593377"/>
                      <a:pt x="2724609" y="583977"/>
                      <a:pt x="2719865" y="576421"/>
                    </a:cubicBezTo>
                    <a:cubicBezTo>
                      <a:pt x="2719338" y="575630"/>
                      <a:pt x="2718284" y="574664"/>
                      <a:pt x="2717142" y="573610"/>
                    </a:cubicBezTo>
                    <a:cubicBezTo>
                      <a:pt x="2716263" y="572819"/>
                      <a:pt x="2715297" y="571941"/>
                      <a:pt x="2714418" y="570974"/>
                    </a:cubicBezTo>
                    <a:cubicBezTo>
                      <a:pt x="2713452" y="569920"/>
                      <a:pt x="2712573" y="568778"/>
                      <a:pt x="2711870" y="567899"/>
                    </a:cubicBezTo>
                    <a:cubicBezTo>
                      <a:pt x="2711607" y="567548"/>
                      <a:pt x="2711343" y="567197"/>
                      <a:pt x="2711080" y="566845"/>
                    </a:cubicBezTo>
                    <a:lnTo>
                      <a:pt x="2704491" y="558323"/>
                    </a:lnTo>
                    <a:lnTo>
                      <a:pt x="2706687" y="557884"/>
                    </a:lnTo>
                    <a:cubicBezTo>
                      <a:pt x="2704139" y="556391"/>
                      <a:pt x="2701592" y="554721"/>
                      <a:pt x="2699132" y="552788"/>
                    </a:cubicBezTo>
                    <a:cubicBezTo>
                      <a:pt x="2694827" y="549362"/>
                      <a:pt x="2691049" y="545409"/>
                      <a:pt x="2687447" y="541631"/>
                    </a:cubicBezTo>
                    <a:cubicBezTo>
                      <a:pt x="2685251" y="539347"/>
                      <a:pt x="2683142" y="537151"/>
                      <a:pt x="2680946" y="535042"/>
                    </a:cubicBezTo>
                    <a:cubicBezTo>
                      <a:pt x="2678047" y="532319"/>
                      <a:pt x="2677256" y="529156"/>
                      <a:pt x="2676992" y="526520"/>
                    </a:cubicBezTo>
                    <a:cubicBezTo>
                      <a:pt x="2676729" y="526520"/>
                      <a:pt x="2676377" y="526432"/>
                      <a:pt x="2676114" y="526432"/>
                    </a:cubicBezTo>
                    <a:cubicBezTo>
                      <a:pt x="2671106" y="525466"/>
                      <a:pt x="2668646" y="521249"/>
                      <a:pt x="2667153" y="518701"/>
                    </a:cubicBezTo>
                    <a:cubicBezTo>
                      <a:pt x="2666889" y="518174"/>
                      <a:pt x="2666450" y="517471"/>
                      <a:pt x="2666274" y="517208"/>
                    </a:cubicBezTo>
                    <a:cubicBezTo>
                      <a:pt x="2659246" y="510970"/>
                      <a:pt x="2652130" y="503942"/>
                      <a:pt x="2647474" y="495420"/>
                    </a:cubicBezTo>
                    <a:cubicBezTo>
                      <a:pt x="2644399" y="489797"/>
                      <a:pt x="2639391" y="485844"/>
                      <a:pt x="2634120" y="481715"/>
                    </a:cubicBezTo>
                    <a:cubicBezTo>
                      <a:pt x="2630869" y="479167"/>
                      <a:pt x="2627443" y="476531"/>
                      <a:pt x="2624368" y="473369"/>
                    </a:cubicBezTo>
                    <a:cubicBezTo>
                      <a:pt x="2621557" y="470469"/>
                      <a:pt x="2618394" y="467834"/>
                      <a:pt x="2615143" y="464935"/>
                    </a:cubicBezTo>
                    <a:cubicBezTo>
                      <a:pt x="2612244" y="462475"/>
                      <a:pt x="2609345" y="459927"/>
                      <a:pt x="2606446" y="457116"/>
                    </a:cubicBezTo>
                    <a:lnTo>
                      <a:pt x="2600296" y="451142"/>
                    </a:lnTo>
                    <a:lnTo>
                      <a:pt x="2603283" y="449385"/>
                    </a:lnTo>
                    <a:cubicBezTo>
                      <a:pt x="2591159" y="444201"/>
                      <a:pt x="2581671" y="435679"/>
                      <a:pt x="2573764" y="427597"/>
                    </a:cubicBezTo>
                    <a:cubicBezTo>
                      <a:pt x="2571129" y="424873"/>
                      <a:pt x="2570514" y="420832"/>
                      <a:pt x="2570777" y="417933"/>
                    </a:cubicBezTo>
                    <a:cubicBezTo>
                      <a:pt x="2570777" y="417669"/>
                      <a:pt x="2570865" y="417406"/>
                      <a:pt x="2570865" y="417230"/>
                    </a:cubicBezTo>
                    <a:cubicBezTo>
                      <a:pt x="2570777" y="417230"/>
                      <a:pt x="2570601" y="417318"/>
                      <a:pt x="2570514" y="417318"/>
                    </a:cubicBezTo>
                    <a:cubicBezTo>
                      <a:pt x="2569723" y="417494"/>
                      <a:pt x="2562431" y="418899"/>
                      <a:pt x="2558214" y="414594"/>
                    </a:cubicBezTo>
                    <a:cubicBezTo>
                      <a:pt x="2545212" y="401153"/>
                      <a:pt x="2533615" y="391138"/>
                      <a:pt x="2521579" y="383231"/>
                    </a:cubicBezTo>
                    <a:cubicBezTo>
                      <a:pt x="2519998" y="382176"/>
                      <a:pt x="2517889" y="380419"/>
                      <a:pt x="2516659" y="377872"/>
                    </a:cubicBezTo>
                    <a:cubicBezTo>
                      <a:pt x="2515605" y="375763"/>
                      <a:pt x="2515605" y="373655"/>
                      <a:pt x="2515693" y="372425"/>
                    </a:cubicBezTo>
                    <a:cubicBezTo>
                      <a:pt x="2515693" y="372249"/>
                      <a:pt x="2515693" y="372073"/>
                      <a:pt x="2515693" y="371985"/>
                    </a:cubicBezTo>
                    <a:cubicBezTo>
                      <a:pt x="2515429" y="371985"/>
                      <a:pt x="2515254" y="371985"/>
                      <a:pt x="2514990" y="371985"/>
                    </a:cubicBezTo>
                    <a:cubicBezTo>
                      <a:pt x="2510158" y="371810"/>
                      <a:pt x="2504184" y="370755"/>
                      <a:pt x="2500231" y="363376"/>
                    </a:cubicBezTo>
                    <a:cubicBezTo>
                      <a:pt x="2498210" y="359510"/>
                      <a:pt x="2495487" y="355908"/>
                      <a:pt x="2492587" y="352130"/>
                    </a:cubicBezTo>
                    <a:lnTo>
                      <a:pt x="2491709" y="350988"/>
                    </a:lnTo>
                    <a:cubicBezTo>
                      <a:pt x="2491709" y="350988"/>
                      <a:pt x="2491709" y="350988"/>
                      <a:pt x="2491709" y="350901"/>
                    </a:cubicBezTo>
                    <a:cubicBezTo>
                      <a:pt x="2477564" y="350198"/>
                      <a:pt x="2468955" y="341500"/>
                      <a:pt x="2461399" y="333681"/>
                    </a:cubicBezTo>
                    <a:cubicBezTo>
                      <a:pt x="2459115" y="331309"/>
                      <a:pt x="2456919" y="329113"/>
                      <a:pt x="2454635" y="327092"/>
                    </a:cubicBezTo>
                    <a:cubicBezTo>
                      <a:pt x="2453932" y="326477"/>
                      <a:pt x="2453317" y="325950"/>
                      <a:pt x="2452702" y="325335"/>
                    </a:cubicBezTo>
                    <a:cubicBezTo>
                      <a:pt x="2450154" y="322963"/>
                      <a:pt x="2448748" y="321821"/>
                      <a:pt x="2446200" y="321206"/>
                    </a:cubicBezTo>
                    <a:cubicBezTo>
                      <a:pt x="2438645" y="319537"/>
                      <a:pt x="2432232" y="314090"/>
                      <a:pt x="2426785" y="309170"/>
                    </a:cubicBezTo>
                    <a:cubicBezTo>
                      <a:pt x="2423095" y="305832"/>
                      <a:pt x="2418966" y="303723"/>
                      <a:pt x="2413343" y="302405"/>
                    </a:cubicBezTo>
                    <a:cubicBezTo>
                      <a:pt x="2409741" y="301527"/>
                      <a:pt x="2408160" y="298452"/>
                      <a:pt x="2407281" y="296870"/>
                    </a:cubicBezTo>
                    <a:cubicBezTo>
                      <a:pt x="2407193" y="296607"/>
                      <a:pt x="2407018" y="296431"/>
                      <a:pt x="2406930" y="296168"/>
                    </a:cubicBezTo>
                    <a:lnTo>
                      <a:pt x="2404821" y="293093"/>
                    </a:lnTo>
                    <a:cubicBezTo>
                      <a:pt x="2397617" y="290633"/>
                      <a:pt x="2391116" y="286855"/>
                      <a:pt x="2385054" y="283341"/>
                    </a:cubicBezTo>
                    <a:cubicBezTo>
                      <a:pt x="2383297" y="282287"/>
                      <a:pt x="2381452" y="281232"/>
                      <a:pt x="2379607" y="280266"/>
                    </a:cubicBezTo>
                    <a:cubicBezTo>
                      <a:pt x="2379520" y="280178"/>
                      <a:pt x="2371613" y="275522"/>
                      <a:pt x="2371261" y="269548"/>
                    </a:cubicBezTo>
                    <a:cubicBezTo>
                      <a:pt x="2360367" y="269987"/>
                      <a:pt x="2352812" y="264189"/>
                      <a:pt x="2346135" y="259005"/>
                    </a:cubicBezTo>
                    <a:cubicBezTo>
                      <a:pt x="2344729" y="257951"/>
                      <a:pt x="2343412" y="256897"/>
                      <a:pt x="2342094" y="255931"/>
                    </a:cubicBezTo>
                    <a:cubicBezTo>
                      <a:pt x="2340337" y="254701"/>
                      <a:pt x="2338843" y="253295"/>
                      <a:pt x="2337525" y="252065"/>
                    </a:cubicBezTo>
                    <a:cubicBezTo>
                      <a:pt x="2334450" y="249254"/>
                      <a:pt x="2332781" y="247848"/>
                      <a:pt x="2329706" y="247760"/>
                    </a:cubicBezTo>
                    <a:cubicBezTo>
                      <a:pt x="2323732" y="247672"/>
                      <a:pt x="2319691" y="242665"/>
                      <a:pt x="2316089" y="238360"/>
                    </a:cubicBezTo>
                    <a:cubicBezTo>
                      <a:pt x="2315298" y="237393"/>
                      <a:pt x="2314508" y="236427"/>
                      <a:pt x="2313805" y="235636"/>
                    </a:cubicBezTo>
                    <a:cubicBezTo>
                      <a:pt x="2311960" y="233616"/>
                      <a:pt x="2310203" y="232825"/>
                      <a:pt x="2306689" y="232298"/>
                    </a:cubicBezTo>
                    <a:cubicBezTo>
                      <a:pt x="2300363" y="231332"/>
                      <a:pt x="2293423" y="228608"/>
                      <a:pt x="2287361" y="224479"/>
                    </a:cubicBezTo>
                    <a:cubicBezTo>
                      <a:pt x="2286834" y="224128"/>
                      <a:pt x="2286395" y="223864"/>
                      <a:pt x="2285867" y="223513"/>
                    </a:cubicBezTo>
                    <a:cubicBezTo>
                      <a:pt x="2282002" y="220877"/>
                      <a:pt x="2279630" y="219383"/>
                      <a:pt x="2276555" y="219471"/>
                    </a:cubicBezTo>
                    <a:cubicBezTo>
                      <a:pt x="2273216" y="219559"/>
                      <a:pt x="2270844" y="217538"/>
                      <a:pt x="2269614" y="216484"/>
                    </a:cubicBezTo>
                    <a:cubicBezTo>
                      <a:pt x="2269439" y="216309"/>
                      <a:pt x="2269263" y="216133"/>
                      <a:pt x="2269087" y="216045"/>
                    </a:cubicBezTo>
                    <a:lnTo>
                      <a:pt x="2260741" y="210422"/>
                    </a:lnTo>
                    <a:lnTo>
                      <a:pt x="2262059" y="209632"/>
                    </a:lnTo>
                    <a:cubicBezTo>
                      <a:pt x="2251692" y="207172"/>
                      <a:pt x="2242204" y="202867"/>
                      <a:pt x="2233155" y="198386"/>
                    </a:cubicBezTo>
                    <a:cubicBezTo>
                      <a:pt x="2229378" y="196541"/>
                      <a:pt x="2228060" y="193379"/>
                      <a:pt x="2227620" y="190831"/>
                    </a:cubicBezTo>
                    <a:cubicBezTo>
                      <a:pt x="2223228" y="191182"/>
                      <a:pt x="2218923" y="190567"/>
                      <a:pt x="2215497" y="189074"/>
                    </a:cubicBezTo>
                    <a:cubicBezTo>
                      <a:pt x="2209786" y="186526"/>
                      <a:pt x="2204251" y="183539"/>
                      <a:pt x="2198980" y="180552"/>
                    </a:cubicBezTo>
                    <a:cubicBezTo>
                      <a:pt x="2196784" y="179322"/>
                      <a:pt x="2194587" y="178180"/>
                      <a:pt x="2192391" y="176950"/>
                    </a:cubicBezTo>
                    <a:cubicBezTo>
                      <a:pt x="2191600" y="176511"/>
                      <a:pt x="2190898" y="176071"/>
                      <a:pt x="2190283" y="175632"/>
                    </a:cubicBezTo>
                    <a:cubicBezTo>
                      <a:pt x="2190019" y="175457"/>
                      <a:pt x="2189755" y="175281"/>
                      <a:pt x="2189492" y="175105"/>
                    </a:cubicBezTo>
                    <a:cubicBezTo>
                      <a:pt x="2179389" y="175281"/>
                      <a:pt x="2172536" y="168867"/>
                      <a:pt x="2167441" y="164123"/>
                    </a:cubicBezTo>
                    <a:lnTo>
                      <a:pt x="2166474" y="163245"/>
                    </a:lnTo>
                    <a:cubicBezTo>
                      <a:pt x="2165156" y="162015"/>
                      <a:pt x="2164805" y="161927"/>
                      <a:pt x="2164717" y="161927"/>
                    </a:cubicBezTo>
                    <a:lnTo>
                      <a:pt x="2164717" y="161927"/>
                    </a:lnTo>
                    <a:cubicBezTo>
                      <a:pt x="2164717" y="161927"/>
                      <a:pt x="2164629" y="161927"/>
                      <a:pt x="2164453" y="161927"/>
                    </a:cubicBezTo>
                    <a:cubicBezTo>
                      <a:pt x="2153911" y="162366"/>
                      <a:pt x="2143896" y="159555"/>
                      <a:pt x="2134759" y="153669"/>
                    </a:cubicBezTo>
                    <a:cubicBezTo>
                      <a:pt x="2134495" y="153493"/>
                      <a:pt x="2133705" y="153230"/>
                      <a:pt x="2133090" y="152966"/>
                    </a:cubicBezTo>
                    <a:cubicBezTo>
                      <a:pt x="2132475" y="152790"/>
                      <a:pt x="2131860" y="152527"/>
                      <a:pt x="2131333" y="152263"/>
                    </a:cubicBezTo>
                    <a:cubicBezTo>
                      <a:pt x="2128521" y="151121"/>
                      <a:pt x="2126413" y="148485"/>
                      <a:pt x="2125710" y="145059"/>
                    </a:cubicBezTo>
                    <a:cubicBezTo>
                      <a:pt x="2125622" y="144883"/>
                      <a:pt x="2125622" y="144620"/>
                      <a:pt x="2125622" y="144444"/>
                    </a:cubicBezTo>
                    <a:cubicBezTo>
                      <a:pt x="2117803" y="145850"/>
                      <a:pt x="2109984" y="144268"/>
                      <a:pt x="2102956" y="142599"/>
                    </a:cubicBezTo>
                    <a:cubicBezTo>
                      <a:pt x="2101287" y="142160"/>
                      <a:pt x="2099442" y="141896"/>
                      <a:pt x="2097509" y="141545"/>
                    </a:cubicBezTo>
                    <a:cubicBezTo>
                      <a:pt x="2090393" y="140315"/>
                      <a:pt x="2081520" y="138822"/>
                      <a:pt x="2075018" y="131090"/>
                    </a:cubicBezTo>
                    <a:cubicBezTo>
                      <a:pt x="2074403" y="130915"/>
                      <a:pt x="2073437" y="130739"/>
                      <a:pt x="2072734" y="130651"/>
                    </a:cubicBezTo>
                    <a:cubicBezTo>
                      <a:pt x="2071856" y="130475"/>
                      <a:pt x="2070977" y="130300"/>
                      <a:pt x="2070186" y="130124"/>
                    </a:cubicBezTo>
                    <a:cubicBezTo>
                      <a:pt x="2063070" y="128367"/>
                      <a:pt x="2055690" y="126698"/>
                      <a:pt x="2047608" y="124941"/>
                    </a:cubicBezTo>
                    <a:cubicBezTo>
                      <a:pt x="2046026" y="124589"/>
                      <a:pt x="2044357" y="124326"/>
                      <a:pt x="2042688" y="123974"/>
                    </a:cubicBezTo>
                    <a:cubicBezTo>
                      <a:pt x="2039877" y="123447"/>
                      <a:pt x="2036978" y="122920"/>
                      <a:pt x="2033991" y="122129"/>
                    </a:cubicBezTo>
                    <a:cubicBezTo>
                      <a:pt x="2031091" y="121339"/>
                      <a:pt x="2029334" y="119318"/>
                      <a:pt x="2028192" y="118000"/>
                    </a:cubicBezTo>
                    <a:cubicBezTo>
                      <a:pt x="2027929" y="117737"/>
                      <a:pt x="2027753" y="117473"/>
                      <a:pt x="2027489" y="117297"/>
                    </a:cubicBezTo>
                    <a:lnTo>
                      <a:pt x="2023712" y="113871"/>
                    </a:lnTo>
                    <a:cubicBezTo>
                      <a:pt x="2014751" y="115804"/>
                      <a:pt x="2009479" y="113695"/>
                      <a:pt x="1998146" y="106228"/>
                    </a:cubicBezTo>
                    <a:cubicBezTo>
                      <a:pt x="1997443" y="105788"/>
                      <a:pt x="1996828" y="105349"/>
                      <a:pt x="1996389" y="105086"/>
                    </a:cubicBezTo>
                    <a:cubicBezTo>
                      <a:pt x="1990064" y="108424"/>
                      <a:pt x="1983914" y="106316"/>
                      <a:pt x="1980048" y="104910"/>
                    </a:cubicBezTo>
                    <a:cubicBezTo>
                      <a:pt x="1978028" y="104207"/>
                      <a:pt x="1976007" y="103504"/>
                      <a:pt x="1974865" y="103680"/>
                    </a:cubicBezTo>
                    <a:cubicBezTo>
                      <a:pt x="1971175" y="104295"/>
                      <a:pt x="1967661" y="103329"/>
                      <a:pt x="1964850" y="102538"/>
                    </a:cubicBezTo>
                    <a:cubicBezTo>
                      <a:pt x="1963268" y="102099"/>
                      <a:pt x="1961687" y="101659"/>
                      <a:pt x="1960633" y="101659"/>
                    </a:cubicBezTo>
                    <a:cubicBezTo>
                      <a:pt x="1960545" y="101659"/>
                      <a:pt x="1960457" y="101659"/>
                      <a:pt x="1960369" y="101659"/>
                    </a:cubicBezTo>
                    <a:cubicBezTo>
                      <a:pt x="1955274" y="101659"/>
                      <a:pt x="1952199" y="98584"/>
                      <a:pt x="1950354" y="96652"/>
                    </a:cubicBezTo>
                    <a:cubicBezTo>
                      <a:pt x="1950002" y="96300"/>
                      <a:pt x="1949563" y="95861"/>
                      <a:pt x="1949212" y="95510"/>
                    </a:cubicBezTo>
                    <a:cubicBezTo>
                      <a:pt x="1942008" y="98057"/>
                      <a:pt x="1936122" y="94192"/>
                      <a:pt x="1931817" y="91468"/>
                    </a:cubicBezTo>
                    <a:cubicBezTo>
                      <a:pt x="1930850" y="90853"/>
                      <a:pt x="1929972" y="90326"/>
                      <a:pt x="1929181" y="89799"/>
                    </a:cubicBezTo>
                    <a:cubicBezTo>
                      <a:pt x="1927775" y="89008"/>
                      <a:pt x="1925052" y="88833"/>
                      <a:pt x="1922416" y="88657"/>
                    </a:cubicBezTo>
                    <a:cubicBezTo>
                      <a:pt x="1920571" y="88569"/>
                      <a:pt x="1918638" y="88393"/>
                      <a:pt x="1916618" y="88130"/>
                    </a:cubicBezTo>
                    <a:cubicBezTo>
                      <a:pt x="1913367" y="87603"/>
                      <a:pt x="1910995" y="86461"/>
                      <a:pt x="1909414" y="84791"/>
                    </a:cubicBezTo>
                    <a:cubicBezTo>
                      <a:pt x="1902034" y="88569"/>
                      <a:pt x="1895445" y="86812"/>
                      <a:pt x="1890438" y="84704"/>
                    </a:cubicBezTo>
                    <a:cubicBezTo>
                      <a:pt x="1887978" y="83649"/>
                      <a:pt x="1884551" y="83561"/>
                      <a:pt x="1880949" y="83386"/>
                    </a:cubicBezTo>
                    <a:cubicBezTo>
                      <a:pt x="1878929" y="83298"/>
                      <a:pt x="1876908" y="83210"/>
                      <a:pt x="1874800" y="82946"/>
                    </a:cubicBezTo>
                    <a:cubicBezTo>
                      <a:pt x="1873394" y="82771"/>
                      <a:pt x="1872252" y="82419"/>
                      <a:pt x="1871285" y="82156"/>
                    </a:cubicBezTo>
                    <a:cubicBezTo>
                      <a:pt x="1871022" y="82068"/>
                      <a:pt x="1870670" y="81980"/>
                      <a:pt x="1870407" y="81892"/>
                    </a:cubicBezTo>
                    <a:lnTo>
                      <a:pt x="1853451" y="77587"/>
                    </a:lnTo>
                    <a:lnTo>
                      <a:pt x="1857844" y="75391"/>
                    </a:lnTo>
                    <a:cubicBezTo>
                      <a:pt x="1853890" y="75391"/>
                      <a:pt x="1850025" y="74161"/>
                      <a:pt x="1845808" y="71877"/>
                    </a:cubicBezTo>
                    <a:cubicBezTo>
                      <a:pt x="1844490" y="75040"/>
                      <a:pt x="1842557" y="77060"/>
                      <a:pt x="1840009" y="78027"/>
                    </a:cubicBezTo>
                    <a:cubicBezTo>
                      <a:pt x="1835265" y="79784"/>
                      <a:pt x="1831224" y="76972"/>
                      <a:pt x="1829028" y="75391"/>
                    </a:cubicBezTo>
                    <a:cubicBezTo>
                      <a:pt x="1828764" y="75215"/>
                      <a:pt x="1828588" y="75040"/>
                      <a:pt x="1828325" y="74864"/>
                    </a:cubicBezTo>
                    <a:cubicBezTo>
                      <a:pt x="1822175" y="70735"/>
                      <a:pt x="1816201" y="71174"/>
                      <a:pt x="1807416" y="73283"/>
                    </a:cubicBezTo>
                    <a:cubicBezTo>
                      <a:pt x="1800827" y="74864"/>
                      <a:pt x="1794238" y="73985"/>
                      <a:pt x="1787824" y="73195"/>
                    </a:cubicBezTo>
                    <a:cubicBezTo>
                      <a:pt x="1785364" y="72843"/>
                      <a:pt x="1783080" y="72580"/>
                      <a:pt x="1780884" y="72404"/>
                    </a:cubicBezTo>
                    <a:cubicBezTo>
                      <a:pt x="1778424" y="72228"/>
                      <a:pt x="1776228" y="70735"/>
                      <a:pt x="1774822" y="68187"/>
                    </a:cubicBezTo>
                    <a:cubicBezTo>
                      <a:pt x="1766212" y="71350"/>
                      <a:pt x="1757866" y="68275"/>
                      <a:pt x="1751277" y="65903"/>
                    </a:cubicBezTo>
                    <a:cubicBezTo>
                      <a:pt x="1750223" y="65551"/>
                      <a:pt x="1749169" y="65112"/>
                      <a:pt x="1748114" y="64761"/>
                    </a:cubicBezTo>
                    <a:cubicBezTo>
                      <a:pt x="1747500" y="64497"/>
                      <a:pt x="1746884" y="64234"/>
                      <a:pt x="1746357" y="63970"/>
                    </a:cubicBezTo>
                    <a:cubicBezTo>
                      <a:pt x="1737045" y="68275"/>
                      <a:pt x="1727469" y="67748"/>
                      <a:pt x="1718947" y="67221"/>
                    </a:cubicBezTo>
                    <a:cubicBezTo>
                      <a:pt x="1714730" y="66957"/>
                      <a:pt x="1710864" y="66694"/>
                      <a:pt x="1707087" y="67045"/>
                    </a:cubicBezTo>
                    <a:cubicBezTo>
                      <a:pt x="1702606" y="67396"/>
                      <a:pt x="1700234" y="65815"/>
                      <a:pt x="1698916" y="64058"/>
                    </a:cubicBezTo>
                    <a:cubicBezTo>
                      <a:pt x="1696193" y="65376"/>
                      <a:pt x="1693294" y="66606"/>
                      <a:pt x="1689955" y="66869"/>
                    </a:cubicBezTo>
                    <a:cubicBezTo>
                      <a:pt x="1683806" y="67396"/>
                      <a:pt x="1677919" y="66254"/>
                      <a:pt x="1672121" y="65112"/>
                    </a:cubicBezTo>
                    <a:cubicBezTo>
                      <a:pt x="1670715" y="64849"/>
                      <a:pt x="1669397" y="64585"/>
                      <a:pt x="1667992" y="64322"/>
                    </a:cubicBezTo>
                    <a:cubicBezTo>
                      <a:pt x="1665620" y="63882"/>
                      <a:pt x="1663775" y="62477"/>
                      <a:pt x="1662633" y="60280"/>
                    </a:cubicBezTo>
                    <a:cubicBezTo>
                      <a:pt x="1660173" y="60719"/>
                      <a:pt x="1657625" y="61247"/>
                      <a:pt x="1655165" y="61774"/>
                    </a:cubicBezTo>
                    <a:cubicBezTo>
                      <a:pt x="1651827" y="62564"/>
                      <a:pt x="1648488" y="61686"/>
                      <a:pt x="1645940" y="59490"/>
                    </a:cubicBezTo>
                    <a:cubicBezTo>
                      <a:pt x="1645677" y="59314"/>
                      <a:pt x="1645501" y="59050"/>
                      <a:pt x="1645238" y="58875"/>
                    </a:cubicBezTo>
                    <a:cubicBezTo>
                      <a:pt x="1641196" y="62652"/>
                      <a:pt x="1634432" y="68626"/>
                      <a:pt x="1623011" y="64673"/>
                    </a:cubicBezTo>
                    <a:cubicBezTo>
                      <a:pt x="1622308" y="64409"/>
                      <a:pt x="1621166" y="64409"/>
                      <a:pt x="1619936" y="64585"/>
                    </a:cubicBezTo>
                    <a:lnTo>
                      <a:pt x="1615104" y="71526"/>
                    </a:lnTo>
                    <a:lnTo>
                      <a:pt x="1613962" y="65815"/>
                    </a:lnTo>
                    <a:cubicBezTo>
                      <a:pt x="1611853" y="66342"/>
                      <a:pt x="1609657" y="66781"/>
                      <a:pt x="1607460" y="67045"/>
                    </a:cubicBezTo>
                    <a:cubicBezTo>
                      <a:pt x="1605088" y="67309"/>
                      <a:pt x="1603156" y="66781"/>
                      <a:pt x="1601662" y="66342"/>
                    </a:cubicBezTo>
                    <a:cubicBezTo>
                      <a:pt x="1601311" y="66254"/>
                      <a:pt x="1600959" y="66166"/>
                      <a:pt x="1600608" y="66079"/>
                    </a:cubicBezTo>
                    <a:lnTo>
                      <a:pt x="1599642" y="65903"/>
                    </a:lnTo>
                    <a:cubicBezTo>
                      <a:pt x="1598763" y="66254"/>
                      <a:pt x="1597885" y="66518"/>
                      <a:pt x="1597357" y="66694"/>
                    </a:cubicBezTo>
                    <a:cubicBezTo>
                      <a:pt x="1597006" y="66781"/>
                      <a:pt x="1596567" y="66957"/>
                      <a:pt x="1596127" y="67045"/>
                    </a:cubicBezTo>
                    <a:cubicBezTo>
                      <a:pt x="1586112" y="70559"/>
                      <a:pt x="1576887" y="68187"/>
                      <a:pt x="1568805" y="66166"/>
                    </a:cubicBezTo>
                    <a:cubicBezTo>
                      <a:pt x="1563358" y="64761"/>
                      <a:pt x="1558262" y="63443"/>
                      <a:pt x="1553430" y="63970"/>
                    </a:cubicBezTo>
                    <a:cubicBezTo>
                      <a:pt x="1550180" y="64322"/>
                      <a:pt x="1547105" y="63443"/>
                      <a:pt x="1544645" y="62740"/>
                    </a:cubicBezTo>
                    <a:cubicBezTo>
                      <a:pt x="1543679" y="62477"/>
                      <a:pt x="1542361" y="62037"/>
                      <a:pt x="1541658" y="62037"/>
                    </a:cubicBezTo>
                    <a:cubicBezTo>
                      <a:pt x="1533575" y="65376"/>
                      <a:pt x="1527601" y="63355"/>
                      <a:pt x="1523297" y="60368"/>
                    </a:cubicBezTo>
                    <a:cubicBezTo>
                      <a:pt x="1522682" y="61422"/>
                      <a:pt x="1521803" y="62389"/>
                      <a:pt x="1520485" y="63092"/>
                    </a:cubicBezTo>
                    <a:cubicBezTo>
                      <a:pt x="1516093" y="65464"/>
                      <a:pt x="1512403" y="62652"/>
                      <a:pt x="1509152" y="60192"/>
                    </a:cubicBezTo>
                    <a:cubicBezTo>
                      <a:pt x="1506165" y="57908"/>
                      <a:pt x="1503354" y="57732"/>
                      <a:pt x="1500279" y="59577"/>
                    </a:cubicBezTo>
                    <a:cubicBezTo>
                      <a:pt x="1499752" y="59841"/>
                      <a:pt x="1499313" y="60192"/>
                      <a:pt x="1498785" y="60544"/>
                    </a:cubicBezTo>
                    <a:cubicBezTo>
                      <a:pt x="1495711" y="62564"/>
                      <a:pt x="1488946" y="67045"/>
                      <a:pt x="1481654" y="62125"/>
                    </a:cubicBezTo>
                    <a:cubicBezTo>
                      <a:pt x="1475504" y="64849"/>
                      <a:pt x="1469442" y="64497"/>
                      <a:pt x="1463732" y="60895"/>
                    </a:cubicBezTo>
                    <a:cubicBezTo>
                      <a:pt x="1463292" y="61774"/>
                      <a:pt x="1462678" y="62564"/>
                      <a:pt x="1461887" y="63179"/>
                    </a:cubicBezTo>
                    <a:lnTo>
                      <a:pt x="1459515" y="65024"/>
                    </a:lnTo>
                    <a:lnTo>
                      <a:pt x="1456616" y="64497"/>
                    </a:lnTo>
                    <a:cubicBezTo>
                      <a:pt x="1453365" y="63882"/>
                      <a:pt x="1449587" y="64234"/>
                      <a:pt x="1445634" y="64673"/>
                    </a:cubicBezTo>
                    <a:cubicBezTo>
                      <a:pt x="1438166" y="65464"/>
                      <a:pt x="1428942" y="66430"/>
                      <a:pt x="1420332" y="60280"/>
                    </a:cubicBezTo>
                    <a:cubicBezTo>
                      <a:pt x="1419629" y="60456"/>
                      <a:pt x="1418751" y="60719"/>
                      <a:pt x="1418224" y="60895"/>
                    </a:cubicBezTo>
                    <a:cubicBezTo>
                      <a:pt x="1417784" y="61071"/>
                      <a:pt x="1417345" y="61159"/>
                      <a:pt x="1416906" y="61334"/>
                    </a:cubicBezTo>
                    <a:cubicBezTo>
                      <a:pt x="1416203" y="61510"/>
                      <a:pt x="1415236" y="62037"/>
                      <a:pt x="1414270" y="62564"/>
                    </a:cubicBezTo>
                    <a:cubicBezTo>
                      <a:pt x="1413304" y="63092"/>
                      <a:pt x="1412162" y="63707"/>
                      <a:pt x="1410932" y="64234"/>
                    </a:cubicBezTo>
                    <a:cubicBezTo>
                      <a:pt x="1406451" y="66079"/>
                      <a:pt x="1402146" y="66869"/>
                      <a:pt x="1397841" y="66606"/>
                    </a:cubicBezTo>
                    <a:lnTo>
                      <a:pt x="1397314" y="67660"/>
                    </a:lnTo>
                    <a:lnTo>
                      <a:pt x="1396787" y="66518"/>
                    </a:lnTo>
                    <a:cubicBezTo>
                      <a:pt x="1393976" y="66254"/>
                      <a:pt x="1391252" y="65464"/>
                      <a:pt x="1388617" y="64234"/>
                    </a:cubicBezTo>
                    <a:lnTo>
                      <a:pt x="1385278" y="66430"/>
                    </a:lnTo>
                    <a:cubicBezTo>
                      <a:pt x="1385103" y="66518"/>
                      <a:pt x="1384927" y="66694"/>
                      <a:pt x="1384751" y="66869"/>
                    </a:cubicBezTo>
                    <a:cubicBezTo>
                      <a:pt x="1383346" y="68011"/>
                      <a:pt x="1380798" y="70208"/>
                      <a:pt x="1377196" y="69768"/>
                    </a:cubicBezTo>
                    <a:cubicBezTo>
                      <a:pt x="1374297" y="69417"/>
                      <a:pt x="1371046" y="69593"/>
                      <a:pt x="1367620" y="69856"/>
                    </a:cubicBezTo>
                    <a:cubicBezTo>
                      <a:pt x="1361206" y="70296"/>
                      <a:pt x="1354090" y="70911"/>
                      <a:pt x="1346711" y="67396"/>
                    </a:cubicBezTo>
                    <a:cubicBezTo>
                      <a:pt x="1345744" y="67660"/>
                      <a:pt x="1343987" y="68275"/>
                      <a:pt x="1342933" y="68802"/>
                    </a:cubicBezTo>
                    <a:cubicBezTo>
                      <a:pt x="1342142" y="69153"/>
                      <a:pt x="1341351" y="69417"/>
                      <a:pt x="1340649" y="69681"/>
                    </a:cubicBezTo>
                    <a:cubicBezTo>
                      <a:pt x="1339155" y="70208"/>
                      <a:pt x="1337574" y="70998"/>
                      <a:pt x="1335992" y="71789"/>
                    </a:cubicBezTo>
                    <a:cubicBezTo>
                      <a:pt x="1333972" y="72755"/>
                      <a:pt x="1331863" y="73810"/>
                      <a:pt x="1329491" y="74600"/>
                    </a:cubicBezTo>
                    <a:cubicBezTo>
                      <a:pt x="1324308" y="76357"/>
                      <a:pt x="1320794" y="71613"/>
                      <a:pt x="1319212" y="69241"/>
                    </a:cubicBezTo>
                    <a:cubicBezTo>
                      <a:pt x="1318246" y="69768"/>
                      <a:pt x="1317367" y="70383"/>
                      <a:pt x="1316752" y="71086"/>
                    </a:cubicBezTo>
                    <a:cubicBezTo>
                      <a:pt x="1312535" y="74952"/>
                      <a:pt x="1308494" y="76709"/>
                      <a:pt x="1304277" y="76357"/>
                    </a:cubicBezTo>
                    <a:cubicBezTo>
                      <a:pt x="1302959" y="76270"/>
                      <a:pt x="1301729" y="75918"/>
                      <a:pt x="1300499" y="75479"/>
                    </a:cubicBezTo>
                    <a:cubicBezTo>
                      <a:pt x="1300236" y="76182"/>
                      <a:pt x="1299797" y="76885"/>
                      <a:pt x="1299270" y="77587"/>
                    </a:cubicBezTo>
                    <a:cubicBezTo>
                      <a:pt x="1296985" y="80750"/>
                      <a:pt x="1293383" y="80574"/>
                      <a:pt x="1292153" y="80487"/>
                    </a:cubicBezTo>
                    <a:lnTo>
                      <a:pt x="1291978" y="80487"/>
                    </a:lnTo>
                    <a:cubicBezTo>
                      <a:pt x="1289518" y="80750"/>
                      <a:pt x="1287058" y="80926"/>
                      <a:pt x="1284598" y="81189"/>
                    </a:cubicBezTo>
                    <a:cubicBezTo>
                      <a:pt x="1278712" y="81717"/>
                      <a:pt x="1273089" y="82156"/>
                      <a:pt x="1267554" y="83210"/>
                    </a:cubicBezTo>
                    <a:cubicBezTo>
                      <a:pt x="1262283" y="84176"/>
                      <a:pt x="1257802" y="82156"/>
                      <a:pt x="1254640" y="80662"/>
                    </a:cubicBezTo>
                    <a:cubicBezTo>
                      <a:pt x="1254025" y="80399"/>
                      <a:pt x="1253146" y="79959"/>
                      <a:pt x="1252619" y="79784"/>
                    </a:cubicBezTo>
                    <a:cubicBezTo>
                      <a:pt x="1251916" y="80135"/>
                      <a:pt x="1251126" y="80750"/>
                      <a:pt x="1250247" y="81365"/>
                    </a:cubicBezTo>
                    <a:cubicBezTo>
                      <a:pt x="1247260" y="83474"/>
                      <a:pt x="1242692" y="86724"/>
                      <a:pt x="1236366" y="85934"/>
                    </a:cubicBezTo>
                    <a:cubicBezTo>
                      <a:pt x="1230656" y="91468"/>
                      <a:pt x="1223803" y="94104"/>
                      <a:pt x="1215896" y="93753"/>
                    </a:cubicBezTo>
                    <a:cubicBezTo>
                      <a:pt x="1215808" y="93753"/>
                      <a:pt x="1215457" y="93928"/>
                      <a:pt x="1215281" y="94016"/>
                    </a:cubicBezTo>
                    <a:cubicBezTo>
                      <a:pt x="1213612" y="95685"/>
                      <a:pt x="1210361" y="99024"/>
                      <a:pt x="1205617" y="98848"/>
                    </a:cubicBezTo>
                    <a:cubicBezTo>
                      <a:pt x="1203860" y="98760"/>
                      <a:pt x="1202191" y="98233"/>
                      <a:pt x="1200610" y="97179"/>
                    </a:cubicBezTo>
                    <a:cubicBezTo>
                      <a:pt x="1192088" y="101835"/>
                      <a:pt x="1183127" y="101923"/>
                      <a:pt x="1175220" y="101835"/>
                    </a:cubicBezTo>
                    <a:cubicBezTo>
                      <a:pt x="1173551" y="101835"/>
                      <a:pt x="1171882" y="101835"/>
                      <a:pt x="1170212" y="101835"/>
                    </a:cubicBezTo>
                    <a:cubicBezTo>
                      <a:pt x="1166786" y="101923"/>
                      <a:pt x="1162130" y="103944"/>
                      <a:pt x="1157298" y="107458"/>
                    </a:cubicBezTo>
                    <a:cubicBezTo>
                      <a:pt x="1155014" y="109127"/>
                      <a:pt x="1152027" y="110972"/>
                      <a:pt x="1148512" y="111587"/>
                    </a:cubicBezTo>
                    <a:lnTo>
                      <a:pt x="1140957" y="123799"/>
                    </a:lnTo>
                    <a:lnTo>
                      <a:pt x="1141923" y="111411"/>
                    </a:lnTo>
                    <a:cubicBezTo>
                      <a:pt x="1141572" y="111323"/>
                      <a:pt x="1141308" y="111235"/>
                      <a:pt x="1140957" y="111148"/>
                    </a:cubicBezTo>
                    <a:lnTo>
                      <a:pt x="1136652" y="114222"/>
                    </a:lnTo>
                    <a:cubicBezTo>
                      <a:pt x="1136389" y="114486"/>
                      <a:pt x="1135774" y="114925"/>
                      <a:pt x="1135334" y="115365"/>
                    </a:cubicBezTo>
                    <a:cubicBezTo>
                      <a:pt x="1133226" y="117297"/>
                      <a:pt x="1130063" y="120284"/>
                      <a:pt x="1125670" y="119406"/>
                    </a:cubicBezTo>
                    <a:cubicBezTo>
                      <a:pt x="1121981" y="118703"/>
                      <a:pt x="1118291" y="120196"/>
                      <a:pt x="1114074" y="121954"/>
                    </a:cubicBezTo>
                    <a:cubicBezTo>
                      <a:pt x="1109681" y="123799"/>
                      <a:pt x="1104761" y="125819"/>
                      <a:pt x="1098963" y="125643"/>
                    </a:cubicBezTo>
                    <a:cubicBezTo>
                      <a:pt x="1094043" y="125468"/>
                      <a:pt x="1089650" y="127928"/>
                      <a:pt x="1084643" y="130739"/>
                    </a:cubicBezTo>
                    <a:cubicBezTo>
                      <a:pt x="1081392" y="132584"/>
                      <a:pt x="1077966" y="134429"/>
                      <a:pt x="1074100" y="135747"/>
                    </a:cubicBezTo>
                    <a:cubicBezTo>
                      <a:pt x="1065930" y="138558"/>
                      <a:pt x="1057935" y="139788"/>
                      <a:pt x="1050204" y="140315"/>
                    </a:cubicBezTo>
                    <a:lnTo>
                      <a:pt x="1045196" y="145235"/>
                    </a:lnTo>
                    <a:cubicBezTo>
                      <a:pt x="1043000" y="147870"/>
                      <a:pt x="1040452" y="148925"/>
                      <a:pt x="1037729" y="148310"/>
                    </a:cubicBezTo>
                    <a:cubicBezTo>
                      <a:pt x="1034390" y="147607"/>
                      <a:pt x="1031579" y="149013"/>
                      <a:pt x="1027098" y="151560"/>
                    </a:cubicBezTo>
                    <a:cubicBezTo>
                      <a:pt x="1023936" y="153317"/>
                      <a:pt x="1020422" y="155338"/>
                      <a:pt x="1016205" y="156217"/>
                    </a:cubicBezTo>
                    <a:cubicBezTo>
                      <a:pt x="1014184" y="156656"/>
                      <a:pt x="1012251" y="156919"/>
                      <a:pt x="1010318" y="157095"/>
                    </a:cubicBezTo>
                    <a:cubicBezTo>
                      <a:pt x="1007507" y="157447"/>
                      <a:pt x="1004784" y="157798"/>
                      <a:pt x="1002763" y="158676"/>
                    </a:cubicBezTo>
                    <a:cubicBezTo>
                      <a:pt x="1000040" y="159819"/>
                      <a:pt x="997404" y="161400"/>
                      <a:pt x="994593" y="163157"/>
                    </a:cubicBezTo>
                    <a:cubicBezTo>
                      <a:pt x="991430" y="165090"/>
                      <a:pt x="988267" y="167023"/>
                      <a:pt x="984577" y="168604"/>
                    </a:cubicBezTo>
                    <a:cubicBezTo>
                      <a:pt x="979306" y="170800"/>
                      <a:pt x="974211" y="173612"/>
                      <a:pt x="968939" y="176511"/>
                    </a:cubicBezTo>
                    <a:lnTo>
                      <a:pt x="969203" y="178531"/>
                    </a:lnTo>
                    <a:lnTo>
                      <a:pt x="967446" y="177389"/>
                    </a:lnTo>
                    <a:cubicBezTo>
                      <a:pt x="961120" y="180903"/>
                      <a:pt x="954619" y="184505"/>
                      <a:pt x="947503" y="187229"/>
                    </a:cubicBezTo>
                    <a:cubicBezTo>
                      <a:pt x="944867" y="188195"/>
                      <a:pt x="942320" y="188020"/>
                      <a:pt x="940475" y="187932"/>
                    </a:cubicBezTo>
                    <a:cubicBezTo>
                      <a:pt x="939860" y="187844"/>
                      <a:pt x="939333" y="187844"/>
                      <a:pt x="938893" y="187844"/>
                    </a:cubicBezTo>
                    <a:cubicBezTo>
                      <a:pt x="938278" y="187844"/>
                      <a:pt x="937663" y="187844"/>
                      <a:pt x="937136" y="187844"/>
                    </a:cubicBezTo>
                    <a:cubicBezTo>
                      <a:pt x="936873" y="191534"/>
                      <a:pt x="933534" y="193467"/>
                      <a:pt x="932216" y="194257"/>
                    </a:cubicBezTo>
                    <a:cubicBezTo>
                      <a:pt x="932041" y="194345"/>
                      <a:pt x="931777" y="194521"/>
                      <a:pt x="931601" y="194609"/>
                    </a:cubicBezTo>
                    <a:cubicBezTo>
                      <a:pt x="923431" y="200143"/>
                      <a:pt x="914470" y="202779"/>
                      <a:pt x="905860" y="205415"/>
                    </a:cubicBezTo>
                    <a:cubicBezTo>
                      <a:pt x="903049" y="206205"/>
                      <a:pt x="900413" y="206996"/>
                      <a:pt x="897778" y="207875"/>
                    </a:cubicBezTo>
                    <a:cubicBezTo>
                      <a:pt x="897690" y="208314"/>
                      <a:pt x="897602" y="208753"/>
                      <a:pt x="897514" y="209280"/>
                    </a:cubicBezTo>
                    <a:cubicBezTo>
                      <a:pt x="896372" y="212970"/>
                      <a:pt x="893649" y="216748"/>
                      <a:pt x="889168" y="216660"/>
                    </a:cubicBezTo>
                    <a:cubicBezTo>
                      <a:pt x="884863" y="216484"/>
                      <a:pt x="881086" y="218856"/>
                      <a:pt x="876693" y="221580"/>
                    </a:cubicBezTo>
                    <a:cubicBezTo>
                      <a:pt x="872212" y="224391"/>
                      <a:pt x="867117" y="227466"/>
                      <a:pt x="860703" y="228081"/>
                    </a:cubicBezTo>
                    <a:cubicBezTo>
                      <a:pt x="854817" y="228696"/>
                      <a:pt x="851039" y="232298"/>
                      <a:pt x="846383" y="236866"/>
                    </a:cubicBezTo>
                    <a:cubicBezTo>
                      <a:pt x="844802" y="238360"/>
                      <a:pt x="843221" y="239941"/>
                      <a:pt x="841463" y="241435"/>
                    </a:cubicBezTo>
                    <a:cubicBezTo>
                      <a:pt x="839618" y="244597"/>
                      <a:pt x="836368" y="244773"/>
                      <a:pt x="835665" y="244773"/>
                    </a:cubicBezTo>
                    <a:cubicBezTo>
                      <a:pt x="830570" y="244773"/>
                      <a:pt x="827231" y="247760"/>
                      <a:pt x="822048" y="252592"/>
                    </a:cubicBezTo>
                    <a:cubicBezTo>
                      <a:pt x="817655" y="256721"/>
                      <a:pt x="812735" y="261378"/>
                      <a:pt x="805707" y="263135"/>
                    </a:cubicBezTo>
                    <a:cubicBezTo>
                      <a:pt x="802193" y="264013"/>
                      <a:pt x="799030" y="264892"/>
                      <a:pt x="796131" y="266122"/>
                    </a:cubicBezTo>
                    <a:cubicBezTo>
                      <a:pt x="795164" y="266561"/>
                      <a:pt x="794198" y="266912"/>
                      <a:pt x="793495" y="267352"/>
                    </a:cubicBezTo>
                    <a:cubicBezTo>
                      <a:pt x="792792" y="274819"/>
                      <a:pt x="785940" y="277191"/>
                      <a:pt x="783480" y="277982"/>
                    </a:cubicBezTo>
                    <a:cubicBezTo>
                      <a:pt x="782953" y="278158"/>
                      <a:pt x="782074" y="278421"/>
                      <a:pt x="781811" y="278597"/>
                    </a:cubicBezTo>
                    <a:cubicBezTo>
                      <a:pt x="773904" y="283429"/>
                      <a:pt x="764767" y="288349"/>
                      <a:pt x="754400" y="290984"/>
                    </a:cubicBezTo>
                    <a:cubicBezTo>
                      <a:pt x="754488" y="291951"/>
                      <a:pt x="754400" y="292829"/>
                      <a:pt x="754400" y="293356"/>
                    </a:cubicBezTo>
                    <a:cubicBezTo>
                      <a:pt x="754400" y="293532"/>
                      <a:pt x="754400" y="293796"/>
                      <a:pt x="754400" y="293971"/>
                    </a:cubicBezTo>
                    <a:lnTo>
                      <a:pt x="754664" y="301790"/>
                    </a:lnTo>
                    <a:lnTo>
                      <a:pt x="746933" y="300648"/>
                    </a:lnTo>
                    <a:cubicBezTo>
                      <a:pt x="745966" y="300472"/>
                      <a:pt x="745439" y="300736"/>
                      <a:pt x="742892" y="303547"/>
                    </a:cubicBezTo>
                    <a:cubicBezTo>
                      <a:pt x="740607" y="306007"/>
                      <a:pt x="737445" y="309346"/>
                      <a:pt x="732437" y="310488"/>
                    </a:cubicBezTo>
                    <a:cubicBezTo>
                      <a:pt x="731998" y="310663"/>
                      <a:pt x="731119" y="311454"/>
                      <a:pt x="730416" y="311981"/>
                    </a:cubicBezTo>
                    <a:cubicBezTo>
                      <a:pt x="728483" y="313563"/>
                      <a:pt x="726111" y="315495"/>
                      <a:pt x="722773" y="316198"/>
                    </a:cubicBezTo>
                    <a:cubicBezTo>
                      <a:pt x="714339" y="317780"/>
                      <a:pt x="708892" y="323842"/>
                      <a:pt x="702655" y="330782"/>
                    </a:cubicBezTo>
                    <a:lnTo>
                      <a:pt x="702215" y="331309"/>
                    </a:lnTo>
                    <a:cubicBezTo>
                      <a:pt x="695626" y="338689"/>
                      <a:pt x="687544" y="343696"/>
                      <a:pt x="678319" y="346332"/>
                    </a:cubicBezTo>
                    <a:cubicBezTo>
                      <a:pt x="676210" y="346947"/>
                      <a:pt x="672433" y="349143"/>
                      <a:pt x="670764" y="352306"/>
                    </a:cubicBezTo>
                    <a:cubicBezTo>
                      <a:pt x="666371" y="360564"/>
                      <a:pt x="660133" y="365660"/>
                      <a:pt x="651699" y="367856"/>
                    </a:cubicBezTo>
                    <a:lnTo>
                      <a:pt x="649503" y="371458"/>
                    </a:lnTo>
                    <a:cubicBezTo>
                      <a:pt x="649327" y="371810"/>
                      <a:pt x="649152" y="372161"/>
                      <a:pt x="648976" y="372513"/>
                    </a:cubicBezTo>
                    <a:cubicBezTo>
                      <a:pt x="648185" y="374006"/>
                      <a:pt x="647219" y="376115"/>
                      <a:pt x="645110" y="377784"/>
                    </a:cubicBezTo>
                    <a:cubicBezTo>
                      <a:pt x="639663" y="382176"/>
                      <a:pt x="634041" y="386481"/>
                      <a:pt x="628594" y="390698"/>
                    </a:cubicBezTo>
                    <a:cubicBezTo>
                      <a:pt x="623850" y="394388"/>
                      <a:pt x="619106" y="397990"/>
                      <a:pt x="614449" y="401680"/>
                    </a:cubicBezTo>
                    <a:cubicBezTo>
                      <a:pt x="613834" y="402119"/>
                      <a:pt x="612165" y="403525"/>
                      <a:pt x="611814" y="404140"/>
                    </a:cubicBezTo>
                    <a:cubicBezTo>
                      <a:pt x="610320" y="408357"/>
                      <a:pt x="607421" y="411520"/>
                      <a:pt x="603555" y="413101"/>
                    </a:cubicBezTo>
                    <a:cubicBezTo>
                      <a:pt x="600568" y="414331"/>
                      <a:pt x="597142" y="414419"/>
                      <a:pt x="593979" y="413540"/>
                    </a:cubicBezTo>
                    <a:cubicBezTo>
                      <a:pt x="593364" y="424786"/>
                      <a:pt x="585633" y="430320"/>
                      <a:pt x="578693" y="433922"/>
                    </a:cubicBezTo>
                    <a:cubicBezTo>
                      <a:pt x="574476" y="436119"/>
                      <a:pt x="570522" y="439106"/>
                      <a:pt x="566305" y="442268"/>
                    </a:cubicBezTo>
                    <a:cubicBezTo>
                      <a:pt x="564636" y="443498"/>
                      <a:pt x="563055" y="444728"/>
                      <a:pt x="561386" y="445958"/>
                    </a:cubicBezTo>
                    <a:cubicBezTo>
                      <a:pt x="561298" y="446046"/>
                      <a:pt x="561298" y="446134"/>
                      <a:pt x="561210" y="446134"/>
                    </a:cubicBezTo>
                    <a:cubicBezTo>
                      <a:pt x="560683" y="446837"/>
                      <a:pt x="559804" y="447891"/>
                      <a:pt x="558486" y="448770"/>
                    </a:cubicBezTo>
                    <a:cubicBezTo>
                      <a:pt x="558486" y="448945"/>
                      <a:pt x="558486" y="449209"/>
                      <a:pt x="558486" y="449385"/>
                    </a:cubicBezTo>
                    <a:cubicBezTo>
                      <a:pt x="558486" y="451493"/>
                      <a:pt x="557608" y="454480"/>
                      <a:pt x="555587" y="456325"/>
                    </a:cubicBezTo>
                    <a:lnTo>
                      <a:pt x="552600" y="459048"/>
                    </a:lnTo>
                    <a:cubicBezTo>
                      <a:pt x="546978" y="464144"/>
                      <a:pt x="541179" y="469503"/>
                      <a:pt x="535205" y="474511"/>
                    </a:cubicBezTo>
                    <a:cubicBezTo>
                      <a:pt x="532921" y="476444"/>
                      <a:pt x="530373" y="477761"/>
                      <a:pt x="528177" y="478991"/>
                    </a:cubicBezTo>
                    <a:cubicBezTo>
                      <a:pt x="527035" y="479606"/>
                      <a:pt x="525981" y="480133"/>
                      <a:pt x="525102" y="480748"/>
                    </a:cubicBezTo>
                    <a:cubicBezTo>
                      <a:pt x="524575" y="481100"/>
                      <a:pt x="523960" y="481451"/>
                      <a:pt x="523257" y="481803"/>
                    </a:cubicBezTo>
                    <a:cubicBezTo>
                      <a:pt x="523081" y="481890"/>
                      <a:pt x="522818" y="482066"/>
                      <a:pt x="522554" y="482154"/>
                    </a:cubicBezTo>
                    <a:cubicBezTo>
                      <a:pt x="519128" y="492697"/>
                      <a:pt x="512100" y="499900"/>
                      <a:pt x="505335" y="506929"/>
                    </a:cubicBezTo>
                    <a:cubicBezTo>
                      <a:pt x="502611" y="509740"/>
                      <a:pt x="500064" y="512376"/>
                      <a:pt x="497779" y="515099"/>
                    </a:cubicBezTo>
                    <a:cubicBezTo>
                      <a:pt x="493826" y="519931"/>
                      <a:pt x="488555" y="520195"/>
                      <a:pt x="485744" y="520370"/>
                    </a:cubicBezTo>
                    <a:cubicBezTo>
                      <a:pt x="485744" y="520810"/>
                      <a:pt x="485744" y="521337"/>
                      <a:pt x="485744" y="521688"/>
                    </a:cubicBezTo>
                    <a:cubicBezTo>
                      <a:pt x="485656" y="524675"/>
                      <a:pt x="485568" y="528892"/>
                      <a:pt x="482669" y="531967"/>
                    </a:cubicBezTo>
                    <a:cubicBezTo>
                      <a:pt x="475904" y="539083"/>
                      <a:pt x="468524" y="545584"/>
                      <a:pt x="461320" y="551910"/>
                    </a:cubicBezTo>
                    <a:cubicBezTo>
                      <a:pt x="460002" y="553052"/>
                      <a:pt x="458772" y="554194"/>
                      <a:pt x="457455" y="555336"/>
                    </a:cubicBezTo>
                    <a:lnTo>
                      <a:pt x="457455" y="555336"/>
                    </a:lnTo>
                    <a:lnTo>
                      <a:pt x="457103" y="558850"/>
                    </a:lnTo>
                    <a:cubicBezTo>
                      <a:pt x="456927" y="560520"/>
                      <a:pt x="456752" y="563419"/>
                      <a:pt x="454555" y="565703"/>
                    </a:cubicBezTo>
                    <a:cubicBezTo>
                      <a:pt x="451129" y="569305"/>
                      <a:pt x="447615" y="572819"/>
                      <a:pt x="444189" y="576158"/>
                    </a:cubicBezTo>
                    <a:cubicBezTo>
                      <a:pt x="443047" y="577300"/>
                      <a:pt x="441904" y="578442"/>
                      <a:pt x="440762" y="579584"/>
                    </a:cubicBezTo>
                    <a:cubicBezTo>
                      <a:pt x="440323" y="580023"/>
                      <a:pt x="439972" y="580462"/>
                      <a:pt x="439620" y="580814"/>
                    </a:cubicBezTo>
                    <a:cubicBezTo>
                      <a:pt x="438478" y="582132"/>
                      <a:pt x="436985" y="583713"/>
                      <a:pt x="435052" y="585031"/>
                    </a:cubicBezTo>
                    <a:cubicBezTo>
                      <a:pt x="423631" y="592323"/>
                      <a:pt x="417393" y="599702"/>
                      <a:pt x="414318" y="609454"/>
                    </a:cubicBezTo>
                    <a:cubicBezTo>
                      <a:pt x="412825" y="614198"/>
                      <a:pt x="407993" y="617888"/>
                      <a:pt x="402810" y="620084"/>
                    </a:cubicBezTo>
                    <a:lnTo>
                      <a:pt x="401755" y="624301"/>
                    </a:lnTo>
                    <a:cubicBezTo>
                      <a:pt x="401667" y="624565"/>
                      <a:pt x="401667" y="624829"/>
                      <a:pt x="401667" y="625092"/>
                    </a:cubicBezTo>
                    <a:cubicBezTo>
                      <a:pt x="401492" y="626674"/>
                      <a:pt x="401140" y="629133"/>
                      <a:pt x="399295" y="631330"/>
                    </a:cubicBezTo>
                    <a:cubicBezTo>
                      <a:pt x="396748" y="634317"/>
                      <a:pt x="394112" y="637304"/>
                      <a:pt x="391564" y="640203"/>
                    </a:cubicBezTo>
                    <a:cubicBezTo>
                      <a:pt x="388314" y="643893"/>
                      <a:pt x="384975" y="647758"/>
                      <a:pt x="381900" y="651536"/>
                    </a:cubicBezTo>
                    <a:cubicBezTo>
                      <a:pt x="380319" y="653469"/>
                      <a:pt x="378562" y="654875"/>
                      <a:pt x="376981" y="656192"/>
                    </a:cubicBezTo>
                    <a:cubicBezTo>
                      <a:pt x="373642" y="658916"/>
                      <a:pt x="373115" y="659619"/>
                      <a:pt x="373291" y="661200"/>
                    </a:cubicBezTo>
                    <a:cubicBezTo>
                      <a:pt x="373466" y="663221"/>
                      <a:pt x="372676" y="665153"/>
                      <a:pt x="371182" y="666647"/>
                    </a:cubicBezTo>
                    <a:cubicBezTo>
                      <a:pt x="369249" y="668580"/>
                      <a:pt x="364593" y="670425"/>
                      <a:pt x="361079" y="670073"/>
                    </a:cubicBezTo>
                    <a:cubicBezTo>
                      <a:pt x="357916" y="669722"/>
                      <a:pt x="356950" y="670600"/>
                      <a:pt x="356423" y="671479"/>
                    </a:cubicBezTo>
                    <a:cubicBezTo>
                      <a:pt x="361167" y="678595"/>
                      <a:pt x="356247" y="685448"/>
                      <a:pt x="354490" y="687820"/>
                    </a:cubicBezTo>
                    <a:cubicBezTo>
                      <a:pt x="354314" y="688083"/>
                      <a:pt x="354051" y="688347"/>
                      <a:pt x="353875" y="688698"/>
                    </a:cubicBezTo>
                    <a:cubicBezTo>
                      <a:pt x="352909" y="690192"/>
                      <a:pt x="351942" y="691861"/>
                      <a:pt x="350976" y="693706"/>
                    </a:cubicBezTo>
                    <a:cubicBezTo>
                      <a:pt x="348516" y="698186"/>
                      <a:pt x="345529" y="703721"/>
                      <a:pt x="339818" y="707235"/>
                    </a:cubicBezTo>
                    <a:lnTo>
                      <a:pt x="349043" y="709959"/>
                    </a:lnTo>
                    <a:lnTo>
                      <a:pt x="335953" y="717602"/>
                    </a:lnTo>
                    <a:cubicBezTo>
                      <a:pt x="335601" y="717866"/>
                      <a:pt x="335162" y="718041"/>
                      <a:pt x="334811" y="718217"/>
                    </a:cubicBezTo>
                    <a:cubicBezTo>
                      <a:pt x="334635" y="718305"/>
                      <a:pt x="334371" y="718393"/>
                      <a:pt x="334196" y="718569"/>
                    </a:cubicBezTo>
                    <a:cubicBezTo>
                      <a:pt x="333142" y="719447"/>
                      <a:pt x="332087" y="720326"/>
                      <a:pt x="331121" y="721116"/>
                    </a:cubicBezTo>
                    <a:cubicBezTo>
                      <a:pt x="325938" y="725333"/>
                      <a:pt x="323478" y="727530"/>
                      <a:pt x="323478" y="732625"/>
                    </a:cubicBezTo>
                    <a:cubicBezTo>
                      <a:pt x="323478" y="737545"/>
                      <a:pt x="320666" y="741059"/>
                      <a:pt x="318470" y="743783"/>
                    </a:cubicBezTo>
                    <a:cubicBezTo>
                      <a:pt x="316625" y="746067"/>
                      <a:pt x="315746" y="747297"/>
                      <a:pt x="315922" y="748351"/>
                    </a:cubicBezTo>
                    <a:lnTo>
                      <a:pt x="316274" y="751777"/>
                    </a:lnTo>
                    <a:lnTo>
                      <a:pt x="313638" y="753974"/>
                    </a:lnTo>
                    <a:cubicBezTo>
                      <a:pt x="309333" y="757663"/>
                      <a:pt x="306434" y="762935"/>
                      <a:pt x="303359" y="768557"/>
                    </a:cubicBezTo>
                    <a:cubicBezTo>
                      <a:pt x="299230" y="776113"/>
                      <a:pt x="294574" y="784635"/>
                      <a:pt x="285613" y="790082"/>
                    </a:cubicBezTo>
                    <a:cubicBezTo>
                      <a:pt x="285349" y="790521"/>
                      <a:pt x="284822" y="791751"/>
                      <a:pt x="284558" y="793244"/>
                    </a:cubicBezTo>
                    <a:cubicBezTo>
                      <a:pt x="283065" y="802381"/>
                      <a:pt x="279902" y="813099"/>
                      <a:pt x="269711" y="818722"/>
                    </a:cubicBezTo>
                    <a:cubicBezTo>
                      <a:pt x="269887" y="819073"/>
                      <a:pt x="269975" y="819337"/>
                      <a:pt x="270150" y="819688"/>
                    </a:cubicBezTo>
                    <a:cubicBezTo>
                      <a:pt x="271205" y="822763"/>
                      <a:pt x="269975" y="827595"/>
                      <a:pt x="268745" y="829791"/>
                    </a:cubicBezTo>
                    <a:cubicBezTo>
                      <a:pt x="267690" y="831724"/>
                      <a:pt x="266636" y="833745"/>
                      <a:pt x="265582" y="835765"/>
                    </a:cubicBezTo>
                    <a:cubicBezTo>
                      <a:pt x="262244" y="842267"/>
                      <a:pt x="258729" y="848944"/>
                      <a:pt x="253985" y="854918"/>
                    </a:cubicBezTo>
                    <a:lnTo>
                      <a:pt x="253897" y="855093"/>
                    </a:lnTo>
                    <a:cubicBezTo>
                      <a:pt x="250032" y="860013"/>
                      <a:pt x="246606" y="864230"/>
                      <a:pt x="245024" y="869413"/>
                    </a:cubicBezTo>
                    <a:lnTo>
                      <a:pt x="245024" y="869501"/>
                    </a:lnTo>
                    <a:cubicBezTo>
                      <a:pt x="244936" y="870556"/>
                      <a:pt x="244585" y="872928"/>
                      <a:pt x="242652" y="874860"/>
                    </a:cubicBezTo>
                    <a:cubicBezTo>
                      <a:pt x="241071" y="876354"/>
                      <a:pt x="239489" y="877672"/>
                      <a:pt x="237908" y="878902"/>
                    </a:cubicBezTo>
                    <a:cubicBezTo>
                      <a:pt x="235272" y="881010"/>
                      <a:pt x="232813" y="883031"/>
                      <a:pt x="231758" y="884964"/>
                    </a:cubicBezTo>
                    <a:cubicBezTo>
                      <a:pt x="231055" y="886281"/>
                      <a:pt x="230880" y="888741"/>
                      <a:pt x="230704" y="891113"/>
                    </a:cubicBezTo>
                    <a:cubicBezTo>
                      <a:pt x="230440" y="894364"/>
                      <a:pt x="230177" y="897966"/>
                      <a:pt x="228683" y="901480"/>
                    </a:cubicBezTo>
                    <a:cubicBezTo>
                      <a:pt x="228068" y="902974"/>
                      <a:pt x="227453" y="904555"/>
                      <a:pt x="226838" y="906224"/>
                    </a:cubicBezTo>
                    <a:cubicBezTo>
                      <a:pt x="224379" y="912813"/>
                      <a:pt x="221392" y="920984"/>
                      <a:pt x="212782" y="925903"/>
                    </a:cubicBezTo>
                    <a:lnTo>
                      <a:pt x="215417" y="928100"/>
                    </a:lnTo>
                    <a:lnTo>
                      <a:pt x="212343" y="933020"/>
                    </a:lnTo>
                    <a:cubicBezTo>
                      <a:pt x="211200" y="934864"/>
                      <a:pt x="210498" y="937500"/>
                      <a:pt x="209795" y="940224"/>
                    </a:cubicBezTo>
                    <a:cubicBezTo>
                      <a:pt x="208389" y="945758"/>
                      <a:pt x="206544" y="952787"/>
                      <a:pt x="199780" y="957267"/>
                    </a:cubicBezTo>
                    <a:lnTo>
                      <a:pt x="199955" y="960254"/>
                    </a:lnTo>
                    <a:cubicBezTo>
                      <a:pt x="199955" y="960518"/>
                      <a:pt x="200043" y="961133"/>
                      <a:pt x="200131" y="961572"/>
                    </a:cubicBezTo>
                    <a:cubicBezTo>
                      <a:pt x="200570" y="963944"/>
                      <a:pt x="201273" y="967810"/>
                      <a:pt x="198550" y="970972"/>
                    </a:cubicBezTo>
                    <a:cubicBezTo>
                      <a:pt x="196002" y="973872"/>
                      <a:pt x="194333" y="977825"/>
                      <a:pt x="192488" y="981954"/>
                    </a:cubicBezTo>
                    <a:cubicBezTo>
                      <a:pt x="189852" y="988016"/>
                      <a:pt x="186953" y="994869"/>
                      <a:pt x="180540" y="1000052"/>
                    </a:cubicBezTo>
                    <a:cubicBezTo>
                      <a:pt x="180364" y="1000228"/>
                      <a:pt x="180188" y="1000579"/>
                      <a:pt x="180012" y="1000931"/>
                    </a:cubicBezTo>
                    <a:cubicBezTo>
                      <a:pt x="184317" y="1008837"/>
                      <a:pt x="180100" y="1015690"/>
                      <a:pt x="177728" y="1019468"/>
                    </a:cubicBezTo>
                    <a:cubicBezTo>
                      <a:pt x="177377" y="1020083"/>
                      <a:pt x="176937" y="1020698"/>
                      <a:pt x="176674" y="1021225"/>
                    </a:cubicBezTo>
                    <a:cubicBezTo>
                      <a:pt x="175795" y="1022894"/>
                      <a:pt x="175005" y="1024739"/>
                      <a:pt x="174126" y="1026760"/>
                    </a:cubicBezTo>
                    <a:cubicBezTo>
                      <a:pt x="172018" y="1031855"/>
                      <a:pt x="169470" y="1037917"/>
                      <a:pt x="163935" y="1042046"/>
                    </a:cubicBezTo>
                    <a:cubicBezTo>
                      <a:pt x="164638" y="1042837"/>
                      <a:pt x="165341" y="1043891"/>
                      <a:pt x="165780" y="1045033"/>
                    </a:cubicBezTo>
                    <a:cubicBezTo>
                      <a:pt x="166834" y="1047757"/>
                      <a:pt x="166571" y="1050656"/>
                      <a:pt x="165165" y="1053819"/>
                    </a:cubicBezTo>
                    <a:cubicBezTo>
                      <a:pt x="161212" y="1062428"/>
                      <a:pt x="157346" y="1070950"/>
                      <a:pt x="153305" y="1079472"/>
                    </a:cubicBezTo>
                    <a:lnTo>
                      <a:pt x="154623" y="1079120"/>
                    </a:lnTo>
                    <a:lnTo>
                      <a:pt x="151723" y="1090102"/>
                    </a:lnTo>
                    <a:cubicBezTo>
                      <a:pt x="151723" y="1090278"/>
                      <a:pt x="151636" y="1090454"/>
                      <a:pt x="151636" y="1090629"/>
                    </a:cubicBezTo>
                    <a:cubicBezTo>
                      <a:pt x="151460" y="1092035"/>
                      <a:pt x="151021" y="1094671"/>
                      <a:pt x="148912" y="1096691"/>
                    </a:cubicBezTo>
                    <a:cubicBezTo>
                      <a:pt x="146452" y="1099063"/>
                      <a:pt x="145749" y="1102314"/>
                      <a:pt x="144783" y="1107497"/>
                    </a:cubicBezTo>
                    <a:cubicBezTo>
                      <a:pt x="143992" y="1111802"/>
                      <a:pt x="143114" y="1116722"/>
                      <a:pt x="140215" y="1121202"/>
                    </a:cubicBezTo>
                    <a:cubicBezTo>
                      <a:pt x="140390" y="1122960"/>
                      <a:pt x="140215" y="1125771"/>
                      <a:pt x="137755" y="1127879"/>
                    </a:cubicBezTo>
                    <a:cubicBezTo>
                      <a:pt x="132747" y="1132096"/>
                      <a:pt x="132132" y="1137367"/>
                      <a:pt x="131429" y="1145802"/>
                    </a:cubicBezTo>
                    <a:cubicBezTo>
                      <a:pt x="131078" y="1150370"/>
                      <a:pt x="130726" y="1155202"/>
                      <a:pt x="129145" y="1159946"/>
                    </a:cubicBezTo>
                    <a:cubicBezTo>
                      <a:pt x="127827" y="1163899"/>
                      <a:pt x="124928" y="1167853"/>
                      <a:pt x="121326" y="1170752"/>
                    </a:cubicBezTo>
                    <a:cubicBezTo>
                      <a:pt x="122468" y="1171543"/>
                      <a:pt x="123435" y="1172685"/>
                      <a:pt x="124137" y="1174178"/>
                    </a:cubicBezTo>
                    <a:cubicBezTo>
                      <a:pt x="126070" y="1178307"/>
                      <a:pt x="124137" y="1182173"/>
                      <a:pt x="123083" y="1184194"/>
                    </a:cubicBezTo>
                    <a:cubicBezTo>
                      <a:pt x="122907" y="1184633"/>
                      <a:pt x="122644" y="1185072"/>
                      <a:pt x="122556" y="1185336"/>
                    </a:cubicBezTo>
                    <a:cubicBezTo>
                      <a:pt x="121765" y="1187444"/>
                      <a:pt x="121062" y="1189553"/>
                      <a:pt x="120272" y="1191749"/>
                    </a:cubicBezTo>
                    <a:cubicBezTo>
                      <a:pt x="117285" y="1200183"/>
                      <a:pt x="114122" y="1208880"/>
                      <a:pt x="110696" y="1217402"/>
                    </a:cubicBezTo>
                    <a:cubicBezTo>
                      <a:pt x="110520" y="1217842"/>
                      <a:pt x="110256" y="1218281"/>
                      <a:pt x="110081" y="1218720"/>
                    </a:cubicBezTo>
                    <a:lnTo>
                      <a:pt x="110520" y="1221971"/>
                    </a:lnTo>
                    <a:cubicBezTo>
                      <a:pt x="110520" y="1222146"/>
                      <a:pt x="110608" y="1222322"/>
                      <a:pt x="110696" y="1222498"/>
                    </a:cubicBezTo>
                    <a:cubicBezTo>
                      <a:pt x="111135" y="1224167"/>
                      <a:pt x="112101" y="1228120"/>
                      <a:pt x="109027" y="1231107"/>
                    </a:cubicBezTo>
                    <a:cubicBezTo>
                      <a:pt x="106567" y="1233479"/>
                      <a:pt x="106303" y="1236554"/>
                      <a:pt x="106040" y="1241826"/>
                    </a:cubicBezTo>
                    <a:cubicBezTo>
                      <a:pt x="105776" y="1246482"/>
                      <a:pt x="105600" y="1251665"/>
                      <a:pt x="102701" y="1256673"/>
                    </a:cubicBezTo>
                    <a:cubicBezTo>
                      <a:pt x="102613" y="1256849"/>
                      <a:pt x="102438" y="1257639"/>
                      <a:pt x="102262" y="1258079"/>
                    </a:cubicBezTo>
                    <a:cubicBezTo>
                      <a:pt x="101823" y="1259923"/>
                      <a:pt x="101120" y="1262383"/>
                      <a:pt x="99099" y="1264580"/>
                    </a:cubicBezTo>
                    <a:cubicBezTo>
                      <a:pt x="98748" y="1264931"/>
                      <a:pt x="98484" y="1265283"/>
                      <a:pt x="98133" y="1265546"/>
                    </a:cubicBezTo>
                    <a:cubicBezTo>
                      <a:pt x="97342" y="1266425"/>
                      <a:pt x="96112" y="1267655"/>
                      <a:pt x="95585" y="1268445"/>
                    </a:cubicBezTo>
                    <a:cubicBezTo>
                      <a:pt x="95761" y="1268621"/>
                      <a:pt x="95936" y="1268972"/>
                      <a:pt x="96288" y="1269324"/>
                    </a:cubicBezTo>
                    <a:lnTo>
                      <a:pt x="100593" y="1273717"/>
                    </a:lnTo>
                    <a:lnTo>
                      <a:pt x="96463" y="1278285"/>
                    </a:lnTo>
                    <a:cubicBezTo>
                      <a:pt x="95585" y="1279251"/>
                      <a:pt x="95497" y="1281272"/>
                      <a:pt x="95497" y="1284435"/>
                    </a:cubicBezTo>
                    <a:cubicBezTo>
                      <a:pt x="95497" y="1288827"/>
                      <a:pt x="95497" y="1295065"/>
                      <a:pt x="90665" y="1299985"/>
                    </a:cubicBezTo>
                    <a:lnTo>
                      <a:pt x="91192" y="1301391"/>
                    </a:lnTo>
                    <a:cubicBezTo>
                      <a:pt x="91280" y="1301478"/>
                      <a:pt x="91280" y="1301654"/>
                      <a:pt x="91368" y="1301830"/>
                    </a:cubicBezTo>
                    <a:cubicBezTo>
                      <a:pt x="91983" y="1303148"/>
                      <a:pt x="93213" y="1305520"/>
                      <a:pt x="92598" y="1308507"/>
                    </a:cubicBezTo>
                    <a:cubicBezTo>
                      <a:pt x="91983" y="1311318"/>
                      <a:pt x="91368" y="1314217"/>
                      <a:pt x="90753" y="1317028"/>
                    </a:cubicBezTo>
                    <a:cubicBezTo>
                      <a:pt x="88996" y="1325462"/>
                      <a:pt x="87151" y="1334072"/>
                      <a:pt x="84427" y="1342506"/>
                    </a:cubicBezTo>
                    <a:cubicBezTo>
                      <a:pt x="83988" y="1343824"/>
                      <a:pt x="83549" y="1345054"/>
                      <a:pt x="83110" y="1346372"/>
                    </a:cubicBezTo>
                    <a:cubicBezTo>
                      <a:pt x="80210" y="1354718"/>
                      <a:pt x="77838" y="1361219"/>
                      <a:pt x="81265" y="1368774"/>
                    </a:cubicBezTo>
                    <a:cubicBezTo>
                      <a:pt x="83637" y="1373958"/>
                      <a:pt x="80123" y="1378702"/>
                      <a:pt x="76433" y="1383358"/>
                    </a:cubicBezTo>
                    <a:lnTo>
                      <a:pt x="78453" y="1389069"/>
                    </a:lnTo>
                    <a:cubicBezTo>
                      <a:pt x="78805" y="1390035"/>
                      <a:pt x="79156" y="1390914"/>
                      <a:pt x="79420" y="1391880"/>
                    </a:cubicBezTo>
                    <a:cubicBezTo>
                      <a:pt x="79771" y="1393022"/>
                      <a:pt x="80210" y="1395394"/>
                      <a:pt x="79068" y="1397766"/>
                    </a:cubicBezTo>
                    <a:cubicBezTo>
                      <a:pt x="76521" y="1403213"/>
                      <a:pt x="75994" y="1409538"/>
                      <a:pt x="75379" y="1416215"/>
                    </a:cubicBezTo>
                    <a:cubicBezTo>
                      <a:pt x="74851" y="1422277"/>
                      <a:pt x="74324" y="1428427"/>
                      <a:pt x="72304" y="1434577"/>
                    </a:cubicBezTo>
                    <a:lnTo>
                      <a:pt x="84867" y="1434401"/>
                    </a:lnTo>
                    <a:lnTo>
                      <a:pt x="70634" y="1441781"/>
                    </a:lnTo>
                    <a:cubicBezTo>
                      <a:pt x="70634" y="1442132"/>
                      <a:pt x="70634" y="1442571"/>
                      <a:pt x="70634" y="1443011"/>
                    </a:cubicBezTo>
                    <a:cubicBezTo>
                      <a:pt x="70634" y="1444592"/>
                      <a:pt x="70547" y="1446173"/>
                      <a:pt x="70547" y="1447755"/>
                    </a:cubicBezTo>
                    <a:cubicBezTo>
                      <a:pt x="70547" y="1449424"/>
                      <a:pt x="70547" y="1451005"/>
                      <a:pt x="70459" y="1452675"/>
                    </a:cubicBezTo>
                    <a:lnTo>
                      <a:pt x="71601" y="1453378"/>
                    </a:lnTo>
                    <a:lnTo>
                      <a:pt x="70459" y="1453817"/>
                    </a:lnTo>
                    <a:cubicBezTo>
                      <a:pt x="70371" y="1456540"/>
                      <a:pt x="70195" y="1459264"/>
                      <a:pt x="69932" y="1461987"/>
                    </a:cubicBezTo>
                    <a:cubicBezTo>
                      <a:pt x="69580" y="1465413"/>
                      <a:pt x="68877" y="1468664"/>
                      <a:pt x="68262" y="1471827"/>
                    </a:cubicBezTo>
                    <a:cubicBezTo>
                      <a:pt x="67560" y="1475165"/>
                      <a:pt x="66945" y="1478240"/>
                      <a:pt x="66681" y="1481315"/>
                    </a:cubicBezTo>
                    <a:cubicBezTo>
                      <a:pt x="66593" y="1482018"/>
                      <a:pt x="66593" y="1482633"/>
                      <a:pt x="66505" y="1483336"/>
                    </a:cubicBezTo>
                    <a:cubicBezTo>
                      <a:pt x="66417" y="1485356"/>
                      <a:pt x="66242" y="1487728"/>
                      <a:pt x="65539" y="1490188"/>
                    </a:cubicBezTo>
                    <a:lnTo>
                      <a:pt x="66154" y="1490364"/>
                    </a:lnTo>
                    <a:lnTo>
                      <a:pt x="65890" y="1495284"/>
                    </a:lnTo>
                    <a:cubicBezTo>
                      <a:pt x="65715" y="1498446"/>
                      <a:pt x="65715" y="1501609"/>
                      <a:pt x="65627" y="1504948"/>
                    </a:cubicBezTo>
                    <a:cubicBezTo>
                      <a:pt x="65539" y="1516896"/>
                      <a:pt x="65451" y="1529283"/>
                      <a:pt x="58423" y="1541495"/>
                    </a:cubicBezTo>
                    <a:cubicBezTo>
                      <a:pt x="57896" y="1543076"/>
                      <a:pt x="58862" y="1547732"/>
                      <a:pt x="60268" y="1549577"/>
                    </a:cubicBezTo>
                    <a:cubicBezTo>
                      <a:pt x="66330" y="1557221"/>
                      <a:pt x="63167" y="1563722"/>
                      <a:pt x="61410" y="1567236"/>
                    </a:cubicBezTo>
                    <a:cubicBezTo>
                      <a:pt x="61058" y="1568027"/>
                      <a:pt x="60619" y="1568729"/>
                      <a:pt x="60443" y="1569345"/>
                    </a:cubicBezTo>
                    <a:cubicBezTo>
                      <a:pt x="59916" y="1570926"/>
                      <a:pt x="59213" y="1572332"/>
                      <a:pt x="58423" y="1573649"/>
                    </a:cubicBezTo>
                    <a:cubicBezTo>
                      <a:pt x="59038" y="1573913"/>
                      <a:pt x="59389" y="1574089"/>
                      <a:pt x="59653" y="1574176"/>
                    </a:cubicBezTo>
                    <a:cubicBezTo>
                      <a:pt x="62815" y="1575934"/>
                      <a:pt x="63518" y="1578481"/>
                      <a:pt x="63606" y="1579887"/>
                    </a:cubicBezTo>
                    <a:cubicBezTo>
                      <a:pt x="64748" y="1593856"/>
                      <a:pt x="63343" y="1604925"/>
                      <a:pt x="59126" y="1614765"/>
                    </a:cubicBezTo>
                    <a:cubicBezTo>
                      <a:pt x="67647" y="1625044"/>
                      <a:pt x="64309" y="1636992"/>
                      <a:pt x="61761" y="1645865"/>
                    </a:cubicBezTo>
                    <a:lnTo>
                      <a:pt x="61498" y="1646656"/>
                    </a:lnTo>
                    <a:cubicBezTo>
                      <a:pt x="60971" y="1648413"/>
                      <a:pt x="60795" y="1650433"/>
                      <a:pt x="60531" y="1652630"/>
                    </a:cubicBezTo>
                    <a:cubicBezTo>
                      <a:pt x="60268" y="1654914"/>
                      <a:pt x="60004" y="1657374"/>
                      <a:pt x="59301" y="1660010"/>
                    </a:cubicBezTo>
                    <a:lnTo>
                      <a:pt x="66505" y="1658868"/>
                    </a:lnTo>
                    <a:lnTo>
                      <a:pt x="63518" y="1668883"/>
                    </a:lnTo>
                    <a:cubicBezTo>
                      <a:pt x="63255" y="1669849"/>
                      <a:pt x="62903" y="1670816"/>
                      <a:pt x="62552" y="1671606"/>
                    </a:cubicBezTo>
                    <a:cubicBezTo>
                      <a:pt x="62288" y="1672309"/>
                      <a:pt x="61849" y="1673363"/>
                      <a:pt x="61849" y="1673803"/>
                    </a:cubicBezTo>
                    <a:cubicBezTo>
                      <a:pt x="62025" y="1676438"/>
                      <a:pt x="62288" y="1679162"/>
                      <a:pt x="62728" y="1682149"/>
                    </a:cubicBezTo>
                    <a:cubicBezTo>
                      <a:pt x="63167" y="1685839"/>
                      <a:pt x="63606" y="1689704"/>
                      <a:pt x="63694" y="1693658"/>
                    </a:cubicBezTo>
                    <a:cubicBezTo>
                      <a:pt x="63782" y="1696820"/>
                      <a:pt x="62991" y="1699720"/>
                      <a:pt x="62376" y="1702267"/>
                    </a:cubicBezTo>
                    <a:cubicBezTo>
                      <a:pt x="62025" y="1703849"/>
                      <a:pt x="61586" y="1705254"/>
                      <a:pt x="61498" y="1706572"/>
                    </a:cubicBezTo>
                    <a:lnTo>
                      <a:pt x="61498" y="1706923"/>
                    </a:lnTo>
                    <a:cubicBezTo>
                      <a:pt x="61410" y="1708066"/>
                      <a:pt x="61146" y="1709998"/>
                      <a:pt x="61234" y="1710965"/>
                    </a:cubicBezTo>
                    <a:lnTo>
                      <a:pt x="62464" y="1710789"/>
                    </a:lnTo>
                    <a:lnTo>
                      <a:pt x="61673" y="1711931"/>
                    </a:lnTo>
                    <a:cubicBezTo>
                      <a:pt x="65978" y="1719311"/>
                      <a:pt x="66505" y="1726515"/>
                      <a:pt x="65539" y="1733280"/>
                    </a:cubicBezTo>
                    <a:lnTo>
                      <a:pt x="67999" y="1745755"/>
                    </a:lnTo>
                    <a:cubicBezTo>
                      <a:pt x="67999" y="1745931"/>
                      <a:pt x="68175" y="1746370"/>
                      <a:pt x="68262" y="1746633"/>
                    </a:cubicBezTo>
                    <a:cubicBezTo>
                      <a:pt x="68789" y="1748303"/>
                      <a:pt x="69668" y="1751026"/>
                      <a:pt x="68526" y="1754101"/>
                    </a:cubicBezTo>
                    <a:cubicBezTo>
                      <a:pt x="67911" y="1755770"/>
                      <a:pt x="68175" y="1757615"/>
                      <a:pt x="68526" y="1760602"/>
                    </a:cubicBezTo>
                    <a:cubicBezTo>
                      <a:pt x="68789" y="1762447"/>
                      <a:pt x="69053" y="1764643"/>
                      <a:pt x="69053" y="1766840"/>
                    </a:cubicBezTo>
                    <a:cubicBezTo>
                      <a:pt x="69053" y="1768597"/>
                      <a:pt x="69141" y="1770442"/>
                      <a:pt x="69141" y="1772287"/>
                    </a:cubicBezTo>
                    <a:cubicBezTo>
                      <a:pt x="69317" y="1776328"/>
                      <a:pt x="69492" y="1780545"/>
                      <a:pt x="68702" y="1784850"/>
                    </a:cubicBezTo>
                    <a:cubicBezTo>
                      <a:pt x="67384" y="1792317"/>
                      <a:pt x="67911" y="1797325"/>
                      <a:pt x="70634" y="1802245"/>
                    </a:cubicBezTo>
                    <a:cubicBezTo>
                      <a:pt x="73182" y="1806813"/>
                      <a:pt x="74588" y="1810327"/>
                      <a:pt x="75203" y="1812963"/>
                    </a:cubicBezTo>
                    <a:lnTo>
                      <a:pt x="86097" y="1819728"/>
                    </a:lnTo>
                    <a:lnTo>
                      <a:pt x="75203" y="1818849"/>
                    </a:lnTo>
                    <a:cubicBezTo>
                      <a:pt x="74676" y="1820431"/>
                      <a:pt x="73621" y="1821221"/>
                      <a:pt x="73006" y="1821836"/>
                    </a:cubicBezTo>
                    <a:cubicBezTo>
                      <a:pt x="72567" y="1822188"/>
                      <a:pt x="72304" y="1822539"/>
                      <a:pt x="72128" y="1823066"/>
                    </a:cubicBezTo>
                    <a:lnTo>
                      <a:pt x="75027" y="1827547"/>
                    </a:lnTo>
                    <a:cubicBezTo>
                      <a:pt x="75203" y="1827722"/>
                      <a:pt x="75554" y="1828250"/>
                      <a:pt x="75818" y="1828601"/>
                    </a:cubicBezTo>
                    <a:cubicBezTo>
                      <a:pt x="77311" y="1830358"/>
                      <a:pt x="79771" y="1833257"/>
                      <a:pt x="79156" y="1837211"/>
                    </a:cubicBezTo>
                    <a:cubicBezTo>
                      <a:pt x="78805" y="1839758"/>
                      <a:pt x="79244" y="1842833"/>
                      <a:pt x="79771" y="1846084"/>
                    </a:cubicBezTo>
                    <a:cubicBezTo>
                      <a:pt x="80650" y="1851355"/>
                      <a:pt x="81616" y="1857681"/>
                      <a:pt x="79156" y="1864006"/>
                    </a:cubicBezTo>
                    <a:cubicBezTo>
                      <a:pt x="79859" y="1864357"/>
                      <a:pt x="80562" y="1864797"/>
                      <a:pt x="81177" y="1865324"/>
                    </a:cubicBezTo>
                    <a:cubicBezTo>
                      <a:pt x="84691" y="1868311"/>
                      <a:pt x="84691" y="1872704"/>
                      <a:pt x="84691" y="1875339"/>
                    </a:cubicBezTo>
                    <a:cubicBezTo>
                      <a:pt x="84691" y="1875954"/>
                      <a:pt x="84691" y="1876657"/>
                      <a:pt x="84691" y="1877096"/>
                    </a:cubicBezTo>
                    <a:cubicBezTo>
                      <a:pt x="84955" y="1879468"/>
                      <a:pt x="85394" y="1881928"/>
                      <a:pt x="85833" y="1884476"/>
                    </a:cubicBezTo>
                    <a:cubicBezTo>
                      <a:pt x="86360" y="1887199"/>
                      <a:pt x="86887" y="1890099"/>
                      <a:pt x="87151" y="1893086"/>
                    </a:cubicBezTo>
                    <a:cubicBezTo>
                      <a:pt x="87678" y="1898533"/>
                      <a:pt x="85833" y="1901871"/>
                      <a:pt x="84076" y="1903716"/>
                    </a:cubicBezTo>
                    <a:cubicBezTo>
                      <a:pt x="81440" y="1906527"/>
                      <a:pt x="77663" y="1908021"/>
                      <a:pt x="72743" y="1907933"/>
                    </a:cubicBezTo>
                    <a:cubicBezTo>
                      <a:pt x="66593" y="1907845"/>
                      <a:pt x="60443" y="1907845"/>
                      <a:pt x="54381" y="1907933"/>
                    </a:cubicBezTo>
                    <a:cubicBezTo>
                      <a:pt x="51834" y="1907933"/>
                      <a:pt x="49198" y="1907933"/>
                      <a:pt x="46650" y="1907933"/>
                    </a:cubicBezTo>
                    <a:cubicBezTo>
                      <a:pt x="45772" y="1907933"/>
                      <a:pt x="44718" y="1908021"/>
                      <a:pt x="43575" y="1908109"/>
                    </a:cubicBezTo>
                    <a:cubicBezTo>
                      <a:pt x="39973" y="1908460"/>
                      <a:pt x="35493" y="1908899"/>
                      <a:pt x="31627" y="1906439"/>
                    </a:cubicBezTo>
                    <a:cubicBezTo>
                      <a:pt x="27323" y="1903716"/>
                      <a:pt x="26620" y="1898445"/>
                      <a:pt x="26005" y="1894140"/>
                    </a:cubicBezTo>
                    <a:cubicBezTo>
                      <a:pt x="25917" y="1893349"/>
                      <a:pt x="25829" y="1892559"/>
                      <a:pt x="25653" y="1891856"/>
                    </a:cubicBezTo>
                    <a:cubicBezTo>
                      <a:pt x="24336" y="1884915"/>
                      <a:pt x="23281" y="1877799"/>
                      <a:pt x="22227" y="1870946"/>
                    </a:cubicBezTo>
                    <a:lnTo>
                      <a:pt x="21788" y="1868399"/>
                    </a:lnTo>
                    <a:cubicBezTo>
                      <a:pt x="21612" y="1867081"/>
                      <a:pt x="21524" y="1865763"/>
                      <a:pt x="21524" y="1864621"/>
                    </a:cubicBezTo>
                    <a:cubicBezTo>
                      <a:pt x="21524" y="1864182"/>
                      <a:pt x="21524" y="1863479"/>
                      <a:pt x="21524" y="1863128"/>
                    </a:cubicBezTo>
                    <a:cubicBezTo>
                      <a:pt x="15287" y="1853464"/>
                      <a:pt x="15902" y="1843360"/>
                      <a:pt x="16516" y="1834487"/>
                    </a:cubicBezTo>
                    <a:cubicBezTo>
                      <a:pt x="16780" y="1830885"/>
                      <a:pt x="16956" y="1827459"/>
                      <a:pt x="16780" y="1824208"/>
                    </a:cubicBezTo>
                    <a:cubicBezTo>
                      <a:pt x="16692" y="1823242"/>
                      <a:pt x="16868" y="1822276"/>
                      <a:pt x="17131" y="1821485"/>
                    </a:cubicBezTo>
                    <a:cubicBezTo>
                      <a:pt x="13354" y="1815247"/>
                      <a:pt x="13705" y="1808395"/>
                      <a:pt x="13969" y="1802684"/>
                    </a:cubicBezTo>
                    <a:cubicBezTo>
                      <a:pt x="14232" y="1798028"/>
                      <a:pt x="14408" y="1793987"/>
                      <a:pt x="12475" y="1791087"/>
                    </a:cubicBezTo>
                    <a:lnTo>
                      <a:pt x="10455" y="1788100"/>
                    </a:lnTo>
                    <a:lnTo>
                      <a:pt x="11860" y="1784762"/>
                    </a:lnTo>
                    <a:cubicBezTo>
                      <a:pt x="14759" y="1777997"/>
                      <a:pt x="12475" y="1771496"/>
                      <a:pt x="9927" y="1763941"/>
                    </a:cubicBezTo>
                    <a:cubicBezTo>
                      <a:pt x="8346" y="1759284"/>
                      <a:pt x="6677" y="1754452"/>
                      <a:pt x="6062" y="1749093"/>
                    </a:cubicBezTo>
                    <a:cubicBezTo>
                      <a:pt x="5974" y="1748127"/>
                      <a:pt x="5886" y="1746985"/>
                      <a:pt x="6150" y="1745755"/>
                    </a:cubicBezTo>
                    <a:cubicBezTo>
                      <a:pt x="7819" y="1737936"/>
                      <a:pt x="7116" y="1729853"/>
                      <a:pt x="6413" y="1721244"/>
                    </a:cubicBezTo>
                    <a:cubicBezTo>
                      <a:pt x="5535" y="1710877"/>
                      <a:pt x="4656" y="1700247"/>
                      <a:pt x="7819" y="1689177"/>
                    </a:cubicBezTo>
                    <a:cubicBezTo>
                      <a:pt x="7995" y="1688386"/>
                      <a:pt x="7204" y="1685751"/>
                      <a:pt x="6765" y="1684169"/>
                    </a:cubicBezTo>
                    <a:cubicBezTo>
                      <a:pt x="6413" y="1683115"/>
                      <a:pt x="6150" y="1682061"/>
                      <a:pt x="5886" y="1681094"/>
                    </a:cubicBezTo>
                    <a:cubicBezTo>
                      <a:pt x="3514" y="1671343"/>
                      <a:pt x="703" y="1660185"/>
                      <a:pt x="2723" y="1647447"/>
                    </a:cubicBezTo>
                    <a:lnTo>
                      <a:pt x="2899" y="1646480"/>
                    </a:lnTo>
                    <a:cubicBezTo>
                      <a:pt x="4481" y="1636465"/>
                      <a:pt x="6150" y="1626098"/>
                      <a:pt x="1494" y="1617225"/>
                    </a:cubicBezTo>
                    <a:lnTo>
                      <a:pt x="0" y="1614413"/>
                    </a:lnTo>
                    <a:lnTo>
                      <a:pt x="1318" y="1611514"/>
                    </a:lnTo>
                    <a:cubicBezTo>
                      <a:pt x="3251" y="1607297"/>
                      <a:pt x="2460" y="1602553"/>
                      <a:pt x="1669" y="1597018"/>
                    </a:cubicBezTo>
                    <a:cubicBezTo>
                      <a:pt x="966" y="1592186"/>
                      <a:pt x="88" y="1586739"/>
                      <a:pt x="1230" y="1581117"/>
                    </a:cubicBezTo>
                    <a:cubicBezTo>
                      <a:pt x="1494" y="1579623"/>
                      <a:pt x="1845" y="1578130"/>
                      <a:pt x="2108" y="1576724"/>
                    </a:cubicBezTo>
                    <a:cubicBezTo>
                      <a:pt x="3953" y="1567587"/>
                      <a:pt x="5623" y="1558978"/>
                      <a:pt x="4041" y="1549841"/>
                    </a:cubicBezTo>
                    <a:cubicBezTo>
                      <a:pt x="2811" y="1542725"/>
                      <a:pt x="4041" y="1535609"/>
                      <a:pt x="5271" y="1528844"/>
                    </a:cubicBezTo>
                    <a:cubicBezTo>
                      <a:pt x="5974" y="1525154"/>
                      <a:pt x="6589" y="1521728"/>
                      <a:pt x="6765" y="1518389"/>
                    </a:cubicBezTo>
                    <a:cubicBezTo>
                      <a:pt x="7292" y="1510658"/>
                      <a:pt x="7204" y="1502576"/>
                      <a:pt x="7116" y="1494757"/>
                    </a:cubicBezTo>
                    <a:cubicBezTo>
                      <a:pt x="7116" y="1493000"/>
                      <a:pt x="7116" y="1491242"/>
                      <a:pt x="7116" y="1489485"/>
                    </a:cubicBezTo>
                    <a:cubicBezTo>
                      <a:pt x="7116" y="1489310"/>
                      <a:pt x="6853" y="1488607"/>
                      <a:pt x="6765" y="1488080"/>
                    </a:cubicBezTo>
                    <a:cubicBezTo>
                      <a:pt x="6062" y="1485796"/>
                      <a:pt x="5096" y="1482281"/>
                      <a:pt x="7116" y="1478855"/>
                    </a:cubicBezTo>
                    <a:cubicBezTo>
                      <a:pt x="9664" y="1474462"/>
                      <a:pt x="9927" y="1469279"/>
                      <a:pt x="10103" y="1463305"/>
                    </a:cubicBezTo>
                    <a:cubicBezTo>
                      <a:pt x="10367" y="1457331"/>
                      <a:pt x="10542" y="1450654"/>
                      <a:pt x="13529" y="1444153"/>
                    </a:cubicBezTo>
                    <a:cubicBezTo>
                      <a:pt x="13529" y="1444153"/>
                      <a:pt x="13529" y="1444153"/>
                      <a:pt x="13529" y="1444153"/>
                    </a:cubicBezTo>
                    <a:cubicBezTo>
                      <a:pt x="13178" y="1443187"/>
                      <a:pt x="12739" y="1442044"/>
                      <a:pt x="12563" y="1440727"/>
                    </a:cubicBezTo>
                    <a:cubicBezTo>
                      <a:pt x="12475" y="1440024"/>
                      <a:pt x="12300" y="1439409"/>
                      <a:pt x="12124" y="1438706"/>
                    </a:cubicBezTo>
                    <a:cubicBezTo>
                      <a:pt x="11597" y="1436246"/>
                      <a:pt x="10894" y="1433171"/>
                      <a:pt x="11421" y="1429921"/>
                    </a:cubicBezTo>
                    <a:cubicBezTo>
                      <a:pt x="12124" y="1425791"/>
                      <a:pt x="13002" y="1421750"/>
                      <a:pt x="13881" y="1417885"/>
                    </a:cubicBezTo>
                    <a:cubicBezTo>
                      <a:pt x="14847" y="1413316"/>
                      <a:pt x="15814" y="1409011"/>
                      <a:pt x="16429" y="1404707"/>
                    </a:cubicBezTo>
                    <a:cubicBezTo>
                      <a:pt x="17219" y="1399347"/>
                      <a:pt x="17659" y="1393725"/>
                      <a:pt x="18098" y="1388278"/>
                    </a:cubicBezTo>
                    <a:cubicBezTo>
                      <a:pt x="18449" y="1384237"/>
                      <a:pt x="18801" y="1380020"/>
                      <a:pt x="19240" y="1375890"/>
                    </a:cubicBezTo>
                    <a:cubicBezTo>
                      <a:pt x="19504" y="1373606"/>
                      <a:pt x="20382" y="1371761"/>
                      <a:pt x="21085" y="1370356"/>
                    </a:cubicBezTo>
                    <a:cubicBezTo>
                      <a:pt x="21261" y="1369916"/>
                      <a:pt x="21612" y="1369301"/>
                      <a:pt x="21700" y="1369038"/>
                    </a:cubicBezTo>
                    <a:cubicBezTo>
                      <a:pt x="21876" y="1367456"/>
                      <a:pt x="22315" y="1363415"/>
                      <a:pt x="25390" y="1361307"/>
                    </a:cubicBezTo>
                    <a:cubicBezTo>
                      <a:pt x="25214" y="1360867"/>
                      <a:pt x="24950" y="1360428"/>
                      <a:pt x="24775" y="1359989"/>
                    </a:cubicBezTo>
                    <a:cubicBezTo>
                      <a:pt x="24687" y="1359901"/>
                      <a:pt x="24687" y="1359901"/>
                      <a:pt x="24599" y="1359813"/>
                    </a:cubicBezTo>
                    <a:cubicBezTo>
                      <a:pt x="23808" y="1358759"/>
                      <a:pt x="21612" y="1356036"/>
                      <a:pt x="22578" y="1352434"/>
                    </a:cubicBezTo>
                    <a:cubicBezTo>
                      <a:pt x="23896" y="1347426"/>
                      <a:pt x="25390" y="1342330"/>
                      <a:pt x="26795" y="1337411"/>
                    </a:cubicBezTo>
                    <a:cubicBezTo>
                      <a:pt x="28113" y="1332754"/>
                      <a:pt x="29519" y="1327834"/>
                      <a:pt x="30837" y="1323090"/>
                    </a:cubicBezTo>
                    <a:cubicBezTo>
                      <a:pt x="31627" y="1320191"/>
                      <a:pt x="31979" y="1317028"/>
                      <a:pt x="32242" y="1314305"/>
                    </a:cubicBezTo>
                    <a:cubicBezTo>
                      <a:pt x="32506" y="1311406"/>
                      <a:pt x="32594" y="1308419"/>
                      <a:pt x="32682" y="1305256"/>
                    </a:cubicBezTo>
                    <a:cubicBezTo>
                      <a:pt x="32857" y="1298052"/>
                      <a:pt x="33033" y="1290672"/>
                      <a:pt x="35756" y="1283732"/>
                    </a:cubicBezTo>
                    <a:cubicBezTo>
                      <a:pt x="39358" y="1274332"/>
                      <a:pt x="41116" y="1264755"/>
                      <a:pt x="42960" y="1254477"/>
                    </a:cubicBezTo>
                    <a:cubicBezTo>
                      <a:pt x="43663" y="1250435"/>
                      <a:pt x="44454" y="1246306"/>
                      <a:pt x="45333" y="1242177"/>
                    </a:cubicBezTo>
                    <a:cubicBezTo>
                      <a:pt x="45420" y="1238487"/>
                      <a:pt x="47529" y="1236730"/>
                      <a:pt x="48847" y="1236027"/>
                    </a:cubicBezTo>
                    <a:cubicBezTo>
                      <a:pt x="52537" y="1234007"/>
                      <a:pt x="52800" y="1230932"/>
                      <a:pt x="52624" y="1223816"/>
                    </a:cubicBezTo>
                    <a:cubicBezTo>
                      <a:pt x="52624" y="1222322"/>
                      <a:pt x="52537" y="1220829"/>
                      <a:pt x="52624" y="1219335"/>
                    </a:cubicBezTo>
                    <a:cubicBezTo>
                      <a:pt x="52976" y="1208090"/>
                      <a:pt x="55699" y="1197811"/>
                      <a:pt x="58247" y="1187796"/>
                    </a:cubicBezTo>
                    <a:lnTo>
                      <a:pt x="58686" y="1186038"/>
                    </a:lnTo>
                    <a:cubicBezTo>
                      <a:pt x="59565" y="1182612"/>
                      <a:pt x="60443" y="1179098"/>
                      <a:pt x="61234" y="1175760"/>
                    </a:cubicBezTo>
                    <a:cubicBezTo>
                      <a:pt x="63518" y="1166096"/>
                      <a:pt x="65978" y="1156080"/>
                      <a:pt x="69756" y="1146504"/>
                    </a:cubicBezTo>
                    <a:cubicBezTo>
                      <a:pt x="71952" y="1141057"/>
                      <a:pt x="73534" y="1135435"/>
                      <a:pt x="75291" y="1129461"/>
                    </a:cubicBezTo>
                    <a:cubicBezTo>
                      <a:pt x="77487" y="1121993"/>
                      <a:pt x="79683" y="1114350"/>
                      <a:pt x="83022" y="1107058"/>
                    </a:cubicBezTo>
                    <a:cubicBezTo>
                      <a:pt x="89347" y="1093353"/>
                      <a:pt x="92774" y="1079472"/>
                      <a:pt x="95936" y="1062868"/>
                    </a:cubicBezTo>
                    <a:cubicBezTo>
                      <a:pt x="96815" y="1058475"/>
                      <a:pt x="99011" y="1054170"/>
                      <a:pt x="101208" y="1049953"/>
                    </a:cubicBezTo>
                    <a:cubicBezTo>
                      <a:pt x="102086" y="1048196"/>
                      <a:pt x="102965" y="1046527"/>
                      <a:pt x="103667" y="1044945"/>
                    </a:cubicBezTo>
                    <a:cubicBezTo>
                      <a:pt x="106830" y="1037917"/>
                      <a:pt x="109290" y="1030713"/>
                      <a:pt x="111926" y="1023158"/>
                    </a:cubicBezTo>
                    <a:cubicBezTo>
                      <a:pt x="115352" y="1013054"/>
                      <a:pt x="118954" y="1002600"/>
                      <a:pt x="124313" y="992672"/>
                    </a:cubicBezTo>
                    <a:cubicBezTo>
                      <a:pt x="125104" y="991267"/>
                      <a:pt x="125631" y="989334"/>
                      <a:pt x="126158" y="987313"/>
                    </a:cubicBezTo>
                    <a:cubicBezTo>
                      <a:pt x="126597" y="985556"/>
                      <a:pt x="127124" y="983799"/>
                      <a:pt x="127827" y="981954"/>
                    </a:cubicBezTo>
                    <a:cubicBezTo>
                      <a:pt x="129321" y="978089"/>
                      <a:pt x="131166" y="974399"/>
                      <a:pt x="133011" y="970885"/>
                    </a:cubicBezTo>
                    <a:cubicBezTo>
                      <a:pt x="135471" y="966141"/>
                      <a:pt x="137755" y="961660"/>
                      <a:pt x="138633" y="957531"/>
                    </a:cubicBezTo>
                    <a:cubicBezTo>
                      <a:pt x="140478" y="949360"/>
                      <a:pt x="143904" y="942859"/>
                      <a:pt x="147243" y="936534"/>
                    </a:cubicBezTo>
                    <a:cubicBezTo>
                      <a:pt x="148385" y="934425"/>
                      <a:pt x="149351" y="932492"/>
                      <a:pt x="150406" y="930472"/>
                    </a:cubicBezTo>
                    <a:cubicBezTo>
                      <a:pt x="150669" y="929945"/>
                      <a:pt x="150933" y="929418"/>
                      <a:pt x="151284" y="928890"/>
                    </a:cubicBezTo>
                    <a:lnTo>
                      <a:pt x="150494" y="928363"/>
                    </a:lnTo>
                    <a:lnTo>
                      <a:pt x="152075" y="927748"/>
                    </a:lnTo>
                    <a:cubicBezTo>
                      <a:pt x="153129" y="926343"/>
                      <a:pt x="154271" y="925025"/>
                      <a:pt x="155325" y="923883"/>
                    </a:cubicBezTo>
                    <a:cubicBezTo>
                      <a:pt x="155940" y="923180"/>
                      <a:pt x="156555" y="922477"/>
                      <a:pt x="157083" y="921862"/>
                    </a:cubicBezTo>
                    <a:cubicBezTo>
                      <a:pt x="157346" y="921511"/>
                      <a:pt x="157698" y="921159"/>
                      <a:pt x="158049" y="920808"/>
                    </a:cubicBezTo>
                    <a:cubicBezTo>
                      <a:pt x="158225" y="908684"/>
                      <a:pt x="164462" y="899635"/>
                      <a:pt x="169997" y="891553"/>
                    </a:cubicBezTo>
                    <a:cubicBezTo>
                      <a:pt x="171578" y="889268"/>
                      <a:pt x="173072" y="887072"/>
                      <a:pt x="174478" y="884876"/>
                    </a:cubicBezTo>
                    <a:cubicBezTo>
                      <a:pt x="176586" y="881449"/>
                      <a:pt x="178167" y="877584"/>
                      <a:pt x="179485" y="873894"/>
                    </a:cubicBezTo>
                    <a:cubicBezTo>
                      <a:pt x="180452" y="871258"/>
                      <a:pt x="181330" y="868535"/>
                      <a:pt x="182209" y="865636"/>
                    </a:cubicBezTo>
                    <a:cubicBezTo>
                      <a:pt x="184669" y="857553"/>
                      <a:pt x="187480" y="848416"/>
                      <a:pt x="194508" y="840861"/>
                    </a:cubicBezTo>
                    <a:cubicBezTo>
                      <a:pt x="194596" y="840510"/>
                      <a:pt x="194772" y="839807"/>
                      <a:pt x="194948" y="839367"/>
                    </a:cubicBezTo>
                    <a:cubicBezTo>
                      <a:pt x="195299" y="837786"/>
                      <a:pt x="195738" y="835853"/>
                      <a:pt x="196880" y="834008"/>
                    </a:cubicBezTo>
                    <a:cubicBezTo>
                      <a:pt x="198637" y="830934"/>
                      <a:pt x="200570" y="827946"/>
                      <a:pt x="202415" y="825135"/>
                    </a:cubicBezTo>
                    <a:cubicBezTo>
                      <a:pt x="204963" y="821094"/>
                      <a:pt x="207423" y="817316"/>
                      <a:pt x="209531" y="813363"/>
                    </a:cubicBezTo>
                    <a:cubicBezTo>
                      <a:pt x="210761" y="810991"/>
                      <a:pt x="211903" y="808619"/>
                      <a:pt x="213045" y="805983"/>
                    </a:cubicBezTo>
                    <a:cubicBezTo>
                      <a:pt x="214627" y="802557"/>
                      <a:pt x="216208" y="799043"/>
                      <a:pt x="218229" y="795616"/>
                    </a:cubicBezTo>
                    <a:cubicBezTo>
                      <a:pt x="219019" y="794299"/>
                      <a:pt x="219634" y="792893"/>
                      <a:pt x="220337" y="791399"/>
                    </a:cubicBezTo>
                    <a:cubicBezTo>
                      <a:pt x="222534" y="786743"/>
                      <a:pt x="225257" y="781120"/>
                      <a:pt x="231319" y="777343"/>
                    </a:cubicBezTo>
                    <a:cubicBezTo>
                      <a:pt x="231495" y="776464"/>
                      <a:pt x="231670" y="775410"/>
                      <a:pt x="231934" y="774356"/>
                    </a:cubicBezTo>
                    <a:cubicBezTo>
                      <a:pt x="232110" y="773653"/>
                      <a:pt x="232285" y="772950"/>
                      <a:pt x="232461" y="772247"/>
                    </a:cubicBezTo>
                    <a:cubicBezTo>
                      <a:pt x="232988" y="769963"/>
                      <a:pt x="233691" y="767064"/>
                      <a:pt x="235536" y="764516"/>
                    </a:cubicBezTo>
                    <a:cubicBezTo>
                      <a:pt x="238084" y="760826"/>
                      <a:pt x="240719" y="757312"/>
                      <a:pt x="243355" y="753886"/>
                    </a:cubicBezTo>
                    <a:cubicBezTo>
                      <a:pt x="246518" y="749669"/>
                      <a:pt x="249593" y="745627"/>
                      <a:pt x="252316" y="741411"/>
                    </a:cubicBezTo>
                    <a:cubicBezTo>
                      <a:pt x="253897" y="739038"/>
                      <a:pt x="255039" y="736227"/>
                      <a:pt x="256269" y="733152"/>
                    </a:cubicBezTo>
                    <a:cubicBezTo>
                      <a:pt x="256972" y="731483"/>
                      <a:pt x="257675" y="729726"/>
                      <a:pt x="258466" y="727969"/>
                    </a:cubicBezTo>
                    <a:cubicBezTo>
                      <a:pt x="264352" y="715406"/>
                      <a:pt x="272786" y="704775"/>
                      <a:pt x="280956" y="694584"/>
                    </a:cubicBezTo>
                    <a:lnTo>
                      <a:pt x="281484" y="693969"/>
                    </a:lnTo>
                    <a:cubicBezTo>
                      <a:pt x="283680" y="691158"/>
                      <a:pt x="285964" y="688435"/>
                      <a:pt x="288248" y="685623"/>
                    </a:cubicBezTo>
                    <a:cubicBezTo>
                      <a:pt x="293080" y="679737"/>
                      <a:pt x="298000" y="673675"/>
                      <a:pt x="302481" y="667526"/>
                    </a:cubicBezTo>
                    <a:cubicBezTo>
                      <a:pt x="303359" y="666296"/>
                      <a:pt x="303974" y="664451"/>
                      <a:pt x="304677" y="662430"/>
                    </a:cubicBezTo>
                    <a:cubicBezTo>
                      <a:pt x="305555" y="659970"/>
                      <a:pt x="306434" y="657247"/>
                      <a:pt x="308103" y="654611"/>
                    </a:cubicBezTo>
                    <a:cubicBezTo>
                      <a:pt x="311442" y="649428"/>
                      <a:pt x="315659" y="642926"/>
                      <a:pt x="321633" y="638534"/>
                    </a:cubicBezTo>
                    <a:cubicBezTo>
                      <a:pt x="324444" y="636513"/>
                      <a:pt x="325674" y="633350"/>
                      <a:pt x="327255" y="629309"/>
                    </a:cubicBezTo>
                    <a:cubicBezTo>
                      <a:pt x="328837" y="625356"/>
                      <a:pt x="330594" y="620875"/>
                      <a:pt x="334284" y="617010"/>
                    </a:cubicBezTo>
                    <a:cubicBezTo>
                      <a:pt x="336568" y="614550"/>
                      <a:pt x="338501" y="611387"/>
                      <a:pt x="340433" y="607961"/>
                    </a:cubicBezTo>
                    <a:cubicBezTo>
                      <a:pt x="342893" y="603744"/>
                      <a:pt x="345441" y="599439"/>
                      <a:pt x="349219" y="595749"/>
                    </a:cubicBezTo>
                    <a:cubicBezTo>
                      <a:pt x="351152" y="593904"/>
                      <a:pt x="352733" y="591356"/>
                      <a:pt x="354490" y="588721"/>
                    </a:cubicBezTo>
                    <a:cubicBezTo>
                      <a:pt x="357916" y="583449"/>
                      <a:pt x="362133" y="576860"/>
                      <a:pt x="370304" y="573873"/>
                    </a:cubicBezTo>
                    <a:cubicBezTo>
                      <a:pt x="374433" y="563243"/>
                      <a:pt x="381900" y="556215"/>
                      <a:pt x="389192" y="549362"/>
                    </a:cubicBezTo>
                    <a:cubicBezTo>
                      <a:pt x="392619" y="546112"/>
                      <a:pt x="395869" y="543125"/>
                      <a:pt x="398680" y="539786"/>
                    </a:cubicBezTo>
                    <a:cubicBezTo>
                      <a:pt x="402546" y="535218"/>
                      <a:pt x="405709" y="529859"/>
                      <a:pt x="409047" y="524236"/>
                    </a:cubicBezTo>
                    <a:cubicBezTo>
                      <a:pt x="410541" y="521776"/>
                      <a:pt x="412034" y="519228"/>
                      <a:pt x="413616" y="516768"/>
                    </a:cubicBezTo>
                    <a:cubicBezTo>
                      <a:pt x="413703" y="516681"/>
                      <a:pt x="413879" y="516329"/>
                      <a:pt x="413967" y="515978"/>
                    </a:cubicBezTo>
                    <a:cubicBezTo>
                      <a:pt x="414582" y="514572"/>
                      <a:pt x="415548" y="512376"/>
                      <a:pt x="417745" y="510794"/>
                    </a:cubicBezTo>
                    <a:cubicBezTo>
                      <a:pt x="427145" y="503942"/>
                      <a:pt x="434525" y="494981"/>
                      <a:pt x="442256" y="485580"/>
                    </a:cubicBezTo>
                    <a:cubicBezTo>
                      <a:pt x="447615" y="479079"/>
                      <a:pt x="453150" y="472314"/>
                      <a:pt x="459563" y="466252"/>
                    </a:cubicBezTo>
                    <a:cubicBezTo>
                      <a:pt x="463692" y="462299"/>
                      <a:pt x="468085" y="458434"/>
                      <a:pt x="472214" y="454744"/>
                    </a:cubicBezTo>
                    <a:cubicBezTo>
                      <a:pt x="478979" y="448770"/>
                      <a:pt x="485304" y="443059"/>
                      <a:pt x="491190" y="436821"/>
                    </a:cubicBezTo>
                    <a:cubicBezTo>
                      <a:pt x="494617" y="433132"/>
                      <a:pt x="498307" y="429705"/>
                      <a:pt x="501821" y="426367"/>
                    </a:cubicBezTo>
                    <a:cubicBezTo>
                      <a:pt x="508146" y="420481"/>
                      <a:pt x="514032" y="414946"/>
                      <a:pt x="518777" y="408005"/>
                    </a:cubicBezTo>
                    <a:cubicBezTo>
                      <a:pt x="525190" y="398605"/>
                      <a:pt x="534063" y="391313"/>
                      <a:pt x="542673" y="384197"/>
                    </a:cubicBezTo>
                    <a:cubicBezTo>
                      <a:pt x="545660" y="381737"/>
                      <a:pt x="548735" y="379277"/>
                      <a:pt x="551546" y="376730"/>
                    </a:cubicBezTo>
                    <a:cubicBezTo>
                      <a:pt x="556642" y="372249"/>
                      <a:pt x="561825" y="367856"/>
                      <a:pt x="566920" y="363639"/>
                    </a:cubicBezTo>
                    <a:cubicBezTo>
                      <a:pt x="573861" y="357753"/>
                      <a:pt x="581065" y="351779"/>
                      <a:pt x="587742" y="345541"/>
                    </a:cubicBezTo>
                    <a:cubicBezTo>
                      <a:pt x="589762" y="343696"/>
                      <a:pt x="591695" y="341852"/>
                      <a:pt x="593716" y="339919"/>
                    </a:cubicBezTo>
                    <a:cubicBezTo>
                      <a:pt x="602677" y="331397"/>
                      <a:pt x="611902" y="322612"/>
                      <a:pt x="623235" y="316462"/>
                    </a:cubicBezTo>
                    <a:cubicBezTo>
                      <a:pt x="627100" y="314353"/>
                      <a:pt x="630527" y="311191"/>
                      <a:pt x="634041" y="307852"/>
                    </a:cubicBezTo>
                    <a:cubicBezTo>
                      <a:pt x="639136" y="303108"/>
                      <a:pt x="644407" y="298100"/>
                      <a:pt x="651963" y="295377"/>
                    </a:cubicBezTo>
                    <a:cubicBezTo>
                      <a:pt x="653720" y="294674"/>
                      <a:pt x="655653" y="293268"/>
                      <a:pt x="657761" y="291775"/>
                    </a:cubicBezTo>
                    <a:cubicBezTo>
                      <a:pt x="659167" y="290721"/>
                      <a:pt x="660573" y="289666"/>
                      <a:pt x="662242" y="288700"/>
                    </a:cubicBezTo>
                    <a:cubicBezTo>
                      <a:pt x="666810" y="285889"/>
                      <a:pt x="669797" y="283429"/>
                      <a:pt x="672608" y="280354"/>
                    </a:cubicBezTo>
                    <a:cubicBezTo>
                      <a:pt x="679549" y="272623"/>
                      <a:pt x="689213" y="265594"/>
                      <a:pt x="700634" y="260060"/>
                    </a:cubicBezTo>
                    <a:lnTo>
                      <a:pt x="701952" y="259445"/>
                    </a:lnTo>
                    <a:cubicBezTo>
                      <a:pt x="706432" y="257248"/>
                      <a:pt x="710298" y="255403"/>
                      <a:pt x="712758" y="252329"/>
                    </a:cubicBezTo>
                    <a:cubicBezTo>
                      <a:pt x="720225" y="243104"/>
                      <a:pt x="729801" y="237657"/>
                      <a:pt x="739114" y="232298"/>
                    </a:cubicBezTo>
                    <a:cubicBezTo>
                      <a:pt x="742892" y="230189"/>
                      <a:pt x="746406" y="228169"/>
                      <a:pt x="749744" y="225885"/>
                    </a:cubicBezTo>
                    <a:cubicBezTo>
                      <a:pt x="752468" y="224040"/>
                      <a:pt x="755103" y="222107"/>
                      <a:pt x="757827" y="219998"/>
                    </a:cubicBezTo>
                    <a:cubicBezTo>
                      <a:pt x="761429" y="217275"/>
                      <a:pt x="765206" y="214464"/>
                      <a:pt x="769160" y="212004"/>
                    </a:cubicBezTo>
                    <a:cubicBezTo>
                      <a:pt x="772059" y="210247"/>
                      <a:pt x="775046" y="208314"/>
                      <a:pt x="777945" y="206381"/>
                    </a:cubicBezTo>
                    <a:cubicBezTo>
                      <a:pt x="787258" y="200319"/>
                      <a:pt x="796922" y="194082"/>
                      <a:pt x="807728" y="190567"/>
                    </a:cubicBezTo>
                    <a:cubicBezTo>
                      <a:pt x="812208" y="189162"/>
                      <a:pt x="816162" y="186175"/>
                      <a:pt x="820291" y="183100"/>
                    </a:cubicBezTo>
                    <a:cubicBezTo>
                      <a:pt x="825913" y="178883"/>
                      <a:pt x="832327" y="174139"/>
                      <a:pt x="841024" y="172821"/>
                    </a:cubicBezTo>
                    <a:cubicBezTo>
                      <a:pt x="842254" y="172645"/>
                      <a:pt x="844011" y="171767"/>
                      <a:pt x="845680" y="170888"/>
                    </a:cubicBezTo>
                    <a:lnTo>
                      <a:pt x="846823" y="170273"/>
                    </a:lnTo>
                    <a:cubicBezTo>
                      <a:pt x="847965" y="169658"/>
                      <a:pt x="849195" y="169131"/>
                      <a:pt x="850337" y="168604"/>
                    </a:cubicBezTo>
                    <a:cubicBezTo>
                      <a:pt x="853324" y="167198"/>
                      <a:pt x="856223" y="165880"/>
                      <a:pt x="858244" y="164123"/>
                    </a:cubicBezTo>
                    <a:cubicBezTo>
                      <a:pt x="867995" y="155777"/>
                      <a:pt x="878011" y="149891"/>
                      <a:pt x="888905" y="146113"/>
                    </a:cubicBezTo>
                    <a:cubicBezTo>
                      <a:pt x="894791" y="144093"/>
                      <a:pt x="900501" y="141106"/>
                      <a:pt x="906475" y="137943"/>
                    </a:cubicBezTo>
                    <a:cubicBezTo>
                      <a:pt x="909726" y="136186"/>
                      <a:pt x="913152" y="134429"/>
                      <a:pt x="916666" y="132760"/>
                    </a:cubicBezTo>
                    <a:cubicBezTo>
                      <a:pt x="920708" y="130827"/>
                      <a:pt x="924749" y="128718"/>
                      <a:pt x="928702" y="126610"/>
                    </a:cubicBezTo>
                    <a:cubicBezTo>
                      <a:pt x="940738" y="120196"/>
                      <a:pt x="953126" y="113607"/>
                      <a:pt x="967973" y="112026"/>
                    </a:cubicBezTo>
                    <a:cubicBezTo>
                      <a:pt x="974474" y="105349"/>
                      <a:pt x="982557" y="103504"/>
                      <a:pt x="989848" y="101835"/>
                    </a:cubicBezTo>
                    <a:cubicBezTo>
                      <a:pt x="993802" y="100957"/>
                      <a:pt x="997492" y="100078"/>
                      <a:pt x="1000654" y="98497"/>
                    </a:cubicBezTo>
                    <a:cubicBezTo>
                      <a:pt x="1002060" y="97794"/>
                      <a:pt x="1003466" y="97091"/>
                      <a:pt x="1004959" y="96388"/>
                    </a:cubicBezTo>
                    <a:cubicBezTo>
                      <a:pt x="1009703" y="94104"/>
                      <a:pt x="1014272" y="91908"/>
                      <a:pt x="1018489" y="89272"/>
                    </a:cubicBezTo>
                    <a:cubicBezTo>
                      <a:pt x="1026659" y="84176"/>
                      <a:pt x="1035357" y="81804"/>
                      <a:pt x="1043791" y="79432"/>
                    </a:cubicBezTo>
                    <a:cubicBezTo>
                      <a:pt x="1050028" y="77675"/>
                      <a:pt x="1055827" y="76094"/>
                      <a:pt x="1061274" y="73546"/>
                    </a:cubicBezTo>
                    <a:cubicBezTo>
                      <a:pt x="1068126" y="70296"/>
                      <a:pt x="1075418" y="68275"/>
                      <a:pt x="1082446" y="66342"/>
                    </a:cubicBezTo>
                    <a:cubicBezTo>
                      <a:pt x="1085258" y="65551"/>
                      <a:pt x="1088245" y="64761"/>
                      <a:pt x="1091056" y="63882"/>
                    </a:cubicBezTo>
                    <a:cubicBezTo>
                      <a:pt x="1094307" y="62916"/>
                      <a:pt x="1097382" y="61598"/>
                      <a:pt x="1100720" y="60280"/>
                    </a:cubicBezTo>
                    <a:cubicBezTo>
                      <a:pt x="1107836" y="57381"/>
                      <a:pt x="1115304" y="54306"/>
                      <a:pt x="1124177" y="53867"/>
                    </a:cubicBezTo>
                    <a:cubicBezTo>
                      <a:pt x="1125319" y="53779"/>
                      <a:pt x="1126813" y="53252"/>
                      <a:pt x="1128482" y="52637"/>
                    </a:cubicBezTo>
                    <a:cubicBezTo>
                      <a:pt x="1131996" y="51407"/>
                      <a:pt x="1136564" y="49738"/>
                      <a:pt x="1141835" y="50968"/>
                    </a:cubicBezTo>
                    <a:cubicBezTo>
                      <a:pt x="1142626" y="50353"/>
                      <a:pt x="1143505" y="49650"/>
                      <a:pt x="1144559" y="49211"/>
                    </a:cubicBezTo>
                    <a:cubicBezTo>
                      <a:pt x="1145350" y="48859"/>
                      <a:pt x="1146140" y="48332"/>
                      <a:pt x="1146843" y="47893"/>
                    </a:cubicBezTo>
                    <a:cubicBezTo>
                      <a:pt x="1149654" y="46224"/>
                      <a:pt x="1152905" y="44379"/>
                      <a:pt x="1156771" y="44115"/>
                    </a:cubicBezTo>
                    <a:cubicBezTo>
                      <a:pt x="1172409" y="42709"/>
                      <a:pt x="1185411" y="39635"/>
                      <a:pt x="1197798" y="34363"/>
                    </a:cubicBezTo>
                    <a:cubicBezTo>
                      <a:pt x="1204387" y="31552"/>
                      <a:pt x="1211328" y="30761"/>
                      <a:pt x="1218093" y="29971"/>
                    </a:cubicBezTo>
                    <a:cubicBezTo>
                      <a:pt x="1222046" y="29531"/>
                      <a:pt x="1225736" y="29092"/>
                      <a:pt x="1229250" y="28301"/>
                    </a:cubicBezTo>
                    <a:cubicBezTo>
                      <a:pt x="1235751" y="26808"/>
                      <a:pt x="1242340" y="26281"/>
                      <a:pt x="1248754" y="25754"/>
                    </a:cubicBezTo>
                    <a:cubicBezTo>
                      <a:pt x="1257890" y="25051"/>
                      <a:pt x="1266588" y="24260"/>
                      <a:pt x="1274583" y="20834"/>
                    </a:cubicBezTo>
                    <a:cubicBezTo>
                      <a:pt x="1276340" y="18813"/>
                      <a:pt x="1278448" y="17847"/>
                      <a:pt x="1280820" y="18023"/>
                    </a:cubicBezTo>
                    <a:lnTo>
                      <a:pt x="1282138" y="18110"/>
                    </a:lnTo>
                    <a:cubicBezTo>
                      <a:pt x="1293823" y="19077"/>
                      <a:pt x="1293823" y="19077"/>
                      <a:pt x="1306561" y="13366"/>
                    </a:cubicBezTo>
                    <a:cubicBezTo>
                      <a:pt x="1311305" y="11258"/>
                      <a:pt x="1316840" y="12049"/>
                      <a:pt x="1319739" y="12751"/>
                    </a:cubicBezTo>
                    <a:cubicBezTo>
                      <a:pt x="1326241" y="14245"/>
                      <a:pt x="1332478" y="12312"/>
                      <a:pt x="1338892" y="9940"/>
                    </a:cubicBezTo>
                    <a:cubicBezTo>
                      <a:pt x="1339243" y="9852"/>
                      <a:pt x="1339682" y="9589"/>
                      <a:pt x="1340209" y="9325"/>
                    </a:cubicBezTo>
                    <a:cubicBezTo>
                      <a:pt x="1341703" y="8534"/>
                      <a:pt x="1343723" y="7480"/>
                      <a:pt x="1346271" y="7304"/>
                    </a:cubicBezTo>
                    <a:cubicBezTo>
                      <a:pt x="1360064" y="6250"/>
                      <a:pt x="1373682" y="5284"/>
                      <a:pt x="1387387" y="4669"/>
                    </a:cubicBezTo>
                    <a:cubicBezTo>
                      <a:pt x="1390286" y="4581"/>
                      <a:pt x="1393273" y="5020"/>
                      <a:pt x="1395821" y="5459"/>
                    </a:cubicBezTo>
                    <a:cubicBezTo>
                      <a:pt x="1397666" y="5723"/>
                      <a:pt x="1400565" y="6250"/>
                      <a:pt x="1401619" y="5987"/>
                    </a:cubicBezTo>
                    <a:cubicBezTo>
                      <a:pt x="1408208" y="1594"/>
                      <a:pt x="1414358" y="1857"/>
                      <a:pt x="1419366" y="2121"/>
                    </a:cubicBezTo>
                    <a:cubicBezTo>
                      <a:pt x="1420771" y="2209"/>
                      <a:pt x="1422177" y="2209"/>
                      <a:pt x="1423407" y="2209"/>
                    </a:cubicBezTo>
                    <a:cubicBezTo>
                      <a:pt x="1426833" y="2033"/>
                      <a:pt x="1429908" y="2824"/>
                      <a:pt x="1432719" y="3527"/>
                    </a:cubicBezTo>
                    <a:cubicBezTo>
                      <a:pt x="1434740" y="4054"/>
                      <a:pt x="1436761" y="4493"/>
                      <a:pt x="1438254" y="4493"/>
                    </a:cubicBezTo>
                    <a:cubicBezTo>
                      <a:pt x="1443701" y="4405"/>
                      <a:pt x="1449324" y="3263"/>
                      <a:pt x="1454068" y="2121"/>
                    </a:cubicBezTo>
                    <a:cubicBezTo>
                      <a:pt x="1468124" y="-1217"/>
                      <a:pt x="1494568" y="188"/>
                      <a:pt x="1510294" y="979"/>
                    </a:cubicBezTo>
                    <a:lnTo>
                      <a:pt x="1514072" y="1155"/>
                    </a:lnTo>
                    <a:cubicBezTo>
                      <a:pt x="1518113" y="1330"/>
                      <a:pt x="1521891" y="2209"/>
                      <a:pt x="1525581" y="3000"/>
                    </a:cubicBezTo>
                    <a:cubicBezTo>
                      <a:pt x="1532433" y="4493"/>
                      <a:pt x="1538320" y="5811"/>
                      <a:pt x="1543766" y="2824"/>
                    </a:cubicBezTo>
                    <a:cubicBezTo>
                      <a:pt x="1545963" y="1594"/>
                      <a:pt x="1548071" y="1945"/>
                      <a:pt x="1548950" y="2033"/>
                    </a:cubicBezTo>
                    <a:cubicBezTo>
                      <a:pt x="1551146" y="2297"/>
                      <a:pt x="1553343" y="2648"/>
                      <a:pt x="1555363" y="3000"/>
                    </a:cubicBezTo>
                    <a:cubicBezTo>
                      <a:pt x="1559844" y="3702"/>
                      <a:pt x="1564061" y="4405"/>
                      <a:pt x="1568102" y="4405"/>
                    </a:cubicBezTo>
                    <a:cubicBezTo>
                      <a:pt x="1570562" y="4405"/>
                      <a:pt x="1573110" y="3966"/>
                      <a:pt x="1575921" y="3439"/>
                    </a:cubicBezTo>
                    <a:cubicBezTo>
                      <a:pt x="1579435" y="2824"/>
                      <a:pt x="1583037" y="2121"/>
                      <a:pt x="1586903" y="2297"/>
                    </a:cubicBezTo>
                    <a:cubicBezTo>
                      <a:pt x="1590593" y="2385"/>
                      <a:pt x="1593580" y="4142"/>
                      <a:pt x="1596039" y="5547"/>
                    </a:cubicBezTo>
                    <a:cubicBezTo>
                      <a:pt x="1597270" y="6250"/>
                      <a:pt x="1598499" y="6953"/>
                      <a:pt x="1599290" y="7129"/>
                    </a:cubicBezTo>
                    <a:cubicBezTo>
                      <a:pt x="1600432" y="7392"/>
                      <a:pt x="1601399" y="7832"/>
                      <a:pt x="1602277" y="8271"/>
                    </a:cubicBezTo>
                    <a:cubicBezTo>
                      <a:pt x="1605352" y="4757"/>
                      <a:pt x="1611326" y="3966"/>
                      <a:pt x="1614752" y="5108"/>
                    </a:cubicBezTo>
                    <a:cubicBezTo>
                      <a:pt x="1622835" y="7744"/>
                      <a:pt x="1631357" y="6689"/>
                      <a:pt x="1640318" y="5459"/>
                    </a:cubicBezTo>
                    <a:cubicBezTo>
                      <a:pt x="1647434" y="4493"/>
                      <a:pt x="1654726" y="3527"/>
                      <a:pt x="1662369" y="4317"/>
                    </a:cubicBezTo>
                    <a:cubicBezTo>
                      <a:pt x="1667025" y="4757"/>
                      <a:pt x="1672033" y="4142"/>
                      <a:pt x="1677392" y="3439"/>
                    </a:cubicBezTo>
                    <a:cubicBezTo>
                      <a:pt x="1682136" y="2824"/>
                      <a:pt x="1687144" y="2121"/>
                      <a:pt x="1692152" y="2297"/>
                    </a:cubicBezTo>
                    <a:cubicBezTo>
                      <a:pt x="1698653" y="2472"/>
                      <a:pt x="1704802" y="3790"/>
                      <a:pt x="1710864" y="5020"/>
                    </a:cubicBezTo>
                    <a:cubicBezTo>
                      <a:pt x="1713588" y="5635"/>
                      <a:pt x="1716136" y="6162"/>
                      <a:pt x="1718771" y="6602"/>
                    </a:cubicBezTo>
                    <a:cubicBezTo>
                      <a:pt x="1719474" y="6689"/>
                      <a:pt x="1720089" y="6865"/>
                      <a:pt x="1720792" y="7041"/>
                    </a:cubicBezTo>
                    <a:cubicBezTo>
                      <a:pt x="1721143" y="7129"/>
                      <a:pt x="1721670" y="7217"/>
                      <a:pt x="1722022" y="7304"/>
                    </a:cubicBezTo>
                    <a:cubicBezTo>
                      <a:pt x="1726766" y="5547"/>
                      <a:pt x="1731334" y="6074"/>
                      <a:pt x="1735112" y="6514"/>
                    </a:cubicBezTo>
                    <a:cubicBezTo>
                      <a:pt x="1739065" y="6953"/>
                      <a:pt x="1741350" y="7217"/>
                      <a:pt x="1743282" y="5899"/>
                    </a:cubicBezTo>
                    <a:cubicBezTo>
                      <a:pt x="1746884" y="3527"/>
                      <a:pt x="1756197" y="2297"/>
                      <a:pt x="1759799" y="7656"/>
                    </a:cubicBezTo>
                    <a:cubicBezTo>
                      <a:pt x="1761029" y="9413"/>
                      <a:pt x="1761117" y="9676"/>
                      <a:pt x="1765861" y="8534"/>
                    </a:cubicBezTo>
                    <a:cubicBezTo>
                      <a:pt x="1767706" y="8095"/>
                      <a:pt x="1769726" y="7568"/>
                      <a:pt x="1772011" y="7480"/>
                    </a:cubicBezTo>
                    <a:cubicBezTo>
                      <a:pt x="1789493" y="6426"/>
                      <a:pt x="1806537" y="9501"/>
                      <a:pt x="1823054" y="12488"/>
                    </a:cubicBezTo>
                    <a:lnTo>
                      <a:pt x="1827534" y="13278"/>
                    </a:lnTo>
                    <a:cubicBezTo>
                      <a:pt x="1829906" y="13718"/>
                      <a:pt x="1832190" y="14333"/>
                      <a:pt x="1834299" y="15036"/>
                    </a:cubicBezTo>
                    <a:cubicBezTo>
                      <a:pt x="1839394" y="16529"/>
                      <a:pt x="1842469" y="17320"/>
                      <a:pt x="1845808" y="15914"/>
                    </a:cubicBezTo>
                    <a:cubicBezTo>
                      <a:pt x="1850113" y="14069"/>
                      <a:pt x="1854242" y="16353"/>
                      <a:pt x="1857053" y="17935"/>
                    </a:cubicBezTo>
                    <a:lnTo>
                      <a:pt x="1857229" y="18023"/>
                    </a:lnTo>
                    <a:cubicBezTo>
                      <a:pt x="1867068" y="23469"/>
                      <a:pt x="1875151" y="25051"/>
                      <a:pt x="1883497" y="23294"/>
                    </a:cubicBezTo>
                    <a:cubicBezTo>
                      <a:pt x="1885693" y="22855"/>
                      <a:pt x="1888944" y="22415"/>
                      <a:pt x="1891931" y="23997"/>
                    </a:cubicBezTo>
                    <a:cubicBezTo>
                      <a:pt x="1899662" y="28214"/>
                      <a:pt x="1908448" y="28916"/>
                      <a:pt x="1917848" y="29619"/>
                    </a:cubicBezTo>
                    <a:cubicBezTo>
                      <a:pt x="1925667" y="30234"/>
                      <a:pt x="1933837" y="30849"/>
                      <a:pt x="1941832" y="33573"/>
                    </a:cubicBezTo>
                    <a:cubicBezTo>
                      <a:pt x="1944116" y="34363"/>
                      <a:pt x="1947191" y="34276"/>
                      <a:pt x="1950442" y="34276"/>
                    </a:cubicBezTo>
                    <a:cubicBezTo>
                      <a:pt x="1956152" y="34188"/>
                      <a:pt x="1963268" y="34100"/>
                      <a:pt x="1969330" y="38580"/>
                    </a:cubicBezTo>
                    <a:cubicBezTo>
                      <a:pt x="1975392" y="42973"/>
                      <a:pt x="1982684" y="43852"/>
                      <a:pt x="1990327" y="44818"/>
                    </a:cubicBezTo>
                    <a:cubicBezTo>
                      <a:pt x="1994281" y="45257"/>
                      <a:pt x="1998410" y="45784"/>
                      <a:pt x="2002451" y="46751"/>
                    </a:cubicBezTo>
                    <a:cubicBezTo>
                      <a:pt x="2003417" y="47014"/>
                      <a:pt x="2004384" y="47190"/>
                      <a:pt x="2005350" y="47366"/>
                    </a:cubicBezTo>
                    <a:cubicBezTo>
                      <a:pt x="2011412" y="48684"/>
                      <a:pt x="2018177" y="50177"/>
                      <a:pt x="2023800" y="55712"/>
                    </a:cubicBezTo>
                    <a:cubicBezTo>
                      <a:pt x="2024063" y="55712"/>
                      <a:pt x="2024327" y="55712"/>
                      <a:pt x="2024590" y="55712"/>
                    </a:cubicBezTo>
                    <a:cubicBezTo>
                      <a:pt x="2026611" y="55712"/>
                      <a:pt x="2028719" y="55712"/>
                      <a:pt x="2030916" y="55800"/>
                    </a:cubicBezTo>
                    <a:lnTo>
                      <a:pt x="2032936" y="54218"/>
                    </a:lnTo>
                    <a:lnTo>
                      <a:pt x="2033112" y="55888"/>
                    </a:lnTo>
                    <a:cubicBezTo>
                      <a:pt x="2039613" y="56151"/>
                      <a:pt x="2046290" y="56942"/>
                      <a:pt x="2052440" y="59490"/>
                    </a:cubicBezTo>
                    <a:cubicBezTo>
                      <a:pt x="2063509" y="64058"/>
                      <a:pt x="2075194" y="67836"/>
                      <a:pt x="2086439" y="71526"/>
                    </a:cubicBezTo>
                    <a:cubicBezTo>
                      <a:pt x="2093204" y="73722"/>
                      <a:pt x="2100232" y="76006"/>
                      <a:pt x="2107085" y="78466"/>
                    </a:cubicBezTo>
                    <a:cubicBezTo>
                      <a:pt x="2110511" y="79696"/>
                      <a:pt x="2114113" y="80838"/>
                      <a:pt x="2117540" y="81980"/>
                    </a:cubicBezTo>
                    <a:cubicBezTo>
                      <a:pt x="2131508" y="86636"/>
                      <a:pt x="2146004" y="91380"/>
                      <a:pt x="2159007" y="101220"/>
                    </a:cubicBezTo>
                    <a:cubicBezTo>
                      <a:pt x="2162257" y="103680"/>
                      <a:pt x="2167704" y="104559"/>
                      <a:pt x="2173502" y="105525"/>
                    </a:cubicBezTo>
                    <a:cubicBezTo>
                      <a:pt x="2176402" y="105964"/>
                      <a:pt x="2179389" y="106491"/>
                      <a:pt x="2182200" y="107194"/>
                    </a:cubicBezTo>
                    <a:cubicBezTo>
                      <a:pt x="2182463" y="107194"/>
                      <a:pt x="2182727" y="107194"/>
                      <a:pt x="2183078" y="107194"/>
                    </a:cubicBezTo>
                    <a:cubicBezTo>
                      <a:pt x="2184923" y="107282"/>
                      <a:pt x="2188877" y="107370"/>
                      <a:pt x="2191073" y="110796"/>
                    </a:cubicBezTo>
                    <a:cubicBezTo>
                      <a:pt x="2194060" y="115365"/>
                      <a:pt x="2198629" y="116507"/>
                      <a:pt x="2205745" y="118000"/>
                    </a:cubicBezTo>
                    <a:cubicBezTo>
                      <a:pt x="2210840" y="119054"/>
                      <a:pt x="2216551" y="120196"/>
                      <a:pt x="2221646" y="123535"/>
                    </a:cubicBezTo>
                    <a:cubicBezTo>
                      <a:pt x="2228060" y="127752"/>
                      <a:pt x="2235264" y="130915"/>
                      <a:pt x="2242819" y="134341"/>
                    </a:cubicBezTo>
                    <a:cubicBezTo>
                      <a:pt x="2246333" y="135922"/>
                      <a:pt x="2249935" y="137592"/>
                      <a:pt x="2253537" y="139261"/>
                    </a:cubicBezTo>
                    <a:cubicBezTo>
                      <a:pt x="2256436" y="140666"/>
                      <a:pt x="2259336" y="142248"/>
                      <a:pt x="2262059" y="143829"/>
                    </a:cubicBezTo>
                    <a:cubicBezTo>
                      <a:pt x="2267682" y="146992"/>
                      <a:pt x="2273041" y="149891"/>
                      <a:pt x="2278488" y="151385"/>
                    </a:cubicBezTo>
                    <a:cubicBezTo>
                      <a:pt x="2291139" y="154811"/>
                      <a:pt x="2299924" y="161839"/>
                      <a:pt x="2307479" y="168955"/>
                    </a:cubicBezTo>
                    <a:cubicBezTo>
                      <a:pt x="2309764" y="171064"/>
                      <a:pt x="2312048" y="172206"/>
                      <a:pt x="2313190" y="172294"/>
                    </a:cubicBezTo>
                    <a:cubicBezTo>
                      <a:pt x="2321536" y="173172"/>
                      <a:pt x="2327949" y="177301"/>
                      <a:pt x="2333660" y="180903"/>
                    </a:cubicBezTo>
                    <a:cubicBezTo>
                      <a:pt x="2336032" y="182485"/>
                      <a:pt x="2338316" y="183890"/>
                      <a:pt x="2340600" y="185033"/>
                    </a:cubicBezTo>
                    <a:cubicBezTo>
                      <a:pt x="2342797" y="186175"/>
                      <a:pt x="2344729" y="187492"/>
                      <a:pt x="2346574" y="188722"/>
                    </a:cubicBezTo>
                    <a:cubicBezTo>
                      <a:pt x="2348946" y="190304"/>
                      <a:pt x="2351143" y="191885"/>
                      <a:pt x="2353427" y="192588"/>
                    </a:cubicBezTo>
                    <a:cubicBezTo>
                      <a:pt x="2363442" y="195663"/>
                      <a:pt x="2371613" y="201461"/>
                      <a:pt x="2379520" y="207084"/>
                    </a:cubicBezTo>
                    <a:lnTo>
                      <a:pt x="2379783" y="207260"/>
                    </a:lnTo>
                    <a:cubicBezTo>
                      <a:pt x="2384966" y="210949"/>
                      <a:pt x="2390326" y="214112"/>
                      <a:pt x="2396036" y="217538"/>
                    </a:cubicBezTo>
                    <a:cubicBezTo>
                      <a:pt x="2399111" y="219383"/>
                      <a:pt x="2402362" y="221316"/>
                      <a:pt x="2405524" y="223249"/>
                    </a:cubicBezTo>
                    <a:cubicBezTo>
                      <a:pt x="2409478" y="225709"/>
                      <a:pt x="2413519" y="228081"/>
                      <a:pt x="2417560" y="230453"/>
                    </a:cubicBezTo>
                    <a:cubicBezTo>
                      <a:pt x="2430563" y="238008"/>
                      <a:pt x="2444092" y="245915"/>
                      <a:pt x="2454722" y="258303"/>
                    </a:cubicBezTo>
                    <a:cubicBezTo>
                      <a:pt x="2456128" y="259884"/>
                      <a:pt x="2458939" y="261290"/>
                      <a:pt x="2461751" y="262607"/>
                    </a:cubicBezTo>
                    <a:cubicBezTo>
                      <a:pt x="2462981" y="263135"/>
                      <a:pt x="2464123" y="263750"/>
                      <a:pt x="2465265" y="264365"/>
                    </a:cubicBezTo>
                    <a:cubicBezTo>
                      <a:pt x="2474402" y="269109"/>
                      <a:pt x="2484856" y="275171"/>
                      <a:pt x="2493378" y="285801"/>
                    </a:cubicBezTo>
                    <a:cubicBezTo>
                      <a:pt x="2497595" y="290984"/>
                      <a:pt x="2504535" y="294762"/>
                      <a:pt x="2511827" y="298628"/>
                    </a:cubicBezTo>
                    <a:cubicBezTo>
                      <a:pt x="2514551" y="300121"/>
                      <a:pt x="2517362" y="301615"/>
                      <a:pt x="2520086" y="303196"/>
                    </a:cubicBezTo>
                    <a:lnTo>
                      <a:pt x="2520700" y="303547"/>
                    </a:lnTo>
                    <a:cubicBezTo>
                      <a:pt x="2528344" y="308116"/>
                      <a:pt x="2530716" y="310488"/>
                      <a:pt x="2532209" y="317516"/>
                    </a:cubicBezTo>
                    <a:lnTo>
                      <a:pt x="2535987" y="318307"/>
                    </a:lnTo>
                    <a:cubicBezTo>
                      <a:pt x="2536339" y="318395"/>
                      <a:pt x="2536778" y="318482"/>
                      <a:pt x="2537129" y="318482"/>
                    </a:cubicBezTo>
                    <a:cubicBezTo>
                      <a:pt x="2538535" y="318746"/>
                      <a:pt x="2540292" y="319010"/>
                      <a:pt x="2542049" y="319800"/>
                    </a:cubicBezTo>
                    <a:cubicBezTo>
                      <a:pt x="2543367" y="320415"/>
                      <a:pt x="2546705" y="321909"/>
                      <a:pt x="2563046" y="337810"/>
                    </a:cubicBezTo>
                    <a:cubicBezTo>
                      <a:pt x="2566297" y="340973"/>
                      <a:pt x="2569811" y="343960"/>
                      <a:pt x="2573501" y="347035"/>
                    </a:cubicBezTo>
                    <a:cubicBezTo>
                      <a:pt x="2575609" y="348792"/>
                      <a:pt x="2577893" y="350637"/>
                      <a:pt x="2580002" y="352570"/>
                    </a:cubicBezTo>
                    <a:cubicBezTo>
                      <a:pt x="2584922" y="356875"/>
                      <a:pt x="2589929" y="361355"/>
                      <a:pt x="2594761" y="365660"/>
                    </a:cubicBezTo>
                    <a:cubicBezTo>
                      <a:pt x="2604513" y="374357"/>
                      <a:pt x="2614616" y="383406"/>
                      <a:pt x="2624807" y="391840"/>
                    </a:cubicBezTo>
                    <a:cubicBezTo>
                      <a:pt x="2637019" y="401944"/>
                      <a:pt x="2648703" y="412222"/>
                      <a:pt x="2657050" y="426455"/>
                    </a:cubicBezTo>
                    <a:cubicBezTo>
                      <a:pt x="2659158" y="430057"/>
                      <a:pt x="2663463" y="433044"/>
                      <a:pt x="2668031" y="436294"/>
                    </a:cubicBezTo>
                    <a:cubicBezTo>
                      <a:pt x="2670228" y="437876"/>
                      <a:pt x="2672512" y="439457"/>
                      <a:pt x="2674620" y="441214"/>
                    </a:cubicBezTo>
                    <a:cubicBezTo>
                      <a:pt x="2675147" y="441653"/>
                      <a:pt x="2675850" y="442093"/>
                      <a:pt x="2676553" y="442532"/>
                    </a:cubicBezTo>
                    <a:cubicBezTo>
                      <a:pt x="2677959" y="443411"/>
                      <a:pt x="2679628" y="444377"/>
                      <a:pt x="2681122" y="445870"/>
                    </a:cubicBezTo>
                    <a:cubicBezTo>
                      <a:pt x="2683406" y="448155"/>
                      <a:pt x="2685690" y="450351"/>
                      <a:pt x="2687974" y="452635"/>
                    </a:cubicBezTo>
                    <a:cubicBezTo>
                      <a:pt x="2696144" y="460630"/>
                      <a:pt x="2704666" y="468888"/>
                      <a:pt x="2712573" y="477586"/>
                    </a:cubicBezTo>
                    <a:cubicBezTo>
                      <a:pt x="2716087" y="481451"/>
                      <a:pt x="2719250" y="485668"/>
                      <a:pt x="2722237" y="489709"/>
                    </a:cubicBezTo>
                    <a:cubicBezTo>
                      <a:pt x="2726806" y="495771"/>
                      <a:pt x="2731023" y="501570"/>
                      <a:pt x="2736294" y="505699"/>
                    </a:cubicBezTo>
                    <a:cubicBezTo>
                      <a:pt x="2746924" y="513957"/>
                      <a:pt x="2753249" y="524324"/>
                      <a:pt x="2759399" y="534339"/>
                    </a:cubicBezTo>
                    <a:cubicBezTo>
                      <a:pt x="2760981" y="536887"/>
                      <a:pt x="2762650" y="539610"/>
                      <a:pt x="2764319" y="542158"/>
                    </a:cubicBezTo>
                    <a:cubicBezTo>
                      <a:pt x="2768185" y="548044"/>
                      <a:pt x="2774334" y="553228"/>
                      <a:pt x="2779254" y="557093"/>
                    </a:cubicBezTo>
                    <a:cubicBezTo>
                      <a:pt x="2785053" y="561662"/>
                      <a:pt x="2789094" y="566845"/>
                      <a:pt x="2791378" y="572643"/>
                    </a:cubicBezTo>
                    <a:lnTo>
                      <a:pt x="2797264" y="578178"/>
                    </a:lnTo>
                    <a:cubicBezTo>
                      <a:pt x="2797703" y="578530"/>
                      <a:pt x="2798143" y="578969"/>
                      <a:pt x="2798582" y="579320"/>
                    </a:cubicBezTo>
                    <a:cubicBezTo>
                      <a:pt x="2799900" y="580462"/>
                      <a:pt x="2801393" y="581692"/>
                      <a:pt x="2802623" y="583449"/>
                    </a:cubicBezTo>
                    <a:cubicBezTo>
                      <a:pt x="2804820" y="586436"/>
                      <a:pt x="2807016" y="589336"/>
                      <a:pt x="2809212" y="592323"/>
                    </a:cubicBezTo>
                    <a:cubicBezTo>
                      <a:pt x="2816592" y="602250"/>
                      <a:pt x="2824323" y="612441"/>
                      <a:pt x="2831352" y="622984"/>
                    </a:cubicBezTo>
                    <a:cubicBezTo>
                      <a:pt x="2835129" y="628518"/>
                      <a:pt x="2838116" y="634405"/>
                      <a:pt x="2840927" y="640203"/>
                    </a:cubicBezTo>
                    <a:cubicBezTo>
                      <a:pt x="2842070" y="642487"/>
                      <a:pt x="2843300" y="644859"/>
                      <a:pt x="2844442" y="647143"/>
                    </a:cubicBezTo>
                    <a:cubicBezTo>
                      <a:pt x="2844530" y="647319"/>
                      <a:pt x="2844617" y="647495"/>
                      <a:pt x="2844705" y="647758"/>
                    </a:cubicBezTo>
                    <a:cubicBezTo>
                      <a:pt x="2852963" y="650218"/>
                      <a:pt x="2855687" y="657334"/>
                      <a:pt x="2857532" y="662166"/>
                    </a:cubicBezTo>
                    <a:cubicBezTo>
                      <a:pt x="2858235" y="664011"/>
                      <a:pt x="2858938" y="665856"/>
                      <a:pt x="2859816" y="667086"/>
                    </a:cubicBezTo>
                    <a:lnTo>
                      <a:pt x="2860343" y="667789"/>
                    </a:lnTo>
                    <a:cubicBezTo>
                      <a:pt x="2862276" y="670600"/>
                      <a:pt x="2864033" y="673236"/>
                      <a:pt x="2866054" y="675696"/>
                    </a:cubicBezTo>
                    <a:lnTo>
                      <a:pt x="2869480" y="679825"/>
                    </a:lnTo>
                    <a:cubicBezTo>
                      <a:pt x="2882658" y="695902"/>
                      <a:pt x="2896275" y="712507"/>
                      <a:pt x="2904797" y="732449"/>
                    </a:cubicBezTo>
                    <a:cubicBezTo>
                      <a:pt x="2907784" y="739478"/>
                      <a:pt x="2912177" y="745540"/>
                      <a:pt x="2916921" y="751953"/>
                    </a:cubicBezTo>
                    <a:cubicBezTo>
                      <a:pt x="2919381" y="755291"/>
                      <a:pt x="2921929" y="758806"/>
                      <a:pt x="2924301" y="762495"/>
                    </a:cubicBezTo>
                    <a:cubicBezTo>
                      <a:pt x="2924652" y="763023"/>
                      <a:pt x="2925004" y="763550"/>
                      <a:pt x="2925355" y="764077"/>
                    </a:cubicBezTo>
                    <a:cubicBezTo>
                      <a:pt x="2928781" y="769348"/>
                      <a:pt x="2932823" y="775586"/>
                      <a:pt x="2931856" y="783317"/>
                    </a:cubicBezTo>
                    <a:cubicBezTo>
                      <a:pt x="2932559" y="783229"/>
                      <a:pt x="2933350" y="783229"/>
                      <a:pt x="2934140" y="783317"/>
                    </a:cubicBezTo>
                    <a:cubicBezTo>
                      <a:pt x="2939060" y="783932"/>
                      <a:pt x="2941081" y="787973"/>
                      <a:pt x="2944244" y="793947"/>
                    </a:cubicBezTo>
                    <a:lnTo>
                      <a:pt x="2944331" y="794211"/>
                    </a:lnTo>
                    <a:cubicBezTo>
                      <a:pt x="2946528" y="798340"/>
                      <a:pt x="2948812" y="802557"/>
                      <a:pt x="2951096" y="806686"/>
                    </a:cubicBezTo>
                    <a:cubicBezTo>
                      <a:pt x="2955665" y="814944"/>
                      <a:pt x="2960497" y="823466"/>
                      <a:pt x="2964186" y="832515"/>
                    </a:cubicBezTo>
                    <a:cubicBezTo>
                      <a:pt x="2965943" y="836732"/>
                      <a:pt x="2968491" y="840685"/>
                      <a:pt x="2971215" y="844902"/>
                    </a:cubicBezTo>
                    <a:cubicBezTo>
                      <a:pt x="2975344" y="851228"/>
                      <a:pt x="2979561" y="857817"/>
                      <a:pt x="2981318" y="865987"/>
                    </a:cubicBezTo>
                    <a:cubicBezTo>
                      <a:pt x="2984305" y="879517"/>
                      <a:pt x="2991421" y="890938"/>
                      <a:pt x="2998977" y="902974"/>
                    </a:cubicBezTo>
                    <a:cubicBezTo>
                      <a:pt x="2999943" y="904467"/>
                      <a:pt x="3000909" y="905961"/>
                      <a:pt x="3001788" y="907542"/>
                    </a:cubicBezTo>
                    <a:cubicBezTo>
                      <a:pt x="3004863" y="912462"/>
                      <a:pt x="3005478" y="917470"/>
                      <a:pt x="3005302" y="921950"/>
                    </a:cubicBezTo>
                    <a:lnTo>
                      <a:pt x="3009782" y="927573"/>
                    </a:lnTo>
                    <a:cubicBezTo>
                      <a:pt x="3010134" y="928012"/>
                      <a:pt x="3010573" y="928539"/>
                      <a:pt x="3011012" y="928978"/>
                    </a:cubicBezTo>
                    <a:cubicBezTo>
                      <a:pt x="3012418" y="930472"/>
                      <a:pt x="3014087" y="932317"/>
                      <a:pt x="3015142" y="934864"/>
                    </a:cubicBezTo>
                    <a:lnTo>
                      <a:pt x="3016723" y="938818"/>
                    </a:lnTo>
                    <a:cubicBezTo>
                      <a:pt x="3027617" y="965438"/>
                      <a:pt x="3038950" y="993024"/>
                      <a:pt x="3049756" y="1020258"/>
                    </a:cubicBezTo>
                    <a:cubicBezTo>
                      <a:pt x="3051777" y="1025354"/>
                      <a:pt x="3053622" y="1030537"/>
                      <a:pt x="3055379" y="1035633"/>
                    </a:cubicBezTo>
                    <a:cubicBezTo>
                      <a:pt x="3059420" y="1047317"/>
                      <a:pt x="3063285" y="1058387"/>
                      <a:pt x="3069523" y="1068578"/>
                    </a:cubicBezTo>
                    <a:cubicBezTo>
                      <a:pt x="3071632" y="1071916"/>
                      <a:pt x="3071280" y="1075431"/>
                      <a:pt x="3071017" y="1077978"/>
                    </a:cubicBezTo>
                    <a:cubicBezTo>
                      <a:pt x="3070929" y="1078593"/>
                      <a:pt x="3070841" y="1079560"/>
                      <a:pt x="3070929" y="1080087"/>
                    </a:cubicBezTo>
                    <a:lnTo>
                      <a:pt x="3073916" y="1082371"/>
                    </a:lnTo>
                    <a:lnTo>
                      <a:pt x="3073213" y="1086324"/>
                    </a:lnTo>
                    <a:cubicBezTo>
                      <a:pt x="3071719" y="1094934"/>
                      <a:pt x="3075409" y="1102226"/>
                      <a:pt x="3079714" y="1110660"/>
                    </a:cubicBezTo>
                    <a:cubicBezTo>
                      <a:pt x="3082438" y="1115931"/>
                      <a:pt x="3085161" y="1121290"/>
                      <a:pt x="3086742" y="1127352"/>
                    </a:cubicBezTo>
                    <a:cubicBezTo>
                      <a:pt x="3087533" y="1128319"/>
                      <a:pt x="3087972" y="1129373"/>
                      <a:pt x="3088148" y="1130603"/>
                    </a:cubicBezTo>
                    <a:cubicBezTo>
                      <a:pt x="3089554" y="1140794"/>
                      <a:pt x="3092892" y="1150458"/>
                      <a:pt x="3096406" y="1160737"/>
                    </a:cubicBezTo>
                    <a:cubicBezTo>
                      <a:pt x="3099569" y="1169786"/>
                      <a:pt x="3102820" y="1179186"/>
                      <a:pt x="3104577" y="1189026"/>
                    </a:cubicBezTo>
                    <a:cubicBezTo>
                      <a:pt x="3105104" y="1191749"/>
                      <a:pt x="3106070" y="1194560"/>
                      <a:pt x="3107124" y="1197547"/>
                    </a:cubicBezTo>
                    <a:cubicBezTo>
                      <a:pt x="3109145" y="1203258"/>
                      <a:pt x="3111429" y="1209759"/>
                      <a:pt x="3110551" y="1217402"/>
                    </a:cubicBezTo>
                    <a:cubicBezTo>
                      <a:pt x="3110375" y="1218632"/>
                      <a:pt x="3110902" y="1220389"/>
                      <a:pt x="3111341" y="1222322"/>
                    </a:cubicBezTo>
                    <a:cubicBezTo>
                      <a:pt x="3111781" y="1224079"/>
                      <a:pt x="3112308" y="1226100"/>
                      <a:pt x="3112484" y="1228208"/>
                    </a:cubicBezTo>
                    <a:cubicBezTo>
                      <a:pt x="3113011" y="1233479"/>
                      <a:pt x="3113713" y="1237433"/>
                      <a:pt x="3115558" y="1241738"/>
                    </a:cubicBezTo>
                    <a:cubicBezTo>
                      <a:pt x="3118633" y="1248590"/>
                      <a:pt x="3121093" y="1256937"/>
                      <a:pt x="3122674" y="1265283"/>
                    </a:cubicBezTo>
                    <a:cubicBezTo>
                      <a:pt x="3123202" y="1268006"/>
                      <a:pt x="3123377" y="1270554"/>
                      <a:pt x="3123465" y="1273102"/>
                    </a:cubicBezTo>
                    <a:cubicBezTo>
                      <a:pt x="3123817" y="1278021"/>
                      <a:pt x="3123992" y="1281975"/>
                      <a:pt x="3126628" y="1285577"/>
                    </a:cubicBezTo>
                    <a:cubicBezTo>
                      <a:pt x="3131372" y="1292166"/>
                      <a:pt x="3131196" y="1301918"/>
                      <a:pt x="3130581" y="1307101"/>
                    </a:cubicBezTo>
                    <a:cubicBezTo>
                      <a:pt x="3129527" y="1317116"/>
                      <a:pt x="3132426" y="1326604"/>
                      <a:pt x="3135501" y="1336620"/>
                    </a:cubicBezTo>
                    <a:cubicBezTo>
                      <a:pt x="3136292" y="1339343"/>
                      <a:pt x="3137170" y="1342067"/>
                      <a:pt x="3137961" y="1344878"/>
                    </a:cubicBezTo>
                    <a:cubicBezTo>
                      <a:pt x="3139543" y="1350676"/>
                      <a:pt x="3141915" y="1359198"/>
                      <a:pt x="3138927" y="1367632"/>
                    </a:cubicBezTo>
                    <a:cubicBezTo>
                      <a:pt x="3141300" y="1369301"/>
                      <a:pt x="3143057" y="1372201"/>
                      <a:pt x="3143759" y="1375890"/>
                    </a:cubicBezTo>
                    <a:cubicBezTo>
                      <a:pt x="3145253" y="1383973"/>
                      <a:pt x="3146132" y="1392231"/>
                      <a:pt x="3146571" y="1400489"/>
                    </a:cubicBezTo>
                    <a:cubicBezTo>
                      <a:pt x="3147186" y="1413316"/>
                      <a:pt x="3148767" y="1423068"/>
                      <a:pt x="3151491" y="1432117"/>
                    </a:cubicBezTo>
                    <a:cubicBezTo>
                      <a:pt x="3152457" y="1435280"/>
                      <a:pt x="3152193" y="1438355"/>
                      <a:pt x="3152018" y="1440814"/>
                    </a:cubicBezTo>
                    <a:cubicBezTo>
                      <a:pt x="3151930" y="1441693"/>
                      <a:pt x="3151930" y="1442484"/>
                      <a:pt x="3151930" y="1443187"/>
                    </a:cubicBezTo>
                    <a:cubicBezTo>
                      <a:pt x="3151842" y="1451972"/>
                      <a:pt x="3153336" y="1460581"/>
                      <a:pt x="3154829" y="1469630"/>
                    </a:cubicBezTo>
                    <a:cubicBezTo>
                      <a:pt x="3155444" y="1473232"/>
                      <a:pt x="3156059" y="1477010"/>
                      <a:pt x="3156586" y="1480788"/>
                    </a:cubicBezTo>
                    <a:lnTo>
                      <a:pt x="3156762" y="1482018"/>
                    </a:lnTo>
                    <a:cubicBezTo>
                      <a:pt x="3157992" y="1490891"/>
                      <a:pt x="3159573" y="1501961"/>
                      <a:pt x="3154214" y="1512591"/>
                    </a:cubicBezTo>
                    <a:cubicBezTo>
                      <a:pt x="3154214" y="1512679"/>
                      <a:pt x="3153775" y="1513733"/>
                      <a:pt x="3154478" y="1517423"/>
                    </a:cubicBezTo>
                    <a:cubicBezTo>
                      <a:pt x="3155005" y="1520410"/>
                      <a:pt x="3155708" y="1523485"/>
                      <a:pt x="3156498" y="1526648"/>
                    </a:cubicBezTo>
                    <a:cubicBezTo>
                      <a:pt x="3157728" y="1531567"/>
                      <a:pt x="3158958" y="1536663"/>
                      <a:pt x="3159485" y="1542022"/>
                    </a:cubicBezTo>
                    <a:lnTo>
                      <a:pt x="3159573" y="1542988"/>
                    </a:lnTo>
                    <a:cubicBezTo>
                      <a:pt x="3160188" y="1548347"/>
                      <a:pt x="3160979" y="1555727"/>
                      <a:pt x="3157289" y="1562140"/>
                    </a:cubicBezTo>
                    <a:cubicBezTo>
                      <a:pt x="3158431" y="1563107"/>
                      <a:pt x="3159222" y="1564161"/>
                      <a:pt x="3159661" y="1564864"/>
                    </a:cubicBezTo>
                    <a:cubicBezTo>
                      <a:pt x="3159749" y="1564952"/>
                      <a:pt x="3159837" y="1565040"/>
                      <a:pt x="3159837" y="1565215"/>
                    </a:cubicBezTo>
                    <a:cubicBezTo>
                      <a:pt x="3162560" y="1567939"/>
                      <a:pt x="3163351" y="1572771"/>
                      <a:pt x="3161594" y="1576285"/>
                    </a:cubicBezTo>
                    <a:cubicBezTo>
                      <a:pt x="3160452" y="1578569"/>
                      <a:pt x="3160891" y="1581293"/>
                      <a:pt x="3161594" y="1585597"/>
                    </a:cubicBezTo>
                    <a:cubicBezTo>
                      <a:pt x="3162385" y="1590517"/>
                      <a:pt x="3163439" y="1596491"/>
                      <a:pt x="3160627" y="1602553"/>
                    </a:cubicBezTo>
                    <a:cubicBezTo>
                      <a:pt x="3161418" y="1604135"/>
                      <a:pt x="3162297" y="1606155"/>
                      <a:pt x="3162297" y="1608439"/>
                    </a:cubicBezTo>
                    <a:lnTo>
                      <a:pt x="3162297" y="1610987"/>
                    </a:lnTo>
                    <a:cubicBezTo>
                      <a:pt x="3162297" y="1617400"/>
                      <a:pt x="3162209" y="1624077"/>
                      <a:pt x="3160627" y="1630754"/>
                    </a:cubicBezTo>
                    <a:cubicBezTo>
                      <a:pt x="3160188" y="1632775"/>
                      <a:pt x="3160452" y="1634444"/>
                      <a:pt x="3161067" y="1637255"/>
                    </a:cubicBezTo>
                    <a:cubicBezTo>
                      <a:pt x="3161330" y="1638485"/>
                      <a:pt x="3161594" y="1639891"/>
                      <a:pt x="3161857" y="1641385"/>
                    </a:cubicBezTo>
                    <a:cubicBezTo>
                      <a:pt x="3162209" y="1643932"/>
                      <a:pt x="3162033" y="1646217"/>
                      <a:pt x="3161769" y="1648413"/>
                    </a:cubicBezTo>
                    <a:cubicBezTo>
                      <a:pt x="3161594" y="1650258"/>
                      <a:pt x="3161418" y="1652015"/>
                      <a:pt x="3161682" y="1653772"/>
                    </a:cubicBezTo>
                    <a:cubicBezTo>
                      <a:pt x="3162648" y="1661591"/>
                      <a:pt x="3161242" y="1669322"/>
                      <a:pt x="3159925" y="1676878"/>
                    </a:cubicBezTo>
                    <a:cubicBezTo>
                      <a:pt x="3159397" y="1679777"/>
                      <a:pt x="3158958" y="1682500"/>
                      <a:pt x="3158607" y="1685224"/>
                    </a:cubicBezTo>
                    <a:lnTo>
                      <a:pt x="3158343" y="1686981"/>
                    </a:lnTo>
                    <a:cubicBezTo>
                      <a:pt x="3157992" y="1689792"/>
                      <a:pt x="3157640" y="1692603"/>
                      <a:pt x="3157025" y="1695590"/>
                    </a:cubicBezTo>
                    <a:cubicBezTo>
                      <a:pt x="3156850" y="1696732"/>
                      <a:pt x="3157113" y="1698226"/>
                      <a:pt x="3157377" y="1699983"/>
                    </a:cubicBezTo>
                    <a:cubicBezTo>
                      <a:pt x="3157904" y="1703058"/>
                      <a:pt x="3158519" y="1706836"/>
                      <a:pt x="3157201" y="1711316"/>
                    </a:cubicBezTo>
                    <a:cubicBezTo>
                      <a:pt x="3156586" y="1713249"/>
                      <a:pt x="3156762" y="1715885"/>
                      <a:pt x="3156937" y="1718784"/>
                    </a:cubicBezTo>
                    <a:cubicBezTo>
                      <a:pt x="3157113" y="1720892"/>
                      <a:pt x="3157201" y="1723089"/>
                      <a:pt x="3157113" y="1725373"/>
                    </a:cubicBezTo>
                    <a:cubicBezTo>
                      <a:pt x="3156850" y="1730468"/>
                      <a:pt x="3156498" y="1735564"/>
                      <a:pt x="3156147" y="1740484"/>
                    </a:cubicBezTo>
                    <a:cubicBezTo>
                      <a:pt x="3155532" y="1749884"/>
                      <a:pt x="3154829" y="1759548"/>
                      <a:pt x="3154829" y="1769036"/>
                    </a:cubicBezTo>
                    <a:cubicBezTo>
                      <a:pt x="3154829" y="1773517"/>
                      <a:pt x="3152369" y="1776855"/>
                      <a:pt x="3150788" y="1778964"/>
                    </a:cubicBezTo>
                    <a:cubicBezTo>
                      <a:pt x="3150348" y="1779579"/>
                      <a:pt x="3149733" y="1780369"/>
                      <a:pt x="3149470" y="1780808"/>
                    </a:cubicBezTo>
                    <a:cubicBezTo>
                      <a:pt x="3149470" y="1780896"/>
                      <a:pt x="3149558" y="1780984"/>
                      <a:pt x="3149646" y="1781160"/>
                    </a:cubicBezTo>
                    <a:cubicBezTo>
                      <a:pt x="3155005" y="1789770"/>
                      <a:pt x="3150788" y="1798819"/>
                      <a:pt x="3148855" y="1802596"/>
                    </a:cubicBezTo>
                    <a:cubicBezTo>
                      <a:pt x="3148855" y="1802772"/>
                      <a:pt x="3148855" y="1802860"/>
                      <a:pt x="3148943" y="1802948"/>
                    </a:cubicBezTo>
                    <a:cubicBezTo>
                      <a:pt x="3152281" y="1812084"/>
                      <a:pt x="3150964" y="1820079"/>
                      <a:pt x="3145341" y="1826229"/>
                    </a:cubicBezTo>
                    <a:cubicBezTo>
                      <a:pt x="3145868" y="1826580"/>
                      <a:pt x="3146395" y="1827107"/>
                      <a:pt x="3146922" y="1827634"/>
                    </a:cubicBezTo>
                    <a:cubicBezTo>
                      <a:pt x="3149909" y="1831061"/>
                      <a:pt x="3149119" y="1835278"/>
                      <a:pt x="3148855" y="1836947"/>
                    </a:cubicBezTo>
                    <a:cubicBezTo>
                      <a:pt x="3148504" y="1838792"/>
                      <a:pt x="3148240" y="1840637"/>
                      <a:pt x="3147889" y="1842482"/>
                    </a:cubicBezTo>
                    <a:cubicBezTo>
                      <a:pt x="3147449" y="1845118"/>
                      <a:pt x="3147010" y="1847841"/>
                      <a:pt x="3146483" y="1850476"/>
                    </a:cubicBezTo>
                    <a:cubicBezTo>
                      <a:pt x="3146044" y="1852849"/>
                      <a:pt x="3145429" y="1855045"/>
                      <a:pt x="3144902" y="1857241"/>
                    </a:cubicBezTo>
                    <a:cubicBezTo>
                      <a:pt x="3144550" y="1858647"/>
                      <a:pt x="3144199" y="1859965"/>
                      <a:pt x="3143847" y="1861370"/>
                    </a:cubicBezTo>
                    <a:cubicBezTo>
                      <a:pt x="3142969" y="1865236"/>
                      <a:pt x="3142002" y="1869189"/>
                      <a:pt x="3141300" y="1873143"/>
                    </a:cubicBezTo>
                    <a:cubicBezTo>
                      <a:pt x="3140860" y="1875427"/>
                      <a:pt x="3140421" y="1877799"/>
                      <a:pt x="3139894" y="1880083"/>
                    </a:cubicBezTo>
                    <a:cubicBezTo>
                      <a:pt x="3138488" y="1886848"/>
                      <a:pt x="3137083" y="1893876"/>
                      <a:pt x="3136292" y="1900729"/>
                    </a:cubicBezTo>
                    <a:cubicBezTo>
                      <a:pt x="3136116" y="1902925"/>
                      <a:pt x="3135150" y="1910656"/>
                      <a:pt x="3125047" y="1910656"/>
                    </a:cubicBezTo>
                    <a:close/>
                    <a:moveTo>
                      <a:pt x="3114680" y="1897478"/>
                    </a:moveTo>
                    <a:cubicBezTo>
                      <a:pt x="3117667" y="1897478"/>
                      <a:pt x="3120566" y="1897478"/>
                      <a:pt x="3123553" y="1897566"/>
                    </a:cubicBezTo>
                    <a:cubicBezTo>
                      <a:pt x="3124432" y="1890538"/>
                      <a:pt x="3125837" y="1883510"/>
                      <a:pt x="3127243" y="1876745"/>
                    </a:cubicBezTo>
                    <a:cubicBezTo>
                      <a:pt x="3127682" y="1874461"/>
                      <a:pt x="3128122" y="1872177"/>
                      <a:pt x="3128561" y="1869892"/>
                    </a:cubicBezTo>
                    <a:cubicBezTo>
                      <a:pt x="3129351" y="1865675"/>
                      <a:pt x="3130318" y="1861634"/>
                      <a:pt x="3131196" y="1857681"/>
                    </a:cubicBezTo>
                    <a:cubicBezTo>
                      <a:pt x="3131548" y="1856187"/>
                      <a:pt x="3131899" y="1854693"/>
                      <a:pt x="3132251" y="1853288"/>
                    </a:cubicBezTo>
                    <a:cubicBezTo>
                      <a:pt x="3132778" y="1851179"/>
                      <a:pt x="3133305" y="1849159"/>
                      <a:pt x="3133656" y="1847226"/>
                    </a:cubicBezTo>
                    <a:cubicBezTo>
                      <a:pt x="3134183" y="1844766"/>
                      <a:pt x="3134535" y="1842306"/>
                      <a:pt x="3134974" y="1839671"/>
                    </a:cubicBezTo>
                    <a:cubicBezTo>
                      <a:pt x="3135150" y="1838704"/>
                      <a:pt x="3135326" y="1837738"/>
                      <a:pt x="3135413" y="1836771"/>
                    </a:cubicBezTo>
                    <a:cubicBezTo>
                      <a:pt x="3133920" y="1836596"/>
                      <a:pt x="3132602" y="1836244"/>
                      <a:pt x="3131548" y="1835893"/>
                    </a:cubicBezTo>
                    <a:cubicBezTo>
                      <a:pt x="3131284" y="1835805"/>
                      <a:pt x="3130933" y="1835717"/>
                      <a:pt x="3130669" y="1835629"/>
                    </a:cubicBezTo>
                    <a:lnTo>
                      <a:pt x="3122060" y="1833521"/>
                    </a:lnTo>
                    <a:lnTo>
                      <a:pt x="3126628" y="1825877"/>
                    </a:lnTo>
                    <a:cubicBezTo>
                      <a:pt x="3126716" y="1825702"/>
                      <a:pt x="3126804" y="1825438"/>
                      <a:pt x="3126979" y="1825262"/>
                    </a:cubicBezTo>
                    <a:cubicBezTo>
                      <a:pt x="3127682" y="1823769"/>
                      <a:pt x="3128824" y="1821309"/>
                      <a:pt x="3131460" y="1819816"/>
                    </a:cubicBezTo>
                    <a:cubicBezTo>
                      <a:pt x="3137610" y="1816477"/>
                      <a:pt x="3139015" y="1813051"/>
                      <a:pt x="3136643" y="1806725"/>
                    </a:cubicBezTo>
                    <a:cubicBezTo>
                      <a:pt x="3135677" y="1804090"/>
                      <a:pt x="3135238" y="1799785"/>
                      <a:pt x="3136995" y="1796359"/>
                    </a:cubicBezTo>
                    <a:cubicBezTo>
                      <a:pt x="3138137" y="1794074"/>
                      <a:pt x="3138752" y="1792405"/>
                      <a:pt x="3139015" y="1791175"/>
                    </a:cubicBezTo>
                    <a:lnTo>
                      <a:pt x="3115295" y="1775362"/>
                    </a:lnTo>
                    <a:lnTo>
                      <a:pt x="3127243" y="1770881"/>
                    </a:lnTo>
                    <a:cubicBezTo>
                      <a:pt x="3130494" y="1769651"/>
                      <a:pt x="3132954" y="1770617"/>
                      <a:pt x="3134095" y="1771320"/>
                    </a:cubicBezTo>
                    <a:cubicBezTo>
                      <a:pt x="3135589" y="1772199"/>
                      <a:pt x="3136643" y="1773605"/>
                      <a:pt x="3137170" y="1775362"/>
                    </a:cubicBezTo>
                    <a:cubicBezTo>
                      <a:pt x="3138049" y="1773253"/>
                      <a:pt x="3139279" y="1771584"/>
                      <a:pt x="3140158" y="1770442"/>
                    </a:cubicBezTo>
                    <a:cubicBezTo>
                      <a:pt x="3140685" y="1769739"/>
                      <a:pt x="3141563" y="1768597"/>
                      <a:pt x="3141651" y="1768158"/>
                    </a:cubicBezTo>
                    <a:cubicBezTo>
                      <a:pt x="3141651" y="1764643"/>
                      <a:pt x="3141739" y="1761129"/>
                      <a:pt x="3141915" y="1757703"/>
                    </a:cubicBezTo>
                    <a:lnTo>
                      <a:pt x="3134535" y="1757352"/>
                    </a:lnTo>
                    <a:cubicBezTo>
                      <a:pt x="3129176" y="1757088"/>
                      <a:pt x="3126365" y="1753837"/>
                      <a:pt x="3124871" y="1752080"/>
                    </a:cubicBezTo>
                    <a:lnTo>
                      <a:pt x="3119424" y="1745579"/>
                    </a:lnTo>
                    <a:lnTo>
                      <a:pt x="3127067" y="1741889"/>
                    </a:lnTo>
                    <a:cubicBezTo>
                      <a:pt x="3127155" y="1741801"/>
                      <a:pt x="3127331" y="1741801"/>
                      <a:pt x="3127419" y="1741714"/>
                    </a:cubicBezTo>
                    <a:cubicBezTo>
                      <a:pt x="3132075" y="1739166"/>
                      <a:pt x="3134974" y="1740659"/>
                      <a:pt x="3136643" y="1742504"/>
                    </a:cubicBezTo>
                    <a:cubicBezTo>
                      <a:pt x="3137786" y="1743734"/>
                      <a:pt x="3138664" y="1744964"/>
                      <a:pt x="3139455" y="1746106"/>
                    </a:cubicBezTo>
                    <a:cubicBezTo>
                      <a:pt x="3139630" y="1746370"/>
                      <a:pt x="3139894" y="1746721"/>
                      <a:pt x="3140070" y="1746985"/>
                    </a:cubicBezTo>
                    <a:lnTo>
                      <a:pt x="3142266" y="1749972"/>
                    </a:lnTo>
                    <a:cubicBezTo>
                      <a:pt x="3142530" y="1746282"/>
                      <a:pt x="3142705" y="1742592"/>
                      <a:pt x="3142969" y="1738902"/>
                    </a:cubicBezTo>
                    <a:cubicBezTo>
                      <a:pt x="3143320" y="1733982"/>
                      <a:pt x="3143672" y="1728975"/>
                      <a:pt x="3143935" y="1724055"/>
                    </a:cubicBezTo>
                    <a:cubicBezTo>
                      <a:pt x="3144023" y="1722474"/>
                      <a:pt x="3143935" y="1720804"/>
                      <a:pt x="3143759" y="1718959"/>
                    </a:cubicBezTo>
                    <a:cubicBezTo>
                      <a:pt x="3143496" y="1715270"/>
                      <a:pt x="3143232" y="1711053"/>
                      <a:pt x="3144550" y="1706836"/>
                    </a:cubicBezTo>
                    <a:cubicBezTo>
                      <a:pt x="3144989" y="1705518"/>
                      <a:pt x="3144726" y="1703936"/>
                      <a:pt x="3144375" y="1701564"/>
                    </a:cubicBezTo>
                    <a:cubicBezTo>
                      <a:pt x="3143935" y="1699104"/>
                      <a:pt x="3143408" y="1695942"/>
                      <a:pt x="3144111" y="1692515"/>
                    </a:cubicBezTo>
                    <a:cubicBezTo>
                      <a:pt x="3144550" y="1690056"/>
                      <a:pt x="3144902" y="1687508"/>
                      <a:pt x="3145253" y="1684784"/>
                    </a:cubicBezTo>
                    <a:lnTo>
                      <a:pt x="3145516" y="1683027"/>
                    </a:lnTo>
                    <a:cubicBezTo>
                      <a:pt x="3145868" y="1680040"/>
                      <a:pt x="3146483" y="1677053"/>
                      <a:pt x="3146922" y="1674066"/>
                    </a:cubicBezTo>
                    <a:cubicBezTo>
                      <a:pt x="3147186" y="1672485"/>
                      <a:pt x="3147449" y="1670903"/>
                      <a:pt x="3147713" y="1669322"/>
                    </a:cubicBezTo>
                    <a:lnTo>
                      <a:pt x="3131811" y="1673539"/>
                    </a:lnTo>
                    <a:lnTo>
                      <a:pt x="3129879" y="1667653"/>
                    </a:lnTo>
                    <a:cubicBezTo>
                      <a:pt x="3129351" y="1665984"/>
                      <a:pt x="3127682" y="1660712"/>
                      <a:pt x="3130933" y="1656759"/>
                    </a:cubicBezTo>
                    <a:cubicBezTo>
                      <a:pt x="3134008" y="1653069"/>
                      <a:pt x="3138752" y="1653684"/>
                      <a:pt x="3140685" y="1653948"/>
                    </a:cubicBezTo>
                    <a:lnTo>
                      <a:pt x="3141124" y="1654036"/>
                    </a:lnTo>
                    <a:cubicBezTo>
                      <a:pt x="3145253" y="1654563"/>
                      <a:pt x="3146922" y="1657989"/>
                      <a:pt x="3147801" y="1659658"/>
                    </a:cubicBezTo>
                    <a:cubicBezTo>
                      <a:pt x="3147889" y="1659922"/>
                      <a:pt x="3148064" y="1660097"/>
                      <a:pt x="3148152" y="1660361"/>
                    </a:cubicBezTo>
                    <a:lnTo>
                      <a:pt x="3148679" y="1661152"/>
                    </a:lnTo>
                    <a:cubicBezTo>
                      <a:pt x="3148767" y="1659043"/>
                      <a:pt x="3148767" y="1656935"/>
                      <a:pt x="3148504" y="1654914"/>
                    </a:cubicBezTo>
                    <a:cubicBezTo>
                      <a:pt x="3148152" y="1651839"/>
                      <a:pt x="3148416" y="1649204"/>
                      <a:pt x="3148591" y="1646919"/>
                    </a:cubicBezTo>
                    <a:cubicBezTo>
                      <a:pt x="3148767" y="1645250"/>
                      <a:pt x="3148855" y="1643844"/>
                      <a:pt x="3148679" y="1642790"/>
                    </a:cubicBezTo>
                    <a:cubicBezTo>
                      <a:pt x="3148591" y="1641824"/>
                      <a:pt x="3148328" y="1640770"/>
                      <a:pt x="3148064" y="1639715"/>
                    </a:cubicBezTo>
                    <a:cubicBezTo>
                      <a:pt x="3147889" y="1639012"/>
                      <a:pt x="3147713" y="1638222"/>
                      <a:pt x="3147625" y="1637431"/>
                    </a:cubicBezTo>
                    <a:cubicBezTo>
                      <a:pt x="3147449" y="1638046"/>
                      <a:pt x="3147186" y="1638485"/>
                      <a:pt x="3146922" y="1638837"/>
                    </a:cubicBezTo>
                    <a:cubicBezTo>
                      <a:pt x="3145692" y="1640857"/>
                      <a:pt x="3143672" y="1642000"/>
                      <a:pt x="3140948" y="1642351"/>
                    </a:cubicBezTo>
                    <a:lnTo>
                      <a:pt x="3126979" y="1643932"/>
                    </a:lnTo>
                    <a:lnTo>
                      <a:pt x="3142969" y="1620036"/>
                    </a:lnTo>
                    <a:lnTo>
                      <a:pt x="3147186" y="1631281"/>
                    </a:lnTo>
                    <a:cubicBezTo>
                      <a:pt x="3147274" y="1630051"/>
                      <a:pt x="3147449" y="1628821"/>
                      <a:pt x="3147713" y="1627504"/>
                    </a:cubicBezTo>
                    <a:cubicBezTo>
                      <a:pt x="3148943" y="1622320"/>
                      <a:pt x="3148943" y="1616698"/>
                      <a:pt x="3149031" y="1610724"/>
                    </a:cubicBezTo>
                    <a:lnTo>
                      <a:pt x="3149031" y="1609845"/>
                    </a:lnTo>
                    <a:lnTo>
                      <a:pt x="3122499" y="1607737"/>
                    </a:lnTo>
                    <a:lnTo>
                      <a:pt x="3120917" y="1604222"/>
                    </a:lnTo>
                    <a:lnTo>
                      <a:pt x="3114856" y="1600445"/>
                    </a:lnTo>
                    <a:cubicBezTo>
                      <a:pt x="3115119" y="1602026"/>
                      <a:pt x="3115383" y="1603607"/>
                      <a:pt x="3115646" y="1605189"/>
                    </a:cubicBezTo>
                    <a:cubicBezTo>
                      <a:pt x="3116349" y="1609230"/>
                      <a:pt x="3117052" y="1613447"/>
                      <a:pt x="3117491" y="1617664"/>
                    </a:cubicBezTo>
                    <a:cubicBezTo>
                      <a:pt x="3117843" y="1620915"/>
                      <a:pt x="3116261" y="1623287"/>
                      <a:pt x="3115295" y="1624780"/>
                    </a:cubicBezTo>
                    <a:cubicBezTo>
                      <a:pt x="3115207" y="1624868"/>
                      <a:pt x="3115207" y="1624956"/>
                      <a:pt x="3115119" y="1624956"/>
                    </a:cubicBezTo>
                    <a:cubicBezTo>
                      <a:pt x="3114944" y="1627943"/>
                      <a:pt x="3114153" y="1630666"/>
                      <a:pt x="3113538" y="1633214"/>
                    </a:cubicBezTo>
                    <a:cubicBezTo>
                      <a:pt x="3112396" y="1637431"/>
                      <a:pt x="3111956" y="1639452"/>
                      <a:pt x="3113011" y="1641033"/>
                    </a:cubicBezTo>
                    <a:cubicBezTo>
                      <a:pt x="3116349" y="1645865"/>
                      <a:pt x="3116349" y="1651049"/>
                      <a:pt x="3116349" y="1655178"/>
                    </a:cubicBezTo>
                    <a:cubicBezTo>
                      <a:pt x="3116349" y="1659131"/>
                      <a:pt x="3116437" y="1660712"/>
                      <a:pt x="3117755" y="1662030"/>
                    </a:cubicBezTo>
                    <a:cubicBezTo>
                      <a:pt x="3118458" y="1662733"/>
                      <a:pt x="3120039" y="1664578"/>
                      <a:pt x="3119775" y="1667565"/>
                    </a:cubicBezTo>
                    <a:cubicBezTo>
                      <a:pt x="3121620" y="1668004"/>
                      <a:pt x="3123641" y="1669498"/>
                      <a:pt x="3124607" y="1673275"/>
                    </a:cubicBezTo>
                    <a:lnTo>
                      <a:pt x="3124783" y="1673803"/>
                    </a:lnTo>
                    <a:lnTo>
                      <a:pt x="3126628" y="1680480"/>
                    </a:lnTo>
                    <a:lnTo>
                      <a:pt x="3113626" y="1683203"/>
                    </a:lnTo>
                    <a:cubicBezTo>
                      <a:pt x="3113538" y="1683730"/>
                      <a:pt x="3113450" y="1684257"/>
                      <a:pt x="3113450" y="1684696"/>
                    </a:cubicBezTo>
                    <a:cubicBezTo>
                      <a:pt x="3113362" y="1687244"/>
                      <a:pt x="3113099" y="1689616"/>
                      <a:pt x="3112747" y="1691988"/>
                    </a:cubicBezTo>
                    <a:cubicBezTo>
                      <a:pt x="3111869" y="1698490"/>
                      <a:pt x="3111605" y="1702355"/>
                      <a:pt x="3114680" y="1705957"/>
                    </a:cubicBezTo>
                    <a:cubicBezTo>
                      <a:pt x="3117667" y="1709383"/>
                      <a:pt x="3117491" y="1715445"/>
                      <a:pt x="3115383" y="1718872"/>
                    </a:cubicBezTo>
                    <a:cubicBezTo>
                      <a:pt x="3111078" y="1726076"/>
                      <a:pt x="3109321" y="1730820"/>
                      <a:pt x="3111869" y="1736794"/>
                    </a:cubicBezTo>
                    <a:cubicBezTo>
                      <a:pt x="3113801" y="1741186"/>
                      <a:pt x="3114241" y="1745931"/>
                      <a:pt x="3114680" y="1750060"/>
                    </a:cubicBezTo>
                    <a:cubicBezTo>
                      <a:pt x="3114768" y="1751114"/>
                      <a:pt x="3114856" y="1752080"/>
                      <a:pt x="3115031" y="1753047"/>
                    </a:cubicBezTo>
                    <a:cubicBezTo>
                      <a:pt x="3115822" y="1759109"/>
                      <a:pt x="3113274" y="1761744"/>
                      <a:pt x="3111078" y="1762886"/>
                    </a:cubicBezTo>
                    <a:cubicBezTo>
                      <a:pt x="3110727" y="1763062"/>
                      <a:pt x="3110375" y="1763238"/>
                      <a:pt x="3110024" y="1763326"/>
                    </a:cubicBezTo>
                    <a:cubicBezTo>
                      <a:pt x="3109936" y="1764380"/>
                      <a:pt x="3109760" y="1765434"/>
                      <a:pt x="3109233" y="1766576"/>
                    </a:cubicBezTo>
                    <a:cubicBezTo>
                      <a:pt x="3105280" y="1775537"/>
                      <a:pt x="3106773" y="1784674"/>
                      <a:pt x="3109057" y="1793196"/>
                    </a:cubicBezTo>
                    <a:cubicBezTo>
                      <a:pt x="3109496" y="1794777"/>
                      <a:pt x="3109496" y="1796534"/>
                      <a:pt x="3109233" y="1798291"/>
                    </a:cubicBezTo>
                    <a:lnTo>
                      <a:pt x="3116788" y="1797149"/>
                    </a:lnTo>
                    <a:lnTo>
                      <a:pt x="3116349" y="1819288"/>
                    </a:lnTo>
                    <a:lnTo>
                      <a:pt x="3109672" y="1819025"/>
                    </a:lnTo>
                    <a:cubicBezTo>
                      <a:pt x="3108442" y="1818937"/>
                      <a:pt x="3105192" y="1818849"/>
                      <a:pt x="3102556" y="1816916"/>
                    </a:cubicBezTo>
                    <a:cubicBezTo>
                      <a:pt x="3102468" y="1818322"/>
                      <a:pt x="3102468" y="1819728"/>
                      <a:pt x="3102644" y="1821133"/>
                    </a:cubicBezTo>
                    <a:lnTo>
                      <a:pt x="3103610" y="1820782"/>
                    </a:lnTo>
                    <a:cubicBezTo>
                      <a:pt x="3106949" y="1819552"/>
                      <a:pt x="3109321" y="1820518"/>
                      <a:pt x="3110463" y="1821221"/>
                    </a:cubicBezTo>
                    <a:cubicBezTo>
                      <a:pt x="3112484" y="1822451"/>
                      <a:pt x="3113626" y="1824472"/>
                      <a:pt x="3113977" y="1827195"/>
                    </a:cubicBezTo>
                    <a:lnTo>
                      <a:pt x="3115558" y="1841164"/>
                    </a:lnTo>
                    <a:lnTo>
                      <a:pt x="3108003" y="1836069"/>
                    </a:lnTo>
                    <a:cubicBezTo>
                      <a:pt x="3108969" y="1838001"/>
                      <a:pt x="3109057" y="1840022"/>
                      <a:pt x="3109145" y="1841340"/>
                    </a:cubicBezTo>
                    <a:cubicBezTo>
                      <a:pt x="3109145" y="1841603"/>
                      <a:pt x="3109145" y="1841955"/>
                      <a:pt x="3109233" y="1842218"/>
                    </a:cubicBezTo>
                    <a:lnTo>
                      <a:pt x="3110375" y="1850389"/>
                    </a:lnTo>
                    <a:lnTo>
                      <a:pt x="3102205" y="1849686"/>
                    </a:lnTo>
                    <a:cubicBezTo>
                      <a:pt x="3101941" y="1849686"/>
                      <a:pt x="3101678" y="1849686"/>
                      <a:pt x="3101414" y="1849686"/>
                    </a:cubicBezTo>
                    <a:cubicBezTo>
                      <a:pt x="3100184" y="1849686"/>
                      <a:pt x="3098251" y="1849774"/>
                      <a:pt x="3096406" y="1848983"/>
                    </a:cubicBezTo>
                    <a:cubicBezTo>
                      <a:pt x="3095967" y="1854430"/>
                      <a:pt x="3096582" y="1860053"/>
                      <a:pt x="3098251" y="1865851"/>
                    </a:cubicBezTo>
                    <a:cubicBezTo>
                      <a:pt x="3100096" y="1872001"/>
                      <a:pt x="3098691" y="1875603"/>
                      <a:pt x="3093156" y="1878502"/>
                    </a:cubicBezTo>
                    <a:cubicBezTo>
                      <a:pt x="3091047" y="1881401"/>
                      <a:pt x="3088236" y="1892646"/>
                      <a:pt x="3088587" y="1896863"/>
                    </a:cubicBezTo>
                    <a:cubicBezTo>
                      <a:pt x="3089202" y="1897127"/>
                      <a:pt x="3090081" y="1897478"/>
                      <a:pt x="3090608" y="1897478"/>
                    </a:cubicBezTo>
                    <a:cubicBezTo>
                      <a:pt x="3096670" y="1897654"/>
                      <a:pt x="3102907" y="1897654"/>
                      <a:pt x="3108969" y="1897654"/>
                    </a:cubicBezTo>
                    <a:cubicBezTo>
                      <a:pt x="3111078" y="1897478"/>
                      <a:pt x="3112835" y="1897478"/>
                      <a:pt x="3114680" y="1897478"/>
                    </a:cubicBezTo>
                    <a:close/>
                    <a:moveTo>
                      <a:pt x="3089027" y="1897478"/>
                    </a:moveTo>
                    <a:lnTo>
                      <a:pt x="3089027" y="1897478"/>
                    </a:lnTo>
                    <a:lnTo>
                      <a:pt x="3089027" y="1897478"/>
                    </a:lnTo>
                    <a:close/>
                    <a:moveTo>
                      <a:pt x="74061" y="1895458"/>
                    </a:moveTo>
                    <a:lnTo>
                      <a:pt x="74061" y="1895458"/>
                    </a:lnTo>
                    <a:cubicBezTo>
                      <a:pt x="74061" y="1895458"/>
                      <a:pt x="74061" y="1895458"/>
                      <a:pt x="74061" y="1895458"/>
                    </a:cubicBezTo>
                    <a:close/>
                    <a:moveTo>
                      <a:pt x="29695" y="1833960"/>
                    </a:moveTo>
                    <a:cubicBezTo>
                      <a:pt x="29695" y="1834487"/>
                      <a:pt x="29607" y="1834926"/>
                      <a:pt x="29607" y="1835454"/>
                    </a:cubicBezTo>
                    <a:cubicBezTo>
                      <a:pt x="29080" y="1843360"/>
                      <a:pt x="28640" y="1850301"/>
                      <a:pt x="32682" y="1856363"/>
                    </a:cubicBezTo>
                    <a:cubicBezTo>
                      <a:pt x="34614" y="1859174"/>
                      <a:pt x="34614" y="1862337"/>
                      <a:pt x="34614" y="1864621"/>
                    </a:cubicBezTo>
                    <a:cubicBezTo>
                      <a:pt x="34614" y="1865324"/>
                      <a:pt x="34614" y="1866027"/>
                      <a:pt x="34702" y="1866466"/>
                    </a:cubicBezTo>
                    <a:lnTo>
                      <a:pt x="35142" y="1869014"/>
                    </a:lnTo>
                    <a:cubicBezTo>
                      <a:pt x="36196" y="1875778"/>
                      <a:pt x="37250" y="1882807"/>
                      <a:pt x="38568" y="1889571"/>
                    </a:cubicBezTo>
                    <a:cubicBezTo>
                      <a:pt x="38744" y="1890450"/>
                      <a:pt x="38831" y="1891504"/>
                      <a:pt x="39007" y="1892471"/>
                    </a:cubicBezTo>
                    <a:cubicBezTo>
                      <a:pt x="39095" y="1893261"/>
                      <a:pt x="39271" y="1894403"/>
                      <a:pt x="39446" y="1895282"/>
                    </a:cubicBezTo>
                    <a:cubicBezTo>
                      <a:pt x="40325" y="1895282"/>
                      <a:pt x="41467" y="1895106"/>
                      <a:pt x="42346" y="1895106"/>
                    </a:cubicBezTo>
                    <a:cubicBezTo>
                      <a:pt x="43751" y="1894931"/>
                      <a:pt x="45157" y="1894843"/>
                      <a:pt x="46738" y="1894843"/>
                    </a:cubicBezTo>
                    <a:cubicBezTo>
                      <a:pt x="49286" y="1894843"/>
                      <a:pt x="51834" y="1894843"/>
                      <a:pt x="54381" y="1894843"/>
                    </a:cubicBezTo>
                    <a:lnTo>
                      <a:pt x="60531" y="1873231"/>
                    </a:lnTo>
                    <a:lnTo>
                      <a:pt x="72743" y="1885442"/>
                    </a:lnTo>
                    <a:cubicBezTo>
                      <a:pt x="72392" y="1883246"/>
                      <a:pt x="71952" y="1880962"/>
                      <a:pt x="71689" y="1878590"/>
                    </a:cubicBezTo>
                    <a:cubicBezTo>
                      <a:pt x="71601" y="1877799"/>
                      <a:pt x="71601" y="1877008"/>
                      <a:pt x="71601" y="1876306"/>
                    </a:cubicBezTo>
                    <a:cubicBezTo>
                      <a:pt x="69844" y="1876130"/>
                      <a:pt x="67560" y="1875251"/>
                      <a:pt x="65802" y="1872177"/>
                    </a:cubicBezTo>
                    <a:cubicBezTo>
                      <a:pt x="63430" y="1867959"/>
                      <a:pt x="63255" y="1864533"/>
                      <a:pt x="65451" y="1861897"/>
                    </a:cubicBezTo>
                    <a:cubicBezTo>
                      <a:pt x="67472" y="1859438"/>
                      <a:pt x="67823" y="1856890"/>
                      <a:pt x="67560" y="1853376"/>
                    </a:cubicBezTo>
                    <a:lnTo>
                      <a:pt x="66242" y="1853903"/>
                    </a:lnTo>
                    <a:lnTo>
                      <a:pt x="61322" y="1864182"/>
                    </a:lnTo>
                    <a:lnTo>
                      <a:pt x="59828" y="1856363"/>
                    </a:lnTo>
                    <a:lnTo>
                      <a:pt x="59477" y="1856451"/>
                    </a:lnTo>
                    <a:cubicBezTo>
                      <a:pt x="56139" y="1857681"/>
                      <a:pt x="53767" y="1856714"/>
                      <a:pt x="52624" y="1856011"/>
                    </a:cubicBezTo>
                    <a:cubicBezTo>
                      <a:pt x="50604" y="1854781"/>
                      <a:pt x="49462" y="1852761"/>
                      <a:pt x="49110" y="1850037"/>
                    </a:cubicBezTo>
                    <a:lnTo>
                      <a:pt x="47529" y="1836069"/>
                    </a:lnTo>
                    <a:lnTo>
                      <a:pt x="57017" y="1842394"/>
                    </a:lnTo>
                    <a:cubicBezTo>
                      <a:pt x="56490" y="1840373"/>
                      <a:pt x="56051" y="1838089"/>
                      <a:pt x="56051" y="1835541"/>
                    </a:cubicBezTo>
                    <a:cubicBezTo>
                      <a:pt x="56051" y="1832994"/>
                      <a:pt x="57017" y="1830885"/>
                      <a:pt x="57720" y="1829392"/>
                    </a:cubicBezTo>
                    <a:cubicBezTo>
                      <a:pt x="57896" y="1828952"/>
                      <a:pt x="58159" y="1828425"/>
                      <a:pt x="58247" y="1828162"/>
                    </a:cubicBezTo>
                    <a:cubicBezTo>
                      <a:pt x="58423" y="1827459"/>
                      <a:pt x="58511" y="1826405"/>
                      <a:pt x="58598" y="1825350"/>
                    </a:cubicBezTo>
                    <a:cubicBezTo>
                      <a:pt x="58774" y="1823242"/>
                      <a:pt x="58950" y="1820606"/>
                      <a:pt x="60180" y="1817883"/>
                    </a:cubicBezTo>
                    <a:lnTo>
                      <a:pt x="53327" y="1817356"/>
                    </a:lnTo>
                    <a:lnTo>
                      <a:pt x="51570" y="1814456"/>
                    </a:lnTo>
                    <a:cubicBezTo>
                      <a:pt x="51394" y="1814105"/>
                      <a:pt x="51131" y="1813929"/>
                      <a:pt x="50516" y="1813402"/>
                    </a:cubicBezTo>
                    <a:cubicBezTo>
                      <a:pt x="49725" y="1812787"/>
                      <a:pt x="48759" y="1811909"/>
                      <a:pt x="47880" y="1810679"/>
                    </a:cubicBezTo>
                    <a:cubicBezTo>
                      <a:pt x="46299" y="1808395"/>
                      <a:pt x="46211" y="1805935"/>
                      <a:pt x="46123" y="1804353"/>
                    </a:cubicBezTo>
                    <a:cubicBezTo>
                      <a:pt x="46123" y="1804090"/>
                      <a:pt x="46123" y="1803826"/>
                      <a:pt x="46035" y="1803563"/>
                    </a:cubicBezTo>
                    <a:lnTo>
                      <a:pt x="44893" y="1795480"/>
                    </a:lnTo>
                    <a:lnTo>
                      <a:pt x="53064" y="1796183"/>
                    </a:lnTo>
                    <a:cubicBezTo>
                      <a:pt x="53327" y="1796183"/>
                      <a:pt x="53591" y="1796183"/>
                      <a:pt x="53854" y="1796183"/>
                    </a:cubicBezTo>
                    <a:cubicBezTo>
                      <a:pt x="54206" y="1796183"/>
                      <a:pt x="54645" y="1796183"/>
                      <a:pt x="55084" y="1796183"/>
                    </a:cubicBezTo>
                    <a:cubicBezTo>
                      <a:pt x="54557" y="1791263"/>
                      <a:pt x="55084" y="1786695"/>
                      <a:pt x="55787" y="1782829"/>
                    </a:cubicBezTo>
                    <a:cubicBezTo>
                      <a:pt x="56314" y="1779930"/>
                      <a:pt x="56139" y="1776592"/>
                      <a:pt x="56051" y="1773077"/>
                    </a:cubicBezTo>
                    <a:cubicBezTo>
                      <a:pt x="55963" y="1771057"/>
                      <a:pt x="55875" y="1768948"/>
                      <a:pt x="55875" y="1766840"/>
                    </a:cubicBezTo>
                    <a:cubicBezTo>
                      <a:pt x="55875" y="1766049"/>
                      <a:pt x="55787" y="1765083"/>
                      <a:pt x="55699" y="1764116"/>
                    </a:cubicBezTo>
                    <a:lnTo>
                      <a:pt x="52712" y="1767103"/>
                    </a:lnTo>
                    <a:lnTo>
                      <a:pt x="49550" y="1756561"/>
                    </a:lnTo>
                    <a:cubicBezTo>
                      <a:pt x="49462" y="1756122"/>
                      <a:pt x="49286" y="1755770"/>
                      <a:pt x="49198" y="1755331"/>
                    </a:cubicBezTo>
                    <a:cubicBezTo>
                      <a:pt x="48847" y="1754101"/>
                      <a:pt x="48407" y="1752783"/>
                      <a:pt x="48056" y="1751202"/>
                    </a:cubicBezTo>
                    <a:cubicBezTo>
                      <a:pt x="47617" y="1749005"/>
                      <a:pt x="48232" y="1747161"/>
                      <a:pt x="48583" y="1746018"/>
                    </a:cubicBezTo>
                    <a:lnTo>
                      <a:pt x="48671" y="1745755"/>
                    </a:lnTo>
                    <a:cubicBezTo>
                      <a:pt x="48935" y="1744876"/>
                      <a:pt x="49198" y="1744086"/>
                      <a:pt x="49462" y="1743207"/>
                    </a:cubicBezTo>
                    <a:cubicBezTo>
                      <a:pt x="51658" y="1736091"/>
                      <a:pt x="53152" y="1730556"/>
                      <a:pt x="52537" y="1725548"/>
                    </a:cubicBezTo>
                    <a:lnTo>
                      <a:pt x="46299" y="1734949"/>
                    </a:lnTo>
                    <a:lnTo>
                      <a:pt x="41818" y="1723001"/>
                    </a:lnTo>
                    <a:cubicBezTo>
                      <a:pt x="40588" y="1719662"/>
                      <a:pt x="41555" y="1717290"/>
                      <a:pt x="42258" y="1716148"/>
                    </a:cubicBezTo>
                    <a:cubicBezTo>
                      <a:pt x="43488" y="1714215"/>
                      <a:pt x="45420" y="1712985"/>
                      <a:pt x="47968" y="1712634"/>
                    </a:cubicBezTo>
                    <a:cubicBezTo>
                      <a:pt x="47705" y="1710174"/>
                      <a:pt x="47968" y="1707714"/>
                      <a:pt x="48232" y="1705694"/>
                    </a:cubicBezTo>
                    <a:lnTo>
                      <a:pt x="48232" y="1705342"/>
                    </a:lnTo>
                    <a:cubicBezTo>
                      <a:pt x="48495" y="1703146"/>
                      <a:pt x="49022" y="1701125"/>
                      <a:pt x="49462" y="1699280"/>
                    </a:cubicBezTo>
                    <a:cubicBezTo>
                      <a:pt x="49989" y="1697347"/>
                      <a:pt x="50428" y="1695502"/>
                      <a:pt x="50428" y="1694009"/>
                    </a:cubicBezTo>
                    <a:cubicBezTo>
                      <a:pt x="50340" y="1690758"/>
                      <a:pt x="49989" y="1687420"/>
                      <a:pt x="49550" y="1683906"/>
                    </a:cubicBezTo>
                    <a:cubicBezTo>
                      <a:pt x="49198" y="1680919"/>
                      <a:pt x="48759" y="1677756"/>
                      <a:pt x="48671" y="1674593"/>
                    </a:cubicBezTo>
                    <a:cubicBezTo>
                      <a:pt x="48671" y="1674418"/>
                      <a:pt x="48671" y="1674242"/>
                      <a:pt x="48671" y="1674066"/>
                    </a:cubicBezTo>
                    <a:cubicBezTo>
                      <a:pt x="45420" y="1672748"/>
                      <a:pt x="43839" y="1669234"/>
                      <a:pt x="43488" y="1668443"/>
                    </a:cubicBezTo>
                    <a:cubicBezTo>
                      <a:pt x="42433" y="1665896"/>
                      <a:pt x="42785" y="1663172"/>
                      <a:pt x="44542" y="1661240"/>
                    </a:cubicBezTo>
                    <a:cubicBezTo>
                      <a:pt x="46563" y="1658955"/>
                      <a:pt x="47002" y="1656056"/>
                      <a:pt x="47529" y="1651400"/>
                    </a:cubicBezTo>
                    <a:cubicBezTo>
                      <a:pt x="47792" y="1648852"/>
                      <a:pt x="48144" y="1646129"/>
                      <a:pt x="48935" y="1643405"/>
                    </a:cubicBezTo>
                    <a:lnTo>
                      <a:pt x="49198" y="1642615"/>
                    </a:lnTo>
                    <a:cubicBezTo>
                      <a:pt x="52009" y="1632775"/>
                      <a:pt x="53239" y="1626977"/>
                      <a:pt x="47441" y="1621793"/>
                    </a:cubicBezTo>
                    <a:cubicBezTo>
                      <a:pt x="44805" y="1619421"/>
                      <a:pt x="43575" y="1616786"/>
                      <a:pt x="44015" y="1613974"/>
                    </a:cubicBezTo>
                    <a:cubicBezTo>
                      <a:pt x="44366" y="1611778"/>
                      <a:pt x="45508" y="1609933"/>
                      <a:pt x="47617" y="1608615"/>
                    </a:cubicBezTo>
                    <a:cubicBezTo>
                      <a:pt x="49637" y="1603432"/>
                      <a:pt x="50692" y="1597633"/>
                      <a:pt x="50867" y="1590957"/>
                    </a:cubicBezTo>
                    <a:cubicBezTo>
                      <a:pt x="48759" y="1591220"/>
                      <a:pt x="46475" y="1590517"/>
                      <a:pt x="44190" y="1589024"/>
                    </a:cubicBezTo>
                    <a:cubicBezTo>
                      <a:pt x="39446" y="1585861"/>
                      <a:pt x="40940" y="1579711"/>
                      <a:pt x="43136" y="1574440"/>
                    </a:cubicBezTo>
                    <a:lnTo>
                      <a:pt x="32330" y="1567236"/>
                    </a:lnTo>
                    <a:lnTo>
                      <a:pt x="22930" y="1570750"/>
                    </a:lnTo>
                    <a:cubicBezTo>
                      <a:pt x="20294" y="1571717"/>
                      <a:pt x="18186" y="1571277"/>
                      <a:pt x="16868" y="1570662"/>
                    </a:cubicBezTo>
                    <a:cubicBezTo>
                      <a:pt x="16341" y="1573649"/>
                      <a:pt x="15814" y="1576636"/>
                      <a:pt x="15199" y="1579623"/>
                    </a:cubicBezTo>
                    <a:cubicBezTo>
                      <a:pt x="14935" y="1581029"/>
                      <a:pt x="14584" y="1582523"/>
                      <a:pt x="14320" y="1583928"/>
                    </a:cubicBezTo>
                    <a:cubicBezTo>
                      <a:pt x="13705" y="1587355"/>
                      <a:pt x="14232" y="1591220"/>
                      <a:pt x="14847" y="1595349"/>
                    </a:cubicBezTo>
                    <a:cubicBezTo>
                      <a:pt x="15726" y="1601060"/>
                      <a:pt x="16692" y="1607473"/>
                      <a:pt x="14584" y="1614150"/>
                    </a:cubicBezTo>
                    <a:cubicBezTo>
                      <a:pt x="19591" y="1626010"/>
                      <a:pt x="17571" y="1638573"/>
                      <a:pt x="15989" y="1648764"/>
                    </a:cubicBezTo>
                    <a:lnTo>
                      <a:pt x="15814" y="1649731"/>
                    </a:lnTo>
                    <a:cubicBezTo>
                      <a:pt x="14232" y="1659922"/>
                      <a:pt x="16429" y="1668795"/>
                      <a:pt x="18713" y="1678195"/>
                    </a:cubicBezTo>
                    <a:cubicBezTo>
                      <a:pt x="18889" y="1678986"/>
                      <a:pt x="19152" y="1679864"/>
                      <a:pt x="19416" y="1680655"/>
                    </a:cubicBezTo>
                    <a:cubicBezTo>
                      <a:pt x="19504" y="1681094"/>
                      <a:pt x="19679" y="1681534"/>
                      <a:pt x="19767" y="1681973"/>
                    </a:cubicBezTo>
                    <a:cubicBezTo>
                      <a:pt x="21788" y="1679952"/>
                      <a:pt x="24336" y="1680216"/>
                      <a:pt x="25302" y="1680392"/>
                    </a:cubicBezTo>
                    <a:cubicBezTo>
                      <a:pt x="26795" y="1680655"/>
                      <a:pt x="28113" y="1681007"/>
                      <a:pt x="29431" y="1681358"/>
                    </a:cubicBezTo>
                    <a:lnTo>
                      <a:pt x="48056" y="1686190"/>
                    </a:lnTo>
                    <a:lnTo>
                      <a:pt x="31012" y="1693833"/>
                    </a:lnTo>
                    <a:cubicBezTo>
                      <a:pt x="26971" y="1695590"/>
                      <a:pt x="24423" y="1695327"/>
                      <a:pt x="22403" y="1694888"/>
                    </a:cubicBezTo>
                    <a:lnTo>
                      <a:pt x="20119" y="1694448"/>
                    </a:lnTo>
                    <a:cubicBezTo>
                      <a:pt x="18098" y="1702706"/>
                      <a:pt x="18801" y="1711316"/>
                      <a:pt x="19591" y="1720365"/>
                    </a:cubicBezTo>
                    <a:cubicBezTo>
                      <a:pt x="20382" y="1729326"/>
                      <a:pt x="21085" y="1738639"/>
                      <a:pt x="19240" y="1748127"/>
                    </a:cubicBezTo>
                    <a:cubicBezTo>
                      <a:pt x="19240" y="1748478"/>
                      <a:pt x="19328" y="1748830"/>
                      <a:pt x="19416" y="1749093"/>
                    </a:cubicBezTo>
                    <a:lnTo>
                      <a:pt x="39534" y="1728975"/>
                    </a:lnTo>
                    <a:lnTo>
                      <a:pt x="43839" y="1749269"/>
                    </a:lnTo>
                    <a:lnTo>
                      <a:pt x="39007" y="1751465"/>
                    </a:lnTo>
                    <a:cubicBezTo>
                      <a:pt x="34966" y="1753222"/>
                      <a:pt x="32418" y="1752959"/>
                      <a:pt x="30310" y="1752520"/>
                    </a:cubicBezTo>
                    <a:lnTo>
                      <a:pt x="19591" y="1750235"/>
                    </a:lnTo>
                    <a:cubicBezTo>
                      <a:pt x="20206" y="1753310"/>
                      <a:pt x="21261" y="1756561"/>
                      <a:pt x="22491" y="1759899"/>
                    </a:cubicBezTo>
                    <a:cubicBezTo>
                      <a:pt x="25214" y="1767894"/>
                      <a:pt x="28377" y="1776855"/>
                      <a:pt x="25214" y="1786958"/>
                    </a:cubicBezTo>
                    <a:cubicBezTo>
                      <a:pt x="27762" y="1792581"/>
                      <a:pt x="27498" y="1798555"/>
                      <a:pt x="27235" y="1803563"/>
                    </a:cubicBezTo>
                    <a:cubicBezTo>
                      <a:pt x="26883" y="1809888"/>
                      <a:pt x="26883" y="1813666"/>
                      <a:pt x="29958" y="1816653"/>
                    </a:cubicBezTo>
                    <a:cubicBezTo>
                      <a:pt x="30310" y="1817004"/>
                      <a:pt x="30661" y="1817531"/>
                      <a:pt x="31012" y="1818059"/>
                    </a:cubicBezTo>
                    <a:cubicBezTo>
                      <a:pt x="33297" y="1818761"/>
                      <a:pt x="36196" y="1820694"/>
                      <a:pt x="37162" y="1825790"/>
                    </a:cubicBezTo>
                    <a:cubicBezTo>
                      <a:pt x="37426" y="1827195"/>
                      <a:pt x="37865" y="1832027"/>
                      <a:pt x="31364" y="1833697"/>
                    </a:cubicBezTo>
                    <a:lnTo>
                      <a:pt x="29695" y="1833960"/>
                    </a:lnTo>
                    <a:close/>
                    <a:moveTo>
                      <a:pt x="38216" y="1895282"/>
                    </a:moveTo>
                    <a:cubicBezTo>
                      <a:pt x="38216" y="1895282"/>
                      <a:pt x="38216" y="1895282"/>
                      <a:pt x="38216" y="1895282"/>
                    </a:cubicBezTo>
                    <a:cubicBezTo>
                      <a:pt x="38216" y="1895282"/>
                      <a:pt x="38216" y="1895282"/>
                      <a:pt x="38216" y="1895282"/>
                    </a:cubicBezTo>
                    <a:close/>
                    <a:moveTo>
                      <a:pt x="68965" y="1894843"/>
                    </a:moveTo>
                    <a:cubicBezTo>
                      <a:pt x="70283" y="1894843"/>
                      <a:pt x="71601" y="1894843"/>
                      <a:pt x="72919" y="1894843"/>
                    </a:cubicBezTo>
                    <a:cubicBezTo>
                      <a:pt x="73446" y="1894843"/>
                      <a:pt x="73797" y="1894843"/>
                      <a:pt x="74149" y="1894755"/>
                    </a:cubicBezTo>
                    <a:cubicBezTo>
                      <a:pt x="74149" y="1894667"/>
                      <a:pt x="74149" y="1894579"/>
                      <a:pt x="74149" y="1894491"/>
                    </a:cubicBezTo>
                    <a:cubicBezTo>
                      <a:pt x="73973" y="1892383"/>
                      <a:pt x="73534" y="1890274"/>
                      <a:pt x="73182" y="1887990"/>
                    </a:cubicBezTo>
                    <a:lnTo>
                      <a:pt x="72655" y="1889923"/>
                    </a:lnTo>
                    <a:cubicBezTo>
                      <a:pt x="71864" y="1892471"/>
                      <a:pt x="70459" y="1893964"/>
                      <a:pt x="68965" y="1894843"/>
                    </a:cubicBezTo>
                    <a:close/>
                    <a:moveTo>
                      <a:pt x="62200" y="1883597"/>
                    </a:moveTo>
                    <a:cubicBezTo>
                      <a:pt x="61234" y="1884124"/>
                      <a:pt x="60268" y="1885179"/>
                      <a:pt x="59828" y="1886584"/>
                    </a:cubicBezTo>
                    <a:lnTo>
                      <a:pt x="62113" y="1887199"/>
                    </a:lnTo>
                    <a:lnTo>
                      <a:pt x="62288" y="1887024"/>
                    </a:lnTo>
                    <a:lnTo>
                      <a:pt x="62200" y="1883597"/>
                    </a:lnTo>
                    <a:close/>
                    <a:moveTo>
                      <a:pt x="21436" y="1862952"/>
                    </a:moveTo>
                    <a:cubicBezTo>
                      <a:pt x="21436" y="1862952"/>
                      <a:pt x="21436" y="1862952"/>
                      <a:pt x="21436" y="1862952"/>
                    </a:cubicBezTo>
                    <a:cubicBezTo>
                      <a:pt x="21436" y="1862952"/>
                      <a:pt x="21436" y="1862952"/>
                      <a:pt x="21436" y="1862952"/>
                    </a:cubicBezTo>
                    <a:close/>
                    <a:moveTo>
                      <a:pt x="56226" y="1843887"/>
                    </a:moveTo>
                    <a:cubicBezTo>
                      <a:pt x="55611" y="1843887"/>
                      <a:pt x="54996" y="1843975"/>
                      <a:pt x="54645" y="1844151"/>
                    </a:cubicBezTo>
                    <a:lnTo>
                      <a:pt x="56490" y="1849071"/>
                    </a:lnTo>
                    <a:lnTo>
                      <a:pt x="58159" y="1848895"/>
                    </a:lnTo>
                    <a:lnTo>
                      <a:pt x="57369" y="1844678"/>
                    </a:lnTo>
                    <a:cubicBezTo>
                      <a:pt x="57281" y="1844415"/>
                      <a:pt x="57281" y="1844151"/>
                      <a:pt x="57193" y="1843975"/>
                    </a:cubicBezTo>
                    <a:cubicBezTo>
                      <a:pt x="56929" y="1843975"/>
                      <a:pt x="56578" y="1843887"/>
                      <a:pt x="56226" y="1843887"/>
                    </a:cubicBezTo>
                    <a:close/>
                    <a:moveTo>
                      <a:pt x="3106509" y="1833082"/>
                    </a:moveTo>
                    <a:cubicBezTo>
                      <a:pt x="3107388" y="1833169"/>
                      <a:pt x="3108091" y="1832994"/>
                      <a:pt x="3108530" y="1832818"/>
                    </a:cubicBezTo>
                    <a:lnTo>
                      <a:pt x="3106685" y="1827810"/>
                    </a:lnTo>
                    <a:lnTo>
                      <a:pt x="3105016" y="1827986"/>
                    </a:lnTo>
                    <a:cubicBezTo>
                      <a:pt x="3105192" y="1829128"/>
                      <a:pt x="3105192" y="1830182"/>
                      <a:pt x="3105104" y="1831149"/>
                    </a:cubicBezTo>
                    <a:cubicBezTo>
                      <a:pt x="3105543" y="1831764"/>
                      <a:pt x="3105982" y="1832379"/>
                      <a:pt x="3106509" y="1833082"/>
                    </a:cubicBezTo>
                    <a:close/>
                    <a:moveTo>
                      <a:pt x="3136204" y="1833082"/>
                    </a:moveTo>
                    <a:cubicBezTo>
                      <a:pt x="3136204" y="1833082"/>
                      <a:pt x="3136204" y="1833082"/>
                      <a:pt x="3136204" y="1833082"/>
                    </a:cubicBezTo>
                    <a:lnTo>
                      <a:pt x="3136204" y="1833082"/>
                    </a:lnTo>
                    <a:close/>
                    <a:moveTo>
                      <a:pt x="3149031" y="1801630"/>
                    </a:moveTo>
                    <a:lnTo>
                      <a:pt x="3149031" y="1801630"/>
                    </a:lnTo>
                    <a:cubicBezTo>
                      <a:pt x="3149031" y="1801630"/>
                      <a:pt x="3149031" y="1801630"/>
                      <a:pt x="3149031" y="1801630"/>
                    </a:cubicBezTo>
                    <a:close/>
                    <a:moveTo>
                      <a:pt x="3139103" y="1787925"/>
                    </a:moveTo>
                    <a:lnTo>
                      <a:pt x="3139367" y="1790297"/>
                    </a:lnTo>
                    <a:cubicBezTo>
                      <a:pt x="3139455" y="1789242"/>
                      <a:pt x="3139279" y="1788452"/>
                      <a:pt x="3139103" y="1787925"/>
                    </a:cubicBezTo>
                    <a:close/>
                    <a:moveTo>
                      <a:pt x="3130230" y="1778085"/>
                    </a:moveTo>
                    <a:lnTo>
                      <a:pt x="3124871" y="1778700"/>
                    </a:lnTo>
                    <a:cubicBezTo>
                      <a:pt x="3124959" y="1779491"/>
                      <a:pt x="3125662" y="1781336"/>
                      <a:pt x="3127594" y="1782478"/>
                    </a:cubicBezTo>
                    <a:cubicBezTo>
                      <a:pt x="3129439" y="1783620"/>
                      <a:pt x="3131284" y="1783356"/>
                      <a:pt x="3132163" y="1783093"/>
                    </a:cubicBezTo>
                    <a:lnTo>
                      <a:pt x="3130230" y="1778085"/>
                    </a:lnTo>
                    <a:close/>
                    <a:moveTo>
                      <a:pt x="3131460" y="1753310"/>
                    </a:moveTo>
                    <a:cubicBezTo>
                      <a:pt x="3131899" y="1753398"/>
                      <a:pt x="3132426" y="1753310"/>
                      <a:pt x="3132866" y="1753310"/>
                    </a:cubicBezTo>
                    <a:lnTo>
                      <a:pt x="3132514" y="1752607"/>
                    </a:lnTo>
                    <a:lnTo>
                      <a:pt x="3131460" y="1753310"/>
                    </a:lnTo>
                    <a:close/>
                    <a:moveTo>
                      <a:pt x="18889" y="1748654"/>
                    </a:moveTo>
                    <a:cubicBezTo>
                      <a:pt x="18889" y="1748654"/>
                      <a:pt x="18889" y="1748654"/>
                      <a:pt x="18889" y="1748654"/>
                    </a:cubicBezTo>
                    <a:cubicBezTo>
                      <a:pt x="18889" y="1748654"/>
                      <a:pt x="18889" y="1748654"/>
                      <a:pt x="18889" y="1748654"/>
                    </a:cubicBezTo>
                    <a:close/>
                    <a:moveTo>
                      <a:pt x="49022" y="1720102"/>
                    </a:moveTo>
                    <a:lnTo>
                      <a:pt x="49637" y="1725461"/>
                    </a:lnTo>
                    <a:cubicBezTo>
                      <a:pt x="50165" y="1725373"/>
                      <a:pt x="51307" y="1725021"/>
                      <a:pt x="52273" y="1724143"/>
                    </a:cubicBezTo>
                    <a:cubicBezTo>
                      <a:pt x="51922" y="1722561"/>
                      <a:pt x="51394" y="1721068"/>
                      <a:pt x="50604" y="1719487"/>
                    </a:cubicBezTo>
                    <a:lnTo>
                      <a:pt x="49022" y="1720102"/>
                    </a:lnTo>
                    <a:close/>
                    <a:moveTo>
                      <a:pt x="27762" y="1689528"/>
                    </a:moveTo>
                    <a:lnTo>
                      <a:pt x="26971" y="1692603"/>
                    </a:lnTo>
                    <a:cubicBezTo>
                      <a:pt x="28201" y="1691988"/>
                      <a:pt x="29080" y="1691110"/>
                      <a:pt x="29695" y="1690056"/>
                    </a:cubicBezTo>
                    <a:lnTo>
                      <a:pt x="27762" y="1689528"/>
                    </a:lnTo>
                    <a:close/>
                    <a:moveTo>
                      <a:pt x="3114680" y="1679074"/>
                    </a:moveTo>
                    <a:cubicBezTo>
                      <a:pt x="3115910" y="1679864"/>
                      <a:pt x="3117491" y="1680304"/>
                      <a:pt x="3119248" y="1680040"/>
                    </a:cubicBezTo>
                    <a:cubicBezTo>
                      <a:pt x="3120302" y="1679689"/>
                      <a:pt x="3121884" y="1678107"/>
                      <a:pt x="3121972" y="1676175"/>
                    </a:cubicBezTo>
                    <a:lnTo>
                      <a:pt x="3116085" y="1675911"/>
                    </a:lnTo>
                    <a:lnTo>
                      <a:pt x="3115207" y="1676175"/>
                    </a:lnTo>
                    <a:cubicBezTo>
                      <a:pt x="3115031" y="1677229"/>
                      <a:pt x="3114856" y="1678195"/>
                      <a:pt x="3114680" y="1679074"/>
                    </a:cubicBezTo>
                    <a:close/>
                    <a:moveTo>
                      <a:pt x="3102205" y="1675384"/>
                    </a:moveTo>
                    <a:lnTo>
                      <a:pt x="3102205" y="1675384"/>
                    </a:lnTo>
                    <a:lnTo>
                      <a:pt x="3102205" y="1675384"/>
                    </a:lnTo>
                    <a:close/>
                    <a:moveTo>
                      <a:pt x="3139718" y="1666862"/>
                    </a:moveTo>
                    <a:cubicBezTo>
                      <a:pt x="3139718" y="1666862"/>
                      <a:pt x="3139806" y="1666862"/>
                      <a:pt x="3139718" y="1666862"/>
                    </a:cubicBezTo>
                    <a:lnTo>
                      <a:pt x="3139718" y="1666862"/>
                    </a:lnTo>
                    <a:close/>
                    <a:moveTo>
                      <a:pt x="3138488" y="1666599"/>
                    </a:moveTo>
                    <a:cubicBezTo>
                      <a:pt x="3138576" y="1666599"/>
                      <a:pt x="3138576" y="1666599"/>
                      <a:pt x="3138664" y="1666686"/>
                    </a:cubicBezTo>
                    <a:cubicBezTo>
                      <a:pt x="3139279" y="1666511"/>
                      <a:pt x="3140245" y="1666159"/>
                      <a:pt x="3141036" y="1665281"/>
                    </a:cubicBezTo>
                    <a:cubicBezTo>
                      <a:pt x="3141212" y="1665105"/>
                      <a:pt x="3141387" y="1664842"/>
                      <a:pt x="3141563" y="1664666"/>
                    </a:cubicBezTo>
                    <a:lnTo>
                      <a:pt x="3138488" y="1666599"/>
                    </a:lnTo>
                    <a:close/>
                    <a:moveTo>
                      <a:pt x="3139806" y="1629085"/>
                    </a:moveTo>
                    <a:cubicBezTo>
                      <a:pt x="3139015" y="1629173"/>
                      <a:pt x="3137170" y="1629876"/>
                      <a:pt x="3136028" y="1631809"/>
                    </a:cubicBezTo>
                    <a:cubicBezTo>
                      <a:pt x="3134886" y="1633653"/>
                      <a:pt x="3135150" y="1635498"/>
                      <a:pt x="3135413" y="1636377"/>
                    </a:cubicBezTo>
                    <a:lnTo>
                      <a:pt x="3140333" y="1634532"/>
                    </a:lnTo>
                    <a:lnTo>
                      <a:pt x="3139806" y="1629085"/>
                    </a:lnTo>
                    <a:close/>
                    <a:moveTo>
                      <a:pt x="3133129" y="1595876"/>
                    </a:moveTo>
                    <a:lnTo>
                      <a:pt x="3147537" y="1604750"/>
                    </a:lnTo>
                    <a:cubicBezTo>
                      <a:pt x="3146834" y="1602729"/>
                      <a:pt x="3146483" y="1600093"/>
                      <a:pt x="3148240" y="1597546"/>
                    </a:cubicBezTo>
                    <a:cubicBezTo>
                      <a:pt x="3149997" y="1594998"/>
                      <a:pt x="3149646" y="1592099"/>
                      <a:pt x="3148855" y="1587179"/>
                    </a:cubicBezTo>
                    <a:cubicBezTo>
                      <a:pt x="3148328" y="1583840"/>
                      <a:pt x="3147625" y="1579887"/>
                      <a:pt x="3148240" y="1575846"/>
                    </a:cubicBezTo>
                    <a:cubicBezTo>
                      <a:pt x="3147976" y="1575934"/>
                      <a:pt x="3147713" y="1576021"/>
                      <a:pt x="3147449" y="1576109"/>
                    </a:cubicBezTo>
                    <a:cubicBezTo>
                      <a:pt x="3146834" y="1576285"/>
                      <a:pt x="3146307" y="1576461"/>
                      <a:pt x="3145956" y="1576548"/>
                    </a:cubicBezTo>
                    <a:lnTo>
                      <a:pt x="3131021" y="1582347"/>
                    </a:lnTo>
                    <a:lnTo>
                      <a:pt x="3137610" y="1567763"/>
                    </a:lnTo>
                    <a:cubicBezTo>
                      <a:pt x="3137786" y="1567324"/>
                      <a:pt x="3138049" y="1566621"/>
                      <a:pt x="3138225" y="1566006"/>
                    </a:cubicBezTo>
                    <a:cubicBezTo>
                      <a:pt x="3139015" y="1563458"/>
                      <a:pt x="3140158" y="1560032"/>
                      <a:pt x="3143408" y="1557924"/>
                    </a:cubicBezTo>
                    <a:cubicBezTo>
                      <a:pt x="3147537" y="1555200"/>
                      <a:pt x="3147625" y="1551949"/>
                      <a:pt x="3146747" y="1544043"/>
                    </a:cubicBezTo>
                    <a:lnTo>
                      <a:pt x="3146659" y="1543076"/>
                    </a:lnTo>
                    <a:cubicBezTo>
                      <a:pt x="3146219" y="1538596"/>
                      <a:pt x="3145077" y="1534115"/>
                      <a:pt x="3143935" y="1529371"/>
                    </a:cubicBezTo>
                    <a:cubicBezTo>
                      <a:pt x="3143232" y="1526472"/>
                      <a:pt x="3142530" y="1523397"/>
                      <a:pt x="3141915" y="1520322"/>
                    </a:cubicBezTo>
                    <a:cubicBezTo>
                      <a:pt x="3140772" y="1521113"/>
                      <a:pt x="3139279" y="1521816"/>
                      <a:pt x="3137258" y="1522167"/>
                    </a:cubicBezTo>
                    <a:cubicBezTo>
                      <a:pt x="3135765" y="1522431"/>
                      <a:pt x="3131021" y="1522782"/>
                      <a:pt x="3129351" y="1516369"/>
                    </a:cubicBezTo>
                    <a:lnTo>
                      <a:pt x="3129176" y="1515842"/>
                    </a:lnTo>
                    <a:lnTo>
                      <a:pt x="3127331" y="1509077"/>
                    </a:lnTo>
                    <a:lnTo>
                      <a:pt x="3142793" y="1505826"/>
                    </a:lnTo>
                    <a:cubicBezTo>
                      <a:pt x="3143672" y="1503981"/>
                      <a:pt x="3144199" y="1502049"/>
                      <a:pt x="3144550" y="1500116"/>
                    </a:cubicBezTo>
                    <a:lnTo>
                      <a:pt x="3123026" y="1494493"/>
                    </a:lnTo>
                    <a:lnTo>
                      <a:pt x="3124520" y="1488255"/>
                    </a:lnTo>
                    <a:cubicBezTo>
                      <a:pt x="3125837" y="1482984"/>
                      <a:pt x="3130142" y="1481139"/>
                      <a:pt x="3132426" y="1480085"/>
                    </a:cubicBezTo>
                    <a:lnTo>
                      <a:pt x="3138664" y="1477362"/>
                    </a:lnTo>
                    <a:lnTo>
                      <a:pt x="3144814" y="1493087"/>
                    </a:lnTo>
                    <a:cubicBezTo>
                      <a:pt x="3144638" y="1489925"/>
                      <a:pt x="3144199" y="1486762"/>
                      <a:pt x="3143759" y="1483599"/>
                    </a:cubicBezTo>
                    <a:lnTo>
                      <a:pt x="3143584" y="1482369"/>
                    </a:lnTo>
                    <a:cubicBezTo>
                      <a:pt x="3143057" y="1478767"/>
                      <a:pt x="3142442" y="1475165"/>
                      <a:pt x="3141827" y="1471651"/>
                    </a:cubicBezTo>
                    <a:cubicBezTo>
                      <a:pt x="3140245" y="1462426"/>
                      <a:pt x="3138664" y="1452850"/>
                      <a:pt x="3138752" y="1442923"/>
                    </a:cubicBezTo>
                    <a:cubicBezTo>
                      <a:pt x="3138752" y="1441781"/>
                      <a:pt x="3138840" y="1440727"/>
                      <a:pt x="3138927" y="1439672"/>
                    </a:cubicBezTo>
                    <a:cubicBezTo>
                      <a:pt x="3139015" y="1438179"/>
                      <a:pt x="3139191" y="1436510"/>
                      <a:pt x="3138927" y="1435719"/>
                    </a:cubicBezTo>
                    <a:cubicBezTo>
                      <a:pt x="3135853" y="1425704"/>
                      <a:pt x="3134095" y="1414634"/>
                      <a:pt x="3133481" y="1400841"/>
                    </a:cubicBezTo>
                    <a:cubicBezTo>
                      <a:pt x="3133129" y="1394340"/>
                      <a:pt x="3132514" y="1387839"/>
                      <a:pt x="3131460" y="1381513"/>
                    </a:cubicBezTo>
                    <a:cubicBezTo>
                      <a:pt x="3130669" y="1381777"/>
                      <a:pt x="3129966" y="1381865"/>
                      <a:pt x="3129439" y="1381952"/>
                    </a:cubicBezTo>
                    <a:cubicBezTo>
                      <a:pt x="3129264" y="1381952"/>
                      <a:pt x="3129088" y="1382040"/>
                      <a:pt x="3128912" y="1382040"/>
                    </a:cubicBezTo>
                    <a:lnTo>
                      <a:pt x="3117843" y="1385379"/>
                    </a:lnTo>
                    <a:lnTo>
                      <a:pt x="3120742" y="1374133"/>
                    </a:lnTo>
                    <a:cubicBezTo>
                      <a:pt x="3120742" y="1374046"/>
                      <a:pt x="3120742" y="1373870"/>
                      <a:pt x="3120830" y="1373694"/>
                    </a:cubicBezTo>
                    <a:cubicBezTo>
                      <a:pt x="3121005" y="1372288"/>
                      <a:pt x="3121357" y="1369653"/>
                      <a:pt x="3123553" y="1367632"/>
                    </a:cubicBezTo>
                    <a:cubicBezTo>
                      <a:pt x="3128561" y="1362800"/>
                      <a:pt x="3128209" y="1357705"/>
                      <a:pt x="3125486" y="1348041"/>
                    </a:cubicBezTo>
                    <a:cubicBezTo>
                      <a:pt x="3124783" y="1345405"/>
                      <a:pt x="3123905" y="1342770"/>
                      <a:pt x="3123114" y="1340134"/>
                    </a:cubicBezTo>
                    <a:cubicBezTo>
                      <a:pt x="3119775" y="1329328"/>
                      <a:pt x="3116349" y="1318083"/>
                      <a:pt x="3117755" y="1305344"/>
                    </a:cubicBezTo>
                    <a:cubicBezTo>
                      <a:pt x="3118370" y="1299985"/>
                      <a:pt x="3117667" y="1295065"/>
                      <a:pt x="3116173" y="1292957"/>
                    </a:cubicBezTo>
                    <a:cubicBezTo>
                      <a:pt x="3111341" y="1286280"/>
                      <a:pt x="3110902" y="1279515"/>
                      <a:pt x="3110551" y="1273629"/>
                    </a:cubicBezTo>
                    <a:cubicBezTo>
                      <a:pt x="3110375" y="1271432"/>
                      <a:pt x="3110287" y="1269324"/>
                      <a:pt x="3109936" y="1267391"/>
                    </a:cubicBezTo>
                    <a:cubicBezTo>
                      <a:pt x="3108618" y="1260099"/>
                      <a:pt x="3106422" y="1252719"/>
                      <a:pt x="3103786" y="1246745"/>
                    </a:cubicBezTo>
                    <a:cubicBezTo>
                      <a:pt x="3102995" y="1244900"/>
                      <a:pt x="3102380" y="1243143"/>
                      <a:pt x="3101853" y="1241474"/>
                    </a:cubicBezTo>
                    <a:lnTo>
                      <a:pt x="3092804" y="1255092"/>
                    </a:lnTo>
                    <a:lnTo>
                      <a:pt x="3088324" y="1243143"/>
                    </a:lnTo>
                    <a:cubicBezTo>
                      <a:pt x="3087094" y="1239805"/>
                      <a:pt x="3088060" y="1237433"/>
                      <a:pt x="3088763" y="1236291"/>
                    </a:cubicBezTo>
                    <a:cubicBezTo>
                      <a:pt x="3089993" y="1234270"/>
                      <a:pt x="3092014" y="1233128"/>
                      <a:pt x="3094737" y="1232777"/>
                    </a:cubicBezTo>
                    <a:lnTo>
                      <a:pt x="3099920" y="1232162"/>
                    </a:lnTo>
                    <a:cubicBezTo>
                      <a:pt x="3099833" y="1231107"/>
                      <a:pt x="3099657" y="1230141"/>
                      <a:pt x="3099569" y="1229175"/>
                    </a:cubicBezTo>
                    <a:cubicBezTo>
                      <a:pt x="3099481" y="1228033"/>
                      <a:pt x="3099130" y="1226627"/>
                      <a:pt x="3098778" y="1225221"/>
                    </a:cubicBezTo>
                    <a:cubicBezTo>
                      <a:pt x="3098075" y="1222410"/>
                      <a:pt x="3097285" y="1219159"/>
                      <a:pt x="3097636" y="1215645"/>
                    </a:cubicBezTo>
                    <a:cubicBezTo>
                      <a:pt x="3098163" y="1210989"/>
                      <a:pt x="3096582" y="1206684"/>
                      <a:pt x="3094825" y="1201589"/>
                    </a:cubicBezTo>
                    <a:cubicBezTo>
                      <a:pt x="3093683" y="1198250"/>
                      <a:pt x="3092453" y="1194824"/>
                      <a:pt x="3091750" y="1191046"/>
                    </a:cubicBezTo>
                    <a:cubicBezTo>
                      <a:pt x="3090169" y="1182173"/>
                      <a:pt x="3087182" y="1173651"/>
                      <a:pt x="3084019" y="1164690"/>
                    </a:cubicBezTo>
                    <a:cubicBezTo>
                      <a:pt x="3080593" y="1154938"/>
                      <a:pt x="3077078" y="1144835"/>
                      <a:pt x="3075409" y="1134117"/>
                    </a:cubicBezTo>
                    <a:cubicBezTo>
                      <a:pt x="3074970" y="1133502"/>
                      <a:pt x="3074531" y="1132623"/>
                      <a:pt x="3074355" y="1131569"/>
                    </a:cubicBezTo>
                    <a:cubicBezTo>
                      <a:pt x="3073301" y="1126474"/>
                      <a:pt x="3070753" y="1121554"/>
                      <a:pt x="3068029" y="1116283"/>
                    </a:cubicBezTo>
                    <a:cubicBezTo>
                      <a:pt x="3063725" y="1107936"/>
                      <a:pt x="3058893" y="1098448"/>
                      <a:pt x="3059859" y="1087027"/>
                    </a:cubicBezTo>
                    <a:cubicBezTo>
                      <a:pt x="3058717" y="1085270"/>
                      <a:pt x="3058102" y="1083425"/>
                      <a:pt x="3057926" y="1081668"/>
                    </a:cubicBezTo>
                    <a:lnTo>
                      <a:pt x="3037720" y="1091069"/>
                    </a:lnTo>
                    <a:lnTo>
                      <a:pt x="3038071" y="1062252"/>
                    </a:lnTo>
                    <a:lnTo>
                      <a:pt x="3047472" y="1067084"/>
                    </a:lnTo>
                    <a:cubicBezTo>
                      <a:pt x="3052479" y="1069632"/>
                      <a:pt x="3054236" y="1072619"/>
                      <a:pt x="3055554" y="1075431"/>
                    </a:cubicBezTo>
                    <a:lnTo>
                      <a:pt x="3057751" y="1080175"/>
                    </a:lnTo>
                    <a:cubicBezTo>
                      <a:pt x="3057663" y="1078681"/>
                      <a:pt x="3057839" y="1077363"/>
                      <a:pt x="3057926" y="1076397"/>
                    </a:cubicBezTo>
                    <a:cubicBezTo>
                      <a:pt x="3058014" y="1075870"/>
                      <a:pt x="3058014" y="1075079"/>
                      <a:pt x="3058014" y="1074640"/>
                    </a:cubicBezTo>
                    <a:cubicBezTo>
                      <a:pt x="3051162" y="1063395"/>
                      <a:pt x="3046945" y="1051271"/>
                      <a:pt x="3042903" y="1039586"/>
                    </a:cubicBezTo>
                    <a:cubicBezTo>
                      <a:pt x="3041146" y="1034666"/>
                      <a:pt x="3039389" y="1029571"/>
                      <a:pt x="3037456" y="1024739"/>
                    </a:cubicBezTo>
                    <a:cubicBezTo>
                      <a:pt x="3026738" y="997592"/>
                      <a:pt x="3015405" y="970094"/>
                      <a:pt x="3004511" y="943474"/>
                    </a:cubicBezTo>
                    <a:lnTo>
                      <a:pt x="3003896" y="941893"/>
                    </a:lnTo>
                    <a:cubicBezTo>
                      <a:pt x="3003545" y="942244"/>
                      <a:pt x="3003193" y="942596"/>
                      <a:pt x="3002930" y="942859"/>
                    </a:cubicBezTo>
                    <a:lnTo>
                      <a:pt x="3002139" y="943650"/>
                    </a:lnTo>
                    <a:lnTo>
                      <a:pt x="2994760" y="951030"/>
                    </a:lnTo>
                    <a:lnTo>
                      <a:pt x="2991333" y="941190"/>
                    </a:lnTo>
                    <a:cubicBezTo>
                      <a:pt x="2991245" y="940926"/>
                      <a:pt x="2991157" y="940663"/>
                      <a:pt x="2990982" y="940487"/>
                    </a:cubicBezTo>
                    <a:cubicBezTo>
                      <a:pt x="2990279" y="938994"/>
                      <a:pt x="2989225" y="936797"/>
                      <a:pt x="2989576" y="933986"/>
                    </a:cubicBezTo>
                    <a:cubicBezTo>
                      <a:pt x="2989840" y="932053"/>
                      <a:pt x="2990455" y="930472"/>
                      <a:pt x="2990894" y="929154"/>
                    </a:cubicBezTo>
                    <a:cubicBezTo>
                      <a:pt x="2991157" y="928451"/>
                      <a:pt x="2991509" y="927573"/>
                      <a:pt x="2991509" y="927221"/>
                    </a:cubicBezTo>
                    <a:lnTo>
                      <a:pt x="2991597" y="926255"/>
                    </a:lnTo>
                    <a:cubicBezTo>
                      <a:pt x="2992124" y="920896"/>
                      <a:pt x="2992388" y="917382"/>
                      <a:pt x="2990367" y="914219"/>
                    </a:cubicBezTo>
                    <a:cubicBezTo>
                      <a:pt x="2989400" y="912725"/>
                      <a:pt x="2988522" y="911232"/>
                      <a:pt x="2987556" y="909738"/>
                    </a:cubicBezTo>
                    <a:cubicBezTo>
                      <a:pt x="2979736" y="897263"/>
                      <a:pt x="2971654" y="884349"/>
                      <a:pt x="2968140" y="868535"/>
                    </a:cubicBezTo>
                    <a:cubicBezTo>
                      <a:pt x="2967788" y="866778"/>
                      <a:pt x="2967173" y="865109"/>
                      <a:pt x="2966471" y="863352"/>
                    </a:cubicBezTo>
                    <a:lnTo>
                      <a:pt x="2953556" y="882767"/>
                    </a:lnTo>
                    <a:lnTo>
                      <a:pt x="2949076" y="870819"/>
                    </a:lnTo>
                    <a:cubicBezTo>
                      <a:pt x="2947845" y="867481"/>
                      <a:pt x="2948812" y="865109"/>
                      <a:pt x="2949515" y="863967"/>
                    </a:cubicBezTo>
                    <a:cubicBezTo>
                      <a:pt x="2950745" y="861946"/>
                      <a:pt x="2952765" y="860804"/>
                      <a:pt x="2955489" y="860452"/>
                    </a:cubicBezTo>
                    <a:lnTo>
                      <a:pt x="2964450" y="859486"/>
                    </a:lnTo>
                    <a:cubicBezTo>
                      <a:pt x="2963044" y="856938"/>
                      <a:pt x="2961463" y="854478"/>
                      <a:pt x="2959794" y="851843"/>
                    </a:cubicBezTo>
                    <a:cubicBezTo>
                      <a:pt x="2956894" y="847362"/>
                      <a:pt x="2953908" y="842706"/>
                      <a:pt x="2951711" y="837347"/>
                    </a:cubicBezTo>
                    <a:cubicBezTo>
                      <a:pt x="2948285" y="829001"/>
                      <a:pt x="2943892" y="821182"/>
                      <a:pt x="2939324" y="812924"/>
                    </a:cubicBezTo>
                    <a:cubicBezTo>
                      <a:pt x="2937040" y="808794"/>
                      <a:pt x="2934580" y="804490"/>
                      <a:pt x="2932383" y="800097"/>
                    </a:cubicBezTo>
                    <a:lnTo>
                      <a:pt x="2932295" y="799833"/>
                    </a:lnTo>
                    <a:cubicBezTo>
                      <a:pt x="2932120" y="799482"/>
                      <a:pt x="2931944" y="799130"/>
                      <a:pt x="2931768" y="798867"/>
                    </a:cubicBezTo>
                    <a:cubicBezTo>
                      <a:pt x="2931505" y="799218"/>
                      <a:pt x="2931153" y="799570"/>
                      <a:pt x="2930890" y="799833"/>
                    </a:cubicBezTo>
                    <a:cubicBezTo>
                      <a:pt x="2929572" y="801239"/>
                      <a:pt x="2928166" y="802030"/>
                      <a:pt x="2927200" y="802469"/>
                    </a:cubicBezTo>
                    <a:cubicBezTo>
                      <a:pt x="2927024" y="802557"/>
                      <a:pt x="2926849" y="802645"/>
                      <a:pt x="2926673" y="802732"/>
                    </a:cubicBezTo>
                    <a:lnTo>
                      <a:pt x="2920611" y="806422"/>
                    </a:lnTo>
                    <a:lnTo>
                      <a:pt x="2946352" y="856148"/>
                    </a:lnTo>
                    <a:lnTo>
                      <a:pt x="2943804" y="854478"/>
                    </a:lnTo>
                    <a:lnTo>
                      <a:pt x="2949515" y="874245"/>
                    </a:lnTo>
                    <a:lnTo>
                      <a:pt x="2935195" y="873718"/>
                    </a:lnTo>
                    <a:cubicBezTo>
                      <a:pt x="2936952" y="876003"/>
                      <a:pt x="2938884" y="877935"/>
                      <a:pt x="2941344" y="879517"/>
                    </a:cubicBezTo>
                    <a:cubicBezTo>
                      <a:pt x="2943277" y="880834"/>
                      <a:pt x="2946176" y="883997"/>
                      <a:pt x="2946791" y="887072"/>
                    </a:cubicBezTo>
                    <a:cubicBezTo>
                      <a:pt x="2947143" y="888917"/>
                      <a:pt x="2946704" y="890762"/>
                      <a:pt x="2945649" y="892255"/>
                    </a:cubicBezTo>
                    <a:cubicBezTo>
                      <a:pt x="2944156" y="894364"/>
                      <a:pt x="2944419" y="895506"/>
                      <a:pt x="2947231" y="900514"/>
                    </a:cubicBezTo>
                    <a:cubicBezTo>
                      <a:pt x="2948373" y="902534"/>
                      <a:pt x="2949515" y="904555"/>
                      <a:pt x="2950305" y="906927"/>
                    </a:cubicBezTo>
                    <a:lnTo>
                      <a:pt x="2950569" y="907806"/>
                    </a:lnTo>
                    <a:cubicBezTo>
                      <a:pt x="2952677" y="914219"/>
                      <a:pt x="2954259" y="918172"/>
                      <a:pt x="2958739" y="919227"/>
                    </a:cubicBezTo>
                    <a:cubicBezTo>
                      <a:pt x="2961024" y="919754"/>
                      <a:pt x="2962693" y="921247"/>
                      <a:pt x="2963747" y="922916"/>
                    </a:cubicBezTo>
                    <a:cubicBezTo>
                      <a:pt x="2964977" y="922301"/>
                      <a:pt x="2966734" y="921950"/>
                      <a:pt x="2969018" y="922565"/>
                    </a:cubicBezTo>
                    <a:cubicBezTo>
                      <a:pt x="2970687" y="923004"/>
                      <a:pt x="2974553" y="924322"/>
                      <a:pt x="2975783" y="928188"/>
                    </a:cubicBezTo>
                    <a:cubicBezTo>
                      <a:pt x="2976486" y="930472"/>
                      <a:pt x="2976574" y="933107"/>
                      <a:pt x="2976135" y="936270"/>
                    </a:cubicBezTo>
                    <a:cubicBezTo>
                      <a:pt x="2975783" y="938203"/>
                      <a:pt x="2975080" y="939696"/>
                      <a:pt x="2974465" y="940751"/>
                    </a:cubicBezTo>
                    <a:cubicBezTo>
                      <a:pt x="2974290" y="941014"/>
                      <a:pt x="2974202" y="941278"/>
                      <a:pt x="2974114" y="941541"/>
                    </a:cubicBezTo>
                    <a:lnTo>
                      <a:pt x="2970951" y="948745"/>
                    </a:lnTo>
                    <a:cubicBezTo>
                      <a:pt x="2976925" y="952962"/>
                      <a:pt x="2981845" y="958058"/>
                      <a:pt x="2985271" y="963417"/>
                    </a:cubicBezTo>
                    <a:lnTo>
                      <a:pt x="2985447" y="963681"/>
                    </a:lnTo>
                    <a:cubicBezTo>
                      <a:pt x="2986062" y="964647"/>
                      <a:pt x="2986677" y="965525"/>
                      <a:pt x="2987028" y="966492"/>
                    </a:cubicBezTo>
                    <a:lnTo>
                      <a:pt x="2988434" y="965965"/>
                    </a:lnTo>
                    <a:cubicBezTo>
                      <a:pt x="2992739" y="964383"/>
                      <a:pt x="2996604" y="965438"/>
                      <a:pt x="2999064" y="968776"/>
                    </a:cubicBezTo>
                    <a:cubicBezTo>
                      <a:pt x="3000031" y="970094"/>
                      <a:pt x="3000997" y="971500"/>
                      <a:pt x="3001963" y="972905"/>
                    </a:cubicBezTo>
                    <a:lnTo>
                      <a:pt x="3009255" y="983272"/>
                    </a:lnTo>
                    <a:lnTo>
                      <a:pt x="2998537" y="984678"/>
                    </a:lnTo>
                    <a:cubicBezTo>
                      <a:pt x="2998186" y="984765"/>
                      <a:pt x="2997922" y="984765"/>
                      <a:pt x="2997571" y="984853"/>
                    </a:cubicBezTo>
                    <a:cubicBezTo>
                      <a:pt x="2996604" y="985029"/>
                      <a:pt x="2995462" y="985205"/>
                      <a:pt x="2994145" y="985205"/>
                    </a:cubicBezTo>
                    <a:cubicBezTo>
                      <a:pt x="2990630" y="985293"/>
                      <a:pt x="2987995" y="984326"/>
                      <a:pt x="2986150" y="982218"/>
                    </a:cubicBezTo>
                    <a:cubicBezTo>
                      <a:pt x="2985711" y="981778"/>
                      <a:pt x="2985447" y="981339"/>
                      <a:pt x="2985183" y="980900"/>
                    </a:cubicBezTo>
                    <a:lnTo>
                      <a:pt x="2983778" y="982306"/>
                    </a:lnTo>
                    <a:cubicBezTo>
                      <a:pt x="2985886" y="987050"/>
                      <a:pt x="2988170" y="991003"/>
                      <a:pt x="2992212" y="993639"/>
                    </a:cubicBezTo>
                    <a:cubicBezTo>
                      <a:pt x="2995111" y="995572"/>
                      <a:pt x="2996341" y="998910"/>
                      <a:pt x="2996868" y="1001721"/>
                    </a:cubicBezTo>
                    <a:lnTo>
                      <a:pt x="2998537" y="1001458"/>
                    </a:lnTo>
                    <a:cubicBezTo>
                      <a:pt x="2998889" y="1001458"/>
                      <a:pt x="2999152" y="1001370"/>
                      <a:pt x="2999504" y="1001282"/>
                    </a:cubicBezTo>
                    <a:cubicBezTo>
                      <a:pt x="3000470" y="1001106"/>
                      <a:pt x="3001612" y="1000931"/>
                      <a:pt x="3002930" y="1000931"/>
                    </a:cubicBezTo>
                    <a:cubicBezTo>
                      <a:pt x="3006444" y="1000843"/>
                      <a:pt x="3009080" y="1001809"/>
                      <a:pt x="3010925" y="1003918"/>
                    </a:cubicBezTo>
                    <a:cubicBezTo>
                      <a:pt x="3013648" y="1006905"/>
                      <a:pt x="3013121" y="1010594"/>
                      <a:pt x="3012945" y="1012352"/>
                    </a:cubicBezTo>
                    <a:cubicBezTo>
                      <a:pt x="3012945" y="1012439"/>
                      <a:pt x="3012945" y="1012527"/>
                      <a:pt x="3012945" y="1012615"/>
                    </a:cubicBezTo>
                    <a:lnTo>
                      <a:pt x="3014790" y="1017974"/>
                    </a:lnTo>
                    <a:lnTo>
                      <a:pt x="3008728" y="1020171"/>
                    </a:lnTo>
                    <a:cubicBezTo>
                      <a:pt x="3004599" y="1021664"/>
                      <a:pt x="3000909" y="1020786"/>
                      <a:pt x="2998449" y="1017798"/>
                    </a:cubicBezTo>
                    <a:cubicBezTo>
                      <a:pt x="3000470" y="1025178"/>
                      <a:pt x="3004950" y="1031416"/>
                      <a:pt x="3011891" y="1036599"/>
                    </a:cubicBezTo>
                    <a:cubicBezTo>
                      <a:pt x="3013999" y="1038181"/>
                      <a:pt x="3015230" y="1040113"/>
                      <a:pt x="3016196" y="1041607"/>
                    </a:cubicBezTo>
                    <a:cubicBezTo>
                      <a:pt x="3016459" y="1042046"/>
                      <a:pt x="3016723" y="1042485"/>
                      <a:pt x="3016987" y="1042837"/>
                    </a:cubicBezTo>
                    <a:lnTo>
                      <a:pt x="3017338" y="1043452"/>
                    </a:lnTo>
                    <a:lnTo>
                      <a:pt x="3024015" y="1054697"/>
                    </a:lnTo>
                    <a:lnTo>
                      <a:pt x="3013121" y="1058036"/>
                    </a:lnTo>
                    <a:cubicBezTo>
                      <a:pt x="3015054" y="1062340"/>
                      <a:pt x="3017250" y="1066557"/>
                      <a:pt x="3019622" y="1071038"/>
                    </a:cubicBezTo>
                    <a:cubicBezTo>
                      <a:pt x="3022258" y="1075958"/>
                      <a:pt x="3024893" y="1080965"/>
                      <a:pt x="3027177" y="1086324"/>
                    </a:cubicBezTo>
                    <a:cubicBezTo>
                      <a:pt x="3029462" y="1087642"/>
                      <a:pt x="3030516" y="1089399"/>
                      <a:pt x="3030955" y="1090805"/>
                    </a:cubicBezTo>
                    <a:cubicBezTo>
                      <a:pt x="3032009" y="1093880"/>
                      <a:pt x="3031043" y="1096691"/>
                      <a:pt x="3029813" y="1098712"/>
                    </a:cubicBezTo>
                    <a:cubicBezTo>
                      <a:pt x="3031131" y="1104159"/>
                      <a:pt x="3032800" y="1109430"/>
                      <a:pt x="3034821" y="1115404"/>
                    </a:cubicBezTo>
                    <a:cubicBezTo>
                      <a:pt x="3035172" y="1116546"/>
                      <a:pt x="3035524" y="1117688"/>
                      <a:pt x="3035875" y="1118830"/>
                    </a:cubicBezTo>
                    <a:cubicBezTo>
                      <a:pt x="3036754" y="1121730"/>
                      <a:pt x="3037632" y="1124453"/>
                      <a:pt x="3038862" y="1126386"/>
                    </a:cubicBezTo>
                    <a:cubicBezTo>
                      <a:pt x="3039301" y="1127001"/>
                      <a:pt x="3039829" y="1127704"/>
                      <a:pt x="3040443" y="1128494"/>
                    </a:cubicBezTo>
                    <a:cubicBezTo>
                      <a:pt x="3041849" y="1130251"/>
                      <a:pt x="3043694" y="1132448"/>
                      <a:pt x="3044661" y="1135523"/>
                    </a:cubicBezTo>
                    <a:lnTo>
                      <a:pt x="3056521" y="1133063"/>
                    </a:lnTo>
                    <a:lnTo>
                      <a:pt x="3056082" y="1141497"/>
                    </a:lnTo>
                    <a:cubicBezTo>
                      <a:pt x="3055994" y="1143605"/>
                      <a:pt x="3055027" y="1148613"/>
                      <a:pt x="3047911" y="1149931"/>
                    </a:cubicBezTo>
                    <a:cubicBezTo>
                      <a:pt x="3047472" y="1150018"/>
                      <a:pt x="3046857" y="1150106"/>
                      <a:pt x="3046154" y="1150018"/>
                    </a:cubicBezTo>
                    <a:cubicBezTo>
                      <a:pt x="3046418" y="1151424"/>
                      <a:pt x="3046769" y="1152918"/>
                      <a:pt x="3046857" y="1154499"/>
                    </a:cubicBezTo>
                    <a:cubicBezTo>
                      <a:pt x="3047384" y="1161615"/>
                      <a:pt x="3048614" y="1163196"/>
                      <a:pt x="3052040" y="1164339"/>
                    </a:cubicBezTo>
                    <a:cubicBezTo>
                      <a:pt x="3055554" y="1165569"/>
                      <a:pt x="3057223" y="1168556"/>
                      <a:pt x="3058278" y="1170576"/>
                    </a:cubicBezTo>
                    <a:cubicBezTo>
                      <a:pt x="3058541" y="1171015"/>
                      <a:pt x="3058805" y="1171543"/>
                      <a:pt x="3058893" y="1171718"/>
                    </a:cubicBezTo>
                    <a:lnTo>
                      <a:pt x="3063285" y="1178044"/>
                    </a:lnTo>
                    <a:lnTo>
                      <a:pt x="3056345" y="1181382"/>
                    </a:lnTo>
                    <a:cubicBezTo>
                      <a:pt x="3055730" y="1181646"/>
                      <a:pt x="3055115" y="1181909"/>
                      <a:pt x="3054412" y="1182173"/>
                    </a:cubicBezTo>
                    <a:cubicBezTo>
                      <a:pt x="3054061" y="1182349"/>
                      <a:pt x="3053622" y="1182524"/>
                      <a:pt x="3053270" y="1182700"/>
                    </a:cubicBezTo>
                    <a:cubicBezTo>
                      <a:pt x="3054061" y="1185160"/>
                      <a:pt x="3054851" y="1187708"/>
                      <a:pt x="3055554" y="1190080"/>
                    </a:cubicBezTo>
                    <a:cubicBezTo>
                      <a:pt x="3058805" y="1200798"/>
                      <a:pt x="3061880" y="1210901"/>
                      <a:pt x="3068557" y="1219247"/>
                    </a:cubicBezTo>
                    <a:cubicBezTo>
                      <a:pt x="3071280" y="1222586"/>
                      <a:pt x="3069875" y="1226451"/>
                      <a:pt x="3069172" y="1228296"/>
                    </a:cubicBezTo>
                    <a:cubicBezTo>
                      <a:pt x="3069084" y="1228560"/>
                      <a:pt x="3068996" y="1228823"/>
                      <a:pt x="3068908" y="1229087"/>
                    </a:cubicBezTo>
                    <a:lnTo>
                      <a:pt x="3068117" y="1232425"/>
                    </a:lnTo>
                    <a:cubicBezTo>
                      <a:pt x="3068996" y="1234270"/>
                      <a:pt x="3069875" y="1236291"/>
                      <a:pt x="3070314" y="1238663"/>
                    </a:cubicBezTo>
                    <a:cubicBezTo>
                      <a:pt x="3070577" y="1240332"/>
                      <a:pt x="3070841" y="1242089"/>
                      <a:pt x="3071104" y="1243758"/>
                    </a:cubicBezTo>
                    <a:cubicBezTo>
                      <a:pt x="3072247" y="1251314"/>
                      <a:pt x="3073213" y="1257903"/>
                      <a:pt x="3078045" y="1262823"/>
                    </a:cubicBezTo>
                    <a:cubicBezTo>
                      <a:pt x="3080153" y="1265019"/>
                      <a:pt x="3081032" y="1268445"/>
                      <a:pt x="3081208" y="1271081"/>
                    </a:cubicBezTo>
                    <a:cubicBezTo>
                      <a:pt x="3081208" y="1271081"/>
                      <a:pt x="3081208" y="1271081"/>
                      <a:pt x="3081208" y="1271081"/>
                    </a:cubicBezTo>
                    <a:cubicBezTo>
                      <a:pt x="3084370" y="1269851"/>
                      <a:pt x="3087006" y="1271169"/>
                      <a:pt x="3087885" y="1271608"/>
                    </a:cubicBezTo>
                    <a:lnTo>
                      <a:pt x="3099657" y="1277494"/>
                    </a:lnTo>
                    <a:lnTo>
                      <a:pt x="3081208" y="1286719"/>
                    </a:lnTo>
                    <a:cubicBezTo>
                      <a:pt x="3081208" y="1286895"/>
                      <a:pt x="3081120" y="1287070"/>
                      <a:pt x="3081120" y="1287158"/>
                    </a:cubicBezTo>
                    <a:cubicBezTo>
                      <a:pt x="3080241" y="1291024"/>
                      <a:pt x="3081295" y="1292781"/>
                      <a:pt x="3083316" y="1294362"/>
                    </a:cubicBezTo>
                    <a:cubicBezTo>
                      <a:pt x="3086479" y="1296822"/>
                      <a:pt x="3087533" y="1300512"/>
                      <a:pt x="3088412" y="1303411"/>
                    </a:cubicBezTo>
                    <a:cubicBezTo>
                      <a:pt x="3088675" y="1304290"/>
                      <a:pt x="3088939" y="1305168"/>
                      <a:pt x="3089202" y="1305783"/>
                    </a:cubicBezTo>
                    <a:cubicBezTo>
                      <a:pt x="3089466" y="1306486"/>
                      <a:pt x="3089729" y="1307101"/>
                      <a:pt x="3089993" y="1307804"/>
                    </a:cubicBezTo>
                    <a:lnTo>
                      <a:pt x="3093859" y="1317556"/>
                    </a:lnTo>
                    <a:lnTo>
                      <a:pt x="3086830" y="1317556"/>
                    </a:lnTo>
                    <a:cubicBezTo>
                      <a:pt x="3087797" y="1321421"/>
                      <a:pt x="3088324" y="1325375"/>
                      <a:pt x="3088763" y="1328977"/>
                    </a:cubicBezTo>
                    <a:cubicBezTo>
                      <a:pt x="3089729" y="1337147"/>
                      <a:pt x="3090608" y="1344175"/>
                      <a:pt x="3096494" y="1349007"/>
                    </a:cubicBezTo>
                    <a:cubicBezTo>
                      <a:pt x="3097724" y="1350062"/>
                      <a:pt x="3098603" y="1351379"/>
                      <a:pt x="3099042" y="1352785"/>
                    </a:cubicBezTo>
                    <a:cubicBezTo>
                      <a:pt x="3099481" y="1352785"/>
                      <a:pt x="3100008" y="1352785"/>
                      <a:pt x="3100535" y="1352785"/>
                    </a:cubicBezTo>
                    <a:cubicBezTo>
                      <a:pt x="3103874" y="1353136"/>
                      <a:pt x="3106685" y="1355333"/>
                      <a:pt x="3108267" y="1358847"/>
                    </a:cubicBezTo>
                    <a:cubicBezTo>
                      <a:pt x="3110463" y="1363767"/>
                      <a:pt x="3106597" y="1369741"/>
                      <a:pt x="3103083" y="1371674"/>
                    </a:cubicBezTo>
                    <a:cubicBezTo>
                      <a:pt x="3100360" y="1373079"/>
                      <a:pt x="3098075" y="1373343"/>
                      <a:pt x="3096318" y="1372991"/>
                    </a:cubicBezTo>
                    <a:cubicBezTo>
                      <a:pt x="3096143" y="1373606"/>
                      <a:pt x="3095879" y="1374221"/>
                      <a:pt x="3095703" y="1374836"/>
                    </a:cubicBezTo>
                    <a:cubicBezTo>
                      <a:pt x="3095967" y="1375012"/>
                      <a:pt x="3096143" y="1375276"/>
                      <a:pt x="3096406" y="1375539"/>
                    </a:cubicBezTo>
                    <a:cubicBezTo>
                      <a:pt x="3100448" y="1379844"/>
                      <a:pt x="3102995" y="1385027"/>
                      <a:pt x="3105367" y="1390035"/>
                    </a:cubicBezTo>
                    <a:cubicBezTo>
                      <a:pt x="3105807" y="1391001"/>
                      <a:pt x="3106246" y="1391880"/>
                      <a:pt x="3106685" y="1392758"/>
                    </a:cubicBezTo>
                    <a:cubicBezTo>
                      <a:pt x="3108091" y="1395570"/>
                      <a:pt x="3107476" y="1398205"/>
                      <a:pt x="3106773" y="1400050"/>
                    </a:cubicBezTo>
                    <a:lnTo>
                      <a:pt x="3108355" y="1399787"/>
                    </a:lnTo>
                    <a:cubicBezTo>
                      <a:pt x="3110287" y="1399347"/>
                      <a:pt x="3112044" y="1399523"/>
                      <a:pt x="3113626" y="1400314"/>
                    </a:cubicBezTo>
                    <a:cubicBezTo>
                      <a:pt x="3114944" y="1401017"/>
                      <a:pt x="3115734" y="1401895"/>
                      <a:pt x="3116085" y="1402335"/>
                    </a:cubicBezTo>
                    <a:lnTo>
                      <a:pt x="3116701" y="1402949"/>
                    </a:lnTo>
                    <a:lnTo>
                      <a:pt x="3117140" y="1403740"/>
                    </a:lnTo>
                    <a:cubicBezTo>
                      <a:pt x="3119073" y="1407254"/>
                      <a:pt x="3119600" y="1409451"/>
                      <a:pt x="3119951" y="1411559"/>
                    </a:cubicBezTo>
                    <a:lnTo>
                      <a:pt x="3121533" y="1420432"/>
                    </a:lnTo>
                    <a:lnTo>
                      <a:pt x="3112571" y="1419202"/>
                    </a:lnTo>
                    <a:cubicBezTo>
                      <a:pt x="3108267" y="1419027"/>
                      <a:pt x="3106422" y="1416742"/>
                      <a:pt x="3105631" y="1414898"/>
                    </a:cubicBezTo>
                    <a:cubicBezTo>
                      <a:pt x="3104928" y="1413228"/>
                      <a:pt x="3104401" y="1411647"/>
                      <a:pt x="3103874" y="1410066"/>
                    </a:cubicBezTo>
                    <a:lnTo>
                      <a:pt x="3103259" y="1412350"/>
                    </a:lnTo>
                    <a:lnTo>
                      <a:pt x="3101502" y="1410768"/>
                    </a:lnTo>
                    <a:cubicBezTo>
                      <a:pt x="3102468" y="1417885"/>
                      <a:pt x="3103610" y="1425089"/>
                      <a:pt x="3104752" y="1432205"/>
                    </a:cubicBezTo>
                    <a:cubicBezTo>
                      <a:pt x="3104928" y="1433171"/>
                      <a:pt x="3105280" y="1434313"/>
                      <a:pt x="3105719" y="1435455"/>
                    </a:cubicBezTo>
                    <a:cubicBezTo>
                      <a:pt x="3106685" y="1438355"/>
                      <a:pt x="3108179" y="1442659"/>
                      <a:pt x="3106949" y="1447403"/>
                    </a:cubicBezTo>
                    <a:cubicBezTo>
                      <a:pt x="3107212" y="1447316"/>
                      <a:pt x="3107476" y="1447316"/>
                      <a:pt x="3107739" y="1447316"/>
                    </a:cubicBezTo>
                    <a:lnTo>
                      <a:pt x="3121708" y="1445734"/>
                    </a:lnTo>
                    <a:lnTo>
                      <a:pt x="3107212" y="1467522"/>
                    </a:lnTo>
                    <a:cubicBezTo>
                      <a:pt x="3107388" y="1468664"/>
                      <a:pt x="3107564" y="1469806"/>
                      <a:pt x="3107827" y="1470948"/>
                    </a:cubicBezTo>
                    <a:cubicBezTo>
                      <a:pt x="3108706" y="1476483"/>
                      <a:pt x="3109584" y="1481754"/>
                      <a:pt x="3111605" y="1486498"/>
                    </a:cubicBezTo>
                    <a:cubicBezTo>
                      <a:pt x="3111605" y="1486498"/>
                      <a:pt x="3111693" y="1486586"/>
                      <a:pt x="3111693" y="1486674"/>
                    </a:cubicBezTo>
                    <a:cubicBezTo>
                      <a:pt x="3113099" y="1488695"/>
                      <a:pt x="3116525" y="1493351"/>
                      <a:pt x="3114328" y="1498446"/>
                    </a:cubicBezTo>
                    <a:cubicBezTo>
                      <a:pt x="3113889" y="1499501"/>
                      <a:pt x="3113186" y="1500643"/>
                      <a:pt x="3111956" y="1501697"/>
                    </a:cubicBezTo>
                    <a:cubicBezTo>
                      <a:pt x="3112747" y="1504860"/>
                      <a:pt x="3113450" y="1508638"/>
                      <a:pt x="3111869" y="1512152"/>
                    </a:cubicBezTo>
                    <a:cubicBezTo>
                      <a:pt x="3111429" y="1513206"/>
                      <a:pt x="3111605" y="1514260"/>
                      <a:pt x="3112132" y="1516808"/>
                    </a:cubicBezTo>
                    <a:cubicBezTo>
                      <a:pt x="3112659" y="1519268"/>
                      <a:pt x="3113362" y="1522255"/>
                      <a:pt x="3112747" y="1525769"/>
                    </a:cubicBezTo>
                    <a:cubicBezTo>
                      <a:pt x="3112044" y="1529283"/>
                      <a:pt x="3113186" y="1532709"/>
                      <a:pt x="3116437" y="1536751"/>
                    </a:cubicBezTo>
                    <a:cubicBezTo>
                      <a:pt x="3117930" y="1538596"/>
                      <a:pt x="3118458" y="1540968"/>
                      <a:pt x="3118370" y="1543340"/>
                    </a:cubicBezTo>
                    <a:lnTo>
                      <a:pt x="3126716" y="1538332"/>
                    </a:lnTo>
                    <a:lnTo>
                      <a:pt x="3127243" y="1560735"/>
                    </a:lnTo>
                    <a:lnTo>
                      <a:pt x="3121357" y="1561438"/>
                    </a:lnTo>
                    <a:cubicBezTo>
                      <a:pt x="3118282" y="1561789"/>
                      <a:pt x="3115910" y="1561262"/>
                      <a:pt x="3114065" y="1560559"/>
                    </a:cubicBezTo>
                    <a:cubicBezTo>
                      <a:pt x="3114241" y="1565215"/>
                      <a:pt x="3115910" y="1569872"/>
                      <a:pt x="3119336" y="1574616"/>
                    </a:cubicBezTo>
                    <a:cubicBezTo>
                      <a:pt x="3120566" y="1576373"/>
                      <a:pt x="3121093" y="1578218"/>
                      <a:pt x="3121357" y="1579536"/>
                    </a:cubicBezTo>
                    <a:cubicBezTo>
                      <a:pt x="3121445" y="1579887"/>
                      <a:pt x="3121533" y="1580238"/>
                      <a:pt x="3121620" y="1580678"/>
                    </a:cubicBezTo>
                    <a:cubicBezTo>
                      <a:pt x="3122235" y="1583840"/>
                      <a:pt x="3123114" y="1588409"/>
                      <a:pt x="3119775" y="1590957"/>
                    </a:cubicBezTo>
                    <a:lnTo>
                      <a:pt x="3131636" y="1591923"/>
                    </a:lnTo>
                    <a:lnTo>
                      <a:pt x="3133129" y="1595876"/>
                    </a:lnTo>
                    <a:close/>
                    <a:moveTo>
                      <a:pt x="44366" y="1568290"/>
                    </a:moveTo>
                    <a:lnTo>
                      <a:pt x="39007" y="1568905"/>
                    </a:lnTo>
                    <a:cubicBezTo>
                      <a:pt x="39095" y="1569696"/>
                      <a:pt x="39798" y="1571541"/>
                      <a:pt x="41731" y="1572683"/>
                    </a:cubicBezTo>
                    <a:cubicBezTo>
                      <a:pt x="42258" y="1573034"/>
                      <a:pt x="42785" y="1573210"/>
                      <a:pt x="43312" y="1573386"/>
                    </a:cubicBezTo>
                    <a:cubicBezTo>
                      <a:pt x="43839" y="1572156"/>
                      <a:pt x="44454" y="1571102"/>
                      <a:pt x="45069" y="1570047"/>
                    </a:cubicBezTo>
                    <a:lnTo>
                      <a:pt x="44366" y="1568290"/>
                    </a:lnTo>
                    <a:close/>
                    <a:moveTo>
                      <a:pt x="3159837" y="1564513"/>
                    </a:moveTo>
                    <a:cubicBezTo>
                      <a:pt x="3159837" y="1564513"/>
                      <a:pt x="3159925" y="1564600"/>
                      <a:pt x="3159925" y="1564600"/>
                    </a:cubicBezTo>
                    <a:cubicBezTo>
                      <a:pt x="3159925" y="1564600"/>
                      <a:pt x="3159837" y="1564513"/>
                      <a:pt x="3159837" y="1564513"/>
                    </a:cubicBezTo>
                    <a:close/>
                    <a:moveTo>
                      <a:pt x="17659" y="1554849"/>
                    </a:moveTo>
                    <a:lnTo>
                      <a:pt x="32154" y="1564513"/>
                    </a:lnTo>
                    <a:lnTo>
                      <a:pt x="41643" y="1560998"/>
                    </a:lnTo>
                    <a:cubicBezTo>
                      <a:pt x="41906" y="1560911"/>
                      <a:pt x="42258" y="1560823"/>
                      <a:pt x="42521" y="1560735"/>
                    </a:cubicBezTo>
                    <a:cubicBezTo>
                      <a:pt x="39183" y="1558802"/>
                      <a:pt x="37250" y="1554849"/>
                      <a:pt x="37250" y="1550105"/>
                    </a:cubicBezTo>
                    <a:cubicBezTo>
                      <a:pt x="37250" y="1545097"/>
                      <a:pt x="39534" y="1540880"/>
                      <a:pt x="43224" y="1539123"/>
                    </a:cubicBezTo>
                    <a:cubicBezTo>
                      <a:pt x="44015" y="1538771"/>
                      <a:pt x="44718" y="1538508"/>
                      <a:pt x="45420" y="1538420"/>
                    </a:cubicBezTo>
                    <a:cubicBezTo>
                      <a:pt x="45684" y="1537190"/>
                      <a:pt x="46123" y="1536048"/>
                      <a:pt x="46738" y="1535082"/>
                    </a:cubicBezTo>
                    <a:cubicBezTo>
                      <a:pt x="52097" y="1525945"/>
                      <a:pt x="52185" y="1515754"/>
                      <a:pt x="52273" y="1504948"/>
                    </a:cubicBezTo>
                    <a:cubicBezTo>
                      <a:pt x="52273" y="1503015"/>
                      <a:pt x="52273" y="1501082"/>
                      <a:pt x="52361" y="1499149"/>
                    </a:cubicBezTo>
                    <a:cubicBezTo>
                      <a:pt x="52185" y="1499061"/>
                      <a:pt x="52097" y="1498974"/>
                      <a:pt x="51922" y="1498886"/>
                    </a:cubicBezTo>
                    <a:lnTo>
                      <a:pt x="41467" y="1493263"/>
                    </a:lnTo>
                    <a:lnTo>
                      <a:pt x="51834" y="1487465"/>
                    </a:lnTo>
                    <a:cubicBezTo>
                      <a:pt x="52712" y="1487025"/>
                      <a:pt x="52976" y="1486850"/>
                      <a:pt x="53239" y="1482633"/>
                    </a:cubicBezTo>
                    <a:cubicBezTo>
                      <a:pt x="53327" y="1481842"/>
                      <a:pt x="53327" y="1481051"/>
                      <a:pt x="53415" y="1480173"/>
                    </a:cubicBezTo>
                    <a:cubicBezTo>
                      <a:pt x="53767" y="1476395"/>
                      <a:pt x="54469" y="1472705"/>
                      <a:pt x="55260" y="1469191"/>
                    </a:cubicBezTo>
                    <a:cubicBezTo>
                      <a:pt x="55875" y="1466204"/>
                      <a:pt x="56490" y="1463305"/>
                      <a:pt x="56754" y="1460494"/>
                    </a:cubicBezTo>
                    <a:cubicBezTo>
                      <a:pt x="56841" y="1459791"/>
                      <a:pt x="56929" y="1459088"/>
                      <a:pt x="56929" y="1458385"/>
                    </a:cubicBezTo>
                    <a:cubicBezTo>
                      <a:pt x="54909" y="1458561"/>
                      <a:pt x="53415" y="1457858"/>
                      <a:pt x="52537" y="1457331"/>
                    </a:cubicBezTo>
                    <a:cubicBezTo>
                      <a:pt x="50779" y="1456277"/>
                      <a:pt x="49725" y="1454695"/>
                      <a:pt x="49198" y="1452587"/>
                    </a:cubicBezTo>
                    <a:lnTo>
                      <a:pt x="32682" y="1461109"/>
                    </a:lnTo>
                    <a:lnTo>
                      <a:pt x="46299" y="1440287"/>
                    </a:lnTo>
                    <a:cubicBezTo>
                      <a:pt x="46738" y="1439672"/>
                      <a:pt x="47090" y="1439145"/>
                      <a:pt x="47529" y="1438618"/>
                    </a:cubicBezTo>
                    <a:lnTo>
                      <a:pt x="47353" y="1437388"/>
                    </a:lnTo>
                    <a:lnTo>
                      <a:pt x="48144" y="1437915"/>
                    </a:lnTo>
                    <a:cubicBezTo>
                      <a:pt x="51394" y="1434665"/>
                      <a:pt x="55084" y="1434577"/>
                      <a:pt x="56841" y="1434577"/>
                    </a:cubicBezTo>
                    <a:lnTo>
                      <a:pt x="57632" y="1434577"/>
                    </a:lnTo>
                    <a:cubicBezTo>
                      <a:pt x="57632" y="1434489"/>
                      <a:pt x="57720" y="1434489"/>
                      <a:pt x="57720" y="1434401"/>
                    </a:cubicBezTo>
                    <a:cubicBezTo>
                      <a:pt x="60707" y="1428603"/>
                      <a:pt x="61234" y="1422014"/>
                      <a:pt x="61937" y="1414898"/>
                    </a:cubicBezTo>
                    <a:cubicBezTo>
                      <a:pt x="61937" y="1414898"/>
                      <a:pt x="61937" y="1414810"/>
                      <a:pt x="61937" y="1414810"/>
                    </a:cubicBezTo>
                    <a:lnTo>
                      <a:pt x="57632" y="1411910"/>
                    </a:lnTo>
                    <a:lnTo>
                      <a:pt x="54030" y="1413228"/>
                    </a:lnTo>
                    <a:cubicBezTo>
                      <a:pt x="50692" y="1414458"/>
                      <a:pt x="48320" y="1413492"/>
                      <a:pt x="47177" y="1412789"/>
                    </a:cubicBezTo>
                    <a:cubicBezTo>
                      <a:pt x="45157" y="1411559"/>
                      <a:pt x="44015" y="1409538"/>
                      <a:pt x="43663" y="1406815"/>
                    </a:cubicBezTo>
                    <a:lnTo>
                      <a:pt x="43136" y="1402335"/>
                    </a:lnTo>
                    <a:lnTo>
                      <a:pt x="40061" y="1400314"/>
                    </a:lnTo>
                    <a:lnTo>
                      <a:pt x="42785" y="1399260"/>
                    </a:lnTo>
                    <a:lnTo>
                      <a:pt x="42082" y="1392846"/>
                    </a:lnTo>
                    <a:lnTo>
                      <a:pt x="48495" y="1397063"/>
                    </a:lnTo>
                    <a:lnTo>
                      <a:pt x="52097" y="1395745"/>
                    </a:lnTo>
                    <a:cubicBezTo>
                      <a:pt x="53942" y="1395043"/>
                      <a:pt x="55524" y="1395043"/>
                      <a:pt x="56754" y="1395306"/>
                    </a:cubicBezTo>
                    <a:cubicBezTo>
                      <a:pt x="56051" y="1393110"/>
                      <a:pt x="54909" y="1389771"/>
                      <a:pt x="56666" y="1386345"/>
                    </a:cubicBezTo>
                    <a:cubicBezTo>
                      <a:pt x="57896" y="1383885"/>
                      <a:pt x="59653" y="1382216"/>
                      <a:pt x="61146" y="1380810"/>
                    </a:cubicBezTo>
                    <a:cubicBezTo>
                      <a:pt x="61937" y="1380107"/>
                      <a:pt x="62640" y="1379405"/>
                      <a:pt x="62991" y="1378790"/>
                    </a:cubicBezTo>
                    <a:cubicBezTo>
                      <a:pt x="63694" y="1377735"/>
                      <a:pt x="64573" y="1376681"/>
                      <a:pt x="65363" y="1375627"/>
                    </a:cubicBezTo>
                    <a:cubicBezTo>
                      <a:pt x="66154" y="1374573"/>
                      <a:pt x="67384" y="1373079"/>
                      <a:pt x="68087" y="1372025"/>
                    </a:cubicBezTo>
                    <a:cubicBezTo>
                      <a:pt x="67735" y="1371234"/>
                      <a:pt x="67472" y="1370356"/>
                      <a:pt x="67296" y="1369565"/>
                    </a:cubicBezTo>
                    <a:lnTo>
                      <a:pt x="60004" y="1374309"/>
                    </a:lnTo>
                    <a:lnTo>
                      <a:pt x="54381" y="1353048"/>
                    </a:lnTo>
                    <a:lnTo>
                      <a:pt x="60268" y="1351116"/>
                    </a:lnTo>
                    <a:cubicBezTo>
                      <a:pt x="61498" y="1350676"/>
                      <a:pt x="64485" y="1349710"/>
                      <a:pt x="67560" y="1350413"/>
                    </a:cubicBezTo>
                    <a:cubicBezTo>
                      <a:pt x="68350" y="1347426"/>
                      <a:pt x="69317" y="1344615"/>
                      <a:pt x="70283" y="1341891"/>
                    </a:cubicBezTo>
                    <a:cubicBezTo>
                      <a:pt x="70722" y="1340661"/>
                      <a:pt x="71162" y="1339519"/>
                      <a:pt x="71513" y="1338289"/>
                    </a:cubicBezTo>
                    <a:cubicBezTo>
                      <a:pt x="73006" y="1333809"/>
                      <a:pt x="74236" y="1329152"/>
                      <a:pt x="75291" y="1324408"/>
                    </a:cubicBezTo>
                    <a:lnTo>
                      <a:pt x="73006" y="1326692"/>
                    </a:lnTo>
                    <a:lnTo>
                      <a:pt x="72392" y="1311406"/>
                    </a:lnTo>
                    <a:cubicBezTo>
                      <a:pt x="72392" y="1310879"/>
                      <a:pt x="72304" y="1310264"/>
                      <a:pt x="72216" y="1309737"/>
                    </a:cubicBezTo>
                    <a:cubicBezTo>
                      <a:pt x="71952" y="1307628"/>
                      <a:pt x="71689" y="1304905"/>
                      <a:pt x="72567" y="1302093"/>
                    </a:cubicBezTo>
                    <a:cubicBezTo>
                      <a:pt x="74236" y="1297086"/>
                      <a:pt x="76696" y="1293484"/>
                      <a:pt x="79771" y="1291463"/>
                    </a:cubicBezTo>
                    <a:cubicBezTo>
                      <a:pt x="81440" y="1290409"/>
                      <a:pt x="81704" y="1289354"/>
                      <a:pt x="81704" y="1284347"/>
                    </a:cubicBezTo>
                    <a:cubicBezTo>
                      <a:pt x="81704" y="1284171"/>
                      <a:pt x="81704" y="1283995"/>
                      <a:pt x="81704" y="1283908"/>
                    </a:cubicBezTo>
                    <a:lnTo>
                      <a:pt x="65363" y="1279251"/>
                    </a:lnTo>
                    <a:lnTo>
                      <a:pt x="78453" y="1266161"/>
                    </a:lnTo>
                    <a:lnTo>
                      <a:pt x="81704" y="1267040"/>
                    </a:lnTo>
                    <a:cubicBezTo>
                      <a:pt x="82407" y="1262383"/>
                      <a:pt x="85921" y="1258606"/>
                      <a:pt x="87942" y="1256585"/>
                    </a:cubicBezTo>
                    <a:lnTo>
                      <a:pt x="88469" y="1255970"/>
                    </a:lnTo>
                    <a:cubicBezTo>
                      <a:pt x="88557" y="1255707"/>
                      <a:pt x="88732" y="1255179"/>
                      <a:pt x="88820" y="1254828"/>
                    </a:cubicBezTo>
                    <a:cubicBezTo>
                      <a:pt x="89172" y="1253510"/>
                      <a:pt x="89611" y="1251841"/>
                      <a:pt x="90577" y="1250172"/>
                    </a:cubicBezTo>
                    <a:cubicBezTo>
                      <a:pt x="91895" y="1247888"/>
                      <a:pt x="91983" y="1244813"/>
                      <a:pt x="92159" y="1241211"/>
                    </a:cubicBezTo>
                    <a:cubicBezTo>
                      <a:pt x="92334" y="1238048"/>
                      <a:pt x="92510" y="1234534"/>
                      <a:pt x="93564" y="1231020"/>
                    </a:cubicBezTo>
                    <a:lnTo>
                      <a:pt x="87415" y="1230932"/>
                    </a:lnTo>
                    <a:lnTo>
                      <a:pt x="90929" y="1222059"/>
                    </a:lnTo>
                    <a:cubicBezTo>
                      <a:pt x="91017" y="1221883"/>
                      <a:pt x="91017" y="1221795"/>
                      <a:pt x="91104" y="1221619"/>
                    </a:cubicBezTo>
                    <a:cubicBezTo>
                      <a:pt x="91104" y="1221619"/>
                      <a:pt x="91104" y="1221619"/>
                      <a:pt x="91104" y="1221531"/>
                    </a:cubicBezTo>
                    <a:lnTo>
                      <a:pt x="65978" y="1213010"/>
                    </a:lnTo>
                    <a:cubicBezTo>
                      <a:pt x="65715" y="1215294"/>
                      <a:pt x="65451" y="1217578"/>
                      <a:pt x="65451" y="1219950"/>
                    </a:cubicBezTo>
                    <a:cubicBezTo>
                      <a:pt x="65451" y="1221004"/>
                      <a:pt x="65451" y="1222322"/>
                      <a:pt x="65451" y="1223640"/>
                    </a:cubicBezTo>
                    <a:cubicBezTo>
                      <a:pt x="65627" y="1229702"/>
                      <a:pt x="65890" y="1239454"/>
                      <a:pt x="57720" y="1245867"/>
                    </a:cubicBezTo>
                    <a:cubicBezTo>
                      <a:pt x="56929" y="1249557"/>
                      <a:pt x="56226" y="1253334"/>
                      <a:pt x="55611" y="1257024"/>
                    </a:cubicBezTo>
                    <a:cubicBezTo>
                      <a:pt x="53679" y="1267391"/>
                      <a:pt x="51746" y="1278109"/>
                      <a:pt x="47705" y="1288564"/>
                    </a:cubicBezTo>
                    <a:cubicBezTo>
                      <a:pt x="47265" y="1289618"/>
                      <a:pt x="47002" y="1290672"/>
                      <a:pt x="46738" y="1291814"/>
                    </a:cubicBezTo>
                    <a:lnTo>
                      <a:pt x="54206" y="1288476"/>
                    </a:lnTo>
                    <a:cubicBezTo>
                      <a:pt x="58247" y="1286719"/>
                      <a:pt x="60795" y="1286982"/>
                      <a:pt x="62815" y="1287422"/>
                    </a:cubicBezTo>
                    <a:lnTo>
                      <a:pt x="69668" y="1288827"/>
                    </a:lnTo>
                    <a:lnTo>
                      <a:pt x="67735" y="1296119"/>
                    </a:lnTo>
                    <a:cubicBezTo>
                      <a:pt x="65978" y="1302884"/>
                      <a:pt x="60795" y="1302093"/>
                      <a:pt x="59741" y="1301918"/>
                    </a:cubicBezTo>
                    <a:cubicBezTo>
                      <a:pt x="58423" y="1301654"/>
                      <a:pt x="57105" y="1301303"/>
                      <a:pt x="55787" y="1300951"/>
                    </a:cubicBezTo>
                    <a:lnTo>
                      <a:pt x="45860" y="1298403"/>
                    </a:lnTo>
                    <a:cubicBezTo>
                      <a:pt x="45684" y="1300775"/>
                      <a:pt x="45596" y="1303235"/>
                      <a:pt x="45596" y="1305783"/>
                    </a:cubicBezTo>
                    <a:cubicBezTo>
                      <a:pt x="45508" y="1309034"/>
                      <a:pt x="45420" y="1312460"/>
                      <a:pt x="45069" y="1315799"/>
                    </a:cubicBezTo>
                    <a:cubicBezTo>
                      <a:pt x="44718" y="1319049"/>
                      <a:pt x="44278" y="1322827"/>
                      <a:pt x="43224" y="1326692"/>
                    </a:cubicBezTo>
                    <a:cubicBezTo>
                      <a:pt x="41906" y="1331524"/>
                      <a:pt x="40501" y="1336444"/>
                      <a:pt x="39183" y="1341188"/>
                    </a:cubicBezTo>
                    <a:cubicBezTo>
                      <a:pt x="38041" y="1345230"/>
                      <a:pt x="36899" y="1349359"/>
                      <a:pt x="35756" y="1353400"/>
                    </a:cubicBezTo>
                    <a:cubicBezTo>
                      <a:pt x="35932" y="1353663"/>
                      <a:pt x="36108" y="1354015"/>
                      <a:pt x="36284" y="1354366"/>
                    </a:cubicBezTo>
                    <a:cubicBezTo>
                      <a:pt x="38568" y="1359286"/>
                      <a:pt x="40764" y="1364118"/>
                      <a:pt x="42785" y="1368774"/>
                    </a:cubicBezTo>
                    <a:cubicBezTo>
                      <a:pt x="43312" y="1370004"/>
                      <a:pt x="43575" y="1371058"/>
                      <a:pt x="43751" y="1371937"/>
                    </a:cubicBezTo>
                    <a:cubicBezTo>
                      <a:pt x="43839" y="1372113"/>
                      <a:pt x="43839" y="1372376"/>
                      <a:pt x="43927" y="1372552"/>
                    </a:cubicBezTo>
                    <a:lnTo>
                      <a:pt x="46299" y="1381689"/>
                    </a:lnTo>
                    <a:lnTo>
                      <a:pt x="36899" y="1380722"/>
                    </a:lnTo>
                    <a:cubicBezTo>
                      <a:pt x="36811" y="1380722"/>
                      <a:pt x="36635" y="1380722"/>
                      <a:pt x="36459" y="1380722"/>
                    </a:cubicBezTo>
                    <a:cubicBezTo>
                      <a:pt x="35405" y="1380722"/>
                      <a:pt x="33648" y="1380722"/>
                      <a:pt x="31803" y="1380020"/>
                    </a:cubicBezTo>
                    <a:cubicBezTo>
                      <a:pt x="31452" y="1383182"/>
                      <a:pt x="31188" y="1386433"/>
                      <a:pt x="30925" y="1389596"/>
                    </a:cubicBezTo>
                    <a:cubicBezTo>
                      <a:pt x="30485" y="1395218"/>
                      <a:pt x="29958" y="1401017"/>
                      <a:pt x="29167" y="1406815"/>
                    </a:cubicBezTo>
                    <a:cubicBezTo>
                      <a:pt x="28465" y="1411647"/>
                      <a:pt x="27410" y="1416391"/>
                      <a:pt x="26444" y="1420959"/>
                    </a:cubicBezTo>
                    <a:cubicBezTo>
                      <a:pt x="25565" y="1424913"/>
                      <a:pt x="24775" y="1428603"/>
                      <a:pt x="24160" y="1432293"/>
                    </a:cubicBezTo>
                    <a:cubicBezTo>
                      <a:pt x="24072" y="1433083"/>
                      <a:pt x="24423" y="1434752"/>
                      <a:pt x="24687" y="1436158"/>
                    </a:cubicBezTo>
                    <a:cubicBezTo>
                      <a:pt x="24863" y="1437037"/>
                      <a:pt x="25038" y="1437915"/>
                      <a:pt x="25214" y="1438794"/>
                    </a:cubicBezTo>
                    <a:cubicBezTo>
                      <a:pt x="25214" y="1438969"/>
                      <a:pt x="25478" y="1439584"/>
                      <a:pt x="25653" y="1439936"/>
                    </a:cubicBezTo>
                    <a:cubicBezTo>
                      <a:pt x="26444" y="1442044"/>
                      <a:pt x="27674" y="1445471"/>
                      <a:pt x="25741" y="1448897"/>
                    </a:cubicBezTo>
                    <a:cubicBezTo>
                      <a:pt x="23369" y="1453202"/>
                      <a:pt x="23193" y="1458209"/>
                      <a:pt x="22930" y="1464008"/>
                    </a:cubicBezTo>
                    <a:cubicBezTo>
                      <a:pt x="22754" y="1469806"/>
                      <a:pt x="22491" y="1476220"/>
                      <a:pt x="19767" y="1482457"/>
                    </a:cubicBezTo>
                    <a:lnTo>
                      <a:pt x="24687" y="1477098"/>
                    </a:lnTo>
                    <a:lnTo>
                      <a:pt x="26883" y="1476659"/>
                    </a:lnTo>
                    <a:cubicBezTo>
                      <a:pt x="31979" y="1475692"/>
                      <a:pt x="35317" y="1476747"/>
                      <a:pt x="37865" y="1477449"/>
                    </a:cubicBezTo>
                    <a:lnTo>
                      <a:pt x="49286" y="1480876"/>
                    </a:lnTo>
                    <a:lnTo>
                      <a:pt x="40237" y="1488695"/>
                    </a:lnTo>
                    <a:cubicBezTo>
                      <a:pt x="39710" y="1489134"/>
                      <a:pt x="39183" y="1489573"/>
                      <a:pt x="38656" y="1490100"/>
                    </a:cubicBezTo>
                    <a:cubicBezTo>
                      <a:pt x="37601" y="1490979"/>
                      <a:pt x="36547" y="1491857"/>
                      <a:pt x="35669" y="1492736"/>
                    </a:cubicBezTo>
                    <a:cubicBezTo>
                      <a:pt x="33297" y="1495020"/>
                      <a:pt x="30749" y="1495987"/>
                      <a:pt x="28113" y="1495635"/>
                    </a:cubicBezTo>
                    <a:cubicBezTo>
                      <a:pt x="25038" y="1495284"/>
                      <a:pt x="23193" y="1493263"/>
                      <a:pt x="22227" y="1491857"/>
                    </a:cubicBezTo>
                    <a:lnTo>
                      <a:pt x="20119" y="1491418"/>
                    </a:lnTo>
                    <a:cubicBezTo>
                      <a:pt x="20119" y="1492560"/>
                      <a:pt x="20119" y="1493702"/>
                      <a:pt x="20119" y="1494757"/>
                    </a:cubicBezTo>
                    <a:cubicBezTo>
                      <a:pt x="20206" y="1502751"/>
                      <a:pt x="20206" y="1511097"/>
                      <a:pt x="19679" y="1519268"/>
                    </a:cubicBezTo>
                    <a:cubicBezTo>
                      <a:pt x="19416" y="1523309"/>
                      <a:pt x="18713" y="1527350"/>
                      <a:pt x="18010" y="1531216"/>
                    </a:cubicBezTo>
                    <a:cubicBezTo>
                      <a:pt x="16956" y="1537190"/>
                      <a:pt x="15902" y="1542813"/>
                      <a:pt x="16780" y="1547645"/>
                    </a:cubicBezTo>
                    <a:cubicBezTo>
                      <a:pt x="17307" y="1550192"/>
                      <a:pt x="17571" y="1552564"/>
                      <a:pt x="17659" y="1554849"/>
                    </a:cubicBezTo>
                    <a:close/>
                    <a:moveTo>
                      <a:pt x="19591" y="1558187"/>
                    </a:moveTo>
                    <a:cubicBezTo>
                      <a:pt x="18976" y="1558187"/>
                      <a:pt x="18361" y="1558275"/>
                      <a:pt x="18010" y="1558451"/>
                    </a:cubicBezTo>
                    <a:lnTo>
                      <a:pt x="19855" y="1563370"/>
                    </a:lnTo>
                    <a:lnTo>
                      <a:pt x="25214" y="1562755"/>
                    </a:lnTo>
                    <a:cubicBezTo>
                      <a:pt x="25126" y="1561965"/>
                      <a:pt x="24423" y="1560120"/>
                      <a:pt x="22491" y="1558978"/>
                    </a:cubicBezTo>
                    <a:cubicBezTo>
                      <a:pt x="21524" y="1558363"/>
                      <a:pt x="20470" y="1558187"/>
                      <a:pt x="19591" y="1558187"/>
                    </a:cubicBezTo>
                    <a:close/>
                    <a:moveTo>
                      <a:pt x="58071" y="1541583"/>
                    </a:moveTo>
                    <a:cubicBezTo>
                      <a:pt x="58071" y="1541583"/>
                      <a:pt x="58071" y="1541583"/>
                      <a:pt x="58071" y="1541583"/>
                    </a:cubicBezTo>
                    <a:cubicBezTo>
                      <a:pt x="58071" y="1541583"/>
                      <a:pt x="58071" y="1541583"/>
                      <a:pt x="58071" y="1541583"/>
                    </a:cubicBezTo>
                    <a:close/>
                    <a:moveTo>
                      <a:pt x="3135150" y="1509253"/>
                    </a:moveTo>
                    <a:cubicBezTo>
                      <a:pt x="3134095" y="1509604"/>
                      <a:pt x="3132514" y="1511185"/>
                      <a:pt x="3132426" y="1513118"/>
                    </a:cubicBezTo>
                    <a:lnTo>
                      <a:pt x="3138313" y="1513382"/>
                    </a:lnTo>
                    <a:lnTo>
                      <a:pt x="3141212" y="1512591"/>
                    </a:lnTo>
                    <a:cubicBezTo>
                      <a:pt x="3141212" y="1512327"/>
                      <a:pt x="3141212" y="1511976"/>
                      <a:pt x="3141300" y="1511712"/>
                    </a:cubicBezTo>
                    <a:cubicBezTo>
                      <a:pt x="3139982" y="1510043"/>
                      <a:pt x="3137698" y="1508813"/>
                      <a:pt x="3135150" y="1509253"/>
                    </a:cubicBezTo>
                    <a:close/>
                    <a:moveTo>
                      <a:pt x="3099657" y="1507759"/>
                    </a:moveTo>
                    <a:cubicBezTo>
                      <a:pt x="3099657" y="1507759"/>
                      <a:pt x="3099657" y="1507759"/>
                      <a:pt x="3099657" y="1507759"/>
                    </a:cubicBezTo>
                    <a:lnTo>
                      <a:pt x="3099657" y="1507759"/>
                    </a:lnTo>
                    <a:close/>
                    <a:moveTo>
                      <a:pt x="3108706" y="1455310"/>
                    </a:moveTo>
                    <a:lnTo>
                      <a:pt x="3109321" y="1460669"/>
                    </a:lnTo>
                    <a:cubicBezTo>
                      <a:pt x="3110112" y="1460581"/>
                      <a:pt x="3111956" y="1459879"/>
                      <a:pt x="3113099" y="1457946"/>
                    </a:cubicBezTo>
                    <a:cubicBezTo>
                      <a:pt x="3114241" y="1456101"/>
                      <a:pt x="3113977" y="1454256"/>
                      <a:pt x="3113713" y="1453378"/>
                    </a:cubicBezTo>
                    <a:lnTo>
                      <a:pt x="3108706" y="1455310"/>
                    </a:lnTo>
                    <a:close/>
                    <a:moveTo>
                      <a:pt x="56051" y="1449073"/>
                    </a:moveTo>
                    <a:lnTo>
                      <a:pt x="56578" y="1450566"/>
                    </a:lnTo>
                    <a:lnTo>
                      <a:pt x="57105" y="1450478"/>
                    </a:lnTo>
                    <a:cubicBezTo>
                      <a:pt x="57105" y="1449776"/>
                      <a:pt x="57105" y="1449161"/>
                      <a:pt x="57105" y="1448458"/>
                    </a:cubicBezTo>
                    <a:lnTo>
                      <a:pt x="56051" y="1449073"/>
                    </a:lnTo>
                    <a:close/>
                    <a:moveTo>
                      <a:pt x="57017" y="1447403"/>
                    </a:moveTo>
                    <a:lnTo>
                      <a:pt x="57017" y="1447579"/>
                    </a:lnTo>
                    <a:cubicBezTo>
                      <a:pt x="57017" y="1447579"/>
                      <a:pt x="57105" y="1447491"/>
                      <a:pt x="57105" y="1447491"/>
                    </a:cubicBezTo>
                    <a:cubicBezTo>
                      <a:pt x="57105" y="1447491"/>
                      <a:pt x="57105" y="1447491"/>
                      <a:pt x="57105" y="1447403"/>
                    </a:cubicBezTo>
                    <a:lnTo>
                      <a:pt x="57017" y="1447403"/>
                    </a:lnTo>
                    <a:close/>
                    <a:moveTo>
                      <a:pt x="3112659" y="1419466"/>
                    </a:moveTo>
                    <a:cubicBezTo>
                      <a:pt x="3112659" y="1419466"/>
                      <a:pt x="3112659" y="1419466"/>
                      <a:pt x="3112659" y="1419466"/>
                    </a:cubicBezTo>
                    <a:lnTo>
                      <a:pt x="3112659" y="1419466"/>
                    </a:lnTo>
                    <a:close/>
                    <a:moveTo>
                      <a:pt x="62728" y="1404531"/>
                    </a:moveTo>
                    <a:lnTo>
                      <a:pt x="62903" y="1406112"/>
                    </a:lnTo>
                    <a:cubicBezTo>
                      <a:pt x="62991" y="1405409"/>
                      <a:pt x="63079" y="1404794"/>
                      <a:pt x="63255" y="1404092"/>
                    </a:cubicBezTo>
                    <a:lnTo>
                      <a:pt x="62728" y="1404531"/>
                    </a:lnTo>
                    <a:close/>
                    <a:moveTo>
                      <a:pt x="50428" y="1403652"/>
                    </a:moveTo>
                    <a:lnTo>
                      <a:pt x="51307" y="1406024"/>
                    </a:lnTo>
                    <a:lnTo>
                      <a:pt x="55699" y="1405497"/>
                    </a:lnTo>
                    <a:lnTo>
                      <a:pt x="54821" y="1403125"/>
                    </a:lnTo>
                    <a:lnTo>
                      <a:pt x="50428" y="1403652"/>
                    </a:lnTo>
                    <a:close/>
                    <a:moveTo>
                      <a:pt x="3136292" y="1378350"/>
                    </a:moveTo>
                    <a:lnTo>
                      <a:pt x="3136292" y="1378350"/>
                    </a:lnTo>
                    <a:lnTo>
                      <a:pt x="3136292" y="1378350"/>
                    </a:lnTo>
                    <a:close/>
                    <a:moveTo>
                      <a:pt x="3098075" y="1365612"/>
                    </a:moveTo>
                    <a:cubicBezTo>
                      <a:pt x="3098339" y="1365699"/>
                      <a:pt x="3098603" y="1365787"/>
                      <a:pt x="3098866" y="1365875"/>
                    </a:cubicBezTo>
                    <a:cubicBezTo>
                      <a:pt x="3099481" y="1365963"/>
                      <a:pt x="3100008" y="1365963"/>
                      <a:pt x="3100448" y="1365875"/>
                    </a:cubicBezTo>
                    <a:lnTo>
                      <a:pt x="3098251" y="1364382"/>
                    </a:lnTo>
                    <a:cubicBezTo>
                      <a:pt x="3098163" y="1364821"/>
                      <a:pt x="3098075" y="1365260"/>
                      <a:pt x="3098075" y="1365612"/>
                    </a:cubicBezTo>
                    <a:close/>
                    <a:moveTo>
                      <a:pt x="3101941" y="1365348"/>
                    </a:moveTo>
                    <a:lnTo>
                      <a:pt x="3101941" y="1365348"/>
                    </a:lnTo>
                    <a:lnTo>
                      <a:pt x="3101941" y="1365348"/>
                    </a:lnTo>
                    <a:close/>
                    <a:moveTo>
                      <a:pt x="3098515" y="1362976"/>
                    </a:moveTo>
                    <a:lnTo>
                      <a:pt x="3102205" y="1363327"/>
                    </a:lnTo>
                    <a:cubicBezTo>
                      <a:pt x="3102029" y="1362712"/>
                      <a:pt x="3101502" y="1361570"/>
                      <a:pt x="3100272" y="1360867"/>
                    </a:cubicBezTo>
                    <a:cubicBezTo>
                      <a:pt x="3099833" y="1360604"/>
                      <a:pt x="3099393" y="1360428"/>
                      <a:pt x="3099042" y="1360340"/>
                    </a:cubicBezTo>
                    <a:cubicBezTo>
                      <a:pt x="3098954" y="1361043"/>
                      <a:pt x="3098778" y="1361834"/>
                      <a:pt x="3098691" y="1362537"/>
                    </a:cubicBezTo>
                    <a:cubicBezTo>
                      <a:pt x="3098603" y="1362625"/>
                      <a:pt x="3098515" y="1362800"/>
                      <a:pt x="3098515" y="1362976"/>
                    </a:cubicBezTo>
                    <a:close/>
                    <a:moveTo>
                      <a:pt x="61058" y="1359725"/>
                    </a:moveTo>
                    <a:cubicBezTo>
                      <a:pt x="61146" y="1360340"/>
                      <a:pt x="61586" y="1361307"/>
                      <a:pt x="62464" y="1362097"/>
                    </a:cubicBezTo>
                    <a:cubicBezTo>
                      <a:pt x="62640" y="1362273"/>
                      <a:pt x="62903" y="1362449"/>
                      <a:pt x="63079" y="1362625"/>
                    </a:cubicBezTo>
                    <a:lnTo>
                      <a:pt x="61058" y="1359550"/>
                    </a:lnTo>
                    <a:cubicBezTo>
                      <a:pt x="61146" y="1359637"/>
                      <a:pt x="61146" y="1359637"/>
                      <a:pt x="61058" y="1359725"/>
                    </a:cubicBezTo>
                    <a:close/>
                    <a:moveTo>
                      <a:pt x="60883" y="1360780"/>
                    </a:moveTo>
                    <a:cubicBezTo>
                      <a:pt x="60883" y="1360780"/>
                      <a:pt x="60883" y="1360867"/>
                      <a:pt x="60883" y="1360867"/>
                    </a:cubicBezTo>
                    <a:lnTo>
                      <a:pt x="60883" y="1360780"/>
                    </a:lnTo>
                    <a:close/>
                    <a:moveTo>
                      <a:pt x="55524" y="1292166"/>
                    </a:moveTo>
                    <a:lnTo>
                      <a:pt x="57456" y="1292693"/>
                    </a:lnTo>
                    <a:lnTo>
                      <a:pt x="58247" y="1289530"/>
                    </a:lnTo>
                    <a:cubicBezTo>
                      <a:pt x="57105" y="1290233"/>
                      <a:pt x="56139" y="1291112"/>
                      <a:pt x="55524" y="1292166"/>
                    </a:cubicBezTo>
                    <a:close/>
                    <a:moveTo>
                      <a:pt x="62288" y="1289003"/>
                    </a:moveTo>
                    <a:cubicBezTo>
                      <a:pt x="62376" y="1289003"/>
                      <a:pt x="62376" y="1289003"/>
                      <a:pt x="62464" y="1289003"/>
                    </a:cubicBezTo>
                    <a:cubicBezTo>
                      <a:pt x="62376" y="1289003"/>
                      <a:pt x="62376" y="1289003"/>
                      <a:pt x="62288" y="1289003"/>
                    </a:cubicBezTo>
                    <a:close/>
                    <a:moveTo>
                      <a:pt x="3082262" y="1283293"/>
                    </a:moveTo>
                    <a:cubicBezTo>
                      <a:pt x="3082701" y="1283468"/>
                      <a:pt x="3084195" y="1283995"/>
                      <a:pt x="3086040" y="1283293"/>
                    </a:cubicBezTo>
                    <a:cubicBezTo>
                      <a:pt x="3087709" y="1282678"/>
                      <a:pt x="3088499" y="1281536"/>
                      <a:pt x="3088675" y="1281184"/>
                    </a:cubicBezTo>
                    <a:lnTo>
                      <a:pt x="3084195" y="1279427"/>
                    </a:lnTo>
                    <a:lnTo>
                      <a:pt x="3082262" y="1283293"/>
                    </a:lnTo>
                    <a:close/>
                    <a:moveTo>
                      <a:pt x="75906" y="1277494"/>
                    </a:moveTo>
                    <a:cubicBezTo>
                      <a:pt x="76433" y="1278461"/>
                      <a:pt x="77487" y="1279427"/>
                      <a:pt x="78893" y="1279866"/>
                    </a:cubicBezTo>
                    <a:lnTo>
                      <a:pt x="79508" y="1277582"/>
                    </a:lnTo>
                    <a:lnTo>
                      <a:pt x="79332" y="1277406"/>
                    </a:lnTo>
                    <a:lnTo>
                      <a:pt x="75906" y="1277494"/>
                    </a:lnTo>
                    <a:close/>
                    <a:moveTo>
                      <a:pt x="88557" y="1256234"/>
                    </a:moveTo>
                    <a:cubicBezTo>
                      <a:pt x="88557" y="1256234"/>
                      <a:pt x="88557" y="1256234"/>
                      <a:pt x="88557" y="1256234"/>
                    </a:cubicBezTo>
                    <a:cubicBezTo>
                      <a:pt x="88557" y="1256234"/>
                      <a:pt x="88557" y="1256234"/>
                      <a:pt x="88557" y="1256234"/>
                    </a:cubicBezTo>
                    <a:close/>
                    <a:moveTo>
                      <a:pt x="3095528" y="1240332"/>
                    </a:moveTo>
                    <a:lnTo>
                      <a:pt x="3096143" y="1245691"/>
                    </a:lnTo>
                    <a:cubicBezTo>
                      <a:pt x="3096934" y="1245603"/>
                      <a:pt x="3098778" y="1244900"/>
                      <a:pt x="3099920" y="1242968"/>
                    </a:cubicBezTo>
                    <a:cubicBezTo>
                      <a:pt x="3101063" y="1241123"/>
                      <a:pt x="3100799" y="1239278"/>
                      <a:pt x="3100535" y="1238399"/>
                    </a:cubicBezTo>
                    <a:lnTo>
                      <a:pt x="3095528" y="1240332"/>
                    </a:lnTo>
                    <a:close/>
                    <a:moveTo>
                      <a:pt x="81440" y="1194121"/>
                    </a:moveTo>
                    <a:lnTo>
                      <a:pt x="85130" y="1200886"/>
                    </a:lnTo>
                    <a:cubicBezTo>
                      <a:pt x="87327" y="1205015"/>
                      <a:pt x="88029" y="1207738"/>
                      <a:pt x="88644" y="1209935"/>
                    </a:cubicBezTo>
                    <a:lnTo>
                      <a:pt x="91456" y="1221004"/>
                    </a:lnTo>
                    <a:cubicBezTo>
                      <a:pt x="91807" y="1220038"/>
                      <a:pt x="92246" y="1218808"/>
                      <a:pt x="93301" y="1217578"/>
                    </a:cubicBezTo>
                    <a:cubicBezTo>
                      <a:pt x="94179" y="1216436"/>
                      <a:pt x="95233" y="1215469"/>
                      <a:pt x="96024" y="1214679"/>
                    </a:cubicBezTo>
                    <a:cubicBezTo>
                      <a:pt x="96727" y="1213976"/>
                      <a:pt x="97781" y="1212922"/>
                      <a:pt x="98045" y="1212482"/>
                    </a:cubicBezTo>
                    <a:cubicBezTo>
                      <a:pt x="101383" y="1204224"/>
                      <a:pt x="104458" y="1195615"/>
                      <a:pt x="107445" y="1187356"/>
                    </a:cubicBezTo>
                    <a:cubicBezTo>
                      <a:pt x="108236" y="1185248"/>
                      <a:pt x="108939" y="1183051"/>
                      <a:pt x="109729" y="1180943"/>
                    </a:cubicBezTo>
                    <a:cubicBezTo>
                      <a:pt x="109817" y="1180767"/>
                      <a:pt x="109905" y="1180504"/>
                      <a:pt x="109993" y="1180328"/>
                    </a:cubicBezTo>
                    <a:cubicBezTo>
                      <a:pt x="107621" y="1179010"/>
                      <a:pt x="105864" y="1176462"/>
                      <a:pt x="105337" y="1173387"/>
                    </a:cubicBezTo>
                    <a:cubicBezTo>
                      <a:pt x="104546" y="1168643"/>
                      <a:pt x="106918" y="1164075"/>
                      <a:pt x="111486" y="1161439"/>
                    </a:cubicBezTo>
                    <a:cubicBezTo>
                      <a:pt x="113507" y="1160209"/>
                      <a:pt x="115616" y="1157837"/>
                      <a:pt x="116231" y="1155905"/>
                    </a:cubicBezTo>
                    <a:cubicBezTo>
                      <a:pt x="116933" y="1153708"/>
                      <a:pt x="117285" y="1151336"/>
                      <a:pt x="117548" y="1148788"/>
                    </a:cubicBezTo>
                    <a:lnTo>
                      <a:pt x="117373" y="1148964"/>
                    </a:lnTo>
                    <a:lnTo>
                      <a:pt x="106303" y="1157047"/>
                    </a:lnTo>
                    <a:lnTo>
                      <a:pt x="106918" y="1143342"/>
                    </a:lnTo>
                    <a:cubicBezTo>
                      <a:pt x="107182" y="1137982"/>
                      <a:pt x="110432" y="1135171"/>
                      <a:pt x="112189" y="1133765"/>
                    </a:cubicBezTo>
                    <a:lnTo>
                      <a:pt x="118690" y="1128319"/>
                    </a:lnTo>
                    <a:lnTo>
                      <a:pt x="120096" y="1131218"/>
                    </a:lnTo>
                    <a:cubicBezTo>
                      <a:pt x="121326" y="1127440"/>
                      <a:pt x="123259" y="1123662"/>
                      <a:pt x="126509" y="1120236"/>
                    </a:cubicBezTo>
                    <a:cubicBezTo>
                      <a:pt x="126509" y="1118742"/>
                      <a:pt x="126773" y="1116898"/>
                      <a:pt x="128091" y="1115228"/>
                    </a:cubicBezTo>
                    <a:cubicBezTo>
                      <a:pt x="130024" y="1112768"/>
                      <a:pt x="130639" y="1109342"/>
                      <a:pt x="131429" y="1105301"/>
                    </a:cubicBezTo>
                    <a:cubicBezTo>
                      <a:pt x="131605" y="1104247"/>
                      <a:pt x="131781" y="1103192"/>
                      <a:pt x="132044" y="1102050"/>
                    </a:cubicBezTo>
                    <a:lnTo>
                      <a:pt x="118690" y="1109254"/>
                    </a:lnTo>
                    <a:lnTo>
                      <a:pt x="125631" y="1097130"/>
                    </a:lnTo>
                    <a:cubicBezTo>
                      <a:pt x="125367" y="1096428"/>
                      <a:pt x="125192" y="1095637"/>
                      <a:pt x="125104" y="1094758"/>
                    </a:cubicBezTo>
                    <a:lnTo>
                      <a:pt x="123874" y="1083337"/>
                    </a:lnTo>
                    <a:cubicBezTo>
                      <a:pt x="123171" y="1083601"/>
                      <a:pt x="122468" y="1083865"/>
                      <a:pt x="121590" y="1084128"/>
                    </a:cubicBezTo>
                    <a:cubicBezTo>
                      <a:pt x="116582" y="1085270"/>
                      <a:pt x="113419" y="1081141"/>
                      <a:pt x="111399" y="1078330"/>
                    </a:cubicBezTo>
                    <a:cubicBezTo>
                      <a:pt x="110871" y="1077627"/>
                      <a:pt x="110344" y="1076924"/>
                      <a:pt x="109993" y="1076573"/>
                    </a:cubicBezTo>
                    <a:lnTo>
                      <a:pt x="107269" y="1073498"/>
                    </a:lnTo>
                    <a:cubicBezTo>
                      <a:pt x="104546" y="1086324"/>
                      <a:pt x="100944" y="1099678"/>
                      <a:pt x="94970" y="1112681"/>
                    </a:cubicBezTo>
                    <a:cubicBezTo>
                      <a:pt x="91983" y="1119094"/>
                      <a:pt x="89962" y="1126034"/>
                      <a:pt x="87854" y="1133326"/>
                    </a:cubicBezTo>
                    <a:cubicBezTo>
                      <a:pt x="86097" y="1139300"/>
                      <a:pt x="84340" y="1145450"/>
                      <a:pt x="81880" y="1151512"/>
                    </a:cubicBezTo>
                    <a:cubicBezTo>
                      <a:pt x="78453" y="1160209"/>
                      <a:pt x="76257" y="1169346"/>
                      <a:pt x="73973" y="1179010"/>
                    </a:cubicBezTo>
                    <a:cubicBezTo>
                      <a:pt x="73182" y="1182436"/>
                      <a:pt x="72304" y="1186038"/>
                      <a:pt x="71425" y="1189553"/>
                    </a:cubicBezTo>
                    <a:lnTo>
                      <a:pt x="70986" y="1191310"/>
                    </a:lnTo>
                    <a:cubicBezTo>
                      <a:pt x="69844" y="1195878"/>
                      <a:pt x="68614" y="1200359"/>
                      <a:pt x="67735" y="1204751"/>
                    </a:cubicBezTo>
                    <a:lnTo>
                      <a:pt x="81440" y="1194121"/>
                    </a:lnTo>
                    <a:close/>
                    <a:moveTo>
                      <a:pt x="110784" y="1140091"/>
                    </a:moveTo>
                    <a:cubicBezTo>
                      <a:pt x="110696" y="1140530"/>
                      <a:pt x="110784" y="1141057"/>
                      <a:pt x="110784" y="1141497"/>
                    </a:cubicBezTo>
                    <a:lnTo>
                      <a:pt x="111486" y="1141145"/>
                    </a:lnTo>
                    <a:lnTo>
                      <a:pt x="110784" y="1140091"/>
                    </a:lnTo>
                    <a:close/>
                    <a:moveTo>
                      <a:pt x="3045627" y="1140882"/>
                    </a:moveTo>
                    <a:lnTo>
                      <a:pt x="3049141" y="1141057"/>
                    </a:lnTo>
                    <a:lnTo>
                      <a:pt x="3052655" y="1140091"/>
                    </a:lnTo>
                    <a:cubicBezTo>
                      <a:pt x="3051425" y="1138070"/>
                      <a:pt x="3048965" y="1136489"/>
                      <a:pt x="3045978" y="1136928"/>
                    </a:cubicBezTo>
                    <a:cubicBezTo>
                      <a:pt x="3045802" y="1137016"/>
                      <a:pt x="3045627" y="1137104"/>
                      <a:pt x="3045363" y="1137192"/>
                    </a:cubicBezTo>
                    <a:cubicBezTo>
                      <a:pt x="3045627" y="1138334"/>
                      <a:pt x="3045715" y="1139564"/>
                      <a:pt x="3045627" y="1140882"/>
                    </a:cubicBezTo>
                    <a:close/>
                    <a:moveTo>
                      <a:pt x="3087270" y="1128758"/>
                    </a:moveTo>
                    <a:cubicBezTo>
                      <a:pt x="3087270" y="1128758"/>
                      <a:pt x="3087270" y="1128758"/>
                      <a:pt x="3087270" y="1128758"/>
                    </a:cubicBezTo>
                    <a:cubicBezTo>
                      <a:pt x="3087270" y="1128758"/>
                      <a:pt x="3087270" y="1128758"/>
                      <a:pt x="3087270" y="1128758"/>
                    </a:cubicBezTo>
                    <a:close/>
                    <a:moveTo>
                      <a:pt x="125631" y="1082371"/>
                    </a:moveTo>
                    <a:lnTo>
                      <a:pt x="131693" y="1086412"/>
                    </a:lnTo>
                    <a:cubicBezTo>
                      <a:pt x="132396" y="1085094"/>
                      <a:pt x="133274" y="1083689"/>
                      <a:pt x="134328" y="1082283"/>
                    </a:cubicBezTo>
                    <a:cubicBezTo>
                      <a:pt x="135471" y="1080790"/>
                      <a:pt x="136964" y="1080087"/>
                      <a:pt x="138194" y="1079735"/>
                    </a:cubicBezTo>
                    <a:cubicBezTo>
                      <a:pt x="141884" y="1072004"/>
                      <a:pt x="145486" y="1064273"/>
                      <a:pt x="149000" y="1056454"/>
                    </a:cubicBezTo>
                    <a:lnTo>
                      <a:pt x="138809" y="1046527"/>
                    </a:lnTo>
                    <a:lnTo>
                      <a:pt x="144783" y="1041870"/>
                    </a:lnTo>
                    <a:cubicBezTo>
                      <a:pt x="145749" y="1041168"/>
                      <a:pt x="146628" y="1040377"/>
                      <a:pt x="147858" y="1039410"/>
                    </a:cubicBezTo>
                    <a:cubicBezTo>
                      <a:pt x="147858" y="1039323"/>
                      <a:pt x="147946" y="1039235"/>
                      <a:pt x="147946" y="1039147"/>
                    </a:cubicBezTo>
                    <a:cubicBezTo>
                      <a:pt x="148297" y="1037741"/>
                      <a:pt x="149264" y="1034403"/>
                      <a:pt x="152778" y="1033085"/>
                    </a:cubicBezTo>
                    <a:cubicBezTo>
                      <a:pt x="157170" y="1031504"/>
                      <a:pt x="158840" y="1027989"/>
                      <a:pt x="161387" y="1021840"/>
                    </a:cubicBezTo>
                    <a:cubicBezTo>
                      <a:pt x="162178" y="1019995"/>
                      <a:pt x="162969" y="1018062"/>
                      <a:pt x="163935" y="1016129"/>
                    </a:cubicBezTo>
                    <a:cubicBezTo>
                      <a:pt x="162881" y="1016393"/>
                      <a:pt x="161739" y="1016481"/>
                      <a:pt x="160509" y="1016393"/>
                    </a:cubicBezTo>
                    <a:lnTo>
                      <a:pt x="158664" y="1016393"/>
                    </a:lnTo>
                    <a:lnTo>
                      <a:pt x="157083" y="1015426"/>
                    </a:lnTo>
                    <a:cubicBezTo>
                      <a:pt x="154623" y="1013845"/>
                      <a:pt x="150581" y="1011297"/>
                      <a:pt x="150406" y="1006553"/>
                    </a:cubicBezTo>
                    <a:cubicBezTo>
                      <a:pt x="150230" y="1001897"/>
                      <a:pt x="154008" y="999174"/>
                      <a:pt x="155765" y="997856"/>
                    </a:cubicBezTo>
                    <a:cubicBezTo>
                      <a:pt x="159279" y="995308"/>
                      <a:pt x="164726" y="996099"/>
                      <a:pt x="166219" y="996714"/>
                    </a:cubicBezTo>
                    <a:lnTo>
                      <a:pt x="166834" y="996977"/>
                    </a:lnTo>
                    <a:cubicBezTo>
                      <a:pt x="167889" y="993990"/>
                      <a:pt x="169821" y="991355"/>
                      <a:pt x="171578" y="990037"/>
                    </a:cubicBezTo>
                    <a:cubicBezTo>
                      <a:pt x="175356" y="987050"/>
                      <a:pt x="177377" y="982569"/>
                      <a:pt x="179573" y="977474"/>
                    </a:cubicBezTo>
                    <a:lnTo>
                      <a:pt x="179573" y="977474"/>
                    </a:lnTo>
                    <a:cubicBezTo>
                      <a:pt x="179485" y="977386"/>
                      <a:pt x="179310" y="977298"/>
                      <a:pt x="179134" y="977122"/>
                    </a:cubicBezTo>
                    <a:cubicBezTo>
                      <a:pt x="177289" y="978616"/>
                      <a:pt x="175356" y="979319"/>
                      <a:pt x="174302" y="979670"/>
                    </a:cubicBezTo>
                    <a:cubicBezTo>
                      <a:pt x="174126" y="979758"/>
                      <a:pt x="173950" y="979846"/>
                      <a:pt x="173775" y="979846"/>
                    </a:cubicBezTo>
                    <a:lnTo>
                      <a:pt x="168591" y="988192"/>
                    </a:lnTo>
                    <a:lnTo>
                      <a:pt x="163144" y="978791"/>
                    </a:lnTo>
                    <a:cubicBezTo>
                      <a:pt x="163057" y="978528"/>
                      <a:pt x="162881" y="978264"/>
                      <a:pt x="162617" y="978001"/>
                    </a:cubicBezTo>
                    <a:cubicBezTo>
                      <a:pt x="159982" y="973784"/>
                      <a:pt x="160070" y="970445"/>
                      <a:pt x="162969" y="967898"/>
                    </a:cubicBezTo>
                    <a:cubicBezTo>
                      <a:pt x="164814" y="966316"/>
                      <a:pt x="166746" y="964911"/>
                      <a:pt x="168591" y="963505"/>
                    </a:cubicBezTo>
                    <a:lnTo>
                      <a:pt x="170436" y="962099"/>
                    </a:lnTo>
                    <a:lnTo>
                      <a:pt x="171051" y="961836"/>
                    </a:lnTo>
                    <a:lnTo>
                      <a:pt x="185196" y="938906"/>
                    </a:lnTo>
                    <a:lnTo>
                      <a:pt x="184317" y="949712"/>
                    </a:lnTo>
                    <a:cubicBezTo>
                      <a:pt x="185723" y="948745"/>
                      <a:pt x="187216" y="948043"/>
                      <a:pt x="188798" y="947603"/>
                    </a:cubicBezTo>
                    <a:cubicBezTo>
                      <a:pt x="192400" y="946637"/>
                      <a:pt x="193893" y="944792"/>
                      <a:pt x="195035" y="941541"/>
                    </a:cubicBezTo>
                    <a:lnTo>
                      <a:pt x="190994" y="944177"/>
                    </a:lnTo>
                    <a:lnTo>
                      <a:pt x="185371" y="922916"/>
                    </a:lnTo>
                    <a:lnTo>
                      <a:pt x="191258" y="920984"/>
                    </a:lnTo>
                    <a:cubicBezTo>
                      <a:pt x="192488" y="920544"/>
                      <a:pt x="195475" y="919578"/>
                      <a:pt x="198550" y="920281"/>
                    </a:cubicBezTo>
                    <a:cubicBezTo>
                      <a:pt x="199867" y="918172"/>
                      <a:pt x="201976" y="916327"/>
                      <a:pt x="204963" y="914746"/>
                    </a:cubicBezTo>
                    <a:cubicBezTo>
                      <a:pt x="209531" y="912286"/>
                      <a:pt x="211288" y="908157"/>
                      <a:pt x="213660" y="901568"/>
                    </a:cubicBezTo>
                    <a:cubicBezTo>
                      <a:pt x="214275" y="899811"/>
                      <a:pt x="214978" y="897966"/>
                      <a:pt x="215769" y="896209"/>
                    </a:cubicBezTo>
                    <a:cubicBezTo>
                      <a:pt x="216296" y="894891"/>
                      <a:pt x="216560" y="893046"/>
                      <a:pt x="216647" y="890938"/>
                    </a:cubicBezTo>
                    <a:lnTo>
                      <a:pt x="214451" y="894452"/>
                    </a:lnTo>
                    <a:lnTo>
                      <a:pt x="217087" y="860628"/>
                    </a:lnTo>
                    <a:lnTo>
                      <a:pt x="221392" y="859310"/>
                    </a:lnTo>
                    <a:cubicBezTo>
                      <a:pt x="223324" y="858695"/>
                      <a:pt x="224203" y="858256"/>
                      <a:pt x="225433" y="857465"/>
                    </a:cubicBezTo>
                    <a:lnTo>
                      <a:pt x="232637" y="853248"/>
                    </a:lnTo>
                    <a:lnTo>
                      <a:pt x="234394" y="858959"/>
                    </a:lnTo>
                    <a:cubicBezTo>
                      <a:pt x="236766" y="854478"/>
                      <a:pt x="239841" y="850701"/>
                      <a:pt x="242740" y="846923"/>
                    </a:cubicBezTo>
                    <a:lnTo>
                      <a:pt x="242828" y="846747"/>
                    </a:lnTo>
                    <a:cubicBezTo>
                      <a:pt x="244761" y="844375"/>
                      <a:pt x="246430" y="841740"/>
                      <a:pt x="248011" y="839016"/>
                    </a:cubicBezTo>
                    <a:lnTo>
                      <a:pt x="243179" y="837962"/>
                    </a:lnTo>
                    <a:lnTo>
                      <a:pt x="243706" y="835853"/>
                    </a:lnTo>
                    <a:cubicBezTo>
                      <a:pt x="242037" y="837083"/>
                      <a:pt x="240368" y="837962"/>
                      <a:pt x="238874" y="838840"/>
                    </a:cubicBezTo>
                    <a:cubicBezTo>
                      <a:pt x="238347" y="839192"/>
                      <a:pt x="237732" y="839455"/>
                      <a:pt x="237205" y="839807"/>
                    </a:cubicBezTo>
                    <a:lnTo>
                      <a:pt x="225257" y="846659"/>
                    </a:lnTo>
                    <a:lnTo>
                      <a:pt x="227453" y="833042"/>
                    </a:lnTo>
                    <a:cubicBezTo>
                      <a:pt x="228156" y="828474"/>
                      <a:pt x="230528" y="824784"/>
                      <a:pt x="234306" y="822060"/>
                    </a:cubicBezTo>
                    <a:cubicBezTo>
                      <a:pt x="236766" y="820303"/>
                      <a:pt x="239402" y="820303"/>
                      <a:pt x="240983" y="820303"/>
                    </a:cubicBezTo>
                    <a:cubicBezTo>
                      <a:pt x="241159" y="820303"/>
                      <a:pt x="241246" y="820303"/>
                      <a:pt x="241334" y="820303"/>
                    </a:cubicBezTo>
                    <a:cubicBezTo>
                      <a:pt x="241510" y="820303"/>
                      <a:pt x="241598" y="820303"/>
                      <a:pt x="241774" y="820303"/>
                    </a:cubicBezTo>
                    <a:lnTo>
                      <a:pt x="247308" y="819776"/>
                    </a:lnTo>
                    <a:cubicBezTo>
                      <a:pt x="248099" y="816877"/>
                      <a:pt x="249505" y="814066"/>
                      <a:pt x="252316" y="811781"/>
                    </a:cubicBezTo>
                    <a:lnTo>
                      <a:pt x="241949" y="804841"/>
                    </a:lnTo>
                    <a:lnTo>
                      <a:pt x="253897" y="800360"/>
                    </a:lnTo>
                    <a:cubicBezTo>
                      <a:pt x="254864" y="800009"/>
                      <a:pt x="255742" y="799833"/>
                      <a:pt x="256621" y="799745"/>
                    </a:cubicBezTo>
                    <a:lnTo>
                      <a:pt x="259344" y="791048"/>
                    </a:lnTo>
                    <a:cubicBezTo>
                      <a:pt x="259608" y="790169"/>
                      <a:pt x="259871" y="789291"/>
                      <a:pt x="260223" y="788324"/>
                    </a:cubicBezTo>
                    <a:cubicBezTo>
                      <a:pt x="260223" y="788237"/>
                      <a:pt x="260223" y="788149"/>
                      <a:pt x="260223" y="788061"/>
                    </a:cubicBezTo>
                    <a:lnTo>
                      <a:pt x="260223" y="782614"/>
                    </a:lnTo>
                    <a:lnTo>
                      <a:pt x="265582" y="781648"/>
                    </a:lnTo>
                    <a:cubicBezTo>
                      <a:pt x="267866" y="781208"/>
                      <a:pt x="271556" y="780505"/>
                      <a:pt x="274455" y="781999"/>
                    </a:cubicBezTo>
                    <a:cubicBezTo>
                      <a:pt x="275334" y="780769"/>
                      <a:pt x="276388" y="779715"/>
                      <a:pt x="277794" y="778924"/>
                    </a:cubicBezTo>
                    <a:cubicBezTo>
                      <a:pt x="283943" y="775234"/>
                      <a:pt x="287458" y="768821"/>
                      <a:pt x="291147" y="762056"/>
                    </a:cubicBezTo>
                    <a:cubicBezTo>
                      <a:pt x="294222" y="756434"/>
                      <a:pt x="297385" y="750723"/>
                      <a:pt x="302217" y="745891"/>
                    </a:cubicBezTo>
                    <a:cubicBezTo>
                      <a:pt x="302920" y="741235"/>
                      <a:pt x="305643" y="737896"/>
                      <a:pt x="307576" y="735436"/>
                    </a:cubicBezTo>
                    <a:cubicBezTo>
                      <a:pt x="308367" y="734470"/>
                      <a:pt x="309597" y="732977"/>
                      <a:pt x="309685" y="732362"/>
                    </a:cubicBezTo>
                    <a:cubicBezTo>
                      <a:pt x="309685" y="721907"/>
                      <a:pt x="315483" y="716284"/>
                      <a:pt x="320754" y="711980"/>
                    </a:cubicBezTo>
                    <a:cubicBezTo>
                      <a:pt x="319085" y="709695"/>
                      <a:pt x="317855" y="706708"/>
                      <a:pt x="318821" y="703370"/>
                    </a:cubicBezTo>
                    <a:cubicBezTo>
                      <a:pt x="319348" y="701701"/>
                      <a:pt x="321193" y="697747"/>
                      <a:pt x="327431" y="697308"/>
                    </a:cubicBezTo>
                    <a:cubicBezTo>
                      <a:pt x="331384" y="697044"/>
                      <a:pt x="333581" y="695551"/>
                      <a:pt x="335601" y="692652"/>
                    </a:cubicBezTo>
                    <a:cubicBezTo>
                      <a:pt x="334196" y="691861"/>
                      <a:pt x="332702" y="690631"/>
                      <a:pt x="331384" y="688523"/>
                    </a:cubicBezTo>
                    <a:cubicBezTo>
                      <a:pt x="331121" y="688083"/>
                      <a:pt x="330682" y="687556"/>
                      <a:pt x="330242" y="686941"/>
                    </a:cubicBezTo>
                    <a:cubicBezTo>
                      <a:pt x="328134" y="684042"/>
                      <a:pt x="324093" y="678683"/>
                      <a:pt x="327343" y="671567"/>
                    </a:cubicBezTo>
                    <a:cubicBezTo>
                      <a:pt x="328573" y="668843"/>
                      <a:pt x="331121" y="666296"/>
                      <a:pt x="334020" y="664802"/>
                    </a:cubicBezTo>
                    <a:cubicBezTo>
                      <a:pt x="336129" y="663748"/>
                      <a:pt x="338325" y="663484"/>
                      <a:pt x="339818" y="663309"/>
                    </a:cubicBezTo>
                    <a:cubicBezTo>
                      <a:pt x="340258" y="663221"/>
                      <a:pt x="340697" y="663221"/>
                      <a:pt x="341048" y="663133"/>
                    </a:cubicBezTo>
                    <a:lnTo>
                      <a:pt x="346144" y="662166"/>
                    </a:lnTo>
                    <a:cubicBezTo>
                      <a:pt x="348867" y="659092"/>
                      <a:pt x="353172" y="656456"/>
                      <a:pt x="359849" y="656632"/>
                    </a:cubicBezTo>
                    <a:cubicBezTo>
                      <a:pt x="361167" y="651273"/>
                      <a:pt x="365120" y="648022"/>
                      <a:pt x="367932" y="645738"/>
                    </a:cubicBezTo>
                    <a:cubicBezTo>
                      <a:pt x="369074" y="644771"/>
                      <a:pt x="370216" y="643893"/>
                      <a:pt x="370919" y="643014"/>
                    </a:cubicBezTo>
                    <a:cubicBezTo>
                      <a:pt x="373291" y="640115"/>
                      <a:pt x="375751" y="637216"/>
                      <a:pt x="378211" y="634405"/>
                    </a:cubicBezTo>
                    <a:lnTo>
                      <a:pt x="375663" y="635195"/>
                    </a:lnTo>
                    <a:lnTo>
                      <a:pt x="376453" y="631681"/>
                    </a:lnTo>
                    <a:lnTo>
                      <a:pt x="372676" y="636865"/>
                    </a:lnTo>
                    <a:lnTo>
                      <a:pt x="368195" y="635459"/>
                    </a:lnTo>
                    <a:cubicBezTo>
                      <a:pt x="365120" y="634492"/>
                      <a:pt x="360991" y="633263"/>
                      <a:pt x="360200" y="628694"/>
                    </a:cubicBezTo>
                    <a:cubicBezTo>
                      <a:pt x="359498" y="624214"/>
                      <a:pt x="363012" y="621666"/>
                      <a:pt x="364330" y="620787"/>
                    </a:cubicBezTo>
                    <a:cubicBezTo>
                      <a:pt x="366526" y="619206"/>
                      <a:pt x="368898" y="618855"/>
                      <a:pt x="370655" y="618503"/>
                    </a:cubicBezTo>
                    <a:cubicBezTo>
                      <a:pt x="371094" y="618415"/>
                      <a:pt x="371446" y="618415"/>
                      <a:pt x="371797" y="618327"/>
                    </a:cubicBezTo>
                    <a:lnTo>
                      <a:pt x="381373" y="615955"/>
                    </a:lnTo>
                    <a:cubicBezTo>
                      <a:pt x="382427" y="613495"/>
                      <a:pt x="384887" y="609542"/>
                      <a:pt x="391476" y="609103"/>
                    </a:cubicBezTo>
                    <a:cubicBezTo>
                      <a:pt x="393497" y="608927"/>
                      <a:pt x="395957" y="608136"/>
                      <a:pt x="397890" y="607082"/>
                    </a:cubicBezTo>
                    <a:lnTo>
                      <a:pt x="397538" y="584855"/>
                    </a:lnTo>
                    <a:lnTo>
                      <a:pt x="402546" y="583537"/>
                    </a:lnTo>
                    <a:cubicBezTo>
                      <a:pt x="404391" y="583098"/>
                      <a:pt x="409311" y="581780"/>
                      <a:pt x="412737" y="585119"/>
                    </a:cubicBezTo>
                    <a:cubicBezTo>
                      <a:pt x="417393" y="580199"/>
                      <a:pt x="422577" y="576421"/>
                      <a:pt x="427233" y="573434"/>
                    </a:cubicBezTo>
                    <a:cubicBezTo>
                      <a:pt x="427672" y="573171"/>
                      <a:pt x="428463" y="572292"/>
                      <a:pt x="429166" y="571501"/>
                    </a:cubicBezTo>
                    <a:cubicBezTo>
                      <a:pt x="429693" y="570886"/>
                      <a:pt x="430308" y="570271"/>
                      <a:pt x="430835" y="569744"/>
                    </a:cubicBezTo>
                    <a:cubicBezTo>
                      <a:pt x="431977" y="568602"/>
                      <a:pt x="433119" y="567460"/>
                      <a:pt x="434349" y="566318"/>
                    </a:cubicBezTo>
                    <a:cubicBezTo>
                      <a:pt x="435315" y="565352"/>
                      <a:pt x="436282" y="564385"/>
                      <a:pt x="437336" y="563331"/>
                    </a:cubicBezTo>
                    <a:lnTo>
                      <a:pt x="425915" y="563770"/>
                    </a:lnTo>
                    <a:lnTo>
                      <a:pt x="431713" y="553491"/>
                    </a:lnTo>
                    <a:cubicBezTo>
                      <a:pt x="435667" y="546639"/>
                      <a:pt x="442256" y="546375"/>
                      <a:pt x="446385" y="546551"/>
                    </a:cubicBezTo>
                    <a:cubicBezTo>
                      <a:pt x="448230" y="544882"/>
                      <a:pt x="450163" y="543212"/>
                      <a:pt x="452008" y="541543"/>
                    </a:cubicBezTo>
                    <a:cubicBezTo>
                      <a:pt x="458772" y="535569"/>
                      <a:pt x="465713" y="529419"/>
                      <a:pt x="471950" y="523006"/>
                    </a:cubicBezTo>
                    <a:cubicBezTo>
                      <a:pt x="472038" y="522391"/>
                      <a:pt x="472038" y="521513"/>
                      <a:pt x="472038" y="520898"/>
                    </a:cubicBezTo>
                    <a:cubicBezTo>
                      <a:pt x="472126" y="517998"/>
                      <a:pt x="472126" y="514309"/>
                      <a:pt x="474410" y="511234"/>
                    </a:cubicBezTo>
                    <a:cubicBezTo>
                      <a:pt x="477397" y="507104"/>
                      <a:pt x="481790" y="506841"/>
                      <a:pt x="484426" y="506753"/>
                    </a:cubicBezTo>
                    <a:cubicBezTo>
                      <a:pt x="486534" y="506665"/>
                      <a:pt x="486798" y="506490"/>
                      <a:pt x="487061" y="506226"/>
                    </a:cubicBezTo>
                    <a:cubicBezTo>
                      <a:pt x="489697" y="502975"/>
                      <a:pt x="492596" y="500076"/>
                      <a:pt x="495320" y="497177"/>
                    </a:cubicBezTo>
                    <a:cubicBezTo>
                      <a:pt x="501557" y="490764"/>
                      <a:pt x="507443" y="484702"/>
                      <a:pt x="509815" y="476444"/>
                    </a:cubicBezTo>
                    <a:cubicBezTo>
                      <a:pt x="510870" y="472666"/>
                      <a:pt x="514208" y="470821"/>
                      <a:pt x="516404" y="469679"/>
                    </a:cubicBezTo>
                    <a:cubicBezTo>
                      <a:pt x="516756" y="469503"/>
                      <a:pt x="517195" y="469240"/>
                      <a:pt x="517459" y="469064"/>
                    </a:cubicBezTo>
                    <a:cubicBezTo>
                      <a:pt x="518777" y="468273"/>
                      <a:pt x="520007" y="467570"/>
                      <a:pt x="521236" y="466867"/>
                    </a:cubicBezTo>
                    <a:cubicBezTo>
                      <a:pt x="523081" y="465901"/>
                      <a:pt x="524838" y="464935"/>
                      <a:pt x="526068" y="463880"/>
                    </a:cubicBezTo>
                    <a:cubicBezTo>
                      <a:pt x="531428" y="459400"/>
                      <a:pt x="536699" y="454568"/>
                      <a:pt x="541882" y="449912"/>
                    </a:cubicBezTo>
                    <a:cubicBezTo>
                      <a:pt x="541619" y="449736"/>
                      <a:pt x="541267" y="449472"/>
                      <a:pt x="541004" y="449297"/>
                    </a:cubicBezTo>
                    <a:lnTo>
                      <a:pt x="527474" y="439281"/>
                    </a:lnTo>
                    <a:lnTo>
                      <a:pt x="544254" y="437524"/>
                    </a:lnTo>
                    <a:cubicBezTo>
                      <a:pt x="545133" y="437436"/>
                      <a:pt x="546011" y="437349"/>
                      <a:pt x="546890" y="437261"/>
                    </a:cubicBezTo>
                    <a:cubicBezTo>
                      <a:pt x="548208" y="437173"/>
                      <a:pt x="549525" y="436997"/>
                      <a:pt x="550755" y="436821"/>
                    </a:cubicBezTo>
                    <a:cubicBezTo>
                      <a:pt x="551282" y="436207"/>
                      <a:pt x="551897" y="435592"/>
                      <a:pt x="552776" y="434977"/>
                    </a:cubicBezTo>
                    <a:cubicBezTo>
                      <a:pt x="554445" y="433747"/>
                      <a:pt x="556114" y="432517"/>
                      <a:pt x="557696" y="431287"/>
                    </a:cubicBezTo>
                    <a:cubicBezTo>
                      <a:pt x="562088" y="427948"/>
                      <a:pt x="566745" y="424522"/>
                      <a:pt x="571840" y="421799"/>
                    </a:cubicBezTo>
                    <a:cubicBezTo>
                      <a:pt x="578605" y="418284"/>
                      <a:pt x="580450" y="415737"/>
                      <a:pt x="580098" y="410465"/>
                    </a:cubicBezTo>
                    <a:cubicBezTo>
                      <a:pt x="579747" y="405458"/>
                      <a:pt x="581592" y="402559"/>
                      <a:pt x="583261" y="400977"/>
                    </a:cubicBezTo>
                    <a:lnTo>
                      <a:pt x="577551" y="400274"/>
                    </a:lnTo>
                    <a:lnTo>
                      <a:pt x="591519" y="381825"/>
                    </a:lnTo>
                    <a:lnTo>
                      <a:pt x="596615" y="385251"/>
                    </a:lnTo>
                    <a:cubicBezTo>
                      <a:pt x="600832" y="388063"/>
                      <a:pt x="601798" y="391489"/>
                      <a:pt x="602062" y="393949"/>
                    </a:cubicBezTo>
                    <a:cubicBezTo>
                      <a:pt x="603204" y="392807"/>
                      <a:pt x="604434" y="391753"/>
                      <a:pt x="605576" y="390874"/>
                    </a:cubicBezTo>
                    <a:cubicBezTo>
                      <a:pt x="610320" y="387184"/>
                      <a:pt x="615064" y="383494"/>
                      <a:pt x="619808" y="379804"/>
                    </a:cubicBezTo>
                    <a:cubicBezTo>
                      <a:pt x="621390" y="378574"/>
                      <a:pt x="622971" y="377344"/>
                      <a:pt x="624553" y="376115"/>
                    </a:cubicBezTo>
                    <a:lnTo>
                      <a:pt x="617348" y="376554"/>
                    </a:lnTo>
                    <a:lnTo>
                      <a:pt x="618842" y="374621"/>
                    </a:lnTo>
                    <a:cubicBezTo>
                      <a:pt x="618491" y="374709"/>
                      <a:pt x="618139" y="374797"/>
                      <a:pt x="617788" y="374885"/>
                    </a:cubicBezTo>
                    <a:lnTo>
                      <a:pt x="601008" y="378838"/>
                    </a:lnTo>
                    <a:lnTo>
                      <a:pt x="609969" y="365133"/>
                    </a:lnTo>
                    <a:cubicBezTo>
                      <a:pt x="610144" y="364869"/>
                      <a:pt x="610232" y="364606"/>
                      <a:pt x="610408" y="364254"/>
                    </a:cubicBezTo>
                    <a:cubicBezTo>
                      <a:pt x="611199" y="362761"/>
                      <a:pt x="612517" y="360213"/>
                      <a:pt x="615064" y="358895"/>
                    </a:cubicBezTo>
                    <a:cubicBezTo>
                      <a:pt x="615064" y="358895"/>
                      <a:pt x="615152" y="358807"/>
                      <a:pt x="615152" y="358807"/>
                    </a:cubicBezTo>
                    <a:cubicBezTo>
                      <a:pt x="616558" y="357402"/>
                      <a:pt x="620248" y="353712"/>
                      <a:pt x="624992" y="355908"/>
                    </a:cubicBezTo>
                    <a:cubicBezTo>
                      <a:pt x="627540" y="357050"/>
                      <a:pt x="628682" y="359071"/>
                      <a:pt x="629209" y="361092"/>
                    </a:cubicBezTo>
                    <a:cubicBezTo>
                      <a:pt x="629912" y="360213"/>
                      <a:pt x="630702" y="359422"/>
                      <a:pt x="631581" y="358632"/>
                    </a:cubicBezTo>
                    <a:cubicBezTo>
                      <a:pt x="632811" y="357490"/>
                      <a:pt x="634480" y="356611"/>
                      <a:pt x="636237" y="356084"/>
                    </a:cubicBezTo>
                    <a:lnTo>
                      <a:pt x="627627" y="348968"/>
                    </a:lnTo>
                    <a:lnTo>
                      <a:pt x="647834" y="344048"/>
                    </a:lnTo>
                    <a:lnTo>
                      <a:pt x="648537" y="344926"/>
                    </a:lnTo>
                    <a:cubicBezTo>
                      <a:pt x="648537" y="344926"/>
                      <a:pt x="648537" y="344926"/>
                      <a:pt x="648537" y="344926"/>
                    </a:cubicBezTo>
                    <a:cubicBezTo>
                      <a:pt x="648800" y="342730"/>
                      <a:pt x="649064" y="340007"/>
                      <a:pt x="650645" y="337459"/>
                    </a:cubicBezTo>
                    <a:cubicBezTo>
                      <a:pt x="652578" y="334296"/>
                      <a:pt x="655828" y="333418"/>
                      <a:pt x="657849" y="332890"/>
                    </a:cubicBezTo>
                    <a:cubicBezTo>
                      <a:pt x="658288" y="332803"/>
                      <a:pt x="658728" y="332627"/>
                      <a:pt x="658991" y="332539"/>
                    </a:cubicBezTo>
                    <a:lnTo>
                      <a:pt x="670939" y="327795"/>
                    </a:lnTo>
                    <a:lnTo>
                      <a:pt x="669007" y="335263"/>
                    </a:lnTo>
                    <a:cubicBezTo>
                      <a:pt x="670676" y="334384"/>
                      <a:pt x="672345" y="333681"/>
                      <a:pt x="673926" y="333242"/>
                    </a:cubicBezTo>
                    <a:cubicBezTo>
                      <a:pt x="680779" y="331309"/>
                      <a:pt x="686665" y="327531"/>
                      <a:pt x="691585" y="322084"/>
                    </a:cubicBezTo>
                    <a:lnTo>
                      <a:pt x="692024" y="321557"/>
                    </a:lnTo>
                    <a:cubicBezTo>
                      <a:pt x="698877" y="314002"/>
                      <a:pt x="706608" y="305392"/>
                      <a:pt x="719259" y="302932"/>
                    </a:cubicBezTo>
                    <a:cubicBezTo>
                      <a:pt x="719698" y="302757"/>
                      <a:pt x="720577" y="301966"/>
                      <a:pt x="721192" y="301439"/>
                    </a:cubicBezTo>
                    <a:cubicBezTo>
                      <a:pt x="723037" y="299857"/>
                      <a:pt x="725409" y="297925"/>
                      <a:pt x="728659" y="297310"/>
                    </a:cubicBezTo>
                    <a:cubicBezTo>
                      <a:pt x="729626" y="297134"/>
                      <a:pt x="730943" y="295728"/>
                      <a:pt x="732349" y="294235"/>
                    </a:cubicBezTo>
                    <a:cubicBezTo>
                      <a:pt x="733052" y="293532"/>
                      <a:pt x="733755" y="292653"/>
                      <a:pt x="734633" y="291863"/>
                    </a:cubicBezTo>
                    <a:lnTo>
                      <a:pt x="725409" y="284834"/>
                    </a:lnTo>
                    <a:lnTo>
                      <a:pt x="736390" y="280705"/>
                    </a:lnTo>
                    <a:cubicBezTo>
                      <a:pt x="736478" y="280705"/>
                      <a:pt x="736566" y="280617"/>
                      <a:pt x="736654" y="280617"/>
                    </a:cubicBezTo>
                    <a:cubicBezTo>
                      <a:pt x="737445" y="280266"/>
                      <a:pt x="738850" y="279563"/>
                      <a:pt x="740695" y="279475"/>
                    </a:cubicBezTo>
                    <a:cubicBezTo>
                      <a:pt x="753258" y="278860"/>
                      <a:pt x="764152" y="273238"/>
                      <a:pt x="774080" y="267176"/>
                    </a:cubicBezTo>
                    <a:cubicBezTo>
                      <a:pt x="775573" y="266297"/>
                      <a:pt x="777067" y="265770"/>
                      <a:pt x="778297" y="265331"/>
                    </a:cubicBezTo>
                    <a:cubicBezTo>
                      <a:pt x="778560" y="265243"/>
                      <a:pt x="778999" y="265067"/>
                      <a:pt x="779351" y="264980"/>
                    </a:cubicBezTo>
                    <a:cubicBezTo>
                      <a:pt x="778472" y="259093"/>
                      <a:pt x="784446" y="256106"/>
                      <a:pt x="790157" y="253822"/>
                    </a:cubicBezTo>
                    <a:cubicBezTo>
                      <a:pt x="793847" y="252329"/>
                      <a:pt x="797449" y="251362"/>
                      <a:pt x="801490" y="250308"/>
                    </a:cubicBezTo>
                    <a:cubicBezTo>
                      <a:pt x="805356" y="249342"/>
                      <a:pt x="808518" y="246355"/>
                      <a:pt x="812208" y="242840"/>
                    </a:cubicBezTo>
                    <a:cubicBezTo>
                      <a:pt x="815898" y="239414"/>
                      <a:pt x="820115" y="235373"/>
                      <a:pt x="825825" y="233176"/>
                    </a:cubicBezTo>
                    <a:lnTo>
                      <a:pt x="827055" y="224303"/>
                    </a:lnTo>
                    <a:cubicBezTo>
                      <a:pt x="827231" y="219998"/>
                      <a:pt x="829515" y="218153"/>
                      <a:pt x="831360" y="217363"/>
                    </a:cubicBezTo>
                    <a:cubicBezTo>
                      <a:pt x="833117" y="216660"/>
                      <a:pt x="834874" y="216045"/>
                      <a:pt x="836544" y="215518"/>
                    </a:cubicBezTo>
                    <a:lnTo>
                      <a:pt x="845417" y="212531"/>
                    </a:lnTo>
                    <a:lnTo>
                      <a:pt x="846383" y="218856"/>
                    </a:lnTo>
                    <a:cubicBezTo>
                      <a:pt x="849722" y="216748"/>
                      <a:pt x="853675" y="215254"/>
                      <a:pt x="858595" y="214727"/>
                    </a:cubicBezTo>
                    <a:cubicBezTo>
                      <a:pt x="861933" y="214376"/>
                      <a:pt x="865184" y="212355"/>
                      <a:pt x="868962" y="210071"/>
                    </a:cubicBezTo>
                    <a:cubicBezTo>
                      <a:pt x="871334" y="208577"/>
                      <a:pt x="873881" y="207084"/>
                      <a:pt x="876605" y="205854"/>
                    </a:cubicBezTo>
                    <a:cubicBezTo>
                      <a:pt x="876078" y="204448"/>
                      <a:pt x="875902" y="202515"/>
                      <a:pt x="876517" y="200143"/>
                    </a:cubicBezTo>
                    <a:cubicBezTo>
                      <a:pt x="877571" y="196014"/>
                      <a:pt x="879680" y="193467"/>
                      <a:pt x="882667" y="192588"/>
                    </a:cubicBezTo>
                    <a:cubicBezTo>
                      <a:pt x="886884" y="191358"/>
                      <a:pt x="890134" y="194082"/>
                      <a:pt x="891540" y="195487"/>
                    </a:cubicBezTo>
                    <a:cubicBezTo>
                      <a:pt x="891628" y="195487"/>
                      <a:pt x="891716" y="195487"/>
                      <a:pt x="891804" y="195487"/>
                    </a:cubicBezTo>
                    <a:cubicBezTo>
                      <a:pt x="894879" y="194433"/>
                      <a:pt x="898041" y="193467"/>
                      <a:pt x="901116" y="192588"/>
                    </a:cubicBezTo>
                    <a:cubicBezTo>
                      <a:pt x="909023" y="190216"/>
                      <a:pt x="916403" y="188020"/>
                      <a:pt x="922816" y="183803"/>
                    </a:cubicBezTo>
                    <a:cubicBezTo>
                      <a:pt x="922992" y="181431"/>
                      <a:pt x="923782" y="179410"/>
                      <a:pt x="925276" y="177829"/>
                    </a:cubicBezTo>
                    <a:cubicBezTo>
                      <a:pt x="928527" y="174227"/>
                      <a:pt x="933095" y="174402"/>
                      <a:pt x="935818" y="174578"/>
                    </a:cubicBezTo>
                    <a:cubicBezTo>
                      <a:pt x="936346" y="174578"/>
                      <a:pt x="936873" y="174666"/>
                      <a:pt x="937400" y="174578"/>
                    </a:cubicBezTo>
                    <a:cubicBezTo>
                      <a:pt x="938454" y="174578"/>
                      <a:pt x="939420" y="174578"/>
                      <a:pt x="940299" y="174666"/>
                    </a:cubicBezTo>
                    <a:cubicBezTo>
                      <a:pt x="940826" y="174666"/>
                      <a:pt x="941529" y="174754"/>
                      <a:pt x="941880" y="174754"/>
                    </a:cubicBezTo>
                    <a:cubicBezTo>
                      <a:pt x="946009" y="173172"/>
                      <a:pt x="949963" y="171152"/>
                      <a:pt x="954004" y="169043"/>
                    </a:cubicBezTo>
                    <a:lnTo>
                      <a:pt x="944077" y="162454"/>
                    </a:lnTo>
                    <a:lnTo>
                      <a:pt x="956025" y="157974"/>
                    </a:lnTo>
                    <a:cubicBezTo>
                      <a:pt x="959363" y="156744"/>
                      <a:pt x="961735" y="157710"/>
                      <a:pt x="962877" y="158413"/>
                    </a:cubicBezTo>
                    <a:cubicBezTo>
                      <a:pt x="964371" y="159291"/>
                      <a:pt x="965425" y="160609"/>
                      <a:pt x="965952" y="162366"/>
                    </a:cubicBezTo>
                    <a:cubicBezTo>
                      <a:pt x="969906" y="160258"/>
                      <a:pt x="973947" y="158149"/>
                      <a:pt x="978164" y="156392"/>
                    </a:cubicBezTo>
                    <a:cubicBezTo>
                      <a:pt x="975177" y="153932"/>
                      <a:pt x="976055" y="149540"/>
                      <a:pt x="976407" y="147431"/>
                    </a:cubicBezTo>
                    <a:cubicBezTo>
                      <a:pt x="976495" y="146904"/>
                      <a:pt x="976583" y="146377"/>
                      <a:pt x="976670" y="145938"/>
                    </a:cubicBezTo>
                    <a:lnTo>
                      <a:pt x="977285" y="142336"/>
                    </a:lnTo>
                    <a:lnTo>
                      <a:pt x="980624" y="140930"/>
                    </a:lnTo>
                    <a:cubicBezTo>
                      <a:pt x="990815" y="136801"/>
                      <a:pt x="994241" y="140666"/>
                      <a:pt x="995471" y="143390"/>
                    </a:cubicBezTo>
                    <a:cubicBezTo>
                      <a:pt x="995735" y="144005"/>
                      <a:pt x="996086" y="145147"/>
                      <a:pt x="996086" y="146553"/>
                    </a:cubicBezTo>
                    <a:cubicBezTo>
                      <a:pt x="996174" y="146553"/>
                      <a:pt x="996262" y="146465"/>
                      <a:pt x="996350" y="146465"/>
                    </a:cubicBezTo>
                    <a:cubicBezTo>
                      <a:pt x="1000040" y="144883"/>
                      <a:pt x="1003905" y="144444"/>
                      <a:pt x="1007244" y="144005"/>
                    </a:cubicBezTo>
                    <a:cubicBezTo>
                      <a:pt x="1008913" y="143829"/>
                      <a:pt x="1010582" y="143566"/>
                      <a:pt x="1012075" y="143302"/>
                    </a:cubicBezTo>
                    <a:cubicBezTo>
                      <a:pt x="1014272" y="142863"/>
                      <a:pt x="1016732" y="141457"/>
                      <a:pt x="1019192" y="140051"/>
                    </a:cubicBezTo>
                    <a:cubicBezTo>
                      <a:pt x="1021037" y="138997"/>
                      <a:pt x="1023145" y="137855"/>
                      <a:pt x="1025341" y="136889"/>
                    </a:cubicBezTo>
                    <a:lnTo>
                      <a:pt x="1019807" y="130124"/>
                    </a:lnTo>
                    <a:lnTo>
                      <a:pt x="1031052" y="128367"/>
                    </a:lnTo>
                    <a:cubicBezTo>
                      <a:pt x="1031491" y="128279"/>
                      <a:pt x="1031930" y="128191"/>
                      <a:pt x="1032370" y="128103"/>
                    </a:cubicBezTo>
                    <a:cubicBezTo>
                      <a:pt x="1033687" y="127840"/>
                      <a:pt x="1035181" y="127576"/>
                      <a:pt x="1036938" y="127488"/>
                    </a:cubicBezTo>
                    <a:cubicBezTo>
                      <a:pt x="1044494" y="127401"/>
                      <a:pt x="1051873" y="127137"/>
                      <a:pt x="1059429" y="125643"/>
                    </a:cubicBezTo>
                    <a:lnTo>
                      <a:pt x="1069883" y="110005"/>
                    </a:lnTo>
                    <a:lnTo>
                      <a:pt x="1063909" y="97969"/>
                    </a:lnTo>
                    <a:lnTo>
                      <a:pt x="1079899" y="104383"/>
                    </a:lnTo>
                    <a:cubicBezTo>
                      <a:pt x="1082534" y="105437"/>
                      <a:pt x="1084379" y="107106"/>
                      <a:pt x="1085170" y="109303"/>
                    </a:cubicBezTo>
                    <a:cubicBezTo>
                      <a:pt x="1086048" y="111675"/>
                      <a:pt x="1085609" y="113695"/>
                      <a:pt x="1085082" y="114925"/>
                    </a:cubicBezTo>
                    <a:cubicBezTo>
                      <a:pt x="1088860" y="113344"/>
                      <a:pt x="1093077" y="112290"/>
                      <a:pt x="1097909" y="112378"/>
                    </a:cubicBezTo>
                    <a:cubicBezTo>
                      <a:pt x="1100896" y="112465"/>
                      <a:pt x="1103971" y="111148"/>
                      <a:pt x="1107573" y="109654"/>
                    </a:cubicBezTo>
                    <a:cubicBezTo>
                      <a:pt x="1110384" y="108512"/>
                      <a:pt x="1113547" y="107194"/>
                      <a:pt x="1117061" y="106403"/>
                    </a:cubicBezTo>
                    <a:lnTo>
                      <a:pt x="1117412" y="105086"/>
                    </a:lnTo>
                    <a:cubicBezTo>
                      <a:pt x="1117500" y="104822"/>
                      <a:pt x="1117500" y="104559"/>
                      <a:pt x="1117588" y="104295"/>
                    </a:cubicBezTo>
                    <a:cubicBezTo>
                      <a:pt x="1117676" y="103768"/>
                      <a:pt x="1117764" y="103065"/>
                      <a:pt x="1117939" y="102362"/>
                    </a:cubicBezTo>
                    <a:cubicBezTo>
                      <a:pt x="1116885" y="103065"/>
                      <a:pt x="1114952" y="104031"/>
                      <a:pt x="1112492" y="103768"/>
                    </a:cubicBezTo>
                    <a:cubicBezTo>
                      <a:pt x="1110735" y="103504"/>
                      <a:pt x="1109154" y="103153"/>
                      <a:pt x="1107660" y="102801"/>
                    </a:cubicBezTo>
                    <a:cubicBezTo>
                      <a:pt x="1107133" y="102714"/>
                      <a:pt x="1106694" y="102538"/>
                      <a:pt x="1106167" y="102450"/>
                    </a:cubicBezTo>
                    <a:lnTo>
                      <a:pt x="1088772" y="98409"/>
                    </a:lnTo>
                    <a:lnTo>
                      <a:pt x="1104586" y="90238"/>
                    </a:lnTo>
                    <a:cubicBezTo>
                      <a:pt x="1107309" y="88833"/>
                      <a:pt x="1110384" y="87603"/>
                      <a:pt x="1113986" y="88393"/>
                    </a:cubicBezTo>
                    <a:cubicBezTo>
                      <a:pt x="1115919" y="88833"/>
                      <a:pt x="1117236" y="89711"/>
                      <a:pt x="1118115" y="90326"/>
                    </a:cubicBezTo>
                    <a:cubicBezTo>
                      <a:pt x="1118291" y="90414"/>
                      <a:pt x="1118379" y="90502"/>
                      <a:pt x="1118554" y="90590"/>
                    </a:cubicBezTo>
                    <a:lnTo>
                      <a:pt x="1126461" y="95158"/>
                    </a:lnTo>
                    <a:cubicBezTo>
                      <a:pt x="1126988" y="95070"/>
                      <a:pt x="1127515" y="94982"/>
                      <a:pt x="1128042" y="94895"/>
                    </a:cubicBezTo>
                    <a:lnTo>
                      <a:pt x="1139463" y="77763"/>
                    </a:lnTo>
                    <a:lnTo>
                      <a:pt x="1143856" y="89536"/>
                    </a:lnTo>
                    <a:cubicBezTo>
                      <a:pt x="1143944" y="89360"/>
                      <a:pt x="1144032" y="89096"/>
                      <a:pt x="1144120" y="88921"/>
                    </a:cubicBezTo>
                    <a:cubicBezTo>
                      <a:pt x="1144735" y="87427"/>
                      <a:pt x="1145701" y="84967"/>
                      <a:pt x="1148249" y="83474"/>
                    </a:cubicBezTo>
                    <a:cubicBezTo>
                      <a:pt x="1150972" y="81892"/>
                      <a:pt x="1153784" y="81541"/>
                      <a:pt x="1156156" y="81189"/>
                    </a:cubicBezTo>
                    <a:cubicBezTo>
                      <a:pt x="1156859" y="81102"/>
                      <a:pt x="1157474" y="81014"/>
                      <a:pt x="1158176" y="80926"/>
                    </a:cubicBezTo>
                    <a:lnTo>
                      <a:pt x="1174605" y="77675"/>
                    </a:lnTo>
                    <a:lnTo>
                      <a:pt x="1166610" y="88657"/>
                    </a:lnTo>
                    <a:cubicBezTo>
                      <a:pt x="1167225" y="88569"/>
                      <a:pt x="1167840" y="88569"/>
                      <a:pt x="1168455" y="88569"/>
                    </a:cubicBezTo>
                    <a:cubicBezTo>
                      <a:pt x="1170212" y="88569"/>
                      <a:pt x="1171969" y="88481"/>
                      <a:pt x="1173726" y="88569"/>
                    </a:cubicBezTo>
                    <a:cubicBezTo>
                      <a:pt x="1181370" y="88569"/>
                      <a:pt x="1188047" y="88569"/>
                      <a:pt x="1193845" y="84879"/>
                    </a:cubicBezTo>
                    <a:cubicBezTo>
                      <a:pt x="1195690" y="83649"/>
                      <a:pt x="1200961" y="81541"/>
                      <a:pt x="1204651" y="84440"/>
                    </a:cubicBezTo>
                    <a:cubicBezTo>
                      <a:pt x="1207199" y="81892"/>
                      <a:pt x="1211328" y="80311"/>
                      <a:pt x="1214930" y="80487"/>
                    </a:cubicBezTo>
                    <a:cubicBezTo>
                      <a:pt x="1219323" y="80662"/>
                      <a:pt x="1222749" y="79344"/>
                      <a:pt x="1225912" y="76182"/>
                    </a:cubicBezTo>
                    <a:cubicBezTo>
                      <a:pt x="1228108" y="73985"/>
                      <a:pt x="1232149" y="72053"/>
                      <a:pt x="1236103" y="72668"/>
                    </a:cubicBezTo>
                    <a:cubicBezTo>
                      <a:pt x="1237508" y="72931"/>
                      <a:pt x="1238475" y="72404"/>
                      <a:pt x="1241286" y="70383"/>
                    </a:cubicBezTo>
                    <a:cubicBezTo>
                      <a:pt x="1242955" y="69153"/>
                      <a:pt x="1244888" y="67836"/>
                      <a:pt x="1247260" y="66957"/>
                    </a:cubicBezTo>
                    <a:cubicBezTo>
                      <a:pt x="1251653" y="65288"/>
                      <a:pt x="1255606" y="67045"/>
                      <a:pt x="1258769" y="68538"/>
                    </a:cubicBezTo>
                    <a:cubicBezTo>
                      <a:pt x="1260702" y="69417"/>
                      <a:pt x="1262634" y="70296"/>
                      <a:pt x="1263864" y="70120"/>
                    </a:cubicBezTo>
                    <a:cubicBezTo>
                      <a:pt x="1264655" y="69944"/>
                      <a:pt x="1265358" y="69856"/>
                      <a:pt x="1266149" y="69768"/>
                    </a:cubicBezTo>
                    <a:cubicBezTo>
                      <a:pt x="1263777" y="66166"/>
                      <a:pt x="1263689" y="61598"/>
                      <a:pt x="1263601" y="59314"/>
                    </a:cubicBezTo>
                    <a:cubicBezTo>
                      <a:pt x="1263513" y="55712"/>
                      <a:pt x="1264567" y="52901"/>
                      <a:pt x="1266764" y="50968"/>
                    </a:cubicBezTo>
                    <a:cubicBezTo>
                      <a:pt x="1269926" y="48156"/>
                      <a:pt x="1273792" y="48684"/>
                      <a:pt x="1275637" y="48947"/>
                    </a:cubicBezTo>
                    <a:cubicBezTo>
                      <a:pt x="1275900" y="48947"/>
                      <a:pt x="1276164" y="49035"/>
                      <a:pt x="1276428" y="49035"/>
                    </a:cubicBezTo>
                    <a:cubicBezTo>
                      <a:pt x="1278800" y="48947"/>
                      <a:pt x="1281084" y="49650"/>
                      <a:pt x="1282929" y="50089"/>
                    </a:cubicBezTo>
                    <a:cubicBezTo>
                      <a:pt x="1283544" y="50265"/>
                      <a:pt x="1284071" y="50441"/>
                      <a:pt x="1284686" y="50528"/>
                    </a:cubicBezTo>
                    <a:lnTo>
                      <a:pt x="1300763" y="54043"/>
                    </a:lnTo>
                    <a:lnTo>
                      <a:pt x="1297073" y="56239"/>
                    </a:lnTo>
                    <a:cubicBezTo>
                      <a:pt x="1298742" y="57117"/>
                      <a:pt x="1300324" y="58611"/>
                      <a:pt x="1301817" y="60632"/>
                    </a:cubicBezTo>
                    <a:cubicBezTo>
                      <a:pt x="1301993" y="60807"/>
                      <a:pt x="1302081" y="61071"/>
                      <a:pt x="1302257" y="61247"/>
                    </a:cubicBezTo>
                    <a:cubicBezTo>
                      <a:pt x="1302432" y="61510"/>
                      <a:pt x="1302696" y="61774"/>
                      <a:pt x="1302871" y="61949"/>
                    </a:cubicBezTo>
                    <a:lnTo>
                      <a:pt x="1302257" y="60368"/>
                    </a:lnTo>
                    <a:cubicBezTo>
                      <a:pt x="1301027" y="57030"/>
                      <a:pt x="1301993" y="54658"/>
                      <a:pt x="1302696" y="53515"/>
                    </a:cubicBezTo>
                    <a:cubicBezTo>
                      <a:pt x="1303926" y="51495"/>
                      <a:pt x="1305946" y="50353"/>
                      <a:pt x="1308670" y="50001"/>
                    </a:cubicBezTo>
                    <a:lnTo>
                      <a:pt x="1320354" y="48684"/>
                    </a:lnTo>
                    <a:cubicBezTo>
                      <a:pt x="1322902" y="44642"/>
                      <a:pt x="1326065" y="43500"/>
                      <a:pt x="1328349" y="43237"/>
                    </a:cubicBezTo>
                    <a:cubicBezTo>
                      <a:pt x="1333972" y="42534"/>
                      <a:pt x="1338013" y="46926"/>
                      <a:pt x="1339331" y="48332"/>
                    </a:cubicBezTo>
                    <a:lnTo>
                      <a:pt x="1340385" y="49474"/>
                    </a:lnTo>
                    <a:lnTo>
                      <a:pt x="1340824" y="50968"/>
                    </a:lnTo>
                    <a:cubicBezTo>
                      <a:pt x="1341264" y="52373"/>
                      <a:pt x="1341527" y="53691"/>
                      <a:pt x="1341615" y="54921"/>
                    </a:cubicBezTo>
                    <a:cubicBezTo>
                      <a:pt x="1344514" y="54130"/>
                      <a:pt x="1347589" y="53867"/>
                      <a:pt x="1350576" y="55360"/>
                    </a:cubicBezTo>
                    <a:cubicBezTo>
                      <a:pt x="1351455" y="55800"/>
                      <a:pt x="1352245" y="56151"/>
                      <a:pt x="1353124" y="56415"/>
                    </a:cubicBezTo>
                    <a:lnTo>
                      <a:pt x="1358922" y="52813"/>
                    </a:lnTo>
                    <a:lnTo>
                      <a:pt x="1358044" y="51583"/>
                    </a:lnTo>
                    <a:cubicBezTo>
                      <a:pt x="1355935" y="48684"/>
                      <a:pt x="1355144" y="47014"/>
                      <a:pt x="1354442" y="45345"/>
                    </a:cubicBezTo>
                    <a:lnTo>
                      <a:pt x="1350752" y="36735"/>
                    </a:lnTo>
                    <a:lnTo>
                      <a:pt x="1360152" y="36296"/>
                    </a:lnTo>
                    <a:cubicBezTo>
                      <a:pt x="1360504" y="36296"/>
                      <a:pt x="1360767" y="36208"/>
                      <a:pt x="1361119" y="36208"/>
                    </a:cubicBezTo>
                    <a:cubicBezTo>
                      <a:pt x="1362963" y="35945"/>
                      <a:pt x="1365599" y="35505"/>
                      <a:pt x="1368410" y="36911"/>
                    </a:cubicBezTo>
                    <a:cubicBezTo>
                      <a:pt x="1370870" y="38141"/>
                      <a:pt x="1372452" y="40162"/>
                      <a:pt x="1373506" y="41567"/>
                    </a:cubicBezTo>
                    <a:cubicBezTo>
                      <a:pt x="1373769" y="41919"/>
                      <a:pt x="1374033" y="42270"/>
                      <a:pt x="1374297" y="42622"/>
                    </a:cubicBezTo>
                    <a:lnTo>
                      <a:pt x="1377635" y="46399"/>
                    </a:lnTo>
                    <a:cubicBezTo>
                      <a:pt x="1380710" y="46487"/>
                      <a:pt x="1383697" y="47366"/>
                      <a:pt x="1386508" y="48771"/>
                    </a:cubicBezTo>
                    <a:lnTo>
                      <a:pt x="1381149" y="38053"/>
                    </a:lnTo>
                    <a:lnTo>
                      <a:pt x="1396875" y="44379"/>
                    </a:lnTo>
                    <a:cubicBezTo>
                      <a:pt x="1397051" y="44203"/>
                      <a:pt x="1397226" y="43939"/>
                      <a:pt x="1397402" y="43676"/>
                    </a:cubicBezTo>
                    <a:cubicBezTo>
                      <a:pt x="1398632" y="42182"/>
                      <a:pt x="1400565" y="39635"/>
                      <a:pt x="1404079" y="39195"/>
                    </a:cubicBezTo>
                    <a:cubicBezTo>
                      <a:pt x="1404343" y="39195"/>
                      <a:pt x="1404694" y="39107"/>
                      <a:pt x="1404958" y="39020"/>
                    </a:cubicBezTo>
                    <a:cubicBezTo>
                      <a:pt x="1407242" y="38580"/>
                      <a:pt x="1411459" y="37614"/>
                      <a:pt x="1414973" y="40689"/>
                    </a:cubicBezTo>
                    <a:cubicBezTo>
                      <a:pt x="1416818" y="42270"/>
                      <a:pt x="1417872" y="44554"/>
                      <a:pt x="1418136" y="47366"/>
                    </a:cubicBezTo>
                    <a:cubicBezTo>
                      <a:pt x="1420683" y="47014"/>
                      <a:pt x="1423319" y="47278"/>
                      <a:pt x="1425603" y="49211"/>
                    </a:cubicBezTo>
                    <a:cubicBezTo>
                      <a:pt x="1430172" y="53076"/>
                      <a:pt x="1435091" y="52725"/>
                      <a:pt x="1442823" y="51934"/>
                    </a:cubicBezTo>
                    <a:cubicBezTo>
                      <a:pt x="1445370" y="51671"/>
                      <a:pt x="1447918" y="51407"/>
                      <a:pt x="1450554" y="51319"/>
                    </a:cubicBezTo>
                    <a:lnTo>
                      <a:pt x="1450202" y="42973"/>
                    </a:lnTo>
                    <a:lnTo>
                      <a:pt x="1458373" y="44642"/>
                    </a:lnTo>
                    <a:cubicBezTo>
                      <a:pt x="1458636" y="44642"/>
                      <a:pt x="1458900" y="44730"/>
                      <a:pt x="1459163" y="44730"/>
                    </a:cubicBezTo>
                    <a:cubicBezTo>
                      <a:pt x="1460920" y="44906"/>
                      <a:pt x="1463908" y="45082"/>
                      <a:pt x="1466192" y="47454"/>
                    </a:cubicBezTo>
                    <a:cubicBezTo>
                      <a:pt x="1470760" y="52198"/>
                      <a:pt x="1473132" y="51495"/>
                      <a:pt x="1475768" y="50089"/>
                    </a:cubicBezTo>
                    <a:cubicBezTo>
                      <a:pt x="1478491" y="48596"/>
                      <a:pt x="1483850" y="47981"/>
                      <a:pt x="1487189" y="51143"/>
                    </a:cubicBezTo>
                    <a:cubicBezTo>
                      <a:pt x="1487364" y="51319"/>
                      <a:pt x="1487540" y="51407"/>
                      <a:pt x="1487628" y="51495"/>
                    </a:cubicBezTo>
                    <a:cubicBezTo>
                      <a:pt x="1488243" y="51231"/>
                      <a:pt x="1489473" y="50441"/>
                      <a:pt x="1490264" y="49913"/>
                    </a:cubicBezTo>
                    <a:cubicBezTo>
                      <a:pt x="1490966" y="49474"/>
                      <a:pt x="1491669" y="49035"/>
                      <a:pt x="1492284" y="48596"/>
                    </a:cubicBezTo>
                    <a:cubicBezTo>
                      <a:pt x="1498346" y="44994"/>
                      <a:pt x="1504935" y="44554"/>
                      <a:pt x="1510997" y="47190"/>
                    </a:cubicBezTo>
                    <a:cubicBezTo>
                      <a:pt x="1510997" y="47190"/>
                      <a:pt x="1510997" y="47190"/>
                      <a:pt x="1510997" y="47102"/>
                    </a:cubicBezTo>
                    <a:lnTo>
                      <a:pt x="1512930" y="36472"/>
                    </a:lnTo>
                    <a:lnTo>
                      <a:pt x="1521452" y="43061"/>
                    </a:lnTo>
                    <a:cubicBezTo>
                      <a:pt x="1521803" y="43324"/>
                      <a:pt x="1522154" y="43588"/>
                      <a:pt x="1522418" y="43764"/>
                    </a:cubicBezTo>
                    <a:cubicBezTo>
                      <a:pt x="1523472" y="44467"/>
                      <a:pt x="1524614" y="45345"/>
                      <a:pt x="1525756" y="46487"/>
                    </a:cubicBezTo>
                    <a:cubicBezTo>
                      <a:pt x="1529446" y="50177"/>
                      <a:pt x="1531203" y="51319"/>
                      <a:pt x="1533575" y="50704"/>
                    </a:cubicBezTo>
                    <a:cubicBezTo>
                      <a:pt x="1533400" y="49211"/>
                      <a:pt x="1533488" y="47805"/>
                      <a:pt x="1533488" y="46663"/>
                    </a:cubicBezTo>
                    <a:cubicBezTo>
                      <a:pt x="1533488" y="46224"/>
                      <a:pt x="1533488" y="45784"/>
                      <a:pt x="1533488" y="45433"/>
                    </a:cubicBezTo>
                    <a:cubicBezTo>
                      <a:pt x="1533488" y="39898"/>
                      <a:pt x="1533488" y="36296"/>
                      <a:pt x="1536475" y="33309"/>
                    </a:cubicBezTo>
                    <a:cubicBezTo>
                      <a:pt x="1539462" y="30410"/>
                      <a:pt x="1543152" y="30498"/>
                      <a:pt x="1548247" y="30761"/>
                    </a:cubicBezTo>
                    <a:cubicBezTo>
                      <a:pt x="1548511" y="30761"/>
                      <a:pt x="1548774" y="30761"/>
                      <a:pt x="1549038" y="30761"/>
                    </a:cubicBezTo>
                    <a:cubicBezTo>
                      <a:pt x="1550970" y="30674"/>
                      <a:pt x="1555100" y="30586"/>
                      <a:pt x="1557823" y="33924"/>
                    </a:cubicBezTo>
                    <a:cubicBezTo>
                      <a:pt x="1558877" y="35330"/>
                      <a:pt x="1560019" y="37614"/>
                      <a:pt x="1559405" y="41040"/>
                    </a:cubicBezTo>
                    <a:cubicBezTo>
                      <a:pt x="1560283" y="41040"/>
                      <a:pt x="1561074" y="41128"/>
                      <a:pt x="1561601" y="41128"/>
                    </a:cubicBezTo>
                    <a:cubicBezTo>
                      <a:pt x="1561777" y="41128"/>
                      <a:pt x="1562040" y="41216"/>
                      <a:pt x="1562216" y="41216"/>
                    </a:cubicBezTo>
                    <a:lnTo>
                      <a:pt x="1567223" y="41304"/>
                    </a:lnTo>
                    <a:lnTo>
                      <a:pt x="1568541" y="46224"/>
                    </a:lnTo>
                    <a:cubicBezTo>
                      <a:pt x="1569244" y="49123"/>
                      <a:pt x="1569244" y="51495"/>
                      <a:pt x="1568893" y="53340"/>
                    </a:cubicBezTo>
                    <a:cubicBezTo>
                      <a:pt x="1569508" y="53515"/>
                      <a:pt x="1570123" y="53691"/>
                      <a:pt x="1570650" y="53779"/>
                    </a:cubicBezTo>
                    <a:cubicBezTo>
                      <a:pt x="1577854" y="55624"/>
                      <a:pt x="1584092" y="57205"/>
                      <a:pt x="1590329" y="55009"/>
                    </a:cubicBezTo>
                    <a:cubicBezTo>
                      <a:pt x="1590681" y="54921"/>
                      <a:pt x="1591032" y="54745"/>
                      <a:pt x="1591295" y="54658"/>
                    </a:cubicBezTo>
                    <a:cubicBezTo>
                      <a:pt x="1591822" y="51319"/>
                      <a:pt x="1594107" y="48156"/>
                      <a:pt x="1595776" y="46751"/>
                    </a:cubicBezTo>
                    <a:cubicBezTo>
                      <a:pt x="1598236" y="44554"/>
                      <a:pt x="1600696" y="44642"/>
                      <a:pt x="1601926" y="44818"/>
                    </a:cubicBezTo>
                    <a:cubicBezTo>
                      <a:pt x="1601926" y="44818"/>
                      <a:pt x="1601926" y="44818"/>
                      <a:pt x="1601926" y="44818"/>
                    </a:cubicBezTo>
                    <a:lnTo>
                      <a:pt x="1597797" y="39635"/>
                    </a:lnTo>
                    <a:lnTo>
                      <a:pt x="1611853" y="32606"/>
                    </a:lnTo>
                    <a:lnTo>
                      <a:pt x="1614752" y="34012"/>
                    </a:lnTo>
                    <a:cubicBezTo>
                      <a:pt x="1615631" y="34451"/>
                      <a:pt x="1616685" y="34890"/>
                      <a:pt x="1617739" y="35330"/>
                    </a:cubicBezTo>
                    <a:cubicBezTo>
                      <a:pt x="1621253" y="36735"/>
                      <a:pt x="1625646" y="38580"/>
                      <a:pt x="1627491" y="43061"/>
                    </a:cubicBezTo>
                    <a:cubicBezTo>
                      <a:pt x="1628633" y="45872"/>
                      <a:pt x="1628458" y="48947"/>
                      <a:pt x="1627052" y="52286"/>
                    </a:cubicBezTo>
                    <a:cubicBezTo>
                      <a:pt x="1626964" y="52461"/>
                      <a:pt x="1626876" y="52637"/>
                      <a:pt x="1626788" y="52901"/>
                    </a:cubicBezTo>
                    <a:cubicBezTo>
                      <a:pt x="1629951" y="53779"/>
                      <a:pt x="1631445" y="52813"/>
                      <a:pt x="1635134" y="49386"/>
                    </a:cubicBezTo>
                    <a:cubicBezTo>
                      <a:pt x="1635662" y="48859"/>
                      <a:pt x="1636189" y="48332"/>
                      <a:pt x="1636716" y="47717"/>
                    </a:cubicBezTo>
                    <a:cubicBezTo>
                      <a:pt x="1637682" y="46751"/>
                      <a:pt x="1638824" y="45609"/>
                      <a:pt x="1640054" y="44467"/>
                    </a:cubicBezTo>
                    <a:cubicBezTo>
                      <a:pt x="1641987" y="42885"/>
                      <a:pt x="1644008" y="42622"/>
                      <a:pt x="1645150" y="42446"/>
                    </a:cubicBezTo>
                    <a:cubicBezTo>
                      <a:pt x="1645238" y="42446"/>
                      <a:pt x="1645413" y="42446"/>
                      <a:pt x="1645501" y="42358"/>
                    </a:cubicBezTo>
                    <a:lnTo>
                      <a:pt x="1652793" y="40601"/>
                    </a:lnTo>
                    <a:lnTo>
                      <a:pt x="1653496" y="48069"/>
                    </a:lnTo>
                    <a:cubicBezTo>
                      <a:pt x="1653496" y="48244"/>
                      <a:pt x="1653496" y="48420"/>
                      <a:pt x="1653584" y="48596"/>
                    </a:cubicBezTo>
                    <a:cubicBezTo>
                      <a:pt x="1655868" y="48156"/>
                      <a:pt x="1658152" y="47717"/>
                      <a:pt x="1660436" y="47278"/>
                    </a:cubicBezTo>
                    <a:cubicBezTo>
                      <a:pt x="1661403" y="47102"/>
                      <a:pt x="1662281" y="46926"/>
                      <a:pt x="1663248" y="46751"/>
                    </a:cubicBezTo>
                    <a:lnTo>
                      <a:pt x="1673614" y="40689"/>
                    </a:lnTo>
                    <a:lnTo>
                      <a:pt x="1677392" y="53164"/>
                    </a:lnTo>
                    <a:cubicBezTo>
                      <a:pt x="1680906" y="53779"/>
                      <a:pt x="1684333" y="54218"/>
                      <a:pt x="1687495" y="53955"/>
                    </a:cubicBezTo>
                    <a:cubicBezTo>
                      <a:pt x="1689340" y="53779"/>
                      <a:pt x="1691800" y="52461"/>
                      <a:pt x="1694436" y="51056"/>
                    </a:cubicBezTo>
                    <a:cubicBezTo>
                      <a:pt x="1696105" y="50089"/>
                      <a:pt x="1697950" y="49123"/>
                      <a:pt x="1699883" y="48332"/>
                    </a:cubicBezTo>
                    <a:cubicBezTo>
                      <a:pt x="1701728" y="47541"/>
                      <a:pt x="1703485" y="47366"/>
                      <a:pt x="1704802" y="47190"/>
                    </a:cubicBezTo>
                    <a:cubicBezTo>
                      <a:pt x="1705154" y="47190"/>
                      <a:pt x="1705505" y="47102"/>
                      <a:pt x="1705857" y="47102"/>
                    </a:cubicBezTo>
                    <a:lnTo>
                      <a:pt x="1719738" y="44818"/>
                    </a:lnTo>
                    <a:lnTo>
                      <a:pt x="1714203" y="54130"/>
                    </a:lnTo>
                    <a:cubicBezTo>
                      <a:pt x="1715609" y="54218"/>
                      <a:pt x="1717014" y="54306"/>
                      <a:pt x="1718420" y="54394"/>
                    </a:cubicBezTo>
                    <a:cubicBezTo>
                      <a:pt x="1726590" y="54921"/>
                      <a:pt x="1733706" y="55360"/>
                      <a:pt x="1740295" y="52022"/>
                    </a:cubicBezTo>
                    <a:lnTo>
                      <a:pt x="1739241" y="51495"/>
                    </a:lnTo>
                    <a:lnTo>
                      <a:pt x="1745215" y="44906"/>
                    </a:lnTo>
                    <a:cubicBezTo>
                      <a:pt x="1747412" y="42007"/>
                      <a:pt x="1749959" y="40865"/>
                      <a:pt x="1752858" y="41567"/>
                    </a:cubicBezTo>
                    <a:cubicBezTo>
                      <a:pt x="1755582" y="42182"/>
                      <a:pt x="1758218" y="42973"/>
                      <a:pt x="1760678" y="43852"/>
                    </a:cubicBezTo>
                    <a:cubicBezTo>
                      <a:pt x="1762874" y="44642"/>
                      <a:pt x="1764104" y="46136"/>
                      <a:pt x="1764719" y="47014"/>
                    </a:cubicBezTo>
                    <a:lnTo>
                      <a:pt x="1764894" y="47278"/>
                    </a:lnTo>
                    <a:lnTo>
                      <a:pt x="1770254" y="52637"/>
                    </a:lnTo>
                    <a:lnTo>
                      <a:pt x="1764543" y="56854"/>
                    </a:lnTo>
                    <a:cubicBezTo>
                      <a:pt x="1767706" y="57117"/>
                      <a:pt x="1770341" y="56239"/>
                      <a:pt x="1773153" y="53603"/>
                    </a:cubicBezTo>
                    <a:cubicBezTo>
                      <a:pt x="1775261" y="51671"/>
                      <a:pt x="1778160" y="50353"/>
                      <a:pt x="1781850" y="49826"/>
                    </a:cubicBezTo>
                    <a:lnTo>
                      <a:pt x="1787209" y="44467"/>
                    </a:lnTo>
                    <a:cubicBezTo>
                      <a:pt x="1787385" y="44291"/>
                      <a:pt x="1787561" y="44027"/>
                      <a:pt x="1787824" y="43764"/>
                    </a:cubicBezTo>
                    <a:cubicBezTo>
                      <a:pt x="1789054" y="42270"/>
                      <a:pt x="1790987" y="39722"/>
                      <a:pt x="1794501" y="39283"/>
                    </a:cubicBezTo>
                    <a:cubicBezTo>
                      <a:pt x="1794765" y="39283"/>
                      <a:pt x="1795116" y="39195"/>
                      <a:pt x="1795468" y="39107"/>
                    </a:cubicBezTo>
                    <a:cubicBezTo>
                      <a:pt x="1797752" y="38668"/>
                      <a:pt x="1801969" y="37702"/>
                      <a:pt x="1805483" y="40777"/>
                    </a:cubicBezTo>
                    <a:cubicBezTo>
                      <a:pt x="1807855" y="42797"/>
                      <a:pt x="1808909" y="45784"/>
                      <a:pt x="1808734" y="49738"/>
                    </a:cubicBezTo>
                    <a:lnTo>
                      <a:pt x="1808558" y="53164"/>
                    </a:lnTo>
                    <a:lnTo>
                      <a:pt x="1805659" y="54921"/>
                    </a:lnTo>
                    <a:cubicBezTo>
                      <a:pt x="1805395" y="55097"/>
                      <a:pt x="1805131" y="55273"/>
                      <a:pt x="1804780" y="55448"/>
                    </a:cubicBezTo>
                    <a:lnTo>
                      <a:pt x="1812072" y="59226"/>
                    </a:lnTo>
                    <a:cubicBezTo>
                      <a:pt x="1815235" y="58875"/>
                      <a:pt x="1818397" y="58875"/>
                      <a:pt x="1821736" y="59314"/>
                    </a:cubicBezTo>
                    <a:cubicBezTo>
                      <a:pt x="1821736" y="58435"/>
                      <a:pt x="1821736" y="57732"/>
                      <a:pt x="1821824" y="57293"/>
                    </a:cubicBezTo>
                    <a:cubicBezTo>
                      <a:pt x="1821824" y="57205"/>
                      <a:pt x="1821824" y="57117"/>
                      <a:pt x="1821824" y="57030"/>
                    </a:cubicBezTo>
                    <a:lnTo>
                      <a:pt x="1821824" y="54745"/>
                    </a:lnTo>
                    <a:lnTo>
                      <a:pt x="1823405" y="52901"/>
                    </a:lnTo>
                    <a:cubicBezTo>
                      <a:pt x="1831400" y="43500"/>
                      <a:pt x="1838692" y="46399"/>
                      <a:pt x="1842382" y="48947"/>
                    </a:cubicBezTo>
                    <a:cubicBezTo>
                      <a:pt x="1844139" y="50177"/>
                      <a:pt x="1844929" y="51934"/>
                      <a:pt x="1845281" y="53515"/>
                    </a:cubicBezTo>
                    <a:cubicBezTo>
                      <a:pt x="1846511" y="51671"/>
                      <a:pt x="1848443" y="50616"/>
                      <a:pt x="1851079" y="50353"/>
                    </a:cubicBezTo>
                    <a:lnTo>
                      <a:pt x="1865048" y="48771"/>
                    </a:lnTo>
                    <a:lnTo>
                      <a:pt x="1856790" y="62389"/>
                    </a:lnTo>
                    <a:cubicBezTo>
                      <a:pt x="1858898" y="62652"/>
                      <a:pt x="1861094" y="62037"/>
                      <a:pt x="1864345" y="60544"/>
                    </a:cubicBezTo>
                    <a:cubicBezTo>
                      <a:pt x="1867244" y="59226"/>
                      <a:pt x="1870407" y="59490"/>
                      <a:pt x="1871988" y="59753"/>
                    </a:cubicBezTo>
                    <a:cubicBezTo>
                      <a:pt x="1872252" y="59841"/>
                      <a:pt x="1872603" y="59841"/>
                      <a:pt x="1872867" y="59929"/>
                    </a:cubicBezTo>
                    <a:cubicBezTo>
                      <a:pt x="1873833" y="60105"/>
                      <a:pt x="1874887" y="60192"/>
                      <a:pt x="1876029" y="60544"/>
                    </a:cubicBezTo>
                    <a:lnTo>
                      <a:pt x="1880861" y="40952"/>
                    </a:lnTo>
                    <a:lnTo>
                      <a:pt x="1891843" y="55185"/>
                    </a:lnTo>
                    <a:cubicBezTo>
                      <a:pt x="1892107" y="55360"/>
                      <a:pt x="1892722" y="55624"/>
                      <a:pt x="1893073" y="55800"/>
                    </a:cubicBezTo>
                    <a:cubicBezTo>
                      <a:pt x="1894567" y="56503"/>
                      <a:pt x="1898081" y="57996"/>
                      <a:pt x="1898520" y="62125"/>
                    </a:cubicBezTo>
                    <a:cubicBezTo>
                      <a:pt x="1898871" y="65024"/>
                      <a:pt x="1898432" y="67660"/>
                      <a:pt x="1897993" y="70032"/>
                    </a:cubicBezTo>
                    <a:cubicBezTo>
                      <a:pt x="1897905" y="70735"/>
                      <a:pt x="1897729" y="71438"/>
                      <a:pt x="1897642" y="72140"/>
                    </a:cubicBezTo>
                    <a:lnTo>
                      <a:pt x="1897466" y="73722"/>
                    </a:lnTo>
                    <a:cubicBezTo>
                      <a:pt x="1900628" y="74688"/>
                      <a:pt x="1902298" y="74161"/>
                      <a:pt x="1904494" y="72668"/>
                    </a:cubicBezTo>
                    <a:cubicBezTo>
                      <a:pt x="1906339" y="71438"/>
                      <a:pt x="1909414" y="69329"/>
                      <a:pt x="1913192" y="70383"/>
                    </a:cubicBezTo>
                    <a:cubicBezTo>
                      <a:pt x="1916091" y="71174"/>
                      <a:pt x="1917584" y="73283"/>
                      <a:pt x="1918726" y="75567"/>
                    </a:cubicBezTo>
                    <a:cubicBezTo>
                      <a:pt x="1919956" y="75742"/>
                      <a:pt x="1921450" y="75830"/>
                      <a:pt x="1922943" y="75918"/>
                    </a:cubicBezTo>
                    <a:cubicBezTo>
                      <a:pt x="1926897" y="76182"/>
                      <a:pt x="1931377" y="76445"/>
                      <a:pt x="1935331" y="78730"/>
                    </a:cubicBezTo>
                    <a:cubicBezTo>
                      <a:pt x="1936473" y="79344"/>
                      <a:pt x="1937615" y="80047"/>
                      <a:pt x="1938581" y="80750"/>
                    </a:cubicBezTo>
                    <a:cubicBezTo>
                      <a:pt x="1940953" y="82244"/>
                      <a:pt x="1943413" y="83825"/>
                      <a:pt x="1944643" y="83474"/>
                    </a:cubicBezTo>
                    <a:cubicBezTo>
                      <a:pt x="1952462" y="80750"/>
                      <a:pt x="1957118" y="85406"/>
                      <a:pt x="1959403" y="87691"/>
                    </a:cubicBezTo>
                    <a:cubicBezTo>
                      <a:pt x="1959754" y="88042"/>
                      <a:pt x="1960281" y="88569"/>
                      <a:pt x="1960545" y="88833"/>
                    </a:cubicBezTo>
                    <a:cubicBezTo>
                      <a:pt x="1963356" y="88833"/>
                      <a:pt x="1965904" y="89623"/>
                      <a:pt x="1968188" y="90238"/>
                    </a:cubicBezTo>
                    <a:cubicBezTo>
                      <a:pt x="1969682" y="90678"/>
                      <a:pt x="1971614" y="91205"/>
                      <a:pt x="1972405" y="91117"/>
                    </a:cubicBezTo>
                    <a:cubicBezTo>
                      <a:pt x="1976886" y="90326"/>
                      <a:pt x="1980927" y="91732"/>
                      <a:pt x="1984090" y="92874"/>
                    </a:cubicBezTo>
                    <a:cubicBezTo>
                      <a:pt x="1988746" y="94543"/>
                      <a:pt x="1989449" y="94367"/>
                      <a:pt x="1990854" y="93138"/>
                    </a:cubicBezTo>
                    <a:cubicBezTo>
                      <a:pt x="1992699" y="91556"/>
                      <a:pt x="1994720" y="91205"/>
                      <a:pt x="1996828" y="91556"/>
                    </a:cubicBezTo>
                    <a:lnTo>
                      <a:pt x="1997443" y="90678"/>
                    </a:lnTo>
                    <a:cubicBezTo>
                      <a:pt x="1997443" y="90590"/>
                      <a:pt x="1997531" y="90502"/>
                      <a:pt x="1997619" y="90326"/>
                    </a:cubicBezTo>
                    <a:cubicBezTo>
                      <a:pt x="1998234" y="89096"/>
                      <a:pt x="1999640" y="86549"/>
                      <a:pt x="2002715" y="85494"/>
                    </a:cubicBezTo>
                    <a:cubicBezTo>
                      <a:pt x="2004823" y="84791"/>
                      <a:pt x="2009655" y="83122"/>
                      <a:pt x="2013609" y="85758"/>
                    </a:cubicBezTo>
                    <a:cubicBezTo>
                      <a:pt x="2016332" y="87603"/>
                      <a:pt x="2017562" y="90414"/>
                      <a:pt x="2018265" y="92347"/>
                    </a:cubicBezTo>
                    <a:cubicBezTo>
                      <a:pt x="2018440" y="92698"/>
                      <a:pt x="2018616" y="93138"/>
                      <a:pt x="2018792" y="93489"/>
                    </a:cubicBezTo>
                    <a:cubicBezTo>
                      <a:pt x="2019934" y="95773"/>
                      <a:pt x="2019583" y="98497"/>
                      <a:pt x="2017913" y="100781"/>
                    </a:cubicBezTo>
                    <a:cubicBezTo>
                      <a:pt x="2017650" y="101132"/>
                      <a:pt x="2017386" y="101396"/>
                      <a:pt x="2017123" y="101659"/>
                    </a:cubicBezTo>
                    <a:cubicBezTo>
                      <a:pt x="2019758" y="101923"/>
                      <a:pt x="2022394" y="101132"/>
                      <a:pt x="2027050" y="99551"/>
                    </a:cubicBezTo>
                    <a:cubicBezTo>
                      <a:pt x="2028016" y="98497"/>
                      <a:pt x="2030740" y="95861"/>
                      <a:pt x="2034693" y="96827"/>
                    </a:cubicBezTo>
                    <a:cubicBezTo>
                      <a:pt x="2036890" y="97355"/>
                      <a:pt x="2038822" y="98145"/>
                      <a:pt x="2040668" y="98936"/>
                    </a:cubicBezTo>
                    <a:cubicBezTo>
                      <a:pt x="2040668" y="98145"/>
                      <a:pt x="2040843" y="97442"/>
                      <a:pt x="2041107" y="96652"/>
                    </a:cubicBezTo>
                    <a:cubicBezTo>
                      <a:pt x="2041722" y="94895"/>
                      <a:pt x="2044006" y="90765"/>
                      <a:pt x="2051474" y="91380"/>
                    </a:cubicBezTo>
                    <a:cubicBezTo>
                      <a:pt x="2053670" y="91556"/>
                      <a:pt x="2055603" y="92171"/>
                      <a:pt x="2057272" y="92698"/>
                    </a:cubicBezTo>
                    <a:cubicBezTo>
                      <a:pt x="2057799" y="92874"/>
                      <a:pt x="2058326" y="93050"/>
                      <a:pt x="2058941" y="93225"/>
                    </a:cubicBezTo>
                    <a:lnTo>
                      <a:pt x="2074140" y="97355"/>
                    </a:lnTo>
                    <a:lnTo>
                      <a:pt x="2050771" y="110796"/>
                    </a:lnTo>
                    <a:lnTo>
                      <a:pt x="2048047" y="108951"/>
                    </a:lnTo>
                    <a:lnTo>
                      <a:pt x="2045324" y="111235"/>
                    </a:lnTo>
                    <a:cubicBezTo>
                      <a:pt x="2045236" y="111323"/>
                      <a:pt x="2045236" y="111323"/>
                      <a:pt x="2045148" y="111411"/>
                    </a:cubicBezTo>
                    <a:cubicBezTo>
                      <a:pt x="2046817" y="111763"/>
                      <a:pt x="2048662" y="112026"/>
                      <a:pt x="2050419" y="112465"/>
                    </a:cubicBezTo>
                    <a:cubicBezTo>
                      <a:pt x="2058590" y="114310"/>
                      <a:pt x="2066057" y="115980"/>
                      <a:pt x="2073261" y="117737"/>
                    </a:cubicBezTo>
                    <a:cubicBezTo>
                      <a:pt x="2073788" y="117912"/>
                      <a:pt x="2074403" y="118000"/>
                      <a:pt x="2075018" y="118088"/>
                    </a:cubicBezTo>
                    <a:cubicBezTo>
                      <a:pt x="2075018" y="118088"/>
                      <a:pt x="2075018" y="118088"/>
                      <a:pt x="2075018" y="118088"/>
                    </a:cubicBezTo>
                    <a:cubicBezTo>
                      <a:pt x="2074579" y="114750"/>
                      <a:pt x="2076073" y="111850"/>
                      <a:pt x="2076688" y="110620"/>
                    </a:cubicBezTo>
                    <a:lnTo>
                      <a:pt x="2089251" y="86285"/>
                    </a:lnTo>
                    <a:cubicBezTo>
                      <a:pt x="2086878" y="85494"/>
                      <a:pt x="2084419" y="84704"/>
                      <a:pt x="2082047" y="83913"/>
                    </a:cubicBezTo>
                    <a:cubicBezTo>
                      <a:pt x="2070538" y="80135"/>
                      <a:pt x="2058678" y="76270"/>
                      <a:pt x="2047081" y="71526"/>
                    </a:cubicBezTo>
                    <a:cubicBezTo>
                      <a:pt x="2043127" y="69944"/>
                      <a:pt x="2038559" y="69241"/>
                      <a:pt x="2033815" y="68978"/>
                    </a:cubicBezTo>
                    <a:cubicBezTo>
                      <a:pt x="2033376" y="72228"/>
                      <a:pt x="2031794" y="74337"/>
                      <a:pt x="2030828" y="75567"/>
                    </a:cubicBezTo>
                    <a:lnTo>
                      <a:pt x="2026259" y="81541"/>
                    </a:lnTo>
                    <a:lnTo>
                      <a:pt x="2013433" y="68714"/>
                    </a:lnTo>
                    <a:lnTo>
                      <a:pt x="2015981" y="66781"/>
                    </a:lnTo>
                    <a:cubicBezTo>
                      <a:pt x="2015541" y="66430"/>
                      <a:pt x="2015014" y="65991"/>
                      <a:pt x="2014575" y="65464"/>
                    </a:cubicBezTo>
                    <a:cubicBezTo>
                      <a:pt x="2011763" y="62301"/>
                      <a:pt x="2007986" y="61334"/>
                      <a:pt x="2002100" y="60105"/>
                    </a:cubicBezTo>
                    <a:cubicBezTo>
                      <a:pt x="2001045" y="59841"/>
                      <a:pt x="1999991" y="59665"/>
                      <a:pt x="1998937" y="59402"/>
                    </a:cubicBezTo>
                    <a:cubicBezTo>
                      <a:pt x="1995598" y="58611"/>
                      <a:pt x="1991996" y="58172"/>
                      <a:pt x="1988307" y="57732"/>
                    </a:cubicBezTo>
                    <a:cubicBezTo>
                      <a:pt x="1979697" y="56678"/>
                      <a:pt x="1969945" y="55536"/>
                      <a:pt x="1961072" y="49123"/>
                    </a:cubicBezTo>
                    <a:cubicBezTo>
                      <a:pt x="1958524" y="47278"/>
                      <a:pt x="1954571" y="47278"/>
                      <a:pt x="1950002" y="47366"/>
                    </a:cubicBezTo>
                    <a:cubicBezTo>
                      <a:pt x="1945961" y="47454"/>
                      <a:pt x="1941393" y="47454"/>
                      <a:pt x="1937000" y="45960"/>
                    </a:cubicBezTo>
                    <a:cubicBezTo>
                      <a:pt x="1930587" y="43764"/>
                      <a:pt x="1923646" y="43237"/>
                      <a:pt x="1916266" y="42709"/>
                    </a:cubicBezTo>
                    <a:cubicBezTo>
                      <a:pt x="1906251" y="42007"/>
                      <a:pt x="1895972" y="41216"/>
                      <a:pt x="1886045" y="36120"/>
                    </a:cubicBezTo>
                    <a:cubicBezTo>
                      <a:pt x="1885957" y="36120"/>
                      <a:pt x="1885781" y="36208"/>
                      <a:pt x="1885693" y="36208"/>
                    </a:cubicBezTo>
                    <a:cubicBezTo>
                      <a:pt x="1874185" y="38668"/>
                      <a:pt x="1862939" y="36560"/>
                      <a:pt x="1850376" y="29619"/>
                    </a:cubicBezTo>
                    <a:lnTo>
                      <a:pt x="1850200" y="29531"/>
                    </a:lnTo>
                    <a:cubicBezTo>
                      <a:pt x="1849849" y="29356"/>
                      <a:pt x="1849234" y="29004"/>
                      <a:pt x="1848795" y="28741"/>
                    </a:cubicBezTo>
                    <a:cubicBezTo>
                      <a:pt x="1841679" y="31113"/>
                      <a:pt x="1835353" y="29268"/>
                      <a:pt x="1830170" y="27686"/>
                    </a:cubicBezTo>
                    <a:cubicBezTo>
                      <a:pt x="1828325" y="27159"/>
                      <a:pt x="1826480" y="26632"/>
                      <a:pt x="1824811" y="26281"/>
                    </a:cubicBezTo>
                    <a:lnTo>
                      <a:pt x="1820330" y="25490"/>
                    </a:lnTo>
                    <a:cubicBezTo>
                      <a:pt x="1805044" y="22767"/>
                      <a:pt x="1790548" y="20131"/>
                      <a:pt x="1775788" y="20482"/>
                    </a:cubicBezTo>
                    <a:cubicBezTo>
                      <a:pt x="1776052" y="21361"/>
                      <a:pt x="1776315" y="22152"/>
                      <a:pt x="1776579" y="22942"/>
                    </a:cubicBezTo>
                    <a:lnTo>
                      <a:pt x="1779566" y="31816"/>
                    </a:lnTo>
                    <a:lnTo>
                      <a:pt x="1772099" y="32958"/>
                    </a:lnTo>
                    <a:cubicBezTo>
                      <a:pt x="1770166" y="33397"/>
                      <a:pt x="1768409" y="33221"/>
                      <a:pt x="1766827" y="32431"/>
                    </a:cubicBezTo>
                    <a:cubicBezTo>
                      <a:pt x="1765510" y="31728"/>
                      <a:pt x="1764719" y="30849"/>
                      <a:pt x="1764367" y="30410"/>
                    </a:cubicBezTo>
                    <a:lnTo>
                      <a:pt x="1763752" y="29795"/>
                    </a:lnTo>
                    <a:lnTo>
                      <a:pt x="1763313" y="29004"/>
                    </a:lnTo>
                    <a:cubicBezTo>
                      <a:pt x="1761732" y="26193"/>
                      <a:pt x="1761117" y="24260"/>
                      <a:pt x="1760678" y="22415"/>
                    </a:cubicBezTo>
                    <a:cubicBezTo>
                      <a:pt x="1757251" y="22240"/>
                      <a:pt x="1753386" y="21010"/>
                      <a:pt x="1750047" y="17144"/>
                    </a:cubicBezTo>
                    <a:cubicBezTo>
                      <a:pt x="1749872" y="17144"/>
                      <a:pt x="1749784" y="17144"/>
                      <a:pt x="1749696" y="17232"/>
                    </a:cubicBezTo>
                    <a:cubicBezTo>
                      <a:pt x="1743722" y="21010"/>
                      <a:pt x="1737572" y="20219"/>
                      <a:pt x="1733091" y="19692"/>
                    </a:cubicBezTo>
                    <a:cubicBezTo>
                      <a:pt x="1730192" y="19340"/>
                      <a:pt x="1727732" y="19077"/>
                      <a:pt x="1725887" y="19780"/>
                    </a:cubicBezTo>
                    <a:cubicBezTo>
                      <a:pt x="1722637" y="21185"/>
                      <a:pt x="1719562" y="20395"/>
                      <a:pt x="1717278" y="19867"/>
                    </a:cubicBezTo>
                    <a:cubicBezTo>
                      <a:pt x="1716838" y="19780"/>
                      <a:pt x="1716399" y="19692"/>
                      <a:pt x="1716048" y="19604"/>
                    </a:cubicBezTo>
                    <a:cubicBezTo>
                      <a:pt x="1713237" y="19077"/>
                      <a:pt x="1710337" y="18550"/>
                      <a:pt x="1707614" y="17935"/>
                    </a:cubicBezTo>
                    <a:cubicBezTo>
                      <a:pt x="1701903" y="16705"/>
                      <a:pt x="1696544" y="15563"/>
                      <a:pt x="1691273" y="15475"/>
                    </a:cubicBezTo>
                    <a:cubicBezTo>
                      <a:pt x="1687232" y="15387"/>
                      <a:pt x="1683015" y="15914"/>
                      <a:pt x="1678534" y="16529"/>
                    </a:cubicBezTo>
                    <a:cubicBezTo>
                      <a:pt x="1672648" y="17320"/>
                      <a:pt x="1666674" y="18110"/>
                      <a:pt x="1660436" y="17495"/>
                    </a:cubicBezTo>
                    <a:cubicBezTo>
                      <a:pt x="1654375" y="16880"/>
                      <a:pt x="1648049" y="17671"/>
                      <a:pt x="1641460" y="18550"/>
                    </a:cubicBezTo>
                    <a:cubicBezTo>
                      <a:pt x="1631708" y="19867"/>
                      <a:pt x="1621605" y="21185"/>
                      <a:pt x="1610975" y="17935"/>
                    </a:cubicBezTo>
                    <a:cubicBezTo>
                      <a:pt x="1609569" y="19867"/>
                      <a:pt x="1607812" y="21185"/>
                      <a:pt x="1605703" y="21888"/>
                    </a:cubicBezTo>
                    <a:cubicBezTo>
                      <a:pt x="1601662" y="23206"/>
                      <a:pt x="1598148" y="21361"/>
                      <a:pt x="1596303" y="20395"/>
                    </a:cubicBezTo>
                    <a:cubicBezTo>
                      <a:pt x="1596039" y="20219"/>
                      <a:pt x="1595600" y="20043"/>
                      <a:pt x="1595425" y="19955"/>
                    </a:cubicBezTo>
                    <a:cubicBezTo>
                      <a:pt x="1592877" y="19340"/>
                      <a:pt x="1590768" y="18110"/>
                      <a:pt x="1588923" y="17056"/>
                    </a:cubicBezTo>
                    <a:cubicBezTo>
                      <a:pt x="1587957" y="16441"/>
                      <a:pt x="1586376" y="15651"/>
                      <a:pt x="1585849" y="15563"/>
                    </a:cubicBezTo>
                    <a:cubicBezTo>
                      <a:pt x="1583389" y="15475"/>
                      <a:pt x="1580577" y="16002"/>
                      <a:pt x="1577678" y="16529"/>
                    </a:cubicBezTo>
                    <a:cubicBezTo>
                      <a:pt x="1574428" y="17144"/>
                      <a:pt x="1571089" y="17671"/>
                      <a:pt x="1567487" y="17671"/>
                    </a:cubicBezTo>
                    <a:cubicBezTo>
                      <a:pt x="1562391" y="17671"/>
                      <a:pt x="1557472" y="16880"/>
                      <a:pt x="1552728" y="16090"/>
                    </a:cubicBezTo>
                    <a:cubicBezTo>
                      <a:pt x="1551058" y="15826"/>
                      <a:pt x="1549389" y="15563"/>
                      <a:pt x="1547808" y="15299"/>
                    </a:cubicBezTo>
                    <a:cubicBezTo>
                      <a:pt x="1538759" y="19516"/>
                      <a:pt x="1530061" y="17583"/>
                      <a:pt x="1522330" y="15914"/>
                    </a:cubicBezTo>
                    <a:cubicBezTo>
                      <a:pt x="1518992" y="15211"/>
                      <a:pt x="1515829" y="14508"/>
                      <a:pt x="1512930" y="14333"/>
                    </a:cubicBezTo>
                    <a:lnTo>
                      <a:pt x="1509064" y="14157"/>
                    </a:lnTo>
                    <a:cubicBezTo>
                      <a:pt x="1494920" y="13454"/>
                      <a:pt x="1468739" y="12049"/>
                      <a:pt x="1456440" y="14948"/>
                    </a:cubicBezTo>
                    <a:cubicBezTo>
                      <a:pt x="1450993" y="16265"/>
                      <a:pt x="1444492" y="17583"/>
                      <a:pt x="1437727" y="17583"/>
                    </a:cubicBezTo>
                    <a:cubicBezTo>
                      <a:pt x="1434564" y="17583"/>
                      <a:pt x="1431577" y="16880"/>
                      <a:pt x="1429029" y="16265"/>
                    </a:cubicBezTo>
                    <a:cubicBezTo>
                      <a:pt x="1426921" y="15738"/>
                      <a:pt x="1424900" y="15299"/>
                      <a:pt x="1423319" y="15299"/>
                    </a:cubicBezTo>
                    <a:cubicBezTo>
                      <a:pt x="1421474" y="15387"/>
                      <a:pt x="1419805" y="15299"/>
                      <a:pt x="1418136" y="15211"/>
                    </a:cubicBezTo>
                    <a:cubicBezTo>
                      <a:pt x="1413655" y="15036"/>
                      <a:pt x="1411019" y="15036"/>
                      <a:pt x="1408120" y="16968"/>
                    </a:cubicBezTo>
                    <a:cubicBezTo>
                      <a:pt x="1406627" y="17935"/>
                      <a:pt x="1405133" y="18550"/>
                      <a:pt x="1403552" y="18901"/>
                    </a:cubicBezTo>
                    <a:lnTo>
                      <a:pt x="1401883" y="21273"/>
                    </a:lnTo>
                    <a:cubicBezTo>
                      <a:pt x="1401707" y="21537"/>
                      <a:pt x="1401531" y="21888"/>
                      <a:pt x="1401356" y="22152"/>
                    </a:cubicBezTo>
                    <a:cubicBezTo>
                      <a:pt x="1400565" y="23469"/>
                      <a:pt x="1399511" y="25314"/>
                      <a:pt x="1397578" y="26720"/>
                    </a:cubicBezTo>
                    <a:cubicBezTo>
                      <a:pt x="1394942" y="28741"/>
                      <a:pt x="1392043" y="28389"/>
                      <a:pt x="1390462" y="28214"/>
                    </a:cubicBezTo>
                    <a:cubicBezTo>
                      <a:pt x="1390286" y="28214"/>
                      <a:pt x="1390110" y="28126"/>
                      <a:pt x="1389935" y="28126"/>
                    </a:cubicBezTo>
                    <a:lnTo>
                      <a:pt x="1382994" y="28126"/>
                    </a:lnTo>
                    <a:lnTo>
                      <a:pt x="1383433" y="21185"/>
                    </a:lnTo>
                    <a:cubicBezTo>
                      <a:pt x="1383521" y="19955"/>
                      <a:pt x="1383785" y="18901"/>
                      <a:pt x="1384224" y="17847"/>
                    </a:cubicBezTo>
                    <a:cubicBezTo>
                      <a:pt x="1371749" y="18462"/>
                      <a:pt x="1359362" y="19340"/>
                      <a:pt x="1346711" y="20307"/>
                    </a:cubicBezTo>
                    <a:cubicBezTo>
                      <a:pt x="1346447" y="20395"/>
                      <a:pt x="1345832" y="20746"/>
                      <a:pt x="1345481" y="20922"/>
                    </a:cubicBezTo>
                    <a:cubicBezTo>
                      <a:pt x="1344690" y="21361"/>
                      <a:pt x="1343811" y="21800"/>
                      <a:pt x="1342669" y="22152"/>
                    </a:cubicBezTo>
                    <a:cubicBezTo>
                      <a:pt x="1335026" y="24963"/>
                      <a:pt x="1326065" y="27774"/>
                      <a:pt x="1316050" y="25402"/>
                    </a:cubicBezTo>
                    <a:cubicBezTo>
                      <a:pt x="1313678" y="24875"/>
                      <a:pt x="1311833" y="24963"/>
                      <a:pt x="1311218" y="25227"/>
                    </a:cubicBezTo>
                    <a:cubicBezTo>
                      <a:pt x="1296897" y="31640"/>
                      <a:pt x="1294701" y="32255"/>
                      <a:pt x="1281962" y="31201"/>
                    </a:cubicBezTo>
                    <a:cubicBezTo>
                      <a:pt x="1281523" y="31552"/>
                      <a:pt x="1281084" y="31816"/>
                      <a:pt x="1280469" y="32079"/>
                    </a:cubicBezTo>
                    <a:cubicBezTo>
                      <a:pt x="1270102" y="36911"/>
                      <a:pt x="1259472" y="37790"/>
                      <a:pt x="1249105" y="38580"/>
                    </a:cubicBezTo>
                    <a:cubicBezTo>
                      <a:pt x="1242955" y="39107"/>
                      <a:pt x="1237069" y="39547"/>
                      <a:pt x="1231446" y="40865"/>
                    </a:cubicBezTo>
                    <a:cubicBezTo>
                      <a:pt x="1227229" y="41831"/>
                      <a:pt x="1223012" y="42358"/>
                      <a:pt x="1218883" y="42797"/>
                    </a:cubicBezTo>
                    <a:cubicBezTo>
                      <a:pt x="1212821" y="43500"/>
                      <a:pt x="1207023" y="44203"/>
                      <a:pt x="1202191" y="46224"/>
                    </a:cubicBezTo>
                    <a:cubicBezTo>
                      <a:pt x="1188574" y="52022"/>
                      <a:pt x="1174254" y="55448"/>
                      <a:pt x="1157210" y="56942"/>
                    </a:cubicBezTo>
                    <a:cubicBezTo>
                      <a:pt x="1156156" y="57030"/>
                      <a:pt x="1154311" y="58084"/>
                      <a:pt x="1152642" y="59050"/>
                    </a:cubicBezTo>
                    <a:cubicBezTo>
                      <a:pt x="1151763" y="59577"/>
                      <a:pt x="1150884" y="60105"/>
                      <a:pt x="1149918" y="60544"/>
                    </a:cubicBezTo>
                    <a:lnTo>
                      <a:pt x="1159231" y="63004"/>
                    </a:lnTo>
                    <a:lnTo>
                      <a:pt x="1142187" y="70647"/>
                    </a:lnTo>
                    <a:cubicBezTo>
                      <a:pt x="1138146" y="72404"/>
                      <a:pt x="1135598" y="72140"/>
                      <a:pt x="1133577" y="71701"/>
                    </a:cubicBezTo>
                    <a:lnTo>
                      <a:pt x="1126725" y="70296"/>
                    </a:lnTo>
                    <a:lnTo>
                      <a:pt x="1127867" y="66166"/>
                    </a:lnTo>
                    <a:cubicBezTo>
                      <a:pt x="1126725" y="66430"/>
                      <a:pt x="1125495" y="66694"/>
                      <a:pt x="1124177" y="66781"/>
                    </a:cubicBezTo>
                    <a:cubicBezTo>
                      <a:pt x="1117500" y="67133"/>
                      <a:pt x="1111438" y="69681"/>
                      <a:pt x="1104937" y="72316"/>
                    </a:cubicBezTo>
                    <a:cubicBezTo>
                      <a:pt x="1101511" y="73722"/>
                      <a:pt x="1097909" y="75215"/>
                      <a:pt x="1094219" y="76357"/>
                    </a:cubicBezTo>
                    <a:cubicBezTo>
                      <a:pt x="1091232" y="77324"/>
                      <a:pt x="1088157" y="78115"/>
                      <a:pt x="1085170" y="78993"/>
                    </a:cubicBezTo>
                    <a:cubicBezTo>
                      <a:pt x="1078405" y="80838"/>
                      <a:pt x="1071992" y="82683"/>
                      <a:pt x="1066193" y="85406"/>
                    </a:cubicBezTo>
                    <a:cubicBezTo>
                      <a:pt x="1059780" y="88481"/>
                      <a:pt x="1053103" y="90326"/>
                      <a:pt x="1046602" y="92083"/>
                    </a:cubicBezTo>
                    <a:cubicBezTo>
                      <a:pt x="1038695" y="94280"/>
                      <a:pt x="1031228" y="96388"/>
                      <a:pt x="1024726" y="100429"/>
                    </a:cubicBezTo>
                    <a:cubicBezTo>
                      <a:pt x="1019894" y="103416"/>
                      <a:pt x="1014887" y="105876"/>
                      <a:pt x="1009967" y="108248"/>
                    </a:cubicBezTo>
                    <a:cubicBezTo>
                      <a:pt x="1008561" y="108951"/>
                      <a:pt x="1007156" y="109566"/>
                      <a:pt x="1005838" y="110269"/>
                    </a:cubicBezTo>
                    <a:cubicBezTo>
                      <a:pt x="1001357" y="112465"/>
                      <a:pt x="996701" y="113607"/>
                      <a:pt x="992133" y="114574"/>
                    </a:cubicBezTo>
                    <a:cubicBezTo>
                      <a:pt x="985368" y="116155"/>
                      <a:pt x="979570" y="117473"/>
                      <a:pt x="975704" y="122305"/>
                    </a:cubicBezTo>
                    <a:cubicBezTo>
                      <a:pt x="973420" y="125116"/>
                      <a:pt x="970081" y="125116"/>
                      <a:pt x="968851" y="125028"/>
                    </a:cubicBezTo>
                    <a:lnTo>
                      <a:pt x="968588" y="125028"/>
                    </a:lnTo>
                    <a:cubicBezTo>
                      <a:pt x="956288" y="126346"/>
                      <a:pt x="945482" y="132057"/>
                      <a:pt x="934149" y="138119"/>
                    </a:cubicBezTo>
                    <a:cubicBezTo>
                      <a:pt x="930108" y="140315"/>
                      <a:pt x="925891" y="142511"/>
                      <a:pt x="921586" y="144532"/>
                    </a:cubicBezTo>
                    <a:cubicBezTo>
                      <a:pt x="918336" y="146026"/>
                      <a:pt x="915261" y="147695"/>
                      <a:pt x="911922" y="149452"/>
                    </a:cubicBezTo>
                    <a:cubicBezTo>
                      <a:pt x="905772" y="152702"/>
                      <a:pt x="899359" y="156129"/>
                      <a:pt x="892507" y="158501"/>
                    </a:cubicBezTo>
                    <a:cubicBezTo>
                      <a:pt x="883106" y="161751"/>
                      <a:pt x="874672" y="166671"/>
                      <a:pt x="866150" y="174051"/>
                    </a:cubicBezTo>
                    <a:cubicBezTo>
                      <a:pt x="862812" y="176950"/>
                      <a:pt x="858771" y="178795"/>
                      <a:pt x="855256" y="180464"/>
                    </a:cubicBezTo>
                    <a:cubicBezTo>
                      <a:pt x="854202" y="180991"/>
                      <a:pt x="853148" y="181431"/>
                      <a:pt x="852094" y="181958"/>
                    </a:cubicBezTo>
                    <a:lnTo>
                      <a:pt x="851039" y="182485"/>
                    </a:lnTo>
                    <a:cubicBezTo>
                      <a:pt x="848492" y="183803"/>
                      <a:pt x="845593" y="185296"/>
                      <a:pt x="842254" y="185735"/>
                    </a:cubicBezTo>
                    <a:cubicBezTo>
                      <a:pt x="836895" y="186526"/>
                      <a:pt x="832502" y="189777"/>
                      <a:pt x="827495" y="193467"/>
                    </a:cubicBezTo>
                    <a:cubicBezTo>
                      <a:pt x="822926" y="196893"/>
                      <a:pt x="817655" y="200758"/>
                      <a:pt x="811154" y="202867"/>
                    </a:cubicBezTo>
                    <a:cubicBezTo>
                      <a:pt x="802017" y="205766"/>
                      <a:pt x="793495" y="211301"/>
                      <a:pt x="784446" y="217187"/>
                    </a:cubicBezTo>
                    <a:cubicBezTo>
                      <a:pt x="781459" y="219120"/>
                      <a:pt x="778384" y="221140"/>
                      <a:pt x="775310" y="222985"/>
                    </a:cubicBezTo>
                    <a:cubicBezTo>
                      <a:pt x="771795" y="225094"/>
                      <a:pt x="768457" y="227642"/>
                      <a:pt x="764943" y="230277"/>
                    </a:cubicBezTo>
                    <a:cubicBezTo>
                      <a:pt x="762131" y="232386"/>
                      <a:pt x="759232" y="234582"/>
                      <a:pt x="756245" y="236515"/>
                    </a:cubicBezTo>
                    <a:cubicBezTo>
                      <a:pt x="752468" y="238975"/>
                      <a:pt x="748602" y="241259"/>
                      <a:pt x="744824" y="243367"/>
                    </a:cubicBezTo>
                    <a:cubicBezTo>
                      <a:pt x="736215" y="248287"/>
                      <a:pt x="728132" y="252944"/>
                      <a:pt x="722158" y="260235"/>
                    </a:cubicBezTo>
                    <a:cubicBezTo>
                      <a:pt x="717853" y="265507"/>
                      <a:pt x="712318" y="268230"/>
                      <a:pt x="706959" y="270866"/>
                    </a:cubicBezTo>
                    <a:lnTo>
                      <a:pt x="705641" y="271481"/>
                    </a:lnTo>
                    <a:cubicBezTo>
                      <a:pt x="695802" y="276313"/>
                      <a:pt x="687456" y="282287"/>
                      <a:pt x="681657" y="288788"/>
                    </a:cubicBezTo>
                    <a:cubicBezTo>
                      <a:pt x="677089" y="293883"/>
                      <a:pt x="672345" y="297134"/>
                      <a:pt x="668392" y="299594"/>
                    </a:cubicBezTo>
                    <a:cubicBezTo>
                      <a:pt x="667249" y="300297"/>
                      <a:pt x="666107" y="301175"/>
                      <a:pt x="664877" y="302054"/>
                    </a:cubicBezTo>
                    <a:cubicBezTo>
                      <a:pt x="662330" y="303987"/>
                      <a:pt x="659343" y="306095"/>
                      <a:pt x="655828" y="307413"/>
                    </a:cubicBezTo>
                    <a:cubicBezTo>
                      <a:pt x="650733" y="309258"/>
                      <a:pt x="646692" y="313123"/>
                      <a:pt x="642387" y="317165"/>
                    </a:cubicBezTo>
                    <a:cubicBezTo>
                      <a:pt x="640630" y="318834"/>
                      <a:pt x="638785" y="320591"/>
                      <a:pt x="636852" y="322172"/>
                    </a:cubicBezTo>
                    <a:cubicBezTo>
                      <a:pt x="638082" y="323402"/>
                      <a:pt x="638785" y="324984"/>
                      <a:pt x="638961" y="327092"/>
                    </a:cubicBezTo>
                    <a:lnTo>
                      <a:pt x="640542" y="341061"/>
                    </a:lnTo>
                    <a:lnTo>
                      <a:pt x="624465" y="330343"/>
                    </a:lnTo>
                    <a:cubicBezTo>
                      <a:pt x="616558" y="335438"/>
                      <a:pt x="609529" y="342115"/>
                      <a:pt x="602150" y="349143"/>
                    </a:cubicBezTo>
                    <a:cubicBezTo>
                      <a:pt x="600129" y="351076"/>
                      <a:pt x="598108" y="353009"/>
                      <a:pt x="596088" y="354854"/>
                    </a:cubicBezTo>
                    <a:cubicBezTo>
                      <a:pt x="589147" y="361267"/>
                      <a:pt x="581856" y="367417"/>
                      <a:pt x="574739" y="373391"/>
                    </a:cubicBezTo>
                    <a:cubicBezTo>
                      <a:pt x="569732" y="377608"/>
                      <a:pt x="564548" y="381913"/>
                      <a:pt x="559629" y="386306"/>
                    </a:cubicBezTo>
                    <a:cubicBezTo>
                      <a:pt x="556642" y="388941"/>
                      <a:pt x="553479" y="391577"/>
                      <a:pt x="550404" y="394037"/>
                    </a:cubicBezTo>
                    <a:cubicBezTo>
                      <a:pt x="542146" y="400801"/>
                      <a:pt x="534327" y="407215"/>
                      <a:pt x="528968" y="415122"/>
                    </a:cubicBezTo>
                    <a:cubicBezTo>
                      <a:pt x="523433" y="423292"/>
                      <a:pt x="516668" y="429530"/>
                      <a:pt x="510079" y="435679"/>
                    </a:cubicBezTo>
                    <a:cubicBezTo>
                      <a:pt x="506565" y="438930"/>
                      <a:pt x="503226" y="442093"/>
                      <a:pt x="500064" y="445431"/>
                    </a:cubicBezTo>
                    <a:cubicBezTo>
                      <a:pt x="493826" y="452196"/>
                      <a:pt x="486886" y="458258"/>
                      <a:pt x="480209" y="464232"/>
                    </a:cubicBezTo>
                    <a:cubicBezTo>
                      <a:pt x="476080" y="467834"/>
                      <a:pt x="471863" y="471612"/>
                      <a:pt x="467909" y="475389"/>
                    </a:cubicBezTo>
                    <a:cubicBezTo>
                      <a:pt x="462111" y="480924"/>
                      <a:pt x="457015" y="487074"/>
                      <a:pt x="451656" y="493575"/>
                    </a:cubicBezTo>
                    <a:cubicBezTo>
                      <a:pt x="443925" y="502975"/>
                      <a:pt x="435843" y="512727"/>
                      <a:pt x="425476" y="520546"/>
                    </a:cubicBezTo>
                    <a:cubicBezTo>
                      <a:pt x="425388" y="520634"/>
                      <a:pt x="425388" y="520810"/>
                      <a:pt x="425300" y="520898"/>
                    </a:cubicBezTo>
                    <a:cubicBezTo>
                      <a:pt x="424949" y="521600"/>
                      <a:pt x="424597" y="522567"/>
                      <a:pt x="423982" y="523445"/>
                    </a:cubicBezTo>
                    <a:cubicBezTo>
                      <a:pt x="422489" y="525730"/>
                      <a:pt x="421083" y="528189"/>
                      <a:pt x="419677" y="530561"/>
                    </a:cubicBezTo>
                    <a:cubicBezTo>
                      <a:pt x="416251" y="536360"/>
                      <a:pt x="412649" y="542422"/>
                      <a:pt x="408081" y="547781"/>
                    </a:cubicBezTo>
                    <a:cubicBezTo>
                      <a:pt x="404830" y="551734"/>
                      <a:pt x="401140" y="555161"/>
                      <a:pt x="397538" y="558499"/>
                    </a:cubicBezTo>
                    <a:cubicBezTo>
                      <a:pt x="390861" y="564737"/>
                      <a:pt x="384624" y="570623"/>
                      <a:pt x="381637" y="578793"/>
                    </a:cubicBezTo>
                    <a:cubicBezTo>
                      <a:pt x="380495" y="581868"/>
                      <a:pt x="377771" y="584592"/>
                      <a:pt x="374696" y="585558"/>
                    </a:cubicBezTo>
                    <a:cubicBezTo>
                      <a:pt x="370479" y="586876"/>
                      <a:pt x="368195" y="590214"/>
                      <a:pt x="364769" y="595398"/>
                    </a:cubicBezTo>
                    <a:cubicBezTo>
                      <a:pt x="362748" y="598560"/>
                      <a:pt x="360640" y="601811"/>
                      <a:pt x="357653" y="604710"/>
                    </a:cubicBezTo>
                    <a:cubicBezTo>
                      <a:pt x="355193" y="607170"/>
                      <a:pt x="353172" y="610596"/>
                      <a:pt x="351064" y="614198"/>
                    </a:cubicBezTo>
                    <a:cubicBezTo>
                      <a:pt x="348779" y="618152"/>
                      <a:pt x="346407" y="622193"/>
                      <a:pt x="343069" y="625707"/>
                    </a:cubicBezTo>
                    <a:cubicBezTo>
                      <a:pt x="341136" y="627728"/>
                      <a:pt x="339994" y="630539"/>
                      <a:pt x="338764" y="633790"/>
                    </a:cubicBezTo>
                    <a:cubicBezTo>
                      <a:pt x="336919" y="638534"/>
                      <a:pt x="334547" y="644420"/>
                      <a:pt x="328749" y="648637"/>
                    </a:cubicBezTo>
                    <a:cubicBezTo>
                      <a:pt x="324708" y="651624"/>
                      <a:pt x="321193" y="656983"/>
                      <a:pt x="318470" y="661288"/>
                    </a:cubicBezTo>
                    <a:cubicBezTo>
                      <a:pt x="317679" y="662518"/>
                      <a:pt x="317064" y="664275"/>
                      <a:pt x="316449" y="666208"/>
                    </a:cubicBezTo>
                    <a:cubicBezTo>
                      <a:pt x="315483" y="668931"/>
                      <a:pt x="314517" y="672006"/>
                      <a:pt x="312496" y="674817"/>
                    </a:cubicBezTo>
                    <a:cubicBezTo>
                      <a:pt x="307840" y="681319"/>
                      <a:pt x="302744" y="687556"/>
                      <a:pt x="297824" y="693530"/>
                    </a:cubicBezTo>
                    <a:cubicBezTo>
                      <a:pt x="295628" y="696254"/>
                      <a:pt x="293344" y="698977"/>
                      <a:pt x="291147" y="701701"/>
                    </a:cubicBezTo>
                    <a:lnTo>
                      <a:pt x="290620" y="702316"/>
                    </a:lnTo>
                    <a:cubicBezTo>
                      <a:pt x="282538" y="712419"/>
                      <a:pt x="274982" y="721995"/>
                      <a:pt x="269711" y="733152"/>
                    </a:cubicBezTo>
                    <a:cubicBezTo>
                      <a:pt x="269008" y="734558"/>
                      <a:pt x="268393" y="736139"/>
                      <a:pt x="267778" y="737721"/>
                    </a:cubicBezTo>
                    <a:cubicBezTo>
                      <a:pt x="266373" y="741235"/>
                      <a:pt x="264879" y="744837"/>
                      <a:pt x="262595" y="748263"/>
                    </a:cubicBezTo>
                    <a:cubicBezTo>
                      <a:pt x="259608" y="752832"/>
                      <a:pt x="256357" y="757136"/>
                      <a:pt x="253107" y="761353"/>
                    </a:cubicBezTo>
                    <a:cubicBezTo>
                      <a:pt x="250559" y="764692"/>
                      <a:pt x="248011" y="768118"/>
                      <a:pt x="245639" y="771544"/>
                    </a:cubicBezTo>
                    <a:cubicBezTo>
                      <a:pt x="245200" y="772159"/>
                      <a:pt x="244848" y="773653"/>
                      <a:pt x="244585" y="774971"/>
                    </a:cubicBezTo>
                    <a:cubicBezTo>
                      <a:pt x="244321" y="775937"/>
                      <a:pt x="244146" y="776903"/>
                      <a:pt x="243882" y="777782"/>
                    </a:cubicBezTo>
                    <a:cubicBezTo>
                      <a:pt x="243794" y="778046"/>
                      <a:pt x="243706" y="778661"/>
                      <a:pt x="243619" y="779100"/>
                    </a:cubicBezTo>
                    <a:cubicBezTo>
                      <a:pt x="243267" y="781472"/>
                      <a:pt x="242652" y="785513"/>
                      <a:pt x="238699" y="787446"/>
                    </a:cubicBezTo>
                    <a:cubicBezTo>
                      <a:pt x="235272" y="789115"/>
                      <a:pt x="233779" y="791839"/>
                      <a:pt x="231495" y="796671"/>
                    </a:cubicBezTo>
                    <a:cubicBezTo>
                      <a:pt x="230704" y="798252"/>
                      <a:pt x="229913" y="799921"/>
                      <a:pt x="228947" y="801678"/>
                    </a:cubicBezTo>
                    <a:cubicBezTo>
                      <a:pt x="227278" y="804665"/>
                      <a:pt x="225784" y="807740"/>
                      <a:pt x="224291" y="811079"/>
                    </a:cubicBezTo>
                    <a:cubicBezTo>
                      <a:pt x="223061" y="813714"/>
                      <a:pt x="221831" y="816350"/>
                      <a:pt x="220425" y="818985"/>
                    </a:cubicBezTo>
                    <a:cubicBezTo>
                      <a:pt x="218053" y="823466"/>
                      <a:pt x="215330" y="827683"/>
                      <a:pt x="212782" y="831812"/>
                    </a:cubicBezTo>
                    <a:cubicBezTo>
                      <a:pt x="210937" y="834711"/>
                      <a:pt x="209180" y="837435"/>
                      <a:pt x="207511" y="840246"/>
                    </a:cubicBezTo>
                    <a:cubicBezTo>
                      <a:pt x="207335" y="840510"/>
                      <a:pt x="207159" y="841476"/>
                      <a:pt x="206983" y="842091"/>
                    </a:cubicBezTo>
                    <a:cubicBezTo>
                      <a:pt x="206456" y="844199"/>
                      <a:pt x="205841" y="847011"/>
                      <a:pt x="203557" y="849383"/>
                    </a:cubicBezTo>
                    <a:cubicBezTo>
                      <a:pt x="198462" y="854654"/>
                      <a:pt x="196353" y="861770"/>
                      <a:pt x="194069" y="869150"/>
                    </a:cubicBezTo>
                    <a:cubicBezTo>
                      <a:pt x="193190" y="872137"/>
                      <a:pt x="192224" y="875124"/>
                      <a:pt x="191082" y="878199"/>
                    </a:cubicBezTo>
                    <a:cubicBezTo>
                      <a:pt x="189588" y="882328"/>
                      <a:pt x="187656" y="887072"/>
                      <a:pt x="184932" y="891377"/>
                    </a:cubicBezTo>
                    <a:cubicBezTo>
                      <a:pt x="183351" y="893925"/>
                      <a:pt x="181682" y="896297"/>
                      <a:pt x="180100" y="898669"/>
                    </a:cubicBezTo>
                    <a:cubicBezTo>
                      <a:pt x="174741" y="906488"/>
                      <a:pt x="170085" y="913165"/>
                      <a:pt x="170436" y="921950"/>
                    </a:cubicBezTo>
                    <a:cubicBezTo>
                      <a:pt x="170524" y="923092"/>
                      <a:pt x="170261" y="924146"/>
                      <a:pt x="169909" y="925025"/>
                    </a:cubicBezTo>
                    <a:cubicBezTo>
                      <a:pt x="171139" y="926255"/>
                      <a:pt x="171842" y="927924"/>
                      <a:pt x="172018" y="929945"/>
                    </a:cubicBezTo>
                    <a:lnTo>
                      <a:pt x="173599" y="943913"/>
                    </a:lnTo>
                    <a:lnTo>
                      <a:pt x="161387" y="935831"/>
                    </a:lnTo>
                    <a:cubicBezTo>
                      <a:pt x="160333" y="938027"/>
                      <a:pt x="159191" y="940224"/>
                      <a:pt x="158049" y="942332"/>
                    </a:cubicBezTo>
                    <a:cubicBezTo>
                      <a:pt x="154974" y="948130"/>
                      <a:pt x="152075" y="953665"/>
                      <a:pt x="150669" y="960079"/>
                    </a:cubicBezTo>
                    <a:cubicBezTo>
                      <a:pt x="149351" y="965789"/>
                      <a:pt x="146628" y="971324"/>
                      <a:pt x="143904" y="976595"/>
                    </a:cubicBezTo>
                    <a:cubicBezTo>
                      <a:pt x="142147" y="980021"/>
                      <a:pt x="140566" y="983184"/>
                      <a:pt x="139336" y="986435"/>
                    </a:cubicBezTo>
                    <a:cubicBezTo>
                      <a:pt x="138897" y="987665"/>
                      <a:pt x="138458" y="989070"/>
                      <a:pt x="138106" y="990476"/>
                    </a:cubicBezTo>
                    <a:cubicBezTo>
                      <a:pt x="137403" y="993024"/>
                      <a:pt x="136613" y="995923"/>
                      <a:pt x="135119" y="998646"/>
                    </a:cubicBezTo>
                    <a:cubicBezTo>
                      <a:pt x="130287" y="1007607"/>
                      <a:pt x="127037" y="1017096"/>
                      <a:pt x="123610" y="1027111"/>
                    </a:cubicBezTo>
                    <a:cubicBezTo>
                      <a:pt x="120975" y="1034666"/>
                      <a:pt x="118339" y="1042485"/>
                      <a:pt x="114913" y="1050041"/>
                    </a:cubicBezTo>
                    <a:cubicBezTo>
                      <a:pt x="114034" y="1051974"/>
                      <a:pt x="113068" y="1053819"/>
                      <a:pt x="112101" y="1055663"/>
                    </a:cubicBezTo>
                    <a:cubicBezTo>
                      <a:pt x="110344" y="1059090"/>
                      <a:pt x="108587" y="1062516"/>
                      <a:pt x="108060" y="1065064"/>
                    </a:cubicBezTo>
                    <a:cubicBezTo>
                      <a:pt x="107884" y="1065942"/>
                      <a:pt x="107709" y="1066821"/>
                      <a:pt x="107533" y="1067699"/>
                    </a:cubicBezTo>
                    <a:lnTo>
                      <a:pt x="118603" y="1062252"/>
                    </a:lnTo>
                    <a:lnTo>
                      <a:pt x="121765" y="1064537"/>
                    </a:lnTo>
                    <a:cubicBezTo>
                      <a:pt x="128267" y="1069281"/>
                      <a:pt x="128969" y="1073761"/>
                      <a:pt x="128354" y="1076661"/>
                    </a:cubicBezTo>
                    <a:cubicBezTo>
                      <a:pt x="128881" y="1078330"/>
                      <a:pt x="128091" y="1080614"/>
                      <a:pt x="125631" y="1082371"/>
                    </a:cubicBezTo>
                    <a:close/>
                    <a:moveTo>
                      <a:pt x="161212" y="1009013"/>
                    </a:moveTo>
                    <a:cubicBezTo>
                      <a:pt x="161475" y="1009101"/>
                      <a:pt x="161827" y="1009277"/>
                      <a:pt x="162090" y="1009277"/>
                    </a:cubicBezTo>
                    <a:cubicBezTo>
                      <a:pt x="162266" y="1009189"/>
                      <a:pt x="162442" y="1009101"/>
                      <a:pt x="162705" y="1009013"/>
                    </a:cubicBezTo>
                    <a:cubicBezTo>
                      <a:pt x="163057" y="1008486"/>
                      <a:pt x="163496" y="1007520"/>
                      <a:pt x="163408" y="1006290"/>
                    </a:cubicBezTo>
                    <a:cubicBezTo>
                      <a:pt x="163408" y="1006026"/>
                      <a:pt x="163408" y="1005763"/>
                      <a:pt x="163320" y="1005499"/>
                    </a:cubicBezTo>
                    <a:lnTo>
                      <a:pt x="161212" y="1009013"/>
                    </a:lnTo>
                    <a:close/>
                    <a:moveTo>
                      <a:pt x="158313" y="1006465"/>
                    </a:moveTo>
                    <a:cubicBezTo>
                      <a:pt x="158927" y="1007432"/>
                      <a:pt x="159806" y="1008135"/>
                      <a:pt x="160597" y="1008662"/>
                    </a:cubicBezTo>
                    <a:lnTo>
                      <a:pt x="160685" y="1003566"/>
                    </a:lnTo>
                    <a:cubicBezTo>
                      <a:pt x="159630" y="1004005"/>
                      <a:pt x="158576" y="1005323"/>
                      <a:pt x="158313" y="1006465"/>
                    </a:cubicBezTo>
                    <a:close/>
                    <a:moveTo>
                      <a:pt x="157346" y="1004181"/>
                    </a:moveTo>
                    <a:lnTo>
                      <a:pt x="157346" y="1004181"/>
                    </a:lnTo>
                    <a:cubicBezTo>
                      <a:pt x="157346" y="1004181"/>
                      <a:pt x="157346" y="1004181"/>
                      <a:pt x="157346" y="1004181"/>
                    </a:cubicBezTo>
                    <a:close/>
                    <a:moveTo>
                      <a:pt x="179749" y="1000403"/>
                    </a:moveTo>
                    <a:cubicBezTo>
                      <a:pt x="179749" y="1000403"/>
                      <a:pt x="179661" y="1000403"/>
                      <a:pt x="179749" y="1000403"/>
                    </a:cubicBezTo>
                    <a:cubicBezTo>
                      <a:pt x="179661" y="1000403"/>
                      <a:pt x="179749" y="1000403"/>
                      <a:pt x="179749" y="1000403"/>
                    </a:cubicBezTo>
                    <a:close/>
                    <a:moveTo>
                      <a:pt x="162354" y="935655"/>
                    </a:moveTo>
                    <a:cubicBezTo>
                      <a:pt x="164199" y="936709"/>
                      <a:pt x="166044" y="936534"/>
                      <a:pt x="166834" y="936182"/>
                    </a:cubicBezTo>
                    <a:lnTo>
                      <a:pt x="165341" y="932229"/>
                    </a:lnTo>
                    <a:cubicBezTo>
                      <a:pt x="165165" y="932492"/>
                      <a:pt x="164902" y="932668"/>
                      <a:pt x="164726" y="932932"/>
                    </a:cubicBezTo>
                    <a:cubicBezTo>
                      <a:pt x="163759" y="933898"/>
                      <a:pt x="162881" y="934777"/>
                      <a:pt x="162354" y="935655"/>
                    </a:cubicBezTo>
                    <a:close/>
                    <a:moveTo>
                      <a:pt x="192224" y="929769"/>
                    </a:moveTo>
                    <a:cubicBezTo>
                      <a:pt x="192312" y="930384"/>
                      <a:pt x="192751" y="931350"/>
                      <a:pt x="193630" y="932141"/>
                    </a:cubicBezTo>
                    <a:cubicBezTo>
                      <a:pt x="193805" y="932317"/>
                      <a:pt x="194069" y="932492"/>
                      <a:pt x="194245" y="932668"/>
                    </a:cubicBezTo>
                    <a:lnTo>
                      <a:pt x="192224" y="929593"/>
                    </a:lnTo>
                    <a:cubicBezTo>
                      <a:pt x="192224" y="929593"/>
                      <a:pt x="192224" y="929681"/>
                      <a:pt x="192224" y="929769"/>
                    </a:cubicBezTo>
                    <a:close/>
                    <a:moveTo>
                      <a:pt x="191960" y="930823"/>
                    </a:moveTo>
                    <a:cubicBezTo>
                      <a:pt x="191960" y="930823"/>
                      <a:pt x="191960" y="930823"/>
                      <a:pt x="191960" y="930823"/>
                    </a:cubicBezTo>
                    <a:lnTo>
                      <a:pt x="191960" y="930823"/>
                    </a:lnTo>
                    <a:close/>
                    <a:moveTo>
                      <a:pt x="2956631" y="868008"/>
                    </a:moveTo>
                    <a:lnTo>
                      <a:pt x="2957246" y="873367"/>
                    </a:lnTo>
                    <a:cubicBezTo>
                      <a:pt x="2958037" y="873279"/>
                      <a:pt x="2959882" y="872576"/>
                      <a:pt x="2961024" y="870643"/>
                    </a:cubicBezTo>
                    <a:cubicBezTo>
                      <a:pt x="2962166" y="868798"/>
                      <a:pt x="2961902" y="866954"/>
                      <a:pt x="2961639" y="866075"/>
                    </a:cubicBezTo>
                    <a:lnTo>
                      <a:pt x="2956631" y="868008"/>
                    </a:lnTo>
                    <a:close/>
                    <a:moveTo>
                      <a:pt x="2914725" y="840510"/>
                    </a:moveTo>
                    <a:cubicBezTo>
                      <a:pt x="2916482" y="843233"/>
                      <a:pt x="2918239" y="845869"/>
                      <a:pt x="2920172" y="848416"/>
                    </a:cubicBezTo>
                    <a:cubicBezTo>
                      <a:pt x="2923510" y="852721"/>
                      <a:pt x="2925970" y="857378"/>
                      <a:pt x="2928342" y="861946"/>
                    </a:cubicBezTo>
                    <a:cubicBezTo>
                      <a:pt x="2928694" y="862737"/>
                      <a:pt x="2929133" y="863439"/>
                      <a:pt x="2929484" y="864142"/>
                    </a:cubicBezTo>
                    <a:lnTo>
                      <a:pt x="2941081" y="852546"/>
                    </a:lnTo>
                    <a:lnTo>
                      <a:pt x="2925619" y="842442"/>
                    </a:lnTo>
                    <a:cubicBezTo>
                      <a:pt x="2920084" y="838840"/>
                      <a:pt x="2919996" y="833921"/>
                      <a:pt x="2919996" y="831812"/>
                    </a:cubicBezTo>
                    <a:lnTo>
                      <a:pt x="2919732" y="806598"/>
                    </a:lnTo>
                    <a:lnTo>
                      <a:pt x="2917273" y="799130"/>
                    </a:lnTo>
                    <a:cubicBezTo>
                      <a:pt x="2917273" y="799043"/>
                      <a:pt x="2917185" y="798955"/>
                      <a:pt x="2917185" y="798867"/>
                    </a:cubicBezTo>
                    <a:cubicBezTo>
                      <a:pt x="2916833" y="798076"/>
                      <a:pt x="2916306" y="796671"/>
                      <a:pt x="2916218" y="794913"/>
                    </a:cubicBezTo>
                    <a:cubicBezTo>
                      <a:pt x="2916218" y="794474"/>
                      <a:pt x="2916130" y="794035"/>
                      <a:pt x="2916130" y="793508"/>
                    </a:cubicBezTo>
                    <a:cubicBezTo>
                      <a:pt x="2915867" y="791136"/>
                      <a:pt x="2915603" y="787885"/>
                      <a:pt x="2917448" y="784898"/>
                    </a:cubicBezTo>
                    <a:cubicBezTo>
                      <a:pt x="2920084" y="780505"/>
                      <a:pt x="2919205" y="778221"/>
                      <a:pt x="2914373" y="770842"/>
                    </a:cubicBezTo>
                    <a:cubicBezTo>
                      <a:pt x="2914022" y="770314"/>
                      <a:pt x="2913670" y="769699"/>
                      <a:pt x="2913319" y="769172"/>
                    </a:cubicBezTo>
                    <a:cubicBezTo>
                      <a:pt x="2911211" y="765834"/>
                      <a:pt x="2908839" y="762671"/>
                      <a:pt x="2906379" y="759333"/>
                    </a:cubicBezTo>
                    <a:cubicBezTo>
                      <a:pt x="2901459" y="752568"/>
                      <a:pt x="2896363" y="745627"/>
                      <a:pt x="2892849" y="737281"/>
                    </a:cubicBezTo>
                    <a:cubicBezTo>
                      <a:pt x="2885118" y="719096"/>
                      <a:pt x="2872028" y="703194"/>
                      <a:pt x="2859465" y="687908"/>
                    </a:cubicBezTo>
                    <a:lnTo>
                      <a:pt x="2856038" y="683778"/>
                    </a:lnTo>
                    <a:cubicBezTo>
                      <a:pt x="2853666" y="680879"/>
                      <a:pt x="2851646" y="677892"/>
                      <a:pt x="2849625" y="674905"/>
                    </a:cubicBezTo>
                    <a:lnTo>
                      <a:pt x="2849186" y="674202"/>
                    </a:lnTo>
                    <a:cubicBezTo>
                      <a:pt x="2847517" y="671742"/>
                      <a:pt x="2846462" y="669019"/>
                      <a:pt x="2845584" y="666647"/>
                    </a:cubicBezTo>
                    <a:cubicBezTo>
                      <a:pt x="2843475" y="661200"/>
                      <a:pt x="2842773" y="660058"/>
                      <a:pt x="2839610" y="659707"/>
                    </a:cubicBezTo>
                    <a:cubicBezTo>
                      <a:pt x="2834778" y="659267"/>
                      <a:pt x="2833548" y="654787"/>
                      <a:pt x="2833196" y="653293"/>
                    </a:cubicBezTo>
                    <a:cubicBezTo>
                      <a:pt x="2833109" y="653117"/>
                      <a:pt x="2833109" y="652942"/>
                      <a:pt x="2833021" y="652766"/>
                    </a:cubicBezTo>
                    <a:cubicBezTo>
                      <a:pt x="2831791" y="650394"/>
                      <a:pt x="2830649" y="648110"/>
                      <a:pt x="2829419" y="645738"/>
                    </a:cubicBezTo>
                    <a:cubicBezTo>
                      <a:pt x="2826607" y="640115"/>
                      <a:pt x="2823972" y="634844"/>
                      <a:pt x="2820721" y="630012"/>
                    </a:cubicBezTo>
                    <a:cubicBezTo>
                      <a:pt x="2813781" y="619821"/>
                      <a:pt x="2806225" y="609630"/>
                      <a:pt x="2798933" y="599878"/>
                    </a:cubicBezTo>
                    <a:cubicBezTo>
                      <a:pt x="2797352" y="597770"/>
                      <a:pt x="2795771" y="595661"/>
                      <a:pt x="2794189" y="593553"/>
                    </a:cubicBezTo>
                    <a:cubicBezTo>
                      <a:pt x="2794101" y="593816"/>
                      <a:pt x="2794014" y="593992"/>
                      <a:pt x="2793838" y="594255"/>
                    </a:cubicBezTo>
                    <a:cubicBezTo>
                      <a:pt x="2793662" y="594695"/>
                      <a:pt x="2793486" y="595046"/>
                      <a:pt x="2793223" y="595485"/>
                    </a:cubicBezTo>
                    <a:lnTo>
                      <a:pt x="2785228" y="611914"/>
                    </a:lnTo>
                    <a:lnTo>
                      <a:pt x="2781011" y="594168"/>
                    </a:lnTo>
                    <a:cubicBezTo>
                      <a:pt x="2780923" y="593992"/>
                      <a:pt x="2780923" y="593816"/>
                      <a:pt x="2780836" y="593640"/>
                    </a:cubicBezTo>
                    <a:cubicBezTo>
                      <a:pt x="2780396" y="592411"/>
                      <a:pt x="2779693" y="590390"/>
                      <a:pt x="2780133" y="587930"/>
                    </a:cubicBezTo>
                    <a:cubicBezTo>
                      <a:pt x="2781626" y="579408"/>
                      <a:pt x="2778991" y="573171"/>
                      <a:pt x="2771435" y="567284"/>
                    </a:cubicBezTo>
                    <a:cubicBezTo>
                      <a:pt x="2765725" y="562804"/>
                      <a:pt x="2758521" y="556742"/>
                      <a:pt x="2753601" y="549186"/>
                    </a:cubicBezTo>
                    <a:cubicBezTo>
                      <a:pt x="2751844" y="546463"/>
                      <a:pt x="2750087" y="543740"/>
                      <a:pt x="2748505" y="541016"/>
                    </a:cubicBezTo>
                    <a:cubicBezTo>
                      <a:pt x="2746660" y="538029"/>
                      <a:pt x="2744903" y="535130"/>
                      <a:pt x="2742971" y="532319"/>
                    </a:cubicBezTo>
                    <a:cubicBezTo>
                      <a:pt x="2743410" y="536799"/>
                      <a:pt x="2739632" y="539698"/>
                      <a:pt x="2736996" y="541543"/>
                    </a:cubicBezTo>
                    <a:cubicBezTo>
                      <a:pt x="2736294" y="542070"/>
                      <a:pt x="2735591" y="542597"/>
                      <a:pt x="2735239" y="542949"/>
                    </a:cubicBezTo>
                    <a:lnTo>
                      <a:pt x="2728826" y="548659"/>
                    </a:lnTo>
                    <a:lnTo>
                      <a:pt x="2721359" y="533461"/>
                    </a:lnTo>
                    <a:lnTo>
                      <a:pt x="2723643" y="530298"/>
                    </a:lnTo>
                    <a:cubicBezTo>
                      <a:pt x="2728387" y="523797"/>
                      <a:pt x="2732867" y="523094"/>
                      <a:pt x="2735767" y="523709"/>
                    </a:cubicBezTo>
                    <a:cubicBezTo>
                      <a:pt x="2736030" y="523797"/>
                      <a:pt x="2736469" y="523885"/>
                      <a:pt x="2736821" y="523972"/>
                    </a:cubicBezTo>
                    <a:cubicBezTo>
                      <a:pt x="2734361" y="521073"/>
                      <a:pt x="2731637" y="518350"/>
                      <a:pt x="2728475" y="515890"/>
                    </a:cubicBezTo>
                    <a:cubicBezTo>
                      <a:pt x="2721798" y="510707"/>
                      <a:pt x="2716790" y="503942"/>
                      <a:pt x="2711958" y="497441"/>
                    </a:cubicBezTo>
                    <a:cubicBezTo>
                      <a:pt x="2708971" y="493487"/>
                      <a:pt x="2706248" y="489709"/>
                      <a:pt x="2703173" y="486371"/>
                    </a:cubicBezTo>
                    <a:cubicBezTo>
                      <a:pt x="2695442" y="478025"/>
                      <a:pt x="2687096" y="469855"/>
                      <a:pt x="2679013" y="461948"/>
                    </a:cubicBezTo>
                    <a:cubicBezTo>
                      <a:pt x="2676729" y="459663"/>
                      <a:pt x="2674357" y="457467"/>
                      <a:pt x="2672073" y="455183"/>
                    </a:cubicBezTo>
                    <a:cubicBezTo>
                      <a:pt x="2671633" y="454744"/>
                      <a:pt x="2670755" y="454217"/>
                      <a:pt x="2669876" y="453689"/>
                    </a:cubicBezTo>
                    <a:cubicBezTo>
                      <a:pt x="2668822" y="453074"/>
                      <a:pt x="2667592" y="452284"/>
                      <a:pt x="2666450" y="451317"/>
                    </a:cubicBezTo>
                    <a:cubicBezTo>
                      <a:pt x="2664693" y="449824"/>
                      <a:pt x="2662672" y="448506"/>
                      <a:pt x="2660564" y="447013"/>
                    </a:cubicBezTo>
                    <a:cubicBezTo>
                      <a:pt x="2655029" y="443147"/>
                      <a:pt x="2649406" y="439194"/>
                      <a:pt x="2645804" y="433132"/>
                    </a:cubicBezTo>
                    <a:cubicBezTo>
                      <a:pt x="2642466" y="427421"/>
                      <a:pt x="2638512" y="422501"/>
                      <a:pt x="2634032" y="417845"/>
                    </a:cubicBezTo>
                    <a:cubicBezTo>
                      <a:pt x="2634559" y="418987"/>
                      <a:pt x="2634910" y="420305"/>
                      <a:pt x="2634823" y="421799"/>
                    </a:cubicBezTo>
                    <a:cubicBezTo>
                      <a:pt x="2634735" y="426191"/>
                      <a:pt x="2631396" y="428651"/>
                      <a:pt x="2629991" y="429705"/>
                    </a:cubicBezTo>
                    <a:cubicBezTo>
                      <a:pt x="2629903" y="429793"/>
                      <a:pt x="2629815" y="429881"/>
                      <a:pt x="2629639" y="429969"/>
                    </a:cubicBezTo>
                    <a:cubicBezTo>
                      <a:pt x="2628761" y="431111"/>
                      <a:pt x="2627179" y="432429"/>
                      <a:pt x="2624632" y="432956"/>
                    </a:cubicBezTo>
                    <a:cubicBezTo>
                      <a:pt x="2623314" y="433220"/>
                      <a:pt x="2619975" y="433659"/>
                      <a:pt x="2617252" y="431638"/>
                    </a:cubicBezTo>
                    <a:cubicBezTo>
                      <a:pt x="2614177" y="429354"/>
                      <a:pt x="2611541" y="423380"/>
                      <a:pt x="2614616" y="419163"/>
                    </a:cubicBezTo>
                    <a:cubicBezTo>
                      <a:pt x="2616022" y="417142"/>
                      <a:pt x="2617691" y="415649"/>
                      <a:pt x="2619185" y="414243"/>
                    </a:cubicBezTo>
                    <a:cubicBezTo>
                      <a:pt x="2619624" y="413804"/>
                      <a:pt x="2620151" y="413365"/>
                      <a:pt x="2620590" y="412925"/>
                    </a:cubicBezTo>
                    <a:lnTo>
                      <a:pt x="2624544" y="408972"/>
                    </a:lnTo>
                    <a:cubicBezTo>
                      <a:pt x="2621908" y="406688"/>
                      <a:pt x="2619185" y="404403"/>
                      <a:pt x="2616373" y="402031"/>
                    </a:cubicBezTo>
                    <a:cubicBezTo>
                      <a:pt x="2606007" y="393422"/>
                      <a:pt x="2595815" y="384373"/>
                      <a:pt x="2585976" y="375500"/>
                    </a:cubicBezTo>
                    <a:cubicBezTo>
                      <a:pt x="2581144" y="371195"/>
                      <a:pt x="2576224" y="366802"/>
                      <a:pt x="2571304" y="362497"/>
                    </a:cubicBezTo>
                    <a:cubicBezTo>
                      <a:pt x="2569284" y="360740"/>
                      <a:pt x="2567087" y="358895"/>
                      <a:pt x="2565067" y="357226"/>
                    </a:cubicBezTo>
                    <a:cubicBezTo>
                      <a:pt x="2561289" y="354063"/>
                      <a:pt x="2557423" y="350901"/>
                      <a:pt x="2553821" y="347298"/>
                    </a:cubicBezTo>
                    <a:cubicBezTo>
                      <a:pt x="2547057" y="340709"/>
                      <a:pt x="2542576" y="336668"/>
                      <a:pt x="2539765" y="334296"/>
                    </a:cubicBezTo>
                    <a:cubicBezTo>
                      <a:pt x="2539765" y="334296"/>
                      <a:pt x="2539765" y="334296"/>
                      <a:pt x="2539765" y="334384"/>
                    </a:cubicBezTo>
                    <a:cubicBezTo>
                      <a:pt x="2539677" y="334735"/>
                      <a:pt x="2539501" y="335087"/>
                      <a:pt x="2539413" y="335526"/>
                    </a:cubicBezTo>
                    <a:lnTo>
                      <a:pt x="2536953" y="343960"/>
                    </a:lnTo>
                    <a:lnTo>
                      <a:pt x="2529574" y="339216"/>
                    </a:lnTo>
                    <a:cubicBezTo>
                      <a:pt x="2529310" y="339040"/>
                      <a:pt x="2529047" y="338865"/>
                      <a:pt x="2528695" y="338689"/>
                    </a:cubicBezTo>
                    <a:cubicBezTo>
                      <a:pt x="2527553" y="338074"/>
                      <a:pt x="2526060" y="337195"/>
                      <a:pt x="2524654" y="335702"/>
                    </a:cubicBezTo>
                    <a:cubicBezTo>
                      <a:pt x="2522809" y="333681"/>
                      <a:pt x="2520788" y="331221"/>
                      <a:pt x="2520349" y="327971"/>
                    </a:cubicBezTo>
                    <a:cubicBezTo>
                      <a:pt x="2519734" y="323402"/>
                      <a:pt x="2519207" y="319449"/>
                      <a:pt x="2518504" y="318219"/>
                    </a:cubicBezTo>
                    <a:cubicBezTo>
                      <a:pt x="2518153" y="317516"/>
                      <a:pt x="2516396" y="316462"/>
                      <a:pt x="2513672" y="314880"/>
                    </a:cubicBezTo>
                    <a:lnTo>
                      <a:pt x="2513057" y="314529"/>
                    </a:lnTo>
                    <a:cubicBezTo>
                      <a:pt x="2510597" y="313036"/>
                      <a:pt x="2508050" y="311718"/>
                      <a:pt x="2505326" y="310224"/>
                    </a:cubicBezTo>
                    <a:cubicBezTo>
                      <a:pt x="2497156" y="305832"/>
                      <a:pt x="2488722" y="301351"/>
                      <a:pt x="2482836" y="294059"/>
                    </a:cubicBezTo>
                    <a:cubicBezTo>
                      <a:pt x="2480112" y="290633"/>
                      <a:pt x="2477125" y="287734"/>
                      <a:pt x="2473787" y="285186"/>
                    </a:cubicBezTo>
                    <a:lnTo>
                      <a:pt x="2474226" y="288261"/>
                    </a:lnTo>
                    <a:cubicBezTo>
                      <a:pt x="2475017" y="294235"/>
                      <a:pt x="2471942" y="297661"/>
                      <a:pt x="2470887" y="298715"/>
                    </a:cubicBezTo>
                    <a:cubicBezTo>
                      <a:pt x="2469218" y="300472"/>
                      <a:pt x="2466319" y="302054"/>
                      <a:pt x="2461663" y="299506"/>
                    </a:cubicBezTo>
                    <a:cubicBezTo>
                      <a:pt x="2461487" y="299418"/>
                      <a:pt x="2461399" y="299330"/>
                      <a:pt x="2461311" y="299330"/>
                    </a:cubicBezTo>
                    <a:lnTo>
                      <a:pt x="2453932" y="295640"/>
                    </a:lnTo>
                    <a:lnTo>
                      <a:pt x="2462717" y="285010"/>
                    </a:lnTo>
                    <a:lnTo>
                      <a:pt x="2466583" y="280354"/>
                    </a:lnTo>
                    <a:cubicBezTo>
                      <a:pt x="2464210" y="278860"/>
                      <a:pt x="2461575" y="277455"/>
                      <a:pt x="2458852" y="276049"/>
                    </a:cubicBezTo>
                    <a:cubicBezTo>
                      <a:pt x="2457885" y="275522"/>
                      <a:pt x="2456831" y="275083"/>
                      <a:pt x="2455777" y="274556"/>
                    </a:cubicBezTo>
                    <a:cubicBezTo>
                      <a:pt x="2451911" y="272711"/>
                      <a:pt x="2447606" y="270690"/>
                      <a:pt x="2444443" y="267000"/>
                    </a:cubicBezTo>
                    <a:cubicBezTo>
                      <a:pt x="2441808" y="263925"/>
                      <a:pt x="2438996" y="261202"/>
                      <a:pt x="2436010" y="258654"/>
                    </a:cubicBezTo>
                    <a:lnTo>
                      <a:pt x="2430738" y="270602"/>
                    </a:lnTo>
                    <a:lnTo>
                      <a:pt x="2428278" y="271569"/>
                    </a:lnTo>
                    <a:cubicBezTo>
                      <a:pt x="2425555" y="272711"/>
                      <a:pt x="2420372" y="274380"/>
                      <a:pt x="2416857" y="272711"/>
                    </a:cubicBezTo>
                    <a:cubicBezTo>
                      <a:pt x="2415100" y="271920"/>
                      <a:pt x="2413782" y="270426"/>
                      <a:pt x="2413255" y="268669"/>
                    </a:cubicBezTo>
                    <a:cubicBezTo>
                      <a:pt x="2411059" y="261817"/>
                      <a:pt x="2413958" y="255052"/>
                      <a:pt x="2420284" y="252153"/>
                    </a:cubicBezTo>
                    <a:cubicBezTo>
                      <a:pt x="2423534" y="250659"/>
                      <a:pt x="2426521" y="251801"/>
                      <a:pt x="2428630" y="252944"/>
                    </a:cubicBezTo>
                    <a:cubicBezTo>
                      <a:pt x="2422919" y="248990"/>
                      <a:pt x="2416857" y="245476"/>
                      <a:pt x="2410620" y="241786"/>
                    </a:cubicBezTo>
                    <a:cubicBezTo>
                      <a:pt x="2406579" y="239414"/>
                      <a:pt x="2402274" y="236954"/>
                      <a:pt x="2398232" y="234319"/>
                    </a:cubicBezTo>
                    <a:cubicBezTo>
                      <a:pt x="2395245" y="232386"/>
                      <a:pt x="2392083" y="230541"/>
                      <a:pt x="2389008" y="228696"/>
                    </a:cubicBezTo>
                    <a:cubicBezTo>
                      <a:pt x="2383297" y="225270"/>
                      <a:pt x="2377499" y="221755"/>
                      <a:pt x="2371876" y="217890"/>
                    </a:cubicBezTo>
                    <a:lnTo>
                      <a:pt x="2371613" y="217714"/>
                    </a:lnTo>
                    <a:cubicBezTo>
                      <a:pt x="2364233" y="212443"/>
                      <a:pt x="2357292" y="207523"/>
                      <a:pt x="2349210" y="205063"/>
                    </a:cubicBezTo>
                    <a:cubicBezTo>
                      <a:pt x="2344993" y="203745"/>
                      <a:pt x="2341742" y="201461"/>
                      <a:pt x="2338755" y="199528"/>
                    </a:cubicBezTo>
                    <a:cubicBezTo>
                      <a:pt x="2337174" y="198474"/>
                      <a:pt x="2335768" y="197420"/>
                      <a:pt x="2334363" y="196717"/>
                    </a:cubicBezTo>
                    <a:cubicBezTo>
                      <a:pt x="2331464" y="195224"/>
                      <a:pt x="2328740" y="193554"/>
                      <a:pt x="2326192" y="191885"/>
                    </a:cubicBezTo>
                    <a:cubicBezTo>
                      <a:pt x="2321097" y="188635"/>
                      <a:pt x="2316704" y="185823"/>
                      <a:pt x="2311521" y="185296"/>
                    </a:cubicBezTo>
                    <a:cubicBezTo>
                      <a:pt x="2305371" y="184681"/>
                      <a:pt x="2300100" y="180288"/>
                      <a:pt x="2298167" y="178444"/>
                    </a:cubicBezTo>
                    <a:cubicBezTo>
                      <a:pt x="2290787" y="171591"/>
                      <a:pt x="2284023" y="166408"/>
                      <a:pt x="2274710" y="163948"/>
                    </a:cubicBezTo>
                    <a:cubicBezTo>
                      <a:pt x="2267682" y="162103"/>
                      <a:pt x="2261356" y="158589"/>
                      <a:pt x="2255294" y="155162"/>
                    </a:cubicBezTo>
                    <a:cubicBezTo>
                      <a:pt x="2252571" y="153669"/>
                      <a:pt x="2249935" y="152175"/>
                      <a:pt x="2247388" y="150945"/>
                    </a:cubicBezTo>
                    <a:cubicBezTo>
                      <a:pt x="2244049" y="149276"/>
                      <a:pt x="2240535" y="147695"/>
                      <a:pt x="2237108" y="146201"/>
                    </a:cubicBezTo>
                    <a:cubicBezTo>
                      <a:pt x="2229378" y="142775"/>
                      <a:pt x="2221471" y="139173"/>
                      <a:pt x="2214179" y="134429"/>
                    </a:cubicBezTo>
                    <a:cubicBezTo>
                      <a:pt x="2211104" y="132408"/>
                      <a:pt x="2207063" y="131617"/>
                      <a:pt x="2202758" y="130739"/>
                    </a:cubicBezTo>
                    <a:cubicBezTo>
                      <a:pt x="2195905" y="129333"/>
                      <a:pt x="2187471" y="127576"/>
                      <a:pt x="2181409" y="120196"/>
                    </a:cubicBezTo>
                    <a:cubicBezTo>
                      <a:pt x="2180619" y="120196"/>
                      <a:pt x="2179740" y="120109"/>
                      <a:pt x="2178774" y="119845"/>
                    </a:cubicBezTo>
                    <a:cubicBezTo>
                      <a:pt x="2176402" y="119230"/>
                      <a:pt x="2173766" y="118791"/>
                      <a:pt x="2170955" y="118352"/>
                    </a:cubicBezTo>
                    <a:cubicBezTo>
                      <a:pt x="2163839" y="117209"/>
                      <a:pt x="2156547" y="115980"/>
                      <a:pt x="2150660" y="111587"/>
                    </a:cubicBezTo>
                    <a:cubicBezTo>
                      <a:pt x="2144247" y="106755"/>
                      <a:pt x="2137307" y="103241"/>
                      <a:pt x="2130103" y="100342"/>
                    </a:cubicBezTo>
                    <a:lnTo>
                      <a:pt x="2131069" y="101220"/>
                    </a:lnTo>
                    <a:cubicBezTo>
                      <a:pt x="2131245" y="101396"/>
                      <a:pt x="2131772" y="101747"/>
                      <a:pt x="2132123" y="102099"/>
                    </a:cubicBezTo>
                    <a:cubicBezTo>
                      <a:pt x="2134144" y="103592"/>
                      <a:pt x="2137834" y="106403"/>
                      <a:pt x="2137043" y="111060"/>
                    </a:cubicBezTo>
                    <a:cubicBezTo>
                      <a:pt x="2136516" y="114135"/>
                      <a:pt x="2134847" y="116419"/>
                      <a:pt x="2133529" y="118176"/>
                    </a:cubicBezTo>
                    <a:cubicBezTo>
                      <a:pt x="2133178" y="118615"/>
                      <a:pt x="2132826" y="119054"/>
                      <a:pt x="2132562" y="119582"/>
                    </a:cubicBezTo>
                    <a:lnTo>
                      <a:pt x="2128346" y="126258"/>
                    </a:lnTo>
                    <a:lnTo>
                      <a:pt x="2117803" y="116507"/>
                    </a:lnTo>
                    <a:lnTo>
                      <a:pt x="2117715" y="113783"/>
                    </a:lnTo>
                    <a:cubicBezTo>
                      <a:pt x="2117540" y="108512"/>
                      <a:pt x="2119472" y="105174"/>
                      <a:pt x="2120878" y="102801"/>
                    </a:cubicBezTo>
                    <a:lnTo>
                      <a:pt x="2123689" y="97969"/>
                    </a:lnTo>
                    <a:cubicBezTo>
                      <a:pt x="2120175" y="96740"/>
                      <a:pt x="2116661" y="95597"/>
                      <a:pt x="2113059" y="94367"/>
                    </a:cubicBezTo>
                    <a:cubicBezTo>
                      <a:pt x="2109545" y="93225"/>
                      <a:pt x="2105943" y="91995"/>
                      <a:pt x="2102341" y="90765"/>
                    </a:cubicBezTo>
                    <a:cubicBezTo>
                      <a:pt x="2098036" y="89272"/>
                      <a:pt x="2093643" y="87778"/>
                      <a:pt x="2089251" y="86285"/>
                    </a:cubicBezTo>
                    <a:lnTo>
                      <a:pt x="2088987" y="113168"/>
                    </a:lnTo>
                    <a:lnTo>
                      <a:pt x="2105855" y="124413"/>
                    </a:lnTo>
                    <a:lnTo>
                      <a:pt x="2095576" y="128279"/>
                    </a:lnTo>
                    <a:cubicBezTo>
                      <a:pt x="2096806" y="128543"/>
                      <a:pt x="2098124" y="128718"/>
                      <a:pt x="2099530" y="128982"/>
                    </a:cubicBezTo>
                    <a:cubicBezTo>
                      <a:pt x="2101638" y="129333"/>
                      <a:pt x="2103747" y="129685"/>
                      <a:pt x="2105855" y="130212"/>
                    </a:cubicBezTo>
                    <a:cubicBezTo>
                      <a:pt x="2113586" y="132145"/>
                      <a:pt x="2121141" y="133550"/>
                      <a:pt x="2127643" y="130475"/>
                    </a:cubicBezTo>
                    <a:cubicBezTo>
                      <a:pt x="2128961" y="129860"/>
                      <a:pt x="2130103" y="129597"/>
                      <a:pt x="2130981" y="129421"/>
                    </a:cubicBezTo>
                    <a:cubicBezTo>
                      <a:pt x="2131157" y="129421"/>
                      <a:pt x="2131333" y="129333"/>
                      <a:pt x="2131596" y="129333"/>
                    </a:cubicBezTo>
                    <a:lnTo>
                      <a:pt x="2140733" y="126961"/>
                    </a:lnTo>
                    <a:lnTo>
                      <a:pt x="2139767" y="136362"/>
                    </a:lnTo>
                    <a:cubicBezTo>
                      <a:pt x="2139767" y="136449"/>
                      <a:pt x="2139767" y="136625"/>
                      <a:pt x="2139767" y="136801"/>
                    </a:cubicBezTo>
                    <a:cubicBezTo>
                      <a:pt x="2139767" y="137943"/>
                      <a:pt x="2139767" y="139788"/>
                      <a:pt x="2138976" y="141633"/>
                    </a:cubicBezTo>
                    <a:cubicBezTo>
                      <a:pt x="2139854" y="141984"/>
                      <a:pt x="2140821" y="142424"/>
                      <a:pt x="2141699" y="143038"/>
                    </a:cubicBezTo>
                    <a:cubicBezTo>
                      <a:pt x="2148640" y="147519"/>
                      <a:pt x="2155844" y="149452"/>
                      <a:pt x="2163839" y="149188"/>
                    </a:cubicBezTo>
                    <a:cubicBezTo>
                      <a:pt x="2164014" y="149188"/>
                      <a:pt x="2164278" y="149188"/>
                      <a:pt x="2164453" y="149188"/>
                    </a:cubicBezTo>
                    <a:lnTo>
                      <a:pt x="2169461" y="146113"/>
                    </a:lnTo>
                    <a:cubicBezTo>
                      <a:pt x="2171394" y="144883"/>
                      <a:pt x="2175435" y="142424"/>
                      <a:pt x="2179740" y="144620"/>
                    </a:cubicBezTo>
                    <a:cubicBezTo>
                      <a:pt x="2182991" y="146377"/>
                      <a:pt x="2188438" y="149188"/>
                      <a:pt x="2186944" y="154899"/>
                    </a:cubicBezTo>
                    <a:cubicBezTo>
                      <a:pt x="2186241" y="157622"/>
                      <a:pt x="2185011" y="159555"/>
                      <a:pt x="2183342" y="160697"/>
                    </a:cubicBezTo>
                    <a:cubicBezTo>
                      <a:pt x="2185363" y="161839"/>
                      <a:pt x="2187295" y="162454"/>
                      <a:pt x="2189580" y="162366"/>
                    </a:cubicBezTo>
                    <a:cubicBezTo>
                      <a:pt x="2193006" y="162191"/>
                      <a:pt x="2195642" y="163860"/>
                      <a:pt x="2197399" y="165090"/>
                    </a:cubicBezTo>
                    <a:cubicBezTo>
                      <a:pt x="2197838" y="165353"/>
                      <a:pt x="2198189" y="165617"/>
                      <a:pt x="2198453" y="165793"/>
                    </a:cubicBezTo>
                    <a:cubicBezTo>
                      <a:pt x="2200737" y="167023"/>
                      <a:pt x="2202933" y="168253"/>
                      <a:pt x="2205218" y="169482"/>
                    </a:cubicBezTo>
                    <a:cubicBezTo>
                      <a:pt x="2210489" y="172382"/>
                      <a:pt x="2215497" y="175105"/>
                      <a:pt x="2220680" y="177477"/>
                    </a:cubicBezTo>
                    <a:cubicBezTo>
                      <a:pt x="2222437" y="178268"/>
                      <a:pt x="2225424" y="178444"/>
                      <a:pt x="2228235" y="178004"/>
                    </a:cubicBezTo>
                    <a:cubicBezTo>
                      <a:pt x="2231750" y="177389"/>
                      <a:pt x="2234649" y="178004"/>
                      <a:pt x="2236845" y="179761"/>
                    </a:cubicBezTo>
                    <a:cubicBezTo>
                      <a:pt x="2239920" y="182221"/>
                      <a:pt x="2240183" y="185823"/>
                      <a:pt x="2240271" y="187756"/>
                    </a:cubicBezTo>
                    <a:cubicBezTo>
                      <a:pt x="2252044" y="193467"/>
                      <a:pt x="2263816" y="198474"/>
                      <a:pt x="2276819" y="199001"/>
                    </a:cubicBezTo>
                    <a:lnTo>
                      <a:pt x="2290612" y="176774"/>
                    </a:lnTo>
                    <a:lnTo>
                      <a:pt x="2288503" y="203745"/>
                    </a:lnTo>
                    <a:cubicBezTo>
                      <a:pt x="2288415" y="205151"/>
                      <a:pt x="2288152" y="206820"/>
                      <a:pt x="2287009" y="209192"/>
                    </a:cubicBezTo>
                    <a:lnTo>
                      <a:pt x="2286922" y="209368"/>
                    </a:lnTo>
                    <a:cubicBezTo>
                      <a:pt x="2289118" y="210510"/>
                      <a:pt x="2291139" y="211828"/>
                      <a:pt x="2293072" y="213146"/>
                    </a:cubicBezTo>
                    <a:cubicBezTo>
                      <a:pt x="2293511" y="213497"/>
                      <a:pt x="2293950" y="213761"/>
                      <a:pt x="2294477" y="214112"/>
                    </a:cubicBezTo>
                    <a:cubicBezTo>
                      <a:pt x="2299045" y="217099"/>
                      <a:pt x="2303965" y="219208"/>
                      <a:pt x="2308534" y="219823"/>
                    </a:cubicBezTo>
                    <a:cubicBezTo>
                      <a:pt x="2311696" y="220262"/>
                      <a:pt x="2314332" y="221053"/>
                      <a:pt x="2316704" y="222195"/>
                    </a:cubicBezTo>
                    <a:cubicBezTo>
                      <a:pt x="2318549" y="217890"/>
                      <a:pt x="2321887" y="216221"/>
                      <a:pt x="2324611" y="216133"/>
                    </a:cubicBezTo>
                    <a:cubicBezTo>
                      <a:pt x="2327510" y="216045"/>
                      <a:pt x="2330058" y="217626"/>
                      <a:pt x="2331200" y="220262"/>
                    </a:cubicBezTo>
                    <a:cubicBezTo>
                      <a:pt x="2331991" y="222107"/>
                      <a:pt x="2332430" y="223952"/>
                      <a:pt x="2332869" y="225533"/>
                    </a:cubicBezTo>
                    <a:cubicBezTo>
                      <a:pt x="2333045" y="225972"/>
                      <a:pt x="2333133" y="226500"/>
                      <a:pt x="2333308" y="226939"/>
                    </a:cubicBezTo>
                    <a:lnTo>
                      <a:pt x="2336032" y="236163"/>
                    </a:lnTo>
                    <a:cubicBezTo>
                      <a:pt x="2340776" y="237657"/>
                      <a:pt x="2343939" y="240644"/>
                      <a:pt x="2346486" y="242928"/>
                    </a:cubicBezTo>
                    <a:cubicBezTo>
                      <a:pt x="2347629" y="243982"/>
                      <a:pt x="2348683" y="244949"/>
                      <a:pt x="2349737" y="245740"/>
                    </a:cubicBezTo>
                    <a:cubicBezTo>
                      <a:pt x="2351318" y="246794"/>
                      <a:pt x="2352812" y="248024"/>
                      <a:pt x="2354218" y="249078"/>
                    </a:cubicBezTo>
                    <a:cubicBezTo>
                      <a:pt x="2360016" y="253559"/>
                      <a:pt x="2365112" y="257424"/>
                      <a:pt x="2371701" y="256809"/>
                    </a:cubicBezTo>
                    <a:lnTo>
                      <a:pt x="2372579" y="256721"/>
                    </a:lnTo>
                    <a:cubicBezTo>
                      <a:pt x="2375742" y="256458"/>
                      <a:pt x="2381101" y="255931"/>
                      <a:pt x="2384176" y="260323"/>
                    </a:cubicBezTo>
                    <a:cubicBezTo>
                      <a:pt x="2386109" y="263047"/>
                      <a:pt x="2385933" y="266209"/>
                      <a:pt x="2385318" y="268582"/>
                    </a:cubicBezTo>
                    <a:cubicBezTo>
                      <a:pt x="2385669" y="268845"/>
                      <a:pt x="2385933" y="269109"/>
                      <a:pt x="2386109" y="269197"/>
                    </a:cubicBezTo>
                    <a:cubicBezTo>
                      <a:pt x="2387954" y="270251"/>
                      <a:pt x="2389886" y="271305"/>
                      <a:pt x="2391731" y="272447"/>
                    </a:cubicBezTo>
                    <a:cubicBezTo>
                      <a:pt x="2401659" y="278245"/>
                      <a:pt x="2411059" y="283780"/>
                      <a:pt x="2422217" y="283077"/>
                    </a:cubicBezTo>
                    <a:cubicBezTo>
                      <a:pt x="2424589" y="282902"/>
                      <a:pt x="2426521" y="283605"/>
                      <a:pt x="2427927" y="284044"/>
                    </a:cubicBezTo>
                    <a:cubicBezTo>
                      <a:pt x="2428278" y="284132"/>
                      <a:pt x="2428630" y="284307"/>
                      <a:pt x="2428981" y="284395"/>
                    </a:cubicBezTo>
                    <a:lnTo>
                      <a:pt x="2451120" y="290018"/>
                    </a:lnTo>
                    <a:lnTo>
                      <a:pt x="2431178" y="296431"/>
                    </a:lnTo>
                    <a:cubicBezTo>
                      <a:pt x="2432759" y="297485"/>
                      <a:pt x="2434165" y="298628"/>
                      <a:pt x="2435570" y="299945"/>
                    </a:cubicBezTo>
                    <a:cubicBezTo>
                      <a:pt x="2439787" y="303723"/>
                      <a:pt x="2444619" y="307940"/>
                      <a:pt x="2449012" y="308906"/>
                    </a:cubicBezTo>
                    <a:cubicBezTo>
                      <a:pt x="2455162" y="310224"/>
                      <a:pt x="2458764" y="313563"/>
                      <a:pt x="2461575" y="316198"/>
                    </a:cubicBezTo>
                    <a:cubicBezTo>
                      <a:pt x="2462102" y="316725"/>
                      <a:pt x="2462629" y="317165"/>
                      <a:pt x="2463244" y="317692"/>
                    </a:cubicBezTo>
                    <a:cubicBezTo>
                      <a:pt x="2465968" y="320064"/>
                      <a:pt x="2468428" y="322524"/>
                      <a:pt x="2470800" y="324984"/>
                    </a:cubicBezTo>
                    <a:cubicBezTo>
                      <a:pt x="2477652" y="332012"/>
                      <a:pt x="2483538" y="338074"/>
                      <a:pt x="2493027" y="338250"/>
                    </a:cubicBezTo>
                    <a:cubicBezTo>
                      <a:pt x="2494608" y="338250"/>
                      <a:pt x="2496014" y="338689"/>
                      <a:pt x="2497332" y="339392"/>
                    </a:cubicBezTo>
                    <a:lnTo>
                      <a:pt x="2496014" y="321557"/>
                    </a:lnTo>
                    <a:lnTo>
                      <a:pt x="2509280" y="338689"/>
                    </a:lnTo>
                    <a:cubicBezTo>
                      <a:pt x="2509719" y="339216"/>
                      <a:pt x="2510070" y="339743"/>
                      <a:pt x="2510510" y="340270"/>
                    </a:cubicBezTo>
                    <a:cubicBezTo>
                      <a:pt x="2511739" y="341764"/>
                      <a:pt x="2512969" y="343345"/>
                      <a:pt x="2514111" y="345102"/>
                    </a:cubicBezTo>
                    <a:cubicBezTo>
                      <a:pt x="2515693" y="347474"/>
                      <a:pt x="2515429" y="349934"/>
                      <a:pt x="2515254" y="351164"/>
                    </a:cubicBezTo>
                    <a:lnTo>
                      <a:pt x="2515254" y="351428"/>
                    </a:lnTo>
                    <a:lnTo>
                      <a:pt x="2515254" y="356787"/>
                    </a:lnTo>
                    <a:lnTo>
                      <a:pt x="2511652" y="357402"/>
                    </a:lnTo>
                    <a:cubicBezTo>
                      <a:pt x="2511652" y="357490"/>
                      <a:pt x="2511739" y="357577"/>
                      <a:pt x="2511739" y="357577"/>
                    </a:cubicBezTo>
                    <a:cubicBezTo>
                      <a:pt x="2512442" y="358895"/>
                      <a:pt x="2512618" y="359159"/>
                      <a:pt x="2515342" y="359247"/>
                    </a:cubicBezTo>
                    <a:cubicBezTo>
                      <a:pt x="2521228" y="359422"/>
                      <a:pt x="2527377" y="360037"/>
                      <a:pt x="2532649" y="362761"/>
                    </a:cubicBezTo>
                    <a:cubicBezTo>
                      <a:pt x="2534318" y="363639"/>
                      <a:pt x="2535636" y="364869"/>
                      <a:pt x="2536778" y="366187"/>
                    </a:cubicBezTo>
                    <a:cubicBezTo>
                      <a:pt x="2539062" y="363464"/>
                      <a:pt x="2542840" y="361794"/>
                      <a:pt x="2547145" y="361794"/>
                    </a:cubicBezTo>
                    <a:cubicBezTo>
                      <a:pt x="2547145" y="361794"/>
                      <a:pt x="2547145" y="361794"/>
                      <a:pt x="2547145" y="361794"/>
                    </a:cubicBezTo>
                    <a:cubicBezTo>
                      <a:pt x="2550922" y="361794"/>
                      <a:pt x="2553470" y="364254"/>
                      <a:pt x="2554963" y="365660"/>
                    </a:cubicBezTo>
                    <a:cubicBezTo>
                      <a:pt x="2556281" y="366890"/>
                      <a:pt x="2558126" y="369526"/>
                      <a:pt x="2556633" y="374006"/>
                    </a:cubicBezTo>
                    <a:cubicBezTo>
                      <a:pt x="2555227" y="378135"/>
                      <a:pt x="2552064" y="378926"/>
                      <a:pt x="2550746" y="379102"/>
                    </a:cubicBezTo>
                    <a:cubicBezTo>
                      <a:pt x="2548726" y="379365"/>
                      <a:pt x="2546793" y="379277"/>
                      <a:pt x="2545036" y="379014"/>
                    </a:cubicBezTo>
                    <a:lnTo>
                      <a:pt x="2554788" y="393334"/>
                    </a:lnTo>
                    <a:cubicBezTo>
                      <a:pt x="2557863" y="396233"/>
                      <a:pt x="2561026" y="399220"/>
                      <a:pt x="2564188" y="402471"/>
                    </a:cubicBezTo>
                    <a:lnTo>
                      <a:pt x="2563925" y="401680"/>
                    </a:lnTo>
                    <a:cubicBezTo>
                      <a:pt x="2562431" y="396760"/>
                      <a:pt x="2563837" y="393773"/>
                      <a:pt x="2564540" y="392104"/>
                    </a:cubicBezTo>
                    <a:lnTo>
                      <a:pt x="2567966" y="384636"/>
                    </a:lnTo>
                    <a:lnTo>
                      <a:pt x="2593092" y="403788"/>
                    </a:lnTo>
                    <a:lnTo>
                      <a:pt x="2579738" y="405282"/>
                    </a:lnTo>
                    <a:cubicBezTo>
                      <a:pt x="2580177" y="405546"/>
                      <a:pt x="2580617" y="405897"/>
                      <a:pt x="2580968" y="406248"/>
                    </a:cubicBezTo>
                    <a:cubicBezTo>
                      <a:pt x="2584746" y="409675"/>
                      <a:pt x="2584307" y="414682"/>
                      <a:pt x="2583780" y="419602"/>
                    </a:cubicBezTo>
                    <a:cubicBezTo>
                      <a:pt x="2592829" y="428827"/>
                      <a:pt x="2603195" y="437612"/>
                      <a:pt x="2617076" y="440599"/>
                    </a:cubicBezTo>
                    <a:cubicBezTo>
                      <a:pt x="2618921" y="441038"/>
                      <a:pt x="2620327" y="441917"/>
                      <a:pt x="2621205" y="442444"/>
                    </a:cubicBezTo>
                    <a:cubicBezTo>
                      <a:pt x="2621381" y="442532"/>
                      <a:pt x="2621557" y="442620"/>
                      <a:pt x="2621645" y="442708"/>
                    </a:cubicBezTo>
                    <a:lnTo>
                      <a:pt x="2629288" y="446925"/>
                    </a:lnTo>
                    <a:lnTo>
                      <a:pt x="2623138" y="453074"/>
                    </a:lnTo>
                    <a:cubicBezTo>
                      <a:pt x="2622962" y="453250"/>
                      <a:pt x="2622787" y="453426"/>
                      <a:pt x="2622699" y="453602"/>
                    </a:cubicBezTo>
                    <a:cubicBezTo>
                      <a:pt x="2622523" y="453777"/>
                      <a:pt x="2622435" y="453953"/>
                      <a:pt x="2622260" y="454129"/>
                    </a:cubicBezTo>
                    <a:cubicBezTo>
                      <a:pt x="2622699" y="454568"/>
                      <a:pt x="2623226" y="454919"/>
                      <a:pt x="2623665" y="455359"/>
                    </a:cubicBezTo>
                    <a:cubicBezTo>
                      <a:pt x="2627004" y="458258"/>
                      <a:pt x="2630518" y="461245"/>
                      <a:pt x="2633768" y="464495"/>
                    </a:cubicBezTo>
                    <a:cubicBezTo>
                      <a:pt x="2636228" y="467043"/>
                      <a:pt x="2639127" y="469327"/>
                      <a:pt x="2642202" y="471699"/>
                    </a:cubicBezTo>
                    <a:cubicBezTo>
                      <a:pt x="2648001" y="476268"/>
                      <a:pt x="2654677" y="481363"/>
                      <a:pt x="2659070" y="489446"/>
                    </a:cubicBezTo>
                    <a:cubicBezTo>
                      <a:pt x="2662760" y="496298"/>
                      <a:pt x="2668998" y="502273"/>
                      <a:pt x="2675147" y="507807"/>
                    </a:cubicBezTo>
                    <a:cubicBezTo>
                      <a:pt x="2676729" y="509213"/>
                      <a:pt x="2677695" y="510882"/>
                      <a:pt x="2678574" y="512376"/>
                    </a:cubicBezTo>
                    <a:cubicBezTo>
                      <a:pt x="2678662" y="512464"/>
                      <a:pt x="2678750" y="512639"/>
                      <a:pt x="2678837" y="512815"/>
                    </a:cubicBezTo>
                    <a:lnTo>
                      <a:pt x="2683494" y="509037"/>
                    </a:lnTo>
                    <a:lnTo>
                      <a:pt x="2687623" y="514221"/>
                    </a:lnTo>
                    <a:cubicBezTo>
                      <a:pt x="2690434" y="517823"/>
                      <a:pt x="2690346" y="521688"/>
                      <a:pt x="2690258" y="524236"/>
                    </a:cubicBezTo>
                    <a:cubicBezTo>
                      <a:pt x="2690258" y="524763"/>
                      <a:pt x="2690171" y="525554"/>
                      <a:pt x="2690258" y="525993"/>
                    </a:cubicBezTo>
                    <a:cubicBezTo>
                      <a:pt x="2692630" y="528277"/>
                      <a:pt x="2694915" y="530649"/>
                      <a:pt x="2697111" y="532934"/>
                    </a:cubicBezTo>
                    <a:cubicBezTo>
                      <a:pt x="2700537" y="536536"/>
                      <a:pt x="2703876" y="539962"/>
                      <a:pt x="2707478" y="542861"/>
                    </a:cubicBezTo>
                    <a:cubicBezTo>
                      <a:pt x="2711431" y="546024"/>
                      <a:pt x="2716175" y="548484"/>
                      <a:pt x="2721183" y="551119"/>
                    </a:cubicBezTo>
                    <a:cubicBezTo>
                      <a:pt x="2722149" y="551646"/>
                      <a:pt x="2723028" y="552086"/>
                      <a:pt x="2723906" y="552613"/>
                    </a:cubicBezTo>
                    <a:cubicBezTo>
                      <a:pt x="2724434" y="552525"/>
                      <a:pt x="2725048" y="552349"/>
                      <a:pt x="2725751" y="552261"/>
                    </a:cubicBezTo>
                    <a:lnTo>
                      <a:pt x="2746397" y="550065"/>
                    </a:lnTo>
                    <a:lnTo>
                      <a:pt x="2729792" y="564649"/>
                    </a:lnTo>
                    <a:cubicBezTo>
                      <a:pt x="2729265" y="565176"/>
                      <a:pt x="2728650" y="565615"/>
                      <a:pt x="2728123" y="566142"/>
                    </a:cubicBezTo>
                    <a:cubicBezTo>
                      <a:pt x="2729178" y="567197"/>
                      <a:pt x="2730232" y="568339"/>
                      <a:pt x="2731110" y="569744"/>
                    </a:cubicBezTo>
                    <a:cubicBezTo>
                      <a:pt x="2736118" y="577739"/>
                      <a:pt x="2739896" y="583098"/>
                      <a:pt x="2747100" y="585031"/>
                    </a:cubicBezTo>
                    <a:cubicBezTo>
                      <a:pt x="2749208" y="585646"/>
                      <a:pt x="2751141" y="586964"/>
                      <a:pt x="2752722" y="589072"/>
                    </a:cubicBezTo>
                    <a:lnTo>
                      <a:pt x="2752810" y="588984"/>
                    </a:lnTo>
                    <a:cubicBezTo>
                      <a:pt x="2752898" y="588896"/>
                      <a:pt x="2753074" y="588809"/>
                      <a:pt x="2753249" y="588721"/>
                    </a:cubicBezTo>
                    <a:cubicBezTo>
                      <a:pt x="2754655" y="587930"/>
                      <a:pt x="2757994" y="586085"/>
                      <a:pt x="2761595" y="588018"/>
                    </a:cubicBezTo>
                    <a:cubicBezTo>
                      <a:pt x="2763528" y="589072"/>
                      <a:pt x="2765110" y="590478"/>
                      <a:pt x="2766340" y="591620"/>
                    </a:cubicBezTo>
                    <a:cubicBezTo>
                      <a:pt x="2766691" y="591971"/>
                      <a:pt x="2767043" y="592323"/>
                      <a:pt x="2767482" y="592586"/>
                    </a:cubicBezTo>
                    <a:lnTo>
                      <a:pt x="2770030" y="594783"/>
                    </a:lnTo>
                    <a:lnTo>
                      <a:pt x="2769766" y="598121"/>
                    </a:lnTo>
                    <a:cubicBezTo>
                      <a:pt x="2769502" y="602074"/>
                      <a:pt x="2769151" y="603656"/>
                      <a:pt x="2768800" y="605237"/>
                    </a:cubicBezTo>
                    <a:lnTo>
                      <a:pt x="2767218" y="612090"/>
                    </a:lnTo>
                    <a:cubicBezTo>
                      <a:pt x="2768272" y="612617"/>
                      <a:pt x="2769502" y="612968"/>
                      <a:pt x="2770820" y="613320"/>
                    </a:cubicBezTo>
                    <a:cubicBezTo>
                      <a:pt x="2772841" y="613759"/>
                      <a:pt x="2774510" y="614638"/>
                      <a:pt x="2775828" y="615340"/>
                    </a:cubicBezTo>
                    <a:cubicBezTo>
                      <a:pt x="2776355" y="615604"/>
                      <a:pt x="2777146" y="616043"/>
                      <a:pt x="2777409" y="616131"/>
                    </a:cubicBezTo>
                    <a:cubicBezTo>
                      <a:pt x="2780572" y="616746"/>
                      <a:pt x="2782856" y="618240"/>
                      <a:pt x="2784262" y="620436"/>
                    </a:cubicBezTo>
                    <a:cubicBezTo>
                      <a:pt x="2784965" y="621578"/>
                      <a:pt x="2785404" y="622720"/>
                      <a:pt x="2785580" y="623774"/>
                    </a:cubicBezTo>
                    <a:cubicBezTo>
                      <a:pt x="2787688" y="621227"/>
                      <a:pt x="2790675" y="621490"/>
                      <a:pt x="2791729" y="621666"/>
                    </a:cubicBezTo>
                    <a:cubicBezTo>
                      <a:pt x="2793135" y="621929"/>
                      <a:pt x="2794453" y="622281"/>
                      <a:pt x="2795771" y="622632"/>
                    </a:cubicBezTo>
                    <a:lnTo>
                      <a:pt x="2814396" y="627464"/>
                    </a:lnTo>
                    <a:lnTo>
                      <a:pt x="2797352" y="635107"/>
                    </a:lnTo>
                    <a:cubicBezTo>
                      <a:pt x="2793311" y="636865"/>
                      <a:pt x="2790763" y="636601"/>
                      <a:pt x="2788742" y="636162"/>
                    </a:cubicBezTo>
                    <a:lnTo>
                      <a:pt x="2785492" y="635459"/>
                    </a:lnTo>
                    <a:lnTo>
                      <a:pt x="2785668" y="638270"/>
                    </a:lnTo>
                    <a:cubicBezTo>
                      <a:pt x="2785931" y="638622"/>
                      <a:pt x="2786195" y="638885"/>
                      <a:pt x="2786546" y="639237"/>
                    </a:cubicBezTo>
                    <a:cubicBezTo>
                      <a:pt x="2790148" y="643190"/>
                      <a:pt x="2793838" y="647319"/>
                      <a:pt x="2797440" y="651448"/>
                    </a:cubicBezTo>
                    <a:cubicBezTo>
                      <a:pt x="2799548" y="653820"/>
                      <a:pt x="2801218" y="656544"/>
                      <a:pt x="2802623" y="658916"/>
                    </a:cubicBezTo>
                    <a:lnTo>
                      <a:pt x="2803326" y="660146"/>
                    </a:lnTo>
                    <a:cubicBezTo>
                      <a:pt x="2805610" y="664011"/>
                      <a:pt x="2805786" y="663923"/>
                      <a:pt x="2807367" y="663660"/>
                    </a:cubicBezTo>
                    <a:cubicBezTo>
                      <a:pt x="2811496" y="662869"/>
                      <a:pt x="2814659" y="665153"/>
                      <a:pt x="2817031" y="666998"/>
                    </a:cubicBezTo>
                    <a:lnTo>
                      <a:pt x="2816856" y="665768"/>
                    </a:lnTo>
                    <a:lnTo>
                      <a:pt x="2824675" y="666296"/>
                    </a:lnTo>
                    <a:cubicBezTo>
                      <a:pt x="2825377" y="666296"/>
                      <a:pt x="2827047" y="666296"/>
                      <a:pt x="2828716" y="667350"/>
                    </a:cubicBezTo>
                    <a:cubicBezTo>
                      <a:pt x="2829770" y="667965"/>
                      <a:pt x="2830385" y="668668"/>
                      <a:pt x="2830737" y="669107"/>
                    </a:cubicBezTo>
                    <a:lnTo>
                      <a:pt x="2832054" y="670425"/>
                    </a:lnTo>
                    <a:lnTo>
                      <a:pt x="2832494" y="672270"/>
                    </a:lnTo>
                    <a:cubicBezTo>
                      <a:pt x="2833021" y="674466"/>
                      <a:pt x="2832933" y="676311"/>
                      <a:pt x="2832494" y="677804"/>
                    </a:cubicBezTo>
                    <a:lnTo>
                      <a:pt x="2844530" y="678859"/>
                    </a:lnTo>
                    <a:lnTo>
                      <a:pt x="2835481" y="689489"/>
                    </a:lnTo>
                    <a:cubicBezTo>
                      <a:pt x="2832669" y="692740"/>
                      <a:pt x="2829858" y="694409"/>
                      <a:pt x="2827310" y="694936"/>
                    </a:cubicBezTo>
                    <a:cubicBezTo>
                      <a:pt x="2831352" y="700910"/>
                      <a:pt x="2834338" y="702843"/>
                      <a:pt x="2838819" y="702755"/>
                    </a:cubicBezTo>
                    <a:cubicBezTo>
                      <a:pt x="2845320" y="702667"/>
                      <a:pt x="2847253" y="706357"/>
                      <a:pt x="2847780" y="708026"/>
                    </a:cubicBezTo>
                    <a:cubicBezTo>
                      <a:pt x="2848307" y="709607"/>
                      <a:pt x="2848922" y="713473"/>
                      <a:pt x="2844617" y="717163"/>
                    </a:cubicBezTo>
                    <a:cubicBezTo>
                      <a:pt x="2844969" y="717426"/>
                      <a:pt x="2845320" y="717690"/>
                      <a:pt x="2845672" y="717954"/>
                    </a:cubicBezTo>
                    <a:cubicBezTo>
                      <a:pt x="2848922" y="720589"/>
                      <a:pt x="2853051" y="723752"/>
                      <a:pt x="2853403" y="728847"/>
                    </a:cubicBezTo>
                    <a:cubicBezTo>
                      <a:pt x="2854018" y="737018"/>
                      <a:pt x="2858586" y="743168"/>
                      <a:pt x="2863769" y="750284"/>
                    </a:cubicBezTo>
                    <a:cubicBezTo>
                      <a:pt x="2865087" y="752129"/>
                      <a:pt x="2866493" y="754061"/>
                      <a:pt x="2867811" y="755994"/>
                    </a:cubicBezTo>
                    <a:cubicBezTo>
                      <a:pt x="2867899" y="755994"/>
                      <a:pt x="2867899" y="756082"/>
                      <a:pt x="2867986" y="756082"/>
                    </a:cubicBezTo>
                    <a:cubicBezTo>
                      <a:pt x="2869041" y="756961"/>
                      <a:pt x="2871061" y="758542"/>
                      <a:pt x="2871676" y="761353"/>
                    </a:cubicBezTo>
                    <a:cubicBezTo>
                      <a:pt x="2873433" y="769172"/>
                      <a:pt x="2877826" y="775498"/>
                      <a:pt x="2886963" y="783229"/>
                    </a:cubicBezTo>
                    <a:cubicBezTo>
                      <a:pt x="2889071" y="785074"/>
                      <a:pt x="2890477" y="787534"/>
                      <a:pt x="2891356" y="789818"/>
                    </a:cubicBezTo>
                    <a:cubicBezTo>
                      <a:pt x="2894255" y="786655"/>
                      <a:pt x="2897242" y="786304"/>
                      <a:pt x="2899438" y="786743"/>
                    </a:cubicBezTo>
                    <a:cubicBezTo>
                      <a:pt x="2900844" y="787007"/>
                      <a:pt x="2905324" y="788412"/>
                      <a:pt x="2906027" y="795089"/>
                    </a:cubicBezTo>
                    <a:cubicBezTo>
                      <a:pt x="2906291" y="798076"/>
                      <a:pt x="2905061" y="800624"/>
                      <a:pt x="2904270" y="802205"/>
                    </a:cubicBezTo>
                    <a:cubicBezTo>
                      <a:pt x="2904094" y="802645"/>
                      <a:pt x="2903831" y="802996"/>
                      <a:pt x="2903743" y="803260"/>
                    </a:cubicBezTo>
                    <a:lnTo>
                      <a:pt x="2900932" y="810464"/>
                    </a:lnTo>
                    <a:cubicBezTo>
                      <a:pt x="2902074" y="811342"/>
                      <a:pt x="2903392" y="812045"/>
                      <a:pt x="2904973" y="812660"/>
                    </a:cubicBezTo>
                    <a:cubicBezTo>
                      <a:pt x="2908487" y="813978"/>
                      <a:pt x="2910684" y="816613"/>
                      <a:pt x="2912441" y="818722"/>
                    </a:cubicBezTo>
                    <a:cubicBezTo>
                      <a:pt x="2913143" y="819600"/>
                      <a:pt x="2913846" y="820391"/>
                      <a:pt x="2914373" y="820830"/>
                    </a:cubicBezTo>
                    <a:cubicBezTo>
                      <a:pt x="2920084" y="825838"/>
                      <a:pt x="2921050" y="832339"/>
                      <a:pt x="2917009" y="838401"/>
                    </a:cubicBezTo>
                    <a:lnTo>
                      <a:pt x="2914725" y="840510"/>
                    </a:lnTo>
                    <a:close/>
                    <a:moveTo>
                      <a:pt x="2932735" y="831548"/>
                    </a:moveTo>
                    <a:lnTo>
                      <a:pt x="2932647" y="831724"/>
                    </a:lnTo>
                    <a:lnTo>
                      <a:pt x="2932823" y="831724"/>
                    </a:lnTo>
                    <a:cubicBezTo>
                      <a:pt x="2932823" y="831636"/>
                      <a:pt x="2932823" y="831636"/>
                      <a:pt x="2932735" y="831548"/>
                    </a:cubicBezTo>
                    <a:close/>
                    <a:moveTo>
                      <a:pt x="2932559" y="831373"/>
                    </a:moveTo>
                    <a:lnTo>
                      <a:pt x="2932559" y="831373"/>
                    </a:lnTo>
                    <a:lnTo>
                      <a:pt x="2932559" y="831373"/>
                    </a:lnTo>
                    <a:close/>
                    <a:moveTo>
                      <a:pt x="254073" y="808267"/>
                    </a:moveTo>
                    <a:lnTo>
                      <a:pt x="251262" y="808619"/>
                    </a:lnTo>
                    <a:cubicBezTo>
                      <a:pt x="251350" y="809234"/>
                      <a:pt x="251789" y="810551"/>
                      <a:pt x="253019" y="811606"/>
                    </a:cubicBezTo>
                    <a:cubicBezTo>
                      <a:pt x="254161" y="810727"/>
                      <a:pt x="255567" y="810024"/>
                      <a:pt x="257236" y="809409"/>
                    </a:cubicBezTo>
                    <a:lnTo>
                      <a:pt x="256709" y="808004"/>
                    </a:lnTo>
                    <a:lnTo>
                      <a:pt x="253546" y="810024"/>
                    </a:lnTo>
                    <a:lnTo>
                      <a:pt x="254073" y="808267"/>
                    </a:lnTo>
                    <a:close/>
                    <a:moveTo>
                      <a:pt x="263386" y="803787"/>
                    </a:moveTo>
                    <a:cubicBezTo>
                      <a:pt x="263825" y="804577"/>
                      <a:pt x="264088" y="805456"/>
                      <a:pt x="264264" y="806422"/>
                    </a:cubicBezTo>
                    <a:cubicBezTo>
                      <a:pt x="266021" y="805017"/>
                      <a:pt x="267427" y="803084"/>
                      <a:pt x="268481" y="800536"/>
                    </a:cubicBezTo>
                    <a:lnTo>
                      <a:pt x="263386" y="803787"/>
                    </a:lnTo>
                    <a:close/>
                    <a:moveTo>
                      <a:pt x="333669" y="718744"/>
                    </a:moveTo>
                    <a:cubicBezTo>
                      <a:pt x="333669" y="718744"/>
                      <a:pt x="333669" y="718744"/>
                      <a:pt x="333669" y="718744"/>
                    </a:cubicBezTo>
                    <a:cubicBezTo>
                      <a:pt x="333669" y="718744"/>
                      <a:pt x="333669" y="718744"/>
                      <a:pt x="333669" y="718744"/>
                    </a:cubicBezTo>
                    <a:close/>
                    <a:moveTo>
                      <a:pt x="2842421" y="714879"/>
                    </a:moveTo>
                    <a:cubicBezTo>
                      <a:pt x="2842421" y="714879"/>
                      <a:pt x="2842421" y="714879"/>
                      <a:pt x="2842421" y="714879"/>
                    </a:cubicBezTo>
                    <a:cubicBezTo>
                      <a:pt x="2842421" y="714879"/>
                      <a:pt x="2842421" y="714879"/>
                      <a:pt x="2842421" y="714879"/>
                    </a:cubicBezTo>
                    <a:close/>
                    <a:moveTo>
                      <a:pt x="2822478" y="676223"/>
                    </a:moveTo>
                    <a:cubicBezTo>
                      <a:pt x="2822830" y="676223"/>
                      <a:pt x="2823269" y="676311"/>
                      <a:pt x="2823620" y="676311"/>
                    </a:cubicBezTo>
                    <a:lnTo>
                      <a:pt x="2823620" y="676135"/>
                    </a:lnTo>
                    <a:lnTo>
                      <a:pt x="2823005" y="675608"/>
                    </a:lnTo>
                    <a:lnTo>
                      <a:pt x="2822478" y="676223"/>
                    </a:lnTo>
                    <a:close/>
                    <a:moveTo>
                      <a:pt x="361694" y="657247"/>
                    </a:moveTo>
                    <a:cubicBezTo>
                      <a:pt x="361694" y="657247"/>
                      <a:pt x="361782" y="657247"/>
                      <a:pt x="361694" y="657247"/>
                    </a:cubicBezTo>
                    <a:cubicBezTo>
                      <a:pt x="361782" y="657247"/>
                      <a:pt x="361694" y="657247"/>
                      <a:pt x="361694" y="657247"/>
                    </a:cubicBezTo>
                    <a:close/>
                    <a:moveTo>
                      <a:pt x="2832933" y="653030"/>
                    </a:moveTo>
                    <a:cubicBezTo>
                      <a:pt x="2832933" y="653030"/>
                      <a:pt x="2832933" y="653030"/>
                      <a:pt x="2832933" y="653030"/>
                    </a:cubicBezTo>
                    <a:cubicBezTo>
                      <a:pt x="2832933" y="653030"/>
                      <a:pt x="2832933" y="653030"/>
                      <a:pt x="2832933" y="653030"/>
                    </a:cubicBezTo>
                    <a:close/>
                    <a:moveTo>
                      <a:pt x="2793750" y="630276"/>
                    </a:moveTo>
                    <a:lnTo>
                      <a:pt x="2792959" y="633350"/>
                    </a:lnTo>
                    <a:cubicBezTo>
                      <a:pt x="2794101" y="632735"/>
                      <a:pt x="2795068" y="631857"/>
                      <a:pt x="2795683" y="630803"/>
                    </a:cubicBezTo>
                    <a:lnTo>
                      <a:pt x="2793750" y="630276"/>
                    </a:lnTo>
                    <a:close/>
                    <a:moveTo>
                      <a:pt x="401492" y="595749"/>
                    </a:moveTo>
                    <a:cubicBezTo>
                      <a:pt x="401492" y="595749"/>
                      <a:pt x="401492" y="595749"/>
                      <a:pt x="401492" y="595749"/>
                    </a:cubicBezTo>
                    <a:cubicBezTo>
                      <a:pt x="401492" y="595749"/>
                      <a:pt x="401492" y="595749"/>
                      <a:pt x="401492" y="595749"/>
                    </a:cubicBezTo>
                    <a:close/>
                    <a:moveTo>
                      <a:pt x="369777" y="574752"/>
                    </a:moveTo>
                    <a:cubicBezTo>
                      <a:pt x="369777" y="574752"/>
                      <a:pt x="369777" y="574840"/>
                      <a:pt x="369777" y="574840"/>
                    </a:cubicBezTo>
                    <a:cubicBezTo>
                      <a:pt x="369689" y="574752"/>
                      <a:pt x="369689" y="574752"/>
                      <a:pt x="369777" y="574752"/>
                    </a:cubicBezTo>
                    <a:close/>
                    <a:moveTo>
                      <a:pt x="371182" y="573522"/>
                    </a:moveTo>
                    <a:cubicBezTo>
                      <a:pt x="371182" y="573522"/>
                      <a:pt x="371182" y="573522"/>
                      <a:pt x="371182" y="573522"/>
                    </a:cubicBezTo>
                    <a:cubicBezTo>
                      <a:pt x="371182" y="573522"/>
                      <a:pt x="371182" y="573522"/>
                      <a:pt x="371182" y="573522"/>
                    </a:cubicBezTo>
                    <a:close/>
                    <a:moveTo>
                      <a:pt x="2666098" y="517032"/>
                    </a:moveTo>
                    <a:cubicBezTo>
                      <a:pt x="2666098" y="517032"/>
                      <a:pt x="2666098" y="517032"/>
                      <a:pt x="2666098" y="517032"/>
                    </a:cubicBezTo>
                    <a:cubicBezTo>
                      <a:pt x="2666098" y="517032"/>
                      <a:pt x="2666098" y="517032"/>
                      <a:pt x="2666098" y="517032"/>
                    </a:cubicBezTo>
                    <a:close/>
                    <a:moveTo>
                      <a:pt x="2676992" y="513342"/>
                    </a:moveTo>
                    <a:lnTo>
                      <a:pt x="2676992" y="513342"/>
                    </a:lnTo>
                    <a:lnTo>
                      <a:pt x="2676992" y="513342"/>
                    </a:lnTo>
                    <a:close/>
                    <a:moveTo>
                      <a:pt x="561034" y="445783"/>
                    </a:moveTo>
                    <a:cubicBezTo>
                      <a:pt x="561034" y="445783"/>
                      <a:pt x="561034" y="445783"/>
                      <a:pt x="561034" y="445783"/>
                    </a:cubicBezTo>
                    <a:cubicBezTo>
                      <a:pt x="561034" y="445783"/>
                      <a:pt x="561034" y="445783"/>
                      <a:pt x="561034" y="445783"/>
                    </a:cubicBezTo>
                    <a:close/>
                    <a:moveTo>
                      <a:pt x="2629376" y="430057"/>
                    </a:moveTo>
                    <a:cubicBezTo>
                      <a:pt x="2629376" y="430057"/>
                      <a:pt x="2629376" y="430057"/>
                      <a:pt x="2629376" y="430057"/>
                    </a:cubicBezTo>
                    <a:cubicBezTo>
                      <a:pt x="2629376" y="430057"/>
                      <a:pt x="2629376" y="430057"/>
                      <a:pt x="2629376" y="430057"/>
                    </a:cubicBezTo>
                    <a:close/>
                    <a:moveTo>
                      <a:pt x="2621820" y="420041"/>
                    </a:moveTo>
                    <a:cubicBezTo>
                      <a:pt x="2621645" y="420656"/>
                      <a:pt x="2621557" y="421271"/>
                      <a:pt x="2621557" y="421886"/>
                    </a:cubicBezTo>
                    <a:lnTo>
                      <a:pt x="2622962" y="420041"/>
                    </a:lnTo>
                    <a:cubicBezTo>
                      <a:pt x="2622523" y="419954"/>
                      <a:pt x="2622172" y="419954"/>
                      <a:pt x="2621820" y="420041"/>
                    </a:cubicBezTo>
                    <a:cubicBezTo>
                      <a:pt x="2621820" y="420041"/>
                      <a:pt x="2621820" y="420041"/>
                      <a:pt x="2621820" y="420041"/>
                    </a:cubicBezTo>
                    <a:close/>
                    <a:moveTo>
                      <a:pt x="589675" y="412135"/>
                    </a:moveTo>
                    <a:cubicBezTo>
                      <a:pt x="589675" y="412135"/>
                      <a:pt x="589675" y="412135"/>
                      <a:pt x="589675" y="412135"/>
                    </a:cubicBezTo>
                    <a:lnTo>
                      <a:pt x="589675" y="412135"/>
                    </a:lnTo>
                    <a:close/>
                    <a:moveTo>
                      <a:pt x="593364" y="409587"/>
                    </a:moveTo>
                    <a:cubicBezTo>
                      <a:pt x="593364" y="409587"/>
                      <a:pt x="593364" y="409587"/>
                      <a:pt x="593364" y="409587"/>
                    </a:cubicBezTo>
                    <a:cubicBezTo>
                      <a:pt x="593364" y="409587"/>
                      <a:pt x="593364" y="409587"/>
                      <a:pt x="593364" y="409587"/>
                    </a:cubicBezTo>
                    <a:close/>
                    <a:moveTo>
                      <a:pt x="2576224" y="396848"/>
                    </a:moveTo>
                    <a:cubicBezTo>
                      <a:pt x="2576224" y="396848"/>
                      <a:pt x="2576224" y="396848"/>
                      <a:pt x="2576224" y="396848"/>
                    </a:cubicBezTo>
                    <a:cubicBezTo>
                      <a:pt x="2576224" y="396848"/>
                      <a:pt x="2576224" y="396848"/>
                      <a:pt x="2576224" y="396848"/>
                    </a:cubicBezTo>
                    <a:close/>
                    <a:moveTo>
                      <a:pt x="589499" y="396497"/>
                    </a:moveTo>
                    <a:cubicBezTo>
                      <a:pt x="589499" y="396584"/>
                      <a:pt x="589587" y="396584"/>
                      <a:pt x="589587" y="396672"/>
                    </a:cubicBezTo>
                    <a:lnTo>
                      <a:pt x="589675" y="396497"/>
                    </a:lnTo>
                    <a:lnTo>
                      <a:pt x="589499" y="396497"/>
                    </a:lnTo>
                    <a:close/>
                    <a:moveTo>
                      <a:pt x="2545827" y="374709"/>
                    </a:moveTo>
                    <a:cubicBezTo>
                      <a:pt x="2545827" y="374709"/>
                      <a:pt x="2545827" y="374709"/>
                      <a:pt x="2545827" y="374709"/>
                    </a:cubicBezTo>
                    <a:lnTo>
                      <a:pt x="2545827" y="374709"/>
                    </a:lnTo>
                    <a:close/>
                    <a:moveTo>
                      <a:pt x="2545124" y="374006"/>
                    </a:moveTo>
                    <a:cubicBezTo>
                      <a:pt x="2545387" y="374094"/>
                      <a:pt x="2545739" y="374270"/>
                      <a:pt x="2546178" y="374270"/>
                    </a:cubicBezTo>
                    <a:cubicBezTo>
                      <a:pt x="2546354" y="374094"/>
                      <a:pt x="2546617" y="373918"/>
                      <a:pt x="2546793" y="373479"/>
                    </a:cubicBezTo>
                    <a:lnTo>
                      <a:pt x="2543982" y="371898"/>
                    </a:lnTo>
                    <a:cubicBezTo>
                      <a:pt x="2544245" y="372600"/>
                      <a:pt x="2544597" y="373303"/>
                      <a:pt x="2545124" y="374006"/>
                    </a:cubicBezTo>
                    <a:close/>
                    <a:moveTo>
                      <a:pt x="617436" y="358807"/>
                    </a:moveTo>
                    <a:cubicBezTo>
                      <a:pt x="617436" y="358807"/>
                      <a:pt x="617436" y="358807"/>
                      <a:pt x="617436" y="358807"/>
                    </a:cubicBezTo>
                    <a:cubicBezTo>
                      <a:pt x="617436" y="358807"/>
                      <a:pt x="617436" y="358807"/>
                      <a:pt x="617436" y="358807"/>
                    </a:cubicBezTo>
                    <a:close/>
                    <a:moveTo>
                      <a:pt x="645725" y="348441"/>
                    </a:moveTo>
                    <a:cubicBezTo>
                      <a:pt x="644495" y="348792"/>
                      <a:pt x="643177" y="349495"/>
                      <a:pt x="642211" y="350813"/>
                    </a:cubicBezTo>
                    <a:cubicBezTo>
                      <a:pt x="640981" y="352394"/>
                      <a:pt x="640805" y="354239"/>
                      <a:pt x="640981" y="355732"/>
                    </a:cubicBezTo>
                    <a:lnTo>
                      <a:pt x="642563" y="354415"/>
                    </a:lnTo>
                    <a:lnTo>
                      <a:pt x="642123" y="352745"/>
                    </a:lnTo>
                    <a:lnTo>
                      <a:pt x="645725" y="348441"/>
                    </a:lnTo>
                    <a:close/>
                    <a:moveTo>
                      <a:pt x="640103" y="349407"/>
                    </a:moveTo>
                    <a:cubicBezTo>
                      <a:pt x="640103" y="349407"/>
                      <a:pt x="640103" y="349407"/>
                      <a:pt x="640103" y="349407"/>
                    </a:cubicBezTo>
                    <a:cubicBezTo>
                      <a:pt x="640103" y="349407"/>
                      <a:pt x="640103" y="349407"/>
                      <a:pt x="640103" y="349407"/>
                    </a:cubicBezTo>
                    <a:close/>
                    <a:moveTo>
                      <a:pt x="626485" y="329552"/>
                    </a:moveTo>
                    <a:cubicBezTo>
                      <a:pt x="626837" y="330431"/>
                      <a:pt x="627540" y="331661"/>
                      <a:pt x="628945" y="332539"/>
                    </a:cubicBezTo>
                    <a:cubicBezTo>
                      <a:pt x="630790" y="333681"/>
                      <a:pt x="632635" y="333418"/>
                      <a:pt x="633514" y="333154"/>
                    </a:cubicBezTo>
                    <a:lnTo>
                      <a:pt x="631669" y="328234"/>
                    </a:lnTo>
                    <a:lnTo>
                      <a:pt x="628154" y="328586"/>
                    </a:lnTo>
                    <a:cubicBezTo>
                      <a:pt x="627540" y="328937"/>
                      <a:pt x="627012" y="329288"/>
                      <a:pt x="626485" y="329552"/>
                    </a:cubicBezTo>
                    <a:close/>
                    <a:moveTo>
                      <a:pt x="2461487" y="289579"/>
                    </a:moveTo>
                    <a:cubicBezTo>
                      <a:pt x="2461399" y="289666"/>
                      <a:pt x="2461399" y="289754"/>
                      <a:pt x="2461399" y="289842"/>
                    </a:cubicBezTo>
                    <a:lnTo>
                      <a:pt x="2466143" y="289227"/>
                    </a:lnTo>
                    <a:lnTo>
                      <a:pt x="2466846" y="287734"/>
                    </a:lnTo>
                    <a:cubicBezTo>
                      <a:pt x="2465177" y="287558"/>
                      <a:pt x="2463069" y="287909"/>
                      <a:pt x="2461487" y="289579"/>
                    </a:cubicBezTo>
                    <a:close/>
                    <a:moveTo>
                      <a:pt x="2327949" y="226587"/>
                    </a:moveTo>
                    <a:lnTo>
                      <a:pt x="2326719" y="228169"/>
                    </a:lnTo>
                    <a:lnTo>
                      <a:pt x="2325402" y="228520"/>
                    </a:lnTo>
                    <a:cubicBezTo>
                      <a:pt x="2327159" y="228257"/>
                      <a:pt x="2328301" y="227290"/>
                      <a:pt x="2328476" y="226675"/>
                    </a:cubicBezTo>
                    <a:lnTo>
                      <a:pt x="2327949" y="226587"/>
                    </a:lnTo>
                    <a:close/>
                    <a:moveTo>
                      <a:pt x="888905" y="196278"/>
                    </a:moveTo>
                    <a:cubicBezTo>
                      <a:pt x="888817" y="196278"/>
                      <a:pt x="888817" y="196278"/>
                      <a:pt x="888905" y="196278"/>
                    </a:cubicBezTo>
                    <a:cubicBezTo>
                      <a:pt x="888817" y="196278"/>
                      <a:pt x="888817" y="196278"/>
                      <a:pt x="888905" y="196278"/>
                    </a:cubicBezTo>
                    <a:close/>
                    <a:moveTo>
                      <a:pt x="936346" y="185296"/>
                    </a:moveTo>
                    <a:cubicBezTo>
                      <a:pt x="936346" y="185296"/>
                      <a:pt x="936346" y="185296"/>
                      <a:pt x="936346" y="185296"/>
                    </a:cubicBezTo>
                    <a:cubicBezTo>
                      <a:pt x="936346" y="185296"/>
                      <a:pt x="936346" y="185296"/>
                      <a:pt x="936346" y="185296"/>
                    </a:cubicBezTo>
                    <a:close/>
                    <a:moveTo>
                      <a:pt x="2188877" y="174929"/>
                    </a:moveTo>
                    <a:cubicBezTo>
                      <a:pt x="2188877" y="174929"/>
                      <a:pt x="2188877" y="174929"/>
                      <a:pt x="2188877" y="174929"/>
                    </a:cubicBezTo>
                    <a:cubicBezTo>
                      <a:pt x="2188877" y="174929"/>
                      <a:pt x="2188877" y="174929"/>
                      <a:pt x="2188877" y="174929"/>
                    </a:cubicBezTo>
                    <a:close/>
                    <a:moveTo>
                      <a:pt x="959363" y="165617"/>
                    </a:moveTo>
                    <a:lnTo>
                      <a:pt x="954004" y="166232"/>
                    </a:lnTo>
                    <a:cubicBezTo>
                      <a:pt x="954092" y="166847"/>
                      <a:pt x="954443" y="167901"/>
                      <a:pt x="955410" y="168955"/>
                    </a:cubicBezTo>
                    <a:cubicBezTo>
                      <a:pt x="956815" y="168165"/>
                      <a:pt x="958309" y="167374"/>
                      <a:pt x="959715" y="166583"/>
                    </a:cubicBezTo>
                    <a:lnTo>
                      <a:pt x="959363" y="165617"/>
                    </a:lnTo>
                    <a:close/>
                    <a:moveTo>
                      <a:pt x="983962" y="145235"/>
                    </a:moveTo>
                    <a:cubicBezTo>
                      <a:pt x="983611" y="146113"/>
                      <a:pt x="983435" y="147519"/>
                      <a:pt x="984138" y="149013"/>
                    </a:cubicBezTo>
                    <a:cubicBezTo>
                      <a:pt x="984402" y="149628"/>
                      <a:pt x="984753" y="150155"/>
                      <a:pt x="985104" y="150594"/>
                    </a:cubicBezTo>
                    <a:lnTo>
                      <a:pt x="983787" y="147431"/>
                    </a:lnTo>
                    <a:lnTo>
                      <a:pt x="988619" y="148310"/>
                    </a:lnTo>
                    <a:cubicBezTo>
                      <a:pt x="987828" y="146992"/>
                      <a:pt x="986510" y="145938"/>
                      <a:pt x="984841" y="145411"/>
                    </a:cubicBezTo>
                    <a:cubicBezTo>
                      <a:pt x="984577" y="145323"/>
                      <a:pt x="984226" y="145235"/>
                      <a:pt x="983962" y="145235"/>
                    </a:cubicBezTo>
                    <a:close/>
                    <a:moveTo>
                      <a:pt x="2137658" y="143214"/>
                    </a:moveTo>
                    <a:cubicBezTo>
                      <a:pt x="2137658" y="143214"/>
                      <a:pt x="2137658" y="143214"/>
                      <a:pt x="2137658" y="143214"/>
                    </a:cubicBezTo>
                    <a:cubicBezTo>
                      <a:pt x="2137658" y="143214"/>
                      <a:pt x="2137658" y="143214"/>
                      <a:pt x="2137658" y="143214"/>
                    </a:cubicBezTo>
                    <a:close/>
                    <a:moveTo>
                      <a:pt x="2127906" y="134429"/>
                    </a:moveTo>
                    <a:cubicBezTo>
                      <a:pt x="2127906" y="134517"/>
                      <a:pt x="2127906" y="134517"/>
                      <a:pt x="2127906" y="134429"/>
                    </a:cubicBezTo>
                    <a:cubicBezTo>
                      <a:pt x="2127906" y="134517"/>
                      <a:pt x="2127906" y="134517"/>
                      <a:pt x="2127906" y="134429"/>
                    </a:cubicBezTo>
                    <a:close/>
                    <a:moveTo>
                      <a:pt x="2090744" y="116155"/>
                    </a:moveTo>
                    <a:cubicBezTo>
                      <a:pt x="2090129" y="116155"/>
                      <a:pt x="2089514" y="116243"/>
                      <a:pt x="2089163" y="116419"/>
                    </a:cubicBezTo>
                    <a:lnTo>
                      <a:pt x="2091008" y="121426"/>
                    </a:lnTo>
                    <a:lnTo>
                      <a:pt x="2096367" y="120811"/>
                    </a:lnTo>
                    <a:cubicBezTo>
                      <a:pt x="2096279" y="120021"/>
                      <a:pt x="2095576" y="118176"/>
                      <a:pt x="2093643" y="117034"/>
                    </a:cubicBezTo>
                    <a:cubicBezTo>
                      <a:pt x="2092765" y="116331"/>
                      <a:pt x="2091623" y="116155"/>
                      <a:pt x="2090744" y="116155"/>
                    </a:cubicBezTo>
                    <a:close/>
                    <a:moveTo>
                      <a:pt x="1071201" y="113695"/>
                    </a:moveTo>
                    <a:cubicBezTo>
                      <a:pt x="1070410" y="113783"/>
                      <a:pt x="1068566" y="114486"/>
                      <a:pt x="1067423" y="116419"/>
                    </a:cubicBezTo>
                    <a:cubicBezTo>
                      <a:pt x="1066281" y="118264"/>
                      <a:pt x="1066545" y="120109"/>
                      <a:pt x="1066808" y="120987"/>
                    </a:cubicBezTo>
                    <a:lnTo>
                      <a:pt x="1071728" y="119142"/>
                    </a:lnTo>
                    <a:lnTo>
                      <a:pt x="1071201" y="113695"/>
                    </a:lnTo>
                    <a:close/>
                    <a:moveTo>
                      <a:pt x="2124216" y="108424"/>
                    </a:moveTo>
                    <a:cubicBezTo>
                      <a:pt x="2124216" y="108424"/>
                      <a:pt x="2124216" y="108424"/>
                      <a:pt x="2124216" y="108424"/>
                    </a:cubicBezTo>
                    <a:cubicBezTo>
                      <a:pt x="2124216" y="108424"/>
                      <a:pt x="2124216" y="108424"/>
                      <a:pt x="2124216" y="108424"/>
                    </a:cubicBezTo>
                    <a:close/>
                    <a:moveTo>
                      <a:pt x="2181936" y="106931"/>
                    </a:moveTo>
                    <a:cubicBezTo>
                      <a:pt x="2181936" y="106931"/>
                      <a:pt x="2181936" y="106931"/>
                      <a:pt x="2181936" y="106931"/>
                    </a:cubicBezTo>
                    <a:cubicBezTo>
                      <a:pt x="2181936" y="106931"/>
                      <a:pt x="2181936" y="106931"/>
                      <a:pt x="2181936" y="106931"/>
                    </a:cubicBezTo>
                    <a:close/>
                    <a:moveTo>
                      <a:pt x="1136740" y="87427"/>
                    </a:moveTo>
                    <a:cubicBezTo>
                      <a:pt x="1135949" y="87515"/>
                      <a:pt x="1134104" y="88218"/>
                      <a:pt x="1132962" y="90151"/>
                    </a:cubicBezTo>
                    <a:cubicBezTo>
                      <a:pt x="1131820" y="91995"/>
                      <a:pt x="1132084" y="93840"/>
                      <a:pt x="1132347" y="94719"/>
                    </a:cubicBezTo>
                    <a:lnTo>
                      <a:pt x="1137267" y="92874"/>
                    </a:lnTo>
                    <a:lnTo>
                      <a:pt x="1136740" y="87427"/>
                    </a:lnTo>
                    <a:close/>
                    <a:moveTo>
                      <a:pt x="1214578" y="94016"/>
                    </a:moveTo>
                    <a:cubicBezTo>
                      <a:pt x="1214578" y="94016"/>
                      <a:pt x="1214578" y="94016"/>
                      <a:pt x="1214578" y="94016"/>
                    </a:cubicBezTo>
                    <a:cubicBezTo>
                      <a:pt x="1214578" y="94016"/>
                      <a:pt x="1214578" y="94016"/>
                      <a:pt x="1214578" y="94016"/>
                    </a:cubicBezTo>
                    <a:close/>
                    <a:moveTo>
                      <a:pt x="1206935" y="86285"/>
                    </a:moveTo>
                    <a:cubicBezTo>
                      <a:pt x="1206935" y="86285"/>
                      <a:pt x="1206935" y="86285"/>
                      <a:pt x="1206935" y="86285"/>
                    </a:cubicBezTo>
                    <a:cubicBezTo>
                      <a:pt x="1206935" y="86285"/>
                      <a:pt x="1206935" y="86285"/>
                      <a:pt x="1206935" y="86285"/>
                    </a:cubicBezTo>
                    <a:close/>
                    <a:moveTo>
                      <a:pt x="1139376" y="66606"/>
                    </a:moveTo>
                    <a:lnTo>
                      <a:pt x="1138585" y="69681"/>
                    </a:lnTo>
                    <a:cubicBezTo>
                      <a:pt x="1139815" y="69066"/>
                      <a:pt x="1140693" y="68187"/>
                      <a:pt x="1141308" y="67133"/>
                    </a:cubicBezTo>
                    <a:lnTo>
                      <a:pt x="1139376" y="66606"/>
                    </a:lnTo>
                    <a:close/>
                    <a:moveTo>
                      <a:pt x="1853187" y="61247"/>
                    </a:moveTo>
                    <a:cubicBezTo>
                      <a:pt x="1854066" y="61686"/>
                      <a:pt x="1854857" y="61949"/>
                      <a:pt x="1855647" y="62125"/>
                    </a:cubicBezTo>
                    <a:cubicBezTo>
                      <a:pt x="1856175" y="61686"/>
                      <a:pt x="1856702" y="61159"/>
                      <a:pt x="1857141" y="60456"/>
                    </a:cubicBezTo>
                    <a:cubicBezTo>
                      <a:pt x="1858283" y="58611"/>
                      <a:pt x="1858019" y="56766"/>
                      <a:pt x="1857756" y="55888"/>
                    </a:cubicBezTo>
                    <a:lnTo>
                      <a:pt x="1852836" y="57732"/>
                    </a:lnTo>
                    <a:lnTo>
                      <a:pt x="1853187" y="61247"/>
                    </a:lnTo>
                    <a:close/>
                    <a:moveTo>
                      <a:pt x="1478930" y="60544"/>
                    </a:moveTo>
                    <a:cubicBezTo>
                      <a:pt x="1478930" y="60544"/>
                      <a:pt x="1478930" y="60544"/>
                      <a:pt x="1478930" y="60544"/>
                    </a:cubicBezTo>
                    <a:cubicBezTo>
                      <a:pt x="1478930" y="60544"/>
                      <a:pt x="1478930" y="60544"/>
                      <a:pt x="1478930" y="60544"/>
                    </a:cubicBezTo>
                    <a:close/>
                    <a:moveTo>
                      <a:pt x="1310075" y="57820"/>
                    </a:moveTo>
                    <a:lnTo>
                      <a:pt x="1310251" y="59050"/>
                    </a:lnTo>
                    <a:cubicBezTo>
                      <a:pt x="1311920" y="57908"/>
                      <a:pt x="1313590" y="57030"/>
                      <a:pt x="1315171" y="56327"/>
                    </a:cubicBezTo>
                    <a:cubicBezTo>
                      <a:pt x="1315171" y="56151"/>
                      <a:pt x="1315083" y="56063"/>
                      <a:pt x="1315083" y="55975"/>
                    </a:cubicBezTo>
                    <a:lnTo>
                      <a:pt x="1310075" y="57820"/>
                    </a:lnTo>
                    <a:close/>
                    <a:moveTo>
                      <a:pt x="1833684" y="57030"/>
                    </a:moveTo>
                    <a:lnTo>
                      <a:pt x="1835441" y="57030"/>
                    </a:lnTo>
                    <a:cubicBezTo>
                      <a:pt x="1835090" y="56239"/>
                      <a:pt x="1834562" y="55273"/>
                      <a:pt x="1833596" y="54482"/>
                    </a:cubicBezTo>
                    <a:cubicBezTo>
                      <a:pt x="1833420" y="55009"/>
                      <a:pt x="1833333" y="55448"/>
                      <a:pt x="1833333" y="55800"/>
                    </a:cubicBezTo>
                    <a:cubicBezTo>
                      <a:pt x="1833333" y="55975"/>
                      <a:pt x="1833420" y="56415"/>
                      <a:pt x="1833684" y="57030"/>
                    </a:cubicBezTo>
                    <a:close/>
                    <a:moveTo>
                      <a:pt x="1319739" y="53955"/>
                    </a:moveTo>
                    <a:lnTo>
                      <a:pt x="1319124" y="54833"/>
                    </a:lnTo>
                    <a:cubicBezTo>
                      <a:pt x="1319388" y="54745"/>
                      <a:pt x="1319564" y="54658"/>
                      <a:pt x="1319827" y="54658"/>
                    </a:cubicBezTo>
                    <a:cubicBezTo>
                      <a:pt x="1319739" y="54394"/>
                      <a:pt x="1319739" y="54218"/>
                      <a:pt x="1319739" y="53955"/>
                    </a:cubicBezTo>
                    <a:close/>
                    <a:moveTo>
                      <a:pt x="1332654" y="52110"/>
                    </a:moveTo>
                    <a:cubicBezTo>
                      <a:pt x="1332039" y="52198"/>
                      <a:pt x="1331248" y="52549"/>
                      <a:pt x="1330458" y="53252"/>
                    </a:cubicBezTo>
                    <a:cubicBezTo>
                      <a:pt x="1329930" y="53779"/>
                      <a:pt x="1329579" y="54306"/>
                      <a:pt x="1329403" y="54833"/>
                    </a:cubicBezTo>
                    <a:lnTo>
                      <a:pt x="1332654" y="53867"/>
                    </a:lnTo>
                    <a:cubicBezTo>
                      <a:pt x="1332830" y="53164"/>
                      <a:pt x="1332742" y="52549"/>
                      <a:pt x="1332654" y="52110"/>
                    </a:cubicBezTo>
                    <a:close/>
                    <a:moveTo>
                      <a:pt x="1333357" y="52198"/>
                    </a:moveTo>
                    <a:cubicBezTo>
                      <a:pt x="1333357" y="52198"/>
                      <a:pt x="1333357" y="52198"/>
                      <a:pt x="1333357" y="52198"/>
                    </a:cubicBezTo>
                    <a:cubicBezTo>
                      <a:pt x="1333357" y="52198"/>
                      <a:pt x="1333357" y="52198"/>
                      <a:pt x="1333357" y="52198"/>
                    </a:cubicBezTo>
                    <a:close/>
                    <a:moveTo>
                      <a:pt x="1488594" y="51495"/>
                    </a:moveTo>
                    <a:lnTo>
                      <a:pt x="1488594" y="51495"/>
                    </a:lnTo>
                    <a:lnTo>
                      <a:pt x="1488594" y="51495"/>
                    </a:lnTo>
                    <a:close/>
                    <a:moveTo>
                      <a:pt x="1390725" y="50880"/>
                    </a:moveTo>
                    <a:cubicBezTo>
                      <a:pt x="1390813" y="50880"/>
                      <a:pt x="1390813" y="50968"/>
                      <a:pt x="1390901" y="50968"/>
                    </a:cubicBezTo>
                    <a:lnTo>
                      <a:pt x="1391516" y="50353"/>
                    </a:lnTo>
                    <a:lnTo>
                      <a:pt x="1390989" y="50089"/>
                    </a:lnTo>
                    <a:cubicBezTo>
                      <a:pt x="1390813" y="50265"/>
                      <a:pt x="1390725" y="50528"/>
                      <a:pt x="1390725" y="50880"/>
                    </a:cubicBezTo>
                    <a:close/>
                    <a:moveTo>
                      <a:pt x="1347062" y="20307"/>
                    </a:moveTo>
                    <a:cubicBezTo>
                      <a:pt x="1347062" y="20307"/>
                      <a:pt x="1347062" y="20307"/>
                      <a:pt x="1347062" y="20307"/>
                    </a:cubicBezTo>
                    <a:cubicBezTo>
                      <a:pt x="1347062" y="20307"/>
                      <a:pt x="1347062" y="20307"/>
                      <a:pt x="1347062" y="20307"/>
                    </a:cubicBezTo>
                    <a:close/>
                    <a:moveTo>
                      <a:pt x="1720880" y="7568"/>
                    </a:moveTo>
                    <a:cubicBezTo>
                      <a:pt x="1720880" y="7568"/>
                      <a:pt x="1720880" y="7568"/>
                      <a:pt x="1720880" y="7568"/>
                    </a:cubicBezTo>
                    <a:cubicBezTo>
                      <a:pt x="1720880" y="7568"/>
                      <a:pt x="1720880" y="7568"/>
                      <a:pt x="1720880" y="7568"/>
                    </a:cubicBezTo>
                    <a:close/>
                    <a:moveTo>
                      <a:pt x="1401180" y="5899"/>
                    </a:moveTo>
                    <a:cubicBezTo>
                      <a:pt x="1401180" y="5899"/>
                      <a:pt x="1401180" y="5899"/>
                      <a:pt x="1401180" y="5899"/>
                    </a:cubicBezTo>
                    <a:cubicBezTo>
                      <a:pt x="1401180" y="5899"/>
                      <a:pt x="1401180" y="5899"/>
                      <a:pt x="1401180" y="5899"/>
                    </a:cubicBezTo>
                    <a:close/>
                    <a:moveTo>
                      <a:pt x="28289" y="1669410"/>
                    </a:moveTo>
                    <a:cubicBezTo>
                      <a:pt x="24950" y="1669410"/>
                      <a:pt x="19416" y="1668883"/>
                      <a:pt x="17131" y="1664227"/>
                    </a:cubicBezTo>
                    <a:cubicBezTo>
                      <a:pt x="15989" y="1661942"/>
                      <a:pt x="15462" y="1658340"/>
                      <a:pt x="19064" y="1653684"/>
                    </a:cubicBezTo>
                    <a:cubicBezTo>
                      <a:pt x="20294" y="1652103"/>
                      <a:pt x="22930" y="1648764"/>
                      <a:pt x="27235" y="1648413"/>
                    </a:cubicBezTo>
                    <a:cubicBezTo>
                      <a:pt x="30134" y="1648149"/>
                      <a:pt x="32945" y="1649291"/>
                      <a:pt x="35581" y="1651663"/>
                    </a:cubicBezTo>
                    <a:cubicBezTo>
                      <a:pt x="38304" y="1654123"/>
                      <a:pt x="39534" y="1656759"/>
                      <a:pt x="39358" y="1659570"/>
                    </a:cubicBezTo>
                    <a:cubicBezTo>
                      <a:pt x="39095" y="1663260"/>
                      <a:pt x="36635" y="1665281"/>
                      <a:pt x="35229" y="1666247"/>
                    </a:cubicBezTo>
                    <a:lnTo>
                      <a:pt x="34263" y="1669234"/>
                    </a:lnTo>
                    <a:lnTo>
                      <a:pt x="29607" y="1669322"/>
                    </a:lnTo>
                    <a:cubicBezTo>
                      <a:pt x="29255" y="1669410"/>
                      <a:pt x="28816" y="1669410"/>
                      <a:pt x="28289" y="1669410"/>
                    </a:cubicBezTo>
                    <a:close/>
                    <a:moveTo>
                      <a:pt x="48232" y="1644196"/>
                    </a:moveTo>
                    <a:lnTo>
                      <a:pt x="41028" y="1642263"/>
                    </a:lnTo>
                    <a:cubicBezTo>
                      <a:pt x="34527" y="1640594"/>
                      <a:pt x="34966" y="1635762"/>
                      <a:pt x="35229" y="1634356"/>
                    </a:cubicBezTo>
                    <a:cubicBezTo>
                      <a:pt x="35493" y="1632951"/>
                      <a:pt x="35844" y="1631633"/>
                      <a:pt x="36196" y="1630315"/>
                    </a:cubicBezTo>
                    <a:lnTo>
                      <a:pt x="41028" y="1611690"/>
                    </a:lnTo>
                    <a:lnTo>
                      <a:pt x="48671" y="1628734"/>
                    </a:lnTo>
                    <a:cubicBezTo>
                      <a:pt x="50428" y="1632775"/>
                      <a:pt x="50165" y="1635323"/>
                      <a:pt x="49725" y="1637343"/>
                    </a:cubicBezTo>
                    <a:lnTo>
                      <a:pt x="48232" y="1644196"/>
                    </a:lnTo>
                    <a:close/>
                    <a:moveTo>
                      <a:pt x="44366" y="1631809"/>
                    </a:moveTo>
                    <a:lnTo>
                      <a:pt x="47441" y="1632599"/>
                    </a:lnTo>
                    <a:cubicBezTo>
                      <a:pt x="46826" y="1631457"/>
                      <a:pt x="45948" y="1630491"/>
                      <a:pt x="44893" y="1629876"/>
                    </a:cubicBezTo>
                    <a:lnTo>
                      <a:pt x="44366" y="1631809"/>
                    </a:lnTo>
                    <a:close/>
                    <a:moveTo>
                      <a:pt x="42258" y="1608967"/>
                    </a:moveTo>
                    <a:lnTo>
                      <a:pt x="34702" y="1605277"/>
                    </a:lnTo>
                    <a:cubicBezTo>
                      <a:pt x="30222" y="1603432"/>
                      <a:pt x="29431" y="1600445"/>
                      <a:pt x="29607" y="1598160"/>
                    </a:cubicBezTo>
                    <a:cubicBezTo>
                      <a:pt x="29782" y="1595964"/>
                      <a:pt x="30046" y="1593856"/>
                      <a:pt x="30397" y="1591835"/>
                    </a:cubicBezTo>
                    <a:lnTo>
                      <a:pt x="31012" y="1588145"/>
                    </a:lnTo>
                    <a:lnTo>
                      <a:pt x="34087" y="1586652"/>
                    </a:lnTo>
                    <a:cubicBezTo>
                      <a:pt x="35756" y="1585861"/>
                      <a:pt x="38480" y="1585422"/>
                      <a:pt x="40940" y="1586827"/>
                    </a:cubicBezTo>
                    <a:cubicBezTo>
                      <a:pt x="42170" y="1587530"/>
                      <a:pt x="42873" y="1588321"/>
                      <a:pt x="43312" y="1588760"/>
                    </a:cubicBezTo>
                    <a:lnTo>
                      <a:pt x="45420" y="1590869"/>
                    </a:lnTo>
                    <a:lnTo>
                      <a:pt x="45245" y="1593856"/>
                    </a:lnTo>
                    <a:cubicBezTo>
                      <a:pt x="44981" y="1597897"/>
                      <a:pt x="44630" y="1599390"/>
                      <a:pt x="44190" y="1601060"/>
                    </a:cubicBezTo>
                    <a:lnTo>
                      <a:pt x="42258" y="1608967"/>
                    </a:lnTo>
                    <a:close/>
                    <a:moveTo>
                      <a:pt x="39095" y="1596931"/>
                    </a:moveTo>
                    <a:lnTo>
                      <a:pt x="38129" y="1598951"/>
                    </a:lnTo>
                    <a:cubicBezTo>
                      <a:pt x="38656" y="1598863"/>
                      <a:pt x="39271" y="1598688"/>
                      <a:pt x="39886" y="1598424"/>
                    </a:cubicBezTo>
                    <a:lnTo>
                      <a:pt x="39095" y="1596931"/>
                    </a:lnTo>
                    <a:close/>
                    <a:moveTo>
                      <a:pt x="3113186" y="1311406"/>
                    </a:moveTo>
                    <a:lnTo>
                      <a:pt x="3089290" y="1295416"/>
                    </a:lnTo>
                    <a:lnTo>
                      <a:pt x="3101238" y="1290936"/>
                    </a:lnTo>
                    <a:cubicBezTo>
                      <a:pt x="3104577" y="1289706"/>
                      <a:pt x="3106949" y="1290672"/>
                      <a:pt x="3108091" y="1291375"/>
                    </a:cubicBezTo>
                    <a:cubicBezTo>
                      <a:pt x="3110112" y="1292605"/>
                      <a:pt x="3111254" y="1294626"/>
                      <a:pt x="3111605" y="1297349"/>
                    </a:cubicBezTo>
                    <a:lnTo>
                      <a:pt x="3113186" y="1311406"/>
                    </a:lnTo>
                    <a:close/>
                    <a:moveTo>
                      <a:pt x="3103962" y="1298316"/>
                    </a:moveTo>
                    <a:lnTo>
                      <a:pt x="3098603" y="1298931"/>
                    </a:lnTo>
                    <a:cubicBezTo>
                      <a:pt x="3098691" y="1299721"/>
                      <a:pt x="3099393" y="1301566"/>
                      <a:pt x="3101326" y="1302708"/>
                    </a:cubicBezTo>
                    <a:cubicBezTo>
                      <a:pt x="3103171" y="1303850"/>
                      <a:pt x="3105016" y="1303587"/>
                      <a:pt x="3105895" y="1303323"/>
                    </a:cubicBezTo>
                    <a:lnTo>
                      <a:pt x="3103962" y="1298316"/>
                    </a:lnTo>
                    <a:close/>
                    <a:moveTo>
                      <a:pt x="3088148" y="1221092"/>
                    </a:moveTo>
                    <a:cubicBezTo>
                      <a:pt x="3086742" y="1221092"/>
                      <a:pt x="3085249" y="1220741"/>
                      <a:pt x="3083755" y="1220126"/>
                    </a:cubicBezTo>
                    <a:cubicBezTo>
                      <a:pt x="3080768" y="1218808"/>
                      <a:pt x="3079275" y="1216260"/>
                      <a:pt x="3078396" y="1214503"/>
                    </a:cubicBezTo>
                    <a:cubicBezTo>
                      <a:pt x="3078221" y="1214152"/>
                      <a:pt x="3077957" y="1213800"/>
                      <a:pt x="3077869" y="1213625"/>
                    </a:cubicBezTo>
                    <a:lnTo>
                      <a:pt x="3071544" y="1204576"/>
                    </a:lnTo>
                    <a:lnTo>
                      <a:pt x="3093507" y="1202116"/>
                    </a:lnTo>
                    <a:lnTo>
                      <a:pt x="3095264" y="1206860"/>
                    </a:lnTo>
                    <a:cubicBezTo>
                      <a:pt x="3097724" y="1213273"/>
                      <a:pt x="3095791" y="1216875"/>
                      <a:pt x="3093859" y="1218808"/>
                    </a:cubicBezTo>
                    <a:cubicBezTo>
                      <a:pt x="3092277" y="1220389"/>
                      <a:pt x="3090344" y="1221092"/>
                      <a:pt x="3088148" y="1221092"/>
                    </a:cubicBezTo>
                    <a:close/>
                    <a:moveTo>
                      <a:pt x="3083316" y="1212658"/>
                    </a:moveTo>
                    <a:cubicBezTo>
                      <a:pt x="3083316" y="1212658"/>
                      <a:pt x="3083316" y="1212658"/>
                      <a:pt x="3083316" y="1212658"/>
                    </a:cubicBezTo>
                    <a:cubicBezTo>
                      <a:pt x="3083316" y="1212658"/>
                      <a:pt x="3083316" y="1212658"/>
                      <a:pt x="3083316" y="1212658"/>
                    </a:cubicBezTo>
                    <a:close/>
                    <a:moveTo>
                      <a:pt x="433998" y="542422"/>
                    </a:moveTo>
                    <a:cubicBezTo>
                      <a:pt x="431274" y="542422"/>
                      <a:pt x="428902" y="541280"/>
                      <a:pt x="427233" y="540489"/>
                    </a:cubicBezTo>
                    <a:lnTo>
                      <a:pt x="423192" y="538556"/>
                    </a:lnTo>
                    <a:lnTo>
                      <a:pt x="422840" y="534866"/>
                    </a:lnTo>
                    <a:cubicBezTo>
                      <a:pt x="422664" y="532934"/>
                      <a:pt x="422137" y="527135"/>
                      <a:pt x="426091" y="523445"/>
                    </a:cubicBezTo>
                    <a:cubicBezTo>
                      <a:pt x="429693" y="520195"/>
                      <a:pt x="434085" y="521073"/>
                      <a:pt x="436018" y="521425"/>
                    </a:cubicBezTo>
                    <a:lnTo>
                      <a:pt x="436370" y="521513"/>
                    </a:lnTo>
                    <a:cubicBezTo>
                      <a:pt x="437863" y="521776"/>
                      <a:pt x="439972" y="522655"/>
                      <a:pt x="441641" y="525466"/>
                    </a:cubicBezTo>
                    <a:cubicBezTo>
                      <a:pt x="443047" y="527662"/>
                      <a:pt x="444277" y="531440"/>
                      <a:pt x="443310" y="534778"/>
                    </a:cubicBezTo>
                    <a:cubicBezTo>
                      <a:pt x="442080" y="539083"/>
                      <a:pt x="439532" y="540928"/>
                      <a:pt x="437688" y="541807"/>
                    </a:cubicBezTo>
                    <a:cubicBezTo>
                      <a:pt x="436458" y="542158"/>
                      <a:pt x="435140" y="542422"/>
                      <a:pt x="433998" y="542422"/>
                    </a:cubicBezTo>
                    <a:close/>
                    <a:moveTo>
                      <a:pt x="433910" y="534251"/>
                    </a:moveTo>
                    <a:cubicBezTo>
                      <a:pt x="433910" y="534251"/>
                      <a:pt x="433910" y="534339"/>
                      <a:pt x="433910" y="534251"/>
                    </a:cubicBezTo>
                    <a:lnTo>
                      <a:pt x="433910" y="534251"/>
                    </a:lnTo>
                    <a:close/>
                    <a:moveTo>
                      <a:pt x="432504" y="533812"/>
                    </a:moveTo>
                    <a:cubicBezTo>
                      <a:pt x="432680" y="533900"/>
                      <a:pt x="432768" y="533900"/>
                      <a:pt x="432943" y="533988"/>
                    </a:cubicBezTo>
                    <a:cubicBezTo>
                      <a:pt x="433207" y="533900"/>
                      <a:pt x="433558" y="533812"/>
                      <a:pt x="433910" y="533636"/>
                    </a:cubicBezTo>
                    <a:lnTo>
                      <a:pt x="432504" y="533812"/>
                    </a:lnTo>
                    <a:close/>
                    <a:moveTo>
                      <a:pt x="430659" y="531089"/>
                    </a:moveTo>
                    <a:cubicBezTo>
                      <a:pt x="430659" y="531176"/>
                      <a:pt x="430571" y="531352"/>
                      <a:pt x="430571" y="531440"/>
                    </a:cubicBezTo>
                    <a:lnTo>
                      <a:pt x="430923" y="530649"/>
                    </a:lnTo>
                    <a:cubicBezTo>
                      <a:pt x="430835" y="530737"/>
                      <a:pt x="430747" y="530913"/>
                      <a:pt x="430659" y="531089"/>
                    </a:cubicBezTo>
                    <a:close/>
                    <a:moveTo>
                      <a:pt x="542146" y="435416"/>
                    </a:moveTo>
                    <a:lnTo>
                      <a:pt x="531603" y="425664"/>
                    </a:lnTo>
                    <a:lnTo>
                      <a:pt x="531515" y="422941"/>
                    </a:lnTo>
                    <a:cubicBezTo>
                      <a:pt x="531340" y="417669"/>
                      <a:pt x="533272" y="414331"/>
                      <a:pt x="534678" y="411959"/>
                    </a:cubicBezTo>
                    <a:lnTo>
                      <a:pt x="538807" y="404843"/>
                    </a:lnTo>
                    <a:lnTo>
                      <a:pt x="544869" y="410378"/>
                    </a:lnTo>
                    <a:cubicBezTo>
                      <a:pt x="545045" y="410553"/>
                      <a:pt x="545572" y="410905"/>
                      <a:pt x="545923" y="411256"/>
                    </a:cubicBezTo>
                    <a:cubicBezTo>
                      <a:pt x="547944" y="412750"/>
                      <a:pt x="551634" y="415561"/>
                      <a:pt x="550843" y="420217"/>
                    </a:cubicBezTo>
                    <a:cubicBezTo>
                      <a:pt x="550316" y="423292"/>
                      <a:pt x="548647" y="425576"/>
                      <a:pt x="547329" y="427421"/>
                    </a:cubicBezTo>
                    <a:cubicBezTo>
                      <a:pt x="546978" y="427860"/>
                      <a:pt x="546626" y="428300"/>
                      <a:pt x="546363" y="428827"/>
                    </a:cubicBezTo>
                    <a:lnTo>
                      <a:pt x="542146" y="435416"/>
                    </a:lnTo>
                    <a:close/>
                    <a:moveTo>
                      <a:pt x="740871" y="271656"/>
                    </a:moveTo>
                    <a:cubicBezTo>
                      <a:pt x="740080" y="271656"/>
                      <a:pt x="739290" y="271569"/>
                      <a:pt x="738499" y="271305"/>
                    </a:cubicBezTo>
                    <a:cubicBezTo>
                      <a:pt x="735072" y="270251"/>
                      <a:pt x="733579" y="267615"/>
                      <a:pt x="732788" y="265594"/>
                    </a:cubicBezTo>
                    <a:lnTo>
                      <a:pt x="723739" y="264189"/>
                    </a:lnTo>
                    <a:lnTo>
                      <a:pt x="731822" y="255228"/>
                    </a:lnTo>
                    <a:cubicBezTo>
                      <a:pt x="732086" y="254964"/>
                      <a:pt x="732525" y="254349"/>
                      <a:pt x="732964" y="253822"/>
                    </a:cubicBezTo>
                    <a:cubicBezTo>
                      <a:pt x="734897" y="251362"/>
                      <a:pt x="738060" y="247233"/>
                      <a:pt x="743067" y="248990"/>
                    </a:cubicBezTo>
                    <a:lnTo>
                      <a:pt x="743682" y="249166"/>
                    </a:lnTo>
                    <a:cubicBezTo>
                      <a:pt x="746406" y="250132"/>
                      <a:pt x="750974" y="251714"/>
                      <a:pt x="752555" y="256458"/>
                    </a:cubicBezTo>
                    <a:cubicBezTo>
                      <a:pt x="753610" y="259620"/>
                      <a:pt x="752907" y="262959"/>
                      <a:pt x="750535" y="266385"/>
                    </a:cubicBezTo>
                    <a:lnTo>
                      <a:pt x="750008" y="267176"/>
                    </a:lnTo>
                    <a:lnTo>
                      <a:pt x="749305" y="267791"/>
                    </a:lnTo>
                    <a:cubicBezTo>
                      <a:pt x="748075" y="269021"/>
                      <a:pt x="744824" y="271656"/>
                      <a:pt x="740871" y="271656"/>
                    </a:cubicBezTo>
                    <a:close/>
                    <a:moveTo>
                      <a:pt x="2270844" y="190919"/>
                    </a:moveTo>
                    <a:lnTo>
                      <a:pt x="2269790" y="182221"/>
                    </a:lnTo>
                    <a:cubicBezTo>
                      <a:pt x="2269790" y="181958"/>
                      <a:pt x="2269702" y="181694"/>
                      <a:pt x="2269614" y="181431"/>
                    </a:cubicBezTo>
                    <a:cubicBezTo>
                      <a:pt x="2269175" y="179498"/>
                      <a:pt x="2268297" y="175896"/>
                      <a:pt x="2270844" y="172821"/>
                    </a:cubicBezTo>
                    <a:cubicBezTo>
                      <a:pt x="2271020" y="172645"/>
                      <a:pt x="2271196" y="172382"/>
                      <a:pt x="2271371" y="172206"/>
                    </a:cubicBezTo>
                    <a:cubicBezTo>
                      <a:pt x="2272689" y="170449"/>
                      <a:pt x="2275237" y="167286"/>
                      <a:pt x="2279542" y="166935"/>
                    </a:cubicBezTo>
                    <a:cubicBezTo>
                      <a:pt x="2281475" y="166759"/>
                      <a:pt x="2284550" y="167286"/>
                      <a:pt x="2287537" y="170361"/>
                    </a:cubicBezTo>
                    <a:lnTo>
                      <a:pt x="2291490" y="174314"/>
                    </a:lnTo>
                    <a:lnTo>
                      <a:pt x="2288240" y="178883"/>
                    </a:lnTo>
                    <a:cubicBezTo>
                      <a:pt x="2287624" y="179674"/>
                      <a:pt x="2287361" y="180288"/>
                      <a:pt x="2287097" y="180903"/>
                    </a:cubicBezTo>
                    <a:cubicBezTo>
                      <a:pt x="2286658" y="181958"/>
                      <a:pt x="2285955" y="183363"/>
                      <a:pt x="2284550" y="184593"/>
                    </a:cubicBezTo>
                    <a:cubicBezTo>
                      <a:pt x="2282880" y="186087"/>
                      <a:pt x="2281035" y="186702"/>
                      <a:pt x="2279718" y="187229"/>
                    </a:cubicBezTo>
                    <a:cubicBezTo>
                      <a:pt x="2279454" y="187317"/>
                      <a:pt x="2279103" y="187405"/>
                      <a:pt x="2278839" y="187580"/>
                    </a:cubicBezTo>
                    <a:lnTo>
                      <a:pt x="2270844" y="190919"/>
                    </a:lnTo>
                    <a:close/>
                    <a:moveTo>
                      <a:pt x="886269" y="185384"/>
                    </a:moveTo>
                    <a:cubicBezTo>
                      <a:pt x="885478" y="185384"/>
                      <a:pt x="884600" y="185296"/>
                      <a:pt x="883809" y="185033"/>
                    </a:cubicBezTo>
                    <a:cubicBezTo>
                      <a:pt x="879504" y="183803"/>
                      <a:pt x="877659" y="181255"/>
                      <a:pt x="876781" y="179410"/>
                    </a:cubicBezTo>
                    <a:cubicBezTo>
                      <a:pt x="874936" y="175193"/>
                      <a:pt x="876869" y="171327"/>
                      <a:pt x="877923" y="168955"/>
                    </a:cubicBezTo>
                    <a:lnTo>
                      <a:pt x="879856" y="164914"/>
                    </a:lnTo>
                    <a:lnTo>
                      <a:pt x="883545" y="164563"/>
                    </a:lnTo>
                    <a:cubicBezTo>
                      <a:pt x="885478" y="164387"/>
                      <a:pt x="891277" y="163860"/>
                      <a:pt x="894966" y="167813"/>
                    </a:cubicBezTo>
                    <a:cubicBezTo>
                      <a:pt x="898217" y="171415"/>
                      <a:pt x="897338" y="175808"/>
                      <a:pt x="896987" y="177741"/>
                    </a:cubicBezTo>
                    <a:lnTo>
                      <a:pt x="896899" y="178092"/>
                    </a:lnTo>
                    <a:cubicBezTo>
                      <a:pt x="896636" y="179586"/>
                      <a:pt x="895669" y="181694"/>
                      <a:pt x="892946" y="183363"/>
                    </a:cubicBezTo>
                    <a:cubicBezTo>
                      <a:pt x="891364" y="184418"/>
                      <a:pt x="888817" y="185384"/>
                      <a:pt x="886269" y="185384"/>
                    </a:cubicBezTo>
                    <a:close/>
                    <a:moveTo>
                      <a:pt x="886708" y="177565"/>
                    </a:moveTo>
                    <a:lnTo>
                      <a:pt x="886708" y="177565"/>
                    </a:lnTo>
                    <a:lnTo>
                      <a:pt x="886708" y="177565"/>
                    </a:lnTo>
                    <a:close/>
                    <a:moveTo>
                      <a:pt x="884073" y="175544"/>
                    </a:moveTo>
                    <a:cubicBezTo>
                      <a:pt x="884073" y="175632"/>
                      <a:pt x="884073" y="175632"/>
                      <a:pt x="884073" y="175544"/>
                    </a:cubicBezTo>
                    <a:lnTo>
                      <a:pt x="884073" y="175544"/>
                    </a:lnTo>
                    <a:close/>
                    <a:moveTo>
                      <a:pt x="884336" y="174666"/>
                    </a:moveTo>
                    <a:cubicBezTo>
                      <a:pt x="884424" y="174929"/>
                      <a:pt x="884512" y="175281"/>
                      <a:pt x="884688" y="175632"/>
                    </a:cubicBezTo>
                    <a:lnTo>
                      <a:pt x="884600" y="174227"/>
                    </a:lnTo>
                    <a:cubicBezTo>
                      <a:pt x="884424" y="174402"/>
                      <a:pt x="884424" y="174578"/>
                      <a:pt x="884336" y="174666"/>
                    </a:cubicBezTo>
                    <a:close/>
                    <a:moveTo>
                      <a:pt x="886972" y="172294"/>
                    </a:moveTo>
                    <a:lnTo>
                      <a:pt x="887762" y="172645"/>
                    </a:lnTo>
                    <a:cubicBezTo>
                      <a:pt x="887587" y="172557"/>
                      <a:pt x="887499" y="172469"/>
                      <a:pt x="887323" y="172382"/>
                    </a:cubicBezTo>
                    <a:cubicBezTo>
                      <a:pt x="887235" y="172382"/>
                      <a:pt x="887060" y="172382"/>
                      <a:pt x="886972" y="172294"/>
                    </a:cubicBezTo>
                    <a:close/>
                    <a:moveTo>
                      <a:pt x="2245455" y="176423"/>
                    </a:moveTo>
                    <a:cubicBezTo>
                      <a:pt x="2243698" y="176423"/>
                      <a:pt x="2242380" y="175808"/>
                      <a:pt x="2241589" y="175369"/>
                    </a:cubicBezTo>
                    <a:cubicBezTo>
                      <a:pt x="2239568" y="174139"/>
                      <a:pt x="2238426" y="172118"/>
                      <a:pt x="2238075" y="169395"/>
                    </a:cubicBezTo>
                    <a:lnTo>
                      <a:pt x="2236494" y="155426"/>
                    </a:lnTo>
                    <a:lnTo>
                      <a:pt x="2260390" y="171415"/>
                    </a:lnTo>
                    <a:lnTo>
                      <a:pt x="2248354" y="175896"/>
                    </a:lnTo>
                    <a:cubicBezTo>
                      <a:pt x="2247388" y="176247"/>
                      <a:pt x="2246421" y="176423"/>
                      <a:pt x="2245455" y="176423"/>
                    </a:cubicBezTo>
                    <a:close/>
                    <a:moveTo>
                      <a:pt x="2245455" y="163333"/>
                    </a:moveTo>
                    <a:cubicBezTo>
                      <a:pt x="2244840" y="163333"/>
                      <a:pt x="2244225" y="163421"/>
                      <a:pt x="2243873" y="163596"/>
                    </a:cubicBezTo>
                    <a:lnTo>
                      <a:pt x="2245718" y="168604"/>
                    </a:lnTo>
                    <a:lnTo>
                      <a:pt x="2251077" y="167989"/>
                    </a:lnTo>
                    <a:cubicBezTo>
                      <a:pt x="2250989" y="167198"/>
                      <a:pt x="2250287" y="165353"/>
                      <a:pt x="2248354" y="164211"/>
                    </a:cubicBezTo>
                    <a:cubicBezTo>
                      <a:pt x="2247388" y="163508"/>
                      <a:pt x="2246333" y="163333"/>
                      <a:pt x="2245455" y="163333"/>
                    </a:cubicBezTo>
                    <a:close/>
                    <a:moveTo>
                      <a:pt x="1038783" y="119406"/>
                    </a:moveTo>
                    <a:cubicBezTo>
                      <a:pt x="1038607" y="119406"/>
                      <a:pt x="1038432" y="119406"/>
                      <a:pt x="1038256" y="119406"/>
                    </a:cubicBezTo>
                    <a:cubicBezTo>
                      <a:pt x="1034566" y="119142"/>
                      <a:pt x="1032545" y="116682"/>
                      <a:pt x="1031579" y="115277"/>
                    </a:cubicBezTo>
                    <a:lnTo>
                      <a:pt x="1028592" y="114310"/>
                    </a:lnTo>
                    <a:lnTo>
                      <a:pt x="1028504" y="109654"/>
                    </a:lnTo>
                    <a:cubicBezTo>
                      <a:pt x="1028416" y="106667"/>
                      <a:pt x="1028241" y="99814"/>
                      <a:pt x="1033600" y="97091"/>
                    </a:cubicBezTo>
                    <a:cubicBezTo>
                      <a:pt x="1035884" y="95949"/>
                      <a:pt x="1039486" y="95422"/>
                      <a:pt x="1044142" y="99024"/>
                    </a:cubicBezTo>
                    <a:cubicBezTo>
                      <a:pt x="1045724" y="100254"/>
                      <a:pt x="1049062" y="102889"/>
                      <a:pt x="1049413" y="107194"/>
                    </a:cubicBezTo>
                    <a:cubicBezTo>
                      <a:pt x="1049677" y="110093"/>
                      <a:pt x="1048535" y="112905"/>
                      <a:pt x="1046163" y="115540"/>
                    </a:cubicBezTo>
                    <a:cubicBezTo>
                      <a:pt x="1043879" y="118088"/>
                      <a:pt x="1041419" y="119406"/>
                      <a:pt x="1038783" y="119406"/>
                    </a:cubicBezTo>
                    <a:close/>
                    <a:moveTo>
                      <a:pt x="1694875" y="40074"/>
                    </a:moveTo>
                    <a:cubicBezTo>
                      <a:pt x="1693118" y="40074"/>
                      <a:pt x="1691800" y="39459"/>
                      <a:pt x="1691009" y="39020"/>
                    </a:cubicBezTo>
                    <a:cubicBezTo>
                      <a:pt x="1688989" y="37790"/>
                      <a:pt x="1687847" y="35769"/>
                      <a:pt x="1687495" y="33046"/>
                    </a:cubicBezTo>
                    <a:lnTo>
                      <a:pt x="1685914" y="19077"/>
                    </a:lnTo>
                    <a:lnTo>
                      <a:pt x="1709810" y="35066"/>
                    </a:lnTo>
                    <a:lnTo>
                      <a:pt x="1697774" y="39547"/>
                    </a:lnTo>
                    <a:cubicBezTo>
                      <a:pt x="1696808" y="39986"/>
                      <a:pt x="1695841" y="40074"/>
                      <a:pt x="1694875" y="40074"/>
                    </a:cubicBezTo>
                    <a:close/>
                    <a:moveTo>
                      <a:pt x="1694875" y="26984"/>
                    </a:moveTo>
                    <a:cubicBezTo>
                      <a:pt x="1694260" y="26984"/>
                      <a:pt x="1693645" y="27071"/>
                      <a:pt x="1693294" y="27247"/>
                    </a:cubicBezTo>
                    <a:lnTo>
                      <a:pt x="1695139" y="32255"/>
                    </a:lnTo>
                    <a:lnTo>
                      <a:pt x="1700498" y="31640"/>
                    </a:lnTo>
                    <a:cubicBezTo>
                      <a:pt x="1700410" y="30849"/>
                      <a:pt x="1699707" y="29004"/>
                      <a:pt x="1697774" y="27862"/>
                    </a:cubicBezTo>
                    <a:cubicBezTo>
                      <a:pt x="1696808" y="27247"/>
                      <a:pt x="1695754" y="26984"/>
                      <a:pt x="1694875" y="26984"/>
                    </a:cubicBezTo>
                    <a:close/>
                  </a:path>
                </a:pathLst>
              </a:custGeom>
              <a:solidFill>
                <a:srgbClr val="93288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id="{5DF6071D-BB26-378B-22E3-CDE2B25367AD}"/>
                  </a:ext>
                </a:extLst>
              </p:cNvPr>
              <p:cNvSpPr/>
              <p:nvPr/>
            </p:nvSpPr>
            <p:spPr>
              <a:xfrm>
                <a:off x="628198" y="167172"/>
                <a:ext cx="2840893" cy="1744789"/>
              </a:xfrm>
              <a:custGeom>
                <a:avLst/>
                <a:gdLst>
                  <a:gd name="connsiteX0" fmla="*/ 51908 w 2840893"/>
                  <a:gd name="connsiteY0" fmla="*/ 1477362 h 1744789"/>
                  <a:gd name="connsiteX1" fmla="*/ 50766 w 2840893"/>
                  <a:gd name="connsiteY1" fmla="*/ 1488432 h 1744789"/>
                  <a:gd name="connsiteX2" fmla="*/ 51205 w 2840893"/>
                  <a:gd name="connsiteY2" fmla="*/ 1495372 h 1744789"/>
                  <a:gd name="connsiteX3" fmla="*/ 54983 w 2840893"/>
                  <a:gd name="connsiteY3" fmla="*/ 1516106 h 1744789"/>
                  <a:gd name="connsiteX4" fmla="*/ 50327 w 2840893"/>
                  <a:gd name="connsiteY4" fmla="*/ 1536576 h 1744789"/>
                  <a:gd name="connsiteX5" fmla="*/ 53577 w 2840893"/>
                  <a:gd name="connsiteY5" fmla="*/ 1538069 h 1744789"/>
                  <a:gd name="connsiteX6" fmla="*/ 55950 w 2840893"/>
                  <a:gd name="connsiteY6" fmla="*/ 1549139 h 1744789"/>
                  <a:gd name="connsiteX7" fmla="*/ 52699 w 2840893"/>
                  <a:gd name="connsiteY7" fmla="*/ 1583226 h 1744789"/>
                  <a:gd name="connsiteX8" fmla="*/ 56037 w 2840893"/>
                  <a:gd name="connsiteY8" fmla="*/ 1585598 h 1744789"/>
                  <a:gd name="connsiteX9" fmla="*/ 57795 w 2840893"/>
                  <a:gd name="connsiteY9" fmla="*/ 1588937 h 1744789"/>
                  <a:gd name="connsiteX10" fmla="*/ 57882 w 2840893"/>
                  <a:gd name="connsiteY10" fmla="*/ 1619598 h 1744789"/>
                  <a:gd name="connsiteX11" fmla="*/ 55862 w 2840893"/>
                  <a:gd name="connsiteY11" fmla="*/ 1630491 h 1744789"/>
                  <a:gd name="connsiteX12" fmla="*/ 57707 w 2840893"/>
                  <a:gd name="connsiteY12" fmla="*/ 1641122 h 1744789"/>
                  <a:gd name="connsiteX13" fmla="*/ 62187 w 2840893"/>
                  <a:gd name="connsiteY13" fmla="*/ 1686982 h 1744789"/>
                  <a:gd name="connsiteX14" fmla="*/ 61748 w 2840893"/>
                  <a:gd name="connsiteY14" fmla="*/ 1689705 h 1744789"/>
                  <a:gd name="connsiteX15" fmla="*/ 68337 w 2840893"/>
                  <a:gd name="connsiteY15" fmla="*/ 1721069 h 1744789"/>
                  <a:gd name="connsiteX16" fmla="*/ 57267 w 2840893"/>
                  <a:gd name="connsiteY16" fmla="*/ 1731875 h 1744789"/>
                  <a:gd name="connsiteX17" fmla="*/ 35567 w 2840893"/>
                  <a:gd name="connsiteY17" fmla="*/ 1734247 h 1744789"/>
                  <a:gd name="connsiteX18" fmla="*/ 21335 w 2840893"/>
                  <a:gd name="connsiteY18" fmla="*/ 1724231 h 1744789"/>
                  <a:gd name="connsiteX19" fmla="*/ 15976 w 2840893"/>
                  <a:gd name="connsiteY19" fmla="*/ 1687069 h 1744789"/>
                  <a:gd name="connsiteX20" fmla="*/ 13428 w 2840893"/>
                  <a:gd name="connsiteY20" fmla="*/ 1672398 h 1744789"/>
                  <a:gd name="connsiteX21" fmla="*/ 13868 w 2840893"/>
                  <a:gd name="connsiteY21" fmla="*/ 1664842 h 1744789"/>
                  <a:gd name="connsiteX22" fmla="*/ 14043 w 2840893"/>
                  <a:gd name="connsiteY22" fmla="*/ 1654651 h 1744789"/>
                  <a:gd name="connsiteX23" fmla="*/ 13077 w 2840893"/>
                  <a:gd name="connsiteY23" fmla="*/ 1641385 h 1744789"/>
                  <a:gd name="connsiteX24" fmla="*/ 11496 w 2840893"/>
                  <a:gd name="connsiteY24" fmla="*/ 1629086 h 1744789"/>
                  <a:gd name="connsiteX25" fmla="*/ 10793 w 2840893"/>
                  <a:gd name="connsiteY25" fmla="*/ 1626802 h 1744789"/>
                  <a:gd name="connsiteX26" fmla="*/ 7806 w 2840893"/>
                  <a:gd name="connsiteY26" fmla="*/ 1560560 h 1744789"/>
                  <a:gd name="connsiteX27" fmla="*/ 7718 w 2840893"/>
                  <a:gd name="connsiteY27" fmla="*/ 1525243 h 1744789"/>
                  <a:gd name="connsiteX28" fmla="*/ 8684 w 2840893"/>
                  <a:gd name="connsiteY28" fmla="*/ 1493352 h 1744789"/>
                  <a:gd name="connsiteX29" fmla="*/ 13340 w 2840893"/>
                  <a:gd name="connsiteY29" fmla="*/ 1460055 h 1744789"/>
                  <a:gd name="connsiteX30" fmla="*/ 13340 w 2840893"/>
                  <a:gd name="connsiteY30" fmla="*/ 1457508 h 1744789"/>
                  <a:gd name="connsiteX31" fmla="*/ 13692 w 2840893"/>
                  <a:gd name="connsiteY31" fmla="*/ 1408485 h 1744789"/>
                  <a:gd name="connsiteX32" fmla="*/ 18172 w 2840893"/>
                  <a:gd name="connsiteY32" fmla="*/ 1359463 h 1744789"/>
                  <a:gd name="connsiteX33" fmla="*/ 23619 w 2840893"/>
                  <a:gd name="connsiteY33" fmla="*/ 1334073 h 1744789"/>
                  <a:gd name="connsiteX34" fmla="*/ 22565 w 2840893"/>
                  <a:gd name="connsiteY34" fmla="*/ 1328099 h 1744789"/>
                  <a:gd name="connsiteX35" fmla="*/ 21950 w 2840893"/>
                  <a:gd name="connsiteY35" fmla="*/ 1315975 h 1744789"/>
                  <a:gd name="connsiteX36" fmla="*/ 26079 w 2840893"/>
                  <a:gd name="connsiteY36" fmla="*/ 1298141 h 1744789"/>
                  <a:gd name="connsiteX37" fmla="*/ 26958 w 2840893"/>
                  <a:gd name="connsiteY37" fmla="*/ 1281536 h 1744789"/>
                  <a:gd name="connsiteX38" fmla="*/ 29154 w 2840893"/>
                  <a:gd name="connsiteY38" fmla="*/ 1264668 h 1744789"/>
                  <a:gd name="connsiteX39" fmla="*/ 34689 w 2840893"/>
                  <a:gd name="connsiteY39" fmla="*/ 1231460 h 1744789"/>
                  <a:gd name="connsiteX40" fmla="*/ 43211 w 2840893"/>
                  <a:gd name="connsiteY40" fmla="*/ 1204928 h 1744789"/>
                  <a:gd name="connsiteX41" fmla="*/ 44616 w 2840893"/>
                  <a:gd name="connsiteY41" fmla="*/ 1200447 h 1744789"/>
                  <a:gd name="connsiteX42" fmla="*/ 51908 w 2840893"/>
                  <a:gd name="connsiteY42" fmla="*/ 1164867 h 1744789"/>
                  <a:gd name="connsiteX43" fmla="*/ 55071 w 2840893"/>
                  <a:gd name="connsiteY43" fmla="*/ 1150546 h 1744789"/>
                  <a:gd name="connsiteX44" fmla="*/ 67195 w 2840893"/>
                  <a:gd name="connsiteY44" fmla="*/ 1097834 h 1744789"/>
                  <a:gd name="connsiteX45" fmla="*/ 76068 w 2840893"/>
                  <a:gd name="connsiteY45" fmla="*/ 1064801 h 1744789"/>
                  <a:gd name="connsiteX46" fmla="*/ 97065 w 2840893"/>
                  <a:gd name="connsiteY46" fmla="*/ 1011825 h 1744789"/>
                  <a:gd name="connsiteX47" fmla="*/ 99789 w 2840893"/>
                  <a:gd name="connsiteY47" fmla="*/ 1001195 h 1744789"/>
                  <a:gd name="connsiteX48" fmla="*/ 102688 w 2840893"/>
                  <a:gd name="connsiteY48" fmla="*/ 988017 h 1744789"/>
                  <a:gd name="connsiteX49" fmla="*/ 115427 w 2840893"/>
                  <a:gd name="connsiteY49" fmla="*/ 951294 h 1744789"/>
                  <a:gd name="connsiteX50" fmla="*/ 123948 w 2840893"/>
                  <a:gd name="connsiteY50" fmla="*/ 928452 h 1744789"/>
                  <a:gd name="connsiteX51" fmla="*/ 133524 w 2840893"/>
                  <a:gd name="connsiteY51" fmla="*/ 907719 h 1744789"/>
                  <a:gd name="connsiteX52" fmla="*/ 138269 w 2840893"/>
                  <a:gd name="connsiteY52" fmla="*/ 900778 h 1744789"/>
                  <a:gd name="connsiteX53" fmla="*/ 141607 w 2840893"/>
                  <a:gd name="connsiteY53" fmla="*/ 897000 h 1744789"/>
                  <a:gd name="connsiteX54" fmla="*/ 157421 w 2840893"/>
                  <a:gd name="connsiteY54" fmla="*/ 860190 h 1744789"/>
                  <a:gd name="connsiteX55" fmla="*/ 162604 w 2840893"/>
                  <a:gd name="connsiteY55" fmla="*/ 849296 h 1744789"/>
                  <a:gd name="connsiteX56" fmla="*/ 177363 w 2840893"/>
                  <a:gd name="connsiteY56" fmla="*/ 815911 h 1744789"/>
                  <a:gd name="connsiteX57" fmla="*/ 190981 w 2840893"/>
                  <a:gd name="connsiteY57" fmla="*/ 791400 h 1744789"/>
                  <a:gd name="connsiteX58" fmla="*/ 198185 w 2840893"/>
                  <a:gd name="connsiteY58" fmla="*/ 780067 h 1744789"/>
                  <a:gd name="connsiteX59" fmla="*/ 201963 w 2840893"/>
                  <a:gd name="connsiteY59" fmla="*/ 775059 h 1744789"/>
                  <a:gd name="connsiteX60" fmla="*/ 224453 w 2840893"/>
                  <a:gd name="connsiteY60" fmla="*/ 729288 h 1744789"/>
                  <a:gd name="connsiteX61" fmla="*/ 246680 w 2840893"/>
                  <a:gd name="connsiteY61" fmla="*/ 691423 h 1744789"/>
                  <a:gd name="connsiteX62" fmla="*/ 254675 w 2840893"/>
                  <a:gd name="connsiteY62" fmla="*/ 681671 h 1744789"/>
                  <a:gd name="connsiteX63" fmla="*/ 259682 w 2840893"/>
                  <a:gd name="connsiteY63" fmla="*/ 671919 h 1744789"/>
                  <a:gd name="connsiteX64" fmla="*/ 259682 w 2840893"/>
                  <a:gd name="connsiteY64" fmla="*/ 669371 h 1744789"/>
                  <a:gd name="connsiteX65" fmla="*/ 279098 w 2840893"/>
                  <a:gd name="connsiteY65" fmla="*/ 644948 h 1744789"/>
                  <a:gd name="connsiteX66" fmla="*/ 285599 w 2840893"/>
                  <a:gd name="connsiteY66" fmla="*/ 635811 h 1744789"/>
                  <a:gd name="connsiteX67" fmla="*/ 302379 w 2840893"/>
                  <a:gd name="connsiteY67" fmla="*/ 607259 h 1744789"/>
                  <a:gd name="connsiteX68" fmla="*/ 325134 w 2840893"/>
                  <a:gd name="connsiteY68" fmla="*/ 576158 h 1744789"/>
                  <a:gd name="connsiteX69" fmla="*/ 343583 w 2840893"/>
                  <a:gd name="connsiteY69" fmla="*/ 551032 h 1744789"/>
                  <a:gd name="connsiteX70" fmla="*/ 372487 w 2840893"/>
                  <a:gd name="connsiteY70" fmla="*/ 517296 h 1744789"/>
                  <a:gd name="connsiteX71" fmla="*/ 404378 w 2840893"/>
                  <a:gd name="connsiteY71" fmla="*/ 481979 h 1744789"/>
                  <a:gd name="connsiteX72" fmla="*/ 419313 w 2840893"/>
                  <a:gd name="connsiteY72" fmla="*/ 464848 h 1744789"/>
                  <a:gd name="connsiteX73" fmla="*/ 441891 w 2840893"/>
                  <a:gd name="connsiteY73" fmla="*/ 438843 h 1744789"/>
                  <a:gd name="connsiteX74" fmla="*/ 488366 w 2840893"/>
                  <a:gd name="connsiteY74" fmla="*/ 392983 h 1744789"/>
                  <a:gd name="connsiteX75" fmla="*/ 513141 w 2840893"/>
                  <a:gd name="connsiteY75" fmla="*/ 368296 h 1744789"/>
                  <a:gd name="connsiteX76" fmla="*/ 525792 w 2840893"/>
                  <a:gd name="connsiteY76" fmla="*/ 360477 h 1744789"/>
                  <a:gd name="connsiteX77" fmla="*/ 530360 w 2840893"/>
                  <a:gd name="connsiteY77" fmla="*/ 356085 h 1744789"/>
                  <a:gd name="connsiteX78" fmla="*/ 559352 w 2840893"/>
                  <a:gd name="connsiteY78" fmla="*/ 331661 h 1744789"/>
                  <a:gd name="connsiteX79" fmla="*/ 570685 w 2840893"/>
                  <a:gd name="connsiteY79" fmla="*/ 321031 h 1744789"/>
                  <a:gd name="connsiteX80" fmla="*/ 600204 w 2840893"/>
                  <a:gd name="connsiteY80" fmla="*/ 297750 h 1744789"/>
                  <a:gd name="connsiteX81" fmla="*/ 607144 w 2840893"/>
                  <a:gd name="connsiteY81" fmla="*/ 292479 h 1744789"/>
                  <a:gd name="connsiteX82" fmla="*/ 652565 w 2840893"/>
                  <a:gd name="connsiteY82" fmla="*/ 256107 h 1744789"/>
                  <a:gd name="connsiteX83" fmla="*/ 702026 w 2840893"/>
                  <a:gd name="connsiteY83" fmla="*/ 223865 h 1744789"/>
                  <a:gd name="connsiteX84" fmla="*/ 723111 w 2840893"/>
                  <a:gd name="connsiteY84" fmla="*/ 208227 h 1744789"/>
                  <a:gd name="connsiteX85" fmla="*/ 726186 w 2840893"/>
                  <a:gd name="connsiteY85" fmla="*/ 206118 h 1744789"/>
                  <a:gd name="connsiteX86" fmla="*/ 747447 w 2840893"/>
                  <a:gd name="connsiteY86" fmla="*/ 194609 h 1744789"/>
                  <a:gd name="connsiteX87" fmla="*/ 770640 w 2840893"/>
                  <a:gd name="connsiteY87" fmla="*/ 184155 h 1744789"/>
                  <a:gd name="connsiteX88" fmla="*/ 778723 w 2840893"/>
                  <a:gd name="connsiteY88" fmla="*/ 178620 h 1744789"/>
                  <a:gd name="connsiteX89" fmla="*/ 800247 w 2840893"/>
                  <a:gd name="connsiteY89" fmla="*/ 163949 h 1744789"/>
                  <a:gd name="connsiteX90" fmla="*/ 823792 w 2840893"/>
                  <a:gd name="connsiteY90" fmla="*/ 151034 h 1744789"/>
                  <a:gd name="connsiteX91" fmla="*/ 857879 w 2840893"/>
                  <a:gd name="connsiteY91" fmla="*/ 135220 h 1744789"/>
                  <a:gd name="connsiteX92" fmla="*/ 890648 w 2840893"/>
                  <a:gd name="connsiteY92" fmla="*/ 119494 h 1744789"/>
                  <a:gd name="connsiteX93" fmla="*/ 935717 w 2840893"/>
                  <a:gd name="connsiteY93" fmla="*/ 103417 h 1744789"/>
                  <a:gd name="connsiteX94" fmla="*/ 949774 w 2840893"/>
                  <a:gd name="connsiteY94" fmla="*/ 96653 h 1744789"/>
                  <a:gd name="connsiteX95" fmla="*/ 987639 w 2840893"/>
                  <a:gd name="connsiteY95" fmla="*/ 80312 h 1744789"/>
                  <a:gd name="connsiteX96" fmla="*/ 1005034 w 2840893"/>
                  <a:gd name="connsiteY96" fmla="*/ 74865 h 1744789"/>
                  <a:gd name="connsiteX97" fmla="*/ 1037276 w 2840893"/>
                  <a:gd name="connsiteY97" fmla="*/ 63883 h 1744789"/>
                  <a:gd name="connsiteX98" fmla="*/ 1058098 w 2840893"/>
                  <a:gd name="connsiteY98" fmla="*/ 57470 h 1744789"/>
                  <a:gd name="connsiteX99" fmla="*/ 1071539 w 2840893"/>
                  <a:gd name="connsiteY99" fmla="*/ 56503 h 1744789"/>
                  <a:gd name="connsiteX100" fmla="*/ 1074878 w 2840893"/>
                  <a:gd name="connsiteY100" fmla="*/ 55713 h 1744789"/>
                  <a:gd name="connsiteX101" fmla="*/ 1108965 w 2840893"/>
                  <a:gd name="connsiteY101" fmla="*/ 46224 h 1744789"/>
                  <a:gd name="connsiteX102" fmla="*/ 1121879 w 2840893"/>
                  <a:gd name="connsiteY102" fmla="*/ 42710 h 1744789"/>
                  <a:gd name="connsiteX103" fmla="*/ 1157460 w 2840893"/>
                  <a:gd name="connsiteY103" fmla="*/ 35506 h 1744789"/>
                  <a:gd name="connsiteX104" fmla="*/ 1168090 w 2840893"/>
                  <a:gd name="connsiteY104" fmla="*/ 32959 h 1744789"/>
                  <a:gd name="connsiteX105" fmla="*/ 1198839 w 2840893"/>
                  <a:gd name="connsiteY105" fmla="*/ 24700 h 1744789"/>
                  <a:gd name="connsiteX106" fmla="*/ 1235562 w 2840893"/>
                  <a:gd name="connsiteY106" fmla="*/ 18814 h 1744789"/>
                  <a:gd name="connsiteX107" fmla="*/ 1261391 w 2840893"/>
                  <a:gd name="connsiteY107" fmla="*/ 14861 h 1744789"/>
                  <a:gd name="connsiteX108" fmla="*/ 1284936 w 2840893"/>
                  <a:gd name="connsiteY108" fmla="*/ 14773 h 1744789"/>
                  <a:gd name="connsiteX109" fmla="*/ 1305055 w 2840893"/>
                  <a:gd name="connsiteY109" fmla="*/ 14685 h 1744789"/>
                  <a:gd name="connsiteX110" fmla="*/ 1310150 w 2840893"/>
                  <a:gd name="connsiteY110" fmla="*/ 14597 h 1744789"/>
                  <a:gd name="connsiteX111" fmla="*/ 1337121 w 2840893"/>
                  <a:gd name="connsiteY111" fmla="*/ 11961 h 1744789"/>
                  <a:gd name="connsiteX112" fmla="*/ 1354340 w 2840893"/>
                  <a:gd name="connsiteY112" fmla="*/ 9326 h 1744789"/>
                  <a:gd name="connsiteX113" fmla="*/ 1406965 w 2840893"/>
                  <a:gd name="connsiteY113" fmla="*/ 7657 h 1744789"/>
                  <a:gd name="connsiteX114" fmla="*/ 1441579 w 2840893"/>
                  <a:gd name="connsiteY114" fmla="*/ 12049 h 1744789"/>
                  <a:gd name="connsiteX115" fmla="*/ 1462137 w 2840893"/>
                  <a:gd name="connsiteY115" fmla="*/ 10292 h 1744789"/>
                  <a:gd name="connsiteX116" fmla="*/ 1491832 w 2840893"/>
                  <a:gd name="connsiteY116" fmla="*/ 13104 h 1744789"/>
                  <a:gd name="connsiteX117" fmla="*/ 1510632 w 2840893"/>
                  <a:gd name="connsiteY117" fmla="*/ 13982 h 1744789"/>
                  <a:gd name="connsiteX118" fmla="*/ 1521878 w 2840893"/>
                  <a:gd name="connsiteY118" fmla="*/ 14597 h 1744789"/>
                  <a:gd name="connsiteX119" fmla="*/ 1539097 w 2840893"/>
                  <a:gd name="connsiteY119" fmla="*/ 16969 h 1744789"/>
                  <a:gd name="connsiteX120" fmla="*/ 1580213 w 2840893"/>
                  <a:gd name="connsiteY120" fmla="*/ 17584 h 1744789"/>
                  <a:gd name="connsiteX121" fmla="*/ 1609468 w 2840893"/>
                  <a:gd name="connsiteY121" fmla="*/ 22416 h 1744789"/>
                  <a:gd name="connsiteX122" fmla="*/ 1637405 w 2840893"/>
                  <a:gd name="connsiteY122" fmla="*/ 27160 h 1744789"/>
                  <a:gd name="connsiteX123" fmla="*/ 1674655 w 2840893"/>
                  <a:gd name="connsiteY123" fmla="*/ 35946 h 1744789"/>
                  <a:gd name="connsiteX124" fmla="*/ 1682914 w 2840893"/>
                  <a:gd name="connsiteY124" fmla="*/ 37966 h 1744789"/>
                  <a:gd name="connsiteX125" fmla="*/ 1717879 w 2840893"/>
                  <a:gd name="connsiteY125" fmla="*/ 45434 h 1744789"/>
                  <a:gd name="connsiteX126" fmla="*/ 1745641 w 2840893"/>
                  <a:gd name="connsiteY126" fmla="*/ 51144 h 1744789"/>
                  <a:gd name="connsiteX127" fmla="*/ 1750913 w 2840893"/>
                  <a:gd name="connsiteY127" fmla="*/ 51144 h 1744789"/>
                  <a:gd name="connsiteX128" fmla="*/ 1773315 w 2840893"/>
                  <a:gd name="connsiteY128" fmla="*/ 57821 h 1744789"/>
                  <a:gd name="connsiteX129" fmla="*/ 1795191 w 2840893"/>
                  <a:gd name="connsiteY129" fmla="*/ 62390 h 1744789"/>
                  <a:gd name="connsiteX130" fmla="*/ 1846234 w 2840893"/>
                  <a:gd name="connsiteY130" fmla="*/ 81542 h 1744789"/>
                  <a:gd name="connsiteX131" fmla="*/ 1879530 w 2840893"/>
                  <a:gd name="connsiteY131" fmla="*/ 93051 h 1744789"/>
                  <a:gd name="connsiteX132" fmla="*/ 1894290 w 2840893"/>
                  <a:gd name="connsiteY132" fmla="*/ 101309 h 1744789"/>
                  <a:gd name="connsiteX133" fmla="*/ 1907995 w 2840893"/>
                  <a:gd name="connsiteY133" fmla="*/ 106580 h 1744789"/>
                  <a:gd name="connsiteX134" fmla="*/ 1934615 w 2840893"/>
                  <a:gd name="connsiteY134" fmla="*/ 118089 h 1744789"/>
                  <a:gd name="connsiteX135" fmla="*/ 1946124 w 2840893"/>
                  <a:gd name="connsiteY135" fmla="*/ 122130 h 1744789"/>
                  <a:gd name="connsiteX136" fmla="*/ 1951746 w 2840893"/>
                  <a:gd name="connsiteY136" fmla="*/ 124239 h 1744789"/>
                  <a:gd name="connsiteX137" fmla="*/ 2008060 w 2840893"/>
                  <a:gd name="connsiteY137" fmla="*/ 149628 h 1744789"/>
                  <a:gd name="connsiteX138" fmla="*/ 2062881 w 2840893"/>
                  <a:gd name="connsiteY138" fmla="*/ 182310 h 1744789"/>
                  <a:gd name="connsiteX139" fmla="*/ 2088798 w 2840893"/>
                  <a:gd name="connsiteY139" fmla="*/ 195224 h 1744789"/>
                  <a:gd name="connsiteX140" fmla="*/ 2102943 w 2840893"/>
                  <a:gd name="connsiteY140" fmla="*/ 210247 h 1744789"/>
                  <a:gd name="connsiteX141" fmla="*/ 2105051 w 2840893"/>
                  <a:gd name="connsiteY141" fmla="*/ 214552 h 1744789"/>
                  <a:gd name="connsiteX142" fmla="*/ 2106896 w 2840893"/>
                  <a:gd name="connsiteY142" fmla="*/ 216309 h 1744789"/>
                  <a:gd name="connsiteX143" fmla="*/ 2108038 w 2840893"/>
                  <a:gd name="connsiteY143" fmla="*/ 212971 h 1744789"/>
                  <a:gd name="connsiteX144" fmla="*/ 2110059 w 2840893"/>
                  <a:gd name="connsiteY144" fmla="*/ 208490 h 1744789"/>
                  <a:gd name="connsiteX145" fmla="*/ 2115066 w 2840893"/>
                  <a:gd name="connsiteY145" fmla="*/ 209018 h 1744789"/>
                  <a:gd name="connsiteX146" fmla="*/ 2134306 w 2840893"/>
                  <a:gd name="connsiteY146" fmla="*/ 222811 h 1744789"/>
                  <a:gd name="connsiteX147" fmla="*/ 2162771 w 2840893"/>
                  <a:gd name="connsiteY147" fmla="*/ 242578 h 1744789"/>
                  <a:gd name="connsiteX148" fmla="*/ 2201690 w 2840893"/>
                  <a:gd name="connsiteY148" fmla="*/ 268934 h 1744789"/>
                  <a:gd name="connsiteX149" fmla="*/ 2237622 w 2840893"/>
                  <a:gd name="connsiteY149" fmla="*/ 299419 h 1744789"/>
                  <a:gd name="connsiteX150" fmla="*/ 2261079 w 2840893"/>
                  <a:gd name="connsiteY150" fmla="*/ 315408 h 1744789"/>
                  <a:gd name="connsiteX151" fmla="*/ 2269250 w 2840893"/>
                  <a:gd name="connsiteY151" fmla="*/ 323579 h 1744789"/>
                  <a:gd name="connsiteX152" fmla="*/ 2299999 w 2840893"/>
                  <a:gd name="connsiteY152" fmla="*/ 347387 h 1744789"/>
                  <a:gd name="connsiteX153" fmla="*/ 2301141 w 2840893"/>
                  <a:gd name="connsiteY153" fmla="*/ 347739 h 1744789"/>
                  <a:gd name="connsiteX154" fmla="*/ 2317833 w 2840893"/>
                  <a:gd name="connsiteY154" fmla="*/ 363992 h 1744789"/>
                  <a:gd name="connsiteX155" fmla="*/ 2336370 w 2840893"/>
                  <a:gd name="connsiteY155" fmla="*/ 378312 h 1744789"/>
                  <a:gd name="connsiteX156" fmla="*/ 2351744 w 2840893"/>
                  <a:gd name="connsiteY156" fmla="*/ 393950 h 1744789"/>
                  <a:gd name="connsiteX157" fmla="*/ 2367909 w 2840893"/>
                  <a:gd name="connsiteY157" fmla="*/ 411784 h 1744789"/>
                  <a:gd name="connsiteX158" fmla="*/ 2401294 w 2840893"/>
                  <a:gd name="connsiteY158" fmla="*/ 444729 h 1744789"/>
                  <a:gd name="connsiteX159" fmla="*/ 2425454 w 2840893"/>
                  <a:gd name="connsiteY159" fmla="*/ 475302 h 1744789"/>
                  <a:gd name="connsiteX160" fmla="*/ 2431076 w 2840893"/>
                  <a:gd name="connsiteY160" fmla="*/ 481101 h 1744789"/>
                  <a:gd name="connsiteX161" fmla="*/ 2454885 w 2840893"/>
                  <a:gd name="connsiteY161" fmla="*/ 508775 h 1744789"/>
                  <a:gd name="connsiteX162" fmla="*/ 2454709 w 2840893"/>
                  <a:gd name="connsiteY162" fmla="*/ 516242 h 1744789"/>
                  <a:gd name="connsiteX163" fmla="*/ 2455851 w 2840893"/>
                  <a:gd name="connsiteY163" fmla="*/ 520371 h 1744789"/>
                  <a:gd name="connsiteX164" fmla="*/ 2459365 w 2840893"/>
                  <a:gd name="connsiteY164" fmla="*/ 517999 h 1744789"/>
                  <a:gd name="connsiteX165" fmla="*/ 2464900 w 2840893"/>
                  <a:gd name="connsiteY165" fmla="*/ 516594 h 1744789"/>
                  <a:gd name="connsiteX166" fmla="*/ 2503907 w 2840893"/>
                  <a:gd name="connsiteY166" fmla="*/ 564737 h 1744789"/>
                  <a:gd name="connsiteX167" fmla="*/ 2542563 w 2840893"/>
                  <a:gd name="connsiteY167" fmla="*/ 615517 h 1744789"/>
                  <a:gd name="connsiteX168" fmla="*/ 2553545 w 2840893"/>
                  <a:gd name="connsiteY168" fmla="*/ 635811 h 1744789"/>
                  <a:gd name="connsiteX169" fmla="*/ 2563560 w 2840893"/>
                  <a:gd name="connsiteY169" fmla="*/ 650131 h 1744789"/>
                  <a:gd name="connsiteX170" fmla="*/ 2578934 w 2840893"/>
                  <a:gd name="connsiteY170" fmla="*/ 670865 h 1744789"/>
                  <a:gd name="connsiteX171" fmla="*/ 2594748 w 2840893"/>
                  <a:gd name="connsiteY171" fmla="*/ 695903 h 1744789"/>
                  <a:gd name="connsiteX172" fmla="*/ 2613900 w 2840893"/>
                  <a:gd name="connsiteY172" fmla="*/ 726037 h 1744789"/>
                  <a:gd name="connsiteX173" fmla="*/ 2633316 w 2840893"/>
                  <a:gd name="connsiteY173" fmla="*/ 761266 h 1744789"/>
                  <a:gd name="connsiteX174" fmla="*/ 2637884 w 2840893"/>
                  <a:gd name="connsiteY174" fmla="*/ 773742 h 1744789"/>
                  <a:gd name="connsiteX175" fmla="*/ 2655631 w 2840893"/>
                  <a:gd name="connsiteY175" fmla="*/ 804403 h 1744789"/>
                  <a:gd name="connsiteX176" fmla="*/ 2656509 w 2840893"/>
                  <a:gd name="connsiteY176" fmla="*/ 805369 h 1744789"/>
                  <a:gd name="connsiteX177" fmla="*/ 2664328 w 2840893"/>
                  <a:gd name="connsiteY177" fmla="*/ 822676 h 1744789"/>
                  <a:gd name="connsiteX178" fmla="*/ 2673729 w 2840893"/>
                  <a:gd name="connsiteY178" fmla="*/ 838666 h 1744789"/>
                  <a:gd name="connsiteX179" fmla="*/ 2679703 w 2840893"/>
                  <a:gd name="connsiteY179" fmla="*/ 857115 h 1744789"/>
                  <a:gd name="connsiteX180" fmla="*/ 2680581 w 2840893"/>
                  <a:gd name="connsiteY180" fmla="*/ 860717 h 1744789"/>
                  <a:gd name="connsiteX181" fmla="*/ 2695165 w 2840893"/>
                  <a:gd name="connsiteY181" fmla="*/ 883559 h 1744789"/>
                  <a:gd name="connsiteX182" fmla="*/ 2696307 w 2840893"/>
                  <a:gd name="connsiteY182" fmla="*/ 903853 h 1744789"/>
                  <a:gd name="connsiteX183" fmla="*/ 2695692 w 2840893"/>
                  <a:gd name="connsiteY183" fmla="*/ 907367 h 1744789"/>
                  <a:gd name="connsiteX184" fmla="*/ 2699294 w 2840893"/>
                  <a:gd name="connsiteY184" fmla="*/ 905786 h 1744789"/>
                  <a:gd name="connsiteX185" fmla="*/ 2704741 w 2840893"/>
                  <a:gd name="connsiteY185" fmla="*/ 906137 h 1744789"/>
                  <a:gd name="connsiteX186" fmla="*/ 2716426 w 2840893"/>
                  <a:gd name="connsiteY186" fmla="*/ 935392 h 1744789"/>
                  <a:gd name="connsiteX187" fmla="*/ 2717040 w 2840893"/>
                  <a:gd name="connsiteY187" fmla="*/ 939082 h 1744789"/>
                  <a:gd name="connsiteX188" fmla="*/ 2731800 w 2840893"/>
                  <a:gd name="connsiteY188" fmla="*/ 977562 h 1744789"/>
                  <a:gd name="connsiteX189" fmla="*/ 2736456 w 2840893"/>
                  <a:gd name="connsiteY189" fmla="*/ 987402 h 1744789"/>
                  <a:gd name="connsiteX190" fmla="*/ 2739795 w 2840893"/>
                  <a:gd name="connsiteY190" fmla="*/ 993727 h 1744789"/>
                  <a:gd name="connsiteX191" fmla="*/ 2754378 w 2840893"/>
                  <a:gd name="connsiteY191" fmla="*/ 1040114 h 1744789"/>
                  <a:gd name="connsiteX192" fmla="*/ 2763867 w 2840893"/>
                  <a:gd name="connsiteY192" fmla="*/ 1065240 h 1744789"/>
                  <a:gd name="connsiteX193" fmla="*/ 2768874 w 2840893"/>
                  <a:gd name="connsiteY193" fmla="*/ 1091948 h 1744789"/>
                  <a:gd name="connsiteX194" fmla="*/ 2769840 w 2840893"/>
                  <a:gd name="connsiteY194" fmla="*/ 1094144 h 1744789"/>
                  <a:gd name="connsiteX195" fmla="*/ 2784249 w 2840893"/>
                  <a:gd name="connsiteY195" fmla="*/ 1135436 h 1744789"/>
                  <a:gd name="connsiteX196" fmla="*/ 2784688 w 2840893"/>
                  <a:gd name="connsiteY196" fmla="*/ 1153533 h 1744789"/>
                  <a:gd name="connsiteX197" fmla="*/ 2785742 w 2840893"/>
                  <a:gd name="connsiteY197" fmla="*/ 1162143 h 1744789"/>
                  <a:gd name="connsiteX198" fmla="*/ 2795318 w 2840893"/>
                  <a:gd name="connsiteY198" fmla="*/ 1188411 h 1744789"/>
                  <a:gd name="connsiteX199" fmla="*/ 2792331 w 2840893"/>
                  <a:gd name="connsiteY199" fmla="*/ 1208881 h 1744789"/>
                  <a:gd name="connsiteX200" fmla="*/ 2792155 w 2840893"/>
                  <a:gd name="connsiteY200" fmla="*/ 1213362 h 1744789"/>
                  <a:gd name="connsiteX201" fmla="*/ 2795142 w 2840893"/>
                  <a:gd name="connsiteY201" fmla="*/ 1211693 h 1744789"/>
                  <a:gd name="connsiteX202" fmla="*/ 2800238 w 2840893"/>
                  <a:gd name="connsiteY202" fmla="*/ 1212483 h 1744789"/>
                  <a:gd name="connsiteX203" fmla="*/ 2805509 w 2840893"/>
                  <a:gd name="connsiteY203" fmla="*/ 1231284 h 1744789"/>
                  <a:gd name="connsiteX204" fmla="*/ 2806124 w 2840893"/>
                  <a:gd name="connsiteY204" fmla="*/ 1239981 h 1744789"/>
                  <a:gd name="connsiteX205" fmla="*/ 2806300 w 2840893"/>
                  <a:gd name="connsiteY205" fmla="*/ 1248328 h 1744789"/>
                  <a:gd name="connsiteX206" fmla="*/ 2810692 w 2840893"/>
                  <a:gd name="connsiteY206" fmla="*/ 1271872 h 1744789"/>
                  <a:gd name="connsiteX207" fmla="*/ 2813416 w 2840893"/>
                  <a:gd name="connsiteY207" fmla="*/ 1309210 h 1744789"/>
                  <a:gd name="connsiteX208" fmla="*/ 2818512 w 2840893"/>
                  <a:gd name="connsiteY208" fmla="*/ 1328011 h 1744789"/>
                  <a:gd name="connsiteX209" fmla="*/ 2822816 w 2840893"/>
                  <a:gd name="connsiteY209" fmla="*/ 1359551 h 1744789"/>
                  <a:gd name="connsiteX210" fmla="*/ 2823871 w 2840893"/>
                  <a:gd name="connsiteY210" fmla="*/ 1363065 h 1744789"/>
                  <a:gd name="connsiteX211" fmla="*/ 2826506 w 2840893"/>
                  <a:gd name="connsiteY211" fmla="*/ 1402599 h 1744789"/>
                  <a:gd name="connsiteX212" fmla="*/ 2828966 w 2840893"/>
                  <a:gd name="connsiteY212" fmla="*/ 1442221 h 1744789"/>
                  <a:gd name="connsiteX213" fmla="*/ 2828790 w 2840893"/>
                  <a:gd name="connsiteY213" fmla="*/ 1453730 h 1744789"/>
                  <a:gd name="connsiteX214" fmla="*/ 2828966 w 2840893"/>
                  <a:gd name="connsiteY214" fmla="*/ 1464887 h 1744789"/>
                  <a:gd name="connsiteX215" fmla="*/ 2831777 w 2840893"/>
                  <a:gd name="connsiteY215" fmla="*/ 1492649 h 1744789"/>
                  <a:gd name="connsiteX216" fmla="*/ 2834150 w 2840893"/>
                  <a:gd name="connsiteY216" fmla="*/ 1513997 h 1744789"/>
                  <a:gd name="connsiteX217" fmla="*/ 2833622 w 2840893"/>
                  <a:gd name="connsiteY217" fmla="*/ 1524013 h 1744789"/>
                  <a:gd name="connsiteX218" fmla="*/ 2832041 w 2840893"/>
                  <a:gd name="connsiteY218" fmla="*/ 1531041 h 1744789"/>
                  <a:gd name="connsiteX219" fmla="*/ 2831690 w 2840893"/>
                  <a:gd name="connsiteY219" fmla="*/ 1560384 h 1744789"/>
                  <a:gd name="connsiteX220" fmla="*/ 2831690 w 2840893"/>
                  <a:gd name="connsiteY220" fmla="*/ 1591836 h 1744789"/>
                  <a:gd name="connsiteX221" fmla="*/ 2829318 w 2840893"/>
                  <a:gd name="connsiteY221" fmla="*/ 1605190 h 1744789"/>
                  <a:gd name="connsiteX222" fmla="*/ 2829142 w 2840893"/>
                  <a:gd name="connsiteY222" fmla="*/ 1627944 h 1744789"/>
                  <a:gd name="connsiteX223" fmla="*/ 2825364 w 2840893"/>
                  <a:gd name="connsiteY223" fmla="*/ 1660977 h 1744789"/>
                  <a:gd name="connsiteX224" fmla="*/ 2825364 w 2840893"/>
                  <a:gd name="connsiteY224" fmla="*/ 1666336 h 1744789"/>
                  <a:gd name="connsiteX225" fmla="*/ 2826330 w 2840893"/>
                  <a:gd name="connsiteY225" fmla="*/ 1680217 h 1744789"/>
                  <a:gd name="connsiteX226" fmla="*/ 2821411 w 2840893"/>
                  <a:gd name="connsiteY226" fmla="*/ 1714831 h 1744789"/>
                  <a:gd name="connsiteX227" fmla="*/ 2821323 w 2840893"/>
                  <a:gd name="connsiteY227" fmla="*/ 1723968 h 1744789"/>
                  <a:gd name="connsiteX228" fmla="*/ 2805685 w 2840893"/>
                  <a:gd name="connsiteY228" fmla="*/ 1737058 h 1744789"/>
                  <a:gd name="connsiteX229" fmla="*/ 2782052 w 2840893"/>
                  <a:gd name="connsiteY229" fmla="*/ 1737146 h 1744789"/>
                  <a:gd name="connsiteX230" fmla="*/ 2774145 w 2840893"/>
                  <a:gd name="connsiteY230" fmla="*/ 1730908 h 1744789"/>
                  <a:gd name="connsiteX231" fmla="*/ 2773794 w 2840893"/>
                  <a:gd name="connsiteY231" fmla="*/ 1711844 h 1744789"/>
                  <a:gd name="connsiteX232" fmla="*/ 2774233 w 2840893"/>
                  <a:gd name="connsiteY232" fmla="*/ 1699017 h 1744789"/>
                  <a:gd name="connsiteX233" fmla="*/ 2777132 w 2840893"/>
                  <a:gd name="connsiteY233" fmla="*/ 1685049 h 1744789"/>
                  <a:gd name="connsiteX234" fmla="*/ 2776957 w 2840893"/>
                  <a:gd name="connsiteY234" fmla="*/ 1668181 h 1744789"/>
                  <a:gd name="connsiteX235" fmla="*/ 2784864 w 2840893"/>
                  <a:gd name="connsiteY235" fmla="*/ 1641298 h 1744789"/>
                  <a:gd name="connsiteX236" fmla="*/ 2785391 w 2840893"/>
                  <a:gd name="connsiteY236" fmla="*/ 1636466 h 1744789"/>
                  <a:gd name="connsiteX237" fmla="*/ 2784249 w 2840893"/>
                  <a:gd name="connsiteY237" fmla="*/ 1607386 h 1744789"/>
                  <a:gd name="connsiteX238" fmla="*/ 2784424 w 2840893"/>
                  <a:gd name="connsiteY238" fmla="*/ 1598513 h 1744789"/>
                  <a:gd name="connsiteX239" fmla="*/ 2786445 w 2840893"/>
                  <a:gd name="connsiteY239" fmla="*/ 1584193 h 1744789"/>
                  <a:gd name="connsiteX240" fmla="*/ 2786884 w 2840893"/>
                  <a:gd name="connsiteY240" fmla="*/ 1578218 h 1744789"/>
                  <a:gd name="connsiteX241" fmla="*/ 2786621 w 2840893"/>
                  <a:gd name="connsiteY241" fmla="*/ 1541056 h 1744789"/>
                  <a:gd name="connsiteX242" fmla="*/ 2789695 w 2840893"/>
                  <a:gd name="connsiteY242" fmla="*/ 1541935 h 1744789"/>
                  <a:gd name="connsiteX243" fmla="*/ 2787236 w 2840893"/>
                  <a:gd name="connsiteY243" fmla="*/ 1540441 h 1744789"/>
                  <a:gd name="connsiteX244" fmla="*/ 2784776 w 2840893"/>
                  <a:gd name="connsiteY244" fmla="*/ 1519269 h 1744789"/>
                  <a:gd name="connsiteX245" fmla="*/ 2787587 w 2840893"/>
                  <a:gd name="connsiteY245" fmla="*/ 1500907 h 1744789"/>
                  <a:gd name="connsiteX246" fmla="*/ 2784776 w 2840893"/>
                  <a:gd name="connsiteY246" fmla="*/ 1481667 h 1744789"/>
                  <a:gd name="connsiteX247" fmla="*/ 2783721 w 2840893"/>
                  <a:gd name="connsiteY247" fmla="*/ 1476923 h 1744789"/>
                  <a:gd name="connsiteX248" fmla="*/ 2788553 w 2840893"/>
                  <a:gd name="connsiteY248" fmla="*/ 1477450 h 1744789"/>
                  <a:gd name="connsiteX249" fmla="*/ 2791980 w 2840893"/>
                  <a:gd name="connsiteY249" fmla="*/ 1476747 h 1744789"/>
                  <a:gd name="connsiteX250" fmla="*/ 2790047 w 2840893"/>
                  <a:gd name="connsiteY250" fmla="*/ 1473936 h 1744789"/>
                  <a:gd name="connsiteX251" fmla="*/ 2784424 w 2840893"/>
                  <a:gd name="connsiteY251" fmla="*/ 1459177 h 1744789"/>
                  <a:gd name="connsiteX252" fmla="*/ 2779241 w 2840893"/>
                  <a:gd name="connsiteY252" fmla="*/ 1407607 h 1744789"/>
                  <a:gd name="connsiteX253" fmla="*/ 2781261 w 2840893"/>
                  <a:gd name="connsiteY253" fmla="*/ 1377736 h 1744789"/>
                  <a:gd name="connsiteX254" fmla="*/ 2776429 w 2840893"/>
                  <a:gd name="connsiteY254" fmla="*/ 1360693 h 1744789"/>
                  <a:gd name="connsiteX255" fmla="*/ 2775288 w 2840893"/>
                  <a:gd name="connsiteY255" fmla="*/ 1357003 h 1744789"/>
                  <a:gd name="connsiteX256" fmla="*/ 2778802 w 2840893"/>
                  <a:gd name="connsiteY256" fmla="*/ 1357881 h 1744789"/>
                  <a:gd name="connsiteX257" fmla="*/ 2783282 w 2840893"/>
                  <a:gd name="connsiteY257" fmla="*/ 1359463 h 1744789"/>
                  <a:gd name="connsiteX258" fmla="*/ 2780998 w 2840893"/>
                  <a:gd name="connsiteY258" fmla="*/ 1354894 h 1744789"/>
                  <a:gd name="connsiteX259" fmla="*/ 2773882 w 2840893"/>
                  <a:gd name="connsiteY259" fmla="*/ 1335479 h 1744789"/>
                  <a:gd name="connsiteX260" fmla="*/ 2767205 w 2840893"/>
                  <a:gd name="connsiteY260" fmla="*/ 1293748 h 1744789"/>
                  <a:gd name="connsiteX261" fmla="*/ 2766239 w 2840893"/>
                  <a:gd name="connsiteY261" fmla="*/ 1291552 h 1744789"/>
                  <a:gd name="connsiteX262" fmla="*/ 2760879 w 2840893"/>
                  <a:gd name="connsiteY262" fmla="*/ 1255268 h 1744789"/>
                  <a:gd name="connsiteX263" fmla="*/ 2757717 w 2840893"/>
                  <a:gd name="connsiteY263" fmla="*/ 1242178 h 1744789"/>
                  <a:gd name="connsiteX264" fmla="*/ 2756750 w 2840893"/>
                  <a:gd name="connsiteY264" fmla="*/ 1234183 h 1744789"/>
                  <a:gd name="connsiteX265" fmla="*/ 2759386 w 2840893"/>
                  <a:gd name="connsiteY265" fmla="*/ 1231372 h 1744789"/>
                  <a:gd name="connsiteX266" fmla="*/ 2760967 w 2840893"/>
                  <a:gd name="connsiteY266" fmla="*/ 1234007 h 1744789"/>
                  <a:gd name="connsiteX267" fmla="*/ 2763603 w 2840893"/>
                  <a:gd name="connsiteY267" fmla="*/ 1239454 h 1744789"/>
                  <a:gd name="connsiteX268" fmla="*/ 2764921 w 2840893"/>
                  <a:gd name="connsiteY268" fmla="*/ 1241563 h 1744789"/>
                  <a:gd name="connsiteX269" fmla="*/ 2766151 w 2840893"/>
                  <a:gd name="connsiteY269" fmla="*/ 1239454 h 1744789"/>
                  <a:gd name="connsiteX270" fmla="*/ 2761934 w 2840893"/>
                  <a:gd name="connsiteY270" fmla="*/ 1228121 h 1744789"/>
                  <a:gd name="connsiteX271" fmla="*/ 2753588 w 2840893"/>
                  <a:gd name="connsiteY271" fmla="*/ 1201765 h 1744789"/>
                  <a:gd name="connsiteX272" fmla="*/ 2752094 w 2840893"/>
                  <a:gd name="connsiteY272" fmla="*/ 1192540 h 1744789"/>
                  <a:gd name="connsiteX273" fmla="*/ 2742342 w 2840893"/>
                  <a:gd name="connsiteY273" fmla="*/ 1166360 h 1744789"/>
                  <a:gd name="connsiteX274" fmla="*/ 2732678 w 2840893"/>
                  <a:gd name="connsiteY274" fmla="*/ 1132273 h 1744789"/>
                  <a:gd name="connsiteX275" fmla="*/ 2723893 w 2840893"/>
                  <a:gd name="connsiteY275" fmla="*/ 1098010 h 1744789"/>
                  <a:gd name="connsiteX276" fmla="*/ 2715898 w 2840893"/>
                  <a:gd name="connsiteY276" fmla="*/ 1067173 h 1744789"/>
                  <a:gd name="connsiteX277" fmla="*/ 2715635 w 2840893"/>
                  <a:gd name="connsiteY277" fmla="*/ 1059618 h 1744789"/>
                  <a:gd name="connsiteX278" fmla="*/ 2714053 w 2840893"/>
                  <a:gd name="connsiteY278" fmla="*/ 1051799 h 1744789"/>
                  <a:gd name="connsiteX279" fmla="*/ 2713175 w 2840893"/>
                  <a:gd name="connsiteY279" fmla="*/ 1050832 h 1744789"/>
                  <a:gd name="connsiteX280" fmla="*/ 2711506 w 2840893"/>
                  <a:gd name="connsiteY280" fmla="*/ 1036688 h 1744789"/>
                  <a:gd name="connsiteX281" fmla="*/ 2701227 w 2840893"/>
                  <a:gd name="connsiteY281" fmla="*/ 1026936 h 1744789"/>
                  <a:gd name="connsiteX282" fmla="*/ 2696043 w 2840893"/>
                  <a:gd name="connsiteY282" fmla="*/ 1003567 h 1744789"/>
                  <a:gd name="connsiteX283" fmla="*/ 2699030 w 2840893"/>
                  <a:gd name="connsiteY283" fmla="*/ 994869 h 1744789"/>
                  <a:gd name="connsiteX284" fmla="*/ 2693759 w 2840893"/>
                  <a:gd name="connsiteY284" fmla="*/ 992761 h 1744789"/>
                  <a:gd name="connsiteX285" fmla="*/ 2695341 w 2840893"/>
                  <a:gd name="connsiteY285" fmla="*/ 1000316 h 1744789"/>
                  <a:gd name="connsiteX286" fmla="*/ 2695341 w 2840893"/>
                  <a:gd name="connsiteY286" fmla="*/ 1002864 h 1744789"/>
                  <a:gd name="connsiteX287" fmla="*/ 2690421 w 2840893"/>
                  <a:gd name="connsiteY287" fmla="*/ 996714 h 1744789"/>
                  <a:gd name="connsiteX288" fmla="*/ 2687522 w 2840893"/>
                  <a:gd name="connsiteY288" fmla="*/ 980198 h 1744789"/>
                  <a:gd name="connsiteX289" fmla="*/ 2677243 w 2840893"/>
                  <a:gd name="connsiteY289" fmla="*/ 964823 h 1744789"/>
                  <a:gd name="connsiteX290" fmla="*/ 2666700 w 2840893"/>
                  <a:gd name="connsiteY290" fmla="*/ 940400 h 1744789"/>
                  <a:gd name="connsiteX291" fmla="*/ 2667227 w 2840893"/>
                  <a:gd name="connsiteY291" fmla="*/ 935480 h 1744789"/>
                  <a:gd name="connsiteX292" fmla="*/ 2670917 w 2840893"/>
                  <a:gd name="connsiteY292" fmla="*/ 937764 h 1744789"/>
                  <a:gd name="connsiteX293" fmla="*/ 2674695 w 2840893"/>
                  <a:gd name="connsiteY293" fmla="*/ 941367 h 1744789"/>
                  <a:gd name="connsiteX294" fmla="*/ 2676452 w 2840893"/>
                  <a:gd name="connsiteY294" fmla="*/ 941806 h 1744789"/>
                  <a:gd name="connsiteX295" fmla="*/ 2677067 w 2840893"/>
                  <a:gd name="connsiteY295" fmla="*/ 939522 h 1744789"/>
                  <a:gd name="connsiteX296" fmla="*/ 2672938 w 2840893"/>
                  <a:gd name="connsiteY296" fmla="*/ 932230 h 1744789"/>
                  <a:gd name="connsiteX297" fmla="*/ 2663450 w 2840893"/>
                  <a:gd name="connsiteY297" fmla="*/ 926871 h 1744789"/>
                  <a:gd name="connsiteX298" fmla="*/ 2658618 w 2840893"/>
                  <a:gd name="connsiteY298" fmla="*/ 918788 h 1744789"/>
                  <a:gd name="connsiteX299" fmla="*/ 2656158 w 2840893"/>
                  <a:gd name="connsiteY299" fmla="*/ 901481 h 1744789"/>
                  <a:gd name="connsiteX300" fmla="*/ 2654928 w 2840893"/>
                  <a:gd name="connsiteY300" fmla="*/ 898230 h 1744789"/>
                  <a:gd name="connsiteX301" fmla="*/ 2641311 w 2840893"/>
                  <a:gd name="connsiteY301" fmla="*/ 878990 h 1744789"/>
                  <a:gd name="connsiteX302" fmla="*/ 2633140 w 2840893"/>
                  <a:gd name="connsiteY302" fmla="*/ 865461 h 1744789"/>
                  <a:gd name="connsiteX303" fmla="*/ 2632437 w 2840893"/>
                  <a:gd name="connsiteY303" fmla="*/ 854567 h 1744789"/>
                  <a:gd name="connsiteX304" fmla="*/ 2630592 w 2840893"/>
                  <a:gd name="connsiteY304" fmla="*/ 850438 h 1744789"/>
                  <a:gd name="connsiteX305" fmla="*/ 2619611 w 2840893"/>
                  <a:gd name="connsiteY305" fmla="*/ 828914 h 1744789"/>
                  <a:gd name="connsiteX306" fmla="*/ 2614691 w 2840893"/>
                  <a:gd name="connsiteY306" fmla="*/ 820480 h 1744789"/>
                  <a:gd name="connsiteX307" fmla="*/ 2600722 w 2840893"/>
                  <a:gd name="connsiteY307" fmla="*/ 796320 h 1744789"/>
                  <a:gd name="connsiteX308" fmla="*/ 2584821 w 2840893"/>
                  <a:gd name="connsiteY308" fmla="*/ 772775 h 1744789"/>
                  <a:gd name="connsiteX309" fmla="*/ 2580076 w 2840893"/>
                  <a:gd name="connsiteY309" fmla="*/ 754502 h 1744789"/>
                  <a:gd name="connsiteX310" fmla="*/ 2578758 w 2840893"/>
                  <a:gd name="connsiteY310" fmla="*/ 751427 h 1744789"/>
                  <a:gd name="connsiteX311" fmla="*/ 2560573 w 2840893"/>
                  <a:gd name="connsiteY311" fmla="*/ 732977 h 1744789"/>
                  <a:gd name="connsiteX312" fmla="*/ 2542036 w 2840893"/>
                  <a:gd name="connsiteY312" fmla="*/ 697748 h 1744789"/>
                  <a:gd name="connsiteX313" fmla="*/ 2531317 w 2840893"/>
                  <a:gd name="connsiteY313" fmla="*/ 682549 h 1744789"/>
                  <a:gd name="connsiteX314" fmla="*/ 2521917 w 2840893"/>
                  <a:gd name="connsiteY314" fmla="*/ 668141 h 1744789"/>
                  <a:gd name="connsiteX315" fmla="*/ 2512956 w 2840893"/>
                  <a:gd name="connsiteY315" fmla="*/ 658917 h 1744789"/>
                  <a:gd name="connsiteX316" fmla="*/ 2509618 w 2840893"/>
                  <a:gd name="connsiteY316" fmla="*/ 653909 h 1744789"/>
                  <a:gd name="connsiteX317" fmla="*/ 2501799 w 2840893"/>
                  <a:gd name="connsiteY317" fmla="*/ 639940 h 1744789"/>
                  <a:gd name="connsiteX318" fmla="*/ 2486249 w 2840893"/>
                  <a:gd name="connsiteY318" fmla="*/ 621403 h 1744789"/>
                  <a:gd name="connsiteX319" fmla="*/ 2486776 w 2840893"/>
                  <a:gd name="connsiteY319" fmla="*/ 612266 h 1744789"/>
                  <a:gd name="connsiteX320" fmla="*/ 2486073 w 2840893"/>
                  <a:gd name="connsiteY320" fmla="*/ 607171 h 1744789"/>
                  <a:gd name="connsiteX321" fmla="*/ 2464812 w 2840893"/>
                  <a:gd name="connsiteY321" fmla="*/ 592236 h 1744789"/>
                  <a:gd name="connsiteX322" fmla="*/ 2441531 w 2840893"/>
                  <a:gd name="connsiteY322" fmla="*/ 563947 h 1744789"/>
                  <a:gd name="connsiteX323" fmla="*/ 2438895 w 2840893"/>
                  <a:gd name="connsiteY323" fmla="*/ 561135 h 1744789"/>
                  <a:gd name="connsiteX324" fmla="*/ 2439423 w 2840893"/>
                  <a:gd name="connsiteY324" fmla="*/ 554986 h 1744789"/>
                  <a:gd name="connsiteX325" fmla="*/ 2443112 w 2840893"/>
                  <a:gd name="connsiteY325" fmla="*/ 557621 h 1744789"/>
                  <a:gd name="connsiteX326" fmla="*/ 2445924 w 2840893"/>
                  <a:gd name="connsiteY326" fmla="*/ 559027 h 1744789"/>
                  <a:gd name="connsiteX327" fmla="*/ 2446099 w 2840893"/>
                  <a:gd name="connsiteY327" fmla="*/ 555601 h 1744789"/>
                  <a:gd name="connsiteX328" fmla="*/ 2432921 w 2840893"/>
                  <a:gd name="connsiteY328" fmla="*/ 549539 h 1744789"/>
                  <a:gd name="connsiteX329" fmla="*/ 2425366 w 2840893"/>
                  <a:gd name="connsiteY329" fmla="*/ 544004 h 1744789"/>
                  <a:gd name="connsiteX330" fmla="*/ 2407268 w 2840893"/>
                  <a:gd name="connsiteY330" fmla="*/ 521425 h 1744789"/>
                  <a:gd name="connsiteX331" fmla="*/ 2396638 w 2840893"/>
                  <a:gd name="connsiteY331" fmla="*/ 510532 h 1744789"/>
                  <a:gd name="connsiteX332" fmla="*/ 2389434 w 2840893"/>
                  <a:gd name="connsiteY332" fmla="*/ 501834 h 1744789"/>
                  <a:gd name="connsiteX333" fmla="*/ 2380121 w 2840893"/>
                  <a:gd name="connsiteY333" fmla="*/ 489974 h 1744789"/>
                  <a:gd name="connsiteX334" fmla="*/ 2373796 w 2840893"/>
                  <a:gd name="connsiteY334" fmla="*/ 483824 h 1744789"/>
                  <a:gd name="connsiteX335" fmla="*/ 2353853 w 2840893"/>
                  <a:gd name="connsiteY335" fmla="*/ 465726 h 1744789"/>
                  <a:gd name="connsiteX336" fmla="*/ 2353238 w 2840893"/>
                  <a:gd name="connsiteY336" fmla="*/ 457995 h 1744789"/>
                  <a:gd name="connsiteX337" fmla="*/ 2349548 w 2840893"/>
                  <a:gd name="connsiteY337" fmla="*/ 452548 h 1744789"/>
                  <a:gd name="connsiteX338" fmla="*/ 2335052 w 2840893"/>
                  <a:gd name="connsiteY338" fmla="*/ 444993 h 1744789"/>
                  <a:gd name="connsiteX339" fmla="*/ 2326179 w 2840893"/>
                  <a:gd name="connsiteY339" fmla="*/ 435856 h 1744789"/>
                  <a:gd name="connsiteX340" fmla="*/ 2301580 w 2840893"/>
                  <a:gd name="connsiteY340" fmla="*/ 416265 h 1744789"/>
                  <a:gd name="connsiteX341" fmla="*/ 2298769 w 2840893"/>
                  <a:gd name="connsiteY341" fmla="*/ 410905 h 1744789"/>
                  <a:gd name="connsiteX342" fmla="*/ 2297890 w 2840893"/>
                  <a:gd name="connsiteY342" fmla="*/ 408094 h 1744789"/>
                  <a:gd name="connsiteX343" fmla="*/ 2300350 w 2840893"/>
                  <a:gd name="connsiteY343" fmla="*/ 407831 h 1744789"/>
                  <a:gd name="connsiteX344" fmla="*/ 2304567 w 2840893"/>
                  <a:gd name="connsiteY344" fmla="*/ 410290 h 1744789"/>
                  <a:gd name="connsiteX345" fmla="*/ 2309487 w 2840893"/>
                  <a:gd name="connsiteY345" fmla="*/ 409675 h 1744789"/>
                  <a:gd name="connsiteX346" fmla="*/ 2306851 w 2840893"/>
                  <a:gd name="connsiteY346" fmla="*/ 406074 h 1744789"/>
                  <a:gd name="connsiteX347" fmla="*/ 2293849 w 2840893"/>
                  <a:gd name="connsiteY347" fmla="*/ 402735 h 1744789"/>
                  <a:gd name="connsiteX348" fmla="*/ 2283218 w 2840893"/>
                  <a:gd name="connsiteY348" fmla="*/ 396234 h 1744789"/>
                  <a:gd name="connsiteX349" fmla="*/ 2263539 w 2840893"/>
                  <a:gd name="connsiteY349" fmla="*/ 378575 h 1744789"/>
                  <a:gd name="connsiteX350" fmla="*/ 2250010 w 2840893"/>
                  <a:gd name="connsiteY350" fmla="*/ 367242 h 1744789"/>
                  <a:gd name="connsiteX351" fmla="*/ 2237798 w 2840893"/>
                  <a:gd name="connsiteY351" fmla="*/ 352834 h 1744789"/>
                  <a:gd name="connsiteX352" fmla="*/ 2233845 w 2840893"/>
                  <a:gd name="connsiteY352" fmla="*/ 350199 h 1744789"/>
                  <a:gd name="connsiteX353" fmla="*/ 2210739 w 2840893"/>
                  <a:gd name="connsiteY353" fmla="*/ 336230 h 1744789"/>
                  <a:gd name="connsiteX354" fmla="*/ 2202569 w 2840893"/>
                  <a:gd name="connsiteY354" fmla="*/ 330607 h 1744789"/>
                  <a:gd name="connsiteX355" fmla="*/ 2198264 w 2840893"/>
                  <a:gd name="connsiteY355" fmla="*/ 328674 h 1744789"/>
                  <a:gd name="connsiteX356" fmla="*/ 2169184 w 2840893"/>
                  <a:gd name="connsiteY356" fmla="*/ 307414 h 1744789"/>
                  <a:gd name="connsiteX357" fmla="*/ 2160311 w 2840893"/>
                  <a:gd name="connsiteY357" fmla="*/ 292742 h 1744789"/>
                  <a:gd name="connsiteX358" fmla="*/ 2156445 w 2840893"/>
                  <a:gd name="connsiteY358" fmla="*/ 290194 h 1744789"/>
                  <a:gd name="connsiteX359" fmla="*/ 2147309 w 2840893"/>
                  <a:gd name="connsiteY359" fmla="*/ 291073 h 1744789"/>
                  <a:gd name="connsiteX360" fmla="*/ 2102943 w 2840893"/>
                  <a:gd name="connsiteY360" fmla="*/ 262169 h 1744789"/>
                  <a:gd name="connsiteX361" fmla="*/ 2097847 w 2840893"/>
                  <a:gd name="connsiteY361" fmla="*/ 256722 h 1744789"/>
                  <a:gd name="connsiteX362" fmla="*/ 2105315 w 2840893"/>
                  <a:gd name="connsiteY362" fmla="*/ 255668 h 1744789"/>
                  <a:gd name="connsiteX363" fmla="*/ 2107950 w 2840893"/>
                  <a:gd name="connsiteY363" fmla="*/ 255580 h 1744789"/>
                  <a:gd name="connsiteX364" fmla="*/ 2110322 w 2840893"/>
                  <a:gd name="connsiteY364" fmla="*/ 253911 h 1744789"/>
                  <a:gd name="connsiteX365" fmla="*/ 2108126 w 2840893"/>
                  <a:gd name="connsiteY365" fmla="*/ 253120 h 1744789"/>
                  <a:gd name="connsiteX366" fmla="*/ 2090467 w 2840893"/>
                  <a:gd name="connsiteY366" fmla="*/ 252944 h 1744789"/>
                  <a:gd name="connsiteX367" fmla="*/ 2086338 w 2840893"/>
                  <a:gd name="connsiteY367" fmla="*/ 250836 h 1744789"/>
                  <a:gd name="connsiteX368" fmla="*/ 2077026 w 2840893"/>
                  <a:gd name="connsiteY368" fmla="*/ 241611 h 1744789"/>
                  <a:gd name="connsiteX369" fmla="*/ 2062793 w 2840893"/>
                  <a:gd name="connsiteY369" fmla="*/ 234407 h 1744789"/>
                  <a:gd name="connsiteX370" fmla="*/ 2051899 w 2840893"/>
                  <a:gd name="connsiteY370" fmla="*/ 229487 h 1744789"/>
                  <a:gd name="connsiteX371" fmla="*/ 2004283 w 2840893"/>
                  <a:gd name="connsiteY371" fmla="*/ 205152 h 1744789"/>
                  <a:gd name="connsiteX372" fmla="*/ 1984076 w 2840893"/>
                  <a:gd name="connsiteY372" fmla="*/ 190656 h 1744789"/>
                  <a:gd name="connsiteX373" fmla="*/ 1985745 w 2840893"/>
                  <a:gd name="connsiteY373" fmla="*/ 187581 h 1744789"/>
                  <a:gd name="connsiteX374" fmla="*/ 1985131 w 2840893"/>
                  <a:gd name="connsiteY374" fmla="*/ 184946 h 1744789"/>
                  <a:gd name="connsiteX375" fmla="*/ 1966242 w 2840893"/>
                  <a:gd name="connsiteY375" fmla="*/ 184770 h 1744789"/>
                  <a:gd name="connsiteX376" fmla="*/ 1961586 w 2840893"/>
                  <a:gd name="connsiteY376" fmla="*/ 183803 h 1744789"/>
                  <a:gd name="connsiteX377" fmla="*/ 1964397 w 2840893"/>
                  <a:gd name="connsiteY377" fmla="*/ 179674 h 1744789"/>
                  <a:gd name="connsiteX378" fmla="*/ 1966594 w 2840893"/>
                  <a:gd name="connsiteY378" fmla="*/ 175809 h 1744789"/>
                  <a:gd name="connsiteX379" fmla="*/ 1962289 w 2840893"/>
                  <a:gd name="connsiteY379" fmla="*/ 175018 h 1744789"/>
                  <a:gd name="connsiteX380" fmla="*/ 1944015 w 2840893"/>
                  <a:gd name="connsiteY380" fmla="*/ 172207 h 1744789"/>
                  <a:gd name="connsiteX381" fmla="*/ 1918450 w 2840893"/>
                  <a:gd name="connsiteY381" fmla="*/ 161313 h 1744789"/>
                  <a:gd name="connsiteX382" fmla="*/ 1882517 w 2840893"/>
                  <a:gd name="connsiteY382" fmla="*/ 146905 h 1744789"/>
                  <a:gd name="connsiteX383" fmla="*/ 1869954 w 2840893"/>
                  <a:gd name="connsiteY383" fmla="*/ 145411 h 1744789"/>
                  <a:gd name="connsiteX384" fmla="*/ 1864771 w 2840893"/>
                  <a:gd name="connsiteY384" fmla="*/ 142073 h 1744789"/>
                  <a:gd name="connsiteX385" fmla="*/ 1869603 w 2840893"/>
                  <a:gd name="connsiteY385" fmla="*/ 140316 h 1744789"/>
                  <a:gd name="connsiteX386" fmla="*/ 1871799 w 2840893"/>
                  <a:gd name="connsiteY386" fmla="*/ 139349 h 1744789"/>
                  <a:gd name="connsiteX387" fmla="*/ 1870569 w 2840893"/>
                  <a:gd name="connsiteY387" fmla="*/ 137768 h 1744789"/>
                  <a:gd name="connsiteX388" fmla="*/ 1855195 w 2840893"/>
                  <a:gd name="connsiteY388" fmla="*/ 136538 h 1744789"/>
                  <a:gd name="connsiteX389" fmla="*/ 1836131 w 2840893"/>
                  <a:gd name="connsiteY389" fmla="*/ 131267 h 1744789"/>
                  <a:gd name="connsiteX390" fmla="*/ 1824797 w 2840893"/>
                  <a:gd name="connsiteY390" fmla="*/ 123448 h 1744789"/>
                  <a:gd name="connsiteX391" fmla="*/ 1820493 w 2840893"/>
                  <a:gd name="connsiteY391" fmla="*/ 122042 h 1744789"/>
                  <a:gd name="connsiteX392" fmla="*/ 1789480 w 2840893"/>
                  <a:gd name="connsiteY392" fmla="*/ 114399 h 1744789"/>
                  <a:gd name="connsiteX393" fmla="*/ 1777269 w 2840893"/>
                  <a:gd name="connsiteY393" fmla="*/ 112290 h 1744789"/>
                  <a:gd name="connsiteX394" fmla="*/ 1772788 w 2840893"/>
                  <a:gd name="connsiteY394" fmla="*/ 110533 h 1744789"/>
                  <a:gd name="connsiteX395" fmla="*/ 1776654 w 2840893"/>
                  <a:gd name="connsiteY395" fmla="*/ 108688 h 1744789"/>
                  <a:gd name="connsiteX396" fmla="*/ 1779641 w 2840893"/>
                  <a:gd name="connsiteY396" fmla="*/ 106316 h 1744789"/>
                  <a:gd name="connsiteX397" fmla="*/ 1782013 w 2840893"/>
                  <a:gd name="connsiteY397" fmla="*/ 104032 h 1744789"/>
                  <a:gd name="connsiteX398" fmla="*/ 1777356 w 2840893"/>
                  <a:gd name="connsiteY398" fmla="*/ 102802 h 1744789"/>
                  <a:gd name="connsiteX399" fmla="*/ 1775160 w 2840893"/>
                  <a:gd name="connsiteY399" fmla="*/ 103681 h 1744789"/>
                  <a:gd name="connsiteX400" fmla="*/ 1745026 w 2840893"/>
                  <a:gd name="connsiteY400" fmla="*/ 98322 h 1744789"/>
                  <a:gd name="connsiteX401" fmla="*/ 1737559 w 2840893"/>
                  <a:gd name="connsiteY401" fmla="*/ 97267 h 1744789"/>
                  <a:gd name="connsiteX402" fmla="*/ 1718231 w 2840893"/>
                  <a:gd name="connsiteY402" fmla="*/ 95423 h 1744789"/>
                  <a:gd name="connsiteX403" fmla="*/ 1698552 w 2840893"/>
                  <a:gd name="connsiteY403" fmla="*/ 86286 h 1744789"/>
                  <a:gd name="connsiteX404" fmla="*/ 1695125 w 2840893"/>
                  <a:gd name="connsiteY404" fmla="*/ 85407 h 1744789"/>
                  <a:gd name="connsiteX405" fmla="*/ 1652428 w 2840893"/>
                  <a:gd name="connsiteY405" fmla="*/ 82596 h 1744789"/>
                  <a:gd name="connsiteX406" fmla="*/ 1649266 w 2840893"/>
                  <a:gd name="connsiteY406" fmla="*/ 81278 h 1744789"/>
                  <a:gd name="connsiteX407" fmla="*/ 1653658 w 2840893"/>
                  <a:gd name="connsiteY407" fmla="*/ 79345 h 1744789"/>
                  <a:gd name="connsiteX408" fmla="*/ 1654185 w 2840893"/>
                  <a:gd name="connsiteY408" fmla="*/ 75919 h 1744789"/>
                  <a:gd name="connsiteX409" fmla="*/ 1651374 w 2840893"/>
                  <a:gd name="connsiteY409" fmla="*/ 76622 h 1744789"/>
                  <a:gd name="connsiteX410" fmla="*/ 1618517 w 2840893"/>
                  <a:gd name="connsiteY410" fmla="*/ 77325 h 1744789"/>
                  <a:gd name="connsiteX411" fmla="*/ 1610171 w 2840893"/>
                  <a:gd name="connsiteY411" fmla="*/ 73371 h 1744789"/>
                  <a:gd name="connsiteX412" fmla="*/ 1601385 w 2840893"/>
                  <a:gd name="connsiteY412" fmla="*/ 71087 h 1744789"/>
                  <a:gd name="connsiteX413" fmla="*/ 1574326 w 2840893"/>
                  <a:gd name="connsiteY413" fmla="*/ 69154 h 1744789"/>
                  <a:gd name="connsiteX414" fmla="*/ 1557898 w 2840893"/>
                  <a:gd name="connsiteY414" fmla="*/ 64498 h 1744789"/>
                  <a:gd name="connsiteX415" fmla="*/ 1551045 w 2840893"/>
                  <a:gd name="connsiteY415" fmla="*/ 66782 h 1744789"/>
                  <a:gd name="connsiteX416" fmla="*/ 1547355 w 2840893"/>
                  <a:gd name="connsiteY416" fmla="*/ 68803 h 1744789"/>
                  <a:gd name="connsiteX417" fmla="*/ 1548234 w 2840893"/>
                  <a:gd name="connsiteY417" fmla="*/ 64322 h 1744789"/>
                  <a:gd name="connsiteX418" fmla="*/ 1548849 w 2840893"/>
                  <a:gd name="connsiteY418" fmla="*/ 59842 h 1744789"/>
                  <a:gd name="connsiteX419" fmla="*/ 1544456 w 2840893"/>
                  <a:gd name="connsiteY419" fmla="*/ 60369 h 1744789"/>
                  <a:gd name="connsiteX420" fmla="*/ 1525655 w 2840893"/>
                  <a:gd name="connsiteY420" fmla="*/ 62917 h 1744789"/>
                  <a:gd name="connsiteX421" fmla="*/ 1518276 w 2840893"/>
                  <a:gd name="connsiteY421" fmla="*/ 61862 h 1744789"/>
                  <a:gd name="connsiteX422" fmla="*/ 1481114 w 2840893"/>
                  <a:gd name="connsiteY422" fmla="*/ 61599 h 1744789"/>
                  <a:gd name="connsiteX423" fmla="*/ 1456602 w 2840893"/>
                  <a:gd name="connsiteY423" fmla="*/ 57382 h 1744789"/>
                  <a:gd name="connsiteX424" fmla="*/ 1442546 w 2840893"/>
                  <a:gd name="connsiteY424" fmla="*/ 59578 h 1744789"/>
                  <a:gd name="connsiteX425" fmla="*/ 1437275 w 2840893"/>
                  <a:gd name="connsiteY425" fmla="*/ 60984 h 1744789"/>
                  <a:gd name="connsiteX426" fmla="*/ 1437977 w 2840893"/>
                  <a:gd name="connsiteY426" fmla="*/ 56503 h 1744789"/>
                  <a:gd name="connsiteX427" fmla="*/ 1439295 w 2840893"/>
                  <a:gd name="connsiteY427" fmla="*/ 51847 h 1744789"/>
                  <a:gd name="connsiteX428" fmla="*/ 1438856 w 2840893"/>
                  <a:gd name="connsiteY428" fmla="*/ 49475 h 1744789"/>
                  <a:gd name="connsiteX429" fmla="*/ 1436747 w 2840893"/>
                  <a:gd name="connsiteY429" fmla="*/ 50969 h 1744789"/>
                  <a:gd name="connsiteX430" fmla="*/ 1415662 w 2840893"/>
                  <a:gd name="connsiteY430" fmla="*/ 59490 h 1744789"/>
                  <a:gd name="connsiteX431" fmla="*/ 1395280 w 2840893"/>
                  <a:gd name="connsiteY431" fmla="*/ 54395 h 1744789"/>
                  <a:gd name="connsiteX432" fmla="*/ 1381927 w 2840893"/>
                  <a:gd name="connsiteY432" fmla="*/ 55537 h 1744789"/>
                  <a:gd name="connsiteX433" fmla="*/ 1362423 w 2840893"/>
                  <a:gd name="connsiteY433" fmla="*/ 59227 h 1744789"/>
                  <a:gd name="connsiteX434" fmla="*/ 1322625 w 2840893"/>
                  <a:gd name="connsiteY434" fmla="*/ 59315 h 1744789"/>
                  <a:gd name="connsiteX435" fmla="*/ 1313928 w 2840893"/>
                  <a:gd name="connsiteY435" fmla="*/ 60281 h 1744789"/>
                  <a:gd name="connsiteX436" fmla="*/ 1297675 w 2840893"/>
                  <a:gd name="connsiteY436" fmla="*/ 58173 h 1744789"/>
                  <a:gd name="connsiteX437" fmla="*/ 1290734 w 2840893"/>
                  <a:gd name="connsiteY437" fmla="*/ 57118 h 1744789"/>
                  <a:gd name="connsiteX438" fmla="*/ 1293721 w 2840893"/>
                  <a:gd name="connsiteY438" fmla="*/ 61775 h 1744789"/>
                  <a:gd name="connsiteX439" fmla="*/ 1294776 w 2840893"/>
                  <a:gd name="connsiteY439" fmla="*/ 63620 h 1744789"/>
                  <a:gd name="connsiteX440" fmla="*/ 1291262 w 2840893"/>
                  <a:gd name="connsiteY440" fmla="*/ 64410 h 1744789"/>
                  <a:gd name="connsiteX441" fmla="*/ 1265169 w 2840893"/>
                  <a:gd name="connsiteY441" fmla="*/ 67046 h 1744789"/>
                  <a:gd name="connsiteX442" fmla="*/ 1235035 w 2840893"/>
                  <a:gd name="connsiteY442" fmla="*/ 66079 h 1744789"/>
                  <a:gd name="connsiteX443" fmla="*/ 1232312 w 2840893"/>
                  <a:gd name="connsiteY443" fmla="*/ 65816 h 1744789"/>
                  <a:gd name="connsiteX444" fmla="*/ 1216937 w 2840893"/>
                  <a:gd name="connsiteY444" fmla="*/ 75041 h 1744789"/>
                  <a:gd name="connsiteX445" fmla="*/ 1189088 w 2840893"/>
                  <a:gd name="connsiteY445" fmla="*/ 72668 h 1744789"/>
                  <a:gd name="connsiteX446" fmla="*/ 1186628 w 2840893"/>
                  <a:gd name="connsiteY446" fmla="*/ 75041 h 1744789"/>
                  <a:gd name="connsiteX447" fmla="*/ 1183465 w 2840893"/>
                  <a:gd name="connsiteY447" fmla="*/ 80312 h 1744789"/>
                  <a:gd name="connsiteX448" fmla="*/ 1155264 w 2840893"/>
                  <a:gd name="connsiteY448" fmla="*/ 85056 h 1744789"/>
                  <a:gd name="connsiteX449" fmla="*/ 1150783 w 2840893"/>
                  <a:gd name="connsiteY449" fmla="*/ 84089 h 1744789"/>
                  <a:gd name="connsiteX450" fmla="*/ 1141295 w 2840893"/>
                  <a:gd name="connsiteY450" fmla="*/ 83826 h 1744789"/>
                  <a:gd name="connsiteX451" fmla="*/ 1110634 w 2840893"/>
                  <a:gd name="connsiteY451" fmla="*/ 95598 h 1744789"/>
                  <a:gd name="connsiteX452" fmla="*/ 1106944 w 2840893"/>
                  <a:gd name="connsiteY452" fmla="*/ 95950 h 1744789"/>
                  <a:gd name="connsiteX453" fmla="*/ 1085947 w 2840893"/>
                  <a:gd name="connsiteY453" fmla="*/ 100430 h 1744789"/>
                  <a:gd name="connsiteX454" fmla="*/ 1070046 w 2840893"/>
                  <a:gd name="connsiteY454" fmla="*/ 101397 h 1744789"/>
                  <a:gd name="connsiteX455" fmla="*/ 1062051 w 2840893"/>
                  <a:gd name="connsiteY455" fmla="*/ 98937 h 1744789"/>
                  <a:gd name="connsiteX456" fmla="*/ 1056955 w 2840893"/>
                  <a:gd name="connsiteY456" fmla="*/ 102275 h 1744789"/>
                  <a:gd name="connsiteX457" fmla="*/ 1060645 w 2840893"/>
                  <a:gd name="connsiteY457" fmla="*/ 104032 h 1744789"/>
                  <a:gd name="connsiteX458" fmla="*/ 1064423 w 2840893"/>
                  <a:gd name="connsiteY458" fmla="*/ 106316 h 1744789"/>
                  <a:gd name="connsiteX459" fmla="*/ 1061348 w 2840893"/>
                  <a:gd name="connsiteY459" fmla="*/ 109216 h 1744789"/>
                  <a:gd name="connsiteX460" fmla="*/ 1027700 w 2840893"/>
                  <a:gd name="connsiteY460" fmla="*/ 119758 h 1744789"/>
                  <a:gd name="connsiteX461" fmla="*/ 1022517 w 2840893"/>
                  <a:gd name="connsiteY461" fmla="*/ 119758 h 1744789"/>
                  <a:gd name="connsiteX462" fmla="*/ 1014346 w 2840893"/>
                  <a:gd name="connsiteY462" fmla="*/ 123448 h 1744789"/>
                  <a:gd name="connsiteX463" fmla="*/ 1009954 w 2840893"/>
                  <a:gd name="connsiteY463" fmla="*/ 127577 h 1744789"/>
                  <a:gd name="connsiteX464" fmla="*/ 972089 w 2840893"/>
                  <a:gd name="connsiteY464" fmla="*/ 133815 h 1744789"/>
                  <a:gd name="connsiteX465" fmla="*/ 968399 w 2840893"/>
                  <a:gd name="connsiteY465" fmla="*/ 135923 h 1744789"/>
                  <a:gd name="connsiteX466" fmla="*/ 970771 w 2840893"/>
                  <a:gd name="connsiteY466" fmla="*/ 138207 h 1744789"/>
                  <a:gd name="connsiteX467" fmla="*/ 970419 w 2840893"/>
                  <a:gd name="connsiteY467" fmla="*/ 140755 h 1744789"/>
                  <a:gd name="connsiteX468" fmla="*/ 941955 w 2840893"/>
                  <a:gd name="connsiteY468" fmla="*/ 151034 h 1744789"/>
                  <a:gd name="connsiteX469" fmla="*/ 914105 w 2840893"/>
                  <a:gd name="connsiteY469" fmla="*/ 163158 h 1744789"/>
                  <a:gd name="connsiteX470" fmla="*/ 887398 w 2840893"/>
                  <a:gd name="connsiteY470" fmla="*/ 174755 h 1744789"/>
                  <a:gd name="connsiteX471" fmla="*/ 880984 w 2840893"/>
                  <a:gd name="connsiteY471" fmla="*/ 174930 h 1744789"/>
                  <a:gd name="connsiteX472" fmla="*/ 878085 w 2840893"/>
                  <a:gd name="connsiteY472" fmla="*/ 178708 h 1744789"/>
                  <a:gd name="connsiteX473" fmla="*/ 873868 w 2840893"/>
                  <a:gd name="connsiteY473" fmla="*/ 182398 h 1744789"/>
                  <a:gd name="connsiteX474" fmla="*/ 855946 w 2840893"/>
                  <a:gd name="connsiteY474" fmla="*/ 187933 h 1744789"/>
                  <a:gd name="connsiteX475" fmla="*/ 828448 w 2840893"/>
                  <a:gd name="connsiteY475" fmla="*/ 203834 h 1744789"/>
                  <a:gd name="connsiteX476" fmla="*/ 815445 w 2840893"/>
                  <a:gd name="connsiteY476" fmla="*/ 210335 h 1744789"/>
                  <a:gd name="connsiteX477" fmla="*/ 783555 w 2840893"/>
                  <a:gd name="connsiteY477" fmla="*/ 228609 h 1744789"/>
                  <a:gd name="connsiteX478" fmla="*/ 772221 w 2840893"/>
                  <a:gd name="connsiteY478" fmla="*/ 232738 h 1744789"/>
                  <a:gd name="connsiteX479" fmla="*/ 762206 w 2840893"/>
                  <a:gd name="connsiteY479" fmla="*/ 240030 h 1744789"/>
                  <a:gd name="connsiteX480" fmla="*/ 742000 w 2840893"/>
                  <a:gd name="connsiteY480" fmla="*/ 248464 h 1744789"/>
                  <a:gd name="connsiteX481" fmla="*/ 735499 w 2840893"/>
                  <a:gd name="connsiteY481" fmla="*/ 248552 h 1744789"/>
                  <a:gd name="connsiteX482" fmla="*/ 731721 w 2840893"/>
                  <a:gd name="connsiteY482" fmla="*/ 251978 h 1744789"/>
                  <a:gd name="connsiteX483" fmla="*/ 735586 w 2840893"/>
                  <a:gd name="connsiteY483" fmla="*/ 253559 h 1744789"/>
                  <a:gd name="connsiteX484" fmla="*/ 741648 w 2840893"/>
                  <a:gd name="connsiteY484" fmla="*/ 254701 h 1744789"/>
                  <a:gd name="connsiteX485" fmla="*/ 737343 w 2840893"/>
                  <a:gd name="connsiteY485" fmla="*/ 259270 h 1744789"/>
                  <a:gd name="connsiteX486" fmla="*/ 718455 w 2840893"/>
                  <a:gd name="connsiteY486" fmla="*/ 270515 h 1744789"/>
                  <a:gd name="connsiteX487" fmla="*/ 693768 w 2840893"/>
                  <a:gd name="connsiteY487" fmla="*/ 287032 h 1744789"/>
                  <a:gd name="connsiteX488" fmla="*/ 684280 w 2840893"/>
                  <a:gd name="connsiteY488" fmla="*/ 287910 h 1744789"/>
                  <a:gd name="connsiteX489" fmla="*/ 678921 w 2840893"/>
                  <a:gd name="connsiteY489" fmla="*/ 292039 h 1744789"/>
                  <a:gd name="connsiteX490" fmla="*/ 672859 w 2840893"/>
                  <a:gd name="connsiteY490" fmla="*/ 302582 h 1744789"/>
                  <a:gd name="connsiteX491" fmla="*/ 644570 w 2840893"/>
                  <a:gd name="connsiteY491" fmla="*/ 316638 h 1744789"/>
                  <a:gd name="connsiteX492" fmla="*/ 639123 w 2840893"/>
                  <a:gd name="connsiteY492" fmla="*/ 319186 h 1744789"/>
                  <a:gd name="connsiteX493" fmla="*/ 637014 w 2840893"/>
                  <a:gd name="connsiteY493" fmla="*/ 320416 h 1744789"/>
                  <a:gd name="connsiteX494" fmla="*/ 640177 w 2840893"/>
                  <a:gd name="connsiteY494" fmla="*/ 321822 h 1744789"/>
                  <a:gd name="connsiteX495" fmla="*/ 644746 w 2840893"/>
                  <a:gd name="connsiteY495" fmla="*/ 323227 h 1744789"/>
                  <a:gd name="connsiteX496" fmla="*/ 642901 w 2840893"/>
                  <a:gd name="connsiteY496" fmla="*/ 324984 h 1744789"/>
                  <a:gd name="connsiteX497" fmla="*/ 620410 w 2840893"/>
                  <a:gd name="connsiteY497" fmla="*/ 340359 h 1744789"/>
                  <a:gd name="connsiteX498" fmla="*/ 609428 w 2840893"/>
                  <a:gd name="connsiteY498" fmla="*/ 345894 h 1744789"/>
                  <a:gd name="connsiteX499" fmla="*/ 602136 w 2840893"/>
                  <a:gd name="connsiteY499" fmla="*/ 352746 h 1744789"/>
                  <a:gd name="connsiteX500" fmla="*/ 586498 w 2840893"/>
                  <a:gd name="connsiteY500" fmla="*/ 368296 h 1744789"/>
                  <a:gd name="connsiteX501" fmla="*/ 569103 w 2840893"/>
                  <a:gd name="connsiteY501" fmla="*/ 380069 h 1744789"/>
                  <a:gd name="connsiteX502" fmla="*/ 556101 w 2840893"/>
                  <a:gd name="connsiteY502" fmla="*/ 394301 h 1744789"/>
                  <a:gd name="connsiteX503" fmla="*/ 545295 w 2840893"/>
                  <a:gd name="connsiteY503" fmla="*/ 400451 h 1744789"/>
                  <a:gd name="connsiteX504" fmla="*/ 537564 w 2840893"/>
                  <a:gd name="connsiteY504" fmla="*/ 400627 h 1744789"/>
                  <a:gd name="connsiteX505" fmla="*/ 532117 w 2840893"/>
                  <a:gd name="connsiteY505" fmla="*/ 406513 h 1744789"/>
                  <a:gd name="connsiteX506" fmla="*/ 538179 w 2840893"/>
                  <a:gd name="connsiteY506" fmla="*/ 406161 h 1744789"/>
                  <a:gd name="connsiteX507" fmla="*/ 542660 w 2840893"/>
                  <a:gd name="connsiteY507" fmla="*/ 406952 h 1744789"/>
                  <a:gd name="connsiteX508" fmla="*/ 540727 w 2840893"/>
                  <a:gd name="connsiteY508" fmla="*/ 411345 h 1744789"/>
                  <a:gd name="connsiteX509" fmla="*/ 522190 w 2840893"/>
                  <a:gd name="connsiteY509" fmla="*/ 426543 h 1744789"/>
                  <a:gd name="connsiteX510" fmla="*/ 505673 w 2840893"/>
                  <a:gd name="connsiteY510" fmla="*/ 443411 h 1744789"/>
                  <a:gd name="connsiteX511" fmla="*/ 495921 w 2840893"/>
                  <a:gd name="connsiteY511" fmla="*/ 449913 h 1744789"/>
                  <a:gd name="connsiteX512" fmla="*/ 487751 w 2840893"/>
                  <a:gd name="connsiteY512" fmla="*/ 456238 h 1744789"/>
                  <a:gd name="connsiteX513" fmla="*/ 483446 w 2840893"/>
                  <a:gd name="connsiteY513" fmla="*/ 466341 h 1744789"/>
                  <a:gd name="connsiteX514" fmla="*/ 454279 w 2840893"/>
                  <a:gd name="connsiteY514" fmla="*/ 487778 h 1744789"/>
                  <a:gd name="connsiteX515" fmla="*/ 451379 w 2840893"/>
                  <a:gd name="connsiteY515" fmla="*/ 491379 h 1744789"/>
                  <a:gd name="connsiteX516" fmla="*/ 455860 w 2840893"/>
                  <a:gd name="connsiteY516" fmla="*/ 491292 h 1744789"/>
                  <a:gd name="connsiteX517" fmla="*/ 458671 w 2840893"/>
                  <a:gd name="connsiteY517" fmla="*/ 490765 h 1744789"/>
                  <a:gd name="connsiteX518" fmla="*/ 458056 w 2840893"/>
                  <a:gd name="connsiteY518" fmla="*/ 494191 h 1744789"/>
                  <a:gd name="connsiteX519" fmla="*/ 426429 w 2840893"/>
                  <a:gd name="connsiteY519" fmla="*/ 521777 h 1744789"/>
                  <a:gd name="connsiteX520" fmla="*/ 414657 w 2840893"/>
                  <a:gd name="connsiteY520" fmla="*/ 539875 h 1744789"/>
                  <a:gd name="connsiteX521" fmla="*/ 409385 w 2840893"/>
                  <a:gd name="connsiteY521" fmla="*/ 544970 h 1744789"/>
                  <a:gd name="connsiteX522" fmla="*/ 397174 w 2840893"/>
                  <a:gd name="connsiteY522" fmla="*/ 550066 h 1744789"/>
                  <a:gd name="connsiteX523" fmla="*/ 393396 w 2840893"/>
                  <a:gd name="connsiteY523" fmla="*/ 553580 h 1744789"/>
                  <a:gd name="connsiteX524" fmla="*/ 398491 w 2840893"/>
                  <a:gd name="connsiteY524" fmla="*/ 554019 h 1744789"/>
                  <a:gd name="connsiteX525" fmla="*/ 402972 w 2840893"/>
                  <a:gd name="connsiteY525" fmla="*/ 553141 h 1744789"/>
                  <a:gd name="connsiteX526" fmla="*/ 401127 w 2840893"/>
                  <a:gd name="connsiteY526" fmla="*/ 558236 h 1744789"/>
                  <a:gd name="connsiteX527" fmla="*/ 384347 w 2840893"/>
                  <a:gd name="connsiteY527" fmla="*/ 578882 h 1744789"/>
                  <a:gd name="connsiteX528" fmla="*/ 369236 w 2840893"/>
                  <a:gd name="connsiteY528" fmla="*/ 598737 h 1744789"/>
                  <a:gd name="connsiteX529" fmla="*/ 358518 w 2840893"/>
                  <a:gd name="connsiteY529" fmla="*/ 603130 h 1744789"/>
                  <a:gd name="connsiteX530" fmla="*/ 354301 w 2840893"/>
                  <a:gd name="connsiteY530" fmla="*/ 609016 h 1744789"/>
                  <a:gd name="connsiteX531" fmla="*/ 352280 w 2840893"/>
                  <a:gd name="connsiteY531" fmla="*/ 620788 h 1744789"/>
                  <a:gd name="connsiteX532" fmla="*/ 335852 w 2840893"/>
                  <a:gd name="connsiteY532" fmla="*/ 640292 h 1744789"/>
                  <a:gd name="connsiteX533" fmla="*/ 330229 w 2840893"/>
                  <a:gd name="connsiteY533" fmla="*/ 651186 h 1744789"/>
                  <a:gd name="connsiteX534" fmla="*/ 329263 w 2840893"/>
                  <a:gd name="connsiteY534" fmla="*/ 654612 h 1744789"/>
                  <a:gd name="connsiteX535" fmla="*/ 311780 w 2840893"/>
                  <a:gd name="connsiteY535" fmla="*/ 677366 h 1744789"/>
                  <a:gd name="connsiteX536" fmla="*/ 296669 w 2840893"/>
                  <a:gd name="connsiteY536" fmla="*/ 697309 h 1744789"/>
                  <a:gd name="connsiteX537" fmla="*/ 285599 w 2840893"/>
                  <a:gd name="connsiteY537" fmla="*/ 718833 h 1744789"/>
                  <a:gd name="connsiteX538" fmla="*/ 272421 w 2840893"/>
                  <a:gd name="connsiteY538" fmla="*/ 738161 h 1744789"/>
                  <a:gd name="connsiteX539" fmla="*/ 251600 w 2840893"/>
                  <a:gd name="connsiteY539" fmla="*/ 775499 h 1744789"/>
                  <a:gd name="connsiteX540" fmla="*/ 233151 w 2840893"/>
                  <a:gd name="connsiteY540" fmla="*/ 808444 h 1744789"/>
                  <a:gd name="connsiteX541" fmla="*/ 224453 w 2840893"/>
                  <a:gd name="connsiteY541" fmla="*/ 817844 h 1744789"/>
                  <a:gd name="connsiteX542" fmla="*/ 217864 w 2840893"/>
                  <a:gd name="connsiteY542" fmla="*/ 837260 h 1744789"/>
                  <a:gd name="connsiteX543" fmla="*/ 212417 w 2840893"/>
                  <a:gd name="connsiteY543" fmla="*/ 845518 h 1744789"/>
                  <a:gd name="connsiteX544" fmla="*/ 202314 w 2840893"/>
                  <a:gd name="connsiteY544" fmla="*/ 855358 h 1744789"/>
                  <a:gd name="connsiteX545" fmla="*/ 202314 w 2840893"/>
                  <a:gd name="connsiteY545" fmla="*/ 858872 h 1744789"/>
                  <a:gd name="connsiteX546" fmla="*/ 205125 w 2840893"/>
                  <a:gd name="connsiteY546" fmla="*/ 857730 h 1744789"/>
                  <a:gd name="connsiteX547" fmla="*/ 208639 w 2840893"/>
                  <a:gd name="connsiteY547" fmla="*/ 857290 h 1744789"/>
                  <a:gd name="connsiteX548" fmla="*/ 207937 w 2840893"/>
                  <a:gd name="connsiteY548" fmla="*/ 860014 h 1744789"/>
                  <a:gd name="connsiteX549" fmla="*/ 192035 w 2840893"/>
                  <a:gd name="connsiteY549" fmla="*/ 888830 h 1744789"/>
                  <a:gd name="connsiteX550" fmla="*/ 180702 w 2840893"/>
                  <a:gd name="connsiteY550" fmla="*/ 918085 h 1744789"/>
                  <a:gd name="connsiteX551" fmla="*/ 176397 w 2840893"/>
                  <a:gd name="connsiteY551" fmla="*/ 925026 h 1744789"/>
                  <a:gd name="connsiteX552" fmla="*/ 164976 w 2840893"/>
                  <a:gd name="connsiteY552" fmla="*/ 932054 h 1744789"/>
                  <a:gd name="connsiteX553" fmla="*/ 163922 w 2840893"/>
                  <a:gd name="connsiteY553" fmla="*/ 940927 h 1744789"/>
                  <a:gd name="connsiteX554" fmla="*/ 168402 w 2840893"/>
                  <a:gd name="connsiteY554" fmla="*/ 936447 h 1744789"/>
                  <a:gd name="connsiteX555" fmla="*/ 172092 w 2840893"/>
                  <a:gd name="connsiteY555" fmla="*/ 933372 h 1744789"/>
                  <a:gd name="connsiteX556" fmla="*/ 173059 w 2840893"/>
                  <a:gd name="connsiteY556" fmla="*/ 938204 h 1744789"/>
                  <a:gd name="connsiteX557" fmla="*/ 173059 w 2840893"/>
                  <a:gd name="connsiteY557" fmla="*/ 940752 h 1744789"/>
                  <a:gd name="connsiteX558" fmla="*/ 158387 w 2840893"/>
                  <a:gd name="connsiteY558" fmla="*/ 967547 h 1744789"/>
                  <a:gd name="connsiteX559" fmla="*/ 154258 w 2840893"/>
                  <a:gd name="connsiteY559" fmla="*/ 979759 h 1744789"/>
                  <a:gd name="connsiteX560" fmla="*/ 146527 w 2840893"/>
                  <a:gd name="connsiteY560" fmla="*/ 988280 h 1744789"/>
                  <a:gd name="connsiteX561" fmla="*/ 141607 w 2840893"/>
                  <a:gd name="connsiteY561" fmla="*/ 997417 h 1744789"/>
                  <a:gd name="connsiteX562" fmla="*/ 143628 w 2840893"/>
                  <a:gd name="connsiteY562" fmla="*/ 1007960 h 1744789"/>
                  <a:gd name="connsiteX563" fmla="*/ 138708 w 2840893"/>
                  <a:gd name="connsiteY563" fmla="*/ 1024213 h 1744789"/>
                  <a:gd name="connsiteX564" fmla="*/ 130274 w 2840893"/>
                  <a:gd name="connsiteY564" fmla="*/ 1032647 h 1744789"/>
                  <a:gd name="connsiteX565" fmla="*/ 126145 w 2840893"/>
                  <a:gd name="connsiteY565" fmla="*/ 1036951 h 1744789"/>
                  <a:gd name="connsiteX566" fmla="*/ 130977 w 2840893"/>
                  <a:gd name="connsiteY566" fmla="*/ 1037918 h 1744789"/>
                  <a:gd name="connsiteX567" fmla="*/ 135809 w 2840893"/>
                  <a:gd name="connsiteY567" fmla="*/ 1038796 h 1744789"/>
                  <a:gd name="connsiteX568" fmla="*/ 131943 w 2840893"/>
                  <a:gd name="connsiteY568" fmla="*/ 1043189 h 1744789"/>
                  <a:gd name="connsiteX569" fmla="*/ 125705 w 2840893"/>
                  <a:gd name="connsiteY569" fmla="*/ 1060848 h 1744789"/>
                  <a:gd name="connsiteX570" fmla="*/ 116129 w 2840893"/>
                  <a:gd name="connsiteY570" fmla="*/ 1093441 h 1744789"/>
                  <a:gd name="connsiteX571" fmla="*/ 108047 w 2840893"/>
                  <a:gd name="connsiteY571" fmla="*/ 1099064 h 1744789"/>
                  <a:gd name="connsiteX572" fmla="*/ 105411 w 2840893"/>
                  <a:gd name="connsiteY572" fmla="*/ 1102754 h 1744789"/>
                  <a:gd name="connsiteX573" fmla="*/ 110770 w 2840893"/>
                  <a:gd name="connsiteY573" fmla="*/ 1101436 h 1744789"/>
                  <a:gd name="connsiteX574" fmla="*/ 111737 w 2840893"/>
                  <a:gd name="connsiteY574" fmla="*/ 1100558 h 1744789"/>
                  <a:gd name="connsiteX575" fmla="*/ 114548 w 2840893"/>
                  <a:gd name="connsiteY575" fmla="*/ 1098713 h 1744789"/>
                  <a:gd name="connsiteX576" fmla="*/ 115339 w 2840893"/>
                  <a:gd name="connsiteY576" fmla="*/ 1102315 h 1744789"/>
                  <a:gd name="connsiteX577" fmla="*/ 104181 w 2840893"/>
                  <a:gd name="connsiteY577" fmla="*/ 1134381 h 1744789"/>
                  <a:gd name="connsiteX578" fmla="*/ 102424 w 2840893"/>
                  <a:gd name="connsiteY578" fmla="*/ 1136226 h 1744789"/>
                  <a:gd name="connsiteX579" fmla="*/ 96977 w 2840893"/>
                  <a:gd name="connsiteY579" fmla="*/ 1165482 h 1744789"/>
                  <a:gd name="connsiteX580" fmla="*/ 91882 w 2840893"/>
                  <a:gd name="connsiteY580" fmla="*/ 1182964 h 1744789"/>
                  <a:gd name="connsiteX581" fmla="*/ 86698 w 2840893"/>
                  <a:gd name="connsiteY581" fmla="*/ 1208354 h 1744789"/>
                  <a:gd name="connsiteX582" fmla="*/ 80197 w 2840893"/>
                  <a:gd name="connsiteY582" fmla="*/ 1224080 h 1744789"/>
                  <a:gd name="connsiteX583" fmla="*/ 75717 w 2840893"/>
                  <a:gd name="connsiteY583" fmla="*/ 1228736 h 1744789"/>
                  <a:gd name="connsiteX584" fmla="*/ 74575 w 2840893"/>
                  <a:gd name="connsiteY584" fmla="*/ 1236380 h 1744789"/>
                  <a:gd name="connsiteX585" fmla="*/ 79758 w 2840893"/>
                  <a:gd name="connsiteY585" fmla="*/ 1232338 h 1744789"/>
                  <a:gd name="connsiteX586" fmla="*/ 82569 w 2840893"/>
                  <a:gd name="connsiteY586" fmla="*/ 1229527 h 1744789"/>
                  <a:gd name="connsiteX587" fmla="*/ 83975 w 2840893"/>
                  <a:gd name="connsiteY587" fmla="*/ 1233656 h 1744789"/>
                  <a:gd name="connsiteX588" fmla="*/ 75453 w 2840893"/>
                  <a:gd name="connsiteY588" fmla="*/ 1270730 h 1744789"/>
                  <a:gd name="connsiteX589" fmla="*/ 71324 w 2840893"/>
                  <a:gd name="connsiteY589" fmla="*/ 1292518 h 1744789"/>
                  <a:gd name="connsiteX590" fmla="*/ 65262 w 2840893"/>
                  <a:gd name="connsiteY590" fmla="*/ 1304554 h 1744789"/>
                  <a:gd name="connsiteX591" fmla="*/ 60869 w 2840893"/>
                  <a:gd name="connsiteY591" fmla="*/ 1309210 h 1744789"/>
                  <a:gd name="connsiteX592" fmla="*/ 62451 w 2840893"/>
                  <a:gd name="connsiteY592" fmla="*/ 1315799 h 1744789"/>
                  <a:gd name="connsiteX593" fmla="*/ 65701 w 2840893"/>
                  <a:gd name="connsiteY593" fmla="*/ 1311758 h 1744789"/>
                  <a:gd name="connsiteX594" fmla="*/ 66756 w 2840893"/>
                  <a:gd name="connsiteY594" fmla="*/ 1308244 h 1744789"/>
                  <a:gd name="connsiteX595" fmla="*/ 68337 w 2840893"/>
                  <a:gd name="connsiteY595" fmla="*/ 1312110 h 1744789"/>
                  <a:gd name="connsiteX596" fmla="*/ 65613 w 2840893"/>
                  <a:gd name="connsiteY596" fmla="*/ 1341189 h 1744789"/>
                  <a:gd name="connsiteX597" fmla="*/ 60782 w 2840893"/>
                  <a:gd name="connsiteY597" fmla="*/ 1350941 h 1744789"/>
                  <a:gd name="connsiteX598" fmla="*/ 56301 w 2840893"/>
                  <a:gd name="connsiteY598" fmla="*/ 1357442 h 1744789"/>
                  <a:gd name="connsiteX599" fmla="*/ 62978 w 2840893"/>
                  <a:gd name="connsiteY599" fmla="*/ 1355158 h 1744789"/>
                  <a:gd name="connsiteX600" fmla="*/ 65174 w 2840893"/>
                  <a:gd name="connsiteY600" fmla="*/ 1355861 h 1744789"/>
                  <a:gd name="connsiteX601" fmla="*/ 64384 w 2840893"/>
                  <a:gd name="connsiteY601" fmla="*/ 1360253 h 1744789"/>
                  <a:gd name="connsiteX602" fmla="*/ 57970 w 2840893"/>
                  <a:gd name="connsiteY602" fmla="*/ 1375979 h 1744789"/>
                  <a:gd name="connsiteX603" fmla="*/ 60342 w 2840893"/>
                  <a:gd name="connsiteY603" fmla="*/ 1385379 h 1744789"/>
                  <a:gd name="connsiteX604" fmla="*/ 55510 w 2840893"/>
                  <a:gd name="connsiteY604" fmla="*/ 1438795 h 1744789"/>
                  <a:gd name="connsiteX605" fmla="*/ 55335 w 2840893"/>
                  <a:gd name="connsiteY605" fmla="*/ 1455750 h 1744789"/>
                  <a:gd name="connsiteX606" fmla="*/ 49888 w 2840893"/>
                  <a:gd name="connsiteY606" fmla="*/ 1471828 h 1744789"/>
                  <a:gd name="connsiteX607" fmla="*/ 51908 w 2840893"/>
                  <a:gd name="connsiteY607" fmla="*/ 1477362 h 1744789"/>
                  <a:gd name="connsiteX608" fmla="*/ 1314982 w 2840893"/>
                  <a:gd name="connsiteY608" fmla="*/ 43237 h 1744789"/>
                  <a:gd name="connsiteX609" fmla="*/ 1315070 w 2840893"/>
                  <a:gd name="connsiteY609" fmla="*/ 51144 h 1744789"/>
                  <a:gd name="connsiteX610" fmla="*/ 1318408 w 2840893"/>
                  <a:gd name="connsiteY610" fmla="*/ 50090 h 1744789"/>
                  <a:gd name="connsiteX611" fmla="*/ 1323240 w 2840893"/>
                  <a:gd name="connsiteY611" fmla="*/ 41129 h 1744789"/>
                  <a:gd name="connsiteX612" fmla="*/ 1314982 w 2840893"/>
                  <a:gd name="connsiteY612" fmla="*/ 43237 h 1744789"/>
                  <a:gd name="connsiteX613" fmla="*/ 52611 w 2840893"/>
                  <a:gd name="connsiteY613" fmla="*/ 1428867 h 1744789"/>
                  <a:gd name="connsiteX614" fmla="*/ 52699 w 2840893"/>
                  <a:gd name="connsiteY614" fmla="*/ 1426407 h 1744789"/>
                  <a:gd name="connsiteX615" fmla="*/ 52523 w 2840893"/>
                  <a:gd name="connsiteY615" fmla="*/ 1421048 h 1744789"/>
                  <a:gd name="connsiteX616" fmla="*/ 50063 w 2840893"/>
                  <a:gd name="connsiteY616" fmla="*/ 1423684 h 1744789"/>
                  <a:gd name="connsiteX617" fmla="*/ 47603 w 2840893"/>
                  <a:gd name="connsiteY617" fmla="*/ 1430185 h 1744789"/>
                  <a:gd name="connsiteX618" fmla="*/ 52611 w 2840893"/>
                  <a:gd name="connsiteY618" fmla="*/ 1428867 h 1744789"/>
                  <a:gd name="connsiteX619" fmla="*/ 1338615 w 2840893"/>
                  <a:gd name="connsiteY619" fmla="*/ 48509 h 1744789"/>
                  <a:gd name="connsiteX620" fmla="*/ 1329478 w 2840893"/>
                  <a:gd name="connsiteY620" fmla="*/ 53428 h 1744789"/>
                  <a:gd name="connsiteX621" fmla="*/ 1330093 w 2840893"/>
                  <a:gd name="connsiteY621" fmla="*/ 55625 h 1744789"/>
                  <a:gd name="connsiteX622" fmla="*/ 1338966 w 2840893"/>
                  <a:gd name="connsiteY622" fmla="*/ 53253 h 1744789"/>
                  <a:gd name="connsiteX623" fmla="*/ 1338615 w 2840893"/>
                  <a:gd name="connsiteY623" fmla="*/ 48509 h 1744789"/>
                  <a:gd name="connsiteX624" fmla="*/ 1499826 w 2840893"/>
                  <a:gd name="connsiteY624" fmla="*/ 55098 h 1744789"/>
                  <a:gd name="connsiteX625" fmla="*/ 1499826 w 2840893"/>
                  <a:gd name="connsiteY625" fmla="*/ 57558 h 1744789"/>
                  <a:gd name="connsiteX626" fmla="*/ 1510105 w 2840893"/>
                  <a:gd name="connsiteY626" fmla="*/ 57821 h 1744789"/>
                  <a:gd name="connsiteX627" fmla="*/ 1510281 w 2840893"/>
                  <a:gd name="connsiteY627" fmla="*/ 55625 h 1744789"/>
                  <a:gd name="connsiteX628" fmla="*/ 1499826 w 2840893"/>
                  <a:gd name="connsiteY628" fmla="*/ 55098 h 1744789"/>
                  <a:gd name="connsiteX629" fmla="*/ 2779241 w 2840893"/>
                  <a:gd name="connsiteY629" fmla="*/ 1316151 h 1744789"/>
                  <a:gd name="connsiteX630" fmla="*/ 2776693 w 2840893"/>
                  <a:gd name="connsiteY630" fmla="*/ 1308507 h 1744789"/>
                  <a:gd name="connsiteX631" fmla="*/ 2774145 w 2840893"/>
                  <a:gd name="connsiteY631" fmla="*/ 1308244 h 1744789"/>
                  <a:gd name="connsiteX632" fmla="*/ 2779241 w 2840893"/>
                  <a:gd name="connsiteY632" fmla="*/ 1316151 h 1744789"/>
                  <a:gd name="connsiteX633" fmla="*/ 637278 w 2840893"/>
                  <a:gd name="connsiteY633" fmla="*/ 293621 h 1744789"/>
                  <a:gd name="connsiteX634" fmla="*/ 632710 w 2840893"/>
                  <a:gd name="connsiteY634" fmla="*/ 289843 h 1744789"/>
                  <a:gd name="connsiteX635" fmla="*/ 629723 w 2840893"/>
                  <a:gd name="connsiteY635" fmla="*/ 293533 h 1744789"/>
                  <a:gd name="connsiteX636" fmla="*/ 637278 w 2840893"/>
                  <a:gd name="connsiteY636" fmla="*/ 293621 h 1744789"/>
                  <a:gd name="connsiteX637" fmla="*/ 2787148 w 2840893"/>
                  <a:gd name="connsiteY637" fmla="*/ 1428867 h 1744789"/>
                  <a:gd name="connsiteX638" fmla="*/ 2787236 w 2840893"/>
                  <a:gd name="connsiteY638" fmla="*/ 1435105 h 1744789"/>
                  <a:gd name="connsiteX639" fmla="*/ 2789432 w 2840893"/>
                  <a:gd name="connsiteY639" fmla="*/ 1436862 h 1744789"/>
                  <a:gd name="connsiteX640" fmla="*/ 2787148 w 2840893"/>
                  <a:gd name="connsiteY640" fmla="*/ 1428867 h 1744789"/>
                  <a:gd name="connsiteX641" fmla="*/ 25025 w 2840893"/>
                  <a:gd name="connsiteY641" fmla="*/ 1582260 h 1744789"/>
                  <a:gd name="connsiteX642" fmla="*/ 21072 w 2840893"/>
                  <a:gd name="connsiteY642" fmla="*/ 1585510 h 1744789"/>
                  <a:gd name="connsiteX643" fmla="*/ 26255 w 2840893"/>
                  <a:gd name="connsiteY643" fmla="*/ 1587355 h 1744789"/>
                  <a:gd name="connsiteX644" fmla="*/ 25025 w 2840893"/>
                  <a:gd name="connsiteY644" fmla="*/ 1582260 h 1744789"/>
                  <a:gd name="connsiteX645" fmla="*/ 308178 w 2840893"/>
                  <a:gd name="connsiteY645" fmla="*/ 622721 h 1744789"/>
                  <a:gd name="connsiteX646" fmla="*/ 309935 w 2840893"/>
                  <a:gd name="connsiteY646" fmla="*/ 629486 h 1744789"/>
                  <a:gd name="connsiteX647" fmla="*/ 313361 w 2840893"/>
                  <a:gd name="connsiteY647" fmla="*/ 627992 h 1744789"/>
                  <a:gd name="connsiteX648" fmla="*/ 308178 w 2840893"/>
                  <a:gd name="connsiteY648" fmla="*/ 622721 h 1744789"/>
                  <a:gd name="connsiteX649" fmla="*/ 896798 w 2840893"/>
                  <a:gd name="connsiteY649" fmla="*/ 152088 h 1744789"/>
                  <a:gd name="connsiteX650" fmla="*/ 895832 w 2840893"/>
                  <a:gd name="connsiteY650" fmla="*/ 151210 h 1744789"/>
                  <a:gd name="connsiteX651" fmla="*/ 894953 w 2840893"/>
                  <a:gd name="connsiteY651" fmla="*/ 151298 h 1744789"/>
                  <a:gd name="connsiteX652" fmla="*/ 895304 w 2840893"/>
                  <a:gd name="connsiteY652" fmla="*/ 158326 h 1744789"/>
                  <a:gd name="connsiteX653" fmla="*/ 898819 w 2840893"/>
                  <a:gd name="connsiteY653" fmla="*/ 160434 h 1744789"/>
                  <a:gd name="connsiteX654" fmla="*/ 899258 w 2840893"/>
                  <a:gd name="connsiteY654" fmla="*/ 156745 h 1744789"/>
                  <a:gd name="connsiteX655" fmla="*/ 896798 w 2840893"/>
                  <a:gd name="connsiteY655" fmla="*/ 152088 h 1744789"/>
                  <a:gd name="connsiteX656" fmla="*/ 915160 w 2840893"/>
                  <a:gd name="connsiteY656" fmla="*/ 157359 h 1744789"/>
                  <a:gd name="connsiteX657" fmla="*/ 914808 w 2840893"/>
                  <a:gd name="connsiteY657" fmla="*/ 152088 h 1744789"/>
                  <a:gd name="connsiteX658" fmla="*/ 910503 w 2840893"/>
                  <a:gd name="connsiteY658" fmla="*/ 154372 h 1744789"/>
                  <a:gd name="connsiteX659" fmla="*/ 915160 w 2840893"/>
                  <a:gd name="connsiteY659" fmla="*/ 157359 h 1744789"/>
                  <a:gd name="connsiteX660" fmla="*/ 1190405 w 2840893"/>
                  <a:gd name="connsiteY660" fmla="*/ 41920 h 1744789"/>
                  <a:gd name="connsiteX661" fmla="*/ 1189790 w 2840893"/>
                  <a:gd name="connsiteY661" fmla="*/ 49124 h 1744789"/>
                  <a:gd name="connsiteX662" fmla="*/ 1191635 w 2840893"/>
                  <a:gd name="connsiteY662" fmla="*/ 50969 h 1744789"/>
                  <a:gd name="connsiteX663" fmla="*/ 1192953 w 2840893"/>
                  <a:gd name="connsiteY663" fmla="*/ 43940 h 1744789"/>
                  <a:gd name="connsiteX664" fmla="*/ 1190405 w 2840893"/>
                  <a:gd name="connsiteY664" fmla="*/ 41920 h 1744789"/>
                  <a:gd name="connsiteX665" fmla="*/ 2781877 w 2840893"/>
                  <a:gd name="connsiteY665" fmla="*/ 1329241 h 1744789"/>
                  <a:gd name="connsiteX666" fmla="*/ 2787499 w 2840893"/>
                  <a:gd name="connsiteY666" fmla="*/ 1333019 h 1744789"/>
                  <a:gd name="connsiteX667" fmla="*/ 2789783 w 2840893"/>
                  <a:gd name="connsiteY667" fmla="*/ 1329680 h 1744789"/>
                  <a:gd name="connsiteX668" fmla="*/ 2781877 w 2840893"/>
                  <a:gd name="connsiteY668" fmla="*/ 1329241 h 1744789"/>
                  <a:gd name="connsiteX669" fmla="*/ 444527 w 2840893"/>
                  <a:gd name="connsiteY669" fmla="*/ 468010 h 1744789"/>
                  <a:gd name="connsiteX670" fmla="*/ 442770 w 2840893"/>
                  <a:gd name="connsiteY670" fmla="*/ 461246 h 1744789"/>
                  <a:gd name="connsiteX671" fmla="*/ 439343 w 2840893"/>
                  <a:gd name="connsiteY671" fmla="*/ 462739 h 1744789"/>
                  <a:gd name="connsiteX672" fmla="*/ 444527 w 2840893"/>
                  <a:gd name="connsiteY672" fmla="*/ 468010 h 1744789"/>
                  <a:gd name="connsiteX673" fmla="*/ 2528858 w 2840893"/>
                  <a:gd name="connsiteY673" fmla="*/ 627904 h 1744789"/>
                  <a:gd name="connsiteX674" fmla="*/ 2528067 w 2840893"/>
                  <a:gd name="connsiteY674" fmla="*/ 632297 h 1744789"/>
                  <a:gd name="connsiteX675" fmla="*/ 2535183 w 2840893"/>
                  <a:gd name="connsiteY675" fmla="*/ 629398 h 1744789"/>
                  <a:gd name="connsiteX676" fmla="*/ 2528858 w 2840893"/>
                  <a:gd name="connsiteY676" fmla="*/ 627904 h 1744789"/>
                  <a:gd name="connsiteX677" fmla="*/ 1868197 w 2840893"/>
                  <a:gd name="connsiteY677" fmla="*/ 111412 h 1744789"/>
                  <a:gd name="connsiteX678" fmla="*/ 1874435 w 2840893"/>
                  <a:gd name="connsiteY678" fmla="*/ 107195 h 1744789"/>
                  <a:gd name="connsiteX679" fmla="*/ 1872414 w 2840893"/>
                  <a:gd name="connsiteY679" fmla="*/ 106229 h 1744789"/>
                  <a:gd name="connsiteX680" fmla="*/ 1868197 w 2840893"/>
                  <a:gd name="connsiteY680" fmla="*/ 111412 h 1744789"/>
                  <a:gd name="connsiteX681" fmla="*/ 553378 w 2840893"/>
                  <a:gd name="connsiteY681" fmla="*/ 377521 h 1744789"/>
                  <a:gd name="connsiteX682" fmla="*/ 553993 w 2840893"/>
                  <a:gd name="connsiteY682" fmla="*/ 383407 h 1744789"/>
                  <a:gd name="connsiteX683" fmla="*/ 558210 w 2840893"/>
                  <a:gd name="connsiteY683" fmla="*/ 380244 h 1744789"/>
                  <a:gd name="connsiteX684" fmla="*/ 553378 w 2840893"/>
                  <a:gd name="connsiteY684" fmla="*/ 377521 h 1744789"/>
                  <a:gd name="connsiteX685" fmla="*/ 57795 w 2840893"/>
                  <a:gd name="connsiteY685" fmla="*/ 1326605 h 1744789"/>
                  <a:gd name="connsiteX686" fmla="*/ 52523 w 2840893"/>
                  <a:gd name="connsiteY686" fmla="*/ 1326781 h 1744789"/>
                  <a:gd name="connsiteX687" fmla="*/ 52523 w 2840893"/>
                  <a:gd name="connsiteY687" fmla="*/ 1329153 h 1744789"/>
                  <a:gd name="connsiteX688" fmla="*/ 57795 w 2840893"/>
                  <a:gd name="connsiteY688" fmla="*/ 1326605 h 1744789"/>
                  <a:gd name="connsiteX689" fmla="*/ 2206434 w 2840893"/>
                  <a:gd name="connsiteY689" fmla="*/ 297574 h 1744789"/>
                  <a:gd name="connsiteX690" fmla="*/ 2210388 w 2840893"/>
                  <a:gd name="connsiteY690" fmla="*/ 294587 h 1744789"/>
                  <a:gd name="connsiteX691" fmla="*/ 2208191 w 2840893"/>
                  <a:gd name="connsiteY691" fmla="*/ 292391 h 1744789"/>
                  <a:gd name="connsiteX692" fmla="*/ 2206434 w 2840893"/>
                  <a:gd name="connsiteY692" fmla="*/ 297574 h 1744789"/>
                  <a:gd name="connsiteX693" fmla="*/ 2396462 w 2840893"/>
                  <a:gd name="connsiteY693" fmla="*/ 466693 h 1744789"/>
                  <a:gd name="connsiteX694" fmla="*/ 2399449 w 2840893"/>
                  <a:gd name="connsiteY694" fmla="*/ 470646 h 1744789"/>
                  <a:gd name="connsiteX695" fmla="*/ 2401645 w 2840893"/>
                  <a:gd name="connsiteY695" fmla="*/ 468450 h 1744789"/>
                  <a:gd name="connsiteX696" fmla="*/ 2396462 w 2840893"/>
                  <a:gd name="connsiteY696" fmla="*/ 466693 h 1744789"/>
                  <a:gd name="connsiteX697" fmla="*/ 410440 w 2840893"/>
                  <a:gd name="connsiteY697" fmla="*/ 528278 h 1744789"/>
                  <a:gd name="connsiteX698" fmla="*/ 414393 w 2840893"/>
                  <a:gd name="connsiteY698" fmla="*/ 525291 h 1744789"/>
                  <a:gd name="connsiteX699" fmla="*/ 412197 w 2840893"/>
                  <a:gd name="connsiteY699" fmla="*/ 523095 h 1744789"/>
                  <a:gd name="connsiteX700" fmla="*/ 410440 w 2840893"/>
                  <a:gd name="connsiteY700" fmla="*/ 528278 h 1744789"/>
                  <a:gd name="connsiteX701" fmla="*/ 972879 w 2840893"/>
                  <a:gd name="connsiteY701" fmla="*/ 107459 h 1744789"/>
                  <a:gd name="connsiteX702" fmla="*/ 969892 w 2840893"/>
                  <a:gd name="connsiteY702" fmla="*/ 103505 h 1744789"/>
                  <a:gd name="connsiteX703" fmla="*/ 967696 w 2840893"/>
                  <a:gd name="connsiteY703" fmla="*/ 105701 h 1744789"/>
                  <a:gd name="connsiteX704" fmla="*/ 972879 w 2840893"/>
                  <a:gd name="connsiteY704" fmla="*/ 107459 h 1744789"/>
                  <a:gd name="connsiteX705" fmla="*/ 1748892 w 2840893"/>
                  <a:gd name="connsiteY705" fmla="*/ 89185 h 1744789"/>
                  <a:gd name="connsiteX706" fmla="*/ 1751879 w 2840893"/>
                  <a:gd name="connsiteY706" fmla="*/ 93138 h 1744789"/>
                  <a:gd name="connsiteX707" fmla="*/ 1754075 w 2840893"/>
                  <a:gd name="connsiteY707" fmla="*/ 90942 h 1744789"/>
                  <a:gd name="connsiteX708" fmla="*/ 1748892 w 2840893"/>
                  <a:gd name="connsiteY708" fmla="*/ 89185 h 1744789"/>
                  <a:gd name="connsiteX709" fmla="*/ 1520823 w 2840893"/>
                  <a:gd name="connsiteY709" fmla="*/ 49826 h 1744789"/>
                  <a:gd name="connsiteX710" fmla="*/ 1523811 w 2840893"/>
                  <a:gd name="connsiteY710" fmla="*/ 53780 h 1744789"/>
                  <a:gd name="connsiteX711" fmla="*/ 1526007 w 2840893"/>
                  <a:gd name="connsiteY711" fmla="*/ 51584 h 1744789"/>
                  <a:gd name="connsiteX712" fmla="*/ 1520823 w 2840893"/>
                  <a:gd name="connsiteY712" fmla="*/ 49826 h 1744789"/>
                  <a:gd name="connsiteX713" fmla="*/ 222960 w 2840893"/>
                  <a:gd name="connsiteY713" fmla="*/ 770842 h 1744789"/>
                  <a:gd name="connsiteX714" fmla="*/ 219709 w 2840893"/>
                  <a:gd name="connsiteY714" fmla="*/ 769612 h 1744789"/>
                  <a:gd name="connsiteX715" fmla="*/ 215141 w 2840893"/>
                  <a:gd name="connsiteY715" fmla="*/ 770754 h 1744789"/>
                  <a:gd name="connsiteX716" fmla="*/ 219358 w 2840893"/>
                  <a:gd name="connsiteY716" fmla="*/ 772424 h 1744789"/>
                  <a:gd name="connsiteX717" fmla="*/ 222960 w 2840893"/>
                  <a:gd name="connsiteY717" fmla="*/ 770842 h 1744789"/>
                  <a:gd name="connsiteX718" fmla="*/ 1646630 w 2840893"/>
                  <a:gd name="connsiteY718" fmla="*/ 47191 h 1744789"/>
                  <a:gd name="connsiteX719" fmla="*/ 1649617 w 2840893"/>
                  <a:gd name="connsiteY719" fmla="*/ 51144 h 1744789"/>
                  <a:gd name="connsiteX720" fmla="*/ 1651813 w 2840893"/>
                  <a:gd name="connsiteY720" fmla="*/ 48948 h 1744789"/>
                  <a:gd name="connsiteX721" fmla="*/ 1646630 w 2840893"/>
                  <a:gd name="connsiteY721" fmla="*/ 47191 h 1744789"/>
                  <a:gd name="connsiteX722" fmla="*/ 46022 w 2840893"/>
                  <a:gd name="connsiteY722" fmla="*/ 1451182 h 1744789"/>
                  <a:gd name="connsiteX723" fmla="*/ 45846 w 2840893"/>
                  <a:gd name="connsiteY723" fmla="*/ 1445911 h 1744789"/>
                  <a:gd name="connsiteX724" fmla="*/ 43474 w 2840893"/>
                  <a:gd name="connsiteY724" fmla="*/ 1445911 h 1744789"/>
                  <a:gd name="connsiteX725" fmla="*/ 46022 w 2840893"/>
                  <a:gd name="connsiteY725" fmla="*/ 1451182 h 1744789"/>
                  <a:gd name="connsiteX726" fmla="*/ 2818599 w 2840893"/>
                  <a:gd name="connsiteY726" fmla="*/ 1588849 h 1744789"/>
                  <a:gd name="connsiteX727" fmla="*/ 2815612 w 2840893"/>
                  <a:gd name="connsiteY727" fmla="*/ 1584895 h 1744789"/>
                  <a:gd name="connsiteX728" fmla="*/ 2813416 w 2840893"/>
                  <a:gd name="connsiteY728" fmla="*/ 1587092 h 1744789"/>
                  <a:gd name="connsiteX729" fmla="*/ 2818599 w 2840893"/>
                  <a:gd name="connsiteY729" fmla="*/ 1588849 h 1744789"/>
                  <a:gd name="connsiteX730" fmla="*/ 2083175 w 2840893"/>
                  <a:gd name="connsiteY730" fmla="*/ 237306 h 1744789"/>
                  <a:gd name="connsiteX731" fmla="*/ 2086690 w 2840893"/>
                  <a:gd name="connsiteY731" fmla="*/ 236428 h 1744789"/>
                  <a:gd name="connsiteX732" fmla="*/ 2081418 w 2840893"/>
                  <a:gd name="connsiteY732" fmla="*/ 232211 h 1744789"/>
                  <a:gd name="connsiteX733" fmla="*/ 2079398 w 2840893"/>
                  <a:gd name="connsiteY733" fmla="*/ 233265 h 1744789"/>
                  <a:gd name="connsiteX734" fmla="*/ 2083175 w 2840893"/>
                  <a:gd name="connsiteY734" fmla="*/ 237306 h 1744789"/>
                  <a:gd name="connsiteX735" fmla="*/ 2734699 w 2840893"/>
                  <a:gd name="connsiteY735" fmla="*/ 1103808 h 1744789"/>
                  <a:gd name="connsiteX736" fmla="*/ 2730394 w 2840893"/>
                  <a:gd name="connsiteY736" fmla="*/ 1100206 h 1744789"/>
                  <a:gd name="connsiteX737" fmla="*/ 2729516 w 2840893"/>
                  <a:gd name="connsiteY737" fmla="*/ 1102139 h 1744789"/>
                  <a:gd name="connsiteX738" fmla="*/ 2734699 w 2840893"/>
                  <a:gd name="connsiteY738" fmla="*/ 1103808 h 1744789"/>
                  <a:gd name="connsiteX739" fmla="*/ 327857 w 2840893"/>
                  <a:gd name="connsiteY739" fmla="*/ 650219 h 1744789"/>
                  <a:gd name="connsiteX740" fmla="*/ 327154 w 2840893"/>
                  <a:gd name="connsiteY740" fmla="*/ 646881 h 1744789"/>
                  <a:gd name="connsiteX741" fmla="*/ 323201 w 2840893"/>
                  <a:gd name="connsiteY741" fmla="*/ 650834 h 1744789"/>
                  <a:gd name="connsiteX742" fmla="*/ 327857 w 2840893"/>
                  <a:gd name="connsiteY742" fmla="*/ 650219 h 1744789"/>
                  <a:gd name="connsiteX743" fmla="*/ 57795 w 2840893"/>
                  <a:gd name="connsiteY743" fmla="*/ 1284699 h 1744789"/>
                  <a:gd name="connsiteX744" fmla="*/ 58497 w 2840893"/>
                  <a:gd name="connsiteY744" fmla="*/ 1288038 h 1744789"/>
                  <a:gd name="connsiteX745" fmla="*/ 62451 w 2840893"/>
                  <a:gd name="connsiteY745" fmla="*/ 1284084 h 1744789"/>
                  <a:gd name="connsiteX746" fmla="*/ 57795 w 2840893"/>
                  <a:gd name="connsiteY746" fmla="*/ 1284699 h 1744789"/>
                  <a:gd name="connsiteX747" fmla="*/ 2429231 w 2840893"/>
                  <a:gd name="connsiteY747" fmla="*/ 530914 h 1744789"/>
                  <a:gd name="connsiteX748" fmla="*/ 2429407 w 2840893"/>
                  <a:gd name="connsiteY748" fmla="*/ 525906 h 1744789"/>
                  <a:gd name="connsiteX749" fmla="*/ 2425366 w 2840893"/>
                  <a:gd name="connsiteY749" fmla="*/ 527048 h 1744789"/>
                  <a:gd name="connsiteX750" fmla="*/ 2429231 w 2840893"/>
                  <a:gd name="connsiteY750" fmla="*/ 530914 h 1744789"/>
                  <a:gd name="connsiteX751" fmla="*/ 759131 w 2840893"/>
                  <a:gd name="connsiteY751" fmla="*/ 226764 h 1744789"/>
                  <a:gd name="connsiteX752" fmla="*/ 755529 w 2840893"/>
                  <a:gd name="connsiteY752" fmla="*/ 231069 h 1744789"/>
                  <a:gd name="connsiteX753" fmla="*/ 757462 w 2840893"/>
                  <a:gd name="connsiteY753" fmla="*/ 231947 h 1744789"/>
                  <a:gd name="connsiteX754" fmla="*/ 759131 w 2840893"/>
                  <a:gd name="connsiteY754" fmla="*/ 226764 h 1744789"/>
                  <a:gd name="connsiteX755" fmla="*/ 174464 w 2840893"/>
                  <a:gd name="connsiteY755" fmla="*/ 900602 h 1744789"/>
                  <a:gd name="connsiteX756" fmla="*/ 170862 w 2840893"/>
                  <a:gd name="connsiteY756" fmla="*/ 904907 h 1744789"/>
                  <a:gd name="connsiteX757" fmla="*/ 172795 w 2840893"/>
                  <a:gd name="connsiteY757" fmla="*/ 905786 h 1744789"/>
                  <a:gd name="connsiteX758" fmla="*/ 174464 w 2840893"/>
                  <a:gd name="connsiteY758" fmla="*/ 900602 h 1744789"/>
                  <a:gd name="connsiteX759" fmla="*/ 1929783 w 2840893"/>
                  <a:gd name="connsiteY759" fmla="*/ 159907 h 1744789"/>
                  <a:gd name="connsiteX760" fmla="*/ 1925478 w 2840893"/>
                  <a:gd name="connsiteY760" fmla="*/ 156305 h 1744789"/>
                  <a:gd name="connsiteX761" fmla="*/ 1924599 w 2840893"/>
                  <a:gd name="connsiteY761" fmla="*/ 158238 h 1744789"/>
                  <a:gd name="connsiteX762" fmla="*/ 1929783 w 2840893"/>
                  <a:gd name="connsiteY762" fmla="*/ 159907 h 1744789"/>
                  <a:gd name="connsiteX763" fmla="*/ 2620665 w 2840893"/>
                  <a:gd name="connsiteY763" fmla="*/ 777344 h 1744789"/>
                  <a:gd name="connsiteX764" fmla="*/ 2624267 w 2840893"/>
                  <a:gd name="connsiteY764" fmla="*/ 773039 h 1744789"/>
                  <a:gd name="connsiteX765" fmla="*/ 2622334 w 2840893"/>
                  <a:gd name="connsiteY765" fmla="*/ 772160 h 1744789"/>
                  <a:gd name="connsiteX766" fmla="*/ 2620665 w 2840893"/>
                  <a:gd name="connsiteY766" fmla="*/ 777344 h 1744789"/>
                  <a:gd name="connsiteX767" fmla="*/ 2800238 w 2840893"/>
                  <a:gd name="connsiteY767" fmla="*/ 1452500 h 1744789"/>
                  <a:gd name="connsiteX768" fmla="*/ 2795933 w 2840893"/>
                  <a:gd name="connsiteY768" fmla="*/ 1448898 h 1744789"/>
                  <a:gd name="connsiteX769" fmla="*/ 2795055 w 2840893"/>
                  <a:gd name="connsiteY769" fmla="*/ 1450831 h 1744789"/>
                  <a:gd name="connsiteX770" fmla="*/ 2800238 w 2840893"/>
                  <a:gd name="connsiteY770" fmla="*/ 1452500 h 1744789"/>
                  <a:gd name="connsiteX771" fmla="*/ 1089549 w 2840893"/>
                  <a:gd name="connsiteY771" fmla="*/ 85232 h 1744789"/>
                  <a:gd name="connsiteX772" fmla="*/ 1085684 w 2840893"/>
                  <a:gd name="connsiteY772" fmla="*/ 88219 h 1744789"/>
                  <a:gd name="connsiteX773" fmla="*/ 1086562 w 2840893"/>
                  <a:gd name="connsiteY773" fmla="*/ 90151 h 1744789"/>
                  <a:gd name="connsiteX774" fmla="*/ 1089549 w 2840893"/>
                  <a:gd name="connsiteY774" fmla="*/ 85232 h 1744789"/>
                  <a:gd name="connsiteX775" fmla="*/ 1944191 w 2840893"/>
                  <a:gd name="connsiteY775" fmla="*/ 163861 h 1744789"/>
                  <a:gd name="connsiteX776" fmla="*/ 1945157 w 2840893"/>
                  <a:gd name="connsiteY776" fmla="*/ 159644 h 1744789"/>
                  <a:gd name="connsiteX777" fmla="*/ 1943576 w 2840893"/>
                  <a:gd name="connsiteY777" fmla="*/ 159204 h 1744789"/>
                  <a:gd name="connsiteX778" fmla="*/ 1944191 w 2840893"/>
                  <a:gd name="connsiteY778" fmla="*/ 163861 h 1744789"/>
                  <a:gd name="connsiteX779" fmla="*/ 2669160 w 2840893"/>
                  <a:gd name="connsiteY779" fmla="*/ 907191 h 1744789"/>
                  <a:gd name="connsiteX780" fmla="*/ 2664943 w 2840893"/>
                  <a:gd name="connsiteY780" fmla="*/ 906225 h 1744789"/>
                  <a:gd name="connsiteX781" fmla="*/ 2664504 w 2840893"/>
                  <a:gd name="connsiteY781" fmla="*/ 907894 h 1744789"/>
                  <a:gd name="connsiteX782" fmla="*/ 2669160 w 2840893"/>
                  <a:gd name="connsiteY782" fmla="*/ 907191 h 1744789"/>
                  <a:gd name="connsiteX783" fmla="*/ 2197210 w 2840893"/>
                  <a:gd name="connsiteY783" fmla="*/ 322525 h 1744789"/>
                  <a:gd name="connsiteX784" fmla="*/ 2201427 w 2840893"/>
                  <a:gd name="connsiteY784" fmla="*/ 323491 h 1744789"/>
                  <a:gd name="connsiteX785" fmla="*/ 2201866 w 2840893"/>
                  <a:gd name="connsiteY785" fmla="*/ 321910 h 1744789"/>
                  <a:gd name="connsiteX786" fmla="*/ 2197210 w 2840893"/>
                  <a:gd name="connsiteY786" fmla="*/ 322525 h 1744789"/>
                  <a:gd name="connsiteX787" fmla="*/ 2312562 w 2840893"/>
                  <a:gd name="connsiteY787" fmla="*/ 367066 h 1744789"/>
                  <a:gd name="connsiteX788" fmla="*/ 2309926 w 2840893"/>
                  <a:gd name="connsiteY788" fmla="*/ 368384 h 1744789"/>
                  <a:gd name="connsiteX789" fmla="*/ 2312562 w 2840893"/>
                  <a:gd name="connsiteY789" fmla="*/ 367066 h 1744789"/>
                  <a:gd name="connsiteX790" fmla="*/ 2283746 w 2840893"/>
                  <a:gd name="connsiteY790" fmla="*/ 382792 h 1744789"/>
                  <a:gd name="connsiteX791" fmla="*/ 2284448 w 2840893"/>
                  <a:gd name="connsiteY791" fmla="*/ 386131 h 1744789"/>
                  <a:gd name="connsiteX792" fmla="*/ 2286030 w 2840893"/>
                  <a:gd name="connsiteY792" fmla="*/ 385691 h 1744789"/>
                  <a:gd name="connsiteX793" fmla="*/ 2283746 w 2840893"/>
                  <a:gd name="connsiteY793" fmla="*/ 382792 h 1744789"/>
                  <a:gd name="connsiteX794" fmla="*/ 2760879 w 2840893"/>
                  <a:gd name="connsiteY794" fmla="*/ 1203434 h 1744789"/>
                  <a:gd name="connsiteX795" fmla="*/ 2763515 w 2840893"/>
                  <a:gd name="connsiteY795" fmla="*/ 1202117 h 1744789"/>
                  <a:gd name="connsiteX796" fmla="*/ 2760879 w 2840893"/>
                  <a:gd name="connsiteY796" fmla="*/ 1203434 h 1744789"/>
                  <a:gd name="connsiteX797" fmla="*/ 76156 w 2840893"/>
                  <a:gd name="connsiteY797" fmla="*/ 1198163 h 1744789"/>
                  <a:gd name="connsiteX798" fmla="*/ 76859 w 2840893"/>
                  <a:gd name="connsiteY798" fmla="*/ 1201502 h 1744789"/>
                  <a:gd name="connsiteX799" fmla="*/ 78440 w 2840893"/>
                  <a:gd name="connsiteY799" fmla="*/ 1201062 h 1744789"/>
                  <a:gd name="connsiteX800" fmla="*/ 76156 w 2840893"/>
                  <a:gd name="connsiteY800" fmla="*/ 1198163 h 1744789"/>
                  <a:gd name="connsiteX801" fmla="*/ 2386007 w 2840893"/>
                  <a:gd name="connsiteY801" fmla="*/ 492873 h 1744789"/>
                  <a:gd name="connsiteX802" fmla="*/ 2390224 w 2840893"/>
                  <a:gd name="connsiteY802" fmla="*/ 493839 h 1744789"/>
                  <a:gd name="connsiteX803" fmla="*/ 2390664 w 2840893"/>
                  <a:gd name="connsiteY803" fmla="*/ 492258 h 1744789"/>
                  <a:gd name="connsiteX804" fmla="*/ 2386007 w 2840893"/>
                  <a:gd name="connsiteY804" fmla="*/ 492873 h 1744789"/>
                  <a:gd name="connsiteX805" fmla="*/ 495658 w 2840893"/>
                  <a:gd name="connsiteY805" fmla="*/ 435241 h 1744789"/>
                  <a:gd name="connsiteX806" fmla="*/ 494076 w 2840893"/>
                  <a:gd name="connsiteY806" fmla="*/ 434187 h 1744789"/>
                  <a:gd name="connsiteX807" fmla="*/ 495658 w 2840893"/>
                  <a:gd name="connsiteY807" fmla="*/ 435241 h 1744789"/>
                  <a:gd name="connsiteX808" fmla="*/ 2721609 w 2840893"/>
                  <a:gd name="connsiteY808" fmla="*/ 1061814 h 1744789"/>
                  <a:gd name="connsiteX809" fmla="*/ 2720027 w 2840893"/>
                  <a:gd name="connsiteY809" fmla="*/ 1060760 h 1744789"/>
                  <a:gd name="connsiteX810" fmla="*/ 2721609 w 2840893"/>
                  <a:gd name="connsiteY810" fmla="*/ 1061814 h 1744789"/>
                  <a:gd name="connsiteX811" fmla="*/ 119468 w 2840893"/>
                  <a:gd name="connsiteY811" fmla="*/ 1060496 h 1744789"/>
                  <a:gd name="connsiteX812" fmla="*/ 120522 w 2840893"/>
                  <a:gd name="connsiteY812" fmla="*/ 1058915 h 1744789"/>
                  <a:gd name="connsiteX813" fmla="*/ 119468 w 2840893"/>
                  <a:gd name="connsiteY813" fmla="*/ 1060496 h 1744789"/>
                  <a:gd name="connsiteX814" fmla="*/ 2779241 w 2840893"/>
                  <a:gd name="connsiteY814" fmla="*/ 1289970 h 1744789"/>
                  <a:gd name="connsiteX815" fmla="*/ 2780822 w 2840893"/>
                  <a:gd name="connsiteY815" fmla="*/ 1291025 h 1744789"/>
                  <a:gd name="connsiteX816" fmla="*/ 2779241 w 2840893"/>
                  <a:gd name="connsiteY816" fmla="*/ 1289970 h 1744789"/>
                  <a:gd name="connsiteX817" fmla="*/ 2635073 w 2840893"/>
                  <a:gd name="connsiteY817" fmla="*/ 859926 h 1744789"/>
                  <a:gd name="connsiteX818" fmla="*/ 2636654 w 2840893"/>
                  <a:gd name="connsiteY818" fmla="*/ 860980 h 1744789"/>
                  <a:gd name="connsiteX819" fmla="*/ 2635073 w 2840893"/>
                  <a:gd name="connsiteY819" fmla="*/ 859926 h 1744789"/>
                  <a:gd name="connsiteX820" fmla="*/ 1772524 w 2840893"/>
                  <a:gd name="connsiteY820" fmla="*/ 65552 h 1744789"/>
                  <a:gd name="connsiteX821" fmla="*/ 1770943 w 2840893"/>
                  <a:gd name="connsiteY821" fmla="*/ 64498 h 1744789"/>
                  <a:gd name="connsiteX822" fmla="*/ 1772524 w 2840893"/>
                  <a:gd name="connsiteY822" fmla="*/ 65552 h 1744789"/>
                  <a:gd name="connsiteX823" fmla="*/ 1405471 w 2840893"/>
                  <a:gd name="connsiteY823" fmla="*/ 52462 h 1744789"/>
                  <a:gd name="connsiteX824" fmla="*/ 1403890 w 2840893"/>
                  <a:gd name="connsiteY824" fmla="*/ 51408 h 1744789"/>
                  <a:gd name="connsiteX825" fmla="*/ 1405471 w 2840893"/>
                  <a:gd name="connsiteY825" fmla="*/ 52462 h 1744789"/>
                  <a:gd name="connsiteX826" fmla="*/ 2515767 w 2840893"/>
                  <a:gd name="connsiteY826" fmla="*/ 654173 h 1744789"/>
                  <a:gd name="connsiteX827" fmla="*/ 2516822 w 2840893"/>
                  <a:gd name="connsiteY827" fmla="*/ 652591 h 1744789"/>
                  <a:gd name="connsiteX828" fmla="*/ 2515767 w 2840893"/>
                  <a:gd name="connsiteY828" fmla="*/ 654173 h 1744789"/>
                  <a:gd name="connsiteX829" fmla="*/ 2781437 w 2840893"/>
                  <a:gd name="connsiteY829" fmla="*/ 1743559 h 1744789"/>
                  <a:gd name="connsiteX830" fmla="*/ 2767556 w 2840893"/>
                  <a:gd name="connsiteY830" fmla="*/ 1731963 h 1744789"/>
                  <a:gd name="connsiteX831" fmla="*/ 2766502 w 2840893"/>
                  <a:gd name="connsiteY831" fmla="*/ 1728185 h 1744789"/>
                  <a:gd name="connsiteX832" fmla="*/ 2768083 w 2840893"/>
                  <a:gd name="connsiteY832" fmla="*/ 1708242 h 1744789"/>
                  <a:gd name="connsiteX833" fmla="*/ 2767820 w 2840893"/>
                  <a:gd name="connsiteY833" fmla="*/ 1704640 h 1744789"/>
                  <a:gd name="connsiteX834" fmla="*/ 2767556 w 2840893"/>
                  <a:gd name="connsiteY834" fmla="*/ 1698227 h 1744789"/>
                  <a:gd name="connsiteX835" fmla="*/ 2770016 w 2840893"/>
                  <a:gd name="connsiteY835" fmla="*/ 1690935 h 1744789"/>
                  <a:gd name="connsiteX836" fmla="*/ 2770983 w 2840893"/>
                  <a:gd name="connsiteY836" fmla="*/ 1687245 h 1744789"/>
                  <a:gd name="connsiteX837" fmla="*/ 2770456 w 2840893"/>
                  <a:gd name="connsiteY837" fmla="*/ 1666687 h 1744789"/>
                  <a:gd name="connsiteX838" fmla="*/ 2778362 w 2840893"/>
                  <a:gd name="connsiteY838" fmla="*/ 1639628 h 1744789"/>
                  <a:gd name="connsiteX839" fmla="*/ 2778538 w 2840893"/>
                  <a:gd name="connsiteY839" fmla="*/ 1639101 h 1744789"/>
                  <a:gd name="connsiteX840" fmla="*/ 2778889 w 2840893"/>
                  <a:gd name="connsiteY840" fmla="*/ 1638223 h 1744789"/>
                  <a:gd name="connsiteX841" fmla="*/ 2778099 w 2840893"/>
                  <a:gd name="connsiteY841" fmla="*/ 1604838 h 1744789"/>
                  <a:gd name="connsiteX842" fmla="*/ 2778450 w 2840893"/>
                  <a:gd name="connsiteY842" fmla="*/ 1601324 h 1744789"/>
                  <a:gd name="connsiteX843" fmla="*/ 2780647 w 2840893"/>
                  <a:gd name="connsiteY843" fmla="*/ 1580327 h 1744789"/>
                  <a:gd name="connsiteX844" fmla="*/ 2780647 w 2840893"/>
                  <a:gd name="connsiteY844" fmla="*/ 1580239 h 1744789"/>
                  <a:gd name="connsiteX845" fmla="*/ 2780120 w 2840893"/>
                  <a:gd name="connsiteY845" fmla="*/ 1539826 h 1744789"/>
                  <a:gd name="connsiteX846" fmla="*/ 2780383 w 2840893"/>
                  <a:gd name="connsiteY846" fmla="*/ 1538509 h 1744789"/>
                  <a:gd name="connsiteX847" fmla="*/ 2779856 w 2840893"/>
                  <a:gd name="connsiteY847" fmla="*/ 1534907 h 1744789"/>
                  <a:gd name="connsiteX848" fmla="*/ 2778275 w 2840893"/>
                  <a:gd name="connsiteY848" fmla="*/ 1519181 h 1744789"/>
                  <a:gd name="connsiteX849" fmla="*/ 2781789 w 2840893"/>
                  <a:gd name="connsiteY849" fmla="*/ 1497657 h 1744789"/>
                  <a:gd name="connsiteX850" fmla="*/ 2779856 w 2840893"/>
                  <a:gd name="connsiteY850" fmla="*/ 1485796 h 1744789"/>
                  <a:gd name="connsiteX851" fmla="*/ 2775902 w 2840893"/>
                  <a:gd name="connsiteY851" fmla="*/ 1479295 h 1744789"/>
                  <a:gd name="connsiteX852" fmla="*/ 2779241 w 2840893"/>
                  <a:gd name="connsiteY852" fmla="*/ 1471915 h 1744789"/>
                  <a:gd name="connsiteX853" fmla="*/ 2780471 w 2840893"/>
                  <a:gd name="connsiteY853" fmla="*/ 1470949 h 1744789"/>
                  <a:gd name="connsiteX854" fmla="*/ 2778011 w 2840893"/>
                  <a:gd name="connsiteY854" fmla="*/ 1458913 h 1744789"/>
                  <a:gd name="connsiteX855" fmla="*/ 2773003 w 2840893"/>
                  <a:gd name="connsiteY855" fmla="*/ 1408836 h 1744789"/>
                  <a:gd name="connsiteX856" fmla="*/ 2772564 w 2840893"/>
                  <a:gd name="connsiteY856" fmla="*/ 1406640 h 1744789"/>
                  <a:gd name="connsiteX857" fmla="*/ 2773618 w 2840893"/>
                  <a:gd name="connsiteY857" fmla="*/ 1404619 h 1744789"/>
                  <a:gd name="connsiteX858" fmla="*/ 2773794 w 2840893"/>
                  <a:gd name="connsiteY858" fmla="*/ 1394516 h 1744789"/>
                  <a:gd name="connsiteX859" fmla="*/ 2775375 w 2840893"/>
                  <a:gd name="connsiteY859" fmla="*/ 1375276 h 1744789"/>
                  <a:gd name="connsiteX860" fmla="*/ 2773003 w 2840893"/>
                  <a:gd name="connsiteY860" fmla="*/ 1369127 h 1744789"/>
                  <a:gd name="connsiteX861" fmla="*/ 2770368 w 2840893"/>
                  <a:gd name="connsiteY861" fmla="*/ 1362625 h 1744789"/>
                  <a:gd name="connsiteX862" fmla="*/ 2765711 w 2840893"/>
                  <a:gd name="connsiteY862" fmla="*/ 1347954 h 1744789"/>
                  <a:gd name="connsiteX863" fmla="*/ 2769489 w 2840893"/>
                  <a:gd name="connsiteY863" fmla="*/ 1348832 h 1744789"/>
                  <a:gd name="connsiteX864" fmla="*/ 2767381 w 2840893"/>
                  <a:gd name="connsiteY864" fmla="*/ 1335566 h 1744789"/>
                  <a:gd name="connsiteX865" fmla="*/ 2761231 w 2840893"/>
                  <a:gd name="connsiteY865" fmla="*/ 1296472 h 1744789"/>
                  <a:gd name="connsiteX866" fmla="*/ 2761231 w 2840893"/>
                  <a:gd name="connsiteY866" fmla="*/ 1296472 h 1744789"/>
                  <a:gd name="connsiteX867" fmla="*/ 2760001 w 2840893"/>
                  <a:gd name="connsiteY867" fmla="*/ 1289795 h 1744789"/>
                  <a:gd name="connsiteX868" fmla="*/ 2757629 w 2840893"/>
                  <a:gd name="connsiteY868" fmla="*/ 1268885 h 1744789"/>
                  <a:gd name="connsiteX869" fmla="*/ 2754466 w 2840893"/>
                  <a:gd name="connsiteY869" fmla="*/ 1256410 h 1744789"/>
                  <a:gd name="connsiteX870" fmla="*/ 2752797 w 2840893"/>
                  <a:gd name="connsiteY870" fmla="*/ 1249382 h 1744789"/>
                  <a:gd name="connsiteX871" fmla="*/ 2751303 w 2840893"/>
                  <a:gd name="connsiteY871" fmla="*/ 1243671 h 1744789"/>
                  <a:gd name="connsiteX872" fmla="*/ 2750161 w 2840893"/>
                  <a:gd name="connsiteY872" fmla="*/ 1234095 h 1744789"/>
                  <a:gd name="connsiteX873" fmla="*/ 2752446 w 2840893"/>
                  <a:gd name="connsiteY873" fmla="*/ 1228824 h 1744789"/>
                  <a:gd name="connsiteX874" fmla="*/ 2747262 w 2840893"/>
                  <a:gd name="connsiteY874" fmla="*/ 1200623 h 1744789"/>
                  <a:gd name="connsiteX875" fmla="*/ 2747262 w 2840893"/>
                  <a:gd name="connsiteY875" fmla="*/ 1196933 h 1744789"/>
                  <a:gd name="connsiteX876" fmla="*/ 2738389 w 2840893"/>
                  <a:gd name="connsiteY876" fmla="*/ 1176903 h 1744789"/>
                  <a:gd name="connsiteX877" fmla="*/ 2736280 w 2840893"/>
                  <a:gd name="connsiteY877" fmla="*/ 1168732 h 1744789"/>
                  <a:gd name="connsiteX878" fmla="*/ 2732239 w 2840893"/>
                  <a:gd name="connsiteY878" fmla="*/ 1153006 h 1744789"/>
                  <a:gd name="connsiteX879" fmla="*/ 2726968 w 2840893"/>
                  <a:gd name="connsiteY879" fmla="*/ 1135348 h 1744789"/>
                  <a:gd name="connsiteX880" fmla="*/ 2720994 w 2840893"/>
                  <a:gd name="connsiteY880" fmla="*/ 1114263 h 1744789"/>
                  <a:gd name="connsiteX881" fmla="*/ 2717743 w 2840893"/>
                  <a:gd name="connsiteY881" fmla="*/ 1100206 h 1744789"/>
                  <a:gd name="connsiteX882" fmla="*/ 2709397 w 2840893"/>
                  <a:gd name="connsiteY882" fmla="*/ 1068315 h 1744789"/>
                  <a:gd name="connsiteX883" fmla="*/ 2709134 w 2840893"/>
                  <a:gd name="connsiteY883" fmla="*/ 1067612 h 1744789"/>
                  <a:gd name="connsiteX884" fmla="*/ 2709046 w 2840893"/>
                  <a:gd name="connsiteY884" fmla="*/ 1057685 h 1744789"/>
                  <a:gd name="connsiteX885" fmla="*/ 2708694 w 2840893"/>
                  <a:gd name="connsiteY885" fmla="*/ 1056543 h 1744789"/>
                  <a:gd name="connsiteX886" fmla="*/ 2708255 w 2840893"/>
                  <a:gd name="connsiteY886" fmla="*/ 1055225 h 1744789"/>
                  <a:gd name="connsiteX887" fmla="*/ 2706674 w 2840893"/>
                  <a:gd name="connsiteY887" fmla="*/ 1051535 h 1744789"/>
                  <a:gd name="connsiteX888" fmla="*/ 2706498 w 2840893"/>
                  <a:gd name="connsiteY888" fmla="*/ 1046264 h 1744789"/>
                  <a:gd name="connsiteX889" fmla="*/ 2705795 w 2840893"/>
                  <a:gd name="connsiteY889" fmla="*/ 1039763 h 1744789"/>
                  <a:gd name="connsiteX890" fmla="*/ 2702457 w 2840893"/>
                  <a:gd name="connsiteY890" fmla="*/ 1037303 h 1744789"/>
                  <a:gd name="connsiteX891" fmla="*/ 2694725 w 2840893"/>
                  <a:gd name="connsiteY891" fmla="*/ 1027288 h 1744789"/>
                  <a:gd name="connsiteX892" fmla="*/ 2692353 w 2840893"/>
                  <a:gd name="connsiteY892" fmla="*/ 1016394 h 1744789"/>
                  <a:gd name="connsiteX893" fmla="*/ 2689894 w 2840893"/>
                  <a:gd name="connsiteY893" fmla="*/ 1006554 h 1744789"/>
                  <a:gd name="connsiteX894" fmla="*/ 2688839 w 2840893"/>
                  <a:gd name="connsiteY894" fmla="*/ 1005500 h 1744789"/>
                  <a:gd name="connsiteX895" fmla="*/ 2684095 w 2840893"/>
                  <a:gd name="connsiteY895" fmla="*/ 995045 h 1744789"/>
                  <a:gd name="connsiteX896" fmla="*/ 2682777 w 2840893"/>
                  <a:gd name="connsiteY896" fmla="*/ 992849 h 1744789"/>
                  <a:gd name="connsiteX897" fmla="*/ 2679878 w 2840893"/>
                  <a:gd name="connsiteY897" fmla="*/ 980813 h 1744789"/>
                  <a:gd name="connsiteX898" fmla="*/ 2678824 w 2840893"/>
                  <a:gd name="connsiteY898" fmla="*/ 979407 h 1744789"/>
                  <a:gd name="connsiteX899" fmla="*/ 2671269 w 2840893"/>
                  <a:gd name="connsiteY899" fmla="*/ 967811 h 1744789"/>
                  <a:gd name="connsiteX900" fmla="*/ 2661341 w 2840893"/>
                  <a:gd name="connsiteY900" fmla="*/ 945144 h 1744789"/>
                  <a:gd name="connsiteX901" fmla="*/ 2660463 w 2840893"/>
                  <a:gd name="connsiteY901" fmla="*/ 942860 h 1744789"/>
                  <a:gd name="connsiteX902" fmla="*/ 2660287 w 2840893"/>
                  <a:gd name="connsiteY902" fmla="*/ 935656 h 1744789"/>
                  <a:gd name="connsiteX903" fmla="*/ 2660463 w 2840893"/>
                  <a:gd name="connsiteY903" fmla="*/ 934690 h 1744789"/>
                  <a:gd name="connsiteX904" fmla="*/ 2660638 w 2840893"/>
                  <a:gd name="connsiteY904" fmla="*/ 932933 h 1744789"/>
                  <a:gd name="connsiteX905" fmla="*/ 2660287 w 2840893"/>
                  <a:gd name="connsiteY905" fmla="*/ 932757 h 1744789"/>
                  <a:gd name="connsiteX906" fmla="*/ 2651765 w 2840893"/>
                  <a:gd name="connsiteY906" fmla="*/ 919052 h 1744789"/>
                  <a:gd name="connsiteX907" fmla="*/ 2650096 w 2840893"/>
                  <a:gd name="connsiteY907" fmla="*/ 906928 h 1744789"/>
                  <a:gd name="connsiteX908" fmla="*/ 2649481 w 2840893"/>
                  <a:gd name="connsiteY908" fmla="*/ 903414 h 1744789"/>
                  <a:gd name="connsiteX909" fmla="*/ 2638763 w 2840893"/>
                  <a:gd name="connsiteY909" fmla="*/ 889094 h 1744789"/>
                  <a:gd name="connsiteX910" fmla="*/ 2636215 w 2840893"/>
                  <a:gd name="connsiteY910" fmla="*/ 883383 h 1744789"/>
                  <a:gd name="connsiteX911" fmla="*/ 2626727 w 2840893"/>
                  <a:gd name="connsiteY911" fmla="*/ 867745 h 1744789"/>
                  <a:gd name="connsiteX912" fmla="*/ 2626024 w 2840893"/>
                  <a:gd name="connsiteY912" fmla="*/ 866691 h 1744789"/>
                  <a:gd name="connsiteX913" fmla="*/ 2622861 w 2840893"/>
                  <a:gd name="connsiteY913" fmla="*/ 859838 h 1744789"/>
                  <a:gd name="connsiteX914" fmla="*/ 2620665 w 2840893"/>
                  <a:gd name="connsiteY914" fmla="*/ 858345 h 1744789"/>
                  <a:gd name="connsiteX915" fmla="*/ 2622861 w 2840893"/>
                  <a:gd name="connsiteY915" fmla="*/ 857554 h 1744789"/>
                  <a:gd name="connsiteX916" fmla="*/ 2623037 w 2840893"/>
                  <a:gd name="connsiteY916" fmla="*/ 856588 h 1744789"/>
                  <a:gd name="connsiteX917" fmla="*/ 2623915 w 2840893"/>
                  <a:gd name="connsiteY917" fmla="*/ 853952 h 1744789"/>
                  <a:gd name="connsiteX918" fmla="*/ 2612934 w 2840893"/>
                  <a:gd name="connsiteY918" fmla="*/ 829617 h 1744789"/>
                  <a:gd name="connsiteX919" fmla="*/ 2610737 w 2840893"/>
                  <a:gd name="connsiteY919" fmla="*/ 825927 h 1744789"/>
                  <a:gd name="connsiteX920" fmla="*/ 2609595 w 2840893"/>
                  <a:gd name="connsiteY920" fmla="*/ 824609 h 1744789"/>
                  <a:gd name="connsiteX921" fmla="*/ 2594397 w 2840893"/>
                  <a:gd name="connsiteY921" fmla="*/ 798341 h 1744789"/>
                  <a:gd name="connsiteX922" fmla="*/ 2587368 w 2840893"/>
                  <a:gd name="connsiteY922" fmla="*/ 788062 h 1744789"/>
                  <a:gd name="connsiteX923" fmla="*/ 2578583 w 2840893"/>
                  <a:gd name="connsiteY923" fmla="*/ 775059 h 1744789"/>
                  <a:gd name="connsiteX924" fmla="*/ 2576386 w 2840893"/>
                  <a:gd name="connsiteY924" fmla="*/ 771721 h 1744789"/>
                  <a:gd name="connsiteX925" fmla="*/ 2571730 w 2840893"/>
                  <a:gd name="connsiteY925" fmla="*/ 756259 h 1744789"/>
                  <a:gd name="connsiteX926" fmla="*/ 2561276 w 2840893"/>
                  <a:gd name="connsiteY926" fmla="*/ 744311 h 1744789"/>
                  <a:gd name="connsiteX927" fmla="*/ 2557322 w 2840893"/>
                  <a:gd name="connsiteY927" fmla="*/ 738600 h 1744789"/>
                  <a:gd name="connsiteX928" fmla="*/ 2554775 w 2840893"/>
                  <a:gd name="connsiteY928" fmla="*/ 737194 h 1744789"/>
                  <a:gd name="connsiteX929" fmla="*/ 2554072 w 2840893"/>
                  <a:gd name="connsiteY929" fmla="*/ 734383 h 1744789"/>
                  <a:gd name="connsiteX930" fmla="*/ 2545638 w 2840893"/>
                  <a:gd name="connsiteY930" fmla="*/ 718745 h 1744789"/>
                  <a:gd name="connsiteX931" fmla="*/ 2535534 w 2840893"/>
                  <a:gd name="connsiteY931" fmla="*/ 699066 h 1744789"/>
                  <a:gd name="connsiteX932" fmla="*/ 2530439 w 2840893"/>
                  <a:gd name="connsiteY932" fmla="*/ 691335 h 1744789"/>
                  <a:gd name="connsiteX933" fmla="*/ 2525959 w 2840893"/>
                  <a:gd name="connsiteY933" fmla="*/ 686415 h 1744789"/>
                  <a:gd name="connsiteX934" fmla="*/ 2521039 w 2840893"/>
                  <a:gd name="connsiteY934" fmla="*/ 678947 h 1744789"/>
                  <a:gd name="connsiteX935" fmla="*/ 2516558 w 2840893"/>
                  <a:gd name="connsiteY935" fmla="*/ 672095 h 1744789"/>
                  <a:gd name="connsiteX936" fmla="*/ 2511902 w 2840893"/>
                  <a:gd name="connsiteY936" fmla="*/ 667263 h 1744789"/>
                  <a:gd name="connsiteX937" fmla="*/ 2507948 w 2840893"/>
                  <a:gd name="connsiteY937" fmla="*/ 663397 h 1744789"/>
                  <a:gd name="connsiteX938" fmla="*/ 2507421 w 2840893"/>
                  <a:gd name="connsiteY938" fmla="*/ 662870 h 1744789"/>
                  <a:gd name="connsiteX939" fmla="*/ 2502941 w 2840893"/>
                  <a:gd name="connsiteY939" fmla="*/ 652855 h 1744789"/>
                  <a:gd name="connsiteX940" fmla="*/ 2499602 w 2840893"/>
                  <a:gd name="connsiteY940" fmla="*/ 647320 h 1744789"/>
                  <a:gd name="connsiteX941" fmla="*/ 2496615 w 2840893"/>
                  <a:gd name="connsiteY941" fmla="*/ 644333 h 1744789"/>
                  <a:gd name="connsiteX942" fmla="*/ 2493101 w 2840893"/>
                  <a:gd name="connsiteY942" fmla="*/ 640380 h 1744789"/>
                  <a:gd name="connsiteX943" fmla="*/ 2480626 w 2840893"/>
                  <a:gd name="connsiteY943" fmla="*/ 625269 h 1744789"/>
                  <a:gd name="connsiteX944" fmla="*/ 2480362 w 2840893"/>
                  <a:gd name="connsiteY944" fmla="*/ 624829 h 1744789"/>
                  <a:gd name="connsiteX945" fmla="*/ 2477200 w 2840893"/>
                  <a:gd name="connsiteY945" fmla="*/ 614111 h 1744789"/>
                  <a:gd name="connsiteX946" fmla="*/ 2477287 w 2840893"/>
                  <a:gd name="connsiteY946" fmla="*/ 613672 h 1744789"/>
                  <a:gd name="connsiteX947" fmla="*/ 2462967 w 2840893"/>
                  <a:gd name="connsiteY947" fmla="*/ 601285 h 1744789"/>
                  <a:gd name="connsiteX948" fmla="*/ 2459717 w 2840893"/>
                  <a:gd name="connsiteY948" fmla="*/ 596716 h 1744789"/>
                  <a:gd name="connsiteX949" fmla="*/ 2443464 w 2840893"/>
                  <a:gd name="connsiteY949" fmla="*/ 577125 h 1744789"/>
                  <a:gd name="connsiteX950" fmla="*/ 2436348 w 2840893"/>
                  <a:gd name="connsiteY950" fmla="*/ 568339 h 1744789"/>
                  <a:gd name="connsiteX951" fmla="*/ 2435996 w 2840893"/>
                  <a:gd name="connsiteY951" fmla="*/ 568076 h 1744789"/>
                  <a:gd name="connsiteX952" fmla="*/ 2432131 w 2840893"/>
                  <a:gd name="connsiteY952" fmla="*/ 562102 h 1744789"/>
                  <a:gd name="connsiteX953" fmla="*/ 2432394 w 2840893"/>
                  <a:gd name="connsiteY953" fmla="*/ 556303 h 1744789"/>
                  <a:gd name="connsiteX954" fmla="*/ 2431252 w 2840893"/>
                  <a:gd name="connsiteY954" fmla="*/ 556040 h 1744789"/>
                  <a:gd name="connsiteX955" fmla="*/ 2419128 w 2840893"/>
                  <a:gd name="connsiteY955" fmla="*/ 546727 h 1744789"/>
                  <a:gd name="connsiteX956" fmla="*/ 2417108 w 2840893"/>
                  <a:gd name="connsiteY956" fmla="*/ 541544 h 1744789"/>
                  <a:gd name="connsiteX957" fmla="*/ 2405687 w 2840893"/>
                  <a:gd name="connsiteY957" fmla="*/ 527927 h 1744789"/>
                  <a:gd name="connsiteX958" fmla="*/ 2394090 w 2840893"/>
                  <a:gd name="connsiteY958" fmla="*/ 518175 h 1744789"/>
                  <a:gd name="connsiteX959" fmla="*/ 2391542 w 2840893"/>
                  <a:gd name="connsiteY959" fmla="*/ 514924 h 1744789"/>
                  <a:gd name="connsiteX960" fmla="*/ 2388555 w 2840893"/>
                  <a:gd name="connsiteY960" fmla="*/ 510883 h 1744789"/>
                  <a:gd name="connsiteX961" fmla="*/ 2385480 w 2840893"/>
                  <a:gd name="connsiteY961" fmla="*/ 507193 h 1744789"/>
                  <a:gd name="connsiteX962" fmla="*/ 2383284 w 2840893"/>
                  <a:gd name="connsiteY962" fmla="*/ 505788 h 1744789"/>
                  <a:gd name="connsiteX963" fmla="*/ 2374586 w 2840893"/>
                  <a:gd name="connsiteY963" fmla="*/ 496826 h 1744789"/>
                  <a:gd name="connsiteX964" fmla="*/ 2366152 w 2840893"/>
                  <a:gd name="connsiteY964" fmla="*/ 494630 h 1744789"/>
                  <a:gd name="connsiteX965" fmla="*/ 2373005 w 2840893"/>
                  <a:gd name="connsiteY965" fmla="*/ 491555 h 1744789"/>
                  <a:gd name="connsiteX966" fmla="*/ 2372126 w 2840893"/>
                  <a:gd name="connsiteY966" fmla="*/ 490940 h 1744789"/>
                  <a:gd name="connsiteX967" fmla="*/ 2369227 w 2840893"/>
                  <a:gd name="connsiteY967" fmla="*/ 488656 h 1744789"/>
                  <a:gd name="connsiteX968" fmla="*/ 2363517 w 2840893"/>
                  <a:gd name="connsiteY968" fmla="*/ 483648 h 1744789"/>
                  <a:gd name="connsiteX969" fmla="*/ 2349021 w 2840893"/>
                  <a:gd name="connsiteY969" fmla="*/ 470207 h 1744789"/>
                  <a:gd name="connsiteX970" fmla="*/ 2345858 w 2840893"/>
                  <a:gd name="connsiteY970" fmla="*/ 459840 h 1744789"/>
                  <a:gd name="connsiteX971" fmla="*/ 2328815 w 2840893"/>
                  <a:gd name="connsiteY971" fmla="*/ 447540 h 1744789"/>
                  <a:gd name="connsiteX972" fmla="*/ 2323368 w 2840893"/>
                  <a:gd name="connsiteY972" fmla="*/ 442181 h 1744789"/>
                  <a:gd name="connsiteX973" fmla="*/ 2321786 w 2840893"/>
                  <a:gd name="connsiteY973" fmla="*/ 440864 h 1744789"/>
                  <a:gd name="connsiteX974" fmla="*/ 2309926 w 2840893"/>
                  <a:gd name="connsiteY974" fmla="*/ 431375 h 1744789"/>
                  <a:gd name="connsiteX975" fmla="*/ 2297187 w 2840893"/>
                  <a:gd name="connsiteY975" fmla="*/ 421272 h 1744789"/>
                  <a:gd name="connsiteX976" fmla="*/ 2293058 w 2840893"/>
                  <a:gd name="connsiteY976" fmla="*/ 414859 h 1744789"/>
                  <a:gd name="connsiteX977" fmla="*/ 2292531 w 2840893"/>
                  <a:gd name="connsiteY977" fmla="*/ 413629 h 1744789"/>
                  <a:gd name="connsiteX978" fmla="*/ 2291477 w 2840893"/>
                  <a:gd name="connsiteY978" fmla="*/ 410642 h 1744789"/>
                  <a:gd name="connsiteX979" fmla="*/ 2291301 w 2840893"/>
                  <a:gd name="connsiteY979" fmla="*/ 410027 h 1744789"/>
                  <a:gd name="connsiteX980" fmla="*/ 2291037 w 2840893"/>
                  <a:gd name="connsiteY980" fmla="*/ 409061 h 1744789"/>
                  <a:gd name="connsiteX981" fmla="*/ 2277420 w 2840893"/>
                  <a:gd name="connsiteY981" fmla="*/ 399748 h 1744789"/>
                  <a:gd name="connsiteX982" fmla="*/ 2261431 w 2840893"/>
                  <a:gd name="connsiteY982" fmla="*/ 384813 h 1744789"/>
                  <a:gd name="connsiteX983" fmla="*/ 2245178 w 2840893"/>
                  <a:gd name="connsiteY983" fmla="*/ 371898 h 1744789"/>
                  <a:gd name="connsiteX984" fmla="*/ 2244826 w 2840893"/>
                  <a:gd name="connsiteY984" fmla="*/ 371547 h 1744789"/>
                  <a:gd name="connsiteX985" fmla="*/ 2241224 w 2840893"/>
                  <a:gd name="connsiteY985" fmla="*/ 368648 h 1744789"/>
                  <a:gd name="connsiteX986" fmla="*/ 2231560 w 2840893"/>
                  <a:gd name="connsiteY986" fmla="*/ 356524 h 1744789"/>
                  <a:gd name="connsiteX987" fmla="*/ 2205995 w 2840893"/>
                  <a:gd name="connsiteY987" fmla="*/ 340974 h 1744789"/>
                  <a:gd name="connsiteX988" fmla="*/ 2200636 w 2840893"/>
                  <a:gd name="connsiteY988" fmla="*/ 337284 h 1744789"/>
                  <a:gd name="connsiteX989" fmla="*/ 2199142 w 2840893"/>
                  <a:gd name="connsiteY989" fmla="*/ 336405 h 1744789"/>
                  <a:gd name="connsiteX990" fmla="*/ 2198528 w 2840893"/>
                  <a:gd name="connsiteY990" fmla="*/ 336230 h 1744789"/>
                  <a:gd name="connsiteX991" fmla="*/ 2192026 w 2840893"/>
                  <a:gd name="connsiteY991" fmla="*/ 331398 h 1744789"/>
                  <a:gd name="connsiteX992" fmla="*/ 2189566 w 2840893"/>
                  <a:gd name="connsiteY992" fmla="*/ 327532 h 1744789"/>
                  <a:gd name="connsiteX993" fmla="*/ 2177267 w 2840893"/>
                  <a:gd name="connsiteY993" fmla="*/ 324369 h 1744789"/>
                  <a:gd name="connsiteX994" fmla="*/ 2182187 w 2840893"/>
                  <a:gd name="connsiteY994" fmla="*/ 322173 h 1744789"/>
                  <a:gd name="connsiteX995" fmla="*/ 2177443 w 2840893"/>
                  <a:gd name="connsiteY995" fmla="*/ 319889 h 1744789"/>
                  <a:gd name="connsiteX996" fmla="*/ 2164967 w 2840893"/>
                  <a:gd name="connsiteY996" fmla="*/ 312685 h 1744789"/>
                  <a:gd name="connsiteX997" fmla="*/ 2163825 w 2840893"/>
                  <a:gd name="connsiteY997" fmla="*/ 311806 h 1744789"/>
                  <a:gd name="connsiteX998" fmla="*/ 2153986 w 2840893"/>
                  <a:gd name="connsiteY998" fmla="*/ 299068 h 1744789"/>
                  <a:gd name="connsiteX999" fmla="*/ 2143619 w 2840893"/>
                  <a:gd name="connsiteY999" fmla="*/ 296783 h 1744789"/>
                  <a:gd name="connsiteX1000" fmla="*/ 2128772 w 2840893"/>
                  <a:gd name="connsiteY1000" fmla="*/ 286505 h 1744789"/>
                  <a:gd name="connsiteX1001" fmla="*/ 2099955 w 2840893"/>
                  <a:gd name="connsiteY1001" fmla="*/ 268319 h 1744789"/>
                  <a:gd name="connsiteX1002" fmla="*/ 2093981 w 2840893"/>
                  <a:gd name="connsiteY1002" fmla="*/ 262784 h 1744789"/>
                  <a:gd name="connsiteX1003" fmla="*/ 2092839 w 2840893"/>
                  <a:gd name="connsiteY1003" fmla="*/ 261378 h 1744789"/>
                  <a:gd name="connsiteX1004" fmla="*/ 2091346 w 2840893"/>
                  <a:gd name="connsiteY1004" fmla="*/ 259709 h 1744789"/>
                  <a:gd name="connsiteX1005" fmla="*/ 2090467 w 2840893"/>
                  <a:gd name="connsiteY1005" fmla="*/ 259797 h 1744789"/>
                  <a:gd name="connsiteX1006" fmla="*/ 2081682 w 2840893"/>
                  <a:gd name="connsiteY1006" fmla="*/ 255931 h 1744789"/>
                  <a:gd name="connsiteX1007" fmla="*/ 2072018 w 2840893"/>
                  <a:gd name="connsiteY1007" fmla="*/ 246355 h 1744789"/>
                  <a:gd name="connsiteX1008" fmla="*/ 2062969 w 2840893"/>
                  <a:gd name="connsiteY1008" fmla="*/ 241172 h 1744789"/>
                  <a:gd name="connsiteX1009" fmla="*/ 2051109 w 2840893"/>
                  <a:gd name="connsiteY1009" fmla="*/ 236955 h 1744789"/>
                  <a:gd name="connsiteX1010" fmla="*/ 2048561 w 2840893"/>
                  <a:gd name="connsiteY1010" fmla="*/ 235461 h 1744789"/>
                  <a:gd name="connsiteX1011" fmla="*/ 2035207 w 2840893"/>
                  <a:gd name="connsiteY1011" fmla="*/ 227994 h 1744789"/>
                  <a:gd name="connsiteX1012" fmla="*/ 2001823 w 2840893"/>
                  <a:gd name="connsiteY1012" fmla="*/ 211477 h 1744789"/>
                  <a:gd name="connsiteX1013" fmla="*/ 1984779 w 2840893"/>
                  <a:gd name="connsiteY1013" fmla="*/ 200056 h 1744789"/>
                  <a:gd name="connsiteX1014" fmla="*/ 1979859 w 2840893"/>
                  <a:gd name="connsiteY1014" fmla="*/ 195927 h 1744789"/>
                  <a:gd name="connsiteX1015" fmla="*/ 1975994 w 2840893"/>
                  <a:gd name="connsiteY1015" fmla="*/ 190920 h 1744789"/>
                  <a:gd name="connsiteX1016" fmla="*/ 1974940 w 2840893"/>
                  <a:gd name="connsiteY1016" fmla="*/ 190568 h 1744789"/>
                  <a:gd name="connsiteX1017" fmla="*/ 1970020 w 2840893"/>
                  <a:gd name="connsiteY1017" fmla="*/ 190129 h 1744789"/>
                  <a:gd name="connsiteX1018" fmla="*/ 1960795 w 2840893"/>
                  <a:gd name="connsiteY1018" fmla="*/ 190656 h 1744789"/>
                  <a:gd name="connsiteX1019" fmla="*/ 1959829 w 2840893"/>
                  <a:gd name="connsiteY1019" fmla="*/ 190305 h 1744789"/>
                  <a:gd name="connsiteX1020" fmla="*/ 1950604 w 2840893"/>
                  <a:gd name="connsiteY1020" fmla="*/ 188108 h 1744789"/>
                  <a:gd name="connsiteX1021" fmla="*/ 1953503 w 2840893"/>
                  <a:gd name="connsiteY1021" fmla="*/ 183803 h 1744789"/>
                  <a:gd name="connsiteX1022" fmla="*/ 1946211 w 2840893"/>
                  <a:gd name="connsiteY1022" fmla="*/ 181519 h 1744789"/>
                  <a:gd name="connsiteX1023" fmla="*/ 1945596 w 2840893"/>
                  <a:gd name="connsiteY1023" fmla="*/ 183803 h 1744789"/>
                  <a:gd name="connsiteX1024" fmla="*/ 1944015 w 2840893"/>
                  <a:gd name="connsiteY1024" fmla="*/ 180377 h 1744789"/>
                  <a:gd name="connsiteX1025" fmla="*/ 1939974 w 2840893"/>
                  <a:gd name="connsiteY1025" fmla="*/ 177742 h 1744789"/>
                  <a:gd name="connsiteX1026" fmla="*/ 1923809 w 2840893"/>
                  <a:gd name="connsiteY1026" fmla="*/ 170538 h 1744789"/>
                  <a:gd name="connsiteX1027" fmla="*/ 1915638 w 2840893"/>
                  <a:gd name="connsiteY1027" fmla="*/ 167463 h 1744789"/>
                  <a:gd name="connsiteX1028" fmla="*/ 1905799 w 2840893"/>
                  <a:gd name="connsiteY1028" fmla="*/ 163421 h 1744789"/>
                  <a:gd name="connsiteX1029" fmla="*/ 1879882 w 2840893"/>
                  <a:gd name="connsiteY1029" fmla="*/ 153143 h 1744789"/>
                  <a:gd name="connsiteX1030" fmla="*/ 1874698 w 2840893"/>
                  <a:gd name="connsiteY1030" fmla="*/ 152528 h 1744789"/>
                  <a:gd name="connsiteX1031" fmla="*/ 1868285 w 2840893"/>
                  <a:gd name="connsiteY1031" fmla="*/ 151913 h 1744789"/>
                  <a:gd name="connsiteX1032" fmla="*/ 1861872 w 2840893"/>
                  <a:gd name="connsiteY1032" fmla="*/ 148486 h 1744789"/>
                  <a:gd name="connsiteX1033" fmla="*/ 1860730 w 2840893"/>
                  <a:gd name="connsiteY1033" fmla="*/ 147608 h 1744789"/>
                  <a:gd name="connsiteX1034" fmla="*/ 1854580 w 2840893"/>
                  <a:gd name="connsiteY1034" fmla="*/ 143479 h 1744789"/>
                  <a:gd name="connsiteX1035" fmla="*/ 1832617 w 2840893"/>
                  <a:gd name="connsiteY1035" fmla="*/ 137153 h 1744789"/>
                  <a:gd name="connsiteX1036" fmla="*/ 1830684 w 2840893"/>
                  <a:gd name="connsiteY1036" fmla="*/ 136802 h 1744789"/>
                  <a:gd name="connsiteX1037" fmla="*/ 1818648 w 2840893"/>
                  <a:gd name="connsiteY1037" fmla="*/ 128719 h 1744789"/>
                  <a:gd name="connsiteX1038" fmla="*/ 1785615 w 2840893"/>
                  <a:gd name="connsiteY1038" fmla="*/ 119934 h 1744789"/>
                  <a:gd name="connsiteX1039" fmla="*/ 1780958 w 2840893"/>
                  <a:gd name="connsiteY1039" fmla="*/ 119231 h 1744789"/>
                  <a:gd name="connsiteX1040" fmla="*/ 1775687 w 2840893"/>
                  <a:gd name="connsiteY1040" fmla="*/ 118704 h 1744789"/>
                  <a:gd name="connsiteX1041" fmla="*/ 1771031 w 2840893"/>
                  <a:gd name="connsiteY1041" fmla="*/ 117035 h 1744789"/>
                  <a:gd name="connsiteX1042" fmla="*/ 1769977 w 2840893"/>
                  <a:gd name="connsiteY1042" fmla="*/ 116507 h 1744789"/>
                  <a:gd name="connsiteX1043" fmla="*/ 1760928 w 2840893"/>
                  <a:gd name="connsiteY1043" fmla="*/ 112730 h 1744789"/>
                  <a:gd name="connsiteX1044" fmla="*/ 1740985 w 2840893"/>
                  <a:gd name="connsiteY1044" fmla="*/ 103593 h 1744789"/>
                  <a:gd name="connsiteX1045" fmla="*/ 1740546 w 2840893"/>
                  <a:gd name="connsiteY1045" fmla="*/ 103329 h 1744789"/>
                  <a:gd name="connsiteX1046" fmla="*/ 1738613 w 2840893"/>
                  <a:gd name="connsiteY1046" fmla="*/ 103681 h 1744789"/>
                  <a:gd name="connsiteX1047" fmla="*/ 1715332 w 2840893"/>
                  <a:gd name="connsiteY1047" fmla="*/ 101309 h 1744789"/>
                  <a:gd name="connsiteX1048" fmla="*/ 1709973 w 2840893"/>
                  <a:gd name="connsiteY1048" fmla="*/ 100079 h 1744789"/>
                  <a:gd name="connsiteX1049" fmla="*/ 1694423 w 2840893"/>
                  <a:gd name="connsiteY1049" fmla="*/ 92523 h 1744789"/>
                  <a:gd name="connsiteX1050" fmla="*/ 1669209 w 2840893"/>
                  <a:gd name="connsiteY1050" fmla="*/ 91118 h 1744789"/>
                  <a:gd name="connsiteX1051" fmla="*/ 1653307 w 2840893"/>
                  <a:gd name="connsiteY1051" fmla="*/ 89097 h 1744789"/>
                  <a:gd name="connsiteX1052" fmla="*/ 1646718 w 2840893"/>
                  <a:gd name="connsiteY1052" fmla="*/ 87516 h 1744789"/>
                  <a:gd name="connsiteX1053" fmla="*/ 1646279 w 2840893"/>
                  <a:gd name="connsiteY1053" fmla="*/ 87252 h 1744789"/>
                  <a:gd name="connsiteX1054" fmla="*/ 1640304 w 2840893"/>
                  <a:gd name="connsiteY1054" fmla="*/ 84529 h 1744789"/>
                  <a:gd name="connsiteX1055" fmla="*/ 1625369 w 2840893"/>
                  <a:gd name="connsiteY1055" fmla="*/ 84177 h 1744789"/>
                  <a:gd name="connsiteX1056" fmla="*/ 1618077 w 2840893"/>
                  <a:gd name="connsiteY1056" fmla="*/ 83826 h 1744789"/>
                  <a:gd name="connsiteX1057" fmla="*/ 1604372 w 2840893"/>
                  <a:gd name="connsiteY1057" fmla="*/ 76885 h 1744789"/>
                  <a:gd name="connsiteX1058" fmla="*/ 1602967 w 2840893"/>
                  <a:gd name="connsiteY1058" fmla="*/ 77413 h 1744789"/>
                  <a:gd name="connsiteX1059" fmla="*/ 1570812 w 2840893"/>
                  <a:gd name="connsiteY1059" fmla="*/ 74777 h 1744789"/>
                  <a:gd name="connsiteX1060" fmla="*/ 1558600 w 2840893"/>
                  <a:gd name="connsiteY1060" fmla="*/ 70999 h 1744789"/>
                  <a:gd name="connsiteX1061" fmla="*/ 1554999 w 2840893"/>
                  <a:gd name="connsiteY1061" fmla="*/ 72229 h 1744789"/>
                  <a:gd name="connsiteX1062" fmla="*/ 1553417 w 2840893"/>
                  <a:gd name="connsiteY1062" fmla="*/ 72844 h 1744789"/>
                  <a:gd name="connsiteX1063" fmla="*/ 1551748 w 2840893"/>
                  <a:gd name="connsiteY1063" fmla="*/ 73723 h 1744789"/>
                  <a:gd name="connsiteX1064" fmla="*/ 1550430 w 2840893"/>
                  <a:gd name="connsiteY1064" fmla="*/ 74513 h 1744789"/>
                  <a:gd name="connsiteX1065" fmla="*/ 1538043 w 2840893"/>
                  <a:gd name="connsiteY1065" fmla="*/ 81278 h 1744789"/>
                  <a:gd name="connsiteX1066" fmla="*/ 1540239 w 2840893"/>
                  <a:gd name="connsiteY1066" fmla="*/ 70560 h 1744789"/>
                  <a:gd name="connsiteX1067" fmla="*/ 1524425 w 2840893"/>
                  <a:gd name="connsiteY1067" fmla="*/ 69418 h 1744789"/>
                  <a:gd name="connsiteX1068" fmla="*/ 1523020 w 2840893"/>
                  <a:gd name="connsiteY1068" fmla="*/ 69066 h 1744789"/>
                  <a:gd name="connsiteX1069" fmla="*/ 1519681 w 2840893"/>
                  <a:gd name="connsiteY1069" fmla="*/ 68364 h 1744789"/>
                  <a:gd name="connsiteX1070" fmla="*/ 1495609 w 2840893"/>
                  <a:gd name="connsiteY1070" fmla="*/ 68803 h 1744789"/>
                  <a:gd name="connsiteX1071" fmla="*/ 1481553 w 2840893"/>
                  <a:gd name="connsiteY1071" fmla="*/ 68188 h 1744789"/>
                  <a:gd name="connsiteX1072" fmla="*/ 1480323 w 2840893"/>
                  <a:gd name="connsiteY1072" fmla="*/ 68276 h 1744789"/>
                  <a:gd name="connsiteX1073" fmla="*/ 1453088 w 2840893"/>
                  <a:gd name="connsiteY1073" fmla="*/ 62829 h 1744789"/>
                  <a:gd name="connsiteX1074" fmla="*/ 1447729 w 2840893"/>
                  <a:gd name="connsiteY1074" fmla="*/ 63971 h 1744789"/>
                  <a:gd name="connsiteX1075" fmla="*/ 1440174 w 2840893"/>
                  <a:gd name="connsiteY1075" fmla="*/ 67309 h 1744789"/>
                  <a:gd name="connsiteX1076" fmla="*/ 1439119 w 2840893"/>
                  <a:gd name="connsiteY1076" fmla="*/ 67485 h 1744789"/>
                  <a:gd name="connsiteX1077" fmla="*/ 1429631 w 2840893"/>
                  <a:gd name="connsiteY1077" fmla="*/ 69857 h 1744789"/>
                  <a:gd name="connsiteX1078" fmla="*/ 1430246 w 2840893"/>
                  <a:gd name="connsiteY1078" fmla="*/ 65904 h 1744789"/>
                  <a:gd name="connsiteX1079" fmla="*/ 1414345 w 2840893"/>
                  <a:gd name="connsiteY1079" fmla="*/ 65904 h 1744789"/>
                  <a:gd name="connsiteX1080" fmla="*/ 1408810 w 2840893"/>
                  <a:gd name="connsiteY1080" fmla="*/ 65377 h 1744789"/>
                  <a:gd name="connsiteX1081" fmla="*/ 1391766 w 2840893"/>
                  <a:gd name="connsiteY1081" fmla="*/ 59930 h 1744789"/>
                  <a:gd name="connsiteX1082" fmla="*/ 1385353 w 2840893"/>
                  <a:gd name="connsiteY1082" fmla="*/ 61335 h 1744789"/>
                  <a:gd name="connsiteX1083" fmla="*/ 1362335 w 2840893"/>
                  <a:gd name="connsiteY1083" fmla="*/ 65816 h 1744789"/>
                  <a:gd name="connsiteX1084" fmla="*/ 1345292 w 2840893"/>
                  <a:gd name="connsiteY1084" fmla="*/ 66079 h 1744789"/>
                  <a:gd name="connsiteX1085" fmla="*/ 1322098 w 2840893"/>
                  <a:gd name="connsiteY1085" fmla="*/ 65904 h 1744789"/>
                  <a:gd name="connsiteX1086" fmla="*/ 1316563 w 2840893"/>
                  <a:gd name="connsiteY1086" fmla="*/ 66431 h 1744789"/>
                  <a:gd name="connsiteX1087" fmla="*/ 1302946 w 2840893"/>
                  <a:gd name="connsiteY1087" fmla="*/ 68364 h 1744789"/>
                  <a:gd name="connsiteX1088" fmla="*/ 1296533 w 2840893"/>
                  <a:gd name="connsiteY1088" fmla="*/ 70033 h 1744789"/>
                  <a:gd name="connsiteX1089" fmla="*/ 1296093 w 2840893"/>
                  <a:gd name="connsiteY1089" fmla="*/ 70209 h 1744789"/>
                  <a:gd name="connsiteX1090" fmla="*/ 1288099 w 2840893"/>
                  <a:gd name="connsiteY1090" fmla="*/ 70121 h 1744789"/>
                  <a:gd name="connsiteX1091" fmla="*/ 1270089 w 2840893"/>
                  <a:gd name="connsiteY1091" fmla="*/ 71614 h 1744789"/>
                  <a:gd name="connsiteX1092" fmla="*/ 1267805 w 2840893"/>
                  <a:gd name="connsiteY1092" fmla="*/ 73986 h 1744789"/>
                  <a:gd name="connsiteX1093" fmla="*/ 1264554 w 2840893"/>
                  <a:gd name="connsiteY1093" fmla="*/ 73547 h 1744789"/>
                  <a:gd name="connsiteX1094" fmla="*/ 1255769 w 2840893"/>
                  <a:gd name="connsiteY1094" fmla="*/ 74777 h 1744789"/>
                  <a:gd name="connsiteX1095" fmla="*/ 1236968 w 2840893"/>
                  <a:gd name="connsiteY1095" fmla="*/ 74865 h 1744789"/>
                  <a:gd name="connsiteX1096" fmla="*/ 1235738 w 2840893"/>
                  <a:gd name="connsiteY1096" fmla="*/ 76358 h 1744789"/>
                  <a:gd name="connsiteX1097" fmla="*/ 1223966 w 2840893"/>
                  <a:gd name="connsiteY1097" fmla="*/ 79170 h 1744789"/>
                  <a:gd name="connsiteX1098" fmla="*/ 1222648 w 2840893"/>
                  <a:gd name="connsiteY1098" fmla="*/ 79082 h 1744789"/>
                  <a:gd name="connsiteX1099" fmla="*/ 1221418 w 2840893"/>
                  <a:gd name="connsiteY1099" fmla="*/ 82420 h 1744789"/>
                  <a:gd name="connsiteX1100" fmla="*/ 1216147 w 2840893"/>
                  <a:gd name="connsiteY1100" fmla="*/ 81630 h 1744789"/>
                  <a:gd name="connsiteX1101" fmla="*/ 1207185 w 2840893"/>
                  <a:gd name="connsiteY1101" fmla="*/ 81717 h 1744789"/>
                  <a:gd name="connsiteX1102" fmla="*/ 1194183 w 2840893"/>
                  <a:gd name="connsiteY1102" fmla="*/ 81542 h 1744789"/>
                  <a:gd name="connsiteX1103" fmla="*/ 1193744 w 2840893"/>
                  <a:gd name="connsiteY1103" fmla="*/ 82508 h 1744789"/>
                  <a:gd name="connsiteX1104" fmla="*/ 1183553 w 2840893"/>
                  <a:gd name="connsiteY1104" fmla="*/ 87076 h 1744789"/>
                  <a:gd name="connsiteX1105" fmla="*/ 1157724 w 2840893"/>
                  <a:gd name="connsiteY1105" fmla="*/ 91469 h 1744789"/>
                  <a:gd name="connsiteX1106" fmla="*/ 1150871 w 2840893"/>
                  <a:gd name="connsiteY1106" fmla="*/ 91030 h 1744789"/>
                  <a:gd name="connsiteX1107" fmla="*/ 1150344 w 2840893"/>
                  <a:gd name="connsiteY1107" fmla="*/ 90854 h 1744789"/>
                  <a:gd name="connsiteX1108" fmla="*/ 1147094 w 2840893"/>
                  <a:gd name="connsiteY1108" fmla="*/ 90327 h 1744789"/>
                  <a:gd name="connsiteX1109" fmla="*/ 1144809 w 2840893"/>
                  <a:gd name="connsiteY1109" fmla="*/ 89976 h 1744789"/>
                  <a:gd name="connsiteX1110" fmla="*/ 1125130 w 2840893"/>
                  <a:gd name="connsiteY1110" fmla="*/ 98146 h 1744789"/>
                  <a:gd name="connsiteX1111" fmla="*/ 1114060 w 2840893"/>
                  <a:gd name="connsiteY1111" fmla="*/ 101660 h 1744789"/>
                  <a:gd name="connsiteX1112" fmla="*/ 1103079 w 2840893"/>
                  <a:gd name="connsiteY1112" fmla="*/ 101133 h 1744789"/>
                  <a:gd name="connsiteX1113" fmla="*/ 1094908 w 2840893"/>
                  <a:gd name="connsiteY1113" fmla="*/ 102978 h 1744789"/>
                  <a:gd name="connsiteX1114" fmla="*/ 1089110 w 2840893"/>
                  <a:gd name="connsiteY1114" fmla="*/ 106668 h 1744789"/>
                  <a:gd name="connsiteX1115" fmla="*/ 1071276 w 2840893"/>
                  <a:gd name="connsiteY1115" fmla="*/ 109303 h 1744789"/>
                  <a:gd name="connsiteX1116" fmla="*/ 1069431 w 2840893"/>
                  <a:gd name="connsiteY1116" fmla="*/ 111148 h 1744789"/>
                  <a:gd name="connsiteX1117" fmla="*/ 1068991 w 2840893"/>
                  <a:gd name="connsiteY1117" fmla="*/ 111676 h 1744789"/>
                  <a:gd name="connsiteX1118" fmla="*/ 1063808 w 2840893"/>
                  <a:gd name="connsiteY1118" fmla="*/ 115629 h 1744789"/>
                  <a:gd name="connsiteX1119" fmla="*/ 1029984 w 2840893"/>
                  <a:gd name="connsiteY1119" fmla="*/ 126171 h 1744789"/>
                  <a:gd name="connsiteX1120" fmla="*/ 1020935 w 2840893"/>
                  <a:gd name="connsiteY1120" fmla="*/ 126084 h 1744789"/>
                  <a:gd name="connsiteX1121" fmla="*/ 1011886 w 2840893"/>
                  <a:gd name="connsiteY1121" fmla="*/ 133990 h 1744789"/>
                  <a:gd name="connsiteX1122" fmla="*/ 1004331 w 2840893"/>
                  <a:gd name="connsiteY1122" fmla="*/ 135923 h 1744789"/>
                  <a:gd name="connsiteX1123" fmla="*/ 979381 w 2840893"/>
                  <a:gd name="connsiteY1123" fmla="*/ 140579 h 1744789"/>
                  <a:gd name="connsiteX1124" fmla="*/ 979205 w 2840893"/>
                  <a:gd name="connsiteY1124" fmla="*/ 141546 h 1744789"/>
                  <a:gd name="connsiteX1125" fmla="*/ 970859 w 2840893"/>
                  <a:gd name="connsiteY1125" fmla="*/ 147432 h 1744789"/>
                  <a:gd name="connsiteX1126" fmla="*/ 958120 w 2840893"/>
                  <a:gd name="connsiteY1126" fmla="*/ 152000 h 1744789"/>
                  <a:gd name="connsiteX1127" fmla="*/ 943185 w 2840893"/>
                  <a:gd name="connsiteY1127" fmla="*/ 157711 h 1744789"/>
                  <a:gd name="connsiteX1128" fmla="*/ 927371 w 2840893"/>
                  <a:gd name="connsiteY1128" fmla="*/ 164124 h 1744789"/>
                  <a:gd name="connsiteX1129" fmla="*/ 916917 w 2840893"/>
                  <a:gd name="connsiteY1129" fmla="*/ 169395 h 1744789"/>
                  <a:gd name="connsiteX1130" fmla="*/ 908483 w 2840893"/>
                  <a:gd name="connsiteY1130" fmla="*/ 172382 h 1744789"/>
                  <a:gd name="connsiteX1131" fmla="*/ 891702 w 2840893"/>
                  <a:gd name="connsiteY1131" fmla="*/ 180026 h 1744789"/>
                  <a:gd name="connsiteX1132" fmla="*/ 885026 w 2840893"/>
                  <a:gd name="connsiteY1132" fmla="*/ 181959 h 1744789"/>
                  <a:gd name="connsiteX1133" fmla="*/ 882390 w 2840893"/>
                  <a:gd name="connsiteY1133" fmla="*/ 187142 h 1744789"/>
                  <a:gd name="connsiteX1134" fmla="*/ 872550 w 2840893"/>
                  <a:gd name="connsiteY1134" fmla="*/ 188899 h 1744789"/>
                  <a:gd name="connsiteX1135" fmla="*/ 861393 w 2840893"/>
                  <a:gd name="connsiteY1135" fmla="*/ 192237 h 1744789"/>
                  <a:gd name="connsiteX1136" fmla="*/ 830908 w 2840893"/>
                  <a:gd name="connsiteY1136" fmla="*/ 210160 h 1744789"/>
                  <a:gd name="connsiteX1137" fmla="*/ 820190 w 2840893"/>
                  <a:gd name="connsiteY1137" fmla="*/ 215431 h 1744789"/>
                  <a:gd name="connsiteX1138" fmla="*/ 799807 w 2840893"/>
                  <a:gd name="connsiteY1138" fmla="*/ 227730 h 1744789"/>
                  <a:gd name="connsiteX1139" fmla="*/ 787596 w 2840893"/>
                  <a:gd name="connsiteY1139" fmla="*/ 234232 h 1744789"/>
                  <a:gd name="connsiteX1140" fmla="*/ 779689 w 2840893"/>
                  <a:gd name="connsiteY1140" fmla="*/ 237306 h 1744789"/>
                  <a:gd name="connsiteX1141" fmla="*/ 775736 w 2840893"/>
                  <a:gd name="connsiteY1141" fmla="*/ 238624 h 1744789"/>
                  <a:gd name="connsiteX1142" fmla="*/ 767653 w 2840893"/>
                  <a:gd name="connsiteY1142" fmla="*/ 244335 h 1744789"/>
                  <a:gd name="connsiteX1143" fmla="*/ 750873 w 2840893"/>
                  <a:gd name="connsiteY1143" fmla="*/ 254965 h 1744789"/>
                  <a:gd name="connsiteX1144" fmla="*/ 746920 w 2840893"/>
                  <a:gd name="connsiteY1144" fmla="*/ 259270 h 1744789"/>
                  <a:gd name="connsiteX1145" fmla="*/ 745953 w 2840893"/>
                  <a:gd name="connsiteY1145" fmla="*/ 260500 h 1744789"/>
                  <a:gd name="connsiteX1146" fmla="*/ 741297 w 2840893"/>
                  <a:gd name="connsiteY1146" fmla="*/ 264980 h 1744789"/>
                  <a:gd name="connsiteX1147" fmla="*/ 732336 w 2840893"/>
                  <a:gd name="connsiteY1147" fmla="*/ 270252 h 1744789"/>
                  <a:gd name="connsiteX1148" fmla="*/ 722496 w 2840893"/>
                  <a:gd name="connsiteY1148" fmla="*/ 276138 h 1744789"/>
                  <a:gd name="connsiteX1149" fmla="*/ 711514 w 2840893"/>
                  <a:gd name="connsiteY1149" fmla="*/ 283517 h 1744789"/>
                  <a:gd name="connsiteX1150" fmla="*/ 697721 w 2840893"/>
                  <a:gd name="connsiteY1150" fmla="*/ 292742 h 1744789"/>
                  <a:gd name="connsiteX1151" fmla="*/ 697633 w 2840893"/>
                  <a:gd name="connsiteY1151" fmla="*/ 292830 h 1744789"/>
                  <a:gd name="connsiteX1152" fmla="*/ 686125 w 2840893"/>
                  <a:gd name="connsiteY1152" fmla="*/ 295729 h 1744789"/>
                  <a:gd name="connsiteX1153" fmla="*/ 676988 w 2840893"/>
                  <a:gd name="connsiteY1153" fmla="*/ 308292 h 1744789"/>
                  <a:gd name="connsiteX1154" fmla="*/ 672332 w 2840893"/>
                  <a:gd name="connsiteY1154" fmla="*/ 311455 h 1744789"/>
                  <a:gd name="connsiteX1155" fmla="*/ 657484 w 2840893"/>
                  <a:gd name="connsiteY1155" fmla="*/ 320328 h 1744789"/>
                  <a:gd name="connsiteX1156" fmla="*/ 649753 w 2840893"/>
                  <a:gd name="connsiteY1156" fmla="*/ 328059 h 1744789"/>
                  <a:gd name="connsiteX1157" fmla="*/ 644306 w 2840893"/>
                  <a:gd name="connsiteY1157" fmla="*/ 331574 h 1744789"/>
                  <a:gd name="connsiteX1158" fmla="*/ 634379 w 2840893"/>
                  <a:gd name="connsiteY1158" fmla="*/ 338163 h 1744789"/>
                  <a:gd name="connsiteX1159" fmla="*/ 623573 w 2840893"/>
                  <a:gd name="connsiteY1159" fmla="*/ 346421 h 1744789"/>
                  <a:gd name="connsiteX1160" fmla="*/ 621376 w 2840893"/>
                  <a:gd name="connsiteY1160" fmla="*/ 347914 h 1744789"/>
                  <a:gd name="connsiteX1161" fmla="*/ 611449 w 2840893"/>
                  <a:gd name="connsiteY1161" fmla="*/ 352483 h 1744789"/>
                  <a:gd name="connsiteX1162" fmla="*/ 609955 w 2840893"/>
                  <a:gd name="connsiteY1162" fmla="*/ 354240 h 1744789"/>
                  <a:gd name="connsiteX1163" fmla="*/ 607232 w 2840893"/>
                  <a:gd name="connsiteY1163" fmla="*/ 357490 h 1744789"/>
                  <a:gd name="connsiteX1164" fmla="*/ 602488 w 2840893"/>
                  <a:gd name="connsiteY1164" fmla="*/ 362234 h 1744789"/>
                  <a:gd name="connsiteX1165" fmla="*/ 591682 w 2840893"/>
                  <a:gd name="connsiteY1165" fmla="*/ 373041 h 1744789"/>
                  <a:gd name="connsiteX1166" fmla="*/ 571915 w 2840893"/>
                  <a:gd name="connsiteY1166" fmla="*/ 386306 h 1744789"/>
                  <a:gd name="connsiteX1167" fmla="*/ 562602 w 2840893"/>
                  <a:gd name="connsiteY1167" fmla="*/ 397025 h 1744789"/>
                  <a:gd name="connsiteX1168" fmla="*/ 550215 w 2840893"/>
                  <a:gd name="connsiteY1168" fmla="*/ 407040 h 1744789"/>
                  <a:gd name="connsiteX1169" fmla="*/ 549073 w 2840893"/>
                  <a:gd name="connsiteY1169" fmla="*/ 409763 h 1744789"/>
                  <a:gd name="connsiteX1170" fmla="*/ 548809 w 2840893"/>
                  <a:gd name="connsiteY1170" fmla="*/ 410642 h 1744789"/>
                  <a:gd name="connsiteX1171" fmla="*/ 545383 w 2840893"/>
                  <a:gd name="connsiteY1171" fmla="*/ 416616 h 1744789"/>
                  <a:gd name="connsiteX1172" fmla="*/ 526582 w 2840893"/>
                  <a:gd name="connsiteY1172" fmla="*/ 431990 h 1744789"/>
                  <a:gd name="connsiteX1173" fmla="*/ 521662 w 2840893"/>
                  <a:gd name="connsiteY1173" fmla="*/ 435505 h 1744789"/>
                  <a:gd name="connsiteX1174" fmla="*/ 512262 w 2840893"/>
                  <a:gd name="connsiteY1174" fmla="*/ 445520 h 1744789"/>
                  <a:gd name="connsiteX1175" fmla="*/ 502862 w 2840893"/>
                  <a:gd name="connsiteY1175" fmla="*/ 456502 h 1744789"/>
                  <a:gd name="connsiteX1176" fmla="*/ 494691 w 2840893"/>
                  <a:gd name="connsiteY1176" fmla="*/ 456677 h 1744789"/>
                  <a:gd name="connsiteX1177" fmla="*/ 488190 w 2840893"/>
                  <a:gd name="connsiteY1177" fmla="*/ 471437 h 1744789"/>
                  <a:gd name="connsiteX1178" fmla="*/ 482304 w 2840893"/>
                  <a:gd name="connsiteY1178" fmla="*/ 477235 h 1744789"/>
                  <a:gd name="connsiteX1179" fmla="*/ 465700 w 2840893"/>
                  <a:gd name="connsiteY1179" fmla="*/ 490852 h 1744789"/>
                  <a:gd name="connsiteX1180" fmla="*/ 465524 w 2840893"/>
                  <a:gd name="connsiteY1180" fmla="*/ 491994 h 1744789"/>
                  <a:gd name="connsiteX1181" fmla="*/ 465436 w 2840893"/>
                  <a:gd name="connsiteY1181" fmla="*/ 492609 h 1744789"/>
                  <a:gd name="connsiteX1182" fmla="*/ 460780 w 2840893"/>
                  <a:gd name="connsiteY1182" fmla="*/ 500428 h 1744789"/>
                  <a:gd name="connsiteX1183" fmla="*/ 448744 w 2840893"/>
                  <a:gd name="connsiteY1183" fmla="*/ 511674 h 1744789"/>
                  <a:gd name="connsiteX1184" fmla="*/ 428889 w 2840893"/>
                  <a:gd name="connsiteY1184" fmla="*/ 528190 h 1744789"/>
                  <a:gd name="connsiteX1185" fmla="*/ 421948 w 2840893"/>
                  <a:gd name="connsiteY1185" fmla="*/ 540578 h 1744789"/>
                  <a:gd name="connsiteX1186" fmla="*/ 421070 w 2840893"/>
                  <a:gd name="connsiteY1186" fmla="*/ 542598 h 1744789"/>
                  <a:gd name="connsiteX1187" fmla="*/ 420718 w 2840893"/>
                  <a:gd name="connsiteY1187" fmla="*/ 543477 h 1744789"/>
                  <a:gd name="connsiteX1188" fmla="*/ 410791 w 2840893"/>
                  <a:gd name="connsiteY1188" fmla="*/ 551647 h 1744789"/>
                  <a:gd name="connsiteX1189" fmla="*/ 409561 w 2840893"/>
                  <a:gd name="connsiteY1189" fmla="*/ 555337 h 1744789"/>
                  <a:gd name="connsiteX1190" fmla="*/ 409210 w 2840893"/>
                  <a:gd name="connsiteY1190" fmla="*/ 556479 h 1744789"/>
                  <a:gd name="connsiteX1191" fmla="*/ 406662 w 2840893"/>
                  <a:gd name="connsiteY1191" fmla="*/ 562278 h 1744789"/>
                  <a:gd name="connsiteX1192" fmla="*/ 398491 w 2840893"/>
                  <a:gd name="connsiteY1192" fmla="*/ 572293 h 1744789"/>
                  <a:gd name="connsiteX1193" fmla="*/ 389882 w 2840893"/>
                  <a:gd name="connsiteY1193" fmla="*/ 582835 h 1744789"/>
                  <a:gd name="connsiteX1194" fmla="*/ 384435 w 2840893"/>
                  <a:gd name="connsiteY1194" fmla="*/ 590215 h 1744789"/>
                  <a:gd name="connsiteX1195" fmla="*/ 374419 w 2840893"/>
                  <a:gd name="connsiteY1195" fmla="*/ 603042 h 1744789"/>
                  <a:gd name="connsiteX1196" fmla="*/ 373629 w 2840893"/>
                  <a:gd name="connsiteY1196" fmla="*/ 604272 h 1744789"/>
                  <a:gd name="connsiteX1197" fmla="*/ 364492 w 2840893"/>
                  <a:gd name="connsiteY1197" fmla="*/ 611739 h 1744789"/>
                  <a:gd name="connsiteX1198" fmla="*/ 363701 w 2840893"/>
                  <a:gd name="connsiteY1198" fmla="*/ 611827 h 1744789"/>
                  <a:gd name="connsiteX1199" fmla="*/ 363789 w 2840893"/>
                  <a:gd name="connsiteY1199" fmla="*/ 612618 h 1744789"/>
                  <a:gd name="connsiteX1200" fmla="*/ 359045 w 2840893"/>
                  <a:gd name="connsiteY1200" fmla="*/ 623336 h 1744789"/>
                  <a:gd name="connsiteX1201" fmla="*/ 358167 w 2840893"/>
                  <a:gd name="connsiteY1201" fmla="*/ 624390 h 1744789"/>
                  <a:gd name="connsiteX1202" fmla="*/ 345164 w 2840893"/>
                  <a:gd name="connsiteY1202" fmla="*/ 640204 h 1744789"/>
                  <a:gd name="connsiteX1203" fmla="*/ 341211 w 2840893"/>
                  <a:gd name="connsiteY1203" fmla="*/ 644597 h 1744789"/>
                  <a:gd name="connsiteX1204" fmla="*/ 339190 w 2840893"/>
                  <a:gd name="connsiteY1204" fmla="*/ 646705 h 1744789"/>
                  <a:gd name="connsiteX1205" fmla="*/ 337082 w 2840893"/>
                  <a:gd name="connsiteY1205" fmla="*/ 649692 h 1744789"/>
                  <a:gd name="connsiteX1206" fmla="*/ 333040 w 2840893"/>
                  <a:gd name="connsiteY1206" fmla="*/ 660234 h 1744789"/>
                  <a:gd name="connsiteX1207" fmla="*/ 323816 w 2840893"/>
                  <a:gd name="connsiteY1207" fmla="*/ 671568 h 1744789"/>
                  <a:gd name="connsiteX1208" fmla="*/ 317139 w 2840893"/>
                  <a:gd name="connsiteY1208" fmla="*/ 681583 h 1744789"/>
                  <a:gd name="connsiteX1209" fmla="*/ 311340 w 2840893"/>
                  <a:gd name="connsiteY1209" fmla="*/ 687206 h 1744789"/>
                  <a:gd name="connsiteX1210" fmla="*/ 303521 w 2840893"/>
                  <a:gd name="connsiteY1210" fmla="*/ 698275 h 1744789"/>
                  <a:gd name="connsiteX1211" fmla="*/ 294560 w 2840893"/>
                  <a:gd name="connsiteY1211" fmla="*/ 717339 h 1744789"/>
                  <a:gd name="connsiteX1212" fmla="*/ 291573 w 2840893"/>
                  <a:gd name="connsiteY1212" fmla="*/ 721996 h 1744789"/>
                  <a:gd name="connsiteX1213" fmla="*/ 289816 w 2840893"/>
                  <a:gd name="connsiteY1213" fmla="*/ 724895 h 1744789"/>
                  <a:gd name="connsiteX1214" fmla="*/ 277429 w 2840893"/>
                  <a:gd name="connsiteY1214" fmla="*/ 742466 h 1744789"/>
                  <a:gd name="connsiteX1215" fmla="*/ 268029 w 2840893"/>
                  <a:gd name="connsiteY1215" fmla="*/ 759421 h 1744789"/>
                  <a:gd name="connsiteX1216" fmla="*/ 256608 w 2840893"/>
                  <a:gd name="connsiteY1216" fmla="*/ 779716 h 1744789"/>
                  <a:gd name="connsiteX1217" fmla="*/ 245450 w 2840893"/>
                  <a:gd name="connsiteY1217" fmla="*/ 798692 h 1744789"/>
                  <a:gd name="connsiteX1218" fmla="*/ 238949 w 2840893"/>
                  <a:gd name="connsiteY1218" fmla="*/ 811519 h 1744789"/>
                  <a:gd name="connsiteX1219" fmla="*/ 233326 w 2840893"/>
                  <a:gd name="connsiteY1219" fmla="*/ 817668 h 1744789"/>
                  <a:gd name="connsiteX1220" fmla="*/ 230515 w 2840893"/>
                  <a:gd name="connsiteY1220" fmla="*/ 820480 h 1744789"/>
                  <a:gd name="connsiteX1221" fmla="*/ 224541 w 2840893"/>
                  <a:gd name="connsiteY1221" fmla="*/ 838138 h 1744789"/>
                  <a:gd name="connsiteX1222" fmla="*/ 217425 w 2840893"/>
                  <a:gd name="connsiteY1222" fmla="*/ 850086 h 1744789"/>
                  <a:gd name="connsiteX1223" fmla="*/ 215228 w 2840893"/>
                  <a:gd name="connsiteY1223" fmla="*/ 858696 h 1744789"/>
                  <a:gd name="connsiteX1224" fmla="*/ 215141 w 2840893"/>
                  <a:gd name="connsiteY1224" fmla="*/ 859223 h 1744789"/>
                  <a:gd name="connsiteX1225" fmla="*/ 213911 w 2840893"/>
                  <a:gd name="connsiteY1225" fmla="*/ 863001 h 1744789"/>
                  <a:gd name="connsiteX1226" fmla="*/ 209518 w 2840893"/>
                  <a:gd name="connsiteY1226" fmla="*/ 871347 h 1744789"/>
                  <a:gd name="connsiteX1227" fmla="*/ 197746 w 2840893"/>
                  <a:gd name="connsiteY1227" fmla="*/ 892256 h 1744789"/>
                  <a:gd name="connsiteX1228" fmla="*/ 196428 w 2840893"/>
                  <a:gd name="connsiteY1228" fmla="*/ 894189 h 1744789"/>
                  <a:gd name="connsiteX1229" fmla="*/ 187379 w 2840893"/>
                  <a:gd name="connsiteY1229" fmla="*/ 918876 h 1744789"/>
                  <a:gd name="connsiteX1230" fmla="*/ 180614 w 2840893"/>
                  <a:gd name="connsiteY1230" fmla="*/ 929946 h 1744789"/>
                  <a:gd name="connsiteX1231" fmla="*/ 178506 w 2840893"/>
                  <a:gd name="connsiteY1231" fmla="*/ 931439 h 1744789"/>
                  <a:gd name="connsiteX1232" fmla="*/ 178593 w 2840893"/>
                  <a:gd name="connsiteY1232" fmla="*/ 931878 h 1744789"/>
                  <a:gd name="connsiteX1233" fmla="*/ 178857 w 2840893"/>
                  <a:gd name="connsiteY1233" fmla="*/ 933284 h 1744789"/>
                  <a:gd name="connsiteX1234" fmla="*/ 179560 w 2840893"/>
                  <a:gd name="connsiteY1234" fmla="*/ 937062 h 1744789"/>
                  <a:gd name="connsiteX1235" fmla="*/ 179560 w 2840893"/>
                  <a:gd name="connsiteY1235" fmla="*/ 937237 h 1744789"/>
                  <a:gd name="connsiteX1236" fmla="*/ 176924 w 2840893"/>
                  <a:gd name="connsiteY1236" fmla="*/ 945847 h 1744789"/>
                  <a:gd name="connsiteX1237" fmla="*/ 171477 w 2840893"/>
                  <a:gd name="connsiteY1237" fmla="*/ 956214 h 1744789"/>
                  <a:gd name="connsiteX1238" fmla="*/ 162604 w 2840893"/>
                  <a:gd name="connsiteY1238" fmla="*/ 972203 h 1744789"/>
                  <a:gd name="connsiteX1239" fmla="*/ 160232 w 2840893"/>
                  <a:gd name="connsiteY1239" fmla="*/ 976947 h 1744789"/>
                  <a:gd name="connsiteX1240" fmla="*/ 158563 w 2840893"/>
                  <a:gd name="connsiteY1240" fmla="*/ 988456 h 1744789"/>
                  <a:gd name="connsiteX1241" fmla="*/ 147581 w 2840893"/>
                  <a:gd name="connsiteY1241" fmla="*/ 994606 h 1744789"/>
                  <a:gd name="connsiteX1242" fmla="*/ 150129 w 2840893"/>
                  <a:gd name="connsiteY1242" fmla="*/ 1008750 h 1744789"/>
                  <a:gd name="connsiteX1243" fmla="*/ 144594 w 2840893"/>
                  <a:gd name="connsiteY1243" fmla="*/ 1026936 h 1744789"/>
                  <a:gd name="connsiteX1244" fmla="*/ 140113 w 2840893"/>
                  <a:gd name="connsiteY1244" fmla="*/ 1032559 h 1744789"/>
                  <a:gd name="connsiteX1245" fmla="*/ 148635 w 2840893"/>
                  <a:gd name="connsiteY1245" fmla="*/ 1034140 h 1744789"/>
                  <a:gd name="connsiteX1246" fmla="*/ 139674 w 2840893"/>
                  <a:gd name="connsiteY1246" fmla="*/ 1044155 h 1744789"/>
                  <a:gd name="connsiteX1247" fmla="*/ 136863 w 2840893"/>
                  <a:gd name="connsiteY1247" fmla="*/ 1047230 h 1744789"/>
                  <a:gd name="connsiteX1248" fmla="*/ 134491 w 2840893"/>
                  <a:gd name="connsiteY1248" fmla="*/ 1049602 h 1744789"/>
                  <a:gd name="connsiteX1249" fmla="*/ 132558 w 2840893"/>
                  <a:gd name="connsiteY1249" fmla="*/ 1051535 h 1744789"/>
                  <a:gd name="connsiteX1250" fmla="*/ 133612 w 2840893"/>
                  <a:gd name="connsiteY1250" fmla="*/ 1051447 h 1744789"/>
                  <a:gd name="connsiteX1251" fmla="*/ 130713 w 2840893"/>
                  <a:gd name="connsiteY1251" fmla="*/ 1055752 h 1744789"/>
                  <a:gd name="connsiteX1252" fmla="*/ 131416 w 2840893"/>
                  <a:gd name="connsiteY1252" fmla="*/ 1057070 h 1744789"/>
                  <a:gd name="connsiteX1253" fmla="*/ 128341 w 2840893"/>
                  <a:gd name="connsiteY1253" fmla="*/ 1078682 h 1744789"/>
                  <a:gd name="connsiteX1254" fmla="*/ 121137 w 2840893"/>
                  <a:gd name="connsiteY1254" fmla="*/ 1097307 h 1744789"/>
                  <a:gd name="connsiteX1255" fmla="*/ 121488 w 2840893"/>
                  <a:gd name="connsiteY1255" fmla="*/ 1103896 h 1744789"/>
                  <a:gd name="connsiteX1256" fmla="*/ 110243 w 2840893"/>
                  <a:gd name="connsiteY1256" fmla="*/ 1136051 h 1744789"/>
                  <a:gd name="connsiteX1257" fmla="*/ 109277 w 2840893"/>
                  <a:gd name="connsiteY1257" fmla="*/ 1137895 h 1744789"/>
                  <a:gd name="connsiteX1258" fmla="*/ 105675 w 2840893"/>
                  <a:gd name="connsiteY1258" fmla="*/ 1158190 h 1744789"/>
                  <a:gd name="connsiteX1259" fmla="*/ 103303 w 2840893"/>
                  <a:gd name="connsiteY1259" fmla="*/ 1166360 h 1744789"/>
                  <a:gd name="connsiteX1260" fmla="*/ 102600 w 2840893"/>
                  <a:gd name="connsiteY1260" fmla="*/ 1169874 h 1744789"/>
                  <a:gd name="connsiteX1261" fmla="*/ 97329 w 2840893"/>
                  <a:gd name="connsiteY1261" fmla="*/ 1185951 h 1744789"/>
                  <a:gd name="connsiteX1262" fmla="*/ 93112 w 2840893"/>
                  <a:gd name="connsiteY1262" fmla="*/ 1207212 h 1744789"/>
                  <a:gd name="connsiteX1263" fmla="*/ 87928 w 2840893"/>
                  <a:gd name="connsiteY1263" fmla="*/ 1225310 h 1744789"/>
                  <a:gd name="connsiteX1264" fmla="*/ 88455 w 2840893"/>
                  <a:gd name="connsiteY1264" fmla="*/ 1226803 h 1744789"/>
                  <a:gd name="connsiteX1265" fmla="*/ 88807 w 2840893"/>
                  <a:gd name="connsiteY1265" fmla="*/ 1227506 h 1744789"/>
                  <a:gd name="connsiteX1266" fmla="*/ 90125 w 2840893"/>
                  <a:gd name="connsiteY1266" fmla="*/ 1234622 h 1744789"/>
                  <a:gd name="connsiteX1267" fmla="*/ 85293 w 2840893"/>
                  <a:gd name="connsiteY1267" fmla="*/ 1255795 h 1744789"/>
                  <a:gd name="connsiteX1268" fmla="*/ 81603 w 2840893"/>
                  <a:gd name="connsiteY1268" fmla="*/ 1271697 h 1744789"/>
                  <a:gd name="connsiteX1269" fmla="*/ 80197 w 2840893"/>
                  <a:gd name="connsiteY1269" fmla="*/ 1277407 h 1744789"/>
                  <a:gd name="connsiteX1270" fmla="*/ 77649 w 2840893"/>
                  <a:gd name="connsiteY1270" fmla="*/ 1292079 h 1744789"/>
                  <a:gd name="connsiteX1271" fmla="*/ 72642 w 2840893"/>
                  <a:gd name="connsiteY1271" fmla="*/ 1305520 h 1744789"/>
                  <a:gd name="connsiteX1272" fmla="*/ 72817 w 2840893"/>
                  <a:gd name="connsiteY1272" fmla="*/ 1305872 h 1744789"/>
                  <a:gd name="connsiteX1273" fmla="*/ 74575 w 2840893"/>
                  <a:gd name="connsiteY1273" fmla="*/ 1312197 h 1744789"/>
                  <a:gd name="connsiteX1274" fmla="*/ 74311 w 2840893"/>
                  <a:gd name="connsiteY1274" fmla="*/ 1315887 h 1744789"/>
                  <a:gd name="connsiteX1275" fmla="*/ 71851 w 2840893"/>
                  <a:gd name="connsiteY1275" fmla="*/ 1341716 h 1744789"/>
                  <a:gd name="connsiteX1276" fmla="*/ 68513 w 2840893"/>
                  <a:gd name="connsiteY1276" fmla="*/ 1349974 h 1744789"/>
                  <a:gd name="connsiteX1277" fmla="*/ 68864 w 2840893"/>
                  <a:gd name="connsiteY1277" fmla="*/ 1350238 h 1744789"/>
                  <a:gd name="connsiteX1278" fmla="*/ 71412 w 2840893"/>
                  <a:gd name="connsiteY1278" fmla="*/ 1355685 h 1744789"/>
                  <a:gd name="connsiteX1279" fmla="*/ 71412 w 2840893"/>
                  <a:gd name="connsiteY1279" fmla="*/ 1356300 h 1744789"/>
                  <a:gd name="connsiteX1280" fmla="*/ 68952 w 2840893"/>
                  <a:gd name="connsiteY1280" fmla="*/ 1364295 h 1744789"/>
                  <a:gd name="connsiteX1281" fmla="*/ 64208 w 2840893"/>
                  <a:gd name="connsiteY1281" fmla="*/ 1374749 h 1744789"/>
                  <a:gd name="connsiteX1282" fmla="*/ 64998 w 2840893"/>
                  <a:gd name="connsiteY1282" fmla="*/ 1377297 h 1744789"/>
                  <a:gd name="connsiteX1283" fmla="*/ 66492 w 2840893"/>
                  <a:gd name="connsiteY1283" fmla="*/ 1385907 h 1744789"/>
                  <a:gd name="connsiteX1284" fmla="*/ 65086 w 2840893"/>
                  <a:gd name="connsiteY1284" fmla="*/ 1406992 h 1744789"/>
                  <a:gd name="connsiteX1285" fmla="*/ 61572 w 2840893"/>
                  <a:gd name="connsiteY1285" fmla="*/ 1440025 h 1744789"/>
                  <a:gd name="connsiteX1286" fmla="*/ 61396 w 2840893"/>
                  <a:gd name="connsiteY1286" fmla="*/ 1451182 h 1744789"/>
                  <a:gd name="connsiteX1287" fmla="*/ 61660 w 2840893"/>
                  <a:gd name="connsiteY1287" fmla="*/ 1455135 h 1744789"/>
                  <a:gd name="connsiteX1288" fmla="*/ 56740 w 2840893"/>
                  <a:gd name="connsiteY1288" fmla="*/ 1473673 h 1744789"/>
                  <a:gd name="connsiteX1289" fmla="*/ 56828 w 2840893"/>
                  <a:gd name="connsiteY1289" fmla="*/ 1473760 h 1744789"/>
                  <a:gd name="connsiteX1290" fmla="*/ 58322 w 2840893"/>
                  <a:gd name="connsiteY1290" fmla="*/ 1475605 h 1744789"/>
                  <a:gd name="connsiteX1291" fmla="*/ 58322 w 2840893"/>
                  <a:gd name="connsiteY1291" fmla="*/ 1477977 h 1744789"/>
                  <a:gd name="connsiteX1292" fmla="*/ 57619 w 2840893"/>
                  <a:gd name="connsiteY1292" fmla="*/ 1486236 h 1744789"/>
                  <a:gd name="connsiteX1293" fmla="*/ 57180 w 2840893"/>
                  <a:gd name="connsiteY1293" fmla="*/ 1489750 h 1744789"/>
                  <a:gd name="connsiteX1294" fmla="*/ 57092 w 2840893"/>
                  <a:gd name="connsiteY1294" fmla="*/ 1490716 h 1744789"/>
                  <a:gd name="connsiteX1295" fmla="*/ 56916 w 2840893"/>
                  <a:gd name="connsiteY1295" fmla="*/ 1492473 h 1744789"/>
                  <a:gd name="connsiteX1296" fmla="*/ 61748 w 2840893"/>
                  <a:gd name="connsiteY1296" fmla="*/ 1511889 h 1744789"/>
                  <a:gd name="connsiteX1297" fmla="*/ 61396 w 2840893"/>
                  <a:gd name="connsiteY1297" fmla="*/ 1516545 h 1744789"/>
                  <a:gd name="connsiteX1298" fmla="*/ 61660 w 2840893"/>
                  <a:gd name="connsiteY1298" fmla="*/ 1520059 h 1744789"/>
                  <a:gd name="connsiteX1299" fmla="*/ 59464 w 2840893"/>
                  <a:gd name="connsiteY1299" fmla="*/ 1536312 h 1744789"/>
                  <a:gd name="connsiteX1300" fmla="*/ 59639 w 2840893"/>
                  <a:gd name="connsiteY1300" fmla="*/ 1536752 h 1744789"/>
                  <a:gd name="connsiteX1301" fmla="*/ 60430 w 2840893"/>
                  <a:gd name="connsiteY1301" fmla="*/ 1538860 h 1744789"/>
                  <a:gd name="connsiteX1302" fmla="*/ 62275 w 2840893"/>
                  <a:gd name="connsiteY1302" fmla="*/ 1550808 h 1744789"/>
                  <a:gd name="connsiteX1303" fmla="*/ 59727 w 2840893"/>
                  <a:gd name="connsiteY1303" fmla="*/ 1575583 h 1744789"/>
                  <a:gd name="connsiteX1304" fmla="*/ 59376 w 2840893"/>
                  <a:gd name="connsiteY1304" fmla="*/ 1580591 h 1744789"/>
                  <a:gd name="connsiteX1305" fmla="*/ 62978 w 2840893"/>
                  <a:gd name="connsiteY1305" fmla="*/ 1584544 h 1744789"/>
                  <a:gd name="connsiteX1306" fmla="*/ 63681 w 2840893"/>
                  <a:gd name="connsiteY1306" fmla="*/ 1592099 h 1744789"/>
                  <a:gd name="connsiteX1307" fmla="*/ 63505 w 2840893"/>
                  <a:gd name="connsiteY1307" fmla="*/ 1606156 h 1744789"/>
                  <a:gd name="connsiteX1308" fmla="*/ 64208 w 2840893"/>
                  <a:gd name="connsiteY1308" fmla="*/ 1621267 h 1744789"/>
                  <a:gd name="connsiteX1309" fmla="*/ 63241 w 2840893"/>
                  <a:gd name="connsiteY1309" fmla="*/ 1625923 h 1744789"/>
                  <a:gd name="connsiteX1310" fmla="*/ 62275 w 2840893"/>
                  <a:gd name="connsiteY1310" fmla="*/ 1631194 h 1744789"/>
                  <a:gd name="connsiteX1311" fmla="*/ 63769 w 2840893"/>
                  <a:gd name="connsiteY1311" fmla="*/ 1639453 h 1744789"/>
                  <a:gd name="connsiteX1312" fmla="*/ 64208 w 2840893"/>
                  <a:gd name="connsiteY1312" fmla="*/ 1641210 h 1744789"/>
                  <a:gd name="connsiteX1313" fmla="*/ 68513 w 2840893"/>
                  <a:gd name="connsiteY1313" fmla="*/ 1688739 h 1744789"/>
                  <a:gd name="connsiteX1314" fmla="*/ 74750 w 2840893"/>
                  <a:gd name="connsiteY1314" fmla="*/ 1721859 h 1744789"/>
                  <a:gd name="connsiteX1315" fmla="*/ 57180 w 2840893"/>
                  <a:gd name="connsiteY1315" fmla="*/ 1739079 h 1744789"/>
                  <a:gd name="connsiteX1316" fmla="*/ 37149 w 2840893"/>
                  <a:gd name="connsiteY1316" fmla="*/ 1741187 h 1744789"/>
                  <a:gd name="connsiteX1317" fmla="*/ 22214 w 2840893"/>
                  <a:gd name="connsiteY1317" fmla="*/ 1740397 h 1744789"/>
                  <a:gd name="connsiteX1318" fmla="*/ 14658 w 2840893"/>
                  <a:gd name="connsiteY1318" fmla="*/ 1725988 h 1744789"/>
                  <a:gd name="connsiteX1319" fmla="*/ 11144 w 2840893"/>
                  <a:gd name="connsiteY1319" fmla="*/ 1702092 h 1744789"/>
                  <a:gd name="connsiteX1320" fmla="*/ 9299 w 2840893"/>
                  <a:gd name="connsiteY1320" fmla="*/ 1688739 h 1744789"/>
                  <a:gd name="connsiteX1321" fmla="*/ 8157 w 2840893"/>
                  <a:gd name="connsiteY1321" fmla="*/ 1682413 h 1744789"/>
                  <a:gd name="connsiteX1322" fmla="*/ 6751 w 2840893"/>
                  <a:gd name="connsiteY1322" fmla="*/ 1673979 h 1744789"/>
                  <a:gd name="connsiteX1323" fmla="*/ 6664 w 2840893"/>
                  <a:gd name="connsiteY1323" fmla="*/ 1673452 h 1744789"/>
                  <a:gd name="connsiteX1324" fmla="*/ 8509 w 2840893"/>
                  <a:gd name="connsiteY1324" fmla="*/ 1661592 h 1744789"/>
                  <a:gd name="connsiteX1325" fmla="*/ 9123 w 2840893"/>
                  <a:gd name="connsiteY1325" fmla="*/ 1660713 h 1744789"/>
                  <a:gd name="connsiteX1326" fmla="*/ 8069 w 2840893"/>
                  <a:gd name="connsiteY1326" fmla="*/ 1658517 h 1744789"/>
                  <a:gd name="connsiteX1327" fmla="*/ 6488 w 2840893"/>
                  <a:gd name="connsiteY1327" fmla="*/ 1640770 h 1744789"/>
                  <a:gd name="connsiteX1328" fmla="*/ 5697 w 2840893"/>
                  <a:gd name="connsiteY1328" fmla="*/ 1635060 h 1744789"/>
                  <a:gd name="connsiteX1329" fmla="*/ 4907 w 2840893"/>
                  <a:gd name="connsiteY1329" fmla="*/ 1631546 h 1744789"/>
                  <a:gd name="connsiteX1330" fmla="*/ 4116 w 2840893"/>
                  <a:gd name="connsiteY1330" fmla="*/ 1626275 h 1744789"/>
                  <a:gd name="connsiteX1331" fmla="*/ 2886 w 2840893"/>
                  <a:gd name="connsiteY1331" fmla="*/ 1594120 h 1744789"/>
                  <a:gd name="connsiteX1332" fmla="*/ 1129 w 2840893"/>
                  <a:gd name="connsiteY1332" fmla="*/ 1560472 h 1744789"/>
                  <a:gd name="connsiteX1333" fmla="*/ 1041 w 2840893"/>
                  <a:gd name="connsiteY1333" fmla="*/ 1527263 h 1744789"/>
                  <a:gd name="connsiteX1334" fmla="*/ 2007 w 2840893"/>
                  <a:gd name="connsiteY1334" fmla="*/ 1493176 h 1744789"/>
                  <a:gd name="connsiteX1335" fmla="*/ 2798 w 2840893"/>
                  <a:gd name="connsiteY1335" fmla="*/ 1481931 h 1744789"/>
                  <a:gd name="connsiteX1336" fmla="*/ 6488 w 2840893"/>
                  <a:gd name="connsiteY1336" fmla="*/ 1459616 h 1744789"/>
                  <a:gd name="connsiteX1337" fmla="*/ 5521 w 2840893"/>
                  <a:gd name="connsiteY1337" fmla="*/ 1428340 h 1744789"/>
                  <a:gd name="connsiteX1338" fmla="*/ 6927 w 2840893"/>
                  <a:gd name="connsiteY1338" fmla="*/ 1410154 h 1744789"/>
                  <a:gd name="connsiteX1339" fmla="*/ 11496 w 2840893"/>
                  <a:gd name="connsiteY1339" fmla="*/ 1359023 h 1744789"/>
                  <a:gd name="connsiteX1340" fmla="*/ 12462 w 2840893"/>
                  <a:gd name="connsiteY1340" fmla="*/ 1351380 h 1744789"/>
                  <a:gd name="connsiteX1341" fmla="*/ 16679 w 2840893"/>
                  <a:gd name="connsiteY1341" fmla="*/ 1333546 h 1744789"/>
                  <a:gd name="connsiteX1342" fmla="*/ 15800 w 2840893"/>
                  <a:gd name="connsiteY1342" fmla="*/ 1329768 h 1744789"/>
                  <a:gd name="connsiteX1343" fmla="*/ 15273 w 2840893"/>
                  <a:gd name="connsiteY1343" fmla="*/ 1326693 h 1744789"/>
                  <a:gd name="connsiteX1344" fmla="*/ 16064 w 2840893"/>
                  <a:gd name="connsiteY1344" fmla="*/ 1313779 h 1744789"/>
                  <a:gd name="connsiteX1345" fmla="*/ 19578 w 2840893"/>
                  <a:gd name="connsiteY1345" fmla="*/ 1301040 h 1744789"/>
                  <a:gd name="connsiteX1346" fmla="*/ 20632 w 2840893"/>
                  <a:gd name="connsiteY1346" fmla="*/ 1290058 h 1744789"/>
                  <a:gd name="connsiteX1347" fmla="*/ 21072 w 2840893"/>
                  <a:gd name="connsiteY1347" fmla="*/ 1285929 h 1744789"/>
                  <a:gd name="connsiteX1348" fmla="*/ 21862 w 2840893"/>
                  <a:gd name="connsiteY1348" fmla="*/ 1266513 h 1744789"/>
                  <a:gd name="connsiteX1349" fmla="*/ 22653 w 2840893"/>
                  <a:gd name="connsiteY1349" fmla="*/ 1263966 h 1744789"/>
                  <a:gd name="connsiteX1350" fmla="*/ 26870 w 2840893"/>
                  <a:gd name="connsiteY1350" fmla="*/ 1240333 h 1744789"/>
                  <a:gd name="connsiteX1351" fmla="*/ 28012 w 2840893"/>
                  <a:gd name="connsiteY1351" fmla="*/ 1231635 h 1744789"/>
                  <a:gd name="connsiteX1352" fmla="*/ 28627 w 2840893"/>
                  <a:gd name="connsiteY1352" fmla="*/ 1226452 h 1744789"/>
                  <a:gd name="connsiteX1353" fmla="*/ 37764 w 2840893"/>
                  <a:gd name="connsiteY1353" fmla="*/ 1202029 h 1744789"/>
                  <a:gd name="connsiteX1354" fmla="*/ 41805 w 2840893"/>
                  <a:gd name="connsiteY1354" fmla="*/ 1174179 h 1744789"/>
                  <a:gd name="connsiteX1355" fmla="*/ 45407 w 2840893"/>
                  <a:gd name="connsiteY1355" fmla="*/ 1164427 h 1744789"/>
                  <a:gd name="connsiteX1356" fmla="*/ 46637 w 2840893"/>
                  <a:gd name="connsiteY1356" fmla="*/ 1159859 h 1744789"/>
                  <a:gd name="connsiteX1357" fmla="*/ 48394 w 2840893"/>
                  <a:gd name="connsiteY1357" fmla="*/ 1151601 h 1744789"/>
                  <a:gd name="connsiteX1358" fmla="*/ 60869 w 2840893"/>
                  <a:gd name="connsiteY1358" fmla="*/ 1096692 h 1744789"/>
                  <a:gd name="connsiteX1359" fmla="*/ 64647 w 2840893"/>
                  <a:gd name="connsiteY1359" fmla="*/ 1082108 h 1744789"/>
                  <a:gd name="connsiteX1360" fmla="*/ 69830 w 2840893"/>
                  <a:gd name="connsiteY1360" fmla="*/ 1063483 h 1744789"/>
                  <a:gd name="connsiteX1361" fmla="*/ 76419 w 2840893"/>
                  <a:gd name="connsiteY1361" fmla="*/ 1044946 h 1744789"/>
                  <a:gd name="connsiteX1362" fmla="*/ 91355 w 2840893"/>
                  <a:gd name="connsiteY1362" fmla="*/ 1009541 h 1744789"/>
                  <a:gd name="connsiteX1363" fmla="*/ 92672 w 2840893"/>
                  <a:gd name="connsiteY1363" fmla="*/ 1004446 h 1744789"/>
                  <a:gd name="connsiteX1364" fmla="*/ 93287 w 2840893"/>
                  <a:gd name="connsiteY1364" fmla="*/ 1001019 h 1744789"/>
                  <a:gd name="connsiteX1365" fmla="*/ 93815 w 2840893"/>
                  <a:gd name="connsiteY1365" fmla="*/ 997154 h 1744789"/>
                  <a:gd name="connsiteX1366" fmla="*/ 97329 w 2840893"/>
                  <a:gd name="connsiteY1366" fmla="*/ 985381 h 1744789"/>
                  <a:gd name="connsiteX1367" fmla="*/ 106114 w 2840893"/>
                  <a:gd name="connsiteY1367" fmla="*/ 962188 h 1744789"/>
                  <a:gd name="connsiteX1368" fmla="*/ 109101 w 2840893"/>
                  <a:gd name="connsiteY1368" fmla="*/ 950591 h 1744789"/>
                  <a:gd name="connsiteX1369" fmla="*/ 113142 w 2840893"/>
                  <a:gd name="connsiteY1369" fmla="*/ 941191 h 1744789"/>
                  <a:gd name="connsiteX1370" fmla="*/ 117359 w 2840893"/>
                  <a:gd name="connsiteY1370" fmla="*/ 929155 h 1744789"/>
                  <a:gd name="connsiteX1371" fmla="*/ 124475 w 2840893"/>
                  <a:gd name="connsiteY1371" fmla="*/ 911321 h 1744789"/>
                  <a:gd name="connsiteX1372" fmla="*/ 127550 w 2840893"/>
                  <a:gd name="connsiteY1372" fmla="*/ 905874 h 1744789"/>
                  <a:gd name="connsiteX1373" fmla="*/ 132295 w 2840893"/>
                  <a:gd name="connsiteY1373" fmla="*/ 898758 h 1744789"/>
                  <a:gd name="connsiteX1374" fmla="*/ 132909 w 2840893"/>
                  <a:gd name="connsiteY1374" fmla="*/ 897967 h 1744789"/>
                  <a:gd name="connsiteX1375" fmla="*/ 135018 w 2840893"/>
                  <a:gd name="connsiteY1375" fmla="*/ 895770 h 1744789"/>
                  <a:gd name="connsiteX1376" fmla="*/ 146000 w 2840893"/>
                  <a:gd name="connsiteY1376" fmla="*/ 867921 h 1744789"/>
                  <a:gd name="connsiteX1377" fmla="*/ 151447 w 2840893"/>
                  <a:gd name="connsiteY1377" fmla="*/ 858433 h 1744789"/>
                  <a:gd name="connsiteX1378" fmla="*/ 153467 w 2840893"/>
                  <a:gd name="connsiteY1378" fmla="*/ 854743 h 1744789"/>
                  <a:gd name="connsiteX1379" fmla="*/ 156103 w 2840893"/>
                  <a:gd name="connsiteY1379" fmla="*/ 849120 h 1744789"/>
                  <a:gd name="connsiteX1380" fmla="*/ 172092 w 2840893"/>
                  <a:gd name="connsiteY1380" fmla="*/ 813012 h 1744789"/>
                  <a:gd name="connsiteX1381" fmla="*/ 179472 w 2840893"/>
                  <a:gd name="connsiteY1381" fmla="*/ 800010 h 1744789"/>
                  <a:gd name="connsiteX1382" fmla="*/ 185358 w 2840893"/>
                  <a:gd name="connsiteY1382" fmla="*/ 789028 h 1744789"/>
                  <a:gd name="connsiteX1383" fmla="*/ 187115 w 2840893"/>
                  <a:gd name="connsiteY1383" fmla="*/ 786129 h 1744789"/>
                  <a:gd name="connsiteX1384" fmla="*/ 193265 w 2840893"/>
                  <a:gd name="connsiteY1384" fmla="*/ 776904 h 1744789"/>
                  <a:gd name="connsiteX1385" fmla="*/ 194759 w 2840893"/>
                  <a:gd name="connsiteY1385" fmla="*/ 775235 h 1744789"/>
                  <a:gd name="connsiteX1386" fmla="*/ 195725 w 2840893"/>
                  <a:gd name="connsiteY1386" fmla="*/ 774269 h 1744789"/>
                  <a:gd name="connsiteX1387" fmla="*/ 196428 w 2840893"/>
                  <a:gd name="connsiteY1387" fmla="*/ 771370 h 1744789"/>
                  <a:gd name="connsiteX1388" fmla="*/ 195022 w 2840893"/>
                  <a:gd name="connsiteY1388" fmla="*/ 770754 h 1744789"/>
                  <a:gd name="connsiteX1389" fmla="*/ 196691 w 2840893"/>
                  <a:gd name="connsiteY1389" fmla="*/ 770315 h 1744789"/>
                  <a:gd name="connsiteX1390" fmla="*/ 211187 w 2840893"/>
                  <a:gd name="connsiteY1390" fmla="*/ 740445 h 1744789"/>
                  <a:gd name="connsiteX1391" fmla="*/ 218743 w 2840893"/>
                  <a:gd name="connsiteY1391" fmla="*/ 727355 h 1744789"/>
                  <a:gd name="connsiteX1392" fmla="*/ 238949 w 2840893"/>
                  <a:gd name="connsiteY1392" fmla="*/ 692653 h 1744789"/>
                  <a:gd name="connsiteX1393" fmla="*/ 241145 w 2840893"/>
                  <a:gd name="connsiteY1393" fmla="*/ 689050 h 1744789"/>
                  <a:gd name="connsiteX1394" fmla="*/ 247998 w 2840893"/>
                  <a:gd name="connsiteY1394" fmla="*/ 680441 h 1744789"/>
                  <a:gd name="connsiteX1395" fmla="*/ 249843 w 2840893"/>
                  <a:gd name="connsiteY1395" fmla="*/ 678332 h 1744789"/>
                  <a:gd name="connsiteX1396" fmla="*/ 251951 w 2840893"/>
                  <a:gd name="connsiteY1396" fmla="*/ 676224 h 1744789"/>
                  <a:gd name="connsiteX1397" fmla="*/ 253445 w 2840893"/>
                  <a:gd name="connsiteY1397" fmla="*/ 674643 h 1744789"/>
                  <a:gd name="connsiteX1398" fmla="*/ 254587 w 2840893"/>
                  <a:gd name="connsiteY1398" fmla="*/ 666384 h 1744789"/>
                  <a:gd name="connsiteX1399" fmla="*/ 259419 w 2840893"/>
                  <a:gd name="connsiteY1399" fmla="*/ 659707 h 1744789"/>
                  <a:gd name="connsiteX1400" fmla="*/ 274881 w 2840893"/>
                  <a:gd name="connsiteY1400" fmla="*/ 640995 h 1744789"/>
                  <a:gd name="connsiteX1401" fmla="*/ 279625 w 2840893"/>
                  <a:gd name="connsiteY1401" fmla="*/ 634581 h 1744789"/>
                  <a:gd name="connsiteX1402" fmla="*/ 297723 w 2840893"/>
                  <a:gd name="connsiteY1402" fmla="*/ 603832 h 1744789"/>
                  <a:gd name="connsiteX1403" fmla="*/ 313010 w 2840893"/>
                  <a:gd name="connsiteY1403" fmla="*/ 583275 h 1744789"/>
                  <a:gd name="connsiteX1404" fmla="*/ 320038 w 2840893"/>
                  <a:gd name="connsiteY1404" fmla="*/ 573259 h 1744789"/>
                  <a:gd name="connsiteX1405" fmla="*/ 324958 w 2840893"/>
                  <a:gd name="connsiteY1405" fmla="*/ 566319 h 1744789"/>
                  <a:gd name="connsiteX1406" fmla="*/ 338663 w 2840893"/>
                  <a:gd name="connsiteY1406" fmla="*/ 547870 h 1744789"/>
                  <a:gd name="connsiteX1407" fmla="*/ 344813 w 2840893"/>
                  <a:gd name="connsiteY1407" fmla="*/ 540051 h 1744789"/>
                  <a:gd name="connsiteX1408" fmla="*/ 368270 w 2840893"/>
                  <a:gd name="connsiteY1408" fmla="*/ 513343 h 1744789"/>
                  <a:gd name="connsiteX1409" fmla="*/ 381799 w 2840893"/>
                  <a:gd name="connsiteY1409" fmla="*/ 497881 h 1744789"/>
                  <a:gd name="connsiteX1410" fmla="*/ 400600 w 2840893"/>
                  <a:gd name="connsiteY1410" fmla="*/ 477674 h 1744789"/>
                  <a:gd name="connsiteX1411" fmla="*/ 413690 w 2840893"/>
                  <a:gd name="connsiteY1411" fmla="*/ 462739 h 1744789"/>
                  <a:gd name="connsiteX1412" fmla="*/ 437762 w 2840893"/>
                  <a:gd name="connsiteY1412" fmla="*/ 434802 h 1744789"/>
                  <a:gd name="connsiteX1413" fmla="*/ 470356 w 2840893"/>
                  <a:gd name="connsiteY1413" fmla="*/ 402999 h 1744789"/>
                  <a:gd name="connsiteX1414" fmla="*/ 483885 w 2840893"/>
                  <a:gd name="connsiteY1414" fmla="*/ 389206 h 1744789"/>
                  <a:gd name="connsiteX1415" fmla="*/ 490914 w 2840893"/>
                  <a:gd name="connsiteY1415" fmla="*/ 382089 h 1744789"/>
                  <a:gd name="connsiteX1416" fmla="*/ 508748 w 2840893"/>
                  <a:gd name="connsiteY1416" fmla="*/ 364431 h 1744789"/>
                  <a:gd name="connsiteX1417" fmla="*/ 510593 w 2840893"/>
                  <a:gd name="connsiteY1417" fmla="*/ 362410 h 1744789"/>
                  <a:gd name="connsiteX1418" fmla="*/ 524122 w 2840893"/>
                  <a:gd name="connsiteY1418" fmla="*/ 354679 h 1744789"/>
                  <a:gd name="connsiteX1419" fmla="*/ 525001 w 2840893"/>
                  <a:gd name="connsiteY1419" fmla="*/ 353449 h 1744789"/>
                  <a:gd name="connsiteX1420" fmla="*/ 556365 w 2840893"/>
                  <a:gd name="connsiteY1420" fmla="*/ 326829 h 1744789"/>
                  <a:gd name="connsiteX1421" fmla="*/ 565238 w 2840893"/>
                  <a:gd name="connsiteY1421" fmla="*/ 318395 h 1744789"/>
                  <a:gd name="connsiteX1422" fmla="*/ 565765 w 2840893"/>
                  <a:gd name="connsiteY1422" fmla="*/ 317780 h 1744789"/>
                  <a:gd name="connsiteX1423" fmla="*/ 597480 w 2840893"/>
                  <a:gd name="connsiteY1423" fmla="*/ 292742 h 1744789"/>
                  <a:gd name="connsiteX1424" fmla="*/ 602049 w 2840893"/>
                  <a:gd name="connsiteY1424" fmla="*/ 289404 h 1744789"/>
                  <a:gd name="connsiteX1425" fmla="*/ 634818 w 2840893"/>
                  <a:gd name="connsiteY1425" fmla="*/ 261642 h 1744789"/>
                  <a:gd name="connsiteX1426" fmla="*/ 648699 w 2840893"/>
                  <a:gd name="connsiteY1426" fmla="*/ 251890 h 1744789"/>
                  <a:gd name="connsiteX1427" fmla="*/ 680590 w 2840893"/>
                  <a:gd name="connsiteY1427" fmla="*/ 230717 h 1744789"/>
                  <a:gd name="connsiteX1428" fmla="*/ 698512 w 2840893"/>
                  <a:gd name="connsiteY1428" fmla="*/ 219384 h 1744789"/>
                  <a:gd name="connsiteX1429" fmla="*/ 712569 w 2840893"/>
                  <a:gd name="connsiteY1429" fmla="*/ 209105 h 1744789"/>
                  <a:gd name="connsiteX1430" fmla="*/ 719246 w 2840893"/>
                  <a:gd name="connsiteY1430" fmla="*/ 203922 h 1744789"/>
                  <a:gd name="connsiteX1431" fmla="*/ 719685 w 2840893"/>
                  <a:gd name="connsiteY1431" fmla="*/ 203571 h 1744789"/>
                  <a:gd name="connsiteX1432" fmla="*/ 725044 w 2840893"/>
                  <a:gd name="connsiteY1432" fmla="*/ 200671 h 1744789"/>
                  <a:gd name="connsiteX1433" fmla="*/ 737871 w 2840893"/>
                  <a:gd name="connsiteY1433" fmla="*/ 194170 h 1744789"/>
                  <a:gd name="connsiteX1434" fmla="*/ 744108 w 2840893"/>
                  <a:gd name="connsiteY1434" fmla="*/ 190041 h 1744789"/>
                  <a:gd name="connsiteX1435" fmla="*/ 759219 w 2840893"/>
                  <a:gd name="connsiteY1435" fmla="*/ 182925 h 1744789"/>
                  <a:gd name="connsiteX1436" fmla="*/ 767741 w 2840893"/>
                  <a:gd name="connsiteY1436" fmla="*/ 179235 h 1744789"/>
                  <a:gd name="connsiteX1437" fmla="*/ 773715 w 2840893"/>
                  <a:gd name="connsiteY1437" fmla="*/ 175282 h 1744789"/>
                  <a:gd name="connsiteX1438" fmla="*/ 797348 w 2840893"/>
                  <a:gd name="connsiteY1438" fmla="*/ 159029 h 1744789"/>
                  <a:gd name="connsiteX1439" fmla="*/ 809471 w 2840893"/>
                  <a:gd name="connsiteY1439" fmla="*/ 152440 h 1744789"/>
                  <a:gd name="connsiteX1440" fmla="*/ 820717 w 2840893"/>
                  <a:gd name="connsiteY1440" fmla="*/ 146202 h 1744789"/>
                  <a:gd name="connsiteX1441" fmla="*/ 852344 w 2840893"/>
                  <a:gd name="connsiteY1441" fmla="*/ 131530 h 1744789"/>
                  <a:gd name="connsiteX1442" fmla="*/ 854980 w 2840893"/>
                  <a:gd name="connsiteY1442" fmla="*/ 130301 h 1744789"/>
                  <a:gd name="connsiteX1443" fmla="*/ 866840 w 2840893"/>
                  <a:gd name="connsiteY1443" fmla="*/ 126259 h 1744789"/>
                  <a:gd name="connsiteX1444" fmla="*/ 885289 w 2840893"/>
                  <a:gd name="connsiteY1444" fmla="*/ 116507 h 1744789"/>
                  <a:gd name="connsiteX1445" fmla="*/ 887310 w 2840893"/>
                  <a:gd name="connsiteY1445" fmla="*/ 113872 h 1744789"/>
                  <a:gd name="connsiteX1446" fmla="*/ 890648 w 2840893"/>
                  <a:gd name="connsiteY1446" fmla="*/ 113960 h 1744789"/>
                  <a:gd name="connsiteX1447" fmla="*/ 909361 w 2840893"/>
                  <a:gd name="connsiteY1447" fmla="*/ 106844 h 1744789"/>
                  <a:gd name="connsiteX1448" fmla="*/ 935717 w 2840893"/>
                  <a:gd name="connsiteY1448" fmla="*/ 97795 h 1744789"/>
                  <a:gd name="connsiteX1449" fmla="*/ 945469 w 2840893"/>
                  <a:gd name="connsiteY1449" fmla="*/ 92523 h 1744789"/>
                  <a:gd name="connsiteX1450" fmla="*/ 973407 w 2840893"/>
                  <a:gd name="connsiteY1450" fmla="*/ 79257 h 1744789"/>
                  <a:gd name="connsiteX1451" fmla="*/ 985003 w 2840893"/>
                  <a:gd name="connsiteY1451" fmla="*/ 75216 h 1744789"/>
                  <a:gd name="connsiteX1452" fmla="*/ 994052 w 2840893"/>
                  <a:gd name="connsiteY1452" fmla="*/ 72405 h 1744789"/>
                  <a:gd name="connsiteX1453" fmla="*/ 1002135 w 2840893"/>
                  <a:gd name="connsiteY1453" fmla="*/ 69857 h 1744789"/>
                  <a:gd name="connsiteX1454" fmla="*/ 1025240 w 2840893"/>
                  <a:gd name="connsiteY1454" fmla="*/ 61687 h 1744789"/>
                  <a:gd name="connsiteX1455" fmla="*/ 1034904 w 2840893"/>
                  <a:gd name="connsiteY1455" fmla="*/ 58612 h 1744789"/>
                  <a:gd name="connsiteX1456" fmla="*/ 1037979 w 2840893"/>
                  <a:gd name="connsiteY1456" fmla="*/ 57558 h 1744789"/>
                  <a:gd name="connsiteX1457" fmla="*/ 1056165 w 2840893"/>
                  <a:gd name="connsiteY1457" fmla="*/ 52023 h 1744789"/>
                  <a:gd name="connsiteX1458" fmla="*/ 1057834 w 2840893"/>
                  <a:gd name="connsiteY1458" fmla="*/ 51056 h 1744789"/>
                  <a:gd name="connsiteX1459" fmla="*/ 1072418 w 2840893"/>
                  <a:gd name="connsiteY1459" fmla="*/ 49475 h 1744789"/>
                  <a:gd name="connsiteX1460" fmla="*/ 1095435 w 2840893"/>
                  <a:gd name="connsiteY1460" fmla="*/ 42447 h 1744789"/>
                  <a:gd name="connsiteX1461" fmla="*/ 1106505 w 2840893"/>
                  <a:gd name="connsiteY1461" fmla="*/ 40865 h 1744789"/>
                  <a:gd name="connsiteX1462" fmla="*/ 1113094 w 2840893"/>
                  <a:gd name="connsiteY1462" fmla="*/ 39196 h 1744789"/>
                  <a:gd name="connsiteX1463" fmla="*/ 1118805 w 2840893"/>
                  <a:gd name="connsiteY1463" fmla="*/ 37615 h 1744789"/>
                  <a:gd name="connsiteX1464" fmla="*/ 1157987 w 2840893"/>
                  <a:gd name="connsiteY1464" fmla="*/ 29796 h 1744789"/>
                  <a:gd name="connsiteX1465" fmla="*/ 1165191 w 2840893"/>
                  <a:gd name="connsiteY1465" fmla="*/ 27775 h 1744789"/>
                  <a:gd name="connsiteX1466" fmla="*/ 1197785 w 2840893"/>
                  <a:gd name="connsiteY1466" fmla="*/ 18990 h 1744789"/>
                  <a:gd name="connsiteX1467" fmla="*/ 1209645 w 2840893"/>
                  <a:gd name="connsiteY1467" fmla="*/ 17760 h 1744789"/>
                  <a:gd name="connsiteX1468" fmla="*/ 1232927 w 2840893"/>
                  <a:gd name="connsiteY1468" fmla="*/ 13455 h 1744789"/>
                  <a:gd name="connsiteX1469" fmla="*/ 1256296 w 2840893"/>
                  <a:gd name="connsiteY1469" fmla="*/ 9326 h 1744789"/>
                  <a:gd name="connsiteX1470" fmla="*/ 1260776 w 2840893"/>
                  <a:gd name="connsiteY1470" fmla="*/ 9062 h 1744789"/>
                  <a:gd name="connsiteX1471" fmla="*/ 1278611 w 2840893"/>
                  <a:gd name="connsiteY1471" fmla="*/ 8799 h 1744789"/>
                  <a:gd name="connsiteX1472" fmla="*/ 1284936 w 2840893"/>
                  <a:gd name="connsiteY1472" fmla="*/ 8887 h 1744789"/>
                  <a:gd name="connsiteX1473" fmla="*/ 1291525 w 2840893"/>
                  <a:gd name="connsiteY1473" fmla="*/ 8623 h 1744789"/>
                  <a:gd name="connsiteX1474" fmla="*/ 1306109 w 2840893"/>
                  <a:gd name="connsiteY1474" fmla="*/ 8887 h 1744789"/>
                  <a:gd name="connsiteX1475" fmla="*/ 1306460 w 2840893"/>
                  <a:gd name="connsiteY1475" fmla="*/ 8974 h 1744789"/>
                  <a:gd name="connsiteX1476" fmla="*/ 1307339 w 2840893"/>
                  <a:gd name="connsiteY1476" fmla="*/ 9150 h 1744789"/>
                  <a:gd name="connsiteX1477" fmla="*/ 1329302 w 2840893"/>
                  <a:gd name="connsiteY1477" fmla="*/ 5548 h 1744789"/>
                  <a:gd name="connsiteX1478" fmla="*/ 1336682 w 2840893"/>
                  <a:gd name="connsiteY1478" fmla="*/ 6163 h 1744789"/>
                  <a:gd name="connsiteX1479" fmla="*/ 1352496 w 2840893"/>
                  <a:gd name="connsiteY1479" fmla="*/ 3791 h 1744789"/>
                  <a:gd name="connsiteX1480" fmla="*/ 1407756 w 2840893"/>
                  <a:gd name="connsiteY1480" fmla="*/ 1946 h 1744789"/>
                  <a:gd name="connsiteX1481" fmla="*/ 1418122 w 2840893"/>
                  <a:gd name="connsiteY1481" fmla="*/ 2298 h 1744789"/>
                  <a:gd name="connsiteX1482" fmla="*/ 1441404 w 2840893"/>
                  <a:gd name="connsiteY1482" fmla="*/ 5460 h 1744789"/>
                  <a:gd name="connsiteX1483" fmla="*/ 1453967 w 2840893"/>
                  <a:gd name="connsiteY1483" fmla="*/ 4670 h 1744789"/>
                  <a:gd name="connsiteX1484" fmla="*/ 1460380 w 2840893"/>
                  <a:gd name="connsiteY1484" fmla="*/ 4757 h 1744789"/>
                  <a:gd name="connsiteX1485" fmla="*/ 1483486 w 2840893"/>
                  <a:gd name="connsiteY1485" fmla="*/ 5812 h 1744789"/>
                  <a:gd name="connsiteX1486" fmla="*/ 1492534 w 2840893"/>
                  <a:gd name="connsiteY1486" fmla="*/ 7393 h 1744789"/>
                  <a:gd name="connsiteX1487" fmla="*/ 1498157 w 2840893"/>
                  <a:gd name="connsiteY1487" fmla="*/ 8272 h 1744789"/>
                  <a:gd name="connsiteX1488" fmla="*/ 1507909 w 2840893"/>
                  <a:gd name="connsiteY1488" fmla="*/ 8799 h 1744789"/>
                  <a:gd name="connsiteX1489" fmla="*/ 1520648 w 2840893"/>
                  <a:gd name="connsiteY1489" fmla="*/ 8447 h 1744789"/>
                  <a:gd name="connsiteX1490" fmla="*/ 1522580 w 2840893"/>
                  <a:gd name="connsiteY1490" fmla="*/ 8974 h 1744789"/>
                  <a:gd name="connsiteX1491" fmla="*/ 1528994 w 2840893"/>
                  <a:gd name="connsiteY1491" fmla="*/ 10117 h 1744789"/>
                  <a:gd name="connsiteX1492" fmla="*/ 1538570 w 2840893"/>
                  <a:gd name="connsiteY1492" fmla="*/ 11347 h 1744789"/>
                  <a:gd name="connsiteX1493" fmla="*/ 1560445 w 2840893"/>
                  <a:gd name="connsiteY1493" fmla="*/ 11610 h 1744789"/>
                  <a:gd name="connsiteX1494" fmla="*/ 1579773 w 2840893"/>
                  <a:gd name="connsiteY1494" fmla="*/ 11961 h 1744789"/>
                  <a:gd name="connsiteX1495" fmla="*/ 1602000 w 2840893"/>
                  <a:gd name="connsiteY1495" fmla="*/ 15036 h 1744789"/>
                  <a:gd name="connsiteX1496" fmla="*/ 1610522 w 2840893"/>
                  <a:gd name="connsiteY1496" fmla="*/ 16881 h 1744789"/>
                  <a:gd name="connsiteX1497" fmla="*/ 1619835 w 2840893"/>
                  <a:gd name="connsiteY1497" fmla="*/ 18990 h 1744789"/>
                  <a:gd name="connsiteX1498" fmla="*/ 1636703 w 2840893"/>
                  <a:gd name="connsiteY1498" fmla="*/ 21538 h 1744789"/>
                  <a:gd name="connsiteX1499" fmla="*/ 1662444 w 2840893"/>
                  <a:gd name="connsiteY1499" fmla="*/ 26545 h 1744789"/>
                  <a:gd name="connsiteX1500" fmla="*/ 1675534 w 2840893"/>
                  <a:gd name="connsiteY1500" fmla="*/ 30411 h 1744789"/>
                  <a:gd name="connsiteX1501" fmla="*/ 1680190 w 2840893"/>
                  <a:gd name="connsiteY1501" fmla="*/ 31641 h 1744789"/>
                  <a:gd name="connsiteX1502" fmla="*/ 1682738 w 2840893"/>
                  <a:gd name="connsiteY1502" fmla="*/ 32344 h 1744789"/>
                  <a:gd name="connsiteX1503" fmla="*/ 1720866 w 2840893"/>
                  <a:gd name="connsiteY1503" fmla="*/ 40602 h 1744789"/>
                  <a:gd name="connsiteX1504" fmla="*/ 1737910 w 2840893"/>
                  <a:gd name="connsiteY1504" fmla="*/ 44467 h 1744789"/>
                  <a:gd name="connsiteX1505" fmla="*/ 1746783 w 2840893"/>
                  <a:gd name="connsiteY1505" fmla="*/ 45697 h 1744789"/>
                  <a:gd name="connsiteX1506" fmla="*/ 1750385 w 2840893"/>
                  <a:gd name="connsiteY1506" fmla="*/ 45609 h 1744789"/>
                  <a:gd name="connsiteX1507" fmla="*/ 1763739 w 2840893"/>
                  <a:gd name="connsiteY1507" fmla="*/ 50178 h 1744789"/>
                  <a:gd name="connsiteX1508" fmla="*/ 1771382 w 2840893"/>
                  <a:gd name="connsiteY1508" fmla="*/ 52550 h 1744789"/>
                  <a:gd name="connsiteX1509" fmla="*/ 1798266 w 2840893"/>
                  <a:gd name="connsiteY1509" fmla="*/ 57558 h 1744789"/>
                  <a:gd name="connsiteX1510" fmla="*/ 1823216 w 2840893"/>
                  <a:gd name="connsiteY1510" fmla="*/ 66958 h 1744789"/>
                  <a:gd name="connsiteX1511" fmla="*/ 1849221 w 2840893"/>
                  <a:gd name="connsiteY1511" fmla="*/ 76710 h 1744789"/>
                  <a:gd name="connsiteX1512" fmla="*/ 1863189 w 2840893"/>
                  <a:gd name="connsiteY1512" fmla="*/ 81278 h 1744789"/>
                  <a:gd name="connsiteX1513" fmla="*/ 1882869 w 2840893"/>
                  <a:gd name="connsiteY1513" fmla="*/ 88482 h 1744789"/>
                  <a:gd name="connsiteX1514" fmla="*/ 1888052 w 2840893"/>
                  <a:gd name="connsiteY1514" fmla="*/ 91118 h 1744789"/>
                  <a:gd name="connsiteX1515" fmla="*/ 1898770 w 2840893"/>
                  <a:gd name="connsiteY1515" fmla="*/ 97619 h 1744789"/>
                  <a:gd name="connsiteX1516" fmla="*/ 1905447 w 2840893"/>
                  <a:gd name="connsiteY1516" fmla="*/ 100342 h 1744789"/>
                  <a:gd name="connsiteX1517" fmla="*/ 1909752 w 2840893"/>
                  <a:gd name="connsiteY1517" fmla="*/ 101397 h 1744789"/>
                  <a:gd name="connsiteX1518" fmla="*/ 1937777 w 2840893"/>
                  <a:gd name="connsiteY1518" fmla="*/ 113433 h 1744789"/>
                  <a:gd name="connsiteX1519" fmla="*/ 1939271 w 2840893"/>
                  <a:gd name="connsiteY1519" fmla="*/ 114311 h 1744789"/>
                  <a:gd name="connsiteX1520" fmla="*/ 1945509 w 2840893"/>
                  <a:gd name="connsiteY1520" fmla="*/ 116683 h 1744789"/>
                  <a:gd name="connsiteX1521" fmla="*/ 1955085 w 2840893"/>
                  <a:gd name="connsiteY1521" fmla="*/ 119758 h 1744789"/>
                  <a:gd name="connsiteX1522" fmla="*/ 1984516 w 2840893"/>
                  <a:gd name="connsiteY1522" fmla="*/ 133288 h 1744789"/>
                  <a:gd name="connsiteX1523" fmla="*/ 2011135 w 2840893"/>
                  <a:gd name="connsiteY1523" fmla="*/ 144972 h 1744789"/>
                  <a:gd name="connsiteX1524" fmla="*/ 2025543 w 2840893"/>
                  <a:gd name="connsiteY1524" fmla="*/ 152440 h 1744789"/>
                  <a:gd name="connsiteX1525" fmla="*/ 2067274 w 2840893"/>
                  <a:gd name="connsiteY1525" fmla="*/ 178532 h 1744789"/>
                  <a:gd name="connsiteX1526" fmla="*/ 2087305 w 2840893"/>
                  <a:gd name="connsiteY1526" fmla="*/ 188723 h 1744789"/>
                  <a:gd name="connsiteX1527" fmla="*/ 2091170 w 2840893"/>
                  <a:gd name="connsiteY1527" fmla="*/ 190217 h 1744789"/>
                  <a:gd name="connsiteX1528" fmla="*/ 2107511 w 2840893"/>
                  <a:gd name="connsiteY1528" fmla="*/ 203043 h 1744789"/>
                  <a:gd name="connsiteX1529" fmla="*/ 2110674 w 2840893"/>
                  <a:gd name="connsiteY1529" fmla="*/ 203131 h 1744789"/>
                  <a:gd name="connsiteX1530" fmla="*/ 2111640 w 2840893"/>
                  <a:gd name="connsiteY1530" fmla="*/ 203131 h 1744789"/>
                  <a:gd name="connsiteX1531" fmla="*/ 2118756 w 2840893"/>
                  <a:gd name="connsiteY1531" fmla="*/ 204713 h 1744789"/>
                  <a:gd name="connsiteX1532" fmla="*/ 2130265 w 2840893"/>
                  <a:gd name="connsiteY1532" fmla="*/ 212971 h 1744789"/>
                  <a:gd name="connsiteX1533" fmla="*/ 2138084 w 2840893"/>
                  <a:gd name="connsiteY1533" fmla="*/ 218594 h 1744789"/>
                  <a:gd name="connsiteX1534" fmla="*/ 2166549 w 2840893"/>
                  <a:gd name="connsiteY1534" fmla="*/ 238361 h 1744789"/>
                  <a:gd name="connsiteX1535" fmla="*/ 2177618 w 2840893"/>
                  <a:gd name="connsiteY1535" fmla="*/ 246092 h 1744789"/>
                  <a:gd name="connsiteX1536" fmla="*/ 2205117 w 2840893"/>
                  <a:gd name="connsiteY1536" fmla="*/ 264541 h 1744789"/>
                  <a:gd name="connsiteX1537" fmla="*/ 2231121 w 2840893"/>
                  <a:gd name="connsiteY1537" fmla="*/ 285802 h 1744789"/>
                  <a:gd name="connsiteX1538" fmla="*/ 2241927 w 2840893"/>
                  <a:gd name="connsiteY1538" fmla="*/ 295729 h 1744789"/>
                  <a:gd name="connsiteX1539" fmla="*/ 2250801 w 2840893"/>
                  <a:gd name="connsiteY1539" fmla="*/ 301264 h 1744789"/>
                  <a:gd name="connsiteX1540" fmla="*/ 2266087 w 2840893"/>
                  <a:gd name="connsiteY1540" fmla="*/ 312421 h 1744789"/>
                  <a:gd name="connsiteX1541" fmla="*/ 2273291 w 2840893"/>
                  <a:gd name="connsiteY1541" fmla="*/ 319625 h 1744789"/>
                  <a:gd name="connsiteX1542" fmla="*/ 2297099 w 2840893"/>
                  <a:gd name="connsiteY1542" fmla="*/ 338075 h 1744789"/>
                  <a:gd name="connsiteX1543" fmla="*/ 2302986 w 2840893"/>
                  <a:gd name="connsiteY1543" fmla="*/ 342555 h 1744789"/>
                  <a:gd name="connsiteX1544" fmla="*/ 2303337 w 2840893"/>
                  <a:gd name="connsiteY1544" fmla="*/ 342643 h 1744789"/>
                  <a:gd name="connsiteX1545" fmla="*/ 2313264 w 2840893"/>
                  <a:gd name="connsiteY1545" fmla="*/ 353449 h 1744789"/>
                  <a:gd name="connsiteX1546" fmla="*/ 2317569 w 2840893"/>
                  <a:gd name="connsiteY1546" fmla="*/ 358457 h 1744789"/>
                  <a:gd name="connsiteX1547" fmla="*/ 2325213 w 2840893"/>
                  <a:gd name="connsiteY1547" fmla="*/ 354679 h 1744789"/>
                  <a:gd name="connsiteX1548" fmla="*/ 2323192 w 2840893"/>
                  <a:gd name="connsiteY1548" fmla="*/ 359687 h 1744789"/>
                  <a:gd name="connsiteX1549" fmla="*/ 2341553 w 2840893"/>
                  <a:gd name="connsiteY1549" fmla="*/ 375413 h 1744789"/>
                  <a:gd name="connsiteX1550" fmla="*/ 2342344 w 2840893"/>
                  <a:gd name="connsiteY1550" fmla="*/ 376467 h 1744789"/>
                  <a:gd name="connsiteX1551" fmla="*/ 2355347 w 2840893"/>
                  <a:gd name="connsiteY1551" fmla="*/ 389645 h 1744789"/>
                  <a:gd name="connsiteX1552" fmla="*/ 2367295 w 2840893"/>
                  <a:gd name="connsiteY1552" fmla="*/ 401944 h 1744789"/>
                  <a:gd name="connsiteX1553" fmla="*/ 2372654 w 2840893"/>
                  <a:gd name="connsiteY1553" fmla="*/ 408446 h 1744789"/>
                  <a:gd name="connsiteX1554" fmla="*/ 2380121 w 2840893"/>
                  <a:gd name="connsiteY1554" fmla="*/ 416265 h 1744789"/>
                  <a:gd name="connsiteX1555" fmla="*/ 2405423 w 2840893"/>
                  <a:gd name="connsiteY1555" fmla="*/ 440864 h 1744789"/>
                  <a:gd name="connsiteX1556" fmla="*/ 2428880 w 2840893"/>
                  <a:gd name="connsiteY1556" fmla="*/ 469680 h 1744789"/>
                  <a:gd name="connsiteX1557" fmla="*/ 2430988 w 2840893"/>
                  <a:gd name="connsiteY1557" fmla="*/ 472930 h 1744789"/>
                  <a:gd name="connsiteX1558" fmla="*/ 2433361 w 2840893"/>
                  <a:gd name="connsiteY1558" fmla="*/ 475390 h 1744789"/>
                  <a:gd name="connsiteX1559" fmla="*/ 2435908 w 2840893"/>
                  <a:gd name="connsiteY1559" fmla="*/ 477850 h 1744789"/>
                  <a:gd name="connsiteX1560" fmla="*/ 2443640 w 2840893"/>
                  <a:gd name="connsiteY1560" fmla="*/ 484878 h 1744789"/>
                  <a:gd name="connsiteX1561" fmla="*/ 2461034 w 2840893"/>
                  <a:gd name="connsiteY1561" fmla="*/ 507632 h 1744789"/>
                  <a:gd name="connsiteX1562" fmla="*/ 2468326 w 2840893"/>
                  <a:gd name="connsiteY1562" fmla="*/ 512025 h 1744789"/>
                  <a:gd name="connsiteX1563" fmla="*/ 2469293 w 2840893"/>
                  <a:gd name="connsiteY1563" fmla="*/ 513079 h 1744789"/>
                  <a:gd name="connsiteX1564" fmla="*/ 2495913 w 2840893"/>
                  <a:gd name="connsiteY1564" fmla="*/ 544795 h 1744789"/>
                  <a:gd name="connsiteX1565" fmla="*/ 2508915 w 2840893"/>
                  <a:gd name="connsiteY1565" fmla="*/ 561838 h 1744789"/>
                  <a:gd name="connsiteX1566" fmla="*/ 2547834 w 2840893"/>
                  <a:gd name="connsiteY1566" fmla="*/ 612969 h 1744789"/>
                  <a:gd name="connsiteX1567" fmla="*/ 2559694 w 2840893"/>
                  <a:gd name="connsiteY1567" fmla="*/ 635020 h 1744789"/>
                  <a:gd name="connsiteX1568" fmla="*/ 2567425 w 2840893"/>
                  <a:gd name="connsiteY1568" fmla="*/ 646266 h 1744789"/>
                  <a:gd name="connsiteX1569" fmla="*/ 2585260 w 2840893"/>
                  <a:gd name="connsiteY1569" fmla="*/ 670953 h 1744789"/>
                  <a:gd name="connsiteX1570" fmla="*/ 2592903 w 2840893"/>
                  <a:gd name="connsiteY1570" fmla="*/ 683867 h 1744789"/>
                  <a:gd name="connsiteX1571" fmla="*/ 2600459 w 2840893"/>
                  <a:gd name="connsiteY1571" fmla="*/ 694234 h 1744789"/>
                  <a:gd name="connsiteX1572" fmla="*/ 2611089 w 2840893"/>
                  <a:gd name="connsiteY1572" fmla="*/ 711190 h 1744789"/>
                  <a:gd name="connsiteX1573" fmla="*/ 2619435 w 2840893"/>
                  <a:gd name="connsiteY1573" fmla="*/ 724016 h 1744789"/>
                  <a:gd name="connsiteX1574" fmla="*/ 2639026 w 2840893"/>
                  <a:gd name="connsiteY1574" fmla="*/ 759509 h 1744789"/>
                  <a:gd name="connsiteX1575" fmla="*/ 2641750 w 2840893"/>
                  <a:gd name="connsiteY1575" fmla="*/ 766889 h 1744789"/>
                  <a:gd name="connsiteX1576" fmla="*/ 2643507 w 2840893"/>
                  <a:gd name="connsiteY1576" fmla="*/ 771897 h 1744789"/>
                  <a:gd name="connsiteX1577" fmla="*/ 2656421 w 2840893"/>
                  <a:gd name="connsiteY1577" fmla="*/ 794212 h 1744789"/>
                  <a:gd name="connsiteX1578" fmla="*/ 2660726 w 2840893"/>
                  <a:gd name="connsiteY1578" fmla="*/ 801591 h 1744789"/>
                  <a:gd name="connsiteX1579" fmla="*/ 2662483 w 2840893"/>
                  <a:gd name="connsiteY1579" fmla="*/ 804139 h 1744789"/>
                  <a:gd name="connsiteX1580" fmla="*/ 2664767 w 2840893"/>
                  <a:gd name="connsiteY1580" fmla="*/ 810904 h 1744789"/>
                  <a:gd name="connsiteX1581" fmla="*/ 2667754 w 2840893"/>
                  <a:gd name="connsiteY1581" fmla="*/ 818371 h 1744789"/>
                  <a:gd name="connsiteX1582" fmla="*/ 2677946 w 2840893"/>
                  <a:gd name="connsiteY1582" fmla="*/ 832779 h 1744789"/>
                  <a:gd name="connsiteX1583" fmla="*/ 2679527 w 2840893"/>
                  <a:gd name="connsiteY1583" fmla="*/ 836908 h 1744789"/>
                  <a:gd name="connsiteX1584" fmla="*/ 2684535 w 2840893"/>
                  <a:gd name="connsiteY1584" fmla="*/ 851316 h 1744789"/>
                  <a:gd name="connsiteX1585" fmla="*/ 2685940 w 2840893"/>
                  <a:gd name="connsiteY1585" fmla="*/ 856588 h 1744789"/>
                  <a:gd name="connsiteX1586" fmla="*/ 2686467 w 2840893"/>
                  <a:gd name="connsiteY1586" fmla="*/ 859048 h 1744789"/>
                  <a:gd name="connsiteX1587" fmla="*/ 2686467 w 2840893"/>
                  <a:gd name="connsiteY1587" fmla="*/ 859135 h 1744789"/>
                  <a:gd name="connsiteX1588" fmla="*/ 2691036 w 2840893"/>
                  <a:gd name="connsiteY1588" fmla="*/ 865988 h 1744789"/>
                  <a:gd name="connsiteX1589" fmla="*/ 2700963 w 2840893"/>
                  <a:gd name="connsiteY1589" fmla="*/ 881890 h 1744789"/>
                  <a:gd name="connsiteX1590" fmla="*/ 2705092 w 2840893"/>
                  <a:gd name="connsiteY1590" fmla="*/ 899021 h 1744789"/>
                  <a:gd name="connsiteX1591" fmla="*/ 2711066 w 2840893"/>
                  <a:gd name="connsiteY1591" fmla="*/ 905874 h 1744789"/>
                  <a:gd name="connsiteX1592" fmla="*/ 2715898 w 2840893"/>
                  <a:gd name="connsiteY1592" fmla="*/ 916416 h 1744789"/>
                  <a:gd name="connsiteX1593" fmla="*/ 2722927 w 2840893"/>
                  <a:gd name="connsiteY1593" fmla="*/ 936535 h 1744789"/>
                  <a:gd name="connsiteX1594" fmla="*/ 2722927 w 2840893"/>
                  <a:gd name="connsiteY1594" fmla="*/ 937237 h 1744789"/>
                  <a:gd name="connsiteX1595" fmla="*/ 2722927 w 2840893"/>
                  <a:gd name="connsiteY1595" fmla="*/ 937413 h 1744789"/>
                  <a:gd name="connsiteX1596" fmla="*/ 2732503 w 2840893"/>
                  <a:gd name="connsiteY1596" fmla="*/ 960782 h 1744789"/>
                  <a:gd name="connsiteX1597" fmla="*/ 2737598 w 2840893"/>
                  <a:gd name="connsiteY1597" fmla="*/ 975805 h 1744789"/>
                  <a:gd name="connsiteX1598" fmla="*/ 2739970 w 2840893"/>
                  <a:gd name="connsiteY1598" fmla="*/ 980813 h 1744789"/>
                  <a:gd name="connsiteX1599" fmla="*/ 2742254 w 2840893"/>
                  <a:gd name="connsiteY1599" fmla="*/ 985645 h 1744789"/>
                  <a:gd name="connsiteX1600" fmla="*/ 2743221 w 2840893"/>
                  <a:gd name="connsiteY1600" fmla="*/ 987051 h 1744789"/>
                  <a:gd name="connsiteX1601" fmla="*/ 2746296 w 2840893"/>
                  <a:gd name="connsiteY1601" fmla="*/ 995748 h 1744789"/>
                  <a:gd name="connsiteX1602" fmla="*/ 2753148 w 2840893"/>
                  <a:gd name="connsiteY1602" fmla="*/ 1020259 h 1744789"/>
                  <a:gd name="connsiteX1603" fmla="*/ 2760792 w 2840893"/>
                  <a:gd name="connsiteY1603" fmla="*/ 1040202 h 1744789"/>
                  <a:gd name="connsiteX1604" fmla="*/ 2764833 w 2840893"/>
                  <a:gd name="connsiteY1604" fmla="*/ 1049866 h 1744789"/>
                  <a:gd name="connsiteX1605" fmla="*/ 2770368 w 2840893"/>
                  <a:gd name="connsiteY1605" fmla="*/ 1066031 h 1744789"/>
                  <a:gd name="connsiteX1606" fmla="*/ 2773530 w 2840893"/>
                  <a:gd name="connsiteY1606" fmla="*/ 1083778 h 1744789"/>
                  <a:gd name="connsiteX1607" fmla="*/ 2775288 w 2840893"/>
                  <a:gd name="connsiteY1607" fmla="*/ 1091684 h 1744789"/>
                  <a:gd name="connsiteX1608" fmla="*/ 2784600 w 2840893"/>
                  <a:gd name="connsiteY1608" fmla="*/ 1116371 h 1744789"/>
                  <a:gd name="connsiteX1609" fmla="*/ 2789871 w 2840893"/>
                  <a:gd name="connsiteY1609" fmla="*/ 1133415 h 1744789"/>
                  <a:gd name="connsiteX1610" fmla="*/ 2791541 w 2840893"/>
                  <a:gd name="connsiteY1610" fmla="*/ 1149053 h 1744789"/>
                  <a:gd name="connsiteX1611" fmla="*/ 2791189 w 2840893"/>
                  <a:gd name="connsiteY1611" fmla="*/ 1154588 h 1744789"/>
                  <a:gd name="connsiteX1612" fmla="*/ 2791189 w 2840893"/>
                  <a:gd name="connsiteY1612" fmla="*/ 1156960 h 1744789"/>
                  <a:gd name="connsiteX1613" fmla="*/ 2791189 w 2840893"/>
                  <a:gd name="connsiteY1613" fmla="*/ 1159683 h 1744789"/>
                  <a:gd name="connsiteX1614" fmla="*/ 2798657 w 2840893"/>
                  <a:gd name="connsiteY1614" fmla="*/ 1177869 h 1744789"/>
                  <a:gd name="connsiteX1615" fmla="*/ 2801292 w 2840893"/>
                  <a:gd name="connsiteY1615" fmla="*/ 1186918 h 1744789"/>
                  <a:gd name="connsiteX1616" fmla="*/ 2802522 w 2840893"/>
                  <a:gd name="connsiteY1616" fmla="*/ 1205631 h 1744789"/>
                  <a:gd name="connsiteX1617" fmla="*/ 2806563 w 2840893"/>
                  <a:gd name="connsiteY1617" fmla="*/ 1211780 h 1744789"/>
                  <a:gd name="connsiteX1618" fmla="*/ 2808672 w 2840893"/>
                  <a:gd name="connsiteY1618" fmla="*/ 1219424 h 1744789"/>
                  <a:gd name="connsiteX1619" fmla="*/ 2811747 w 2840893"/>
                  <a:gd name="connsiteY1619" fmla="*/ 1230318 h 1744789"/>
                  <a:gd name="connsiteX1620" fmla="*/ 2812186 w 2840893"/>
                  <a:gd name="connsiteY1620" fmla="*/ 1231108 h 1744789"/>
                  <a:gd name="connsiteX1621" fmla="*/ 2811571 w 2840893"/>
                  <a:gd name="connsiteY1621" fmla="*/ 1244813 h 1744789"/>
                  <a:gd name="connsiteX1622" fmla="*/ 2811659 w 2840893"/>
                  <a:gd name="connsiteY1622" fmla="*/ 1245956 h 1744789"/>
                  <a:gd name="connsiteX1623" fmla="*/ 2816667 w 2840893"/>
                  <a:gd name="connsiteY1623" fmla="*/ 1265635 h 1744789"/>
                  <a:gd name="connsiteX1624" fmla="*/ 2817018 w 2840893"/>
                  <a:gd name="connsiteY1624" fmla="*/ 1272136 h 1744789"/>
                  <a:gd name="connsiteX1625" fmla="*/ 2817984 w 2840893"/>
                  <a:gd name="connsiteY1625" fmla="*/ 1278198 h 1744789"/>
                  <a:gd name="connsiteX1626" fmla="*/ 2820093 w 2840893"/>
                  <a:gd name="connsiteY1626" fmla="*/ 1308507 h 1744789"/>
                  <a:gd name="connsiteX1627" fmla="*/ 2824749 w 2840893"/>
                  <a:gd name="connsiteY1627" fmla="*/ 1330734 h 1744789"/>
                  <a:gd name="connsiteX1628" fmla="*/ 2826682 w 2840893"/>
                  <a:gd name="connsiteY1628" fmla="*/ 1349008 h 1744789"/>
                  <a:gd name="connsiteX1629" fmla="*/ 2829054 w 2840893"/>
                  <a:gd name="connsiteY1629" fmla="*/ 1359726 h 1744789"/>
                  <a:gd name="connsiteX1630" fmla="*/ 2829230 w 2840893"/>
                  <a:gd name="connsiteY1630" fmla="*/ 1360078 h 1744789"/>
                  <a:gd name="connsiteX1631" fmla="*/ 2830196 w 2840893"/>
                  <a:gd name="connsiteY1631" fmla="*/ 1363855 h 1744789"/>
                  <a:gd name="connsiteX1632" fmla="*/ 2831602 w 2840893"/>
                  <a:gd name="connsiteY1632" fmla="*/ 1385028 h 1744789"/>
                  <a:gd name="connsiteX1633" fmla="*/ 2832832 w 2840893"/>
                  <a:gd name="connsiteY1633" fmla="*/ 1403389 h 1744789"/>
                  <a:gd name="connsiteX1634" fmla="*/ 2832832 w 2840893"/>
                  <a:gd name="connsiteY1634" fmla="*/ 1417622 h 1744789"/>
                  <a:gd name="connsiteX1635" fmla="*/ 2834852 w 2840893"/>
                  <a:gd name="connsiteY1635" fmla="*/ 1441255 h 1744789"/>
                  <a:gd name="connsiteX1636" fmla="*/ 2834062 w 2840893"/>
                  <a:gd name="connsiteY1636" fmla="*/ 1458386 h 1744789"/>
                  <a:gd name="connsiteX1637" fmla="*/ 2834237 w 2840893"/>
                  <a:gd name="connsiteY1637" fmla="*/ 1461285 h 1744789"/>
                  <a:gd name="connsiteX1638" fmla="*/ 2835116 w 2840893"/>
                  <a:gd name="connsiteY1638" fmla="*/ 1465151 h 1744789"/>
                  <a:gd name="connsiteX1639" fmla="*/ 2837049 w 2840893"/>
                  <a:gd name="connsiteY1639" fmla="*/ 1483951 h 1744789"/>
                  <a:gd name="connsiteX1640" fmla="*/ 2837927 w 2840893"/>
                  <a:gd name="connsiteY1640" fmla="*/ 1493088 h 1744789"/>
                  <a:gd name="connsiteX1641" fmla="*/ 2838015 w 2840893"/>
                  <a:gd name="connsiteY1641" fmla="*/ 1500995 h 1744789"/>
                  <a:gd name="connsiteX1642" fmla="*/ 2839421 w 2840893"/>
                  <a:gd name="connsiteY1642" fmla="*/ 1511889 h 1744789"/>
                  <a:gd name="connsiteX1643" fmla="*/ 2840123 w 2840893"/>
                  <a:gd name="connsiteY1643" fmla="*/ 1523837 h 1744789"/>
                  <a:gd name="connsiteX1644" fmla="*/ 2839684 w 2840893"/>
                  <a:gd name="connsiteY1644" fmla="*/ 1526121 h 1744789"/>
                  <a:gd name="connsiteX1645" fmla="*/ 2838366 w 2840893"/>
                  <a:gd name="connsiteY1645" fmla="*/ 1530514 h 1744789"/>
                  <a:gd name="connsiteX1646" fmla="*/ 2838103 w 2840893"/>
                  <a:gd name="connsiteY1646" fmla="*/ 1531129 h 1744789"/>
                  <a:gd name="connsiteX1647" fmla="*/ 2838630 w 2840893"/>
                  <a:gd name="connsiteY1647" fmla="*/ 1551511 h 1744789"/>
                  <a:gd name="connsiteX1648" fmla="*/ 2837751 w 2840893"/>
                  <a:gd name="connsiteY1648" fmla="*/ 1561175 h 1744789"/>
                  <a:gd name="connsiteX1649" fmla="*/ 2837751 w 2840893"/>
                  <a:gd name="connsiteY1649" fmla="*/ 1593242 h 1744789"/>
                  <a:gd name="connsiteX1650" fmla="*/ 2836346 w 2840893"/>
                  <a:gd name="connsiteY1650" fmla="*/ 1601148 h 1744789"/>
                  <a:gd name="connsiteX1651" fmla="*/ 2835379 w 2840893"/>
                  <a:gd name="connsiteY1651" fmla="*/ 1606420 h 1744789"/>
                  <a:gd name="connsiteX1652" fmla="*/ 2833798 w 2840893"/>
                  <a:gd name="connsiteY1652" fmla="*/ 1615469 h 1744789"/>
                  <a:gd name="connsiteX1653" fmla="*/ 2833886 w 2840893"/>
                  <a:gd name="connsiteY1653" fmla="*/ 1624957 h 1744789"/>
                  <a:gd name="connsiteX1654" fmla="*/ 2835907 w 2840893"/>
                  <a:gd name="connsiteY1654" fmla="*/ 1627592 h 1744789"/>
                  <a:gd name="connsiteX1655" fmla="*/ 2835028 w 2840893"/>
                  <a:gd name="connsiteY1655" fmla="*/ 1630843 h 1744789"/>
                  <a:gd name="connsiteX1656" fmla="*/ 2834589 w 2840893"/>
                  <a:gd name="connsiteY1656" fmla="*/ 1642352 h 1744789"/>
                  <a:gd name="connsiteX1657" fmla="*/ 2831162 w 2840893"/>
                  <a:gd name="connsiteY1657" fmla="*/ 1664491 h 1744789"/>
                  <a:gd name="connsiteX1658" fmla="*/ 2831250 w 2840893"/>
                  <a:gd name="connsiteY1658" fmla="*/ 1665106 h 1744789"/>
                  <a:gd name="connsiteX1659" fmla="*/ 2831426 w 2840893"/>
                  <a:gd name="connsiteY1659" fmla="*/ 1666951 h 1744789"/>
                  <a:gd name="connsiteX1660" fmla="*/ 2831953 w 2840893"/>
                  <a:gd name="connsiteY1660" fmla="*/ 1670992 h 1744789"/>
                  <a:gd name="connsiteX1661" fmla="*/ 2832129 w 2840893"/>
                  <a:gd name="connsiteY1661" fmla="*/ 1682940 h 1744789"/>
                  <a:gd name="connsiteX1662" fmla="*/ 2827385 w 2840893"/>
                  <a:gd name="connsiteY1662" fmla="*/ 1716500 h 1744789"/>
                  <a:gd name="connsiteX1663" fmla="*/ 2827385 w 2840893"/>
                  <a:gd name="connsiteY1663" fmla="*/ 1719751 h 1744789"/>
                  <a:gd name="connsiteX1664" fmla="*/ 2827209 w 2840893"/>
                  <a:gd name="connsiteY1664" fmla="*/ 1726164 h 1744789"/>
                  <a:gd name="connsiteX1665" fmla="*/ 2805158 w 2840893"/>
                  <a:gd name="connsiteY1665" fmla="*/ 1744701 h 1744789"/>
                  <a:gd name="connsiteX1666" fmla="*/ 2797427 w 2840893"/>
                  <a:gd name="connsiteY1666" fmla="*/ 1744701 h 1744789"/>
                  <a:gd name="connsiteX1667" fmla="*/ 2781789 w 2840893"/>
                  <a:gd name="connsiteY1667" fmla="*/ 1744789 h 1744789"/>
                  <a:gd name="connsiteX1668" fmla="*/ 2781437 w 2840893"/>
                  <a:gd name="connsiteY1668" fmla="*/ 1743559 h 1744789"/>
                  <a:gd name="connsiteX1669" fmla="*/ 2780822 w 2840893"/>
                  <a:gd name="connsiteY1669" fmla="*/ 1730645 h 1744789"/>
                  <a:gd name="connsiteX1670" fmla="*/ 2780822 w 2840893"/>
                  <a:gd name="connsiteY1670" fmla="*/ 1730645 h 1744789"/>
                  <a:gd name="connsiteX1671" fmla="*/ 2780822 w 2840893"/>
                  <a:gd name="connsiteY1671" fmla="*/ 1730645 h 1744789"/>
                  <a:gd name="connsiteX1672" fmla="*/ 2780647 w 2840893"/>
                  <a:gd name="connsiteY1672" fmla="*/ 1730469 h 1744789"/>
                  <a:gd name="connsiteX1673" fmla="*/ 2781701 w 2840893"/>
                  <a:gd name="connsiteY1673" fmla="*/ 1730469 h 1744789"/>
                  <a:gd name="connsiteX1674" fmla="*/ 2797866 w 2840893"/>
                  <a:gd name="connsiteY1674" fmla="*/ 1730381 h 1744789"/>
                  <a:gd name="connsiteX1675" fmla="*/ 2805509 w 2840893"/>
                  <a:gd name="connsiteY1675" fmla="*/ 1730381 h 1744789"/>
                  <a:gd name="connsiteX1676" fmla="*/ 2812801 w 2840893"/>
                  <a:gd name="connsiteY1676" fmla="*/ 1729591 h 1744789"/>
                  <a:gd name="connsiteX1677" fmla="*/ 2814646 w 2840893"/>
                  <a:gd name="connsiteY1677" fmla="*/ 1722826 h 1744789"/>
                  <a:gd name="connsiteX1678" fmla="*/ 2814646 w 2840893"/>
                  <a:gd name="connsiteY1678" fmla="*/ 1719136 h 1744789"/>
                  <a:gd name="connsiteX1679" fmla="*/ 2814646 w 2840893"/>
                  <a:gd name="connsiteY1679" fmla="*/ 1714216 h 1744789"/>
                  <a:gd name="connsiteX1680" fmla="*/ 2819829 w 2840893"/>
                  <a:gd name="connsiteY1680" fmla="*/ 1678547 h 1744789"/>
                  <a:gd name="connsiteX1681" fmla="*/ 2819390 w 2840893"/>
                  <a:gd name="connsiteY1681" fmla="*/ 1672046 h 1744789"/>
                  <a:gd name="connsiteX1682" fmla="*/ 2818687 w 2840893"/>
                  <a:gd name="connsiteY1682" fmla="*/ 1666863 h 1744789"/>
                  <a:gd name="connsiteX1683" fmla="*/ 2818599 w 2840893"/>
                  <a:gd name="connsiteY1683" fmla="*/ 1665809 h 1744789"/>
                  <a:gd name="connsiteX1684" fmla="*/ 2819829 w 2840893"/>
                  <a:gd name="connsiteY1684" fmla="*/ 1657375 h 1744789"/>
                  <a:gd name="connsiteX1685" fmla="*/ 2821850 w 2840893"/>
                  <a:gd name="connsiteY1685" fmla="*/ 1642176 h 1744789"/>
                  <a:gd name="connsiteX1686" fmla="*/ 2822026 w 2840893"/>
                  <a:gd name="connsiteY1686" fmla="*/ 1629262 h 1744789"/>
                  <a:gd name="connsiteX1687" fmla="*/ 2821411 w 2840893"/>
                  <a:gd name="connsiteY1687" fmla="*/ 1611076 h 1744789"/>
                  <a:gd name="connsiteX1688" fmla="*/ 2822553 w 2840893"/>
                  <a:gd name="connsiteY1688" fmla="*/ 1605190 h 1744789"/>
                  <a:gd name="connsiteX1689" fmla="*/ 2823958 w 2840893"/>
                  <a:gd name="connsiteY1689" fmla="*/ 1596931 h 1744789"/>
                  <a:gd name="connsiteX1690" fmla="*/ 2824486 w 2840893"/>
                  <a:gd name="connsiteY1690" fmla="*/ 1594823 h 1744789"/>
                  <a:gd name="connsiteX1691" fmla="*/ 2819302 w 2840893"/>
                  <a:gd name="connsiteY1691" fmla="*/ 1595438 h 1744789"/>
                  <a:gd name="connsiteX1692" fmla="*/ 2809287 w 2840893"/>
                  <a:gd name="connsiteY1692" fmla="*/ 1592451 h 1744789"/>
                  <a:gd name="connsiteX1693" fmla="*/ 2803313 w 2840893"/>
                  <a:gd name="connsiteY1693" fmla="*/ 1587882 h 1744789"/>
                  <a:gd name="connsiteX1694" fmla="*/ 2816140 w 2840893"/>
                  <a:gd name="connsiteY1694" fmla="*/ 1575056 h 1744789"/>
                  <a:gd name="connsiteX1695" fmla="*/ 2825101 w 2840893"/>
                  <a:gd name="connsiteY1695" fmla="*/ 1586740 h 1744789"/>
                  <a:gd name="connsiteX1696" fmla="*/ 2824925 w 2840893"/>
                  <a:gd name="connsiteY1696" fmla="*/ 1560911 h 1744789"/>
                  <a:gd name="connsiteX1697" fmla="*/ 2825979 w 2840893"/>
                  <a:gd name="connsiteY1697" fmla="*/ 1548260 h 1744789"/>
                  <a:gd name="connsiteX1698" fmla="*/ 2825803 w 2840893"/>
                  <a:gd name="connsiteY1698" fmla="*/ 1533765 h 1744789"/>
                  <a:gd name="connsiteX1699" fmla="*/ 2826418 w 2840893"/>
                  <a:gd name="connsiteY1699" fmla="*/ 1524716 h 1744789"/>
                  <a:gd name="connsiteX1700" fmla="*/ 2826945 w 2840893"/>
                  <a:gd name="connsiteY1700" fmla="*/ 1523222 h 1744789"/>
                  <a:gd name="connsiteX1701" fmla="*/ 2827473 w 2840893"/>
                  <a:gd name="connsiteY1701" fmla="*/ 1520235 h 1744789"/>
                  <a:gd name="connsiteX1702" fmla="*/ 2828000 w 2840893"/>
                  <a:gd name="connsiteY1702" fmla="*/ 1516897 h 1744789"/>
                  <a:gd name="connsiteX1703" fmla="*/ 2825101 w 2840893"/>
                  <a:gd name="connsiteY1703" fmla="*/ 1499502 h 1744789"/>
                  <a:gd name="connsiteX1704" fmla="*/ 2825101 w 2840893"/>
                  <a:gd name="connsiteY1704" fmla="*/ 1493440 h 1744789"/>
                  <a:gd name="connsiteX1705" fmla="*/ 2824222 w 2840893"/>
                  <a:gd name="connsiteY1705" fmla="*/ 1484039 h 1744789"/>
                  <a:gd name="connsiteX1706" fmla="*/ 2822289 w 2840893"/>
                  <a:gd name="connsiteY1706" fmla="*/ 1465941 h 1744789"/>
                  <a:gd name="connsiteX1707" fmla="*/ 2821762 w 2840893"/>
                  <a:gd name="connsiteY1707" fmla="*/ 1463921 h 1744789"/>
                  <a:gd name="connsiteX1708" fmla="*/ 2822992 w 2840893"/>
                  <a:gd name="connsiteY1708" fmla="*/ 1450391 h 1744789"/>
                  <a:gd name="connsiteX1709" fmla="*/ 2822553 w 2840893"/>
                  <a:gd name="connsiteY1709" fmla="*/ 1444505 h 1744789"/>
                  <a:gd name="connsiteX1710" fmla="*/ 2819741 w 2840893"/>
                  <a:gd name="connsiteY1710" fmla="*/ 1416128 h 1744789"/>
                  <a:gd name="connsiteX1711" fmla="*/ 2819741 w 2840893"/>
                  <a:gd name="connsiteY1711" fmla="*/ 1403214 h 1744789"/>
                  <a:gd name="connsiteX1712" fmla="*/ 2818512 w 2840893"/>
                  <a:gd name="connsiteY1712" fmla="*/ 1384852 h 1744789"/>
                  <a:gd name="connsiteX1713" fmla="*/ 2817106 w 2840893"/>
                  <a:gd name="connsiteY1713" fmla="*/ 1364119 h 1744789"/>
                  <a:gd name="connsiteX1714" fmla="*/ 2817018 w 2840893"/>
                  <a:gd name="connsiteY1714" fmla="*/ 1363855 h 1744789"/>
                  <a:gd name="connsiteX1715" fmla="*/ 2816140 w 2840893"/>
                  <a:gd name="connsiteY1715" fmla="*/ 1360693 h 1744789"/>
                  <a:gd name="connsiteX1716" fmla="*/ 2814031 w 2840893"/>
                  <a:gd name="connsiteY1716" fmla="*/ 1351292 h 1744789"/>
                  <a:gd name="connsiteX1717" fmla="*/ 2811923 w 2840893"/>
                  <a:gd name="connsiteY1717" fmla="*/ 1326869 h 1744789"/>
                  <a:gd name="connsiteX1718" fmla="*/ 2808408 w 2840893"/>
                  <a:gd name="connsiteY1718" fmla="*/ 1314042 h 1744789"/>
                  <a:gd name="connsiteX1719" fmla="*/ 2806212 w 2840893"/>
                  <a:gd name="connsiteY1719" fmla="*/ 1311758 h 1744789"/>
                  <a:gd name="connsiteX1720" fmla="*/ 2806739 w 2840893"/>
                  <a:gd name="connsiteY1720" fmla="*/ 1308595 h 1744789"/>
                  <a:gd name="connsiteX1721" fmla="*/ 2804982 w 2840893"/>
                  <a:gd name="connsiteY1721" fmla="*/ 1279340 h 1744789"/>
                  <a:gd name="connsiteX1722" fmla="*/ 2804016 w 2840893"/>
                  <a:gd name="connsiteY1722" fmla="*/ 1273190 h 1744789"/>
                  <a:gd name="connsiteX1723" fmla="*/ 2803488 w 2840893"/>
                  <a:gd name="connsiteY1723" fmla="*/ 1264932 h 1744789"/>
                  <a:gd name="connsiteX1724" fmla="*/ 2800853 w 2840893"/>
                  <a:gd name="connsiteY1724" fmla="*/ 1252545 h 1744789"/>
                  <a:gd name="connsiteX1725" fmla="*/ 2800502 w 2840893"/>
                  <a:gd name="connsiteY1725" fmla="*/ 1236467 h 1744789"/>
                  <a:gd name="connsiteX1726" fmla="*/ 2799096 w 2840893"/>
                  <a:gd name="connsiteY1726" fmla="*/ 1233305 h 1744789"/>
                  <a:gd name="connsiteX1727" fmla="*/ 2795845 w 2840893"/>
                  <a:gd name="connsiteY1727" fmla="*/ 1221971 h 1744789"/>
                  <a:gd name="connsiteX1728" fmla="*/ 2795670 w 2840893"/>
                  <a:gd name="connsiteY1728" fmla="*/ 1221357 h 1744789"/>
                  <a:gd name="connsiteX1729" fmla="*/ 2786972 w 2840893"/>
                  <a:gd name="connsiteY1729" fmla="*/ 1217930 h 1744789"/>
                  <a:gd name="connsiteX1730" fmla="*/ 2787060 w 2840893"/>
                  <a:gd name="connsiteY1730" fmla="*/ 1204928 h 1744789"/>
                  <a:gd name="connsiteX1731" fmla="*/ 2789081 w 2840893"/>
                  <a:gd name="connsiteY1731" fmla="*/ 1191398 h 1744789"/>
                  <a:gd name="connsiteX1732" fmla="*/ 2785566 w 2840893"/>
                  <a:gd name="connsiteY1732" fmla="*/ 1179890 h 1744789"/>
                  <a:gd name="connsiteX1733" fmla="*/ 2780383 w 2840893"/>
                  <a:gd name="connsiteY1733" fmla="*/ 1166712 h 1744789"/>
                  <a:gd name="connsiteX1734" fmla="*/ 2777747 w 2840893"/>
                  <a:gd name="connsiteY1734" fmla="*/ 1155818 h 1744789"/>
                  <a:gd name="connsiteX1735" fmla="*/ 2777747 w 2840893"/>
                  <a:gd name="connsiteY1735" fmla="*/ 1154061 h 1744789"/>
                  <a:gd name="connsiteX1736" fmla="*/ 2778187 w 2840893"/>
                  <a:gd name="connsiteY1736" fmla="*/ 1146856 h 1744789"/>
                  <a:gd name="connsiteX1737" fmla="*/ 2778099 w 2840893"/>
                  <a:gd name="connsiteY1737" fmla="*/ 1138950 h 1744789"/>
                  <a:gd name="connsiteX1738" fmla="*/ 2771422 w 2840893"/>
                  <a:gd name="connsiteY1738" fmla="*/ 1118128 h 1744789"/>
                  <a:gd name="connsiteX1739" fmla="*/ 2764306 w 2840893"/>
                  <a:gd name="connsiteY1739" fmla="*/ 1098361 h 1744789"/>
                  <a:gd name="connsiteX1740" fmla="*/ 2762197 w 2840893"/>
                  <a:gd name="connsiteY1740" fmla="*/ 1093441 h 1744789"/>
                  <a:gd name="connsiteX1741" fmla="*/ 2760528 w 2840893"/>
                  <a:gd name="connsiteY1741" fmla="*/ 1085710 h 1744789"/>
                  <a:gd name="connsiteX1742" fmla="*/ 2757102 w 2840893"/>
                  <a:gd name="connsiteY1742" fmla="*/ 1065855 h 1744789"/>
                  <a:gd name="connsiteX1743" fmla="*/ 2753061 w 2840893"/>
                  <a:gd name="connsiteY1743" fmla="*/ 1054961 h 1744789"/>
                  <a:gd name="connsiteX1744" fmla="*/ 2747701 w 2840893"/>
                  <a:gd name="connsiteY1744" fmla="*/ 1041432 h 1744789"/>
                  <a:gd name="connsiteX1745" fmla="*/ 2741288 w 2840893"/>
                  <a:gd name="connsiteY1745" fmla="*/ 1025003 h 1744789"/>
                  <a:gd name="connsiteX1746" fmla="*/ 2733030 w 2840893"/>
                  <a:gd name="connsiteY1746" fmla="*/ 994430 h 1744789"/>
                  <a:gd name="connsiteX1747" fmla="*/ 2732503 w 2840893"/>
                  <a:gd name="connsiteY1747" fmla="*/ 993727 h 1744789"/>
                  <a:gd name="connsiteX1748" fmla="*/ 2730394 w 2840893"/>
                  <a:gd name="connsiteY1748" fmla="*/ 990477 h 1744789"/>
                  <a:gd name="connsiteX1749" fmla="*/ 2727934 w 2840893"/>
                  <a:gd name="connsiteY1749" fmla="*/ 985293 h 1744789"/>
                  <a:gd name="connsiteX1750" fmla="*/ 2725738 w 2840893"/>
                  <a:gd name="connsiteY1750" fmla="*/ 980637 h 1744789"/>
                  <a:gd name="connsiteX1751" fmla="*/ 2719676 w 2840893"/>
                  <a:gd name="connsiteY1751" fmla="*/ 963154 h 1744789"/>
                  <a:gd name="connsiteX1752" fmla="*/ 2711594 w 2840893"/>
                  <a:gd name="connsiteY1752" fmla="*/ 943211 h 1744789"/>
                  <a:gd name="connsiteX1753" fmla="*/ 2709749 w 2840893"/>
                  <a:gd name="connsiteY1753" fmla="*/ 936271 h 1744789"/>
                  <a:gd name="connsiteX1754" fmla="*/ 2709749 w 2840893"/>
                  <a:gd name="connsiteY1754" fmla="*/ 935744 h 1744789"/>
                  <a:gd name="connsiteX1755" fmla="*/ 2704389 w 2840893"/>
                  <a:gd name="connsiteY1755" fmla="*/ 921687 h 1744789"/>
                  <a:gd name="connsiteX1756" fmla="*/ 2699909 w 2840893"/>
                  <a:gd name="connsiteY1756" fmla="*/ 912990 h 1744789"/>
                  <a:gd name="connsiteX1757" fmla="*/ 2698503 w 2840893"/>
                  <a:gd name="connsiteY1757" fmla="*/ 913429 h 1744789"/>
                  <a:gd name="connsiteX1758" fmla="*/ 2697888 w 2840893"/>
                  <a:gd name="connsiteY1758" fmla="*/ 913605 h 1744789"/>
                  <a:gd name="connsiteX1759" fmla="*/ 2687258 w 2840893"/>
                  <a:gd name="connsiteY1759" fmla="*/ 917822 h 1744789"/>
                  <a:gd name="connsiteX1760" fmla="*/ 2689015 w 2840893"/>
                  <a:gd name="connsiteY1760" fmla="*/ 906489 h 1744789"/>
                  <a:gd name="connsiteX1761" fmla="*/ 2689015 w 2840893"/>
                  <a:gd name="connsiteY1761" fmla="*/ 905961 h 1744789"/>
                  <a:gd name="connsiteX1762" fmla="*/ 2690421 w 2840893"/>
                  <a:gd name="connsiteY1762" fmla="*/ 900515 h 1744789"/>
                  <a:gd name="connsiteX1763" fmla="*/ 2689103 w 2840893"/>
                  <a:gd name="connsiteY1763" fmla="*/ 886634 h 1744789"/>
                  <a:gd name="connsiteX1764" fmla="*/ 2680054 w 2840893"/>
                  <a:gd name="connsiteY1764" fmla="*/ 872138 h 1744789"/>
                  <a:gd name="connsiteX1765" fmla="*/ 2674871 w 2840893"/>
                  <a:gd name="connsiteY1765" fmla="*/ 864319 h 1744789"/>
                  <a:gd name="connsiteX1766" fmla="*/ 2673289 w 2840893"/>
                  <a:gd name="connsiteY1766" fmla="*/ 859487 h 1744789"/>
                  <a:gd name="connsiteX1767" fmla="*/ 2673201 w 2840893"/>
                  <a:gd name="connsiteY1767" fmla="*/ 858960 h 1744789"/>
                  <a:gd name="connsiteX1768" fmla="*/ 2671620 w 2840893"/>
                  <a:gd name="connsiteY1768" fmla="*/ 853249 h 1744789"/>
                  <a:gd name="connsiteX1769" fmla="*/ 2667754 w 2840893"/>
                  <a:gd name="connsiteY1769" fmla="*/ 841828 h 1744789"/>
                  <a:gd name="connsiteX1770" fmla="*/ 2665294 w 2840893"/>
                  <a:gd name="connsiteY1770" fmla="*/ 835678 h 1744789"/>
                  <a:gd name="connsiteX1771" fmla="*/ 2660726 w 2840893"/>
                  <a:gd name="connsiteY1771" fmla="*/ 828299 h 1744789"/>
                  <a:gd name="connsiteX1772" fmla="*/ 2652029 w 2840893"/>
                  <a:gd name="connsiteY1772" fmla="*/ 813364 h 1744789"/>
                  <a:gd name="connsiteX1773" fmla="*/ 2650711 w 2840893"/>
                  <a:gd name="connsiteY1773" fmla="*/ 809059 h 1744789"/>
                  <a:gd name="connsiteX1774" fmla="*/ 2649744 w 2840893"/>
                  <a:gd name="connsiteY1774" fmla="*/ 807829 h 1744789"/>
                  <a:gd name="connsiteX1775" fmla="*/ 2645000 w 2840893"/>
                  <a:gd name="connsiteY1775" fmla="*/ 799746 h 1744789"/>
                  <a:gd name="connsiteX1776" fmla="*/ 2631910 w 2840893"/>
                  <a:gd name="connsiteY1776" fmla="*/ 776992 h 1744789"/>
                  <a:gd name="connsiteX1777" fmla="*/ 2631031 w 2840893"/>
                  <a:gd name="connsiteY1777" fmla="*/ 775147 h 1744789"/>
                  <a:gd name="connsiteX1778" fmla="*/ 2625585 w 2840893"/>
                  <a:gd name="connsiteY1778" fmla="*/ 781736 h 1744789"/>
                  <a:gd name="connsiteX1779" fmla="*/ 2616009 w 2840893"/>
                  <a:gd name="connsiteY1779" fmla="*/ 793157 h 1744789"/>
                  <a:gd name="connsiteX1780" fmla="*/ 2614076 w 2840893"/>
                  <a:gd name="connsiteY1780" fmla="*/ 778398 h 1744789"/>
                  <a:gd name="connsiteX1781" fmla="*/ 2617414 w 2840893"/>
                  <a:gd name="connsiteY1781" fmla="*/ 767943 h 1744789"/>
                  <a:gd name="connsiteX1782" fmla="*/ 2626639 w 2840893"/>
                  <a:gd name="connsiteY1782" fmla="*/ 767153 h 1744789"/>
                  <a:gd name="connsiteX1783" fmla="*/ 2626990 w 2840893"/>
                  <a:gd name="connsiteY1783" fmla="*/ 767328 h 1744789"/>
                  <a:gd name="connsiteX1784" fmla="*/ 2628747 w 2840893"/>
                  <a:gd name="connsiteY1784" fmla="*/ 768207 h 1744789"/>
                  <a:gd name="connsiteX1785" fmla="*/ 2627342 w 2840893"/>
                  <a:gd name="connsiteY1785" fmla="*/ 764429 h 1744789"/>
                  <a:gd name="connsiteX1786" fmla="*/ 2608102 w 2840893"/>
                  <a:gd name="connsiteY1786" fmla="*/ 729551 h 1744789"/>
                  <a:gd name="connsiteX1787" fmla="*/ 2600195 w 2840893"/>
                  <a:gd name="connsiteY1787" fmla="*/ 717427 h 1744789"/>
                  <a:gd name="connsiteX1788" fmla="*/ 2588774 w 2840893"/>
                  <a:gd name="connsiteY1788" fmla="*/ 699066 h 1744789"/>
                  <a:gd name="connsiteX1789" fmla="*/ 2582976 w 2840893"/>
                  <a:gd name="connsiteY1789" fmla="*/ 691247 h 1744789"/>
                  <a:gd name="connsiteX1790" fmla="*/ 2572345 w 2840893"/>
                  <a:gd name="connsiteY1790" fmla="*/ 672183 h 1744789"/>
                  <a:gd name="connsiteX1791" fmla="*/ 2559431 w 2840893"/>
                  <a:gd name="connsiteY1791" fmla="*/ 655490 h 1744789"/>
                  <a:gd name="connsiteX1792" fmla="*/ 2547219 w 2840893"/>
                  <a:gd name="connsiteY1792" fmla="*/ 638095 h 1744789"/>
                  <a:gd name="connsiteX1793" fmla="*/ 2545023 w 2840893"/>
                  <a:gd name="connsiteY1793" fmla="*/ 632736 h 1744789"/>
                  <a:gd name="connsiteX1794" fmla="*/ 2519282 w 2840893"/>
                  <a:gd name="connsiteY1794" fmla="*/ 643103 h 1744789"/>
                  <a:gd name="connsiteX1795" fmla="*/ 2523235 w 2840893"/>
                  <a:gd name="connsiteY1795" fmla="*/ 622194 h 1744789"/>
                  <a:gd name="connsiteX1796" fmla="*/ 2527979 w 2840893"/>
                  <a:gd name="connsiteY1796" fmla="*/ 621579 h 1744789"/>
                  <a:gd name="connsiteX1797" fmla="*/ 2538346 w 2840893"/>
                  <a:gd name="connsiteY1797" fmla="*/ 623951 h 1744789"/>
                  <a:gd name="connsiteX1798" fmla="*/ 2541069 w 2840893"/>
                  <a:gd name="connsiteY1798" fmla="*/ 625532 h 1744789"/>
                  <a:gd name="connsiteX1799" fmla="*/ 2537116 w 2840893"/>
                  <a:gd name="connsiteY1799" fmla="*/ 619646 h 1744789"/>
                  <a:gd name="connsiteX1800" fmla="*/ 2498636 w 2840893"/>
                  <a:gd name="connsiteY1800" fmla="*/ 569130 h 1744789"/>
                  <a:gd name="connsiteX1801" fmla="*/ 2485107 w 2840893"/>
                  <a:gd name="connsiteY1801" fmla="*/ 551472 h 1744789"/>
                  <a:gd name="connsiteX1802" fmla="*/ 2462704 w 2840893"/>
                  <a:gd name="connsiteY1802" fmla="*/ 524061 h 1744789"/>
                  <a:gd name="connsiteX1803" fmla="*/ 2459980 w 2840893"/>
                  <a:gd name="connsiteY1803" fmla="*/ 525730 h 1744789"/>
                  <a:gd name="connsiteX1804" fmla="*/ 2459190 w 2840893"/>
                  <a:gd name="connsiteY1804" fmla="*/ 526170 h 1744789"/>
                  <a:gd name="connsiteX1805" fmla="*/ 2451898 w 2840893"/>
                  <a:gd name="connsiteY1805" fmla="*/ 530738 h 1744789"/>
                  <a:gd name="connsiteX1806" fmla="*/ 2449350 w 2840893"/>
                  <a:gd name="connsiteY1806" fmla="*/ 522568 h 1744789"/>
                  <a:gd name="connsiteX1807" fmla="*/ 2448999 w 2840893"/>
                  <a:gd name="connsiteY1807" fmla="*/ 521601 h 1744789"/>
                  <a:gd name="connsiteX1808" fmla="*/ 2448999 w 2840893"/>
                  <a:gd name="connsiteY1808" fmla="*/ 512904 h 1744789"/>
                  <a:gd name="connsiteX1809" fmla="*/ 2448296 w 2840893"/>
                  <a:gd name="connsiteY1809" fmla="*/ 510795 h 1744789"/>
                  <a:gd name="connsiteX1810" fmla="*/ 2434942 w 2840893"/>
                  <a:gd name="connsiteY1810" fmla="*/ 494015 h 1744789"/>
                  <a:gd name="connsiteX1811" fmla="*/ 2425981 w 2840893"/>
                  <a:gd name="connsiteY1811" fmla="*/ 485845 h 1744789"/>
                  <a:gd name="connsiteX1812" fmla="*/ 2424224 w 2840893"/>
                  <a:gd name="connsiteY1812" fmla="*/ 484176 h 1744789"/>
                  <a:gd name="connsiteX1813" fmla="*/ 2419655 w 2840893"/>
                  <a:gd name="connsiteY1813" fmla="*/ 479168 h 1744789"/>
                  <a:gd name="connsiteX1814" fmla="*/ 2417547 w 2840893"/>
                  <a:gd name="connsiteY1814" fmla="*/ 475829 h 1744789"/>
                  <a:gd name="connsiteX1815" fmla="*/ 2396901 w 2840893"/>
                  <a:gd name="connsiteY1815" fmla="*/ 450088 h 1744789"/>
                  <a:gd name="connsiteX1816" fmla="*/ 2370282 w 2840893"/>
                  <a:gd name="connsiteY1816" fmla="*/ 424347 h 1744789"/>
                  <a:gd name="connsiteX1817" fmla="*/ 2362902 w 2840893"/>
                  <a:gd name="connsiteY1817" fmla="*/ 416616 h 1744789"/>
                  <a:gd name="connsiteX1818" fmla="*/ 2356576 w 2840893"/>
                  <a:gd name="connsiteY1818" fmla="*/ 408973 h 1744789"/>
                  <a:gd name="connsiteX1819" fmla="*/ 2347879 w 2840893"/>
                  <a:gd name="connsiteY1819" fmla="*/ 399660 h 1744789"/>
                  <a:gd name="connsiteX1820" fmla="*/ 2331714 w 2840893"/>
                  <a:gd name="connsiteY1820" fmla="*/ 383583 h 1744789"/>
                  <a:gd name="connsiteX1821" fmla="*/ 2330923 w 2840893"/>
                  <a:gd name="connsiteY1821" fmla="*/ 382529 h 1744789"/>
                  <a:gd name="connsiteX1822" fmla="*/ 2317921 w 2840893"/>
                  <a:gd name="connsiteY1822" fmla="*/ 370844 h 1744789"/>
                  <a:gd name="connsiteX1823" fmla="*/ 2313440 w 2840893"/>
                  <a:gd name="connsiteY1823" fmla="*/ 374973 h 1744789"/>
                  <a:gd name="connsiteX1824" fmla="*/ 2306763 w 2840893"/>
                  <a:gd name="connsiteY1824" fmla="*/ 374446 h 1744789"/>
                  <a:gd name="connsiteX1825" fmla="*/ 2295079 w 2840893"/>
                  <a:gd name="connsiteY1825" fmla="*/ 368560 h 1744789"/>
                  <a:gd name="connsiteX1826" fmla="*/ 2304303 w 2840893"/>
                  <a:gd name="connsiteY1826" fmla="*/ 363904 h 1744789"/>
                  <a:gd name="connsiteX1827" fmla="*/ 2300965 w 2840893"/>
                  <a:gd name="connsiteY1827" fmla="*/ 357842 h 1744789"/>
                  <a:gd name="connsiteX1828" fmla="*/ 2298857 w 2840893"/>
                  <a:gd name="connsiteY1828" fmla="*/ 354152 h 1744789"/>
                  <a:gd name="connsiteX1829" fmla="*/ 2295694 w 2840893"/>
                  <a:gd name="connsiteY1829" fmla="*/ 352746 h 1744789"/>
                  <a:gd name="connsiteX1830" fmla="*/ 2288841 w 2840893"/>
                  <a:gd name="connsiteY1830" fmla="*/ 347475 h 1744789"/>
                  <a:gd name="connsiteX1831" fmla="*/ 2264857 w 2840893"/>
                  <a:gd name="connsiteY1831" fmla="*/ 328850 h 1744789"/>
                  <a:gd name="connsiteX1832" fmla="*/ 2255720 w 2840893"/>
                  <a:gd name="connsiteY1832" fmla="*/ 319713 h 1744789"/>
                  <a:gd name="connsiteX1833" fmla="*/ 2244299 w 2840893"/>
                  <a:gd name="connsiteY1833" fmla="*/ 311719 h 1744789"/>
                  <a:gd name="connsiteX1834" fmla="*/ 2232966 w 2840893"/>
                  <a:gd name="connsiteY1834" fmla="*/ 304515 h 1744789"/>
                  <a:gd name="connsiteX1835" fmla="*/ 2221721 w 2840893"/>
                  <a:gd name="connsiteY1835" fmla="*/ 294236 h 1744789"/>
                  <a:gd name="connsiteX1836" fmla="*/ 2197912 w 2840893"/>
                  <a:gd name="connsiteY1836" fmla="*/ 274644 h 1744789"/>
                  <a:gd name="connsiteX1837" fmla="*/ 2169711 w 2840893"/>
                  <a:gd name="connsiteY1837" fmla="*/ 255756 h 1744789"/>
                  <a:gd name="connsiteX1838" fmla="*/ 2158730 w 2840893"/>
                  <a:gd name="connsiteY1838" fmla="*/ 248112 h 1744789"/>
                  <a:gd name="connsiteX1839" fmla="*/ 2130177 w 2840893"/>
                  <a:gd name="connsiteY1839" fmla="*/ 228257 h 1744789"/>
                  <a:gd name="connsiteX1840" fmla="*/ 2122182 w 2840893"/>
                  <a:gd name="connsiteY1840" fmla="*/ 222459 h 1744789"/>
                  <a:gd name="connsiteX1841" fmla="*/ 2113749 w 2840893"/>
                  <a:gd name="connsiteY1841" fmla="*/ 216397 h 1744789"/>
                  <a:gd name="connsiteX1842" fmla="*/ 2113046 w 2840893"/>
                  <a:gd name="connsiteY1842" fmla="*/ 218066 h 1744789"/>
                  <a:gd name="connsiteX1843" fmla="*/ 2112782 w 2840893"/>
                  <a:gd name="connsiteY1843" fmla="*/ 218681 h 1744789"/>
                  <a:gd name="connsiteX1844" fmla="*/ 2109444 w 2840893"/>
                  <a:gd name="connsiteY1844" fmla="*/ 227994 h 1744789"/>
                  <a:gd name="connsiteX1845" fmla="*/ 2102240 w 2840893"/>
                  <a:gd name="connsiteY1845" fmla="*/ 221317 h 1744789"/>
                  <a:gd name="connsiteX1846" fmla="*/ 2101976 w 2840893"/>
                  <a:gd name="connsiteY1846" fmla="*/ 221053 h 1744789"/>
                  <a:gd name="connsiteX1847" fmla="*/ 2099253 w 2840893"/>
                  <a:gd name="connsiteY1847" fmla="*/ 218154 h 1744789"/>
                  <a:gd name="connsiteX1848" fmla="*/ 2098814 w 2840893"/>
                  <a:gd name="connsiteY1848" fmla="*/ 217451 h 1744789"/>
                  <a:gd name="connsiteX1849" fmla="*/ 2096178 w 2840893"/>
                  <a:gd name="connsiteY1849" fmla="*/ 210950 h 1744789"/>
                  <a:gd name="connsiteX1850" fmla="*/ 2086162 w 2840893"/>
                  <a:gd name="connsiteY1850" fmla="*/ 201550 h 1744789"/>
                  <a:gd name="connsiteX1851" fmla="*/ 2082385 w 2840893"/>
                  <a:gd name="connsiteY1851" fmla="*/ 200144 h 1744789"/>
                  <a:gd name="connsiteX1852" fmla="*/ 2058137 w 2840893"/>
                  <a:gd name="connsiteY1852" fmla="*/ 187405 h 1744789"/>
                  <a:gd name="connsiteX1853" fmla="*/ 2019306 w 2840893"/>
                  <a:gd name="connsiteY1853" fmla="*/ 163334 h 1744789"/>
                  <a:gd name="connsiteX1854" fmla="*/ 2004546 w 2840893"/>
                  <a:gd name="connsiteY1854" fmla="*/ 155690 h 1744789"/>
                  <a:gd name="connsiteX1855" fmla="*/ 1979508 w 2840893"/>
                  <a:gd name="connsiteY1855" fmla="*/ 144709 h 1744789"/>
                  <a:gd name="connsiteX1856" fmla="*/ 1947968 w 2840893"/>
                  <a:gd name="connsiteY1856" fmla="*/ 130213 h 1744789"/>
                  <a:gd name="connsiteX1857" fmla="*/ 1945860 w 2840893"/>
                  <a:gd name="connsiteY1857" fmla="*/ 129071 h 1744789"/>
                  <a:gd name="connsiteX1858" fmla="*/ 1932331 w 2840893"/>
                  <a:gd name="connsiteY1858" fmla="*/ 124854 h 1744789"/>
                  <a:gd name="connsiteX1859" fmla="*/ 1931013 w 2840893"/>
                  <a:gd name="connsiteY1859" fmla="*/ 124063 h 1744789"/>
                  <a:gd name="connsiteX1860" fmla="*/ 1905799 w 2840893"/>
                  <a:gd name="connsiteY1860" fmla="*/ 113169 h 1744789"/>
                  <a:gd name="connsiteX1861" fmla="*/ 1902548 w 2840893"/>
                  <a:gd name="connsiteY1861" fmla="*/ 112378 h 1744789"/>
                  <a:gd name="connsiteX1862" fmla="*/ 1889370 w 2840893"/>
                  <a:gd name="connsiteY1862" fmla="*/ 106316 h 1744789"/>
                  <a:gd name="connsiteX1863" fmla="*/ 1882342 w 2840893"/>
                  <a:gd name="connsiteY1863" fmla="*/ 102363 h 1744789"/>
                  <a:gd name="connsiteX1864" fmla="*/ 1875665 w 2840893"/>
                  <a:gd name="connsiteY1864" fmla="*/ 98937 h 1744789"/>
                  <a:gd name="connsiteX1865" fmla="*/ 1859763 w 2840893"/>
                  <a:gd name="connsiteY1865" fmla="*/ 93314 h 1744789"/>
                  <a:gd name="connsiteX1866" fmla="*/ 1842895 w 2840893"/>
                  <a:gd name="connsiteY1866" fmla="*/ 87691 h 1744789"/>
                  <a:gd name="connsiteX1867" fmla="*/ 1818999 w 2840893"/>
                  <a:gd name="connsiteY1867" fmla="*/ 78818 h 1744789"/>
                  <a:gd name="connsiteX1868" fmla="*/ 1791677 w 2840893"/>
                  <a:gd name="connsiteY1868" fmla="*/ 68451 h 1744789"/>
                  <a:gd name="connsiteX1869" fmla="*/ 1782364 w 2840893"/>
                  <a:gd name="connsiteY1869" fmla="*/ 64762 h 1744789"/>
                  <a:gd name="connsiteX1870" fmla="*/ 1786405 w 2840893"/>
                  <a:gd name="connsiteY1870" fmla="*/ 67485 h 1744789"/>
                  <a:gd name="connsiteX1871" fmla="*/ 1774369 w 2840893"/>
                  <a:gd name="connsiteY1871" fmla="*/ 71966 h 1744789"/>
                  <a:gd name="connsiteX1872" fmla="*/ 1767517 w 2840893"/>
                  <a:gd name="connsiteY1872" fmla="*/ 71526 h 1744789"/>
                  <a:gd name="connsiteX1873" fmla="*/ 1764003 w 2840893"/>
                  <a:gd name="connsiteY1873" fmla="*/ 65552 h 1744789"/>
                  <a:gd name="connsiteX1874" fmla="*/ 1763915 w 2840893"/>
                  <a:gd name="connsiteY1874" fmla="*/ 64586 h 1744789"/>
                  <a:gd name="connsiteX1875" fmla="*/ 1755920 w 2840893"/>
                  <a:gd name="connsiteY1875" fmla="*/ 60457 h 1744789"/>
                  <a:gd name="connsiteX1876" fmla="*/ 1750913 w 2840893"/>
                  <a:gd name="connsiteY1876" fmla="*/ 58085 h 1744789"/>
                  <a:gd name="connsiteX1877" fmla="*/ 1743972 w 2840893"/>
                  <a:gd name="connsiteY1877" fmla="*/ 57997 h 1744789"/>
                  <a:gd name="connsiteX1878" fmla="*/ 1735889 w 2840893"/>
                  <a:gd name="connsiteY1878" fmla="*/ 56943 h 1744789"/>
                  <a:gd name="connsiteX1879" fmla="*/ 1714365 w 2840893"/>
                  <a:gd name="connsiteY1879" fmla="*/ 51759 h 1744789"/>
                  <a:gd name="connsiteX1880" fmla="*/ 1682474 w 2840893"/>
                  <a:gd name="connsiteY1880" fmla="*/ 44994 h 1744789"/>
                  <a:gd name="connsiteX1881" fmla="*/ 1675534 w 2840893"/>
                  <a:gd name="connsiteY1881" fmla="*/ 43589 h 1744789"/>
                  <a:gd name="connsiteX1882" fmla="*/ 1673162 w 2840893"/>
                  <a:gd name="connsiteY1882" fmla="*/ 42886 h 1744789"/>
                  <a:gd name="connsiteX1883" fmla="*/ 1657524 w 2840893"/>
                  <a:gd name="connsiteY1883" fmla="*/ 38318 h 1744789"/>
                  <a:gd name="connsiteX1884" fmla="*/ 1637493 w 2840893"/>
                  <a:gd name="connsiteY1884" fmla="*/ 34101 h 1744789"/>
                  <a:gd name="connsiteX1885" fmla="*/ 1616233 w 2840893"/>
                  <a:gd name="connsiteY1885" fmla="*/ 31201 h 1744789"/>
                  <a:gd name="connsiteX1886" fmla="*/ 1607799 w 2840893"/>
                  <a:gd name="connsiteY1886" fmla="*/ 29269 h 1744789"/>
                  <a:gd name="connsiteX1887" fmla="*/ 1598662 w 2840893"/>
                  <a:gd name="connsiteY1887" fmla="*/ 27248 h 1744789"/>
                  <a:gd name="connsiteX1888" fmla="*/ 1580037 w 2840893"/>
                  <a:gd name="connsiteY1888" fmla="*/ 24525 h 1744789"/>
                  <a:gd name="connsiteX1889" fmla="*/ 1559391 w 2840893"/>
                  <a:gd name="connsiteY1889" fmla="*/ 24173 h 1744789"/>
                  <a:gd name="connsiteX1890" fmla="*/ 1539009 w 2840893"/>
                  <a:gd name="connsiteY1890" fmla="*/ 23910 h 1744789"/>
                  <a:gd name="connsiteX1891" fmla="*/ 1526007 w 2840893"/>
                  <a:gd name="connsiteY1891" fmla="*/ 22504 h 1744789"/>
                  <a:gd name="connsiteX1892" fmla="*/ 1520472 w 2840893"/>
                  <a:gd name="connsiteY1892" fmla="*/ 21538 h 1744789"/>
                  <a:gd name="connsiteX1893" fmla="*/ 1516343 w 2840893"/>
                  <a:gd name="connsiteY1893" fmla="*/ 20571 h 1744789"/>
                  <a:gd name="connsiteX1894" fmla="*/ 1512741 w 2840893"/>
                  <a:gd name="connsiteY1894" fmla="*/ 20395 h 1744789"/>
                  <a:gd name="connsiteX1895" fmla="*/ 1495434 w 2840893"/>
                  <a:gd name="connsiteY1895" fmla="*/ 20747 h 1744789"/>
                  <a:gd name="connsiteX1896" fmla="*/ 1490602 w 2840893"/>
                  <a:gd name="connsiteY1896" fmla="*/ 19956 h 1744789"/>
                  <a:gd name="connsiteX1897" fmla="*/ 1480323 w 2840893"/>
                  <a:gd name="connsiteY1897" fmla="*/ 18199 h 1744789"/>
                  <a:gd name="connsiteX1898" fmla="*/ 1463455 w 2840893"/>
                  <a:gd name="connsiteY1898" fmla="*/ 16969 h 1744789"/>
                  <a:gd name="connsiteX1899" fmla="*/ 1451682 w 2840893"/>
                  <a:gd name="connsiteY1899" fmla="*/ 17233 h 1744789"/>
                  <a:gd name="connsiteX1900" fmla="*/ 1445006 w 2840893"/>
                  <a:gd name="connsiteY1900" fmla="*/ 17672 h 1744789"/>
                  <a:gd name="connsiteX1901" fmla="*/ 1441579 w 2840893"/>
                  <a:gd name="connsiteY1901" fmla="*/ 20220 h 1744789"/>
                  <a:gd name="connsiteX1902" fmla="*/ 1437889 w 2840893"/>
                  <a:gd name="connsiteY1902" fmla="*/ 18199 h 1744789"/>
                  <a:gd name="connsiteX1903" fmla="*/ 1417595 w 2840893"/>
                  <a:gd name="connsiteY1903" fmla="*/ 15036 h 1744789"/>
                  <a:gd name="connsiteX1904" fmla="*/ 1405647 w 2840893"/>
                  <a:gd name="connsiteY1904" fmla="*/ 14597 h 1744789"/>
                  <a:gd name="connsiteX1905" fmla="*/ 1355658 w 2840893"/>
                  <a:gd name="connsiteY1905" fmla="*/ 16003 h 1744789"/>
                  <a:gd name="connsiteX1906" fmla="*/ 1336945 w 2840893"/>
                  <a:gd name="connsiteY1906" fmla="*/ 18902 h 1744789"/>
                  <a:gd name="connsiteX1907" fmla="*/ 1326842 w 2840893"/>
                  <a:gd name="connsiteY1907" fmla="*/ 18199 h 1744789"/>
                  <a:gd name="connsiteX1908" fmla="*/ 1313840 w 2840893"/>
                  <a:gd name="connsiteY1908" fmla="*/ 19868 h 1744789"/>
                  <a:gd name="connsiteX1909" fmla="*/ 1303561 w 2840893"/>
                  <a:gd name="connsiteY1909" fmla="*/ 21538 h 1744789"/>
                  <a:gd name="connsiteX1910" fmla="*/ 1303297 w 2840893"/>
                  <a:gd name="connsiteY1910" fmla="*/ 21450 h 1744789"/>
                  <a:gd name="connsiteX1911" fmla="*/ 1291701 w 2840893"/>
                  <a:gd name="connsiteY1911" fmla="*/ 21274 h 1744789"/>
                  <a:gd name="connsiteX1912" fmla="*/ 1284233 w 2840893"/>
                  <a:gd name="connsiteY1912" fmla="*/ 21538 h 1744789"/>
                  <a:gd name="connsiteX1913" fmla="*/ 1277732 w 2840893"/>
                  <a:gd name="connsiteY1913" fmla="*/ 21450 h 1744789"/>
                  <a:gd name="connsiteX1914" fmla="*/ 1261215 w 2840893"/>
                  <a:gd name="connsiteY1914" fmla="*/ 21625 h 1744789"/>
                  <a:gd name="connsiteX1915" fmla="*/ 1256559 w 2840893"/>
                  <a:gd name="connsiteY1915" fmla="*/ 21977 h 1744789"/>
                  <a:gd name="connsiteX1916" fmla="*/ 1237319 w 2840893"/>
                  <a:gd name="connsiteY1916" fmla="*/ 25140 h 1744789"/>
                  <a:gd name="connsiteX1917" fmla="*/ 1210085 w 2840893"/>
                  <a:gd name="connsiteY1917" fmla="*/ 30323 h 1744789"/>
                  <a:gd name="connsiteX1918" fmla="*/ 1199015 w 2840893"/>
                  <a:gd name="connsiteY1918" fmla="*/ 31465 h 1744789"/>
                  <a:gd name="connsiteX1919" fmla="*/ 1170023 w 2840893"/>
                  <a:gd name="connsiteY1919" fmla="*/ 39196 h 1744789"/>
                  <a:gd name="connsiteX1920" fmla="*/ 1155879 w 2840893"/>
                  <a:gd name="connsiteY1920" fmla="*/ 42271 h 1744789"/>
                  <a:gd name="connsiteX1921" fmla="*/ 1123900 w 2840893"/>
                  <a:gd name="connsiteY1921" fmla="*/ 48860 h 1744789"/>
                  <a:gd name="connsiteX1922" fmla="*/ 1115027 w 2840893"/>
                  <a:gd name="connsiteY1922" fmla="*/ 51496 h 1744789"/>
                  <a:gd name="connsiteX1923" fmla="*/ 1110283 w 2840893"/>
                  <a:gd name="connsiteY1923" fmla="*/ 52638 h 1744789"/>
                  <a:gd name="connsiteX1924" fmla="*/ 1095523 w 2840893"/>
                  <a:gd name="connsiteY1924" fmla="*/ 55010 h 1744789"/>
                  <a:gd name="connsiteX1925" fmla="*/ 1078831 w 2840893"/>
                  <a:gd name="connsiteY1925" fmla="*/ 60369 h 1744789"/>
                  <a:gd name="connsiteX1926" fmla="*/ 1070749 w 2840893"/>
                  <a:gd name="connsiteY1926" fmla="*/ 63532 h 1744789"/>
                  <a:gd name="connsiteX1927" fmla="*/ 1065389 w 2840893"/>
                  <a:gd name="connsiteY1927" fmla="*/ 60896 h 1744789"/>
                  <a:gd name="connsiteX1928" fmla="*/ 1063896 w 2840893"/>
                  <a:gd name="connsiteY1928" fmla="*/ 61775 h 1744789"/>
                  <a:gd name="connsiteX1929" fmla="*/ 1058537 w 2840893"/>
                  <a:gd name="connsiteY1929" fmla="*/ 64234 h 1744789"/>
                  <a:gd name="connsiteX1930" fmla="*/ 1041405 w 2840893"/>
                  <a:gd name="connsiteY1930" fmla="*/ 69418 h 1744789"/>
                  <a:gd name="connsiteX1931" fmla="*/ 1038330 w 2840893"/>
                  <a:gd name="connsiteY1931" fmla="*/ 70472 h 1744789"/>
                  <a:gd name="connsiteX1932" fmla="*/ 1028315 w 2840893"/>
                  <a:gd name="connsiteY1932" fmla="*/ 73635 h 1744789"/>
                  <a:gd name="connsiteX1933" fmla="*/ 1006791 w 2840893"/>
                  <a:gd name="connsiteY1933" fmla="*/ 81190 h 1744789"/>
                  <a:gd name="connsiteX1934" fmla="*/ 996600 w 2840893"/>
                  <a:gd name="connsiteY1934" fmla="*/ 84529 h 1744789"/>
                  <a:gd name="connsiteX1935" fmla="*/ 989220 w 2840893"/>
                  <a:gd name="connsiteY1935" fmla="*/ 86813 h 1744789"/>
                  <a:gd name="connsiteX1936" fmla="*/ 976745 w 2840893"/>
                  <a:gd name="connsiteY1936" fmla="*/ 91206 h 1744789"/>
                  <a:gd name="connsiteX1937" fmla="*/ 953024 w 2840893"/>
                  <a:gd name="connsiteY1937" fmla="*/ 102187 h 1744789"/>
                  <a:gd name="connsiteX1938" fmla="*/ 934663 w 2840893"/>
                  <a:gd name="connsiteY1938" fmla="*/ 110358 h 1744789"/>
                  <a:gd name="connsiteX1939" fmla="*/ 915423 w 2840893"/>
                  <a:gd name="connsiteY1939" fmla="*/ 117562 h 1744789"/>
                  <a:gd name="connsiteX1940" fmla="*/ 892932 w 2840893"/>
                  <a:gd name="connsiteY1940" fmla="*/ 126347 h 1744789"/>
                  <a:gd name="connsiteX1941" fmla="*/ 869827 w 2840893"/>
                  <a:gd name="connsiteY1941" fmla="*/ 138207 h 1744789"/>
                  <a:gd name="connsiteX1942" fmla="*/ 859724 w 2840893"/>
                  <a:gd name="connsiteY1942" fmla="*/ 141634 h 1744789"/>
                  <a:gd name="connsiteX1943" fmla="*/ 857088 w 2840893"/>
                  <a:gd name="connsiteY1943" fmla="*/ 142864 h 1744789"/>
                  <a:gd name="connsiteX1944" fmla="*/ 825900 w 2840893"/>
                  <a:gd name="connsiteY1944" fmla="*/ 157359 h 1744789"/>
                  <a:gd name="connsiteX1945" fmla="*/ 815445 w 2840893"/>
                  <a:gd name="connsiteY1945" fmla="*/ 163158 h 1744789"/>
                  <a:gd name="connsiteX1946" fmla="*/ 802267 w 2840893"/>
                  <a:gd name="connsiteY1946" fmla="*/ 170362 h 1744789"/>
                  <a:gd name="connsiteX1947" fmla="*/ 782940 w 2840893"/>
                  <a:gd name="connsiteY1947" fmla="*/ 183364 h 1744789"/>
                  <a:gd name="connsiteX1948" fmla="*/ 772748 w 2840893"/>
                  <a:gd name="connsiteY1948" fmla="*/ 190568 h 1744789"/>
                  <a:gd name="connsiteX1949" fmla="*/ 763524 w 2840893"/>
                  <a:gd name="connsiteY1949" fmla="*/ 194522 h 1744789"/>
                  <a:gd name="connsiteX1950" fmla="*/ 750082 w 2840893"/>
                  <a:gd name="connsiteY1950" fmla="*/ 200759 h 1744789"/>
                  <a:gd name="connsiteX1951" fmla="*/ 744635 w 2840893"/>
                  <a:gd name="connsiteY1951" fmla="*/ 204361 h 1744789"/>
                  <a:gd name="connsiteX1952" fmla="*/ 727592 w 2840893"/>
                  <a:gd name="connsiteY1952" fmla="*/ 212883 h 1744789"/>
                  <a:gd name="connsiteX1953" fmla="*/ 727504 w 2840893"/>
                  <a:gd name="connsiteY1953" fmla="*/ 212971 h 1744789"/>
                  <a:gd name="connsiteX1954" fmla="*/ 726274 w 2840893"/>
                  <a:gd name="connsiteY1954" fmla="*/ 213937 h 1744789"/>
                  <a:gd name="connsiteX1955" fmla="*/ 719685 w 2840893"/>
                  <a:gd name="connsiteY1955" fmla="*/ 218945 h 1744789"/>
                  <a:gd name="connsiteX1956" fmla="*/ 704838 w 2840893"/>
                  <a:gd name="connsiteY1956" fmla="*/ 229839 h 1744789"/>
                  <a:gd name="connsiteX1957" fmla="*/ 686652 w 2840893"/>
                  <a:gd name="connsiteY1957" fmla="*/ 241348 h 1744789"/>
                  <a:gd name="connsiteX1958" fmla="*/ 655815 w 2840893"/>
                  <a:gd name="connsiteY1958" fmla="*/ 261818 h 1744789"/>
                  <a:gd name="connsiteX1959" fmla="*/ 641319 w 2840893"/>
                  <a:gd name="connsiteY1959" fmla="*/ 272009 h 1744789"/>
                  <a:gd name="connsiteX1960" fmla="*/ 611537 w 2840893"/>
                  <a:gd name="connsiteY1960" fmla="*/ 296959 h 1744789"/>
                  <a:gd name="connsiteX1961" fmla="*/ 602136 w 2840893"/>
                  <a:gd name="connsiteY1961" fmla="*/ 304163 h 1744789"/>
                  <a:gd name="connsiteX1962" fmla="*/ 574902 w 2840893"/>
                  <a:gd name="connsiteY1962" fmla="*/ 325775 h 1744789"/>
                  <a:gd name="connsiteX1963" fmla="*/ 574375 w 2840893"/>
                  <a:gd name="connsiteY1963" fmla="*/ 326390 h 1744789"/>
                  <a:gd name="connsiteX1964" fmla="*/ 561724 w 2840893"/>
                  <a:gd name="connsiteY1964" fmla="*/ 337899 h 1744789"/>
                  <a:gd name="connsiteX1965" fmla="*/ 535104 w 2840893"/>
                  <a:gd name="connsiteY1965" fmla="*/ 360126 h 1744789"/>
                  <a:gd name="connsiteX1966" fmla="*/ 524034 w 2840893"/>
                  <a:gd name="connsiteY1966" fmla="*/ 367418 h 1744789"/>
                  <a:gd name="connsiteX1967" fmla="*/ 519730 w 2840893"/>
                  <a:gd name="connsiteY1967" fmla="*/ 370405 h 1744789"/>
                  <a:gd name="connsiteX1968" fmla="*/ 517006 w 2840893"/>
                  <a:gd name="connsiteY1968" fmla="*/ 373392 h 1744789"/>
                  <a:gd name="connsiteX1969" fmla="*/ 499435 w 2840893"/>
                  <a:gd name="connsiteY1969" fmla="*/ 390787 h 1744789"/>
                  <a:gd name="connsiteX1970" fmla="*/ 492319 w 2840893"/>
                  <a:gd name="connsiteY1970" fmla="*/ 397903 h 1744789"/>
                  <a:gd name="connsiteX1971" fmla="*/ 478878 w 2840893"/>
                  <a:gd name="connsiteY1971" fmla="*/ 411520 h 1744789"/>
                  <a:gd name="connsiteX1972" fmla="*/ 445581 w 2840893"/>
                  <a:gd name="connsiteY1972" fmla="*/ 444026 h 1744789"/>
                  <a:gd name="connsiteX1973" fmla="*/ 424496 w 2840893"/>
                  <a:gd name="connsiteY1973" fmla="*/ 468186 h 1744789"/>
                  <a:gd name="connsiteX1974" fmla="*/ 407716 w 2840893"/>
                  <a:gd name="connsiteY1974" fmla="*/ 487514 h 1744789"/>
                  <a:gd name="connsiteX1975" fmla="*/ 391375 w 2840893"/>
                  <a:gd name="connsiteY1975" fmla="*/ 505260 h 1744789"/>
                  <a:gd name="connsiteX1976" fmla="*/ 376264 w 2840893"/>
                  <a:gd name="connsiteY1976" fmla="*/ 522480 h 1744789"/>
                  <a:gd name="connsiteX1977" fmla="*/ 354389 w 2840893"/>
                  <a:gd name="connsiteY1977" fmla="*/ 547430 h 1744789"/>
                  <a:gd name="connsiteX1978" fmla="*/ 348151 w 2840893"/>
                  <a:gd name="connsiteY1978" fmla="*/ 555425 h 1744789"/>
                  <a:gd name="connsiteX1979" fmla="*/ 334885 w 2840893"/>
                  <a:gd name="connsiteY1979" fmla="*/ 573259 h 1744789"/>
                  <a:gd name="connsiteX1980" fmla="*/ 329878 w 2840893"/>
                  <a:gd name="connsiteY1980" fmla="*/ 580288 h 1744789"/>
                  <a:gd name="connsiteX1981" fmla="*/ 323025 w 2840893"/>
                  <a:gd name="connsiteY1981" fmla="*/ 590039 h 1744789"/>
                  <a:gd name="connsiteX1982" fmla="*/ 306684 w 2840893"/>
                  <a:gd name="connsiteY1982" fmla="*/ 611915 h 1744789"/>
                  <a:gd name="connsiteX1983" fmla="*/ 291134 w 2840893"/>
                  <a:gd name="connsiteY1983" fmla="*/ 638271 h 1744789"/>
                  <a:gd name="connsiteX1984" fmla="*/ 282876 w 2840893"/>
                  <a:gd name="connsiteY1984" fmla="*/ 650131 h 1744789"/>
                  <a:gd name="connsiteX1985" fmla="*/ 269259 w 2840893"/>
                  <a:gd name="connsiteY1985" fmla="*/ 666736 h 1744789"/>
                  <a:gd name="connsiteX1986" fmla="*/ 265569 w 2840893"/>
                  <a:gd name="connsiteY1986" fmla="*/ 671831 h 1744789"/>
                  <a:gd name="connsiteX1987" fmla="*/ 260210 w 2840893"/>
                  <a:gd name="connsiteY1987" fmla="*/ 685009 h 1744789"/>
                  <a:gd name="connsiteX1988" fmla="*/ 258892 w 2840893"/>
                  <a:gd name="connsiteY1988" fmla="*/ 686327 h 1744789"/>
                  <a:gd name="connsiteX1989" fmla="*/ 256871 w 2840893"/>
                  <a:gd name="connsiteY1989" fmla="*/ 688523 h 1744789"/>
                  <a:gd name="connsiteX1990" fmla="*/ 251512 w 2840893"/>
                  <a:gd name="connsiteY1990" fmla="*/ 695200 h 1744789"/>
                  <a:gd name="connsiteX1991" fmla="*/ 249228 w 2840893"/>
                  <a:gd name="connsiteY1991" fmla="*/ 698802 h 1744789"/>
                  <a:gd name="connsiteX1992" fmla="*/ 229461 w 2840893"/>
                  <a:gd name="connsiteY1992" fmla="*/ 732626 h 1744789"/>
                  <a:gd name="connsiteX1993" fmla="*/ 221554 w 2840893"/>
                  <a:gd name="connsiteY1993" fmla="*/ 746419 h 1744789"/>
                  <a:gd name="connsiteX1994" fmla="*/ 211275 w 2840893"/>
                  <a:gd name="connsiteY1994" fmla="*/ 765308 h 1744789"/>
                  <a:gd name="connsiteX1995" fmla="*/ 212769 w 2840893"/>
                  <a:gd name="connsiteY1995" fmla="*/ 764868 h 1744789"/>
                  <a:gd name="connsiteX1996" fmla="*/ 213823 w 2840893"/>
                  <a:gd name="connsiteY1996" fmla="*/ 764517 h 1744789"/>
                  <a:gd name="connsiteX1997" fmla="*/ 218830 w 2840893"/>
                  <a:gd name="connsiteY1997" fmla="*/ 763463 h 1744789"/>
                  <a:gd name="connsiteX1998" fmla="*/ 224277 w 2840893"/>
                  <a:gd name="connsiteY1998" fmla="*/ 764956 h 1744789"/>
                  <a:gd name="connsiteX1999" fmla="*/ 224805 w 2840893"/>
                  <a:gd name="connsiteY1999" fmla="*/ 765220 h 1744789"/>
                  <a:gd name="connsiteX2000" fmla="*/ 231306 w 2840893"/>
                  <a:gd name="connsiteY2000" fmla="*/ 767943 h 1744789"/>
                  <a:gd name="connsiteX2001" fmla="*/ 228143 w 2840893"/>
                  <a:gd name="connsiteY2001" fmla="*/ 774269 h 1744789"/>
                  <a:gd name="connsiteX2002" fmla="*/ 216546 w 2840893"/>
                  <a:gd name="connsiteY2002" fmla="*/ 779101 h 1744789"/>
                  <a:gd name="connsiteX2003" fmla="*/ 213208 w 2840893"/>
                  <a:gd name="connsiteY2003" fmla="*/ 777783 h 1744789"/>
                  <a:gd name="connsiteX2004" fmla="*/ 211978 w 2840893"/>
                  <a:gd name="connsiteY2004" fmla="*/ 777256 h 1744789"/>
                  <a:gd name="connsiteX2005" fmla="*/ 207849 w 2840893"/>
                  <a:gd name="connsiteY2005" fmla="*/ 775586 h 1744789"/>
                  <a:gd name="connsiteX2006" fmla="*/ 207585 w 2840893"/>
                  <a:gd name="connsiteY2006" fmla="*/ 776729 h 1744789"/>
                  <a:gd name="connsiteX2007" fmla="*/ 203368 w 2840893"/>
                  <a:gd name="connsiteY2007" fmla="*/ 783669 h 1744789"/>
                  <a:gd name="connsiteX2008" fmla="*/ 202490 w 2840893"/>
                  <a:gd name="connsiteY2008" fmla="*/ 784635 h 1744789"/>
                  <a:gd name="connsiteX2009" fmla="*/ 197746 w 2840893"/>
                  <a:gd name="connsiteY2009" fmla="*/ 791927 h 1744789"/>
                  <a:gd name="connsiteX2010" fmla="*/ 195901 w 2840893"/>
                  <a:gd name="connsiteY2010" fmla="*/ 795090 h 1744789"/>
                  <a:gd name="connsiteX2011" fmla="*/ 190629 w 2840893"/>
                  <a:gd name="connsiteY2011" fmla="*/ 805017 h 1744789"/>
                  <a:gd name="connsiteX2012" fmla="*/ 182020 w 2840893"/>
                  <a:gd name="connsiteY2012" fmla="*/ 820040 h 1744789"/>
                  <a:gd name="connsiteX2013" fmla="*/ 168402 w 2840893"/>
                  <a:gd name="connsiteY2013" fmla="*/ 850789 h 1744789"/>
                  <a:gd name="connsiteX2014" fmla="*/ 164273 w 2840893"/>
                  <a:gd name="connsiteY2014" fmla="*/ 860365 h 1744789"/>
                  <a:gd name="connsiteX2015" fmla="*/ 162604 w 2840893"/>
                  <a:gd name="connsiteY2015" fmla="*/ 863352 h 1744789"/>
                  <a:gd name="connsiteX2016" fmla="*/ 156542 w 2840893"/>
                  <a:gd name="connsiteY2016" fmla="*/ 873895 h 1744789"/>
                  <a:gd name="connsiteX2017" fmla="*/ 147405 w 2840893"/>
                  <a:gd name="connsiteY2017" fmla="*/ 897264 h 1744789"/>
                  <a:gd name="connsiteX2018" fmla="*/ 143276 w 2840893"/>
                  <a:gd name="connsiteY2018" fmla="*/ 904556 h 1744789"/>
                  <a:gd name="connsiteX2019" fmla="*/ 142661 w 2840893"/>
                  <a:gd name="connsiteY2019" fmla="*/ 905083 h 1744789"/>
                  <a:gd name="connsiteX2020" fmla="*/ 142134 w 2840893"/>
                  <a:gd name="connsiteY2020" fmla="*/ 905786 h 1744789"/>
                  <a:gd name="connsiteX2021" fmla="*/ 138620 w 2840893"/>
                  <a:gd name="connsiteY2021" fmla="*/ 911057 h 1744789"/>
                  <a:gd name="connsiteX2022" fmla="*/ 135106 w 2840893"/>
                  <a:gd name="connsiteY2022" fmla="*/ 917207 h 1744789"/>
                  <a:gd name="connsiteX2023" fmla="*/ 129747 w 2840893"/>
                  <a:gd name="connsiteY2023" fmla="*/ 929243 h 1744789"/>
                  <a:gd name="connsiteX2024" fmla="*/ 124212 w 2840893"/>
                  <a:gd name="connsiteY2024" fmla="*/ 946199 h 1744789"/>
                  <a:gd name="connsiteX2025" fmla="*/ 120961 w 2840893"/>
                  <a:gd name="connsiteY2025" fmla="*/ 953666 h 1744789"/>
                  <a:gd name="connsiteX2026" fmla="*/ 118238 w 2840893"/>
                  <a:gd name="connsiteY2026" fmla="*/ 964296 h 1744789"/>
                  <a:gd name="connsiteX2027" fmla="*/ 107256 w 2840893"/>
                  <a:gd name="connsiteY2027" fmla="*/ 992234 h 1744789"/>
                  <a:gd name="connsiteX2028" fmla="*/ 106202 w 2840893"/>
                  <a:gd name="connsiteY2028" fmla="*/ 997505 h 1744789"/>
                  <a:gd name="connsiteX2029" fmla="*/ 105411 w 2840893"/>
                  <a:gd name="connsiteY2029" fmla="*/ 1002864 h 1744789"/>
                  <a:gd name="connsiteX2030" fmla="*/ 104972 w 2840893"/>
                  <a:gd name="connsiteY2030" fmla="*/ 1005588 h 1744789"/>
                  <a:gd name="connsiteX2031" fmla="*/ 101897 w 2840893"/>
                  <a:gd name="connsiteY2031" fmla="*/ 1015603 h 1744789"/>
                  <a:gd name="connsiteX2032" fmla="*/ 88368 w 2840893"/>
                  <a:gd name="connsiteY2032" fmla="*/ 1048109 h 1744789"/>
                  <a:gd name="connsiteX2033" fmla="*/ 81515 w 2840893"/>
                  <a:gd name="connsiteY2033" fmla="*/ 1067612 h 1744789"/>
                  <a:gd name="connsiteX2034" fmla="*/ 77034 w 2840893"/>
                  <a:gd name="connsiteY2034" fmla="*/ 1084041 h 1744789"/>
                  <a:gd name="connsiteX2035" fmla="*/ 72730 w 2840893"/>
                  <a:gd name="connsiteY2035" fmla="*/ 1100382 h 1744789"/>
                  <a:gd name="connsiteX2036" fmla="*/ 61045 w 2840893"/>
                  <a:gd name="connsiteY2036" fmla="*/ 1150986 h 1744789"/>
                  <a:gd name="connsiteX2037" fmla="*/ 58761 w 2840893"/>
                  <a:gd name="connsiteY2037" fmla="*/ 1162758 h 1744789"/>
                  <a:gd name="connsiteX2038" fmla="*/ 57707 w 2840893"/>
                  <a:gd name="connsiteY2038" fmla="*/ 1166712 h 1744789"/>
                  <a:gd name="connsiteX2039" fmla="*/ 53402 w 2840893"/>
                  <a:gd name="connsiteY2039" fmla="*/ 1178572 h 1744789"/>
                  <a:gd name="connsiteX2040" fmla="*/ 50239 w 2840893"/>
                  <a:gd name="connsiteY2040" fmla="*/ 1198427 h 1744789"/>
                  <a:gd name="connsiteX2041" fmla="*/ 46988 w 2840893"/>
                  <a:gd name="connsiteY2041" fmla="*/ 1210111 h 1744789"/>
                  <a:gd name="connsiteX2042" fmla="*/ 41278 w 2840893"/>
                  <a:gd name="connsiteY2042" fmla="*/ 1226891 h 1744789"/>
                  <a:gd name="connsiteX2043" fmla="*/ 40663 w 2840893"/>
                  <a:gd name="connsiteY2043" fmla="*/ 1232778 h 1744789"/>
                  <a:gd name="connsiteX2044" fmla="*/ 39521 w 2840893"/>
                  <a:gd name="connsiteY2044" fmla="*/ 1241299 h 1744789"/>
                  <a:gd name="connsiteX2045" fmla="*/ 34953 w 2840893"/>
                  <a:gd name="connsiteY2045" fmla="*/ 1266865 h 1744789"/>
                  <a:gd name="connsiteX2046" fmla="*/ 34162 w 2840893"/>
                  <a:gd name="connsiteY2046" fmla="*/ 1269588 h 1744789"/>
                  <a:gd name="connsiteX2047" fmla="*/ 32229 w 2840893"/>
                  <a:gd name="connsiteY2047" fmla="*/ 1278725 h 1744789"/>
                  <a:gd name="connsiteX2048" fmla="*/ 32668 w 2840893"/>
                  <a:gd name="connsiteY2048" fmla="*/ 1293748 h 1744789"/>
                  <a:gd name="connsiteX2049" fmla="*/ 31878 w 2840893"/>
                  <a:gd name="connsiteY2049" fmla="*/ 1296647 h 1744789"/>
                  <a:gd name="connsiteX2050" fmla="*/ 27309 w 2840893"/>
                  <a:gd name="connsiteY2050" fmla="*/ 1319226 h 1744789"/>
                  <a:gd name="connsiteX2051" fmla="*/ 27924 w 2840893"/>
                  <a:gd name="connsiteY2051" fmla="*/ 1323531 h 1744789"/>
                  <a:gd name="connsiteX2052" fmla="*/ 28627 w 2840893"/>
                  <a:gd name="connsiteY2052" fmla="*/ 1327747 h 1744789"/>
                  <a:gd name="connsiteX2053" fmla="*/ 28978 w 2840893"/>
                  <a:gd name="connsiteY2053" fmla="*/ 1328802 h 1744789"/>
                  <a:gd name="connsiteX2054" fmla="*/ 28715 w 2840893"/>
                  <a:gd name="connsiteY2054" fmla="*/ 1337763 h 1744789"/>
                  <a:gd name="connsiteX2055" fmla="*/ 25289 w 2840893"/>
                  <a:gd name="connsiteY2055" fmla="*/ 1351907 h 1744789"/>
                  <a:gd name="connsiteX2056" fmla="*/ 24059 w 2840893"/>
                  <a:gd name="connsiteY2056" fmla="*/ 1361044 h 1744789"/>
                  <a:gd name="connsiteX2057" fmla="*/ 19666 w 2840893"/>
                  <a:gd name="connsiteY2057" fmla="*/ 1407958 h 1744789"/>
                  <a:gd name="connsiteX2058" fmla="*/ 18172 w 2840893"/>
                  <a:gd name="connsiteY2058" fmla="*/ 1429834 h 1744789"/>
                  <a:gd name="connsiteX2059" fmla="*/ 18787 w 2840893"/>
                  <a:gd name="connsiteY2059" fmla="*/ 1455048 h 1744789"/>
                  <a:gd name="connsiteX2060" fmla="*/ 18700 w 2840893"/>
                  <a:gd name="connsiteY2060" fmla="*/ 1463218 h 1744789"/>
                  <a:gd name="connsiteX2061" fmla="*/ 15625 w 2840893"/>
                  <a:gd name="connsiteY2061" fmla="*/ 1481667 h 1744789"/>
                  <a:gd name="connsiteX2062" fmla="*/ 14658 w 2840893"/>
                  <a:gd name="connsiteY2062" fmla="*/ 1494757 h 1744789"/>
                  <a:gd name="connsiteX2063" fmla="*/ 13692 w 2840893"/>
                  <a:gd name="connsiteY2063" fmla="*/ 1524452 h 1744789"/>
                  <a:gd name="connsiteX2064" fmla="*/ 13868 w 2840893"/>
                  <a:gd name="connsiteY2064" fmla="*/ 1561790 h 1744789"/>
                  <a:gd name="connsiteX2065" fmla="*/ 14307 w 2840893"/>
                  <a:gd name="connsiteY2065" fmla="*/ 1582787 h 1744789"/>
                  <a:gd name="connsiteX2066" fmla="*/ 23883 w 2840893"/>
                  <a:gd name="connsiteY2066" fmla="*/ 1574880 h 1744789"/>
                  <a:gd name="connsiteX2067" fmla="*/ 27749 w 2840893"/>
                  <a:gd name="connsiteY2067" fmla="*/ 1576901 h 1744789"/>
                  <a:gd name="connsiteX2068" fmla="*/ 34953 w 2840893"/>
                  <a:gd name="connsiteY2068" fmla="*/ 1587795 h 1744789"/>
                  <a:gd name="connsiteX2069" fmla="*/ 26606 w 2840893"/>
                  <a:gd name="connsiteY2069" fmla="*/ 1594384 h 1744789"/>
                  <a:gd name="connsiteX2070" fmla="*/ 19490 w 2840893"/>
                  <a:gd name="connsiteY2070" fmla="*/ 1592627 h 1744789"/>
                  <a:gd name="connsiteX2071" fmla="*/ 18436 w 2840893"/>
                  <a:gd name="connsiteY2071" fmla="*/ 1592099 h 1744789"/>
                  <a:gd name="connsiteX2072" fmla="*/ 15537 w 2840893"/>
                  <a:gd name="connsiteY2072" fmla="*/ 1590957 h 1744789"/>
                  <a:gd name="connsiteX2073" fmla="*/ 15625 w 2840893"/>
                  <a:gd name="connsiteY2073" fmla="*/ 1591485 h 1744789"/>
                  <a:gd name="connsiteX2074" fmla="*/ 17118 w 2840893"/>
                  <a:gd name="connsiteY2074" fmla="*/ 1626714 h 1744789"/>
                  <a:gd name="connsiteX2075" fmla="*/ 17557 w 2840893"/>
                  <a:gd name="connsiteY2075" fmla="*/ 1628383 h 1744789"/>
                  <a:gd name="connsiteX2076" fmla="*/ 18260 w 2840893"/>
                  <a:gd name="connsiteY2076" fmla="*/ 1631634 h 1744789"/>
                  <a:gd name="connsiteX2077" fmla="*/ 19051 w 2840893"/>
                  <a:gd name="connsiteY2077" fmla="*/ 1643055 h 1744789"/>
                  <a:gd name="connsiteX2078" fmla="*/ 19402 w 2840893"/>
                  <a:gd name="connsiteY2078" fmla="*/ 1651840 h 1744789"/>
                  <a:gd name="connsiteX2079" fmla="*/ 19139 w 2840893"/>
                  <a:gd name="connsiteY2079" fmla="*/ 1668444 h 1744789"/>
                  <a:gd name="connsiteX2080" fmla="*/ 19402 w 2840893"/>
                  <a:gd name="connsiteY2080" fmla="*/ 1671343 h 1744789"/>
                  <a:gd name="connsiteX2081" fmla="*/ 19490 w 2840893"/>
                  <a:gd name="connsiteY2081" fmla="*/ 1671958 h 1744789"/>
                  <a:gd name="connsiteX2082" fmla="*/ 20808 w 2840893"/>
                  <a:gd name="connsiteY2082" fmla="*/ 1679602 h 1744789"/>
                  <a:gd name="connsiteX2083" fmla="*/ 22038 w 2840893"/>
                  <a:gd name="connsiteY2083" fmla="*/ 1686542 h 1744789"/>
                  <a:gd name="connsiteX2084" fmla="*/ 23883 w 2840893"/>
                  <a:gd name="connsiteY2084" fmla="*/ 1700072 h 1744789"/>
                  <a:gd name="connsiteX2085" fmla="*/ 27309 w 2840893"/>
                  <a:gd name="connsiteY2085" fmla="*/ 1723441 h 1744789"/>
                  <a:gd name="connsiteX2086" fmla="*/ 28891 w 2840893"/>
                  <a:gd name="connsiteY2086" fmla="*/ 1728976 h 1744789"/>
                  <a:gd name="connsiteX2087" fmla="*/ 33283 w 2840893"/>
                  <a:gd name="connsiteY2087" fmla="*/ 1728273 h 1744789"/>
                  <a:gd name="connsiteX2088" fmla="*/ 56652 w 2840893"/>
                  <a:gd name="connsiteY2088" fmla="*/ 1725637 h 1744789"/>
                  <a:gd name="connsiteX2089" fmla="*/ 60782 w 2840893"/>
                  <a:gd name="connsiteY2089" fmla="*/ 1725286 h 1744789"/>
                  <a:gd name="connsiteX2090" fmla="*/ 61221 w 2840893"/>
                  <a:gd name="connsiteY2090" fmla="*/ 1721244 h 1744789"/>
                  <a:gd name="connsiteX2091" fmla="*/ 55950 w 2840893"/>
                  <a:gd name="connsiteY2091" fmla="*/ 1694010 h 1744789"/>
                  <a:gd name="connsiteX2092" fmla="*/ 55071 w 2840893"/>
                  <a:gd name="connsiteY2092" fmla="*/ 1686279 h 1744789"/>
                  <a:gd name="connsiteX2093" fmla="*/ 55159 w 2840893"/>
                  <a:gd name="connsiteY2093" fmla="*/ 1685927 h 1744789"/>
                  <a:gd name="connsiteX2094" fmla="*/ 51030 w 2840893"/>
                  <a:gd name="connsiteY2094" fmla="*/ 1644284 h 1744789"/>
                  <a:gd name="connsiteX2095" fmla="*/ 50590 w 2840893"/>
                  <a:gd name="connsiteY2095" fmla="*/ 1642615 h 1744789"/>
                  <a:gd name="connsiteX2096" fmla="*/ 48746 w 2840893"/>
                  <a:gd name="connsiteY2096" fmla="*/ 1630931 h 1744789"/>
                  <a:gd name="connsiteX2097" fmla="*/ 50063 w 2840893"/>
                  <a:gd name="connsiteY2097" fmla="*/ 1622673 h 1744789"/>
                  <a:gd name="connsiteX2098" fmla="*/ 50854 w 2840893"/>
                  <a:gd name="connsiteY2098" fmla="*/ 1619071 h 1744789"/>
                  <a:gd name="connsiteX2099" fmla="*/ 50151 w 2840893"/>
                  <a:gd name="connsiteY2099" fmla="*/ 1608177 h 1744789"/>
                  <a:gd name="connsiteX2100" fmla="*/ 49800 w 2840893"/>
                  <a:gd name="connsiteY2100" fmla="*/ 1591309 h 1744789"/>
                  <a:gd name="connsiteX2101" fmla="*/ 45671 w 2840893"/>
                  <a:gd name="connsiteY2101" fmla="*/ 1583226 h 1744789"/>
                  <a:gd name="connsiteX2102" fmla="*/ 46374 w 2840893"/>
                  <a:gd name="connsiteY2102" fmla="*/ 1574441 h 1744789"/>
                  <a:gd name="connsiteX2103" fmla="*/ 49009 w 2840893"/>
                  <a:gd name="connsiteY2103" fmla="*/ 1548700 h 1744789"/>
                  <a:gd name="connsiteX2104" fmla="*/ 48921 w 2840893"/>
                  <a:gd name="connsiteY2104" fmla="*/ 1546591 h 1744789"/>
                  <a:gd name="connsiteX2105" fmla="*/ 48394 w 2840893"/>
                  <a:gd name="connsiteY2105" fmla="*/ 1546415 h 1744789"/>
                  <a:gd name="connsiteX2106" fmla="*/ 42771 w 2840893"/>
                  <a:gd name="connsiteY2106" fmla="*/ 1540266 h 1744789"/>
                  <a:gd name="connsiteX2107" fmla="*/ 45846 w 2840893"/>
                  <a:gd name="connsiteY2107" fmla="*/ 1531920 h 1744789"/>
                  <a:gd name="connsiteX2108" fmla="*/ 48306 w 2840893"/>
                  <a:gd name="connsiteY2108" fmla="*/ 1521114 h 1744789"/>
                  <a:gd name="connsiteX2109" fmla="*/ 47955 w 2840893"/>
                  <a:gd name="connsiteY2109" fmla="*/ 1516897 h 1744789"/>
                  <a:gd name="connsiteX2110" fmla="*/ 48394 w 2840893"/>
                  <a:gd name="connsiteY2110" fmla="*/ 1510308 h 1744789"/>
                  <a:gd name="connsiteX2111" fmla="*/ 46637 w 2840893"/>
                  <a:gd name="connsiteY2111" fmla="*/ 1500995 h 1744789"/>
                  <a:gd name="connsiteX2112" fmla="*/ 43826 w 2840893"/>
                  <a:gd name="connsiteY2112" fmla="*/ 1489135 h 1744789"/>
                  <a:gd name="connsiteX2113" fmla="*/ 43914 w 2840893"/>
                  <a:gd name="connsiteY2113" fmla="*/ 1488344 h 1744789"/>
                  <a:gd name="connsiteX2114" fmla="*/ 44441 w 2840893"/>
                  <a:gd name="connsiteY2114" fmla="*/ 1484391 h 1744789"/>
                  <a:gd name="connsiteX2115" fmla="*/ 44880 w 2840893"/>
                  <a:gd name="connsiteY2115" fmla="*/ 1481140 h 1744789"/>
                  <a:gd name="connsiteX2116" fmla="*/ 41102 w 2840893"/>
                  <a:gd name="connsiteY2116" fmla="*/ 1474551 h 1744789"/>
                  <a:gd name="connsiteX2117" fmla="*/ 45407 w 2840893"/>
                  <a:gd name="connsiteY2117" fmla="*/ 1466469 h 1744789"/>
                  <a:gd name="connsiteX2118" fmla="*/ 48218 w 2840893"/>
                  <a:gd name="connsiteY2118" fmla="*/ 1461373 h 1744789"/>
                  <a:gd name="connsiteX2119" fmla="*/ 42156 w 2840893"/>
                  <a:gd name="connsiteY2119" fmla="*/ 1457332 h 1744789"/>
                  <a:gd name="connsiteX2120" fmla="*/ 36797 w 2840893"/>
                  <a:gd name="connsiteY2120" fmla="*/ 1446087 h 1744789"/>
                  <a:gd name="connsiteX2121" fmla="*/ 44529 w 2840893"/>
                  <a:gd name="connsiteY2121" fmla="*/ 1440025 h 1744789"/>
                  <a:gd name="connsiteX2122" fmla="*/ 48218 w 2840893"/>
                  <a:gd name="connsiteY2122" fmla="*/ 1440640 h 1744789"/>
                  <a:gd name="connsiteX2123" fmla="*/ 48306 w 2840893"/>
                  <a:gd name="connsiteY2123" fmla="*/ 1440025 h 1744789"/>
                  <a:gd name="connsiteX2124" fmla="*/ 47252 w 2840893"/>
                  <a:gd name="connsiteY2124" fmla="*/ 1439849 h 1744789"/>
                  <a:gd name="connsiteX2125" fmla="*/ 40839 w 2840893"/>
                  <a:gd name="connsiteY2125" fmla="*/ 1431415 h 1744789"/>
                  <a:gd name="connsiteX2126" fmla="*/ 43386 w 2840893"/>
                  <a:gd name="connsiteY2126" fmla="*/ 1422542 h 1744789"/>
                  <a:gd name="connsiteX2127" fmla="*/ 43914 w 2840893"/>
                  <a:gd name="connsiteY2127" fmla="*/ 1421487 h 1744789"/>
                  <a:gd name="connsiteX2128" fmla="*/ 50151 w 2840893"/>
                  <a:gd name="connsiteY2128" fmla="*/ 1415601 h 1744789"/>
                  <a:gd name="connsiteX2129" fmla="*/ 51645 w 2840893"/>
                  <a:gd name="connsiteY2129" fmla="*/ 1415074 h 1744789"/>
                  <a:gd name="connsiteX2130" fmla="*/ 51996 w 2840893"/>
                  <a:gd name="connsiteY2130" fmla="*/ 1406552 h 1744789"/>
                  <a:gd name="connsiteX2131" fmla="*/ 53490 w 2840893"/>
                  <a:gd name="connsiteY2131" fmla="*/ 1384413 h 1744789"/>
                  <a:gd name="connsiteX2132" fmla="*/ 52699 w 2840893"/>
                  <a:gd name="connsiteY2132" fmla="*/ 1382129 h 1744789"/>
                  <a:gd name="connsiteX2133" fmla="*/ 51118 w 2840893"/>
                  <a:gd name="connsiteY2133" fmla="*/ 1376594 h 1744789"/>
                  <a:gd name="connsiteX2134" fmla="*/ 52611 w 2840893"/>
                  <a:gd name="connsiteY2134" fmla="*/ 1365261 h 1744789"/>
                  <a:gd name="connsiteX2135" fmla="*/ 38994 w 2840893"/>
                  <a:gd name="connsiteY2135" fmla="*/ 1370005 h 1744789"/>
                  <a:gd name="connsiteX2136" fmla="*/ 50415 w 2840893"/>
                  <a:gd name="connsiteY2136" fmla="*/ 1353489 h 1744789"/>
                  <a:gd name="connsiteX2137" fmla="*/ 51908 w 2840893"/>
                  <a:gd name="connsiteY2137" fmla="*/ 1351380 h 1744789"/>
                  <a:gd name="connsiteX2138" fmla="*/ 54544 w 2840893"/>
                  <a:gd name="connsiteY2138" fmla="*/ 1347427 h 1744789"/>
                  <a:gd name="connsiteX2139" fmla="*/ 56125 w 2840893"/>
                  <a:gd name="connsiteY2139" fmla="*/ 1344879 h 1744789"/>
                  <a:gd name="connsiteX2140" fmla="*/ 58585 w 2840893"/>
                  <a:gd name="connsiteY2140" fmla="*/ 1340047 h 1744789"/>
                  <a:gd name="connsiteX2141" fmla="*/ 59288 w 2840893"/>
                  <a:gd name="connsiteY2141" fmla="*/ 1334688 h 1744789"/>
                  <a:gd name="connsiteX2142" fmla="*/ 51557 w 2840893"/>
                  <a:gd name="connsiteY2142" fmla="*/ 1336445 h 1744789"/>
                  <a:gd name="connsiteX2143" fmla="*/ 45495 w 2840893"/>
                  <a:gd name="connsiteY2143" fmla="*/ 1328714 h 1744789"/>
                  <a:gd name="connsiteX2144" fmla="*/ 51557 w 2840893"/>
                  <a:gd name="connsiteY2144" fmla="*/ 1320983 h 1744789"/>
                  <a:gd name="connsiteX2145" fmla="*/ 56477 w 2840893"/>
                  <a:gd name="connsiteY2145" fmla="*/ 1320807 h 1744789"/>
                  <a:gd name="connsiteX2146" fmla="*/ 56477 w 2840893"/>
                  <a:gd name="connsiteY2146" fmla="*/ 1320807 h 1744789"/>
                  <a:gd name="connsiteX2147" fmla="*/ 55510 w 2840893"/>
                  <a:gd name="connsiteY2147" fmla="*/ 1317293 h 1744789"/>
                  <a:gd name="connsiteX2148" fmla="*/ 54983 w 2840893"/>
                  <a:gd name="connsiteY2148" fmla="*/ 1315799 h 1744789"/>
                  <a:gd name="connsiteX2149" fmla="*/ 53841 w 2840893"/>
                  <a:gd name="connsiteY2149" fmla="*/ 1307541 h 1744789"/>
                  <a:gd name="connsiteX2150" fmla="*/ 58937 w 2840893"/>
                  <a:gd name="connsiteY2150" fmla="*/ 1300601 h 1744789"/>
                  <a:gd name="connsiteX2151" fmla="*/ 59991 w 2840893"/>
                  <a:gd name="connsiteY2151" fmla="*/ 1299634 h 1744789"/>
                  <a:gd name="connsiteX2152" fmla="*/ 62275 w 2840893"/>
                  <a:gd name="connsiteY2152" fmla="*/ 1297262 h 1744789"/>
                  <a:gd name="connsiteX2153" fmla="*/ 63593 w 2840893"/>
                  <a:gd name="connsiteY2153" fmla="*/ 1292430 h 1744789"/>
                  <a:gd name="connsiteX2154" fmla="*/ 54017 w 2840893"/>
                  <a:gd name="connsiteY2154" fmla="*/ 1302006 h 1744789"/>
                  <a:gd name="connsiteX2155" fmla="*/ 49712 w 2840893"/>
                  <a:gd name="connsiteY2155" fmla="*/ 1281712 h 1744789"/>
                  <a:gd name="connsiteX2156" fmla="*/ 54544 w 2840893"/>
                  <a:gd name="connsiteY2156" fmla="*/ 1279516 h 1744789"/>
                  <a:gd name="connsiteX2157" fmla="*/ 63241 w 2840893"/>
                  <a:gd name="connsiteY2157" fmla="*/ 1278461 h 1744789"/>
                  <a:gd name="connsiteX2158" fmla="*/ 65965 w 2840893"/>
                  <a:gd name="connsiteY2158" fmla="*/ 1279076 h 1744789"/>
                  <a:gd name="connsiteX2159" fmla="*/ 67107 w 2840893"/>
                  <a:gd name="connsiteY2159" fmla="*/ 1274420 h 1744789"/>
                  <a:gd name="connsiteX2160" fmla="*/ 68425 w 2840893"/>
                  <a:gd name="connsiteY2160" fmla="*/ 1269061 h 1744789"/>
                  <a:gd name="connsiteX2161" fmla="*/ 72115 w 2840893"/>
                  <a:gd name="connsiteY2161" fmla="*/ 1253072 h 1744789"/>
                  <a:gd name="connsiteX2162" fmla="*/ 74311 w 2840893"/>
                  <a:gd name="connsiteY2162" fmla="*/ 1243496 h 1744789"/>
                  <a:gd name="connsiteX2163" fmla="*/ 70094 w 2840893"/>
                  <a:gd name="connsiteY2163" fmla="*/ 1241475 h 1744789"/>
                  <a:gd name="connsiteX2164" fmla="*/ 69040 w 2840893"/>
                  <a:gd name="connsiteY2164" fmla="*/ 1225925 h 1744789"/>
                  <a:gd name="connsiteX2165" fmla="*/ 75717 w 2840893"/>
                  <a:gd name="connsiteY2165" fmla="*/ 1218545 h 1744789"/>
                  <a:gd name="connsiteX2166" fmla="*/ 79582 w 2840893"/>
                  <a:gd name="connsiteY2166" fmla="*/ 1208793 h 1744789"/>
                  <a:gd name="connsiteX2167" fmla="*/ 79494 w 2840893"/>
                  <a:gd name="connsiteY2167" fmla="*/ 1208178 h 1744789"/>
                  <a:gd name="connsiteX2168" fmla="*/ 78440 w 2840893"/>
                  <a:gd name="connsiteY2168" fmla="*/ 1208530 h 1744789"/>
                  <a:gd name="connsiteX2169" fmla="*/ 77913 w 2840893"/>
                  <a:gd name="connsiteY2169" fmla="*/ 1208706 h 1744789"/>
                  <a:gd name="connsiteX2170" fmla="*/ 71236 w 2840893"/>
                  <a:gd name="connsiteY2170" fmla="*/ 1210550 h 1744789"/>
                  <a:gd name="connsiteX2171" fmla="*/ 67371 w 2840893"/>
                  <a:gd name="connsiteY2171" fmla="*/ 1192189 h 1744789"/>
                  <a:gd name="connsiteX2172" fmla="*/ 75805 w 2840893"/>
                  <a:gd name="connsiteY2172" fmla="*/ 1192540 h 1744789"/>
                  <a:gd name="connsiteX2173" fmla="*/ 80022 w 2840893"/>
                  <a:gd name="connsiteY2173" fmla="*/ 1193858 h 1744789"/>
                  <a:gd name="connsiteX2174" fmla="*/ 85732 w 2840893"/>
                  <a:gd name="connsiteY2174" fmla="*/ 1179362 h 1744789"/>
                  <a:gd name="connsiteX2175" fmla="*/ 89246 w 2840893"/>
                  <a:gd name="connsiteY2175" fmla="*/ 1167854 h 1744789"/>
                  <a:gd name="connsiteX2176" fmla="*/ 90037 w 2840893"/>
                  <a:gd name="connsiteY2176" fmla="*/ 1163988 h 1744789"/>
                  <a:gd name="connsiteX2177" fmla="*/ 92760 w 2840893"/>
                  <a:gd name="connsiteY2177" fmla="*/ 1154500 h 1744789"/>
                  <a:gd name="connsiteX2178" fmla="*/ 95396 w 2840893"/>
                  <a:gd name="connsiteY2178" fmla="*/ 1137368 h 1744789"/>
                  <a:gd name="connsiteX2179" fmla="*/ 97856 w 2840893"/>
                  <a:gd name="connsiteY2179" fmla="*/ 1130604 h 1744789"/>
                  <a:gd name="connsiteX2180" fmla="*/ 105411 w 2840893"/>
                  <a:gd name="connsiteY2180" fmla="*/ 1109167 h 1744789"/>
                  <a:gd name="connsiteX2181" fmla="*/ 89598 w 2840893"/>
                  <a:gd name="connsiteY2181" fmla="*/ 1112857 h 1744789"/>
                  <a:gd name="connsiteX2182" fmla="*/ 99437 w 2840893"/>
                  <a:gd name="connsiteY2182" fmla="*/ 1098801 h 1744789"/>
                  <a:gd name="connsiteX2183" fmla="*/ 99964 w 2840893"/>
                  <a:gd name="connsiteY2183" fmla="*/ 1098010 h 1744789"/>
                  <a:gd name="connsiteX2184" fmla="*/ 103391 w 2840893"/>
                  <a:gd name="connsiteY2184" fmla="*/ 1093793 h 1744789"/>
                  <a:gd name="connsiteX2185" fmla="*/ 107871 w 2840893"/>
                  <a:gd name="connsiteY2185" fmla="*/ 1090630 h 1744789"/>
                  <a:gd name="connsiteX2186" fmla="*/ 110595 w 2840893"/>
                  <a:gd name="connsiteY2186" fmla="*/ 1088785 h 1744789"/>
                  <a:gd name="connsiteX2187" fmla="*/ 115954 w 2840893"/>
                  <a:gd name="connsiteY2187" fmla="*/ 1072708 h 1744789"/>
                  <a:gd name="connsiteX2188" fmla="*/ 112615 w 2840893"/>
                  <a:gd name="connsiteY2188" fmla="*/ 1063747 h 1744789"/>
                  <a:gd name="connsiteX2189" fmla="*/ 113055 w 2840893"/>
                  <a:gd name="connsiteY2189" fmla="*/ 1056894 h 1744789"/>
                  <a:gd name="connsiteX2190" fmla="*/ 116920 w 2840893"/>
                  <a:gd name="connsiteY2190" fmla="*/ 1053819 h 1744789"/>
                  <a:gd name="connsiteX2191" fmla="*/ 122367 w 2840893"/>
                  <a:gd name="connsiteY2191" fmla="*/ 1042926 h 1744789"/>
                  <a:gd name="connsiteX2192" fmla="*/ 112527 w 2840893"/>
                  <a:gd name="connsiteY2192" fmla="*/ 1040993 h 1744789"/>
                  <a:gd name="connsiteX2193" fmla="*/ 120786 w 2840893"/>
                  <a:gd name="connsiteY2193" fmla="*/ 1032383 h 1744789"/>
                  <a:gd name="connsiteX2194" fmla="*/ 122016 w 2840893"/>
                  <a:gd name="connsiteY2194" fmla="*/ 1031065 h 1744789"/>
                  <a:gd name="connsiteX2195" fmla="*/ 125090 w 2840893"/>
                  <a:gd name="connsiteY2195" fmla="*/ 1027903 h 1744789"/>
                  <a:gd name="connsiteX2196" fmla="*/ 128429 w 2840893"/>
                  <a:gd name="connsiteY2196" fmla="*/ 1024915 h 1744789"/>
                  <a:gd name="connsiteX2197" fmla="*/ 132207 w 2840893"/>
                  <a:gd name="connsiteY2197" fmla="*/ 1021226 h 1744789"/>
                  <a:gd name="connsiteX2198" fmla="*/ 136511 w 2840893"/>
                  <a:gd name="connsiteY2198" fmla="*/ 1006993 h 1744789"/>
                  <a:gd name="connsiteX2199" fmla="*/ 134930 w 2840893"/>
                  <a:gd name="connsiteY2199" fmla="*/ 1000053 h 1744789"/>
                  <a:gd name="connsiteX2200" fmla="*/ 135457 w 2840893"/>
                  <a:gd name="connsiteY2200" fmla="*/ 986875 h 1744789"/>
                  <a:gd name="connsiteX2201" fmla="*/ 145648 w 2840893"/>
                  <a:gd name="connsiteY2201" fmla="*/ 981691 h 1744789"/>
                  <a:gd name="connsiteX2202" fmla="*/ 145912 w 2840893"/>
                  <a:gd name="connsiteY2202" fmla="*/ 981691 h 1744789"/>
                  <a:gd name="connsiteX2203" fmla="*/ 146966 w 2840893"/>
                  <a:gd name="connsiteY2203" fmla="*/ 981164 h 1744789"/>
                  <a:gd name="connsiteX2204" fmla="*/ 153204 w 2840893"/>
                  <a:gd name="connsiteY2204" fmla="*/ 962451 h 1744789"/>
                  <a:gd name="connsiteX2205" fmla="*/ 158123 w 2840893"/>
                  <a:gd name="connsiteY2205" fmla="*/ 952436 h 1744789"/>
                  <a:gd name="connsiteX2206" fmla="*/ 159881 w 2840893"/>
                  <a:gd name="connsiteY2206" fmla="*/ 947165 h 1744789"/>
                  <a:gd name="connsiteX2207" fmla="*/ 158036 w 2840893"/>
                  <a:gd name="connsiteY2207" fmla="*/ 944881 h 1744789"/>
                  <a:gd name="connsiteX2208" fmla="*/ 154961 w 2840893"/>
                  <a:gd name="connsiteY2208" fmla="*/ 935041 h 1744789"/>
                  <a:gd name="connsiteX2209" fmla="*/ 160408 w 2840893"/>
                  <a:gd name="connsiteY2209" fmla="*/ 926519 h 1744789"/>
                  <a:gd name="connsiteX2210" fmla="*/ 166382 w 2840893"/>
                  <a:gd name="connsiteY2210" fmla="*/ 922917 h 1744789"/>
                  <a:gd name="connsiteX2211" fmla="*/ 171653 w 2840893"/>
                  <a:gd name="connsiteY2211" fmla="*/ 919667 h 1744789"/>
                  <a:gd name="connsiteX2212" fmla="*/ 173586 w 2840893"/>
                  <a:gd name="connsiteY2212" fmla="*/ 916768 h 1744789"/>
                  <a:gd name="connsiteX2213" fmla="*/ 174289 w 2840893"/>
                  <a:gd name="connsiteY2213" fmla="*/ 912726 h 1744789"/>
                  <a:gd name="connsiteX2214" fmla="*/ 167612 w 2840893"/>
                  <a:gd name="connsiteY2214" fmla="*/ 911760 h 1744789"/>
                  <a:gd name="connsiteX2215" fmla="*/ 167260 w 2840893"/>
                  <a:gd name="connsiteY2215" fmla="*/ 911584 h 1744789"/>
                  <a:gd name="connsiteX2216" fmla="*/ 159881 w 2840893"/>
                  <a:gd name="connsiteY2216" fmla="*/ 907894 h 1744789"/>
                  <a:gd name="connsiteX2217" fmla="*/ 168666 w 2840893"/>
                  <a:gd name="connsiteY2217" fmla="*/ 897264 h 1744789"/>
                  <a:gd name="connsiteX2218" fmla="*/ 178242 w 2840893"/>
                  <a:gd name="connsiteY2218" fmla="*/ 885931 h 1744789"/>
                  <a:gd name="connsiteX2219" fmla="*/ 179472 w 2840893"/>
                  <a:gd name="connsiteY2219" fmla="*/ 895419 h 1744789"/>
                  <a:gd name="connsiteX2220" fmla="*/ 184655 w 2840893"/>
                  <a:gd name="connsiteY2220" fmla="*/ 887161 h 1744789"/>
                  <a:gd name="connsiteX2221" fmla="*/ 185973 w 2840893"/>
                  <a:gd name="connsiteY2221" fmla="*/ 885228 h 1744789"/>
                  <a:gd name="connsiteX2222" fmla="*/ 195461 w 2840893"/>
                  <a:gd name="connsiteY2222" fmla="*/ 868536 h 1744789"/>
                  <a:gd name="connsiteX2223" fmla="*/ 195373 w 2840893"/>
                  <a:gd name="connsiteY2223" fmla="*/ 868624 h 1744789"/>
                  <a:gd name="connsiteX2224" fmla="*/ 195198 w 2840893"/>
                  <a:gd name="connsiteY2224" fmla="*/ 859048 h 1744789"/>
                  <a:gd name="connsiteX2225" fmla="*/ 195110 w 2840893"/>
                  <a:gd name="connsiteY2225" fmla="*/ 858608 h 1744789"/>
                  <a:gd name="connsiteX2226" fmla="*/ 196867 w 2840893"/>
                  <a:gd name="connsiteY2226" fmla="*/ 851053 h 1744789"/>
                  <a:gd name="connsiteX2227" fmla="*/ 198888 w 2840893"/>
                  <a:gd name="connsiteY2227" fmla="*/ 848769 h 1744789"/>
                  <a:gd name="connsiteX2228" fmla="*/ 208815 w 2840893"/>
                  <a:gd name="connsiteY2228" fmla="*/ 839808 h 1744789"/>
                  <a:gd name="connsiteX2229" fmla="*/ 210836 w 2840893"/>
                  <a:gd name="connsiteY2229" fmla="*/ 836206 h 1744789"/>
                  <a:gd name="connsiteX2230" fmla="*/ 218040 w 2840893"/>
                  <a:gd name="connsiteY2230" fmla="*/ 815033 h 1744789"/>
                  <a:gd name="connsiteX2231" fmla="*/ 224102 w 2840893"/>
                  <a:gd name="connsiteY2231" fmla="*/ 808092 h 1744789"/>
                  <a:gd name="connsiteX2232" fmla="*/ 227001 w 2840893"/>
                  <a:gd name="connsiteY2232" fmla="*/ 805281 h 1744789"/>
                  <a:gd name="connsiteX2233" fmla="*/ 232799 w 2840893"/>
                  <a:gd name="connsiteY2233" fmla="*/ 793596 h 1744789"/>
                  <a:gd name="connsiteX2234" fmla="*/ 246241 w 2840893"/>
                  <a:gd name="connsiteY2234" fmla="*/ 771194 h 1744789"/>
                  <a:gd name="connsiteX2235" fmla="*/ 255114 w 2840893"/>
                  <a:gd name="connsiteY2235" fmla="*/ 754853 h 1744789"/>
                  <a:gd name="connsiteX2236" fmla="*/ 267150 w 2840893"/>
                  <a:gd name="connsiteY2236" fmla="*/ 733768 h 1744789"/>
                  <a:gd name="connsiteX2237" fmla="*/ 277693 w 2840893"/>
                  <a:gd name="connsiteY2237" fmla="*/ 718569 h 1744789"/>
                  <a:gd name="connsiteX2238" fmla="*/ 279450 w 2840893"/>
                  <a:gd name="connsiteY2238" fmla="*/ 715582 h 1744789"/>
                  <a:gd name="connsiteX2239" fmla="*/ 282612 w 2840893"/>
                  <a:gd name="connsiteY2239" fmla="*/ 710487 h 1744789"/>
                  <a:gd name="connsiteX2240" fmla="*/ 289641 w 2840893"/>
                  <a:gd name="connsiteY2240" fmla="*/ 696342 h 1744789"/>
                  <a:gd name="connsiteX2241" fmla="*/ 301677 w 2840893"/>
                  <a:gd name="connsiteY2241" fmla="*/ 677630 h 1744789"/>
                  <a:gd name="connsiteX2242" fmla="*/ 306245 w 2840893"/>
                  <a:gd name="connsiteY2242" fmla="*/ 673237 h 1744789"/>
                  <a:gd name="connsiteX2243" fmla="*/ 311428 w 2840893"/>
                  <a:gd name="connsiteY2243" fmla="*/ 665330 h 1744789"/>
                  <a:gd name="connsiteX2244" fmla="*/ 316436 w 2840893"/>
                  <a:gd name="connsiteY2244" fmla="*/ 657335 h 1744789"/>
                  <a:gd name="connsiteX2245" fmla="*/ 309320 w 2840893"/>
                  <a:gd name="connsiteY2245" fmla="*/ 655842 h 1744789"/>
                  <a:gd name="connsiteX2246" fmla="*/ 330317 w 2840893"/>
                  <a:gd name="connsiteY2246" fmla="*/ 634845 h 1744789"/>
                  <a:gd name="connsiteX2247" fmla="*/ 330580 w 2840893"/>
                  <a:gd name="connsiteY2247" fmla="*/ 635987 h 1744789"/>
                  <a:gd name="connsiteX2248" fmla="*/ 334446 w 2840893"/>
                  <a:gd name="connsiteY2248" fmla="*/ 631682 h 1744789"/>
                  <a:gd name="connsiteX2249" fmla="*/ 346218 w 2840893"/>
                  <a:gd name="connsiteY2249" fmla="*/ 617450 h 1744789"/>
                  <a:gd name="connsiteX2250" fmla="*/ 348327 w 2840893"/>
                  <a:gd name="connsiteY2250" fmla="*/ 614902 h 1744789"/>
                  <a:gd name="connsiteX2251" fmla="*/ 349118 w 2840893"/>
                  <a:gd name="connsiteY2251" fmla="*/ 614023 h 1744789"/>
                  <a:gd name="connsiteX2252" fmla="*/ 349030 w 2840893"/>
                  <a:gd name="connsiteY2252" fmla="*/ 604359 h 1744789"/>
                  <a:gd name="connsiteX2253" fmla="*/ 350875 w 2840893"/>
                  <a:gd name="connsiteY2253" fmla="*/ 601812 h 1744789"/>
                  <a:gd name="connsiteX2254" fmla="*/ 352456 w 2840893"/>
                  <a:gd name="connsiteY2254" fmla="*/ 599615 h 1744789"/>
                  <a:gd name="connsiteX2255" fmla="*/ 356761 w 2840893"/>
                  <a:gd name="connsiteY2255" fmla="*/ 593553 h 1744789"/>
                  <a:gd name="connsiteX2256" fmla="*/ 361417 w 2840893"/>
                  <a:gd name="connsiteY2256" fmla="*/ 597858 h 1744789"/>
                  <a:gd name="connsiteX2257" fmla="*/ 363701 w 2840893"/>
                  <a:gd name="connsiteY2257" fmla="*/ 594608 h 1744789"/>
                  <a:gd name="connsiteX2258" fmla="*/ 372662 w 2840893"/>
                  <a:gd name="connsiteY2258" fmla="*/ 583011 h 1744789"/>
                  <a:gd name="connsiteX2259" fmla="*/ 378461 w 2840893"/>
                  <a:gd name="connsiteY2259" fmla="*/ 575104 h 1744789"/>
                  <a:gd name="connsiteX2260" fmla="*/ 387246 w 2840893"/>
                  <a:gd name="connsiteY2260" fmla="*/ 564298 h 1744789"/>
                  <a:gd name="connsiteX2261" fmla="*/ 390497 w 2840893"/>
                  <a:gd name="connsiteY2261" fmla="*/ 560433 h 1744789"/>
                  <a:gd name="connsiteX2262" fmla="*/ 377582 w 2840893"/>
                  <a:gd name="connsiteY2262" fmla="*/ 559291 h 1744789"/>
                  <a:gd name="connsiteX2263" fmla="*/ 388125 w 2840893"/>
                  <a:gd name="connsiteY2263" fmla="*/ 549363 h 1744789"/>
                  <a:gd name="connsiteX2264" fmla="*/ 388915 w 2840893"/>
                  <a:gd name="connsiteY2264" fmla="*/ 548484 h 1744789"/>
                  <a:gd name="connsiteX2265" fmla="*/ 393484 w 2840893"/>
                  <a:gd name="connsiteY2265" fmla="*/ 544707 h 1744789"/>
                  <a:gd name="connsiteX2266" fmla="*/ 395680 w 2840893"/>
                  <a:gd name="connsiteY2266" fmla="*/ 543565 h 1744789"/>
                  <a:gd name="connsiteX2267" fmla="*/ 404202 w 2840893"/>
                  <a:gd name="connsiteY2267" fmla="*/ 539787 h 1744789"/>
                  <a:gd name="connsiteX2268" fmla="*/ 403060 w 2840893"/>
                  <a:gd name="connsiteY2268" fmla="*/ 530299 h 1744789"/>
                  <a:gd name="connsiteX2269" fmla="*/ 406047 w 2840893"/>
                  <a:gd name="connsiteY2269" fmla="*/ 520283 h 1744789"/>
                  <a:gd name="connsiteX2270" fmla="*/ 410615 w 2840893"/>
                  <a:gd name="connsiteY2270" fmla="*/ 514309 h 1744789"/>
                  <a:gd name="connsiteX2271" fmla="*/ 416941 w 2840893"/>
                  <a:gd name="connsiteY2271" fmla="*/ 520635 h 1744789"/>
                  <a:gd name="connsiteX2272" fmla="*/ 423530 w 2840893"/>
                  <a:gd name="connsiteY2272" fmla="*/ 516066 h 1744789"/>
                  <a:gd name="connsiteX2273" fmla="*/ 437235 w 2840893"/>
                  <a:gd name="connsiteY2273" fmla="*/ 503943 h 1744789"/>
                  <a:gd name="connsiteX2274" fmla="*/ 441540 w 2840893"/>
                  <a:gd name="connsiteY2274" fmla="*/ 498584 h 1744789"/>
                  <a:gd name="connsiteX2275" fmla="*/ 437147 w 2840893"/>
                  <a:gd name="connsiteY2275" fmla="*/ 498671 h 1744789"/>
                  <a:gd name="connsiteX2276" fmla="*/ 445405 w 2840893"/>
                  <a:gd name="connsiteY2276" fmla="*/ 487778 h 1744789"/>
                  <a:gd name="connsiteX2277" fmla="*/ 445845 w 2840893"/>
                  <a:gd name="connsiteY2277" fmla="*/ 487075 h 1744789"/>
                  <a:gd name="connsiteX2278" fmla="*/ 452170 w 2840893"/>
                  <a:gd name="connsiteY2278" fmla="*/ 481716 h 1744789"/>
                  <a:gd name="connsiteX2279" fmla="*/ 471849 w 2840893"/>
                  <a:gd name="connsiteY2279" fmla="*/ 468186 h 1744789"/>
                  <a:gd name="connsiteX2280" fmla="*/ 478350 w 2840893"/>
                  <a:gd name="connsiteY2280" fmla="*/ 461861 h 1744789"/>
                  <a:gd name="connsiteX2281" fmla="*/ 480547 w 2840893"/>
                  <a:gd name="connsiteY2281" fmla="*/ 457204 h 1744789"/>
                  <a:gd name="connsiteX2282" fmla="*/ 480547 w 2840893"/>
                  <a:gd name="connsiteY2282" fmla="*/ 456941 h 1744789"/>
                  <a:gd name="connsiteX2283" fmla="*/ 484588 w 2840893"/>
                  <a:gd name="connsiteY2283" fmla="*/ 443060 h 1744789"/>
                  <a:gd name="connsiteX2284" fmla="*/ 490123 w 2840893"/>
                  <a:gd name="connsiteY2284" fmla="*/ 441654 h 1744789"/>
                  <a:gd name="connsiteX2285" fmla="*/ 486872 w 2840893"/>
                  <a:gd name="connsiteY2285" fmla="*/ 435768 h 1744789"/>
                  <a:gd name="connsiteX2286" fmla="*/ 485291 w 2840893"/>
                  <a:gd name="connsiteY2286" fmla="*/ 421799 h 1744789"/>
                  <a:gd name="connsiteX2287" fmla="*/ 502950 w 2840893"/>
                  <a:gd name="connsiteY2287" fmla="*/ 433572 h 1744789"/>
                  <a:gd name="connsiteX2288" fmla="*/ 513404 w 2840893"/>
                  <a:gd name="connsiteY2288" fmla="*/ 424611 h 1744789"/>
                  <a:gd name="connsiteX2289" fmla="*/ 517533 w 2840893"/>
                  <a:gd name="connsiteY2289" fmla="*/ 421711 h 1744789"/>
                  <a:gd name="connsiteX2290" fmla="*/ 527636 w 2840893"/>
                  <a:gd name="connsiteY2290" fmla="*/ 413629 h 1744789"/>
                  <a:gd name="connsiteX2291" fmla="*/ 516391 w 2840893"/>
                  <a:gd name="connsiteY2291" fmla="*/ 414332 h 1744789"/>
                  <a:gd name="connsiteX2292" fmla="*/ 526670 w 2840893"/>
                  <a:gd name="connsiteY2292" fmla="*/ 402472 h 1744789"/>
                  <a:gd name="connsiteX2293" fmla="*/ 527900 w 2840893"/>
                  <a:gd name="connsiteY2293" fmla="*/ 400890 h 1744789"/>
                  <a:gd name="connsiteX2294" fmla="*/ 534225 w 2840893"/>
                  <a:gd name="connsiteY2294" fmla="*/ 394916 h 1744789"/>
                  <a:gd name="connsiteX2295" fmla="*/ 543099 w 2840893"/>
                  <a:gd name="connsiteY2295" fmla="*/ 393950 h 1744789"/>
                  <a:gd name="connsiteX2296" fmla="*/ 544944 w 2840893"/>
                  <a:gd name="connsiteY2296" fmla="*/ 394038 h 1744789"/>
                  <a:gd name="connsiteX2297" fmla="*/ 547755 w 2840893"/>
                  <a:gd name="connsiteY2297" fmla="*/ 393950 h 1744789"/>
                  <a:gd name="connsiteX2298" fmla="*/ 545559 w 2840893"/>
                  <a:gd name="connsiteY2298" fmla="*/ 373919 h 1744789"/>
                  <a:gd name="connsiteX2299" fmla="*/ 550303 w 2840893"/>
                  <a:gd name="connsiteY2299" fmla="*/ 372162 h 1744789"/>
                  <a:gd name="connsiteX2300" fmla="*/ 562251 w 2840893"/>
                  <a:gd name="connsiteY2300" fmla="*/ 373568 h 1744789"/>
                  <a:gd name="connsiteX2301" fmla="*/ 563569 w 2840893"/>
                  <a:gd name="connsiteY2301" fmla="*/ 375325 h 1744789"/>
                  <a:gd name="connsiteX2302" fmla="*/ 566468 w 2840893"/>
                  <a:gd name="connsiteY2302" fmla="*/ 374007 h 1744789"/>
                  <a:gd name="connsiteX2303" fmla="*/ 581579 w 2840893"/>
                  <a:gd name="connsiteY2303" fmla="*/ 363728 h 1744789"/>
                  <a:gd name="connsiteX2304" fmla="*/ 592385 w 2840893"/>
                  <a:gd name="connsiteY2304" fmla="*/ 352922 h 1744789"/>
                  <a:gd name="connsiteX2305" fmla="*/ 597129 w 2840893"/>
                  <a:gd name="connsiteY2305" fmla="*/ 348178 h 1744789"/>
                  <a:gd name="connsiteX2306" fmla="*/ 598886 w 2840893"/>
                  <a:gd name="connsiteY2306" fmla="*/ 346069 h 1744789"/>
                  <a:gd name="connsiteX2307" fmla="*/ 608989 w 2840893"/>
                  <a:gd name="connsiteY2307" fmla="*/ 339392 h 1744789"/>
                  <a:gd name="connsiteX2308" fmla="*/ 608989 w 2840893"/>
                  <a:gd name="connsiteY2308" fmla="*/ 339392 h 1744789"/>
                  <a:gd name="connsiteX2309" fmla="*/ 612503 w 2840893"/>
                  <a:gd name="connsiteY2309" fmla="*/ 337548 h 1744789"/>
                  <a:gd name="connsiteX2310" fmla="*/ 617159 w 2840893"/>
                  <a:gd name="connsiteY2310" fmla="*/ 334473 h 1744789"/>
                  <a:gd name="connsiteX2311" fmla="*/ 624364 w 2840893"/>
                  <a:gd name="connsiteY2311" fmla="*/ 328674 h 1744789"/>
                  <a:gd name="connsiteX2312" fmla="*/ 629108 w 2840893"/>
                  <a:gd name="connsiteY2312" fmla="*/ 324369 h 1744789"/>
                  <a:gd name="connsiteX2313" fmla="*/ 622079 w 2840893"/>
                  <a:gd name="connsiteY2313" fmla="*/ 321295 h 1744789"/>
                  <a:gd name="connsiteX2314" fmla="*/ 633852 w 2840893"/>
                  <a:gd name="connsiteY2314" fmla="*/ 314530 h 1744789"/>
                  <a:gd name="connsiteX2315" fmla="*/ 635785 w 2840893"/>
                  <a:gd name="connsiteY2315" fmla="*/ 313476 h 1744789"/>
                  <a:gd name="connsiteX2316" fmla="*/ 637014 w 2840893"/>
                  <a:gd name="connsiteY2316" fmla="*/ 312773 h 1744789"/>
                  <a:gd name="connsiteX2317" fmla="*/ 643603 w 2840893"/>
                  <a:gd name="connsiteY2317" fmla="*/ 310225 h 1744789"/>
                  <a:gd name="connsiteX2318" fmla="*/ 663898 w 2840893"/>
                  <a:gd name="connsiteY2318" fmla="*/ 300649 h 1744789"/>
                  <a:gd name="connsiteX2319" fmla="*/ 668818 w 2840893"/>
                  <a:gd name="connsiteY2319" fmla="*/ 297223 h 1744789"/>
                  <a:gd name="connsiteX2320" fmla="*/ 672068 w 2840893"/>
                  <a:gd name="connsiteY2320" fmla="*/ 293533 h 1744789"/>
                  <a:gd name="connsiteX2321" fmla="*/ 675934 w 2840893"/>
                  <a:gd name="connsiteY2321" fmla="*/ 282375 h 1744789"/>
                  <a:gd name="connsiteX2322" fmla="*/ 687530 w 2840893"/>
                  <a:gd name="connsiteY2322" fmla="*/ 282463 h 1744789"/>
                  <a:gd name="connsiteX2323" fmla="*/ 687794 w 2840893"/>
                  <a:gd name="connsiteY2323" fmla="*/ 282639 h 1744789"/>
                  <a:gd name="connsiteX2324" fmla="*/ 689727 w 2840893"/>
                  <a:gd name="connsiteY2324" fmla="*/ 281497 h 1744789"/>
                  <a:gd name="connsiteX2325" fmla="*/ 689815 w 2840893"/>
                  <a:gd name="connsiteY2325" fmla="*/ 281409 h 1744789"/>
                  <a:gd name="connsiteX2326" fmla="*/ 703080 w 2840893"/>
                  <a:gd name="connsiteY2326" fmla="*/ 272536 h 1744789"/>
                  <a:gd name="connsiteX2327" fmla="*/ 714326 w 2840893"/>
                  <a:gd name="connsiteY2327" fmla="*/ 264980 h 1744789"/>
                  <a:gd name="connsiteX2328" fmla="*/ 724780 w 2840893"/>
                  <a:gd name="connsiteY2328" fmla="*/ 258743 h 1744789"/>
                  <a:gd name="connsiteX2329" fmla="*/ 727240 w 2840893"/>
                  <a:gd name="connsiteY2329" fmla="*/ 257337 h 1744789"/>
                  <a:gd name="connsiteX2330" fmla="*/ 719509 w 2840893"/>
                  <a:gd name="connsiteY2330" fmla="*/ 253999 h 1744789"/>
                  <a:gd name="connsiteX2331" fmla="*/ 726713 w 2840893"/>
                  <a:gd name="connsiteY2331" fmla="*/ 247146 h 1744789"/>
                  <a:gd name="connsiteX2332" fmla="*/ 727416 w 2840893"/>
                  <a:gd name="connsiteY2332" fmla="*/ 246355 h 1744789"/>
                  <a:gd name="connsiteX2333" fmla="*/ 733214 w 2840893"/>
                  <a:gd name="connsiteY2333" fmla="*/ 242138 h 1744789"/>
                  <a:gd name="connsiteX2334" fmla="*/ 742615 w 2840893"/>
                  <a:gd name="connsiteY2334" fmla="*/ 241875 h 1744789"/>
                  <a:gd name="connsiteX2335" fmla="*/ 754036 w 2840893"/>
                  <a:gd name="connsiteY2335" fmla="*/ 238536 h 1744789"/>
                  <a:gd name="connsiteX2336" fmla="*/ 752366 w 2840893"/>
                  <a:gd name="connsiteY2336" fmla="*/ 237746 h 1744789"/>
                  <a:gd name="connsiteX2337" fmla="*/ 752015 w 2840893"/>
                  <a:gd name="connsiteY2337" fmla="*/ 237570 h 1744789"/>
                  <a:gd name="connsiteX2338" fmla="*/ 744635 w 2840893"/>
                  <a:gd name="connsiteY2338" fmla="*/ 233880 h 1744789"/>
                  <a:gd name="connsiteX2339" fmla="*/ 749906 w 2840893"/>
                  <a:gd name="connsiteY2339" fmla="*/ 227467 h 1744789"/>
                  <a:gd name="connsiteX2340" fmla="*/ 763085 w 2840893"/>
                  <a:gd name="connsiteY2340" fmla="*/ 211829 h 1744789"/>
                  <a:gd name="connsiteX2341" fmla="*/ 765017 w 2840893"/>
                  <a:gd name="connsiteY2341" fmla="*/ 226588 h 1744789"/>
                  <a:gd name="connsiteX2342" fmla="*/ 765105 w 2840893"/>
                  <a:gd name="connsiteY2342" fmla="*/ 229048 h 1744789"/>
                  <a:gd name="connsiteX2343" fmla="*/ 768883 w 2840893"/>
                  <a:gd name="connsiteY2343" fmla="*/ 226940 h 1744789"/>
                  <a:gd name="connsiteX2344" fmla="*/ 775472 w 2840893"/>
                  <a:gd name="connsiteY2344" fmla="*/ 224568 h 1744789"/>
                  <a:gd name="connsiteX2345" fmla="*/ 779689 w 2840893"/>
                  <a:gd name="connsiteY2345" fmla="*/ 223074 h 1744789"/>
                  <a:gd name="connsiteX2346" fmla="*/ 793218 w 2840893"/>
                  <a:gd name="connsiteY2346" fmla="*/ 215782 h 1744789"/>
                  <a:gd name="connsiteX2347" fmla="*/ 810789 w 2840893"/>
                  <a:gd name="connsiteY2347" fmla="*/ 205328 h 1744789"/>
                  <a:gd name="connsiteX2348" fmla="*/ 825988 w 2840893"/>
                  <a:gd name="connsiteY2348" fmla="*/ 197597 h 1744789"/>
                  <a:gd name="connsiteX2349" fmla="*/ 850499 w 2840893"/>
                  <a:gd name="connsiteY2349" fmla="*/ 183803 h 1744789"/>
                  <a:gd name="connsiteX2350" fmla="*/ 871057 w 2840893"/>
                  <a:gd name="connsiteY2350" fmla="*/ 175194 h 1744789"/>
                  <a:gd name="connsiteX2351" fmla="*/ 872990 w 2840893"/>
                  <a:gd name="connsiteY2351" fmla="*/ 171153 h 1744789"/>
                  <a:gd name="connsiteX2352" fmla="*/ 880809 w 2840893"/>
                  <a:gd name="connsiteY2352" fmla="*/ 168253 h 1744789"/>
                  <a:gd name="connsiteX2353" fmla="*/ 883005 w 2840893"/>
                  <a:gd name="connsiteY2353" fmla="*/ 168429 h 1744789"/>
                  <a:gd name="connsiteX2354" fmla="*/ 884059 w 2840893"/>
                  <a:gd name="connsiteY2354" fmla="*/ 168517 h 1744789"/>
                  <a:gd name="connsiteX2355" fmla="*/ 891000 w 2840893"/>
                  <a:gd name="connsiteY2355" fmla="*/ 164388 h 1744789"/>
                  <a:gd name="connsiteX2356" fmla="*/ 888364 w 2840893"/>
                  <a:gd name="connsiteY2356" fmla="*/ 160434 h 1744789"/>
                  <a:gd name="connsiteX2357" fmla="*/ 887749 w 2840893"/>
                  <a:gd name="connsiteY2357" fmla="*/ 153494 h 1744789"/>
                  <a:gd name="connsiteX2358" fmla="*/ 887749 w 2840893"/>
                  <a:gd name="connsiteY2358" fmla="*/ 151825 h 1744789"/>
                  <a:gd name="connsiteX2359" fmla="*/ 887661 w 2840893"/>
                  <a:gd name="connsiteY2359" fmla="*/ 148047 h 1744789"/>
                  <a:gd name="connsiteX2360" fmla="*/ 890912 w 2840893"/>
                  <a:gd name="connsiteY2360" fmla="*/ 146114 h 1744789"/>
                  <a:gd name="connsiteX2361" fmla="*/ 898292 w 2840893"/>
                  <a:gd name="connsiteY2361" fmla="*/ 145851 h 1744789"/>
                  <a:gd name="connsiteX2362" fmla="*/ 900751 w 2840893"/>
                  <a:gd name="connsiteY2362" fmla="*/ 147871 h 1744789"/>
                  <a:gd name="connsiteX2363" fmla="*/ 901103 w 2840893"/>
                  <a:gd name="connsiteY2363" fmla="*/ 148223 h 1744789"/>
                  <a:gd name="connsiteX2364" fmla="*/ 901454 w 2840893"/>
                  <a:gd name="connsiteY2364" fmla="*/ 148662 h 1744789"/>
                  <a:gd name="connsiteX2365" fmla="*/ 903739 w 2840893"/>
                  <a:gd name="connsiteY2365" fmla="*/ 152176 h 1744789"/>
                  <a:gd name="connsiteX2366" fmla="*/ 904002 w 2840893"/>
                  <a:gd name="connsiteY2366" fmla="*/ 151649 h 1744789"/>
                  <a:gd name="connsiteX2367" fmla="*/ 916829 w 2840893"/>
                  <a:gd name="connsiteY2367" fmla="*/ 146466 h 1744789"/>
                  <a:gd name="connsiteX2368" fmla="*/ 922188 w 2840893"/>
                  <a:gd name="connsiteY2368" fmla="*/ 151210 h 1744789"/>
                  <a:gd name="connsiteX2369" fmla="*/ 940549 w 2840893"/>
                  <a:gd name="connsiteY2369" fmla="*/ 144357 h 1744789"/>
                  <a:gd name="connsiteX2370" fmla="*/ 951092 w 2840893"/>
                  <a:gd name="connsiteY2370" fmla="*/ 140052 h 1744789"/>
                  <a:gd name="connsiteX2371" fmla="*/ 959086 w 2840893"/>
                  <a:gd name="connsiteY2371" fmla="*/ 136187 h 1744789"/>
                  <a:gd name="connsiteX2372" fmla="*/ 957241 w 2840893"/>
                  <a:gd name="connsiteY2372" fmla="*/ 134342 h 1744789"/>
                  <a:gd name="connsiteX2373" fmla="*/ 964533 w 2840893"/>
                  <a:gd name="connsiteY2373" fmla="*/ 130037 h 1744789"/>
                  <a:gd name="connsiteX2374" fmla="*/ 965060 w 2840893"/>
                  <a:gd name="connsiteY2374" fmla="*/ 129598 h 1744789"/>
                  <a:gd name="connsiteX2375" fmla="*/ 972089 w 2840893"/>
                  <a:gd name="connsiteY2375" fmla="*/ 127050 h 1744789"/>
                  <a:gd name="connsiteX2376" fmla="*/ 1000114 w 2840893"/>
                  <a:gd name="connsiteY2376" fmla="*/ 122921 h 1744789"/>
                  <a:gd name="connsiteX2377" fmla="*/ 1007230 w 2840893"/>
                  <a:gd name="connsiteY2377" fmla="*/ 121076 h 1744789"/>
                  <a:gd name="connsiteX2378" fmla="*/ 1011447 w 2840893"/>
                  <a:gd name="connsiteY2378" fmla="*/ 111763 h 1744789"/>
                  <a:gd name="connsiteX2379" fmla="*/ 1023747 w 2840893"/>
                  <a:gd name="connsiteY2379" fmla="*/ 112993 h 1744789"/>
                  <a:gd name="connsiteX2380" fmla="*/ 1024450 w 2840893"/>
                  <a:gd name="connsiteY2380" fmla="*/ 113433 h 1744789"/>
                  <a:gd name="connsiteX2381" fmla="*/ 1025240 w 2840893"/>
                  <a:gd name="connsiteY2381" fmla="*/ 113257 h 1744789"/>
                  <a:gd name="connsiteX2382" fmla="*/ 1048961 w 2840893"/>
                  <a:gd name="connsiteY2382" fmla="*/ 105965 h 1744789"/>
                  <a:gd name="connsiteX2383" fmla="*/ 1043250 w 2840893"/>
                  <a:gd name="connsiteY2383" fmla="*/ 103242 h 1744789"/>
                  <a:gd name="connsiteX2384" fmla="*/ 1052651 w 2840893"/>
                  <a:gd name="connsiteY2384" fmla="*/ 96740 h 1744789"/>
                  <a:gd name="connsiteX2385" fmla="*/ 1053705 w 2840893"/>
                  <a:gd name="connsiteY2385" fmla="*/ 95862 h 1744789"/>
                  <a:gd name="connsiteX2386" fmla="*/ 1061612 w 2840893"/>
                  <a:gd name="connsiteY2386" fmla="*/ 92260 h 1744789"/>
                  <a:gd name="connsiteX2387" fmla="*/ 1072945 w 2840893"/>
                  <a:gd name="connsiteY2387" fmla="*/ 95686 h 1744789"/>
                  <a:gd name="connsiteX2388" fmla="*/ 1080852 w 2840893"/>
                  <a:gd name="connsiteY2388" fmla="*/ 95159 h 1744789"/>
                  <a:gd name="connsiteX2389" fmla="*/ 1079885 w 2840893"/>
                  <a:gd name="connsiteY2389" fmla="*/ 93138 h 1744789"/>
                  <a:gd name="connsiteX2390" fmla="*/ 1079710 w 2840893"/>
                  <a:gd name="connsiteY2390" fmla="*/ 92787 h 1744789"/>
                  <a:gd name="connsiteX2391" fmla="*/ 1080500 w 2840893"/>
                  <a:gd name="connsiteY2391" fmla="*/ 83562 h 1744789"/>
                  <a:gd name="connsiteX2392" fmla="*/ 1084014 w 2840893"/>
                  <a:gd name="connsiteY2392" fmla="*/ 80751 h 1744789"/>
                  <a:gd name="connsiteX2393" fmla="*/ 1084893 w 2840893"/>
                  <a:gd name="connsiteY2393" fmla="*/ 80136 h 1744789"/>
                  <a:gd name="connsiteX2394" fmla="*/ 1095963 w 2840893"/>
                  <a:gd name="connsiteY2394" fmla="*/ 72053 h 1744789"/>
                  <a:gd name="connsiteX2395" fmla="*/ 1095348 w 2840893"/>
                  <a:gd name="connsiteY2395" fmla="*/ 85759 h 1744789"/>
                  <a:gd name="connsiteX2396" fmla="*/ 1095260 w 2840893"/>
                  <a:gd name="connsiteY2396" fmla="*/ 87076 h 1744789"/>
                  <a:gd name="connsiteX2397" fmla="*/ 1108438 w 2840893"/>
                  <a:gd name="connsiteY2397" fmla="*/ 89097 h 1744789"/>
                  <a:gd name="connsiteX2398" fmla="*/ 1121264 w 2840893"/>
                  <a:gd name="connsiteY2398" fmla="*/ 85144 h 1744789"/>
                  <a:gd name="connsiteX2399" fmla="*/ 1136375 w 2840893"/>
                  <a:gd name="connsiteY2399" fmla="*/ 78906 h 1744789"/>
                  <a:gd name="connsiteX2400" fmla="*/ 1148411 w 2840893"/>
                  <a:gd name="connsiteY2400" fmla="*/ 77149 h 1744789"/>
                  <a:gd name="connsiteX2401" fmla="*/ 1150783 w 2840893"/>
                  <a:gd name="connsiteY2401" fmla="*/ 77500 h 1744789"/>
                  <a:gd name="connsiteX2402" fmla="*/ 1154034 w 2840893"/>
                  <a:gd name="connsiteY2402" fmla="*/ 78291 h 1744789"/>
                  <a:gd name="connsiteX2403" fmla="*/ 1179511 w 2840893"/>
                  <a:gd name="connsiteY2403" fmla="*/ 73635 h 1744789"/>
                  <a:gd name="connsiteX2404" fmla="*/ 1181971 w 2840893"/>
                  <a:gd name="connsiteY2404" fmla="*/ 69418 h 1744789"/>
                  <a:gd name="connsiteX2405" fmla="*/ 1191723 w 2840893"/>
                  <a:gd name="connsiteY2405" fmla="*/ 66870 h 1744789"/>
                  <a:gd name="connsiteX2406" fmla="*/ 1205340 w 2840893"/>
                  <a:gd name="connsiteY2406" fmla="*/ 68364 h 1744789"/>
                  <a:gd name="connsiteX2407" fmla="*/ 1213335 w 2840893"/>
                  <a:gd name="connsiteY2407" fmla="*/ 68012 h 1744789"/>
                  <a:gd name="connsiteX2408" fmla="*/ 1224405 w 2840893"/>
                  <a:gd name="connsiteY2408" fmla="*/ 65904 h 1744789"/>
                  <a:gd name="connsiteX2409" fmla="*/ 1225108 w 2840893"/>
                  <a:gd name="connsiteY2409" fmla="*/ 65992 h 1744789"/>
                  <a:gd name="connsiteX2410" fmla="*/ 1224580 w 2840893"/>
                  <a:gd name="connsiteY2410" fmla="*/ 58612 h 1744789"/>
                  <a:gd name="connsiteX2411" fmla="*/ 1232048 w 2840893"/>
                  <a:gd name="connsiteY2411" fmla="*/ 59139 h 1744789"/>
                  <a:gd name="connsiteX2412" fmla="*/ 1232312 w 2840893"/>
                  <a:gd name="connsiteY2412" fmla="*/ 59139 h 1744789"/>
                  <a:gd name="connsiteX2413" fmla="*/ 1238637 w 2840893"/>
                  <a:gd name="connsiteY2413" fmla="*/ 60984 h 1744789"/>
                  <a:gd name="connsiteX2414" fmla="*/ 1251903 w 2840893"/>
                  <a:gd name="connsiteY2414" fmla="*/ 61862 h 1744789"/>
                  <a:gd name="connsiteX2415" fmla="*/ 1262006 w 2840893"/>
                  <a:gd name="connsiteY2415" fmla="*/ 60281 h 1744789"/>
                  <a:gd name="connsiteX2416" fmla="*/ 1280368 w 2840893"/>
                  <a:gd name="connsiteY2416" fmla="*/ 53868 h 1744789"/>
                  <a:gd name="connsiteX2417" fmla="*/ 1277117 w 2840893"/>
                  <a:gd name="connsiteY2417" fmla="*/ 48772 h 1744789"/>
                  <a:gd name="connsiteX2418" fmla="*/ 1290998 w 2840893"/>
                  <a:gd name="connsiteY2418" fmla="*/ 50529 h 1744789"/>
                  <a:gd name="connsiteX2419" fmla="*/ 1292667 w 2840893"/>
                  <a:gd name="connsiteY2419" fmla="*/ 50617 h 1744789"/>
                  <a:gd name="connsiteX2420" fmla="*/ 1301804 w 2840893"/>
                  <a:gd name="connsiteY2420" fmla="*/ 53516 h 1744789"/>
                  <a:gd name="connsiteX2421" fmla="*/ 1307866 w 2840893"/>
                  <a:gd name="connsiteY2421" fmla="*/ 55186 h 1744789"/>
                  <a:gd name="connsiteX2422" fmla="*/ 1307602 w 2840893"/>
                  <a:gd name="connsiteY2422" fmla="*/ 39196 h 1744789"/>
                  <a:gd name="connsiteX2423" fmla="*/ 1311644 w 2840893"/>
                  <a:gd name="connsiteY2423" fmla="*/ 37439 h 1744789"/>
                  <a:gd name="connsiteX2424" fmla="*/ 1321835 w 2840893"/>
                  <a:gd name="connsiteY2424" fmla="*/ 34803 h 1744789"/>
                  <a:gd name="connsiteX2425" fmla="*/ 1334222 w 2840893"/>
                  <a:gd name="connsiteY2425" fmla="*/ 33310 h 1744789"/>
                  <a:gd name="connsiteX2426" fmla="*/ 1328775 w 2840893"/>
                  <a:gd name="connsiteY2426" fmla="*/ 43677 h 1744789"/>
                  <a:gd name="connsiteX2427" fmla="*/ 1338966 w 2840893"/>
                  <a:gd name="connsiteY2427" fmla="*/ 42183 h 1744789"/>
                  <a:gd name="connsiteX2428" fmla="*/ 1342568 w 2840893"/>
                  <a:gd name="connsiteY2428" fmla="*/ 42798 h 1744789"/>
                  <a:gd name="connsiteX2429" fmla="*/ 1343974 w 2840893"/>
                  <a:gd name="connsiteY2429" fmla="*/ 46224 h 1744789"/>
                  <a:gd name="connsiteX2430" fmla="*/ 1345204 w 2840893"/>
                  <a:gd name="connsiteY2430" fmla="*/ 52813 h 1744789"/>
                  <a:gd name="connsiteX2431" fmla="*/ 1362247 w 2840893"/>
                  <a:gd name="connsiteY2431" fmla="*/ 52638 h 1744789"/>
                  <a:gd name="connsiteX2432" fmla="*/ 1378237 w 2840893"/>
                  <a:gd name="connsiteY2432" fmla="*/ 49739 h 1744789"/>
                  <a:gd name="connsiteX2433" fmla="*/ 1396159 w 2840893"/>
                  <a:gd name="connsiteY2433" fmla="*/ 47630 h 1744789"/>
                  <a:gd name="connsiteX2434" fmla="*/ 1395105 w 2840893"/>
                  <a:gd name="connsiteY2434" fmla="*/ 38318 h 1744789"/>
                  <a:gd name="connsiteX2435" fmla="*/ 1417595 w 2840893"/>
                  <a:gd name="connsiteY2435" fmla="*/ 53253 h 1744789"/>
                  <a:gd name="connsiteX2436" fmla="*/ 1430422 w 2840893"/>
                  <a:gd name="connsiteY2436" fmla="*/ 47894 h 1744789"/>
                  <a:gd name="connsiteX2437" fmla="*/ 1434551 w 2840893"/>
                  <a:gd name="connsiteY2437" fmla="*/ 44116 h 1744789"/>
                  <a:gd name="connsiteX2438" fmla="*/ 1434727 w 2840893"/>
                  <a:gd name="connsiteY2438" fmla="*/ 44028 h 1744789"/>
                  <a:gd name="connsiteX2439" fmla="*/ 1442721 w 2840893"/>
                  <a:gd name="connsiteY2439" fmla="*/ 38581 h 1744789"/>
                  <a:gd name="connsiteX2440" fmla="*/ 1444742 w 2840893"/>
                  <a:gd name="connsiteY2440" fmla="*/ 48333 h 1744789"/>
                  <a:gd name="connsiteX2441" fmla="*/ 1445093 w 2840893"/>
                  <a:gd name="connsiteY2441" fmla="*/ 49914 h 1744789"/>
                  <a:gd name="connsiteX2442" fmla="*/ 1459765 w 2840893"/>
                  <a:gd name="connsiteY2442" fmla="*/ 52023 h 1744789"/>
                  <a:gd name="connsiteX2443" fmla="*/ 1478917 w 2840893"/>
                  <a:gd name="connsiteY2443" fmla="*/ 55186 h 1744789"/>
                  <a:gd name="connsiteX2444" fmla="*/ 1480235 w 2840893"/>
                  <a:gd name="connsiteY2444" fmla="*/ 55098 h 1744789"/>
                  <a:gd name="connsiteX2445" fmla="*/ 1492534 w 2840893"/>
                  <a:gd name="connsiteY2445" fmla="*/ 55449 h 1744789"/>
                  <a:gd name="connsiteX2446" fmla="*/ 1492534 w 2840893"/>
                  <a:gd name="connsiteY2446" fmla="*/ 55273 h 1744789"/>
                  <a:gd name="connsiteX2447" fmla="*/ 1492534 w 2840893"/>
                  <a:gd name="connsiteY2447" fmla="*/ 49739 h 1744789"/>
                  <a:gd name="connsiteX2448" fmla="*/ 1497981 w 2840893"/>
                  <a:gd name="connsiteY2448" fmla="*/ 48772 h 1744789"/>
                  <a:gd name="connsiteX2449" fmla="*/ 1510984 w 2840893"/>
                  <a:gd name="connsiteY2449" fmla="*/ 49299 h 1744789"/>
                  <a:gd name="connsiteX2450" fmla="*/ 1511335 w 2840893"/>
                  <a:gd name="connsiteY2450" fmla="*/ 49387 h 1744789"/>
                  <a:gd name="connsiteX2451" fmla="*/ 1507821 w 2840893"/>
                  <a:gd name="connsiteY2451" fmla="*/ 44819 h 1744789"/>
                  <a:gd name="connsiteX2452" fmla="*/ 1519242 w 2840893"/>
                  <a:gd name="connsiteY2452" fmla="*/ 43501 h 1744789"/>
                  <a:gd name="connsiteX2453" fmla="*/ 1529257 w 2840893"/>
                  <a:gd name="connsiteY2453" fmla="*/ 46488 h 1744789"/>
                  <a:gd name="connsiteX2454" fmla="*/ 1535232 w 2840893"/>
                  <a:gd name="connsiteY2454" fmla="*/ 51056 h 1744789"/>
                  <a:gd name="connsiteX2455" fmla="*/ 1528994 w 2840893"/>
                  <a:gd name="connsiteY2455" fmla="*/ 57294 h 1744789"/>
                  <a:gd name="connsiteX2456" fmla="*/ 1539009 w 2840893"/>
                  <a:gd name="connsiteY2456" fmla="*/ 56152 h 1744789"/>
                  <a:gd name="connsiteX2457" fmla="*/ 1546828 w 2840893"/>
                  <a:gd name="connsiteY2457" fmla="*/ 53428 h 1744789"/>
                  <a:gd name="connsiteX2458" fmla="*/ 1547619 w 2840893"/>
                  <a:gd name="connsiteY2458" fmla="*/ 53428 h 1744789"/>
                  <a:gd name="connsiteX2459" fmla="*/ 1555965 w 2840893"/>
                  <a:gd name="connsiteY2459" fmla="*/ 52550 h 1744789"/>
                  <a:gd name="connsiteX2460" fmla="*/ 1555174 w 2840893"/>
                  <a:gd name="connsiteY2460" fmla="*/ 58260 h 1744789"/>
                  <a:gd name="connsiteX2461" fmla="*/ 1556580 w 2840893"/>
                  <a:gd name="connsiteY2461" fmla="*/ 57997 h 1744789"/>
                  <a:gd name="connsiteX2462" fmla="*/ 1577138 w 2840893"/>
                  <a:gd name="connsiteY2462" fmla="*/ 63620 h 1744789"/>
                  <a:gd name="connsiteX2463" fmla="*/ 1598750 w 2840893"/>
                  <a:gd name="connsiteY2463" fmla="*/ 64849 h 1744789"/>
                  <a:gd name="connsiteX2464" fmla="*/ 1600155 w 2840893"/>
                  <a:gd name="connsiteY2464" fmla="*/ 63707 h 1744789"/>
                  <a:gd name="connsiteX2465" fmla="*/ 1610434 w 2840893"/>
                  <a:gd name="connsiteY2465" fmla="*/ 60896 h 1744789"/>
                  <a:gd name="connsiteX2466" fmla="*/ 1615881 w 2840893"/>
                  <a:gd name="connsiteY2466" fmla="*/ 70209 h 1744789"/>
                  <a:gd name="connsiteX2467" fmla="*/ 1618077 w 2840893"/>
                  <a:gd name="connsiteY2467" fmla="*/ 70824 h 1744789"/>
                  <a:gd name="connsiteX2468" fmla="*/ 1625633 w 2840893"/>
                  <a:gd name="connsiteY2468" fmla="*/ 71175 h 1744789"/>
                  <a:gd name="connsiteX2469" fmla="*/ 1649178 w 2840893"/>
                  <a:gd name="connsiteY2469" fmla="*/ 70296 h 1744789"/>
                  <a:gd name="connsiteX2470" fmla="*/ 1661038 w 2840893"/>
                  <a:gd name="connsiteY2470" fmla="*/ 67397 h 1744789"/>
                  <a:gd name="connsiteX2471" fmla="*/ 1660072 w 2840893"/>
                  <a:gd name="connsiteY2471" fmla="*/ 76095 h 1744789"/>
                  <a:gd name="connsiteX2472" fmla="*/ 1672108 w 2840893"/>
                  <a:gd name="connsiteY2472" fmla="*/ 78642 h 1744789"/>
                  <a:gd name="connsiteX2473" fmla="*/ 1691787 w 2840893"/>
                  <a:gd name="connsiteY2473" fmla="*/ 79609 h 1744789"/>
                  <a:gd name="connsiteX2474" fmla="*/ 1703823 w 2840893"/>
                  <a:gd name="connsiteY2474" fmla="*/ 83826 h 1744789"/>
                  <a:gd name="connsiteX2475" fmla="*/ 1711378 w 2840893"/>
                  <a:gd name="connsiteY2475" fmla="*/ 87340 h 1744789"/>
                  <a:gd name="connsiteX2476" fmla="*/ 1720251 w 2840893"/>
                  <a:gd name="connsiteY2476" fmla="*/ 89624 h 1744789"/>
                  <a:gd name="connsiteX2477" fmla="*/ 1735626 w 2840893"/>
                  <a:gd name="connsiteY2477" fmla="*/ 91030 h 1744789"/>
                  <a:gd name="connsiteX2478" fmla="*/ 1740633 w 2840893"/>
                  <a:gd name="connsiteY2478" fmla="*/ 90503 h 1744789"/>
                  <a:gd name="connsiteX2479" fmla="*/ 1735889 w 2840893"/>
                  <a:gd name="connsiteY2479" fmla="*/ 84353 h 1744789"/>
                  <a:gd name="connsiteX2480" fmla="*/ 1747310 w 2840893"/>
                  <a:gd name="connsiteY2480" fmla="*/ 83035 h 1744789"/>
                  <a:gd name="connsiteX2481" fmla="*/ 1757326 w 2840893"/>
                  <a:gd name="connsiteY2481" fmla="*/ 86022 h 1744789"/>
                  <a:gd name="connsiteX2482" fmla="*/ 1763300 w 2840893"/>
                  <a:gd name="connsiteY2482" fmla="*/ 90591 h 1744789"/>
                  <a:gd name="connsiteX2483" fmla="*/ 1755569 w 2840893"/>
                  <a:gd name="connsiteY2483" fmla="*/ 98322 h 1744789"/>
                  <a:gd name="connsiteX2484" fmla="*/ 1772173 w 2840893"/>
                  <a:gd name="connsiteY2484" fmla="*/ 97795 h 1744789"/>
                  <a:gd name="connsiteX2485" fmla="*/ 1777444 w 2840893"/>
                  <a:gd name="connsiteY2485" fmla="*/ 96653 h 1744789"/>
                  <a:gd name="connsiteX2486" fmla="*/ 1781837 w 2840893"/>
                  <a:gd name="connsiteY2486" fmla="*/ 97707 h 1744789"/>
                  <a:gd name="connsiteX2487" fmla="*/ 1782979 w 2840893"/>
                  <a:gd name="connsiteY2487" fmla="*/ 98058 h 1744789"/>
                  <a:gd name="connsiteX2488" fmla="*/ 1794049 w 2840893"/>
                  <a:gd name="connsiteY2488" fmla="*/ 101133 h 1744789"/>
                  <a:gd name="connsiteX2489" fmla="*/ 1787635 w 2840893"/>
                  <a:gd name="connsiteY2489" fmla="*/ 107283 h 1744789"/>
                  <a:gd name="connsiteX2490" fmla="*/ 1792204 w 2840893"/>
                  <a:gd name="connsiteY2490" fmla="*/ 109216 h 1744789"/>
                  <a:gd name="connsiteX2491" fmla="*/ 1819263 w 2840893"/>
                  <a:gd name="connsiteY2491" fmla="*/ 115893 h 1744789"/>
                  <a:gd name="connsiteX2492" fmla="*/ 1828400 w 2840893"/>
                  <a:gd name="connsiteY2492" fmla="*/ 118967 h 1744789"/>
                  <a:gd name="connsiteX2493" fmla="*/ 1830508 w 2840893"/>
                  <a:gd name="connsiteY2493" fmla="*/ 123975 h 1744789"/>
                  <a:gd name="connsiteX2494" fmla="*/ 1832089 w 2840893"/>
                  <a:gd name="connsiteY2494" fmla="*/ 124239 h 1744789"/>
                  <a:gd name="connsiteX2495" fmla="*/ 1838415 w 2840893"/>
                  <a:gd name="connsiteY2495" fmla="*/ 125996 h 1744789"/>
                  <a:gd name="connsiteX2496" fmla="*/ 1851856 w 2840893"/>
                  <a:gd name="connsiteY2496" fmla="*/ 131003 h 1744789"/>
                  <a:gd name="connsiteX2497" fmla="*/ 1865386 w 2840893"/>
                  <a:gd name="connsiteY2497" fmla="*/ 131882 h 1744789"/>
                  <a:gd name="connsiteX2498" fmla="*/ 1866792 w 2840893"/>
                  <a:gd name="connsiteY2498" fmla="*/ 132497 h 1744789"/>
                  <a:gd name="connsiteX2499" fmla="*/ 1875841 w 2840893"/>
                  <a:gd name="connsiteY2499" fmla="*/ 135220 h 1744789"/>
                  <a:gd name="connsiteX2500" fmla="*/ 1876280 w 2840893"/>
                  <a:gd name="connsiteY2500" fmla="*/ 135747 h 1744789"/>
                  <a:gd name="connsiteX2501" fmla="*/ 1879882 w 2840893"/>
                  <a:gd name="connsiteY2501" fmla="*/ 140228 h 1744789"/>
                  <a:gd name="connsiteX2502" fmla="*/ 1884011 w 2840893"/>
                  <a:gd name="connsiteY2502" fmla="*/ 141282 h 1744789"/>
                  <a:gd name="connsiteX2503" fmla="*/ 1910455 w 2840893"/>
                  <a:gd name="connsiteY2503" fmla="*/ 151737 h 1744789"/>
                  <a:gd name="connsiteX2504" fmla="*/ 1918450 w 2840893"/>
                  <a:gd name="connsiteY2504" fmla="*/ 155075 h 1744789"/>
                  <a:gd name="connsiteX2505" fmla="*/ 1918713 w 2840893"/>
                  <a:gd name="connsiteY2505" fmla="*/ 154460 h 1744789"/>
                  <a:gd name="connsiteX2506" fmla="*/ 1918889 w 2840893"/>
                  <a:gd name="connsiteY2506" fmla="*/ 154109 h 1744789"/>
                  <a:gd name="connsiteX2507" fmla="*/ 1922579 w 2840893"/>
                  <a:gd name="connsiteY2507" fmla="*/ 146729 h 1744789"/>
                  <a:gd name="connsiteX2508" fmla="*/ 1936460 w 2840893"/>
                  <a:gd name="connsiteY2508" fmla="*/ 158238 h 1744789"/>
                  <a:gd name="connsiteX2509" fmla="*/ 1937865 w 2840893"/>
                  <a:gd name="connsiteY2509" fmla="*/ 151737 h 1744789"/>
                  <a:gd name="connsiteX2510" fmla="*/ 1945069 w 2840893"/>
                  <a:gd name="connsiteY2510" fmla="*/ 153670 h 1744789"/>
                  <a:gd name="connsiteX2511" fmla="*/ 1950868 w 2840893"/>
                  <a:gd name="connsiteY2511" fmla="*/ 161664 h 1744789"/>
                  <a:gd name="connsiteX2512" fmla="*/ 1949901 w 2840893"/>
                  <a:gd name="connsiteY2512" fmla="*/ 165618 h 1744789"/>
                  <a:gd name="connsiteX2513" fmla="*/ 1949110 w 2840893"/>
                  <a:gd name="connsiteY2513" fmla="*/ 168780 h 1744789"/>
                  <a:gd name="connsiteX2514" fmla="*/ 1957896 w 2840893"/>
                  <a:gd name="connsiteY2514" fmla="*/ 170010 h 1744789"/>
                  <a:gd name="connsiteX2515" fmla="*/ 1966330 w 2840893"/>
                  <a:gd name="connsiteY2515" fmla="*/ 169747 h 1744789"/>
                  <a:gd name="connsiteX2516" fmla="*/ 1967121 w 2840893"/>
                  <a:gd name="connsiteY2516" fmla="*/ 170010 h 1744789"/>
                  <a:gd name="connsiteX2517" fmla="*/ 1975906 w 2840893"/>
                  <a:gd name="connsiteY2517" fmla="*/ 171855 h 1744789"/>
                  <a:gd name="connsiteX2518" fmla="*/ 1972919 w 2840893"/>
                  <a:gd name="connsiteY2518" fmla="*/ 177127 h 1744789"/>
                  <a:gd name="connsiteX2519" fmla="*/ 1978278 w 2840893"/>
                  <a:gd name="connsiteY2519" fmla="*/ 178444 h 1744789"/>
                  <a:gd name="connsiteX2520" fmla="*/ 1982407 w 2840893"/>
                  <a:gd name="connsiteY2520" fmla="*/ 179235 h 1744789"/>
                  <a:gd name="connsiteX2521" fmla="*/ 1989172 w 2840893"/>
                  <a:gd name="connsiteY2521" fmla="*/ 177039 h 1744789"/>
                  <a:gd name="connsiteX2522" fmla="*/ 1992247 w 2840893"/>
                  <a:gd name="connsiteY2522" fmla="*/ 189953 h 1744789"/>
                  <a:gd name="connsiteX2523" fmla="*/ 1992862 w 2840893"/>
                  <a:gd name="connsiteY2523" fmla="*/ 190480 h 1744789"/>
                  <a:gd name="connsiteX2524" fmla="*/ 2005864 w 2840893"/>
                  <a:gd name="connsiteY2524" fmla="*/ 199529 h 1744789"/>
                  <a:gd name="connsiteX2525" fmla="*/ 2041181 w 2840893"/>
                  <a:gd name="connsiteY2525" fmla="*/ 217012 h 1744789"/>
                  <a:gd name="connsiteX2526" fmla="*/ 2054271 w 2840893"/>
                  <a:gd name="connsiteY2526" fmla="*/ 224304 h 1744789"/>
                  <a:gd name="connsiteX2527" fmla="*/ 2057522 w 2840893"/>
                  <a:gd name="connsiteY2527" fmla="*/ 226237 h 1744789"/>
                  <a:gd name="connsiteX2528" fmla="*/ 2061827 w 2840893"/>
                  <a:gd name="connsiteY2528" fmla="*/ 228521 h 1744789"/>
                  <a:gd name="connsiteX2529" fmla="*/ 2071754 w 2840893"/>
                  <a:gd name="connsiteY2529" fmla="*/ 230366 h 1744789"/>
                  <a:gd name="connsiteX2530" fmla="*/ 2075532 w 2840893"/>
                  <a:gd name="connsiteY2530" fmla="*/ 228257 h 1744789"/>
                  <a:gd name="connsiteX2531" fmla="*/ 2075796 w 2840893"/>
                  <a:gd name="connsiteY2531" fmla="*/ 228082 h 1744789"/>
                  <a:gd name="connsiteX2532" fmla="*/ 2084493 w 2840893"/>
                  <a:gd name="connsiteY2532" fmla="*/ 227555 h 1744789"/>
                  <a:gd name="connsiteX2533" fmla="*/ 2088974 w 2840893"/>
                  <a:gd name="connsiteY2533" fmla="*/ 231157 h 1744789"/>
                  <a:gd name="connsiteX2534" fmla="*/ 2090204 w 2840893"/>
                  <a:gd name="connsiteY2534" fmla="*/ 232211 h 1744789"/>
                  <a:gd name="connsiteX2535" fmla="*/ 2100043 w 2840893"/>
                  <a:gd name="connsiteY2535" fmla="*/ 240381 h 1744789"/>
                  <a:gd name="connsiteX2536" fmla="*/ 2086865 w 2840893"/>
                  <a:gd name="connsiteY2536" fmla="*/ 243808 h 1744789"/>
                  <a:gd name="connsiteX2537" fmla="*/ 2089150 w 2840893"/>
                  <a:gd name="connsiteY2537" fmla="*/ 245916 h 1744789"/>
                  <a:gd name="connsiteX2538" fmla="*/ 2102767 w 2840893"/>
                  <a:gd name="connsiteY2538" fmla="*/ 246707 h 1744789"/>
                  <a:gd name="connsiteX2539" fmla="*/ 2105403 w 2840893"/>
                  <a:gd name="connsiteY2539" fmla="*/ 247673 h 1744789"/>
                  <a:gd name="connsiteX2540" fmla="*/ 2111992 w 2840893"/>
                  <a:gd name="connsiteY2540" fmla="*/ 248640 h 1744789"/>
                  <a:gd name="connsiteX2541" fmla="*/ 2112167 w 2840893"/>
                  <a:gd name="connsiteY2541" fmla="*/ 248727 h 1744789"/>
                  <a:gd name="connsiteX2542" fmla="*/ 2123149 w 2840893"/>
                  <a:gd name="connsiteY2542" fmla="*/ 253032 h 1744789"/>
                  <a:gd name="connsiteX2543" fmla="*/ 2113485 w 2840893"/>
                  <a:gd name="connsiteY2543" fmla="*/ 260061 h 1744789"/>
                  <a:gd name="connsiteX2544" fmla="*/ 2113134 w 2840893"/>
                  <a:gd name="connsiteY2544" fmla="*/ 260412 h 1744789"/>
                  <a:gd name="connsiteX2545" fmla="*/ 2112519 w 2840893"/>
                  <a:gd name="connsiteY2545" fmla="*/ 260939 h 1744789"/>
                  <a:gd name="connsiteX2546" fmla="*/ 2135975 w 2840893"/>
                  <a:gd name="connsiteY2546" fmla="*/ 276489 h 1744789"/>
                  <a:gd name="connsiteX2547" fmla="*/ 2150296 w 2840893"/>
                  <a:gd name="connsiteY2547" fmla="*/ 286417 h 1744789"/>
                  <a:gd name="connsiteX2548" fmla="*/ 2150823 w 2840893"/>
                  <a:gd name="connsiteY2548" fmla="*/ 286768 h 1744789"/>
                  <a:gd name="connsiteX2549" fmla="*/ 2151350 w 2840893"/>
                  <a:gd name="connsiteY2549" fmla="*/ 286329 h 1744789"/>
                  <a:gd name="connsiteX2550" fmla="*/ 2160223 w 2840893"/>
                  <a:gd name="connsiteY2550" fmla="*/ 285802 h 1744789"/>
                  <a:gd name="connsiteX2551" fmla="*/ 2166197 w 2840893"/>
                  <a:gd name="connsiteY2551" fmla="*/ 294675 h 1744789"/>
                  <a:gd name="connsiteX2552" fmla="*/ 2171469 w 2840893"/>
                  <a:gd name="connsiteY2552" fmla="*/ 302230 h 1744789"/>
                  <a:gd name="connsiteX2553" fmla="*/ 2172786 w 2840893"/>
                  <a:gd name="connsiteY2553" fmla="*/ 303285 h 1744789"/>
                  <a:gd name="connsiteX2554" fmla="*/ 2182626 w 2840893"/>
                  <a:gd name="connsiteY2554" fmla="*/ 308819 h 1744789"/>
                  <a:gd name="connsiteX2555" fmla="*/ 2196068 w 2840893"/>
                  <a:gd name="connsiteY2555" fmla="*/ 316726 h 1744789"/>
                  <a:gd name="connsiteX2556" fmla="*/ 2202569 w 2840893"/>
                  <a:gd name="connsiteY2556" fmla="*/ 316463 h 1744789"/>
                  <a:gd name="connsiteX2557" fmla="*/ 2209333 w 2840893"/>
                  <a:gd name="connsiteY2557" fmla="*/ 317868 h 1744789"/>
                  <a:gd name="connsiteX2558" fmla="*/ 2207401 w 2840893"/>
                  <a:gd name="connsiteY2558" fmla="*/ 325072 h 1744789"/>
                  <a:gd name="connsiteX2559" fmla="*/ 2206874 w 2840893"/>
                  <a:gd name="connsiteY2559" fmla="*/ 326742 h 1744789"/>
                  <a:gd name="connsiteX2560" fmla="*/ 2206961 w 2840893"/>
                  <a:gd name="connsiteY2560" fmla="*/ 326829 h 1744789"/>
                  <a:gd name="connsiteX2561" fmla="*/ 2214693 w 2840893"/>
                  <a:gd name="connsiteY2561" fmla="*/ 332364 h 1744789"/>
                  <a:gd name="connsiteX2562" fmla="*/ 2234635 w 2840893"/>
                  <a:gd name="connsiteY2562" fmla="*/ 344664 h 1744789"/>
                  <a:gd name="connsiteX2563" fmla="*/ 2243772 w 2840893"/>
                  <a:gd name="connsiteY2563" fmla="*/ 353361 h 1744789"/>
                  <a:gd name="connsiteX2564" fmla="*/ 2248428 w 2840893"/>
                  <a:gd name="connsiteY2564" fmla="*/ 358808 h 1744789"/>
                  <a:gd name="connsiteX2565" fmla="*/ 2254402 w 2840893"/>
                  <a:gd name="connsiteY2565" fmla="*/ 363904 h 1744789"/>
                  <a:gd name="connsiteX2566" fmla="*/ 2254754 w 2840893"/>
                  <a:gd name="connsiteY2566" fmla="*/ 364255 h 1744789"/>
                  <a:gd name="connsiteX2567" fmla="*/ 2264945 w 2840893"/>
                  <a:gd name="connsiteY2567" fmla="*/ 373216 h 1744789"/>
                  <a:gd name="connsiteX2568" fmla="*/ 2275487 w 2840893"/>
                  <a:gd name="connsiteY2568" fmla="*/ 378575 h 1744789"/>
                  <a:gd name="connsiteX2569" fmla="*/ 2275136 w 2840893"/>
                  <a:gd name="connsiteY2569" fmla="*/ 376818 h 1744789"/>
                  <a:gd name="connsiteX2570" fmla="*/ 2283570 w 2840893"/>
                  <a:gd name="connsiteY2570" fmla="*/ 377170 h 1744789"/>
                  <a:gd name="connsiteX2571" fmla="*/ 2292004 w 2840893"/>
                  <a:gd name="connsiteY2571" fmla="*/ 385340 h 1744789"/>
                  <a:gd name="connsiteX2572" fmla="*/ 2287699 w 2840893"/>
                  <a:gd name="connsiteY2572" fmla="*/ 392720 h 1744789"/>
                  <a:gd name="connsiteX2573" fmla="*/ 2288226 w 2840893"/>
                  <a:gd name="connsiteY2573" fmla="*/ 393598 h 1744789"/>
                  <a:gd name="connsiteX2574" fmla="*/ 2293849 w 2840893"/>
                  <a:gd name="connsiteY2574" fmla="*/ 397025 h 1744789"/>
                  <a:gd name="connsiteX2575" fmla="*/ 2307905 w 2840893"/>
                  <a:gd name="connsiteY2575" fmla="*/ 400539 h 1744789"/>
                  <a:gd name="connsiteX2576" fmla="*/ 2308432 w 2840893"/>
                  <a:gd name="connsiteY2576" fmla="*/ 400714 h 1744789"/>
                  <a:gd name="connsiteX2577" fmla="*/ 2313967 w 2840893"/>
                  <a:gd name="connsiteY2577" fmla="*/ 406074 h 1744789"/>
                  <a:gd name="connsiteX2578" fmla="*/ 2314319 w 2840893"/>
                  <a:gd name="connsiteY2578" fmla="*/ 406776 h 1744789"/>
                  <a:gd name="connsiteX2579" fmla="*/ 2320381 w 2840893"/>
                  <a:gd name="connsiteY2579" fmla="*/ 415386 h 1744789"/>
                  <a:gd name="connsiteX2580" fmla="*/ 2311156 w 2840893"/>
                  <a:gd name="connsiteY2580" fmla="*/ 416792 h 1744789"/>
                  <a:gd name="connsiteX2581" fmla="*/ 2317657 w 2840893"/>
                  <a:gd name="connsiteY2581" fmla="*/ 421975 h 1744789"/>
                  <a:gd name="connsiteX2582" fmla="*/ 2329781 w 2840893"/>
                  <a:gd name="connsiteY2582" fmla="*/ 431639 h 1744789"/>
                  <a:gd name="connsiteX2583" fmla="*/ 2331274 w 2840893"/>
                  <a:gd name="connsiteY2583" fmla="*/ 432781 h 1744789"/>
                  <a:gd name="connsiteX2584" fmla="*/ 2340587 w 2840893"/>
                  <a:gd name="connsiteY2584" fmla="*/ 443324 h 1744789"/>
                  <a:gd name="connsiteX2585" fmla="*/ 2347088 w 2840893"/>
                  <a:gd name="connsiteY2585" fmla="*/ 447189 h 1744789"/>
                  <a:gd name="connsiteX2586" fmla="*/ 2358948 w 2840893"/>
                  <a:gd name="connsiteY2586" fmla="*/ 449825 h 1744789"/>
                  <a:gd name="connsiteX2587" fmla="*/ 2358597 w 2840893"/>
                  <a:gd name="connsiteY2587" fmla="*/ 461861 h 1744789"/>
                  <a:gd name="connsiteX2588" fmla="*/ 2358597 w 2840893"/>
                  <a:gd name="connsiteY2588" fmla="*/ 462651 h 1744789"/>
                  <a:gd name="connsiteX2589" fmla="*/ 2371775 w 2840893"/>
                  <a:gd name="connsiteY2589" fmla="*/ 474775 h 1744789"/>
                  <a:gd name="connsiteX2590" fmla="*/ 2377573 w 2840893"/>
                  <a:gd name="connsiteY2590" fmla="*/ 479871 h 1744789"/>
                  <a:gd name="connsiteX2591" fmla="*/ 2379418 w 2840893"/>
                  <a:gd name="connsiteY2591" fmla="*/ 481276 h 1744789"/>
                  <a:gd name="connsiteX2592" fmla="*/ 2385129 w 2840893"/>
                  <a:gd name="connsiteY2592" fmla="*/ 487075 h 1744789"/>
                  <a:gd name="connsiteX2593" fmla="*/ 2391454 w 2840893"/>
                  <a:gd name="connsiteY2593" fmla="*/ 486899 h 1744789"/>
                  <a:gd name="connsiteX2594" fmla="*/ 2398219 w 2840893"/>
                  <a:gd name="connsiteY2594" fmla="*/ 488305 h 1744789"/>
                  <a:gd name="connsiteX2595" fmla="*/ 2396286 w 2840893"/>
                  <a:gd name="connsiteY2595" fmla="*/ 495509 h 1744789"/>
                  <a:gd name="connsiteX2596" fmla="*/ 2394617 w 2840893"/>
                  <a:gd name="connsiteY2596" fmla="*/ 499111 h 1744789"/>
                  <a:gd name="connsiteX2597" fmla="*/ 2398746 w 2840893"/>
                  <a:gd name="connsiteY2597" fmla="*/ 504294 h 1744789"/>
                  <a:gd name="connsiteX2598" fmla="*/ 2400855 w 2840893"/>
                  <a:gd name="connsiteY2598" fmla="*/ 507105 h 1744789"/>
                  <a:gd name="connsiteX2599" fmla="*/ 2404105 w 2840893"/>
                  <a:gd name="connsiteY2599" fmla="*/ 511234 h 1744789"/>
                  <a:gd name="connsiteX2600" fmla="*/ 2408147 w 2840893"/>
                  <a:gd name="connsiteY2600" fmla="*/ 515979 h 1744789"/>
                  <a:gd name="connsiteX2601" fmla="*/ 2420270 w 2840893"/>
                  <a:gd name="connsiteY2601" fmla="*/ 522480 h 1744789"/>
                  <a:gd name="connsiteX2602" fmla="*/ 2435733 w 2840893"/>
                  <a:gd name="connsiteY2602" fmla="*/ 518087 h 1744789"/>
                  <a:gd name="connsiteX2603" fmla="*/ 2434678 w 2840893"/>
                  <a:gd name="connsiteY2603" fmla="*/ 544443 h 1744789"/>
                  <a:gd name="connsiteX2604" fmla="*/ 2445836 w 2840893"/>
                  <a:gd name="connsiteY2604" fmla="*/ 549451 h 1744789"/>
                  <a:gd name="connsiteX2605" fmla="*/ 2448384 w 2840893"/>
                  <a:gd name="connsiteY2605" fmla="*/ 550857 h 1744789"/>
                  <a:gd name="connsiteX2606" fmla="*/ 2451722 w 2840893"/>
                  <a:gd name="connsiteY2606" fmla="*/ 559818 h 1744789"/>
                  <a:gd name="connsiteX2607" fmla="*/ 2451634 w 2840893"/>
                  <a:gd name="connsiteY2607" fmla="*/ 560608 h 1744789"/>
                  <a:gd name="connsiteX2608" fmla="*/ 2451019 w 2840893"/>
                  <a:gd name="connsiteY2608" fmla="*/ 567373 h 1744789"/>
                  <a:gd name="connsiteX2609" fmla="*/ 2453128 w 2840893"/>
                  <a:gd name="connsiteY2609" fmla="*/ 570009 h 1744789"/>
                  <a:gd name="connsiteX2610" fmla="*/ 2468941 w 2840893"/>
                  <a:gd name="connsiteY2610" fmla="*/ 588985 h 1744789"/>
                  <a:gd name="connsiteX2611" fmla="*/ 2473510 w 2840893"/>
                  <a:gd name="connsiteY2611" fmla="*/ 595135 h 1744789"/>
                  <a:gd name="connsiteX2612" fmla="*/ 2483964 w 2840893"/>
                  <a:gd name="connsiteY2612" fmla="*/ 601900 h 1744789"/>
                  <a:gd name="connsiteX2613" fmla="*/ 2493980 w 2840893"/>
                  <a:gd name="connsiteY2613" fmla="*/ 606995 h 1744789"/>
                  <a:gd name="connsiteX2614" fmla="*/ 2490553 w 2840893"/>
                  <a:gd name="connsiteY2614" fmla="*/ 618240 h 1744789"/>
                  <a:gd name="connsiteX2615" fmla="*/ 2490905 w 2840893"/>
                  <a:gd name="connsiteY2615" fmla="*/ 618680 h 1744789"/>
                  <a:gd name="connsiteX2616" fmla="*/ 2502414 w 2840893"/>
                  <a:gd name="connsiteY2616" fmla="*/ 632648 h 1744789"/>
                  <a:gd name="connsiteX2617" fmla="*/ 2506016 w 2840893"/>
                  <a:gd name="connsiteY2617" fmla="*/ 636690 h 1744789"/>
                  <a:gd name="connsiteX2618" fmla="*/ 2508212 w 2840893"/>
                  <a:gd name="connsiteY2618" fmla="*/ 638886 h 1744789"/>
                  <a:gd name="connsiteX2619" fmla="*/ 2514538 w 2840893"/>
                  <a:gd name="connsiteY2619" fmla="*/ 647320 h 1744789"/>
                  <a:gd name="connsiteX2620" fmla="*/ 2515592 w 2840893"/>
                  <a:gd name="connsiteY2620" fmla="*/ 647144 h 1744789"/>
                  <a:gd name="connsiteX2621" fmla="*/ 2529560 w 2840893"/>
                  <a:gd name="connsiteY2621" fmla="*/ 645563 h 1744789"/>
                  <a:gd name="connsiteX2622" fmla="*/ 2520599 w 2840893"/>
                  <a:gd name="connsiteY2622" fmla="*/ 659005 h 1744789"/>
                  <a:gd name="connsiteX2623" fmla="*/ 2526398 w 2840893"/>
                  <a:gd name="connsiteY2623" fmla="*/ 665242 h 1744789"/>
                  <a:gd name="connsiteX2624" fmla="*/ 2531669 w 2840893"/>
                  <a:gd name="connsiteY2624" fmla="*/ 673149 h 1744789"/>
                  <a:gd name="connsiteX2625" fmla="*/ 2535886 w 2840893"/>
                  <a:gd name="connsiteY2625" fmla="*/ 679650 h 1744789"/>
                  <a:gd name="connsiteX2626" fmla="*/ 2539049 w 2840893"/>
                  <a:gd name="connsiteY2626" fmla="*/ 683076 h 1744789"/>
                  <a:gd name="connsiteX2627" fmla="*/ 2547746 w 2840893"/>
                  <a:gd name="connsiteY2627" fmla="*/ 697309 h 1744789"/>
                  <a:gd name="connsiteX2628" fmla="*/ 2555829 w 2840893"/>
                  <a:gd name="connsiteY2628" fmla="*/ 712420 h 1744789"/>
                  <a:gd name="connsiteX2629" fmla="*/ 2565493 w 2840893"/>
                  <a:gd name="connsiteY2629" fmla="*/ 729902 h 1744789"/>
                  <a:gd name="connsiteX2630" fmla="*/ 2572433 w 2840893"/>
                  <a:gd name="connsiteY2630" fmla="*/ 739654 h 1744789"/>
                  <a:gd name="connsiteX2631" fmla="*/ 2578495 w 2840893"/>
                  <a:gd name="connsiteY2631" fmla="*/ 745892 h 1744789"/>
                  <a:gd name="connsiteX2632" fmla="*/ 2584908 w 2840893"/>
                  <a:gd name="connsiteY2632" fmla="*/ 750812 h 1744789"/>
                  <a:gd name="connsiteX2633" fmla="*/ 2584645 w 2840893"/>
                  <a:gd name="connsiteY2633" fmla="*/ 759421 h 1744789"/>
                  <a:gd name="connsiteX2634" fmla="*/ 2586226 w 2840893"/>
                  <a:gd name="connsiteY2634" fmla="*/ 764868 h 1744789"/>
                  <a:gd name="connsiteX2635" fmla="*/ 2590267 w 2840893"/>
                  <a:gd name="connsiteY2635" fmla="*/ 771370 h 1744789"/>
                  <a:gd name="connsiteX2636" fmla="*/ 2596681 w 2840893"/>
                  <a:gd name="connsiteY2636" fmla="*/ 780506 h 1744789"/>
                  <a:gd name="connsiteX2637" fmla="*/ 2606257 w 2840893"/>
                  <a:gd name="connsiteY2637" fmla="*/ 795178 h 1744789"/>
                  <a:gd name="connsiteX2638" fmla="*/ 2619084 w 2840893"/>
                  <a:gd name="connsiteY2638" fmla="*/ 817229 h 1744789"/>
                  <a:gd name="connsiteX2639" fmla="*/ 2620050 w 2840893"/>
                  <a:gd name="connsiteY2639" fmla="*/ 818371 h 1744789"/>
                  <a:gd name="connsiteX2640" fmla="*/ 2625497 w 2840893"/>
                  <a:gd name="connsiteY2640" fmla="*/ 829177 h 1744789"/>
                  <a:gd name="connsiteX2641" fmla="*/ 2633140 w 2840893"/>
                  <a:gd name="connsiteY2641" fmla="*/ 845694 h 1744789"/>
                  <a:gd name="connsiteX2642" fmla="*/ 2638411 w 2840893"/>
                  <a:gd name="connsiteY2642" fmla="*/ 855006 h 1744789"/>
                  <a:gd name="connsiteX2643" fmla="*/ 2639114 w 2840893"/>
                  <a:gd name="connsiteY2643" fmla="*/ 855446 h 1744789"/>
                  <a:gd name="connsiteX2644" fmla="*/ 2642628 w 2840893"/>
                  <a:gd name="connsiteY2644" fmla="*/ 861420 h 1744789"/>
                  <a:gd name="connsiteX2645" fmla="*/ 2644034 w 2840893"/>
                  <a:gd name="connsiteY2645" fmla="*/ 873895 h 1744789"/>
                  <a:gd name="connsiteX2646" fmla="*/ 2645527 w 2840893"/>
                  <a:gd name="connsiteY2646" fmla="*/ 875652 h 1744789"/>
                  <a:gd name="connsiteX2647" fmla="*/ 2650799 w 2840893"/>
                  <a:gd name="connsiteY2647" fmla="*/ 886019 h 1744789"/>
                  <a:gd name="connsiteX2648" fmla="*/ 2655718 w 2840893"/>
                  <a:gd name="connsiteY2648" fmla="*/ 892959 h 1744789"/>
                  <a:gd name="connsiteX2649" fmla="*/ 2661868 w 2840893"/>
                  <a:gd name="connsiteY2649" fmla="*/ 901217 h 1744789"/>
                  <a:gd name="connsiteX2650" fmla="*/ 2665558 w 2840893"/>
                  <a:gd name="connsiteY2650" fmla="*/ 900866 h 1744789"/>
                  <a:gd name="connsiteX2651" fmla="*/ 2669687 w 2840893"/>
                  <a:gd name="connsiteY2651" fmla="*/ 901832 h 1744789"/>
                  <a:gd name="connsiteX2652" fmla="*/ 2688312 w 2840893"/>
                  <a:gd name="connsiteY2652" fmla="*/ 906664 h 1744789"/>
                  <a:gd name="connsiteX2653" fmla="*/ 2671269 w 2840893"/>
                  <a:gd name="connsiteY2653" fmla="*/ 914308 h 1744789"/>
                  <a:gd name="connsiteX2654" fmla="*/ 2664153 w 2840893"/>
                  <a:gd name="connsiteY2654" fmla="*/ 915625 h 1744789"/>
                  <a:gd name="connsiteX2655" fmla="*/ 2664504 w 2840893"/>
                  <a:gd name="connsiteY2655" fmla="*/ 919579 h 1744789"/>
                  <a:gd name="connsiteX2656" fmla="*/ 2665646 w 2840893"/>
                  <a:gd name="connsiteY2656" fmla="*/ 922127 h 1744789"/>
                  <a:gd name="connsiteX2657" fmla="*/ 2667315 w 2840893"/>
                  <a:gd name="connsiteY2657" fmla="*/ 922917 h 1744789"/>
                  <a:gd name="connsiteX2658" fmla="*/ 2676540 w 2840893"/>
                  <a:gd name="connsiteY2658" fmla="*/ 928452 h 1744789"/>
                  <a:gd name="connsiteX2659" fmla="*/ 2681635 w 2840893"/>
                  <a:gd name="connsiteY2659" fmla="*/ 936359 h 1744789"/>
                  <a:gd name="connsiteX2660" fmla="*/ 2682338 w 2840893"/>
                  <a:gd name="connsiteY2660" fmla="*/ 937940 h 1744789"/>
                  <a:gd name="connsiteX2661" fmla="*/ 2681547 w 2840893"/>
                  <a:gd name="connsiteY2661" fmla="*/ 946111 h 1744789"/>
                  <a:gd name="connsiteX2662" fmla="*/ 2680054 w 2840893"/>
                  <a:gd name="connsiteY2662" fmla="*/ 948834 h 1744789"/>
                  <a:gd name="connsiteX2663" fmla="*/ 2676891 w 2840893"/>
                  <a:gd name="connsiteY2663" fmla="*/ 949449 h 1744789"/>
                  <a:gd name="connsiteX2664" fmla="*/ 2676364 w 2840893"/>
                  <a:gd name="connsiteY2664" fmla="*/ 949537 h 1744789"/>
                  <a:gd name="connsiteX2665" fmla="*/ 2682426 w 2840893"/>
                  <a:gd name="connsiteY2665" fmla="*/ 962979 h 1744789"/>
                  <a:gd name="connsiteX2666" fmla="*/ 2688839 w 2840893"/>
                  <a:gd name="connsiteY2666" fmla="*/ 972818 h 1744789"/>
                  <a:gd name="connsiteX2667" fmla="*/ 2692266 w 2840893"/>
                  <a:gd name="connsiteY2667" fmla="*/ 977650 h 1744789"/>
                  <a:gd name="connsiteX2668" fmla="*/ 2694901 w 2840893"/>
                  <a:gd name="connsiteY2668" fmla="*/ 981604 h 1744789"/>
                  <a:gd name="connsiteX2669" fmla="*/ 2692090 w 2840893"/>
                  <a:gd name="connsiteY2669" fmla="*/ 985206 h 1744789"/>
                  <a:gd name="connsiteX2670" fmla="*/ 2693056 w 2840893"/>
                  <a:gd name="connsiteY2670" fmla="*/ 986787 h 1744789"/>
                  <a:gd name="connsiteX2671" fmla="*/ 2695341 w 2840893"/>
                  <a:gd name="connsiteY2671" fmla="*/ 987665 h 1744789"/>
                  <a:gd name="connsiteX2672" fmla="*/ 2696570 w 2840893"/>
                  <a:gd name="connsiteY2672" fmla="*/ 988017 h 1744789"/>
                  <a:gd name="connsiteX2673" fmla="*/ 2702632 w 2840893"/>
                  <a:gd name="connsiteY2673" fmla="*/ 991004 h 1744789"/>
                  <a:gd name="connsiteX2674" fmla="*/ 2706586 w 2840893"/>
                  <a:gd name="connsiteY2674" fmla="*/ 998823 h 1744789"/>
                  <a:gd name="connsiteX2675" fmla="*/ 2702281 w 2840893"/>
                  <a:gd name="connsiteY2675" fmla="*/ 1006818 h 1744789"/>
                  <a:gd name="connsiteX2676" fmla="*/ 2704126 w 2840893"/>
                  <a:gd name="connsiteY2676" fmla="*/ 1013670 h 1744789"/>
                  <a:gd name="connsiteX2677" fmla="*/ 2706937 w 2840893"/>
                  <a:gd name="connsiteY2677" fmla="*/ 1025970 h 1744789"/>
                  <a:gd name="connsiteX2678" fmla="*/ 2708958 w 2840893"/>
                  <a:gd name="connsiteY2678" fmla="*/ 1027288 h 1744789"/>
                  <a:gd name="connsiteX2679" fmla="*/ 2716689 w 2840893"/>
                  <a:gd name="connsiteY2679" fmla="*/ 1034579 h 1744789"/>
                  <a:gd name="connsiteX2680" fmla="*/ 2718885 w 2840893"/>
                  <a:gd name="connsiteY2680" fmla="*/ 1047142 h 1744789"/>
                  <a:gd name="connsiteX2681" fmla="*/ 2718885 w 2840893"/>
                  <a:gd name="connsiteY2681" fmla="*/ 1049251 h 1744789"/>
                  <a:gd name="connsiteX2682" fmla="*/ 2719676 w 2840893"/>
                  <a:gd name="connsiteY2682" fmla="*/ 1051184 h 1744789"/>
                  <a:gd name="connsiteX2683" fmla="*/ 2720291 w 2840893"/>
                  <a:gd name="connsiteY2683" fmla="*/ 1053117 h 1744789"/>
                  <a:gd name="connsiteX2684" fmla="*/ 2720906 w 2840893"/>
                  <a:gd name="connsiteY2684" fmla="*/ 1055049 h 1744789"/>
                  <a:gd name="connsiteX2685" fmla="*/ 2735138 w 2840893"/>
                  <a:gd name="connsiteY2685" fmla="*/ 1064538 h 1744789"/>
                  <a:gd name="connsiteX2686" fmla="*/ 2723190 w 2840893"/>
                  <a:gd name="connsiteY2686" fmla="*/ 1069018 h 1744789"/>
                  <a:gd name="connsiteX2687" fmla="*/ 2722048 w 2840893"/>
                  <a:gd name="connsiteY2687" fmla="*/ 1069370 h 1744789"/>
                  <a:gd name="connsiteX2688" fmla="*/ 2727407 w 2840893"/>
                  <a:gd name="connsiteY2688" fmla="*/ 1091157 h 1744789"/>
                  <a:gd name="connsiteX2689" fmla="*/ 2727495 w 2840893"/>
                  <a:gd name="connsiteY2689" fmla="*/ 1090982 h 1744789"/>
                  <a:gd name="connsiteX2690" fmla="*/ 2738125 w 2840893"/>
                  <a:gd name="connsiteY2690" fmla="*/ 1099767 h 1744789"/>
                  <a:gd name="connsiteX2691" fmla="*/ 2749458 w 2840893"/>
                  <a:gd name="connsiteY2691" fmla="*/ 1109343 h 1744789"/>
                  <a:gd name="connsiteX2692" fmla="*/ 2734699 w 2840893"/>
                  <a:gd name="connsiteY2692" fmla="*/ 1111276 h 1744789"/>
                  <a:gd name="connsiteX2693" fmla="*/ 2732766 w 2840893"/>
                  <a:gd name="connsiteY2693" fmla="*/ 1111451 h 1744789"/>
                  <a:gd name="connsiteX2694" fmla="*/ 2732766 w 2840893"/>
                  <a:gd name="connsiteY2694" fmla="*/ 1111451 h 1744789"/>
                  <a:gd name="connsiteX2695" fmla="*/ 2733030 w 2840893"/>
                  <a:gd name="connsiteY2695" fmla="*/ 1113121 h 1744789"/>
                  <a:gd name="connsiteX2696" fmla="*/ 2737598 w 2840893"/>
                  <a:gd name="connsiteY2696" fmla="*/ 1130164 h 1744789"/>
                  <a:gd name="connsiteX2697" fmla="*/ 2744187 w 2840893"/>
                  <a:gd name="connsiteY2697" fmla="*/ 1151513 h 1744789"/>
                  <a:gd name="connsiteX2698" fmla="*/ 2747614 w 2840893"/>
                  <a:gd name="connsiteY2698" fmla="*/ 1164954 h 1744789"/>
                  <a:gd name="connsiteX2699" fmla="*/ 2750337 w 2840893"/>
                  <a:gd name="connsiteY2699" fmla="*/ 1175233 h 1744789"/>
                  <a:gd name="connsiteX2700" fmla="*/ 2755960 w 2840893"/>
                  <a:gd name="connsiteY2700" fmla="*/ 1188938 h 1744789"/>
                  <a:gd name="connsiteX2701" fmla="*/ 2759474 w 2840893"/>
                  <a:gd name="connsiteY2701" fmla="*/ 1196670 h 1744789"/>
                  <a:gd name="connsiteX2702" fmla="*/ 2765711 w 2840893"/>
                  <a:gd name="connsiteY2702" fmla="*/ 1197372 h 1744789"/>
                  <a:gd name="connsiteX2703" fmla="*/ 2777484 w 2840893"/>
                  <a:gd name="connsiteY2703" fmla="*/ 1203259 h 1744789"/>
                  <a:gd name="connsiteX2704" fmla="*/ 2758507 w 2840893"/>
                  <a:gd name="connsiteY2704" fmla="*/ 1212747 h 1744789"/>
                  <a:gd name="connsiteX2705" fmla="*/ 2764569 w 2840893"/>
                  <a:gd name="connsiteY2705" fmla="*/ 1223553 h 1744789"/>
                  <a:gd name="connsiteX2706" fmla="*/ 2771861 w 2840893"/>
                  <a:gd name="connsiteY2706" fmla="*/ 1241387 h 1744789"/>
                  <a:gd name="connsiteX2707" fmla="*/ 2769753 w 2840893"/>
                  <a:gd name="connsiteY2707" fmla="*/ 1245868 h 1744789"/>
                  <a:gd name="connsiteX2708" fmla="*/ 2769577 w 2840893"/>
                  <a:gd name="connsiteY2708" fmla="*/ 1246043 h 1744789"/>
                  <a:gd name="connsiteX2709" fmla="*/ 2765887 w 2840893"/>
                  <a:gd name="connsiteY2709" fmla="*/ 1251842 h 1744789"/>
                  <a:gd name="connsiteX2710" fmla="*/ 2766502 w 2840893"/>
                  <a:gd name="connsiteY2710" fmla="*/ 1255092 h 1744789"/>
                  <a:gd name="connsiteX2711" fmla="*/ 2769313 w 2840893"/>
                  <a:gd name="connsiteY2711" fmla="*/ 1265811 h 1744789"/>
                  <a:gd name="connsiteX2712" fmla="*/ 2773003 w 2840893"/>
                  <a:gd name="connsiteY2712" fmla="*/ 1286017 h 1744789"/>
                  <a:gd name="connsiteX2713" fmla="*/ 2776166 w 2840893"/>
                  <a:gd name="connsiteY2713" fmla="*/ 1284875 h 1744789"/>
                  <a:gd name="connsiteX2714" fmla="*/ 2783019 w 2840893"/>
                  <a:gd name="connsiteY2714" fmla="*/ 1285314 h 1744789"/>
                  <a:gd name="connsiteX2715" fmla="*/ 2786533 w 2840893"/>
                  <a:gd name="connsiteY2715" fmla="*/ 1291288 h 1744789"/>
                  <a:gd name="connsiteX2716" fmla="*/ 2788114 w 2840893"/>
                  <a:gd name="connsiteY2716" fmla="*/ 1305257 h 1744789"/>
                  <a:gd name="connsiteX2717" fmla="*/ 2773706 w 2840893"/>
                  <a:gd name="connsiteY2717" fmla="*/ 1295681 h 1744789"/>
                  <a:gd name="connsiteX2718" fmla="*/ 2775815 w 2840893"/>
                  <a:gd name="connsiteY2718" fmla="*/ 1302709 h 1744789"/>
                  <a:gd name="connsiteX2719" fmla="*/ 2781964 w 2840893"/>
                  <a:gd name="connsiteY2719" fmla="*/ 1307014 h 1744789"/>
                  <a:gd name="connsiteX2720" fmla="*/ 2784161 w 2840893"/>
                  <a:gd name="connsiteY2720" fmla="*/ 1313339 h 1744789"/>
                  <a:gd name="connsiteX2721" fmla="*/ 2784776 w 2840893"/>
                  <a:gd name="connsiteY2721" fmla="*/ 1315184 h 1744789"/>
                  <a:gd name="connsiteX2722" fmla="*/ 2787323 w 2840893"/>
                  <a:gd name="connsiteY2722" fmla="*/ 1323003 h 1744789"/>
                  <a:gd name="connsiteX2723" fmla="*/ 2779241 w 2840893"/>
                  <a:gd name="connsiteY2723" fmla="*/ 1323706 h 1744789"/>
                  <a:gd name="connsiteX2724" fmla="*/ 2779241 w 2840893"/>
                  <a:gd name="connsiteY2724" fmla="*/ 1323970 h 1744789"/>
                  <a:gd name="connsiteX2725" fmla="*/ 2779856 w 2840893"/>
                  <a:gd name="connsiteY2725" fmla="*/ 1323882 h 1744789"/>
                  <a:gd name="connsiteX2726" fmla="*/ 2790750 w 2840893"/>
                  <a:gd name="connsiteY2726" fmla="*/ 1324409 h 1744789"/>
                  <a:gd name="connsiteX2727" fmla="*/ 2799447 w 2840893"/>
                  <a:gd name="connsiteY2727" fmla="*/ 1326693 h 1744789"/>
                  <a:gd name="connsiteX2728" fmla="*/ 2794527 w 2840893"/>
                  <a:gd name="connsiteY2728" fmla="*/ 1334249 h 1744789"/>
                  <a:gd name="connsiteX2729" fmla="*/ 2794176 w 2840893"/>
                  <a:gd name="connsiteY2729" fmla="*/ 1334864 h 1744789"/>
                  <a:gd name="connsiteX2730" fmla="*/ 2787499 w 2840893"/>
                  <a:gd name="connsiteY2730" fmla="*/ 1340486 h 1744789"/>
                  <a:gd name="connsiteX2731" fmla="*/ 2786972 w 2840893"/>
                  <a:gd name="connsiteY2731" fmla="*/ 1340574 h 1744789"/>
                  <a:gd name="connsiteX2732" fmla="*/ 2779856 w 2840893"/>
                  <a:gd name="connsiteY2732" fmla="*/ 1340047 h 1744789"/>
                  <a:gd name="connsiteX2733" fmla="*/ 2784688 w 2840893"/>
                  <a:gd name="connsiteY2733" fmla="*/ 1350853 h 1744789"/>
                  <a:gd name="connsiteX2734" fmla="*/ 2788026 w 2840893"/>
                  <a:gd name="connsiteY2734" fmla="*/ 1356300 h 1744789"/>
                  <a:gd name="connsiteX2735" fmla="*/ 2788466 w 2840893"/>
                  <a:gd name="connsiteY2735" fmla="*/ 1357354 h 1744789"/>
                  <a:gd name="connsiteX2736" fmla="*/ 2795494 w 2840893"/>
                  <a:gd name="connsiteY2736" fmla="*/ 1371850 h 1744789"/>
                  <a:gd name="connsiteX2737" fmla="*/ 2785566 w 2840893"/>
                  <a:gd name="connsiteY2737" fmla="*/ 1368248 h 1744789"/>
                  <a:gd name="connsiteX2738" fmla="*/ 2786181 w 2840893"/>
                  <a:gd name="connsiteY2738" fmla="*/ 1381690 h 1744789"/>
                  <a:gd name="connsiteX2739" fmla="*/ 2785654 w 2840893"/>
                  <a:gd name="connsiteY2739" fmla="*/ 1393286 h 1744789"/>
                  <a:gd name="connsiteX2740" fmla="*/ 2785303 w 2840893"/>
                  <a:gd name="connsiteY2740" fmla="*/ 1409012 h 1744789"/>
                  <a:gd name="connsiteX2741" fmla="*/ 2787850 w 2840893"/>
                  <a:gd name="connsiteY2741" fmla="*/ 1423332 h 1744789"/>
                  <a:gd name="connsiteX2742" fmla="*/ 2788729 w 2840893"/>
                  <a:gd name="connsiteY2742" fmla="*/ 1423684 h 1744789"/>
                  <a:gd name="connsiteX2743" fmla="*/ 2798042 w 2840893"/>
                  <a:gd name="connsiteY2743" fmla="*/ 1433611 h 1744789"/>
                  <a:gd name="connsiteX2744" fmla="*/ 2795055 w 2840893"/>
                  <a:gd name="connsiteY2744" fmla="*/ 1441167 h 1744789"/>
                  <a:gd name="connsiteX2745" fmla="*/ 2803752 w 2840893"/>
                  <a:gd name="connsiteY2745" fmla="*/ 1448371 h 1744789"/>
                  <a:gd name="connsiteX2746" fmla="*/ 2815173 w 2840893"/>
                  <a:gd name="connsiteY2746" fmla="*/ 1457947 h 1744789"/>
                  <a:gd name="connsiteX2747" fmla="*/ 2800414 w 2840893"/>
                  <a:gd name="connsiteY2747" fmla="*/ 1459880 h 1744789"/>
                  <a:gd name="connsiteX2748" fmla="*/ 2790310 w 2840893"/>
                  <a:gd name="connsiteY2748" fmla="*/ 1456892 h 1744789"/>
                  <a:gd name="connsiteX2749" fmla="*/ 2790310 w 2840893"/>
                  <a:gd name="connsiteY2749" fmla="*/ 1460055 h 1744789"/>
                  <a:gd name="connsiteX2750" fmla="*/ 2794352 w 2840893"/>
                  <a:gd name="connsiteY2750" fmla="*/ 1470422 h 1744789"/>
                  <a:gd name="connsiteX2751" fmla="*/ 2796285 w 2840893"/>
                  <a:gd name="connsiteY2751" fmla="*/ 1473058 h 1744789"/>
                  <a:gd name="connsiteX2752" fmla="*/ 2796724 w 2840893"/>
                  <a:gd name="connsiteY2752" fmla="*/ 1473760 h 1744789"/>
                  <a:gd name="connsiteX2753" fmla="*/ 2802083 w 2840893"/>
                  <a:gd name="connsiteY2753" fmla="*/ 1481667 h 1744789"/>
                  <a:gd name="connsiteX2754" fmla="*/ 2792682 w 2840893"/>
                  <a:gd name="connsiteY2754" fmla="*/ 1483776 h 1744789"/>
                  <a:gd name="connsiteX2755" fmla="*/ 2792682 w 2840893"/>
                  <a:gd name="connsiteY2755" fmla="*/ 1483776 h 1744789"/>
                  <a:gd name="connsiteX2756" fmla="*/ 2792595 w 2840893"/>
                  <a:gd name="connsiteY2756" fmla="*/ 1504685 h 1744789"/>
                  <a:gd name="connsiteX2757" fmla="*/ 2790574 w 2840893"/>
                  <a:gd name="connsiteY2757" fmla="*/ 1519972 h 1744789"/>
                  <a:gd name="connsiteX2758" fmla="*/ 2791980 w 2840893"/>
                  <a:gd name="connsiteY2758" fmla="*/ 1533852 h 1744789"/>
                  <a:gd name="connsiteX2759" fmla="*/ 2792507 w 2840893"/>
                  <a:gd name="connsiteY2759" fmla="*/ 1537279 h 1744789"/>
                  <a:gd name="connsiteX2760" fmla="*/ 2815349 w 2840893"/>
                  <a:gd name="connsiteY2760" fmla="*/ 1551423 h 1744789"/>
                  <a:gd name="connsiteX2761" fmla="*/ 2791101 w 2840893"/>
                  <a:gd name="connsiteY2761" fmla="*/ 1549490 h 1744789"/>
                  <a:gd name="connsiteX2762" fmla="*/ 2792243 w 2840893"/>
                  <a:gd name="connsiteY2762" fmla="*/ 1576901 h 1744789"/>
                  <a:gd name="connsiteX2763" fmla="*/ 2789608 w 2840893"/>
                  <a:gd name="connsiteY2763" fmla="*/ 1590255 h 1744789"/>
                  <a:gd name="connsiteX2764" fmla="*/ 2789432 w 2840893"/>
                  <a:gd name="connsiteY2764" fmla="*/ 1596404 h 1744789"/>
                  <a:gd name="connsiteX2765" fmla="*/ 2789520 w 2840893"/>
                  <a:gd name="connsiteY2765" fmla="*/ 1610812 h 1744789"/>
                  <a:gd name="connsiteX2766" fmla="*/ 2790486 w 2840893"/>
                  <a:gd name="connsiteY2766" fmla="*/ 1634445 h 1744789"/>
                  <a:gd name="connsiteX2767" fmla="*/ 2790398 w 2840893"/>
                  <a:gd name="connsiteY2767" fmla="*/ 1644197 h 1744789"/>
                  <a:gd name="connsiteX2768" fmla="*/ 2790310 w 2840893"/>
                  <a:gd name="connsiteY2768" fmla="*/ 1644372 h 1744789"/>
                  <a:gd name="connsiteX2769" fmla="*/ 2790135 w 2840893"/>
                  <a:gd name="connsiteY2769" fmla="*/ 1644812 h 1744789"/>
                  <a:gd name="connsiteX2770" fmla="*/ 2782667 w 2840893"/>
                  <a:gd name="connsiteY2770" fmla="*/ 1670377 h 1744789"/>
                  <a:gd name="connsiteX2771" fmla="*/ 2782579 w 2840893"/>
                  <a:gd name="connsiteY2771" fmla="*/ 1683467 h 1744789"/>
                  <a:gd name="connsiteX2772" fmla="*/ 2781086 w 2840893"/>
                  <a:gd name="connsiteY2772" fmla="*/ 1697963 h 1744789"/>
                  <a:gd name="connsiteX2773" fmla="*/ 2780032 w 2840893"/>
                  <a:gd name="connsiteY2773" fmla="*/ 1700335 h 1744789"/>
                  <a:gd name="connsiteX2774" fmla="*/ 2780295 w 2840893"/>
                  <a:gd name="connsiteY2774" fmla="*/ 1704289 h 1744789"/>
                  <a:gd name="connsiteX2775" fmla="*/ 2778450 w 2840893"/>
                  <a:gd name="connsiteY2775" fmla="*/ 1716588 h 1744789"/>
                  <a:gd name="connsiteX2776" fmla="*/ 2778450 w 2840893"/>
                  <a:gd name="connsiteY2776" fmla="*/ 1725286 h 1744789"/>
                  <a:gd name="connsiteX2777" fmla="*/ 2779856 w 2840893"/>
                  <a:gd name="connsiteY2777" fmla="*/ 1730557 h 1744789"/>
                  <a:gd name="connsiteX2778" fmla="*/ 2780647 w 2840893"/>
                  <a:gd name="connsiteY2778" fmla="*/ 1730469 h 1744789"/>
                  <a:gd name="connsiteX2779" fmla="*/ 19490 w 2840893"/>
                  <a:gd name="connsiteY2779" fmla="*/ 1667566 h 1744789"/>
                  <a:gd name="connsiteX2780" fmla="*/ 19490 w 2840893"/>
                  <a:gd name="connsiteY2780" fmla="*/ 1667566 h 1744789"/>
                  <a:gd name="connsiteX2781" fmla="*/ 19490 w 2840893"/>
                  <a:gd name="connsiteY2781" fmla="*/ 1667566 h 1744789"/>
                  <a:gd name="connsiteX2782" fmla="*/ 26782 w 2840893"/>
                  <a:gd name="connsiteY2782" fmla="*/ 1580942 h 1744789"/>
                  <a:gd name="connsiteX2783" fmla="*/ 26782 w 2840893"/>
                  <a:gd name="connsiteY2783" fmla="*/ 1580942 h 1744789"/>
                  <a:gd name="connsiteX2784" fmla="*/ 26782 w 2840893"/>
                  <a:gd name="connsiteY2784" fmla="*/ 1580942 h 1744789"/>
                  <a:gd name="connsiteX2785" fmla="*/ 2828088 w 2840893"/>
                  <a:gd name="connsiteY2785" fmla="*/ 1516545 h 1744789"/>
                  <a:gd name="connsiteX2786" fmla="*/ 2828088 w 2840893"/>
                  <a:gd name="connsiteY2786" fmla="*/ 1516545 h 1744789"/>
                  <a:gd name="connsiteX2787" fmla="*/ 2828088 w 2840893"/>
                  <a:gd name="connsiteY2787" fmla="*/ 1516545 h 1744789"/>
                  <a:gd name="connsiteX2788" fmla="*/ 41981 w 2840893"/>
                  <a:gd name="connsiteY2788" fmla="*/ 1451182 h 1744789"/>
                  <a:gd name="connsiteX2789" fmla="*/ 44704 w 2840893"/>
                  <a:gd name="connsiteY2789" fmla="*/ 1452412 h 1744789"/>
                  <a:gd name="connsiteX2790" fmla="*/ 48394 w 2840893"/>
                  <a:gd name="connsiteY2790" fmla="*/ 1450391 h 1744789"/>
                  <a:gd name="connsiteX2791" fmla="*/ 46022 w 2840893"/>
                  <a:gd name="connsiteY2791" fmla="*/ 1451182 h 1744789"/>
                  <a:gd name="connsiteX2792" fmla="*/ 41981 w 2840893"/>
                  <a:gd name="connsiteY2792" fmla="*/ 1451182 h 1744789"/>
                  <a:gd name="connsiteX2793" fmla="*/ 2799974 w 2840893"/>
                  <a:gd name="connsiteY2793" fmla="*/ 1450831 h 1744789"/>
                  <a:gd name="connsiteX2794" fmla="*/ 2801468 w 2840893"/>
                  <a:gd name="connsiteY2794" fmla="*/ 1451533 h 1744789"/>
                  <a:gd name="connsiteX2795" fmla="*/ 2799623 w 2840893"/>
                  <a:gd name="connsiteY2795" fmla="*/ 1446174 h 1744789"/>
                  <a:gd name="connsiteX2796" fmla="*/ 2799359 w 2840893"/>
                  <a:gd name="connsiteY2796" fmla="*/ 1446087 h 1744789"/>
                  <a:gd name="connsiteX2797" fmla="*/ 2799974 w 2840893"/>
                  <a:gd name="connsiteY2797" fmla="*/ 1450831 h 1744789"/>
                  <a:gd name="connsiteX2798" fmla="*/ 2799535 w 2840893"/>
                  <a:gd name="connsiteY2798" fmla="*/ 1445999 h 1744789"/>
                  <a:gd name="connsiteX2799" fmla="*/ 2799535 w 2840893"/>
                  <a:gd name="connsiteY2799" fmla="*/ 1445999 h 1744789"/>
                  <a:gd name="connsiteX2800" fmla="*/ 2799535 w 2840893"/>
                  <a:gd name="connsiteY2800" fmla="*/ 1445999 h 1744789"/>
                  <a:gd name="connsiteX2801" fmla="*/ 2790662 w 2840893"/>
                  <a:gd name="connsiteY2801" fmla="*/ 1443275 h 1744789"/>
                  <a:gd name="connsiteX2802" fmla="*/ 2790750 w 2840893"/>
                  <a:gd name="connsiteY2802" fmla="*/ 1444593 h 1744789"/>
                  <a:gd name="connsiteX2803" fmla="*/ 2791541 w 2840893"/>
                  <a:gd name="connsiteY2803" fmla="*/ 1443012 h 1744789"/>
                  <a:gd name="connsiteX2804" fmla="*/ 2790662 w 2840893"/>
                  <a:gd name="connsiteY2804" fmla="*/ 1443275 h 1744789"/>
                  <a:gd name="connsiteX2805" fmla="*/ 2817369 w 2840893"/>
                  <a:gd name="connsiteY2805" fmla="*/ 1364119 h 1744789"/>
                  <a:gd name="connsiteX2806" fmla="*/ 2817369 w 2840893"/>
                  <a:gd name="connsiteY2806" fmla="*/ 1364119 h 1744789"/>
                  <a:gd name="connsiteX2807" fmla="*/ 2817369 w 2840893"/>
                  <a:gd name="connsiteY2807" fmla="*/ 1364119 h 1744789"/>
                  <a:gd name="connsiteX2808" fmla="*/ 2829230 w 2840893"/>
                  <a:gd name="connsiteY2808" fmla="*/ 1358672 h 1744789"/>
                  <a:gd name="connsiteX2809" fmla="*/ 2829230 w 2840893"/>
                  <a:gd name="connsiteY2809" fmla="*/ 1358672 h 1744789"/>
                  <a:gd name="connsiteX2810" fmla="*/ 2829230 w 2840893"/>
                  <a:gd name="connsiteY2810" fmla="*/ 1358672 h 1744789"/>
                  <a:gd name="connsiteX2811" fmla="*/ 52435 w 2840893"/>
                  <a:gd name="connsiteY2811" fmla="*/ 1323003 h 1744789"/>
                  <a:gd name="connsiteX2812" fmla="*/ 57795 w 2840893"/>
                  <a:gd name="connsiteY2812" fmla="*/ 1326605 h 1744789"/>
                  <a:gd name="connsiteX2813" fmla="*/ 57795 w 2840893"/>
                  <a:gd name="connsiteY2813" fmla="*/ 1330647 h 1744789"/>
                  <a:gd name="connsiteX2814" fmla="*/ 59024 w 2840893"/>
                  <a:gd name="connsiteY2814" fmla="*/ 1327923 h 1744789"/>
                  <a:gd name="connsiteX2815" fmla="*/ 53490 w 2840893"/>
                  <a:gd name="connsiteY2815" fmla="*/ 1322564 h 1744789"/>
                  <a:gd name="connsiteX2816" fmla="*/ 52435 w 2840893"/>
                  <a:gd name="connsiteY2816" fmla="*/ 1323003 h 1744789"/>
                  <a:gd name="connsiteX2817" fmla="*/ 2785478 w 2840893"/>
                  <a:gd name="connsiteY2817" fmla="*/ 1326957 h 1744789"/>
                  <a:gd name="connsiteX2818" fmla="*/ 2787148 w 2840893"/>
                  <a:gd name="connsiteY2818" fmla="*/ 1328011 h 1744789"/>
                  <a:gd name="connsiteX2819" fmla="*/ 2785478 w 2840893"/>
                  <a:gd name="connsiteY2819" fmla="*/ 1326957 h 1744789"/>
                  <a:gd name="connsiteX2820" fmla="*/ 2786621 w 2840893"/>
                  <a:gd name="connsiteY2820" fmla="*/ 1326517 h 1744789"/>
                  <a:gd name="connsiteX2821" fmla="*/ 2786533 w 2840893"/>
                  <a:gd name="connsiteY2821" fmla="*/ 1326517 h 1744789"/>
                  <a:gd name="connsiteX2822" fmla="*/ 2786621 w 2840893"/>
                  <a:gd name="connsiteY2822" fmla="*/ 1326517 h 1744789"/>
                  <a:gd name="connsiteX2823" fmla="*/ 52260 w 2840893"/>
                  <a:gd name="connsiteY2823" fmla="*/ 1323179 h 1744789"/>
                  <a:gd name="connsiteX2824" fmla="*/ 52260 w 2840893"/>
                  <a:gd name="connsiteY2824" fmla="*/ 1323179 h 1744789"/>
                  <a:gd name="connsiteX2825" fmla="*/ 52260 w 2840893"/>
                  <a:gd name="connsiteY2825" fmla="*/ 1323179 h 1744789"/>
                  <a:gd name="connsiteX2826" fmla="*/ 2779680 w 2840893"/>
                  <a:gd name="connsiteY2826" fmla="*/ 1291112 h 1744789"/>
                  <a:gd name="connsiteX2827" fmla="*/ 2774321 w 2840893"/>
                  <a:gd name="connsiteY2827" fmla="*/ 1291727 h 1744789"/>
                  <a:gd name="connsiteX2828" fmla="*/ 2777045 w 2840893"/>
                  <a:gd name="connsiteY2828" fmla="*/ 1295505 h 1744789"/>
                  <a:gd name="connsiteX2829" fmla="*/ 2781613 w 2840893"/>
                  <a:gd name="connsiteY2829" fmla="*/ 1296120 h 1744789"/>
                  <a:gd name="connsiteX2830" fmla="*/ 2779680 w 2840893"/>
                  <a:gd name="connsiteY2830" fmla="*/ 1291112 h 1744789"/>
                  <a:gd name="connsiteX2831" fmla="*/ 2797339 w 2840893"/>
                  <a:gd name="connsiteY2831" fmla="*/ 1213098 h 1744789"/>
                  <a:gd name="connsiteX2832" fmla="*/ 2797251 w 2840893"/>
                  <a:gd name="connsiteY2832" fmla="*/ 1213186 h 1744789"/>
                  <a:gd name="connsiteX2833" fmla="*/ 2797339 w 2840893"/>
                  <a:gd name="connsiteY2833" fmla="*/ 1213098 h 1744789"/>
                  <a:gd name="connsiteX2834" fmla="*/ 2760616 w 2840893"/>
                  <a:gd name="connsiteY2834" fmla="*/ 1208003 h 1744789"/>
                  <a:gd name="connsiteX2835" fmla="*/ 2764394 w 2840893"/>
                  <a:gd name="connsiteY2835" fmla="*/ 1208003 h 1744789"/>
                  <a:gd name="connsiteX2836" fmla="*/ 2767029 w 2840893"/>
                  <a:gd name="connsiteY2836" fmla="*/ 1205894 h 1744789"/>
                  <a:gd name="connsiteX2837" fmla="*/ 2762549 w 2840893"/>
                  <a:gd name="connsiteY2837" fmla="*/ 1204137 h 1744789"/>
                  <a:gd name="connsiteX2838" fmla="*/ 2760616 w 2840893"/>
                  <a:gd name="connsiteY2838" fmla="*/ 1208003 h 1744789"/>
                  <a:gd name="connsiteX2839" fmla="*/ 72027 w 2840893"/>
                  <a:gd name="connsiteY2839" fmla="*/ 1202029 h 1744789"/>
                  <a:gd name="connsiteX2840" fmla="*/ 75892 w 2840893"/>
                  <a:gd name="connsiteY2840" fmla="*/ 1204752 h 1744789"/>
                  <a:gd name="connsiteX2841" fmla="*/ 76156 w 2840893"/>
                  <a:gd name="connsiteY2841" fmla="*/ 1198866 h 1744789"/>
                  <a:gd name="connsiteX2842" fmla="*/ 75190 w 2840893"/>
                  <a:gd name="connsiteY2842" fmla="*/ 1195440 h 1744789"/>
                  <a:gd name="connsiteX2843" fmla="*/ 72027 w 2840893"/>
                  <a:gd name="connsiteY2843" fmla="*/ 1202029 h 1744789"/>
                  <a:gd name="connsiteX2844" fmla="*/ 72027 w 2840893"/>
                  <a:gd name="connsiteY2844" fmla="*/ 1202292 h 1744789"/>
                  <a:gd name="connsiteX2845" fmla="*/ 72027 w 2840893"/>
                  <a:gd name="connsiteY2845" fmla="*/ 1202292 h 1744789"/>
                  <a:gd name="connsiteX2846" fmla="*/ 72027 w 2840893"/>
                  <a:gd name="connsiteY2846" fmla="*/ 1202292 h 1744789"/>
                  <a:gd name="connsiteX2847" fmla="*/ 2791189 w 2840893"/>
                  <a:gd name="connsiteY2847" fmla="*/ 1158893 h 1744789"/>
                  <a:gd name="connsiteX2848" fmla="*/ 2791189 w 2840893"/>
                  <a:gd name="connsiteY2848" fmla="*/ 1158893 h 1744789"/>
                  <a:gd name="connsiteX2849" fmla="*/ 2791189 w 2840893"/>
                  <a:gd name="connsiteY2849" fmla="*/ 1158893 h 1744789"/>
                  <a:gd name="connsiteX2850" fmla="*/ 2734436 w 2840893"/>
                  <a:gd name="connsiteY2850" fmla="*/ 1102139 h 1744789"/>
                  <a:gd name="connsiteX2851" fmla="*/ 2735929 w 2840893"/>
                  <a:gd name="connsiteY2851" fmla="*/ 1102842 h 1744789"/>
                  <a:gd name="connsiteX2852" fmla="*/ 2734084 w 2840893"/>
                  <a:gd name="connsiteY2852" fmla="*/ 1097483 h 1744789"/>
                  <a:gd name="connsiteX2853" fmla="*/ 2733820 w 2840893"/>
                  <a:gd name="connsiteY2853" fmla="*/ 1097395 h 1744789"/>
                  <a:gd name="connsiteX2854" fmla="*/ 2734436 w 2840893"/>
                  <a:gd name="connsiteY2854" fmla="*/ 1102139 h 1744789"/>
                  <a:gd name="connsiteX2855" fmla="*/ 2733908 w 2840893"/>
                  <a:gd name="connsiteY2855" fmla="*/ 1097307 h 1744789"/>
                  <a:gd name="connsiteX2856" fmla="*/ 2733908 w 2840893"/>
                  <a:gd name="connsiteY2856" fmla="*/ 1097307 h 1744789"/>
                  <a:gd name="connsiteX2857" fmla="*/ 2733908 w 2840893"/>
                  <a:gd name="connsiteY2857" fmla="*/ 1097307 h 1744789"/>
                  <a:gd name="connsiteX2858" fmla="*/ 2722136 w 2840893"/>
                  <a:gd name="connsiteY2858" fmla="*/ 1055577 h 1744789"/>
                  <a:gd name="connsiteX2859" fmla="*/ 2722224 w 2840893"/>
                  <a:gd name="connsiteY2859" fmla="*/ 1060496 h 1744789"/>
                  <a:gd name="connsiteX2860" fmla="*/ 2726529 w 2840893"/>
                  <a:gd name="connsiteY2860" fmla="*/ 1060057 h 1744789"/>
                  <a:gd name="connsiteX2861" fmla="*/ 2723805 w 2840893"/>
                  <a:gd name="connsiteY2861" fmla="*/ 1056279 h 1744789"/>
                  <a:gd name="connsiteX2862" fmla="*/ 2722136 w 2840893"/>
                  <a:gd name="connsiteY2862" fmla="*/ 1055577 h 1744789"/>
                  <a:gd name="connsiteX2863" fmla="*/ 2668721 w 2840893"/>
                  <a:gd name="connsiteY2863" fmla="*/ 908949 h 1744789"/>
                  <a:gd name="connsiteX2864" fmla="*/ 2667930 w 2840893"/>
                  <a:gd name="connsiteY2864" fmla="*/ 912023 h 1744789"/>
                  <a:gd name="connsiteX2865" fmla="*/ 2670654 w 2840893"/>
                  <a:gd name="connsiteY2865" fmla="*/ 909476 h 1744789"/>
                  <a:gd name="connsiteX2866" fmla="*/ 2668721 w 2840893"/>
                  <a:gd name="connsiteY2866" fmla="*/ 908949 h 1744789"/>
                  <a:gd name="connsiteX2867" fmla="*/ 168227 w 2840893"/>
                  <a:gd name="connsiteY2867" fmla="*/ 901130 h 1744789"/>
                  <a:gd name="connsiteX2868" fmla="*/ 168139 w 2840893"/>
                  <a:gd name="connsiteY2868" fmla="*/ 901393 h 1744789"/>
                  <a:gd name="connsiteX2869" fmla="*/ 172883 w 2840893"/>
                  <a:gd name="connsiteY2869" fmla="*/ 900778 h 1744789"/>
                  <a:gd name="connsiteX2870" fmla="*/ 173586 w 2840893"/>
                  <a:gd name="connsiteY2870" fmla="*/ 899285 h 1744789"/>
                  <a:gd name="connsiteX2871" fmla="*/ 168227 w 2840893"/>
                  <a:gd name="connsiteY2871" fmla="*/ 901130 h 1744789"/>
                  <a:gd name="connsiteX2872" fmla="*/ 168051 w 2840893"/>
                  <a:gd name="connsiteY2872" fmla="*/ 901305 h 1744789"/>
                  <a:gd name="connsiteX2873" fmla="*/ 168051 w 2840893"/>
                  <a:gd name="connsiteY2873" fmla="*/ 901305 h 1744789"/>
                  <a:gd name="connsiteX2874" fmla="*/ 168051 w 2840893"/>
                  <a:gd name="connsiteY2874" fmla="*/ 901305 h 1744789"/>
                  <a:gd name="connsiteX2875" fmla="*/ 2621543 w 2840893"/>
                  <a:gd name="connsiteY2875" fmla="*/ 778661 h 1744789"/>
                  <a:gd name="connsiteX2876" fmla="*/ 2626902 w 2840893"/>
                  <a:gd name="connsiteY2876" fmla="*/ 776816 h 1744789"/>
                  <a:gd name="connsiteX2877" fmla="*/ 2626990 w 2840893"/>
                  <a:gd name="connsiteY2877" fmla="*/ 776553 h 1744789"/>
                  <a:gd name="connsiteX2878" fmla="*/ 2622246 w 2840893"/>
                  <a:gd name="connsiteY2878" fmla="*/ 777168 h 1744789"/>
                  <a:gd name="connsiteX2879" fmla="*/ 2621543 w 2840893"/>
                  <a:gd name="connsiteY2879" fmla="*/ 778661 h 1744789"/>
                  <a:gd name="connsiteX2880" fmla="*/ 253445 w 2840893"/>
                  <a:gd name="connsiteY2880" fmla="*/ 673676 h 1744789"/>
                  <a:gd name="connsiteX2881" fmla="*/ 253445 w 2840893"/>
                  <a:gd name="connsiteY2881" fmla="*/ 673676 h 1744789"/>
                  <a:gd name="connsiteX2882" fmla="*/ 253445 w 2840893"/>
                  <a:gd name="connsiteY2882" fmla="*/ 673676 h 1744789"/>
                  <a:gd name="connsiteX2883" fmla="*/ 2516997 w 2840893"/>
                  <a:gd name="connsiteY2883" fmla="*/ 653821 h 1744789"/>
                  <a:gd name="connsiteX2884" fmla="*/ 2516997 w 2840893"/>
                  <a:gd name="connsiteY2884" fmla="*/ 653821 h 1744789"/>
                  <a:gd name="connsiteX2885" fmla="*/ 2517612 w 2840893"/>
                  <a:gd name="connsiteY2885" fmla="*/ 654436 h 1744789"/>
                  <a:gd name="connsiteX2886" fmla="*/ 2520599 w 2840893"/>
                  <a:gd name="connsiteY2886" fmla="*/ 657335 h 1744789"/>
                  <a:gd name="connsiteX2887" fmla="*/ 2521390 w 2840893"/>
                  <a:gd name="connsiteY2887" fmla="*/ 656281 h 1744789"/>
                  <a:gd name="connsiteX2888" fmla="*/ 2522005 w 2840893"/>
                  <a:gd name="connsiteY2888" fmla="*/ 651713 h 1744789"/>
                  <a:gd name="connsiteX2889" fmla="*/ 2517085 w 2840893"/>
                  <a:gd name="connsiteY2889" fmla="*/ 653558 h 1744789"/>
                  <a:gd name="connsiteX2890" fmla="*/ 2516997 w 2840893"/>
                  <a:gd name="connsiteY2890" fmla="*/ 653821 h 1744789"/>
                  <a:gd name="connsiteX2891" fmla="*/ 350787 w 2840893"/>
                  <a:gd name="connsiteY2891" fmla="*/ 613672 h 1744789"/>
                  <a:gd name="connsiteX2892" fmla="*/ 350787 w 2840893"/>
                  <a:gd name="connsiteY2892" fmla="*/ 613672 h 1744789"/>
                  <a:gd name="connsiteX2893" fmla="*/ 350787 w 2840893"/>
                  <a:gd name="connsiteY2893" fmla="*/ 613672 h 1744789"/>
                  <a:gd name="connsiteX2894" fmla="*/ 409122 w 2840893"/>
                  <a:gd name="connsiteY2894" fmla="*/ 537678 h 1744789"/>
                  <a:gd name="connsiteX2895" fmla="*/ 409122 w 2840893"/>
                  <a:gd name="connsiteY2895" fmla="*/ 537678 h 1744789"/>
                  <a:gd name="connsiteX2896" fmla="*/ 409122 w 2840893"/>
                  <a:gd name="connsiteY2896" fmla="*/ 537678 h 1744789"/>
                  <a:gd name="connsiteX2897" fmla="*/ 2465866 w 2840893"/>
                  <a:gd name="connsiteY2897" fmla="*/ 515803 h 1744789"/>
                  <a:gd name="connsiteX2898" fmla="*/ 2465866 w 2840893"/>
                  <a:gd name="connsiteY2898" fmla="*/ 515803 h 1744789"/>
                  <a:gd name="connsiteX2899" fmla="*/ 2465866 w 2840893"/>
                  <a:gd name="connsiteY2899" fmla="*/ 515803 h 1744789"/>
                  <a:gd name="connsiteX2900" fmla="*/ 2386447 w 2840893"/>
                  <a:gd name="connsiteY2900" fmla="*/ 488568 h 1744789"/>
                  <a:gd name="connsiteX2901" fmla="*/ 2386535 w 2840893"/>
                  <a:gd name="connsiteY2901" fmla="*/ 490150 h 1744789"/>
                  <a:gd name="connsiteX2902" fmla="*/ 2386535 w 2840893"/>
                  <a:gd name="connsiteY2902" fmla="*/ 490852 h 1744789"/>
                  <a:gd name="connsiteX2903" fmla="*/ 2387237 w 2840893"/>
                  <a:gd name="connsiteY2903" fmla="*/ 488129 h 1744789"/>
                  <a:gd name="connsiteX2904" fmla="*/ 2386447 w 2840893"/>
                  <a:gd name="connsiteY2904" fmla="*/ 488568 h 1744789"/>
                  <a:gd name="connsiteX2905" fmla="*/ 2348142 w 2840893"/>
                  <a:gd name="connsiteY2905" fmla="*/ 453427 h 1744789"/>
                  <a:gd name="connsiteX2906" fmla="*/ 2348142 w 2840893"/>
                  <a:gd name="connsiteY2906" fmla="*/ 453427 h 1744789"/>
                  <a:gd name="connsiteX2907" fmla="*/ 2348142 w 2840893"/>
                  <a:gd name="connsiteY2907" fmla="*/ 453427 h 1744789"/>
                  <a:gd name="connsiteX2908" fmla="*/ 495746 w 2840893"/>
                  <a:gd name="connsiteY2908" fmla="*/ 441918 h 1744789"/>
                  <a:gd name="connsiteX2909" fmla="*/ 498205 w 2840893"/>
                  <a:gd name="connsiteY2909" fmla="*/ 443060 h 1744789"/>
                  <a:gd name="connsiteX2910" fmla="*/ 499523 w 2840893"/>
                  <a:gd name="connsiteY2910" fmla="*/ 440951 h 1744789"/>
                  <a:gd name="connsiteX2911" fmla="*/ 499611 w 2840893"/>
                  <a:gd name="connsiteY2911" fmla="*/ 440688 h 1744789"/>
                  <a:gd name="connsiteX2912" fmla="*/ 498030 w 2840893"/>
                  <a:gd name="connsiteY2912" fmla="*/ 441303 h 1744789"/>
                  <a:gd name="connsiteX2913" fmla="*/ 495746 w 2840893"/>
                  <a:gd name="connsiteY2913" fmla="*/ 441918 h 1744789"/>
                  <a:gd name="connsiteX2914" fmla="*/ 494867 w 2840893"/>
                  <a:gd name="connsiteY2914" fmla="*/ 428828 h 1744789"/>
                  <a:gd name="connsiteX2915" fmla="*/ 493286 w 2840893"/>
                  <a:gd name="connsiteY2915" fmla="*/ 429091 h 1744789"/>
                  <a:gd name="connsiteX2916" fmla="*/ 495131 w 2840893"/>
                  <a:gd name="connsiteY2916" fmla="*/ 434011 h 1744789"/>
                  <a:gd name="connsiteX2917" fmla="*/ 500490 w 2840893"/>
                  <a:gd name="connsiteY2917" fmla="*/ 433396 h 1744789"/>
                  <a:gd name="connsiteX2918" fmla="*/ 497766 w 2840893"/>
                  <a:gd name="connsiteY2918" fmla="*/ 429618 h 1744789"/>
                  <a:gd name="connsiteX2919" fmla="*/ 494867 w 2840893"/>
                  <a:gd name="connsiteY2919" fmla="*/ 428828 h 1744789"/>
                  <a:gd name="connsiteX2920" fmla="*/ 2280671 w 2840893"/>
                  <a:gd name="connsiteY2920" fmla="*/ 381914 h 1744789"/>
                  <a:gd name="connsiteX2921" fmla="*/ 2283570 w 2840893"/>
                  <a:gd name="connsiteY2921" fmla="*/ 385340 h 1744789"/>
                  <a:gd name="connsiteX2922" fmla="*/ 2283658 w 2840893"/>
                  <a:gd name="connsiteY2922" fmla="*/ 383495 h 1744789"/>
                  <a:gd name="connsiteX2923" fmla="*/ 2282691 w 2840893"/>
                  <a:gd name="connsiteY2923" fmla="*/ 380069 h 1744789"/>
                  <a:gd name="connsiteX2924" fmla="*/ 2280671 w 2840893"/>
                  <a:gd name="connsiteY2924" fmla="*/ 381914 h 1744789"/>
                  <a:gd name="connsiteX2925" fmla="*/ 2199142 w 2840893"/>
                  <a:gd name="connsiteY2925" fmla="*/ 336142 h 1744789"/>
                  <a:gd name="connsiteX2926" fmla="*/ 2199142 w 2840893"/>
                  <a:gd name="connsiteY2926" fmla="*/ 336142 h 1744789"/>
                  <a:gd name="connsiteX2927" fmla="*/ 2199142 w 2840893"/>
                  <a:gd name="connsiteY2927" fmla="*/ 336142 h 1744789"/>
                  <a:gd name="connsiteX2928" fmla="*/ 2151087 w 2840893"/>
                  <a:gd name="connsiteY2928" fmla="*/ 286065 h 1744789"/>
                  <a:gd name="connsiteX2929" fmla="*/ 2151087 w 2840893"/>
                  <a:gd name="connsiteY2929" fmla="*/ 286065 h 1744789"/>
                  <a:gd name="connsiteX2930" fmla="*/ 2151087 w 2840893"/>
                  <a:gd name="connsiteY2930" fmla="*/ 286065 h 1744789"/>
                  <a:gd name="connsiteX2931" fmla="*/ 688585 w 2840893"/>
                  <a:gd name="connsiteY2931" fmla="*/ 282112 h 1744789"/>
                  <a:gd name="connsiteX2932" fmla="*/ 688585 w 2840893"/>
                  <a:gd name="connsiteY2932" fmla="*/ 282112 h 1744789"/>
                  <a:gd name="connsiteX2933" fmla="*/ 688585 w 2840893"/>
                  <a:gd name="connsiteY2933" fmla="*/ 282112 h 1744789"/>
                  <a:gd name="connsiteX2934" fmla="*/ 2085460 w 2840893"/>
                  <a:gd name="connsiteY2934" fmla="*/ 248552 h 1744789"/>
                  <a:gd name="connsiteX2935" fmla="*/ 2085460 w 2840893"/>
                  <a:gd name="connsiteY2935" fmla="*/ 248552 h 1744789"/>
                  <a:gd name="connsiteX2936" fmla="*/ 2085460 w 2840893"/>
                  <a:gd name="connsiteY2936" fmla="*/ 248552 h 1744789"/>
                  <a:gd name="connsiteX2937" fmla="*/ 752894 w 2840893"/>
                  <a:gd name="connsiteY2937" fmla="*/ 227379 h 1744789"/>
                  <a:gd name="connsiteX2938" fmla="*/ 752806 w 2840893"/>
                  <a:gd name="connsiteY2938" fmla="*/ 227642 h 1744789"/>
                  <a:gd name="connsiteX2939" fmla="*/ 757550 w 2840893"/>
                  <a:gd name="connsiteY2939" fmla="*/ 227028 h 1744789"/>
                  <a:gd name="connsiteX2940" fmla="*/ 758253 w 2840893"/>
                  <a:gd name="connsiteY2940" fmla="*/ 225534 h 1744789"/>
                  <a:gd name="connsiteX2941" fmla="*/ 752894 w 2840893"/>
                  <a:gd name="connsiteY2941" fmla="*/ 227379 h 1744789"/>
                  <a:gd name="connsiteX2942" fmla="*/ 871935 w 2840893"/>
                  <a:gd name="connsiteY2942" fmla="*/ 179674 h 1744789"/>
                  <a:gd name="connsiteX2943" fmla="*/ 871935 w 2840893"/>
                  <a:gd name="connsiteY2943" fmla="*/ 179674 h 1744789"/>
                  <a:gd name="connsiteX2944" fmla="*/ 871935 w 2840893"/>
                  <a:gd name="connsiteY2944" fmla="*/ 179674 h 1744789"/>
                  <a:gd name="connsiteX2945" fmla="*/ 1949901 w 2840893"/>
                  <a:gd name="connsiteY2945" fmla="*/ 160522 h 1744789"/>
                  <a:gd name="connsiteX2946" fmla="*/ 1949901 w 2840893"/>
                  <a:gd name="connsiteY2946" fmla="*/ 160522 h 1744789"/>
                  <a:gd name="connsiteX2947" fmla="*/ 1949901 w 2840893"/>
                  <a:gd name="connsiteY2947" fmla="*/ 160522 h 1744789"/>
                  <a:gd name="connsiteX2948" fmla="*/ 1930310 w 2840893"/>
                  <a:gd name="connsiteY2948" fmla="*/ 158677 h 1744789"/>
                  <a:gd name="connsiteX2949" fmla="*/ 1931100 w 2840893"/>
                  <a:gd name="connsiteY2949" fmla="*/ 158941 h 1744789"/>
                  <a:gd name="connsiteX2950" fmla="*/ 1929256 w 2840893"/>
                  <a:gd name="connsiteY2950" fmla="*/ 153670 h 1744789"/>
                  <a:gd name="connsiteX2951" fmla="*/ 1928992 w 2840893"/>
                  <a:gd name="connsiteY2951" fmla="*/ 153582 h 1744789"/>
                  <a:gd name="connsiteX2952" fmla="*/ 1929607 w 2840893"/>
                  <a:gd name="connsiteY2952" fmla="*/ 158326 h 1744789"/>
                  <a:gd name="connsiteX2953" fmla="*/ 1930310 w 2840893"/>
                  <a:gd name="connsiteY2953" fmla="*/ 158677 h 1744789"/>
                  <a:gd name="connsiteX2954" fmla="*/ 1938744 w 2840893"/>
                  <a:gd name="connsiteY2954" fmla="*/ 158414 h 1744789"/>
                  <a:gd name="connsiteX2955" fmla="*/ 1938744 w 2840893"/>
                  <a:gd name="connsiteY2955" fmla="*/ 158589 h 1744789"/>
                  <a:gd name="connsiteX2956" fmla="*/ 1938744 w 2840893"/>
                  <a:gd name="connsiteY2956" fmla="*/ 158414 h 1744789"/>
                  <a:gd name="connsiteX2957" fmla="*/ 911909 w 2840893"/>
                  <a:gd name="connsiteY2957" fmla="*/ 151649 h 1744789"/>
                  <a:gd name="connsiteX2958" fmla="*/ 910767 w 2840893"/>
                  <a:gd name="connsiteY2958" fmla="*/ 154987 h 1744789"/>
                  <a:gd name="connsiteX2959" fmla="*/ 911206 w 2840893"/>
                  <a:gd name="connsiteY2959" fmla="*/ 156745 h 1744789"/>
                  <a:gd name="connsiteX2960" fmla="*/ 911909 w 2840893"/>
                  <a:gd name="connsiteY2960" fmla="*/ 156481 h 1744789"/>
                  <a:gd name="connsiteX2961" fmla="*/ 914105 w 2840893"/>
                  <a:gd name="connsiteY2961" fmla="*/ 155515 h 1744789"/>
                  <a:gd name="connsiteX2962" fmla="*/ 911909 w 2840893"/>
                  <a:gd name="connsiteY2962" fmla="*/ 151649 h 1744789"/>
                  <a:gd name="connsiteX2963" fmla="*/ 913227 w 2840893"/>
                  <a:gd name="connsiteY2963" fmla="*/ 151737 h 1744789"/>
                  <a:gd name="connsiteX2964" fmla="*/ 914544 w 2840893"/>
                  <a:gd name="connsiteY2964" fmla="*/ 155339 h 1744789"/>
                  <a:gd name="connsiteX2965" fmla="*/ 916126 w 2840893"/>
                  <a:gd name="connsiteY2965" fmla="*/ 154548 h 1744789"/>
                  <a:gd name="connsiteX2966" fmla="*/ 915511 w 2840893"/>
                  <a:gd name="connsiteY2966" fmla="*/ 153406 h 1744789"/>
                  <a:gd name="connsiteX2967" fmla="*/ 913227 w 2840893"/>
                  <a:gd name="connsiteY2967" fmla="*/ 151737 h 1744789"/>
                  <a:gd name="connsiteX2968" fmla="*/ 1929080 w 2840893"/>
                  <a:gd name="connsiteY2968" fmla="*/ 153494 h 1744789"/>
                  <a:gd name="connsiteX2969" fmla="*/ 1929080 w 2840893"/>
                  <a:gd name="connsiteY2969" fmla="*/ 153494 h 1744789"/>
                  <a:gd name="connsiteX2970" fmla="*/ 1929080 w 2840893"/>
                  <a:gd name="connsiteY2970" fmla="*/ 153494 h 1744789"/>
                  <a:gd name="connsiteX2971" fmla="*/ 1928728 w 2840893"/>
                  <a:gd name="connsiteY2971" fmla="*/ 153494 h 1744789"/>
                  <a:gd name="connsiteX2972" fmla="*/ 1928728 w 2840893"/>
                  <a:gd name="connsiteY2972" fmla="*/ 153494 h 1744789"/>
                  <a:gd name="connsiteX2973" fmla="*/ 1928728 w 2840893"/>
                  <a:gd name="connsiteY2973" fmla="*/ 153494 h 1744789"/>
                  <a:gd name="connsiteX2974" fmla="*/ 1820844 w 2840893"/>
                  <a:gd name="connsiteY2974" fmla="*/ 128543 h 1744789"/>
                  <a:gd name="connsiteX2975" fmla="*/ 1820844 w 2840893"/>
                  <a:gd name="connsiteY2975" fmla="*/ 128543 h 1744789"/>
                  <a:gd name="connsiteX2976" fmla="*/ 1820844 w 2840893"/>
                  <a:gd name="connsiteY2976" fmla="*/ 128543 h 1744789"/>
                  <a:gd name="connsiteX2977" fmla="*/ 1150344 w 2840893"/>
                  <a:gd name="connsiteY2977" fmla="*/ 90327 h 1744789"/>
                  <a:gd name="connsiteX2978" fmla="*/ 1150344 w 2840893"/>
                  <a:gd name="connsiteY2978" fmla="*/ 90327 h 1744789"/>
                  <a:gd name="connsiteX2979" fmla="*/ 1150344 w 2840893"/>
                  <a:gd name="connsiteY2979" fmla="*/ 90327 h 1744789"/>
                  <a:gd name="connsiteX2980" fmla="*/ 1107911 w 2840893"/>
                  <a:gd name="connsiteY2980" fmla="*/ 89361 h 1744789"/>
                  <a:gd name="connsiteX2981" fmla="*/ 1107823 w 2840893"/>
                  <a:gd name="connsiteY2981" fmla="*/ 89449 h 1744789"/>
                  <a:gd name="connsiteX2982" fmla="*/ 1107911 w 2840893"/>
                  <a:gd name="connsiteY2982" fmla="*/ 89361 h 1744789"/>
                  <a:gd name="connsiteX2983" fmla="*/ 1692577 w 2840893"/>
                  <a:gd name="connsiteY2983" fmla="*/ 88834 h 1744789"/>
                  <a:gd name="connsiteX2984" fmla="*/ 1692577 w 2840893"/>
                  <a:gd name="connsiteY2984" fmla="*/ 88834 h 1744789"/>
                  <a:gd name="connsiteX2985" fmla="*/ 1692577 w 2840893"/>
                  <a:gd name="connsiteY2985" fmla="*/ 88834 h 1744789"/>
                  <a:gd name="connsiteX2986" fmla="*/ 1091394 w 2840893"/>
                  <a:gd name="connsiteY2986" fmla="*/ 87779 h 1744789"/>
                  <a:gd name="connsiteX2987" fmla="*/ 1091921 w 2840893"/>
                  <a:gd name="connsiteY2987" fmla="*/ 88570 h 1744789"/>
                  <a:gd name="connsiteX2988" fmla="*/ 1092097 w 2840893"/>
                  <a:gd name="connsiteY2988" fmla="*/ 88482 h 1744789"/>
                  <a:gd name="connsiteX2989" fmla="*/ 1092097 w 2840893"/>
                  <a:gd name="connsiteY2989" fmla="*/ 87516 h 1744789"/>
                  <a:gd name="connsiteX2990" fmla="*/ 1091394 w 2840893"/>
                  <a:gd name="connsiteY2990" fmla="*/ 87779 h 1744789"/>
                  <a:gd name="connsiteX2991" fmla="*/ 1777444 w 2840893"/>
                  <a:gd name="connsiteY2991" fmla="*/ 63795 h 1744789"/>
                  <a:gd name="connsiteX2992" fmla="*/ 1775512 w 2840893"/>
                  <a:gd name="connsiteY2992" fmla="*/ 64059 h 1744789"/>
                  <a:gd name="connsiteX2993" fmla="*/ 1777444 w 2840893"/>
                  <a:gd name="connsiteY2993" fmla="*/ 63795 h 1744789"/>
                  <a:gd name="connsiteX2994" fmla="*/ 1777444 w 2840893"/>
                  <a:gd name="connsiteY2994" fmla="*/ 63795 h 1744789"/>
                  <a:gd name="connsiteX2995" fmla="*/ 1392118 w 2840893"/>
                  <a:gd name="connsiteY2995" fmla="*/ 59666 h 1744789"/>
                  <a:gd name="connsiteX2996" fmla="*/ 1392118 w 2840893"/>
                  <a:gd name="connsiteY2996" fmla="*/ 59666 h 1744789"/>
                  <a:gd name="connsiteX2997" fmla="*/ 1392118 w 2840893"/>
                  <a:gd name="connsiteY2997" fmla="*/ 59666 h 1744789"/>
                  <a:gd name="connsiteX2998" fmla="*/ 1516782 w 2840893"/>
                  <a:gd name="connsiteY2998" fmla="*/ 55361 h 1744789"/>
                  <a:gd name="connsiteX2999" fmla="*/ 1516782 w 2840893"/>
                  <a:gd name="connsiteY2999" fmla="*/ 55361 h 1744789"/>
                  <a:gd name="connsiteX3000" fmla="*/ 1516782 w 2840893"/>
                  <a:gd name="connsiteY3000" fmla="*/ 55361 h 1744789"/>
                  <a:gd name="connsiteX3001" fmla="*/ 1516782 w 2840893"/>
                  <a:gd name="connsiteY3001" fmla="*/ 55361 h 1744789"/>
                  <a:gd name="connsiteX3002" fmla="*/ 1504131 w 2840893"/>
                  <a:gd name="connsiteY3002" fmla="*/ 55098 h 1744789"/>
                  <a:gd name="connsiteX3003" fmla="*/ 1505888 w 2840893"/>
                  <a:gd name="connsiteY3003" fmla="*/ 55098 h 1744789"/>
                  <a:gd name="connsiteX3004" fmla="*/ 1505010 w 2840893"/>
                  <a:gd name="connsiteY3004" fmla="*/ 53604 h 1744789"/>
                  <a:gd name="connsiteX3005" fmla="*/ 1504131 w 2840893"/>
                  <a:gd name="connsiteY3005" fmla="*/ 55098 h 1744789"/>
                  <a:gd name="connsiteX3006" fmla="*/ 1404681 w 2840893"/>
                  <a:gd name="connsiteY3006" fmla="*/ 46049 h 1744789"/>
                  <a:gd name="connsiteX3007" fmla="*/ 1403099 w 2840893"/>
                  <a:gd name="connsiteY3007" fmla="*/ 46312 h 1744789"/>
                  <a:gd name="connsiteX3008" fmla="*/ 1404944 w 2840893"/>
                  <a:gd name="connsiteY3008" fmla="*/ 51320 h 1744789"/>
                  <a:gd name="connsiteX3009" fmla="*/ 1410303 w 2840893"/>
                  <a:gd name="connsiteY3009" fmla="*/ 50705 h 1744789"/>
                  <a:gd name="connsiteX3010" fmla="*/ 1407580 w 2840893"/>
                  <a:gd name="connsiteY3010" fmla="*/ 46927 h 1744789"/>
                  <a:gd name="connsiteX3011" fmla="*/ 1404681 w 2840893"/>
                  <a:gd name="connsiteY3011" fmla="*/ 46049 h 1744789"/>
                  <a:gd name="connsiteX3012" fmla="*/ 1333344 w 2840893"/>
                  <a:gd name="connsiteY3012" fmla="*/ 50002 h 1744789"/>
                  <a:gd name="connsiteX3013" fmla="*/ 1332992 w 2840893"/>
                  <a:gd name="connsiteY3013" fmla="*/ 50793 h 1744789"/>
                  <a:gd name="connsiteX3014" fmla="*/ 1333958 w 2840893"/>
                  <a:gd name="connsiteY3014" fmla="*/ 50441 h 1744789"/>
                  <a:gd name="connsiteX3015" fmla="*/ 1333344 w 2840893"/>
                  <a:gd name="connsiteY3015" fmla="*/ 50002 h 1744789"/>
                  <a:gd name="connsiteX3016" fmla="*/ 1328599 w 2840893"/>
                  <a:gd name="connsiteY3016" fmla="*/ 49211 h 1744789"/>
                  <a:gd name="connsiteX3017" fmla="*/ 1328599 w 2840893"/>
                  <a:gd name="connsiteY3017" fmla="*/ 49211 h 1744789"/>
                  <a:gd name="connsiteX3018" fmla="*/ 1328599 w 2840893"/>
                  <a:gd name="connsiteY3018" fmla="*/ 49211 h 1744789"/>
                  <a:gd name="connsiteX3019" fmla="*/ 310023 w 2840893"/>
                  <a:gd name="connsiteY3019" fmla="*/ 636075 h 1744789"/>
                  <a:gd name="connsiteX3020" fmla="*/ 305806 w 2840893"/>
                  <a:gd name="connsiteY3020" fmla="*/ 634493 h 1744789"/>
                  <a:gd name="connsiteX3021" fmla="*/ 305279 w 2840893"/>
                  <a:gd name="connsiteY3021" fmla="*/ 634054 h 1744789"/>
                  <a:gd name="connsiteX3022" fmla="*/ 300183 w 2840893"/>
                  <a:gd name="connsiteY3022" fmla="*/ 625796 h 1744789"/>
                  <a:gd name="connsiteX3023" fmla="*/ 303609 w 2840893"/>
                  <a:gd name="connsiteY3023" fmla="*/ 617977 h 1744789"/>
                  <a:gd name="connsiteX3024" fmla="*/ 306948 w 2840893"/>
                  <a:gd name="connsiteY3024" fmla="*/ 614726 h 1744789"/>
                  <a:gd name="connsiteX3025" fmla="*/ 311077 w 2840893"/>
                  <a:gd name="connsiteY3025" fmla="*/ 616835 h 1744789"/>
                  <a:gd name="connsiteX3026" fmla="*/ 319247 w 2840893"/>
                  <a:gd name="connsiteY3026" fmla="*/ 625093 h 1744789"/>
                  <a:gd name="connsiteX3027" fmla="*/ 322146 w 2840893"/>
                  <a:gd name="connsiteY3027" fmla="*/ 631067 h 1744789"/>
                  <a:gd name="connsiteX3028" fmla="*/ 316085 w 2840893"/>
                  <a:gd name="connsiteY3028" fmla="*/ 633878 h 1744789"/>
                  <a:gd name="connsiteX3029" fmla="*/ 315294 w 2840893"/>
                  <a:gd name="connsiteY3029" fmla="*/ 634318 h 1744789"/>
                  <a:gd name="connsiteX3030" fmla="*/ 310023 w 2840893"/>
                  <a:gd name="connsiteY3030" fmla="*/ 636075 h 1744789"/>
                  <a:gd name="connsiteX3031" fmla="*/ 311077 w 2840893"/>
                  <a:gd name="connsiteY3031" fmla="*/ 623072 h 1744789"/>
                  <a:gd name="connsiteX3032" fmla="*/ 312922 w 2840893"/>
                  <a:gd name="connsiteY3032" fmla="*/ 627026 h 1744789"/>
                  <a:gd name="connsiteX3033" fmla="*/ 312834 w 2840893"/>
                  <a:gd name="connsiteY3033" fmla="*/ 623599 h 1744789"/>
                  <a:gd name="connsiteX3034" fmla="*/ 311077 w 2840893"/>
                  <a:gd name="connsiteY3034" fmla="*/ 623072 h 1744789"/>
                  <a:gd name="connsiteX3035" fmla="*/ 2398834 w 2840893"/>
                  <a:gd name="connsiteY3035" fmla="*/ 480573 h 1744789"/>
                  <a:gd name="connsiteX3036" fmla="*/ 2384250 w 2840893"/>
                  <a:gd name="connsiteY3036" fmla="*/ 461509 h 1744789"/>
                  <a:gd name="connsiteX3037" fmla="*/ 2395671 w 2840893"/>
                  <a:gd name="connsiteY3037" fmla="*/ 460191 h 1744789"/>
                  <a:gd name="connsiteX3038" fmla="*/ 2405687 w 2840893"/>
                  <a:gd name="connsiteY3038" fmla="*/ 463178 h 1744789"/>
                  <a:gd name="connsiteX3039" fmla="*/ 2411661 w 2840893"/>
                  <a:gd name="connsiteY3039" fmla="*/ 467747 h 1744789"/>
                  <a:gd name="connsiteX3040" fmla="*/ 2398834 w 2840893"/>
                  <a:gd name="connsiteY3040" fmla="*/ 480573 h 1744789"/>
                  <a:gd name="connsiteX3041" fmla="*/ 445757 w 2840893"/>
                  <a:gd name="connsiteY3041" fmla="*/ 475917 h 1744789"/>
                  <a:gd name="connsiteX3042" fmla="*/ 441628 w 2840893"/>
                  <a:gd name="connsiteY3042" fmla="*/ 473809 h 1744789"/>
                  <a:gd name="connsiteX3043" fmla="*/ 433457 w 2840893"/>
                  <a:gd name="connsiteY3043" fmla="*/ 465551 h 1744789"/>
                  <a:gd name="connsiteX3044" fmla="*/ 430558 w 2840893"/>
                  <a:gd name="connsiteY3044" fmla="*/ 459576 h 1744789"/>
                  <a:gd name="connsiteX3045" fmla="*/ 436620 w 2840893"/>
                  <a:gd name="connsiteY3045" fmla="*/ 456765 h 1744789"/>
                  <a:gd name="connsiteX3046" fmla="*/ 437411 w 2840893"/>
                  <a:gd name="connsiteY3046" fmla="*/ 456326 h 1744789"/>
                  <a:gd name="connsiteX3047" fmla="*/ 447075 w 2840893"/>
                  <a:gd name="connsiteY3047" fmla="*/ 456150 h 1744789"/>
                  <a:gd name="connsiteX3048" fmla="*/ 447602 w 2840893"/>
                  <a:gd name="connsiteY3048" fmla="*/ 456589 h 1744789"/>
                  <a:gd name="connsiteX3049" fmla="*/ 452697 w 2840893"/>
                  <a:gd name="connsiteY3049" fmla="*/ 464848 h 1744789"/>
                  <a:gd name="connsiteX3050" fmla="*/ 449271 w 2840893"/>
                  <a:gd name="connsiteY3050" fmla="*/ 472667 h 1744789"/>
                  <a:gd name="connsiteX3051" fmla="*/ 445757 w 2840893"/>
                  <a:gd name="connsiteY3051" fmla="*/ 475917 h 1744789"/>
                  <a:gd name="connsiteX3052" fmla="*/ 439871 w 2840893"/>
                  <a:gd name="connsiteY3052" fmla="*/ 467044 h 1744789"/>
                  <a:gd name="connsiteX3053" fmla="*/ 441628 w 2840893"/>
                  <a:gd name="connsiteY3053" fmla="*/ 467571 h 1744789"/>
                  <a:gd name="connsiteX3054" fmla="*/ 439783 w 2840893"/>
                  <a:gd name="connsiteY3054" fmla="*/ 463618 h 1744789"/>
                  <a:gd name="connsiteX3055" fmla="*/ 439871 w 2840893"/>
                  <a:gd name="connsiteY3055" fmla="*/ 467044 h 1744789"/>
                  <a:gd name="connsiteX3056" fmla="*/ 2201251 w 2840893"/>
                  <a:gd name="connsiteY3056" fmla="*/ 309786 h 1744789"/>
                  <a:gd name="connsiteX3057" fmla="*/ 2199933 w 2840893"/>
                  <a:gd name="connsiteY3057" fmla="*/ 298365 h 1744789"/>
                  <a:gd name="connsiteX3058" fmla="*/ 2202920 w 2840893"/>
                  <a:gd name="connsiteY3058" fmla="*/ 288349 h 1744789"/>
                  <a:gd name="connsiteX3059" fmla="*/ 2207489 w 2840893"/>
                  <a:gd name="connsiteY3059" fmla="*/ 282375 h 1744789"/>
                  <a:gd name="connsiteX3060" fmla="*/ 2220315 w 2840893"/>
                  <a:gd name="connsiteY3060" fmla="*/ 295202 h 1744789"/>
                  <a:gd name="connsiteX3061" fmla="*/ 2201251 w 2840893"/>
                  <a:gd name="connsiteY3061" fmla="*/ 309786 h 1744789"/>
                  <a:gd name="connsiteX3062" fmla="*/ 633237 w 2840893"/>
                  <a:gd name="connsiteY3062" fmla="*/ 303197 h 1744789"/>
                  <a:gd name="connsiteX3063" fmla="*/ 625154 w 2840893"/>
                  <a:gd name="connsiteY3063" fmla="*/ 298540 h 1744789"/>
                  <a:gd name="connsiteX3064" fmla="*/ 624803 w 2840893"/>
                  <a:gd name="connsiteY3064" fmla="*/ 298101 h 1744789"/>
                  <a:gd name="connsiteX3065" fmla="*/ 623309 w 2840893"/>
                  <a:gd name="connsiteY3065" fmla="*/ 291776 h 1744789"/>
                  <a:gd name="connsiteX3066" fmla="*/ 630777 w 2840893"/>
                  <a:gd name="connsiteY3066" fmla="*/ 283693 h 1744789"/>
                  <a:gd name="connsiteX3067" fmla="*/ 640880 w 2840893"/>
                  <a:gd name="connsiteY3067" fmla="*/ 285450 h 1744789"/>
                  <a:gd name="connsiteX3068" fmla="*/ 643603 w 2840893"/>
                  <a:gd name="connsiteY3068" fmla="*/ 294851 h 1744789"/>
                  <a:gd name="connsiteX3069" fmla="*/ 643340 w 2840893"/>
                  <a:gd name="connsiteY3069" fmla="*/ 296432 h 1744789"/>
                  <a:gd name="connsiteX3070" fmla="*/ 642374 w 2840893"/>
                  <a:gd name="connsiteY3070" fmla="*/ 297662 h 1744789"/>
                  <a:gd name="connsiteX3071" fmla="*/ 633237 w 2840893"/>
                  <a:gd name="connsiteY3071" fmla="*/ 303197 h 1744789"/>
                  <a:gd name="connsiteX3072" fmla="*/ 633237 w 2840893"/>
                  <a:gd name="connsiteY3072" fmla="*/ 303197 h 1744789"/>
                  <a:gd name="connsiteX3073" fmla="*/ 630777 w 2840893"/>
                  <a:gd name="connsiteY3073" fmla="*/ 292479 h 1744789"/>
                  <a:gd name="connsiteX3074" fmla="*/ 632007 w 2840893"/>
                  <a:gd name="connsiteY3074" fmla="*/ 295026 h 1744789"/>
                  <a:gd name="connsiteX3075" fmla="*/ 634555 w 2840893"/>
                  <a:gd name="connsiteY3075" fmla="*/ 296168 h 1744789"/>
                  <a:gd name="connsiteX3076" fmla="*/ 635872 w 2840893"/>
                  <a:gd name="connsiteY3076" fmla="*/ 295553 h 1744789"/>
                  <a:gd name="connsiteX3077" fmla="*/ 636224 w 2840893"/>
                  <a:gd name="connsiteY3077" fmla="*/ 293533 h 1744789"/>
                  <a:gd name="connsiteX3078" fmla="*/ 630777 w 2840893"/>
                  <a:gd name="connsiteY3078" fmla="*/ 292479 h 1744789"/>
                  <a:gd name="connsiteX3079" fmla="*/ 634642 w 2840893"/>
                  <a:gd name="connsiteY3079" fmla="*/ 296168 h 1744789"/>
                  <a:gd name="connsiteX3080" fmla="*/ 634642 w 2840893"/>
                  <a:gd name="connsiteY3080" fmla="*/ 296168 h 1744789"/>
                  <a:gd name="connsiteX3081" fmla="*/ 634642 w 2840893"/>
                  <a:gd name="connsiteY3081" fmla="*/ 296168 h 1744789"/>
                  <a:gd name="connsiteX3082" fmla="*/ 636224 w 2840893"/>
                  <a:gd name="connsiteY3082" fmla="*/ 295290 h 1744789"/>
                  <a:gd name="connsiteX3083" fmla="*/ 636224 w 2840893"/>
                  <a:gd name="connsiteY3083" fmla="*/ 295290 h 1744789"/>
                  <a:gd name="connsiteX3084" fmla="*/ 636224 w 2840893"/>
                  <a:gd name="connsiteY3084" fmla="*/ 295290 h 1744789"/>
                  <a:gd name="connsiteX3085" fmla="*/ 632622 w 2840893"/>
                  <a:gd name="connsiteY3085" fmla="*/ 290107 h 1744789"/>
                  <a:gd name="connsiteX3086" fmla="*/ 636136 w 2840893"/>
                  <a:gd name="connsiteY3086" fmla="*/ 292830 h 1744789"/>
                  <a:gd name="connsiteX3087" fmla="*/ 635521 w 2840893"/>
                  <a:gd name="connsiteY3087" fmla="*/ 290634 h 1744789"/>
                  <a:gd name="connsiteX3088" fmla="*/ 632622 w 2840893"/>
                  <a:gd name="connsiteY3088" fmla="*/ 290107 h 1744789"/>
                  <a:gd name="connsiteX3089" fmla="*/ 631216 w 2840893"/>
                  <a:gd name="connsiteY3089" fmla="*/ 290634 h 1744789"/>
                  <a:gd name="connsiteX3090" fmla="*/ 631216 w 2840893"/>
                  <a:gd name="connsiteY3090" fmla="*/ 290634 h 1744789"/>
                  <a:gd name="connsiteX3091" fmla="*/ 631216 w 2840893"/>
                  <a:gd name="connsiteY3091" fmla="*/ 290634 h 1744789"/>
                  <a:gd name="connsiteX3092" fmla="*/ 1864683 w 2840893"/>
                  <a:gd name="connsiteY3092" fmla="*/ 121779 h 1744789"/>
                  <a:gd name="connsiteX3093" fmla="*/ 1861960 w 2840893"/>
                  <a:gd name="connsiteY3093" fmla="*/ 113520 h 1744789"/>
                  <a:gd name="connsiteX3094" fmla="*/ 1862750 w 2840893"/>
                  <a:gd name="connsiteY3094" fmla="*/ 102978 h 1744789"/>
                  <a:gd name="connsiteX3095" fmla="*/ 1871711 w 2840893"/>
                  <a:gd name="connsiteY3095" fmla="*/ 99640 h 1744789"/>
                  <a:gd name="connsiteX3096" fmla="*/ 1872414 w 2840893"/>
                  <a:gd name="connsiteY3096" fmla="*/ 99640 h 1744789"/>
                  <a:gd name="connsiteX3097" fmla="*/ 1877070 w 2840893"/>
                  <a:gd name="connsiteY3097" fmla="*/ 101133 h 1744789"/>
                  <a:gd name="connsiteX3098" fmla="*/ 1877246 w 2840893"/>
                  <a:gd name="connsiteY3098" fmla="*/ 101221 h 1744789"/>
                  <a:gd name="connsiteX3099" fmla="*/ 1887525 w 2840893"/>
                  <a:gd name="connsiteY3099" fmla="*/ 106141 h 1744789"/>
                  <a:gd name="connsiteX3100" fmla="*/ 1871799 w 2840893"/>
                  <a:gd name="connsiteY3100" fmla="*/ 116771 h 1744789"/>
                  <a:gd name="connsiteX3101" fmla="*/ 1864683 w 2840893"/>
                  <a:gd name="connsiteY3101" fmla="*/ 121779 h 1744789"/>
                  <a:gd name="connsiteX3102" fmla="*/ 1873205 w 2840893"/>
                  <a:gd name="connsiteY3102" fmla="*/ 109831 h 1744789"/>
                  <a:gd name="connsiteX3103" fmla="*/ 1872151 w 2840893"/>
                  <a:gd name="connsiteY3103" fmla="*/ 111939 h 1744789"/>
                  <a:gd name="connsiteX3104" fmla="*/ 1873029 w 2840893"/>
                  <a:gd name="connsiteY3104" fmla="*/ 111148 h 1744789"/>
                  <a:gd name="connsiteX3105" fmla="*/ 1873908 w 2840893"/>
                  <a:gd name="connsiteY3105" fmla="*/ 109567 h 1744789"/>
                  <a:gd name="connsiteX3106" fmla="*/ 1873205 w 2840893"/>
                  <a:gd name="connsiteY3106" fmla="*/ 109831 h 1744789"/>
                  <a:gd name="connsiteX3107" fmla="*/ 971913 w 2840893"/>
                  <a:gd name="connsiteY3107" fmla="*/ 114135 h 1744789"/>
                  <a:gd name="connsiteX3108" fmla="*/ 963655 w 2840893"/>
                  <a:gd name="connsiteY3108" fmla="*/ 111061 h 1744789"/>
                  <a:gd name="connsiteX3109" fmla="*/ 957681 w 2840893"/>
                  <a:gd name="connsiteY3109" fmla="*/ 106492 h 1744789"/>
                  <a:gd name="connsiteX3110" fmla="*/ 970507 w 2840893"/>
                  <a:gd name="connsiteY3110" fmla="*/ 93665 h 1744789"/>
                  <a:gd name="connsiteX3111" fmla="*/ 985091 w 2840893"/>
                  <a:gd name="connsiteY3111" fmla="*/ 112730 h 1744789"/>
                  <a:gd name="connsiteX3112" fmla="*/ 973670 w 2840893"/>
                  <a:gd name="connsiteY3112" fmla="*/ 114048 h 1744789"/>
                  <a:gd name="connsiteX3113" fmla="*/ 971913 w 2840893"/>
                  <a:gd name="connsiteY3113" fmla="*/ 114135 h 1744789"/>
                  <a:gd name="connsiteX3114" fmla="*/ 1195677 w 2840893"/>
                  <a:gd name="connsiteY3114" fmla="*/ 64322 h 1744789"/>
                  <a:gd name="connsiteX3115" fmla="*/ 1187067 w 2840893"/>
                  <a:gd name="connsiteY3115" fmla="*/ 55713 h 1744789"/>
                  <a:gd name="connsiteX3116" fmla="*/ 1186364 w 2840893"/>
                  <a:gd name="connsiteY3116" fmla="*/ 54922 h 1744789"/>
                  <a:gd name="connsiteX3117" fmla="*/ 1185837 w 2840893"/>
                  <a:gd name="connsiteY3117" fmla="*/ 54395 h 1744789"/>
                  <a:gd name="connsiteX3118" fmla="*/ 1181181 w 2840893"/>
                  <a:gd name="connsiteY3118" fmla="*/ 46224 h 1744789"/>
                  <a:gd name="connsiteX3119" fmla="*/ 1186276 w 2840893"/>
                  <a:gd name="connsiteY3119" fmla="*/ 37000 h 1744789"/>
                  <a:gd name="connsiteX3120" fmla="*/ 1187770 w 2840893"/>
                  <a:gd name="connsiteY3120" fmla="*/ 35770 h 1744789"/>
                  <a:gd name="connsiteX3121" fmla="*/ 1189703 w 2840893"/>
                  <a:gd name="connsiteY3121" fmla="*/ 35594 h 1744789"/>
                  <a:gd name="connsiteX3122" fmla="*/ 1196907 w 2840893"/>
                  <a:gd name="connsiteY3122" fmla="*/ 37966 h 1744789"/>
                  <a:gd name="connsiteX3123" fmla="*/ 1199454 w 2840893"/>
                  <a:gd name="connsiteY3123" fmla="*/ 44643 h 1744789"/>
                  <a:gd name="connsiteX3124" fmla="*/ 1198400 w 2840893"/>
                  <a:gd name="connsiteY3124" fmla="*/ 50529 h 1744789"/>
                  <a:gd name="connsiteX3125" fmla="*/ 1197961 w 2840893"/>
                  <a:gd name="connsiteY3125" fmla="*/ 52374 h 1744789"/>
                  <a:gd name="connsiteX3126" fmla="*/ 1195677 w 2840893"/>
                  <a:gd name="connsiteY3126" fmla="*/ 64322 h 1744789"/>
                  <a:gd name="connsiteX3127" fmla="*/ 1649002 w 2840893"/>
                  <a:gd name="connsiteY3127" fmla="*/ 61072 h 1744789"/>
                  <a:gd name="connsiteX3128" fmla="*/ 1634418 w 2840893"/>
                  <a:gd name="connsiteY3128" fmla="*/ 42007 h 1744789"/>
                  <a:gd name="connsiteX3129" fmla="*/ 1645839 w 2840893"/>
                  <a:gd name="connsiteY3129" fmla="*/ 40690 h 1744789"/>
                  <a:gd name="connsiteX3130" fmla="*/ 1655855 w 2840893"/>
                  <a:gd name="connsiteY3130" fmla="*/ 43677 h 1744789"/>
                  <a:gd name="connsiteX3131" fmla="*/ 1661829 w 2840893"/>
                  <a:gd name="connsiteY3131" fmla="*/ 48245 h 1744789"/>
                  <a:gd name="connsiteX3132" fmla="*/ 1649002 w 2840893"/>
                  <a:gd name="connsiteY3132" fmla="*/ 61072 h 17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</a:cxnLst>
                <a:rect l="l" t="t" r="r" b="b"/>
                <a:pathLst>
                  <a:path w="2840893" h="1744789">
                    <a:moveTo>
                      <a:pt x="51908" y="1477362"/>
                    </a:moveTo>
                    <a:cubicBezTo>
                      <a:pt x="51908" y="1481052"/>
                      <a:pt x="51118" y="1484654"/>
                      <a:pt x="50766" y="1488432"/>
                    </a:cubicBezTo>
                    <a:cubicBezTo>
                      <a:pt x="50503" y="1490804"/>
                      <a:pt x="49976" y="1494318"/>
                      <a:pt x="51205" y="1495372"/>
                    </a:cubicBezTo>
                    <a:cubicBezTo>
                      <a:pt x="58497" y="1501346"/>
                      <a:pt x="54720" y="1509253"/>
                      <a:pt x="54983" y="1516106"/>
                    </a:cubicBezTo>
                    <a:cubicBezTo>
                      <a:pt x="55247" y="1523046"/>
                      <a:pt x="57707" y="1530690"/>
                      <a:pt x="50327" y="1536576"/>
                    </a:cubicBezTo>
                    <a:cubicBezTo>
                      <a:pt x="48570" y="1537982"/>
                      <a:pt x="50151" y="1541759"/>
                      <a:pt x="53577" y="1538069"/>
                    </a:cubicBezTo>
                    <a:cubicBezTo>
                      <a:pt x="54720" y="1541671"/>
                      <a:pt x="56565" y="1544658"/>
                      <a:pt x="55950" y="1549139"/>
                    </a:cubicBezTo>
                    <a:cubicBezTo>
                      <a:pt x="54192" y="1560384"/>
                      <a:pt x="53665" y="1571893"/>
                      <a:pt x="52699" y="1583226"/>
                    </a:cubicBezTo>
                    <a:cubicBezTo>
                      <a:pt x="52523" y="1585071"/>
                      <a:pt x="52699" y="1584895"/>
                      <a:pt x="56037" y="1585598"/>
                    </a:cubicBezTo>
                    <a:cubicBezTo>
                      <a:pt x="56828" y="1585774"/>
                      <a:pt x="58058" y="1588146"/>
                      <a:pt x="57795" y="1588937"/>
                    </a:cubicBezTo>
                    <a:cubicBezTo>
                      <a:pt x="53402" y="1599216"/>
                      <a:pt x="59552" y="1609407"/>
                      <a:pt x="57882" y="1619598"/>
                    </a:cubicBezTo>
                    <a:cubicBezTo>
                      <a:pt x="57267" y="1623288"/>
                      <a:pt x="55862" y="1626890"/>
                      <a:pt x="55862" y="1630491"/>
                    </a:cubicBezTo>
                    <a:cubicBezTo>
                      <a:pt x="55774" y="1634006"/>
                      <a:pt x="56828" y="1637608"/>
                      <a:pt x="57707" y="1641122"/>
                    </a:cubicBezTo>
                    <a:cubicBezTo>
                      <a:pt x="61572" y="1656145"/>
                      <a:pt x="65613" y="1671168"/>
                      <a:pt x="62187" y="1686982"/>
                    </a:cubicBezTo>
                    <a:cubicBezTo>
                      <a:pt x="62011" y="1687860"/>
                      <a:pt x="61396" y="1689178"/>
                      <a:pt x="61748" y="1689705"/>
                    </a:cubicBezTo>
                    <a:cubicBezTo>
                      <a:pt x="68776" y="1699193"/>
                      <a:pt x="68601" y="1710175"/>
                      <a:pt x="68337" y="1721069"/>
                    </a:cubicBezTo>
                    <a:cubicBezTo>
                      <a:pt x="68073" y="1729854"/>
                      <a:pt x="65789" y="1731787"/>
                      <a:pt x="57267" y="1731875"/>
                    </a:cubicBezTo>
                    <a:cubicBezTo>
                      <a:pt x="49976" y="1731963"/>
                      <a:pt x="42859" y="1732226"/>
                      <a:pt x="35567" y="1734247"/>
                    </a:cubicBezTo>
                    <a:cubicBezTo>
                      <a:pt x="26255" y="1736882"/>
                      <a:pt x="23092" y="1734423"/>
                      <a:pt x="21335" y="1724231"/>
                    </a:cubicBezTo>
                    <a:cubicBezTo>
                      <a:pt x="19227" y="1711932"/>
                      <a:pt x="17821" y="1699457"/>
                      <a:pt x="15976" y="1687069"/>
                    </a:cubicBezTo>
                    <a:cubicBezTo>
                      <a:pt x="15273" y="1682150"/>
                      <a:pt x="14043" y="1677318"/>
                      <a:pt x="13428" y="1672398"/>
                    </a:cubicBezTo>
                    <a:cubicBezTo>
                      <a:pt x="13077" y="1669850"/>
                      <a:pt x="12550" y="1666424"/>
                      <a:pt x="13868" y="1664842"/>
                    </a:cubicBezTo>
                    <a:cubicBezTo>
                      <a:pt x="16855" y="1661065"/>
                      <a:pt x="16240" y="1658693"/>
                      <a:pt x="14043" y="1654651"/>
                    </a:cubicBezTo>
                    <a:cubicBezTo>
                      <a:pt x="12111" y="1651049"/>
                      <a:pt x="12023" y="1646130"/>
                      <a:pt x="13077" y="1641385"/>
                    </a:cubicBezTo>
                    <a:cubicBezTo>
                      <a:pt x="13868" y="1637608"/>
                      <a:pt x="12198" y="1633215"/>
                      <a:pt x="11496" y="1629086"/>
                    </a:cubicBezTo>
                    <a:cubicBezTo>
                      <a:pt x="11408" y="1628295"/>
                      <a:pt x="10617" y="1627505"/>
                      <a:pt x="10793" y="1626802"/>
                    </a:cubicBezTo>
                    <a:cubicBezTo>
                      <a:pt x="15537" y="1604487"/>
                      <a:pt x="4467" y="1582963"/>
                      <a:pt x="7806" y="1560560"/>
                    </a:cubicBezTo>
                    <a:cubicBezTo>
                      <a:pt x="9475" y="1549051"/>
                      <a:pt x="9563" y="1536752"/>
                      <a:pt x="7718" y="1525243"/>
                    </a:cubicBezTo>
                    <a:cubicBezTo>
                      <a:pt x="5873" y="1514261"/>
                      <a:pt x="6927" y="1503543"/>
                      <a:pt x="8684" y="1493352"/>
                    </a:cubicBezTo>
                    <a:cubicBezTo>
                      <a:pt x="10529" y="1482282"/>
                      <a:pt x="8157" y="1470598"/>
                      <a:pt x="13340" y="1460055"/>
                    </a:cubicBezTo>
                    <a:cubicBezTo>
                      <a:pt x="13692" y="1459352"/>
                      <a:pt x="13692" y="1458210"/>
                      <a:pt x="13340" y="1457508"/>
                    </a:cubicBezTo>
                    <a:cubicBezTo>
                      <a:pt x="6049" y="1441167"/>
                      <a:pt x="15625" y="1425002"/>
                      <a:pt x="13692" y="1408485"/>
                    </a:cubicBezTo>
                    <a:cubicBezTo>
                      <a:pt x="11759" y="1392144"/>
                      <a:pt x="14834" y="1375804"/>
                      <a:pt x="18172" y="1359463"/>
                    </a:cubicBezTo>
                    <a:cubicBezTo>
                      <a:pt x="19930" y="1351029"/>
                      <a:pt x="18787" y="1342068"/>
                      <a:pt x="23619" y="1334073"/>
                    </a:cubicBezTo>
                    <a:cubicBezTo>
                      <a:pt x="24410" y="1332755"/>
                      <a:pt x="22741" y="1330207"/>
                      <a:pt x="22565" y="1328099"/>
                    </a:cubicBezTo>
                    <a:cubicBezTo>
                      <a:pt x="22126" y="1323970"/>
                      <a:pt x="20281" y="1318962"/>
                      <a:pt x="21950" y="1315975"/>
                    </a:cubicBezTo>
                    <a:cubicBezTo>
                      <a:pt x="25289" y="1310177"/>
                      <a:pt x="27836" y="1304291"/>
                      <a:pt x="26079" y="1298141"/>
                    </a:cubicBezTo>
                    <a:cubicBezTo>
                      <a:pt x="24410" y="1292430"/>
                      <a:pt x="30823" y="1288125"/>
                      <a:pt x="26958" y="1281536"/>
                    </a:cubicBezTo>
                    <a:cubicBezTo>
                      <a:pt x="24674" y="1277583"/>
                      <a:pt x="27573" y="1270203"/>
                      <a:pt x="29154" y="1264668"/>
                    </a:cubicBezTo>
                    <a:cubicBezTo>
                      <a:pt x="32229" y="1253775"/>
                      <a:pt x="33108" y="1242617"/>
                      <a:pt x="34689" y="1231460"/>
                    </a:cubicBezTo>
                    <a:cubicBezTo>
                      <a:pt x="36007" y="1222499"/>
                      <a:pt x="35128" y="1212044"/>
                      <a:pt x="43211" y="1204928"/>
                    </a:cubicBezTo>
                    <a:cubicBezTo>
                      <a:pt x="44265" y="1203961"/>
                      <a:pt x="45056" y="1201589"/>
                      <a:pt x="44616" y="1200447"/>
                    </a:cubicBezTo>
                    <a:cubicBezTo>
                      <a:pt x="39697" y="1187006"/>
                      <a:pt x="49097" y="1176639"/>
                      <a:pt x="51908" y="1164867"/>
                    </a:cubicBezTo>
                    <a:cubicBezTo>
                      <a:pt x="53050" y="1160122"/>
                      <a:pt x="54983" y="1155291"/>
                      <a:pt x="55071" y="1150546"/>
                    </a:cubicBezTo>
                    <a:cubicBezTo>
                      <a:pt x="55247" y="1132009"/>
                      <a:pt x="61133" y="1114702"/>
                      <a:pt x="67195" y="1097834"/>
                    </a:cubicBezTo>
                    <a:cubicBezTo>
                      <a:pt x="71148" y="1086940"/>
                      <a:pt x="71763" y="1075519"/>
                      <a:pt x="76068" y="1064801"/>
                    </a:cubicBezTo>
                    <a:cubicBezTo>
                      <a:pt x="83272" y="1047230"/>
                      <a:pt x="86786" y="1028254"/>
                      <a:pt x="97065" y="1011825"/>
                    </a:cubicBezTo>
                    <a:cubicBezTo>
                      <a:pt x="98910" y="1008838"/>
                      <a:pt x="98998" y="1004797"/>
                      <a:pt x="99789" y="1001195"/>
                    </a:cubicBezTo>
                    <a:cubicBezTo>
                      <a:pt x="100755" y="996802"/>
                      <a:pt x="100228" y="991355"/>
                      <a:pt x="102688" y="988017"/>
                    </a:cubicBezTo>
                    <a:cubicBezTo>
                      <a:pt x="110770" y="976947"/>
                      <a:pt x="111561" y="963594"/>
                      <a:pt x="115427" y="951294"/>
                    </a:cubicBezTo>
                    <a:cubicBezTo>
                      <a:pt x="117886" y="943563"/>
                      <a:pt x="123333" y="937413"/>
                      <a:pt x="123948" y="928452"/>
                    </a:cubicBezTo>
                    <a:cubicBezTo>
                      <a:pt x="124475" y="921336"/>
                      <a:pt x="130010" y="914571"/>
                      <a:pt x="133524" y="907719"/>
                    </a:cubicBezTo>
                    <a:cubicBezTo>
                      <a:pt x="134754" y="905259"/>
                      <a:pt x="136599" y="902974"/>
                      <a:pt x="138269" y="900778"/>
                    </a:cubicBezTo>
                    <a:cubicBezTo>
                      <a:pt x="139323" y="899372"/>
                      <a:pt x="141607" y="898230"/>
                      <a:pt x="141607" y="897000"/>
                    </a:cubicBezTo>
                    <a:cubicBezTo>
                      <a:pt x="141695" y="882417"/>
                      <a:pt x="151534" y="872226"/>
                      <a:pt x="157421" y="860190"/>
                    </a:cubicBezTo>
                    <a:cubicBezTo>
                      <a:pt x="159178" y="856588"/>
                      <a:pt x="161813" y="853074"/>
                      <a:pt x="162604" y="849296"/>
                    </a:cubicBezTo>
                    <a:cubicBezTo>
                      <a:pt x="164976" y="836908"/>
                      <a:pt x="169632" y="826190"/>
                      <a:pt x="177363" y="815911"/>
                    </a:cubicBezTo>
                    <a:cubicBezTo>
                      <a:pt x="182810" y="808707"/>
                      <a:pt x="186061" y="799483"/>
                      <a:pt x="190981" y="791400"/>
                    </a:cubicBezTo>
                    <a:cubicBezTo>
                      <a:pt x="193265" y="787710"/>
                      <a:pt x="195286" y="783581"/>
                      <a:pt x="198185" y="780067"/>
                    </a:cubicBezTo>
                    <a:cubicBezTo>
                      <a:pt x="199503" y="778486"/>
                      <a:pt x="201523" y="776904"/>
                      <a:pt x="201963" y="775059"/>
                    </a:cubicBezTo>
                    <a:cubicBezTo>
                      <a:pt x="205565" y="757752"/>
                      <a:pt x="216634" y="744398"/>
                      <a:pt x="224453" y="729288"/>
                    </a:cubicBezTo>
                    <a:cubicBezTo>
                      <a:pt x="231218" y="716197"/>
                      <a:pt x="239037" y="703898"/>
                      <a:pt x="246680" y="691423"/>
                    </a:cubicBezTo>
                    <a:cubicBezTo>
                      <a:pt x="248876" y="687821"/>
                      <a:pt x="251951" y="684834"/>
                      <a:pt x="254675" y="681671"/>
                    </a:cubicBezTo>
                    <a:cubicBezTo>
                      <a:pt x="257135" y="678859"/>
                      <a:pt x="261000" y="676751"/>
                      <a:pt x="259682" y="671919"/>
                    </a:cubicBezTo>
                    <a:cubicBezTo>
                      <a:pt x="259419" y="671128"/>
                      <a:pt x="259243" y="669898"/>
                      <a:pt x="259682" y="669371"/>
                    </a:cubicBezTo>
                    <a:cubicBezTo>
                      <a:pt x="266008" y="661025"/>
                      <a:pt x="271543" y="651801"/>
                      <a:pt x="279098" y="644948"/>
                    </a:cubicBezTo>
                    <a:cubicBezTo>
                      <a:pt x="282261" y="642049"/>
                      <a:pt x="284457" y="638974"/>
                      <a:pt x="285599" y="635811"/>
                    </a:cubicBezTo>
                    <a:cubicBezTo>
                      <a:pt x="289289" y="625093"/>
                      <a:pt x="294736" y="615868"/>
                      <a:pt x="302379" y="607259"/>
                    </a:cubicBezTo>
                    <a:cubicBezTo>
                      <a:pt x="310901" y="597683"/>
                      <a:pt x="317578" y="586613"/>
                      <a:pt x="325134" y="576158"/>
                    </a:cubicBezTo>
                    <a:cubicBezTo>
                      <a:pt x="331195" y="567724"/>
                      <a:pt x="337082" y="559115"/>
                      <a:pt x="343583" y="551032"/>
                    </a:cubicBezTo>
                    <a:cubicBezTo>
                      <a:pt x="352807" y="539436"/>
                      <a:pt x="361505" y="527048"/>
                      <a:pt x="372487" y="517296"/>
                    </a:cubicBezTo>
                    <a:cubicBezTo>
                      <a:pt x="384523" y="506578"/>
                      <a:pt x="391551" y="491731"/>
                      <a:pt x="404378" y="481979"/>
                    </a:cubicBezTo>
                    <a:cubicBezTo>
                      <a:pt x="410440" y="477323"/>
                      <a:pt x="415623" y="471964"/>
                      <a:pt x="419313" y="464848"/>
                    </a:cubicBezTo>
                    <a:cubicBezTo>
                      <a:pt x="424672" y="454481"/>
                      <a:pt x="433018" y="446662"/>
                      <a:pt x="441891" y="438843"/>
                    </a:cubicBezTo>
                    <a:cubicBezTo>
                      <a:pt x="458232" y="424435"/>
                      <a:pt x="472904" y="408358"/>
                      <a:pt x="488366" y="392983"/>
                    </a:cubicBezTo>
                    <a:cubicBezTo>
                      <a:pt x="496624" y="384725"/>
                      <a:pt x="504707" y="376379"/>
                      <a:pt x="513141" y="368296"/>
                    </a:cubicBezTo>
                    <a:cubicBezTo>
                      <a:pt x="516655" y="364870"/>
                      <a:pt x="519115" y="359511"/>
                      <a:pt x="525792" y="360477"/>
                    </a:cubicBezTo>
                    <a:cubicBezTo>
                      <a:pt x="527109" y="360653"/>
                      <a:pt x="529218" y="357930"/>
                      <a:pt x="530360" y="356085"/>
                    </a:cubicBezTo>
                    <a:cubicBezTo>
                      <a:pt x="537564" y="344927"/>
                      <a:pt x="547931" y="337811"/>
                      <a:pt x="559352" y="331661"/>
                    </a:cubicBezTo>
                    <a:cubicBezTo>
                      <a:pt x="563744" y="329289"/>
                      <a:pt x="567259" y="324984"/>
                      <a:pt x="570685" y="321031"/>
                    </a:cubicBezTo>
                    <a:cubicBezTo>
                      <a:pt x="579031" y="311279"/>
                      <a:pt x="588431" y="303197"/>
                      <a:pt x="600204" y="297750"/>
                    </a:cubicBezTo>
                    <a:cubicBezTo>
                      <a:pt x="602751" y="296520"/>
                      <a:pt x="605387" y="294675"/>
                      <a:pt x="607144" y="292479"/>
                    </a:cubicBezTo>
                    <a:cubicBezTo>
                      <a:pt x="619356" y="276753"/>
                      <a:pt x="637190" y="267880"/>
                      <a:pt x="652565" y="256107"/>
                    </a:cubicBezTo>
                    <a:cubicBezTo>
                      <a:pt x="668202" y="244247"/>
                      <a:pt x="685598" y="234671"/>
                      <a:pt x="702026" y="223865"/>
                    </a:cubicBezTo>
                    <a:cubicBezTo>
                      <a:pt x="709318" y="219033"/>
                      <a:pt x="716083" y="213410"/>
                      <a:pt x="723111" y="208227"/>
                    </a:cubicBezTo>
                    <a:cubicBezTo>
                      <a:pt x="724078" y="207524"/>
                      <a:pt x="725044" y="206382"/>
                      <a:pt x="726186" y="206118"/>
                    </a:cubicBezTo>
                    <a:cubicBezTo>
                      <a:pt x="734620" y="204625"/>
                      <a:pt x="740506" y="198739"/>
                      <a:pt x="747447" y="194609"/>
                    </a:cubicBezTo>
                    <a:cubicBezTo>
                      <a:pt x="754651" y="190305"/>
                      <a:pt x="762909" y="187757"/>
                      <a:pt x="770640" y="184155"/>
                    </a:cubicBezTo>
                    <a:cubicBezTo>
                      <a:pt x="773627" y="182749"/>
                      <a:pt x="776614" y="180992"/>
                      <a:pt x="778723" y="178620"/>
                    </a:cubicBezTo>
                    <a:cubicBezTo>
                      <a:pt x="784697" y="171855"/>
                      <a:pt x="792164" y="167726"/>
                      <a:pt x="800247" y="163949"/>
                    </a:cubicBezTo>
                    <a:cubicBezTo>
                      <a:pt x="808329" y="160171"/>
                      <a:pt x="815709" y="154987"/>
                      <a:pt x="823792" y="151034"/>
                    </a:cubicBezTo>
                    <a:cubicBezTo>
                      <a:pt x="835037" y="145499"/>
                      <a:pt x="846458" y="140404"/>
                      <a:pt x="857879" y="135220"/>
                    </a:cubicBezTo>
                    <a:cubicBezTo>
                      <a:pt x="868948" y="130213"/>
                      <a:pt x="882390" y="130301"/>
                      <a:pt x="890648" y="119494"/>
                    </a:cubicBezTo>
                    <a:cubicBezTo>
                      <a:pt x="907604" y="119934"/>
                      <a:pt x="918322" y="102890"/>
                      <a:pt x="935717" y="103417"/>
                    </a:cubicBezTo>
                    <a:cubicBezTo>
                      <a:pt x="940374" y="103505"/>
                      <a:pt x="945733" y="99903"/>
                      <a:pt x="949774" y="96653"/>
                    </a:cubicBezTo>
                    <a:cubicBezTo>
                      <a:pt x="960931" y="87604"/>
                      <a:pt x="974900" y="85495"/>
                      <a:pt x="987639" y="80312"/>
                    </a:cubicBezTo>
                    <a:cubicBezTo>
                      <a:pt x="993261" y="78028"/>
                      <a:pt x="999499" y="77325"/>
                      <a:pt x="1005034" y="74865"/>
                    </a:cubicBezTo>
                    <a:cubicBezTo>
                      <a:pt x="1015488" y="70121"/>
                      <a:pt x="1026470" y="67485"/>
                      <a:pt x="1037276" y="63883"/>
                    </a:cubicBezTo>
                    <a:cubicBezTo>
                      <a:pt x="1044041" y="61599"/>
                      <a:pt x="1051157" y="59139"/>
                      <a:pt x="1058098" y="57470"/>
                    </a:cubicBezTo>
                    <a:cubicBezTo>
                      <a:pt x="1061963" y="56591"/>
                      <a:pt x="1066707" y="50090"/>
                      <a:pt x="1071539" y="56503"/>
                    </a:cubicBezTo>
                    <a:cubicBezTo>
                      <a:pt x="1071803" y="56855"/>
                      <a:pt x="1074263" y="56415"/>
                      <a:pt x="1074878" y="55713"/>
                    </a:cubicBezTo>
                    <a:cubicBezTo>
                      <a:pt x="1084278" y="45170"/>
                      <a:pt x="1097895" y="50178"/>
                      <a:pt x="1108965" y="46224"/>
                    </a:cubicBezTo>
                    <a:cubicBezTo>
                      <a:pt x="1113182" y="44731"/>
                      <a:pt x="1117926" y="44555"/>
                      <a:pt x="1121879" y="42710"/>
                    </a:cubicBezTo>
                    <a:cubicBezTo>
                      <a:pt x="1133213" y="37176"/>
                      <a:pt x="1144721" y="34101"/>
                      <a:pt x="1157460" y="35506"/>
                    </a:cubicBezTo>
                    <a:cubicBezTo>
                      <a:pt x="1160887" y="35858"/>
                      <a:pt x="1164840" y="34452"/>
                      <a:pt x="1168090" y="32959"/>
                    </a:cubicBezTo>
                    <a:cubicBezTo>
                      <a:pt x="1177930" y="28478"/>
                      <a:pt x="1188033" y="26282"/>
                      <a:pt x="1198839" y="24700"/>
                    </a:cubicBezTo>
                    <a:cubicBezTo>
                      <a:pt x="1210963" y="22943"/>
                      <a:pt x="1223614" y="23734"/>
                      <a:pt x="1235562" y="18814"/>
                    </a:cubicBezTo>
                    <a:cubicBezTo>
                      <a:pt x="1243381" y="15563"/>
                      <a:pt x="1252694" y="15563"/>
                      <a:pt x="1261391" y="14861"/>
                    </a:cubicBezTo>
                    <a:cubicBezTo>
                      <a:pt x="1269210" y="14246"/>
                      <a:pt x="1277117" y="14685"/>
                      <a:pt x="1284936" y="14773"/>
                    </a:cubicBezTo>
                    <a:cubicBezTo>
                      <a:pt x="1291613" y="14773"/>
                      <a:pt x="1298290" y="13543"/>
                      <a:pt x="1305055" y="14685"/>
                    </a:cubicBezTo>
                    <a:cubicBezTo>
                      <a:pt x="1306724" y="14949"/>
                      <a:pt x="1309184" y="15476"/>
                      <a:pt x="1310150" y="14597"/>
                    </a:cubicBezTo>
                    <a:cubicBezTo>
                      <a:pt x="1318672" y="7217"/>
                      <a:pt x="1328160" y="12576"/>
                      <a:pt x="1337121" y="11961"/>
                    </a:cubicBezTo>
                    <a:cubicBezTo>
                      <a:pt x="1342919" y="11610"/>
                      <a:pt x="1348806" y="10995"/>
                      <a:pt x="1354340" y="9326"/>
                    </a:cubicBezTo>
                    <a:cubicBezTo>
                      <a:pt x="1371736" y="4055"/>
                      <a:pt x="1389746" y="5724"/>
                      <a:pt x="1406965" y="7657"/>
                    </a:cubicBezTo>
                    <a:cubicBezTo>
                      <a:pt x="1418386" y="8974"/>
                      <a:pt x="1430686" y="6075"/>
                      <a:pt x="1441579" y="12049"/>
                    </a:cubicBezTo>
                    <a:cubicBezTo>
                      <a:pt x="1447905" y="7305"/>
                      <a:pt x="1454845" y="12401"/>
                      <a:pt x="1462137" y="10292"/>
                    </a:cubicBezTo>
                    <a:cubicBezTo>
                      <a:pt x="1471010" y="7745"/>
                      <a:pt x="1481816" y="12049"/>
                      <a:pt x="1491832" y="13104"/>
                    </a:cubicBezTo>
                    <a:cubicBezTo>
                      <a:pt x="1498157" y="13806"/>
                      <a:pt x="1505449" y="16266"/>
                      <a:pt x="1510632" y="13982"/>
                    </a:cubicBezTo>
                    <a:cubicBezTo>
                      <a:pt x="1515552" y="11786"/>
                      <a:pt x="1518188" y="14158"/>
                      <a:pt x="1521878" y="14597"/>
                    </a:cubicBezTo>
                    <a:cubicBezTo>
                      <a:pt x="1527676" y="15388"/>
                      <a:pt x="1533474" y="17321"/>
                      <a:pt x="1539097" y="16969"/>
                    </a:cubicBezTo>
                    <a:cubicBezTo>
                      <a:pt x="1552802" y="16178"/>
                      <a:pt x="1566420" y="18287"/>
                      <a:pt x="1580213" y="17584"/>
                    </a:cubicBezTo>
                    <a:cubicBezTo>
                      <a:pt x="1589877" y="17145"/>
                      <a:pt x="1599716" y="20659"/>
                      <a:pt x="1609468" y="22416"/>
                    </a:cubicBezTo>
                    <a:cubicBezTo>
                      <a:pt x="1618780" y="24085"/>
                      <a:pt x="1628269" y="27951"/>
                      <a:pt x="1637405" y="27160"/>
                    </a:cubicBezTo>
                    <a:cubicBezTo>
                      <a:pt x="1651286" y="25930"/>
                      <a:pt x="1662092" y="34013"/>
                      <a:pt x="1674655" y="35946"/>
                    </a:cubicBezTo>
                    <a:cubicBezTo>
                      <a:pt x="1677467" y="36385"/>
                      <a:pt x="1680190" y="38054"/>
                      <a:pt x="1682914" y="37966"/>
                    </a:cubicBezTo>
                    <a:cubicBezTo>
                      <a:pt x="1695213" y="37790"/>
                      <a:pt x="1706546" y="39548"/>
                      <a:pt x="1717879" y="45434"/>
                    </a:cubicBezTo>
                    <a:cubicBezTo>
                      <a:pt x="1725962" y="49651"/>
                      <a:pt x="1736241" y="49475"/>
                      <a:pt x="1745641" y="51144"/>
                    </a:cubicBezTo>
                    <a:cubicBezTo>
                      <a:pt x="1747310" y="51408"/>
                      <a:pt x="1749155" y="51320"/>
                      <a:pt x="1750913" y="51144"/>
                    </a:cubicBezTo>
                    <a:cubicBezTo>
                      <a:pt x="1759083" y="50529"/>
                      <a:pt x="1763036" y="61072"/>
                      <a:pt x="1773315" y="57821"/>
                    </a:cubicBezTo>
                    <a:cubicBezTo>
                      <a:pt x="1779553" y="55888"/>
                      <a:pt x="1788690" y="58963"/>
                      <a:pt x="1795191" y="62390"/>
                    </a:cubicBezTo>
                    <a:cubicBezTo>
                      <a:pt x="1811444" y="71087"/>
                      <a:pt x="1829981" y="73196"/>
                      <a:pt x="1846234" y="81542"/>
                    </a:cubicBezTo>
                    <a:cubicBezTo>
                      <a:pt x="1856776" y="86989"/>
                      <a:pt x="1869252" y="86637"/>
                      <a:pt x="1879530" y="93051"/>
                    </a:cubicBezTo>
                    <a:cubicBezTo>
                      <a:pt x="1884362" y="96038"/>
                      <a:pt x="1890424" y="97531"/>
                      <a:pt x="1894290" y="101309"/>
                    </a:cubicBezTo>
                    <a:cubicBezTo>
                      <a:pt x="1898507" y="105438"/>
                      <a:pt x="1903163" y="105174"/>
                      <a:pt x="1907995" y="106580"/>
                    </a:cubicBezTo>
                    <a:cubicBezTo>
                      <a:pt x="1917220" y="109303"/>
                      <a:pt x="1926269" y="113257"/>
                      <a:pt x="1934615" y="118089"/>
                    </a:cubicBezTo>
                    <a:cubicBezTo>
                      <a:pt x="1938480" y="120285"/>
                      <a:pt x="1941467" y="122569"/>
                      <a:pt x="1946124" y="122130"/>
                    </a:cubicBezTo>
                    <a:cubicBezTo>
                      <a:pt x="1947881" y="121954"/>
                      <a:pt x="1949989" y="123272"/>
                      <a:pt x="1951746" y="124239"/>
                    </a:cubicBezTo>
                    <a:cubicBezTo>
                      <a:pt x="1969493" y="135045"/>
                      <a:pt x="1990050" y="139789"/>
                      <a:pt x="2008060" y="149628"/>
                    </a:cubicBezTo>
                    <a:cubicBezTo>
                      <a:pt x="2026685" y="159732"/>
                      <a:pt x="2046716" y="167551"/>
                      <a:pt x="2062881" y="182310"/>
                    </a:cubicBezTo>
                    <a:cubicBezTo>
                      <a:pt x="2069822" y="188548"/>
                      <a:pt x="2079837" y="191710"/>
                      <a:pt x="2088798" y="195224"/>
                    </a:cubicBezTo>
                    <a:cubicBezTo>
                      <a:pt x="2096266" y="198124"/>
                      <a:pt x="2102240" y="201374"/>
                      <a:pt x="2102943" y="210247"/>
                    </a:cubicBezTo>
                    <a:cubicBezTo>
                      <a:pt x="2103030" y="211741"/>
                      <a:pt x="2104172" y="213234"/>
                      <a:pt x="2105051" y="214552"/>
                    </a:cubicBezTo>
                    <a:cubicBezTo>
                      <a:pt x="2105490" y="215255"/>
                      <a:pt x="2106281" y="215694"/>
                      <a:pt x="2106896" y="216309"/>
                    </a:cubicBezTo>
                    <a:cubicBezTo>
                      <a:pt x="2107335" y="215167"/>
                      <a:pt x="2108389" y="213498"/>
                      <a:pt x="2108038" y="212971"/>
                    </a:cubicBezTo>
                    <a:cubicBezTo>
                      <a:pt x="2105754" y="209984"/>
                      <a:pt x="2104700" y="207963"/>
                      <a:pt x="2110059" y="208490"/>
                    </a:cubicBezTo>
                    <a:cubicBezTo>
                      <a:pt x="2111728" y="208666"/>
                      <a:pt x="2113836" y="208139"/>
                      <a:pt x="2115066" y="209018"/>
                    </a:cubicBezTo>
                    <a:cubicBezTo>
                      <a:pt x="2121568" y="213410"/>
                      <a:pt x="2127805" y="218242"/>
                      <a:pt x="2134306" y="222811"/>
                    </a:cubicBezTo>
                    <a:cubicBezTo>
                      <a:pt x="2143795" y="229487"/>
                      <a:pt x="2153283" y="236076"/>
                      <a:pt x="2162771" y="242578"/>
                    </a:cubicBezTo>
                    <a:cubicBezTo>
                      <a:pt x="2175686" y="251451"/>
                      <a:pt x="2188248" y="260851"/>
                      <a:pt x="2201690" y="268934"/>
                    </a:cubicBezTo>
                    <a:cubicBezTo>
                      <a:pt x="2215395" y="277280"/>
                      <a:pt x="2225762" y="289228"/>
                      <a:pt x="2237622" y="299419"/>
                    </a:cubicBezTo>
                    <a:cubicBezTo>
                      <a:pt x="2244651" y="305481"/>
                      <a:pt x="2254754" y="307677"/>
                      <a:pt x="2261079" y="315408"/>
                    </a:cubicBezTo>
                    <a:cubicBezTo>
                      <a:pt x="2263539" y="318395"/>
                      <a:pt x="2266263" y="321207"/>
                      <a:pt x="2269250" y="323579"/>
                    </a:cubicBezTo>
                    <a:cubicBezTo>
                      <a:pt x="2279441" y="331661"/>
                      <a:pt x="2289720" y="339480"/>
                      <a:pt x="2299999" y="347387"/>
                    </a:cubicBezTo>
                    <a:cubicBezTo>
                      <a:pt x="2300262" y="347651"/>
                      <a:pt x="2300789" y="347563"/>
                      <a:pt x="2301141" y="347739"/>
                    </a:cubicBezTo>
                    <a:cubicBezTo>
                      <a:pt x="2308960" y="350462"/>
                      <a:pt x="2305885" y="363113"/>
                      <a:pt x="2317833" y="363992"/>
                    </a:cubicBezTo>
                    <a:cubicBezTo>
                      <a:pt x="2324422" y="364431"/>
                      <a:pt x="2331538" y="372162"/>
                      <a:pt x="2336370" y="378312"/>
                    </a:cubicBezTo>
                    <a:cubicBezTo>
                      <a:pt x="2341026" y="384198"/>
                      <a:pt x="2345155" y="389645"/>
                      <a:pt x="2351744" y="393950"/>
                    </a:cubicBezTo>
                    <a:cubicBezTo>
                      <a:pt x="2358246" y="398167"/>
                      <a:pt x="2362375" y="405986"/>
                      <a:pt x="2367909" y="411784"/>
                    </a:cubicBezTo>
                    <a:cubicBezTo>
                      <a:pt x="2378803" y="423029"/>
                      <a:pt x="2389170" y="434977"/>
                      <a:pt x="2401294" y="444729"/>
                    </a:cubicBezTo>
                    <a:cubicBezTo>
                      <a:pt x="2411924" y="453339"/>
                      <a:pt x="2418338" y="464321"/>
                      <a:pt x="2425454" y="475302"/>
                    </a:cubicBezTo>
                    <a:cubicBezTo>
                      <a:pt x="2426859" y="477499"/>
                      <a:pt x="2429231" y="479168"/>
                      <a:pt x="2431076" y="481101"/>
                    </a:cubicBezTo>
                    <a:cubicBezTo>
                      <a:pt x="2439247" y="490062"/>
                      <a:pt x="2451283" y="495509"/>
                      <a:pt x="2454885" y="508775"/>
                    </a:cubicBezTo>
                    <a:cubicBezTo>
                      <a:pt x="2455675" y="511762"/>
                      <a:pt x="2457696" y="513519"/>
                      <a:pt x="2454709" y="516242"/>
                    </a:cubicBezTo>
                    <a:cubicBezTo>
                      <a:pt x="2454270" y="516681"/>
                      <a:pt x="2455412" y="518966"/>
                      <a:pt x="2455851" y="520371"/>
                    </a:cubicBezTo>
                    <a:cubicBezTo>
                      <a:pt x="2457081" y="519581"/>
                      <a:pt x="2459365" y="518790"/>
                      <a:pt x="2459365" y="517999"/>
                    </a:cubicBezTo>
                    <a:cubicBezTo>
                      <a:pt x="2459190" y="508950"/>
                      <a:pt x="2462440" y="514309"/>
                      <a:pt x="2464900" y="516594"/>
                    </a:cubicBezTo>
                    <a:cubicBezTo>
                      <a:pt x="2480275" y="530650"/>
                      <a:pt x="2490817" y="548748"/>
                      <a:pt x="2503907" y="564737"/>
                    </a:cubicBezTo>
                    <a:cubicBezTo>
                      <a:pt x="2517437" y="581166"/>
                      <a:pt x="2530088" y="598298"/>
                      <a:pt x="2542563" y="615517"/>
                    </a:cubicBezTo>
                    <a:cubicBezTo>
                      <a:pt x="2547043" y="621667"/>
                      <a:pt x="2551085" y="628607"/>
                      <a:pt x="2553545" y="635811"/>
                    </a:cubicBezTo>
                    <a:cubicBezTo>
                      <a:pt x="2555565" y="641961"/>
                      <a:pt x="2558113" y="646002"/>
                      <a:pt x="2563560" y="650131"/>
                    </a:cubicBezTo>
                    <a:cubicBezTo>
                      <a:pt x="2570237" y="655315"/>
                      <a:pt x="2577529" y="663134"/>
                      <a:pt x="2578934" y="670865"/>
                    </a:cubicBezTo>
                    <a:cubicBezTo>
                      <a:pt x="2581043" y="682110"/>
                      <a:pt x="2590179" y="687206"/>
                      <a:pt x="2594748" y="695903"/>
                    </a:cubicBezTo>
                    <a:cubicBezTo>
                      <a:pt x="2600195" y="706446"/>
                      <a:pt x="2607838" y="715846"/>
                      <a:pt x="2613900" y="726037"/>
                    </a:cubicBezTo>
                    <a:cubicBezTo>
                      <a:pt x="2620753" y="737546"/>
                      <a:pt x="2627166" y="749406"/>
                      <a:pt x="2633316" y="761266"/>
                    </a:cubicBezTo>
                    <a:cubicBezTo>
                      <a:pt x="2635336" y="765132"/>
                      <a:pt x="2635776" y="769876"/>
                      <a:pt x="2637884" y="773742"/>
                    </a:cubicBezTo>
                    <a:cubicBezTo>
                      <a:pt x="2643507" y="784108"/>
                      <a:pt x="2649657" y="794212"/>
                      <a:pt x="2655631" y="804403"/>
                    </a:cubicBezTo>
                    <a:cubicBezTo>
                      <a:pt x="2655806" y="804754"/>
                      <a:pt x="2656333" y="804930"/>
                      <a:pt x="2656509" y="805369"/>
                    </a:cubicBezTo>
                    <a:cubicBezTo>
                      <a:pt x="2658969" y="811343"/>
                      <a:pt x="2659848" y="819953"/>
                      <a:pt x="2664328" y="822676"/>
                    </a:cubicBezTo>
                    <a:cubicBezTo>
                      <a:pt x="2671181" y="826893"/>
                      <a:pt x="2670917" y="833394"/>
                      <a:pt x="2673729" y="838666"/>
                    </a:cubicBezTo>
                    <a:cubicBezTo>
                      <a:pt x="2676715" y="844288"/>
                      <a:pt x="2677770" y="850965"/>
                      <a:pt x="2679703" y="857115"/>
                    </a:cubicBezTo>
                    <a:cubicBezTo>
                      <a:pt x="2680054" y="858257"/>
                      <a:pt x="2679966" y="859750"/>
                      <a:pt x="2680581" y="860717"/>
                    </a:cubicBezTo>
                    <a:cubicBezTo>
                      <a:pt x="2685413" y="868360"/>
                      <a:pt x="2691036" y="875564"/>
                      <a:pt x="2695165" y="883559"/>
                    </a:cubicBezTo>
                    <a:cubicBezTo>
                      <a:pt x="2698328" y="889709"/>
                      <a:pt x="2700612" y="896825"/>
                      <a:pt x="2696307" y="903853"/>
                    </a:cubicBezTo>
                    <a:cubicBezTo>
                      <a:pt x="2695692" y="904819"/>
                      <a:pt x="2695868" y="906225"/>
                      <a:pt x="2695692" y="907367"/>
                    </a:cubicBezTo>
                    <a:cubicBezTo>
                      <a:pt x="2696922" y="906840"/>
                      <a:pt x="2698679" y="906752"/>
                      <a:pt x="2699294" y="905786"/>
                    </a:cubicBezTo>
                    <a:cubicBezTo>
                      <a:pt x="2701578" y="902447"/>
                      <a:pt x="2704126" y="903589"/>
                      <a:pt x="2704741" y="906137"/>
                    </a:cubicBezTo>
                    <a:cubicBezTo>
                      <a:pt x="2707377" y="916416"/>
                      <a:pt x="2716162" y="924235"/>
                      <a:pt x="2716426" y="935392"/>
                    </a:cubicBezTo>
                    <a:cubicBezTo>
                      <a:pt x="2716426" y="936622"/>
                      <a:pt x="2716338" y="938204"/>
                      <a:pt x="2717040" y="939082"/>
                    </a:cubicBezTo>
                    <a:cubicBezTo>
                      <a:pt x="2725650" y="950503"/>
                      <a:pt x="2725650" y="965175"/>
                      <a:pt x="2731800" y="977562"/>
                    </a:cubicBezTo>
                    <a:cubicBezTo>
                      <a:pt x="2733381" y="980813"/>
                      <a:pt x="2734875" y="984151"/>
                      <a:pt x="2736456" y="987402"/>
                    </a:cubicBezTo>
                    <a:cubicBezTo>
                      <a:pt x="2737510" y="989598"/>
                      <a:pt x="2740058" y="991795"/>
                      <a:pt x="2739795" y="993727"/>
                    </a:cubicBezTo>
                    <a:cubicBezTo>
                      <a:pt x="2737686" y="1011562"/>
                      <a:pt x="2751479" y="1024300"/>
                      <a:pt x="2754378" y="1040114"/>
                    </a:cubicBezTo>
                    <a:cubicBezTo>
                      <a:pt x="2756047" y="1049427"/>
                      <a:pt x="2763251" y="1055752"/>
                      <a:pt x="2763867" y="1065240"/>
                    </a:cubicBezTo>
                    <a:cubicBezTo>
                      <a:pt x="2764482" y="1074201"/>
                      <a:pt x="2767117" y="1083075"/>
                      <a:pt x="2768874" y="1091948"/>
                    </a:cubicBezTo>
                    <a:cubicBezTo>
                      <a:pt x="2769050" y="1092739"/>
                      <a:pt x="2769313" y="1093529"/>
                      <a:pt x="2769840" y="1094144"/>
                    </a:cubicBezTo>
                    <a:cubicBezTo>
                      <a:pt x="2779153" y="1106268"/>
                      <a:pt x="2776869" y="1122345"/>
                      <a:pt x="2784249" y="1135436"/>
                    </a:cubicBezTo>
                    <a:cubicBezTo>
                      <a:pt x="2786884" y="1140092"/>
                      <a:pt x="2784600" y="1147472"/>
                      <a:pt x="2784688" y="1153533"/>
                    </a:cubicBezTo>
                    <a:cubicBezTo>
                      <a:pt x="2784776" y="1156433"/>
                      <a:pt x="2784249" y="1160298"/>
                      <a:pt x="2785742" y="1162143"/>
                    </a:cubicBezTo>
                    <a:cubicBezTo>
                      <a:pt x="2792243" y="1169874"/>
                      <a:pt x="2791541" y="1179977"/>
                      <a:pt x="2795318" y="1188411"/>
                    </a:cubicBezTo>
                    <a:cubicBezTo>
                      <a:pt x="2798920" y="1196494"/>
                      <a:pt x="2797690" y="1202556"/>
                      <a:pt x="2792331" y="1208881"/>
                    </a:cubicBezTo>
                    <a:cubicBezTo>
                      <a:pt x="2791541" y="1209848"/>
                      <a:pt x="2791453" y="1212483"/>
                      <a:pt x="2792155" y="1213362"/>
                    </a:cubicBezTo>
                    <a:cubicBezTo>
                      <a:pt x="2795406" y="1216964"/>
                      <a:pt x="2794264" y="1213010"/>
                      <a:pt x="2795142" y="1211693"/>
                    </a:cubicBezTo>
                    <a:cubicBezTo>
                      <a:pt x="2796987" y="1208969"/>
                      <a:pt x="2799184" y="1208618"/>
                      <a:pt x="2800238" y="1212483"/>
                    </a:cubicBezTo>
                    <a:cubicBezTo>
                      <a:pt x="2801995" y="1218721"/>
                      <a:pt x="2803664" y="1225046"/>
                      <a:pt x="2805509" y="1231284"/>
                    </a:cubicBezTo>
                    <a:cubicBezTo>
                      <a:pt x="2806388" y="1234095"/>
                      <a:pt x="2810078" y="1236292"/>
                      <a:pt x="2806124" y="1239981"/>
                    </a:cubicBezTo>
                    <a:cubicBezTo>
                      <a:pt x="2804719" y="1241299"/>
                      <a:pt x="2804806" y="1246483"/>
                      <a:pt x="2806300" y="1248328"/>
                    </a:cubicBezTo>
                    <a:cubicBezTo>
                      <a:pt x="2811835" y="1255620"/>
                      <a:pt x="2809551" y="1264053"/>
                      <a:pt x="2810692" y="1271872"/>
                    </a:cubicBezTo>
                    <a:cubicBezTo>
                      <a:pt x="2812537" y="1284260"/>
                      <a:pt x="2815349" y="1296559"/>
                      <a:pt x="2813416" y="1309210"/>
                    </a:cubicBezTo>
                    <a:cubicBezTo>
                      <a:pt x="2818424" y="1314569"/>
                      <a:pt x="2820005" y="1321158"/>
                      <a:pt x="2818512" y="1328011"/>
                    </a:cubicBezTo>
                    <a:cubicBezTo>
                      <a:pt x="2816052" y="1339168"/>
                      <a:pt x="2821323" y="1349096"/>
                      <a:pt x="2822816" y="1359551"/>
                    </a:cubicBezTo>
                    <a:cubicBezTo>
                      <a:pt x="2822992" y="1360780"/>
                      <a:pt x="2823783" y="1361835"/>
                      <a:pt x="2823871" y="1363065"/>
                    </a:cubicBezTo>
                    <a:cubicBezTo>
                      <a:pt x="2824837" y="1376243"/>
                      <a:pt x="2825628" y="1389421"/>
                      <a:pt x="2826506" y="1402599"/>
                    </a:cubicBezTo>
                    <a:cubicBezTo>
                      <a:pt x="2827385" y="1415777"/>
                      <a:pt x="2824398" y="1429131"/>
                      <a:pt x="2828966" y="1442221"/>
                    </a:cubicBezTo>
                    <a:cubicBezTo>
                      <a:pt x="2830196" y="1445735"/>
                      <a:pt x="2830547" y="1450918"/>
                      <a:pt x="2828790" y="1453730"/>
                    </a:cubicBezTo>
                    <a:cubicBezTo>
                      <a:pt x="2826067" y="1458122"/>
                      <a:pt x="2828439" y="1461109"/>
                      <a:pt x="2828966" y="1464887"/>
                    </a:cubicBezTo>
                    <a:cubicBezTo>
                      <a:pt x="2830284" y="1474112"/>
                      <a:pt x="2830811" y="1483336"/>
                      <a:pt x="2831777" y="1492649"/>
                    </a:cubicBezTo>
                    <a:cubicBezTo>
                      <a:pt x="2832480" y="1499765"/>
                      <a:pt x="2830108" y="1506969"/>
                      <a:pt x="2834150" y="1513997"/>
                    </a:cubicBezTo>
                    <a:cubicBezTo>
                      <a:pt x="2835555" y="1516457"/>
                      <a:pt x="2834062" y="1520674"/>
                      <a:pt x="2833622" y="1524013"/>
                    </a:cubicBezTo>
                    <a:cubicBezTo>
                      <a:pt x="2833271" y="1526385"/>
                      <a:pt x="2831250" y="1529284"/>
                      <a:pt x="2832041" y="1531041"/>
                    </a:cubicBezTo>
                    <a:cubicBezTo>
                      <a:pt x="2836346" y="1540969"/>
                      <a:pt x="2831075" y="1550633"/>
                      <a:pt x="2831690" y="1560384"/>
                    </a:cubicBezTo>
                    <a:cubicBezTo>
                      <a:pt x="2832393" y="1570839"/>
                      <a:pt x="2832129" y="1581381"/>
                      <a:pt x="2831690" y="1591836"/>
                    </a:cubicBezTo>
                    <a:cubicBezTo>
                      <a:pt x="2831514" y="1596316"/>
                      <a:pt x="2829405" y="1600709"/>
                      <a:pt x="2829318" y="1605190"/>
                    </a:cubicBezTo>
                    <a:cubicBezTo>
                      <a:pt x="2829230" y="1612745"/>
                      <a:pt x="2823256" y="1620300"/>
                      <a:pt x="2829142" y="1627944"/>
                    </a:cubicBezTo>
                    <a:cubicBezTo>
                      <a:pt x="2826067" y="1638750"/>
                      <a:pt x="2832305" y="1650522"/>
                      <a:pt x="2825364" y="1660977"/>
                    </a:cubicBezTo>
                    <a:cubicBezTo>
                      <a:pt x="2824573" y="1662207"/>
                      <a:pt x="2825188" y="1664491"/>
                      <a:pt x="2825364" y="1666336"/>
                    </a:cubicBezTo>
                    <a:cubicBezTo>
                      <a:pt x="2825716" y="1670992"/>
                      <a:pt x="2827385" y="1675912"/>
                      <a:pt x="2826330" y="1680217"/>
                    </a:cubicBezTo>
                    <a:cubicBezTo>
                      <a:pt x="2823431" y="1691638"/>
                      <a:pt x="2822377" y="1703234"/>
                      <a:pt x="2821411" y="1714831"/>
                    </a:cubicBezTo>
                    <a:cubicBezTo>
                      <a:pt x="2821147" y="1717906"/>
                      <a:pt x="2821762" y="1720981"/>
                      <a:pt x="2821323" y="1723968"/>
                    </a:cubicBezTo>
                    <a:cubicBezTo>
                      <a:pt x="2819478" y="1735301"/>
                      <a:pt x="2817369" y="1736970"/>
                      <a:pt x="2805685" y="1737058"/>
                    </a:cubicBezTo>
                    <a:cubicBezTo>
                      <a:pt x="2797778" y="1737058"/>
                      <a:pt x="2789959" y="1736882"/>
                      <a:pt x="2782052" y="1737146"/>
                    </a:cubicBezTo>
                    <a:cubicBezTo>
                      <a:pt x="2777396" y="1737322"/>
                      <a:pt x="2775024" y="1735301"/>
                      <a:pt x="2774145" y="1730908"/>
                    </a:cubicBezTo>
                    <a:cubicBezTo>
                      <a:pt x="2772915" y="1724671"/>
                      <a:pt x="2768699" y="1718872"/>
                      <a:pt x="2773794" y="1711844"/>
                    </a:cubicBezTo>
                    <a:cubicBezTo>
                      <a:pt x="2775902" y="1708945"/>
                      <a:pt x="2773882" y="1703322"/>
                      <a:pt x="2774233" y="1699017"/>
                    </a:cubicBezTo>
                    <a:cubicBezTo>
                      <a:pt x="2774585" y="1694361"/>
                      <a:pt x="2779592" y="1691199"/>
                      <a:pt x="2777132" y="1685049"/>
                    </a:cubicBezTo>
                    <a:cubicBezTo>
                      <a:pt x="2775200" y="1680129"/>
                      <a:pt x="2775815" y="1673628"/>
                      <a:pt x="2776957" y="1668181"/>
                    </a:cubicBezTo>
                    <a:cubicBezTo>
                      <a:pt x="2778889" y="1659044"/>
                      <a:pt x="2781877" y="1650171"/>
                      <a:pt x="2784864" y="1641298"/>
                    </a:cubicBezTo>
                    <a:cubicBezTo>
                      <a:pt x="2785478" y="1639540"/>
                      <a:pt x="2786709" y="1639101"/>
                      <a:pt x="2785391" y="1636466"/>
                    </a:cubicBezTo>
                    <a:cubicBezTo>
                      <a:pt x="2780734" y="1627153"/>
                      <a:pt x="2780120" y="1617401"/>
                      <a:pt x="2784249" y="1607386"/>
                    </a:cubicBezTo>
                    <a:cubicBezTo>
                      <a:pt x="2785303" y="1604750"/>
                      <a:pt x="2785566" y="1600885"/>
                      <a:pt x="2784424" y="1598513"/>
                    </a:cubicBezTo>
                    <a:cubicBezTo>
                      <a:pt x="2781525" y="1592890"/>
                      <a:pt x="2780734" y="1588497"/>
                      <a:pt x="2786445" y="1584193"/>
                    </a:cubicBezTo>
                    <a:cubicBezTo>
                      <a:pt x="2787499" y="1583402"/>
                      <a:pt x="2787499" y="1580064"/>
                      <a:pt x="2786884" y="1578218"/>
                    </a:cubicBezTo>
                    <a:cubicBezTo>
                      <a:pt x="2782492" y="1565655"/>
                      <a:pt x="2784424" y="1553092"/>
                      <a:pt x="2786621" y="1541056"/>
                    </a:cubicBezTo>
                    <a:cubicBezTo>
                      <a:pt x="2788114" y="1541759"/>
                      <a:pt x="2788905" y="1541847"/>
                      <a:pt x="2789695" y="1541935"/>
                    </a:cubicBezTo>
                    <a:cubicBezTo>
                      <a:pt x="2788905" y="1541408"/>
                      <a:pt x="2788114" y="1540969"/>
                      <a:pt x="2787236" y="1540441"/>
                    </a:cubicBezTo>
                    <a:cubicBezTo>
                      <a:pt x="2786357" y="1533413"/>
                      <a:pt x="2784864" y="1526297"/>
                      <a:pt x="2784776" y="1519269"/>
                    </a:cubicBezTo>
                    <a:cubicBezTo>
                      <a:pt x="2784776" y="1513119"/>
                      <a:pt x="2784776" y="1506091"/>
                      <a:pt x="2787587" y="1500907"/>
                    </a:cubicBezTo>
                    <a:cubicBezTo>
                      <a:pt x="2791716" y="1493000"/>
                      <a:pt x="2789168" y="1487553"/>
                      <a:pt x="2784776" y="1481667"/>
                    </a:cubicBezTo>
                    <a:cubicBezTo>
                      <a:pt x="2783809" y="1480349"/>
                      <a:pt x="2780647" y="1479734"/>
                      <a:pt x="2783721" y="1476923"/>
                    </a:cubicBezTo>
                    <a:cubicBezTo>
                      <a:pt x="2786181" y="1474639"/>
                      <a:pt x="2786884" y="1476220"/>
                      <a:pt x="2788553" y="1477450"/>
                    </a:cubicBezTo>
                    <a:cubicBezTo>
                      <a:pt x="2789168" y="1477890"/>
                      <a:pt x="2790838" y="1477011"/>
                      <a:pt x="2791980" y="1476747"/>
                    </a:cubicBezTo>
                    <a:cubicBezTo>
                      <a:pt x="2791365" y="1475781"/>
                      <a:pt x="2790838" y="1474815"/>
                      <a:pt x="2790047" y="1473936"/>
                    </a:cubicBezTo>
                    <a:cubicBezTo>
                      <a:pt x="2786357" y="1469719"/>
                      <a:pt x="2784336" y="1465063"/>
                      <a:pt x="2784424" y="1459177"/>
                    </a:cubicBezTo>
                    <a:cubicBezTo>
                      <a:pt x="2784776" y="1441782"/>
                      <a:pt x="2782843" y="1424650"/>
                      <a:pt x="2779241" y="1407607"/>
                    </a:cubicBezTo>
                    <a:cubicBezTo>
                      <a:pt x="2783985" y="1398118"/>
                      <a:pt x="2775551" y="1388015"/>
                      <a:pt x="2781261" y="1377736"/>
                    </a:cubicBezTo>
                    <a:cubicBezTo>
                      <a:pt x="2783282" y="1374046"/>
                      <a:pt x="2778275" y="1366491"/>
                      <a:pt x="2776429" y="1360693"/>
                    </a:cubicBezTo>
                    <a:cubicBezTo>
                      <a:pt x="2776078" y="1359463"/>
                      <a:pt x="2775639" y="1358233"/>
                      <a:pt x="2775288" y="1357003"/>
                    </a:cubicBezTo>
                    <a:cubicBezTo>
                      <a:pt x="2776429" y="1357266"/>
                      <a:pt x="2777660" y="1357530"/>
                      <a:pt x="2778802" y="1357881"/>
                    </a:cubicBezTo>
                    <a:cubicBezTo>
                      <a:pt x="2780295" y="1358321"/>
                      <a:pt x="2781789" y="1358936"/>
                      <a:pt x="2783282" y="1359463"/>
                    </a:cubicBezTo>
                    <a:cubicBezTo>
                      <a:pt x="2782492" y="1357881"/>
                      <a:pt x="2782140" y="1355948"/>
                      <a:pt x="2780998" y="1354894"/>
                    </a:cubicBezTo>
                    <a:cubicBezTo>
                      <a:pt x="2775288" y="1349535"/>
                      <a:pt x="2773970" y="1343122"/>
                      <a:pt x="2773882" y="1335479"/>
                    </a:cubicBezTo>
                    <a:cubicBezTo>
                      <a:pt x="2773706" y="1321334"/>
                      <a:pt x="2772388" y="1307190"/>
                      <a:pt x="2767205" y="1293748"/>
                    </a:cubicBezTo>
                    <a:cubicBezTo>
                      <a:pt x="2766941" y="1292957"/>
                      <a:pt x="2766063" y="1292167"/>
                      <a:pt x="2766239" y="1291552"/>
                    </a:cubicBezTo>
                    <a:cubicBezTo>
                      <a:pt x="2770016" y="1278637"/>
                      <a:pt x="2762812" y="1267304"/>
                      <a:pt x="2760879" y="1255268"/>
                    </a:cubicBezTo>
                    <a:cubicBezTo>
                      <a:pt x="2760177" y="1250875"/>
                      <a:pt x="2758595" y="1246571"/>
                      <a:pt x="2757717" y="1242178"/>
                    </a:cubicBezTo>
                    <a:cubicBezTo>
                      <a:pt x="2757102" y="1239542"/>
                      <a:pt x="2756662" y="1236819"/>
                      <a:pt x="2756750" y="1234183"/>
                    </a:cubicBezTo>
                    <a:cubicBezTo>
                      <a:pt x="2756750" y="1233217"/>
                      <a:pt x="2758419" y="1232338"/>
                      <a:pt x="2759386" y="1231372"/>
                    </a:cubicBezTo>
                    <a:cubicBezTo>
                      <a:pt x="2759913" y="1232250"/>
                      <a:pt x="2760528" y="1233129"/>
                      <a:pt x="2760967" y="1234007"/>
                    </a:cubicBezTo>
                    <a:cubicBezTo>
                      <a:pt x="2761846" y="1235765"/>
                      <a:pt x="2762724" y="1237697"/>
                      <a:pt x="2763603" y="1239454"/>
                    </a:cubicBezTo>
                    <a:cubicBezTo>
                      <a:pt x="2763954" y="1240157"/>
                      <a:pt x="2764482" y="1240860"/>
                      <a:pt x="2764921" y="1241563"/>
                    </a:cubicBezTo>
                    <a:cubicBezTo>
                      <a:pt x="2765360" y="1240860"/>
                      <a:pt x="2766063" y="1240245"/>
                      <a:pt x="2766151" y="1239454"/>
                    </a:cubicBezTo>
                    <a:cubicBezTo>
                      <a:pt x="2766766" y="1234974"/>
                      <a:pt x="2766239" y="1230757"/>
                      <a:pt x="2761934" y="1228121"/>
                    </a:cubicBezTo>
                    <a:cubicBezTo>
                      <a:pt x="2751391" y="1221796"/>
                      <a:pt x="2751830" y="1211253"/>
                      <a:pt x="2753588" y="1201765"/>
                    </a:cubicBezTo>
                    <a:cubicBezTo>
                      <a:pt x="2754378" y="1197724"/>
                      <a:pt x="2753675" y="1194210"/>
                      <a:pt x="2752094" y="1192540"/>
                    </a:cubicBezTo>
                    <a:cubicBezTo>
                      <a:pt x="2744714" y="1185073"/>
                      <a:pt x="2745681" y="1174970"/>
                      <a:pt x="2742342" y="1166360"/>
                    </a:cubicBezTo>
                    <a:cubicBezTo>
                      <a:pt x="2738037" y="1155291"/>
                      <a:pt x="2738565" y="1143342"/>
                      <a:pt x="2732678" y="1132273"/>
                    </a:cubicBezTo>
                    <a:cubicBezTo>
                      <a:pt x="2727231" y="1122170"/>
                      <a:pt x="2728022" y="1108992"/>
                      <a:pt x="2723893" y="1098010"/>
                    </a:cubicBezTo>
                    <a:cubicBezTo>
                      <a:pt x="2720115" y="1087907"/>
                      <a:pt x="2717831" y="1077716"/>
                      <a:pt x="2715898" y="1067173"/>
                    </a:cubicBezTo>
                    <a:cubicBezTo>
                      <a:pt x="2715371" y="1064450"/>
                      <a:pt x="2712999" y="1062868"/>
                      <a:pt x="2715635" y="1059618"/>
                    </a:cubicBezTo>
                    <a:cubicBezTo>
                      <a:pt x="2716689" y="1058300"/>
                      <a:pt x="2714756" y="1054522"/>
                      <a:pt x="2714053" y="1051799"/>
                    </a:cubicBezTo>
                    <a:cubicBezTo>
                      <a:pt x="2713966" y="1051447"/>
                      <a:pt x="2713263" y="1051184"/>
                      <a:pt x="2713175" y="1050832"/>
                    </a:cubicBezTo>
                    <a:cubicBezTo>
                      <a:pt x="2712736" y="1046088"/>
                      <a:pt x="2713614" y="1040553"/>
                      <a:pt x="2711506" y="1036688"/>
                    </a:cubicBezTo>
                    <a:cubicBezTo>
                      <a:pt x="2709397" y="1032647"/>
                      <a:pt x="2701402" y="1030275"/>
                      <a:pt x="2701227" y="1026936"/>
                    </a:cubicBezTo>
                    <a:cubicBezTo>
                      <a:pt x="2700788" y="1018766"/>
                      <a:pt x="2697010" y="1011825"/>
                      <a:pt x="2696043" y="1003567"/>
                    </a:cubicBezTo>
                    <a:cubicBezTo>
                      <a:pt x="2698328" y="1000492"/>
                      <a:pt x="2703511" y="998911"/>
                      <a:pt x="2699030" y="994869"/>
                    </a:cubicBezTo>
                    <a:cubicBezTo>
                      <a:pt x="2697713" y="993640"/>
                      <a:pt x="2695516" y="993376"/>
                      <a:pt x="2693759" y="992761"/>
                    </a:cubicBezTo>
                    <a:cubicBezTo>
                      <a:pt x="2694286" y="995309"/>
                      <a:pt x="2694901" y="997769"/>
                      <a:pt x="2695341" y="1000316"/>
                    </a:cubicBezTo>
                    <a:cubicBezTo>
                      <a:pt x="2695516" y="1001107"/>
                      <a:pt x="2695341" y="1002074"/>
                      <a:pt x="2695341" y="1002864"/>
                    </a:cubicBezTo>
                    <a:cubicBezTo>
                      <a:pt x="2693584" y="1000756"/>
                      <a:pt x="2689981" y="998120"/>
                      <a:pt x="2690421" y="996714"/>
                    </a:cubicBezTo>
                    <a:cubicBezTo>
                      <a:pt x="2692266" y="990477"/>
                      <a:pt x="2682602" y="986611"/>
                      <a:pt x="2687522" y="980198"/>
                    </a:cubicBezTo>
                    <a:cubicBezTo>
                      <a:pt x="2684007" y="975102"/>
                      <a:pt x="2679966" y="970270"/>
                      <a:pt x="2677243" y="964823"/>
                    </a:cubicBezTo>
                    <a:cubicBezTo>
                      <a:pt x="2673201" y="956917"/>
                      <a:pt x="2669951" y="948658"/>
                      <a:pt x="2666700" y="940400"/>
                    </a:cubicBezTo>
                    <a:cubicBezTo>
                      <a:pt x="2666173" y="938994"/>
                      <a:pt x="2666964" y="937150"/>
                      <a:pt x="2667227" y="935480"/>
                    </a:cubicBezTo>
                    <a:cubicBezTo>
                      <a:pt x="2668457" y="936271"/>
                      <a:pt x="2669775" y="936886"/>
                      <a:pt x="2670917" y="937764"/>
                    </a:cubicBezTo>
                    <a:cubicBezTo>
                      <a:pt x="2672235" y="938907"/>
                      <a:pt x="2673377" y="940224"/>
                      <a:pt x="2674695" y="941367"/>
                    </a:cubicBezTo>
                    <a:cubicBezTo>
                      <a:pt x="2675134" y="941718"/>
                      <a:pt x="2676364" y="941982"/>
                      <a:pt x="2676452" y="941806"/>
                    </a:cubicBezTo>
                    <a:cubicBezTo>
                      <a:pt x="2676803" y="941103"/>
                      <a:pt x="2677331" y="940049"/>
                      <a:pt x="2677067" y="939522"/>
                    </a:cubicBezTo>
                    <a:cubicBezTo>
                      <a:pt x="2675925" y="936974"/>
                      <a:pt x="2674958" y="933899"/>
                      <a:pt x="2672938" y="932230"/>
                    </a:cubicBezTo>
                    <a:cubicBezTo>
                      <a:pt x="2670214" y="929858"/>
                      <a:pt x="2666700" y="928452"/>
                      <a:pt x="2663450" y="926871"/>
                    </a:cubicBezTo>
                    <a:cubicBezTo>
                      <a:pt x="2659936" y="925201"/>
                      <a:pt x="2658793" y="922654"/>
                      <a:pt x="2658618" y="918788"/>
                    </a:cubicBezTo>
                    <a:cubicBezTo>
                      <a:pt x="2658354" y="912990"/>
                      <a:pt x="2657036" y="907279"/>
                      <a:pt x="2656158" y="901481"/>
                    </a:cubicBezTo>
                    <a:cubicBezTo>
                      <a:pt x="2655982" y="900339"/>
                      <a:pt x="2655543" y="898318"/>
                      <a:pt x="2654928" y="898230"/>
                    </a:cubicBezTo>
                    <a:cubicBezTo>
                      <a:pt x="2644737" y="895770"/>
                      <a:pt x="2646670" y="884877"/>
                      <a:pt x="2641311" y="878990"/>
                    </a:cubicBezTo>
                    <a:cubicBezTo>
                      <a:pt x="2637796" y="875125"/>
                      <a:pt x="2634809" y="870293"/>
                      <a:pt x="2633140" y="865461"/>
                    </a:cubicBezTo>
                    <a:cubicBezTo>
                      <a:pt x="2632086" y="862386"/>
                      <a:pt x="2626200" y="858520"/>
                      <a:pt x="2632437" y="854567"/>
                    </a:cubicBezTo>
                    <a:cubicBezTo>
                      <a:pt x="2632613" y="854391"/>
                      <a:pt x="2631734" y="851053"/>
                      <a:pt x="2630592" y="850438"/>
                    </a:cubicBezTo>
                    <a:cubicBezTo>
                      <a:pt x="2622070" y="845694"/>
                      <a:pt x="2620665" y="837260"/>
                      <a:pt x="2619611" y="828914"/>
                    </a:cubicBezTo>
                    <a:cubicBezTo>
                      <a:pt x="2619171" y="824872"/>
                      <a:pt x="2617151" y="823291"/>
                      <a:pt x="2614691" y="820480"/>
                    </a:cubicBezTo>
                    <a:cubicBezTo>
                      <a:pt x="2608717" y="813451"/>
                      <a:pt x="2603709" y="805017"/>
                      <a:pt x="2600722" y="796320"/>
                    </a:cubicBezTo>
                    <a:cubicBezTo>
                      <a:pt x="2597384" y="786656"/>
                      <a:pt x="2588247" y="781648"/>
                      <a:pt x="2584821" y="772775"/>
                    </a:cubicBezTo>
                    <a:cubicBezTo>
                      <a:pt x="2582536" y="766977"/>
                      <a:pt x="2574014" y="762584"/>
                      <a:pt x="2580076" y="754502"/>
                    </a:cubicBezTo>
                    <a:cubicBezTo>
                      <a:pt x="2580428" y="753974"/>
                      <a:pt x="2579286" y="751427"/>
                      <a:pt x="2578758" y="751427"/>
                    </a:cubicBezTo>
                    <a:cubicBezTo>
                      <a:pt x="2567162" y="750724"/>
                      <a:pt x="2568480" y="737282"/>
                      <a:pt x="2560573" y="732977"/>
                    </a:cubicBezTo>
                    <a:cubicBezTo>
                      <a:pt x="2557234" y="719624"/>
                      <a:pt x="2544847" y="710487"/>
                      <a:pt x="2542036" y="697748"/>
                    </a:cubicBezTo>
                    <a:cubicBezTo>
                      <a:pt x="2540279" y="689841"/>
                      <a:pt x="2535007" y="687469"/>
                      <a:pt x="2531317" y="682549"/>
                    </a:cubicBezTo>
                    <a:cubicBezTo>
                      <a:pt x="2527891" y="677981"/>
                      <a:pt x="2525344" y="672710"/>
                      <a:pt x="2521917" y="668141"/>
                    </a:cubicBezTo>
                    <a:cubicBezTo>
                      <a:pt x="2519369" y="664715"/>
                      <a:pt x="2515855" y="662079"/>
                      <a:pt x="2512956" y="658917"/>
                    </a:cubicBezTo>
                    <a:cubicBezTo>
                      <a:pt x="2511550" y="657423"/>
                      <a:pt x="2509354" y="655315"/>
                      <a:pt x="2509618" y="653909"/>
                    </a:cubicBezTo>
                    <a:cubicBezTo>
                      <a:pt x="2510760" y="646881"/>
                      <a:pt x="2505401" y="644069"/>
                      <a:pt x="2501799" y="639940"/>
                    </a:cubicBezTo>
                    <a:cubicBezTo>
                      <a:pt x="2496527" y="633878"/>
                      <a:pt x="2490905" y="627992"/>
                      <a:pt x="2486249" y="621403"/>
                    </a:cubicBezTo>
                    <a:cubicBezTo>
                      <a:pt x="2484843" y="619382"/>
                      <a:pt x="2481241" y="615341"/>
                      <a:pt x="2486776" y="612266"/>
                    </a:cubicBezTo>
                    <a:cubicBezTo>
                      <a:pt x="2489060" y="611036"/>
                      <a:pt x="2489851" y="606380"/>
                      <a:pt x="2486073" y="607171"/>
                    </a:cubicBezTo>
                    <a:cubicBezTo>
                      <a:pt x="2473071" y="609894"/>
                      <a:pt x="2470611" y="598649"/>
                      <a:pt x="2464812" y="592236"/>
                    </a:cubicBezTo>
                    <a:cubicBezTo>
                      <a:pt x="2456642" y="583187"/>
                      <a:pt x="2449262" y="573347"/>
                      <a:pt x="2441531" y="563947"/>
                    </a:cubicBezTo>
                    <a:cubicBezTo>
                      <a:pt x="2440740" y="562980"/>
                      <a:pt x="2439071" y="562190"/>
                      <a:pt x="2438895" y="561135"/>
                    </a:cubicBezTo>
                    <a:cubicBezTo>
                      <a:pt x="2438632" y="559115"/>
                      <a:pt x="2439159" y="557006"/>
                      <a:pt x="2439423" y="554986"/>
                    </a:cubicBezTo>
                    <a:cubicBezTo>
                      <a:pt x="2440652" y="555864"/>
                      <a:pt x="2441882" y="556831"/>
                      <a:pt x="2443112" y="557621"/>
                    </a:cubicBezTo>
                    <a:cubicBezTo>
                      <a:pt x="2443991" y="558148"/>
                      <a:pt x="2444957" y="558500"/>
                      <a:pt x="2445924" y="559027"/>
                    </a:cubicBezTo>
                    <a:cubicBezTo>
                      <a:pt x="2446012" y="557885"/>
                      <a:pt x="2446539" y="555864"/>
                      <a:pt x="2446099" y="555601"/>
                    </a:cubicBezTo>
                    <a:cubicBezTo>
                      <a:pt x="2441795" y="553316"/>
                      <a:pt x="2437578" y="550505"/>
                      <a:pt x="2432921" y="549539"/>
                    </a:cubicBezTo>
                    <a:cubicBezTo>
                      <a:pt x="2429144" y="548660"/>
                      <a:pt x="2426947" y="547694"/>
                      <a:pt x="2425366" y="544004"/>
                    </a:cubicBezTo>
                    <a:cubicBezTo>
                      <a:pt x="2421500" y="534955"/>
                      <a:pt x="2420007" y="524237"/>
                      <a:pt x="2407268" y="521425"/>
                    </a:cubicBezTo>
                    <a:cubicBezTo>
                      <a:pt x="2403139" y="520459"/>
                      <a:pt x="2400064" y="514397"/>
                      <a:pt x="2396638" y="510532"/>
                    </a:cubicBezTo>
                    <a:cubicBezTo>
                      <a:pt x="2394178" y="507720"/>
                      <a:pt x="2392421" y="503943"/>
                      <a:pt x="2389434" y="501834"/>
                    </a:cubicBezTo>
                    <a:cubicBezTo>
                      <a:pt x="2385041" y="498671"/>
                      <a:pt x="2379858" y="497090"/>
                      <a:pt x="2380121" y="489974"/>
                    </a:cubicBezTo>
                    <a:cubicBezTo>
                      <a:pt x="2380209" y="488041"/>
                      <a:pt x="2376080" y="485845"/>
                      <a:pt x="2373796" y="483824"/>
                    </a:cubicBezTo>
                    <a:cubicBezTo>
                      <a:pt x="2367119" y="477850"/>
                      <a:pt x="2360178" y="472052"/>
                      <a:pt x="2353853" y="465726"/>
                    </a:cubicBezTo>
                    <a:cubicBezTo>
                      <a:pt x="2352447" y="464233"/>
                      <a:pt x="2352096" y="459840"/>
                      <a:pt x="2353238" y="457995"/>
                    </a:cubicBezTo>
                    <a:cubicBezTo>
                      <a:pt x="2356664" y="452372"/>
                      <a:pt x="2353326" y="451406"/>
                      <a:pt x="2349548" y="452548"/>
                    </a:cubicBezTo>
                    <a:cubicBezTo>
                      <a:pt x="2341729" y="455008"/>
                      <a:pt x="2338039" y="452021"/>
                      <a:pt x="2335052" y="444993"/>
                    </a:cubicBezTo>
                    <a:cubicBezTo>
                      <a:pt x="2333471" y="441303"/>
                      <a:pt x="2329430" y="438579"/>
                      <a:pt x="2326179" y="435856"/>
                    </a:cubicBezTo>
                    <a:cubicBezTo>
                      <a:pt x="2318096" y="429179"/>
                      <a:pt x="2309663" y="422941"/>
                      <a:pt x="2301580" y="416265"/>
                    </a:cubicBezTo>
                    <a:cubicBezTo>
                      <a:pt x="2300174" y="415122"/>
                      <a:pt x="2299647" y="412750"/>
                      <a:pt x="2298769" y="410905"/>
                    </a:cubicBezTo>
                    <a:cubicBezTo>
                      <a:pt x="2298329" y="410027"/>
                      <a:pt x="2298154" y="409061"/>
                      <a:pt x="2297890" y="408094"/>
                    </a:cubicBezTo>
                    <a:cubicBezTo>
                      <a:pt x="2298681" y="408006"/>
                      <a:pt x="2299735" y="407567"/>
                      <a:pt x="2300350" y="407831"/>
                    </a:cubicBezTo>
                    <a:cubicBezTo>
                      <a:pt x="2301843" y="408533"/>
                      <a:pt x="2303074" y="409939"/>
                      <a:pt x="2304567" y="410290"/>
                    </a:cubicBezTo>
                    <a:cubicBezTo>
                      <a:pt x="2306060" y="410642"/>
                      <a:pt x="2307818" y="409939"/>
                      <a:pt x="2309487" y="409675"/>
                    </a:cubicBezTo>
                    <a:cubicBezTo>
                      <a:pt x="2308608" y="408446"/>
                      <a:pt x="2307993" y="406513"/>
                      <a:pt x="2306851" y="406074"/>
                    </a:cubicBezTo>
                    <a:cubicBezTo>
                      <a:pt x="2302634" y="404580"/>
                      <a:pt x="2298242" y="403086"/>
                      <a:pt x="2293849" y="402735"/>
                    </a:cubicBezTo>
                    <a:cubicBezTo>
                      <a:pt x="2288841" y="402296"/>
                      <a:pt x="2286381" y="401242"/>
                      <a:pt x="2283218" y="396234"/>
                    </a:cubicBezTo>
                    <a:cubicBezTo>
                      <a:pt x="2278650" y="389030"/>
                      <a:pt x="2273379" y="381474"/>
                      <a:pt x="2263539" y="378575"/>
                    </a:cubicBezTo>
                    <a:cubicBezTo>
                      <a:pt x="2258356" y="376994"/>
                      <a:pt x="2253875" y="371723"/>
                      <a:pt x="2250010" y="367242"/>
                    </a:cubicBezTo>
                    <a:cubicBezTo>
                      <a:pt x="2245969" y="362498"/>
                      <a:pt x="2238237" y="360829"/>
                      <a:pt x="2237798" y="352834"/>
                    </a:cubicBezTo>
                    <a:cubicBezTo>
                      <a:pt x="2237710" y="351868"/>
                      <a:pt x="2235338" y="350462"/>
                      <a:pt x="2233845" y="350199"/>
                    </a:cubicBezTo>
                    <a:cubicBezTo>
                      <a:pt x="2224532" y="348178"/>
                      <a:pt x="2217416" y="342731"/>
                      <a:pt x="2210739" y="336230"/>
                    </a:cubicBezTo>
                    <a:cubicBezTo>
                      <a:pt x="2208367" y="333946"/>
                      <a:pt x="2205380" y="332364"/>
                      <a:pt x="2202569" y="330607"/>
                    </a:cubicBezTo>
                    <a:cubicBezTo>
                      <a:pt x="2201251" y="329729"/>
                      <a:pt x="2198703" y="329729"/>
                      <a:pt x="2198264" y="328674"/>
                    </a:cubicBezTo>
                    <a:cubicBezTo>
                      <a:pt x="2192641" y="315936"/>
                      <a:pt x="2178585" y="314881"/>
                      <a:pt x="2169184" y="307414"/>
                    </a:cubicBezTo>
                    <a:cubicBezTo>
                      <a:pt x="2164704" y="303812"/>
                      <a:pt x="2159081" y="300210"/>
                      <a:pt x="2160311" y="292742"/>
                    </a:cubicBezTo>
                    <a:cubicBezTo>
                      <a:pt x="2160399" y="292039"/>
                      <a:pt x="2156709" y="289931"/>
                      <a:pt x="2156445" y="290194"/>
                    </a:cubicBezTo>
                    <a:cubicBezTo>
                      <a:pt x="2153546" y="292918"/>
                      <a:pt x="2150823" y="293357"/>
                      <a:pt x="2147309" y="291073"/>
                    </a:cubicBezTo>
                    <a:cubicBezTo>
                      <a:pt x="2132549" y="281409"/>
                      <a:pt x="2119020" y="269812"/>
                      <a:pt x="2102943" y="262169"/>
                    </a:cubicBezTo>
                    <a:cubicBezTo>
                      <a:pt x="2100834" y="261203"/>
                      <a:pt x="2099516" y="258567"/>
                      <a:pt x="2097847" y="256722"/>
                    </a:cubicBezTo>
                    <a:cubicBezTo>
                      <a:pt x="2100307" y="256371"/>
                      <a:pt x="2102767" y="256019"/>
                      <a:pt x="2105315" y="255668"/>
                    </a:cubicBezTo>
                    <a:cubicBezTo>
                      <a:pt x="2106193" y="255580"/>
                      <a:pt x="2107160" y="255844"/>
                      <a:pt x="2107950" y="255580"/>
                    </a:cubicBezTo>
                    <a:cubicBezTo>
                      <a:pt x="2108829" y="255229"/>
                      <a:pt x="2109532" y="254526"/>
                      <a:pt x="2110322" y="253911"/>
                    </a:cubicBezTo>
                    <a:cubicBezTo>
                      <a:pt x="2109532" y="253647"/>
                      <a:pt x="2108653" y="252857"/>
                      <a:pt x="2108126" y="253120"/>
                    </a:cubicBezTo>
                    <a:cubicBezTo>
                      <a:pt x="2102240" y="255229"/>
                      <a:pt x="2096529" y="246092"/>
                      <a:pt x="2090467" y="252944"/>
                    </a:cubicBezTo>
                    <a:cubicBezTo>
                      <a:pt x="2090204" y="253208"/>
                      <a:pt x="2087480" y="251890"/>
                      <a:pt x="2086338" y="250836"/>
                    </a:cubicBezTo>
                    <a:cubicBezTo>
                      <a:pt x="2083088" y="247937"/>
                      <a:pt x="2080013" y="244774"/>
                      <a:pt x="2077026" y="241611"/>
                    </a:cubicBezTo>
                    <a:cubicBezTo>
                      <a:pt x="2073160" y="237482"/>
                      <a:pt x="2069470" y="233968"/>
                      <a:pt x="2062793" y="234407"/>
                    </a:cubicBezTo>
                    <a:cubicBezTo>
                      <a:pt x="2059279" y="234583"/>
                      <a:pt x="2055414" y="231420"/>
                      <a:pt x="2051899" y="229487"/>
                    </a:cubicBezTo>
                    <a:cubicBezTo>
                      <a:pt x="2036174" y="221141"/>
                      <a:pt x="2021326" y="211302"/>
                      <a:pt x="2004283" y="205152"/>
                    </a:cubicBezTo>
                    <a:cubicBezTo>
                      <a:pt x="1996815" y="202428"/>
                      <a:pt x="1990665" y="195752"/>
                      <a:pt x="1984076" y="190656"/>
                    </a:cubicBezTo>
                    <a:cubicBezTo>
                      <a:pt x="1980387" y="187757"/>
                      <a:pt x="1983725" y="187845"/>
                      <a:pt x="1985745" y="187581"/>
                    </a:cubicBezTo>
                    <a:cubicBezTo>
                      <a:pt x="1985570" y="186703"/>
                      <a:pt x="1985306" y="185824"/>
                      <a:pt x="1985131" y="184946"/>
                    </a:cubicBezTo>
                    <a:cubicBezTo>
                      <a:pt x="1978893" y="186966"/>
                      <a:pt x="1972655" y="179850"/>
                      <a:pt x="1966242" y="184770"/>
                    </a:cubicBezTo>
                    <a:cubicBezTo>
                      <a:pt x="1965451" y="185385"/>
                      <a:pt x="1963167" y="184155"/>
                      <a:pt x="1961586" y="183803"/>
                    </a:cubicBezTo>
                    <a:cubicBezTo>
                      <a:pt x="1962552" y="182398"/>
                      <a:pt x="1963519" y="181080"/>
                      <a:pt x="1964397" y="179674"/>
                    </a:cubicBezTo>
                    <a:cubicBezTo>
                      <a:pt x="1965188" y="178444"/>
                      <a:pt x="1965891" y="177127"/>
                      <a:pt x="1966594" y="175809"/>
                    </a:cubicBezTo>
                    <a:cubicBezTo>
                      <a:pt x="1965100" y="175457"/>
                      <a:pt x="1963167" y="174403"/>
                      <a:pt x="1962289" y="175018"/>
                    </a:cubicBezTo>
                    <a:cubicBezTo>
                      <a:pt x="1955173" y="179499"/>
                      <a:pt x="1950341" y="176424"/>
                      <a:pt x="1944015" y="172207"/>
                    </a:cubicBezTo>
                    <a:cubicBezTo>
                      <a:pt x="1936460" y="167111"/>
                      <a:pt x="1927059" y="164827"/>
                      <a:pt x="1918450" y="161313"/>
                    </a:cubicBezTo>
                    <a:cubicBezTo>
                      <a:pt x="1906501" y="156481"/>
                      <a:pt x="1894641" y="151385"/>
                      <a:pt x="1882517" y="146905"/>
                    </a:cubicBezTo>
                    <a:cubicBezTo>
                      <a:pt x="1878652" y="145499"/>
                      <a:pt x="1874083" y="146290"/>
                      <a:pt x="1869954" y="145411"/>
                    </a:cubicBezTo>
                    <a:cubicBezTo>
                      <a:pt x="1868109" y="145060"/>
                      <a:pt x="1866528" y="143215"/>
                      <a:pt x="1864771" y="142073"/>
                    </a:cubicBezTo>
                    <a:cubicBezTo>
                      <a:pt x="1866352" y="141458"/>
                      <a:pt x="1868021" y="140931"/>
                      <a:pt x="1869603" y="140316"/>
                    </a:cubicBezTo>
                    <a:cubicBezTo>
                      <a:pt x="1870394" y="140052"/>
                      <a:pt x="1871096" y="139701"/>
                      <a:pt x="1871799" y="139349"/>
                    </a:cubicBezTo>
                    <a:cubicBezTo>
                      <a:pt x="1871360" y="138822"/>
                      <a:pt x="1870569" y="137768"/>
                      <a:pt x="1870569" y="137768"/>
                    </a:cubicBezTo>
                    <a:cubicBezTo>
                      <a:pt x="1865386" y="141107"/>
                      <a:pt x="1861696" y="133727"/>
                      <a:pt x="1855195" y="136538"/>
                    </a:cubicBezTo>
                    <a:cubicBezTo>
                      <a:pt x="1850363" y="138647"/>
                      <a:pt x="1842017" y="134430"/>
                      <a:pt x="1836131" y="131267"/>
                    </a:cubicBezTo>
                    <a:cubicBezTo>
                      <a:pt x="1832353" y="129246"/>
                      <a:pt x="1824710" y="131618"/>
                      <a:pt x="1824797" y="123448"/>
                    </a:cubicBezTo>
                    <a:cubicBezTo>
                      <a:pt x="1824797" y="123009"/>
                      <a:pt x="1821986" y="121954"/>
                      <a:pt x="1820493" y="122042"/>
                    </a:cubicBezTo>
                    <a:cubicBezTo>
                      <a:pt x="1809335" y="122745"/>
                      <a:pt x="1799144" y="120461"/>
                      <a:pt x="1789480" y="114399"/>
                    </a:cubicBezTo>
                    <a:cubicBezTo>
                      <a:pt x="1786230" y="112378"/>
                      <a:pt x="1781398" y="113081"/>
                      <a:pt x="1777269" y="112290"/>
                    </a:cubicBezTo>
                    <a:cubicBezTo>
                      <a:pt x="1775687" y="112027"/>
                      <a:pt x="1774281" y="111148"/>
                      <a:pt x="1772788" y="110533"/>
                    </a:cubicBezTo>
                    <a:cubicBezTo>
                      <a:pt x="1774106" y="109918"/>
                      <a:pt x="1775424" y="109391"/>
                      <a:pt x="1776654" y="108688"/>
                    </a:cubicBezTo>
                    <a:cubicBezTo>
                      <a:pt x="1777708" y="108073"/>
                      <a:pt x="1778674" y="107195"/>
                      <a:pt x="1779641" y="106316"/>
                    </a:cubicBezTo>
                    <a:cubicBezTo>
                      <a:pt x="1780431" y="105614"/>
                      <a:pt x="1781222" y="104823"/>
                      <a:pt x="1782013" y="104032"/>
                    </a:cubicBezTo>
                    <a:cubicBezTo>
                      <a:pt x="1780431" y="103593"/>
                      <a:pt x="1778938" y="102978"/>
                      <a:pt x="1777356" y="102802"/>
                    </a:cubicBezTo>
                    <a:cubicBezTo>
                      <a:pt x="1776654" y="102714"/>
                      <a:pt x="1775951" y="103505"/>
                      <a:pt x="1775160" y="103681"/>
                    </a:cubicBezTo>
                    <a:cubicBezTo>
                      <a:pt x="1759786" y="107810"/>
                      <a:pt x="1758292" y="107634"/>
                      <a:pt x="1745026" y="98322"/>
                    </a:cubicBezTo>
                    <a:cubicBezTo>
                      <a:pt x="1742303" y="96389"/>
                      <a:pt x="1740897" y="96653"/>
                      <a:pt x="1737559" y="97267"/>
                    </a:cubicBezTo>
                    <a:cubicBezTo>
                      <a:pt x="1731409" y="98497"/>
                      <a:pt x="1723854" y="97970"/>
                      <a:pt x="1718231" y="95423"/>
                    </a:cubicBezTo>
                    <a:cubicBezTo>
                      <a:pt x="1711730" y="92436"/>
                      <a:pt x="1702417" y="95071"/>
                      <a:pt x="1698552" y="86286"/>
                    </a:cubicBezTo>
                    <a:cubicBezTo>
                      <a:pt x="1698288" y="85583"/>
                      <a:pt x="1696004" y="85056"/>
                      <a:pt x="1695125" y="85407"/>
                    </a:cubicBezTo>
                    <a:cubicBezTo>
                      <a:pt x="1680454" y="91821"/>
                      <a:pt x="1666924" y="80136"/>
                      <a:pt x="1652428" y="82596"/>
                    </a:cubicBezTo>
                    <a:cubicBezTo>
                      <a:pt x="1651462" y="82772"/>
                      <a:pt x="1650320" y="81717"/>
                      <a:pt x="1649266" y="81278"/>
                    </a:cubicBezTo>
                    <a:cubicBezTo>
                      <a:pt x="1650759" y="80663"/>
                      <a:pt x="1652516" y="80312"/>
                      <a:pt x="1653658" y="79345"/>
                    </a:cubicBezTo>
                    <a:cubicBezTo>
                      <a:pt x="1654361" y="78730"/>
                      <a:pt x="1654010" y="77061"/>
                      <a:pt x="1654185" y="75919"/>
                    </a:cubicBezTo>
                    <a:cubicBezTo>
                      <a:pt x="1653219" y="76183"/>
                      <a:pt x="1652340" y="76358"/>
                      <a:pt x="1651374" y="76622"/>
                    </a:cubicBezTo>
                    <a:cubicBezTo>
                      <a:pt x="1640480" y="79257"/>
                      <a:pt x="1629498" y="77676"/>
                      <a:pt x="1618517" y="77325"/>
                    </a:cubicBezTo>
                    <a:cubicBezTo>
                      <a:pt x="1615618" y="77237"/>
                      <a:pt x="1610259" y="74865"/>
                      <a:pt x="1610171" y="73371"/>
                    </a:cubicBezTo>
                    <a:cubicBezTo>
                      <a:pt x="1609644" y="60720"/>
                      <a:pt x="1605602" y="69945"/>
                      <a:pt x="1601385" y="71087"/>
                    </a:cubicBezTo>
                    <a:cubicBezTo>
                      <a:pt x="1592424" y="73459"/>
                      <a:pt x="1582585" y="74250"/>
                      <a:pt x="1574326" y="69154"/>
                    </a:cubicBezTo>
                    <a:cubicBezTo>
                      <a:pt x="1568967" y="65904"/>
                      <a:pt x="1563960" y="63795"/>
                      <a:pt x="1557898" y="64498"/>
                    </a:cubicBezTo>
                    <a:cubicBezTo>
                      <a:pt x="1555526" y="64762"/>
                      <a:pt x="1553242" y="65904"/>
                      <a:pt x="1551045" y="66782"/>
                    </a:cubicBezTo>
                    <a:cubicBezTo>
                      <a:pt x="1549727" y="67309"/>
                      <a:pt x="1548585" y="68100"/>
                      <a:pt x="1547355" y="68803"/>
                    </a:cubicBezTo>
                    <a:cubicBezTo>
                      <a:pt x="1547619" y="67309"/>
                      <a:pt x="1547970" y="65816"/>
                      <a:pt x="1548234" y="64322"/>
                    </a:cubicBezTo>
                    <a:cubicBezTo>
                      <a:pt x="1548497" y="62829"/>
                      <a:pt x="1548673" y="61335"/>
                      <a:pt x="1548849" y="59842"/>
                    </a:cubicBezTo>
                    <a:cubicBezTo>
                      <a:pt x="1547355" y="60017"/>
                      <a:pt x="1545247" y="59578"/>
                      <a:pt x="1544456" y="60369"/>
                    </a:cubicBezTo>
                    <a:cubicBezTo>
                      <a:pt x="1538833" y="66694"/>
                      <a:pt x="1532332" y="64674"/>
                      <a:pt x="1525655" y="62917"/>
                    </a:cubicBezTo>
                    <a:cubicBezTo>
                      <a:pt x="1523283" y="62302"/>
                      <a:pt x="1520560" y="61335"/>
                      <a:pt x="1518276" y="61862"/>
                    </a:cubicBezTo>
                    <a:cubicBezTo>
                      <a:pt x="1505800" y="64498"/>
                      <a:pt x="1493501" y="60984"/>
                      <a:pt x="1481114" y="61599"/>
                    </a:cubicBezTo>
                    <a:cubicBezTo>
                      <a:pt x="1472855" y="62038"/>
                      <a:pt x="1464509" y="62741"/>
                      <a:pt x="1456602" y="57382"/>
                    </a:cubicBezTo>
                    <a:cubicBezTo>
                      <a:pt x="1453000" y="54922"/>
                      <a:pt x="1446763" y="54746"/>
                      <a:pt x="1442546" y="59578"/>
                    </a:cubicBezTo>
                    <a:cubicBezTo>
                      <a:pt x="1441579" y="60720"/>
                      <a:pt x="1439032" y="60545"/>
                      <a:pt x="1437275" y="60984"/>
                    </a:cubicBezTo>
                    <a:cubicBezTo>
                      <a:pt x="1437538" y="59490"/>
                      <a:pt x="1437626" y="57997"/>
                      <a:pt x="1437977" y="56503"/>
                    </a:cubicBezTo>
                    <a:cubicBezTo>
                      <a:pt x="1438329" y="54922"/>
                      <a:pt x="1438944" y="53428"/>
                      <a:pt x="1439295" y="51847"/>
                    </a:cubicBezTo>
                    <a:cubicBezTo>
                      <a:pt x="1439471" y="51056"/>
                      <a:pt x="1439032" y="50266"/>
                      <a:pt x="1438856" y="49475"/>
                    </a:cubicBezTo>
                    <a:cubicBezTo>
                      <a:pt x="1438153" y="49914"/>
                      <a:pt x="1437099" y="50266"/>
                      <a:pt x="1436747" y="50969"/>
                    </a:cubicBezTo>
                    <a:cubicBezTo>
                      <a:pt x="1432091" y="59842"/>
                      <a:pt x="1425414" y="62038"/>
                      <a:pt x="1415662" y="59490"/>
                    </a:cubicBezTo>
                    <a:cubicBezTo>
                      <a:pt x="1408985" y="57733"/>
                      <a:pt x="1401606" y="60369"/>
                      <a:pt x="1395280" y="54395"/>
                    </a:cubicBezTo>
                    <a:cubicBezTo>
                      <a:pt x="1392996" y="52286"/>
                      <a:pt x="1385616" y="53428"/>
                      <a:pt x="1381927" y="55537"/>
                    </a:cubicBezTo>
                    <a:cubicBezTo>
                      <a:pt x="1375601" y="59051"/>
                      <a:pt x="1369188" y="59578"/>
                      <a:pt x="1362423" y="59227"/>
                    </a:cubicBezTo>
                    <a:cubicBezTo>
                      <a:pt x="1349157" y="58524"/>
                      <a:pt x="1335891" y="60808"/>
                      <a:pt x="1322625" y="59315"/>
                    </a:cubicBezTo>
                    <a:cubicBezTo>
                      <a:pt x="1319726" y="58963"/>
                      <a:pt x="1316563" y="59227"/>
                      <a:pt x="1313928" y="60281"/>
                    </a:cubicBezTo>
                    <a:cubicBezTo>
                      <a:pt x="1307954" y="62741"/>
                      <a:pt x="1302770" y="63356"/>
                      <a:pt x="1297675" y="58173"/>
                    </a:cubicBezTo>
                    <a:cubicBezTo>
                      <a:pt x="1296357" y="56855"/>
                      <a:pt x="1293106" y="57382"/>
                      <a:pt x="1290734" y="57118"/>
                    </a:cubicBezTo>
                    <a:cubicBezTo>
                      <a:pt x="1291701" y="58700"/>
                      <a:pt x="1292755" y="60193"/>
                      <a:pt x="1293721" y="61775"/>
                    </a:cubicBezTo>
                    <a:cubicBezTo>
                      <a:pt x="1294073" y="62390"/>
                      <a:pt x="1294424" y="63005"/>
                      <a:pt x="1294776" y="63620"/>
                    </a:cubicBezTo>
                    <a:cubicBezTo>
                      <a:pt x="1293634" y="63883"/>
                      <a:pt x="1292052" y="64849"/>
                      <a:pt x="1291262" y="64410"/>
                    </a:cubicBezTo>
                    <a:cubicBezTo>
                      <a:pt x="1281861" y="58788"/>
                      <a:pt x="1273076" y="58612"/>
                      <a:pt x="1265169" y="67046"/>
                    </a:cubicBezTo>
                    <a:cubicBezTo>
                      <a:pt x="1255154" y="65816"/>
                      <a:pt x="1244875" y="74513"/>
                      <a:pt x="1235035" y="66079"/>
                    </a:cubicBezTo>
                    <a:cubicBezTo>
                      <a:pt x="1234508" y="65552"/>
                      <a:pt x="1233190" y="65904"/>
                      <a:pt x="1232312" y="65816"/>
                    </a:cubicBezTo>
                    <a:cubicBezTo>
                      <a:pt x="1233278" y="79082"/>
                      <a:pt x="1219573" y="67836"/>
                      <a:pt x="1216937" y="75041"/>
                    </a:cubicBezTo>
                    <a:cubicBezTo>
                      <a:pt x="1207713" y="73635"/>
                      <a:pt x="1198049" y="77940"/>
                      <a:pt x="1189088" y="72668"/>
                    </a:cubicBezTo>
                    <a:cubicBezTo>
                      <a:pt x="1188824" y="72493"/>
                      <a:pt x="1186540" y="74865"/>
                      <a:pt x="1186628" y="75041"/>
                    </a:cubicBezTo>
                    <a:cubicBezTo>
                      <a:pt x="1189351" y="79170"/>
                      <a:pt x="1187770" y="80487"/>
                      <a:pt x="1183465" y="80312"/>
                    </a:cubicBezTo>
                    <a:cubicBezTo>
                      <a:pt x="1173713" y="79960"/>
                      <a:pt x="1164401" y="81893"/>
                      <a:pt x="1155264" y="85056"/>
                    </a:cubicBezTo>
                    <a:cubicBezTo>
                      <a:pt x="1154034" y="85495"/>
                      <a:pt x="1152365" y="84265"/>
                      <a:pt x="1150783" y="84089"/>
                    </a:cubicBezTo>
                    <a:cubicBezTo>
                      <a:pt x="1147533" y="83826"/>
                      <a:pt x="1142964" y="82244"/>
                      <a:pt x="1141295" y="83826"/>
                    </a:cubicBezTo>
                    <a:cubicBezTo>
                      <a:pt x="1132422" y="91733"/>
                      <a:pt x="1120386" y="90591"/>
                      <a:pt x="1110634" y="95598"/>
                    </a:cubicBezTo>
                    <a:cubicBezTo>
                      <a:pt x="1109580" y="96125"/>
                      <a:pt x="1107647" y="96477"/>
                      <a:pt x="1106944" y="95950"/>
                    </a:cubicBezTo>
                    <a:cubicBezTo>
                      <a:pt x="1098247" y="88306"/>
                      <a:pt x="1091921" y="97795"/>
                      <a:pt x="1085947" y="100430"/>
                    </a:cubicBezTo>
                    <a:cubicBezTo>
                      <a:pt x="1079885" y="103154"/>
                      <a:pt x="1075844" y="104911"/>
                      <a:pt x="1070046" y="101397"/>
                    </a:cubicBezTo>
                    <a:cubicBezTo>
                      <a:pt x="1067674" y="99991"/>
                      <a:pt x="1064687" y="98937"/>
                      <a:pt x="1062051" y="98937"/>
                    </a:cubicBezTo>
                    <a:cubicBezTo>
                      <a:pt x="1060382" y="98937"/>
                      <a:pt x="1058625" y="101045"/>
                      <a:pt x="1056955" y="102275"/>
                    </a:cubicBezTo>
                    <a:cubicBezTo>
                      <a:pt x="1058185" y="102890"/>
                      <a:pt x="1059415" y="103329"/>
                      <a:pt x="1060645" y="104032"/>
                    </a:cubicBezTo>
                    <a:cubicBezTo>
                      <a:pt x="1061963" y="104735"/>
                      <a:pt x="1063193" y="105526"/>
                      <a:pt x="1064423" y="106316"/>
                    </a:cubicBezTo>
                    <a:cubicBezTo>
                      <a:pt x="1063457" y="107283"/>
                      <a:pt x="1062578" y="108864"/>
                      <a:pt x="1061348" y="109216"/>
                    </a:cubicBezTo>
                    <a:cubicBezTo>
                      <a:pt x="1050191" y="112818"/>
                      <a:pt x="1038945" y="116332"/>
                      <a:pt x="1027700" y="119758"/>
                    </a:cubicBezTo>
                    <a:cubicBezTo>
                      <a:pt x="1026119" y="120197"/>
                      <a:pt x="1023922" y="120461"/>
                      <a:pt x="1022517" y="119758"/>
                    </a:cubicBezTo>
                    <a:cubicBezTo>
                      <a:pt x="1018036" y="117474"/>
                      <a:pt x="1013731" y="114135"/>
                      <a:pt x="1014346" y="123448"/>
                    </a:cubicBezTo>
                    <a:cubicBezTo>
                      <a:pt x="1014434" y="124766"/>
                      <a:pt x="1011711" y="127138"/>
                      <a:pt x="1009954" y="127577"/>
                    </a:cubicBezTo>
                    <a:cubicBezTo>
                      <a:pt x="997478" y="130564"/>
                      <a:pt x="985267" y="134869"/>
                      <a:pt x="972089" y="133815"/>
                    </a:cubicBezTo>
                    <a:cubicBezTo>
                      <a:pt x="970947" y="133727"/>
                      <a:pt x="969629" y="135132"/>
                      <a:pt x="968399" y="135923"/>
                    </a:cubicBezTo>
                    <a:cubicBezTo>
                      <a:pt x="969190" y="136714"/>
                      <a:pt x="969805" y="137680"/>
                      <a:pt x="970771" y="138207"/>
                    </a:cubicBezTo>
                    <a:cubicBezTo>
                      <a:pt x="973407" y="139525"/>
                      <a:pt x="972879" y="140755"/>
                      <a:pt x="970419" y="140755"/>
                    </a:cubicBezTo>
                    <a:cubicBezTo>
                      <a:pt x="959614" y="140843"/>
                      <a:pt x="951882" y="149716"/>
                      <a:pt x="941955" y="151034"/>
                    </a:cubicBezTo>
                    <a:cubicBezTo>
                      <a:pt x="931149" y="152528"/>
                      <a:pt x="923418" y="159468"/>
                      <a:pt x="914105" y="163158"/>
                    </a:cubicBezTo>
                    <a:cubicBezTo>
                      <a:pt x="905056" y="166760"/>
                      <a:pt x="895392" y="168517"/>
                      <a:pt x="887398" y="174755"/>
                    </a:cubicBezTo>
                    <a:cubicBezTo>
                      <a:pt x="885992" y="175809"/>
                      <a:pt x="883181" y="175106"/>
                      <a:pt x="880984" y="174930"/>
                    </a:cubicBezTo>
                    <a:cubicBezTo>
                      <a:pt x="878349" y="174755"/>
                      <a:pt x="877558" y="175809"/>
                      <a:pt x="878085" y="178708"/>
                    </a:cubicBezTo>
                    <a:cubicBezTo>
                      <a:pt x="878700" y="182222"/>
                      <a:pt x="877382" y="183364"/>
                      <a:pt x="873868" y="182398"/>
                    </a:cubicBezTo>
                    <a:cubicBezTo>
                      <a:pt x="865610" y="180201"/>
                      <a:pt x="861129" y="181695"/>
                      <a:pt x="855946" y="187933"/>
                    </a:cubicBezTo>
                    <a:cubicBezTo>
                      <a:pt x="851202" y="193731"/>
                      <a:pt x="839517" y="200144"/>
                      <a:pt x="828448" y="203834"/>
                    </a:cubicBezTo>
                    <a:cubicBezTo>
                      <a:pt x="823879" y="205328"/>
                      <a:pt x="819047" y="207260"/>
                      <a:pt x="815445" y="210335"/>
                    </a:cubicBezTo>
                    <a:cubicBezTo>
                      <a:pt x="805957" y="218506"/>
                      <a:pt x="793921" y="222020"/>
                      <a:pt x="783555" y="228609"/>
                    </a:cubicBezTo>
                    <a:cubicBezTo>
                      <a:pt x="780216" y="230717"/>
                      <a:pt x="775736" y="230893"/>
                      <a:pt x="772221" y="232738"/>
                    </a:cubicBezTo>
                    <a:cubicBezTo>
                      <a:pt x="768619" y="234583"/>
                      <a:pt x="764842" y="236955"/>
                      <a:pt x="762206" y="240030"/>
                    </a:cubicBezTo>
                    <a:cubicBezTo>
                      <a:pt x="756759" y="246443"/>
                      <a:pt x="750522" y="249870"/>
                      <a:pt x="742000" y="248464"/>
                    </a:cubicBezTo>
                    <a:cubicBezTo>
                      <a:pt x="739891" y="248112"/>
                      <a:pt x="737519" y="247937"/>
                      <a:pt x="735499" y="248552"/>
                    </a:cubicBezTo>
                    <a:cubicBezTo>
                      <a:pt x="734005" y="248991"/>
                      <a:pt x="732951" y="250836"/>
                      <a:pt x="731721" y="251978"/>
                    </a:cubicBezTo>
                    <a:cubicBezTo>
                      <a:pt x="733039" y="252505"/>
                      <a:pt x="734269" y="253208"/>
                      <a:pt x="735586" y="253559"/>
                    </a:cubicBezTo>
                    <a:cubicBezTo>
                      <a:pt x="737607" y="254086"/>
                      <a:pt x="739628" y="254350"/>
                      <a:pt x="741648" y="254701"/>
                    </a:cubicBezTo>
                    <a:cubicBezTo>
                      <a:pt x="740243" y="256283"/>
                      <a:pt x="739101" y="258216"/>
                      <a:pt x="737343" y="259270"/>
                    </a:cubicBezTo>
                    <a:cubicBezTo>
                      <a:pt x="731106" y="263135"/>
                      <a:pt x="724605" y="266562"/>
                      <a:pt x="718455" y="270515"/>
                    </a:cubicBezTo>
                    <a:cubicBezTo>
                      <a:pt x="710109" y="275874"/>
                      <a:pt x="702202" y="281760"/>
                      <a:pt x="693768" y="287032"/>
                    </a:cubicBezTo>
                    <a:cubicBezTo>
                      <a:pt x="691132" y="288613"/>
                      <a:pt x="688233" y="290546"/>
                      <a:pt x="684280" y="287910"/>
                    </a:cubicBezTo>
                    <a:cubicBezTo>
                      <a:pt x="682083" y="286417"/>
                      <a:pt x="677866" y="287207"/>
                      <a:pt x="678921" y="292039"/>
                    </a:cubicBezTo>
                    <a:cubicBezTo>
                      <a:pt x="680151" y="297486"/>
                      <a:pt x="676285" y="300385"/>
                      <a:pt x="672859" y="302582"/>
                    </a:cubicBezTo>
                    <a:cubicBezTo>
                      <a:pt x="664073" y="308380"/>
                      <a:pt x="655903" y="315584"/>
                      <a:pt x="644570" y="316638"/>
                    </a:cubicBezTo>
                    <a:cubicBezTo>
                      <a:pt x="642725" y="316814"/>
                      <a:pt x="640880" y="318308"/>
                      <a:pt x="639123" y="319186"/>
                    </a:cubicBezTo>
                    <a:cubicBezTo>
                      <a:pt x="638420" y="319538"/>
                      <a:pt x="637717" y="319977"/>
                      <a:pt x="637014" y="320416"/>
                    </a:cubicBezTo>
                    <a:cubicBezTo>
                      <a:pt x="638069" y="320855"/>
                      <a:pt x="639123" y="321382"/>
                      <a:pt x="640177" y="321822"/>
                    </a:cubicBezTo>
                    <a:cubicBezTo>
                      <a:pt x="641671" y="322349"/>
                      <a:pt x="643164" y="322788"/>
                      <a:pt x="644746" y="323227"/>
                    </a:cubicBezTo>
                    <a:cubicBezTo>
                      <a:pt x="644131" y="323842"/>
                      <a:pt x="643603" y="324897"/>
                      <a:pt x="642901" y="324984"/>
                    </a:cubicBezTo>
                    <a:cubicBezTo>
                      <a:pt x="632973" y="326478"/>
                      <a:pt x="628756" y="336405"/>
                      <a:pt x="620410" y="340359"/>
                    </a:cubicBezTo>
                    <a:cubicBezTo>
                      <a:pt x="616720" y="342116"/>
                      <a:pt x="614612" y="345894"/>
                      <a:pt x="609428" y="345894"/>
                    </a:cubicBezTo>
                    <a:cubicBezTo>
                      <a:pt x="607056" y="345894"/>
                      <a:pt x="604596" y="350286"/>
                      <a:pt x="602136" y="352746"/>
                    </a:cubicBezTo>
                    <a:cubicBezTo>
                      <a:pt x="596953" y="357930"/>
                      <a:pt x="591770" y="363201"/>
                      <a:pt x="586498" y="368296"/>
                    </a:cubicBezTo>
                    <a:cubicBezTo>
                      <a:pt x="581403" y="373304"/>
                      <a:pt x="576220" y="377433"/>
                      <a:pt x="569103" y="380069"/>
                    </a:cubicBezTo>
                    <a:cubicBezTo>
                      <a:pt x="563656" y="382089"/>
                      <a:pt x="558473" y="388591"/>
                      <a:pt x="556101" y="394301"/>
                    </a:cubicBezTo>
                    <a:cubicBezTo>
                      <a:pt x="553553" y="400275"/>
                      <a:pt x="550127" y="400539"/>
                      <a:pt x="545295" y="400451"/>
                    </a:cubicBezTo>
                    <a:cubicBezTo>
                      <a:pt x="542660" y="400363"/>
                      <a:pt x="539672" y="399660"/>
                      <a:pt x="537564" y="400627"/>
                    </a:cubicBezTo>
                    <a:cubicBezTo>
                      <a:pt x="535280" y="401681"/>
                      <a:pt x="533874" y="404492"/>
                      <a:pt x="532117" y="406513"/>
                    </a:cubicBezTo>
                    <a:cubicBezTo>
                      <a:pt x="534138" y="406425"/>
                      <a:pt x="536158" y="406161"/>
                      <a:pt x="538179" y="406161"/>
                    </a:cubicBezTo>
                    <a:cubicBezTo>
                      <a:pt x="539672" y="406161"/>
                      <a:pt x="541166" y="406688"/>
                      <a:pt x="542660" y="406952"/>
                    </a:cubicBezTo>
                    <a:cubicBezTo>
                      <a:pt x="542044" y="408446"/>
                      <a:pt x="541781" y="410378"/>
                      <a:pt x="540727" y="411345"/>
                    </a:cubicBezTo>
                    <a:cubicBezTo>
                      <a:pt x="534665" y="416528"/>
                      <a:pt x="528427" y="421624"/>
                      <a:pt x="522190" y="426543"/>
                    </a:cubicBezTo>
                    <a:cubicBezTo>
                      <a:pt x="515952" y="431375"/>
                      <a:pt x="508309" y="434362"/>
                      <a:pt x="505673" y="443411"/>
                    </a:cubicBezTo>
                    <a:cubicBezTo>
                      <a:pt x="504707" y="446574"/>
                      <a:pt x="500490" y="452460"/>
                      <a:pt x="495921" y="449913"/>
                    </a:cubicBezTo>
                    <a:cubicBezTo>
                      <a:pt x="486609" y="444641"/>
                      <a:pt x="487224" y="450352"/>
                      <a:pt x="487751" y="456238"/>
                    </a:cubicBezTo>
                    <a:cubicBezTo>
                      <a:pt x="488102" y="460543"/>
                      <a:pt x="486609" y="463530"/>
                      <a:pt x="483446" y="466341"/>
                    </a:cubicBezTo>
                    <a:cubicBezTo>
                      <a:pt x="474485" y="474512"/>
                      <a:pt x="467281" y="485054"/>
                      <a:pt x="454279" y="487778"/>
                    </a:cubicBezTo>
                    <a:cubicBezTo>
                      <a:pt x="453136" y="488041"/>
                      <a:pt x="452346" y="490150"/>
                      <a:pt x="451379" y="491379"/>
                    </a:cubicBezTo>
                    <a:cubicBezTo>
                      <a:pt x="452873" y="491379"/>
                      <a:pt x="454366" y="491379"/>
                      <a:pt x="455860" y="491292"/>
                    </a:cubicBezTo>
                    <a:cubicBezTo>
                      <a:pt x="456826" y="491204"/>
                      <a:pt x="457705" y="490940"/>
                      <a:pt x="458671" y="490765"/>
                    </a:cubicBezTo>
                    <a:cubicBezTo>
                      <a:pt x="458496" y="491907"/>
                      <a:pt x="458583" y="493927"/>
                      <a:pt x="458056" y="494191"/>
                    </a:cubicBezTo>
                    <a:cubicBezTo>
                      <a:pt x="444351" y="499550"/>
                      <a:pt x="441364" y="516769"/>
                      <a:pt x="426429" y="521777"/>
                    </a:cubicBezTo>
                    <a:cubicBezTo>
                      <a:pt x="420982" y="523622"/>
                      <a:pt x="417468" y="533198"/>
                      <a:pt x="414657" y="539875"/>
                    </a:cubicBezTo>
                    <a:cubicBezTo>
                      <a:pt x="413339" y="543038"/>
                      <a:pt x="413163" y="544355"/>
                      <a:pt x="409385" y="544970"/>
                    </a:cubicBezTo>
                    <a:cubicBezTo>
                      <a:pt x="405168" y="545585"/>
                      <a:pt x="401127" y="548045"/>
                      <a:pt x="397174" y="550066"/>
                    </a:cubicBezTo>
                    <a:cubicBezTo>
                      <a:pt x="395680" y="550769"/>
                      <a:pt x="394626" y="552350"/>
                      <a:pt x="393396" y="553580"/>
                    </a:cubicBezTo>
                    <a:cubicBezTo>
                      <a:pt x="395153" y="553756"/>
                      <a:pt x="396822" y="554107"/>
                      <a:pt x="398491" y="554019"/>
                    </a:cubicBezTo>
                    <a:cubicBezTo>
                      <a:pt x="399985" y="553931"/>
                      <a:pt x="401478" y="553404"/>
                      <a:pt x="402972" y="553141"/>
                    </a:cubicBezTo>
                    <a:cubicBezTo>
                      <a:pt x="402357" y="554810"/>
                      <a:pt x="402181" y="556831"/>
                      <a:pt x="401127" y="558236"/>
                    </a:cubicBezTo>
                    <a:cubicBezTo>
                      <a:pt x="395680" y="565177"/>
                      <a:pt x="389794" y="571854"/>
                      <a:pt x="384347" y="578882"/>
                    </a:cubicBezTo>
                    <a:cubicBezTo>
                      <a:pt x="379251" y="585471"/>
                      <a:pt x="374859" y="592675"/>
                      <a:pt x="369236" y="598737"/>
                    </a:cubicBezTo>
                    <a:cubicBezTo>
                      <a:pt x="366864" y="601372"/>
                      <a:pt x="365019" y="609191"/>
                      <a:pt x="358518" y="603130"/>
                    </a:cubicBezTo>
                    <a:cubicBezTo>
                      <a:pt x="357024" y="605150"/>
                      <a:pt x="354213" y="608928"/>
                      <a:pt x="354301" y="609016"/>
                    </a:cubicBezTo>
                    <a:cubicBezTo>
                      <a:pt x="360451" y="614111"/>
                      <a:pt x="354213" y="617977"/>
                      <a:pt x="352280" y="620788"/>
                    </a:cubicBezTo>
                    <a:cubicBezTo>
                      <a:pt x="347624" y="627816"/>
                      <a:pt x="341474" y="633878"/>
                      <a:pt x="335852" y="640292"/>
                    </a:cubicBezTo>
                    <a:cubicBezTo>
                      <a:pt x="333040" y="643454"/>
                      <a:pt x="329087" y="645826"/>
                      <a:pt x="330229" y="651186"/>
                    </a:cubicBezTo>
                    <a:cubicBezTo>
                      <a:pt x="330493" y="652240"/>
                      <a:pt x="330053" y="654173"/>
                      <a:pt x="329263" y="654612"/>
                    </a:cubicBezTo>
                    <a:cubicBezTo>
                      <a:pt x="320302" y="659883"/>
                      <a:pt x="318017" y="670162"/>
                      <a:pt x="311780" y="677366"/>
                    </a:cubicBezTo>
                    <a:cubicBezTo>
                      <a:pt x="306333" y="683691"/>
                      <a:pt x="298426" y="687118"/>
                      <a:pt x="296669" y="697309"/>
                    </a:cubicBezTo>
                    <a:cubicBezTo>
                      <a:pt x="295351" y="704864"/>
                      <a:pt x="289728" y="711892"/>
                      <a:pt x="285599" y="718833"/>
                    </a:cubicBezTo>
                    <a:cubicBezTo>
                      <a:pt x="281558" y="725510"/>
                      <a:pt x="277693" y="732626"/>
                      <a:pt x="272421" y="738161"/>
                    </a:cubicBezTo>
                    <a:cubicBezTo>
                      <a:pt x="262142" y="748879"/>
                      <a:pt x="261440" y="764781"/>
                      <a:pt x="251600" y="775499"/>
                    </a:cubicBezTo>
                    <a:cubicBezTo>
                      <a:pt x="242815" y="785075"/>
                      <a:pt x="239564" y="797638"/>
                      <a:pt x="233151" y="808444"/>
                    </a:cubicBezTo>
                    <a:cubicBezTo>
                      <a:pt x="231042" y="812046"/>
                      <a:pt x="226210" y="814154"/>
                      <a:pt x="224453" y="817844"/>
                    </a:cubicBezTo>
                    <a:cubicBezTo>
                      <a:pt x="221466" y="823906"/>
                      <a:pt x="219006" y="830583"/>
                      <a:pt x="217864" y="837260"/>
                    </a:cubicBezTo>
                    <a:cubicBezTo>
                      <a:pt x="217161" y="841389"/>
                      <a:pt x="216371" y="843497"/>
                      <a:pt x="212417" y="845518"/>
                    </a:cubicBezTo>
                    <a:cubicBezTo>
                      <a:pt x="208376" y="847627"/>
                      <a:pt x="205477" y="851844"/>
                      <a:pt x="202314" y="855358"/>
                    </a:cubicBezTo>
                    <a:cubicBezTo>
                      <a:pt x="201699" y="855973"/>
                      <a:pt x="202314" y="857642"/>
                      <a:pt x="202314" y="858872"/>
                    </a:cubicBezTo>
                    <a:cubicBezTo>
                      <a:pt x="203280" y="858520"/>
                      <a:pt x="204159" y="857993"/>
                      <a:pt x="205125" y="857730"/>
                    </a:cubicBezTo>
                    <a:cubicBezTo>
                      <a:pt x="206267" y="857466"/>
                      <a:pt x="207497" y="857466"/>
                      <a:pt x="208639" y="857290"/>
                    </a:cubicBezTo>
                    <a:cubicBezTo>
                      <a:pt x="208376" y="858257"/>
                      <a:pt x="208376" y="859223"/>
                      <a:pt x="207937" y="860014"/>
                    </a:cubicBezTo>
                    <a:cubicBezTo>
                      <a:pt x="202753" y="869678"/>
                      <a:pt x="198097" y="879693"/>
                      <a:pt x="192035" y="888830"/>
                    </a:cubicBezTo>
                    <a:cubicBezTo>
                      <a:pt x="183777" y="901305"/>
                      <a:pt x="183513" y="901042"/>
                      <a:pt x="180702" y="918085"/>
                    </a:cubicBezTo>
                    <a:cubicBezTo>
                      <a:pt x="180263" y="920633"/>
                      <a:pt x="178418" y="923444"/>
                      <a:pt x="176397" y="925026"/>
                    </a:cubicBezTo>
                    <a:cubicBezTo>
                      <a:pt x="172883" y="927749"/>
                      <a:pt x="168578" y="929418"/>
                      <a:pt x="164976" y="932054"/>
                    </a:cubicBezTo>
                    <a:cubicBezTo>
                      <a:pt x="161726" y="934338"/>
                      <a:pt x="161198" y="937589"/>
                      <a:pt x="163922" y="940927"/>
                    </a:cubicBezTo>
                    <a:cubicBezTo>
                      <a:pt x="165415" y="939434"/>
                      <a:pt x="166821" y="937852"/>
                      <a:pt x="168402" y="936447"/>
                    </a:cubicBezTo>
                    <a:cubicBezTo>
                      <a:pt x="169544" y="935392"/>
                      <a:pt x="170862" y="934426"/>
                      <a:pt x="172092" y="933372"/>
                    </a:cubicBezTo>
                    <a:cubicBezTo>
                      <a:pt x="172444" y="934953"/>
                      <a:pt x="172795" y="936622"/>
                      <a:pt x="173059" y="938204"/>
                    </a:cubicBezTo>
                    <a:cubicBezTo>
                      <a:pt x="173147" y="939082"/>
                      <a:pt x="173410" y="940400"/>
                      <a:pt x="173059" y="940752"/>
                    </a:cubicBezTo>
                    <a:cubicBezTo>
                      <a:pt x="164010" y="947428"/>
                      <a:pt x="166557" y="960343"/>
                      <a:pt x="158387" y="967547"/>
                    </a:cubicBezTo>
                    <a:cubicBezTo>
                      <a:pt x="154785" y="970622"/>
                      <a:pt x="151710" y="973697"/>
                      <a:pt x="154258" y="979759"/>
                    </a:cubicBezTo>
                    <a:cubicBezTo>
                      <a:pt x="155136" y="981867"/>
                      <a:pt x="153292" y="988368"/>
                      <a:pt x="146527" y="988280"/>
                    </a:cubicBezTo>
                    <a:cubicBezTo>
                      <a:pt x="141256" y="988193"/>
                      <a:pt x="139586" y="992937"/>
                      <a:pt x="141607" y="997417"/>
                    </a:cubicBezTo>
                    <a:cubicBezTo>
                      <a:pt x="143013" y="1000668"/>
                      <a:pt x="144155" y="1004621"/>
                      <a:pt x="143628" y="1007960"/>
                    </a:cubicBezTo>
                    <a:cubicBezTo>
                      <a:pt x="142837" y="1013495"/>
                      <a:pt x="141256" y="1019205"/>
                      <a:pt x="138708" y="1024213"/>
                    </a:cubicBezTo>
                    <a:cubicBezTo>
                      <a:pt x="137039" y="1027551"/>
                      <a:pt x="133173" y="1029835"/>
                      <a:pt x="130274" y="1032647"/>
                    </a:cubicBezTo>
                    <a:cubicBezTo>
                      <a:pt x="128868" y="1034052"/>
                      <a:pt x="127550" y="1035458"/>
                      <a:pt x="126145" y="1036951"/>
                    </a:cubicBezTo>
                    <a:cubicBezTo>
                      <a:pt x="127726" y="1037303"/>
                      <a:pt x="129395" y="1037566"/>
                      <a:pt x="130977" y="1037918"/>
                    </a:cubicBezTo>
                    <a:cubicBezTo>
                      <a:pt x="132558" y="1038269"/>
                      <a:pt x="134227" y="1038533"/>
                      <a:pt x="135809" y="1038796"/>
                    </a:cubicBezTo>
                    <a:cubicBezTo>
                      <a:pt x="134491" y="1040290"/>
                      <a:pt x="133261" y="1041696"/>
                      <a:pt x="131943" y="1043189"/>
                    </a:cubicBezTo>
                    <a:cubicBezTo>
                      <a:pt x="127375" y="1048197"/>
                      <a:pt x="120786" y="1052326"/>
                      <a:pt x="125705" y="1060848"/>
                    </a:cubicBezTo>
                    <a:cubicBezTo>
                      <a:pt x="126848" y="1062780"/>
                      <a:pt x="117974" y="1092036"/>
                      <a:pt x="116129" y="1093441"/>
                    </a:cubicBezTo>
                    <a:cubicBezTo>
                      <a:pt x="113582" y="1095462"/>
                      <a:pt x="110595" y="1097043"/>
                      <a:pt x="108047" y="1099064"/>
                    </a:cubicBezTo>
                    <a:cubicBezTo>
                      <a:pt x="106905" y="1099943"/>
                      <a:pt x="106290" y="1101436"/>
                      <a:pt x="105411" y="1102754"/>
                    </a:cubicBezTo>
                    <a:cubicBezTo>
                      <a:pt x="107168" y="1102315"/>
                      <a:pt x="109013" y="1101963"/>
                      <a:pt x="110770" y="1101436"/>
                    </a:cubicBezTo>
                    <a:cubicBezTo>
                      <a:pt x="111122" y="1101348"/>
                      <a:pt x="111385" y="1100821"/>
                      <a:pt x="111737" y="1100558"/>
                    </a:cubicBezTo>
                    <a:cubicBezTo>
                      <a:pt x="112615" y="1099943"/>
                      <a:pt x="113582" y="1099328"/>
                      <a:pt x="114548" y="1098713"/>
                    </a:cubicBezTo>
                    <a:cubicBezTo>
                      <a:pt x="114812" y="1099943"/>
                      <a:pt x="115602" y="1101260"/>
                      <a:pt x="115339" y="1102315"/>
                    </a:cubicBezTo>
                    <a:cubicBezTo>
                      <a:pt x="111737" y="1113033"/>
                      <a:pt x="107959" y="1123751"/>
                      <a:pt x="104181" y="1134381"/>
                    </a:cubicBezTo>
                    <a:cubicBezTo>
                      <a:pt x="103918" y="1135084"/>
                      <a:pt x="102336" y="1135787"/>
                      <a:pt x="102424" y="1136226"/>
                    </a:cubicBezTo>
                    <a:cubicBezTo>
                      <a:pt x="104533" y="1146769"/>
                      <a:pt x="99086" y="1155818"/>
                      <a:pt x="96977" y="1165482"/>
                    </a:cubicBezTo>
                    <a:cubicBezTo>
                      <a:pt x="95659" y="1171456"/>
                      <a:pt x="94957" y="1178045"/>
                      <a:pt x="91882" y="1182964"/>
                    </a:cubicBezTo>
                    <a:cubicBezTo>
                      <a:pt x="86698" y="1191047"/>
                      <a:pt x="85820" y="1199481"/>
                      <a:pt x="86698" y="1208354"/>
                    </a:cubicBezTo>
                    <a:cubicBezTo>
                      <a:pt x="87313" y="1215031"/>
                      <a:pt x="85644" y="1220127"/>
                      <a:pt x="80197" y="1224080"/>
                    </a:cubicBezTo>
                    <a:cubicBezTo>
                      <a:pt x="78440" y="1225310"/>
                      <a:pt x="76507" y="1226891"/>
                      <a:pt x="75717" y="1228736"/>
                    </a:cubicBezTo>
                    <a:cubicBezTo>
                      <a:pt x="74662" y="1231108"/>
                      <a:pt x="73520" y="1235677"/>
                      <a:pt x="74575" y="1236380"/>
                    </a:cubicBezTo>
                    <a:cubicBezTo>
                      <a:pt x="79143" y="1239630"/>
                      <a:pt x="78177" y="1234007"/>
                      <a:pt x="79758" y="1232338"/>
                    </a:cubicBezTo>
                    <a:cubicBezTo>
                      <a:pt x="80636" y="1231372"/>
                      <a:pt x="81603" y="1230493"/>
                      <a:pt x="82569" y="1229527"/>
                    </a:cubicBezTo>
                    <a:cubicBezTo>
                      <a:pt x="83096" y="1230933"/>
                      <a:pt x="84238" y="1232426"/>
                      <a:pt x="83975" y="1233656"/>
                    </a:cubicBezTo>
                    <a:cubicBezTo>
                      <a:pt x="81251" y="1246043"/>
                      <a:pt x="78264" y="1258343"/>
                      <a:pt x="75453" y="1270730"/>
                    </a:cubicBezTo>
                    <a:cubicBezTo>
                      <a:pt x="73784" y="1277934"/>
                      <a:pt x="71324" y="1285226"/>
                      <a:pt x="71324" y="1292518"/>
                    </a:cubicBezTo>
                    <a:cubicBezTo>
                      <a:pt x="71324" y="1298229"/>
                      <a:pt x="68601" y="1301216"/>
                      <a:pt x="65262" y="1304554"/>
                    </a:cubicBezTo>
                    <a:cubicBezTo>
                      <a:pt x="63681" y="1306135"/>
                      <a:pt x="61309" y="1307453"/>
                      <a:pt x="60869" y="1309210"/>
                    </a:cubicBezTo>
                    <a:cubicBezTo>
                      <a:pt x="60430" y="1311231"/>
                      <a:pt x="61836" y="1313603"/>
                      <a:pt x="62451" y="1315799"/>
                    </a:cubicBezTo>
                    <a:cubicBezTo>
                      <a:pt x="63593" y="1314482"/>
                      <a:pt x="64823" y="1313252"/>
                      <a:pt x="65701" y="1311758"/>
                    </a:cubicBezTo>
                    <a:cubicBezTo>
                      <a:pt x="66316" y="1310792"/>
                      <a:pt x="66404" y="1309474"/>
                      <a:pt x="66756" y="1308244"/>
                    </a:cubicBezTo>
                    <a:cubicBezTo>
                      <a:pt x="67283" y="1309562"/>
                      <a:pt x="68425" y="1310880"/>
                      <a:pt x="68337" y="1312110"/>
                    </a:cubicBezTo>
                    <a:cubicBezTo>
                      <a:pt x="67634" y="1321773"/>
                      <a:pt x="67019" y="1331525"/>
                      <a:pt x="65613" y="1341189"/>
                    </a:cubicBezTo>
                    <a:cubicBezTo>
                      <a:pt x="65086" y="1344615"/>
                      <a:pt x="62539" y="1347778"/>
                      <a:pt x="60782" y="1350941"/>
                    </a:cubicBezTo>
                    <a:cubicBezTo>
                      <a:pt x="59464" y="1353225"/>
                      <a:pt x="57795" y="1355246"/>
                      <a:pt x="56301" y="1357442"/>
                    </a:cubicBezTo>
                    <a:cubicBezTo>
                      <a:pt x="58497" y="1356651"/>
                      <a:pt x="60694" y="1355773"/>
                      <a:pt x="62978" y="1355158"/>
                    </a:cubicBezTo>
                    <a:cubicBezTo>
                      <a:pt x="63593" y="1354982"/>
                      <a:pt x="65174" y="1355597"/>
                      <a:pt x="65174" y="1355861"/>
                    </a:cubicBezTo>
                    <a:cubicBezTo>
                      <a:pt x="65086" y="1357354"/>
                      <a:pt x="65262" y="1359287"/>
                      <a:pt x="64384" y="1360253"/>
                    </a:cubicBezTo>
                    <a:cubicBezTo>
                      <a:pt x="60254" y="1364734"/>
                      <a:pt x="57180" y="1369654"/>
                      <a:pt x="57970" y="1375979"/>
                    </a:cubicBezTo>
                    <a:cubicBezTo>
                      <a:pt x="58409" y="1379142"/>
                      <a:pt x="60694" y="1382393"/>
                      <a:pt x="60342" y="1385379"/>
                    </a:cubicBezTo>
                    <a:cubicBezTo>
                      <a:pt x="57970" y="1403126"/>
                      <a:pt x="59815" y="1421224"/>
                      <a:pt x="55510" y="1438795"/>
                    </a:cubicBezTo>
                    <a:cubicBezTo>
                      <a:pt x="54192" y="1444154"/>
                      <a:pt x="55071" y="1450128"/>
                      <a:pt x="55335" y="1455750"/>
                    </a:cubicBezTo>
                    <a:cubicBezTo>
                      <a:pt x="55598" y="1461900"/>
                      <a:pt x="54895" y="1467786"/>
                      <a:pt x="49888" y="1471828"/>
                    </a:cubicBezTo>
                    <a:cubicBezTo>
                      <a:pt x="45319" y="1474551"/>
                      <a:pt x="50239" y="1475342"/>
                      <a:pt x="51908" y="1477362"/>
                    </a:cubicBezTo>
                    <a:moveTo>
                      <a:pt x="1314982" y="43237"/>
                    </a:moveTo>
                    <a:cubicBezTo>
                      <a:pt x="1314982" y="45873"/>
                      <a:pt x="1315070" y="48509"/>
                      <a:pt x="1315070" y="51144"/>
                    </a:cubicBezTo>
                    <a:cubicBezTo>
                      <a:pt x="1316212" y="50793"/>
                      <a:pt x="1317969" y="50881"/>
                      <a:pt x="1318408" y="50090"/>
                    </a:cubicBezTo>
                    <a:cubicBezTo>
                      <a:pt x="1320253" y="47279"/>
                      <a:pt x="1321659" y="44116"/>
                      <a:pt x="1323240" y="41129"/>
                    </a:cubicBezTo>
                    <a:cubicBezTo>
                      <a:pt x="1320956" y="41392"/>
                      <a:pt x="1318672" y="41656"/>
                      <a:pt x="1314982" y="43237"/>
                    </a:cubicBezTo>
                    <a:moveTo>
                      <a:pt x="52611" y="1428867"/>
                    </a:moveTo>
                    <a:cubicBezTo>
                      <a:pt x="52611" y="1427989"/>
                      <a:pt x="52260" y="1426671"/>
                      <a:pt x="52699" y="1426407"/>
                    </a:cubicBezTo>
                    <a:cubicBezTo>
                      <a:pt x="55422" y="1424387"/>
                      <a:pt x="55335" y="1422629"/>
                      <a:pt x="52523" y="1421048"/>
                    </a:cubicBezTo>
                    <a:cubicBezTo>
                      <a:pt x="52260" y="1420872"/>
                      <a:pt x="50590" y="1422629"/>
                      <a:pt x="50063" y="1423684"/>
                    </a:cubicBezTo>
                    <a:cubicBezTo>
                      <a:pt x="49009" y="1425792"/>
                      <a:pt x="47516" y="1428076"/>
                      <a:pt x="47603" y="1430185"/>
                    </a:cubicBezTo>
                    <a:cubicBezTo>
                      <a:pt x="47779" y="1434226"/>
                      <a:pt x="50327" y="1433260"/>
                      <a:pt x="52611" y="1428867"/>
                    </a:cubicBezTo>
                    <a:moveTo>
                      <a:pt x="1338615" y="48509"/>
                    </a:moveTo>
                    <a:cubicBezTo>
                      <a:pt x="1334310" y="47806"/>
                      <a:pt x="1331059" y="49124"/>
                      <a:pt x="1329478" y="53428"/>
                    </a:cubicBezTo>
                    <a:cubicBezTo>
                      <a:pt x="1329214" y="54043"/>
                      <a:pt x="1330005" y="55625"/>
                      <a:pt x="1330093" y="55625"/>
                    </a:cubicBezTo>
                    <a:cubicBezTo>
                      <a:pt x="1333080" y="54922"/>
                      <a:pt x="1336155" y="54307"/>
                      <a:pt x="1338966" y="53253"/>
                    </a:cubicBezTo>
                    <a:cubicBezTo>
                      <a:pt x="1339581" y="52989"/>
                      <a:pt x="1339581" y="50969"/>
                      <a:pt x="1338615" y="48509"/>
                    </a:cubicBezTo>
                    <a:moveTo>
                      <a:pt x="1499826" y="55098"/>
                    </a:moveTo>
                    <a:cubicBezTo>
                      <a:pt x="1499826" y="55976"/>
                      <a:pt x="1499738" y="57558"/>
                      <a:pt x="1499826" y="57558"/>
                    </a:cubicBezTo>
                    <a:cubicBezTo>
                      <a:pt x="1503253" y="57733"/>
                      <a:pt x="1506679" y="57909"/>
                      <a:pt x="1510105" y="57821"/>
                    </a:cubicBezTo>
                    <a:cubicBezTo>
                      <a:pt x="1510193" y="57821"/>
                      <a:pt x="1510369" y="55625"/>
                      <a:pt x="1510281" y="55625"/>
                    </a:cubicBezTo>
                    <a:cubicBezTo>
                      <a:pt x="1507294" y="54834"/>
                      <a:pt x="1504219" y="54307"/>
                      <a:pt x="1499826" y="55098"/>
                    </a:cubicBezTo>
                    <a:moveTo>
                      <a:pt x="2779241" y="1316151"/>
                    </a:moveTo>
                    <a:cubicBezTo>
                      <a:pt x="2778450" y="1313603"/>
                      <a:pt x="2777660" y="1310967"/>
                      <a:pt x="2776693" y="1308507"/>
                    </a:cubicBezTo>
                    <a:cubicBezTo>
                      <a:pt x="2776517" y="1308156"/>
                      <a:pt x="2775024" y="1308332"/>
                      <a:pt x="2774145" y="1308244"/>
                    </a:cubicBezTo>
                    <a:cubicBezTo>
                      <a:pt x="2775375" y="1311319"/>
                      <a:pt x="2770543" y="1316854"/>
                      <a:pt x="2779241" y="1316151"/>
                    </a:cubicBezTo>
                    <a:moveTo>
                      <a:pt x="637278" y="293621"/>
                    </a:moveTo>
                    <a:cubicBezTo>
                      <a:pt x="637981" y="289579"/>
                      <a:pt x="635345" y="289052"/>
                      <a:pt x="632710" y="289843"/>
                    </a:cubicBezTo>
                    <a:cubicBezTo>
                      <a:pt x="631392" y="290194"/>
                      <a:pt x="629547" y="293357"/>
                      <a:pt x="629723" y="293533"/>
                    </a:cubicBezTo>
                    <a:cubicBezTo>
                      <a:pt x="631304" y="295378"/>
                      <a:pt x="632885" y="299419"/>
                      <a:pt x="637278" y="293621"/>
                    </a:cubicBezTo>
                    <a:moveTo>
                      <a:pt x="2787148" y="1428867"/>
                    </a:moveTo>
                    <a:cubicBezTo>
                      <a:pt x="2787148" y="1430976"/>
                      <a:pt x="2786972" y="1433084"/>
                      <a:pt x="2787236" y="1435105"/>
                    </a:cubicBezTo>
                    <a:cubicBezTo>
                      <a:pt x="2787323" y="1435808"/>
                      <a:pt x="2789168" y="1437038"/>
                      <a:pt x="2789432" y="1436862"/>
                    </a:cubicBezTo>
                    <a:cubicBezTo>
                      <a:pt x="2793737" y="1434402"/>
                      <a:pt x="2793298" y="1431327"/>
                      <a:pt x="2787148" y="1428867"/>
                    </a:cubicBezTo>
                    <a:moveTo>
                      <a:pt x="25025" y="1582260"/>
                    </a:moveTo>
                    <a:cubicBezTo>
                      <a:pt x="23707" y="1583314"/>
                      <a:pt x="22389" y="1584456"/>
                      <a:pt x="21072" y="1585510"/>
                    </a:cubicBezTo>
                    <a:cubicBezTo>
                      <a:pt x="22829" y="1586213"/>
                      <a:pt x="24586" y="1587531"/>
                      <a:pt x="26255" y="1587355"/>
                    </a:cubicBezTo>
                    <a:cubicBezTo>
                      <a:pt x="30384" y="1587004"/>
                      <a:pt x="29506" y="1584632"/>
                      <a:pt x="25025" y="1582260"/>
                    </a:cubicBezTo>
                    <a:moveTo>
                      <a:pt x="308178" y="622721"/>
                    </a:moveTo>
                    <a:cubicBezTo>
                      <a:pt x="304839" y="625971"/>
                      <a:pt x="307914" y="627816"/>
                      <a:pt x="309935" y="629486"/>
                    </a:cubicBezTo>
                    <a:cubicBezTo>
                      <a:pt x="310374" y="629837"/>
                      <a:pt x="312131" y="628519"/>
                      <a:pt x="313361" y="627992"/>
                    </a:cubicBezTo>
                    <a:cubicBezTo>
                      <a:pt x="312570" y="626235"/>
                      <a:pt x="311692" y="624478"/>
                      <a:pt x="308178" y="622721"/>
                    </a:cubicBezTo>
                    <a:moveTo>
                      <a:pt x="896798" y="152088"/>
                    </a:moveTo>
                    <a:cubicBezTo>
                      <a:pt x="896534" y="151825"/>
                      <a:pt x="896183" y="151385"/>
                      <a:pt x="895832" y="151210"/>
                    </a:cubicBezTo>
                    <a:cubicBezTo>
                      <a:pt x="895656" y="151122"/>
                      <a:pt x="894953" y="151298"/>
                      <a:pt x="894953" y="151298"/>
                    </a:cubicBezTo>
                    <a:cubicBezTo>
                      <a:pt x="895041" y="153670"/>
                      <a:pt x="894777" y="156130"/>
                      <a:pt x="895304" y="158326"/>
                    </a:cubicBezTo>
                    <a:cubicBezTo>
                      <a:pt x="895568" y="159292"/>
                      <a:pt x="897589" y="159732"/>
                      <a:pt x="898819" y="160434"/>
                    </a:cubicBezTo>
                    <a:cubicBezTo>
                      <a:pt x="898994" y="159204"/>
                      <a:pt x="899434" y="157974"/>
                      <a:pt x="899258" y="156745"/>
                    </a:cubicBezTo>
                    <a:cubicBezTo>
                      <a:pt x="899258" y="155602"/>
                      <a:pt x="898555" y="154548"/>
                      <a:pt x="896798" y="152088"/>
                    </a:cubicBezTo>
                    <a:moveTo>
                      <a:pt x="915160" y="157359"/>
                    </a:moveTo>
                    <a:cubicBezTo>
                      <a:pt x="918586" y="155427"/>
                      <a:pt x="917356" y="153230"/>
                      <a:pt x="914808" y="152088"/>
                    </a:cubicBezTo>
                    <a:cubicBezTo>
                      <a:pt x="913842" y="151649"/>
                      <a:pt x="911118" y="153143"/>
                      <a:pt x="910503" y="154372"/>
                    </a:cubicBezTo>
                    <a:cubicBezTo>
                      <a:pt x="908834" y="157447"/>
                      <a:pt x="910415" y="159029"/>
                      <a:pt x="915160" y="157359"/>
                    </a:cubicBezTo>
                    <a:moveTo>
                      <a:pt x="1190405" y="41920"/>
                    </a:moveTo>
                    <a:cubicBezTo>
                      <a:pt x="1187770" y="44116"/>
                      <a:pt x="1186100" y="46400"/>
                      <a:pt x="1189790" y="49124"/>
                    </a:cubicBezTo>
                    <a:cubicBezTo>
                      <a:pt x="1190493" y="49651"/>
                      <a:pt x="1191020" y="50354"/>
                      <a:pt x="1191635" y="50969"/>
                    </a:cubicBezTo>
                    <a:cubicBezTo>
                      <a:pt x="1192075" y="48597"/>
                      <a:pt x="1192777" y="46312"/>
                      <a:pt x="1192953" y="43940"/>
                    </a:cubicBezTo>
                    <a:cubicBezTo>
                      <a:pt x="1193041" y="42886"/>
                      <a:pt x="1192162" y="41744"/>
                      <a:pt x="1190405" y="41920"/>
                    </a:cubicBezTo>
                    <a:moveTo>
                      <a:pt x="2781877" y="1329241"/>
                    </a:moveTo>
                    <a:cubicBezTo>
                      <a:pt x="2781174" y="1334249"/>
                      <a:pt x="2784864" y="1333370"/>
                      <a:pt x="2787499" y="1333019"/>
                    </a:cubicBezTo>
                    <a:cubicBezTo>
                      <a:pt x="2788378" y="1332931"/>
                      <a:pt x="2788993" y="1330822"/>
                      <a:pt x="2789783" y="1329680"/>
                    </a:cubicBezTo>
                    <a:cubicBezTo>
                      <a:pt x="2787587" y="1329065"/>
                      <a:pt x="2785391" y="1328538"/>
                      <a:pt x="2781877" y="1329241"/>
                    </a:cubicBezTo>
                    <a:moveTo>
                      <a:pt x="444527" y="468010"/>
                    </a:moveTo>
                    <a:cubicBezTo>
                      <a:pt x="447865" y="464760"/>
                      <a:pt x="444790" y="462915"/>
                      <a:pt x="442770" y="461246"/>
                    </a:cubicBezTo>
                    <a:cubicBezTo>
                      <a:pt x="442330" y="460894"/>
                      <a:pt x="440573" y="462212"/>
                      <a:pt x="439343" y="462739"/>
                    </a:cubicBezTo>
                    <a:cubicBezTo>
                      <a:pt x="440222" y="464496"/>
                      <a:pt x="441101" y="466253"/>
                      <a:pt x="444527" y="468010"/>
                    </a:cubicBezTo>
                    <a:moveTo>
                      <a:pt x="2528858" y="627904"/>
                    </a:moveTo>
                    <a:cubicBezTo>
                      <a:pt x="2528594" y="629398"/>
                      <a:pt x="2528331" y="630891"/>
                      <a:pt x="2528067" y="632297"/>
                    </a:cubicBezTo>
                    <a:cubicBezTo>
                      <a:pt x="2530439" y="631331"/>
                      <a:pt x="2532811" y="630364"/>
                      <a:pt x="2535183" y="629398"/>
                    </a:cubicBezTo>
                    <a:cubicBezTo>
                      <a:pt x="2533514" y="628519"/>
                      <a:pt x="2531845" y="627553"/>
                      <a:pt x="2528858" y="627904"/>
                    </a:cubicBezTo>
                    <a:moveTo>
                      <a:pt x="1868197" y="111412"/>
                    </a:moveTo>
                    <a:cubicBezTo>
                      <a:pt x="1870306" y="110006"/>
                      <a:pt x="1872326" y="108601"/>
                      <a:pt x="1874435" y="107195"/>
                    </a:cubicBezTo>
                    <a:cubicBezTo>
                      <a:pt x="1873732" y="106844"/>
                      <a:pt x="1873029" y="106229"/>
                      <a:pt x="1872414" y="106229"/>
                    </a:cubicBezTo>
                    <a:cubicBezTo>
                      <a:pt x="1869603" y="106229"/>
                      <a:pt x="1866177" y="105262"/>
                      <a:pt x="1868197" y="111412"/>
                    </a:cubicBezTo>
                    <a:moveTo>
                      <a:pt x="553378" y="377521"/>
                    </a:moveTo>
                    <a:cubicBezTo>
                      <a:pt x="553553" y="379454"/>
                      <a:pt x="553817" y="381474"/>
                      <a:pt x="553993" y="383407"/>
                    </a:cubicBezTo>
                    <a:cubicBezTo>
                      <a:pt x="555486" y="382353"/>
                      <a:pt x="557595" y="381650"/>
                      <a:pt x="558210" y="380244"/>
                    </a:cubicBezTo>
                    <a:cubicBezTo>
                      <a:pt x="559527" y="377345"/>
                      <a:pt x="557946" y="375852"/>
                      <a:pt x="553378" y="377521"/>
                    </a:cubicBezTo>
                    <a:moveTo>
                      <a:pt x="57795" y="1326605"/>
                    </a:moveTo>
                    <a:cubicBezTo>
                      <a:pt x="56037" y="1326605"/>
                      <a:pt x="54280" y="1326605"/>
                      <a:pt x="52523" y="1326781"/>
                    </a:cubicBezTo>
                    <a:cubicBezTo>
                      <a:pt x="52435" y="1326781"/>
                      <a:pt x="52435" y="1329065"/>
                      <a:pt x="52523" y="1329153"/>
                    </a:cubicBezTo>
                    <a:cubicBezTo>
                      <a:pt x="54368" y="1329241"/>
                      <a:pt x="56037" y="1329241"/>
                      <a:pt x="57795" y="1326605"/>
                    </a:cubicBezTo>
                    <a:moveTo>
                      <a:pt x="2206434" y="297574"/>
                    </a:moveTo>
                    <a:cubicBezTo>
                      <a:pt x="2207752" y="296608"/>
                      <a:pt x="2209070" y="295553"/>
                      <a:pt x="2210388" y="294587"/>
                    </a:cubicBezTo>
                    <a:cubicBezTo>
                      <a:pt x="2209685" y="293884"/>
                      <a:pt x="2208894" y="293094"/>
                      <a:pt x="2208191" y="292391"/>
                    </a:cubicBezTo>
                    <a:cubicBezTo>
                      <a:pt x="2207049" y="293621"/>
                      <a:pt x="2206083" y="294938"/>
                      <a:pt x="2206434" y="297574"/>
                    </a:cubicBezTo>
                    <a:moveTo>
                      <a:pt x="2396462" y="466693"/>
                    </a:moveTo>
                    <a:cubicBezTo>
                      <a:pt x="2397428" y="468010"/>
                      <a:pt x="2398483" y="469328"/>
                      <a:pt x="2399449" y="470646"/>
                    </a:cubicBezTo>
                    <a:cubicBezTo>
                      <a:pt x="2400152" y="469943"/>
                      <a:pt x="2400943" y="469153"/>
                      <a:pt x="2401645" y="468450"/>
                    </a:cubicBezTo>
                    <a:cubicBezTo>
                      <a:pt x="2400415" y="467395"/>
                      <a:pt x="2399098" y="466341"/>
                      <a:pt x="2396462" y="466693"/>
                    </a:cubicBezTo>
                    <a:moveTo>
                      <a:pt x="410440" y="528278"/>
                    </a:moveTo>
                    <a:cubicBezTo>
                      <a:pt x="411757" y="527312"/>
                      <a:pt x="413075" y="526257"/>
                      <a:pt x="414393" y="525291"/>
                    </a:cubicBezTo>
                    <a:cubicBezTo>
                      <a:pt x="413690" y="524588"/>
                      <a:pt x="412899" y="523798"/>
                      <a:pt x="412197" y="523095"/>
                    </a:cubicBezTo>
                    <a:cubicBezTo>
                      <a:pt x="411142" y="524413"/>
                      <a:pt x="410176" y="525642"/>
                      <a:pt x="410440" y="528278"/>
                    </a:cubicBezTo>
                    <a:moveTo>
                      <a:pt x="972879" y="107459"/>
                    </a:moveTo>
                    <a:cubicBezTo>
                      <a:pt x="971913" y="106141"/>
                      <a:pt x="970859" y="104823"/>
                      <a:pt x="969892" y="103505"/>
                    </a:cubicBezTo>
                    <a:cubicBezTo>
                      <a:pt x="969190" y="104208"/>
                      <a:pt x="968399" y="104999"/>
                      <a:pt x="967696" y="105701"/>
                    </a:cubicBezTo>
                    <a:cubicBezTo>
                      <a:pt x="968926" y="106844"/>
                      <a:pt x="970244" y="107810"/>
                      <a:pt x="972879" y="107459"/>
                    </a:cubicBezTo>
                    <a:moveTo>
                      <a:pt x="1748892" y="89185"/>
                    </a:moveTo>
                    <a:cubicBezTo>
                      <a:pt x="1749858" y="90503"/>
                      <a:pt x="1750913" y="91821"/>
                      <a:pt x="1751879" y="93138"/>
                    </a:cubicBezTo>
                    <a:cubicBezTo>
                      <a:pt x="1752582" y="92436"/>
                      <a:pt x="1753372" y="91645"/>
                      <a:pt x="1754075" y="90942"/>
                    </a:cubicBezTo>
                    <a:cubicBezTo>
                      <a:pt x="1752845" y="89800"/>
                      <a:pt x="1751527" y="88834"/>
                      <a:pt x="1748892" y="89185"/>
                    </a:cubicBezTo>
                    <a:moveTo>
                      <a:pt x="1520823" y="49826"/>
                    </a:moveTo>
                    <a:cubicBezTo>
                      <a:pt x="1521790" y="51144"/>
                      <a:pt x="1522844" y="52462"/>
                      <a:pt x="1523811" y="53780"/>
                    </a:cubicBezTo>
                    <a:cubicBezTo>
                      <a:pt x="1524513" y="53077"/>
                      <a:pt x="1525304" y="52286"/>
                      <a:pt x="1526007" y="51584"/>
                    </a:cubicBezTo>
                    <a:cubicBezTo>
                      <a:pt x="1524689" y="50529"/>
                      <a:pt x="1523459" y="49475"/>
                      <a:pt x="1520823" y="49826"/>
                    </a:cubicBezTo>
                    <a:moveTo>
                      <a:pt x="222960" y="770842"/>
                    </a:moveTo>
                    <a:cubicBezTo>
                      <a:pt x="221905" y="770403"/>
                      <a:pt x="220763" y="769612"/>
                      <a:pt x="219709" y="769612"/>
                    </a:cubicBezTo>
                    <a:cubicBezTo>
                      <a:pt x="218215" y="769700"/>
                      <a:pt x="216634" y="770315"/>
                      <a:pt x="215141" y="770754"/>
                    </a:cubicBezTo>
                    <a:cubicBezTo>
                      <a:pt x="216546" y="771370"/>
                      <a:pt x="217952" y="771984"/>
                      <a:pt x="219358" y="772424"/>
                    </a:cubicBezTo>
                    <a:cubicBezTo>
                      <a:pt x="220588" y="772863"/>
                      <a:pt x="221817" y="773127"/>
                      <a:pt x="222960" y="770842"/>
                    </a:cubicBezTo>
                    <a:moveTo>
                      <a:pt x="1646630" y="47191"/>
                    </a:moveTo>
                    <a:cubicBezTo>
                      <a:pt x="1647596" y="48509"/>
                      <a:pt x="1648651" y="49826"/>
                      <a:pt x="1649617" y="51144"/>
                    </a:cubicBezTo>
                    <a:cubicBezTo>
                      <a:pt x="1650320" y="50441"/>
                      <a:pt x="1651111" y="49651"/>
                      <a:pt x="1651813" y="48948"/>
                    </a:cubicBezTo>
                    <a:cubicBezTo>
                      <a:pt x="1650583" y="47894"/>
                      <a:pt x="1649266" y="46927"/>
                      <a:pt x="1646630" y="47191"/>
                    </a:cubicBezTo>
                    <a:moveTo>
                      <a:pt x="46022" y="1451182"/>
                    </a:moveTo>
                    <a:cubicBezTo>
                      <a:pt x="46022" y="1449425"/>
                      <a:pt x="46022" y="1447668"/>
                      <a:pt x="45846" y="1445911"/>
                    </a:cubicBezTo>
                    <a:cubicBezTo>
                      <a:pt x="45846" y="1445823"/>
                      <a:pt x="43562" y="1445823"/>
                      <a:pt x="43474" y="1445911"/>
                    </a:cubicBezTo>
                    <a:cubicBezTo>
                      <a:pt x="43386" y="1447668"/>
                      <a:pt x="43386" y="1449425"/>
                      <a:pt x="46022" y="1451182"/>
                    </a:cubicBezTo>
                    <a:moveTo>
                      <a:pt x="2818599" y="1588849"/>
                    </a:moveTo>
                    <a:cubicBezTo>
                      <a:pt x="2817633" y="1587531"/>
                      <a:pt x="2816579" y="1586213"/>
                      <a:pt x="2815612" y="1584895"/>
                    </a:cubicBezTo>
                    <a:cubicBezTo>
                      <a:pt x="2814909" y="1585598"/>
                      <a:pt x="2814119" y="1586389"/>
                      <a:pt x="2813416" y="1587092"/>
                    </a:cubicBezTo>
                    <a:cubicBezTo>
                      <a:pt x="2814646" y="1588146"/>
                      <a:pt x="2815964" y="1589112"/>
                      <a:pt x="2818599" y="1588849"/>
                    </a:cubicBezTo>
                    <a:moveTo>
                      <a:pt x="2083175" y="237306"/>
                    </a:moveTo>
                    <a:cubicBezTo>
                      <a:pt x="2084318" y="237043"/>
                      <a:pt x="2085547" y="236691"/>
                      <a:pt x="2086690" y="236428"/>
                    </a:cubicBezTo>
                    <a:cubicBezTo>
                      <a:pt x="2084933" y="235022"/>
                      <a:pt x="2083263" y="233441"/>
                      <a:pt x="2081418" y="232211"/>
                    </a:cubicBezTo>
                    <a:cubicBezTo>
                      <a:pt x="2081155" y="232035"/>
                      <a:pt x="2080101" y="232914"/>
                      <a:pt x="2079398" y="233265"/>
                    </a:cubicBezTo>
                    <a:cubicBezTo>
                      <a:pt x="2080188" y="234144"/>
                      <a:pt x="2081067" y="235022"/>
                      <a:pt x="2083175" y="237306"/>
                    </a:cubicBezTo>
                    <a:moveTo>
                      <a:pt x="2734699" y="1103808"/>
                    </a:moveTo>
                    <a:cubicBezTo>
                      <a:pt x="2733293" y="1102578"/>
                      <a:pt x="2731888" y="1101436"/>
                      <a:pt x="2730394" y="1100206"/>
                    </a:cubicBezTo>
                    <a:cubicBezTo>
                      <a:pt x="2730043" y="1100909"/>
                      <a:pt x="2729340" y="1101963"/>
                      <a:pt x="2729516" y="1102139"/>
                    </a:cubicBezTo>
                    <a:cubicBezTo>
                      <a:pt x="2730658" y="1103281"/>
                      <a:pt x="2732063" y="1104160"/>
                      <a:pt x="2734699" y="1103808"/>
                    </a:cubicBezTo>
                    <a:moveTo>
                      <a:pt x="327857" y="650219"/>
                    </a:moveTo>
                    <a:cubicBezTo>
                      <a:pt x="327593" y="649077"/>
                      <a:pt x="327418" y="648023"/>
                      <a:pt x="327154" y="646881"/>
                    </a:cubicBezTo>
                    <a:cubicBezTo>
                      <a:pt x="325836" y="648198"/>
                      <a:pt x="324519" y="649516"/>
                      <a:pt x="323201" y="650834"/>
                    </a:cubicBezTo>
                    <a:cubicBezTo>
                      <a:pt x="324343" y="651010"/>
                      <a:pt x="325485" y="651273"/>
                      <a:pt x="327857" y="650219"/>
                    </a:cubicBezTo>
                    <a:moveTo>
                      <a:pt x="57795" y="1284699"/>
                    </a:moveTo>
                    <a:cubicBezTo>
                      <a:pt x="58058" y="1285841"/>
                      <a:pt x="58234" y="1286895"/>
                      <a:pt x="58497" y="1288038"/>
                    </a:cubicBezTo>
                    <a:cubicBezTo>
                      <a:pt x="59815" y="1286720"/>
                      <a:pt x="61133" y="1285402"/>
                      <a:pt x="62451" y="1284084"/>
                    </a:cubicBezTo>
                    <a:cubicBezTo>
                      <a:pt x="61396" y="1283821"/>
                      <a:pt x="60254" y="1283645"/>
                      <a:pt x="57795" y="1284699"/>
                    </a:cubicBezTo>
                    <a:moveTo>
                      <a:pt x="2429231" y="530914"/>
                    </a:moveTo>
                    <a:cubicBezTo>
                      <a:pt x="2429319" y="529245"/>
                      <a:pt x="2429407" y="527575"/>
                      <a:pt x="2429407" y="525906"/>
                    </a:cubicBezTo>
                    <a:cubicBezTo>
                      <a:pt x="2428089" y="526257"/>
                      <a:pt x="2426684" y="526697"/>
                      <a:pt x="2425366" y="527048"/>
                    </a:cubicBezTo>
                    <a:cubicBezTo>
                      <a:pt x="2426244" y="527927"/>
                      <a:pt x="2427123" y="528717"/>
                      <a:pt x="2429231" y="530914"/>
                    </a:cubicBezTo>
                    <a:moveTo>
                      <a:pt x="759131" y="226764"/>
                    </a:moveTo>
                    <a:cubicBezTo>
                      <a:pt x="757901" y="228170"/>
                      <a:pt x="756759" y="229575"/>
                      <a:pt x="755529" y="231069"/>
                    </a:cubicBezTo>
                    <a:cubicBezTo>
                      <a:pt x="756232" y="231420"/>
                      <a:pt x="757286" y="232123"/>
                      <a:pt x="757462" y="231947"/>
                    </a:cubicBezTo>
                    <a:cubicBezTo>
                      <a:pt x="758604" y="230805"/>
                      <a:pt x="759483" y="229400"/>
                      <a:pt x="759131" y="226764"/>
                    </a:cubicBezTo>
                    <a:moveTo>
                      <a:pt x="174464" y="900602"/>
                    </a:moveTo>
                    <a:cubicBezTo>
                      <a:pt x="173234" y="902008"/>
                      <a:pt x="172092" y="903414"/>
                      <a:pt x="170862" y="904907"/>
                    </a:cubicBezTo>
                    <a:cubicBezTo>
                      <a:pt x="171565" y="905259"/>
                      <a:pt x="172619" y="905961"/>
                      <a:pt x="172795" y="905786"/>
                    </a:cubicBezTo>
                    <a:cubicBezTo>
                      <a:pt x="173937" y="904556"/>
                      <a:pt x="174816" y="903238"/>
                      <a:pt x="174464" y="900602"/>
                    </a:cubicBezTo>
                    <a:moveTo>
                      <a:pt x="1929783" y="159907"/>
                    </a:moveTo>
                    <a:cubicBezTo>
                      <a:pt x="1928377" y="158677"/>
                      <a:pt x="1926971" y="157535"/>
                      <a:pt x="1925478" y="156305"/>
                    </a:cubicBezTo>
                    <a:cubicBezTo>
                      <a:pt x="1925126" y="157008"/>
                      <a:pt x="1924424" y="158062"/>
                      <a:pt x="1924599" y="158238"/>
                    </a:cubicBezTo>
                    <a:cubicBezTo>
                      <a:pt x="1925829" y="159380"/>
                      <a:pt x="1927147" y="160259"/>
                      <a:pt x="1929783" y="159907"/>
                    </a:cubicBezTo>
                    <a:moveTo>
                      <a:pt x="2620665" y="777344"/>
                    </a:moveTo>
                    <a:cubicBezTo>
                      <a:pt x="2621895" y="775938"/>
                      <a:pt x="2623037" y="774532"/>
                      <a:pt x="2624267" y="773039"/>
                    </a:cubicBezTo>
                    <a:cubicBezTo>
                      <a:pt x="2623564" y="772687"/>
                      <a:pt x="2622510" y="771984"/>
                      <a:pt x="2622334" y="772160"/>
                    </a:cubicBezTo>
                    <a:cubicBezTo>
                      <a:pt x="2621192" y="773390"/>
                      <a:pt x="2620313" y="774708"/>
                      <a:pt x="2620665" y="777344"/>
                    </a:cubicBezTo>
                    <a:moveTo>
                      <a:pt x="2800238" y="1452500"/>
                    </a:moveTo>
                    <a:cubicBezTo>
                      <a:pt x="2798832" y="1451270"/>
                      <a:pt x="2797427" y="1450128"/>
                      <a:pt x="2795933" y="1448898"/>
                    </a:cubicBezTo>
                    <a:cubicBezTo>
                      <a:pt x="2795582" y="1449601"/>
                      <a:pt x="2794879" y="1450655"/>
                      <a:pt x="2795055" y="1450831"/>
                    </a:cubicBezTo>
                    <a:cubicBezTo>
                      <a:pt x="2796285" y="1451973"/>
                      <a:pt x="2797602" y="1452851"/>
                      <a:pt x="2800238" y="1452500"/>
                    </a:cubicBezTo>
                    <a:moveTo>
                      <a:pt x="1089549" y="85232"/>
                    </a:moveTo>
                    <a:cubicBezTo>
                      <a:pt x="1088231" y="86198"/>
                      <a:pt x="1086914" y="87076"/>
                      <a:pt x="1085684" y="88219"/>
                    </a:cubicBezTo>
                    <a:cubicBezTo>
                      <a:pt x="1085508" y="88394"/>
                      <a:pt x="1086299" y="89449"/>
                      <a:pt x="1086562" y="90151"/>
                    </a:cubicBezTo>
                    <a:cubicBezTo>
                      <a:pt x="1087968" y="88921"/>
                      <a:pt x="1089374" y="87691"/>
                      <a:pt x="1089549" y="85232"/>
                    </a:cubicBezTo>
                    <a:moveTo>
                      <a:pt x="1944191" y="163861"/>
                    </a:moveTo>
                    <a:cubicBezTo>
                      <a:pt x="1944542" y="162455"/>
                      <a:pt x="1944893" y="161049"/>
                      <a:pt x="1945157" y="159644"/>
                    </a:cubicBezTo>
                    <a:cubicBezTo>
                      <a:pt x="1945157" y="159644"/>
                      <a:pt x="1944103" y="159380"/>
                      <a:pt x="1943576" y="159204"/>
                    </a:cubicBezTo>
                    <a:cubicBezTo>
                      <a:pt x="1943400" y="160346"/>
                      <a:pt x="1943136" y="161489"/>
                      <a:pt x="1944191" y="163861"/>
                    </a:cubicBezTo>
                    <a:moveTo>
                      <a:pt x="2669160" y="907191"/>
                    </a:moveTo>
                    <a:cubicBezTo>
                      <a:pt x="2667754" y="906840"/>
                      <a:pt x="2666349" y="906489"/>
                      <a:pt x="2664943" y="906225"/>
                    </a:cubicBezTo>
                    <a:cubicBezTo>
                      <a:pt x="2664943" y="906225"/>
                      <a:pt x="2664680" y="907279"/>
                      <a:pt x="2664504" y="907894"/>
                    </a:cubicBezTo>
                    <a:cubicBezTo>
                      <a:pt x="2665646" y="907982"/>
                      <a:pt x="2666700" y="908246"/>
                      <a:pt x="2669160" y="907191"/>
                    </a:cubicBezTo>
                    <a:moveTo>
                      <a:pt x="2197210" y="322525"/>
                    </a:moveTo>
                    <a:cubicBezTo>
                      <a:pt x="2198615" y="322876"/>
                      <a:pt x="2200021" y="323227"/>
                      <a:pt x="2201427" y="323491"/>
                    </a:cubicBezTo>
                    <a:cubicBezTo>
                      <a:pt x="2201427" y="323491"/>
                      <a:pt x="2201690" y="322437"/>
                      <a:pt x="2201866" y="321910"/>
                    </a:cubicBezTo>
                    <a:cubicBezTo>
                      <a:pt x="2200724" y="321646"/>
                      <a:pt x="2199669" y="321382"/>
                      <a:pt x="2197210" y="322525"/>
                    </a:cubicBezTo>
                    <a:moveTo>
                      <a:pt x="2312562" y="367066"/>
                    </a:moveTo>
                    <a:cubicBezTo>
                      <a:pt x="2311683" y="367506"/>
                      <a:pt x="2310804" y="367945"/>
                      <a:pt x="2309926" y="368384"/>
                    </a:cubicBezTo>
                    <a:cubicBezTo>
                      <a:pt x="2310804" y="368823"/>
                      <a:pt x="2311683" y="369263"/>
                      <a:pt x="2312562" y="367066"/>
                    </a:cubicBezTo>
                    <a:moveTo>
                      <a:pt x="2283746" y="382792"/>
                    </a:moveTo>
                    <a:cubicBezTo>
                      <a:pt x="2284009" y="383934"/>
                      <a:pt x="2284185" y="384989"/>
                      <a:pt x="2284448" y="386131"/>
                    </a:cubicBezTo>
                    <a:cubicBezTo>
                      <a:pt x="2284976" y="385955"/>
                      <a:pt x="2286118" y="385691"/>
                      <a:pt x="2286030" y="385691"/>
                    </a:cubicBezTo>
                    <a:cubicBezTo>
                      <a:pt x="2285766" y="384286"/>
                      <a:pt x="2285415" y="382880"/>
                      <a:pt x="2283746" y="382792"/>
                    </a:cubicBezTo>
                    <a:moveTo>
                      <a:pt x="2760879" y="1203434"/>
                    </a:moveTo>
                    <a:cubicBezTo>
                      <a:pt x="2761758" y="1202995"/>
                      <a:pt x="2762636" y="1202556"/>
                      <a:pt x="2763515" y="1202117"/>
                    </a:cubicBezTo>
                    <a:cubicBezTo>
                      <a:pt x="2762636" y="1201677"/>
                      <a:pt x="2761758" y="1201238"/>
                      <a:pt x="2760879" y="1203434"/>
                    </a:cubicBezTo>
                    <a:moveTo>
                      <a:pt x="76156" y="1198163"/>
                    </a:moveTo>
                    <a:cubicBezTo>
                      <a:pt x="76419" y="1199305"/>
                      <a:pt x="76595" y="1200359"/>
                      <a:pt x="76859" y="1201502"/>
                    </a:cubicBezTo>
                    <a:cubicBezTo>
                      <a:pt x="77386" y="1201326"/>
                      <a:pt x="78528" y="1201062"/>
                      <a:pt x="78440" y="1201062"/>
                    </a:cubicBezTo>
                    <a:cubicBezTo>
                      <a:pt x="78264" y="1199657"/>
                      <a:pt x="77825" y="1198251"/>
                      <a:pt x="76156" y="1198163"/>
                    </a:cubicBezTo>
                    <a:moveTo>
                      <a:pt x="2386007" y="492873"/>
                    </a:moveTo>
                    <a:cubicBezTo>
                      <a:pt x="2387413" y="493224"/>
                      <a:pt x="2388819" y="493576"/>
                      <a:pt x="2390224" y="493839"/>
                    </a:cubicBezTo>
                    <a:cubicBezTo>
                      <a:pt x="2390224" y="493839"/>
                      <a:pt x="2390488" y="492785"/>
                      <a:pt x="2390664" y="492258"/>
                    </a:cubicBezTo>
                    <a:cubicBezTo>
                      <a:pt x="2389522" y="492082"/>
                      <a:pt x="2388379" y="491819"/>
                      <a:pt x="2386007" y="492873"/>
                    </a:cubicBezTo>
                    <a:moveTo>
                      <a:pt x="495658" y="435241"/>
                    </a:moveTo>
                    <a:cubicBezTo>
                      <a:pt x="495131" y="434890"/>
                      <a:pt x="494603" y="434538"/>
                      <a:pt x="494076" y="434187"/>
                    </a:cubicBezTo>
                    <a:cubicBezTo>
                      <a:pt x="494164" y="434977"/>
                      <a:pt x="494252" y="435768"/>
                      <a:pt x="495658" y="435241"/>
                    </a:cubicBezTo>
                    <a:moveTo>
                      <a:pt x="2721609" y="1061814"/>
                    </a:moveTo>
                    <a:cubicBezTo>
                      <a:pt x="2721082" y="1061463"/>
                      <a:pt x="2720555" y="1061111"/>
                      <a:pt x="2720027" y="1060760"/>
                    </a:cubicBezTo>
                    <a:cubicBezTo>
                      <a:pt x="2720115" y="1061551"/>
                      <a:pt x="2720203" y="1062341"/>
                      <a:pt x="2721609" y="1061814"/>
                    </a:cubicBezTo>
                    <a:moveTo>
                      <a:pt x="119468" y="1060496"/>
                    </a:moveTo>
                    <a:cubicBezTo>
                      <a:pt x="119819" y="1059969"/>
                      <a:pt x="120171" y="1059442"/>
                      <a:pt x="120522" y="1058915"/>
                    </a:cubicBezTo>
                    <a:cubicBezTo>
                      <a:pt x="119731" y="1059003"/>
                      <a:pt x="118941" y="1059091"/>
                      <a:pt x="119468" y="1060496"/>
                    </a:cubicBezTo>
                    <a:moveTo>
                      <a:pt x="2779241" y="1289970"/>
                    </a:moveTo>
                    <a:cubicBezTo>
                      <a:pt x="2779768" y="1290322"/>
                      <a:pt x="2780295" y="1290673"/>
                      <a:pt x="2780822" y="1291025"/>
                    </a:cubicBezTo>
                    <a:cubicBezTo>
                      <a:pt x="2780734" y="1290234"/>
                      <a:pt x="2780647" y="1289443"/>
                      <a:pt x="2779241" y="1289970"/>
                    </a:cubicBezTo>
                    <a:moveTo>
                      <a:pt x="2635073" y="859926"/>
                    </a:moveTo>
                    <a:cubicBezTo>
                      <a:pt x="2635600" y="860278"/>
                      <a:pt x="2636127" y="860629"/>
                      <a:pt x="2636654" y="860980"/>
                    </a:cubicBezTo>
                    <a:cubicBezTo>
                      <a:pt x="2636566" y="860190"/>
                      <a:pt x="2636479" y="859399"/>
                      <a:pt x="2635073" y="859926"/>
                    </a:cubicBezTo>
                    <a:moveTo>
                      <a:pt x="1772524" y="65552"/>
                    </a:moveTo>
                    <a:cubicBezTo>
                      <a:pt x="1771997" y="65201"/>
                      <a:pt x="1771470" y="64849"/>
                      <a:pt x="1770943" y="64498"/>
                    </a:cubicBezTo>
                    <a:cubicBezTo>
                      <a:pt x="1771031" y="65289"/>
                      <a:pt x="1771119" y="66079"/>
                      <a:pt x="1772524" y="65552"/>
                    </a:cubicBezTo>
                    <a:moveTo>
                      <a:pt x="1405471" y="52462"/>
                    </a:moveTo>
                    <a:cubicBezTo>
                      <a:pt x="1404944" y="52111"/>
                      <a:pt x="1404417" y="51759"/>
                      <a:pt x="1403890" y="51408"/>
                    </a:cubicBezTo>
                    <a:cubicBezTo>
                      <a:pt x="1403978" y="52199"/>
                      <a:pt x="1404066" y="52989"/>
                      <a:pt x="1405471" y="52462"/>
                    </a:cubicBezTo>
                    <a:moveTo>
                      <a:pt x="2515767" y="654173"/>
                    </a:moveTo>
                    <a:cubicBezTo>
                      <a:pt x="2516119" y="653645"/>
                      <a:pt x="2516470" y="653118"/>
                      <a:pt x="2516822" y="652591"/>
                    </a:cubicBezTo>
                    <a:cubicBezTo>
                      <a:pt x="2516031" y="652679"/>
                      <a:pt x="2515240" y="652767"/>
                      <a:pt x="2515767" y="654173"/>
                    </a:cubicBezTo>
                    <a:close/>
                    <a:moveTo>
                      <a:pt x="2781437" y="1743559"/>
                    </a:moveTo>
                    <a:cubicBezTo>
                      <a:pt x="2773970" y="1743559"/>
                      <a:pt x="2768962" y="1739342"/>
                      <a:pt x="2767556" y="1731963"/>
                    </a:cubicBezTo>
                    <a:cubicBezTo>
                      <a:pt x="2767293" y="1730820"/>
                      <a:pt x="2766941" y="1729503"/>
                      <a:pt x="2766502" y="1728185"/>
                    </a:cubicBezTo>
                    <a:cubicBezTo>
                      <a:pt x="2765008" y="1723353"/>
                      <a:pt x="2762636" y="1716061"/>
                      <a:pt x="2768083" y="1708242"/>
                    </a:cubicBezTo>
                    <a:cubicBezTo>
                      <a:pt x="2768171" y="1707451"/>
                      <a:pt x="2767996" y="1705782"/>
                      <a:pt x="2767820" y="1704640"/>
                    </a:cubicBezTo>
                    <a:cubicBezTo>
                      <a:pt x="2767644" y="1702707"/>
                      <a:pt x="2767381" y="1700511"/>
                      <a:pt x="2767556" y="1698227"/>
                    </a:cubicBezTo>
                    <a:cubicBezTo>
                      <a:pt x="2767820" y="1695152"/>
                      <a:pt x="2769050" y="1692780"/>
                      <a:pt x="2770016" y="1690935"/>
                    </a:cubicBezTo>
                    <a:cubicBezTo>
                      <a:pt x="2771246" y="1688475"/>
                      <a:pt x="2771334" y="1688211"/>
                      <a:pt x="2770983" y="1687245"/>
                    </a:cubicBezTo>
                    <a:cubicBezTo>
                      <a:pt x="2768962" y="1681974"/>
                      <a:pt x="2768786" y="1675033"/>
                      <a:pt x="2770456" y="1666687"/>
                    </a:cubicBezTo>
                    <a:cubicBezTo>
                      <a:pt x="2772388" y="1657375"/>
                      <a:pt x="2775463" y="1648326"/>
                      <a:pt x="2778362" y="1639628"/>
                    </a:cubicBezTo>
                    <a:lnTo>
                      <a:pt x="2778538" y="1639101"/>
                    </a:lnTo>
                    <a:cubicBezTo>
                      <a:pt x="2778626" y="1638750"/>
                      <a:pt x="2778802" y="1638486"/>
                      <a:pt x="2778889" y="1638223"/>
                    </a:cubicBezTo>
                    <a:cubicBezTo>
                      <a:pt x="2773794" y="1627329"/>
                      <a:pt x="2773530" y="1615820"/>
                      <a:pt x="2778099" y="1604838"/>
                    </a:cubicBezTo>
                    <a:cubicBezTo>
                      <a:pt x="2778626" y="1603696"/>
                      <a:pt x="2778626" y="1601851"/>
                      <a:pt x="2778450" y="1601324"/>
                    </a:cubicBezTo>
                    <a:cubicBezTo>
                      <a:pt x="2776781" y="1598074"/>
                      <a:pt x="2771861" y="1588497"/>
                      <a:pt x="2780647" y="1580327"/>
                    </a:cubicBezTo>
                    <a:cubicBezTo>
                      <a:pt x="2780647" y="1580239"/>
                      <a:pt x="2780647" y="1580239"/>
                      <a:pt x="2780647" y="1580239"/>
                    </a:cubicBezTo>
                    <a:cubicBezTo>
                      <a:pt x="2775815" y="1566534"/>
                      <a:pt x="2777660" y="1553268"/>
                      <a:pt x="2780120" y="1539826"/>
                    </a:cubicBezTo>
                    <a:lnTo>
                      <a:pt x="2780383" y="1538509"/>
                    </a:lnTo>
                    <a:cubicBezTo>
                      <a:pt x="2780207" y="1537279"/>
                      <a:pt x="2780032" y="1536137"/>
                      <a:pt x="2779856" y="1534907"/>
                    </a:cubicBezTo>
                    <a:cubicBezTo>
                      <a:pt x="2779065" y="1529811"/>
                      <a:pt x="2778275" y="1524628"/>
                      <a:pt x="2778275" y="1519181"/>
                    </a:cubicBezTo>
                    <a:cubicBezTo>
                      <a:pt x="2778187" y="1511801"/>
                      <a:pt x="2778450" y="1504070"/>
                      <a:pt x="2781789" y="1497657"/>
                    </a:cubicBezTo>
                    <a:cubicBezTo>
                      <a:pt x="2783985" y="1493528"/>
                      <a:pt x="2783634" y="1490980"/>
                      <a:pt x="2779856" y="1485796"/>
                    </a:cubicBezTo>
                    <a:cubicBezTo>
                      <a:pt x="2778802" y="1485006"/>
                      <a:pt x="2776078" y="1482985"/>
                      <a:pt x="2775902" y="1479295"/>
                    </a:cubicBezTo>
                    <a:cubicBezTo>
                      <a:pt x="2775727" y="1476660"/>
                      <a:pt x="2776869" y="1474200"/>
                      <a:pt x="2779241" y="1471915"/>
                    </a:cubicBezTo>
                    <a:cubicBezTo>
                      <a:pt x="2779592" y="1471564"/>
                      <a:pt x="2780032" y="1471213"/>
                      <a:pt x="2780471" y="1470949"/>
                    </a:cubicBezTo>
                    <a:cubicBezTo>
                      <a:pt x="2778714" y="1467171"/>
                      <a:pt x="2777923" y="1463218"/>
                      <a:pt x="2778011" y="1458913"/>
                    </a:cubicBezTo>
                    <a:cubicBezTo>
                      <a:pt x="2778362" y="1442924"/>
                      <a:pt x="2776693" y="1426495"/>
                      <a:pt x="2773003" y="1408836"/>
                    </a:cubicBezTo>
                    <a:lnTo>
                      <a:pt x="2772564" y="1406640"/>
                    </a:lnTo>
                    <a:lnTo>
                      <a:pt x="2773618" y="1404619"/>
                    </a:lnTo>
                    <a:cubicBezTo>
                      <a:pt x="2774848" y="1402072"/>
                      <a:pt x="2774497" y="1399085"/>
                      <a:pt x="2773794" y="1394516"/>
                    </a:cubicBezTo>
                    <a:cubicBezTo>
                      <a:pt x="2772915" y="1389069"/>
                      <a:pt x="2771861" y="1382305"/>
                      <a:pt x="2775375" y="1375276"/>
                    </a:cubicBezTo>
                    <a:cubicBezTo>
                      <a:pt x="2775112" y="1373871"/>
                      <a:pt x="2773794" y="1370972"/>
                      <a:pt x="2773003" y="1369127"/>
                    </a:cubicBezTo>
                    <a:cubicBezTo>
                      <a:pt x="2772037" y="1367018"/>
                      <a:pt x="2771071" y="1364822"/>
                      <a:pt x="2770368" y="1362625"/>
                    </a:cubicBezTo>
                    <a:lnTo>
                      <a:pt x="2765711" y="1347954"/>
                    </a:lnTo>
                    <a:lnTo>
                      <a:pt x="2769489" y="1348832"/>
                    </a:lnTo>
                    <a:cubicBezTo>
                      <a:pt x="2767820" y="1344176"/>
                      <a:pt x="2767468" y="1339608"/>
                      <a:pt x="2767381" y="1335566"/>
                    </a:cubicBezTo>
                    <a:cubicBezTo>
                      <a:pt x="2767205" y="1324497"/>
                      <a:pt x="2766414" y="1310001"/>
                      <a:pt x="2761231" y="1296472"/>
                    </a:cubicBezTo>
                    <a:lnTo>
                      <a:pt x="2761231" y="1296472"/>
                    </a:lnTo>
                    <a:cubicBezTo>
                      <a:pt x="2760616" y="1295505"/>
                      <a:pt x="2759122" y="1293045"/>
                      <a:pt x="2760001" y="1289795"/>
                    </a:cubicBezTo>
                    <a:cubicBezTo>
                      <a:pt x="2762022" y="1282942"/>
                      <a:pt x="2760001" y="1276441"/>
                      <a:pt x="2757629" y="1268885"/>
                    </a:cubicBezTo>
                    <a:cubicBezTo>
                      <a:pt x="2756399" y="1264932"/>
                      <a:pt x="2755169" y="1260803"/>
                      <a:pt x="2754466" y="1256410"/>
                    </a:cubicBezTo>
                    <a:cubicBezTo>
                      <a:pt x="2754115" y="1254126"/>
                      <a:pt x="2753500" y="1251842"/>
                      <a:pt x="2752797" y="1249382"/>
                    </a:cubicBezTo>
                    <a:cubicBezTo>
                      <a:pt x="2752270" y="1247537"/>
                      <a:pt x="2751743" y="1245692"/>
                      <a:pt x="2751303" y="1243671"/>
                    </a:cubicBezTo>
                    <a:cubicBezTo>
                      <a:pt x="2750776" y="1241124"/>
                      <a:pt x="2750073" y="1237697"/>
                      <a:pt x="2750161" y="1234095"/>
                    </a:cubicBezTo>
                    <a:cubicBezTo>
                      <a:pt x="2750161" y="1231723"/>
                      <a:pt x="2751303" y="1230054"/>
                      <a:pt x="2752446" y="1228824"/>
                    </a:cubicBezTo>
                    <a:cubicBezTo>
                      <a:pt x="2743748" y="1219160"/>
                      <a:pt x="2746208" y="1206070"/>
                      <a:pt x="2747262" y="1200623"/>
                    </a:cubicBezTo>
                    <a:cubicBezTo>
                      <a:pt x="2747614" y="1198690"/>
                      <a:pt x="2747438" y="1197372"/>
                      <a:pt x="2747262" y="1196933"/>
                    </a:cubicBezTo>
                    <a:cubicBezTo>
                      <a:pt x="2741288" y="1190696"/>
                      <a:pt x="2739795" y="1183404"/>
                      <a:pt x="2738389" y="1176903"/>
                    </a:cubicBezTo>
                    <a:cubicBezTo>
                      <a:pt x="2737774" y="1174003"/>
                      <a:pt x="2737247" y="1171192"/>
                      <a:pt x="2736280" y="1168732"/>
                    </a:cubicBezTo>
                    <a:cubicBezTo>
                      <a:pt x="2734260" y="1163461"/>
                      <a:pt x="2733205" y="1158190"/>
                      <a:pt x="2732239" y="1153006"/>
                    </a:cubicBezTo>
                    <a:cubicBezTo>
                      <a:pt x="2731009" y="1146769"/>
                      <a:pt x="2729867" y="1140795"/>
                      <a:pt x="2726968" y="1135348"/>
                    </a:cubicBezTo>
                    <a:cubicBezTo>
                      <a:pt x="2723454" y="1128759"/>
                      <a:pt x="2722224" y="1121379"/>
                      <a:pt x="2720994" y="1114263"/>
                    </a:cubicBezTo>
                    <a:cubicBezTo>
                      <a:pt x="2720115" y="1109167"/>
                      <a:pt x="2719325" y="1104423"/>
                      <a:pt x="2717743" y="1100206"/>
                    </a:cubicBezTo>
                    <a:cubicBezTo>
                      <a:pt x="2713526" y="1088873"/>
                      <a:pt x="2711154" y="1077716"/>
                      <a:pt x="2709397" y="1068315"/>
                    </a:cubicBezTo>
                    <a:cubicBezTo>
                      <a:pt x="2709397" y="1068227"/>
                      <a:pt x="2709221" y="1067876"/>
                      <a:pt x="2709134" y="1067612"/>
                    </a:cubicBezTo>
                    <a:cubicBezTo>
                      <a:pt x="2708343" y="1065855"/>
                      <a:pt x="2706674" y="1062166"/>
                      <a:pt x="2709046" y="1057685"/>
                    </a:cubicBezTo>
                    <a:cubicBezTo>
                      <a:pt x="2708958" y="1057334"/>
                      <a:pt x="2708782" y="1056894"/>
                      <a:pt x="2708694" y="1056543"/>
                    </a:cubicBezTo>
                    <a:cubicBezTo>
                      <a:pt x="2708519" y="1056104"/>
                      <a:pt x="2708431" y="1055664"/>
                      <a:pt x="2708255" y="1055225"/>
                    </a:cubicBezTo>
                    <a:cubicBezTo>
                      <a:pt x="2707377" y="1054171"/>
                      <a:pt x="2706849" y="1052853"/>
                      <a:pt x="2706674" y="1051535"/>
                    </a:cubicBezTo>
                    <a:cubicBezTo>
                      <a:pt x="2706498" y="1049778"/>
                      <a:pt x="2706498" y="1048021"/>
                      <a:pt x="2706498" y="1046264"/>
                    </a:cubicBezTo>
                    <a:cubicBezTo>
                      <a:pt x="2706498" y="1043804"/>
                      <a:pt x="2706498" y="1041081"/>
                      <a:pt x="2705795" y="1039763"/>
                    </a:cubicBezTo>
                    <a:cubicBezTo>
                      <a:pt x="2705444" y="1039236"/>
                      <a:pt x="2703599" y="1038006"/>
                      <a:pt x="2702457" y="1037303"/>
                    </a:cubicBezTo>
                    <a:cubicBezTo>
                      <a:pt x="2699118" y="1035107"/>
                      <a:pt x="2694989" y="1032383"/>
                      <a:pt x="2694725" y="1027288"/>
                    </a:cubicBezTo>
                    <a:cubicBezTo>
                      <a:pt x="2694550" y="1023686"/>
                      <a:pt x="2693496" y="1020171"/>
                      <a:pt x="2692353" y="1016394"/>
                    </a:cubicBezTo>
                    <a:cubicBezTo>
                      <a:pt x="2691387" y="1013319"/>
                      <a:pt x="2690509" y="1010068"/>
                      <a:pt x="2689894" y="1006554"/>
                    </a:cubicBezTo>
                    <a:cubicBezTo>
                      <a:pt x="2689630" y="1006203"/>
                      <a:pt x="2689191" y="1005851"/>
                      <a:pt x="2688839" y="1005500"/>
                    </a:cubicBezTo>
                    <a:cubicBezTo>
                      <a:pt x="2686292" y="1003040"/>
                      <a:pt x="2682865" y="999789"/>
                      <a:pt x="2684095" y="995045"/>
                    </a:cubicBezTo>
                    <a:cubicBezTo>
                      <a:pt x="2683920" y="994518"/>
                      <a:pt x="2683304" y="993552"/>
                      <a:pt x="2682777" y="992849"/>
                    </a:cubicBezTo>
                    <a:cubicBezTo>
                      <a:pt x="2681284" y="990477"/>
                      <a:pt x="2678473" y="986084"/>
                      <a:pt x="2679878" y="980813"/>
                    </a:cubicBezTo>
                    <a:cubicBezTo>
                      <a:pt x="2679527" y="980374"/>
                      <a:pt x="2679175" y="979846"/>
                      <a:pt x="2678824" y="979407"/>
                    </a:cubicBezTo>
                    <a:cubicBezTo>
                      <a:pt x="2676188" y="975805"/>
                      <a:pt x="2673465" y="972027"/>
                      <a:pt x="2671269" y="967811"/>
                    </a:cubicBezTo>
                    <a:cubicBezTo>
                      <a:pt x="2667491" y="960343"/>
                      <a:pt x="2664416" y="952612"/>
                      <a:pt x="2661341" y="945144"/>
                    </a:cubicBezTo>
                    <a:lnTo>
                      <a:pt x="2660463" y="942860"/>
                    </a:lnTo>
                    <a:cubicBezTo>
                      <a:pt x="2659321" y="940049"/>
                      <a:pt x="2659936" y="937413"/>
                      <a:pt x="2660287" y="935656"/>
                    </a:cubicBezTo>
                    <a:cubicBezTo>
                      <a:pt x="2660375" y="935305"/>
                      <a:pt x="2660463" y="934865"/>
                      <a:pt x="2660463" y="934690"/>
                    </a:cubicBezTo>
                    <a:lnTo>
                      <a:pt x="2660638" y="932933"/>
                    </a:lnTo>
                    <a:cubicBezTo>
                      <a:pt x="2660550" y="932845"/>
                      <a:pt x="2660375" y="932845"/>
                      <a:pt x="2660287" y="932757"/>
                    </a:cubicBezTo>
                    <a:cubicBezTo>
                      <a:pt x="2652204" y="928891"/>
                      <a:pt x="2651853" y="921512"/>
                      <a:pt x="2651765" y="919052"/>
                    </a:cubicBezTo>
                    <a:cubicBezTo>
                      <a:pt x="2651589" y="915098"/>
                      <a:pt x="2650887" y="911145"/>
                      <a:pt x="2650096" y="906928"/>
                    </a:cubicBezTo>
                    <a:cubicBezTo>
                      <a:pt x="2649920" y="905786"/>
                      <a:pt x="2649657" y="904556"/>
                      <a:pt x="2649481" y="903414"/>
                    </a:cubicBezTo>
                    <a:cubicBezTo>
                      <a:pt x="2642452" y="900251"/>
                      <a:pt x="2640256" y="893662"/>
                      <a:pt x="2638763" y="889094"/>
                    </a:cubicBezTo>
                    <a:cubicBezTo>
                      <a:pt x="2637972" y="886809"/>
                      <a:pt x="2637269" y="884613"/>
                      <a:pt x="2636215" y="883383"/>
                    </a:cubicBezTo>
                    <a:cubicBezTo>
                      <a:pt x="2631998" y="878727"/>
                      <a:pt x="2628659" y="873192"/>
                      <a:pt x="2626727" y="867745"/>
                    </a:cubicBezTo>
                    <a:cubicBezTo>
                      <a:pt x="2626551" y="867481"/>
                      <a:pt x="2626200" y="867042"/>
                      <a:pt x="2626024" y="866691"/>
                    </a:cubicBezTo>
                    <a:cubicBezTo>
                      <a:pt x="2624970" y="865109"/>
                      <a:pt x="2623301" y="862825"/>
                      <a:pt x="2622861" y="859838"/>
                    </a:cubicBezTo>
                    <a:lnTo>
                      <a:pt x="2620665" y="858345"/>
                    </a:lnTo>
                    <a:lnTo>
                      <a:pt x="2622861" y="857554"/>
                    </a:lnTo>
                    <a:cubicBezTo>
                      <a:pt x="2622861" y="857203"/>
                      <a:pt x="2622949" y="856939"/>
                      <a:pt x="2623037" y="856588"/>
                    </a:cubicBezTo>
                    <a:cubicBezTo>
                      <a:pt x="2623213" y="855709"/>
                      <a:pt x="2623564" y="854831"/>
                      <a:pt x="2623915" y="853952"/>
                    </a:cubicBezTo>
                    <a:cubicBezTo>
                      <a:pt x="2614954" y="847099"/>
                      <a:pt x="2613724" y="836733"/>
                      <a:pt x="2612934" y="829617"/>
                    </a:cubicBezTo>
                    <a:cubicBezTo>
                      <a:pt x="2612758" y="828387"/>
                      <a:pt x="2612494" y="827947"/>
                      <a:pt x="2610737" y="825927"/>
                    </a:cubicBezTo>
                    <a:cubicBezTo>
                      <a:pt x="2610386" y="825487"/>
                      <a:pt x="2609947" y="825048"/>
                      <a:pt x="2609595" y="824609"/>
                    </a:cubicBezTo>
                    <a:cubicBezTo>
                      <a:pt x="2602831" y="816702"/>
                      <a:pt x="2597647" y="807653"/>
                      <a:pt x="2594397" y="798341"/>
                    </a:cubicBezTo>
                    <a:cubicBezTo>
                      <a:pt x="2593079" y="794563"/>
                      <a:pt x="2590267" y="791400"/>
                      <a:pt x="2587368" y="788062"/>
                    </a:cubicBezTo>
                    <a:cubicBezTo>
                      <a:pt x="2584206" y="784460"/>
                      <a:pt x="2580604" y="780418"/>
                      <a:pt x="2578583" y="775059"/>
                    </a:cubicBezTo>
                    <a:cubicBezTo>
                      <a:pt x="2578232" y="774181"/>
                      <a:pt x="2577265" y="772951"/>
                      <a:pt x="2576386" y="771721"/>
                    </a:cubicBezTo>
                    <a:cubicBezTo>
                      <a:pt x="2574102" y="768734"/>
                      <a:pt x="2569885" y="763199"/>
                      <a:pt x="2571730" y="756259"/>
                    </a:cubicBezTo>
                    <a:cubicBezTo>
                      <a:pt x="2565932" y="753623"/>
                      <a:pt x="2563208" y="748264"/>
                      <a:pt x="2561276" y="744311"/>
                    </a:cubicBezTo>
                    <a:cubicBezTo>
                      <a:pt x="2559958" y="741675"/>
                      <a:pt x="2558816" y="739391"/>
                      <a:pt x="2557322" y="738600"/>
                    </a:cubicBezTo>
                    <a:lnTo>
                      <a:pt x="2554775" y="737194"/>
                    </a:lnTo>
                    <a:lnTo>
                      <a:pt x="2554072" y="734383"/>
                    </a:lnTo>
                    <a:cubicBezTo>
                      <a:pt x="2552666" y="728848"/>
                      <a:pt x="2549240" y="723928"/>
                      <a:pt x="2545638" y="718745"/>
                    </a:cubicBezTo>
                    <a:cubicBezTo>
                      <a:pt x="2541509" y="712771"/>
                      <a:pt x="2537204" y="706709"/>
                      <a:pt x="2535534" y="699066"/>
                    </a:cubicBezTo>
                    <a:cubicBezTo>
                      <a:pt x="2534744" y="695552"/>
                      <a:pt x="2532987" y="693882"/>
                      <a:pt x="2530439" y="691335"/>
                    </a:cubicBezTo>
                    <a:cubicBezTo>
                      <a:pt x="2529033" y="689929"/>
                      <a:pt x="2527452" y="688348"/>
                      <a:pt x="2525959" y="686415"/>
                    </a:cubicBezTo>
                    <a:cubicBezTo>
                      <a:pt x="2524113" y="683955"/>
                      <a:pt x="2522532" y="681407"/>
                      <a:pt x="2521039" y="678947"/>
                    </a:cubicBezTo>
                    <a:cubicBezTo>
                      <a:pt x="2519545" y="676487"/>
                      <a:pt x="2518139" y="674203"/>
                      <a:pt x="2516558" y="672095"/>
                    </a:cubicBezTo>
                    <a:cubicBezTo>
                      <a:pt x="2515328" y="670513"/>
                      <a:pt x="2513659" y="668932"/>
                      <a:pt x="2511902" y="667263"/>
                    </a:cubicBezTo>
                    <a:cubicBezTo>
                      <a:pt x="2510584" y="666033"/>
                      <a:pt x="2509266" y="664803"/>
                      <a:pt x="2507948" y="663397"/>
                    </a:cubicBezTo>
                    <a:lnTo>
                      <a:pt x="2507421" y="662870"/>
                    </a:lnTo>
                    <a:cubicBezTo>
                      <a:pt x="2505313" y="660674"/>
                      <a:pt x="2502150" y="657335"/>
                      <a:pt x="2502941" y="652855"/>
                    </a:cubicBezTo>
                    <a:cubicBezTo>
                      <a:pt x="2503204" y="651098"/>
                      <a:pt x="2502765" y="650395"/>
                      <a:pt x="2499602" y="647320"/>
                    </a:cubicBezTo>
                    <a:cubicBezTo>
                      <a:pt x="2498636" y="646441"/>
                      <a:pt x="2497582" y="645387"/>
                      <a:pt x="2496615" y="644333"/>
                    </a:cubicBezTo>
                    <a:cubicBezTo>
                      <a:pt x="2495473" y="643015"/>
                      <a:pt x="2494243" y="641697"/>
                      <a:pt x="2493101" y="640380"/>
                    </a:cubicBezTo>
                    <a:cubicBezTo>
                      <a:pt x="2488884" y="635635"/>
                      <a:pt x="2484492" y="630716"/>
                      <a:pt x="2480626" y="625269"/>
                    </a:cubicBezTo>
                    <a:lnTo>
                      <a:pt x="2480362" y="624829"/>
                    </a:lnTo>
                    <a:cubicBezTo>
                      <a:pt x="2478957" y="622984"/>
                      <a:pt x="2476145" y="619031"/>
                      <a:pt x="2477200" y="614111"/>
                    </a:cubicBezTo>
                    <a:cubicBezTo>
                      <a:pt x="2477200" y="613936"/>
                      <a:pt x="2477287" y="613848"/>
                      <a:pt x="2477287" y="613672"/>
                    </a:cubicBezTo>
                    <a:cubicBezTo>
                      <a:pt x="2469908" y="611827"/>
                      <a:pt x="2465866" y="605677"/>
                      <a:pt x="2462967" y="601285"/>
                    </a:cubicBezTo>
                    <a:cubicBezTo>
                      <a:pt x="2461825" y="599528"/>
                      <a:pt x="2460771" y="597946"/>
                      <a:pt x="2459717" y="596716"/>
                    </a:cubicBezTo>
                    <a:cubicBezTo>
                      <a:pt x="2454006" y="590391"/>
                      <a:pt x="2448647" y="583626"/>
                      <a:pt x="2443464" y="577125"/>
                    </a:cubicBezTo>
                    <a:cubicBezTo>
                      <a:pt x="2441092" y="574138"/>
                      <a:pt x="2438720" y="571239"/>
                      <a:pt x="2436348" y="568339"/>
                    </a:cubicBezTo>
                    <a:cubicBezTo>
                      <a:pt x="2436260" y="568252"/>
                      <a:pt x="2436172" y="568164"/>
                      <a:pt x="2435996" y="568076"/>
                    </a:cubicBezTo>
                    <a:cubicBezTo>
                      <a:pt x="2434854" y="567197"/>
                      <a:pt x="2432570" y="565352"/>
                      <a:pt x="2432131" y="562102"/>
                    </a:cubicBezTo>
                    <a:cubicBezTo>
                      <a:pt x="2431867" y="559905"/>
                      <a:pt x="2432131" y="557885"/>
                      <a:pt x="2432394" y="556303"/>
                    </a:cubicBezTo>
                    <a:cubicBezTo>
                      <a:pt x="2432043" y="556216"/>
                      <a:pt x="2431603" y="556128"/>
                      <a:pt x="2431252" y="556040"/>
                    </a:cubicBezTo>
                    <a:cubicBezTo>
                      <a:pt x="2426596" y="554986"/>
                      <a:pt x="2421852" y="553141"/>
                      <a:pt x="2419128" y="546727"/>
                    </a:cubicBezTo>
                    <a:cubicBezTo>
                      <a:pt x="2418338" y="544970"/>
                      <a:pt x="2417723" y="543213"/>
                      <a:pt x="2417108" y="541544"/>
                    </a:cubicBezTo>
                    <a:cubicBezTo>
                      <a:pt x="2414209" y="533637"/>
                      <a:pt x="2412364" y="529508"/>
                      <a:pt x="2405687" y="527927"/>
                    </a:cubicBezTo>
                    <a:cubicBezTo>
                      <a:pt x="2400328" y="526697"/>
                      <a:pt x="2396989" y="522216"/>
                      <a:pt x="2394090" y="518175"/>
                    </a:cubicBezTo>
                    <a:cubicBezTo>
                      <a:pt x="2393211" y="516945"/>
                      <a:pt x="2392333" y="515803"/>
                      <a:pt x="2391542" y="514924"/>
                    </a:cubicBezTo>
                    <a:cubicBezTo>
                      <a:pt x="2390400" y="513607"/>
                      <a:pt x="2389346" y="512201"/>
                      <a:pt x="2388555" y="510883"/>
                    </a:cubicBezTo>
                    <a:cubicBezTo>
                      <a:pt x="2387501" y="509302"/>
                      <a:pt x="2386447" y="507808"/>
                      <a:pt x="2385480" y="507193"/>
                    </a:cubicBezTo>
                    <a:cubicBezTo>
                      <a:pt x="2384865" y="506754"/>
                      <a:pt x="2384075" y="506227"/>
                      <a:pt x="2383284" y="505788"/>
                    </a:cubicBezTo>
                    <a:cubicBezTo>
                      <a:pt x="2380561" y="504118"/>
                      <a:pt x="2376607" y="501571"/>
                      <a:pt x="2374586" y="496826"/>
                    </a:cubicBezTo>
                    <a:lnTo>
                      <a:pt x="2366152" y="494630"/>
                    </a:lnTo>
                    <a:lnTo>
                      <a:pt x="2373005" y="491555"/>
                    </a:lnTo>
                    <a:cubicBezTo>
                      <a:pt x="2372741" y="491292"/>
                      <a:pt x="2372390" y="491116"/>
                      <a:pt x="2372126" y="490940"/>
                    </a:cubicBezTo>
                    <a:cubicBezTo>
                      <a:pt x="2371160" y="490237"/>
                      <a:pt x="2370194" y="489535"/>
                      <a:pt x="2369227" y="488656"/>
                    </a:cubicBezTo>
                    <a:cubicBezTo>
                      <a:pt x="2367382" y="486987"/>
                      <a:pt x="2365450" y="485318"/>
                      <a:pt x="2363517" y="483648"/>
                    </a:cubicBezTo>
                    <a:cubicBezTo>
                      <a:pt x="2358685" y="479431"/>
                      <a:pt x="2353677" y="475039"/>
                      <a:pt x="2349021" y="470207"/>
                    </a:cubicBezTo>
                    <a:cubicBezTo>
                      <a:pt x="2346649" y="467835"/>
                      <a:pt x="2345507" y="463618"/>
                      <a:pt x="2345858" y="459840"/>
                    </a:cubicBezTo>
                    <a:cubicBezTo>
                      <a:pt x="2334437" y="460719"/>
                      <a:pt x="2330308" y="450967"/>
                      <a:pt x="2328815" y="447540"/>
                    </a:cubicBezTo>
                    <a:cubicBezTo>
                      <a:pt x="2328112" y="445959"/>
                      <a:pt x="2325652" y="443938"/>
                      <a:pt x="2323368" y="442181"/>
                    </a:cubicBezTo>
                    <a:cubicBezTo>
                      <a:pt x="2322841" y="441742"/>
                      <a:pt x="2322313" y="441303"/>
                      <a:pt x="2321786" y="440864"/>
                    </a:cubicBezTo>
                    <a:cubicBezTo>
                      <a:pt x="2317921" y="437701"/>
                      <a:pt x="2313792" y="434450"/>
                      <a:pt x="2309926" y="431375"/>
                    </a:cubicBezTo>
                    <a:cubicBezTo>
                      <a:pt x="2305709" y="428125"/>
                      <a:pt x="2301404" y="424699"/>
                      <a:pt x="2297187" y="421272"/>
                    </a:cubicBezTo>
                    <a:cubicBezTo>
                      <a:pt x="2294815" y="419339"/>
                      <a:pt x="2293849" y="416704"/>
                      <a:pt x="2293058" y="414859"/>
                    </a:cubicBezTo>
                    <a:cubicBezTo>
                      <a:pt x="2292882" y="414420"/>
                      <a:pt x="2292707" y="414068"/>
                      <a:pt x="2292531" y="413629"/>
                    </a:cubicBezTo>
                    <a:cubicBezTo>
                      <a:pt x="2292004" y="412487"/>
                      <a:pt x="2291740" y="411433"/>
                      <a:pt x="2291477" y="410642"/>
                    </a:cubicBezTo>
                    <a:cubicBezTo>
                      <a:pt x="2291389" y="410466"/>
                      <a:pt x="2291389" y="410203"/>
                      <a:pt x="2291301" y="410027"/>
                    </a:cubicBezTo>
                    <a:lnTo>
                      <a:pt x="2291037" y="409061"/>
                    </a:lnTo>
                    <a:cubicBezTo>
                      <a:pt x="2285678" y="408358"/>
                      <a:pt x="2281461" y="406249"/>
                      <a:pt x="2277420" y="399748"/>
                    </a:cubicBezTo>
                    <a:cubicBezTo>
                      <a:pt x="2273291" y="393159"/>
                      <a:pt x="2268898" y="387097"/>
                      <a:pt x="2261431" y="384813"/>
                    </a:cubicBezTo>
                    <a:cubicBezTo>
                      <a:pt x="2254578" y="382704"/>
                      <a:pt x="2249395" y="376730"/>
                      <a:pt x="2245178" y="371898"/>
                    </a:cubicBezTo>
                    <a:lnTo>
                      <a:pt x="2244826" y="371547"/>
                    </a:lnTo>
                    <a:cubicBezTo>
                      <a:pt x="2244036" y="370581"/>
                      <a:pt x="2242630" y="369614"/>
                      <a:pt x="2241224" y="368648"/>
                    </a:cubicBezTo>
                    <a:cubicBezTo>
                      <a:pt x="2237886" y="366276"/>
                      <a:pt x="2233054" y="362849"/>
                      <a:pt x="2231560" y="356524"/>
                    </a:cubicBezTo>
                    <a:cubicBezTo>
                      <a:pt x="2220491" y="353976"/>
                      <a:pt x="2212496" y="347299"/>
                      <a:pt x="2205995" y="340974"/>
                    </a:cubicBezTo>
                    <a:cubicBezTo>
                      <a:pt x="2204677" y="339656"/>
                      <a:pt x="2202744" y="338514"/>
                      <a:pt x="2200636" y="337284"/>
                    </a:cubicBezTo>
                    <a:cubicBezTo>
                      <a:pt x="2200109" y="337020"/>
                      <a:pt x="2199669" y="336669"/>
                      <a:pt x="2199142" y="336405"/>
                    </a:cubicBezTo>
                    <a:cubicBezTo>
                      <a:pt x="2198967" y="336318"/>
                      <a:pt x="2198703" y="336318"/>
                      <a:pt x="2198528" y="336230"/>
                    </a:cubicBezTo>
                    <a:cubicBezTo>
                      <a:pt x="2196946" y="335790"/>
                      <a:pt x="2193520" y="334824"/>
                      <a:pt x="2192026" y="331398"/>
                    </a:cubicBezTo>
                    <a:cubicBezTo>
                      <a:pt x="2191323" y="329904"/>
                      <a:pt x="2190533" y="328586"/>
                      <a:pt x="2189566" y="327532"/>
                    </a:cubicBezTo>
                    <a:lnTo>
                      <a:pt x="2177267" y="324369"/>
                    </a:lnTo>
                    <a:lnTo>
                      <a:pt x="2182187" y="322173"/>
                    </a:lnTo>
                    <a:cubicBezTo>
                      <a:pt x="2180781" y="321382"/>
                      <a:pt x="2179200" y="320680"/>
                      <a:pt x="2177443" y="319889"/>
                    </a:cubicBezTo>
                    <a:cubicBezTo>
                      <a:pt x="2173226" y="317868"/>
                      <a:pt x="2168833" y="315848"/>
                      <a:pt x="2164967" y="312685"/>
                    </a:cubicBezTo>
                    <a:cubicBezTo>
                      <a:pt x="2164616" y="312421"/>
                      <a:pt x="2164177" y="312070"/>
                      <a:pt x="2163825" y="311806"/>
                    </a:cubicBezTo>
                    <a:cubicBezTo>
                      <a:pt x="2160487" y="309259"/>
                      <a:pt x="2155567" y="305305"/>
                      <a:pt x="2153986" y="299068"/>
                    </a:cubicBezTo>
                    <a:cubicBezTo>
                      <a:pt x="2149944" y="299946"/>
                      <a:pt x="2146342" y="298540"/>
                      <a:pt x="2143619" y="296783"/>
                    </a:cubicBezTo>
                    <a:cubicBezTo>
                      <a:pt x="2138523" y="293445"/>
                      <a:pt x="2133603" y="289931"/>
                      <a:pt x="2128772" y="286505"/>
                    </a:cubicBezTo>
                    <a:cubicBezTo>
                      <a:pt x="2119196" y="279652"/>
                      <a:pt x="2110147" y="273151"/>
                      <a:pt x="2099955" y="268319"/>
                    </a:cubicBezTo>
                    <a:cubicBezTo>
                      <a:pt x="2097056" y="266913"/>
                      <a:pt x="2095299" y="264541"/>
                      <a:pt x="2093981" y="262784"/>
                    </a:cubicBezTo>
                    <a:cubicBezTo>
                      <a:pt x="2093542" y="262257"/>
                      <a:pt x="2093191" y="261730"/>
                      <a:pt x="2092839" y="261378"/>
                    </a:cubicBezTo>
                    <a:lnTo>
                      <a:pt x="2091346" y="259709"/>
                    </a:lnTo>
                    <a:lnTo>
                      <a:pt x="2090467" y="259797"/>
                    </a:lnTo>
                    <a:cubicBezTo>
                      <a:pt x="2086338" y="259973"/>
                      <a:pt x="2081682" y="255931"/>
                      <a:pt x="2081682" y="255931"/>
                    </a:cubicBezTo>
                    <a:cubicBezTo>
                      <a:pt x="2078695" y="253208"/>
                      <a:pt x="2075620" y="250133"/>
                      <a:pt x="2072018" y="246355"/>
                    </a:cubicBezTo>
                    <a:cubicBezTo>
                      <a:pt x="2068152" y="242226"/>
                      <a:pt x="2066395" y="240996"/>
                      <a:pt x="2062969" y="241172"/>
                    </a:cubicBezTo>
                    <a:cubicBezTo>
                      <a:pt x="2058313" y="241436"/>
                      <a:pt x="2054271" y="238976"/>
                      <a:pt x="2051109" y="236955"/>
                    </a:cubicBezTo>
                    <a:cubicBezTo>
                      <a:pt x="2050230" y="236428"/>
                      <a:pt x="2049352" y="235901"/>
                      <a:pt x="2048561" y="235461"/>
                    </a:cubicBezTo>
                    <a:cubicBezTo>
                      <a:pt x="2043993" y="233002"/>
                      <a:pt x="2039512" y="230454"/>
                      <a:pt x="2035207" y="227994"/>
                    </a:cubicBezTo>
                    <a:cubicBezTo>
                      <a:pt x="2024050" y="221668"/>
                      <a:pt x="2013507" y="215694"/>
                      <a:pt x="2001823" y="211477"/>
                    </a:cubicBezTo>
                    <a:cubicBezTo>
                      <a:pt x="1995146" y="209018"/>
                      <a:pt x="1989875" y="204537"/>
                      <a:pt x="1984779" y="200056"/>
                    </a:cubicBezTo>
                    <a:cubicBezTo>
                      <a:pt x="1983110" y="198563"/>
                      <a:pt x="1981441" y="197245"/>
                      <a:pt x="1979859" y="195927"/>
                    </a:cubicBezTo>
                    <a:cubicBezTo>
                      <a:pt x="1977839" y="194346"/>
                      <a:pt x="1976521" y="192677"/>
                      <a:pt x="1975994" y="190920"/>
                    </a:cubicBezTo>
                    <a:cubicBezTo>
                      <a:pt x="1975642" y="190832"/>
                      <a:pt x="1975291" y="190744"/>
                      <a:pt x="1974940" y="190568"/>
                    </a:cubicBezTo>
                    <a:cubicBezTo>
                      <a:pt x="1971338" y="189514"/>
                      <a:pt x="1970810" y="189514"/>
                      <a:pt x="1970020" y="190129"/>
                    </a:cubicBezTo>
                    <a:cubicBezTo>
                      <a:pt x="1966681" y="192765"/>
                      <a:pt x="1962816" y="191447"/>
                      <a:pt x="1960795" y="190656"/>
                    </a:cubicBezTo>
                    <a:cubicBezTo>
                      <a:pt x="1960444" y="190568"/>
                      <a:pt x="1960180" y="190392"/>
                      <a:pt x="1959829" y="190305"/>
                    </a:cubicBezTo>
                    <a:lnTo>
                      <a:pt x="1950604" y="188108"/>
                    </a:lnTo>
                    <a:lnTo>
                      <a:pt x="1953503" y="183803"/>
                    </a:lnTo>
                    <a:cubicBezTo>
                      <a:pt x="1950868" y="183540"/>
                      <a:pt x="1948408" y="182661"/>
                      <a:pt x="1946211" y="181519"/>
                    </a:cubicBezTo>
                    <a:lnTo>
                      <a:pt x="1945596" y="183803"/>
                    </a:lnTo>
                    <a:lnTo>
                      <a:pt x="1944015" y="180377"/>
                    </a:lnTo>
                    <a:cubicBezTo>
                      <a:pt x="1942609" y="179499"/>
                      <a:pt x="1941204" y="178620"/>
                      <a:pt x="1939974" y="177742"/>
                    </a:cubicBezTo>
                    <a:cubicBezTo>
                      <a:pt x="1935405" y="174667"/>
                      <a:pt x="1929783" y="172646"/>
                      <a:pt x="1923809" y="170538"/>
                    </a:cubicBezTo>
                    <a:cubicBezTo>
                      <a:pt x="1921085" y="169571"/>
                      <a:pt x="1918362" y="168605"/>
                      <a:pt x="1915638" y="167463"/>
                    </a:cubicBezTo>
                    <a:cubicBezTo>
                      <a:pt x="1912388" y="166145"/>
                      <a:pt x="1909049" y="164739"/>
                      <a:pt x="1905799" y="163421"/>
                    </a:cubicBezTo>
                    <a:cubicBezTo>
                      <a:pt x="1897365" y="159907"/>
                      <a:pt x="1888579" y="156305"/>
                      <a:pt x="1879882" y="153143"/>
                    </a:cubicBezTo>
                    <a:cubicBezTo>
                      <a:pt x="1878652" y="152703"/>
                      <a:pt x="1876719" y="152615"/>
                      <a:pt x="1874698" y="152528"/>
                    </a:cubicBezTo>
                    <a:cubicBezTo>
                      <a:pt x="1872766" y="152440"/>
                      <a:pt x="1870569" y="152352"/>
                      <a:pt x="1868285" y="151913"/>
                    </a:cubicBezTo>
                    <a:cubicBezTo>
                      <a:pt x="1865386" y="151385"/>
                      <a:pt x="1863365" y="149716"/>
                      <a:pt x="1861872" y="148486"/>
                    </a:cubicBezTo>
                    <a:cubicBezTo>
                      <a:pt x="1861432" y="148135"/>
                      <a:pt x="1861081" y="147783"/>
                      <a:pt x="1860730" y="147608"/>
                    </a:cubicBezTo>
                    <a:lnTo>
                      <a:pt x="1854580" y="143479"/>
                    </a:lnTo>
                    <a:cubicBezTo>
                      <a:pt x="1847727" y="144709"/>
                      <a:pt x="1839733" y="140931"/>
                      <a:pt x="1832617" y="137153"/>
                    </a:cubicBezTo>
                    <a:cubicBezTo>
                      <a:pt x="1832353" y="137065"/>
                      <a:pt x="1831386" y="136890"/>
                      <a:pt x="1830684" y="136802"/>
                    </a:cubicBezTo>
                    <a:cubicBezTo>
                      <a:pt x="1828048" y="136450"/>
                      <a:pt x="1821020" y="135396"/>
                      <a:pt x="1818648" y="128719"/>
                    </a:cubicBezTo>
                    <a:cubicBezTo>
                      <a:pt x="1806436" y="129158"/>
                      <a:pt x="1795630" y="126259"/>
                      <a:pt x="1785615" y="119934"/>
                    </a:cubicBezTo>
                    <a:cubicBezTo>
                      <a:pt x="1784912" y="119494"/>
                      <a:pt x="1782540" y="119319"/>
                      <a:pt x="1780958" y="119231"/>
                    </a:cubicBezTo>
                    <a:cubicBezTo>
                      <a:pt x="1779377" y="119143"/>
                      <a:pt x="1777532" y="119055"/>
                      <a:pt x="1775687" y="118704"/>
                    </a:cubicBezTo>
                    <a:cubicBezTo>
                      <a:pt x="1773754" y="118352"/>
                      <a:pt x="1772261" y="117650"/>
                      <a:pt x="1771031" y="117035"/>
                    </a:cubicBezTo>
                    <a:cubicBezTo>
                      <a:pt x="1770680" y="116859"/>
                      <a:pt x="1770328" y="116683"/>
                      <a:pt x="1769977" y="116507"/>
                    </a:cubicBezTo>
                    <a:lnTo>
                      <a:pt x="1760928" y="112730"/>
                    </a:lnTo>
                    <a:cubicBezTo>
                      <a:pt x="1754690" y="112642"/>
                      <a:pt x="1749946" y="109918"/>
                      <a:pt x="1740985" y="103593"/>
                    </a:cubicBezTo>
                    <a:cubicBezTo>
                      <a:pt x="1740809" y="103417"/>
                      <a:pt x="1740633" y="103329"/>
                      <a:pt x="1740546" y="103329"/>
                    </a:cubicBezTo>
                    <a:cubicBezTo>
                      <a:pt x="1740106" y="103329"/>
                      <a:pt x="1739228" y="103505"/>
                      <a:pt x="1738613" y="103681"/>
                    </a:cubicBezTo>
                    <a:cubicBezTo>
                      <a:pt x="1730618" y="105262"/>
                      <a:pt x="1721833" y="104384"/>
                      <a:pt x="1715332" y="101309"/>
                    </a:cubicBezTo>
                    <a:cubicBezTo>
                      <a:pt x="1714014" y="100694"/>
                      <a:pt x="1712081" y="100430"/>
                      <a:pt x="1709973" y="100079"/>
                    </a:cubicBezTo>
                    <a:cubicBezTo>
                      <a:pt x="1705404" y="99376"/>
                      <a:pt x="1698815" y="98410"/>
                      <a:pt x="1694423" y="92523"/>
                    </a:cubicBezTo>
                    <a:cubicBezTo>
                      <a:pt x="1685286" y="95335"/>
                      <a:pt x="1676852" y="93051"/>
                      <a:pt x="1669209" y="91118"/>
                    </a:cubicBezTo>
                    <a:cubicBezTo>
                      <a:pt x="1663586" y="89624"/>
                      <a:pt x="1658227" y="88219"/>
                      <a:pt x="1653307" y="89097"/>
                    </a:cubicBezTo>
                    <a:cubicBezTo>
                      <a:pt x="1650232" y="89624"/>
                      <a:pt x="1647948" y="88219"/>
                      <a:pt x="1646718" y="87516"/>
                    </a:cubicBezTo>
                    <a:cubicBezTo>
                      <a:pt x="1646542" y="87428"/>
                      <a:pt x="1646454" y="87340"/>
                      <a:pt x="1646279" y="87252"/>
                    </a:cubicBezTo>
                    <a:lnTo>
                      <a:pt x="1640304" y="84529"/>
                    </a:lnTo>
                    <a:cubicBezTo>
                      <a:pt x="1635209" y="84704"/>
                      <a:pt x="1630289" y="84441"/>
                      <a:pt x="1625369" y="84177"/>
                    </a:cubicBezTo>
                    <a:cubicBezTo>
                      <a:pt x="1622997" y="84002"/>
                      <a:pt x="1620537" y="83914"/>
                      <a:pt x="1618077" y="83826"/>
                    </a:cubicBezTo>
                    <a:cubicBezTo>
                      <a:pt x="1615003" y="83738"/>
                      <a:pt x="1607008" y="81805"/>
                      <a:pt x="1604372" y="76885"/>
                    </a:cubicBezTo>
                    <a:cubicBezTo>
                      <a:pt x="1603933" y="77061"/>
                      <a:pt x="1603406" y="77237"/>
                      <a:pt x="1602967" y="77413"/>
                    </a:cubicBezTo>
                    <a:cubicBezTo>
                      <a:pt x="1589964" y="80927"/>
                      <a:pt x="1579422" y="80048"/>
                      <a:pt x="1570812" y="74777"/>
                    </a:cubicBezTo>
                    <a:cubicBezTo>
                      <a:pt x="1565717" y="71614"/>
                      <a:pt x="1562290" y="70560"/>
                      <a:pt x="1558600" y="70999"/>
                    </a:cubicBezTo>
                    <a:cubicBezTo>
                      <a:pt x="1557722" y="71087"/>
                      <a:pt x="1556316" y="71702"/>
                      <a:pt x="1554999" y="72229"/>
                    </a:cubicBezTo>
                    <a:cubicBezTo>
                      <a:pt x="1554471" y="72493"/>
                      <a:pt x="1553944" y="72668"/>
                      <a:pt x="1553417" y="72844"/>
                    </a:cubicBezTo>
                    <a:cubicBezTo>
                      <a:pt x="1552978" y="73020"/>
                      <a:pt x="1552363" y="73371"/>
                      <a:pt x="1551748" y="73723"/>
                    </a:cubicBezTo>
                    <a:cubicBezTo>
                      <a:pt x="1551309" y="73986"/>
                      <a:pt x="1550869" y="74250"/>
                      <a:pt x="1550430" y="74513"/>
                    </a:cubicBezTo>
                    <a:lnTo>
                      <a:pt x="1538043" y="81278"/>
                    </a:lnTo>
                    <a:lnTo>
                      <a:pt x="1540239" y="70560"/>
                    </a:lnTo>
                    <a:cubicBezTo>
                      <a:pt x="1534529" y="72141"/>
                      <a:pt x="1528730" y="70560"/>
                      <a:pt x="1524425" y="69418"/>
                    </a:cubicBezTo>
                    <a:lnTo>
                      <a:pt x="1523020" y="69066"/>
                    </a:lnTo>
                    <a:cubicBezTo>
                      <a:pt x="1521966" y="68803"/>
                      <a:pt x="1520208" y="68276"/>
                      <a:pt x="1519681" y="68364"/>
                    </a:cubicBezTo>
                    <a:cubicBezTo>
                      <a:pt x="1511335" y="70121"/>
                      <a:pt x="1503341" y="69506"/>
                      <a:pt x="1495609" y="68803"/>
                    </a:cubicBezTo>
                    <a:cubicBezTo>
                      <a:pt x="1490689" y="68364"/>
                      <a:pt x="1486121" y="68012"/>
                      <a:pt x="1481553" y="68188"/>
                    </a:cubicBezTo>
                    <a:lnTo>
                      <a:pt x="1480323" y="68276"/>
                    </a:lnTo>
                    <a:cubicBezTo>
                      <a:pt x="1471889" y="68715"/>
                      <a:pt x="1462401" y="69242"/>
                      <a:pt x="1453088" y="62829"/>
                    </a:cubicBezTo>
                    <a:cubicBezTo>
                      <a:pt x="1452210" y="62214"/>
                      <a:pt x="1449662" y="61687"/>
                      <a:pt x="1447729" y="63971"/>
                    </a:cubicBezTo>
                    <a:cubicBezTo>
                      <a:pt x="1445445" y="66694"/>
                      <a:pt x="1442107" y="67046"/>
                      <a:pt x="1440174" y="67309"/>
                    </a:cubicBezTo>
                    <a:cubicBezTo>
                      <a:pt x="1439822" y="67397"/>
                      <a:pt x="1439295" y="67397"/>
                      <a:pt x="1439119" y="67485"/>
                    </a:cubicBezTo>
                    <a:lnTo>
                      <a:pt x="1429631" y="69857"/>
                    </a:lnTo>
                    <a:lnTo>
                      <a:pt x="1430246" y="65904"/>
                    </a:lnTo>
                    <a:cubicBezTo>
                      <a:pt x="1425678" y="67485"/>
                      <a:pt x="1420406" y="67485"/>
                      <a:pt x="1414345" y="65904"/>
                    </a:cubicBezTo>
                    <a:cubicBezTo>
                      <a:pt x="1412763" y="65464"/>
                      <a:pt x="1410830" y="65464"/>
                      <a:pt x="1408810" y="65377"/>
                    </a:cubicBezTo>
                    <a:cubicBezTo>
                      <a:pt x="1404066" y="65201"/>
                      <a:pt x="1397652" y="64937"/>
                      <a:pt x="1391766" y="59930"/>
                    </a:cubicBezTo>
                    <a:cubicBezTo>
                      <a:pt x="1390273" y="59842"/>
                      <a:pt x="1387110" y="60369"/>
                      <a:pt x="1385353" y="61335"/>
                    </a:cubicBezTo>
                    <a:cubicBezTo>
                      <a:pt x="1376919" y="65992"/>
                      <a:pt x="1368661" y="66167"/>
                      <a:pt x="1362335" y="65816"/>
                    </a:cubicBezTo>
                    <a:cubicBezTo>
                      <a:pt x="1356800" y="65552"/>
                      <a:pt x="1351178" y="65816"/>
                      <a:pt x="1345292" y="66079"/>
                    </a:cubicBezTo>
                    <a:cubicBezTo>
                      <a:pt x="1337824" y="66431"/>
                      <a:pt x="1330005" y="66782"/>
                      <a:pt x="1322098" y="65904"/>
                    </a:cubicBezTo>
                    <a:cubicBezTo>
                      <a:pt x="1320077" y="65640"/>
                      <a:pt x="1317969" y="65904"/>
                      <a:pt x="1316563" y="66431"/>
                    </a:cubicBezTo>
                    <a:cubicBezTo>
                      <a:pt x="1314016" y="67485"/>
                      <a:pt x="1308832" y="69594"/>
                      <a:pt x="1302946" y="68364"/>
                    </a:cubicBezTo>
                    <a:lnTo>
                      <a:pt x="1296533" y="70033"/>
                    </a:lnTo>
                    <a:cubicBezTo>
                      <a:pt x="1296445" y="70033"/>
                      <a:pt x="1296269" y="70121"/>
                      <a:pt x="1296093" y="70209"/>
                    </a:cubicBezTo>
                    <a:cubicBezTo>
                      <a:pt x="1294512" y="70824"/>
                      <a:pt x="1291349" y="72053"/>
                      <a:pt x="1288099" y="70121"/>
                    </a:cubicBezTo>
                    <a:cubicBezTo>
                      <a:pt x="1280543" y="65640"/>
                      <a:pt x="1275360" y="66079"/>
                      <a:pt x="1270089" y="71614"/>
                    </a:cubicBezTo>
                    <a:lnTo>
                      <a:pt x="1267805" y="73986"/>
                    </a:lnTo>
                    <a:lnTo>
                      <a:pt x="1264554" y="73547"/>
                    </a:lnTo>
                    <a:cubicBezTo>
                      <a:pt x="1262094" y="73196"/>
                      <a:pt x="1259019" y="73986"/>
                      <a:pt x="1255769" y="74777"/>
                    </a:cubicBezTo>
                    <a:cubicBezTo>
                      <a:pt x="1250497" y="76007"/>
                      <a:pt x="1243820" y="77676"/>
                      <a:pt x="1236968" y="74865"/>
                    </a:cubicBezTo>
                    <a:cubicBezTo>
                      <a:pt x="1236616" y="75392"/>
                      <a:pt x="1236177" y="75831"/>
                      <a:pt x="1235738" y="76358"/>
                    </a:cubicBezTo>
                    <a:cubicBezTo>
                      <a:pt x="1232048" y="79960"/>
                      <a:pt x="1227216" y="79521"/>
                      <a:pt x="1223966" y="79170"/>
                    </a:cubicBezTo>
                    <a:cubicBezTo>
                      <a:pt x="1223526" y="79170"/>
                      <a:pt x="1223087" y="79082"/>
                      <a:pt x="1222648" y="79082"/>
                    </a:cubicBezTo>
                    <a:lnTo>
                      <a:pt x="1221418" y="82420"/>
                    </a:lnTo>
                    <a:lnTo>
                      <a:pt x="1216147" y="81630"/>
                    </a:lnTo>
                    <a:cubicBezTo>
                      <a:pt x="1213423" y="81190"/>
                      <a:pt x="1210436" y="81454"/>
                      <a:pt x="1207185" y="81717"/>
                    </a:cubicBezTo>
                    <a:cubicBezTo>
                      <a:pt x="1203144" y="82069"/>
                      <a:pt x="1198664" y="82332"/>
                      <a:pt x="1194183" y="81542"/>
                    </a:cubicBezTo>
                    <a:cubicBezTo>
                      <a:pt x="1194095" y="81893"/>
                      <a:pt x="1193920" y="82157"/>
                      <a:pt x="1193744" y="82508"/>
                    </a:cubicBezTo>
                    <a:cubicBezTo>
                      <a:pt x="1191987" y="85671"/>
                      <a:pt x="1188560" y="87252"/>
                      <a:pt x="1183553" y="87076"/>
                    </a:cubicBezTo>
                    <a:cubicBezTo>
                      <a:pt x="1175558" y="86813"/>
                      <a:pt x="1167300" y="88219"/>
                      <a:pt x="1157724" y="91469"/>
                    </a:cubicBezTo>
                    <a:cubicBezTo>
                      <a:pt x="1154825" y="92436"/>
                      <a:pt x="1152277" y="91557"/>
                      <a:pt x="1150871" y="91030"/>
                    </a:cubicBezTo>
                    <a:cubicBezTo>
                      <a:pt x="1150695" y="90942"/>
                      <a:pt x="1150520" y="90942"/>
                      <a:pt x="1150344" y="90854"/>
                    </a:cubicBezTo>
                    <a:cubicBezTo>
                      <a:pt x="1149202" y="90766"/>
                      <a:pt x="1148148" y="90591"/>
                      <a:pt x="1147094" y="90327"/>
                    </a:cubicBezTo>
                    <a:cubicBezTo>
                      <a:pt x="1146478" y="90239"/>
                      <a:pt x="1145512" y="90063"/>
                      <a:pt x="1144809" y="89976"/>
                    </a:cubicBezTo>
                    <a:cubicBezTo>
                      <a:pt x="1138572" y="94983"/>
                      <a:pt x="1131455" y="96653"/>
                      <a:pt x="1125130" y="98146"/>
                    </a:cubicBezTo>
                    <a:cubicBezTo>
                      <a:pt x="1121089" y="99112"/>
                      <a:pt x="1117223" y="99991"/>
                      <a:pt x="1114060" y="101660"/>
                    </a:cubicBezTo>
                    <a:cubicBezTo>
                      <a:pt x="1111601" y="102890"/>
                      <a:pt x="1106593" y="104208"/>
                      <a:pt x="1103079" y="101133"/>
                    </a:cubicBezTo>
                    <a:cubicBezTo>
                      <a:pt x="1100970" y="99288"/>
                      <a:pt x="1100355" y="99025"/>
                      <a:pt x="1094908" y="102978"/>
                    </a:cubicBezTo>
                    <a:cubicBezTo>
                      <a:pt x="1093063" y="104296"/>
                      <a:pt x="1091218" y="105701"/>
                      <a:pt x="1089110" y="106668"/>
                    </a:cubicBezTo>
                    <a:cubicBezTo>
                      <a:pt x="1083663" y="109128"/>
                      <a:pt x="1078128" y="111588"/>
                      <a:pt x="1071276" y="109303"/>
                    </a:cubicBezTo>
                    <a:lnTo>
                      <a:pt x="1069431" y="111148"/>
                    </a:lnTo>
                    <a:cubicBezTo>
                      <a:pt x="1069255" y="111324"/>
                      <a:pt x="1069079" y="111500"/>
                      <a:pt x="1068991" y="111676"/>
                    </a:cubicBezTo>
                    <a:cubicBezTo>
                      <a:pt x="1068025" y="112818"/>
                      <a:pt x="1066444" y="114750"/>
                      <a:pt x="1063808" y="115629"/>
                    </a:cubicBezTo>
                    <a:cubicBezTo>
                      <a:pt x="1052739" y="119231"/>
                      <a:pt x="1041405" y="122745"/>
                      <a:pt x="1029984" y="126171"/>
                    </a:cubicBezTo>
                    <a:cubicBezTo>
                      <a:pt x="1028403" y="126611"/>
                      <a:pt x="1024537" y="127489"/>
                      <a:pt x="1020935" y="126084"/>
                    </a:cubicBezTo>
                    <a:cubicBezTo>
                      <a:pt x="1019530" y="130301"/>
                      <a:pt x="1014874" y="133375"/>
                      <a:pt x="1011886" y="133990"/>
                    </a:cubicBezTo>
                    <a:cubicBezTo>
                      <a:pt x="1009427" y="134605"/>
                      <a:pt x="1006879" y="135220"/>
                      <a:pt x="1004331" y="135923"/>
                    </a:cubicBezTo>
                    <a:cubicBezTo>
                      <a:pt x="996336" y="138032"/>
                      <a:pt x="988078" y="140140"/>
                      <a:pt x="979381" y="140579"/>
                    </a:cubicBezTo>
                    <a:cubicBezTo>
                      <a:pt x="979381" y="140931"/>
                      <a:pt x="979293" y="141282"/>
                      <a:pt x="979205" y="141546"/>
                    </a:cubicBezTo>
                    <a:cubicBezTo>
                      <a:pt x="978590" y="144357"/>
                      <a:pt x="976042" y="147344"/>
                      <a:pt x="970859" y="147432"/>
                    </a:cubicBezTo>
                    <a:cubicBezTo>
                      <a:pt x="966554" y="147432"/>
                      <a:pt x="962688" y="149540"/>
                      <a:pt x="958120" y="152000"/>
                    </a:cubicBezTo>
                    <a:cubicBezTo>
                      <a:pt x="953815" y="154285"/>
                      <a:pt x="948895" y="156920"/>
                      <a:pt x="943185" y="157711"/>
                    </a:cubicBezTo>
                    <a:cubicBezTo>
                      <a:pt x="937562" y="158502"/>
                      <a:pt x="932642" y="161225"/>
                      <a:pt x="927371" y="164124"/>
                    </a:cubicBezTo>
                    <a:cubicBezTo>
                      <a:pt x="924033" y="165969"/>
                      <a:pt x="920606" y="167902"/>
                      <a:pt x="916917" y="169395"/>
                    </a:cubicBezTo>
                    <a:cubicBezTo>
                      <a:pt x="914105" y="170538"/>
                      <a:pt x="911294" y="171504"/>
                      <a:pt x="908483" y="172382"/>
                    </a:cubicBezTo>
                    <a:cubicBezTo>
                      <a:pt x="902333" y="174403"/>
                      <a:pt x="896534" y="176336"/>
                      <a:pt x="891702" y="180026"/>
                    </a:cubicBezTo>
                    <a:cubicBezTo>
                      <a:pt x="889594" y="181695"/>
                      <a:pt x="887134" y="181959"/>
                      <a:pt x="885026" y="181959"/>
                    </a:cubicBezTo>
                    <a:cubicBezTo>
                      <a:pt x="884674" y="184506"/>
                      <a:pt x="883532" y="186088"/>
                      <a:pt x="882390" y="187142"/>
                    </a:cubicBezTo>
                    <a:cubicBezTo>
                      <a:pt x="879930" y="189426"/>
                      <a:pt x="876680" y="189953"/>
                      <a:pt x="872550" y="188899"/>
                    </a:cubicBezTo>
                    <a:cubicBezTo>
                      <a:pt x="866576" y="187318"/>
                      <a:pt x="864644" y="188284"/>
                      <a:pt x="861393" y="192237"/>
                    </a:cubicBezTo>
                    <a:cubicBezTo>
                      <a:pt x="854892" y="200232"/>
                      <a:pt x="840835" y="206909"/>
                      <a:pt x="830908" y="210160"/>
                    </a:cubicBezTo>
                    <a:cubicBezTo>
                      <a:pt x="827394" y="211302"/>
                      <a:pt x="823001" y="212971"/>
                      <a:pt x="820190" y="215431"/>
                    </a:cubicBezTo>
                    <a:cubicBezTo>
                      <a:pt x="813864" y="220878"/>
                      <a:pt x="806660" y="224392"/>
                      <a:pt x="799807" y="227730"/>
                    </a:cubicBezTo>
                    <a:cubicBezTo>
                      <a:pt x="795503" y="229839"/>
                      <a:pt x="791374" y="231859"/>
                      <a:pt x="787596" y="234232"/>
                    </a:cubicBezTo>
                    <a:cubicBezTo>
                      <a:pt x="784960" y="235901"/>
                      <a:pt x="782149" y="236691"/>
                      <a:pt x="779689" y="237306"/>
                    </a:cubicBezTo>
                    <a:cubicBezTo>
                      <a:pt x="778195" y="237746"/>
                      <a:pt x="776702" y="238097"/>
                      <a:pt x="775736" y="238624"/>
                    </a:cubicBezTo>
                    <a:cubicBezTo>
                      <a:pt x="773276" y="239854"/>
                      <a:pt x="769762" y="241875"/>
                      <a:pt x="767653" y="244335"/>
                    </a:cubicBezTo>
                    <a:cubicBezTo>
                      <a:pt x="762557" y="250309"/>
                      <a:pt x="757023" y="253823"/>
                      <a:pt x="750873" y="254965"/>
                    </a:cubicBezTo>
                    <a:lnTo>
                      <a:pt x="746920" y="259270"/>
                    </a:lnTo>
                    <a:cubicBezTo>
                      <a:pt x="746568" y="259621"/>
                      <a:pt x="746217" y="260061"/>
                      <a:pt x="745953" y="260500"/>
                    </a:cubicBezTo>
                    <a:cubicBezTo>
                      <a:pt x="744811" y="261905"/>
                      <a:pt x="743405" y="263663"/>
                      <a:pt x="741297" y="264980"/>
                    </a:cubicBezTo>
                    <a:cubicBezTo>
                      <a:pt x="738310" y="266825"/>
                      <a:pt x="735235" y="268582"/>
                      <a:pt x="732336" y="270252"/>
                    </a:cubicBezTo>
                    <a:cubicBezTo>
                      <a:pt x="728910" y="272184"/>
                      <a:pt x="725659" y="274117"/>
                      <a:pt x="722496" y="276138"/>
                    </a:cubicBezTo>
                    <a:cubicBezTo>
                      <a:pt x="718806" y="278510"/>
                      <a:pt x="715116" y="281058"/>
                      <a:pt x="711514" y="283517"/>
                    </a:cubicBezTo>
                    <a:cubicBezTo>
                      <a:pt x="707034" y="286592"/>
                      <a:pt x="702465" y="289755"/>
                      <a:pt x="697721" y="292742"/>
                    </a:cubicBezTo>
                    <a:lnTo>
                      <a:pt x="697633" y="292830"/>
                    </a:lnTo>
                    <a:cubicBezTo>
                      <a:pt x="695525" y="294148"/>
                      <a:pt x="691308" y="296783"/>
                      <a:pt x="686125" y="295729"/>
                    </a:cubicBezTo>
                    <a:cubicBezTo>
                      <a:pt x="685334" y="302757"/>
                      <a:pt x="679536" y="306623"/>
                      <a:pt x="676988" y="308292"/>
                    </a:cubicBezTo>
                    <a:cubicBezTo>
                      <a:pt x="675407" y="309347"/>
                      <a:pt x="673913" y="310401"/>
                      <a:pt x="672332" y="311455"/>
                    </a:cubicBezTo>
                    <a:cubicBezTo>
                      <a:pt x="667851" y="314530"/>
                      <a:pt x="663107" y="317956"/>
                      <a:pt x="657484" y="320328"/>
                    </a:cubicBezTo>
                    <a:lnTo>
                      <a:pt x="649753" y="328059"/>
                    </a:lnTo>
                    <a:cubicBezTo>
                      <a:pt x="649050" y="328938"/>
                      <a:pt x="647293" y="331134"/>
                      <a:pt x="644306" y="331574"/>
                    </a:cubicBezTo>
                    <a:cubicBezTo>
                      <a:pt x="640792" y="332101"/>
                      <a:pt x="638244" y="334385"/>
                      <a:pt x="634379" y="338163"/>
                    </a:cubicBezTo>
                    <a:cubicBezTo>
                      <a:pt x="631392" y="341062"/>
                      <a:pt x="628053" y="344312"/>
                      <a:pt x="623573" y="346421"/>
                    </a:cubicBezTo>
                    <a:cubicBezTo>
                      <a:pt x="622958" y="346684"/>
                      <a:pt x="622167" y="347299"/>
                      <a:pt x="621376" y="347914"/>
                    </a:cubicBezTo>
                    <a:cubicBezTo>
                      <a:pt x="619268" y="349584"/>
                      <a:pt x="616105" y="352043"/>
                      <a:pt x="611449" y="352483"/>
                    </a:cubicBezTo>
                    <a:cubicBezTo>
                      <a:pt x="611010" y="353010"/>
                      <a:pt x="610395" y="353713"/>
                      <a:pt x="609955" y="354240"/>
                    </a:cubicBezTo>
                    <a:cubicBezTo>
                      <a:pt x="609077" y="355294"/>
                      <a:pt x="608198" y="356436"/>
                      <a:pt x="607232" y="357490"/>
                    </a:cubicBezTo>
                    <a:lnTo>
                      <a:pt x="602488" y="362234"/>
                    </a:lnTo>
                    <a:cubicBezTo>
                      <a:pt x="598886" y="365836"/>
                      <a:pt x="595284" y="369438"/>
                      <a:pt x="591682" y="373041"/>
                    </a:cubicBezTo>
                    <a:cubicBezTo>
                      <a:pt x="587026" y="377697"/>
                      <a:pt x="580964" y="382880"/>
                      <a:pt x="571915" y="386306"/>
                    </a:cubicBezTo>
                    <a:cubicBezTo>
                      <a:pt x="568752" y="387536"/>
                      <a:pt x="564623" y="392193"/>
                      <a:pt x="562602" y="397025"/>
                    </a:cubicBezTo>
                    <a:cubicBezTo>
                      <a:pt x="559440" y="404492"/>
                      <a:pt x="554520" y="406513"/>
                      <a:pt x="550215" y="407040"/>
                    </a:cubicBezTo>
                    <a:lnTo>
                      <a:pt x="549073" y="409763"/>
                    </a:lnTo>
                    <a:cubicBezTo>
                      <a:pt x="548985" y="410027"/>
                      <a:pt x="548897" y="410378"/>
                      <a:pt x="548809" y="410642"/>
                    </a:cubicBezTo>
                    <a:cubicBezTo>
                      <a:pt x="548282" y="412223"/>
                      <a:pt x="547579" y="414683"/>
                      <a:pt x="545383" y="416616"/>
                    </a:cubicBezTo>
                    <a:cubicBezTo>
                      <a:pt x="539497" y="421711"/>
                      <a:pt x="533083" y="426895"/>
                      <a:pt x="526582" y="431990"/>
                    </a:cubicBezTo>
                    <a:cubicBezTo>
                      <a:pt x="524913" y="433308"/>
                      <a:pt x="523244" y="434362"/>
                      <a:pt x="521662" y="435505"/>
                    </a:cubicBezTo>
                    <a:cubicBezTo>
                      <a:pt x="516655" y="438843"/>
                      <a:pt x="513580" y="441127"/>
                      <a:pt x="512262" y="445520"/>
                    </a:cubicBezTo>
                    <a:cubicBezTo>
                      <a:pt x="511120" y="449473"/>
                      <a:pt x="507694" y="454569"/>
                      <a:pt x="502862" y="456502"/>
                    </a:cubicBezTo>
                    <a:cubicBezTo>
                      <a:pt x="500138" y="457556"/>
                      <a:pt x="497327" y="457644"/>
                      <a:pt x="494691" y="456677"/>
                    </a:cubicBezTo>
                    <a:cubicBezTo>
                      <a:pt x="494955" y="462388"/>
                      <a:pt x="492846" y="467220"/>
                      <a:pt x="488190" y="471437"/>
                    </a:cubicBezTo>
                    <a:cubicBezTo>
                      <a:pt x="486169" y="473194"/>
                      <a:pt x="484325" y="475214"/>
                      <a:pt x="482304" y="477235"/>
                    </a:cubicBezTo>
                    <a:cubicBezTo>
                      <a:pt x="477560" y="482067"/>
                      <a:pt x="472376" y="487250"/>
                      <a:pt x="465700" y="490852"/>
                    </a:cubicBezTo>
                    <a:lnTo>
                      <a:pt x="465524" y="491994"/>
                    </a:lnTo>
                    <a:cubicBezTo>
                      <a:pt x="465524" y="492170"/>
                      <a:pt x="465524" y="492434"/>
                      <a:pt x="465436" y="492609"/>
                    </a:cubicBezTo>
                    <a:cubicBezTo>
                      <a:pt x="465348" y="494279"/>
                      <a:pt x="465085" y="498759"/>
                      <a:pt x="460780" y="500428"/>
                    </a:cubicBezTo>
                    <a:cubicBezTo>
                      <a:pt x="455860" y="502361"/>
                      <a:pt x="452522" y="506666"/>
                      <a:pt x="448744" y="511674"/>
                    </a:cubicBezTo>
                    <a:cubicBezTo>
                      <a:pt x="443912" y="517911"/>
                      <a:pt x="438465" y="524940"/>
                      <a:pt x="428889" y="528190"/>
                    </a:cubicBezTo>
                    <a:cubicBezTo>
                      <a:pt x="426692" y="529069"/>
                      <a:pt x="423266" y="537415"/>
                      <a:pt x="421948" y="540578"/>
                    </a:cubicBezTo>
                    <a:cubicBezTo>
                      <a:pt x="421685" y="541280"/>
                      <a:pt x="421333" y="541983"/>
                      <a:pt x="421070" y="542598"/>
                    </a:cubicBezTo>
                    <a:lnTo>
                      <a:pt x="420718" y="543477"/>
                    </a:lnTo>
                    <a:cubicBezTo>
                      <a:pt x="419576" y="546288"/>
                      <a:pt x="417819" y="550505"/>
                      <a:pt x="410791" y="551647"/>
                    </a:cubicBezTo>
                    <a:lnTo>
                      <a:pt x="409561" y="555337"/>
                    </a:lnTo>
                    <a:cubicBezTo>
                      <a:pt x="409473" y="555688"/>
                      <a:pt x="409297" y="556128"/>
                      <a:pt x="409210" y="556479"/>
                    </a:cubicBezTo>
                    <a:cubicBezTo>
                      <a:pt x="408770" y="558061"/>
                      <a:pt x="408243" y="560257"/>
                      <a:pt x="406662" y="562278"/>
                    </a:cubicBezTo>
                    <a:cubicBezTo>
                      <a:pt x="403938" y="565704"/>
                      <a:pt x="401215" y="569042"/>
                      <a:pt x="398491" y="572293"/>
                    </a:cubicBezTo>
                    <a:cubicBezTo>
                      <a:pt x="395592" y="575719"/>
                      <a:pt x="392693" y="579321"/>
                      <a:pt x="389882" y="582835"/>
                    </a:cubicBezTo>
                    <a:cubicBezTo>
                      <a:pt x="388037" y="585207"/>
                      <a:pt x="386280" y="587667"/>
                      <a:pt x="384435" y="590215"/>
                    </a:cubicBezTo>
                    <a:cubicBezTo>
                      <a:pt x="381360" y="594520"/>
                      <a:pt x="378197" y="599000"/>
                      <a:pt x="374419" y="603042"/>
                    </a:cubicBezTo>
                    <a:cubicBezTo>
                      <a:pt x="374332" y="603217"/>
                      <a:pt x="373892" y="603832"/>
                      <a:pt x="373629" y="604272"/>
                    </a:cubicBezTo>
                    <a:cubicBezTo>
                      <a:pt x="372135" y="606819"/>
                      <a:pt x="369588" y="610949"/>
                      <a:pt x="364492" y="611739"/>
                    </a:cubicBezTo>
                    <a:cubicBezTo>
                      <a:pt x="364228" y="611739"/>
                      <a:pt x="363965" y="611827"/>
                      <a:pt x="363701" y="611827"/>
                    </a:cubicBezTo>
                    <a:cubicBezTo>
                      <a:pt x="363701" y="612091"/>
                      <a:pt x="363789" y="612354"/>
                      <a:pt x="363789" y="612618"/>
                    </a:cubicBezTo>
                    <a:cubicBezTo>
                      <a:pt x="364141" y="617625"/>
                      <a:pt x="360890" y="621227"/>
                      <a:pt x="359045" y="623336"/>
                    </a:cubicBezTo>
                    <a:cubicBezTo>
                      <a:pt x="358694" y="623687"/>
                      <a:pt x="358254" y="624214"/>
                      <a:pt x="358167" y="624390"/>
                    </a:cubicBezTo>
                    <a:cubicBezTo>
                      <a:pt x="354301" y="630188"/>
                      <a:pt x="349645" y="635284"/>
                      <a:pt x="345164" y="640204"/>
                    </a:cubicBezTo>
                    <a:cubicBezTo>
                      <a:pt x="343846" y="641697"/>
                      <a:pt x="342529" y="643103"/>
                      <a:pt x="341211" y="644597"/>
                    </a:cubicBezTo>
                    <a:cubicBezTo>
                      <a:pt x="340508" y="645387"/>
                      <a:pt x="339805" y="646090"/>
                      <a:pt x="339190" y="646705"/>
                    </a:cubicBezTo>
                    <a:cubicBezTo>
                      <a:pt x="336906" y="648989"/>
                      <a:pt x="336994" y="649165"/>
                      <a:pt x="337082" y="649692"/>
                    </a:cubicBezTo>
                    <a:cubicBezTo>
                      <a:pt x="337784" y="652679"/>
                      <a:pt x="336994" y="657950"/>
                      <a:pt x="333040" y="660234"/>
                    </a:cubicBezTo>
                    <a:cubicBezTo>
                      <a:pt x="328911" y="662607"/>
                      <a:pt x="326627" y="666823"/>
                      <a:pt x="323816" y="671568"/>
                    </a:cubicBezTo>
                    <a:cubicBezTo>
                      <a:pt x="321883" y="674906"/>
                      <a:pt x="319950" y="678420"/>
                      <a:pt x="317139" y="681583"/>
                    </a:cubicBezTo>
                    <a:cubicBezTo>
                      <a:pt x="315294" y="683691"/>
                      <a:pt x="313273" y="685536"/>
                      <a:pt x="311340" y="687206"/>
                    </a:cubicBezTo>
                    <a:cubicBezTo>
                      <a:pt x="306860" y="691159"/>
                      <a:pt x="304312" y="693619"/>
                      <a:pt x="303521" y="698275"/>
                    </a:cubicBezTo>
                    <a:cubicBezTo>
                      <a:pt x="302292" y="705391"/>
                      <a:pt x="298338" y="711453"/>
                      <a:pt x="294560" y="717339"/>
                    </a:cubicBezTo>
                    <a:cubicBezTo>
                      <a:pt x="293506" y="718921"/>
                      <a:pt x="292540" y="720502"/>
                      <a:pt x="291573" y="721996"/>
                    </a:cubicBezTo>
                    <a:cubicBezTo>
                      <a:pt x="290958" y="722962"/>
                      <a:pt x="290431" y="723928"/>
                      <a:pt x="289816" y="724895"/>
                    </a:cubicBezTo>
                    <a:cubicBezTo>
                      <a:pt x="286214" y="730957"/>
                      <a:pt x="282524" y="737194"/>
                      <a:pt x="277429" y="742466"/>
                    </a:cubicBezTo>
                    <a:cubicBezTo>
                      <a:pt x="273036" y="747034"/>
                      <a:pt x="270664" y="753008"/>
                      <a:pt x="268029" y="759421"/>
                    </a:cubicBezTo>
                    <a:cubicBezTo>
                      <a:pt x="265217" y="766362"/>
                      <a:pt x="262318" y="773566"/>
                      <a:pt x="256608" y="779716"/>
                    </a:cubicBezTo>
                    <a:cubicBezTo>
                      <a:pt x="251688" y="785075"/>
                      <a:pt x="248613" y="791664"/>
                      <a:pt x="245450" y="798692"/>
                    </a:cubicBezTo>
                    <a:cubicBezTo>
                      <a:pt x="243517" y="802909"/>
                      <a:pt x="241497" y="807302"/>
                      <a:pt x="238949" y="811519"/>
                    </a:cubicBezTo>
                    <a:cubicBezTo>
                      <a:pt x="237368" y="814154"/>
                      <a:pt x="235171" y="815999"/>
                      <a:pt x="233326" y="817668"/>
                    </a:cubicBezTo>
                    <a:cubicBezTo>
                      <a:pt x="232184" y="818635"/>
                      <a:pt x="230866" y="819777"/>
                      <a:pt x="230515" y="820480"/>
                    </a:cubicBezTo>
                    <a:cubicBezTo>
                      <a:pt x="227616" y="826366"/>
                      <a:pt x="225507" y="832516"/>
                      <a:pt x="224541" y="838138"/>
                    </a:cubicBezTo>
                    <a:cubicBezTo>
                      <a:pt x="223750" y="842531"/>
                      <a:pt x="222608" y="846748"/>
                      <a:pt x="217425" y="850086"/>
                    </a:cubicBezTo>
                    <a:lnTo>
                      <a:pt x="215228" y="858696"/>
                    </a:lnTo>
                    <a:cubicBezTo>
                      <a:pt x="215228" y="858872"/>
                      <a:pt x="215141" y="859048"/>
                      <a:pt x="215141" y="859223"/>
                    </a:cubicBezTo>
                    <a:cubicBezTo>
                      <a:pt x="214965" y="860102"/>
                      <a:pt x="214701" y="861507"/>
                      <a:pt x="213911" y="863001"/>
                    </a:cubicBezTo>
                    <a:cubicBezTo>
                      <a:pt x="212417" y="865812"/>
                      <a:pt x="210924" y="868624"/>
                      <a:pt x="209518" y="871347"/>
                    </a:cubicBezTo>
                    <a:cubicBezTo>
                      <a:pt x="205916" y="878288"/>
                      <a:pt x="202226" y="885491"/>
                      <a:pt x="197746" y="892256"/>
                    </a:cubicBezTo>
                    <a:lnTo>
                      <a:pt x="196428" y="894189"/>
                    </a:lnTo>
                    <a:cubicBezTo>
                      <a:pt x="189839" y="904204"/>
                      <a:pt x="189839" y="904204"/>
                      <a:pt x="187379" y="918876"/>
                    </a:cubicBezTo>
                    <a:cubicBezTo>
                      <a:pt x="186764" y="922829"/>
                      <a:pt x="184040" y="927222"/>
                      <a:pt x="180614" y="929946"/>
                    </a:cubicBezTo>
                    <a:cubicBezTo>
                      <a:pt x="179911" y="930473"/>
                      <a:pt x="179208" y="931000"/>
                      <a:pt x="178506" y="931439"/>
                    </a:cubicBezTo>
                    <a:lnTo>
                      <a:pt x="178593" y="931878"/>
                    </a:lnTo>
                    <a:cubicBezTo>
                      <a:pt x="178681" y="932318"/>
                      <a:pt x="178769" y="932757"/>
                      <a:pt x="178857" y="933284"/>
                    </a:cubicBezTo>
                    <a:cubicBezTo>
                      <a:pt x="179121" y="934514"/>
                      <a:pt x="179384" y="935744"/>
                      <a:pt x="179560" y="937062"/>
                    </a:cubicBezTo>
                    <a:lnTo>
                      <a:pt x="179560" y="937237"/>
                    </a:lnTo>
                    <a:cubicBezTo>
                      <a:pt x="179823" y="938994"/>
                      <a:pt x="180438" y="943211"/>
                      <a:pt x="176924" y="945847"/>
                    </a:cubicBezTo>
                    <a:cubicBezTo>
                      <a:pt x="174113" y="947956"/>
                      <a:pt x="173059" y="951118"/>
                      <a:pt x="171477" y="956214"/>
                    </a:cubicBezTo>
                    <a:cubicBezTo>
                      <a:pt x="169808" y="961573"/>
                      <a:pt x="167963" y="967547"/>
                      <a:pt x="162604" y="972203"/>
                    </a:cubicBezTo>
                    <a:cubicBezTo>
                      <a:pt x="159441" y="975015"/>
                      <a:pt x="159441" y="975102"/>
                      <a:pt x="160232" y="976947"/>
                    </a:cubicBezTo>
                    <a:cubicBezTo>
                      <a:pt x="161638" y="980286"/>
                      <a:pt x="160935" y="984766"/>
                      <a:pt x="158563" y="988456"/>
                    </a:cubicBezTo>
                    <a:cubicBezTo>
                      <a:pt x="156103" y="992146"/>
                      <a:pt x="152149" y="994342"/>
                      <a:pt x="147581" y="994606"/>
                    </a:cubicBezTo>
                    <a:cubicBezTo>
                      <a:pt x="149162" y="998208"/>
                      <a:pt x="150920" y="1003479"/>
                      <a:pt x="150129" y="1008750"/>
                    </a:cubicBezTo>
                    <a:cubicBezTo>
                      <a:pt x="149162" y="1015427"/>
                      <a:pt x="147230" y="1021753"/>
                      <a:pt x="144594" y="1026936"/>
                    </a:cubicBezTo>
                    <a:cubicBezTo>
                      <a:pt x="143452" y="1029220"/>
                      <a:pt x="141783" y="1031065"/>
                      <a:pt x="140113" y="1032559"/>
                    </a:cubicBezTo>
                    <a:lnTo>
                      <a:pt x="148635" y="1034140"/>
                    </a:lnTo>
                    <a:lnTo>
                      <a:pt x="139674" y="1044155"/>
                    </a:lnTo>
                    <a:cubicBezTo>
                      <a:pt x="138708" y="1045210"/>
                      <a:pt x="137829" y="1046264"/>
                      <a:pt x="136863" y="1047230"/>
                    </a:cubicBezTo>
                    <a:cubicBezTo>
                      <a:pt x="136072" y="1048021"/>
                      <a:pt x="135281" y="1048812"/>
                      <a:pt x="134491" y="1049602"/>
                    </a:cubicBezTo>
                    <a:cubicBezTo>
                      <a:pt x="133700" y="1050393"/>
                      <a:pt x="133085" y="1051008"/>
                      <a:pt x="132558" y="1051535"/>
                    </a:cubicBezTo>
                    <a:lnTo>
                      <a:pt x="133612" y="1051447"/>
                    </a:lnTo>
                    <a:lnTo>
                      <a:pt x="130713" y="1055752"/>
                    </a:lnTo>
                    <a:cubicBezTo>
                      <a:pt x="130889" y="1056191"/>
                      <a:pt x="131152" y="1056543"/>
                      <a:pt x="131416" y="1057070"/>
                    </a:cubicBezTo>
                    <a:cubicBezTo>
                      <a:pt x="132734" y="1059266"/>
                      <a:pt x="133612" y="1060936"/>
                      <a:pt x="128341" y="1078682"/>
                    </a:cubicBezTo>
                    <a:cubicBezTo>
                      <a:pt x="124212" y="1092387"/>
                      <a:pt x="122367" y="1095901"/>
                      <a:pt x="121137" y="1097307"/>
                    </a:cubicBezTo>
                    <a:cubicBezTo>
                      <a:pt x="121576" y="1098625"/>
                      <a:pt x="122455" y="1101173"/>
                      <a:pt x="121488" y="1103896"/>
                    </a:cubicBezTo>
                    <a:cubicBezTo>
                      <a:pt x="117623" y="1115317"/>
                      <a:pt x="113669" y="1126562"/>
                      <a:pt x="110243" y="1136051"/>
                    </a:cubicBezTo>
                    <a:cubicBezTo>
                      <a:pt x="109980" y="1136753"/>
                      <a:pt x="109628" y="1137368"/>
                      <a:pt x="109277" y="1137895"/>
                    </a:cubicBezTo>
                    <a:cubicBezTo>
                      <a:pt x="109892" y="1145451"/>
                      <a:pt x="107695" y="1152128"/>
                      <a:pt x="105675" y="1158190"/>
                    </a:cubicBezTo>
                    <a:cubicBezTo>
                      <a:pt x="104708" y="1161001"/>
                      <a:pt x="103830" y="1163724"/>
                      <a:pt x="103303" y="1166360"/>
                    </a:cubicBezTo>
                    <a:cubicBezTo>
                      <a:pt x="103039" y="1167502"/>
                      <a:pt x="102863" y="1168732"/>
                      <a:pt x="102600" y="1169874"/>
                    </a:cubicBezTo>
                    <a:cubicBezTo>
                      <a:pt x="101634" y="1175058"/>
                      <a:pt x="100491" y="1180944"/>
                      <a:pt x="97329" y="1185951"/>
                    </a:cubicBezTo>
                    <a:cubicBezTo>
                      <a:pt x="93639" y="1191838"/>
                      <a:pt x="92321" y="1198339"/>
                      <a:pt x="93112" y="1207212"/>
                    </a:cubicBezTo>
                    <a:cubicBezTo>
                      <a:pt x="93815" y="1214592"/>
                      <a:pt x="92145" y="1220566"/>
                      <a:pt x="87928" y="1225310"/>
                    </a:cubicBezTo>
                    <a:lnTo>
                      <a:pt x="88455" y="1226803"/>
                    </a:lnTo>
                    <a:cubicBezTo>
                      <a:pt x="88543" y="1226979"/>
                      <a:pt x="88631" y="1227243"/>
                      <a:pt x="88807" y="1227506"/>
                    </a:cubicBezTo>
                    <a:cubicBezTo>
                      <a:pt x="89598" y="1229000"/>
                      <a:pt x="90828" y="1231548"/>
                      <a:pt x="90125" y="1234622"/>
                    </a:cubicBezTo>
                    <a:cubicBezTo>
                      <a:pt x="88543" y="1241739"/>
                      <a:pt x="86874" y="1248855"/>
                      <a:pt x="85293" y="1255795"/>
                    </a:cubicBezTo>
                    <a:cubicBezTo>
                      <a:pt x="84063" y="1261066"/>
                      <a:pt x="82833" y="1266426"/>
                      <a:pt x="81603" y="1271697"/>
                    </a:cubicBezTo>
                    <a:cubicBezTo>
                      <a:pt x="81164" y="1273542"/>
                      <a:pt x="80724" y="1275474"/>
                      <a:pt x="80197" y="1277407"/>
                    </a:cubicBezTo>
                    <a:cubicBezTo>
                      <a:pt x="78879" y="1282591"/>
                      <a:pt x="77649" y="1287423"/>
                      <a:pt x="77649" y="1292079"/>
                    </a:cubicBezTo>
                    <a:cubicBezTo>
                      <a:pt x="77649" y="1298316"/>
                      <a:pt x="75190" y="1302446"/>
                      <a:pt x="72642" y="1305520"/>
                    </a:cubicBezTo>
                    <a:cubicBezTo>
                      <a:pt x="72730" y="1305608"/>
                      <a:pt x="72817" y="1305784"/>
                      <a:pt x="72817" y="1305872"/>
                    </a:cubicBezTo>
                    <a:cubicBezTo>
                      <a:pt x="73520" y="1307190"/>
                      <a:pt x="74750" y="1309386"/>
                      <a:pt x="74575" y="1312197"/>
                    </a:cubicBezTo>
                    <a:lnTo>
                      <a:pt x="74311" y="1315887"/>
                    </a:lnTo>
                    <a:cubicBezTo>
                      <a:pt x="73696" y="1324321"/>
                      <a:pt x="73081" y="1333106"/>
                      <a:pt x="71851" y="1341716"/>
                    </a:cubicBezTo>
                    <a:cubicBezTo>
                      <a:pt x="71412" y="1344879"/>
                      <a:pt x="70006" y="1347602"/>
                      <a:pt x="68513" y="1349974"/>
                    </a:cubicBezTo>
                    <a:cubicBezTo>
                      <a:pt x="68601" y="1350062"/>
                      <a:pt x="68776" y="1350150"/>
                      <a:pt x="68864" y="1350238"/>
                    </a:cubicBezTo>
                    <a:cubicBezTo>
                      <a:pt x="70533" y="1351556"/>
                      <a:pt x="71500" y="1353576"/>
                      <a:pt x="71412" y="1355685"/>
                    </a:cubicBezTo>
                    <a:cubicBezTo>
                      <a:pt x="71412" y="1355861"/>
                      <a:pt x="71412" y="1356124"/>
                      <a:pt x="71412" y="1356300"/>
                    </a:cubicBezTo>
                    <a:cubicBezTo>
                      <a:pt x="71412" y="1358321"/>
                      <a:pt x="71412" y="1361659"/>
                      <a:pt x="68952" y="1364295"/>
                    </a:cubicBezTo>
                    <a:cubicBezTo>
                      <a:pt x="65086" y="1368512"/>
                      <a:pt x="63769" y="1371411"/>
                      <a:pt x="64208" y="1374749"/>
                    </a:cubicBezTo>
                    <a:cubicBezTo>
                      <a:pt x="64296" y="1375364"/>
                      <a:pt x="64647" y="1376331"/>
                      <a:pt x="64998" y="1377297"/>
                    </a:cubicBezTo>
                    <a:cubicBezTo>
                      <a:pt x="65877" y="1379581"/>
                      <a:pt x="67019" y="1382480"/>
                      <a:pt x="66492" y="1385907"/>
                    </a:cubicBezTo>
                    <a:cubicBezTo>
                      <a:pt x="65526" y="1392759"/>
                      <a:pt x="65350" y="1399700"/>
                      <a:pt x="65086" y="1406992"/>
                    </a:cubicBezTo>
                    <a:cubicBezTo>
                      <a:pt x="64735" y="1417798"/>
                      <a:pt x="64296" y="1428955"/>
                      <a:pt x="61572" y="1440025"/>
                    </a:cubicBezTo>
                    <a:cubicBezTo>
                      <a:pt x="60782" y="1443187"/>
                      <a:pt x="61045" y="1447053"/>
                      <a:pt x="61396" y="1451182"/>
                    </a:cubicBezTo>
                    <a:cubicBezTo>
                      <a:pt x="61484" y="1452500"/>
                      <a:pt x="61572" y="1453818"/>
                      <a:pt x="61660" y="1455135"/>
                    </a:cubicBezTo>
                    <a:cubicBezTo>
                      <a:pt x="61924" y="1460494"/>
                      <a:pt x="61572" y="1467786"/>
                      <a:pt x="56740" y="1473673"/>
                    </a:cubicBezTo>
                    <a:cubicBezTo>
                      <a:pt x="56740" y="1473673"/>
                      <a:pt x="56828" y="1473760"/>
                      <a:pt x="56828" y="1473760"/>
                    </a:cubicBezTo>
                    <a:lnTo>
                      <a:pt x="58322" y="1475605"/>
                    </a:lnTo>
                    <a:lnTo>
                      <a:pt x="58322" y="1477977"/>
                    </a:lnTo>
                    <a:cubicBezTo>
                      <a:pt x="58322" y="1480877"/>
                      <a:pt x="57970" y="1483600"/>
                      <a:pt x="57619" y="1486236"/>
                    </a:cubicBezTo>
                    <a:cubicBezTo>
                      <a:pt x="57443" y="1487378"/>
                      <a:pt x="57267" y="1488520"/>
                      <a:pt x="57180" y="1489750"/>
                    </a:cubicBezTo>
                    <a:lnTo>
                      <a:pt x="57092" y="1490716"/>
                    </a:lnTo>
                    <a:cubicBezTo>
                      <a:pt x="57004" y="1491155"/>
                      <a:pt x="57004" y="1491858"/>
                      <a:pt x="56916" y="1492473"/>
                    </a:cubicBezTo>
                    <a:cubicBezTo>
                      <a:pt x="63241" y="1498887"/>
                      <a:pt x="62363" y="1506618"/>
                      <a:pt x="61748" y="1511889"/>
                    </a:cubicBezTo>
                    <a:cubicBezTo>
                      <a:pt x="61572" y="1513558"/>
                      <a:pt x="61396" y="1515227"/>
                      <a:pt x="61396" y="1516545"/>
                    </a:cubicBezTo>
                    <a:cubicBezTo>
                      <a:pt x="61396" y="1517599"/>
                      <a:pt x="61572" y="1518829"/>
                      <a:pt x="61660" y="1520059"/>
                    </a:cubicBezTo>
                    <a:cubicBezTo>
                      <a:pt x="62099" y="1524540"/>
                      <a:pt x="62626" y="1530690"/>
                      <a:pt x="59464" y="1536312"/>
                    </a:cubicBezTo>
                    <a:lnTo>
                      <a:pt x="59639" y="1536752"/>
                    </a:lnTo>
                    <a:cubicBezTo>
                      <a:pt x="59903" y="1537454"/>
                      <a:pt x="60167" y="1538157"/>
                      <a:pt x="60430" y="1538860"/>
                    </a:cubicBezTo>
                    <a:cubicBezTo>
                      <a:pt x="61572" y="1541935"/>
                      <a:pt x="63066" y="1545713"/>
                      <a:pt x="62275" y="1550808"/>
                    </a:cubicBezTo>
                    <a:cubicBezTo>
                      <a:pt x="61045" y="1558891"/>
                      <a:pt x="60430" y="1567413"/>
                      <a:pt x="59727" y="1575583"/>
                    </a:cubicBezTo>
                    <a:cubicBezTo>
                      <a:pt x="59639" y="1577252"/>
                      <a:pt x="59464" y="1578921"/>
                      <a:pt x="59376" y="1580591"/>
                    </a:cubicBezTo>
                    <a:cubicBezTo>
                      <a:pt x="60782" y="1581381"/>
                      <a:pt x="62011" y="1582787"/>
                      <a:pt x="62978" y="1584544"/>
                    </a:cubicBezTo>
                    <a:cubicBezTo>
                      <a:pt x="64384" y="1587180"/>
                      <a:pt x="64647" y="1589815"/>
                      <a:pt x="63681" y="1592099"/>
                    </a:cubicBezTo>
                    <a:cubicBezTo>
                      <a:pt x="61924" y="1596229"/>
                      <a:pt x="62626" y="1600885"/>
                      <a:pt x="63505" y="1606156"/>
                    </a:cubicBezTo>
                    <a:cubicBezTo>
                      <a:pt x="64208" y="1610724"/>
                      <a:pt x="65086" y="1615820"/>
                      <a:pt x="64208" y="1621267"/>
                    </a:cubicBezTo>
                    <a:cubicBezTo>
                      <a:pt x="63944" y="1622936"/>
                      <a:pt x="63593" y="1624430"/>
                      <a:pt x="63241" y="1625923"/>
                    </a:cubicBezTo>
                    <a:cubicBezTo>
                      <a:pt x="62802" y="1627856"/>
                      <a:pt x="62275" y="1629701"/>
                      <a:pt x="62275" y="1631194"/>
                    </a:cubicBezTo>
                    <a:cubicBezTo>
                      <a:pt x="62275" y="1633654"/>
                      <a:pt x="62978" y="1636466"/>
                      <a:pt x="63769" y="1639453"/>
                    </a:cubicBezTo>
                    <a:lnTo>
                      <a:pt x="64208" y="1641210"/>
                    </a:lnTo>
                    <a:cubicBezTo>
                      <a:pt x="68073" y="1656321"/>
                      <a:pt x="72115" y="1671958"/>
                      <a:pt x="68513" y="1688739"/>
                    </a:cubicBezTo>
                    <a:cubicBezTo>
                      <a:pt x="75365" y="1699545"/>
                      <a:pt x="75014" y="1711317"/>
                      <a:pt x="74750" y="1721859"/>
                    </a:cubicBezTo>
                    <a:cubicBezTo>
                      <a:pt x="74399" y="1734071"/>
                      <a:pt x="69479" y="1738903"/>
                      <a:pt x="57180" y="1739079"/>
                    </a:cubicBezTo>
                    <a:cubicBezTo>
                      <a:pt x="50327" y="1739167"/>
                      <a:pt x="43650" y="1739430"/>
                      <a:pt x="37149" y="1741187"/>
                    </a:cubicBezTo>
                    <a:cubicBezTo>
                      <a:pt x="32756" y="1742417"/>
                      <a:pt x="27046" y="1743472"/>
                      <a:pt x="22214" y="1740397"/>
                    </a:cubicBezTo>
                    <a:cubicBezTo>
                      <a:pt x="17206" y="1737234"/>
                      <a:pt x="15625" y="1731348"/>
                      <a:pt x="14658" y="1725988"/>
                    </a:cubicBezTo>
                    <a:cubicBezTo>
                      <a:pt x="13253" y="1717994"/>
                      <a:pt x="12198" y="1709911"/>
                      <a:pt x="11144" y="1702092"/>
                    </a:cubicBezTo>
                    <a:cubicBezTo>
                      <a:pt x="10529" y="1697612"/>
                      <a:pt x="9914" y="1693131"/>
                      <a:pt x="9299" y="1688739"/>
                    </a:cubicBezTo>
                    <a:cubicBezTo>
                      <a:pt x="9036" y="1686630"/>
                      <a:pt x="8596" y="1684609"/>
                      <a:pt x="8157" y="1682413"/>
                    </a:cubicBezTo>
                    <a:cubicBezTo>
                      <a:pt x="7630" y="1679690"/>
                      <a:pt x="7103" y="1676878"/>
                      <a:pt x="6751" y="1673979"/>
                    </a:cubicBezTo>
                    <a:lnTo>
                      <a:pt x="6664" y="1673452"/>
                    </a:lnTo>
                    <a:cubicBezTo>
                      <a:pt x="6224" y="1670026"/>
                      <a:pt x="5609" y="1665282"/>
                      <a:pt x="8509" y="1661592"/>
                    </a:cubicBezTo>
                    <a:cubicBezTo>
                      <a:pt x="8860" y="1661153"/>
                      <a:pt x="9036" y="1660889"/>
                      <a:pt x="9123" y="1660713"/>
                    </a:cubicBezTo>
                    <a:cubicBezTo>
                      <a:pt x="9036" y="1660450"/>
                      <a:pt x="8772" y="1659835"/>
                      <a:pt x="8069" y="1658517"/>
                    </a:cubicBezTo>
                    <a:cubicBezTo>
                      <a:pt x="4907" y="1652543"/>
                      <a:pt x="5434" y="1645515"/>
                      <a:pt x="6488" y="1640770"/>
                    </a:cubicBezTo>
                    <a:cubicBezTo>
                      <a:pt x="6751" y="1639540"/>
                      <a:pt x="6224" y="1637256"/>
                      <a:pt x="5697" y="1635060"/>
                    </a:cubicBezTo>
                    <a:cubicBezTo>
                      <a:pt x="5434" y="1633918"/>
                      <a:pt x="5170" y="1632776"/>
                      <a:pt x="4907" y="1631546"/>
                    </a:cubicBezTo>
                    <a:cubicBezTo>
                      <a:pt x="4467" y="1630579"/>
                      <a:pt x="3589" y="1628647"/>
                      <a:pt x="4116" y="1626275"/>
                    </a:cubicBezTo>
                    <a:cubicBezTo>
                      <a:pt x="6312" y="1615820"/>
                      <a:pt x="4643" y="1605278"/>
                      <a:pt x="2886" y="1594120"/>
                    </a:cubicBezTo>
                    <a:cubicBezTo>
                      <a:pt x="1129" y="1583314"/>
                      <a:pt x="-628" y="1572157"/>
                      <a:pt x="1129" y="1560472"/>
                    </a:cubicBezTo>
                    <a:cubicBezTo>
                      <a:pt x="2798" y="1549227"/>
                      <a:pt x="2798" y="1537718"/>
                      <a:pt x="1041" y="1527263"/>
                    </a:cubicBezTo>
                    <a:cubicBezTo>
                      <a:pt x="-1068" y="1514525"/>
                      <a:pt x="426" y="1502401"/>
                      <a:pt x="2007" y="1493176"/>
                    </a:cubicBezTo>
                    <a:cubicBezTo>
                      <a:pt x="2622" y="1489662"/>
                      <a:pt x="2710" y="1485884"/>
                      <a:pt x="2798" y="1481931"/>
                    </a:cubicBezTo>
                    <a:cubicBezTo>
                      <a:pt x="2974" y="1474990"/>
                      <a:pt x="3237" y="1467171"/>
                      <a:pt x="6488" y="1459616"/>
                    </a:cubicBezTo>
                    <a:cubicBezTo>
                      <a:pt x="2183" y="1448634"/>
                      <a:pt x="3940" y="1437828"/>
                      <a:pt x="5521" y="1428340"/>
                    </a:cubicBezTo>
                    <a:cubicBezTo>
                      <a:pt x="6576" y="1422015"/>
                      <a:pt x="7630" y="1415953"/>
                      <a:pt x="6927" y="1410154"/>
                    </a:cubicBezTo>
                    <a:cubicBezTo>
                      <a:pt x="4907" y="1393023"/>
                      <a:pt x="7981" y="1376155"/>
                      <a:pt x="11496" y="1359023"/>
                    </a:cubicBezTo>
                    <a:cubicBezTo>
                      <a:pt x="12023" y="1356651"/>
                      <a:pt x="12198" y="1354104"/>
                      <a:pt x="12462" y="1351380"/>
                    </a:cubicBezTo>
                    <a:cubicBezTo>
                      <a:pt x="12989" y="1345845"/>
                      <a:pt x="13604" y="1339608"/>
                      <a:pt x="16679" y="1333546"/>
                    </a:cubicBezTo>
                    <a:cubicBezTo>
                      <a:pt x="16328" y="1332492"/>
                      <a:pt x="15888" y="1331262"/>
                      <a:pt x="15800" y="1329768"/>
                    </a:cubicBezTo>
                    <a:cubicBezTo>
                      <a:pt x="15713" y="1328890"/>
                      <a:pt x="15537" y="1327835"/>
                      <a:pt x="15273" y="1326693"/>
                    </a:cubicBezTo>
                    <a:cubicBezTo>
                      <a:pt x="14570" y="1322828"/>
                      <a:pt x="13604" y="1317996"/>
                      <a:pt x="16064" y="1313779"/>
                    </a:cubicBezTo>
                    <a:cubicBezTo>
                      <a:pt x="18963" y="1308683"/>
                      <a:pt x="20632" y="1304642"/>
                      <a:pt x="19578" y="1301040"/>
                    </a:cubicBezTo>
                    <a:cubicBezTo>
                      <a:pt x="18260" y="1296472"/>
                      <a:pt x="19578" y="1292782"/>
                      <a:pt x="20632" y="1290058"/>
                    </a:cubicBezTo>
                    <a:cubicBezTo>
                      <a:pt x="21687" y="1287247"/>
                      <a:pt x="21599" y="1286895"/>
                      <a:pt x="21072" y="1285929"/>
                    </a:cubicBezTo>
                    <a:cubicBezTo>
                      <a:pt x="17733" y="1280131"/>
                      <a:pt x="19930" y="1272839"/>
                      <a:pt x="21862" y="1266513"/>
                    </a:cubicBezTo>
                    <a:cubicBezTo>
                      <a:pt x="22126" y="1265635"/>
                      <a:pt x="22389" y="1264756"/>
                      <a:pt x="22653" y="1263966"/>
                    </a:cubicBezTo>
                    <a:cubicBezTo>
                      <a:pt x="24849" y="1256322"/>
                      <a:pt x="25816" y="1248591"/>
                      <a:pt x="26870" y="1240333"/>
                    </a:cubicBezTo>
                    <a:cubicBezTo>
                      <a:pt x="27221" y="1237434"/>
                      <a:pt x="27573" y="1234535"/>
                      <a:pt x="28012" y="1231635"/>
                    </a:cubicBezTo>
                    <a:cubicBezTo>
                      <a:pt x="28276" y="1229966"/>
                      <a:pt x="28451" y="1228297"/>
                      <a:pt x="28627" y="1226452"/>
                    </a:cubicBezTo>
                    <a:cubicBezTo>
                      <a:pt x="29330" y="1218809"/>
                      <a:pt x="30208" y="1209408"/>
                      <a:pt x="37764" y="1202029"/>
                    </a:cubicBezTo>
                    <a:cubicBezTo>
                      <a:pt x="34513" y="1191135"/>
                      <a:pt x="38379" y="1182174"/>
                      <a:pt x="41805" y="1174179"/>
                    </a:cubicBezTo>
                    <a:cubicBezTo>
                      <a:pt x="43299" y="1170753"/>
                      <a:pt x="44616" y="1167590"/>
                      <a:pt x="45407" y="1164427"/>
                    </a:cubicBezTo>
                    <a:cubicBezTo>
                      <a:pt x="45759" y="1162846"/>
                      <a:pt x="46198" y="1161265"/>
                      <a:pt x="46637" y="1159859"/>
                    </a:cubicBezTo>
                    <a:cubicBezTo>
                      <a:pt x="47516" y="1156872"/>
                      <a:pt x="48306" y="1154061"/>
                      <a:pt x="48394" y="1151601"/>
                    </a:cubicBezTo>
                    <a:cubicBezTo>
                      <a:pt x="48570" y="1132361"/>
                      <a:pt x="54456" y="1114614"/>
                      <a:pt x="60869" y="1096692"/>
                    </a:cubicBezTo>
                    <a:cubicBezTo>
                      <a:pt x="62539" y="1092036"/>
                      <a:pt x="63593" y="1087204"/>
                      <a:pt x="64647" y="1082108"/>
                    </a:cubicBezTo>
                    <a:cubicBezTo>
                      <a:pt x="65965" y="1075959"/>
                      <a:pt x="67283" y="1069721"/>
                      <a:pt x="69830" y="1063483"/>
                    </a:cubicBezTo>
                    <a:cubicBezTo>
                      <a:pt x="72290" y="1057509"/>
                      <a:pt x="74311" y="1051359"/>
                      <a:pt x="76419" y="1044946"/>
                    </a:cubicBezTo>
                    <a:cubicBezTo>
                      <a:pt x="80285" y="1033086"/>
                      <a:pt x="84238" y="1020874"/>
                      <a:pt x="91355" y="1009541"/>
                    </a:cubicBezTo>
                    <a:cubicBezTo>
                      <a:pt x="91970" y="1008575"/>
                      <a:pt x="92321" y="1006466"/>
                      <a:pt x="92672" y="1004446"/>
                    </a:cubicBezTo>
                    <a:cubicBezTo>
                      <a:pt x="92848" y="1003303"/>
                      <a:pt x="93024" y="1002161"/>
                      <a:pt x="93287" y="1001019"/>
                    </a:cubicBezTo>
                    <a:cubicBezTo>
                      <a:pt x="93551" y="999877"/>
                      <a:pt x="93639" y="998559"/>
                      <a:pt x="93815" y="997154"/>
                    </a:cubicBezTo>
                    <a:cubicBezTo>
                      <a:pt x="94166" y="993376"/>
                      <a:pt x="94605" y="989071"/>
                      <a:pt x="97329" y="985381"/>
                    </a:cubicBezTo>
                    <a:cubicBezTo>
                      <a:pt x="102248" y="978704"/>
                      <a:pt x="104093" y="970622"/>
                      <a:pt x="106114" y="962188"/>
                    </a:cubicBezTo>
                    <a:cubicBezTo>
                      <a:pt x="106993" y="958410"/>
                      <a:pt x="107959" y="954457"/>
                      <a:pt x="109101" y="950591"/>
                    </a:cubicBezTo>
                    <a:cubicBezTo>
                      <a:pt x="110155" y="947165"/>
                      <a:pt x="111737" y="944090"/>
                      <a:pt x="113142" y="941191"/>
                    </a:cubicBezTo>
                    <a:cubicBezTo>
                      <a:pt x="115251" y="937062"/>
                      <a:pt x="117008" y="933460"/>
                      <a:pt x="117359" y="929155"/>
                    </a:cubicBezTo>
                    <a:cubicBezTo>
                      <a:pt x="117886" y="922478"/>
                      <a:pt x="121401" y="916592"/>
                      <a:pt x="124475" y="911321"/>
                    </a:cubicBezTo>
                    <a:cubicBezTo>
                      <a:pt x="125618" y="909388"/>
                      <a:pt x="126672" y="907631"/>
                      <a:pt x="127550" y="905874"/>
                    </a:cubicBezTo>
                    <a:cubicBezTo>
                      <a:pt x="128956" y="903150"/>
                      <a:pt x="130713" y="900778"/>
                      <a:pt x="132295" y="898758"/>
                    </a:cubicBezTo>
                    <a:lnTo>
                      <a:pt x="132909" y="897967"/>
                    </a:lnTo>
                    <a:cubicBezTo>
                      <a:pt x="133612" y="897088"/>
                      <a:pt x="134315" y="896385"/>
                      <a:pt x="135018" y="895770"/>
                    </a:cubicBezTo>
                    <a:cubicBezTo>
                      <a:pt x="135721" y="884701"/>
                      <a:pt x="141168" y="875828"/>
                      <a:pt x="146000" y="867921"/>
                    </a:cubicBezTo>
                    <a:cubicBezTo>
                      <a:pt x="148020" y="864670"/>
                      <a:pt x="149865" y="861595"/>
                      <a:pt x="151447" y="858433"/>
                    </a:cubicBezTo>
                    <a:cubicBezTo>
                      <a:pt x="152062" y="857115"/>
                      <a:pt x="152764" y="855885"/>
                      <a:pt x="153467" y="854743"/>
                    </a:cubicBezTo>
                    <a:cubicBezTo>
                      <a:pt x="154609" y="852722"/>
                      <a:pt x="155751" y="850701"/>
                      <a:pt x="156103" y="849120"/>
                    </a:cubicBezTo>
                    <a:cubicBezTo>
                      <a:pt x="158738" y="835591"/>
                      <a:pt x="163746" y="824082"/>
                      <a:pt x="172092" y="813012"/>
                    </a:cubicBezTo>
                    <a:cubicBezTo>
                      <a:pt x="174904" y="809234"/>
                      <a:pt x="177100" y="804754"/>
                      <a:pt x="179472" y="800010"/>
                    </a:cubicBezTo>
                    <a:cubicBezTo>
                      <a:pt x="181229" y="796408"/>
                      <a:pt x="183074" y="792630"/>
                      <a:pt x="185358" y="789028"/>
                    </a:cubicBezTo>
                    <a:cubicBezTo>
                      <a:pt x="185973" y="788062"/>
                      <a:pt x="186500" y="787095"/>
                      <a:pt x="187115" y="786129"/>
                    </a:cubicBezTo>
                    <a:cubicBezTo>
                      <a:pt x="188784" y="783230"/>
                      <a:pt x="190717" y="779891"/>
                      <a:pt x="193265" y="776904"/>
                    </a:cubicBezTo>
                    <a:cubicBezTo>
                      <a:pt x="193704" y="776377"/>
                      <a:pt x="194231" y="775762"/>
                      <a:pt x="194759" y="775235"/>
                    </a:cubicBezTo>
                    <a:cubicBezTo>
                      <a:pt x="195022" y="774972"/>
                      <a:pt x="195461" y="774532"/>
                      <a:pt x="195725" y="774269"/>
                    </a:cubicBezTo>
                    <a:cubicBezTo>
                      <a:pt x="195901" y="773302"/>
                      <a:pt x="196164" y="772336"/>
                      <a:pt x="196428" y="771370"/>
                    </a:cubicBezTo>
                    <a:lnTo>
                      <a:pt x="195022" y="770754"/>
                    </a:lnTo>
                    <a:lnTo>
                      <a:pt x="196691" y="770315"/>
                    </a:lnTo>
                    <a:cubicBezTo>
                      <a:pt x="199854" y="759158"/>
                      <a:pt x="205565" y="749670"/>
                      <a:pt x="211187" y="740445"/>
                    </a:cubicBezTo>
                    <a:cubicBezTo>
                      <a:pt x="213911" y="735964"/>
                      <a:pt x="216458" y="731747"/>
                      <a:pt x="218743" y="727355"/>
                    </a:cubicBezTo>
                    <a:cubicBezTo>
                      <a:pt x="224980" y="715319"/>
                      <a:pt x="232096" y="703810"/>
                      <a:pt x="238949" y="692653"/>
                    </a:cubicBezTo>
                    <a:lnTo>
                      <a:pt x="241145" y="689050"/>
                    </a:lnTo>
                    <a:cubicBezTo>
                      <a:pt x="243166" y="685800"/>
                      <a:pt x="245626" y="683076"/>
                      <a:pt x="247998" y="680441"/>
                    </a:cubicBezTo>
                    <a:cubicBezTo>
                      <a:pt x="248613" y="679738"/>
                      <a:pt x="249228" y="679035"/>
                      <a:pt x="249843" y="678332"/>
                    </a:cubicBezTo>
                    <a:cubicBezTo>
                      <a:pt x="250546" y="677542"/>
                      <a:pt x="251336" y="676839"/>
                      <a:pt x="251951" y="676224"/>
                    </a:cubicBezTo>
                    <a:cubicBezTo>
                      <a:pt x="252478" y="675785"/>
                      <a:pt x="253181" y="675082"/>
                      <a:pt x="253445" y="674643"/>
                    </a:cubicBezTo>
                    <a:cubicBezTo>
                      <a:pt x="252566" y="671392"/>
                      <a:pt x="252918" y="668581"/>
                      <a:pt x="254587" y="666384"/>
                    </a:cubicBezTo>
                    <a:cubicBezTo>
                      <a:pt x="256168" y="664188"/>
                      <a:pt x="257838" y="661904"/>
                      <a:pt x="259419" y="659707"/>
                    </a:cubicBezTo>
                    <a:cubicBezTo>
                      <a:pt x="263987" y="653206"/>
                      <a:pt x="268731" y="646529"/>
                      <a:pt x="274881" y="640995"/>
                    </a:cubicBezTo>
                    <a:cubicBezTo>
                      <a:pt x="277341" y="638798"/>
                      <a:pt x="278922" y="636602"/>
                      <a:pt x="279625" y="634581"/>
                    </a:cubicBezTo>
                    <a:cubicBezTo>
                      <a:pt x="283579" y="623160"/>
                      <a:pt x="289465" y="613057"/>
                      <a:pt x="297723" y="603832"/>
                    </a:cubicBezTo>
                    <a:cubicBezTo>
                      <a:pt x="303258" y="597595"/>
                      <a:pt x="308002" y="590654"/>
                      <a:pt x="313010" y="583275"/>
                    </a:cubicBezTo>
                    <a:cubicBezTo>
                      <a:pt x="315294" y="579936"/>
                      <a:pt x="317578" y="576510"/>
                      <a:pt x="320038" y="573259"/>
                    </a:cubicBezTo>
                    <a:cubicBezTo>
                      <a:pt x="321707" y="570975"/>
                      <a:pt x="323376" y="568691"/>
                      <a:pt x="324958" y="566319"/>
                    </a:cubicBezTo>
                    <a:cubicBezTo>
                      <a:pt x="329351" y="560169"/>
                      <a:pt x="333831" y="553844"/>
                      <a:pt x="338663" y="547870"/>
                    </a:cubicBezTo>
                    <a:cubicBezTo>
                      <a:pt x="340771" y="545322"/>
                      <a:pt x="342792" y="542686"/>
                      <a:pt x="344813" y="540051"/>
                    </a:cubicBezTo>
                    <a:cubicBezTo>
                      <a:pt x="351929" y="530826"/>
                      <a:pt x="359397" y="521338"/>
                      <a:pt x="368270" y="513343"/>
                    </a:cubicBezTo>
                    <a:cubicBezTo>
                      <a:pt x="373277" y="508862"/>
                      <a:pt x="377407" y="503503"/>
                      <a:pt x="381799" y="497881"/>
                    </a:cubicBezTo>
                    <a:cubicBezTo>
                      <a:pt x="387246" y="490852"/>
                      <a:pt x="392957" y="483561"/>
                      <a:pt x="400600" y="477674"/>
                    </a:cubicBezTo>
                    <a:cubicBezTo>
                      <a:pt x="406574" y="473106"/>
                      <a:pt x="410703" y="468362"/>
                      <a:pt x="413690" y="462739"/>
                    </a:cubicBezTo>
                    <a:cubicBezTo>
                      <a:pt x="419664" y="451318"/>
                      <a:pt x="428801" y="442709"/>
                      <a:pt x="437762" y="434802"/>
                    </a:cubicBezTo>
                    <a:cubicBezTo>
                      <a:pt x="449095" y="424786"/>
                      <a:pt x="459901" y="413717"/>
                      <a:pt x="470356" y="402999"/>
                    </a:cubicBezTo>
                    <a:cubicBezTo>
                      <a:pt x="474749" y="398430"/>
                      <a:pt x="479317" y="393774"/>
                      <a:pt x="483885" y="389206"/>
                    </a:cubicBezTo>
                    <a:cubicBezTo>
                      <a:pt x="486257" y="386834"/>
                      <a:pt x="488629" y="384461"/>
                      <a:pt x="490914" y="382089"/>
                    </a:cubicBezTo>
                    <a:cubicBezTo>
                      <a:pt x="496712" y="376291"/>
                      <a:pt x="502686" y="370229"/>
                      <a:pt x="508748" y="364431"/>
                    </a:cubicBezTo>
                    <a:cubicBezTo>
                      <a:pt x="509275" y="363904"/>
                      <a:pt x="509978" y="363201"/>
                      <a:pt x="510593" y="362410"/>
                    </a:cubicBezTo>
                    <a:cubicBezTo>
                      <a:pt x="513053" y="359511"/>
                      <a:pt x="517094" y="354767"/>
                      <a:pt x="524122" y="354679"/>
                    </a:cubicBezTo>
                    <a:cubicBezTo>
                      <a:pt x="524386" y="354328"/>
                      <a:pt x="524650" y="353888"/>
                      <a:pt x="525001" y="353449"/>
                    </a:cubicBezTo>
                    <a:cubicBezTo>
                      <a:pt x="533523" y="340271"/>
                      <a:pt x="545646" y="332628"/>
                      <a:pt x="556365" y="326829"/>
                    </a:cubicBezTo>
                    <a:cubicBezTo>
                      <a:pt x="559440" y="325160"/>
                      <a:pt x="562427" y="321734"/>
                      <a:pt x="565238" y="318395"/>
                    </a:cubicBezTo>
                    <a:lnTo>
                      <a:pt x="565765" y="317780"/>
                    </a:lnTo>
                    <a:cubicBezTo>
                      <a:pt x="575517" y="306359"/>
                      <a:pt x="585884" y="298189"/>
                      <a:pt x="597480" y="292742"/>
                    </a:cubicBezTo>
                    <a:cubicBezTo>
                      <a:pt x="599413" y="291864"/>
                      <a:pt x="601082" y="290634"/>
                      <a:pt x="602049" y="289404"/>
                    </a:cubicBezTo>
                    <a:cubicBezTo>
                      <a:pt x="611273" y="277543"/>
                      <a:pt x="623221" y="269461"/>
                      <a:pt x="634818" y="261642"/>
                    </a:cubicBezTo>
                    <a:cubicBezTo>
                      <a:pt x="639474" y="258479"/>
                      <a:pt x="644218" y="255316"/>
                      <a:pt x="648699" y="251890"/>
                    </a:cubicBezTo>
                    <a:cubicBezTo>
                      <a:pt x="658890" y="244071"/>
                      <a:pt x="669960" y="237306"/>
                      <a:pt x="680590" y="230717"/>
                    </a:cubicBezTo>
                    <a:cubicBezTo>
                      <a:pt x="686476" y="227028"/>
                      <a:pt x="692626" y="223250"/>
                      <a:pt x="698512" y="219384"/>
                    </a:cubicBezTo>
                    <a:cubicBezTo>
                      <a:pt x="703256" y="216221"/>
                      <a:pt x="707737" y="212707"/>
                      <a:pt x="712569" y="209105"/>
                    </a:cubicBezTo>
                    <a:cubicBezTo>
                      <a:pt x="714765" y="207348"/>
                      <a:pt x="717049" y="205679"/>
                      <a:pt x="719246" y="203922"/>
                    </a:cubicBezTo>
                    <a:cubicBezTo>
                      <a:pt x="719421" y="203834"/>
                      <a:pt x="719597" y="203658"/>
                      <a:pt x="719685" y="203571"/>
                    </a:cubicBezTo>
                    <a:cubicBezTo>
                      <a:pt x="720739" y="202692"/>
                      <a:pt x="722496" y="201111"/>
                      <a:pt x="725044" y="200671"/>
                    </a:cubicBezTo>
                    <a:cubicBezTo>
                      <a:pt x="729612" y="199881"/>
                      <a:pt x="733478" y="197245"/>
                      <a:pt x="737871" y="194170"/>
                    </a:cubicBezTo>
                    <a:cubicBezTo>
                      <a:pt x="739891" y="192765"/>
                      <a:pt x="741912" y="191359"/>
                      <a:pt x="744108" y="190041"/>
                    </a:cubicBezTo>
                    <a:cubicBezTo>
                      <a:pt x="749028" y="187142"/>
                      <a:pt x="754211" y="185033"/>
                      <a:pt x="759219" y="182925"/>
                    </a:cubicBezTo>
                    <a:cubicBezTo>
                      <a:pt x="762206" y="181695"/>
                      <a:pt x="765017" y="180553"/>
                      <a:pt x="767741" y="179235"/>
                    </a:cubicBezTo>
                    <a:cubicBezTo>
                      <a:pt x="770640" y="177917"/>
                      <a:pt x="772573" y="176599"/>
                      <a:pt x="773715" y="175282"/>
                    </a:cubicBezTo>
                    <a:cubicBezTo>
                      <a:pt x="780567" y="167463"/>
                      <a:pt x="789177" y="162894"/>
                      <a:pt x="797348" y="159029"/>
                    </a:cubicBezTo>
                    <a:cubicBezTo>
                      <a:pt x="801389" y="157096"/>
                      <a:pt x="805342" y="154812"/>
                      <a:pt x="809471" y="152440"/>
                    </a:cubicBezTo>
                    <a:cubicBezTo>
                      <a:pt x="813073" y="150331"/>
                      <a:pt x="816851" y="148135"/>
                      <a:pt x="820717" y="146202"/>
                    </a:cubicBezTo>
                    <a:cubicBezTo>
                      <a:pt x="831171" y="141019"/>
                      <a:pt x="841977" y="136187"/>
                      <a:pt x="852344" y="131530"/>
                    </a:cubicBezTo>
                    <a:lnTo>
                      <a:pt x="854980" y="130301"/>
                    </a:lnTo>
                    <a:cubicBezTo>
                      <a:pt x="858933" y="128543"/>
                      <a:pt x="862887" y="127401"/>
                      <a:pt x="866840" y="126259"/>
                    </a:cubicBezTo>
                    <a:cubicBezTo>
                      <a:pt x="874395" y="124063"/>
                      <a:pt x="880897" y="122218"/>
                      <a:pt x="885289" y="116507"/>
                    </a:cubicBezTo>
                    <a:lnTo>
                      <a:pt x="887310" y="113872"/>
                    </a:lnTo>
                    <a:lnTo>
                      <a:pt x="890648" y="113960"/>
                    </a:lnTo>
                    <a:cubicBezTo>
                      <a:pt x="897149" y="114135"/>
                      <a:pt x="902860" y="110797"/>
                      <a:pt x="909361" y="106844"/>
                    </a:cubicBezTo>
                    <a:cubicBezTo>
                      <a:pt x="916741" y="102451"/>
                      <a:pt x="924999" y="97531"/>
                      <a:pt x="935717" y="97795"/>
                    </a:cubicBezTo>
                    <a:cubicBezTo>
                      <a:pt x="936420" y="97795"/>
                      <a:pt x="939231" y="97531"/>
                      <a:pt x="945469" y="92523"/>
                    </a:cubicBezTo>
                    <a:cubicBezTo>
                      <a:pt x="954167" y="85495"/>
                      <a:pt x="963918" y="82332"/>
                      <a:pt x="973407" y="79257"/>
                    </a:cubicBezTo>
                    <a:cubicBezTo>
                      <a:pt x="977448" y="77940"/>
                      <a:pt x="981313" y="76710"/>
                      <a:pt x="985003" y="75216"/>
                    </a:cubicBezTo>
                    <a:cubicBezTo>
                      <a:pt x="988078" y="73986"/>
                      <a:pt x="991153" y="73196"/>
                      <a:pt x="994052" y="72405"/>
                    </a:cubicBezTo>
                    <a:cubicBezTo>
                      <a:pt x="996951" y="71614"/>
                      <a:pt x="999763" y="70911"/>
                      <a:pt x="1002135" y="69857"/>
                    </a:cubicBezTo>
                    <a:cubicBezTo>
                      <a:pt x="1009778" y="66431"/>
                      <a:pt x="1017685" y="63971"/>
                      <a:pt x="1025240" y="61687"/>
                    </a:cubicBezTo>
                    <a:cubicBezTo>
                      <a:pt x="1028403" y="60720"/>
                      <a:pt x="1031741" y="59666"/>
                      <a:pt x="1034904" y="58612"/>
                    </a:cubicBezTo>
                    <a:lnTo>
                      <a:pt x="1037979" y="57558"/>
                    </a:lnTo>
                    <a:cubicBezTo>
                      <a:pt x="1043953" y="55537"/>
                      <a:pt x="1050015" y="53516"/>
                      <a:pt x="1056165" y="52023"/>
                    </a:cubicBezTo>
                    <a:cubicBezTo>
                      <a:pt x="1056516" y="51847"/>
                      <a:pt x="1057307" y="51408"/>
                      <a:pt x="1057834" y="51056"/>
                    </a:cubicBezTo>
                    <a:cubicBezTo>
                      <a:pt x="1064687" y="46927"/>
                      <a:pt x="1069343" y="47718"/>
                      <a:pt x="1072418" y="49475"/>
                    </a:cubicBezTo>
                    <a:cubicBezTo>
                      <a:pt x="1079710" y="43325"/>
                      <a:pt x="1088319" y="42798"/>
                      <a:pt x="1095435" y="42447"/>
                    </a:cubicBezTo>
                    <a:cubicBezTo>
                      <a:pt x="1099477" y="42183"/>
                      <a:pt x="1103342" y="42007"/>
                      <a:pt x="1106505" y="40865"/>
                    </a:cubicBezTo>
                    <a:cubicBezTo>
                      <a:pt x="1108789" y="40075"/>
                      <a:pt x="1111073" y="39548"/>
                      <a:pt x="1113094" y="39196"/>
                    </a:cubicBezTo>
                    <a:cubicBezTo>
                      <a:pt x="1115290" y="38757"/>
                      <a:pt x="1117311" y="38318"/>
                      <a:pt x="1118805" y="37615"/>
                    </a:cubicBezTo>
                    <a:cubicBezTo>
                      <a:pt x="1132685" y="30850"/>
                      <a:pt x="1145161" y="28390"/>
                      <a:pt x="1157987" y="29796"/>
                    </a:cubicBezTo>
                    <a:cubicBezTo>
                      <a:pt x="1159042" y="29884"/>
                      <a:pt x="1161150" y="29708"/>
                      <a:pt x="1165191" y="27775"/>
                    </a:cubicBezTo>
                    <a:cubicBezTo>
                      <a:pt x="1176700" y="22504"/>
                      <a:pt x="1188121" y="20395"/>
                      <a:pt x="1197785" y="18990"/>
                    </a:cubicBezTo>
                    <a:cubicBezTo>
                      <a:pt x="1201826" y="18375"/>
                      <a:pt x="1205780" y="18111"/>
                      <a:pt x="1209645" y="17760"/>
                    </a:cubicBezTo>
                    <a:cubicBezTo>
                      <a:pt x="1217904" y="17145"/>
                      <a:pt x="1225635" y="16530"/>
                      <a:pt x="1232927" y="13455"/>
                    </a:cubicBezTo>
                    <a:cubicBezTo>
                      <a:pt x="1240394" y="10380"/>
                      <a:pt x="1248477" y="9853"/>
                      <a:pt x="1256296" y="9326"/>
                    </a:cubicBezTo>
                    <a:cubicBezTo>
                      <a:pt x="1257789" y="9238"/>
                      <a:pt x="1259283" y="9150"/>
                      <a:pt x="1260776" y="9062"/>
                    </a:cubicBezTo>
                    <a:cubicBezTo>
                      <a:pt x="1266750" y="8623"/>
                      <a:pt x="1272812" y="8711"/>
                      <a:pt x="1278611" y="8799"/>
                    </a:cubicBezTo>
                    <a:cubicBezTo>
                      <a:pt x="1280719" y="8799"/>
                      <a:pt x="1282828" y="8887"/>
                      <a:pt x="1284936" y="8887"/>
                    </a:cubicBezTo>
                    <a:cubicBezTo>
                      <a:pt x="1287044" y="8887"/>
                      <a:pt x="1289241" y="8799"/>
                      <a:pt x="1291525" y="8623"/>
                    </a:cubicBezTo>
                    <a:cubicBezTo>
                      <a:pt x="1296181" y="8359"/>
                      <a:pt x="1301013" y="8008"/>
                      <a:pt x="1306109" y="8887"/>
                    </a:cubicBezTo>
                    <a:lnTo>
                      <a:pt x="1306460" y="8974"/>
                    </a:lnTo>
                    <a:cubicBezTo>
                      <a:pt x="1306724" y="8974"/>
                      <a:pt x="1307075" y="9062"/>
                      <a:pt x="1307339" y="9150"/>
                    </a:cubicBezTo>
                    <a:cubicBezTo>
                      <a:pt x="1314982" y="3528"/>
                      <a:pt x="1323240" y="4670"/>
                      <a:pt x="1329302" y="5548"/>
                    </a:cubicBezTo>
                    <a:cubicBezTo>
                      <a:pt x="1331938" y="5900"/>
                      <a:pt x="1334486" y="6251"/>
                      <a:pt x="1336682" y="6163"/>
                    </a:cubicBezTo>
                    <a:cubicBezTo>
                      <a:pt x="1341953" y="5812"/>
                      <a:pt x="1347400" y="5285"/>
                      <a:pt x="1352496" y="3791"/>
                    </a:cubicBezTo>
                    <a:cubicBezTo>
                      <a:pt x="1370593" y="-1656"/>
                      <a:pt x="1388955" y="-250"/>
                      <a:pt x="1407756" y="1946"/>
                    </a:cubicBezTo>
                    <a:cubicBezTo>
                      <a:pt x="1411006" y="2298"/>
                      <a:pt x="1414520" y="2298"/>
                      <a:pt x="1418122" y="2298"/>
                    </a:cubicBezTo>
                    <a:cubicBezTo>
                      <a:pt x="1425414" y="2298"/>
                      <a:pt x="1433497" y="2210"/>
                      <a:pt x="1441404" y="5460"/>
                    </a:cubicBezTo>
                    <a:cubicBezTo>
                      <a:pt x="1445972" y="3615"/>
                      <a:pt x="1450453" y="4230"/>
                      <a:pt x="1453967" y="4670"/>
                    </a:cubicBezTo>
                    <a:cubicBezTo>
                      <a:pt x="1456427" y="5021"/>
                      <a:pt x="1458623" y="5285"/>
                      <a:pt x="1460380" y="4757"/>
                    </a:cubicBezTo>
                    <a:cubicBezTo>
                      <a:pt x="1468023" y="2649"/>
                      <a:pt x="1475842" y="4230"/>
                      <a:pt x="1483486" y="5812"/>
                    </a:cubicBezTo>
                    <a:cubicBezTo>
                      <a:pt x="1486648" y="6427"/>
                      <a:pt x="1489723" y="7042"/>
                      <a:pt x="1492534" y="7393"/>
                    </a:cubicBezTo>
                    <a:cubicBezTo>
                      <a:pt x="1494467" y="7569"/>
                      <a:pt x="1496312" y="7920"/>
                      <a:pt x="1498157" y="8272"/>
                    </a:cubicBezTo>
                    <a:cubicBezTo>
                      <a:pt x="1501847" y="8887"/>
                      <a:pt x="1505976" y="9677"/>
                      <a:pt x="1507909" y="8799"/>
                    </a:cubicBezTo>
                    <a:cubicBezTo>
                      <a:pt x="1513619" y="6251"/>
                      <a:pt x="1517836" y="7569"/>
                      <a:pt x="1520648" y="8447"/>
                    </a:cubicBezTo>
                    <a:cubicBezTo>
                      <a:pt x="1521438" y="8711"/>
                      <a:pt x="1522053" y="8887"/>
                      <a:pt x="1522580" y="8974"/>
                    </a:cubicBezTo>
                    <a:cubicBezTo>
                      <a:pt x="1524777" y="9238"/>
                      <a:pt x="1526973" y="9677"/>
                      <a:pt x="1528994" y="10117"/>
                    </a:cubicBezTo>
                    <a:cubicBezTo>
                      <a:pt x="1532420" y="10819"/>
                      <a:pt x="1535671" y="11522"/>
                      <a:pt x="1538570" y="11347"/>
                    </a:cubicBezTo>
                    <a:cubicBezTo>
                      <a:pt x="1546037" y="10907"/>
                      <a:pt x="1553329" y="11259"/>
                      <a:pt x="1560445" y="11610"/>
                    </a:cubicBezTo>
                    <a:cubicBezTo>
                      <a:pt x="1567122" y="11961"/>
                      <a:pt x="1573448" y="12225"/>
                      <a:pt x="1579773" y="11961"/>
                    </a:cubicBezTo>
                    <a:cubicBezTo>
                      <a:pt x="1587417" y="11610"/>
                      <a:pt x="1594884" y="13367"/>
                      <a:pt x="1602000" y="15036"/>
                    </a:cubicBezTo>
                    <a:cubicBezTo>
                      <a:pt x="1604987" y="15739"/>
                      <a:pt x="1607711" y="16354"/>
                      <a:pt x="1610522" y="16881"/>
                    </a:cubicBezTo>
                    <a:cubicBezTo>
                      <a:pt x="1613685" y="17496"/>
                      <a:pt x="1616760" y="18287"/>
                      <a:pt x="1619835" y="18990"/>
                    </a:cubicBezTo>
                    <a:cubicBezTo>
                      <a:pt x="1625897" y="20483"/>
                      <a:pt x="1631607" y="21977"/>
                      <a:pt x="1636703" y="21538"/>
                    </a:cubicBezTo>
                    <a:cubicBezTo>
                      <a:pt x="1646542" y="20659"/>
                      <a:pt x="1654976" y="23734"/>
                      <a:pt x="1662444" y="26545"/>
                    </a:cubicBezTo>
                    <a:cubicBezTo>
                      <a:pt x="1666924" y="28214"/>
                      <a:pt x="1671229" y="29796"/>
                      <a:pt x="1675534" y="30411"/>
                    </a:cubicBezTo>
                    <a:cubicBezTo>
                      <a:pt x="1677291" y="30674"/>
                      <a:pt x="1678872" y="31201"/>
                      <a:pt x="1680190" y="31641"/>
                    </a:cubicBezTo>
                    <a:cubicBezTo>
                      <a:pt x="1681069" y="31904"/>
                      <a:pt x="1682211" y="32344"/>
                      <a:pt x="1682738" y="32344"/>
                    </a:cubicBezTo>
                    <a:cubicBezTo>
                      <a:pt x="1697497" y="32168"/>
                      <a:pt x="1709621" y="34803"/>
                      <a:pt x="1720866" y="40602"/>
                    </a:cubicBezTo>
                    <a:cubicBezTo>
                      <a:pt x="1725523" y="42974"/>
                      <a:pt x="1731497" y="43677"/>
                      <a:pt x="1737910" y="44467"/>
                    </a:cubicBezTo>
                    <a:cubicBezTo>
                      <a:pt x="1740809" y="44819"/>
                      <a:pt x="1743796" y="45170"/>
                      <a:pt x="1746783" y="45697"/>
                    </a:cubicBezTo>
                    <a:cubicBezTo>
                      <a:pt x="1747662" y="45873"/>
                      <a:pt x="1749068" y="45785"/>
                      <a:pt x="1750385" y="45609"/>
                    </a:cubicBezTo>
                    <a:cubicBezTo>
                      <a:pt x="1756184" y="45170"/>
                      <a:pt x="1760576" y="48069"/>
                      <a:pt x="1763739" y="50178"/>
                    </a:cubicBezTo>
                    <a:cubicBezTo>
                      <a:pt x="1767429" y="52638"/>
                      <a:pt x="1768835" y="53341"/>
                      <a:pt x="1771382" y="52550"/>
                    </a:cubicBezTo>
                    <a:cubicBezTo>
                      <a:pt x="1781310" y="49387"/>
                      <a:pt x="1793522" y="55010"/>
                      <a:pt x="1798266" y="57558"/>
                    </a:cubicBezTo>
                    <a:cubicBezTo>
                      <a:pt x="1805997" y="61687"/>
                      <a:pt x="1814431" y="64234"/>
                      <a:pt x="1823216" y="66958"/>
                    </a:cubicBezTo>
                    <a:cubicBezTo>
                      <a:pt x="1831826" y="69594"/>
                      <a:pt x="1840787" y="72317"/>
                      <a:pt x="1849221" y="76710"/>
                    </a:cubicBezTo>
                    <a:cubicBezTo>
                      <a:pt x="1853438" y="78818"/>
                      <a:pt x="1858182" y="80048"/>
                      <a:pt x="1863189" y="81278"/>
                    </a:cubicBezTo>
                    <a:cubicBezTo>
                      <a:pt x="1869779" y="82859"/>
                      <a:pt x="1876543" y="84529"/>
                      <a:pt x="1882869" y="88482"/>
                    </a:cubicBezTo>
                    <a:cubicBezTo>
                      <a:pt x="1884362" y="89449"/>
                      <a:pt x="1886207" y="90239"/>
                      <a:pt x="1888052" y="91118"/>
                    </a:cubicBezTo>
                    <a:cubicBezTo>
                      <a:pt x="1891566" y="92699"/>
                      <a:pt x="1895520" y="94456"/>
                      <a:pt x="1898770" y="97619"/>
                    </a:cubicBezTo>
                    <a:cubicBezTo>
                      <a:pt x="1900440" y="99200"/>
                      <a:pt x="1902197" y="99640"/>
                      <a:pt x="1905447" y="100342"/>
                    </a:cubicBezTo>
                    <a:cubicBezTo>
                      <a:pt x="1906765" y="100606"/>
                      <a:pt x="1908258" y="100870"/>
                      <a:pt x="1909752" y="101397"/>
                    </a:cubicBezTo>
                    <a:cubicBezTo>
                      <a:pt x="1919328" y="104208"/>
                      <a:pt x="1928728" y="108249"/>
                      <a:pt x="1937777" y="113433"/>
                    </a:cubicBezTo>
                    <a:cubicBezTo>
                      <a:pt x="1938304" y="113696"/>
                      <a:pt x="1938744" y="114048"/>
                      <a:pt x="1939271" y="114311"/>
                    </a:cubicBezTo>
                    <a:cubicBezTo>
                      <a:pt x="1942258" y="116068"/>
                      <a:pt x="1943576" y="116859"/>
                      <a:pt x="1945509" y="116683"/>
                    </a:cubicBezTo>
                    <a:cubicBezTo>
                      <a:pt x="1949462" y="116332"/>
                      <a:pt x="1952800" y="118440"/>
                      <a:pt x="1955085" y="119758"/>
                    </a:cubicBezTo>
                    <a:cubicBezTo>
                      <a:pt x="1964221" y="125293"/>
                      <a:pt x="1974061" y="129158"/>
                      <a:pt x="1984516" y="133288"/>
                    </a:cubicBezTo>
                    <a:cubicBezTo>
                      <a:pt x="1993389" y="136714"/>
                      <a:pt x="2002526" y="140316"/>
                      <a:pt x="2011135" y="144972"/>
                    </a:cubicBezTo>
                    <a:cubicBezTo>
                      <a:pt x="2015792" y="147520"/>
                      <a:pt x="2020799" y="149980"/>
                      <a:pt x="2025543" y="152440"/>
                    </a:cubicBezTo>
                    <a:cubicBezTo>
                      <a:pt x="2039863" y="159644"/>
                      <a:pt x="2054623" y="167023"/>
                      <a:pt x="2067274" y="178532"/>
                    </a:cubicBezTo>
                    <a:cubicBezTo>
                      <a:pt x="2072281" y="183101"/>
                      <a:pt x="2079925" y="185912"/>
                      <a:pt x="2087305" y="188723"/>
                    </a:cubicBezTo>
                    <a:cubicBezTo>
                      <a:pt x="2088622" y="189250"/>
                      <a:pt x="2089852" y="189690"/>
                      <a:pt x="2091170" y="190217"/>
                    </a:cubicBezTo>
                    <a:cubicBezTo>
                      <a:pt x="2095826" y="192062"/>
                      <a:pt x="2103733" y="195049"/>
                      <a:pt x="2107511" y="203043"/>
                    </a:cubicBezTo>
                    <a:cubicBezTo>
                      <a:pt x="2108829" y="202956"/>
                      <a:pt x="2109971" y="203043"/>
                      <a:pt x="2110674" y="203131"/>
                    </a:cubicBezTo>
                    <a:cubicBezTo>
                      <a:pt x="2110849" y="203131"/>
                      <a:pt x="2111289" y="203131"/>
                      <a:pt x="2111640" y="203131"/>
                    </a:cubicBezTo>
                    <a:cubicBezTo>
                      <a:pt x="2113485" y="203043"/>
                      <a:pt x="2116208" y="202956"/>
                      <a:pt x="2118756" y="204713"/>
                    </a:cubicBezTo>
                    <a:cubicBezTo>
                      <a:pt x="2122710" y="207348"/>
                      <a:pt x="2126575" y="210247"/>
                      <a:pt x="2130265" y="212971"/>
                    </a:cubicBezTo>
                    <a:cubicBezTo>
                      <a:pt x="2132813" y="214904"/>
                      <a:pt x="2135448" y="216749"/>
                      <a:pt x="2138084" y="218594"/>
                    </a:cubicBezTo>
                    <a:cubicBezTo>
                      <a:pt x="2148363" y="225885"/>
                      <a:pt x="2158730" y="233002"/>
                      <a:pt x="2166549" y="238361"/>
                    </a:cubicBezTo>
                    <a:cubicBezTo>
                      <a:pt x="2170238" y="240908"/>
                      <a:pt x="2173928" y="243544"/>
                      <a:pt x="2177618" y="246092"/>
                    </a:cubicBezTo>
                    <a:cubicBezTo>
                      <a:pt x="2186491" y="252329"/>
                      <a:pt x="2195716" y="258831"/>
                      <a:pt x="2205117" y="264541"/>
                    </a:cubicBezTo>
                    <a:cubicBezTo>
                      <a:pt x="2215132" y="270603"/>
                      <a:pt x="2223214" y="278334"/>
                      <a:pt x="2231121" y="285802"/>
                    </a:cubicBezTo>
                    <a:cubicBezTo>
                      <a:pt x="2234635" y="289140"/>
                      <a:pt x="2238237" y="292566"/>
                      <a:pt x="2241927" y="295729"/>
                    </a:cubicBezTo>
                    <a:cubicBezTo>
                      <a:pt x="2244387" y="297838"/>
                      <a:pt x="2247550" y="299507"/>
                      <a:pt x="2250801" y="301264"/>
                    </a:cubicBezTo>
                    <a:cubicBezTo>
                      <a:pt x="2255896" y="303987"/>
                      <a:pt x="2261694" y="307062"/>
                      <a:pt x="2266087" y="312421"/>
                    </a:cubicBezTo>
                    <a:cubicBezTo>
                      <a:pt x="2268459" y="315321"/>
                      <a:pt x="2270919" y="317780"/>
                      <a:pt x="2273291" y="319625"/>
                    </a:cubicBezTo>
                    <a:cubicBezTo>
                      <a:pt x="2281110" y="325863"/>
                      <a:pt x="2289193" y="332101"/>
                      <a:pt x="2297099" y="338075"/>
                    </a:cubicBezTo>
                    <a:lnTo>
                      <a:pt x="2302986" y="342555"/>
                    </a:lnTo>
                    <a:cubicBezTo>
                      <a:pt x="2303074" y="342555"/>
                      <a:pt x="2303249" y="342643"/>
                      <a:pt x="2303337" y="342643"/>
                    </a:cubicBezTo>
                    <a:cubicBezTo>
                      <a:pt x="2309399" y="344752"/>
                      <a:pt x="2311595" y="349759"/>
                      <a:pt x="2313264" y="353449"/>
                    </a:cubicBezTo>
                    <a:cubicBezTo>
                      <a:pt x="2314934" y="357139"/>
                      <a:pt x="2315549" y="358105"/>
                      <a:pt x="2317569" y="358457"/>
                    </a:cubicBezTo>
                    <a:lnTo>
                      <a:pt x="2325213" y="354679"/>
                    </a:lnTo>
                    <a:lnTo>
                      <a:pt x="2323192" y="359687"/>
                    </a:lnTo>
                    <a:cubicBezTo>
                      <a:pt x="2328902" y="361795"/>
                      <a:pt x="2334789" y="366891"/>
                      <a:pt x="2341553" y="375413"/>
                    </a:cubicBezTo>
                    <a:lnTo>
                      <a:pt x="2342344" y="376467"/>
                    </a:lnTo>
                    <a:cubicBezTo>
                      <a:pt x="2346473" y="381650"/>
                      <a:pt x="2349987" y="386131"/>
                      <a:pt x="2355347" y="389645"/>
                    </a:cubicBezTo>
                    <a:cubicBezTo>
                      <a:pt x="2360354" y="392895"/>
                      <a:pt x="2363868" y="397552"/>
                      <a:pt x="2367295" y="401944"/>
                    </a:cubicBezTo>
                    <a:cubicBezTo>
                      <a:pt x="2369140" y="404316"/>
                      <a:pt x="2370809" y="406513"/>
                      <a:pt x="2372654" y="408446"/>
                    </a:cubicBezTo>
                    <a:cubicBezTo>
                      <a:pt x="2375201" y="411081"/>
                      <a:pt x="2377661" y="413629"/>
                      <a:pt x="2380121" y="416265"/>
                    </a:cubicBezTo>
                    <a:cubicBezTo>
                      <a:pt x="2388116" y="424786"/>
                      <a:pt x="2396462" y="433572"/>
                      <a:pt x="2405423" y="440864"/>
                    </a:cubicBezTo>
                    <a:cubicBezTo>
                      <a:pt x="2415790" y="449298"/>
                      <a:pt x="2422467" y="459664"/>
                      <a:pt x="2428880" y="469680"/>
                    </a:cubicBezTo>
                    <a:cubicBezTo>
                      <a:pt x="2429583" y="470734"/>
                      <a:pt x="2430286" y="471876"/>
                      <a:pt x="2430988" y="472930"/>
                    </a:cubicBezTo>
                    <a:cubicBezTo>
                      <a:pt x="2431428" y="473633"/>
                      <a:pt x="2432394" y="474512"/>
                      <a:pt x="2433361" y="475390"/>
                    </a:cubicBezTo>
                    <a:cubicBezTo>
                      <a:pt x="2434151" y="476093"/>
                      <a:pt x="2435030" y="476972"/>
                      <a:pt x="2435908" y="477850"/>
                    </a:cubicBezTo>
                    <a:cubicBezTo>
                      <a:pt x="2438192" y="480310"/>
                      <a:pt x="2440828" y="482506"/>
                      <a:pt x="2443640" y="484878"/>
                    </a:cubicBezTo>
                    <a:cubicBezTo>
                      <a:pt x="2450316" y="490501"/>
                      <a:pt x="2457872" y="496826"/>
                      <a:pt x="2461034" y="507632"/>
                    </a:cubicBezTo>
                    <a:cubicBezTo>
                      <a:pt x="2464461" y="507808"/>
                      <a:pt x="2467009" y="510532"/>
                      <a:pt x="2468326" y="512025"/>
                    </a:cubicBezTo>
                    <a:cubicBezTo>
                      <a:pt x="2468678" y="512377"/>
                      <a:pt x="2469029" y="512728"/>
                      <a:pt x="2469293" y="513079"/>
                    </a:cubicBezTo>
                    <a:cubicBezTo>
                      <a:pt x="2479747" y="522655"/>
                      <a:pt x="2488006" y="533901"/>
                      <a:pt x="2495913" y="544795"/>
                    </a:cubicBezTo>
                    <a:cubicBezTo>
                      <a:pt x="2500129" y="550505"/>
                      <a:pt x="2504434" y="556391"/>
                      <a:pt x="2508915" y="561838"/>
                    </a:cubicBezTo>
                    <a:cubicBezTo>
                      <a:pt x="2522356" y="578091"/>
                      <a:pt x="2534480" y="594608"/>
                      <a:pt x="2547834" y="612969"/>
                    </a:cubicBezTo>
                    <a:cubicBezTo>
                      <a:pt x="2553369" y="620525"/>
                      <a:pt x="2557322" y="627904"/>
                      <a:pt x="2559694" y="635020"/>
                    </a:cubicBezTo>
                    <a:cubicBezTo>
                      <a:pt x="2561451" y="640292"/>
                      <a:pt x="2563472" y="643103"/>
                      <a:pt x="2567425" y="646266"/>
                    </a:cubicBezTo>
                    <a:cubicBezTo>
                      <a:pt x="2572082" y="649868"/>
                      <a:pt x="2583063" y="659444"/>
                      <a:pt x="2585260" y="670953"/>
                    </a:cubicBezTo>
                    <a:cubicBezTo>
                      <a:pt x="2586226" y="676136"/>
                      <a:pt x="2589301" y="679738"/>
                      <a:pt x="2592903" y="683867"/>
                    </a:cubicBezTo>
                    <a:cubicBezTo>
                      <a:pt x="2595539" y="686942"/>
                      <a:pt x="2598350" y="690105"/>
                      <a:pt x="2600459" y="694234"/>
                    </a:cubicBezTo>
                    <a:cubicBezTo>
                      <a:pt x="2603445" y="700032"/>
                      <a:pt x="2607135" y="705479"/>
                      <a:pt x="2611089" y="711190"/>
                    </a:cubicBezTo>
                    <a:cubicBezTo>
                      <a:pt x="2613900" y="715319"/>
                      <a:pt x="2616799" y="719536"/>
                      <a:pt x="2619435" y="724016"/>
                    </a:cubicBezTo>
                    <a:cubicBezTo>
                      <a:pt x="2626727" y="736316"/>
                      <a:pt x="2633491" y="748879"/>
                      <a:pt x="2639026" y="759509"/>
                    </a:cubicBezTo>
                    <a:cubicBezTo>
                      <a:pt x="2640344" y="761969"/>
                      <a:pt x="2641047" y="764605"/>
                      <a:pt x="2641750" y="766889"/>
                    </a:cubicBezTo>
                    <a:cubicBezTo>
                      <a:pt x="2642277" y="768822"/>
                      <a:pt x="2642804" y="770579"/>
                      <a:pt x="2643507" y="771897"/>
                    </a:cubicBezTo>
                    <a:cubicBezTo>
                      <a:pt x="2647636" y="779452"/>
                      <a:pt x="2652029" y="786920"/>
                      <a:pt x="2656421" y="794212"/>
                    </a:cubicBezTo>
                    <a:cubicBezTo>
                      <a:pt x="2657827" y="796671"/>
                      <a:pt x="2659321" y="799131"/>
                      <a:pt x="2660726" y="801591"/>
                    </a:cubicBezTo>
                    <a:cubicBezTo>
                      <a:pt x="2661253" y="802118"/>
                      <a:pt x="2661956" y="802909"/>
                      <a:pt x="2662483" y="804139"/>
                    </a:cubicBezTo>
                    <a:cubicBezTo>
                      <a:pt x="2663362" y="806335"/>
                      <a:pt x="2664065" y="808707"/>
                      <a:pt x="2664767" y="810904"/>
                    </a:cubicBezTo>
                    <a:cubicBezTo>
                      <a:pt x="2665470" y="813364"/>
                      <a:pt x="2666700" y="817581"/>
                      <a:pt x="2667754" y="818371"/>
                    </a:cubicBezTo>
                    <a:cubicBezTo>
                      <a:pt x="2674519" y="822500"/>
                      <a:pt x="2676452" y="828474"/>
                      <a:pt x="2677946" y="832779"/>
                    </a:cubicBezTo>
                    <a:cubicBezTo>
                      <a:pt x="2678473" y="834273"/>
                      <a:pt x="2678912" y="835766"/>
                      <a:pt x="2679527" y="836908"/>
                    </a:cubicBezTo>
                    <a:cubicBezTo>
                      <a:pt x="2681987" y="841565"/>
                      <a:pt x="2683304" y="846485"/>
                      <a:pt x="2684535" y="851316"/>
                    </a:cubicBezTo>
                    <a:cubicBezTo>
                      <a:pt x="2684974" y="853161"/>
                      <a:pt x="2685501" y="854918"/>
                      <a:pt x="2685940" y="856588"/>
                    </a:cubicBezTo>
                    <a:cubicBezTo>
                      <a:pt x="2686204" y="857554"/>
                      <a:pt x="2686379" y="858433"/>
                      <a:pt x="2686467" y="859048"/>
                    </a:cubicBezTo>
                    <a:cubicBezTo>
                      <a:pt x="2686467" y="859048"/>
                      <a:pt x="2686467" y="859135"/>
                      <a:pt x="2686467" y="859135"/>
                    </a:cubicBezTo>
                    <a:cubicBezTo>
                      <a:pt x="2687961" y="861420"/>
                      <a:pt x="2689542" y="863704"/>
                      <a:pt x="2691036" y="865988"/>
                    </a:cubicBezTo>
                    <a:cubicBezTo>
                      <a:pt x="2694462" y="870996"/>
                      <a:pt x="2698064" y="876267"/>
                      <a:pt x="2700963" y="881890"/>
                    </a:cubicBezTo>
                    <a:cubicBezTo>
                      <a:pt x="2703247" y="886370"/>
                      <a:pt x="2705707" y="892432"/>
                      <a:pt x="2705092" y="899021"/>
                    </a:cubicBezTo>
                    <a:cubicBezTo>
                      <a:pt x="2707991" y="900075"/>
                      <a:pt x="2710276" y="902535"/>
                      <a:pt x="2711066" y="905874"/>
                    </a:cubicBezTo>
                    <a:cubicBezTo>
                      <a:pt x="2711945" y="909388"/>
                      <a:pt x="2713878" y="912814"/>
                      <a:pt x="2715898" y="916416"/>
                    </a:cubicBezTo>
                    <a:cubicBezTo>
                      <a:pt x="2719061" y="922039"/>
                      <a:pt x="2722751" y="928452"/>
                      <a:pt x="2722927" y="936535"/>
                    </a:cubicBezTo>
                    <a:cubicBezTo>
                      <a:pt x="2722927" y="936798"/>
                      <a:pt x="2722927" y="936974"/>
                      <a:pt x="2722927" y="937237"/>
                    </a:cubicBezTo>
                    <a:cubicBezTo>
                      <a:pt x="2722927" y="937325"/>
                      <a:pt x="2722927" y="937325"/>
                      <a:pt x="2722927" y="937413"/>
                    </a:cubicBezTo>
                    <a:cubicBezTo>
                      <a:pt x="2728110" y="944793"/>
                      <a:pt x="2730306" y="952963"/>
                      <a:pt x="2732503" y="960782"/>
                    </a:cubicBezTo>
                    <a:cubicBezTo>
                      <a:pt x="2733996" y="966141"/>
                      <a:pt x="2735314" y="971237"/>
                      <a:pt x="2737598" y="975805"/>
                    </a:cubicBezTo>
                    <a:cubicBezTo>
                      <a:pt x="2738389" y="977474"/>
                      <a:pt x="2739180" y="979144"/>
                      <a:pt x="2739970" y="980813"/>
                    </a:cubicBezTo>
                    <a:cubicBezTo>
                      <a:pt x="2740761" y="982482"/>
                      <a:pt x="2741464" y="984063"/>
                      <a:pt x="2742254" y="985645"/>
                    </a:cubicBezTo>
                    <a:cubicBezTo>
                      <a:pt x="2742430" y="985908"/>
                      <a:pt x="2742869" y="986611"/>
                      <a:pt x="2743221" y="987051"/>
                    </a:cubicBezTo>
                    <a:cubicBezTo>
                      <a:pt x="2744626" y="988983"/>
                      <a:pt x="2746735" y="991882"/>
                      <a:pt x="2746296" y="995748"/>
                    </a:cubicBezTo>
                    <a:cubicBezTo>
                      <a:pt x="2745241" y="1004446"/>
                      <a:pt x="2749107" y="1012089"/>
                      <a:pt x="2753148" y="1020259"/>
                    </a:cubicBezTo>
                    <a:cubicBezTo>
                      <a:pt x="2756223" y="1026497"/>
                      <a:pt x="2759474" y="1032910"/>
                      <a:pt x="2760792" y="1040202"/>
                    </a:cubicBezTo>
                    <a:cubicBezTo>
                      <a:pt x="2761407" y="1043540"/>
                      <a:pt x="2763076" y="1046615"/>
                      <a:pt x="2764833" y="1049866"/>
                    </a:cubicBezTo>
                    <a:cubicBezTo>
                      <a:pt x="2767205" y="1054347"/>
                      <a:pt x="2769928" y="1059530"/>
                      <a:pt x="2770368" y="1066031"/>
                    </a:cubicBezTo>
                    <a:cubicBezTo>
                      <a:pt x="2770719" y="1071829"/>
                      <a:pt x="2772125" y="1077628"/>
                      <a:pt x="2773530" y="1083778"/>
                    </a:cubicBezTo>
                    <a:cubicBezTo>
                      <a:pt x="2774145" y="1086325"/>
                      <a:pt x="2774760" y="1089049"/>
                      <a:pt x="2775288" y="1091684"/>
                    </a:cubicBezTo>
                    <a:cubicBezTo>
                      <a:pt x="2781086" y="1099415"/>
                      <a:pt x="2782843" y="1108025"/>
                      <a:pt x="2784600" y="1116371"/>
                    </a:cubicBezTo>
                    <a:cubicBezTo>
                      <a:pt x="2785918" y="1122521"/>
                      <a:pt x="2787060" y="1128407"/>
                      <a:pt x="2789871" y="1133415"/>
                    </a:cubicBezTo>
                    <a:cubicBezTo>
                      <a:pt x="2792595" y="1138335"/>
                      <a:pt x="2792067" y="1144045"/>
                      <a:pt x="2791541" y="1149053"/>
                    </a:cubicBezTo>
                    <a:cubicBezTo>
                      <a:pt x="2791365" y="1151074"/>
                      <a:pt x="2791101" y="1153006"/>
                      <a:pt x="2791189" y="1154588"/>
                    </a:cubicBezTo>
                    <a:cubicBezTo>
                      <a:pt x="2791189" y="1155378"/>
                      <a:pt x="2791189" y="1156169"/>
                      <a:pt x="2791189" y="1156960"/>
                    </a:cubicBezTo>
                    <a:cubicBezTo>
                      <a:pt x="2791189" y="1157750"/>
                      <a:pt x="2791101" y="1159068"/>
                      <a:pt x="2791189" y="1159683"/>
                    </a:cubicBezTo>
                    <a:cubicBezTo>
                      <a:pt x="2795845" y="1165482"/>
                      <a:pt x="2797339" y="1172071"/>
                      <a:pt x="2798657" y="1177869"/>
                    </a:cubicBezTo>
                    <a:cubicBezTo>
                      <a:pt x="2799359" y="1181119"/>
                      <a:pt x="2800150" y="1184282"/>
                      <a:pt x="2801292" y="1186918"/>
                    </a:cubicBezTo>
                    <a:cubicBezTo>
                      <a:pt x="2804279" y="1193595"/>
                      <a:pt x="2804719" y="1199745"/>
                      <a:pt x="2802522" y="1205631"/>
                    </a:cubicBezTo>
                    <a:cubicBezTo>
                      <a:pt x="2804103" y="1206685"/>
                      <a:pt x="2805685" y="1208530"/>
                      <a:pt x="2806563" y="1211780"/>
                    </a:cubicBezTo>
                    <a:cubicBezTo>
                      <a:pt x="2807266" y="1214328"/>
                      <a:pt x="2807969" y="1216876"/>
                      <a:pt x="2808672" y="1219424"/>
                    </a:cubicBezTo>
                    <a:cubicBezTo>
                      <a:pt x="2809638" y="1223026"/>
                      <a:pt x="2810692" y="1226716"/>
                      <a:pt x="2811747" y="1230318"/>
                    </a:cubicBezTo>
                    <a:cubicBezTo>
                      <a:pt x="2811835" y="1230493"/>
                      <a:pt x="2812010" y="1230845"/>
                      <a:pt x="2812186" y="1231108"/>
                    </a:cubicBezTo>
                    <a:cubicBezTo>
                      <a:pt x="2815349" y="1236204"/>
                      <a:pt x="2815173" y="1240772"/>
                      <a:pt x="2811571" y="1244813"/>
                    </a:cubicBezTo>
                    <a:cubicBezTo>
                      <a:pt x="2811571" y="1245165"/>
                      <a:pt x="2811571" y="1245604"/>
                      <a:pt x="2811659" y="1245956"/>
                    </a:cubicBezTo>
                    <a:cubicBezTo>
                      <a:pt x="2816491" y="1252632"/>
                      <a:pt x="2816579" y="1259837"/>
                      <a:pt x="2816667" y="1265635"/>
                    </a:cubicBezTo>
                    <a:cubicBezTo>
                      <a:pt x="2816667" y="1267919"/>
                      <a:pt x="2816754" y="1270115"/>
                      <a:pt x="2817018" y="1272136"/>
                    </a:cubicBezTo>
                    <a:cubicBezTo>
                      <a:pt x="2817281" y="1274157"/>
                      <a:pt x="2817633" y="1276177"/>
                      <a:pt x="2817984" y="1278198"/>
                    </a:cubicBezTo>
                    <a:cubicBezTo>
                      <a:pt x="2819566" y="1287950"/>
                      <a:pt x="2821147" y="1297965"/>
                      <a:pt x="2820093" y="1308507"/>
                    </a:cubicBezTo>
                    <a:cubicBezTo>
                      <a:pt x="2824837" y="1314833"/>
                      <a:pt x="2826506" y="1322652"/>
                      <a:pt x="2824749" y="1330734"/>
                    </a:cubicBezTo>
                    <a:cubicBezTo>
                      <a:pt x="2823431" y="1336709"/>
                      <a:pt x="2824925" y="1342419"/>
                      <a:pt x="2826682" y="1349008"/>
                    </a:cubicBezTo>
                    <a:cubicBezTo>
                      <a:pt x="2827561" y="1352434"/>
                      <a:pt x="2828527" y="1355948"/>
                      <a:pt x="2829054" y="1359726"/>
                    </a:cubicBezTo>
                    <a:cubicBezTo>
                      <a:pt x="2829142" y="1359814"/>
                      <a:pt x="2829142" y="1359990"/>
                      <a:pt x="2829230" y="1360078"/>
                    </a:cubicBezTo>
                    <a:cubicBezTo>
                      <a:pt x="2829581" y="1360956"/>
                      <a:pt x="2830108" y="1362274"/>
                      <a:pt x="2830196" y="1363855"/>
                    </a:cubicBezTo>
                    <a:cubicBezTo>
                      <a:pt x="2830723" y="1370884"/>
                      <a:pt x="2831162" y="1378000"/>
                      <a:pt x="2831602" y="1385028"/>
                    </a:cubicBezTo>
                    <a:cubicBezTo>
                      <a:pt x="2832041" y="1391178"/>
                      <a:pt x="2832393" y="1397240"/>
                      <a:pt x="2832832" y="1403389"/>
                    </a:cubicBezTo>
                    <a:cubicBezTo>
                      <a:pt x="2833183" y="1408221"/>
                      <a:pt x="2833007" y="1413053"/>
                      <a:pt x="2832832" y="1417622"/>
                    </a:cubicBezTo>
                    <a:cubicBezTo>
                      <a:pt x="2832568" y="1425968"/>
                      <a:pt x="2832305" y="1433875"/>
                      <a:pt x="2834852" y="1441255"/>
                    </a:cubicBezTo>
                    <a:cubicBezTo>
                      <a:pt x="2836522" y="1445999"/>
                      <a:pt x="2837224" y="1453290"/>
                      <a:pt x="2834062" y="1458386"/>
                    </a:cubicBezTo>
                    <a:cubicBezTo>
                      <a:pt x="2833622" y="1459089"/>
                      <a:pt x="2833622" y="1459089"/>
                      <a:pt x="2834237" y="1461285"/>
                    </a:cubicBezTo>
                    <a:cubicBezTo>
                      <a:pt x="2834589" y="1462339"/>
                      <a:pt x="2834940" y="1463657"/>
                      <a:pt x="2835116" y="1465151"/>
                    </a:cubicBezTo>
                    <a:cubicBezTo>
                      <a:pt x="2835994" y="1471476"/>
                      <a:pt x="2836522" y="1477802"/>
                      <a:pt x="2837049" y="1483951"/>
                    </a:cubicBezTo>
                    <a:cubicBezTo>
                      <a:pt x="2837312" y="1487026"/>
                      <a:pt x="2837576" y="1490101"/>
                      <a:pt x="2837927" y="1493088"/>
                    </a:cubicBezTo>
                    <a:cubicBezTo>
                      <a:pt x="2838191" y="1495900"/>
                      <a:pt x="2838103" y="1498447"/>
                      <a:pt x="2838015" y="1500995"/>
                    </a:cubicBezTo>
                    <a:cubicBezTo>
                      <a:pt x="2837839" y="1505300"/>
                      <a:pt x="2837664" y="1508726"/>
                      <a:pt x="2839421" y="1511889"/>
                    </a:cubicBezTo>
                    <a:cubicBezTo>
                      <a:pt x="2841705" y="1515842"/>
                      <a:pt x="2840826" y="1520323"/>
                      <a:pt x="2840123" y="1523837"/>
                    </a:cubicBezTo>
                    <a:cubicBezTo>
                      <a:pt x="2839948" y="1524628"/>
                      <a:pt x="2839772" y="1525331"/>
                      <a:pt x="2839684" y="1526121"/>
                    </a:cubicBezTo>
                    <a:cubicBezTo>
                      <a:pt x="2839421" y="1527791"/>
                      <a:pt x="2838894" y="1529284"/>
                      <a:pt x="2838366" y="1530514"/>
                    </a:cubicBezTo>
                    <a:cubicBezTo>
                      <a:pt x="2838279" y="1530690"/>
                      <a:pt x="2838191" y="1530865"/>
                      <a:pt x="2838103" y="1531129"/>
                    </a:cubicBezTo>
                    <a:cubicBezTo>
                      <a:pt x="2840826" y="1538509"/>
                      <a:pt x="2839684" y="1545361"/>
                      <a:pt x="2838630" y="1551511"/>
                    </a:cubicBezTo>
                    <a:cubicBezTo>
                      <a:pt x="2838015" y="1554937"/>
                      <a:pt x="2837488" y="1558188"/>
                      <a:pt x="2837751" y="1561175"/>
                    </a:cubicBezTo>
                    <a:cubicBezTo>
                      <a:pt x="2838454" y="1572069"/>
                      <a:pt x="2838191" y="1582963"/>
                      <a:pt x="2837751" y="1593242"/>
                    </a:cubicBezTo>
                    <a:cubicBezTo>
                      <a:pt x="2837664" y="1596141"/>
                      <a:pt x="2836961" y="1598776"/>
                      <a:pt x="2836346" y="1601148"/>
                    </a:cubicBezTo>
                    <a:cubicBezTo>
                      <a:pt x="2835819" y="1603081"/>
                      <a:pt x="2835379" y="1604926"/>
                      <a:pt x="2835379" y="1606420"/>
                    </a:cubicBezTo>
                    <a:cubicBezTo>
                      <a:pt x="2835292" y="1609758"/>
                      <a:pt x="2834501" y="1612833"/>
                      <a:pt x="2833798" y="1615469"/>
                    </a:cubicBezTo>
                    <a:cubicBezTo>
                      <a:pt x="2832393" y="1620652"/>
                      <a:pt x="2832041" y="1622673"/>
                      <a:pt x="2833886" y="1624957"/>
                    </a:cubicBezTo>
                    <a:lnTo>
                      <a:pt x="2835907" y="1627592"/>
                    </a:lnTo>
                    <a:lnTo>
                      <a:pt x="2835028" y="1630843"/>
                    </a:lnTo>
                    <a:cubicBezTo>
                      <a:pt x="2834062" y="1634181"/>
                      <a:pt x="2834325" y="1638135"/>
                      <a:pt x="2834589" y="1642352"/>
                    </a:cubicBezTo>
                    <a:cubicBezTo>
                      <a:pt x="2835028" y="1649204"/>
                      <a:pt x="2835555" y="1656936"/>
                      <a:pt x="2831162" y="1664491"/>
                    </a:cubicBezTo>
                    <a:cubicBezTo>
                      <a:pt x="2831162" y="1664667"/>
                      <a:pt x="2831250" y="1664930"/>
                      <a:pt x="2831250" y="1665106"/>
                    </a:cubicBezTo>
                    <a:cubicBezTo>
                      <a:pt x="2831338" y="1665721"/>
                      <a:pt x="2831426" y="1666336"/>
                      <a:pt x="2831426" y="1666951"/>
                    </a:cubicBezTo>
                    <a:cubicBezTo>
                      <a:pt x="2831514" y="1668181"/>
                      <a:pt x="2831777" y="1669499"/>
                      <a:pt x="2831953" y="1670992"/>
                    </a:cubicBezTo>
                    <a:cubicBezTo>
                      <a:pt x="2832568" y="1674594"/>
                      <a:pt x="2833271" y="1678723"/>
                      <a:pt x="2832129" y="1682940"/>
                    </a:cubicBezTo>
                    <a:cubicBezTo>
                      <a:pt x="2829318" y="1694010"/>
                      <a:pt x="2828263" y="1705431"/>
                      <a:pt x="2827385" y="1716500"/>
                    </a:cubicBezTo>
                    <a:cubicBezTo>
                      <a:pt x="2827297" y="1717467"/>
                      <a:pt x="2827385" y="1718521"/>
                      <a:pt x="2827385" y="1719751"/>
                    </a:cubicBezTo>
                    <a:cubicBezTo>
                      <a:pt x="2827473" y="1721684"/>
                      <a:pt x="2827561" y="1723880"/>
                      <a:pt x="2827209" y="1726164"/>
                    </a:cubicBezTo>
                    <a:cubicBezTo>
                      <a:pt x="2824837" y="1740660"/>
                      <a:pt x="2820093" y="1744701"/>
                      <a:pt x="2805158" y="1744701"/>
                    </a:cubicBezTo>
                    <a:cubicBezTo>
                      <a:pt x="2802610" y="1744701"/>
                      <a:pt x="2799974" y="1744701"/>
                      <a:pt x="2797427" y="1744701"/>
                    </a:cubicBezTo>
                    <a:cubicBezTo>
                      <a:pt x="2792243" y="1744701"/>
                      <a:pt x="2786972" y="1744614"/>
                      <a:pt x="2781789" y="1744789"/>
                    </a:cubicBezTo>
                    <a:cubicBezTo>
                      <a:pt x="2781877" y="1743559"/>
                      <a:pt x="2781701" y="1743559"/>
                      <a:pt x="2781437" y="1743559"/>
                    </a:cubicBezTo>
                    <a:close/>
                    <a:moveTo>
                      <a:pt x="2780822" y="1730645"/>
                    </a:moveTo>
                    <a:lnTo>
                      <a:pt x="2780822" y="1730645"/>
                    </a:lnTo>
                    <a:lnTo>
                      <a:pt x="2780822" y="1730645"/>
                    </a:lnTo>
                    <a:close/>
                    <a:moveTo>
                      <a:pt x="2780647" y="1730469"/>
                    </a:moveTo>
                    <a:cubicBezTo>
                      <a:pt x="2780822" y="1730469"/>
                      <a:pt x="2781174" y="1730557"/>
                      <a:pt x="2781701" y="1730469"/>
                    </a:cubicBezTo>
                    <a:cubicBezTo>
                      <a:pt x="2787148" y="1730293"/>
                      <a:pt x="2792595" y="1730293"/>
                      <a:pt x="2797866" y="1730381"/>
                    </a:cubicBezTo>
                    <a:cubicBezTo>
                      <a:pt x="2800414" y="1730381"/>
                      <a:pt x="2802961" y="1730381"/>
                      <a:pt x="2805509" y="1730381"/>
                    </a:cubicBezTo>
                    <a:cubicBezTo>
                      <a:pt x="2811308" y="1730381"/>
                      <a:pt x="2812537" y="1729854"/>
                      <a:pt x="2812801" y="1729591"/>
                    </a:cubicBezTo>
                    <a:cubicBezTo>
                      <a:pt x="2812977" y="1729415"/>
                      <a:pt x="2813767" y="1728448"/>
                      <a:pt x="2814646" y="1722826"/>
                    </a:cubicBezTo>
                    <a:cubicBezTo>
                      <a:pt x="2814822" y="1721859"/>
                      <a:pt x="2814734" y="1720542"/>
                      <a:pt x="2814646" y="1719136"/>
                    </a:cubicBezTo>
                    <a:cubicBezTo>
                      <a:pt x="2814558" y="1717642"/>
                      <a:pt x="2814470" y="1715973"/>
                      <a:pt x="2814646" y="1714216"/>
                    </a:cubicBezTo>
                    <a:cubicBezTo>
                      <a:pt x="2815612" y="1702620"/>
                      <a:pt x="2816667" y="1690671"/>
                      <a:pt x="2819829" y="1678547"/>
                    </a:cubicBezTo>
                    <a:cubicBezTo>
                      <a:pt x="2820181" y="1677054"/>
                      <a:pt x="2819829" y="1674506"/>
                      <a:pt x="2819390" y="1672046"/>
                    </a:cubicBezTo>
                    <a:cubicBezTo>
                      <a:pt x="2819127" y="1670377"/>
                      <a:pt x="2818863" y="1668620"/>
                      <a:pt x="2818687" y="1666863"/>
                    </a:cubicBezTo>
                    <a:cubicBezTo>
                      <a:pt x="2818687" y="1666512"/>
                      <a:pt x="2818599" y="1666160"/>
                      <a:pt x="2818599" y="1665809"/>
                    </a:cubicBezTo>
                    <a:cubicBezTo>
                      <a:pt x="2818336" y="1663612"/>
                      <a:pt x="2817809" y="1660362"/>
                      <a:pt x="2819829" y="1657375"/>
                    </a:cubicBezTo>
                    <a:cubicBezTo>
                      <a:pt x="2822641" y="1653158"/>
                      <a:pt x="2822289" y="1648062"/>
                      <a:pt x="2821850" y="1642176"/>
                    </a:cubicBezTo>
                    <a:cubicBezTo>
                      <a:pt x="2821586" y="1638223"/>
                      <a:pt x="2821235" y="1633742"/>
                      <a:pt x="2822026" y="1629262"/>
                    </a:cubicBezTo>
                    <a:cubicBezTo>
                      <a:pt x="2818336" y="1622497"/>
                      <a:pt x="2820093" y="1615996"/>
                      <a:pt x="2821411" y="1611076"/>
                    </a:cubicBezTo>
                    <a:cubicBezTo>
                      <a:pt x="2822026" y="1608879"/>
                      <a:pt x="2822553" y="1606859"/>
                      <a:pt x="2822553" y="1605190"/>
                    </a:cubicBezTo>
                    <a:cubicBezTo>
                      <a:pt x="2822641" y="1602115"/>
                      <a:pt x="2823344" y="1599391"/>
                      <a:pt x="2823958" y="1596931"/>
                    </a:cubicBezTo>
                    <a:cubicBezTo>
                      <a:pt x="2824134" y="1596229"/>
                      <a:pt x="2824310" y="1595526"/>
                      <a:pt x="2824486" y="1594823"/>
                    </a:cubicBezTo>
                    <a:lnTo>
                      <a:pt x="2819302" y="1595438"/>
                    </a:lnTo>
                    <a:cubicBezTo>
                      <a:pt x="2814031" y="1596053"/>
                      <a:pt x="2810956" y="1593681"/>
                      <a:pt x="2809287" y="1592451"/>
                    </a:cubicBezTo>
                    <a:lnTo>
                      <a:pt x="2803313" y="1587882"/>
                    </a:lnTo>
                    <a:lnTo>
                      <a:pt x="2816140" y="1575056"/>
                    </a:lnTo>
                    <a:lnTo>
                      <a:pt x="2825101" y="1586740"/>
                    </a:lnTo>
                    <a:cubicBezTo>
                      <a:pt x="2825364" y="1578306"/>
                      <a:pt x="2825452" y="1569521"/>
                      <a:pt x="2824925" y="1560911"/>
                    </a:cubicBezTo>
                    <a:cubicBezTo>
                      <a:pt x="2824661" y="1556431"/>
                      <a:pt x="2825364" y="1552214"/>
                      <a:pt x="2825979" y="1548260"/>
                    </a:cubicBezTo>
                    <a:cubicBezTo>
                      <a:pt x="2826858" y="1542813"/>
                      <a:pt x="2827648" y="1538157"/>
                      <a:pt x="2825803" y="1533765"/>
                    </a:cubicBezTo>
                    <a:cubicBezTo>
                      <a:pt x="2824310" y="1530250"/>
                      <a:pt x="2825540" y="1526912"/>
                      <a:pt x="2826418" y="1524716"/>
                    </a:cubicBezTo>
                    <a:cubicBezTo>
                      <a:pt x="2826594" y="1524188"/>
                      <a:pt x="2826858" y="1523486"/>
                      <a:pt x="2826945" y="1523222"/>
                    </a:cubicBezTo>
                    <a:cubicBezTo>
                      <a:pt x="2827121" y="1522256"/>
                      <a:pt x="2827297" y="1521201"/>
                      <a:pt x="2827473" y="1520235"/>
                    </a:cubicBezTo>
                    <a:cubicBezTo>
                      <a:pt x="2827648" y="1519269"/>
                      <a:pt x="2828000" y="1517687"/>
                      <a:pt x="2828000" y="1516897"/>
                    </a:cubicBezTo>
                    <a:cubicBezTo>
                      <a:pt x="2824661" y="1510659"/>
                      <a:pt x="2824925" y="1504509"/>
                      <a:pt x="2825101" y="1499502"/>
                    </a:cubicBezTo>
                    <a:cubicBezTo>
                      <a:pt x="2825188" y="1497305"/>
                      <a:pt x="2825276" y="1495285"/>
                      <a:pt x="2825101" y="1493440"/>
                    </a:cubicBezTo>
                    <a:cubicBezTo>
                      <a:pt x="2824749" y="1490365"/>
                      <a:pt x="2824486" y="1487202"/>
                      <a:pt x="2824222" y="1484039"/>
                    </a:cubicBezTo>
                    <a:cubicBezTo>
                      <a:pt x="2823695" y="1478065"/>
                      <a:pt x="2823168" y="1471915"/>
                      <a:pt x="2822289" y="1465941"/>
                    </a:cubicBezTo>
                    <a:cubicBezTo>
                      <a:pt x="2822201" y="1465414"/>
                      <a:pt x="2822026" y="1464711"/>
                      <a:pt x="2821762" y="1463921"/>
                    </a:cubicBezTo>
                    <a:cubicBezTo>
                      <a:pt x="2820884" y="1461022"/>
                      <a:pt x="2819478" y="1456102"/>
                      <a:pt x="2822992" y="1450391"/>
                    </a:cubicBezTo>
                    <a:cubicBezTo>
                      <a:pt x="2823344" y="1449688"/>
                      <a:pt x="2823344" y="1446877"/>
                      <a:pt x="2822553" y="1444505"/>
                    </a:cubicBezTo>
                    <a:cubicBezTo>
                      <a:pt x="2819214" y="1434753"/>
                      <a:pt x="2819478" y="1425265"/>
                      <a:pt x="2819741" y="1416128"/>
                    </a:cubicBezTo>
                    <a:cubicBezTo>
                      <a:pt x="2819917" y="1411648"/>
                      <a:pt x="2820005" y="1407431"/>
                      <a:pt x="2819741" y="1403214"/>
                    </a:cubicBezTo>
                    <a:cubicBezTo>
                      <a:pt x="2819302" y="1397064"/>
                      <a:pt x="2818951" y="1391002"/>
                      <a:pt x="2818512" y="1384852"/>
                    </a:cubicBezTo>
                    <a:cubicBezTo>
                      <a:pt x="2818072" y="1377912"/>
                      <a:pt x="2817633" y="1370972"/>
                      <a:pt x="2817106" y="1364119"/>
                    </a:cubicBezTo>
                    <a:cubicBezTo>
                      <a:pt x="2817106" y="1364031"/>
                      <a:pt x="2817018" y="1363943"/>
                      <a:pt x="2817018" y="1363855"/>
                    </a:cubicBezTo>
                    <a:cubicBezTo>
                      <a:pt x="2816754" y="1363153"/>
                      <a:pt x="2816315" y="1362010"/>
                      <a:pt x="2816140" y="1360693"/>
                    </a:cubicBezTo>
                    <a:cubicBezTo>
                      <a:pt x="2815700" y="1357618"/>
                      <a:pt x="2814909" y="1354543"/>
                      <a:pt x="2814031" y="1351292"/>
                    </a:cubicBezTo>
                    <a:cubicBezTo>
                      <a:pt x="2812098" y="1344088"/>
                      <a:pt x="2809990" y="1335918"/>
                      <a:pt x="2811923" y="1326869"/>
                    </a:cubicBezTo>
                    <a:cubicBezTo>
                      <a:pt x="2812977" y="1321949"/>
                      <a:pt x="2811835" y="1317556"/>
                      <a:pt x="2808408" y="1314042"/>
                    </a:cubicBezTo>
                    <a:lnTo>
                      <a:pt x="2806212" y="1311758"/>
                    </a:lnTo>
                    <a:lnTo>
                      <a:pt x="2806739" y="1308595"/>
                    </a:lnTo>
                    <a:cubicBezTo>
                      <a:pt x="2808233" y="1299019"/>
                      <a:pt x="2806651" y="1289443"/>
                      <a:pt x="2804982" y="1279340"/>
                    </a:cubicBezTo>
                    <a:cubicBezTo>
                      <a:pt x="2804631" y="1277319"/>
                      <a:pt x="2804279" y="1275211"/>
                      <a:pt x="2804016" y="1273190"/>
                    </a:cubicBezTo>
                    <a:cubicBezTo>
                      <a:pt x="2803576" y="1270379"/>
                      <a:pt x="2803576" y="1267655"/>
                      <a:pt x="2803488" y="1264932"/>
                    </a:cubicBezTo>
                    <a:cubicBezTo>
                      <a:pt x="2803401" y="1259309"/>
                      <a:pt x="2803225" y="1255707"/>
                      <a:pt x="2800853" y="1252545"/>
                    </a:cubicBezTo>
                    <a:cubicBezTo>
                      <a:pt x="2797866" y="1248591"/>
                      <a:pt x="2797339" y="1240772"/>
                      <a:pt x="2800502" y="1236467"/>
                    </a:cubicBezTo>
                    <a:cubicBezTo>
                      <a:pt x="2799974" y="1235589"/>
                      <a:pt x="2799447" y="1234622"/>
                      <a:pt x="2799096" y="1233305"/>
                    </a:cubicBezTo>
                    <a:cubicBezTo>
                      <a:pt x="2797954" y="1229527"/>
                      <a:pt x="2796899" y="1225661"/>
                      <a:pt x="2795845" y="1221971"/>
                    </a:cubicBezTo>
                    <a:cubicBezTo>
                      <a:pt x="2795757" y="1221796"/>
                      <a:pt x="2795757" y="1221532"/>
                      <a:pt x="2795670" y="1221357"/>
                    </a:cubicBezTo>
                    <a:cubicBezTo>
                      <a:pt x="2791189" y="1222587"/>
                      <a:pt x="2788026" y="1219072"/>
                      <a:pt x="2786972" y="1217930"/>
                    </a:cubicBezTo>
                    <a:cubicBezTo>
                      <a:pt x="2783809" y="1214328"/>
                      <a:pt x="2784424" y="1208003"/>
                      <a:pt x="2787060" y="1204928"/>
                    </a:cubicBezTo>
                    <a:cubicBezTo>
                      <a:pt x="2791013" y="1200272"/>
                      <a:pt x="2791541" y="1196845"/>
                      <a:pt x="2789081" y="1191398"/>
                    </a:cubicBezTo>
                    <a:cubicBezTo>
                      <a:pt x="2787323" y="1187533"/>
                      <a:pt x="2786445" y="1183667"/>
                      <a:pt x="2785566" y="1179890"/>
                    </a:cubicBezTo>
                    <a:cubicBezTo>
                      <a:pt x="2784424" y="1174706"/>
                      <a:pt x="2783370" y="1170226"/>
                      <a:pt x="2780383" y="1166712"/>
                    </a:cubicBezTo>
                    <a:cubicBezTo>
                      <a:pt x="2777572" y="1163373"/>
                      <a:pt x="2777660" y="1158980"/>
                      <a:pt x="2777747" y="1155818"/>
                    </a:cubicBezTo>
                    <a:cubicBezTo>
                      <a:pt x="2777747" y="1155203"/>
                      <a:pt x="2777747" y="1154588"/>
                      <a:pt x="2777747" y="1154061"/>
                    </a:cubicBezTo>
                    <a:cubicBezTo>
                      <a:pt x="2777660" y="1151601"/>
                      <a:pt x="2777923" y="1149229"/>
                      <a:pt x="2778187" y="1146856"/>
                    </a:cubicBezTo>
                    <a:cubicBezTo>
                      <a:pt x="2778450" y="1144045"/>
                      <a:pt x="2778889" y="1140267"/>
                      <a:pt x="2778099" y="1138950"/>
                    </a:cubicBezTo>
                    <a:cubicBezTo>
                      <a:pt x="2774321" y="1132185"/>
                      <a:pt x="2772828" y="1125069"/>
                      <a:pt x="2771422" y="1118128"/>
                    </a:cubicBezTo>
                    <a:cubicBezTo>
                      <a:pt x="2769928" y="1110836"/>
                      <a:pt x="2768435" y="1103896"/>
                      <a:pt x="2764306" y="1098361"/>
                    </a:cubicBezTo>
                    <a:cubicBezTo>
                      <a:pt x="2762988" y="1096692"/>
                      <a:pt x="2762373" y="1094759"/>
                      <a:pt x="2762197" y="1093441"/>
                    </a:cubicBezTo>
                    <a:cubicBezTo>
                      <a:pt x="2761670" y="1090894"/>
                      <a:pt x="2761055" y="1088258"/>
                      <a:pt x="2760528" y="1085710"/>
                    </a:cubicBezTo>
                    <a:cubicBezTo>
                      <a:pt x="2759035" y="1079297"/>
                      <a:pt x="2757541" y="1072708"/>
                      <a:pt x="2757102" y="1065855"/>
                    </a:cubicBezTo>
                    <a:cubicBezTo>
                      <a:pt x="2756838" y="1062166"/>
                      <a:pt x="2755081" y="1058827"/>
                      <a:pt x="2753061" y="1054961"/>
                    </a:cubicBezTo>
                    <a:cubicBezTo>
                      <a:pt x="2751040" y="1051096"/>
                      <a:pt x="2748668" y="1046791"/>
                      <a:pt x="2747701" y="1041432"/>
                    </a:cubicBezTo>
                    <a:cubicBezTo>
                      <a:pt x="2746735" y="1035985"/>
                      <a:pt x="2744099" y="1030626"/>
                      <a:pt x="2741288" y="1025003"/>
                    </a:cubicBezTo>
                    <a:cubicBezTo>
                      <a:pt x="2736895" y="1016306"/>
                      <a:pt x="2731976" y="1006466"/>
                      <a:pt x="2733030" y="994430"/>
                    </a:cubicBezTo>
                    <a:cubicBezTo>
                      <a:pt x="2732854" y="994167"/>
                      <a:pt x="2732678" y="993903"/>
                      <a:pt x="2732503" y="993727"/>
                    </a:cubicBezTo>
                    <a:cubicBezTo>
                      <a:pt x="2731800" y="992761"/>
                      <a:pt x="2731097" y="991707"/>
                      <a:pt x="2730394" y="990477"/>
                    </a:cubicBezTo>
                    <a:cubicBezTo>
                      <a:pt x="2729516" y="988720"/>
                      <a:pt x="2728725" y="986963"/>
                      <a:pt x="2727934" y="985293"/>
                    </a:cubicBezTo>
                    <a:cubicBezTo>
                      <a:pt x="2727231" y="983712"/>
                      <a:pt x="2726529" y="982131"/>
                      <a:pt x="2725738" y="980637"/>
                    </a:cubicBezTo>
                    <a:cubicBezTo>
                      <a:pt x="2722927" y="974927"/>
                      <a:pt x="2721257" y="968953"/>
                      <a:pt x="2719676" y="963154"/>
                    </a:cubicBezTo>
                    <a:cubicBezTo>
                      <a:pt x="2717655" y="955775"/>
                      <a:pt x="2715810" y="948834"/>
                      <a:pt x="2711594" y="943211"/>
                    </a:cubicBezTo>
                    <a:cubicBezTo>
                      <a:pt x="2709749" y="940752"/>
                      <a:pt x="2709749" y="937940"/>
                      <a:pt x="2709749" y="936271"/>
                    </a:cubicBezTo>
                    <a:lnTo>
                      <a:pt x="2709749" y="935744"/>
                    </a:lnTo>
                    <a:cubicBezTo>
                      <a:pt x="2709573" y="930912"/>
                      <a:pt x="2707201" y="926607"/>
                      <a:pt x="2704389" y="921687"/>
                    </a:cubicBezTo>
                    <a:cubicBezTo>
                      <a:pt x="2702808" y="918876"/>
                      <a:pt x="2701227" y="916065"/>
                      <a:pt x="2699909" y="912990"/>
                    </a:cubicBezTo>
                    <a:cubicBezTo>
                      <a:pt x="2699382" y="913165"/>
                      <a:pt x="2698855" y="913341"/>
                      <a:pt x="2698503" y="913429"/>
                    </a:cubicBezTo>
                    <a:cubicBezTo>
                      <a:pt x="2698328" y="913517"/>
                      <a:pt x="2698064" y="913517"/>
                      <a:pt x="2697888" y="913605"/>
                    </a:cubicBezTo>
                    <a:lnTo>
                      <a:pt x="2687258" y="917822"/>
                    </a:lnTo>
                    <a:lnTo>
                      <a:pt x="2689015" y="906489"/>
                    </a:lnTo>
                    <a:cubicBezTo>
                      <a:pt x="2689015" y="906313"/>
                      <a:pt x="2689015" y="906137"/>
                      <a:pt x="2689015" y="905961"/>
                    </a:cubicBezTo>
                    <a:cubicBezTo>
                      <a:pt x="2689103" y="904731"/>
                      <a:pt x="2689191" y="902623"/>
                      <a:pt x="2690421" y="900515"/>
                    </a:cubicBezTo>
                    <a:cubicBezTo>
                      <a:pt x="2692617" y="896912"/>
                      <a:pt x="2692266" y="892871"/>
                      <a:pt x="2689103" y="886634"/>
                    </a:cubicBezTo>
                    <a:cubicBezTo>
                      <a:pt x="2686555" y="881714"/>
                      <a:pt x="2683392" y="877058"/>
                      <a:pt x="2680054" y="872138"/>
                    </a:cubicBezTo>
                    <a:cubicBezTo>
                      <a:pt x="2678297" y="869590"/>
                      <a:pt x="2676540" y="867042"/>
                      <a:pt x="2674871" y="864319"/>
                    </a:cubicBezTo>
                    <a:cubicBezTo>
                      <a:pt x="2673729" y="862474"/>
                      <a:pt x="2673465" y="860629"/>
                      <a:pt x="2673289" y="859487"/>
                    </a:cubicBezTo>
                    <a:cubicBezTo>
                      <a:pt x="2673289" y="859311"/>
                      <a:pt x="2673289" y="859135"/>
                      <a:pt x="2673201" y="858960"/>
                    </a:cubicBezTo>
                    <a:cubicBezTo>
                      <a:pt x="2672674" y="857115"/>
                      <a:pt x="2672147" y="855182"/>
                      <a:pt x="2671620" y="853249"/>
                    </a:cubicBezTo>
                    <a:cubicBezTo>
                      <a:pt x="2670566" y="849032"/>
                      <a:pt x="2669511" y="845079"/>
                      <a:pt x="2667754" y="841828"/>
                    </a:cubicBezTo>
                    <a:cubicBezTo>
                      <a:pt x="2666612" y="839720"/>
                      <a:pt x="2665910" y="837523"/>
                      <a:pt x="2665294" y="835678"/>
                    </a:cubicBezTo>
                    <a:cubicBezTo>
                      <a:pt x="2663977" y="831813"/>
                      <a:pt x="2663274" y="829880"/>
                      <a:pt x="2660726" y="828299"/>
                    </a:cubicBezTo>
                    <a:cubicBezTo>
                      <a:pt x="2655543" y="825136"/>
                      <a:pt x="2653698" y="818898"/>
                      <a:pt x="2652029" y="813364"/>
                    </a:cubicBezTo>
                    <a:cubicBezTo>
                      <a:pt x="2651589" y="811782"/>
                      <a:pt x="2651150" y="810377"/>
                      <a:pt x="2650711" y="809059"/>
                    </a:cubicBezTo>
                    <a:cubicBezTo>
                      <a:pt x="2650359" y="808707"/>
                      <a:pt x="2650096" y="808268"/>
                      <a:pt x="2649744" y="807829"/>
                    </a:cubicBezTo>
                    <a:cubicBezTo>
                      <a:pt x="2648163" y="805105"/>
                      <a:pt x="2646582" y="802470"/>
                      <a:pt x="2645000" y="799746"/>
                    </a:cubicBezTo>
                    <a:cubicBezTo>
                      <a:pt x="2640608" y="792367"/>
                      <a:pt x="2636127" y="784723"/>
                      <a:pt x="2631910" y="776992"/>
                    </a:cubicBezTo>
                    <a:cubicBezTo>
                      <a:pt x="2631559" y="776377"/>
                      <a:pt x="2631295" y="775762"/>
                      <a:pt x="2631031" y="775147"/>
                    </a:cubicBezTo>
                    <a:lnTo>
                      <a:pt x="2625585" y="781736"/>
                    </a:lnTo>
                    <a:lnTo>
                      <a:pt x="2616009" y="793157"/>
                    </a:lnTo>
                    <a:lnTo>
                      <a:pt x="2614076" y="778398"/>
                    </a:lnTo>
                    <a:cubicBezTo>
                      <a:pt x="2613285" y="772424"/>
                      <a:pt x="2616360" y="768997"/>
                      <a:pt x="2617414" y="767943"/>
                    </a:cubicBezTo>
                    <a:cubicBezTo>
                      <a:pt x="2619084" y="766186"/>
                      <a:pt x="2621983" y="764605"/>
                      <a:pt x="2626639" y="767153"/>
                    </a:cubicBezTo>
                    <a:cubicBezTo>
                      <a:pt x="2626815" y="767240"/>
                      <a:pt x="2626902" y="767328"/>
                      <a:pt x="2626990" y="767328"/>
                    </a:cubicBezTo>
                    <a:lnTo>
                      <a:pt x="2628747" y="768207"/>
                    </a:lnTo>
                    <a:cubicBezTo>
                      <a:pt x="2628308" y="766801"/>
                      <a:pt x="2627869" y="765483"/>
                      <a:pt x="2627342" y="764429"/>
                    </a:cubicBezTo>
                    <a:cubicBezTo>
                      <a:pt x="2621807" y="753974"/>
                      <a:pt x="2615218" y="741587"/>
                      <a:pt x="2608102" y="729551"/>
                    </a:cubicBezTo>
                    <a:cubicBezTo>
                      <a:pt x="2605642" y="725422"/>
                      <a:pt x="2603006" y="721556"/>
                      <a:pt x="2600195" y="717427"/>
                    </a:cubicBezTo>
                    <a:cubicBezTo>
                      <a:pt x="2596242" y="711629"/>
                      <a:pt x="2592112" y="705567"/>
                      <a:pt x="2588774" y="699066"/>
                    </a:cubicBezTo>
                    <a:cubicBezTo>
                      <a:pt x="2587368" y="696342"/>
                      <a:pt x="2585260" y="693882"/>
                      <a:pt x="2582976" y="691247"/>
                    </a:cubicBezTo>
                    <a:cubicBezTo>
                      <a:pt x="2578758" y="686327"/>
                      <a:pt x="2573927" y="680792"/>
                      <a:pt x="2572345" y="672183"/>
                    </a:cubicBezTo>
                    <a:cubicBezTo>
                      <a:pt x="2571467" y="667351"/>
                      <a:pt x="2566459" y="660937"/>
                      <a:pt x="2559431" y="655490"/>
                    </a:cubicBezTo>
                    <a:cubicBezTo>
                      <a:pt x="2553281" y="650746"/>
                      <a:pt x="2549855" y="645826"/>
                      <a:pt x="2547219" y="638095"/>
                    </a:cubicBezTo>
                    <a:cubicBezTo>
                      <a:pt x="2546604" y="636338"/>
                      <a:pt x="2545901" y="634493"/>
                      <a:pt x="2545023" y="632736"/>
                    </a:cubicBezTo>
                    <a:lnTo>
                      <a:pt x="2519282" y="643103"/>
                    </a:lnTo>
                    <a:lnTo>
                      <a:pt x="2523235" y="622194"/>
                    </a:lnTo>
                    <a:lnTo>
                      <a:pt x="2527979" y="621579"/>
                    </a:lnTo>
                    <a:cubicBezTo>
                      <a:pt x="2533075" y="620964"/>
                      <a:pt x="2536413" y="622809"/>
                      <a:pt x="2538346" y="623951"/>
                    </a:cubicBezTo>
                    <a:lnTo>
                      <a:pt x="2541069" y="625532"/>
                    </a:lnTo>
                    <a:cubicBezTo>
                      <a:pt x="2539839" y="623599"/>
                      <a:pt x="2538522" y="621579"/>
                      <a:pt x="2537116" y="619646"/>
                    </a:cubicBezTo>
                    <a:cubicBezTo>
                      <a:pt x="2523850" y="601460"/>
                      <a:pt x="2511814" y="585119"/>
                      <a:pt x="2498636" y="569130"/>
                    </a:cubicBezTo>
                    <a:cubicBezTo>
                      <a:pt x="2493892" y="563332"/>
                      <a:pt x="2489411" y="557270"/>
                      <a:pt x="2485107" y="551472"/>
                    </a:cubicBezTo>
                    <a:cubicBezTo>
                      <a:pt x="2477903" y="541632"/>
                      <a:pt x="2471050" y="532232"/>
                      <a:pt x="2462704" y="524061"/>
                    </a:cubicBezTo>
                    <a:cubicBezTo>
                      <a:pt x="2461737" y="524852"/>
                      <a:pt x="2460683" y="525379"/>
                      <a:pt x="2459980" y="525730"/>
                    </a:cubicBezTo>
                    <a:cubicBezTo>
                      <a:pt x="2459717" y="525906"/>
                      <a:pt x="2459453" y="525994"/>
                      <a:pt x="2459190" y="526170"/>
                    </a:cubicBezTo>
                    <a:lnTo>
                      <a:pt x="2451898" y="530738"/>
                    </a:lnTo>
                    <a:lnTo>
                      <a:pt x="2449350" y="522568"/>
                    </a:lnTo>
                    <a:cubicBezTo>
                      <a:pt x="2449262" y="522304"/>
                      <a:pt x="2449086" y="521953"/>
                      <a:pt x="2448999" y="521601"/>
                    </a:cubicBezTo>
                    <a:cubicBezTo>
                      <a:pt x="2448296" y="519844"/>
                      <a:pt x="2446802" y="516066"/>
                      <a:pt x="2448999" y="512904"/>
                    </a:cubicBezTo>
                    <a:cubicBezTo>
                      <a:pt x="2448735" y="512289"/>
                      <a:pt x="2448472" y="511586"/>
                      <a:pt x="2448296" y="510795"/>
                    </a:cubicBezTo>
                    <a:cubicBezTo>
                      <a:pt x="2446363" y="503591"/>
                      <a:pt x="2441092" y="499199"/>
                      <a:pt x="2434942" y="494015"/>
                    </a:cubicBezTo>
                    <a:cubicBezTo>
                      <a:pt x="2431955" y="491467"/>
                      <a:pt x="2428792" y="488920"/>
                      <a:pt x="2425981" y="485845"/>
                    </a:cubicBezTo>
                    <a:cubicBezTo>
                      <a:pt x="2425454" y="485318"/>
                      <a:pt x="2424839" y="484703"/>
                      <a:pt x="2424224" y="484176"/>
                    </a:cubicBezTo>
                    <a:cubicBezTo>
                      <a:pt x="2422730" y="482858"/>
                      <a:pt x="2421061" y="481276"/>
                      <a:pt x="2419655" y="479168"/>
                    </a:cubicBezTo>
                    <a:cubicBezTo>
                      <a:pt x="2418953" y="478026"/>
                      <a:pt x="2418250" y="476972"/>
                      <a:pt x="2417547" y="475829"/>
                    </a:cubicBezTo>
                    <a:cubicBezTo>
                      <a:pt x="2411397" y="466253"/>
                      <a:pt x="2405599" y="457204"/>
                      <a:pt x="2396901" y="450088"/>
                    </a:cubicBezTo>
                    <a:cubicBezTo>
                      <a:pt x="2387237" y="442269"/>
                      <a:pt x="2378628" y="433132"/>
                      <a:pt x="2370282" y="424347"/>
                    </a:cubicBezTo>
                    <a:cubicBezTo>
                      <a:pt x="2367822" y="421711"/>
                      <a:pt x="2365362" y="419164"/>
                      <a:pt x="2362902" y="416616"/>
                    </a:cubicBezTo>
                    <a:cubicBezTo>
                      <a:pt x="2360530" y="414156"/>
                      <a:pt x="2358509" y="411520"/>
                      <a:pt x="2356576" y="408973"/>
                    </a:cubicBezTo>
                    <a:cubicBezTo>
                      <a:pt x="2353677" y="405195"/>
                      <a:pt x="2350954" y="401681"/>
                      <a:pt x="2347879" y="399660"/>
                    </a:cubicBezTo>
                    <a:cubicBezTo>
                      <a:pt x="2340763" y="395004"/>
                      <a:pt x="2336194" y="389206"/>
                      <a:pt x="2331714" y="383583"/>
                    </a:cubicBezTo>
                    <a:lnTo>
                      <a:pt x="2330923" y="382529"/>
                    </a:lnTo>
                    <a:cubicBezTo>
                      <a:pt x="2323895" y="373655"/>
                      <a:pt x="2319766" y="371459"/>
                      <a:pt x="2317921" y="370844"/>
                    </a:cubicBezTo>
                    <a:cubicBezTo>
                      <a:pt x="2316867" y="372865"/>
                      <a:pt x="2315373" y="374270"/>
                      <a:pt x="2313440" y="374973"/>
                    </a:cubicBezTo>
                    <a:cubicBezTo>
                      <a:pt x="2310278" y="376203"/>
                      <a:pt x="2307642" y="374885"/>
                      <a:pt x="2306763" y="374446"/>
                    </a:cubicBezTo>
                    <a:lnTo>
                      <a:pt x="2295079" y="368560"/>
                    </a:lnTo>
                    <a:lnTo>
                      <a:pt x="2304303" y="363904"/>
                    </a:lnTo>
                    <a:cubicBezTo>
                      <a:pt x="2302722" y="361795"/>
                      <a:pt x="2301756" y="359599"/>
                      <a:pt x="2300965" y="357842"/>
                    </a:cubicBezTo>
                    <a:cubicBezTo>
                      <a:pt x="2300262" y="356260"/>
                      <a:pt x="2299471" y="354591"/>
                      <a:pt x="2298857" y="354152"/>
                    </a:cubicBezTo>
                    <a:cubicBezTo>
                      <a:pt x="2298066" y="353976"/>
                      <a:pt x="2296836" y="353625"/>
                      <a:pt x="2295694" y="352746"/>
                    </a:cubicBezTo>
                    <a:lnTo>
                      <a:pt x="2288841" y="347475"/>
                    </a:lnTo>
                    <a:cubicBezTo>
                      <a:pt x="2280934" y="341413"/>
                      <a:pt x="2272852" y="335176"/>
                      <a:pt x="2264857" y="328850"/>
                    </a:cubicBezTo>
                    <a:cubicBezTo>
                      <a:pt x="2261782" y="326390"/>
                      <a:pt x="2258707" y="323315"/>
                      <a:pt x="2255720" y="319713"/>
                    </a:cubicBezTo>
                    <a:cubicBezTo>
                      <a:pt x="2252909" y="316287"/>
                      <a:pt x="2248692" y="314091"/>
                      <a:pt x="2244299" y="311719"/>
                    </a:cubicBezTo>
                    <a:cubicBezTo>
                      <a:pt x="2240521" y="309698"/>
                      <a:pt x="2236568" y="307589"/>
                      <a:pt x="2232966" y="304515"/>
                    </a:cubicBezTo>
                    <a:cubicBezTo>
                      <a:pt x="2229100" y="301176"/>
                      <a:pt x="2225323" y="297574"/>
                      <a:pt x="2221721" y="294236"/>
                    </a:cubicBezTo>
                    <a:cubicBezTo>
                      <a:pt x="2213990" y="286944"/>
                      <a:pt x="2206698" y="280003"/>
                      <a:pt x="2197912" y="274644"/>
                    </a:cubicBezTo>
                    <a:cubicBezTo>
                      <a:pt x="2188161" y="268758"/>
                      <a:pt x="2178760" y="262081"/>
                      <a:pt x="2169711" y="255756"/>
                    </a:cubicBezTo>
                    <a:cubicBezTo>
                      <a:pt x="2166022" y="253208"/>
                      <a:pt x="2162420" y="250572"/>
                      <a:pt x="2158730" y="248112"/>
                    </a:cubicBezTo>
                    <a:cubicBezTo>
                      <a:pt x="2150911" y="242753"/>
                      <a:pt x="2140544" y="235549"/>
                      <a:pt x="2130177" y="228257"/>
                    </a:cubicBezTo>
                    <a:cubicBezTo>
                      <a:pt x="2127454" y="226325"/>
                      <a:pt x="2124818" y="224392"/>
                      <a:pt x="2122182" y="222459"/>
                    </a:cubicBezTo>
                    <a:cubicBezTo>
                      <a:pt x="2119459" y="220438"/>
                      <a:pt x="2116560" y="218418"/>
                      <a:pt x="2113749" y="216397"/>
                    </a:cubicBezTo>
                    <a:cubicBezTo>
                      <a:pt x="2113485" y="217100"/>
                      <a:pt x="2113221" y="217627"/>
                      <a:pt x="2113046" y="218066"/>
                    </a:cubicBezTo>
                    <a:cubicBezTo>
                      <a:pt x="2112958" y="218242"/>
                      <a:pt x="2112870" y="218506"/>
                      <a:pt x="2112782" y="218681"/>
                    </a:cubicBezTo>
                    <a:lnTo>
                      <a:pt x="2109444" y="227994"/>
                    </a:lnTo>
                    <a:lnTo>
                      <a:pt x="2102240" y="221317"/>
                    </a:lnTo>
                    <a:cubicBezTo>
                      <a:pt x="2102152" y="221229"/>
                      <a:pt x="2102064" y="221141"/>
                      <a:pt x="2101976" y="221053"/>
                    </a:cubicBezTo>
                    <a:cubicBezTo>
                      <a:pt x="2101273" y="220526"/>
                      <a:pt x="2100131" y="219560"/>
                      <a:pt x="2099253" y="218154"/>
                    </a:cubicBezTo>
                    <a:cubicBezTo>
                      <a:pt x="2099077" y="217891"/>
                      <a:pt x="2098989" y="217715"/>
                      <a:pt x="2098814" y="217451"/>
                    </a:cubicBezTo>
                    <a:cubicBezTo>
                      <a:pt x="2097847" y="215870"/>
                      <a:pt x="2096441" y="213762"/>
                      <a:pt x="2096178" y="210950"/>
                    </a:cubicBezTo>
                    <a:cubicBezTo>
                      <a:pt x="2095826" y="206382"/>
                      <a:pt x="2093718" y="204449"/>
                      <a:pt x="2086162" y="201550"/>
                    </a:cubicBezTo>
                    <a:cubicBezTo>
                      <a:pt x="2084933" y="201111"/>
                      <a:pt x="2083702" y="200584"/>
                      <a:pt x="2082385" y="200144"/>
                    </a:cubicBezTo>
                    <a:cubicBezTo>
                      <a:pt x="2073863" y="196894"/>
                      <a:pt x="2064990" y="193643"/>
                      <a:pt x="2058137" y="187405"/>
                    </a:cubicBezTo>
                    <a:cubicBezTo>
                      <a:pt x="2046804" y="177127"/>
                      <a:pt x="2033450" y="170362"/>
                      <a:pt x="2019306" y="163334"/>
                    </a:cubicBezTo>
                    <a:cubicBezTo>
                      <a:pt x="2014474" y="160874"/>
                      <a:pt x="2009466" y="158326"/>
                      <a:pt x="2004546" y="155690"/>
                    </a:cubicBezTo>
                    <a:cubicBezTo>
                      <a:pt x="1996639" y="151385"/>
                      <a:pt x="1988293" y="148135"/>
                      <a:pt x="1979508" y="144709"/>
                    </a:cubicBezTo>
                    <a:cubicBezTo>
                      <a:pt x="1968966" y="140579"/>
                      <a:pt x="1958072" y="136362"/>
                      <a:pt x="1947968" y="130213"/>
                    </a:cubicBezTo>
                    <a:cubicBezTo>
                      <a:pt x="1947441" y="129861"/>
                      <a:pt x="1946387" y="129246"/>
                      <a:pt x="1945860" y="129071"/>
                    </a:cubicBezTo>
                    <a:cubicBezTo>
                      <a:pt x="1939974" y="129422"/>
                      <a:pt x="1935757" y="126874"/>
                      <a:pt x="1932331" y="124854"/>
                    </a:cubicBezTo>
                    <a:cubicBezTo>
                      <a:pt x="1931891" y="124590"/>
                      <a:pt x="1931452" y="124326"/>
                      <a:pt x="1931013" y="124063"/>
                    </a:cubicBezTo>
                    <a:cubicBezTo>
                      <a:pt x="1922842" y="119407"/>
                      <a:pt x="1914408" y="115717"/>
                      <a:pt x="1905799" y="113169"/>
                    </a:cubicBezTo>
                    <a:cubicBezTo>
                      <a:pt x="1904744" y="112905"/>
                      <a:pt x="1903690" y="112642"/>
                      <a:pt x="1902548" y="112378"/>
                    </a:cubicBezTo>
                    <a:cubicBezTo>
                      <a:pt x="1898683" y="111588"/>
                      <a:pt x="1893938" y="110621"/>
                      <a:pt x="1889370" y="106316"/>
                    </a:cubicBezTo>
                    <a:cubicBezTo>
                      <a:pt x="1887789" y="104823"/>
                      <a:pt x="1885153" y="103593"/>
                      <a:pt x="1882342" y="102363"/>
                    </a:cubicBezTo>
                    <a:cubicBezTo>
                      <a:pt x="1880145" y="101397"/>
                      <a:pt x="1877861" y="100342"/>
                      <a:pt x="1875665" y="98937"/>
                    </a:cubicBezTo>
                    <a:cubicBezTo>
                      <a:pt x="1871009" y="96038"/>
                      <a:pt x="1865562" y="94720"/>
                      <a:pt x="1859763" y="93314"/>
                    </a:cubicBezTo>
                    <a:cubicBezTo>
                      <a:pt x="1854228" y="91996"/>
                      <a:pt x="1848430" y="90591"/>
                      <a:pt x="1842895" y="87691"/>
                    </a:cubicBezTo>
                    <a:cubicBezTo>
                      <a:pt x="1835428" y="83914"/>
                      <a:pt x="1827521" y="81454"/>
                      <a:pt x="1818999" y="78818"/>
                    </a:cubicBezTo>
                    <a:cubicBezTo>
                      <a:pt x="1809950" y="76007"/>
                      <a:pt x="1800550" y="73196"/>
                      <a:pt x="1791677" y="68451"/>
                    </a:cubicBezTo>
                    <a:cubicBezTo>
                      <a:pt x="1788514" y="66782"/>
                      <a:pt x="1785263" y="65552"/>
                      <a:pt x="1782364" y="64762"/>
                    </a:cubicBezTo>
                    <a:lnTo>
                      <a:pt x="1786405" y="67485"/>
                    </a:lnTo>
                    <a:lnTo>
                      <a:pt x="1774369" y="71966"/>
                    </a:lnTo>
                    <a:cubicBezTo>
                      <a:pt x="1771031" y="73196"/>
                      <a:pt x="1768659" y="72229"/>
                      <a:pt x="1767517" y="71526"/>
                    </a:cubicBezTo>
                    <a:cubicBezTo>
                      <a:pt x="1765496" y="70296"/>
                      <a:pt x="1764354" y="68276"/>
                      <a:pt x="1764003" y="65552"/>
                    </a:cubicBezTo>
                    <a:lnTo>
                      <a:pt x="1763915" y="64586"/>
                    </a:lnTo>
                    <a:cubicBezTo>
                      <a:pt x="1760664" y="63620"/>
                      <a:pt x="1758029" y="61775"/>
                      <a:pt x="1755920" y="60457"/>
                    </a:cubicBezTo>
                    <a:cubicBezTo>
                      <a:pt x="1753636" y="58875"/>
                      <a:pt x="1752142" y="57909"/>
                      <a:pt x="1750913" y="58085"/>
                    </a:cubicBezTo>
                    <a:cubicBezTo>
                      <a:pt x="1748980" y="58260"/>
                      <a:pt x="1746520" y="58436"/>
                      <a:pt x="1743972" y="57997"/>
                    </a:cubicBezTo>
                    <a:cubicBezTo>
                      <a:pt x="1741424" y="57558"/>
                      <a:pt x="1738701" y="57206"/>
                      <a:pt x="1735889" y="56943"/>
                    </a:cubicBezTo>
                    <a:cubicBezTo>
                      <a:pt x="1728598" y="56064"/>
                      <a:pt x="1721130" y="55186"/>
                      <a:pt x="1714365" y="51759"/>
                    </a:cubicBezTo>
                    <a:cubicBezTo>
                      <a:pt x="1704965" y="46927"/>
                      <a:pt x="1695125" y="44819"/>
                      <a:pt x="1682474" y="44994"/>
                    </a:cubicBezTo>
                    <a:cubicBezTo>
                      <a:pt x="1679751" y="44994"/>
                      <a:pt x="1677379" y="44204"/>
                      <a:pt x="1675534" y="43589"/>
                    </a:cubicBezTo>
                    <a:cubicBezTo>
                      <a:pt x="1674655" y="43237"/>
                      <a:pt x="1673777" y="42974"/>
                      <a:pt x="1673162" y="42886"/>
                    </a:cubicBezTo>
                    <a:cubicBezTo>
                      <a:pt x="1667539" y="42007"/>
                      <a:pt x="1662444" y="40163"/>
                      <a:pt x="1657524" y="38318"/>
                    </a:cubicBezTo>
                    <a:cubicBezTo>
                      <a:pt x="1650759" y="35858"/>
                      <a:pt x="1644434" y="33486"/>
                      <a:pt x="1637493" y="34101"/>
                    </a:cubicBezTo>
                    <a:cubicBezTo>
                      <a:pt x="1630201" y="34716"/>
                      <a:pt x="1623085" y="32959"/>
                      <a:pt x="1616233" y="31201"/>
                    </a:cubicBezTo>
                    <a:cubicBezTo>
                      <a:pt x="1613333" y="30499"/>
                      <a:pt x="1610522" y="29796"/>
                      <a:pt x="1607799" y="29269"/>
                    </a:cubicBezTo>
                    <a:cubicBezTo>
                      <a:pt x="1604724" y="28742"/>
                      <a:pt x="1601649" y="27951"/>
                      <a:pt x="1598662" y="27248"/>
                    </a:cubicBezTo>
                    <a:cubicBezTo>
                      <a:pt x="1592073" y="25667"/>
                      <a:pt x="1585923" y="24261"/>
                      <a:pt x="1580037" y="24525"/>
                    </a:cubicBezTo>
                    <a:cubicBezTo>
                      <a:pt x="1573009" y="24876"/>
                      <a:pt x="1566156" y="24525"/>
                      <a:pt x="1559391" y="24173"/>
                    </a:cubicBezTo>
                    <a:cubicBezTo>
                      <a:pt x="1552363" y="23822"/>
                      <a:pt x="1545686" y="23470"/>
                      <a:pt x="1539009" y="23910"/>
                    </a:cubicBezTo>
                    <a:cubicBezTo>
                      <a:pt x="1534441" y="24173"/>
                      <a:pt x="1530136" y="23295"/>
                      <a:pt x="1526007" y="22504"/>
                    </a:cubicBezTo>
                    <a:cubicBezTo>
                      <a:pt x="1524074" y="22153"/>
                      <a:pt x="1522229" y="21713"/>
                      <a:pt x="1520472" y="21538"/>
                    </a:cubicBezTo>
                    <a:cubicBezTo>
                      <a:pt x="1518891" y="21362"/>
                      <a:pt x="1517485" y="20923"/>
                      <a:pt x="1516343" y="20571"/>
                    </a:cubicBezTo>
                    <a:cubicBezTo>
                      <a:pt x="1514322" y="19956"/>
                      <a:pt x="1513971" y="19868"/>
                      <a:pt x="1512741" y="20395"/>
                    </a:cubicBezTo>
                    <a:cubicBezTo>
                      <a:pt x="1507118" y="22855"/>
                      <a:pt x="1500881" y="21713"/>
                      <a:pt x="1495434" y="20747"/>
                    </a:cubicBezTo>
                    <a:cubicBezTo>
                      <a:pt x="1493764" y="20483"/>
                      <a:pt x="1492095" y="20132"/>
                      <a:pt x="1490602" y="19956"/>
                    </a:cubicBezTo>
                    <a:cubicBezTo>
                      <a:pt x="1487088" y="19605"/>
                      <a:pt x="1483661" y="18902"/>
                      <a:pt x="1480323" y="18199"/>
                    </a:cubicBezTo>
                    <a:cubicBezTo>
                      <a:pt x="1473997" y="16881"/>
                      <a:pt x="1467935" y="15651"/>
                      <a:pt x="1463455" y="16969"/>
                    </a:cubicBezTo>
                    <a:cubicBezTo>
                      <a:pt x="1459062" y="18199"/>
                      <a:pt x="1454933" y="17672"/>
                      <a:pt x="1451682" y="17233"/>
                    </a:cubicBezTo>
                    <a:cubicBezTo>
                      <a:pt x="1447905" y="16706"/>
                      <a:pt x="1446323" y="16618"/>
                      <a:pt x="1445006" y="17672"/>
                    </a:cubicBezTo>
                    <a:lnTo>
                      <a:pt x="1441579" y="20220"/>
                    </a:lnTo>
                    <a:lnTo>
                      <a:pt x="1437889" y="18199"/>
                    </a:lnTo>
                    <a:cubicBezTo>
                      <a:pt x="1432003" y="14949"/>
                      <a:pt x="1424975" y="14949"/>
                      <a:pt x="1417595" y="15036"/>
                    </a:cubicBezTo>
                    <a:cubicBezTo>
                      <a:pt x="1413730" y="15036"/>
                      <a:pt x="1409688" y="15036"/>
                      <a:pt x="1405647" y="14597"/>
                    </a:cubicBezTo>
                    <a:cubicBezTo>
                      <a:pt x="1387637" y="12576"/>
                      <a:pt x="1371384" y="11259"/>
                      <a:pt x="1355658" y="16003"/>
                    </a:cubicBezTo>
                    <a:cubicBezTo>
                      <a:pt x="1349333" y="17936"/>
                      <a:pt x="1342656" y="18551"/>
                      <a:pt x="1336945" y="18902"/>
                    </a:cubicBezTo>
                    <a:cubicBezTo>
                      <a:pt x="1333344" y="19165"/>
                      <a:pt x="1330093" y="18638"/>
                      <a:pt x="1326842" y="18199"/>
                    </a:cubicBezTo>
                    <a:cubicBezTo>
                      <a:pt x="1320605" y="17321"/>
                      <a:pt x="1317178" y="16969"/>
                      <a:pt x="1313840" y="19868"/>
                    </a:cubicBezTo>
                    <a:cubicBezTo>
                      <a:pt x="1310589" y="22767"/>
                      <a:pt x="1306197" y="21977"/>
                      <a:pt x="1303561" y="21538"/>
                    </a:cubicBezTo>
                    <a:lnTo>
                      <a:pt x="1303297" y="21450"/>
                    </a:lnTo>
                    <a:cubicBezTo>
                      <a:pt x="1299695" y="20835"/>
                      <a:pt x="1295830" y="21098"/>
                      <a:pt x="1291701" y="21274"/>
                    </a:cubicBezTo>
                    <a:cubicBezTo>
                      <a:pt x="1289329" y="21450"/>
                      <a:pt x="1286781" y="21538"/>
                      <a:pt x="1284233" y="21538"/>
                    </a:cubicBezTo>
                    <a:cubicBezTo>
                      <a:pt x="1282037" y="21538"/>
                      <a:pt x="1279928" y="21450"/>
                      <a:pt x="1277732" y="21450"/>
                    </a:cubicBezTo>
                    <a:cubicBezTo>
                      <a:pt x="1272022" y="21362"/>
                      <a:pt x="1266575" y="21186"/>
                      <a:pt x="1261215" y="21625"/>
                    </a:cubicBezTo>
                    <a:cubicBezTo>
                      <a:pt x="1259722" y="21713"/>
                      <a:pt x="1258141" y="21801"/>
                      <a:pt x="1256559" y="21977"/>
                    </a:cubicBezTo>
                    <a:cubicBezTo>
                      <a:pt x="1249531" y="22416"/>
                      <a:pt x="1242766" y="22855"/>
                      <a:pt x="1237319" y="25140"/>
                    </a:cubicBezTo>
                    <a:cubicBezTo>
                      <a:pt x="1228095" y="28917"/>
                      <a:pt x="1218958" y="29708"/>
                      <a:pt x="1210085" y="30323"/>
                    </a:cubicBezTo>
                    <a:cubicBezTo>
                      <a:pt x="1206219" y="30586"/>
                      <a:pt x="1202617" y="30938"/>
                      <a:pt x="1199015" y="31465"/>
                    </a:cubicBezTo>
                    <a:cubicBezTo>
                      <a:pt x="1186628" y="33310"/>
                      <a:pt x="1177930" y="35594"/>
                      <a:pt x="1170023" y="39196"/>
                    </a:cubicBezTo>
                    <a:cubicBezTo>
                      <a:pt x="1166509" y="40778"/>
                      <a:pt x="1161238" y="42886"/>
                      <a:pt x="1155879" y="42271"/>
                    </a:cubicBezTo>
                    <a:cubicBezTo>
                      <a:pt x="1145600" y="41129"/>
                      <a:pt x="1135497" y="43237"/>
                      <a:pt x="1123900" y="48860"/>
                    </a:cubicBezTo>
                    <a:cubicBezTo>
                      <a:pt x="1120913" y="50354"/>
                      <a:pt x="1117838" y="50969"/>
                      <a:pt x="1115027" y="51496"/>
                    </a:cubicBezTo>
                    <a:cubicBezTo>
                      <a:pt x="1113270" y="51847"/>
                      <a:pt x="1111601" y="52199"/>
                      <a:pt x="1110283" y="52638"/>
                    </a:cubicBezTo>
                    <a:cubicBezTo>
                      <a:pt x="1105275" y="54395"/>
                      <a:pt x="1100355" y="54746"/>
                      <a:pt x="1095523" y="55010"/>
                    </a:cubicBezTo>
                    <a:cubicBezTo>
                      <a:pt x="1087704" y="55449"/>
                      <a:pt x="1082784" y="55976"/>
                      <a:pt x="1078831" y="60369"/>
                    </a:cubicBezTo>
                    <a:cubicBezTo>
                      <a:pt x="1076459" y="63005"/>
                      <a:pt x="1072506" y="63620"/>
                      <a:pt x="1070749" y="63532"/>
                    </a:cubicBezTo>
                    <a:cubicBezTo>
                      <a:pt x="1067849" y="63444"/>
                      <a:pt x="1066180" y="61862"/>
                      <a:pt x="1065389" y="60896"/>
                    </a:cubicBezTo>
                    <a:cubicBezTo>
                      <a:pt x="1064950" y="61160"/>
                      <a:pt x="1064335" y="61511"/>
                      <a:pt x="1063896" y="61775"/>
                    </a:cubicBezTo>
                    <a:cubicBezTo>
                      <a:pt x="1062402" y="62653"/>
                      <a:pt x="1060645" y="63707"/>
                      <a:pt x="1058537" y="64234"/>
                    </a:cubicBezTo>
                    <a:cubicBezTo>
                      <a:pt x="1052914" y="65552"/>
                      <a:pt x="1047028" y="67573"/>
                      <a:pt x="1041405" y="69418"/>
                    </a:cubicBezTo>
                    <a:lnTo>
                      <a:pt x="1038330" y="70472"/>
                    </a:lnTo>
                    <a:cubicBezTo>
                      <a:pt x="1034992" y="71614"/>
                      <a:pt x="1031566" y="72581"/>
                      <a:pt x="1028315" y="73635"/>
                    </a:cubicBezTo>
                    <a:cubicBezTo>
                      <a:pt x="1020760" y="75919"/>
                      <a:pt x="1013644" y="78115"/>
                      <a:pt x="1006791" y="81190"/>
                    </a:cubicBezTo>
                    <a:cubicBezTo>
                      <a:pt x="1003365" y="82772"/>
                      <a:pt x="999938" y="83650"/>
                      <a:pt x="996600" y="84529"/>
                    </a:cubicBezTo>
                    <a:cubicBezTo>
                      <a:pt x="993964" y="85232"/>
                      <a:pt x="991417" y="85847"/>
                      <a:pt x="989220" y="86813"/>
                    </a:cubicBezTo>
                    <a:cubicBezTo>
                      <a:pt x="985091" y="88482"/>
                      <a:pt x="980786" y="89888"/>
                      <a:pt x="976745" y="91206"/>
                    </a:cubicBezTo>
                    <a:cubicBezTo>
                      <a:pt x="968047" y="94017"/>
                      <a:pt x="959789" y="96740"/>
                      <a:pt x="953024" y="102187"/>
                    </a:cubicBezTo>
                    <a:cubicBezTo>
                      <a:pt x="945908" y="107898"/>
                      <a:pt x="940110" y="110533"/>
                      <a:pt x="934663" y="110358"/>
                    </a:cubicBezTo>
                    <a:cubicBezTo>
                      <a:pt x="927810" y="110182"/>
                      <a:pt x="922012" y="113608"/>
                      <a:pt x="915423" y="117562"/>
                    </a:cubicBezTo>
                    <a:cubicBezTo>
                      <a:pt x="909010" y="121427"/>
                      <a:pt x="901718" y="125644"/>
                      <a:pt x="892932" y="126347"/>
                    </a:cubicBezTo>
                    <a:cubicBezTo>
                      <a:pt x="886168" y="133551"/>
                      <a:pt x="877558" y="136011"/>
                      <a:pt x="869827" y="138207"/>
                    </a:cubicBezTo>
                    <a:cubicBezTo>
                      <a:pt x="866225" y="139262"/>
                      <a:pt x="862799" y="140228"/>
                      <a:pt x="859724" y="141634"/>
                    </a:cubicBezTo>
                    <a:lnTo>
                      <a:pt x="857088" y="142864"/>
                    </a:lnTo>
                    <a:cubicBezTo>
                      <a:pt x="846809" y="147520"/>
                      <a:pt x="836091" y="152264"/>
                      <a:pt x="825900" y="157359"/>
                    </a:cubicBezTo>
                    <a:cubicBezTo>
                      <a:pt x="822386" y="159117"/>
                      <a:pt x="819047" y="161049"/>
                      <a:pt x="815445" y="163158"/>
                    </a:cubicBezTo>
                    <a:cubicBezTo>
                      <a:pt x="811228" y="165618"/>
                      <a:pt x="806836" y="168166"/>
                      <a:pt x="802267" y="170362"/>
                    </a:cubicBezTo>
                    <a:cubicBezTo>
                      <a:pt x="794273" y="174052"/>
                      <a:pt x="787859" y="177742"/>
                      <a:pt x="782940" y="183364"/>
                    </a:cubicBezTo>
                    <a:cubicBezTo>
                      <a:pt x="780567" y="186088"/>
                      <a:pt x="777317" y="188372"/>
                      <a:pt x="772748" y="190568"/>
                    </a:cubicBezTo>
                    <a:cubicBezTo>
                      <a:pt x="769674" y="191974"/>
                      <a:pt x="766599" y="193292"/>
                      <a:pt x="763524" y="194522"/>
                    </a:cubicBezTo>
                    <a:cubicBezTo>
                      <a:pt x="758692" y="196454"/>
                      <a:pt x="754211" y="198299"/>
                      <a:pt x="750082" y="200759"/>
                    </a:cubicBezTo>
                    <a:cubicBezTo>
                      <a:pt x="748237" y="201813"/>
                      <a:pt x="746480" y="203043"/>
                      <a:pt x="744635" y="204361"/>
                    </a:cubicBezTo>
                    <a:cubicBezTo>
                      <a:pt x="739891" y="207700"/>
                      <a:pt x="734532" y="211390"/>
                      <a:pt x="727592" y="212883"/>
                    </a:cubicBezTo>
                    <a:cubicBezTo>
                      <a:pt x="727592" y="212883"/>
                      <a:pt x="727504" y="212883"/>
                      <a:pt x="727504" y="212971"/>
                    </a:cubicBezTo>
                    <a:cubicBezTo>
                      <a:pt x="727065" y="213322"/>
                      <a:pt x="726713" y="213674"/>
                      <a:pt x="726274" y="213937"/>
                    </a:cubicBezTo>
                    <a:cubicBezTo>
                      <a:pt x="724078" y="215607"/>
                      <a:pt x="721881" y="217276"/>
                      <a:pt x="719685" y="218945"/>
                    </a:cubicBezTo>
                    <a:cubicBezTo>
                      <a:pt x="714941" y="222635"/>
                      <a:pt x="710021" y="226413"/>
                      <a:pt x="704838" y="229839"/>
                    </a:cubicBezTo>
                    <a:cubicBezTo>
                      <a:pt x="698863" y="233792"/>
                      <a:pt x="692626" y="237658"/>
                      <a:pt x="686652" y="241348"/>
                    </a:cubicBezTo>
                    <a:cubicBezTo>
                      <a:pt x="676285" y="247761"/>
                      <a:pt x="665479" y="254438"/>
                      <a:pt x="655815" y="261818"/>
                    </a:cubicBezTo>
                    <a:cubicBezTo>
                      <a:pt x="651071" y="265420"/>
                      <a:pt x="646151" y="268758"/>
                      <a:pt x="641319" y="272009"/>
                    </a:cubicBezTo>
                    <a:cubicBezTo>
                      <a:pt x="630074" y="279564"/>
                      <a:pt x="619532" y="286768"/>
                      <a:pt x="611537" y="296959"/>
                    </a:cubicBezTo>
                    <a:cubicBezTo>
                      <a:pt x="609340" y="299858"/>
                      <a:pt x="606002" y="302406"/>
                      <a:pt x="602136" y="304163"/>
                    </a:cubicBezTo>
                    <a:cubicBezTo>
                      <a:pt x="592297" y="308732"/>
                      <a:pt x="583336" y="315848"/>
                      <a:pt x="574902" y="325775"/>
                    </a:cubicBezTo>
                    <a:lnTo>
                      <a:pt x="574375" y="326390"/>
                    </a:lnTo>
                    <a:cubicBezTo>
                      <a:pt x="570948" y="330431"/>
                      <a:pt x="566995" y="335088"/>
                      <a:pt x="561724" y="337899"/>
                    </a:cubicBezTo>
                    <a:cubicBezTo>
                      <a:pt x="552411" y="342907"/>
                      <a:pt x="542044" y="349408"/>
                      <a:pt x="535104" y="360126"/>
                    </a:cubicBezTo>
                    <a:cubicBezTo>
                      <a:pt x="532820" y="363640"/>
                      <a:pt x="529218" y="368209"/>
                      <a:pt x="524034" y="367418"/>
                    </a:cubicBezTo>
                    <a:cubicBezTo>
                      <a:pt x="522804" y="367242"/>
                      <a:pt x="522365" y="367330"/>
                      <a:pt x="519730" y="370405"/>
                    </a:cubicBezTo>
                    <a:cubicBezTo>
                      <a:pt x="518939" y="371371"/>
                      <a:pt x="518060" y="372426"/>
                      <a:pt x="517006" y="373392"/>
                    </a:cubicBezTo>
                    <a:cubicBezTo>
                      <a:pt x="511120" y="379102"/>
                      <a:pt x="505146" y="384989"/>
                      <a:pt x="499435" y="390787"/>
                    </a:cubicBezTo>
                    <a:cubicBezTo>
                      <a:pt x="497063" y="393159"/>
                      <a:pt x="494691" y="395531"/>
                      <a:pt x="492319" y="397903"/>
                    </a:cubicBezTo>
                    <a:cubicBezTo>
                      <a:pt x="487839" y="402384"/>
                      <a:pt x="483270" y="407040"/>
                      <a:pt x="478878" y="411520"/>
                    </a:cubicBezTo>
                    <a:cubicBezTo>
                      <a:pt x="468247" y="422414"/>
                      <a:pt x="457266" y="433747"/>
                      <a:pt x="445581" y="444026"/>
                    </a:cubicBezTo>
                    <a:cubicBezTo>
                      <a:pt x="437235" y="451318"/>
                      <a:pt x="429416" y="458698"/>
                      <a:pt x="424496" y="468186"/>
                    </a:cubicBezTo>
                    <a:cubicBezTo>
                      <a:pt x="420631" y="475566"/>
                      <a:pt x="415184" y="481803"/>
                      <a:pt x="407716" y="487514"/>
                    </a:cubicBezTo>
                    <a:cubicBezTo>
                      <a:pt x="401391" y="492346"/>
                      <a:pt x="396471" y="498584"/>
                      <a:pt x="391375" y="505260"/>
                    </a:cubicBezTo>
                    <a:cubicBezTo>
                      <a:pt x="386807" y="511147"/>
                      <a:pt x="382151" y="517209"/>
                      <a:pt x="376264" y="522480"/>
                    </a:cubicBezTo>
                    <a:cubicBezTo>
                      <a:pt x="368270" y="529684"/>
                      <a:pt x="361505" y="538293"/>
                      <a:pt x="354389" y="547430"/>
                    </a:cubicBezTo>
                    <a:cubicBezTo>
                      <a:pt x="352280" y="550154"/>
                      <a:pt x="350260" y="552789"/>
                      <a:pt x="348151" y="555425"/>
                    </a:cubicBezTo>
                    <a:cubicBezTo>
                      <a:pt x="343583" y="561135"/>
                      <a:pt x="339190" y="567285"/>
                      <a:pt x="334885" y="573259"/>
                    </a:cubicBezTo>
                    <a:cubicBezTo>
                      <a:pt x="333216" y="575631"/>
                      <a:pt x="331547" y="577915"/>
                      <a:pt x="329878" y="580288"/>
                    </a:cubicBezTo>
                    <a:cubicBezTo>
                      <a:pt x="327593" y="583450"/>
                      <a:pt x="325309" y="586789"/>
                      <a:pt x="323025" y="590039"/>
                    </a:cubicBezTo>
                    <a:cubicBezTo>
                      <a:pt x="318017" y="597419"/>
                      <a:pt x="312746" y="604974"/>
                      <a:pt x="306684" y="611915"/>
                    </a:cubicBezTo>
                    <a:cubicBezTo>
                      <a:pt x="299480" y="619997"/>
                      <a:pt x="294560" y="628344"/>
                      <a:pt x="291134" y="638271"/>
                    </a:cubicBezTo>
                    <a:cubicBezTo>
                      <a:pt x="289728" y="642400"/>
                      <a:pt x="286917" y="646441"/>
                      <a:pt x="282876" y="650131"/>
                    </a:cubicBezTo>
                    <a:cubicBezTo>
                      <a:pt x="277780" y="654700"/>
                      <a:pt x="273651" y="660586"/>
                      <a:pt x="269259" y="666736"/>
                    </a:cubicBezTo>
                    <a:cubicBezTo>
                      <a:pt x="268029" y="668405"/>
                      <a:pt x="266799" y="670162"/>
                      <a:pt x="265569" y="671831"/>
                    </a:cubicBezTo>
                    <a:cubicBezTo>
                      <a:pt x="266799" y="678684"/>
                      <a:pt x="262582" y="682725"/>
                      <a:pt x="260210" y="685009"/>
                    </a:cubicBezTo>
                    <a:cubicBezTo>
                      <a:pt x="259682" y="685536"/>
                      <a:pt x="259243" y="685976"/>
                      <a:pt x="258892" y="686327"/>
                    </a:cubicBezTo>
                    <a:cubicBezTo>
                      <a:pt x="258277" y="687030"/>
                      <a:pt x="257574" y="687821"/>
                      <a:pt x="256871" y="688523"/>
                    </a:cubicBezTo>
                    <a:cubicBezTo>
                      <a:pt x="254851" y="690808"/>
                      <a:pt x="252830" y="693004"/>
                      <a:pt x="251512" y="695200"/>
                    </a:cubicBezTo>
                    <a:lnTo>
                      <a:pt x="249228" y="698802"/>
                    </a:lnTo>
                    <a:cubicBezTo>
                      <a:pt x="242463" y="709696"/>
                      <a:pt x="235523" y="721029"/>
                      <a:pt x="229461" y="732626"/>
                    </a:cubicBezTo>
                    <a:cubicBezTo>
                      <a:pt x="227001" y="737370"/>
                      <a:pt x="224190" y="742026"/>
                      <a:pt x="221554" y="746419"/>
                    </a:cubicBezTo>
                    <a:cubicBezTo>
                      <a:pt x="217688" y="752744"/>
                      <a:pt x="213999" y="758894"/>
                      <a:pt x="211275" y="765308"/>
                    </a:cubicBezTo>
                    <a:lnTo>
                      <a:pt x="212769" y="764868"/>
                    </a:lnTo>
                    <a:cubicBezTo>
                      <a:pt x="213120" y="764781"/>
                      <a:pt x="213471" y="764693"/>
                      <a:pt x="213823" y="764517"/>
                    </a:cubicBezTo>
                    <a:cubicBezTo>
                      <a:pt x="215141" y="764078"/>
                      <a:pt x="216810" y="763551"/>
                      <a:pt x="218830" y="763463"/>
                    </a:cubicBezTo>
                    <a:cubicBezTo>
                      <a:pt x="221290" y="763375"/>
                      <a:pt x="223135" y="764341"/>
                      <a:pt x="224277" y="764956"/>
                    </a:cubicBezTo>
                    <a:cubicBezTo>
                      <a:pt x="224453" y="765044"/>
                      <a:pt x="224629" y="765132"/>
                      <a:pt x="224805" y="765220"/>
                    </a:cubicBezTo>
                    <a:lnTo>
                      <a:pt x="231306" y="767943"/>
                    </a:lnTo>
                    <a:lnTo>
                      <a:pt x="228143" y="774269"/>
                    </a:lnTo>
                    <a:cubicBezTo>
                      <a:pt x="225683" y="778925"/>
                      <a:pt x="221378" y="780770"/>
                      <a:pt x="216546" y="779101"/>
                    </a:cubicBezTo>
                    <a:cubicBezTo>
                      <a:pt x="215316" y="778661"/>
                      <a:pt x="214262" y="778222"/>
                      <a:pt x="213208" y="777783"/>
                    </a:cubicBezTo>
                    <a:cubicBezTo>
                      <a:pt x="212769" y="777607"/>
                      <a:pt x="212417" y="777431"/>
                      <a:pt x="211978" y="777256"/>
                    </a:cubicBezTo>
                    <a:lnTo>
                      <a:pt x="207849" y="775586"/>
                    </a:lnTo>
                    <a:cubicBezTo>
                      <a:pt x="207761" y="775938"/>
                      <a:pt x="207673" y="776377"/>
                      <a:pt x="207585" y="776729"/>
                    </a:cubicBezTo>
                    <a:cubicBezTo>
                      <a:pt x="206882" y="779979"/>
                      <a:pt x="204862" y="782088"/>
                      <a:pt x="203368" y="783669"/>
                    </a:cubicBezTo>
                    <a:cubicBezTo>
                      <a:pt x="203017" y="784020"/>
                      <a:pt x="202753" y="784284"/>
                      <a:pt x="202490" y="784635"/>
                    </a:cubicBezTo>
                    <a:cubicBezTo>
                      <a:pt x="200733" y="786744"/>
                      <a:pt x="199239" y="789292"/>
                      <a:pt x="197746" y="791927"/>
                    </a:cubicBezTo>
                    <a:cubicBezTo>
                      <a:pt x="197131" y="792982"/>
                      <a:pt x="196516" y="794124"/>
                      <a:pt x="195901" y="795090"/>
                    </a:cubicBezTo>
                    <a:cubicBezTo>
                      <a:pt x="193968" y="798165"/>
                      <a:pt x="192386" y="801503"/>
                      <a:pt x="190629" y="805017"/>
                    </a:cubicBezTo>
                    <a:cubicBezTo>
                      <a:pt x="188082" y="810113"/>
                      <a:pt x="185534" y="815384"/>
                      <a:pt x="182020" y="820040"/>
                    </a:cubicBezTo>
                    <a:cubicBezTo>
                      <a:pt x="174991" y="829441"/>
                      <a:pt x="170687" y="839193"/>
                      <a:pt x="168402" y="850789"/>
                    </a:cubicBezTo>
                    <a:cubicBezTo>
                      <a:pt x="167700" y="854479"/>
                      <a:pt x="165855" y="857642"/>
                      <a:pt x="164273" y="860365"/>
                    </a:cubicBezTo>
                    <a:cubicBezTo>
                      <a:pt x="163658" y="861420"/>
                      <a:pt x="163131" y="862386"/>
                      <a:pt x="162604" y="863352"/>
                    </a:cubicBezTo>
                    <a:cubicBezTo>
                      <a:pt x="160759" y="867042"/>
                      <a:pt x="158651" y="870556"/>
                      <a:pt x="156542" y="873895"/>
                    </a:cubicBezTo>
                    <a:cubicBezTo>
                      <a:pt x="151886" y="881538"/>
                      <a:pt x="147493" y="888654"/>
                      <a:pt x="147405" y="897264"/>
                    </a:cubicBezTo>
                    <a:cubicBezTo>
                      <a:pt x="147405" y="901042"/>
                      <a:pt x="144770" y="903326"/>
                      <a:pt x="143276" y="904556"/>
                    </a:cubicBezTo>
                    <a:cubicBezTo>
                      <a:pt x="143101" y="904731"/>
                      <a:pt x="142837" y="904907"/>
                      <a:pt x="142661" y="905083"/>
                    </a:cubicBezTo>
                    <a:lnTo>
                      <a:pt x="142134" y="905786"/>
                    </a:lnTo>
                    <a:cubicBezTo>
                      <a:pt x="140728" y="907631"/>
                      <a:pt x="139499" y="909300"/>
                      <a:pt x="138620" y="911057"/>
                    </a:cubicBezTo>
                    <a:cubicBezTo>
                      <a:pt x="137566" y="913165"/>
                      <a:pt x="136336" y="915274"/>
                      <a:pt x="135106" y="917207"/>
                    </a:cubicBezTo>
                    <a:cubicBezTo>
                      <a:pt x="132470" y="921599"/>
                      <a:pt x="130010" y="925729"/>
                      <a:pt x="129747" y="929243"/>
                    </a:cubicBezTo>
                    <a:cubicBezTo>
                      <a:pt x="129220" y="936095"/>
                      <a:pt x="126584" y="941454"/>
                      <a:pt x="124212" y="946199"/>
                    </a:cubicBezTo>
                    <a:cubicBezTo>
                      <a:pt x="122894" y="948746"/>
                      <a:pt x="121752" y="951206"/>
                      <a:pt x="120961" y="953666"/>
                    </a:cubicBezTo>
                    <a:cubicBezTo>
                      <a:pt x="119907" y="957092"/>
                      <a:pt x="119029" y="960606"/>
                      <a:pt x="118238" y="964296"/>
                    </a:cubicBezTo>
                    <a:cubicBezTo>
                      <a:pt x="116042" y="973697"/>
                      <a:pt x="113757" y="983448"/>
                      <a:pt x="107256" y="992234"/>
                    </a:cubicBezTo>
                    <a:cubicBezTo>
                      <a:pt x="106729" y="993025"/>
                      <a:pt x="106465" y="995660"/>
                      <a:pt x="106202" y="997505"/>
                    </a:cubicBezTo>
                    <a:cubicBezTo>
                      <a:pt x="106026" y="999262"/>
                      <a:pt x="105850" y="1001019"/>
                      <a:pt x="105411" y="1002864"/>
                    </a:cubicBezTo>
                    <a:cubicBezTo>
                      <a:pt x="105236" y="1003743"/>
                      <a:pt x="105060" y="1004709"/>
                      <a:pt x="104972" y="1005588"/>
                    </a:cubicBezTo>
                    <a:cubicBezTo>
                      <a:pt x="104445" y="1008750"/>
                      <a:pt x="103918" y="1012352"/>
                      <a:pt x="101897" y="1015603"/>
                    </a:cubicBezTo>
                    <a:cubicBezTo>
                      <a:pt x="95659" y="1025530"/>
                      <a:pt x="92145" y="1036512"/>
                      <a:pt x="88368" y="1048109"/>
                    </a:cubicBezTo>
                    <a:cubicBezTo>
                      <a:pt x="86259" y="1054522"/>
                      <a:pt x="84151" y="1061111"/>
                      <a:pt x="81515" y="1067612"/>
                    </a:cubicBezTo>
                    <a:cubicBezTo>
                      <a:pt x="79407" y="1072796"/>
                      <a:pt x="78264" y="1078243"/>
                      <a:pt x="77034" y="1084041"/>
                    </a:cubicBezTo>
                    <a:cubicBezTo>
                      <a:pt x="75892" y="1089400"/>
                      <a:pt x="74750" y="1094847"/>
                      <a:pt x="72730" y="1100382"/>
                    </a:cubicBezTo>
                    <a:cubicBezTo>
                      <a:pt x="66668" y="1117250"/>
                      <a:pt x="61221" y="1133766"/>
                      <a:pt x="61045" y="1150986"/>
                    </a:cubicBezTo>
                    <a:cubicBezTo>
                      <a:pt x="60957" y="1155203"/>
                      <a:pt x="59815" y="1159244"/>
                      <a:pt x="58761" y="1162758"/>
                    </a:cubicBezTo>
                    <a:cubicBezTo>
                      <a:pt x="58322" y="1164164"/>
                      <a:pt x="57970" y="1165482"/>
                      <a:pt x="57707" y="1166712"/>
                    </a:cubicBezTo>
                    <a:cubicBezTo>
                      <a:pt x="56652" y="1170928"/>
                      <a:pt x="54983" y="1174882"/>
                      <a:pt x="53402" y="1178572"/>
                    </a:cubicBezTo>
                    <a:cubicBezTo>
                      <a:pt x="49888" y="1186742"/>
                      <a:pt x="47867" y="1192013"/>
                      <a:pt x="50239" y="1198427"/>
                    </a:cubicBezTo>
                    <a:cubicBezTo>
                      <a:pt x="51733" y="1202556"/>
                      <a:pt x="49712" y="1207651"/>
                      <a:pt x="46988" y="1210111"/>
                    </a:cubicBezTo>
                    <a:cubicBezTo>
                      <a:pt x="42508" y="1214153"/>
                      <a:pt x="41893" y="1220039"/>
                      <a:pt x="41278" y="1226891"/>
                    </a:cubicBezTo>
                    <a:cubicBezTo>
                      <a:pt x="41102" y="1228824"/>
                      <a:pt x="40927" y="1230757"/>
                      <a:pt x="40663" y="1232778"/>
                    </a:cubicBezTo>
                    <a:cubicBezTo>
                      <a:pt x="40224" y="1235589"/>
                      <a:pt x="39872" y="1238400"/>
                      <a:pt x="39521" y="1241299"/>
                    </a:cubicBezTo>
                    <a:cubicBezTo>
                      <a:pt x="38467" y="1249645"/>
                      <a:pt x="37325" y="1258255"/>
                      <a:pt x="34953" y="1266865"/>
                    </a:cubicBezTo>
                    <a:cubicBezTo>
                      <a:pt x="34689" y="1267743"/>
                      <a:pt x="34425" y="1268710"/>
                      <a:pt x="34162" y="1269588"/>
                    </a:cubicBezTo>
                    <a:cubicBezTo>
                      <a:pt x="33371" y="1272048"/>
                      <a:pt x="31878" y="1277144"/>
                      <a:pt x="32229" y="1278725"/>
                    </a:cubicBezTo>
                    <a:cubicBezTo>
                      <a:pt x="35831" y="1285051"/>
                      <a:pt x="33898" y="1290497"/>
                      <a:pt x="32668" y="1293748"/>
                    </a:cubicBezTo>
                    <a:cubicBezTo>
                      <a:pt x="32229" y="1294978"/>
                      <a:pt x="31790" y="1296208"/>
                      <a:pt x="31878" y="1296647"/>
                    </a:cubicBezTo>
                    <a:cubicBezTo>
                      <a:pt x="34250" y="1304993"/>
                      <a:pt x="31087" y="1312461"/>
                      <a:pt x="27309" y="1319226"/>
                    </a:cubicBezTo>
                    <a:cubicBezTo>
                      <a:pt x="27221" y="1320104"/>
                      <a:pt x="27661" y="1322213"/>
                      <a:pt x="27924" y="1323531"/>
                    </a:cubicBezTo>
                    <a:cubicBezTo>
                      <a:pt x="28188" y="1324848"/>
                      <a:pt x="28451" y="1326342"/>
                      <a:pt x="28627" y="1327747"/>
                    </a:cubicBezTo>
                    <a:cubicBezTo>
                      <a:pt x="28627" y="1327835"/>
                      <a:pt x="28891" y="1328450"/>
                      <a:pt x="28978" y="1328802"/>
                    </a:cubicBezTo>
                    <a:cubicBezTo>
                      <a:pt x="29681" y="1330910"/>
                      <a:pt x="30823" y="1334336"/>
                      <a:pt x="28715" y="1337763"/>
                    </a:cubicBezTo>
                    <a:cubicBezTo>
                      <a:pt x="26255" y="1341804"/>
                      <a:pt x="25816" y="1346460"/>
                      <a:pt x="25289" y="1351907"/>
                    </a:cubicBezTo>
                    <a:cubicBezTo>
                      <a:pt x="25025" y="1354894"/>
                      <a:pt x="24761" y="1357881"/>
                      <a:pt x="24059" y="1361044"/>
                    </a:cubicBezTo>
                    <a:cubicBezTo>
                      <a:pt x="20720" y="1377033"/>
                      <a:pt x="17821" y="1392759"/>
                      <a:pt x="19666" y="1407958"/>
                    </a:cubicBezTo>
                    <a:cubicBezTo>
                      <a:pt x="20544" y="1415601"/>
                      <a:pt x="19315" y="1422805"/>
                      <a:pt x="18172" y="1429834"/>
                    </a:cubicBezTo>
                    <a:cubicBezTo>
                      <a:pt x="16591" y="1439146"/>
                      <a:pt x="15273" y="1447229"/>
                      <a:pt x="18787" y="1455048"/>
                    </a:cubicBezTo>
                    <a:cubicBezTo>
                      <a:pt x="19930" y="1457595"/>
                      <a:pt x="19842" y="1460758"/>
                      <a:pt x="18700" y="1463218"/>
                    </a:cubicBezTo>
                    <a:cubicBezTo>
                      <a:pt x="15976" y="1468665"/>
                      <a:pt x="15800" y="1474990"/>
                      <a:pt x="15625" y="1481667"/>
                    </a:cubicBezTo>
                    <a:cubicBezTo>
                      <a:pt x="15537" y="1485884"/>
                      <a:pt x="15361" y="1490277"/>
                      <a:pt x="14658" y="1494757"/>
                    </a:cubicBezTo>
                    <a:cubicBezTo>
                      <a:pt x="13253" y="1502928"/>
                      <a:pt x="11935" y="1513646"/>
                      <a:pt x="13692" y="1524452"/>
                    </a:cubicBezTo>
                    <a:cubicBezTo>
                      <a:pt x="15625" y="1536312"/>
                      <a:pt x="15713" y="1549139"/>
                      <a:pt x="13868" y="1561790"/>
                    </a:cubicBezTo>
                    <a:cubicBezTo>
                      <a:pt x="12813" y="1568730"/>
                      <a:pt x="13340" y="1575671"/>
                      <a:pt x="14307" y="1582787"/>
                    </a:cubicBezTo>
                    <a:lnTo>
                      <a:pt x="23883" y="1574880"/>
                    </a:lnTo>
                    <a:lnTo>
                      <a:pt x="27749" y="1576901"/>
                    </a:lnTo>
                    <a:cubicBezTo>
                      <a:pt x="34777" y="1580591"/>
                      <a:pt x="35567" y="1584808"/>
                      <a:pt x="34953" y="1587795"/>
                    </a:cubicBezTo>
                    <a:cubicBezTo>
                      <a:pt x="34689" y="1589200"/>
                      <a:pt x="33283" y="1593681"/>
                      <a:pt x="26606" y="1594384"/>
                    </a:cubicBezTo>
                    <a:cubicBezTo>
                      <a:pt x="23619" y="1594647"/>
                      <a:pt x="21072" y="1593417"/>
                      <a:pt x="19490" y="1592627"/>
                    </a:cubicBezTo>
                    <a:cubicBezTo>
                      <a:pt x="19051" y="1592451"/>
                      <a:pt x="18700" y="1592187"/>
                      <a:pt x="18436" y="1592099"/>
                    </a:cubicBezTo>
                    <a:lnTo>
                      <a:pt x="15537" y="1590957"/>
                    </a:lnTo>
                    <a:cubicBezTo>
                      <a:pt x="15537" y="1591133"/>
                      <a:pt x="15625" y="1591309"/>
                      <a:pt x="15625" y="1591485"/>
                    </a:cubicBezTo>
                    <a:cubicBezTo>
                      <a:pt x="17470" y="1602818"/>
                      <a:pt x="19315" y="1614502"/>
                      <a:pt x="17118" y="1626714"/>
                    </a:cubicBezTo>
                    <a:cubicBezTo>
                      <a:pt x="17294" y="1627153"/>
                      <a:pt x="17470" y="1627768"/>
                      <a:pt x="17557" y="1628383"/>
                    </a:cubicBezTo>
                    <a:cubicBezTo>
                      <a:pt x="17733" y="1629349"/>
                      <a:pt x="17997" y="1630491"/>
                      <a:pt x="18260" y="1631634"/>
                    </a:cubicBezTo>
                    <a:cubicBezTo>
                      <a:pt x="19051" y="1635060"/>
                      <a:pt x="19930" y="1639013"/>
                      <a:pt x="19051" y="1643055"/>
                    </a:cubicBezTo>
                    <a:cubicBezTo>
                      <a:pt x="18260" y="1646657"/>
                      <a:pt x="18348" y="1649995"/>
                      <a:pt x="19402" y="1651840"/>
                    </a:cubicBezTo>
                    <a:cubicBezTo>
                      <a:pt x="21950" y="1656672"/>
                      <a:pt x="23707" y="1662031"/>
                      <a:pt x="19139" y="1668444"/>
                    </a:cubicBezTo>
                    <a:cubicBezTo>
                      <a:pt x="19139" y="1669235"/>
                      <a:pt x="19315" y="1670553"/>
                      <a:pt x="19402" y="1671343"/>
                    </a:cubicBezTo>
                    <a:lnTo>
                      <a:pt x="19490" y="1671958"/>
                    </a:lnTo>
                    <a:cubicBezTo>
                      <a:pt x="19842" y="1674418"/>
                      <a:pt x="20281" y="1676966"/>
                      <a:pt x="20808" y="1679602"/>
                    </a:cubicBezTo>
                    <a:cubicBezTo>
                      <a:pt x="21247" y="1681798"/>
                      <a:pt x="21687" y="1684170"/>
                      <a:pt x="22038" y="1686542"/>
                    </a:cubicBezTo>
                    <a:cubicBezTo>
                      <a:pt x="22741" y="1691023"/>
                      <a:pt x="23268" y="1695591"/>
                      <a:pt x="23883" y="1700072"/>
                    </a:cubicBezTo>
                    <a:cubicBezTo>
                      <a:pt x="24937" y="1707803"/>
                      <a:pt x="25991" y="1715710"/>
                      <a:pt x="27309" y="1723441"/>
                    </a:cubicBezTo>
                    <a:cubicBezTo>
                      <a:pt x="28012" y="1727306"/>
                      <a:pt x="28627" y="1728536"/>
                      <a:pt x="28891" y="1728976"/>
                    </a:cubicBezTo>
                    <a:cubicBezTo>
                      <a:pt x="29242" y="1729063"/>
                      <a:pt x="30472" y="1729063"/>
                      <a:pt x="33283" y="1728273"/>
                    </a:cubicBezTo>
                    <a:cubicBezTo>
                      <a:pt x="41366" y="1725988"/>
                      <a:pt x="48921" y="1725725"/>
                      <a:pt x="56652" y="1725637"/>
                    </a:cubicBezTo>
                    <a:cubicBezTo>
                      <a:pt x="59200" y="1725637"/>
                      <a:pt x="60342" y="1725374"/>
                      <a:pt x="60782" y="1725286"/>
                    </a:cubicBezTo>
                    <a:cubicBezTo>
                      <a:pt x="60957" y="1724847"/>
                      <a:pt x="61133" y="1723704"/>
                      <a:pt x="61221" y="1721244"/>
                    </a:cubicBezTo>
                    <a:cubicBezTo>
                      <a:pt x="61484" y="1711229"/>
                      <a:pt x="61748" y="1701741"/>
                      <a:pt x="55950" y="1694010"/>
                    </a:cubicBezTo>
                    <a:cubicBezTo>
                      <a:pt x="53665" y="1690935"/>
                      <a:pt x="54720" y="1687684"/>
                      <a:pt x="55071" y="1686279"/>
                    </a:cubicBezTo>
                    <a:cubicBezTo>
                      <a:pt x="55071" y="1686191"/>
                      <a:pt x="55159" y="1686015"/>
                      <a:pt x="55159" y="1685927"/>
                    </a:cubicBezTo>
                    <a:cubicBezTo>
                      <a:pt x="58146" y="1672134"/>
                      <a:pt x="54720" y="1658605"/>
                      <a:pt x="51030" y="1644284"/>
                    </a:cubicBezTo>
                    <a:lnTo>
                      <a:pt x="50590" y="1642615"/>
                    </a:lnTo>
                    <a:cubicBezTo>
                      <a:pt x="49712" y="1639101"/>
                      <a:pt x="48658" y="1635060"/>
                      <a:pt x="48746" y="1630931"/>
                    </a:cubicBezTo>
                    <a:cubicBezTo>
                      <a:pt x="48746" y="1627944"/>
                      <a:pt x="49448" y="1625132"/>
                      <a:pt x="50063" y="1622673"/>
                    </a:cubicBezTo>
                    <a:cubicBezTo>
                      <a:pt x="50415" y="1621443"/>
                      <a:pt x="50678" y="1620213"/>
                      <a:pt x="50854" y="1619071"/>
                    </a:cubicBezTo>
                    <a:cubicBezTo>
                      <a:pt x="51381" y="1615820"/>
                      <a:pt x="50766" y="1612130"/>
                      <a:pt x="50151" y="1608177"/>
                    </a:cubicBezTo>
                    <a:cubicBezTo>
                      <a:pt x="49361" y="1603081"/>
                      <a:pt x="48394" y="1597371"/>
                      <a:pt x="49800" y="1591309"/>
                    </a:cubicBezTo>
                    <a:cubicBezTo>
                      <a:pt x="47516" y="1590167"/>
                      <a:pt x="45231" y="1587970"/>
                      <a:pt x="45671" y="1583226"/>
                    </a:cubicBezTo>
                    <a:cubicBezTo>
                      <a:pt x="45934" y="1580327"/>
                      <a:pt x="46110" y="1577428"/>
                      <a:pt x="46374" y="1574441"/>
                    </a:cubicBezTo>
                    <a:cubicBezTo>
                      <a:pt x="46988" y="1566007"/>
                      <a:pt x="47691" y="1557309"/>
                      <a:pt x="49009" y="1548700"/>
                    </a:cubicBezTo>
                    <a:cubicBezTo>
                      <a:pt x="49097" y="1547997"/>
                      <a:pt x="49097" y="1547294"/>
                      <a:pt x="48921" y="1546591"/>
                    </a:cubicBezTo>
                    <a:cubicBezTo>
                      <a:pt x="48746" y="1546591"/>
                      <a:pt x="48570" y="1546503"/>
                      <a:pt x="48394" y="1546415"/>
                    </a:cubicBezTo>
                    <a:cubicBezTo>
                      <a:pt x="45495" y="1545625"/>
                      <a:pt x="43386" y="1543253"/>
                      <a:pt x="42771" y="1540266"/>
                    </a:cubicBezTo>
                    <a:cubicBezTo>
                      <a:pt x="42156" y="1537103"/>
                      <a:pt x="43299" y="1533940"/>
                      <a:pt x="45846" y="1531920"/>
                    </a:cubicBezTo>
                    <a:cubicBezTo>
                      <a:pt x="48833" y="1529548"/>
                      <a:pt x="48921" y="1527263"/>
                      <a:pt x="48306" y="1521114"/>
                    </a:cubicBezTo>
                    <a:cubicBezTo>
                      <a:pt x="48218" y="1519708"/>
                      <a:pt x="48043" y="1518302"/>
                      <a:pt x="47955" y="1516897"/>
                    </a:cubicBezTo>
                    <a:cubicBezTo>
                      <a:pt x="47867" y="1514612"/>
                      <a:pt x="48131" y="1512416"/>
                      <a:pt x="48394" y="1510308"/>
                    </a:cubicBezTo>
                    <a:cubicBezTo>
                      <a:pt x="49009" y="1504861"/>
                      <a:pt x="49009" y="1502928"/>
                      <a:pt x="46637" y="1500995"/>
                    </a:cubicBezTo>
                    <a:cubicBezTo>
                      <a:pt x="42771" y="1497832"/>
                      <a:pt x="43386" y="1492825"/>
                      <a:pt x="43826" y="1489135"/>
                    </a:cubicBezTo>
                    <a:lnTo>
                      <a:pt x="43914" y="1488344"/>
                    </a:lnTo>
                    <a:cubicBezTo>
                      <a:pt x="44089" y="1487026"/>
                      <a:pt x="44265" y="1485709"/>
                      <a:pt x="44441" y="1484391"/>
                    </a:cubicBezTo>
                    <a:cubicBezTo>
                      <a:pt x="44616" y="1483249"/>
                      <a:pt x="44792" y="1482194"/>
                      <a:pt x="44880" y="1481140"/>
                    </a:cubicBezTo>
                    <a:cubicBezTo>
                      <a:pt x="43211" y="1479910"/>
                      <a:pt x="41190" y="1477802"/>
                      <a:pt x="41102" y="1474551"/>
                    </a:cubicBezTo>
                    <a:cubicBezTo>
                      <a:pt x="40927" y="1471564"/>
                      <a:pt x="42420" y="1468841"/>
                      <a:pt x="45407" y="1466469"/>
                    </a:cubicBezTo>
                    <a:cubicBezTo>
                      <a:pt x="46725" y="1465414"/>
                      <a:pt x="47779" y="1464009"/>
                      <a:pt x="48218" y="1461373"/>
                    </a:cubicBezTo>
                    <a:lnTo>
                      <a:pt x="42156" y="1457332"/>
                    </a:lnTo>
                    <a:cubicBezTo>
                      <a:pt x="36182" y="1453290"/>
                      <a:pt x="36622" y="1447844"/>
                      <a:pt x="36797" y="1446087"/>
                    </a:cubicBezTo>
                    <a:cubicBezTo>
                      <a:pt x="36885" y="1444681"/>
                      <a:pt x="37852" y="1440025"/>
                      <a:pt x="44529" y="1440025"/>
                    </a:cubicBezTo>
                    <a:cubicBezTo>
                      <a:pt x="46022" y="1440025"/>
                      <a:pt x="47252" y="1440288"/>
                      <a:pt x="48218" y="1440640"/>
                    </a:cubicBezTo>
                    <a:cubicBezTo>
                      <a:pt x="48218" y="1440464"/>
                      <a:pt x="48306" y="1440200"/>
                      <a:pt x="48306" y="1440025"/>
                    </a:cubicBezTo>
                    <a:cubicBezTo>
                      <a:pt x="47955" y="1440025"/>
                      <a:pt x="47516" y="1439937"/>
                      <a:pt x="47252" y="1439849"/>
                    </a:cubicBezTo>
                    <a:cubicBezTo>
                      <a:pt x="45846" y="1439585"/>
                      <a:pt x="41278" y="1438092"/>
                      <a:pt x="40839" y="1431415"/>
                    </a:cubicBezTo>
                    <a:cubicBezTo>
                      <a:pt x="40575" y="1427813"/>
                      <a:pt x="42244" y="1424738"/>
                      <a:pt x="43386" y="1422542"/>
                    </a:cubicBezTo>
                    <a:cubicBezTo>
                      <a:pt x="43562" y="1422190"/>
                      <a:pt x="43738" y="1421839"/>
                      <a:pt x="43914" y="1421487"/>
                    </a:cubicBezTo>
                    <a:cubicBezTo>
                      <a:pt x="43914" y="1421400"/>
                      <a:pt x="46374" y="1416743"/>
                      <a:pt x="50151" y="1415601"/>
                    </a:cubicBezTo>
                    <a:lnTo>
                      <a:pt x="51645" y="1415074"/>
                    </a:lnTo>
                    <a:cubicBezTo>
                      <a:pt x="51820" y="1412263"/>
                      <a:pt x="51908" y="1409451"/>
                      <a:pt x="51996" y="1406552"/>
                    </a:cubicBezTo>
                    <a:cubicBezTo>
                      <a:pt x="52260" y="1399348"/>
                      <a:pt x="52523" y="1391793"/>
                      <a:pt x="53490" y="1384413"/>
                    </a:cubicBezTo>
                    <a:cubicBezTo>
                      <a:pt x="53402" y="1383974"/>
                      <a:pt x="52963" y="1382832"/>
                      <a:pt x="52699" y="1382129"/>
                    </a:cubicBezTo>
                    <a:cubicBezTo>
                      <a:pt x="52084" y="1380635"/>
                      <a:pt x="51381" y="1378703"/>
                      <a:pt x="51118" y="1376594"/>
                    </a:cubicBezTo>
                    <a:cubicBezTo>
                      <a:pt x="50590" y="1372289"/>
                      <a:pt x="51293" y="1368512"/>
                      <a:pt x="52611" y="1365261"/>
                    </a:cubicBezTo>
                    <a:lnTo>
                      <a:pt x="38994" y="1370005"/>
                    </a:lnTo>
                    <a:lnTo>
                      <a:pt x="50415" y="1353489"/>
                    </a:lnTo>
                    <a:cubicBezTo>
                      <a:pt x="50942" y="1352786"/>
                      <a:pt x="51381" y="1352083"/>
                      <a:pt x="51908" y="1351380"/>
                    </a:cubicBezTo>
                    <a:cubicBezTo>
                      <a:pt x="52875" y="1349974"/>
                      <a:pt x="53841" y="1348744"/>
                      <a:pt x="54544" y="1347427"/>
                    </a:cubicBezTo>
                    <a:cubicBezTo>
                      <a:pt x="55071" y="1346548"/>
                      <a:pt x="55598" y="1345757"/>
                      <a:pt x="56125" y="1344879"/>
                    </a:cubicBezTo>
                    <a:cubicBezTo>
                      <a:pt x="57180" y="1343210"/>
                      <a:pt x="58409" y="1341189"/>
                      <a:pt x="58585" y="1340047"/>
                    </a:cubicBezTo>
                    <a:cubicBezTo>
                      <a:pt x="58849" y="1338290"/>
                      <a:pt x="59112" y="1336445"/>
                      <a:pt x="59288" y="1334688"/>
                    </a:cubicBezTo>
                    <a:cubicBezTo>
                      <a:pt x="56125" y="1336796"/>
                      <a:pt x="52875" y="1336533"/>
                      <a:pt x="51557" y="1336445"/>
                    </a:cubicBezTo>
                    <a:cubicBezTo>
                      <a:pt x="49712" y="1336269"/>
                      <a:pt x="45495" y="1335215"/>
                      <a:pt x="45495" y="1328714"/>
                    </a:cubicBezTo>
                    <a:cubicBezTo>
                      <a:pt x="45495" y="1322213"/>
                      <a:pt x="49712" y="1321158"/>
                      <a:pt x="51557" y="1320983"/>
                    </a:cubicBezTo>
                    <a:cubicBezTo>
                      <a:pt x="53314" y="1320807"/>
                      <a:pt x="54895" y="1320807"/>
                      <a:pt x="56477" y="1320807"/>
                    </a:cubicBezTo>
                    <a:lnTo>
                      <a:pt x="56477" y="1320807"/>
                    </a:lnTo>
                    <a:lnTo>
                      <a:pt x="55510" y="1317293"/>
                    </a:lnTo>
                    <a:cubicBezTo>
                      <a:pt x="55422" y="1316941"/>
                      <a:pt x="55247" y="1316414"/>
                      <a:pt x="54983" y="1315799"/>
                    </a:cubicBezTo>
                    <a:cubicBezTo>
                      <a:pt x="54192" y="1313691"/>
                      <a:pt x="53138" y="1310792"/>
                      <a:pt x="53841" y="1307541"/>
                    </a:cubicBezTo>
                    <a:cubicBezTo>
                      <a:pt x="54632" y="1304115"/>
                      <a:pt x="57180" y="1302006"/>
                      <a:pt x="58937" y="1300601"/>
                    </a:cubicBezTo>
                    <a:cubicBezTo>
                      <a:pt x="59376" y="1300249"/>
                      <a:pt x="59815" y="1299898"/>
                      <a:pt x="59991" y="1299634"/>
                    </a:cubicBezTo>
                    <a:cubicBezTo>
                      <a:pt x="60957" y="1298668"/>
                      <a:pt x="61660" y="1297965"/>
                      <a:pt x="62275" y="1297262"/>
                    </a:cubicBezTo>
                    <a:lnTo>
                      <a:pt x="63593" y="1292430"/>
                    </a:lnTo>
                    <a:lnTo>
                      <a:pt x="54017" y="1302006"/>
                    </a:lnTo>
                    <a:lnTo>
                      <a:pt x="49712" y="1281712"/>
                    </a:lnTo>
                    <a:lnTo>
                      <a:pt x="54544" y="1279516"/>
                    </a:lnTo>
                    <a:cubicBezTo>
                      <a:pt x="58585" y="1277759"/>
                      <a:pt x="61133" y="1278022"/>
                      <a:pt x="63241" y="1278461"/>
                    </a:cubicBezTo>
                    <a:lnTo>
                      <a:pt x="65965" y="1279076"/>
                    </a:lnTo>
                    <a:cubicBezTo>
                      <a:pt x="66316" y="1277495"/>
                      <a:pt x="66756" y="1276002"/>
                      <a:pt x="67107" y="1274420"/>
                    </a:cubicBezTo>
                    <a:cubicBezTo>
                      <a:pt x="67546" y="1272663"/>
                      <a:pt x="67986" y="1270906"/>
                      <a:pt x="68425" y="1269061"/>
                    </a:cubicBezTo>
                    <a:cubicBezTo>
                      <a:pt x="69655" y="1263702"/>
                      <a:pt x="70885" y="1258343"/>
                      <a:pt x="72115" y="1253072"/>
                    </a:cubicBezTo>
                    <a:cubicBezTo>
                      <a:pt x="72817" y="1249909"/>
                      <a:pt x="73608" y="1246658"/>
                      <a:pt x="74311" y="1243496"/>
                    </a:cubicBezTo>
                    <a:cubicBezTo>
                      <a:pt x="72905" y="1243144"/>
                      <a:pt x="71500" y="1242529"/>
                      <a:pt x="70094" y="1241475"/>
                    </a:cubicBezTo>
                    <a:cubicBezTo>
                      <a:pt x="64998" y="1237785"/>
                      <a:pt x="67195" y="1230142"/>
                      <a:pt x="69040" y="1225925"/>
                    </a:cubicBezTo>
                    <a:cubicBezTo>
                      <a:pt x="70445" y="1222674"/>
                      <a:pt x="73081" y="1220478"/>
                      <a:pt x="75717" y="1218545"/>
                    </a:cubicBezTo>
                    <a:cubicBezTo>
                      <a:pt x="78440" y="1216525"/>
                      <a:pt x="80109" y="1214240"/>
                      <a:pt x="79582" y="1208793"/>
                    </a:cubicBezTo>
                    <a:cubicBezTo>
                      <a:pt x="79582" y="1208618"/>
                      <a:pt x="79582" y="1208442"/>
                      <a:pt x="79494" y="1208178"/>
                    </a:cubicBezTo>
                    <a:cubicBezTo>
                      <a:pt x="79143" y="1208266"/>
                      <a:pt x="78792" y="1208442"/>
                      <a:pt x="78440" y="1208530"/>
                    </a:cubicBezTo>
                    <a:lnTo>
                      <a:pt x="77913" y="1208706"/>
                    </a:lnTo>
                    <a:lnTo>
                      <a:pt x="71236" y="1210550"/>
                    </a:lnTo>
                    <a:lnTo>
                      <a:pt x="67371" y="1192189"/>
                    </a:lnTo>
                    <a:lnTo>
                      <a:pt x="75805" y="1192540"/>
                    </a:lnTo>
                    <a:cubicBezTo>
                      <a:pt x="76771" y="1192628"/>
                      <a:pt x="78440" y="1192804"/>
                      <a:pt x="80022" y="1193858"/>
                    </a:cubicBezTo>
                    <a:cubicBezTo>
                      <a:pt x="80988" y="1188587"/>
                      <a:pt x="82921" y="1183843"/>
                      <a:pt x="85732" y="1179362"/>
                    </a:cubicBezTo>
                    <a:cubicBezTo>
                      <a:pt x="87577" y="1176463"/>
                      <a:pt x="88368" y="1172334"/>
                      <a:pt x="89246" y="1167854"/>
                    </a:cubicBezTo>
                    <a:cubicBezTo>
                      <a:pt x="89510" y="1166536"/>
                      <a:pt x="89773" y="1165306"/>
                      <a:pt x="90037" y="1163988"/>
                    </a:cubicBezTo>
                    <a:cubicBezTo>
                      <a:pt x="90740" y="1160650"/>
                      <a:pt x="91794" y="1157575"/>
                      <a:pt x="92760" y="1154500"/>
                    </a:cubicBezTo>
                    <a:cubicBezTo>
                      <a:pt x="94781" y="1148350"/>
                      <a:pt x="96538" y="1142991"/>
                      <a:pt x="95396" y="1137368"/>
                    </a:cubicBezTo>
                    <a:cubicBezTo>
                      <a:pt x="95044" y="1135611"/>
                      <a:pt x="95220" y="1132976"/>
                      <a:pt x="97856" y="1130604"/>
                    </a:cubicBezTo>
                    <a:cubicBezTo>
                      <a:pt x="100228" y="1124102"/>
                      <a:pt x="102776" y="1116723"/>
                      <a:pt x="105411" y="1109167"/>
                    </a:cubicBezTo>
                    <a:lnTo>
                      <a:pt x="89598" y="1112857"/>
                    </a:lnTo>
                    <a:lnTo>
                      <a:pt x="99437" y="1098801"/>
                    </a:lnTo>
                    <a:cubicBezTo>
                      <a:pt x="99613" y="1098537"/>
                      <a:pt x="99789" y="1098273"/>
                      <a:pt x="99964" y="1098010"/>
                    </a:cubicBezTo>
                    <a:cubicBezTo>
                      <a:pt x="100667" y="1096780"/>
                      <a:pt x="101721" y="1095199"/>
                      <a:pt x="103391" y="1093793"/>
                    </a:cubicBezTo>
                    <a:cubicBezTo>
                      <a:pt x="104884" y="1092651"/>
                      <a:pt x="106378" y="1091597"/>
                      <a:pt x="107871" y="1090630"/>
                    </a:cubicBezTo>
                    <a:cubicBezTo>
                      <a:pt x="108838" y="1090015"/>
                      <a:pt x="109716" y="1089400"/>
                      <a:pt x="110595" y="1088785"/>
                    </a:cubicBezTo>
                    <a:cubicBezTo>
                      <a:pt x="111825" y="1086062"/>
                      <a:pt x="114109" y="1079033"/>
                      <a:pt x="115954" y="1072708"/>
                    </a:cubicBezTo>
                    <a:lnTo>
                      <a:pt x="112615" y="1063747"/>
                    </a:lnTo>
                    <a:cubicBezTo>
                      <a:pt x="111385" y="1060496"/>
                      <a:pt x="112352" y="1058036"/>
                      <a:pt x="113055" y="1056894"/>
                    </a:cubicBezTo>
                    <a:cubicBezTo>
                      <a:pt x="113933" y="1055401"/>
                      <a:pt x="115251" y="1054434"/>
                      <a:pt x="116920" y="1053819"/>
                    </a:cubicBezTo>
                    <a:cubicBezTo>
                      <a:pt x="117359" y="1049251"/>
                      <a:pt x="119995" y="1045649"/>
                      <a:pt x="122367" y="1042926"/>
                    </a:cubicBezTo>
                    <a:lnTo>
                      <a:pt x="112527" y="1040993"/>
                    </a:lnTo>
                    <a:lnTo>
                      <a:pt x="120786" y="1032383"/>
                    </a:lnTo>
                    <a:cubicBezTo>
                      <a:pt x="121225" y="1031944"/>
                      <a:pt x="121576" y="1031505"/>
                      <a:pt x="122016" y="1031065"/>
                    </a:cubicBezTo>
                    <a:cubicBezTo>
                      <a:pt x="122982" y="1030011"/>
                      <a:pt x="123948" y="1028957"/>
                      <a:pt x="125090" y="1027903"/>
                    </a:cubicBezTo>
                    <a:cubicBezTo>
                      <a:pt x="126233" y="1026848"/>
                      <a:pt x="127375" y="1025882"/>
                      <a:pt x="128429" y="1024915"/>
                    </a:cubicBezTo>
                    <a:cubicBezTo>
                      <a:pt x="130010" y="1023598"/>
                      <a:pt x="131680" y="1022280"/>
                      <a:pt x="132207" y="1021226"/>
                    </a:cubicBezTo>
                    <a:cubicBezTo>
                      <a:pt x="134227" y="1017184"/>
                      <a:pt x="135721" y="1012265"/>
                      <a:pt x="136511" y="1006993"/>
                    </a:cubicBezTo>
                    <a:cubicBezTo>
                      <a:pt x="136775" y="1005412"/>
                      <a:pt x="136160" y="1002776"/>
                      <a:pt x="134930" y="1000053"/>
                    </a:cubicBezTo>
                    <a:cubicBezTo>
                      <a:pt x="132909" y="995484"/>
                      <a:pt x="133085" y="990477"/>
                      <a:pt x="135457" y="986875"/>
                    </a:cubicBezTo>
                    <a:cubicBezTo>
                      <a:pt x="137654" y="983536"/>
                      <a:pt x="141343" y="981691"/>
                      <a:pt x="145648" y="981691"/>
                    </a:cubicBezTo>
                    <a:cubicBezTo>
                      <a:pt x="145736" y="981691"/>
                      <a:pt x="145824" y="981691"/>
                      <a:pt x="145912" y="981691"/>
                    </a:cubicBezTo>
                    <a:cubicBezTo>
                      <a:pt x="146263" y="981691"/>
                      <a:pt x="146790" y="981691"/>
                      <a:pt x="146966" y="981164"/>
                    </a:cubicBezTo>
                    <a:cubicBezTo>
                      <a:pt x="143276" y="971061"/>
                      <a:pt x="149953" y="965263"/>
                      <a:pt x="153204" y="962451"/>
                    </a:cubicBezTo>
                    <a:cubicBezTo>
                      <a:pt x="155751" y="960255"/>
                      <a:pt x="156806" y="956653"/>
                      <a:pt x="158123" y="952436"/>
                    </a:cubicBezTo>
                    <a:cubicBezTo>
                      <a:pt x="158651" y="950767"/>
                      <a:pt x="159178" y="948922"/>
                      <a:pt x="159881" y="947165"/>
                    </a:cubicBezTo>
                    <a:lnTo>
                      <a:pt x="158036" y="944881"/>
                    </a:lnTo>
                    <a:cubicBezTo>
                      <a:pt x="154873" y="941015"/>
                      <a:pt x="154609" y="937413"/>
                      <a:pt x="154961" y="935041"/>
                    </a:cubicBezTo>
                    <a:cubicBezTo>
                      <a:pt x="155312" y="932757"/>
                      <a:pt x="156454" y="929331"/>
                      <a:pt x="160408" y="926519"/>
                    </a:cubicBezTo>
                    <a:cubicBezTo>
                      <a:pt x="162428" y="925114"/>
                      <a:pt x="164361" y="923971"/>
                      <a:pt x="166382" y="922917"/>
                    </a:cubicBezTo>
                    <a:cubicBezTo>
                      <a:pt x="168315" y="921863"/>
                      <a:pt x="170159" y="920809"/>
                      <a:pt x="171653" y="919667"/>
                    </a:cubicBezTo>
                    <a:cubicBezTo>
                      <a:pt x="172619" y="918964"/>
                      <a:pt x="173498" y="917470"/>
                      <a:pt x="173586" y="916768"/>
                    </a:cubicBezTo>
                    <a:cubicBezTo>
                      <a:pt x="173849" y="915274"/>
                      <a:pt x="174025" y="913956"/>
                      <a:pt x="174289" y="912726"/>
                    </a:cubicBezTo>
                    <a:cubicBezTo>
                      <a:pt x="172619" y="913341"/>
                      <a:pt x="170423" y="913341"/>
                      <a:pt x="167612" y="911760"/>
                    </a:cubicBezTo>
                    <a:cubicBezTo>
                      <a:pt x="167436" y="911672"/>
                      <a:pt x="167348" y="911584"/>
                      <a:pt x="167260" y="911584"/>
                    </a:cubicBezTo>
                    <a:lnTo>
                      <a:pt x="159881" y="907894"/>
                    </a:lnTo>
                    <a:lnTo>
                      <a:pt x="168666" y="897264"/>
                    </a:lnTo>
                    <a:lnTo>
                      <a:pt x="178242" y="885931"/>
                    </a:lnTo>
                    <a:lnTo>
                      <a:pt x="179472" y="895419"/>
                    </a:lnTo>
                    <a:cubicBezTo>
                      <a:pt x="180790" y="893047"/>
                      <a:pt x="182371" y="890587"/>
                      <a:pt x="184655" y="887161"/>
                    </a:cubicBezTo>
                    <a:lnTo>
                      <a:pt x="185973" y="885228"/>
                    </a:lnTo>
                    <a:cubicBezTo>
                      <a:pt x="189487" y="879957"/>
                      <a:pt x="192474" y="874422"/>
                      <a:pt x="195461" y="868536"/>
                    </a:cubicBezTo>
                    <a:lnTo>
                      <a:pt x="195373" y="868624"/>
                    </a:lnTo>
                    <a:lnTo>
                      <a:pt x="195198" y="859048"/>
                    </a:lnTo>
                    <a:cubicBezTo>
                      <a:pt x="195198" y="858960"/>
                      <a:pt x="195198" y="858784"/>
                      <a:pt x="195110" y="858608"/>
                    </a:cubicBezTo>
                    <a:cubicBezTo>
                      <a:pt x="194846" y="857027"/>
                      <a:pt x="194407" y="853776"/>
                      <a:pt x="196867" y="851053"/>
                    </a:cubicBezTo>
                    <a:cubicBezTo>
                      <a:pt x="197570" y="850350"/>
                      <a:pt x="198185" y="849559"/>
                      <a:pt x="198888" y="848769"/>
                    </a:cubicBezTo>
                    <a:cubicBezTo>
                      <a:pt x="201523" y="845606"/>
                      <a:pt x="204598" y="842092"/>
                      <a:pt x="208815" y="839808"/>
                    </a:cubicBezTo>
                    <a:cubicBezTo>
                      <a:pt x="210309" y="839017"/>
                      <a:pt x="210309" y="839017"/>
                      <a:pt x="210836" y="836206"/>
                    </a:cubicBezTo>
                    <a:cubicBezTo>
                      <a:pt x="212066" y="829265"/>
                      <a:pt x="214438" y="822149"/>
                      <a:pt x="218040" y="815033"/>
                    </a:cubicBezTo>
                    <a:cubicBezTo>
                      <a:pt x="219621" y="811958"/>
                      <a:pt x="222081" y="809762"/>
                      <a:pt x="224102" y="808092"/>
                    </a:cubicBezTo>
                    <a:cubicBezTo>
                      <a:pt x="225244" y="807126"/>
                      <a:pt x="226474" y="806072"/>
                      <a:pt x="227001" y="805281"/>
                    </a:cubicBezTo>
                    <a:cubicBezTo>
                      <a:pt x="229109" y="801679"/>
                      <a:pt x="230954" y="797726"/>
                      <a:pt x="232799" y="793596"/>
                    </a:cubicBezTo>
                    <a:cubicBezTo>
                      <a:pt x="236313" y="785953"/>
                      <a:pt x="239915" y="778046"/>
                      <a:pt x="246241" y="771194"/>
                    </a:cubicBezTo>
                    <a:cubicBezTo>
                      <a:pt x="250282" y="766801"/>
                      <a:pt x="252654" y="761003"/>
                      <a:pt x="255114" y="754853"/>
                    </a:cubicBezTo>
                    <a:cubicBezTo>
                      <a:pt x="258013" y="747649"/>
                      <a:pt x="261088" y="740181"/>
                      <a:pt x="267150" y="733768"/>
                    </a:cubicBezTo>
                    <a:cubicBezTo>
                      <a:pt x="271191" y="729551"/>
                      <a:pt x="274354" y="724192"/>
                      <a:pt x="277693" y="718569"/>
                    </a:cubicBezTo>
                    <a:cubicBezTo>
                      <a:pt x="278307" y="717603"/>
                      <a:pt x="278835" y="716549"/>
                      <a:pt x="279450" y="715582"/>
                    </a:cubicBezTo>
                    <a:cubicBezTo>
                      <a:pt x="280504" y="713825"/>
                      <a:pt x="281558" y="712156"/>
                      <a:pt x="282612" y="710487"/>
                    </a:cubicBezTo>
                    <a:cubicBezTo>
                      <a:pt x="285863" y="705479"/>
                      <a:pt x="288850" y="700823"/>
                      <a:pt x="289641" y="696342"/>
                    </a:cubicBezTo>
                    <a:cubicBezTo>
                      <a:pt x="291222" y="686854"/>
                      <a:pt x="297020" y="681759"/>
                      <a:pt x="301677" y="677630"/>
                    </a:cubicBezTo>
                    <a:cubicBezTo>
                      <a:pt x="303346" y="676136"/>
                      <a:pt x="304927" y="674730"/>
                      <a:pt x="306245" y="673237"/>
                    </a:cubicBezTo>
                    <a:cubicBezTo>
                      <a:pt x="308178" y="671040"/>
                      <a:pt x="309759" y="668229"/>
                      <a:pt x="311428" y="665330"/>
                    </a:cubicBezTo>
                    <a:cubicBezTo>
                      <a:pt x="312922" y="662694"/>
                      <a:pt x="314503" y="659971"/>
                      <a:pt x="316436" y="657335"/>
                    </a:cubicBezTo>
                    <a:lnTo>
                      <a:pt x="309320" y="655842"/>
                    </a:lnTo>
                    <a:lnTo>
                      <a:pt x="330317" y="634845"/>
                    </a:lnTo>
                    <a:lnTo>
                      <a:pt x="330580" y="635987"/>
                    </a:lnTo>
                    <a:cubicBezTo>
                      <a:pt x="331898" y="634581"/>
                      <a:pt x="333128" y="633088"/>
                      <a:pt x="334446" y="631682"/>
                    </a:cubicBezTo>
                    <a:cubicBezTo>
                      <a:pt x="338839" y="626938"/>
                      <a:pt x="342968" y="622370"/>
                      <a:pt x="346218" y="617450"/>
                    </a:cubicBezTo>
                    <a:cubicBezTo>
                      <a:pt x="346833" y="616483"/>
                      <a:pt x="347624" y="615693"/>
                      <a:pt x="348327" y="614902"/>
                    </a:cubicBezTo>
                    <a:cubicBezTo>
                      <a:pt x="348503" y="614638"/>
                      <a:pt x="348854" y="614375"/>
                      <a:pt x="349118" y="614023"/>
                    </a:cubicBezTo>
                    <a:cubicBezTo>
                      <a:pt x="347624" y="612618"/>
                      <a:pt x="345516" y="609367"/>
                      <a:pt x="349030" y="604359"/>
                    </a:cubicBezTo>
                    <a:cubicBezTo>
                      <a:pt x="349557" y="603657"/>
                      <a:pt x="350172" y="602778"/>
                      <a:pt x="350875" y="601812"/>
                    </a:cubicBezTo>
                    <a:cubicBezTo>
                      <a:pt x="351490" y="601021"/>
                      <a:pt x="352017" y="600230"/>
                      <a:pt x="352456" y="599615"/>
                    </a:cubicBezTo>
                    <a:lnTo>
                      <a:pt x="356761" y="593553"/>
                    </a:lnTo>
                    <a:lnTo>
                      <a:pt x="361417" y="597858"/>
                    </a:lnTo>
                    <a:cubicBezTo>
                      <a:pt x="362032" y="596804"/>
                      <a:pt x="362735" y="595662"/>
                      <a:pt x="363701" y="594608"/>
                    </a:cubicBezTo>
                    <a:cubicBezTo>
                      <a:pt x="366864" y="591094"/>
                      <a:pt x="369675" y="587140"/>
                      <a:pt x="372662" y="583011"/>
                    </a:cubicBezTo>
                    <a:cubicBezTo>
                      <a:pt x="374507" y="580463"/>
                      <a:pt x="376440" y="577740"/>
                      <a:pt x="378461" y="575104"/>
                    </a:cubicBezTo>
                    <a:cubicBezTo>
                      <a:pt x="381360" y="571414"/>
                      <a:pt x="384347" y="567812"/>
                      <a:pt x="387246" y="564298"/>
                    </a:cubicBezTo>
                    <a:cubicBezTo>
                      <a:pt x="388300" y="562980"/>
                      <a:pt x="389355" y="561750"/>
                      <a:pt x="390497" y="560433"/>
                    </a:cubicBezTo>
                    <a:lnTo>
                      <a:pt x="377582" y="559291"/>
                    </a:lnTo>
                    <a:lnTo>
                      <a:pt x="388125" y="549363"/>
                    </a:lnTo>
                    <a:cubicBezTo>
                      <a:pt x="388388" y="549099"/>
                      <a:pt x="388652" y="548836"/>
                      <a:pt x="388915" y="548484"/>
                    </a:cubicBezTo>
                    <a:cubicBezTo>
                      <a:pt x="389970" y="547342"/>
                      <a:pt x="391375" y="545761"/>
                      <a:pt x="393484" y="544707"/>
                    </a:cubicBezTo>
                    <a:cubicBezTo>
                      <a:pt x="394187" y="544355"/>
                      <a:pt x="394977" y="543916"/>
                      <a:pt x="395680" y="543565"/>
                    </a:cubicBezTo>
                    <a:cubicBezTo>
                      <a:pt x="398228" y="542247"/>
                      <a:pt x="401127" y="540753"/>
                      <a:pt x="404202" y="539787"/>
                    </a:cubicBezTo>
                    <a:lnTo>
                      <a:pt x="403060" y="530299"/>
                    </a:lnTo>
                    <a:cubicBezTo>
                      <a:pt x="402445" y="525028"/>
                      <a:pt x="404817" y="521953"/>
                      <a:pt x="406047" y="520283"/>
                    </a:cubicBezTo>
                    <a:lnTo>
                      <a:pt x="410615" y="514309"/>
                    </a:lnTo>
                    <a:lnTo>
                      <a:pt x="416941" y="520635"/>
                    </a:lnTo>
                    <a:cubicBezTo>
                      <a:pt x="418786" y="518526"/>
                      <a:pt x="420982" y="516945"/>
                      <a:pt x="423530" y="516066"/>
                    </a:cubicBezTo>
                    <a:cubicBezTo>
                      <a:pt x="429416" y="514134"/>
                      <a:pt x="433018" y="509390"/>
                      <a:pt x="437235" y="503943"/>
                    </a:cubicBezTo>
                    <a:cubicBezTo>
                      <a:pt x="438553" y="502186"/>
                      <a:pt x="439958" y="500341"/>
                      <a:pt x="441540" y="498584"/>
                    </a:cubicBezTo>
                    <a:lnTo>
                      <a:pt x="437147" y="498671"/>
                    </a:lnTo>
                    <a:lnTo>
                      <a:pt x="445405" y="487778"/>
                    </a:lnTo>
                    <a:cubicBezTo>
                      <a:pt x="445581" y="487602"/>
                      <a:pt x="445669" y="487338"/>
                      <a:pt x="445845" y="487075"/>
                    </a:cubicBezTo>
                    <a:cubicBezTo>
                      <a:pt x="446811" y="485493"/>
                      <a:pt x="448568" y="482506"/>
                      <a:pt x="452170" y="481716"/>
                    </a:cubicBezTo>
                    <a:cubicBezTo>
                      <a:pt x="460165" y="480046"/>
                      <a:pt x="465612" y="474512"/>
                      <a:pt x="471849" y="468186"/>
                    </a:cubicBezTo>
                    <a:cubicBezTo>
                      <a:pt x="473870" y="466078"/>
                      <a:pt x="476066" y="463881"/>
                      <a:pt x="478350" y="461861"/>
                    </a:cubicBezTo>
                    <a:cubicBezTo>
                      <a:pt x="480371" y="460016"/>
                      <a:pt x="480635" y="458961"/>
                      <a:pt x="480547" y="457204"/>
                    </a:cubicBezTo>
                    <a:lnTo>
                      <a:pt x="480547" y="456941"/>
                    </a:lnTo>
                    <a:cubicBezTo>
                      <a:pt x="480108" y="452460"/>
                      <a:pt x="479580" y="446311"/>
                      <a:pt x="484588" y="443060"/>
                    </a:cubicBezTo>
                    <a:cubicBezTo>
                      <a:pt x="486345" y="441918"/>
                      <a:pt x="488278" y="441566"/>
                      <a:pt x="490123" y="441654"/>
                    </a:cubicBezTo>
                    <a:cubicBezTo>
                      <a:pt x="488278" y="440424"/>
                      <a:pt x="487136" y="438404"/>
                      <a:pt x="486872" y="435768"/>
                    </a:cubicBezTo>
                    <a:lnTo>
                      <a:pt x="485291" y="421799"/>
                    </a:lnTo>
                    <a:lnTo>
                      <a:pt x="502950" y="433572"/>
                    </a:lnTo>
                    <a:cubicBezTo>
                      <a:pt x="506024" y="429618"/>
                      <a:pt x="509978" y="426895"/>
                      <a:pt x="513404" y="424611"/>
                    </a:cubicBezTo>
                    <a:cubicBezTo>
                      <a:pt x="514898" y="423644"/>
                      <a:pt x="516303" y="422678"/>
                      <a:pt x="517533" y="421711"/>
                    </a:cubicBezTo>
                    <a:cubicBezTo>
                      <a:pt x="520960" y="418988"/>
                      <a:pt x="524298" y="416352"/>
                      <a:pt x="527636" y="413629"/>
                    </a:cubicBezTo>
                    <a:lnTo>
                      <a:pt x="516391" y="414332"/>
                    </a:lnTo>
                    <a:lnTo>
                      <a:pt x="526670" y="402472"/>
                    </a:lnTo>
                    <a:cubicBezTo>
                      <a:pt x="527022" y="402032"/>
                      <a:pt x="527461" y="401505"/>
                      <a:pt x="527900" y="400890"/>
                    </a:cubicBezTo>
                    <a:cubicBezTo>
                      <a:pt x="529394" y="398869"/>
                      <a:pt x="531239" y="396410"/>
                      <a:pt x="534225" y="394916"/>
                    </a:cubicBezTo>
                    <a:cubicBezTo>
                      <a:pt x="537388" y="393423"/>
                      <a:pt x="540727" y="393686"/>
                      <a:pt x="543099" y="393950"/>
                    </a:cubicBezTo>
                    <a:cubicBezTo>
                      <a:pt x="543714" y="394038"/>
                      <a:pt x="544329" y="394038"/>
                      <a:pt x="544944" y="394038"/>
                    </a:cubicBezTo>
                    <a:cubicBezTo>
                      <a:pt x="546262" y="394038"/>
                      <a:pt x="547140" y="394038"/>
                      <a:pt x="547755" y="393950"/>
                    </a:cubicBezTo>
                    <a:lnTo>
                      <a:pt x="545559" y="373919"/>
                    </a:lnTo>
                    <a:lnTo>
                      <a:pt x="550303" y="372162"/>
                    </a:lnTo>
                    <a:cubicBezTo>
                      <a:pt x="556716" y="369702"/>
                      <a:pt x="560318" y="371635"/>
                      <a:pt x="562251" y="373568"/>
                    </a:cubicBezTo>
                    <a:cubicBezTo>
                      <a:pt x="562778" y="374095"/>
                      <a:pt x="563217" y="374710"/>
                      <a:pt x="563569" y="375325"/>
                    </a:cubicBezTo>
                    <a:cubicBezTo>
                      <a:pt x="564535" y="374798"/>
                      <a:pt x="565414" y="374358"/>
                      <a:pt x="566468" y="374007"/>
                    </a:cubicBezTo>
                    <a:cubicBezTo>
                      <a:pt x="571915" y="371986"/>
                      <a:pt x="576220" y="368999"/>
                      <a:pt x="581579" y="363728"/>
                    </a:cubicBezTo>
                    <a:cubicBezTo>
                      <a:pt x="585181" y="360126"/>
                      <a:pt x="588783" y="356524"/>
                      <a:pt x="592385" y="352922"/>
                    </a:cubicBezTo>
                    <a:lnTo>
                      <a:pt x="597129" y="348178"/>
                    </a:lnTo>
                    <a:cubicBezTo>
                      <a:pt x="597656" y="347651"/>
                      <a:pt x="598271" y="346860"/>
                      <a:pt x="598886" y="346069"/>
                    </a:cubicBezTo>
                    <a:cubicBezTo>
                      <a:pt x="601170" y="343258"/>
                      <a:pt x="604245" y="339305"/>
                      <a:pt x="608989" y="339392"/>
                    </a:cubicBezTo>
                    <a:cubicBezTo>
                      <a:pt x="608989" y="339392"/>
                      <a:pt x="608989" y="339392"/>
                      <a:pt x="608989" y="339392"/>
                    </a:cubicBezTo>
                    <a:cubicBezTo>
                      <a:pt x="609955" y="339392"/>
                      <a:pt x="610570" y="339041"/>
                      <a:pt x="612503" y="337548"/>
                    </a:cubicBezTo>
                    <a:cubicBezTo>
                      <a:pt x="613733" y="336581"/>
                      <a:pt x="615227" y="335351"/>
                      <a:pt x="617159" y="334473"/>
                    </a:cubicBezTo>
                    <a:cubicBezTo>
                      <a:pt x="619619" y="333331"/>
                      <a:pt x="621991" y="331046"/>
                      <a:pt x="624364" y="328674"/>
                    </a:cubicBezTo>
                    <a:cubicBezTo>
                      <a:pt x="625769" y="327269"/>
                      <a:pt x="627350" y="325775"/>
                      <a:pt x="629108" y="324369"/>
                    </a:cubicBezTo>
                    <a:lnTo>
                      <a:pt x="622079" y="321295"/>
                    </a:lnTo>
                    <a:lnTo>
                      <a:pt x="633852" y="314530"/>
                    </a:lnTo>
                    <a:cubicBezTo>
                      <a:pt x="634467" y="314178"/>
                      <a:pt x="635082" y="313827"/>
                      <a:pt x="635785" y="313476"/>
                    </a:cubicBezTo>
                    <a:cubicBezTo>
                      <a:pt x="636224" y="313300"/>
                      <a:pt x="636575" y="313036"/>
                      <a:pt x="637014" y="312773"/>
                    </a:cubicBezTo>
                    <a:cubicBezTo>
                      <a:pt x="638596" y="311806"/>
                      <a:pt x="640792" y="310489"/>
                      <a:pt x="643603" y="310225"/>
                    </a:cubicBezTo>
                    <a:cubicBezTo>
                      <a:pt x="651071" y="309610"/>
                      <a:pt x="657309" y="305217"/>
                      <a:pt x="663898" y="300649"/>
                    </a:cubicBezTo>
                    <a:cubicBezTo>
                      <a:pt x="665567" y="299507"/>
                      <a:pt x="667148" y="298365"/>
                      <a:pt x="668818" y="297223"/>
                    </a:cubicBezTo>
                    <a:cubicBezTo>
                      <a:pt x="672332" y="294938"/>
                      <a:pt x="672244" y="294324"/>
                      <a:pt x="672068" y="293533"/>
                    </a:cubicBezTo>
                    <a:cubicBezTo>
                      <a:pt x="671014" y="288877"/>
                      <a:pt x="672507" y="284747"/>
                      <a:pt x="675934" y="282375"/>
                    </a:cubicBezTo>
                    <a:cubicBezTo>
                      <a:pt x="679360" y="280091"/>
                      <a:pt x="683928" y="280091"/>
                      <a:pt x="687530" y="282463"/>
                    </a:cubicBezTo>
                    <a:cubicBezTo>
                      <a:pt x="687618" y="282551"/>
                      <a:pt x="687706" y="282551"/>
                      <a:pt x="687794" y="282639"/>
                    </a:cubicBezTo>
                    <a:cubicBezTo>
                      <a:pt x="688233" y="282463"/>
                      <a:pt x="689112" y="281936"/>
                      <a:pt x="689727" y="281497"/>
                    </a:cubicBezTo>
                    <a:lnTo>
                      <a:pt x="689815" y="281409"/>
                    </a:lnTo>
                    <a:cubicBezTo>
                      <a:pt x="694295" y="278598"/>
                      <a:pt x="698776" y="275523"/>
                      <a:pt x="703080" y="272536"/>
                    </a:cubicBezTo>
                    <a:cubicBezTo>
                      <a:pt x="706770" y="269988"/>
                      <a:pt x="710548" y="267440"/>
                      <a:pt x="714326" y="264980"/>
                    </a:cubicBezTo>
                    <a:cubicBezTo>
                      <a:pt x="717752" y="262784"/>
                      <a:pt x="721354" y="260763"/>
                      <a:pt x="724780" y="258743"/>
                    </a:cubicBezTo>
                    <a:cubicBezTo>
                      <a:pt x="725571" y="258303"/>
                      <a:pt x="726362" y="257776"/>
                      <a:pt x="727240" y="257337"/>
                    </a:cubicBezTo>
                    <a:lnTo>
                      <a:pt x="719509" y="253999"/>
                    </a:lnTo>
                    <a:lnTo>
                      <a:pt x="726713" y="247146"/>
                    </a:lnTo>
                    <a:cubicBezTo>
                      <a:pt x="726977" y="246882"/>
                      <a:pt x="727152" y="246619"/>
                      <a:pt x="727416" y="246355"/>
                    </a:cubicBezTo>
                    <a:cubicBezTo>
                      <a:pt x="728558" y="245038"/>
                      <a:pt x="730315" y="243017"/>
                      <a:pt x="733214" y="242138"/>
                    </a:cubicBezTo>
                    <a:cubicBezTo>
                      <a:pt x="735850" y="241348"/>
                      <a:pt x="739013" y="241260"/>
                      <a:pt x="742615" y="241875"/>
                    </a:cubicBezTo>
                    <a:cubicBezTo>
                      <a:pt x="747007" y="242578"/>
                      <a:pt x="750522" y="241611"/>
                      <a:pt x="754036" y="238536"/>
                    </a:cubicBezTo>
                    <a:cubicBezTo>
                      <a:pt x="753509" y="238361"/>
                      <a:pt x="752981" y="238097"/>
                      <a:pt x="752366" y="237746"/>
                    </a:cubicBezTo>
                    <a:cubicBezTo>
                      <a:pt x="752191" y="237658"/>
                      <a:pt x="752103" y="237570"/>
                      <a:pt x="752015" y="237570"/>
                    </a:cubicBezTo>
                    <a:lnTo>
                      <a:pt x="744635" y="233880"/>
                    </a:lnTo>
                    <a:lnTo>
                      <a:pt x="749906" y="227467"/>
                    </a:lnTo>
                    <a:lnTo>
                      <a:pt x="763085" y="211829"/>
                    </a:lnTo>
                    <a:lnTo>
                      <a:pt x="765017" y="226588"/>
                    </a:lnTo>
                    <a:cubicBezTo>
                      <a:pt x="765105" y="227467"/>
                      <a:pt x="765193" y="228345"/>
                      <a:pt x="765105" y="229048"/>
                    </a:cubicBezTo>
                    <a:cubicBezTo>
                      <a:pt x="766423" y="228257"/>
                      <a:pt x="767741" y="227555"/>
                      <a:pt x="768883" y="226940"/>
                    </a:cubicBezTo>
                    <a:cubicBezTo>
                      <a:pt x="771167" y="225798"/>
                      <a:pt x="773451" y="225183"/>
                      <a:pt x="775472" y="224568"/>
                    </a:cubicBezTo>
                    <a:cubicBezTo>
                      <a:pt x="777141" y="224128"/>
                      <a:pt x="778810" y="223689"/>
                      <a:pt x="779689" y="223074"/>
                    </a:cubicBezTo>
                    <a:cubicBezTo>
                      <a:pt x="784082" y="220263"/>
                      <a:pt x="788738" y="217979"/>
                      <a:pt x="793218" y="215782"/>
                    </a:cubicBezTo>
                    <a:cubicBezTo>
                      <a:pt x="799632" y="212619"/>
                      <a:pt x="805694" y="209720"/>
                      <a:pt x="810789" y="205328"/>
                    </a:cubicBezTo>
                    <a:cubicBezTo>
                      <a:pt x="815358" y="201462"/>
                      <a:pt x="820980" y="199178"/>
                      <a:pt x="825988" y="197597"/>
                    </a:cubicBezTo>
                    <a:cubicBezTo>
                      <a:pt x="836267" y="194170"/>
                      <a:pt x="846809" y="188196"/>
                      <a:pt x="850499" y="183803"/>
                    </a:cubicBezTo>
                    <a:cubicBezTo>
                      <a:pt x="856385" y="176599"/>
                      <a:pt x="862535" y="173964"/>
                      <a:pt x="871057" y="175194"/>
                    </a:cubicBezTo>
                    <a:cubicBezTo>
                      <a:pt x="871320" y="173876"/>
                      <a:pt x="871848" y="172470"/>
                      <a:pt x="872990" y="171153"/>
                    </a:cubicBezTo>
                    <a:cubicBezTo>
                      <a:pt x="874835" y="169044"/>
                      <a:pt x="877470" y="168078"/>
                      <a:pt x="880809" y="168253"/>
                    </a:cubicBezTo>
                    <a:cubicBezTo>
                      <a:pt x="881511" y="168253"/>
                      <a:pt x="882214" y="168341"/>
                      <a:pt x="883005" y="168429"/>
                    </a:cubicBezTo>
                    <a:cubicBezTo>
                      <a:pt x="883269" y="168429"/>
                      <a:pt x="883708" y="168517"/>
                      <a:pt x="884059" y="168517"/>
                    </a:cubicBezTo>
                    <a:cubicBezTo>
                      <a:pt x="886343" y="166848"/>
                      <a:pt x="888628" y="165530"/>
                      <a:pt x="891000" y="164388"/>
                    </a:cubicBezTo>
                    <a:cubicBezTo>
                      <a:pt x="889858" y="163509"/>
                      <a:pt x="888891" y="162191"/>
                      <a:pt x="888364" y="160434"/>
                    </a:cubicBezTo>
                    <a:cubicBezTo>
                      <a:pt x="887661" y="157887"/>
                      <a:pt x="887749" y="155515"/>
                      <a:pt x="887749" y="153494"/>
                    </a:cubicBezTo>
                    <a:cubicBezTo>
                      <a:pt x="887749" y="152967"/>
                      <a:pt x="887749" y="152440"/>
                      <a:pt x="887749" y="151825"/>
                    </a:cubicBezTo>
                    <a:lnTo>
                      <a:pt x="887661" y="148047"/>
                    </a:lnTo>
                    <a:lnTo>
                      <a:pt x="890912" y="146114"/>
                    </a:lnTo>
                    <a:cubicBezTo>
                      <a:pt x="892318" y="145324"/>
                      <a:pt x="895392" y="144269"/>
                      <a:pt x="898292" y="145851"/>
                    </a:cubicBezTo>
                    <a:cubicBezTo>
                      <a:pt x="899609" y="146553"/>
                      <a:pt x="900400" y="147432"/>
                      <a:pt x="900751" y="147871"/>
                    </a:cubicBezTo>
                    <a:lnTo>
                      <a:pt x="901103" y="148223"/>
                    </a:lnTo>
                    <a:lnTo>
                      <a:pt x="901454" y="148662"/>
                    </a:lnTo>
                    <a:cubicBezTo>
                      <a:pt x="902333" y="149804"/>
                      <a:pt x="903123" y="150946"/>
                      <a:pt x="903739" y="152176"/>
                    </a:cubicBezTo>
                    <a:cubicBezTo>
                      <a:pt x="903826" y="152000"/>
                      <a:pt x="903914" y="151825"/>
                      <a:pt x="904002" y="151649"/>
                    </a:cubicBezTo>
                    <a:cubicBezTo>
                      <a:pt x="905847" y="148135"/>
                      <a:pt x="911909" y="144269"/>
                      <a:pt x="916829" y="146466"/>
                    </a:cubicBezTo>
                    <a:cubicBezTo>
                      <a:pt x="919289" y="147608"/>
                      <a:pt x="921134" y="149277"/>
                      <a:pt x="922188" y="151210"/>
                    </a:cubicBezTo>
                    <a:cubicBezTo>
                      <a:pt x="927459" y="148311"/>
                      <a:pt x="933433" y="145324"/>
                      <a:pt x="940549" y="144357"/>
                    </a:cubicBezTo>
                    <a:cubicBezTo>
                      <a:pt x="943888" y="143918"/>
                      <a:pt x="947402" y="142073"/>
                      <a:pt x="951092" y="140052"/>
                    </a:cubicBezTo>
                    <a:cubicBezTo>
                      <a:pt x="953552" y="138734"/>
                      <a:pt x="956187" y="137329"/>
                      <a:pt x="959086" y="136187"/>
                    </a:cubicBezTo>
                    <a:lnTo>
                      <a:pt x="957241" y="134342"/>
                    </a:lnTo>
                    <a:lnTo>
                      <a:pt x="964533" y="130037"/>
                    </a:lnTo>
                    <a:cubicBezTo>
                      <a:pt x="964709" y="129949"/>
                      <a:pt x="964885" y="129773"/>
                      <a:pt x="965060" y="129598"/>
                    </a:cubicBezTo>
                    <a:cubicBezTo>
                      <a:pt x="966378" y="128631"/>
                      <a:pt x="968750" y="126786"/>
                      <a:pt x="972089" y="127050"/>
                    </a:cubicBezTo>
                    <a:cubicBezTo>
                      <a:pt x="981401" y="127841"/>
                      <a:pt x="990538" y="125469"/>
                      <a:pt x="1000114" y="122921"/>
                    </a:cubicBezTo>
                    <a:cubicBezTo>
                      <a:pt x="1002398" y="122306"/>
                      <a:pt x="1004858" y="121691"/>
                      <a:pt x="1007230" y="121076"/>
                    </a:cubicBezTo>
                    <a:cubicBezTo>
                      <a:pt x="1007318" y="118089"/>
                      <a:pt x="1007933" y="114048"/>
                      <a:pt x="1011447" y="111763"/>
                    </a:cubicBezTo>
                    <a:cubicBezTo>
                      <a:pt x="1015928" y="108864"/>
                      <a:pt x="1020672" y="111324"/>
                      <a:pt x="1023747" y="112993"/>
                    </a:cubicBezTo>
                    <a:cubicBezTo>
                      <a:pt x="1024010" y="113081"/>
                      <a:pt x="1024274" y="113257"/>
                      <a:pt x="1024450" y="113433"/>
                    </a:cubicBezTo>
                    <a:cubicBezTo>
                      <a:pt x="1024625" y="113433"/>
                      <a:pt x="1024977" y="113345"/>
                      <a:pt x="1025240" y="113257"/>
                    </a:cubicBezTo>
                    <a:cubicBezTo>
                      <a:pt x="1033235" y="110885"/>
                      <a:pt x="1041142" y="108425"/>
                      <a:pt x="1048961" y="105965"/>
                    </a:cubicBezTo>
                    <a:lnTo>
                      <a:pt x="1043250" y="103242"/>
                    </a:lnTo>
                    <a:lnTo>
                      <a:pt x="1052651" y="96740"/>
                    </a:lnTo>
                    <a:cubicBezTo>
                      <a:pt x="1052914" y="96565"/>
                      <a:pt x="1053266" y="96213"/>
                      <a:pt x="1053705" y="95862"/>
                    </a:cubicBezTo>
                    <a:cubicBezTo>
                      <a:pt x="1055374" y="94368"/>
                      <a:pt x="1058010" y="92260"/>
                      <a:pt x="1061612" y="92260"/>
                    </a:cubicBezTo>
                    <a:cubicBezTo>
                      <a:pt x="1065389" y="92348"/>
                      <a:pt x="1069519" y="93578"/>
                      <a:pt x="1072945" y="95686"/>
                    </a:cubicBezTo>
                    <a:cubicBezTo>
                      <a:pt x="1075229" y="97092"/>
                      <a:pt x="1076195" y="97180"/>
                      <a:pt x="1080852" y="95159"/>
                    </a:cubicBezTo>
                    <a:lnTo>
                      <a:pt x="1079885" y="93138"/>
                    </a:lnTo>
                    <a:cubicBezTo>
                      <a:pt x="1079797" y="93051"/>
                      <a:pt x="1079797" y="92875"/>
                      <a:pt x="1079710" y="92787"/>
                    </a:cubicBezTo>
                    <a:cubicBezTo>
                      <a:pt x="1077162" y="88131"/>
                      <a:pt x="1078743" y="85232"/>
                      <a:pt x="1080500" y="83562"/>
                    </a:cubicBezTo>
                    <a:cubicBezTo>
                      <a:pt x="1081730" y="82420"/>
                      <a:pt x="1082960" y="81542"/>
                      <a:pt x="1084014" y="80751"/>
                    </a:cubicBezTo>
                    <a:cubicBezTo>
                      <a:pt x="1084278" y="80575"/>
                      <a:pt x="1084629" y="80312"/>
                      <a:pt x="1084893" y="80136"/>
                    </a:cubicBezTo>
                    <a:lnTo>
                      <a:pt x="1095963" y="72053"/>
                    </a:lnTo>
                    <a:lnTo>
                      <a:pt x="1095348" y="85759"/>
                    </a:lnTo>
                    <a:cubicBezTo>
                      <a:pt x="1095348" y="86198"/>
                      <a:pt x="1095260" y="86637"/>
                      <a:pt x="1095260" y="87076"/>
                    </a:cubicBezTo>
                    <a:cubicBezTo>
                      <a:pt x="1099125" y="85934"/>
                      <a:pt x="1103606" y="85934"/>
                      <a:pt x="1108438" y="89097"/>
                    </a:cubicBezTo>
                    <a:cubicBezTo>
                      <a:pt x="1112743" y="87076"/>
                      <a:pt x="1117047" y="86110"/>
                      <a:pt x="1121264" y="85144"/>
                    </a:cubicBezTo>
                    <a:cubicBezTo>
                      <a:pt x="1127238" y="83738"/>
                      <a:pt x="1132422" y="82508"/>
                      <a:pt x="1136375" y="78906"/>
                    </a:cubicBezTo>
                    <a:cubicBezTo>
                      <a:pt x="1139977" y="75655"/>
                      <a:pt x="1144897" y="76534"/>
                      <a:pt x="1148411" y="77149"/>
                    </a:cubicBezTo>
                    <a:cubicBezTo>
                      <a:pt x="1149290" y="77325"/>
                      <a:pt x="1150168" y="77500"/>
                      <a:pt x="1150783" y="77500"/>
                    </a:cubicBezTo>
                    <a:cubicBezTo>
                      <a:pt x="1152101" y="77588"/>
                      <a:pt x="1153155" y="77940"/>
                      <a:pt x="1154034" y="78291"/>
                    </a:cubicBezTo>
                    <a:cubicBezTo>
                      <a:pt x="1163083" y="75304"/>
                      <a:pt x="1171517" y="73811"/>
                      <a:pt x="1179511" y="73635"/>
                    </a:cubicBezTo>
                    <a:cubicBezTo>
                      <a:pt x="1179775" y="72405"/>
                      <a:pt x="1180478" y="70911"/>
                      <a:pt x="1181971" y="69418"/>
                    </a:cubicBezTo>
                    <a:cubicBezTo>
                      <a:pt x="1185310" y="65904"/>
                      <a:pt x="1188648" y="65025"/>
                      <a:pt x="1191723" y="66870"/>
                    </a:cubicBezTo>
                    <a:cubicBezTo>
                      <a:pt x="1195589" y="69154"/>
                      <a:pt x="1200069" y="68803"/>
                      <a:pt x="1205340" y="68364"/>
                    </a:cubicBezTo>
                    <a:cubicBezTo>
                      <a:pt x="1207976" y="68188"/>
                      <a:pt x="1210612" y="67924"/>
                      <a:pt x="1213335" y="68012"/>
                    </a:cubicBezTo>
                    <a:cubicBezTo>
                      <a:pt x="1216937" y="65113"/>
                      <a:pt x="1221945" y="65640"/>
                      <a:pt x="1224405" y="65904"/>
                    </a:cubicBezTo>
                    <a:cubicBezTo>
                      <a:pt x="1224668" y="65904"/>
                      <a:pt x="1224844" y="65992"/>
                      <a:pt x="1225108" y="65992"/>
                    </a:cubicBezTo>
                    <a:lnTo>
                      <a:pt x="1224580" y="58612"/>
                    </a:lnTo>
                    <a:lnTo>
                      <a:pt x="1232048" y="59139"/>
                    </a:lnTo>
                    <a:cubicBezTo>
                      <a:pt x="1232136" y="59139"/>
                      <a:pt x="1232224" y="59139"/>
                      <a:pt x="1232312" y="59139"/>
                    </a:cubicBezTo>
                    <a:cubicBezTo>
                      <a:pt x="1233629" y="59051"/>
                      <a:pt x="1236353" y="58963"/>
                      <a:pt x="1238637" y="60984"/>
                    </a:cubicBezTo>
                    <a:cubicBezTo>
                      <a:pt x="1242151" y="63971"/>
                      <a:pt x="1245578" y="63356"/>
                      <a:pt x="1251903" y="61862"/>
                    </a:cubicBezTo>
                    <a:cubicBezTo>
                      <a:pt x="1254978" y="61160"/>
                      <a:pt x="1258404" y="60281"/>
                      <a:pt x="1262006" y="60281"/>
                    </a:cubicBezTo>
                    <a:cubicBezTo>
                      <a:pt x="1266487" y="56328"/>
                      <a:pt x="1272636" y="53165"/>
                      <a:pt x="1280368" y="53868"/>
                    </a:cubicBezTo>
                    <a:lnTo>
                      <a:pt x="1277117" y="48772"/>
                    </a:lnTo>
                    <a:lnTo>
                      <a:pt x="1290998" y="50529"/>
                    </a:lnTo>
                    <a:cubicBezTo>
                      <a:pt x="1291349" y="50617"/>
                      <a:pt x="1292052" y="50617"/>
                      <a:pt x="1292667" y="50617"/>
                    </a:cubicBezTo>
                    <a:cubicBezTo>
                      <a:pt x="1295215" y="50617"/>
                      <a:pt x="1298993" y="50705"/>
                      <a:pt x="1301804" y="53516"/>
                    </a:cubicBezTo>
                    <a:cubicBezTo>
                      <a:pt x="1303385" y="55186"/>
                      <a:pt x="1304703" y="55976"/>
                      <a:pt x="1307866" y="55186"/>
                    </a:cubicBezTo>
                    <a:lnTo>
                      <a:pt x="1307602" y="39196"/>
                    </a:lnTo>
                    <a:lnTo>
                      <a:pt x="1311644" y="37439"/>
                    </a:lnTo>
                    <a:cubicBezTo>
                      <a:pt x="1316212" y="35506"/>
                      <a:pt x="1319287" y="35067"/>
                      <a:pt x="1321835" y="34803"/>
                    </a:cubicBezTo>
                    <a:lnTo>
                      <a:pt x="1334222" y="33310"/>
                    </a:lnTo>
                    <a:lnTo>
                      <a:pt x="1328775" y="43677"/>
                    </a:lnTo>
                    <a:cubicBezTo>
                      <a:pt x="1331586" y="42095"/>
                      <a:pt x="1335101" y="41568"/>
                      <a:pt x="1338966" y="42183"/>
                    </a:cubicBezTo>
                    <a:lnTo>
                      <a:pt x="1342568" y="42798"/>
                    </a:lnTo>
                    <a:lnTo>
                      <a:pt x="1343974" y="46224"/>
                    </a:lnTo>
                    <a:cubicBezTo>
                      <a:pt x="1344677" y="48069"/>
                      <a:pt x="1345379" y="50441"/>
                      <a:pt x="1345204" y="52813"/>
                    </a:cubicBezTo>
                    <a:cubicBezTo>
                      <a:pt x="1350738" y="52550"/>
                      <a:pt x="1356449" y="52286"/>
                      <a:pt x="1362247" y="52638"/>
                    </a:cubicBezTo>
                    <a:cubicBezTo>
                      <a:pt x="1369188" y="52989"/>
                      <a:pt x="1373756" y="52199"/>
                      <a:pt x="1378237" y="49739"/>
                    </a:cubicBezTo>
                    <a:cubicBezTo>
                      <a:pt x="1382102" y="47630"/>
                      <a:pt x="1390361" y="45346"/>
                      <a:pt x="1396159" y="47630"/>
                    </a:cubicBezTo>
                    <a:lnTo>
                      <a:pt x="1395105" y="38318"/>
                    </a:lnTo>
                    <a:lnTo>
                      <a:pt x="1417595" y="53253"/>
                    </a:lnTo>
                    <a:cubicBezTo>
                      <a:pt x="1425151" y="55010"/>
                      <a:pt x="1427874" y="52813"/>
                      <a:pt x="1430422" y="47894"/>
                    </a:cubicBezTo>
                    <a:cubicBezTo>
                      <a:pt x="1431564" y="45609"/>
                      <a:pt x="1433585" y="44555"/>
                      <a:pt x="1434551" y="44116"/>
                    </a:cubicBezTo>
                    <a:lnTo>
                      <a:pt x="1434727" y="44028"/>
                    </a:lnTo>
                    <a:lnTo>
                      <a:pt x="1442721" y="38581"/>
                    </a:lnTo>
                    <a:lnTo>
                      <a:pt x="1444742" y="48333"/>
                    </a:lnTo>
                    <a:cubicBezTo>
                      <a:pt x="1444830" y="48684"/>
                      <a:pt x="1445006" y="49211"/>
                      <a:pt x="1445093" y="49914"/>
                    </a:cubicBezTo>
                    <a:cubicBezTo>
                      <a:pt x="1450365" y="48245"/>
                      <a:pt x="1455900" y="49299"/>
                      <a:pt x="1459765" y="52023"/>
                    </a:cubicBezTo>
                    <a:cubicBezTo>
                      <a:pt x="1465388" y="55888"/>
                      <a:pt x="1471625" y="55537"/>
                      <a:pt x="1478917" y="55186"/>
                    </a:cubicBezTo>
                    <a:lnTo>
                      <a:pt x="1480235" y="55098"/>
                    </a:lnTo>
                    <a:cubicBezTo>
                      <a:pt x="1484452" y="54922"/>
                      <a:pt x="1488493" y="55098"/>
                      <a:pt x="1492534" y="55449"/>
                    </a:cubicBezTo>
                    <a:lnTo>
                      <a:pt x="1492534" y="55273"/>
                    </a:lnTo>
                    <a:lnTo>
                      <a:pt x="1492534" y="49739"/>
                    </a:lnTo>
                    <a:lnTo>
                      <a:pt x="1497981" y="48772"/>
                    </a:lnTo>
                    <a:cubicBezTo>
                      <a:pt x="1503604" y="47806"/>
                      <a:pt x="1507645" y="48597"/>
                      <a:pt x="1510984" y="49299"/>
                    </a:cubicBezTo>
                    <a:cubicBezTo>
                      <a:pt x="1511072" y="49299"/>
                      <a:pt x="1511247" y="49387"/>
                      <a:pt x="1511335" y="49387"/>
                    </a:cubicBezTo>
                    <a:lnTo>
                      <a:pt x="1507821" y="44819"/>
                    </a:lnTo>
                    <a:lnTo>
                      <a:pt x="1519242" y="43501"/>
                    </a:lnTo>
                    <a:cubicBezTo>
                      <a:pt x="1524513" y="42886"/>
                      <a:pt x="1527588" y="45258"/>
                      <a:pt x="1529257" y="46488"/>
                    </a:cubicBezTo>
                    <a:lnTo>
                      <a:pt x="1535232" y="51056"/>
                    </a:lnTo>
                    <a:lnTo>
                      <a:pt x="1528994" y="57294"/>
                    </a:lnTo>
                    <a:cubicBezTo>
                      <a:pt x="1534792" y="58788"/>
                      <a:pt x="1536725" y="58612"/>
                      <a:pt x="1539009" y="56152"/>
                    </a:cubicBezTo>
                    <a:cubicBezTo>
                      <a:pt x="1541469" y="53341"/>
                      <a:pt x="1544983" y="53428"/>
                      <a:pt x="1546828" y="53428"/>
                    </a:cubicBezTo>
                    <a:cubicBezTo>
                      <a:pt x="1547092" y="53428"/>
                      <a:pt x="1547355" y="53428"/>
                      <a:pt x="1547619" y="53428"/>
                    </a:cubicBezTo>
                    <a:lnTo>
                      <a:pt x="1555965" y="52550"/>
                    </a:lnTo>
                    <a:lnTo>
                      <a:pt x="1555174" y="58260"/>
                    </a:lnTo>
                    <a:cubicBezTo>
                      <a:pt x="1555614" y="58173"/>
                      <a:pt x="1556141" y="58085"/>
                      <a:pt x="1556580" y="57997"/>
                    </a:cubicBezTo>
                    <a:cubicBezTo>
                      <a:pt x="1565014" y="57030"/>
                      <a:pt x="1571779" y="60281"/>
                      <a:pt x="1577138" y="63620"/>
                    </a:cubicBezTo>
                    <a:cubicBezTo>
                      <a:pt x="1582497" y="66870"/>
                      <a:pt x="1589525" y="67309"/>
                      <a:pt x="1598750" y="64849"/>
                    </a:cubicBezTo>
                    <a:cubicBezTo>
                      <a:pt x="1599101" y="64586"/>
                      <a:pt x="1599716" y="64059"/>
                      <a:pt x="1600155" y="63707"/>
                    </a:cubicBezTo>
                    <a:cubicBezTo>
                      <a:pt x="1602000" y="62126"/>
                      <a:pt x="1605778" y="58875"/>
                      <a:pt x="1610434" y="60896"/>
                    </a:cubicBezTo>
                    <a:cubicBezTo>
                      <a:pt x="1614388" y="62565"/>
                      <a:pt x="1615530" y="66782"/>
                      <a:pt x="1615881" y="70209"/>
                    </a:cubicBezTo>
                    <a:cubicBezTo>
                      <a:pt x="1616672" y="70560"/>
                      <a:pt x="1617550" y="70824"/>
                      <a:pt x="1618077" y="70824"/>
                    </a:cubicBezTo>
                    <a:cubicBezTo>
                      <a:pt x="1620625" y="70911"/>
                      <a:pt x="1623173" y="71087"/>
                      <a:pt x="1625633" y="71175"/>
                    </a:cubicBezTo>
                    <a:cubicBezTo>
                      <a:pt x="1633891" y="71614"/>
                      <a:pt x="1641622" y="72053"/>
                      <a:pt x="1649178" y="70296"/>
                    </a:cubicBezTo>
                    <a:lnTo>
                      <a:pt x="1661038" y="67397"/>
                    </a:lnTo>
                    <a:lnTo>
                      <a:pt x="1660072" y="76095"/>
                    </a:lnTo>
                    <a:cubicBezTo>
                      <a:pt x="1664289" y="76534"/>
                      <a:pt x="1668330" y="77588"/>
                      <a:pt x="1672108" y="78642"/>
                    </a:cubicBezTo>
                    <a:cubicBezTo>
                      <a:pt x="1679399" y="80575"/>
                      <a:pt x="1685637" y="82244"/>
                      <a:pt x="1691787" y="79609"/>
                    </a:cubicBezTo>
                    <a:cubicBezTo>
                      <a:pt x="1695652" y="77940"/>
                      <a:pt x="1701890" y="79433"/>
                      <a:pt x="1703823" y="83826"/>
                    </a:cubicBezTo>
                    <a:cubicBezTo>
                      <a:pt x="1704877" y="86110"/>
                      <a:pt x="1706283" y="86549"/>
                      <a:pt x="1711378" y="87340"/>
                    </a:cubicBezTo>
                    <a:cubicBezTo>
                      <a:pt x="1714102" y="87779"/>
                      <a:pt x="1717264" y="88219"/>
                      <a:pt x="1720251" y="89624"/>
                    </a:cubicBezTo>
                    <a:cubicBezTo>
                      <a:pt x="1724293" y="91469"/>
                      <a:pt x="1730355" y="91996"/>
                      <a:pt x="1735626" y="91030"/>
                    </a:cubicBezTo>
                    <a:cubicBezTo>
                      <a:pt x="1737295" y="90678"/>
                      <a:pt x="1738876" y="90415"/>
                      <a:pt x="1740633" y="90503"/>
                    </a:cubicBezTo>
                    <a:lnTo>
                      <a:pt x="1735889" y="84353"/>
                    </a:lnTo>
                    <a:lnTo>
                      <a:pt x="1747310" y="83035"/>
                    </a:lnTo>
                    <a:cubicBezTo>
                      <a:pt x="1752582" y="82420"/>
                      <a:pt x="1755657" y="84792"/>
                      <a:pt x="1757326" y="86022"/>
                    </a:cubicBezTo>
                    <a:lnTo>
                      <a:pt x="1763300" y="90591"/>
                    </a:lnTo>
                    <a:lnTo>
                      <a:pt x="1755569" y="98322"/>
                    </a:lnTo>
                    <a:cubicBezTo>
                      <a:pt x="1760313" y="100870"/>
                      <a:pt x="1763036" y="100255"/>
                      <a:pt x="1772173" y="97795"/>
                    </a:cubicBezTo>
                    <a:cubicBezTo>
                      <a:pt x="1773052" y="97267"/>
                      <a:pt x="1774984" y="96301"/>
                      <a:pt x="1777444" y="96653"/>
                    </a:cubicBezTo>
                    <a:cubicBezTo>
                      <a:pt x="1779113" y="96916"/>
                      <a:pt x="1780519" y="97355"/>
                      <a:pt x="1781837" y="97707"/>
                    </a:cubicBezTo>
                    <a:cubicBezTo>
                      <a:pt x="1782188" y="97795"/>
                      <a:pt x="1782628" y="97970"/>
                      <a:pt x="1782979" y="98058"/>
                    </a:cubicBezTo>
                    <a:lnTo>
                      <a:pt x="1794049" y="101133"/>
                    </a:lnTo>
                    <a:lnTo>
                      <a:pt x="1787635" y="107283"/>
                    </a:lnTo>
                    <a:cubicBezTo>
                      <a:pt x="1789217" y="107634"/>
                      <a:pt x="1790710" y="108249"/>
                      <a:pt x="1792204" y="109216"/>
                    </a:cubicBezTo>
                    <a:cubicBezTo>
                      <a:pt x="1800286" y="114311"/>
                      <a:pt x="1809159" y="116507"/>
                      <a:pt x="1819263" y="115893"/>
                    </a:cubicBezTo>
                    <a:cubicBezTo>
                      <a:pt x="1821986" y="115717"/>
                      <a:pt x="1826291" y="116947"/>
                      <a:pt x="1828400" y="118967"/>
                    </a:cubicBezTo>
                    <a:cubicBezTo>
                      <a:pt x="1829805" y="120285"/>
                      <a:pt x="1830508" y="122042"/>
                      <a:pt x="1830508" y="123975"/>
                    </a:cubicBezTo>
                    <a:cubicBezTo>
                      <a:pt x="1831035" y="124063"/>
                      <a:pt x="1831562" y="124151"/>
                      <a:pt x="1832089" y="124239"/>
                    </a:cubicBezTo>
                    <a:cubicBezTo>
                      <a:pt x="1833934" y="124502"/>
                      <a:pt x="1836218" y="124854"/>
                      <a:pt x="1838415" y="125996"/>
                    </a:cubicBezTo>
                    <a:cubicBezTo>
                      <a:pt x="1848167" y="131179"/>
                      <a:pt x="1851066" y="131179"/>
                      <a:pt x="1851856" y="131003"/>
                    </a:cubicBezTo>
                    <a:cubicBezTo>
                      <a:pt x="1857743" y="128456"/>
                      <a:pt x="1862487" y="130652"/>
                      <a:pt x="1865386" y="131882"/>
                    </a:cubicBezTo>
                    <a:cubicBezTo>
                      <a:pt x="1865825" y="132058"/>
                      <a:pt x="1866352" y="132321"/>
                      <a:pt x="1866792" y="132497"/>
                    </a:cubicBezTo>
                    <a:cubicBezTo>
                      <a:pt x="1868637" y="131530"/>
                      <a:pt x="1872238" y="130476"/>
                      <a:pt x="1875841" y="135220"/>
                    </a:cubicBezTo>
                    <a:cubicBezTo>
                      <a:pt x="1876016" y="135396"/>
                      <a:pt x="1876104" y="135572"/>
                      <a:pt x="1876280" y="135747"/>
                    </a:cubicBezTo>
                    <a:lnTo>
                      <a:pt x="1879882" y="140228"/>
                    </a:lnTo>
                    <a:cubicBezTo>
                      <a:pt x="1881287" y="140404"/>
                      <a:pt x="1882693" y="140755"/>
                      <a:pt x="1884011" y="141282"/>
                    </a:cubicBezTo>
                    <a:cubicBezTo>
                      <a:pt x="1892972" y="144533"/>
                      <a:pt x="1901845" y="148223"/>
                      <a:pt x="1910455" y="151737"/>
                    </a:cubicBezTo>
                    <a:cubicBezTo>
                      <a:pt x="1913090" y="152879"/>
                      <a:pt x="1915814" y="153933"/>
                      <a:pt x="1918450" y="155075"/>
                    </a:cubicBezTo>
                    <a:cubicBezTo>
                      <a:pt x="1918537" y="154900"/>
                      <a:pt x="1918625" y="154724"/>
                      <a:pt x="1918713" y="154460"/>
                    </a:cubicBezTo>
                    <a:cubicBezTo>
                      <a:pt x="1918801" y="154285"/>
                      <a:pt x="1918889" y="154197"/>
                      <a:pt x="1918889" y="154109"/>
                    </a:cubicBezTo>
                    <a:lnTo>
                      <a:pt x="1922579" y="146729"/>
                    </a:lnTo>
                    <a:lnTo>
                      <a:pt x="1936460" y="158238"/>
                    </a:lnTo>
                    <a:lnTo>
                      <a:pt x="1937865" y="151737"/>
                    </a:lnTo>
                    <a:lnTo>
                      <a:pt x="1945069" y="153670"/>
                    </a:lnTo>
                    <a:cubicBezTo>
                      <a:pt x="1951834" y="155427"/>
                      <a:pt x="1951043" y="160610"/>
                      <a:pt x="1950868" y="161664"/>
                    </a:cubicBezTo>
                    <a:cubicBezTo>
                      <a:pt x="1950604" y="162982"/>
                      <a:pt x="1950253" y="164300"/>
                      <a:pt x="1949901" y="165618"/>
                    </a:cubicBezTo>
                    <a:lnTo>
                      <a:pt x="1949110" y="168780"/>
                    </a:lnTo>
                    <a:cubicBezTo>
                      <a:pt x="1953767" y="171767"/>
                      <a:pt x="1955085" y="171767"/>
                      <a:pt x="1957896" y="170010"/>
                    </a:cubicBezTo>
                    <a:cubicBezTo>
                      <a:pt x="1961146" y="167990"/>
                      <a:pt x="1964573" y="169132"/>
                      <a:pt x="1966330" y="169747"/>
                    </a:cubicBezTo>
                    <a:cubicBezTo>
                      <a:pt x="1966594" y="169835"/>
                      <a:pt x="1966857" y="169923"/>
                      <a:pt x="1967121" y="170010"/>
                    </a:cubicBezTo>
                    <a:lnTo>
                      <a:pt x="1975906" y="171855"/>
                    </a:lnTo>
                    <a:lnTo>
                      <a:pt x="1972919" y="177127"/>
                    </a:lnTo>
                    <a:cubicBezTo>
                      <a:pt x="1974940" y="177390"/>
                      <a:pt x="1976784" y="177917"/>
                      <a:pt x="1978278" y="178444"/>
                    </a:cubicBezTo>
                    <a:cubicBezTo>
                      <a:pt x="1979859" y="178972"/>
                      <a:pt x="1981704" y="179499"/>
                      <a:pt x="1982407" y="179235"/>
                    </a:cubicBezTo>
                    <a:lnTo>
                      <a:pt x="1989172" y="177039"/>
                    </a:lnTo>
                    <a:lnTo>
                      <a:pt x="1992247" y="189953"/>
                    </a:lnTo>
                    <a:cubicBezTo>
                      <a:pt x="1992422" y="190129"/>
                      <a:pt x="1992598" y="190305"/>
                      <a:pt x="1992862" y="190480"/>
                    </a:cubicBezTo>
                    <a:cubicBezTo>
                      <a:pt x="1997254" y="194258"/>
                      <a:pt x="2001471" y="197860"/>
                      <a:pt x="2005864" y="199529"/>
                    </a:cubicBezTo>
                    <a:cubicBezTo>
                      <a:pt x="2018515" y="204186"/>
                      <a:pt x="2030112" y="210687"/>
                      <a:pt x="2041181" y="217012"/>
                    </a:cubicBezTo>
                    <a:cubicBezTo>
                      <a:pt x="2045486" y="219472"/>
                      <a:pt x="2049879" y="221932"/>
                      <a:pt x="2054271" y="224304"/>
                    </a:cubicBezTo>
                    <a:cubicBezTo>
                      <a:pt x="2055414" y="224919"/>
                      <a:pt x="2056468" y="225534"/>
                      <a:pt x="2057522" y="226237"/>
                    </a:cubicBezTo>
                    <a:cubicBezTo>
                      <a:pt x="2058840" y="227028"/>
                      <a:pt x="2061036" y="228433"/>
                      <a:pt x="2061827" y="228521"/>
                    </a:cubicBezTo>
                    <a:cubicBezTo>
                      <a:pt x="2065780" y="228257"/>
                      <a:pt x="2069031" y="229048"/>
                      <a:pt x="2071754" y="230366"/>
                    </a:cubicBezTo>
                    <a:lnTo>
                      <a:pt x="2075532" y="228257"/>
                    </a:lnTo>
                    <a:cubicBezTo>
                      <a:pt x="2075532" y="228257"/>
                      <a:pt x="2075708" y="228170"/>
                      <a:pt x="2075796" y="228082"/>
                    </a:cubicBezTo>
                    <a:cubicBezTo>
                      <a:pt x="2079046" y="225885"/>
                      <a:pt x="2081945" y="225710"/>
                      <a:pt x="2084493" y="227555"/>
                    </a:cubicBezTo>
                    <a:cubicBezTo>
                      <a:pt x="2086162" y="228697"/>
                      <a:pt x="2087568" y="229927"/>
                      <a:pt x="2088974" y="231157"/>
                    </a:cubicBezTo>
                    <a:cubicBezTo>
                      <a:pt x="2089413" y="231508"/>
                      <a:pt x="2089764" y="231859"/>
                      <a:pt x="2090204" y="232211"/>
                    </a:cubicBezTo>
                    <a:lnTo>
                      <a:pt x="2100043" y="240381"/>
                    </a:lnTo>
                    <a:lnTo>
                      <a:pt x="2086865" y="243808"/>
                    </a:lnTo>
                    <a:cubicBezTo>
                      <a:pt x="2087656" y="244510"/>
                      <a:pt x="2088359" y="245301"/>
                      <a:pt x="2089150" y="245916"/>
                    </a:cubicBezTo>
                    <a:cubicBezTo>
                      <a:pt x="2094596" y="243105"/>
                      <a:pt x="2099955" y="245389"/>
                      <a:pt x="2102767" y="246707"/>
                    </a:cubicBezTo>
                    <a:cubicBezTo>
                      <a:pt x="2103645" y="247058"/>
                      <a:pt x="2104875" y="247585"/>
                      <a:pt x="2105403" y="247673"/>
                    </a:cubicBezTo>
                    <a:cubicBezTo>
                      <a:pt x="2108477" y="246707"/>
                      <a:pt x="2111025" y="248112"/>
                      <a:pt x="2111992" y="248640"/>
                    </a:cubicBezTo>
                    <a:lnTo>
                      <a:pt x="2112167" y="248727"/>
                    </a:lnTo>
                    <a:lnTo>
                      <a:pt x="2123149" y="253032"/>
                    </a:lnTo>
                    <a:lnTo>
                      <a:pt x="2113485" y="260061"/>
                    </a:lnTo>
                    <a:cubicBezTo>
                      <a:pt x="2113309" y="260148"/>
                      <a:pt x="2113221" y="260236"/>
                      <a:pt x="2113134" y="260412"/>
                    </a:cubicBezTo>
                    <a:cubicBezTo>
                      <a:pt x="2112958" y="260588"/>
                      <a:pt x="2112694" y="260763"/>
                      <a:pt x="2112519" y="260939"/>
                    </a:cubicBezTo>
                    <a:cubicBezTo>
                      <a:pt x="2120865" y="265595"/>
                      <a:pt x="2128508" y="271130"/>
                      <a:pt x="2135975" y="276489"/>
                    </a:cubicBezTo>
                    <a:cubicBezTo>
                      <a:pt x="2140632" y="279828"/>
                      <a:pt x="2145464" y="283342"/>
                      <a:pt x="2150296" y="286417"/>
                    </a:cubicBezTo>
                    <a:cubicBezTo>
                      <a:pt x="2150471" y="286592"/>
                      <a:pt x="2150647" y="286680"/>
                      <a:pt x="2150823" y="286768"/>
                    </a:cubicBezTo>
                    <a:cubicBezTo>
                      <a:pt x="2150999" y="286680"/>
                      <a:pt x="2151174" y="286505"/>
                      <a:pt x="2151350" y="286329"/>
                    </a:cubicBezTo>
                    <a:cubicBezTo>
                      <a:pt x="2153019" y="284835"/>
                      <a:pt x="2155831" y="283517"/>
                      <a:pt x="2160223" y="285802"/>
                    </a:cubicBezTo>
                    <a:cubicBezTo>
                      <a:pt x="2161892" y="286680"/>
                      <a:pt x="2166988" y="289404"/>
                      <a:pt x="2166197" y="294675"/>
                    </a:cubicBezTo>
                    <a:cubicBezTo>
                      <a:pt x="2165758" y="297311"/>
                      <a:pt x="2166900" y="298628"/>
                      <a:pt x="2171469" y="302230"/>
                    </a:cubicBezTo>
                    <a:cubicBezTo>
                      <a:pt x="2171908" y="302582"/>
                      <a:pt x="2172347" y="302933"/>
                      <a:pt x="2172786" y="303285"/>
                    </a:cubicBezTo>
                    <a:cubicBezTo>
                      <a:pt x="2175510" y="305481"/>
                      <a:pt x="2178936" y="307062"/>
                      <a:pt x="2182626" y="308819"/>
                    </a:cubicBezTo>
                    <a:cubicBezTo>
                      <a:pt x="2187107" y="310928"/>
                      <a:pt x="2191939" y="313212"/>
                      <a:pt x="2196068" y="316726"/>
                    </a:cubicBezTo>
                    <a:cubicBezTo>
                      <a:pt x="2198879" y="315848"/>
                      <a:pt x="2200900" y="316111"/>
                      <a:pt x="2202569" y="316463"/>
                    </a:cubicBezTo>
                    <a:lnTo>
                      <a:pt x="2209333" y="317868"/>
                    </a:lnTo>
                    <a:lnTo>
                      <a:pt x="2207401" y="325072"/>
                    </a:lnTo>
                    <a:cubicBezTo>
                      <a:pt x="2207225" y="325687"/>
                      <a:pt x="2207049" y="326302"/>
                      <a:pt x="2206874" y="326742"/>
                    </a:cubicBezTo>
                    <a:cubicBezTo>
                      <a:pt x="2206874" y="326742"/>
                      <a:pt x="2206961" y="326829"/>
                      <a:pt x="2206961" y="326829"/>
                    </a:cubicBezTo>
                    <a:cubicBezTo>
                      <a:pt x="2209421" y="328323"/>
                      <a:pt x="2212233" y="329992"/>
                      <a:pt x="2214693" y="332364"/>
                    </a:cubicBezTo>
                    <a:cubicBezTo>
                      <a:pt x="2220139" y="337723"/>
                      <a:pt x="2226377" y="342907"/>
                      <a:pt x="2234635" y="344664"/>
                    </a:cubicBezTo>
                    <a:cubicBezTo>
                      <a:pt x="2237622" y="345279"/>
                      <a:pt x="2243421" y="348002"/>
                      <a:pt x="2243772" y="353361"/>
                    </a:cubicBezTo>
                    <a:cubicBezTo>
                      <a:pt x="2243860" y="355294"/>
                      <a:pt x="2244826" y="356173"/>
                      <a:pt x="2248428" y="358808"/>
                    </a:cubicBezTo>
                    <a:cubicBezTo>
                      <a:pt x="2250361" y="360214"/>
                      <a:pt x="2252558" y="361707"/>
                      <a:pt x="2254402" y="363904"/>
                    </a:cubicBezTo>
                    <a:lnTo>
                      <a:pt x="2254754" y="364255"/>
                    </a:lnTo>
                    <a:cubicBezTo>
                      <a:pt x="2257829" y="367769"/>
                      <a:pt x="2261694" y="372250"/>
                      <a:pt x="2264945" y="373216"/>
                    </a:cubicBezTo>
                    <a:cubicBezTo>
                      <a:pt x="2269074" y="374446"/>
                      <a:pt x="2272500" y="376379"/>
                      <a:pt x="2275487" y="378575"/>
                    </a:cubicBezTo>
                    <a:lnTo>
                      <a:pt x="2275136" y="376818"/>
                    </a:lnTo>
                    <a:lnTo>
                      <a:pt x="2283570" y="377170"/>
                    </a:lnTo>
                    <a:cubicBezTo>
                      <a:pt x="2285678" y="377257"/>
                      <a:pt x="2290686" y="378224"/>
                      <a:pt x="2292004" y="385340"/>
                    </a:cubicBezTo>
                    <a:cubicBezTo>
                      <a:pt x="2292180" y="386219"/>
                      <a:pt x="2292794" y="390699"/>
                      <a:pt x="2287699" y="392720"/>
                    </a:cubicBezTo>
                    <a:cubicBezTo>
                      <a:pt x="2287875" y="392983"/>
                      <a:pt x="2288050" y="393247"/>
                      <a:pt x="2288226" y="393598"/>
                    </a:cubicBezTo>
                    <a:cubicBezTo>
                      <a:pt x="2290159" y="396673"/>
                      <a:pt x="2290686" y="396761"/>
                      <a:pt x="2293849" y="397025"/>
                    </a:cubicBezTo>
                    <a:cubicBezTo>
                      <a:pt x="2298857" y="397464"/>
                      <a:pt x="2303688" y="399045"/>
                      <a:pt x="2307905" y="400539"/>
                    </a:cubicBezTo>
                    <a:lnTo>
                      <a:pt x="2308432" y="400714"/>
                    </a:lnTo>
                    <a:cubicBezTo>
                      <a:pt x="2311683" y="401857"/>
                      <a:pt x="2313089" y="404492"/>
                      <a:pt x="2313967" y="406074"/>
                    </a:cubicBezTo>
                    <a:cubicBezTo>
                      <a:pt x="2314055" y="406337"/>
                      <a:pt x="2314231" y="406513"/>
                      <a:pt x="2314319" y="406776"/>
                    </a:cubicBezTo>
                    <a:lnTo>
                      <a:pt x="2320381" y="415386"/>
                    </a:lnTo>
                    <a:lnTo>
                      <a:pt x="2311156" y="416792"/>
                    </a:lnTo>
                    <a:cubicBezTo>
                      <a:pt x="2313352" y="418549"/>
                      <a:pt x="2315549" y="420218"/>
                      <a:pt x="2317657" y="421975"/>
                    </a:cubicBezTo>
                    <a:cubicBezTo>
                      <a:pt x="2321611" y="425138"/>
                      <a:pt x="2325740" y="428300"/>
                      <a:pt x="2329781" y="431639"/>
                    </a:cubicBezTo>
                    <a:cubicBezTo>
                      <a:pt x="2330220" y="431990"/>
                      <a:pt x="2330747" y="432430"/>
                      <a:pt x="2331274" y="432781"/>
                    </a:cubicBezTo>
                    <a:cubicBezTo>
                      <a:pt x="2334701" y="435505"/>
                      <a:pt x="2338654" y="438667"/>
                      <a:pt x="2340587" y="443324"/>
                    </a:cubicBezTo>
                    <a:cubicBezTo>
                      <a:pt x="2342783" y="448507"/>
                      <a:pt x="2343574" y="448243"/>
                      <a:pt x="2347088" y="447189"/>
                    </a:cubicBezTo>
                    <a:cubicBezTo>
                      <a:pt x="2352096" y="445608"/>
                      <a:pt x="2356488" y="446662"/>
                      <a:pt x="2358948" y="449825"/>
                    </a:cubicBezTo>
                    <a:cubicBezTo>
                      <a:pt x="2360705" y="452109"/>
                      <a:pt x="2362023" y="455974"/>
                      <a:pt x="2358597" y="461861"/>
                    </a:cubicBezTo>
                    <a:cubicBezTo>
                      <a:pt x="2358597" y="462124"/>
                      <a:pt x="2358597" y="462388"/>
                      <a:pt x="2358597" y="462651"/>
                    </a:cubicBezTo>
                    <a:cubicBezTo>
                      <a:pt x="2362726" y="466780"/>
                      <a:pt x="2367119" y="470646"/>
                      <a:pt x="2371775" y="474775"/>
                    </a:cubicBezTo>
                    <a:cubicBezTo>
                      <a:pt x="2373708" y="476444"/>
                      <a:pt x="2375641" y="478201"/>
                      <a:pt x="2377573" y="479871"/>
                    </a:cubicBezTo>
                    <a:cubicBezTo>
                      <a:pt x="2378013" y="480222"/>
                      <a:pt x="2378716" y="480749"/>
                      <a:pt x="2379418" y="481276"/>
                    </a:cubicBezTo>
                    <a:cubicBezTo>
                      <a:pt x="2381351" y="482682"/>
                      <a:pt x="2383811" y="484527"/>
                      <a:pt x="2385129" y="487075"/>
                    </a:cubicBezTo>
                    <a:cubicBezTo>
                      <a:pt x="2387852" y="486284"/>
                      <a:pt x="2389785" y="486548"/>
                      <a:pt x="2391454" y="486899"/>
                    </a:cubicBezTo>
                    <a:lnTo>
                      <a:pt x="2398219" y="488305"/>
                    </a:lnTo>
                    <a:lnTo>
                      <a:pt x="2396286" y="495509"/>
                    </a:lnTo>
                    <a:cubicBezTo>
                      <a:pt x="2395847" y="497090"/>
                      <a:pt x="2395320" y="498232"/>
                      <a:pt x="2394617" y="499111"/>
                    </a:cubicBezTo>
                    <a:cubicBezTo>
                      <a:pt x="2396286" y="500780"/>
                      <a:pt x="2397604" y="502625"/>
                      <a:pt x="2398746" y="504294"/>
                    </a:cubicBezTo>
                    <a:cubicBezTo>
                      <a:pt x="2399449" y="505348"/>
                      <a:pt x="2400152" y="506315"/>
                      <a:pt x="2400855" y="507105"/>
                    </a:cubicBezTo>
                    <a:cubicBezTo>
                      <a:pt x="2401997" y="508423"/>
                      <a:pt x="2403051" y="509917"/>
                      <a:pt x="2404105" y="511234"/>
                    </a:cubicBezTo>
                    <a:cubicBezTo>
                      <a:pt x="2405247" y="512816"/>
                      <a:pt x="2407180" y="515451"/>
                      <a:pt x="2408147" y="515979"/>
                    </a:cubicBezTo>
                    <a:cubicBezTo>
                      <a:pt x="2413506" y="517209"/>
                      <a:pt x="2417371" y="519581"/>
                      <a:pt x="2420270" y="522480"/>
                    </a:cubicBezTo>
                    <a:lnTo>
                      <a:pt x="2435733" y="518087"/>
                    </a:lnTo>
                    <a:lnTo>
                      <a:pt x="2434678" y="544443"/>
                    </a:lnTo>
                    <a:cubicBezTo>
                      <a:pt x="2438808" y="545585"/>
                      <a:pt x="2442497" y="547606"/>
                      <a:pt x="2445836" y="549451"/>
                    </a:cubicBezTo>
                    <a:cubicBezTo>
                      <a:pt x="2446714" y="549890"/>
                      <a:pt x="2447505" y="550417"/>
                      <a:pt x="2448384" y="550857"/>
                    </a:cubicBezTo>
                    <a:cubicBezTo>
                      <a:pt x="2452776" y="553229"/>
                      <a:pt x="2451986" y="557973"/>
                      <a:pt x="2451722" y="559818"/>
                    </a:cubicBezTo>
                    <a:cubicBezTo>
                      <a:pt x="2451722" y="560081"/>
                      <a:pt x="2451634" y="560345"/>
                      <a:pt x="2451634" y="560608"/>
                    </a:cubicBezTo>
                    <a:lnTo>
                      <a:pt x="2451019" y="567373"/>
                    </a:lnTo>
                    <a:cubicBezTo>
                      <a:pt x="2451722" y="568252"/>
                      <a:pt x="2452425" y="569130"/>
                      <a:pt x="2453128" y="570009"/>
                    </a:cubicBezTo>
                    <a:cubicBezTo>
                      <a:pt x="2458223" y="576334"/>
                      <a:pt x="2463407" y="582923"/>
                      <a:pt x="2468941" y="588985"/>
                    </a:cubicBezTo>
                    <a:cubicBezTo>
                      <a:pt x="2470698" y="590918"/>
                      <a:pt x="2472104" y="593114"/>
                      <a:pt x="2473510" y="595135"/>
                    </a:cubicBezTo>
                    <a:cubicBezTo>
                      <a:pt x="2477375" y="601109"/>
                      <a:pt x="2478869" y="602954"/>
                      <a:pt x="2483964" y="601900"/>
                    </a:cubicBezTo>
                    <a:cubicBezTo>
                      <a:pt x="2489148" y="600845"/>
                      <a:pt x="2492750" y="603657"/>
                      <a:pt x="2493980" y="606995"/>
                    </a:cubicBezTo>
                    <a:cubicBezTo>
                      <a:pt x="2495385" y="610861"/>
                      <a:pt x="2493892" y="615605"/>
                      <a:pt x="2490553" y="618240"/>
                    </a:cubicBezTo>
                    <a:lnTo>
                      <a:pt x="2490905" y="618680"/>
                    </a:lnTo>
                    <a:cubicBezTo>
                      <a:pt x="2494331" y="623512"/>
                      <a:pt x="2498285" y="627904"/>
                      <a:pt x="2502414" y="632648"/>
                    </a:cubicBezTo>
                    <a:cubicBezTo>
                      <a:pt x="2503644" y="633966"/>
                      <a:pt x="2504786" y="635372"/>
                      <a:pt x="2506016" y="636690"/>
                    </a:cubicBezTo>
                    <a:cubicBezTo>
                      <a:pt x="2506631" y="637392"/>
                      <a:pt x="2507421" y="638095"/>
                      <a:pt x="2508212" y="638886"/>
                    </a:cubicBezTo>
                    <a:cubicBezTo>
                      <a:pt x="2510320" y="640907"/>
                      <a:pt x="2513044" y="643542"/>
                      <a:pt x="2514538" y="647320"/>
                    </a:cubicBezTo>
                    <a:cubicBezTo>
                      <a:pt x="2514889" y="647232"/>
                      <a:pt x="2515240" y="647232"/>
                      <a:pt x="2515592" y="647144"/>
                    </a:cubicBezTo>
                    <a:lnTo>
                      <a:pt x="2529560" y="645563"/>
                    </a:lnTo>
                    <a:lnTo>
                      <a:pt x="2520599" y="659005"/>
                    </a:lnTo>
                    <a:cubicBezTo>
                      <a:pt x="2522620" y="660849"/>
                      <a:pt x="2524641" y="662870"/>
                      <a:pt x="2526398" y="665242"/>
                    </a:cubicBezTo>
                    <a:cubicBezTo>
                      <a:pt x="2528418" y="667878"/>
                      <a:pt x="2530000" y="670601"/>
                      <a:pt x="2531669" y="673149"/>
                    </a:cubicBezTo>
                    <a:cubicBezTo>
                      <a:pt x="2533075" y="675433"/>
                      <a:pt x="2534392" y="677630"/>
                      <a:pt x="2535886" y="679650"/>
                    </a:cubicBezTo>
                    <a:cubicBezTo>
                      <a:pt x="2536765" y="680792"/>
                      <a:pt x="2537819" y="681934"/>
                      <a:pt x="2539049" y="683076"/>
                    </a:cubicBezTo>
                    <a:cubicBezTo>
                      <a:pt x="2542211" y="686151"/>
                      <a:pt x="2546077" y="690017"/>
                      <a:pt x="2547746" y="697309"/>
                    </a:cubicBezTo>
                    <a:cubicBezTo>
                      <a:pt x="2548888" y="702404"/>
                      <a:pt x="2552227" y="707236"/>
                      <a:pt x="2555829" y="712420"/>
                    </a:cubicBezTo>
                    <a:cubicBezTo>
                      <a:pt x="2559343" y="717515"/>
                      <a:pt x="2563296" y="723138"/>
                      <a:pt x="2565493" y="729902"/>
                    </a:cubicBezTo>
                    <a:cubicBezTo>
                      <a:pt x="2569007" y="732714"/>
                      <a:pt x="2570852" y="736492"/>
                      <a:pt x="2572433" y="739654"/>
                    </a:cubicBezTo>
                    <a:cubicBezTo>
                      <a:pt x="2574893" y="744486"/>
                      <a:pt x="2575772" y="745716"/>
                      <a:pt x="2578495" y="745892"/>
                    </a:cubicBezTo>
                    <a:cubicBezTo>
                      <a:pt x="2580428" y="745980"/>
                      <a:pt x="2583151" y="746946"/>
                      <a:pt x="2584908" y="750812"/>
                    </a:cubicBezTo>
                    <a:cubicBezTo>
                      <a:pt x="2586841" y="755029"/>
                      <a:pt x="2585875" y="757840"/>
                      <a:pt x="2584645" y="759421"/>
                    </a:cubicBezTo>
                    <a:cubicBezTo>
                      <a:pt x="2583415" y="761091"/>
                      <a:pt x="2583327" y="761178"/>
                      <a:pt x="2586226" y="764868"/>
                    </a:cubicBezTo>
                    <a:cubicBezTo>
                      <a:pt x="2587632" y="766713"/>
                      <a:pt x="2589213" y="768822"/>
                      <a:pt x="2590267" y="771370"/>
                    </a:cubicBezTo>
                    <a:cubicBezTo>
                      <a:pt x="2591497" y="774532"/>
                      <a:pt x="2593957" y="777344"/>
                      <a:pt x="2596681" y="780506"/>
                    </a:cubicBezTo>
                    <a:cubicBezTo>
                      <a:pt x="2600195" y="784460"/>
                      <a:pt x="2604060" y="788940"/>
                      <a:pt x="2606257" y="795178"/>
                    </a:cubicBezTo>
                    <a:cubicBezTo>
                      <a:pt x="2608892" y="802821"/>
                      <a:pt x="2613461" y="810640"/>
                      <a:pt x="2619084" y="817229"/>
                    </a:cubicBezTo>
                    <a:cubicBezTo>
                      <a:pt x="2619435" y="817668"/>
                      <a:pt x="2619786" y="818020"/>
                      <a:pt x="2620050" y="818371"/>
                    </a:cubicBezTo>
                    <a:cubicBezTo>
                      <a:pt x="2622158" y="820743"/>
                      <a:pt x="2624794" y="823730"/>
                      <a:pt x="2625497" y="829177"/>
                    </a:cubicBezTo>
                    <a:cubicBezTo>
                      <a:pt x="2626551" y="838138"/>
                      <a:pt x="2627957" y="842882"/>
                      <a:pt x="2633140" y="845694"/>
                    </a:cubicBezTo>
                    <a:cubicBezTo>
                      <a:pt x="2637094" y="847890"/>
                      <a:pt x="2638236" y="853337"/>
                      <a:pt x="2638411" y="855006"/>
                    </a:cubicBezTo>
                    <a:cubicBezTo>
                      <a:pt x="2638675" y="855094"/>
                      <a:pt x="2638938" y="855270"/>
                      <a:pt x="2639114" y="855446"/>
                    </a:cubicBezTo>
                    <a:cubicBezTo>
                      <a:pt x="2641135" y="856676"/>
                      <a:pt x="2642277" y="858696"/>
                      <a:pt x="2642628" y="861420"/>
                    </a:cubicBezTo>
                    <a:lnTo>
                      <a:pt x="2644034" y="873895"/>
                    </a:lnTo>
                    <a:cubicBezTo>
                      <a:pt x="2644561" y="874510"/>
                      <a:pt x="2645000" y="875125"/>
                      <a:pt x="2645527" y="875652"/>
                    </a:cubicBezTo>
                    <a:cubicBezTo>
                      <a:pt x="2648427" y="878902"/>
                      <a:pt x="2649744" y="882680"/>
                      <a:pt x="2650799" y="886019"/>
                    </a:cubicBezTo>
                    <a:cubicBezTo>
                      <a:pt x="2652468" y="891026"/>
                      <a:pt x="2653171" y="892344"/>
                      <a:pt x="2655718" y="892959"/>
                    </a:cubicBezTo>
                    <a:cubicBezTo>
                      <a:pt x="2660463" y="894101"/>
                      <a:pt x="2661517" y="899021"/>
                      <a:pt x="2661868" y="901217"/>
                    </a:cubicBezTo>
                    <a:cubicBezTo>
                      <a:pt x="2663450" y="900602"/>
                      <a:pt x="2664855" y="900690"/>
                      <a:pt x="2665558" y="900866"/>
                    </a:cubicBezTo>
                    <a:cubicBezTo>
                      <a:pt x="2667052" y="901130"/>
                      <a:pt x="2668369" y="901481"/>
                      <a:pt x="2669687" y="901832"/>
                    </a:cubicBezTo>
                    <a:lnTo>
                      <a:pt x="2688312" y="906664"/>
                    </a:lnTo>
                    <a:lnTo>
                      <a:pt x="2671269" y="914308"/>
                    </a:lnTo>
                    <a:cubicBezTo>
                      <a:pt x="2668194" y="915713"/>
                      <a:pt x="2665997" y="915801"/>
                      <a:pt x="2664153" y="915625"/>
                    </a:cubicBezTo>
                    <a:cubicBezTo>
                      <a:pt x="2664328" y="916943"/>
                      <a:pt x="2664416" y="918261"/>
                      <a:pt x="2664504" y="919579"/>
                    </a:cubicBezTo>
                    <a:cubicBezTo>
                      <a:pt x="2664592" y="921599"/>
                      <a:pt x="2664767" y="921687"/>
                      <a:pt x="2665646" y="922127"/>
                    </a:cubicBezTo>
                    <a:cubicBezTo>
                      <a:pt x="2666173" y="922390"/>
                      <a:pt x="2666788" y="922654"/>
                      <a:pt x="2667315" y="922917"/>
                    </a:cubicBezTo>
                    <a:cubicBezTo>
                      <a:pt x="2670302" y="924323"/>
                      <a:pt x="2673641" y="925904"/>
                      <a:pt x="2676540" y="928452"/>
                    </a:cubicBezTo>
                    <a:cubicBezTo>
                      <a:pt x="2679263" y="930824"/>
                      <a:pt x="2680581" y="933899"/>
                      <a:pt x="2681635" y="936359"/>
                    </a:cubicBezTo>
                    <a:cubicBezTo>
                      <a:pt x="2681899" y="936886"/>
                      <a:pt x="2682075" y="937413"/>
                      <a:pt x="2682338" y="937940"/>
                    </a:cubicBezTo>
                    <a:cubicBezTo>
                      <a:pt x="2684007" y="941542"/>
                      <a:pt x="2682163" y="944881"/>
                      <a:pt x="2681547" y="946111"/>
                    </a:cubicBezTo>
                    <a:lnTo>
                      <a:pt x="2680054" y="948834"/>
                    </a:lnTo>
                    <a:lnTo>
                      <a:pt x="2676891" y="949449"/>
                    </a:lnTo>
                    <a:cubicBezTo>
                      <a:pt x="2676715" y="949449"/>
                      <a:pt x="2676540" y="949537"/>
                      <a:pt x="2676364" y="949537"/>
                    </a:cubicBezTo>
                    <a:cubicBezTo>
                      <a:pt x="2678297" y="954105"/>
                      <a:pt x="2680230" y="958674"/>
                      <a:pt x="2682426" y="962979"/>
                    </a:cubicBezTo>
                    <a:cubicBezTo>
                      <a:pt x="2684095" y="966317"/>
                      <a:pt x="2686467" y="969480"/>
                      <a:pt x="2688839" y="972818"/>
                    </a:cubicBezTo>
                    <a:cubicBezTo>
                      <a:pt x="2689981" y="974400"/>
                      <a:pt x="2691124" y="975981"/>
                      <a:pt x="2692266" y="977650"/>
                    </a:cubicBezTo>
                    <a:lnTo>
                      <a:pt x="2694901" y="981604"/>
                    </a:lnTo>
                    <a:lnTo>
                      <a:pt x="2692090" y="985206"/>
                    </a:lnTo>
                    <a:cubicBezTo>
                      <a:pt x="2692353" y="985645"/>
                      <a:pt x="2692705" y="986348"/>
                      <a:pt x="2693056" y="986787"/>
                    </a:cubicBezTo>
                    <a:lnTo>
                      <a:pt x="2695341" y="987665"/>
                    </a:lnTo>
                    <a:cubicBezTo>
                      <a:pt x="2695692" y="987841"/>
                      <a:pt x="2696131" y="987929"/>
                      <a:pt x="2696570" y="988017"/>
                    </a:cubicBezTo>
                    <a:cubicBezTo>
                      <a:pt x="2698240" y="988544"/>
                      <a:pt x="2700612" y="989159"/>
                      <a:pt x="2702632" y="991004"/>
                    </a:cubicBezTo>
                    <a:cubicBezTo>
                      <a:pt x="2705268" y="993376"/>
                      <a:pt x="2706586" y="996012"/>
                      <a:pt x="2706586" y="998823"/>
                    </a:cubicBezTo>
                    <a:cubicBezTo>
                      <a:pt x="2706586" y="1002776"/>
                      <a:pt x="2704038" y="1005236"/>
                      <a:pt x="2702281" y="1006818"/>
                    </a:cubicBezTo>
                    <a:cubicBezTo>
                      <a:pt x="2702720" y="1009102"/>
                      <a:pt x="2703423" y="1011298"/>
                      <a:pt x="2704126" y="1013670"/>
                    </a:cubicBezTo>
                    <a:cubicBezTo>
                      <a:pt x="2705268" y="1017536"/>
                      <a:pt x="2706410" y="1021489"/>
                      <a:pt x="2706937" y="1025970"/>
                    </a:cubicBezTo>
                    <a:cubicBezTo>
                      <a:pt x="2707552" y="1026409"/>
                      <a:pt x="2708343" y="1026936"/>
                      <a:pt x="2708958" y="1027288"/>
                    </a:cubicBezTo>
                    <a:cubicBezTo>
                      <a:pt x="2711594" y="1029045"/>
                      <a:pt x="2714844" y="1031153"/>
                      <a:pt x="2716689" y="1034579"/>
                    </a:cubicBezTo>
                    <a:cubicBezTo>
                      <a:pt x="2718885" y="1038708"/>
                      <a:pt x="2718885" y="1043189"/>
                      <a:pt x="2718885" y="1047142"/>
                    </a:cubicBezTo>
                    <a:cubicBezTo>
                      <a:pt x="2718885" y="1047845"/>
                      <a:pt x="2718885" y="1048548"/>
                      <a:pt x="2718885" y="1049251"/>
                    </a:cubicBezTo>
                    <a:cubicBezTo>
                      <a:pt x="2719237" y="1049778"/>
                      <a:pt x="2719500" y="1050481"/>
                      <a:pt x="2719676" y="1051184"/>
                    </a:cubicBezTo>
                    <a:cubicBezTo>
                      <a:pt x="2719764" y="1051711"/>
                      <a:pt x="2720027" y="1052414"/>
                      <a:pt x="2720291" y="1053117"/>
                    </a:cubicBezTo>
                    <a:cubicBezTo>
                      <a:pt x="2720467" y="1053731"/>
                      <a:pt x="2720730" y="1054347"/>
                      <a:pt x="2720906" y="1055049"/>
                    </a:cubicBezTo>
                    <a:lnTo>
                      <a:pt x="2735138" y="1064538"/>
                    </a:lnTo>
                    <a:lnTo>
                      <a:pt x="2723190" y="1069018"/>
                    </a:lnTo>
                    <a:cubicBezTo>
                      <a:pt x="2722839" y="1069194"/>
                      <a:pt x="2722399" y="1069282"/>
                      <a:pt x="2722048" y="1069370"/>
                    </a:cubicBezTo>
                    <a:cubicBezTo>
                      <a:pt x="2723366" y="1076046"/>
                      <a:pt x="2724947" y="1083514"/>
                      <a:pt x="2727407" y="1091157"/>
                    </a:cubicBezTo>
                    <a:lnTo>
                      <a:pt x="2727495" y="1090982"/>
                    </a:lnTo>
                    <a:lnTo>
                      <a:pt x="2738125" y="1099767"/>
                    </a:lnTo>
                    <a:lnTo>
                      <a:pt x="2749458" y="1109343"/>
                    </a:lnTo>
                    <a:lnTo>
                      <a:pt x="2734699" y="1111276"/>
                    </a:lnTo>
                    <a:cubicBezTo>
                      <a:pt x="2733996" y="1111364"/>
                      <a:pt x="2733381" y="1111451"/>
                      <a:pt x="2732766" y="1111451"/>
                    </a:cubicBezTo>
                    <a:cubicBezTo>
                      <a:pt x="2732766" y="1111451"/>
                      <a:pt x="2732766" y="1111451"/>
                      <a:pt x="2732766" y="1111451"/>
                    </a:cubicBezTo>
                    <a:cubicBezTo>
                      <a:pt x="2732854" y="1111979"/>
                      <a:pt x="2732942" y="1112506"/>
                      <a:pt x="2733030" y="1113121"/>
                    </a:cubicBezTo>
                    <a:cubicBezTo>
                      <a:pt x="2734084" y="1119446"/>
                      <a:pt x="2735050" y="1125420"/>
                      <a:pt x="2737598" y="1130164"/>
                    </a:cubicBezTo>
                    <a:cubicBezTo>
                      <a:pt x="2741464" y="1137368"/>
                      <a:pt x="2742869" y="1144572"/>
                      <a:pt x="2744187" y="1151513"/>
                    </a:cubicBezTo>
                    <a:cubicBezTo>
                      <a:pt x="2745066" y="1156257"/>
                      <a:pt x="2745944" y="1160737"/>
                      <a:pt x="2747614" y="1164954"/>
                    </a:cubicBezTo>
                    <a:cubicBezTo>
                      <a:pt x="2748931" y="1168381"/>
                      <a:pt x="2749634" y="1171895"/>
                      <a:pt x="2750337" y="1175233"/>
                    </a:cubicBezTo>
                    <a:cubicBezTo>
                      <a:pt x="2751479" y="1180680"/>
                      <a:pt x="2752446" y="1185424"/>
                      <a:pt x="2755960" y="1188938"/>
                    </a:cubicBezTo>
                    <a:cubicBezTo>
                      <a:pt x="2757805" y="1190783"/>
                      <a:pt x="2759035" y="1193507"/>
                      <a:pt x="2759474" y="1196670"/>
                    </a:cubicBezTo>
                    <a:cubicBezTo>
                      <a:pt x="2762461" y="1195791"/>
                      <a:pt x="2764833" y="1196933"/>
                      <a:pt x="2765711" y="1197372"/>
                    </a:cubicBezTo>
                    <a:lnTo>
                      <a:pt x="2777484" y="1203259"/>
                    </a:lnTo>
                    <a:lnTo>
                      <a:pt x="2758507" y="1212747"/>
                    </a:lnTo>
                    <a:cubicBezTo>
                      <a:pt x="2758683" y="1217930"/>
                      <a:pt x="2760616" y="1221181"/>
                      <a:pt x="2764569" y="1223553"/>
                    </a:cubicBezTo>
                    <a:cubicBezTo>
                      <a:pt x="2770631" y="1227155"/>
                      <a:pt x="2773091" y="1233217"/>
                      <a:pt x="2771861" y="1241387"/>
                    </a:cubicBezTo>
                    <a:cubicBezTo>
                      <a:pt x="2771510" y="1243584"/>
                      <a:pt x="2770368" y="1245077"/>
                      <a:pt x="2769753" y="1245868"/>
                    </a:cubicBezTo>
                    <a:lnTo>
                      <a:pt x="2769577" y="1246043"/>
                    </a:lnTo>
                    <a:lnTo>
                      <a:pt x="2765887" y="1251842"/>
                    </a:lnTo>
                    <a:cubicBezTo>
                      <a:pt x="2766151" y="1252896"/>
                      <a:pt x="2766326" y="1254038"/>
                      <a:pt x="2766502" y="1255092"/>
                    </a:cubicBezTo>
                    <a:cubicBezTo>
                      <a:pt x="2767029" y="1258519"/>
                      <a:pt x="2768171" y="1262033"/>
                      <a:pt x="2769313" y="1265811"/>
                    </a:cubicBezTo>
                    <a:cubicBezTo>
                      <a:pt x="2771246" y="1271960"/>
                      <a:pt x="2773267" y="1278637"/>
                      <a:pt x="2773003" y="1286017"/>
                    </a:cubicBezTo>
                    <a:lnTo>
                      <a:pt x="2776166" y="1284875"/>
                    </a:lnTo>
                    <a:cubicBezTo>
                      <a:pt x="2779504" y="1283645"/>
                      <a:pt x="2781877" y="1284611"/>
                      <a:pt x="2783019" y="1285314"/>
                    </a:cubicBezTo>
                    <a:cubicBezTo>
                      <a:pt x="2785039" y="1286544"/>
                      <a:pt x="2786181" y="1288565"/>
                      <a:pt x="2786533" y="1291288"/>
                    </a:cubicBezTo>
                    <a:lnTo>
                      <a:pt x="2788114" y="1305257"/>
                    </a:lnTo>
                    <a:lnTo>
                      <a:pt x="2773706" y="1295681"/>
                    </a:lnTo>
                    <a:cubicBezTo>
                      <a:pt x="2774497" y="1298053"/>
                      <a:pt x="2775200" y="1300425"/>
                      <a:pt x="2775815" y="1302709"/>
                    </a:cubicBezTo>
                    <a:cubicBezTo>
                      <a:pt x="2777747" y="1302885"/>
                      <a:pt x="2780647" y="1303675"/>
                      <a:pt x="2781964" y="1307014"/>
                    </a:cubicBezTo>
                    <a:cubicBezTo>
                      <a:pt x="2782843" y="1309122"/>
                      <a:pt x="2783546" y="1311231"/>
                      <a:pt x="2784161" y="1313339"/>
                    </a:cubicBezTo>
                    <a:cubicBezTo>
                      <a:pt x="2784336" y="1313954"/>
                      <a:pt x="2784512" y="1314569"/>
                      <a:pt x="2784776" y="1315184"/>
                    </a:cubicBezTo>
                    <a:lnTo>
                      <a:pt x="2787323" y="1323003"/>
                    </a:lnTo>
                    <a:lnTo>
                      <a:pt x="2779241" y="1323706"/>
                    </a:lnTo>
                    <a:cubicBezTo>
                      <a:pt x="2779241" y="1323794"/>
                      <a:pt x="2779241" y="1323882"/>
                      <a:pt x="2779241" y="1323970"/>
                    </a:cubicBezTo>
                    <a:lnTo>
                      <a:pt x="2779856" y="1323882"/>
                    </a:lnTo>
                    <a:cubicBezTo>
                      <a:pt x="2784864" y="1322828"/>
                      <a:pt x="2788290" y="1323706"/>
                      <a:pt x="2790750" y="1324409"/>
                    </a:cubicBezTo>
                    <a:lnTo>
                      <a:pt x="2799447" y="1326693"/>
                    </a:lnTo>
                    <a:lnTo>
                      <a:pt x="2794527" y="1334249"/>
                    </a:lnTo>
                    <a:cubicBezTo>
                      <a:pt x="2794440" y="1334424"/>
                      <a:pt x="2794352" y="1334688"/>
                      <a:pt x="2794176" y="1334864"/>
                    </a:cubicBezTo>
                    <a:cubicBezTo>
                      <a:pt x="2793385" y="1336533"/>
                      <a:pt x="2791628" y="1340047"/>
                      <a:pt x="2787499" y="1340486"/>
                    </a:cubicBezTo>
                    <a:lnTo>
                      <a:pt x="2786972" y="1340574"/>
                    </a:lnTo>
                    <a:cubicBezTo>
                      <a:pt x="2785303" y="1340838"/>
                      <a:pt x="2782492" y="1341189"/>
                      <a:pt x="2779856" y="1340047"/>
                    </a:cubicBezTo>
                    <a:cubicBezTo>
                      <a:pt x="2780383" y="1344967"/>
                      <a:pt x="2781877" y="1348217"/>
                      <a:pt x="2784688" y="1350853"/>
                    </a:cubicBezTo>
                    <a:cubicBezTo>
                      <a:pt x="2786621" y="1352610"/>
                      <a:pt x="2787411" y="1354806"/>
                      <a:pt x="2788026" y="1356300"/>
                    </a:cubicBezTo>
                    <a:cubicBezTo>
                      <a:pt x="2788114" y="1356651"/>
                      <a:pt x="2788290" y="1357003"/>
                      <a:pt x="2788466" y="1357354"/>
                    </a:cubicBezTo>
                    <a:lnTo>
                      <a:pt x="2795494" y="1371850"/>
                    </a:lnTo>
                    <a:lnTo>
                      <a:pt x="2785566" y="1368248"/>
                    </a:lnTo>
                    <a:cubicBezTo>
                      <a:pt x="2787323" y="1372729"/>
                      <a:pt x="2788553" y="1377473"/>
                      <a:pt x="2786181" y="1381690"/>
                    </a:cubicBezTo>
                    <a:cubicBezTo>
                      <a:pt x="2784424" y="1384852"/>
                      <a:pt x="2784864" y="1388191"/>
                      <a:pt x="2785654" y="1393286"/>
                    </a:cubicBezTo>
                    <a:cubicBezTo>
                      <a:pt x="2786357" y="1397855"/>
                      <a:pt x="2787236" y="1403389"/>
                      <a:pt x="2785303" y="1409012"/>
                    </a:cubicBezTo>
                    <a:cubicBezTo>
                      <a:pt x="2786269" y="1413844"/>
                      <a:pt x="2787148" y="1418676"/>
                      <a:pt x="2787850" y="1423332"/>
                    </a:cubicBezTo>
                    <a:lnTo>
                      <a:pt x="2788729" y="1423684"/>
                    </a:lnTo>
                    <a:cubicBezTo>
                      <a:pt x="2796021" y="1426495"/>
                      <a:pt x="2797778" y="1430624"/>
                      <a:pt x="2798042" y="1433611"/>
                    </a:cubicBezTo>
                    <a:cubicBezTo>
                      <a:pt x="2798217" y="1435368"/>
                      <a:pt x="2797866" y="1438355"/>
                      <a:pt x="2795055" y="1441167"/>
                    </a:cubicBezTo>
                    <a:lnTo>
                      <a:pt x="2803752" y="1448371"/>
                    </a:lnTo>
                    <a:lnTo>
                      <a:pt x="2815173" y="1457947"/>
                    </a:lnTo>
                    <a:lnTo>
                      <a:pt x="2800414" y="1459880"/>
                    </a:lnTo>
                    <a:cubicBezTo>
                      <a:pt x="2794967" y="1460582"/>
                      <a:pt x="2791716" y="1458122"/>
                      <a:pt x="2790310" y="1456892"/>
                    </a:cubicBezTo>
                    <a:cubicBezTo>
                      <a:pt x="2790310" y="1457947"/>
                      <a:pt x="2790310" y="1459001"/>
                      <a:pt x="2790310" y="1460055"/>
                    </a:cubicBezTo>
                    <a:cubicBezTo>
                      <a:pt x="2790223" y="1464009"/>
                      <a:pt x="2791453" y="1467083"/>
                      <a:pt x="2794352" y="1470422"/>
                    </a:cubicBezTo>
                    <a:cubicBezTo>
                      <a:pt x="2795142" y="1471388"/>
                      <a:pt x="2795757" y="1472355"/>
                      <a:pt x="2796285" y="1473058"/>
                    </a:cubicBezTo>
                    <a:cubicBezTo>
                      <a:pt x="2796460" y="1473321"/>
                      <a:pt x="2796548" y="1473497"/>
                      <a:pt x="2796724" y="1473760"/>
                    </a:cubicBezTo>
                    <a:lnTo>
                      <a:pt x="2802083" y="1481667"/>
                    </a:lnTo>
                    <a:lnTo>
                      <a:pt x="2792682" y="1483776"/>
                    </a:lnTo>
                    <a:cubicBezTo>
                      <a:pt x="2792682" y="1483776"/>
                      <a:pt x="2792682" y="1483776"/>
                      <a:pt x="2792682" y="1483776"/>
                    </a:cubicBezTo>
                    <a:cubicBezTo>
                      <a:pt x="2795670" y="1489486"/>
                      <a:pt x="2796987" y="1496251"/>
                      <a:pt x="2792595" y="1504685"/>
                    </a:cubicBezTo>
                    <a:cubicBezTo>
                      <a:pt x="2790486" y="1508638"/>
                      <a:pt x="2790574" y="1515491"/>
                      <a:pt x="2790574" y="1519972"/>
                    </a:cubicBezTo>
                    <a:cubicBezTo>
                      <a:pt x="2790574" y="1524452"/>
                      <a:pt x="2791277" y="1529020"/>
                      <a:pt x="2791980" y="1533852"/>
                    </a:cubicBezTo>
                    <a:cubicBezTo>
                      <a:pt x="2792155" y="1534994"/>
                      <a:pt x="2792331" y="1536137"/>
                      <a:pt x="2792507" y="1537279"/>
                    </a:cubicBezTo>
                    <a:lnTo>
                      <a:pt x="2815349" y="1551423"/>
                    </a:lnTo>
                    <a:lnTo>
                      <a:pt x="2791101" y="1549490"/>
                    </a:lnTo>
                    <a:cubicBezTo>
                      <a:pt x="2789695" y="1558891"/>
                      <a:pt x="2789168" y="1568115"/>
                      <a:pt x="2792243" y="1576901"/>
                    </a:cubicBezTo>
                    <a:cubicBezTo>
                      <a:pt x="2793034" y="1579273"/>
                      <a:pt x="2794264" y="1586653"/>
                      <a:pt x="2789608" y="1590255"/>
                    </a:cubicBezTo>
                    <a:cubicBezTo>
                      <a:pt x="2787675" y="1591748"/>
                      <a:pt x="2787236" y="1592012"/>
                      <a:pt x="2789432" y="1596404"/>
                    </a:cubicBezTo>
                    <a:cubicBezTo>
                      <a:pt x="2791716" y="1600885"/>
                      <a:pt x="2791101" y="1606859"/>
                      <a:pt x="2789520" y="1610812"/>
                    </a:cubicBezTo>
                    <a:cubicBezTo>
                      <a:pt x="2786181" y="1618895"/>
                      <a:pt x="2786533" y="1626626"/>
                      <a:pt x="2790486" y="1634445"/>
                    </a:cubicBezTo>
                    <a:cubicBezTo>
                      <a:pt x="2792770" y="1638926"/>
                      <a:pt x="2791628" y="1642000"/>
                      <a:pt x="2790398" y="1644197"/>
                    </a:cubicBezTo>
                    <a:cubicBezTo>
                      <a:pt x="2790398" y="1644284"/>
                      <a:pt x="2790310" y="1644284"/>
                      <a:pt x="2790310" y="1644372"/>
                    </a:cubicBezTo>
                    <a:lnTo>
                      <a:pt x="2790135" y="1644812"/>
                    </a:lnTo>
                    <a:cubicBezTo>
                      <a:pt x="2787323" y="1653158"/>
                      <a:pt x="2784424" y="1661855"/>
                      <a:pt x="2782667" y="1670377"/>
                    </a:cubicBezTo>
                    <a:cubicBezTo>
                      <a:pt x="2781174" y="1677669"/>
                      <a:pt x="2781789" y="1681535"/>
                      <a:pt x="2782579" y="1683467"/>
                    </a:cubicBezTo>
                    <a:cubicBezTo>
                      <a:pt x="2785127" y="1690056"/>
                      <a:pt x="2782579" y="1694976"/>
                      <a:pt x="2781086" y="1697963"/>
                    </a:cubicBezTo>
                    <a:cubicBezTo>
                      <a:pt x="2780647" y="1698842"/>
                      <a:pt x="2780120" y="1699896"/>
                      <a:pt x="2780032" y="1700335"/>
                    </a:cubicBezTo>
                    <a:cubicBezTo>
                      <a:pt x="2779944" y="1701302"/>
                      <a:pt x="2780120" y="1702795"/>
                      <a:pt x="2780295" y="1704289"/>
                    </a:cubicBezTo>
                    <a:cubicBezTo>
                      <a:pt x="2780734" y="1708066"/>
                      <a:pt x="2781174" y="1712723"/>
                      <a:pt x="2778450" y="1716588"/>
                    </a:cubicBezTo>
                    <a:cubicBezTo>
                      <a:pt x="2776605" y="1719048"/>
                      <a:pt x="2777045" y="1720805"/>
                      <a:pt x="2778450" y="1725286"/>
                    </a:cubicBezTo>
                    <a:cubicBezTo>
                      <a:pt x="2778977" y="1726867"/>
                      <a:pt x="2779504" y="1728624"/>
                      <a:pt x="2779856" y="1730557"/>
                    </a:cubicBezTo>
                    <a:cubicBezTo>
                      <a:pt x="2780559" y="1729942"/>
                      <a:pt x="2780647" y="1730293"/>
                      <a:pt x="2780647" y="1730469"/>
                    </a:cubicBezTo>
                    <a:close/>
                    <a:moveTo>
                      <a:pt x="19490" y="1667566"/>
                    </a:moveTo>
                    <a:lnTo>
                      <a:pt x="19490" y="1667566"/>
                    </a:lnTo>
                    <a:lnTo>
                      <a:pt x="19490" y="1667566"/>
                    </a:lnTo>
                    <a:close/>
                    <a:moveTo>
                      <a:pt x="26782" y="1580942"/>
                    </a:moveTo>
                    <a:cubicBezTo>
                      <a:pt x="26782" y="1580942"/>
                      <a:pt x="26782" y="1580942"/>
                      <a:pt x="26782" y="1580942"/>
                    </a:cubicBezTo>
                    <a:cubicBezTo>
                      <a:pt x="26782" y="1580942"/>
                      <a:pt x="26782" y="1580942"/>
                      <a:pt x="26782" y="1580942"/>
                    </a:cubicBezTo>
                    <a:close/>
                    <a:moveTo>
                      <a:pt x="2828088" y="1516545"/>
                    </a:moveTo>
                    <a:lnTo>
                      <a:pt x="2828088" y="1516545"/>
                    </a:lnTo>
                    <a:lnTo>
                      <a:pt x="2828088" y="1516545"/>
                    </a:lnTo>
                    <a:close/>
                    <a:moveTo>
                      <a:pt x="41981" y="1451182"/>
                    </a:moveTo>
                    <a:cubicBezTo>
                      <a:pt x="42859" y="1451797"/>
                      <a:pt x="43826" y="1452236"/>
                      <a:pt x="44704" y="1452412"/>
                    </a:cubicBezTo>
                    <a:cubicBezTo>
                      <a:pt x="46022" y="1452236"/>
                      <a:pt x="47340" y="1451533"/>
                      <a:pt x="48394" y="1450391"/>
                    </a:cubicBezTo>
                    <a:cubicBezTo>
                      <a:pt x="48306" y="1449601"/>
                      <a:pt x="46022" y="1451182"/>
                      <a:pt x="46022" y="1451182"/>
                    </a:cubicBezTo>
                    <a:lnTo>
                      <a:pt x="41981" y="1451182"/>
                    </a:lnTo>
                    <a:close/>
                    <a:moveTo>
                      <a:pt x="2799974" y="1450831"/>
                    </a:moveTo>
                    <a:lnTo>
                      <a:pt x="2801468" y="1451533"/>
                    </a:lnTo>
                    <a:cubicBezTo>
                      <a:pt x="2801644" y="1449864"/>
                      <a:pt x="2801204" y="1447756"/>
                      <a:pt x="2799623" y="1446174"/>
                    </a:cubicBezTo>
                    <a:cubicBezTo>
                      <a:pt x="2799535" y="1446087"/>
                      <a:pt x="2799447" y="1446087"/>
                      <a:pt x="2799359" y="1446087"/>
                    </a:cubicBezTo>
                    <a:lnTo>
                      <a:pt x="2799974" y="1450831"/>
                    </a:lnTo>
                    <a:close/>
                    <a:moveTo>
                      <a:pt x="2799535" y="1445999"/>
                    </a:moveTo>
                    <a:cubicBezTo>
                      <a:pt x="2799535" y="1445999"/>
                      <a:pt x="2799535" y="1446087"/>
                      <a:pt x="2799535" y="1445999"/>
                    </a:cubicBezTo>
                    <a:cubicBezTo>
                      <a:pt x="2799535" y="1446087"/>
                      <a:pt x="2799535" y="1445999"/>
                      <a:pt x="2799535" y="1445999"/>
                    </a:cubicBezTo>
                    <a:close/>
                    <a:moveTo>
                      <a:pt x="2790662" y="1443275"/>
                    </a:moveTo>
                    <a:cubicBezTo>
                      <a:pt x="2790662" y="1443714"/>
                      <a:pt x="2790750" y="1444154"/>
                      <a:pt x="2790750" y="1444593"/>
                    </a:cubicBezTo>
                    <a:lnTo>
                      <a:pt x="2791541" y="1443012"/>
                    </a:lnTo>
                    <a:cubicBezTo>
                      <a:pt x="2791277" y="1443187"/>
                      <a:pt x="2791013" y="1443275"/>
                      <a:pt x="2790662" y="1443275"/>
                    </a:cubicBezTo>
                    <a:close/>
                    <a:moveTo>
                      <a:pt x="2817369" y="1364119"/>
                    </a:moveTo>
                    <a:lnTo>
                      <a:pt x="2817369" y="1364119"/>
                    </a:lnTo>
                    <a:cubicBezTo>
                      <a:pt x="2817369" y="1364119"/>
                      <a:pt x="2817369" y="1364119"/>
                      <a:pt x="2817369" y="1364119"/>
                    </a:cubicBezTo>
                    <a:close/>
                    <a:moveTo>
                      <a:pt x="2829230" y="1358672"/>
                    </a:moveTo>
                    <a:cubicBezTo>
                      <a:pt x="2829230" y="1358672"/>
                      <a:pt x="2829230" y="1358672"/>
                      <a:pt x="2829230" y="1358672"/>
                    </a:cubicBezTo>
                    <a:cubicBezTo>
                      <a:pt x="2829230" y="1358672"/>
                      <a:pt x="2829230" y="1358672"/>
                      <a:pt x="2829230" y="1358672"/>
                    </a:cubicBezTo>
                    <a:close/>
                    <a:moveTo>
                      <a:pt x="52435" y="1323003"/>
                    </a:moveTo>
                    <a:lnTo>
                      <a:pt x="57795" y="1326605"/>
                    </a:lnTo>
                    <a:lnTo>
                      <a:pt x="57795" y="1330647"/>
                    </a:lnTo>
                    <a:cubicBezTo>
                      <a:pt x="58409" y="1329768"/>
                      <a:pt x="58849" y="1328802"/>
                      <a:pt x="59024" y="1327923"/>
                    </a:cubicBezTo>
                    <a:cubicBezTo>
                      <a:pt x="58673" y="1325463"/>
                      <a:pt x="56565" y="1323003"/>
                      <a:pt x="53490" y="1322564"/>
                    </a:cubicBezTo>
                    <a:cubicBezTo>
                      <a:pt x="53138" y="1322652"/>
                      <a:pt x="52699" y="1322828"/>
                      <a:pt x="52435" y="1323003"/>
                    </a:cubicBezTo>
                    <a:close/>
                    <a:moveTo>
                      <a:pt x="2785478" y="1326957"/>
                    </a:moveTo>
                    <a:lnTo>
                      <a:pt x="2787148" y="1328011"/>
                    </a:lnTo>
                    <a:cubicBezTo>
                      <a:pt x="2786533" y="1327396"/>
                      <a:pt x="2786006" y="1327132"/>
                      <a:pt x="2785478" y="1326957"/>
                    </a:cubicBezTo>
                    <a:close/>
                    <a:moveTo>
                      <a:pt x="2786621" y="1326517"/>
                    </a:moveTo>
                    <a:cubicBezTo>
                      <a:pt x="2786621" y="1326517"/>
                      <a:pt x="2786533" y="1326517"/>
                      <a:pt x="2786533" y="1326517"/>
                    </a:cubicBezTo>
                    <a:lnTo>
                      <a:pt x="2786621" y="1326517"/>
                    </a:lnTo>
                    <a:close/>
                    <a:moveTo>
                      <a:pt x="52260" y="1323179"/>
                    </a:moveTo>
                    <a:lnTo>
                      <a:pt x="52260" y="1323179"/>
                    </a:lnTo>
                    <a:lnTo>
                      <a:pt x="52260" y="1323179"/>
                    </a:lnTo>
                    <a:close/>
                    <a:moveTo>
                      <a:pt x="2779680" y="1291112"/>
                    </a:moveTo>
                    <a:lnTo>
                      <a:pt x="2774321" y="1291727"/>
                    </a:lnTo>
                    <a:cubicBezTo>
                      <a:pt x="2774409" y="1292518"/>
                      <a:pt x="2775112" y="1294363"/>
                      <a:pt x="2777045" y="1295505"/>
                    </a:cubicBezTo>
                    <a:cubicBezTo>
                      <a:pt x="2778889" y="1296647"/>
                      <a:pt x="2780734" y="1296384"/>
                      <a:pt x="2781613" y="1296120"/>
                    </a:cubicBezTo>
                    <a:lnTo>
                      <a:pt x="2779680" y="1291112"/>
                    </a:lnTo>
                    <a:close/>
                    <a:moveTo>
                      <a:pt x="2797339" y="1213098"/>
                    </a:moveTo>
                    <a:cubicBezTo>
                      <a:pt x="2797339" y="1213098"/>
                      <a:pt x="2797251" y="1213186"/>
                      <a:pt x="2797251" y="1213186"/>
                    </a:cubicBezTo>
                    <a:cubicBezTo>
                      <a:pt x="2797339" y="1213186"/>
                      <a:pt x="2797339" y="1213098"/>
                      <a:pt x="2797339" y="1213098"/>
                    </a:cubicBezTo>
                    <a:close/>
                    <a:moveTo>
                      <a:pt x="2760616" y="1208003"/>
                    </a:moveTo>
                    <a:cubicBezTo>
                      <a:pt x="2761055" y="1208178"/>
                      <a:pt x="2762549" y="1208706"/>
                      <a:pt x="2764394" y="1208003"/>
                    </a:cubicBezTo>
                    <a:cubicBezTo>
                      <a:pt x="2766063" y="1207388"/>
                      <a:pt x="2766854" y="1206246"/>
                      <a:pt x="2767029" y="1205894"/>
                    </a:cubicBezTo>
                    <a:lnTo>
                      <a:pt x="2762549" y="1204137"/>
                    </a:lnTo>
                    <a:lnTo>
                      <a:pt x="2760616" y="1208003"/>
                    </a:lnTo>
                    <a:close/>
                    <a:moveTo>
                      <a:pt x="72027" y="1202029"/>
                    </a:moveTo>
                    <a:cubicBezTo>
                      <a:pt x="72378" y="1203083"/>
                      <a:pt x="73960" y="1204664"/>
                      <a:pt x="75892" y="1204752"/>
                    </a:cubicBezTo>
                    <a:lnTo>
                      <a:pt x="76156" y="1198866"/>
                    </a:lnTo>
                    <a:lnTo>
                      <a:pt x="75190" y="1195440"/>
                    </a:lnTo>
                    <a:cubicBezTo>
                      <a:pt x="73169" y="1196582"/>
                      <a:pt x="71588" y="1199042"/>
                      <a:pt x="72027" y="1202029"/>
                    </a:cubicBezTo>
                    <a:close/>
                    <a:moveTo>
                      <a:pt x="72027" y="1202292"/>
                    </a:moveTo>
                    <a:cubicBezTo>
                      <a:pt x="72027" y="1202292"/>
                      <a:pt x="72027" y="1202292"/>
                      <a:pt x="72027" y="1202292"/>
                    </a:cubicBezTo>
                    <a:cubicBezTo>
                      <a:pt x="72027" y="1202292"/>
                      <a:pt x="72027" y="1202292"/>
                      <a:pt x="72027" y="1202292"/>
                    </a:cubicBezTo>
                    <a:close/>
                    <a:moveTo>
                      <a:pt x="2791189" y="1158893"/>
                    </a:moveTo>
                    <a:cubicBezTo>
                      <a:pt x="2791189" y="1158893"/>
                      <a:pt x="2791189" y="1158893"/>
                      <a:pt x="2791189" y="1158893"/>
                    </a:cubicBezTo>
                    <a:cubicBezTo>
                      <a:pt x="2791189" y="1158893"/>
                      <a:pt x="2791189" y="1158893"/>
                      <a:pt x="2791189" y="1158893"/>
                    </a:cubicBezTo>
                    <a:close/>
                    <a:moveTo>
                      <a:pt x="2734436" y="1102139"/>
                    </a:moveTo>
                    <a:lnTo>
                      <a:pt x="2735929" y="1102842"/>
                    </a:lnTo>
                    <a:cubicBezTo>
                      <a:pt x="2736105" y="1101173"/>
                      <a:pt x="2735665" y="1099064"/>
                      <a:pt x="2734084" y="1097483"/>
                    </a:cubicBezTo>
                    <a:cubicBezTo>
                      <a:pt x="2733996" y="1097395"/>
                      <a:pt x="2733908" y="1097395"/>
                      <a:pt x="2733820" y="1097395"/>
                    </a:cubicBezTo>
                    <a:lnTo>
                      <a:pt x="2734436" y="1102139"/>
                    </a:lnTo>
                    <a:close/>
                    <a:moveTo>
                      <a:pt x="2733908" y="1097307"/>
                    </a:moveTo>
                    <a:cubicBezTo>
                      <a:pt x="2733996" y="1097307"/>
                      <a:pt x="2733996" y="1097307"/>
                      <a:pt x="2733908" y="1097307"/>
                    </a:cubicBezTo>
                    <a:cubicBezTo>
                      <a:pt x="2733996" y="1097307"/>
                      <a:pt x="2733996" y="1097307"/>
                      <a:pt x="2733908" y="1097307"/>
                    </a:cubicBezTo>
                    <a:close/>
                    <a:moveTo>
                      <a:pt x="2722136" y="1055577"/>
                    </a:moveTo>
                    <a:cubicBezTo>
                      <a:pt x="2722487" y="1057158"/>
                      <a:pt x="2722663" y="1058827"/>
                      <a:pt x="2722224" y="1060496"/>
                    </a:cubicBezTo>
                    <a:lnTo>
                      <a:pt x="2726529" y="1060057"/>
                    </a:lnTo>
                    <a:cubicBezTo>
                      <a:pt x="2726441" y="1059266"/>
                      <a:pt x="2725738" y="1057421"/>
                      <a:pt x="2723805" y="1056279"/>
                    </a:cubicBezTo>
                    <a:cubicBezTo>
                      <a:pt x="2723190" y="1055928"/>
                      <a:pt x="2722663" y="1055752"/>
                      <a:pt x="2722136" y="1055577"/>
                    </a:cubicBezTo>
                    <a:close/>
                    <a:moveTo>
                      <a:pt x="2668721" y="908949"/>
                    </a:moveTo>
                    <a:lnTo>
                      <a:pt x="2667930" y="912023"/>
                    </a:lnTo>
                    <a:cubicBezTo>
                      <a:pt x="2669072" y="911408"/>
                      <a:pt x="2670039" y="910530"/>
                      <a:pt x="2670654" y="909476"/>
                    </a:cubicBezTo>
                    <a:lnTo>
                      <a:pt x="2668721" y="908949"/>
                    </a:lnTo>
                    <a:close/>
                    <a:moveTo>
                      <a:pt x="168227" y="901130"/>
                    </a:moveTo>
                    <a:cubicBezTo>
                      <a:pt x="168139" y="901217"/>
                      <a:pt x="168139" y="901305"/>
                      <a:pt x="168139" y="901393"/>
                    </a:cubicBezTo>
                    <a:lnTo>
                      <a:pt x="172883" y="900778"/>
                    </a:lnTo>
                    <a:lnTo>
                      <a:pt x="173586" y="899285"/>
                    </a:lnTo>
                    <a:cubicBezTo>
                      <a:pt x="171917" y="899109"/>
                      <a:pt x="169808" y="899548"/>
                      <a:pt x="168227" y="901130"/>
                    </a:cubicBezTo>
                    <a:close/>
                    <a:moveTo>
                      <a:pt x="168051" y="901305"/>
                    </a:moveTo>
                    <a:cubicBezTo>
                      <a:pt x="168051" y="901305"/>
                      <a:pt x="168051" y="901305"/>
                      <a:pt x="168051" y="901305"/>
                    </a:cubicBezTo>
                    <a:cubicBezTo>
                      <a:pt x="168051" y="901305"/>
                      <a:pt x="168051" y="901305"/>
                      <a:pt x="168051" y="901305"/>
                    </a:cubicBezTo>
                    <a:close/>
                    <a:moveTo>
                      <a:pt x="2621543" y="778661"/>
                    </a:moveTo>
                    <a:cubicBezTo>
                      <a:pt x="2623213" y="778837"/>
                      <a:pt x="2625321" y="778398"/>
                      <a:pt x="2626902" y="776816"/>
                    </a:cubicBezTo>
                    <a:cubicBezTo>
                      <a:pt x="2626990" y="776729"/>
                      <a:pt x="2626990" y="776641"/>
                      <a:pt x="2626990" y="776553"/>
                    </a:cubicBezTo>
                    <a:lnTo>
                      <a:pt x="2622246" y="777168"/>
                    </a:lnTo>
                    <a:lnTo>
                      <a:pt x="2621543" y="778661"/>
                    </a:lnTo>
                    <a:close/>
                    <a:moveTo>
                      <a:pt x="253445" y="673676"/>
                    </a:moveTo>
                    <a:lnTo>
                      <a:pt x="253445" y="673676"/>
                    </a:lnTo>
                    <a:cubicBezTo>
                      <a:pt x="253445" y="673676"/>
                      <a:pt x="253445" y="673676"/>
                      <a:pt x="253445" y="673676"/>
                    </a:cubicBezTo>
                    <a:close/>
                    <a:moveTo>
                      <a:pt x="2516997" y="653821"/>
                    </a:moveTo>
                    <a:cubicBezTo>
                      <a:pt x="2516997" y="653821"/>
                      <a:pt x="2516997" y="653821"/>
                      <a:pt x="2516997" y="653821"/>
                    </a:cubicBezTo>
                    <a:lnTo>
                      <a:pt x="2517612" y="654436"/>
                    </a:lnTo>
                    <a:cubicBezTo>
                      <a:pt x="2518491" y="655403"/>
                      <a:pt x="2519545" y="656369"/>
                      <a:pt x="2520599" y="657335"/>
                    </a:cubicBezTo>
                    <a:cubicBezTo>
                      <a:pt x="2520863" y="657072"/>
                      <a:pt x="2521127" y="656720"/>
                      <a:pt x="2521390" y="656281"/>
                    </a:cubicBezTo>
                    <a:cubicBezTo>
                      <a:pt x="2522532" y="654436"/>
                      <a:pt x="2522269" y="652591"/>
                      <a:pt x="2522005" y="651713"/>
                    </a:cubicBezTo>
                    <a:lnTo>
                      <a:pt x="2517085" y="653558"/>
                    </a:lnTo>
                    <a:lnTo>
                      <a:pt x="2516997" y="653821"/>
                    </a:lnTo>
                    <a:close/>
                    <a:moveTo>
                      <a:pt x="350787" y="613672"/>
                    </a:moveTo>
                    <a:lnTo>
                      <a:pt x="350787" y="613672"/>
                    </a:lnTo>
                    <a:lnTo>
                      <a:pt x="350787" y="613672"/>
                    </a:lnTo>
                    <a:close/>
                    <a:moveTo>
                      <a:pt x="409122" y="537678"/>
                    </a:moveTo>
                    <a:cubicBezTo>
                      <a:pt x="409122" y="537678"/>
                      <a:pt x="409122" y="537678"/>
                      <a:pt x="409122" y="537678"/>
                    </a:cubicBezTo>
                    <a:cubicBezTo>
                      <a:pt x="409122" y="537678"/>
                      <a:pt x="409122" y="537678"/>
                      <a:pt x="409122" y="537678"/>
                    </a:cubicBezTo>
                    <a:close/>
                    <a:moveTo>
                      <a:pt x="2465866" y="515803"/>
                    </a:moveTo>
                    <a:cubicBezTo>
                      <a:pt x="2465866" y="515803"/>
                      <a:pt x="2465866" y="515803"/>
                      <a:pt x="2465866" y="515803"/>
                    </a:cubicBezTo>
                    <a:cubicBezTo>
                      <a:pt x="2465866" y="515803"/>
                      <a:pt x="2465866" y="515803"/>
                      <a:pt x="2465866" y="515803"/>
                    </a:cubicBezTo>
                    <a:close/>
                    <a:moveTo>
                      <a:pt x="2386447" y="488568"/>
                    </a:moveTo>
                    <a:cubicBezTo>
                      <a:pt x="2386535" y="489095"/>
                      <a:pt x="2386535" y="489622"/>
                      <a:pt x="2386535" y="490150"/>
                    </a:cubicBezTo>
                    <a:cubicBezTo>
                      <a:pt x="2386535" y="490413"/>
                      <a:pt x="2386535" y="490589"/>
                      <a:pt x="2386535" y="490852"/>
                    </a:cubicBezTo>
                    <a:lnTo>
                      <a:pt x="2387237" y="488129"/>
                    </a:lnTo>
                    <a:cubicBezTo>
                      <a:pt x="2386974" y="488217"/>
                      <a:pt x="2386710" y="488392"/>
                      <a:pt x="2386447" y="488568"/>
                    </a:cubicBezTo>
                    <a:close/>
                    <a:moveTo>
                      <a:pt x="2348142" y="453427"/>
                    </a:moveTo>
                    <a:cubicBezTo>
                      <a:pt x="2348142" y="453427"/>
                      <a:pt x="2348142" y="453427"/>
                      <a:pt x="2348142" y="453427"/>
                    </a:cubicBezTo>
                    <a:cubicBezTo>
                      <a:pt x="2348142" y="453427"/>
                      <a:pt x="2348142" y="453427"/>
                      <a:pt x="2348142" y="453427"/>
                    </a:cubicBezTo>
                    <a:close/>
                    <a:moveTo>
                      <a:pt x="495746" y="441918"/>
                    </a:moveTo>
                    <a:cubicBezTo>
                      <a:pt x="496712" y="442269"/>
                      <a:pt x="497503" y="442709"/>
                      <a:pt x="498205" y="443060"/>
                    </a:cubicBezTo>
                    <a:cubicBezTo>
                      <a:pt x="498733" y="442445"/>
                      <a:pt x="499348" y="441566"/>
                      <a:pt x="499523" y="440951"/>
                    </a:cubicBezTo>
                    <a:cubicBezTo>
                      <a:pt x="499523" y="440864"/>
                      <a:pt x="499611" y="440776"/>
                      <a:pt x="499611" y="440688"/>
                    </a:cubicBezTo>
                    <a:lnTo>
                      <a:pt x="498030" y="441303"/>
                    </a:lnTo>
                    <a:cubicBezTo>
                      <a:pt x="497151" y="441654"/>
                      <a:pt x="496448" y="441830"/>
                      <a:pt x="495746" y="441918"/>
                    </a:cubicBezTo>
                    <a:close/>
                    <a:moveTo>
                      <a:pt x="494867" y="428828"/>
                    </a:moveTo>
                    <a:cubicBezTo>
                      <a:pt x="494252" y="428828"/>
                      <a:pt x="493637" y="428915"/>
                      <a:pt x="493286" y="429091"/>
                    </a:cubicBezTo>
                    <a:lnTo>
                      <a:pt x="495131" y="434011"/>
                    </a:lnTo>
                    <a:lnTo>
                      <a:pt x="500490" y="433396"/>
                    </a:lnTo>
                    <a:cubicBezTo>
                      <a:pt x="500402" y="432605"/>
                      <a:pt x="499699" y="430760"/>
                      <a:pt x="497766" y="429618"/>
                    </a:cubicBezTo>
                    <a:cubicBezTo>
                      <a:pt x="496800" y="429091"/>
                      <a:pt x="495746" y="428828"/>
                      <a:pt x="494867" y="428828"/>
                    </a:cubicBezTo>
                    <a:close/>
                    <a:moveTo>
                      <a:pt x="2280671" y="381914"/>
                    </a:moveTo>
                    <a:cubicBezTo>
                      <a:pt x="2281725" y="383056"/>
                      <a:pt x="2282691" y="384198"/>
                      <a:pt x="2283570" y="385340"/>
                    </a:cubicBezTo>
                    <a:lnTo>
                      <a:pt x="2283658" y="383495"/>
                    </a:lnTo>
                    <a:lnTo>
                      <a:pt x="2282691" y="380069"/>
                    </a:lnTo>
                    <a:cubicBezTo>
                      <a:pt x="2281989" y="380420"/>
                      <a:pt x="2281286" y="381123"/>
                      <a:pt x="2280671" y="381914"/>
                    </a:cubicBezTo>
                    <a:close/>
                    <a:moveTo>
                      <a:pt x="2199142" y="336142"/>
                    </a:moveTo>
                    <a:cubicBezTo>
                      <a:pt x="2199142" y="336142"/>
                      <a:pt x="2199142" y="336142"/>
                      <a:pt x="2199142" y="336142"/>
                    </a:cubicBezTo>
                    <a:cubicBezTo>
                      <a:pt x="2199142" y="336142"/>
                      <a:pt x="2199142" y="336142"/>
                      <a:pt x="2199142" y="336142"/>
                    </a:cubicBezTo>
                    <a:close/>
                    <a:moveTo>
                      <a:pt x="2151087" y="286065"/>
                    </a:moveTo>
                    <a:lnTo>
                      <a:pt x="2151087" y="286065"/>
                    </a:lnTo>
                    <a:lnTo>
                      <a:pt x="2151087" y="286065"/>
                    </a:lnTo>
                    <a:close/>
                    <a:moveTo>
                      <a:pt x="688585" y="282112"/>
                    </a:moveTo>
                    <a:lnTo>
                      <a:pt x="688585" y="282112"/>
                    </a:lnTo>
                    <a:lnTo>
                      <a:pt x="688585" y="282112"/>
                    </a:lnTo>
                    <a:close/>
                    <a:moveTo>
                      <a:pt x="2085460" y="248552"/>
                    </a:moveTo>
                    <a:cubicBezTo>
                      <a:pt x="2085460" y="248552"/>
                      <a:pt x="2085460" y="248552"/>
                      <a:pt x="2085460" y="248552"/>
                    </a:cubicBezTo>
                    <a:cubicBezTo>
                      <a:pt x="2085460" y="248552"/>
                      <a:pt x="2085460" y="248552"/>
                      <a:pt x="2085460" y="248552"/>
                    </a:cubicBezTo>
                    <a:close/>
                    <a:moveTo>
                      <a:pt x="752894" y="227379"/>
                    </a:moveTo>
                    <a:cubicBezTo>
                      <a:pt x="752806" y="227467"/>
                      <a:pt x="752806" y="227555"/>
                      <a:pt x="752806" y="227642"/>
                    </a:cubicBezTo>
                    <a:lnTo>
                      <a:pt x="757550" y="227028"/>
                    </a:lnTo>
                    <a:lnTo>
                      <a:pt x="758253" y="225534"/>
                    </a:lnTo>
                    <a:cubicBezTo>
                      <a:pt x="756583" y="225270"/>
                      <a:pt x="754475" y="225710"/>
                      <a:pt x="752894" y="227379"/>
                    </a:cubicBezTo>
                    <a:close/>
                    <a:moveTo>
                      <a:pt x="871935" y="179674"/>
                    </a:moveTo>
                    <a:cubicBezTo>
                      <a:pt x="871935" y="179674"/>
                      <a:pt x="871935" y="179674"/>
                      <a:pt x="871935" y="179674"/>
                    </a:cubicBezTo>
                    <a:cubicBezTo>
                      <a:pt x="871935" y="179674"/>
                      <a:pt x="871935" y="179674"/>
                      <a:pt x="871935" y="179674"/>
                    </a:cubicBezTo>
                    <a:close/>
                    <a:moveTo>
                      <a:pt x="1949901" y="160522"/>
                    </a:moveTo>
                    <a:lnTo>
                      <a:pt x="1949901" y="160522"/>
                    </a:lnTo>
                    <a:lnTo>
                      <a:pt x="1949901" y="160522"/>
                    </a:lnTo>
                    <a:close/>
                    <a:moveTo>
                      <a:pt x="1930310" y="158677"/>
                    </a:moveTo>
                    <a:cubicBezTo>
                      <a:pt x="1930573" y="158765"/>
                      <a:pt x="1930837" y="158853"/>
                      <a:pt x="1931100" y="158941"/>
                    </a:cubicBezTo>
                    <a:cubicBezTo>
                      <a:pt x="1931276" y="157272"/>
                      <a:pt x="1930837" y="155251"/>
                      <a:pt x="1929256" y="153670"/>
                    </a:cubicBezTo>
                    <a:cubicBezTo>
                      <a:pt x="1929168" y="153582"/>
                      <a:pt x="1929080" y="153582"/>
                      <a:pt x="1928992" y="153582"/>
                    </a:cubicBezTo>
                    <a:lnTo>
                      <a:pt x="1929607" y="158326"/>
                    </a:lnTo>
                    <a:lnTo>
                      <a:pt x="1930310" y="158677"/>
                    </a:lnTo>
                    <a:close/>
                    <a:moveTo>
                      <a:pt x="1938744" y="158414"/>
                    </a:moveTo>
                    <a:cubicBezTo>
                      <a:pt x="1938744" y="158502"/>
                      <a:pt x="1938744" y="158502"/>
                      <a:pt x="1938744" y="158589"/>
                    </a:cubicBezTo>
                    <a:cubicBezTo>
                      <a:pt x="1938744" y="158589"/>
                      <a:pt x="1938744" y="158502"/>
                      <a:pt x="1938744" y="158414"/>
                    </a:cubicBezTo>
                    <a:close/>
                    <a:moveTo>
                      <a:pt x="911909" y="151649"/>
                    </a:moveTo>
                    <a:cubicBezTo>
                      <a:pt x="911470" y="152088"/>
                      <a:pt x="910679" y="153318"/>
                      <a:pt x="910767" y="154987"/>
                    </a:cubicBezTo>
                    <a:cubicBezTo>
                      <a:pt x="910767" y="155690"/>
                      <a:pt x="911030" y="156305"/>
                      <a:pt x="911206" y="156745"/>
                    </a:cubicBezTo>
                    <a:cubicBezTo>
                      <a:pt x="911470" y="156657"/>
                      <a:pt x="911645" y="156569"/>
                      <a:pt x="911909" y="156481"/>
                    </a:cubicBezTo>
                    <a:cubicBezTo>
                      <a:pt x="912612" y="156217"/>
                      <a:pt x="913402" y="155866"/>
                      <a:pt x="914105" y="155515"/>
                    </a:cubicBezTo>
                    <a:lnTo>
                      <a:pt x="911909" y="151649"/>
                    </a:lnTo>
                    <a:close/>
                    <a:moveTo>
                      <a:pt x="913227" y="151737"/>
                    </a:moveTo>
                    <a:lnTo>
                      <a:pt x="914544" y="155339"/>
                    </a:lnTo>
                    <a:cubicBezTo>
                      <a:pt x="915072" y="155075"/>
                      <a:pt x="915599" y="154812"/>
                      <a:pt x="916126" y="154548"/>
                    </a:cubicBezTo>
                    <a:cubicBezTo>
                      <a:pt x="915950" y="154197"/>
                      <a:pt x="915774" y="153845"/>
                      <a:pt x="915511" y="153406"/>
                    </a:cubicBezTo>
                    <a:cubicBezTo>
                      <a:pt x="914720" y="152528"/>
                      <a:pt x="913930" y="152000"/>
                      <a:pt x="913227" y="151737"/>
                    </a:cubicBezTo>
                    <a:close/>
                    <a:moveTo>
                      <a:pt x="1929080" y="153494"/>
                    </a:moveTo>
                    <a:cubicBezTo>
                      <a:pt x="1929080" y="153494"/>
                      <a:pt x="1929080" y="153494"/>
                      <a:pt x="1929080" y="153494"/>
                    </a:cubicBezTo>
                    <a:cubicBezTo>
                      <a:pt x="1929080" y="153494"/>
                      <a:pt x="1929080" y="153494"/>
                      <a:pt x="1929080" y="153494"/>
                    </a:cubicBezTo>
                    <a:close/>
                    <a:moveTo>
                      <a:pt x="1928728" y="153494"/>
                    </a:moveTo>
                    <a:cubicBezTo>
                      <a:pt x="1928728" y="153494"/>
                      <a:pt x="1928728" y="153494"/>
                      <a:pt x="1928728" y="153494"/>
                    </a:cubicBezTo>
                    <a:cubicBezTo>
                      <a:pt x="1928728" y="153494"/>
                      <a:pt x="1928728" y="153494"/>
                      <a:pt x="1928728" y="153494"/>
                    </a:cubicBezTo>
                    <a:close/>
                    <a:moveTo>
                      <a:pt x="1820844" y="128543"/>
                    </a:moveTo>
                    <a:cubicBezTo>
                      <a:pt x="1820844" y="128543"/>
                      <a:pt x="1820844" y="128543"/>
                      <a:pt x="1820844" y="128543"/>
                    </a:cubicBezTo>
                    <a:cubicBezTo>
                      <a:pt x="1820844" y="128543"/>
                      <a:pt x="1820844" y="128543"/>
                      <a:pt x="1820844" y="128543"/>
                    </a:cubicBezTo>
                    <a:close/>
                    <a:moveTo>
                      <a:pt x="1150344" y="90327"/>
                    </a:moveTo>
                    <a:cubicBezTo>
                      <a:pt x="1150344" y="90327"/>
                      <a:pt x="1150344" y="90327"/>
                      <a:pt x="1150344" y="90327"/>
                    </a:cubicBezTo>
                    <a:cubicBezTo>
                      <a:pt x="1150344" y="90327"/>
                      <a:pt x="1150344" y="90327"/>
                      <a:pt x="1150344" y="90327"/>
                    </a:cubicBezTo>
                    <a:close/>
                    <a:moveTo>
                      <a:pt x="1107911" y="89361"/>
                    </a:moveTo>
                    <a:cubicBezTo>
                      <a:pt x="1107911" y="89361"/>
                      <a:pt x="1107823" y="89361"/>
                      <a:pt x="1107823" y="89449"/>
                    </a:cubicBezTo>
                    <a:cubicBezTo>
                      <a:pt x="1107911" y="89449"/>
                      <a:pt x="1107911" y="89361"/>
                      <a:pt x="1107911" y="89361"/>
                    </a:cubicBezTo>
                    <a:close/>
                    <a:moveTo>
                      <a:pt x="1692577" y="88834"/>
                    </a:moveTo>
                    <a:cubicBezTo>
                      <a:pt x="1692577" y="88834"/>
                      <a:pt x="1692577" y="88834"/>
                      <a:pt x="1692577" y="88834"/>
                    </a:cubicBezTo>
                    <a:cubicBezTo>
                      <a:pt x="1692577" y="88834"/>
                      <a:pt x="1692577" y="88834"/>
                      <a:pt x="1692577" y="88834"/>
                    </a:cubicBezTo>
                    <a:close/>
                    <a:moveTo>
                      <a:pt x="1091394" y="87779"/>
                    </a:moveTo>
                    <a:lnTo>
                      <a:pt x="1091921" y="88570"/>
                    </a:lnTo>
                    <a:cubicBezTo>
                      <a:pt x="1092009" y="88570"/>
                      <a:pt x="1092097" y="88482"/>
                      <a:pt x="1092097" y="88482"/>
                    </a:cubicBezTo>
                    <a:cubicBezTo>
                      <a:pt x="1092097" y="88131"/>
                      <a:pt x="1092097" y="87779"/>
                      <a:pt x="1092097" y="87516"/>
                    </a:cubicBezTo>
                    <a:lnTo>
                      <a:pt x="1091394" y="87779"/>
                    </a:lnTo>
                    <a:close/>
                    <a:moveTo>
                      <a:pt x="1777444" y="63795"/>
                    </a:moveTo>
                    <a:cubicBezTo>
                      <a:pt x="1776741" y="63795"/>
                      <a:pt x="1776039" y="63883"/>
                      <a:pt x="1775512" y="64059"/>
                    </a:cubicBezTo>
                    <a:lnTo>
                      <a:pt x="1777444" y="63795"/>
                    </a:lnTo>
                    <a:cubicBezTo>
                      <a:pt x="1777444" y="63795"/>
                      <a:pt x="1777444" y="63795"/>
                      <a:pt x="1777444" y="63795"/>
                    </a:cubicBezTo>
                    <a:close/>
                    <a:moveTo>
                      <a:pt x="1392118" y="59666"/>
                    </a:moveTo>
                    <a:cubicBezTo>
                      <a:pt x="1392118" y="59666"/>
                      <a:pt x="1392118" y="59666"/>
                      <a:pt x="1392118" y="59666"/>
                    </a:cubicBezTo>
                    <a:cubicBezTo>
                      <a:pt x="1392118" y="59666"/>
                      <a:pt x="1392118" y="59666"/>
                      <a:pt x="1392118" y="59666"/>
                    </a:cubicBezTo>
                    <a:close/>
                    <a:moveTo>
                      <a:pt x="1516782" y="55361"/>
                    </a:moveTo>
                    <a:cubicBezTo>
                      <a:pt x="1516782" y="55361"/>
                      <a:pt x="1516782" y="55361"/>
                      <a:pt x="1516782" y="55361"/>
                    </a:cubicBezTo>
                    <a:cubicBezTo>
                      <a:pt x="1516782" y="55361"/>
                      <a:pt x="1516782" y="55361"/>
                      <a:pt x="1516782" y="55361"/>
                    </a:cubicBezTo>
                    <a:lnTo>
                      <a:pt x="1516782" y="55361"/>
                    </a:lnTo>
                    <a:close/>
                    <a:moveTo>
                      <a:pt x="1504131" y="55098"/>
                    </a:moveTo>
                    <a:lnTo>
                      <a:pt x="1505888" y="55098"/>
                    </a:lnTo>
                    <a:cubicBezTo>
                      <a:pt x="1505713" y="54571"/>
                      <a:pt x="1505361" y="54043"/>
                      <a:pt x="1505010" y="53604"/>
                    </a:cubicBezTo>
                    <a:cubicBezTo>
                      <a:pt x="1504658" y="54043"/>
                      <a:pt x="1504395" y="54571"/>
                      <a:pt x="1504131" y="55098"/>
                    </a:cubicBezTo>
                    <a:close/>
                    <a:moveTo>
                      <a:pt x="1404681" y="46049"/>
                    </a:moveTo>
                    <a:cubicBezTo>
                      <a:pt x="1404066" y="46049"/>
                      <a:pt x="1403451" y="46137"/>
                      <a:pt x="1403099" y="46312"/>
                    </a:cubicBezTo>
                    <a:lnTo>
                      <a:pt x="1404944" y="51320"/>
                    </a:lnTo>
                    <a:lnTo>
                      <a:pt x="1410303" y="50705"/>
                    </a:lnTo>
                    <a:cubicBezTo>
                      <a:pt x="1410216" y="49914"/>
                      <a:pt x="1409513" y="48069"/>
                      <a:pt x="1407580" y="46927"/>
                    </a:cubicBezTo>
                    <a:cubicBezTo>
                      <a:pt x="1406613" y="46224"/>
                      <a:pt x="1405559" y="46049"/>
                      <a:pt x="1404681" y="46049"/>
                    </a:cubicBezTo>
                    <a:close/>
                    <a:moveTo>
                      <a:pt x="1333344" y="50002"/>
                    </a:moveTo>
                    <a:cubicBezTo>
                      <a:pt x="1333168" y="50266"/>
                      <a:pt x="1333080" y="50529"/>
                      <a:pt x="1332992" y="50793"/>
                    </a:cubicBezTo>
                    <a:lnTo>
                      <a:pt x="1333958" y="50441"/>
                    </a:lnTo>
                    <a:cubicBezTo>
                      <a:pt x="1333783" y="50266"/>
                      <a:pt x="1333607" y="50090"/>
                      <a:pt x="1333344" y="50002"/>
                    </a:cubicBezTo>
                    <a:close/>
                    <a:moveTo>
                      <a:pt x="1328599" y="49211"/>
                    </a:moveTo>
                    <a:cubicBezTo>
                      <a:pt x="1328599" y="49211"/>
                      <a:pt x="1328599" y="49211"/>
                      <a:pt x="1328599" y="49211"/>
                    </a:cubicBezTo>
                    <a:lnTo>
                      <a:pt x="1328599" y="49211"/>
                    </a:lnTo>
                    <a:close/>
                    <a:moveTo>
                      <a:pt x="310023" y="636075"/>
                    </a:moveTo>
                    <a:cubicBezTo>
                      <a:pt x="308617" y="636075"/>
                      <a:pt x="307211" y="635635"/>
                      <a:pt x="305806" y="634493"/>
                    </a:cubicBezTo>
                    <a:cubicBezTo>
                      <a:pt x="305630" y="634318"/>
                      <a:pt x="305454" y="634230"/>
                      <a:pt x="305279" y="634054"/>
                    </a:cubicBezTo>
                    <a:cubicBezTo>
                      <a:pt x="303609" y="632648"/>
                      <a:pt x="300447" y="630188"/>
                      <a:pt x="300183" y="625796"/>
                    </a:cubicBezTo>
                    <a:cubicBezTo>
                      <a:pt x="300095" y="623863"/>
                      <a:pt x="300622" y="620876"/>
                      <a:pt x="303609" y="617977"/>
                    </a:cubicBezTo>
                    <a:lnTo>
                      <a:pt x="306948" y="614726"/>
                    </a:lnTo>
                    <a:lnTo>
                      <a:pt x="311077" y="616835"/>
                    </a:lnTo>
                    <a:cubicBezTo>
                      <a:pt x="316085" y="619382"/>
                      <a:pt x="317842" y="622282"/>
                      <a:pt x="319247" y="625093"/>
                    </a:cubicBezTo>
                    <a:lnTo>
                      <a:pt x="322146" y="631067"/>
                    </a:lnTo>
                    <a:lnTo>
                      <a:pt x="316085" y="633878"/>
                    </a:lnTo>
                    <a:cubicBezTo>
                      <a:pt x="315821" y="633966"/>
                      <a:pt x="315557" y="634142"/>
                      <a:pt x="315294" y="634318"/>
                    </a:cubicBezTo>
                    <a:cubicBezTo>
                      <a:pt x="314415" y="634933"/>
                      <a:pt x="312395" y="636075"/>
                      <a:pt x="310023" y="636075"/>
                    </a:cubicBezTo>
                    <a:close/>
                    <a:moveTo>
                      <a:pt x="311077" y="623072"/>
                    </a:moveTo>
                    <a:lnTo>
                      <a:pt x="312922" y="627026"/>
                    </a:lnTo>
                    <a:cubicBezTo>
                      <a:pt x="313361" y="626059"/>
                      <a:pt x="313361" y="624566"/>
                      <a:pt x="312834" y="623599"/>
                    </a:cubicBezTo>
                    <a:cubicBezTo>
                      <a:pt x="312307" y="623336"/>
                      <a:pt x="311692" y="623160"/>
                      <a:pt x="311077" y="623072"/>
                    </a:cubicBezTo>
                    <a:close/>
                    <a:moveTo>
                      <a:pt x="2398834" y="480573"/>
                    </a:moveTo>
                    <a:lnTo>
                      <a:pt x="2384250" y="461509"/>
                    </a:lnTo>
                    <a:lnTo>
                      <a:pt x="2395671" y="460191"/>
                    </a:lnTo>
                    <a:cubicBezTo>
                      <a:pt x="2400943" y="459576"/>
                      <a:pt x="2404017" y="461948"/>
                      <a:pt x="2405687" y="463178"/>
                    </a:cubicBezTo>
                    <a:lnTo>
                      <a:pt x="2411661" y="467747"/>
                    </a:lnTo>
                    <a:lnTo>
                      <a:pt x="2398834" y="480573"/>
                    </a:lnTo>
                    <a:close/>
                    <a:moveTo>
                      <a:pt x="445757" y="475917"/>
                    </a:moveTo>
                    <a:lnTo>
                      <a:pt x="441628" y="473809"/>
                    </a:lnTo>
                    <a:cubicBezTo>
                      <a:pt x="436620" y="471261"/>
                      <a:pt x="434863" y="468362"/>
                      <a:pt x="433457" y="465551"/>
                    </a:cubicBezTo>
                    <a:lnTo>
                      <a:pt x="430558" y="459576"/>
                    </a:lnTo>
                    <a:lnTo>
                      <a:pt x="436620" y="456765"/>
                    </a:lnTo>
                    <a:cubicBezTo>
                      <a:pt x="436884" y="456677"/>
                      <a:pt x="437147" y="456502"/>
                      <a:pt x="437411" y="456326"/>
                    </a:cubicBezTo>
                    <a:cubicBezTo>
                      <a:pt x="438992" y="455359"/>
                      <a:pt x="443297" y="452987"/>
                      <a:pt x="447075" y="456150"/>
                    </a:cubicBezTo>
                    <a:cubicBezTo>
                      <a:pt x="447250" y="456326"/>
                      <a:pt x="447426" y="456414"/>
                      <a:pt x="447602" y="456589"/>
                    </a:cubicBezTo>
                    <a:cubicBezTo>
                      <a:pt x="449271" y="457995"/>
                      <a:pt x="452434" y="460455"/>
                      <a:pt x="452697" y="464848"/>
                    </a:cubicBezTo>
                    <a:cubicBezTo>
                      <a:pt x="452785" y="466780"/>
                      <a:pt x="452258" y="469767"/>
                      <a:pt x="449271" y="472667"/>
                    </a:cubicBezTo>
                    <a:lnTo>
                      <a:pt x="445757" y="475917"/>
                    </a:lnTo>
                    <a:close/>
                    <a:moveTo>
                      <a:pt x="439871" y="467044"/>
                    </a:moveTo>
                    <a:cubicBezTo>
                      <a:pt x="440486" y="467308"/>
                      <a:pt x="441101" y="467483"/>
                      <a:pt x="441628" y="467571"/>
                    </a:cubicBezTo>
                    <a:lnTo>
                      <a:pt x="439783" y="463618"/>
                    </a:lnTo>
                    <a:cubicBezTo>
                      <a:pt x="439343" y="464584"/>
                      <a:pt x="439343" y="466078"/>
                      <a:pt x="439871" y="467044"/>
                    </a:cubicBezTo>
                    <a:close/>
                    <a:moveTo>
                      <a:pt x="2201251" y="309786"/>
                    </a:moveTo>
                    <a:lnTo>
                      <a:pt x="2199933" y="298365"/>
                    </a:lnTo>
                    <a:cubicBezTo>
                      <a:pt x="2199318" y="293094"/>
                      <a:pt x="2201690" y="290019"/>
                      <a:pt x="2202920" y="288349"/>
                    </a:cubicBezTo>
                    <a:lnTo>
                      <a:pt x="2207489" y="282375"/>
                    </a:lnTo>
                    <a:lnTo>
                      <a:pt x="2220315" y="295202"/>
                    </a:lnTo>
                    <a:lnTo>
                      <a:pt x="2201251" y="309786"/>
                    </a:lnTo>
                    <a:close/>
                    <a:moveTo>
                      <a:pt x="633237" y="303197"/>
                    </a:moveTo>
                    <a:cubicBezTo>
                      <a:pt x="628844" y="303197"/>
                      <a:pt x="626296" y="299946"/>
                      <a:pt x="625154" y="298540"/>
                    </a:cubicBezTo>
                    <a:cubicBezTo>
                      <a:pt x="625066" y="298365"/>
                      <a:pt x="624891" y="298189"/>
                      <a:pt x="624803" y="298101"/>
                    </a:cubicBezTo>
                    <a:cubicBezTo>
                      <a:pt x="623221" y="296432"/>
                      <a:pt x="622694" y="294060"/>
                      <a:pt x="623309" y="291776"/>
                    </a:cubicBezTo>
                    <a:cubicBezTo>
                      <a:pt x="623748" y="290019"/>
                      <a:pt x="626472" y="284923"/>
                      <a:pt x="630777" y="283693"/>
                    </a:cubicBezTo>
                    <a:cubicBezTo>
                      <a:pt x="634730" y="282551"/>
                      <a:pt x="638332" y="283166"/>
                      <a:pt x="640880" y="285450"/>
                    </a:cubicBezTo>
                    <a:cubicBezTo>
                      <a:pt x="642286" y="286768"/>
                      <a:pt x="644570" y="289667"/>
                      <a:pt x="643603" y="294851"/>
                    </a:cubicBezTo>
                    <a:lnTo>
                      <a:pt x="643340" y="296432"/>
                    </a:lnTo>
                    <a:lnTo>
                      <a:pt x="642374" y="297662"/>
                    </a:lnTo>
                    <a:cubicBezTo>
                      <a:pt x="641407" y="298980"/>
                      <a:pt x="638244" y="303197"/>
                      <a:pt x="633237" y="303197"/>
                    </a:cubicBezTo>
                    <a:cubicBezTo>
                      <a:pt x="633325" y="303197"/>
                      <a:pt x="633325" y="303197"/>
                      <a:pt x="633237" y="303197"/>
                    </a:cubicBezTo>
                    <a:close/>
                    <a:moveTo>
                      <a:pt x="630777" y="292479"/>
                    </a:moveTo>
                    <a:cubicBezTo>
                      <a:pt x="630777" y="292918"/>
                      <a:pt x="631040" y="294060"/>
                      <a:pt x="632007" y="295026"/>
                    </a:cubicBezTo>
                    <a:cubicBezTo>
                      <a:pt x="632973" y="295905"/>
                      <a:pt x="634027" y="296168"/>
                      <a:pt x="634555" y="296168"/>
                    </a:cubicBezTo>
                    <a:cubicBezTo>
                      <a:pt x="635169" y="295993"/>
                      <a:pt x="635609" y="295729"/>
                      <a:pt x="635872" y="295553"/>
                    </a:cubicBezTo>
                    <a:cubicBezTo>
                      <a:pt x="636048" y="295026"/>
                      <a:pt x="636224" y="294324"/>
                      <a:pt x="636224" y="293533"/>
                    </a:cubicBezTo>
                    <a:lnTo>
                      <a:pt x="630777" y="292479"/>
                    </a:lnTo>
                    <a:close/>
                    <a:moveTo>
                      <a:pt x="634642" y="296168"/>
                    </a:moveTo>
                    <a:cubicBezTo>
                      <a:pt x="634642" y="296168"/>
                      <a:pt x="634642" y="296168"/>
                      <a:pt x="634642" y="296168"/>
                    </a:cubicBezTo>
                    <a:cubicBezTo>
                      <a:pt x="634642" y="296168"/>
                      <a:pt x="634642" y="296168"/>
                      <a:pt x="634642" y="296168"/>
                    </a:cubicBezTo>
                    <a:close/>
                    <a:moveTo>
                      <a:pt x="636224" y="295290"/>
                    </a:moveTo>
                    <a:cubicBezTo>
                      <a:pt x="636224" y="295290"/>
                      <a:pt x="636224" y="295290"/>
                      <a:pt x="636224" y="295290"/>
                    </a:cubicBezTo>
                    <a:cubicBezTo>
                      <a:pt x="636224" y="295290"/>
                      <a:pt x="636224" y="295290"/>
                      <a:pt x="636224" y="295290"/>
                    </a:cubicBezTo>
                    <a:close/>
                    <a:moveTo>
                      <a:pt x="632622" y="290107"/>
                    </a:moveTo>
                    <a:lnTo>
                      <a:pt x="636136" y="292830"/>
                    </a:lnTo>
                    <a:cubicBezTo>
                      <a:pt x="636048" y="292127"/>
                      <a:pt x="635872" y="291424"/>
                      <a:pt x="635521" y="290634"/>
                    </a:cubicBezTo>
                    <a:cubicBezTo>
                      <a:pt x="634730" y="290194"/>
                      <a:pt x="633588" y="290019"/>
                      <a:pt x="632622" y="290107"/>
                    </a:cubicBezTo>
                    <a:close/>
                    <a:moveTo>
                      <a:pt x="631216" y="290634"/>
                    </a:moveTo>
                    <a:cubicBezTo>
                      <a:pt x="631216" y="290634"/>
                      <a:pt x="631216" y="290634"/>
                      <a:pt x="631216" y="290634"/>
                    </a:cubicBezTo>
                    <a:cubicBezTo>
                      <a:pt x="631216" y="290634"/>
                      <a:pt x="631216" y="290634"/>
                      <a:pt x="631216" y="290634"/>
                    </a:cubicBezTo>
                    <a:close/>
                    <a:moveTo>
                      <a:pt x="1864683" y="121779"/>
                    </a:moveTo>
                    <a:lnTo>
                      <a:pt x="1861960" y="113520"/>
                    </a:lnTo>
                    <a:cubicBezTo>
                      <a:pt x="1861432" y="111851"/>
                      <a:pt x="1859763" y="106931"/>
                      <a:pt x="1862750" y="102978"/>
                    </a:cubicBezTo>
                    <a:cubicBezTo>
                      <a:pt x="1865562" y="99376"/>
                      <a:pt x="1869779" y="99552"/>
                      <a:pt x="1871711" y="99640"/>
                    </a:cubicBezTo>
                    <a:cubicBezTo>
                      <a:pt x="1871975" y="99640"/>
                      <a:pt x="1872151" y="99640"/>
                      <a:pt x="1872414" y="99640"/>
                    </a:cubicBezTo>
                    <a:cubicBezTo>
                      <a:pt x="1874610" y="99640"/>
                      <a:pt x="1876280" y="100694"/>
                      <a:pt x="1877070" y="101133"/>
                    </a:cubicBezTo>
                    <a:lnTo>
                      <a:pt x="1877246" y="101221"/>
                    </a:lnTo>
                    <a:lnTo>
                      <a:pt x="1887525" y="106141"/>
                    </a:lnTo>
                    <a:lnTo>
                      <a:pt x="1871799" y="116771"/>
                    </a:lnTo>
                    <a:lnTo>
                      <a:pt x="1864683" y="121779"/>
                    </a:lnTo>
                    <a:close/>
                    <a:moveTo>
                      <a:pt x="1873205" y="109831"/>
                    </a:moveTo>
                    <a:lnTo>
                      <a:pt x="1872151" y="111939"/>
                    </a:lnTo>
                    <a:cubicBezTo>
                      <a:pt x="1872414" y="111763"/>
                      <a:pt x="1872766" y="111500"/>
                      <a:pt x="1873029" y="111148"/>
                    </a:cubicBezTo>
                    <a:cubicBezTo>
                      <a:pt x="1873469" y="110621"/>
                      <a:pt x="1873820" y="110006"/>
                      <a:pt x="1873908" y="109567"/>
                    </a:cubicBezTo>
                    <a:lnTo>
                      <a:pt x="1873205" y="109831"/>
                    </a:lnTo>
                    <a:close/>
                    <a:moveTo>
                      <a:pt x="971913" y="114135"/>
                    </a:moveTo>
                    <a:cubicBezTo>
                      <a:pt x="967696" y="114135"/>
                      <a:pt x="965060" y="112115"/>
                      <a:pt x="963655" y="111061"/>
                    </a:cubicBezTo>
                    <a:lnTo>
                      <a:pt x="957681" y="106492"/>
                    </a:lnTo>
                    <a:lnTo>
                      <a:pt x="970507" y="93665"/>
                    </a:lnTo>
                    <a:lnTo>
                      <a:pt x="985091" y="112730"/>
                    </a:lnTo>
                    <a:lnTo>
                      <a:pt x="973670" y="114048"/>
                    </a:lnTo>
                    <a:cubicBezTo>
                      <a:pt x="972967" y="114048"/>
                      <a:pt x="972440" y="114135"/>
                      <a:pt x="971913" y="114135"/>
                    </a:cubicBezTo>
                    <a:close/>
                    <a:moveTo>
                      <a:pt x="1195677" y="64322"/>
                    </a:moveTo>
                    <a:lnTo>
                      <a:pt x="1187067" y="55713"/>
                    </a:lnTo>
                    <a:cubicBezTo>
                      <a:pt x="1186803" y="55449"/>
                      <a:pt x="1186540" y="55186"/>
                      <a:pt x="1186364" y="54922"/>
                    </a:cubicBezTo>
                    <a:cubicBezTo>
                      <a:pt x="1186188" y="54746"/>
                      <a:pt x="1186013" y="54571"/>
                      <a:pt x="1185837" y="54395"/>
                    </a:cubicBezTo>
                    <a:cubicBezTo>
                      <a:pt x="1182147" y="51496"/>
                      <a:pt x="1181269" y="48333"/>
                      <a:pt x="1181181" y="46224"/>
                    </a:cubicBezTo>
                    <a:cubicBezTo>
                      <a:pt x="1181093" y="41305"/>
                      <a:pt x="1184871" y="38142"/>
                      <a:pt x="1186276" y="37000"/>
                    </a:cubicBezTo>
                    <a:lnTo>
                      <a:pt x="1187770" y="35770"/>
                    </a:lnTo>
                    <a:lnTo>
                      <a:pt x="1189703" y="35594"/>
                    </a:lnTo>
                    <a:cubicBezTo>
                      <a:pt x="1192426" y="35331"/>
                      <a:pt x="1195062" y="36209"/>
                      <a:pt x="1196907" y="37966"/>
                    </a:cubicBezTo>
                    <a:cubicBezTo>
                      <a:pt x="1198751" y="39723"/>
                      <a:pt x="1199630" y="42183"/>
                      <a:pt x="1199454" y="44643"/>
                    </a:cubicBezTo>
                    <a:cubicBezTo>
                      <a:pt x="1199279" y="46752"/>
                      <a:pt x="1198839" y="48772"/>
                      <a:pt x="1198400" y="50529"/>
                    </a:cubicBezTo>
                    <a:cubicBezTo>
                      <a:pt x="1198224" y="51144"/>
                      <a:pt x="1198137" y="51759"/>
                      <a:pt x="1197961" y="52374"/>
                    </a:cubicBezTo>
                    <a:lnTo>
                      <a:pt x="1195677" y="64322"/>
                    </a:lnTo>
                    <a:close/>
                    <a:moveTo>
                      <a:pt x="1649002" y="61072"/>
                    </a:moveTo>
                    <a:lnTo>
                      <a:pt x="1634418" y="42007"/>
                    </a:lnTo>
                    <a:lnTo>
                      <a:pt x="1645839" y="40690"/>
                    </a:lnTo>
                    <a:cubicBezTo>
                      <a:pt x="1651111" y="40075"/>
                      <a:pt x="1654185" y="42447"/>
                      <a:pt x="1655855" y="43677"/>
                    </a:cubicBezTo>
                    <a:lnTo>
                      <a:pt x="1661829" y="48245"/>
                    </a:lnTo>
                    <a:lnTo>
                      <a:pt x="1649002" y="61072"/>
                    </a:lnTo>
                    <a:close/>
                  </a:path>
                </a:pathLst>
              </a:custGeom>
              <a:solidFill>
                <a:srgbClr val="0D71BA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id="{E494C148-298F-CB12-A9D4-DD5B935418F1}"/>
                  </a:ext>
                </a:extLst>
              </p:cNvPr>
              <p:cNvSpPr/>
              <p:nvPr/>
            </p:nvSpPr>
            <p:spPr>
              <a:xfrm>
                <a:off x="798515" y="346513"/>
                <a:ext cx="2500424" cy="1554572"/>
              </a:xfrm>
              <a:custGeom>
                <a:avLst/>
                <a:gdLst>
                  <a:gd name="connsiteX0" fmla="*/ 2433304 w 2500424"/>
                  <a:gd name="connsiteY0" fmla="*/ 1069952 h 1554572"/>
                  <a:gd name="connsiteX1" fmla="*/ 2428297 w 2500424"/>
                  <a:gd name="connsiteY1" fmla="*/ 1062309 h 1554572"/>
                  <a:gd name="connsiteX2" fmla="*/ 2425222 w 2500424"/>
                  <a:gd name="connsiteY2" fmla="*/ 1051855 h 1554572"/>
                  <a:gd name="connsiteX3" fmla="*/ 2420302 w 2500424"/>
                  <a:gd name="connsiteY3" fmla="*/ 1028749 h 1554572"/>
                  <a:gd name="connsiteX4" fmla="*/ 2415294 w 2500424"/>
                  <a:gd name="connsiteY4" fmla="*/ 1012672 h 1554572"/>
                  <a:gd name="connsiteX5" fmla="*/ 2409584 w 2500424"/>
                  <a:gd name="connsiteY5" fmla="*/ 992553 h 1554572"/>
                  <a:gd name="connsiteX6" fmla="*/ 2407212 w 2500424"/>
                  <a:gd name="connsiteY6" fmla="*/ 989742 h 1554572"/>
                  <a:gd name="connsiteX7" fmla="*/ 2398690 w 2500424"/>
                  <a:gd name="connsiteY7" fmla="*/ 954600 h 1554572"/>
                  <a:gd name="connsiteX8" fmla="*/ 2384458 w 2500424"/>
                  <a:gd name="connsiteY8" fmla="*/ 909531 h 1554572"/>
                  <a:gd name="connsiteX9" fmla="*/ 2383579 w 2500424"/>
                  <a:gd name="connsiteY9" fmla="*/ 900746 h 1554572"/>
                  <a:gd name="connsiteX10" fmla="*/ 2376463 w 2500424"/>
                  <a:gd name="connsiteY10" fmla="*/ 879925 h 1554572"/>
                  <a:gd name="connsiteX11" fmla="*/ 2370665 w 2500424"/>
                  <a:gd name="connsiteY11" fmla="*/ 865692 h 1554572"/>
                  <a:gd name="connsiteX12" fmla="*/ 2362934 w 2500424"/>
                  <a:gd name="connsiteY12" fmla="*/ 847770 h 1554572"/>
                  <a:gd name="connsiteX13" fmla="*/ 2362143 w 2500424"/>
                  <a:gd name="connsiteY13" fmla="*/ 838018 h 1554572"/>
                  <a:gd name="connsiteX14" fmla="*/ 2359244 w 2500424"/>
                  <a:gd name="connsiteY14" fmla="*/ 831957 h 1554572"/>
                  <a:gd name="connsiteX15" fmla="*/ 2344484 w 2500424"/>
                  <a:gd name="connsiteY15" fmla="*/ 804019 h 1554572"/>
                  <a:gd name="connsiteX16" fmla="*/ 2344308 w 2500424"/>
                  <a:gd name="connsiteY16" fmla="*/ 801559 h 1554572"/>
                  <a:gd name="connsiteX17" fmla="*/ 2341936 w 2500424"/>
                  <a:gd name="connsiteY17" fmla="*/ 789875 h 1554572"/>
                  <a:gd name="connsiteX18" fmla="*/ 2328407 w 2500424"/>
                  <a:gd name="connsiteY18" fmla="*/ 761674 h 1554572"/>
                  <a:gd name="connsiteX19" fmla="*/ 2321994 w 2500424"/>
                  <a:gd name="connsiteY19" fmla="*/ 750077 h 1554572"/>
                  <a:gd name="connsiteX20" fmla="*/ 2320676 w 2500424"/>
                  <a:gd name="connsiteY20" fmla="*/ 748144 h 1554572"/>
                  <a:gd name="connsiteX21" fmla="*/ 2305477 w 2500424"/>
                  <a:gd name="connsiteY21" fmla="*/ 720382 h 1554572"/>
                  <a:gd name="connsiteX22" fmla="*/ 2305477 w 2500424"/>
                  <a:gd name="connsiteY22" fmla="*/ 714320 h 1554572"/>
                  <a:gd name="connsiteX23" fmla="*/ 2310133 w 2500424"/>
                  <a:gd name="connsiteY23" fmla="*/ 717395 h 1554572"/>
                  <a:gd name="connsiteX24" fmla="*/ 2315405 w 2500424"/>
                  <a:gd name="connsiteY24" fmla="*/ 719767 h 1554572"/>
                  <a:gd name="connsiteX25" fmla="*/ 2311627 w 2500424"/>
                  <a:gd name="connsiteY25" fmla="*/ 713442 h 1554572"/>
                  <a:gd name="connsiteX26" fmla="*/ 2309694 w 2500424"/>
                  <a:gd name="connsiteY26" fmla="*/ 711860 h 1554572"/>
                  <a:gd name="connsiteX27" fmla="*/ 2294408 w 2500424"/>
                  <a:gd name="connsiteY27" fmla="*/ 693763 h 1554572"/>
                  <a:gd name="connsiteX28" fmla="*/ 2290366 w 2500424"/>
                  <a:gd name="connsiteY28" fmla="*/ 679794 h 1554572"/>
                  <a:gd name="connsiteX29" fmla="*/ 2280527 w 2500424"/>
                  <a:gd name="connsiteY29" fmla="*/ 669691 h 1554572"/>
                  <a:gd name="connsiteX30" fmla="*/ 2263834 w 2500424"/>
                  <a:gd name="connsiteY30" fmla="*/ 645092 h 1554572"/>
                  <a:gd name="connsiteX31" fmla="*/ 2241168 w 2500424"/>
                  <a:gd name="connsiteY31" fmla="*/ 608632 h 1554572"/>
                  <a:gd name="connsiteX32" fmla="*/ 2220083 w 2500424"/>
                  <a:gd name="connsiteY32" fmla="*/ 570152 h 1554572"/>
                  <a:gd name="connsiteX33" fmla="*/ 2216218 w 2500424"/>
                  <a:gd name="connsiteY33" fmla="*/ 564442 h 1554572"/>
                  <a:gd name="connsiteX34" fmla="*/ 2198998 w 2500424"/>
                  <a:gd name="connsiteY34" fmla="*/ 543796 h 1554572"/>
                  <a:gd name="connsiteX35" fmla="*/ 2190916 w 2500424"/>
                  <a:gd name="connsiteY35" fmla="*/ 535450 h 1554572"/>
                  <a:gd name="connsiteX36" fmla="*/ 2188192 w 2500424"/>
                  <a:gd name="connsiteY36" fmla="*/ 532814 h 1554572"/>
                  <a:gd name="connsiteX37" fmla="*/ 2163066 w 2500424"/>
                  <a:gd name="connsiteY37" fmla="*/ 500221 h 1554572"/>
                  <a:gd name="connsiteX38" fmla="*/ 2162451 w 2500424"/>
                  <a:gd name="connsiteY38" fmla="*/ 490118 h 1554572"/>
                  <a:gd name="connsiteX39" fmla="*/ 2160694 w 2500424"/>
                  <a:gd name="connsiteY39" fmla="*/ 485901 h 1554572"/>
                  <a:gd name="connsiteX40" fmla="*/ 2138204 w 2500424"/>
                  <a:gd name="connsiteY40" fmla="*/ 468681 h 1554572"/>
                  <a:gd name="connsiteX41" fmla="*/ 2116152 w 2500424"/>
                  <a:gd name="connsiteY41" fmla="*/ 442764 h 1554572"/>
                  <a:gd name="connsiteX42" fmla="*/ 2100514 w 2500424"/>
                  <a:gd name="connsiteY42" fmla="*/ 426951 h 1554572"/>
                  <a:gd name="connsiteX43" fmla="*/ 2098494 w 2500424"/>
                  <a:gd name="connsiteY43" fmla="*/ 423261 h 1554572"/>
                  <a:gd name="connsiteX44" fmla="*/ 2103589 w 2500424"/>
                  <a:gd name="connsiteY44" fmla="*/ 422822 h 1554572"/>
                  <a:gd name="connsiteX45" fmla="*/ 2104731 w 2500424"/>
                  <a:gd name="connsiteY45" fmla="*/ 423261 h 1554572"/>
                  <a:gd name="connsiteX46" fmla="*/ 2110442 w 2500424"/>
                  <a:gd name="connsiteY46" fmla="*/ 425984 h 1554572"/>
                  <a:gd name="connsiteX47" fmla="*/ 2104204 w 2500424"/>
                  <a:gd name="connsiteY47" fmla="*/ 420098 h 1554572"/>
                  <a:gd name="connsiteX48" fmla="*/ 2102359 w 2500424"/>
                  <a:gd name="connsiteY48" fmla="*/ 418429 h 1554572"/>
                  <a:gd name="connsiteX49" fmla="*/ 2081801 w 2500424"/>
                  <a:gd name="connsiteY49" fmla="*/ 401561 h 1554572"/>
                  <a:gd name="connsiteX50" fmla="*/ 2076091 w 2500424"/>
                  <a:gd name="connsiteY50" fmla="*/ 395060 h 1554572"/>
                  <a:gd name="connsiteX51" fmla="*/ 2056939 w 2500424"/>
                  <a:gd name="connsiteY51" fmla="*/ 380915 h 1554572"/>
                  <a:gd name="connsiteX52" fmla="*/ 2046133 w 2500424"/>
                  <a:gd name="connsiteY52" fmla="*/ 372481 h 1554572"/>
                  <a:gd name="connsiteX53" fmla="*/ 2039983 w 2500424"/>
                  <a:gd name="connsiteY53" fmla="*/ 363257 h 1554572"/>
                  <a:gd name="connsiteX54" fmla="*/ 2035678 w 2500424"/>
                  <a:gd name="connsiteY54" fmla="*/ 357634 h 1554572"/>
                  <a:gd name="connsiteX55" fmla="*/ 2012309 w 2500424"/>
                  <a:gd name="connsiteY55" fmla="*/ 341293 h 1554572"/>
                  <a:gd name="connsiteX56" fmla="*/ 1985689 w 2500424"/>
                  <a:gd name="connsiteY56" fmla="*/ 320033 h 1554572"/>
                  <a:gd name="connsiteX57" fmla="*/ 1979276 w 2500424"/>
                  <a:gd name="connsiteY57" fmla="*/ 313531 h 1554572"/>
                  <a:gd name="connsiteX58" fmla="*/ 1955643 w 2500424"/>
                  <a:gd name="connsiteY58" fmla="*/ 292271 h 1554572"/>
                  <a:gd name="connsiteX59" fmla="*/ 1942729 w 2500424"/>
                  <a:gd name="connsiteY59" fmla="*/ 282343 h 1554572"/>
                  <a:gd name="connsiteX60" fmla="*/ 1930956 w 2500424"/>
                  <a:gd name="connsiteY60" fmla="*/ 275491 h 1554572"/>
                  <a:gd name="connsiteX61" fmla="*/ 1924367 w 2500424"/>
                  <a:gd name="connsiteY61" fmla="*/ 268199 h 1554572"/>
                  <a:gd name="connsiteX62" fmla="*/ 1919711 w 2500424"/>
                  <a:gd name="connsiteY62" fmla="*/ 263279 h 1554572"/>
                  <a:gd name="connsiteX63" fmla="*/ 1887732 w 2500424"/>
                  <a:gd name="connsiteY63" fmla="*/ 245445 h 1554572"/>
                  <a:gd name="connsiteX64" fmla="*/ 1889402 w 2500424"/>
                  <a:gd name="connsiteY64" fmla="*/ 241755 h 1554572"/>
                  <a:gd name="connsiteX65" fmla="*/ 1890456 w 2500424"/>
                  <a:gd name="connsiteY65" fmla="*/ 238504 h 1554572"/>
                  <a:gd name="connsiteX66" fmla="*/ 1887645 w 2500424"/>
                  <a:gd name="connsiteY66" fmla="*/ 236835 h 1554572"/>
                  <a:gd name="connsiteX67" fmla="*/ 1862782 w 2500424"/>
                  <a:gd name="connsiteY67" fmla="*/ 225941 h 1554572"/>
                  <a:gd name="connsiteX68" fmla="*/ 1847495 w 2500424"/>
                  <a:gd name="connsiteY68" fmla="*/ 217947 h 1554572"/>
                  <a:gd name="connsiteX69" fmla="*/ 1835899 w 2500424"/>
                  <a:gd name="connsiteY69" fmla="*/ 211885 h 1554572"/>
                  <a:gd name="connsiteX70" fmla="*/ 1817362 w 2500424"/>
                  <a:gd name="connsiteY70" fmla="*/ 202572 h 1554572"/>
                  <a:gd name="connsiteX71" fmla="*/ 1814726 w 2500424"/>
                  <a:gd name="connsiteY71" fmla="*/ 200727 h 1554572"/>
                  <a:gd name="connsiteX72" fmla="*/ 1802602 w 2500424"/>
                  <a:gd name="connsiteY72" fmla="*/ 191942 h 1554572"/>
                  <a:gd name="connsiteX73" fmla="*/ 1778530 w 2500424"/>
                  <a:gd name="connsiteY73" fmla="*/ 180609 h 1554572"/>
                  <a:gd name="connsiteX74" fmla="*/ 1753492 w 2500424"/>
                  <a:gd name="connsiteY74" fmla="*/ 168046 h 1554572"/>
                  <a:gd name="connsiteX75" fmla="*/ 1733198 w 2500424"/>
                  <a:gd name="connsiteY75" fmla="*/ 153901 h 1554572"/>
                  <a:gd name="connsiteX76" fmla="*/ 1728190 w 2500424"/>
                  <a:gd name="connsiteY76" fmla="*/ 150299 h 1554572"/>
                  <a:gd name="connsiteX77" fmla="*/ 1686459 w 2500424"/>
                  <a:gd name="connsiteY77" fmla="*/ 136945 h 1554572"/>
                  <a:gd name="connsiteX78" fmla="*/ 1686108 w 2500424"/>
                  <a:gd name="connsiteY78" fmla="*/ 134398 h 1554572"/>
                  <a:gd name="connsiteX79" fmla="*/ 1688656 w 2500424"/>
                  <a:gd name="connsiteY79" fmla="*/ 131147 h 1554572"/>
                  <a:gd name="connsiteX80" fmla="*/ 1684439 w 2500424"/>
                  <a:gd name="connsiteY80" fmla="*/ 131850 h 1554572"/>
                  <a:gd name="connsiteX81" fmla="*/ 1651142 w 2500424"/>
                  <a:gd name="connsiteY81" fmla="*/ 123592 h 1554572"/>
                  <a:gd name="connsiteX82" fmla="*/ 1626982 w 2500424"/>
                  <a:gd name="connsiteY82" fmla="*/ 115421 h 1554572"/>
                  <a:gd name="connsiteX83" fmla="*/ 1596321 w 2500424"/>
                  <a:gd name="connsiteY83" fmla="*/ 101013 h 1554572"/>
                  <a:gd name="connsiteX84" fmla="*/ 1589820 w 2500424"/>
                  <a:gd name="connsiteY84" fmla="*/ 97938 h 1554572"/>
                  <a:gd name="connsiteX85" fmla="*/ 1549495 w 2500424"/>
                  <a:gd name="connsiteY85" fmla="*/ 92403 h 1554572"/>
                  <a:gd name="connsiteX86" fmla="*/ 1547299 w 2500424"/>
                  <a:gd name="connsiteY86" fmla="*/ 90119 h 1554572"/>
                  <a:gd name="connsiteX87" fmla="*/ 1549056 w 2500424"/>
                  <a:gd name="connsiteY87" fmla="*/ 87308 h 1554572"/>
                  <a:gd name="connsiteX88" fmla="*/ 1552395 w 2500424"/>
                  <a:gd name="connsiteY88" fmla="*/ 85990 h 1554572"/>
                  <a:gd name="connsiteX89" fmla="*/ 1549056 w 2500424"/>
                  <a:gd name="connsiteY89" fmla="*/ 84672 h 1554572"/>
                  <a:gd name="connsiteX90" fmla="*/ 1539919 w 2500424"/>
                  <a:gd name="connsiteY90" fmla="*/ 84760 h 1554572"/>
                  <a:gd name="connsiteX91" fmla="*/ 1504602 w 2500424"/>
                  <a:gd name="connsiteY91" fmla="*/ 80104 h 1554572"/>
                  <a:gd name="connsiteX92" fmla="*/ 1490282 w 2500424"/>
                  <a:gd name="connsiteY92" fmla="*/ 77117 h 1554572"/>
                  <a:gd name="connsiteX93" fmla="*/ 1455843 w 2500424"/>
                  <a:gd name="connsiteY93" fmla="*/ 68156 h 1554572"/>
                  <a:gd name="connsiteX94" fmla="*/ 1448727 w 2500424"/>
                  <a:gd name="connsiteY94" fmla="*/ 66574 h 1554572"/>
                  <a:gd name="connsiteX95" fmla="*/ 1422898 w 2500424"/>
                  <a:gd name="connsiteY95" fmla="*/ 64290 h 1554572"/>
                  <a:gd name="connsiteX96" fmla="*/ 1414288 w 2500424"/>
                  <a:gd name="connsiteY96" fmla="*/ 64554 h 1554572"/>
                  <a:gd name="connsiteX97" fmla="*/ 1405064 w 2500424"/>
                  <a:gd name="connsiteY97" fmla="*/ 62182 h 1554572"/>
                  <a:gd name="connsiteX98" fmla="*/ 1400407 w 2500424"/>
                  <a:gd name="connsiteY98" fmla="*/ 61215 h 1554572"/>
                  <a:gd name="connsiteX99" fmla="*/ 1393818 w 2500424"/>
                  <a:gd name="connsiteY99" fmla="*/ 61128 h 1554572"/>
                  <a:gd name="connsiteX100" fmla="*/ 1331969 w 2500424"/>
                  <a:gd name="connsiteY100" fmla="*/ 58404 h 1554572"/>
                  <a:gd name="connsiteX101" fmla="*/ 1322569 w 2500424"/>
                  <a:gd name="connsiteY101" fmla="*/ 55944 h 1554572"/>
                  <a:gd name="connsiteX102" fmla="*/ 1270735 w 2500424"/>
                  <a:gd name="connsiteY102" fmla="*/ 58316 h 1554572"/>
                  <a:gd name="connsiteX103" fmla="*/ 1268276 w 2500424"/>
                  <a:gd name="connsiteY103" fmla="*/ 58492 h 1554572"/>
                  <a:gd name="connsiteX104" fmla="*/ 1242886 w 2500424"/>
                  <a:gd name="connsiteY104" fmla="*/ 58492 h 1554572"/>
                  <a:gd name="connsiteX105" fmla="*/ 1229796 w 2500424"/>
                  <a:gd name="connsiteY105" fmla="*/ 54890 h 1554572"/>
                  <a:gd name="connsiteX106" fmla="*/ 1220132 w 2500424"/>
                  <a:gd name="connsiteY106" fmla="*/ 53309 h 1554572"/>
                  <a:gd name="connsiteX107" fmla="*/ 1190349 w 2500424"/>
                  <a:gd name="connsiteY107" fmla="*/ 49267 h 1554572"/>
                  <a:gd name="connsiteX108" fmla="*/ 1186747 w 2500424"/>
                  <a:gd name="connsiteY108" fmla="*/ 50673 h 1554572"/>
                  <a:gd name="connsiteX109" fmla="*/ 1141854 w 2500424"/>
                  <a:gd name="connsiteY109" fmla="*/ 55593 h 1554572"/>
                  <a:gd name="connsiteX110" fmla="*/ 1139218 w 2500424"/>
                  <a:gd name="connsiteY110" fmla="*/ 53924 h 1554572"/>
                  <a:gd name="connsiteX111" fmla="*/ 1116201 w 2500424"/>
                  <a:gd name="connsiteY111" fmla="*/ 58492 h 1554572"/>
                  <a:gd name="connsiteX112" fmla="*/ 1094589 w 2500424"/>
                  <a:gd name="connsiteY112" fmla="*/ 56032 h 1554572"/>
                  <a:gd name="connsiteX113" fmla="*/ 1092831 w 2500424"/>
                  <a:gd name="connsiteY113" fmla="*/ 59195 h 1554572"/>
                  <a:gd name="connsiteX114" fmla="*/ 1091514 w 2500424"/>
                  <a:gd name="connsiteY114" fmla="*/ 61128 h 1554572"/>
                  <a:gd name="connsiteX115" fmla="*/ 1050222 w 2500424"/>
                  <a:gd name="connsiteY115" fmla="*/ 61655 h 1554572"/>
                  <a:gd name="connsiteX116" fmla="*/ 1037132 w 2500424"/>
                  <a:gd name="connsiteY116" fmla="*/ 66838 h 1554572"/>
                  <a:gd name="connsiteX117" fmla="*/ 1006120 w 2500424"/>
                  <a:gd name="connsiteY117" fmla="*/ 74218 h 1554572"/>
                  <a:gd name="connsiteX118" fmla="*/ 1000936 w 2500424"/>
                  <a:gd name="connsiteY118" fmla="*/ 74306 h 1554572"/>
                  <a:gd name="connsiteX119" fmla="*/ 956922 w 2500424"/>
                  <a:gd name="connsiteY119" fmla="*/ 82125 h 1554572"/>
                  <a:gd name="connsiteX120" fmla="*/ 952090 w 2500424"/>
                  <a:gd name="connsiteY120" fmla="*/ 87659 h 1554572"/>
                  <a:gd name="connsiteX121" fmla="*/ 948663 w 2500424"/>
                  <a:gd name="connsiteY121" fmla="*/ 89856 h 1554572"/>
                  <a:gd name="connsiteX122" fmla="*/ 926085 w 2500424"/>
                  <a:gd name="connsiteY122" fmla="*/ 93897 h 1554572"/>
                  <a:gd name="connsiteX123" fmla="*/ 922747 w 2500424"/>
                  <a:gd name="connsiteY123" fmla="*/ 95215 h 1554572"/>
                  <a:gd name="connsiteX124" fmla="*/ 887956 w 2500424"/>
                  <a:gd name="connsiteY124" fmla="*/ 106284 h 1554572"/>
                  <a:gd name="connsiteX125" fmla="*/ 863445 w 2500424"/>
                  <a:gd name="connsiteY125" fmla="*/ 113664 h 1554572"/>
                  <a:gd name="connsiteX126" fmla="*/ 857559 w 2500424"/>
                  <a:gd name="connsiteY126" fmla="*/ 115245 h 1554572"/>
                  <a:gd name="connsiteX127" fmla="*/ 813369 w 2500424"/>
                  <a:gd name="connsiteY127" fmla="*/ 126842 h 1554572"/>
                  <a:gd name="connsiteX128" fmla="*/ 811084 w 2500424"/>
                  <a:gd name="connsiteY128" fmla="*/ 127545 h 1554572"/>
                  <a:gd name="connsiteX129" fmla="*/ 812841 w 2500424"/>
                  <a:gd name="connsiteY129" fmla="*/ 130268 h 1554572"/>
                  <a:gd name="connsiteX130" fmla="*/ 818201 w 2500424"/>
                  <a:gd name="connsiteY130" fmla="*/ 133080 h 1554572"/>
                  <a:gd name="connsiteX131" fmla="*/ 811436 w 2500424"/>
                  <a:gd name="connsiteY131" fmla="*/ 134661 h 1554572"/>
                  <a:gd name="connsiteX132" fmla="*/ 784289 w 2500424"/>
                  <a:gd name="connsiteY132" fmla="*/ 145028 h 1554572"/>
                  <a:gd name="connsiteX133" fmla="*/ 775591 w 2500424"/>
                  <a:gd name="connsiteY133" fmla="*/ 145906 h 1554572"/>
                  <a:gd name="connsiteX134" fmla="*/ 770496 w 2500424"/>
                  <a:gd name="connsiteY134" fmla="*/ 147400 h 1554572"/>
                  <a:gd name="connsiteX135" fmla="*/ 729380 w 2500424"/>
                  <a:gd name="connsiteY135" fmla="*/ 171648 h 1554572"/>
                  <a:gd name="connsiteX136" fmla="*/ 710668 w 2500424"/>
                  <a:gd name="connsiteY136" fmla="*/ 183332 h 1554572"/>
                  <a:gd name="connsiteX137" fmla="*/ 681588 w 2500424"/>
                  <a:gd name="connsiteY137" fmla="*/ 192381 h 1554572"/>
                  <a:gd name="connsiteX138" fmla="*/ 676932 w 2500424"/>
                  <a:gd name="connsiteY138" fmla="*/ 193699 h 1554572"/>
                  <a:gd name="connsiteX139" fmla="*/ 681588 w 2500424"/>
                  <a:gd name="connsiteY139" fmla="*/ 195017 h 1554572"/>
                  <a:gd name="connsiteX140" fmla="*/ 684751 w 2500424"/>
                  <a:gd name="connsiteY140" fmla="*/ 197828 h 1554572"/>
                  <a:gd name="connsiteX141" fmla="*/ 682466 w 2500424"/>
                  <a:gd name="connsiteY141" fmla="*/ 200112 h 1554572"/>
                  <a:gd name="connsiteX142" fmla="*/ 660415 w 2500424"/>
                  <a:gd name="connsiteY142" fmla="*/ 210303 h 1554572"/>
                  <a:gd name="connsiteX143" fmla="*/ 653123 w 2500424"/>
                  <a:gd name="connsiteY143" fmla="*/ 214608 h 1554572"/>
                  <a:gd name="connsiteX144" fmla="*/ 631511 w 2500424"/>
                  <a:gd name="connsiteY144" fmla="*/ 228665 h 1554572"/>
                  <a:gd name="connsiteX145" fmla="*/ 612886 w 2500424"/>
                  <a:gd name="connsiteY145" fmla="*/ 234463 h 1554572"/>
                  <a:gd name="connsiteX146" fmla="*/ 610163 w 2500424"/>
                  <a:gd name="connsiteY146" fmla="*/ 236835 h 1554572"/>
                  <a:gd name="connsiteX147" fmla="*/ 605331 w 2500424"/>
                  <a:gd name="connsiteY147" fmla="*/ 246763 h 1554572"/>
                  <a:gd name="connsiteX148" fmla="*/ 570365 w 2500424"/>
                  <a:gd name="connsiteY148" fmla="*/ 263718 h 1554572"/>
                  <a:gd name="connsiteX149" fmla="*/ 570277 w 2500424"/>
                  <a:gd name="connsiteY149" fmla="*/ 268023 h 1554572"/>
                  <a:gd name="connsiteX150" fmla="*/ 574670 w 2500424"/>
                  <a:gd name="connsiteY150" fmla="*/ 267496 h 1554572"/>
                  <a:gd name="connsiteX151" fmla="*/ 570892 w 2500424"/>
                  <a:gd name="connsiteY151" fmla="*/ 270922 h 1554572"/>
                  <a:gd name="connsiteX152" fmla="*/ 552443 w 2500424"/>
                  <a:gd name="connsiteY152" fmla="*/ 283661 h 1554572"/>
                  <a:gd name="connsiteX153" fmla="*/ 536453 w 2500424"/>
                  <a:gd name="connsiteY153" fmla="*/ 292622 h 1554572"/>
                  <a:gd name="connsiteX154" fmla="*/ 524505 w 2500424"/>
                  <a:gd name="connsiteY154" fmla="*/ 304131 h 1554572"/>
                  <a:gd name="connsiteX155" fmla="*/ 504035 w 2500424"/>
                  <a:gd name="connsiteY155" fmla="*/ 323898 h 1554572"/>
                  <a:gd name="connsiteX156" fmla="*/ 475395 w 2500424"/>
                  <a:gd name="connsiteY156" fmla="*/ 348761 h 1554572"/>
                  <a:gd name="connsiteX157" fmla="*/ 455101 w 2500424"/>
                  <a:gd name="connsiteY157" fmla="*/ 360182 h 1554572"/>
                  <a:gd name="connsiteX158" fmla="*/ 451675 w 2500424"/>
                  <a:gd name="connsiteY158" fmla="*/ 361324 h 1554572"/>
                  <a:gd name="connsiteX159" fmla="*/ 455892 w 2500424"/>
                  <a:gd name="connsiteY159" fmla="*/ 362905 h 1554572"/>
                  <a:gd name="connsiteX160" fmla="*/ 459406 w 2500424"/>
                  <a:gd name="connsiteY160" fmla="*/ 365453 h 1554572"/>
                  <a:gd name="connsiteX161" fmla="*/ 456067 w 2500424"/>
                  <a:gd name="connsiteY161" fmla="*/ 368089 h 1554572"/>
                  <a:gd name="connsiteX162" fmla="*/ 448687 w 2500424"/>
                  <a:gd name="connsiteY162" fmla="*/ 372393 h 1554572"/>
                  <a:gd name="connsiteX163" fmla="*/ 423210 w 2500424"/>
                  <a:gd name="connsiteY163" fmla="*/ 393215 h 1554572"/>
                  <a:gd name="connsiteX164" fmla="*/ 412755 w 2500424"/>
                  <a:gd name="connsiteY164" fmla="*/ 406656 h 1554572"/>
                  <a:gd name="connsiteX165" fmla="*/ 400368 w 2500424"/>
                  <a:gd name="connsiteY165" fmla="*/ 415354 h 1554572"/>
                  <a:gd name="connsiteX166" fmla="*/ 393428 w 2500424"/>
                  <a:gd name="connsiteY166" fmla="*/ 417375 h 1554572"/>
                  <a:gd name="connsiteX167" fmla="*/ 389650 w 2500424"/>
                  <a:gd name="connsiteY167" fmla="*/ 422822 h 1554572"/>
                  <a:gd name="connsiteX168" fmla="*/ 395097 w 2500424"/>
                  <a:gd name="connsiteY168" fmla="*/ 420801 h 1554572"/>
                  <a:gd name="connsiteX169" fmla="*/ 398611 w 2500424"/>
                  <a:gd name="connsiteY169" fmla="*/ 421240 h 1554572"/>
                  <a:gd name="connsiteX170" fmla="*/ 397820 w 2500424"/>
                  <a:gd name="connsiteY170" fmla="*/ 425633 h 1554572"/>
                  <a:gd name="connsiteX171" fmla="*/ 372343 w 2500424"/>
                  <a:gd name="connsiteY171" fmla="*/ 449441 h 1554572"/>
                  <a:gd name="connsiteX172" fmla="*/ 365841 w 2500424"/>
                  <a:gd name="connsiteY172" fmla="*/ 458051 h 1554572"/>
                  <a:gd name="connsiteX173" fmla="*/ 348007 w 2500424"/>
                  <a:gd name="connsiteY173" fmla="*/ 480805 h 1554572"/>
                  <a:gd name="connsiteX174" fmla="*/ 343878 w 2500424"/>
                  <a:gd name="connsiteY174" fmla="*/ 483265 h 1554572"/>
                  <a:gd name="connsiteX175" fmla="*/ 338870 w 2500424"/>
                  <a:gd name="connsiteY175" fmla="*/ 491523 h 1554572"/>
                  <a:gd name="connsiteX176" fmla="*/ 338695 w 2500424"/>
                  <a:gd name="connsiteY176" fmla="*/ 495301 h 1554572"/>
                  <a:gd name="connsiteX177" fmla="*/ 320685 w 2500424"/>
                  <a:gd name="connsiteY177" fmla="*/ 514717 h 1554572"/>
                  <a:gd name="connsiteX178" fmla="*/ 312602 w 2500424"/>
                  <a:gd name="connsiteY178" fmla="*/ 526313 h 1554572"/>
                  <a:gd name="connsiteX179" fmla="*/ 311109 w 2500424"/>
                  <a:gd name="connsiteY179" fmla="*/ 530794 h 1554572"/>
                  <a:gd name="connsiteX180" fmla="*/ 293450 w 2500424"/>
                  <a:gd name="connsiteY180" fmla="*/ 553284 h 1554572"/>
                  <a:gd name="connsiteX181" fmla="*/ 273068 w 2500424"/>
                  <a:gd name="connsiteY181" fmla="*/ 584121 h 1554572"/>
                  <a:gd name="connsiteX182" fmla="*/ 261471 w 2500424"/>
                  <a:gd name="connsiteY182" fmla="*/ 593258 h 1554572"/>
                  <a:gd name="connsiteX183" fmla="*/ 260153 w 2500424"/>
                  <a:gd name="connsiteY183" fmla="*/ 597211 h 1554572"/>
                  <a:gd name="connsiteX184" fmla="*/ 259978 w 2500424"/>
                  <a:gd name="connsiteY184" fmla="*/ 605206 h 1554572"/>
                  <a:gd name="connsiteX185" fmla="*/ 240035 w 2500424"/>
                  <a:gd name="connsiteY185" fmla="*/ 628487 h 1554572"/>
                  <a:gd name="connsiteX186" fmla="*/ 238190 w 2500424"/>
                  <a:gd name="connsiteY186" fmla="*/ 632792 h 1554572"/>
                  <a:gd name="connsiteX187" fmla="*/ 218423 w 2500424"/>
                  <a:gd name="connsiteY187" fmla="*/ 669163 h 1554572"/>
                  <a:gd name="connsiteX188" fmla="*/ 217720 w 2500424"/>
                  <a:gd name="connsiteY188" fmla="*/ 671448 h 1554572"/>
                  <a:gd name="connsiteX189" fmla="*/ 202521 w 2500424"/>
                  <a:gd name="connsiteY189" fmla="*/ 700352 h 1554572"/>
                  <a:gd name="connsiteX190" fmla="*/ 198568 w 2500424"/>
                  <a:gd name="connsiteY190" fmla="*/ 703690 h 1554572"/>
                  <a:gd name="connsiteX191" fmla="*/ 186971 w 2500424"/>
                  <a:gd name="connsiteY191" fmla="*/ 710367 h 1554572"/>
                  <a:gd name="connsiteX192" fmla="*/ 184511 w 2500424"/>
                  <a:gd name="connsiteY192" fmla="*/ 715638 h 1554572"/>
                  <a:gd name="connsiteX193" fmla="*/ 189870 w 2500424"/>
                  <a:gd name="connsiteY193" fmla="*/ 715023 h 1554572"/>
                  <a:gd name="connsiteX194" fmla="*/ 194527 w 2500424"/>
                  <a:gd name="connsiteY194" fmla="*/ 712563 h 1554572"/>
                  <a:gd name="connsiteX195" fmla="*/ 193999 w 2500424"/>
                  <a:gd name="connsiteY195" fmla="*/ 718625 h 1554572"/>
                  <a:gd name="connsiteX196" fmla="*/ 175550 w 2500424"/>
                  <a:gd name="connsiteY196" fmla="*/ 747705 h 1554572"/>
                  <a:gd name="connsiteX197" fmla="*/ 171070 w 2500424"/>
                  <a:gd name="connsiteY197" fmla="*/ 757720 h 1554572"/>
                  <a:gd name="connsiteX198" fmla="*/ 155432 w 2500424"/>
                  <a:gd name="connsiteY198" fmla="*/ 788996 h 1554572"/>
                  <a:gd name="connsiteX199" fmla="*/ 155080 w 2500424"/>
                  <a:gd name="connsiteY199" fmla="*/ 796464 h 1554572"/>
                  <a:gd name="connsiteX200" fmla="*/ 155344 w 2500424"/>
                  <a:gd name="connsiteY200" fmla="*/ 801296 h 1554572"/>
                  <a:gd name="connsiteX201" fmla="*/ 139882 w 2500424"/>
                  <a:gd name="connsiteY201" fmla="*/ 830287 h 1554572"/>
                  <a:gd name="connsiteX202" fmla="*/ 139618 w 2500424"/>
                  <a:gd name="connsiteY202" fmla="*/ 836086 h 1554572"/>
                  <a:gd name="connsiteX203" fmla="*/ 139618 w 2500424"/>
                  <a:gd name="connsiteY203" fmla="*/ 841005 h 1554572"/>
                  <a:gd name="connsiteX204" fmla="*/ 125825 w 2500424"/>
                  <a:gd name="connsiteY204" fmla="*/ 873336 h 1554572"/>
                  <a:gd name="connsiteX205" fmla="*/ 123980 w 2500424"/>
                  <a:gd name="connsiteY205" fmla="*/ 876498 h 1554572"/>
                  <a:gd name="connsiteX206" fmla="*/ 116073 w 2500424"/>
                  <a:gd name="connsiteY206" fmla="*/ 901010 h 1554572"/>
                  <a:gd name="connsiteX207" fmla="*/ 112647 w 2500424"/>
                  <a:gd name="connsiteY207" fmla="*/ 915330 h 1554572"/>
                  <a:gd name="connsiteX208" fmla="*/ 97712 w 2500424"/>
                  <a:gd name="connsiteY208" fmla="*/ 965494 h 1554572"/>
                  <a:gd name="connsiteX209" fmla="*/ 94110 w 2500424"/>
                  <a:gd name="connsiteY209" fmla="*/ 973138 h 1554572"/>
                  <a:gd name="connsiteX210" fmla="*/ 92177 w 2500424"/>
                  <a:gd name="connsiteY210" fmla="*/ 985086 h 1554572"/>
                  <a:gd name="connsiteX211" fmla="*/ 92001 w 2500424"/>
                  <a:gd name="connsiteY211" fmla="*/ 988512 h 1554572"/>
                  <a:gd name="connsiteX212" fmla="*/ 82689 w 2500424"/>
                  <a:gd name="connsiteY212" fmla="*/ 1017416 h 1554572"/>
                  <a:gd name="connsiteX213" fmla="*/ 76451 w 2500424"/>
                  <a:gd name="connsiteY213" fmla="*/ 1030682 h 1554572"/>
                  <a:gd name="connsiteX214" fmla="*/ 75924 w 2500424"/>
                  <a:gd name="connsiteY214" fmla="*/ 1036832 h 1554572"/>
                  <a:gd name="connsiteX215" fmla="*/ 75485 w 2500424"/>
                  <a:gd name="connsiteY215" fmla="*/ 1056862 h 1554572"/>
                  <a:gd name="connsiteX216" fmla="*/ 64064 w 2500424"/>
                  <a:gd name="connsiteY216" fmla="*/ 1068898 h 1554572"/>
                  <a:gd name="connsiteX217" fmla="*/ 62307 w 2500424"/>
                  <a:gd name="connsiteY217" fmla="*/ 1070743 h 1554572"/>
                  <a:gd name="connsiteX218" fmla="*/ 61867 w 2500424"/>
                  <a:gd name="connsiteY218" fmla="*/ 1075224 h 1554572"/>
                  <a:gd name="connsiteX219" fmla="*/ 66260 w 2500424"/>
                  <a:gd name="connsiteY219" fmla="*/ 1073115 h 1554572"/>
                  <a:gd name="connsiteX220" fmla="*/ 69159 w 2500424"/>
                  <a:gd name="connsiteY220" fmla="*/ 1069162 h 1554572"/>
                  <a:gd name="connsiteX221" fmla="*/ 72586 w 2500424"/>
                  <a:gd name="connsiteY221" fmla="*/ 1067932 h 1554572"/>
                  <a:gd name="connsiteX222" fmla="*/ 72058 w 2500424"/>
                  <a:gd name="connsiteY222" fmla="*/ 1071358 h 1554572"/>
                  <a:gd name="connsiteX223" fmla="*/ 66348 w 2500424"/>
                  <a:gd name="connsiteY223" fmla="*/ 1100438 h 1554572"/>
                  <a:gd name="connsiteX224" fmla="*/ 64591 w 2500424"/>
                  <a:gd name="connsiteY224" fmla="*/ 1104918 h 1554572"/>
                  <a:gd name="connsiteX225" fmla="*/ 62658 w 2500424"/>
                  <a:gd name="connsiteY225" fmla="*/ 1115988 h 1554572"/>
                  <a:gd name="connsiteX226" fmla="*/ 61516 w 2500424"/>
                  <a:gd name="connsiteY226" fmla="*/ 1135667 h 1554572"/>
                  <a:gd name="connsiteX227" fmla="*/ 54312 w 2500424"/>
                  <a:gd name="connsiteY227" fmla="*/ 1152271 h 1554572"/>
                  <a:gd name="connsiteX228" fmla="*/ 56772 w 2500424"/>
                  <a:gd name="connsiteY228" fmla="*/ 1157455 h 1554572"/>
                  <a:gd name="connsiteX229" fmla="*/ 58353 w 2500424"/>
                  <a:gd name="connsiteY229" fmla="*/ 1160003 h 1554572"/>
                  <a:gd name="connsiteX230" fmla="*/ 53170 w 2500424"/>
                  <a:gd name="connsiteY230" fmla="*/ 1193211 h 1554572"/>
                  <a:gd name="connsiteX231" fmla="*/ 51852 w 2500424"/>
                  <a:gd name="connsiteY231" fmla="*/ 1196462 h 1554572"/>
                  <a:gd name="connsiteX232" fmla="*/ 52291 w 2500424"/>
                  <a:gd name="connsiteY232" fmla="*/ 1220973 h 1554572"/>
                  <a:gd name="connsiteX233" fmla="*/ 47284 w 2500424"/>
                  <a:gd name="connsiteY233" fmla="*/ 1248471 h 1554572"/>
                  <a:gd name="connsiteX234" fmla="*/ 46493 w 2500424"/>
                  <a:gd name="connsiteY234" fmla="*/ 1256378 h 1554572"/>
                  <a:gd name="connsiteX235" fmla="*/ 48601 w 2500424"/>
                  <a:gd name="connsiteY235" fmla="*/ 1304873 h 1554572"/>
                  <a:gd name="connsiteX236" fmla="*/ 50446 w 2500424"/>
                  <a:gd name="connsiteY236" fmla="*/ 1314010 h 1554572"/>
                  <a:gd name="connsiteX237" fmla="*/ 48162 w 2500424"/>
                  <a:gd name="connsiteY237" fmla="*/ 1345813 h 1554572"/>
                  <a:gd name="connsiteX238" fmla="*/ 48865 w 2500424"/>
                  <a:gd name="connsiteY238" fmla="*/ 1353193 h 1554572"/>
                  <a:gd name="connsiteX239" fmla="*/ 50534 w 2500424"/>
                  <a:gd name="connsiteY239" fmla="*/ 1358991 h 1554572"/>
                  <a:gd name="connsiteX240" fmla="*/ 50095 w 2500424"/>
                  <a:gd name="connsiteY240" fmla="*/ 1375332 h 1554572"/>
                  <a:gd name="connsiteX241" fmla="*/ 50271 w 2500424"/>
                  <a:gd name="connsiteY241" fmla="*/ 1392112 h 1554572"/>
                  <a:gd name="connsiteX242" fmla="*/ 55190 w 2500424"/>
                  <a:gd name="connsiteY242" fmla="*/ 1424706 h 1554572"/>
                  <a:gd name="connsiteX243" fmla="*/ 54663 w 2500424"/>
                  <a:gd name="connsiteY243" fmla="*/ 1436039 h 1554572"/>
                  <a:gd name="connsiteX244" fmla="*/ 58265 w 2500424"/>
                  <a:gd name="connsiteY244" fmla="*/ 1460550 h 1554572"/>
                  <a:gd name="connsiteX245" fmla="*/ 63361 w 2500424"/>
                  <a:gd name="connsiteY245" fmla="*/ 1493847 h 1554572"/>
                  <a:gd name="connsiteX246" fmla="*/ 63712 w 2500424"/>
                  <a:gd name="connsiteY246" fmla="*/ 1506849 h 1554572"/>
                  <a:gd name="connsiteX247" fmla="*/ 68105 w 2500424"/>
                  <a:gd name="connsiteY247" fmla="*/ 1524771 h 1554572"/>
                  <a:gd name="connsiteX248" fmla="*/ 68720 w 2500424"/>
                  <a:gd name="connsiteY248" fmla="*/ 1530833 h 1554572"/>
                  <a:gd name="connsiteX249" fmla="*/ 70477 w 2500424"/>
                  <a:gd name="connsiteY249" fmla="*/ 1545066 h 1554572"/>
                  <a:gd name="connsiteX250" fmla="*/ 68281 w 2500424"/>
                  <a:gd name="connsiteY250" fmla="*/ 1550161 h 1554572"/>
                  <a:gd name="connsiteX251" fmla="*/ 60198 w 2500424"/>
                  <a:gd name="connsiteY251" fmla="*/ 1552621 h 1554572"/>
                  <a:gd name="connsiteX252" fmla="*/ 32700 w 2500424"/>
                  <a:gd name="connsiteY252" fmla="*/ 1552533 h 1554572"/>
                  <a:gd name="connsiteX253" fmla="*/ 24266 w 2500424"/>
                  <a:gd name="connsiteY253" fmla="*/ 1548316 h 1554572"/>
                  <a:gd name="connsiteX254" fmla="*/ 16798 w 2500424"/>
                  <a:gd name="connsiteY254" fmla="*/ 1527934 h 1554572"/>
                  <a:gd name="connsiteX255" fmla="*/ 11439 w 2500424"/>
                  <a:gd name="connsiteY255" fmla="*/ 1486819 h 1554572"/>
                  <a:gd name="connsiteX256" fmla="*/ 8540 w 2500424"/>
                  <a:gd name="connsiteY256" fmla="*/ 1455191 h 1554572"/>
                  <a:gd name="connsiteX257" fmla="*/ 6432 w 2500424"/>
                  <a:gd name="connsiteY257" fmla="*/ 1444297 h 1554572"/>
                  <a:gd name="connsiteX258" fmla="*/ 6695 w 2500424"/>
                  <a:gd name="connsiteY258" fmla="*/ 1435688 h 1554572"/>
                  <a:gd name="connsiteX259" fmla="*/ 6344 w 2500424"/>
                  <a:gd name="connsiteY259" fmla="*/ 1425497 h 1554572"/>
                  <a:gd name="connsiteX260" fmla="*/ 5905 w 2500424"/>
                  <a:gd name="connsiteY260" fmla="*/ 1416536 h 1554572"/>
                  <a:gd name="connsiteX261" fmla="*/ 721 w 2500424"/>
                  <a:gd name="connsiteY261" fmla="*/ 1360573 h 1554572"/>
                  <a:gd name="connsiteX262" fmla="*/ 721 w 2500424"/>
                  <a:gd name="connsiteY262" fmla="*/ 1359255 h 1554572"/>
                  <a:gd name="connsiteX263" fmla="*/ 1248 w 2500424"/>
                  <a:gd name="connsiteY263" fmla="*/ 1337643 h 1554572"/>
                  <a:gd name="connsiteX264" fmla="*/ 2390 w 2500424"/>
                  <a:gd name="connsiteY264" fmla="*/ 1316294 h 1554572"/>
                  <a:gd name="connsiteX265" fmla="*/ 809 w 2500424"/>
                  <a:gd name="connsiteY265" fmla="*/ 1290202 h 1554572"/>
                  <a:gd name="connsiteX266" fmla="*/ 985 w 2500424"/>
                  <a:gd name="connsiteY266" fmla="*/ 1281153 h 1554572"/>
                  <a:gd name="connsiteX267" fmla="*/ 5992 w 2500424"/>
                  <a:gd name="connsiteY267" fmla="*/ 1243376 h 1554572"/>
                  <a:gd name="connsiteX268" fmla="*/ 8013 w 2500424"/>
                  <a:gd name="connsiteY268" fmla="*/ 1229319 h 1554572"/>
                  <a:gd name="connsiteX269" fmla="*/ 8540 w 2500424"/>
                  <a:gd name="connsiteY269" fmla="*/ 1224399 h 1554572"/>
                  <a:gd name="connsiteX270" fmla="*/ 8452 w 2500424"/>
                  <a:gd name="connsiteY270" fmla="*/ 1184514 h 1554572"/>
                  <a:gd name="connsiteX271" fmla="*/ 11176 w 2500424"/>
                  <a:gd name="connsiteY271" fmla="*/ 1159388 h 1554572"/>
                  <a:gd name="connsiteX272" fmla="*/ 18995 w 2500424"/>
                  <a:gd name="connsiteY272" fmla="*/ 1103600 h 1554572"/>
                  <a:gd name="connsiteX273" fmla="*/ 23300 w 2500424"/>
                  <a:gd name="connsiteY273" fmla="*/ 1083043 h 1554572"/>
                  <a:gd name="connsiteX274" fmla="*/ 23651 w 2500424"/>
                  <a:gd name="connsiteY274" fmla="*/ 1081286 h 1554572"/>
                  <a:gd name="connsiteX275" fmla="*/ 25584 w 2500424"/>
                  <a:gd name="connsiteY275" fmla="*/ 1060025 h 1554572"/>
                  <a:gd name="connsiteX276" fmla="*/ 31821 w 2500424"/>
                  <a:gd name="connsiteY276" fmla="*/ 1042981 h 1554572"/>
                  <a:gd name="connsiteX277" fmla="*/ 31558 w 2500424"/>
                  <a:gd name="connsiteY277" fmla="*/ 1033230 h 1554572"/>
                  <a:gd name="connsiteX278" fmla="*/ 42364 w 2500424"/>
                  <a:gd name="connsiteY278" fmla="*/ 1000987 h 1554572"/>
                  <a:gd name="connsiteX279" fmla="*/ 42803 w 2500424"/>
                  <a:gd name="connsiteY279" fmla="*/ 993344 h 1554572"/>
                  <a:gd name="connsiteX280" fmla="*/ 49304 w 2500424"/>
                  <a:gd name="connsiteY280" fmla="*/ 959432 h 1554572"/>
                  <a:gd name="connsiteX281" fmla="*/ 59144 w 2500424"/>
                  <a:gd name="connsiteY281" fmla="*/ 922622 h 1554572"/>
                  <a:gd name="connsiteX282" fmla="*/ 72058 w 2500424"/>
                  <a:gd name="connsiteY282" fmla="*/ 890116 h 1554572"/>
                  <a:gd name="connsiteX283" fmla="*/ 74079 w 2500424"/>
                  <a:gd name="connsiteY283" fmla="*/ 884493 h 1554572"/>
                  <a:gd name="connsiteX284" fmla="*/ 82337 w 2500424"/>
                  <a:gd name="connsiteY284" fmla="*/ 853744 h 1554572"/>
                  <a:gd name="connsiteX285" fmla="*/ 92880 w 2500424"/>
                  <a:gd name="connsiteY285" fmla="*/ 825280 h 1554572"/>
                  <a:gd name="connsiteX286" fmla="*/ 105531 w 2500424"/>
                  <a:gd name="connsiteY286" fmla="*/ 796464 h 1554572"/>
                  <a:gd name="connsiteX287" fmla="*/ 126879 w 2500424"/>
                  <a:gd name="connsiteY287" fmla="*/ 744981 h 1554572"/>
                  <a:gd name="connsiteX288" fmla="*/ 142693 w 2500424"/>
                  <a:gd name="connsiteY288" fmla="*/ 714847 h 1554572"/>
                  <a:gd name="connsiteX289" fmla="*/ 144450 w 2500424"/>
                  <a:gd name="connsiteY289" fmla="*/ 713003 h 1554572"/>
                  <a:gd name="connsiteX290" fmla="*/ 153060 w 2500424"/>
                  <a:gd name="connsiteY290" fmla="*/ 691566 h 1554572"/>
                  <a:gd name="connsiteX291" fmla="*/ 163953 w 2500424"/>
                  <a:gd name="connsiteY291" fmla="*/ 674962 h 1554572"/>
                  <a:gd name="connsiteX292" fmla="*/ 166150 w 2500424"/>
                  <a:gd name="connsiteY292" fmla="*/ 669427 h 1554572"/>
                  <a:gd name="connsiteX293" fmla="*/ 168961 w 2500424"/>
                  <a:gd name="connsiteY293" fmla="*/ 660115 h 1554572"/>
                  <a:gd name="connsiteX294" fmla="*/ 187235 w 2500424"/>
                  <a:gd name="connsiteY294" fmla="*/ 636218 h 1554572"/>
                  <a:gd name="connsiteX295" fmla="*/ 189695 w 2500424"/>
                  <a:gd name="connsiteY295" fmla="*/ 632001 h 1554572"/>
                  <a:gd name="connsiteX296" fmla="*/ 212361 w 2500424"/>
                  <a:gd name="connsiteY296" fmla="*/ 587635 h 1554572"/>
                  <a:gd name="connsiteX297" fmla="*/ 242846 w 2500424"/>
                  <a:gd name="connsiteY297" fmla="*/ 541248 h 1554572"/>
                  <a:gd name="connsiteX298" fmla="*/ 254970 w 2500424"/>
                  <a:gd name="connsiteY298" fmla="*/ 526753 h 1554572"/>
                  <a:gd name="connsiteX299" fmla="*/ 275440 w 2500424"/>
                  <a:gd name="connsiteY299" fmla="*/ 496970 h 1554572"/>
                  <a:gd name="connsiteX300" fmla="*/ 292044 w 2500424"/>
                  <a:gd name="connsiteY300" fmla="*/ 475095 h 1554572"/>
                  <a:gd name="connsiteX301" fmla="*/ 318752 w 2500424"/>
                  <a:gd name="connsiteY301" fmla="*/ 441534 h 1554572"/>
                  <a:gd name="connsiteX302" fmla="*/ 343087 w 2500424"/>
                  <a:gd name="connsiteY302" fmla="*/ 412455 h 1554572"/>
                  <a:gd name="connsiteX303" fmla="*/ 373485 w 2500424"/>
                  <a:gd name="connsiteY303" fmla="*/ 379510 h 1554572"/>
                  <a:gd name="connsiteX304" fmla="*/ 391583 w 2500424"/>
                  <a:gd name="connsiteY304" fmla="*/ 361060 h 1554572"/>
                  <a:gd name="connsiteX305" fmla="*/ 413282 w 2500424"/>
                  <a:gd name="connsiteY305" fmla="*/ 344105 h 1554572"/>
                  <a:gd name="connsiteX306" fmla="*/ 420838 w 2500424"/>
                  <a:gd name="connsiteY306" fmla="*/ 334177 h 1554572"/>
                  <a:gd name="connsiteX307" fmla="*/ 488485 w 2500424"/>
                  <a:gd name="connsiteY307" fmla="*/ 272767 h 1554572"/>
                  <a:gd name="connsiteX308" fmla="*/ 521870 w 2500424"/>
                  <a:gd name="connsiteY308" fmla="*/ 246938 h 1554572"/>
                  <a:gd name="connsiteX309" fmla="*/ 557978 w 2500424"/>
                  <a:gd name="connsiteY309" fmla="*/ 217683 h 1554572"/>
                  <a:gd name="connsiteX310" fmla="*/ 592768 w 2500424"/>
                  <a:gd name="connsiteY310" fmla="*/ 193962 h 1554572"/>
                  <a:gd name="connsiteX311" fmla="*/ 609899 w 2500424"/>
                  <a:gd name="connsiteY311" fmla="*/ 186056 h 1554572"/>
                  <a:gd name="connsiteX312" fmla="*/ 625186 w 2500424"/>
                  <a:gd name="connsiteY312" fmla="*/ 174722 h 1554572"/>
                  <a:gd name="connsiteX313" fmla="*/ 664017 w 2500424"/>
                  <a:gd name="connsiteY313" fmla="*/ 151353 h 1554572"/>
                  <a:gd name="connsiteX314" fmla="*/ 701619 w 2500424"/>
                  <a:gd name="connsiteY314" fmla="*/ 131411 h 1554572"/>
                  <a:gd name="connsiteX315" fmla="*/ 722703 w 2500424"/>
                  <a:gd name="connsiteY315" fmla="*/ 119111 h 1554572"/>
                  <a:gd name="connsiteX316" fmla="*/ 768387 w 2500424"/>
                  <a:gd name="connsiteY316" fmla="*/ 99607 h 1554572"/>
                  <a:gd name="connsiteX317" fmla="*/ 776646 w 2500424"/>
                  <a:gd name="connsiteY317" fmla="*/ 97499 h 1554572"/>
                  <a:gd name="connsiteX318" fmla="*/ 786925 w 2500424"/>
                  <a:gd name="connsiteY318" fmla="*/ 93897 h 1554572"/>
                  <a:gd name="connsiteX319" fmla="*/ 817498 w 2500424"/>
                  <a:gd name="connsiteY319" fmla="*/ 78523 h 1554572"/>
                  <a:gd name="connsiteX320" fmla="*/ 853078 w 2500424"/>
                  <a:gd name="connsiteY320" fmla="*/ 63500 h 1554572"/>
                  <a:gd name="connsiteX321" fmla="*/ 866871 w 2500424"/>
                  <a:gd name="connsiteY321" fmla="*/ 58843 h 1554572"/>
                  <a:gd name="connsiteX322" fmla="*/ 912468 w 2500424"/>
                  <a:gd name="connsiteY322" fmla="*/ 45841 h 1554572"/>
                  <a:gd name="connsiteX323" fmla="*/ 940493 w 2500424"/>
                  <a:gd name="connsiteY323" fmla="*/ 37231 h 1554572"/>
                  <a:gd name="connsiteX324" fmla="*/ 941811 w 2500424"/>
                  <a:gd name="connsiteY324" fmla="*/ 37143 h 1554572"/>
                  <a:gd name="connsiteX325" fmla="*/ 984683 w 2500424"/>
                  <a:gd name="connsiteY325" fmla="*/ 26865 h 1554572"/>
                  <a:gd name="connsiteX326" fmla="*/ 1014993 w 2500424"/>
                  <a:gd name="connsiteY326" fmla="*/ 20803 h 1554572"/>
                  <a:gd name="connsiteX327" fmla="*/ 1030543 w 2500424"/>
                  <a:gd name="connsiteY327" fmla="*/ 19133 h 1554572"/>
                  <a:gd name="connsiteX328" fmla="*/ 1046357 w 2500424"/>
                  <a:gd name="connsiteY328" fmla="*/ 16410 h 1554572"/>
                  <a:gd name="connsiteX329" fmla="*/ 1070604 w 2500424"/>
                  <a:gd name="connsiteY329" fmla="*/ 15883 h 1554572"/>
                  <a:gd name="connsiteX330" fmla="*/ 1078160 w 2500424"/>
                  <a:gd name="connsiteY330" fmla="*/ 12632 h 1554572"/>
                  <a:gd name="connsiteX331" fmla="*/ 1106976 w 2500424"/>
                  <a:gd name="connsiteY331" fmla="*/ 7976 h 1554572"/>
                  <a:gd name="connsiteX332" fmla="*/ 1135880 w 2500424"/>
                  <a:gd name="connsiteY332" fmla="*/ 5165 h 1554572"/>
                  <a:gd name="connsiteX333" fmla="*/ 1158546 w 2500424"/>
                  <a:gd name="connsiteY333" fmla="*/ 2968 h 1554572"/>
                  <a:gd name="connsiteX334" fmla="*/ 1186484 w 2500424"/>
                  <a:gd name="connsiteY334" fmla="*/ 948 h 1554572"/>
                  <a:gd name="connsiteX335" fmla="*/ 1211258 w 2500424"/>
                  <a:gd name="connsiteY335" fmla="*/ 3408 h 1554572"/>
                  <a:gd name="connsiteX336" fmla="*/ 1228829 w 2500424"/>
                  <a:gd name="connsiteY336" fmla="*/ 2441 h 1554572"/>
                  <a:gd name="connsiteX337" fmla="*/ 1255712 w 2500424"/>
                  <a:gd name="connsiteY337" fmla="*/ 2353 h 1554572"/>
                  <a:gd name="connsiteX338" fmla="*/ 1281102 w 2500424"/>
                  <a:gd name="connsiteY338" fmla="*/ 7800 h 1554572"/>
                  <a:gd name="connsiteX339" fmla="*/ 1292962 w 2500424"/>
                  <a:gd name="connsiteY339" fmla="*/ 5692 h 1554572"/>
                  <a:gd name="connsiteX340" fmla="*/ 1323623 w 2500424"/>
                  <a:gd name="connsiteY340" fmla="*/ 7449 h 1554572"/>
                  <a:gd name="connsiteX341" fmla="*/ 1335396 w 2500424"/>
                  <a:gd name="connsiteY341" fmla="*/ 5604 h 1554572"/>
                  <a:gd name="connsiteX342" fmla="*/ 1390919 w 2500424"/>
                  <a:gd name="connsiteY342" fmla="*/ 10612 h 1554572"/>
                  <a:gd name="connsiteX343" fmla="*/ 1416046 w 2500424"/>
                  <a:gd name="connsiteY343" fmla="*/ 13423 h 1554572"/>
                  <a:gd name="connsiteX344" fmla="*/ 1426588 w 2500424"/>
                  <a:gd name="connsiteY344" fmla="*/ 16410 h 1554572"/>
                  <a:gd name="connsiteX345" fmla="*/ 1432211 w 2500424"/>
                  <a:gd name="connsiteY345" fmla="*/ 18343 h 1554572"/>
                  <a:gd name="connsiteX346" fmla="*/ 1457600 w 2500424"/>
                  <a:gd name="connsiteY346" fmla="*/ 18606 h 1554572"/>
                  <a:gd name="connsiteX347" fmla="*/ 1469285 w 2500424"/>
                  <a:gd name="connsiteY347" fmla="*/ 22120 h 1554572"/>
                  <a:gd name="connsiteX348" fmla="*/ 1473765 w 2500424"/>
                  <a:gd name="connsiteY348" fmla="*/ 23614 h 1554572"/>
                  <a:gd name="connsiteX349" fmla="*/ 1510313 w 2500424"/>
                  <a:gd name="connsiteY349" fmla="*/ 28182 h 1554572"/>
                  <a:gd name="connsiteX350" fmla="*/ 1550110 w 2500424"/>
                  <a:gd name="connsiteY350" fmla="*/ 36880 h 1554572"/>
                  <a:gd name="connsiteX351" fmla="*/ 1559423 w 2500424"/>
                  <a:gd name="connsiteY351" fmla="*/ 39603 h 1554572"/>
                  <a:gd name="connsiteX352" fmla="*/ 1605634 w 2500424"/>
                  <a:gd name="connsiteY352" fmla="*/ 52518 h 1554572"/>
                  <a:gd name="connsiteX353" fmla="*/ 1609499 w 2500424"/>
                  <a:gd name="connsiteY353" fmla="*/ 52606 h 1554572"/>
                  <a:gd name="connsiteX354" fmla="*/ 1625137 w 2500424"/>
                  <a:gd name="connsiteY354" fmla="*/ 58404 h 1554572"/>
                  <a:gd name="connsiteX355" fmla="*/ 1642181 w 2500424"/>
                  <a:gd name="connsiteY355" fmla="*/ 63236 h 1554572"/>
                  <a:gd name="connsiteX356" fmla="*/ 1676796 w 2500424"/>
                  <a:gd name="connsiteY356" fmla="*/ 77732 h 1554572"/>
                  <a:gd name="connsiteX357" fmla="*/ 1699286 w 2500424"/>
                  <a:gd name="connsiteY357" fmla="*/ 86693 h 1554572"/>
                  <a:gd name="connsiteX358" fmla="*/ 1711849 w 2500424"/>
                  <a:gd name="connsiteY358" fmla="*/ 94424 h 1554572"/>
                  <a:gd name="connsiteX359" fmla="*/ 1720195 w 2500424"/>
                  <a:gd name="connsiteY359" fmla="*/ 99432 h 1554572"/>
                  <a:gd name="connsiteX360" fmla="*/ 1755512 w 2500424"/>
                  <a:gd name="connsiteY360" fmla="*/ 112610 h 1554572"/>
                  <a:gd name="connsiteX361" fmla="*/ 1778003 w 2500424"/>
                  <a:gd name="connsiteY361" fmla="*/ 121483 h 1554572"/>
                  <a:gd name="connsiteX362" fmla="*/ 1807873 w 2500424"/>
                  <a:gd name="connsiteY362" fmla="*/ 138000 h 1554572"/>
                  <a:gd name="connsiteX363" fmla="*/ 1837656 w 2500424"/>
                  <a:gd name="connsiteY363" fmla="*/ 154780 h 1554572"/>
                  <a:gd name="connsiteX364" fmla="*/ 1848637 w 2500424"/>
                  <a:gd name="connsiteY364" fmla="*/ 163038 h 1554572"/>
                  <a:gd name="connsiteX365" fmla="*/ 1857774 w 2500424"/>
                  <a:gd name="connsiteY365" fmla="*/ 169188 h 1554572"/>
                  <a:gd name="connsiteX366" fmla="*/ 1880089 w 2500424"/>
                  <a:gd name="connsiteY366" fmla="*/ 179027 h 1554572"/>
                  <a:gd name="connsiteX367" fmla="*/ 1888962 w 2500424"/>
                  <a:gd name="connsiteY367" fmla="*/ 186671 h 1554572"/>
                  <a:gd name="connsiteX368" fmla="*/ 1894761 w 2500424"/>
                  <a:gd name="connsiteY368" fmla="*/ 190536 h 1554572"/>
                  <a:gd name="connsiteX369" fmla="*/ 1920063 w 2500424"/>
                  <a:gd name="connsiteY369" fmla="*/ 205559 h 1554572"/>
                  <a:gd name="connsiteX370" fmla="*/ 1941587 w 2500424"/>
                  <a:gd name="connsiteY370" fmla="*/ 220143 h 1554572"/>
                  <a:gd name="connsiteX371" fmla="*/ 1965132 w 2500424"/>
                  <a:gd name="connsiteY371" fmla="*/ 242282 h 1554572"/>
                  <a:gd name="connsiteX372" fmla="*/ 1968646 w 2500424"/>
                  <a:gd name="connsiteY372" fmla="*/ 245884 h 1554572"/>
                  <a:gd name="connsiteX373" fmla="*/ 1993157 w 2500424"/>
                  <a:gd name="connsiteY373" fmla="*/ 259589 h 1554572"/>
                  <a:gd name="connsiteX374" fmla="*/ 1997374 w 2500424"/>
                  <a:gd name="connsiteY374" fmla="*/ 261873 h 1554572"/>
                  <a:gd name="connsiteX375" fmla="*/ 2011782 w 2500424"/>
                  <a:gd name="connsiteY375" fmla="*/ 274173 h 1554572"/>
                  <a:gd name="connsiteX376" fmla="*/ 2032252 w 2500424"/>
                  <a:gd name="connsiteY376" fmla="*/ 291304 h 1554572"/>
                  <a:gd name="connsiteX377" fmla="*/ 2067042 w 2500424"/>
                  <a:gd name="connsiteY377" fmla="*/ 321087 h 1554572"/>
                  <a:gd name="connsiteX378" fmla="*/ 2081713 w 2500424"/>
                  <a:gd name="connsiteY378" fmla="*/ 338570 h 1554572"/>
                  <a:gd name="connsiteX379" fmla="*/ 2106488 w 2500424"/>
                  <a:gd name="connsiteY379" fmla="*/ 361412 h 1554572"/>
                  <a:gd name="connsiteX380" fmla="*/ 2117206 w 2500424"/>
                  <a:gd name="connsiteY380" fmla="*/ 379773 h 1554572"/>
                  <a:gd name="connsiteX381" fmla="*/ 2120633 w 2500424"/>
                  <a:gd name="connsiteY381" fmla="*/ 380652 h 1554572"/>
                  <a:gd name="connsiteX382" fmla="*/ 2130384 w 2500424"/>
                  <a:gd name="connsiteY382" fmla="*/ 384342 h 1554572"/>
                  <a:gd name="connsiteX383" fmla="*/ 2147867 w 2500424"/>
                  <a:gd name="connsiteY383" fmla="*/ 405690 h 1554572"/>
                  <a:gd name="connsiteX384" fmla="*/ 2170709 w 2500424"/>
                  <a:gd name="connsiteY384" fmla="*/ 430026 h 1554572"/>
                  <a:gd name="connsiteX385" fmla="*/ 2188280 w 2500424"/>
                  <a:gd name="connsiteY385" fmla="*/ 450232 h 1554572"/>
                  <a:gd name="connsiteX386" fmla="*/ 2222719 w 2500424"/>
                  <a:gd name="connsiteY386" fmla="*/ 492314 h 1554572"/>
                  <a:gd name="connsiteX387" fmla="*/ 2227287 w 2500424"/>
                  <a:gd name="connsiteY387" fmla="*/ 499518 h 1554572"/>
                  <a:gd name="connsiteX388" fmla="*/ 2256015 w 2500424"/>
                  <a:gd name="connsiteY388" fmla="*/ 541424 h 1554572"/>
                  <a:gd name="connsiteX389" fmla="*/ 2283074 w 2500424"/>
                  <a:gd name="connsiteY389" fmla="*/ 581310 h 1554572"/>
                  <a:gd name="connsiteX390" fmla="*/ 2300469 w 2500424"/>
                  <a:gd name="connsiteY390" fmla="*/ 606875 h 1554572"/>
                  <a:gd name="connsiteX391" fmla="*/ 2311276 w 2500424"/>
                  <a:gd name="connsiteY391" fmla="*/ 631211 h 1554572"/>
                  <a:gd name="connsiteX392" fmla="*/ 2312857 w 2500424"/>
                  <a:gd name="connsiteY392" fmla="*/ 637097 h 1554572"/>
                  <a:gd name="connsiteX393" fmla="*/ 2327704 w 2500424"/>
                  <a:gd name="connsiteY393" fmla="*/ 657128 h 1554572"/>
                  <a:gd name="connsiteX394" fmla="*/ 2334908 w 2500424"/>
                  <a:gd name="connsiteY394" fmla="*/ 676455 h 1554572"/>
                  <a:gd name="connsiteX395" fmla="*/ 2339652 w 2500424"/>
                  <a:gd name="connsiteY395" fmla="*/ 680233 h 1554572"/>
                  <a:gd name="connsiteX396" fmla="*/ 2345275 w 2500424"/>
                  <a:gd name="connsiteY396" fmla="*/ 687876 h 1554572"/>
                  <a:gd name="connsiteX397" fmla="*/ 2355905 w 2500424"/>
                  <a:gd name="connsiteY397" fmla="*/ 713617 h 1554572"/>
                  <a:gd name="connsiteX398" fmla="*/ 2366360 w 2500424"/>
                  <a:gd name="connsiteY398" fmla="*/ 730222 h 1554572"/>
                  <a:gd name="connsiteX399" fmla="*/ 2384194 w 2500424"/>
                  <a:gd name="connsiteY399" fmla="*/ 769932 h 1554572"/>
                  <a:gd name="connsiteX400" fmla="*/ 2398602 w 2500424"/>
                  <a:gd name="connsiteY400" fmla="*/ 804722 h 1554572"/>
                  <a:gd name="connsiteX401" fmla="*/ 2409057 w 2500424"/>
                  <a:gd name="connsiteY401" fmla="*/ 833011 h 1554572"/>
                  <a:gd name="connsiteX402" fmla="*/ 2410814 w 2500424"/>
                  <a:gd name="connsiteY402" fmla="*/ 842763 h 1554572"/>
                  <a:gd name="connsiteX403" fmla="*/ 2411868 w 2500424"/>
                  <a:gd name="connsiteY403" fmla="*/ 848737 h 1554572"/>
                  <a:gd name="connsiteX404" fmla="*/ 2425485 w 2500424"/>
                  <a:gd name="connsiteY404" fmla="*/ 876059 h 1554572"/>
                  <a:gd name="connsiteX405" fmla="*/ 2426452 w 2500424"/>
                  <a:gd name="connsiteY405" fmla="*/ 883439 h 1554572"/>
                  <a:gd name="connsiteX406" fmla="*/ 2429966 w 2500424"/>
                  <a:gd name="connsiteY406" fmla="*/ 893893 h 1554572"/>
                  <a:gd name="connsiteX407" fmla="*/ 2442178 w 2500424"/>
                  <a:gd name="connsiteY407" fmla="*/ 922885 h 1554572"/>
                  <a:gd name="connsiteX408" fmla="*/ 2444989 w 2500424"/>
                  <a:gd name="connsiteY408" fmla="*/ 938787 h 1554572"/>
                  <a:gd name="connsiteX409" fmla="*/ 2458431 w 2500424"/>
                  <a:gd name="connsiteY409" fmla="*/ 998879 h 1554572"/>
                  <a:gd name="connsiteX410" fmla="*/ 2466513 w 2500424"/>
                  <a:gd name="connsiteY410" fmla="*/ 1024181 h 1554572"/>
                  <a:gd name="connsiteX411" fmla="*/ 2468621 w 2500424"/>
                  <a:gd name="connsiteY411" fmla="*/ 1040873 h 1554572"/>
                  <a:gd name="connsiteX412" fmla="*/ 2468709 w 2500424"/>
                  <a:gd name="connsiteY412" fmla="*/ 1044651 h 1554572"/>
                  <a:gd name="connsiteX413" fmla="*/ 2479252 w 2500424"/>
                  <a:gd name="connsiteY413" fmla="*/ 1084975 h 1554572"/>
                  <a:gd name="connsiteX414" fmla="*/ 2486807 w 2500424"/>
                  <a:gd name="connsiteY414" fmla="*/ 1123719 h 1554572"/>
                  <a:gd name="connsiteX415" fmla="*/ 2489443 w 2500424"/>
                  <a:gd name="connsiteY415" fmla="*/ 1147527 h 1554572"/>
                  <a:gd name="connsiteX416" fmla="*/ 2492518 w 2500424"/>
                  <a:gd name="connsiteY416" fmla="*/ 1183020 h 1554572"/>
                  <a:gd name="connsiteX417" fmla="*/ 2494626 w 2500424"/>
                  <a:gd name="connsiteY417" fmla="*/ 1220007 h 1554572"/>
                  <a:gd name="connsiteX418" fmla="*/ 2496911 w 2500424"/>
                  <a:gd name="connsiteY418" fmla="*/ 1239247 h 1554572"/>
                  <a:gd name="connsiteX419" fmla="*/ 2499546 w 2500424"/>
                  <a:gd name="connsiteY419" fmla="*/ 1259102 h 1554572"/>
                  <a:gd name="connsiteX420" fmla="*/ 2499898 w 2500424"/>
                  <a:gd name="connsiteY420" fmla="*/ 1261474 h 1554572"/>
                  <a:gd name="connsiteX421" fmla="*/ 2500425 w 2500424"/>
                  <a:gd name="connsiteY421" fmla="*/ 1294770 h 1554572"/>
                  <a:gd name="connsiteX422" fmla="*/ 2499898 w 2500424"/>
                  <a:gd name="connsiteY422" fmla="*/ 1329297 h 1554572"/>
                  <a:gd name="connsiteX423" fmla="*/ 2499898 w 2500424"/>
                  <a:gd name="connsiteY423" fmla="*/ 1366020 h 1554572"/>
                  <a:gd name="connsiteX424" fmla="*/ 2497965 w 2500424"/>
                  <a:gd name="connsiteY424" fmla="*/ 1374366 h 1554572"/>
                  <a:gd name="connsiteX425" fmla="*/ 2497350 w 2500424"/>
                  <a:gd name="connsiteY425" fmla="*/ 1396856 h 1554572"/>
                  <a:gd name="connsiteX426" fmla="*/ 2492781 w 2500424"/>
                  <a:gd name="connsiteY426" fmla="*/ 1429538 h 1554572"/>
                  <a:gd name="connsiteX427" fmla="*/ 2492254 w 2500424"/>
                  <a:gd name="connsiteY427" fmla="*/ 1434370 h 1554572"/>
                  <a:gd name="connsiteX428" fmla="*/ 2493045 w 2500424"/>
                  <a:gd name="connsiteY428" fmla="*/ 1454576 h 1554572"/>
                  <a:gd name="connsiteX429" fmla="*/ 2491200 w 2500424"/>
                  <a:gd name="connsiteY429" fmla="*/ 1470302 h 1554572"/>
                  <a:gd name="connsiteX430" fmla="*/ 2489531 w 2500424"/>
                  <a:gd name="connsiteY430" fmla="*/ 1485764 h 1554572"/>
                  <a:gd name="connsiteX431" fmla="*/ 2484259 w 2500424"/>
                  <a:gd name="connsiteY431" fmla="*/ 1529428 h 1554572"/>
                  <a:gd name="connsiteX432" fmla="*/ 2480570 w 2500424"/>
                  <a:gd name="connsiteY432" fmla="*/ 1546208 h 1554572"/>
                  <a:gd name="connsiteX433" fmla="*/ 2468534 w 2500424"/>
                  <a:gd name="connsiteY433" fmla="*/ 1554378 h 1554572"/>
                  <a:gd name="connsiteX434" fmla="*/ 2437082 w 2500424"/>
                  <a:gd name="connsiteY434" fmla="*/ 1554554 h 1554572"/>
                  <a:gd name="connsiteX435" fmla="*/ 2431723 w 2500424"/>
                  <a:gd name="connsiteY435" fmla="*/ 1548404 h 1554572"/>
                  <a:gd name="connsiteX436" fmla="*/ 2431899 w 2500424"/>
                  <a:gd name="connsiteY436" fmla="*/ 1528198 h 1554572"/>
                  <a:gd name="connsiteX437" fmla="*/ 2432689 w 2500424"/>
                  <a:gd name="connsiteY437" fmla="*/ 1526089 h 1554572"/>
                  <a:gd name="connsiteX438" fmla="*/ 2437170 w 2500424"/>
                  <a:gd name="connsiteY438" fmla="*/ 1507728 h 1554572"/>
                  <a:gd name="connsiteX439" fmla="*/ 2439630 w 2500424"/>
                  <a:gd name="connsiteY439" fmla="*/ 1483919 h 1554572"/>
                  <a:gd name="connsiteX440" fmla="*/ 2442002 w 2500424"/>
                  <a:gd name="connsiteY440" fmla="*/ 1469248 h 1554572"/>
                  <a:gd name="connsiteX441" fmla="*/ 2442529 w 2500424"/>
                  <a:gd name="connsiteY441" fmla="*/ 1456860 h 1554572"/>
                  <a:gd name="connsiteX442" fmla="*/ 2444813 w 2500424"/>
                  <a:gd name="connsiteY442" fmla="*/ 1448954 h 1554572"/>
                  <a:gd name="connsiteX443" fmla="*/ 2452544 w 2500424"/>
                  <a:gd name="connsiteY443" fmla="*/ 1407662 h 1554572"/>
                  <a:gd name="connsiteX444" fmla="*/ 2450260 w 2500424"/>
                  <a:gd name="connsiteY444" fmla="*/ 1398262 h 1554572"/>
                  <a:gd name="connsiteX445" fmla="*/ 2452544 w 2500424"/>
                  <a:gd name="connsiteY445" fmla="*/ 1374366 h 1554572"/>
                  <a:gd name="connsiteX446" fmla="*/ 2451490 w 2500424"/>
                  <a:gd name="connsiteY446" fmla="*/ 1368392 h 1554572"/>
                  <a:gd name="connsiteX447" fmla="*/ 2450260 w 2500424"/>
                  <a:gd name="connsiteY447" fmla="*/ 1360133 h 1554572"/>
                  <a:gd name="connsiteX448" fmla="*/ 2452544 w 2500424"/>
                  <a:gd name="connsiteY448" fmla="*/ 1343441 h 1554572"/>
                  <a:gd name="connsiteX449" fmla="*/ 2450172 w 2500424"/>
                  <a:gd name="connsiteY449" fmla="*/ 1324728 h 1554572"/>
                  <a:gd name="connsiteX450" fmla="*/ 2450172 w 2500424"/>
                  <a:gd name="connsiteY450" fmla="*/ 1319633 h 1554572"/>
                  <a:gd name="connsiteX451" fmla="*/ 2450260 w 2500424"/>
                  <a:gd name="connsiteY451" fmla="*/ 1295561 h 1554572"/>
                  <a:gd name="connsiteX452" fmla="*/ 2455092 w 2500424"/>
                  <a:gd name="connsiteY452" fmla="*/ 1256993 h 1554572"/>
                  <a:gd name="connsiteX453" fmla="*/ 2454389 w 2500424"/>
                  <a:gd name="connsiteY453" fmla="*/ 1251019 h 1554572"/>
                  <a:gd name="connsiteX454" fmla="*/ 2449997 w 2500424"/>
                  <a:gd name="connsiteY454" fmla="*/ 1235645 h 1554572"/>
                  <a:gd name="connsiteX455" fmla="*/ 2447010 w 2500424"/>
                  <a:gd name="connsiteY455" fmla="*/ 1209376 h 1554572"/>
                  <a:gd name="connsiteX456" fmla="*/ 2445253 w 2500424"/>
                  <a:gd name="connsiteY456" fmla="*/ 1207531 h 1554572"/>
                  <a:gd name="connsiteX457" fmla="*/ 2445253 w 2500424"/>
                  <a:gd name="connsiteY457" fmla="*/ 1190663 h 1554572"/>
                  <a:gd name="connsiteX458" fmla="*/ 2442617 w 2500424"/>
                  <a:gd name="connsiteY458" fmla="*/ 1172214 h 1554572"/>
                  <a:gd name="connsiteX459" fmla="*/ 2447010 w 2500424"/>
                  <a:gd name="connsiteY459" fmla="*/ 1160090 h 1554572"/>
                  <a:gd name="connsiteX460" fmla="*/ 2447449 w 2500424"/>
                  <a:gd name="connsiteY460" fmla="*/ 1154907 h 1554572"/>
                  <a:gd name="connsiteX461" fmla="*/ 2442002 w 2500424"/>
                  <a:gd name="connsiteY461" fmla="*/ 1145331 h 1554572"/>
                  <a:gd name="connsiteX462" fmla="*/ 2439454 w 2500424"/>
                  <a:gd name="connsiteY462" fmla="*/ 1137248 h 1554572"/>
                  <a:gd name="connsiteX463" fmla="*/ 2438224 w 2500424"/>
                  <a:gd name="connsiteY463" fmla="*/ 1119151 h 1554572"/>
                  <a:gd name="connsiteX464" fmla="*/ 2439366 w 2500424"/>
                  <a:gd name="connsiteY464" fmla="*/ 1113352 h 1554572"/>
                  <a:gd name="connsiteX465" fmla="*/ 2429966 w 2500424"/>
                  <a:gd name="connsiteY465" fmla="*/ 1084360 h 1554572"/>
                  <a:gd name="connsiteX466" fmla="*/ 2429439 w 2500424"/>
                  <a:gd name="connsiteY466" fmla="*/ 1070480 h 1554572"/>
                  <a:gd name="connsiteX467" fmla="*/ 2433656 w 2500424"/>
                  <a:gd name="connsiteY467" fmla="*/ 1070040 h 1554572"/>
                  <a:gd name="connsiteX468" fmla="*/ 2438049 w 2500424"/>
                  <a:gd name="connsiteY468" fmla="*/ 1079528 h 1554572"/>
                  <a:gd name="connsiteX469" fmla="*/ 2439454 w 2500424"/>
                  <a:gd name="connsiteY469" fmla="*/ 1078211 h 1554572"/>
                  <a:gd name="connsiteX470" fmla="*/ 2436467 w 2500424"/>
                  <a:gd name="connsiteY470" fmla="*/ 1070304 h 1554572"/>
                  <a:gd name="connsiteX471" fmla="*/ 2433304 w 2500424"/>
                  <a:gd name="connsiteY471" fmla="*/ 1069952 h 1554572"/>
                  <a:gd name="connsiteX472" fmla="*/ 33051 w 2500424"/>
                  <a:gd name="connsiteY472" fmla="*/ 1528813 h 1554572"/>
                  <a:gd name="connsiteX473" fmla="*/ 39640 w 2500424"/>
                  <a:gd name="connsiteY473" fmla="*/ 1527056 h 1554572"/>
                  <a:gd name="connsiteX474" fmla="*/ 37356 w 2500424"/>
                  <a:gd name="connsiteY474" fmla="*/ 1523717 h 1554572"/>
                  <a:gd name="connsiteX475" fmla="*/ 33051 w 2500424"/>
                  <a:gd name="connsiteY475" fmla="*/ 1528813 h 1554572"/>
                  <a:gd name="connsiteX476" fmla="*/ 679304 w 2500424"/>
                  <a:gd name="connsiteY476" fmla="*/ 166728 h 1554572"/>
                  <a:gd name="connsiteX477" fmla="*/ 675087 w 2500424"/>
                  <a:gd name="connsiteY477" fmla="*/ 160490 h 1554572"/>
                  <a:gd name="connsiteX478" fmla="*/ 674120 w 2500424"/>
                  <a:gd name="connsiteY478" fmla="*/ 162511 h 1554572"/>
                  <a:gd name="connsiteX479" fmla="*/ 679304 w 2500424"/>
                  <a:gd name="connsiteY479" fmla="*/ 166728 h 1554572"/>
                  <a:gd name="connsiteX480" fmla="*/ 2213055 w 2500424"/>
                  <a:gd name="connsiteY480" fmla="*/ 504965 h 1554572"/>
                  <a:gd name="connsiteX481" fmla="*/ 2207608 w 2500424"/>
                  <a:gd name="connsiteY481" fmla="*/ 502593 h 1554572"/>
                  <a:gd name="connsiteX482" fmla="*/ 2205499 w 2500424"/>
                  <a:gd name="connsiteY482" fmla="*/ 507952 h 1554572"/>
                  <a:gd name="connsiteX483" fmla="*/ 2213055 w 2500424"/>
                  <a:gd name="connsiteY483" fmla="*/ 504965 h 1554572"/>
                  <a:gd name="connsiteX484" fmla="*/ 559998 w 2500424"/>
                  <a:gd name="connsiteY484" fmla="*/ 238856 h 1554572"/>
                  <a:gd name="connsiteX485" fmla="*/ 562722 w 2500424"/>
                  <a:gd name="connsiteY485" fmla="*/ 241316 h 1554572"/>
                  <a:gd name="connsiteX486" fmla="*/ 563249 w 2500424"/>
                  <a:gd name="connsiteY486" fmla="*/ 234287 h 1554572"/>
                  <a:gd name="connsiteX487" fmla="*/ 559998 w 2500424"/>
                  <a:gd name="connsiteY487" fmla="*/ 238856 h 1554572"/>
                  <a:gd name="connsiteX488" fmla="*/ 1822369 w 2500424"/>
                  <a:gd name="connsiteY488" fmla="*/ 164092 h 1554572"/>
                  <a:gd name="connsiteX489" fmla="*/ 1822369 w 2500424"/>
                  <a:gd name="connsiteY489" fmla="*/ 166552 h 1554572"/>
                  <a:gd name="connsiteX490" fmla="*/ 1821578 w 2500424"/>
                  <a:gd name="connsiteY490" fmla="*/ 170681 h 1554572"/>
                  <a:gd name="connsiteX491" fmla="*/ 1824829 w 2500424"/>
                  <a:gd name="connsiteY491" fmla="*/ 168397 h 1554572"/>
                  <a:gd name="connsiteX492" fmla="*/ 1822369 w 2500424"/>
                  <a:gd name="connsiteY492" fmla="*/ 164092 h 1554572"/>
                  <a:gd name="connsiteX493" fmla="*/ 64503 w 2500424"/>
                  <a:gd name="connsiteY493" fmla="*/ 1035865 h 1554572"/>
                  <a:gd name="connsiteX494" fmla="*/ 64679 w 2500424"/>
                  <a:gd name="connsiteY494" fmla="*/ 1041136 h 1554572"/>
                  <a:gd name="connsiteX495" fmla="*/ 67051 w 2500424"/>
                  <a:gd name="connsiteY495" fmla="*/ 1041136 h 1554572"/>
                  <a:gd name="connsiteX496" fmla="*/ 64503 w 2500424"/>
                  <a:gd name="connsiteY496" fmla="*/ 1035865 h 1554572"/>
                  <a:gd name="connsiteX497" fmla="*/ 1687338 w 2500424"/>
                  <a:gd name="connsiteY497" fmla="*/ 99871 h 1554572"/>
                  <a:gd name="connsiteX498" fmla="*/ 1687514 w 2500424"/>
                  <a:gd name="connsiteY498" fmla="*/ 105142 h 1554572"/>
                  <a:gd name="connsiteX499" fmla="*/ 1689886 w 2500424"/>
                  <a:gd name="connsiteY499" fmla="*/ 105142 h 1554572"/>
                  <a:gd name="connsiteX500" fmla="*/ 1687338 w 2500424"/>
                  <a:gd name="connsiteY500" fmla="*/ 99871 h 1554572"/>
                  <a:gd name="connsiteX501" fmla="*/ 1545805 w 2500424"/>
                  <a:gd name="connsiteY501" fmla="*/ 52694 h 1554572"/>
                  <a:gd name="connsiteX502" fmla="*/ 1545981 w 2500424"/>
                  <a:gd name="connsiteY502" fmla="*/ 57965 h 1554572"/>
                  <a:gd name="connsiteX503" fmla="*/ 1548353 w 2500424"/>
                  <a:gd name="connsiteY503" fmla="*/ 57965 h 1554572"/>
                  <a:gd name="connsiteX504" fmla="*/ 1545805 w 2500424"/>
                  <a:gd name="connsiteY504" fmla="*/ 52694 h 1554572"/>
                  <a:gd name="connsiteX505" fmla="*/ 2439806 w 2500424"/>
                  <a:gd name="connsiteY505" fmla="*/ 972962 h 1554572"/>
                  <a:gd name="connsiteX506" fmla="*/ 2435852 w 2500424"/>
                  <a:gd name="connsiteY506" fmla="*/ 975949 h 1554572"/>
                  <a:gd name="connsiteX507" fmla="*/ 2438049 w 2500424"/>
                  <a:gd name="connsiteY507" fmla="*/ 978145 h 1554572"/>
                  <a:gd name="connsiteX508" fmla="*/ 2439806 w 2500424"/>
                  <a:gd name="connsiteY508" fmla="*/ 972962 h 1554572"/>
                  <a:gd name="connsiteX509" fmla="*/ 65821 w 2500424"/>
                  <a:gd name="connsiteY509" fmla="*/ 974280 h 1554572"/>
                  <a:gd name="connsiteX510" fmla="*/ 62834 w 2500424"/>
                  <a:gd name="connsiteY510" fmla="*/ 970326 h 1554572"/>
                  <a:gd name="connsiteX511" fmla="*/ 60637 w 2500424"/>
                  <a:gd name="connsiteY511" fmla="*/ 972523 h 1554572"/>
                  <a:gd name="connsiteX512" fmla="*/ 65821 w 2500424"/>
                  <a:gd name="connsiteY512" fmla="*/ 974280 h 1554572"/>
                  <a:gd name="connsiteX513" fmla="*/ 1405503 w 2500424"/>
                  <a:gd name="connsiteY513" fmla="*/ 27831 h 1554572"/>
                  <a:gd name="connsiteX514" fmla="*/ 1400232 w 2500424"/>
                  <a:gd name="connsiteY514" fmla="*/ 28007 h 1554572"/>
                  <a:gd name="connsiteX515" fmla="*/ 1400232 w 2500424"/>
                  <a:gd name="connsiteY515" fmla="*/ 30379 h 1554572"/>
                  <a:gd name="connsiteX516" fmla="*/ 1405503 w 2500424"/>
                  <a:gd name="connsiteY516" fmla="*/ 27831 h 1554572"/>
                  <a:gd name="connsiteX517" fmla="*/ 22509 w 2500424"/>
                  <a:gd name="connsiteY517" fmla="*/ 1201030 h 1554572"/>
                  <a:gd name="connsiteX518" fmla="*/ 26462 w 2500424"/>
                  <a:gd name="connsiteY518" fmla="*/ 1198043 h 1554572"/>
                  <a:gd name="connsiteX519" fmla="*/ 24266 w 2500424"/>
                  <a:gd name="connsiteY519" fmla="*/ 1195847 h 1554572"/>
                  <a:gd name="connsiteX520" fmla="*/ 22509 w 2500424"/>
                  <a:gd name="connsiteY520" fmla="*/ 1201030 h 1554572"/>
                  <a:gd name="connsiteX521" fmla="*/ 2054391 w 2500424"/>
                  <a:gd name="connsiteY521" fmla="*/ 335846 h 1554572"/>
                  <a:gd name="connsiteX522" fmla="*/ 2054567 w 2500424"/>
                  <a:gd name="connsiteY522" fmla="*/ 341118 h 1554572"/>
                  <a:gd name="connsiteX523" fmla="*/ 2056939 w 2500424"/>
                  <a:gd name="connsiteY523" fmla="*/ 341118 h 1554572"/>
                  <a:gd name="connsiteX524" fmla="*/ 2054391 w 2500424"/>
                  <a:gd name="connsiteY524" fmla="*/ 335846 h 1554572"/>
                  <a:gd name="connsiteX525" fmla="*/ 2479164 w 2500424"/>
                  <a:gd name="connsiteY525" fmla="*/ 1198395 h 1554572"/>
                  <a:gd name="connsiteX526" fmla="*/ 2475211 w 2500424"/>
                  <a:gd name="connsiteY526" fmla="*/ 1201382 h 1554572"/>
                  <a:gd name="connsiteX527" fmla="*/ 2477407 w 2500424"/>
                  <a:gd name="connsiteY527" fmla="*/ 1203578 h 1554572"/>
                  <a:gd name="connsiteX528" fmla="*/ 2479164 w 2500424"/>
                  <a:gd name="connsiteY528" fmla="*/ 1198395 h 1554572"/>
                  <a:gd name="connsiteX529" fmla="*/ 2243189 w 2500424"/>
                  <a:gd name="connsiteY529" fmla="*/ 595366 h 1554572"/>
                  <a:gd name="connsiteX530" fmla="*/ 2239235 w 2500424"/>
                  <a:gd name="connsiteY530" fmla="*/ 598353 h 1554572"/>
                  <a:gd name="connsiteX531" fmla="*/ 2241432 w 2500424"/>
                  <a:gd name="connsiteY531" fmla="*/ 600550 h 1554572"/>
                  <a:gd name="connsiteX532" fmla="*/ 2243189 w 2500424"/>
                  <a:gd name="connsiteY532" fmla="*/ 595366 h 1554572"/>
                  <a:gd name="connsiteX533" fmla="*/ 295207 w 2500424"/>
                  <a:gd name="connsiteY533" fmla="*/ 501011 h 1554572"/>
                  <a:gd name="connsiteX534" fmla="*/ 290551 w 2500424"/>
                  <a:gd name="connsiteY534" fmla="*/ 500396 h 1554572"/>
                  <a:gd name="connsiteX535" fmla="*/ 288706 w 2500424"/>
                  <a:gd name="connsiteY535" fmla="*/ 502241 h 1554572"/>
                  <a:gd name="connsiteX536" fmla="*/ 293098 w 2500424"/>
                  <a:gd name="connsiteY536" fmla="*/ 503559 h 1554572"/>
                  <a:gd name="connsiteX537" fmla="*/ 295207 w 2500424"/>
                  <a:gd name="connsiteY537" fmla="*/ 501011 h 1554572"/>
                  <a:gd name="connsiteX538" fmla="*/ 1936491 w 2500424"/>
                  <a:gd name="connsiteY538" fmla="*/ 238856 h 1554572"/>
                  <a:gd name="connsiteX539" fmla="*/ 1935701 w 2500424"/>
                  <a:gd name="connsiteY539" fmla="*/ 239734 h 1554572"/>
                  <a:gd name="connsiteX540" fmla="*/ 1935613 w 2500424"/>
                  <a:gd name="connsiteY540" fmla="*/ 240613 h 1554572"/>
                  <a:gd name="connsiteX541" fmla="*/ 1940445 w 2500424"/>
                  <a:gd name="connsiteY541" fmla="*/ 239910 h 1554572"/>
                  <a:gd name="connsiteX542" fmla="*/ 1936491 w 2500424"/>
                  <a:gd name="connsiteY542" fmla="*/ 238856 h 1554572"/>
                  <a:gd name="connsiteX543" fmla="*/ 444646 w 2500424"/>
                  <a:gd name="connsiteY543" fmla="*/ 333211 h 1554572"/>
                  <a:gd name="connsiteX544" fmla="*/ 441308 w 2500424"/>
                  <a:gd name="connsiteY544" fmla="*/ 333914 h 1554572"/>
                  <a:gd name="connsiteX545" fmla="*/ 445261 w 2500424"/>
                  <a:gd name="connsiteY545" fmla="*/ 337867 h 1554572"/>
                  <a:gd name="connsiteX546" fmla="*/ 444646 w 2500424"/>
                  <a:gd name="connsiteY546" fmla="*/ 333211 h 1554572"/>
                  <a:gd name="connsiteX547" fmla="*/ 2386127 w 2500424"/>
                  <a:gd name="connsiteY547" fmla="*/ 827476 h 1554572"/>
                  <a:gd name="connsiteX548" fmla="*/ 2391310 w 2500424"/>
                  <a:gd name="connsiteY548" fmla="*/ 824752 h 1554572"/>
                  <a:gd name="connsiteX549" fmla="*/ 2386127 w 2500424"/>
                  <a:gd name="connsiteY549" fmla="*/ 827476 h 1554572"/>
                  <a:gd name="connsiteX550" fmla="*/ 954550 w 2500424"/>
                  <a:gd name="connsiteY550" fmla="*/ 51376 h 1554572"/>
                  <a:gd name="connsiteX551" fmla="*/ 949366 w 2500424"/>
                  <a:gd name="connsiteY551" fmla="*/ 51288 h 1554572"/>
                  <a:gd name="connsiteX552" fmla="*/ 954550 w 2500424"/>
                  <a:gd name="connsiteY552" fmla="*/ 51376 h 1554572"/>
                  <a:gd name="connsiteX553" fmla="*/ 1097488 w 2500424"/>
                  <a:gd name="connsiteY553" fmla="*/ 29061 h 1554572"/>
                  <a:gd name="connsiteX554" fmla="*/ 1097663 w 2500424"/>
                  <a:gd name="connsiteY554" fmla="*/ 24053 h 1554572"/>
                  <a:gd name="connsiteX555" fmla="*/ 1093622 w 2500424"/>
                  <a:gd name="connsiteY555" fmla="*/ 25195 h 1554572"/>
                  <a:gd name="connsiteX556" fmla="*/ 1097488 w 2500424"/>
                  <a:gd name="connsiteY556" fmla="*/ 29061 h 1554572"/>
                  <a:gd name="connsiteX557" fmla="*/ 199534 w 2500424"/>
                  <a:gd name="connsiteY557" fmla="*/ 683220 h 1554572"/>
                  <a:gd name="connsiteX558" fmla="*/ 198831 w 2500424"/>
                  <a:gd name="connsiteY558" fmla="*/ 679882 h 1554572"/>
                  <a:gd name="connsiteX559" fmla="*/ 194878 w 2500424"/>
                  <a:gd name="connsiteY559" fmla="*/ 683835 h 1554572"/>
                  <a:gd name="connsiteX560" fmla="*/ 199534 w 2500424"/>
                  <a:gd name="connsiteY560" fmla="*/ 683220 h 1554572"/>
                  <a:gd name="connsiteX561" fmla="*/ 212624 w 2500424"/>
                  <a:gd name="connsiteY561" fmla="*/ 615046 h 1554572"/>
                  <a:gd name="connsiteX562" fmla="*/ 210077 w 2500424"/>
                  <a:gd name="connsiteY562" fmla="*/ 617593 h 1554572"/>
                  <a:gd name="connsiteX563" fmla="*/ 214118 w 2500424"/>
                  <a:gd name="connsiteY563" fmla="*/ 618735 h 1554572"/>
                  <a:gd name="connsiteX564" fmla="*/ 212624 w 2500424"/>
                  <a:gd name="connsiteY564" fmla="*/ 615046 h 1554572"/>
                  <a:gd name="connsiteX565" fmla="*/ 407923 w 2500424"/>
                  <a:gd name="connsiteY565" fmla="*/ 393566 h 1554572"/>
                  <a:gd name="connsiteX566" fmla="*/ 407133 w 2500424"/>
                  <a:gd name="connsiteY566" fmla="*/ 394445 h 1554572"/>
                  <a:gd name="connsiteX567" fmla="*/ 407045 w 2500424"/>
                  <a:gd name="connsiteY567" fmla="*/ 395323 h 1554572"/>
                  <a:gd name="connsiteX568" fmla="*/ 411877 w 2500424"/>
                  <a:gd name="connsiteY568" fmla="*/ 394620 h 1554572"/>
                  <a:gd name="connsiteX569" fmla="*/ 407923 w 2500424"/>
                  <a:gd name="connsiteY569" fmla="*/ 393566 h 1554572"/>
                  <a:gd name="connsiteX570" fmla="*/ 2285183 w 2500424"/>
                  <a:gd name="connsiteY570" fmla="*/ 618999 h 1554572"/>
                  <a:gd name="connsiteX571" fmla="*/ 2285095 w 2500424"/>
                  <a:gd name="connsiteY571" fmla="*/ 624182 h 1554572"/>
                  <a:gd name="connsiteX572" fmla="*/ 2285183 w 2500424"/>
                  <a:gd name="connsiteY572" fmla="*/ 618999 h 1554572"/>
                  <a:gd name="connsiteX573" fmla="*/ 17326 w 2500424"/>
                  <a:gd name="connsiteY573" fmla="*/ 1353105 h 1554572"/>
                  <a:gd name="connsiteX574" fmla="*/ 18643 w 2500424"/>
                  <a:gd name="connsiteY574" fmla="*/ 1355741 h 1554572"/>
                  <a:gd name="connsiteX575" fmla="*/ 17326 w 2500424"/>
                  <a:gd name="connsiteY575" fmla="*/ 1353105 h 1554572"/>
                  <a:gd name="connsiteX576" fmla="*/ 2480482 w 2500424"/>
                  <a:gd name="connsiteY576" fmla="*/ 1357059 h 1554572"/>
                  <a:gd name="connsiteX577" fmla="*/ 2481185 w 2500424"/>
                  <a:gd name="connsiteY577" fmla="*/ 1360397 h 1554572"/>
                  <a:gd name="connsiteX578" fmla="*/ 2482766 w 2500424"/>
                  <a:gd name="connsiteY578" fmla="*/ 1359958 h 1554572"/>
                  <a:gd name="connsiteX579" fmla="*/ 2480482 w 2500424"/>
                  <a:gd name="connsiteY579" fmla="*/ 1357059 h 1554572"/>
                  <a:gd name="connsiteX580" fmla="*/ 810382 w 2500424"/>
                  <a:gd name="connsiteY580" fmla="*/ 98553 h 1554572"/>
                  <a:gd name="connsiteX581" fmla="*/ 811084 w 2500424"/>
                  <a:gd name="connsiteY581" fmla="*/ 101892 h 1554572"/>
                  <a:gd name="connsiteX582" fmla="*/ 812754 w 2500424"/>
                  <a:gd name="connsiteY582" fmla="*/ 101452 h 1554572"/>
                  <a:gd name="connsiteX583" fmla="*/ 810382 w 2500424"/>
                  <a:gd name="connsiteY583" fmla="*/ 98553 h 1554572"/>
                  <a:gd name="connsiteX584" fmla="*/ 305662 w 2500424"/>
                  <a:gd name="connsiteY584" fmla="*/ 527280 h 1554572"/>
                  <a:gd name="connsiteX585" fmla="*/ 309000 w 2500424"/>
                  <a:gd name="connsiteY585" fmla="*/ 526577 h 1554572"/>
                  <a:gd name="connsiteX586" fmla="*/ 308561 w 2500424"/>
                  <a:gd name="connsiteY586" fmla="*/ 524995 h 1554572"/>
                  <a:gd name="connsiteX587" fmla="*/ 305662 w 2500424"/>
                  <a:gd name="connsiteY587" fmla="*/ 527280 h 1554572"/>
                  <a:gd name="connsiteX588" fmla="*/ 115634 w 2500424"/>
                  <a:gd name="connsiteY588" fmla="*/ 822205 h 1554572"/>
                  <a:gd name="connsiteX589" fmla="*/ 111417 w 2500424"/>
                  <a:gd name="connsiteY589" fmla="*/ 821238 h 1554572"/>
                  <a:gd name="connsiteX590" fmla="*/ 110978 w 2500424"/>
                  <a:gd name="connsiteY590" fmla="*/ 822820 h 1554572"/>
                  <a:gd name="connsiteX591" fmla="*/ 115634 w 2500424"/>
                  <a:gd name="connsiteY591" fmla="*/ 822205 h 1554572"/>
                  <a:gd name="connsiteX592" fmla="*/ 1932538 w 2500424"/>
                  <a:gd name="connsiteY592" fmla="*/ 268990 h 1554572"/>
                  <a:gd name="connsiteX593" fmla="*/ 1930956 w 2500424"/>
                  <a:gd name="connsiteY593" fmla="*/ 267935 h 1554572"/>
                  <a:gd name="connsiteX594" fmla="*/ 1932538 w 2500424"/>
                  <a:gd name="connsiteY594" fmla="*/ 268990 h 1554572"/>
                  <a:gd name="connsiteX595" fmla="*/ 2463438 w 2500424"/>
                  <a:gd name="connsiteY595" fmla="*/ 1051591 h 1554572"/>
                  <a:gd name="connsiteX596" fmla="*/ 2464492 w 2500424"/>
                  <a:gd name="connsiteY596" fmla="*/ 1050010 h 1554572"/>
                  <a:gd name="connsiteX597" fmla="*/ 2463438 w 2500424"/>
                  <a:gd name="connsiteY597" fmla="*/ 1051591 h 1554572"/>
                  <a:gd name="connsiteX598" fmla="*/ 1817186 w 2500424"/>
                  <a:gd name="connsiteY598" fmla="*/ 195544 h 1554572"/>
                  <a:gd name="connsiteX599" fmla="*/ 1818767 w 2500424"/>
                  <a:gd name="connsiteY599" fmla="*/ 196598 h 1554572"/>
                  <a:gd name="connsiteX600" fmla="*/ 1817186 w 2500424"/>
                  <a:gd name="connsiteY600" fmla="*/ 195544 h 1554572"/>
                  <a:gd name="connsiteX601" fmla="*/ 2304774 w 2500424"/>
                  <a:gd name="connsiteY601" fmla="*/ 685856 h 1554572"/>
                  <a:gd name="connsiteX602" fmla="*/ 2303193 w 2500424"/>
                  <a:gd name="connsiteY602" fmla="*/ 684802 h 1554572"/>
                  <a:gd name="connsiteX603" fmla="*/ 2304774 w 2500424"/>
                  <a:gd name="connsiteY603" fmla="*/ 685856 h 1554572"/>
                  <a:gd name="connsiteX604" fmla="*/ 2091114 w 2500424"/>
                  <a:gd name="connsiteY604" fmla="*/ 396114 h 1554572"/>
                  <a:gd name="connsiteX605" fmla="*/ 2090060 w 2500424"/>
                  <a:gd name="connsiteY605" fmla="*/ 397695 h 1554572"/>
                  <a:gd name="connsiteX606" fmla="*/ 2091114 w 2500424"/>
                  <a:gd name="connsiteY606" fmla="*/ 396114 h 1554572"/>
                  <a:gd name="connsiteX607" fmla="*/ 44824 w 2500424"/>
                  <a:gd name="connsiteY607" fmla="*/ 1359694 h 1554572"/>
                  <a:gd name="connsiteX608" fmla="*/ 46405 w 2500424"/>
                  <a:gd name="connsiteY608" fmla="*/ 1360748 h 1554572"/>
                  <a:gd name="connsiteX609" fmla="*/ 44824 w 2500424"/>
                  <a:gd name="connsiteY609" fmla="*/ 1359694 h 1554572"/>
                  <a:gd name="connsiteX610" fmla="*/ 2192058 w 2500424"/>
                  <a:gd name="connsiteY610" fmla="*/ 528510 h 1554572"/>
                  <a:gd name="connsiteX611" fmla="*/ 2193639 w 2500424"/>
                  <a:gd name="connsiteY611" fmla="*/ 529564 h 1554572"/>
                  <a:gd name="connsiteX612" fmla="*/ 2192058 w 2500424"/>
                  <a:gd name="connsiteY612" fmla="*/ 528510 h 1554572"/>
                  <a:gd name="connsiteX613" fmla="*/ 2464756 w 2500424"/>
                  <a:gd name="connsiteY613" fmla="*/ 1530043 h 1554572"/>
                  <a:gd name="connsiteX614" fmla="*/ 2466337 w 2500424"/>
                  <a:gd name="connsiteY614" fmla="*/ 1531097 h 1554572"/>
                  <a:gd name="connsiteX615" fmla="*/ 2464756 w 2500424"/>
                  <a:gd name="connsiteY615" fmla="*/ 1530043 h 155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2500424" h="1554572">
                    <a:moveTo>
                      <a:pt x="2433304" y="1069952"/>
                    </a:moveTo>
                    <a:cubicBezTo>
                      <a:pt x="2431635" y="1067317"/>
                      <a:pt x="2430581" y="1063539"/>
                      <a:pt x="2428297" y="1062309"/>
                    </a:cubicBezTo>
                    <a:cubicBezTo>
                      <a:pt x="2422850" y="1059586"/>
                      <a:pt x="2421620" y="1057302"/>
                      <a:pt x="2425222" y="1051855"/>
                    </a:cubicBezTo>
                    <a:cubicBezTo>
                      <a:pt x="2427067" y="1049043"/>
                      <a:pt x="2422235" y="1033230"/>
                      <a:pt x="2420302" y="1028749"/>
                    </a:cubicBezTo>
                    <a:cubicBezTo>
                      <a:pt x="2418106" y="1023566"/>
                      <a:pt x="2415031" y="1017943"/>
                      <a:pt x="2415294" y="1012672"/>
                    </a:cubicBezTo>
                    <a:cubicBezTo>
                      <a:pt x="2415646" y="1004941"/>
                      <a:pt x="2411429" y="999230"/>
                      <a:pt x="2409584" y="992553"/>
                    </a:cubicBezTo>
                    <a:cubicBezTo>
                      <a:pt x="2409232" y="991411"/>
                      <a:pt x="2407036" y="990181"/>
                      <a:pt x="2407212" y="989742"/>
                    </a:cubicBezTo>
                    <a:cubicBezTo>
                      <a:pt x="2413098" y="976037"/>
                      <a:pt x="2400798" y="966548"/>
                      <a:pt x="2398690" y="954600"/>
                    </a:cubicBezTo>
                    <a:cubicBezTo>
                      <a:pt x="2395966" y="939226"/>
                      <a:pt x="2389202" y="924554"/>
                      <a:pt x="2384458" y="909531"/>
                    </a:cubicBezTo>
                    <a:cubicBezTo>
                      <a:pt x="2383579" y="906808"/>
                      <a:pt x="2383667" y="903645"/>
                      <a:pt x="2383579" y="900746"/>
                    </a:cubicBezTo>
                    <a:cubicBezTo>
                      <a:pt x="2383316" y="893191"/>
                      <a:pt x="2385863" y="885284"/>
                      <a:pt x="2376463" y="879925"/>
                    </a:cubicBezTo>
                    <a:cubicBezTo>
                      <a:pt x="2372949" y="877904"/>
                      <a:pt x="2371543" y="870788"/>
                      <a:pt x="2370665" y="865692"/>
                    </a:cubicBezTo>
                    <a:cubicBezTo>
                      <a:pt x="2369435" y="859015"/>
                      <a:pt x="2366975" y="853305"/>
                      <a:pt x="2362934" y="847770"/>
                    </a:cubicBezTo>
                    <a:cubicBezTo>
                      <a:pt x="2361616" y="845925"/>
                      <a:pt x="2356784" y="841796"/>
                      <a:pt x="2362143" y="838018"/>
                    </a:cubicBezTo>
                    <a:cubicBezTo>
                      <a:pt x="2362494" y="837755"/>
                      <a:pt x="2360386" y="833977"/>
                      <a:pt x="2359244" y="831957"/>
                    </a:cubicBezTo>
                    <a:cubicBezTo>
                      <a:pt x="2354324" y="822644"/>
                      <a:pt x="2349316" y="813332"/>
                      <a:pt x="2344484" y="804019"/>
                    </a:cubicBezTo>
                    <a:cubicBezTo>
                      <a:pt x="2344133" y="803316"/>
                      <a:pt x="2343957" y="801823"/>
                      <a:pt x="2344308" y="801559"/>
                    </a:cubicBezTo>
                    <a:cubicBezTo>
                      <a:pt x="2352567" y="795321"/>
                      <a:pt x="2346153" y="794794"/>
                      <a:pt x="2341936" y="789875"/>
                    </a:cubicBezTo>
                    <a:cubicBezTo>
                      <a:pt x="2335435" y="782319"/>
                      <a:pt x="2327441" y="773709"/>
                      <a:pt x="2328407" y="761674"/>
                    </a:cubicBezTo>
                    <a:cubicBezTo>
                      <a:pt x="2328758" y="756754"/>
                      <a:pt x="2329813" y="750780"/>
                      <a:pt x="2321994" y="750077"/>
                    </a:cubicBezTo>
                    <a:cubicBezTo>
                      <a:pt x="2321466" y="749989"/>
                      <a:pt x="2321027" y="748847"/>
                      <a:pt x="2320676" y="748144"/>
                    </a:cubicBezTo>
                    <a:cubicBezTo>
                      <a:pt x="2315580" y="738919"/>
                      <a:pt x="2310309" y="729695"/>
                      <a:pt x="2305477" y="720382"/>
                    </a:cubicBezTo>
                    <a:cubicBezTo>
                      <a:pt x="2304686" y="718801"/>
                      <a:pt x="2305477" y="716341"/>
                      <a:pt x="2305477" y="714320"/>
                    </a:cubicBezTo>
                    <a:cubicBezTo>
                      <a:pt x="2307058" y="715375"/>
                      <a:pt x="2308464" y="716517"/>
                      <a:pt x="2310133" y="717395"/>
                    </a:cubicBezTo>
                    <a:cubicBezTo>
                      <a:pt x="2311802" y="718362"/>
                      <a:pt x="2313648" y="718977"/>
                      <a:pt x="2315405" y="719767"/>
                    </a:cubicBezTo>
                    <a:cubicBezTo>
                      <a:pt x="2314877" y="717307"/>
                      <a:pt x="2317250" y="713090"/>
                      <a:pt x="2311627" y="713442"/>
                    </a:cubicBezTo>
                    <a:cubicBezTo>
                      <a:pt x="2311012" y="713442"/>
                      <a:pt x="2310397" y="712300"/>
                      <a:pt x="2309694" y="711860"/>
                    </a:cubicBezTo>
                    <a:cubicBezTo>
                      <a:pt x="2308288" y="710718"/>
                      <a:pt x="2294847" y="695168"/>
                      <a:pt x="2294408" y="693763"/>
                    </a:cubicBezTo>
                    <a:cubicBezTo>
                      <a:pt x="2293090" y="689106"/>
                      <a:pt x="2292651" y="683835"/>
                      <a:pt x="2290366" y="679794"/>
                    </a:cubicBezTo>
                    <a:cubicBezTo>
                      <a:pt x="2288082" y="675840"/>
                      <a:pt x="2284041" y="672853"/>
                      <a:pt x="2280527" y="669691"/>
                    </a:cubicBezTo>
                    <a:cubicBezTo>
                      <a:pt x="2272971" y="662838"/>
                      <a:pt x="2273586" y="650451"/>
                      <a:pt x="2263834" y="645092"/>
                    </a:cubicBezTo>
                    <a:cubicBezTo>
                      <a:pt x="2260935" y="629893"/>
                      <a:pt x="2246703" y="621547"/>
                      <a:pt x="2241168" y="608632"/>
                    </a:cubicBezTo>
                    <a:cubicBezTo>
                      <a:pt x="2235370" y="595015"/>
                      <a:pt x="2222192" y="585615"/>
                      <a:pt x="2220083" y="570152"/>
                    </a:cubicBezTo>
                    <a:cubicBezTo>
                      <a:pt x="2219820" y="568044"/>
                      <a:pt x="2218063" y="565320"/>
                      <a:pt x="2216218" y="564442"/>
                    </a:cubicBezTo>
                    <a:cubicBezTo>
                      <a:pt x="2207344" y="560049"/>
                      <a:pt x="2204533" y="550825"/>
                      <a:pt x="2198998" y="543796"/>
                    </a:cubicBezTo>
                    <a:cubicBezTo>
                      <a:pt x="2196626" y="540809"/>
                      <a:pt x="2193639" y="538174"/>
                      <a:pt x="2190916" y="535450"/>
                    </a:cubicBezTo>
                    <a:cubicBezTo>
                      <a:pt x="2190037" y="534572"/>
                      <a:pt x="2188368" y="533781"/>
                      <a:pt x="2188192" y="532814"/>
                    </a:cubicBezTo>
                    <a:cubicBezTo>
                      <a:pt x="2185557" y="517528"/>
                      <a:pt x="2169743" y="512432"/>
                      <a:pt x="2163066" y="500221"/>
                    </a:cubicBezTo>
                    <a:cubicBezTo>
                      <a:pt x="2160958" y="496443"/>
                      <a:pt x="2159376" y="493895"/>
                      <a:pt x="2162451" y="490118"/>
                    </a:cubicBezTo>
                    <a:cubicBezTo>
                      <a:pt x="2162978" y="489503"/>
                      <a:pt x="2161309" y="485901"/>
                      <a:pt x="2160694" y="485901"/>
                    </a:cubicBezTo>
                    <a:cubicBezTo>
                      <a:pt x="2148307" y="486516"/>
                      <a:pt x="2141893" y="476061"/>
                      <a:pt x="2138204" y="468681"/>
                    </a:cubicBezTo>
                    <a:cubicBezTo>
                      <a:pt x="2132669" y="457699"/>
                      <a:pt x="2123795" y="451110"/>
                      <a:pt x="2116152" y="442764"/>
                    </a:cubicBezTo>
                    <a:cubicBezTo>
                      <a:pt x="2111145" y="437317"/>
                      <a:pt x="2105610" y="432222"/>
                      <a:pt x="2100514" y="426951"/>
                    </a:cubicBezTo>
                    <a:cubicBezTo>
                      <a:pt x="2099548" y="425984"/>
                      <a:pt x="2099109" y="424491"/>
                      <a:pt x="2098494" y="423261"/>
                    </a:cubicBezTo>
                    <a:cubicBezTo>
                      <a:pt x="2100163" y="423085"/>
                      <a:pt x="2101832" y="422909"/>
                      <a:pt x="2103589" y="422822"/>
                    </a:cubicBezTo>
                    <a:cubicBezTo>
                      <a:pt x="2103941" y="422822"/>
                      <a:pt x="2104292" y="423173"/>
                      <a:pt x="2104731" y="423261"/>
                    </a:cubicBezTo>
                    <a:cubicBezTo>
                      <a:pt x="2107103" y="423612"/>
                      <a:pt x="2108070" y="430201"/>
                      <a:pt x="2110442" y="425984"/>
                    </a:cubicBezTo>
                    <a:cubicBezTo>
                      <a:pt x="2113253" y="420977"/>
                      <a:pt x="2108685" y="419747"/>
                      <a:pt x="2104204" y="420098"/>
                    </a:cubicBezTo>
                    <a:cubicBezTo>
                      <a:pt x="2103677" y="420186"/>
                      <a:pt x="2102886" y="418341"/>
                      <a:pt x="2102359" y="418429"/>
                    </a:cubicBezTo>
                    <a:cubicBezTo>
                      <a:pt x="2089357" y="420186"/>
                      <a:pt x="2085755" y="410961"/>
                      <a:pt x="2081801" y="401561"/>
                    </a:cubicBezTo>
                    <a:cubicBezTo>
                      <a:pt x="2080747" y="398925"/>
                      <a:pt x="2078199" y="395323"/>
                      <a:pt x="2076091" y="395060"/>
                    </a:cubicBezTo>
                    <a:cubicBezTo>
                      <a:pt x="2066690" y="394006"/>
                      <a:pt x="2063176" y="385747"/>
                      <a:pt x="2056939" y="380915"/>
                    </a:cubicBezTo>
                    <a:cubicBezTo>
                      <a:pt x="2053337" y="378104"/>
                      <a:pt x="2049296" y="375644"/>
                      <a:pt x="2046133" y="372481"/>
                    </a:cubicBezTo>
                    <a:cubicBezTo>
                      <a:pt x="2043585" y="369934"/>
                      <a:pt x="2042091" y="366332"/>
                      <a:pt x="2039983" y="363257"/>
                    </a:cubicBezTo>
                    <a:cubicBezTo>
                      <a:pt x="2038665" y="361236"/>
                      <a:pt x="2037435" y="357898"/>
                      <a:pt x="2035678" y="357634"/>
                    </a:cubicBezTo>
                    <a:cubicBezTo>
                      <a:pt x="2025311" y="355701"/>
                      <a:pt x="2020040" y="346740"/>
                      <a:pt x="2012309" y="341293"/>
                    </a:cubicBezTo>
                    <a:cubicBezTo>
                      <a:pt x="2003084" y="334704"/>
                      <a:pt x="1994475" y="327237"/>
                      <a:pt x="1985689" y="320033"/>
                    </a:cubicBezTo>
                    <a:cubicBezTo>
                      <a:pt x="1983317" y="318100"/>
                      <a:pt x="1980945" y="315991"/>
                      <a:pt x="1979276" y="313531"/>
                    </a:cubicBezTo>
                    <a:cubicBezTo>
                      <a:pt x="1973038" y="304658"/>
                      <a:pt x="1967504" y="295521"/>
                      <a:pt x="1955643" y="292271"/>
                    </a:cubicBezTo>
                    <a:cubicBezTo>
                      <a:pt x="1950811" y="290953"/>
                      <a:pt x="1946858" y="285945"/>
                      <a:pt x="1942729" y="282343"/>
                    </a:cubicBezTo>
                    <a:cubicBezTo>
                      <a:pt x="1939215" y="279356"/>
                      <a:pt x="1936667" y="275491"/>
                      <a:pt x="1930956" y="275491"/>
                    </a:cubicBezTo>
                    <a:cubicBezTo>
                      <a:pt x="1929199" y="275491"/>
                      <a:pt x="1922874" y="274436"/>
                      <a:pt x="1924367" y="268199"/>
                    </a:cubicBezTo>
                    <a:cubicBezTo>
                      <a:pt x="1924719" y="266881"/>
                      <a:pt x="1921468" y="263367"/>
                      <a:pt x="1919711" y="263279"/>
                    </a:cubicBezTo>
                    <a:cubicBezTo>
                      <a:pt x="1906182" y="262313"/>
                      <a:pt x="1898714" y="250716"/>
                      <a:pt x="1887732" y="245445"/>
                    </a:cubicBezTo>
                    <a:cubicBezTo>
                      <a:pt x="1883252" y="243336"/>
                      <a:pt x="1886502" y="242282"/>
                      <a:pt x="1889402" y="241755"/>
                    </a:cubicBezTo>
                    <a:cubicBezTo>
                      <a:pt x="1889929" y="241667"/>
                      <a:pt x="1890719" y="239471"/>
                      <a:pt x="1890456" y="238504"/>
                    </a:cubicBezTo>
                    <a:cubicBezTo>
                      <a:pt x="1890192" y="237714"/>
                      <a:pt x="1888347" y="236659"/>
                      <a:pt x="1887645" y="236835"/>
                    </a:cubicBezTo>
                    <a:cubicBezTo>
                      <a:pt x="1875784" y="241228"/>
                      <a:pt x="1869635" y="232882"/>
                      <a:pt x="1862782" y="225941"/>
                    </a:cubicBezTo>
                    <a:cubicBezTo>
                      <a:pt x="1858565" y="221724"/>
                      <a:pt x="1855139" y="217068"/>
                      <a:pt x="1847495" y="217947"/>
                    </a:cubicBezTo>
                    <a:cubicBezTo>
                      <a:pt x="1843893" y="218386"/>
                      <a:pt x="1839149" y="214784"/>
                      <a:pt x="1835899" y="211885"/>
                    </a:cubicBezTo>
                    <a:cubicBezTo>
                      <a:pt x="1830452" y="207053"/>
                      <a:pt x="1825532" y="201957"/>
                      <a:pt x="1817362" y="202572"/>
                    </a:cubicBezTo>
                    <a:cubicBezTo>
                      <a:pt x="1816483" y="202660"/>
                      <a:pt x="1814638" y="201342"/>
                      <a:pt x="1814726" y="200727"/>
                    </a:cubicBezTo>
                    <a:cubicBezTo>
                      <a:pt x="1814902" y="191678"/>
                      <a:pt x="1807610" y="193875"/>
                      <a:pt x="1802602" y="191942"/>
                    </a:cubicBezTo>
                    <a:cubicBezTo>
                      <a:pt x="1794344" y="188779"/>
                      <a:pt x="1785998" y="185265"/>
                      <a:pt x="1778530" y="180609"/>
                    </a:cubicBezTo>
                    <a:cubicBezTo>
                      <a:pt x="1770535" y="175601"/>
                      <a:pt x="1762541" y="171384"/>
                      <a:pt x="1753492" y="168046"/>
                    </a:cubicBezTo>
                    <a:cubicBezTo>
                      <a:pt x="1746024" y="165322"/>
                      <a:pt x="1739874" y="158733"/>
                      <a:pt x="1733198" y="153901"/>
                    </a:cubicBezTo>
                    <a:cubicBezTo>
                      <a:pt x="1731528" y="152671"/>
                      <a:pt x="1729771" y="150211"/>
                      <a:pt x="1728190" y="150299"/>
                    </a:cubicBezTo>
                    <a:cubicBezTo>
                      <a:pt x="1712552" y="151178"/>
                      <a:pt x="1701043" y="139142"/>
                      <a:pt x="1686459" y="136945"/>
                    </a:cubicBezTo>
                    <a:cubicBezTo>
                      <a:pt x="1684351" y="136594"/>
                      <a:pt x="1684439" y="136330"/>
                      <a:pt x="1686108" y="134398"/>
                    </a:cubicBezTo>
                    <a:cubicBezTo>
                      <a:pt x="1687074" y="133343"/>
                      <a:pt x="1688919" y="131762"/>
                      <a:pt x="1688656" y="131147"/>
                    </a:cubicBezTo>
                    <a:cubicBezTo>
                      <a:pt x="1686723" y="126754"/>
                      <a:pt x="1686108" y="132201"/>
                      <a:pt x="1684439" y="131850"/>
                    </a:cubicBezTo>
                    <a:cubicBezTo>
                      <a:pt x="1673281" y="129214"/>
                      <a:pt x="1661685" y="127809"/>
                      <a:pt x="1651142" y="123592"/>
                    </a:cubicBezTo>
                    <a:cubicBezTo>
                      <a:pt x="1643148" y="120429"/>
                      <a:pt x="1635328" y="117618"/>
                      <a:pt x="1626982" y="115421"/>
                    </a:cubicBezTo>
                    <a:cubicBezTo>
                      <a:pt x="1616089" y="112610"/>
                      <a:pt x="1605810" y="107339"/>
                      <a:pt x="1596321" y="101013"/>
                    </a:cubicBezTo>
                    <a:cubicBezTo>
                      <a:pt x="1594301" y="99695"/>
                      <a:pt x="1591665" y="97587"/>
                      <a:pt x="1589820" y="97938"/>
                    </a:cubicBezTo>
                    <a:cubicBezTo>
                      <a:pt x="1575588" y="101189"/>
                      <a:pt x="1563464" y="90295"/>
                      <a:pt x="1549495" y="92403"/>
                    </a:cubicBezTo>
                    <a:cubicBezTo>
                      <a:pt x="1548880" y="92491"/>
                      <a:pt x="1547387" y="90998"/>
                      <a:pt x="1547299" y="90119"/>
                    </a:cubicBezTo>
                    <a:cubicBezTo>
                      <a:pt x="1547211" y="89241"/>
                      <a:pt x="1548177" y="88011"/>
                      <a:pt x="1549056" y="87308"/>
                    </a:cubicBezTo>
                    <a:cubicBezTo>
                      <a:pt x="1549935" y="86605"/>
                      <a:pt x="1551252" y="86429"/>
                      <a:pt x="1552395" y="85990"/>
                    </a:cubicBezTo>
                    <a:cubicBezTo>
                      <a:pt x="1551252" y="85551"/>
                      <a:pt x="1550198" y="84760"/>
                      <a:pt x="1549056" y="84672"/>
                    </a:cubicBezTo>
                    <a:cubicBezTo>
                      <a:pt x="1545981" y="84497"/>
                      <a:pt x="1542731" y="83970"/>
                      <a:pt x="1539919" y="84760"/>
                    </a:cubicBezTo>
                    <a:cubicBezTo>
                      <a:pt x="1527444" y="88186"/>
                      <a:pt x="1516287" y="82212"/>
                      <a:pt x="1504602" y="80104"/>
                    </a:cubicBezTo>
                    <a:cubicBezTo>
                      <a:pt x="1499770" y="79225"/>
                      <a:pt x="1494850" y="76590"/>
                      <a:pt x="1490282" y="77117"/>
                    </a:cubicBezTo>
                    <a:cubicBezTo>
                      <a:pt x="1477455" y="78523"/>
                      <a:pt x="1467440" y="70616"/>
                      <a:pt x="1455843" y="68156"/>
                    </a:cubicBezTo>
                    <a:cubicBezTo>
                      <a:pt x="1453471" y="67629"/>
                      <a:pt x="1450748" y="65960"/>
                      <a:pt x="1448727" y="66574"/>
                    </a:cubicBezTo>
                    <a:cubicBezTo>
                      <a:pt x="1439678" y="69386"/>
                      <a:pt x="1431420" y="66487"/>
                      <a:pt x="1422898" y="64290"/>
                    </a:cubicBezTo>
                    <a:cubicBezTo>
                      <a:pt x="1420175" y="63587"/>
                      <a:pt x="1416573" y="63324"/>
                      <a:pt x="1414288" y="64554"/>
                    </a:cubicBezTo>
                    <a:cubicBezTo>
                      <a:pt x="1409983" y="66926"/>
                      <a:pt x="1406733" y="69122"/>
                      <a:pt x="1405064" y="62182"/>
                    </a:cubicBezTo>
                    <a:cubicBezTo>
                      <a:pt x="1404888" y="61479"/>
                      <a:pt x="1402077" y="61303"/>
                      <a:pt x="1400407" y="61215"/>
                    </a:cubicBezTo>
                    <a:cubicBezTo>
                      <a:pt x="1398211" y="61040"/>
                      <a:pt x="1396015" y="61215"/>
                      <a:pt x="1393818" y="61128"/>
                    </a:cubicBezTo>
                    <a:cubicBezTo>
                      <a:pt x="1373173" y="60249"/>
                      <a:pt x="1352615" y="59458"/>
                      <a:pt x="1331969" y="58404"/>
                    </a:cubicBezTo>
                    <a:cubicBezTo>
                      <a:pt x="1328807" y="58228"/>
                      <a:pt x="1325732" y="56471"/>
                      <a:pt x="1322569" y="55944"/>
                    </a:cubicBezTo>
                    <a:cubicBezTo>
                      <a:pt x="1305086" y="53045"/>
                      <a:pt x="1287867" y="55241"/>
                      <a:pt x="1270735" y="58316"/>
                    </a:cubicBezTo>
                    <a:cubicBezTo>
                      <a:pt x="1269945" y="58492"/>
                      <a:pt x="1268802" y="58843"/>
                      <a:pt x="1268276" y="58492"/>
                    </a:cubicBezTo>
                    <a:cubicBezTo>
                      <a:pt x="1259754" y="52694"/>
                      <a:pt x="1251320" y="58492"/>
                      <a:pt x="1242886" y="58492"/>
                    </a:cubicBezTo>
                    <a:cubicBezTo>
                      <a:pt x="1238229" y="58492"/>
                      <a:pt x="1233749" y="59283"/>
                      <a:pt x="1229796" y="54890"/>
                    </a:cubicBezTo>
                    <a:cubicBezTo>
                      <a:pt x="1228038" y="52957"/>
                      <a:pt x="1223470" y="53572"/>
                      <a:pt x="1220132" y="53309"/>
                    </a:cubicBezTo>
                    <a:cubicBezTo>
                      <a:pt x="1210116" y="52342"/>
                      <a:pt x="1199574" y="55856"/>
                      <a:pt x="1190349" y="49267"/>
                    </a:cubicBezTo>
                    <a:cubicBezTo>
                      <a:pt x="1189734" y="48828"/>
                      <a:pt x="1187977" y="50146"/>
                      <a:pt x="1186747" y="50673"/>
                    </a:cubicBezTo>
                    <a:cubicBezTo>
                      <a:pt x="1172251" y="56383"/>
                      <a:pt x="1157140" y="56735"/>
                      <a:pt x="1141854" y="55593"/>
                    </a:cubicBezTo>
                    <a:cubicBezTo>
                      <a:pt x="1140887" y="55505"/>
                      <a:pt x="1139218" y="53836"/>
                      <a:pt x="1139218" y="53924"/>
                    </a:cubicBezTo>
                    <a:cubicBezTo>
                      <a:pt x="1132893" y="62445"/>
                      <a:pt x="1123932" y="57701"/>
                      <a:pt x="1116201" y="58492"/>
                    </a:cubicBezTo>
                    <a:cubicBezTo>
                      <a:pt x="1108997" y="59195"/>
                      <a:pt x="1101529" y="59107"/>
                      <a:pt x="1094589" y="56032"/>
                    </a:cubicBezTo>
                    <a:cubicBezTo>
                      <a:pt x="1094325" y="57262"/>
                      <a:pt x="1084310" y="53221"/>
                      <a:pt x="1092831" y="59195"/>
                    </a:cubicBezTo>
                    <a:cubicBezTo>
                      <a:pt x="1092831" y="59195"/>
                      <a:pt x="1091865" y="61215"/>
                      <a:pt x="1091514" y="61128"/>
                    </a:cubicBezTo>
                    <a:cubicBezTo>
                      <a:pt x="1077808" y="59019"/>
                      <a:pt x="1064367" y="68683"/>
                      <a:pt x="1050222" y="61655"/>
                    </a:cubicBezTo>
                    <a:cubicBezTo>
                      <a:pt x="1047323" y="60249"/>
                      <a:pt x="1041173" y="64378"/>
                      <a:pt x="1037132" y="66838"/>
                    </a:cubicBezTo>
                    <a:cubicBezTo>
                      <a:pt x="1027468" y="72636"/>
                      <a:pt x="1017101" y="74481"/>
                      <a:pt x="1006120" y="74218"/>
                    </a:cubicBezTo>
                    <a:cubicBezTo>
                      <a:pt x="1004363" y="74218"/>
                      <a:pt x="1002254" y="73515"/>
                      <a:pt x="1000936" y="74306"/>
                    </a:cubicBezTo>
                    <a:cubicBezTo>
                      <a:pt x="987231" y="82476"/>
                      <a:pt x="972032" y="82037"/>
                      <a:pt x="956922" y="82125"/>
                    </a:cubicBezTo>
                    <a:cubicBezTo>
                      <a:pt x="953671" y="82125"/>
                      <a:pt x="947170" y="80016"/>
                      <a:pt x="952090" y="87659"/>
                    </a:cubicBezTo>
                    <a:cubicBezTo>
                      <a:pt x="952090" y="87659"/>
                      <a:pt x="949454" y="90119"/>
                      <a:pt x="948663" y="89856"/>
                    </a:cubicBezTo>
                    <a:cubicBezTo>
                      <a:pt x="940229" y="86166"/>
                      <a:pt x="933904" y="94073"/>
                      <a:pt x="926085" y="93897"/>
                    </a:cubicBezTo>
                    <a:cubicBezTo>
                      <a:pt x="925031" y="93897"/>
                      <a:pt x="923713" y="95391"/>
                      <a:pt x="922747" y="95215"/>
                    </a:cubicBezTo>
                    <a:cubicBezTo>
                      <a:pt x="908866" y="91613"/>
                      <a:pt x="898850" y="101013"/>
                      <a:pt x="887956" y="106284"/>
                    </a:cubicBezTo>
                    <a:cubicBezTo>
                      <a:pt x="879962" y="110150"/>
                      <a:pt x="871879" y="111995"/>
                      <a:pt x="863445" y="113664"/>
                    </a:cubicBezTo>
                    <a:cubicBezTo>
                      <a:pt x="861425" y="114103"/>
                      <a:pt x="859228" y="114279"/>
                      <a:pt x="857559" y="115245"/>
                    </a:cubicBezTo>
                    <a:cubicBezTo>
                      <a:pt x="840340" y="125085"/>
                      <a:pt x="836474" y="126139"/>
                      <a:pt x="813369" y="126842"/>
                    </a:cubicBezTo>
                    <a:cubicBezTo>
                      <a:pt x="812578" y="126842"/>
                      <a:pt x="811787" y="127281"/>
                      <a:pt x="811084" y="127545"/>
                    </a:cubicBezTo>
                    <a:cubicBezTo>
                      <a:pt x="811612" y="128511"/>
                      <a:pt x="811963" y="129741"/>
                      <a:pt x="812841" y="130268"/>
                    </a:cubicBezTo>
                    <a:cubicBezTo>
                      <a:pt x="814511" y="131411"/>
                      <a:pt x="816356" y="132201"/>
                      <a:pt x="818201" y="133080"/>
                    </a:cubicBezTo>
                    <a:cubicBezTo>
                      <a:pt x="815916" y="133607"/>
                      <a:pt x="813632" y="133870"/>
                      <a:pt x="811436" y="134661"/>
                    </a:cubicBezTo>
                    <a:cubicBezTo>
                      <a:pt x="802387" y="138087"/>
                      <a:pt x="793426" y="141777"/>
                      <a:pt x="784289" y="145028"/>
                    </a:cubicBezTo>
                    <a:cubicBezTo>
                      <a:pt x="781653" y="145906"/>
                      <a:pt x="779106" y="150563"/>
                      <a:pt x="775591" y="145906"/>
                    </a:cubicBezTo>
                    <a:cubicBezTo>
                      <a:pt x="775152" y="145379"/>
                      <a:pt x="771638" y="146258"/>
                      <a:pt x="770496" y="147400"/>
                    </a:cubicBezTo>
                    <a:cubicBezTo>
                      <a:pt x="758811" y="159085"/>
                      <a:pt x="745106" y="166728"/>
                      <a:pt x="729380" y="171648"/>
                    </a:cubicBezTo>
                    <a:cubicBezTo>
                      <a:pt x="722616" y="173756"/>
                      <a:pt x="717081" y="179818"/>
                      <a:pt x="710668" y="183332"/>
                    </a:cubicBezTo>
                    <a:cubicBezTo>
                      <a:pt x="701706" y="188252"/>
                      <a:pt x="692130" y="192117"/>
                      <a:pt x="681588" y="192381"/>
                    </a:cubicBezTo>
                    <a:cubicBezTo>
                      <a:pt x="680007" y="192381"/>
                      <a:pt x="678513" y="193172"/>
                      <a:pt x="676932" y="193699"/>
                    </a:cubicBezTo>
                    <a:cubicBezTo>
                      <a:pt x="678513" y="194138"/>
                      <a:pt x="680182" y="194314"/>
                      <a:pt x="681588" y="195017"/>
                    </a:cubicBezTo>
                    <a:cubicBezTo>
                      <a:pt x="682818" y="195632"/>
                      <a:pt x="683696" y="196862"/>
                      <a:pt x="684751" y="197828"/>
                    </a:cubicBezTo>
                    <a:cubicBezTo>
                      <a:pt x="683960" y="198619"/>
                      <a:pt x="683081" y="200112"/>
                      <a:pt x="682466" y="200112"/>
                    </a:cubicBezTo>
                    <a:cubicBezTo>
                      <a:pt x="672978" y="199058"/>
                      <a:pt x="667619" y="206701"/>
                      <a:pt x="660415" y="210303"/>
                    </a:cubicBezTo>
                    <a:cubicBezTo>
                      <a:pt x="657867" y="211533"/>
                      <a:pt x="655407" y="214872"/>
                      <a:pt x="653123" y="214608"/>
                    </a:cubicBezTo>
                    <a:cubicBezTo>
                      <a:pt x="641966" y="213554"/>
                      <a:pt x="637749" y="222515"/>
                      <a:pt x="631511" y="228665"/>
                    </a:cubicBezTo>
                    <a:cubicBezTo>
                      <a:pt x="626240" y="233760"/>
                      <a:pt x="619915" y="234902"/>
                      <a:pt x="612886" y="234463"/>
                    </a:cubicBezTo>
                    <a:cubicBezTo>
                      <a:pt x="612008" y="234375"/>
                      <a:pt x="610075" y="236747"/>
                      <a:pt x="610163" y="236835"/>
                    </a:cubicBezTo>
                    <a:cubicBezTo>
                      <a:pt x="614907" y="243248"/>
                      <a:pt x="608581" y="244566"/>
                      <a:pt x="605331" y="246763"/>
                    </a:cubicBezTo>
                    <a:cubicBezTo>
                      <a:pt x="594525" y="254054"/>
                      <a:pt x="583982" y="262049"/>
                      <a:pt x="570365" y="263718"/>
                    </a:cubicBezTo>
                    <a:cubicBezTo>
                      <a:pt x="570189" y="263718"/>
                      <a:pt x="570277" y="266530"/>
                      <a:pt x="570277" y="268023"/>
                    </a:cubicBezTo>
                    <a:cubicBezTo>
                      <a:pt x="571771" y="267847"/>
                      <a:pt x="573176" y="267672"/>
                      <a:pt x="574670" y="267496"/>
                    </a:cubicBezTo>
                    <a:cubicBezTo>
                      <a:pt x="573440" y="268638"/>
                      <a:pt x="572386" y="270307"/>
                      <a:pt x="570892" y="270922"/>
                    </a:cubicBezTo>
                    <a:cubicBezTo>
                      <a:pt x="563952" y="273997"/>
                      <a:pt x="557978" y="278302"/>
                      <a:pt x="552443" y="283661"/>
                    </a:cubicBezTo>
                    <a:cubicBezTo>
                      <a:pt x="548226" y="287702"/>
                      <a:pt x="543218" y="291129"/>
                      <a:pt x="536453" y="292622"/>
                    </a:cubicBezTo>
                    <a:cubicBezTo>
                      <a:pt x="531885" y="293589"/>
                      <a:pt x="528459" y="300178"/>
                      <a:pt x="524505" y="304131"/>
                    </a:cubicBezTo>
                    <a:cubicBezTo>
                      <a:pt x="517828" y="310896"/>
                      <a:pt x="512030" y="319505"/>
                      <a:pt x="504035" y="323898"/>
                    </a:cubicBezTo>
                    <a:cubicBezTo>
                      <a:pt x="492527" y="330224"/>
                      <a:pt x="486377" y="341908"/>
                      <a:pt x="475395" y="348761"/>
                    </a:cubicBezTo>
                    <a:cubicBezTo>
                      <a:pt x="468718" y="352890"/>
                      <a:pt x="461954" y="356492"/>
                      <a:pt x="455101" y="360182"/>
                    </a:cubicBezTo>
                    <a:cubicBezTo>
                      <a:pt x="454047" y="360709"/>
                      <a:pt x="452817" y="360972"/>
                      <a:pt x="451675" y="361324"/>
                    </a:cubicBezTo>
                    <a:cubicBezTo>
                      <a:pt x="453080" y="361851"/>
                      <a:pt x="454574" y="362202"/>
                      <a:pt x="455892" y="362905"/>
                    </a:cubicBezTo>
                    <a:cubicBezTo>
                      <a:pt x="457122" y="363608"/>
                      <a:pt x="458176" y="364574"/>
                      <a:pt x="459406" y="365453"/>
                    </a:cubicBezTo>
                    <a:cubicBezTo>
                      <a:pt x="458264" y="366332"/>
                      <a:pt x="457297" y="367386"/>
                      <a:pt x="456067" y="368089"/>
                    </a:cubicBezTo>
                    <a:cubicBezTo>
                      <a:pt x="453607" y="369582"/>
                      <a:pt x="450884" y="370636"/>
                      <a:pt x="448687" y="372393"/>
                    </a:cubicBezTo>
                    <a:cubicBezTo>
                      <a:pt x="440078" y="379070"/>
                      <a:pt x="434719" y="389349"/>
                      <a:pt x="423210" y="393215"/>
                    </a:cubicBezTo>
                    <a:cubicBezTo>
                      <a:pt x="418554" y="394796"/>
                      <a:pt x="413634" y="401561"/>
                      <a:pt x="412755" y="406656"/>
                    </a:cubicBezTo>
                    <a:cubicBezTo>
                      <a:pt x="411262" y="415178"/>
                      <a:pt x="405727" y="414300"/>
                      <a:pt x="400368" y="415354"/>
                    </a:cubicBezTo>
                    <a:cubicBezTo>
                      <a:pt x="397996" y="415793"/>
                      <a:pt x="395360" y="416145"/>
                      <a:pt x="393428" y="417375"/>
                    </a:cubicBezTo>
                    <a:cubicBezTo>
                      <a:pt x="391758" y="418517"/>
                      <a:pt x="390880" y="420977"/>
                      <a:pt x="389650" y="422822"/>
                    </a:cubicBezTo>
                    <a:cubicBezTo>
                      <a:pt x="391407" y="422119"/>
                      <a:pt x="393164" y="421240"/>
                      <a:pt x="395097" y="420801"/>
                    </a:cubicBezTo>
                    <a:cubicBezTo>
                      <a:pt x="396151" y="420537"/>
                      <a:pt x="397469" y="421064"/>
                      <a:pt x="398611" y="421240"/>
                    </a:cubicBezTo>
                    <a:cubicBezTo>
                      <a:pt x="398347" y="422734"/>
                      <a:pt x="398699" y="424754"/>
                      <a:pt x="397820" y="425633"/>
                    </a:cubicBezTo>
                    <a:cubicBezTo>
                      <a:pt x="389386" y="433628"/>
                      <a:pt x="380777" y="441359"/>
                      <a:pt x="372343" y="449441"/>
                    </a:cubicBezTo>
                    <a:cubicBezTo>
                      <a:pt x="369707" y="451901"/>
                      <a:pt x="366808" y="454800"/>
                      <a:pt x="365841" y="458051"/>
                    </a:cubicBezTo>
                    <a:cubicBezTo>
                      <a:pt x="362767" y="468066"/>
                      <a:pt x="354596" y="473777"/>
                      <a:pt x="348007" y="480805"/>
                    </a:cubicBezTo>
                    <a:cubicBezTo>
                      <a:pt x="346953" y="481947"/>
                      <a:pt x="345284" y="483265"/>
                      <a:pt x="343878" y="483265"/>
                    </a:cubicBezTo>
                    <a:cubicBezTo>
                      <a:pt x="337552" y="483353"/>
                      <a:pt x="335444" y="485461"/>
                      <a:pt x="338870" y="491523"/>
                    </a:cubicBezTo>
                    <a:cubicBezTo>
                      <a:pt x="339397" y="492490"/>
                      <a:pt x="339397" y="494510"/>
                      <a:pt x="338695" y="495301"/>
                    </a:cubicBezTo>
                    <a:cubicBezTo>
                      <a:pt x="332896" y="501978"/>
                      <a:pt x="327361" y="509006"/>
                      <a:pt x="320685" y="514717"/>
                    </a:cubicBezTo>
                    <a:cubicBezTo>
                      <a:pt x="316731" y="518055"/>
                      <a:pt x="312163" y="520076"/>
                      <a:pt x="312602" y="526313"/>
                    </a:cubicBezTo>
                    <a:cubicBezTo>
                      <a:pt x="312690" y="527807"/>
                      <a:pt x="312075" y="530267"/>
                      <a:pt x="311109" y="530794"/>
                    </a:cubicBezTo>
                    <a:cubicBezTo>
                      <a:pt x="301269" y="535362"/>
                      <a:pt x="300390" y="547135"/>
                      <a:pt x="293450" y="553284"/>
                    </a:cubicBezTo>
                    <a:cubicBezTo>
                      <a:pt x="283610" y="561982"/>
                      <a:pt x="278339" y="572700"/>
                      <a:pt x="273068" y="584121"/>
                    </a:cubicBezTo>
                    <a:cubicBezTo>
                      <a:pt x="271223" y="588162"/>
                      <a:pt x="265952" y="591501"/>
                      <a:pt x="261471" y="593258"/>
                    </a:cubicBezTo>
                    <a:cubicBezTo>
                      <a:pt x="257957" y="594664"/>
                      <a:pt x="256639" y="594927"/>
                      <a:pt x="260153" y="597211"/>
                    </a:cubicBezTo>
                    <a:cubicBezTo>
                      <a:pt x="264810" y="600198"/>
                      <a:pt x="260680" y="604767"/>
                      <a:pt x="259978" y="605206"/>
                    </a:cubicBezTo>
                    <a:cubicBezTo>
                      <a:pt x="251368" y="611356"/>
                      <a:pt x="250577" y="624095"/>
                      <a:pt x="240035" y="628487"/>
                    </a:cubicBezTo>
                    <a:cubicBezTo>
                      <a:pt x="238981" y="628927"/>
                      <a:pt x="238541" y="631299"/>
                      <a:pt x="238190" y="632792"/>
                    </a:cubicBezTo>
                    <a:cubicBezTo>
                      <a:pt x="234676" y="646585"/>
                      <a:pt x="225188" y="657128"/>
                      <a:pt x="218423" y="669163"/>
                    </a:cubicBezTo>
                    <a:cubicBezTo>
                      <a:pt x="218071" y="669866"/>
                      <a:pt x="218247" y="671184"/>
                      <a:pt x="217720" y="671448"/>
                    </a:cubicBezTo>
                    <a:cubicBezTo>
                      <a:pt x="205508" y="677422"/>
                      <a:pt x="206123" y="689897"/>
                      <a:pt x="202521" y="700352"/>
                    </a:cubicBezTo>
                    <a:cubicBezTo>
                      <a:pt x="202082" y="701757"/>
                      <a:pt x="200061" y="702812"/>
                      <a:pt x="198568" y="703690"/>
                    </a:cubicBezTo>
                    <a:cubicBezTo>
                      <a:pt x="194702" y="705974"/>
                      <a:pt x="190573" y="707819"/>
                      <a:pt x="186971" y="710367"/>
                    </a:cubicBezTo>
                    <a:cubicBezTo>
                      <a:pt x="185565" y="711333"/>
                      <a:pt x="185302" y="713793"/>
                      <a:pt x="184511" y="715638"/>
                    </a:cubicBezTo>
                    <a:cubicBezTo>
                      <a:pt x="186268" y="715462"/>
                      <a:pt x="188201" y="715550"/>
                      <a:pt x="189870" y="715023"/>
                    </a:cubicBezTo>
                    <a:cubicBezTo>
                      <a:pt x="191540" y="714496"/>
                      <a:pt x="192945" y="713442"/>
                      <a:pt x="194527" y="712563"/>
                    </a:cubicBezTo>
                    <a:cubicBezTo>
                      <a:pt x="194351" y="714584"/>
                      <a:pt x="194966" y="717220"/>
                      <a:pt x="193999" y="718625"/>
                    </a:cubicBezTo>
                    <a:cubicBezTo>
                      <a:pt x="187235" y="727938"/>
                      <a:pt x="184687" y="739974"/>
                      <a:pt x="175550" y="747705"/>
                    </a:cubicBezTo>
                    <a:cubicBezTo>
                      <a:pt x="172475" y="750340"/>
                      <a:pt x="170806" y="753240"/>
                      <a:pt x="171070" y="757720"/>
                    </a:cubicBezTo>
                    <a:cubicBezTo>
                      <a:pt x="171948" y="771074"/>
                      <a:pt x="164568" y="780474"/>
                      <a:pt x="155432" y="788996"/>
                    </a:cubicBezTo>
                    <a:cubicBezTo>
                      <a:pt x="153587" y="790753"/>
                      <a:pt x="146383" y="793477"/>
                      <a:pt x="155080" y="796464"/>
                    </a:cubicBezTo>
                    <a:cubicBezTo>
                      <a:pt x="155695" y="796727"/>
                      <a:pt x="156047" y="799978"/>
                      <a:pt x="155344" y="801296"/>
                    </a:cubicBezTo>
                    <a:cubicBezTo>
                      <a:pt x="150424" y="811047"/>
                      <a:pt x="145328" y="820799"/>
                      <a:pt x="139882" y="830287"/>
                    </a:cubicBezTo>
                    <a:cubicBezTo>
                      <a:pt x="138564" y="832572"/>
                      <a:pt x="136367" y="833626"/>
                      <a:pt x="139618" y="836086"/>
                    </a:cubicBezTo>
                    <a:cubicBezTo>
                      <a:pt x="140497" y="836701"/>
                      <a:pt x="140497" y="840215"/>
                      <a:pt x="139618" y="841005"/>
                    </a:cubicBezTo>
                    <a:cubicBezTo>
                      <a:pt x="130569" y="849967"/>
                      <a:pt x="130569" y="862705"/>
                      <a:pt x="125825" y="873336"/>
                    </a:cubicBezTo>
                    <a:cubicBezTo>
                      <a:pt x="125298" y="874478"/>
                      <a:pt x="124859" y="875796"/>
                      <a:pt x="123980" y="876498"/>
                    </a:cubicBezTo>
                    <a:cubicBezTo>
                      <a:pt x="115458" y="882824"/>
                      <a:pt x="117303" y="892400"/>
                      <a:pt x="116073" y="901010"/>
                    </a:cubicBezTo>
                    <a:cubicBezTo>
                      <a:pt x="115370" y="905842"/>
                      <a:pt x="114404" y="910761"/>
                      <a:pt x="112647" y="915330"/>
                    </a:cubicBezTo>
                    <a:cubicBezTo>
                      <a:pt x="106234" y="931671"/>
                      <a:pt x="101314" y="948363"/>
                      <a:pt x="97712" y="965494"/>
                    </a:cubicBezTo>
                    <a:cubicBezTo>
                      <a:pt x="97185" y="968218"/>
                      <a:pt x="95867" y="971029"/>
                      <a:pt x="94110" y="973138"/>
                    </a:cubicBezTo>
                    <a:cubicBezTo>
                      <a:pt x="90771" y="976827"/>
                      <a:pt x="86994" y="979990"/>
                      <a:pt x="92177" y="985086"/>
                    </a:cubicBezTo>
                    <a:cubicBezTo>
                      <a:pt x="92704" y="985613"/>
                      <a:pt x="92616" y="987721"/>
                      <a:pt x="92001" y="988512"/>
                    </a:cubicBezTo>
                    <a:cubicBezTo>
                      <a:pt x="85236" y="996946"/>
                      <a:pt x="86642" y="1008016"/>
                      <a:pt x="82689" y="1017416"/>
                    </a:cubicBezTo>
                    <a:cubicBezTo>
                      <a:pt x="80756" y="1021896"/>
                      <a:pt x="80405" y="1026816"/>
                      <a:pt x="76451" y="1030682"/>
                    </a:cubicBezTo>
                    <a:cubicBezTo>
                      <a:pt x="75309" y="1031824"/>
                      <a:pt x="75924" y="1034723"/>
                      <a:pt x="75924" y="1036832"/>
                    </a:cubicBezTo>
                    <a:cubicBezTo>
                      <a:pt x="75924" y="1043596"/>
                      <a:pt x="77505" y="1050800"/>
                      <a:pt x="75485" y="1056862"/>
                    </a:cubicBezTo>
                    <a:cubicBezTo>
                      <a:pt x="73903" y="1061606"/>
                      <a:pt x="68017" y="1064945"/>
                      <a:pt x="64064" y="1068898"/>
                    </a:cubicBezTo>
                    <a:cubicBezTo>
                      <a:pt x="63449" y="1069513"/>
                      <a:pt x="62482" y="1070040"/>
                      <a:pt x="62307" y="1070743"/>
                    </a:cubicBezTo>
                    <a:cubicBezTo>
                      <a:pt x="61955" y="1072149"/>
                      <a:pt x="62043" y="1073730"/>
                      <a:pt x="61867" y="1075224"/>
                    </a:cubicBezTo>
                    <a:cubicBezTo>
                      <a:pt x="63361" y="1074521"/>
                      <a:pt x="65118" y="1074082"/>
                      <a:pt x="66260" y="1073115"/>
                    </a:cubicBezTo>
                    <a:cubicBezTo>
                      <a:pt x="67490" y="1072061"/>
                      <a:pt x="68017" y="1070216"/>
                      <a:pt x="69159" y="1069162"/>
                    </a:cubicBezTo>
                    <a:cubicBezTo>
                      <a:pt x="69950" y="1068371"/>
                      <a:pt x="71356" y="1068283"/>
                      <a:pt x="72586" y="1067932"/>
                    </a:cubicBezTo>
                    <a:cubicBezTo>
                      <a:pt x="72410" y="1069074"/>
                      <a:pt x="72322" y="1070216"/>
                      <a:pt x="72058" y="1071358"/>
                    </a:cubicBezTo>
                    <a:cubicBezTo>
                      <a:pt x="70126" y="1081022"/>
                      <a:pt x="68281" y="1090774"/>
                      <a:pt x="66348" y="1100438"/>
                    </a:cubicBezTo>
                    <a:cubicBezTo>
                      <a:pt x="65996" y="1102019"/>
                      <a:pt x="65645" y="1103864"/>
                      <a:pt x="64591" y="1104918"/>
                    </a:cubicBezTo>
                    <a:cubicBezTo>
                      <a:pt x="61252" y="1108257"/>
                      <a:pt x="60813" y="1110892"/>
                      <a:pt x="62658" y="1115988"/>
                    </a:cubicBezTo>
                    <a:cubicBezTo>
                      <a:pt x="64854" y="1121874"/>
                      <a:pt x="64591" y="1128727"/>
                      <a:pt x="61516" y="1135667"/>
                    </a:cubicBezTo>
                    <a:cubicBezTo>
                      <a:pt x="59144" y="1141114"/>
                      <a:pt x="62658" y="1148845"/>
                      <a:pt x="54312" y="1152271"/>
                    </a:cubicBezTo>
                    <a:cubicBezTo>
                      <a:pt x="52028" y="1153238"/>
                      <a:pt x="52555" y="1154292"/>
                      <a:pt x="56772" y="1157455"/>
                    </a:cubicBezTo>
                    <a:cubicBezTo>
                      <a:pt x="57563" y="1157982"/>
                      <a:pt x="58353" y="1159124"/>
                      <a:pt x="58353" y="1160003"/>
                    </a:cubicBezTo>
                    <a:cubicBezTo>
                      <a:pt x="58617" y="1171336"/>
                      <a:pt x="56772" y="1182405"/>
                      <a:pt x="53170" y="1193211"/>
                    </a:cubicBezTo>
                    <a:cubicBezTo>
                      <a:pt x="52818" y="1194353"/>
                      <a:pt x="51501" y="1196023"/>
                      <a:pt x="51852" y="1196462"/>
                    </a:cubicBezTo>
                    <a:cubicBezTo>
                      <a:pt x="58705" y="1204457"/>
                      <a:pt x="51764" y="1212803"/>
                      <a:pt x="52291" y="1220973"/>
                    </a:cubicBezTo>
                    <a:cubicBezTo>
                      <a:pt x="52906" y="1230022"/>
                      <a:pt x="52555" y="1239950"/>
                      <a:pt x="47284" y="1248471"/>
                    </a:cubicBezTo>
                    <a:cubicBezTo>
                      <a:pt x="46054" y="1250492"/>
                      <a:pt x="45966" y="1253918"/>
                      <a:pt x="46493" y="1256378"/>
                    </a:cubicBezTo>
                    <a:cubicBezTo>
                      <a:pt x="50095" y="1272455"/>
                      <a:pt x="53346" y="1288357"/>
                      <a:pt x="48601" y="1304873"/>
                    </a:cubicBezTo>
                    <a:cubicBezTo>
                      <a:pt x="47811" y="1307509"/>
                      <a:pt x="50710" y="1311023"/>
                      <a:pt x="50446" y="1314010"/>
                    </a:cubicBezTo>
                    <a:cubicBezTo>
                      <a:pt x="49656" y="1324553"/>
                      <a:pt x="53170" y="1335447"/>
                      <a:pt x="48162" y="1345813"/>
                    </a:cubicBezTo>
                    <a:cubicBezTo>
                      <a:pt x="47196" y="1347746"/>
                      <a:pt x="48426" y="1350733"/>
                      <a:pt x="48865" y="1353193"/>
                    </a:cubicBezTo>
                    <a:cubicBezTo>
                      <a:pt x="49216" y="1355214"/>
                      <a:pt x="50095" y="1357059"/>
                      <a:pt x="50534" y="1358991"/>
                    </a:cubicBezTo>
                    <a:cubicBezTo>
                      <a:pt x="51852" y="1364350"/>
                      <a:pt x="47372" y="1369182"/>
                      <a:pt x="50095" y="1375332"/>
                    </a:cubicBezTo>
                    <a:cubicBezTo>
                      <a:pt x="52203" y="1380076"/>
                      <a:pt x="51676" y="1386753"/>
                      <a:pt x="50271" y="1392112"/>
                    </a:cubicBezTo>
                    <a:cubicBezTo>
                      <a:pt x="47284" y="1403885"/>
                      <a:pt x="49480" y="1414691"/>
                      <a:pt x="55190" y="1424706"/>
                    </a:cubicBezTo>
                    <a:cubicBezTo>
                      <a:pt x="57563" y="1428923"/>
                      <a:pt x="51588" y="1430680"/>
                      <a:pt x="54663" y="1436039"/>
                    </a:cubicBezTo>
                    <a:cubicBezTo>
                      <a:pt x="58529" y="1442716"/>
                      <a:pt x="58002" y="1452292"/>
                      <a:pt x="58265" y="1460550"/>
                    </a:cubicBezTo>
                    <a:cubicBezTo>
                      <a:pt x="58617" y="1471883"/>
                      <a:pt x="58968" y="1483041"/>
                      <a:pt x="63361" y="1493847"/>
                    </a:cubicBezTo>
                    <a:cubicBezTo>
                      <a:pt x="64854" y="1497625"/>
                      <a:pt x="63361" y="1502457"/>
                      <a:pt x="63712" y="1506849"/>
                    </a:cubicBezTo>
                    <a:cubicBezTo>
                      <a:pt x="64152" y="1512999"/>
                      <a:pt x="61340" y="1519939"/>
                      <a:pt x="68105" y="1524771"/>
                    </a:cubicBezTo>
                    <a:cubicBezTo>
                      <a:pt x="69247" y="1525562"/>
                      <a:pt x="69423" y="1529164"/>
                      <a:pt x="68720" y="1530833"/>
                    </a:cubicBezTo>
                    <a:cubicBezTo>
                      <a:pt x="66348" y="1536104"/>
                      <a:pt x="68105" y="1540673"/>
                      <a:pt x="70477" y="1545066"/>
                    </a:cubicBezTo>
                    <a:cubicBezTo>
                      <a:pt x="72058" y="1548053"/>
                      <a:pt x="72234" y="1549546"/>
                      <a:pt x="68281" y="1550161"/>
                    </a:cubicBezTo>
                    <a:cubicBezTo>
                      <a:pt x="65557" y="1550600"/>
                      <a:pt x="62922" y="1552445"/>
                      <a:pt x="60198" y="1552621"/>
                    </a:cubicBezTo>
                    <a:cubicBezTo>
                      <a:pt x="51061" y="1552973"/>
                      <a:pt x="41837" y="1553060"/>
                      <a:pt x="32700" y="1552533"/>
                    </a:cubicBezTo>
                    <a:cubicBezTo>
                      <a:pt x="29713" y="1552357"/>
                      <a:pt x="25408" y="1550600"/>
                      <a:pt x="24266" y="1548316"/>
                    </a:cubicBezTo>
                    <a:cubicBezTo>
                      <a:pt x="20927" y="1541903"/>
                      <a:pt x="17326" y="1534963"/>
                      <a:pt x="16798" y="1527934"/>
                    </a:cubicBezTo>
                    <a:cubicBezTo>
                      <a:pt x="15744" y="1514053"/>
                      <a:pt x="13987" y="1500524"/>
                      <a:pt x="11439" y="1486819"/>
                    </a:cubicBezTo>
                    <a:cubicBezTo>
                      <a:pt x="9507" y="1476452"/>
                      <a:pt x="9594" y="1465734"/>
                      <a:pt x="8540" y="1455191"/>
                    </a:cubicBezTo>
                    <a:cubicBezTo>
                      <a:pt x="8189" y="1451501"/>
                      <a:pt x="6871" y="1447987"/>
                      <a:pt x="6432" y="1444297"/>
                    </a:cubicBezTo>
                    <a:cubicBezTo>
                      <a:pt x="6080" y="1441398"/>
                      <a:pt x="5290" y="1437708"/>
                      <a:pt x="6695" y="1435688"/>
                    </a:cubicBezTo>
                    <a:cubicBezTo>
                      <a:pt x="9419" y="1431734"/>
                      <a:pt x="8892" y="1429274"/>
                      <a:pt x="6344" y="1425497"/>
                    </a:cubicBezTo>
                    <a:cubicBezTo>
                      <a:pt x="4938" y="1423388"/>
                      <a:pt x="6344" y="1419523"/>
                      <a:pt x="5905" y="1416536"/>
                    </a:cubicBezTo>
                    <a:cubicBezTo>
                      <a:pt x="3445" y="1397911"/>
                      <a:pt x="8452" y="1378671"/>
                      <a:pt x="721" y="1360573"/>
                    </a:cubicBezTo>
                    <a:cubicBezTo>
                      <a:pt x="545" y="1360221"/>
                      <a:pt x="809" y="1359694"/>
                      <a:pt x="721" y="1359255"/>
                    </a:cubicBezTo>
                    <a:cubicBezTo>
                      <a:pt x="-1914" y="1352139"/>
                      <a:pt x="3708" y="1345462"/>
                      <a:pt x="1248" y="1337643"/>
                    </a:cubicBezTo>
                    <a:cubicBezTo>
                      <a:pt x="-772" y="1331230"/>
                      <a:pt x="2390" y="1323411"/>
                      <a:pt x="2390" y="1316294"/>
                    </a:cubicBezTo>
                    <a:cubicBezTo>
                      <a:pt x="2302" y="1307597"/>
                      <a:pt x="1248" y="1298899"/>
                      <a:pt x="809" y="1290202"/>
                    </a:cubicBezTo>
                    <a:cubicBezTo>
                      <a:pt x="633" y="1287127"/>
                      <a:pt x="-421" y="1283261"/>
                      <a:pt x="985" y="1281153"/>
                    </a:cubicBezTo>
                    <a:cubicBezTo>
                      <a:pt x="8892" y="1269293"/>
                      <a:pt x="-1563" y="1255148"/>
                      <a:pt x="5992" y="1243376"/>
                    </a:cubicBezTo>
                    <a:cubicBezTo>
                      <a:pt x="1600" y="1237929"/>
                      <a:pt x="5202" y="1233800"/>
                      <a:pt x="8013" y="1229319"/>
                    </a:cubicBezTo>
                    <a:cubicBezTo>
                      <a:pt x="8804" y="1228001"/>
                      <a:pt x="9067" y="1225805"/>
                      <a:pt x="8540" y="1224399"/>
                    </a:cubicBezTo>
                    <a:cubicBezTo>
                      <a:pt x="4060" y="1211133"/>
                      <a:pt x="5290" y="1197955"/>
                      <a:pt x="8452" y="1184514"/>
                    </a:cubicBezTo>
                    <a:cubicBezTo>
                      <a:pt x="10385" y="1176343"/>
                      <a:pt x="11000" y="1167821"/>
                      <a:pt x="11176" y="1159388"/>
                    </a:cubicBezTo>
                    <a:cubicBezTo>
                      <a:pt x="11439" y="1140411"/>
                      <a:pt x="15393" y="1122138"/>
                      <a:pt x="18995" y="1103600"/>
                    </a:cubicBezTo>
                    <a:cubicBezTo>
                      <a:pt x="20313" y="1096748"/>
                      <a:pt x="17941" y="1089105"/>
                      <a:pt x="23300" y="1083043"/>
                    </a:cubicBezTo>
                    <a:cubicBezTo>
                      <a:pt x="23651" y="1082603"/>
                      <a:pt x="23915" y="1081637"/>
                      <a:pt x="23651" y="1081286"/>
                    </a:cubicBezTo>
                    <a:cubicBezTo>
                      <a:pt x="18643" y="1073642"/>
                      <a:pt x="23563" y="1066878"/>
                      <a:pt x="25584" y="1060025"/>
                    </a:cubicBezTo>
                    <a:cubicBezTo>
                      <a:pt x="27341" y="1054227"/>
                      <a:pt x="30240" y="1048780"/>
                      <a:pt x="31821" y="1042981"/>
                    </a:cubicBezTo>
                    <a:cubicBezTo>
                      <a:pt x="32612" y="1039994"/>
                      <a:pt x="30679" y="1036217"/>
                      <a:pt x="31558" y="1033230"/>
                    </a:cubicBezTo>
                    <a:cubicBezTo>
                      <a:pt x="34721" y="1022336"/>
                      <a:pt x="35687" y="1010739"/>
                      <a:pt x="42364" y="1000987"/>
                    </a:cubicBezTo>
                    <a:cubicBezTo>
                      <a:pt x="43594" y="999142"/>
                      <a:pt x="42803" y="995892"/>
                      <a:pt x="42803" y="993344"/>
                    </a:cubicBezTo>
                    <a:cubicBezTo>
                      <a:pt x="42715" y="981571"/>
                      <a:pt x="46493" y="970678"/>
                      <a:pt x="49304" y="959432"/>
                    </a:cubicBezTo>
                    <a:cubicBezTo>
                      <a:pt x="52379" y="947133"/>
                      <a:pt x="57035" y="935360"/>
                      <a:pt x="59144" y="922622"/>
                    </a:cubicBezTo>
                    <a:cubicBezTo>
                      <a:pt x="60989" y="911464"/>
                      <a:pt x="63800" y="899340"/>
                      <a:pt x="72058" y="890116"/>
                    </a:cubicBezTo>
                    <a:cubicBezTo>
                      <a:pt x="73288" y="888710"/>
                      <a:pt x="74430" y="886250"/>
                      <a:pt x="74079" y="884493"/>
                    </a:cubicBezTo>
                    <a:cubicBezTo>
                      <a:pt x="71883" y="872809"/>
                      <a:pt x="83743" y="865077"/>
                      <a:pt x="82337" y="853744"/>
                    </a:cubicBezTo>
                    <a:cubicBezTo>
                      <a:pt x="92265" y="846628"/>
                      <a:pt x="89717" y="834944"/>
                      <a:pt x="92880" y="825280"/>
                    </a:cubicBezTo>
                    <a:cubicBezTo>
                      <a:pt x="96042" y="815352"/>
                      <a:pt x="101402" y="806128"/>
                      <a:pt x="105531" y="796464"/>
                    </a:cubicBezTo>
                    <a:cubicBezTo>
                      <a:pt x="112735" y="779332"/>
                      <a:pt x="119324" y="761937"/>
                      <a:pt x="126879" y="744981"/>
                    </a:cubicBezTo>
                    <a:cubicBezTo>
                      <a:pt x="131448" y="734615"/>
                      <a:pt x="137334" y="724863"/>
                      <a:pt x="142693" y="714847"/>
                    </a:cubicBezTo>
                    <a:cubicBezTo>
                      <a:pt x="143044" y="714145"/>
                      <a:pt x="144538" y="713530"/>
                      <a:pt x="144450" y="713003"/>
                    </a:cubicBezTo>
                    <a:cubicBezTo>
                      <a:pt x="142956" y="704129"/>
                      <a:pt x="149545" y="698419"/>
                      <a:pt x="153060" y="691566"/>
                    </a:cubicBezTo>
                    <a:cubicBezTo>
                      <a:pt x="156134" y="685680"/>
                      <a:pt x="157892" y="679091"/>
                      <a:pt x="163953" y="674962"/>
                    </a:cubicBezTo>
                    <a:cubicBezTo>
                      <a:pt x="165359" y="673995"/>
                      <a:pt x="165535" y="671360"/>
                      <a:pt x="166150" y="669427"/>
                    </a:cubicBezTo>
                    <a:cubicBezTo>
                      <a:pt x="167116" y="666352"/>
                      <a:pt x="167204" y="662662"/>
                      <a:pt x="168961" y="660115"/>
                    </a:cubicBezTo>
                    <a:cubicBezTo>
                      <a:pt x="174759" y="651944"/>
                      <a:pt x="181173" y="644125"/>
                      <a:pt x="187235" y="636218"/>
                    </a:cubicBezTo>
                    <a:cubicBezTo>
                      <a:pt x="188201" y="634901"/>
                      <a:pt x="189431" y="633495"/>
                      <a:pt x="189695" y="632001"/>
                    </a:cubicBezTo>
                    <a:cubicBezTo>
                      <a:pt x="192770" y="614958"/>
                      <a:pt x="203839" y="601868"/>
                      <a:pt x="212361" y="587635"/>
                    </a:cubicBezTo>
                    <a:cubicBezTo>
                      <a:pt x="221937" y="571822"/>
                      <a:pt x="232479" y="556535"/>
                      <a:pt x="242846" y="541248"/>
                    </a:cubicBezTo>
                    <a:cubicBezTo>
                      <a:pt x="246360" y="536065"/>
                      <a:pt x="249962" y="530267"/>
                      <a:pt x="254970" y="526753"/>
                    </a:cubicBezTo>
                    <a:cubicBezTo>
                      <a:pt x="265688" y="519285"/>
                      <a:pt x="269993" y="507337"/>
                      <a:pt x="275440" y="496970"/>
                    </a:cubicBezTo>
                    <a:cubicBezTo>
                      <a:pt x="279920" y="488448"/>
                      <a:pt x="286773" y="482474"/>
                      <a:pt x="292044" y="475095"/>
                    </a:cubicBezTo>
                    <a:cubicBezTo>
                      <a:pt x="300390" y="463498"/>
                      <a:pt x="309703" y="452604"/>
                      <a:pt x="318752" y="441534"/>
                    </a:cubicBezTo>
                    <a:cubicBezTo>
                      <a:pt x="326747" y="431695"/>
                      <a:pt x="333950" y="421064"/>
                      <a:pt x="343087" y="412455"/>
                    </a:cubicBezTo>
                    <a:cubicBezTo>
                      <a:pt x="354069" y="402088"/>
                      <a:pt x="360834" y="387592"/>
                      <a:pt x="373485" y="379510"/>
                    </a:cubicBezTo>
                    <a:cubicBezTo>
                      <a:pt x="381392" y="374502"/>
                      <a:pt x="385345" y="366947"/>
                      <a:pt x="391583" y="361060"/>
                    </a:cubicBezTo>
                    <a:cubicBezTo>
                      <a:pt x="398260" y="354823"/>
                      <a:pt x="406254" y="350079"/>
                      <a:pt x="413282" y="344105"/>
                    </a:cubicBezTo>
                    <a:cubicBezTo>
                      <a:pt x="416357" y="341469"/>
                      <a:pt x="418202" y="337428"/>
                      <a:pt x="420838" y="334177"/>
                    </a:cubicBezTo>
                    <a:cubicBezTo>
                      <a:pt x="440166" y="310193"/>
                      <a:pt x="464853" y="291919"/>
                      <a:pt x="488485" y="272767"/>
                    </a:cubicBezTo>
                    <a:cubicBezTo>
                      <a:pt x="499379" y="263894"/>
                      <a:pt x="508779" y="251858"/>
                      <a:pt x="521870" y="246938"/>
                    </a:cubicBezTo>
                    <a:cubicBezTo>
                      <a:pt x="537596" y="240964"/>
                      <a:pt x="544185" y="225414"/>
                      <a:pt x="557978" y="217683"/>
                    </a:cubicBezTo>
                    <a:cubicBezTo>
                      <a:pt x="570189" y="210830"/>
                      <a:pt x="580907" y="201518"/>
                      <a:pt x="592768" y="193962"/>
                    </a:cubicBezTo>
                    <a:cubicBezTo>
                      <a:pt x="598127" y="190536"/>
                      <a:pt x="607352" y="190448"/>
                      <a:pt x="609899" y="186056"/>
                    </a:cubicBezTo>
                    <a:cubicBezTo>
                      <a:pt x="613765" y="179291"/>
                      <a:pt x="619563" y="177270"/>
                      <a:pt x="625186" y="174722"/>
                    </a:cubicBezTo>
                    <a:cubicBezTo>
                      <a:pt x="639155" y="168485"/>
                      <a:pt x="652245" y="161105"/>
                      <a:pt x="664017" y="151353"/>
                    </a:cubicBezTo>
                    <a:cubicBezTo>
                      <a:pt x="675175" y="142041"/>
                      <a:pt x="688968" y="137912"/>
                      <a:pt x="701619" y="131411"/>
                    </a:cubicBezTo>
                    <a:cubicBezTo>
                      <a:pt x="708823" y="127721"/>
                      <a:pt x="715412" y="122449"/>
                      <a:pt x="722703" y="119111"/>
                    </a:cubicBezTo>
                    <a:cubicBezTo>
                      <a:pt x="737726" y="112171"/>
                      <a:pt x="753101" y="105933"/>
                      <a:pt x="768387" y="99607"/>
                    </a:cubicBezTo>
                    <a:cubicBezTo>
                      <a:pt x="771023" y="98553"/>
                      <a:pt x="773922" y="98290"/>
                      <a:pt x="776646" y="97499"/>
                    </a:cubicBezTo>
                    <a:cubicBezTo>
                      <a:pt x="780160" y="96445"/>
                      <a:pt x="784113" y="96006"/>
                      <a:pt x="786925" y="93897"/>
                    </a:cubicBezTo>
                    <a:cubicBezTo>
                      <a:pt x="796149" y="86781"/>
                      <a:pt x="804935" y="80631"/>
                      <a:pt x="817498" y="78523"/>
                    </a:cubicBezTo>
                    <a:cubicBezTo>
                      <a:pt x="829885" y="76414"/>
                      <a:pt x="841218" y="68595"/>
                      <a:pt x="853078" y="63500"/>
                    </a:cubicBezTo>
                    <a:cubicBezTo>
                      <a:pt x="857559" y="61567"/>
                      <a:pt x="862215" y="60073"/>
                      <a:pt x="866871" y="58843"/>
                    </a:cubicBezTo>
                    <a:cubicBezTo>
                      <a:pt x="882158" y="54802"/>
                      <a:pt x="897269" y="49619"/>
                      <a:pt x="912468" y="45841"/>
                    </a:cubicBezTo>
                    <a:cubicBezTo>
                      <a:pt x="922044" y="43469"/>
                      <a:pt x="932059" y="43557"/>
                      <a:pt x="940493" y="37231"/>
                    </a:cubicBezTo>
                    <a:cubicBezTo>
                      <a:pt x="940757" y="37056"/>
                      <a:pt x="941372" y="37319"/>
                      <a:pt x="941811" y="37143"/>
                    </a:cubicBezTo>
                    <a:cubicBezTo>
                      <a:pt x="955428" y="30818"/>
                      <a:pt x="970539" y="30818"/>
                      <a:pt x="984683" y="26865"/>
                    </a:cubicBezTo>
                    <a:cubicBezTo>
                      <a:pt x="994611" y="24141"/>
                      <a:pt x="1004275" y="19924"/>
                      <a:pt x="1014993" y="20803"/>
                    </a:cubicBezTo>
                    <a:cubicBezTo>
                      <a:pt x="1019386" y="14565"/>
                      <a:pt x="1025184" y="22033"/>
                      <a:pt x="1030543" y="19133"/>
                    </a:cubicBezTo>
                    <a:cubicBezTo>
                      <a:pt x="1035024" y="16761"/>
                      <a:pt x="1041086" y="16146"/>
                      <a:pt x="1046357" y="16410"/>
                    </a:cubicBezTo>
                    <a:cubicBezTo>
                      <a:pt x="1054439" y="16849"/>
                      <a:pt x="1062258" y="11227"/>
                      <a:pt x="1070604" y="15883"/>
                    </a:cubicBezTo>
                    <a:cubicBezTo>
                      <a:pt x="1072098" y="16674"/>
                      <a:pt x="1075612" y="13950"/>
                      <a:pt x="1078160" y="12632"/>
                    </a:cubicBezTo>
                    <a:cubicBezTo>
                      <a:pt x="1086770" y="8327"/>
                      <a:pt x="1096961" y="7625"/>
                      <a:pt x="1106976" y="7976"/>
                    </a:cubicBezTo>
                    <a:cubicBezTo>
                      <a:pt x="1116640" y="8327"/>
                      <a:pt x="1126831" y="7976"/>
                      <a:pt x="1135880" y="5165"/>
                    </a:cubicBezTo>
                    <a:cubicBezTo>
                      <a:pt x="1143611" y="2793"/>
                      <a:pt x="1150991" y="3759"/>
                      <a:pt x="1158546" y="2968"/>
                    </a:cubicBezTo>
                    <a:cubicBezTo>
                      <a:pt x="1167771" y="2002"/>
                      <a:pt x="1176907" y="3583"/>
                      <a:pt x="1186484" y="948"/>
                    </a:cubicBezTo>
                    <a:cubicBezTo>
                      <a:pt x="1194039" y="-1161"/>
                      <a:pt x="1203703" y="508"/>
                      <a:pt x="1211258" y="3408"/>
                    </a:cubicBezTo>
                    <a:cubicBezTo>
                      <a:pt x="1217935" y="5955"/>
                      <a:pt x="1223646" y="3759"/>
                      <a:pt x="1228829" y="2441"/>
                    </a:cubicBezTo>
                    <a:cubicBezTo>
                      <a:pt x="1238142" y="-19"/>
                      <a:pt x="1246400" y="596"/>
                      <a:pt x="1255712" y="2353"/>
                    </a:cubicBezTo>
                    <a:cubicBezTo>
                      <a:pt x="1264234" y="4023"/>
                      <a:pt x="1272756" y="4725"/>
                      <a:pt x="1281102" y="7800"/>
                    </a:cubicBezTo>
                    <a:cubicBezTo>
                      <a:pt x="1284353" y="9030"/>
                      <a:pt x="1289097" y="5428"/>
                      <a:pt x="1292962" y="5692"/>
                    </a:cubicBezTo>
                    <a:cubicBezTo>
                      <a:pt x="1303153" y="6570"/>
                      <a:pt x="1313432" y="3056"/>
                      <a:pt x="1323623" y="7449"/>
                    </a:cubicBezTo>
                    <a:cubicBezTo>
                      <a:pt x="1326698" y="8767"/>
                      <a:pt x="1331442" y="5604"/>
                      <a:pt x="1335396" y="5604"/>
                    </a:cubicBezTo>
                    <a:cubicBezTo>
                      <a:pt x="1354109" y="5253"/>
                      <a:pt x="1372558" y="7097"/>
                      <a:pt x="1390919" y="10612"/>
                    </a:cubicBezTo>
                    <a:cubicBezTo>
                      <a:pt x="1399178" y="12193"/>
                      <a:pt x="1407699" y="12281"/>
                      <a:pt x="1416046" y="13423"/>
                    </a:cubicBezTo>
                    <a:cubicBezTo>
                      <a:pt x="1419647" y="13950"/>
                      <a:pt x="1423074" y="15356"/>
                      <a:pt x="1426588" y="16410"/>
                    </a:cubicBezTo>
                    <a:cubicBezTo>
                      <a:pt x="1428521" y="17025"/>
                      <a:pt x="1430717" y="18870"/>
                      <a:pt x="1432211" y="18343"/>
                    </a:cubicBezTo>
                    <a:cubicBezTo>
                      <a:pt x="1440732" y="15531"/>
                      <a:pt x="1449166" y="19397"/>
                      <a:pt x="1457600" y="18606"/>
                    </a:cubicBezTo>
                    <a:cubicBezTo>
                      <a:pt x="1461817" y="18167"/>
                      <a:pt x="1466210" y="17640"/>
                      <a:pt x="1469285" y="22120"/>
                    </a:cubicBezTo>
                    <a:cubicBezTo>
                      <a:pt x="1469988" y="23175"/>
                      <a:pt x="1472360" y="23878"/>
                      <a:pt x="1473765" y="23614"/>
                    </a:cubicBezTo>
                    <a:cubicBezTo>
                      <a:pt x="1486504" y="21505"/>
                      <a:pt x="1497925" y="24932"/>
                      <a:pt x="1510313" y="28182"/>
                    </a:cubicBezTo>
                    <a:cubicBezTo>
                      <a:pt x="1523315" y="31521"/>
                      <a:pt x="1536669" y="34859"/>
                      <a:pt x="1550110" y="36880"/>
                    </a:cubicBezTo>
                    <a:cubicBezTo>
                      <a:pt x="1553273" y="37407"/>
                      <a:pt x="1556963" y="37846"/>
                      <a:pt x="1559423" y="39603"/>
                    </a:cubicBezTo>
                    <a:cubicBezTo>
                      <a:pt x="1573391" y="49443"/>
                      <a:pt x="1589996" y="49267"/>
                      <a:pt x="1605634" y="52518"/>
                    </a:cubicBezTo>
                    <a:cubicBezTo>
                      <a:pt x="1606864" y="52781"/>
                      <a:pt x="1608621" y="51991"/>
                      <a:pt x="1609499" y="52606"/>
                    </a:cubicBezTo>
                    <a:cubicBezTo>
                      <a:pt x="1614156" y="55856"/>
                      <a:pt x="1616352" y="62533"/>
                      <a:pt x="1625137" y="58404"/>
                    </a:cubicBezTo>
                    <a:cubicBezTo>
                      <a:pt x="1629267" y="56471"/>
                      <a:pt x="1637085" y="60249"/>
                      <a:pt x="1642181" y="63236"/>
                    </a:cubicBezTo>
                    <a:cubicBezTo>
                      <a:pt x="1653163" y="69649"/>
                      <a:pt x="1665287" y="72900"/>
                      <a:pt x="1676796" y="77732"/>
                    </a:cubicBezTo>
                    <a:cubicBezTo>
                      <a:pt x="1684263" y="80807"/>
                      <a:pt x="1691994" y="83355"/>
                      <a:pt x="1699286" y="86693"/>
                    </a:cubicBezTo>
                    <a:cubicBezTo>
                      <a:pt x="1703679" y="88714"/>
                      <a:pt x="1707632" y="91789"/>
                      <a:pt x="1711849" y="94424"/>
                    </a:cubicBezTo>
                    <a:cubicBezTo>
                      <a:pt x="1714660" y="96181"/>
                      <a:pt x="1717296" y="99168"/>
                      <a:pt x="1720195" y="99432"/>
                    </a:cubicBezTo>
                    <a:cubicBezTo>
                      <a:pt x="1733285" y="100574"/>
                      <a:pt x="1744267" y="106548"/>
                      <a:pt x="1755512" y="112610"/>
                    </a:cubicBezTo>
                    <a:cubicBezTo>
                      <a:pt x="1762541" y="116388"/>
                      <a:pt x="1770799" y="117881"/>
                      <a:pt x="1778003" y="121483"/>
                    </a:cubicBezTo>
                    <a:cubicBezTo>
                      <a:pt x="1788194" y="126491"/>
                      <a:pt x="1797946" y="132465"/>
                      <a:pt x="1807873" y="138000"/>
                    </a:cubicBezTo>
                    <a:cubicBezTo>
                      <a:pt x="1817801" y="143534"/>
                      <a:pt x="1827816" y="148981"/>
                      <a:pt x="1837656" y="154780"/>
                    </a:cubicBezTo>
                    <a:cubicBezTo>
                      <a:pt x="1841609" y="157064"/>
                      <a:pt x="1844948" y="160314"/>
                      <a:pt x="1848637" y="163038"/>
                    </a:cubicBezTo>
                    <a:cubicBezTo>
                      <a:pt x="1851625" y="165234"/>
                      <a:pt x="1854611" y="169100"/>
                      <a:pt x="1857774" y="169188"/>
                    </a:cubicBezTo>
                    <a:cubicBezTo>
                      <a:pt x="1866647" y="169627"/>
                      <a:pt x="1872446" y="176304"/>
                      <a:pt x="1880089" y="179027"/>
                    </a:cubicBezTo>
                    <a:cubicBezTo>
                      <a:pt x="1883515" y="180257"/>
                      <a:pt x="1885888" y="184211"/>
                      <a:pt x="1888962" y="186671"/>
                    </a:cubicBezTo>
                    <a:cubicBezTo>
                      <a:pt x="1890719" y="188164"/>
                      <a:pt x="1892652" y="190009"/>
                      <a:pt x="1894761" y="190536"/>
                    </a:cubicBezTo>
                    <a:cubicBezTo>
                      <a:pt x="1904864" y="192820"/>
                      <a:pt x="1911804" y="200200"/>
                      <a:pt x="1920063" y="205559"/>
                    </a:cubicBezTo>
                    <a:cubicBezTo>
                      <a:pt x="1927354" y="210303"/>
                      <a:pt x="1934031" y="215926"/>
                      <a:pt x="1941587" y="220143"/>
                    </a:cubicBezTo>
                    <a:cubicBezTo>
                      <a:pt x="1951339" y="225678"/>
                      <a:pt x="1959509" y="232530"/>
                      <a:pt x="1965132" y="242282"/>
                    </a:cubicBezTo>
                    <a:cubicBezTo>
                      <a:pt x="1965922" y="243776"/>
                      <a:pt x="1967416" y="245884"/>
                      <a:pt x="1968646" y="245884"/>
                    </a:cubicBezTo>
                    <a:cubicBezTo>
                      <a:pt x="1979364" y="245972"/>
                      <a:pt x="1984459" y="256075"/>
                      <a:pt x="1993157" y="259589"/>
                    </a:cubicBezTo>
                    <a:cubicBezTo>
                      <a:pt x="1994650" y="260204"/>
                      <a:pt x="1996759" y="260731"/>
                      <a:pt x="1997374" y="261873"/>
                    </a:cubicBezTo>
                    <a:cubicBezTo>
                      <a:pt x="2000361" y="268287"/>
                      <a:pt x="2005369" y="271098"/>
                      <a:pt x="2011782" y="274173"/>
                    </a:cubicBezTo>
                    <a:cubicBezTo>
                      <a:pt x="2019513" y="277951"/>
                      <a:pt x="2025487" y="285418"/>
                      <a:pt x="2032252" y="291304"/>
                    </a:cubicBezTo>
                    <a:cubicBezTo>
                      <a:pt x="2043848" y="301232"/>
                      <a:pt x="2055797" y="310808"/>
                      <a:pt x="2067042" y="321087"/>
                    </a:cubicBezTo>
                    <a:cubicBezTo>
                      <a:pt x="2072665" y="326182"/>
                      <a:pt x="2078111" y="331981"/>
                      <a:pt x="2081713" y="338570"/>
                    </a:cubicBezTo>
                    <a:cubicBezTo>
                      <a:pt x="2087512" y="349200"/>
                      <a:pt x="2098142" y="354032"/>
                      <a:pt x="2106488" y="361412"/>
                    </a:cubicBezTo>
                    <a:cubicBezTo>
                      <a:pt x="2112550" y="366771"/>
                      <a:pt x="2117031" y="371515"/>
                      <a:pt x="2117206" y="379773"/>
                    </a:cubicBezTo>
                    <a:cubicBezTo>
                      <a:pt x="2117206" y="382233"/>
                      <a:pt x="2117382" y="382233"/>
                      <a:pt x="2120633" y="380652"/>
                    </a:cubicBezTo>
                    <a:cubicBezTo>
                      <a:pt x="2125113" y="378543"/>
                      <a:pt x="2128540" y="380915"/>
                      <a:pt x="2130384" y="384342"/>
                    </a:cubicBezTo>
                    <a:cubicBezTo>
                      <a:pt x="2134777" y="392512"/>
                      <a:pt x="2143826" y="396026"/>
                      <a:pt x="2147867" y="405690"/>
                    </a:cubicBezTo>
                    <a:cubicBezTo>
                      <a:pt x="2151909" y="415266"/>
                      <a:pt x="2162978" y="421855"/>
                      <a:pt x="2170709" y="430026"/>
                    </a:cubicBezTo>
                    <a:cubicBezTo>
                      <a:pt x="2176859" y="436527"/>
                      <a:pt x="2183360" y="442852"/>
                      <a:pt x="2188280" y="450232"/>
                    </a:cubicBezTo>
                    <a:cubicBezTo>
                      <a:pt x="2198471" y="465343"/>
                      <a:pt x="2209804" y="479399"/>
                      <a:pt x="2222719" y="492314"/>
                    </a:cubicBezTo>
                    <a:cubicBezTo>
                      <a:pt x="2224652" y="494334"/>
                      <a:pt x="2226497" y="496882"/>
                      <a:pt x="2227287" y="499518"/>
                    </a:cubicBezTo>
                    <a:cubicBezTo>
                      <a:pt x="2232471" y="516562"/>
                      <a:pt x="2245824" y="527895"/>
                      <a:pt x="2256015" y="541424"/>
                    </a:cubicBezTo>
                    <a:cubicBezTo>
                      <a:pt x="2265679" y="554251"/>
                      <a:pt x="2274025" y="568044"/>
                      <a:pt x="2283074" y="581310"/>
                    </a:cubicBezTo>
                    <a:cubicBezTo>
                      <a:pt x="2288873" y="589832"/>
                      <a:pt x="2295374" y="598002"/>
                      <a:pt x="2300469" y="606875"/>
                    </a:cubicBezTo>
                    <a:cubicBezTo>
                      <a:pt x="2304862" y="614518"/>
                      <a:pt x="2307761" y="623040"/>
                      <a:pt x="2311276" y="631211"/>
                    </a:cubicBezTo>
                    <a:cubicBezTo>
                      <a:pt x="2312066" y="633056"/>
                      <a:pt x="2311715" y="635516"/>
                      <a:pt x="2312857" y="637097"/>
                    </a:cubicBezTo>
                    <a:cubicBezTo>
                      <a:pt x="2317601" y="643950"/>
                      <a:pt x="2322169" y="650978"/>
                      <a:pt x="2327704" y="657128"/>
                    </a:cubicBezTo>
                    <a:cubicBezTo>
                      <a:pt x="2332887" y="662838"/>
                      <a:pt x="2335962" y="668812"/>
                      <a:pt x="2334908" y="676455"/>
                    </a:cubicBezTo>
                    <a:cubicBezTo>
                      <a:pt x="2334293" y="680936"/>
                      <a:pt x="2335787" y="680760"/>
                      <a:pt x="2339652" y="680233"/>
                    </a:cubicBezTo>
                    <a:cubicBezTo>
                      <a:pt x="2341146" y="680057"/>
                      <a:pt x="2343957" y="684889"/>
                      <a:pt x="2345275" y="687876"/>
                    </a:cubicBezTo>
                    <a:cubicBezTo>
                      <a:pt x="2348965" y="696398"/>
                      <a:pt x="2357750" y="702812"/>
                      <a:pt x="2355905" y="713617"/>
                    </a:cubicBezTo>
                    <a:cubicBezTo>
                      <a:pt x="2361089" y="718098"/>
                      <a:pt x="2363548" y="724248"/>
                      <a:pt x="2366360" y="730222"/>
                    </a:cubicBezTo>
                    <a:cubicBezTo>
                      <a:pt x="2372510" y="743400"/>
                      <a:pt x="2380328" y="756139"/>
                      <a:pt x="2384194" y="769932"/>
                    </a:cubicBezTo>
                    <a:cubicBezTo>
                      <a:pt x="2387620" y="782231"/>
                      <a:pt x="2395264" y="792335"/>
                      <a:pt x="2398602" y="804722"/>
                    </a:cubicBezTo>
                    <a:cubicBezTo>
                      <a:pt x="2401150" y="814034"/>
                      <a:pt x="2407739" y="822732"/>
                      <a:pt x="2409057" y="833011"/>
                    </a:cubicBezTo>
                    <a:cubicBezTo>
                      <a:pt x="2409496" y="836261"/>
                      <a:pt x="2410287" y="839512"/>
                      <a:pt x="2410814" y="842763"/>
                    </a:cubicBezTo>
                    <a:cubicBezTo>
                      <a:pt x="2411165" y="844783"/>
                      <a:pt x="2410726" y="847946"/>
                      <a:pt x="2411868" y="848737"/>
                    </a:cubicBezTo>
                    <a:cubicBezTo>
                      <a:pt x="2421356" y="855413"/>
                      <a:pt x="2419423" y="867713"/>
                      <a:pt x="2425485" y="876059"/>
                    </a:cubicBezTo>
                    <a:cubicBezTo>
                      <a:pt x="2426803" y="877816"/>
                      <a:pt x="2426452" y="880979"/>
                      <a:pt x="2426452" y="883439"/>
                    </a:cubicBezTo>
                    <a:cubicBezTo>
                      <a:pt x="2426452" y="887392"/>
                      <a:pt x="2427682" y="890291"/>
                      <a:pt x="2429966" y="893893"/>
                    </a:cubicBezTo>
                    <a:cubicBezTo>
                      <a:pt x="2435501" y="902767"/>
                      <a:pt x="2439190" y="912782"/>
                      <a:pt x="2442178" y="922885"/>
                    </a:cubicBezTo>
                    <a:cubicBezTo>
                      <a:pt x="2443671" y="927981"/>
                      <a:pt x="2443495" y="933691"/>
                      <a:pt x="2444989" y="938787"/>
                    </a:cubicBezTo>
                    <a:cubicBezTo>
                      <a:pt x="2450963" y="958466"/>
                      <a:pt x="2457991" y="977794"/>
                      <a:pt x="2458431" y="998879"/>
                    </a:cubicBezTo>
                    <a:cubicBezTo>
                      <a:pt x="2458606" y="1007401"/>
                      <a:pt x="2463438" y="1015834"/>
                      <a:pt x="2466513" y="1024181"/>
                    </a:cubicBezTo>
                    <a:cubicBezTo>
                      <a:pt x="2468446" y="1029628"/>
                      <a:pt x="2472839" y="1034635"/>
                      <a:pt x="2468621" y="1040873"/>
                    </a:cubicBezTo>
                    <a:cubicBezTo>
                      <a:pt x="2468007" y="1041751"/>
                      <a:pt x="2468094" y="1043860"/>
                      <a:pt x="2468709" y="1044651"/>
                    </a:cubicBezTo>
                    <a:cubicBezTo>
                      <a:pt x="2478198" y="1056599"/>
                      <a:pt x="2477495" y="1071007"/>
                      <a:pt x="2479252" y="1084975"/>
                    </a:cubicBezTo>
                    <a:cubicBezTo>
                      <a:pt x="2480833" y="1097978"/>
                      <a:pt x="2484523" y="1110717"/>
                      <a:pt x="2486807" y="1123719"/>
                    </a:cubicBezTo>
                    <a:cubicBezTo>
                      <a:pt x="2488213" y="1131538"/>
                      <a:pt x="2488828" y="1139533"/>
                      <a:pt x="2489443" y="1147527"/>
                    </a:cubicBezTo>
                    <a:cubicBezTo>
                      <a:pt x="2490497" y="1159388"/>
                      <a:pt x="2489706" y="1171599"/>
                      <a:pt x="2492518" y="1183020"/>
                    </a:cubicBezTo>
                    <a:cubicBezTo>
                      <a:pt x="2495593" y="1195495"/>
                      <a:pt x="2494187" y="1207707"/>
                      <a:pt x="2494626" y="1220007"/>
                    </a:cubicBezTo>
                    <a:cubicBezTo>
                      <a:pt x="2494802" y="1226508"/>
                      <a:pt x="2493484" y="1232570"/>
                      <a:pt x="2496911" y="1239247"/>
                    </a:cubicBezTo>
                    <a:cubicBezTo>
                      <a:pt x="2499810" y="1244781"/>
                      <a:pt x="2498755" y="1252425"/>
                      <a:pt x="2499546" y="1259102"/>
                    </a:cubicBezTo>
                    <a:cubicBezTo>
                      <a:pt x="2499634" y="1259892"/>
                      <a:pt x="2500249" y="1260946"/>
                      <a:pt x="2499898" y="1261474"/>
                    </a:cubicBezTo>
                    <a:cubicBezTo>
                      <a:pt x="2493045" y="1272631"/>
                      <a:pt x="2500425" y="1283613"/>
                      <a:pt x="2500425" y="1294770"/>
                    </a:cubicBezTo>
                    <a:cubicBezTo>
                      <a:pt x="2500425" y="1306279"/>
                      <a:pt x="2499458" y="1317788"/>
                      <a:pt x="2499898" y="1329297"/>
                    </a:cubicBezTo>
                    <a:cubicBezTo>
                      <a:pt x="2500337" y="1341508"/>
                      <a:pt x="2500161" y="1353720"/>
                      <a:pt x="2499898" y="1366020"/>
                    </a:cubicBezTo>
                    <a:cubicBezTo>
                      <a:pt x="2499810" y="1368831"/>
                      <a:pt x="2498404" y="1371554"/>
                      <a:pt x="2497965" y="1374366"/>
                    </a:cubicBezTo>
                    <a:cubicBezTo>
                      <a:pt x="2496823" y="1381833"/>
                      <a:pt x="2491112" y="1389213"/>
                      <a:pt x="2497350" y="1396856"/>
                    </a:cubicBezTo>
                    <a:cubicBezTo>
                      <a:pt x="2492957" y="1407311"/>
                      <a:pt x="2502533" y="1419698"/>
                      <a:pt x="2492781" y="1429538"/>
                    </a:cubicBezTo>
                    <a:cubicBezTo>
                      <a:pt x="2491815" y="1430504"/>
                      <a:pt x="2491551" y="1433140"/>
                      <a:pt x="2492254" y="1434370"/>
                    </a:cubicBezTo>
                    <a:cubicBezTo>
                      <a:pt x="2495856" y="1441222"/>
                      <a:pt x="2493308" y="1447724"/>
                      <a:pt x="2493045" y="1454576"/>
                    </a:cubicBezTo>
                    <a:cubicBezTo>
                      <a:pt x="2492869" y="1459935"/>
                      <a:pt x="2491903" y="1465031"/>
                      <a:pt x="2491200" y="1470302"/>
                    </a:cubicBezTo>
                    <a:cubicBezTo>
                      <a:pt x="2490497" y="1475485"/>
                      <a:pt x="2490146" y="1480669"/>
                      <a:pt x="2489531" y="1485764"/>
                    </a:cubicBezTo>
                    <a:cubicBezTo>
                      <a:pt x="2487774" y="1500348"/>
                      <a:pt x="2486192" y="1514932"/>
                      <a:pt x="2484259" y="1529428"/>
                    </a:cubicBezTo>
                    <a:cubicBezTo>
                      <a:pt x="2483469" y="1535138"/>
                      <a:pt x="2482327" y="1540761"/>
                      <a:pt x="2480570" y="1546208"/>
                    </a:cubicBezTo>
                    <a:cubicBezTo>
                      <a:pt x="2478813" y="1551742"/>
                      <a:pt x="2474332" y="1554378"/>
                      <a:pt x="2468534" y="1554378"/>
                    </a:cubicBezTo>
                    <a:cubicBezTo>
                      <a:pt x="2458079" y="1554466"/>
                      <a:pt x="2447537" y="1554027"/>
                      <a:pt x="2437082" y="1554554"/>
                    </a:cubicBezTo>
                    <a:cubicBezTo>
                      <a:pt x="2431547" y="1554817"/>
                      <a:pt x="2431811" y="1552270"/>
                      <a:pt x="2431723" y="1548404"/>
                    </a:cubicBezTo>
                    <a:cubicBezTo>
                      <a:pt x="2431635" y="1541727"/>
                      <a:pt x="2438049" y="1535050"/>
                      <a:pt x="2431899" y="1528198"/>
                    </a:cubicBezTo>
                    <a:cubicBezTo>
                      <a:pt x="2431635" y="1527934"/>
                      <a:pt x="2432162" y="1526353"/>
                      <a:pt x="2432689" y="1526089"/>
                    </a:cubicBezTo>
                    <a:cubicBezTo>
                      <a:pt x="2441738" y="1521697"/>
                      <a:pt x="2437082" y="1514317"/>
                      <a:pt x="2437170" y="1507728"/>
                    </a:cubicBezTo>
                    <a:cubicBezTo>
                      <a:pt x="2437346" y="1499733"/>
                      <a:pt x="2438663" y="1491826"/>
                      <a:pt x="2439630" y="1483919"/>
                    </a:cubicBezTo>
                    <a:cubicBezTo>
                      <a:pt x="2440245" y="1479000"/>
                      <a:pt x="2442002" y="1474168"/>
                      <a:pt x="2442002" y="1469248"/>
                    </a:cubicBezTo>
                    <a:cubicBezTo>
                      <a:pt x="2442002" y="1465207"/>
                      <a:pt x="2445253" y="1461429"/>
                      <a:pt x="2442529" y="1456860"/>
                    </a:cubicBezTo>
                    <a:cubicBezTo>
                      <a:pt x="2441563" y="1455279"/>
                      <a:pt x="2444286" y="1451677"/>
                      <a:pt x="2444813" y="1448954"/>
                    </a:cubicBezTo>
                    <a:cubicBezTo>
                      <a:pt x="2447537" y="1435248"/>
                      <a:pt x="2450348" y="1421455"/>
                      <a:pt x="2452544" y="1407662"/>
                    </a:cubicBezTo>
                    <a:cubicBezTo>
                      <a:pt x="2452984" y="1404763"/>
                      <a:pt x="2450084" y="1401337"/>
                      <a:pt x="2450260" y="1398262"/>
                    </a:cubicBezTo>
                    <a:cubicBezTo>
                      <a:pt x="2450787" y="1390267"/>
                      <a:pt x="2447712" y="1382009"/>
                      <a:pt x="2452544" y="1374366"/>
                    </a:cubicBezTo>
                    <a:cubicBezTo>
                      <a:pt x="2453335" y="1373136"/>
                      <a:pt x="2451842" y="1370412"/>
                      <a:pt x="2451490" y="1368392"/>
                    </a:cubicBezTo>
                    <a:cubicBezTo>
                      <a:pt x="2450963" y="1365492"/>
                      <a:pt x="2449294" y="1360661"/>
                      <a:pt x="2450260" y="1360133"/>
                    </a:cubicBezTo>
                    <a:cubicBezTo>
                      <a:pt x="2457991" y="1355301"/>
                      <a:pt x="2452808" y="1348888"/>
                      <a:pt x="2452544" y="1343441"/>
                    </a:cubicBezTo>
                    <a:cubicBezTo>
                      <a:pt x="2452281" y="1337204"/>
                      <a:pt x="2455004" y="1330527"/>
                      <a:pt x="2450172" y="1324728"/>
                    </a:cubicBezTo>
                    <a:cubicBezTo>
                      <a:pt x="2449294" y="1323674"/>
                      <a:pt x="2449470" y="1321038"/>
                      <a:pt x="2450172" y="1319633"/>
                    </a:cubicBezTo>
                    <a:cubicBezTo>
                      <a:pt x="2454038" y="1311550"/>
                      <a:pt x="2450787" y="1303644"/>
                      <a:pt x="2450260" y="1295561"/>
                    </a:cubicBezTo>
                    <a:cubicBezTo>
                      <a:pt x="2449382" y="1282471"/>
                      <a:pt x="2450611" y="1269556"/>
                      <a:pt x="2455092" y="1256993"/>
                    </a:cubicBezTo>
                    <a:cubicBezTo>
                      <a:pt x="2455707" y="1255236"/>
                      <a:pt x="2455531" y="1251810"/>
                      <a:pt x="2454389" y="1251019"/>
                    </a:cubicBezTo>
                    <a:cubicBezTo>
                      <a:pt x="2448591" y="1246890"/>
                      <a:pt x="2450524" y="1241004"/>
                      <a:pt x="2449997" y="1235645"/>
                    </a:cubicBezTo>
                    <a:cubicBezTo>
                      <a:pt x="2449206" y="1226859"/>
                      <a:pt x="2448064" y="1218074"/>
                      <a:pt x="2447010" y="1209376"/>
                    </a:cubicBezTo>
                    <a:cubicBezTo>
                      <a:pt x="2446922" y="1208673"/>
                      <a:pt x="2445867" y="1208146"/>
                      <a:pt x="2445253" y="1207531"/>
                    </a:cubicBezTo>
                    <a:cubicBezTo>
                      <a:pt x="2451402" y="1201909"/>
                      <a:pt x="2450963" y="1197428"/>
                      <a:pt x="2445253" y="1190663"/>
                    </a:cubicBezTo>
                    <a:cubicBezTo>
                      <a:pt x="2441738" y="1186534"/>
                      <a:pt x="2446307" y="1178628"/>
                      <a:pt x="2442617" y="1172214"/>
                    </a:cubicBezTo>
                    <a:cubicBezTo>
                      <a:pt x="2440948" y="1169227"/>
                      <a:pt x="2439630" y="1162287"/>
                      <a:pt x="2447010" y="1160090"/>
                    </a:cubicBezTo>
                    <a:cubicBezTo>
                      <a:pt x="2449294" y="1159475"/>
                      <a:pt x="2451490" y="1156225"/>
                      <a:pt x="2447449" y="1154907"/>
                    </a:cubicBezTo>
                    <a:cubicBezTo>
                      <a:pt x="2442265" y="1153150"/>
                      <a:pt x="2441914" y="1149899"/>
                      <a:pt x="2442002" y="1145331"/>
                    </a:cubicBezTo>
                    <a:cubicBezTo>
                      <a:pt x="2442090" y="1142695"/>
                      <a:pt x="2440860" y="1139708"/>
                      <a:pt x="2439454" y="1137248"/>
                    </a:cubicBezTo>
                    <a:cubicBezTo>
                      <a:pt x="2436116" y="1131362"/>
                      <a:pt x="2435940" y="1125388"/>
                      <a:pt x="2438224" y="1119151"/>
                    </a:cubicBezTo>
                    <a:cubicBezTo>
                      <a:pt x="2438927" y="1117218"/>
                      <a:pt x="2440157" y="1114055"/>
                      <a:pt x="2439366" y="1113352"/>
                    </a:cubicBezTo>
                    <a:cubicBezTo>
                      <a:pt x="2431284" y="1105270"/>
                      <a:pt x="2434534" y="1093585"/>
                      <a:pt x="2429966" y="1084360"/>
                    </a:cubicBezTo>
                    <a:cubicBezTo>
                      <a:pt x="2428121" y="1080495"/>
                      <a:pt x="2429351" y="1075136"/>
                      <a:pt x="2429439" y="1070480"/>
                    </a:cubicBezTo>
                    <a:cubicBezTo>
                      <a:pt x="2429439" y="1070128"/>
                      <a:pt x="2431723" y="1069777"/>
                      <a:pt x="2433656" y="1070040"/>
                    </a:cubicBezTo>
                    <a:cubicBezTo>
                      <a:pt x="2433568" y="1074433"/>
                      <a:pt x="2434710" y="1077508"/>
                      <a:pt x="2438049" y="1079528"/>
                    </a:cubicBezTo>
                    <a:cubicBezTo>
                      <a:pt x="2438224" y="1079616"/>
                      <a:pt x="2439542" y="1078474"/>
                      <a:pt x="2439454" y="1078211"/>
                    </a:cubicBezTo>
                    <a:cubicBezTo>
                      <a:pt x="2438576" y="1075575"/>
                      <a:pt x="2437609" y="1072852"/>
                      <a:pt x="2436467" y="1070304"/>
                    </a:cubicBezTo>
                    <a:cubicBezTo>
                      <a:pt x="2435237" y="1070392"/>
                      <a:pt x="2434007" y="1070304"/>
                      <a:pt x="2433304" y="1069952"/>
                    </a:cubicBezTo>
                    <a:moveTo>
                      <a:pt x="33051" y="1528813"/>
                    </a:moveTo>
                    <a:cubicBezTo>
                      <a:pt x="35248" y="1528198"/>
                      <a:pt x="37444" y="1527671"/>
                      <a:pt x="39640" y="1527056"/>
                    </a:cubicBezTo>
                    <a:cubicBezTo>
                      <a:pt x="38850" y="1525914"/>
                      <a:pt x="38235" y="1523805"/>
                      <a:pt x="37356" y="1523717"/>
                    </a:cubicBezTo>
                    <a:cubicBezTo>
                      <a:pt x="34633" y="1523366"/>
                      <a:pt x="30943" y="1522399"/>
                      <a:pt x="33051" y="1528813"/>
                    </a:cubicBezTo>
                    <a:moveTo>
                      <a:pt x="679304" y="166728"/>
                    </a:moveTo>
                    <a:cubicBezTo>
                      <a:pt x="677898" y="164619"/>
                      <a:pt x="676492" y="162599"/>
                      <a:pt x="675087" y="160490"/>
                    </a:cubicBezTo>
                    <a:cubicBezTo>
                      <a:pt x="674735" y="161193"/>
                      <a:pt x="674120" y="161896"/>
                      <a:pt x="674120" y="162511"/>
                    </a:cubicBezTo>
                    <a:cubicBezTo>
                      <a:pt x="674032" y="165322"/>
                      <a:pt x="673066" y="168748"/>
                      <a:pt x="679304" y="166728"/>
                    </a:cubicBezTo>
                    <a:moveTo>
                      <a:pt x="2213055" y="504965"/>
                    </a:moveTo>
                    <a:cubicBezTo>
                      <a:pt x="2211210" y="504174"/>
                      <a:pt x="2209365" y="503383"/>
                      <a:pt x="2207608" y="502593"/>
                    </a:cubicBezTo>
                    <a:cubicBezTo>
                      <a:pt x="2206905" y="504350"/>
                      <a:pt x="2206202" y="506107"/>
                      <a:pt x="2205499" y="507952"/>
                    </a:cubicBezTo>
                    <a:cubicBezTo>
                      <a:pt x="2207608" y="507337"/>
                      <a:pt x="2209629" y="506810"/>
                      <a:pt x="2213055" y="504965"/>
                    </a:cubicBezTo>
                    <a:moveTo>
                      <a:pt x="559998" y="238856"/>
                    </a:moveTo>
                    <a:cubicBezTo>
                      <a:pt x="560877" y="239646"/>
                      <a:pt x="561843" y="240525"/>
                      <a:pt x="562722" y="241316"/>
                    </a:cubicBezTo>
                    <a:cubicBezTo>
                      <a:pt x="562897" y="238944"/>
                      <a:pt x="563073" y="236572"/>
                      <a:pt x="563249" y="234287"/>
                    </a:cubicBezTo>
                    <a:cubicBezTo>
                      <a:pt x="561755" y="235342"/>
                      <a:pt x="560262" y="236484"/>
                      <a:pt x="559998" y="238856"/>
                    </a:cubicBezTo>
                    <a:moveTo>
                      <a:pt x="1822369" y="164092"/>
                    </a:moveTo>
                    <a:cubicBezTo>
                      <a:pt x="1822369" y="164883"/>
                      <a:pt x="1822457" y="165761"/>
                      <a:pt x="1822369" y="166552"/>
                    </a:cubicBezTo>
                    <a:cubicBezTo>
                      <a:pt x="1822194" y="167958"/>
                      <a:pt x="1821842" y="169276"/>
                      <a:pt x="1821578" y="170681"/>
                    </a:cubicBezTo>
                    <a:cubicBezTo>
                      <a:pt x="1822721" y="169978"/>
                      <a:pt x="1824829" y="169276"/>
                      <a:pt x="1824829" y="168397"/>
                    </a:cubicBezTo>
                    <a:cubicBezTo>
                      <a:pt x="1825005" y="166640"/>
                      <a:pt x="1824126" y="164707"/>
                      <a:pt x="1822369" y="164092"/>
                    </a:cubicBezTo>
                    <a:moveTo>
                      <a:pt x="64503" y="1035865"/>
                    </a:moveTo>
                    <a:cubicBezTo>
                      <a:pt x="64503" y="1037622"/>
                      <a:pt x="64503" y="1039379"/>
                      <a:pt x="64679" y="1041136"/>
                    </a:cubicBezTo>
                    <a:cubicBezTo>
                      <a:pt x="64679" y="1041224"/>
                      <a:pt x="66963" y="1041224"/>
                      <a:pt x="67051" y="1041136"/>
                    </a:cubicBezTo>
                    <a:cubicBezTo>
                      <a:pt x="67139" y="1039379"/>
                      <a:pt x="67051" y="1037622"/>
                      <a:pt x="64503" y="1035865"/>
                    </a:cubicBezTo>
                    <a:moveTo>
                      <a:pt x="1687338" y="99871"/>
                    </a:moveTo>
                    <a:cubicBezTo>
                      <a:pt x="1687338" y="101628"/>
                      <a:pt x="1687338" y="103385"/>
                      <a:pt x="1687514" y="105142"/>
                    </a:cubicBezTo>
                    <a:cubicBezTo>
                      <a:pt x="1687514" y="105230"/>
                      <a:pt x="1689798" y="105230"/>
                      <a:pt x="1689886" y="105142"/>
                    </a:cubicBezTo>
                    <a:cubicBezTo>
                      <a:pt x="1689974" y="103385"/>
                      <a:pt x="1689974" y="101628"/>
                      <a:pt x="1687338" y="99871"/>
                    </a:cubicBezTo>
                    <a:moveTo>
                      <a:pt x="1545805" y="52694"/>
                    </a:moveTo>
                    <a:cubicBezTo>
                      <a:pt x="1545805" y="54451"/>
                      <a:pt x="1545805" y="56208"/>
                      <a:pt x="1545981" y="57965"/>
                    </a:cubicBezTo>
                    <a:cubicBezTo>
                      <a:pt x="1545981" y="58053"/>
                      <a:pt x="1548265" y="58053"/>
                      <a:pt x="1548353" y="57965"/>
                    </a:cubicBezTo>
                    <a:cubicBezTo>
                      <a:pt x="1548441" y="56208"/>
                      <a:pt x="1548441" y="54451"/>
                      <a:pt x="1545805" y="52694"/>
                    </a:cubicBezTo>
                    <a:moveTo>
                      <a:pt x="2439806" y="972962"/>
                    </a:moveTo>
                    <a:cubicBezTo>
                      <a:pt x="2438488" y="973928"/>
                      <a:pt x="2437170" y="974982"/>
                      <a:pt x="2435852" y="975949"/>
                    </a:cubicBezTo>
                    <a:cubicBezTo>
                      <a:pt x="2436555" y="976652"/>
                      <a:pt x="2437346" y="977442"/>
                      <a:pt x="2438049" y="978145"/>
                    </a:cubicBezTo>
                    <a:cubicBezTo>
                      <a:pt x="2439103" y="976915"/>
                      <a:pt x="2440157" y="975597"/>
                      <a:pt x="2439806" y="972962"/>
                    </a:cubicBezTo>
                    <a:moveTo>
                      <a:pt x="65821" y="974280"/>
                    </a:moveTo>
                    <a:cubicBezTo>
                      <a:pt x="64854" y="972962"/>
                      <a:pt x="63800" y="971644"/>
                      <a:pt x="62834" y="970326"/>
                    </a:cubicBezTo>
                    <a:cubicBezTo>
                      <a:pt x="62131" y="971029"/>
                      <a:pt x="61340" y="971820"/>
                      <a:pt x="60637" y="972523"/>
                    </a:cubicBezTo>
                    <a:cubicBezTo>
                      <a:pt x="61867" y="973577"/>
                      <a:pt x="63185" y="974543"/>
                      <a:pt x="65821" y="974280"/>
                    </a:cubicBezTo>
                    <a:moveTo>
                      <a:pt x="1405503" y="27831"/>
                    </a:moveTo>
                    <a:cubicBezTo>
                      <a:pt x="1403746" y="27831"/>
                      <a:pt x="1401989" y="27831"/>
                      <a:pt x="1400232" y="28007"/>
                    </a:cubicBezTo>
                    <a:cubicBezTo>
                      <a:pt x="1400144" y="28007"/>
                      <a:pt x="1400144" y="30291"/>
                      <a:pt x="1400232" y="30379"/>
                    </a:cubicBezTo>
                    <a:cubicBezTo>
                      <a:pt x="1402077" y="30379"/>
                      <a:pt x="1403746" y="30379"/>
                      <a:pt x="1405503" y="27831"/>
                    </a:cubicBezTo>
                    <a:moveTo>
                      <a:pt x="22509" y="1201030"/>
                    </a:moveTo>
                    <a:cubicBezTo>
                      <a:pt x="23827" y="1200064"/>
                      <a:pt x="25144" y="1199010"/>
                      <a:pt x="26462" y="1198043"/>
                    </a:cubicBezTo>
                    <a:cubicBezTo>
                      <a:pt x="25759" y="1197340"/>
                      <a:pt x="24969" y="1196550"/>
                      <a:pt x="24266" y="1195847"/>
                    </a:cubicBezTo>
                    <a:cubicBezTo>
                      <a:pt x="23212" y="1197077"/>
                      <a:pt x="22245" y="1198395"/>
                      <a:pt x="22509" y="1201030"/>
                    </a:cubicBezTo>
                    <a:moveTo>
                      <a:pt x="2054391" y="335846"/>
                    </a:moveTo>
                    <a:cubicBezTo>
                      <a:pt x="2054391" y="337603"/>
                      <a:pt x="2054391" y="339360"/>
                      <a:pt x="2054567" y="341118"/>
                    </a:cubicBezTo>
                    <a:cubicBezTo>
                      <a:pt x="2054567" y="341205"/>
                      <a:pt x="2056851" y="341205"/>
                      <a:pt x="2056939" y="341118"/>
                    </a:cubicBezTo>
                    <a:cubicBezTo>
                      <a:pt x="2057026" y="339360"/>
                      <a:pt x="2057026" y="337603"/>
                      <a:pt x="2054391" y="335846"/>
                    </a:cubicBezTo>
                    <a:moveTo>
                      <a:pt x="2479164" y="1198395"/>
                    </a:moveTo>
                    <a:cubicBezTo>
                      <a:pt x="2477846" y="1199361"/>
                      <a:pt x="2476528" y="1200415"/>
                      <a:pt x="2475211" y="1201382"/>
                    </a:cubicBezTo>
                    <a:cubicBezTo>
                      <a:pt x="2475913" y="1202084"/>
                      <a:pt x="2476704" y="1202875"/>
                      <a:pt x="2477407" y="1203578"/>
                    </a:cubicBezTo>
                    <a:cubicBezTo>
                      <a:pt x="2478461" y="1202348"/>
                      <a:pt x="2479515" y="1201030"/>
                      <a:pt x="2479164" y="1198395"/>
                    </a:cubicBezTo>
                    <a:moveTo>
                      <a:pt x="2243189" y="595366"/>
                    </a:moveTo>
                    <a:cubicBezTo>
                      <a:pt x="2241871" y="596333"/>
                      <a:pt x="2240553" y="597387"/>
                      <a:pt x="2239235" y="598353"/>
                    </a:cubicBezTo>
                    <a:cubicBezTo>
                      <a:pt x="2239938" y="599056"/>
                      <a:pt x="2240729" y="599847"/>
                      <a:pt x="2241432" y="600550"/>
                    </a:cubicBezTo>
                    <a:cubicBezTo>
                      <a:pt x="2242486" y="599320"/>
                      <a:pt x="2243540" y="598002"/>
                      <a:pt x="2243189" y="595366"/>
                    </a:cubicBezTo>
                    <a:moveTo>
                      <a:pt x="295207" y="501011"/>
                    </a:moveTo>
                    <a:cubicBezTo>
                      <a:pt x="293801" y="499694"/>
                      <a:pt x="292659" y="497234"/>
                      <a:pt x="290551" y="500396"/>
                    </a:cubicBezTo>
                    <a:cubicBezTo>
                      <a:pt x="290111" y="501099"/>
                      <a:pt x="289321" y="501626"/>
                      <a:pt x="288706" y="502241"/>
                    </a:cubicBezTo>
                    <a:cubicBezTo>
                      <a:pt x="290199" y="502681"/>
                      <a:pt x="291605" y="503471"/>
                      <a:pt x="293098" y="503559"/>
                    </a:cubicBezTo>
                    <a:cubicBezTo>
                      <a:pt x="294241" y="503647"/>
                      <a:pt x="295383" y="502768"/>
                      <a:pt x="295207" y="501011"/>
                    </a:cubicBezTo>
                    <a:moveTo>
                      <a:pt x="1936491" y="238856"/>
                    </a:moveTo>
                    <a:cubicBezTo>
                      <a:pt x="1936228" y="239119"/>
                      <a:pt x="1935876" y="239383"/>
                      <a:pt x="1935701" y="239734"/>
                    </a:cubicBezTo>
                    <a:cubicBezTo>
                      <a:pt x="1935525" y="239910"/>
                      <a:pt x="1935613" y="240261"/>
                      <a:pt x="1935613" y="240613"/>
                    </a:cubicBezTo>
                    <a:cubicBezTo>
                      <a:pt x="1937194" y="240349"/>
                      <a:pt x="1938863" y="240174"/>
                      <a:pt x="1940445" y="239910"/>
                    </a:cubicBezTo>
                    <a:cubicBezTo>
                      <a:pt x="1939478" y="239119"/>
                      <a:pt x="1938600" y="238329"/>
                      <a:pt x="1936491" y="238856"/>
                    </a:cubicBezTo>
                    <a:moveTo>
                      <a:pt x="444646" y="333211"/>
                    </a:moveTo>
                    <a:cubicBezTo>
                      <a:pt x="443504" y="333474"/>
                      <a:pt x="442450" y="333650"/>
                      <a:pt x="441308" y="333914"/>
                    </a:cubicBezTo>
                    <a:cubicBezTo>
                      <a:pt x="442626" y="335231"/>
                      <a:pt x="443943" y="336549"/>
                      <a:pt x="445261" y="337867"/>
                    </a:cubicBezTo>
                    <a:cubicBezTo>
                      <a:pt x="445437" y="336725"/>
                      <a:pt x="445701" y="335671"/>
                      <a:pt x="444646" y="333211"/>
                    </a:cubicBezTo>
                    <a:moveTo>
                      <a:pt x="2386127" y="827476"/>
                    </a:moveTo>
                    <a:cubicBezTo>
                      <a:pt x="2387884" y="826598"/>
                      <a:pt x="2389553" y="825719"/>
                      <a:pt x="2391310" y="824752"/>
                    </a:cubicBezTo>
                    <a:cubicBezTo>
                      <a:pt x="2389553" y="824752"/>
                      <a:pt x="2387796" y="824840"/>
                      <a:pt x="2386127" y="827476"/>
                    </a:cubicBezTo>
                    <a:moveTo>
                      <a:pt x="954550" y="51376"/>
                    </a:moveTo>
                    <a:cubicBezTo>
                      <a:pt x="952792" y="51376"/>
                      <a:pt x="951123" y="51376"/>
                      <a:pt x="949366" y="51288"/>
                    </a:cubicBezTo>
                    <a:cubicBezTo>
                      <a:pt x="951123" y="52254"/>
                      <a:pt x="952880" y="53133"/>
                      <a:pt x="954550" y="51376"/>
                    </a:cubicBezTo>
                    <a:moveTo>
                      <a:pt x="1097488" y="29061"/>
                    </a:moveTo>
                    <a:cubicBezTo>
                      <a:pt x="1097576" y="27392"/>
                      <a:pt x="1097663" y="25722"/>
                      <a:pt x="1097663" y="24053"/>
                    </a:cubicBezTo>
                    <a:cubicBezTo>
                      <a:pt x="1096346" y="24405"/>
                      <a:pt x="1094940" y="24844"/>
                      <a:pt x="1093622" y="25195"/>
                    </a:cubicBezTo>
                    <a:cubicBezTo>
                      <a:pt x="1094413" y="26074"/>
                      <a:pt x="1095291" y="26952"/>
                      <a:pt x="1097488" y="29061"/>
                    </a:cubicBezTo>
                    <a:moveTo>
                      <a:pt x="199534" y="683220"/>
                    </a:moveTo>
                    <a:cubicBezTo>
                      <a:pt x="199271" y="682078"/>
                      <a:pt x="199095" y="681024"/>
                      <a:pt x="198831" y="679882"/>
                    </a:cubicBezTo>
                    <a:cubicBezTo>
                      <a:pt x="197514" y="681200"/>
                      <a:pt x="196196" y="682517"/>
                      <a:pt x="194878" y="683835"/>
                    </a:cubicBezTo>
                    <a:cubicBezTo>
                      <a:pt x="195932" y="684099"/>
                      <a:pt x="197074" y="684274"/>
                      <a:pt x="199534" y="683220"/>
                    </a:cubicBezTo>
                    <a:moveTo>
                      <a:pt x="212624" y="615046"/>
                    </a:moveTo>
                    <a:cubicBezTo>
                      <a:pt x="211746" y="615924"/>
                      <a:pt x="210955" y="616715"/>
                      <a:pt x="210077" y="617593"/>
                    </a:cubicBezTo>
                    <a:cubicBezTo>
                      <a:pt x="211394" y="617945"/>
                      <a:pt x="212800" y="618384"/>
                      <a:pt x="214118" y="618735"/>
                    </a:cubicBezTo>
                    <a:cubicBezTo>
                      <a:pt x="214030" y="617154"/>
                      <a:pt x="214030" y="615485"/>
                      <a:pt x="212624" y="615046"/>
                    </a:cubicBezTo>
                    <a:moveTo>
                      <a:pt x="407923" y="393566"/>
                    </a:moveTo>
                    <a:cubicBezTo>
                      <a:pt x="407660" y="393830"/>
                      <a:pt x="407308" y="394093"/>
                      <a:pt x="407133" y="394445"/>
                    </a:cubicBezTo>
                    <a:cubicBezTo>
                      <a:pt x="406957" y="394620"/>
                      <a:pt x="407045" y="394972"/>
                      <a:pt x="407045" y="395323"/>
                    </a:cubicBezTo>
                    <a:cubicBezTo>
                      <a:pt x="408626" y="395060"/>
                      <a:pt x="410295" y="394884"/>
                      <a:pt x="411877" y="394620"/>
                    </a:cubicBezTo>
                    <a:cubicBezTo>
                      <a:pt x="410998" y="393742"/>
                      <a:pt x="410120" y="393039"/>
                      <a:pt x="407923" y="393566"/>
                    </a:cubicBezTo>
                    <a:moveTo>
                      <a:pt x="2285183" y="618999"/>
                    </a:moveTo>
                    <a:cubicBezTo>
                      <a:pt x="2285183" y="620756"/>
                      <a:pt x="2285183" y="622425"/>
                      <a:pt x="2285095" y="624182"/>
                    </a:cubicBezTo>
                    <a:cubicBezTo>
                      <a:pt x="2285974" y="622425"/>
                      <a:pt x="2286852" y="620756"/>
                      <a:pt x="2285183" y="618999"/>
                    </a:cubicBezTo>
                    <a:moveTo>
                      <a:pt x="17326" y="1353105"/>
                    </a:moveTo>
                    <a:cubicBezTo>
                      <a:pt x="17765" y="1353984"/>
                      <a:pt x="18204" y="1354862"/>
                      <a:pt x="18643" y="1355741"/>
                    </a:cubicBezTo>
                    <a:cubicBezTo>
                      <a:pt x="18995" y="1354862"/>
                      <a:pt x="19434" y="1353984"/>
                      <a:pt x="17326" y="1353105"/>
                    </a:cubicBezTo>
                    <a:moveTo>
                      <a:pt x="2480482" y="1357059"/>
                    </a:moveTo>
                    <a:cubicBezTo>
                      <a:pt x="2480745" y="1358201"/>
                      <a:pt x="2480921" y="1359255"/>
                      <a:pt x="2481185" y="1360397"/>
                    </a:cubicBezTo>
                    <a:cubicBezTo>
                      <a:pt x="2481712" y="1360221"/>
                      <a:pt x="2482854" y="1359958"/>
                      <a:pt x="2482766" y="1359958"/>
                    </a:cubicBezTo>
                    <a:cubicBezTo>
                      <a:pt x="2482502" y="1358464"/>
                      <a:pt x="2482151" y="1357146"/>
                      <a:pt x="2480482" y="1357059"/>
                    </a:cubicBezTo>
                    <a:moveTo>
                      <a:pt x="810382" y="98553"/>
                    </a:moveTo>
                    <a:cubicBezTo>
                      <a:pt x="810645" y="99695"/>
                      <a:pt x="810821" y="100750"/>
                      <a:pt x="811084" y="101892"/>
                    </a:cubicBezTo>
                    <a:cubicBezTo>
                      <a:pt x="811612" y="101716"/>
                      <a:pt x="812754" y="101452"/>
                      <a:pt x="812754" y="101452"/>
                    </a:cubicBezTo>
                    <a:cubicBezTo>
                      <a:pt x="812402" y="100047"/>
                      <a:pt x="812051" y="98641"/>
                      <a:pt x="810382" y="98553"/>
                    </a:cubicBezTo>
                    <a:moveTo>
                      <a:pt x="305662" y="527280"/>
                    </a:moveTo>
                    <a:cubicBezTo>
                      <a:pt x="306804" y="527016"/>
                      <a:pt x="307858" y="526840"/>
                      <a:pt x="309000" y="526577"/>
                    </a:cubicBezTo>
                    <a:cubicBezTo>
                      <a:pt x="308824" y="526050"/>
                      <a:pt x="308561" y="524908"/>
                      <a:pt x="308561" y="524995"/>
                    </a:cubicBezTo>
                    <a:cubicBezTo>
                      <a:pt x="307155" y="525171"/>
                      <a:pt x="305749" y="525610"/>
                      <a:pt x="305662" y="527280"/>
                    </a:cubicBezTo>
                    <a:moveTo>
                      <a:pt x="115634" y="822205"/>
                    </a:moveTo>
                    <a:cubicBezTo>
                      <a:pt x="114228" y="821853"/>
                      <a:pt x="112823" y="821502"/>
                      <a:pt x="111417" y="821238"/>
                    </a:cubicBezTo>
                    <a:cubicBezTo>
                      <a:pt x="111417" y="821238"/>
                      <a:pt x="111153" y="822293"/>
                      <a:pt x="110978" y="822820"/>
                    </a:cubicBezTo>
                    <a:cubicBezTo>
                      <a:pt x="112120" y="823083"/>
                      <a:pt x="113174" y="823259"/>
                      <a:pt x="115634" y="822205"/>
                    </a:cubicBezTo>
                    <a:moveTo>
                      <a:pt x="1932538" y="268990"/>
                    </a:moveTo>
                    <a:cubicBezTo>
                      <a:pt x="1932011" y="268638"/>
                      <a:pt x="1931484" y="268287"/>
                      <a:pt x="1930956" y="267935"/>
                    </a:cubicBezTo>
                    <a:cubicBezTo>
                      <a:pt x="1931044" y="268726"/>
                      <a:pt x="1931132" y="269517"/>
                      <a:pt x="1932538" y="268990"/>
                    </a:cubicBezTo>
                    <a:moveTo>
                      <a:pt x="2463438" y="1051591"/>
                    </a:moveTo>
                    <a:cubicBezTo>
                      <a:pt x="2463790" y="1051064"/>
                      <a:pt x="2464141" y="1050537"/>
                      <a:pt x="2464492" y="1050010"/>
                    </a:cubicBezTo>
                    <a:cubicBezTo>
                      <a:pt x="2463702" y="1050097"/>
                      <a:pt x="2462911" y="1050185"/>
                      <a:pt x="2463438" y="1051591"/>
                    </a:cubicBezTo>
                    <a:moveTo>
                      <a:pt x="1817186" y="195544"/>
                    </a:moveTo>
                    <a:cubicBezTo>
                      <a:pt x="1817713" y="195895"/>
                      <a:pt x="1818240" y="196247"/>
                      <a:pt x="1818767" y="196598"/>
                    </a:cubicBezTo>
                    <a:cubicBezTo>
                      <a:pt x="1818679" y="195807"/>
                      <a:pt x="1818591" y="195017"/>
                      <a:pt x="1817186" y="195544"/>
                    </a:cubicBezTo>
                    <a:moveTo>
                      <a:pt x="2304774" y="685856"/>
                    </a:moveTo>
                    <a:cubicBezTo>
                      <a:pt x="2304247" y="685504"/>
                      <a:pt x="2303720" y="685153"/>
                      <a:pt x="2303193" y="684802"/>
                    </a:cubicBezTo>
                    <a:cubicBezTo>
                      <a:pt x="2303369" y="685592"/>
                      <a:pt x="2303456" y="686383"/>
                      <a:pt x="2304774" y="685856"/>
                    </a:cubicBezTo>
                    <a:moveTo>
                      <a:pt x="2091114" y="396114"/>
                    </a:moveTo>
                    <a:cubicBezTo>
                      <a:pt x="2090762" y="396641"/>
                      <a:pt x="2090411" y="397168"/>
                      <a:pt x="2090060" y="397695"/>
                    </a:cubicBezTo>
                    <a:cubicBezTo>
                      <a:pt x="2090850" y="397607"/>
                      <a:pt x="2091641" y="397520"/>
                      <a:pt x="2091114" y="396114"/>
                    </a:cubicBezTo>
                    <a:moveTo>
                      <a:pt x="44824" y="1359694"/>
                    </a:moveTo>
                    <a:cubicBezTo>
                      <a:pt x="45351" y="1360046"/>
                      <a:pt x="45878" y="1360397"/>
                      <a:pt x="46405" y="1360748"/>
                    </a:cubicBezTo>
                    <a:cubicBezTo>
                      <a:pt x="46317" y="1359958"/>
                      <a:pt x="46229" y="1359167"/>
                      <a:pt x="44824" y="1359694"/>
                    </a:cubicBezTo>
                    <a:moveTo>
                      <a:pt x="2192058" y="528510"/>
                    </a:moveTo>
                    <a:cubicBezTo>
                      <a:pt x="2192585" y="528861"/>
                      <a:pt x="2193112" y="529212"/>
                      <a:pt x="2193639" y="529564"/>
                    </a:cubicBezTo>
                    <a:cubicBezTo>
                      <a:pt x="2193551" y="528773"/>
                      <a:pt x="2193464" y="528070"/>
                      <a:pt x="2192058" y="528510"/>
                    </a:cubicBezTo>
                    <a:moveTo>
                      <a:pt x="2464756" y="1530043"/>
                    </a:moveTo>
                    <a:cubicBezTo>
                      <a:pt x="2465283" y="1530394"/>
                      <a:pt x="2465810" y="1530746"/>
                      <a:pt x="2466337" y="1531097"/>
                    </a:cubicBezTo>
                    <a:cubicBezTo>
                      <a:pt x="2466249" y="1530306"/>
                      <a:pt x="2466162" y="1529515"/>
                      <a:pt x="2464756" y="1530043"/>
                    </a:cubicBezTo>
                    <a:close/>
                  </a:path>
                </a:pathLst>
              </a:custGeom>
              <a:solidFill>
                <a:srgbClr val="6ABD45"/>
              </a:solidFill>
              <a:ln w="13099" cap="flat">
                <a:solidFill>
                  <a:srgbClr val="3BB54A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id="{AD6052E6-D985-BA33-6BB4-8DC7EF1E351F}"/>
                  </a:ext>
                </a:extLst>
              </p:cNvPr>
              <p:cNvSpPr/>
              <p:nvPr/>
            </p:nvSpPr>
            <p:spPr>
              <a:xfrm>
                <a:off x="963431" y="509212"/>
                <a:ext cx="2169210" cy="1389221"/>
              </a:xfrm>
              <a:custGeom>
                <a:avLst/>
                <a:gdLst>
                  <a:gd name="connsiteX0" fmla="*/ 84431 w 2169210"/>
                  <a:gd name="connsiteY0" fmla="*/ 818083 h 1389221"/>
                  <a:gd name="connsiteX1" fmla="*/ 85837 w 2169210"/>
                  <a:gd name="connsiteY1" fmla="*/ 828801 h 1389221"/>
                  <a:gd name="connsiteX2" fmla="*/ 73362 w 2169210"/>
                  <a:gd name="connsiteY2" fmla="*/ 881601 h 1389221"/>
                  <a:gd name="connsiteX3" fmla="*/ 64313 w 2169210"/>
                  <a:gd name="connsiteY3" fmla="*/ 910417 h 1389221"/>
                  <a:gd name="connsiteX4" fmla="*/ 63522 w 2169210"/>
                  <a:gd name="connsiteY4" fmla="*/ 912613 h 1389221"/>
                  <a:gd name="connsiteX5" fmla="*/ 60271 w 2169210"/>
                  <a:gd name="connsiteY5" fmla="*/ 944856 h 1389221"/>
                  <a:gd name="connsiteX6" fmla="*/ 54824 w 2169210"/>
                  <a:gd name="connsiteY6" fmla="*/ 964623 h 1389221"/>
                  <a:gd name="connsiteX7" fmla="*/ 53331 w 2169210"/>
                  <a:gd name="connsiteY7" fmla="*/ 971563 h 1389221"/>
                  <a:gd name="connsiteX8" fmla="*/ 53507 w 2169210"/>
                  <a:gd name="connsiteY8" fmla="*/ 997304 h 1389221"/>
                  <a:gd name="connsiteX9" fmla="*/ 53067 w 2169210"/>
                  <a:gd name="connsiteY9" fmla="*/ 999676 h 1389221"/>
                  <a:gd name="connsiteX10" fmla="*/ 52804 w 2169210"/>
                  <a:gd name="connsiteY10" fmla="*/ 1027702 h 1389221"/>
                  <a:gd name="connsiteX11" fmla="*/ 45775 w 2169210"/>
                  <a:gd name="connsiteY11" fmla="*/ 1054849 h 1389221"/>
                  <a:gd name="connsiteX12" fmla="*/ 45424 w 2169210"/>
                  <a:gd name="connsiteY12" fmla="*/ 1058275 h 1389221"/>
                  <a:gd name="connsiteX13" fmla="*/ 47884 w 2169210"/>
                  <a:gd name="connsiteY13" fmla="*/ 1092977 h 1389221"/>
                  <a:gd name="connsiteX14" fmla="*/ 49465 w 2169210"/>
                  <a:gd name="connsiteY14" fmla="*/ 1104574 h 1389221"/>
                  <a:gd name="connsiteX15" fmla="*/ 50168 w 2169210"/>
                  <a:gd name="connsiteY15" fmla="*/ 1109318 h 1389221"/>
                  <a:gd name="connsiteX16" fmla="*/ 50256 w 2169210"/>
                  <a:gd name="connsiteY16" fmla="*/ 1132160 h 1389221"/>
                  <a:gd name="connsiteX17" fmla="*/ 50080 w 2169210"/>
                  <a:gd name="connsiteY17" fmla="*/ 1141209 h 1389221"/>
                  <a:gd name="connsiteX18" fmla="*/ 51574 w 2169210"/>
                  <a:gd name="connsiteY18" fmla="*/ 1175384 h 1389221"/>
                  <a:gd name="connsiteX19" fmla="*/ 52892 w 2169210"/>
                  <a:gd name="connsiteY19" fmla="*/ 1204903 h 1389221"/>
                  <a:gd name="connsiteX20" fmla="*/ 57724 w 2169210"/>
                  <a:gd name="connsiteY20" fmla="*/ 1230907 h 1389221"/>
                  <a:gd name="connsiteX21" fmla="*/ 58075 w 2169210"/>
                  <a:gd name="connsiteY21" fmla="*/ 1237233 h 1389221"/>
                  <a:gd name="connsiteX22" fmla="*/ 58251 w 2169210"/>
                  <a:gd name="connsiteY22" fmla="*/ 1265258 h 1389221"/>
                  <a:gd name="connsiteX23" fmla="*/ 61589 w 2169210"/>
                  <a:gd name="connsiteY23" fmla="*/ 1271935 h 1389221"/>
                  <a:gd name="connsiteX24" fmla="*/ 63346 w 2169210"/>
                  <a:gd name="connsiteY24" fmla="*/ 1278524 h 1389221"/>
                  <a:gd name="connsiteX25" fmla="*/ 68266 w 2169210"/>
                  <a:gd name="connsiteY25" fmla="*/ 1306637 h 1389221"/>
                  <a:gd name="connsiteX26" fmla="*/ 68530 w 2169210"/>
                  <a:gd name="connsiteY26" fmla="*/ 1310327 h 1389221"/>
                  <a:gd name="connsiteX27" fmla="*/ 71077 w 2169210"/>
                  <a:gd name="connsiteY27" fmla="*/ 1328249 h 1389221"/>
                  <a:gd name="connsiteX28" fmla="*/ 75909 w 2169210"/>
                  <a:gd name="connsiteY28" fmla="*/ 1342745 h 1389221"/>
                  <a:gd name="connsiteX29" fmla="*/ 80390 w 2169210"/>
                  <a:gd name="connsiteY29" fmla="*/ 1357768 h 1389221"/>
                  <a:gd name="connsiteX30" fmla="*/ 84255 w 2169210"/>
                  <a:gd name="connsiteY30" fmla="*/ 1372967 h 1389221"/>
                  <a:gd name="connsiteX31" fmla="*/ 72395 w 2169210"/>
                  <a:gd name="connsiteY31" fmla="*/ 1386936 h 1389221"/>
                  <a:gd name="connsiteX32" fmla="*/ 44897 w 2169210"/>
                  <a:gd name="connsiteY32" fmla="*/ 1387199 h 1389221"/>
                  <a:gd name="connsiteX33" fmla="*/ 32158 w 2169210"/>
                  <a:gd name="connsiteY33" fmla="*/ 1377711 h 1389221"/>
                  <a:gd name="connsiteX34" fmla="*/ 29259 w 2169210"/>
                  <a:gd name="connsiteY34" fmla="*/ 1359262 h 1389221"/>
                  <a:gd name="connsiteX35" fmla="*/ 24515 w 2169210"/>
                  <a:gd name="connsiteY35" fmla="*/ 1341515 h 1389221"/>
                  <a:gd name="connsiteX36" fmla="*/ 23988 w 2169210"/>
                  <a:gd name="connsiteY36" fmla="*/ 1337913 h 1389221"/>
                  <a:gd name="connsiteX37" fmla="*/ 21264 w 2169210"/>
                  <a:gd name="connsiteY37" fmla="*/ 1306198 h 1389221"/>
                  <a:gd name="connsiteX38" fmla="*/ 18892 w 2169210"/>
                  <a:gd name="connsiteY38" fmla="*/ 1299346 h 1389221"/>
                  <a:gd name="connsiteX39" fmla="*/ 13006 w 2169210"/>
                  <a:gd name="connsiteY39" fmla="*/ 1272814 h 1389221"/>
                  <a:gd name="connsiteX40" fmla="*/ 6856 w 2169210"/>
                  <a:gd name="connsiteY40" fmla="*/ 1232225 h 1389221"/>
                  <a:gd name="connsiteX41" fmla="*/ 5714 w 2169210"/>
                  <a:gd name="connsiteY41" fmla="*/ 1227481 h 1389221"/>
                  <a:gd name="connsiteX42" fmla="*/ 3078 w 2169210"/>
                  <a:gd name="connsiteY42" fmla="*/ 1191373 h 1389221"/>
                  <a:gd name="connsiteX43" fmla="*/ 3078 w 2169210"/>
                  <a:gd name="connsiteY43" fmla="*/ 1188738 h 1389221"/>
                  <a:gd name="connsiteX44" fmla="*/ 2815 w 2169210"/>
                  <a:gd name="connsiteY44" fmla="*/ 1150258 h 1389221"/>
                  <a:gd name="connsiteX45" fmla="*/ 1058 w 2169210"/>
                  <a:gd name="connsiteY45" fmla="*/ 1112656 h 1389221"/>
                  <a:gd name="connsiteX46" fmla="*/ 2112 w 2169210"/>
                  <a:gd name="connsiteY46" fmla="*/ 1087618 h 1389221"/>
                  <a:gd name="connsiteX47" fmla="*/ 3166 w 2169210"/>
                  <a:gd name="connsiteY47" fmla="*/ 1067587 h 1389221"/>
                  <a:gd name="connsiteX48" fmla="*/ 3166 w 2169210"/>
                  <a:gd name="connsiteY48" fmla="*/ 1046590 h 1389221"/>
                  <a:gd name="connsiteX49" fmla="*/ 5626 w 2169210"/>
                  <a:gd name="connsiteY49" fmla="*/ 1022694 h 1389221"/>
                  <a:gd name="connsiteX50" fmla="*/ 5714 w 2169210"/>
                  <a:gd name="connsiteY50" fmla="*/ 1010482 h 1389221"/>
                  <a:gd name="connsiteX51" fmla="*/ 10107 w 2169210"/>
                  <a:gd name="connsiteY51" fmla="*/ 982457 h 1389221"/>
                  <a:gd name="connsiteX52" fmla="*/ 13621 w 2169210"/>
                  <a:gd name="connsiteY52" fmla="*/ 952938 h 1389221"/>
                  <a:gd name="connsiteX53" fmla="*/ 17223 w 2169210"/>
                  <a:gd name="connsiteY53" fmla="*/ 938706 h 1389221"/>
                  <a:gd name="connsiteX54" fmla="*/ 18716 w 2169210"/>
                  <a:gd name="connsiteY54" fmla="*/ 932820 h 1389221"/>
                  <a:gd name="connsiteX55" fmla="*/ 26711 w 2169210"/>
                  <a:gd name="connsiteY55" fmla="*/ 873958 h 1389221"/>
                  <a:gd name="connsiteX56" fmla="*/ 31982 w 2169210"/>
                  <a:gd name="connsiteY56" fmla="*/ 847338 h 1389221"/>
                  <a:gd name="connsiteX57" fmla="*/ 43403 w 2169210"/>
                  <a:gd name="connsiteY57" fmla="*/ 801039 h 1389221"/>
                  <a:gd name="connsiteX58" fmla="*/ 52892 w 2169210"/>
                  <a:gd name="connsiteY58" fmla="*/ 770817 h 1389221"/>
                  <a:gd name="connsiteX59" fmla="*/ 63785 w 2169210"/>
                  <a:gd name="connsiteY59" fmla="*/ 742616 h 1389221"/>
                  <a:gd name="connsiteX60" fmla="*/ 68442 w 2169210"/>
                  <a:gd name="connsiteY60" fmla="*/ 724870 h 1389221"/>
                  <a:gd name="connsiteX61" fmla="*/ 85310 w 2169210"/>
                  <a:gd name="connsiteY61" fmla="*/ 679449 h 1389221"/>
                  <a:gd name="connsiteX62" fmla="*/ 92777 w 2169210"/>
                  <a:gd name="connsiteY62" fmla="*/ 660209 h 1389221"/>
                  <a:gd name="connsiteX63" fmla="*/ 105604 w 2169210"/>
                  <a:gd name="connsiteY63" fmla="*/ 635435 h 1389221"/>
                  <a:gd name="connsiteX64" fmla="*/ 112720 w 2169210"/>
                  <a:gd name="connsiteY64" fmla="*/ 622696 h 1389221"/>
                  <a:gd name="connsiteX65" fmla="*/ 135298 w 2169210"/>
                  <a:gd name="connsiteY65" fmla="*/ 571653 h 1389221"/>
                  <a:gd name="connsiteX66" fmla="*/ 139955 w 2169210"/>
                  <a:gd name="connsiteY66" fmla="*/ 561813 h 1389221"/>
                  <a:gd name="connsiteX67" fmla="*/ 162006 w 2169210"/>
                  <a:gd name="connsiteY67" fmla="*/ 529219 h 1389221"/>
                  <a:gd name="connsiteX68" fmla="*/ 162884 w 2169210"/>
                  <a:gd name="connsiteY68" fmla="*/ 528341 h 1389221"/>
                  <a:gd name="connsiteX69" fmla="*/ 178786 w 2169210"/>
                  <a:gd name="connsiteY69" fmla="*/ 499525 h 1389221"/>
                  <a:gd name="connsiteX70" fmla="*/ 191876 w 2169210"/>
                  <a:gd name="connsiteY70" fmla="*/ 480197 h 1389221"/>
                  <a:gd name="connsiteX71" fmla="*/ 201892 w 2169210"/>
                  <a:gd name="connsiteY71" fmla="*/ 460781 h 1389221"/>
                  <a:gd name="connsiteX72" fmla="*/ 221219 w 2169210"/>
                  <a:gd name="connsiteY72" fmla="*/ 433371 h 1389221"/>
                  <a:gd name="connsiteX73" fmla="*/ 239142 w 2169210"/>
                  <a:gd name="connsiteY73" fmla="*/ 409299 h 1389221"/>
                  <a:gd name="connsiteX74" fmla="*/ 245379 w 2169210"/>
                  <a:gd name="connsiteY74" fmla="*/ 401568 h 1389221"/>
                  <a:gd name="connsiteX75" fmla="*/ 257327 w 2169210"/>
                  <a:gd name="connsiteY75" fmla="*/ 386896 h 1389221"/>
                  <a:gd name="connsiteX76" fmla="*/ 264268 w 2169210"/>
                  <a:gd name="connsiteY76" fmla="*/ 379517 h 1389221"/>
                  <a:gd name="connsiteX77" fmla="*/ 290536 w 2169210"/>
                  <a:gd name="connsiteY77" fmla="*/ 348680 h 1389221"/>
                  <a:gd name="connsiteX78" fmla="*/ 304153 w 2169210"/>
                  <a:gd name="connsiteY78" fmla="*/ 332075 h 1389221"/>
                  <a:gd name="connsiteX79" fmla="*/ 332969 w 2169210"/>
                  <a:gd name="connsiteY79" fmla="*/ 300800 h 1389221"/>
                  <a:gd name="connsiteX80" fmla="*/ 353791 w 2169210"/>
                  <a:gd name="connsiteY80" fmla="*/ 282262 h 1389221"/>
                  <a:gd name="connsiteX81" fmla="*/ 370395 w 2169210"/>
                  <a:gd name="connsiteY81" fmla="*/ 265834 h 1389221"/>
                  <a:gd name="connsiteX82" fmla="*/ 384891 w 2169210"/>
                  <a:gd name="connsiteY82" fmla="*/ 256346 h 1389221"/>
                  <a:gd name="connsiteX83" fmla="*/ 388493 w 2169210"/>
                  <a:gd name="connsiteY83" fmla="*/ 252831 h 1389221"/>
                  <a:gd name="connsiteX84" fmla="*/ 409226 w 2169210"/>
                  <a:gd name="connsiteY84" fmla="*/ 233328 h 1389221"/>
                  <a:gd name="connsiteX85" fmla="*/ 425919 w 2169210"/>
                  <a:gd name="connsiteY85" fmla="*/ 220413 h 1389221"/>
                  <a:gd name="connsiteX86" fmla="*/ 468352 w 2169210"/>
                  <a:gd name="connsiteY86" fmla="*/ 186414 h 1389221"/>
                  <a:gd name="connsiteX87" fmla="*/ 497520 w 2169210"/>
                  <a:gd name="connsiteY87" fmla="*/ 165065 h 1389221"/>
                  <a:gd name="connsiteX88" fmla="*/ 511049 w 2169210"/>
                  <a:gd name="connsiteY88" fmla="*/ 156719 h 1389221"/>
                  <a:gd name="connsiteX89" fmla="*/ 552780 w 2169210"/>
                  <a:gd name="connsiteY89" fmla="*/ 133965 h 1389221"/>
                  <a:gd name="connsiteX90" fmla="*/ 575534 w 2169210"/>
                  <a:gd name="connsiteY90" fmla="*/ 119118 h 1389221"/>
                  <a:gd name="connsiteX91" fmla="*/ 627104 w 2169210"/>
                  <a:gd name="connsiteY91" fmla="*/ 91795 h 1389221"/>
                  <a:gd name="connsiteX92" fmla="*/ 650824 w 2169210"/>
                  <a:gd name="connsiteY92" fmla="*/ 82571 h 1389221"/>
                  <a:gd name="connsiteX93" fmla="*/ 664793 w 2169210"/>
                  <a:gd name="connsiteY93" fmla="*/ 78442 h 1389221"/>
                  <a:gd name="connsiteX94" fmla="*/ 687459 w 2169210"/>
                  <a:gd name="connsiteY94" fmla="*/ 66757 h 1389221"/>
                  <a:gd name="connsiteX95" fmla="*/ 697387 w 2169210"/>
                  <a:gd name="connsiteY95" fmla="*/ 62189 h 1389221"/>
                  <a:gd name="connsiteX96" fmla="*/ 737273 w 2169210"/>
                  <a:gd name="connsiteY96" fmla="*/ 47869 h 1389221"/>
                  <a:gd name="connsiteX97" fmla="*/ 771711 w 2169210"/>
                  <a:gd name="connsiteY97" fmla="*/ 38556 h 1389221"/>
                  <a:gd name="connsiteX98" fmla="*/ 817395 w 2169210"/>
                  <a:gd name="connsiteY98" fmla="*/ 25905 h 1389221"/>
                  <a:gd name="connsiteX99" fmla="*/ 826796 w 2169210"/>
                  <a:gd name="connsiteY99" fmla="*/ 23357 h 1389221"/>
                  <a:gd name="connsiteX100" fmla="*/ 836020 w 2169210"/>
                  <a:gd name="connsiteY100" fmla="*/ 20370 h 1389221"/>
                  <a:gd name="connsiteX101" fmla="*/ 842961 w 2169210"/>
                  <a:gd name="connsiteY101" fmla="*/ 18350 h 1389221"/>
                  <a:gd name="connsiteX102" fmla="*/ 867032 w 2169210"/>
                  <a:gd name="connsiteY102" fmla="*/ 18174 h 1389221"/>
                  <a:gd name="connsiteX103" fmla="*/ 868262 w 2169210"/>
                  <a:gd name="connsiteY103" fmla="*/ 18174 h 1389221"/>
                  <a:gd name="connsiteX104" fmla="*/ 896024 w 2169210"/>
                  <a:gd name="connsiteY104" fmla="*/ 12288 h 1389221"/>
                  <a:gd name="connsiteX105" fmla="*/ 903580 w 2169210"/>
                  <a:gd name="connsiteY105" fmla="*/ 12376 h 1389221"/>
                  <a:gd name="connsiteX106" fmla="*/ 913068 w 2169210"/>
                  <a:gd name="connsiteY106" fmla="*/ 11409 h 1389221"/>
                  <a:gd name="connsiteX107" fmla="*/ 951109 w 2169210"/>
                  <a:gd name="connsiteY107" fmla="*/ 4820 h 1389221"/>
                  <a:gd name="connsiteX108" fmla="*/ 1001888 w 2169210"/>
                  <a:gd name="connsiteY108" fmla="*/ 340 h 1389221"/>
                  <a:gd name="connsiteX109" fmla="*/ 1027893 w 2169210"/>
                  <a:gd name="connsiteY109" fmla="*/ 3415 h 1389221"/>
                  <a:gd name="connsiteX110" fmla="*/ 1035887 w 2169210"/>
                  <a:gd name="connsiteY110" fmla="*/ 3942 h 1389221"/>
                  <a:gd name="connsiteX111" fmla="*/ 1062595 w 2169210"/>
                  <a:gd name="connsiteY111" fmla="*/ 3063 h 1389221"/>
                  <a:gd name="connsiteX112" fmla="*/ 1093168 w 2169210"/>
                  <a:gd name="connsiteY112" fmla="*/ 4645 h 1389221"/>
                  <a:gd name="connsiteX113" fmla="*/ 1102832 w 2169210"/>
                  <a:gd name="connsiteY113" fmla="*/ 4908 h 1389221"/>
                  <a:gd name="connsiteX114" fmla="*/ 1119173 w 2169210"/>
                  <a:gd name="connsiteY114" fmla="*/ 5435 h 1389221"/>
                  <a:gd name="connsiteX115" fmla="*/ 1133932 w 2169210"/>
                  <a:gd name="connsiteY115" fmla="*/ 7017 h 1389221"/>
                  <a:gd name="connsiteX116" fmla="*/ 1138940 w 2169210"/>
                  <a:gd name="connsiteY116" fmla="*/ 7544 h 1389221"/>
                  <a:gd name="connsiteX117" fmla="*/ 1188929 w 2169210"/>
                  <a:gd name="connsiteY117" fmla="*/ 5699 h 1389221"/>
                  <a:gd name="connsiteX118" fmla="*/ 1223280 w 2169210"/>
                  <a:gd name="connsiteY118" fmla="*/ 7632 h 1389221"/>
                  <a:gd name="connsiteX119" fmla="*/ 1246912 w 2169210"/>
                  <a:gd name="connsiteY119" fmla="*/ 10619 h 1389221"/>
                  <a:gd name="connsiteX120" fmla="*/ 1281702 w 2169210"/>
                  <a:gd name="connsiteY120" fmla="*/ 15538 h 1389221"/>
                  <a:gd name="connsiteX121" fmla="*/ 1297252 w 2169210"/>
                  <a:gd name="connsiteY121" fmla="*/ 18789 h 1389221"/>
                  <a:gd name="connsiteX122" fmla="*/ 1311924 w 2169210"/>
                  <a:gd name="connsiteY122" fmla="*/ 19668 h 1389221"/>
                  <a:gd name="connsiteX123" fmla="*/ 1340652 w 2169210"/>
                  <a:gd name="connsiteY123" fmla="*/ 27399 h 1389221"/>
                  <a:gd name="connsiteX124" fmla="*/ 1369908 w 2169210"/>
                  <a:gd name="connsiteY124" fmla="*/ 33900 h 1389221"/>
                  <a:gd name="connsiteX125" fmla="*/ 1431581 w 2169210"/>
                  <a:gd name="connsiteY125" fmla="*/ 49450 h 1389221"/>
                  <a:gd name="connsiteX126" fmla="*/ 1432899 w 2169210"/>
                  <a:gd name="connsiteY126" fmla="*/ 49450 h 1389221"/>
                  <a:gd name="connsiteX127" fmla="*/ 1454335 w 2169210"/>
                  <a:gd name="connsiteY127" fmla="*/ 58147 h 1389221"/>
                  <a:gd name="connsiteX128" fmla="*/ 1476211 w 2169210"/>
                  <a:gd name="connsiteY128" fmla="*/ 65176 h 1389221"/>
                  <a:gd name="connsiteX129" fmla="*/ 1485787 w 2169210"/>
                  <a:gd name="connsiteY129" fmla="*/ 70447 h 1389221"/>
                  <a:gd name="connsiteX130" fmla="*/ 1528132 w 2169210"/>
                  <a:gd name="connsiteY130" fmla="*/ 88545 h 1389221"/>
                  <a:gd name="connsiteX131" fmla="*/ 1557739 w 2169210"/>
                  <a:gd name="connsiteY131" fmla="*/ 102601 h 1389221"/>
                  <a:gd name="connsiteX132" fmla="*/ 1579878 w 2169210"/>
                  <a:gd name="connsiteY132" fmla="*/ 112353 h 1389221"/>
                  <a:gd name="connsiteX133" fmla="*/ 1588224 w 2169210"/>
                  <a:gd name="connsiteY133" fmla="*/ 117537 h 1389221"/>
                  <a:gd name="connsiteX134" fmla="*/ 1634962 w 2169210"/>
                  <a:gd name="connsiteY134" fmla="*/ 143981 h 1389221"/>
                  <a:gd name="connsiteX135" fmla="*/ 1641551 w 2169210"/>
                  <a:gd name="connsiteY135" fmla="*/ 150043 h 1389221"/>
                  <a:gd name="connsiteX136" fmla="*/ 1654202 w 2169210"/>
                  <a:gd name="connsiteY136" fmla="*/ 157422 h 1389221"/>
                  <a:gd name="connsiteX137" fmla="*/ 1669225 w 2169210"/>
                  <a:gd name="connsiteY137" fmla="*/ 164890 h 1389221"/>
                  <a:gd name="connsiteX138" fmla="*/ 1712274 w 2169210"/>
                  <a:gd name="connsiteY138" fmla="*/ 197044 h 1389221"/>
                  <a:gd name="connsiteX139" fmla="*/ 1733973 w 2169210"/>
                  <a:gd name="connsiteY139" fmla="*/ 213912 h 1389221"/>
                  <a:gd name="connsiteX140" fmla="*/ 1770257 w 2169210"/>
                  <a:gd name="connsiteY140" fmla="*/ 243343 h 1389221"/>
                  <a:gd name="connsiteX141" fmla="*/ 1773420 w 2169210"/>
                  <a:gd name="connsiteY141" fmla="*/ 245100 h 1389221"/>
                  <a:gd name="connsiteX142" fmla="*/ 1808034 w 2169210"/>
                  <a:gd name="connsiteY142" fmla="*/ 274707 h 1389221"/>
                  <a:gd name="connsiteX143" fmla="*/ 1826659 w 2169210"/>
                  <a:gd name="connsiteY143" fmla="*/ 295441 h 1389221"/>
                  <a:gd name="connsiteX144" fmla="*/ 1866106 w 2169210"/>
                  <a:gd name="connsiteY144" fmla="*/ 335326 h 1389221"/>
                  <a:gd name="connsiteX145" fmla="*/ 1885785 w 2169210"/>
                  <a:gd name="connsiteY145" fmla="*/ 361155 h 1389221"/>
                  <a:gd name="connsiteX146" fmla="*/ 1889387 w 2169210"/>
                  <a:gd name="connsiteY146" fmla="*/ 366163 h 1389221"/>
                  <a:gd name="connsiteX147" fmla="*/ 1909945 w 2169210"/>
                  <a:gd name="connsiteY147" fmla="*/ 387599 h 1389221"/>
                  <a:gd name="connsiteX148" fmla="*/ 1931030 w 2169210"/>
                  <a:gd name="connsiteY148" fmla="*/ 412637 h 1389221"/>
                  <a:gd name="connsiteX149" fmla="*/ 1951148 w 2169210"/>
                  <a:gd name="connsiteY149" fmla="*/ 439784 h 1389221"/>
                  <a:gd name="connsiteX150" fmla="*/ 1976011 w 2169210"/>
                  <a:gd name="connsiteY150" fmla="*/ 476683 h 1389221"/>
                  <a:gd name="connsiteX151" fmla="*/ 1980228 w 2169210"/>
                  <a:gd name="connsiteY151" fmla="*/ 486698 h 1389221"/>
                  <a:gd name="connsiteX152" fmla="*/ 1986992 w 2169210"/>
                  <a:gd name="connsiteY152" fmla="*/ 495747 h 1389221"/>
                  <a:gd name="connsiteX153" fmla="*/ 1992791 w 2169210"/>
                  <a:gd name="connsiteY153" fmla="*/ 502073 h 1389221"/>
                  <a:gd name="connsiteX154" fmla="*/ 1999995 w 2169210"/>
                  <a:gd name="connsiteY154" fmla="*/ 513669 h 1389221"/>
                  <a:gd name="connsiteX155" fmla="*/ 2003509 w 2169210"/>
                  <a:gd name="connsiteY155" fmla="*/ 517447 h 1389221"/>
                  <a:gd name="connsiteX156" fmla="*/ 2016775 w 2169210"/>
                  <a:gd name="connsiteY156" fmla="*/ 541870 h 1389221"/>
                  <a:gd name="connsiteX157" fmla="*/ 2038650 w 2169210"/>
                  <a:gd name="connsiteY157" fmla="*/ 581317 h 1389221"/>
                  <a:gd name="connsiteX158" fmla="*/ 2058681 w 2169210"/>
                  <a:gd name="connsiteY158" fmla="*/ 629373 h 1389221"/>
                  <a:gd name="connsiteX159" fmla="*/ 2060087 w 2169210"/>
                  <a:gd name="connsiteY159" fmla="*/ 634029 h 1389221"/>
                  <a:gd name="connsiteX160" fmla="*/ 2080030 w 2169210"/>
                  <a:gd name="connsiteY160" fmla="*/ 672948 h 1389221"/>
                  <a:gd name="connsiteX161" fmla="*/ 2096985 w 2169210"/>
                  <a:gd name="connsiteY161" fmla="*/ 713097 h 1389221"/>
                  <a:gd name="connsiteX162" fmla="*/ 2105859 w 2169210"/>
                  <a:gd name="connsiteY162" fmla="*/ 746130 h 1389221"/>
                  <a:gd name="connsiteX163" fmla="*/ 2108670 w 2169210"/>
                  <a:gd name="connsiteY163" fmla="*/ 755355 h 1389221"/>
                  <a:gd name="connsiteX164" fmla="*/ 2118773 w 2169210"/>
                  <a:gd name="connsiteY164" fmla="*/ 780130 h 1389221"/>
                  <a:gd name="connsiteX165" fmla="*/ 2123957 w 2169210"/>
                  <a:gd name="connsiteY165" fmla="*/ 799545 h 1389221"/>
                  <a:gd name="connsiteX166" fmla="*/ 2131336 w 2169210"/>
                  <a:gd name="connsiteY166" fmla="*/ 818522 h 1389221"/>
                  <a:gd name="connsiteX167" fmla="*/ 2137310 w 2169210"/>
                  <a:gd name="connsiteY167" fmla="*/ 846372 h 1389221"/>
                  <a:gd name="connsiteX168" fmla="*/ 2146359 w 2169210"/>
                  <a:gd name="connsiteY168" fmla="*/ 888453 h 1389221"/>
                  <a:gd name="connsiteX169" fmla="*/ 2153124 w 2169210"/>
                  <a:gd name="connsiteY169" fmla="*/ 928954 h 1389221"/>
                  <a:gd name="connsiteX170" fmla="*/ 2159537 w 2169210"/>
                  <a:gd name="connsiteY170" fmla="*/ 969542 h 1389221"/>
                  <a:gd name="connsiteX171" fmla="*/ 2160855 w 2169210"/>
                  <a:gd name="connsiteY171" fmla="*/ 971563 h 1389221"/>
                  <a:gd name="connsiteX172" fmla="*/ 2159362 w 2169210"/>
                  <a:gd name="connsiteY172" fmla="*/ 987113 h 1389221"/>
                  <a:gd name="connsiteX173" fmla="*/ 2163754 w 2169210"/>
                  <a:gd name="connsiteY173" fmla="*/ 1002312 h 1389221"/>
                  <a:gd name="connsiteX174" fmla="*/ 2166390 w 2169210"/>
                  <a:gd name="connsiteY174" fmla="*/ 1048874 h 1389221"/>
                  <a:gd name="connsiteX175" fmla="*/ 2168586 w 2169210"/>
                  <a:gd name="connsiteY175" fmla="*/ 1082347 h 1389221"/>
                  <a:gd name="connsiteX176" fmla="*/ 2168850 w 2169210"/>
                  <a:gd name="connsiteY176" fmla="*/ 1117752 h 1389221"/>
                  <a:gd name="connsiteX177" fmla="*/ 2168850 w 2169210"/>
                  <a:gd name="connsiteY177" fmla="*/ 1119070 h 1389221"/>
                  <a:gd name="connsiteX178" fmla="*/ 2168586 w 2169210"/>
                  <a:gd name="connsiteY178" fmla="*/ 1167301 h 1389221"/>
                  <a:gd name="connsiteX179" fmla="*/ 2168235 w 2169210"/>
                  <a:gd name="connsiteY179" fmla="*/ 1168180 h 1389221"/>
                  <a:gd name="connsiteX180" fmla="*/ 2166214 w 2169210"/>
                  <a:gd name="connsiteY180" fmla="*/ 1194009 h 1389221"/>
                  <a:gd name="connsiteX181" fmla="*/ 2158483 w 2169210"/>
                  <a:gd name="connsiteY181" fmla="*/ 1254979 h 1389221"/>
                  <a:gd name="connsiteX182" fmla="*/ 2158395 w 2169210"/>
                  <a:gd name="connsiteY182" fmla="*/ 1262798 h 1389221"/>
                  <a:gd name="connsiteX183" fmla="*/ 2149434 w 2169210"/>
                  <a:gd name="connsiteY183" fmla="*/ 1304968 h 1389221"/>
                  <a:gd name="connsiteX184" fmla="*/ 2147941 w 2169210"/>
                  <a:gd name="connsiteY184" fmla="*/ 1310942 h 1389221"/>
                  <a:gd name="connsiteX185" fmla="*/ 2144866 w 2169210"/>
                  <a:gd name="connsiteY185" fmla="*/ 1339934 h 1389221"/>
                  <a:gd name="connsiteX186" fmla="*/ 2139067 w 2169210"/>
                  <a:gd name="connsiteY186" fmla="*/ 1367696 h 1389221"/>
                  <a:gd name="connsiteX187" fmla="*/ 2137398 w 2169210"/>
                  <a:gd name="connsiteY187" fmla="*/ 1378765 h 1389221"/>
                  <a:gd name="connsiteX188" fmla="*/ 2126856 w 2169210"/>
                  <a:gd name="connsiteY188" fmla="*/ 1389132 h 1389221"/>
                  <a:gd name="connsiteX189" fmla="*/ 2092768 w 2169210"/>
                  <a:gd name="connsiteY189" fmla="*/ 1389220 h 1389221"/>
                  <a:gd name="connsiteX190" fmla="*/ 2085125 w 2169210"/>
                  <a:gd name="connsiteY190" fmla="*/ 1380435 h 1389221"/>
                  <a:gd name="connsiteX191" fmla="*/ 2093823 w 2169210"/>
                  <a:gd name="connsiteY191" fmla="*/ 1352585 h 1389221"/>
                  <a:gd name="connsiteX192" fmla="*/ 2095228 w 2169210"/>
                  <a:gd name="connsiteY192" fmla="*/ 1349422 h 1389221"/>
                  <a:gd name="connsiteX193" fmla="*/ 2097776 w 2169210"/>
                  <a:gd name="connsiteY193" fmla="*/ 1335453 h 1389221"/>
                  <a:gd name="connsiteX194" fmla="*/ 2102608 w 2169210"/>
                  <a:gd name="connsiteY194" fmla="*/ 1319640 h 1389221"/>
                  <a:gd name="connsiteX195" fmla="*/ 2103399 w 2169210"/>
                  <a:gd name="connsiteY195" fmla="*/ 1304529 h 1389221"/>
                  <a:gd name="connsiteX196" fmla="*/ 2105947 w 2169210"/>
                  <a:gd name="connsiteY196" fmla="*/ 1278085 h 1389221"/>
                  <a:gd name="connsiteX197" fmla="*/ 2108406 w 2169210"/>
                  <a:gd name="connsiteY197" fmla="*/ 1272550 h 1389221"/>
                  <a:gd name="connsiteX198" fmla="*/ 2110866 w 2169210"/>
                  <a:gd name="connsiteY198" fmla="*/ 1265873 h 1389221"/>
                  <a:gd name="connsiteX199" fmla="*/ 2111393 w 2169210"/>
                  <a:gd name="connsiteY199" fmla="*/ 1245667 h 1389221"/>
                  <a:gd name="connsiteX200" fmla="*/ 2116225 w 2169210"/>
                  <a:gd name="connsiteY200" fmla="*/ 1226866 h 1389221"/>
                  <a:gd name="connsiteX201" fmla="*/ 2116401 w 2169210"/>
                  <a:gd name="connsiteY201" fmla="*/ 1217729 h 1389221"/>
                  <a:gd name="connsiteX202" fmla="*/ 2117895 w 2169210"/>
                  <a:gd name="connsiteY202" fmla="*/ 1187332 h 1389221"/>
                  <a:gd name="connsiteX203" fmla="*/ 2123693 w 2169210"/>
                  <a:gd name="connsiteY203" fmla="*/ 1160097 h 1389221"/>
                  <a:gd name="connsiteX204" fmla="*/ 2121672 w 2169210"/>
                  <a:gd name="connsiteY204" fmla="*/ 1150873 h 1389221"/>
                  <a:gd name="connsiteX205" fmla="*/ 2121409 w 2169210"/>
                  <a:gd name="connsiteY205" fmla="*/ 1127328 h 1389221"/>
                  <a:gd name="connsiteX206" fmla="*/ 2118949 w 2169210"/>
                  <a:gd name="connsiteY206" fmla="*/ 1112568 h 1389221"/>
                  <a:gd name="connsiteX207" fmla="*/ 2118861 w 2169210"/>
                  <a:gd name="connsiteY207" fmla="*/ 1110021 h 1389221"/>
                  <a:gd name="connsiteX208" fmla="*/ 2123078 w 2169210"/>
                  <a:gd name="connsiteY208" fmla="*/ 1098160 h 1389221"/>
                  <a:gd name="connsiteX209" fmla="*/ 2119037 w 2169210"/>
                  <a:gd name="connsiteY209" fmla="*/ 1085509 h 1389221"/>
                  <a:gd name="connsiteX210" fmla="*/ 2118949 w 2169210"/>
                  <a:gd name="connsiteY210" fmla="*/ 1068466 h 1389221"/>
                  <a:gd name="connsiteX211" fmla="*/ 2123078 w 2169210"/>
                  <a:gd name="connsiteY211" fmla="*/ 1061086 h 1389221"/>
                  <a:gd name="connsiteX212" fmla="*/ 2124044 w 2169210"/>
                  <a:gd name="connsiteY212" fmla="*/ 1057836 h 1389221"/>
                  <a:gd name="connsiteX213" fmla="*/ 2117104 w 2169210"/>
                  <a:gd name="connsiteY213" fmla="*/ 1034554 h 1389221"/>
                  <a:gd name="connsiteX214" fmla="*/ 2118422 w 2169210"/>
                  <a:gd name="connsiteY214" fmla="*/ 1005562 h 1389221"/>
                  <a:gd name="connsiteX215" fmla="*/ 2118334 w 2169210"/>
                  <a:gd name="connsiteY215" fmla="*/ 1002136 h 1389221"/>
                  <a:gd name="connsiteX216" fmla="*/ 2116137 w 2169210"/>
                  <a:gd name="connsiteY216" fmla="*/ 976219 h 1389221"/>
                  <a:gd name="connsiteX217" fmla="*/ 2115171 w 2169210"/>
                  <a:gd name="connsiteY217" fmla="*/ 967610 h 1389221"/>
                  <a:gd name="connsiteX218" fmla="*/ 2108319 w 2169210"/>
                  <a:gd name="connsiteY218" fmla="*/ 942835 h 1389221"/>
                  <a:gd name="connsiteX219" fmla="*/ 2105771 w 2169210"/>
                  <a:gd name="connsiteY219" fmla="*/ 929481 h 1389221"/>
                  <a:gd name="connsiteX220" fmla="*/ 2103399 w 2169210"/>
                  <a:gd name="connsiteY220" fmla="*/ 925352 h 1389221"/>
                  <a:gd name="connsiteX221" fmla="*/ 2100851 w 2169210"/>
                  <a:gd name="connsiteY221" fmla="*/ 904882 h 1389221"/>
                  <a:gd name="connsiteX222" fmla="*/ 2095668 w 2169210"/>
                  <a:gd name="connsiteY222" fmla="*/ 883534 h 1389221"/>
                  <a:gd name="connsiteX223" fmla="*/ 2082753 w 2169210"/>
                  <a:gd name="connsiteY223" fmla="*/ 829855 h 1389221"/>
                  <a:gd name="connsiteX224" fmla="*/ 2082490 w 2169210"/>
                  <a:gd name="connsiteY224" fmla="*/ 823617 h 1389221"/>
                  <a:gd name="connsiteX225" fmla="*/ 2078887 w 2169210"/>
                  <a:gd name="connsiteY225" fmla="*/ 812723 h 1389221"/>
                  <a:gd name="connsiteX226" fmla="*/ 2077130 w 2169210"/>
                  <a:gd name="connsiteY226" fmla="*/ 807101 h 1389221"/>
                  <a:gd name="connsiteX227" fmla="*/ 2077042 w 2169210"/>
                  <a:gd name="connsiteY227" fmla="*/ 795328 h 1389221"/>
                  <a:gd name="connsiteX228" fmla="*/ 2071508 w 2169210"/>
                  <a:gd name="connsiteY228" fmla="*/ 779163 h 1389221"/>
                  <a:gd name="connsiteX229" fmla="*/ 2066676 w 2169210"/>
                  <a:gd name="connsiteY229" fmla="*/ 770817 h 1389221"/>
                  <a:gd name="connsiteX230" fmla="*/ 2056573 w 2169210"/>
                  <a:gd name="connsiteY230" fmla="*/ 746130 h 1389221"/>
                  <a:gd name="connsiteX231" fmla="*/ 2040320 w 2169210"/>
                  <a:gd name="connsiteY231" fmla="*/ 700446 h 1389221"/>
                  <a:gd name="connsiteX232" fmla="*/ 2037684 w 2169210"/>
                  <a:gd name="connsiteY232" fmla="*/ 689728 h 1389221"/>
                  <a:gd name="connsiteX233" fmla="*/ 2029074 w 2169210"/>
                  <a:gd name="connsiteY233" fmla="*/ 668204 h 1389221"/>
                  <a:gd name="connsiteX234" fmla="*/ 2019323 w 2169210"/>
                  <a:gd name="connsiteY234" fmla="*/ 648876 h 1389221"/>
                  <a:gd name="connsiteX235" fmla="*/ 2012909 w 2169210"/>
                  <a:gd name="connsiteY235" fmla="*/ 637104 h 1389221"/>
                  <a:gd name="connsiteX236" fmla="*/ 2011064 w 2169210"/>
                  <a:gd name="connsiteY236" fmla="*/ 627703 h 1389221"/>
                  <a:gd name="connsiteX237" fmla="*/ 2007111 w 2169210"/>
                  <a:gd name="connsiteY237" fmla="*/ 620763 h 1389221"/>
                  <a:gd name="connsiteX238" fmla="*/ 1998501 w 2169210"/>
                  <a:gd name="connsiteY238" fmla="*/ 607321 h 1389221"/>
                  <a:gd name="connsiteX239" fmla="*/ 1974781 w 2169210"/>
                  <a:gd name="connsiteY239" fmla="*/ 564712 h 1389221"/>
                  <a:gd name="connsiteX240" fmla="*/ 1968367 w 2169210"/>
                  <a:gd name="connsiteY240" fmla="*/ 550392 h 1389221"/>
                  <a:gd name="connsiteX241" fmla="*/ 1950533 w 2169210"/>
                  <a:gd name="connsiteY241" fmla="*/ 522630 h 1389221"/>
                  <a:gd name="connsiteX242" fmla="*/ 1935159 w 2169210"/>
                  <a:gd name="connsiteY242" fmla="*/ 501458 h 1389221"/>
                  <a:gd name="connsiteX243" fmla="*/ 1932962 w 2169210"/>
                  <a:gd name="connsiteY243" fmla="*/ 494517 h 1389221"/>
                  <a:gd name="connsiteX244" fmla="*/ 1931205 w 2169210"/>
                  <a:gd name="connsiteY244" fmla="*/ 490300 h 1389221"/>
                  <a:gd name="connsiteX245" fmla="*/ 1913898 w 2169210"/>
                  <a:gd name="connsiteY245" fmla="*/ 469830 h 1389221"/>
                  <a:gd name="connsiteX246" fmla="*/ 1892725 w 2169210"/>
                  <a:gd name="connsiteY246" fmla="*/ 443123 h 1389221"/>
                  <a:gd name="connsiteX247" fmla="*/ 1878230 w 2169210"/>
                  <a:gd name="connsiteY247" fmla="*/ 418963 h 1389221"/>
                  <a:gd name="connsiteX248" fmla="*/ 1871728 w 2169210"/>
                  <a:gd name="connsiteY248" fmla="*/ 411056 h 1389221"/>
                  <a:gd name="connsiteX249" fmla="*/ 1856617 w 2169210"/>
                  <a:gd name="connsiteY249" fmla="*/ 396648 h 1389221"/>
                  <a:gd name="connsiteX250" fmla="*/ 1843000 w 2169210"/>
                  <a:gd name="connsiteY250" fmla="*/ 382767 h 1389221"/>
                  <a:gd name="connsiteX251" fmla="*/ 1835884 w 2169210"/>
                  <a:gd name="connsiteY251" fmla="*/ 370995 h 1389221"/>
                  <a:gd name="connsiteX252" fmla="*/ 1819631 w 2169210"/>
                  <a:gd name="connsiteY252" fmla="*/ 356850 h 1389221"/>
                  <a:gd name="connsiteX253" fmla="*/ 1802763 w 2169210"/>
                  <a:gd name="connsiteY253" fmla="*/ 337698 h 1389221"/>
                  <a:gd name="connsiteX254" fmla="*/ 1777110 w 2169210"/>
                  <a:gd name="connsiteY254" fmla="*/ 314417 h 1389221"/>
                  <a:gd name="connsiteX255" fmla="*/ 1778779 w 2169210"/>
                  <a:gd name="connsiteY255" fmla="*/ 306422 h 1389221"/>
                  <a:gd name="connsiteX256" fmla="*/ 1780888 w 2169210"/>
                  <a:gd name="connsiteY256" fmla="*/ 305192 h 1389221"/>
                  <a:gd name="connsiteX257" fmla="*/ 1778867 w 2169210"/>
                  <a:gd name="connsiteY257" fmla="*/ 303874 h 1389221"/>
                  <a:gd name="connsiteX258" fmla="*/ 1766831 w 2169210"/>
                  <a:gd name="connsiteY258" fmla="*/ 301327 h 1389221"/>
                  <a:gd name="connsiteX259" fmla="*/ 1757167 w 2169210"/>
                  <a:gd name="connsiteY259" fmla="*/ 295353 h 1389221"/>
                  <a:gd name="connsiteX260" fmla="*/ 1749084 w 2169210"/>
                  <a:gd name="connsiteY260" fmla="*/ 281472 h 1389221"/>
                  <a:gd name="connsiteX261" fmla="*/ 1741880 w 2169210"/>
                  <a:gd name="connsiteY261" fmla="*/ 277782 h 1389221"/>
                  <a:gd name="connsiteX262" fmla="*/ 1725891 w 2169210"/>
                  <a:gd name="connsiteY262" fmla="*/ 268645 h 1389221"/>
                  <a:gd name="connsiteX263" fmla="*/ 1714031 w 2169210"/>
                  <a:gd name="connsiteY263" fmla="*/ 259333 h 1389221"/>
                  <a:gd name="connsiteX264" fmla="*/ 1708847 w 2169210"/>
                  <a:gd name="connsiteY264" fmla="*/ 256433 h 1389221"/>
                  <a:gd name="connsiteX265" fmla="*/ 1686972 w 2169210"/>
                  <a:gd name="connsiteY265" fmla="*/ 239917 h 1389221"/>
                  <a:gd name="connsiteX266" fmla="*/ 1656838 w 2169210"/>
                  <a:gd name="connsiteY266" fmla="*/ 217690 h 1389221"/>
                  <a:gd name="connsiteX267" fmla="*/ 1637598 w 2169210"/>
                  <a:gd name="connsiteY267" fmla="*/ 201261 h 1389221"/>
                  <a:gd name="connsiteX268" fmla="*/ 1635841 w 2169210"/>
                  <a:gd name="connsiteY268" fmla="*/ 199504 h 1389221"/>
                  <a:gd name="connsiteX269" fmla="*/ 1618446 w 2169210"/>
                  <a:gd name="connsiteY269" fmla="*/ 189665 h 1389221"/>
                  <a:gd name="connsiteX270" fmla="*/ 1605356 w 2169210"/>
                  <a:gd name="connsiteY270" fmla="*/ 182812 h 1389221"/>
                  <a:gd name="connsiteX271" fmla="*/ 1592266 w 2169210"/>
                  <a:gd name="connsiteY271" fmla="*/ 176926 h 1389221"/>
                  <a:gd name="connsiteX272" fmla="*/ 1572586 w 2169210"/>
                  <a:gd name="connsiteY272" fmla="*/ 167525 h 1389221"/>
                  <a:gd name="connsiteX273" fmla="*/ 1537093 w 2169210"/>
                  <a:gd name="connsiteY273" fmla="*/ 149252 h 1389221"/>
                  <a:gd name="connsiteX274" fmla="*/ 1520401 w 2169210"/>
                  <a:gd name="connsiteY274" fmla="*/ 138885 h 1389221"/>
                  <a:gd name="connsiteX275" fmla="*/ 1506344 w 2169210"/>
                  <a:gd name="connsiteY275" fmla="*/ 132735 h 1389221"/>
                  <a:gd name="connsiteX276" fmla="*/ 1491321 w 2169210"/>
                  <a:gd name="connsiteY276" fmla="*/ 125707 h 1389221"/>
                  <a:gd name="connsiteX277" fmla="*/ 1462154 w 2169210"/>
                  <a:gd name="connsiteY277" fmla="*/ 113320 h 1389221"/>
                  <a:gd name="connsiteX278" fmla="*/ 1437379 w 2169210"/>
                  <a:gd name="connsiteY278" fmla="*/ 107258 h 1389221"/>
                  <a:gd name="connsiteX279" fmla="*/ 1429297 w 2169210"/>
                  <a:gd name="connsiteY279" fmla="*/ 97945 h 1389221"/>
                  <a:gd name="connsiteX280" fmla="*/ 1424992 w 2169210"/>
                  <a:gd name="connsiteY280" fmla="*/ 95046 h 1389221"/>
                  <a:gd name="connsiteX281" fmla="*/ 1400920 w 2169210"/>
                  <a:gd name="connsiteY281" fmla="*/ 94870 h 1389221"/>
                  <a:gd name="connsiteX282" fmla="*/ 1367887 w 2169210"/>
                  <a:gd name="connsiteY282" fmla="*/ 86173 h 1389221"/>
                  <a:gd name="connsiteX283" fmla="*/ 1366569 w 2169210"/>
                  <a:gd name="connsiteY283" fmla="*/ 86173 h 1389221"/>
                  <a:gd name="connsiteX284" fmla="*/ 1335030 w 2169210"/>
                  <a:gd name="connsiteY284" fmla="*/ 76860 h 1389221"/>
                  <a:gd name="connsiteX285" fmla="*/ 1318249 w 2169210"/>
                  <a:gd name="connsiteY285" fmla="*/ 73170 h 1389221"/>
                  <a:gd name="connsiteX286" fmla="*/ 1314735 w 2169210"/>
                  <a:gd name="connsiteY286" fmla="*/ 71326 h 1389221"/>
                  <a:gd name="connsiteX287" fmla="*/ 1317547 w 2169210"/>
                  <a:gd name="connsiteY287" fmla="*/ 68602 h 1389221"/>
                  <a:gd name="connsiteX288" fmla="*/ 1319831 w 2169210"/>
                  <a:gd name="connsiteY288" fmla="*/ 67899 h 1389221"/>
                  <a:gd name="connsiteX289" fmla="*/ 1323872 w 2169210"/>
                  <a:gd name="connsiteY289" fmla="*/ 65791 h 1389221"/>
                  <a:gd name="connsiteX290" fmla="*/ 1317635 w 2169210"/>
                  <a:gd name="connsiteY290" fmla="*/ 63507 h 1389221"/>
                  <a:gd name="connsiteX291" fmla="*/ 1309025 w 2169210"/>
                  <a:gd name="connsiteY291" fmla="*/ 67987 h 1389221"/>
                  <a:gd name="connsiteX292" fmla="*/ 1296550 w 2169210"/>
                  <a:gd name="connsiteY292" fmla="*/ 68339 h 1389221"/>
                  <a:gd name="connsiteX293" fmla="*/ 1273620 w 2169210"/>
                  <a:gd name="connsiteY293" fmla="*/ 65000 h 1389221"/>
                  <a:gd name="connsiteX294" fmla="*/ 1261408 w 2169210"/>
                  <a:gd name="connsiteY294" fmla="*/ 63682 h 1389221"/>
                  <a:gd name="connsiteX295" fmla="*/ 1242871 w 2169210"/>
                  <a:gd name="connsiteY295" fmla="*/ 62540 h 1389221"/>
                  <a:gd name="connsiteX296" fmla="*/ 1236545 w 2169210"/>
                  <a:gd name="connsiteY296" fmla="*/ 62364 h 1389221"/>
                  <a:gd name="connsiteX297" fmla="*/ 1237160 w 2169210"/>
                  <a:gd name="connsiteY297" fmla="*/ 57708 h 1389221"/>
                  <a:gd name="connsiteX298" fmla="*/ 1226882 w 2169210"/>
                  <a:gd name="connsiteY298" fmla="*/ 57620 h 1389221"/>
                  <a:gd name="connsiteX299" fmla="*/ 1193936 w 2169210"/>
                  <a:gd name="connsiteY299" fmla="*/ 56654 h 1389221"/>
                  <a:gd name="connsiteX300" fmla="*/ 1187875 w 2169210"/>
                  <a:gd name="connsiteY300" fmla="*/ 57445 h 1389221"/>
                  <a:gd name="connsiteX301" fmla="*/ 1154314 w 2169210"/>
                  <a:gd name="connsiteY301" fmla="*/ 56566 h 1389221"/>
                  <a:gd name="connsiteX302" fmla="*/ 1126641 w 2169210"/>
                  <a:gd name="connsiteY302" fmla="*/ 52349 h 1389221"/>
                  <a:gd name="connsiteX303" fmla="*/ 1123214 w 2169210"/>
                  <a:gd name="connsiteY303" fmla="*/ 53315 h 1389221"/>
                  <a:gd name="connsiteX304" fmla="*/ 1101339 w 2169210"/>
                  <a:gd name="connsiteY304" fmla="*/ 57445 h 1389221"/>
                  <a:gd name="connsiteX305" fmla="*/ 1073313 w 2169210"/>
                  <a:gd name="connsiteY305" fmla="*/ 57708 h 1389221"/>
                  <a:gd name="connsiteX306" fmla="*/ 1056445 w 2169210"/>
                  <a:gd name="connsiteY306" fmla="*/ 54545 h 1389221"/>
                  <a:gd name="connsiteX307" fmla="*/ 1025872 w 2169210"/>
                  <a:gd name="connsiteY307" fmla="*/ 53579 h 1389221"/>
                  <a:gd name="connsiteX308" fmla="*/ 1020513 w 2169210"/>
                  <a:gd name="connsiteY308" fmla="*/ 53491 h 1389221"/>
                  <a:gd name="connsiteX309" fmla="*/ 1010761 w 2169210"/>
                  <a:gd name="connsiteY309" fmla="*/ 53052 h 1389221"/>
                  <a:gd name="connsiteX310" fmla="*/ 985372 w 2169210"/>
                  <a:gd name="connsiteY310" fmla="*/ 54370 h 1389221"/>
                  <a:gd name="connsiteX311" fmla="*/ 976850 w 2169210"/>
                  <a:gd name="connsiteY311" fmla="*/ 54633 h 1389221"/>
                  <a:gd name="connsiteX312" fmla="*/ 933801 w 2169210"/>
                  <a:gd name="connsiteY312" fmla="*/ 53491 h 1389221"/>
                  <a:gd name="connsiteX313" fmla="*/ 929321 w 2169210"/>
                  <a:gd name="connsiteY313" fmla="*/ 53052 h 1389221"/>
                  <a:gd name="connsiteX314" fmla="*/ 931166 w 2169210"/>
                  <a:gd name="connsiteY314" fmla="*/ 56918 h 1389221"/>
                  <a:gd name="connsiteX315" fmla="*/ 928618 w 2169210"/>
                  <a:gd name="connsiteY315" fmla="*/ 59992 h 1389221"/>
                  <a:gd name="connsiteX316" fmla="*/ 900329 w 2169210"/>
                  <a:gd name="connsiteY316" fmla="*/ 62716 h 1389221"/>
                  <a:gd name="connsiteX317" fmla="*/ 896551 w 2169210"/>
                  <a:gd name="connsiteY317" fmla="*/ 62716 h 1389221"/>
                  <a:gd name="connsiteX318" fmla="*/ 877663 w 2169210"/>
                  <a:gd name="connsiteY318" fmla="*/ 63770 h 1389221"/>
                  <a:gd name="connsiteX319" fmla="*/ 857808 w 2169210"/>
                  <a:gd name="connsiteY319" fmla="*/ 62892 h 1389221"/>
                  <a:gd name="connsiteX320" fmla="*/ 847617 w 2169210"/>
                  <a:gd name="connsiteY320" fmla="*/ 61222 h 1389221"/>
                  <a:gd name="connsiteX321" fmla="*/ 844806 w 2169210"/>
                  <a:gd name="connsiteY321" fmla="*/ 63946 h 1389221"/>
                  <a:gd name="connsiteX322" fmla="*/ 848056 w 2169210"/>
                  <a:gd name="connsiteY322" fmla="*/ 65264 h 1389221"/>
                  <a:gd name="connsiteX323" fmla="*/ 854382 w 2169210"/>
                  <a:gd name="connsiteY323" fmla="*/ 65879 h 1389221"/>
                  <a:gd name="connsiteX324" fmla="*/ 857632 w 2169210"/>
                  <a:gd name="connsiteY324" fmla="*/ 69481 h 1389221"/>
                  <a:gd name="connsiteX325" fmla="*/ 854118 w 2169210"/>
                  <a:gd name="connsiteY325" fmla="*/ 70535 h 1389221"/>
                  <a:gd name="connsiteX326" fmla="*/ 819328 w 2169210"/>
                  <a:gd name="connsiteY326" fmla="*/ 73346 h 1389221"/>
                  <a:gd name="connsiteX327" fmla="*/ 814232 w 2169210"/>
                  <a:gd name="connsiteY327" fmla="*/ 76333 h 1389221"/>
                  <a:gd name="connsiteX328" fmla="*/ 794992 w 2169210"/>
                  <a:gd name="connsiteY328" fmla="*/ 83537 h 1389221"/>
                  <a:gd name="connsiteX329" fmla="*/ 778476 w 2169210"/>
                  <a:gd name="connsiteY329" fmla="*/ 88106 h 1389221"/>
                  <a:gd name="connsiteX330" fmla="*/ 754492 w 2169210"/>
                  <a:gd name="connsiteY330" fmla="*/ 96627 h 1389221"/>
                  <a:gd name="connsiteX331" fmla="*/ 752032 w 2169210"/>
                  <a:gd name="connsiteY331" fmla="*/ 96715 h 1389221"/>
                  <a:gd name="connsiteX332" fmla="*/ 740523 w 2169210"/>
                  <a:gd name="connsiteY332" fmla="*/ 99614 h 1389221"/>
                  <a:gd name="connsiteX333" fmla="*/ 722777 w 2169210"/>
                  <a:gd name="connsiteY333" fmla="*/ 107082 h 1389221"/>
                  <a:gd name="connsiteX334" fmla="*/ 702482 w 2169210"/>
                  <a:gd name="connsiteY334" fmla="*/ 109718 h 1389221"/>
                  <a:gd name="connsiteX335" fmla="*/ 700462 w 2169210"/>
                  <a:gd name="connsiteY335" fmla="*/ 114374 h 1389221"/>
                  <a:gd name="connsiteX336" fmla="*/ 698090 w 2169210"/>
                  <a:gd name="connsiteY336" fmla="*/ 117537 h 1389221"/>
                  <a:gd name="connsiteX337" fmla="*/ 680607 w 2169210"/>
                  <a:gd name="connsiteY337" fmla="*/ 123071 h 1389221"/>
                  <a:gd name="connsiteX338" fmla="*/ 648013 w 2169210"/>
                  <a:gd name="connsiteY338" fmla="*/ 136162 h 1389221"/>
                  <a:gd name="connsiteX339" fmla="*/ 624556 w 2169210"/>
                  <a:gd name="connsiteY339" fmla="*/ 149252 h 1389221"/>
                  <a:gd name="connsiteX340" fmla="*/ 596267 w 2169210"/>
                  <a:gd name="connsiteY340" fmla="*/ 157071 h 1389221"/>
                  <a:gd name="connsiteX341" fmla="*/ 593983 w 2169210"/>
                  <a:gd name="connsiteY341" fmla="*/ 159267 h 1389221"/>
                  <a:gd name="connsiteX342" fmla="*/ 597761 w 2169210"/>
                  <a:gd name="connsiteY342" fmla="*/ 163660 h 1389221"/>
                  <a:gd name="connsiteX343" fmla="*/ 591875 w 2169210"/>
                  <a:gd name="connsiteY343" fmla="*/ 164890 h 1389221"/>
                  <a:gd name="connsiteX344" fmla="*/ 585461 w 2169210"/>
                  <a:gd name="connsiteY344" fmla="*/ 168404 h 1389221"/>
                  <a:gd name="connsiteX345" fmla="*/ 564201 w 2169210"/>
                  <a:gd name="connsiteY345" fmla="*/ 179913 h 1389221"/>
                  <a:gd name="connsiteX346" fmla="*/ 550232 w 2169210"/>
                  <a:gd name="connsiteY346" fmla="*/ 187820 h 1389221"/>
                  <a:gd name="connsiteX347" fmla="*/ 535384 w 2169210"/>
                  <a:gd name="connsiteY347" fmla="*/ 196429 h 1389221"/>
                  <a:gd name="connsiteX348" fmla="*/ 531343 w 2169210"/>
                  <a:gd name="connsiteY348" fmla="*/ 198977 h 1389221"/>
                  <a:gd name="connsiteX349" fmla="*/ 502176 w 2169210"/>
                  <a:gd name="connsiteY349" fmla="*/ 219886 h 1389221"/>
                  <a:gd name="connsiteX350" fmla="*/ 496905 w 2169210"/>
                  <a:gd name="connsiteY350" fmla="*/ 222961 h 1389221"/>
                  <a:gd name="connsiteX351" fmla="*/ 456668 w 2169210"/>
                  <a:gd name="connsiteY351" fmla="*/ 248702 h 1389221"/>
                  <a:gd name="connsiteX352" fmla="*/ 454383 w 2169210"/>
                  <a:gd name="connsiteY352" fmla="*/ 249581 h 1389221"/>
                  <a:gd name="connsiteX353" fmla="*/ 456843 w 2169210"/>
                  <a:gd name="connsiteY353" fmla="*/ 251250 h 1389221"/>
                  <a:gd name="connsiteX354" fmla="*/ 460797 w 2169210"/>
                  <a:gd name="connsiteY354" fmla="*/ 251338 h 1389221"/>
                  <a:gd name="connsiteX355" fmla="*/ 464311 w 2169210"/>
                  <a:gd name="connsiteY355" fmla="*/ 252392 h 1389221"/>
                  <a:gd name="connsiteX356" fmla="*/ 461499 w 2169210"/>
                  <a:gd name="connsiteY356" fmla="*/ 253886 h 1389221"/>
                  <a:gd name="connsiteX357" fmla="*/ 440239 w 2169210"/>
                  <a:gd name="connsiteY357" fmla="*/ 268997 h 1389221"/>
                  <a:gd name="connsiteX358" fmla="*/ 436373 w 2169210"/>
                  <a:gd name="connsiteY358" fmla="*/ 272159 h 1389221"/>
                  <a:gd name="connsiteX359" fmla="*/ 414146 w 2169210"/>
                  <a:gd name="connsiteY359" fmla="*/ 290345 h 1389221"/>
                  <a:gd name="connsiteX360" fmla="*/ 397893 w 2169210"/>
                  <a:gd name="connsiteY360" fmla="*/ 298515 h 1389221"/>
                  <a:gd name="connsiteX361" fmla="*/ 392710 w 2169210"/>
                  <a:gd name="connsiteY361" fmla="*/ 298603 h 1389221"/>
                  <a:gd name="connsiteX362" fmla="*/ 391392 w 2169210"/>
                  <a:gd name="connsiteY362" fmla="*/ 301678 h 1389221"/>
                  <a:gd name="connsiteX363" fmla="*/ 393940 w 2169210"/>
                  <a:gd name="connsiteY363" fmla="*/ 303611 h 1389221"/>
                  <a:gd name="connsiteX364" fmla="*/ 398948 w 2169210"/>
                  <a:gd name="connsiteY364" fmla="*/ 302293 h 1389221"/>
                  <a:gd name="connsiteX365" fmla="*/ 396400 w 2169210"/>
                  <a:gd name="connsiteY365" fmla="*/ 307652 h 1389221"/>
                  <a:gd name="connsiteX366" fmla="*/ 369692 w 2169210"/>
                  <a:gd name="connsiteY366" fmla="*/ 331724 h 1389221"/>
                  <a:gd name="connsiteX367" fmla="*/ 344918 w 2169210"/>
                  <a:gd name="connsiteY367" fmla="*/ 359310 h 1389221"/>
                  <a:gd name="connsiteX368" fmla="*/ 325063 w 2169210"/>
                  <a:gd name="connsiteY368" fmla="*/ 373982 h 1389221"/>
                  <a:gd name="connsiteX369" fmla="*/ 321109 w 2169210"/>
                  <a:gd name="connsiteY369" fmla="*/ 375387 h 1389221"/>
                  <a:gd name="connsiteX370" fmla="*/ 321636 w 2169210"/>
                  <a:gd name="connsiteY370" fmla="*/ 377145 h 1389221"/>
                  <a:gd name="connsiteX371" fmla="*/ 325765 w 2169210"/>
                  <a:gd name="connsiteY371" fmla="*/ 374685 h 1389221"/>
                  <a:gd name="connsiteX372" fmla="*/ 326908 w 2169210"/>
                  <a:gd name="connsiteY372" fmla="*/ 380044 h 1389221"/>
                  <a:gd name="connsiteX373" fmla="*/ 307492 w 2169210"/>
                  <a:gd name="connsiteY373" fmla="*/ 399196 h 1389221"/>
                  <a:gd name="connsiteX374" fmla="*/ 284913 w 2169210"/>
                  <a:gd name="connsiteY374" fmla="*/ 429066 h 1389221"/>
                  <a:gd name="connsiteX375" fmla="*/ 266288 w 2169210"/>
                  <a:gd name="connsiteY375" fmla="*/ 451381 h 1389221"/>
                  <a:gd name="connsiteX376" fmla="*/ 260666 w 2169210"/>
                  <a:gd name="connsiteY376" fmla="*/ 459463 h 1389221"/>
                  <a:gd name="connsiteX377" fmla="*/ 239493 w 2169210"/>
                  <a:gd name="connsiteY377" fmla="*/ 485907 h 1389221"/>
                  <a:gd name="connsiteX378" fmla="*/ 236857 w 2169210"/>
                  <a:gd name="connsiteY378" fmla="*/ 488631 h 1389221"/>
                  <a:gd name="connsiteX379" fmla="*/ 220077 w 2169210"/>
                  <a:gd name="connsiteY379" fmla="*/ 518238 h 1389221"/>
                  <a:gd name="connsiteX380" fmla="*/ 213664 w 2169210"/>
                  <a:gd name="connsiteY380" fmla="*/ 527287 h 1389221"/>
                  <a:gd name="connsiteX381" fmla="*/ 200135 w 2169210"/>
                  <a:gd name="connsiteY381" fmla="*/ 550568 h 1389221"/>
                  <a:gd name="connsiteX382" fmla="*/ 184233 w 2169210"/>
                  <a:gd name="connsiteY382" fmla="*/ 580702 h 1389221"/>
                  <a:gd name="connsiteX383" fmla="*/ 170967 w 2169210"/>
                  <a:gd name="connsiteY383" fmla="*/ 605301 h 1389221"/>
                  <a:gd name="connsiteX384" fmla="*/ 162797 w 2169210"/>
                  <a:gd name="connsiteY384" fmla="*/ 617688 h 1389221"/>
                  <a:gd name="connsiteX385" fmla="*/ 160600 w 2169210"/>
                  <a:gd name="connsiteY385" fmla="*/ 620675 h 1389221"/>
                  <a:gd name="connsiteX386" fmla="*/ 150761 w 2169210"/>
                  <a:gd name="connsiteY386" fmla="*/ 642902 h 1389221"/>
                  <a:gd name="connsiteX387" fmla="*/ 141712 w 2169210"/>
                  <a:gd name="connsiteY387" fmla="*/ 663723 h 1389221"/>
                  <a:gd name="connsiteX388" fmla="*/ 132311 w 2169210"/>
                  <a:gd name="connsiteY388" fmla="*/ 686126 h 1389221"/>
                  <a:gd name="connsiteX389" fmla="*/ 120803 w 2169210"/>
                  <a:gd name="connsiteY389" fmla="*/ 719598 h 1389221"/>
                  <a:gd name="connsiteX390" fmla="*/ 112544 w 2169210"/>
                  <a:gd name="connsiteY390" fmla="*/ 741035 h 1389221"/>
                  <a:gd name="connsiteX391" fmla="*/ 100157 w 2169210"/>
                  <a:gd name="connsiteY391" fmla="*/ 776528 h 1389221"/>
                  <a:gd name="connsiteX392" fmla="*/ 92426 w 2169210"/>
                  <a:gd name="connsiteY392" fmla="*/ 803147 h 1389221"/>
                  <a:gd name="connsiteX393" fmla="*/ 87242 w 2169210"/>
                  <a:gd name="connsiteY393" fmla="*/ 811494 h 1389221"/>
                  <a:gd name="connsiteX394" fmla="*/ 83728 w 2169210"/>
                  <a:gd name="connsiteY394" fmla="*/ 817292 h 1389221"/>
                  <a:gd name="connsiteX395" fmla="*/ 81093 w 2169210"/>
                  <a:gd name="connsiteY395" fmla="*/ 820542 h 1389221"/>
                  <a:gd name="connsiteX396" fmla="*/ 80214 w 2169210"/>
                  <a:gd name="connsiteY396" fmla="*/ 823002 h 1389221"/>
                  <a:gd name="connsiteX397" fmla="*/ 82410 w 2169210"/>
                  <a:gd name="connsiteY397" fmla="*/ 820542 h 1389221"/>
                  <a:gd name="connsiteX398" fmla="*/ 84431 w 2169210"/>
                  <a:gd name="connsiteY398" fmla="*/ 818083 h 1389221"/>
                  <a:gd name="connsiteX399" fmla="*/ 2090045 w 2169210"/>
                  <a:gd name="connsiteY399" fmla="*/ 824672 h 1389221"/>
                  <a:gd name="connsiteX400" fmla="*/ 2087585 w 2169210"/>
                  <a:gd name="connsiteY400" fmla="*/ 824496 h 1389221"/>
                  <a:gd name="connsiteX401" fmla="*/ 2090045 w 2169210"/>
                  <a:gd name="connsiteY401" fmla="*/ 827307 h 1389221"/>
                  <a:gd name="connsiteX402" fmla="*/ 2092505 w 2169210"/>
                  <a:gd name="connsiteY402" fmla="*/ 827483 h 1389221"/>
                  <a:gd name="connsiteX403" fmla="*/ 2090045 w 2169210"/>
                  <a:gd name="connsiteY403" fmla="*/ 824672 h 1389221"/>
                  <a:gd name="connsiteX404" fmla="*/ 2032413 w 2169210"/>
                  <a:gd name="connsiteY404" fmla="*/ 614965 h 1389221"/>
                  <a:gd name="connsiteX405" fmla="*/ 2035663 w 2169210"/>
                  <a:gd name="connsiteY405" fmla="*/ 616195 h 1389221"/>
                  <a:gd name="connsiteX406" fmla="*/ 2040232 w 2169210"/>
                  <a:gd name="connsiteY406" fmla="*/ 613735 h 1389221"/>
                  <a:gd name="connsiteX407" fmla="*/ 2035663 w 2169210"/>
                  <a:gd name="connsiteY407" fmla="*/ 611275 h 1389221"/>
                  <a:gd name="connsiteX408" fmla="*/ 2032413 w 2169210"/>
                  <a:gd name="connsiteY408" fmla="*/ 614965 h 1389221"/>
                  <a:gd name="connsiteX409" fmla="*/ 31982 w 2169210"/>
                  <a:gd name="connsiteY409" fmla="*/ 1278261 h 1389221"/>
                  <a:gd name="connsiteX410" fmla="*/ 33564 w 2169210"/>
                  <a:gd name="connsiteY410" fmla="*/ 1272023 h 1389221"/>
                  <a:gd name="connsiteX411" fmla="*/ 28205 w 2169210"/>
                  <a:gd name="connsiteY411" fmla="*/ 1274132 h 1389221"/>
                  <a:gd name="connsiteX412" fmla="*/ 31982 w 2169210"/>
                  <a:gd name="connsiteY412" fmla="*/ 1278261 h 1389221"/>
                  <a:gd name="connsiteX413" fmla="*/ 700550 w 2169210"/>
                  <a:gd name="connsiteY413" fmla="*/ 80111 h 1389221"/>
                  <a:gd name="connsiteX414" fmla="*/ 697387 w 2169210"/>
                  <a:gd name="connsiteY414" fmla="*/ 78969 h 1389221"/>
                  <a:gd name="connsiteX415" fmla="*/ 695454 w 2169210"/>
                  <a:gd name="connsiteY415" fmla="*/ 82571 h 1389221"/>
                  <a:gd name="connsiteX416" fmla="*/ 699671 w 2169210"/>
                  <a:gd name="connsiteY416" fmla="*/ 86261 h 1389221"/>
                  <a:gd name="connsiteX417" fmla="*/ 700550 w 2169210"/>
                  <a:gd name="connsiteY417" fmla="*/ 80111 h 1389221"/>
                  <a:gd name="connsiteX418" fmla="*/ 2154354 w 2169210"/>
                  <a:gd name="connsiteY418" fmla="*/ 1103871 h 1389221"/>
                  <a:gd name="connsiteX419" fmla="*/ 2148468 w 2169210"/>
                  <a:gd name="connsiteY419" fmla="*/ 1104486 h 1389221"/>
                  <a:gd name="connsiteX420" fmla="*/ 2151630 w 2169210"/>
                  <a:gd name="connsiteY420" fmla="*/ 1108703 h 1389221"/>
                  <a:gd name="connsiteX421" fmla="*/ 2154354 w 2169210"/>
                  <a:gd name="connsiteY421" fmla="*/ 1103871 h 1389221"/>
                  <a:gd name="connsiteX422" fmla="*/ 2135992 w 2169210"/>
                  <a:gd name="connsiteY422" fmla="*/ 912525 h 1389221"/>
                  <a:gd name="connsiteX423" fmla="*/ 2132039 w 2169210"/>
                  <a:gd name="connsiteY423" fmla="*/ 915688 h 1389221"/>
                  <a:gd name="connsiteX424" fmla="*/ 2134499 w 2169210"/>
                  <a:gd name="connsiteY424" fmla="*/ 917797 h 1389221"/>
                  <a:gd name="connsiteX425" fmla="*/ 2135992 w 2169210"/>
                  <a:gd name="connsiteY425" fmla="*/ 912525 h 1389221"/>
                  <a:gd name="connsiteX426" fmla="*/ 34618 w 2169210"/>
                  <a:gd name="connsiteY426" fmla="*/ 913843 h 1389221"/>
                  <a:gd name="connsiteX427" fmla="*/ 39186 w 2169210"/>
                  <a:gd name="connsiteY427" fmla="*/ 911823 h 1389221"/>
                  <a:gd name="connsiteX428" fmla="*/ 37341 w 2169210"/>
                  <a:gd name="connsiteY428" fmla="*/ 909890 h 1389221"/>
                  <a:gd name="connsiteX429" fmla="*/ 34618 w 2169210"/>
                  <a:gd name="connsiteY429" fmla="*/ 913843 h 1389221"/>
                  <a:gd name="connsiteX430" fmla="*/ 1234086 w 2169210"/>
                  <a:gd name="connsiteY430" fmla="*/ 31616 h 1389221"/>
                  <a:gd name="connsiteX431" fmla="*/ 1235316 w 2169210"/>
                  <a:gd name="connsiteY431" fmla="*/ 28277 h 1389221"/>
                  <a:gd name="connsiteX432" fmla="*/ 1233998 w 2169210"/>
                  <a:gd name="connsiteY432" fmla="*/ 23884 h 1389221"/>
                  <a:gd name="connsiteX433" fmla="*/ 1232153 w 2169210"/>
                  <a:gd name="connsiteY433" fmla="*/ 25729 h 1389221"/>
                  <a:gd name="connsiteX434" fmla="*/ 1234086 w 2169210"/>
                  <a:gd name="connsiteY434" fmla="*/ 31616 h 1389221"/>
                  <a:gd name="connsiteX435" fmla="*/ 1473926 w 2169210"/>
                  <a:gd name="connsiteY435" fmla="*/ 82659 h 1389221"/>
                  <a:gd name="connsiteX436" fmla="*/ 1469534 w 2169210"/>
                  <a:gd name="connsiteY436" fmla="*/ 84416 h 1389221"/>
                  <a:gd name="connsiteX437" fmla="*/ 1472257 w 2169210"/>
                  <a:gd name="connsiteY437" fmla="*/ 88808 h 1389221"/>
                  <a:gd name="connsiteX438" fmla="*/ 1473926 w 2169210"/>
                  <a:gd name="connsiteY438" fmla="*/ 82659 h 1389221"/>
                  <a:gd name="connsiteX439" fmla="*/ 594334 w 2169210"/>
                  <a:gd name="connsiteY439" fmla="*/ 133790 h 1389221"/>
                  <a:gd name="connsiteX440" fmla="*/ 594159 w 2169210"/>
                  <a:gd name="connsiteY440" fmla="*/ 128518 h 1389221"/>
                  <a:gd name="connsiteX441" fmla="*/ 591787 w 2169210"/>
                  <a:gd name="connsiteY441" fmla="*/ 128518 h 1389221"/>
                  <a:gd name="connsiteX442" fmla="*/ 594334 w 2169210"/>
                  <a:gd name="connsiteY442" fmla="*/ 133790 h 1389221"/>
                  <a:gd name="connsiteX443" fmla="*/ 132926 w 2169210"/>
                  <a:gd name="connsiteY443" fmla="*/ 613647 h 1389221"/>
                  <a:gd name="connsiteX444" fmla="*/ 136880 w 2169210"/>
                  <a:gd name="connsiteY444" fmla="*/ 610660 h 1389221"/>
                  <a:gd name="connsiteX445" fmla="*/ 134683 w 2169210"/>
                  <a:gd name="connsiteY445" fmla="*/ 608463 h 1389221"/>
                  <a:gd name="connsiteX446" fmla="*/ 132926 w 2169210"/>
                  <a:gd name="connsiteY446" fmla="*/ 613647 h 1389221"/>
                  <a:gd name="connsiteX447" fmla="*/ 1722992 w 2169210"/>
                  <a:gd name="connsiteY447" fmla="*/ 226915 h 1389221"/>
                  <a:gd name="connsiteX448" fmla="*/ 1720005 w 2169210"/>
                  <a:gd name="connsiteY448" fmla="*/ 222961 h 1389221"/>
                  <a:gd name="connsiteX449" fmla="*/ 1717808 w 2169210"/>
                  <a:gd name="connsiteY449" fmla="*/ 225157 h 1389221"/>
                  <a:gd name="connsiteX450" fmla="*/ 1722992 w 2169210"/>
                  <a:gd name="connsiteY450" fmla="*/ 226915 h 1389221"/>
                  <a:gd name="connsiteX451" fmla="*/ 1957649 w 2169210"/>
                  <a:gd name="connsiteY451" fmla="*/ 474662 h 1389221"/>
                  <a:gd name="connsiteX452" fmla="*/ 1953696 w 2169210"/>
                  <a:gd name="connsiteY452" fmla="*/ 477649 h 1389221"/>
                  <a:gd name="connsiteX453" fmla="*/ 1955892 w 2169210"/>
                  <a:gd name="connsiteY453" fmla="*/ 479846 h 1389221"/>
                  <a:gd name="connsiteX454" fmla="*/ 1957649 w 2169210"/>
                  <a:gd name="connsiteY454" fmla="*/ 474662 h 1389221"/>
                  <a:gd name="connsiteX455" fmla="*/ 20210 w 2169210"/>
                  <a:gd name="connsiteY455" fmla="*/ 1101235 h 1389221"/>
                  <a:gd name="connsiteX456" fmla="*/ 16257 w 2169210"/>
                  <a:gd name="connsiteY456" fmla="*/ 1104222 h 1389221"/>
                  <a:gd name="connsiteX457" fmla="*/ 18453 w 2169210"/>
                  <a:gd name="connsiteY457" fmla="*/ 1106419 h 1389221"/>
                  <a:gd name="connsiteX458" fmla="*/ 20210 w 2169210"/>
                  <a:gd name="connsiteY458" fmla="*/ 1101235 h 1389221"/>
                  <a:gd name="connsiteX459" fmla="*/ 1860659 w 2169210"/>
                  <a:gd name="connsiteY459" fmla="*/ 351403 h 1389221"/>
                  <a:gd name="connsiteX460" fmla="*/ 1856705 w 2169210"/>
                  <a:gd name="connsiteY460" fmla="*/ 354390 h 1389221"/>
                  <a:gd name="connsiteX461" fmla="*/ 1858902 w 2169210"/>
                  <a:gd name="connsiteY461" fmla="*/ 356587 h 1389221"/>
                  <a:gd name="connsiteX462" fmla="*/ 1860659 w 2169210"/>
                  <a:gd name="connsiteY462" fmla="*/ 351403 h 1389221"/>
                  <a:gd name="connsiteX463" fmla="*/ 309864 w 2169210"/>
                  <a:gd name="connsiteY463" fmla="*/ 352721 h 1389221"/>
                  <a:gd name="connsiteX464" fmla="*/ 315135 w 2169210"/>
                  <a:gd name="connsiteY464" fmla="*/ 352545 h 1389221"/>
                  <a:gd name="connsiteX465" fmla="*/ 315135 w 2169210"/>
                  <a:gd name="connsiteY465" fmla="*/ 350173 h 1389221"/>
                  <a:gd name="connsiteX466" fmla="*/ 309864 w 2169210"/>
                  <a:gd name="connsiteY466" fmla="*/ 352721 h 1389221"/>
                  <a:gd name="connsiteX467" fmla="*/ 2141176 w 2169210"/>
                  <a:gd name="connsiteY467" fmla="*/ 1282214 h 1389221"/>
                  <a:gd name="connsiteX468" fmla="*/ 2141000 w 2169210"/>
                  <a:gd name="connsiteY468" fmla="*/ 1276943 h 1389221"/>
                  <a:gd name="connsiteX469" fmla="*/ 2138628 w 2169210"/>
                  <a:gd name="connsiteY469" fmla="*/ 1276943 h 1389221"/>
                  <a:gd name="connsiteX470" fmla="*/ 2141176 w 2169210"/>
                  <a:gd name="connsiteY470" fmla="*/ 1282214 h 1389221"/>
                  <a:gd name="connsiteX471" fmla="*/ 877487 w 2169210"/>
                  <a:gd name="connsiteY471" fmla="*/ 55160 h 1389221"/>
                  <a:gd name="connsiteX472" fmla="*/ 881089 w 2169210"/>
                  <a:gd name="connsiteY472" fmla="*/ 50856 h 1389221"/>
                  <a:gd name="connsiteX473" fmla="*/ 879156 w 2169210"/>
                  <a:gd name="connsiteY473" fmla="*/ 49977 h 1389221"/>
                  <a:gd name="connsiteX474" fmla="*/ 877487 w 2169210"/>
                  <a:gd name="connsiteY474" fmla="*/ 55160 h 1389221"/>
                  <a:gd name="connsiteX475" fmla="*/ 544521 w 2169210"/>
                  <a:gd name="connsiteY475" fmla="*/ 178419 h 1389221"/>
                  <a:gd name="connsiteX476" fmla="*/ 543731 w 2169210"/>
                  <a:gd name="connsiteY476" fmla="*/ 179298 h 1389221"/>
                  <a:gd name="connsiteX477" fmla="*/ 543643 w 2169210"/>
                  <a:gd name="connsiteY477" fmla="*/ 180176 h 1389221"/>
                  <a:gd name="connsiteX478" fmla="*/ 548475 w 2169210"/>
                  <a:gd name="connsiteY478" fmla="*/ 179474 h 1389221"/>
                  <a:gd name="connsiteX479" fmla="*/ 544521 w 2169210"/>
                  <a:gd name="connsiteY479" fmla="*/ 178419 h 1389221"/>
                  <a:gd name="connsiteX480" fmla="*/ 935207 w 2169210"/>
                  <a:gd name="connsiteY480" fmla="*/ 28980 h 1389221"/>
                  <a:gd name="connsiteX481" fmla="*/ 938809 w 2169210"/>
                  <a:gd name="connsiteY481" fmla="*/ 24675 h 1389221"/>
                  <a:gd name="connsiteX482" fmla="*/ 936876 w 2169210"/>
                  <a:gd name="connsiteY482" fmla="*/ 23797 h 1389221"/>
                  <a:gd name="connsiteX483" fmla="*/ 935207 w 2169210"/>
                  <a:gd name="connsiteY483" fmla="*/ 28980 h 1389221"/>
                  <a:gd name="connsiteX484" fmla="*/ 1624683 w 2169210"/>
                  <a:gd name="connsiteY484" fmla="*/ 183603 h 1389221"/>
                  <a:gd name="connsiteX485" fmla="*/ 1622048 w 2169210"/>
                  <a:gd name="connsiteY485" fmla="*/ 178419 h 1389221"/>
                  <a:gd name="connsiteX486" fmla="*/ 1624683 w 2169210"/>
                  <a:gd name="connsiteY486" fmla="*/ 183603 h 1389221"/>
                  <a:gd name="connsiteX487" fmla="*/ 409490 w 2169210"/>
                  <a:gd name="connsiteY487" fmla="*/ 276728 h 1389221"/>
                  <a:gd name="connsiteX488" fmla="*/ 410193 w 2169210"/>
                  <a:gd name="connsiteY488" fmla="*/ 280066 h 1389221"/>
                  <a:gd name="connsiteX489" fmla="*/ 414146 w 2169210"/>
                  <a:gd name="connsiteY489" fmla="*/ 276113 h 1389221"/>
                  <a:gd name="connsiteX490" fmla="*/ 409490 w 2169210"/>
                  <a:gd name="connsiteY490" fmla="*/ 276728 h 1389221"/>
                  <a:gd name="connsiteX491" fmla="*/ 450166 w 2169210"/>
                  <a:gd name="connsiteY491" fmla="*/ 225597 h 1389221"/>
                  <a:gd name="connsiteX492" fmla="*/ 451133 w 2169210"/>
                  <a:gd name="connsiteY492" fmla="*/ 221380 h 1389221"/>
                  <a:gd name="connsiteX493" fmla="*/ 449551 w 2169210"/>
                  <a:gd name="connsiteY493" fmla="*/ 220940 h 1389221"/>
                  <a:gd name="connsiteX494" fmla="*/ 450166 w 2169210"/>
                  <a:gd name="connsiteY494" fmla="*/ 225597 h 1389221"/>
                  <a:gd name="connsiteX495" fmla="*/ 1757079 w 2169210"/>
                  <a:gd name="connsiteY495" fmla="*/ 281999 h 1389221"/>
                  <a:gd name="connsiteX496" fmla="*/ 1759715 w 2169210"/>
                  <a:gd name="connsiteY496" fmla="*/ 280681 h 1389221"/>
                  <a:gd name="connsiteX497" fmla="*/ 1757079 w 2169210"/>
                  <a:gd name="connsiteY497" fmla="*/ 281999 h 1389221"/>
                  <a:gd name="connsiteX498" fmla="*/ 1289082 w 2169210"/>
                  <a:gd name="connsiteY498" fmla="*/ 57796 h 1389221"/>
                  <a:gd name="connsiteX499" fmla="*/ 1292421 w 2169210"/>
                  <a:gd name="connsiteY499" fmla="*/ 57093 h 1389221"/>
                  <a:gd name="connsiteX500" fmla="*/ 1291981 w 2169210"/>
                  <a:gd name="connsiteY500" fmla="*/ 55512 h 1389221"/>
                  <a:gd name="connsiteX501" fmla="*/ 1289082 w 2169210"/>
                  <a:gd name="connsiteY501" fmla="*/ 57796 h 1389221"/>
                  <a:gd name="connsiteX502" fmla="*/ 1574870 w 2169210"/>
                  <a:gd name="connsiteY502" fmla="*/ 160058 h 1389221"/>
                  <a:gd name="connsiteX503" fmla="*/ 1576188 w 2169210"/>
                  <a:gd name="connsiteY503" fmla="*/ 162693 h 1389221"/>
                  <a:gd name="connsiteX504" fmla="*/ 1574870 w 2169210"/>
                  <a:gd name="connsiteY504" fmla="*/ 160058 h 1389221"/>
                  <a:gd name="connsiteX505" fmla="*/ 1578824 w 2169210"/>
                  <a:gd name="connsiteY505" fmla="*/ 132472 h 1389221"/>
                  <a:gd name="connsiteX506" fmla="*/ 1576188 w 2169210"/>
                  <a:gd name="connsiteY506" fmla="*/ 133790 h 1389221"/>
                  <a:gd name="connsiteX507" fmla="*/ 1578824 w 2169210"/>
                  <a:gd name="connsiteY507" fmla="*/ 132472 h 1389221"/>
                  <a:gd name="connsiteX508" fmla="*/ 2087497 w 2169210"/>
                  <a:gd name="connsiteY508" fmla="*/ 793220 h 1389221"/>
                  <a:gd name="connsiteX509" fmla="*/ 2085916 w 2169210"/>
                  <a:gd name="connsiteY509" fmla="*/ 792166 h 1389221"/>
                  <a:gd name="connsiteX510" fmla="*/ 2087497 w 2169210"/>
                  <a:gd name="connsiteY510" fmla="*/ 793220 h 1389221"/>
                  <a:gd name="connsiteX511" fmla="*/ 84431 w 2169210"/>
                  <a:gd name="connsiteY511" fmla="*/ 790584 h 1389221"/>
                  <a:gd name="connsiteX512" fmla="*/ 82850 w 2169210"/>
                  <a:gd name="connsiteY512" fmla="*/ 789530 h 1389221"/>
                  <a:gd name="connsiteX513" fmla="*/ 84431 w 2169210"/>
                  <a:gd name="connsiteY513" fmla="*/ 790584 h 1389221"/>
                  <a:gd name="connsiteX514" fmla="*/ 152606 w 2169210"/>
                  <a:gd name="connsiteY514" fmla="*/ 630690 h 1389221"/>
                  <a:gd name="connsiteX515" fmla="*/ 154187 w 2169210"/>
                  <a:gd name="connsiteY515" fmla="*/ 631745 h 1389221"/>
                  <a:gd name="connsiteX516" fmla="*/ 152606 w 2169210"/>
                  <a:gd name="connsiteY516" fmla="*/ 630690 h 1389221"/>
                  <a:gd name="connsiteX517" fmla="*/ 231235 w 2169210"/>
                  <a:gd name="connsiteY517" fmla="*/ 496977 h 1389221"/>
                  <a:gd name="connsiteX518" fmla="*/ 229653 w 2169210"/>
                  <a:gd name="connsiteY518" fmla="*/ 495923 h 1389221"/>
                  <a:gd name="connsiteX519" fmla="*/ 231235 w 2169210"/>
                  <a:gd name="connsiteY519" fmla="*/ 496977 h 1389221"/>
                  <a:gd name="connsiteX520" fmla="*/ 215509 w 2169210"/>
                  <a:gd name="connsiteY520" fmla="*/ 473344 h 1389221"/>
                  <a:gd name="connsiteX521" fmla="*/ 213928 w 2169210"/>
                  <a:gd name="connsiteY521" fmla="*/ 472290 h 1389221"/>
                  <a:gd name="connsiteX522" fmla="*/ 215509 w 2169210"/>
                  <a:gd name="connsiteY522" fmla="*/ 473344 h 1389221"/>
                  <a:gd name="connsiteX523" fmla="*/ 1711219 w 2169210"/>
                  <a:gd name="connsiteY523" fmla="*/ 254413 h 1389221"/>
                  <a:gd name="connsiteX524" fmla="*/ 1712274 w 2169210"/>
                  <a:gd name="connsiteY524" fmla="*/ 252831 h 1389221"/>
                  <a:gd name="connsiteX525" fmla="*/ 1711219 w 2169210"/>
                  <a:gd name="connsiteY525" fmla="*/ 254413 h 1389221"/>
                  <a:gd name="connsiteX526" fmla="*/ 1846251 w 2169210"/>
                  <a:gd name="connsiteY526" fmla="*/ 378989 h 1389221"/>
                  <a:gd name="connsiteX527" fmla="*/ 1847832 w 2169210"/>
                  <a:gd name="connsiteY527" fmla="*/ 380044 h 1389221"/>
                  <a:gd name="connsiteX528" fmla="*/ 1846251 w 2169210"/>
                  <a:gd name="connsiteY528" fmla="*/ 378989 h 13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2169210" h="1389221">
                    <a:moveTo>
                      <a:pt x="84431" y="818083"/>
                    </a:moveTo>
                    <a:cubicBezTo>
                      <a:pt x="88472" y="821245"/>
                      <a:pt x="86540" y="824672"/>
                      <a:pt x="85837" y="828801"/>
                    </a:cubicBezTo>
                    <a:cubicBezTo>
                      <a:pt x="82674" y="846635"/>
                      <a:pt x="74591" y="863064"/>
                      <a:pt x="73362" y="881601"/>
                    </a:cubicBezTo>
                    <a:cubicBezTo>
                      <a:pt x="72747" y="891089"/>
                      <a:pt x="71956" y="902334"/>
                      <a:pt x="64313" y="910417"/>
                    </a:cubicBezTo>
                    <a:cubicBezTo>
                      <a:pt x="63785" y="910944"/>
                      <a:pt x="63258" y="912174"/>
                      <a:pt x="63522" y="912613"/>
                    </a:cubicBezTo>
                    <a:cubicBezTo>
                      <a:pt x="70287" y="924034"/>
                      <a:pt x="58778" y="933522"/>
                      <a:pt x="60271" y="944856"/>
                    </a:cubicBezTo>
                    <a:cubicBezTo>
                      <a:pt x="61062" y="951005"/>
                      <a:pt x="59656" y="958736"/>
                      <a:pt x="54824" y="964623"/>
                    </a:cubicBezTo>
                    <a:cubicBezTo>
                      <a:pt x="53419" y="966292"/>
                      <a:pt x="52540" y="969718"/>
                      <a:pt x="53331" y="971563"/>
                    </a:cubicBezTo>
                    <a:cubicBezTo>
                      <a:pt x="57196" y="980261"/>
                      <a:pt x="56845" y="988695"/>
                      <a:pt x="53507" y="997304"/>
                    </a:cubicBezTo>
                    <a:cubicBezTo>
                      <a:pt x="53243" y="998095"/>
                      <a:pt x="52804" y="999061"/>
                      <a:pt x="53067" y="999676"/>
                    </a:cubicBezTo>
                    <a:cubicBezTo>
                      <a:pt x="57284" y="1009077"/>
                      <a:pt x="52013" y="1018301"/>
                      <a:pt x="52804" y="1027702"/>
                    </a:cubicBezTo>
                    <a:cubicBezTo>
                      <a:pt x="53682" y="1037366"/>
                      <a:pt x="52804" y="1047030"/>
                      <a:pt x="45775" y="1054849"/>
                    </a:cubicBezTo>
                    <a:cubicBezTo>
                      <a:pt x="45160" y="1055551"/>
                      <a:pt x="45073" y="1057308"/>
                      <a:pt x="45424" y="1058275"/>
                    </a:cubicBezTo>
                    <a:cubicBezTo>
                      <a:pt x="51398" y="1074001"/>
                      <a:pt x="51486" y="1079448"/>
                      <a:pt x="47884" y="1092977"/>
                    </a:cubicBezTo>
                    <a:cubicBezTo>
                      <a:pt x="46917" y="1096403"/>
                      <a:pt x="43843" y="1101235"/>
                      <a:pt x="49465" y="1104574"/>
                    </a:cubicBezTo>
                    <a:cubicBezTo>
                      <a:pt x="50344" y="1105101"/>
                      <a:pt x="50783" y="1108176"/>
                      <a:pt x="50168" y="1109318"/>
                    </a:cubicBezTo>
                    <a:cubicBezTo>
                      <a:pt x="45863" y="1117049"/>
                      <a:pt x="49465" y="1124517"/>
                      <a:pt x="50256" y="1132160"/>
                    </a:cubicBezTo>
                    <a:cubicBezTo>
                      <a:pt x="50520" y="1135147"/>
                      <a:pt x="51486" y="1138925"/>
                      <a:pt x="50080" y="1141209"/>
                    </a:cubicBezTo>
                    <a:cubicBezTo>
                      <a:pt x="42964" y="1153333"/>
                      <a:pt x="52189" y="1164314"/>
                      <a:pt x="51574" y="1175384"/>
                    </a:cubicBezTo>
                    <a:cubicBezTo>
                      <a:pt x="50959" y="1185487"/>
                      <a:pt x="57811" y="1194975"/>
                      <a:pt x="52892" y="1204903"/>
                    </a:cubicBezTo>
                    <a:cubicBezTo>
                      <a:pt x="59920" y="1212546"/>
                      <a:pt x="49817" y="1223264"/>
                      <a:pt x="57724" y="1230907"/>
                    </a:cubicBezTo>
                    <a:cubicBezTo>
                      <a:pt x="58866" y="1231962"/>
                      <a:pt x="58251" y="1235124"/>
                      <a:pt x="58075" y="1237233"/>
                    </a:cubicBezTo>
                    <a:cubicBezTo>
                      <a:pt x="57284" y="1246545"/>
                      <a:pt x="60271" y="1255858"/>
                      <a:pt x="58251" y="1265258"/>
                    </a:cubicBezTo>
                    <a:cubicBezTo>
                      <a:pt x="57811" y="1267455"/>
                      <a:pt x="55966" y="1271759"/>
                      <a:pt x="61589" y="1271935"/>
                    </a:cubicBezTo>
                    <a:cubicBezTo>
                      <a:pt x="62292" y="1271935"/>
                      <a:pt x="62907" y="1276240"/>
                      <a:pt x="63346" y="1278524"/>
                    </a:cubicBezTo>
                    <a:cubicBezTo>
                      <a:pt x="65015" y="1287925"/>
                      <a:pt x="66597" y="1297237"/>
                      <a:pt x="68266" y="1306637"/>
                    </a:cubicBezTo>
                    <a:cubicBezTo>
                      <a:pt x="68442" y="1307867"/>
                      <a:pt x="69145" y="1309537"/>
                      <a:pt x="68530" y="1310327"/>
                    </a:cubicBezTo>
                    <a:cubicBezTo>
                      <a:pt x="63873" y="1317180"/>
                      <a:pt x="67300" y="1322363"/>
                      <a:pt x="71077" y="1328249"/>
                    </a:cubicBezTo>
                    <a:cubicBezTo>
                      <a:pt x="73801" y="1332554"/>
                      <a:pt x="77491" y="1339231"/>
                      <a:pt x="75909" y="1342745"/>
                    </a:cubicBezTo>
                    <a:cubicBezTo>
                      <a:pt x="72659" y="1350037"/>
                      <a:pt x="81180" y="1351794"/>
                      <a:pt x="80390" y="1357768"/>
                    </a:cubicBezTo>
                    <a:cubicBezTo>
                      <a:pt x="79775" y="1362600"/>
                      <a:pt x="83025" y="1367872"/>
                      <a:pt x="84255" y="1372967"/>
                    </a:cubicBezTo>
                    <a:cubicBezTo>
                      <a:pt x="86452" y="1382104"/>
                      <a:pt x="82586" y="1386672"/>
                      <a:pt x="72395" y="1386936"/>
                    </a:cubicBezTo>
                    <a:cubicBezTo>
                      <a:pt x="63258" y="1387111"/>
                      <a:pt x="53946" y="1386145"/>
                      <a:pt x="44897" y="1387199"/>
                    </a:cubicBezTo>
                    <a:cubicBezTo>
                      <a:pt x="36726" y="1388254"/>
                      <a:pt x="34003" y="1382719"/>
                      <a:pt x="32158" y="1377711"/>
                    </a:cubicBezTo>
                    <a:cubicBezTo>
                      <a:pt x="29962" y="1372001"/>
                      <a:pt x="29962" y="1365499"/>
                      <a:pt x="29259" y="1359262"/>
                    </a:cubicBezTo>
                    <a:cubicBezTo>
                      <a:pt x="28556" y="1353112"/>
                      <a:pt x="31543" y="1346084"/>
                      <a:pt x="24515" y="1341515"/>
                    </a:cubicBezTo>
                    <a:cubicBezTo>
                      <a:pt x="23812" y="1341076"/>
                      <a:pt x="24076" y="1339143"/>
                      <a:pt x="23988" y="1337913"/>
                    </a:cubicBezTo>
                    <a:cubicBezTo>
                      <a:pt x="23109" y="1327371"/>
                      <a:pt x="22318" y="1316741"/>
                      <a:pt x="21264" y="1306198"/>
                    </a:cubicBezTo>
                    <a:cubicBezTo>
                      <a:pt x="21001" y="1303826"/>
                      <a:pt x="19683" y="1301630"/>
                      <a:pt x="18892" y="1299346"/>
                    </a:cubicBezTo>
                    <a:cubicBezTo>
                      <a:pt x="15817" y="1290736"/>
                      <a:pt x="14324" y="1281951"/>
                      <a:pt x="13006" y="1272814"/>
                    </a:cubicBezTo>
                    <a:cubicBezTo>
                      <a:pt x="11073" y="1259284"/>
                      <a:pt x="13182" y="1245052"/>
                      <a:pt x="6856" y="1232225"/>
                    </a:cubicBezTo>
                    <a:cubicBezTo>
                      <a:pt x="6153" y="1230820"/>
                      <a:pt x="5451" y="1228975"/>
                      <a:pt x="5714" y="1227481"/>
                    </a:cubicBezTo>
                    <a:cubicBezTo>
                      <a:pt x="7471" y="1215270"/>
                      <a:pt x="6417" y="1203234"/>
                      <a:pt x="3078" y="1191373"/>
                    </a:cubicBezTo>
                    <a:cubicBezTo>
                      <a:pt x="2815" y="1190583"/>
                      <a:pt x="2815" y="1189528"/>
                      <a:pt x="3078" y="1188738"/>
                    </a:cubicBezTo>
                    <a:cubicBezTo>
                      <a:pt x="7910" y="1175911"/>
                      <a:pt x="1761" y="1163172"/>
                      <a:pt x="2815" y="1150258"/>
                    </a:cubicBezTo>
                    <a:cubicBezTo>
                      <a:pt x="3781" y="1137870"/>
                      <a:pt x="5451" y="1125483"/>
                      <a:pt x="1058" y="1112656"/>
                    </a:cubicBezTo>
                    <a:cubicBezTo>
                      <a:pt x="-1402" y="1105364"/>
                      <a:pt x="1058" y="1096052"/>
                      <a:pt x="2112" y="1087618"/>
                    </a:cubicBezTo>
                    <a:cubicBezTo>
                      <a:pt x="2903" y="1081556"/>
                      <a:pt x="3606" y="1074352"/>
                      <a:pt x="3166" y="1067587"/>
                    </a:cubicBezTo>
                    <a:cubicBezTo>
                      <a:pt x="2639" y="1060647"/>
                      <a:pt x="2639" y="1053619"/>
                      <a:pt x="3166" y="1046590"/>
                    </a:cubicBezTo>
                    <a:cubicBezTo>
                      <a:pt x="3693" y="1038596"/>
                      <a:pt x="706" y="1030337"/>
                      <a:pt x="5626" y="1022694"/>
                    </a:cubicBezTo>
                    <a:cubicBezTo>
                      <a:pt x="8174" y="1018828"/>
                      <a:pt x="-1051" y="1014611"/>
                      <a:pt x="5714" y="1010482"/>
                    </a:cubicBezTo>
                    <a:cubicBezTo>
                      <a:pt x="4660" y="1000643"/>
                      <a:pt x="10019" y="991418"/>
                      <a:pt x="10107" y="982457"/>
                    </a:cubicBezTo>
                    <a:cubicBezTo>
                      <a:pt x="10195" y="972266"/>
                      <a:pt x="11864" y="962690"/>
                      <a:pt x="13621" y="952938"/>
                    </a:cubicBezTo>
                    <a:cubicBezTo>
                      <a:pt x="14499" y="948106"/>
                      <a:pt x="15993" y="943450"/>
                      <a:pt x="17223" y="938706"/>
                    </a:cubicBezTo>
                    <a:cubicBezTo>
                      <a:pt x="17750" y="936773"/>
                      <a:pt x="19068" y="934577"/>
                      <a:pt x="18716" y="932820"/>
                    </a:cubicBezTo>
                    <a:cubicBezTo>
                      <a:pt x="14060" y="912174"/>
                      <a:pt x="22758" y="893373"/>
                      <a:pt x="26711" y="873958"/>
                    </a:cubicBezTo>
                    <a:cubicBezTo>
                      <a:pt x="28556" y="865084"/>
                      <a:pt x="30050" y="856123"/>
                      <a:pt x="31982" y="847338"/>
                    </a:cubicBezTo>
                    <a:cubicBezTo>
                      <a:pt x="35409" y="831700"/>
                      <a:pt x="36463" y="814920"/>
                      <a:pt x="43403" y="801039"/>
                    </a:cubicBezTo>
                    <a:cubicBezTo>
                      <a:pt x="48411" y="791024"/>
                      <a:pt x="48762" y="780569"/>
                      <a:pt x="52892" y="770817"/>
                    </a:cubicBezTo>
                    <a:cubicBezTo>
                      <a:pt x="56845" y="761505"/>
                      <a:pt x="60447" y="752104"/>
                      <a:pt x="63785" y="742616"/>
                    </a:cubicBezTo>
                    <a:cubicBezTo>
                      <a:pt x="65806" y="736906"/>
                      <a:pt x="67475" y="730932"/>
                      <a:pt x="68442" y="724870"/>
                    </a:cubicBezTo>
                    <a:cubicBezTo>
                      <a:pt x="71077" y="708529"/>
                      <a:pt x="79511" y="694472"/>
                      <a:pt x="85310" y="679449"/>
                    </a:cubicBezTo>
                    <a:cubicBezTo>
                      <a:pt x="87770" y="673036"/>
                      <a:pt x="91020" y="667150"/>
                      <a:pt x="92777" y="660209"/>
                    </a:cubicBezTo>
                    <a:cubicBezTo>
                      <a:pt x="94974" y="651424"/>
                      <a:pt x="101035" y="643605"/>
                      <a:pt x="105604" y="635435"/>
                    </a:cubicBezTo>
                    <a:cubicBezTo>
                      <a:pt x="107976" y="631130"/>
                      <a:pt x="112193" y="627176"/>
                      <a:pt x="112720" y="622696"/>
                    </a:cubicBezTo>
                    <a:cubicBezTo>
                      <a:pt x="115004" y="603192"/>
                      <a:pt x="128446" y="588960"/>
                      <a:pt x="135298" y="571653"/>
                    </a:cubicBezTo>
                    <a:cubicBezTo>
                      <a:pt x="136616" y="568314"/>
                      <a:pt x="138022" y="564888"/>
                      <a:pt x="139955" y="561813"/>
                    </a:cubicBezTo>
                    <a:cubicBezTo>
                      <a:pt x="146983" y="550744"/>
                      <a:pt x="150585" y="537302"/>
                      <a:pt x="162006" y="529219"/>
                    </a:cubicBezTo>
                    <a:cubicBezTo>
                      <a:pt x="162357" y="528956"/>
                      <a:pt x="162884" y="528604"/>
                      <a:pt x="162884" y="528341"/>
                    </a:cubicBezTo>
                    <a:cubicBezTo>
                      <a:pt x="162709" y="515778"/>
                      <a:pt x="173075" y="508925"/>
                      <a:pt x="178786" y="499525"/>
                    </a:cubicBezTo>
                    <a:cubicBezTo>
                      <a:pt x="182827" y="492848"/>
                      <a:pt x="187923" y="486874"/>
                      <a:pt x="191876" y="480197"/>
                    </a:cubicBezTo>
                    <a:cubicBezTo>
                      <a:pt x="195566" y="473959"/>
                      <a:pt x="197938" y="466843"/>
                      <a:pt x="201892" y="460781"/>
                    </a:cubicBezTo>
                    <a:cubicBezTo>
                      <a:pt x="207954" y="451381"/>
                      <a:pt x="214630" y="442420"/>
                      <a:pt x="221219" y="433371"/>
                    </a:cubicBezTo>
                    <a:cubicBezTo>
                      <a:pt x="227106" y="425288"/>
                      <a:pt x="233168" y="417294"/>
                      <a:pt x="239142" y="409299"/>
                    </a:cubicBezTo>
                    <a:cubicBezTo>
                      <a:pt x="241162" y="406663"/>
                      <a:pt x="242656" y="402798"/>
                      <a:pt x="245379" y="401568"/>
                    </a:cubicBezTo>
                    <a:cubicBezTo>
                      <a:pt x="252056" y="398493"/>
                      <a:pt x="254516" y="392870"/>
                      <a:pt x="257327" y="386896"/>
                    </a:cubicBezTo>
                    <a:cubicBezTo>
                      <a:pt x="258733" y="383997"/>
                      <a:pt x="262599" y="382328"/>
                      <a:pt x="264268" y="379517"/>
                    </a:cubicBezTo>
                    <a:cubicBezTo>
                      <a:pt x="271120" y="367656"/>
                      <a:pt x="285089" y="362209"/>
                      <a:pt x="290536" y="348680"/>
                    </a:cubicBezTo>
                    <a:cubicBezTo>
                      <a:pt x="293084" y="342354"/>
                      <a:pt x="299321" y="337435"/>
                      <a:pt x="304153" y="332075"/>
                    </a:cubicBezTo>
                    <a:cubicBezTo>
                      <a:pt x="313642" y="321533"/>
                      <a:pt x="323042" y="310903"/>
                      <a:pt x="332969" y="300800"/>
                    </a:cubicBezTo>
                    <a:cubicBezTo>
                      <a:pt x="339471" y="294211"/>
                      <a:pt x="347026" y="288588"/>
                      <a:pt x="353791" y="282262"/>
                    </a:cubicBezTo>
                    <a:cubicBezTo>
                      <a:pt x="359501" y="276991"/>
                      <a:pt x="364685" y="271105"/>
                      <a:pt x="370395" y="265834"/>
                    </a:cubicBezTo>
                    <a:cubicBezTo>
                      <a:pt x="374612" y="261968"/>
                      <a:pt x="377423" y="255731"/>
                      <a:pt x="384891" y="256346"/>
                    </a:cubicBezTo>
                    <a:cubicBezTo>
                      <a:pt x="386033" y="256433"/>
                      <a:pt x="387966" y="254237"/>
                      <a:pt x="388493" y="252831"/>
                    </a:cubicBezTo>
                    <a:cubicBezTo>
                      <a:pt x="391744" y="242465"/>
                      <a:pt x="402550" y="240093"/>
                      <a:pt x="409226" y="233328"/>
                    </a:cubicBezTo>
                    <a:cubicBezTo>
                      <a:pt x="414146" y="228408"/>
                      <a:pt x="421438" y="225597"/>
                      <a:pt x="425919" y="220413"/>
                    </a:cubicBezTo>
                    <a:cubicBezTo>
                      <a:pt x="437955" y="206269"/>
                      <a:pt x="454208" y="197747"/>
                      <a:pt x="468352" y="186414"/>
                    </a:cubicBezTo>
                    <a:cubicBezTo>
                      <a:pt x="477752" y="178859"/>
                      <a:pt x="487680" y="172006"/>
                      <a:pt x="497520" y="165065"/>
                    </a:cubicBezTo>
                    <a:cubicBezTo>
                      <a:pt x="501824" y="161991"/>
                      <a:pt x="506481" y="159355"/>
                      <a:pt x="511049" y="156719"/>
                    </a:cubicBezTo>
                    <a:cubicBezTo>
                      <a:pt x="524842" y="148900"/>
                      <a:pt x="538196" y="140115"/>
                      <a:pt x="552780" y="133965"/>
                    </a:cubicBezTo>
                    <a:cubicBezTo>
                      <a:pt x="561653" y="130188"/>
                      <a:pt x="567890" y="123862"/>
                      <a:pt x="575534" y="119118"/>
                    </a:cubicBezTo>
                    <a:cubicBezTo>
                      <a:pt x="591962" y="108839"/>
                      <a:pt x="609621" y="100493"/>
                      <a:pt x="627104" y="91795"/>
                    </a:cubicBezTo>
                    <a:cubicBezTo>
                      <a:pt x="634659" y="88018"/>
                      <a:pt x="642830" y="85470"/>
                      <a:pt x="650824" y="82571"/>
                    </a:cubicBezTo>
                    <a:cubicBezTo>
                      <a:pt x="655393" y="80902"/>
                      <a:pt x="660400" y="80374"/>
                      <a:pt x="664793" y="78442"/>
                    </a:cubicBezTo>
                    <a:cubicBezTo>
                      <a:pt x="672524" y="74928"/>
                      <a:pt x="679904" y="70711"/>
                      <a:pt x="687459" y="66757"/>
                    </a:cubicBezTo>
                    <a:cubicBezTo>
                      <a:pt x="690710" y="65088"/>
                      <a:pt x="693961" y="63419"/>
                      <a:pt x="697387" y="62189"/>
                    </a:cubicBezTo>
                    <a:cubicBezTo>
                      <a:pt x="710653" y="57269"/>
                      <a:pt x="724007" y="52349"/>
                      <a:pt x="737273" y="47869"/>
                    </a:cubicBezTo>
                    <a:cubicBezTo>
                      <a:pt x="748166" y="44267"/>
                      <a:pt x="759587" y="40137"/>
                      <a:pt x="771711" y="38556"/>
                    </a:cubicBezTo>
                    <a:cubicBezTo>
                      <a:pt x="787261" y="36623"/>
                      <a:pt x="802196" y="30298"/>
                      <a:pt x="817395" y="25905"/>
                    </a:cubicBezTo>
                    <a:cubicBezTo>
                      <a:pt x="820558" y="25027"/>
                      <a:pt x="823721" y="24324"/>
                      <a:pt x="826796" y="23357"/>
                    </a:cubicBezTo>
                    <a:cubicBezTo>
                      <a:pt x="829870" y="22391"/>
                      <a:pt x="832945" y="21337"/>
                      <a:pt x="836020" y="20370"/>
                    </a:cubicBezTo>
                    <a:cubicBezTo>
                      <a:pt x="838304" y="19580"/>
                      <a:pt x="840852" y="17910"/>
                      <a:pt x="842961" y="18350"/>
                    </a:cubicBezTo>
                    <a:cubicBezTo>
                      <a:pt x="851043" y="20019"/>
                      <a:pt x="859038" y="12551"/>
                      <a:pt x="867032" y="18174"/>
                    </a:cubicBezTo>
                    <a:cubicBezTo>
                      <a:pt x="867296" y="18350"/>
                      <a:pt x="867999" y="18350"/>
                      <a:pt x="868262" y="18174"/>
                    </a:cubicBezTo>
                    <a:cubicBezTo>
                      <a:pt x="876609" y="11497"/>
                      <a:pt x="886712" y="13957"/>
                      <a:pt x="896024" y="12288"/>
                    </a:cubicBezTo>
                    <a:cubicBezTo>
                      <a:pt x="898923" y="11761"/>
                      <a:pt x="900329" y="10443"/>
                      <a:pt x="903580" y="12376"/>
                    </a:cubicBezTo>
                    <a:cubicBezTo>
                      <a:pt x="905776" y="13693"/>
                      <a:pt x="909993" y="12376"/>
                      <a:pt x="913068" y="11409"/>
                    </a:cubicBezTo>
                    <a:cubicBezTo>
                      <a:pt x="925455" y="7544"/>
                      <a:pt x="937931" y="5172"/>
                      <a:pt x="951109" y="4820"/>
                    </a:cubicBezTo>
                    <a:cubicBezTo>
                      <a:pt x="968064" y="4293"/>
                      <a:pt x="985020" y="3239"/>
                      <a:pt x="1001888" y="340"/>
                    </a:cubicBezTo>
                    <a:cubicBezTo>
                      <a:pt x="1010146" y="-1066"/>
                      <a:pt x="1019195" y="2272"/>
                      <a:pt x="1027893" y="3415"/>
                    </a:cubicBezTo>
                    <a:cubicBezTo>
                      <a:pt x="1030528" y="3766"/>
                      <a:pt x="1033252" y="4117"/>
                      <a:pt x="1035887" y="3942"/>
                    </a:cubicBezTo>
                    <a:cubicBezTo>
                      <a:pt x="1044849" y="3590"/>
                      <a:pt x="1054512" y="691"/>
                      <a:pt x="1062595" y="3063"/>
                    </a:cubicBezTo>
                    <a:cubicBezTo>
                      <a:pt x="1073050" y="6050"/>
                      <a:pt x="1083065" y="4645"/>
                      <a:pt x="1093168" y="4645"/>
                    </a:cubicBezTo>
                    <a:cubicBezTo>
                      <a:pt x="1096331" y="4645"/>
                      <a:pt x="1099582" y="4908"/>
                      <a:pt x="1102832" y="4908"/>
                    </a:cubicBezTo>
                    <a:cubicBezTo>
                      <a:pt x="1108191" y="4996"/>
                      <a:pt x="1113111" y="7719"/>
                      <a:pt x="1119173" y="5435"/>
                    </a:cubicBezTo>
                    <a:cubicBezTo>
                      <a:pt x="1123302" y="3854"/>
                      <a:pt x="1128925" y="6402"/>
                      <a:pt x="1133932" y="7017"/>
                    </a:cubicBezTo>
                    <a:cubicBezTo>
                      <a:pt x="1135602" y="7280"/>
                      <a:pt x="1137446" y="7983"/>
                      <a:pt x="1138940" y="7544"/>
                    </a:cubicBezTo>
                    <a:cubicBezTo>
                      <a:pt x="1155369" y="1921"/>
                      <a:pt x="1172500" y="4469"/>
                      <a:pt x="1188929" y="5699"/>
                    </a:cubicBezTo>
                    <a:cubicBezTo>
                      <a:pt x="1200350" y="6577"/>
                      <a:pt x="1211859" y="6753"/>
                      <a:pt x="1223280" y="7632"/>
                    </a:cubicBezTo>
                    <a:cubicBezTo>
                      <a:pt x="1231274" y="8247"/>
                      <a:pt x="1240148" y="7280"/>
                      <a:pt x="1246912" y="10619"/>
                    </a:cubicBezTo>
                    <a:cubicBezTo>
                      <a:pt x="1258421" y="16329"/>
                      <a:pt x="1269930" y="14748"/>
                      <a:pt x="1281702" y="15538"/>
                    </a:cubicBezTo>
                    <a:cubicBezTo>
                      <a:pt x="1286974" y="15890"/>
                      <a:pt x="1293387" y="15890"/>
                      <a:pt x="1297252" y="18789"/>
                    </a:cubicBezTo>
                    <a:cubicBezTo>
                      <a:pt x="1302699" y="22918"/>
                      <a:pt x="1307180" y="18350"/>
                      <a:pt x="1311924" y="19668"/>
                    </a:cubicBezTo>
                    <a:cubicBezTo>
                      <a:pt x="1321500" y="22303"/>
                      <a:pt x="1332306" y="20282"/>
                      <a:pt x="1340652" y="27399"/>
                    </a:cubicBezTo>
                    <a:cubicBezTo>
                      <a:pt x="1351546" y="24499"/>
                      <a:pt x="1360244" y="31440"/>
                      <a:pt x="1369908" y="33900"/>
                    </a:cubicBezTo>
                    <a:cubicBezTo>
                      <a:pt x="1390465" y="39259"/>
                      <a:pt x="1410847" y="45057"/>
                      <a:pt x="1431581" y="49450"/>
                    </a:cubicBezTo>
                    <a:cubicBezTo>
                      <a:pt x="1432020" y="49538"/>
                      <a:pt x="1432635" y="49274"/>
                      <a:pt x="1432899" y="49450"/>
                    </a:cubicBezTo>
                    <a:cubicBezTo>
                      <a:pt x="1438697" y="56127"/>
                      <a:pt x="1446604" y="55951"/>
                      <a:pt x="1454335" y="58147"/>
                    </a:cubicBezTo>
                    <a:cubicBezTo>
                      <a:pt x="1461451" y="60168"/>
                      <a:pt x="1469182" y="62189"/>
                      <a:pt x="1476211" y="65176"/>
                    </a:cubicBezTo>
                    <a:cubicBezTo>
                      <a:pt x="1479549" y="66581"/>
                      <a:pt x="1483151" y="68075"/>
                      <a:pt x="1485787" y="70447"/>
                    </a:cubicBezTo>
                    <a:cubicBezTo>
                      <a:pt x="1497823" y="81604"/>
                      <a:pt x="1514603" y="81077"/>
                      <a:pt x="1528132" y="88545"/>
                    </a:cubicBezTo>
                    <a:cubicBezTo>
                      <a:pt x="1537708" y="93816"/>
                      <a:pt x="1547811" y="98033"/>
                      <a:pt x="1557739" y="102601"/>
                    </a:cubicBezTo>
                    <a:cubicBezTo>
                      <a:pt x="1565119" y="105940"/>
                      <a:pt x="1572586" y="108927"/>
                      <a:pt x="1579878" y="112353"/>
                    </a:cubicBezTo>
                    <a:cubicBezTo>
                      <a:pt x="1582865" y="113759"/>
                      <a:pt x="1585764" y="115428"/>
                      <a:pt x="1588224" y="117537"/>
                    </a:cubicBezTo>
                    <a:cubicBezTo>
                      <a:pt x="1602105" y="129309"/>
                      <a:pt x="1617479" y="138446"/>
                      <a:pt x="1634962" y="143981"/>
                    </a:cubicBezTo>
                    <a:cubicBezTo>
                      <a:pt x="1637598" y="144771"/>
                      <a:pt x="1639794" y="147670"/>
                      <a:pt x="1641551" y="150043"/>
                    </a:cubicBezTo>
                    <a:cubicBezTo>
                      <a:pt x="1644802" y="154259"/>
                      <a:pt x="1647877" y="157159"/>
                      <a:pt x="1654202" y="157422"/>
                    </a:cubicBezTo>
                    <a:cubicBezTo>
                      <a:pt x="1659298" y="157686"/>
                      <a:pt x="1664657" y="161639"/>
                      <a:pt x="1669225" y="164890"/>
                    </a:cubicBezTo>
                    <a:cubicBezTo>
                      <a:pt x="1683721" y="175344"/>
                      <a:pt x="1697953" y="186326"/>
                      <a:pt x="1712274" y="197044"/>
                    </a:cubicBezTo>
                    <a:cubicBezTo>
                      <a:pt x="1719653" y="202579"/>
                      <a:pt x="1728087" y="207147"/>
                      <a:pt x="1733973" y="213912"/>
                    </a:cubicBezTo>
                    <a:cubicBezTo>
                      <a:pt x="1744340" y="226124"/>
                      <a:pt x="1757606" y="234206"/>
                      <a:pt x="1770257" y="243343"/>
                    </a:cubicBezTo>
                    <a:cubicBezTo>
                      <a:pt x="1771224" y="244046"/>
                      <a:pt x="1772805" y="244222"/>
                      <a:pt x="1773420" y="245100"/>
                    </a:cubicBezTo>
                    <a:cubicBezTo>
                      <a:pt x="1782469" y="257927"/>
                      <a:pt x="1796613" y="264780"/>
                      <a:pt x="1808034" y="274707"/>
                    </a:cubicBezTo>
                    <a:cubicBezTo>
                      <a:pt x="1814975" y="280769"/>
                      <a:pt x="1820158" y="288764"/>
                      <a:pt x="1826659" y="295441"/>
                    </a:cubicBezTo>
                    <a:cubicBezTo>
                      <a:pt x="1839662" y="308882"/>
                      <a:pt x="1853455" y="321621"/>
                      <a:pt x="1866106" y="335326"/>
                    </a:cubicBezTo>
                    <a:cubicBezTo>
                      <a:pt x="1873398" y="343233"/>
                      <a:pt x="1879284" y="352458"/>
                      <a:pt x="1885785" y="361155"/>
                    </a:cubicBezTo>
                    <a:cubicBezTo>
                      <a:pt x="1887015" y="362824"/>
                      <a:pt x="1887981" y="364757"/>
                      <a:pt x="1889387" y="366163"/>
                    </a:cubicBezTo>
                    <a:cubicBezTo>
                      <a:pt x="1896327" y="373279"/>
                      <a:pt x="1905552" y="379165"/>
                      <a:pt x="1909945" y="387599"/>
                    </a:cubicBezTo>
                    <a:cubicBezTo>
                      <a:pt x="1915304" y="397790"/>
                      <a:pt x="1925671" y="402622"/>
                      <a:pt x="1931030" y="412637"/>
                    </a:cubicBezTo>
                    <a:cubicBezTo>
                      <a:pt x="1936301" y="422477"/>
                      <a:pt x="1944647" y="430560"/>
                      <a:pt x="1951148" y="439784"/>
                    </a:cubicBezTo>
                    <a:cubicBezTo>
                      <a:pt x="1959670" y="451908"/>
                      <a:pt x="1967928" y="464208"/>
                      <a:pt x="1976011" y="476683"/>
                    </a:cubicBezTo>
                    <a:cubicBezTo>
                      <a:pt x="1977944" y="479670"/>
                      <a:pt x="1978295" y="483711"/>
                      <a:pt x="1980228" y="486698"/>
                    </a:cubicBezTo>
                    <a:cubicBezTo>
                      <a:pt x="1982248" y="489773"/>
                      <a:pt x="1981106" y="494956"/>
                      <a:pt x="1986992" y="495747"/>
                    </a:cubicBezTo>
                    <a:cubicBezTo>
                      <a:pt x="1989277" y="496099"/>
                      <a:pt x="1992966" y="499964"/>
                      <a:pt x="1992791" y="502073"/>
                    </a:cubicBezTo>
                    <a:cubicBezTo>
                      <a:pt x="1992439" y="508134"/>
                      <a:pt x="1997096" y="510155"/>
                      <a:pt x="1999995" y="513669"/>
                    </a:cubicBezTo>
                    <a:cubicBezTo>
                      <a:pt x="2001137" y="514987"/>
                      <a:pt x="2003421" y="516129"/>
                      <a:pt x="2003509" y="517447"/>
                    </a:cubicBezTo>
                    <a:cubicBezTo>
                      <a:pt x="2004124" y="527814"/>
                      <a:pt x="2012382" y="533788"/>
                      <a:pt x="2016775" y="541870"/>
                    </a:cubicBezTo>
                    <a:cubicBezTo>
                      <a:pt x="2023979" y="555048"/>
                      <a:pt x="2031798" y="567963"/>
                      <a:pt x="2038650" y="581317"/>
                    </a:cubicBezTo>
                    <a:cubicBezTo>
                      <a:pt x="2046557" y="596779"/>
                      <a:pt x="2055958" y="611714"/>
                      <a:pt x="2058681" y="629373"/>
                    </a:cubicBezTo>
                    <a:cubicBezTo>
                      <a:pt x="2058945" y="630954"/>
                      <a:pt x="2059120" y="632887"/>
                      <a:pt x="2060087" y="634029"/>
                    </a:cubicBezTo>
                    <a:cubicBezTo>
                      <a:pt x="2069838" y="645450"/>
                      <a:pt x="2073968" y="659594"/>
                      <a:pt x="2080030" y="672948"/>
                    </a:cubicBezTo>
                    <a:cubicBezTo>
                      <a:pt x="2086004" y="686214"/>
                      <a:pt x="2092505" y="699304"/>
                      <a:pt x="2096985" y="713097"/>
                    </a:cubicBezTo>
                    <a:cubicBezTo>
                      <a:pt x="2100500" y="723903"/>
                      <a:pt x="2102959" y="735149"/>
                      <a:pt x="2105859" y="746130"/>
                    </a:cubicBezTo>
                    <a:cubicBezTo>
                      <a:pt x="2106737" y="749293"/>
                      <a:pt x="2106649" y="753334"/>
                      <a:pt x="2108670" y="755355"/>
                    </a:cubicBezTo>
                    <a:cubicBezTo>
                      <a:pt x="2115435" y="762383"/>
                      <a:pt x="2115171" y="771959"/>
                      <a:pt x="2118773" y="780130"/>
                    </a:cubicBezTo>
                    <a:cubicBezTo>
                      <a:pt x="2121409" y="786104"/>
                      <a:pt x="2118949" y="793308"/>
                      <a:pt x="2123957" y="799545"/>
                    </a:cubicBezTo>
                    <a:cubicBezTo>
                      <a:pt x="2128086" y="804641"/>
                      <a:pt x="2130985" y="811933"/>
                      <a:pt x="2131336" y="818522"/>
                    </a:cubicBezTo>
                    <a:cubicBezTo>
                      <a:pt x="2131863" y="828274"/>
                      <a:pt x="2135290" y="837059"/>
                      <a:pt x="2137310" y="846372"/>
                    </a:cubicBezTo>
                    <a:cubicBezTo>
                      <a:pt x="2140473" y="860340"/>
                      <a:pt x="2143987" y="874309"/>
                      <a:pt x="2146359" y="888453"/>
                    </a:cubicBezTo>
                    <a:cubicBezTo>
                      <a:pt x="2148643" y="901983"/>
                      <a:pt x="2154354" y="914810"/>
                      <a:pt x="2153124" y="928954"/>
                    </a:cubicBezTo>
                    <a:cubicBezTo>
                      <a:pt x="2151894" y="942923"/>
                      <a:pt x="2156462" y="956189"/>
                      <a:pt x="2159537" y="969542"/>
                    </a:cubicBezTo>
                    <a:cubicBezTo>
                      <a:pt x="2159713" y="970333"/>
                      <a:pt x="2160943" y="970948"/>
                      <a:pt x="2160855" y="971563"/>
                    </a:cubicBezTo>
                    <a:cubicBezTo>
                      <a:pt x="2160328" y="976834"/>
                      <a:pt x="2158044" y="982457"/>
                      <a:pt x="2159362" y="987113"/>
                    </a:cubicBezTo>
                    <a:cubicBezTo>
                      <a:pt x="2160767" y="992121"/>
                      <a:pt x="2163578" y="996601"/>
                      <a:pt x="2163754" y="1002312"/>
                    </a:cubicBezTo>
                    <a:cubicBezTo>
                      <a:pt x="2164106" y="1017862"/>
                      <a:pt x="2164721" y="1033412"/>
                      <a:pt x="2166390" y="1048874"/>
                    </a:cubicBezTo>
                    <a:cubicBezTo>
                      <a:pt x="2167620" y="1060032"/>
                      <a:pt x="2167356" y="1071189"/>
                      <a:pt x="2168586" y="1082347"/>
                    </a:cubicBezTo>
                    <a:cubicBezTo>
                      <a:pt x="2169816" y="1094031"/>
                      <a:pt x="2168850" y="1105892"/>
                      <a:pt x="2168850" y="1117752"/>
                    </a:cubicBezTo>
                    <a:cubicBezTo>
                      <a:pt x="2168850" y="1118191"/>
                      <a:pt x="2168938" y="1118630"/>
                      <a:pt x="2168850" y="1119070"/>
                    </a:cubicBezTo>
                    <a:cubicBezTo>
                      <a:pt x="2162876" y="1135147"/>
                      <a:pt x="2165336" y="1151224"/>
                      <a:pt x="2168586" y="1167301"/>
                    </a:cubicBezTo>
                    <a:cubicBezTo>
                      <a:pt x="2168674" y="1167565"/>
                      <a:pt x="2168410" y="1168004"/>
                      <a:pt x="2168235" y="1168180"/>
                    </a:cubicBezTo>
                    <a:cubicBezTo>
                      <a:pt x="2161646" y="1176350"/>
                      <a:pt x="2166478" y="1185399"/>
                      <a:pt x="2166214" y="1194009"/>
                    </a:cubicBezTo>
                    <a:cubicBezTo>
                      <a:pt x="2165511" y="1214567"/>
                      <a:pt x="2163930" y="1235037"/>
                      <a:pt x="2158483" y="1254979"/>
                    </a:cubicBezTo>
                    <a:cubicBezTo>
                      <a:pt x="2157780" y="1257439"/>
                      <a:pt x="2158220" y="1260251"/>
                      <a:pt x="2158395" y="1262798"/>
                    </a:cubicBezTo>
                    <a:cubicBezTo>
                      <a:pt x="2159801" y="1277821"/>
                      <a:pt x="2154442" y="1291351"/>
                      <a:pt x="2149434" y="1304968"/>
                    </a:cubicBezTo>
                    <a:cubicBezTo>
                      <a:pt x="2148731" y="1306901"/>
                      <a:pt x="2148116" y="1308922"/>
                      <a:pt x="2147941" y="1310942"/>
                    </a:cubicBezTo>
                    <a:cubicBezTo>
                      <a:pt x="2146974" y="1320606"/>
                      <a:pt x="2147501" y="1330709"/>
                      <a:pt x="2144866" y="1339934"/>
                    </a:cubicBezTo>
                    <a:cubicBezTo>
                      <a:pt x="2142230" y="1349159"/>
                      <a:pt x="2139595" y="1358120"/>
                      <a:pt x="2139067" y="1367696"/>
                    </a:cubicBezTo>
                    <a:cubicBezTo>
                      <a:pt x="2138892" y="1371386"/>
                      <a:pt x="2137750" y="1375076"/>
                      <a:pt x="2137398" y="1378765"/>
                    </a:cubicBezTo>
                    <a:cubicBezTo>
                      <a:pt x="2136783" y="1384652"/>
                      <a:pt x="2132830" y="1388956"/>
                      <a:pt x="2126856" y="1389132"/>
                    </a:cubicBezTo>
                    <a:cubicBezTo>
                      <a:pt x="2115523" y="1389308"/>
                      <a:pt x="2104102" y="1389132"/>
                      <a:pt x="2092768" y="1389220"/>
                    </a:cubicBezTo>
                    <a:cubicBezTo>
                      <a:pt x="2086443" y="1389308"/>
                      <a:pt x="2083280" y="1385530"/>
                      <a:pt x="2085125" y="1380435"/>
                    </a:cubicBezTo>
                    <a:cubicBezTo>
                      <a:pt x="2088551" y="1371298"/>
                      <a:pt x="2085740" y="1360228"/>
                      <a:pt x="2093823" y="1352585"/>
                    </a:cubicBezTo>
                    <a:cubicBezTo>
                      <a:pt x="2094613" y="1351794"/>
                      <a:pt x="2095580" y="1349774"/>
                      <a:pt x="2095228" y="1349422"/>
                    </a:cubicBezTo>
                    <a:cubicBezTo>
                      <a:pt x="2090221" y="1343536"/>
                      <a:pt x="2095580" y="1340022"/>
                      <a:pt x="2097776" y="1335453"/>
                    </a:cubicBezTo>
                    <a:cubicBezTo>
                      <a:pt x="2100236" y="1330358"/>
                      <a:pt x="2104277" y="1323593"/>
                      <a:pt x="2102608" y="1319640"/>
                    </a:cubicBezTo>
                    <a:cubicBezTo>
                      <a:pt x="2100060" y="1313666"/>
                      <a:pt x="2103135" y="1309449"/>
                      <a:pt x="2103399" y="1304529"/>
                    </a:cubicBezTo>
                    <a:cubicBezTo>
                      <a:pt x="2103838" y="1295656"/>
                      <a:pt x="2104892" y="1286870"/>
                      <a:pt x="2105947" y="1278085"/>
                    </a:cubicBezTo>
                    <a:cubicBezTo>
                      <a:pt x="2106210" y="1276152"/>
                      <a:pt x="2107616" y="1274483"/>
                      <a:pt x="2108406" y="1272550"/>
                    </a:cubicBezTo>
                    <a:cubicBezTo>
                      <a:pt x="2109373" y="1270354"/>
                      <a:pt x="2111481" y="1267630"/>
                      <a:pt x="2110866" y="1265873"/>
                    </a:cubicBezTo>
                    <a:cubicBezTo>
                      <a:pt x="2108582" y="1259021"/>
                      <a:pt x="2111130" y="1252344"/>
                      <a:pt x="2111393" y="1245667"/>
                    </a:cubicBezTo>
                    <a:cubicBezTo>
                      <a:pt x="2111657" y="1239341"/>
                      <a:pt x="2114820" y="1233192"/>
                      <a:pt x="2116225" y="1226866"/>
                    </a:cubicBezTo>
                    <a:cubicBezTo>
                      <a:pt x="2116840" y="1223967"/>
                      <a:pt x="2116050" y="1220716"/>
                      <a:pt x="2116401" y="1217729"/>
                    </a:cubicBezTo>
                    <a:cubicBezTo>
                      <a:pt x="2117455" y="1207626"/>
                      <a:pt x="2117368" y="1197260"/>
                      <a:pt x="2117895" y="1187332"/>
                    </a:cubicBezTo>
                    <a:cubicBezTo>
                      <a:pt x="2118422" y="1177405"/>
                      <a:pt x="2122199" y="1169234"/>
                      <a:pt x="2123693" y="1160097"/>
                    </a:cubicBezTo>
                    <a:cubicBezTo>
                      <a:pt x="2124132" y="1157198"/>
                      <a:pt x="2121760" y="1153948"/>
                      <a:pt x="2121672" y="1150873"/>
                    </a:cubicBezTo>
                    <a:cubicBezTo>
                      <a:pt x="2121321" y="1143054"/>
                      <a:pt x="2121936" y="1135147"/>
                      <a:pt x="2121409" y="1127328"/>
                    </a:cubicBezTo>
                    <a:cubicBezTo>
                      <a:pt x="2121057" y="1122408"/>
                      <a:pt x="2123957" y="1116873"/>
                      <a:pt x="2118949" y="1112568"/>
                    </a:cubicBezTo>
                    <a:cubicBezTo>
                      <a:pt x="2118510" y="1112217"/>
                      <a:pt x="2119125" y="1110811"/>
                      <a:pt x="2118861" y="1110021"/>
                    </a:cubicBezTo>
                    <a:cubicBezTo>
                      <a:pt x="2116928" y="1104925"/>
                      <a:pt x="2127207" y="1104574"/>
                      <a:pt x="2123078" y="1098160"/>
                    </a:cubicBezTo>
                    <a:cubicBezTo>
                      <a:pt x="2120706" y="1094558"/>
                      <a:pt x="2119564" y="1089814"/>
                      <a:pt x="2119037" y="1085509"/>
                    </a:cubicBezTo>
                    <a:cubicBezTo>
                      <a:pt x="2118334" y="1079887"/>
                      <a:pt x="2118773" y="1074176"/>
                      <a:pt x="2118949" y="1068466"/>
                    </a:cubicBezTo>
                    <a:cubicBezTo>
                      <a:pt x="2119037" y="1065391"/>
                      <a:pt x="2117192" y="1061086"/>
                      <a:pt x="2123078" y="1061086"/>
                    </a:cubicBezTo>
                    <a:cubicBezTo>
                      <a:pt x="2123429" y="1061086"/>
                      <a:pt x="2124308" y="1058011"/>
                      <a:pt x="2124044" y="1057836"/>
                    </a:cubicBezTo>
                    <a:cubicBezTo>
                      <a:pt x="2114468" y="1052476"/>
                      <a:pt x="2119212" y="1042110"/>
                      <a:pt x="2117104" y="1034554"/>
                    </a:cubicBezTo>
                    <a:cubicBezTo>
                      <a:pt x="2114732" y="1025857"/>
                      <a:pt x="2113678" y="1015051"/>
                      <a:pt x="2118422" y="1005562"/>
                    </a:cubicBezTo>
                    <a:cubicBezTo>
                      <a:pt x="2118861" y="1004596"/>
                      <a:pt x="2118949" y="1002751"/>
                      <a:pt x="2118334" y="1002136"/>
                    </a:cubicBezTo>
                    <a:cubicBezTo>
                      <a:pt x="2110076" y="994054"/>
                      <a:pt x="2113238" y="985268"/>
                      <a:pt x="2116137" y="976219"/>
                    </a:cubicBezTo>
                    <a:cubicBezTo>
                      <a:pt x="2116928" y="973672"/>
                      <a:pt x="2116665" y="969718"/>
                      <a:pt x="2115171" y="967610"/>
                    </a:cubicBezTo>
                    <a:cubicBezTo>
                      <a:pt x="2109812" y="960054"/>
                      <a:pt x="2108670" y="951708"/>
                      <a:pt x="2108319" y="942835"/>
                    </a:cubicBezTo>
                    <a:cubicBezTo>
                      <a:pt x="2108143" y="938354"/>
                      <a:pt x="2106825" y="933874"/>
                      <a:pt x="2105771" y="929481"/>
                    </a:cubicBezTo>
                    <a:cubicBezTo>
                      <a:pt x="2105419" y="927988"/>
                      <a:pt x="2103047" y="926143"/>
                      <a:pt x="2103399" y="925352"/>
                    </a:cubicBezTo>
                    <a:cubicBezTo>
                      <a:pt x="2107089" y="917797"/>
                      <a:pt x="2103662" y="911647"/>
                      <a:pt x="2100851" y="904882"/>
                    </a:cubicBezTo>
                    <a:cubicBezTo>
                      <a:pt x="2098127" y="898117"/>
                      <a:pt x="2095843" y="890738"/>
                      <a:pt x="2095668" y="883534"/>
                    </a:cubicBezTo>
                    <a:cubicBezTo>
                      <a:pt x="2095140" y="864557"/>
                      <a:pt x="2087761" y="847514"/>
                      <a:pt x="2082753" y="829855"/>
                    </a:cubicBezTo>
                    <a:cubicBezTo>
                      <a:pt x="2082226" y="827834"/>
                      <a:pt x="2081523" y="824935"/>
                      <a:pt x="2082490" y="823617"/>
                    </a:cubicBezTo>
                    <a:cubicBezTo>
                      <a:pt x="2086531" y="817995"/>
                      <a:pt x="2084686" y="815096"/>
                      <a:pt x="2078887" y="812723"/>
                    </a:cubicBezTo>
                    <a:cubicBezTo>
                      <a:pt x="2077745" y="812196"/>
                      <a:pt x="2077306" y="809034"/>
                      <a:pt x="2077130" y="807101"/>
                    </a:cubicBezTo>
                    <a:cubicBezTo>
                      <a:pt x="2076867" y="803147"/>
                      <a:pt x="2077042" y="799282"/>
                      <a:pt x="2077042" y="795328"/>
                    </a:cubicBezTo>
                    <a:cubicBezTo>
                      <a:pt x="2077042" y="789354"/>
                      <a:pt x="2077833" y="783292"/>
                      <a:pt x="2071508" y="779163"/>
                    </a:cubicBezTo>
                    <a:cubicBezTo>
                      <a:pt x="2069048" y="777582"/>
                      <a:pt x="2067730" y="773892"/>
                      <a:pt x="2066676" y="770817"/>
                    </a:cubicBezTo>
                    <a:cubicBezTo>
                      <a:pt x="2063689" y="762471"/>
                      <a:pt x="2064480" y="752544"/>
                      <a:pt x="2056573" y="746130"/>
                    </a:cubicBezTo>
                    <a:cubicBezTo>
                      <a:pt x="2057275" y="728735"/>
                      <a:pt x="2043570" y="716436"/>
                      <a:pt x="2040320" y="700446"/>
                    </a:cubicBezTo>
                    <a:cubicBezTo>
                      <a:pt x="2039617" y="696844"/>
                      <a:pt x="2038738" y="693242"/>
                      <a:pt x="2037684" y="689728"/>
                    </a:cubicBezTo>
                    <a:cubicBezTo>
                      <a:pt x="2035400" y="682349"/>
                      <a:pt x="2035488" y="674617"/>
                      <a:pt x="2029074" y="668204"/>
                    </a:cubicBezTo>
                    <a:cubicBezTo>
                      <a:pt x="2024242" y="663372"/>
                      <a:pt x="2022573" y="655377"/>
                      <a:pt x="2019323" y="648876"/>
                    </a:cubicBezTo>
                    <a:cubicBezTo>
                      <a:pt x="2017302" y="644835"/>
                      <a:pt x="2015369" y="640794"/>
                      <a:pt x="2012909" y="637104"/>
                    </a:cubicBezTo>
                    <a:cubicBezTo>
                      <a:pt x="2010889" y="634117"/>
                      <a:pt x="2006144" y="632272"/>
                      <a:pt x="2011064" y="627703"/>
                    </a:cubicBezTo>
                    <a:cubicBezTo>
                      <a:pt x="2011504" y="627264"/>
                      <a:pt x="2008604" y="623047"/>
                      <a:pt x="2007111" y="620763"/>
                    </a:cubicBezTo>
                    <a:cubicBezTo>
                      <a:pt x="2004300" y="616282"/>
                      <a:pt x="2001049" y="611890"/>
                      <a:pt x="1998501" y="607321"/>
                    </a:cubicBezTo>
                    <a:cubicBezTo>
                      <a:pt x="1990506" y="593177"/>
                      <a:pt x="1982512" y="579032"/>
                      <a:pt x="1974781" y="564712"/>
                    </a:cubicBezTo>
                    <a:cubicBezTo>
                      <a:pt x="1972321" y="560144"/>
                      <a:pt x="1969597" y="555400"/>
                      <a:pt x="1968367" y="550392"/>
                    </a:cubicBezTo>
                    <a:cubicBezTo>
                      <a:pt x="1965644" y="538971"/>
                      <a:pt x="1955629" y="532470"/>
                      <a:pt x="1950533" y="522630"/>
                    </a:cubicBezTo>
                    <a:cubicBezTo>
                      <a:pt x="1946580" y="514987"/>
                      <a:pt x="1940166" y="508574"/>
                      <a:pt x="1935159" y="501458"/>
                    </a:cubicBezTo>
                    <a:cubicBezTo>
                      <a:pt x="1933841" y="499525"/>
                      <a:pt x="1933665" y="496889"/>
                      <a:pt x="1932962" y="494517"/>
                    </a:cubicBezTo>
                    <a:cubicBezTo>
                      <a:pt x="1932435" y="493024"/>
                      <a:pt x="1932260" y="490739"/>
                      <a:pt x="1931205" y="490300"/>
                    </a:cubicBezTo>
                    <a:cubicBezTo>
                      <a:pt x="1921893" y="486435"/>
                      <a:pt x="1919345" y="476946"/>
                      <a:pt x="1913898" y="469830"/>
                    </a:cubicBezTo>
                    <a:cubicBezTo>
                      <a:pt x="1906958" y="460869"/>
                      <a:pt x="1899314" y="452347"/>
                      <a:pt x="1892725" y="443123"/>
                    </a:cubicBezTo>
                    <a:cubicBezTo>
                      <a:pt x="1887278" y="435479"/>
                      <a:pt x="1882095" y="427485"/>
                      <a:pt x="1878230" y="418963"/>
                    </a:cubicBezTo>
                    <a:cubicBezTo>
                      <a:pt x="1876560" y="415273"/>
                      <a:pt x="1875242" y="413340"/>
                      <a:pt x="1871728" y="411056"/>
                    </a:cubicBezTo>
                    <a:cubicBezTo>
                      <a:pt x="1866018" y="407366"/>
                      <a:pt x="1861625" y="401568"/>
                      <a:pt x="1856617" y="396648"/>
                    </a:cubicBezTo>
                    <a:cubicBezTo>
                      <a:pt x="1852049" y="392080"/>
                      <a:pt x="1847129" y="387775"/>
                      <a:pt x="1843000" y="382767"/>
                    </a:cubicBezTo>
                    <a:cubicBezTo>
                      <a:pt x="1840101" y="379253"/>
                      <a:pt x="1839047" y="374157"/>
                      <a:pt x="1835884" y="370995"/>
                    </a:cubicBezTo>
                    <a:cubicBezTo>
                      <a:pt x="1830964" y="365811"/>
                      <a:pt x="1824639" y="361946"/>
                      <a:pt x="1819631" y="356850"/>
                    </a:cubicBezTo>
                    <a:cubicBezTo>
                      <a:pt x="1813657" y="350788"/>
                      <a:pt x="1808825" y="343672"/>
                      <a:pt x="1802763" y="337698"/>
                    </a:cubicBezTo>
                    <a:cubicBezTo>
                      <a:pt x="1794505" y="329616"/>
                      <a:pt x="1785544" y="322236"/>
                      <a:pt x="1777110" y="314417"/>
                    </a:cubicBezTo>
                    <a:cubicBezTo>
                      <a:pt x="1771399" y="309058"/>
                      <a:pt x="1771487" y="308882"/>
                      <a:pt x="1778779" y="306422"/>
                    </a:cubicBezTo>
                    <a:cubicBezTo>
                      <a:pt x="1779570" y="306159"/>
                      <a:pt x="1780185" y="305632"/>
                      <a:pt x="1780888" y="305192"/>
                    </a:cubicBezTo>
                    <a:cubicBezTo>
                      <a:pt x="1780185" y="304753"/>
                      <a:pt x="1779570" y="304050"/>
                      <a:pt x="1778867" y="303874"/>
                    </a:cubicBezTo>
                    <a:cubicBezTo>
                      <a:pt x="1774913" y="302908"/>
                      <a:pt x="1770872" y="301590"/>
                      <a:pt x="1766831" y="301327"/>
                    </a:cubicBezTo>
                    <a:cubicBezTo>
                      <a:pt x="1762263" y="301063"/>
                      <a:pt x="1758748" y="300887"/>
                      <a:pt x="1757167" y="295353"/>
                    </a:cubicBezTo>
                    <a:cubicBezTo>
                      <a:pt x="1755761" y="290345"/>
                      <a:pt x="1748030" y="288676"/>
                      <a:pt x="1749084" y="281472"/>
                    </a:cubicBezTo>
                    <a:cubicBezTo>
                      <a:pt x="1749260" y="280593"/>
                      <a:pt x="1744428" y="277870"/>
                      <a:pt x="1741880" y="277782"/>
                    </a:cubicBezTo>
                    <a:cubicBezTo>
                      <a:pt x="1734676" y="277518"/>
                      <a:pt x="1730635" y="272862"/>
                      <a:pt x="1725891" y="268645"/>
                    </a:cubicBezTo>
                    <a:cubicBezTo>
                      <a:pt x="1722201" y="265307"/>
                      <a:pt x="1718072" y="262320"/>
                      <a:pt x="1714031" y="259333"/>
                    </a:cubicBezTo>
                    <a:cubicBezTo>
                      <a:pt x="1712449" y="258190"/>
                      <a:pt x="1709550" y="257927"/>
                      <a:pt x="1708847" y="256433"/>
                    </a:cubicBezTo>
                    <a:cubicBezTo>
                      <a:pt x="1704279" y="247121"/>
                      <a:pt x="1694791" y="244749"/>
                      <a:pt x="1686972" y="239917"/>
                    </a:cubicBezTo>
                    <a:cubicBezTo>
                      <a:pt x="1676342" y="233328"/>
                      <a:pt x="1668522" y="222961"/>
                      <a:pt x="1656838" y="217690"/>
                    </a:cubicBezTo>
                    <a:cubicBezTo>
                      <a:pt x="1648931" y="214088"/>
                      <a:pt x="1640761" y="210574"/>
                      <a:pt x="1637598" y="201261"/>
                    </a:cubicBezTo>
                    <a:cubicBezTo>
                      <a:pt x="1637334" y="200558"/>
                      <a:pt x="1636104" y="199328"/>
                      <a:pt x="1635841" y="199504"/>
                    </a:cubicBezTo>
                    <a:cubicBezTo>
                      <a:pt x="1625474" y="204424"/>
                      <a:pt x="1624069" y="193091"/>
                      <a:pt x="1618446" y="189665"/>
                    </a:cubicBezTo>
                    <a:cubicBezTo>
                      <a:pt x="1614229" y="187029"/>
                      <a:pt x="1611769" y="182636"/>
                      <a:pt x="1605356" y="182812"/>
                    </a:cubicBezTo>
                    <a:cubicBezTo>
                      <a:pt x="1601051" y="182988"/>
                      <a:pt x="1596746" y="178683"/>
                      <a:pt x="1592266" y="176926"/>
                    </a:cubicBezTo>
                    <a:cubicBezTo>
                      <a:pt x="1585501" y="174202"/>
                      <a:pt x="1581020" y="166647"/>
                      <a:pt x="1572586" y="167525"/>
                    </a:cubicBezTo>
                    <a:cubicBezTo>
                      <a:pt x="1564592" y="154084"/>
                      <a:pt x="1547723" y="157861"/>
                      <a:pt x="1537093" y="149252"/>
                    </a:cubicBezTo>
                    <a:cubicBezTo>
                      <a:pt x="1531998" y="145123"/>
                      <a:pt x="1526375" y="141433"/>
                      <a:pt x="1520401" y="138885"/>
                    </a:cubicBezTo>
                    <a:cubicBezTo>
                      <a:pt x="1515833" y="136952"/>
                      <a:pt x="1513812" y="130890"/>
                      <a:pt x="1506344" y="132735"/>
                    </a:cubicBezTo>
                    <a:cubicBezTo>
                      <a:pt x="1502215" y="133790"/>
                      <a:pt x="1496417" y="128167"/>
                      <a:pt x="1491321" y="125707"/>
                    </a:cubicBezTo>
                    <a:cubicBezTo>
                      <a:pt x="1481921" y="121051"/>
                      <a:pt x="1471203" y="120524"/>
                      <a:pt x="1462154" y="113320"/>
                    </a:cubicBezTo>
                    <a:cubicBezTo>
                      <a:pt x="1456180" y="108488"/>
                      <a:pt x="1445813" y="109015"/>
                      <a:pt x="1437379" y="107258"/>
                    </a:cubicBezTo>
                    <a:cubicBezTo>
                      <a:pt x="1432196" y="106203"/>
                      <a:pt x="1432284" y="106203"/>
                      <a:pt x="1429297" y="97945"/>
                    </a:cubicBezTo>
                    <a:cubicBezTo>
                      <a:pt x="1428770" y="96540"/>
                      <a:pt x="1425080" y="94870"/>
                      <a:pt x="1424992" y="95046"/>
                    </a:cubicBezTo>
                    <a:cubicBezTo>
                      <a:pt x="1416997" y="104886"/>
                      <a:pt x="1408036" y="97418"/>
                      <a:pt x="1400920" y="94870"/>
                    </a:cubicBezTo>
                    <a:cubicBezTo>
                      <a:pt x="1390026" y="91005"/>
                      <a:pt x="1379747" y="85909"/>
                      <a:pt x="1367887" y="86173"/>
                    </a:cubicBezTo>
                    <a:cubicBezTo>
                      <a:pt x="1367448" y="86173"/>
                      <a:pt x="1366833" y="86349"/>
                      <a:pt x="1366569" y="86173"/>
                    </a:cubicBezTo>
                    <a:cubicBezTo>
                      <a:pt x="1357608" y="77739"/>
                      <a:pt x="1345836" y="78969"/>
                      <a:pt x="1335030" y="76860"/>
                    </a:cubicBezTo>
                    <a:cubicBezTo>
                      <a:pt x="1329407" y="75718"/>
                      <a:pt x="1323784" y="74488"/>
                      <a:pt x="1318249" y="73170"/>
                    </a:cubicBezTo>
                    <a:cubicBezTo>
                      <a:pt x="1317020" y="72907"/>
                      <a:pt x="1315877" y="71940"/>
                      <a:pt x="1314735" y="71326"/>
                    </a:cubicBezTo>
                    <a:cubicBezTo>
                      <a:pt x="1315702" y="70359"/>
                      <a:pt x="1316492" y="69393"/>
                      <a:pt x="1317547" y="68602"/>
                    </a:cubicBezTo>
                    <a:cubicBezTo>
                      <a:pt x="1318162" y="68163"/>
                      <a:pt x="1319128" y="68251"/>
                      <a:pt x="1319831" y="67899"/>
                    </a:cubicBezTo>
                    <a:cubicBezTo>
                      <a:pt x="1321237" y="67284"/>
                      <a:pt x="1322554" y="66494"/>
                      <a:pt x="1323872" y="65791"/>
                    </a:cubicBezTo>
                    <a:cubicBezTo>
                      <a:pt x="1321764" y="64912"/>
                      <a:pt x="1319392" y="63067"/>
                      <a:pt x="1317635" y="63507"/>
                    </a:cubicBezTo>
                    <a:cubicBezTo>
                      <a:pt x="1314560" y="64209"/>
                      <a:pt x="1311836" y="66230"/>
                      <a:pt x="1309025" y="67987"/>
                    </a:cubicBezTo>
                    <a:cubicBezTo>
                      <a:pt x="1304896" y="70535"/>
                      <a:pt x="1301645" y="70974"/>
                      <a:pt x="1296550" y="68339"/>
                    </a:cubicBezTo>
                    <a:cubicBezTo>
                      <a:pt x="1289785" y="64736"/>
                      <a:pt x="1282493" y="60256"/>
                      <a:pt x="1273620" y="65000"/>
                    </a:cubicBezTo>
                    <a:cubicBezTo>
                      <a:pt x="1270633" y="66581"/>
                      <a:pt x="1265537" y="63946"/>
                      <a:pt x="1261408" y="63682"/>
                    </a:cubicBezTo>
                    <a:cubicBezTo>
                      <a:pt x="1255258" y="63331"/>
                      <a:pt x="1249548" y="58411"/>
                      <a:pt x="1242871" y="62540"/>
                    </a:cubicBezTo>
                    <a:cubicBezTo>
                      <a:pt x="1241377" y="63507"/>
                      <a:pt x="1238654" y="62452"/>
                      <a:pt x="1236545" y="62364"/>
                    </a:cubicBezTo>
                    <a:cubicBezTo>
                      <a:pt x="1236721" y="60783"/>
                      <a:pt x="1236985" y="59290"/>
                      <a:pt x="1237160" y="57708"/>
                    </a:cubicBezTo>
                    <a:cubicBezTo>
                      <a:pt x="1233734" y="57620"/>
                      <a:pt x="1229869" y="56478"/>
                      <a:pt x="1226882" y="57620"/>
                    </a:cubicBezTo>
                    <a:cubicBezTo>
                      <a:pt x="1215636" y="61662"/>
                      <a:pt x="1204830" y="61310"/>
                      <a:pt x="1193936" y="56654"/>
                    </a:cubicBezTo>
                    <a:cubicBezTo>
                      <a:pt x="1192355" y="55951"/>
                      <a:pt x="1189895" y="57445"/>
                      <a:pt x="1187875" y="57445"/>
                    </a:cubicBezTo>
                    <a:cubicBezTo>
                      <a:pt x="1176717" y="57093"/>
                      <a:pt x="1165384" y="55512"/>
                      <a:pt x="1154314" y="56566"/>
                    </a:cubicBezTo>
                    <a:cubicBezTo>
                      <a:pt x="1144387" y="57532"/>
                      <a:pt x="1135514" y="55775"/>
                      <a:pt x="1126641" y="52349"/>
                    </a:cubicBezTo>
                    <a:cubicBezTo>
                      <a:pt x="1125762" y="51998"/>
                      <a:pt x="1124005" y="52525"/>
                      <a:pt x="1123214" y="53315"/>
                    </a:cubicBezTo>
                    <a:cubicBezTo>
                      <a:pt x="1116713" y="58938"/>
                      <a:pt x="1108894" y="57620"/>
                      <a:pt x="1101339" y="57445"/>
                    </a:cubicBezTo>
                    <a:cubicBezTo>
                      <a:pt x="1092026" y="57357"/>
                      <a:pt x="1082801" y="60783"/>
                      <a:pt x="1073313" y="57708"/>
                    </a:cubicBezTo>
                    <a:cubicBezTo>
                      <a:pt x="1067866" y="55951"/>
                      <a:pt x="1060135" y="57796"/>
                      <a:pt x="1056445" y="54545"/>
                    </a:cubicBezTo>
                    <a:cubicBezTo>
                      <a:pt x="1045815" y="45409"/>
                      <a:pt x="1035975" y="53140"/>
                      <a:pt x="1025872" y="53579"/>
                    </a:cubicBezTo>
                    <a:cubicBezTo>
                      <a:pt x="1024115" y="53667"/>
                      <a:pt x="1022270" y="53491"/>
                      <a:pt x="1020513" y="53491"/>
                    </a:cubicBezTo>
                    <a:cubicBezTo>
                      <a:pt x="1017262" y="53315"/>
                      <a:pt x="1014012" y="52876"/>
                      <a:pt x="1010761" y="53052"/>
                    </a:cubicBezTo>
                    <a:cubicBezTo>
                      <a:pt x="1002239" y="53491"/>
                      <a:pt x="993630" y="55424"/>
                      <a:pt x="985372" y="54370"/>
                    </a:cubicBezTo>
                    <a:cubicBezTo>
                      <a:pt x="982121" y="53930"/>
                      <a:pt x="980364" y="53491"/>
                      <a:pt x="976850" y="54633"/>
                    </a:cubicBezTo>
                    <a:cubicBezTo>
                      <a:pt x="962530" y="59553"/>
                      <a:pt x="948034" y="58411"/>
                      <a:pt x="933801" y="53491"/>
                    </a:cubicBezTo>
                    <a:cubicBezTo>
                      <a:pt x="932396" y="53052"/>
                      <a:pt x="930814" y="53140"/>
                      <a:pt x="929321" y="53052"/>
                    </a:cubicBezTo>
                    <a:cubicBezTo>
                      <a:pt x="930024" y="54370"/>
                      <a:pt x="931254" y="55688"/>
                      <a:pt x="931166" y="56918"/>
                    </a:cubicBezTo>
                    <a:cubicBezTo>
                      <a:pt x="931078" y="58060"/>
                      <a:pt x="929145" y="60168"/>
                      <a:pt x="928618" y="59992"/>
                    </a:cubicBezTo>
                    <a:cubicBezTo>
                      <a:pt x="918691" y="56390"/>
                      <a:pt x="909642" y="60168"/>
                      <a:pt x="900329" y="62716"/>
                    </a:cubicBezTo>
                    <a:cubicBezTo>
                      <a:pt x="899099" y="63067"/>
                      <a:pt x="896903" y="63243"/>
                      <a:pt x="896551" y="62716"/>
                    </a:cubicBezTo>
                    <a:cubicBezTo>
                      <a:pt x="889874" y="51998"/>
                      <a:pt x="881792" y="61398"/>
                      <a:pt x="877663" y="63770"/>
                    </a:cubicBezTo>
                    <a:cubicBezTo>
                      <a:pt x="869756" y="68426"/>
                      <a:pt x="864397" y="66581"/>
                      <a:pt x="857808" y="62892"/>
                    </a:cubicBezTo>
                    <a:cubicBezTo>
                      <a:pt x="854821" y="61222"/>
                      <a:pt x="851570" y="57972"/>
                      <a:pt x="847617" y="61222"/>
                    </a:cubicBezTo>
                    <a:cubicBezTo>
                      <a:pt x="846650" y="62013"/>
                      <a:pt x="845772" y="63067"/>
                      <a:pt x="844806" y="63946"/>
                    </a:cubicBezTo>
                    <a:cubicBezTo>
                      <a:pt x="845860" y="64385"/>
                      <a:pt x="846914" y="65088"/>
                      <a:pt x="848056" y="65264"/>
                    </a:cubicBezTo>
                    <a:cubicBezTo>
                      <a:pt x="850165" y="65615"/>
                      <a:pt x="852449" y="65176"/>
                      <a:pt x="854382" y="65879"/>
                    </a:cubicBezTo>
                    <a:cubicBezTo>
                      <a:pt x="855699" y="66406"/>
                      <a:pt x="856578" y="68251"/>
                      <a:pt x="857632" y="69481"/>
                    </a:cubicBezTo>
                    <a:cubicBezTo>
                      <a:pt x="856490" y="69832"/>
                      <a:pt x="855348" y="70359"/>
                      <a:pt x="854118" y="70535"/>
                    </a:cubicBezTo>
                    <a:cubicBezTo>
                      <a:pt x="842609" y="72204"/>
                      <a:pt x="831452" y="78002"/>
                      <a:pt x="819328" y="73346"/>
                    </a:cubicBezTo>
                    <a:cubicBezTo>
                      <a:pt x="818098" y="72907"/>
                      <a:pt x="815550" y="74928"/>
                      <a:pt x="814232" y="76333"/>
                    </a:cubicBezTo>
                    <a:cubicBezTo>
                      <a:pt x="808873" y="81868"/>
                      <a:pt x="802196" y="83801"/>
                      <a:pt x="794992" y="83537"/>
                    </a:cubicBezTo>
                    <a:cubicBezTo>
                      <a:pt x="788843" y="83361"/>
                      <a:pt x="783835" y="85382"/>
                      <a:pt x="778476" y="88106"/>
                    </a:cubicBezTo>
                    <a:cubicBezTo>
                      <a:pt x="770920" y="91883"/>
                      <a:pt x="762574" y="93904"/>
                      <a:pt x="754492" y="96627"/>
                    </a:cubicBezTo>
                    <a:cubicBezTo>
                      <a:pt x="753701" y="96891"/>
                      <a:pt x="752295" y="97067"/>
                      <a:pt x="752032" y="96715"/>
                    </a:cubicBezTo>
                    <a:cubicBezTo>
                      <a:pt x="745355" y="87666"/>
                      <a:pt x="744476" y="96627"/>
                      <a:pt x="740523" y="99614"/>
                    </a:cubicBezTo>
                    <a:cubicBezTo>
                      <a:pt x="735515" y="103392"/>
                      <a:pt x="729014" y="105501"/>
                      <a:pt x="722777" y="107082"/>
                    </a:cubicBezTo>
                    <a:cubicBezTo>
                      <a:pt x="716188" y="108751"/>
                      <a:pt x="709247" y="109454"/>
                      <a:pt x="702482" y="109718"/>
                    </a:cubicBezTo>
                    <a:cubicBezTo>
                      <a:pt x="697035" y="109893"/>
                      <a:pt x="698441" y="111475"/>
                      <a:pt x="700462" y="114374"/>
                    </a:cubicBezTo>
                    <a:cubicBezTo>
                      <a:pt x="700725" y="114725"/>
                      <a:pt x="698529" y="117712"/>
                      <a:pt x="698090" y="117537"/>
                    </a:cubicBezTo>
                    <a:cubicBezTo>
                      <a:pt x="690886" y="115340"/>
                      <a:pt x="686142" y="120787"/>
                      <a:pt x="680607" y="123071"/>
                    </a:cubicBezTo>
                    <a:cubicBezTo>
                      <a:pt x="669801" y="127640"/>
                      <a:pt x="657413" y="128518"/>
                      <a:pt x="648013" y="136162"/>
                    </a:cubicBezTo>
                    <a:cubicBezTo>
                      <a:pt x="640897" y="142048"/>
                      <a:pt x="632814" y="145650"/>
                      <a:pt x="624556" y="149252"/>
                    </a:cubicBezTo>
                    <a:cubicBezTo>
                      <a:pt x="615419" y="153205"/>
                      <a:pt x="606458" y="157071"/>
                      <a:pt x="596267" y="157071"/>
                    </a:cubicBezTo>
                    <a:cubicBezTo>
                      <a:pt x="595476" y="157071"/>
                      <a:pt x="594774" y="158476"/>
                      <a:pt x="593983" y="159267"/>
                    </a:cubicBezTo>
                    <a:cubicBezTo>
                      <a:pt x="596619" y="159619"/>
                      <a:pt x="599606" y="160146"/>
                      <a:pt x="597761" y="163660"/>
                    </a:cubicBezTo>
                    <a:cubicBezTo>
                      <a:pt x="597146" y="164802"/>
                      <a:pt x="593807" y="164187"/>
                      <a:pt x="591875" y="164890"/>
                    </a:cubicBezTo>
                    <a:cubicBezTo>
                      <a:pt x="589590" y="165768"/>
                      <a:pt x="587570" y="167174"/>
                      <a:pt x="585461" y="168404"/>
                    </a:cubicBezTo>
                    <a:cubicBezTo>
                      <a:pt x="578433" y="172445"/>
                      <a:pt x="571756" y="178595"/>
                      <a:pt x="564201" y="179913"/>
                    </a:cubicBezTo>
                    <a:cubicBezTo>
                      <a:pt x="557875" y="181055"/>
                      <a:pt x="554361" y="184130"/>
                      <a:pt x="550232" y="187820"/>
                    </a:cubicBezTo>
                    <a:cubicBezTo>
                      <a:pt x="545927" y="191685"/>
                      <a:pt x="542940" y="197923"/>
                      <a:pt x="535384" y="196429"/>
                    </a:cubicBezTo>
                    <a:cubicBezTo>
                      <a:pt x="534242" y="196166"/>
                      <a:pt x="532397" y="197835"/>
                      <a:pt x="531343" y="198977"/>
                    </a:cubicBezTo>
                    <a:cubicBezTo>
                      <a:pt x="521767" y="209607"/>
                      <a:pt x="513158" y="215757"/>
                      <a:pt x="502176" y="219886"/>
                    </a:cubicBezTo>
                    <a:cubicBezTo>
                      <a:pt x="500331" y="220589"/>
                      <a:pt x="498222" y="221468"/>
                      <a:pt x="496905" y="222961"/>
                    </a:cubicBezTo>
                    <a:cubicBezTo>
                      <a:pt x="484517" y="237193"/>
                      <a:pt x="472833" y="244749"/>
                      <a:pt x="456668" y="248702"/>
                    </a:cubicBezTo>
                    <a:cubicBezTo>
                      <a:pt x="455877" y="248878"/>
                      <a:pt x="455174" y="249317"/>
                      <a:pt x="454383" y="249581"/>
                    </a:cubicBezTo>
                    <a:cubicBezTo>
                      <a:pt x="455174" y="250196"/>
                      <a:pt x="455965" y="250986"/>
                      <a:pt x="456843" y="251250"/>
                    </a:cubicBezTo>
                    <a:cubicBezTo>
                      <a:pt x="458073" y="251514"/>
                      <a:pt x="459479" y="251162"/>
                      <a:pt x="460797" y="251338"/>
                    </a:cubicBezTo>
                    <a:cubicBezTo>
                      <a:pt x="462027" y="251514"/>
                      <a:pt x="463169" y="252041"/>
                      <a:pt x="464311" y="252392"/>
                    </a:cubicBezTo>
                    <a:cubicBezTo>
                      <a:pt x="463344" y="252919"/>
                      <a:pt x="462466" y="253710"/>
                      <a:pt x="461499" y="253886"/>
                    </a:cubicBezTo>
                    <a:cubicBezTo>
                      <a:pt x="452275" y="255994"/>
                      <a:pt x="446389" y="262583"/>
                      <a:pt x="440239" y="268997"/>
                    </a:cubicBezTo>
                    <a:cubicBezTo>
                      <a:pt x="439097" y="270226"/>
                      <a:pt x="437779" y="271984"/>
                      <a:pt x="436373" y="272159"/>
                    </a:cubicBezTo>
                    <a:cubicBezTo>
                      <a:pt x="425040" y="273477"/>
                      <a:pt x="419418" y="282262"/>
                      <a:pt x="414146" y="290345"/>
                    </a:cubicBezTo>
                    <a:cubicBezTo>
                      <a:pt x="409929" y="296846"/>
                      <a:pt x="404922" y="298955"/>
                      <a:pt x="397893" y="298515"/>
                    </a:cubicBezTo>
                    <a:cubicBezTo>
                      <a:pt x="396136" y="298428"/>
                      <a:pt x="394291" y="298164"/>
                      <a:pt x="392710" y="298603"/>
                    </a:cubicBezTo>
                    <a:cubicBezTo>
                      <a:pt x="392007" y="298867"/>
                      <a:pt x="391216" y="300712"/>
                      <a:pt x="391392" y="301678"/>
                    </a:cubicBezTo>
                    <a:cubicBezTo>
                      <a:pt x="391568" y="302469"/>
                      <a:pt x="393061" y="303611"/>
                      <a:pt x="393940" y="303611"/>
                    </a:cubicBezTo>
                    <a:cubicBezTo>
                      <a:pt x="395609" y="303523"/>
                      <a:pt x="397278" y="302732"/>
                      <a:pt x="398948" y="302293"/>
                    </a:cubicBezTo>
                    <a:cubicBezTo>
                      <a:pt x="398157" y="304050"/>
                      <a:pt x="397805" y="306334"/>
                      <a:pt x="396400" y="307652"/>
                    </a:cubicBezTo>
                    <a:cubicBezTo>
                      <a:pt x="387614" y="315823"/>
                      <a:pt x="379005" y="324257"/>
                      <a:pt x="369692" y="331724"/>
                    </a:cubicBezTo>
                    <a:cubicBezTo>
                      <a:pt x="359765" y="339543"/>
                      <a:pt x="355196" y="351930"/>
                      <a:pt x="344918" y="359310"/>
                    </a:cubicBezTo>
                    <a:cubicBezTo>
                      <a:pt x="338504" y="363966"/>
                      <a:pt x="332091" y="368623"/>
                      <a:pt x="325063" y="373982"/>
                    </a:cubicBezTo>
                    <a:cubicBezTo>
                      <a:pt x="323305" y="374860"/>
                      <a:pt x="322163" y="375124"/>
                      <a:pt x="321109" y="375387"/>
                    </a:cubicBezTo>
                    <a:cubicBezTo>
                      <a:pt x="321285" y="376002"/>
                      <a:pt x="321461" y="376530"/>
                      <a:pt x="321636" y="377145"/>
                    </a:cubicBezTo>
                    <a:cubicBezTo>
                      <a:pt x="323042" y="376354"/>
                      <a:pt x="324360" y="375563"/>
                      <a:pt x="325765" y="374685"/>
                    </a:cubicBezTo>
                    <a:cubicBezTo>
                      <a:pt x="329982" y="375651"/>
                      <a:pt x="328928" y="377935"/>
                      <a:pt x="326908" y="380044"/>
                    </a:cubicBezTo>
                    <a:cubicBezTo>
                      <a:pt x="320582" y="386545"/>
                      <a:pt x="314520" y="393485"/>
                      <a:pt x="307492" y="399196"/>
                    </a:cubicBezTo>
                    <a:cubicBezTo>
                      <a:pt x="297389" y="407366"/>
                      <a:pt x="289921" y="416503"/>
                      <a:pt x="284913" y="429066"/>
                    </a:cubicBezTo>
                    <a:cubicBezTo>
                      <a:pt x="281575" y="437588"/>
                      <a:pt x="274547" y="445495"/>
                      <a:pt x="266288" y="451381"/>
                    </a:cubicBezTo>
                    <a:cubicBezTo>
                      <a:pt x="263741" y="453226"/>
                      <a:pt x="262335" y="456652"/>
                      <a:pt x="260666" y="459463"/>
                    </a:cubicBezTo>
                    <a:cubicBezTo>
                      <a:pt x="254692" y="469127"/>
                      <a:pt x="249860" y="479670"/>
                      <a:pt x="239493" y="485907"/>
                    </a:cubicBezTo>
                    <a:cubicBezTo>
                      <a:pt x="238439" y="486522"/>
                      <a:pt x="236769" y="487840"/>
                      <a:pt x="236857" y="488631"/>
                    </a:cubicBezTo>
                    <a:cubicBezTo>
                      <a:pt x="238351" y="502512"/>
                      <a:pt x="223591" y="507168"/>
                      <a:pt x="220077" y="518238"/>
                    </a:cubicBezTo>
                    <a:cubicBezTo>
                      <a:pt x="219023" y="521576"/>
                      <a:pt x="216475" y="525178"/>
                      <a:pt x="213664" y="527287"/>
                    </a:cubicBezTo>
                    <a:cubicBezTo>
                      <a:pt x="205669" y="533173"/>
                      <a:pt x="203297" y="542310"/>
                      <a:pt x="200135" y="550568"/>
                    </a:cubicBezTo>
                    <a:cubicBezTo>
                      <a:pt x="196093" y="561374"/>
                      <a:pt x="190207" y="570950"/>
                      <a:pt x="184233" y="580702"/>
                    </a:cubicBezTo>
                    <a:cubicBezTo>
                      <a:pt x="179313" y="588609"/>
                      <a:pt x="175535" y="597218"/>
                      <a:pt x="170967" y="605301"/>
                    </a:cubicBezTo>
                    <a:cubicBezTo>
                      <a:pt x="168595" y="609606"/>
                      <a:pt x="165608" y="613559"/>
                      <a:pt x="162797" y="617688"/>
                    </a:cubicBezTo>
                    <a:cubicBezTo>
                      <a:pt x="162094" y="618742"/>
                      <a:pt x="160425" y="619884"/>
                      <a:pt x="160600" y="620675"/>
                    </a:cubicBezTo>
                    <a:cubicBezTo>
                      <a:pt x="163500" y="630866"/>
                      <a:pt x="153836" y="635435"/>
                      <a:pt x="150761" y="642902"/>
                    </a:cubicBezTo>
                    <a:cubicBezTo>
                      <a:pt x="147862" y="650018"/>
                      <a:pt x="146807" y="659067"/>
                      <a:pt x="141712" y="663723"/>
                    </a:cubicBezTo>
                    <a:cubicBezTo>
                      <a:pt x="134508" y="670313"/>
                      <a:pt x="132751" y="678922"/>
                      <a:pt x="132311" y="686126"/>
                    </a:cubicBezTo>
                    <a:cubicBezTo>
                      <a:pt x="131521" y="698777"/>
                      <a:pt x="124053" y="708353"/>
                      <a:pt x="120803" y="719598"/>
                    </a:cubicBezTo>
                    <a:cubicBezTo>
                      <a:pt x="118694" y="726890"/>
                      <a:pt x="115356" y="734007"/>
                      <a:pt x="112544" y="741035"/>
                    </a:cubicBezTo>
                    <a:cubicBezTo>
                      <a:pt x="107888" y="752719"/>
                      <a:pt x="104725" y="764843"/>
                      <a:pt x="100157" y="776528"/>
                    </a:cubicBezTo>
                    <a:cubicBezTo>
                      <a:pt x="87418" y="782414"/>
                      <a:pt x="93480" y="793923"/>
                      <a:pt x="92426" y="803147"/>
                    </a:cubicBezTo>
                    <a:cubicBezTo>
                      <a:pt x="91987" y="807013"/>
                      <a:pt x="92514" y="810527"/>
                      <a:pt x="87242" y="811494"/>
                    </a:cubicBezTo>
                    <a:cubicBezTo>
                      <a:pt x="86012" y="811757"/>
                      <a:pt x="85310" y="814832"/>
                      <a:pt x="83728" y="817292"/>
                    </a:cubicBezTo>
                    <a:cubicBezTo>
                      <a:pt x="82674" y="818785"/>
                      <a:pt x="82235" y="819664"/>
                      <a:pt x="81093" y="820542"/>
                    </a:cubicBezTo>
                    <a:cubicBezTo>
                      <a:pt x="80390" y="821333"/>
                      <a:pt x="80302" y="822124"/>
                      <a:pt x="80214" y="823002"/>
                    </a:cubicBezTo>
                    <a:cubicBezTo>
                      <a:pt x="80741" y="822212"/>
                      <a:pt x="81180" y="821421"/>
                      <a:pt x="82410" y="820542"/>
                    </a:cubicBezTo>
                    <a:cubicBezTo>
                      <a:pt x="83553" y="819840"/>
                      <a:pt x="83992" y="818961"/>
                      <a:pt x="84431" y="818083"/>
                    </a:cubicBezTo>
                    <a:moveTo>
                      <a:pt x="2090045" y="824672"/>
                    </a:moveTo>
                    <a:cubicBezTo>
                      <a:pt x="2089254" y="824584"/>
                      <a:pt x="2088463" y="824584"/>
                      <a:pt x="2087585" y="824496"/>
                    </a:cubicBezTo>
                    <a:cubicBezTo>
                      <a:pt x="2088376" y="825023"/>
                      <a:pt x="2089166" y="825462"/>
                      <a:pt x="2090045" y="827307"/>
                    </a:cubicBezTo>
                    <a:cubicBezTo>
                      <a:pt x="2090836" y="827395"/>
                      <a:pt x="2091626" y="827395"/>
                      <a:pt x="2092505" y="827483"/>
                    </a:cubicBezTo>
                    <a:cubicBezTo>
                      <a:pt x="2091714" y="826956"/>
                      <a:pt x="2090923" y="826517"/>
                      <a:pt x="2090045" y="824672"/>
                    </a:cubicBezTo>
                    <a:moveTo>
                      <a:pt x="2032413" y="614965"/>
                    </a:moveTo>
                    <a:cubicBezTo>
                      <a:pt x="2033555" y="615404"/>
                      <a:pt x="2034785" y="616370"/>
                      <a:pt x="2035663" y="616195"/>
                    </a:cubicBezTo>
                    <a:cubicBezTo>
                      <a:pt x="2037333" y="615755"/>
                      <a:pt x="2038738" y="614613"/>
                      <a:pt x="2040232" y="613735"/>
                    </a:cubicBezTo>
                    <a:cubicBezTo>
                      <a:pt x="2038738" y="612856"/>
                      <a:pt x="2037245" y="611714"/>
                      <a:pt x="2035663" y="611275"/>
                    </a:cubicBezTo>
                    <a:cubicBezTo>
                      <a:pt x="2034785" y="610836"/>
                      <a:pt x="2033467" y="611890"/>
                      <a:pt x="2032413" y="614965"/>
                    </a:cubicBezTo>
                    <a:moveTo>
                      <a:pt x="31982" y="1278261"/>
                    </a:moveTo>
                    <a:cubicBezTo>
                      <a:pt x="32510" y="1276152"/>
                      <a:pt x="33037" y="1274132"/>
                      <a:pt x="33564" y="1272023"/>
                    </a:cubicBezTo>
                    <a:cubicBezTo>
                      <a:pt x="31807" y="1272726"/>
                      <a:pt x="30050" y="1273429"/>
                      <a:pt x="28205" y="1274132"/>
                    </a:cubicBezTo>
                    <a:cubicBezTo>
                      <a:pt x="29083" y="1275889"/>
                      <a:pt x="29874" y="1277734"/>
                      <a:pt x="31982" y="1278261"/>
                    </a:cubicBezTo>
                    <a:moveTo>
                      <a:pt x="700550" y="80111"/>
                    </a:moveTo>
                    <a:cubicBezTo>
                      <a:pt x="699495" y="79672"/>
                      <a:pt x="697826" y="78617"/>
                      <a:pt x="697387" y="78969"/>
                    </a:cubicBezTo>
                    <a:cubicBezTo>
                      <a:pt x="696421" y="79847"/>
                      <a:pt x="695103" y="81956"/>
                      <a:pt x="695454" y="82571"/>
                    </a:cubicBezTo>
                    <a:cubicBezTo>
                      <a:pt x="696421" y="84064"/>
                      <a:pt x="698178" y="85031"/>
                      <a:pt x="699671" y="86261"/>
                    </a:cubicBezTo>
                    <a:cubicBezTo>
                      <a:pt x="699935" y="85031"/>
                      <a:pt x="700286" y="83889"/>
                      <a:pt x="700550" y="80111"/>
                    </a:cubicBezTo>
                    <a:moveTo>
                      <a:pt x="2154354" y="1103871"/>
                    </a:moveTo>
                    <a:cubicBezTo>
                      <a:pt x="2152421" y="1104047"/>
                      <a:pt x="2150400" y="1104310"/>
                      <a:pt x="2148468" y="1104486"/>
                    </a:cubicBezTo>
                    <a:cubicBezTo>
                      <a:pt x="2149522" y="1105979"/>
                      <a:pt x="2150225" y="1108088"/>
                      <a:pt x="2151630" y="1108703"/>
                    </a:cubicBezTo>
                    <a:cubicBezTo>
                      <a:pt x="2154530" y="1110021"/>
                      <a:pt x="2156023" y="1108439"/>
                      <a:pt x="2154354" y="1103871"/>
                    </a:cubicBezTo>
                    <a:moveTo>
                      <a:pt x="2135992" y="912525"/>
                    </a:moveTo>
                    <a:cubicBezTo>
                      <a:pt x="2134675" y="913580"/>
                      <a:pt x="2133357" y="914634"/>
                      <a:pt x="2132039" y="915688"/>
                    </a:cubicBezTo>
                    <a:cubicBezTo>
                      <a:pt x="2132830" y="916391"/>
                      <a:pt x="2133708" y="917094"/>
                      <a:pt x="2134499" y="917797"/>
                    </a:cubicBezTo>
                    <a:cubicBezTo>
                      <a:pt x="2135905" y="916040"/>
                      <a:pt x="2137222" y="914283"/>
                      <a:pt x="2135992" y="912525"/>
                    </a:cubicBezTo>
                    <a:moveTo>
                      <a:pt x="34618" y="913843"/>
                    </a:moveTo>
                    <a:cubicBezTo>
                      <a:pt x="36111" y="913140"/>
                      <a:pt x="37693" y="912525"/>
                      <a:pt x="39186" y="911823"/>
                    </a:cubicBezTo>
                    <a:cubicBezTo>
                      <a:pt x="38571" y="911208"/>
                      <a:pt x="38132" y="910241"/>
                      <a:pt x="37341" y="909890"/>
                    </a:cubicBezTo>
                    <a:cubicBezTo>
                      <a:pt x="35936" y="909363"/>
                      <a:pt x="35057" y="910153"/>
                      <a:pt x="34618" y="913843"/>
                    </a:cubicBezTo>
                    <a:moveTo>
                      <a:pt x="1234086" y="31616"/>
                    </a:moveTo>
                    <a:cubicBezTo>
                      <a:pt x="1234525" y="30474"/>
                      <a:pt x="1235403" y="29331"/>
                      <a:pt x="1235316" y="28277"/>
                    </a:cubicBezTo>
                    <a:cubicBezTo>
                      <a:pt x="1235228" y="26784"/>
                      <a:pt x="1234437" y="25378"/>
                      <a:pt x="1233998" y="23884"/>
                    </a:cubicBezTo>
                    <a:cubicBezTo>
                      <a:pt x="1233383" y="24499"/>
                      <a:pt x="1232856" y="25202"/>
                      <a:pt x="1232153" y="25729"/>
                    </a:cubicBezTo>
                    <a:cubicBezTo>
                      <a:pt x="1228990" y="27662"/>
                      <a:pt x="1231450" y="28892"/>
                      <a:pt x="1234086" y="31616"/>
                    </a:cubicBezTo>
                    <a:moveTo>
                      <a:pt x="1473926" y="82659"/>
                    </a:moveTo>
                    <a:cubicBezTo>
                      <a:pt x="1472433" y="83274"/>
                      <a:pt x="1471027" y="83889"/>
                      <a:pt x="1469534" y="84416"/>
                    </a:cubicBezTo>
                    <a:cubicBezTo>
                      <a:pt x="1470412" y="85909"/>
                      <a:pt x="1471379" y="87315"/>
                      <a:pt x="1472257" y="88808"/>
                    </a:cubicBezTo>
                    <a:cubicBezTo>
                      <a:pt x="1472872" y="87666"/>
                      <a:pt x="1473399" y="86524"/>
                      <a:pt x="1473926" y="82659"/>
                    </a:cubicBezTo>
                    <a:moveTo>
                      <a:pt x="594334" y="133790"/>
                    </a:moveTo>
                    <a:cubicBezTo>
                      <a:pt x="594334" y="132033"/>
                      <a:pt x="594334" y="130275"/>
                      <a:pt x="594159" y="128518"/>
                    </a:cubicBezTo>
                    <a:cubicBezTo>
                      <a:pt x="594159" y="128430"/>
                      <a:pt x="591875" y="128430"/>
                      <a:pt x="591787" y="128518"/>
                    </a:cubicBezTo>
                    <a:cubicBezTo>
                      <a:pt x="591699" y="130363"/>
                      <a:pt x="591699" y="132120"/>
                      <a:pt x="594334" y="133790"/>
                    </a:cubicBezTo>
                    <a:moveTo>
                      <a:pt x="132926" y="613647"/>
                    </a:moveTo>
                    <a:cubicBezTo>
                      <a:pt x="134244" y="612680"/>
                      <a:pt x="135562" y="611626"/>
                      <a:pt x="136880" y="610660"/>
                    </a:cubicBezTo>
                    <a:cubicBezTo>
                      <a:pt x="136177" y="609957"/>
                      <a:pt x="135386" y="609166"/>
                      <a:pt x="134683" y="608463"/>
                    </a:cubicBezTo>
                    <a:cubicBezTo>
                      <a:pt x="133629" y="609693"/>
                      <a:pt x="132575" y="611011"/>
                      <a:pt x="132926" y="613647"/>
                    </a:cubicBezTo>
                    <a:moveTo>
                      <a:pt x="1722992" y="226915"/>
                    </a:moveTo>
                    <a:cubicBezTo>
                      <a:pt x="1722025" y="225597"/>
                      <a:pt x="1720971" y="224279"/>
                      <a:pt x="1720005" y="222961"/>
                    </a:cubicBezTo>
                    <a:cubicBezTo>
                      <a:pt x="1719302" y="223664"/>
                      <a:pt x="1718511" y="224455"/>
                      <a:pt x="1717808" y="225157"/>
                    </a:cubicBezTo>
                    <a:cubicBezTo>
                      <a:pt x="1719126" y="226212"/>
                      <a:pt x="1720444" y="227178"/>
                      <a:pt x="1722992" y="226915"/>
                    </a:cubicBezTo>
                    <a:moveTo>
                      <a:pt x="1957649" y="474662"/>
                    </a:moveTo>
                    <a:cubicBezTo>
                      <a:pt x="1956331" y="475629"/>
                      <a:pt x="1955014" y="476683"/>
                      <a:pt x="1953696" y="477649"/>
                    </a:cubicBezTo>
                    <a:cubicBezTo>
                      <a:pt x="1954399" y="478352"/>
                      <a:pt x="1955189" y="479143"/>
                      <a:pt x="1955892" y="479846"/>
                    </a:cubicBezTo>
                    <a:cubicBezTo>
                      <a:pt x="1956946" y="478616"/>
                      <a:pt x="1958001" y="477298"/>
                      <a:pt x="1957649" y="474662"/>
                    </a:cubicBezTo>
                    <a:moveTo>
                      <a:pt x="20210" y="1101235"/>
                    </a:moveTo>
                    <a:cubicBezTo>
                      <a:pt x="18892" y="1102202"/>
                      <a:pt x="17574" y="1103256"/>
                      <a:pt x="16257" y="1104222"/>
                    </a:cubicBezTo>
                    <a:cubicBezTo>
                      <a:pt x="16959" y="1104925"/>
                      <a:pt x="17750" y="1105716"/>
                      <a:pt x="18453" y="1106419"/>
                    </a:cubicBezTo>
                    <a:cubicBezTo>
                      <a:pt x="19507" y="1105189"/>
                      <a:pt x="20474" y="1103871"/>
                      <a:pt x="20210" y="1101235"/>
                    </a:cubicBezTo>
                    <a:moveTo>
                      <a:pt x="1860659" y="351403"/>
                    </a:moveTo>
                    <a:cubicBezTo>
                      <a:pt x="1859341" y="352370"/>
                      <a:pt x="1858023" y="353424"/>
                      <a:pt x="1856705" y="354390"/>
                    </a:cubicBezTo>
                    <a:cubicBezTo>
                      <a:pt x="1857408" y="355093"/>
                      <a:pt x="1858199" y="355884"/>
                      <a:pt x="1858902" y="356587"/>
                    </a:cubicBezTo>
                    <a:cubicBezTo>
                      <a:pt x="1859956" y="355357"/>
                      <a:pt x="1861010" y="354039"/>
                      <a:pt x="1860659" y="351403"/>
                    </a:cubicBezTo>
                    <a:moveTo>
                      <a:pt x="309864" y="352721"/>
                    </a:moveTo>
                    <a:cubicBezTo>
                      <a:pt x="311621" y="352721"/>
                      <a:pt x="313378" y="352721"/>
                      <a:pt x="315135" y="352545"/>
                    </a:cubicBezTo>
                    <a:cubicBezTo>
                      <a:pt x="315223" y="352545"/>
                      <a:pt x="315223" y="350261"/>
                      <a:pt x="315135" y="350173"/>
                    </a:cubicBezTo>
                    <a:cubicBezTo>
                      <a:pt x="313378" y="350086"/>
                      <a:pt x="311621" y="350173"/>
                      <a:pt x="309864" y="352721"/>
                    </a:cubicBezTo>
                    <a:moveTo>
                      <a:pt x="2141176" y="1282214"/>
                    </a:moveTo>
                    <a:cubicBezTo>
                      <a:pt x="2141176" y="1280457"/>
                      <a:pt x="2141176" y="1278700"/>
                      <a:pt x="2141000" y="1276943"/>
                    </a:cubicBezTo>
                    <a:cubicBezTo>
                      <a:pt x="2141000" y="1276855"/>
                      <a:pt x="2138716" y="1276855"/>
                      <a:pt x="2138628" y="1276943"/>
                    </a:cubicBezTo>
                    <a:cubicBezTo>
                      <a:pt x="2138540" y="1278700"/>
                      <a:pt x="2138628" y="1280457"/>
                      <a:pt x="2141176" y="1282214"/>
                    </a:cubicBezTo>
                    <a:moveTo>
                      <a:pt x="877487" y="55160"/>
                    </a:moveTo>
                    <a:cubicBezTo>
                      <a:pt x="878717" y="53755"/>
                      <a:pt x="879859" y="52349"/>
                      <a:pt x="881089" y="50856"/>
                    </a:cubicBezTo>
                    <a:cubicBezTo>
                      <a:pt x="880386" y="50504"/>
                      <a:pt x="879332" y="49801"/>
                      <a:pt x="879156" y="49977"/>
                    </a:cubicBezTo>
                    <a:cubicBezTo>
                      <a:pt x="878014" y="51207"/>
                      <a:pt x="877136" y="52525"/>
                      <a:pt x="877487" y="55160"/>
                    </a:cubicBezTo>
                    <a:moveTo>
                      <a:pt x="544521" y="178419"/>
                    </a:moveTo>
                    <a:cubicBezTo>
                      <a:pt x="544258" y="178683"/>
                      <a:pt x="543906" y="178946"/>
                      <a:pt x="543731" y="179298"/>
                    </a:cubicBezTo>
                    <a:cubicBezTo>
                      <a:pt x="543555" y="179474"/>
                      <a:pt x="543643" y="179825"/>
                      <a:pt x="543643" y="180176"/>
                    </a:cubicBezTo>
                    <a:cubicBezTo>
                      <a:pt x="545224" y="179913"/>
                      <a:pt x="546893" y="179737"/>
                      <a:pt x="548475" y="179474"/>
                    </a:cubicBezTo>
                    <a:cubicBezTo>
                      <a:pt x="547596" y="178683"/>
                      <a:pt x="546718" y="177892"/>
                      <a:pt x="544521" y="178419"/>
                    </a:cubicBezTo>
                    <a:moveTo>
                      <a:pt x="935207" y="28980"/>
                    </a:moveTo>
                    <a:cubicBezTo>
                      <a:pt x="936437" y="27574"/>
                      <a:pt x="937579" y="26169"/>
                      <a:pt x="938809" y="24675"/>
                    </a:cubicBezTo>
                    <a:cubicBezTo>
                      <a:pt x="938106" y="24324"/>
                      <a:pt x="937052" y="23621"/>
                      <a:pt x="936876" y="23797"/>
                    </a:cubicBezTo>
                    <a:cubicBezTo>
                      <a:pt x="935734" y="24939"/>
                      <a:pt x="934856" y="26344"/>
                      <a:pt x="935207" y="28980"/>
                    </a:cubicBezTo>
                    <a:moveTo>
                      <a:pt x="1624683" y="183603"/>
                    </a:moveTo>
                    <a:cubicBezTo>
                      <a:pt x="1623805" y="181846"/>
                      <a:pt x="1622926" y="180176"/>
                      <a:pt x="1622048" y="178419"/>
                    </a:cubicBezTo>
                    <a:cubicBezTo>
                      <a:pt x="1622048" y="180176"/>
                      <a:pt x="1622048" y="181933"/>
                      <a:pt x="1624683" y="183603"/>
                    </a:cubicBezTo>
                    <a:moveTo>
                      <a:pt x="409490" y="276728"/>
                    </a:moveTo>
                    <a:cubicBezTo>
                      <a:pt x="409754" y="277870"/>
                      <a:pt x="409929" y="278924"/>
                      <a:pt x="410193" y="280066"/>
                    </a:cubicBezTo>
                    <a:cubicBezTo>
                      <a:pt x="411511" y="278748"/>
                      <a:pt x="412828" y="277430"/>
                      <a:pt x="414146" y="276113"/>
                    </a:cubicBezTo>
                    <a:cubicBezTo>
                      <a:pt x="413004" y="275849"/>
                      <a:pt x="411950" y="275673"/>
                      <a:pt x="409490" y="276728"/>
                    </a:cubicBezTo>
                    <a:moveTo>
                      <a:pt x="450166" y="225597"/>
                    </a:moveTo>
                    <a:cubicBezTo>
                      <a:pt x="450518" y="224191"/>
                      <a:pt x="450869" y="222785"/>
                      <a:pt x="451133" y="221380"/>
                    </a:cubicBezTo>
                    <a:cubicBezTo>
                      <a:pt x="451133" y="221380"/>
                      <a:pt x="450078" y="221116"/>
                      <a:pt x="449551" y="220940"/>
                    </a:cubicBezTo>
                    <a:cubicBezTo>
                      <a:pt x="449288" y="222083"/>
                      <a:pt x="449024" y="223137"/>
                      <a:pt x="450166" y="225597"/>
                    </a:cubicBezTo>
                    <a:moveTo>
                      <a:pt x="1757079" y="281999"/>
                    </a:moveTo>
                    <a:cubicBezTo>
                      <a:pt x="1757958" y="281560"/>
                      <a:pt x="1758836" y="281120"/>
                      <a:pt x="1759715" y="280681"/>
                    </a:cubicBezTo>
                    <a:cubicBezTo>
                      <a:pt x="1758836" y="280242"/>
                      <a:pt x="1757958" y="279803"/>
                      <a:pt x="1757079" y="281999"/>
                    </a:cubicBezTo>
                    <a:moveTo>
                      <a:pt x="1289082" y="57796"/>
                    </a:moveTo>
                    <a:cubicBezTo>
                      <a:pt x="1290224" y="57532"/>
                      <a:pt x="1291278" y="57357"/>
                      <a:pt x="1292421" y="57093"/>
                    </a:cubicBezTo>
                    <a:cubicBezTo>
                      <a:pt x="1292245" y="56566"/>
                      <a:pt x="1291981" y="55424"/>
                      <a:pt x="1291981" y="55512"/>
                    </a:cubicBezTo>
                    <a:cubicBezTo>
                      <a:pt x="1290576" y="55775"/>
                      <a:pt x="1289170" y="56127"/>
                      <a:pt x="1289082" y="57796"/>
                    </a:cubicBezTo>
                    <a:moveTo>
                      <a:pt x="1574870" y="160058"/>
                    </a:moveTo>
                    <a:cubicBezTo>
                      <a:pt x="1575310" y="160936"/>
                      <a:pt x="1575749" y="161815"/>
                      <a:pt x="1576188" y="162693"/>
                    </a:cubicBezTo>
                    <a:cubicBezTo>
                      <a:pt x="1576627" y="161815"/>
                      <a:pt x="1577067" y="160936"/>
                      <a:pt x="1574870" y="160058"/>
                    </a:cubicBezTo>
                    <a:moveTo>
                      <a:pt x="1578824" y="132472"/>
                    </a:moveTo>
                    <a:cubicBezTo>
                      <a:pt x="1577945" y="132911"/>
                      <a:pt x="1577067" y="133350"/>
                      <a:pt x="1576188" y="133790"/>
                    </a:cubicBezTo>
                    <a:cubicBezTo>
                      <a:pt x="1577067" y="134229"/>
                      <a:pt x="1577945" y="134668"/>
                      <a:pt x="1578824" y="132472"/>
                    </a:cubicBezTo>
                    <a:moveTo>
                      <a:pt x="2087497" y="793220"/>
                    </a:moveTo>
                    <a:cubicBezTo>
                      <a:pt x="2086970" y="792869"/>
                      <a:pt x="2086443" y="792517"/>
                      <a:pt x="2085916" y="792166"/>
                    </a:cubicBezTo>
                    <a:cubicBezTo>
                      <a:pt x="2086004" y="792956"/>
                      <a:pt x="2086091" y="793747"/>
                      <a:pt x="2087497" y="793220"/>
                    </a:cubicBezTo>
                    <a:moveTo>
                      <a:pt x="84431" y="790584"/>
                    </a:moveTo>
                    <a:cubicBezTo>
                      <a:pt x="83904" y="790233"/>
                      <a:pt x="83377" y="789881"/>
                      <a:pt x="82850" y="789530"/>
                    </a:cubicBezTo>
                    <a:cubicBezTo>
                      <a:pt x="82938" y="790321"/>
                      <a:pt x="83025" y="791111"/>
                      <a:pt x="84431" y="790584"/>
                    </a:cubicBezTo>
                    <a:moveTo>
                      <a:pt x="152606" y="630690"/>
                    </a:moveTo>
                    <a:cubicBezTo>
                      <a:pt x="153133" y="631042"/>
                      <a:pt x="153660" y="631393"/>
                      <a:pt x="154187" y="631745"/>
                    </a:cubicBezTo>
                    <a:cubicBezTo>
                      <a:pt x="154099" y="630954"/>
                      <a:pt x="154011" y="630163"/>
                      <a:pt x="152606" y="630690"/>
                    </a:cubicBezTo>
                    <a:moveTo>
                      <a:pt x="231235" y="496977"/>
                    </a:moveTo>
                    <a:cubicBezTo>
                      <a:pt x="230708" y="496626"/>
                      <a:pt x="230180" y="496274"/>
                      <a:pt x="229653" y="495923"/>
                    </a:cubicBezTo>
                    <a:cubicBezTo>
                      <a:pt x="229741" y="496713"/>
                      <a:pt x="229829" y="497504"/>
                      <a:pt x="231235" y="496977"/>
                    </a:cubicBezTo>
                    <a:moveTo>
                      <a:pt x="215509" y="473344"/>
                    </a:moveTo>
                    <a:cubicBezTo>
                      <a:pt x="214982" y="472993"/>
                      <a:pt x="214455" y="472642"/>
                      <a:pt x="213928" y="472290"/>
                    </a:cubicBezTo>
                    <a:cubicBezTo>
                      <a:pt x="214015" y="473081"/>
                      <a:pt x="214103" y="473872"/>
                      <a:pt x="215509" y="473344"/>
                    </a:cubicBezTo>
                    <a:moveTo>
                      <a:pt x="1711219" y="254413"/>
                    </a:moveTo>
                    <a:cubicBezTo>
                      <a:pt x="1711571" y="253886"/>
                      <a:pt x="1711922" y="253359"/>
                      <a:pt x="1712274" y="252831"/>
                    </a:cubicBezTo>
                    <a:cubicBezTo>
                      <a:pt x="1711483" y="252919"/>
                      <a:pt x="1710692" y="253007"/>
                      <a:pt x="1711219" y="254413"/>
                    </a:cubicBezTo>
                    <a:moveTo>
                      <a:pt x="1846251" y="378989"/>
                    </a:moveTo>
                    <a:cubicBezTo>
                      <a:pt x="1846778" y="379341"/>
                      <a:pt x="1847305" y="379692"/>
                      <a:pt x="1847832" y="380044"/>
                    </a:cubicBezTo>
                    <a:cubicBezTo>
                      <a:pt x="1847744" y="379253"/>
                      <a:pt x="1847656" y="378462"/>
                      <a:pt x="1846251" y="378989"/>
                    </a:cubicBezTo>
                    <a:close/>
                  </a:path>
                </a:pathLst>
              </a:custGeom>
              <a:solidFill>
                <a:srgbClr val="F7EC13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id="{9130C243-0983-1EAD-AAC2-1D8AC02989C3}"/>
                  </a:ext>
                </a:extLst>
              </p:cNvPr>
              <p:cNvSpPr/>
              <p:nvPr/>
            </p:nvSpPr>
            <p:spPr>
              <a:xfrm>
                <a:off x="1126447" y="680392"/>
                <a:ext cx="1845584" cy="1215935"/>
              </a:xfrm>
              <a:custGeom>
                <a:avLst/>
                <a:gdLst>
                  <a:gd name="connsiteX0" fmla="*/ 1556725 w 1845584"/>
                  <a:gd name="connsiteY0" fmla="*/ 220196 h 1215935"/>
                  <a:gd name="connsiteX1" fmla="*/ 1566389 w 1845584"/>
                  <a:gd name="connsiteY1" fmla="*/ 230036 h 1215935"/>
                  <a:gd name="connsiteX2" fmla="*/ 1602146 w 1845584"/>
                  <a:gd name="connsiteY2" fmla="*/ 270185 h 1215935"/>
                  <a:gd name="connsiteX3" fmla="*/ 1615412 w 1845584"/>
                  <a:gd name="connsiteY3" fmla="*/ 284154 h 1215935"/>
                  <a:gd name="connsiteX4" fmla="*/ 1662853 w 1845584"/>
                  <a:gd name="connsiteY4" fmla="*/ 341786 h 1215935"/>
                  <a:gd name="connsiteX5" fmla="*/ 1675592 w 1845584"/>
                  <a:gd name="connsiteY5" fmla="*/ 357512 h 1215935"/>
                  <a:gd name="connsiteX6" fmla="*/ 1680599 w 1845584"/>
                  <a:gd name="connsiteY6" fmla="*/ 367176 h 1215935"/>
                  <a:gd name="connsiteX7" fmla="*/ 1688770 w 1845584"/>
                  <a:gd name="connsiteY7" fmla="*/ 380793 h 1215935"/>
                  <a:gd name="connsiteX8" fmla="*/ 1710206 w 1845584"/>
                  <a:gd name="connsiteY8" fmla="*/ 412420 h 1215935"/>
                  <a:gd name="connsiteX9" fmla="*/ 1725317 w 1845584"/>
                  <a:gd name="connsiteY9" fmla="*/ 436317 h 1215935"/>
                  <a:gd name="connsiteX10" fmla="*/ 1746138 w 1845584"/>
                  <a:gd name="connsiteY10" fmla="*/ 482703 h 1215935"/>
                  <a:gd name="connsiteX11" fmla="*/ 1746929 w 1845584"/>
                  <a:gd name="connsiteY11" fmla="*/ 486218 h 1215935"/>
                  <a:gd name="connsiteX12" fmla="*/ 1761776 w 1845584"/>
                  <a:gd name="connsiteY12" fmla="*/ 508972 h 1215935"/>
                  <a:gd name="connsiteX13" fmla="*/ 1767223 w 1845584"/>
                  <a:gd name="connsiteY13" fmla="*/ 523819 h 1215935"/>
                  <a:gd name="connsiteX14" fmla="*/ 1769244 w 1845584"/>
                  <a:gd name="connsiteY14" fmla="*/ 529442 h 1215935"/>
                  <a:gd name="connsiteX15" fmla="*/ 1781367 w 1845584"/>
                  <a:gd name="connsiteY15" fmla="*/ 553162 h 1215935"/>
                  <a:gd name="connsiteX16" fmla="*/ 1796039 w 1845584"/>
                  <a:gd name="connsiteY16" fmla="*/ 594366 h 1215935"/>
                  <a:gd name="connsiteX17" fmla="*/ 1814225 w 1845584"/>
                  <a:gd name="connsiteY17" fmla="*/ 653667 h 1215935"/>
                  <a:gd name="connsiteX18" fmla="*/ 1817212 w 1845584"/>
                  <a:gd name="connsiteY18" fmla="*/ 684591 h 1215935"/>
                  <a:gd name="connsiteX19" fmla="*/ 1818530 w 1845584"/>
                  <a:gd name="connsiteY19" fmla="*/ 686436 h 1215935"/>
                  <a:gd name="connsiteX20" fmla="*/ 1828721 w 1845584"/>
                  <a:gd name="connsiteY20" fmla="*/ 717624 h 1215935"/>
                  <a:gd name="connsiteX21" fmla="*/ 1829599 w 1845584"/>
                  <a:gd name="connsiteY21" fmla="*/ 718591 h 1215935"/>
                  <a:gd name="connsiteX22" fmla="*/ 1832586 w 1845584"/>
                  <a:gd name="connsiteY22" fmla="*/ 740115 h 1215935"/>
                  <a:gd name="connsiteX23" fmla="*/ 1837418 w 1845584"/>
                  <a:gd name="connsiteY23" fmla="*/ 762869 h 1215935"/>
                  <a:gd name="connsiteX24" fmla="*/ 1837330 w 1845584"/>
                  <a:gd name="connsiteY24" fmla="*/ 779122 h 1215935"/>
                  <a:gd name="connsiteX25" fmla="*/ 1840757 w 1845584"/>
                  <a:gd name="connsiteY25" fmla="*/ 813209 h 1215935"/>
                  <a:gd name="connsiteX26" fmla="*/ 1845061 w 1845584"/>
                  <a:gd name="connsiteY26" fmla="*/ 850547 h 1215935"/>
                  <a:gd name="connsiteX27" fmla="*/ 1841723 w 1845584"/>
                  <a:gd name="connsiteY27" fmla="*/ 877606 h 1215935"/>
                  <a:gd name="connsiteX28" fmla="*/ 1840581 w 1845584"/>
                  <a:gd name="connsiteY28" fmla="*/ 884898 h 1215935"/>
                  <a:gd name="connsiteX29" fmla="*/ 1840845 w 1845584"/>
                  <a:gd name="connsiteY29" fmla="*/ 927419 h 1215935"/>
                  <a:gd name="connsiteX30" fmla="*/ 1842865 w 1845584"/>
                  <a:gd name="connsiteY30" fmla="*/ 949822 h 1215935"/>
                  <a:gd name="connsiteX31" fmla="*/ 1840493 w 1845584"/>
                  <a:gd name="connsiteY31" fmla="*/ 968359 h 1215935"/>
                  <a:gd name="connsiteX32" fmla="*/ 1838033 w 1845584"/>
                  <a:gd name="connsiteY32" fmla="*/ 1000514 h 1215935"/>
                  <a:gd name="connsiteX33" fmla="*/ 1830565 w 1845584"/>
                  <a:gd name="connsiteY33" fmla="*/ 1032932 h 1215935"/>
                  <a:gd name="connsiteX34" fmla="*/ 1827315 w 1845584"/>
                  <a:gd name="connsiteY34" fmla="*/ 1048657 h 1215935"/>
                  <a:gd name="connsiteX35" fmla="*/ 1820726 w 1845584"/>
                  <a:gd name="connsiteY35" fmla="*/ 1082657 h 1215935"/>
                  <a:gd name="connsiteX36" fmla="*/ 1817036 w 1845584"/>
                  <a:gd name="connsiteY36" fmla="*/ 1104620 h 1215935"/>
                  <a:gd name="connsiteX37" fmla="*/ 1804824 w 1845584"/>
                  <a:gd name="connsiteY37" fmla="*/ 1137653 h 1215935"/>
                  <a:gd name="connsiteX38" fmla="*/ 1801222 w 1845584"/>
                  <a:gd name="connsiteY38" fmla="*/ 1149250 h 1215935"/>
                  <a:gd name="connsiteX39" fmla="*/ 1795776 w 1845584"/>
                  <a:gd name="connsiteY39" fmla="*/ 1177187 h 1215935"/>
                  <a:gd name="connsiteX40" fmla="*/ 1790856 w 1845584"/>
                  <a:gd name="connsiteY40" fmla="*/ 1182986 h 1215935"/>
                  <a:gd name="connsiteX41" fmla="*/ 1788220 w 1845584"/>
                  <a:gd name="connsiteY41" fmla="*/ 1188345 h 1215935"/>
                  <a:gd name="connsiteX42" fmla="*/ 1783476 w 1845584"/>
                  <a:gd name="connsiteY42" fmla="*/ 1207321 h 1215935"/>
                  <a:gd name="connsiteX43" fmla="*/ 1772143 w 1845584"/>
                  <a:gd name="connsiteY43" fmla="*/ 1215931 h 1215935"/>
                  <a:gd name="connsiteX44" fmla="*/ 1735420 w 1845584"/>
                  <a:gd name="connsiteY44" fmla="*/ 1215843 h 1215935"/>
                  <a:gd name="connsiteX45" fmla="*/ 1728479 w 1845584"/>
                  <a:gd name="connsiteY45" fmla="*/ 1206003 h 1215935"/>
                  <a:gd name="connsiteX46" fmla="*/ 1734717 w 1845584"/>
                  <a:gd name="connsiteY46" fmla="*/ 1194143 h 1215935"/>
                  <a:gd name="connsiteX47" fmla="*/ 1744908 w 1845584"/>
                  <a:gd name="connsiteY47" fmla="*/ 1178857 h 1215935"/>
                  <a:gd name="connsiteX48" fmla="*/ 1745962 w 1845584"/>
                  <a:gd name="connsiteY48" fmla="*/ 1176836 h 1215935"/>
                  <a:gd name="connsiteX49" fmla="*/ 1753078 w 1845584"/>
                  <a:gd name="connsiteY49" fmla="*/ 1155663 h 1215935"/>
                  <a:gd name="connsiteX50" fmla="*/ 1756505 w 1845584"/>
                  <a:gd name="connsiteY50" fmla="*/ 1143979 h 1215935"/>
                  <a:gd name="connsiteX51" fmla="*/ 1761513 w 1845584"/>
                  <a:gd name="connsiteY51" fmla="*/ 1122455 h 1215935"/>
                  <a:gd name="connsiteX52" fmla="*/ 1764324 w 1845584"/>
                  <a:gd name="connsiteY52" fmla="*/ 1110594 h 1215935"/>
                  <a:gd name="connsiteX53" fmla="*/ 1770913 w 1845584"/>
                  <a:gd name="connsiteY53" fmla="*/ 1084502 h 1215935"/>
                  <a:gd name="connsiteX54" fmla="*/ 1782070 w 1845584"/>
                  <a:gd name="connsiteY54" fmla="*/ 1057531 h 1215935"/>
                  <a:gd name="connsiteX55" fmla="*/ 1782597 w 1845584"/>
                  <a:gd name="connsiteY55" fmla="*/ 1052611 h 1215935"/>
                  <a:gd name="connsiteX56" fmla="*/ 1785497 w 1845584"/>
                  <a:gd name="connsiteY56" fmla="*/ 1009914 h 1215935"/>
                  <a:gd name="connsiteX57" fmla="*/ 1788132 w 1845584"/>
                  <a:gd name="connsiteY57" fmla="*/ 1004555 h 1215935"/>
                  <a:gd name="connsiteX58" fmla="*/ 1790416 w 1845584"/>
                  <a:gd name="connsiteY58" fmla="*/ 999108 h 1215935"/>
                  <a:gd name="connsiteX59" fmla="*/ 1791383 w 1845584"/>
                  <a:gd name="connsiteY59" fmla="*/ 964669 h 1215935"/>
                  <a:gd name="connsiteX60" fmla="*/ 1793228 w 1845584"/>
                  <a:gd name="connsiteY60" fmla="*/ 928913 h 1215935"/>
                  <a:gd name="connsiteX61" fmla="*/ 1795688 w 1845584"/>
                  <a:gd name="connsiteY61" fmla="*/ 922148 h 1215935"/>
                  <a:gd name="connsiteX62" fmla="*/ 1796566 w 1845584"/>
                  <a:gd name="connsiteY62" fmla="*/ 894650 h 1215935"/>
                  <a:gd name="connsiteX63" fmla="*/ 1793140 w 1845584"/>
                  <a:gd name="connsiteY63" fmla="*/ 859420 h 1215935"/>
                  <a:gd name="connsiteX64" fmla="*/ 1793140 w 1845584"/>
                  <a:gd name="connsiteY64" fmla="*/ 858190 h 1215935"/>
                  <a:gd name="connsiteX65" fmla="*/ 1793403 w 1845584"/>
                  <a:gd name="connsiteY65" fmla="*/ 838863 h 1215935"/>
                  <a:gd name="connsiteX66" fmla="*/ 1793140 w 1845584"/>
                  <a:gd name="connsiteY66" fmla="*/ 817953 h 1215935"/>
                  <a:gd name="connsiteX67" fmla="*/ 1788308 w 1845584"/>
                  <a:gd name="connsiteY67" fmla="*/ 784569 h 1215935"/>
                  <a:gd name="connsiteX68" fmla="*/ 1785584 w 1845584"/>
                  <a:gd name="connsiteY68" fmla="*/ 760761 h 1215935"/>
                  <a:gd name="connsiteX69" fmla="*/ 1788835 w 1845584"/>
                  <a:gd name="connsiteY69" fmla="*/ 751887 h 1215935"/>
                  <a:gd name="connsiteX70" fmla="*/ 1782949 w 1845584"/>
                  <a:gd name="connsiteY70" fmla="*/ 743981 h 1215935"/>
                  <a:gd name="connsiteX71" fmla="*/ 1783388 w 1845584"/>
                  <a:gd name="connsiteY71" fmla="*/ 728079 h 1215935"/>
                  <a:gd name="connsiteX72" fmla="*/ 1780489 w 1845584"/>
                  <a:gd name="connsiteY72" fmla="*/ 713759 h 1215935"/>
                  <a:gd name="connsiteX73" fmla="*/ 1775130 w 1845584"/>
                  <a:gd name="connsiteY73" fmla="*/ 700493 h 1215935"/>
                  <a:gd name="connsiteX74" fmla="*/ 1768189 w 1845584"/>
                  <a:gd name="connsiteY74" fmla="*/ 675630 h 1215935"/>
                  <a:gd name="connsiteX75" fmla="*/ 1767487 w 1845584"/>
                  <a:gd name="connsiteY75" fmla="*/ 673873 h 1215935"/>
                  <a:gd name="connsiteX76" fmla="*/ 1765993 w 1845584"/>
                  <a:gd name="connsiteY76" fmla="*/ 659904 h 1215935"/>
                  <a:gd name="connsiteX77" fmla="*/ 1756681 w 1845584"/>
                  <a:gd name="connsiteY77" fmla="*/ 634954 h 1215935"/>
                  <a:gd name="connsiteX78" fmla="*/ 1759316 w 1845584"/>
                  <a:gd name="connsiteY78" fmla="*/ 629683 h 1215935"/>
                  <a:gd name="connsiteX79" fmla="*/ 1759053 w 1845584"/>
                  <a:gd name="connsiteY79" fmla="*/ 623182 h 1215935"/>
                  <a:gd name="connsiteX80" fmla="*/ 1746050 w 1845584"/>
                  <a:gd name="connsiteY80" fmla="*/ 599198 h 1215935"/>
                  <a:gd name="connsiteX81" fmla="*/ 1743327 w 1845584"/>
                  <a:gd name="connsiteY81" fmla="*/ 588567 h 1215935"/>
                  <a:gd name="connsiteX82" fmla="*/ 1726195 w 1845584"/>
                  <a:gd name="connsiteY82" fmla="*/ 546661 h 1215935"/>
                  <a:gd name="connsiteX83" fmla="*/ 1724087 w 1845584"/>
                  <a:gd name="connsiteY83" fmla="*/ 534449 h 1215935"/>
                  <a:gd name="connsiteX84" fmla="*/ 1720046 w 1845584"/>
                  <a:gd name="connsiteY84" fmla="*/ 523643 h 1215935"/>
                  <a:gd name="connsiteX85" fmla="*/ 1712402 w 1845584"/>
                  <a:gd name="connsiteY85" fmla="*/ 514594 h 1215935"/>
                  <a:gd name="connsiteX86" fmla="*/ 1699312 w 1845584"/>
                  <a:gd name="connsiteY86" fmla="*/ 491225 h 1215935"/>
                  <a:gd name="connsiteX87" fmla="*/ 1671462 w 1845584"/>
                  <a:gd name="connsiteY87" fmla="*/ 437195 h 1215935"/>
                  <a:gd name="connsiteX88" fmla="*/ 1667333 w 1845584"/>
                  <a:gd name="connsiteY88" fmla="*/ 424456 h 1215935"/>
                  <a:gd name="connsiteX89" fmla="*/ 1663995 w 1845584"/>
                  <a:gd name="connsiteY89" fmla="*/ 419449 h 1215935"/>
                  <a:gd name="connsiteX90" fmla="*/ 1649235 w 1845584"/>
                  <a:gd name="connsiteY90" fmla="*/ 403284 h 1215935"/>
                  <a:gd name="connsiteX91" fmla="*/ 1637639 w 1845584"/>
                  <a:gd name="connsiteY91" fmla="*/ 389666 h 1215935"/>
                  <a:gd name="connsiteX92" fmla="*/ 1635969 w 1845584"/>
                  <a:gd name="connsiteY92" fmla="*/ 385449 h 1215935"/>
                  <a:gd name="connsiteX93" fmla="*/ 1629117 w 1845584"/>
                  <a:gd name="connsiteY93" fmla="*/ 373940 h 1215935"/>
                  <a:gd name="connsiteX94" fmla="*/ 1601794 w 1845584"/>
                  <a:gd name="connsiteY94" fmla="*/ 338008 h 1215935"/>
                  <a:gd name="connsiteX95" fmla="*/ 1586947 w 1845584"/>
                  <a:gd name="connsiteY95" fmla="*/ 320701 h 1215935"/>
                  <a:gd name="connsiteX96" fmla="*/ 1563754 w 1845584"/>
                  <a:gd name="connsiteY96" fmla="*/ 297947 h 1215935"/>
                  <a:gd name="connsiteX97" fmla="*/ 1552069 w 1845584"/>
                  <a:gd name="connsiteY97" fmla="*/ 282924 h 1215935"/>
                  <a:gd name="connsiteX98" fmla="*/ 1537310 w 1845584"/>
                  <a:gd name="connsiteY98" fmla="*/ 271239 h 1215935"/>
                  <a:gd name="connsiteX99" fmla="*/ 1535465 w 1845584"/>
                  <a:gd name="connsiteY99" fmla="*/ 269482 h 1215935"/>
                  <a:gd name="connsiteX100" fmla="*/ 1525976 w 1845584"/>
                  <a:gd name="connsiteY100" fmla="*/ 255601 h 1215935"/>
                  <a:gd name="connsiteX101" fmla="*/ 1510163 w 1845584"/>
                  <a:gd name="connsiteY101" fmla="*/ 246728 h 1215935"/>
                  <a:gd name="connsiteX102" fmla="*/ 1509197 w 1845584"/>
                  <a:gd name="connsiteY102" fmla="*/ 245850 h 1215935"/>
                  <a:gd name="connsiteX103" fmla="*/ 1478799 w 1845584"/>
                  <a:gd name="connsiteY103" fmla="*/ 214134 h 1215935"/>
                  <a:gd name="connsiteX104" fmla="*/ 1472474 w 1845584"/>
                  <a:gd name="connsiteY104" fmla="*/ 209302 h 1215935"/>
                  <a:gd name="connsiteX105" fmla="*/ 1455430 w 1845584"/>
                  <a:gd name="connsiteY105" fmla="*/ 199639 h 1215935"/>
                  <a:gd name="connsiteX106" fmla="*/ 1439528 w 1845584"/>
                  <a:gd name="connsiteY106" fmla="*/ 190414 h 1215935"/>
                  <a:gd name="connsiteX107" fmla="*/ 1436454 w 1845584"/>
                  <a:gd name="connsiteY107" fmla="*/ 188569 h 1215935"/>
                  <a:gd name="connsiteX108" fmla="*/ 1404914 w 1845584"/>
                  <a:gd name="connsiteY108" fmla="*/ 166869 h 1215935"/>
                  <a:gd name="connsiteX109" fmla="*/ 1391033 w 1845584"/>
                  <a:gd name="connsiteY109" fmla="*/ 156239 h 1215935"/>
                  <a:gd name="connsiteX110" fmla="*/ 1371881 w 1845584"/>
                  <a:gd name="connsiteY110" fmla="*/ 145345 h 1215935"/>
                  <a:gd name="connsiteX111" fmla="*/ 1358176 w 1845584"/>
                  <a:gd name="connsiteY111" fmla="*/ 137965 h 1215935"/>
                  <a:gd name="connsiteX112" fmla="*/ 1343241 w 1845584"/>
                  <a:gd name="connsiteY112" fmla="*/ 132694 h 1215935"/>
                  <a:gd name="connsiteX113" fmla="*/ 1340869 w 1845584"/>
                  <a:gd name="connsiteY113" fmla="*/ 132343 h 1215935"/>
                  <a:gd name="connsiteX114" fmla="*/ 1310647 w 1845584"/>
                  <a:gd name="connsiteY114" fmla="*/ 117056 h 1215935"/>
                  <a:gd name="connsiteX115" fmla="*/ 1284115 w 1845584"/>
                  <a:gd name="connsiteY115" fmla="*/ 102033 h 1215935"/>
                  <a:gd name="connsiteX116" fmla="*/ 1274978 w 1845584"/>
                  <a:gd name="connsiteY116" fmla="*/ 98782 h 1215935"/>
                  <a:gd name="connsiteX117" fmla="*/ 1252224 w 1845584"/>
                  <a:gd name="connsiteY117" fmla="*/ 93423 h 1215935"/>
                  <a:gd name="connsiteX118" fmla="*/ 1244142 w 1845584"/>
                  <a:gd name="connsiteY118" fmla="*/ 90963 h 1215935"/>
                  <a:gd name="connsiteX119" fmla="*/ 1233248 w 1845584"/>
                  <a:gd name="connsiteY119" fmla="*/ 85516 h 1215935"/>
                  <a:gd name="connsiteX120" fmla="*/ 1226659 w 1845584"/>
                  <a:gd name="connsiteY120" fmla="*/ 83057 h 1215935"/>
                  <a:gd name="connsiteX121" fmla="*/ 1164019 w 1845584"/>
                  <a:gd name="connsiteY121" fmla="*/ 69527 h 1215935"/>
                  <a:gd name="connsiteX122" fmla="*/ 1120004 w 1845584"/>
                  <a:gd name="connsiteY122" fmla="*/ 61708 h 1215935"/>
                  <a:gd name="connsiteX123" fmla="*/ 1102521 w 1845584"/>
                  <a:gd name="connsiteY123" fmla="*/ 61972 h 1215935"/>
                  <a:gd name="connsiteX124" fmla="*/ 1101291 w 1845584"/>
                  <a:gd name="connsiteY124" fmla="*/ 61972 h 1215935"/>
                  <a:gd name="connsiteX125" fmla="*/ 1079943 w 1845584"/>
                  <a:gd name="connsiteY125" fmla="*/ 58985 h 1215935"/>
                  <a:gd name="connsiteX126" fmla="*/ 1050951 w 1845584"/>
                  <a:gd name="connsiteY126" fmla="*/ 55295 h 1215935"/>
                  <a:gd name="connsiteX127" fmla="*/ 1042078 w 1845584"/>
                  <a:gd name="connsiteY127" fmla="*/ 56700 h 1215935"/>
                  <a:gd name="connsiteX128" fmla="*/ 1005355 w 1845584"/>
                  <a:gd name="connsiteY128" fmla="*/ 56788 h 1215935"/>
                  <a:gd name="connsiteX129" fmla="*/ 1004301 w 1845584"/>
                  <a:gd name="connsiteY129" fmla="*/ 52835 h 1215935"/>
                  <a:gd name="connsiteX130" fmla="*/ 999996 w 1845584"/>
                  <a:gd name="connsiteY130" fmla="*/ 52132 h 1215935"/>
                  <a:gd name="connsiteX131" fmla="*/ 977242 w 1845584"/>
                  <a:gd name="connsiteY131" fmla="*/ 54856 h 1215935"/>
                  <a:gd name="connsiteX132" fmla="*/ 966699 w 1845584"/>
                  <a:gd name="connsiteY132" fmla="*/ 56437 h 1215935"/>
                  <a:gd name="connsiteX133" fmla="*/ 928219 w 1845584"/>
                  <a:gd name="connsiteY133" fmla="*/ 63992 h 1215935"/>
                  <a:gd name="connsiteX134" fmla="*/ 916096 w 1845584"/>
                  <a:gd name="connsiteY134" fmla="*/ 64959 h 1215935"/>
                  <a:gd name="connsiteX135" fmla="*/ 907135 w 1845584"/>
                  <a:gd name="connsiteY135" fmla="*/ 68736 h 1215935"/>
                  <a:gd name="connsiteX136" fmla="*/ 901863 w 1845584"/>
                  <a:gd name="connsiteY136" fmla="*/ 66716 h 1215935"/>
                  <a:gd name="connsiteX137" fmla="*/ 885874 w 1845584"/>
                  <a:gd name="connsiteY137" fmla="*/ 56525 h 1215935"/>
                  <a:gd name="connsiteX138" fmla="*/ 879109 w 1845584"/>
                  <a:gd name="connsiteY138" fmla="*/ 54065 h 1215935"/>
                  <a:gd name="connsiteX139" fmla="*/ 863910 w 1845584"/>
                  <a:gd name="connsiteY139" fmla="*/ 53186 h 1215935"/>
                  <a:gd name="connsiteX140" fmla="*/ 844758 w 1845584"/>
                  <a:gd name="connsiteY140" fmla="*/ 50551 h 1215935"/>
                  <a:gd name="connsiteX141" fmla="*/ 841596 w 1845584"/>
                  <a:gd name="connsiteY141" fmla="*/ 52220 h 1215935"/>
                  <a:gd name="connsiteX142" fmla="*/ 837379 w 1845584"/>
                  <a:gd name="connsiteY142" fmla="*/ 53889 h 1215935"/>
                  <a:gd name="connsiteX143" fmla="*/ 797669 w 1845584"/>
                  <a:gd name="connsiteY143" fmla="*/ 51693 h 1215935"/>
                  <a:gd name="connsiteX144" fmla="*/ 784491 w 1845584"/>
                  <a:gd name="connsiteY144" fmla="*/ 53889 h 1215935"/>
                  <a:gd name="connsiteX145" fmla="*/ 755675 w 1845584"/>
                  <a:gd name="connsiteY145" fmla="*/ 54065 h 1215935"/>
                  <a:gd name="connsiteX146" fmla="*/ 745220 w 1845584"/>
                  <a:gd name="connsiteY146" fmla="*/ 57403 h 1215935"/>
                  <a:gd name="connsiteX147" fmla="*/ 743463 w 1845584"/>
                  <a:gd name="connsiteY147" fmla="*/ 59160 h 1215935"/>
                  <a:gd name="connsiteX148" fmla="*/ 702699 w 1845584"/>
                  <a:gd name="connsiteY148" fmla="*/ 58545 h 1215935"/>
                  <a:gd name="connsiteX149" fmla="*/ 686797 w 1845584"/>
                  <a:gd name="connsiteY149" fmla="*/ 63817 h 1215935"/>
                  <a:gd name="connsiteX150" fmla="*/ 668260 w 1845584"/>
                  <a:gd name="connsiteY150" fmla="*/ 69879 h 1215935"/>
                  <a:gd name="connsiteX151" fmla="*/ 648669 w 1845584"/>
                  <a:gd name="connsiteY151" fmla="*/ 73041 h 1215935"/>
                  <a:gd name="connsiteX152" fmla="*/ 607114 w 1845584"/>
                  <a:gd name="connsiteY152" fmla="*/ 80245 h 1215935"/>
                  <a:gd name="connsiteX153" fmla="*/ 603600 w 1845584"/>
                  <a:gd name="connsiteY153" fmla="*/ 81124 h 1215935"/>
                  <a:gd name="connsiteX154" fmla="*/ 607290 w 1845584"/>
                  <a:gd name="connsiteY154" fmla="*/ 83057 h 1215935"/>
                  <a:gd name="connsiteX155" fmla="*/ 608344 w 1845584"/>
                  <a:gd name="connsiteY155" fmla="*/ 86395 h 1215935"/>
                  <a:gd name="connsiteX156" fmla="*/ 605445 w 1845584"/>
                  <a:gd name="connsiteY156" fmla="*/ 87976 h 1215935"/>
                  <a:gd name="connsiteX157" fmla="*/ 580055 w 1845584"/>
                  <a:gd name="connsiteY157" fmla="*/ 93336 h 1215935"/>
                  <a:gd name="connsiteX158" fmla="*/ 577683 w 1845584"/>
                  <a:gd name="connsiteY158" fmla="*/ 93950 h 1215935"/>
                  <a:gd name="connsiteX159" fmla="*/ 540960 w 1845584"/>
                  <a:gd name="connsiteY159" fmla="*/ 109764 h 1215935"/>
                  <a:gd name="connsiteX160" fmla="*/ 501514 w 1845584"/>
                  <a:gd name="connsiteY160" fmla="*/ 122239 h 1215935"/>
                  <a:gd name="connsiteX161" fmla="*/ 498527 w 1845584"/>
                  <a:gd name="connsiteY161" fmla="*/ 123645 h 1215935"/>
                  <a:gd name="connsiteX162" fmla="*/ 501953 w 1845584"/>
                  <a:gd name="connsiteY162" fmla="*/ 124787 h 1215935"/>
                  <a:gd name="connsiteX163" fmla="*/ 505906 w 1845584"/>
                  <a:gd name="connsiteY163" fmla="*/ 126369 h 1215935"/>
                  <a:gd name="connsiteX164" fmla="*/ 502217 w 1845584"/>
                  <a:gd name="connsiteY164" fmla="*/ 129795 h 1215935"/>
                  <a:gd name="connsiteX165" fmla="*/ 477266 w 1845584"/>
                  <a:gd name="connsiteY165" fmla="*/ 139371 h 1215935"/>
                  <a:gd name="connsiteX166" fmla="*/ 470853 w 1845584"/>
                  <a:gd name="connsiteY166" fmla="*/ 142973 h 1215935"/>
                  <a:gd name="connsiteX167" fmla="*/ 448274 w 1845584"/>
                  <a:gd name="connsiteY167" fmla="*/ 157293 h 1215935"/>
                  <a:gd name="connsiteX168" fmla="*/ 420161 w 1845584"/>
                  <a:gd name="connsiteY168" fmla="*/ 174600 h 1215935"/>
                  <a:gd name="connsiteX169" fmla="*/ 408564 w 1845584"/>
                  <a:gd name="connsiteY169" fmla="*/ 184352 h 1215935"/>
                  <a:gd name="connsiteX170" fmla="*/ 404874 w 1845584"/>
                  <a:gd name="connsiteY170" fmla="*/ 187603 h 1215935"/>
                  <a:gd name="connsiteX171" fmla="*/ 379748 w 1845584"/>
                  <a:gd name="connsiteY171" fmla="*/ 202889 h 1215935"/>
                  <a:gd name="connsiteX172" fmla="*/ 376937 w 1845584"/>
                  <a:gd name="connsiteY172" fmla="*/ 205525 h 1215935"/>
                  <a:gd name="connsiteX173" fmla="*/ 359806 w 1845584"/>
                  <a:gd name="connsiteY173" fmla="*/ 217561 h 1215935"/>
                  <a:gd name="connsiteX174" fmla="*/ 317372 w 1845584"/>
                  <a:gd name="connsiteY174" fmla="*/ 253405 h 1215935"/>
                  <a:gd name="connsiteX175" fmla="*/ 314122 w 1845584"/>
                  <a:gd name="connsiteY175" fmla="*/ 257798 h 1215935"/>
                  <a:gd name="connsiteX176" fmla="*/ 289962 w 1845584"/>
                  <a:gd name="connsiteY176" fmla="*/ 281518 h 1215935"/>
                  <a:gd name="connsiteX177" fmla="*/ 283109 w 1845584"/>
                  <a:gd name="connsiteY177" fmla="*/ 289162 h 1215935"/>
                  <a:gd name="connsiteX178" fmla="*/ 279156 w 1845584"/>
                  <a:gd name="connsiteY178" fmla="*/ 295311 h 1215935"/>
                  <a:gd name="connsiteX179" fmla="*/ 249022 w 1845584"/>
                  <a:gd name="connsiteY179" fmla="*/ 323073 h 1215935"/>
                  <a:gd name="connsiteX180" fmla="*/ 245244 w 1845584"/>
                  <a:gd name="connsiteY180" fmla="*/ 329311 h 1215935"/>
                  <a:gd name="connsiteX181" fmla="*/ 216692 w 1845584"/>
                  <a:gd name="connsiteY181" fmla="*/ 368757 h 1215935"/>
                  <a:gd name="connsiteX182" fmla="*/ 188930 w 1845584"/>
                  <a:gd name="connsiteY182" fmla="*/ 406973 h 1215935"/>
                  <a:gd name="connsiteX183" fmla="*/ 186821 w 1845584"/>
                  <a:gd name="connsiteY183" fmla="*/ 411190 h 1215935"/>
                  <a:gd name="connsiteX184" fmla="*/ 170393 w 1845584"/>
                  <a:gd name="connsiteY184" fmla="*/ 438337 h 1215935"/>
                  <a:gd name="connsiteX185" fmla="*/ 150889 w 1845584"/>
                  <a:gd name="connsiteY185" fmla="*/ 470931 h 1215935"/>
                  <a:gd name="connsiteX186" fmla="*/ 147199 w 1845584"/>
                  <a:gd name="connsiteY186" fmla="*/ 475763 h 1215935"/>
                  <a:gd name="connsiteX187" fmla="*/ 138678 w 1845584"/>
                  <a:gd name="connsiteY187" fmla="*/ 495794 h 1215935"/>
                  <a:gd name="connsiteX188" fmla="*/ 128223 w 1845584"/>
                  <a:gd name="connsiteY188" fmla="*/ 515912 h 1215935"/>
                  <a:gd name="connsiteX189" fmla="*/ 118471 w 1845584"/>
                  <a:gd name="connsiteY189" fmla="*/ 538227 h 1215935"/>
                  <a:gd name="connsiteX190" fmla="*/ 111706 w 1845584"/>
                  <a:gd name="connsiteY190" fmla="*/ 549912 h 1215935"/>
                  <a:gd name="connsiteX191" fmla="*/ 111179 w 1845584"/>
                  <a:gd name="connsiteY191" fmla="*/ 557731 h 1215935"/>
                  <a:gd name="connsiteX192" fmla="*/ 102570 w 1845584"/>
                  <a:gd name="connsiteY192" fmla="*/ 579079 h 1215935"/>
                  <a:gd name="connsiteX193" fmla="*/ 91939 w 1845584"/>
                  <a:gd name="connsiteY193" fmla="*/ 610091 h 1215935"/>
                  <a:gd name="connsiteX194" fmla="*/ 86141 w 1845584"/>
                  <a:gd name="connsiteY194" fmla="*/ 619228 h 1215935"/>
                  <a:gd name="connsiteX195" fmla="*/ 84911 w 1845584"/>
                  <a:gd name="connsiteY195" fmla="*/ 627838 h 1215935"/>
                  <a:gd name="connsiteX196" fmla="*/ 86668 w 1845584"/>
                  <a:gd name="connsiteY196" fmla="*/ 632143 h 1215935"/>
                  <a:gd name="connsiteX197" fmla="*/ 76565 w 1845584"/>
                  <a:gd name="connsiteY197" fmla="*/ 658060 h 1215935"/>
                  <a:gd name="connsiteX198" fmla="*/ 73842 w 1845584"/>
                  <a:gd name="connsiteY198" fmla="*/ 662101 h 1215935"/>
                  <a:gd name="connsiteX199" fmla="*/ 71118 w 1845584"/>
                  <a:gd name="connsiteY199" fmla="*/ 682571 h 1215935"/>
                  <a:gd name="connsiteX200" fmla="*/ 65847 w 1845584"/>
                  <a:gd name="connsiteY200" fmla="*/ 703831 h 1215935"/>
                  <a:gd name="connsiteX201" fmla="*/ 65759 w 1845584"/>
                  <a:gd name="connsiteY201" fmla="*/ 707609 h 1215935"/>
                  <a:gd name="connsiteX202" fmla="*/ 60576 w 1845584"/>
                  <a:gd name="connsiteY202" fmla="*/ 732208 h 1215935"/>
                  <a:gd name="connsiteX203" fmla="*/ 60400 w 1845584"/>
                  <a:gd name="connsiteY203" fmla="*/ 739939 h 1215935"/>
                  <a:gd name="connsiteX204" fmla="*/ 54250 w 1845584"/>
                  <a:gd name="connsiteY204" fmla="*/ 748988 h 1215935"/>
                  <a:gd name="connsiteX205" fmla="*/ 58028 w 1845584"/>
                  <a:gd name="connsiteY205" fmla="*/ 757949 h 1215935"/>
                  <a:gd name="connsiteX206" fmla="*/ 55480 w 1845584"/>
                  <a:gd name="connsiteY206" fmla="*/ 768667 h 1215935"/>
                  <a:gd name="connsiteX207" fmla="*/ 55304 w 1845584"/>
                  <a:gd name="connsiteY207" fmla="*/ 780440 h 1215935"/>
                  <a:gd name="connsiteX208" fmla="*/ 52581 w 1845584"/>
                  <a:gd name="connsiteY208" fmla="*/ 793706 h 1215935"/>
                  <a:gd name="connsiteX209" fmla="*/ 51878 w 1845584"/>
                  <a:gd name="connsiteY209" fmla="*/ 810134 h 1215935"/>
                  <a:gd name="connsiteX210" fmla="*/ 48012 w 1845584"/>
                  <a:gd name="connsiteY210" fmla="*/ 840795 h 1215935"/>
                  <a:gd name="connsiteX211" fmla="*/ 47925 w 1845584"/>
                  <a:gd name="connsiteY211" fmla="*/ 852568 h 1215935"/>
                  <a:gd name="connsiteX212" fmla="*/ 49945 w 1845584"/>
                  <a:gd name="connsiteY212" fmla="*/ 858103 h 1215935"/>
                  <a:gd name="connsiteX213" fmla="*/ 47485 w 1845584"/>
                  <a:gd name="connsiteY213" fmla="*/ 889906 h 1215935"/>
                  <a:gd name="connsiteX214" fmla="*/ 47397 w 1845584"/>
                  <a:gd name="connsiteY214" fmla="*/ 893771 h 1215935"/>
                  <a:gd name="connsiteX215" fmla="*/ 47134 w 1845584"/>
                  <a:gd name="connsiteY215" fmla="*/ 910815 h 1215935"/>
                  <a:gd name="connsiteX216" fmla="*/ 50033 w 1845584"/>
                  <a:gd name="connsiteY216" fmla="*/ 926453 h 1215935"/>
                  <a:gd name="connsiteX217" fmla="*/ 52581 w 1845584"/>
                  <a:gd name="connsiteY217" fmla="*/ 972576 h 1215935"/>
                  <a:gd name="connsiteX218" fmla="*/ 53020 w 1845584"/>
                  <a:gd name="connsiteY218" fmla="*/ 996824 h 1215935"/>
                  <a:gd name="connsiteX219" fmla="*/ 57764 w 1845584"/>
                  <a:gd name="connsiteY219" fmla="*/ 1003413 h 1215935"/>
                  <a:gd name="connsiteX220" fmla="*/ 60488 w 1845584"/>
                  <a:gd name="connsiteY220" fmla="*/ 1028539 h 1215935"/>
                  <a:gd name="connsiteX221" fmla="*/ 60751 w 1845584"/>
                  <a:gd name="connsiteY221" fmla="*/ 1051381 h 1215935"/>
                  <a:gd name="connsiteX222" fmla="*/ 61454 w 1845584"/>
                  <a:gd name="connsiteY222" fmla="*/ 1054807 h 1215935"/>
                  <a:gd name="connsiteX223" fmla="*/ 72084 w 1845584"/>
                  <a:gd name="connsiteY223" fmla="*/ 1079143 h 1215935"/>
                  <a:gd name="connsiteX224" fmla="*/ 79376 w 1845584"/>
                  <a:gd name="connsiteY224" fmla="*/ 1109189 h 1215935"/>
                  <a:gd name="connsiteX225" fmla="*/ 86141 w 1845584"/>
                  <a:gd name="connsiteY225" fmla="*/ 1129746 h 1215935"/>
                  <a:gd name="connsiteX226" fmla="*/ 87547 w 1845584"/>
                  <a:gd name="connsiteY226" fmla="*/ 1141870 h 1215935"/>
                  <a:gd name="connsiteX227" fmla="*/ 94751 w 1845584"/>
                  <a:gd name="connsiteY227" fmla="*/ 1156805 h 1215935"/>
                  <a:gd name="connsiteX228" fmla="*/ 97474 w 1845584"/>
                  <a:gd name="connsiteY228" fmla="*/ 1174640 h 1215935"/>
                  <a:gd name="connsiteX229" fmla="*/ 99143 w 1845584"/>
                  <a:gd name="connsiteY229" fmla="*/ 1178154 h 1215935"/>
                  <a:gd name="connsiteX230" fmla="*/ 100198 w 1845584"/>
                  <a:gd name="connsiteY230" fmla="*/ 1174640 h 1215935"/>
                  <a:gd name="connsiteX231" fmla="*/ 102745 w 1845584"/>
                  <a:gd name="connsiteY231" fmla="*/ 1174903 h 1215935"/>
                  <a:gd name="connsiteX232" fmla="*/ 115748 w 1845584"/>
                  <a:gd name="connsiteY232" fmla="*/ 1207497 h 1215935"/>
                  <a:gd name="connsiteX233" fmla="*/ 110916 w 1845584"/>
                  <a:gd name="connsiteY233" fmla="*/ 1212680 h 1215935"/>
                  <a:gd name="connsiteX234" fmla="*/ 69010 w 1845584"/>
                  <a:gd name="connsiteY234" fmla="*/ 1212593 h 1215935"/>
                  <a:gd name="connsiteX235" fmla="*/ 60663 w 1845584"/>
                  <a:gd name="connsiteY235" fmla="*/ 1205389 h 1215935"/>
                  <a:gd name="connsiteX236" fmla="*/ 55392 w 1845584"/>
                  <a:gd name="connsiteY236" fmla="*/ 1181317 h 1215935"/>
                  <a:gd name="connsiteX237" fmla="*/ 54689 w 1845584"/>
                  <a:gd name="connsiteY237" fmla="*/ 1179032 h 1215935"/>
                  <a:gd name="connsiteX238" fmla="*/ 42214 w 1845584"/>
                  <a:gd name="connsiteY238" fmla="*/ 1140904 h 1215935"/>
                  <a:gd name="connsiteX239" fmla="*/ 39842 w 1845584"/>
                  <a:gd name="connsiteY239" fmla="*/ 1135369 h 1215935"/>
                  <a:gd name="connsiteX240" fmla="*/ 25961 w 1845584"/>
                  <a:gd name="connsiteY240" fmla="*/ 1099086 h 1215935"/>
                  <a:gd name="connsiteX241" fmla="*/ 19636 w 1845584"/>
                  <a:gd name="connsiteY241" fmla="*/ 1072993 h 1215935"/>
                  <a:gd name="connsiteX242" fmla="*/ 18757 w 1845584"/>
                  <a:gd name="connsiteY242" fmla="*/ 1068161 h 1215935"/>
                  <a:gd name="connsiteX243" fmla="*/ 15946 w 1845584"/>
                  <a:gd name="connsiteY243" fmla="*/ 1036534 h 1215935"/>
                  <a:gd name="connsiteX244" fmla="*/ 9445 w 1845584"/>
                  <a:gd name="connsiteY244" fmla="*/ 1015712 h 1215935"/>
                  <a:gd name="connsiteX245" fmla="*/ 7863 w 1845584"/>
                  <a:gd name="connsiteY245" fmla="*/ 999986 h 1215935"/>
                  <a:gd name="connsiteX246" fmla="*/ 2504 w 1845584"/>
                  <a:gd name="connsiteY246" fmla="*/ 959134 h 1215935"/>
                  <a:gd name="connsiteX247" fmla="*/ 835 w 1845584"/>
                  <a:gd name="connsiteY247" fmla="*/ 957289 h 1215935"/>
                  <a:gd name="connsiteX248" fmla="*/ 2416 w 1845584"/>
                  <a:gd name="connsiteY248" fmla="*/ 928913 h 1215935"/>
                  <a:gd name="connsiteX249" fmla="*/ 3031 w 1845584"/>
                  <a:gd name="connsiteY249" fmla="*/ 921357 h 1215935"/>
                  <a:gd name="connsiteX250" fmla="*/ 3031 w 1845584"/>
                  <a:gd name="connsiteY250" fmla="*/ 882790 h 1215935"/>
                  <a:gd name="connsiteX251" fmla="*/ 3031 w 1845584"/>
                  <a:gd name="connsiteY251" fmla="*/ 874971 h 1215935"/>
                  <a:gd name="connsiteX252" fmla="*/ 3031 w 1845584"/>
                  <a:gd name="connsiteY252" fmla="*/ 836403 h 1215935"/>
                  <a:gd name="connsiteX253" fmla="*/ 3207 w 1845584"/>
                  <a:gd name="connsiteY253" fmla="*/ 817690 h 1215935"/>
                  <a:gd name="connsiteX254" fmla="*/ 7512 w 1845584"/>
                  <a:gd name="connsiteY254" fmla="*/ 768667 h 1215935"/>
                  <a:gd name="connsiteX255" fmla="*/ 11114 w 1845584"/>
                  <a:gd name="connsiteY255" fmla="*/ 740466 h 1215935"/>
                  <a:gd name="connsiteX256" fmla="*/ 13750 w 1845584"/>
                  <a:gd name="connsiteY256" fmla="*/ 733789 h 1215935"/>
                  <a:gd name="connsiteX257" fmla="*/ 15946 w 1845584"/>
                  <a:gd name="connsiteY257" fmla="*/ 725707 h 1215935"/>
                  <a:gd name="connsiteX258" fmla="*/ 22096 w 1845584"/>
                  <a:gd name="connsiteY258" fmla="*/ 692235 h 1215935"/>
                  <a:gd name="connsiteX259" fmla="*/ 26576 w 1845584"/>
                  <a:gd name="connsiteY259" fmla="*/ 673170 h 1215935"/>
                  <a:gd name="connsiteX260" fmla="*/ 32814 w 1845584"/>
                  <a:gd name="connsiteY260" fmla="*/ 640401 h 1215935"/>
                  <a:gd name="connsiteX261" fmla="*/ 42478 w 1845584"/>
                  <a:gd name="connsiteY261" fmla="*/ 604908 h 1215935"/>
                  <a:gd name="connsiteX262" fmla="*/ 43708 w 1845584"/>
                  <a:gd name="connsiteY262" fmla="*/ 601570 h 1215935"/>
                  <a:gd name="connsiteX263" fmla="*/ 52844 w 1845584"/>
                  <a:gd name="connsiteY263" fmla="*/ 577849 h 1215935"/>
                  <a:gd name="connsiteX264" fmla="*/ 69185 w 1845584"/>
                  <a:gd name="connsiteY264" fmla="*/ 533571 h 1215935"/>
                  <a:gd name="connsiteX265" fmla="*/ 81133 w 1845584"/>
                  <a:gd name="connsiteY265" fmla="*/ 506951 h 1215935"/>
                  <a:gd name="connsiteX266" fmla="*/ 96420 w 1845584"/>
                  <a:gd name="connsiteY266" fmla="*/ 483143 h 1215935"/>
                  <a:gd name="connsiteX267" fmla="*/ 104678 w 1845584"/>
                  <a:gd name="connsiteY267" fmla="*/ 458983 h 1215935"/>
                  <a:gd name="connsiteX268" fmla="*/ 116978 w 1845584"/>
                  <a:gd name="connsiteY268" fmla="*/ 434032 h 1215935"/>
                  <a:gd name="connsiteX269" fmla="*/ 124445 w 1845584"/>
                  <a:gd name="connsiteY269" fmla="*/ 421381 h 1215935"/>
                  <a:gd name="connsiteX270" fmla="*/ 133933 w 1845584"/>
                  <a:gd name="connsiteY270" fmla="*/ 409785 h 1215935"/>
                  <a:gd name="connsiteX271" fmla="*/ 159235 w 1845584"/>
                  <a:gd name="connsiteY271" fmla="*/ 372974 h 1215935"/>
                  <a:gd name="connsiteX272" fmla="*/ 169866 w 1845584"/>
                  <a:gd name="connsiteY272" fmla="*/ 352592 h 1215935"/>
                  <a:gd name="connsiteX273" fmla="*/ 206413 w 1845584"/>
                  <a:gd name="connsiteY273" fmla="*/ 307874 h 1215935"/>
                  <a:gd name="connsiteX274" fmla="*/ 225126 w 1845584"/>
                  <a:gd name="connsiteY274" fmla="*/ 284242 h 1215935"/>
                  <a:gd name="connsiteX275" fmla="*/ 247616 w 1845584"/>
                  <a:gd name="connsiteY275" fmla="*/ 257095 h 1215935"/>
                  <a:gd name="connsiteX276" fmla="*/ 276696 w 1845584"/>
                  <a:gd name="connsiteY276" fmla="*/ 227049 h 1215935"/>
                  <a:gd name="connsiteX277" fmla="*/ 286711 w 1845584"/>
                  <a:gd name="connsiteY277" fmla="*/ 217034 h 1215935"/>
                  <a:gd name="connsiteX278" fmla="*/ 288556 w 1845584"/>
                  <a:gd name="connsiteY278" fmla="*/ 215189 h 1215935"/>
                  <a:gd name="connsiteX279" fmla="*/ 329408 w 1845584"/>
                  <a:gd name="connsiteY279" fmla="*/ 184616 h 1215935"/>
                  <a:gd name="connsiteX280" fmla="*/ 331253 w 1845584"/>
                  <a:gd name="connsiteY280" fmla="*/ 182858 h 1215935"/>
                  <a:gd name="connsiteX281" fmla="*/ 356291 w 1845584"/>
                  <a:gd name="connsiteY281" fmla="*/ 161334 h 1215935"/>
                  <a:gd name="connsiteX282" fmla="*/ 384580 w 1845584"/>
                  <a:gd name="connsiteY282" fmla="*/ 137877 h 1215935"/>
                  <a:gd name="connsiteX283" fmla="*/ 426750 w 1845584"/>
                  <a:gd name="connsiteY283" fmla="*/ 113278 h 1215935"/>
                  <a:gd name="connsiteX284" fmla="*/ 433163 w 1845584"/>
                  <a:gd name="connsiteY284" fmla="*/ 107304 h 1215935"/>
                  <a:gd name="connsiteX285" fmla="*/ 443003 w 1845584"/>
                  <a:gd name="connsiteY285" fmla="*/ 102560 h 1215935"/>
                  <a:gd name="connsiteX286" fmla="*/ 467778 w 1845584"/>
                  <a:gd name="connsiteY286" fmla="*/ 92369 h 1215935"/>
                  <a:gd name="connsiteX287" fmla="*/ 480605 w 1845584"/>
                  <a:gd name="connsiteY287" fmla="*/ 82442 h 1215935"/>
                  <a:gd name="connsiteX288" fmla="*/ 525586 w 1845584"/>
                  <a:gd name="connsiteY288" fmla="*/ 61181 h 1215935"/>
                  <a:gd name="connsiteX289" fmla="*/ 564241 w 1845584"/>
                  <a:gd name="connsiteY289" fmla="*/ 47212 h 1215935"/>
                  <a:gd name="connsiteX290" fmla="*/ 595869 w 1845584"/>
                  <a:gd name="connsiteY290" fmla="*/ 34649 h 1215935"/>
                  <a:gd name="connsiteX291" fmla="*/ 637951 w 1845584"/>
                  <a:gd name="connsiteY291" fmla="*/ 22613 h 1215935"/>
                  <a:gd name="connsiteX292" fmla="*/ 664482 w 1845584"/>
                  <a:gd name="connsiteY292" fmla="*/ 16288 h 1215935"/>
                  <a:gd name="connsiteX293" fmla="*/ 697691 w 1845584"/>
                  <a:gd name="connsiteY293" fmla="*/ 11807 h 1215935"/>
                  <a:gd name="connsiteX294" fmla="*/ 722993 w 1845584"/>
                  <a:gd name="connsiteY294" fmla="*/ 11280 h 1215935"/>
                  <a:gd name="connsiteX295" fmla="*/ 725892 w 1845584"/>
                  <a:gd name="connsiteY295" fmla="*/ 8996 h 1215935"/>
                  <a:gd name="connsiteX296" fmla="*/ 762176 w 1845584"/>
                  <a:gd name="connsiteY296" fmla="*/ 3549 h 1215935"/>
                  <a:gd name="connsiteX297" fmla="*/ 779395 w 1845584"/>
                  <a:gd name="connsiteY297" fmla="*/ 1265 h 1215935"/>
                  <a:gd name="connsiteX298" fmla="*/ 822619 w 1845584"/>
                  <a:gd name="connsiteY298" fmla="*/ 738 h 1215935"/>
                  <a:gd name="connsiteX299" fmla="*/ 879636 w 1845584"/>
                  <a:gd name="connsiteY299" fmla="*/ 4515 h 1215935"/>
                  <a:gd name="connsiteX300" fmla="*/ 931206 w 1845584"/>
                  <a:gd name="connsiteY300" fmla="*/ 9611 h 1215935"/>
                  <a:gd name="connsiteX301" fmla="*/ 964767 w 1845584"/>
                  <a:gd name="connsiteY301" fmla="*/ 6536 h 1215935"/>
                  <a:gd name="connsiteX302" fmla="*/ 988487 w 1845584"/>
                  <a:gd name="connsiteY302" fmla="*/ 5745 h 1215935"/>
                  <a:gd name="connsiteX303" fmla="*/ 1011241 w 1845584"/>
                  <a:gd name="connsiteY303" fmla="*/ 1968 h 1215935"/>
                  <a:gd name="connsiteX304" fmla="*/ 1057979 w 1845584"/>
                  <a:gd name="connsiteY304" fmla="*/ 6009 h 1215935"/>
                  <a:gd name="connsiteX305" fmla="*/ 1097689 w 1845584"/>
                  <a:gd name="connsiteY305" fmla="*/ 6712 h 1215935"/>
                  <a:gd name="connsiteX306" fmla="*/ 1112800 w 1845584"/>
                  <a:gd name="connsiteY306" fmla="*/ 10753 h 1215935"/>
                  <a:gd name="connsiteX307" fmla="*/ 1128790 w 1845584"/>
                  <a:gd name="connsiteY307" fmla="*/ 12159 h 1215935"/>
                  <a:gd name="connsiteX308" fmla="*/ 1156024 w 1845584"/>
                  <a:gd name="connsiteY308" fmla="*/ 15233 h 1215935"/>
                  <a:gd name="connsiteX309" fmla="*/ 1170257 w 1845584"/>
                  <a:gd name="connsiteY309" fmla="*/ 17342 h 1215935"/>
                  <a:gd name="connsiteX310" fmla="*/ 1198897 w 1845584"/>
                  <a:gd name="connsiteY310" fmla="*/ 23492 h 1215935"/>
                  <a:gd name="connsiteX311" fmla="*/ 1229294 w 1845584"/>
                  <a:gd name="connsiteY311" fmla="*/ 31926 h 1215935"/>
                  <a:gd name="connsiteX312" fmla="*/ 1251433 w 1845584"/>
                  <a:gd name="connsiteY312" fmla="*/ 39042 h 1215935"/>
                  <a:gd name="connsiteX313" fmla="*/ 1279107 w 1845584"/>
                  <a:gd name="connsiteY313" fmla="*/ 48706 h 1215935"/>
                  <a:gd name="connsiteX314" fmla="*/ 1304937 w 1845584"/>
                  <a:gd name="connsiteY314" fmla="*/ 58633 h 1215935"/>
                  <a:gd name="connsiteX315" fmla="*/ 1325319 w 1845584"/>
                  <a:gd name="connsiteY315" fmla="*/ 66452 h 1215935"/>
                  <a:gd name="connsiteX316" fmla="*/ 1373375 w 1845584"/>
                  <a:gd name="connsiteY316" fmla="*/ 92896 h 1215935"/>
                  <a:gd name="connsiteX317" fmla="*/ 1378909 w 1845584"/>
                  <a:gd name="connsiteY317" fmla="*/ 95356 h 1215935"/>
                  <a:gd name="connsiteX318" fmla="*/ 1405529 w 1845584"/>
                  <a:gd name="connsiteY318" fmla="*/ 106953 h 1215935"/>
                  <a:gd name="connsiteX319" fmla="*/ 1411064 w 1845584"/>
                  <a:gd name="connsiteY319" fmla="*/ 112224 h 1215935"/>
                  <a:gd name="connsiteX320" fmla="*/ 1414666 w 1845584"/>
                  <a:gd name="connsiteY320" fmla="*/ 115826 h 1215935"/>
                  <a:gd name="connsiteX321" fmla="*/ 1455606 w 1845584"/>
                  <a:gd name="connsiteY321" fmla="*/ 137350 h 1215935"/>
                  <a:gd name="connsiteX322" fmla="*/ 1460613 w 1845584"/>
                  <a:gd name="connsiteY322" fmla="*/ 141040 h 1215935"/>
                  <a:gd name="connsiteX323" fmla="*/ 1503310 w 1845584"/>
                  <a:gd name="connsiteY323" fmla="*/ 173985 h 1215935"/>
                  <a:gd name="connsiteX324" fmla="*/ 1506297 w 1845584"/>
                  <a:gd name="connsiteY324" fmla="*/ 176182 h 1215935"/>
                  <a:gd name="connsiteX325" fmla="*/ 1538452 w 1845584"/>
                  <a:gd name="connsiteY325" fmla="*/ 202626 h 1215935"/>
                  <a:gd name="connsiteX326" fmla="*/ 1556725 w 1845584"/>
                  <a:gd name="connsiteY326" fmla="*/ 220196 h 1215935"/>
                  <a:gd name="connsiteX327" fmla="*/ 51175 w 1845584"/>
                  <a:gd name="connsiteY327" fmla="*/ 757071 h 1215935"/>
                  <a:gd name="connsiteX328" fmla="*/ 51351 w 1845584"/>
                  <a:gd name="connsiteY328" fmla="*/ 754611 h 1215935"/>
                  <a:gd name="connsiteX329" fmla="*/ 48540 w 1845584"/>
                  <a:gd name="connsiteY329" fmla="*/ 757071 h 1215935"/>
                  <a:gd name="connsiteX330" fmla="*/ 48364 w 1845584"/>
                  <a:gd name="connsiteY330" fmla="*/ 759531 h 1215935"/>
                  <a:gd name="connsiteX331" fmla="*/ 51175 w 1845584"/>
                  <a:gd name="connsiteY331" fmla="*/ 757071 h 1215935"/>
                  <a:gd name="connsiteX332" fmla="*/ 13134 w 1845584"/>
                  <a:gd name="connsiteY332" fmla="*/ 850108 h 1215935"/>
                  <a:gd name="connsiteX333" fmla="*/ 16649 w 1845584"/>
                  <a:gd name="connsiteY333" fmla="*/ 853446 h 1215935"/>
                  <a:gd name="connsiteX334" fmla="*/ 20866 w 1845584"/>
                  <a:gd name="connsiteY334" fmla="*/ 852831 h 1215935"/>
                  <a:gd name="connsiteX335" fmla="*/ 18054 w 1845584"/>
                  <a:gd name="connsiteY335" fmla="*/ 848878 h 1215935"/>
                  <a:gd name="connsiteX336" fmla="*/ 13134 w 1845584"/>
                  <a:gd name="connsiteY336" fmla="*/ 850108 h 1215935"/>
                  <a:gd name="connsiteX337" fmla="*/ 1795951 w 1845584"/>
                  <a:gd name="connsiteY337" fmla="*/ 661398 h 1215935"/>
                  <a:gd name="connsiteX338" fmla="*/ 1798938 w 1845584"/>
                  <a:gd name="connsiteY338" fmla="*/ 665351 h 1215935"/>
                  <a:gd name="connsiteX339" fmla="*/ 1801134 w 1845584"/>
                  <a:gd name="connsiteY339" fmla="*/ 663155 h 1215935"/>
                  <a:gd name="connsiteX340" fmla="*/ 1795951 w 1845584"/>
                  <a:gd name="connsiteY340" fmla="*/ 661398 h 1215935"/>
                  <a:gd name="connsiteX341" fmla="*/ 1828721 w 1845584"/>
                  <a:gd name="connsiteY341" fmla="*/ 851426 h 1215935"/>
                  <a:gd name="connsiteX342" fmla="*/ 1824767 w 1845584"/>
                  <a:gd name="connsiteY342" fmla="*/ 854413 h 1215935"/>
                  <a:gd name="connsiteX343" fmla="*/ 1826964 w 1845584"/>
                  <a:gd name="connsiteY343" fmla="*/ 856609 h 1215935"/>
                  <a:gd name="connsiteX344" fmla="*/ 1828721 w 1845584"/>
                  <a:gd name="connsiteY344" fmla="*/ 851426 h 1215935"/>
                  <a:gd name="connsiteX345" fmla="*/ 752512 w 1845584"/>
                  <a:gd name="connsiteY345" fmla="*/ 24282 h 1215935"/>
                  <a:gd name="connsiteX346" fmla="*/ 749525 w 1845584"/>
                  <a:gd name="connsiteY346" fmla="*/ 20329 h 1215935"/>
                  <a:gd name="connsiteX347" fmla="*/ 747329 w 1845584"/>
                  <a:gd name="connsiteY347" fmla="*/ 22525 h 1215935"/>
                  <a:gd name="connsiteX348" fmla="*/ 752512 w 1845584"/>
                  <a:gd name="connsiteY348" fmla="*/ 24282 h 1215935"/>
                  <a:gd name="connsiteX349" fmla="*/ 1090749 w 1845584"/>
                  <a:gd name="connsiteY349" fmla="*/ 24282 h 1215935"/>
                  <a:gd name="connsiteX350" fmla="*/ 1093736 w 1845584"/>
                  <a:gd name="connsiteY350" fmla="*/ 28236 h 1215935"/>
                  <a:gd name="connsiteX351" fmla="*/ 1095932 w 1845584"/>
                  <a:gd name="connsiteY351" fmla="*/ 26039 h 1215935"/>
                  <a:gd name="connsiteX352" fmla="*/ 1090749 w 1845584"/>
                  <a:gd name="connsiteY352" fmla="*/ 24282 h 1215935"/>
                  <a:gd name="connsiteX353" fmla="*/ 603073 w 1845584"/>
                  <a:gd name="connsiteY353" fmla="*/ 50463 h 1215935"/>
                  <a:gd name="connsiteX354" fmla="*/ 606060 w 1845584"/>
                  <a:gd name="connsiteY354" fmla="*/ 54416 h 1215935"/>
                  <a:gd name="connsiteX355" fmla="*/ 608256 w 1845584"/>
                  <a:gd name="connsiteY355" fmla="*/ 52220 h 1215935"/>
                  <a:gd name="connsiteX356" fmla="*/ 603073 w 1845584"/>
                  <a:gd name="connsiteY356" fmla="*/ 50463 h 1215935"/>
                  <a:gd name="connsiteX357" fmla="*/ 23677 w 1845584"/>
                  <a:gd name="connsiteY357" fmla="*/ 1004818 h 1215935"/>
                  <a:gd name="connsiteX358" fmla="*/ 26664 w 1845584"/>
                  <a:gd name="connsiteY358" fmla="*/ 1008772 h 1215935"/>
                  <a:gd name="connsiteX359" fmla="*/ 28860 w 1845584"/>
                  <a:gd name="connsiteY359" fmla="*/ 1006575 h 1215935"/>
                  <a:gd name="connsiteX360" fmla="*/ 23677 w 1845584"/>
                  <a:gd name="connsiteY360" fmla="*/ 1004818 h 1215935"/>
                  <a:gd name="connsiteX361" fmla="*/ 267471 w 1845584"/>
                  <a:gd name="connsiteY361" fmla="*/ 262805 h 1215935"/>
                  <a:gd name="connsiteX362" fmla="*/ 262288 w 1845584"/>
                  <a:gd name="connsiteY362" fmla="*/ 265529 h 1215935"/>
                  <a:gd name="connsiteX363" fmla="*/ 267471 w 1845584"/>
                  <a:gd name="connsiteY363" fmla="*/ 262805 h 1215935"/>
                  <a:gd name="connsiteX364" fmla="*/ 1238870 w 1845584"/>
                  <a:gd name="connsiteY364" fmla="*/ 57052 h 1215935"/>
                  <a:gd name="connsiteX365" fmla="*/ 1238958 w 1845584"/>
                  <a:gd name="connsiteY365" fmla="*/ 51869 h 1215935"/>
                  <a:gd name="connsiteX366" fmla="*/ 1238870 w 1845584"/>
                  <a:gd name="connsiteY366" fmla="*/ 57052 h 1215935"/>
                  <a:gd name="connsiteX367" fmla="*/ 1579655 w 1845584"/>
                  <a:gd name="connsiteY367" fmla="*/ 264123 h 1215935"/>
                  <a:gd name="connsiteX368" fmla="*/ 1576053 w 1845584"/>
                  <a:gd name="connsiteY368" fmla="*/ 268428 h 1215935"/>
                  <a:gd name="connsiteX369" fmla="*/ 1577986 w 1845584"/>
                  <a:gd name="connsiteY369" fmla="*/ 269307 h 1215935"/>
                  <a:gd name="connsiteX370" fmla="*/ 1579655 w 1845584"/>
                  <a:gd name="connsiteY370" fmla="*/ 264123 h 1215935"/>
                  <a:gd name="connsiteX371" fmla="*/ 496857 w 1845584"/>
                  <a:gd name="connsiteY371" fmla="*/ 93775 h 1215935"/>
                  <a:gd name="connsiteX372" fmla="*/ 498175 w 1845584"/>
                  <a:gd name="connsiteY372" fmla="*/ 96410 h 1215935"/>
                  <a:gd name="connsiteX373" fmla="*/ 496857 w 1845584"/>
                  <a:gd name="connsiteY373" fmla="*/ 93775 h 1215935"/>
                  <a:gd name="connsiteX374" fmla="*/ 1818266 w 1845584"/>
                  <a:gd name="connsiteY374" fmla="*/ 1008772 h 1215935"/>
                  <a:gd name="connsiteX375" fmla="*/ 1819584 w 1845584"/>
                  <a:gd name="connsiteY375" fmla="*/ 1011407 h 1215935"/>
                  <a:gd name="connsiteX376" fmla="*/ 1818266 w 1845584"/>
                  <a:gd name="connsiteY376" fmla="*/ 1008772 h 1215935"/>
                  <a:gd name="connsiteX377" fmla="*/ 863910 w 1845584"/>
                  <a:gd name="connsiteY377" fmla="*/ 43962 h 1215935"/>
                  <a:gd name="connsiteX378" fmla="*/ 867249 w 1845584"/>
                  <a:gd name="connsiteY378" fmla="*/ 43259 h 1215935"/>
                  <a:gd name="connsiteX379" fmla="*/ 866810 w 1845584"/>
                  <a:gd name="connsiteY379" fmla="*/ 41677 h 1215935"/>
                  <a:gd name="connsiteX380" fmla="*/ 863910 w 1845584"/>
                  <a:gd name="connsiteY380" fmla="*/ 43962 h 1215935"/>
                  <a:gd name="connsiteX381" fmla="*/ 107577 w 1845584"/>
                  <a:gd name="connsiteY381" fmla="*/ 527685 h 1215935"/>
                  <a:gd name="connsiteX382" fmla="*/ 108280 w 1845584"/>
                  <a:gd name="connsiteY382" fmla="*/ 531023 h 1215935"/>
                  <a:gd name="connsiteX383" fmla="*/ 109862 w 1845584"/>
                  <a:gd name="connsiteY383" fmla="*/ 530584 h 1215935"/>
                  <a:gd name="connsiteX384" fmla="*/ 107577 w 1845584"/>
                  <a:gd name="connsiteY384" fmla="*/ 527685 h 1215935"/>
                  <a:gd name="connsiteX385" fmla="*/ 97035 w 1845584"/>
                  <a:gd name="connsiteY385" fmla="*/ 1183074 h 1215935"/>
                  <a:gd name="connsiteX386" fmla="*/ 97738 w 1845584"/>
                  <a:gd name="connsiteY386" fmla="*/ 1186412 h 1215935"/>
                  <a:gd name="connsiteX387" fmla="*/ 99319 w 1845584"/>
                  <a:gd name="connsiteY387" fmla="*/ 1185973 h 1215935"/>
                  <a:gd name="connsiteX388" fmla="*/ 97035 w 1845584"/>
                  <a:gd name="connsiteY388" fmla="*/ 1183074 h 1215935"/>
                  <a:gd name="connsiteX389" fmla="*/ 1744820 w 1845584"/>
                  <a:gd name="connsiteY389" fmla="*/ 1189663 h 1215935"/>
                  <a:gd name="connsiteX390" fmla="*/ 1745787 w 1845584"/>
                  <a:gd name="connsiteY390" fmla="*/ 1185446 h 1215935"/>
                  <a:gd name="connsiteX391" fmla="*/ 1744205 w 1845584"/>
                  <a:gd name="connsiteY391" fmla="*/ 1185007 h 1215935"/>
                  <a:gd name="connsiteX392" fmla="*/ 1744820 w 1845584"/>
                  <a:gd name="connsiteY392" fmla="*/ 1189663 h 1215935"/>
                  <a:gd name="connsiteX393" fmla="*/ 44586 w 1845584"/>
                  <a:gd name="connsiteY393" fmla="*/ 658762 h 1215935"/>
                  <a:gd name="connsiteX394" fmla="*/ 45289 w 1845584"/>
                  <a:gd name="connsiteY394" fmla="*/ 662101 h 1215935"/>
                  <a:gd name="connsiteX395" fmla="*/ 46870 w 1845584"/>
                  <a:gd name="connsiteY395" fmla="*/ 661662 h 1215935"/>
                  <a:gd name="connsiteX396" fmla="*/ 44586 w 1845584"/>
                  <a:gd name="connsiteY396" fmla="*/ 658762 h 1215935"/>
                  <a:gd name="connsiteX397" fmla="*/ 47222 w 1845584"/>
                  <a:gd name="connsiteY397" fmla="*/ 724301 h 1215935"/>
                  <a:gd name="connsiteX398" fmla="*/ 48803 w 1845584"/>
                  <a:gd name="connsiteY398" fmla="*/ 725356 h 1215935"/>
                  <a:gd name="connsiteX399" fmla="*/ 47222 w 1845584"/>
                  <a:gd name="connsiteY399" fmla="*/ 724301 h 1215935"/>
                  <a:gd name="connsiteX400" fmla="*/ 1734366 w 1845584"/>
                  <a:gd name="connsiteY400" fmla="*/ 534186 h 1215935"/>
                  <a:gd name="connsiteX401" fmla="*/ 1735420 w 1845584"/>
                  <a:gd name="connsiteY401" fmla="*/ 532604 h 1215935"/>
                  <a:gd name="connsiteX402" fmla="*/ 1734366 w 1845584"/>
                  <a:gd name="connsiteY402" fmla="*/ 534186 h 1215935"/>
                  <a:gd name="connsiteX403" fmla="*/ 166527 w 1845584"/>
                  <a:gd name="connsiteY403" fmla="*/ 421469 h 1215935"/>
                  <a:gd name="connsiteX404" fmla="*/ 165473 w 1845584"/>
                  <a:gd name="connsiteY404" fmla="*/ 423051 h 1215935"/>
                  <a:gd name="connsiteX405" fmla="*/ 166527 w 1845584"/>
                  <a:gd name="connsiteY405" fmla="*/ 421469 h 1215935"/>
                  <a:gd name="connsiteX406" fmla="*/ 979262 w 1845584"/>
                  <a:gd name="connsiteY406" fmla="*/ 46509 h 1215935"/>
                  <a:gd name="connsiteX407" fmla="*/ 980317 w 1845584"/>
                  <a:gd name="connsiteY407" fmla="*/ 44928 h 1215935"/>
                  <a:gd name="connsiteX408" fmla="*/ 979262 w 1845584"/>
                  <a:gd name="connsiteY408" fmla="*/ 46509 h 1215935"/>
                  <a:gd name="connsiteX409" fmla="*/ 1008166 w 1845584"/>
                  <a:gd name="connsiteY409" fmla="*/ 49145 h 1215935"/>
                  <a:gd name="connsiteX410" fmla="*/ 1007112 w 1845584"/>
                  <a:gd name="connsiteY410" fmla="*/ 50726 h 1215935"/>
                  <a:gd name="connsiteX411" fmla="*/ 1008166 w 1845584"/>
                  <a:gd name="connsiteY411" fmla="*/ 49145 h 1215935"/>
                  <a:gd name="connsiteX412" fmla="*/ 1237553 w 1845584"/>
                  <a:gd name="connsiteY412" fmla="*/ 84550 h 1215935"/>
                  <a:gd name="connsiteX413" fmla="*/ 1239134 w 1845584"/>
                  <a:gd name="connsiteY413" fmla="*/ 85604 h 1215935"/>
                  <a:gd name="connsiteX414" fmla="*/ 1237553 w 1845584"/>
                  <a:gd name="connsiteY414" fmla="*/ 84550 h 1215935"/>
                  <a:gd name="connsiteX415" fmla="*/ 1347633 w 1845584"/>
                  <a:gd name="connsiteY415" fmla="*/ 97640 h 1215935"/>
                  <a:gd name="connsiteX416" fmla="*/ 1346052 w 1845584"/>
                  <a:gd name="connsiteY416" fmla="*/ 96586 h 1215935"/>
                  <a:gd name="connsiteX417" fmla="*/ 1347633 w 1845584"/>
                  <a:gd name="connsiteY417" fmla="*/ 97640 h 1215935"/>
                  <a:gd name="connsiteX418" fmla="*/ 1448577 w 1845584"/>
                  <a:gd name="connsiteY418" fmla="*/ 159314 h 1215935"/>
                  <a:gd name="connsiteX419" fmla="*/ 1449632 w 1845584"/>
                  <a:gd name="connsiteY419" fmla="*/ 157732 h 1215935"/>
                  <a:gd name="connsiteX420" fmla="*/ 1448577 w 1845584"/>
                  <a:gd name="connsiteY420" fmla="*/ 159314 h 1215935"/>
                  <a:gd name="connsiteX421" fmla="*/ 1759228 w 1845584"/>
                  <a:gd name="connsiteY421" fmla="*/ 1162077 h 1215935"/>
                  <a:gd name="connsiteX422" fmla="*/ 1760810 w 1845584"/>
                  <a:gd name="connsiteY422" fmla="*/ 1163131 h 1215935"/>
                  <a:gd name="connsiteX423" fmla="*/ 1759228 w 1845584"/>
                  <a:gd name="connsiteY423" fmla="*/ 1162077 h 1215935"/>
                  <a:gd name="connsiteX424" fmla="*/ 1439441 w 1845584"/>
                  <a:gd name="connsiteY424" fmla="*/ 184176 h 1215935"/>
                  <a:gd name="connsiteX425" fmla="*/ 1441022 w 1845584"/>
                  <a:gd name="connsiteY425" fmla="*/ 185231 h 1215935"/>
                  <a:gd name="connsiteX426" fmla="*/ 1439441 w 1845584"/>
                  <a:gd name="connsiteY426" fmla="*/ 184176 h 1215935"/>
                  <a:gd name="connsiteX427" fmla="*/ 394596 w 1845584"/>
                  <a:gd name="connsiteY427" fmla="*/ 154042 h 1215935"/>
                  <a:gd name="connsiteX428" fmla="*/ 395650 w 1845584"/>
                  <a:gd name="connsiteY428" fmla="*/ 152461 h 1215935"/>
                  <a:gd name="connsiteX429" fmla="*/ 394596 w 1845584"/>
                  <a:gd name="connsiteY429" fmla="*/ 154042 h 1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</a:cxnLst>
                <a:rect l="l" t="t" r="r" b="b"/>
                <a:pathLst>
                  <a:path w="1845584" h="1215935">
                    <a:moveTo>
                      <a:pt x="1556725" y="220196"/>
                    </a:moveTo>
                    <a:cubicBezTo>
                      <a:pt x="1560415" y="223886"/>
                      <a:pt x="1563666" y="226785"/>
                      <a:pt x="1566389" y="230036"/>
                    </a:cubicBezTo>
                    <a:cubicBezTo>
                      <a:pt x="1577986" y="243653"/>
                      <a:pt x="1594239" y="253054"/>
                      <a:pt x="1602146" y="270185"/>
                    </a:cubicBezTo>
                    <a:cubicBezTo>
                      <a:pt x="1604781" y="275896"/>
                      <a:pt x="1610843" y="279585"/>
                      <a:pt x="1615412" y="284154"/>
                    </a:cubicBezTo>
                    <a:cubicBezTo>
                      <a:pt x="1633158" y="301813"/>
                      <a:pt x="1650202" y="319910"/>
                      <a:pt x="1662853" y="341786"/>
                    </a:cubicBezTo>
                    <a:cubicBezTo>
                      <a:pt x="1666191" y="347584"/>
                      <a:pt x="1671550" y="352065"/>
                      <a:pt x="1675592" y="357512"/>
                    </a:cubicBezTo>
                    <a:cubicBezTo>
                      <a:pt x="1677700" y="360411"/>
                      <a:pt x="1678842" y="364013"/>
                      <a:pt x="1680599" y="367176"/>
                    </a:cubicBezTo>
                    <a:cubicBezTo>
                      <a:pt x="1683147" y="371832"/>
                      <a:pt x="1685343" y="376840"/>
                      <a:pt x="1688770" y="380793"/>
                    </a:cubicBezTo>
                    <a:cubicBezTo>
                      <a:pt x="1697204" y="390545"/>
                      <a:pt x="1703529" y="401527"/>
                      <a:pt x="1710206" y="412420"/>
                    </a:cubicBezTo>
                    <a:cubicBezTo>
                      <a:pt x="1715038" y="420239"/>
                      <a:pt x="1720397" y="428322"/>
                      <a:pt x="1725317" y="436317"/>
                    </a:cubicBezTo>
                    <a:cubicBezTo>
                      <a:pt x="1734190" y="450812"/>
                      <a:pt x="1743854" y="465133"/>
                      <a:pt x="1746138" y="482703"/>
                    </a:cubicBezTo>
                    <a:cubicBezTo>
                      <a:pt x="1746314" y="483933"/>
                      <a:pt x="1746226" y="485778"/>
                      <a:pt x="1746929" y="486218"/>
                    </a:cubicBezTo>
                    <a:cubicBezTo>
                      <a:pt x="1755363" y="491577"/>
                      <a:pt x="1756241" y="501768"/>
                      <a:pt x="1761776" y="508972"/>
                    </a:cubicBezTo>
                    <a:cubicBezTo>
                      <a:pt x="1765290" y="513540"/>
                      <a:pt x="1767487" y="518021"/>
                      <a:pt x="1767223" y="523819"/>
                    </a:cubicBezTo>
                    <a:cubicBezTo>
                      <a:pt x="1767135" y="525664"/>
                      <a:pt x="1767838" y="528300"/>
                      <a:pt x="1769244" y="529442"/>
                    </a:cubicBezTo>
                    <a:cubicBezTo>
                      <a:pt x="1776799" y="535591"/>
                      <a:pt x="1779610" y="545343"/>
                      <a:pt x="1781367" y="553162"/>
                    </a:cubicBezTo>
                    <a:cubicBezTo>
                      <a:pt x="1784706" y="567658"/>
                      <a:pt x="1791998" y="580397"/>
                      <a:pt x="1796039" y="594366"/>
                    </a:cubicBezTo>
                    <a:cubicBezTo>
                      <a:pt x="1801750" y="614220"/>
                      <a:pt x="1808339" y="633812"/>
                      <a:pt x="1814225" y="653667"/>
                    </a:cubicBezTo>
                    <a:cubicBezTo>
                      <a:pt x="1817212" y="663682"/>
                      <a:pt x="1819760" y="673961"/>
                      <a:pt x="1817212" y="684591"/>
                    </a:cubicBezTo>
                    <a:cubicBezTo>
                      <a:pt x="1817124" y="685031"/>
                      <a:pt x="1818090" y="685733"/>
                      <a:pt x="1818530" y="686436"/>
                    </a:cubicBezTo>
                    <a:cubicBezTo>
                      <a:pt x="1824240" y="696012"/>
                      <a:pt x="1823801" y="707697"/>
                      <a:pt x="1828721" y="717624"/>
                    </a:cubicBezTo>
                    <a:cubicBezTo>
                      <a:pt x="1828896" y="717976"/>
                      <a:pt x="1829511" y="718239"/>
                      <a:pt x="1829599" y="718591"/>
                    </a:cubicBezTo>
                    <a:cubicBezTo>
                      <a:pt x="1831708" y="725619"/>
                      <a:pt x="1824679" y="733877"/>
                      <a:pt x="1832586" y="740115"/>
                    </a:cubicBezTo>
                    <a:cubicBezTo>
                      <a:pt x="1831356" y="748373"/>
                      <a:pt x="1836364" y="755314"/>
                      <a:pt x="1837418" y="762869"/>
                    </a:cubicBezTo>
                    <a:cubicBezTo>
                      <a:pt x="1838121" y="767965"/>
                      <a:pt x="1835925" y="773060"/>
                      <a:pt x="1837330" y="779122"/>
                    </a:cubicBezTo>
                    <a:cubicBezTo>
                      <a:pt x="1839966" y="790104"/>
                      <a:pt x="1838385" y="802140"/>
                      <a:pt x="1840757" y="813209"/>
                    </a:cubicBezTo>
                    <a:cubicBezTo>
                      <a:pt x="1843480" y="825597"/>
                      <a:pt x="1842250" y="838160"/>
                      <a:pt x="1845061" y="850547"/>
                    </a:cubicBezTo>
                    <a:cubicBezTo>
                      <a:pt x="1846994" y="858893"/>
                      <a:pt x="1843041" y="868557"/>
                      <a:pt x="1841723" y="877606"/>
                    </a:cubicBezTo>
                    <a:cubicBezTo>
                      <a:pt x="1841372" y="880066"/>
                      <a:pt x="1840054" y="882702"/>
                      <a:pt x="1840581" y="884898"/>
                    </a:cubicBezTo>
                    <a:cubicBezTo>
                      <a:pt x="1844446" y="899130"/>
                      <a:pt x="1843831" y="913011"/>
                      <a:pt x="1840845" y="927419"/>
                    </a:cubicBezTo>
                    <a:cubicBezTo>
                      <a:pt x="1839351" y="934447"/>
                      <a:pt x="1842777" y="942354"/>
                      <a:pt x="1842865" y="949822"/>
                    </a:cubicBezTo>
                    <a:cubicBezTo>
                      <a:pt x="1842953" y="955972"/>
                      <a:pt x="1841108" y="962209"/>
                      <a:pt x="1840493" y="968359"/>
                    </a:cubicBezTo>
                    <a:cubicBezTo>
                      <a:pt x="1839439" y="979077"/>
                      <a:pt x="1837857" y="989795"/>
                      <a:pt x="1838033" y="1000514"/>
                    </a:cubicBezTo>
                    <a:cubicBezTo>
                      <a:pt x="1838209" y="1012110"/>
                      <a:pt x="1833201" y="1022126"/>
                      <a:pt x="1830565" y="1032932"/>
                    </a:cubicBezTo>
                    <a:cubicBezTo>
                      <a:pt x="1829336" y="1038115"/>
                      <a:pt x="1828457" y="1043386"/>
                      <a:pt x="1827315" y="1048657"/>
                    </a:cubicBezTo>
                    <a:cubicBezTo>
                      <a:pt x="1824767" y="1059903"/>
                      <a:pt x="1825909" y="1071587"/>
                      <a:pt x="1820726" y="1082657"/>
                    </a:cubicBezTo>
                    <a:cubicBezTo>
                      <a:pt x="1817651" y="1089158"/>
                      <a:pt x="1817300" y="1097241"/>
                      <a:pt x="1817036" y="1104620"/>
                    </a:cubicBezTo>
                    <a:cubicBezTo>
                      <a:pt x="1816597" y="1117183"/>
                      <a:pt x="1811326" y="1127462"/>
                      <a:pt x="1804824" y="1137653"/>
                    </a:cubicBezTo>
                    <a:cubicBezTo>
                      <a:pt x="1802716" y="1140904"/>
                      <a:pt x="1802013" y="1145297"/>
                      <a:pt x="1801222" y="1149250"/>
                    </a:cubicBezTo>
                    <a:cubicBezTo>
                      <a:pt x="1799290" y="1158562"/>
                      <a:pt x="1797884" y="1167963"/>
                      <a:pt x="1795776" y="1177187"/>
                    </a:cubicBezTo>
                    <a:cubicBezTo>
                      <a:pt x="1795248" y="1179384"/>
                      <a:pt x="1792349" y="1180965"/>
                      <a:pt x="1790856" y="1182986"/>
                    </a:cubicBezTo>
                    <a:cubicBezTo>
                      <a:pt x="1789713" y="1184567"/>
                      <a:pt x="1788132" y="1186588"/>
                      <a:pt x="1788220" y="1188345"/>
                    </a:cubicBezTo>
                    <a:cubicBezTo>
                      <a:pt x="1788572" y="1195285"/>
                      <a:pt x="1784969" y="1201084"/>
                      <a:pt x="1783476" y="1207321"/>
                    </a:cubicBezTo>
                    <a:cubicBezTo>
                      <a:pt x="1781631" y="1214965"/>
                      <a:pt x="1778556" y="1216019"/>
                      <a:pt x="1772143" y="1215931"/>
                    </a:cubicBezTo>
                    <a:cubicBezTo>
                      <a:pt x="1759931" y="1215667"/>
                      <a:pt x="1747720" y="1215931"/>
                      <a:pt x="1735420" y="1215843"/>
                    </a:cubicBezTo>
                    <a:cubicBezTo>
                      <a:pt x="1727601" y="1215843"/>
                      <a:pt x="1725580" y="1213207"/>
                      <a:pt x="1728479" y="1206003"/>
                    </a:cubicBezTo>
                    <a:cubicBezTo>
                      <a:pt x="1730149" y="1201874"/>
                      <a:pt x="1733575" y="1198360"/>
                      <a:pt x="1734717" y="1194143"/>
                    </a:cubicBezTo>
                    <a:cubicBezTo>
                      <a:pt x="1736474" y="1187730"/>
                      <a:pt x="1735771" y="1180262"/>
                      <a:pt x="1744908" y="1178857"/>
                    </a:cubicBezTo>
                    <a:cubicBezTo>
                      <a:pt x="1745435" y="1178769"/>
                      <a:pt x="1746226" y="1177100"/>
                      <a:pt x="1745962" y="1176836"/>
                    </a:cubicBezTo>
                    <a:cubicBezTo>
                      <a:pt x="1737704" y="1166382"/>
                      <a:pt x="1750092" y="1162252"/>
                      <a:pt x="1753078" y="1155663"/>
                    </a:cubicBezTo>
                    <a:cubicBezTo>
                      <a:pt x="1754924" y="1151710"/>
                      <a:pt x="1756681" y="1148284"/>
                      <a:pt x="1756505" y="1143979"/>
                    </a:cubicBezTo>
                    <a:cubicBezTo>
                      <a:pt x="1756241" y="1136335"/>
                      <a:pt x="1757120" y="1129219"/>
                      <a:pt x="1761513" y="1122455"/>
                    </a:cubicBezTo>
                    <a:cubicBezTo>
                      <a:pt x="1763621" y="1119204"/>
                      <a:pt x="1763357" y="1114548"/>
                      <a:pt x="1764324" y="1110594"/>
                    </a:cubicBezTo>
                    <a:cubicBezTo>
                      <a:pt x="1766520" y="1101897"/>
                      <a:pt x="1769244" y="1093287"/>
                      <a:pt x="1770913" y="1084502"/>
                    </a:cubicBezTo>
                    <a:cubicBezTo>
                      <a:pt x="1772758" y="1074662"/>
                      <a:pt x="1774515" y="1064998"/>
                      <a:pt x="1782070" y="1057531"/>
                    </a:cubicBezTo>
                    <a:cubicBezTo>
                      <a:pt x="1782949" y="1056652"/>
                      <a:pt x="1783037" y="1054104"/>
                      <a:pt x="1782597" y="1052611"/>
                    </a:cubicBezTo>
                    <a:cubicBezTo>
                      <a:pt x="1778380" y="1038027"/>
                      <a:pt x="1787517" y="1024410"/>
                      <a:pt x="1785497" y="1009914"/>
                    </a:cubicBezTo>
                    <a:cubicBezTo>
                      <a:pt x="1785233" y="1008245"/>
                      <a:pt x="1787254" y="1006312"/>
                      <a:pt x="1788132" y="1004555"/>
                    </a:cubicBezTo>
                    <a:cubicBezTo>
                      <a:pt x="1789011" y="1002710"/>
                      <a:pt x="1790856" y="1000514"/>
                      <a:pt x="1790416" y="999108"/>
                    </a:cubicBezTo>
                    <a:cubicBezTo>
                      <a:pt x="1786902" y="987511"/>
                      <a:pt x="1789801" y="975563"/>
                      <a:pt x="1791383" y="964669"/>
                    </a:cubicBezTo>
                    <a:cubicBezTo>
                      <a:pt x="1793228" y="952545"/>
                      <a:pt x="1791822" y="940773"/>
                      <a:pt x="1793228" y="928913"/>
                    </a:cubicBezTo>
                    <a:cubicBezTo>
                      <a:pt x="1793491" y="926541"/>
                      <a:pt x="1795512" y="924432"/>
                      <a:pt x="1795688" y="922148"/>
                    </a:cubicBezTo>
                    <a:cubicBezTo>
                      <a:pt x="1796215" y="913099"/>
                      <a:pt x="1802013" y="905456"/>
                      <a:pt x="1796566" y="894650"/>
                    </a:cubicBezTo>
                    <a:cubicBezTo>
                      <a:pt x="1791558" y="884634"/>
                      <a:pt x="1798587" y="870929"/>
                      <a:pt x="1793140" y="859420"/>
                    </a:cubicBezTo>
                    <a:cubicBezTo>
                      <a:pt x="1792964" y="859069"/>
                      <a:pt x="1792964" y="858278"/>
                      <a:pt x="1793140" y="858190"/>
                    </a:cubicBezTo>
                    <a:cubicBezTo>
                      <a:pt x="1801925" y="851689"/>
                      <a:pt x="1794633" y="845540"/>
                      <a:pt x="1793403" y="838863"/>
                    </a:cubicBezTo>
                    <a:cubicBezTo>
                      <a:pt x="1792173" y="832098"/>
                      <a:pt x="1793052" y="824894"/>
                      <a:pt x="1793140" y="817953"/>
                    </a:cubicBezTo>
                    <a:cubicBezTo>
                      <a:pt x="1793403" y="806532"/>
                      <a:pt x="1791910" y="795639"/>
                      <a:pt x="1788308" y="784569"/>
                    </a:cubicBezTo>
                    <a:cubicBezTo>
                      <a:pt x="1785936" y="777189"/>
                      <a:pt x="1788747" y="768667"/>
                      <a:pt x="1785584" y="760761"/>
                    </a:cubicBezTo>
                    <a:cubicBezTo>
                      <a:pt x="1784706" y="758652"/>
                      <a:pt x="1789274" y="754611"/>
                      <a:pt x="1788835" y="751887"/>
                    </a:cubicBezTo>
                    <a:cubicBezTo>
                      <a:pt x="1788308" y="748988"/>
                      <a:pt x="1783564" y="746968"/>
                      <a:pt x="1782949" y="743981"/>
                    </a:cubicBezTo>
                    <a:cubicBezTo>
                      <a:pt x="1781719" y="738797"/>
                      <a:pt x="1782246" y="732384"/>
                      <a:pt x="1783388" y="728079"/>
                    </a:cubicBezTo>
                    <a:cubicBezTo>
                      <a:pt x="1785145" y="721754"/>
                      <a:pt x="1784706" y="718503"/>
                      <a:pt x="1780489" y="713759"/>
                    </a:cubicBezTo>
                    <a:cubicBezTo>
                      <a:pt x="1777414" y="710333"/>
                      <a:pt x="1774954" y="704886"/>
                      <a:pt x="1775130" y="700493"/>
                    </a:cubicBezTo>
                    <a:cubicBezTo>
                      <a:pt x="1775569" y="691180"/>
                      <a:pt x="1772670" y="683361"/>
                      <a:pt x="1768189" y="675630"/>
                    </a:cubicBezTo>
                    <a:cubicBezTo>
                      <a:pt x="1767838" y="675103"/>
                      <a:pt x="1767311" y="673961"/>
                      <a:pt x="1767487" y="673873"/>
                    </a:cubicBezTo>
                    <a:cubicBezTo>
                      <a:pt x="1774778" y="668163"/>
                      <a:pt x="1768541" y="664824"/>
                      <a:pt x="1765993" y="659904"/>
                    </a:cubicBezTo>
                    <a:cubicBezTo>
                      <a:pt x="1761864" y="652085"/>
                      <a:pt x="1759316" y="643476"/>
                      <a:pt x="1756681" y="634954"/>
                    </a:cubicBezTo>
                    <a:cubicBezTo>
                      <a:pt x="1756241" y="633548"/>
                      <a:pt x="1757910" y="631088"/>
                      <a:pt x="1759316" y="629683"/>
                    </a:cubicBezTo>
                    <a:cubicBezTo>
                      <a:pt x="1763094" y="625905"/>
                      <a:pt x="1763094" y="626169"/>
                      <a:pt x="1759053" y="623182"/>
                    </a:cubicBezTo>
                    <a:cubicBezTo>
                      <a:pt x="1751058" y="617208"/>
                      <a:pt x="1748598" y="608071"/>
                      <a:pt x="1746050" y="599198"/>
                    </a:cubicBezTo>
                    <a:cubicBezTo>
                      <a:pt x="1744996" y="595683"/>
                      <a:pt x="1744996" y="591730"/>
                      <a:pt x="1743327" y="588567"/>
                    </a:cubicBezTo>
                    <a:cubicBezTo>
                      <a:pt x="1736123" y="575213"/>
                      <a:pt x="1733311" y="560103"/>
                      <a:pt x="1726195" y="546661"/>
                    </a:cubicBezTo>
                    <a:cubicBezTo>
                      <a:pt x="1724350" y="543235"/>
                      <a:pt x="1725053" y="538491"/>
                      <a:pt x="1724087" y="534449"/>
                    </a:cubicBezTo>
                    <a:cubicBezTo>
                      <a:pt x="1723120" y="530759"/>
                      <a:pt x="1721978" y="526894"/>
                      <a:pt x="1720046" y="523643"/>
                    </a:cubicBezTo>
                    <a:cubicBezTo>
                      <a:pt x="1718025" y="520305"/>
                      <a:pt x="1714423" y="517933"/>
                      <a:pt x="1712402" y="514594"/>
                    </a:cubicBezTo>
                    <a:cubicBezTo>
                      <a:pt x="1707746" y="506951"/>
                      <a:pt x="1707482" y="496936"/>
                      <a:pt x="1699312" y="491225"/>
                    </a:cubicBezTo>
                    <a:cubicBezTo>
                      <a:pt x="1694744" y="470755"/>
                      <a:pt x="1677437" y="456962"/>
                      <a:pt x="1671462" y="437195"/>
                    </a:cubicBezTo>
                    <a:cubicBezTo>
                      <a:pt x="1670145" y="432890"/>
                      <a:pt x="1668915" y="428673"/>
                      <a:pt x="1667333" y="424456"/>
                    </a:cubicBezTo>
                    <a:cubicBezTo>
                      <a:pt x="1666630" y="422611"/>
                      <a:pt x="1665488" y="419800"/>
                      <a:pt x="1663995" y="419449"/>
                    </a:cubicBezTo>
                    <a:cubicBezTo>
                      <a:pt x="1655297" y="417340"/>
                      <a:pt x="1653716" y="408906"/>
                      <a:pt x="1649235" y="403284"/>
                    </a:cubicBezTo>
                    <a:cubicBezTo>
                      <a:pt x="1645546" y="398627"/>
                      <a:pt x="1644931" y="391511"/>
                      <a:pt x="1637639" y="389666"/>
                    </a:cubicBezTo>
                    <a:cubicBezTo>
                      <a:pt x="1636760" y="389491"/>
                      <a:pt x="1636672" y="386855"/>
                      <a:pt x="1635969" y="385449"/>
                    </a:cubicBezTo>
                    <a:cubicBezTo>
                      <a:pt x="1633773" y="381496"/>
                      <a:pt x="1632104" y="377103"/>
                      <a:pt x="1629117" y="373940"/>
                    </a:cubicBezTo>
                    <a:cubicBezTo>
                      <a:pt x="1618574" y="363047"/>
                      <a:pt x="1608295" y="351626"/>
                      <a:pt x="1601794" y="338008"/>
                    </a:cubicBezTo>
                    <a:cubicBezTo>
                      <a:pt x="1598192" y="330453"/>
                      <a:pt x="1593009" y="325709"/>
                      <a:pt x="1586947" y="320701"/>
                    </a:cubicBezTo>
                    <a:cubicBezTo>
                      <a:pt x="1578601" y="313848"/>
                      <a:pt x="1571573" y="305414"/>
                      <a:pt x="1563754" y="297947"/>
                    </a:cubicBezTo>
                    <a:cubicBezTo>
                      <a:pt x="1559097" y="293554"/>
                      <a:pt x="1560152" y="285647"/>
                      <a:pt x="1552069" y="282924"/>
                    </a:cubicBezTo>
                    <a:cubicBezTo>
                      <a:pt x="1546446" y="281079"/>
                      <a:pt x="1542142" y="275281"/>
                      <a:pt x="1537310" y="271239"/>
                    </a:cubicBezTo>
                    <a:cubicBezTo>
                      <a:pt x="1536607" y="270712"/>
                      <a:pt x="1536168" y="269570"/>
                      <a:pt x="1535465" y="269482"/>
                    </a:cubicBezTo>
                    <a:cubicBezTo>
                      <a:pt x="1527382" y="268428"/>
                      <a:pt x="1536168" y="256568"/>
                      <a:pt x="1525976" y="255601"/>
                    </a:cubicBezTo>
                    <a:cubicBezTo>
                      <a:pt x="1520442" y="255074"/>
                      <a:pt x="1515434" y="249803"/>
                      <a:pt x="1510163" y="246728"/>
                    </a:cubicBezTo>
                    <a:cubicBezTo>
                      <a:pt x="1509811" y="246552"/>
                      <a:pt x="1509548" y="246113"/>
                      <a:pt x="1509197" y="245850"/>
                    </a:cubicBezTo>
                    <a:cubicBezTo>
                      <a:pt x="1499093" y="235307"/>
                      <a:pt x="1488990" y="224677"/>
                      <a:pt x="1478799" y="214134"/>
                    </a:cubicBezTo>
                    <a:cubicBezTo>
                      <a:pt x="1476954" y="212202"/>
                      <a:pt x="1474670" y="209478"/>
                      <a:pt x="1472474" y="209302"/>
                    </a:cubicBezTo>
                    <a:cubicBezTo>
                      <a:pt x="1465094" y="208775"/>
                      <a:pt x="1460438" y="203856"/>
                      <a:pt x="1455430" y="199639"/>
                    </a:cubicBezTo>
                    <a:cubicBezTo>
                      <a:pt x="1450598" y="195597"/>
                      <a:pt x="1446469" y="190765"/>
                      <a:pt x="1439528" y="190414"/>
                    </a:cubicBezTo>
                    <a:cubicBezTo>
                      <a:pt x="1438474" y="190326"/>
                      <a:pt x="1436981" y="189535"/>
                      <a:pt x="1436454" y="188569"/>
                    </a:cubicBezTo>
                    <a:cubicBezTo>
                      <a:pt x="1429425" y="176357"/>
                      <a:pt x="1414841" y="175040"/>
                      <a:pt x="1404914" y="166869"/>
                    </a:cubicBezTo>
                    <a:cubicBezTo>
                      <a:pt x="1400434" y="163179"/>
                      <a:pt x="1395426" y="160016"/>
                      <a:pt x="1391033" y="156239"/>
                    </a:cubicBezTo>
                    <a:cubicBezTo>
                      <a:pt x="1385410" y="151407"/>
                      <a:pt x="1382160" y="143676"/>
                      <a:pt x="1371881" y="145345"/>
                    </a:cubicBezTo>
                    <a:cubicBezTo>
                      <a:pt x="1367840" y="145960"/>
                      <a:pt x="1362656" y="140777"/>
                      <a:pt x="1358176" y="137965"/>
                    </a:cubicBezTo>
                    <a:cubicBezTo>
                      <a:pt x="1353607" y="135066"/>
                      <a:pt x="1349478" y="131113"/>
                      <a:pt x="1343241" y="132694"/>
                    </a:cubicBezTo>
                    <a:cubicBezTo>
                      <a:pt x="1342538" y="132870"/>
                      <a:pt x="1341044" y="132694"/>
                      <a:pt x="1340869" y="132343"/>
                    </a:cubicBezTo>
                    <a:cubicBezTo>
                      <a:pt x="1334719" y="119428"/>
                      <a:pt x="1320399" y="122767"/>
                      <a:pt x="1310647" y="117056"/>
                    </a:cubicBezTo>
                    <a:cubicBezTo>
                      <a:pt x="1301862" y="111873"/>
                      <a:pt x="1293076" y="106865"/>
                      <a:pt x="1284115" y="102033"/>
                    </a:cubicBezTo>
                    <a:cubicBezTo>
                      <a:pt x="1281304" y="100540"/>
                      <a:pt x="1278141" y="99573"/>
                      <a:pt x="1274978" y="98782"/>
                    </a:cubicBezTo>
                    <a:cubicBezTo>
                      <a:pt x="1267423" y="96850"/>
                      <a:pt x="1259780" y="95268"/>
                      <a:pt x="1252224" y="93423"/>
                    </a:cubicBezTo>
                    <a:cubicBezTo>
                      <a:pt x="1249501" y="92721"/>
                      <a:pt x="1246865" y="91139"/>
                      <a:pt x="1244142" y="90963"/>
                    </a:cubicBezTo>
                    <a:cubicBezTo>
                      <a:pt x="1239573" y="90700"/>
                      <a:pt x="1235181" y="91491"/>
                      <a:pt x="1233248" y="85516"/>
                    </a:cubicBezTo>
                    <a:cubicBezTo>
                      <a:pt x="1232808" y="84111"/>
                      <a:pt x="1229031" y="83320"/>
                      <a:pt x="1226659" y="83057"/>
                    </a:cubicBezTo>
                    <a:cubicBezTo>
                      <a:pt x="1205310" y="80772"/>
                      <a:pt x="1184401" y="75765"/>
                      <a:pt x="1164019" y="69527"/>
                    </a:cubicBezTo>
                    <a:cubicBezTo>
                      <a:pt x="1149523" y="65134"/>
                      <a:pt x="1135466" y="60742"/>
                      <a:pt x="1120004" y="61708"/>
                    </a:cubicBezTo>
                    <a:cubicBezTo>
                      <a:pt x="1114294" y="62060"/>
                      <a:pt x="1108407" y="58194"/>
                      <a:pt x="1102521" y="61972"/>
                    </a:cubicBezTo>
                    <a:cubicBezTo>
                      <a:pt x="1102170" y="62147"/>
                      <a:pt x="1101379" y="62147"/>
                      <a:pt x="1101291" y="61972"/>
                    </a:cubicBezTo>
                    <a:cubicBezTo>
                      <a:pt x="1095229" y="52220"/>
                      <a:pt x="1086883" y="60127"/>
                      <a:pt x="1079943" y="58985"/>
                    </a:cubicBezTo>
                    <a:cubicBezTo>
                      <a:pt x="1070367" y="57403"/>
                      <a:pt x="1060264" y="60390"/>
                      <a:pt x="1050951" y="55295"/>
                    </a:cubicBezTo>
                    <a:cubicBezTo>
                      <a:pt x="1048843" y="54153"/>
                      <a:pt x="1045065" y="56700"/>
                      <a:pt x="1042078" y="56700"/>
                    </a:cubicBezTo>
                    <a:cubicBezTo>
                      <a:pt x="1029866" y="56876"/>
                      <a:pt x="1017655" y="56788"/>
                      <a:pt x="1005355" y="56788"/>
                    </a:cubicBezTo>
                    <a:cubicBezTo>
                      <a:pt x="999908" y="56788"/>
                      <a:pt x="1002280" y="54856"/>
                      <a:pt x="1004301" y="52835"/>
                    </a:cubicBezTo>
                    <a:cubicBezTo>
                      <a:pt x="1002807" y="52571"/>
                      <a:pt x="1000347" y="51605"/>
                      <a:pt x="999996" y="52132"/>
                    </a:cubicBezTo>
                    <a:cubicBezTo>
                      <a:pt x="993319" y="61620"/>
                      <a:pt x="985324" y="56700"/>
                      <a:pt x="977242" y="54856"/>
                    </a:cubicBezTo>
                    <a:cubicBezTo>
                      <a:pt x="973991" y="54153"/>
                      <a:pt x="969950" y="55119"/>
                      <a:pt x="966699" y="56437"/>
                    </a:cubicBezTo>
                    <a:cubicBezTo>
                      <a:pt x="954312" y="61445"/>
                      <a:pt x="941485" y="66189"/>
                      <a:pt x="928219" y="63992"/>
                    </a:cubicBezTo>
                    <a:cubicBezTo>
                      <a:pt x="923475" y="63202"/>
                      <a:pt x="919961" y="63553"/>
                      <a:pt x="916096" y="64959"/>
                    </a:cubicBezTo>
                    <a:cubicBezTo>
                      <a:pt x="913021" y="66013"/>
                      <a:pt x="909946" y="67155"/>
                      <a:pt x="907135" y="68736"/>
                    </a:cubicBezTo>
                    <a:cubicBezTo>
                      <a:pt x="904235" y="70318"/>
                      <a:pt x="903093" y="70494"/>
                      <a:pt x="901863" y="66716"/>
                    </a:cubicBezTo>
                    <a:cubicBezTo>
                      <a:pt x="899491" y="59248"/>
                      <a:pt x="893869" y="56085"/>
                      <a:pt x="885874" y="56525"/>
                    </a:cubicBezTo>
                    <a:cubicBezTo>
                      <a:pt x="883678" y="56613"/>
                      <a:pt x="881393" y="54856"/>
                      <a:pt x="879109" y="54065"/>
                    </a:cubicBezTo>
                    <a:cubicBezTo>
                      <a:pt x="874189" y="52396"/>
                      <a:pt x="870148" y="50375"/>
                      <a:pt x="863910" y="53186"/>
                    </a:cubicBezTo>
                    <a:cubicBezTo>
                      <a:pt x="858815" y="55470"/>
                      <a:pt x="850381" y="57052"/>
                      <a:pt x="844758" y="50551"/>
                    </a:cubicBezTo>
                    <a:cubicBezTo>
                      <a:pt x="841596" y="46949"/>
                      <a:pt x="842562" y="50902"/>
                      <a:pt x="841596" y="52220"/>
                    </a:cubicBezTo>
                    <a:cubicBezTo>
                      <a:pt x="840893" y="53274"/>
                      <a:pt x="838784" y="54065"/>
                      <a:pt x="837379" y="53889"/>
                    </a:cubicBezTo>
                    <a:cubicBezTo>
                      <a:pt x="824201" y="52484"/>
                      <a:pt x="810847" y="56700"/>
                      <a:pt x="797669" y="51693"/>
                    </a:cubicBezTo>
                    <a:cubicBezTo>
                      <a:pt x="794067" y="50287"/>
                      <a:pt x="788971" y="53713"/>
                      <a:pt x="784491" y="53889"/>
                    </a:cubicBezTo>
                    <a:cubicBezTo>
                      <a:pt x="774915" y="54241"/>
                      <a:pt x="765251" y="53977"/>
                      <a:pt x="755675" y="54065"/>
                    </a:cubicBezTo>
                    <a:cubicBezTo>
                      <a:pt x="751897" y="54065"/>
                      <a:pt x="747680" y="53011"/>
                      <a:pt x="745220" y="57403"/>
                    </a:cubicBezTo>
                    <a:cubicBezTo>
                      <a:pt x="744781" y="58106"/>
                      <a:pt x="743727" y="59336"/>
                      <a:pt x="743463" y="59160"/>
                    </a:cubicBezTo>
                    <a:cubicBezTo>
                      <a:pt x="730109" y="52571"/>
                      <a:pt x="716492" y="63465"/>
                      <a:pt x="702699" y="58545"/>
                    </a:cubicBezTo>
                    <a:cubicBezTo>
                      <a:pt x="698482" y="57052"/>
                      <a:pt x="691454" y="60742"/>
                      <a:pt x="686797" y="63817"/>
                    </a:cubicBezTo>
                    <a:cubicBezTo>
                      <a:pt x="680911" y="67682"/>
                      <a:pt x="675025" y="69439"/>
                      <a:pt x="668260" y="69879"/>
                    </a:cubicBezTo>
                    <a:cubicBezTo>
                      <a:pt x="661671" y="70318"/>
                      <a:pt x="654731" y="70669"/>
                      <a:pt x="648669" y="73041"/>
                    </a:cubicBezTo>
                    <a:cubicBezTo>
                      <a:pt x="635227" y="78312"/>
                      <a:pt x="621434" y="80597"/>
                      <a:pt x="607114" y="80245"/>
                    </a:cubicBezTo>
                    <a:cubicBezTo>
                      <a:pt x="605972" y="80245"/>
                      <a:pt x="604742" y="80860"/>
                      <a:pt x="603600" y="81124"/>
                    </a:cubicBezTo>
                    <a:cubicBezTo>
                      <a:pt x="604830" y="81739"/>
                      <a:pt x="606323" y="82090"/>
                      <a:pt x="607290" y="83057"/>
                    </a:cubicBezTo>
                    <a:cubicBezTo>
                      <a:pt x="608080" y="83847"/>
                      <a:pt x="608607" y="85429"/>
                      <a:pt x="608344" y="86395"/>
                    </a:cubicBezTo>
                    <a:cubicBezTo>
                      <a:pt x="608080" y="87186"/>
                      <a:pt x="606323" y="88152"/>
                      <a:pt x="605445" y="87976"/>
                    </a:cubicBezTo>
                    <a:cubicBezTo>
                      <a:pt x="596220" y="86395"/>
                      <a:pt x="588313" y="90348"/>
                      <a:pt x="580055" y="93336"/>
                    </a:cubicBezTo>
                    <a:cubicBezTo>
                      <a:pt x="579264" y="93599"/>
                      <a:pt x="578474" y="93950"/>
                      <a:pt x="577683" y="93950"/>
                    </a:cubicBezTo>
                    <a:cubicBezTo>
                      <a:pt x="563363" y="94302"/>
                      <a:pt x="553084" y="104142"/>
                      <a:pt x="540960" y="109764"/>
                    </a:cubicBezTo>
                    <a:cubicBezTo>
                      <a:pt x="528309" y="115562"/>
                      <a:pt x="515922" y="121976"/>
                      <a:pt x="501514" y="122239"/>
                    </a:cubicBezTo>
                    <a:cubicBezTo>
                      <a:pt x="500459" y="122239"/>
                      <a:pt x="499493" y="123118"/>
                      <a:pt x="498527" y="123645"/>
                    </a:cubicBezTo>
                    <a:cubicBezTo>
                      <a:pt x="499669" y="123996"/>
                      <a:pt x="500811" y="124348"/>
                      <a:pt x="501953" y="124787"/>
                    </a:cubicBezTo>
                    <a:cubicBezTo>
                      <a:pt x="503271" y="125314"/>
                      <a:pt x="504589" y="125841"/>
                      <a:pt x="505906" y="126369"/>
                    </a:cubicBezTo>
                    <a:cubicBezTo>
                      <a:pt x="504676" y="127598"/>
                      <a:pt x="503183" y="129971"/>
                      <a:pt x="502217" y="129795"/>
                    </a:cubicBezTo>
                    <a:cubicBezTo>
                      <a:pt x="491762" y="127598"/>
                      <a:pt x="485524" y="136296"/>
                      <a:pt x="477266" y="139371"/>
                    </a:cubicBezTo>
                    <a:cubicBezTo>
                      <a:pt x="474982" y="140249"/>
                      <a:pt x="473137" y="142270"/>
                      <a:pt x="470853" y="142973"/>
                    </a:cubicBezTo>
                    <a:cubicBezTo>
                      <a:pt x="458729" y="146751"/>
                      <a:pt x="459432" y="147541"/>
                      <a:pt x="448274" y="157293"/>
                    </a:cubicBezTo>
                    <a:cubicBezTo>
                      <a:pt x="440104" y="164409"/>
                      <a:pt x="429649" y="168978"/>
                      <a:pt x="420161" y="174600"/>
                    </a:cubicBezTo>
                    <a:cubicBezTo>
                      <a:pt x="415768" y="177236"/>
                      <a:pt x="409706" y="177587"/>
                      <a:pt x="408564" y="184352"/>
                    </a:cubicBezTo>
                    <a:cubicBezTo>
                      <a:pt x="408389" y="185670"/>
                      <a:pt x="406192" y="187515"/>
                      <a:pt x="404874" y="187603"/>
                    </a:cubicBezTo>
                    <a:cubicBezTo>
                      <a:pt x="393717" y="188218"/>
                      <a:pt x="388182" y="198057"/>
                      <a:pt x="379748" y="202889"/>
                    </a:cubicBezTo>
                    <a:cubicBezTo>
                      <a:pt x="378694" y="203504"/>
                      <a:pt x="377728" y="205613"/>
                      <a:pt x="376937" y="205525"/>
                    </a:cubicBezTo>
                    <a:cubicBezTo>
                      <a:pt x="366922" y="203592"/>
                      <a:pt x="364813" y="212729"/>
                      <a:pt x="359806" y="217561"/>
                    </a:cubicBezTo>
                    <a:cubicBezTo>
                      <a:pt x="346540" y="230475"/>
                      <a:pt x="334416" y="244795"/>
                      <a:pt x="317372" y="253405"/>
                    </a:cubicBezTo>
                    <a:cubicBezTo>
                      <a:pt x="315967" y="254108"/>
                      <a:pt x="315439" y="256568"/>
                      <a:pt x="314122" y="257798"/>
                    </a:cubicBezTo>
                    <a:cubicBezTo>
                      <a:pt x="306215" y="265880"/>
                      <a:pt x="298571" y="274226"/>
                      <a:pt x="289962" y="281518"/>
                    </a:cubicBezTo>
                    <a:cubicBezTo>
                      <a:pt x="287150" y="283890"/>
                      <a:pt x="283461" y="284330"/>
                      <a:pt x="283109" y="289162"/>
                    </a:cubicBezTo>
                    <a:cubicBezTo>
                      <a:pt x="282934" y="291270"/>
                      <a:pt x="280913" y="293642"/>
                      <a:pt x="279156" y="295311"/>
                    </a:cubicBezTo>
                    <a:cubicBezTo>
                      <a:pt x="269140" y="304624"/>
                      <a:pt x="258949" y="313761"/>
                      <a:pt x="249022" y="323073"/>
                    </a:cubicBezTo>
                    <a:cubicBezTo>
                      <a:pt x="247353" y="324654"/>
                      <a:pt x="246474" y="327202"/>
                      <a:pt x="245244" y="329311"/>
                    </a:cubicBezTo>
                    <a:cubicBezTo>
                      <a:pt x="237162" y="343455"/>
                      <a:pt x="227410" y="356282"/>
                      <a:pt x="216692" y="368757"/>
                    </a:cubicBezTo>
                    <a:cubicBezTo>
                      <a:pt x="206501" y="380705"/>
                      <a:pt x="198067" y="394147"/>
                      <a:pt x="188930" y="406973"/>
                    </a:cubicBezTo>
                    <a:cubicBezTo>
                      <a:pt x="187963" y="408291"/>
                      <a:pt x="187876" y="410751"/>
                      <a:pt x="186821" y="411190"/>
                    </a:cubicBezTo>
                    <a:cubicBezTo>
                      <a:pt x="174873" y="416462"/>
                      <a:pt x="175928" y="429288"/>
                      <a:pt x="170393" y="438337"/>
                    </a:cubicBezTo>
                    <a:cubicBezTo>
                      <a:pt x="163804" y="449143"/>
                      <a:pt x="160553" y="461970"/>
                      <a:pt x="150889" y="470931"/>
                    </a:cubicBezTo>
                    <a:cubicBezTo>
                      <a:pt x="149396" y="472337"/>
                      <a:pt x="146848" y="474621"/>
                      <a:pt x="147199" y="475763"/>
                    </a:cubicBezTo>
                    <a:cubicBezTo>
                      <a:pt x="150274" y="484988"/>
                      <a:pt x="140522" y="488590"/>
                      <a:pt x="138678" y="495794"/>
                    </a:cubicBezTo>
                    <a:cubicBezTo>
                      <a:pt x="136833" y="503085"/>
                      <a:pt x="133846" y="512047"/>
                      <a:pt x="128223" y="515912"/>
                    </a:cubicBezTo>
                    <a:cubicBezTo>
                      <a:pt x="119438" y="521974"/>
                      <a:pt x="121107" y="530759"/>
                      <a:pt x="118471" y="538227"/>
                    </a:cubicBezTo>
                    <a:cubicBezTo>
                      <a:pt x="116890" y="542795"/>
                      <a:pt x="117505" y="547627"/>
                      <a:pt x="111706" y="549912"/>
                    </a:cubicBezTo>
                    <a:cubicBezTo>
                      <a:pt x="110740" y="550263"/>
                      <a:pt x="112058" y="555271"/>
                      <a:pt x="111179" y="557731"/>
                    </a:cubicBezTo>
                    <a:cubicBezTo>
                      <a:pt x="108632" y="564935"/>
                      <a:pt x="105205" y="571875"/>
                      <a:pt x="102570" y="579079"/>
                    </a:cubicBezTo>
                    <a:cubicBezTo>
                      <a:pt x="98792" y="589358"/>
                      <a:pt x="95717" y="599812"/>
                      <a:pt x="91939" y="610091"/>
                    </a:cubicBezTo>
                    <a:cubicBezTo>
                      <a:pt x="90709" y="613518"/>
                      <a:pt x="88952" y="618086"/>
                      <a:pt x="86141" y="619228"/>
                    </a:cubicBezTo>
                    <a:cubicBezTo>
                      <a:pt x="79728" y="621952"/>
                      <a:pt x="80782" y="624148"/>
                      <a:pt x="84911" y="627838"/>
                    </a:cubicBezTo>
                    <a:cubicBezTo>
                      <a:pt x="85965" y="628804"/>
                      <a:pt x="87020" y="631088"/>
                      <a:pt x="86668" y="632143"/>
                    </a:cubicBezTo>
                    <a:cubicBezTo>
                      <a:pt x="83505" y="640840"/>
                      <a:pt x="80079" y="649538"/>
                      <a:pt x="76565" y="658060"/>
                    </a:cubicBezTo>
                    <a:cubicBezTo>
                      <a:pt x="75950" y="659553"/>
                      <a:pt x="73842" y="660783"/>
                      <a:pt x="73842" y="662101"/>
                    </a:cubicBezTo>
                    <a:cubicBezTo>
                      <a:pt x="73754" y="669041"/>
                      <a:pt x="75774" y="675455"/>
                      <a:pt x="71118" y="682571"/>
                    </a:cubicBezTo>
                    <a:cubicBezTo>
                      <a:pt x="67340" y="688369"/>
                      <a:pt x="67428" y="696627"/>
                      <a:pt x="65847" y="703831"/>
                    </a:cubicBezTo>
                    <a:cubicBezTo>
                      <a:pt x="65583" y="705061"/>
                      <a:pt x="66286" y="707345"/>
                      <a:pt x="65759" y="707609"/>
                    </a:cubicBezTo>
                    <a:cubicBezTo>
                      <a:pt x="54514" y="713935"/>
                      <a:pt x="60400" y="723598"/>
                      <a:pt x="60576" y="732208"/>
                    </a:cubicBezTo>
                    <a:cubicBezTo>
                      <a:pt x="60663" y="734844"/>
                      <a:pt x="61366" y="737831"/>
                      <a:pt x="60400" y="739939"/>
                    </a:cubicBezTo>
                    <a:cubicBezTo>
                      <a:pt x="58818" y="743278"/>
                      <a:pt x="54426" y="745913"/>
                      <a:pt x="54250" y="748988"/>
                    </a:cubicBezTo>
                    <a:cubicBezTo>
                      <a:pt x="54074" y="751272"/>
                      <a:pt x="59346" y="753557"/>
                      <a:pt x="58028" y="757949"/>
                    </a:cubicBezTo>
                    <a:cubicBezTo>
                      <a:pt x="56974" y="761463"/>
                      <a:pt x="55919" y="765065"/>
                      <a:pt x="55480" y="768667"/>
                    </a:cubicBezTo>
                    <a:cubicBezTo>
                      <a:pt x="55041" y="772533"/>
                      <a:pt x="55744" y="776574"/>
                      <a:pt x="55304" y="780440"/>
                    </a:cubicBezTo>
                    <a:cubicBezTo>
                      <a:pt x="54777" y="784920"/>
                      <a:pt x="54426" y="789752"/>
                      <a:pt x="52581" y="793706"/>
                    </a:cubicBezTo>
                    <a:cubicBezTo>
                      <a:pt x="49857" y="799416"/>
                      <a:pt x="51175" y="804248"/>
                      <a:pt x="51878" y="810134"/>
                    </a:cubicBezTo>
                    <a:cubicBezTo>
                      <a:pt x="53020" y="820150"/>
                      <a:pt x="50472" y="830780"/>
                      <a:pt x="48012" y="840795"/>
                    </a:cubicBezTo>
                    <a:cubicBezTo>
                      <a:pt x="46958" y="845100"/>
                      <a:pt x="46431" y="848614"/>
                      <a:pt x="47925" y="852568"/>
                    </a:cubicBezTo>
                    <a:cubicBezTo>
                      <a:pt x="48627" y="854413"/>
                      <a:pt x="50560" y="856873"/>
                      <a:pt x="49945" y="858103"/>
                    </a:cubicBezTo>
                    <a:cubicBezTo>
                      <a:pt x="45201" y="868469"/>
                      <a:pt x="48452" y="879275"/>
                      <a:pt x="47485" y="889906"/>
                    </a:cubicBezTo>
                    <a:cubicBezTo>
                      <a:pt x="47397" y="891223"/>
                      <a:pt x="48012" y="892981"/>
                      <a:pt x="47397" y="893771"/>
                    </a:cubicBezTo>
                    <a:cubicBezTo>
                      <a:pt x="42653" y="899482"/>
                      <a:pt x="40984" y="904138"/>
                      <a:pt x="47134" y="910815"/>
                    </a:cubicBezTo>
                    <a:cubicBezTo>
                      <a:pt x="50209" y="914153"/>
                      <a:pt x="49682" y="921094"/>
                      <a:pt x="50033" y="926453"/>
                    </a:cubicBezTo>
                    <a:cubicBezTo>
                      <a:pt x="51087" y="941827"/>
                      <a:pt x="52229" y="957202"/>
                      <a:pt x="52581" y="972576"/>
                    </a:cubicBezTo>
                    <a:cubicBezTo>
                      <a:pt x="52757" y="980571"/>
                      <a:pt x="58906" y="988478"/>
                      <a:pt x="53020" y="996824"/>
                    </a:cubicBezTo>
                    <a:cubicBezTo>
                      <a:pt x="52493" y="997527"/>
                      <a:pt x="57325" y="1000953"/>
                      <a:pt x="57764" y="1003413"/>
                    </a:cubicBezTo>
                    <a:cubicBezTo>
                      <a:pt x="59170" y="1011671"/>
                      <a:pt x="60224" y="1020105"/>
                      <a:pt x="60488" y="1028539"/>
                    </a:cubicBezTo>
                    <a:cubicBezTo>
                      <a:pt x="60751" y="1036094"/>
                      <a:pt x="66462" y="1043650"/>
                      <a:pt x="60751" y="1051381"/>
                    </a:cubicBezTo>
                    <a:cubicBezTo>
                      <a:pt x="60224" y="1051996"/>
                      <a:pt x="60751" y="1054280"/>
                      <a:pt x="61454" y="1054807"/>
                    </a:cubicBezTo>
                    <a:cubicBezTo>
                      <a:pt x="69888" y="1060781"/>
                      <a:pt x="71206" y="1070533"/>
                      <a:pt x="72084" y="1079143"/>
                    </a:cubicBezTo>
                    <a:cubicBezTo>
                      <a:pt x="73139" y="1089597"/>
                      <a:pt x="79025" y="1098471"/>
                      <a:pt x="79376" y="1109189"/>
                    </a:cubicBezTo>
                    <a:cubicBezTo>
                      <a:pt x="79552" y="1116129"/>
                      <a:pt x="84560" y="1122718"/>
                      <a:pt x="86141" y="1129746"/>
                    </a:cubicBezTo>
                    <a:cubicBezTo>
                      <a:pt x="86932" y="1133436"/>
                      <a:pt x="88162" y="1137214"/>
                      <a:pt x="87547" y="1141870"/>
                    </a:cubicBezTo>
                    <a:cubicBezTo>
                      <a:pt x="86932" y="1146439"/>
                      <a:pt x="91939" y="1151886"/>
                      <a:pt x="94751" y="1156805"/>
                    </a:cubicBezTo>
                    <a:cubicBezTo>
                      <a:pt x="98001" y="1162428"/>
                      <a:pt x="102218" y="1167699"/>
                      <a:pt x="97474" y="1174640"/>
                    </a:cubicBezTo>
                    <a:cubicBezTo>
                      <a:pt x="97123" y="1175167"/>
                      <a:pt x="98528" y="1176924"/>
                      <a:pt x="99143" y="1178154"/>
                    </a:cubicBezTo>
                    <a:cubicBezTo>
                      <a:pt x="99495" y="1177012"/>
                      <a:pt x="99583" y="1175694"/>
                      <a:pt x="100198" y="1174640"/>
                    </a:cubicBezTo>
                    <a:cubicBezTo>
                      <a:pt x="100461" y="1174288"/>
                      <a:pt x="102570" y="1174464"/>
                      <a:pt x="102745" y="1174903"/>
                    </a:cubicBezTo>
                    <a:cubicBezTo>
                      <a:pt x="107753" y="1185534"/>
                      <a:pt x="114254" y="1195549"/>
                      <a:pt x="115748" y="1207497"/>
                    </a:cubicBezTo>
                    <a:cubicBezTo>
                      <a:pt x="116187" y="1211275"/>
                      <a:pt x="115045" y="1212768"/>
                      <a:pt x="110916" y="1212680"/>
                    </a:cubicBezTo>
                    <a:cubicBezTo>
                      <a:pt x="96947" y="1212417"/>
                      <a:pt x="82978" y="1212505"/>
                      <a:pt x="69010" y="1212593"/>
                    </a:cubicBezTo>
                    <a:cubicBezTo>
                      <a:pt x="63914" y="1212680"/>
                      <a:pt x="60839" y="1211187"/>
                      <a:pt x="60663" y="1205389"/>
                    </a:cubicBezTo>
                    <a:cubicBezTo>
                      <a:pt x="60488" y="1197042"/>
                      <a:pt x="52932" y="1190278"/>
                      <a:pt x="55392" y="1181317"/>
                    </a:cubicBezTo>
                    <a:cubicBezTo>
                      <a:pt x="55568" y="1180702"/>
                      <a:pt x="55216" y="1179560"/>
                      <a:pt x="54689" y="1179032"/>
                    </a:cubicBezTo>
                    <a:cubicBezTo>
                      <a:pt x="44938" y="1168139"/>
                      <a:pt x="42829" y="1154785"/>
                      <a:pt x="42214" y="1140904"/>
                    </a:cubicBezTo>
                    <a:cubicBezTo>
                      <a:pt x="42126" y="1139059"/>
                      <a:pt x="40808" y="1137126"/>
                      <a:pt x="39842" y="1135369"/>
                    </a:cubicBezTo>
                    <a:cubicBezTo>
                      <a:pt x="33341" y="1123948"/>
                      <a:pt x="28509" y="1112264"/>
                      <a:pt x="25961" y="1099086"/>
                    </a:cubicBezTo>
                    <a:cubicBezTo>
                      <a:pt x="24292" y="1090564"/>
                      <a:pt x="27103" y="1080285"/>
                      <a:pt x="19636" y="1072993"/>
                    </a:cubicBezTo>
                    <a:cubicBezTo>
                      <a:pt x="18669" y="1072026"/>
                      <a:pt x="18933" y="1069830"/>
                      <a:pt x="18757" y="1068161"/>
                    </a:cubicBezTo>
                    <a:cubicBezTo>
                      <a:pt x="17879" y="1057619"/>
                      <a:pt x="17615" y="1046900"/>
                      <a:pt x="15946" y="1036534"/>
                    </a:cubicBezTo>
                    <a:cubicBezTo>
                      <a:pt x="14804" y="1029417"/>
                      <a:pt x="11290" y="1022741"/>
                      <a:pt x="9445" y="1015712"/>
                    </a:cubicBezTo>
                    <a:cubicBezTo>
                      <a:pt x="8127" y="1010617"/>
                      <a:pt x="8039" y="1005346"/>
                      <a:pt x="7863" y="999986"/>
                    </a:cubicBezTo>
                    <a:cubicBezTo>
                      <a:pt x="7248" y="986281"/>
                      <a:pt x="4525" y="972752"/>
                      <a:pt x="2504" y="959134"/>
                    </a:cubicBezTo>
                    <a:cubicBezTo>
                      <a:pt x="2416" y="958432"/>
                      <a:pt x="747" y="957905"/>
                      <a:pt x="835" y="957289"/>
                    </a:cubicBezTo>
                    <a:cubicBezTo>
                      <a:pt x="1274" y="947801"/>
                      <a:pt x="1801" y="938401"/>
                      <a:pt x="2416" y="928913"/>
                    </a:cubicBezTo>
                    <a:cubicBezTo>
                      <a:pt x="2592" y="926365"/>
                      <a:pt x="3646" y="923642"/>
                      <a:pt x="3031" y="921357"/>
                    </a:cubicBezTo>
                    <a:cubicBezTo>
                      <a:pt x="-922" y="908443"/>
                      <a:pt x="-1098" y="895704"/>
                      <a:pt x="3031" y="882790"/>
                    </a:cubicBezTo>
                    <a:cubicBezTo>
                      <a:pt x="3822" y="880417"/>
                      <a:pt x="3734" y="877430"/>
                      <a:pt x="3031" y="874971"/>
                    </a:cubicBezTo>
                    <a:cubicBezTo>
                      <a:pt x="-659" y="862056"/>
                      <a:pt x="-1273" y="849317"/>
                      <a:pt x="3031" y="836403"/>
                    </a:cubicBezTo>
                    <a:cubicBezTo>
                      <a:pt x="-2416" y="830077"/>
                      <a:pt x="3383" y="823928"/>
                      <a:pt x="3207" y="817690"/>
                    </a:cubicBezTo>
                    <a:cubicBezTo>
                      <a:pt x="2768" y="801173"/>
                      <a:pt x="6545" y="784920"/>
                      <a:pt x="7512" y="768667"/>
                    </a:cubicBezTo>
                    <a:cubicBezTo>
                      <a:pt x="8039" y="759091"/>
                      <a:pt x="12080" y="750130"/>
                      <a:pt x="11114" y="740466"/>
                    </a:cubicBezTo>
                    <a:cubicBezTo>
                      <a:pt x="10938" y="738358"/>
                      <a:pt x="12959" y="736074"/>
                      <a:pt x="13750" y="733789"/>
                    </a:cubicBezTo>
                    <a:cubicBezTo>
                      <a:pt x="14716" y="731066"/>
                      <a:pt x="16561" y="727991"/>
                      <a:pt x="15946" y="725707"/>
                    </a:cubicBezTo>
                    <a:cubicBezTo>
                      <a:pt x="12695" y="713495"/>
                      <a:pt x="18406" y="702689"/>
                      <a:pt x="22096" y="692235"/>
                    </a:cubicBezTo>
                    <a:cubicBezTo>
                      <a:pt x="24380" y="685821"/>
                      <a:pt x="26928" y="679935"/>
                      <a:pt x="26576" y="673170"/>
                    </a:cubicBezTo>
                    <a:cubicBezTo>
                      <a:pt x="25873" y="661662"/>
                      <a:pt x="29739" y="651383"/>
                      <a:pt x="32814" y="640401"/>
                    </a:cubicBezTo>
                    <a:cubicBezTo>
                      <a:pt x="36152" y="628716"/>
                      <a:pt x="44235" y="617998"/>
                      <a:pt x="42478" y="604908"/>
                    </a:cubicBezTo>
                    <a:cubicBezTo>
                      <a:pt x="42302" y="603854"/>
                      <a:pt x="43268" y="602712"/>
                      <a:pt x="43708" y="601570"/>
                    </a:cubicBezTo>
                    <a:cubicBezTo>
                      <a:pt x="46783" y="593663"/>
                      <a:pt x="49945" y="585756"/>
                      <a:pt x="52844" y="577849"/>
                    </a:cubicBezTo>
                    <a:cubicBezTo>
                      <a:pt x="58204" y="563002"/>
                      <a:pt x="61718" y="547276"/>
                      <a:pt x="69185" y="533571"/>
                    </a:cubicBezTo>
                    <a:cubicBezTo>
                      <a:pt x="73929" y="524873"/>
                      <a:pt x="77092" y="515824"/>
                      <a:pt x="81133" y="506951"/>
                    </a:cubicBezTo>
                    <a:cubicBezTo>
                      <a:pt x="84999" y="498429"/>
                      <a:pt x="91764" y="491313"/>
                      <a:pt x="96420" y="483143"/>
                    </a:cubicBezTo>
                    <a:cubicBezTo>
                      <a:pt x="100637" y="475763"/>
                      <a:pt x="99583" y="466538"/>
                      <a:pt x="104678" y="458983"/>
                    </a:cubicBezTo>
                    <a:cubicBezTo>
                      <a:pt x="109774" y="451340"/>
                      <a:pt x="112849" y="442291"/>
                      <a:pt x="116978" y="434032"/>
                    </a:cubicBezTo>
                    <a:cubicBezTo>
                      <a:pt x="119174" y="429640"/>
                      <a:pt x="121546" y="425335"/>
                      <a:pt x="124445" y="421381"/>
                    </a:cubicBezTo>
                    <a:cubicBezTo>
                      <a:pt x="127344" y="417340"/>
                      <a:pt x="132264" y="414177"/>
                      <a:pt x="133933" y="409785"/>
                    </a:cubicBezTo>
                    <a:cubicBezTo>
                      <a:pt x="139205" y="395201"/>
                      <a:pt x="149747" y="384571"/>
                      <a:pt x="159235" y="372974"/>
                    </a:cubicBezTo>
                    <a:cubicBezTo>
                      <a:pt x="163979" y="367176"/>
                      <a:pt x="165385" y="358742"/>
                      <a:pt x="169866" y="352592"/>
                    </a:cubicBezTo>
                    <a:cubicBezTo>
                      <a:pt x="181111" y="336954"/>
                      <a:pt x="189545" y="318944"/>
                      <a:pt x="206413" y="307874"/>
                    </a:cubicBezTo>
                    <a:cubicBezTo>
                      <a:pt x="208433" y="296717"/>
                      <a:pt x="218010" y="291270"/>
                      <a:pt x="225126" y="284242"/>
                    </a:cubicBezTo>
                    <a:cubicBezTo>
                      <a:pt x="233560" y="275896"/>
                      <a:pt x="240939" y="267198"/>
                      <a:pt x="247616" y="257095"/>
                    </a:cubicBezTo>
                    <a:cubicBezTo>
                      <a:pt x="255172" y="245674"/>
                      <a:pt x="266856" y="236976"/>
                      <a:pt x="276696" y="227049"/>
                    </a:cubicBezTo>
                    <a:cubicBezTo>
                      <a:pt x="280034" y="223710"/>
                      <a:pt x="283373" y="220372"/>
                      <a:pt x="286711" y="217034"/>
                    </a:cubicBezTo>
                    <a:cubicBezTo>
                      <a:pt x="287326" y="216419"/>
                      <a:pt x="287853" y="215628"/>
                      <a:pt x="288556" y="215189"/>
                    </a:cubicBezTo>
                    <a:cubicBezTo>
                      <a:pt x="303491" y="206755"/>
                      <a:pt x="310959" y="188393"/>
                      <a:pt x="329408" y="184616"/>
                    </a:cubicBezTo>
                    <a:cubicBezTo>
                      <a:pt x="330111" y="184440"/>
                      <a:pt x="330989" y="183561"/>
                      <a:pt x="331253" y="182858"/>
                    </a:cubicBezTo>
                    <a:cubicBezTo>
                      <a:pt x="335382" y="170910"/>
                      <a:pt x="347067" y="166518"/>
                      <a:pt x="356291" y="161334"/>
                    </a:cubicBezTo>
                    <a:cubicBezTo>
                      <a:pt x="367624" y="155097"/>
                      <a:pt x="374389" y="144291"/>
                      <a:pt x="384580" y="137877"/>
                    </a:cubicBezTo>
                    <a:cubicBezTo>
                      <a:pt x="398285" y="129268"/>
                      <a:pt x="410146" y="117144"/>
                      <a:pt x="426750" y="113278"/>
                    </a:cubicBezTo>
                    <a:cubicBezTo>
                      <a:pt x="429210" y="112663"/>
                      <a:pt x="430791" y="108886"/>
                      <a:pt x="433163" y="107304"/>
                    </a:cubicBezTo>
                    <a:cubicBezTo>
                      <a:pt x="436150" y="105371"/>
                      <a:pt x="439665" y="104054"/>
                      <a:pt x="443003" y="102560"/>
                    </a:cubicBezTo>
                    <a:cubicBezTo>
                      <a:pt x="451173" y="98958"/>
                      <a:pt x="458114" y="93336"/>
                      <a:pt x="467778" y="92369"/>
                    </a:cubicBezTo>
                    <a:cubicBezTo>
                      <a:pt x="472346" y="91930"/>
                      <a:pt x="476036" y="85604"/>
                      <a:pt x="480605" y="82442"/>
                    </a:cubicBezTo>
                    <a:cubicBezTo>
                      <a:pt x="494397" y="72866"/>
                      <a:pt x="509772" y="66804"/>
                      <a:pt x="525586" y="61181"/>
                    </a:cubicBezTo>
                    <a:cubicBezTo>
                      <a:pt x="538500" y="56613"/>
                      <a:pt x="550448" y="48179"/>
                      <a:pt x="564241" y="47212"/>
                    </a:cubicBezTo>
                    <a:cubicBezTo>
                      <a:pt x="576541" y="46422"/>
                      <a:pt x="585414" y="38778"/>
                      <a:pt x="595869" y="34649"/>
                    </a:cubicBezTo>
                    <a:cubicBezTo>
                      <a:pt x="609574" y="29202"/>
                      <a:pt x="623982" y="26654"/>
                      <a:pt x="637951" y="22613"/>
                    </a:cubicBezTo>
                    <a:cubicBezTo>
                      <a:pt x="646385" y="20153"/>
                      <a:pt x="654467" y="15673"/>
                      <a:pt x="664482" y="16288"/>
                    </a:cubicBezTo>
                    <a:cubicBezTo>
                      <a:pt x="675376" y="16991"/>
                      <a:pt x="686534" y="12598"/>
                      <a:pt x="697691" y="11807"/>
                    </a:cubicBezTo>
                    <a:cubicBezTo>
                      <a:pt x="706037" y="11192"/>
                      <a:pt x="714471" y="4603"/>
                      <a:pt x="722993" y="11280"/>
                    </a:cubicBezTo>
                    <a:cubicBezTo>
                      <a:pt x="723257" y="11456"/>
                      <a:pt x="724750" y="9523"/>
                      <a:pt x="725892" y="8996"/>
                    </a:cubicBezTo>
                    <a:cubicBezTo>
                      <a:pt x="739070" y="3461"/>
                      <a:pt x="746099" y="2846"/>
                      <a:pt x="762176" y="3549"/>
                    </a:cubicBezTo>
                    <a:cubicBezTo>
                      <a:pt x="767886" y="3812"/>
                      <a:pt x="773685" y="1353"/>
                      <a:pt x="779395" y="1265"/>
                    </a:cubicBezTo>
                    <a:cubicBezTo>
                      <a:pt x="793803" y="913"/>
                      <a:pt x="808387" y="2670"/>
                      <a:pt x="822619" y="738"/>
                    </a:cubicBezTo>
                    <a:cubicBezTo>
                      <a:pt x="842035" y="-1810"/>
                      <a:pt x="860748" y="2934"/>
                      <a:pt x="879636" y="4515"/>
                    </a:cubicBezTo>
                    <a:cubicBezTo>
                      <a:pt x="896768" y="5921"/>
                      <a:pt x="913987" y="7942"/>
                      <a:pt x="931206" y="9611"/>
                    </a:cubicBezTo>
                    <a:cubicBezTo>
                      <a:pt x="943067" y="10753"/>
                      <a:pt x="953697" y="9347"/>
                      <a:pt x="964767" y="6536"/>
                    </a:cubicBezTo>
                    <a:cubicBezTo>
                      <a:pt x="972498" y="4603"/>
                      <a:pt x="980405" y="8469"/>
                      <a:pt x="988487" y="5745"/>
                    </a:cubicBezTo>
                    <a:cubicBezTo>
                      <a:pt x="995779" y="3285"/>
                      <a:pt x="1004652" y="-141"/>
                      <a:pt x="1011241" y="1968"/>
                    </a:cubicBezTo>
                    <a:cubicBezTo>
                      <a:pt x="1026791" y="7063"/>
                      <a:pt x="1042956" y="-668"/>
                      <a:pt x="1057979" y="6009"/>
                    </a:cubicBezTo>
                    <a:cubicBezTo>
                      <a:pt x="1071245" y="-668"/>
                      <a:pt x="1084248" y="9172"/>
                      <a:pt x="1097689" y="6712"/>
                    </a:cubicBezTo>
                    <a:cubicBezTo>
                      <a:pt x="1102346" y="5833"/>
                      <a:pt x="1107617" y="9874"/>
                      <a:pt x="1112800" y="10753"/>
                    </a:cubicBezTo>
                    <a:cubicBezTo>
                      <a:pt x="1117984" y="11719"/>
                      <a:pt x="1122728" y="13125"/>
                      <a:pt x="1128790" y="12159"/>
                    </a:cubicBezTo>
                    <a:cubicBezTo>
                      <a:pt x="1137575" y="10753"/>
                      <a:pt x="1147239" y="12774"/>
                      <a:pt x="1156024" y="15233"/>
                    </a:cubicBezTo>
                    <a:cubicBezTo>
                      <a:pt x="1160944" y="16639"/>
                      <a:pt x="1164897" y="17430"/>
                      <a:pt x="1170257" y="17342"/>
                    </a:cubicBezTo>
                    <a:cubicBezTo>
                      <a:pt x="1179745" y="17254"/>
                      <a:pt x="1189409" y="20944"/>
                      <a:pt x="1198897" y="23492"/>
                    </a:cubicBezTo>
                    <a:cubicBezTo>
                      <a:pt x="1209088" y="26215"/>
                      <a:pt x="1219015" y="30871"/>
                      <a:pt x="1229294" y="31926"/>
                    </a:cubicBezTo>
                    <a:cubicBezTo>
                      <a:pt x="1237553" y="32804"/>
                      <a:pt x="1244229" y="35703"/>
                      <a:pt x="1251433" y="39042"/>
                    </a:cubicBezTo>
                    <a:cubicBezTo>
                      <a:pt x="1260219" y="43083"/>
                      <a:pt x="1268389" y="48179"/>
                      <a:pt x="1279107" y="48706"/>
                    </a:cubicBezTo>
                    <a:cubicBezTo>
                      <a:pt x="1287893" y="49145"/>
                      <a:pt x="1296327" y="55119"/>
                      <a:pt x="1304937" y="58633"/>
                    </a:cubicBezTo>
                    <a:cubicBezTo>
                      <a:pt x="1311701" y="61357"/>
                      <a:pt x="1318466" y="63904"/>
                      <a:pt x="1325319" y="66452"/>
                    </a:cubicBezTo>
                    <a:cubicBezTo>
                      <a:pt x="1342714" y="72866"/>
                      <a:pt x="1360021" y="79191"/>
                      <a:pt x="1373375" y="92896"/>
                    </a:cubicBezTo>
                    <a:cubicBezTo>
                      <a:pt x="1374692" y="94214"/>
                      <a:pt x="1376977" y="94565"/>
                      <a:pt x="1378909" y="95356"/>
                    </a:cubicBezTo>
                    <a:cubicBezTo>
                      <a:pt x="1387782" y="99222"/>
                      <a:pt x="1396744" y="102912"/>
                      <a:pt x="1405529" y="106953"/>
                    </a:cubicBezTo>
                    <a:cubicBezTo>
                      <a:pt x="1407725" y="108007"/>
                      <a:pt x="1409307" y="110379"/>
                      <a:pt x="1411064" y="112224"/>
                    </a:cubicBezTo>
                    <a:cubicBezTo>
                      <a:pt x="1412294" y="113454"/>
                      <a:pt x="1413348" y="115650"/>
                      <a:pt x="1414666" y="115826"/>
                    </a:cubicBezTo>
                    <a:cubicBezTo>
                      <a:pt x="1430919" y="118198"/>
                      <a:pt x="1441637" y="130761"/>
                      <a:pt x="1455606" y="137350"/>
                    </a:cubicBezTo>
                    <a:cubicBezTo>
                      <a:pt x="1457451" y="138229"/>
                      <a:pt x="1459296" y="139459"/>
                      <a:pt x="1460613" y="141040"/>
                    </a:cubicBezTo>
                    <a:cubicBezTo>
                      <a:pt x="1472474" y="155097"/>
                      <a:pt x="1487672" y="164936"/>
                      <a:pt x="1503310" y="173985"/>
                    </a:cubicBezTo>
                    <a:cubicBezTo>
                      <a:pt x="1504365" y="174600"/>
                      <a:pt x="1505682" y="175215"/>
                      <a:pt x="1506297" y="176182"/>
                    </a:cubicBezTo>
                    <a:cubicBezTo>
                      <a:pt x="1513941" y="188745"/>
                      <a:pt x="1529139" y="192083"/>
                      <a:pt x="1538452" y="202626"/>
                    </a:cubicBezTo>
                    <a:cubicBezTo>
                      <a:pt x="1543284" y="209654"/>
                      <a:pt x="1550049" y="214310"/>
                      <a:pt x="1556725" y="220196"/>
                    </a:cubicBezTo>
                    <a:moveTo>
                      <a:pt x="51175" y="757071"/>
                    </a:moveTo>
                    <a:cubicBezTo>
                      <a:pt x="51263" y="756280"/>
                      <a:pt x="51263" y="755489"/>
                      <a:pt x="51351" y="754611"/>
                    </a:cubicBezTo>
                    <a:cubicBezTo>
                      <a:pt x="50824" y="755402"/>
                      <a:pt x="50385" y="756192"/>
                      <a:pt x="48540" y="757071"/>
                    </a:cubicBezTo>
                    <a:cubicBezTo>
                      <a:pt x="48452" y="757861"/>
                      <a:pt x="48452" y="758652"/>
                      <a:pt x="48364" y="759531"/>
                    </a:cubicBezTo>
                    <a:cubicBezTo>
                      <a:pt x="48891" y="758652"/>
                      <a:pt x="49330" y="757861"/>
                      <a:pt x="51175" y="757071"/>
                    </a:cubicBezTo>
                    <a:moveTo>
                      <a:pt x="13134" y="850108"/>
                    </a:moveTo>
                    <a:cubicBezTo>
                      <a:pt x="14277" y="851250"/>
                      <a:pt x="15243" y="852919"/>
                      <a:pt x="16649" y="853446"/>
                    </a:cubicBezTo>
                    <a:cubicBezTo>
                      <a:pt x="17791" y="853886"/>
                      <a:pt x="19460" y="853095"/>
                      <a:pt x="20866" y="852831"/>
                    </a:cubicBezTo>
                    <a:cubicBezTo>
                      <a:pt x="19987" y="851514"/>
                      <a:pt x="19284" y="849844"/>
                      <a:pt x="18054" y="848878"/>
                    </a:cubicBezTo>
                    <a:cubicBezTo>
                      <a:pt x="17264" y="848351"/>
                      <a:pt x="15682" y="848790"/>
                      <a:pt x="13134" y="850108"/>
                    </a:cubicBezTo>
                    <a:moveTo>
                      <a:pt x="1795951" y="661398"/>
                    </a:moveTo>
                    <a:cubicBezTo>
                      <a:pt x="1796918" y="662716"/>
                      <a:pt x="1797972" y="664034"/>
                      <a:pt x="1798938" y="665351"/>
                    </a:cubicBezTo>
                    <a:cubicBezTo>
                      <a:pt x="1799641" y="664649"/>
                      <a:pt x="1800432" y="663858"/>
                      <a:pt x="1801134" y="663155"/>
                    </a:cubicBezTo>
                    <a:cubicBezTo>
                      <a:pt x="1799905" y="662013"/>
                      <a:pt x="1798587" y="661047"/>
                      <a:pt x="1795951" y="661398"/>
                    </a:cubicBezTo>
                    <a:moveTo>
                      <a:pt x="1828721" y="851426"/>
                    </a:moveTo>
                    <a:cubicBezTo>
                      <a:pt x="1827403" y="852392"/>
                      <a:pt x="1826085" y="853446"/>
                      <a:pt x="1824767" y="854413"/>
                    </a:cubicBezTo>
                    <a:cubicBezTo>
                      <a:pt x="1825470" y="855116"/>
                      <a:pt x="1826261" y="855906"/>
                      <a:pt x="1826964" y="856609"/>
                    </a:cubicBezTo>
                    <a:cubicBezTo>
                      <a:pt x="1828018" y="855379"/>
                      <a:pt x="1829072" y="854061"/>
                      <a:pt x="1828721" y="851426"/>
                    </a:cubicBezTo>
                    <a:moveTo>
                      <a:pt x="752512" y="24282"/>
                    </a:moveTo>
                    <a:cubicBezTo>
                      <a:pt x="751545" y="22965"/>
                      <a:pt x="750491" y="21647"/>
                      <a:pt x="749525" y="20329"/>
                    </a:cubicBezTo>
                    <a:cubicBezTo>
                      <a:pt x="748822" y="21032"/>
                      <a:pt x="748031" y="21823"/>
                      <a:pt x="747329" y="22525"/>
                    </a:cubicBezTo>
                    <a:cubicBezTo>
                      <a:pt x="748559" y="23580"/>
                      <a:pt x="749876" y="24546"/>
                      <a:pt x="752512" y="24282"/>
                    </a:cubicBezTo>
                    <a:moveTo>
                      <a:pt x="1090749" y="24282"/>
                    </a:moveTo>
                    <a:cubicBezTo>
                      <a:pt x="1091715" y="25600"/>
                      <a:pt x="1092770" y="26918"/>
                      <a:pt x="1093736" y="28236"/>
                    </a:cubicBezTo>
                    <a:cubicBezTo>
                      <a:pt x="1094439" y="27533"/>
                      <a:pt x="1095229" y="26742"/>
                      <a:pt x="1095932" y="26039"/>
                    </a:cubicBezTo>
                    <a:cubicBezTo>
                      <a:pt x="1094614" y="24985"/>
                      <a:pt x="1093297" y="23931"/>
                      <a:pt x="1090749" y="24282"/>
                    </a:cubicBezTo>
                    <a:moveTo>
                      <a:pt x="603073" y="50463"/>
                    </a:moveTo>
                    <a:cubicBezTo>
                      <a:pt x="604039" y="51781"/>
                      <a:pt x="605093" y="53098"/>
                      <a:pt x="606060" y="54416"/>
                    </a:cubicBezTo>
                    <a:cubicBezTo>
                      <a:pt x="606763" y="53713"/>
                      <a:pt x="607553" y="52923"/>
                      <a:pt x="608256" y="52220"/>
                    </a:cubicBezTo>
                    <a:cubicBezTo>
                      <a:pt x="607026" y="51166"/>
                      <a:pt x="605708" y="50199"/>
                      <a:pt x="603073" y="50463"/>
                    </a:cubicBezTo>
                    <a:moveTo>
                      <a:pt x="23677" y="1004818"/>
                    </a:moveTo>
                    <a:cubicBezTo>
                      <a:pt x="24643" y="1006136"/>
                      <a:pt x="25698" y="1007454"/>
                      <a:pt x="26664" y="1008772"/>
                    </a:cubicBezTo>
                    <a:cubicBezTo>
                      <a:pt x="27367" y="1008069"/>
                      <a:pt x="28158" y="1007278"/>
                      <a:pt x="28860" y="1006575"/>
                    </a:cubicBezTo>
                    <a:cubicBezTo>
                      <a:pt x="27543" y="1005521"/>
                      <a:pt x="26225" y="1004467"/>
                      <a:pt x="23677" y="1004818"/>
                    </a:cubicBezTo>
                    <a:moveTo>
                      <a:pt x="267471" y="262805"/>
                    </a:moveTo>
                    <a:cubicBezTo>
                      <a:pt x="265714" y="263684"/>
                      <a:pt x="264045" y="264562"/>
                      <a:pt x="262288" y="265529"/>
                    </a:cubicBezTo>
                    <a:cubicBezTo>
                      <a:pt x="264045" y="265529"/>
                      <a:pt x="265714" y="265441"/>
                      <a:pt x="267471" y="262805"/>
                    </a:cubicBezTo>
                    <a:moveTo>
                      <a:pt x="1238870" y="57052"/>
                    </a:moveTo>
                    <a:cubicBezTo>
                      <a:pt x="1238870" y="55295"/>
                      <a:pt x="1238870" y="53626"/>
                      <a:pt x="1238958" y="51869"/>
                    </a:cubicBezTo>
                    <a:cubicBezTo>
                      <a:pt x="1237992" y="53538"/>
                      <a:pt x="1237113" y="55295"/>
                      <a:pt x="1238870" y="57052"/>
                    </a:cubicBezTo>
                    <a:moveTo>
                      <a:pt x="1579655" y="264123"/>
                    </a:moveTo>
                    <a:cubicBezTo>
                      <a:pt x="1578425" y="265529"/>
                      <a:pt x="1577283" y="266935"/>
                      <a:pt x="1576053" y="268428"/>
                    </a:cubicBezTo>
                    <a:cubicBezTo>
                      <a:pt x="1576756" y="268780"/>
                      <a:pt x="1577810" y="269482"/>
                      <a:pt x="1577986" y="269307"/>
                    </a:cubicBezTo>
                    <a:cubicBezTo>
                      <a:pt x="1579128" y="268164"/>
                      <a:pt x="1580007" y="266759"/>
                      <a:pt x="1579655" y="264123"/>
                    </a:cubicBezTo>
                    <a:moveTo>
                      <a:pt x="496857" y="93775"/>
                    </a:moveTo>
                    <a:cubicBezTo>
                      <a:pt x="497297" y="94653"/>
                      <a:pt x="497736" y="95532"/>
                      <a:pt x="498175" y="96410"/>
                    </a:cubicBezTo>
                    <a:cubicBezTo>
                      <a:pt x="498615" y="95444"/>
                      <a:pt x="499054" y="94565"/>
                      <a:pt x="496857" y="93775"/>
                    </a:cubicBezTo>
                    <a:moveTo>
                      <a:pt x="1818266" y="1008772"/>
                    </a:moveTo>
                    <a:cubicBezTo>
                      <a:pt x="1818705" y="1009650"/>
                      <a:pt x="1819144" y="1010529"/>
                      <a:pt x="1819584" y="1011407"/>
                    </a:cubicBezTo>
                    <a:cubicBezTo>
                      <a:pt x="1820023" y="1010529"/>
                      <a:pt x="1820462" y="1009650"/>
                      <a:pt x="1818266" y="1008772"/>
                    </a:cubicBezTo>
                    <a:moveTo>
                      <a:pt x="863910" y="43962"/>
                    </a:moveTo>
                    <a:cubicBezTo>
                      <a:pt x="865053" y="43698"/>
                      <a:pt x="866107" y="43522"/>
                      <a:pt x="867249" y="43259"/>
                    </a:cubicBezTo>
                    <a:cubicBezTo>
                      <a:pt x="867073" y="42732"/>
                      <a:pt x="866810" y="41590"/>
                      <a:pt x="866810" y="41677"/>
                    </a:cubicBezTo>
                    <a:cubicBezTo>
                      <a:pt x="865404" y="41853"/>
                      <a:pt x="863998" y="42292"/>
                      <a:pt x="863910" y="43962"/>
                    </a:cubicBezTo>
                    <a:moveTo>
                      <a:pt x="107577" y="527685"/>
                    </a:moveTo>
                    <a:cubicBezTo>
                      <a:pt x="107841" y="528827"/>
                      <a:pt x="108017" y="529881"/>
                      <a:pt x="108280" y="531023"/>
                    </a:cubicBezTo>
                    <a:cubicBezTo>
                      <a:pt x="108807" y="530847"/>
                      <a:pt x="109949" y="530584"/>
                      <a:pt x="109862" y="530584"/>
                    </a:cubicBezTo>
                    <a:cubicBezTo>
                      <a:pt x="109598" y="529090"/>
                      <a:pt x="109247" y="527685"/>
                      <a:pt x="107577" y="527685"/>
                    </a:cubicBezTo>
                    <a:moveTo>
                      <a:pt x="97035" y="1183074"/>
                    </a:moveTo>
                    <a:cubicBezTo>
                      <a:pt x="97298" y="1184216"/>
                      <a:pt x="97474" y="1185270"/>
                      <a:pt x="97738" y="1186412"/>
                    </a:cubicBezTo>
                    <a:cubicBezTo>
                      <a:pt x="98265" y="1186236"/>
                      <a:pt x="99407" y="1185973"/>
                      <a:pt x="99319" y="1185973"/>
                    </a:cubicBezTo>
                    <a:cubicBezTo>
                      <a:pt x="99056" y="1184567"/>
                      <a:pt x="98704" y="1183162"/>
                      <a:pt x="97035" y="1183074"/>
                    </a:cubicBezTo>
                    <a:moveTo>
                      <a:pt x="1744820" y="1189663"/>
                    </a:moveTo>
                    <a:cubicBezTo>
                      <a:pt x="1745172" y="1188257"/>
                      <a:pt x="1745523" y="1186851"/>
                      <a:pt x="1745787" y="1185446"/>
                    </a:cubicBezTo>
                    <a:cubicBezTo>
                      <a:pt x="1745787" y="1185446"/>
                      <a:pt x="1744732" y="1185182"/>
                      <a:pt x="1744205" y="1185007"/>
                    </a:cubicBezTo>
                    <a:cubicBezTo>
                      <a:pt x="1744030" y="1186149"/>
                      <a:pt x="1743766" y="1187203"/>
                      <a:pt x="1744820" y="1189663"/>
                    </a:cubicBezTo>
                    <a:moveTo>
                      <a:pt x="44586" y="658762"/>
                    </a:moveTo>
                    <a:cubicBezTo>
                      <a:pt x="44850" y="659904"/>
                      <a:pt x="45025" y="660959"/>
                      <a:pt x="45289" y="662101"/>
                    </a:cubicBezTo>
                    <a:cubicBezTo>
                      <a:pt x="45816" y="661925"/>
                      <a:pt x="46958" y="661662"/>
                      <a:pt x="46870" y="661662"/>
                    </a:cubicBezTo>
                    <a:cubicBezTo>
                      <a:pt x="46695" y="660168"/>
                      <a:pt x="46255" y="658850"/>
                      <a:pt x="44586" y="658762"/>
                    </a:cubicBezTo>
                    <a:moveTo>
                      <a:pt x="47222" y="724301"/>
                    </a:moveTo>
                    <a:cubicBezTo>
                      <a:pt x="47749" y="724653"/>
                      <a:pt x="48276" y="725004"/>
                      <a:pt x="48803" y="725356"/>
                    </a:cubicBezTo>
                    <a:cubicBezTo>
                      <a:pt x="48715" y="724565"/>
                      <a:pt x="48627" y="723774"/>
                      <a:pt x="47222" y="724301"/>
                    </a:cubicBezTo>
                    <a:moveTo>
                      <a:pt x="1734366" y="534186"/>
                    </a:moveTo>
                    <a:cubicBezTo>
                      <a:pt x="1734717" y="533659"/>
                      <a:pt x="1735068" y="533132"/>
                      <a:pt x="1735420" y="532604"/>
                    </a:cubicBezTo>
                    <a:cubicBezTo>
                      <a:pt x="1734629" y="532692"/>
                      <a:pt x="1733839" y="532780"/>
                      <a:pt x="1734366" y="534186"/>
                    </a:cubicBezTo>
                    <a:moveTo>
                      <a:pt x="166527" y="421469"/>
                    </a:moveTo>
                    <a:cubicBezTo>
                      <a:pt x="166176" y="421996"/>
                      <a:pt x="165824" y="422524"/>
                      <a:pt x="165473" y="423051"/>
                    </a:cubicBezTo>
                    <a:cubicBezTo>
                      <a:pt x="166264" y="422963"/>
                      <a:pt x="167054" y="422875"/>
                      <a:pt x="166527" y="421469"/>
                    </a:cubicBezTo>
                    <a:moveTo>
                      <a:pt x="979262" y="46509"/>
                    </a:moveTo>
                    <a:cubicBezTo>
                      <a:pt x="979614" y="45982"/>
                      <a:pt x="979965" y="45455"/>
                      <a:pt x="980317" y="44928"/>
                    </a:cubicBezTo>
                    <a:cubicBezTo>
                      <a:pt x="979526" y="45016"/>
                      <a:pt x="978735" y="45104"/>
                      <a:pt x="979262" y="46509"/>
                    </a:cubicBezTo>
                    <a:moveTo>
                      <a:pt x="1008166" y="49145"/>
                    </a:moveTo>
                    <a:cubicBezTo>
                      <a:pt x="1007815" y="49672"/>
                      <a:pt x="1007464" y="50199"/>
                      <a:pt x="1007112" y="50726"/>
                    </a:cubicBezTo>
                    <a:cubicBezTo>
                      <a:pt x="1007903" y="50639"/>
                      <a:pt x="1008606" y="50551"/>
                      <a:pt x="1008166" y="49145"/>
                    </a:cubicBezTo>
                    <a:moveTo>
                      <a:pt x="1237553" y="84550"/>
                    </a:moveTo>
                    <a:cubicBezTo>
                      <a:pt x="1238080" y="84902"/>
                      <a:pt x="1238607" y="85253"/>
                      <a:pt x="1239134" y="85604"/>
                    </a:cubicBezTo>
                    <a:cubicBezTo>
                      <a:pt x="1239046" y="84814"/>
                      <a:pt x="1238958" y="84023"/>
                      <a:pt x="1237553" y="84550"/>
                    </a:cubicBezTo>
                    <a:moveTo>
                      <a:pt x="1347633" y="97640"/>
                    </a:moveTo>
                    <a:cubicBezTo>
                      <a:pt x="1347106" y="97289"/>
                      <a:pt x="1346579" y="96937"/>
                      <a:pt x="1346052" y="96586"/>
                    </a:cubicBezTo>
                    <a:cubicBezTo>
                      <a:pt x="1346140" y="97377"/>
                      <a:pt x="1346228" y="98167"/>
                      <a:pt x="1347633" y="97640"/>
                    </a:cubicBezTo>
                    <a:moveTo>
                      <a:pt x="1448577" y="159314"/>
                    </a:moveTo>
                    <a:cubicBezTo>
                      <a:pt x="1448929" y="158787"/>
                      <a:pt x="1449280" y="158259"/>
                      <a:pt x="1449632" y="157732"/>
                    </a:cubicBezTo>
                    <a:cubicBezTo>
                      <a:pt x="1448841" y="157820"/>
                      <a:pt x="1448050" y="157908"/>
                      <a:pt x="1448577" y="159314"/>
                    </a:cubicBezTo>
                    <a:moveTo>
                      <a:pt x="1759228" y="1162077"/>
                    </a:moveTo>
                    <a:cubicBezTo>
                      <a:pt x="1759755" y="1162428"/>
                      <a:pt x="1760282" y="1162779"/>
                      <a:pt x="1760810" y="1163131"/>
                    </a:cubicBezTo>
                    <a:cubicBezTo>
                      <a:pt x="1760722" y="1162340"/>
                      <a:pt x="1760634" y="1161637"/>
                      <a:pt x="1759228" y="1162077"/>
                    </a:cubicBezTo>
                    <a:moveTo>
                      <a:pt x="1439441" y="184176"/>
                    </a:moveTo>
                    <a:cubicBezTo>
                      <a:pt x="1439968" y="184528"/>
                      <a:pt x="1440495" y="184879"/>
                      <a:pt x="1441022" y="185231"/>
                    </a:cubicBezTo>
                    <a:cubicBezTo>
                      <a:pt x="1440934" y="184440"/>
                      <a:pt x="1440846" y="183649"/>
                      <a:pt x="1439441" y="184176"/>
                    </a:cubicBezTo>
                    <a:moveTo>
                      <a:pt x="394596" y="154042"/>
                    </a:moveTo>
                    <a:cubicBezTo>
                      <a:pt x="394947" y="153515"/>
                      <a:pt x="395298" y="152988"/>
                      <a:pt x="395650" y="152461"/>
                    </a:cubicBezTo>
                    <a:cubicBezTo>
                      <a:pt x="394859" y="152549"/>
                      <a:pt x="394069" y="152637"/>
                      <a:pt x="394596" y="154042"/>
                    </a:cubicBezTo>
                    <a:close/>
                  </a:path>
                </a:pathLst>
              </a:custGeom>
              <a:solidFill>
                <a:srgbClr val="F79420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id="{D14AFC61-ABB0-453C-C81C-62035C8350ED}"/>
                  </a:ext>
                </a:extLst>
              </p:cNvPr>
              <p:cNvSpPr/>
              <p:nvPr/>
            </p:nvSpPr>
            <p:spPr>
              <a:xfrm>
                <a:off x="1275448" y="833962"/>
                <a:ext cx="1545044" cy="1059968"/>
              </a:xfrm>
              <a:custGeom>
                <a:avLst/>
                <a:gdLst>
                  <a:gd name="connsiteX0" fmla="*/ 1300894 w 1545044"/>
                  <a:gd name="connsiteY0" fmla="*/ 259993 h 1059968"/>
                  <a:gd name="connsiteX1" fmla="*/ 1300894 w 1545044"/>
                  <a:gd name="connsiteY1" fmla="*/ 258763 h 1059968"/>
                  <a:gd name="connsiteX2" fmla="*/ 1277173 w 1545044"/>
                  <a:gd name="connsiteY2" fmla="*/ 238029 h 1059968"/>
                  <a:gd name="connsiteX3" fmla="*/ 1272605 w 1545044"/>
                  <a:gd name="connsiteY3" fmla="*/ 233988 h 1059968"/>
                  <a:gd name="connsiteX4" fmla="*/ 1254068 w 1545044"/>
                  <a:gd name="connsiteY4" fmla="*/ 221864 h 1059968"/>
                  <a:gd name="connsiteX5" fmla="*/ 1233510 w 1545044"/>
                  <a:gd name="connsiteY5" fmla="*/ 202009 h 1059968"/>
                  <a:gd name="connsiteX6" fmla="*/ 1218136 w 1545044"/>
                  <a:gd name="connsiteY6" fmla="*/ 191818 h 1059968"/>
                  <a:gd name="connsiteX7" fmla="*/ 1202058 w 1545044"/>
                  <a:gd name="connsiteY7" fmla="*/ 180397 h 1059968"/>
                  <a:gd name="connsiteX8" fmla="*/ 1163403 w 1545044"/>
                  <a:gd name="connsiteY8" fmla="*/ 153075 h 1059968"/>
                  <a:gd name="connsiteX9" fmla="*/ 1144602 w 1545044"/>
                  <a:gd name="connsiteY9" fmla="*/ 144201 h 1059968"/>
                  <a:gd name="connsiteX10" fmla="*/ 1140912 w 1545044"/>
                  <a:gd name="connsiteY10" fmla="*/ 139457 h 1059968"/>
                  <a:gd name="connsiteX11" fmla="*/ 1137310 w 1545044"/>
                  <a:gd name="connsiteY11" fmla="*/ 134625 h 1059968"/>
                  <a:gd name="connsiteX12" fmla="*/ 1114468 w 1545044"/>
                  <a:gd name="connsiteY12" fmla="*/ 125840 h 1059968"/>
                  <a:gd name="connsiteX13" fmla="*/ 1104189 w 1545044"/>
                  <a:gd name="connsiteY13" fmla="*/ 119426 h 1059968"/>
                  <a:gd name="connsiteX14" fmla="*/ 1085652 w 1545044"/>
                  <a:gd name="connsiteY14" fmla="*/ 110114 h 1059968"/>
                  <a:gd name="connsiteX15" fmla="*/ 1070014 w 1545044"/>
                  <a:gd name="connsiteY15" fmla="*/ 99835 h 1059968"/>
                  <a:gd name="connsiteX16" fmla="*/ 1068169 w 1545044"/>
                  <a:gd name="connsiteY16" fmla="*/ 98078 h 1059968"/>
                  <a:gd name="connsiteX17" fmla="*/ 1047523 w 1545044"/>
                  <a:gd name="connsiteY17" fmla="*/ 91577 h 1059968"/>
                  <a:gd name="connsiteX18" fmla="*/ 1034521 w 1545044"/>
                  <a:gd name="connsiteY18" fmla="*/ 89117 h 1059968"/>
                  <a:gd name="connsiteX19" fmla="*/ 1026702 w 1545044"/>
                  <a:gd name="connsiteY19" fmla="*/ 86921 h 1059968"/>
                  <a:gd name="connsiteX20" fmla="*/ 1001400 w 1545044"/>
                  <a:gd name="connsiteY20" fmla="*/ 81562 h 1059968"/>
                  <a:gd name="connsiteX21" fmla="*/ 974605 w 1545044"/>
                  <a:gd name="connsiteY21" fmla="*/ 73303 h 1059968"/>
                  <a:gd name="connsiteX22" fmla="*/ 933226 w 1545044"/>
                  <a:gd name="connsiteY22" fmla="*/ 65309 h 1059968"/>
                  <a:gd name="connsiteX23" fmla="*/ 914249 w 1545044"/>
                  <a:gd name="connsiteY23" fmla="*/ 57929 h 1059968"/>
                  <a:gd name="connsiteX24" fmla="*/ 895536 w 1545044"/>
                  <a:gd name="connsiteY24" fmla="*/ 57753 h 1059968"/>
                  <a:gd name="connsiteX25" fmla="*/ 880250 w 1545044"/>
                  <a:gd name="connsiteY25" fmla="*/ 54854 h 1059968"/>
                  <a:gd name="connsiteX26" fmla="*/ 856793 w 1545044"/>
                  <a:gd name="connsiteY26" fmla="*/ 55205 h 1059968"/>
                  <a:gd name="connsiteX27" fmla="*/ 840189 w 1545044"/>
                  <a:gd name="connsiteY27" fmla="*/ 52746 h 1059968"/>
                  <a:gd name="connsiteX28" fmla="*/ 834302 w 1545044"/>
                  <a:gd name="connsiteY28" fmla="*/ 53712 h 1059968"/>
                  <a:gd name="connsiteX29" fmla="*/ 800215 w 1545044"/>
                  <a:gd name="connsiteY29" fmla="*/ 55733 h 1059968"/>
                  <a:gd name="connsiteX30" fmla="*/ 783347 w 1545044"/>
                  <a:gd name="connsiteY30" fmla="*/ 58192 h 1059968"/>
                  <a:gd name="connsiteX31" fmla="*/ 753916 w 1545044"/>
                  <a:gd name="connsiteY31" fmla="*/ 57665 h 1059968"/>
                  <a:gd name="connsiteX32" fmla="*/ 734500 w 1545044"/>
                  <a:gd name="connsiteY32" fmla="*/ 53009 h 1059968"/>
                  <a:gd name="connsiteX33" fmla="*/ 703576 w 1545044"/>
                  <a:gd name="connsiteY33" fmla="*/ 49319 h 1059968"/>
                  <a:gd name="connsiteX34" fmla="*/ 698744 w 1545044"/>
                  <a:gd name="connsiteY34" fmla="*/ 47650 h 1059968"/>
                  <a:gd name="connsiteX35" fmla="*/ 698393 w 1545044"/>
                  <a:gd name="connsiteY35" fmla="*/ 49407 h 1059968"/>
                  <a:gd name="connsiteX36" fmla="*/ 702961 w 1545044"/>
                  <a:gd name="connsiteY36" fmla="*/ 50022 h 1059968"/>
                  <a:gd name="connsiteX37" fmla="*/ 699359 w 1545044"/>
                  <a:gd name="connsiteY37" fmla="*/ 54766 h 1059968"/>
                  <a:gd name="connsiteX38" fmla="*/ 668962 w 1545044"/>
                  <a:gd name="connsiteY38" fmla="*/ 52394 h 1059968"/>
                  <a:gd name="connsiteX39" fmla="*/ 638916 w 1545044"/>
                  <a:gd name="connsiteY39" fmla="*/ 57314 h 1059968"/>
                  <a:gd name="connsiteX40" fmla="*/ 631975 w 1545044"/>
                  <a:gd name="connsiteY40" fmla="*/ 56348 h 1059968"/>
                  <a:gd name="connsiteX41" fmla="*/ 628637 w 1545044"/>
                  <a:gd name="connsiteY41" fmla="*/ 55381 h 1059968"/>
                  <a:gd name="connsiteX42" fmla="*/ 597712 w 1545044"/>
                  <a:gd name="connsiteY42" fmla="*/ 63024 h 1059968"/>
                  <a:gd name="connsiteX43" fmla="*/ 566876 w 1545044"/>
                  <a:gd name="connsiteY43" fmla="*/ 70843 h 1059968"/>
                  <a:gd name="connsiteX44" fmla="*/ 551150 w 1545044"/>
                  <a:gd name="connsiteY44" fmla="*/ 71019 h 1059968"/>
                  <a:gd name="connsiteX45" fmla="*/ 547548 w 1545044"/>
                  <a:gd name="connsiteY45" fmla="*/ 75588 h 1059968"/>
                  <a:gd name="connsiteX46" fmla="*/ 544121 w 1545044"/>
                  <a:gd name="connsiteY46" fmla="*/ 78487 h 1059968"/>
                  <a:gd name="connsiteX47" fmla="*/ 529626 w 1545044"/>
                  <a:gd name="connsiteY47" fmla="*/ 80507 h 1059968"/>
                  <a:gd name="connsiteX48" fmla="*/ 518117 w 1545044"/>
                  <a:gd name="connsiteY48" fmla="*/ 83846 h 1059968"/>
                  <a:gd name="connsiteX49" fmla="*/ 490531 w 1545044"/>
                  <a:gd name="connsiteY49" fmla="*/ 93510 h 1059968"/>
                  <a:gd name="connsiteX50" fmla="*/ 478582 w 1545044"/>
                  <a:gd name="connsiteY50" fmla="*/ 94652 h 1059968"/>
                  <a:gd name="connsiteX51" fmla="*/ 473926 w 1545044"/>
                  <a:gd name="connsiteY51" fmla="*/ 99132 h 1059968"/>
                  <a:gd name="connsiteX52" fmla="*/ 459167 w 1545044"/>
                  <a:gd name="connsiteY52" fmla="*/ 107742 h 1059968"/>
                  <a:gd name="connsiteX53" fmla="*/ 447394 w 1545044"/>
                  <a:gd name="connsiteY53" fmla="*/ 110553 h 1059968"/>
                  <a:gd name="connsiteX54" fmla="*/ 399251 w 1545044"/>
                  <a:gd name="connsiteY54" fmla="*/ 133922 h 1059968"/>
                  <a:gd name="connsiteX55" fmla="*/ 396264 w 1545044"/>
                  <a:gd name="connsiteY55" fmla="*/ 135416 h 1059968"/>
                  <a:gd name="connsiteX56" fmla="*/ 399690 w 1545044"/>
                  <a:gd name="connsiteY56" fmla="*/ 136558 h 1059968"/>
                  <a:gd name="connsiteX57" fmla="*/ 403555 w 1545044"/>
                  <a:gd name="connsiteY57" fmla="*/ 138227 h 1059968"/>
                  <a:gd name="connsiteX58" fmla="*/ 400744 w 1545044"/>
                  <a:gd name="connsiteY58" fmla="*/ 140863 h 1059968"/>
                  <a:gd name="connsiteX59" fmla="*/ 375530 w 1545044"/>
                  <a:gd name="connsiteY59" fmla="*/ 152987 h 1059968"/>
                  <a:gd name="connsiteX60" fmla="*/ 345221 w 1545044"/>
                  <a:gd name="connsiteY60" fmla="*/ 175038 h 1059968"/>
                  <a:gd name="connsiteX61" fmla="*/ 319216 w 1545044"/>
                  <a:gd name="connsiteY61" fmla="*/ 194278 h 1059968"/>
                  <a:gd name="connsiteX62" fmla="*/ 309288 w 1545044"/>
                  <a:gd name="connsiteY62" fmla="*/ 205348 h 1059968"/>
                  <a:gd name="connsiteX63" fmla="*/ 306741 w 1545044"/>
                  <a:gd name="connsiteY63" fmla="*/ 207192 h 1059968"/>
                  <a:gd name="connsiteX64" fmla="*/ 295495 w 1545044"/>
                  <a:gd name="connsiteY64" fmla="*/ 214836 h 1059968"/>
                  <a:gd name="connsiteX65" fmla="*/ 274850 w 1545044"/>
                  <a:gd name="connsiteY65" fmla="*/ 228541 h 1059968"/>
                  <a:gd name="connsiteX66" fmla="*/ 269930 w 1545044"/>
                  <a:gd name="connsiteY66" fmla="*/ 235042 h 1059968"/>
                  <a:gd name="connsiteX67" fmla="*/ 244364 w 1545044"/>
                  <a:gd name="connsiteY67" fmla="*/ 254633 h 1059968"/>
                  <a:gd name="connsiteX68" fmla="*/ 241465 w 1545044"/>
                  <a:gd name="connsiteY68" fmla="*/ 256039 h 1059968"/>
                  <a:gd name="connsiteX69" fmla="*/ 244891 w 1545044"/>
                  <a:gd name="connsiteY69" fmla="*/ 257093 h 1059968"/>
                  <a:gd name="connsiteX70" fmla="*/ 247791 w 1545044"/>
                  <a:gd name="connsiteY70" fmla="*/ 262365 h 1059968"/>
                  <a:gd name="connsiteX71" fmla="*/ 225564 w 1545044"/>
                  <a:gd name="connsiteY71" fmla="*/ 287227 h 1059968"/>
                  <a:gd name="connsiteX72" fmla="*/ 220644 w 1545044"/>
                  <a:gd name="connsiteY72" fmla="*/ 291181 h 1059968"/>
                  <a:gd name="connsiteX73" fmla="*/ 212034 w 1545044"/>
                  <a:gd name="connsiteY73" fmla="*/ 302426 h 1059968"/>
                  <a:gd name="connsiteX74" fmla="*/ 206324 w 1545044"/>
                  <a:gd name="connsiteY74" fmla="*/ 311651 h 1059968"/>
                  <a:gd name="connsiteX75" fmla="*/ 189895 w 1545044"/>
                  <a:gd name="connsiteY75" fmla="*/ 328255 h 1059968"/>
                  <a:gd name="connsiteX76" fmla="*/ 187874 w 1545044"/>
                  <a:gd name="connsiteY76" fmla="*/ 336513 h 1059968"/>
                  <a:gd name="connsiteX77" fmla="*/ 186732 w 1545044"/>
                  <a:gd name="connsiteY77" fmla="*/ 339149 h 1059968"/>
                  <a:gd name="connsiteX78" fmla="*/ 168283 w 1545044"/>
                  <a:gd name="connsiteY78" fmla="*/ 362694 h 1059968"/>
                  <a:gd name="connsiteX79" fmla="*/ 147901 w 1545044"/>
                  <a:gd name="connsiteY79" fmla="*/ 398714 h 1059968"/>
                  <a:gd name="connsiteX80" fmla="*/ 133141 w 1545044"/>
                  <a:gd name="connsiteY80" fmla="*/ 423928 h 1059968"/>
                  <a:gd name="connsiteX81" fmla="*/ 125937 w 1545044"/>
                  <a:gd name="connsiteY81" fmla="*/ 440708 h 1059968"/>
                  <a:gd name="connsiteX82" fmla="*/ 108103 w 1545044"/>
                  <a:gd name="connsiteY82" fmla="*/ 472511 h 1059968"/>
                  <a:gd name="connsiteX83" fmla="*/ 100021 w 1545044"/>
                  <a:gd name="connsiteY83" fmla="*/ 492805 h 1059968"/>
                  <a:gd name="connsiteX84" fmla="*/ 88248 w 1545044"/>
                  <a:gd name="connsiteY84" fmla="*/ 527332 h 1059968"/>
                  <a:gd name="connsiteX85" fmla="*/ 85964 w 1545044"/>
                  <a:gd name="connsiteY85" fmla="*/ 539455 h 1059968"/>
                  <a:gd name="connsiteX86" fmla="*/ 73577 w 1545044"/>
                  <a:gd name="connsiteY86" fmla="*/ 569765 h 1059968"/>
                  <a:gd name="connsiteX87" fmla="*/ 73137 w 1545044"/>
                  <a:gd name="connsiteY87" fmla="*/ 578287 h 1059968"/>
                  <a:gd name="connsiteX88" fmla="*/ 73401 w 1545044"/>
                  <a:gd name="connsiteY88" fmla="*/ 583207 h 1059968"/>
                  <a:gd name="connsiteX89" fmla="*/ 63034 w 1545044"/>
                  <a:gd name="connsiteY89" fmla="*/ 616942 h 1059968"/>
                  <a:gd name="connsiteX90" fmla="*/ 63034 w 1545044"/>
                  <a:gd name="connsiteY90" fmla="*/ 618260 h 1059968"/>
                  <a:gd name="connsiteX91" fmla="*/ 59871 w 1545044"/>
                  <a:gd name="connsiteY91" fmla="*/ 632405 h 1059968"/>
                  <a:gd name="connsiteX92" fmla="*/ 57763 w 1545044"/>
                  <a:gd name="connsiteY92" fmla="*/ 647955 h 1059968"/>
                  <a:gd name="connsiteX93" fmla="*/ 55039 w 1545044"/>
                  <a:gd name="connsiteY93" fmla="*/ 671763 h 1059968"/>
                  <a:gd name="connsiteX94" fmla="*/ 52492 w 1545044"/>
                  <a:gd name="connsiteY94" fmla="*/ 686435 h 1059968"/>
                  <a:gd name="connsiteX95" fmla="*/ 49768 w 1545044"/>
                  <a:gd name="connsiteY95" fmla="*/ 710243 h 1059968"/>
                  <a:gd name="connsiteX96" fmla="*/ 49153 w 1545044"/>
                  <a:gd name="connsiteY96" fmla="*/ 730449 h 1059968"/>
                  <a:gd name="connsiteX97" fmla="*/ 45551 w 1545044"/>
                  <a:gd name="connsiteY97" fmla="*/ 771829 h 1059968"/>
                  <a:gd name="connsiteX98" fmla="*/ 48538 w 1545044"/>
                  <a:gd name="connsiteY98" fmla="*/ 794759 h 1059968"/>
                  <a:gd name="connsiteX99" fmla="*/ 49768 w 1545044"/>
                  <a:gd name="connsiteY99" fmla="*/ 799503 h 1059968"/>
                  <a:gd name="connsiteX100" fmla="*/ 45727 w 1545044"/>
                  <a:gd name="connsiteY100" fmla="*/ 809518 h 1059968"/>
                  <a:gd name="connsiteX101" fmla="*/ 49768 w 1545044"/>
                  <a:gd name="connsiteY101" fmla="*/ 821202 h 1059968"/>
                  <a:gd name="connsiteX102" fmla="*/ 52404 w 1545044"/>
                  <a:gd name="connsiteY102" fmla="*/ 833238 h 1059968"/>
                  <a:gd name="connsiteX103" fmla="*/ 52404 w 1545044"/>
                  <a:gd name="connsiteY103" fmla="*/ 837192 h 1059968"/>
                  <a:gd name="connsiteX104" fmla="*/ 57675 w 1545044"/>
                  <a:gd name="connsiteY104" fmla="*/ 870401 h 1059968"/>
                  <a:gd name="connsiteX105" fmla="*/ 57763 w 1545044"/>
                  <a:gd name="connsiteY105" fmla="*/ 899744 h 1059968"/>
                  <a:gd name="connsiteX106" fmla="*/ 57763 w 1545044"/>
                  <a:gd name="connsiteY106" fmla="*/ 903521 h 1059968"/>
                  <a:gd name="connsiteX107" fmla="*/ 63913 w 1545044"/>
                  <a:gd name="connsiteY107" fmla="*/ 922586 h 1059968"/>
                  <a:gd name="connsiteX108" fmla="*/ 70765 w 1545044"/>
                  <a:gd name="connsiteY108" fmla="*/ 943231 h 1059968"/>
                  <a:gd name="connsiteX109" fmla="*/ 70765 w 1545044"/>
                  <a:gd name="connsiteY109" fmla="*/ 945779 h 1059968"/>
                  <a:gd name="connsiteX110" fmla="*/ 76476 w 1545044"/>
                  <a:gd name="connsiteY110" fmla="*/ 968885 h 1059968"/>
                  <a:gd name="connsiteX111" fmla="*/ 78760 w 1545044"/>
                  <a:gd name="connsiteY111" fmla="*/ 981536 h 1059968"/>
                  <a:gd name="connsiteX112" fmla="*/ 79024 w 1545044"/>
                  <a:gd name="connsiteY112" fmla="*/ 985138 h 1059968"/>
                  <a:gd name="connsiteX113" fmla="*/ 89478 w 1545044"/>
                  <a:gd name="connsiteY113" fmla="*/ 1005607 h 1059968"/>
                  <a:gd name="connsiteX114" fmla="*/ 97209 w 1545044"/>
                  <a:gd name="connsiteY114" fmla="*/ 1028713 h 1059968"/>
                  <a:gd name="connsiteX115" fmla="*/ 101953 w 1545044"/>
                  <a:gd name="connsiteY115" fmla="*/ 1037147 h 1059968"/>
                  <a:gd name="connsiteX116" fmla="*/ 106522 w 1545044"/>
                  <a:gd name="connsiteY116" fmla="*/ 1044439 h 1059968"/>
                  <a:gd name="connsiteX117" fmla="*/ 98527 w 1545044"/>
                  <a:gd name="connsiteY117" fmla="*/ 1057090 h 1059968"/>
                  <a:gd name="connsiteX118" fmla="*/ 61804 w 1545044"/>
                  <a:gd name="connsiteY118" fmla="*/ 1057178 h 1059968"/>
                  <a:gd name="connsiteX119" fmla="*/ 53546 w 1545044"/>
                  <a:gd name="connsiteY119" fmla="*/ 1051907 h 1059968"/>
                  <a:gd name="connsiteX120" fmla="*/ 34833 w 1545044"/>
                  <a:gd name="connsiteY120" fmla="*/ 1000775 h 1059968"/>
                  <a:gd name="connsiteX121" fmla="*/ 23061 w 1545044"/>
                  <a:gd name="connsiteY121" fmla="*/ 944988 h 1059968"/>
                  <a:gd name="connsiteX122" fmla="*/ 15681 w 1545044"/>
                  <a:gd name="connsiteY122" fmla="*/ 924694 h 1059968"/>
                  <a:gd name="connsiteX123" fmla="*/ 13133 w 1545044"/>
                  <a:gd name="connsiteY123" fmla="*/ 915294 h 1059968"/>
                  <a:gd name="connsiteX124" fmla="*/ 5578 w 1545044"/>
                  <a:gd name="connsiteY124" fmla="*/ 872509 h 1059968"/>
                  <a:gd name="connsiteX125" fmla="*/ 5226 w 1545044"/>
                  <a:gd name="connsiteY125" fmla="*/ 864778 h 1059968"/>
                  <a:gd name="connsiteX126" fmla="*/ 131 w 1545044"/>
                  <a:gd name="connsiteY126" fmla="*/ 830251 h 1059968"/>
                  <a:gd name="connsiteX127" fmla="*/ 922 w 1545044"/>
                  <a:gd name="connsiteY127" fmla="*/ 824102 h 1059968"/>
                  <a:gd name="connsiteX128" fmla="*/ 658 w 1545044"/>
                  <a:gd name="connsiteY128" fmla="*/ 815141 h 1059968"/>
                  <a:gd name="connsiteX129" fmla="*/ 131 w 1545044"/>
                  <a:gd name="connsiteY129" fmla="*/ 812769 h 1059968"/>
                  <a:gd name="connsiteX130" fmla="*/ 2591 w 1545044"/>
                  <a:gd name="connsiteY130" fmla="*/ 772707 h 1059968"/>
                  <a:gd name="connsiteX131" fmla="*/ 131 w 1545044"/>
                  <a:gd name="connsiteY131" fmla="*/ 734930 h 1059968"/>
                  <a:gd name="connsiteX132" fmla="*/ 1536 w 1545044"/>
                  <a:gd name="connsiteY132" fmla="*/ 715339 h 1059968"/>
                  <a:gd name="connsiteX133" fmla="*/ 4787 w 1545044"/>
                  <a:gd name="connsiteY133" fmla="*/ 694429 h 1059968"/>
                  <a:gd name="connsiteX134" fmla="*/ 5314 w 1545044"/>
                  <a:gd name="connsiteY134" fmla="*/ 685468 h 1059968"/>
                  <a:gd name="connsiteX135" fmla="*/ 10761 w 1545044"/>
                  <a:gd name="connsiteY135" fmla="*/ 641805 h 1059968"/>
                  <a:gd name="connsiteX136" fmla="*/ 18668 w 1545044"/>
                  <a:gd name="connsiteY136" fmla="*/ 607103 h 1059968"/>
                  <a:gd name="connsiteX137" fmla="*/ 26926 w 1545044"/>
                  <a:gd name="connsiteY137" fmla="*/ 560628 h 1059968"/>
                  <a:gd name="connsiteX138" fmla="*/ 35536 w 1545044"/>
                  <a:gd name="connsiteY138" fmla="*/ 538138 h 1059968"/>
                  <a:gd name="connsiteX139" fmla="*/ 50207 w 1545044"/>
                  <a:gd name="connsiteY139" fmla="*/ 493156 h 1059968"/>
                  <a:gd name="connsiteX140" fmla="*/ 75861 w 1545044"/>
                  <a:gd name="connsiteY140" fmla="*/ 439390 h 1059968"/>
                  <a:gd name="connsiteX141" fmla="*/ 79726 w 1545044"/>
                  <a:gd name="connsiteY141" fmla="*/ 425421 h 1059968"/>
                  <a:gd name="connsiteX142" fmla="*/ 95891 w 1545044"/>
                  <a:gd name="connsiteY142" fmla="*/ 391510 h 1059968"/>
                  <a:gd name="connsiteX143" fmla="*/ 128837 w 1545044"/>
                  <a:gd name="connsiteY143" fmla="*/ 338358 h 1059968"/>
                  <a:gd name="connsiteX144" fmla="*/ 149746 w 1545044"/>
                  <a:gd name="connsiteY144" fmla="*/ 303744 h 1059968"/>
                  <a:gd name="connsiteX145" fmla="*/ 171534 w 1545044"/>
                  <a:gd name="connsiteY145" fmla="*/ 275982 h 1059968"/>
                  <a:gd name="connsiteX146" fmla="*/ 218887 w 1545044"/>
                  <a:gd name="connsiteY146" fmla="*/ 220898 h 1059968"/>
                  <a:gd name="connsiteX147" fmla="*/ 231186 w 1545044"/>
                  <a:gd name="connsiteY147" fmla="*/ 212727 h 1059968"/>
                  <a:gd name="connsiteX148" fmla="*/ 233207 w 1545044"/>
                  <a:gd name="connsiteY148" fmla="*/ 211497 h 1059968"/>
                  <a:gd name="connsiteX149" fmla="*/ 252710 w 1545044"/>
                  <a:gd name="connsiteY149" fmla="*/ 189710 h 1059968"/>
                  <a:gd name="connsiteX150" fmla="*/ 262023 w 1545044"/>
                  <a:gd name="connsiteY150" fmla="*/ 183911 h 1059968"/>
                  <a:gd name="connsiteX151" fmla="*/ 267031 w 1545044"/>
                  <a:gd name="connsiteY151" fmla="*/ 180221 h 1059968"/>
                  <a:gd name="connsiteX152" fmla="*/ 306126 w 1545044"/>
                  <a:gd name="connsiteY152" fmla="*/ 142356 h 1059968"/>
                  <a:gd name="connsiteX153" fmla="*/ 349262 w 1545044"/>
                  <a:gd name="connsiteY153" fmla="*/ 113980 h 1059968"/>
                  <a:gd name="connsiteX154" fmla="*/ 385809 w 1545044"/>
                  <a:gd name="connsiteY154" fmla="*/ 88238 h 1059968"/>
                  <a:gd name="connsiteX155" fmla="*/ 413922 w 1545044"/>
                  <a:gd name="connsiteY155" fmla="*/ 73918 h 1059968"/>
                  <a:gd name="connsiteX156" fmla="*/ 445725 w 1545044"/>
                  <a:gd name="connsiteY156" fmla="*/ 59071 h 1059968"/>
                  <a:gd name="connsiteX157" fmla="*/ 476386 w 1545044"/>
                  <a:gd name="connsiteY157" fmla="*/ 47562 h 1059968"/>
                  <a:gd name="connsiteX158" fmla="*/ 481657 w 1545044"/>
                  <a:gd name="connsiteY158" fmla="*/ 44487 h 1059968"/>
                  <a:gd name="connsiteX159" fmla="*/ 487983 w 1545044"/>
                  <a:gd name="connsiteY159" fmla="*/ 40885 h 1059968"/>
                  <a:gd name="connsiteX160" fmla="*/ 515569 w 1545044"/>
                  <a:gd name="connsiteY160" fmla="*/ 34560 h 1059968"/>
                  <a:gd name="connsiteX161" fmla="*/ 523476 w 1545044"/>
                  <a:gd name="connsiteY161" fmla="*/ 31485 h 1059968"/>
                  <a:gd name="connsiteX162" fmla="*/ 552028 w 1545044"/>
                  <a:gd name="connsiteY162" fmla="*/ 21206 h 1059968"/>
                  <a:gd name="connsiteX163" fmla="*/ 586555 w 1545044"/>
                  <a:gd name="connsiteY163" fmla="*/ 13036 h 1059968"/>
                  <a:gd name="connsiteX164" fmla="*/ 596219 w 1545044"/>
                  <a:gd name="connsiteY164" fmla="*/ 11015 h 1059968"/>
                  <a:gd name="connsiteX165" fmla="*/ 608255 w 1545044"/>
                  <a:gd name="connsiteY165" fmla="*/ 8379 h 1059968"/>
                  <a:gd name="connsiteX166" fmla="*/ 637159 w 1545044"/>
                  <a:gd name="connsiteY166" fmla="*/ 7237 h 1059968"/>
                  <a:gd name="connsiteX167" fmla="*/ 641551 w 1545044"/>
                  <a:gd name="connsiteY167" fmla="*/ 7677 h 1059968"/>
                  <a:gd name="connsiteX168" fmla="*/ 676956 w 1545044"/>
                  <a:gd name="connsiteY168" fmla="*/ 4953 h 1059968"/>
                  <a:gd name="connsiteX169" fmla="*/ 692506 w 1545044"/>
                  <a:gd name="connsiteY169" fmla="*/ 3108 h 1059968"/>
                  <a:gd name="connsiteX170" fmla="*/ 739948 w 1545044"/>
                  <a:gd name="connsiteY170" fmla="*/ 1263 h 1059968"/>
                  <a:gd name="connsiteX171" fmla="*/ 752335 w 1545044"/>
                  <a:gd name="connsiteY171" fmla="*/ 824 h 1059968"/>
                  <a:gd name="connsiteX172" fmla="*/ 759978 w 1545044"/>
                  <a:gd name="connsiteY172" fmla="*/ 824 h 1059968"/>
                  <a:gd name="connsiteX173" fmla="*/ 781239 w 1545044"/>
                  <a:gd name="connsiteY173" fmla="*/ 3284 h 1059968"/>
                  <a:gd name="connsiteX174" fmla="*/ 832809 w 1545044"/>
                  <a:gd name="connsiteY174" fmla="*/ 3284 h 1059968"/>
                  <a:gd name="connsiteX175" fmla="*/ 852664 w 1545044"/>
                  <a:gd name="connsiteY175" fmla="*/ 5744 h 1059968"/>
                  <a:gd name="connsiteX176" fmla="*/ 874364 w 1545044"/>
                  <a:gd name="connsiteY176" fmla="*/ 6534 h 1059968"/>
                  <a:gd name="connsiteX177" fmla="*/ 894219 w 1545044"/>
                  <a:gd name="connsiteY177" fmla="*/ 5919 h 1059968"/>
                  <a:gd name="connsiteX178" fmla="*/ 900808 w 1545044"/>
                  <a:gd name="connsiteY178" fmla="*/ 8819 h 1059968"/>
                  <a:gd name="connsiteX179" fmla="*/ 906343 w 1545044"/>
                  <a:gd name="connsiteY179" fmla="*/ 10839 h 1059968"/>
                  <a:gd name="connsiteX180" fmla="*/ 925319 w 1545044"/>
                  <a:gd name="connsiteY180" fmla="*/ 10839 h 1059968"/>
                  <a:gd name="connsiteX181" fmla="*/ 971706 w 1545044"/>
                  <a:gd name="connsiteY181" fmla="*/ 19449 h 1059968"/>
                  <a:gd name="connsiteX182" fmla="*/ 989364 w 1545044"/>
                  <a:gd name="connsiteY182" fmla="*/ 23929 h 1059968"/>
                  <a:gd name="connsiteX183" fmla="*/ 1019059 w 1545044"/>
                  <a:gd name="connsiteY183" fmla="*/ 34648 h 1059968"/>
                  <a:gd name="connsiteX184" fmla="*/ 1047348 w 1545044"/>
                  <a:gd name="connsiteY184" fmla="*/ 42291 h 1059968"/>
                  <a:gd name="connsiteX185" fmla="*/ 1066148 w 1545044"/>
                  <a:gd name="connsiteY185" fmla="*/ 50813 h 1059968"/>
                  <a:gd name="connsiteX186" fmla="*/ 1070453 w 1545044"/>
                  <a:gd name="connsiteY186" fmla="*/ 52921 h 1059968"/>
                  <a:gd name="connsiteX187" fmla="*/ 1124308 w 1545044"/>
                  <a:gd name="connsiteY187" fmla="*/ 74973 h 1059968"/>
                  <a:gd name="connsiteX188" fmla="*/ 1146886 w 1545044"/>
                  <a:gd name="connsiteY188" fmla="*/ 86657 h 1059968"/>
                  <a:gd name="connsiteX189" fmla="*/ 1177547 w 1545044"/>
                  <a:gd name="connsiteY189" fmla="*/ 107566 h 1059968"/>
                  <a:gd name="connsiteX190" fmla="*/ 1201356 w 1545044"/>
                  <a:gd name="connsiteY190" fmla="*/ 120217 h 1059968"/>
                  <a:gd name="connsiteX191" fmla="*/ 1231050 w 1545044"/>
                  <a:gd name="connsiteY191" fmla="*/ 139984 h 1059968"/>
                  <a:gd name="connsiteX192" fmla="*/ 1258988 w 1545044"/>
                  <a:gd name="connsiteY192" fmla="*/ 160981 h 1059968"/>
                  <a:gd name="connsiteX193" fmla="*/ 1276734 w 1545044"/>
                  <a:gd name="connsiteY193" fmla="*/ 181891 h 1059968"/>
                  <a:gd name="connsiteX194" fmla="*/ 1282093 w 1545044"/>
                  <a:gd name="connsiteY194" fmla="*/ 186723 h 1059968"/>
                  <a:gd name="connsiteX195" fmla="*/ 1310909 w 1545044"/>
                  <a:gd name="connsiteY195" fmla="*/ 212991 h 1059968"/>
                  <a:gd name="connsiteX196" fmla="*/ 1314248 w 1545044"/>
                  <a:gd name="connsiteY196" fmla="*/ 215539 h 1059968"/>
                  <a:gd name="connsiteX197" fmla="*/ 1340340 w 1545044"/>
                  <a:gd name="connsiteY197" fmla="*/ 240928 h 1059968"/>
                  <a:gd name="connsiteX198" fmla="*/ 1355890 w 1545044"/>
                  <a:gd name="connsiteY198" fmla="*/ 259465 h 1059968"/>
                  <a:gd name="connsiteX199" fmla="*/ 1392965 w 1545044"/>
                  <a:gd name="connsiteY199" fmla="*/ 304447 h 1059968"/>
                  <a:gd name="connsiteX200" fmla="*/ 1396655 w 1545044"/>
                  <a:gd name="connsiteY200" fmla="*/ 310772 h 1059968"/>
                  <a:gd name="connsiteX201" fmla="*/ 1415806 w 1545044"/>
                  <a:gd name="connsiteY201" fmla="*/ 341082 h 1059968"/>
                  <a:gd name="connsiteX202" fmla="*/ 1439264 w 1545044"/>
                  <a:gd name="connsiteY202" fmla="*/ 378419 h 1059968"/>
                  <a:gd name="connsiteX203" fmla="*/ 1455956 w 1545044"/>
                  <a:gd name="connsiteY203" fmla="*/ 406884 h 1059968"/>
                  <a:gd name="connsiteX204" fmla="*/ 1464126 w 1545044"/>
                  <a:gd name="connsiteY204" fmla="*/ 425685 h 1059968"/>
                  <a:gd name="connsiteX205" fmla="*/ 1482927 w 1545044"/>
                  <a:gd name="connsiteY205" fmla="*/ 467767 h 1059968"/>
                  <a:gd name="connsiteX206" fmla="*/ 1486265 w 1545044"/>
                  <a:gd name="connsiteY206" fmla="*/ 478133 h 1059968"/>
                  <a:gd name="connsiteX207" fmla="*/ 1491009 w 1545044"/>
                  <a:gd name="connsiteY207" fmla="*/ 489467 h 1059968"/>
                  <a:gd name="connsiteX208" fmla="*/ 1501815 w 1545044"/>
                  <a:gd name="connsiteY208" fmla="*/ 515032 h 1059968"/>
                  <a:gd name="connsiteX209" fmla="*/ 1507174 w 1545044"/>
                  <a:gd name="connsiteY209" fmla="*/ 532515 h 1059968"/>
                  <a:gd name="connsiteX210" fmla="*/ 1520968 w 1545044"/>
                  <a:gd name="connsiteY210" fmla="*/ 593837 h 1059968"/>
                  <a:gd name="connsiteX211" fmla="*/ 1526151 w 1545044"/>
                  <a:gd name="connsiteY211" fmla="*/ 612550 h 1059968"/>
                  <a:gd name="connsiteX212" fmla="*/ 1535551 w 1545044"/>
                  <a:gd name="connsiteY212" fmla="*/ 649361 h 1059968"/>
                  <a:gd name="connsiteX213" fmla="*/ 1538978 w 1545044"/>
                  <a:gd name="connsiteY213" fmla="*/ 670094 h 1059968"/>
                  <a:gd name="connsiteX214" fmla="*/ 1541701 w 1545044"/>
                  <a:gd name="connsiteY214" fmla="*/ 706993 h 1059968"/>
                  <a:gd name="connsiteX215" fmla="*/ 1543634 w 1545044"/>
                  <a:gd name="connsiteY215" fmla="*/ 739850 h 1059968"/>
                  <a:gd name="connsiteX216" fmla="*/ 1542053 w 1545044"/>
                  <a:gd name="connsiteY216" fmla="*/ 761110 h 1059968"/>
                  <a:gd name="connsiteX217" fmla="*/ 1543722 w 1545044"/>
                  <a:gd name="connsiteY217" fmla="*/ 791771 h 1059968"/>
                  <a:gd name="connsiteX218" fmla="*/ 1541877 w 1545044"/>
                  <a:gd name="connsiteY218" fmla="*/ 825332 h 1059968"/>
                  <a:gd name="connsiteX219" fmla="*/ 1539329 w 1545044"/>
                  <a:gd name="connsiteY219" fmla="*/ 860210 h 1059968"/>
                  <a:gd name="connsiteX220" fmla="*/ 1536693 w 1545044"/>
                  <a:gd name="connsiteY220" fmla="*/ 887884 h 1059968"/>
                  <a:gd name="connsiteX221" fmla="*/ 1533004 w 1545044"/>
                  <a:gd name="connsiteY221" fmla="*/ 917315 h 1059968"/>
                  <a:gd name="connsiteX222" fmla="*/ 1525712 w 1545044"/>
                  <a:gd name="connsiteY222" fmla="*/ 940157 h 1059968"/>
                  <a:gd name="connsiteX223" fmla="*/ 1518244 w 1545044"/>
                  <a:gd name="connsiteY223" fmla="*/ 972575 h 1059968"/>
                  <a:gd name="connsiteX224" fmla="*/ 1517980 w 1545044"/>
                  <a:gd name="connsiteY224" fmla="*/ 978988 h 1059968"/>
                  <a:gd name="connsiteX225" fmla="*/ 1509019 w 1545044"/>
                  <a:gd name="connsiteY225" fmla="*/ 1006838 h 1059968"/>
                  <a:gd name="connsiteX226" fmla="*/ 1492064 w 1545044"/>
                  <a:gd name="connsiteY226" fmla="*/ 1053488 h 1059968"/>
                  <a:gd name="connsiteX227" fmla="*/ 1484245 w 1545044"/>
                  <a:gd name="connsiteY227" fmla="*/ 1059901 h 1059968"/>
                  <a:gd name="connsiteX228" fmla="*/ 1438385 w 1545044"/>
                  <a:gd name="connsiteY228" fmla="*/ 1059901 h 1059968"/>
                  <a:gd name="connsiteX229" fmla="*/ 1436013 w 1545044"/>
                  <a:gd name="connsiteY229" fmla="*/ 1056211 h 1059968"/>
                  <a:gd name="connsiteX230" fmla="*/ 1445501 w 1545044"/>
                  <a:gd name="connsiteY230" fmla="*/ 1036356 h 1059968"/>
                  <a:gd name="connsiteX231" fmla="*/ 1448576 w 1545044"/>
                  <a:gd name="connsiteY231" fmla="*/ 1025990 h 1059968"/>
                  <a:gd name="connsiteX232" fmla="*/ 1456307 w 1545044"/>
                  <a:gd name="connsiteY232" fmla="*/ 1006750 h 1059968"/>
                  <a:gd name="connsiteX233" fmla="*/ 1465180 w 1545044"/>
                  <a:gd name="connsiteY233" fmla="*/ 988213 h 1059968"/>
                  <a:gd name="connsiteX234" fmla="*/ 1475899 w 1545044"/>
                  <a:gd name="connsiteY234" fmla="*/ 959836 h 1059968"/>
                  <a:gd name="connsiteX235" fmla="*/ 1474844 w 1545044"/>
                  <a:gd name="connsiteY235" fmla="*/ 949820 h 1059968"/>
                  <a:gd name="connsiteX236" fmla="*/ 1481697 w 1545044"/>
                  <a:gd name="connsiteY236" fmla="*/ 913185 h 1059968"/>
                  <a:gd name="connsiteX237" fmla="*/ 1486265 w 1545044"/>
                  <a:gd name="connsiteY237" fmla="*/ 903873 h 1059968"/>
                  <a:gd name="connsiteX238" fmla="*/ 1486792 w 1545044"/>
                  <a:gd name="connsiteY238" fmla="*/ 888762 h 1059968"/>
                  <a:gd name="connsiteX239" fmla="*/ 1489252 w 1545044"/>
                  <a:gd name="connsiteY239" fmla="*/ 872773 h 1059968"/>
                  <a:gd name="connsiteX240" fmla="*/ 1491888 w 1545044"/>
                  <a:gd name="connsiteY240" fmla="*/ 846329 h 1059968"/>
                  <a:gd name="connsiteX241" fmla="*/ 1494611 w 1545044"/>
                  <a:gd name="connsiteY241" fmla="*/ 813383 h 1059968"/>
                  <a:gd name="connsiteX242" fmla="*/ 1498301 w 1545044"/>
                  <a:gd name="connsiteY242" fmla="*/ 813032 h 1059968"/>
                  <a:gd name="connsiteX243" fmla="*/ 1499707 w 1545044"/>
                  <a:gd name="connsiteY243" fmla="*/ 810396 h 1059968"/>
                  <a:gd name="connsiteX244" fmla="*/ 1500761 w 1545044"/>
                  <a:gd name="connsiteY244" fmla="*/ 782283 h 1059968"/>
                  <a:gd name="connsiteX245" fmla="*/ 1501201 w 1545044"/>
                  <a:gd name="connsiteY245" fmla="*/ 777100 h 1059968"/>
                  <a:gd name="connsiteX246" fmla="*/ 1497159 w 1545044"/>
                  <a:gd name="connsiteY246" fmla="*/ 762868 h 1059968"/>
                  <a:gd name="connsiteX247" fmla="*/ 1494611 w 1545044"/>
                  <a:gd name="connsiteY247" fmla="*/ 736424 h 1059968"/>
                  <a:gd name="connsiteX248" fmla="*/ 1494611 w 1545044"/>
                  <a:gd name="connsiteY248" fmla="*/ 732558 h 1059968"/>
                  <a:gd name="connsiteX249" fmla="*/ 1492591 w 1545044"/>
                  <a:gd name="connsiteY249" fmla="*/ 705323 h 1059968"/>
                  <a:gd name="connsiteX250" fmla="*/ 1491888 w 1545044"/>
                  <a:gd name="connsiteY250" fmla="*/ 697768 h 1059968"/>
                  <a:gd name="connsiteX251" fmla="*/ 1486792 w 1545044"/>
                  <a:gd name="connsiteY251" fmla="*/ 661836 h 1059968"/>
                  <a:gd name="connsiteX252" fmla="*/ 1486792 w 1545044"/>
                  <a:gd name="connsiteY252" fmla="*/ 646198 h 1059968"/>
                  <a:gd name="connsiteX253" fmla="*/ 1486265 w 1545044"/>
                  <a:gd name="connsiteY253" fmla="*/ 633723 h 1059968"/>
                  <a:gd name="connsiteX254" fmla="*/ 1485475 w 1545044"/>
                  <a:gd name="connsiteY254" fmla="*/ 627836 h 1059968"/>
                  <a:gd name="connsiteX255" fmla="*/ 1476250 w 1545044"/>
                  <a:gd name="connsiteY255" fmla="*/ 598845 h 1059968"/>
                  <a:gd name="connsiteX256" fmla="*/ 1471770 w 1545044"/>
                  <a:gd name="connsiteY256" fmla="*/ 587511 h 1059968"/>
                  <a:gd name="connsiteX257" fmla="*/ 1470803 w 1545044"/>
                  <a:gd name="connsiteY257" fmla="*/ 582855 h 1059968"/>
                  <a:gd name="connsiteX258" fmla="*/ 1467816 w 1545044"/>
                  <a:gd name="connsiteY258" fmla="*/ 567744 h 1059968"/>
                  <a:gd name="connsiteX259" fmla="*/ 1460524 w 1545044"/>
                  <a:gd name="connsiteY259" fmla="*/ 544639 h 1059968"/>
                  <a:gd name="connsiteX260" fmla="*/ 1455165 w 1545044"/>
                  <a:gd name="connsiteY260" fmla="*/ 528386 h 1059968"/>
                  <a:gd name="connsiteX261" fmla="*/ 1446643 w 1545044"/>
                  <a:gd name="connsiteY261" fmla="*/ 506862 h 1059968"/>
                  <a:gd name="connsiteX262" fmla="*/ 1444183 w 1545044"/>
                  <a:gd name="connsiteY262" fmla="*/ 486480 h 1059968"/>
                  <a:gd name="connsiteX263" fmla="*/ 1441196 w 1545044"/>
                  <a:gd name="connsiteY263" fmla="*/ 481384 h 1059968"/>
                  <a:gd name="connsiteX264" fmla="*/ 1427579 w 1545044"/>
                  <a:gd name="connsiteY264" fmla="*/ 459421 h 1059968"/>
                  <a:gd name="connsiteX265" fmla="*/ 1419936 w 1545044"/>
                  <a:gd name="connsiteY265" fmla="*/ 446858 h 1059968"/>
                  <a:gd name="connsiteX266" fmla="*/ 1419057 w 1545044"/>
                  <a:gd name="connsiteY266" fmla="*/ 445891 h 1059968"/>
                  <a:gd name="connsiteX267" fmla="*/ 1394546 w 1545044"/>
                  <a:gd name="connsiteY267" fmla="*/ 397044 h 1059968"/>
                  <a:gd name="connsiteX268" fmla="*/ 1389099 w 1545044"/>
                  <a:gd name="connsiteY268" fmla="*/ 382285 h 1059968"/>
                  <a:gd name="connsiteX269" fmla="*/ 1382159 w 1545044"/>
                  <a:gd name="connsiteY269" fmla="*/ 374905 h 1059968"/>
                  <a:gd name="connsiteX270" fmla="*/ 1368365 w 1545044"/>
                  <a:gd name="connsiteY270" fmla="*/ 354435 h 1059968"/>
                  <a:gd name="connsiteX271" fmla="*/ 1360986 w 1545044"/>
                  <a:gd name="connsiteY271" fmla="*/ 345826 h 1059968"/>
                  <a:gd name="connsiteX272" fmla="*/ 1358350 w 1545044"/>
                  <a:gd name="connsiteY272" fmla="*/ 343190 h 1059968"/>
                  <a:gd name="connsiteX273" fmla="*/ 1338759 w 1545044"/>
                  <a:gd name="connsiteY273" fmla="*/ 316131 h 1059968"/>
                  <a:gd name="connsiteX274" fmla="*/ 1334190 w 1545044"/>
                  <a:gd name="connsiteY274" fmla="*/ 300317 h 1059968"/>
                  <a:gd name="connsiteX275" fmla="*/ 1331818 w 1545044"/>
                  <a:gd name="connsiteY275" fmla="*/ 297155 h 1059968"/>
                  <a:gd name="connsiteX276" fmla="*/ 1317850 w 1545044"/>
                  <a:gd name="connsiteY276" fmla="*/ 289599 h 1059968"/>
                  <a:gd name="connsiteX277" fmla="*/ 1296501 w 1545044"/>
                  <a:gd name="connsiteY277" fmla="*/ 265703 h 1059968"/>
                  <a:gd name="connsiteX278" fmla="*/ 1299576 w 1545044"/>
                  <a:gd name="connsiteY278" fmla="*/ 260959 h 1059968"/>
                  <a:gd name="connsiteX279" fmla="*/ 1302651 w 1545044"/>
                  <a:gd name="connsiteY279" fmla="*/ 261838 h 1059968"/>
                  <a:gd name="connsiteX280" fmla="*/ 1300894 w 1545044"/>
                  <a:gd name="connsiteY280" fmla="*/ 259993 h 1059968"/>
                  <a:gd name="connsiteX281" fmla="*/ 646735 w 1545044"/>
                  <a:gd name="connsiteY281" fmla="*/ 42379 h 1059968"/>
                  <a:gd name="connsiteX282" fmla="*/ 646559 w 1545044"/>
                  <a:gd name="connsiteY282" fmla="*/ 44839 h 1059968"/>
                  <a:gd name="connsiteX283" fmla="*/ 649370 w 1545044"/>
                  <a:gd name="connsiteY283" fmla="*/ 42379 h 1059968"/>
                  <a:gd name="connsiteX284" fmla="*/ 649546 w 1545044"/>
                  <a:gd name="connsiteY284" fmla="*/ 39919 h 1059968"/>
                  <a:gd name="connsiteX285" fmla="*/ 646735 w 1545044"/>
                  <a:gd name="connsiteY285" fmla="*/ 42379 h 1059968"/>
                  <a:gd name="connsiteX286" fmla="*/ 47660 w 1545044"/>
                  <a:gd name="connsiteY286" fmla="*/ 565460 h 1059968"/>
                  <a:gd name="connsiteX287" fmla="*/ 42388 w 1545044"/>
                  <a:gd name="connsiteY287" fmla="*/ 565636 h 1059968"/>
                  <a:gd name="connsiteX288" fmla="*/ 42388 w 1545044"/>
                  <a:gd name="connsiteY288" fmla="*/ 568008 h 1059968"/>
                  <a:gd name="connsiteX289" fmla="*/ 47660 w 1545044"/>
                  <a:gd name="connsiteY289" fmla="*/ 565460 h 1059968"/>
                  <a:gd name="connsiteX290" fmla="*/ 21479 w 1545044"/>
                  <a:gd name="connsiteY290" fmla="*/ 725354 h 1059968"/>
                  <a:gd name="connsiteX291" fmla="*/ 18492 w 1545044"/>
                  <a:gd name="connsiteY291" fmla="*/ 721401 h 1059968"/>
                  <a:gd name="connsiteX292" fmla="*/ 16296 w 1545044"/>
                  <a:gd name="connsiteY292" fmla="*/ 723597 h 1059968"/>
                  <a:gd name="connsiteX293" fmla="*/ 21479 w 1545044"/>
                  <a:gd name="connsiteY293" fmla="*/ 725354 h 1059968"/>
                  <a:gd name="connsiteX294" fmla="*/ 1528962 w 1545044"/>
                  <a:gd name="connsiteY294" fmla="*/ 727990 h 1059968"/>
                  <a:gd name="connsiteX295" fmla="*/ 1525975 w 1545044"/>
                  <a:gd name="connsiteY295" fmla="*/ 724036 h 1059968"/>
                  <a:gd name="connsiteX296" fmla="*/ 1523779 w 1545044"/>
                  <a:gd name="connsiteY296" fmla="*/ 726233 h 1059968"/>
                  <a:gd name="connsiteX297" fmla="*/ 1528962 w 1545044"/>
                  <a:gd name="connsiteY297" fmla="*/ 727990 h 1059968"/>
                  <a:gd name="connsiteX298" fmla="*/ 33252 w 1545044"/>
                  <a:gd name="connsiteY298" fmla="*/ 910198 h 1059968"/>
                  <a:gd name="connsiteX299" fmla="*/ 29298 w 1545044"/>
                  <a:gd name="connsiteY299" fmla="*/ 913185 h 1059968"/>
                  <a:gd name="connsiteX300" fmla="*/ 31495 w 1545044"/>
                  <a:gd name="connsiteY300" fmla="*/ 915382 h 1059968"/>
                  <a:gd name="connsiteX301" fmla="*/ 33252 w 1545044"/>
                  <a:gd name="connsiteY301" fmla="*/ 910198 h 1059968"/>
                  <a:gd name="connsiteX302" fmla="*/ 1002015 w 1545044"/>
                  <a:gd name="connsiteY302" fmla="*/ 46332 h 1059968"/>
                  <a:gd name="connsiteX303" fmla="*/ 999028 w 1545044"/>
                  <a:gd name="connsiteY303" fmla="*/ 42379 h 1059968"/>
                  <a:gd name="connsiteX304" fmla="*/ 996832 w 1545044"/>
                  <a:gd name="connsiteY304" fmla="*/ 44575 h 1059968"/>
                  <a:gd name="connsiteX305" fmla="*/ 1002015 w 1545044"/>
                  <a:gd name="connsiteY305" fmla="*/ 46332 h 1059968"/>
                  <a:gd name="connsiteX306" fmla="*/ 301996 w 1545044"/>
                  <a:gd name="connsiteY306" fmla="*/ 201043 h 1059968"/>
                  <a:gd name="connsiteX307" fmla="*/ 306213 w 1545044"/>
                  <a:gd name="connsiteY307" fmla="*/ 202009 h 1059968"/>
                  <a:gd name="connsiteX308" fmla="*/ 306653 w 1545044"/>
                  <a:gd name="connsiteY308" fmla="*/ 200340 h 1059968"/>
                  <a:gd name="connsiteX309" fmla="*/ 301996 w 1545044"/>
                  <a:gd name="connsiteY309" fmla="*/ 201043 h 1059968"/>
                  <a:gd name="connsiteX310" fmla="*/ 548426 w 1545044"/>
                  <a:gd name="connsiteY310" fmla="*/ 41061 h 1059968"/>
                  <a:gd name="connsiteX311" fmla="*/ 545791 w 1545044"/>
                  <a:gd name="connsiteY311" fmla="*/ 42379 h 1059968"/>
                  <a:gd name="connsiteX312" fmla="*/ 548426 w 1545044"/>
                  <a:gd name="connsiteY312" fmla="*/ 41061 h 1059968"/>
                  <a:gd name="connsiteX313" fmla="*/ 163012 w 1545044"/>
                  <a:gd name="connsiteY313" fmla="*/ 313759 h 1059968"/>
                  <a:gd name="connsiteX314" fmla="*/ 167229 w 1545044"/>
                  <a:gd name="connsiteY314" fmla="*/ 314725 h 1059968"/>
                  <a:gd name="connsiteX315" fmla="*/ 167668 w 1545044"/>
                  <a:gd name="connsiteY315" fmla="*/ 313144 h 1059968"/>
                  <a:gd name="connsiteX316" fmla="*/ 163012 w 1545044"/>
                  <a:gd name="connsiteY316" fmla="*/ 313759 h 1059968"/>
                  <a:gd name="connsiteX317" fmla="*/ 1378205 w 1545044"/>
                  <a:gd name="connsiteY317" fmla="*/ 317713 h 1059968"/>
                  <a:gd name="connsiteX318" fmla="*/ 1381544 w 1545044"/>
                  <a:gd name="connsiteY318" fmla="*/ 317010 h 1059968"/>
                  <a:gd name="connsiteX319" fmla="*/ 1381104 w 1545044"/>
                  <a:gd name="connsiteY319" fmla="*/ 315428 h 1059968"/>
                  <a:gd name="connsiteX320" fmla="*/ 1378205 w 1545044"/>
                  <a:gd name="connsiteY320" fmla="*/ 317713 h 1059968"/>
                  <a:gd name="connsiteX321" fmla="*/ 1446380 w 1545044"/>
                  <a:gd name="connsiteY321" fmla="*/ 422610 h 1059968"/>
                  <a:gd name="connsiteX322" fmla="*/ 1445062 w 1545044"/>
                  <a:gd name="connsiteY322" fmla="*/ 419974 h 1059968"/>
                  <a:gd name="connsiteX323" fmla="*/ 1446380 w 1545044"/>
                  <a:gd name="connsiteY323" fmla="*/ 422610 h 1059968"/>
                  <a:gd name="connsiteX324" fmla="*/ 839486 w 1545044"/>
                  <a:gd name="connsiteY324" fmla="*/ 20152 h 1059968"/>
                  <a:gd name="connsiteX325" fmla="*/ 836850 w 1545044"/>
                  <a:gd name="connsiteY325" fmla="*/ 21470 h 1059968"/>
                  <a:gd name="connsiteX326" fmla="*/ 839486 w 1545044"/>
                  <a:gd name="connsiteY326" fmla="*/ 20152 h 1059968"/>
                  <a:gd name="connsiteX327" fmla="*/ 705772 w 1545044"/>
                  <a:gd name="connsiteY327" fmla="*/ 20152 h 1059968"/>
                  <a:gd name="connsiteX328" fmla="*/ 708408 w 1545044"/>
                  <a:gd name="connsiteY328" fmla="*/ 18834 h 1059968"/>
                  <a:gd name="connsiteX329" fmla="*/ 705772 w 1545044"/>
                  <a:gd name="connsiteY329" fmla="*/ 20152 h 1059968"/>
                  <a:gd name="connsiteX330" fmla="*/ 1504100 w 1545044"/>
                  <a:gd name="connsiteY330" fmla="*/ 572049 h 1059968"/>
                  <a:gd name="connsiteX331" fmla="*/ 1502782 w 1545044"/>
                  <a:gd name="connsiteY331" fmla="*/ 569414 h 1059968"/>
                  <a:gd name="connsiteX332" fmla="*/ 1504100 w 1545044"/>
                  <a:gd name="connsiteY332" fmla="*/ 572049 h 1059968"/>
                  <a:gd name="connsiteX333" fmla="*/ 100108 w 1545044"/>
                  <a:gd name="connsiteY333" fmla="*/ 418657 h 1059968"/>
                  <a:gd name="connsiteX334" fmla="*/ 101690 w 1545044"/>
                  <a:gd name="connsiteY334" fmla="*/ 419711 h 1059968"/>
                  <a:gd name="connsiteX335" fmla="*/ 100108 w 1545044"/>
                  <a:gd name="connsiteY335" fmla="*/ 418657 h 1059968"/>
                  <a:gd name="connsiteX336" fmla="*/ 1287804 w 1545044"/>
                  <a:gd name="connsiteY336" fmla="*/ 235130 h 1059968"/>
                  <a:gd name="connsiteX337" fmla="*/ 1286222 w 1545044"/>
                  <a:gd name="connsiteY337" fmla="*/ 234076 h 1059968"/>
                  <a:gd name="connsiteX338" fmla="*/ 1287804 w 1545044"/>
                  <a:gd name="connsiteY338" fmla="*/ 235130 h 1059968"/>
                  <a:gd name="connsiteX339" fmla="*/ 258772 w 1545044"/>
                  <a:gd name="connsiteY339" fmla="*/ 233812 h 1059968"/>
                  <a:gd name="connsiteX340" fmla="*/ 259827 w 1545044"/>
                  <a:gd name="connsiteY340" fmla="*/ 232231 h 1059968"/>
                  <a:gd name="connsiteX341" fmla="*/ 258772 w 1545044"/>
                  <a:gd name="connsiteY341" fmla="*/ 233812 h 1059968"/>
                  <a:gd name="connsiteX342" fmla="*/ 1248445 w 1545044"/>
                  <a:gd name="connsiteY342" fmla="*/ 177410 h 1059968"/>
                  <a:gd name="connsiteX343" fmla="*/ 1250026 w 1545044"/>
                  <a:gd name="connsiteY343" fmla="*/ 178464 h 1059968"/>
                  <a:gd name="connsiteX344" fmla="*/ 1248445 w 1545044"/>
                  <a:gd name="connsiteY344" fmla="*/ 177410 h 1059968"/>
                  <a:gd name="connsiteX345" fmla="*/ 1509371 w 1545044"/>
                  <a:gd name="connsiteY345" fmla="*/ 787027 h 1059968"/>
                  <a:gd name="connsiteX346" fmla="*/ 1508317 w 1545044"/>
                  <a:gd name="connsiteY346" fmla="*/ 788609 h 1059968"/>
                  <a:gd name="connsiteX347" fmla="*/ 1509371 w 1545044"/>
                  <a:gd name="connsiteY347" fmla="*/ 787027 h 1059968"/>
                  <a:gd name="connsiteX348" fmla="*/ 42388 w 1545044"/>
                  <a:gd name="connsiteY348" fmla="*/ 814526 h 1059968"/>
                  <a:gd name="connsiteX349" fmla="*/ 43970 w 1545044"/>
                  <a:gd name="connsiteY349" fmla="*/ 815580 h 1059968"/>
                  <a:gd name="connsiteX350" fmla="*/ 42388 w 1545044"/>
                  <a:gd name="connsiteY350" fmla="*/ 814526 h 1059968"/>
                  <a:gd name="connsiteX351" fmla="*/ 1151455 w 1545044"/>
                  <a:gd name="connsiteY351" fmla="*/ 109235 h 1059968"/>
                  <a:gd name="connsiteX352" fmla="*/ 1153036 w 1545044"/>
                  <a:gd name="connsiteY352" fmla="*/ 110290 h 1059968"/>
                  <a:gd name="connsiteX353" fmla="*/ 1151455 w 1545044"/>
                  <a:gd name="connsiteY353" fmla="*/ 109235 h 1059968"/>
                  <a:gd name="connsiteX354" fmla="*/ 392486 w 1545044"/>
                  <a:gd name="connsiteY354" fmla="*/ 107918 h 1059968"/>
                  <a:gd name="connsiteX355" fmla="*/ 393540 w 1545044"/>
                  <a:gd name="connsiteY355" fmla="*/ 106336 h 1059968"/>
                  <a:gd name="connsiteX356" fmla="*/ 392486 w 1545044"/>
                  <a:gd name="connsiteY356" fmla="*/ 107918 h 1059968"/>
                  <a:gd name="connsiteX357" fmla="*/ 1051828 w 1545044"/>
                  <a:gd name="connsiteY357" fmla="*/ 83055 h 1059968"/>
                  <a:gd name="connsiteX358" fmla="*/ 1053410 w 1545044"/>
                  <a:gd name="connsiteY358" fmla="*/ 84109 h 1059968"/>
                  <a:gd name="connsiteX359" fmla="*/ 1051828 w 1545044"/>
                  <a:gd name="connsiteY359" fmla="*/ 83055 h 1059968"/>
                  <a:gd name="connsiteX360" fmla="*/ 495978 w 1545044"/>
                  <a:gd name="connsiteY360" fmla="*/ 80420 h 1059968"/>
                  <a:gd name="connsiteX361" fmla="*/ 494396 w 1545044"/>
                  <a:gd name="connsiteY361" fmla="*/ 79365 h 1059968"/>
                  <a:gd name="connsiteX362" fmla="*/ 495978 w 1545044"/>
                  <a:gd name="connsiteY362" fmla="*/ 80420 h 1059968"/>
                  <a:gd name="connsiteX363" fmla="*/ 1513236 w 1545044"/>
                  <a:gd name="connsiteY363" fmla="*/ 916787 h 1059968"/>
                  <a:gd name="connsiteX364" fmla="*/ 1514818 w 1545044"/>
                  <a:gd name="connsiteY364" fmla="*/ 917842 h 1059968"/>
                  <a:gd name="connsiteX365" fmla="*/ 1513236 w 1545044"/>
                  <a:gd name="connsiteY365" fmla="*/ 916787 h 1059968"/>
                  <a:gd name="connsiteX366" fmla="*/ 1480467 w 1545044"/>
                  <a:gd name="connsiteY366" fmla="*/ 970554 h 1059968"/>
                  <a:gd name="connsiteX367" fmla="*/ 1479413 w 1545044"/>
                  <a:gd name="connsiteY367" fmla="*/ 972135 h 1059968"/>
                  <a:gd name="connsiteX368" fmla="*/ 1480467 w 1545044"/>
                  <a:gd name="connsiteY368" fmla="*/ 970554 h 1059968"/>
                  <a:gd name="connsiteX369" fmla="*/ 79111 w 1545044"/>
                  <a:gd name="connsiteY369" fmla="*/ 995417 h 1059968"/>
                  <a:gd name="connsiteX370" fmla="*/ 77530 w 1545044"/>
                  <a:gd name="connsiteY370" fmla="*/ 994362 h 1059968"/>
                  <a:gd name="connsiteX371" fmla="*/ 79111 w 1545044"/>
                  <a:gd name="connsiteY371" fmla="*/ 995417 h 1059968"/>
                  <a:gd name="connsiteX372" fmla="*/ 1466059 w 1545044"/>
                  <a:gd name="connsiteY372" fmla="*/ 998052 h 1059968"/>
                  <a:gd name="connsiteX373" fmla="*/ 1467640 w 1545044"/>
                  <a:gd name="connsiteY373" fmla="*/ 999106 h 1059968"/>
                  <a:gd name="connsiteX374" fmla="*/ 1466059 w 1545044"/>
                  <a:gd name="connsiteY374" fmla="*/ 998052 h 105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</a:cxnLst>
                <a:rect l="l" t="t" r="r" b="b"/>
                <a:pathLst>
                  <a:path w="1545044" h="1059968">
                    <a:moveTo>
                      <a:pt x="1300894" y="259993"/>
                    </a:moveTo>
                    <a:cubicBezTo>
                      <a:pt x="1300894" y="259553"/>
                      <a:pt x="1300982" y="258763"/>
                      <a:pt x="1300894" y="258763"/>
                    </a:cubicBezTo>
                    <a:cubicBezTo>
                      <a:pt x="1288770" y="256654"/>
                      <a:pt x="1280512" y="250241"/>
                      <a:pt x="1277173" y="238029"/>
                    </a:cubicBezTo>
                    <a:cubicBezTo>
                      <a:pt x="1276734" y="236360"/>
                      <a:pt x="1274274" y="234164"/>
                      <a:pt x="1272605" y="233988"/>
                    </a:cubicBezTo>
                    <a:cubicBezTo>
                      <a:pt x="1264259" y="233197"/>
                      <a:pt x="1259866" y="226257"/>
                      <a:pt x="1254068" y="221864"/>
                    </a:cubicBezTo>
                    <a:cubicBezTo>
                      <a:pt x="1246512" y="216241"/>
                      <a:pt x="1240714" y="208335"/>
                      <a:pt x="1233510" y="202009"/>
                    </a:cubicBezTo>
                    <a:cubicBezTo>
                      <a:pt x="1228942" y="197968"/>
                      <a:pt x="1223231" y="195244"/>
                      <a:pt x="1218136" y="191818"/>
                    </a:cubicBezTo>
                    <a:cubicBezTo>
                      <a:pt x="1212689" y="188128"/>
                      <a:pt x="1206012" y="185317"/>
                      <a:pt x="1202058" y="180397"/>
                    </a:cubicBezTo>
                    <a:cubicBezTo>
                      <a:pt x="1191604" y="167570"/>
                      <a:pt x="1177899" y="159664"/>
                      <a:pt x="1163403" y="153075"/>
                    </a:cubicBezTo>
                    <a:cubicBezTo>
                      <a:pt x="1157165" y="150263"/>
                      <a:pt x="1153563" y="141566"/>
                      <a:pt x="1144602" y="144201"/>
                    </a:cubicBezTo>
                    <a:cubicBezTo>
                      <a:pt x="1143899" y="144377"/>
                      <a:pt x="1142142" y="141126"/>
                      <a:pt x="1140912" y="139457"/>
                    </a:cubicBezTo>
                    <a:cubicBezTo>
                      <a:pt x="1139682" y="137788"/>
                      <a:pt x="1138189" y="134537"/>
                      <a:pt x="1137310" y="134625"/>
                    </a:cubicBezTo>
                    <a:cubicBezTo>
                      <a:pt x="1127822" y="136470"/>
                      <a:pt x="1123166" y="126367"/>
                      <a:pt x="1114468" y="125840"/>
                    </a:cubicBezTo>
                    <a:cubicBezTo>
                      <a:pt x="1110954" y="125664"/>
                      <a:pt x="1107000" y="122326"/>
                      <a:pt x="1104189" y="119426"/>
                    </a:cubicBezTo>
                    <a:cubicBezTo>
                      <a:pt x="1099006" y="113892"/>
                      <a:pt x="1092593" y="112135"/>
                      <a:pt x="1085652" y="110114"/>
                    </a:cubicBezTo>
                    <a:cubicBezTo>
                      <a:pt x="1079854" y="108445"/>
                      <a:pt x="1071156" y="109323"/>
                      <a:pt x="1070014" y="99835"/>
                    </a:cubicBezTo>
                    <a:cubicBezTo>
                      <a:pt x="1069926" y="99132"/>
                      <a:pt x="1068345" y="97990"/>
                      <a:pt x="1068169" y="98078"/>
                    </a:cubicBezTo>
                    <a:cubicBezTo>
                      <a:pt x="1058593" y="104667"/>
                      <a:pt x="1053761" y="95179"/>
                      <a:pt x="1047523" y="91577"/>
                    </a:cubicBezTo>
                    <a:cubicBezTo>
                      <a:pt x="1043219" y="89029"/>
                      <a:pt x="1040495" y="83670"/>
                      <a:pt x="1034521" y="89117"/>
                    </a:cubicBezTo>
                    <a:cubicBezTo>
                      <a:pt x="1033467" y="90083"/>
                      <a:pt x="1029426" y="87184"/>
                      <a:pt x="1026702" y="86921"/>
                    </a:cubicBezTo>
                    <a:cubicBezTo>
                      <a:pt x="1018005" y="86218"/>
                      <a:pt x="1010801" y="78750"/>
                      <a:pt x="1001400" y="81562"/>
                    </a:cubicBezTo>
                    <a:cubicBezTo>
                      <a:pt x="994636" y="71546"/>
                      <a:pt x="983917" y="75236"/>
                      <a:pt x="974605" y="73303"/>
                    </a:cubicBezTo>
                    <a:cubicBezTo>
                      <a:pt x="960900" y="70580"/>
                      <a:pt x="947897" y="64781"/>
                      <a:pt x="933226" y="65309"/>
                    </a:cubicBezTo>
                    <a:cubicBezTo>
                      <a:pt x="926988" y="65572"/>
                      <a:pt x="920575" y="60565"/>
                      <a:pt x="914249" y="57929"/>
                    </a:cubicBezTo>
                    <a:cubicBezTo>
                      <a:pt x="907924" y="65133"/>
                      <a:pt x="901774" y="54942"/>
                      <a:pt x="895536" y="57753"/>
                    </a:cubicBezTo>
                    <a:cubicBezTo>
                      <a:pt x="891407" y="51428"/>
                      <a:pt x="886663" y="53185"/>
                      <a:pt x="880250" y="54854"/>
                    </a:cubicBezTo>
                    <a:cubicBezTo>
                      <a:pt x="872870" y="56787"/>
                      <a:pt x="864612" y="55469"/>
                      <a:pt x="856793" y="55205"/>
                    </a:cubicBezTo>
                    <a:cubicBezTo>
                      <a:pt x="851258" y="55030"/>
                      <a:pt x="844669" y="61355"/>
                      <a:pt x="840189" y="52746"/>
                    </a:cubicBezTo>
                    <a:cubicBezTo>
                      <a:pt x="839925" y="52218"/>
                      <a:pt x="836323" y="53712"/>
                      <a:pt x="834302" y="53712"/>
                    </a:cubicBezTo>
                    <a:cubicBezTo>
                      <a:pt x="822969" y="53624"/>
                      <a:pt x="812427" y="61180"/>
                      <a:pt x="800215" y="55733"/>
                    </a:cubicBezTo>
                    <a:cubicBezTo>
                      <a:pt x="795735" y="53712"/>
                      <a:pt x="787916" y="55381"/>
                      <a:pt x="783347" y="58192"/>
                    </a:cubicBezTo>
                    <a:cubicBezTo>
                      <a:pt x="772893" y="64694"/>
                      <a:pt x="763668" y="55908"/>
                      <a:pt x="753916" y="57665"/>
                    </a:cubicBezTo>
                    <a:cubicBezTo>
                      <a:pt x="748909" y="50461"/>
                      <a:pt x="740914" y="54678"/>
                      <a:pt x="734500" y="53009"/>
                    </a:cubicBezTo>
                    <a:cubicBezTo>
                      <a:pt x="724837" y="50461"/>
                      <a:pt x="714382" y="50813"/>
                      <a:pt x="703576" y="49319"/>
                    </a:cubicBezTo>
                    <a:cubicBezTo>
                      <a:pt x="701555" y="48353"/>
                      <a:pt x="700150" y="48001"/>
                      <a:pt x="698744" y="47650"/>
                    </a:cubicBezTo>
                    <a:cubicBezTo>
                      <a:pt x="698656" y="48265"/>
                      <a:pt x="698481" y="48792"/>
                      <a:pt x="698393" y="49407"/>
                    </a:cubicBezTo>
                    <a:cubicBezTo>
                      <a:pt x="699886" y="49583"/>
                      <a:pt x="701468" y="49846"/>
                      <a:pt x="702961" y="50022"/>
                    </a:cubicBezTo>
                    <a:cubicBezTo>
                      <a:pt x="701731" y="51691"/>
                      <a:pt x="699710" y="54942"/>
                      <a:pt x="699359" y="54766"/>
                    </a:cubicBezTo>
                    <a:cubicBezTo>
                      <a:pt x="689519" y="49759"/>
                      <a:pt x="678889" y="54590"/>
                      <a:pt x="668962" y="52394"/>
                    </a:cubicBezTo>
                    <a:cubicBezTo>
                      <a:pt x="657980" y="49934"/>
                      <a:pt x="648228" y="50461"/>
                      <a:pt x="638916" y="57314"/>
                    </a:cubicBezTo>
                    <a:cubicBezTo>
                      <a:pt x="637510" y="58280"/>
                      <a:pt x="634347" y="56787"/>
                      <a:pt x="631975" y="56348"/>
                    </a:cubicBezTo>
                    <a:cubicBezTo>
                      <a:pt x="630833" y="56084"/>
                      <a:pt x="628988" y="54942"/>
                      <a:pt x="628637" y="55381"/>
                    </a:cubicBezTo>
                    <a:cubicBezTo>
                      <a:pt x="619851" y="64254"/>
                      <a:pt x="607815" y="59774"/>
                      <a:pt x="597712" y="63024"/>
                    </a:cubicBezTo>
                    <a:cubicBezTo>
                      <a:pt x="587609" y="66275"/>
                      <a:pt x="577242" y="68823"/>
                      <a:pt x="566876" y="70843"/>
                    </a:cubicBezTo>
                    <a:cubicBezTo>
                      <a:pt x="561868" y="71810"/>
                      <a:pt x="556421" y="71019"/>
                      <a:pt x="551150" y="71019"/>
                    </a:cubicBezTo>
                    <a:cubicBezTo>
                      <a:pt x="547987" y="71019"/>
                      <a:pt x="544034" y="70316"/>
                      <a:pt x="547548" y="75588"/>
                    </a:cubicBezTo>
                    <a:cubicBezTo>
                      <a:pt x="547636" y="75763"/>
                      <a:pt x="544209" y="78487"/>
                      <a:pt x="544121" y="78487"/>
                    </a:cubicBezTo>
                    <a:cubicBezTo>
                      <a:pt x="538323" y="72337"/>
                      <a:pt x="534282" y="79277"/>
                      <a:pt x="529626" y="80507"/>
                    </a:cubicBezTo>
                    <a:cubicBezTo>
                      <a:pt x="525760" y="81562"/>
                      <a:pt x="521631" y="84461"/>
                      <a:pt x="518117" y="83846"/>
                    </a:cubicBezTo>
                    <a:cubicBezTo>
                      <a:pt x="506871" y="82001"/>
                      <a:pt x="498437" y="87096"/>
                      <a:pt x="490531" y="93510"/>
                    </a:cubicBezTo>
                    <a:cubicBezTo>
                      <a:pt x="486401" y="96936"/>
                      <a:pt x="483239" y="99396"/>
                      <a:pt x="478582" y="94652"/>
                    </a:cubicBezTo>
                    <a:cubicBezTo>
                      <a:pt x="477704" y="93773"/>
                      <a:pt x="477528" y="94476"/>
                      <a:pt x="473926" y="99132"/>
                    </a:cubicBezTo>
                    <a:cubicBezTo>
                      <a:pt x="470324" y="103876"/>
                      <a:pt x="465492" y="107039"/>
                      <a:pt x="459167" y="107742"/>
                    </a:cubicBezTo>
                    <a:cubicBezTo>
                      <a:pt x="455126" y="108181"/>
                      <a:pt x="449854" y="108093"/>
                      <a:pt x="447394" y="110553"/>
                    </a:cubicBezTo>
                    <a:cubicBezTo>
                      <a:pt x="433865" y="123819"/>
                      <a:pt x="416733" y="129003"/>
                      <a:pt x="399251" y="133922"/>
                    </a:cubicBezTo>
                    <a:cubicBezTo>
                      <a:pt x="398196" y="134186"/>
                      <a:pt x="397230" y="134889"/>
                      <a:pt x="396264" y="135416"/>
                    </a:cubicBezTo>
                    <a:cubicBezTo>
                      <a:pt x="397406" y="135767"/>
                      <a:pt x="398548" y="136119"/>
                      <a:pt x="399690" y="136558"/>
                    </a:cubicBezTo>
                    <a:cubicBezTo>
                      <a:pt x="401008" y="137085"/>
                      <a:pt x="402325" y="137612"/>
                      <a:pt x="403555" y="138227"/>
                    </a:cubicBezTo>
                    <a:cubicBezTo>
                      <a:pt x="402589" y="139194"/>
                      <a:pt x="401623" y="140951"/>
                      <a:pt x="400744" y="140863"/>
                    </a:cubicBezTo>
                    <a:cubicBezTo>
                      <a:pt x="390114" y="140424"/>
                      <a:pt x="384491" y="150087"/>
                      <a:pt x="375530" y="152987"/>
                    </a:cubicBezTo>
                    <a:cubicBezTo>
                      <a:pt x="362967" y="157116"/>
                      <a:pt x="354621" y="166516"/>
                      <a:pt x="345221" y="175038"/>
                    </a:cubicBezTo>
                    <a:cubicBezTo>
                      <a:pt x="337314" y="182242"/>
                      <a:pt x="327825" y="187689"/>
                      <a:pt x="319216" y="194278"/>
                    </a:cubicBezTo>
                    <a:cubicBezTo>
                      <a:pt x="315350" y="197265"/>
                      <a:pt x="307795" y="197265"/>
                      <a:pt x="309288" y="205348"/>
                    </a:cubicBezTo>
                    <a:cubicBezTo>
                      <a:pt x="309376" y="205875"/>
                      <a:pt x="307531" y="207368"/>
                      <a:pt x="306741" y="207192"/>
                    </a:cubicBezTo>
                    <a:cubicBezTo>
                      <a:pt x="300679" y="206402"/>
                      <a:pt x="298834" y="211849"/>
                      <a:pt x="295495" y="214836"/>
                    </a:cubicBezTo>
                    <a:cubicBezTo>
                      <a:pt x="289258" y="220458"/>
                      <a:pt x="283811" y="226784"/>
                      <a:pt x="274850" y="228541"/>
                    </a:cubicBezTo>
                    <a:cubicBezTo>
                      <a:pt x="272829" y="228892"/>
                      <a:pt x="271511" y="232758"/>
                      <a:pt x="269930" y="235042"/>
                    </a:cubicBezTo>
                    <a:cubicBezTo>
                      <a:pt x="263517" y="244355"/>
                      <a:pt x="258069" y="254809"/>
                      <a:pt x="244364" y="254633"/>
                    </a:cubicBezTo>
                    <a:cubicBezTo>
                      <a:pt x="243398" y="254633"/>
                      <a:pt x="242432" y="255600"/>
                      <a:pt x="241465" y="256039"/>
                    </a:cubicBezTo>
                    <a:cubicBezTo>
                      <a:pt x="242607" y="256391"/>
                      <a:pt x="243749" y="257093"/>
                      <a:pt x="244891" y="257093"/>
                    </a:cubicBezTo>
                    <a:cubicBezTo>
                      <a:pt x="249284" y="257093"/>
                      <a:pt x="250953" y="258675"/>
                      <a:pt x="247791" y="262365"/>
                    </a:cubicBezTo>
                    <a:cubicBezTo>
                      <a:pt x="240499" y="270799"/>
                      <a:pt x="233031" y="279057"/>
                      <a:pt x="225564" y="287227"/>
                    </a:cubicBezTo>
                    <a:cubicBezTo>
                      <a:pt x="224158" y="288809"/>
                      <a:pt x="222489" y="290566"/>
                      <a:pt x="220644" y="291181"/>
                    </a:cubicBezTo>
                    <a:cubicBezTo>
                      <a:pt x="214933" y="292938"/>
                      <a:pt x="211595" y="295310"/>
                      <a:pt x="212034" y="302426"/>
                    </a:cubicBezTo>
                    <a:cubicBezTo>
                      <a:pt x="212210" y="305413"/>
                      <a:pt x="208784" y="308927"/>
                      <a:pt x="206324" y="311651"/>
                    </a:cubicBezTo>
                    <a:cubicBezTo>
                      <a:pt x="201052" y="317361"/>
                      <a:pt x="195342" y="322632"/>
                      <a:pt x="189895" y="328255"/>
                    </a:cubicBezTo>
                    <a:cubicBezTo>
                      <a:pt x="187786" y="330451"/>
                      <a:pt x="183394" y="332472"/>
                      <a:pt x="187874" y="336513"/>
                    </a:cubicBezTo>
                    <a:cubicBezTo>
                      <a:pt x="188138" y="336689"/>
                      <a:pt x="187435" y="338710"/>
                      <a:pt x="186732" y="339149"/>
                    </a:cubicBezTo>
                    <a:cubicBezTo>
                      <a:pt x="177595" y="344771"/>
                      <a:pt x="174784" y="355226"/>
                      <a:pt x="168283" y="362694"/>
                    </a:cubicBezTo>
                    <a:cubicBezTo>
                      <a:pt x="158883" y="373412"/>
                      <a:pt x="152733" y="385360"/>
                      <a:pt x="147901" y="398714"/>
                    </a:cubicBezTo>
                    <a:cubicBezTo>
                      <a:pt x="144562" y="407763"/>
                      <a:pt x="139115" y="416284"/>
                      <a:pt x="133141" y="423928"/>
                    </a:cubicBezTo>
                    <a:cubicBezTo>
                      <a:pt x="129012" y="429199"/>
                      <a:pt x="124356" y="433328"/>
                      <a:pt x="125937" y="440708"/>
                    </a:cubicBezTo>
                    <a:cubicBezTo>
                      <a:pt x="117328" y="449845"/>
                      <a:pt x="116010" y="463374"/>
                      <a:pt x="108103" y="472511"/>
                    </a:cubicBezTo>
                    <a:cubicBezTo>
                      <a:pt x="102656" y="478748"/>
                      <a:pt x="101251" y="485777"/>
                      <a:pt x="100021" y="492805"/>
                    </a:cubicBezTo>
                    <a:cubicBezTo>
                      <a:pt x="97824" y="505017"/>
                      <a:pt x="94574" y="516526"/>
                      <a:pt x="88248" y="527332"/>
                    </a:cubicBezTo>
                    <a:cubicBezTo>
                      <a:pt x="86315" y="530670"/>
                      <a:pt x="87809" y="535941"/>
                      <a:pt x="85964" y="539455"/>
                    </a:cubicBezTo>
                    <a:cubicBezTo>
                      <a:pt x="80956" y="549207"/>
                      <a:pt x="79726" y="560452"/>
                      <a:pt x="73577" y="569765"/>
                    </a:cubicBezTo>
                    <a:cubicBezTo>
                      <a:pt x="71819" y="572313"/>
                      <a:pt x="68745" y="575036"/>
                      <a:pt x="73137" y="578287"/>
                    </a:cubicBezTo>
                    <a:cubicBezTo>
                      <a:pt x="74016" y="578902"/>
                      <a:pt x="74192" y="582152"/>
                      <a:pt x="73401" y="583207"/>
                    </a:cubicBezTo>
                    <a:cubicBezTo>
                      <a:pt x="65758" y="593222"/>
                      <a:pt x="68832" y="606488"/>
                      <a:pt x="63034" y="616942"/>
                    </a:cubicBezTo>
                    <a:cubicBezTo>
                      <a:pt x="62858" y="617294"/>
                      <a:pt x="63034" y="617821"/>
                      <a:pt x="63034" y="618260"/>
                    </a:cubicBezTo>
                    <a:cubicBezTo>
                      <a:pt x="63298" y="623092"/>
                      <a:pt x="54073" y="625113"/>
                      <a:pt x="59871" y="632405"/>
                    </a:cubicBezTo>
                    <a:cubicBezTo>
                      <a:pt x="62156" y="635216"/>
                      <a:pt x="58466" y="642596"/>
                      <a:pt x="57763" y="647955"/>
                    </a:cubicBezTo>
                    <a:cubicBezTo>
                      <a:pt x="56709" y="655862"/>
                      <a:pt x="56094" y="663856"/>
                      <a:pt x="55039" y="671763"/>
                    </a:cubicBezTo>
                    <a:cubicBezTo>
                      <a:pt x="54425" y="676683"/>
                      <a:pt x="53107" y="681515"/>
                      <a:pt x="52492" y="686435"/>
                    </a:cubicBezTo>
                    <a:cubicBezTo>
                      <a:pt x="51437" y="694342"/>
                      <a:pt x="50998" y="702336"/>
                      <a:pt x="49768" y="710243"/>
                    </a:cubicBezTo>
                    <a:cubicBezTo>
                      <a:pt x="48714" y="717008"/>
                      <a:pt x="48714" y="723421"/>
                      <a:pt x="49153" y="730449"/>
                    </a:cubicBezTo>
                    <a:cubicBezTo>
                      <a:pt x="50032" y="744067"/>
                      <a:pt x="46166" y="757948"/>
                      <a:pt x="45551" y="771829"/>
                    </a:cubicBezTo>
                    <a:cubicBezTo>
                      <a:pt x="45200" y="779384"/>
                      <a:pt x="47396" y="787115"/>
                      <a:pt x="48538" y="794759"/>
                    </a:cubicBezTo>
                    <a:cubicBezTo>
                      <a:pt x="48802" y="796340"/>
                      <a:pt x="49417" y="797921"/>
                      <a:pt x="49768" y="799503"/>
                    </a:cubicBezTo>
                    <a:cubicBezTo>
                      <a:pt x="50822" y="804071"/>
                      <a:pt x="40544" y="806794"/>
                      <a:pt x="45727" y="809518"/>
                    </a:cubicBezTo>
                    <a:cubicBezTo>
                      <a:pt x="52492" y="813032"/>
                      <a:pt x="48714" y="817337"/>
                      <a:pt x="49768" y="821202"/>
                    </a:cubicBezTo>
                    <a:cubicBezTo>
                      <a:pt x="50910" y="825156"/>
                      <a:pt x="51613" y="829197"/>
                      <a:pt x="52404" y="833238"/>
                    </a:cubicBezTo>
                    <a:cubicBezTo>
                      <a:pt x="52667" y="834468"/>
                      <a:pt x="52404" y="835874"/>
                      <a:pt x="52404" y="837192"/>
                    </a:cubicBezTo>
                    <a:cubicBezTo>
                      <a:pt x="52492" y="848525"/>
                      <a:pt x="50998" y="860122"/>
                      <a:pt x="57675" y="870401"/>
                    </a:cubicBezTo>
                    <a:cubicBezTo>
                      <a:pt x="54776" y="880152"/>
                      <a:pt x="62771" y="889904"/>
                      <a:pt x="57763" y="899744"/>
                    </a:cubicBezTo>
                    <a:cubicBezTo>
                      <a:pt x="57236" y="900798"/>
                      <a:pt x="57236" y="903170"/>
                      <a:pt x="57763" y="903521"/>
                    </a:cubicBezTo>
                    <a:cubicBezTo>
                      <a:pt x="66021" y="908090"/>
                      <a:pt x="63034" y="915645"/>
                      <a:pt x="63913" y="922586"/>
                    </a:cubicBezTo>
                    <a:cubicBezTo>
                      <a:pt x="64791" y="929614"/>
                      <a:pt x="68481" y="936379"/>
                      <a:pt x="70765" y="943231"/>
                    </a:cubicBezTo>
                    <a:cubicBezTo>
                      <a:pt x="71029" y="944022"/>
                      <a:pt x="71205" y="945252"/>
                      <a:pt x="70765" y="945779"/>
                    </a:cubicBezTo>
                    <a:cubicBezTo>
                      <a:pt x="63298" y="955707"/>
                      <a:pt x="74192" y="961417"/>
                      <a:pt x="76476" y="968885"/>
                    </a:cubicBezTo>
                    <a:cubicBezTo>
                      <a:pt x="77794" y="973189"/>
                      <a:pt x="84119" y="975913"/>
                      <a:pt x="78760" y="981536"/>
                    </a:cubicBezTo>
                    <a:cubicBezTo>
                      <a:pt x="78145" y="982151"/>
                      <a:pt x="78409" y="984786"/>
                      <a:pt x="79024" y="985138"/>
                    </a:cubicBezTo>
                    <a:cubicBezTo>
                      <a:pt x="87370" y="989618"/>
                      <a:pt x="86491" y="998403"/>
                      <a:pt x="89478" y="1005607"/>
                    </a:cubicBezTo>
                    <a:cubicBezTo>
                      <a:pt x="92641" y="1013163"/>
                      <a:pt x="96682" y="1020103"/>
                      <a:pt x="97209" y="1028713"/>
                    </a:cubicBezTo>
                    <a:cubicBezTo>
                      <a:pt x="97385" y="1031612"/>
                      <a:pt x="100284" y="1034336"/>
                      <a:pt x="101953" y="1037147"/>
                    </a:cubicBezTo>
                    <a:cubicBezTo>
                      <a:pt x="103447" y="1039607"/>
                      <a:pt x="105380" y="1041803"/>
                      <a:pt x="106522" y="1044439"/>
                    </a:cubicBezTo>
                    <a:cubicBezTo>
                      <a:pt x="112144" y="1057002"/>
                      <a:pt x="112057" y="1057090"/>
                      <a:pt x="98527" y="1057090"/>
                    </a:cubicBezTo>
                    <a:cubicBezTo>
                      <a:pt x="86315" y="1057090"/>
                      <a:pt x="74016" y="1056914"/>
                      <a:pt x="61804" y="1057178"/>
                    </a:cubicBezTo>
                    <a:cubicBezTo>
                      <a:pt x="57499" y="1057266"/>
                      <a:pt x="55215" y="1056299"/>
                      <a:pt x="53546" y="1051907"/>
                    </a:cubicBezTo>
                    <a:cubicBezTo>
                      <a:pt x="47396" y="1034775"/>
                      <a:pt x="38347" y="1018346"/>
                      <a:pt x="34833" y="1000775"/>
                    </a:cubicBezTo>
                    <a:cubicBezTo>
                      <a:pt x="31143" y="982151"/>
                      <a:pt x="22270" y="964756"/>
                      <a:pt x="23061" y="944988"/>
                    </a:cubicBezTo>
                    <a:cubicBezTo>
                      <a:pt x="23324" y="938312"/>
                      <a:pt x="18141" y="931459"/>
                      <a:pt x="15681" y="924694"/>
                    </a:cubicBezTo>
                    <a:cubicBezTo>
                      <a:pt x="14539" y="921619"/>
                      <a:pt x="13309" y="918457"/>
                      <a:pt x="13133" y="915294"/>
                    </a:cubicBezTo>
                    <a:cubicBezTo>
                      <a:pt x="12167" y="900710"/>
                      <a:pt x="9619" y="886478"/>
                      <a:pt x="5578" y="872509"/>
                    </a:cubicBezTo>
                    <a:cubicBezTo>
                      <a:pt x="4875" y="870137"/>
                      <a:pt x="5138" y="867414"/>
                      <a:pt x="5226" y="864778"/>
                    </a:cubicBezTo>
                    <a:cubicBezTo>
                      <a:pt x="5314" y="853005"/>
                      <a:pt x="3557" y="841497"/>
                      <a:pt x="131" y="830251"/>
                    </a:cubicBezTo>
                    <a:cubicBezTo>
                      <a:pt x="-396" y="828494"/>
                      <a:pt x="834" y="826210"/>
                      <a:pt x="922" y="824102"/>
                    </a:cubicBezTo>
                    <a:cubicBezTo>
                      <a:pt x="1009" y="821115"/>
                      <a:pt x="834" y="818128"/>
                      <a:pt x="658" y="815141"/>
                    </a:cubicBezTo>
                    <a:cubicBezTo>
                      <a:pt x="658" y="814350"/>
                      <a:pt x="-133" y="813296"/>
                      <a:pt x="131" y="812769"/>
                    </a:cubicBezTo>
                    <a:cubicBezTo>
                      <a:pt x="6983" y="799766"/>
                      <a:pt x="-4789" y="785622"/>
                      <a:pt x="2591" y="772707"/>
                    </a:cubicBezTo>
                    <a:cubicBezTo>
                      <a:pt x="-1451" y="760320"/>
                      <a:pt x="8477" y="747054"/>
                      <a:pt x="131" y="734930"/>
                    </a:cubicBezTo>
                    <a:cubicBezTo>
                      <a:pt x="3996" y="728780"/>
                      <a:pt x="-2241" y="722367"/>
                      <a:pt x="1536" y="715339"/>
                    </a:cubicBezTo>
                    <a:cubicBezTo>
                      <a:pt x="4699" y="709540"/>
                      <a:pt x="3909" y="701546"/>
                      <a:pt x="4787" y="694429"/>
                    </a:cubicBezTo>
                    <a:cubicBezTo>
                      <a:pt x="5138" y="691443"/>
                      <a:pt x="5666" y="688455"/>
                      <a:pt x="5314" y="685468"/>
                    </a:cubicBezTo>
                    <a:cubicBezTo>
                      <a:pt x="3645" y="670445"/>
                      <a:pt x="8565" y="656301"/>
                      <a:pt x="10761" y="641805"/>
                    </a:cubicBezTo>
                    <a:cubicBezTo>
                      <a:pt x="12606" y="630121"/>
                      <a:pt x="15154" y="618436"/>
                      <a:pt x="18668" y="607103"/>
                    </a:cubicBezTo>
                    <a:cubicBezTo>
                      <a:pt x="23324" y="591816"/>
                      <a:pt x="23939" y="576003"/>
                      <a:pt x="26926" y="560628"/>
                    </a:cubicBezTo>
                    <a:cubicBezTo>
                      <a:pt x="28332" y="553248"/>
                      <a:pt x="33164" y="545957"/>
                      <a:pt x="35536" y="538138"/>
                    </a:cubicBezTo>
                    <a:cubicBezTo>
                      <a:pt x="40104" y="523027"/>
                      <a:pt x="42740" y="507037"/>
                      <a:pt x="50207" y="493156"/>
                    </a:cubicBezTo>
                    <a:cubicBezTo>
                      <a:pt x="59608" y="475674"/>
                      <a:pt x="62068" y="454940"/>
                      <a:pt x="75861" y="439390"/>
                    </a:cubicBezTo>
                    <a:cubicBezTo>
                      <a:pt x="78760" y="436139"/>
                      <a:pt x="78936" y="430165"/>
                      <a:pt x="79726" y="425421"/>
                    </a:cubicBezTo>
                    <a:cubicBezTo>
                      <a:pt x="81923" y="412595"/>
                      <a:pt x="90093" y="402491"/>
                      <a:pt x="95891" y="391510"/>
                    </a:cubicBezTo>
                    <a:cubicBezTo>
                      <a:pt x="105555" y="373060"/>
                      <a:pt x="116449" y="355050"/>
                      <a:pt x="128837" y="338358"/>
                    </a:cubicBezTo>
                    <a:cubicBezTo>
                      <a:pt x="137095" y="327289"/>
                      <a:pt x="143157" y="315516"/>
                      <a:pt x="149746" y="303744"/>
                    </a:cubicBezTo>
                    <a:cubicBezTo>
                      <a:pt x="155456" y="293641"/>
                      <a:pt x="163890" y="285031"/>
                      <a:pt x="171534" y="275982"/>
                    </a:cubicBezTo>
                    <a:cubicBezTo>
                      <a:pt x="187172" y="257445"/>
                      <a:pt x="202897" y="239083"/>
                      <a:pt x="218887" y="220898"/>
                    </a:cubicBezTo>
                    <a:cubicBezTo>
                      <a:pt x="222049" y="217296"/>
                      <a:pt x="224685" y="211849"/>
                      <a:pt x="231186" y="212727"/>
                    </a:cubicBezTo>
                    <a:cubicBezTo>
                      <a:pt x="231801" y="212815"/>
                      <a:pt x="233119" y="212024"/>
                      <a:pt x="233207" y="211497"/>
                    </a:cubicBezTo>
                    <a:cubicBezTo>
                      <a:pt x="234261" y="199373"/>
                      <a:pt x="246385" y="197089"/>
                      <a:pt x="252710" y="189710"/>
                    </a:cubicBezTo>
                    <a:cubicBezTo>
                      <a:pt x="254995" y="187074"/>
                      <a:pt x="258860" y="185844"/>
                      <a:pt x="262023" y="183911"/>
                    </a:cubicBezTo>
                    <a:cubicBezTo>
                      <a:pt x="263780" y="182769"/>
                      <a:pt x="266064" y="181891"/>
                      <a:pt x="267031" y="180221"/>
                    </a:cubicBezTo>
                    <a:cubicBezTo>
                      <a:pt x="276255" y="163617"/>
                      <a:pt x="291542" y="152987"/>
                      <a:pt x="306126" y="142356"/>
                    </a:cubicBezTo>
                    <a:cubicBezTo>
                      <a:pt x="320006" y="132253"/>
                      <a:pt x="333184" y="120656"/>
                      <a:pt x="349262" y="113980"/>
                    </a:cubicBezTo>
                    <a:cubicBezTo>
                      <a:pt x="363494" y="108093"/>
                      <a:pt x="373685" y="96760"/>
                      <a:pt x="385809" y="88238"/>
                    </a:cubicBezTo>
                    <a:cubicBezTo>
                      <a:pt x="394331" y="82264"/>
                      <a:pt x="404346" y="78399"/>
                      <a:pt x="413922" y="73918"/>
                    </a:cubicBezTo>
                    <a:cubicBezTo>
                      <a:pt x="424465" y="68911"/>
                      <a:pt x="435622" y="64869"/>
                      <a:pt x="445725" y="59071"/>
                    </a:cubicBezTo>
                    <a:cubicBezTo>
                      <a:pt x="455477" y="53448"/>
                      <a:pt x="465053" y="48529"/>
                      <a:pt x="476386" y="47562"/>
                    </a:cubicBezTo>
                    <a:cubicBezTo>
                      <a:pt x="478231" y="47386"/>
                      <a:pt x="479900" y="45541"/>
                      <a:pt x="481657" y="44487"/>
                    </a:cubicBezTo>
                    <a:cubicBezTo>
                      <a:pt x="483766" y="43257"/>
                      <a:pt x="485699" y="41412"/>
                      <a:pt x="487983" y="40885"/>
                    </a:cubicBezTo>
                    <a:cubicBezTo>
                      <a:pt x="497120" y="38601"/>
                      <a:pt x="506344" y="36756"/>
                      <a:pt x="515569" y="34560"/>
                    </a:cubicBezTo>
                    <a:cubicBezTo>
                      <a:pt x="518292" y="33945"/>
                      <a:pt x="520928" y="32715"/>
                      <a:pt x="523476" y="31485"/>
                    </a:cubicBezTo>
                    <a:cubicBezTo>
                      <a:pt x="532700" y="27180"/>
                      <a:pt x="541486" y="22524"/>
                      <a:pt x="552028" y="21206"/>
                    </a:cubicBezTo>
                    <a:cubicBezTo>
                      <a:pt x="563713" y="19713"/>
                      <a:pt x="575046" y="15847"/>
                      <a:pt x="586555" y="13036"/>
                    </a:cubicBezTo>
                    <a:cubicBezTo>
                      <a:pt x="589718" y="12245"/>
                      <a:pt x="592968" y="11718"/>
                      <a:pt x="596219" y="11015"/>
                    </a:cubicBezTo>
                    <a:cubicBezTo>
                      <a:pt x="600260" y="10136"/>
                      <a:pt x="604301" y="9434"/>
                      <a:pt x="608255" y="8379"/>
                    </a:cubicBezTo>
                    <a:cubicBezTo>
                      <a:pt x="610715" y="7677"/>
                      <a:pt x="634259" y="6534"/>
                      <a:pt x="637159" y="7237"/>
                    </a:cubicBezTo>
                    <a:cubicBezTo>
                      <a:pt x="638652" y="7589"/>
                      <a:pt x="640673" y="8292"/>
                      <a:pt x="641551" y="7677"/>
                    </a:cubicBezTo>
                    <a:cubicBezTo>
                      <a:pt x="652884" y="-582"/>
                      <a:pt x="664920" y="3547"/>
                      <a:pt x="676956" y="4953"/>
                    </a:cubicBezTo>
                    <a:cubicBezTo>
                      <a:pt x="682052" y="5480"/>
                      <a:pt x="687674" y="4689"/>
                      <a:pt x="692506" y="3108"/>
                    </a:cubicBezTo>
                    <a:cubicBezTo>
                      <a:pt x="708144" y="-2075"/>
                      <a:pt x="724222" y="1088"/>
                      <a:pt x="739948" y="1263"/>
                    </a:cubicBezTo>
                    <a:cubicBezTo>
                      <a:pt x="744077" y="1351"/>
                      <a:pt x="747942" y="3108"/>
                      <a:pt x="752335" y="824"/>
                    </a:cubicBezTo>
                    <a:cubicBezTo>
                      <a:pt x="754355" y="-230"/>
                      <a:pt x="758045" y="-318"/>
                      <a:pt x="759978" y="824"/>
                    </a:cubicBezTo>
                    <a:cubicBezTo>
                      <a:pt x="766831" y="4865"/>
                      <a:pt x="774211" y="2405"/>
                      <a:pt x="781239" y="3284"/>
                    </a:cubicBezTo>
                    <a:cubicBezTo>
                      <a:pt x="798458" y="5392"/>
                      <a:pt x="815677" y="2142"/>
                      <a:pt x="832809" y="3284"/>
                    </a:cubicBezTo>
                    <a:cubicBezTo>
                      <a:pt x="839486" y="3723"/>
                      <a:pt x="846075" y="5217"/>
                      <a:pt x="852664" y="5744"/>
                    </a:cubicBezTo>
                    <a:cubicBezTo>
                      <a:pt x="859780" y="6359"/>
                      <a:pt x="866193" y="9434"/>
                      <a:pt x="874364" y="6534"/>
                    </a:cubicBezTo>
                    <a:cubicBezTo>
                      <a:pt x="879635" y="4602"/>
                      <a:pt x="887542" y="5217"/>
                      <a:pt x="894219" y="5919"/>
                    </a:cubicBezTo>
                    <a:cubicBezTo>
                      <a:pt x="896503" y="6183"/>
                      <a:pt x="898611" y="7852"/>
                      <a:pt x="900808" y="8819"/>
                    </a:cubicBezTo>
                    <a:cubicBezTo>
                      <a:pt x="902653" y="9609"/>
                      <a:pt x="905464" y="11454"/>
                      <a:pt x="906343" y="10839"/>
                    </a:cubicBezTo>
                    <a:cubicBezTo>
                      <a:pt x="912844" y="6007"/>
                      <a:pt x="918993" y="10751"/>
                      <a:pt x="925319" y="10839"/>
                    </a:cubicBezTo>
                    <a:cubicBezTo>
                      <a:pt x="941308" y="11103"/>
                      <a:pt x="956244" y="16638"/>
                      <a:pt x="971706" y="19449"/>
                    </a:cubicBezTo>
                    <a:cubicBezTo>
                      <a:pt x="977680" y="20503"/>
                      <a:pt x="983478" y="23842"/>
                      <a:pt x="989364" y="23929"/>
                    </a:cubicBezTo>
                    <a:cubicBezTo>
                      <a:pt x="1000785" y="24105"/>
                      <a:pt x="1010186" y="28410"/>
                      <a:pt x="1019059" y="34648"/>
                    </a:cubicBezTo>
                    <a:cubicBezTo>
                      <a:pt x="1027493" y="40534"/>
                      <a:pt x="1037948" y="39655"/>
                      <a:pt x="1047348" y="42291"/>
                    </a:cubicBezTo>
                    <a:cubicBezTo>
                      <a:pt x="1054200" y="44224"/>
                      <a:pt x="1061141" y="45102"/>
                      <a:pt x="1066148" y="50813"/>
                    </a:cubicBezTo>
                    <a:cubicBezTo>
                      <a:pt x="1067115" y="51955"/>
                      <a:pt x="1068960" y="52833"/>
                      <a:pt x="1070453" y="52921"/>
                    </a:cubicBezTo>
                    <a:cubicBezTo>
                      <a:pt x="1090835" y="54415"/>
                      <a:pt x="1107176" y="65484"/>
                      <a:pt x="1124308" y="74973"/>
                    </a:cubicBezTo>
                    <a:cubicBezTo>
                      <a:pt x="1131775" y="79102"/>
                      <a:pt x="1138891" y="84636"/>
                      <a:pt x="1146886" y="86657"/>
                    </a:cubicBezTo>
                    <a:cubicBezTo>
                      <a:pt x="1159976" y="89995"/>
                      <a:pt x="1169025" y="98342"/>
                      <a:pt x="1177547" y="107566"/>
                    </a:cubicBezTo>
                    <a:cubicBezTo>
                      <a:pt x="1184136" y="114770"/>
                      <a:pt x="1194064" y="114331"/>
                      <a:pt x="1201356" y="120217"/>
                    </a:cubicBezTo>
                    <a:cubicBezTo>
                      <a:pt x="1210580" y="127685"/>
                      <a:pt x="1221386" y="133044"/>
                      <a:pt x="1231050" y="139984"/>
                    </a:cubicBezTo>
                    <a:cubicBezTo>
                      <a:pt x="1240450" y="146837"/>
                      <a:pt x="1248972" y="154744"/>
                      <a:pt x="1258988" y="160981"/>
                    </a:cubicBezTo>
                    <a:cubicBezTo>
                      <a:pt x="1266367" y="165638"/>
                      <a:pt x="1270848" y="174774"/>
                      <a:pt x="1276734" y="181891"/>
                    </a:cubicBezTo>
                    <a:cubicBezTo>
                      <a:pt x="1278228" y="183736"/>
                      <a:pt x="1280072" y="185405"/>
                      <a:pt x="1282093" y="186723"/>
                    </a:cubicBezTo>
                    <a:cubicBezTo>
                      <a:pt x="1293075" y="193927"/>
                      <a:pt x="1305199" y="199901"/>
                      <a:pt x="1310909" y="212991"/>
                    </a:cubicBezTo>
                    <a:cubicBezTo>
                      <a:pt x="1311436" y="214133"/>
                      <a:pt x="1313018" y="214836"/>
                      <a:pt x="1314248" y="215539"/>
                    </a:cubicBezTo>
                    <a:cubicBezTo>
                      <a:pt x="1324966" y="221952"/>
                      <a:pt x="1333488" y="230386"/>
                      <a:pt x="1340340" y="240928"/>
                    </a:cubicBezTo>
                    <a:cubicBezTo>
                      <a:pt x="1344733" y="247605"/>
                      <a:pt x="1350795" y="253228"/>
                      <a:pt x="1355890" y="259465"/>
                    </a:cubicBezTo>
                    <a:cubicBezTo>
                      <a:pt x="1368278" y="274401"/>
                      <a:pt x="1380665" y="289424"/>
                      <a:pt x="1392965" y="304447"/>
                    </a:cubicBezTo>
                    <a:cubicBezTo>
                      <a:pt x="1394458" y="306292"/>
                      <a:pt x="1395776" y="308488"/>
                      <a:pt x="1396655" y="310772"/>
                    </a:cubicBezTo>
                    <a:cubicBezTo>
                      <a:pt x="1401311" y="322017"/>
                      <a:pt x="1407812" y="331593"/>
                      <a:pt x="1415806" y="341082"/>
                    </a:cubicBezTo>
                    <a:cubicBezTo>
                      <a:pt x="1425207" y="352239"/>
                      <a:pt x="1431620" y="365768"/>
                      <a:pt x="1439264" y="378419"/>
                    </a:cubicBezTo>
                    <a:cubicBezTo>
                      <a:pt x="1444974" y="387820"/>
                      <a:pt x="1450685" y="397220"/>
                      <a:pt x="1455956" y="406884"/>
                    </a:cubicBezTo>
                    <a:cubicBezTo>
                      <a:pt x="1459206" y="412858"/>
                      <a:pt x="1463072" y="419184"/>
                      <a:pt x="1464126" y="425685"/>
                    </a:cubicBezTo>
                    <a:cubicBezTo>
                      <a:pt x="1466674" y="441586"/>
                      <a:pt x="1477568" y="453359"/>
                      <a:pt x="1482927" y="467767"/>
                    </a:cubicBezTo>
                    <a:cubicBezTo>
                      <a:pt x="1484245" y="471193"/>
                      <a:pt x="1486177" y="474619"/>
                      <a:pt x="1486265" y="478133"/>
                    </a:cubicBezTo>
                    <a:cubicBezTo>
                      <a:pt x="1486353" y="482878"/>
                      <a:pt x="1488813" y="485689"/>
                      <a:pt x="1491009" y="489467"/>
                    </a:cubicBezTo>
                    <a:cubicBezTo>
                      <a:pt x="1495666" y="497461"/>
                      <a:pt x="1499970" y="506071"/>
                      <a:pt x="1501815" y="515032"/>
                    </a:cubicBezTo>
                    <a:cubicBezTo>
                      <a:pt x="1503133" y="521182"/>
                      <a:pt x="1505769" y="526717"/>
                      <a:pt x="1507174" y="532515"/>
                    </a:cubicBezTo>
                    <a:cubicBezTo>
                      <a:pt x="1512006" y="552897"/>
                      <a:pt x="1521758" y="572049"/>
                      <a:pt x="1520968" y="593837"/>
                    </a:cubicBezTo>
                    <a:cubicBezTo>
                      <a:pt x="1520704" y="599987"/>
                      <a:pt x="1523164" y="606927"/>
                      <a:pt x="1526151" y="612550"/>
                    </a:cubicBezTo>
                    <a:cubicBezTo>
                      <a:pt x="1532301" y="624146"/>
                      <a:pt x="1528962" y="637764"/>
                      <a:pt x="1535551" y="649361"/>
                    </a:cubicBezTo>
                    <a:cubicBezTo>
                      <a:pt x="1538802" y="655159"/>
                      <a:pt x="1538362" y="663066"/>
                      <a:pt x="1538978" y="670094"/>
                    </a:cubicBezTo>
                    <a:cubicBezTo>
                      <a:pt x="1540120" y="682394"/>
                      <a:pt x="1540735" y="694693"/>
                      <a:pt x="1541701" y="706993"/>
                    </a:cubicBezTo>
                    <a:cubicBezTo>
                      <a:pt x="1542492" y="717974"/>
                      <a:pt x="1545303" y="729307"/>
                      <a:pt x="1543634" y="739850"/>
                    </a:cubicBezTo>
                    <a:cubicBezTo>
                      <a:pt x="1542492" y="746966"/>
                      <a:pt x="1540822" y="754346"/>
                      <a:pt x="1542053" y="761110"/>
                    </a:cubicBezTo>
                    <a:cubicBezTo>
                      <a:pt x="1543985" y="771477"/>
                      <a:pt x="1546621" y="782371"/>
                      <a:pt x="1543722" y="791771"/>
                    </a:cubicBezTo>
                    <a:cubicBezTo>
                      <a:pt x="1540120" y="803280"/>
                      <a:pt x="1549696" y="814789"/>
                      <a:pt x="1541877" y="825332"/>
                    </a:cubicBezTo>
                    <a:cubicBezTo>
                      <a:pt x="1544776" y="837280"/>
                      <a:pt x="1541701" y="848613"/>
                      <a:pt x="1539329" y="860210"/>
                    </a:cubicBezTo>
                    <a:cubicBezTo>
                      <a:pt x="1537484" y="869258"/>
                      <a:pt x="1536869" y="878659"/>
                      <a:pt x="1536693" y="887884"/>
                    </a:cubicBezTo>
                    <a:cubicBezTo>
                      <a:pt x="1536430" y="897811"/>
                      <a:pt x="1532301" y="906948"/>
                      <a:pt x="1533004" y="917315"/>
                    </a:cubicBezTo>
                    <a:cubicBezTo>
                      <a:pt x="1533531" y="924782"/>
                      <a:pt x="1530016" y="933567"/>
                      <a:pt x="1525712" y="940157"/>
                    </a:cubicBezTo>
                    <a:cubicBezTo>
                      <a:pt x="1519035" y="950348"/>
                      <a:pt x="1521934" y="962032"/>
                      <a:pt x="1518244" y="972575"/>
                    </a:cubicBezTo>
                    <a:cubicBezTo>
                      <a:pt x="1517541" y="974507"/>
                      <a:pt x="1519035" y="977582"/>
                      <a:pt x="1517980" y="978988"/>
                    </a:cubicBezTo>
                    <a:cubicBezTo>
                      <a:pt x="1511743" y="987334"/>
                      <a:pt x="1511479" y="997261"/>
                      <a:pt x="1509019" y="1006838"/>
                    </a:cubicBezTo>
                    <a:cubicBezTo>
                      <a:pt x="1504890" y="1022739"/>
                      <a:pt x="1497510" y="1037850"/>
                      <a:pt x="1492064" y="1053488"/>
                    </a:cubicBezTo>
                    <a:cubicBezTo>
                      <a:pt x="1490570" y="1057793"/>
                      <a:pt x="1488813" y="1059989"/>
                      <a:pt x="1484245" y="1059901"/>
                    </a:cubicBezTo>
                    <a:cubicBezTo>
                      <a:pt x="1468958" y="1059813"/>
                      <a:pt x="1453672" y="1059901"/>
                      <a:pt x="1438385" y="1059901"/>
                    </a:cubicBezTo>
                    <a:cubicBezTo>
                      <a:pt x="1435662" y="1059901"/>
                      <a:pt x="1434256" y="1060780"/>
                      <a:pt x="1436013" y="1056211"/>
                    </a:cubicBezTo>
                    <a:cubicBezTo>
                      <a:pt x="1438736" y="1049359"/>
                      <a:pt x="1439615" y="1042067"/>
                      <a:pt x="1445501" y="1036356"/>
                    </a:cubicBezTo>
                    <a:cubicBezTo>
                      <a:pt x="1447785" y="1034160"/>
                      <a:pt x="1446995" y="1029240"/>
                      <a:pt x="1448576" y="1025990"/>
                    </a:cubicBezTo>
                    <a:cubicBezTo>
                      <a:pt x="1451563" y="1019840"/>
                      <a:pt x="1452442" y="1012987"/>
                      <a:pt x="1456307" y="1006750"/>
                    </a:cubicBezTo>
                    <a:cubicBezTo>
                      <a:pt x="1459733" y="1001215"/>
                      <a:pt x="1457537" y="992342"/>
                      <a:pt x="1465180" y="988213"/>
                    </a:cubicBezTo>
                    <a:cubicBezTo>
                      <a:pt x="1463775" y="976879"/>
                      <a:pt x="1470539" y="968709"/>
                      <a:pt x="1475899" y="959836"/>
                    </a:cubicBezTo>
                    <a:cubicBezTo>
                      <a:pt x="1477304" y="957551"/>
                      <a:pt x="1474669" y="953159"/>
                      <a:pt x="1474844" y="949820"/>
                    </a:cubicBezTo>
                    <a:cubicBezTo>
                      <a:pt x="1475723" y="937433"/>
                      <a:pt x="1482839" y="926188"/>
                      <a:pt x="1481697" y="913185"/>
                    </a:cubicBezTo>
                    <a:cubicBezTo>
                      <a:pt x="1481433" y="910198"/>
                      <a:pt x="1487144" y="905366"/>
                      <a:pt x="1486265" y="903873"/>
                    </a:cubicBezTo>
                    <a:cubicBezTo>
                      <a:pt x="1482663" y="898250"/>
                      <a:pt x="1486353" y="893682"/>
                      <a:pt x="1486792" y="888762"/>
                    </a:cubicBezTo>
                    <a:cubicBezTo>
                      <a:pt x="1487232" y="883403"/>
                      <a:pt x="1488637" y="878132"/>
                      <a:pt x="1489252" y="872773"/>
                    </a:cubicBezTo>
                    <a:cubicBezTo>
                      <a:pt x="1490307" y="863987"/>
                      <a:pt x="1491097" y="855114"/>
                      <a:pt x="1491888" y="846329"/>
                    </a:cubicBezTo>
                    <a:cubicBezTo>
                      <a:pt x="1492854" y="835347"/>
                      <a:pt x="1493469" y="824277"/>
                      <a:pt x="1494611" y="813383"/>
                    </a:cubicBezTo>
                    <a:cubicBezTo>
                      <a:pt x="1495138" y="808464"/>
                      <a:pt x="1496983" y="812944"/>
                      <a:pt x="1498301" y="813032"/>
                    </a:cubicBezTo>
                    <a:cubicBezTo>
                      <a:pt x="1498653" y="813120"/>
                      <a:pt x="1499970" y="810572"/>
                      <a:pt x="1499707" y="810396"/>
                    </a:cubicBezTo>
                    <a:cubicBezTo>
                      <a:pt x="1489867" y="800557"/>
                      <a:pt x="1498301" y="791596"/>
                      <a:pt x="1500761" y="782283"/>
                    </a:cubicBezTo>
                    <a:cubicBezTo>
                      <a:pt x="1501201" y="780526"/>
                      <a:pt x="1501903" y="777539"/>
                      <a:pt x="1501201" y="777100"/>
                    </a:cubicBezTo>
                    <a:cubicBezTo>
                      <a:pt x="1495753" y="773322"/>
                      <a:pt x="1497510" y="767875"/>
                      <a:pt x="1497159" y="762868"/>
                    </a:cubicBezTo>
                    <a:cubicBezTo>
                      <a:pt x="1496632" y="753994"/>
                      <a:pt x="1499004" y="744945"/>
                      <a:pt x="1494611" y="736424"/>
                    </a:cubicBezTo>
                    <a:cubicBezTo>
                      <a:pt x="1494084" y="735369"/>
                      <a:pt x="1493996" y="733524"/>
                      <a:pt x="1494611" y="732558"/>
                    </a:cubicBezTo>
                    <a:cubicBezTo>
                      <a:pt x="1500498" y="722982"/>
                      <a:pt x="1493996" y="714372"/>
                      <a:pt x="1492591" y="705323"/>
                    </a:cubicBezTo>
                    <a:cubicBezTo>
                      <a:pt x="1492239" y="702863"/>
                      <a:pt x="1491888" y="700228"/>
                      <a:pt x="1491888" y="697768"/>
                    </a:cubicBezTo>
                    <a:cubicBezTo>
                      <a:pt x="1492064" y="685556"/>
                      <a:pt x="1490043" y="673696"/>
                      <a:pt x="1486792" y="661836"/>
                    </a:cubicBezTo>
                    <a:cubicBezTo>
                      <a:pt x="1485475" y="656916"/>
                      <a:pt x="1485738" y="651205"/>
                      <a:pt x="1486792" y="646198"/>
                    </a:cubicBezTo>
                    <a:cubicBezTo>
                      <a:pt x="1487759" y="641805"/>
                      <a:pt x="1482575" y="638203"/>
                      <a:pt x="1486265" y="633723"/>
                    </a:cubicBezTo>
                    <a:cubicBezTo>
                      <a:pt x="1487144" y="632668"/>
                      <a:pt x="1486617" y="629066"/>
                      <a:pt x="1485475" y="627836"/>
                    </a:cubicBezTo>
                    <a:cubicBezTo>
                      <a:pt x="1478183" y="619490"/>
                      <a:pt x="1479588" y="608421"/>
                      <a:pt x="1476250" y="598845"/>
                    </a:cubicBezTo>
                    <a:cubicBezTo>
                      <a:pt x="1474932" y="594979"/>
                      <a:pt x="1475811" y="590498"/>
                      <a:pt x="1471770" y="587511"/>
                    </a:cubicBezTo>
                    <a:cubicBezTo>
                      <a:pt x="1470803" y="586809"/>
                      <a:pt x="1470188" y="583822"/>
                      <a:pt x="1470803" y="582855"/>
                    </a:cubicBezTo>
                    <a:cubicBezTo>
                      <a:pt x="1475459" y="576442"/>
                      <a:pt x="1470100" y="572752"/>
                      <a:pt x="1467816" y="567744"/>
                    </a:cubicBezTo>
                    <a:cubicBezTo>
                      <a:pt x="1464478" y="560452"/>
                      <a:pt x="1461490" y="552546"/>
                      <a:pt x="1460524" y="544639"/>
                    </a:cubicBezTo>
                    <a:cubicBezTo>
                      <a:pt x="1459733" y="538577"/>
                      <a:pt x="1457274" y="533745"/>
                      <a:pt x="1455165" y="528386"/>
                    </a:cubicBezTo>
                    <a:cubicBezTo>
                      <a:pt x="1452442" y="521270"/>
                      <a:pt x="1447083" y="515384"/>
                      <a:pt x="1446643" y="506862"/>
                    </a:cubicBezTo>
                    <a:cubicBezTo>
                      <a:pt x="1446292" y="500185"/>
                      <a:pt x="1442075" y="493772"/>
                      <a:pt x="1444183" y="486480"/>
                    </a:cubicBezTo>
                    <a:cubicBezTo>
                      <a:pt x="1444535" y="485162"/>
                      <a:pt x="1442690" y="482526"/>
                      <a:pt x="1441196" y="481384"/>
                    </a:cubicBezTo>
                    <a:cubicBezTo>
                      <a:pt x="1433992" y="475674"/>
                      <a:pt x="1431005" y="467327"/>
                      <a:pt x="1427579" y="459421"/>
                    </a:cubicBezTo>
                    <a:cubicBezTo>
                      <a:pt x="1425558" y="454764"/>
                      <a:pt x="1424153" y="450020"/>
                      <a:pt x="1419936" y="446858"/>
                    </a:cubicBezTo>
                    <a:cubicBezTo>
                      <a:pt x="1419584" y="446594"/>
                      <a:pt x="1419057" y="446243"/>
                      <a:pt x="1419057" y="445891"/>
                    </a:cubicBezTo>
                    <a:cubicBezTo>
                      <a:pt x="1417037" y="426563"/>
                      <a:pt x="1400520" y="414440"/>
                      <a:pt x="1394546" y="397044"/>
                    </a:cubicBezTo>
                    <a:cubicBezTo>
                      <a:pt x="1392789" y="392037"/>
                      <a:pt x="1391559" y="386853"/>
                      <a:pt x="1389099" y="382285"/>
                    </a:cubicBezTo>
                    <a:cubicBezTo>
                      <a:pt x="1387606" y="379386"/>
                      <a:pt x="1384091" y="377629"/>
                      <a:pt x="1382159" y="374905"/>
                    </a:cubicBezTo>
                    <a:cubicBezTo>
                      <a:pt x="1377327" y="368228"/>
                      <a:pt x="1372846" y="361288"/>
                      <a:pt x="1368365" y="354435"/>
                    </a:cubicBezTo>
                    <a:cubicBezTo>
                      <a:pt x="1366257" y="351273"/>
                      <a:pt x="1365993" y="346704"/>
                      <a:pt x="1360986" y="345826"/>
                    </a:cubicBezTo>
                    <a:cubicBezTo>
                      <a:pt x="1359932" y="345650"/>
                      <a:pt x="1358262" y="344069"/>
                      <a:pt x="1358350" y="343190"/>
                    </a:cubicBezTo>
                    <a:cubicBezTo>
                      <a:pt x="1358789" y="329134"/>
                      <a:pt x="1344821" y="325444"/>
                      <a:pt x="1338759" y="316131"/>
                    </a:cubicBezTo>
                    <a:cubicBezTo>
                      <a:pt x="1335508" y="311123"/>
                      <a:pt x="1329446" y="307522"/>
                      <a:pt x="1334190" y="300317"/>
                    </a:cubicBezTo>
                    <a:cubicBezTo>
                      <a:pt x="1334454" y="299878"/>
                      <a:pt x="1332345" y="296979"/>
                      <a:pt x="1331818" y="297155"/>
                    </a:cubicBezTo>
                    <a:cubicBezTo>
                      <a:pt x="1324790" y="298824"/>
                      <a:pt x="1321540" y="293553"/>
                      <a:pt x="1317850" y="289599"/>
                    </a:cubicBezTo>
                    <a:cubicBezTo>
                      <a:pt x="1310558" y="281780"/>
                      <a:pt x="1303530" y="273698"/>
                      <a:pt x="1296501" y="265703"/>
                    </a:cubicBezTo>
                    <a:cubicBezTo>
                      <a:pt x="1293602" y="262452"/>
                      <a:pt x="1294041" y="260256"/>
                      <a:pt x="1299576" y="260959"/>
                    </a:cubicBezTo>
                    <a:cubicBezTo>
                      <a:pt x="1301070" y="261662"/>
                      <a:pt x="1301860" y="261750"/>
                      <a:pt x="1302651" y="261838"/>
                    </a:cubicBezTo>
                    <a:cubicBezTo>
                      <a:pt x="1302475" y="261047"/>
                      <a:pt x="1301685" y="260520"/>
                      <a:pt x="1300894" y="259993"/>
                    </a:cubicBezTo>
                    <a:moveTo>
                      <a:pt x="646735" y="42379"/>
                    </a:moveTo>
                    <a:cubicBezTo>
                      <a:pt x="646647" y="43169"/>
                      <a:pt x="646647" y="43960"/>
                      <a:pt x="646559" y="44839"/>
                    </a:cubicBezTo>
                    <a:cubicBezTo>
                      <a:pt x="647086" y="44048"/>
                      <a:pt x="647525" y="43257"/>
                      <a:pt x="649370" y="42379"/>
                    </a:cubicBezTo>
                    <a:cubicBezTo>
                      <a:pt x="649458" y="41588"/>
                      <a:pt x="649458" y="40797"/>
                      <a:pt x="649546" y="39919"/>
                    </a:cubicBezTo>
                    <a:cubicBezTo>
                      <a:pt x="649107" y="40797"/>
                      <a:pt x="648580" y="41588"/>
                      <a:pt x="646735" y="42379"/>
                    </a:cubicBezTo>
                    <a:moveTo>
                      <a:pt x="47660" y="565460"/>
                    </a:moveTo>
                    <a:cubicBezTo>
                      <a:pt x="45903" y="565460"/>
                      <a:pt x="44146" y="565460"/>
                      <a:pt x="42388" y="565636"/>
                    </a:cubicBezTo>
                    <a:cubicBezTo>
                      <a:pt x="42301" y="565636"/>
                      <a:pt x="42301" y="567920"/>
                      <a:pt x="42388" y="568008"/>
                    </a:cubicBezTo>
                    <a:cubicBezTo>
                      <a:pt x="44146" y="568096"/>
                      <a:pt x="45903" y="568096"/>
                      <a:pt x="47660" y="565460"/>
                    </a:cubicBezTo>
                    <a:moveTo>
                      <a:pt x="21479" y="725354"/>
                    </a:moveTo>
                    <a:cubicBezTo>
                      <a:pt x="20513" y="724036"/>
                      <a:pt x="19459" y="722718"/>
                      <a:pt x="18492" y="721401"/>
                    </a:cubicBezTo>
                    <a:cubicBezTo>
                      <a:pt x="17789" y="722103"/>
                      <a:pt x="16999" y="722894"/>
                      <a:pt x="16296" y="723597"/>
                    </a:cubicBezTo>
                    <a:cubicBezTo>
                      <a:pt x="17526" y="724739"/>
                      <a:pt x="18844" y="725705"/>
                      <a:pt x="21479" y="725354"/>
                    </a:cubicBezTo>
                    <a:moveTo>
                      <a:pt x="1528962" y="727990"/>
                    </a:moveTo>
                    <a:cubicBezTo>
                      <a:pt x="1527996" y="726672"/>
                      <a:pt x="1526942" y="725354"/>
                      <a:pt x="1525975" y="724036"/>
                    </a:cubicBezTo>
                    <a:cubicBezTo>
                      <a:pt x="1525272" y="724739"/>
                      <a:pt x="1524482" y="725530"/>
                      <a:pt x="1523779" y="726233"/>
                    </a:cubicBezTo>
                    <a:cubicBezTo>
                      <a:pt x="1525097" y="727287"/>
                      <a:pt x="1526415" y="728341"/>
                      <a:pt x="1528962" y="727990"/>
                    </a:cubicBezTo>
                    <a:moveTo>
                      <a:pt x="33252" y="910198"/>
                    </a:moveTo>
                    <a:cubicBezTo>
                      <a:pt x="31934" y="911165"/>
                      <a:pt x="30616" y="912219"/>
                      <a:pt x="29298" y="913185"/>
                    </a:cubicBezTo>
                    <a:cubicBezTo>
                      <a:pt x="30001" y="913888"/>
                      <a:pt x="30792" y="914679"/>
                      <a:pt x="31495" y="915382"/>
                    </a:cubicBezTo>
                    <a:cubicBezTo>
                      <a:pt x="32549" y="914152"/>
                      <a:pt x="33603" y="912834"/>
                      <a:pt x="33252" y="910198"/>
                    </a:cubicBezTo>
                    <a:moveTo>
                      <a:pt x="1002015" y="46332"/>
                    </a:moveTo>
                    <a:cubicBezTo>
                      <a:pt x="1001049" y="45014"/>
                      <a:pt x="999995" y="43697"/>
                      <a:pt x="999028" y="42379"/>
                    </a:cubicBezTo>
                    <a:cubicBezTo>
                      <a:pt x="998325" y="43082"/>
                      <a:pt x="997535" y="43872"/>
                      <a:pt x="996832" y="44575"/>
                    </a:cubicBezTo>
                    <a:cubicBezTo>
                      <a:pt x="998062" y="45629"/>
                      <a:pt x="999380" y="46684"/>
                      <a:pt x="1002015" y="46332"/>
                    </a:cubicBezTo>
                    <a:moveTo>
                      <a:pt x="301996" y="201043"/>
                    </a:moveTo>
                    <a:cubicBezTo>
                      <a:pt x="303402" y="201394"/>
                      <a:pt x="304808" y="201746"/>
                      <a:pt x="306213" y="202009"/>
                    </a:cubicBezTo>
                    <a:cubicBezTo>
                      <a:pt x="306213" y="202009"/>
                      <a:pt x="306477" y="200955"/>
                      <a:pt x="306653" y="200340"/>
                    </a:cubicBezTo>
                    <a:cubicBezTo>
                      <a:pt x="305511" y="200164"/>
                      <a:pt x="304369" y="199988"/>
                      <a:pt x="301996" y="201043"/>
                    </a:cubicBezTo>
                    <a:moveTo>
                      <a:pt x="548426" y="41061"/>
                    </a:moveTo>
                    <a:cubicBezTo>
                      <a:pt x="547548" y="41500"/>
                      <a:pt x="546669" y="41940"/>
                      <a:pt x="545791" y="42379"/>
                    </a:cubicBezTo>
                    <a:cubicBezTo>
                      <a:pt x="546669" y="42818"/>
                      <a:pt x="547548" y="43257"/>
                      <a:pt x="548426" y="41061"/>
                    </a:cubicBezTo>
                    <a:moveTo>
                      <a:pt x="163012" y="313759"/>
                    </a:moveTo>
                    <a:cubicBezTo>
                      <a:pt x="164417" y="314111"/>
                      <a:pt x="165823" y="314462"/>
                      <a:pt x="167229" y="314725"/>
                    </a:cubicBezTo>
                    <a:cubicBezTo>
                      <a:pt x="167229" y="314725"/>
                      <a:pt x="167492" y="313671"/>
                      <a:pt x="167668" y="313144"/>
                    </a:cubicBezTo>
                    <a:cubicBezTo>
                      <a:pt x="166526" y="312881"/>
                      <a:pt x="165472" y="312705"/>
                      <a:pt x="163012" y="313759"/>
                    </a:cubicBezTo>
                    <a:moveTo>
                      <a:pt x="1378205" y="317713"/>
                    </a:moveTo>
                    <a:cubicBezTo>
                      <a:pt x="1379347" y="317449"/>
                      <a:pt x="1380402" y="317273"/>
                      <a:pt x="1381544" y="317010"/>
                    </a:cubicBezTo>
                    <a:cubicBezTo>
                      <a:pt x="1381368" y="316483"/>
                      <a:pt x="1381104" y="315340"/>
                      <a:pt x="1381104" y="315428"/>
                    </a:cubicBezTo>
                    <a:cubicBezTo>
                      <a:pt x="1379699" y="315692"/>
                      <a:pt x="1378293" y="316043"/>
                      <a:pt x="1378205" y="317713"/>
                    </a:cubicBezTo>
                    <a:moveTo>
                      <a:pt x="1446380" y="422610"/>
                    </a:moveTo>
                    <a:cubicBezTo>
                      <a:pt x="1445940" y="421731"/>
                      <a:pt x="1445501" y="420853"/>
                      <a:pt x="1445062" y="419974"/>
                    </a:cubicBezTo>
                    <a:cubicBezTo>
                      <a:pt x="1444623" y="420853"/>
                      <a:pt x="1444183" y="421731"/>
                      <a:pt x="1446380" y="422610"/>
                    </a:cubicBezTo>
                    <a:moveTo>
                      <a:pt x="839486" y="20152"/>
                    </a:moveTo>
                    <a:cubicBezTo>
                      <a:pt x="838607" y="20591"/>
                      <a:pt x="837729" y="21030"/>
                      <a:pt x="836850" y="21470"/>
                    </a:cubicBezTo>
                    <a:cubicBezTo>
                      <a:pt x="837729" y="21909"/>
                      <a:pt x="838607" y="22348"/>
                      <a:pt x="839486" y="20152"/>
                    </a:cubicBezTo>
                    <a:moveTo>
                      <a:pt x="705772" y="20152"/>
                    </a:moveTo>
                    <a:cubicBezTo>
                      <a:pt x="706651" y="19713"/>
                      <a:pt x="707529" y="19273"/>
                      <a:pt x="708408" y="18834"/>
                    </a:cubicBezTo>
                    <a:cubicBezTo>
                      <a:pt x="707529" y="18395"/>
                      <a:pt x="706651" y="17955"/>
                      <a:pt x="705772" y="20152"/>
                    </a:cubicBezTo>
                    <a:moveTo>
                      <a:pt x="1504100" y="572049"/>
                    </a:moveTo>
                    <a:cubicBezTo>
                      <a:pt x="1503660" y="571171"/>
                      <a:pt x="1503221" y="570292"/>
                      <a:pt x="1502782" y="569414"/>
                    </a:cubicBezTo>
                    <a:cubicBezTo>
                      <a:pt x="1502342" y="570292"/>
                      <a:pt x="1501903" y="571171"/>
                      <a:pt x="1504100" y="572049"/>
                    </a:cubicBezTo>
                    <a:moveTo>
                      <a:pt x="100108" y="418657"/>
                    </a:moveTo>
                    <a:cubicBezTo>
                      <a:pt x="100636" y="419008"/>
                      <a:pt x="101163" y="419359"/>
                      <a:pt x="101690" y="419711"/>
                    </a:cubicBezTo>
                    <a:cubicBezTo>
                      <a:pt x="101602" y="418920"/>
                      <a:pt x="101514" y="418129"/>
                      <a:pt x="100108" y="418657"/>
                    </a:cubicBezTo>
                    <a:moveTo>
                      <a:pt x="1287804" y="235130"/>
                    </a:moveTo>
                    <a:cubicBezTo>
                      <a:pt x="1287277" y="234779"/>
                      <a:pt x="1286749" y="234427"/>
                      <a:pt x="1286222" y="234076"/>
                    </a:cubicBezTo>
                    <a:cubicBezTo>
                      <a:pt x="1286310" y="234866"/>
                      <a:pt x="1286398" y="235657"/>
                      <a:pt x="1287804" y="235130"/>
                    </a:cubicBezTo>
                    <a:moveTo>
                      <a:pt x="258772" y="233812"/>
                    </a:moveTo>
                    <a:cubicBezTo>
                      <a:pt x="259124" y="233285"/>
                      <a:pt x="259475" y="232758"/>
                      <a:pt x="259827" y="232231"/>
                    </a:cubicBezTo>
                    <a:cubicBezTo>
                      <a:pt x="259036" y="232319"/>
                      <a:pt x="258245" y="232407"/>
                      <a:pt x="258772" y="233812"/>
                    </a:cubicBezTo>
                    <a:moveTo>
                      <a:pt x="1248445" y="177410"/>
                    </a:moveTo>
                    <a:cubicBezTo>
                      <a:pt x="1248972" y="177761"/>
                      <a:pt x="1249499" y="178113"/>
                      <a:pt x="1250026" y="178464"/>
                    </a:cubicBezTo>
                    <a:cubicBezTo>
                      <a:pt x="1249939" y="177674"/>
                      <a:pt x="1249851" y="176883"/>
                      <a:pt x="1248445" y="177410"/>
                    </a:cubicBezTo>
                    <a:moveTo>
                      <a:pt x="1509371" y="787027"/>
                    </a:moveTo>
                    <a:cubicBezTo>
                      <a:pt x="1509019" y="787554"/>
                      <a:pt x="1508668" y="788082"/>
                      <a:pt x="1508317" y="788609"/>
                    </a:cubicBezTo>
                    <a:cubicBezTo>
                      <a:pt x="1509107" y="788521"/>
                      <a:pt x="1509898" y="788433"/>
                      <a:pt x="1509371" y="787027"/>
                    </a:cubicBezTo>
                    <a:moveTo>
                      <a:pt x="42388" y="814526"/>
                    </a:moveTo>
                    <a:cubicBezTo>
                      <a:pt x="42916" y="814877"/>
                      <a:pt x="43443" y="815228"/>
                      <a:pt x="43970" y="815580"/>
                    </a:cubicBezTo>
                    <a:cubicBezTo>
                      <a:pt x="43882" y="814789"/>
                      <a:pt x="43794" y="813999"/>
                      <a:pt x="42388" y="814526"/>
                    </a:cubicBezTo>
                    <a:moveTo>
                      <a:pt x="1151455" y="109235"/>
                    </a:moveTo>
                    <a:cubicBezTo>
                      <a:pt x="1151982" y="109587"/>
                      <a:pt x="1152509" y="109938"/>
                      <a:pt x="1153036" y="110290"/>
                    </a:cubicBezTo>
                    <a:cubicBezTo>
                      <a:pt x="1152948" y="109499"/>
                      <a:pt x="1152860" y="108708"/>
                      <a:pt x="1151455" y="109235"/>
                    </a:cubicBezTo>
                    <a:moveTo>
                      <a:pt x="392486" y="107918"/>
                    </a:moveTo>
                    <a:cubicBezTo>
                      <a:pt x="392837" y="107391"/>
                      <a:pt x="393189" y="106863"/>
                      <a:pt x="393540" y="106336"/>
                    </a:cubicBezTo>
                    <a:cubicBezTo>
                      <a:pt x="392662" y="106512"/>
                      <a:pt x="391959" y="106600"/>
                      <a:pt x="392486" y="107918"/>
                    </a:cubicBezTo>
                    <a:moveTo>
                      <a:pt x="1051828" y="83055"/>
                    </a:moveTo>
                    <a:cubicBezTo>
                      <a:pt x="1052355" y="83406"/>
                      <a:pt x="1052883" y="83758"/>
                      <a:pt x="1053410" y="84109"/>
                    </a:cubicBezTo>
                    <a:cubicBezTo>
                      <a:pt x="1053322" y="83319"/>
                      <a:pt x="1053234" y="82528"/>
                      <a:pt x="1051828" y="83055"/>
                    </a:cubicBezTo>
                    <a:moveTo>
                      <a:pt x="495978" y="80420"/>
                    </a:moveTo>
                    <a:cubicBezTo>
                      <a:pt x="495450" y="80068"/>
                      <a:pt x="494923" y="79717"/>
                      <a:pt x="494396" y="79365"/>
                    </a:cubicBezTo>
                    <a:cubicBezTo>
                      <a:pt x="494484" y="80156"/>
                      <a:pt x="494572" y="80947"/>
                      <a:pt x="495978" y="80420"/>
                    </a:cubicBezTo>
                    <a:moveTo>
                      <a:pt x="1513236" y="916787"/>
                    </a:moveTo>
                    <a:cubicBezTo>
                      <a:pt x="1513763" y="917139"/>
                      <a:pt x="1514291" y="917490"/>
                      <a:pt x="1514818" y="917842"/>
                    </a:cubicBezTo>
                    <a:cubicBezTo>
                      <a:pt x="1514730" y="917051"/>
                      <a:pt x="1514642" y="916260"/>
                      <a:pt x="1513236" y="916787"/>
                    </a:cubicBezTo>
                    <a:moveTo>
                      <a:pt x="1480467" y="970554"/>
                    </a:moveTo>
                    <a:cubicBezTo>
                      <a:pt x="1480116" y="971081"/>
                      <a:pt x="1479764" y="971608"/>
                      <a:pt x="1479413" y="972135"/>
                    </a:cubicBezTo>
                    <a:cubicBezTo>
                      <a:pt x="1480203" y="972047"/>
                      <a:pt x="1480994" y="971960"/>
                      <a:pt x="1480467" y="970554"/>
                    </a:cubicBezTo>
                    <a:moveTo>
                      <a:pt x="79111" y="995417"/>
                    </a:moveTo>
                    <a:cubicBezTo>
                      <a:pt x="78584" y="995065"/>
                      <a:pt x="78057" y="994714"/>
                      <a:pt x="77530" y="994362"/>
                    </a:cubicBezTo>
                    <a:cubicBezTo>
                      <a:pt x="77618" y="995153"/>
                      <a:pt x="77706" y="995944"/>
                      <a:pt x="79111" y="995417"/>
                    </a:cubicBezTo>
                    <a:moveTo>
                      <a:pt x="1466059" y="998052"/>
                    </a:moveTo>
                    <a:cubicBezTo>
                      <a:pt x="1466586" y="998403"/>
                      <a:pt x="1467113" y="998755"/>
                      <a:pt x="1467640" y="999106"/>
                    </a:cubicBezTo>
                    <a:cubicBezTo>
                      <a:pt x="1467552" y="998316"/>
                      <a:pt x="1467465" y="997525"/>
                      <a:pt x="1466059" y="998052"/>
                    </a:cubicBezTo>
                    <a:close/>
                  </a:path>
                </a:pathLst>
              </a:custGeom>
              <a:solidFill>
                <a:srgbClr val="ED2024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4" name="图形 1994">
              <a:extLst>
                <a:ext uri="{FF2B5EF4-FFF2-40B4-BE49-F238E27FC236}">
                  <a16:creationId xmlns:a16="http://schemas.microsoft.com/office/drawing/2014/main" id="{C18D0785-31CE-ACA2-A465-609BE3158F60}"/>
                </a:ext>
              </a:extLst>
            </p:cNvPr>
            <p:cNvGrpSpPr/>
            <p:nvPr/>
          </p:nvGrpSpPr>
          <p:grpSpPr>
            <a:xfrm>
              <a:off x="1024339" y="1331020"/>
              <a:ext cx="1909725" cy="761217"/>
              <a:chOff x="1024339" y="1331020"/>
              <a:chExt cx="1909725" cy="761217"/>
            </a:xfrm>
          </p:grpSpPr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id="{8DD1D046-4E89-D406-6629-72B1FAB15BFA}"/>
                  </a:ext>
                </a:extLst>
              </p:cNvPr>
              <p:cNvSpPr/>
              <p:nvPr/>
            </p:nvSpPr>
            <p:spPr>
              <a:xfrm>
                <a:off x="1035980" y="1341524"/>
                <a:ext cx="1886083" cy="740050"/>
              </a:xfrm>
              <a:custGeom>
                <a:avLst/>
                <a:gdLst>
                  <a:gd name="connsiteX0" fmla="*/ 9071 w 1886083"/>
                  <a:gd name="connsiteY0" fmla="*/ 370570 h 740050"/>
                  <a:gd name="connsiteX1" fmla="*/ 198 w 1886083"/>
                  <a:gd name="connsiteY1" fmla="*/ 423018 h 740050"/>
                  <a:gd name="connsiteX2" fmla="*/ 2482 w 1886083"/>
                  <a:gd name="connsiteY2" fmla="*/ 436636 h 740050"/>
                  <a:gd name="connsiteX3" fmla="*/ 4766 w 1886083"/>
                  <a:gd name="connsiteY3" fmla="*/ 448584 h 740050"/>
                  <a:gd name="connsiteX4" fmla="*/ 29541 w 1886083"/>
                  <a:gd name="connsiteY4" fmla="*/ 510169 h 740050"/>
                  <a:gd name="connsiteX5" fmla="*/ 92883 w 1886083"/>
                  <a:gd name="connsiteY5" fmla="*/ 575269 h 740050"/>
                  <a:gd name="connsiteX6" fmla="*/ 100263 w 1886083"/>
                  <a:gd name="connsiteY6" fmla="*/ 579749 h 740050"/>
                  <a:gd name="connsiteX7" fmla="*/ 128640 w 1886083"/>
                  <a:gd name="connsiteY7" fmla="*/ 597672 h 740050"/>
                  <a:gd name="connsiteX8" fmla="*/ 156929 w 1886083"/>
                  <a:gd name="connsiteY8" fmla="*/ 613046 h 740050"/>
                  <a:gd name="connsiteX9" fmla="*/ 186360 w 1886083"/>
                  <a:gd name="connsiteY9" fmla="*/ 625961 h 740050"/>
                  <a:gd name="connsiteX10" fmla="*/ 230374 w 1886083"/>
                  <a:gd name="connsiteY10" fmla="*/ 643268 h 740050"/>
                  <a:gd name="connsiteX11" fmla="*/ 282911 w 1886083"/>
                  <a:gd name="connsiteY11" fmla="*/ 660136 h 740050"/>
                  <a:gd name="connsiteX12" fmla="*/ 320952 w 1886083"/>
                  <a:gd name="connsiteY12" fmla="*/ 667515 h 740050"/>
                  <a:gd name="connsiteX13" fmla="*/ 333954 w 1886083"/>
                  <a:gd name="connsiteY13" fmla="*/ 670063 h 740050"/>
                  <a:gd name="connsiteX14" fmla="*/ 353545 w 1886083"/>
                  <a:gd name="connsiteY14" fmla="*/ 673929 h 740050"/>
                  <a:gd name="connsiteX15" fmla="*/ 370589 w 1886083"/>
                  <a:gd name="connsiteY15" fmla="*/ 677794 h 740050"/>
                  <a:gd name="connsiteX16" fmla="*/ 398263 w 1886083"/>
                  <a:gd name="connsiteY16" fmla="*/ 681923 h 740050"/>
                  <a:gd name="connsiteX17" fmla="*/ 428133 w 1886083"/>
                  <a:gd name="connsiteY17" fmla="*/ 684120 h 740050"/>
                  <a:gd name="connsiteX18" fmla="*/ 435425 w 1886083"/>
                  <a:gd name="connsiteY18" fmla="*/ 686140 h 740050"/>
                  <a:gd name="connsiteX19" fmla="*/ 441575 w 1886083"/>
                  <a:gd name="connsiteY19" fmla="*/ 688073 h 740050"/>
                  <a:gd name="connsiteX20" fmla="*/ 454665 w 1886083"/>
                  <a:gd name="connsiteY20" fmla="*/ 686580 h 740050"/>
                  <a:gd name="connsiteX21" fmla="*/ 467228 w 1886083"/>
                  <a:gd name="connsiteY21" fmla="*/ 686228 h 740050"/>
                  <a:gd name="connsiteX22" fmla="*/ 471621 w 1886083"/>
                  <a:gd name="connsiteY22" fmla="*/ 686492 h 740050"/>
                  <a:gd name="connsiteX23" fmla="*/ 488928 w 1886083"/>
                  <a:gd name="connsiteY23" fmla="*/ 690269 h 740050"/>
                  <a:gd name="connsiteX24" fmla="*/ 520204 w 1886083"/>
                  <a:gd name="connsiteY24" fmla="*/ 690357 h 740050"/>
                  <a:gd name="connsiteX25" fmla="*/ 556224 w 1886083"/>
                  <a:gd name="connsiteY25" fmla="*/ 690182 h 740050"/>
                  <a:gd name="connsiteX26" fmla="*/ 565273 w 1886083"/>
                  <a:gd name="connsiteY26" fmla="*/ 685877 h 740050"/>
                  <a:gd name="connsiteX27" fmla="*/ 567821 w 1886083"/>
                  <a:gd name="connsiteY27" fmla="*/ 685350 h 740050"/>
                  <a:gd name="connsiteX28" fmla="*/ 580911 w 1886083"/>
                  <a:gd name="connsiteY28" fmla="*/ 684120 h 740050"/>
                  <a:gd name="connsiteX29" fmla="*/ 604544 w 1886083"/>
                  <a:gd name="connsiteY29" fmla="*/ 682363 h 740050"/>
                  <a:gd name="connsiteX30" fmla="*/ 634941 w 1886083"/>
                  <a:gd name="connsiteY30" fmla="*/ 682099 h 740050"/>
                  <a:gd name="connsiteX31" fmla="*/ 649525 w 1886083"/>
                  <a:gd name="connsiteY31" fmla="*/ 682011 h 740050"/>
                  <a:gd name="connsiteX32" fmla="*/ 677023 w 1886083"/>
                  <a:gd name="connsiteY32" fmla="*/ 679727 h 740050"/>
                  <a:gd name="connsiteX33" fmla="*/ 708299 w 1886083"/>
                  <a:gd name="connsiteY33" fmla="*/ 675598 h 740050"/>
                  <a:gd name="connsiteX34" fmla="*/ 740805 w 1886083"/>
                  <a:gd name="connsiteY34" fmla="*/ 669097 h 740050"/>
                  <a:gd name="connsiteX35" fmla="*/ 778406 w 1886083"/>
                  <a:gd name="connsiteY35" fmla="*/ 663210 h 740050"/>
                  <a:gd name="connsiteX36" fmla="*/ 813724 w 1886083"/>
                  <a:gd name="connsiteY36" fmla="*/ 652580 h 740050"/>
                  <a:gd name="connsiteX37" fmla="*/ 852643 w 1886083"/>
                  <a:gd name="connsiteY37" fmla="*/ 639490 h 740050"/>
                  <a:gd name="connsiteX38" fmla="*/ 866963 w 1886083"/>
                  <a:gd name="connsiteY38" fmla="*/ 634570 h 740050"/>
                  <a:gd name="connsiteX39" fmla="*/ 885939 w 1886083"/>
                  <a:gd name="connsiteY39" fmla="*/ 637382 h 740050"/>
                  <a:gd name="connsiteX40" fmla="*/ 908430 w 1886083"/>
                  <a:gd name="connsiteY40" fmla="*/ 652668 h 740050"/>
                  <a:gd name="connsiteX41" fmla="*/ 921959 w 1886083"/>
                  <a:gd name="connsiteY41" fmla="*/ 659081 h 740050"/>
                  <a:gd name="connsiteX42" fmla="*/ 964832 w 1886083"/>
                  <a:gd name="connsiteY42" fmla="*/ 678761 h 740050"/>
                  <a:gd name="connsiteX43" fmla="*/ 1012097 w 1886083"/>
                  <a:gd name="connsiteY43" fmla="*/ 694399 h 740050"/>
                  <a:gd name="connsiteX44" fmla="*/ 1019829 w 1886083"/>
                  <a:gd name="connsiteY44" fmla="*/ 698089 h 740050"/>
                  <a:gd name="connsiteX45" fmla="*/ 1062262 w 1886083"/>
                  <a:gd name="connsiteY45" fmla="*/ 708894 h 740050"/>
                  <a:gd name="connsiteX46" fmla="*/ 1070784 w 1886083"/>
                  <a:gd name="connsiteY46" fmla="*/ 710915 h 740050"/>
                  <a:gd name="connsiteX47" fmla="*/ 1108824 w 1886083"/>
                  <a:gd name="connsiteY47" fmla="*/ 720491 h 740050"/>
                  <a:gd name="connsiteX48" fmla="*/ 1161537 w 1886083"/>
                  <a:gd name="connsiteY48" fmla="*/ 727959 h 740050"/>
                  <a:gd name="connsiteX49" fmla="*/ 1210032 w 1886083"/>
                  <a:gd name="connsiteY49" fmla="*/ 735426 h 740050"/>
                  <a:gd name="connsiteX50" fmla="*/ 1219432 w 1886083"/>
                  <a:gd name="connsiteY50" fmla="*/ 735778 h 740050"/>
                  <a:gd name="connsiteX51" fmla="*/ 1237618 w 1886083"/>
                  <a:gd name="connsiteY51" fmla="*/ 737271 h 740050"/>
                  <a:gd name="connsiteX52" fmla="*/ 1253432 w 1886083"/>
                  <a:gd name="connsiteY52" fmla="*/ 737359 h 740050"/>
                  <a:gd name="connsiteX53" fmla="*/ 1266785 w 1886083"/>
                  <a:gd name="connsiteY53" fmla="*/ 734109 h 740050"/>
                  <a:gd name="connsiteX54" fmla="*/ 1281896 w 1886083"/>
                  <a:gd name="connsiteY54" fmla="*/ 736217 h 740050"/>
                  <a:gd name="connsiteX55" fmla="*/ 1297534 w 1886083"/>
                  <a:gd name="connsiteY55" fmla="*/ 736305 h 740050"/>
                  <a:gd name="connsiteX56" fmla="*/ 1299116 w 1886083"/>
                  <a:gd name="connsiteY56" fmla="*/ 736568 h 740050"/>
                  <a:gd name="connsiteX57" fmla="*/ 1312118 w 1886083"/>
                  <a:gd name="connsiteY57" fmla="*/ 737974 h 740050"/>
                  <a:gd name="connsiteX58" fmla="*/ 1343306 w 1886083"/>
                  <a:gd name="connsiteY58" fmla="*/ 737710 h 740050"/>
                  <a:gd name="connsiteX59" fmla="*/ 1345678 w 1886083"/>
                  <a:gd name="connsiteY59" fmla="*/ 737710 h 740050"/>
                  <a:gd name="connsiteX60" fmla="*/ 1380732 w 1886083"/>
                  <a:gd name="connsiteY60" fmla="*/ 735690 h 740050"/>
                  <a:gd name="connsiteX61" fmla="*/ 1450488 w 1886083"/>
                  <a:gd name="connsiteY61" fmla="*/ 727607 h 740050"/>
                  <a:gd name="connsiteX62" fmla="*/ 1484048 w 1886083"/>
                  <a:gd name="connsiteY62" fmla="*/ 723127 h 740050"/>
                  <a:gd name="connsiteX63" fmla="*/ 1505836 w 1886083"/>
                  <a:gd name="connsiteY63" fmla="*/ 718998 h 740050"/>
                  <a:gd name="connsiteX64" fmla="*/ 1543437 w 1886083"/>
                  <a:gd name="connsiteY64" fmla="*/ 710739 h 740050"/>
                  <a:gd name="connsiteX65" fmla="*/ 1578579 w 1886083"/>
                  <a:gd name="connsiteY65" fmla="*/ 702130 h 740050"/>
                  <a:gd name="connsiteX66" fmla="*/ 1610206 w 1886083"/>
                  <a:gd name="connsiteY66" fmla="*/ 691324 h 740050"/>
                  <a:gd name="connsiteX67" fmla="*/ 1627952 w 1886083"/>
                  <a:gd name="connsiteY67" fmla="*/ 686140 h 740050"/>
                  <a:gd name="connsiteX68" fmla="*/ 1675218 w 1886083"/>
                  <a:gd name="connsiteY68" fmla="*/ 667955 h 740050"/>
                  <a:gd name="connsiteX69" fmla="*/ 1715543 w 1886083"/>
                  <a:gd name="connsiteY69" fmla="*/ 650384 h 740050"/>
                  <a:gd name="connsiteX70" fmla="*/ 1755428 w 1886083"/>
                  <a:gd name="connsiteY70" fmla="*/ 626663 h 740050"/>
                  <a:gd name="connsiteX71" fmla="*/ 1783454 w 1886083"/>
                  <a:gd name="connsiteY71" fmla="*/ 608302 h 740050"/>
                  <a:gd name="connsiteX72" fmla="*/ 1813587 w 1886083"/>
                  <a:gd name="connsiteY72" fmla="*/ 584142 h 740050"/>
                  <a:gd name="connsiteX73" fmla="*/ 1823691 w 1886083"/>
                  <a:gd name="connsiteY73" fmla="*/ 573600 h 740050"/>
                  <a:gd name="connsiteX74" fmla="*/ 1852067 w 1886083"/>
                  <a:gd name="connsiteY74" fmla="*/ 540215 h 740050"/>
                  <a:gd name="connsiteX75" fmla="*/ 1865421 w 1886083"/>
                  <a:gd name="connsiteY75" fmla="*/ 522293 h 740050"/>
                  <a:gd name="connsiteX76" fmla="*/ 1871834 w 1886083"/>
                  <a:gd name="connsiteY76" fmla="*/ 508061 h 740050"/>
                  <a:gd name="connsiteX77" fmla="*/ 1883255 w 1886083"/>
                  <a:gd name="connsiteY77" fmla="*/ 478015 h 740050"/>
                  <a:gd name="connsiteX78" fmla="*/ 1883782 w 1886083"/>
                  <a:gd name="connsiteY78" fmla="*/ 477136 h 740050"/>
                  <a:gd name="connsiteX79" fmla="*/ 1884925 w 1886083"/>
                  <a:gd name="connsiteY79" fmla="*/ 439096 h 740050"/>
                  <a:gd name="connsiteX80" fmla="*/ 1886067 w 1886083"/>
                  <a:gd name="connsiteY80" fmla="*/ 434088 h 740050"/>
                  <a:gd name="connsiteX81" fmla="*/ 1883431 w 1886083"/>
                  <a:gd name="connsiteY81" fmla="*/ 411246 h 740050"/>
                  <a:gd name="connsiteX82" fmla="*/ 1860238 w 1886083"/>
                  <a:gd name="connsiteY82" fmla="*/ 359500 h 740050"/>
                  <a:gd name="connsiteX83" fmla="*/ 1857514 w 1886083"/>
                  <a:gd name="connsiteY83" fmla="*/ 354317 h 740050"/>
                  <a:gd name="connsiteX84" fmla="*/ 1835024 w 1886083"/>
                  <a:gd name="connsiteY84" fmla="*/ 327170 h 740050"/>
                  <a:gd name="connsiteX85" fmla="*/ 1828259 w 1886083"/>
                  <a:gd name="connsiteY85" fmla="*/ 319351 h 740050"/>
                  <a:gd name="connsiteX86" fmla="*/ 1768606 w 1886083"/>
                  <a:gd name="connsiteY86" fmla="*/ 275512 h 740050"/>
                  <a:gd name="connsiteX87" fmla="*/ 1733816 w 1886083"/>
                  <a:gd name="connsiteY87" fmla="*/ 253724 h 740050"/>
                  <a:gd name="connsiteX88" fmla="*/ 1702013 w 1886083"/>
                  <a:gd name="connsiteY88" fmla="*/ 238350 h 740050"/>
                  <a:gd name="connsiteX89" fmla="*/ 1683739 w 1886083"/>
                  <a:gd name="connsiteY89" fmla="*/ 231936 h 740050"/>
                  <a:gd name="connsiteX90" fmla="*/ 1642360 w 1886083"/>
                  <a:gd name="connsiteY90" fmla="*/ 216562 h 740050"/>
                  <a:gd name="connsiteX91" fmla="*/ 1590351 w 1886083"/>
                  <a:gd name="connsiteY91" fmla="*/ 201012 h 740050"/>
                  <a:gd name="connsiteX92" fmla="*/ 1549148 w 1886083"/>
                  <a:gd name="connsiteY92" fmla="*/ 192666 h 740050"/>
                  <a:gd name="connsiteX93" fmla="*/ 1498632 w 1886083"/>
                  <a:gd name="connsiteY93" fmla="*/ 186252 h 740050"/>
                  <a:gd name="connsiteX94" fmla="*/ 1475877 w 1886083"/>
                  <a:gd name="connsiteY94" fmla="*/ 182035 h 740050"/>
                  <a:gd name="connsiteX95" fmla="*/ 1434586 w 1886083"/>
                  <a:gd name="connsiteY95" fmla="*/ 177467 h 740050"/>
                  <a:gd name="connsiteX96" fmla="*/ 1391186 w 1886083"/>
                  <a:gd name="connsiteY96" fmla="*/ 174392 h 740050"/>
                  <a:gd name="connsiteX97" fmla="*/ 1374231 w 1886083"/>
                  <a:gd name="connsiteY97" fmla="*/ 175798 h 740050"/>
                  <a:gd name="connsiteX98" fmla="*/ 1362810 w 1886083"/>
                  <a:gd name="connsiteY98" fmla="*/ 175886 h 740050"/>
                  <a:gd name="connsiteX99" fmla="*/ 1344800 w 1886083"/>
                  <a:gd name="connsiteY99" fmla="*/ 174568 h 740050"/>
                  <a:gd name="connsiteX100" fmla="*/ 1336805 w 1886083"/>
                  <a:gd name="connsiteY100" fmla="*/ 172284 h 740050"/>
                  <a:gd name="connsiteX101" fmla="*/ 1314929 w 1886083"/>
                  <a:gd name="connsiteY101" fmla="*/ 149090 h 740050"/>
                  <a:gd name="connsiteX102" fmla="*/ 1284093 w 1886083"/>
                  <a:gd name="connsiteY102" fmla="*/ 120274 h 740050"/>
                  <a:gd name="connsiteX103" fmla="*/ 1262656 w 1886083"/>
                  <a:gd name="connsiteY103" fmla="*/ 105603 h 740050"/>
                  <a:gd name="connsiteX104" fmla="*/ 1228481 w 1886083"/>
                  <a:gd name="connsiteY104" fmla="*/ 84693 h 740050"/>
                  <a:gd name="connsiteX105" fmla="*/ 1195448 w 1886083"/>
                  <a:gd name="connsiteY105" fmla="*/ 69583 h 740050"/>
                  <a:gd name="connsiteX106" fmla="*/ 1119894 w 1886083"/>
                  <a:gd name="connsiteY106" fmla="*/ 41206 h 740050"/>
                  <a:gd name="connsiteX107" fmla="*/ 1078427 w 1886083"/>
                  <a:gd name="connsiteY107" fmla="*/ 30927 h 740050"/>
                  <a:gd name="connsiteX108" fmla="*/ 1074649 w 1886083"/>
                  <a:gd name="connsiteY108" fmla="*/ 28906 h 740050"/>
                  <a:gd name="connsiteX109" fmla="*/ 1040650 w 1886083"/>
                  <a:gd name="connsiteY109" fmla="*/ 20472 h 740050"/>
                  <a:gd name="connsiteX110" fmla="*/ 1014645 w 1886083"/>
                  <a:gd name="connsiteY110" fmla="*/ 15289 h 740050"/>
                  <a:gd name="connsiteX111" fmla="*/ 1011570 w 1886083"/>
                  <a:gd name="connsiteY111" fmla="*/ 14410 h 740050"/>
                  <a:gd name="connsiteX112" fmla="*/ 974320 w 1886083"/>
                  <a:gd name="connsiteY112" fmla="*/ 10106 h 740050"/>
                  <a:gd name="connsiteX113" fmla="*/ 956047 w 1886083"/>
                  <a:gd name="connsiteY113" fmla="*/ 7734 h 740050"/>
                  <a:gd name="connsiteX114" fmla="*/ 935577 w 1886083"/>
                  <a:gd name="connsiteY114" fmla="*/ 5801 h 740050"/>
                  <a:gd name="connsiteX115" fmla="*/ 900874 w 1886083"/>
                  <a:gd name="connsiteY115" fmla="*/ 3868 h 740050"/>
                  <a:gd name="connsiteX116" fmla="*/ 879350 w 1886083"/>
                  <a:gd name="connsiteY116" fmla="*/ 1759 h 740050"/>
                  <a:gd name="connsiteX117" fmla="*/ 866963 w 1886083"/>
                  <a:gd name="connsiteY117" fmla="*/ 2111 h 740050"/>
                  <a:gd name="connsiteX118" fmla="*/ 853785 w 1886083"/>
                  <a:gd name="connsiteY118" fmla="*/ 2 h 740050"/>
                  <a:gd name="connsiteX119" fmla="*/ 842979 w 1886083"/>
                  <a:gd name="connsiteY119" fmla="*/ 1672 h 740050"/>
                  <a:gd name="connsiteX120" fmla="*/ 818731 w 1886083"/>
                  <a:gd name="connsiteY120" fmla="*/ 2023 h 740050"/>
                  <a:gd name="connsiteX121" fmla="*/ 793781 w 1886083"/>
                  <a:gd name="connsiteY121" fmla="*/ 2023 h 740050"/>
                  <a:gd name="connsiteX122" fmla="*/ 755389 w 1886083"/>
                  <a:gd name="connsiteY122" fmla="*/ 5537 h 740050"/>
                  <a:gd name="connsiteX123" fmla="*/ 714361 w 1886083"/>
                  <a:gd name="connsiteY123" fmla="*/ 8348 h 740050"/>
                  <a:gd name="connsiteX124" fmla="*/ 676672 w 1886083"/>
                  <a:gd name="connsiteY124" fmla="*/ 13708 h 740050"/>
                  <a:gd name="connsiteX125" fmla="*/ 646450 w 1886083"/>
                  <a:gd name="connsiteY125" fmla="*/ 19769 h 740050"/>
                  <a:gd name="connsiteX126" fmla="*/ 604456 w 1886083"/>
                  <a:gd name="connsiteY126" fmla="*/ 26798 h 740050"/>
                  <a:gd name="connsiteX127" fmla="*/ 577748 w 1886083"/>
                  <a:gd name="connsiteY127" fmla="*/ 32948 h 740050"/>
                  <a:gd name="connsiteX128" fmla="*/ 534963 w 1886083"/>
                  <a:gd name="connsiteY128" fmla="*/ 45423 h 740050"/>
                  <a:gd name="connsiteX129" fmla="*/ 512737 w 1886083"/>
                  <a:gd name="connsiteY129" fmla="*/ 53593 h 740050"/>
                  <a:gd name="connsiteX130" fmla="*/ 468985 w 1886083"/>
                  <a:gd name="connsiteY130" fmla="*/ 68968 h 740050"/>
                  <a:gd name="connsiteX131" fmla="*/ 406346 w 1886083"/>
                  <a:gd name="connsiteY131" fmla="*/ 99453 h 740050"/>
                  <a:gd name="connsiteX132" fmla="*/ 364527 w 1886083"/>
                  <a:gd name="connsiteY132" fmla="*/ 126600 h 740050"/>
                  <a:gd name="connsiteX133" fmla="*/ 352228 w 1886083"/>
                  <a:gd name="connsiteY133" fmla="*/ 135473 h 740050"/>
                  <a:gd name="connsiteX134" fmla="*/ 338083 w 1886083"/>
                  <a:gd name="connsiteY134" fmla="*/ 147772 h 740050"/>
                  <a:gd name="connsiteX135" fmla="*/ 317613 w 1886083"/>
                  <a:gd name="connsiteY135" fmla="*/ 159457 h 740050"/>
                  <a:gd name="connsiteX136" fmla="*/ 290642 w 1886083"/>
                  <a:gd name="connsiteY136" fmla="*/ 167539 h 740050"/>
                  <a:gd name="connsiteX137" fmla="*/ 278958 w 1886083"/>
                  <a:gd name="connsiteY137" fmla="*/ 170439 h 740050"/>
                  <a:gd name="connsiteX138" fmla="*/ 235734 w 1886083"/>
                  <a:gd name="connsiteY138" fmla="*/ 187043 h 740050"/>
                  <a:gd name="connsiteX139" fmla="*/ 220447 w 1886083"/>
                  <a:gd name="connsiteY139" fmla="*/ 192314 h 740050"/>
                  <a:gd name="connsiteX140" fmla="*/ 181176 w 1886083"/>
                  <a:gd name="connsiteY140" fmla="*/ 209446 h 740050"/>
                  <a:gd name="connsiteX141" fmla="*/ 147528 w 1886083"/>
                  <a:gd name="connsiteY141" fmla="*/ 228949 h 740050"/>
                  <a:gd name="connsiteX142" fmla="*/ 96397 w 1886083"/>
                  <a:gd name="connsiteY142" fmla="*/ 261280 h 740050"/>
                  <a:gd name="connsiteX143" fmla="*/ 69339 w 1886083"/>
                  <a:gd name="connsiteY143" fmla="*/ 283506 h 740050"/>
                  <a:gd name="connsiteX144" fmla="*/ 42631 w 1886083"/>
                  <a:gd name="connsiteY144" fmla="*/ 313025 h 740050"/>
                  <a:gd name="connsiteX145" fmla="*/ 23479 w 1886083"/>
                  <a:gd name="connsiteY145" fmla="*/ 341490 h 740050"/>
                  <a:gd name="connsiteX146" fmla="*/ 12673 w 1886083"/>
                  <a:gd name="connsiteY146" fmla="*/ 359324 h 740050"/>
                  <a:gd name="connsiteX147" fmla="*/ 9071 w 1886083"/>
                  <a:gd name="connsiteY147" fmla="*/ 370570 h 740050"/>
                  <a:gd name="connsiteX148" fmla="*/ 1519101 w 1886083"/>
                  <a:gd name="connsiteY148" fmla="*/ 211466 h 740050"/>
                  <a:gd name="connsiteX149" fmla="*/ 1522616 w 1886083"/>
                  <a:gd name="connsiteY149" fmla="*/ 213838 h 740050"/>
                  <a:gd name="connsiteX150" fmla="*/ 1521737 w 1886083"/>
                  <a:gd name="connsiteY150" fmla="*/ 215420 h 740050"/>
                  <a:gd name="connsiteX151" fmla="*/ 1518662 w 1886083"/>
                  <a:gd name="connsiteY151" fmla="*/ 213136 h 740050"/>
                  <a:gd name="connsiteX152" fmla="*/ 1516729 w 1886083"/>
                  <a:gd name="connsiteY152" fmla="*/ 211466 h 740050"/>
                  <a:gd name="connsiteX153" fmla="*/ 1516554 w 1886083"/>
                  <a:gd name="connsiteY153" fmla="*/ 209534 h 740050"/>
                  <a:gd name="connsiteX154" fmla="*/ 1519101 w 1886083"/>
                  <a:gd name="connsiteY154" fmla="*/ 211466 h 740050"/>
                  <a:gd name="connsiteX155" fmla="*/ 1023870 w 1886083"/>
                  <a:gd name="connsiteY155" fmla="*/ 678848 h 740050"/>
                  <a:gd name="connsiteX156" fmla="*/ 1020092 w 1886083"/>
                  <a:gd name="connsiteY156" fmla="*/ 679639 h 740050"/>
                  <a:gd name="connsiteX157" fmla="*/ 1019741 w 1886083"/>
                  <a:gd name="connsiteY157" fmla="*/ 678321 h 740050"/>
                  <a:gd name="connsiteX158" fmla="*/ 1023870 w 1886083"/>
                  <a:gd name="connsiteY158" fmla="*/ 676740 h 740050"/>
                  <a:gd name="connsiteX159" fmla="*/ 1030810 w 1886083"/>
                  <a:gd name="connsiteY159" fmla="*/ 676564 h 740050"/>
                  <a:gd name="connsiteX160" fmla="*/ 1025012 w 1886083"/>
                  <a:gd name="connsiteY160" fmla="*/ 677706 h 740050"/>
                  <a:gd name="connsiteX161" fmla="*/ 1023870 w 1886083"/>
                  <a:gd name="connsiteY161" fmla="*/ 678848 h 740050"/>
                  <a:gd name="connsiteX162" fmla="*/ 65473 w 1886083"/>
                  <a:gd name="connsiteY162" fmla="*/ 441555 h 740050"/>
                  <a:gd name="connsiteX163" fmla="*/ 61871 w 1886083"/>
                  <a:gd name="connsiteY163" fmla="*/ 439183 h 740050"/>
                  <a:gd name="connsiteX164" fmla="*/ 63979 w 1886083"/>
                  <a:gd name="connsiteY164" fmla="*/ 437426 h 740050"/>
                  <a:gd name="connsiteX165" fmla="*/ 67845 w 1886083"/>
                  <a:gd name="connsiteY165" fmla="*/ 441555 h 740050"/>
                  <a:gd name="connsiteX166" fmla="*/ 71447 w 1886083"/>
                  <a:gd name="connsiteY166" fmla="*/ 443928 h 740050"/>
                  <a:gd name="connsiteX167" fmla="*/ 69339 w 1886083"/>
                  <a:gd name="connsiteY167" fmla="*/ 445685 h 740050"/>
                  <a:gd name="connsiteX168" fmla="*/ 65473 w 1886083"/>
                  <a:gd name="connsiteY168" fmla="*/ 441555 h 740050"/>
                  <a:gd name="connsiteX169" fmla="*/ 1475175 w 1886083"/>
                  <a:gd name="connsiteY169" fmla="*/ 368022 h 740050"/>
                  <a:gd name="connsiteX170" fmla="*/ 1468234 w 1886083"/>
                  <a:gd name="connsiteY170" fmla="*/ 368198 h 740050"/>
                  <a:gd name="connsiteX171" fmla="*/ 1474033 w 1886083"/>
                  <a:gd name="connsiteY171" fmla="*/ 367055 h 740050"/>
                  <a:gd name="connsiteX172" fmla="*/ 1475175 w 1886083"/>
                  <a:gd name="connsiteY172" fmla="*/ 366001 h 740050"/>
                  <a:gd name="connsiteX173" fmla="*/ 1481851 w 1886083"/>
                  <a:gd name="connsiteY173" fmla="*/ 365035 h 740050"/>
                  <a:gd name="connsiteX174" fmla="*/ 1483697 w 1886083"/>
                  <a:gd name="connsiteY174" fmla="*/ 366880 h 740050"/>
                  <a:gd name="connsiteX175" fmla="*/ 1477986 w 1886083"/>
                  <a:gd name="connsiteY175" fmla="*/ 368373 h 740050"/>
                  <a:gd name="connsiteX176" fmla="*/ 1475175 w 1886083"/>
                  <a:gd name="connsiteY176" fmla="*/ 368022 h 740050"/>
                  <a:gd name="connsiteX177" fmla="*/ 1329074 w 1886083"/>
                  <a:gd name="connsiteY177" fmla="*/ 727607 h 740050"/>
                  <a:gd name="connsiteX178" fmla="*/ 1321958 w 1886083"/>
                  <a:gd name="connsiteY178" fmla="*/ 727520 h 740050"/>
                  <a:gd name="connsiteX179" fmla="*/ 1316423 w 1886083"/>
                  <a:gd name="connsiteY179" fmla="*/ 726114 h 740050"/>
                  <a:gd name="connsiteX180" fmla="*/ 1323363 w 1886083"/>
                  <a:gd name="connsiteY180" fmla="*/ 723654 h 740050"/>
                  <a:gd name="connsiteX181" fmla="*/ 1331358 w 1886083"/>
                  <a:gd name="connsiteY181" fmla="*/ 727520 h 740050"/>
                  <a:gd name="connsiteX182" fmla="*/ 1335926 w 1886083"/>
                  <a:gd name="connsiteY182" fmla="*/ 727607 h 740050"/>
                  <a:gd name="connsiteX183" fmla="*/ 1339528 w 1886083"/>
                  <a:gd name="connsiteY183" fmla="*/ 728749 h 740050"/>
                  <a:gd name="connsiteX184" fmla="*/ 1336541 w 1886083"/>
                  <a:gd name="connsiteY184" fmla="*/ 729540 h 740050"/>
                  <a:gd name="connsiteX185" fmla="*/ 1329074 w 1886083"/>
                  <a:gd name="connsiteY185" fmla="*/ 727607 h 740050"/>
                  <a:gd name="connsiteX186" fmla="*/ 1439506 w 1886083"/>
                  <a:gd name="connsiteY186" fmla="*/ 202154 h 740050"/>
                  <a:gd name="connsiteX187" fmla="*/ 1417367 w 1886083"/>
                  <a:gd name="connsiteY187" fmla="*/ 201100 h 740050"/>
                  <a:gd name="connsiteX188" fmla="*/ 1413413 w 1886083"/>
                  <a:gd name="connsiteY188" fmla="*/ 198816 h 740050"/>
                  <a:gd name="connsiteX189" fmla="*/ 1417894 w 1886083"/>
                  <a:gd name="connsiteY189" fmla="*/ 197058 h 740050"/>
                  <a:gd name="connsiteX190" fmla="*/ 1423165 w 1886083"/>
                  <a:gd name="connsiteY190" fmla="*/ 198200 h 740050"/>
                  <a:gd name="connsiteX191" fmla="*/ 1439506 w 1886083"/>
                  <a:gd name="connsiteY191" fmla="*/ 200045 h 740050"/>
                  <a:gd name="connsiteX192" fmla="*/ 1454178 w 1886083"/>
                  <a:gd name="connsiteY192" fmla="*/ 200309 h 740050"/>
                  <a:gd name="connsiteX193" fmla="*/ 1465599 w 1886083"/>
                  <a:gd name="connsiteY193" fmla="*/ 202857 h 740050"/>
                  <a:gd name="connsiteX194" fmla="*/ 1484136 w 1886083"/>
                  <a:gd name="connsiteY194" fmla="*/ 205317 h 740050"/>
                  <a:gd name="connsiteX195" fmla="*/ 1486947 w 1886083"/>
                  <a:gd name="connsiteY195" fmla="*/ 206459 h 740050"/>
                  <a:gd name="connsiteX196" fmla="*/ 1483872 w 1886083"/>
                  <a:gd name="connsiteY196" fmla="*/ 207337 h 740050"/>
                  <a:gd name="connsiteX197" fmla="*/ 1441878 w 1886083"/>
                  <a:gd name="connsiteY197" fmla="*/ 201188 h 740050"/>
                  <a:gd name="connsiteX198" fmla="*/ 1439506 w 1886083"/>
                  <a:gd name="connsiteY198" fmla="*/ 202154 h 740050"/>
                  <a:gd name="connsiteX199" fmla="*/ 1565401 w 1886083"/>
                  <a:gd name="connsiteY199" fmla="*/ 680957 h 740050"/>
                  <a:gd name="connsiteX200" fmla="*/ 1563204 w 1886083"/>
                  <a:gd name="connsiteY200" fmla="*/ 681133 h 740050"/>
                  <a:gd name="connsiteX201" fmla="*/ 1565401 w 1886083"/>
                  <a:gd name="connsiteY201" fmla="*/ 678936 h 740050"/>
                  <a:gd name="connsiteX202" fmla="*/ 1583850 w 1886083"/>
                  <a:gd name="connsiteY202" fmla="*/ 658818 h 740050"/>
                  <a:gd name="connsiteX203" fmla="*/ 1587627 w 1886083"/>
                  <a:gd name="connsiteY203" fmla="*/ 657149 h 740050"/>
                  <a:gd name="connsiteX204" fmla="*/ 1595710 w 1886083"/>
                  <a:gd name="connsiteY204" fmla="*/ 654249 h 740050"/>
                  <a:gd name="connsiteX205" fmla="*/ 1625668 w 1886083"/>
                  <a:gd name="connsiteY205" fmla="*/ 642213 h 740050"/>
                  <a:gd name="connsiteX206" fmla="*/ 1698675 w 1886083"/>
                  <a:gd name="connsiteY206" fmla="*/ 616297 h 740050"/>
                  <a:gd name="connsiteX207" fmla="*/ 1745501 w 1886083"/>
                  <a:gd name="connsiteY207" fmla="*/ 594948 h 740050"/>
                  <a:gd name="connsiteX208" fmla="*/ 1749278 w 1886083"/>
                  <a:gd name="connsiteY208" fmla="*/ 592927 h 740050"/>
                  <a:gd name="connsiteX209" fmla="*/ 1778973 w 1886083"/>
                  <a:gd name="connsiteY209" fmla="*/ 575445 h 740050"/>
                  <a:gd name="connsiteX210" fmla="*/ 1782223 w 1886083"/>
                  <a:gd name="connsiteY210" fmla="*/ 575972 h 740050"/>
                  <a:gd name="connsiteX211" fmla="*/ 1781169 w 1886083"/>
                  <a:gd name="connsiteY211" fmla="*/ 579486 h 740050"/>
                  <a:gd name="connsiteX212" fmla="*/ 1753056 w 1886083"/>
                  <a:gd name="connsiteY212" fmla="*/ 597847 h 740050"/>
                  <a:gd name="connsiteX213" fmla="*/ 1743129 w 1886083"/>
                  <a:gd name="connsiteY213" fmla="*/ 604348 h 740050"/>
                  <a:gd name="connsiteX214" fmla="*/ 1721604 w 1886083"/>
                  <a:gd name="connsiteY214" fmla="*/ 619108 h 740050"/>
                  <a:gd name="connsiteX215" fmla="*/ 1713083 w 1886083"/>
                  <a:gd name="connsiteY215" fmla="*/ 622095 h 740050"/>
                  <a:gd name="connsiteX216" fmla="*/ 1708514 w 1886083"/>
                  <a:gd name="connsiteY216" fmla="*/ 624467 h 740050"/>
                  <a:gd name="connsiteX217" fmla="*/ 1701662 w 1886083"/>
                  <a:gd name="connsiteY217" fmla="*/ 630002 h 740050"/>
                  <a:gd name="connsiteX218" fmla="*/ 1660898 w 1886083"/>
                  <a:gd name="connsiteY218" fmla="*/ 649242 h 740050"/>
                  <a:gd name="connsiteX219" fmla="*/ 1655802 w 1886083"/>
                  <a:gd name="connsiteY219" fmla="*/ 650911 h 740050"/>
                  <a:gd name="connsiteX220" fmla="*/ 1632609 w 1886083"/>
                  <a:gd name="connsiteY220" fmla="*/ 659433 h 740050"/>
                  <a:gd name="connsiteX221" fmla="*/ 1628743 w 1886083"/>
                  <a:gd name="connsiteY221" fmla="*/ 661190 h 740050"/>
                  <a:gd name="connsiteX222" fmla="*/ 1613896 w 1886083"/>
                  <a:gd name="connsiteY222" fmla="*/ 667427 h 740050"/>
                  <a:gd name="connsiteX223" fmla="*/ 1596940 w 1886083"/>
                  <a:gd name="connsiteY223" fmla="*/ 671644 h 740050"/>
                  <a:gd name="connsiteX224" fmla="*/ 1593865 w 1886083"/>
                  <a:gd name="connsiteY224" fmla="*/ 672611 h 740050"/>
                  <a:gd name="connsiteX225" fmla="*/ 1565401 w 1886083"/>
                  <a:gd name="connsiteY225" fmla="*/ 680957 h 740050"/>
                  <a:gd name="connsiteX226" fmla="*/ 64331 w 1886083"/>
                  <a:gd name="connsiteY226" fmla="*/ 399122 h 740050"/>
                  <a:gd name="connsiteX227" fmla="*/ 57039 w 1886083"/>
                  <a:gd name="connsiteY227" fmla="*/ 410894 h 740050"/>
                  <a:gd name="connsiteX228" fmla="*/ 55194 w 1886083"/>
                  <a:gd name="connsiteY228" fmla="*/ 417396 h 740050"/>
                  <a:gd name="connsiteX229" fmla="*/ 54755 w 1886083"/>
                  <a:gd name="connsiteY229" fmla="*/ 428026 h 740050"/>
                  <a:gd name="connsiteX230" fmla="*/ 51241 w 1886083"/>
                  <a:gd name="connsiteY230" fmla="*/ 441468 h 740050"/>
                  <a:gd name="connsiteX231" fmla="*/ 47639 w 1886083"/>
                  <a:gd name="connsiteY231" fmla="*/ 449550 h 740050"/>
                  <a:gd name="connsiteX232" fmla="*/ 66791 w 1886083"/>
                  <a:gd name="connsiteY232" fmla="*/ 490314 h 740050"/>
                  <a:gd name="connsiteX233" fmla="*/ 68636 w 1886083"/>
                  <a:gd name="connsiteY233" fmla="*/ 491281 h 740050"/>
                  <a:gd name="connsiteX234" fmla="*/ 76367 w 1886083"/>
                  <a:gd name="connsiteY234" fmla="*/ 499802 h 740050"/>
                  <a:gd name="connsiteX235" fmla="*/ 79793 w 1886083"/>
                  <a:gd name="connsiteY235" fmla="*/ 505777 h 740050"/>
                  <a:gd name="connsiteX236" fmla="*/ 101493 w 1886083"/>
                  <a:gd name="connsiteY236" fmla="*/ 526949 h 740050"/>
                  <a:gd name="connsiteX237" fmla="*/ 104656 w 1886083"/>
                  <a:gd name="connsiteY237" fmla="*/ 531957 h 740050"/>
                  <a:gd name="connsiteX238" fmla="*/ 109136 w 1886083"/>
                  <a:gd name="connsiteY238" fmla="*/ 539600 h 740050"/>
                  <a:gd name="connsiteX239" fmla="*/ 145508 w 1886083"/>
                  <a:gd name="connsiteY239" fmla="*/ 569119 h 740050"/>
                  <a:gd name="connsiteX240" fmla="*/ 158861 w 1886083"/>
                  <a:gd name="connsiteY240" fmla="*/ 572282 h 740050"/>
                  <a:gd name="connsiteX241" fmla="*/ 168701 w 1886083"/>
                  <a:gd name="connsiteY241" fmla="*/ 576499 h 740050"/>
                  <a:gd name="connsiteX242" fmla="*/ 179683 w 1886083"/>
                  <a:gd name="connsiteY242" fmla="*/ 582385 h 740050"/>
                  <a:gd name="connsiteX243" fmla="*/ 189083 w 1886083"/>
                  <a:gd name="connsiteY243" fmla="*/ 584933 h 740050"/>
                  <a:gd name="connsiteX244" fmla="*/ 208938 w 1886083"/>
                  <a:gd name="connsiteY244" fmla="*/ 590907 h 740050"/>
                  <a:gd name="connsiteX245" fmla="*/ 223170 w 1886083"/>
                  <a:gd name="connsiteY245" fmla="*/ 595739 h 740050"/>
                  <a:gd name="connsiteX246" fmla="*/ 226597 w 1886083"/>
                  <a:gd name="connsiteY246" fmla="*/ 600922 h 740050"/>
                  <a:gd name="connsiteX247" fmla="*/ 261211 w 1886083"/>
                  <a:gd name="connsiteY247" fmla="*/ 608126 h 740050"/>
                  <a:gd name="connsiteX248" fmla="*/ 267800 w 1886083"/>
                  <a:gd name="connsiteY248" fmla="*/ 609268 h 740050"/>
                  <a:gd name="connsiteX249" fmla="*/ 291960 w 1886083"/>
                  <a:gd name="connsiteY249" fmla="*/ 613397 h 740050"/>
                  <a:gd name="connsiteX250" fmla="*/ 322006 w 1886083"/>
                  <a:gd name="connsiteY250" fmla="*/ 617263 h 740050"/>
                  <a:gd name="connsiteX251" fmla="*/ 352316 w 1886083"/>
                  <a:gd name="connsiteY251" fmla="*/ 624116 h 740050"/>
                  <a:gd name="connsiteX252" fmla="*/ 358377 w 1886083"/>
                  <a:gd name="connsiteY252" fmla="*/ 630617 h 740050"/>
                  <a:gd name="connsiteX253" fmla="*/ 374894 w 1886083"/>
                  <a:gd name="connsiteY253" fmla="*/ 638084 h 740050"/>
                  <a:gd name="connsiteX254" fmla="*/ 423916 w 1886083"/>
                  <a:gd name="connsiteY254" fmla="*/ 638260 h 740050"/>
                  <a:gd name="connsiteX255" fmla="*/ 438500 w 1886083"/>
                  <a:gd name="connsiteY255" fmla="*/ 638436 h 740050"/>
                  <a:gd name="connsiteX256" fmla="*/ 450536 w 1886083"/>
                  <a:gd name="connsiteY256" fmla="*/ 640017 h 740050"/>
                  <a:gd name="connsiteX257" fmla="*/ 464153 w 1886083"/>
                  <a:gd name="connsiteY257" fmla="*/ 640544 h 740050"/>
                  <a:gd name="connsiteX258" fmla="*/ 475047 w 1886083"/>
                  <a:gd name="connsiteY258" fmla="*/ 642301 h 740050"/>
                  <a:gd name="connsiteX259" fmla="*/ 515636 w 1886083"/>
                  <a:gd name="connsiteY259" fmla="*/ 640281 h 740050"/>
                  <a:gd name="connsiteX260" fmla="*/ 528902 w 1886083"/>
                  <a:gd name="connsiteY260" fmla="*/ 638260 h 740050"/>
                  <a:gd name="connsiteX261" fmla="*/ 562550 w 1886083"/>
                  <a:gd name="connsiteY261" fmla="*/ 634482 h 740050"/>
                  <a:gd name="connsiteX262" fmla="*/ 591453 w 1886083"/>
                  <a:gd name="connsiteY262" fmla="*/ 634043 h 740050"/>
                  <a:gd name="connsiteX263" fmla="*/ 594880 w 1886083"/>
                  <a:gd name="connsiteY263" fmla="*/ 634043 h 740050"/>
                  <a:gd name="connsiteX264" fmla="*/ 607091 w 1886083"/>
                  <a:gd name="connsiteY264" fmla="*/ 632110 h 740050"/>
                  <a:gd name="connsiteX265" fmla="*/ 635556 w 1886083"/>
                  <a:gd name="connsiteY265" fmla="*/ 632110 h 740050"/>
                  <a:gd name="connsiteX266" fmla="*/ 662088 w 1886083"/>
                  <a:gd name="connsiteY266" fmla="*/ 632022 h 740050"/>
                  <a:gd name="connsiteX267" fmla="*/ 664460 w 1886083"/>
                  <a:gd name="connsiteY267" fmla="*/ 632022 h 740050"/>
                  <a:gd name="connsiteX268" fmla="*/ 692573 w 1886083"/>
                  <a:gd name="connsiteY268" fmla="*/ 627806 h 740050"/>
                  <a:gd name="connsiteX269" fmla="*/ 695912 w 1886083"/>
                  <a:gd name="connsiteY269" fmla="*/ 626927 h 740050"/>
                  <a:gd name="connsiteX270" fmla="*/ 721565 w 1886083"/>
                  <a:gd name="connsiteY270" fmla="*/ 623149 h 740050"/>
                  <a:gd name="connsiteX271" fmla="*/ 757234 w 1886083"/>
                  <a:gd name="connsiteY271" fmla="*/ 619371 h 740050"/>
                  <a:gd name="connsiteX272" fmla="*/ 774365 w 1886083"/>
                  <a:gd name="connsiteY272" fmla="*/ 618493 h 740050"/>
                  <a:gd name="connsiteX273" fmla="*/ 804060 w 1886083"/>
                  <a:gd name="connsiteY273" fmla="*/ 613661 h 740050"/>
                  <a:gd name="connsiteX274" fmla="*/ 835951 w 1886083"/>
                  <a:gd name="connsiteY274" fmla="*/ 608214 h 740050"/>
                  <a:gd name="connsiteX275" fmla="*/ 848865 w 1886083"/>
                  <a:gd name="connsiteY275" fmla="*/ 611553 h 740050"/>
                  <a:gd name="connsiteX276" fmla="*/ 846757 w 1886083"/>
                  <a:gd name="connsiteY276" fmla="*/ 617790 h 740050"/>
                  <a:gd name="connsiteX277" fmla="*/ 833051 w 1886083"/>
                  <a:gd name="connsiteY277" fmla="*/ 621392 h 740050"/>
                  <a:gd name="connsiteX278" fmla="*/ 776561 w 1886083"/>
                  <a:gd name="connsiteY278" fmla="*/ 637382 h 740050"/>
                  <a:gd name="connsiteX279" fmla="*/ 746340 w 1886083"/>
                  <a:gd name="connsiteY279" fmla="*/ 646343 h 740050"/>
                  <a:gd name="connsiteX280" fmla="*/ 734128 w 1886083"/>
                  <a:gd name="connsiteY280" fmla="*/ 646782 h 740050"/>
                  <a:gd name="connsiteX281" fmla="*/ 729823 w 1886083"/>
                  <a:gd name="connsiteY281" fmla="*/ 647309 h 740050"/>
                  <a:gd name="connsiteX282" fmla="*/ 688356 w 1886083"/>
                  <a:gd name="connsiteY282" fmla="*/ 655040 h 740050"/>
                  <a:gd name="connsiteX283" fmla="*/ 666920 w 1886083"/>
                  <a:gd name="connsiteY283" fmla="*/ 657324 h 740050"/>
                  <a:gd name="connsiteX284" fmla="*/ 623344 w 1886083"/>
                  <a:gd name="connsiteY284" fmla="*/ 662859 h 740050"/>
                  <a:gd name="connsiteX285" fmla="*/ 599360 w 1886083"/>
                  <a:gd name="connsiteY285" fmla="*/ 667603 h 740050"/>
                  <a:gd name="connsiteX286" fmla="*/ 582405 w 1886083"/>
                  <a:gd name="connsiteY286" fmla="*/ 671030 h 740050"/>
                  <a:gd name="connsiteX287" fmla="*/ 560705 w 1886083"/>
                  <a:gd name="connsiteY287" fmla="*/ 669448 h 740050"/>
                  <a:gd name="connsiteX288" fmla="*/ 495254 w 1886083"/>
                  <a:gd name="connsiteY288" fmla="*/ 667076 h 740050"/>
                  <a:gd name="connsiteX289" fmla="*/ 472236 w 1886083"/>
                  <a:gd name="connsiteY289" fmla="*/ 667252 h 740050"/>
                  <a:gd name="connsiteX290" fmla="*/ 467580 w 1886083"/>
                  <a:gd name="connsiteY290" fmla="*/ 667252 h 740050"/>
                  <a:gd name="connsiteX291" fmla="*/ 431560 w 1886083"/>
                  <a:gd name="connsiteY291" fmla="*/ 663386 h 740050"/>
                  <a:gd name="connsiteX292" fmla="*/ 402480 w 1886083"/>
                  <a:gd name="connsiteY292" fmla="*/ 660838 h 740050"/>
                  <a:gd name="connsiteX293" fmla="*/ 401689 w 1886083"/>
                  <a:gd name="connsiteY293" fmla="*/ 660136 h 740050"/>
                  <a:gd name="connsiteX294" fmla="*/ 361277 w 1886083"/>
                  <a:gd name="connsiteY294" fmla="*/ 652932 h 740050"/>
                  <a:gd name="connsiteX295" fmla="*/ 347132 w 1886083"/>
                  <a:gd name="connsiteY295" fmla="*/ 650032 h 740050"/>
                  <a:gd name="connsiteX296" fmla="*/ 336941 w 1886083"/>
                  <a:gd name="connsiteY296" fmla="*/ 646694 h 740050"/>
                  <a:gd name="connsiteX297" fmla="*/ 284492 w 1886083"/>
                  <a:gd name="connsiteY297" fmla="*/ 634482 h 740050"/>
                  <a:gd name="connsiteX298" fmla="*/ 256379 w 1886083"/>
                  <a:gd name="connsiteY298" fmla="*/ 626048 h 740050"/>
                  <a:gd name="connsiteX299" fmla="*/ 226948 w 1886083"/>
                  <a:gd name="connsiteY299" fmla="*/ 615594 h 740050"/>
                  <a:gd name="connsiteX300" fmla="*/ 207620 w 1886083"/>
                  <a:gd name="connsiteY300" fmla="*/ 608829 h 740050"/>
                  <a:gd name="connsiteX301" fmla="*/ 191104 w 1886083"/>
                  <a:gd name="connsiteY301" fmla="*/ 601274 h 740050"/>
                  <a:gd name="connsiteX302" fmla="*/ 175202 w 1886083"/>
                  <a:gd name="connsiteY302" fmla="*/ 592488 h 740050"/>
                  <a:gd name="connsiteX303" fmla="*/ 168789 w 1886083"/>
                  <a:gd name="connsiteY303" fmla="*/ 588535 h 740050"/>
                  <a:gd name="connsiteX304" fmla="*/ 141994 w 1886083"/>
                  <a:gd name="connsiteY304" fmla="*/ 574742 h 740050"/>
                  <a:gd name="connsiteX305" fmla="*/ 115286 w 1886083"/>
                  <a:gd name="connsiteY305" fmla="*/ 555853 h 740050"/>
                  <a:gd name="connsiteX306" fmla="*/ 102196 w 1886083"/>
                  <a:gd name="connsiteY306" fmla="*/ 551109 h 740050"/>
                  <a:gd name="connsiteX307" fmla="*/ 100087 w 1886083"/>
                  <a:gd name="connsiteY307" fmla="*/ 548561 h 740050"/>
                  <a:gd name="connsiteX308" fmla="*/ 98155 w 1886083"/>
                  <a:gd name="connsiteY308" fmla="*/ 542851 h 740050"/>
                  <a:gd name="connsiteX309" fmla="*/ 92620 w 1886083"/>
                  <a:gd name="connsiteY309" fmla="*/ 537492 h 740050"/>
                  <a:gd name="connsiteX310" fmla="*/ 84186 w 1886083"/>
                  <a:gd name="connsiteY310" fmla="*/ 528092 h 740050"/>
                  <a:gd name="connsiteX311" fmla="*/ 76191 w 1886083"/>
                  <a:gd name="connsiteY311" fmla="*/ 519657 h 740050"/>
                  <a:gd name="connsiteX312" fmla="*/ 51768 w 1886083"/>
                  <a:gd name="connsiteY312" fmla="*/ 495146 h 740050"/>
                  <a:gd name="connsiteX313" fmla="*/ 50362 w 1886083"/>
                  <a:gd name="connsiteY313" fmla="*/ 492071 h 740050"/>
                  <a:gd name="connsiteX314" fmla="*/ 49484 w 1886083"/>
                  <a:gd name="connsiteY314" fmla="*/ 483110 h 740050"/>
                  <a:gd name="connsiteX315" fmla="*/ 47726 w 1886083"/>
                  <a:gd name="connsiteY315" fmla="*/ 477576 h 740050"/>
                  <a:gd name="connsiteX316" fmla="*/ 40610 w 1886083"/>
                  <a:gd name="connsiteY316" fmla="*/ 465188 h 740050"/>
                  <a:gd name="connsiteX317" fmla="*/ 39995 w 1886083"/>
                  <a:gd name="connsiteY317" fmla="*/ 467824 h 740050"/>
                  <a:gd name="connsiteX318" fmla="*/ 38414 w 1886083"/>
                  <a:gd name="connsiteY318" fmla="*/ 467384 h 740050"/>
                  <a:gd name="connsiteX319" fmla="*/ 40610 w 1886083"/>
                  <a:gd name="connsiteY319" fmla="*/ 463080 h 740050"/>
                  <a:gd name="connsiteX320" fmla="*/ 38150 w 1886083"/>
                  <a:gd name="connsiteY320" fmla="*/ 440765 h 740050"/>
                  <a:gd name="connsiteX321" fmla="*/ 37008 w 1886083"/>
                  <a:gd name="connsiteY321" fmla="*/ 439183 h 740050"/>
                  <a:gd name="connsiteX322" fmla="*/ 33933 w 1886083"/>
                  <a:gd name="connsiteY322" fmla="*/ 425039 h 740050"/>
                  <a:gd name="connsiteX323" fmla="*/ 35954 w 1886083"/>
                  <a:gd name="connsiteY323" fmla="*/ 404042 h 740050"/>
                  <a:gd name="connsiteX324" fmla="*/ 36130 w 1886083"/>
                  <a:gd name="connsiteY324" fmla="*/ 393412 h 740050"/>
                  <a:gd name="connsiteX325" fmla="*/ 38765 w 1886083"/>
                  <a:gd name="connsiteY325" fmla="*/ 384450 h 740050"/>
                  <a:gd name="connsiteX326" fmla="*/ 44739 w 1886083"/>
                  <a:gd name="connsiteY326" fmla="*/ 374523 h 740050"/>
                  <a:gd name="connsiteX327" fmla="*/ 47639 w 1886083"/>
                  <a:gd name="connsiteY327" fmla="*/ 368373 h 740050"/>
                  <a:gd name="connsiteX328" fmla="*/ 59762 w 1886083"/>
                  <a:gd name="connsiteY328" fmla="*/ 341666 h 740050"/>
                  <a:gd name="connsiteX329" fmla="*/ 85152 w 1886083"/>
                  <a:gd name="connsiteY329" fmla="*/ 309248 h 740050"/>
                  <a:gd name="connsiteX330" fmla="*/ 118537 w 1886083"/>
                  <a:gd name="connsiteY330" fmla="*/ 279377 h 740050"/>
                  <a:gd name="connsiteX331" fmla="*/ 133032 w 1886083"/>
                  <a:gd name="connsiteY331" fmla="*/ 268396 h 740050"/>
                  <a:gd name="connsiteX332" fmla="*/ 135668 w 1886083"/>
                  <a:gd name="connsiteY332" fmla="*/ 265409 h 740050"/>
                  <a:gd name="connsiteX333" fmla="*/ 139973 w 1886083"/>
                  <a:gd name="connsiteY333" fmla="*/ 261280 h 740050"/>
                  <a:gd name="connsiteX334" fmla="*/ 166944 w 1886083"/>
                  <a:gd name="connsiteY334" fmla="*/ 246344 h 740050"/>
                  <a:gd name="connsiteX335" fmla="*/ 194530 w 1886083"/>
                  <a:gd name="connsiteY335" fmla="*/ 231497 h 740050"/>
                  <a:gd name="connsiteX336" fmla="*/ 208675 w 1886083"/>
                  <a:gd name="connsiteY336" fmla="*/ 223942 h 740050"/>
                  <a:gd name="connsiteX337" fmla="*/ 254710 w 1886083"/>
                  <a:gd name="connsiteY337" fmla="*/ 203472 h 740050"/>
                  <a:gd name="connsiteX338" fmla="*/ 265340 w 1886083"/>
                  <a:gd name="connsiteY338" fmla="*/ 201188 h 740050"/>
                  <a:gd name="connsiteX339" fmla="*/ 258751 w 1886083"/>
                  <a:gd name="connsiteY339" fmla="*/ 208391 h 740050"/>
                  <a:gd name="connsiteX340" fmla="*/ 235909 w 1886083"/>
                  <a:gd name="connsiteY340" fmla="*/ 222272 h 740050"/>
                  <a:gd name="connsiteX341" fmla="*/ 205512 w 1886083"/>
                  <a:gd name="connsiteY341" fmla="*/ 240722 h 740050"/>
                  <a:gd name="connsiteX342" fmla="*/ 170897 w 1886083"/>
                  <a:gd name="connsiteY342" fmla="*/ 260313 h 740050"/>
                  <a:gd name="connsiteX343" fmla="*/ 139270 w 1886083"/>
                  <a:gd name="connsiteY343" fmla="*/ 279026 h 740050"/>
                  <a:gd name="connsiteX344" fmla="*/ 118185 w 1886083"/>
                  <a:gd name="connsiteY344" fmla="*/ 298266 h 740050"/>
                  <a:gd name="connsiteX345" fmla="*/ 103514 w 1886083"/>
                  <a:gd name="connsiteY345" fmla="*/ 322953 h 740050"/>
                  <a:gd name="connsiteX346" fmla="*/ 87173 w 1886083"/>
                  <a:gd name="connsiteY346" fmla="*/ 346058 h 740050"/>
                  <a:gd name="connsiteX347" fmla="*/ 83483 w 1886083"/>
                  <a:gd name="connsiteY347" fmla="*/ 351945 h 740050"/>
                  <a:gd name="connsiteX348" fmla="*/ 69602 w 1886083"/>
                  <a:gd name="connsiteY348" fmla="*/ 380058 h 740050"/>
                  <a:gd name="connsiteX349" fmla="*/ 63716 w 1886083"/>
                  <a:gd name="connsiteY349" fmla="*/ 389282 h 740050"/>
                  <a:gd name="connsiteX350" fmla="*/ 64067 w 1886083"/>
                  <a:gd name="connsiteY350" fmla="*/ 391655 h 740050"/>
                  <a:gd name="connsiteX351" fmla="*/ 64331 w 1886083"/>
                  <a:gd name="connsiteY351" fmla="*/ 399122 h 740050"/>
                  <a:gd name="connsiteX352" fmla="*/ 740014 w 1886083"/>
                  <a:gd name="connsiteY352" fmla="*/ 37428 h 740050"/>
                  <a:gd name="connsiteX353" fmla="*/ 735094 w 1886083"/>
                  <a:gd name="connsiteY353" fmla="*/ 39273 h 740050"/>
                  <a:gd name="connsiteX354" fmla="*/ 727715 w 1886083"/>
                  <a:gd name="connsiteY354" fmla="*/ 37604 h 740050"/>
                  <a:gd name="connsiteX355" fmla="*/ 708650 w 1886083"/>
                  <a:gd name="connsiteY355" fmla="*/ 39888 h 740050"/>
                  <a:gd name="connsiteX356" fmla="*/ 690465 w 1886083"/>
                  <a:gd name="connsiteY356" fmla="*/ 44105 h 740050"/>
                  <a:gd name="connsiteX357" fmla="*/ 631076 w 1886083"/>
                  <a:gd name="connsiteY357" fmla="*/ 54032 h 740050"/>
                  <a:gd name="connsiteX358" fmla="*/ 598306 w 1886083"/>
                  <a:gd name="connsiteY358" fmla="*/ 62466 h 740050"/>
                  <a:gd name="connsiteX359" fmla="*/ 567997 w 1886083"/>
                  <a:gd name="connsiteY359" fmla="*/ 73624 h 740050"/>
                  <a:gd name="connsiteX360" fmla="*/ 553325 w 1886083"/>
                  <a:gd name="connsiteY360" fmla="*/ 79598 h 740050"/>
                  <a:gd name="connsiteX361" fmla="*/ 541025 w 1886083"/>
                  <a:gd name="connsiteY361" fmla="*/ 79510 h 740050"/>
                  <a:gd name="connsiteX362" fmla="*/ 537160 w 1886083"/>
                  <a:gd name="connsiteY362" fmla="*/ 79861 h 740050"/>
                  <a:gd name="connsiteX363" fmla="*/ 511243 w 1886083"/>
                  <a:gd name="connsiteY363" fmla="*/ 87856 h 740050"/>
                  <a:gd name="connsiteX364" fmla="*/ 510364 w 1886083"/>
                  <a:gd name="connsiteY364" fmla="*/ 88559 h 740050"/>
                  <a:gd name="connsiteX365" fmla="*/ 470391 w 1886083"/>
                  <a:gd name="connsiteY365" fmla="*/ 102001 h 740050"/>
                  <a:gd name="connsiteX366" fmla="*/ 463714 w 1886083"/>
                  <a:gd name="connsiteY366" fmla="*/ 121592 h 740050"/>
                  <a:gd name="connsiteX367" fmla="*/ 461957 w 1886083"/>
                  <a:gd name="connsiteY367" fmla="*/ 124491 h 740050"/>
                  <a:gd name="connsiteX368" fmla="*/ 444913 w 1886083"/>
                  <a:gd name="connsiteY368" fmla="*/ 130992 h 740050"/>
                  <a:gd name="connsiteX369" fmla="*/ 437534 w 1886083"/>
                  <a:gd name="connsiteY369" fmla="*/ 131519 h 740050"/>
                  <a:gd name="connsiteX370" fmla="*/ 432438 w 1886083"/>
                  <a:gd name="connsiteY370" fmla="*/ 130729 h 740050"/>
                  <a:gd name="connsiteX371" fmla="*/ 409333 w 1886083"/>
                  <a:gd name="connsiteY371" fmla="*/ 139514 h 740050"/>
                  <a:gd name="connsiteX372" fmla="*/ 389741 w 1886083"/>
                  <a:gd name="connsiteY372" fmla="*/ 143116 h 740050"/>
                  <a:gd name="connsiteX373" fmla="*/ 385349 w 1886083"/>
                  <a:gd name="connsiteY373" fmla="*/ 142413 h 740050"/>
                  <a:gd name="connsiteX374" fmla="*/ 388951 w 1886083"/>
                  <a:gd name="connsiteY374" fmla="*/ 139075 h 740050"/>
                  <a:gd name="connsiteX375" fmla="*/ 419963 w 1886083"/>
                  <a:gd name="connsiteY375" fmla="*/ 121856 h 740050"/>
                  <a:gd name="connsiteX376" fmla="*/ 435074 w 1886083"/>
                  <a:gd name="connsiteY376" fmla="*/ 114037 h 740050"/>
                  <a:gd name="connsiteX377" fmla="*/ 437006 w 1886083"/>
                  <a:gd name="connsiteY377" fmla="*/ 113158 h 740050"/>
                  <a:gd name="connsiteX378" fmla="*/ 453347 w 1886083"/>
                  <a:gd name="connsiteY378" fmla="*/ 105075 h 740050"/>
                  <a:gd name="connsiteX379" fmla="*/ 470215 w 1886083"/>
                  <a:gd name="connsiteY379" fmla="*/ 95499 h 740050"/>
                  <a:gd name="connsiteX380" fmla="*/ 511507 w 1886083"/>
                  <a:gd name="connsiteY380" fmla="*/ 77314 h 740050"/>
                  <a:gd name="connsiteX381" fmla="*/ 514757 w 1886083"/>
                  <a:gd name="connsiteY381" fmla="*/ 76699 h 740050"/>
                  <a:gd name="connsiteX382" fmla="*/ 533909 w 1886083"/>
                  <a:gd name="connsiteY382" fmla="*/ 72042 h 740050"/>
                  <a:gd name="connsiteX383" fmla="*/ 549020 w 1886083"/>
                  <a:gd name="connsiteY383" fmla="*/ 66420 h 740050"/>
                  <a:gd name="connsiteX384" fmla="*/ 562022 w 1886083"/>
                  <a:gd name="connsiteY384" fmla="*/ 63872 h 740050"/>
                  <a:gd name="connsiteX385" fmla="*/ 570456 w 1886083"/>
                  <a:gd name="connsiteY385" fmla="*/ 57195 h 740050"/>
                  <a:gd name="connsiteX386" fmla="*/ 582932 w 1886083"/>
                  <a:gd name="connsiteY386" fmla="*/ 57722 h 740050"/>
                  <a:gd name="connsiteX387" fmla="*/ 607355 w 1886083"/>
                  <a:gd name="connsiteY387" fmla="*/ 51573 h 740050"/>
                  <a:gd name="connsiteX388" fmla="*/ 625716 w 1886083"/>
                  <a:gd name="connsiteY388" fmla="*/ 47531 h 740050"/>
                  <a:gd name="connsiteX389" fmla="*/ 630636 w 1886083"/>
                  <a:gd name="connsiteY389" fmla="*/ 45511 h 740050"/>
                  <a:gd name="connsiteX390" fmla="*/ 647680 w 1886083"/>
                  <a:gd name="connsiteY390" fmla="*/ 41381 h 740050"/>
                  <a:gd name="connsiteX391" fmla="*/ 654708 w 1886083"/>
                  <a:gd name="connsiteY391" fmla="*/ 41118 h 740050"/>
                  <a:gd name="connsiteX392" fmla="*/ 680186 w 1886083"/>
                  <a:gd name="connsiteY392" fmla="*/ 37165 h 740050"/>
                  <a:gd name="connsiteX393" fmla="*/ 694155 w 1886083"/>
                  <a:gd name="connsiteY393" fmla="*/ 34880 h 740050"/>
                  <a:gd name="connsiteX394" fmla="*/ 705839 w 1886083"/>
                  <a:gd name="connsiteY394" fmla="*/ 33035 h 740050"/>
                  <a:gd name="connsiteX395" fmla="*/ 711637 w 1886083"/>
                  <a:gd name="connsiteY395" fmla="*/ 33035 h 740050"/>
                  <a:gd name="connsiteX396" fmla="*/ 722619 w 1886083"/>
                  <a:gd name="connsiteY396" fmla="*/ 31190 h 740050"/>
                  <a:gd name="connsiteX397" fmla="*/ 747042 w 1886083"/>
                  <a:gd name="connsiteY397" fmla="*/ 27413 h 740050"/>
                  <a:gd name="connsiteX398" fmla="*/ 753368 w 1886083"/>
                  <a:gd name="connsiteY398" fmla="*/ 28203 h 740050"/>
                  <a:gd name="connsiteX399" fmla="*/ 757409 w 1886083"/>
                  <a:gd name="connsiteY399" fmla="*/ 28467 h 740050"/>
                  <a:gd name="connsiteX400" fmla="*/ 778582 w 1886083"/>
                  <a:gd name="connsiteY400" fmla="*/ 26886 h 740050"/>
                  <a:gd name="connsiteX401" fmla="*/ 786665 w 1886083"/>
                  <a:gd name="connsiteY401" fmla="*/ 26886 h 740050"/>
                  <a:gd name="connsiteX402" fmla="*/ 803620 w 1886083"/>
                  <a:gd name="connsiteY402" fmla="*/ 25041 h 740050"/>
                  <a:gd name="connsiteX403" fmla="*/ 870126 w 1886083"/>
                  <a:gd name="connsiteY403" fmla="*/ 24865 h 740050"/>
                  <a:gd name="connsiteX404" fmla="*/ 879965 w 1886083"/>
                  <a:gd name="connsiteY404" fmla="*/ 23284 h 740050"/>
                  <a:gd name="connsiteX405" fmla="*/ 890596 w 1886083"/>
                  <a:gd name="connsiteY405" fmla="*/ 25129 h 740050"/>
                  <a:gd name="connsiteX406" fmla="*/ 908693 w 1886083"/>
                  <a:gd name="connsiteY406" fmla="*/ 27061 h 740050"/>
                  <a:gd name="connsiteX407" fmla="*/ 936016 w 1886083"/>
                  <a:gd name="connsiteY407" fmla="*/ 29609 h 740050"/>
                  <a:gd name="connsiteX408" fmla="*/ 949458 w 1886083"/>
                  <a:gd name="connsiteY408" fmla="*/ 29609 h 740050"/>
                  <a:gd name="connsiteX409" fmla="*/ 982403 w 1886083"/>
                  <a:gd name="connsiteY409" fmla="*/ 35320 h 740050"/>
                  <a:gd name="connsiteX410" fmla="*/ 1029317 w 1886083"/>
                  <a:gd name="connsiteY410" fmla="*/ 41557 h 740050"/>
                  <a:gd name="connsiteX411" fmla="*/ 1086510 w 1886083"/>
                  <a:gd name="connsiteY411" fmla="*/ 56229 h 740050"/>
                  <a:gd name="connsiteX412" fmla="*/ 1117522 w 1886083"/>
                  <a:gd name="connsiteY412" fmla="*/ 66156 h 740050"/>
                  <a:gd name="connsiteX413" fmla="*/ 1135532 w 1886083"/>
                  <a:gd name="connsiteY413" fmla="*/ 70725 h 740050"/>
                  <a:gd name="connsiteX414" fmla="*/ 1138431 w 1886083"/>
                  <a:gd name="connsiteY414" fmla="*/ 72042 h 740050"/>
                  <a:gd name="connsiteX415" fmla="*/ 1171200 w 1886083"/>
                  <a:gd name="connsiteY415" fmla="*/ 83200 h 740050"/>
                  <a:gd name="connsiteX416" fmla="*/ 1178053 w 1886083"/>
                  <a:gd name="connsiteY416" fmla="*/ 86099 h 740050"/>
                  <a:gd name="connsiteX417" fmla="*/ 1183939 w 1886083"/>
                  <a:gd name="connsiteY417" fmla="*/ 91546 h 740050"/>
                  <a:gd name="connsiteX418" fmla="*/ 1188947 w 1886083"/>
                  <a:gd name="connsiteY418" fmla="*/ 93391 h 740050"/>
                  <a:gd name="connsiteX419" fmla="*/ 1220399 w 1886083"/>
                  <a:gd name="connsiteY419" fmla="*/ 109907 h 740050"/>
                  <a:gd name="connsiteX420" fmla="*/ 1238321 w 1886083"/>
                  <a:gd name="connsiteY420" fmla="*/ 121943 h 740050"/>
                  <a:gd name="connsiteX421" fmla="*/ 1252992 w 1886083"/>
                  <a:gd name="connsiteY421" fmla="*/ 130905 h 740050"/>
                  <a:gd name="connsiteX422" fmla="*/ 1265819 w 1886083"/>
                  <a:gd name="connsiteY422" fmla="*/ 143643 h 740050"/>
                  <a:gd name="connsiteX423" fmla="*/ 1269685 w 1886083"/>
                  <a:gd name="connsiteY423" fmla="*/ 145400 h 740050"/>
                  <a:gd name="connsiteX424" fmla="*/ 1273814 w 1886083"/>
                  <a:gd name="connsiteY424" fmla="*/ 148739 h 740050"/>
                  <a:gd name="connsiteX425" fmla="*/ 1300433 w 1886083"/>
                  <a:gd name="connsiteY425" fmla="*/ 172371 h 740050"/>
                  <a:gd name="connsiteX426" fmla="*/ 1301927 w 1886083"/>
                  <a:gd name="connsiteY426" fmla="*/ 174568 h 740050"/>
                  <a:gd name="connsiteX427" fmla="*/ 1298676 w 1886083"/>
                  <a:gd name="connsiteY427" fmla="*/ 176413 h 740050"/>
                  <a:gd name="connsiteX428" fmla="*/ 1279261 w 1886083"/>
                  <a:gd name="connsiteY428" fmla="*/ 178170 h 740050"/>
                  <a:gd name="connsiteX429" fmla="*/ 1269860 w 1886083"/>
                  <a:gd name="connsiteY429" fmla="*/ 174041 h 740050"/>
                  <a:gd name="connsiteX430" fmla="*/ 1240429 w 1886083"/>
                  <a:gd name="connsiteY430" fmla="*/ 148739 h 740050"/>
                  <a:gd name="connsiteX431" fmla="*/ 1226461 w 1886083"/>
                  <a:gd name="connsiteY431" fmla="*/ 140744 h 740050"/>
                  <a:gd name="connsiteX432" fmla="*/ 1188947 w 1886083"/>
                  <a:gd name="connsiteY432" fmla="*/ 122207 h 740050"/>
                  <a:gd name="connsiteX433" fmla="*/ 1178932 w 1886083"/>
                  <a:gd name="connsiteY433" fmla="*/ 115706 h 740050"/>
                  <a:gd name="connsiteX434" fmla="*/ 1151170 w 1886083"/>
                  <a:gd name="connsiteY434" fmla="*/ 101737 h 740050"/>
                  <a:gd name="connsiteX435" fmla="*/ 1097667 w 1886083"/>
                  <a:gd name="connsiteY435" fmla="*/ 74502 h 740050"/>
                  <a:gd name="connsiteX436" fmla="*/ 1055849 w 1886083"/>
                  <a:gd name="connsiteY436" fmla="*/ 62642 h 740050"/>
                  <a:gd name="connsiteX437" fmla="*/ 1024836 w 1886083"/>
                  <a:gd name="connsiteY437" fmla="*/ 55438 h 740050"/>
                  <a:gd name="connsiteX438" fmla="*/ 971157 w 1886083"/>
                  <a:gd name="connsiteY438" fmla="*/ 46301 h 740050"/>
                  <a:gd name="connsiteX439" fmla="*/ 912647 w 1886083"/>
                  <a:gd name="connsiteY439" fmla="*/ 41733 h 740050"/>
                  <a:gd name="connsiteX440" fmla="*/ 875485 w 1886083"/>
                  <a:gd name="connsiteY440" fmla="*/ 36901 h 740050"/>
                  <a:gd name="connsiteX441" fmla="*/ 864152 w 1886083"/>
                  <a:gd name="connsiteY441" fmla="*/ 37252 h 740050"/>
                  <a:gd name="connsiteX442" fmla="*/ 859671 w 1886083"/>
                  <a:gd name="connsiteY442" fmla="*/ 37516 h 740050"/>
                  <a:gd name="connsiteX443" fmla="*/ 843945 w 1886083"/>
                  <a:gd name="connsiteY443" fmla="*/ 35671 h 740050"/>
                  <a:gd name="connsiteX444" fmla="*/ 819961 w 1886083"/>
                  <a:gd name="connsiteY444" fmla="*/ 37604 h 740050"/>
                  <a:gd name="connsiteX445" fmla="*/ 798173 w 1886083"/>
                  <a:gd name="connsiteY445" fmla="*/ 37428 h 740050"/>
                  <a:gd name="connsiteX446" fmla="*/ 781218 w 1886083"/>
                  <a:gd name="connsiteY446" fmla="*/ 36198 h 740050"/>
                  <a:gd name="connsiteX447" fmla="*/ 770412 w 1886083"/>
                  <a:gd name="connsiteY447" fmla="*/ 35847 h 740050"/>
                  <a:gd name="connsiteX448" fmla="*/ 740014 w 1886083"/>
                  <a:gd name="connsiteY448" fmla="*/ 37428 h 740050"/>
                  <a:gd name="connsiteX449" fmla="*/ 1696039 w 1886083"/>
                  <a:gd name="connsiteY449" fmla="*/ 359676 h 740050"/>
                  <a:gd name="connsiteX450" fmla="*/ 1703067 w 1886083"/>
                  <a:gd name="connsiteY450" fmla="*/ 376895 h 740050"/>
                  <a:gd name="connsiteX451" fmla="*/ 1703067 w 1886083"/>
                  <a:gd name="connsiteY451" fmla="*/ 380848 h 740050"/>
                  <a:gd name="connsiteX452" fmla="*/ 1702892 w 1886083"/>
                  <a:gd name="connsiteY452" fmla="*/ 392445 h 740050"/>
                  <a:gd name="connsiteX453" fmla="*/ 1705615 w 1886083"/>
                  <a:gd name="connsiteY453" fmla="*/ 404481 h 740050"/>
                  <a:gd name="connsiteX454" fmla="*/ 1715630 w 1886083"/>
                  <a:gd name="connsiteY454" fmla="*/ 420383 h 740050"/>
                  <a:gd name="connsiteX455" fmla="*/ 1717388 w 1886083"/>
                  <a:gd name="connsiteY455" fmla="*/ 423809 h 740050"/>
                  <a:gd name="connsiteX456" fmla="*/ 1713258 w 1886083"/>
                  <a:gd name="connsiteY456" fmla="*/ 424863 h 740050"/>
                  <a:gd name="connsiteX457" fmla="*/ 1708163 w 1886083"/>
                  <a:gd name="connsiteY457" fmla="*/ 431101 h 740050"/>
                  <a:gd name="connsiteX458" fmla="*/ 1703155 w 1886083"/>
                  <a:gd name="connsiteY458" fmla="*/ 439447 h 740050"/>
                  <a:gd name="connsiteX459" fmla="*/ 1696303 w 1886083"/>
                  <a:gd name="connsiteY459" fmla="*/ 442434 h 740050"/>
                  <a:gd name="connsiteX460" fmla="*/ 1685409 w 1886083"/>
                  <a:gd name="connsiteY460" fmla="*/ 449550 h 740050"/>
                  <a:gd name="connsiteX461" fmla="*/ 1672143 w 1886083"/>
                  <a:gd name="connsiteY461" fmla="*/ 454031 h 740050"/>
                  <a:gd name="connsiteX462" fmla="*/ 1661512 w 1886083"/>
                  <a:gd name="connsiteY462" fmla="*/ 461850 h 740050"/>
                  <a:gd name="connsiteX463" fmla="*/ 1651936 w 1886083"/>
                  <a:gd name="connsiteY463" fmla="*/ 468527 h 740050"/>
                  <a:gd name="connsiteX464" fmla="*/ 1619782 w 1886083"/>
                  <a:gd name="connsiteY464" fmla="*/ 488294 h 740050"/>
                  <a:gd name="connsiteX465" fmla="*/ 1600893 w 1886083"/>
                  <a:gd name="connsiteY465" fmla="*/ 493301 h 740050"/>
                  <a:gd name="connsiteX466" fmla="*/ 1598697 w 1886083"/>
                  <a:gd name="connsiteY466" fmla="*/ 491632 h 740050"/>
                  <a:gd name="connsiteX467" fmla="*/ 1600103 w 1886083"/>
                  <a:gd name="connsiteY467" fmla="*/ 489260 h 740050"/>
                  <a:gd name="connsiteX468" fmla="*/ 1618903 w 1886083"/>
                  <a:gd name="connsiteY468" fmla="*/ 478893 h 740050"/>
                  <a:gd name="connsiteX469" fmla="*/ 1636825 w 1886083"/>
                  <a:gd name="connsiteY469" fmla="*/ 456491 h 740050"/>
                  <a:gd name="connsiteX470" fmla="*/ 1640691 w 1886083"/>
                  <a:gd name="connsiteY470" fmla="*/ 452098 h 740050"/>
                  <a:gd name="connsiteX471" fmla="*/ 1650970 w 1886083"/>
                  <a:gd name="connsiteY471" fmla="*/ 439183 h 740050"/>
                  <a:gd name="connsiteX472" fmla="*/ 1653166 w 1886083"/>
                  <a:gd name="connsiteY472" fmla="*/ 435406 h 740050"/>
                  <a:gd name="connsiteX473" fmla="*/ 1667047 w 1886083"/>
                  <a:gd name="connsiteY473" fmla="*/ 420383 h 740050"/>
                  <a:gd name="connsiteX474" fmla="*/ 1683652 w 1886083"/>
                  <a:gd name="connsiteY474" fmla="*/ 397365 h 740050"/>
                  <a:gd name="connsiteX475" fmla="*/ 1688220 w 1886083"/>
                  <a:gd name="connsiteY475" fmla="*/ 386120 h 740050"/>
                  <a:gd name="connsiteX476" fmla="*/ 1670473 w 1886083"/>
                  <a:gd name="connsiteY476" fmla="*/ 379882 h 740050"/>
                  <a:gd name="connsiteX477" fmla="*/ 1666520 w 1886083"/>
                  <a:gd name="connsiteY477" fmla="*/ 381288 h 740050"/>
                  <a:gd name="connsiteX478" fmla="*/ 1647456 w 1886083"/>
                  <a:gd name="connsiteY478" fmla="*/ 382078 h 740050"/>
                  <a:gd name="connsiteX479" fmla="*/ 1631203 w 1886083"/>
                  <a:gd name="connsiteY479" fmla="*/ 381288 h 740050"/>
                  <a:gd name="connsiteX480" fmla="*/ 1630500 w 1886083"/>
                  <a:gd name="connsiteY480" fmla="*/ 379443 h 740050"/>
                  <a:gd name="connsiteX481" fmla="*/ 1638056 w 1886083"/>
                  <a:gd name="connsiteY481" fmla="*/ 370833 h 740050"/>
                  <a:gd name="connsiteX482" fmla="*/ 1668892 w 1886083"/>
                  <a:gd name="connsiteY482" fmla="*/ 358446 h 740050"/>
                  <a:gd name="connsiteX483" fmla="*/ 1674515 w 1886083"/>
                  <a:gd name="connsiteY483" fmla="*/ 343950 h 740050"/>
                  <a:gd name="connsiteX484" fmla="*/ 1674954 w 1886083"/>
                  <a:gd name="connsiteY484" fmla="*/ 338503 h 740050"/>
                  <a:gd name="connsiteX485" fmla="*/ 1683125 w 1886083"/>
                  <a:gd name="connsiteY485" fmla="*/ 339909 h 740050"/>
                  <a:gd name="connsiteX486" fmla="*/ 1696039 w 1886083"/>
                  <a:gd name="connsiteY486" fmla="*/ 359676 h 740050"/>
                  <a:gd name="connsiteX487" fmla="*/ 1837396 w 1886083"/>
                  <a:gd name="connsiteY487" fmla="*/ 387701 h 740050"/>
                  <a:gd name="connsiteX488" fmla="*/ 1848114 w 1886083"/>
                  <a:gd name="connsiteY488" fmla="*/ 399386 h 740050"/>
                  <a:gd name="connsiteX489" fmla="*/ 1849432 w 1886083"/>
                  <a:gd name="connsiteY489" fmla="*/ 404218 h 740050"/>
                  <a:gd name="connsiteX490" fmla="*/ 1847587 w 1886083"/>
                  <a:gd name="connsiteY490" fmla="*/ 409313 h 740050"/>
                  <a:gd name="connsiteX491" fmla="*/ 1848202 w 1886083"/>
                  <a:gd name="connsiteY491" fmla="*/ 418889 h 740050"/>
                  <a:gd name="connsiteX492" fmla="*/ 1848114 w 1886083"/>
                  <a:gd name="connsiteY492" fmla="*/ 422930 h 740050"/>
                  <a:gd name="connsiteX493" fmla="*/ 1852506 w 1886083"/>
                  <a:gd name="connsiteY493" fmla="*/ 439535 h 740050"/>
                  <a:gd name="connsiteX494" fmla="*/ 1850310 w 1886083"/>
                  <a:gd name="connsiteY494" fmla="*/ 456315 h 740050"/>
                  <a:gd name="connsiteX495" fmla="*/ 1848377 w 1886083"/>
                  <a:gd name="connsiteY495" fmla="*/ 458248 h 740050"/>
                  <a:gd name="connsiteX496" fmla="*/ 1845742 w 1886083"/>
                  <a:gd name="connsiteY496" fmla="*/ 455876 h 740050"/>
                  <a:gd name="connsiteX497" fmla="*/ 1845566 w 1886083"/>
                  <a:gd name="connsiteY497" fmla="*/ 446563 h 740050"/>
                  <a:gd name="connsiteX498" fmla="*/ 1842930 w 1886083"/>
                  <a:gd name="connsiteY498" fmla="*/ 428817 h 740050"/>
                  <a:gd name="connsiteX499" fmla="*/ 1834936 w 1886083"/>
                  <a:gd name="connsiteY499" fmla="*/ 412652 h 740050"/>
                  <a:gd name="connsiteX500" fmla="*/ 1834145 w 1886083"/>
                  <a:gd name="connsiteY500" fmla="*/ 411949 h 740050"/>
                  <a:gd name="connsiteX501" fmla="*/ 1820089 w 1886083"/>
                  <a:gd name="connsiteY501" fmla="*/ 391127 h 740050"/>
                  <a:gd name="connsiteX502" fmla="*/ 1807438 w 1886083"/>
                  <a:gd name="connsiteY502" fmla="*/ 369779 h 740050"/>
                  <a:gd name="connsiteX503" fmla="*/ 1804714 w 1886083"/>
                  <a:gd name="connsiteY503" fmla="*/ 365650 h 740050"/>
                  <a:gd name="connsiteX504" fmla="*/ 1788812 w 1886083"/>
                  <a:gd name="connsiteY504" fmla="*/ 347728 h 740050"/>
                  <a:gd name="connsiteX505" fmla="*/ 1770539 w 1886083"/>
                  <a:gd name="connsiteY505" fmla="*/ 323480 h 740050"/>
                  <a:gd name="connsiteX506" fmla="*/ 1768079 w 1886083"/>
                  <a:gd name="connsiteY506" fmla="*/ 321284 h 740050"/>
                  <a:gd name="connsiteX507" fmla="*/ 1752880 w 1886083"/>
                  <a:gd name="connsiteY507" fmla="*/ 309072 h 740050"/>
                  <a:gd name="connsiteX508" fmla="*/ 1733728 w 1886083"/>
                  <a:gd name="connsiteY508" fmla="*/ 296948 h 740050"/>
                  <a:gd name="connsiteX509" fmla="*/ 1681982 w 1886083"/>
                  <a:gd name="connsiteY509" fmla="*/ 268483 h 740050"/>
                  <a:gd name="connsiteX510" fmla="*/ 1650443 w 1886083"/>
                  <a:gd name="connsiteY510" fmla="*/ 257150 h 740050"/>
                  <a:gd name="connsiteX511" fmla="*/ 1641306 w 1886083"/>
                  <a:gd name="connsiteY511" fmla="*/ 254075 h 740050"/>
                  <a:gd name="connsiteX512" fmla="*/ 1614686 w 1886083"/>
                  <a:gd name="connsiteY512" fmla="*/ 233078 h 740050"/>
                  <a:gd name="connsiteX513" fmla="*/ 1613281 w 1886083"/>
                  <a:gd name="connsiteY513" fmla="*/ 230882 h 740050"/>
                  <a:gd name="connsiteX514" fmla="*/ 1617322 w 1886083"/>
                  <a:gd name="connsiteY514" fmla="*/ 231321 h 740050"/>
                  <a:gd name="connsiteX515" fmla="*/ 1632257 w 1886083"/>
                  <a:gd name="connsiteY515" fmla="*/ 239668 h 740050"/>
                  <a:gd name="connsiteX516" fmla="*/ 1662655 w 1886083"/>
                  <a:gd name="connsiteY516" fmla="*/ 250825 h 740050"/>
                  <a:gd name="connsiteX517" fmla="*/ 1701222 w 1886083"/>
                  <a:gd name="connsiteY517" fmla="*/ 266814 h 740050"/>
                  <a:gd name="connsiteX518" fmla="*/ 1719672 w 1886083"/>
                  <a:gd name="connsiteY518" fmla="*/ 275248 h 740050"/>
                  <a:gd name="connsiteX519" fmla="*/ 1742953 w 1886083"/>
                  <a:gd name="connsiteY519" fmla="*/ 288690 h 740050"/>
                  <a:gd name="connsiteX520" fmla="*/ 1770275 w 1886083"/>
                  <a:gd name="connsiteY520" fmla="*/ 308545 h 740050"/>
                  <a:gd name="connsiteX521" fmla="*/ 1788549 w 1886083"/>
                  <a:gd name="connsiteY521" fmla="*/ 324534 h 740050"/>
                  <a:gd name="connsiteX522" fmla="*/ 1795577 w 1886083"/>
                  <a:gd name="connsiteY522" fmla="*/ 329805 h 740050"/>
                  <a:gd name="connsiteX523" fmla="*/ 1811215 w 1886083"/>
                  <a:gd name="connsiteY523" fmla="*/ 342984 h 740050"/>
                  <a:gd name="connsiteX524" fmla="*/ 1821846 w 1886083"/>
                  <a:gd name="connsiteY524" fmla="*/ 358797 h 740050"/>
                  <a:gd name="connsiteX525" fmla="*/ 1835990 w 1886083"/>
                  <a:gd name="connsiteY525" fmla="*/ 380585 h 740050"/>
                  <a:gd name="connsiteX526" fmla="*/ 1837396 w 1886083"/>
                  <a:gd name="connsiteY526" fmla="*/ 387701 h 740050"/>
                  <a:gd name="connsiteX527" fmla="*/ 1082029 w 1886083"/>
                  <a:gd name="connsiteY527" fmla="*/ 155504 h 740050"/>
                  <a:gd name="connsiteX528" fmla="*/ 1060944 w 1886083"/>
                  <a:gd name="connsiteY528" fmla="*/ 145137 h 740050"/>
                  <a:gd name="connsiteX529" fmla="*/ 1045482 w 1886083"/>
                  <a:gd name="connsiteY529" fmla="*/ 140129 h 740050"/>
                  <a:gd name="connsiteX530" fmla="*/ 1006738 w 1886083"/>
                  <a:gd name="connsiteY530" fmla="*/ 124403 h 740050"/>
                  <a:gd name="connsiteX531" fmla="*/ 1004893 w 1886083"/>
                  <a:gd name="connsiteY531" fmla="*/ 122383 h 740050"/>
                  <a:gd name="connsiteX532" fmla="*/ 1007968 w 1886083"/>
                  <a:gd name="connsiteY532" fmla="*/ 120450 h 740050"/>
                  <a:gd name="connsiteX533" fmla="*/ 1011219 w 1886083"/>
                  <a:gd name="connsiteY533" fmla="*/ 120889 h 740050"/>
                  <a:gd name="connsiteX534" fmla="*/ 1036960 w 1886083"/>
                  <a:gd name="connsiteY534" fmla="*/ 126073 h 740050"/>
                  <a:gd name="connsiteX535" fmla="*/ 1083786 w 1886083"/>
                  <a:gd name="connsiteY535" fmla="*/ 132837 h 740050"/>
                  <a:gd name="connsiteX536" fmla="*/ 1122705 w 1886083"/>
                  <a:gd name="connsiteY536" fmla="*/ 145752 h 740050"/>
                  <a:gd name="connsiteX537" fmla="*/ 1125692 w 1886083"/>
                  <a:gd name="connsiteY537" fmla="*/ 148563 h 740050"/>
                  <a:gd name="connsiteX538" fmla="*/ 1121387 w 1886083"/>
                  <a:gd name="connsiteY538" fmla="*/ 149442 h 740050"/>
                  <a:gd name="connsiteX539" fmla="*/ 1098106 w 1886083"/>
                  <a:gd name="connsiteY539" fmla="*/ 155504 h 740050"/>
                  <a:gd name="connsiteX540" fmla="*/ 1082029 w 1886083"/>
                  <a:gd name="connsiteY540" fmla="*/ 155504 h 740050"/>
                  <a:gd name="connsiteX541" fmla="*/ 177135 w 1886083"/>
                  <a:gd name="connsiteY541" fmla="*/ 545223 h 740050"/>
                  <a:gd name="connsiteX542" fmla="*/ 175905 w 1886083"/>
                  <a:gd name="connsiteY542" fmla="*/ 542587 h 740050"/>
                  <a:gd name="connsiteX543" fmla="*/ 150603 w 1886083"/>
                  <a:gd name="connsiteY543" fmla="*/ 524489 h 740050"/>
                  <a:gd name="connsiteX544" fmla="*/ 143311 w 1886083"/>
                  <a:gd name="connsiteY544" fmla="*/ 519833 h 740050"/>
                  <a:gd name="connsiteX545" fmla="*/ 114407 w 1886083"/>
                  <a:gd name="connsiteY545" fmla="*/ 484692 h 740050"/>
                  <a:gd name="connsiteX546" fmla="*/ 111596 w 1886083"/>
                  <a:gd name="connsiteY546" fmla="*/ 459038 h 740050"/>
                  <a:gd name="connsiteX547" fmla="*/ 111772 w 1886083"/>
                  <a:gd name="connsiteY547" fmla="*/ 453943 h 740050"/>
                  <a:gd name="connsiteX548" fmla="*/ 114320 w 1886083"/>
                  <a:gd name="connsiteY548" fmla="*/ 444542 h 740050"/>
                  <a:gd name="connsiteX549" fmla="*/ 117307 w 1886083"/>
                  <a:gd name="connsiteY549" fmla="*/ 443664 h 740050"/>
                  <a:gd name="connsiteX550" fmla="*/ 118449 w 1886083"/>
                  <a:gd name="connsiteY550" fmla="*/ 444806 h 740050"/>
                  <a:gd name="connsiteX551" fmla="*/ 118712 w 1886083"/>
                  <a:gd name="connsiteY551" fmla="*/ 459741 h 740050"/>
                  <a:gd name="connsiteX552" fmla="*/ 121436 w 1886083"/>
                  <a:gd name="connsiteY552" fmla="*/ 479948 h 740050"/>
                  <a:gd name="connsiteX553" fmla="*/ 123808 w 1886083"/>
                  <a:gd name="connsiteY553" fmla="*/ 482056 h 740050"/>
                  <a:gd name="connsiteX554" fmla="*/ 130748 w 1886083"/>
                  <a:gd name="connsiteY554" fmla="*/ 488733 h 740050"/>
                  <a:gd name="connsiteX555" fmla="*/ 138479 w 1886083"/>
                  <a:gd name="connsiteY555" fmla="*/ 495322 h 740050"/>
                  <a:gd name="connsiteX556" fmla="*/ 144893 w 1886083"/>
                  <a:gd name="connsiteY556" fmla="*/ 498836 h 740050"/>
                  <a:gd name="connsiteX557" fmla="*/ 176257 w 1886083"/>
                  <a:gd name="connsiteY557" fmla="*/ 527740 h 740050"/>
                  <a:gd name="connsiteX558" fmla="*/ 189347 w 1886083"/>
                  <a:gd name="connsiteY558" fmla="*/ 537404 h 740050"/>
                  <a:gd name="connsiteX559" fmla="*/ 192158 w 1886083"/>
                  <a:gd name="connsiteY559" fmla="*/ 544344 h 740050"/>
                  <a:gd name="connsiteX560" fmla="*/ 185393 w 1886083"/>
                  <a:gd name="connsiteY560" fmla="*/ 545047 h 740050"/>
                  <a:gd name="connsiteX561" fmla="*/ 177135 w 1886083"/>
                  <a:gd name="connsiteY561" fmla="*/ 545223 h 740050"/>
                  <a:gd name="connsiteX562" fmla="*/ 1381347 w 1886083"/>
                  <a:gd name="connsiteY562" fmla="*/ 698616 h 740050"/>
                  <a:gd name="connsiteX563" fmla="*/ 1378799 w 1886083"/>
                  <a:gd name="connsiteY563" fmla="*/ 700636 h 740050"/>
                  <a:gd name="connsiteX564" fmla="*/ 1336278 w 1886083"/>
                  <a:gd name="connsiteY564" fmla="*/ 700636 h 740050"/>
                  <a:gd name="connsiteX565" fmla="*/ 1327844 w 1886083"/>
                  <a:gd name="connsiteY565" fmla="*/ 698528 h 740050"/>
                  <a:gd name="connsiteX566" fmla="*/ 1326262 w 1886083"/>
                  <a:gd name="connsiteY566" fmla="*/ 695014 h 740050"/>
                  <a:gd name="connsiteX567" fmla="*/ 1328019 w 1886083"/>
                  <a:gd name="connsiteY567" fmla="*/ 689479 h 740050"/>
                  <a:gd name="connsiteX568" fmla="*/ 1330831 w 1886083"/>
                  <a:gd name="connsiteY568" fmla="*/ 686316 h 740050"/>
                  <a:gd name="connsiteX569" fmla="*/ 1379941 w 1886083"/>
                  <a:gd name="connsiteY569" fmla="*/ 683944 h 740050"/>
                  <a:gd name="connsiteX570" fmla="*/ 1387584 w 1886083"/>
                  <a:gd name="connsiteY570" fmla="*/ 682802 h 740050"/>
                  <a:gd name="connsiteX571" fmla="*/ 1408669 w 1886083"/>
                  <a:gd name="connsiteY571" fmla="*/ 680079 h 740050"/>
                  <a:gd name="connsiteX572" fmla="*/ 1415346 w 1886083"/>
                  <a:gd name="connsiteY572" fmla="*/ 682890 h 740050"/>
                  <a:gd name="connsiteX573" fmla="*/ 1427382 w 1886083"/>
                  <a:gd name="connsiteY573" fmla="*/ 692378 h 740050"/>
                  <a:gd name="connsiteX574" fmla="*/ 1429930 w 1886083"/>
                  <a:gd name="connsiteY574" fmla="*/ 693608 h 740050"/>
                  <a:gd name="connsiteX575" fmla="*/ 1426767 w 1886083"/>
                  <a:gd name="connsiteY575" fmla="*/ 694486 h 740050"/>
                  <a:gd name="connsiteX576" fmla="*/ 1381347 w 1886083"/>
                  <a:gd name="connsiteY576" fmla="*/ 698616 h 740050"/>
                  <a:gd name="connsiteX577" fmla="*/ 1794611 w 1886083"/>
                  <a:gd name="connsiteY577" fmla="*/ 487152 h 740050"/>
                  <a:gd name="connsiteX578" fmla="*/ 1805329 w 1886083"/>
                  <a:gd name="connsiteY578" fmla="*/ 466155 h 740050"/>
                  <a:gd name="connsiteX579" fmla="*/ 1806296 w 1886083"/>
                  <a:gd name="connsiteY579" fmla="*/ 462377 h 740050"/>
                  <a:gd name="connsiteX580" fmla="*/ 1808755 w 1886083"/>
                  <a:gd name="connsiteY580" fmla="*/ 466330 h 740050"/>
                  <a:gd name="connsiteX581" fmla="*/ 1809985 w 1886083"/>
                  <a:gd name="connsiteY581" fmla="*/ 471074 h 740050"/>
                  <a:gd name="connsiteX582" fmla="*/ 1809810 w 1886083"/>
                  <a:gd name="connsiteY582" fmla="*/ 483901 h 740050"/>
                  <a:gd name="connsiteX583" fmla="*/ 1809985 w 1886083"/>
                  <a:gd name="connsiteY583" fmla="*/ 498309 h 740050"/>
                  <a:gd name="connsiteX584" fmla="*/ 1808492 w 1886083"/>
                  <a:gd name="connsiteY584" fmla="*/ 503932 h 740050"/>
                  <a:gd name="connsiteX585" fmla="*/ 1783454 w 1886083"/>
                  <a:gd name="connsiteY585" fmla="*/ 532133 h 740050"/>
                  <a:gd name="connsiteX586" fmla="*/ 1780203 w 1886083"/>
                  <a:gd name="connsiteY586" fmla="*/ 535032 h 740050"/>
                  <a:gd name="connsiteX587" fmla="*/ 1763511 w 1886083"/>
                  <a:gd name="connsiteY587" fmla="*/ 546980 h 740050"/>
                  <a:gd name="connsiteX588" fmla="*/ 1753408 w 1886083"/>
                  <a:gd name="connsiteY588" fmla="*/ 546541 h 740050"/>
                  <a:gd name="connsiteX589" fmla="*/ 1758679 w 1886083"/>
                  <a:gd name="connsiteY589" fmla="*/ 539512 h 740050"/>
                  <a:gd name="connsiteX590" fmla="*/ 1768870 w 1886083"/>
                  <a:gd name="connsiteY590" fmla="*/ 528794 h 740050"/>
                  <a:gd name="connsiteX591" fmla="*/ 1778709 w 1886083"/>
                  <a:gd name="connsiteY591" fmla="*/ 514562 h 740050"/>
                  <a:gd name="connsiteX592" fmla="*/ 1789955 w 1886083"/>
                  <a:gd name="connsiteY592" fmla="*/ 497255 h 740050"/>
                  <a:gd name="connsiteX593" fmla="*/ 1794611 w 1886083"/>
                  <a:gd name="connsiteY593" fmla="*/ 487152 h 740050"/>
                  <a:gd name="connsiteX594" fmla="*/ 721038 w 1886083"/>
                  <a:gd name="connsiteY594" fmla="*/ 393939 h 740050"/>
                  <a:gd name="connsiteX595" fmla="*/ 741683 w 1886083"/>
                  <a:gd name="connsiteY595" fmla="*/ 384626 h 740050"/>
                  <a:gd name="connsiteX596" fmla="*/ 751962 w 1886083"/>
                  <a:gd name="connsiteY596" fmla="*/ 381551 h 740050"/>
                  <a:gd name="connsiteX597" fmla="*/ 762329 w 1886083"/>
                  <a:gd name="connsiteY597" fmla="*/ 386823 h 740050"/>
                  <a:gd name="connsiteX598" fmla="*/ 758551 w 1886083"/>
                  <a:gd name="connsiteY598" fmla="*/ 392357 h 740050"/>
                  <a:gd name="connsiteX599" fmla="*/ 746252 w 1886083"/>
                  <a:gd name="connsiteY599" fmla="*/ 408435 h 740050"/>
                  <a:gd name="connsiteX600" fmla="*/ 729472 w 1886083"/>
                  <a:gd name="connsiteY600" fmla="*/ 418977 h 740050"/>
                  <a:gd name="connsiteX601" fmla="*/ 701974 w 1886083"/>
                  <a:gd name="connsiteY601" fmla="*/ 420910 h 740050"/>
                  <a:gd name="connsiteX602" fmla="*/ 698987 w 1886083"/>
                  <a:gd name="connsiteY602" fmla="*/ 420119 h 740050"/>
                  <a:gd name="connsiteX603" fmla="*/ 699250 w 1886083"/>
                  <a:gd name="connsiteY603" fmla="*/ 417396 h 740050"/>
                  <a:gd name="connsiteX604" fmla="*/ 721038 w 1886083"/>
                  <a:gd name="connsiteY604" fmla="*/ 393939 h 740050"/>
                  <a:gd name="connsiteX605" fmla="*/ 1216269 w 1886083"/>
                  <a:gd name="connsiteY605" fmla="*/ 401143 h 740050"/>
                  <a:gd name="connsiteX606" fmla="*/ 1227778 w 1886083"/>
                  <a:gd name="connsiteY606" fmla="*/ 398068 h 740050"/>
                  <a:gd name="connsiteX607" fmla="*/ 1244558 w 1886083"/>
                  <a:gd name="connsiteY607" fmla="*/ 396047 h 740050"/>
                  <a:gd name="connsiteX608" fmla="*/ 1246755 w 1886083"/>
                  <a:gd name="connsiteY608" fmla="*/ 399298 h 740050"/>
                  <a:gd name="connsiteX609" fmla="*/ 1229887 w 1886083"/>
                  <a:gd name="connsiteY609" fmla="*/ 408786 h 740050"/>
                  <a:gd name="connsiteX610" fmla="*/ 1184994 w 1886083"/>
                  <a:gd name="connsiteY610" fmla="*/ 418626 h 740050"/>
                  <a:gd name="connsiteX611" fmla="*/ 1161888 w 1886083"/>
                  <a:gd name="connsiteY611" fmla="*/ 424688 h 740050"/>
                  <a:gd name="connsiteX612" fmla="*/ 1138343 w 1886083"/>
                  <a:gd name="connsiteY612" fmla="*/ 427499 h 740050"/>
                  <a:gd name="connsiteX613" fmla="*/ 1135883 w 1886083"/>
                  <a:gd name="connsiteY613" fmla="*/ 428202 h 740050"/>
                  <a:gd name="connsiteX614" fmla="*/ 1141594 w 1886083"/>
                  <a:gd name="connsiteY614" fmla="*/ 414409 h 740050"/>
                  <a:gd name="connsiteX615" fmla="*/ 1161888 w 1886083"/>
                  <a:gd name="connsiteY615" fmla="*/ 412212 h 740050"/>
                  <a:gd name="connsiteX616" fmla="*/ 1216269 w 1886083"/>
                  <a:gd name="connsiteY616" fmla="*/ 401143 h 740050"/>
                  <a:gd name="connsiteX617" fmla="*/ 1169971 w 1886083"/>
                  <a:gd name="connsiteY617" fmla="*/ 706874 h 740050"/>
                  <a:gd name="connsiteX618" fmla="*/ 1147217 w 1886083"/>
                  <a:gd name="connsiteY618" fmla="*/ 704678 h 740050"/>
                  <a:gd name="connsiteX619" fmla="*/ 1117961 w 1886083"/>
                  <a:gd name="connsiteY619" fmla="*/ 698879 h 740050"/>
                  <a:gd name="connsiteX620" fmla="*/ 1079130 w 1886083"/>
                  <a:gd name="connsiteY620" fmla="*/ 690797 h 740050"/>
                  <a:gd name="connsiteX621" fmla="*/ 1058572 w 1886083"/>
                  <a:gd name="connsiteY621" fmla="*/ 681923 h 740050"/>
                  <a:gd name="connsiteX622" fmla="*/ 1057518 w 1886083"/>
                  <a:gd name="connsiteY622" fmla="*/ 678585 h 740050"/>
                  <a:gd name="connsiteX623" fmla="*/ 1061471 w 1886083"/>
                  <a:gd name="connsiteY623" fmla="*/ 678761 h 740050"/>
                  <a:gd name="connsiteX624" fmla="*/ 1087652 w 1886083"/>
                  <a:gd name="connsiteY624" fmla="*/ 686316 h 740050"/>
                  <a:gd name="connsiteX625" fmla="*/ 1096173 w 1886083"/>
                  <a:gd name="connsiteY625" fmla="*/ 688249 h 740050"/>
                  <a:gd name="connsiteX626" fmla="*/ 1103465 w 1886083"/>
                  <a:gd name="connsiteY626" fmla="*/ 690182 h 740050"/>
                  <a:gd name="connsiteX627" fmla="*/ 1133599 w 1886083"/>
                  <a:gd name="connsiteY627" fmla="*/ 694486 h 740050"/>
                  <a:gd name="connsiteX628" fmla="*/ 1135444 w 1886083"/>
                  <a:gd name="connsiteY628" fmla="*/ 695453 h 740050"/>
                  <a:gd name="connsiteX629" fmla="*/ 1156705 w 1886083"/>
                  <a:gd name="connsiteY629" fmla="*/ 700636 h 740050"/>
                  <a:gd name="connsiteX630" fmla="*/ 1168214 w 1886083"/>
                  <a:gd name="connsiteY630" fmla="*/ 701427 h 740050"/>
                  <a:gd name="connsiteX631" fmla="*/ 1192725 w 1886083"/>
                  <a:gd name="connsiteY631" fmla="*/ 704853 h 740050"/>
                  <a:gd name="connsiteX632" fmla="*/ 1227163 w 1886083"/>
                  <a:gd name="connsiteY632" fmla="*/ 707401 h 740050"/>
                  <a:gd name="connsiteX633" fmla="*/ 1255716 w 1886083"/>
                  <a:gd name="connsiteY633" fmla="*/ 710739 h 740050"/>
                  <a:gd name="connsiteX634" fmla="*/ 1265028 w 1886083"/>
                  <a:gd name="connsiteY634" fmla="*/ 710915 h 740050"/>
                  <a:gd name="connsiteX635" fmla="*/ 1270827 w 1886083"/>
                  <a:gd name="connsiteY635" fmla="*/ 711091 h 740050"/>
                  <a:gd name="connsiteX636" fmla="*/ 1275571 w 1886083"/>
                  <a:gd name="connsiteY636" fmla="*/ 716011 h 740050"/>
                  <a:gd name="connsiteX637" fmla="*/ 1269948 w 1886083"/>
                  <a:gd name="connsiteY637" fmla="*/ 715396 h 740050"/>
                  <a:gd name="connsiteX638" fmla="*/ 1263008 w 1886083"/>
                  <a:gd name="connsiteY638" fmla="*/ 715220 h 740050"/>
                  <a:gd name="connsiteX639" fmla="*/ 1240342 w 1886083"/>
                  <a:gd name="connsiteY639" fmla="*/ 713902 h 740050"/>
                  <a:gd name="connsiteX640" fmla="*/ 1198874 w 1886083"/>
                  <a:gd name="connsiteY640" fmla="*/ 711179 h 740050"/>
                  <a:gd name="connsiteX641" fmla="*/ 1169971 w 1886083"/>
                  <a:gd name="connsiteY641" fmla="*/ 706874 h 740050"/>
                  <a:gd name="connsiteX642" fmla="*/ 928900 w 1886083"/>
                  <a:gd name="connsiteY642" fmla="*/ 434351 h 740050"/>
                  <a:gd name="connsiteX643" fmla="*/ 925825 w 1886083"/>
                  <a:gd name="connsiteY643" fmla="*/ 435406 h 740050"/>
                  <a:gd name="connsiteX644" fmla="*/ 925210 w 1886083"/>
                  <a:gd name="connsiteY644" fmla="*/ 433561 h 740050"/>
                  <a:gd name="connsiteX645" fmla="*/ 931360 w 1886083"/>
                  <a:gd name="connsiteY645" fmla="*/ 422315 h 740050"/>
                  <a:gd name="connsiteX646" fmla="*/ 942781 w 1886083"/>
                  <a:gd name="connsiteY646" fmla="*/ 405711 h 740050"/>
                  <a:gd name="connsiteX647" fmla="*/ 966238 w 1886083"/>
                  <a:gd name="connsiteY647" fmla="*/ 395257 h 740050"/>
                  <a:gd name="connsiteX648" fmla="*/ 971772 w 1886083"/>
                  <a:gd name="connsiteY648" fmla="*/ 397541 h 740050"/>
                  <a:gd name="connsiteX649" fmla="*/ 966941 w 1886083"/>
                  <a:gd name="connsiteY649" fmla="*/ 424073 h 740050"/>
                  <a:gd name="connsiteX650" fmla="*/ 964568 w 1886083"/>
                  <a:gd name="connsiteY650" fmla="*/ 431452 h 740050"/>
                  <a:gd name="connsiteX651" fmla="*/ 961845 w 1886083"/>
                  <a:gd name="connsiteY651" fmla="*/ 436723 h 740050"/>
                  <a:gd name="connsiteX652" fmla="*/ 956837 w 1886083"/>
                  <a:gd name="connsiteY652" fmla="*/ 433736 h 740050"/>
                  <a:gd name="connsiteX653" fmla="*/ 945943 w 1886083"/>
                  <a:gd name="connsiteY653" fmla="*/ 428992 h 740050"/>
                  <a:gd name="connsiteX654" fmla="*/ 928900 w 1886083"/>
                  <a:gd name="connsiteY654" fmla="*/ 434351 h 740050"/>
                  <a:gd name="connsiteX655" fmla="*/ 481109 w 1886083"/>
                  <a:gd name="connsiteY655" fmla="*/ 228071 h 740050"/>
                  <a:gd name="connsiteX656" fmla="*/ 473817 w 1886083"/>
                  <a:gd name="connsiteY656" fmla="*/ 225962 h 740050"/>
                  <a:gd name="connsiteX657" fmla="*/ 466086 w 1886083"/>
                  <a:gd name="connsiteY657" fmla="*/ 223239 h 740050"/>
                  <a:gd name="connsiteX658" fmla="*/ 475486 w 1886083"/>
                  <a:gd name="connsiteY658" fmla="*/ 222009 h 740050"/>
                  <a:gd name="connsiteX659" fmla="*/ 480406 w 1886083"/>
                  <a:gd name="connsiteY659" fmla="*/ 223942 h 740050"/>
                  <a:gd name="connsiteX660" fmla="*/ 527496 w 1886083"/>
                  <a:gd name="connsiteY660" fmla="*/ 226665 h 740050"/>
                  <a:gd name="connsiteX661" fmla="*/ 562286 w 1886083"/>
                  <a:gd name="connsiteY661" fmla="*/ 217792 h 740050"/>
                  <a:gd name="connsiteX662" fmla="*/ 568172 w 1886083"/>
                  <a:gd name="connsiteY662" fmla="*/ 217880 h 740050"/>
                  <a:gd name="connsiteX663" fmla="*/ 572477 w 1886083"/>
                  <a:gd name="connsiteY663" fmla="*/ 220955 h 740050"/>
                  <a:gd name="connsiteX664" fmla="*/ 568260 w 1886083"/>
                  <a:gd name="connsiteY664" fmla="*/ 222009 h 740050"/>
                  <a:gd name="connsiteX665" fmla="*/ 541465 w 1886083"/>
                  <a:gd name="connsiteY665" fmla="*/ 239668 h 740050"/>
                  <a:gd name="connsiteX666" fmla="*/ 539620 w 1886083"/>
                  <a:gd name="connsiteY666" fmla="*/ 240634 h 740050"/>
                  <a:gd name="connsiteX667" fmla="*/ 527408 w 1886083"/>
                  <a:gd name="connsiteY667" fmla="*/ 244763 h 740050"/>
                  <a:gd name="connsiteX668" fmla="*/ 508695 w 1886083"/>
                  <a:gd name="connsiteY668" fmla="*/ 243182 h 740050"/>
                  <a:gd name="connsiteX669" fmla="*/ 481109 w 1886083"/>
                  <a:gd name="connsiteY669" fmla="*/ 228071 h 740050"/>
                  <a:gd name="connsiteX670" fmla="*/ 281593 w 1886083"/>
                  <a:gd name="connsiteY670" fmla="*/ 541094 h 740050"/>
                  <a:gd name="connsiteX671" fmla="*/ 254359 w 1886083"/>
                  <a:gd name="connsiteY671" fmla="*/ 528531 h 740050"/>
                  <a:gd name="connsiteX672" fmla="*/ 252074 w 1886083"/>
                  <a:gd name="connsiteY672" fmla="*/ 526071 h 740050"/>
                  <a:gd name="connsiteX673" fmla="*/ 248297 w 1886083"/>
                  <a:gd name="connsiteY673" fmla="*/ 522293 h 740050"/>
                  <a:gd name="connsiteX674" fmla="*/ 242674 w 1886083"/>
                  <a:gd name="connsiteY674" fmla="*/ 519394 h 740050"/>
                  <a:gd name="connsiteX675" fmla="*/ 225894 w 1886083"/>
                  <a:gd name="connsiteY675" fmla="*/ 502702 h 740050"/>
                  <a:gd name="connsiteX676" fmla="*/ 223522 w 1886083"/>
                  <a:gd name="connsiteY676" fmla="*/ 498485 h 740050"/>
                  <a:gd name="connsiteX677" fmla="*/ 228969 w 1886083"/>
                  <a:gd name="connsiteY677" fmla="*/ 497606 h 740050"/>
                  <a:gd name="connsiteX678" fmla="*/ 253919 w 1886083"/>
                  <a:gd name="connsiteY678" fmla="*/ 502614 h 740050"/>
                  <a:gd name="connsiteX679" fmla="*/ 265780 w 1886083"/>
                  <a:gd name="connsiteY679" fmla="*/ 509994 h 740050"/>
                  <a:gd name="connsiteX680" fmla="*/ 288534 w 1886083"/>
                  <a:gd name="connsiteY680" fmla="*/ 534944 h 740050"/>
                  <a:gd name="connsiteX681" fmla="*/ 289764 w 1886083"/>
                  <a:gd name="connsiteY681" fmla="*/ 539249 h 740050"/>
                  <a:gd name="connsiteX682" fmla="*/ 281593 w 1886083"/>
                  <a:gd name="connsiteY682" fmla="*/ 541094 h 740050"/>
                  <a:gd name="connsiteX683" fmla="*/ 319634 w 1886083"/>
                  <a:gd name="connsiteY683" fmla="*/ 532748 h 740050"/>
                  <a:gd name="connsiteX684" fmla="*/ 301272 w 1886083"/>
                  <a:gd name="connsiteY684" fmla="*/ 514562 h 740050"/>
                  <a:gd name="connsiteX685" fmla="*/ 300218 w 1886083"/>
                  <a:gd name="connsiteY685" fmla="*/ 512366 h 740050"/>
                  <a:gd name="connsiteX686" fmla="*/ 302415 w 1886083"/>
                  <a:gd name="connsiteY686" fmla="*/ 512014 h 740050"/>
                  <a:gd name="connsiteX687" fmla="*/ 315241 w 1886083"/>
                  <a:gd name="connsiteY687" fmla="*/ 513332 h 740050"/>
                  <a:gd name="connsiteX688" fmla="*/ 335272 w 1886083"/>
                  <a:gd name="connsiteY688" fmla="*/ 512190 h 740050"/>
                  <a:gd name="connsiteX689" fmla="*/ 340104 w 1886083"/>
                  <a:gd name="connsiteY689" fmla="*/ 514123 h 740050"/>
                  <a:gd name="connsiteX690" fmla="*/ 339489 w 1886083"/>
                  <a:gd name="connsiteY690" fmla="*/ 516231 h 740050"/>
                  <a:gd name="connsiteX691" fmla="*/ 339313 w 1886083"/>
                  <a:gd name="connsiteY691" fmla="*/ 518340 h 740050"/>
                  <a:gd name="connsiteX692" fmla="*/ 343969 w 1886083"/>
                  <a:gd name="connsiteY692" fmla="*/ 520887 h 740050"/>
                  <a:gd name="connsiteX693" fmla="*/ 377793 w 1886083"/>
                  <a:gd name="connsiteY693" fmla="*/ 539073 h 740050"/>
                  <a:gd name="connsiteX694" fmla="*/ 379902 w 1886083"/>
                  <a:gd name="connsiteY694" fmla="*/ 540391 h 740050"/>
                  <a:gd name="connsiteX695" fmla="*/ 377881 w 1886083"/>
                  <a:gd name="connsiteY695" fmla="*/ 541006 h 740050"/>
                  <a:gd name="connsiteX696" fmla="*/ 348099 w 1886083"/>
                  <a:gd name="connsiteY696" fmla="*/ 538897 h 740050"/>
                  <a:gd name="connsiteX697" fmla="*/ 340719 w 1886083"/>
                  <a:gd name="connsiteY697" fmla="*/ 537053 h 740050"/>
                  <a:gd name="connsiteX698" fmla="*/ 319634 w 1886083"/>
                  <a:gd name="connsiteY698" fmla="*/ 532748 h 740050"/>
                  <a:gd name="connsiteX699" fmla="*/ 590399 w 1886083"/>
                  <a:gd name="connsiteY699" fmla="*/ 271646 h 740050"/>
                  <a:gd name="connsiteX700" fmla="*/ 568084 w 1886083"/>
                  <a:gd name="connsiteY700" fmla="*/ 289129 h 740050"/>
                  <a:gd name="connsiteX701" fmla="*/ 567733 w 1886083"/>
                  <a:gd name="connsiteY701" fmla="*/ 292116 h 740050"/>
                  <a:gd name="connsiteX702" fmla="*/ 565361 w 1886083"/>
                  <a:gd name="connsiteY702" fmla="*/ 297387 h 740050"/>
                  <a:gd name="connsiteX703" fmla="*/ 563780 w 1886083"/>
                  <a:gd name="connsiteY703" fmla="*/ 304591 h 740050"/>
                  <a:gd name="connsiteX704" fmla="*/ 561056 w 1886083"/>
                  <a:gd name="connsiteY704" fmla="*/ 308018 h 740050"/>
                  <a:gd name="connsiteX705" fmla="*/ 553501 w 1886083"/>
                  <a:gd name="connsiteY705" fmla="*/ 308633 h 740050"/>
                  <a:gd name="connsiteX706" fmla="*/ 555258 w 1886083"/>
                  <a:gd name="connsiteY706" fmla="*/ 315749 h 740050"/>
                  <a:gd name="connsiteX707" fmla="*/ 555697 w 1886083"/>
                  <a:gd name="connsiteY707" fmla="*/ 318472 h 740050"/>
                  <a:gd name="connsiteX708" fmla="*/ 553237 w 1886083"/>
                  <a:gd name="connsiteY708" fmla="*/ 317857 h 740050"/>
                  <a:gd name="connsiteX709" fmla="*/ 545770 w 1886083"/>
                  <a:gd name="connsiteY709" fmla="*/ 319790 h 740050"/>
                  <a:gd name="connsiteX710" fmla="*/ 527320 w 1886083"/>
                  <a:gd name="connsiteY710" fmla="*/ 336746 h 740050"/>
                  <a:gd name="connsiteX711" fmla="*/ 520995 w 1886083"/>
                  <a:gd name="connsiteY711" fmla="*/ 337537 h 740050"/>
                  <a:gd name="connsiteX712" fmla="*/ 523015 w 1886083"/>
                  <a:gd name="connsiteY712" fmla="*/ 332617 h 740050"/>
                  <a:gd name="connsiteX713" fmla="*/ 542255 w 1886083"/>
                  <a:gd name="connsiteY713" fmla="*/ 309511 h 740050"/>
                  <a:gd name="connsiteX714" fmla="*/ 546472 w 1886083"/>
                  <a:gd name="connsiteY714" fmla="*/ 299672 h 740050"/>
                  <a:gd name="connsiteX715" fmla="*/ 551216 w 1886083"/>
                  <a:gd name="connsiteY715" fmla="*/ 288953 h 740050"/>
                  <a:gd name="connsiteX716" fmla="*/ 559563 w 1886083"/>
                  <a:gd name="connsiteY716" fmla="*/ 281574 h 740050"/>
                  <a:gd name="connsiteX717" fmla="*/ 569490 w 1886083"/>
                  <a:gd name="connsiteY717" fmla="*/ 275336 h 740050"/>
                  <a:gd name="connsiteX718" fmla="*/ 576079 w 1886083"/>
                  <a:gd name="connsiteY718" fmla="*/ 271822 h 740050"/>
                  <a:gd name="connsiteX719" fmla="*/ 584864 w 1886083"/>
                  <a:gd name="connsiteY719" fmla="*/ 266902 h 740050"/>
                  <a:gd name="connsiteX720" fmla="*/ 593825 w 1886083"/>
                  <a:gd name="connsiteY720" fmla="*/ 266287 h 740050"/>
                  <a:gd name="connsiteX721" fmla="*/ 590399 w 1886083"/>
                  <a:gd name="connsiteY721" fmla="*/ 271646 h 740050"/>
                  <a:gd name="connsiteX722" fmla="*/ 1177087 w 1886083"/>
                  <a:gd name="connsiteY722" fmla="*/ 315134 h 740050"/>
                  <a:gd name="connsiteX723" fmla="*/ 1194745 w 1886083"/>
                  <a:gd name="connsiteY723" fmla="*/ 312323 h 740050"/>
                  <a:gd name="connsiteX724" fmla="*/ 1198611 w 1886083"/>
                  <a:gd name="connsiteY724" fmla="*/ 311356 h 740050"/>
                  <a:gd name="connsiteX725" fmla="*/ 1216006 w 1886083"/>
                  <a:gd name="connsiteY725" fmla="*/ 313113 h 740050"/>
                  <a:gd name="connsiteX726" fmla="*/ 1229008 w 1886083"/>
                  <a:gd name="connsiteY726" fmla="*/ 313201 h 740050"/>
                  <a:gd name="connsiteX727" fmla="*/ 1230414 w 1886083"/>
                  <a:gd name="connsiteY727" fmla="*/ 315485 h 740050"/>
                  <a:gd name="connsiteX728" fmla="*/ 1229448 w 1886083"/>
                  <a:gd name="connsiteY728" fmla="*/ 317067 h 740050"/>
                  <a:gd name="connsiteX729" fmla="*/ 1213634 w 1886083"/>
                  <a:gd name="connsiteY729" fmla="*/ 321459 h 740050"/>
                  <a:gd name="connsiteX730" fmla="*/ 1190968 w 1886083"/>
                  <a:gd name="connsiteY730" fmla="*/ 323304 h 740050"/>
                  <a:gd name="connsiteX731" fmla="*/ 1147304 w 1886083"/>
                  <a:gd name="connsiteY731" fmla="*/ 328663 h 740050"/>
                  <a:gd name="connsiteX732" fmla="*/ 1144844 w 1886083"/>
                  <a:gd name="connsiteY732" fmla="*/ 328400 h 740050"/>
                  <a:gd name="connsiteX733" fmla="*/ 1116643 w 1886083"/>
                  <a:gd name="connsiteY733" fmla="*/ 320229 h 740050"/>
                  <a:gd name="connsiteX734" fmla="*/ 1112690 w 1886083"/>
                  <a:gd name="connsiteY734" fmla="*/ 317418 h 740050"/>
                  <a:gd name="connsiteX735" fmla="*/ 1118400 w 1886083"/>
                  <a:gd name="connsiteY735" fmla="*/ 315749 h 740050"/>
                  <a:gd name="connsiteX736" fmla="*/ 1140100 w 1886083"/>
                  <a:gd name="connsiteY736" fmla="*/ 316715 h 740050"/>
                  <a:gd name="connsiteX737" fmla="*/ 1159428 w 1886083"/>
                  <a:gd name="connsiteY737" fmla="*/ 315134 h 740050"/>
                  <a:gd name="connsiteX738" fmla="*/ 1177087 w 1886083"/>
                  <a:gd name="connsiteY738" fmla="*/ 315134 h 740050"/>
                  <a:gd name="connsiteX739" fmla="*/ 647416 w 1886083"/>
                  <a:gd name="connsiteY739" fmla="*/ 255042 h 740050"/>
                  <a:gd name="connsiteX740" fmla="*/ 662966 w 1886083"/>
                  <a:gd name="connsiteY740" fmla="*/ 257238 h 740050"/>
                  <a:gd name="connsiteX741" fmla="*/ 669643 w 1886083"/>
                  <a:gd name="connsiteY741" fmla="*/ 260313 h 740050"/>
                  <a:gd name="connsiteX742" fmla="*/ 666744 w 1886083"/>
                  <a:gd name="connsiteY742" fmla="*/ 267254 h 740050"/>
                  <a:gd name="connsiteX743" fmla="*/ 655323 w 1886083"/>
                  <a:gd name="connsiteY743" fmla="*/ 275424 h 740050"/>
                  <a:gd name="connsiteX744" fmla="*/ 641706 w 1886083"/>
                  <a:gd name="connsiteY744" fmla="*/ 281749 h 740050"/>
                  <a:gd name="connsiteX745" fmla="*/ 618600 w 1886083"/>
                  <a:gd name="connsiteY745" fmla="*/ 290711 h 740050"/>
                  <a:gd name="connsiteX746" fmla="*/ 612011 w 1886083"/>
                  <a:gd name="connsiteY746" fmla="*/ 294225 h 740050"/>
                  <a:gd name="connsiteX747" fmla="*/ 608936 w 1886083"/>
                  <a:gd name="connsiteY747" fmla="*/ 293873 h 740050"/>
                  <a:gd name="connsiteX748" fmla="*/ 608585 w 1886083"/>
                  <a:gd name="connsiteY748" fmla="*/ 291238 h 740050"/>
                  <a:gd name="connsiteX749" fmla="*/ 625541 w 1886083"/>
                  <a:gd name="connsiteY749" fmla="*/ 272525 h 740050"/>
                  <a:gd name="connsiteX750" fmla="*/ 633887 w 1886083"/>
                  <a:gd name="connsiteY750" fmla="*/ 263564 h 740050"/>
                  <a:gd name="connsiteX751" fmla="*/ 647416 w 1886083"/>
                  <a:gd name="connsiteY751" fmla="*/ 255042 h 740050"/>
                  <a:gd name="connsiteX752" fmla="*/ 662879 w 1886083"/>
                  <a:gd name="connsiteY752" fmla="*/ 347288 h 740050"/>
                  <a:gd name="connsiteX753" fmla="*/ 669995 w 1886083"/>
                  <a:gd name="connsiteY753" fmla="*/ 338503 h 740050"/>
                  <a:gd name="connsiteX754" fmla="*/ 675530 w 1886083"/>
                  <a:gd name="connsiteY754" fmla="*/ 332353 h 740050"/>
                  <a:gd name="connsiteX755" fmla="*/ 695912 w 1886083"/>
                  <a:gd name="connsiteY755" fmla="*/ 322777 h 740050"/>
                  <a:gd name="connsiteX756" fmla="*/ 700744 w 1886083"/>
                  <a:gd name="connsiteY756" fmla="*/ 322338 h 740050"/>
                  <a:gd name="connsiteX757" fmla="*/ 700744 w 1886083"/>
                  <a:gd name="connsiteY757" fmla="*/ 326379 h 740050"/>
                  <a:gd name="connsiteX758" fmla="*/ 698459 w 1886083"/>
                  <a:gd name="connsiteY758" fmla="*/ 328663 h 740050"/>
                  <a:gd name="connsiteX759" fmla="*/ 677023 w 1886083"/>
                  <a:gd name="connsiteY759" fmla="*/ 356162 h 740050"/>
                  <a:gd name="connsiteX760" fmla="*/ 674563 w 1886083"/>
                  <a:gd name="connsiteY760" fmla="*/ 358709 h 740050"/>
                  <a:gd name="connsiteX761" fmla="*/ 666129 w 1886083"/>
                  <a:gd name="connsiteY761" fmla="*/ 363278 h 740050"/>
                  <a:gd name="connsiteX762" fmla="*/ 657256 w 1886083"/>
                  <a:gd name="connsiteY762" fmla="*/ 367319 h 740050"/>
                  <a:gd name="connsiteX763" fmla="*/ 644781 w 1886083"/>
                  <a:gd name="connsiteY763" fmla="*/ 373381 h 740050"/>
                  <a:gd name="connsiteX764" fmla="*/ 641530 w 1886083"/>
                  <a:gd name="connsiteY764" fmla="*/ 374172 h 740050"/>
                  <a:gd name="connsiteX765" fmla="*/ 642497 w 1886083"/>
                  <a:gd name="connsiteY765" fmla="*/ 371448 h 740050"/>
                  <a:gd name="connsiteX766" fmla="*/ 662879 w 1886083"/>
                  <a:gd name="connsiteY766" fmla="*/ 347288 h 740050"/>
                  <a:gd name="connsiteX767" fmla="*/ 508432 w 1886083"/>
                  <a:gd name="connsiteY767" fmla="*/ 411509 h 740050"/>
                  <a:gd name="connsiteX768" fmla="*/ 510540 w 1886083"/>
                  <a:gd name="connsiteY768" fmla="*/ 415639 h 740050"/>
                  <a:gd name="connsiteX769" fmla="*/ 487259 w 1886083"/>
                  <a:gd name="connsiteY769" fmla="*/ 438129 h 740050"/>
                  <a:gd name="connsiteX770" fmla="*/ 482076 w 1886083"/>
                  <a:gd name="connsiteY770" fmla="*/ 439447 h 740050"/>
                  <a:gd name="connsiteX771" fmla="*/ 465823 w 1886083"/>
                  <a:gd name="connsiteY771" fmla="*/ 425390 h 740050"/>
                  <a:gd name="connsiteX772" fmla="*/ 468283 w 1886083"/>
                  <a:gd name="connsiteY772" fmla="*/ 423106 h 740050"/>
                  <a:gd name="connsiteX773" fmla="*/ 475223 w 1886083"/>
                  <a:gd name="connsiteY773" fmla="*/ 415814 h 740050"/>
                  <a:gd name="connsiteX774" fmla="*/ 476014 w 1886083"/>
                  <a:gd name="connsiteY774" fmla="*/ 413091 h 740050"/>
                  <a:gd name="connsiteX775" fmla="*/ 495078 w 1886083"/>
                  <a:gd name="connsiteY775" fmla="*/ 408786 h 740050"/>
                  <a:gd name="connsiteX776" fmla="*/ 508432 w 1886083"/>
                  <a:gd name="connsiteY776" fmla="*/ 411509 h 740050"/>
                  <a:gd name="connsiteX777" fmla="*/ 552359 w 1886083"/>
                  <a:gd name="connsiteY777" fmla="*/ 383572 h 740050"/>
                  <a:gd name="connsiteX778" fmla="*/ 532591 w 1886083"/>
                  <a:gd name="connsiteY778" fmla="*/ 391918 h 740050"/>
                  <a:gd name="connsiteX779" fmla="*/ 517041 w 1886083"/>
                  <a:gd name="connsiteY779" fmla="*/ 389810 h 740050"/>
                  <a:gd name="connsiteX780" fmla="*/ 513703 w 1886083"/>
                  <a:gd name="connsiteY780" fmla="*/ 389282 h 740050"/>
                  <a:gd name="connsiteX781" fmla="*/ 515899 w 1886083"/>
                  <a:gd name="connsiteY781" fmla="*/ 386383 h 740050"/>
                  <a:gd name="connsiteX782" fmla="*/ 520468 w 1886083"/>
                  <a:gd name="connsiteY782" fmla="*/ 383572 h 740050"/>
                  <a:gd name="connsiteX783" fmla="*/ 570984 w 1886083"/>
                  <a:gd name="connsiteY783" fmla="*/ 362838 h 740050"/>
                  <a:gd name="connsiteX784" fmla="*/ 582580 w 1886083"/>
                  <a:gd name="connsiteY784" fmla="*/ 357392 h 740050"/>
                  <a:gd name="connsiteX785" fmla="*/ 585831 w 1886083"/>
                  <a:gd name="connsiteY785" fmla="*/ 359061 h 740050"/>
                  <a:gd name="connsiteX786" fmla="*/ 585040 w 1886083"/>
                  <a:gd name="connsiteY786" fmla="*/ 360818 h 740050"/>
                  <a:gd name="connsiteX787" fmla="*/ 565010 w 1886083"/>
                  <a:gd name="connsiteY787" fmla="*/ 373381 h 740050"/>
                  <a:gd name="connsiteX788" fmla="*/ 563955 w 1886083"/>
                  <a:gd name="connsiteY788" fmla="*/ 377071 h 740050"/>
                  <a:gd name="connsiteX789" fmla="*/ 564570 w 1886083"/>
                  <a:gd name="connsiteY789" fmla="*/ 379443 h 740050"/>
                  <a:gd name="connsiteX790" fmla="*/ 552359 w 1886083"/>
                  <a:gd name="connsiteY790" fmla="*/ 383572 h 740050"/>
                  <a:gd name="connsiteX791" fmla="*/ 681855 w 1886083"/>
                  <a:gd name="connsiteY791" fmla="*/ 461235 h 740050"/>
                  <a:gd name="connsiteX792" fmla="*/ 690816 w 1886083"/>
                  <a:gd name="connsiteY792" fmla="*/ 453152 h 740050"/>
                  <a:gd name="connsiteX793" fmla="*/ 711110 w 1886083"/>
                  <a:gd name="connsiteY793" fmla="*/ 443664 h 740050"/>
                  <a:gd name="connsiteX794" fmla="*/ 715854 w 1886083"/>
                  <a:gd name="connsiteY794" fmla="*/ 443752 h 740050"/>
                  <a:gd name="connsiteX795" fmla="*/ 722268 w 1886083"/>
                  <a:gd name="connsiteY795" fmla="*/ 444982 h 740050"/>
                  <a:gd name="connsiteX796" fmla="*/ 720335 w 1886083"/>
                  <a:gd name="connsiteY796" fmla="*/ 450429 h 740050"/>
                  <a:gd name="connsiteX797" fmla="*/ 715152 w 1886083"/>
                  <a:gd name="connsiteY797" fmla="*/ 463080 h 740050"/>
                  <a:gd name="connsiteX798" fmla="*/ 711374 w 1886083"/>
                  <a:gd name="connsiteY798" fmla="*/ 466594 h 740050"/>
                  <a:gd name="connsiteX799" fmla="*/ 704521 w 1886083"/>
                  <a:gd name="connsiteY799" fmla="*/ 466857 h 740050"/>
                  <a:gd name="connsiteX800" fmla="*/ 688708 w 1886083"/>
                  <a:gd name="connsiteY800" fmla="*/ 468614 h 740050"/>
                  <a:gd name="connsiteX801" fmla="*/ 671928 w 1886083"/>
                  <a:gd name="connsiteY801" fmla="*/ 470723 h 740050"/>
                  <a:gd name="connsiteX802" fmla="*/ 669556 w 1886083"/>
                  <a:gd name="connsiteY802" fmla="*/ 470723 h 740050"/>
                  <a:gd name="connsiteX803" fmla="*/ 667623 w 1886083"/>
                  <a:gd name="connsiteY803" fmla="*/ 469756 h 740050"/>
                  <a:gd name="connsiteX804" fmla="*/ 669204 w 1886083"/>
                  <a:gd name="connsiteY804" fmla="*/ 468351 h 740050"/>
                  <a:gd name="connsiteX805" fmla="*/ 681855 w 1886083"/>
                  <a:gd name="connsiteY805" fmla="*/ 461235 h 740050"/>
                  <a:gd name="connsiteX806" fmla="*/ 1185433 w 1886083"/>
                  <a:gd name="connsiteY806" fmla="*/ 567011 h 740050"/>
                  <a:gd name="connsiteX807" fmla="*/ 1181216 w 1886083"/>
                  <a:gd name="connsiteY807" fmla="*/ 566044 h 740050"/>
                  <a:gd name="connsiteX808" fmla="*/ 1158813 w 1886083"/>
                  <a:gd name="connsiteY808" fmla="*/ 565693 h 740050"/>
                  <a:gd name="connsiteX809" fmla="*/ 1122530 w 1886083"/>
                  <a:gd name="connsiteY809" fmla="*/ 567889 h 740050"/>
                  <a:gd name="connsiteX810" fmla="*/ 1118927 w 1886083"/>
                  <a:gd name="connsiteY810" fmla="*/ 566484 h 740050"/>
                  <a:gd name="connsiteX811" fmla="*/ 1121387 w 1886083"/>
                  <a:gd name="connsiteY811" fmla="*/ 563936 h 740050"/>
                  <a:gd name="connsiteX812" fmla="*/ 1159867 w 1886083"/>
                  <a:gd name="connsiteY812" fmla="*/ 557698 h 740050"/>
                  <a:gd name="connsiteX813" fmla="*/ 1197030 w 1886083"/>
                  <a:gd name="connsiteY813" fmla="*/ 555238 h 740050"/>
                  <a:gd name="connsiteX814" fmla="*/ 1221014 w 1886083"/>
                  <a:gd name="connsiteY814" fmla="*/ 553657 h 740050"/>
                  <a:gd name="connsiteX815" fmla="*/ 1222156 w 1886083"/>
                  <a:gd name="connsiteY815" fmla="*/ 555590 h 740050"/>
                  <a:gd name="connsiteX816" fmla="*/ 1206869 w 1886083"/>
                  <a:gd name="connsiteY816" fmla="*/ 565605 h 740050"/>
                  <a:gd name="connsiteX817" fmla="*/ 1185433 w 1886083"/>
                  <a:gd name="connsiteY817" fmla="*/ 567011 h 740050"/>
                  <a:gd name="connsiteX818" fmla="*/ 1145020 w 1886083"/>
                  <a:gd name="connsiteY818" fmla="*/ 633252 h 740050"/>
                  <a:gd name="connsiteX819" fmla="*/ 1140979 w 1886083"/>
                  <a:gd name="connsiteY819" fmla="*/ 633779 h 740050"/>
                  <a:gd name="connsiteX820" fmla="*/ 1126132 w 1886083"/>
                  <a:gd name="connsiteY820" fmla="*/ 630265 h 740050"/>
                  <a:gd name="connsiteX821" fmla="*/ 1114535 w 1886083"/>
                  <a:gd name="connsiteY821" fmla="*/ 631320 h 740050"/>
                  <a:gd name="connsiteX822" fmla="*/ 1103202 w 1886083"/>
                  <a:gd name="connsiteY822" fmla="*/ 627981 h 740050"/>
                  <a:gd name="connsiteX823" fmla="*/ 1097579 w 1886083"/>
                  <a:gd name="connsiteY823" fmla="*/ 624906 h 740050"/>
                  <a:gd name="connsiteX824" fmla="*/ 1102938 w 1886083"/>
                  <a:gd name="connsiteY824" fmla="*/ 623940 h 740050"/>
                  <a:gd name="connsiteX825" fmla="*/ 1161449 w 1886083"/>
                  <a:gd name="connsiteY825" fmla="*/ 625433 h 740050"/>
                  <a:gd name="connsiteX826" fmla="*/ 1200895 w 1886083"/>
                  <a:gd name="connsiteY826" fmla="*/ 626048 h 740050"/>
                  <a:gd name="connsiteX827" fmla="*/ 1204234 w 1886083"/>
                  <a:gd name="connsiteY827" fmla="*/ 627630 h 740050"/>
                  <a:gd name="connsiteX828" fmla="*/ 1203004 w 1886083"/>
                  <a:gd name="connsiteY828" fmla="*/ 632022 h 740050"/>
                  <a:gd name="connsiteX829" fmla="*/ 1188771 w 1886083"/>
                  <a:gd name="connsiteY829" fmla="*/ 633955 h 740050"/>
                  <a:gd name="connsiteX830" fmla="*/ 1161273 w 1886083"/>
                  <a:gd name="connsiteY830" fmla="*/ 632198 h 740050"/>
                  <a:gd name="connsiteX831" fmla="*/ 1145020 w 1886083"/>
                  <a:gd name="connsiteY831" fmla="*/ 633252 h 740050"/>
                  <a:gd name="connsiteX832" fmla="*/ 721038 w 1886083"/>
                  <a:gd name="connsiteY832" fmla="*/ 93391 h 740050"/>
                  <a:gd name="connsiteX833" fmla="*/ 743704 w 1886083"/>
                  <a:gd name="connsiteY833" fmla="*/ 91370 h 740050"/>
                  <a:gd name="connsiteX834" fmla="*/ 748097 w 1886083"/>
                  <a:gd name="connsiteY834" fmla="*/ 92073 h 740050"/>
                  <a:gd name="connsiteX835" fmla="*/ 744319 w 1886083"/>
                  <a:gd name="connsiteY835" fmla="*/ 95324 h 740050"/>
                  <a:gd name="connsiteX836" fmla="*/ 719017 w 1886083"/>
                  <a:gd name="connsiteY836" fmla="*/ 111577 h 740050"/>
                  <a:gd name="connsiteX837" fmla="*/ 714361 w 1886083"/>
                  <a:gd name="connsiteY837" fmla="*/ 114037 h 740050"/>
                  <a:gd name="connsiteX838" fmla="*/ 698811 w 1886083"/>
                  <a:gd name="connsiteY838" fmla="*/ 116057 h 740050"/>
                  <a:gd name="connsiteX839" fmla="*/ 684842 w 1886083"/>
                  <a:gd name="connsiteY839" fmla="*/ 115618 h 740050"/>
                  <a:gd name="connsiteX840" fmla="*/ 696263 w 1886083"/>
                  <a:gd name="connsiteY840" fmla="*/ 109907 h 740050"/>
                  <a:gd name="connsiteX841" fmla="*/ 699953 w 1886083"/>
                  <a:gd name="connsiteY841" fmla="*/ 95587 h 740050"/>
                  <a:gd name="connsiteX842" fmla="*/ 698723 w 1886083"/>
                  <a:gd name="connsiteY842" fmla="*/ 92073 h 740050"/>
                  <a:gd name="connsiteX843" fmla="*/ 703028 w 1886083"/>
                  <a:gd name="connsiteY843" fmla="*/ 91370 h 740050"/>
                  <a:gd name="connsiteX844" fmla="*/ 721038 w 1886083"/>
                  <a:gd name="connsiteY844" fmla="*/ 93391 h 740050"/>
                  <a:gd name="connsiteX845" fmla="*/ 468107 w 1886083"/>
                  <a:gd name="connsiteY845" fmla="*/ 262246 h 740050"/>
                  <a:gd name="connsiteX846" fmla="*/ 435952 w 1886083"/>
                  <a:gd name="connsiteY846" fmla="*/ 272085 h 740050"/>
                  <a:gd name="connsiteX847" fmla="*/ 430945 w 1886083"/>
                  <a:gd name="connsiteY847" fmla="*/ 271119 h 740050"/>
                  <a:gd name="connsiteX848" fmla="*/ 414692 w 1886083"/>
                  <a:gd name="connsiteY848" fmla="*/ 265057 h 740050"/>
                  <a:gd name="connsiteX849" fmla="*/ 400196 w 1886083"/>
                  <a:gd name="connsiteY849" fmla="*/ 260840 h 740050"/>
                  <a:gd name="connsiteX850" fmla="*/ 396945 w 1886083"/>
                  <a:gd name="connsiteY850" fmla="*/ 258029 h 740050"/>
                  <a:gd name="connsiteX851" fmla="*/ 402304 w 1886083"/>
                  <a:gd name="connsiteY851" fmla="*/ 257238 h 740050"/>
                  <a:gd name="connsiteX852" fmla="*/ 417767 w 1886083"/>
                  <a:gd name="connsiteY852" fmla="*/ 258644 h 740050"/>
                  <a:gd name="connsiteX853" fmla="*/ 433141 w 1886083"/>
                  <a:gd name="connsiteY853" fmla="*/ 257678 h 740050"/>
                  <a:gd name="connsiteX854" fmla="*/ 468107 w 1886083"/>
                  <a:gd name="connsiteY854" fmla="*/ 262246 h 740050"/>
                  <a:gd name="connsiteX855" fmla="*/ 199713 w 1886083"/>
                  <a:gd name="connsiteY855" fmla="*/ 434351 h 740050"/>
                  <a:gd name="connsiteX856" fmla="*/ 194706 w 1886083"/>
                  <a:gd name="connsiteY856" fmla="*/ 451219 h 740050"/>
                  <a:gd name="connsiteX857" fmla="*/ 180825 w 1886083"/>
                  <a:gd name="connsiteY857" fmla="*/ 450780 h 740050"/>
                  <a:gd name="connsiteX858" fmla="*/ 178365 w 1886083"/>
                  <a:gd name="connsiteY858" fmla="*/ 444455 h 740050"/>
                  <a:gd name="connsiteX859" fmla="*/ 172215 w 1886083"/>
                  <a:gd name="connsiteY859" fmla="*/ 433209 h 740050"/>
                  <a:gd name="connsiteX860" fmla="*/ 167032 w 1886083"/>
                  <a:gd name="connsiteY860" fmla="*/ 424248 h 740050"/>
                  <a:gd name="connsiteX861" fmla="*/ 178453 w 1886083"/>
                  <a:gd name="connsiteY861" fmla="*/ 427235 h 740050"/>
                  <a:gd name="connsiteX862" fmla="*/ 199713 w 1886083"/>
                  <a:gd name="connsiteY862" fmla="*/ 434351 h 740050"/>
                  <a:gd name="connsiteX863" fmla="*/ 1597467 w 1886083"/>
                  <a:gd name="connsiteY863" fmla="*/ 317242 h 740050"/>
                  <a:gd name="connsiteX864" fmla="*/ 1608010 w 1886083"/>
                  <a:gd name="connsiteY864" fmla="*/ 315925 h 740050"/>
                  <a:gd name="connsiteX865" fmla="*/ 1621012 w 1886083"/>
                  <a:gd name="connsiteY865" fmla="*/ 320932 h 740050"/>
                  <a:gd name="connsiteX866" fmla="*/ 1625580 w 1886083"/>
                  <a:gd name="connsiteY866" fmla="*/ 323392 h 740050"/>
                  <a:gd name="connsiteX867" fmla="*/ 1636474 w 1886083"/>
                  <a:gd name="connsiteY867" fmla="*/ 339733 h 740050"/>
                  <a:gd name="connsiteX868" fmla="*/ 1633399 w 1886083"/>
                  <a:gd name="connsiteY868" fmla="*/ 345531 h 740050"/>
                  <a:gd name="connsiteX869" fmla="*/ 1626459 w 1886083"/>
                  <a:gd name="connsiteY869" fmla="*/ 344214 h 740050"/>
                  <a:gd name="connsiteX870" fmla="*/ 1618903 w 1886083"/>
                  <a:gd name="connsiteY870" fmla="*/ 335692 h 740050"/>
                  <a:gd name="connsiteX871" fmla="*/ 1594041 w 1886083"/>
                  <a:gd name="connsiteY871" fmla="*/ 321284 h 740050"/>
                  <a:gd name="connsiteX872" fmla="*/ 1589472 w 1886083"/>
                  <a:gd name="connsiteY872" fmla="*/ 318824 h 740050"/>
                  <a:gd name="connsiteX873" fmla="*/ 1597467 w 1886083"/>
                  <a:gd name="connsiteY873" fmla="*/ 317242 h 740050"/>
                  <a:gd name="connsiteX874" fmla="*/ 1471573 w 1886083"/>
                  <a:gd name="connsiteY874" fmla="*/ 688249 h 740050"/>
                  <a:gd name="connsiteX875" fmla="*/ 1450751 w 1886083"/>
                  <a:gd name="connsiteY875" fmla="*/ 691851 h 740050"/>
                  <a:gd name="connsiteX876" fmla="*/ 1447501 w 1886083"/>
                  <a:gd name="connsiteY876" fmla="*/ 692114 h 740050"/>
                  <a:gd name="connsiteX877" fmla="*/ 1449082 w 1886083"/>
                  <a:gd name="connsiteY877" fmla="*/ 689303 h 740050"/>
                  <a:gd name="connsiteX878" fmla="*/ 1457077 w 1886083"/>
                  <a:gd name="connsiteY878" fmla="*/ 686228 h 740050"/>
                  <a:gd name="connsiteX879" fmla="*/ 1467268 w 1886083"/>
                  <a:gd name="connsiteY879" fmla="*/ 685262 h 740050"/>
                  <a:gd name="connsiteX880" fmla="*/ 1483609 w 1886083"/>
                  <a:gd name="connsiteY880" fmla="*/ 681836 h 740050"/>
                  <a:gd name="connsiteX881" fmla="*/ 1487650 w 1886083"/>
                  <a:gd name="connsiteY881" fmla="*/ 680342 h 740050"/>
                  <a:gd name="connsiteX882" fmla="*/ 1510404 w 1886083"/>
                  <a:gd name="connsiteY882" fmla="*/ 670854 h 740050"/>
                  <a:gd name="connsiteX883" fmla="*/ 1533246 w 1886083"/>
                  <a:gd name="connsiteY883" fmla="*/ 661453 h 740050"/>
                  <a:gd name="connsiteX884" fmla="*/ 1536409 w 1886083"/>
                  <a:gd name="connsiteY884" fmla="*/ 661893 h 740050"/>
                  <a:gd name="connsiteX885" fmla="*/ 1534827 w 1886083"/>
                  <a:gd name="connsiteY885" fmla="*/ 664001 h 740050"/>
                  <a:gd name="connsiteX886" fmla="*/ 1504518 w 1886083"/>
                  <a:gd name="connsiteY886" fmla="*/ 677706 h 740050"/>
                  <a:gd name="connsiteX887" fmla="*/ 1471573 w 1886083"/>
                  <a:gd name="connsiteY887" fmla="*/ 688249 h 740050"/>
                  <a:gd name="connsiteX888" fmla="*/ 922926 w 1886083"/>
                  <a:gd name="connsiteY888" fmla="*/ 576323 h 740050"/>
                  <a:gd name="connsiteX889" fmla="*/ 921871 w 1886083"/>
                  <a:gd name="connsiteY889" fmla="*/ 572194 h 740050"/>
                  <a:gd name="connsiteX890" fmla="*/ 942869 w 1886083"/>
                  <a:gd name="connsiteY890" fmla="*/ 557083 h 740050"/>
                  <a:gd name="connsiteX891" fmla="*/ 956574 w 1886083"/>
                  <a:gd name="connsiteY891" fmla="*/ 551548 h 740050"/>
                  <a:gd name="connsiteX892" fmla="*/ 959649 w 1886083"/>
                  <a:gd name="connsiteY892" fmla="*/ 553218 h 740050"/>
                  <a:gd name="connsiteX893" fmla="*/ 947613 w 1886083"/>
                  <a:gd name="connsiteY893" fmla="*/ 571667 h 740050"/>
                  <a:gd name="connsiteX894" fmla="*/ 922926 w 1886083"/>
                  <a:gd name="connsiteY894" fmla="*/ 576323 h 740050"/>
                  <a:gd name="connsiteX895" fmla="*/ 1003663 w 1886083"/>
                  <a:gd name="connsiteY895" fmla="*/ 605315 h 740050"/>
                  <a:gd name="connsiteX896" fmla="*/ 1006914 w 1886083"/>
                  <a:gd name="connsiteY896" fmla="*/ 608214 h 740050"/>
                  <a:gd name="connsiteX897" fmla="*/ 1009549 w 1886083"/>
                  <a:gd name="connsiteY897" fmla="*/ 612343 h 740050"/>
                  <a:gd name="connsiteX898" fmla="*/ 1004015 w 1886083"/>
                  <a:gd name="connsiteY898" fmla="*/ 611816 h 740050"/>
                  <a:gd name="connsiteX899" fmla="*/ 972827 w 1886083"/>
                  <a:gd name="connsiteY899" fmla="*/ 603031 h 740050"/>
                  <a:gd name="connsiteX900" fmla="*/ 969752 w 1886083"/>
                  <a:gd name="connsiteY900" fmla="*/ 600395 h 740050"/>
                  <a:gd name="connsiteX901" fmla="*/ 973178 w 1886083"/>
                  <a:gd name="connsiteY901" fmla="*/ 597144 h 740050"/>
                  <a:gd name="connsiteX902" fmla="*/ 1003663 w 1886083"/>
                  <a:gd name="connsiteY902" fmla="*/ 605315 h 740050"/>
                  <a:gd name="connsiteX903" fmla="*/ 1485893 w 1886083"/>
                  <a:gd name="connsiteY903" fmla="*/ 350363 h 740050"/>
                  <a:gd name="connsiteX904" fmla="*/ 1475262 w 1886083"/>
                  <a:gd name="connsiteY904" fmla="*/ 355371 h 740050"/>
                  <a:gd name="connsiteX905" fmla="*/ 1471309 w 1886083"/>
                  <a:gd name="connsiteY905" fmla="*/ 356249 h 740050"/>
                  <a:gd name="connsiteX906" fmla="*/ 1471485 w 1886083"/>
                  <a:gd name="connsiteY906" fmla="*/ 352735 h 740050"/>
                  <a:gd name="connsiteX907" fmla="*/ 1478337 w 1886083"/>
                  <a:gd name="connsiteY907" fmla="*/ 338679 h 740050"/>
                  <a:gd name="connsiteX908" fmla="*/ 1484926 w 1886083"/>
                  <a:gd name="connsiteY908" fmla="*/ 336043 h 740050"/>
                  <a:gd name="connsiteX909" fmla="*/ 1496699 w 1886083"/>
                  <a:gd name="connsiteY909" fmla="*/ 342193 h 740050"/>
                  <a:gd name="connsiteX910" fmla="*/ 1495732 w 1886083"/>
                  <a:gd name="connsiteY910" fmla="*/ 345883 h 740050"/>
                  <a:gd name="connsiteX911" fmla="*/ 1485893 w 1886083"/>
                  <a:gd name="connsiteY911" fmla="*/ 350363 h 740050"/>
                  <a:gd name="connsiteX912" fmla="*/ 685369 w 1886083"/>
                  <a:gd name="connsiteY912" fmla="*/ 570085 h 740050"/>
                  <a:gd name="connsiteX913" fmla="*/ 674475 w 1886083"/>
                  <a:gd name="connsiteY913" fmla="*/ 572106 h 740050"/>
                  <a:gd name="connsiteX914" fmla="*/ 672543 w 1886083"/>
                  <a:gd name="connsiteY914" fmla="*/ 571316 h 740050"/>
                  <a:gd name="connsiteX915" fmla="*/ 674651 w 1886083"/>
                  <a:gd name="connsiteY915" fmla="*/ 569207 h 740050"/>
                  <a:gd name="connsiteX916" fmla="*/ 678780 w 1886083"/>
                  <a:gd name="connsiteY916" fmla="*/ 568065 h 740050"/>
                  <a:gd name="connsiteX917" fmla="*/ 708738 w 1886083"/>
                  <a:gd name="connsiteY917" fmla="*/ 563936 h 740050"/>
                  <a:gd name="connsiteX918" fmla="*/ 733513 w 1886083"/>
                  <a:gd name="connsiteY918" fmla="*/ 561212 h 740050"/>
                  <a:gd name="connsiteX919" fmla="*/ 740805 w 1886083"/>
                  <a:gd name="connsiteY919" fmla="*/ 560422 h 740050"/>
                  <a:gd name="connsiteX920" fmla="*/ 734919 w 1886083"/>
                  <a:gd name="connsiteY920" fmla="*/ 563848 h 740050"/>
                  <a:gd name="connsiteX921" fmla="*/ 730175 w 1886083"/>
                  <a:gd name="connsiteY921" fmla="*/ 566220 h 740050"/>
                  <a:gd name="connsiteX922" fmla="*/ 713307 w 1886083"/>
                  <a:gd name="connsiteY922" fmla="*/ 569471 h 740050"/>
                  <a:gd name="connsiteX923" fmla="*/ 685369 w 1886083"/>
                  <a:gd name="connsiteY923" fmla="*/ 570085 h 740050"/>
                  <a:gd name="connsiteX924" fmla="*/ 1493009 w 1886083"/>
                  <a:gd name="connsiteY924" fmla="*/ 454031 h 740050"/>
                  <a:gd name="connsiteX925" fmla="*/ 1531401 w 1886083"/>
                  <a:gd name="connsiteY925" fmla="*/ 447442 h 740050"/>
                  <a:gd name="connsiteX926" fmla="*/ 1534564 w 1886083"/>
                  <a:gd name="connsiteY926" fmla="*/ 447002 h 740050"/>
                  <a:gd name="connsiteX927" fmla="*/ 1532367 w 1886083"/>
                  <a:gd name="connsiteY927" fmla="*/ 449726 h 740050"/>
                  <a:gd name="connsiteX928" fmla="*/ 1517520 w 1886083"/>
                  <a:gd name="connsiteY928" fmla="*/ 453416 h 740050"/>
                  <a:gd name="connsiteX929" fmla="*/ 1466653 w 1886083"/>
                  <a:gd name="connsiteY929" fmla="*/ 466330 h 740050"/>
                  <a:gd name="connsiteX930" fmla="*/ 1463578 w 1886083"/>
                  <a:gd name="connsiteY930" fmla="*/ 465539 h 740050"/>
                  <a:gd name="connsiteX931" fmla="*/ 1464984 w 1886083"/>
                  <a:gd name="connsiteY931" fmla="*/ 462377 h 740050"/>
                  <a:gd name="connsiteX932" fmla="*/ 1478425 w 1886083"/>
                  <a:gd name="connsiteY932" fmla="*/ 458072 h 740050"/>
                  <a:gd name="connsiteX933" fmla="*/ 1493009 w 1886083"/>
                  <a:gd name="connsiteY933" fmla="*/ 454031 h 740050"/>
                  <a:gd name="connsiteX934" fmla="*/ 922926 w 1886083"/>
                  <a:gd name="connsiteY934" fmla="*/ 267429 h 740050"/>
                  <a:gd name="connsiteX935" fmla="*/ 912998 w 1886083"/>
                  <a:gd name="connsiteY935" fmla="*/ 277269 h 740050"/>
                  <a:gd name="connsiteX936" fmla="*/ 890771 w 1886083"/>
                  <a:gd name="connsiteY936" fmla="*/ 269538 h 740050"/>
                  <a:gd name="connsiteX937" fmla="*/ 888751 w 1886083"/>
                  <a:gd name="connsiteY937" fmla="*/ 268835 h 740050"/>
                  <a:gd name="connsiteX938" fmla="*/ 890947 w 1886083"/>
                  <a:gd name="connsiteY938" fmla="*/ 267517 h 740050"/>
                  <a:gd name="connsiteX939" fmla="*/ 922926 w 1886083"/>
                  <a:gd name="connsiteY939" fmla="*/ 267429 h 740050"/>
                  <a:gd name="connsiteX940" fmla="*/ 897975 w 1886083"/>
                  <a:gd name="connsiteY940" fmla="*/ 527564 h 740050"/>
                  <a:gd name="connsiteX941" fmla="*/ 917742 w 1886083"/>
                  <a:gd name="connsiteY941" fmla="*/ 514738 h 740050"/>
                  <a:gd name="connsiteX942" fmla="*/ 923101 w 1886083"/>
                  <a:gd name="connsiteY942" fmla="*/ 514298 h 740050"/>
                  <a:gd name="connsiteX943" fmla="*/ 921608 w 1886083"/>
                  <a:gd name="connsiteY943" fmla="*/ 519218 h 740050"/>
                  <a:gd name="connsiteX944" fmla="*/ 884885 w 1886083"/>
                  <a:gd name="connsiteY944" fmla="*/ 541094 h 740050"/>
                  <a:gd name="connsiteX945" fmla="*/ 881547 w 1886083"/>
                  <a:gd name="connsiteY945" fmla="*/ 542324 h 740050"/>
                  <a:gd name="connsiteX946" fmla="*/ 882777 w 1886083"/>
                  <a:gd name="connsiteY946" fmla="*/ 538897 h 740050"/>
                  <a:gd name="connsiteX947" fmla="*/ 897975 w 1886083"/>
                  <a:gd name="connsiteY947" fmla="*/ 527564 h 740050"/>
                  <a:gd name="connsiteX948" fmla="*/ 533382 w 1886083"/>
                  <a:gd name="connsiteY948" fmla="*/ 194950 h 740050"/>
                  <a:gd name="connsiteX949" fmla="*/ 533821 w 1886083"/>
                  <a:gd name="connsiteY949" fmla="*/ 200573 h 740050"/>
                  <a:gd name="connsiteX950" fmla="*/ 516251 w 1886083"/>
                  <a:gd name="connsiteY950" fmla="*/ 203120 h 740050"/>
                  <a:gd name="connsiteX951" fmla="*/ 506323 w 1886083"/>
                  <a:gd name="connsiteY951" fmla="*/ 193808 h 740050"/>
                  <a:gd name="connsiteX952" fmla="*/ 509486 w 1886083"/>
                  <a:gd name="connsiteY952" fmla="*/ 190997 h 740050"/>
                  <a:gd name="connsiteX953" fmla="*/ 533382 w 1886083"/>
                  <a:gd name="connsiteY953" fmla="*/ 194950 h 740050"/>
                  <a:gd name="connsiteX954" fmla="*/ 324378 w 1886083"/>
                  <a:gd name="connsiteY954" fmla="*/ 304767 h 740050"/>
                  <a:gd name="connsiteX955" fmla="*/ 314450 w 1886083"/>
                  <a:gd name="connsiteY955" fmla="*/ 315485 h 740050"/>
                  <a:gd name="connsiteX956" fmla="*/ 299428 w 1886083"/>
                  <a:gd name="connsiteY956" fmla="*/ 321372 h 740050"/>
                  <a:gd name="connsiteX957" fmla="*/ 297495 w 1886083"/>
                  <a:gd name="connsiteY957" fmla="*/ 322074 h 740050"/>
                  <a:gd name="connsiteX958" fmla="*/ 292663 w 1886083"/>
                  <a:gd name="connsiteY958" fmla="*/ 322601 h 740050"/>
                  <a:gd name="connsiteX959" fmla="*/ 295562 w 1886083"/>
                  <a:gd name="connsiteY959" fmla="*/ 317769 h 740050"/>
                  <a:gd name="connsiteX960" fmla="*/ 313308 w 1886083"/>
                  <a:gd name="connsiteY960" fmla="*/ 308193 h 740050"/>
                  <a:gd name="connsiteX961" fmla="*/ 324027 w 1886083"/>
                  <a:gd name="connsiteY961" fmla="*/ 300989 h 740050"/>
                  <a:gd name="connsiteX962" fmla="*/ 324378 w 1886083"/>
                  <a:gd name="connsiteY962" fmla="*/ 304767 h 740050"/>
                  <a:gd name="connsiteX963" fmla="*/ 1255452 w 1886083"/>
                  <a:gd name="connsiteY963" fmla="*/ 520360 h 740050"/>
                  <a:gd name="connsiteX964" fmla="*/ 1273023 w 1886083"/>
                  <a:gd name="connsiteY964" fmla="*/ 517373 h 740050"/>
                  <a:gd name="connsiteX965" fmla="*/ 1293054 w 1886083"/>
                  <a:gd name="connsiteY965" fmla="*/ 512190 h 740050"/>
                  <a:gd name="connsiteX966" fmla="*/ 1296744 w 1886083"/>
                  <a:gd name="connsiteY966" fmla="*/ 513332 h 740050"/>
                  <a:gd name="connsiteX967" fmla="*/ 1294196 w 1886083"/>
                  <a:gd name="connsiteY967" fmla="*/ 515528 h 740050"/>
                  <a:gd name="connsiteX968" fmla="*/ 1252202 w 1886083"/>
                  <a:gd name="connsiteY968" fmla="*/ 524577 h 740050"/>
                  <a:gd name="connsiteX969" fmla="*/ 1249654 w 1886083"/>
                  <a:gd name="connsiteY969" fmla="*/ 523435 h 740050"/>
                  <a:gd name="connsiteX970" fmla="*/ 1255452 w 1886083"/>
                  <a:gd name="connsiteY970" fmla="*/ 520360 h 740050"/>
                  <a:gd name="connsiteX971" fmla="*/ 723410 w 1886083"/>
                  <a:gd name="connsiteY971" fmla="*/ 286142 h 740050"/>
                  <a:gd name="connsiteX972" fmla="*/ 746164 w 1886083"/>
                  <a:gd name="connsiteY972" fmla="*/ 284385 h 740050"/>
                  <a:gd name="connsiteX973" fmla="*/ 768742 w 1886083"/>
                  <a:gd name="connsiteY973" fmla="*/ 282101 h 740050"/>
                  <a:gd name="connsiteX974" fmla="*/ 772081 w 1886083"/>
                  <a:gd name="connsiteY974" fmla="*/ 283770 h 740050"/>
                  <a:gd name="connsiteX975" fmla="*/ 769357 w 1886083"/>
                  <a:gd name="connsiteY975" fmla="*/ 286054 h 740050"/>
                  <a:gd name="connsiteX976" fmla="*/ 740805 w 1886083"/>
                  <a:gd name="connsiteY976" fmla="*/ 288251 h 740050"/>
                  <a:gd name="connsiteX977" fmla="*/ 735007 w 1886083"/>
                  <a:gd name="connsiteY977" fmla="*/ 288514 h 740050"/>
                  <a:gd name="connsiteX978" fmla="*/ 708475 w 1886083"/>
                  <a:gd name="connsiteY978" fmla="*/ 292292 h 740050"/>
                  <a:gd name="connsiteX979" fmla="*/ 703379 w 1886083"/>
                  <a:gd name="connsiteY979" fmla="*/ 291238 h 740050"/>
                  <a:gd name="connsiteX980" fmla="*/ 709090 w 1886083"/>
                  <a:gd name="connsiteY980" fmla="*/ 288338 h 740050"/>
                  <a:gd name="connsiteX981" fmla="*/ 723410 w 1886083"/>
                  <a:gd name="connsiteY981" fmla="*/ 286142 h 740050"/>
                  <a:gd name="connsiteX982" fmla="*/ 1412447 w 1886083"/>
                  <a:gd name="connsiteY982" fmla="*/ 258907 h 740050"/>
                  <a:gd name="connsiteX983" fmla="*/ 1401553 w 1886083"/>
                  <a:gd name="connsiteY983" fmla="*/ 258907 h 740050"/>
                  <a:gd name="connsiteX984" fmla="*/ 1382577 w 1886083"/>
                  <a:gd name="connsiteY984" fmla="*/ 258732 h 740050"/>
                  <a:gd name="connsiteX985" fmla="*/ 1375636 w 1886083"/>
                  <a:gd name="connsiteY985" fmla="*/ 255920 h 740050"/>
                  <a:gd name="connsiteX986" fmla="*/ 1381786 w 1886083"/>
                  <a:gd name="connsiteY986" fmla="*/ 254778 h 740050"/>
                  <a:gd name="connsiteX987" fmla="*/ 1393646 w 1886083"/>
                  <a:gd name="connsiteY987" fmla="*/ 254778 h 740050"/>
                  <a:gd name="connsiteX988" fmla="*/ 1431863 w 1886083"/>
                  <a:gd name="connsiteY988" fmla="*/ 256887 h 740050"/>
                  <a:gd name="connsiteX989" fmla="*/ 1434762 w 1886083"/>
                  <a:gd name="connsiteY989" fmla="*/ 257941 h 740050"/>
                  <a:gd name="connsiteX990" fmla="*/ 1431687 w 1886083"/>
                  <a:gd name="connsiteY990" fmla="*/ 258995 h 740050"/>
                  <a:gd name="connsiteX991" fmla="*/ 1422462 w 1886083"/>
                  <a:gd name="connsiteY991" fmla="*/ 259874 h 740050"/>
                  <a:gd name="connsiteX992" fmla="*/ 1412271 w 1886083"/>
                  <a:gd name="connsiteY992" fmla="*/ 258995 h 740050"/>
                  <a:gd name="connsiteX993" fmla="*/ 1186575 w 1886083"/>
                  <a:gd name="connsiteY993" fmla="*/ 522381 h 740050"/>
                  <a:gd name="connsiteX994" fmla="*/ 1183237 w 1886083"/>
                  <a:gd name="connsiteY994" fmla="*/ 519482 h 740050"/>
                  <a:gd name="connsiteX995" fmla="*/ 1185696 w 1886083"/>
                  <a:gd name="connsiteY995" fmla="*/ 518252 h 740050"/>
                  <a:gd name="connsiteX996" fmla="*/ 1192285 w 1886083"/>
                  <a:gd name="connsiteY996" fmla="*/ 517285 h 740050"/>
                  <a:gd name="connsiteX997" fmla="*/ 1207221 w 1886083"/>
                  <a:gd name="connsiteY997" fmla="*/ 514123 h 740050"/>
                  <a:gd name="connsiteX998" fmla="*/ 1218817 w 1886083"/>
                  <a:gd name="connsiteY998" fmla="*/ 523611 h 740050"/>
                  <a:gd name="connsiteX999" fmla="*/ 1220662 w 1886083"/>
                  <a:gd name="connsiteY999" fmla="*/ 525719 h 740050"/>
                  <a:gd name="connsiteX1000" fmla="*/ 1216357 w 1886083"/>
                  <a:gd name="connsiteY1000" fmla="*/ 526334 h 740050"/>
                  <a:gd name="connsiteX1001" fmla="*/ 1186575 w 1886083"/>
                  <a:gd name="connsiteY1001" fmla="*/ 522381 h 740050"/>
                  <a:gd name="connsiteX1002" fmla="*/ 355215 w 1886083"/>
                  <a:gd name="connsiteY1002" fmla="*/ 327609 h 740050"/>
                  <a:gd name="connsiteX1003" fmla="*/ 368305 w 1886083"/>
                  <a:gd name="connsiteY1003" fmla="*/ 320493 h 740050"/>
                  <a:gd name="connsiteX1004" fmla="*/ 375948 w 1886083"/>
                  <a:gd name="connsiteY1004" fmla="*/ 319351 h 740050"/>
                  <a:gd name="connsiteX1005" fmla="*/ 377705 w 1886083"/>
                  <a:gd name="connsiteY1005" fmla="*/ 320317 h 740050"/>
                  <a:gd name="connsiteX1006" fmla="*/ 376915 w 1886083"/>
                  <a:gd name="connsiteY1006" fmla="*/ 322953 h 740050"/>
                  <a:gd name="connsiteX1007" fmla="*/ 370062 w 1886083"/>
                  <a:gd name="connsiteY1007" fmla="*/ 330684 h 740050"/>
                  <a:gd name="connsiteX1008" fmla="*/ 362155 w 1886083"/>
                  <a:gd name="connsiteY1008" fmla="*/ 335692 h 740050"/>
                  <a:gd name="connsiteX1009" fmla="*/ 359080 w 1886083"/>
                  <a:gd name="connsiteY1009" fmla="*/ 334989 h 740050"/>
                  <a:gd name="connsiteX1010" fmla="*/ 361277 w 1886083"/>
                  <a:gd name="connsiteY1010" fmla="*/ 333671 h 740050"/>
                  <a:gd name="connsiteX1011" fmla="*/ 365142 w 1886083"/>
                  <a:gd name="connsiteY1011" fmla="*/ 329981 h 740050"/>
                  <a:gd name="connsiteX1012" fmla="*/ 358817 w 1886083"/>
                  <a:gd name="connsiteY1012" fmla="*/ 330596 h 740050"/>
                  <a:gd name="connsiteX1013" fmla="*/ 354775 w 1886083"/>
                  <a:gd name="connsiteY1013" fmla="*/ 331914 h 740050"/>
                  <a:gd name="connsiteX1014" fmla="*/ 345199 w 1886083"/>
                  <a:gd name="connsiteY1014" fmla="*/ 333232 h 740050"/>
                  <a:gd name="connsiteX1015" fmla="*/ 355215 w 1886083"/>
                  <a:gd name="connsiteY1015" fmla="*/ 327609 h 740050"/>
                  <a:gd name="connsiteX1016" fmla="*/ 618864 w 1886083"/>
                  <a:gd name="connsiteY1016" fmla="*/ 228071 h 740050"/>
                  <a:gd name="connsiteX1017" fmla="*/ 597076 w 1886083"/>
                  <a:gd name="connsiteY1017" fmla="*/ 234221 h 740050"/>
                  <a:gd name="connsiteX1018" fmla="*/ 592156 w 1886083"/>
                  <a:gd name="connsiteY1018" fmla="*/ 236241 h 740050"/>
                  <a:gd name="connsiteX1019" fmla="*/ 586797 w 1886083"/>
                  <a:gd name="connsiteY1019" fmla="*/ 235363 h 740050"/>
                  <a:gd name="connsiteX1020" fmla="*/ 590751 w 1886083"/>
                  <a:gd name="connsiteY1020" fmla="*/ 233869 h 740050"/>
                  <a:gd name="connsiteX1021" fmla="*/ 601996 w 1886083"/>
                  <a:gd name="connsiteY1021" fmla="*/ 227983 h 740050"/>
                  <a:gd name="connsiteX1022" fmla="*/ 616580 w 1886083"/>
                  <a:gd name="connsiteY1022" fmla="*/ 221042 h 740050"/>
                  <a:gd name="connsiteX1023" fmla="*/ 626068 w 1886083"/>
                  <a:gd name="connsiteY1023" fmla="*/ 222360 h 740050"/>
                  <a:gd name="connsiteX1024" fmla="*/ 618864 w 1886083"/>
                  <a:gd name="connsiteY1024" fmla="*/ 228071 h 740050"/>
                  <a:gd name="connsiteX1025" fmla="*/ 635556 w 1886083"/>
                  <a:gd name="connsiteY1025" fmla="*/ 319263 h 740050"/>
                  <a:gd name="connsiteX1026" fmla="*/ 615701 w 1886083"/>
                  <a:gd name="connsiteY1026" fmla="*/ 322074 h 740050"/>
                  <a:gd name="connsiteX1027" fmla="*/ 610869 w 1886083"/>
                  <a:gd name="connsiteY1027" fmla="*/ 322689 h 740050"/>
                  <a:gd name="connsiteX1028" fmla="*/ 614647 w 1886083"/>
                  <a:gd name="connsiteY1028" fmla="*/ 319439 h 740050"/>
                  <a:gd name="connsiteX1029" fmla="*/ 624047 w 1886083"/>
                  <a:gd name="connsiteY1029" fmla="*/ 316891 h 740050"/>
                  <a:gd name="connsiteX1030" fmla="*/ 648207 w 1886083"/>
                  <a:gd name="connsiteY1030" fmla="*/ 308369 h 740050"/>
                  <a:gd name="connsiteX1031" fmla="*/ 653039 w 1886083"/>
                  <a:gd name="connsiteY1031" fmla="*/ 307578 h 740050"/>
                  <a:gd name="connsiteX1032" fmla="*/ 650403 w 1886083"/>
                  <a:gd name="connsiteY1032" fmla="*/ 312410 h 740050"/>
                  <a:gd name="connsiteX1033" fmla="*/ 635556 w 1886083"/>
                  <a:gd name="connsiteY1033" fmla="*/ 319263 h 740050"/>
                  <a:gd name="connsiteX1034" fmla="*/ 1051192 w 1886083"/>
                  <a:gd name="connsiteY1034" fmla="*/ 603206 h 740050"/>
                  <a:gd name="connsiteX1035" fmla="*/ 1053740 w 1886083"/>
                  <a:gd name="connsiteY1035" fmla="*/ 605227 h 740050"/>
                  <a:gd name="connsiteX1036" fmla="*/ 1087652 w 1886083"/>
                  <a:gd name="connsiteY1036" fmla="*/ 618581 h 740050"/>
                  <a:gd name="connsiteX1037" fmla="*/ 1089672 w 1886083"/>
                  <a:gd name="connsiteY1037" fmla="*/ 621392 h 740050"/>
                  <a:gd name="connsiteX1038" fmla="*/ 1086510 w 1886083"/>
                  <a:gd name="connsiteY1038" fmla="*/ 621568 h 740050"/>
                  <a:gd name="connsiteX1039" fmla="*/ 1068148 w 1886083"/>
                  <a:gd name="connsiteY1039" fmla="*/ 615506 h 740050"/>
                  <a:gd name="connsiteX1040" fmla="*/ 1051192 w 1886083"/>
                  <a:gd name="connsiteY1040" fmla="*/ 603206 h 740050"/>
                  <a:gd name="connsiteX1041" fmla="*/ 1319586 w 1886083"/>
                  <a:gd name="connsiteY1041" fmla="*/ 199079 h 740050"/>
                  <a:gd name="connsiteX1042" fmla="*/ 1313436 w 1886083"/>
                  <a:gd name="connsiteY1042" fmla="*/ 204965 h 740050"/>
                  <a:gd name="connsiteX1043" fmla="*/ 1294108 w 1886083"/>
                  <a:gd name="connsiteY1043" fmla="*/ 203208 h 740050"/>
                  <a:gd name="connsiteX1044" fmla="*/ 1289364 w 1886083"/>
                  <a:gd name="connsiteY1044" fmla="*/ 203120 h 740050"/>
                  <a:gd name="connsiteX1045" fmla="*/ 1287607 w 1886083"/>
                  <a:gd name="connsiteY1045" fmla="*/ 201012 h 740050"/>
                  <a:gd name="connsiteX1046" fmla="*/ 1288398 w 1886083"/>
                  <a:gd name="connsiteY1046" fmla="*/ 199343 h 740050"/>
                  <a:gd name="connsiteX1047" fmla="*/ 1309307 w 1886083"/>
                  <a:gd name="connsiteY1047" fmla="*/ 198200 h 740050"/>
                  <a:gd name="connsiteX1048" fmla="*/ 1319586 w 1886083"/>
                  <a:gd name="connsiteY1048" fmla="*/ 199079 h 740050"/>
                  <a:gd name="connsiteX1049" fmla="*/ 880141 w 1886083"/>
                  <a:gd name="connsiteY1049" fmla="*/ 404305 h 740050"/>
                  <a:gd name="connsiteX1050" fmla="*/ 892001 w 1886083"/>
                  <a:gd name="connsiteY1050" fmla="*/ 402373 h 740050"/>
                  <a:gd name="connsiteX1051" fmla="*/ 895428 w 1886083"/>
                  <a:gd name="connsiteY1051" fmla="*/ 403954 h 740050"/>
                  <a:gd name="connsiteX1052" fmla="*/ 894285 w 1886083"/>
                  <a:gd name="connsiteY1052" fmla="*/ 406414 h 740050"/>
                  <a:gd name="connsiteX1053" fmla="*/ 881283 w 1886083"/>
                  <a:gd name="connsiteY1053" fmla="*/ 415814 h 740050"/>
                  <a:gd name="connsiteX1054" fmla="*/ 879702 w 1886083"/>
                  <a:gd name="connsiteY1054" fmla="*/ 416341 h 740050"/>
                  <a:gd name="connsiteX1055" fmla="*/ 874430 w 1886083"/>
                  <a:gd name="connsiteY1055" fmla="*/ 409137 h 740050"/>
                  <a:gd name="connsiteX1056" fmla="*/ 880141 w 1886083"/>
                  <a:gd name="connsiteY1056" fmla="*/ 404305 h 740050"/>
                  <a:gd name="connsiteX1057" fmla="*/ 1457340 w 1886083"/>
                  <a:gd name="connsiteY1057" fmla="*/ 377334 h 740050"/>
                  <a:gd name="connsiteX1058" fmla="*/ 1464632 w 1886083"/>
                  <a:gd name="connsiteY1058" fmla="*/ 375314 h 740050"/>
                  <a:gd name="connsiteX1059" fmla="*/ 1473066 w 1886083"/>
                  <a:gd name="connsiteY1059" fmla="*/ 373381 h 740050"/>
                  <a:gd name="connsiteX1060" fmla="*/ 1479919 w 1886083"/>
                  <a:gd name="connsiteY1060" fmla="*/ 375138 h 740050"/>
                  <a:gd name="connsiteX1061" fmla="*/ 1473330 w 1886083"/>
                  <a:gd name="connsiteY1061" fmla="*/ 379355 h 740050"/>
                  <a:gd name="connsiteX1062" fmla="*/ 1457516 w 1886083"/>
                  <a:gd name="connsiteY1062" fmla="*/ 383308 h 740050"/>
                  <a:gd name="connsiteX1063" fmla="*/ 1448994 w 1886083"/>
                  <a:gd name="connsiteY1063" fmla="*/ 382254 h 740050"/>
                  <a:gd name="connsiteX1064" fmla="*/ 1457340 w 1886083"/>
                  <a:gd name="connsiteY1064" fmla="*/ 377334 h 740050"/>
                  <a:gd name="connsiteX1065" fmla="*/ 895603 w 1886083"/>
                  <a:gd name="connsiteY1065" fmla="*/ 370042 h 740050"/>
                  <a:gd name="connsiteX1066" fmla="*/ 905179 w 1886083"/>
                  <a:gd name="connsiteY1066" fmla="*/ 362487 h 740050"/>
                  <a:gd name="connsiteX1067" fmla="*/ 910978 w 1886083"/>
                  <a:gd name="connsiteY1067" fmla="*/ 360906 h 740050"/>
                  <a:gd name="connsiteX1068" fmla="*/ 912120 w 1886083"/>
                  <a:gd name="connsiteY1068" fmla="*/ 363366 h 740050"/>
                  <a:gd name="connsiteX1069" fmla="*/ 902456 w 1886083"/>
                  <a:gd name="connsiteY1069" fmla="*/ 376192 h 740050"/>
                  <a:gd name="connsiteX1070" fmla="*/ 894022 w 1886083"/>
                  <a:gd name="connsiteY1070" fmla="*/ 376807 h 740050"/>
                  <a:gd name="connsiteX1071" fmla="*/ 895603 w 1886083"/>
                  <a:gd name="connsiteY1071" fmla="*/ 370042 h 740050"/>
                  <a:gd name="connsiteX1072" fmla="*/ 403973 w 1886083"/>
                  <a:gd name="connsiteY1072" fmla="*/ 407380 h 740050"/>
                  <a:gd name="connsiteX1073" fmla="*/ 392377 w 1886083"/>
                  <a:gd name="connsiteY1073" fmla="*/ 408522 h 740050"/>
                  <a:gd name="connsiteX1074" fmla="*/ 383504 w 1886083"/>
                  <a:gd name="connsiteY1074" fmla="*/ 405711 h 740050"/>
                  <a:gd name="connsiteX1075" fmla="*/ 390180 w 1886083"/>
                  <a:gd name="connsiteY1075" fmla="*/ 400791 h 740050"/>
                  <a:gd name="connsiteX1076" fmla="*/ 392201 w 1886083"/>
                  <a:gd name="connsiteY1076" fmla="*/ 400088 h 740050"/>
                  <a:gd name="connsiteX1077" fmla="*/ 401689 w 1886083"/>
                  <a:gd name="connsiteY1077" fmla="*/ 403076 h 740050"/>
                  <a:gd name="connsiteX1078" fmla="*/ 403973 w 1886083"/>
                  <a:gd name="connsiteY1078" fmla="*/ 407380 h 740050"/>
                  <a:gd name="connsiteX1079" fmla="*/ 340982 w 1886083"/>
                  <a:gd name="connsiteY1079" fmla="*/ 205317 h 740050"/>
                  <a:gd name="connsiteX1080" fmla="*/ 357850 w 1886083"/>
                  <a:gd name="connsiteY1080" fmla="*/ 201275 h 740050"/>
                  <a:gd name="connsiteX1081" fmla="*/ 360925 w 1886083"/>
                  <a:gd name="connsiteY1081" fmla="*/ 202066 h 740050"/>
                  <a:gd name="connsiteX1082" fmla="*/ 358905 w 1886083"/>
                  <a:gd name="connsiteY1082" fmla="*/ 204175 h 740050"/>
                  <a:gd name="connsiteX1083" fmla="*/ 323675 w 1886083"/>
                  <a:gd name="connsiteY1083" fmla="*/ 211554 h 740050"/>
                  <a:gd name="connsiteX1084" fmla="*/ 322533 w 1886083"/>
                  <a:gd name="connsiteY1084" fmla="*/ 211554 h 740050"/>
                  <a:gd name="connsiteX1085" fmla="*/ 320864 w 1886083"/>
                  <a:gd name="connsiteY1085" fmla="*/ 210412 h 740050"/>
                  <a:gd name="connsiteX1086" fmla="*/ 321742 w 1886083"/>
                  <a:gd name="connsiteY1086" fmla="*/ 207777 h 740050"/>
                  <a:gd name="connsiteX1087" fmla="*/ 327189 w 1886083"/>
                  <a:gd name="connsiteY1087" fmla="*/ 206107 h 740050"/>
                  <a:gd name="connsiteX1088" fmla="*/ 340982 w 1886083"/>
                  <a:gd name="connsiteY1088" fmla="*/ 205317 h 740050"/>
                  <a:gd name="connsiteX1089" fmla="*/ 920554 w 1886083"/>
                  <a:gd name="connsiteY1089" fmla="*/ 628069 h 740050"/>
                  <a:gd name="connsiteX1090" fmla="*/ 909660 w 1886083"/>
                  <a:gd name="connsiteY1090" fmla="*/ 623940 h 740050"/>
                  <a:gd name="connsiteX1091" fmla="*/ 908781 w 1886083"/>
                  <a:gd name="connsiteY1091" fmla="*/ 619635 h 740050"/>
                  <a:gd name="connsiteX1092" fmla="*/ 921169 w 1886083"/>
                  <a:gd name="connsiteY1092" fmla="*/ 617526 h 740050"/>
                  <a:gd name="connsiteX1093" fmla="*/ 920554 w 1886083"/>
                  <a:gd name="connsiteY1093" fmla="*/ 628069 h 740050"/>
                  <a:gd name="connsiteX1094" fmla="*/ 374279 w 1886083"/>
                  <a:gd name="connsiteY1094" fmla="*/ 174216 h 740050"/>
                  <a:gd name="connsiteX1095" fmla="*/ 350910 w 1886083"/>
                  <a:gd name="connsiteY1095" fmla="*/ 180015 h 740050"/>
                  <a:gd name="connsiteX1096" fmla="*/ 347659 w 1886083"/>
                  <a:gd name="connsiteY1096" fmla="*/ 180366 h 740050"/>
                  <a:gd name="connsiteX1097" fmla="*/ 344584 w 1886083"/>
                  <a:gd name="connsiteY1097" fmla="*/ 178346 h 740050"/>
                  <a:gd name="connsiteX1098" fmla="*/ 346517 w 1886083"/>
                  <a:gd name="connsiteY1098" fmla="*/ 176413 h 740050"/>
                  <a:gd name="connsiteX1099" fmla="*/ 374630 w 1886083"/>
                  <a:gd name="connsiteY1099" fmla="*/ 168242 h 740050"/>
                  <a:gd name="connsiteX1100" fmla="*/ 380165 w 1886083"/>
                  <a:gd name="connsiteY1100" fmla="*/ 169999 h 740050"/>
                  <a:gd name="connsiteX1101" fmla="*/ 374279 w 1886083"/>
                  <a:gd name="connsiteY1101" fmla="*/ 174216 h 740050"/>
                  <a:gd name="connsiteX1102" fmla="*/ 1357626 w 1886083"/>
                  <a:gd name="connsiteY1102" fmla="*/ 203208 h 740050"/>
                  <a:gd name="connsiteX1103" fmla="*/ 1349280 w 1886083"/>
                  <a:gd name="connsiteY1103" fmla="*/ 196180 h 740050"/>
                  <a:gd name="connsiteX1104" fmla="*/ 1359208 w 1886083"/>
                  <a:gd name="connsiteY1104" fmla="*/ 197058 h 740050"/>
                  <a:gd name="connsiteX1105" fmla="*/ 1365006 w 1886083"/>
                  <a:gd name="connsiteY1105" fmla="*/ 199430 h 740050"/>
                  <a:gd name="connsiteX1106" fmla="*/ 1370189 w 1886083"/>
                  <a:gd name="connsiteY1106" fmla="*/ 206195 h 740050"/>
                  <a:gd name="connsiteX1107" fmla="*/ 1362282 w 1886083"/>
                  <a:gd name="connsiteY1107" fmla="*/ 203208 h 740050"/>
                  <a:gd name="connsiteX1108" fmla="*/ 1357626 w 1886083"/>
                  <a:gd name="connsiteY1108" fmla="*/ 203208 h 740050"/>
                  <a:gd name="connsiteX1109" fmla="*/ 813636 w 1886083"/>
                  <a:gd name="connsiteY1109" fmla="*/ 252933 h 740050"/>
                  <a:gd name="connsiteX1110" fmla="*/ 827692 w 1886083"/>
                  <a:gd name="connsiteY1110" fmla="*/ 253021 h 740050"/>
                  <a:gd name="connsiteX1111" fmla="*/ 831031 w 1886083"/>
                  <a:gd name="connsiteY1111" fmla="*/ 255657 h 740050"/>
                  <a:gd name="connsiteX1112" fmla="*/ 827692 w 1886083"/>
                  <a:gd name="connsiteY1112" fmla="*/ 256975 h 740050"/>
                  <a:gd name="connsiteX1113" fmla="*/ 807749 w 1886083"/>
                  <a:gd name="connsiteY1113" fmla="*/ 256975 h 740050"/>
                  <a:gd name="connsiteX1114" fmla="*/ 800809 w 1886083"/>
                  <a:gd name="connsiteY1114" fmla="*/ 255745 h 740050"/>
                  <a:gd name="connsiteX1115" fmla="*/ 807662 w 1886083"/>
                  <a:gd name="connsiteY1115" fmla="*/ 252933 h 740050"/>
                  <a:gd name="connsiteX1116" fmla="*/ 813636 w 1886083"/>
                  <a:gd name="connsiteY1116" fmla="*/ 252933 h 740050"/>
                  <a:gd name="connsiteX1117" fmla="*/ 412232 w 1886083"/>
                  <a:gd name="connsiteY1117" fmla="*/ 439535 h 740050"/>
                  <a:gd name="connsiteX1118" fmla="*/ 419699 w 1886083"/>
                  <a:gd name="connsiteY1118" fmla="*/ 443752 h 740050"/>
                  <a:gd name="connsiteX1119" fmla="*/ 422950 w 1886083"/>
                  <a:gd name="connsiteY1119" fmla="*/ 446739 h 740050"/>
                  <a:gd name="connsiteX1120" fmla="*/ 417767 w 1886083"/>
                  <a:gd name="connsiteY1120" fmla="*/ 447793 h 740050"/>
                  <a:gd name="connsiteX1121" fmla="*/ 401865 w 1886083"/>
                  <a:gd name="connsiteY1121" fmla="*/ 443664 h 740050"/>
                  <a:gd name="connsiteX1122" fmla="*/ 394661 w 1886083"/>
                  <a:gd name="connsiteY1122" fmla="*/ 442522 h 740050"/>
                  <a:gd name="connsiteX1123" fmla="*/ 402744 w 1886083"/>
                  <a:gd name="connsiteY1123" fmla="*/ 439711 h 740050"/>
                  <a:gd name="connsiteX1124" fmla="*/ 412232 w 1886083"/>
                  <a:gd name="connsiteY1124" fmla="*/ 439535 h 740050"/>
                  <a:gd name="connsiteX1125" fmla="*/ 840958 w 1886083"/>
                  <a:gd name="connsiteY1125" fmla="*/ 426005 h 740050"/>
                  <a:gd name="connsiteX1126" fmla="*/ 843506 w 1886083"/>
                  <a:gd name="connsiteY1126" fmla="*/ 432155 h 740050"/>
                  <a:gd name="connsiteX1127" fmla="*/ 842276 w 1886083"/>
                  <a:gd name="connsiteY1127" fmla="*/ 437075 h 740050"/>
                  <a:gd name="connsiteX1128" fmla="*/ 830064 w 1886083"/>
                  <a:gd name="connsiteY1128" fmla="*/ 443752 h 740050"/>
                  <a:gd name="connsiteX1129" fmla="*/ 826814 w 1886083"/>
                  <a:gd name="connsiteY1129" fmla="*/ 444718 h 740050"/>
                  <a:gd name="connsiteX1130" fmla="*/ 827517 w 1886083"/>
                  <a:gd name="connsiteY1130" fmla="*/ 441995 h 740050"/>
                  <a:gd name="connsiteX1131" fmla="*/ 840958 w 1886083"/>
                  <a:gd name="connsiteY1131" fmla="*/ 426005 h 740050"/>
                  <a:gd name="connsiteX1132" fmla="*/ 1077285 w 1886083"/>
                  <a:gd name="connsiteY1132" fmla="*/ 273667 h 740050"/>
                  <a:gd name="connsiteX1133" fmla="*/ 1083786 w 1886083"/>
                  <a:gd name="connsiteY1133" fmla="*/ 277357 h 740050"/>
                  <a:gd name="connsiteX1134" fmla="*/ 1084840 w 1886083"/>
                  <a:gd name="connsiteY1134" fmla="*/ 279465 h 740050"/>
                  <a:gd name="connsiteX1135" fmla="*/ 1082644 w 1886083"/>
                  <a:gd name="connsiteY1135" fmla="*/ 279817 h 740050"/>
                  <a:gd name="connsiteX1136" fmla="*/ 1062438 w 1886083"/>
                  <a:gd name="connsiteY1136" fmla="*/ 275073 h 740050"/>
                  <a:gd name="connsiteX1137" fmla="*/ 1061910 w 1886083"/>
                  <a:gd name="connsiteY1137" fmla="*/ 273315 h 740050"/>
                  <a:gd name="connsiteX1138" fmla="*/ 1064019 w 1886083"/>
                  <a:gd name="connsiteY1138" fmla="*/ 271646 h 740050"/>
                  <a:gd name="connsiteX1139" fmla="*/ 1077285 w 1886083"/>
                  <a:gd name="connsiteY1139" fmla="*/ 273667 h 740050"/>
                  <a:gd name="connsiteX1140" fmla="*/ 298285 w 1886083"/>
                  <a:gd name="connsiteY1140" fmla="*/ 451922 h 740050"/>
                  <a:gd name="connsiteX1141" fmla="*/ 313748 w 1886083"/>
                  <a:gd name="connsiteY1141" fmla="*/ 459302 h 740050"/>
                  <a:gd name="connsiteX1142" fmla="*/ 314890 w 1886083"/>
                  <a:gd name="connsiteY1142" fmla="*/ 462113 h 740050"/>
                  <a:gd name="connsiteX1143" fmla="*/ 311727 w 1886083"/>
                  <a:gd name="connsiteY1143" fmla="*/ 463519 h 740050"/>
                  <a:gd name="connsiteX1144" fmla="*/ 292838 w 1886083"/>
                  <a:gd name="connsiteY1144" fmla="*/ 453416 h 740050"/>
                  <a:gd name="connsiteX1145" fmla="*/ 298285 w 1886083"/>
                  <a:gd name="connsiteY1145" fmla="*/ 451922 h 740050"/>
                  <a:gd name="connsiteX1146" fmla="*/ 1409811 w 1886083"/>
                  <a:gd name="connsiteY1146" fmla="*/ 449902 h 740050"/>
                  <a:gd name="connsiteX1147" fmla="*/ 1410075 w 1886083"/>
                  <a:gd name="connsiteY1147" fmla="*/ 445948 h 740050"/>
                  <a:gd name="connsiteX1148" fmla="*/ 1425713 w 1886083"/>
                  <a:gd name="connsiteY1148" fmla="*/ 441643 h 740050"/>
                  <a:gd name="connsiteX1149" fmla="*/ 1430018 w 1886083"/>
                  <a:gd name="connsiteY1149" fmla="*/ 440677 h 740050"/>
                  <a:gd name="connsiteX1150" fmla="*/ 1427382 w 1886083"/>
                  <a:gd name="connsiteY1150" fmla="*/ 444806 h 740050"/>
                  <a:gd name="connsiteX1151" fmla="*/ 1409811 w 1886083"/>
                  <a:gd name="connsiteY1151" fmla="*/ 449902 h 740050"/>
                  <a:gd name="connsiteX1152" fmla="*/ 419348 w 1886083"/>
                  <a:gd name="connsiteY1152" fmla="*/ 356601 h 740050"/>
                  <a:gd name="connsiteX1153" fmla="*/ 430066 w 1886083"/>
                  <a:gd name="connsiteY1153" fmla="*/ 349397 h 740050"/>
                  <a:gd name="connsiteX1154" fmla="*/ 431735 w 1886083"/>
                  <a:gd name="connsiteY1154" fmla="*/ 348782 h 740050"/>
                  <a:gd name="connsiteX1155" fmla="*/ 432438 w 1886083"/>
                  <a:gd name="connsiteY1155" fmla="*/ 350539 h 740050"/>
                  <a:gd name="connsiteX1156" fmla="*/ 416361 w 1886083"/>
                  <a:gd name="connsiteY1156" fmla="*/ 360027 h 740050"/>
                  <a:gd name="connsiteX1157" fmla="*/ 419348 w 1886083"/>
                  <a:gd name="connsiteY1157" fmla="*/ 356601 h 740050"/>
                  <a:gd name="connsiteX1158" fmla="*/ 515548 w 1886083"/>
                  <a:gd name="connsiteY1158" fmla="*/ 341051 h 740050"/>
                  <a:gd name="connsiteX1159" fmla="*/ 519589 w 1886083"/>
                  <a:gd name="connsiteY1159" fmla="*/ 340436 h 740050"/>
                  <a:gd name="connsiteX1160" fmla="*/ 519326 w 1886083"/>
                  <a:gd name="connsiteY1160" fmla="*/ 343862 h 740050"/>
                  <a:gd name="connsiteX1161" fmla="*/ 504742 w 1886083"/>
                  <a:gd name="connsiteY1161" fmla="*/ 352560 h 740050"/>
                  <a:gd name="connsiteX1162" fmla="*/ 501403 w 1886083"/>
                  <a:gd name="connsiteY1162" fmla="*/ 353526 h 740050"/>
                  <a:gd name="connsiteX1163" fmla="*/ 502985 w 1886083"/>
                  <a:gd name="connsiteY1163" fmla="*/ 350100 h 740050"/>
                  <a:gd name="connsiteX1164" fmla="*/ 515548 w 1886083"/>
                  <a:gd name="connsiteY1164" fmla="*/ 341051 h 740050"/>
                  <a:gd name="connsiteX1165" fmla="*/ 1795841 w 1886083"/>
                  <a:gd name="connsiteY1165" fmla="*/ 571140 h 740050"/>
                  <a:gd name="connsiteX1166" fmla="*/ 1792766 w 1886083"/>
                  <a:gd name="connsiteY1166" fmla="*/ 576235 h 740050"/>
                  <a:gd name="connsiteX1167" fmla="*/ 1788812 w 1886083"/>
                  <a:gd name="connsiteY1167" fmla="*/ 575093 h 740050"/>
                  <a:gd name="connsiteX1168" fmla="*/ 1788549 w 1886083"/>
                  <a:gd name="connsiteY1168" fmla="*/ 569471 h 740050"/>
                  <a:gd name="connsiteX1169" fmla="*/ 1787758 w 1886083"/>
                  <a:gd name="connsiteY1169" fmla="*/ 565869 h 740050"/>
                  <a:gd name="connsiteX1170" fmla="*/ 1794962 w 1886083"/>
                  <a:gd name="connsiteY1170" fmla="*/ 564112 h 740050"/>
                  <a:gd name="connsiteX1171" fmla="*/ 1795841 w 1886083"/>
                  <a:gd name="connsiteY1171" fmla="*/ 571140 h 740050"/>
                  <a:gd name="connsiteX1172" fmla="*/ 880141 w 1886083"/>
                  <a:gd name="connsiteY1172" fmla="*/ 594948 h 740050"/>
                  <a:gd name="connsiteX1173" fmla="*/ 885237 w 1886083"/>
                  <a:gd name="connsiteY1173" fmla="*/ 599077 h 740050"/>
                  <a:gd name="connsiteX1174" fmla="*/ 890771 w 1886083"/>
                  <a:gd name="connsiteY1174" fmla="*/ 604261 h 740050"/>
                  <a:gd name="connsiteX1175" fmla="*/ 882864 w 1886083"/>
                  <a:gd name="connsiteY1175" fmla="*/ 603031 h 740050"/>
                  <a:gd name="connsiteX1176" fmla="*/ 875397 w 1886083"/>
                  <a:gd name="connsiteY1176" fmla="*/ 596881 h 740050"/>
                  <a:gd name="connsiteX1177" fmla="*/ 875660 w 1886083"/>
                  <a:gd name="connsiteY1177" fmla="*/ 594860 h 740050"/>
                  <a:gd name="connsiteX1178" fmla="*/ 880141 w 1886083"/>
                  <a:gd name="connsiteY1178" fmla="*/ 594948 h 740050"/>
                  <a:gd name="connsiteX1179" fmla="*/ 1029844 w 1886083"/>
                  <a:gd name="connsiteY1179" fmla="*/ 418801 h 740050"/>
                  <a:gd name="connsiteX1180" fmla="*/ 1026505 w 1886083"/>
                  <a:gd name="connsiteY1180" fmla="*/ 419065 h 740050"/>
                  <a:gd name="connsiteX1181" fmla="*/ 1028702 w 1886083"/>
                  <a:gd name="connsiteY1181" fmla="*/ 408698 h 740050"/>
                  <a:gd name="connsiteX1182" fmla="*/ 1032479 w 1886083"/>
                  <a:gd name="connsiteY1182" fmla="*/ 402460 h 740050"/>
                  <a:gd name="connsiteX1183" fmla="*/ 1033182 w 1886083"/>
                  <a:gd name="connsiteY1183" fmla="*/ 408259 h 740050"/>
                  <a:gd name="connsiteX1184" fmla="*/ 1029844 w 1886083"/>
                  <a:gd name="connsiteY1184" fmla="*/ 418801 h 740050"/>
                  <a:gd name="connsiteX1185" fmla="*/ 286337 w 1886083"/>
                  <a:gd name="connsiteY1185" fmla="*/ 485131 h 740050"/>
                  <a:gd name="connsiteX1186" fmla="*/ 283790 w 1886083"/>
                  <a:gd name="connsiteY1186" fmla="*/ 483022 h 740050"/>
                  <a:gd name="connsiteX1187" fmla="*/ 280451 w 1886083"/>
                  <a:gd name="connsiteY1187" fmla="*/ 480211 h 740050"/>
                  <a:gd name="connsiteX1188" fmla="*/ 285547 w 1886083"/>
                  <a:gd name="connsiteY1188" fmla="*/ 479069 h 740050"/>
                  <a:gd name="connsiteX1189" fmla="*/ 291872 w 1886083"/>
                  <a:gd name="connsiteY1189" fmla="*/ 483110 h 740050"/>
                  <a:gd name="connsiteX1190" fmla="*/ 294508 w 1886083"/>
                  <a:gd name="connsiteY1190" fmla="*/ 486361 h 740050"/>
                  <a:gd name="connsiteX1191" fmla="*/ 286337 w 1886083"/>
                  <a:gd name="connsiteY1191" fmla="*/ 485131 h 740050"/>
                  <a:gd name="connsiteX1192" fmla="*/ 426552 w 1886083"/>
                  <a:gd name="connsiteY1192" fmla="*/ 567977 h 740050"/>
                  <a:gd name="connsiteX1193" fmla="*/ 440960 w 1886083"/>
                  <a:gd name="connsiteY1193" fmla="*/ 568241 h 740050"/>
                  <a:gd name="connsiteX1194" fmla="*/ 441838 w 1886083"/>
                  <a:gd name="connsiteY1194" fmla="*/ 570788 h 740050"/>
                  <a:gd name="connsiteX1195" fmla="*/ 439203 w 1886083"/>
                  <a:gd name="connsiteY1195" fmla="*/ 572018 h 740050"/>
                  <a:gd name="connsiteX1196" fmla="*/ 426552 w 1886083"/>
                  <a:gd name="connsiteY1196" fmla="*/ 567977 h 740050"/>
                  <a:gd name="connsiteX1197" fmla="*/ 316032 w 1886083"/>
                  <a:gd name="connsiteY1197" fmla="*/ 423985 h 740050"/>
                  <a:gd name="connsiteX1198" fmla="*/ 315944 w 1886083"/>
                  <a:gd name="connsiteY1198" fmla="*/ 428026 h 740050"/>
                  <a:gd name="connsiteX1199" fmla="*/ 312781 w 1886083"/>
                  <a:gd name="connsiteY1199" fmla="*/ 433034 h 740050"/>
                  <a:gd name="connsiteX1200" fmla="*/ 310409 w 1886083"/>
                  <a:gd name="connsiteY1200" fmla="*/ 431364 h 740050"/>
                  <a:gd name="connsiteX1201" fmla="*/ 311024 w 1886083"/>
                  <a:gd name="connsiteY1201" fmla="*/ 426445 h 740050"/>
                  <a:gd name="connsiteX1202" fmla="*/ 316032 w 1886083"/>
                  <a:gd name="connsiteY1202" fmla="*/ 423985 h 740050"/>
                  <a:gd name="connsiteX1203" fmla="*/ 242410 w 1886083"/>
                  <a:gd name="connsiteY1203" fmla="*/ 459214 h 740050"/>
                  <a:gd name="connsiteX1204" fmla="*/ 239951 w 1886083"/>
                  <a:gd name="connsiteY1204" fmla="*/ 452976 h 740050"/>
                  <a:gd name="connsiteX1205" fmla="*/ 238633 w 1886083"/>
                  <a:gd name="connsiteY1205" fmla="*/ 450077 h 740050"/>
                  <a:gd name="connsiteX1206" fmla="*/ 242323 w 1886083"/>
                  <a:gd name="connsiteY1206" fmla="*/ 451307 h 740050"/>
                  <a:gd name="connsiteX1207" fmla="*/ 246979 w 1886083"/>
                  <a:gd name="connsiteY1207" fmla="*/ 457721 h 740050"/>
                  <a:gd name="connsiteX1208" fmla="*/ 242410 w 1886083"/>
                  <a:gd name="connsiteY1208" fmla="*/ 459214 h 740050"/>
                  <a:gd name="connsiteX1209" fmla="*/ 863537 w 1886083"/>
                  <a:gd name="connsiteY1209" fmla="*/ 499627 h 740050"/>
                  <a:gd name="connsiteX1210" fmla="*/ 869335 w 1886083"/>
                  <a:gd name="connsiteY1210" fmla="*/ 493477 h 740050"/>
                  <a:gd name="connsiteX1211" fmla="*/ 871795 w 1886083"/>
                  <a:gd name="connsiteY1211" fmla="*/ 494883 h 740050"/>
                  <a:gd name="connsiteX1212" fmla="*/ 869511 w 1886083"/>
                  <a:gd name="connsiteY1212" fmla="*/ 497518 h 740050"/>
                  <a:gd name="connsiteX1213" fmla="*/ 863537 w 1886083"/>
                  <a:gd name="connsiteY1213" fmla="*/ 499627 h 740050"/>
                  <a:gd name="connsiteX1214" fmla="*/ 452645 w 1886083"/>
                  <a:gd name="connsiteY1214" fmla="*/ 275775 h 740050"/>
                  <a:gd name="connsiteX1215" fmla="*/ 451502 w 1886083"/>
                  <a:gd name="connsiteY1215" fmla="*/ 275775 h 740050"/>
                  <a:gd name="connsiteX1216" fmla="*/ 442278 w 1886083"/>
                  <a:gd name="connsiteY1216" fmla="*/ 277093 h 740050"/>
                  <a:gd name="connsiteX1217" fmla="*/ 450536 w 1886083"/>
                  <a:gd name="connsiteY1217" fmla="*/ 273403 h 740050"/>
                  <a:gd name="connsiteX1218" fmla="*/ 452996 w 1886083"/>
                  <a:gd name="connsiteY1218" fmla="*/ 271910 h 740050"/>
                  <a:gd name="connsiteX1219" fmla="*/ 452645 w 1886083"/>
                  <a:gd name="connsiteY1219" fmla="*/ 275775 h 740050"/>
                  <a:gd name="connsiteX1220" fmla="*/ 283965 w 1886083"/>
                  <a:gd name="connsiteY1220" fmla="*/ 196970 h 740050"/>
                  <a:gd name="connsiteX1221" fmla="*/ 286162 w 1886083"/>
                  <a:gd name="connsiteY1221" fmla="*/ 192754 h 740050"/>
                  <a:gd name="connsiteX1222" fmla="*/ 289939 w 1886083"/>
                  <a:gd name="connsiteY1222" fmla="*/ 196092 h 740050"/>
                  <a:gd name="connsiteX1223" fmla="*/ 283965 w 1886083"/>
                  <a:gd name="connsiteY1223" fmla="*/ 196970 h 740050"/>
                  <a:gd name="connsiteX1224" fmla="*/ 610606 w 1886083"/>
                  <a:gd name="connsiteY1224" fmla="*/ 378389 h 740050"/>
                  <a:gd name="connsiteX1225" fmla="*/ 604632 w 1886083"/>
                  <a:gd name="connsiteY1225" fmla="*/ 383396 h 740050"/>
                  <a:gd name="connsiteX1226" fmla="*/ 601644 w 1886083"/>
                  <a:gd name="connsiteY1226" fmla="*/ 382781 h 740050"/>
                  <a:gd name="connsiteX1227" fmla="*/ 601557 w 1886083"/>
                  <a:gd name="connsiteY1227" fmla="*/ 380146 h 740050"/>
                  <a:gd name="connsiteX1228" fmla="*/ 610606 w 1886083"/>
                  <a:gd name="connsiteY1228" fmla="*/ 378389 h 740050"/>
                  <a:gd name="connsiteX1229" fmla="*/ 722180 w 1886083"/>
                  <a:gd name="connsiteY1229" fmla="*/ 208391 h 740050"/>
                  <a:gd name="connsiteX1230" fmla="*/ 729648 w 1886083"/>
                  <a:gd name="connsiteY1230" fmla="*/ 207425 h 740050"/>
                  <a:gd name="connsiteX1231" fmla="*/ 731580 w 1886083"/>
                  <a:gd name="connsiteY1231" fmla="*/ 209007 h 740050"/>
                  <a:gd name="connsiteX1232" fmla="*/ 729208 w 1886083"/>
                  <a:gd name="connsiteY1232" fmla="*/ 211291 h 740050"/>
                  <a:gd name="connsiteX1233" fmla="*/ 722180 w 1886083"/>
                  <a:gd name="connsiteY1233" fmla="*/ 208391 h 740050"/>
                  <a:gd name="connsiteX1234" fmla="*/ 1387321 w 1886083"/>
                  <a:gd name="connsiteY1234" fmla="*/ 198025 h 740050"/>
                  <a:gd name="connsiteX1235" fmla="*/ 1392065 w 1886083"/>
                  <a:gd name="connsiteY1235" fmla="*/ 198200 h 740050"/>
                  <a:gd name="connsiteX1236" fmla="*/ 1386267 w 1886083"/>
                  <a:gd name="connsiteY1236" fmla="*/ 203208 h 740050"/>
                  <a:gd name="connsiteX1237" fmla="*/ 1387321 w 1886083"/>
                  <a:gd name="connsiteY1237" fmla="*/ 198025 h 740050"/>
                  <a:gd name="connsiteX1238" fmla="*/ 224576 w 1886083"/>
                  <a:gd name="connsiteY1238" fmla="*/ 586690 h 740050"/>
                  <a:gd name="connsiteX1239" fmla="*/ 232483 w 1886083"/>
                  <a:gd name="connsiteY1239" fmla="*/ 590204 h 740050"/>
                  <a:gd name="connsiteX1240" fmla="*/ 225718 w 1886083"/>
                  <a:gd name="connsiteY1240" fmla="*/ 588798 h 740050"/>
                  <a:gd name="connsiteX1241" fmla="*/ 219920 w 1886083"/>
                  <a:gd name="connsiteY1241" fmla="*/ 588711 h 740050"/>
                  <a:gd name="connsiteX1242" fmla="*/ 220008 w 1886083"/>
                  <a:gd name="connsiteY1242" fmla="*/ 586690 h 740050"/>
                  <a:gd name="connsiteX1243" fmla="*/ 224576 w 1886083"/>
                  <a:gd name="connsiteY1243" fmla="*/ 586690 h 740050"/>
                  <a:gd name="connsiteX1244" fmla="*/ 871883 w 1886083"/>
                  <a:gd name="connsiteY1244" fmla="*/ 79861 h 740050"/>
                  <a:gd name="connsiteX1245" fmla="*/ 872146 w 1886083"/>
                  <a:gd name="connsiteY1245" fmla="*/ 82761 h 740050"/>
                  <a:gd name="connsiteX1246" fmla="*/ 865118 w 1886083"/>
                  <a:gd name="connsiteY1246" fmla="*/ 79598 h 740050"/>
                  <a:gd name="connsiteX1247" fmla="*/ 871883 w 1886083"/>
                  <a:gd name="connsiteY1247" fmla="*/ 79861 h 740050"/>
                  <a:gd name="connsiteX1248" fmla="*/ 1399181 w 1886083"/>
                  <a:gd name="connsiteY1248" fmla="*/ 202154 h 740050"/>
                  <a:gd name="connsiteX1249" fmla="*/ 1404277 w 1886083"/>
                  <a:gd name="connsiteY1249" fmla="*/ 199167 h 740050"/>
                  <a:gd name="connsiteX1250" fmla="*/ 1406385 w 1886083"/>
                  <a:gd name="connsiteY1250" fmla="*/ 201802 h 740050"/>
                  <a:gd name="connsiteX1251" fmla="*/ 1399181 w 1886083"/>
                  <a:gd name="connsiteY1251" fmla="*/ 202154 h 740050"/>
                  <a:gd name="connsiteX1252" fmla="*/ 1643766 w 1886083"/>
                  <a:gd name="connsiteY1252" fmla="*/ 562794 h 740050"/>
                  <a:gd name="connsiteX1253" fmla="*/ 1642009 w 1886083"/>
                  <a:gd name="connsiteY1253" fmla="*/ 566220 h 740050"/>
                  <a:gd name="connsiteX1254" fmla="*/ 1637441 w 1886083"/>
                  <a:gd name="connsiteY1254" fmla="*/ 567362 h 740050"/>
                  <a:gd name="connsiteX1255" fmla="*/ 1640076 w 1886083"/>
                  <a:gd name="connsiteY1255" fmla="*/ 563760 h 740050"/>
                  <a:gd name="connsiteX1256" fmla="*/ 1643766 w 1886083"/>
                  <a:gd name="connsiteY1256" fmla="*/ 562794 h 740050"/>
                  <a:gd name="connsiteX1257" fmla="*/ 65473 w 1886083"/>
                  <a:gd name="connsiteY1257" fmla="*/ 427060 h 740050"/>
                  <a:gd name="connsiteX1258" fmla="*/ 60114 w 1886083"/>
                  <a:gd name="connsiteY1258" fmla="*/ 423458 h 740050"/>
                  <a:gd name="connsiteX1259" fmla="*/ 62574 w 1886083"/>
                  <a:gd name="connsiteY1259" fmla="*/ 421261 h 740050"/>
                  <a:gd name="connsiteX1260" fmla="*/ 65473 w 1886083"/>
                  <a:gd name="connsiteY1260" fmla="*/ 427060 h 740050"/>
                  <a:gd name="connsiteX1261" fmla="*/ 696087 w 1886083"/>
                  <a:gd name="connsiteY1261" fmla="*/ 237383 h 740050"/>
                  <a:gd name="connsiteX1262" fmla="*/ 693100 w 1886083"/>
                  <a:gd name="connsiteY1262" fmla="*/ 238350 h 740050"/>
                  <a:gd name="connsiteX1263" fmla="*/ 688971 w 1886083"/>
                  <a:gd name="connsiteY1263" fmla="*/ 236417 h 740050"/>
                  <a:gd name="connsiteX1264" fmla="*/ 693100 w 1886083"/>
                  <a:gd name="connsiteY1264" fmla="*/ 234484 h 740050"/>
                  <a:gd name="connsiteX1265" fmla="*/ 696087 w 1886083"/>
                  <a:gd name="connsiteY1265" fmla="*/ 237383 h 740050"/>
                  <a:gd name="connsiteX1266" fmla="*/ 204458 w 1886083"/>
                  <a:gd name="connsiteY1266" fmla="*/ 355547 h 740050"/>
                  <a:gd name="connsiteX1267" fmla="*/ 202876 w 1886083"/>
                  <a:gd name="connsiteY1267" fmla="*/ 358270 h 740050"/>
                  <a:gd name="connsiteX1268" fmla="*/ 199889 w 1886083"/>
                  <a:gd name="connsiteY1268" fmla="*/ 353350 h 740050"/>
                  <a:gd name="connsiteX1269" fmla="*/ 201558 w 1886083"/>
                  <a:gd name="connsiteY1269" fmla="*/ 350363 h 740050"/>
                  <a:gd name="connsiteX1270" fmla="*/ 204458 w 1886083"/>
                  <a:gd name="connsiteY1270" fmla="*/ 355547 h 740050"/>
                  <a:gd name="connsiteX1271" fmla="*/ 477595 w 1886083"/>
                  <a:gd name="connsiteY1271" fmla="*/ 571140 h 740050"/>
                  <a:gd name="connsiteX1272" fmla="*/ 467404 w 1886083"/>
                  <a:gd name="connsiteY1272" fmla="*/ 572106 h 740050"/>
                  <a:gd name="connsiteX1273" fmla="*/ 466613 w 1886083"/>
                  <a:gd name="connsiteY1273" fmla="*/ 570349 h 740050"/>
                  <a:gd name="connsiteX1274" fmla="*/ 477595 w 1886083"/>
                  <a:gd name="connsiteY1274" fmla="*/ 571140 h 740050"/>
                  <a:gd name="connsiteX1275" fmla="*/ 1046448 w 1886083"/>
                  <a:gd name="connsiteY1275" fmla="*/ 186604 h 740050"/>
                  <a:gd name="connsiteX1276" fmla="*/ 1049611 w 1886083"/>
                  <a:gd name="connsiteY1276" fmla="*/ 187307 h 740050"/>
                  <a:gd name="connsiteX1277" fmla="*/ 1048820 w 1886083"/>
                  <a:gd name="connsiteY1277" fmla="*/ 188624 h 740050"/>
                  <a:gd name="connsiteX1278" fmla="*/ 1041968 w 1886083"/>
                  <a:gd name="connsiteY1278" fmla="*/ 188537 h 740050"/>
                  <a:gd name="connsiteX1279" fmla="*/ 1038541 w 1886083"/>
                  <a:gd name="connsiteY1279" fmla="*/ 185198 h 740050"/>
                  <a:gd name="connsiteX1280" fmla="*/ 1039332 w 1886083"/>
                  <a:gd name="connsiteY1280" fmla="*/ 184583 h 740050"/>
                  <a:gd name="connsiteX1281" fmla="*/ 1046448 w 1886083"/>
                  <a:gd name="connsiteY1281" fmla="*/ 186604 h 740050"/>
                  <a:gd name="connsiteX1282" fmla="*/ 198483 w 1886083"/>
                  <a:gd name="connsiteY1282" fmla="*/ 580452 h 740050"/>
                  <a:gd name="connsiteX1283" fmla="*/ 204458 w 1886083"/>
                  <a:gd name="connsiteY1283" fmla="*/ 581858 h 740050"/>
                  <a:gd name="connsiteX1284" fmla="*/ 202349 w 1886083"/>
                  <a:gd name="connsiteY1284" fmla="*/ 584494 h 740050"/>
                  <a:gd name="connsiteX1285" fmla="*/ 198483 w 1886083"/>
                  <a:gd name="connsiteY1285" fmla="*/ 580452 h 740050"/>
                  <a:gd name="connsiteX1286" fmla="*/ 250756 w 1886083"/>
                  <a:gd name="connsiteY1286" fmla="*/ 480914 h 740050"/>
                  <a:gd name="connsiteX1287" fmla="*/ 247155 w 1886083"/>
                  <a:gd name="connsiteY1287" fmla="*/ 478366 h 740050"/>
                  <a:gd name="connsiteX1288" fmla="*/ 251811 w 1886083"/>
                  <a:gd name="connsiteY1288" fmla="*/ 476873 h 740050"/>
                  <a:gd name="connsiteX1289" fmla="*/ 250756 w 1886083"/>
                  <a:gd name="connsiteY1289" fmla="*/ 480914 h 740050"/>
                  <a:gd name="connsiteX1290" fmla="*/ 1172343 w 1886083"/>
                  <a:gd name="connsiteY1290" fmla="*/ 186604 h 740050"/>
                  <a:gd name="connsiteX1291" fmla="*/ 1178317 w 1886083"/>
                  <a:gd name="connsiteY1291" fmla="*/ 188009 h 740050"/>
                  <a:gd name="connsiteX1292" fmla="*/ 1176208 w 1886083"/>
                  <a:gd name="connsiteY1292" fmla="*/ 190645 h 740050"/>
                  <a:gd name="connsiteX1293" fmla="*/ 1172343 w 1886083"/>
                  <a:gd name="connsiteY1293" fmla="*/ 186604 h 740050"/>
                  <a:gd name="connsiteX1294" fmla="*/ 1624790 w 1886083"/>
                  <a:gd name="connsiteY1294" fmla="*/ 564902 h 740050"/>
                  <a:gd name="connsiteX1295" fmla="*/ 1625317 w 1886083"/>
                  <a:gd name="connsiteY1295" fmla="*/ 561915 h 740050"/>
                  <a:gd name="connsiteX1296" fmla="*/ 1629534 w 1886083"/>
                  <a:gd name="connsiteY1296" fmla="*/ 563584 h 740050"/>
                  <a:gd name="connsiteX1297" fmla="*/ 1624790 w 1886083"/>
                  <a:gd name="connsiteY1297" fmla="*/ 564902 h 740050"/>
                  <a:gd name="connsiteX1298" fmla="*/ 279221 w 1886083"/>
                  <a:gd name="connsiteY1298" fmla="*/ 199079 h 740050"/>
                  <a:gd name="connsiteX1299" fmla="*/ 274389 w 1886083"/>
                  <a:gd name="connsiteY1299" fmla="*/ 201100 h 740050"/>
                  <a:gd name="connsiteX1300" fmla="*/ 276322 w 1886083"/>
                  <a:gd name="connsiteY1300" fmla="*/ 197498 h 740050"/>
                  <a:gd name="connsiteX1301" fmla="*/ 278782 w 1886083"/>
                  <a:gd name="connsiteY1301" fmla="*/ 195301 h 740050"/>
                  <a:gd name="connsiteX1302" fmla="*/ 279221 w 1886083"/>
                  <a:gd name="connsiteY1302" fmla="*/ 199079 h 740050"/>
                  <a:gd name="connsiteX1303" fmla="*/ 27432 w 1886083"/>
                  <a:gd name="connsiteY1303" fmla="*/ 385593 h 740050"/>
                  <a:gd name="connsiteX1304" fmla="*/ 31034 w 1886083"/>
                  <a:gd name="connsiteY1304" fmla="*/ 387965 h 740050"/>
                  <a:gd name="connsiteX1305" fmla="*/ 29014 w 1886083"/>
                  <a:gd name="connsiteY1305" fmla="*/ 389722 h 740050"/>
                  <a:gd name="connsiteX1306" fmla="*/ 27432 w 1886083"/>
                  <a:gd name="connsiteY1306" fmla="*/ 385593 h 740050"/>
                  <a:gd name="connsiteX1307" fmla="*/ 633184 w 1886083"/>
                  <a:gd name="connsiteY1307" fmla="*/ 381463 h 740050"/>
                  <a:gd name="connsiteX1308" fmla="*/ 638016 w 1886083"/>
                  <a:gd name="connsiteY1308" fmla="*/ 379531 h 740050"/>
                  <a:gd name="connsiteX1309" fmla="*/ 638455 w 1886083"/>
                  <a:gd name="connsiteY1309" fmla="*/ 380936 h 740050"/>
                  <a:gd name="connsiteX1310" fmla="*/ 633184 w 1886083"/>
                  <a:gd name="connsiteY1310" fmla="*/ 381463 h 740050"/>
                  <a:gd name="connsiteX1311" fmla="*/ 667623 w 1886083"/>
                  <a:gd name="connsiteY1311" fmla="*/ 216650 h 740050"/>
                  <a:gd name="connsiteX1312" fmla="*/ 662879 w 1886083"/>
                  <a:gd name="connsiteY1312" fmla="*/ 216562 h 740050"/>
                  <a:gd name="connsiteX1313" fmla="*/ 662879 w 1886083"/>
                  <a:gd name="connsiteY1313" fmla="*/ 214717 h 740050"/>
                  <a:gd name="connsiteX1314" fmla="*/ 667623 w 1886083"/>
                  <a:gd name="connsiteY1314" fmla="*/ 216650 h 740050"/>
                  <a:gd name="connsiteX1315" fmla="*/ 1720989 w 1886083"/>
                  <a:gd name="connsiteY1315" fmla="*/ 429168 h 740050"/>
                  <a:gd name="connsiteX1316" fmla="*/ 1720902 w 1886083"/>
                  <a:gd name="connsiteY1316" fmla="*/ 433297 h 740050"/>
                  <a:gd name="connsiteX1317" fmla="*/ 1718793 w 1886083"/>
                  <a:gd name="connsiteY1317" fmla="*/ 433297 h 740050"/>
                  <a:gd name="connsiteX1318" fmla="*/ 1720989 w 1886083"/>
                  <a:gd name="connsiteY1318" fmla="*/ 429168 h 740050"/>
                  <a:gd name="connsiteX1319" fmla="*/ 825584 w 1886083"/>
                  <a:gd name="connsiteY1319" fmla="*/ 435318 h 740050"/>
                  <a:gd name="connsiteX1320" fmla="*/ 828746 w 1886083"/>
                  <a:gd name="connsiteY1320" fmla="*/ 435933 h 740050"/>
                  <a:gd name="connsiteX1321" fmla="*/ 823212 w 1886083"/>
                  <a:gd name="connsiteY1321" fmla="*/ 439447 h 740050"/>
                  <a:gd name="connsiteX1322" fmla="*/ 825584 w 1886083"/>
                  <a:gd name="connsiteY1322" fmla="*/ 435318 h 740050"/>
                  <a:gd name="connsiteX1323" fmla="*/ 1020356 w 1886083"/>
                  <a:gd name="connsiteY1323" fmla="*/ 665407 h 740050"/>
                  <a:gd name="connsiteX1324" fmla="*/ 1023958 w 1886083"/>
                  <a:gd name="connsiteY1324" fmla="*/ 667779 h 740050"/>
                  <a:gd name="connsiteX1325" fmla="*/ 1021937 w 1886083"/>
                  <a:gd name="connsiteY1325" fmla="*/ 669536 h 740050"/>
                  <a:gd name="connsiteX1326" fmla="*/ 1020356 w 1886083"/>
                  <a:gd name="connsiteY1326" fmla="*/ 665407 h 740050"/>
                  <a:gd name="connsiteX1327" fmla="*/ 41752 w 1886083"/>
                  <a:gd name="connsiteY1327" fmla="*/ 491281 h 740050"/>
                  <a:gd name="connsiteX1328" fmla="*/ 41840 w 1886083"/>
                  <a:gd name="connsiteY1328" fmla="*/ 487152 h 740050"/>
                  <a:gd name="connsiteX1329" fmla="*/ 43949 w 1886083"/>
                  <a:gd name="connsiteY1329" fmla="*/ 487152 h 740050"/>
                  <a:gd name="connsiteX1330" fmla="*/ 41752 w 1886083"/>
                  <a:gd name="connsiteY1330" fmla="*/ 491281 h 740050"/>
                  <a:gd name="connsiteX1331" fmla="*/ 1666344 w 1886083"/>
                  <a:gd name="connsiteY1331" fmla="*/ 333759 h 740050"/>
                  <a:gd name="connsiteX1332" fmla="*/ 1666432 w 1886083"/>
                  <a:gd name="connsiteY1332" fmla="*/ 329630 h 740050"/>
                  <a:gd name="connsiteX1333" fmla="*/ 1668541 w 1886083"/>
                  <a:gd name="connsiteY1333" fmla="*/ 329630 h 740050"/>
                  <a:gd name="connsiteX1334" fmla="*/ 1666344 w 1886083"/>
                  <a:gd name="connsiteY1334" fmla="*/ 333759 h 740050"/>
                  <a:gd name="connsiteX1335" fmla="*/ 931272 w 1886083"/>
                  <a:gd name="connsiteY1335" fmla="*/ 643619 h 740050"/>
                  <a:gd name="connsiteX1336" fmla="*/ 933556 w 1886083"/>
                  <a:gd name="connsiteY1336" fmla="*/ 647836 h 740050"/>
                  <a:gd name="connsiteX1337" fmla="*/ 931975 w 1886083"/>
                  <a:gd name="connsiteY1337" fmla="*/ 648188 h 740050"/>
                  <a:gd name="connsiteX1338" fmla="*/ 931272 w 1886083"/>
                  <a:gd name="connsiteY1338" fmla="*/ 643619 h 740050"/>
                  <a:gd name="connsiteX1339" fmla="*/ 997777 w 1886083"/>
                  <a:gd name="connsiteY1339" fmla="*/ 115091 h 740050"/>
                  <a:gd name="connsiteX1340" fmla="*/ 992857 w 1886083"/>
                  <a:gd name="connsiteY1340" fmla="*/ 118166 h 740050"/>
                  <a:gd name="connsiteX1341" fmla="*/ 991012 w 1886083"/>
                  <a:gd name="connsiteY1341" fmla="*/ 117463 h 740050"/>
                  <a:gd name="connsiteX1342" fmla="*/ 995844 w 1886083"/>
                  <a:gd name="connsiteY1342" fmla="*/ 114739 h 740050"/>
                  <a:gd name="connsiteX1343" fmla="*/ 997777 w 1886083"/>
                  <a:gd name="connsiteY1343" fmla="*/ 115091 h 740050"/>
                  <a:gd name="connsiteX1344" fmla="*/ 1614071 w 1886083"/>
                  <a:gd name="connsiteY1344" fmla="*/ 572106 h 740050"/>
                  <a:gd name="connsiteX1345" fmla="*/ 1616531 w 1886083"/>
                  <a:gd name="connsiteY1345" fmla="*/ 570173 h 740050"/>
                  <a:gd name="connsiteX1346" fmla="*/ 1616971 w 1886083"/>
                  <a:gd name="connsiteY1346" fmla="*/ 575796 h 740050"/>
                  <a:gd name="connsiteX1347" fmla="*/ 1614071 w 1886083"/>
                  <a:gd name="connsiteY1347" fmla="*/ 572106 h 740050"/>
                  <a:gd name="connsiteX1348" fmla="*/ 1573747 w 1886083"/>
                  <a:gd name="connsiteY1348" fmla="*/ 250913 h 740050"/>
                  <a:gd name="connsiteX1349" fmla="*/ 1570145 w 1886083"/>
                  <a:gd name="connsiteY1349" fmla="*/ 248541 h 740050"/>
                  <a:gd name="connsiteX1350" fmla="*/ 1572165 w 1886083"/>
                  <a:gd name="connsiteY1350" fmla="*/ 246784 h 740050"/>
                  <a:gd name="connsiteX1351" fmla="*/ 1573747 w 1886083"/>
                  <a:gd name="connsiteY1351" fmla="*/ 250913 h 740050"/>
                  <a:gd name="connsiteX1352" fmla="*/ 907463 w 1886083"/>
                  <a:gd name="connsiteY1352" fmla="*/ 455085 h 740050"/>
                  <a:gd name="connsiteX1353" fmla="*/ 904916 w 1886083"/>
                  <a:gd name="connsiteY1353" fmla="*/ 457193 h 740050"/>
                  <a:gd name="connsiteX1354" fmla="*/ 900962 w 1886083"/>
                  <a:gd name="connsiteY1354" fmla="*/ 457633 h 740050"/>
                  <a:gd name="connsiteX1355" fmla="*/ 903159 w 1886083"/>
                  <a:gd name="connsiteY1355" fmla="*/ 454821 h 740050"/>
                  <a:gd name="connsiteX1356" fmla="*/ 907463 w 1886083"/>
                  <a:gd name="connsiteY1356" fmla="*/ 455085 h 740050"/>
                  <a:gd name="connsiteX1357" fmla="*/ 1559514 w 1886083"/>
                  <a:gd name="connsiteY1357" fmla="*/ 244675 h 740050"/>
                  <a:gd name="connsiteX1358" fmla="*/ 1562677 w 1886083"/>
                  <a:gd name="connsiteY1358" fmla="*/ 245466 h 740050"/>
                  <a:gd name="connsiteX1359" fmla="*/ 1564873 w 1886083"/>
                  <a:gd name="connsiteY1359" fmla="*/ 248277 h 740050"/>
                  <a:gd name="connsiteX1360" fmla="*/ 1560920 w 1886083"/>
                  <a:gd name="connsiteY1360" fmla="*/ 247838 h 740050"/>
                  <a:gd name="connsiteX1361" fmla="*/ 1559514 w 1886083"/>
                  <a:gd name="connsiteY1361" fmla="*/ 244675 h 740050"/>
                  <a:gd name="connsiteX1362" fmla="*/ 1610557 w 1886083"/>
                  <a:gd name="connsiteY1362" fmla="*/ 581506 h 740050"/>
                  <a:gd name="connsiteX1363" fmla="*/ 1613281 w 1886083"/>
                  <a:gd name="connsiteY1363" fmla="*/ 578432 h 740050"/>
                  <a:gd name="connsiteX1364" fmla="*/ 1615301 w 1886083"/>
                  <a:gd name="connsiteY1364" fmla="*/ 580189 h 740050"/>
                  <a:gd name="connsiteX1365" fmla="*/ 1610557 w 1886083"/>
                  <a:gd name="connsiteY1365" fmla="*/ 581506 h 740050"/>
                  <a:gd name="connsiteX1366" fmla="*/ 1852858 w 1886083"/>
                  <a:gd name="connsiteY1366" fmla="*/ 467472 h 740050"/>
                  <a:gd name="connsiteX1367" fmla="*/ 1852067 w 1886083"/>
                  <a:gd name="connsiteY1367" fmla="*/ 470196 h 740050"/>
                  <a:gd name="connsiteX1368" fmla="*/ 1850574 w 1886083"/>
                  <a:gd name="connsiteY1368" fmla="*/ 468527 h 740050"/>
                  <a:gd name="connsiteX1369" fmla="*/ 1852858 w 1886083"/>
                  <a:gd name="connsiteY1369" fmla="*/ 467472 h 740050"/>
                  <a:gd name="connsiteX1370" fmla="*/ 1165227 w 1886083"/>
                  <a:gd name="connsiteY1370" fmla="*/ 180454 h 740050"/>
                  <a:gd name="connsiteX1371" fmla="*/ 1161976 w 1886083"/>
                  <a:gd name="connsiteY1371" fmla="*/ 177116 h 740050"/>
                  <a:gd name="connsiteX1372" fmla="*/ 1163733 w 1886083"/>
                  <a:gd name="connsiteY1372" fmla="*/ 176413 h 740050"/>
                  <a:gd name="connsiteX1373" fmla="*/ 1165227 w 1886083"/>
                  <a:gd name="connsiteY1373" fmla="*/ 180454 h 740050"/>
                  <a:gd name="connsiteX1374" fmla="*/ 1577261 w 1886083"/>
                  <a:gd name="connsiteY1374" fmla="*/ 343159 h 740050"/>
                  <a:gd name="connsiteX1375" fmla="*/ 1577876 w 1886083"/>
                  <a:gd name="connsiteY1375" fmla="*/ 340524 h 740050"/>
                  <a:gd name="connsiteX1376" fmla="*/ 1581478 w 1886083"/>
                  <a:gd name="connsiteY1376" fmla="*/ 343598 h 740050"/>
                  <a:gd name="connsiteX1377" fmla="*/ 1577261 w 1886083"/>
                  <a:gd name="connsiteY1377" fmla="*/ 343159 h 740050"/>
                  <a:gd name="connsiteX1378" fmla="*/ 849304 w 1886083"/>
                  <a:gd name="connsiteY1378" fmla="*/ 238438 h 740050"/>
                  <a:gd name="connsiteX1379" fmla="*/ 851501 w 1886083"/>
                  <a:gd name="connsiteY1379" fmla="*/ 238438 h 740050"/>
                  <a:gd name="connsiteX1380" fmla="*/ 855015 w 1886083"/>
                  <a:gd name="connsiteY1380" fmla="*/ 239580 h 740050"/>
                  <a:gd name="connsiteX1381" fmla="*/ 852116 w 1886083"/>
                  <a:gd name="connsiteY1381" fmla="*/ 240370 h 740050"/>
                  <a:gd name="connsiteX1382" fmla="*/ 849304 w 1886083"/>
                  <a:gd name="connsiteY1382" fmla="*/ 238438 h 740050"/>
                  <a:gd name="connsiteX1383" fmla="*/ 803005 w 1886083"/>
                  <a:gd name="connsiteY1383" fmla="*/ 355547 h 740050"/>
                  <a:gd name="connsiteX1384" fmla="*/ 798437 w 1886083"/>
                  <a:gd name="connsiteY1384" fmla="*/ 355722 h 740050"/>
                  <a:gd name="connsiteX1385" fmla="*/ 799491 w 1886083"/>
                  <a:gd name="connsiteY1385" fmla="*/ 352472 h 740050"/>
                  <a:gd name="connsiteX1386" fmla="*/ 803005 w 1886083"/>
                  <a:gd name="connsiteY1386" fmla="*/ 355547 h 740050"/>
                  <a:gd name="connsiteX1387" fmla="*/ 798261 w 1886083"/>
                  <a:gd name="connsiteY1387" fmla="*/ 90228 h 740050"/>
                  <a:gd name="connsiteX1388" fmla="*/ 799052 w 1886083"/>
                  <a:gd name="connsiteY1388" fmla="*/ 89525 h 740050"/>
                  <a:gd name="connsiteX1389" fmla="*/ 799843 w 1886083"/>
                  <a:gd name="connsiteY1389" fmla="*/ 89438 h 740050"/>
                  <a:gd name="connsiteX1390" fmla="*/ 799228 w 1886083"/>
                  <a:gd name="connsiteY1390" fmla="*/ 93303 h 740050"/>
                  <a:gd name="connsiteX1391" fmla="*/ 798261 w 1886083"/>
                  <a:gd name="connsiteY1391" fmla="*/ 90228 h 740050"/>
                  <a:gd name="connsiteX1392" fmla="*/ 1458570 w 1886083"/>
                  <a:gd name="connsiteY1392" fmla="*/ 707928 h 740050"/>
                  <a:gd name="connsiteX1393" fmla="*/ 1462436 w 1886083"/>
                  <a:gd name="connsiteY1393" fmla="*/ 705117 h 740050"/>
                  <a:gd name="connsiteX1394" fmla="*/ 1463227 w 1886083"/>
                  <a:gd name="connsiteY1394" fmla="*/ 706698 h 740050"/>
                  <a:gd name="connsiteX1395" fmla="*/ 1458570 w 1886083"/>
                  <a:gd name="connsiteY1395" fmla="*/ 707928 h 740050"/>
                  <a:gd name="connsiteX1396" fmla="*/ 1852858 w 1886083"/>
                  <a:gd name="connsiteY1396" fmla="*/ 407380 h 740050"/>
                  <a:gd name="connsiteX1397" fmla="*/ 1856723 w 1886083"/>
                  <a:gd name="connsiteY1397" fmla="*/ 404569 h 740050"/>
                  <a:gd name="connsiteX1398" fmla="*/ 1857514 w 1886083"/>
                  <a:gd name="connsiteY1398" fmla="*/ 406150 h 740050"/>
                  <a:gd name="connsiteX1399" fmla="*/ 1852858 w 1886083"/>
                  <a:gd name="connsiteY1399" fmla="*/ 407380 h 740050"/>
                  <a:gd name="connsiteX1400" fmla="*/ 571423 w 1886083"/>
                  <a:gd name="connsiteY1400" fmla="*/ 398068 h 740050"/>
                  <a:gd name="connsiteX1401" fmla="*/ 568260 w 1886083"/>
                  <a:gd name="connsiteY1401" fmla="*/ 397365 h 740050"/>
                  <a:gd name="connsiteX1402" fmla="*/ 570105 w 1886083"/>
                  <a:gd name="connsiteY1402" fmla="*/ 396047 h 740050"/>
                  <a:gd name="connsiteX1403" fmla="*/ 571423 w 1886083"/>
                  <a:gd name="connsiteY1403" fmla="*/ 398068 h 740050"/>
                  <a:gd name="connsiteX1404" fmla="*/ 1673461 w 1886083"/>
                  <a:gd name="connsiteY1404" fmla="*/ 545223 h 740050"/>
                  <a:gd name="connsiteX1405" fmla="*/ 1669947 w 1886083"/>
                  <a:gd name="connsiteY1405" fmla="*/ 542851 h 740050"/>
                  <a:gd name="connsiteX1406" fmla="*/ 1670737 w 1886083"/>
                  <a:gd name="connsiteY1406" fmla="*/ 541270 h 740050"/>
                  <a:gd name="connsiteX1407" fmla="*/ 1673461 w 1886083"/>
                  <a:gd name="connsiteY1407" fmla="*/ 545223 h 740050"/>
                  <a:gd name="connsiteX1408" fmla="*/ 94025 w 1886083"/>
                  <a:gd name="connsiteY1408" fmla="*/ 549352 h 740050"/>
                  <a:gd name="connsiteX1409" fmla="*/ 91038 w 1886083"/>
                  <a:gd name="connsiteY1409" fmla="*/ 548825 h 740050"/>
                  <a:gd name="connsiteX1410" fmla="*/ 91478 w 1886083"/>
                  <a:gd name="connsiteY1410" fmla="*/ 547507 h 740050"/>
                  <a:gd name="connsiteX1411" fmla="*/ 94025 w 1886083"/>
                  <a:gd name="connsiteY1411" fmla="*/ 549352 h 740050"/>
                  <a:gd name="connsiteX1412" fmla="*/ 1502497 w 1886083"/>
                  <a:gd name="connsiteY1412" fmla="*/ 203208 h 740050"/>
                  <a:gd name="connsiteX1413" fmla="*/ 1501267 w 1886083"/>
                  <a:gd name="connsiteY1413" fmla="*/ 205317 h 740050"/>
                  <a:gd name="connsiteX1414" fmla="*/ 1502497 w 1886083"/>
                  <a:gd name="connsiteY1414" fmla="*/ 203208 h 740050"/>
                  <a:gd name="connsiteX1415" fmla="*/ 1615301 w 1886083"/>
                  <a:gd name="connsiteY1415" fmla="*/ 556644 h 740050"/>
                  <a:gd name="connsiteX1416" fmla="*/ 1614686 w 1886083"/>
                  <a:gd name="connsiteY1416" fmla="*/ 559280 h 740050"/>
                  <a:gd name="connsiteX1417" fmla="*/ 1613193 w 1886083"/>
                  <a:gd name="connsiteY1417" fmla="*/ 558928 h 740050"/>
                  <a:gd name="connsiteX1418" fmla="*/ 1615301 w 1886083"/>
                  <a:gd name="connsiteY1418" fmla="*/ 556644 h 740050"/>
                  <a:gd name="connsiteX1419" fmla="*/ 1235246 w 1886083"/>
                  <a:gd name="connsiteY1419" fmla="*/ 523435 h 740050"/>
                  <a:gd name="connsiteX1420" fmla="*/ 1239024 w 1886083"/>
                  <a:gd name="connsiteY1420" fmla="*/ 522644 h 740050"/>
                  <a:gd name="connsiteX1421" fmla="*/ 1239463 w 1886083"/>
                  <a:gd name="connsiteY1421" fmla="*/ 523962 h 740050"/>
                  <a:gd name="connsiteX1422" fmla="*/ 1235246 w 1886083"/>
                  <a:gd name="connsiteY1422" fmla="*/ 523435 h 740050"/>
                  <a:gd name="connsiteX1423" fmla="*/ 1306495 w 1886083"/>
                  <a:gd name="connsiteY1423" fmla="*/ 734811 h 740050"/>
                  <a:gd name="connsiteX1424" fmla="*/ 1304123 w 1886083"/>
                  <a:gd name="connsiteY1424" fmla="*/ 733757 h 740050"/>
                  <a:gd name="connsiteX1425" fmla="*/ 1306495 w 1886083"/>
                  <a:gd name="connsiteY1425" fmla="*/ 734811 h 740050"/>
                  <a:gd name="connsiteX1426" fmla="*/ 1680577 w 1886083"/>
                  <a:gd name="connsiteY1426" fmla="*/ 520360 h 740050"/>
                  <a:gd name="connsiteX1427" fmla="*/ 1679347 w 1886083"/>
                  <a:gd name="connsiteY1427" fmla="*/ 522469 h 740050"/>
                  <a:gd name="connsiteX1428" fmla="*/ 1680577 w 1886083"/>
                  <a:gd name="connsiteY1428" fmla="*/ 520360 h 740050"/>
                  <a:gd name="connsiteX1429" fmla="*/ 1315984 w 1886083"/>
                  <a:gd name="connsiteY1429" fmla="*/ 714166 h 740050"/>
                  <a:gd name="connsiteX1430" fmla="*/ 1315369 w 1886083"/>
                  <a:gd name="connsiteY1430" fmla="*/ 716801 h 740050"/>
                  <a:gd name="connsiteX1431" fmla="*/ 1313875 w 1886083"/>
                  <a:gd name="connsiteY1431" fmla="*/ 716450 h 740050"/>
                  <a:gd name="connsiteX1432" fmla="*/ 1315984 w 1886083"/>
                  <a:gd name="connsiteY1432" fmla="*/ 714166 h 740050"/>
                  <a:gd name="connsiteX1433" fmla="*/ 1557142 w 1886083"/>
                  <a:gd name="connsiteY1433" fmla="*/ 684032 h 740050"/>
                  <a:gd name="connsiteX1434" fmla="*/ 1560129 w 1886083"/>
                  <a:gd name="connsiteY1434" fmla="*/ 684559 h 740050"/>
                  <a:gd name="connsiteX1435" fmla="*/ 1559690 w 1886083"/>
                  <a:gd name="connsiteY1435" fmla="*/ 685877 h 740050"/>
                  <a:gd name="connsiteX1436" fmla="*/ 1557142 w 1886083"/>
                  <a:gd name="connsiteY1436" fmla="*/ 684032 h 740050"/>
                  <a:gd name="connsiteX1437" fmla="*/ 1038102 w 1886083"/>
                  <a:gd name="connsiteY1437" fmla="*/ 683065 h 740050"/>
                  <a:gd name="connsiteX1438" fmla="*/ 1041880 w 1886083"/>
                  <a:gd name="connsiteY1438" fmla="*/ 682275 h 740050"/>
                  <a:gd name="connsiteX1439" fmla="*/ 1042319 w 1886083"/>
                  <a:gd name="connsiteY1439" fmla="*/ 683593 h 740050"/>
                  <a:gd name="connsiteX1440" fmla="*/ 1038102 w 1886083"/>
                  <a:gd name="connsiteY1440" fmla="*/ 683065 h 740050"/>
                  <a:gd name="connsiteX1441" fmla="*/ 420578 w 1886083"/>
                  <a:gd name="connsiteY1441" fmla="*/ 569031 h 740050"/>
                  <a:gd name="connsiteX1442" fmla="*/ 416800 w 1886083"/>
                  <a:gd name="connsiteY1442" fmla="*/ 569822 h 740050"/>
                  <a:gd name="connsiteX1443" fmla="*/ 416361 w 1886083"/>
                  <a:gd name="connsiteY1443" fmla="*/ 568504 h 740050"/>
                  <a:gd name="connsiteX1444" fmla="*/ 420578 w 1886083"/>
                  <a:gd name="connsiteY1444" fmla="*/ 569031 h 740050"/>
                  <a:gd name="connsiteX1445" fmla="*/ 1185433 w 1886083"/>
                  <a:gd name="connsiteY1445" fmla="*/ 84078 h 740050"/>
                  <a:gd name="connsiteX1446" fmla="*/ 1181655 w 1886083"/>
                  <a:gd name="connsiteY1446" fmla="*/ 84869 h 740050"/>
                  <a:gd name="connsiteX1447" fmla="*/ 1181216 w 1886083"/>
                  <a:gd name="connsiteY1447" fmla="*/ 83551 h 740050"/>
                  <a:gd name="connsiteX1448" fmla="*/ 1185433 w 1886083"/>
                  <a:gd name="connsiteY1448" fmla="*/ 84078 h 740050"/>
                  <a:gd name="connsiteX1449" fmla="*/ 1852858 w 1886083"/>
                  <a:gd name="connsiteY1449" fmla="*/ 475731 h 740050"/>
                  <a:gd name="connsiteX1450" fmla="*/ 1855230 w 1886083"/>
                  <a:gd name="connsiteY1450" fmla="*/ 476785 h 740050"/>
                  <a:gd name="connsiteX1451" fmla="*/ 1852858 w 1886083"/>
                  <a:gd name="connsiteY1451" fmla="*/ 475731 h 740050"/>
                  <a:gd name="connsiteX1452" fmla="*/ 783941 w 1886083"/>
                  <a:gd name="connsiteY1452" fmla="*/ 363805 h 740050"/>
                  <a:gd name="connsiteX1453" fmla="*/ 780163 w 1886083"/>
                  <a:gd name="connsiteY1453" fmla="*/ 364596 h 740050"/>
                  <a:gd name="connsiteX1454" fmla="*/ 779724 w 1886083"/>
                  <a:gd name="connsiteY1454" fmla="*/ 363278 h 740050"/>
                  <a:gd name="connsiteX1455" fmla="*/ 783941 w 1886083"/>
                  <a:gd name="connsiteY1455" fmla="*/ 363805 h 740050"/>
                  <a:gd name="connsiteX1456" fmla="*/ 466877 w 1886083"/>
                  <a:gd name="connsiteY1456" fmla="*/ 671644 h 740050"/>
                  <a:gd name="connsiteX1457" fmla="*/ 465647 w 1886083"/>
                  <a:gd name="connsiteY1457" fmla="*/ 673753 h 740050"/>
                  <a:gd name="connsiteX1458" fmla="*/ 466877 w 1886083"/>
                  <a:gd name="connsiteY1458" fmla="*/ 671644 h 740050"/>
                  <a:gd name="connsiteX1459" fmla="*/ 1560656 w 1886083"/>
                  <a:gd name="connsiteY1459" fmla="*/ 341051 h 740050"/>
                  <a:gd name="connsiteX1460" fmla="*/ 1556879 w 1886083"/>
                  <a:gd name="connsiteY1460" fmla="*/ 341841 h 740050"/>
                  <a:gd name="connsiteX1461" fmla="*/ 1556439 w 1886083"/>
                  <a:gd name="connsiteY1461" fmla="*/ 340524 h 740050"/>
                  <a:gd name="connsiteX1462" fmla="*/ 1560656 w 1886083"/>
                  <a:gd name="connsiteY1462" fmla="*/ 341051 h 740050"/>
                  <a:gd name="connsiteX1463" fmla="*/ 756706 w 1886083"/>
                  <a:gd name="connsiteY1463" fmla="*/ 89262 h 740050"/>
                  <a:gd name="connsiteX1464" fmla="*/ 759693 w 1886083"/>
                  <a:gd name="connsiteY1464" fmla="*/ 89789 h 740050"/>
                  <a:gd name="connsiteX1465" fmla="*/ 759254 w 1886083"/>
                  <a:gd name="connsiteY1465" fmla="*/ 91107 h 740050"/>
                  <a:gd name="connsiteX1466" fmla="*/ 756706 w 1886083"/>
                  <a:gd name="connsiteY1466" fmla="*/ 89262 h 740050"/>
                  <a:gd name="connsiteX1467" fmla="*/ 555961 w 1886083"/>
                  <a:gd name="connsiteY1467" fmla="*/ 274721 h 740050"/>
                  <a:gd name="connsiteX1468" fmla="*/ 558333 w 1886083"/>
                  <a:gd name="connsiteY1468" fmla="*/ 275775 h 740050"/>
                  <a:gd name="connsiteX1469" fmla="*/ 555961 w 1886083"/>
                  <a:gd name="connsiteY1469" fmla="*/ 274721 h 740050"/>
                  <a:gd name="connsiteX1470" fmla="*/ 820752 w 1886083"/>
                  <a:gd name="connsiteY1470" fmla="*/ 640544 h 740050"/>
                  <a:gd name="connsiteX1471" fmla="*/ 819522 w 1886083"/>
                  <a:gd name="connsiteY1471" fmla="*/ 642653 h 740050"/>
                  <a:gd name="connsiteX1472" fmla="*/ 820752 w 1886083"/>
                  <a:gd name="connsiteY1472" fmla="*/ 640544 h 740050"/>
                  <a:gd name="connsiteX1473" fmla="*/ 431296 w 1886083"/>
                  <a:gd name="connsiteY1473" fmla="*/ 109907 h 740050"/>
                  <a:gd name="connsiteX1474" fmla="*/ 430417 w 1886083"/>
                  <a:gd name="connsiteY1474" fmla="*/ 106569 h 740050"/>
                  <a:gd name="connsiteX1475" fmla="*/ 431911 w 1886083"/>
                  <a:gd name="connsiteY1475" fmla="*/ 106218 h 740050"/>
                  <a:gd name="connsiteX1476" fmla="*/ 431296 w 1886083"/>
                  <a:gd name="connsiteY1476" fmla="*/ 109907 h 740050"/>
                  <a:gd name="connsiteX1477" fmla="*/ 126004 w 1886083"/>
                  <a:gd name="connsiteY1477" fmla="*/ 262246 h 740050"/>
                  <a:gd name="connsiteX1478" fmla="*/ 127410 w 1886083"/>
                  <a:gd name="connsiteY1478" fmla="*/ 261455 h 740050"/>
                  <a:gd name="connsiteX1479" fmla="*/ 126004 w 1886083"/>
                  <a:gd name="connsiteY1479" fmla="*/ 262246 h 740050"/>
                  <a:gd name="connsiteX1480" fmla="*/ 681855 w 1886083"/>
                  <a:gd name="connsiteY1480" fmla="*/ 117199 h 740050"/>
                  <a:gd name="connsiteX1481" fmla="*/ 680449 w 1886083"/>
                  <a:gd name="connsiteY1481" fmla="*/ 117990 h 740050"/>
                  <a:gd name="connsiteX1482" fmla="*/ 681855 w 1886083"/>
                  <a:gd name="connsiteY1482" fmla="*/ 117199 h 740050"/>
                  <a:gd name="connsiteX1483" fmla="*/ 1684179 w 1886083"/>
                  <a:gd name="connsiteY1483" fmla="*/ 641599 h 740050"/>
                  <a:gd name="connsiteX1484" fmla="*/ 1682773 w 1886083"/>
                  <a:gd name="connsiteY1484" fmla="*/ 642389 h 740050"/>
                  <a:gd name="connsiteX1485" fmla="*/ 1684179 w 1886083"/>
                  <a:gd name="connsiteY1485" fmla="*/ 641599 h 740050"/>
                  <a:gd name="connsiteX1486" fmla="*/ 354073 w 1886083"/>
                  <a:gd name="connsiteY1486" fmla="*/ 146191 h 740050"/>
                  <a:gd name="connsiteX1487" fmla="*/ 352667 w 1886083"/>
                  <a:gd name="connsiteY1487" fmla="*/ 146982 h 740050"/>
                  <a:gd name="connsiteX1488" fmla="*/ 354073 w 1886083"/>
                  <a:gd name="connsiteY1488" fmla="*/ 146191 h 740050"/>
                  <a:gd name="connsiteX1489" fmla="*/ 817238 w 1886083"/>
                  <a:gd name="connsiteY1489" fmla="*/ 450868 h 740050"/>
                  <a:gd name="connsiteX1490" fmla="*/ 818643 w 1886083"/>
                  <a:gd name="connsiteY1490" fmla="*/ 450077 h 740050"/>
                  <a:gd name="connsiteX1491" fmla="*/ 817238 w 1886083"/>
                  <a:gd name="connsiteY1491" fmla="*/ 450868 h 740050"/>
                  <a:gd name="connsiteX1492" fmla="*/ 494199 w 1886083"/>
                  <a:gd name="connsiteY1492" fmla="*/ 98574 h 740050"/>
                  <a:gd name="connsiteX1493" fmla="*/ 492794 w 1886083"/>
                  <a:gd name="connsiteY1493" fmla="*/ 99365 h 740050"/>
                  <a:gd name="connsiteX1494" fmla="*/ 494199 w 1886083"/>
                  <a:gd name="connsiteY1494" fmla="*/ 98574 h 740050"/>
                  <a:gd name="connsiteX1495" fmla="*/ 1523846 w 1886083"/>
                  <a:gd name="connsiteY1495" fmla="*/ 246784 h 740050"/>
                  <a:gd name="connsiteX1496" fmla="*/ 1522879 w 1886083"/>
                  <a:gd name="connsiteY1496" fmla="*/ 245554 h 740050"/>
                  <a:gd name="connsiteX1497" fmla="*/ 1523846 w 1886083"/>
                  <a:gd name="connsiteY1497" fmla="*/ 246784 h 740050"/>
                  <a:gd name="connsiteX1498" fmla="*/ 263847 w 1886083"/>
                  <a:gd name="connsiteY1498" fmla="*/ 583527 h 740050"/>
                  <a:gd name="connsiteX1499" fmla="*/ 265252 w 1886083"/>
                  <a:gd name="connsiteY1499" fmla="*/ 582737 h 740050"/>
                  <a:gd name="connsiteX1500" fmla="*/ 263847 w 1886083"/>
                  <a:gd name="connsiteY1500" fmla="*/ 583527 h 740050"/>
                  <a:gd name="connsiteX1501" fmla="*/ 1673461 w 1886083"/>
                  <a:gd name="connsiteY1501" fmla="*/ 462289 h 740050"/>
                  <a:gd name="connsiteX1502" fmla="*/ 1672494 w 1886083"/>
                  <a:gd name="connsiteY1502" fmla="*/ 461059 h 740050"/>
                  <a:gd name="connsiteX1503" fmla="*/ 1673461 w 1886083"/>
                  <a:gd name="connsiteY1503" fmla="*/ 462289 h 740050"/>
                  <a:gd name="connsiteX1504" fmla="*/ 1485893 w 1886083"/>
                  <a:gd name="connsiteY1504" fmla="*/ 675774 h 740050"/>
                  <a:gd name="connsiteX1505" fmla="*/ 1486859 w 1886083"/>
                  <a:gd name="connsiteY1505" fmla="*/ 677004 h 740050"/>
                  <a:gd name="connsiteX1506" fmla="*/ 1485893 w 1886083"/>
                  <a:gd name="connsiteY1506" fmla="*/ 675774 h 740050"/>
                  <a:gd name="connsiteX1507" fmla="*/ 117746 w 1886083"/>
                  <a:gd name="connsiteY1507" fmla="*/ 433297 h 740050"/>
                  <a:gd name="connsiteX1508" fmla="*/ 118712 w 1886083"/>
                  <a:gd name="connsiteY1508" fmla="*/ 434527 h 740050"/>
                  <a:gd name="connsiteX1509" fmla="*/ 117746 w 1886083"/>
                  <a:gd name="connsiteY1509" fmla="*/ 433297 h 740050"/>
                  <a:gd name="connsiteX1510" fmla="*/ 636698 w 1886083"/>
                  <a:gd name="connsiteY1510" fmla="*/ 577290 h 740050"/>
                  <a:gd name="connsiteX1511" fmla="*/ 635293 w 1886083"/>
                  <a:gd name="connsiteY1511" fmla="*/ 578080 h 740050"/>
                  <a:gd name="connsiteX1512" fmla="*/ 636698 w 1886083"/>
                  <a:gd name="connsiteY1512" fmla="*/ 577290 h 740050"/>
                  <a:gd name="connsiteX1513" fmla="*/ 456159 w 1886083"/>
                  <a:gd name="connsiteY1513" fmla="*/ 573160 h 740050"/>
                  <a:gd name="connsiteX1514" fmla="*/ 454753 w 1886083"/>
                  <a:gd name="connsiteY1514" fmla="*/ 573951 h 740050"/>
                  <a:gd name="connsiteX1515" fmla="*/ 456159 w 1886083"/>
                  <a:gd name="connsiteY1515" fmla="*/ 573160 h 740050"/>
                  <a:gd name="connsiteX1516" fmla="*/ 1536936 w 1886083"/>
                  <a:gd name="connsiteY1516" fmla="*/ 241600 h 740050"/>
                  <a:gd name="connsiteX1517" fmla="*/ 1538342 w 1886083"/>
                  <a:gd name="connsiteY1517" fmla="*/ 240810 h 740050"/>
                  <a:gd name="connsiteX1518" fmla="*/ 1536936 w 1886083"/>
                  <a:gd name="connsiteY1518" fmla="*/ 241600 h 740050"/>
                  <a:gd name="connsiteX1519" fmla="*/ 249527 w 1886083"/>
                  <a:gd name="connsiteY1519" fmla="*/ 498573 h 740050"/>
                  <a:gd name="connsiteX1520" fmla="*/ 250932 w 1886083"/>
                  <a:gd name="connsiteY1520" fmla="*/ 497782 h 740050"/>
                  <a:gd name="connsiteX1521" fmla="*/ 249527 w 1886083"/>
                  <a:gd name="connsiteY1521" fmla="*/ 498573 h 740050"/>
                  <a:gd name="connsiteX1522" fmla="*/ 538126 w 1886083"/>
                  <a:gd name="connsiteY1522" fmla="*/ 192841 h 740050"/>
                  <a:gd name="connsiteX1523" fmla="*/ 537160 w 1886083"/>
                  <a:gd name="connsiteY1523" fmla="*/ 191611 h 740050"/>
                  <a:gd name="connsiteX1524" fmla="*/ 538126 w 1886083"/>
                  <a:gd name="connsiteY1524" fmla="*/ 192841 h 740050"/>
                  <a:gd name="connsiteX1525" fmla="*/ 1544052 w 1886083"/>
                  <a:gd name="connsiteY1525" fmla="*/ 685086 h 740050"/>
                  <a:gd name="connsiteX1526" fmla="*/ 1542646 w 1886083"/>
                  <a:gd name="connsiteY1526" fmla="*/ 685877 h 740050"/>
                  <a:gd name="connsiteX1527" fmla="*/ 1544052 w 1886083"/>
                  <a:gd name="connsiteY1527" fmla="*/ 685086 h 740050"/>
                  <a:gd name="connsiteX1528" fmla="*/ 40522 w 1886083"/>
                  <a:gd name="connsiteY1528" fmla="*/ 365913 h 740050"/>
                  <a:gd name="connsiteX1529" fmla="*/ 41928 w 1886083"/>
                  <a:gd name="connsiteY1529" fmla="*/ 365123 h 740050"/>
                  <a:gd name="connsiteX1530" fmla="*/ 40522 w 1886083"/>
                  <a:gd name="connsiteY1530" fmla="*/ 365913 h 740050"/>
                  <a:gd name="connsiteX1531" fmla="*/ 906321 w 1886083"/>
                  <a:gd name="connsiteY1531" fmla="*/ 80916 h 740050"/>
                  <a:gd name="connsiteX1532" fmla="*/ 907288 w 1886083"/>
                  <a:gd name="connsiteY1532" fmla="*/ 82146 h 740050"/>
                  <a:gd name="connsiteX1533" fmla="*/ 906321 w 1886083"/>
                  <a:gd name="connsiteY1533" fmla="*/ 80916 h 740050"/>
                  <a:gd name="connsiteX1534" fmla="*/ 1551168 w 1886083"/>
                  <a:gd name="connsiteY1534" fmla="*/ 208391 h 740050"/>
                  <a:gd name="connsiteX1535" fmla="*/ 1549762 w 1886083"/>
                  <a:gd name="connsiteY1535" fmla="*/ 209182 h 740050"/>
                  <a:gd name="connsiteX1536" fmla="*/ 1551168 w 1886083"/>
                  <a:gd name="connsiteY1536" fmla="*/ 208391 h 740050"/>
                  <a:gd name="connsiteX1537" fmla="*/ 1374231 w 1886083"/>
                  <a:gd name="connsiteY1537" fmla="*/ 199079 h 740050"/>
                  <a:gd name="connsiteX1538" fmla="*/ 1373264 w 1886083"/>
                  <a:gd name="connsiteY1538" fmla="*/ 197849 h 740050"/>
                  <a:gd name="connsiteX1539" fmla="*/ 1374231 w 1886083"/>
                  <a:gd name="connsiteY1539" fmla="*/ 199079 h 740050"/>
                  <a:gd name="connsiteX1540" fmla="*/ 760221 w 1886083"/>
                  <a:gd name="connsiteY1540" fmla="*/ 399122 h 740050"/>
                  <a:gd name="connsiteX1541" fmla="*/ 761626 w 1886083"/>
                  <a:gd name="connsiteY1541" fmla="*/ 398331 h 740050"/>
                  <a:gd name="connsiteX1542" fmla="*/ 760221 w 1886083"/>
                  <a:gd name="connsiteY1542" fmla="*/ 399122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886083" h="740050">
                    <a:moveTo>
                      <a:pt x="9071" y="370570"/>
                    </a:moveTo>
                    <a:cubicBezTo>
                      <a:pt x="4415" y="388228"/>
                      <a:pt x="-1120" y="405184"/>
                      <a:pt x="198" y="423018"/>
                    </a:cubicBezTo>
                    <a:cubicBezTo>
                      <a:pt x="549" y="427587"/>
                      <a:pt x="1691" y="432155"/>
                      <a:pt x="2482" y="436636"/>
                    </a:cubicBezTo>
                    <a:cubicBezTo>
                      <a:pt x="3185" y="440589"/>
                      <a:pt x="4590" y="444542"/>
                      <a:pt x="4766" y="448584"/>
                    </a:cubicBezTo>
                    <a:cubicBezTo>
                      <a:pt x="5908" y="471338"/>
                      <a:pt x="17329" y="490666"/>
                      <a:pt x="29541" y="510169"/>
                    </a:cubicBezTo>
                    <a:cubicBezTo>
                      <a:pt x="45618" y="535822"/>
                      <a:pt x="69778" y="555063"/>
                      <a:pt x="92883" y="575269"/>
                    </a:cubicBezTo>
                    <a:cubicBezTo>
                      <a:pt x="94992" y="577114"/>
                      <a:pt x="97803" y="578168"/>
                      <a:pt x="100263" y="579749"/>
                    </a:cubicBezTo>
                    <a:cubicBezTo>
                      <a:pt x="109663" y="585811"/>
                      <a:pt x="118273" y="593367"/>
                      <a:pt x="128640" y="597672"/>
                    </a:cubicBezTo>
                    <a:cubicBezTo>
                      <a:pt x="138919" y="601889"/>
                      <a:pt x="145859" y="609883"/>
                      <a:pt x="156929" y="613046"/>
                    </a:cubicBezTo>
                    <a:cubicBezTo>
                      <a:pt x="167208" y="616033"/>
                      <a:pt x="176432" y="621831"/>
                      <a:pt x="186360" y="625961"/>
                    </a:cubicBezTo>
                    <a:cubicBezTo>
                      <a:pt x="200856" y="632022"/>
                      <a:pt x="215264" y="638524"/>
                      <a:pt x="230374" y="643268"/>
                    </a:cubicBezTo>
                    <a:cubicBezTo>
                      <a:pt x="247945" y="648715"/>
                      <a:pt x="265252" y="654952"/>
                      <a:pt x="282911" y="660136"/>
                    </a:cubicBezTo>
                    <a:cubicBezTo>
                      <a:pt x="295211" y="663738"/>
                      <a:pt x="308301" y="665143"/>
                      <a:pt x="320952" y="667515"/>
                    </a:cubicBezTo>
                    <a:cubicBezTo>
                      <a:pt x="325344" y="668306"/>
                      <a:pt x="330088" y="668394"/>
                      <a:pt x="333954" y="670063"/>
                    </a:cubicBezTo>
                    <a:cubicBezTo>
                      <a:pt x="340280" y="672699"/>
                      <a:pt x="346693" y="673577"/>
                      <a:pt x="353545" y="673929"/>
                    </a:cubicBezTo>
                    <a:cubicBezTo>
                      <a:pt x="359344" y="674280"/>
                      <a:pt x="364879" y="676740"/>
                      <a:pt x="370589" y="677794"/>
                    </a:cubicBezTo>
                    <a:cubicBezTo>
                      <a:pt x="379814" y="679463"/>
                      <a:pt x="389038" y="680957"/>
                      <a:pt x="398263" y="681923"/>
                    </a:cubicBezTo>
                    <a:cubicBezTo>
                      <a:pt x="408191" y="682978"/>
                      <a:pt x="418206" y="683329"/>
                      <a:pt x="428133" y="684120"/>
                    </a:cubicBezTo>
                    <a:cubicBezTo>
                      <a:pt x="430593" y="684295"/>
                      <a:pt x="433053" y="685350"/>
                      <a:pt x="435425" y="686140"/>
                    </a:cubicBezTo>
                    <a:cubicBezTo>
                      <a:pt x="437534" y="686755"/>
                      <a:pt x="439554" y="688161"/>
                      <a:pt x="441575" y="688073"/>
                    </a:cubicBezTo>
                    <a:cubicBezTo>
                      <a:pt x="446055" y="687809"/>
                      <a:pt x="451151" y="685262"/>
                      <a:pt x="454665" y="686580"/>
                    </a:cubicBezTo>
                    <a:cubicBezTo>
                      <a:pt x="459497" y="688425"/>
                      <a:pt x="463011" y="688864"/>
                      <a:pt x="467228" y="686228"/>
                    </a:cubicBezTo>
                    <a:cubicBezTo>
                      <a:pt x="468195" y="685613"/>
                      <a:pt x="471094" y="685789"/>
                      <a:pt x="471621" y="686492"/>
                    </a:cubicBezTo>
                    <a:cubicBezTo>
                      <a:pt x="476189" y="692378"/>
                      <a:pt x="483042" y="689303"/>
                      <a:pt x="488928" y="690269"/>
                    </a:cubicBezTo>
                    <a:cubicBezTo>
                      <a:pt x="499383" y="692027"/>
                      <a:pt x="509925" y="689127"/>
                      <a:pt x="520204" y="690357"/>
                    </a:cubicBezTo>
                    <a:cubicBezTo>
                      <a:pt x="532328" y="691851"/>
                      <a:pt x="544276" y="689127"/>
                      <a:pt x="556224" y="690182"/>
                    </a:cubicBezTo>
                    <a:cubicBezTo>
                      <a:pt x="560265" y="690533"/>
                      <a:pt x="564131" y="690445"/>
                      <a:pt x="565273" y="685877"/>
                    </a:cubicBezTo>
                    <a:cubicBezTo>
                      <a:pt x="565361" y="685525"/>
                      <a:pt x="567030" y="685174"/>
                      <a:pt x="567821" y="685350"/>
                    </a:cubicBezTo>
                    <a:cubicBezTo>
                      <a:pt x="572389" y="686228"/>
                      <a:pt x="576255" y="686668"/>
                      <a:pt x="580911" y="684120"/>
                    </a:cubicBezTo>
                    <a:cubicBezTo>
                      <a:pt x="588115" y="680166"/>
                      <a:pt x="596900" y="680869"/>
                      <a:pt x="604544" y="682363"/>
                    </a:cubicBezTo>
                    <a:cubicBezTo>
                      <a:pt x="614910" y="684383"/>
                      <a:pt x="624838" y="685086"/>
                      <a:pt x="634941" y="682099"/>
                    </a:cubicBezTo>
                    <a:cubicBezTo>
                      <a:pt x="639773" y="680693"/>
                      <a:pt x="644517" y="682626"/>
                      <a:pt x="649525" y="682011"/>
                    </a:cubicBezTo>
                    <a:cubicBezTo>
                      <a:pt x="658574" y="680781"/>
                      <a:pt x="667886" y="680693"/>
                      <a:pt x="677023" y="679727"/>
                    </a:cubicBezTo>
                    <a:cubicBezTo>
                      <a:pt x="687478" y="678585"/>
                      <a:pt x="697932" y="677267"/>
                      <a:pt x="708299" y="675598"/>
                    </a:cubicBezTo>
                    <a:cubicBezTo>
                      <a:pt x="719281" y="673841"/>
                      <a:pt x="730790" y="672874"/>
                      <a:pt x="740805" y="669097"/>
                    </a:cubicBezTo>
                    <a:cubicBezTo>
                      <a:pt x="753104" y="664353"/>
                      <a:pt x="766282" y="666725"/>
                      <a:pt x="778406" y="663210"/>
                    </a:cubicBezTo>
                    <a:cubicBezTo>
                      <a:pt x="790179" y="659784"/>
                      <a:pt x="802039" y="656270"/>
                      <a:pt x="813724" y="652580"/>
                    </a:cubicBezTo>
                    <a:cubicBezTo>
                      <a:pt x="826726" y="648363"/>
                      <a:pt x="839553" y="643707"/>
                      <a:pt x="852643" y="639490"/>
                    </a:cubicBezTo>
                    <a:cubicBezTo>
                      <a:pt x="857475" y="637996"/>
                      <a:pt x="862219" y="636591"/>
                      <a:pt x="866963" y="634570"/>
                    </a:cubicBezTo>
                    <a:cubicBezTo>
                      <a:pt x="873113" y="631935"/>
                      <a:pt x="880141" y="633428"/>
                      <a:pt x="885939" y="637382"/>
                    </a:cubicBezTo>
                    <a:cubicBezTo>
                      <a:pt x="893407" y="642565"/>
                      <a:pt x="900699" y="647836"/>
                      <a:pt x="908430" y="652668"/>
                    </a:cubicBezTo>
                    <a:cubicBezTo>
                      <a:pt x="912559" y="655304"/>
                      <a:pt x="917391" y="656973"/>
                      <a:pt x="921959" y="659081"/>
                    </a:cubicBezTo>
                    <a:cubicBezTo>
                      <a:pt x="936192" y="665758"/>
                      <a:pt x="949985" y="673489"/>
                      <a:pt x="964832" y="678761"/>
                    </a:cubicBezTo>
                    <a:cubicBezTo>
                      <a:pt x="980382" y="684295"/>
                      <a:pt x="995669" y="690621"/>
                      <a:pt x="1012097" y="694399"/>
                    </a:cubicBezTo>
                    <a:cubicBezTo>
                      <a:pt x="1014821" y="695014"/>
                      <a:pt x="1017105" y="697210"/>
                      <a:pt x="1019829" y="698089"/>
                    </a:cubicBezTo>
                    <a:cubicBezTo>
                      <a:pt x="1033622" y="702657"/>
                      <a:pt x="1047063" y="708279"/>
                      <a:pt x="1062262" y="708894"/>
                    </a:cubicBezTo>
                    <a:cubicBezTo>
                      <a:pt x="1065161" y="708982"/>
                      <a:pt x="1068148" y="709773"/>
                      <a:pt x="1070784" y="710915"/>
                    </a:cubicBezTo>
                    <a:cubicBezTo>
                      <a:pt x="1082732" y="716362"/>
                      <a:pt x="1096261" y="718558"/>
                      <a:pt x="1108824" y="720491"/>
                    </a:cubicBezTo>
                    <a:cubicBezTo>
                      <a:pt x="1126219" y="723127"/>
                      <a:pt x="1143351" y="727695"/>
                      <a:pt x="1161537" y="727959"/>
                    </a:cubicBezTo>
                    <a:cubicBezTo>
                      <a:pt x="1177702" y="728134"/>
                      <a:pt x="1193867" y="732879"/>
                      <a:pt x="1210032" y="735426"/>
                    </a:cubicBezTo>
                    <a:cubicBezTo>
                      <a:pt x="1213107" y="735866"/>
                      <a:pt x="1216269" y="735514"/>
                      <a:pt x="1219432" y="735778"/>
                    </a:cubicBezTo>
                    <a:cubicBezTo>
                      <a:pt x="1225494" y="736305"/>
                      <a:pt x="1231380" y="735690"/>
                      <a:pt x="1237618" y="737271"/>
                    </a:cubicBezTo>
                    <a:cubicBezTo>
                      <a:pt x="1242011" y="738413"/>
                      <a:pt x="1247633" y="736129"/>
                      <a:pt x="1253432" y="737359"/>
                    </a:cubicBezTo>
                    <a:cubicBezTo>
                      <a:pt x="1257209" y="738150"/>
                      <a:pt x="1264501" y="741488"/>
                      <a:pt x="1266785" y="734109"/>
                    </a:cubicBezTo>
                    <a:cubicBezTo>
                      <a:pt x="1271881" y="734724"/>
                      <a:pt x="1277328" y="734636"/>
                      <a:pt x="1281896" y="736217"/>
                    </a:cubicBezTo>
                    <a:cubicBezTo>
                      <a:pt x="1287431" y="738150"/>
                      <a:pt x="1292175" y="742806"/>
                      <a:pt x="1297534" y="736305"/>
                    </a:cubicBezTo>
                    <a:cubicBezTo>
                      <a:pt x="1297710" y="736129"/>
                      <a:pt x="1298852" y="736217"/>
                      <a:pt x="1299116" y="736568"/>
                    </a:cubicBezTo>
                    <a:cubicBezTo>
                      <a:pt x="1302981" y="740346"/>
                      <a:pt x="1307286" y="741400"/>
                      <a:pt x="1312118" y="737974"/>
                    </a:cubicBezTo>
                    <a:cubicBezTo>
                      <a:pt x="1322573" y="742982"/>
                      <a:pt x="1332851" y="734987"/>
                      <a:pt x="1343306" y="737710"/>
                    </a:cubicBezTo>
                    <a:cubicBezTo>
                      <a:pt x="1344009" y="737886"/>
                      <a:pt x="1345151" y="738062"/>
                      <a:pt x="1345678" y="737710"/>
                    </a:cubicBezTo>
                    <a:cubicBezTo>
                      <a:pt x="1356836" y="730243"/>
                      <a:pt x="1369047" y="736481"/>
                      <a:pt x="1380732" y="735690"/>
                    </a:cubicBezTo>
                    <a:cubicBezTo>
                      <a:pt x="1404189" y="734109"/>
                      <a:pt x="1427646" y="733493"/>
                      <a:pt x="1450488" y="727607"/>
                    </a:cubicBezTo>
                    <a:cubicBezTo>
                      <a:pt x="1461206" y="724884"/>
                      <a:pt x="1472890" y="724796"/>
                      <a:pt x="1484048" y="723127"/>
                    </a:cubicBezTo>
                    <a:cubicBezTo>
                      <a:pt x="1491340" y="722072"/>
                      <a:pt x="1498632" y="720579"/>
                      <a:pt x="1505836" y="718998"/>
                    </a:cubicBezTo>
                    <a:cubicBezTo>
                      <a:pt x="1518399" y="716362"/>
                      <a:pt x="1530962" y="713551"/>
                      <a:pt x="1543437" y="710739"/>
                    </a:cubicBezTo>
                    <a:cubicBezTo>
                      <a:pt x="1555209" y="708016"/>
                      <a:pt x="1567070" y="705556"/>
                      <a:pt x="1578579" y="702130"/>
                    </a:cubicBezTo>
                    <a:cubicBezTo>
                      <a:pt x="1589297" y="699055"/>
                      <a:pt x="1599663" y="694838"/>
                      <a:pt x="1610206" y="691324"/>
                    </a:cubicBezTo>
                    <a:cubicBezTo>
                      <a:pt x="1616004" y="689391"/>
                      <a:pt x="1622066" y="687897"/>
                      <a:pt x="1627952" y="686140"/>
                    </a:cubicBezTo>
                    <a:cubicBezTo>
                      <a:pt x="1644293" y="681308"/>
                      <a:pt x="1660107" y="675510"/>
                      <a:pt x="1675218" y="667955"/>
                    </a:cubicBezTo>
                    <a:cubicBezTo>
                      <a:pt x="1688220" y="661453"/>
                      <a:pt x="1702628" y="657061"/>
                      <a:pt x="1715543" y="650384"/>
                    </a:cubicBezTo>
                    <a:cubicBezTo>
                      <a:pt x="1729336" y="643268"/>
                      <a:pt x="1742250" y="634834"/>
                      <a:pt x="1755428" y="626663"/>
                    </a:cubicBezTo>
                    <a:cubicBezTo>
                      <a:pt x="1765004" y="620777"/>
                      <a:pt x="1774580" y="614891"/>
                      <a:pt x="1783454" y="608302"/>
                    </a:cubicBezTo>
                    <a:cubicBezTo>
                      <a:pt x="1793908" y="600659"/>
                      <a:pt x="1803748" y="592400"/>
                      <a:pt x="1813587" y="584142"/>
                    </a:cubicBezTo>
                    <a:cubicBezTo>
                      <a:pt x="1817365" y="580979"/>
                      <a:pt x="1819649" y="576411"/>
                      <a:pt x="1823691" y="573600"/>
                    </a:cubicBezTo>
                    <a:cubicBezTo>
                      <a:pt x="1836605" y="564639"/>
                      <a:pt x="1842667" y="551373"/>
                      <a:pt x="1852067" y="540215"/>
                    </a:cubicBezTo>
                    <a:cubicBezTo>
                      <a:pt x="1856899" y="534505"/>
                      <a:pt x="1861468" y="528531"/>
                      <a:pt x="1865421" y="522293"/>
                    </a:cubicBezTo>
                    <a:cubicBezTo>
                      <a:pt x="1868232" y="517900"/>
                      <a:pt x="1869902" y="512893"/>
                      <a:pt x="1871834" y="508061"/>
                    </a:cubicBezTo>
                    <a:cubicBezTo>
                      <a:pt x="1875700" y="498045"/>
                      <a:pt x="1879478" y="488030"/>
                      <a:pt x="1883255" y="478015"/>
                    </a:cubicBezTo>
                    <a:cubicBezTo>
                      <a:pt x="1883343" y="477751"/>
                      <a:pt x="1883695" y="477488"/>
                      <a:pt x="1883782" y="477136"/>
                    </a:cubicBezTo>
                    <a:cubicBezTo>
                      <a:pt x="1884134" y="464485"/>
                      <a:pt x="1884485" y="451746"/>
                      <a:pt x="1884925" y="439096"/>
                    </a:cubicBezTo>
                    <a:cubicBezTo>
                      <a:pt x="1885012" y="437426"/>
                      <a:pt x="1886242" y="435757"/>
                      <a:pt x="1886067" y="434088"/>
                    </a:cubicBezTo>
                    <a:cubicBezTo>
                      <a:pt x="1885452" y="426445"/>
                      <a:pt x="1885979" y="418362"/>
                      <a:pt x="1883431" y="411246"/>
                    </a:cubicBezTo>
                    <a:cubicBezTo>
                      <a:pt x="1877018" y="393587"/>
                      <a:pt x="1872274" y="375314"/>
                      <a:pt x="1860238" y="359500"/>
                    </a:cubicBezTo>
                    <a:cubicBezTo>
                      <a:pt x="1859008" y="357919"/>
                      <a:pt x="1859008" y="355547"/>
                      <a:pt x="1857514" y="354317"/>
                    </a:cubicBezTo>
                    <a:cubicBezTo>
                      <a:pt x="1847938" y="346498"/>
                      <a:pt x="1843458" y="335604"/>
                      <a:pt x="1835024" y="327170"/>
                    </a:cubicBezTo>
                    <a:cubicBezTo>
                      <a:pt x="1832564" y="324710"/>
                      <a:pt x="1830807" y="321635"/>
                      <a:pt x="1828259" y="319351"/>
                    </a:cubicBezTo>
                    <a:cubicBezTo>
                      <a:pt x="1809985" y="303098"/>
                      <a:pt x="1792766" y="285615"/>
                      <a:pt x="1768606" y="275512"/>
                    </a:cubicBezTo>
                    <a:cubicBezTo>
                      <a:pt x="1759030" y="265848"/>
                      <a:pt x="1745676" y="260664"/>
                      <a:pt x="1733816" y="253724"/>
                    </a:cubicBezTo>
                    <a:cubicBezTo>
                      <a:pt x="1723801" y="247838"/>
                      <a:pt x="1712819" y="243094"/>
                      <a:pt x="1702013" y="238350"/>
                    </a:cubicBezTo>
                    <a:cubicBezTo>
                      <a:pt x="1696127" y="235802"/>
                      <a:pt x="1689450" y="234660"/>
                      <a:pt x="1683739" y="231936"/>
                    </a:cubicBezTo>
                    <a:cubicBezTo>
                      <a:pt x="1670473" y="225611"/>
                      <a:pt x="1655802" y="222185"/>
                      <a:pt x="1642360" y="216562"/>
                    </a:cubicBezTo>
                    <a:cubicBezTo>
                      <a:pt x="1625580" y="209446"/>
                      <a:pt x="1605813" y="210676"/>
                      <a:pt x="1590351" y="201012"/>
                    </a:cubicBezTo>
                    <a:cubicBezTo>
                      <a:pt x="1576119" y="200221"/>
                      <a:pt x="1563204" y="194335"/>
                      <a:pt x="1549148" y="192666"/>
                    </a:cubicBezTo>
                    <a:cubicBezTo>
                      <a:pt x="1532279" y="190645"/>
                      <a:pt x="1516027" y="185813"/>
                      <a:pt x="1498632" y="186252"/>
                    </a:cubicBezTo>
                    <a:cubicBezTo>
                      <a:pt x="1491076" y="186428"/>
                      <a:pt x="1483609" y="182563"/>
                      <a:pt x="1475877" y="182035"/>
                    </a:cubicBezTo>
                    <a:cubicBezTo>
                      <a:pt x="1461996" y="181069"/>
                      <a:pt x="1448291" y="178873"/>
                      <a:pt x="1434586" y="177467"/>
                    </a:cubicBezTo>
                    <a:cubicBezTo>
                      <a:pt x="1420178" y="175974"/>
                      <a:pt x="1405507" y="178346"/>
                      <a:pt x="1391186" y="174392"/>
                    </a:cubicBezTo>
                    <a:cubicBezTo>
                      <a:pt x="1386354" y="173074"/>
                      <a:pt x="1380029" y="172723"/>
                      <a:pt x="1374231" y="175798"/>
                    </a:cubicBezTo>
                    <a:cubicBezTo>
                      <a:pt x="1371331" y="177379"/>
                      <a:pt x="1365621" y="177379"/>
                      <a:pt x="1362810" y="175886"/>
                    </a:cubicBezTo>
                    <a:cubicBezTo>
                      <a:pt x="1356748" y="172547"/>
                      <a:pt x="1350071" y="173338"/>
                      <a:pt x="1344800" y="174568"/>
                    </a:cubicBezTo>
                    <a:cubicBezTo>
                      <a:pt x="1340231" y="175622"/>
                      <a:pt x="1338738" y="174304"/>
                      <a:pt x="1336805" y="172284"/>
                    </a:cubicBezTo>
                    <a:cubicBezTo>
                      <a:pt x="1329425" y="164640"/>
                      <a:pt x="1322133" y="156909"/>
                      <a:pt x="1314929" y="149090"/>
                    </a:cubicBezTo>
                    <a:cubicBezTo>
                      <a:pt x="1305441" y="138811"/>
                      <a:pt x="1295338" y="129060"/>
                      <a:pt x="1284093" y="120274"/>
                    </a:cubicBezTo>
                    <a:cubicBezTo>
                      <a:pt x="1277328" y="115003"/>
                      <a:pt x="1269509" y="110786"/>
                      <a:pt x="1262656" y="105603"/>
                    </a:cubicBezTo>
                    <a:cubicBezTo>
                      <a:pt x="1252026" y="97608"/>
                      <a:pt x="1239375" y="92425"/>
                      <a:pt x="1228481" y="84693"/>
                    </a:cubicBezTo>
                    <a:cubicBezTo>
                      <a:pt x="1219081" y="78017"/>
                      <a:pt x="1206430" y="74766"/>
                      <a:pt x="1195448" y="69583"/>
                    </a:cubicBezTo>
                    <a:cubicBezTo>
                      <a:pt x="1171113" y="58249"/>
                      <a:pt x="1146338" y="47883"/>
                      <a:pt x="1119894" y="41206"/>
                    </a:cubicBezTo>
                    <a:cubicBezTo>
                      <a:pt x="1106101" y="37692"/>
                      <a:pt x="1093099" y="31542"/>
                      <a:pt x="1078427" y="30927"/>
                    </a:cubicBezTo>
                    <a:cubicBezTo>
                      <a:pt x="1077109" y="30839"/>
                      <a:pt x="1075967" y="29521"/>
                      <a:pt x="1074649" y="28906"/>
                    </a:cubicBezTo>
                    <a:cubicBezTo>
                      <a:pt x="1064019" y="23987"/>
                      <a:pt x="1052422" y="22054"/>
                      <a:pt x="1040650" y="20472"/>
                    </a:cubicBezTo>
                    <a:cubicBezTo>
                      <a:pt x="1031864" y="19330"/>
                      <a:pt x="1023255" y="17046"/>
                      <a:pt x="1014645" y="15289"/>
                    </a:cubicBezTo>
                    <a:cubicBezTo>
                      <a:pt x="1013591" y="15113"/>
                      <a:pt x="1012449" y="14235"/>
                      <a:pt x="1011570" y="14410"/>
                    </a:cubicBezTo>
                    <a:cubicBezTo>
                      <a:pt x="998656" y="16519"/>
                      <a:pt x="986795" y="11072"/>
                      <a:pt x="974320" y="10106"/>
                    </a:cubicBezTo>
                    <a:cubicBezTo>
                      <a:pt x="968170" y="9666"/>
                      <a:pt x="962196" y="8348"/>
                      <a:pt x="956047" y="7734"/>
                    </a:cubicBezTo>
                    <a:cubicBezTo>
                      <a:pt x="949194" y="7031"/>
                      <a:pt x="941990" y="7558"/>
                      <a:pt x="935577" y="5801"/>
                    </a:cubicBezTo>
                    <a:cubicBezTo>
                      <a:pt x="923980" y="2638"/>
                      <a:pt x="912383" y="4747"/>
                      <a:pt x="900874" y="3868"/>
                    </a:cubicBezTo>
                    <a:cubicBezTo>
                      <a:pt x="893670" y="3341"/>
                      <a:pt x="886466" y="2814"/>
                      <a:pt x="879350" y="1759"/>
                    </a:cubicBezTo>
                    <a:cubicBezTo>
                      <a:pt x="875133" y="1145"/>
                      <a:pt x="871531" y="4131"/>
                      <a:pt x="866963" y="2111"/>
                    </a:cubicBezTo>
                    <a:cubicBezTo>
                      <a:pt x="863097" y="442"/>
                      <a:pt x="858265" y="2"/>
                      <a:pt x="853785" y="2"/>
                    </a:cubicBezTo>
                    <a:cubicBezTo>
                      <a:pt x="850183" y="-85"/>
                      <a:pt x="846229" y="2287"/>
                      <a:pt x="842979" y="1672"/>
                    </a:cubicBezTo>
                    <a:cubicBezTo>
                      <a:pt x="834808" y="178"/>
                      <a:pt x="826902" y="2550"/>
                      <a:pt x="818731" y="2023"/>
                    </a:cubicBezTo>
                    <a:cubicBezTo>
                      <a:pt x="810473" y="1496"/>
                      <a:pt x="802039" y="1408"/>
                      <a:pt x="793781" y="2023"/>
                    </a:cubicBezTo>
                    <a:cubicBezTo>
                      <a:pt x="780954" y="2989"/>
                      <a:pt x="768040" y="6416"/>
                      <a:pt x="755389" y="5537"/>
                    </a:cubicBezTo>
                    <a:cubicBezTo>
                      <a:pt x="741332" y="4571"/>
                      <a:pt x="728066" y="7734"/>
                      <a:pt x="714361" y="8348"/>
                    </a:cubicBezTo>
                    <a:cubicBezTo>
                      <a:pt x="701710" y="8876"/>
                      <a:pt x="689323" y="12653"/>
                      <a:pt x="676672" y="13708"/>
                    </a:cubicBezTo>
                    <a:cubicBezTo>
                      <a:pt x="666041" y="14586"/>
                      <a:pt x="656290" y="18627"/>
                      <a:pt x="646450" y="19769"/>
                    </a:cubicBezTo>
                    <a:cubicBezTo>
                      <a:pt x="632218" y="21527"/>
                      <a:pt x="618425" y="24338"/>
                      <a:pt x="604456" y="26798"/>
                    </a:cubicBezTo>
                    <a:cubicBezTo>
                      <a:pt x="595407" y="28379"/>
                      <a:pt x="586534" y="30576"/>
                      <a:pt x="577748" y="32948"/>
                    </a:cubicBezTo>
                    <a:cubicBezTo>
                      <a:pt x="563428" y="36901"/>
                      <a:pt x="549108" y="41030"/>
                      <a:pt x="534963" y="45423"/>
                    </a:cubicBezTo>
                    <a:cubicBezTo>
                      <a:pt x="527408" y="47795"/>
                      <a:pt x="520204" y="51045"/>
                      <a:pt x="512737" y="53593"/>
                    </a:cubicBezTo>
                    <a:cubicBezTo>
                      <a:pt x="498153" y="58689"/>
                      <a:pt x="482954" y="62730"/>
                      <a:pt x="468985" y="68968"/>
                    </a:cubicBezTo>
                    <a:cubicBezTo>
                      <a:pt x="447725" y="78456"/>
                      <a:pt x="426464" y="88295"/>
                      <a:pt x="406346" y="99453"/>
                    </a:cubicBezTo>
                    <a:cubicBezTo>
                      <a:pt x="391762" y="107535"/>
                      <a:pt x="376827" y="115618"/>
                      <a:pt x="364527" y="126600"/>
                    </a:cubicBezTo>
                    <a:cubicBezTo>
                      <a:pt x="360837" y="129938"/>
                      <a:pt x="356093" y="132310"/>
                      <a:pt x="352228" y="135473"/>
                    </a:cubicBezTo>
                    <a:cubicBezTo>
                      <a:pt x="347308" y="139426"/>
                      <a:pt x="342476" y="143468"/>
                      <a:pt x="338083" y="147772"/>
                    </a:cubicBezTo>
                    <a:cubicBezTo>
                      <a:pt x="332461" y="153395"/>
                      <a:pt x="326311" y="157612"/>
                      <a:pt x="317613" y="159457"/>
                    </a:cubicBezTo>
                    <a:cubicBezTo>
                      <a:pt x="308389" y="161390"/>
                      <a:pt x="299603" y="164904"/>
                      <a:pt x="290642" y="167539"/>
                    </a:cubicBezTo>
                    <a:cubicBezTo>
                      <a:pt x="286777" y="168682"/>
                      <a:pt x="282472" y="168769"/>
                      <a:pt x="278958" y="170439"/>
                    </a:cubicBezTo>
                    <a:cubicBezTo>
                      <a:pt x="265077" y="177028"/>
                      <a:pt x="249263" y="179751"/>
                      <a:pt x="235734" y="187043"/>
                    </a:cubicBezTo>
                    <a:cubicBezTo>
                      <a:pt x="231165" y="189503"/>
                      <a:pt x="225630" y="190645"/>
                      <a:pt x="220447" y="192314"/>
                    </a:cubicBezTo>
                    <a:cubicBezTo>
                      <a:pt x="206566" y="196707"/>
                      <a:pt x="192861" y="201890"/>
                      <a:pt x="181176" y="209446"/>
                    </a:cubicBezTo>
                    <a:cubicBezTo>
                      <a:pt x="170282" y="216474"/>
                      <a:pt x="156050" y="219022"/>
                      <a:pt x="147528" y="228949"/>
                    </a:cubicBezTo>
                    <a:cubicBezTo>
                      <a:pt x="126356" y="234748"/>
                      <a:pt x="112738" y="249683"/>
                      <a:pt x="96397" y="261280"/>
                    </a:cubicBezTo>
                    <a:cubicBezTo>
                      <a:pt x="86734" y="268132"/>
                      <a:pt x="75752" y="274633"/>
                      <a:pt x="69339" y="283506"/>
                    </a:cubicBezTo>
                    <a:cubicBezTo>
                      <a:pt x="61519" y="294225"/>
                      <a:pt x="50713" y="302483"/>
                      <a:pt x="42631" y="313025"/>
                    </a:cubicBezTo>
                    <a:cubicBezTo>
                      <a:pt x="35515" y="322250"/>
                      <a:pt x="29716" y="331914"/>
                      <a:pt x="23479" y="341490"/>
                    </a:cubicBezTo>
                    <a:cubicBezTo>
                      <a:pt x="19613" y="347288"/>
                      <a:pt x="15836" y="353175"/>
                      <a:pt x="12673" y="359324"/>
                    </a:cubicBezTo>
                    <a:cubicBezTo>
                      <a:pt x="10652" y="362838"/>
                      <a:pt x="10476" y="366616"/>
                      <a:pt x="9071" y="370570"/>
                    </a:cubicBezTo>
                    <a:moveTo>
                      <a:pt x="1519101" y="211466"/>
                    </a:moveTo>
                    <a:cubicBezTo>
                      <a:pt x="1520331" y="212257"/>
                      <a:pt x="1521561" y="212960"/>
                      <a:pt x="1522616" y="213838"/>
                    </a:cubicBezTo>
                    <a:cubicBezTo>
                      <a:pt x="1522791" y="213926"/>
                      <a:pt x="1522089" y="214805"/>
                      <a:pt x="1521737" y="215420"/>
                    </a:cubicBezTo>
                    <a:cubicBezTo>
                      <a:pt x="1520683" y="214717"/>
                      <a:pt x="1519541" y="214014"/>
                      <a:pt x="1518662" y="213136"/>
                    </a:cubicBezTo>
                    <a:cubicBezTo>
                      <a:pt x="1518223" y="212784"/>
                      <a:pt x="1518135" y="212081"/>
                      <a:pt x="1516729" y="211466"/>
                    </a:cubicBezTo>
                    <a:cubicBezTo>
                      <a:pt x="1516642" y="210851"/>
                      <a:pt x="1516642" y="210149"/>
                      <a:pt x="1516554" y="209534"/>
                    </a:cubicBezTo>
                    <a:cubicBezTo>
                      <a:pt x="1516993" y="210237"/>
                      <a:pt x="1517432" y="210851"/>
                      <a:pt x="1519101" y="211466"/>
                    </a:cubicBezTo>
                    <a:moveTo>
                      <a:pt x="1023870" y="678848"/>
                    </a:moveTo>
                    <a:cubicBezTo>
                      <a:pt x="1022640" y="679112"/>
                      <a:pt x="1021322" y="679376"/>
                      <a:pt x="1020092" y="679639"/>
                    </a:cubicBezTo>
                    <a:cubicBezTo>
                      <a:pt x="1020004" y="679200"/>
                      <a:pt x="1019829" y="678761"/>
                      <a:pt x="1019741" y="678321"/>
                    </a:cubicBezTo>
                    <a:cubicBezTo>
                      <a:pt x="1021146" y="678146"/>
                      <a:pt x="1022464" y="677970"/>
                      <a:pt x="1023870" y="676740"/>
                    </a:cubicBezTo>
                    <a:cubicBezTo>
                      <a:pt x="1026154" y="676652"/>
                      <a:pt x="1028526" y="676652"/>
                      <a:pt x="1030810" y="676564"/>
                    </a:cubicBezTo>
                    <a:cubicBezTo>
                      <a:pt x="1028877" y="677004"/>
                      <a:pt x="1026945" y="677355"/>
                      <a:pt x="1025012" y="677706"/>
                    </a:cubicBezTo>
                    <a:cubicBezTo>
                      <a:pt x="1024661" y="677882"/>
                      <a:pt x="1024221" y="677882"/>
                      <a:pt x="1023870" y="678848"/>
                    </a:cubicBezTo>
                    <a:moveTo>
                      <a:pt x="65473" y="441555"/>
                    </a:moveTo>
                    <a:cubicBezTo>
                      <a:pt x="64243" y="440765"/>
                      <a:pt x="63101" y="439974"/>
                      <a:pt x="61871" y="439183"/>
                    </a:cubicBezTo>
                    <a:cubicBezTo>
                      <a:pt x="62574" y="438568"/>
                      <a:pt x="63277" y="438041"/>
                      <a:pt x="63979" y="437426"/>
                    </a:cubicBezTo>
                    <a:cubicBezTo>
                      <a:pt x="64858" y="438832"/>
                      <a:pt x="65736" y="440150"/>
                      <a:pt x="67845" y="441555"/>
                    </a:cubicBezTo>
                    <a:cubicBezTo>
                      <a:pt x="69075" y="442346"/>
                      <a:pt x="70217" y="443137"/>
                      <a:pt x="71447" y="443928"/>
                    </a:cubicBezTo>
                    <a:cubicBezTo>
                      <a:pt x="70744" y="444542"/>
                      <a:pt x="70041" y="445070"/>
                      <a:pt x="69339" y="445685"/>
                    </a:cubicBezTo>
                    <a:cubicBezTo>
                      <a:pt x="68460" y="444367"/>
                      <a:pt x="67581" y="442961"/>
                      <a:pt x="65473" y="441555"/>
                    </a:cubicBezTo>
                    <a:moveTo>
                      <a:pt x="1475175" y="368022"/>
                    </a:moveTo>
                    <a:cubicBezTo>
                      <a:pt x="1472890" y="368110"/>
                      <a:pt x="1470518" y="368110"/>
                      <a:pt x="1468234" y="368198"/>
                    </a:cubicBezTo>
                    <a:cubicBezTo>
                      <a:pt x="1470167" y="367758"/>
                      <a:pt x="1472100" y="367407"/>
                      <a:pt x="1474033" y="367055"/>
                    </a:cubicBezTo>
                    <a:cubicBezTo>
                      <a:pt x="1474384" y="366968"/>
                      <a:pt x="1474735" y="367055"/>
                      <a:pt x="1475175" y="366001"/>
                    </a:cubicBezTo>
                    <a:cubicBezTo>
                      <a:pt x="1476053" y="359061"/>
                      <a:pt x="1479567" y="364596"/>
                      <a:pt x="1481851" y="365035"/>
                    </a:cubicBezTo>
                    <a:cubicBezTo>
                      <a:pt x="1482554" y="365210"/>
                      <a:pt x="1483081" y="366265"/>
                      <a:pt x="1483697" y="366880"/>
                    </a:cubicBezTo>
                    <a:cubicBezTo>
                      <a:pt x="1481764" y="367407"/>
                      <a:pt x="1479919" y="368198"/>
                      <a:pt x="1477986" y="368373"/>
                    </a:cubicBezTo>
                    <a:cubicBezTo>
                      <a:pt x="1477107" y="368373"/>
                      <a:pt x="1476141" y="367407"/>
                      <a:pt x="1475175" y="368022"/>
                    </a:cubicBezTo>
                    <a:moveTo>
                      <a:pt x="1329074" y="727607"/>
                    </a:moveTo>
                    <a:cubicBezTo>
                      <a:pt x="1326702" y="727607"/>
                      <a:pt x="1324330" y="727783"/>
                      <a:pt x="1321958" y="727520"/>
                    </a:cubicBezTo>
                    <a:cubicBezTo>
                      <a:pt x="1320113" y="727344"/>
                      <a:pt x="1318268" y="726641"/>
                      <a:pt x="1316423" y="726114"/>
                    </a:cubicBezTo>
                    <a:cubicBezTo>
                      <a:pt x="1318795" y="725235"/>
                      <a:pt x="1321255" y="723390"/>
                      <a:pt x="1323363" y="723654"/>
                    </a:cubicBezTo>
                    <a:cubicBezTo>
                      <a:pt x="1325823" y="724005"/>
                      <a:pt x="1327932" y="726202"/>
                      <a:pt x="1331358" y="727520"/>
                    </a:cubicBezTo>
                    <a:cubicBezTo>
                      <a:pt x="1332851" y="727520"/>
                      <a:pt x="1334433" y="727344"/>
                      <a:pt x="1335926" y="727607"/>
                    </a:cubicBezTo>
                    <a:cubicBezTo>
                      <a:pt x="1337156" y="727783"/>
                      <a:pt x="1338299" y="728398"/>
                      <a:pt x="1339528" y="728749"/>
                    </a:cubicBezTo>
                    <a:cubicBezTo>
                      <a:pt x="1338562" y="729013"/>
                      <a:pt x="1337420" y="729716"/>
                      <a:pt x="1336541" y="729540"/>
                    </a:cubicBezTo>
                    <a:cubicBezTo>
                      <a:pt x="1334433" y="729101"/>
                      <a:pt x="1332412" y="728310"/>
                      <a:pt x="1329074" y="727607"/>
                    </a:cubicBezTo>
                    <a:moveTo>
                      <a:pt x="1439506" y="202154"/>
                    </a:moveTo>
                    <a:cubicBezTo>
                      <a:pt x="1431951" y="204175"/>
                      <a:pt x="1424571" y="203823"/>
                      <a:pt x="1417367" y="201100"/>
                    </a:cubicBezTo>
                    <a:cubicBezTo>
                      <a:pt x="1415961" y="200573"/>
                      <a:pt x="1414731" y="199606"/>
                      <a:pt x="1413413" y="198816"/>
                    </a:cubicBezTo>
                    <a:cubicBezTo>
                      <a:pt x="1414907" y="198200"/>
                      <a:pt x="1416400" y="197146"/>
                      <a:pt x="1417894" y="197058"/>
                    </a:cubicBezTo>
                    <a:cubicBezTo>
                      <a:pt x="1419651" y="196970"/>
                      <a:pt x="1421408" y="197849"/>
                      <a:pt x="1423165" y="198200"/>
                    </a:cubicBezTo>
                    <a:cubicBezTo>
                      <a:pt x="1428612" y="199167"/>
                      <a:pt x="1434059" y="200133"/>
                      <a:pt x="1439506" y="200045"/>
                    </a:cubicBezTo>
                    <a:cubicBezTo>
                      <a:pt x="1444514" y="196707"/>
                      <a:pt x="1449170" y="198552"/>
                      <a:pt x="1454178" y="200309"/>
                    </a:cubicBezTo>
                    <a:cubicBezTo>
                      <a:pt x="1457867" y="201627"/>
                      <a:pt x="1463227" y="204087"/>
                      <a:pt x="1465599" y="202857"/>
                    </a:cubicBezTo>
                    <a:cubicBezTo>
                      <a:pt x="1473242" y="198640"/>
                      <a:pt x="1478162" y="203560"/>
                      <a:pt x="1484136" y="205317"/>
                    </a:cubicBezTo>
                    <a:cubicBezTo>
                      <a:pt x="1485102" y="205580"/>
                      <a:pt x="1485981" y="206019"/>
                      <a:pt x="1486947" y="206459"/>
                    </a:cubicBezTo>
                    <a:cubicBezTo>
                      <a:pt x="1485893" y="206810"/>
                      <a:pt x="1484838" y="207337"/>
                      <a:pt x="1483872" y="207337"/>
                    </a:cubicBezTo>
                    <a:cubicBezTo>
                      <a:pt x="1469552" y="207249"/>
                      <a:pt x="1454705" y="209534"/>
                      <a:pt x="1441878" y="201188"/>
                    </a:cubicBezTo>
                    <a:cubicBezTo>
                      <a:pt x="1441351" y="200836"/>
                      <a:pt x="1440297" y="201100"/>
                      <a:pt x="1439506" y="202154"/>
                    </a:cubicBezTo>
                    <a:moveTo>
                      <a:pt x="1565401" y="680957"/>
                    </a:moveTo>
                    <a:cubicBezTo>
                      <a:pt x="1564698" y="681045"/>
                      <a:pt x="1563907" y="681045"/>
                      <a:pt x="1563204" y="681133"/>
                    </a:cubicBezTo>
                    <a:cubicBezTo>
                      <a:pt x="1563907" y="680693"/>
                      <a:pt x="1564698" y="680342"/>
                      <a:pt x="1565401" y="678936"/>
                    </a:cubicBezTo>
                    <a:cubicBezTo>
                      <a:pt x="1568387" y="670063"/>
                      <a:pt x="1581917" y="668570"/>
                      <a:pt x="1583850" y="658818"/>
                    </a:cubicBezTo>
                    <a:cubicBezTo>
                      <a:pt x="1584025" y="658115"/>
                      <a:pt x="1586310" y="657676"/>
                      <a:pt x="1587627" y="657149"/>
                    </a:cubicBezTo>
                    <a:cubicBezTo>
                      <a:pt x="1590351" y="656182"/>
                      <a:pt x="1593777" y="655919"/>
                      <a:pt x="1595710" y="654249"/>
                    </a:cubicBezTo>
                    <a:cubicBezTo>
                      <a:pt x="1604144" y="647045"/>
                      <a:pt x="1614950" y="645288"/>
                      <a:pt x="1625668" y="642213"/>
                    </a:cubicBezTo>
                    <a:cubicBezTo>
                      <a:pt x="1650619" y="635010"/>
                      <a:pt x="1675042" y="626312"/>
                      <a:pt x="1698675" y="616297"/>
                    </a:cubicBezTo>
                    <a:cubicBezTo>
                      <a:pt x="1714488" y="609620"/>
                      <a:pt x="1729863" y="602064"/>
                      <a:pt x="1745501" y="594948"/>
                    </a:cubicBezTo>
                    <a:cubicBezTo>
                      <a:pt x="1746819" y="594333"/>
                      <a:pt x="1748400" y="593894"/>
                      <a:pt x="1749278" y="592927"/>
                    </a:cubicBezTo>
                    <a:cubicBezTo>
                      <a:pt x="1757097" y="584318"/>
                      <a:pt x="1768958" y="581067"/>
                      <a:pt x="1778973" y="575445"/>
                    </a:cubicBezTo>
                    <a:cubicBezTo>
                      <a:pt x="1779676" y="575093"/>
                      <a:pt x="1781345" y="575445"/>
                      <a:pt x="1782223" y="575972"/>
                    </a:cubicBezTo>
                    <a:cubicBezTo>
                      <a:pt x="1785386" y="577817"/>
                      <a:pt x="1782136" y="579222"/>
                      <a:pt x="1781169" y="579486"/>
                    </a:cubicBezTo>
                    <a:cubicBezTo>
                      <a:pt x="1769485" y="582912"/>
                      <a:pt x="1761578" y="590731"/>
                      <a:pt x="1753056" y="597847"/>
                    </a:cubicBezTo>
                    <a:cubicBezTo>
                      <a:pt x="1750069" y="600307"/>
                      <a:pt x="1746819" y="603119"/>
                      <a:pt x="1743129" y="604348"/>
                    </a:cubicBezTo>
                    <a:cubicBezTo>
                      <a:pt x="1734080" y="607336"/>
                      <a:pt x="1728369" y="613661"/>
                      <a:pt x="1721604" y="619108"/>
                    </a:cubicBezTo>
                    <a:cubicBezTo>
                      <a:pt x="1719408" y="620865"/>
                      <a:pt x="1718881" y="627278"/>
                      <a:pt x="1713083" y="622095"/>
                    </a:cubicBezTo>
                    <a:cubicBezTo>
                      <a:pt x="1712819" y="621831"/>
                      <a:pt x="1709920" y="623413"/>
                      <a:pt x="1708514" y="624467"/>
                    </a:cubicBezTo>
                    <a:cubicBezTo>
                      <a:pt x="1706142" y="626224"/>
                      <a:pt x="1704297" y="629650"/>
                      <a:pt x="1701662" y="630002"/>
                    </a:cubicBezTo>
                    <a:cubicBezTo>
                      <a:pt x="1685672" y="632637"/>
                      <a:pt x="1674603" y="643004"/>
                      <a:pt x="1660898" y="649242"/>
                    </a:cubicBezTo>
                    <a:cubicBezTo>
                      <a:pt x="1659316" y="649945"/>
                      <a:pt x="1657559" y="650560"/>
                      <a:pt x="1655802" y="650911"/>
                    </a:cubicBezTo>
                    <a:cubicBezTo>
                      <a:pt x="1647544" y="652756"/>
                      <a:pt x="1639461" y="654777"/>
                      <a:pt x="1632609" y="659433"/>
                    </a:cubicBezTo>
                    <a:cubicBezTo>
                      <a:pt x="1631467" y="660223"/>
                      <a:pt x="1629973" y="661278"/>
                      <a:pt x="1628743" y="661190"/>
                    </a:cubicBezTo>
                    <a:cubicBezTo>
                      <a:pt x="1621978" y="660311"/>
                      <a:pt x="1619079" y="665934"/>
                      <a:pt x="1613896" y="667427"/>
                    </a:cubicBezTo>
                    <a:cubicBezTo>
                      <a:pt x="1608361" y="669097"/>
                      <a:pt x="1602562" y="670239"/>
                      <a:pt x="1596940" y="671644"/>
                    </a:cubicBezTo>
                    <a:cubicBezTo>
                      <a:pt x="1595886" y="671908"/>
                      <a:pt x="1594919" y="672435"/>
                      <a:pt x="1593865" y="672611"/>
                    </a:cubicBezTo>
                    <a:cubicBezTo>
                      <a:pt x="1584289" y="674544"/>
                      <a:pt x="1576119" y="680957"/>
                      <a:pt x="1565401" y="680957"/>
                    </a:cubicBezTo>
                    <a:moveTo>
                      <a:pt x="64331" y="399122"/>
                    </a:moveTo>
                    <a:cubicBezTo>
                      <a:pt x="59675" y="402021"/>
                      <a:pt x="55545" y="404920"/>
                      <a:pt x="57039" y="410894"/>
                    </a:cubicBezTo>
                    <a:cubicBezTo>
                      <a:pt x="57478" y="412827"/>
                      <a:pt x="56160" y="415287"/>
                      <a:pt x="55194" y="417396"/>
                    </a:cubicBezTo>
                    <a:cubicBezTo>
                      <a:pt x="53613" y="420910"/>
                      <a:pt x="51768" y="424160"/>
                      <a:pt x="54755" y="428026"/>
                    </a:cubicBezTo>
                    <a:cubicBezTo>
                      <a:pt x="58708" y="433297"/>
                      <a:pt x="56248" y="437866"/>
                      <a:pt x="51241" y="441468"/>
                    </a:cubicBezTo>
                    <a:cubicBezTo>
                      <a:pt x="48166" y="443664"/>
                      <a:pt x="47639" y="446300"/>
                      <a:pt x="47639" y="449550"/>
                    </a:cubicBezTo>
                    <a:cubicBezTo>
                      <a:pt x="47639" y="465452"/>
                      <a:pt x="59235" y="477136"/>
                      <a:pt x="66791" y="490314"/>
                    </a:cubicBezTo>
                    <a:cubicBezTo>
                      <a:pt x="67054" y="490841"/>
                      <a:pt x="68109" y="491369"/>
                      <a:pt x="68636" y="491281"/>
                    </a:cubicBezTo>
                    <a:cubicBezTo>
                      <a:pt x="78212" y="489436"/>
                      <a:pt x="75664" y="495498"/>
                      <a:pt x="76367" y="499802"/>
                    </a:cubicBezTo>
                    <a:cubicBezTo>
                      <a:pt x="76718" y="501911"/>
                      <a:pt x="78212" y="504107"/>
                      <a:pt x="79793" y="505777"/>
                    </a:cubicBezTo>
                    <a:cubicBezTo>
                      <a:pt x="86909" y="512893"/>
                      <a:pt x="94377" y="519833"/>
                      <a:pt x="101493" y="526949"/>
                    </a:cubicBezTo>
                    <a:cubicBezTo>
                      <a:pt x="102899" y="528355"/>
                      <a:pt x="103689" y="530288"/>
                      <a:pt x="104656" y="531957"/>
                    </a:cubicBezTo>
                    <a:cubicBezTo>
                      <a:pt x="106149" y="534505"/>
                      <a:pt x="107116" y="537492"/>
                      <a:pt x="109136" y="539600"/>
                    </a:cubicBezTo>
                    <a:cubicBezTo>
                      <a:pt x="119942" y="550670"/>
                      <a:pt x="130836" y="561827"/>
                      <a:pt x="145508" y="569119"/>
                    </a:cubicBezTo>
                    <a:cubicBezTo>
                      <a:pt x="149285" y="571052"/>
                      <a:pt x="152800" y="574654"/>
                      <a:pt x="158861" y="572282"/>
                    </a:cubicBezTo>
                    <a:cubicBezTo>
                      <a:pt x="162463" y="570876"/>
                      <a:pt x="166680" y="572985"/>
                      <a:pt x="168701" y="576499"/>
                    </a:cubicBezTo>
                    <a:cubicBezTo>
                      <a:pt x="170985" y="580540"/>
                      <a:pt x="175378" y="581331"/>
                      <a:pt x="179683" y="582385"/>
                    </a:cubicBezTo>
                    <a:cubicBezTo>
                      <a:pt x="182846" y="583088"/>
                      <a:pt x="186887" y="583176"/>
                      <a:pt x="189083" y="584933"/>
                    </a:cubicBezTo>
                    <a:cubicBezTo>
                      <a:pt x="194969" y="589501"/>
                      <a:pt x="201734" y="590116"/>
                      <a:pt x="208938" y="590907"/>
                    </a:cubicBezTo>
                    <a:cubicBezTo>
                      <a:pt x="213858" y="591434"/>
                      <a:pt x="218426" y="594070"/>
                      <a:pt x="223170" y="595739"/>
                    </a:cubicBezTo>
                    <a:cubicBezTo>
                      <a:pt x="219481" y="599868"/>
                      <a:pt x="223610" y="600747"/>
                      <a:pt x="226597" y="600922"/>
                    </a:cubicBezTo>
                    <a:cubicBezTo>
                      <a:pt x="238633" y="601713"/>
                      <a:pt x="250054" y="604173"/>
                      <a:pt x="261211" y="608126"/>
                    </a:cubicBezTo>
                    <a:cubicBezTo>
                      <a:pt x="263232" y="608829"/>
                      <a:pt x="265604" y="608917"/>
                      <a:pt x="267800" y="609268"/>
                    </a:cubicBezTo>
                    <a:cubicBezTo>
                      <a:pt x="275883" y="610674"/>
                      <a:pt x="283877" y="612168"/>
                      <a:pt x="291960" y="613397"/>
                    </a:cubicBezTo>
                    <a:cubicBezTo>
                      <a:pt x="301975" y="614891"/>
                      <a:pt x="312078" y="617439"/>
                      <a:pt x="322006" y="617263"/>
                    </a:cubicBezTo>
                    <a:cubicBezTo>
                      <a:pt x="333163" y="616999"/>
                      <a:pt x="341334" y="624467"/>
                      <a:pt x="352316" y="624116"/>
                    </a:cubicBezTo>
                    <a:cubicBezTo>
                      <a:pt x="354248" y="624028"/>
                      <a:pt x="355830" y="629035"/>
                      <a:pt x="358377" y="630617"/>
                    </a:cubicBezTo>
                    <a:cubicBezTo>
                      <a:pt x="363561" y="633604"/>
                      <a:pt x="369008" y="636854"/>
                      <a:pt x="374894" y="638084"/>
                    </a:cubicBezTo>
                    <a:cubicBezTo>
                      <a:pt x="391059" y="641511"/>
                      <a:pt x="407575" y="642126"/>
                      <a:pt x="423916" y="638260"/>
                    </a:cubicBezTo>
                    <a:cubicBezTo>
                      <a:pt x="428660" y="642038"/>
                      <a:pt x="433580" y="637294"/>
                      <a:pt x="438500" y="638436"/>
                    </a:cubicBezTo>
                    <a:cubicBezTo>
                      <a:pt x="442453" y="639402"/>
                      <a:pt x="447198" y="641071"/>
                      <a:pt x="450536" y="640017"/>
                    </a:cubicBezTo>
                    <a:cubicBezTo>
                      <a:pt x="455544" y="638436"/>
                      <a:pt x="459585" y="640896"/>
                      <a:pt x="464153" y="640544"/>
                    </a:cubicBezTo>
                    <a:cubicBezTo>
                      <a:pt x="467667" y="640281"/>
                      <a:pt x="471445" y="642389"/>
                      <a:pt x="475047" y="642301"/>
                    </a:cubicBezTo>
                    <a:cubicBezTo>
                      <a:pt x="488577" y="641950"/>
                      <a:pt x="502106" y="641159"/>
                      <a:pt x="515636" y="640281"/>
                    </a:cubicBezTo>
                    <a:cubicBezTo>
                      <a:pt x="520116" y="640017"/>
                      <a:pt x="524509" y="638875"/>
                      <a:pt x="528902" y="638260"/>
                    </a:cubicBezTo>
                    <a:cubicBezTo>
                      <a:pt x="540147" y="636854"/>
                      <a:pt x="551392" y="634307"/>
                      <a:pt x="562550" y="634482"/>
                    </a:cubicBezTo>
                    <a:cubicBezTo>
                      <a:pt x="572213" y="634570"/>
                      <a:pt x="581790" y="630353"/>
                      <a:pt x="591453" y="634043"/>
                    </a:cubicBezTo>
                    <a:cubicBezTo>
                      <a:pt x="592420" y="634395"/>
                      <a:pt x="594441" y="634570"/>
                      <a:pt x="594880" y="634043"/>
                    </a:cubicBezTo>
                    <a:cubicBezTo>
                      <a:pt x="598394" y="630441"/>
                      <a:pt x="602962" y="632286"/>
                      <a:pt x="607091" y="632110"/>
                    </a:cubicBezTo>
                    <a:cubicBezTo>
                      <a:pt x="616580" y="631847"/>
                      <a:pt x="626068" y="631759"/>
                      <a:pt x="635556" y="632110"/>
                    </a:cubicBezTo>
                    <a:cubicBezTo>
                      <a:pt x="644429" y="632462"/>
                      <a:pt x="653215" y="629035"/>
                      <a:pt x="662088" y="632022"/>
                    </a:cubicBezTo>
                    <a:cubicBezTo>
                      <a:pt x="662791" y="632286"/>
                      <a:pt x="663757" y="632286"/>
                      <a:pt x="664460" y="632022"/>
                    </a:cubicBezTo>
                    <a:cubicBezTo>
                      <a:pt x="673421" y="628508"/>
                      <a:pt x="683173" y="629299"/>
                      <a:pt x="692573" y="627806"/>
                    </a:cubicBezTo>
                    <a:cubicBezTo>
                      <a:pt x="693715" y="627630"/>
                      <a:pt x="694857" y="626839"/>
                      <a:pt x="695912" y="626927"/>
                    </a:cubicBezTo>
                    <a:cubicBezTo>
                      <a:pt x="704785" y="627190"/>
                      <a:pt x="713482" y="626575"/>
                      <a:pt x="721565" y="623149"/>
                    </a:cubicBezTo>
                    <a:cubicBezTo>
                      <a:pt x="732986" y="618317"/>
                      <a:pt x="744231" y="615506"/>
                      <a:pt x="757234" y="619371"/>
                    </a:cubicBezTo>
                    <a:cubicBezTo>
                      <a:pt x="762241" y="620865"/>
                      <a:pt x="768742" y="619284"/>
                      <a:pt x="774365" y="618493"/>
                    </a:cubicBezTo>
                    <a:cubicBezTo>
                      <a:pt x="784293" y="617087"/>
                      <a:pt x="794044" y="614540"/>
                      <a:pt x="804060" y="613661"/>
                    </a:cubicBezTo>
                    <a:cubicBezTo>
                      <a:pt x="814954" y="612607"/>
                      <a:pt x="825847" y="611816"/>
                      <a:pt x="835951" y="608214"/>
                    </a:cubicBezTo>
                    <a:cubicBezTo>
                      <a:pt x="841925" y="606018"/>
                      <a:pt x="845439" y="608917"/>
                      <a:pt x="848865" y="611553"/>
                    </a:cubicBezTo>
                    <a:cubicBezTo>
                      <a:pt x="850886" y="613046"/>
                      <a:pt x="853521" y="616912"/>
                      <a:pt x="846757" y="617790"/>
                    </a:cubicBezTo>
                    <a:cubicBezTo>
                      <a:pt x="842100" y="618405"/>
                      <a:pt x="837532" y="619899"/>
                      <a:pt x="833051" y="621392"/>
                    </a:cubicBezTo>
                    <a:cubicBezTo>
                      <a:pt x="814514" y="627630"/>
                      <a:pt x="795450" y="632374"/>
                      <a:pt x="776561" y="637382"/>
                    </a:cubicBezTo>
                    <a:cubicBezTo>
                      <a:pt x="766370" y="640105"/>
                      <a:pt x="756091" y="642213"/>
                      <a:pt x="746340" y="646343"/>
                    </a:cubicBezTo>
                    <a:cubicBezTo>
                      <a:pt x="743528" y="647573"/>
                      <a:pt x="738433" y="650999"/>
                      <a:pt x="734128" y="646782"/>
                    </a:cubicBezTo>
                    <a:cubicBezTo>
                      <a:pt x="733601" y="646255"/>
                      <a:pt x="731053" y="646694"/>
                      <a:pt x="729823" y="647309"/>
                    </a:cubicBezTo>
                    <a:cubicBezTo>
                      <a:pt x="716733" y="653020"/>
                      <a:pt x="702589" y="654074"/>
                      <a:pt x="688356" y="655040"/>
                    </a:cubicBezTo>
                    <a:cubicBezTo>
                      <a:pt x="681152" y="655567"/>
                      <a:pt x="673333" y="655040"/>
                      <a:pt x="666920" y="657324"/>
                    </a:cubicBezTo>
                    <a:cubicBezTo>
                      <a:pt x="652775" y="662332"/>
                      <a:pt x="637840" y="660575"/>
                      <a:pt x="623344" y="662859"/>
                    </a:cubicBezTo>
                    <a:cubicBezTo>
                      <a:pt x="615174" y="664177"/>
                      <a:pt x="607267" y="665319"/>
                      <a:pt x="599360" y="667603"/>
                    </a:cubicBezTo>
                    <a:cubicBezTo>
                      <a:pt x="593825" y="669272"/>
                      <a:pt x="587236" y="672259"/>
                      <a:pt x="582405" y="671030"/>
                    </a:cubicBezTo>
                    <a:cubicBezTo>
                      <a:pt x="575025" y="669185"/>
                      <a:pt x="567909" y="669799"/>
                      <a:pt x="560705" y="669448"/>
                    </a:cubicBezTo>
                    <a:cubicBezTo>
                      <a:pt x="538917" y="668570"/>
                      <a:pt x="516953" y="668482"/>
                      <a:pt x="495254" y="667076"/>
                    </a:cubicBezTo>
                    <a:cubicBezTo>
                      <a:pt x="487435" y="666549"/>
                      <a:pt x="479967" y="664089"/>
                      <a:pt x="472236" y="667252"/>
                    </a:cubicBezTo>
                    <a:cubicBezTo>
                      <a:pt x="470918" y="667779"/>
                      <a:pt x="468985" y="667691"/>
                      <a:pt x="467580" y="667252"/>
                    </a:cubicBezTo>
                    <a:cubicBezTo>
                      <a:pt x="455807" y="664265"/>
                      <a:pt x="443683" y="662244"/>
                      <a:pt x="431560" y="663386"/>
                    </a:cubicBezTo>
                    <a:cubicBezTo>
                      <a:pt x="421456" y="664353"/>
                      <a:pt x="412759" y="655919"/>
                      <a:pt x="402480" y="660838"/>
                    </a:cubicBezTo>
                    <a:cubicBezTo>
                      <a:pt x="402392" y="660926"/>
                      <a:pt x="401953" y="660311"/>
                      <a:pt x="401689" y="660136"/>
                    </a:cubicBezTo>
                    <a:cubicBezTo>
                      <a:pt x="389038" y="654162"/>
                      <a:pt x="374894" y="654513"/>
                      <a:pt x="361277" y="652932"/>
                    </a:cubicBezTo>
                    <a:cubicBezTo>
                      <a:pt x="356357" y="652317"/>
                      <a:pt x="351613" y="652317"/>
                      <a:pt x="347132" y="650032"/>
                    </a:cubicBezTo>
                    <a:cubicBezTo>
                      <a:pt x="344057" y="648451"/>
                      <a:pt x="340367" y="646870"/>
                      <a:pt x="336941" y="646694"/>
                    </a:cubicBezTo>
                    <a:cubicBezTo>
                      <a:pt x="318404" y="645903"/>
                      <a:pt x="302327" y="637382"/>
                      <a:pt x="284492" y="634482"/>
                    </a:cubicBezTo>
                    <a:cubicBezTo>
                      <a:pt x="274741" y="632901"/>
                      <a:pt x="265428" y="630090"/>
                      <a:pt x="256379" y="626048"/>
                    </a:cubicBezTo>
                    <a:cubicBezTo>
                      <a:pt x="246979" y="621831"/>
                      <a:pt x="236261" y="620250"/>
                      <a:pt x="226948" y="615594"/>
                    </a:cubicBezTo>
                    <a:cubicBezTo>
                      <a:pt x="220974" y="612607"/>
                      <a:pt x="213946" y="611377"/>
                      <a:pt x="207620" y="608829"/>
                    </a:cubicBezTo>
                    <a:cubicBezTo>
                      <a:pt x="201910" y="606545"/>
                      <a:pt x="196902" y="602240"/>
                      <a:pt x="191104" y="601274"/>
                    </a:cubicBezTo>
                    <a:cubicBezTo>
                      <a:pt x="183988" y="600132"/>
                      <a:pt x="181879" y="593630"/>
                      <a:pt x="175202" y="592488"/>
                    </a:cubicBezTo>
                    <a:cubicBezTo>
                      <a:pt x="172830" y="592137"/>
                      <a:pt x="171161" y="589501"/>
                      <a:pt x="168789" y="588535"/>
                    </a:cubicBezTo>
                    <a:cubicBezTo>
                      <a:pt x="159389" y="584669"/>
                      <a:pt x="150252" y="580628"/>
                      <a:pt x="141994" y="574742"/>
                    </a:cubicBezTo>
                    <a:cubicBezTo>
                      <a:pt x="133120" y="568416"/>
                      <a:pt x="123720" y="562706"/>
                      <a:pt x="115286" y="555853"/>
                    </a:cubicBezTo>
                    <a:cubicBezTo>
                      <a:pt x="112387" y="553481"/>
                      <a:pt x="108170" y="549176"/>
                      <a:pt x="102196" y="551109"/>
                    </a:cubicBezTo>
                    <a:cubicBezTo>
                      <a:pt x="101844" y="551197"/>
                      <a:pt x="99912" y="548737"/>
                      <a:pt x="100087" y="548561"/>
                    </a:cubicBezTo>
                    <a:cubicBezTo>
                      <a:pt x="103689" y="545486"/>
                      <a:pt x="100527" y="544520"/>
                      <a:pt x="98155" y="542851"/>
                    </a:cubicBezTo>
                    <a:cubicBezTo>
                      <a:pt x="96046" y="541357"/>
                      <a:pt x="94289" y="539337"/>
                      <a:pt x="92620" y="537492"/>
                    </a:cubicBezTo>
                    <a:cubicBezTo>
                      <a:pt x="89721" y="534417"/>
                      <a:pt x="86997" y="531254"/>
                      <a:pt x="84186" y="528092"/>
                    </a:cubicBezTo>
                    <a:cubicBezTo>
                      <a:pt x="81550" y="525192"/>
                      <a:pt x="79266" y="522029"/>
                      <a:pt x="76191" y="519657"/>
                    </a:cubicBezTo>
                    <a:cubicBezTo>
                      <a:pt x="66703" y="512541"/>
                      <a:pt x="64594" y="499802"/>
                      <a:pt x="51768" y="495146"/>
                    </a:cubicBezTo>
                    <a:cubicBezTo>
                      <a:pt x="50889" y="494883"/>
                      <a:pt x="50186" y="492247"/>
                      <a:pt x="50362" y="492071"/>
                    </a:cubicBezTo>
                    <a:cubicBezTo>
                      <a:pt x="56951" y="488381"/>
                      <a:pt x="52295" y="486009"/>
                      <a:pt x="49484" y="483110"/>
                    </a:cubicBezTo>
                    <a:cubicBezTo>
                      <a:pt x="48166" y="481792"/>
                      <a:pt x="48254" y="479420"/>
                      <a:pt x="47726" y="477576"/>
                    </a:cubicBezTo>
                    <a:cubicBezTo>
                      <a:pt x="46409" y="472656"/>
                      <a:pt x="47375" y="466857"/>
                      <a:pt x="40610" y="465188"/>
                    </a:cubicBezTo>
                    <a:cubicBezTo>
                      <a:pt x="40435" y="466067"/>
                      <a:pt x="40171" y="466945"/>
                      <a:pt x="39995" y="467824"/>
                    </a:cubicBezTo>
                    <a:cubicBezTo>
                      <a:pt x="39468" y="467648"/>
                      <a:pt x="38941" y="467560"/>
                      <a:pt x="38414" y="467384"/>
                    </a:cubicBezTo>
                    <a:cubicBezTo>
                      <a:pt x="39117" y="466330"/>
                      <a:pt x="39907" y="465188"/>
                      <a:pt x="40610" y="463080"/>
                    </a:cubicBezTo>
                    <a:cubicBezTo>
                      <a:pt x="40698" y="455612"/>
                      <a:pt x="34197" y="448672"/>
                      <a:pt x="38150" y="440765"/>
                    </a:cubicBezTo>
                    <a:cubicBezTo>
                      <a:pt x="38326" y="440413"/>
                      <a:pt x="37184" y="439798"/>
                      <a:pt x="37008" y="439183"/>
                    </a:cubicBezTo>
                    <a:cubicBezTo>
                      <a:pt x="35778" y="434439"/>
                      <a:pt x="32440" y="428992"/>
                      <a:pt x="33933" y="425039"/>
                    </a:cubicBezTo>
                    <a:cubicBezTo>
                      <a:pt x="36745" y="417923"/>
                      <a:pt x="34548" y="410894"/>
                      <a:pt x="35954" y="404042"/>
                    </a:cubicBezTo>
                    <a:cubicBezTo>
                      <a:pt x="36745" y="400352"/>
                      <a:pt x="35163" y="396662"/>
                      <a:pt x="36130" y="393412"/>
                    </a:cubicBezTo>
                    <a:cubicBezTo>
                      <a:pt x="37008" y="390425"/>
                      <a:pt x="39995" y="388667"/>
                      <a:pt x="38765" y="384450"/>
                    </a:cubicBezTo>
                    <a:cubicBezTo>
                      <a:pt x="37975" y="381727"/>
                      <a:pt x="42631" y="377949"/>
                      <a:pt x="44739" y="374523"/>
                    </a:cubicBezTo>
                    <a:cubicBezTo>
                      <a:pt x="45882" y="372590"/>
                      <a:pt x="47375" y="370482"/>
                      <a:pt x="47639" y="368373"/>
                    </a:cubicBezTo>
                    <a:cubicBezTo>
                      <a:pt x="48605" y="358358"/>
                      <a:pt x="52646" y="349397"/>
                      <a:pt x="59762" y="341666"/>
                    </a:cubicBezTo>
                    <a:cubicBezTo>
                      <a:pt x="69163" y="331475"/>
                      <a:pt x="74258" y="319087"/>
                      <a:pt x="85152" y="309248"/>
                    </a:cubicBezTo>
                    <a:cubicBezTo>
                      <a:pt x="96134" y="299320"/>
                      <a:pt x="107467" y="289393"/>
                      <a:pt x="118537" y="279377"/>
                    </a:cubicBezTo>
                    <a:cubicBezTo>
                      <a:pt x="122929" y="275424"/>
                      <a:pt x="123632" y="267429"/>
                      <a:pt x="133032" y="268396"/>
                    </a:cubicBezTo>
                    <a:cubicBezTo>
                      <a:pt x="133735" y="268483"/>
                      <a:pt x="134702" y="266375"/>
                      <a:pt x="135668" y="265409"/>
                    </a:cubicBezTo>
                    <a:cubicBezTo>
                      <a:pt x="137074" y="263915"/>
                      <a:pt x="138392" y="261367"/>
                      <a:pt x="139973" y="261280"/>
                    </a:cubicBezTo>
                    <a:cubicBezTo>
                      <a:pt x="151921" y="260313"/>
                      <a:pt x="158861" y="251879"/>
                      <a:pt x="166944" y="246344"/>
                    </a:cubicBezTo>
                    <a:cubicBezTo>
                      <a:pt x="175729" y="240370"/>
                      <a:pt x="185657" y="236944"/>
                      <a:pt x="194530" y="231497"/>
                    </a:cubicBezTo>
                    <a:cubicBezTo>
                      <a:pt x="199099" y="228686"/>
                      <a:pt x="203579" y="225347"/>
                      <a:pt x="208675" y="223942"/>
                    </a:cubicBezTo>
                    <a:cubicBezTo>
                      <a:pt x="225367" y="219285"/>
                      <a:pt x="239863" y="211115"/>
                      <a:pt x="254710" y="203472"/>
                    </a:cubicBezTo>
                    <a:cubicBezTo>
                      <a:pt x="258488" y="201539"/>
                      <a:pt x="261475" y="200924"/>
                      <a:pt x="265340" y="201188"/>
                    </a:cubicBezTo>
                    <a:cubicBezTo>
                      <a:pt x="263144" y="203647"/>
                      <a:pt x="261563" y="206898"/>
                      <a:pt x="258751" y="208391"/>
                    </a:cubicBezTo>
                    <a:cubicBezTo>
                      <a:pt x="250669" y="212521"/>
                      <a:pt x="243377" y="217528"/>
                      <a:pt x="235909" y="222272"/>
                    </a:cubicBezTo>
                    <a:cubicBezTo>
                      <a:pt x="225982" y="228598"/>
                      <a:pt x="215439" y="234308"/>
                      <a:pt x="205512" y="240722"/>
                    </a:cubicBezTo>
                    <a:cubicBezTo>
                      <a:pt x="194442" y="247926"/>
                      <a:pt x="182846" y="254427"/>
                      <a:pt x="170897" y="260313"/>
                    </a:cubicBezTo>
                    <a:cubicBezTo>
                      <a:pt x="159740" y="265760"/>
                      <a:pt x="149373" y="272085"/>
                      <a:pt x="139270" y="279026"/>
                    </a:cubicBezTo>
                    <a:cubicBezTo>
                      <a:pt x="130924" y="284736"/>
                      <a:pt x="124071" y="290886"/>
                      <a:pt x="118185" y="298266"/>
                    </a:cubicBezTo>
                    <a:cubicBezTo>
                      <a:pt x="112035" y="305909"/>
                      <a:pt x="107379" y="314167"/>
                      <a:pt x="103514" y="322953"/>
                    </a:cubicBezTo>
                    <a:cubicBezTo>
                      <a:pt x="99824" y="331211"/>
                      <a:pt x="92708" y="338327"/>
                      <a:pt x="87173" y="346058"/>
                    </a:cubicBezTo>
                    <a:cubicBezTo>
                      <a:pt x="85767" y="347991"/>
                      <a:pt x="84274" y="349836"/>
                      <a:pt x="83483" y="351945"/>
                    </a:cubicBezTo>
                    <a:cubicBezTo>
                      <a:pt x="80145" y="361784"/>
                      <a:pt x="77157" y="371800"/>
                      <a:pt x="69602" y="380058"/>
                    </a:cubicBezTo>
                    <a:cubicBezTo>
                      <a:pt x="67142" y="382781"/>
                      <a:pt x="65561" y="386120"/>
                      <a:pt x="63716" y="389282"/>
                    </a:cubicBezTo>
                    <a:cubicBezTo>
                      <a:pt x="63364" y="389897"/>
                      <a:pt x="63540" y="391391"/>
                      <a:pt x="64067" y="391655"/>
                    </a:cubicBezTo>
                    <a:cubicBezTo>
                      <a:pt x="68987" y="394290"/>
                      <a:pt x="69075" y="394202"/>
                      <a:pt x="64331" y="399122"/>
                    </a:cubicBezTo>
                    <a:moveTo>
                      <a:pt x="740014" y="37428"/>
                    </a:moveTo>
                    <a:cubicBezTo>
                      <a:pt x="738345" y="38043"/>
                      <a:pt x="736676" y="39273"/>
                      <a:pt x="735094" y="39273"/>
                    </a:cubicBezTo>
                    <a:cubicBezTo>
                      <a:pt x="732634" y="39097"/>
                      <a:pt x="730087" y="37428"/>
                      <a:pt x="727715" y="37604"/>
                    </a:cubicBezTo>
                    <a:cubicBezTo>
                      <a:pt x="721301" y="37955"/>
                      <a:pt x="714273" y="37692"/>
                      <a:pt x="708650" y="39888"/>
                    </a:cubicBezTo>
                    <a:cubicBezTo>
                      <a:pt x="702589" y="42260"/>
                      <a:pt x="695824" y="42084"/>
                      <a:pt x="690465" y="44105"/>
                    </a:cubicBezTo>
                    <a:cubicBezTo>
                      <a:pt x="671313" y="51397"/>
                      <a:pt x="650403" y="48937"/>
                      <a:pt x="631076" y="54032"/>
                    </a:cubicBezTo>
                    <a:cubicBezTo>
                      <a:pt x="620182" y="56932"/>
                      <a:pt x="609024" y="59128"/>
                      <a:pt x="598306" y="62466"/>
                    </a:cubicBezTo>
                    <a:cubicBezTo>
                      <a:pt x="588027" y="65629"/>
                      <a:pt x="578012" y="69758"/>
                      <a:pt x="567997" y="73624"/>
                    </a:cubicBezTo>
                    <a:cubicBezTo>
                      <a:pt x="562989" y="75557"/>
                      <a:pt x="558157" y="79686"/>
                      <a:pt x="553325" y="79598"/>
                    </a:cubicBezTo>
                    <a:cubicBezTo>
                      <a:pt x="549459" y="79598"/>
                      <a:pt x="544540" y="88471"/>
                      <a:pt x="541025" y="79510"/>
                    </a:cubicBezTo>
                    <a:cubicBezTo>
                      <a:pt x="540938" y="79246"/>
                      <a:pt x="538038" y="79246"/>
                      <a:pt x="537160" y="79861"/>
                    </a:cubicBezTo>
                    <a:cubicBezTo>
                      <a:pt x="529692" y="85484"/>
                      <a:pt x="521170" y="88383"/>
                      <a:pt x="511243" y="87856"/>
                    </a:cubicBezTo>
                    <a:cubicBezTo>
                      <a:pt x="510979" y="87856"/>
                      <a:pt x="510716" y="88471"/>
                      <a:pt x="510364" y="88559"/>
                    </a:cubicBezTo>
                    <a:cubicBezTo>
                      <a:pt x="495693" y="89877"/>
                      <a:pt x="484711" y="99365"/>
                      <a:pt x="470391" y="102001"/>
                    </a:cubicBezTo>
                    <a:cubicBezTo>
                      <a:pt x="460727" y="103758"/>
                      <a:pt x="457740" y="114124"/>
                      <a:pt x="463714" y="121592"/>
                    </a:cubicBezTo>
                    <a:cubicBezTo>
                      <a:pt x="466262" y="124755"/>
                      <a:pt x="464768" y="124755"/>
                      <a:pt x="461957" y="124491"/>
                    </a:cubicBezTo>
                    <a:cubicBezTo>
                      <a:pt x="454841" y="123788"/>
                      <a:pt x="448603" y="124228"/>
                      <a:pt x="444913" y="130992"/>
                    </a:cubicBezTo>
                    <a:cubicBezTo>
                      <a:pt x="443420" y="133804"/>
                      <a:pt x="437973" y="133979"/>
                      <a:pt x="437534" y="131519"/>
                    </a:cubicBezTo>
                    <a:cubicBezTo>
                      <a:pt x="436304" y="124843"/>
                      <a:pt x="433668" y="132574"/>
                      <a:pt x="432438" y="130729"/>
                    </a:cubicBezTo>
                    <a:cubicBezTo>
                      <a:pt x="425761" y="135824"/>
                      <a:pt x="419260" y="141096"/>
                      <a:pt x="409333" y="139514"/>
                    </a:cubicBezTo>
                    <a:cubicBezTo>
                      <a:pt x="403622" y="144258"/>
                      <a:pt x="396506" y="143116"/>
                      <a:pt x="389741" y="143116"/>
                    </a:cubicBezTo>
                    <a:cubicBezTo>
                      <a:pt x="388248" y="143116"/>
                      <a:pt x="386842" y="142677"/>
                      <a:pt x="385349" y="142413"/>
                    </a:cubicBezTo>
                    <a:cubicBezTo>
                      <a:pt x="386579" y="141271"/>
                      <a:pt x="387545" y="139338"/>
                      <a:pt x="388951" y="139075"/>
                    </a:cubicBezTo>
                    <a:cubicBezTo>
                      <a:pt x="401953" y="136879"/>
                      <a:pt x="410738" y="129060"/>
                      <a:pt x="419963" y="121856"/>
                    </a:cubicBezTo>
                    <a:cubicBezTo>
                      <a:pt x="424443" y="118429"/>
                      <a:pt x="426728" y="111928"/>
                      <a:pt x="435074" y="114037"/>
                    </a:cubicBezTo>
                    <a:cubicBezTo>
                      <a:pt x="435601" y="114124"/>
                      <a:pt x="436655" y="113685"/>
                      <a:pt x="437006" y="113158"/>
                    </a:cubicBezTo>
                    <a:cubicBezTo>
                      <a:pt x="440784" y="107887"/>
                      <a:pt x="447988" y="107887"/>
                      <a:pt x="453347" y="105075"/>
                    </a:cubicBezTo>
                    <a:cubicBezTo>
                      <a:pt x="459146" y="102088"/>
                      <a:pt x="464241" y="98047"/>
                      <a:pt x="470215" y="95499"/>
                    </a:cubicBezTo>
                    <a:cubicBezTo>
                      <a:pt x="484184" y="89701"/>
                      <a:pt x="499558" y="86626"/>
                      <a:pt x="511507" y="77314"/>
                    </a:cubicBezTo>
                    <a:cubicBezTo>
                      <a:pt x="512209" y="76787"/>
                      <a:pt x="513703" y="76962"/>
                      <a:pt x="514757" y="76699"/>
                    </a:cubicBezTo>
                    <a:cubicBezTo>
                      <a:pt x="521170" y="75205"/>
                      <a:pt x="527672" y="73887"/>
                      <a:pt x="533909" y="72042"/>
                    </a:cubicBezTo>
                    <a:cubicBezTo>
                      <a:pt x="539093" y="70549"/>
                      <a:pt x="543837" y="67913"/>
                      <a:pt x="549020" y="66420"/>
                    </a:cubicBezTo>
                    <a:cubicBezTo>
                      <a:pt x="553237" y="65190"/>
                      <a:pt x="558157" y="65453"/>
                      <a:pt x="562022" y="63872"/>
                    </a:cubicBezTo>
                    <a:cubicBezTo>
                      <a:pt x="565361" y="62466"/>
                      <a:pt x="567206" y="58074"/>
                      <a:pt x="570456" y="57195"/>
                    </a:cubicBezTo>
                    <a:cubicBezTo>
                      <a:pt x="574234" y="56229"/>
                      <a:pt x="580032" y="59304"/>
                      <a:pt x="582932" y="57722"/>
                    </a:cubicBezTo>
                    <a:cubicBezTo>
                      <a:pt x="590663" y="53505"/>
                      <a:pt x="599800" y="54647"/>
                      <a:pt x="607355" y="51573"/>
                    </a:cubicBezTo>
                    <a:cubicBezTo>
                      <a:pt x="613417" y="49200"/>
                      <a:pt x="618952" y="47092"/>
                      <a:pt x="625716" y="47531"/>
                    </a:cubicBezTo>
                    <a:cubicBezTo>
                      <a:pt x="627298" y="47619"/>
                      <a:pt x="629318" y="46565"/>
                      <a:pt x="630636" y="45511"/>
                    </a:cubicBezTo>
                    <a:cubicBezTo>
                      <a:pt x="635556" y="41381"/>
                      <a:pt x="641530" y="41206"/>
                      <a:pt x="647680" y="41381"/>
                    </a:cubicBezTo>
                    <a:cubicBezTo>
                      <a:pt x="650052" y="41469"/>
                      <a:pt x="652600" y="41821"/>
                      <a:pt x="654708" y="41118"/>
                    </a:cubicBezTo>
                    <a:cubicBezTo>
                      <a:pt x="662966" y="38482"/>
                      <a:pt x="671400" y="37340"/>
                      <a:pt x="680186" y="37165"/>
                    </a:cubicBezTo>
                    <a:cubicBezTo>
                      <a:pt x="685018" y="37077"/>
                      <a:pt x="692134" y="37340"/>
                      <a:pt x="694155" y="34880"/>
                    </a:cubicBezTo>
                    <a:cubicBezTo>
                      <a:pt x="698196" y="29960"/>
                      <a:pt x="701183" y="30927"/>
                      <a:pt x="705839" y="33035"/>
                    </a:cubicBezTo>
                    <a:cubicBezTo>
                      <a:pt x="707420" y="33738"/>
                      <a:pt x="709705" y="33299"/>
                      <a:pt x="711637" y="33035"/>
                    </a:cubicBezTo>
                    <a:cubicBezTo>
                      <a:pt x="715327" y="32508"/>
                      <a:pt x="718929" y="31454"/>
                      <a:pt x="722619" y="31190"/>
                    </a:cubicBezTo>
                    <a:cubicBezTo>
                      <a:pt x="730877" y="30488"/>
                      <a:pt x="739575" y="32860"/>
                      <a:pt x="747042" y="27413"/>
                    </a:cubicBezTo>
                    <a:cubicBezTo>
                      <a:pt x="748097" y="26622"/>
                      <a:pt x="751172" y="27940"/>
                      <a:pt x="753368" y="28203"/>
                    </a:cubicBezTo>
                    <a:cubicBezTo>
                      <a:pt x="754686" y="28379"/>
                      <a:pt x="756267" y="28906"/>
                      <a:pt x="757409" y="28467"/>
                    </a:cubicBezTo>
                    <a:cubicBezTo>
                      <a:pt x="764262" y="25744"/>
                      <a:pt x="770939" y="23196"/>
                      <a:pt x="778582" y="26886"/>
                    </a:cubicBezTo>
                    <a:cubicBezTo>
                      <a:pt x="780691" y="27940"/>
                      <a:pt x="784644" y="27940"/>
                      <a:pt x="786665" y="26886"/>
                    </a:cubicBezTo>
                    <a:cubicBezTo>
                      <a:pt x="792199" y="23899"/>
                      <a:pt x="797998" y="25129"/>
                      <a:pt x="803620" y="25041"/>
                    </a:cubicBezTo>
                    <a:cubicBezTo>
                      <a:pt x="825759" y="24865"/>
                      <a:pt x="847899" y="25041"/>
                      <a:pt x="870126" y="24865"/>
                    </a:cubicBezTo>
                    <a:cubicBezTo>
                      <a:pt x="873376" y="24865"/>
                      <a:pt x="876715" y="23284"/>
                      <a:pt x="879965" y="23284"/>
                    </a:cubicBezTo>
                    <a:cubicBezTo>
                      <a:pt x="883567" y="23284"/>
                      <a:pt x="887521" y="23635"/>
                      <a:pt x="890596" y="25129"/>
                    </a:cubicBezTo>
                    <a:cubicBezTo>
                      <a:pt x="896482" y="27940"/>
                      <a:pt x="902631" y="26622"/>
                      <a:pt x="908693" y="27061"/>
                    </a:cubicBezTo>
                    <a:cubicBezTo>
                      <a:pt x="917830" y="27676"/>
                      <a:pt x="927670" y="26973"/>
                      <a:pt x="936016" y="29609"/>
                    </a:cubicBezTo>
                    <a:cubicBezTo>
                      <a:pt x="941463" y="31366"/>
                      <a:pt x="945592" y="28291"/>
                      <a:pt x="949458" y="29609"/>
                    </a:cubicBezTo>
                    <a:cubicBezTo>
                      <a:pt x="960088" y="33299"/>
                      <a:pt x="972739" y="27764"/>
                      <a:pt x="982403" y="35320"/>
                    </a:cubicBezTo>
                    <a:cubicBezTo>
                      <a:pt x="998656" y="33914"/>
                      <a:pt x="1013152" y="42436"/>
                      <a:pt x="1029317" y="41557"/>
                    </a:cubicBezTo>
                    <a:cubicBezTo>
                      <a:pt x="1047502" y="49200"/>
                      <a:pt x="1068499" y="48410"/>
                      <a:pt x="1086510" y="56229"/>
                    </a:cubicBezTo>
                    <a:cubicBezTo>
                      <a:pt x="1096437" y="60534"/>
                      <a:pt x="1107770" y="60797"/>
                      <a:pt x="1117522" y="66156"/>
                    </a:cubicBezTo>
                    <a:cubicBezTo>
                      <a:pt x="1122354" y="68792"/>
                      <a:pt x="1128416" y="72394"/>
                      <a:pt x="1135532" y="70725"/>
                    </a:cubicBezTo>
                    <a:cubicBezTo>
                      <a:pt x="1136323" y="70549"/>
                      <a:pt x="1137728" y="71340"/>
                      <a:pt x="1138431" y="72042"/>
                    </a:cubicBezTo>
                    <a:cubicBezTo>
                      <a:pt x="1147304" y="80389"/>
                      <a:pt x="1159867" y="80389"/>
                      <a:pt x="1171200" y="83200"/>
                    </a:cubicBezTo>
                    <a:cubicBezTo>
                      <a:pt x="1173660" y="83815"/>
                      <a:pt x="1176823" y="84518"/>
                      <a:pt x="1178053" y="86099"/>
                    </a:cubicBezTo>
                    <a:cubicBezTo>
                      <a:pt x="1181567" y="90755"/>
                      <a:pt x="1181304" y="90843"/>
                      <a:pt x="1183939" y="91546"/>
                    </a:cubicBezTo>
                    <a:cubicBezTo>
                      <a:pt x="1185696" y="91985"/>
                      <a:pt x="1187805" y="92337"/>
                      <a:pt x="1188947" y="93391"/>
                    </a:cubicBezTo>
                    <a:cubicBezTo>
                      <a:pt x="1197645" y="101561"/>
                      <a:pt x="1209505" y="105075"/>
                      <a:pt x="1220399" y="109907"/>
                    </a:cubicBezTo>
                    <a:cubicBezTo>
                      <a:pt x="1227515" y="113070"/>
                      <a:pt x="1233225" y="117024"/>
                      <a:pt x="1238321" y="121943"/>
                    </a:cubicBezTo>
                    <a:cubicBezTo>
                      <a:pt x="1242538" y="126073"/>
                      <a:pt x="1248248" y="127917"/>
                      <a:pt x="1252992" y="130905"/>
                    </a:cubicBezTo>
                    <a:cubicBezTo>
                      <a:pt x="1258088" y="134155"/>
                      <a:pt x="1261514" y="139426"/>
                      <a:pt x="1265819" y="143643"/>
                    </a:cubicBezTo>
                    <a:cubicBezTo>
                      <a:pt x="1266698" y="144522"/>
                      <a:pt x="1268542" y="144610"/>
                      <a:pt x="1269685" y="145400"/>
                    </a:cubicBezTo>
                    <a:cubicBezTo>
                      <a:pt x="1271178" y="146367"/>
                      <a:pt x="1272496" y="147597"/>
                      <a:pt x="1273814" y="148739"/>
                    </a:cubicBezTo>
                    <a:cubicBezTo>
                      <a:pt x="1282687" y="156558"/>
                      <a:pt x="1291560" y="164465"/>
                      <a:pt x="1300433" y="172371"/>
                    </a:cubicBezTo>
                    <a:cubicBezTo>
                      <a:pt x="1301136" y="172986"/>
                      <a:pt x="1302191" y="174392"/>
                      <a:pt x="1301927" y="174568"/>
                    </a:cubicBezTo>
                    <a:cubicBezTo>
                      <a:pt x="1301048" y="175358"/>
                      <a:pt x="1299906" y="176237"/>
                      <a:pt x="1298676" y="176413"/>
                    </a:cubicBezTo>
                    <a:cubicBezTo>
                      <a:pt x="1292351" y="177555"/>
                      <a:pt x="1285762" y="174744"/>
                      <a:pt x="1279261" y="178170"/>
                    </a:cubicBezTo>
                    <a:cubicBezTo>
                      <a:pt x="1277591" y="179048"/>
                      <a:pt x="1272408" y="176149"/>
                      <a:pt x="1269860" y="174041"/>
                    </a:cubicBezTo>
                    <a:cubicBezTo>
                      <a:pt x="1259845" y="165782"/>
                      <a:pt x="1250445" y="156909"/>
                      <a:pt x="1240429" y="148739"/>
                    </a:cubicBezTo>
                    <a:cubicBezTo>
                      <a:pt x="1236388" y="145488"/>
                      <a:pt x="1231556" y="142501"/>
                      <a:pt x="1226461" y="140744"/>
                    </a:cubicBezTo>
                    <a:cubicBezTo>
                      <a:pt x="1213019" y="135912"/>
                      <a:pt x="1201071" y="128884"/>
                      <a:pt x="1188947" y="122207"/>
                    </a:cubicBezTo>
                    <a:cubicBezTo>
                      <a:pt x="1185433" y="120274"/>
                      <a:pt x="1182534" y="117551"/>
                      <a:pt x="1178932" y="115706"/>
                    </a:cubicBezTo>
                    <a:cubicBezTo>
                      <a:pt x="1169795" y="110874"/>
                      <a:pt x="1160395" y="106393"/>
                      <a:pt x="1151170" y="101737"/>
                    </a:cubicBezTo>
                    <a:cubicBezTo>
                      <a:pt x="1133248" y="92864"/>
                      <a:pt x="1116555" y="82146"/>
                      <a:pt x="1097667" y="74502"/>
                    </a:cubicBezTo>
                    <a:cubicBezTo>
                      <a:pt x="1084050" y="68968"/>
                      <a:pt x="1069554" y="67035"/>
                      <a:pt x="1055849" y="62642"/>
                    </a:cubicBezTo>
                    <a:cubicBezTo>
                      <a:pt x="1045833" y="59479"/>
                      <a:pt x="1034851" y="58601"/>
                      <a:pt x="1024836" y="55438"/>
                    </a:cubicBezTo>
                    <a:cubicBezTo>
                      <a:pt x="1007441" y="49991"/>
                      <a:pt x="989167" y="48146"/>
                      <a:pt x="971157" y="46301"/>
                    </a:cubicBezTo>
                    <a:cubicBezTo>
                      <a:pt x="951742" y="44281"/>
                      <a:pt x="931799" y="46916"/>
                      <a:pt x="912647" y="41733"/>
                    </a:cubicBezTo>
                    <a:cubicBezTo>
                      <a:pt x="899645" y="44193"/>
                      <a:pt x="888487" y="36198"/>
                      <a:pt x="875485" y="36901"/>
                    </a:cubicBezTo>
                    <a:cubicBezTo>
                      <a:pt x="871883" y="37077"/>
                      <a:pt x="868105" y="34705"/>
                      <a:pt x="864152" y="37252"/>
                    </a:cubicBezTo>
                    <a:cubicBezTo>
                      <a:pt x="863097" y="37955"/>
                      <a:pt x="860550" y="38131"/>
                      <a:pt x="859671" y="37516"/>
                    </a:cubicBezTo>
                    <a:cubicBezTo>
                      <a:pt x="854839" y="33826"/>
                      <a:pt x="849129" y="35583"/>
                      <a:pt x="843945" y="35671"/>
                    </a:cubicBezTo>
                    <a:cubicBezTo>
                      <a:pt x="835951" y="35847"/>
                      <a:pt x="827604" y="33650"/>
                      <a:pt x="819961" y="37604"/>
                    </a:cubicBezTo>
                    <a:cubicBezTo>
                      <a:pt x="812669" y="33387"/>
                      <a:pt x="805465" y="36813"/>
                      <a:pt x="798173" y="37428"/>
                    </a:cubicBezTo>
                    <a:cubicBezTo>
                      <a:pt x="792639" y="37867"/>
                      <a:pt x="786840" y="35847"/>
                      <a:pt x="781218" y="36198"/>
                    </a:cubicBezTo>
                    <a:cubicBezTo>
                      <a:pt x="777440" y="36462"/>
                      <a:pt x="773223" y="34792"/>
                      <a:pt x="770412" y="35847"/>
                    </a:cubicBezTo>
                    <a:cubicBezTo>
                      <a:pt x="760836" y="39009"/>
                      <a:pt x="751523" y="36550"/>
                      <a:pt x="740014" y="37428"/>
                    </a:cubicBezTo>
                    <a:moveTo>
                      <a:pt x="1696039" y="359676"/>
                    </a:moveTo>
                    <a:cubicBezTo>
                      <a:pt x="1700168" y="364771"/>
                      <a:pt x="1695951" y="372502"/>
                      <a:pt x="1703067" y="376895"/>
                    </a:cubicBezTo>
                    <a:cubicBezTo>
                      <a:pt x="1703770" y="377334"/>
                      <a:pt x="1703770" y="379882"/>
                      <a:pt x="1703067" y="380848"/>
                    </a:cubicBezTo>
                    <a:cubicBezTo>
                      <a:pt x="1700080" y="384890"/>
                      <a:pt x="1705615" y="389546"/>
                      <a:pt x="1702892" y="392445"/>
                    </a:cubicBezTo>
                    <a:cubicBezTo>
                      <a:pt x="1697708" y="398068"/>
                      <a:pt x="1705264" y="400440"/>
                      <a:pt x="1705615" y="404481"/>
                    </a:cubicBezTo>
                    <a:cubicBezTo>
                      <a:pt x="1706054" y="411070"/>
                      <a:pt x="1707372" y="417396"/>
                      <a:pt x="1715630" y="420383"/>
                    </a:cubicBezTo>
                    <a:cubicBezTo>
                      <a:pt x="1716597" y="420734"/>
                      <a:pt x="1716860" y="422579"/>
                      <a:pt x="1717388" y="423809"/>
                    </a:cubicBezTo>
                    <a:cubicBezTo>
                      <a:pt x="1715982" y="424160"/>
                      <a:pt x="1714488" y="425039"/>
                      <a:pt x="1713258" y="424863"/>
                    </a:cubicBezTo>
                    <a:cubicBezTo>
                      <a:pt x="1706406" y="423897"/>
                      <a:pt x="1706581" y="428904"/>
                      <a:pt x="1708163" y="431101"/>
                    </a:cubicBezTo>
                    <a:cubicBezTo>
                      <a:pt x="1712643" y="437339"/>
                      <a:pt x="1707021" y="437778"/>
                      <a:pt x="1703155" y="439447"/>
                    </a:cubicBezTo>
                    <a:cubicBezTo>
                      <a:pt x="1700871" y="440413"/>
                      <a:pt x="1698323" y="441116"/>
                      <a:pt x="1696303" y="442434"/>
                    </a:cubicBezTo>
                    <a:cubicBezTo>
                      <a:pt x="1692613" y="444718"/>
                      <a:pt x="1689362" y="447705"/>
                      <a:pt x="1685409" y="449550"/>
                    </a:cubicBezTo>
                    <a:cubicBezTo>
                      <a:pt x="1681280" y="451483"/>
                      <a:pt x="1676448" y="452361"/>
                      <a:pt x="1672143" y="454031"/>
                    </a:cubicBezTo>
                    <a:cubicBezTo>
                      <a:pt x="1667838" y="455700"/>
                      <a:pt x="1663797" y="457193"/>
                      <a:pt x="1661512" y="461850"/>
                    </a:cubicBezTo>
                    <a:cubicBezTo>
                      <a:pt x="1660107" y="464749"/>
                      <a:pt x="1655538" y="466770"/>
                      <a:pt x="1651936" y="468527"/>
                    </a:cubicBezTo>
                    <a:cubicBezTo>
                      <a:pt x="1640428" y="474149"/>
                      <a:pt x="1629007" y="479684"/>
                      <a:pt x="1619782" y="488294"/>
                    </a:cubicBezTo>
                    <a:cubicBezTo>
                      <a:pt x="1614774" y="492950"/>
                      <a:pt x="1607834" y="493565"/>
                      <a:pt x="1600893" y="493301"/>
                    </a:cubicBezTo>
                    <a:cubicBezTo>
                      <a:pt x="1600103" y="493301"/>
                      <a:pt x="1598873" y="492335"/>
                      <a:pt x="1598697" y="491632"/>
                    </a:cubicBezTo>
                    <a:cubicBezTo>
                      <a:pt x="1598609" y="490929"/>
                      <a:pt x="1599312" y="489699"/>
                      <a:pt x="1600103" y="489260"/>
                    </a:cubicBezTo>
                    <a:cubicBezTo>
                      <a:pt x="1606340" y="485746"/>
                      <a:pt x="1612490" y="482232"/>
                      <a:pt x="1618903" y="478893"/>
                    </a:cubicBezTo>
                    <a:cubicBezTo>
                      <a:pt x="1628743" y="473710"/>
                      <a:pt x="1635684" y="467033"/>
                      <a:pt x="1636825" y="456491"/>
                    </a:cubicBezTo>
                    <a:cubicBezTo>
                      <a:pt x="1637001" y="454909"/>
                      <a:pt x="1639198" y="452274"/>
                      <a:pt x="1640691" y="452098"/>
                    </a:cubicBezTo>
                    <a:cubicBezTo>
                      <a:pt x="1650267" y="451307"/>
                      <a:pt x="1650443" y="445245"/>
                      <a:pt x="1650970" y="439183"/>
                    </a:cubicBezTo>
                    <a:cubicBezTo>
                      <a:pt x="1651058" y="437866"/>
                      <a:pt x="1651936" y="436021"/>
                      <a:pt x="1653166" y="435406"/>
                    </a:cubicBezTo>
                    <a:cubicBezTo>
                      <a:pt x="1660107" y="431979"/>
                      <a:pt x="1663884" y="426620"/>
                      <a:pt x="1667047" y="420383"/>
                    </a:cubicBezTo>
                    <a:cubicBezTo>
                      <a:pt x="1671264" y="412124"/>
                      <a:pt x="1676272" y="404042"/>
                      <a:pt x="1683652" y="397365"/>
                    </a:cubicBezTo>
                    <a:cubicBezTo>
                      <a:pt x="1687078" y="394290"/>
                      <a:pt x="1690856" y="390776"/>
                      <a:pt x="1688220" y="386120"/>
                    </a:cubicBezTo>
                    <a:cubicBezTo>
                      <a:pt x="1686112" y="382518"/>
                      <a:pt x="1676975" y="377247"/>
                      <a:pt x="1670473" y="379882"/>
                    </a:cubicBezTo>
                    <a:cubicBezTo>
                      <a:pt x="1669156" y="380409"/>
                      <a:pt x="1666959" y="381639"/>
                      <a:pt x="1666520" y="381288"/>
                    </a:cubicBezTo>
                    <a:cubicBezTo>
                      <a:pt x="1659843" y="375929"/>
                      <a:pt x="1652200" y="379706"/>
                      <a:pt x="1647456" y="382078"/>
                    </a:cubicBezTo>
                    <a:cubicBezTo>
                      <a:pt x="1640779" y="385417"/>
                      <a:pt x="1636562" y="380848"/>
                      <a:pt x="1631203" y="381288"/>
                    </a:cubicBezTo>
                    <a:cubicBezTo>
                      <a:pt x="1631027" y="381288"/>
                      <a:pt x="1630588" y="380146"/>
                      <a:pt x="1630500" y="379443"/>
                    </a:cubicBezTo>
                    <a:cubicBezTo>
                      <a:pt x="1630061" y="371975"/>
                      <a:pt x="1630500" y="372327"/>
                      <a:pt x="1638056" y="370833"/>
                    </a:cubicBezTo>
                    <a:cubicBezTo>
                      <a:pt x="1649213" y="368637"/>
                      <a:pt x="1660458" y="366089"/>
                      <a:pt x="1668892" y="358446"/>
                    </a:cubicBezTo>
                    <a:cubicBezTo>
                      <a:pt x="1673461" y="354317"/>
                      <a:pt x="1675481" y="349573"/>
                      <a:pt x="1674515" y="343950"/>
                    </a:cubicBezTo>
                    <a:cubicBezTo>
                      <a:pt x="1674251" y="342105"/>
                      <a:pt x="1671264" y="340172"/>
                      <a:pt x="1674954" y="338503"/>
                    </a:cubicBezTo>
                    <a:cubicBezTo>
                      <a:pt x="1678205" y="337009"/>
                      <a:pt x="1680489" y="337800"/>
                      <a:pt x="1683125" y="339909"/>
                    </a:cubicBezTo>
                    <a:cubicBezTo>
                      <a:pt x="1689538" y="345180"/>
                      <a:pt x="1695248" y="350451"/>
                      <a:pt x="1696039" y="359676"/>
                    </a:cubicBezTo>
                    <a:moveTo>
                      <a:pt x="1837396" y="387701"/>
                    </a:moveTo>
                    <a:cubicBezTo>
                      <a:pt x="1840207" y="392094"/>
                      <a:pt x="1841349" y="397541"/>
                      <a:pt x="1848114" y="399386"/>
                    </a:cubicBezTo>
                    <a:cubicBezTo>
                      <a:pt x="1849080" y="399649"/>
                      <a:pt x="1848992" y="402548"/>
                      <a:pt x="1849432" y="404218"/>
                    </a:cubicBezTo>
                    <a:cubicBezTo>
                      <a:pt x="1843721" y="404569"/>
                      <a:pt x="1845654" y="406502"/>
                      <a:pt x="1847587" y="409313"/>
                    </a:cubicBezTo>
                    <a:cubicBezTo>
                      <a:pt x="1849520" y="412124"/>
                      <a:pt x="1851804" y="415375"/>
                      <a:pt x="1848202" y="418889"/>
                    </a:cubicBezTo>
                    <a:cubicBezTo>
                      <a:pt x="1847411" y="419680"/>
                      <a:pt x="1847675" y="421700"/>
                      <a:pt x="1848114" y="422930"/>
                    </a:cubicBezTo>
                    <a:cubicBezTo>
                      <a:pt x="1850047" y="428377"/>
                      <a:pt x="1851452" y="433824"/>
                      <a:pt x="1852506" y="439535"/>
                    </a:cubicBezTo>
                    <a:cubicBezTo>
                      <a:pt x="1853649" y="445948"/>
                      <a:pt x="1851628" y="450868"/>
                      <a:pt x="1850310" y="456315"/>
                    </a:cubicBezTo>
                    <a:cubicBezTo>
                      <a:pt x="1850134" y="457018"/>
                      <a:pt x="1848992" y="457633"/>
                      <a:pt x="1848377" y="458248"/>
                    </a:cubicBezTo>
                    <a:cubicBezTo>
                      <a:pt x="1847499" y="457457"/>
                      <a:pt x="1845830" y="456754"/>
                      <a:pt x="1845742" y="455876"/>
                    </a:cubicBezTo>
                    <a:cubicBezTo>
                      <a:pt x="1845390" y="452801"/>
                      <a:pt x="1845917" y="449638"/>
                      <a:pt x="1845566" y="446563"/>
                    </a:cubicBezTo>
                    <a:cubicBezTo>
                      <a:pt x="1844951" y="440589"/>
                      <a:pt x="1845039" y="434439"/>
                      <a:pt x="1842930" y="428817"/>
                    </a:cubicBezTo>
                    <a:cubicBezTo>
                      <a:pt x="1840910" y="423370"/>
                      <a:pt x="1830104" y="420998"/>
                      <a:pt x="1834936" y="412652"/>
                    </a:cubicBezTo>
                    <a:cubicBezTo>
                      <a:pt x="1835024" y="412564"/>
                      <a:pt x="1834321" y="412212"/>
                      <a:pt x="1834145" y="411949"/>
                    </a:cubicBezTo>
                    <a:cubicBezTo>
                      <a:pt x="1829401" y="405008"/>
                      <a:pt x="1823866" y="398419"/>
                      <a:pt x="1820089" y="391127"/>
                    </a:cubicBezTo>
                    <a:cubicBezTo>
                      <a:pt x="1816223" y="383836"/>
                      <a:pt x="1808931" y="378125"/>
                      <a:pt x="1807438" y="369779"/>
                    </a:cubicBezTo>
                    <a:cubicBezTo>
                      <a:pt x="1807174" y="368285"/>
                      <a:pt x="1805856" y="366880"/>
                      <a:pt x="1804714" y="365650"/>
                    </a:cubicBezTo>
                    <a:cubicBezTo>
                      <a:pt x="1799355" y="359676"/>
                      <a:pt x="1792854" y="354317"/>
                      <a:pt x="1788812" y="347728"/>
                    </a:cubicBezTo>
                    <a:cubicBezTo>
                      <a:pt x="1783541" y="339118"/>
                      <a:pt x="1771769" y="334286"/>
                      <a:pt x="1770539" y="323480"/>
                    </a:cubicBezTo>
                    <a:cubicBezTo>
                      <a:pt x="1770451" y="322689"/>
                      <a:pt x="1769045" y="321986"/>
                      <a:pt x="1768079" y="321284"/>
                    </a:cubicBezTo>
                    <a:cubicBezTo>
                      <a:pt x="1762896" y="317330"/>
                      <a:pt x="1759294" y="312498"/>
                      <a:pt x="1752880" y="309072"/>
                    </a:cubicBezTo>
                    <a:cubicBezTo>
                      <a:pt x="1746467" y="305646"/>
                      <a:pt x="1740844" y="299408"/>
                      <a:pt x="1733728" y="296948"/>
                    </a:cubicBezTo>
                    <a:cubicBezTo>
                      <a:pt x="1714313" y="290359"/>
                      <a:pt x="1700783" y="276039"/>
                      <a:pt x="1681982" y="268483"/>
                    </a:cubicBezTo>
                    <a:cubicBezTo>
                      <a:pt x="1671616" y="264354"/>
                      <a:pt x="1662655" y="257678"/>
                      <a:pt x="1650443" y="257150"/>
                    </a:cubicBezTo>
                    <a:cubicBezTo>
                      <a:pt x="1647280" y="257062"/>
                      <a:pt x="1643678" y="255833"/>
                      <a:pt x="1641306" y="254075"/>
                    </a:cubicBezTo>
                    <a:cubicBezTo>
                      <a:pt x="1632169" y="247311"/>
                      <a:pt x="1623472" y="240107"/>
                      <a:pt x="1614686" y="233078"/>
                    </a:cubicBezTo>
                    <a:cubicBezTo>
                      <a:pt x="1613983" y="232551"/>
                      <a:pt x="1613720" y="231673"/>
                      <a:pt x="1613281" y="230882"/>
                    </a:cubicBezTo>
                    <a:cubicBezTo>
                      <a:pt x="1614599" y="230970"/>
                      <a:pt x="1616268" y="230706"/>
                      <a:pt x="1617322" y="231321"/>
                    </a:cubicBezTo>
                    <a:cubicBezTo>
                      <a:pt x="1622330" y="234133"/>
                      <a:pt x="1626898" y="238701"/>
                      <a:pt x="1632257" y="239668"/>
                    </a:cubicBezTo>
                    <a:cubicBezTo>
                      <a:pt x="1643327" y="241688"/>
                      <a:pt x="1652463" y="247311"/>
                      <a:pt x="1662655" y="250825"/>
                    </a:cubicBezTo>
                    <a:cubicBezTo>
                      <a:pt x="1675745" y="255305"/>
                      <a:pt x="1689538" y="259171"/>
                      <a:pt x="1701222" y="266814"/>
                    </a:cubicBezTo>
                    <a:cubicBezTo>
                      <a:pt x="1706669" y="270416"/>
                      <a:pt x="1714225" y="271558"/>
                      <a:pt x="1719672" y="275248"/>
                    </a:cubicBezTo>
                    <a:cubicBezTo>
                      <a:pt x="1727051" y="280256"/>
                      <a:pt x="1735925" y="282979"/>
                      <a:pt x="1742953" y="288690"/>
                    </a:cubicBezTo>
                    <a:cubicBezTo>
                      <a:pt x="1751651" y="295718"/>
                      <a:pt x="1762369" y="300638"/>
                      <a:pt x="1770275" y="308545"/>
                    </a:cubicBezTo>
                    <a:cubicBezTo>
                      <a:pt x="1775986" y="314167"/>
                      <a:pt x="1782399" y="319263"/>
                      <a:pt x="1788549" y="324534"/>
                    </a:cubicBezTo>
                    <a:cubicBezTo>
                      <a:pt x="1790745" y="326379"/>
                      <a:pt x="1793293" y="327961"/>
                      <a:pt x="1795577" y="329805"/>
                    </a:cubicBezTo>
                    <a:cubicBezTo>
                      <a:pt x="1801024" y="334110"/>
                      <a:pt x="1808668" y="337624"/>
                      <a:pt x="1811215" y="342984"/>
                    </a:cubicBezTo>
                    <a:cubicBezTo>
                      <a:pt x="1814027" y="348958"/>
                      <a:pt x="1818243" y="353614"/>
                      <a:pt x="1821846" y="358797"/>
                    </a:cubicBezTo>
                    <a:cubicBezTo>
                      <a:pt x="1826765" y="366001"/>
                      <a:pt x="1831597" y="373205"/>
                      <a:pt x="1835990" y="380585"/>
                    </a:cubicBezTo>
                    <a:cubicBezTo>
                      <a:pt x="1837044" y="382166"/>
                      <a:pt x="1836166" y="384538"/>
                      <a:pt x="1837396" y="387701"/>
                    </a:cubicBezTo>
                    <a:moveTo>
                      <a:pt x="1082029" y="155504"/>
                    </a:moveTo>
                    <a:cubicBezTo>
                      <a:pt x="1074913" y="152077"/>
                      <a:pt x="1067445" y="149266"/>
                      <a:pt x="1060944" y="145137"/>
                    </a:cubicBezTo>
                    <a:cubicBezTo>
                      <a:pt x="1056112" y="142062"/>
                      <a:pt x="1050489" y="141974"/>
                      <a:pt x="1045482" y="140129"/>
                    </a:cubicBezTo>
                    <a:cubicBezTo>
                      <a:pt x="1032391" y="135209"/>
                      <a:pt x="1019565" y="129762"/>
                      <a:pt x="1006738" y="124403"/>
                    </a:cubicBezTo>
                    <a:cubicBezTo>
                      <a:pt x="1005948" y="124052"/>
                      <a:pt x="1005508" y="123085"/>
                      <a:pt x="1004893" y="122383"/>
                    </a:cubicBezTo>
                    <a:cubicBezTo>
                      <a:pt x="1005948" y="121680"/>
                      <a:pt x="1006826" y="120713"/>
                      <a:pt x="1007968" y="120450"/>
                    </a:cubicBezTo>
                    <a:cubicBezTo>
                      <a:pt x="1008935" y="120186"/>
                      <a:pt x="1010428" y="120362"/>
                      <a:pt x="1011219" y="120889"/>
                    </a:cubicBezTo>
                    <a:cubicBezTo>
                      <a:pt x="1018950" y="125897"/>
                      <a:pt x="1028702" y="125721"/>
                      <a:pt x="1036960" y="126073"/>
                    </a:cubicBezTo>
                    <a:cubicBezTo>
                      <a:pt x="1053037" y="126687"/>
                      <a:pt x="1068236" y="130114"/>
                      <a:pt x="1083786" y="132837"/>
                    </a:cubicBezTo>
                    <a:cubicBezTo>
                      <a:pt x="1097579" y="135297"/>
                      <a:pt x="1109791" y="141359"/>
                      <a:pt x="1122705" y="145752"/>
                    </a:cubicBezTo>
                    <a:cubicBezTo>
                      <a:pt x="1123935" y="146191"/>
                      <a:pt x="1124726" y="147597"/>
                      <a:pt x="1125692" y="148563"/>
                    </a:cubicBezTo>
                    <a:cubicBezTo>
                      <a:pt x="1124287" y="148827"/>
                      <a:pt x="1122793" y="149354"/>
                      <a:pt x="1121387" y="149442"/>
                    </a:cubicBezTo>
                    <a:cubicBezTo>
                      <a:pt x="1112954" y="149529"/>
                      <a:pt x="1105222" y="150847"/>
                      <a:pt x="1098106" y="155504"/>
                    </a:cubicBezTo>
                    <a:cubicBezTo>
                      <a:pt x="1094153" y="157964"/>
                      <a:pt x="1088530" y="159193"/>
                      <a:pt x="1082029" y="155504"/>
                    </a:cubicBezTo>
                    <a:moveTo>
                      <a:pt x="177135" y="545223"/>
                    </a:moveTo>
                    <a:cubicBezTo>
                      <a:pt x="176696" y="544344"/>
                      <a:pt x="176608" y="543027"/>
                      <a:pt x="175905" y="542587"/>
                    </a:cubicBezTo>
                    <a:cubicBezTo>
                      <a:pt x="166241" y="537843"/>
                      <a:pt x="159477" y="530024"/>
                      <a:pt x="150603" y="524489"/>
                    </a:cubicBezTo>
                    <a:cubicBezTo>
                      <a:pt x="148143" y="522996"/>
                      <a:pt x="145508" y="521590"/>
                      <a:pt x="143311" y="519833"/>
                    </a:cubicBezTo>
                    <a:cubicBezTo>
                      <a:pt x="131012" y="509818"/>
                      <a:pt x="123544" y="496640"/>
                      <a:pt x="114407" y="484692"/>
                    </a:cubicBezTo>
                    <a:cubicBezTo>
                      <a:pt x="108697" y="477224"/>
                      <a:pt x="103162" y="468439"/>
                      <a:pt x="111596" y="459038"/>
                    </a:cubicBezTo>
                    <a:cubicBezTo>
                      <a:pt x="112563" y="457984"/>
                      <a:pt x="111420" y="455612"/>
                      <a:pt x="111772" y="453943"/>
                    </a:cubicBezTo>
                    <a:cubicBezTo>
                      <a:pt x="112387" y="450780"/>
                      <a:pt x="113265" y="447617"/>
                      <a:pt x="114320" y="444542"/>
                    </a:cubicBezTo>
                    <a:cubicBezTo>
                      <a:pt x="114495" y="444015"/>
                      <a:pt x="116252" y="443752"/>
                      <a:pt x="117307" y="443664"/>
                    </a:cubicBezTo>
                    <a:cubicBezTo>
                      <a:pt x="117658" y="443664"/>
                      <a:pt x="118537" y="444630"/>
                      <a:pt x="118449" y="444806"/>
                    </a:cubicBezTo>
                    <a:cubicBezTo>
                      <a:pt x="115637" y="449902"/>
                      <a:pt x="120909" y="454909"/>
                      <a:pt x="118712" y="459741"/>
                    </a:cubicBezTo>
                    <a:cubicBezTo>
                      <a:pt x="115462" y="467033"/>
                      <a:pt x="123544" y="472919"/>
                      <a:pt x="121436" y="479948"/>
                    </a:cubicBezTo>
                    <a:cubicBezTo>
                      <a:pt x="121260" y="480475"/>
                      <a:pt x="122929" y="481880"/>
                      <a:pt x="123808" y="482056"/>
                    </a:cubicBezTo>
                    <a:cubicBezTo>
                      <a:pt x="128376" y="482671"/>
                      <a:pt x="128376" y="486537"/>
                      <a:pt x="130748" y="488733"/>
                    </a:cubicBezTo>
                    <a:cubicBezTo>
                      <a:pt x="133208" y="491017"/>
                      <a:pt x="135756" y="493301"/>
                      <a:pt x="138479" y="495322"/>
                    </a:cubicBezTo>
                    <a:cubicBezTo>
                      <a:pt x="140412" y="496728"/>
                      <a:pt x="143136" y="497255"/>
                      <a:pt x="144893" y="498836"/>
                    </a:cubicBezTo>
                    <a:cubicBezTo>
                      <a:pt x="155435" y="508412"/>
                      <a:pt x="165626" y="518252"/>
                      <a:pt x="176257" y="527740"/>
                    </a:cubicBezTo>
                    <a:cubicBezTo>
                      <a:pt x="180210" y="531254"/>
                      <a:pt x="185393" y="533890"/>
                      <a:pt x="189347" y="537404"/>
                    </a:cubicBezTo>
                    <a:cubicBezTo>
                      <a:pt x="191104" y="538985"/>
                      <a:pt x="191280" y="541972"/>
                      <a:pt x="192158" y="544344"/>
                    </a:cubicBezTo>
                    <a:cubicBezTo>
                      <a:pt x="189874" y="544608"/>
                      <a:pt x="187678" y="544871"/>
                      <a:pt x="185393" y="545047"/>
                    </a:cubicBezTo>
                    <a:cubicBezTo>
                      <a:pt x="183461" y="545311"/>
                      <a:pt x="181440" y="545223"/>
                      <a:pt x="177135" y="545223"/>
                    </a:cubicBezTo>
                    <a:moveTo>
                      <a:pt x="1381347" y="698616"/>
                    </a:moveTo>
                    <a:cubicBezTo>
                      <a:pt x="1380468" y="699318"/>
                      <a:pt x="1379678" y="700548"/>
                      <a:pt x="1378799" y="700636"/>
                    </a:cubicBezTo>
                    <a:cubicBezTo>
                      <a:pt x="1364655" y="700724"/>
                      <a:pt x="1350422" y="700812"/>
                      <a:pt x="1336278" y="700636"/>
                    </a:cubicBezTo>
                    <a:cubicBezTo>
                      <a:pt x="1333467" y="700636"/>
                      <a:pt x="1330479" y="699582"/>
                      <a:pt x="1327844" y="698528"/>
                    </a:cubicBezTo>
                    <a:cubicBezTo>
                      <a:pt x="1326878" y="698089"/>
                      <a:pt x="1326175" y="696244"/>
                      <a:pt x="1326262" y="695014"/>
                    </a:cubicBezTo>
                    <a:cubicBezTo>
                      <a:pt x="1326438" y="693169"/>
                      <a:pt x="1327141" y="691236"/>
                      <a:pt x="1328019" y="689479"/>
                    </a:cubicBezTo>
                    <a:cubicBezTo>
                      <a:pt x="1328635" y="688249"/>
                      <a:pt x="1329777" y="686316"/>
                      <a:pt x="1330831" y="686316"/>
                    </a:cubicBezTo>
                    <a:cubicBezTo>
                      <a:pt x="1347172" y="685877"/>
                      <a:pt x="1363249" y="679727"/>
                      <a:pt x="1379941" y="683944"/>
                    </a:cubicBezTo>
                    <a:cubicBezTo>
                      <a:pt x="1382137" y="684471"/>
                      <a:pt x="1385212" y="683680"/>
                      <a:pt x="1387584" y="682802"/>
                    </a:cubicBezTo>
                    <a:cubicBezTo>
                      <a:pt x="1394349" y="680166"/>
                      <a:pt x="1401465" y="679376"/>
                      <a:pt x="1408669" y="680079"/>
                    </a:cubicBezTo>
                    <a:cubicBezTo>
                      <a:pt x="1411041" y="680342"/>
                      <a:pt x="1414819" y="681484"/>
                      <a:pt x="1415346" y="682890"/>
                    </a:cubicBezTo>
                    <a:cubicBezTo>
                      <a:pt x="1417191" y="688425"/>
                      <a:pt x="1422726" y="689918"/>
                      <a:pt x="1427382" y="692378"/>
                    </a:cubicBezTo>
                    <a:cubicBezTo>
                      <a:pt x="1428173" y="692817"/>
                      <a:pt x="1429051" y="693169"/>
                      <a:pt x="1429930" y="693608"/>
                    </a:cubicBezTo>
                    <a:cubicBezTo>
                      <a:pt x="1428876" y="693872"/>
                      <a:pt x="1427821" y="694135"/>
                      <a:pt x="1426767" y="694486"/>
                    </a:cubicBezTo>
                    <a:cubicBezTo>
                      <a:pt x="1412711" y="698616"/>
                      <a:pt x="1398302" y="699055"/>
                      <a:pt x="1381347" y="698616"/>
                    </a:cubicBezTo>
                    <a:moveTo>
                      <a:pt x="1794611" y="487152"/>
                    </a:moveTo>
                    <a:cubicBezTo>
                      <a:pt x="1801464" y="481441"/>
                      <a:pt x="1804099" y="474149"/>
                      <a:pt x="1805329" y="466155"/>
                    </a:cubicBezTo>
                    <a:cubicBezTo>
                      <a:pt x="1805505" y="464925"/>
                      <a:pt x="1805944" y="463607"/>
                      <a:pt x="1806296" y="462377"/>
                    </a:cubicBezTo>
                    <a:cubicBezTo>
                      <a:pt x="1807174" y="463695"/>
                      <a:pt x="1808140" y="464925"/>
                      <a:pt x="1808755" y="466330"/>
                    </a:cubicBezTo>
                    <a:cubicBezTo>
                      <a:pt x="1809370" y="467824"/>
                      <a:pt x="1809810" y="469493"/>
                      <a:pt x="1809985" y="471074"/>
                    </a:cubicBezTo>
                    <a:cubicBezTo>
                      <a:pt x="1810425" y="475291"/>
                      <a:pt x="1808755" y="479420"/>
                      <a:pt x="1809810" y="483901"/>
                    </a:cubicBezTo>
                    <a:cubicBezTo>
                      <a:pt x="1810864" y="488557"/>
                      <a:pt x="1810161" y="493477"/>
                      <a:pt x="1809985" y="498309"/>
                    </a:cubicBezTo>
                    <a:cubicBezTo>
                      <a:pt x="1809897" y="500242"/>
                      <a:pt x="1809458" y="502262"/>
                      <a:pt x="1808492" y="503932"/>
                    </a:cubicBezTo>
                    <a:cubicBezTo>
                      <a:pt x="1801991" y="514562"/>
                      <a:pt x="1794172" y="524314"/>
                      <a:pt x="1783454" y="532133"/>
                    </a:cubicBezTo>
                    <a:cubicBezTo>
                      <a:pt x="1782223" y="533011"/>
                      <a:pt x="1780203" y="534065"/>
                      <a:pt x="1780203" y="535032"/>
                    </a:cubicBezTo>
                    <a:cubicBezTo>
                      <a:pt x="1780203" y="544871"/>
                      <a:pt x="1768870" y="542851"/>
                      <a:pt x="1763511" y="546980"/>
                    </a:cubicBezTo>
                    <a:cubicBezTo>
                      <a:pt x="1761666" y="548386"/>
                      <a:pt x="1756922" y="546716"/>
                      <a:pt x="1753408" y="546541"/>
                    </a:cubicBezTo>
                    <a:cubicBezTo>
                      <a:pt x="1755165" y="544169"/>
                      <a:pt x="1756219" y="540830"/>
                      <a:pt x="1758679" y="539512"/>
                    </a:cubicBezTo>
                    <a:cubicBezTo>
                      <a:pt x="1763774" y="536877"/>
                      <a:pt x="1766058" y="533099"/>
                      <a:pt x="1768870" y="528794"/>
                    </a:cubicBezTo>
                    <a:cubicBezTo>
                      <a:pt x="1771857" y="524138"/>
                      <a:pt x="1772560" y="518515"/>
                      <a:pt x="1778709" y="514562"/>
                    </a:cubicBezTo>
                    <a:cubicBezTo>
                      <a:pt x="1784332" y="510960"/>
                      <a:pt x="1786616" y="503317"/>
                      <a:pt x="1789955" y="497255"/>
                    </a:cubicBezTo>
                    <a:cubicBezTo>
                      <a:pt x="1791624" y="494443"/>
                      <a:pt x="1792327" y="491281"/>
                      <a:pt x="1794611" y="487152"/>
                    </a:cubicBezTo>
                    <a:moveTo>
                      <a:pt x="721038" y="393939"/>
                    </a:moveTo>
                    <a:cubicBezTo>
                      <a:pt x="728418" y="391742"/>
                      <a:pt x="735973" y="390073"/>
                      <a:pt x="741683" y="384626"/>
                    </a:cubicBezTo>
                    <a:cubicBezTo>
                      <a:pt x="743792" y="382606"/>
                      <a:pt x="748448" y="382342"/>
                      <a:pt x="751962" y="381551"/>
                    </a:cubicBezTo>
                    <a:cubicBezTo>
                      <a:pt x="757234" y="380321"/>
                      <a:pt x="759869" y="384011"/>
                      <a:pt x="762329" y="386823"/>
                    </a:cubicBezTo>
                    <a:cubicBezTo>
                      <a:pt x="762856" y="387438"/>
                      <a:pt x="760045" y="390512"/>
                      <a:pt x="758551" y="392357"/>
                    </a:cubicBezTo>
                    <a:cubicBezTo>
                      <a:pt x="754422" y="397716"/>
                      <a:pt x="749327" y="402636"/>
                      <a:pt x="746252" y="408435"/>
                    </a:cubicBezTo>
                    <a:cubicBezTo>
                      <a:pt x="741859" y="416781"/>
                      <a:pt x="739663" y="418450"/>
                      <a:pt x="729472" y="418977"/>
                    </a:cubicBezTo>
                    <a:cubicBezTo>
                      <a:pt x="720335" y="419416"/>
                      <a:pt x="710847" y="416781"/>
                      <a:pt x="701974" y="420910"/>
                    </a:cubicBezTo>
                    <a:cubicBezTo>
                      <a:pt x="701271" y="421261"/>
                      <a:pt x="699514" y="420734"/>
                      <a:pt x="698987" y="420119"/>
                    </a:cubicBezTo>
                    <a:cubicBezTo>
                      <a:pt x="698547" y="419592"/>
                      <a:pt x="698723" y="418186"/>
                      <a:pt x="699250" y="417396"/>
                    </a:cubicBezTo>
                    <a:cubicBezTo>
                      <a:pt x="704609" y="408874"/>
                      <a:pt x="714537" y="403515"/>
                      <a:pt x="721038" y="393939"/>
                    </a:cubicBezTo>
                    <a:moveTo>
                      <a:pt x="1216269" y="401143"/>
                    </a:moveTo>
                    <a:cubicBezTo>
                      <a:pt x="1220135" y="400088"/>
                      <a:pt x="1223913" y="398771"/>
                      <a:pt x="1227778" y="398068"/>
                    </a:cubicBezTo>
                    <a:cubicBezTo>
                      <a:pt x="1233313" y="397101"/>
                      <a:pt x="1238936" y="396487"/>
                      <a:pt x="1244558" y="396047"/>
                    </a:cubicBezTo>
                    <a:cubicBezTo>
                      <a:pt x="1245174" y="395959"/>
                      <a:pt x="1246052" y="398156"/>
                      <a:pt x="1246755" y="399298"/>
                    </a:cubicBezTo>
                    <a:cubicBezTo>
                      <a:pt x="1239551" y="400088"/>
                      <a:pt x="1237354" y="406853"/>
                      <a:pt x="1229887" y="408786"/>
                    </a:cubicBezTo>
                    <a:cubicBezTo>
                      <a:pt x="1215040" y="412652"/>
                      <a:pt x="1199665" y="414584"/>
                      <a:pt x="1184994" y="418626"/>
                    </a:cubicBezTo>
                    <a:cubicBezTo>
                      <a:pt x="1177350" y="420734"/>
                      <a:pt x="1169707" y="423194"/>
                      <a:pt x="1161888" y="424688"/>
                    </a:cubicBezTo>
                    <a:cubicBezTo>
                      <a:pt x="1154157" y="426181"/>
                      <a:pt x="1146162" y="426532"/>
                      <a:pt x="1138343" y="427499"/>
                    </a:cubicBezTo>
                    <a:cubicBezTo>
                      <a:pt x="1137465" y="427587"/>
                      <a:pt x="1136059" y="428377"/>
                      <a:pt x="1135883" y="428202"/>
                    </a:cubicBezTo>
                    <a:cubicBezTo>
                      <a:pt x="1132984" y="425127"/>
                      <a:pt x="1137113" y="416254"/>
                      <a:pt x="1141594" y="414409"/>
                    </a:cubicBezTo>
                    <a:cubicBezTo>
                      <a:pt x="1148183" y="411597"/>
                      <a:pt x="1155563" y="413881"/>
                      <a:pt x="1161888" y="412212"/>
                    </a:cubicBezTo>
                    <a:cubicBezTo>
                      <a:pt x="1179371" y="407556"/>
                      <a:pt x="1197205" y="404745"/>
                      <a:pt x="1216269" y="401143"/>
                    </a:cubicBezTo>
                    <a:moveTo>
                      <a:pt x="1169971" y="706874"/>
                    </a:moveTo>
                    <a:cubicBezTo>
                      <a:pt x="1162415" y="706171"/>
                      <a:pt x="1154684" y="705907"/>
                      <a:pt x="1147217" y="704678"/>
                    </a:cubicBezTo>
                    <a:cubicBezTo>
                      <a:pt x="1137377" y="703096"/>
                      <a:pt x="1127801" y="700636"/>
                      <a:pt x="1117961" y="698879"/>
                    </a:cubicBezTo>
                    <a:cubicBezTo>
                      <a:pt x="1104871" y="696507"/>
                      <a:pt x="1092044" y="693432"/>
                      <a:pt x="1079130" y="690797"/>
                    </a:cubicBezTo>
                    <a:cubicBezTo>
                      <a:pt x="1070959" y="689127"/>
                      <a:pt x="1064810" y="685789"/>
                      <a:pt x="1058572" y="681923"/>
                    </a:cubicBezTo>
                    <a:cubicBezTo>
                      <a:pt x="1057781" y="681396"/>
                      <a:pt x="1057869" y="679727"/>
                      <a:pt x="1057518" y="678585"/>
                    </a:cubicBezTo>
                    <a:cubicBezTo>
                      <a:pt x="1058836" y="678585"/>
                      <a:pt x="1060681" y="678146"/>
                      <a:pt x="1061471" y="678761"/>
                    </a:cubicBezTo>
                    <a:cubicBezTo>
                      <a:pt x="1069027" y="684471"/>
                      <a:pt x="1077900" y="686404"/>
                      <a:pt x="1087652" y="686316"/>
                    </a:cubicBezTo>
                    <a:cubicBezTo>
                      <a:pt x="1090463" y="686316"/>
                      <a:pt x="1093362" y="687546"/>
                      <a:pt x="1096173" y="688249"/>
                    </a:cubicBezTo>
                    <a:cubicBezTo>
                      <a:pt x="1098633" y="688864"/>
                      <a:pt x="1101093" y="690357"/>
                      <a:pt x="1103465" y="690182"/>
                    </a:cubicBezTo>
                    <a:cubicBezTo>
                      <a:pt x="1113920" y="689567"/>
                      <a:pt x="1122705" y="697473"/>
                      <a:pt x="1133599" y="694486"/>
                    </a:cubicBezTo>
                    <a:cubicBezTo>
                      <a:pt x="1134038" y="694399"/>
                      <a:pt x="1134829" y="695101"/>
                      <a:pt x="1135444" y="695453"/>
                    </a:cubicBezTo>
                    <a:cubicBezTo>
                      <a:pt x="1141769" y="699582"/>
                      <a:pt x="1149149" y="700373"/>
                      <a:pt x="1156705" y="700636"/>
                    </a:cubicBezTo>
                    <a:cubicBezTo>
                      <a:pt x="1160570" y="700812"/>
                      <a:pt x="1164699" y="700285"/>
                      <a:pt x="1168214" y="701427"/>
                    </a:cubicBezTo>
                    <a:cubicBezTo>
                      <a:pt x="1176208" y="704062"/>
                      <a:pt x="1184291" y="704678"/>
                      <a:pt x="1192725" y="704853"/>
                    </a:cubicBezTo>
                    <a:cubicBezTo>
                      <a:pt x="1204322" y="705117"/>
                      <a:pt x="1216621" y="704150"/>
                      <a:pt x="1227163" y="707401"/>
                    </a:cubicBezTo>
                    <a:cubicBezTo>
                      <a:pt x="1236827" y="710300"/>
                      <a:pt x="1246931" y="704414"/>
                      <a:pt x="1255716" y="710739"/>
                    </a:cubicBezTo>
                    <a:cubicBezTo>
                      <a:pt x="1257561" y="712057"/>
                      <a:pt x="1261866" y="710915"/>
                      <a:pt x="1265028" y="710915"/>
                    </a:cubicBezTo>
                    <a:cubicBezTo>
                      <a:pt x="1267049" y="710915"/>
                      <a:pt x="1269421" y="710300"/>
                      <a:pt x="1270827" y="711091"/>
                    </a:cubicBezTo>
                    <a:cubicBezTo>
                      <a:pt x="1272760" y="712145"/>
                      <a:pt x="1273989" y="714341"/>
                      <a:pt x="1275571" y="716011"/>
                    </a:cubicBezTo>
                    <a:cubicBezTo>
                      <a:pt x="1273726" y="715835"/>
                      <a:pt x="1271793" y="715483"/>
                      <a:pt x="1269948" y="715396"/>
                    </a:cubicBezTo>
                    <a:cubicBezTo>
                      <a:pt x="1267664" y="715220"/>
                      <a:pt x="1265116" y="714693"/>
                      <a:pt x="1263008" y="715220"/>
                    </a:cubicBezTo>
                    <a:cubicBezTo>
                      <a:pt x="1255277" y="716977"/>
                      <a:pt x="1248160" y="713551"/>
                      <a:pt x="1240342" y="713902"/>
                    </a:cubicBezTo>
                    <a:cubicBezTo>
                      <a:pt x="1226636" y="714517"/>
                      <a:pt x="1212668" y="711530"/>
                      <a:pt x="1198874" y="711179"/>
                    </a:cubicBezTo>
                    <a:cubicBezTo>
                      <a:pt x="1189562" y="711003"/>
                      <a:pt x="1181040" y="709070"/>
                      <a:pt x="1169971" y="706874"/>
                    </a:cubicBezTo>
                    <a:moveTo>
                      <a:pt x="928900" y="434351"/>
                    </a:moveTo>
                    <a:cubicBezTo>
                      <a:pt x="927846" y="434703"/>
                      <a:pt x="926879" y="435054"/>
                      <a:pt x="925825" y="435406"/>
                    </a:cubicBezTo>
                    <a:cubicBezTo>
                      <a:pt x="925561" y="434791"/>
                      <a:pt x="924946" y="434000"/>
                      <a:pt x="925210" y="433561"/>
                    </a:cubicBezTo>
                    <a:cubicBezTo>
                      <a:pt x="927143" y="429783"/>
                      <a:pt x="928988" y="425918"/>
                      <a:pt x="931360" y="422315"/>
                    </a:cubicBezTo>
                    <a:cubicBezTo>
                      <a:pt x="934962" y="416693"/>
                      <a:pt x="938827" y="411158"/>
                      <a:pt x="942781" y="405711"/>
                    </a:cubicBezTo>
                    <a:cubicBezTo>
                      <a:pt x="948228" y="398156"/>
                      <a:pt x="957892" y="397892"/>
                      <a:pt x="966238" y="395257"/>
                    </a:cubicBezTo>
                    <a:cubicBezTo>
                      <a:pt x="970103" y="394027"/>
                      <a:pt x="971421" y="392972"/>
                      <a:pt x="971772" y="397541"/>
                    </a:cubicBezTo>
                    <a:cubicBezTo>
                      <a:pt x="972739" y="412037"/>
                      <a:pt x="972739" y="412564"/>
                      <a:pt x="966941" y="424073"/>
                    </a:cubicBezTo>
                    <a:cubicBezTo>
                      <a:pt x="965798" y="426357"/>
                      <a:pt x="965447" y="429080"/>
                      <a:pt x="964568" y="431452"/>
                    </a:cubicBezTo>
                    <a:cubicBezTo>
                      <a:pt x="963866" y="433297"/>
                      <a:pt x="962811" y="434966"/>
                      <a:pt x="961845" y="436723"/>
                    </a:cubicBezTo>
                    <a:cubicBezTo>
                      <a:pt x="960176" y="435757"/>
                      <a:pt x="958331" y="434879"/>
                      <a:pt x="956837" y="433736"/>
                    </a:cubicBezTo>
                    <a:cubicBezTo>
                      <a:pt x="953675" y="431277"/>
                      <a:pt x="951215" y="428290"/>
                      <a:pt x="945943" y="428992"/>
                    </a:cubicBezTo>
                    <a:cubicBezTo>
                      <a:pt x="940233" y="429695"/>
                      <a:pt x="933908" y="427762"/>
                      <a:pt x="928900" y="434351"/>
                    </a:cubicBezTo>
                    <a:moveTo>
                      <a:pt x="481109" y="228071"/>
                    </a:moveTo>
                    <a:cubicBezTo>
                      <a:pt x="478649" y="227368"/>
                      <a:pt x="476101" y="226929"/>
                      <a:pt x="473817" y="225962"/>
                    </a:cubicBezTo>
                    <a:cubicBezTo>
                      <a:pt x="471182" y="224732"/>
                      <a:pt x="465823" y="229125"/>
                      <a:pt x="466086" y="223239"/>
                    </a:cubicBezTo>
                    <a:cubicBezTo>
                      <a:pt x="466086" y="222712"/>
                      <a:pt x="472148" y="222009"/>
                      <a:pt x="475486" y="222009"/>
                    </a:cubicBezTo>
                    <a:cubicBezTo>
                      <a:pt x="477156" y="222009"/>
                      <a:pt x="478737" y="223239"/>
                      <a:pt x="480406" y="223942"/>
                    </a:cubicBezTo>
                    <a:cubicBezTo>
                      <a:pt x="495693" y="230443"/>
                      <a:pt x="511770" y="229213"/>
                      <a:pt x="527496" y="226665"/>
                    </a:cubicBezTo>
                    <a:cubicBezTo>
                      <a:pt x="539268" y="224732"/>
                      <a:pt x="550689" y="220691"/>
                      <a:pt x="562286" y="217792"/>
                    </a:cubicBezTo>
                    <a:cubicBezTo>
                      <a:pt x="564131" y="217353"/>
                      <a:pt x="566415" y="217353"/>
                      <a:pt x="568172" y="217880"/>
                    </a:cubicBezTo>
                    <a:cubicBezTo>
                      <a:pt x="569841" y="218407"/>
                      <a:pt x="571071" y="219900"/>
                      <a:pt x="572477" y="220955"/>
                    </a:cubicBezTo>
                    <a:cubicBezTo>
                      <a:pt x="571071" y="221306"/>
                      <a:pt x="569490" y="221394"/>
                      <a:pt x="568260" y="222009"/>
                    </a:cubicBezTo>
                    <a:cubicBezTo>
                      <a:pt x="558157" y="226489"/>
                      <a:pt x="543925" y="226314"/>
                      <a:pt x="541465" y="239668"/>
                    </a:cubicBezTo>
                    <a:cubicBezTo>
                      <a:pt x="541377" y="240019"/>
                      <a:pt x="540323" y="240370"/>
                      <a:pt x="539620" y="240634"/>
                    </a:cubicBezTo>
                    <a:cubicBezTo>
                      <a:pt x="535579" y="242040"/>
                      <a:pt x="531449" y="243445"/>
                      <a:pt x="527408" y="244763"/>
                    </a:cubicBezTo>
                    <a:cubicBezTo>
                      <a:pt x="520907" y="246871"/>
                      <a:pt x="515724" y="247135"/>
                      <a:pt x="508695" y="243182"/>
                    </a:cubicBezTo>
                    <a:cubicBezTo>
                      <a:pt x="500173" y="238262"/>
                      <a:pt x="490949" y="234045"/>
                      <a:pt x="481109" y="228071"/>
                    </a:cubicBezTo>
                    <a:moveTo>
                      <a:pt x="281593" y="541094"/>
                    </a:moveTo>
                    <a:cubicBezTo>
                      <a:pt x="272896" y="536262"/>
                      <a:pt x="266395" y="527828"/>
                      <a:pt x="254359" y="528531"/>
                    </a:cubicBezTo>
                    <a:cubicBezTo>
                      <a:pt x="253568" y="528531"/>
                      <a:pt x="252074" y="526949"/>
                      <a:pt x="252074" y="526071"/>
                    </a:cubicBezTo>
                    <a:cubicBezTo>
                      <a:pt x="251986" y="523699"/>
                      <a:pt x="251723" y="522381"/>
                      <a:pt x="248297" y="522293"/>
                    </a:cubicBezTo>
                    <a:cubicBezTo>
                      <a:pt x="246364" y="522293"/>
                      <a:pt x="244080" y="520800"/>
                      <a:pt x="242674" y="519394"/>
                    </a:cubicBezTo>
                    <a:cubicBezTo>
                      <a:pt x="236963" y="513947"/>
                      <a:pt x="231429" y="508412"/>
                      <a:pt x="225894" y="502702"/>
                    </a:cubicBezTo>
                    <a:cubicBezTo>
                      <a:pt x="224752" y="501559"/>
                      <a:pt x="224313" y="499890"/>
                      <a:pt x="223522" y="498485"/>
                    </a:cubicBezTo>
                    <a:cubicBezTo>
                      <a:pt x="225367" y="498133"/>
                      <a:pt x="227387" y="497255"/>
                      <a:pt x="228969" y="497606"/>
                    </a:cubicBezTo>
                    <a:cubicBezTo>
                      <a:pt x="237139" y="499802"/>
                      <a:pt x="245310" y="501559"/>
                      <a:pt x="253919" y="502614"/>
                    </a:cubicBezTo>
                    <a:cubicBezTo>
                      <a:pt x="258663" y="503141"/>
                      <a:pt x="262353" y="505864"/>
                      <a:pt x="265780" y="509994"/>
                    </a:cubicBezTo>
                    <a:cubicBezTo>
                      <a:pt x="272984" y="518428"/>
                      <a:pt x="276410" y="529761"/>
                      <a:pt x="288534" y="534944"/>
                    </a:cubicBezTo>
                    <a:cubicBezTo>
                      <a:pt x="289588" y="535383"/>
                      <a:pt x="290379" y="538722"/>
                      <a:pt x="289764" y="539249"/>
                    </a:cubicBezTo>
                    <a:cubicBezTo>
                      <a:pt x="288358" y="540391"/>
                      <a:pt x="285986" y="540479"/>
                      <a:pt x="281593" y="541094"/>
                    </a:cubicBezTo>
                    <a:moveTo>
                      <a:pt x="319634" y="532748"/>
                    </a:moveTo>
                    <a:cubicBezTo>
                      <a:pt x="313484" y="526686"/>
                      <a:pt x="307334" y="520712"/>
                      <a:pt x="301272" y="514562"/>
                    </a:cubicBezTo>
                    <a:cubicBezTo>
                      <a:pt x="300745" y="514035"/>
                      <a:pt x="300570" y="513156"/>
                      <a:pt x="300218" y="512366"/>
                    </a:cubicBezTo>
                    <a:cubicBezTo>
                      <a:pt x="300921" y="512190"/>
                      <a:pt x="301712" y="511926"/>
                      <a:pt x="302415" y="512014"/>
                    </a:cubicBezTo>
                    <a:cubicBezTo>
                      <a:pt x="306719" y="512541"/>
                      <a:pt x="311903" y="514650"/>
                      <a:pt x="315241" y="513332"/>
                    </a:cubicBezTo>
                    <a:cubicBezTo>
                      <a:pt x="322006" y="510608"/>
                      <a:pt x="328859" y="516143"/>
                      <a:pt x="335272" y="512190"/>
                    </a:cubicBezTo>
                    <a:cubicBezTo>
                      <a:pt x="335975" y="511751"/>
                      <a:pt x="338435" y="513420"/>
                      <a:pt x="340104" y="514123"/>
                    </a:cubicBezTo>
                    <a:cubicBezTo>
                      <a:pt x="344233" y="515880"/>
                      <a:pt x="341158" y="515792"/>
                      <a:pt x="339489" y="516231"/>
                    </a:cubicBezTo>
                    <a:cubicBezTo>
                      <a:pt x="337292" y="516758"/>
                      <a:pt x="336941" y="517373"/>
                      <a:pt x="339313" y="518340"/>
                    </a:cubicBezTo>
                    <a:cubicBezTo>
                      <a:pt x="340982" y="519043"/>
                      <a:pt x="342739" y="519745"/>
                      <a:pt x="343969" y="520887"/>
                    </a:cubicBezTo>
                    <a:cubicBezTo>
                      <a:pt x="353370" y="529673"/>
                      <a:pt x="364527" y="535822"/>
                      <a:pt x="377793" y="539073"/>
                    </a:cubicBezTo>
                    <a:cubicBezTo>
                      <a:pt x="378584" y="539249"/>
                      <a:pt x="379199" y="539952"/>
                      <a:pt x="379902" y="540391"/>
                    </a:cubicBezTo>
                    <a:cubicBezTo>
                      <a:pt x="379199" y="540654"/>
                      <a:pt x="378496" y="541006"/>
                      <a:pt x="377881" y="541006"/>
                    </a:cubicBezTo>
                    <a:cubicBezTo>
                      <a:pt x="367866" y="540918"/>
                      <a:pt x="357850" y="541797"/>
                      <a:pt x="348099" y="538897"/>
                    </a:cubicBezTo>
                    <a:cubicBezTo>
                      <a:pt x="345639" y="538195"/>
                      <a:pt x="343179" y="536965"/>
                      <a:pt x="340719" y="537053"/>
                    </a:cubicBezTo>
                    <a:cubicBezTo>
                      <a:pt x="333690" y="537404"/>
                      <a:pt x="327189" y="536086"/>
                      <a:pt x="319634" y="532748"/>
                    </a:cubicBezTo>
                    <a:moveTo>
                      <a:pt x="590399" y="271646"/>
                    </a:moveTo>
                    <a:cubicBezTo>
                      <a:pt x="582932" y="277445"/>
                      <a:pt x="575464" y="283243"/>
                      <a:pt x="568084" y="289129"/>
                    </a:cubicBezTo>
                    <a:cubicBezTo>
                      <a:pt x="567469" y="289656"/>
                      <a:pt x="568084" y="291150"/>
                      <a:pt x="567733" y="292116"/>
                    </a:cubicBezTo>
                    <a:cubicBezTo>
                      <a:pt x="567118" y="293961"/>
                      <a:pt x="566767" y="296157"/>
                      <a:pt x="565361" y="297387"/>
                    </a:cubicBezTo>
                    <a:cubicBezTo>
                      <a:pt x="562813" y="299672"/>
                      <a:pt x="562462" y="301604"/>
                      <a:pt x="563780" y="304591"/>
                    </a:cubicBezTo>
                    <a:cubicBezTo>
                      <a:pt x="564922" y="307139"/>
                      <a:pt x="563252" y="308896"/>
                      <a:pt x="561056" y="308018"/>
                    </a:cubicBezTo>
                    <a:cubicBezTo>
                      <a:pt x="558157" y="306963"/>
                      <a:pt x="556048" y="305646"/>
                      <a:pt x="553501" y="308633"/>
                    </a:cubicBezTo>
                    <a:cubicBezTo>
                      <a:pt x="550777" y="311883"/>
                      <a:pt x="552710" y="313640"/>
                      <a:pt x="555258" y="315749"/>
                    </a:cubicBezTo>
                    <a:cubicBezTo>
                      <a:pt x="555873" y="316276"/>
                      <a:pt x="555609" y="317594"/>
                      <a:pt x="555697" y="318472"/>
                    </a:cubicBezTo>
                    <a:cubicBezTo>
                      <a:pt x="554819" y="318297"/>
                      <a:pt x="553764" y="318384"/>
                      <a:pt x="553237" y="317857"/>
                    </a:cubicBezTo>
                    <a:cubicBezTo>
                      <a:pt x="548932" y="313904"/>
                      <a:pt x="548669" y="314167"/>
                      <a:pt x="545770" y="319790"/>
                    </a:cubicBezTo>
                    <a:cubicBezTo>
                      <a:pt x="542343" y="326467"/>
                      <a:pt x="533909" y="331387"/>
                      <a:pt x="527320" y="336746"/>
                    </a:cubicBezTo>
                    <a:cubicBezTo>
                      <a:pt x="526002" y="337800"/>
                      <a:pt x="523191" y="337273"/>
                      <a:pt x="520995" y="337537"/>
                    </a:cubicBezTo>
                    <a:cubicBezTo>
                      <a:pt x="521610" y="335867"/>
                      <a:pt x="521698" y="333671"/>
                      <a:pt x="523015" y="332617"/>
                    </a:cubicBezTo>
                    <a:cubicBezTo>
                      <a:pt x="530922" y="325852"/>
                      <a:pt x="538390" y="318824"/>
                      <a:pt x="542255" y="309511"/>
                    </a:cubicBezTo>
                    <a:cubicBezTo>
                      <a:pt x="543661" y="306173"/>
                      <a:pt x="544979" y="302922"/>
                      <a:pt x="546472" y="299672"/>
                    </a:cubicBezTo>
                    <a:cubicBezTo>
                      <a:pt x="548054" y="296070"/>
                      <a:pt x="549547" y="292468"/>
                      <a:pt x="551216" y="288953"/>
                    </a:cubicBezTo>
                    <a:cubicBezTo>
                      <a:pt x="552798" y="285615"/>
                      <a:pt x="553061" y="281749"/>
                      <a:pt x="559563" y="281574"/>
                    </a:cubicBezTo>
                    <a:cubicBezTo>
                      <a:pt x="562901" y="281486"/>
                      <a:pt x="566152" y="277532"/>
                      <a:pt x="569490" y="275336"/>
                    </a:cubicBezTo>
                    <a:cubicBezTo>
                      <a:pt x="571599" y="274018"/>
                      <a:pt x="573707" y="271998"/>
                      <a:pt x="576079" y="271822"/>
                    </a:cubicBezTo>
                    <a:cubicBezTo>
                      <a:pt x="580296" y="271471"/>
                      <a:pt x="583283" y="271119"/>
                      <a:pt x="584864" y="266902"/>
                    </a:cubicBezTo>
                    <a:cubicBezTo>
                      <a:pt x="585216" y="265936"/>
                      <a:pt x="590663" y="266463"/>
                      <a:pt x="593825" y="266287"/>
                    </a:cubicBezTo>
                    <a:cubicBezTo>
                      <a:pt x="593035" y="267693"/>
                      <a:pt x="592332" y="269186"/>
                      <a:pt x="590399" y="271646"/>
                    </a:cubicBezTo>
                    <a:moveTo>
                      <a:pt x="1177087" y="315134"/>
                    </a:moveTo>
                    <a:cubicBezTo>
                      <a:pt x="1183149" y="315046"/>
                      <a:pt x="1189386" y="315925"/>
                      <a:pt x="1194745" y="312323"/>
                    </a:cubicBezTo>
                    <a:cubicBezTo>
                      <a:pt x="1195800" y="311620"/>
                      <a:pt x="1198259" y="310917"/>
                      <a:pt x="1198611" y="311356"/>
                    </a:cubicBezTo>
                    <a:cubicBezTo>
                      <a:pt x="1203882" y="316627"/>
                      <a:pt x="1210120" y="313201"/>
                      <a:pt x="1216006" y="313113"/>
                    </a:cubicBezTo>
                    <a:cubicBezTo>
                      <a:pt x="1220311" y="313025"/>
                      <a:pt x="1224704" y="313025"/>
                      <a:pt x="1229008" y="313201"/>
                    </a:cubicBezTo>
                    <a:cubicBezTo>
                      <a:pt x="1229536" y="313201"/>
                      <a:pt x="1230238" y="314607"/>
                      <a:pt x="1230414" y="315485"/>
                    </a:cubicBezTo>
                    <a:cubicBezTo>
                      <a:pt x="1230502" y="315925"/>
                      <a:pt x="1229536" y="317067"/>
                      <a:pt x="1229448" y="317067"/>
                    </a:cubicBezTo>
                    <a:cubicBezTo>
                      <a:pt x="1222771" y="314695"/>
                      <a:pt x="1219608" y="321372"/>
                      <a:pt x="1213634" y="321459"/>
                    </a:cubicBezTo>
                    <a:cubicBezTo>
                      <a:pt x="1206079" y="321635"/>
                      <a:pt x="1198523" y="323129"/>
                      <a:pt x="1190968" y="323304"/>
                    </a:cubicBezTo>
                    <a:cubicBezTo>
                      <a:pt x="1176120" y="323568"/>
                      <a:pt x="1161537" y="324710"/>
                      <a:pt x="1147304" y="328663"/>
                    </a:cubicBezTo>
                    <a:cubicBezTo>
                      <a:pt x="1146601" y="328839"/>
                      <a:pt x="1145635" y="328312"/>
                      <a:pt x="1144844" y="328400"/>
                    </a:cubicBezTo>
                    <a:cubicBezTo>
                      <a:pt x="1134038" y="329366"/>
                      <a:pt x="1126747" y="321284"/>
                      <a:pt x="1116643" y="320229"/>
                    </a:cubicBezTo>
                    <a:cubicBezTo>
                      <a:pt x="1115238" y="320054"/>
                      <a:pt x="1114008" y="318384"/>
                      <a:pt x="1112690" y="317418"/>
                    </a:cubicBezTo>
                    <a:cubicBezTo>
                      <a:pt x="1114623" y="316803"/>
                      <a:pt x="1116555" y="315661"/>
                      <a:pt x="1118400" y="315749"/>
                    </a:cubicBezTo>
                    <a:cubicBezTo>
                      <a:pt x="1125692" y="316012"/>
                      <a:pt x="1133423" y="318209"/>
                      <a:pt x="1140100" y="316715"/>
                    </a:cubicBezTo>
                    <a:cubicBezTo>
                      <a:pt x="1146689" y="315222"/>
                      <a:pt x="1152927" y="315485"/>
                      <a:pt x="1159428" y="315134"/>
                    </a:cubicBezTo>
                    <a:cubicBezTo>
                      <a:pt x="1164436" y="314958"/>
                      <a:pt x="1169531" y="315134"/>
                      <a:pt x="1177087" y="315134"/>
                    </a:cubicBezTo>
                    <a:moveTo>
                      <a:pt x="647416" y="255042"/>
                    </a:moveTo>
                    <a:cubicBezTo>
                      <a:pt x="652600" y="255745"/>
                      <a:pt x="657871" y="256184"/>
                      <a:pt x="662966" y="257238"/>
                    </a:cubicBezTo>
                    <a:cubicBezTo>
                      <a:pt x="665426" y="257678"/>
                      <a:pt x="668589" y="258644"/>
                      <a:pt x="669643" y="260313"/>
                    </a:cubicBezTo>
                    <a:cubicBezTo>
                      <a:pt x="671225" y="262861"/>
                      <a:pt x="669643" y="265409"/>
                      <a:pt x="666744" y="267254"/>
                    </a:cubicBezTo>
                    <a:cubicBezTo>
                      <a:pt x="662791" y="269801"/>
                      <a:pt x="658310" y="272085"/>
                      <a:pt x="655323" y="275424"/>
                    </a:cubicBezTo>
                    <a:cubicBezTo>
                      <a:pt x="651633" y="279377"/>
                      <a:pt x="646362" y="281222"/>
                      <a:pt x="641706" y="281749"/>
                    </a:cubicBezTo>
                    <a:cubicBezTo>
                      <a:pt x="632657" y="282716"/>
                      <a:pt x="626068" y="287284"/>
                      <a:pt x="618600" y="290711"/>
                    </a:cubicBezTo>
                    <a:cubicBezTo>
                      <a:pt x="616316" y="291765"/>
                      <a:pt x="614295" y="293258"/>
                      <a:pt x="612011" y="294225"/>
                    </a:cubicBezTo>
                    <a:cubicBezTo>
                      <a:pt x="611221" y="294576"/>
                      <a:pt x="609551" y="294400"/>
                      <a:pt x="608936" y="293873"/>
                    </a:cubicBezTo>
                    <a:cubicBezTo>
                      <a:pt x="608321" y="293346"/>
                      <a:pt x="608146" y="291589"/>
                      <a:pt x="608585" y="291238"/>
                    </a:cubicBezTo>
                    <a:cubicBezTo>
                      <a:pt x="615701" y="285966"/>
                      <a:pt x="620270" y="279114"/>
                      <a:pt x="625541" y="272525"/>
                    </a:cubicBezTo>
                    <a:cubicBezTo>
                      <a:pt x="628001" y="269450"/>
                      <a:pt x="631427" y="266902"/>
                      <a:pt x="633887" y="263564"/>
                    </a:cubicBezTo>
                    <a:cubicBezTo>
                      <a:pt x="636347" y="259962"/>
                      <a:pt x="641179" y="257765"/>
                      <a:pt x="647416" y="255042"/>
                    </a:cubicBezTo>
                    <a:moveTo>
                      <a:pt x="662879" y="347288"/>
                    </a:moveTo>
                    <a:cubicBezTo>
                      <a:pt x="665251" y="344389"/>
                      <a:pt x="667623" y="341402"/>
                      <a:pt x="669995" y="338503"/>
                    </a:cubicBezTo>
                    <a:cubicBezTo>
                      <a:pt x="671752" y="336395"/>
                      <a:pt x="673157" y="333583"/>
                      <a:pt x="675530" y="332353"/>
                    </a:cubicBezTo>
                    <a:cubicBezTo>
                      <a:pt x="682031" y="328839"/>
                      <a:pt x="688971" y="325764"/>
                      <a:pt x="695912" y="322777"/>
                    </a:cubicBezTo>
                    <a:cubicBezTo>
                      <a:pt x="697229" y="322162"/>
                      <a:pt x="699162" y="322514"/>
                      <a:pt x="700744" y="322338"/>
                    </a:cubicBezTo>
                    <a:cubicBezTo>
                      <a:pt x="700744" y="323744"/>
                      <a:pt x="701095" y="325149"/>
                      <a:pt x="700744" y="326379"/>
                    </a:cubicBezTo>
                    <a:cubicBezTo>
                      <a:pt x="700480" y="327258"/>
                      <a:pt x="699162" y="327873"/>
                      <a:pt x="698459" y="328663"/>
                    </a:cubicBezTo>
                    <a:cubicBezTo>
                      <a:pt x="691080" y="337624"/>
                      <a:pt x="681591" y="345443"/>
                      <a:pt x="677023" y="356162"/>
                    </a:cubicBezTo>
                    <a:cubicBezTo>
                      <a:pt x="676584" y="357128"/>
                      <a:pt x="675530" y="358094"/>
                      <a:pt x="674563" y="358709"/>
                    </a:cubicBezTo>
                    <a:cubicBezTo>
                      <a:pt x="671840" y="360291"/>
                      <a:pt x="668677" y="361521"/>
                      <a:pt x="666129" y="363278"/>
                    </a:cubicBezTo>
                    <a:cubicBezTo>
                      <a:pt x="663406" y="365210"/>
                      <a:pt x="661209" y="366792"/>
                      <a:pt x="657256" y="367319"/>
                    </a:cubicBezTo>
                    <a:cubicBezTo>
                      <a:pt x="652863" y="367934"/>
                      <a:pt x="648998" y="371272"/>
                      <a:pt x="644781" y="373381"/>
                    </a:cubicBezTo>
                    <a:cubicBezTo>
                      <a:pt x="643814" y="373820"/>
                      <a:pt x="642584" y="373908"/>
                      <a:pt x="641530" y="374172"/>
                    </a:cubicBezTo>
                    <a:cubicBezTo>
                      <a:pt x="641794" y="373205"/>
                      <a:pt x="641882" y="372151"/>
                      <a:pt x="642497" y="371448"/>
                    </a:cubicBezTo>
                    <a:cubicBezTo>
                      <a:pt x="648734" y="363629"/>
                      <a:pt x="655235" y="355986"/>
                      <a:pt x="662879" y="347288"/>
                    </a:cubicBezTo>
                    <a:moveTo>
                      <a:pt x="508432" y="411509"/>
                    </a:moveTo>
                    <a:cubicBezTo>
                      <a:pt x="509135" y="412915"/>
                      <a:pt x="510979" y="415199"/>
                      <a:pt x="510540" y="415639"/>
                    </a:cubicBezTo>
                    <a:cubicBezTo>
                      <a:pt x="502985" y="423282"/>
                      <a:pt x="495254" y="430749"/>
                      <a:pt x="487259" y="438129"/>
                    </a:cubicBezTo>
                    <a:cubicBezTo>
                      <a:pt x="486205" y="439096"/>
                      <a:pt x="483833" y="439447"/>
                      <a:pt x="482076" y="439447"/>
                    </a:cubicBezTo>
                    <a:cubicBezTo>
                      <a:pt x="479264" y="439359"/>
                      <a:pt x="466086" y="427938"/>
                      <a:pt x="465823" y="425390"/>
                    </a:cubicBezTo>
                    <a:cubicBezTo>
                      <a:pt x="465735" y="424688"/>
                      <a:pt x="467404" y="423106"/>
                      <a:pt x="468283" y="423106"/>
                    </a:cubicBezTo>
                    <a:cubicBezTo>
                      <a:pt x="474169" y="423106"/>
                      <a:pt x="475399" y="420031"/>
                      <a:pt x="475223" y="415814"/>
                    </a:cubicBezTo>
                    <a:cubicBezTo>
                      <a:pt x="475223" y="414848"/>
                      <a:pt x="475662" y="413091"/>
                      <a:pt x="476014" y="413091"/>
                    </a:cubicBezTo>
                    <a:cubicBezTo>
                      <a:pt x="482866" y="412827"/>
                      <a:pt x="488137" y="405360"/>
                      <a:pt x="495078" y="408786"/>
                    </a:cubicBezTo>
                    <a:cubicBezTo>
                      <a:pt x="499383" y="410807"/>
                      <a:pt x="503248" y="409928"/>
                      <a:pt x="508432" y="411509"/>
                    </a:cubicBezTo>
                    <a:moveTo>
                      <a:pt x="552359" y="383572"/>
                    </a:moveTo>
                    <a:cubicBezTo>
                      <a:pt x="546999" y="388580"/>
                      <a:pt x="542080" y="393939"/>
                      <a:pt x="532591" y="391918"/>
                    </a:cubicBezTo>
                    <a:cubicBezTo>
                      <a:pt x="527496" y="390864"/>
                      <a:pt x="522225" y="390512"/>
                      <a:pt x="517041" y="389810"/>
                    </a:cubicBezTo>
                    <a:cubicBezTo>
                      <a:pt x="515899" y="389634"/>
                      <a:pt x="514845" y="389458"/>
                      <a:pt x="513703" y="389282"/>
                    </a:cubicBezTo>
                    <a:cubicBezTo>
                      <a:pt x="514406" y="388316"/>
                      <a:pt x="514933" y="387174"/>
                      <a:pt x="515899" y="386383"/>
                    </a:cubicBezTo>
                    <a:cubicBezTo>
                      <a:pt x="517217" y="385329"/>
                      <a:pt x="518974" y="384626"/>
                      <a:pt x="520468" y="383572"/>
                    </a:cubicBezTo>
                    <a:cubicBezTo>
                      <a:pt x="535227" y="372766"/>
                      <a:pt x="554291" y="370042"/>
                      <a:pt x="570984" y="362838"/>
                    </a:cubicBezTo>
                    <a:cubicBezTo>
                      <a:pt x="574937" y="361169"/>
                      <a:pt x="578627" y="358973"/>
                      <a:pt x="582580" y="357392"/>
                    </a:cubicBezTo>
                    <a:cubicBezTo>
                      <a:pt x="583283" y="357128"/>
                      <a:pt x="584864" y="358270"/>
                      <a:pt x="585831" y="359061"/>
                    </a:cubicBezTo>
                    <a:cubicBezTo>
                      <a:pt x="586007" y="359236"/>
                      <a:pt x="585567" y="360466"/>
                      <a:pt x="585040" y="360818"/>
                    </a:cubicBezTo>
                    <a:cubicBezTo>
                      <a:pt x="578363" y="365035"/>
                      <a:pt x="571599" y="369076"/>
                      <a:pt x="565010" y="373381"/>
                    </a:cubicBezTo>
                    <a:cubicBezTo>
                      <a:pt x="564043" y="373996"/>
                      <a:pt x="563428" y="376192"/>
                      <a:pt x="563955" y="377071"/>
                    </a:cubicBezTo>
                    <a:cubicBezTo>
                      <a:pt x="565449" y="379443"/>
                      <a:pt x="565624" y="379706"/>
                      <a:pt x="564570" y="379443"/>
                    </a:cubicBezTo>
                    <a:cubicBezTo>
                      <a:pt x="560090" y="378564"/>
                      <a:pt x="557366" y="380848"/>
                      <a:pt x="552359" y="383572"/>
                    </a:cubicBezTo>
                    <a:moveTo>
                      <a:pt x="681855" y="461235"/>
                    </a:moveTo>
                    <a:cubicBezTo>
                      <a:pt x="684930" y="458599"/>
                      <a:pt x="689235" y="456315"/>
                      <a:pt x="690816" y="453152"/>
                    </a:cubicBezTo>
                    <a:cubicBezTo>
                      <a:pt x="694857" y="444806"/>
                      <a:pt x="701710" y="442522"/>
                      <a:pt x="711110" y="443664"/>
                    </a:cubicBezTo>
                    <a:cubicBezTo>
                      <a:pt x="712692" y="443840"/>
                      <a:pt x="714273" y="443576"/>
                      <a:pt x="715854" y="443752"/>
                    </a:cubicBezTo>
                    <a:cubicBezTo>
                      <a:pt x="717963" y="444015"/>
                      <a:pt x="720071" y="444542"/>
                      <a:pt x="722268" y="444982"/>
                    </a:cubicBezTo>
                    <a:cubicBezTo>
                      <a:pt x="721653" y="446827"/>
                      <a:pt x="721653" y="449199"/>
                      <a:pt x="720335" y="450429"/>
                    </a:cubicBezTo>
                    <a:cubicBezTo>
                      <a:pt x="716469" y="454119"/>
                      <a:pt x="714624" y="458160"/>
                      <a:pt x="715152" y="463080"/>
                    </a:cubicBezTo>
                    <a:cubicBezTo>
                      <a:pt x="715415" y="465627"/>
                      <a:pt x="714624" y="466945"/>
                      <a:pt x="711374" y="466594"/>
                    </a:cubicBezTo>
                    <a:cubicBezTo>
                      <a:pt x="709090" y="466418"/>
                      <a:pt x="705927" y="465803"/>
                      <a:pt x="704521" y="466857"/>
                    </a:cubicBezTo>
                    <a:cubicBezTo>
                      <a:pt x="699514" y="470547"/>
                      <a:pt x="693891" y="467824"/>
                      <a:pt x="688708" y="468614"/>
                    </a:cubicBezTo>
                    <a:cubicBezTo>
                      <a:pt x="683173" y="469493"/>
                      <a:pt x="677550" y="470020"/>
                      <a:pt x="671928" y="470723"/>
                    </a:cubicBezTo>
                    <a:cubicBezTo>
                      <a:pt x="671137" y="470811"/>
                      <a:pt x="670346" y="470899"/>
                      <a:pt x="669556" y="470723"/>
                    </a:cubicBezTo>
                    <a:cubicBezTo>
                      <a:pt x="668853" y="470547"/>
                      <a:pt x="668326" y="470108"/>
                      <a:pt x="667623" y="469756"/>
                    </a:cubicBezTo>
                    <a:cubicBezTo>
                      <a:pt x="668150" y="469229"/>
                      <a:pt x="668589" y="468614"/>
                      <a:pt x="669204" y="468351"/>
                    </a:cubicBezTo>
                    <a:cubicBezTo>
                      <a:pt x="672982" y="466155"/>
                      <a:pt x="676847" y="464222"/>
                      <a:pt x="681855" y="461235"/>
                    </a:cubicBezTo>
                    <a:moveTo>
                      <a:pt x="1185433" y="567011"/>
                    </a:moveTo>
                    <a:cubicBezTo>
                      <a:pt x="1184027" y="566659"/>
                      <a:pt x="1182621" y="566044"/>
                      <a:pt x="1181216" y="566044"/>
                    </a:cubicBezTo>
                    <a:cubicBezTo>
                      <a:pt x="1173748" y="565956"/>
                      <a:pt x="1165754" y="567362"/>
                      <a:pt x="1158813" y="565693"/>
                    </a:cubicBezTo>
                    <a:cubicBezTo>
                      <a:pt x="1146074" y="562618"/>
                      <a:pt x="1134478" y="565517"/>
                      <a:pt x="1122530" y="567889"/>
                    </a:cubicBezTo>
                    <a:cubicBezTo>
                      <a:pt x="1121475" y="568065"/>
                      <a:pt x="1120158" y="567011"/>
                      <a:pt x="1118927" y="566484"/>
                    </a:cubicBezTo>
                    <a:cubicBezTo>
                      <a:pt x="1119718" y="565605"/>
                      <a:pt x="1120421" y="564551"/>
                      <a:pt x="1121387" y="563936"/>
                    </a:cubicBezTo>
                    <a:cubicBezTo>
                      <a:pt x="1132896" y="556029"/>
                      <a:pt x="1147656" y="562706"/>
                      <a:pt x="1159867" y="557698"/>
                    </a:cubicBezTo>
                    <a:cubicBezTo>
                      <a:pt x="1172694" y="563057"/>
                      <a:pt x="1185081" y="557874"/>
                      <a:pt x="1197030" y="555238"/>
                    </a:cubicBezTo>
                    <a:cubicBezTo>
                      <a:pt x="1205200" y="553393"/>
                      <a:pt x="1213107" y="554272"/>
                      <a:pt x="1221014" y="553657"/>
                    </a:cubicBezTo>
                    <a:cubicBezTo>
                      <a:pt x="1221365" y="553657"/>
                      <a:pt x="1222244" y="555502"/>
                      <a:pt x="1222156" y="555590"/>
                    </a:cubicBezTo>
                    <a:cubicBezTo>
                      <a:pt x="1217148" y="559104"/>
                      <a:pt x="1212580" y="563672"/>
                      <a:pt x="1206869" y="565605"/>
                    </a:cubicBezTo>
                    <a:cubicBezTo>
                      <a:pt x="1200631" y="567713"/>
                      <a:pt x="1193340" y="567274"/>
                      <a:pt x="1185433" y="567011"/>
                    </a:cubicBezTo>
                    <a:moveTo>
                      <a:pt x="1145020" y="633252"/>
                    </a:moveTo>
                    <a:cubicBezTo>
                      <a:pt x="1143702" y="633428"/>
                      <a:pt x="1142209" y="634043"/>
                      <a:pt x="1140979" y="633779"/>
                    </a:cubicBezTo>
                    <a:cubicBezTo>
                      <a:pt x="1135971" y="632725"/>
                      <a:pt x="1131139" y="630880"/>
                      <a:pt x="1126132" y="630265"/>
                    </a:cubicBezTo>
                    <a:cubicBezTo>
                      <a:pt x="1122354" y="629826"/>
                      <a:pt x="1118313" y="631671"/>
                      <a:pt x="1114535" y="631320"/>
                    </a:cubicBezTo>
                    <a:cubicBezTo>
                      <a:pt x="1110669" y="630968"/>
                      <a:pt x="1106892" y="629299"/>
                      <a:pt x="1103202" y="627981"/>
                    </a:cubicBezTo>
                    <a:cubicBezTo>
                      <a:pt x="1101181" y="627278"/>
                      <a:pt x="1099424" y="625961"/>
                      <a:pt x="1097579" y="624906"/>
                    </a:cubicBezTo>
                    <a:cubicBezTo>
                      <a:pt x="1099336" y="624555"/>
                      <a:pt x="1101181" y="623940"/>
                      <a:pt x="1102938" y="623940"/>
                    </a:cubicBezTo>
                    <a:cubicBezTo>
                      <a:pt x="1122442" y="623940"/>
                      <a:pt x="1142033" y="624994"/>
                      <a:pt x="1161449" y="625433"/>
                    </a:cubicBezTo>
                    <a:cubicBezTo>
                      <a:pt x="1174539" y="625697"/>
                      <a:pt x="1187717" y="630617"/>
                      <a:pt x="1200895" y="626048"/>
                    </a:cubicBezTo>
                    <a:cubicBezTo>
                      <a:pt x="1201686" y="625785"/>
                      <a:pt x="1204146" y="626927"/>
                      <a:pt x="1204234" y="627630"/>
                    </a:cubicBezTo>
                    <a:cubicBezTo>
                      <a:pt x="1204322" y="629123"/>
                      <a:pt x="1203882" y="631847"/>
                      <a:pt x="1203004" y="632022"/>
                    </a:cubicBezTo>
                    <a:cubicBezTo>
                      <a:pt x="1198347" y="633077"/>
                      <a:pt x="1192901" y="635185"/>
                      <a:pt x="1188771" y="633955"/>
                    </a:cubicBezTo>
                    <a:cubicBezTo>
                      <a:pt x="1179547" y="631232"/>
                      <a:pt x="1170410" y="632813"/>
                      <a:pt x="1161273" y="632198"/>
                    </a:cubicBezTo>
                    <a:cubicBezTo>
                      <a:pt x="1155826" y="631935"/>
                      <a:pt x="1150467" y="631583"/>
                      <a:pt x="1145020" y="633252"/>
                    </a:cubicBezTo>
                    <a:moveTo>
                      <a:pt x="721038" y="93391"/>
                    </a:moveTo>
                    <a:cubicBezTo>
                      <a:pt x="728593" y="92688"/>
                      <a:pt x="736149" y="91985"/>
                      <a:pt x="743704" y="91370"/>
                    </a:cubicBezTo>
                    <a:cubicBezTo>
                      <a:pt x="745110" y="91282"/>
                      <a:pt x="746603" y="91810"/>
                      <a:pt x="748097" y="92073"/>
                    </a:cubicBezTo>
                    <a:cubicBezTo>
                      <a:pt x="746867" y="93215"/>
                      <a:pt x="745725" y="95148"/>
                      <a:pt x="744319" y="95324"/>
                    </a:cubicBezTo>
                    <a:cubicBezTo>
                      <a:pt x="732195" y="96554"/>
                      <a:pt x="724728" y="102879"/>
                      <a:pt x="719017" y="111577"/>
                    </a:cubicBezTo>
                    <a:cubicBezTo>
                      <a:pt x="718227" y="112807"/>
                      <a:pt x="716030" y="113685"/>
                      <a:pt x="714361" y="114037"/>
                    </a:cubicBezTo>
                    <a:cubicBezTo>
                      <a:pt x="709265" y="114915"/>
                      <a:pt x="703994" y="115794"/>
                      <a:pt x="698811" y="116057"/>
                    </a:cubicBezTo>
                    <a:cubicBezTo>
                      <a:pt x="694155" y="116321"/>
                      <a:pt x="689498" y="115794"/>
                      <a:pt x="684842" y="115618"/>
                    </a:cubicBezTo>
                    <a:cubicBezTo>
                      <a:pt x="688620" y="113685"/>
                      <a:pt x="692485" y="111840"/>
                      <a:pt x="696263" y="109907"/>
                    </a:cubicBezTo>
                    <a:cubicBezTo>
                      <a:pt x="704258" y="105603"/>
                      <a:pt x="705839" y="102176"/>
                      <a:pt x="699953" y="95587"/>
                    </a:cubicBezTo>
                    <a:cubicBezTo>
                      <a:pt x="699162" y="94709"/>
                      <a:pt x="699162" y="93303"/>
                      <a:pt x="698723" y="92073"/>
                    </a:cubicBezTo>
                    <a:cubicBezTo>
                      <a:pt x="700216" y="91810"/>
                      <a:pt x="702149" y="90843"/>
                      <a:pt x="703028" y="91370"/>
                    </a:cubicBezTo>
                    <a:cubicBezTo>
                      <a:pt x="707948" y="94270"/>
                      <a:pt x="713395" y="93127"/>
                      <a:pt x="721038" y="93391"/>
                    </a:cubicBezTo>
                    <a:moveTo>
                      <a:pt x="468107" y="262246"/>
                    </a:moveTo>
                    <a:cubicBezTo>
                      <a:pt x="457301" y="265145"/>
                      <a:pt x="447637" y="270768"/>
                      <a:pt x="435952" y="272085"/>
                    </a:cubicBezTo>
                    <a:cubicBezTo>
                      <a:pt x="433405" y="272349"/>
                      <a:pt x="432087" y="272613"/>
                      <a:pt x="430945" y="271119"/>
                    </a:cubicBezTo>
                    <a:cubicBezTo>
                      <a:pt x="426903" y="266199"/>
                      <a:pt x="421544" y="265057"/>
                      <a:pt x="414692" y="265057"/>
                    </a:cubicBezTo>
                    <a:cubicBezTo>
                      <a:pt x="409860" y="265057"/>
                      <a:pt x="404940" y="262510"/>
                      <a:pt x="400196" y="260840"/>
                    </a:cubicBezTo>
                    <a:cubicBezTo>
                      <a:pt x="398878" y="260401"/>
                      <a:pt x="398000" y="258995"/>
                      <a:pt x="396945" y="258029"/>
                    </a:cubicBezTo>
                    <a:cubicBezTo>
                      <a:pt x="398790" y="257678"/>
                      <a:pt x="401250" y="256535"/>
                      <a:pt x="402304" y="257238"/>
                    </a:cubicBezTo>
                    <a:cubicBezTo>
                      <a:pt x="407312" y="260401"/>
                      <a:pt x="412495" y="259083"/>
                      <a:pt x="417767" y="258644"/>
                    </a:cubicBezTo>
                    <a:cubicBezTo>
                      <a:pt x="422862" y="258117"/>
                      <a:pt x="427958" y="257765"/>
                      <a:pt x="433141" y="257678"/>
                    </a:cubicBezTo>
                    <a:cubicBezTo>
                      <a:pt x="444826" y="257502"/>
                      <a:pt x="456862" y="254515"/>
                      <a:pt x="468107" y="262246"/>
                    </a:cubicBezTo>
                    <a:moveTo>
                      <a:pt x="199713" y="434351"/>
                    </a:moveTo>
                    <a:cubicBezTo>
                      <a:pt x="201031" y="440677"/>
                      <a:pt x="198835" y="446124"/>
                      <a:pt x="194706" y="451219"/>
                    </a:cubicBezTo>
                    <a:cubicBezTo>
                      <a:pt x="189786" y="457193"/>
                      <a:pt x="185042" y="457193"/>
                      <a:pt x="180825" y="450780"/>
                    </a:cubicBezTo>
                    <a:cubicBezTo>
                      <a:pt x="179595" y="448847"/>
                      <a:pt x="179331" y="446475"/>
                      <a:pt x="178365" y="444455"/>
                    </a:cubicBezTo>
                    <a:cubicBezTo>
                      <a:pt x="176432" y="440677"/>
                      <a:pt x="174324" y="436899"/>
                      <a:pt x="172215" y="433209"/>
                    </a:cubicBezTo>
                    <a:cubicBezTo>
                      <a:pt x="170458" y="430047"/>
                      <a:pt x="166153" y="425127"/>
                      <a:pt x="167032" y="424248"/>
                    </a:cubicBezTo>
                    <a:cubicBezTo>
                      <a:pt x="171952" y="419680"/>
                      <a:pt x="174412" y="426357"/>
                      <a:pt x="178453" y="427235"/>
                    </a:cubicBezTo>
                    <a:cubicBezTo>
                      <a:pt x="185569" y="428641"/>
                      <a:pt x="192597" y="430486"/>
                      <a:pt x="199713" y="434351"/>
                    </a:cubicBezTo>
                    <a:moveTo>
                      <a:pt x="1597467" y="317242"/>
                    </a:moveTo>
                    <a:cubicBezTo>
                      <a:pt x="1600893" y="316276"/>
                      <a:pt x="1604495" y="316276"/>
                      <a:pt x="1608010" y="315925"/>
                    </a:cubicBezTo>
                    <a:cubicBezTo>
                      <a:pt x="1614071" y="315397"/>
                      <a:pt x="1619606" y="312850"/>
                      <a:pt x="1621012" y="320932"/>
                    </a:cubicBezTo>
                    <a:cubicBezTo>
                      <a:pt x="1621188" y="321899"/>
                      <a:pt x="1623999" y="322514"/>
                      <a:pt x="1625580" y="323392"/>
                    </a:cubicBezTo>
                    <a:cubicBezTo>
                      <a:pt x="1632345" y="327258"/>
                      <a:pt x="1635771" y="332968"/>
                      <a:pt x="1636474" y="339733"/>
                    </a:cubicBezTo>
                    <a:cubicBezTo>
                      <a:pt x="1636650" y="341666"/>
                      <a:pt x="1635156" y="344653"/>
                      <a:pt x="1633399" y="345531"/>
                    </a:cubicBezTo>
                    <a:cubicBezTo>
                      <a:pt x="1631818" y="346322"/>
                      <a:pt x="1628040" y="345531"/>
                      <a:pt x="1626459" y="344214"/>
                    </a:cubicBezTo>
                    <a:cubicBezTo>
                      <a:pt x="1623472" y="341841"/>
                      <a:pt x="1620748" y="338854"/>
                      <a:pt x="1618903" y="335692"/>
                    </a:cubicBezTo>
                    <a:cubicBezTo>
                      <a:pt x="1613632" y="326731"/>
                      <a:pt x="1605198" y="322250"/>
                      <a:pt x="1594041" y="321284"/>
                    </a:cubicBezTo>
                    <a:cubicBezTo>
                      <a:pt x="1592020" y="321108"/>
                      <a:pt x="1588594" y="322162"/>
                      <a:pt x="1589472" y="318824"/>
                    </a:cubicBezTo>
                    <a:cubicBezTo>
                      <a:pt x="1589648" y="318033"/>
                      <a:pt x="1593162" y="317769"/>
                      <a:pt x="1597467" y="317242"/>
                    </a:cubicBezTo>
                    <a:moveTo>
                      <a:pt x="1471573" y="688249"/>
                    </a:moveTo>
                    <a:cubicBezTo>
                      <a:pt x="1464632" y="689479"/>
                      <a:pt x="1457692" y="690709"/>
                      <a:pt x="1450751" y="691851"/>
                    </a:cubicBezTo>
                    <a:cubicBezTo>
                      <a:pt x="1449697" y="692027"/>
                      <a:pt x="1448643" y="692027"/>
                      <a:pt x="1447501" y="692114"/>
                    </a:cubicBezTo>
                    <a:cubicBezTo>
                      <a:pt x="1448028" y="691148"/>
                      <a:pt x="1448203" y="689742"/>
                      <a:pt x="1449082" y="689303"/>
                    </a:cubicBezTo>
                    <a:cubicBezTo>
                      <a:pt x="1451630" y="688073"/>
                      <a:pt x="1454265" y="686755"/>
                      <a:pt x="1457077" y="686228"/>
                    </a:cubicBezTo>
                    <a:cubicBezTo>
                      <a:pt x="1460415" y="685613"/>
                      <a:pt x="1464896" y="686843"/>
                      <a:pt x="1467268" y="685262"/>
                    </a:cubicBezTo>
                    <a:cubicBezTo>
                      <a:pt x="1472451" y="681923"/>
                      <a:pt x="1477810" y="682011"/>
                      <a:pt x="1483609" y="681836"/>
                    </a:cubicBezTo>
                    <a:cubicBezTo>
                      <a:pt x="1484926" y="681836"/>
                      <a:pt x="1486244" y="680869"/>
                      <a:pt x="1487650" y="680342"/>
                    </a:cubicBezTo>
                    <a:cubicBezTo>
                      <a:pt x="1495381" y="677443"/>
                      <a:pt x="1500125" y="669097"/>
                      <a:pt x="1510404" y="670854"/>
                    </a:cubicBezTo>
                    <a:cubicBezTo>
                      <a:pt x="1515500" y="663210"/>
                      <a:pt x="1526481" y="666110"/>
                      <a:pt x="1533246" y="661453"/>
                    </a:cubicBezTo>
                    <a:cubicBezTo>
                      <a:pt x="1533773" y="661102"/>
                      <a:pt x="1535354" y="661717"/>
                      <a:pt x="1536409" y="661893"/>
                    </a:cubicBezTo>
                    <a:cubicBezTo>
                      <a:pt x="1535882" y="662596"/>
                      <a:pt x="1535618" y="663650"/>
                      <a:pt x="1534827" y="664001"/>
                    </a:cubicBezTo>
                    <a:cubicBezTo>
                      <a:pt x="1524812" y="668658"/>
                      <a:pt x="1514885" y="673577"/>
                      <a:pt x="1504518" y="677706"/>
                    </a:cubicBezTo>
                    <a:cubicBezTo>
                      <a:pt x="1494678" y="681748"/>
                      <a:pt x="1484223" y="684735"/>
                      <a:pt x="1471573" y="688249"/>
                    </a:cubicBezTo>
                    <a:moveTo>
                      <a:pt x="922926" y="576323"/>
                    </a:moveTo>
                    <a:cubicBezTo>
                      <a:pt x="918709" y="573775"/>
                      <a:pt x="918709" y="573775"/>
                      <a:pt x="921871" y="572194"/>
                    </a:cubicBezTo>
                    <a:cubicBezTo>
                      <a:pt x="929778" y="568153"/>
                      <a:pt x="938476" y="565166"/>
                      <a:pt x="942869" y="557083"/>
                    </a:cubicBezTo>
                    <a:cubicBezTo>
                      <a:pt x="945329" y="552427"/>
                      <a:pt x="951918" y="553218"/>
                      <a:pt x="956574" y="551548"/>
                    </a:cubicBezTo>
                    <a:cubicBezTo>
                      <a:pt x="957277" y="551285"/>
                      <a:pt x="959649" y="553130"/>
                      <a:pt x="959649" y="553218"/>
                    </a:cubicBezTo>
                    <a:cubicBezTo>
                      <a:pt x="955871" y="559543"/>
                      <a:pt x="953499" y="567538"/>
                      <a:pt x="947613" y="571667"/>
                    </a:cubicBezTo>
                    <a:cubicBezTo>
                      <a:pt x="942166" y="575357"/>
                      <a:pt x="932853" y="574917"/>
                      <a:pt x="922926" y="576323"/>
                    </a:cubicBezTo>
                    <a:moveTo>
                      <a:pt x="1003663" y="605315"/>
                    </a:moveTo>
                    <a:cubicBezTo>
                      <a:pt x="1004805" y="606281"/>
                      <a:pt x="1006035" y="607160"/>
                      <a:pt x="1006914" y="608214"/>
                    </a:cubicBezTo>
                    <a:cubicBezTo>
                      <a:pt x="1007968" y="609532"/>
                      <a:pt x="1008671" y="610937"/>
                      <a:pt x="1009549" y="612343"/>
                    </a:cubicBezTo>
                    <a:cubicBezTo>
                      <a:pt x="1007705" y="612168"/>
                      <a:pt x="1005860" y="611992"/>
                      <a:pt x="1004015" y="611816"/>
                    </a:cubicBezTo>
                    <a:cubicBezTo>
                      <a:pt x="992857" y="610937"/>
                      <a:pt x="984950" y="601361"/>
                      <a:pt x="972827" y="603031"/>
                    </a:cubicBezTo>
                    <a:cubicBezTo>
                      <a:pt x="971860" y="603119"/>
                      <a:pt x="969488" y="600922"/>
                      <a:pt x="969752" y="600395"/>
                    </a:cubicBezTo>
                    <a:cubicBezTo>
                      <a:pt x="970367" y="599077"/>
                      <a:pt x="972124" y="597057"/>
                      <a:pt x="973178" y="597144"/>
                    </a:cubicBezTo>
                    <a:cubicBezTo>
                      <a:pt x="983369" y="598111"/>
                      <a:pt x="995756" y="592664"/>
                      <a:pt x="1003663" y="605315"/>
                    </a:cubicBezTo>
                    <a:moveTo>
                      <a:pt x="1485893" y="350363"/>
                    </a:moveTo>
                    <a:cubicBezTo>
                      <a:pt x="1480534" y="349221"/>
                      <a:pt x="1478513" y="353175"/>
                      <a:pt x="1475262" y="355371"/>
                    </a:cubicBezTo>
                    <a:cubicBezTo>
                      <a:pt x="1474296" y="356074"/>
                      <a:pt x="1472627" y="355986"/>
                      <a:pt x="1471309" y="356249"/>
                    </a:cubicBezTo>
                    <a:cubicBezTo>
                      <a:pt x="1471309" y="355107"/>
                      <a:pt x="1470958" y="353789"/>
                      <a:pt x="1471485" y="352735"/>
                    </a:cubicBezTo>
                    <a:cubicBezTo>
                      <a:pt x="1473593" y="347991"/>
                      <a:pt x="1475438" y="343071"/>
                      <a:pt x="1478337" y="338679"/>
                    </a:cubicBezTo>
                    <a:cubicBezTo>
                      <a:pt x="1479304" y="337097"/>
                      <a:pt x="1483872" y="335428"/>
                      <a:pt x="1484926" y="336043"/>
                    </a:cubicBezTo>
                    <a:cubicBezTo>
                      <a:pt x="1488616" y="338503"/>
                      <a:pt x="1495557" y="336395"/>
                      <a:pt x="1496699" y="342193"/>
                    </a:cubicBezTo>
                    <a:cubicBezTo>
                      <a:pt x="1496962" y="343423"/>
                      <a:pt x="1496611" y="345180"/>
                      <a:pt x="1495732" y="345883"/>
                    </a:cubicBezTo>
                    <a:cubicBezTo>
                      <a:pt x="1493360" y="347640"/>
                      <a:pt x="1490725" y="348958"/>
                      <a:pt x="1485893" y="350363"/>
                    </a:cubicBezTo>
                    <a:moveTo>
                      <a:pt x="685369" y="570085"/>
                    </a:moveTo>
                    <a:cubicBezTo>
                      <a:pt x="681767" y="570788"/>
                      <a:pt x="678165" y="571491"/>
                      <a:pt x="674475" y="572106"/>
                    </a:cubicBezTo>
                    <a:cubicBezTo>
                      <a:pt x="673860" y="572194"/>
                      <a:pt x="673157" y="571579"/>
                      <a:pt x="672543" y="571316"/>
                    </a:cubicBezTo>
                    <a:cubicBezTo>
                      <a:pt x="673245" y="570613"/>
                      <a:pt x="673772" y="569646"/>
                      <a:pt x="674651" y="569207"/>
                    </a:cubicBezTo>
                    <a:cubicBezTo>
                      <a:pt x="675881" y="568592"/>
                      <a:pt x="677375" y="568241"/>
                      <a:pt x="678780" y="568065"/>
                    </a:cubicBezTo>
                    <a:cubicBezTo>
                      <a:pt x="688796" y="566659"/>
                      <a:pt x="698723" y="565166"/>
                      <a:pt x="708738" y="563936"/>
                    </a:cubicBezTo>
                    <a:cubicBezTo>
                      <a:pt x="716997" y="562881"/>
                      <a:pt x="725255" y="562091"/>
                      <a:pt x="733513" y="561212"/>
                    </a:cubicBezTo>
                    <a:cubicBezTo>
                      <a:pt x="735973" y="560949"/>
                      <a:pt x="738345" y="560685"/>
                      <a:pt x="740805" y="560422"/>
                    </a:cubicBezTo>
                    <a:cubicBezTo>
                      <a:pt x="738872" y="561564"/>
                      <a:pt x="736939" y="562794"/>
                      <a:pt x="734919" y="563848"/>
                    </a:cubicBezTo>
                    <a:cubicBezTo>
                      <a:pt x="733337" y="564726"/>
                      <a:pt x="731756" y="565517"/>
                      <a:pt x="730175" y="566220"/>
                    </a:cubicBezTo>
                    <a:cubicBezTo>
                      <a:pt x="724816" y="568416"/>
                      <a:pt x="719544" y="571491"/>
                      <a:pt x="713307" y="569471"/>
                    </a:cubicBezTo>
                    <a:cubicBezTo>
                      <a:pt x="704609" y="566659"/>
                      <a:pt x="696263" y="567626"/>
                      <a:pt x="685369" y="570085"/>
                    </a:cubicBezTo>
                    <a:moveTo>
                      <a:pt x="1493009" y="454031"/>
                    </a:moveTo>
                    <a:cubicBezTo>
                      <a:pt x="1505836" y="451834"/>
                      <a:pt x="1518662" y="449638"/>
                      <a:pt x="1531401" y="447442"/>
                    </a:cubicBezTo>
                    <a:cubicBezTo>
                      <a:pt x="1532455" y="447266"/>
                      <a:pt x="1533510" y="447178"/>
                      <a:pt x="1534564" y="447002"/>
                    </a:cubicBezTo>
                    <a:cubicBezTo>
                      <a:pt x="1533861" y="447969"/>
                      <a:pt x="1533334" y="449462"/>
                      <a:pt x="1532367" y="449726"/>
                    </a:cubicBezTo>
                    <a:cubicBezTo>
                      <a:pt x="1527448" y="451132"/>
                      <a:pt x="1522352" y="451834"/>
                      <a:pt x="1517520" y="453416"/>
                    </a:cubicBezTo>
                    <a:cubicBezTo>
                      <a:pt x="1500916" y="458687"/>
                      <a:pt x="1482642" y="459214"/>
                      <a:pt x="1466653" y="466330"/>
                    </a:cubicBezTo>
                    <a:cubicBezTo>
                      <a:pt x="1465950" y="466682"/>
                      <a:pt x="1464632" y="465803"/>
                      <a:pt x="1463578" y="465539"/>
                    </a:cubicBezTo>
                    <a:cubicBezTo>
                      <a:pt x="1464017" y="464398"/>
                      <a:pt x="1464193" y="462640"/>
                      <a:pt x="1464984" y="462377"/>
                    </a:cubicBezTo>
                    <a:cubicBezTo>
                      <a:pt x="1469376" y="460795"/>
                      <a:pt x="1473945" y="459566"/>
                      <a:pt x="1478425" y="458072"/>
                    </a:cubicBezTo>
                    <a:cubicBezTo>
                      <a:pt x="1482466" y="456842"/>
                      <a:pt x="1486508" y="455349"/>
                      <a:pt x="1493009" y="454031"/>
                    </a:cubicBezTo>
                    <a:moveTo>
                      <a:pt x="922926" y="267429"/>
                    </a:moveTo>
                    <a:cubicBezTo>
                      <a:pt x="922574" y="272613"/>
                      <a:pt x="917127" y="278411"/>
                      <a:pt x="912998" y="277269"/>
                    </a:cubicBezTo>
                    <a:cubicBezTo>
                      <a:pt x="905443" y="275073"/>
                      <a:pt x="898151" y="272173"/>
                      <a:pt x="890771" y="269538"/>
                    </a:cubicBezTo>
                    <a:cubicBezTo>
                      <a:pt x="890068" y="269274"/>
                      <a:pt x="889453" y="269011"/>
                      <a:pt x="888751" y="268835"/>
                    </a:cubicBezTo>
                    <a:cubicBezTo>
                      <a:pt x="889453" y="268396"/>
                      <a:pt x="890156" y="267693"/>
                      <a:pt x="890947" y="267517"/>
                    </a:cubicBezTo>
                    <a:cubicBezTo>
                      <a:pt x="901226" y="265936"/>
                      <a:pt x="911241" y="260137"/>
                      <a:pt x="922926" y="267429"/>
                    </a:cubicBezTo>
                    <a:moveTo>
                      <a:pt x="897975" y="527564"/>
                    </a:moveTo>
                    <a:cubicBezTo>
                      <a:pt x="903598" y="522205"/>
                      <a:pt x="913613" y="521942"/>
                      <a:pt x="917742" y="514738"/>
                    </a:cubicBezTo>
                    <a:cubicBezTo>
                      <a:pt x="918182" y="514035"/>
                      <a:pt x="921257" y="514386"/>
                      <a:pt x="923101" y="514298"/>
                    </a:cubicBezTo>
                    <a:cubicBezTo>
                      <a:pt x="922662" y="515968"/>
                      <a:pt x="922838" y="518164"/>
                      <a:pt x="921608" y="519218"/>
                    </a:cubicBezTo>
                    <a:cubicBezTo>
                      <a:pt x="910802" y="528267"/>
                      <a:pt x="898415" y="535471"/>
                      <a:pt x="884885" y="541094"/>
                    </a:cubicBezTo>
                    <a:cubicBezTo>
                      <a:pt x="883831" y="541533"/>
                      <a:pt x="882689" y="541972"/>
                      <a:pt x="881547" y="542324"/>
                    </a:cubicBezTo>
                    <a:cubicBezTo>
                      <a:pt x="881898" y="541182"/>
                      <a:pt x="881898" y="539600"/>
                      <a:pt x="882777" y="538897"/>
                    </a:cubicBezTo>
                    <a:cubicBezTo>
                      <a:pt x="887345" y="535295"/>
                      <a:pt x="892089" y="532045"/>
                      <a:pt x="897975" y="527564"/>
                    </a:cubicBezTo>
                    <a:moveTo>
                      <a:pt x="533382" y="194950"/>
                    </a:moveTo>
                    <a:cubicBezTo>
                      <a:pt x="535579" y="196795"/>
                      <a:pt x="538829" y="199167"/>
                      <a:pt x="533821" y="200573"/>
                    </a:cubicBezTo>
                    <a:cubicBezTo>
                      <a:pt x="528199" y="202154"/>
                      <a:pt x="522137" y="202769"/>
                      <a:pt x="516251" y="203120"/>
                    </a:cubicBezTo>
                    <a:cubicBezTo>
                      <a:pt x="511419" y="203472"/>
                      <a:pt x="505620" y="197761"/>
                      <a:pt x="506323" y="193808"/>
                    </a:cubicBezTo>
                    <a:cubicBezTo>
                      <a:pt x="506499" y="192754"/>
                      <a:pt x="508607" y="190909"/>
                      <a:pt x="509486" y="190997"/>
                    </a:cubicBezTo>
                    <a:cubicBezTo>
                      <a:pt x="516690" y="192139"/>
                      <a:pt x="523894" y="193544"/>
                      <a:pt x="533382" y="194950"/>
                    </a:cubicBezTo>
                    <a:moveTo>
                      <a:pt x="324378" y="304767"/>
                    </a:moveTo>
                    <a:cubicBezTo>
                      <a:pt x="321040" y="308369"/>
                      <a:pt x="317789" y="311971"/>
                      <a:pt x="314450" y="315485"/>
                    </a:cubicBezTo>
                    <a:cubicBezTo>
                      <a:pt x="310585" y="319614"/>
                      <a:pt x="308476" y="327346"/>
                      <a:pt x="299428" y="321372"/>
                    </a:cubicBezTo>
                    <a:cubicBezTo>
                      <a:pt x="299164" y="321196"/>
                      <a:pt x="298198" y="321899"/>
                      <a:pt x="297495" y="322074"/>
                    </a:cubicBezTo>
                    <a:cubicBezTo>
                      <a:pt x="295913" y="322338"/>
                      <a:pt x="294244" y="322426"/>
                      <a:pt x="292663" y="322601"/>
                    </a:cubicBezTo>
                    <a:cubicBezTo>
                      <a:pt x="293629" y="320932"/>
                      <a:pt x="294068" y="318648"/>
                      <a:pt x="295562" y="317769"/>
                    </a:cubicBezTo>
                    <a:cubicBezTo>
                      <a:pt x="301272" y="314343"/>
                      <a:pt x="307510" y="311532"/>
                      <a:pt x="313308" y="308193"/>
                    </a:cubicBezTo>
                    <a:cubicBezTo>
                      <a:pt x="317086" y="306085"/>
                      <a:pt x="320425" y="303449"/>
                      <a:pt x="324027" y="300989"/>
                    </a:cubicBezTo>
                    <a:cubicBezTo>
                      <a:pt x="324466" y="301956"/>
                      <a:pt x="324993" y="302834"/>
                      <a:pt x="324378" y="304767"/>
                    </a:cubicBezTo>
                    <a:moveTo>
                      <a:pt x="1255452" y="520360"/>
                    </a:moveTo>
                    <a:cubicBezTo>
                      <a:pt x="1261339" y="519394"/>
                      <a:pt x="1267225" y="518691"/>
                      <a:pt x="1273023" y="517373"/>
                    </a:cubicBezTo>
                    <a:cubicBezTo>
                      <a:pt x="1279788" y="515880"/>
                      <a:pt x="1286377" y="513771"/>
                      <a:pt x="1293054" y="512190"/>
                    </a:cubicBezTo>
                    <a:cubicBezTo>
                      <a:pt x="1294108" y="511926"/>
                      <a:pt x="1295514" y="512893"/>
                      <a:pt x="1296744" y="513332"/>
                    </a:cubicBezTo>
                    <a:cubicBezTo>
                      <a:pt x="1295865" y="514035"/>
                      <a:pt x="1295162" y="515001"/>
                      <a:pt x="1294196" y="515528"/>
                    </a:cubicBezTo>
                    <a:cubicBezTo>
                      <a:pt x="1281281" y="522293"/>
                      <a:pt x="1267664" y="526686"/>
                      <a:pt x="1252202" y="524577"/>
                    </a:cubicBezTo>
                    <a:cubicBezTo>
                      <a:pt x="1251323" y="524489"/>
                      <a:pt x="1250445" y="523787"/>
                      <a:pt x="1249654" y="523435"/>
                    </a:cubicBezTo>
                    <a:cubicBezTo>
                      <a:pt x="1250884" y="522293"/>
                      <a:pt x="1251938" y="521327"/>
                      <a:pt x="1255452" y="520360"/>
                    </a:cubicBezTo>
                    <a:moveTo>
                      <a:pt x="723410" y="286142"/>
                    </a:moveTo>
                    <a:cubicBezTo>
                      <a:pt x="730965" y="285527"/>
                      <a:pt x="738433" y="286845"/>
                      <a:pt x="746164" y="284385"/>
                    </a:cubicBezTo>
                    <a:cubicBezTo>
                      <a:pt x="753104" y="282189"/>
                      <a:pt x="761099" y="282628"/>
                      <a:pt x="768742" y="282101"/>
                    </a:cubicBezTo>
                    <a:cubicBezTo>
                      <a:pt x="769797" y="282013"/>
                      <a:pt x="770939" y="283243"/>
                      <a:pt x="772081" y="283770"/>
                    </a:cubicBezTo>
                    <a:cubicBezTo>
                      <a:pt x="771202" y="284561"/>
                      <a:pt x="770324" y="285966"/>
                      <a:pt x="769357" y="286054"/>
                    </a:cubicBezTo>
                    <a:cubicBezTo>
                      <a:pt x="759869" y="286933"/>
                      <a:pt x="750293" y="287548"/>
                      <a:pt x="740805" y="288251"/>
                    </a:cubicBezTo>
                    <a:cubicBezTo>
                      <a:pt x="738872" y="288426"/>
                      <a:pt x="736939" y="288251"/>
                      <a:pt x="735007" y="288514"/>
                    </a:cubicBezTo>
                    <a:cubicBezTo>
                      <a:pt x="726133" y="289744"/>
                      <a:pt x="717348" y="291150"/>
                      <a:pt x="708475" y="292292"/>
                    </a:cubicBezTo>
                    <a:cubicBezTo>
                      <a:pt x="706893" y="292468"/>
                      <a:pt x="705048" y="291589"/>
                      <a:pt x="703379" y="291238"/>
                    </a:cubicBezTo>
                    <a:cubicBezTo>
                      <a:pt x="705312" y="290271"/>
                      <a:pt x="707069" y="288778"/>
                      <a:pt x="709090" y="288338"/>
                    </a:cubicBezTo>
                    <a:cubicBezTo>
                      <a:pt x="712955" y="287372"/>
                      <a:pt x="717699" y="289920"/>
                      <a:pt x="723410" y="286142"/>
                    </a:cubicBezTo>
                    <a:moveTo>
                      <a:pt x="1412447" y="258907"/>
                    </a:moveTo>
                    <a:cubicBezTo>
                      <a:pt x="1412447" y="258907"/>
                      <a:pt x="1405067" y="258907"/>
                      <a:pt x="1401553" y="258907"/>
                    </a:cubicBezTo>
                    <a:cubicBezTo>
                      <a:pt x="1395228" y="258907"/>
                      <a:pt x="1388902" y="259171"/>
                      <a:pt x="1382577" y="258732"/>
                    </a:cubicBezTo>
                    <a:cubicBezTo>
                      <a:pt x="1380205" y="258556"/>
                      <a:pt x="1377920" y="256887"/>
                      <a:pt x="1375636" y="255920"/>
                    </a:cubicBezTo>
                    <a:cubicBezTo>
                      <a:pt x="1377657" y="255481"/>
                      <a:pt x="1379678" y="254866"/>
                      <a:pt x="1381786" y="254778"/>
                    </a:cubicBezTo>
                    <a:cubicBezTo>
                      <a:pt x="1385740" y="254603"/>
                      <a:pt x="1389693" y="254603"/>
                      <a:pt x="1393646" y="254778"/>
                    </a:cubicBezTo>
                    <a:cubicBezTo>
                      <a:pt x="1406385" y="255393"/>
                      <a:pt x="1419124" y="256096"/>
                      <a:pt x="1431863" y="256887"/>
                    </a:cubicBezTo>
                    <a:cubicBezTo>
                      <a:pt x="1432829" y="256975"/>
                      <a:pt x="1433796" y="257590"/>
                      <a:pt x="1434762" y="257941"/>
                    </a:cubicBezTo>
                    <a:cubicBezTo>
                      <a:pt x="1433708" y="258292"/>
                      <a:pt x="1432478" y="258380"/>
                      <a:pt x="1431687" y="258995"/>
                    </a:cubicBezTo>
                    <a:cubicBezTo>
                      <a:pt x="1428788" y="261016"/>
                      <a:pt x="1426240" y="262070"/>
                      <a:pt x="1422462" y="259874"/>
                    </a:cubicBezTo>
                    <a:cubicBezTo>
                      <a:pt x="1420530" y="258732"/>
                      <a:pt x="1417279" y="259259"/>
                      <a:pt x="1412271" y="258995"/>
                    </a:cubicBezTo>
                    <a:moveTo>
                      <a:pt x="1186575" y="522381"/>
                    </a:moveTo>
                    <a:cubicBezTo>
                      <a:pt x="1185433" y="521415"/>
                      <a:pt x="1184379" y="520448"/>
                      <a:pt x="1183237" y="519482"/>
                    </a:cubicBezTo>
                    <a:cubicBezTo>
                      <a:pt x="1184027" y="519043"/>
                      <a:pt x="1184818" y="518428"/>
                      <a:pt x="1185696" y="518252"/>
                    </a:cubicBezTo>
                    <a:cubicBezTo>
                      <a:pt x="1187893" y="517812"/>
                      <a:pt x="1190177" y="517725"/>
                      <a:pt x="1192285" y="517285"/>
                    </a:cubicBezTo>
                    <a:cubicBezTo>
                      <a:pt x="1197293" y="516231"/>
                      <a:pt x="1202125" y="514650"/>
                      <a:pt x="1207221" y="514123"/>
                    </a:cubicBezTo>
                    <a:cubicBezTo>
                      <a:pt x="1214952" y="513332"/>
                      <a:pt x="1213634" y="521590"/>
                      <a:pt x="1218817" y="523611"/>
                    </a:cubicBezTo>
                    <a:cubicBezTo>
                      <a:pt x="1219608" y="523962"/>
                      <a:pt x="1220047" y="525017"/>
                      <a:pt x="1220662" y="525719"/>
                    </a:cubicBezTo>
                    <a:cubicBezTo>
                      <a:pt x="1219257" y="525983"/>
                      <a:pt x="1217236" y="526861"/>
                      <a:pt x="1216357" y="526334"/>
                    </a:cubicBezTo>
                    <a:cubicBezTo>
                      <a:pt x="1207923" y="521151"/>
                      <a:pt x="1198347" y="522557"/>
                      <a:pt x="1186575" y="522381"/>
                    </a:cubicBezTo>
                    <a:moveTo>
                      <a:pt x="355215" y="327609"/>
                    </a:moveTo>
                    <a:cubicBezTo>
                      <a:pt x="359520" y="325237"/>
                      <a:pt x="363737" y="322514"/>
                      <a:pt x="368305" y="320493"/>
                    </a:cubicBezTo>
                    <a:cubicBezTo>
                      <a:pt x="370501" y="319527"/>
                      <a:pt x="373400" y="319614"/>
                      <a:pt x="375948" y="319351"/>
                    </a:cubicBezTo>
                    <a:cubicBezTo>
                      <a:pt x="376475" y="319263"/>
                      <a:pt x="377617" y="319966"/>
                      <a:pt x="377705" y="320317"/>
                    </a:cubicBezTo>
                    <a:cubicBezTo>
                      <a:pt x="377705" y="321196"/>
                      <a:pt x="377354" y="322953"/>
                      <a:pt x="376915" y="322953"/>
                    </a:cubicBezTo>
                    <a:cubicBezTo>
                      <a:pt x="371468" y="323568"/>
                      <a:pt x="371204" y="326906"/>
                      <a:pt x="370062" y="330684"/>
                    </a:cubicBezTo>
                    <a:cubicBezTo>
                      <a:pt x="369447" y="332793"/>
                      <a:pt x="365054" y="334198"/>
                      <a:pt x="362155" y="335692"/>
                    </a:cubicBezTo>
                    <a:cubicBezTo>
                      <a:pt x="361452" y="336043"/>
                      <a:pt x="360134" y="335252"/>
                      <a:pt x="359080" y="334989"/>
                    </a:cubicBezTo>
                    <a:cubicBezTo>
                      <a:pt x="359871" y="334550"/>
                      <a:pt x="360662" y="334198"/>
                      <a:pt x="361277" y="333671"/>
                    </a:cubicBezTo>
                    <a:cubicBezTo>
                      <a:pt x="362594" y="332441"/>
                      <a:pt x="363824" y="331211"/>
                      <a:pt x="365142" y="329981"/>
                    </a:cubicBezTo>
                    <a:cubicBezTo>
                      <a:pt x="363034" y="330157"/>
                      <a:pt x="360837" y="330245"/>
                      <a:pt x="358817" y="330596"/>
                    </a:cubicBezTo>
                    <a:cubicBezTo>
                      <a:pt x="357411" y="330860"/>
                      <a:pt x="356181" y="331738"/>
                      <a:pt x="354775" y="331914"/>
                    </a:cubicBezTo>
                    <a:cubicBezTo>
                      <a:pt x="351613" y="332441"/>
                      <a:pt x="348450" y="332793"/>
                      <a:pt x="345199" y="333232"/>
                    </a:cubicBezTo>
                    <a:cubicBezTo>
                      <a:pt x="347835" y="331475"/>
                      <a:pt x="350295" y="329542"/>
                      <a:pt x="355215" y="327609"/>
                    </a:cubicBezTo>
                    <a:moveTo>
                      <a:pt x="618864" y="228071"/>
                    </a:moveTo>
                    <a:cubicBezTo>
                      <a:pt x="611308" y="229301"/>
                      <a:pt x="603577" y="230004"/>
                      <a:pt x="597076" y="234221"/>
                    </a:cubicBezTo>
                    <a:cubicBezTo>
                      <a:pt x="595671" y="235187"/>
                      <a:pt x="593913" y="236065"/>
                      <a:pt x="592156" y="236241"/>
                    </a:cubicBezTo>
                    <a:cubicBezTo>
                      <a:pt x="590399" y="236417"/>
                      <a:pt x="588554" y="235714"/>
                      <a:pt x="586797" y="235363"/>
                    </a:cubicBezTo>
                    <a:cubicBezTo>
                      <a:pt x="588115" y="234923"/>
                      <a:pt x="589521" y="234484"/>
                      <a:pt x="590751" y="233869"/>
                    </a:cubicBezTo>
                    <a:cubicBezTo>
                      <a:pt x="594616" y="232024"/>
                      <a:pt x="598745" y="230443"/>
                      <a:pt x="601996" y="227983"/>
                    </a:cubicBezTo>
                    <a:cubicBezTo>
                      <a:pt x="606389" y="224732"/>
                      <a:pt x="609903" y="221745"/>
                      <a:pt x="616580" y="221042"/>
                    </a:cubicBezTo>
                    <a:cubicBezTo>
                      <a:pt x="620533" y="220603"/>
                      <a:pt x="623872" y="218934"/>
                      <a:pt x="626068" y="222360"/>
                    </a:cubicBezTo>
                    <a:cubicBezTo>
                      <a:pt x="626683" y="223239"/>
                      <a:pt x="622993" y="226138"/>
                      <a:pt x="618864" y="228071"/>
                    </a:cubicBezTo>
                    <a:moveTo>
                      <a:pt x="635556" y="319263"/>
                    </a:moveTo>
                    <a:cubicBezTo>
                      <a:pt x="628967" y="320229"/>
                      <a:pt x="622378" y="321108"/>
                      <a:pt x="615701" y="322074"/>
                    </a:cubicBezTo>
                    <a:cubicBezTo>
                      <a:pt x="614120" y="322338"/>
                      <a:pt x="612451" y="322426"/>
                      <a:pt x="610869" y="322689"/>
                    </a:cubicBezTo>
                    <a:cubicBezTo>
                      <a:pt x="612099" y="321547"/>
                      <a:pt x="613153" y="319966"/>
                      <a:pt x="614647" y="319439"/>
                    </a:cubicBezTo>
                    <a:cubicBezTo>
                      <a:pt x="617634" y="318297"/>
                      <a:pt x="620972" y="317945"/>
                      <a:pt x="624047" y="316891"/>
                    </a:cubicBezTo>
                    <a:cubicBezTo>
                      <a:pt x="632130" y="314167"/>
                      <a:pt x="640124" y="311180"/>
                      <a:pt x="648207" y="308369"/>
                    </a:cubicBezTo>
                    <a:cubicBezTo>
                      <a:pt x="649701" y="307842"/>
                      <a:pt x="651458" y="307842"/>
                      <a:pt x="653039" y="307578"/>
                    </a:cubicBezTo>
                    <a:cubicBezTo>
                      <a:pt x="652160" y="309248"/>
                      <a:pt x="651897" y="311620"/>
                      <a:pt x="650403" y="312410"/>
                    </a:cubicBezTo>
                    <a:cubicBezTo>
                      <a:pt x="646011" y="314695"/>
                      <a:pt x="641267" y="316364"/>
                      <a:pt x="635556" y="319263"/>
                    </a:cubicBezTo>
                    <a:moveTo>
                      <a:pt x="1051192" y="603206"/>
                    </a:moveTo>
                    <a:cubicBezTo>
                      <a:pt x="1052071" y="603909"/>
                      <a:pt x="1052774" y="605051"/>
                      <a:pt x="1053740" y="605227"/>
                    </a:cubicBezTo>
                    <a:cubicBezTo>
                      <a:pt x="1066215" y="607336"/>
                      <a:pt x="1076055" y="614627"/>
                      <a:pt x="1087652" y="618581"/>
                    </a:cubicBezTo>
                    <a:cubicBezTo>
                      <a:pt x="1088618" y="618932"/>
                      <a:pt x="1089057" y="620426"/>
                      <a:pt x="1089672" y="621392"/>
                    </a:cubicBezTo>
                    <a:cubicBezTo>
                      <a:pt x="1088618" y="621480"/>
                      <a:pt x="1087388" y="621831"/>
                      <a:pt x="1086510" y="621568"/>
                    </a:cubicBezTo>
                    <a:cubicBezTo>
                      <a:pt x="1080360" y="619635"/>
                      <a:pt x="1073771" y="618229"/>
                      <a:pt x="1068148" y="615506"/>
                    </a:cubicBezTo>
                    <a:cubicBezTo>
                      <a:pt x="1061647" y="612431"/>
                      <a:pt x="1053125" y="611553"/>
                      <a:pt x="1051192" y="603206"/>
                    </a:cubicBezTo>
                    <a:moveTo>
                      <a:pt x="1319586" y="199079"/>
                    </a:moveTo>
                    <a:cubicBezTo>
                      <a:pt x="1322133" y="204790"/>
                      <a:pt x="1317126" y="206547"/>
                      <a:pt x="1313436" y="204965"/>
                    </a:cubicBezTo>
                    <a:cubicBezTo>
                      <a:pt x="1306935" y="202242"/>
                      <a:pt x="1300521" y="203735"/>
                      <a:pt x="1294108" y="203208"/>
                    </a:cubicBezTo>
                    <a:cubicBezTo>
                      <a:pt x="1292527" y="203032"/>
                      <a:pt x="1290857" y="203384"/>
                      <a:pt x="1289364" y="203120"/>
                    </a:cubicBezTo>
                    <a:cubicBezTo>
                      <a:pt x="1288573" y="202945"/>
                      <a:pt x="1287958" y="201802"/>
                      <a:pt x="1287607" y="201012"/>
                    </a:cubicBezTo>
                    <a:cubicBezTo>
                      <a:pt x="1287431" y="200573"/>
                      <a:pt x="1288222" y="199343"/>
                      <a:pt x="1288398" y="199343"/>
                    </a:cubicBezTo>
                    <a:cubicBezTo>
                      <a:pt x="1295426" y="200221"/>
                      <a:pt x="1301839" y="193984"/>
                      <a:pt x="1309307" y="198200"/>
                    </a:cubicBezTo>
                    <a:cubicBezTo>
                      <a:pt x="1311327" y="199343"/>
                      <a:pt x="1314578" y="198816"/>
                      <a:pt x="1319586" y="199079"/>
                    </a:cubicBezTo>
                    <a:moveTo>
                      <a:pt x="880141" y="404305"/>
                    </a:moveTo>
                    <a:cubicBezTo>
                      <a:pt x="884094" y="403603"/>
                      <a:pt x="888048" y="402812"/>
                      <a:pt x="892001" y="402373"/>
                    </a:cubicBezTo>
                    <a:cubicBezTo>
                      <a:pt x="893143" y="402285"/>
                      <a:pt x="894549" y="403163"/>
                      <a:pt x="895428" y="403954"/>
                    </a:cubicBezTo>
                    <a:cubicBezTo>
                      <a:pt x="895691" y="404218"/>
                      <a:pt x="894988" y="405887"/>
                      <a:pt x="894285" y="406414"/>
                    </a:cubicBezTo>
                    <a:cubicBezTo>
                      <a:pt x="889981" y="409577"/>
                      <a:pt x="885588" y="412652"/>
                      <a:pt x="881283" y="415814"/>
                    </a:cubicBezTo>
                    <a:cubicBezTo>
                      <a:pt x="880844" y="416166"/>
                      <a:pt x="879790" y="416517"/>
                      <a:pt x="879702" y="416341"/>
                    </a:cubicBezTo>
                    <a:cubicBezTo>
                      <a:pt x="877769" y="413969"/>
                      <a:pt x="875397" y="411773"/>
                      <a:pt x="874430" y="409137"/>
                    </a:cubicBezTo>
                    <a:cubicBezTo>
                      <a:pt x="874079" y="407820"/>
                      <a:pt x="876627" y="405887"/>
                      <a:pt x="880141" y="404305"/>
                    </a:cubicBezTo>
                    <a:moveTo>
                      <a:pt x="1457340" y="377334"/>
                    </a:moveTo>
                    <a:cubicBezTo>
                      <a:pt x="1459800" y="376631"/>
                      <a:pt x="1462172" y="375929"/>
                      <a:pt x="1464632" y="375314"/>
                    </a:cubicBezTo>
                    <a:cubicBezTo>
                      <a:pt x="1467444" y="374611"/>
                      <a:pt x="1470255" y="373469"/>
                      <a:pt x="1473066" y="373381"/>
                    </a:cubicBezTo>
                    <a:cubicBezTo>
                      <a:pt x="1475350" y="373293"/>
                      <a:pt x="1477634" y="374523"/>
                      <a:pt x="1479919" y="375138"/>
                    </a:cubicBezTo>
                    <a:cubicBezTo>
                      <a:pt x="1477722" y="376631"/>
                      <a:pt x="1475790" y="378564"/>
                      <a:pt x="1473330" y="379355"/>
                    </a:cubicBezTo>
                    <a:cubicBezTo>
                      <a:pt x="1468234" y="381024"/>
                      <a:pt x="1462875" y="382430"/>
                      <a:pt x="1457516" y="383308"/>
                    </a:cubicBezTo>
                    <a:cubicBezTo>
                      <a:pt x="1454880" y="383748"/>
                      <a:pt x="1451893" y="382693"/>
                      <a:pt x="1448994" y="382254"/>
                    </a:cubicBezTo>
                    <a:cubicBezTo>
                      <a:pt x="1451015" y="380585"/>
                      <a:pt x="1453035" y="378916"/>
                      <a:pt x="1457340" y="377334"/>
                    </a:cubicBezTo>
                    <a:moveTo>
                      <a:pt x="895603" y="370042"/>
                    </a:moveTo>
                    <a:cubicBezTo>
                      <a:pt x="898766" y="367495"/>
                      <a:pt x="901753" y="364771"/>
                      <a:pt x="905179" y="362487"/>
                    </a:cubicBezTo>
                    <a:cubicBezTo>
                      <a:pt x="906673" y="361433"/>
                      <a:pt x="908957" y="361257"/>
                      <a:pt x="910978" y="360906"/>
                    </a:cubicBezTo>
                    <a:cubicBezTo>
                      <a:pt x="911153" y="360906"/>
                      <a:pt x="912471" y="362838"/>
                      <a:pt x="912120" y="363366"/>
                    </a:cubicBezTo>
                    <a:cubicBezTo>
                      <a:pt x="909133" y="367758"/>
                      <a:pt x="906321" y="372415"/>
                      <a:pt x="902456" y="376192"/>
                    </a:cubicBezTo>
                    <a:cubicBezTo>
                      <a:pt x="901050" y="377598"/>
                      <a:pt x="896482" y="377598"/>
                      <a:pt x="894022" y="376807"/>
                    </a:cubicBezTo>
                    <a:cubicBezTo>
                      <a:pt x="889102" y="375138"/>
                      <a:pt x="892177" y="372942"/>
                      <a:pt x="895603" y="370042"/>
                    </a:cubicBezTo>
                    <a:moveTo>
                      <a:pt x="403973" y="407380"/>
                    </a:moveTo>
                    <a:cubicBezTo>
                      <a:pt x="400459" y="410455"/>
                      <a:pt x="396506" y="409137"/>
                      <a:pt x="392377" y="408522"/>
                    </a:cubicBezTo>
                    <a:cubicBezTo>
                      <a:pt x="389038" y="407995"/>
                      <a:pt x="384558" y="409401"/>
                      <a:pt x="383504" y="405711"/>
                    </a:cubicBezTo>
                    <a:cubicBezTo>
                      <a:pt x="383152" y="404657"/>
                      <a:pt x="387808" y="402460"/>
                      <a:pt x="390180" y="400791"/>
                    </a:cubicBezTo>
                    <a:cubicBezTo>
                      <a:pt x="390708" y="400440"/>
                      <a:pt x="391674" y="400528"/>
                      <a:pt x="392201" y="400088"/>
                    </a:cubicBezTo>
                    <a:cubicBezTo>
                      <a:pt x="397121" y="396750"/>
                      <a:pt x="400372" y="397453"/>
                      <a:pt x="401689" y="403076"/>
                    </a:cubicBezTo>
                    <a:cubicBezTo>
                      <a:pt x="401865" y="403954"/>
                      <a:pt x="403183" y="404569"/>
                      <a:pt x="403973" y="407380"/>
                    </a:cubicBezTo>
                    <a:moveTo>
                      <a:pt x="340982" y="205317"/>
                    </a:moveTo>
                    <a:cubicBezTo>
                      <a:pt x="346605" y="203911"/>
                      <a:pt x="352140" y="202505"/>
                      <a:pt x="357850" y="201275"/>
                    </a:cubicBezTo>
                    <a:cubicBezTo>
                      <a:pt x="358729" y="201100"/>
                      <a:pt x="359959" y="201802"/>
                      <a:pt x="360925" y="202066"/>
                    </a:cubicBezTo>
                    <a:cubicBezTo>
                      <a:pt x="360222" y="202769"/>
                      <a:pt x="359695" y="203647"/>
                      <a:pt x="358905" y="204175"/>
                    </a:cubicBezTo>
                    <a:cubicBezTo>
                      <a:pt x="356181" y="206019"/>
                      <a:pt x="327365" y="211994"/>
                      <a:pt x="323675" y="211554"/>
                    </a:cubicBezTo>
                    <a:cubicBezTo>
                      <a:pt x="323324" y="211466"/>
                      <a:pt x="322797" y="211642"/>
                      <a:pt x="322533" y="211554"/>
                    </a:cubicBezTo>
                    <a:cubicBezTo>
                      <a:pt x="321918" y="211291"/>
                      <a:pt x="320864" y="210764"/>
                      <a:pt x="320864" y="210412"/>
                    </a:cubicBezTo>
                    <a:cubicBezTo>
                      <a:pt x="320864" y="209534"/>
                      <a:pt x="321040" y="208128"/>
                      <a:pt x="321742" y="207777"/>
                    </a:cubicBezTo>
                    <a:cubicBezTo>
                      <a:pt x="323412" y="206898"/>
                      <a:pt x="326662" y="205580"/>
                      <a:pt x="327189" y="206107"/>
                    </a:cubicBezTo>
                    <a:cubicBezTo>
                      <a:pt x="331582" y="210412"/>
                      <a:pt x="334833" y="204790"/>
                      <a:pt x="340982" y="205317"/>
                    </a:cubicBezTo>
                    <a:moveTo>
                      <a:pt x="920554" y="628069"/>
                    </a:moveTo>
                    <a:cubicBezTo>
                      <a:pt x="916952" y="626663"/>
                      <a:pt x="913350" y="625170"/>
                      <a:pt x="909660" y="623940"/>
                    </a:cubicBezTo>
                    <a:cubicBezTo>
                      <a:pt x="906146" y="622798"/>
                      <a:pt x="907200" y="621304"/>
                      <a:pt x="908781" y="619635"/>
                    </a:cubicBezTo>
                    <a:cubicBezTo>
                      <a:pt x="912295" y="615945"/>
                      <a:pt x="915546" y="614012"/>
                      <a:pt x="921169" y="617526"/>
                    </a:cubicBezTo>
                    <a:cubicBezTo>
                      <a:pt x="926791" y="621041"/>
                      <a:pt x="924419" y="623852"/>
                      <a:pt x="920554" y="628069"/>
                    </a:cubicBezTo>
                    <a:moveTo>
                      <a:pt x="374279" y="174216"/>
                    </a:moveTo>
                    <a:cubicBezTo>
                      <a:pt x="366372" y="175710"/>
                      <a:pt x="357499" y="174216"/>
                      <a:pt x="350910" y="180015"/>
                    </a:cubicBezTo>
                    <a:cubicBezTo>
                      <a:pt x="350295" y="180542"/>
                      <a:pt x="348626" y="180630"/>
                      <a:pt x="347659" y="180366"/>
                    </a:cubicBezTo>
                    <a:cubicBezTo>
                      <a:pt x="346517" y="180015"/>
                      <a:pt x="345639" y="179048"/>
                      <a:pt x="344584" y="178346"/>
                    </a:cubicBezTo>
                    <a:cubicBezTo>
                      <a:pt x="345199" y="177643"/>
                      <a:pt x="345727" y="176588"/>
                      <a:pt x="346517" y="176413"/>
                    </a:cubicBezTo>
                    <a:cubicBezTo>
                      <a:pt x="355830" y="173601"/>
                      <a:pt x="365142" y="170702"/>
                      <a:pt x="374630" y="168242"/>
                    </a:cubicBezTo>
                    <a:cubicBezTo>
                      <a:pt x="376124" y="167803"/>
                      <a:pt x="378320" y="169385"/>
                      <a:pt x="380165" y="169999"/>
                    </a:cubicBezTo>
                    <a:cubicBezTo>
                      <a:pt x="378584" y="170966"/>
                      <a:pt x="377002" y="172108"/>
                      <a:pt x="374279" y="174216"/>
                    </a:cubicBezTo>
                    <a:moveTo>
                      <a:pt x="1357626" y="203208"/>
                    </a:moveTo>
                    <a:cubicBezTo>
                      <a:pt x="1354815" y="200836"/>
                      <a:pt x="1352092" y="198552"/>
                      <a:pt x="1349280" y="196180"/>
                    </a:cubicBezTo>
                    <a:cubicBezTo>
                      <a:pt x="1352619" y="196443"/>
                      <a:pt x="1355957" y="196443"/>
                      <a:pt x="1359208" y="197058"/>
                    </a:cubicBezTo>
                    <a:cubicBezTo>
                      <a:pt x="1361228" y="197410"/>
                      <a:pt x="1363600" y="198200"/>
                      <a:pt x="1365006" y="199430"/>
                    </a:cubicBezTo>
                    <a:cubicBezTo>
                      <a:pt x="1367202" y="201451"/>
                      <a:pt x="1370541" y="205932"/>
                      <a:pt x="1370189" y="206195"/>
                    </a:cubicBezTo>
                    <a:cubicBezTo>
                      <a:pt x="1365709" y="209621"/>
                      <a:pt x="1365182" y="203999"/>
                      <a:pt x="1362282" y="203208"/>
                    </a:cubicBezTo>
                    <a:cubicBezTo>
                      <a:pt x="1361580" y="203032"/>
                      <a:pt x="1360789" y="203208"/>
                      <a:pt x="1357626" y="203208"/>
                    </a:cubicBezTo>
                    <a:moveTo>
                      <a:pt x="813636" y="252933"/>
                    </a:moveTo>
                    <a:cubicBezTo>
                      <a:pt x="818292" y="252933"/>
                      <a:pt x="823036" y="252758"/>
                      <a:pt x="827692" y="253021"/>
                    </a:cubicBezTo>
                    <a:cubicBezTo>
                      <a:pt x="828922" y="253109"/>
                      <a:pt x="829976" y="254778"/>
                      <a:pt x="831031" y="255657"/>
                    </a:cubicBezTo>
                    <a:cubicBezTo>
                      <a:pt x="829976" y="256096"/>
                      <a:pt x="828834" y="256975"/>
                      <a:pt x="827692" y="256975"/>
                    </a:cubicBezTo>
                    <a:cubicBezTo>
                      <a:pt x="821015" y="257062"/>
                      <a:pt x="814426" y="257150"/>
                      <a:pt x="807749" y="256975"/>
                    </a:cubicBezTo>
                    <a:cubicBezTo>
                      <a:pt x="805377" y="256887"/>
                      <a:pt x="803093" y="256184"/>
                      <a:pt x="800809" y="255745"/>
                    </a:cubicBezTo>
                    <a:cubicBezTo>
                      <a:pt x="803093" y="254778"/>
                      <a:pt x="805290" y="253724"/>
                      <a:pt x="807662" y="252933"/>
                    </a:cubicBezTo>
                    <a:cubicBezTo>
                      <a:pt x="808804" y="252670"/>
                      <a:pt x="810122" y="252933"/>
                      <a:pt x="813636" y="252933"/>
                    </a:cubicBezTo>
                    <a:moveTo>
                      <a:pt x="412232" y="439535"/>
                    </a:moveTo>
                    <a:cubicBezTo>
                      <a:pt x="414692" y="440940"/>
                      <a:pt x="417327" y="442170"/>
                      <a:pt x="419699" y="443752"/>
                    </a:cubicBezTo>
                    <a:cubicBezTo>
                      <a:pt x="420929" y="444542"/>
                      <a:pt x="421896" y="445685"/>
                      <a:pt x="422950" y="446739"/>
                    </a:cubicBezTo>
                    <a:cubicBezTo>
                      <a:pt x="421193" y="447090"/>
                      <a:pt x="418909" y="448320"/>
                      <a:pt x="417767" y="447793"/>
                    </a:cubicBezTo>
                    <a:cubicBezTo>
                      <a:pt x="412759" y="445245"/>
                      <a:pt x="407927" y="443137"/>
                      <a:pt x="401865" y="443664"/>
                    </a:cubicBezTo>
                    <a:cubicBezTo>
                      <a:pt x="399581" y="443840"/>
                      <a:pt x="397121" y="442961"/>
                      <a:pt x="394661" y="442522"/>
                    </a:cubicBezTo>
                    <a:cubicBezTo>
                      <a:pt x="397384" y="441555"/>
                      <a:pt x="399932" y="440325"/>
                      <a:pt x="402744" y="439711"/>
                    </a:cubicBezTo>
                    <a:cubicBezTo>
                      <a:pt x="405028" y="439096"/>
                      <a:pt x="407488" y="439535"/>
                      <a:pt x="412232" y="439535"/>
                    </a:cubicBezTo>
                    <a:moveTo>
                      <a:pt x="840958" y="426005"/>
                    </a:moveTo>
                    <a:cubicBezTo>
                      <a:pt x="841749" y="428114"/>
                      <a:pt x="841925" y="430837"/>
                      <a:pt x="843506" y="432155"/>
                    </a:cubicBezTo>
                    <a:cubicBezTo>
                      <a:pt x="847196" y="435054"/>
                      <a:pt x="843330" y="437163"/>
                      <a:pt x="842276" y="437075"/>
                    </a:cubicBezTo>
                    <a:cubicBezTo>
                      <a:pt x="836038" y="436548"/>
                      <a:pt x="833842" y="441116"/>
                      <a:pt x="830064" y="443752"/>
                    </a:cubicBezTo>
                    <a:cubicBezTo>
                      <a:pt x="829186" y="444367"/>
                      <a:pt x="827868" y="444455"/>
                      <a:pt x="826814" y="444718"/>
                    </a:cubicBezTo>
                    <a:cubicBezTo>
                      <a:pt x="826989" y="443752"/>
                      <a:pt x="826989" y="442698"/>
                      <a:pt x="827517" y="441995"/>
                    </a:cubicBezTo>
                    <a:cubicBezTo>
                      <a:pt x="831470" y="436284"/>
                      <a:pt x="838235" y="432067"/>
                      <a:pt x="840958" y="426005"/>
                    </a:cubicBezTo>
                    <a:moveTo>
                      <a:pt x="1077285" y="273667"/>
                    </a:moveTo>
                    <a:cubicBezTo>
                      <a:pt x="1079481" y="274897"/>
                      <a:pt x="1081678" y="276039"/>
                      <a:pt x="1083786" y="277357"/>
                    </a:cubicBezTo>
                    <a:cubicBezTo>
                      <a:pt x="1084401" y="277796"/>
                      <a:pt x="1084489" y="278762"/>
                      <a:pt x="1084840" y="279465"/>
                    </a:cubicBezTo>
                    <a:cubicBezTo>
                      <a:pt x="1084138" y="279553"/>
                      <a:pt x="1083347" y="279992"/>
                      <a:pt x="1082644" y="279817"/>
                    </a:cubicBezTo>
                    <a:cubicBezTo>
                      <a:pt x="1075879" y="278323"/>
                      <a:pt x="1069114" y="276742"/>
                      <a:pt x="1062438" y="275073"/>
                    </a:cubicBezTo>
                    <a:cubicBezTo>
                      <a:pt x="1062086" y="274985"/>
                      <a:pt x="1061647" y="273755"/>
                      <a:pt x="1061910" y="273315"/>
                    </a:cubicBezTo>
                    <a:cubicBezTo>
                      <a:pt x="1062350" y="272613"/>
                      <a:pt x="1063404" y="271558"/>
                      <a:pt x="1064019" y="271646"/>
                    </a:cubicBezTo>
                    <a:cubicBezTo>
                      <a:pt x="1067709" y="272173"/>
                      <a:pt x="1071311" y="272964"/>
                      <a:pt x="1077285" y="273667"/>
                    </a:cubicBezTo>
                    <a:moveTo>
                      <a:pt x="298285" y="451922"/>
                    </a:moveTo>
                    <a:cubicBezTo>
                      <a:pt x="303469" y="454382"/>
                      <a:pt x="308652" y="456754"/>
                      <a:pt x="313748" y="459302"/>
                    </a:cubicBezTo>
                    <a:cubicBezTo>
                      <a:pt x="314538" y="459741"/>
                      <a:pt x="315241" y="461498"/>
                      <a:pt x="314890" y="462113"/>
                    </a:cubicBezTo>
                    <a:cubicBezTo>
                      <a:pt x="314450" y="462904"/>
                      <a:pt x="312342" y="463870"/>
                      <a:pt x="311727" y="463519"/>
                    </a:cubicBezTo>
                    <a:cubicBezTo>
                      <a:pt x="305314" y="460268"/>
                      <a:pt x="299076" y="456754"/>
                      <a:pt x="292838" y="453416"/>
                    </a:cubicBezTo>
                    <a:cubicBezTo>
                      <a:pt x="293805" y="452889"/>
                      <a:pt x="294859" y="452449"/>
                      <a:pt x="298285" y="451922"/>
                    </a:cubicBezTo>
                    <a:moveTo>
                      <a:pt x="1409811" y="449902"/>
                    </a:moveTo>
                    <a:cubicBezTo>
                      <a:pt x="1409899" y="448496"/>
                      <a:pt x="1409460" y="446124"/>
                      <a:pt x="1410075" y="445948"/>
                    </a:cubicBezTo>
                    <a:cubicBezTo>
                      <a:pt x="1415171" y="444279"/>
                      <a:pt x="1420442" y="443049"/>
                      <a:pt x="1425713" y="441643"/>
                    </a:cubicBezTo>
                    <a:cubicBezTo>
                      <a:pt x="1427119" y="441292"/>
                      <a:pt x="1428612" y="441028"/>
                      <a:pt x="1430018" y="440677"/>
                    </a:cubicBezTo>
                    <a:cubicBezTo>
                      <a:pt x="1429139" y="442083"/>
                      <a:pt x="1428700" y="444191"/>
                      <a:pt x="1427382" y="444806"/>
                    </a:cubicBezTo>
                    <a:cubicBezTo>
                      <a:pt x="1422550" y="446739"/>
                      <a:pt x="1417279" y="448144"/>
                      <a:pt x="1409811" y="449902"/>
                    </a:cubicBezTo>
                    <a:moveTo>
                      <a:pt x="419348" y="356601"/>
                    </a:moveTo>
                    <a:cubicBezTo>
                      <a:pt x="422950" y="354141"/>
                      <a:pt x="426464" y="351769"/>
                      <a:pt x="430066" y="349397"/>
                    </a:cubicBezTo>
                    <a:cubicBezTo>
                      <a:pt x="430505" y="349045"/>
                      <a:pt x="431120" y="348958"/>
                      <a:pt x="431735" y="348782"/>
                    </a:cubicBezTo>
                    <a:cubicBezTo>
                      <a:pt x="431999" y="349397"/>
                      <a:pt x="432438" y="350012"/>
                      <a:pt x="432438" y="350539"/>
                    </a:cubicBezTo>
                    <a:cubicBezTo>
                      <a:pt x="432877" y="358270"/>
                      <a:pt x="424004" y="363453"/>
                      <a:pt x="416361" y="360027"/>
                    </a:cubicBezTo>
                    <a:cubicBezTo>
                      <a:pt x="416010" y="359851"/>
                      <a:pt x="416800" y="357743"/>
                      <a:pt x="419348" y="356601"/>
                    </a:cubicBezTo>
                    <a:moveTo>
                      <a:pt x="515548" y="341051"/>
                    </a:moveTo>
                    <a:cubicBezTo>
                      <a:pt x="516866" y="340875"/>
                      <a:pt x="518271" y="340611"/>
                      <a:pt x="519589" y="340436"/>
                    </a:cubicBezTo>
                    <a:cubicBezTo>
                      <a:pt x="519501" y="341578"/>
                      <a:pt x="520028" y="343423"/>
                      <a:pt x="519326" y="343862"/>
                    </a:cubicBezTo>
                    <a:cubicBezTo>
                      <a:pt x="514581" y="346937"/>
                      <a:pt x="509662" y="349748"/>
                      <a:pt x="504742" y="352560"/>
                    </a:cubicBezTo>
                    <a:cubicBezTo>
                      <a:pt x="503775" y="353087"/>
                      <a:pt x="502545" y="353262"/>
                      <a:pt x="501403" y="353526"/>
                    </a:cubicBezTo>
                    <a:cubicBezTo>
                      <a:pt x="501930" y="352384"/>
                      <a:pt x="502018" y="350803"/>
                      <a:pt x="502985" y="350100"/>
                    </a:cubicBezTo>
                    <a:cubicBezTo>
                      <a:pt x="506587" y="347288"/>
                      <a:pt x="510540" y="344741"/>
                      <a:pt x="515548" y="341051"/>
                    </a:cubicBezTo>
                    <a:moveTo>
                      <a:pt x="1795841" y="571140"/>
                    </a:moveTo>
                    <a:cubicBezTo>
                      <a:pt x="1795138" y="572985"/>
                      <a:pt x="1797949" y="576499"/>
                      <a:pt x="1792766" y="576235"/>
                    </a:cubicBezTo>
                    <a:cubicBezTo>
                      <a:pt x="1791448" y="576147"/>
                      <a:pt x="1790130" y="575533"/>
                      <a:pt x="1788812" y="575093"/>
                    </a:cubicBezTo>
                    <a:cubicBezTo>
                      <a:pt x="1793205" y="573160"/>
                      <a:pt x="1787934" y="571491"/>
                      <a:pt x="1788549" y="569471"/>
                    </a:cubicBezTo>
                    <a:cubicBezTo>
                      <a:pt x="1788900" y="568328"/>
                      <a:pt x="1787583" y="565956"/>
                      <a:pt x="1787758" y="565869"/>
                    </a:cubicBezTo>
                    <a:cubicBezTo>
                      <a:pt x="1790043" y="565078"/>
                      <a:pt x="1792503" y="564639"/>
                      <a:pt x="1794962" y="564112"/>
                    </a:cubicBezTo>
                    <a:cubicBezTo>
                      <a:pt x="1795226" y="565781"/>
                      <a:pt x="1795577" y="567450"/>
                      <a:pt x="1795841" y="571140"/>
                    </a:cubicBezTo>
                    <a:moveTo>
                      <a:pt x="880141" y="594948"/>
                    </a:moveTo>
                    <a:cubicBezTo>
                      <a:pt x="881810" y="596354"/>
                      <a:pt x="883655" y="597672"/>
                      <a:pt x="885237" y="599077"/>
                    </a:cubicBezTo>
                    <a:cubicBezTo>
                      <a:pt x="887169" y="600747"/>
                      <a:pt x="888926" y="602504"/>
                      <a:pt x="890771" y="604261"/>
                    </a:cubicBezTo>
                    <a:cubicBezTo>
                      <a:pt x="888136" y="603909"/>
                      <a:pt x="885061" y="604173"/>
                      <a:pt x="882864" y="603031"/>
                    </a:cubicBezTo>
                    <a:cubicBezTo>
                      <a:pt x="879965" y="601537"/>
                      <a:pt x="877769" y="599077"/>
                      <a:pt x="875397" y="596881"/>
                    </a:cubicBezTo>
                    <a:cubicBezTo>
                      <a:pt x="875046" y="596530"/>
                      <a:pt x="875221" y="595124"/>
                      <a:pt x="875660" y="594860"/>
                    </a:cubicBezTo>
                    <a:cubicBezTo>
                      <a:pt x="876627" y="594333"/>
                      <a:pt x="877857" y="594157"/>
                      <a:pt x="880141" y="594948"/>
                    </a:cubicBezTo>
                    <a:moveTo>
                      <a:pt x="1029844" y="418801"/>
                    </a:moveTo>
                    <a:cubicBezTo>
                      <a:pt x="1028614" y="418801"/>
                      <a:pt x="1027120" y="423018"/>
                      <a:pt x="1026505" y="419065"/>
                    </a:cubicBezTo>
                    <a:cubicBezTo>
                      <a:pt x="1026066" y="415726"/>
                      <a:pt x="1027560" y="412037"/>
                      <a:pt x="1028702" y="408698"/>
                    </a:cubicBezTo>
                    <a:cubicBezTo>
                      <a:pt x="1029492" y="406502"/>
                      <a:pt x="1031250" y="404569"/>
                      <a:pt x="1032479" y="402460"/>
                    </a:cubicBezTo>
                    <a:cubicBezTo>
                      <a:pt x="1032743" y="404393"/>
                      <a:pt x="1033446" y="406414"/>
                      <a:pt x="1033182" y="408259"/>
                    </a:cubicBezTo>
                    <a:cubicBezTo>
                      <a:pt x="1032831" y="411509"/>
                      <a:pt x="1031777" y="414584"/>
                      <a:pt x="1029844" y="418801"/>
                    </a:cubicBezTo>
                    <a:moveTo>
                      <a:pt x="286337" y="485131"/>
                    </a:moveTo>
                    <a:cubicBezTo>
                      <a:pt x="285459" y="484428"/>
                      <a:pt x="284580" y="483725"/>
                      <a:pt x="283790" y="483022"/>
                    </a:cubicBezTo>
                    <a:cubicBezTo>
                      <a:pt x="282647" y="482056"/>
                      <a:pt x="281505" y="481090"/>
                      <a:pt x="280451" y="480211"/>
                    </a:cubicBezTo>
                    <a:cubicBezTo>
                      <a:pt x="282208" y="479772"/>
                      <a:pt x="284229" y="478630"/>
                      <a:pt x="285547" y="479069"/>
                    </a:cubicBezTo>
                    <a:cubicBezTo>
                      <a:pt x="287919" y="479860"/>
                      <a:pt x="289939" y="481529"/>
                      <a:pt x="291872" y="483110"/>
                    </a:cubicBezTo>
                    <a:cubicBezTo>
                      <a:pt x="292926" y="483989"/>
                      <a:pt x="293629" y="485219"/>
                      <a:pt x="294508" y="486361"/>
                    </a:cubicBezTo>
                    <a:cubicBezTo>
                      <a:pt x="292575" y="485922"/>
                      <a:pt x="290642" y="485482"/>
                      <a:pt x="286337" y="485131"/>
                    </a:cubicBezTo>
                    <a:moveTo>
                      <a:pt x="426552" y="567977"/>
                    </a:moveTo>
                    <a:cubicBezTo>
                      <a:pt x="431472" y="563233"/>
                      <a:pt x="436216" y="567011"/>
                      <a:pt x="440960" y="568241"/>
                    </a:cubicBezTo>
                    <a:cubicBezTo>
                      <a:pt x="441575" y="568416"/>
                      <a:pt x="442102" y="570085"/>
                      <a:pt x="441838" y="570788"/>
                    </a:cubicBezTo>
                    <a:cubicBezTo>
                      <a:pt x="441575" y="571403"/>
                      <a:pt x="439994" y="572194"/>
                      <a:pt x="439203" y="572018"/>
                    </a:cubicBezTo>
                    <a:cubicBezTo>
                      <a:pt x="434547" y="571228"/>
                      <a:pt x="429978" y="570085"/>
                      <a:pt x="426552" y="567977"/>
                    </a:cubicBezTo>
                    <a:moveTo>
                      <a:pt x="316032" y="423985"/>
                    </a:moveTo>
                    <a:cubicBezTo>
                      <a:pt x="316032" y="425390"/>
                      <a:pt x="316471" y="426884"/>
                      <a:pt x="315944" y="428026"/>
                    </a:cubicBezTo>
                    <a:cubicBezTo>
                      <a:pt x="315241" y="429783"/>
                      <a:pt x="313836" y="431364"/>
                      <a:pt x="312781" y="433034"/>
                    </a:cubicBezTo>
                    <a:cubicBezTo>
                      <a:pt x="311991" y="432507"/>
                      <a:pt x="310497" y="431979"/>
                      <a:pt x="310409" y="431364"/>
                    </a:cubicBezTo>
                    <a:cubicBezTo>
                      <a:pt x="310234" y="429783"/>
                      <a:pt x="310234" y="427850"/>
                      <a:pt x="311024" y="426445"/>
                    </a:cubicBezTo>
                    <a:cubicBezTo>
                      <a:pt x="311727" y="425039"/>
                      <a:pt x="313572" y="424073"/>
                      <a:pt x="316032" y="423985"/>
                    </a:cubicBezTo>
                    <a:moveTo>
                      <a:pt x="242410" y="459214"/>
                    </a:moveTo>
                    <a:cubicBezTo>
                      <a:pt x="241620" y="457106"/>
                      <a:pt x="240829" y="454997"/>
                      <a:pt x="239951" y="452976"/>
                    </a:cubicBezTo>
                    <a:cubicBezTo>
                      <a:pt x="239599" y="452010"/>
                      <a:pt x="239072" y="451044"/>
                      <a:pt x="238633" y="450077"/>
                    </a:cubicBezTo>
                    <a:cubicBezTo>
                      <a:pt x="239863" y="450429"/>
                      <a:pt x="241620" y="450517"/>
                      <a:pt x="242323" y="451307"/>
                    </a:cubicBezTo>
                    <a:cubicBezTo>
                      <a:pt x="244167" y="453240"/>
                      <a:pt x="245749" y="455436"/>
                      <a:pt x="246979" y="457721"/>
                    </a:cubicBezTo>
                    <a:cubicBezTo>
                      <a:pt x="247155" y="457984"/>
                      <a:pt x="244782" y="459390"/>
                      <a:pt x="242410" y="459214"/>
                    </a:cubicBezTo>
                    <a:moveTo>
                      <a:pt x="863537" y="499627"/>
                    </a:moveTo>
                    <a:cubicBezTo>
                      <a:pt x="862658" y="493741"/>
                      <a:pt x="863800" y="492423"/>
                      <a:pt x="869335" y="493477"/>
                    </a:cubicBezTo>
                    <a:cubicBezTo>
                      <a:pt x="870214" y="493653"/>
                      <a:pt x="871004" y="494443"/>
                      <a:pt x="871795" y="494883"/>
                    </a:cubicBezTo>
                    <a:cubicBezTo>
                      <a:pt x="871004" y="495761"/>
                      <a:pt x="870389" y="496815"/>
                      <a:pt x="869511" y="497518"/>
                    </a:cubicBezTo>
                    <a:cubicBezTo>
                      <a:pt x="868456" y="498309"/>
                      <a:pt x="867139" y="498924"/>
                      <a:pt x="863537" y="499627"/>
                    </a:cubicBezTo>
                    <a:moveTo>
                      <a:pt x="452645" y="275775"/>
                    </a:moveTo>
                    <a:cubicBezTo>
                      <a:pt x="452293" y="275775"/>
                      <a:pt x="451854" y="275688"/>
                      <a:pt x="451502" y="275775"/>
                    </a:cubicBezTo>
                    <a:cubicBezTo>
                      <a:pt x="448427" y="276215"/>
                      <a:pt x="445353" y="276654"/>
                      <a:pt x="442278" y="277093"/>
                    </a:cubicBezTo>
                    <a:cubicBezTo>
                      <a:pt x="443683" y="273491"/>
                      <a:pt x="447198" y="273755"/>
                      <a:pt x="450536" y="273403"/>
                    </a:cubicBezTo>
                    <a:cubicBezTo>
                      <a:pt x="451415" y="273315"/>
                      <a:pt x="452205" y="272437"/>
                      <a:pt x="452996" y="271910"/>
                    </a:cubicBezTo>
                    <a:cubicBezTo>
                      <a:pt x="453259" y="272876"/>
                      <a:pt x="453523" y="273755"/>
                      <a:pt x="452645" y="275775"/>
                    </a:cubicBezTo>
                    <a:moveTo>
                      <a:pt x="283965" y="196970"/>
                    </a:moveTo>
                    <a:cubicBezTo>
                      <a:pt x="281769" y="194423"/>
                      <a:pt x="281945" y="192929"/>
                      <a:pt x="286162" y="192754"/>
                    </a:cubicBezTo>
                    <a:cubicBezTo>
                      <a:pt x="289149" y="192666"/>
                      <a:pt x="290115" y="193456"/>
                      <a:pt x="289939" y="196092"/>
                    </a:cubicBezTo>
                    <a:cubicBezTo>
                      <a:pt x="289764" y="199782"/>
                      <a:pt x="288094" y="199958"/>
                      <a:pt x="283965" y="196970"/>
                    </a:cubicBezTo>
                    <a:moveTo>
                      <a:pt x="610606" y="378389"/>
                    </a:moveTo>
                    <a:cubicBezTo>
                      <a:pt x="608673" y="380058"/>
                      <a:pt x="606828" y="381903"/>
                      <a:pt x="604632" y="383396"/>
                    </a:cubicBezTo>
                    <a:cubicBezTo>
                      <a:pt x="604104" y="383748"/>
                      <a:pt x="602172" y="383396"/>
                      <a:pt x="601644" y="382781"/>
                    </a:cubicBezTo>
                    <a:cubicBezTo>
                      <a:pt x="601117" y="382254"/>
                      <a:pt x="601117" y="380409"/>
                      <a:pt x="601557" y="380146"/>
                    </a:cubicBezTo>
                    <a:cubicBezTo>
                      <a:pt x="604456" y="378740"/>
                      <a:pt x="607531" y="377510"/>
                      <a:pt x="610606" y="378389"/>
                    </a:cubicBezTo>
                    <a:moveTo>
                      <a:pt x="722180" y="208391"/>
                    </a:moveTo>
                    <a:cubicBezTo>
                      <a:pt x="724640" y="208040"/>
                      <a:pt x="727100" y="207601"/>
                      <a:pt x="729648" y="207425"/>
                    </a:cubicBezTo>
                    <a:cubicBezTo>
                      <a:pt x="730262" y="207425"/>
                      <a:pt x="731756" y="208831"/>
                      <a:pt x="731580" y="209007"/>
                    </a:cubicBezTo>
                    <a:cubicBezTo>
                      <a:pt x="731053" y="209885"/>
                      <a:pt x="729911" y="211379"/>
                      <a:pt x="729208" y="211291"/>
                    </a:cubicBezTo>
                    <a:cubicBezTo>
                      <a:pt x="727275" y="211027"/>
                      <a:pt x="725343" y="210149"/>
                      <a:pt x="722180" y="208391"/>
                    </a:cubicBezTo>
                    <a:moveTo>
                      <a:pt x="1387321" y="198025"/>
                    </a:moveTo>
                    <a:cubicBezTo>
                      <a:pt x="1388902" y="198113"/>
                      <a:pt x="1390484" y="198113"/>
                      <a:pt x="1392065" y="198200"/>
                    </a:cubicBezTo>
                    <a:cubicBezTo>
                      <a:pt x="1390132" y="199870"/>
                      <a:pt x="1388199" y="201539"/>
                      <a:pt x="1386267" y="203208"/>
                    </a:cubicBezTo>
                    <a:cubicBezTo>
                      <a:pt x="1386179" y="201802"/>
                      <a:pt x="1386179" y="200485"/>
                      <a:pt x="1387321" y="198025"/>
                    </a:cubicBezTo>
                    <a:moveTo>
                      <a:pt x="224576" y="586690"/>
                    </a:moveTo>
                    <a:cubicBezTo>
                      <a:pt x="228090" y="586338"/>
                      <a:pt x="231165" y="586778"/>
                      <a:pt x="232483" y="590204"/>
                    </a:cubicBezTo>
                    <a:cubicBezTo>
                      <a:pt x="230199" y="589765"/>
                      <a:pt x="228002" y="589150"/>
                      <a:pt x="225718" y="588798"/>
                    </a:cubicBezTo>
                    <a:cubicBezTo>
                      <a:pt x="223785" y="588535"/>
                      <a:pt x="221853" y="588711"/>
                      <a:pt x="219920" y="588711"/>
                    </a:cubicBezTo>
                    <a:cubicBezTo>
                      <a:pt x="219920" y="588008"/>
                      <a:pt x="219656" y="587129"/>
                      <a:pt x="220008" y="586690"/>
                    </a:cubicBezTo>
                    <a:cubicBezTo>
                      <a:pt x="220359" y="586426"/>
                      <a:pt x="221501" y="586690"/>
                      <a:pt x="224576" y="586690"/>
                    </a:cubicBezTo>
                    <a:moveTo>
                      <a:pt x="871883" y="79861"/>
                    </a:moveTo>
                    <a:cubicBezTo>
                      <a:pt x="871883" y="80916"/>
                      <a:pt x="876715" y="82146"/>
                      <a:pt x="872146" y="82761"/>
                    </a:cubicBezTo>
                    <a:cubicBezTo>
                      <a:pt x="870038" y="83024"/>
                      <a:pt x="867490" y="80740"/>
                      <a:pt x="865118" y="79598"/>
                    </a:cubicBezTo>
                    <a:cubicBezTo>
                      <a:pt x="866963" y="79334"/>
                      <a:pt x="868808" y="79071"/>
                      <a:pt x="871883" y="79861"/>
                    </a:cubicBezTo>
                    <a:moveTo>
                      <a:pt x="1399181" y="202154"/>
                    </a:moveTo>
                    <a:cubicBezTo>
                      <a:pt x="1398478" y="198200"/>
                      <a:pt x="1401817" y="198903"/>
                      <a:pt x="1404277" y="199167"/>
                    </a:cubicBezTo>
                    <a:cubicBezTo>
                      <a:pt x="1405067" y="199255"/>
                      <a:pt x="1405682" y="200924"/>
                      <a:pt x="1406385" y="201802"/>
                    </a:cubicBezTo>
                    <a:cubicBezTo>
                      <a:pt x="1404277" y="202330"/>
                      <a:pt x="1402344" y="202769"/>
                      <a:pt x="1399181" y="202154"/>
                    </a:cubicBezTo>
                    <a:moveTo>
                      <a:pt x="1643766" y="562794"/>
                    </a:moveTo>
                    <a:cubicBezTo>
                      <a:pt x="1643239" y="563936"/>
                      <a:pt x="1642975" y="565517"/>
                      <a:pt x="1642009" y="566220"/>
                    </a:cubicBezTo>
                    <a:cubicBezTo>
                      <a:pt x="1640779" y="567011"/>
                      <a:pt x="1637704" y="567713"/>
                      <a:pt x="1637441" y="567362"/>
                    </a:cubicBezTo>
                    <a:cubicBezTo>
                      <a:pt x="1635596" y="564990"/>
                      <a:pt x="1636825" y="563848"/>
                      <a:pt x="1640076" y="563760"/>
                    </a:cubicBezTo>
                    <a:cubicBezTo>
                      <a:pt x="1640955" y="563760"/>
                      <a:pt x="1641745" y="562442"/>
                      <a:pt x="1643766" y="562794"/>
                    </a:cubicBezTo>
                    <a:moveTo>
                      <a:pt x="65473" y="427060"/>
                    </a:moveTo>
                    <a:cubicBezTo>
                      <a:pt x="63716" y="425830"/>
                      <a:pt x="61871" y="424688"/>
                      <a:pt x="60114" y="423458"/>
                    </a:cubicBezTo>
                    <a:cubicBezTo>
                      <a:pt x="60905" y="422755"/>
                      <a:pt x="61783" y="422052"/>
                      <a:pt x="62574" y="421261"/>
                    </a:cubicBezTo>
                    <a:cubicBezTo>
                      <a:pt x="63892" y="422930"/>
                      <a:pt x="65297" y="424424"/>
                      <a:pt x="65473" y="427060"/>
                    </a:cubicBezTo>
                    <a:moveTo>
                      <a:pt x="696087" y="237383"/>
                    </a:moveTo>
                    <a:cubicBezTo>
                      <a:pt x="695121" y="237735"/>
                      <a:pt x="693979" y="238525"/>
                      <a:pt x="693100" y="238350"/>
                    </a:cubicBezTo>
                    <a:cubicBezTo>
                      <a:pt x="691607" y="237998"/>
                      <a:pt x="690289" y="237032"/>
                      <a:pt x="688971" y="236417"/>
                    </a:cubicBezTo>
                    <a:cubicBezTo>
                      <a:pt x="690377" y="235714"/>
                      <a:pt x="691607" y="234748"/>
                      <a:pt x="693100" y="234484"/>
                    </a:cubicBezTo>
                    <a:cubicBezTo>
                      <a:pt x="693979" y="234221"/>
                      <a:pt x="695121" y="235011"/>
                      <a:pt x="696087" y="237383"/>
                    </a:cubicBezTo>
                    <a:moveTo>
                      <a:pt x="204458" y="355547"/>
                    </a:moveTo>
                    <a:cubicBezTo>
                      <a:pt x="203930" y="356425"/>
                      <a:pt x="203403" y="357392"/>
                      <a:pt x="202876" y="358270"/>
                    </a:cubicBezTo>
                    <a:cubicBezTo>
                      <a:pt x="201822" y="356601"/>
                      <a:pt x="200416" y="355107"/>
                      <a:pt x="199889" y="353350"/>
                    </a:cubicBezTo>
                    <a:cubicBezTo>
                      <a:pt x="199626" y="352560"/>
                      <a:pt x="200943" y="351330"/>
                      <a:pt x="201558" y="350363"/>
                    </a:cubicBezTo>
                    <a:cubicBezTo>
                      <a:pt x="202525" y="351417"/>
                      <a:pt x="203491" y="352472"/>
                      <a:pt x="204458" y="355547"/>
                    </a:cubicBezTo>
                    <a:moveTo>
                      <a:pt x="477595" y="571140"/>
                    </a:moveTo>
                    <a:cubicBezTo>
                      <a:pt x="474169" y="571491"/>
                      <a:pt x="470830" y="571843"/>
                      <a:pt x="467404" y="572106"/>
                    </a:cubicBezTo>
                    <a:cubicBezTo>
                      <a:pt x="467228" y="572106"/>
                      <a:pt x="466877" y="570964"/>
                      <a:pt x="466613" y="570349"/>
                    </a:cubicBezTo>
                    <a:cubicBezTo>
                      <a:pt x="469952" y="572018"/>
                      <a:pt x="473027" y="566308"/>
                      <a:pt x="477595" y="571140"/>
                    </a:cubicBezTo>
                    <a:moveTo>
                      <a:pt x="1046448" y="186604"/>
                    </a:moveTo>
                    <a:cubicBezTo>
                      <a:pt x="1047502" y="186867"/>
                      <a:pt x="1048557" y="187043"/>
                      <a:pt x="1049611" y="187307"/>
                    </a:cubicBezTo>
                    <a:cubicBezTo>
                      <a:pt x="1049347" y="187746"/>
                      <a:pt x="1049084" y="188624"/>
                      <a:pt x="1048820" y="188624"/>
                    </a:cubicBezTo>
                    <a:cubicBezTo>
                      <a:pt x="1046536" y="188712"/>
                      <a:pt x="1044076" y="189064"/>
                      <a:pt x="1041968" y="188537"/>
                    </a:cubicBezTo>
                    <a:cubicBezTo>
                      <a:pt x="1040562" y="188185"/>
                      <a:pt x="1039683" y="186428"/>
                      <a:pt x="1038541" y="185198"/>
                    </a:cubicBezTo>
                    <a:cubicBezTo>
                      <a:pt x="1038541" y="185198"/>
                      <a:pt x="1039156" y="184495"/>
                      <a:pt x="1039332" y="184583"/>
                    </a:cubicBezTo>
                    <a:cubicBezTo>
                      <a:pt x="1040913" y="185198"/>
                      <a:pt x="1042495" y="185989"/>
                      <a:pt x="1046448" y="186604"/>
                    </a:cubicBezTo>
                    <a:moveTo>
                      <a:pt x="198483" y="580452"/>
                    </a:moveTo>
                    <a:cubicBezTo>
                      <a:pt x="200504" y="580891"/>
                      <a:pt x="202437" y="581331"/>
                      <a:pt x="204458" y="581858"/>
                    </a:cubicBezTo>
                    <a:cubicBezTo>
                      <a:pt x="203755" y="582824"/>
                      <a:pt x="203228" y="584406"/>
                      <a:pt x="202349" y="584494"/>
                    </a:cubicBezTo>
                    <a:cubicBezTo>
                      <a:pt x="199977" y="584757"/>
                      <a:pt x="196639" y="585460"/>
                      <a:pt x="198483" y="580452"/>
                    </a:cubicBezTo>
                    <a:moveTo>
                      <a:pt x="250756" y="480914"/>
                    </a:moveTo>
                    <a:cubicBezTo>
                      <a:pt x="249527" y="480035"/>
                      <a:pt x="248384" y="479245"/>
                      <a:pt x="247155" y="478366"/>
                    </a:cubicBezTo>
                    <a:cubicBezTo>
                      <a:pt x="248736" y="477839"/>
                      <a:pt x="250317" y="476785"/>
                      <a:pt x="251811" y="476873"/>
                    </a:cubicBezTo>
                    <a:cubicBezTo>
                      <a:pt x="255588" y="477224"/>
                      <a:pt x="254710" y="479069"/>
                      <a:pt x="250756" y="480914"/>
                    </a:cubicBezTo>
                    <a:moveTo>
                      <a:pt x="1172343" y="186604"/>
                    </a:moveTo>
                    <a:cubicBezTo>
                      <a:pt x="1174363" y="187043"/>
                      <a:pt x="1176296" y="187482"/>
                      <a:pt x="1178317" y="188009"/>
                    </a:cubicBezTo>
                    <a:cubicBezTo>
                      <a:pt x="1177614" y="188976"/>
                      <a:pt x="1177087" y="190557"/>
                      <a:pt x="1176208" y="190645"/>
                    </a:cubicBezTo>
                    <a:cubicBezTo>
                      <a:pt x="1173836" y="190909"/>
                      <a:pt x="1170498" y="191611"/>
                      <a:pt x="1172343" y="186604"/>
                    </a:cubicBezTo>
                    <a:moveTo>
                      <a:pt x="1624790" y="564902"/>
                    </a:moveTo>
                    <a:cubicBezTo>
                      <a:pt x="1623911" y="563760"/>
                      <a:pt x="1619958" y="562091"/>
                      <a:pt x="1625317" y="561915"/>
                    </a:cubicBezTo>
                    <a:cubicBezTo>
                      <a:pt x="1626722" y="561827"/>
                      <a:pt x="1628128" y="562969"/>
                      <a:pt x="1629534" y="563584"/>
                    </a:cubicBezTo>
                    <a:cubicBezTo>
                      <a:pt x="1628392" y="564375"/>
                      <a:pt x="1627162" y="565166"/>
                      <a:pt x="1624790" y="564902"/>
                    </a:cubicBezTo>
                    <a:moveTo>
                      <a:pt x="279221" y="199079"/>
                    </a:moveTo>
                    <a:cubicBezTo>
                      <a:pt x="277640" y="199782"/>
                      <a:pt x="275971" y="200397"/>
                      <a:pt x="274389" y="201100"/>
                    </a:cubicBezTo>
                    <a:cubicBezTo>
                      <a:pt x="275004" y="199870"/>
                      <a:pt x="275531" y="198640"/>
                      <a:pt x="276322" y="197498"/>
                    </a:cubicBezTo>
                    <a:cubicBezTo>
                      <a:pt x="276937" y="196619"/>
                      <a:pt x="277903" y="196004"/>
                      <a:pt x="278782" y="195301"/>
                    </a:cubicBezTo>
                    <a:cubicBezTo>
                      <a:pt x="279309" y="196180"/>
                      <a:pt x="279924" y="197146"/>
                      <a:pt x="279221" y="199079"/>
                    </a:cubicBezTo>
                    <a:moveTo>
                      <a:pt x="27432" y="385593"/>
                    </a:moveTo>
                    <a:cubicBezTo>
                      <a:pt x="28662" y="386383"/>
                      <a:pt x="29804" y="387174"/>
                      <a:pt x="31034" y="387965"/>
                    </a:cubicBezTo>
                    <a:cubicBezTo>
                      <a:pt x="30331" y="388580"/>
                      <a:pt x="29716" y="389107"/>
                      <a:pt x="29014" y="389722"/>
                    </a:cubicBezTo>
                    <a:cubicBezTo>
                      <a:pt x="28135" y="388755"/>
                      <a:pt x="27169" y="387701"/>
                      <a:pt x="27432" y="385593"/>
                    </a:cubicBezTo>
                    <a:moveTo>
                      <a:pt x="633184" y="381463"/>
                    </a:moveTo>
                    <a:cubicBezTo>
                      <a:pt x="634765" y="380848"/>
                      <a:pt x="636435" y="380146"/>
                      <a:pt x="638016" y="379531"/>
                    </a:cubicBezTo>
                    <a:cubicBezTo>
                      <a:pt x="638192" y="380058"/>
                      <a:pt x="638631" y="380761"/>
                      <a:pt x="638455" y="380936"/>
                    </a:cubicBezTo>
                    <a:cubicBezTo>
                      <a:pt x="636610" y="382342"/>
                      <a:pt x="635205" y="385329"/>
                      <a:pt x="633184" y="381463"/>
                    </a:cubicBezTo>
                    <a:moveTo>
                      <a:pt x="667623" y="216650"/>
                    </a:moveTo>
                    <a:cubicBezTo>
                      <a:pt x="666041" y="216650"/>
                      <a:pt x="664460" y="216650"/>
                      <a:pt x="662879" y="216562"/>
                    </a:cubicBezTo>
                    <a:cubicBezTo>
                      <a:pt x="662791" y="216562"/>
                      <a:pt x="662791" y="214717"/>
                      <a:pt x="662879" y="214717"/>
                    </a:cubicBezTo>
                    <a:cubicBezTo>
                      <a:pt x="664460" y="214629"/>
                      <a:pt x="666041" y="214629"/>
                      <a:pt x="667623" y="216650"/>
                    </a:cubicBezTo>
                    <a:moveTo>
                      <a:pt x="1720989" y="429168"/>
                    </a:moveTo>
                    <a:cubicBezTo>
                      <a:pt x="1720989" y="430574"/>
                      <a:pt x="1720989" y="431892"/>
                      <a:pt x="1720902" y="433297"/>
                    </a:cubicBezTo>
                    <a:cubicBezTo>
                      <a:pt x="1720902" y="433385"/>
                      <a:pt x="1718793" y="433385"/>
                      <a:pt x="1718793" y="433297"/>
                    </a:cubicBezTo>
                    <a:cubicBezTo>
                      <a:pt x="1718617" y="431892"/>
                      <a:pt x="1718617" y="430486"/>
                      <a:pt x="1720989" y="429168"/>
                    </a:cubicBezTo>
                    <a:moveTo>
                      <a:pt x="825584" y="435318"/>
                    </a:moveTo>
                    <a:cubicBezTo>
                      <a:pt x="826638" y="435493"/>
                      <a:pt x="827692" y="435757"/>
                      <a:pt x="828746" y="435933"/>
                    </a:cubicBezTo>
                    <a:cubicBezTo>
                      <a:pt x="826902" y="437075"/>
                      <a:pt x="825057" y="438217"/>
                      <a:pt x="823212" y="439447"/>
                    </a:cubicBezTo>
                    <a:cubicBezTo>
                      <a:pt x="823212" y="438129"/>
                      <a:pt x="823212" y="436723"/>
                      <a:pt x="825584" y="435318"/>
                    </a:cubicBezTo>
                    <a:moveTo>
                      <a:pt x="1020356" y="665407"/>
                    </a:moveTo>
                    <a:cubicBezTo>
                      <a:pt x="1021586" y="666198"/>
                      <a:pt x="1022728" y="666988"/>
                      <a:pt x="1023958" y="667779"/>
                    </a:cubicBezTo>
                    <a:cubicBezTo>
                      <a:pt x="1023255" y="668394"/>
                      <a:pt x="1022640" y="668921"/>
                      <a:pt x="1021937" y="669536"/>
                    </a:cubicBezTo>
                    <a:cubicBezTo>
                      <a:pt x="1020970" y="668570"/>
                      <a:pt x="1020004" y="667515"/>
                      <a:pt x="1020356" y="665407"/>
                    </a:cubicBezTo>
                    <a:moveTo>
                      <a:pt x="41752" y="491281"/>
                    </a:moveTo>
                    <a:cubicBezTo>
                      <a:pt x="41752" y="489875"/>
                      <a:pt x="41752" y="488557"/>
                      <a:pt x="41840" y="487152"/>
                    </a:cubicBezTo>
                    <a:cubicBezTo>
                      <a:pt x="41840" y="487064"/>
                      <a:pt x="43949" y="487064"/>
                      <a:pt x="43949" y="487152"/>
                    </a:cubicBezTo>
                    <a:cubicBezTo>
                      <a:pt x="44124" y="488557"/>
                      <a:pt x="44124" y="489963"/>
                      <a:pt x="41752" y="491281"/>
                    </a:cubicBezTo>
                    <a:moveTo>
                      <a:pt x="1666344" y="333759"/>
                    </a:moveTo>
                    <a:cubicBezTo>
                      <a:pt x="1666344" y="332353"/>
                      <a:pt x="1666344" y="331035"/>
                      <a:pt x="1666432" y="329630"/>
                    </a:cubicBezTo>
                    <a:cubicBezTo>
                      <a:pt x="1666432" y="329542"/>
                      <a:pt x="1668541" y="329542"/>
                      <a:pt x="1668541" y="329630"/>
                    </a:cubicBezTo>
                    <a:cubicBezTo>
                      <a:pt x="1668716" y="331035"/>
                      <a:pt x="1668716" y="332441"/>
                      <a:pt x="1666344" y="333759"/>
                    </a:cubicBezTo>
                    <a:moveTo>
                      <a:pt x="931272" y="643619"/>
                    </a:moveTo>
                    <a:cubicBezTo>
                      <a:pt x="932063" y="645025"/>
                      <a:pt x="932765" y="646430"/>
                      <a:pt x="933556" y="647836"/>
                    </a:cubicBezTo>
                    <a:cubicBezTo>
                      <a:pt x="933029" y="648012"/>
                      <a:pt x="932063" y="648363"/>
                      <a:pt x="931975" y="648188"/>
                    </a:cubicBezTo>
                    <a:cubicBezTo>
                      <a:pt x="930218" y="646694"/>
                      <a:pt x="926879" y="645464"/>
                      <a:pt x="931272" y="643619"/>
                    </a:cubicBezTo>
                    <a:moveTo>
                      <a:pt x="997777" y="115091"/>
                    </a:moveTo>
                    <a:cubicBezTo>
                      <a:pt x="998480" y="118956"/>
                      <a:pt x="995317" y="118166"/>
                      <a:pt x="992857" y="118166"/>
                    </a:cubicBezTo>
                    <a:cubicBezTo>
                      <a:pt x="992242" y="118166"/>
                      <a:pt x="991627" y="117726"/>
                      <a:pt x="991012" y="117463"/>
                    </a:cubicBezTo>
                    <a:cubicBezTo>
                      <a:pt x="992594" y="116584"/>
                      <a:pt x="994263" y="115706"/>
                      <a:pt x="995844" y="114739"/>
                    </a:cubicBezTo>
                    <a:cubicBezTo>
                      <a:pt x="996108" y="114564"/>
                      <a:pt x="996284" y="114300"/>
                      <a:pt x="997777" y="115091"/>
                    </a:cubicBezTo>
                    <a:moveTo>
                      <a:pt x="1614071" y="572106"/>
                    </a:moveTo>
                    <a:cubicBezTo>
                      <a:pt x="1614862" y="571491"/>
                      <a:pt x="1615741" y="570788"/>
                      <a:pt x="1616531" y="570173"/>
                    </a:cubicBezTo>
                    <a:cubicBezTo>
                      <a:pt x="1616707" y="572018"/>
                      <a:pt x="1616883" y="573863"/>
                      <a:pt x="1616971" y="575796"/>
                    </a:cubicBezTo>
                    <a:cubicBezTo>
                      <a:pt x="1615741" y="574917"/>
                      <a:pt x="1614335" y="574039"/>
                      <a:pt x="1614071" y="572106"/>
                    </a:cubicBezTo>
                    <a:moveTo>
                      <a:pt x="1573747" y="250913"/>
                    </a:moveTo>
                    <a:cubicBezTo>
                      <a:pt x="1572517" y="250122"/>
                      <a:pt x="1571374" y="249331"/>
                      <a:pt x="1570145" y="248541"/>
                    </a:cubicBezTo>
                    <a:cubicBezTo>
                      <a:pt x="1570847" y="247926"/>
                      <a:pt x="1571462" y="247399"/>
                      <a:pt x="1572165" y="246784"/>
                    </a:cubicBezTo>
                    <a:cubicBezTo>
                      <a:pt x="1573131" y="247750"/>
                      <a:pt x="1574010" y="248804"/>
                      <a:pt x="1573747" y="250913"/>
                    </a:cubicBezTo>
                    <a:moveTo>
                      <a:pt x="907463" y="455085"/>
                    </a:moveTo>
                    <a:cubicBezTo>
                      <a:pt x="906673" y="455788"/>
                      <a:pt x="905970" y="456842"/>
                      <a:pt x="904916" y="457193"/>
                    </a:cubicBezTo>
                    <a:cubicBezTo>
                      <a:pt x="903686" y="457633"/>
                      <a:pt x="902280" y="457545"/>
                      <a:pt x="900962" y="457633"/>
                    </a:cubicBezTo>
                    <a:cubicBezTo>
                      <a:pt x="901665" y="456666"/>
                      <a:pt x="902192" y="455524"/>
                      <a:pt x="903159" y="454821"/>
                    </a:cubicBezTo>
                    <a:cubicBezTo>
                      <a:pt x="903949" y="454206"/>
                      <a:pt x="905267" y="454206"/>
                      <a:pt x="907463" y="455085"/>
                    </a:cubicBezTo>
                    <a:moveTo>
                      <a:pt x="1559514" y="244675"/>
                    </a:moveTo>
                    <a:cubicBezTo>
                      <a:pt x="1560569" y="244939"/>
                      <a:pt x="1561886" y="244939"/>
                      <a:pt x="1562677" y="245466"/>
                    </a:cubicBezTo>
                    <a:cubicBezTo>
                      <a:pt x="1563643" y="246169"/>
                      <a:pt x="1564170" y="247311"/>
                      <a:pt x="1564873" y="248277"/>
                    </a:cubicBezTo>
                    <a:cubicBezTo>
                      <a:pt x="1563555" y="248101"/>
                      <a:pt x="1562062" y="248277"/>
                      <a:pt x="1560920" y="247838"/>
                    </a:cubicBezTo>
                    <a:cubicBezTo>
                      <a:pt x="1559866" y="247399"/>
                      <a:pt x="1559163" y="246432"/>
                      <a:pt x="1559514" y="244675"/>
                    </a:cubicBezTo>
                    <a:moveTo>
                      <a:pt x="1610557" y="581506"/>
                    </a:moveTo>
                    <a:cubicBezTo>
                      <a:pt x="1611436" y="580452"/>
                      <a:pt x="1612402" y="579398"/>
                      <a:pt x="1613281" y="578432"/>
                    </a:cubicBezTo>
                    <a:cubicBezTo>
                      <a:pt x="1613983" y="579047"/>
                      <a:pt x="1614599" y="579574"/>
                      <a:pt x="1615301" y="580189"/>
                    </a:cubicBezTo>
                    <a:cubicBezTo>
                      <a:pt x="1614071" y="580891"/>
                      <a:pt x="1612929" y="581682"/>
                      <a:pt x="1610557" y="581506"/>
                    </a:cubicBezTo>
                    <a:moveTo>
                      <a:pt x="1852858" y="467472"/>
                    </a:moveTo>
                    <a:cubicBezTo>
                      <a:pt x="1852594" y="468351"/>
                      <a:pt x="1852331" y="469317"/>
                      <a:pt x="1852067" y="470196"/>
                    </a:cubicBezTo>
                    <a:cubicBezTo>
                      <a:pt x="1851540" y="469669"/>
                      <a:pt x="1850486" y="468702"/>
                      <a:pt x="1850574" y="468527"/>
                    </a:cubicBezTo>
                    <a:cubicBezTo>
                      <a:pt x="1851452" y="467560"/>
                      <a:pt x="1848026" y="464134"/>
                      <a:pt x="1852858" y="467472"/>
                    </a:cubicBezTo>
                    <a:moveTo>
                      <a:pt x="1165227" y="180454"/>
                    </a:moveTo>
                    <a:cubicBezTo>
                      <a:pt x="1164172" y="179312"/>
                      <a:pt x="1163030" y="178170"/>
                      <a:pt x="1161976" y="177116"/>
                    </a:cubicBezTo>
                    <a:cubicBezTo>
                      <a:pt x="1162591" y="176852"/>
                      <a:pt x="1163645" y="176237"/>
                      <a:pt x="1163733" y="176413"/>
                    </a:cubicBezTo>
                    <a:cubicBezTo>
                      <a:pt x="1164699" y="177291"/>
                      <a:pt x="1165490" y="178346"/>
                      <a:pt x="1165227" y="180454"/>
                    </a:cubicBezTo>
                    <a:moveTo>
                      <a:pt x="1577261" y="343159"/>
                    </a:moveTo>
                    <a:cubicBezTo>
                      <a:pt x="1577436" y="342281"/>
                      <a:pt x="1577700" y="341402"/>
                      <a:pt x="1577876" y="340524"/>
                    </a:cubicBezTo>
                    <a:cubicBezTo>
                      <a:pt x="1579106" y="341578"/>
                      <a:pt x="1580248" y="342632"/>
                      <a:pt x="1581478" y="343598"/>
                    </a:cubicBezTo>
                    <a:cubicBezTo>
                      <a:pt x="1580511" y="343774"/>
                      <a:pt x="1579457" y="343950"/>
                      <a:pt x="1577261" y="343159"/>
                    </a:cubicBezTo>
                    <a:moveTo>
                      <a:pt x="849304" y="238438"/>
                    </a:moveTo>
                    <a:cubicBezTo>
                      <a:pt x="850007" y="238438"/>
                      <a:pt x="850798" y="238262"/>
                      <a:pt x="851501" y="238438"/>
                    </a:cubicBezTo>
                    <a:cubicBezTo>
                      <a:pt x="852731" y="238701"/>
                      <a:pt x="853873" y="239228"/>
                      <a:pt x="855015" y="239580"/>
                    </a:cubicBezTo>
                    <a:cubicBezTo>
                      <a:pt x="854048" y="239843"/>
                      <a:pt x="852994" y="240458"/>
                      <a:pt x="852116" y="240370"/>
                    </a:cubicBezTo>
                    <a:cubicBezTo>
                      <a:pt x="850710" y="240370"/>
                      <a:pt x="849480" y="239843"/>
                      <a:pt x="849304" y="238438"/>
                    </a:cubicBezTo>
                    <a:moveTo>
                      <a:pt x="803005" y="355547"/>
                    </a:moveTo>
                    <a:cubicBezTo>
                      <a:pt x="801512" y="355635"/>
                      <a:pt x="799931" y="355635"/>
                      <a:pt x="798437" y="355722"/>
                    </a:cubicBezTo>
                    <a:cubicBezTo>
                      <a:pt x="798788" y="354668"/>
                      <a:pt x="799140" y="353614"/>
                      <a:pt x="799491" y="352472"/>
                    </a:cubicBezTo>
                    <a:cubicBezTo>
                      <a:pt x="800282" y="353175"/>
                      <a:pt x="800985" y="353877"/>
                      <a:pt x="803005" y="355547"/>
                    </a:cubicBezTo>
                    <a:moveTo>
                      <a:pt x="798261" y="90228"/>
                    </a:moveTo>
                    <a:cubicBezTo>
                      <a:pt x="798525" y="89965"/>
                      <a:pt x="798788" y="89701"/>
                      <a:pt x="799052" y="89525"/>
                    </a:cubicBezTo>
                    <a:cubicBezTo>
                      <a:pt x="799228" y="89438"/>
                      <a:pt x="799579" y="89438"/>
                      <a:pt x="799843" y="89438"/>
                    </a:cubicBezTo>
                    <a:cubicBezTo>
                      <a:pt x="799667" y="90755"/>
                      <a:pt x="799403" y="91985"/>
                      <a:pt x="799228" y="93303"/>
                    </a:cubicBezTo>
                    <a:cubicBezTo>
                      <a:pt x="798437" y="92688"/>
                      <a:pt x="797734" y="91985"/>
                      <a:pt x="798261" y="90228"/>
                    </a:cubicBezTo>
                    <a:moveTo>
                      <a:pt x="1458570" y="707928"/>
                    </a:moveTo>
                    <a:cubicBezTo>
                      <a:pt x="1459888" y="706962"/>
                      <a:pt x="1461118" y="705995"/>
                      <a:pt x="1462436" y="705117"/>
                    </a:cubicBezTo>
                    <a:cubicBezTo>
                      <a:pt x="1462699" y="705644"/>
                      <a:pt x="1463402" y="706522"/>
                      <a:pt x="1463227" y="706698"/>
                    </a:cubicBezTo>
                    <a:cubicBezTo>
                      <a:pt x="1462172" y="707489"/>
                      <a:pt x="1460942" y="708192"/>
                      <a:pt x="1458570" y="707928"/>
                    </a:cubicBezTo>
                    <a:moveTo>
                      <a:pt x="1852858" y="407380"/>
                    </a:moveTo>
                    <a:cubicBezTo>
                      <a:pt x="1854176" y="406414"/>
                      <a:pt x="1855406" y="405448"/>
                      <a:pt x="1856723" y="404569"/>
                    </a:cubicBezTo>
                    <a:cubicBezTo>
                      <a:pt x="1856987" y="405096"/>
                      <a:pt x="1857690" y="405975"/>
                      <a:pt x="1857514" y="406150"/>
                    </a:cubicBezTo>
                    <a:cubicBezTo>
                      <a:pt x="1856460" y="406941"/>
                      <a:pt x="1855230" y="407644"/>
                      <a:pt x="1852858" y="407380"/>
                    </a:cubicBezTo>
                    <a:moveTo>
                      <a:pt x="571423" y="398068"/>
                    </a:moveTo>
                    <a:cubicBezTo>
                      <a:pt x="570369" y="397804"/>
                      <a:pt x="569314" y="397629"/>
                      <a:pt x="568260" y="397365"/>
                    </a:cubicBezTo>
                    <a:cubicBezTo>
                      <a:pt x="568875" y="396926"/>
                      <a:pt x="570017" y="395959"/>
                      <a:pt x="570105" y="396047"/>
                    </a:cubicBezTo>
                    <a:cubicBezTo>
                      <a:pt x="571247" y="396838"/>
                      <a:pt x="575201" y="393851"/>
                      <a:pt x="571423" y="398068"/>
                    </a:cubicBezTo>
                    <a:moveTo>
                      <a:pt x="1673461" y="545223"/>
                    </a:moveTo>
                    <a:cubicBezTo>
                      <a:pt x="1672231" y="544432"/>
                      <a:pt x="1671001" y="543729"/>
                      <a:pt x="1669947" y="542851"/>
                    </a:cubicBezTo>
                    <a:cubicBezTo>
                      <a:pt x="1669771" y="542763"/>
                      <a:pt x="1670473" y="541885"/>
                      <a:pt x="1670737" y="541270"/>
                    </a:cubicBezTo>
                    <a:cubicBezTo>
                      <a:pt x="1672143" y="542236"/>
                      <a:pt x="1673373" y="543202"/>
                      <a:pt x="1673461" y="545223"/>
                    </a:cubicBezTo>
                    <a:moveTo>
                      <a:pt x="94025" y="549352"/>
                    </a:moveTo>
                    <a:cubicBezTo>
                      <a:pt x="93059" y="549176"/>
                      <a:pt x="92005" y="549001"/>
                      <a:pt x="91038" y="548825"/>
                    </a:cubicBezTo>
                    <a:cubicBezTo>
                      <a:pt x="91214" y="548386"/>
                      <a:pt x="91390" y="547507"/>
                      <a:pt x="91478" y="547507"/>
                    </a:cubicBezTo>
                    <a:cubicBezTo>
                      <a:pt x="92620" y="547771"/>
                      <a:pt x="93938" y="548034"/>
                      <a:pt x="94025" y="549352"/>
                    </a:cubicBezTo>
                    <a:moveTo>
                      <a:pt x="1502497" y="203208"/>
                    </a:moveTo>
                    <a:cubicBezTo>
                      <a:pt x="1502058" y="203911"/>
                      <a:pt x="1501707" y="204614"/>
                      <a:pt x="1501267" y="205317"/>
                    </a:cubicBezTo>
                    <a:cubicBezTo>
                      <a:pt x="1500916" y="204614"/>
                      <a:pt x="1500476" y="203911"/>
                      <a:pt x="1502497" y="203208"/>
                    </a:cubicBezTo>
                    <a:moveTo>
                      <a:pt x="1615301" y="556644"/>
                    </a:moveTo>
                    <a:cubicBezTo>
                      <a:pt x="1615126" y="557523"/>
                      <a:pt x="1614862" y="558401"/>
                      <a:pt x="1614686" y="559280"/>
                    </a:cubicBezTo>
                    <a:cubicBezTo>
                      <a:pt x="1614159" y="559192"/>
                      <a:pt x="1613193" y="558928"/>
                      <a:pt x="1613193" y="558928"/>
                    </a:cubicBezTo>
                    <a:cubicBezTo>
                      <a:pt x="1613456" y="557786"/>
                      <a:pt x="1613808" y="556644"/>
                      <a:pt x="1615301" y="556644"/>
                    </a:cubicBezTo>
                    <a:moveTo>
                      <a:pt x="1235246" y="523435"/>
                    </a:moveTo>
                    <a:cubicBezTo>
                      <a:pt x="1236476" y="523172"/>
                      <a:pt x="1237794" y="522820"/>
                      <a:pt x="1239024" y="522644"/>
                    </a:cubicBezTo>
                    <a:cubicBezTo>
                      <a:pt x="1239024" y="522644"/>
                      <a:pt x="1239287" y="523523"/>
                      <a:pt x="1239463" y="523962"/>
                    </a:cubicBezTo>
                    <a:cubicBezTo>
                      <a:pt x="1238497" y="524138"/>
                      <a:pt x="1237442" y="524314"/>
                      <a:pt x="1235246" y="523435"/>
                    </a:cubicBezTo>
                    <a:moveTo>
                      <a:pt x="1306495" y="734811"/>
                    </a:moveTo>
                    <a:cubicBezTo>
                      <a:pt x="1305705" y="734460"/>
                      <a:pt x="1304914" y="734109"/>
                      <a:pt x="1304123" y="733757"/>
                    </a:cubicBezTo>
                    <a:cubicBezTo>
                      <a:pt x="1304914" y="733493"/>
                      <a:pt x="1305705" y="733142"/>
                      <a:pt x="1306495" y="734811"/>
                    </a:cubicBezTo>
                    <a:moveTo>
                      <a:pt x="1680577" y="520360"/>
                    </a:moveTo>
                    <a:cubicBezTo>
                      <a:pt x="1680137" y="521063"/>
                      <a:pt x="1679786" y="521766"/>
                      <a:pt x="1679347" y="522469"/>
                    </a:cubicBezTo>
                    <a:cubicBezTo>
                      <a:pt x="1678995" y="521678"/>
                      <a:pt x="1678644" y="521063"/>
                      <a:pt x="1680577" y="520360"/>
                    </a:cubicBezTo>
                    <a:moveTo>
                      <a:pt x="1315984" y="714166"/>
                    </a:moveTo>
                    <a:cubicBezTo>
                      <a:pt x="1315808" y="715044"/>
                      <a:pt x="1315544" y="715923"/>
                      <a:pt x="1315369" y="716801"/>
                    </a:cubicBezTo>
                    <a:cubicBezTo>
                      <a:pt x="1314841" y="716714"/>
                      <a:pt x="1313875" y="716450"/>
                      <a:pt x="1313875" y="716450"/>
                    </a:cubicBezTo>
                    <a:cubicBezTo>
                      <a:pt x="1314139" y="715308"/>
                      <a:pt x="1314490" y="714166"/>
                      <a:pt x="1315984" y="714166"/>
                    </a:cubicBezTo>
                    <a:moveTo>
                      <a:pt x="1557142" y="684032"/>
                    </a:moveTo>
                    <a:cubicBezTo>
                      <a:pt x="1558109" y="684208"/>
                      <a:pt x="1559163" y="684383"/>
                      <a:pt x="1560129" y="684559"/>
                    </a:cubicBezTo>
                    <a:cubicBezTo>
                      <a:pt x="1559953" y="684998"/>
                      <a:pt x="1559778" y="685877"/>
                      <a:pt x="1559690" y="685877"/>
                    </a:cubicBezTo>
                    <a:cubicBezTo>
                      <a:pt x="1558460" y="685701"/>
                      <a:pt x="1557142" y="685437"/>
                      <a:pt x="1557142" y="684032"/>
                    </a:cubicBezTo>
                    <a:moveTo>
                      <a:pt x="1038102" y="683065"/>
                    </a:moveTo>
                    <a:cubicBezTo>
                      <a:pt x="1039332" y="682802"/>
                      <a:pt x="1040650" y="682451"/>
                      <a:pt x="1041880" y="682275"/>
                    </a:cubicBezTo>
                    <a:cubicBezTo>
                      <a:pt x="1041880" y="682275"/>
                      <a:pt x="1042143" y="683153"/>
                      <a:pt x="1042319" y="683593"/>
                    </a:cubicBezTo>
                    <a:cubicBezTo>
                      <a:pt x="1041353" y="683680"/>
                      <a:pt x="1040298" y="683856"/>
                      <a:pt x="1038102" y="683065"/>
                    </a:cubicBezTo>
                    <a:moveTo>
                      <a:pt x="420578" y="569031"/>
                    </a:moveTo>
                    <a:cubicBezTo>
                      <a:pt x="419348" y="569295"/>
                      <a:pt x="418030" y="569646"/>
                      <a:pt x="416800" y="569822"/>
                    </a:cubicBezTo>
                    <a:cubicBezTo>
                      <a:pt x="416800" y="569822"/>
                      <a:pt x="416537" y="568944"/>
                      <a:pt x="416361" y="568504"/>
                    </a:cubicBezTo>
                    <a:cubicBezTo>
                      <a:pt x="417415" y="568328"/>
                      <a:pt x="418382" y="568153"/>
                      <a:pt x="420578" y="569031"/>
                    </a:cubicBezTo>
                    <a:moveTo>
                      <a:pt x="1185433" y="84078"/>
                    </a:moveTo>
                    <a:cubicBezTo>
                      <a:pt x="1184203" y="84342"/>
                      <a:pt x="1182885" y="84693"/>
                      <a:pt x="1181655" y="84869"/>
                    </a:cubicBezTo>
                    <a:cubicBezTo>
                      <a:pt x="1181655" y="84869"/>
                      <a:pt x="1181392" y="83991"/>
                      <a:pt x="1181216" y="83551"/>
                    </a:cubicBezTo>
                    <a:cubicBezTo>
                      <a:pt x="1182182" y="83376"/>
                      <a:pt x="1183237" y="83200"/>
                      <a:pt x="1185433" y="84078"/>
                    </a:cubicBezTo>
                    <a:moveTo>
                      <a:pt x="1852858" y="475731"/>
                    </a:moveTo>
                    <a:cubicBezTo>
                      <a:pt x="1853649" y="476082"/>
                      <a:pt x="1854439" y="476433"/>
                      <a:pt x="1855230" y="476785"/>
                    </a:cubicBezTo>
                    <a:cubicBezTo>
                      <a:pt x="1854439" y="477136"/>
                      <a:pt x="1853649" y="477488"/>
                      <a:pt x="1852858" y="475731"/>
                    </a:cubicBezTo>
                    <a:moveTo>
                      <a:pt x="783941" y="363805"/>
                    </a:moveTo>
                    <a:cubicBezTo>
                      <a:pt x="782711" y="364068"/>
                      <a:pt x="781393" y="364420"/>
                      <a:pt x="780163" y="364596"/>
                    </a:cubicBezTo>
                    <a:cubicBezTo>
                      <a:pt x="780163" y="364596"/>
                      <a:pt x="779900" y="363717"/>
                      <a:pt x="779724" y="363278"/>
                    </a:cubicBezTo>
                    <a:cubicBezTo>
                      <a:pt x="780778" y="363190"/>
                      <a:pt x="781833" y="363014"/>
                      <a:pt x="783941" y="363805"/>
                    </a:cubicBezTo>
                    <a:moveTo>
                      <a:pt x="466877" y="671644"/>
                    </a:moveTo>
                    <a:cubicBezTo>
                      <a:pt x="466438" y="672347"/>
                      <a:pt x="466086" y="673050"/>
                      <a:pt x="465647" y="673753"/>
                    </a:cubicBezTo>
                    <a:cubicBezTo>
                      <a:pt x="465295" y="673050"/>
                      <a:pt x="464944" y="672347"/>
                      <a:pt x="466877" y="671644"/>
                    </a:cubicBezTo>
                    <a:moveTo>
                      <a:pt x="1560656" y="341051"/>
                    </a:moveTo>
                    <a:cubicBezTo>
                      <a:pt x="1559426" y="341314"/>
                      <a:pt x="1558109" y="341666"/>
                      <a:pt x="1556879" y="341841"/>
                    </a:cubicBezTo>
                    <a:cubicBezTo>
                      <a:pt x="1556879" y="341841"/>
                      <a:pt x="1556615" y="340963"/>
                      <a:pt x="1556439" y="340524"/>
                    </a:cubicBezTo>
                    <a:cubicBezTo>
                      <a:pt x="1557494" y="340348"/>
                      <a:pt x="1558460" y="340172"/>
                      <a:pt x="1560656" y="341051"/>
                    </a:cubicBezTo>
                    <a:moveTo>
                      <a:pt x="756706" y="89262"/>
                    </a:moveTo>
                    <a:cubicBezTo>
                      <a:pt x="757673" y="89438"/>
                      <a:pt x="758727" y="89613"/>
                      <a:pt x="759693" y="89789"/>
                    </a:cubicBezTo>
                    <a:cubicBezTo>
                      <a:pt x="759518" y="90228"/>
                      <a:pt x="759342" y="91107"/>
                      <a:pt x="759254" y="91107"/>
                    </a:cubicBezTo>
                    <a:cubicBezTo>
                      <a:pt x="758024" y="90843"/>
                      <a:pt x="756706" y="90580"/>
                      <a:pt x="756706" y="89262"/>
                    </a:cubicBezTo>
                    <a:moveTo>
                      <a:pt x="555961" y="274721"/>
                    </a:moveTo>
                    <a:cubicBezTo>
                      <a:pt x="556751" y="275073"/>
                      <a:pt x="557542" y="275424"/>
                      <a:pt x="558333" y="275775"/>
                    </a:cubicBezTo>
                    <a:cubicBezTo>
                      <a:pt x="557542" y="276127"/>
                      <a:pt x="556751" y="276478"/>
                      <a:pt x="555961" y="274721"/>
                    </a:cubicBezTo>
                    <a:moveTo>
                      <a:pt x="820752" y="640544"/>
                    </a:moveTo>
                    <a:cubicBezTo>
                      <a:pt x="820313" y="641247"/>
                      <a:pt x="819961" y="641950"/>
                      <a:pt x="819522" y="642653"/>
                    </a:cubicBezTo>
                    <a:cubicBezTo>
                      <a:pt x="819170" y="641950"/>
                      <a:pt x="818819" y="641247"/>
                      <a:pt x="820752" y="640544"/>
                    </a:cubicBezTo>
                    <a:moveTo>
                      <a:pt x="431296" y="109907"/>
                    </a:moveTo>
                    <a:cubicBezTo>
                      <a:pt x="430945" y="108853"/>
                      <a:pt x="430593" y="107711"/>
                      <a:pt x="430417" y="106569"/>
                    </a:cubicBezTo>
                    <a:cubicBezTo>
                      <a:pt x="430417" y="106569"/>
                      <a:pt x="431384" y="106305"/>
                      <a:pt x="431911" y="106218"/>
                    </a:cubicBezTo>
                    <a:cubicBezTo>
                      <a:pt x="431999" y="107184"/>
                      <a:pt x="432262" y="108063"/>
                      <a:pt x="431296" y="109907"/>
                    </a:cubicBezTo>
                    <a:moveTo>
                      <a:pt x="126004" y="262246"/>
                    </a:moveTo>
                    <a:cubicBezTo>
                      <a:pt x="126443" y="261982"/>
                      <a:pt x="126971" y="261719"/>
                      <a:pt x="127410" y="261455"/>
                    </a:cubicBezTo>
                    <a:cubicBezTo>
                      <a:pt x="127410" y="262070"/>
                      <a:pt x="127322" y="262685"/>
                      <a:pt x="126004" y="262246"/>
                    </a:cubicBezTo>
                    <a:moveTo>
                      <a:pt x="681855" y="117199"/>
                    </a:moveTo>
                    <a:cubicBezTo>
                      <a:pt x="681416" y="117463"/>
                      <a:pt x="680889" y="117726"/>
                      <a:pt x="680449" y="117990"/>
                    </a:cubicBezTo>
                    <a:cubicBezTo>
                      <a:pt x="680537" y="117375"/>
                      <a:pt x="680537" y="116760"/>
                      <a:pt x="681855" y="117199"/>
                    </a:cubicBezTo>
                    <a:moveTo>
                      <a:pt x="1684179" y="641599"/>
                    </a:moveTo>
                    <a:cubicBezTo>
                      <a:pt x="1683739" y="641862"/>
                      <a:pt x="1683212" y="642126"/>
                      <a:pt x="1682773" y="642389"/>
                    </a:cubicBezTo>
                    <a:cubicBezTo>
                      <a:pt x="1682861" y="641774"/>
                      <a:pt x="1682949" y="641159"/>
                      <a:pt x="1684179" y="641599"/>
                    </a:cubicBezTo>
                    <a:moveTo>
                      <a:pt x="354073" y="146191"/>
                    </a:moveTo>
                    <a:cubicBezTo>
                      <a:pt x="353633" y="146455"/>
                      <a:pt x="353106" y="146718"/>
                      <a:pt x="352667" y="146982"/>
                    </a:cubicBezTo>
                    <a:cubicBezTo>
                      <a:pt x="352755" y="146455"/>
                      <a:pt x="352843" y="145840"/>
                      <a:pt x="354073" y="146191"/>
                    </a:cubicBezTo>
                    <a:moveTo>
                      <a:pt x="817238" y="450868"/>
                    </a:moveTo>
                    <a:cubicBezTo>
                      <a:pt x="817677" y="450604"/>
                      <a:pt x="818204" y="450341"/>
                      <a:pt x="818643" y="450077"/>
                    </a:cubicBezTo>
                    <a:cubicBezTo>
                      <a:pt x="818555" y="450692"/>
                      <a:pt x="818468" y="451307"/>
                      <a:pt x="817238" y="450868"/>
                    </a:cubicBezTo>
                    <a:moveTo>
                      <a:pt x="494199" y="98574"/>
                    </a:moveTo>
                    <a:cubicBezTo>
                      <a:pt x="493760" y="98838"/>
                      <a:pt x="493233" y="99101"/>
                      <a:pt x="492794" y="99365"/>
                    </a:cubicBezTo>
                    <a:cubicBezTo>
                      <a:pt x="492882" y="98750"/>
                      <a:pt x="492969" y="98135"/>
                      <a:pt x="494199" y="98574"/>
                    </a:cubicBezTo>
                    <a:moveTo>
                      <a:pt x="1523846" y="246784"/>
                    </a:moveTo>
                    <a:cubicBezTo>
                      <a:pt x="1523494" y="246344"/>
                      <a:pt x="1523231" y="245993"/>
                      <a:pt x="1522879" y="245554"/>
                    </a:cubicBezTo>
                    <a:cubicBezTo>
                      <a:pt x="1523582" y="245554"/>
                      <a:pt x="1524373" y="245642"/>
                      <a:pt x="1523846" y="246784"/>
                    </a:cubicBezTo>
                    <a:moveTo>
                      <a:pt x="263847" y="583527"/>
                    </a:moveTo>
                    <a:cubicBezTo>
                      <a:pt x="264286" y="583264"/>
                      <a:pt x="264813" y="583000"/>
                      <a:pt x="265252" y="582737"/>
                    </a:cubicBezTo>
                    <a:cubicBezTo>
                      <a:pt x="265165" y="583351"/>
                      <a:pt x="265077" y="583966"/>
                      <a:pt x="263847" y="583527"/>
                    </a:cubicBezTo>
                    <a:moveTo>
                      <a:pt x="1673461" y="462289"/>
                    </a:moveTo>
                    <a:cubicBezTo>
                      <a:pt x="1673109" y="461850"/>
                      <a:pt x="1672846" y="461498"/>
                      <a:pt x="1672494" y="461059"/>
                    </a:cubicBezTo>
                    <a:cubicBezTo>
                      <a:pt x="1673285" y="461147"/>
                      <a:pt x="1673988" y="461235"/>
                      <a:pt x="1673461" y="462289"/>
                    </a:cubicBezTo>
                    <a:moveTo>
                      <a:pt x="1485893" y="675774"/>
                    </a:moveTo>
                    <a:cubicBezTo>
                      <a:pt x="1486244" y="676213"/>
                      <a:pt x="1486508" y="676564"/>
                      <a:pt x="1486859" y="677004"/>
                    </a:cubicBezTo>
                    <a:cubicBezTo>
                      <a:pt x="1486069" y="676916"/>
                      <a:pt x="1485366" y="676916"/>
                      <a:pt x="1485893" y="675774"/>
                    </a:cubicBezTo>
                    <a:moveTo>
                      <a:pt x="117746" y="433297"/>
                    </a:moveTo>
                    <a:cubicBezTo>
                      <a:pt x="118097" y="433736"/>
                      <a:pt x="118361" y="434088"/>
                      <a:pt x="118712" y="434527"/>
                    </a:cubicBezTo>
                    <a:cubicBezTo>
                      <a:pt x="118009" y="434439"/>
                      <a:pt x="117219" y="434351"/>
                      <a:pt x="117746" y="433297"/>
                    </a:cubicBezTo>
                    <a:moveTo>
                      <a:pt x="636698" y="577290"/>
                    </a:moveTo>
                    <a:cubicBezTo>
                      <a:pt x="636259" y="577553"/>
                      <a:pt x="635732" y="577817"/>
                      <a:pt x="635293" y="578080"/>
                    </a:cubicBezTo>
                    <a:cubicBezTo>
                      <a:pt x="635380" y="577553"/>
                      <a:pt x="635468" y="576938"/>
                      <a:pt x="636698" y="577290"/>
                    </a:cubicBezTo>
                    <a:moveTo>
                      <a:pt x="456159" y="573160"/>
                    </a:moveTo>
                    <a:cubicBezTo>
                      <a:pt x="455719" y="573424"/>
                      <a:pt x="455192" y="573688"/>
                      <a:pt x="454753" y="573951"/>
                    </a:cubicBezTo>
                    <a:cubicBezTo>
                      <a:pt x="454841" y="573424"/>
                      <a:pt x="454929" y="572809"/>
                      <a:pt x="456159" y="573160"/>
                    </a:cubicBezTo>
                    <a:moveTo>
                      <a:pt x="1536936" y="241600"/>
                    </a:moveTo>
                    <a:cubicBezTo>
                      <a:pt x="1537375" y="241337"/>
                      <a:pt x="1537902" y="241073"/>
                      <a:pt x="1538342" y="240810"/>
                    </a:cubicBezTo>
                    <a:cubicBezTo>
                      <a:pt x="1538254" y="241337"/>
                      <a:pt x="1538166" y="241952"/>
                      <a:pt x="1536936" y="241600"/>
                    </a:cubicBezTo>
                    <a:moveTo>
                      <a:pt x="249527" y="498573"/>
                    </a:moveTo>
                    <a:cubicBezTo>
                      <a:pt x="249966" y="498309"/>
                      <a:pt x="250493" y="498045"/>
                      <a:pt x="250932" y="497782"/>
                    </a:cubicBezTo>
                    <a:cubicBezTo>
                      <a:pt x="250932" y="498397"/>
                      <a:pt x="250844" y="499012"/>
                      <a:pt x="249527" y="498573"/>
                    </a:cubicBezTo>
                    <a:moveTo>
                      <a:pt x="538126" y="192841"/>
                    </a:moveTo>
                    <a:cubicBezTo>
                      <a:pt x="537775" y="192402"/>
                      <a:pt x="537511" y="192051"/>
                      <a:pt x="537160" y="191611"/>
                    </a:cubicBezTo>
                    <a:cubicBezTo>
                      <a:pt x="537951" y="191699"/>
                      <a:pt x="538653" y="191787"/>
                      <a:pt x="538126" y="192841"/>
                    </a:cubicBezTo>
                    <a:moveTo>
                      <a:pt x="1544052" y="685086"/>
                    </a:moveTo>
                    <a:cubicBezTo>
                      <a:pt x="1543613" y="685350"/>
                      <a:pt x="1543086" y="685613"/>
                      <a:pt x="1542646" y="685877"/>
                    </a:cubicBezTo>
                    <a:cubicBezTo>
                      <a:pt x="1542734" y="685350"/>
                      <a:pt x="1542822" y="684735"/>
                      <a:pt x="1544052" y="685086"/>
                    </a:cubicBezTo>
                    <a:moveTo>
                      <a:pt x="40522" y="365913"/>
                    </a:moveTo>
                    <a:cubicBezTo>
                      <a:pt x="40962" y="365650"/>
                      <a:pt x="41489" y="365386"/>
                      <a:pt x="41928" y="365123"/>
                    </a:cubicBezTo>
                    <a:cubicBezTo>
                      <a:pt x="41928" y="365738"/>
                      <a:pt x="41840" y="366353"/>
                      <a:pt x="40522" y="365913"/>
                    </a:cubicBezTo>
                    <a:moveTo>
                      <a:pt x="906321" y="80916"/>
                    </a:moveTo>
                    <a:cubicBezTo>
                      <a:pt x="906673" y="81355"/>
                      <a:pt x="906936" y="81706"/>
                      <a:pt x="907288" y="82146"/>
                    </a:cubicBezTo>
                    <a:cubicBezTo>
                      <a:pt x="906497" y="82146"/>
                      <a:pt x="905794" y="82058"/>
                      <a:pt x="906321" y="80916"/>
                    </a:cubicBezTo>
                    <a:moveTo>
                      <a:pt x="1551168" y="208391"/>
                    </a:moveTo>
                    <a:cubicBezTo>
                      <a:pt x="1550729" y="208655"/>
                      <a:pt x="1550202" y="208919"/>
                      <a:pt x="1549762" y="209182"/>
                    </a:cubicBezTo>
                    <a:cubicBezTo>
                      <a:pt x="1549850" y="208567"/>
                      <a:pt x="1549938" y="207952"/>
                      <a:pt x="1551168" y="208391"/>
                    </a:cubicBezTo>
                    <a:moveTo>
                      <a:pt x="1374231" y="199079"/>
                    </a:moveTo>
                    <a:cubicBezTo>
                      <a:pt x="1373879" y="198640"/>
                      <a:pt x="1373616" y="198288"/>
                      <a:pt x="1373264" y="197849"/>
                    </a:cubicBezTo>
                    <a:cubicBezTo>
                      <a:pt x="1373967" y="197937"/>
                      <a:pt x="1374670" y="197937"/>
                      <a:pt x="1374231" y="199079"/>
                    </a:cubicBezTo>
                    <a:moveTo>
                      <a:pt x="760221" y="399122"/>
                    </a:moveTo>
                    <a:cubicBezTo>
                      <a:pt x="760660" y="398859"/>
                      <a:pt x="761187" y="398595"/>
                      <a:pt x="761626" y="398331"/>
                    </a:cubicBezTo>
                    <a:cubicBezTo>
                      <a:pt x="761538" y="398859"/>
                      <a:pt x="761451" y="399473"/>
                      <a:pt x="760221" y="399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id="{B00A76F0-B827-7F3B-6739-351E3FF42231}"/>
                  </a:ext>
                </a:extLst>
              </p:cNvPr>
              <p:cNvSpPr/>
              <p:nvPr/>
            </p:nvSpPr>
            <p:spPr>
              <a:xfrm>
                <a:off x="1024339" y="1331020"/>
                <a:ext cx="1909725" cy="761217"/>
              </a:xfrm>
              <a:custGeom>
                <a:avLst/>
                <a:gdLst>
                  <a:gd name="connsiteX0" fmla="*/ 1326131 w 1909725"/>
                  <a:gd name="connsiteY0" fmla="*/ 761217 h 761217"/>
                  <a:gd name="connsiteX1" fmla="*/ 1332281 w 1909725"/>
                  <a:gd name="connsiteY1" fmla="*/ 760690 h 761217"/>
                  <a:gd name="connsiteX2" fmla="*/ 1349500 w 1909725"/>
                  <a:gd name="connsiteY2" fmla="*/ 758845 h 761217"/>
                  <a:gd name="connsiteX3" fmla="*/ 1350730 w 1909725"/>
                  <a:gd name="connsiteY3" fmla="*/ 758845 h 761217"/>
                  <a:gd name="connsiteX4" fmla="*/ 1370585 w 1909725"/>
                  <a:gd name="connsiteY4" fmla="*/ 754892 h 761217"/>
                  <a:gd name="connsiteX5" fmla="*/ 1407923 w 1909725"/>
                  <a:gd name="connsiteY5" fmla="*/ 755946 h 761217"/>
                  <a:gd name="connsiteX6" fmla="*/ 1423561 w 1909725"/>
                  <a:gd name="connsiteY6" fmla="*/ 754892 h 761217"/>
                  <a:gd name="connsiteX7" fmla="*/ 1455364 w 1909725"/>
                  <a:gd name="connsiteY7" fmla="*/ 750060 h 761217"/>
                  <a:gd name="connsiteX8" fmla="*/ 1471705 w 1909725"/>
                  <a:gd name="connsiteY8" fmla="*/ 747512 h 761217"/>
                  <a:gd name="connsiteX9" fmla="*/ 1484883 w 1909725"/>
                  <a:gd name="connsiteY9" fmla="*/ 746106 h 761217"/>
                  <a:gd name="connsiteX10" fmla="*/ 1525647 w 1909725"/>
                  <a:gd name="connsiteY10" fmla="*/ 738375 h 761217"/>
                  <a:gd name="connsiteX11" fmla="*/ 1534696 w 1909725"/>
                  <a:gd name="connsiteY11" fmla="*/ 736530 h 761217"/>
                  <a:gd name="connsiteX12" fmla="*/ 1578974 w 1909725"/>
                  <a:gd name="connsiteY12" fmla="*/ 727130 h 761217"/>
                  <a:gd name="connsiteX13" fmla="*/ 1613501 w 1909725"/>
                  <a:gd name="connsiteY13" fmla="*/ 717115 h 761217"/>
                  <a:gd name="connsiteX14" fmla="*/ 1615434 w 1909725"/>
                  <a:gd name="connsiteY14" fmla="*/ 716500 h 761217"/>
                  <a:gd name="connsiteX15" fmla="*/ 1624658 w 1909725"/>
                  <a:gd name="connsiteY15" fmla="*/ 712722 h 761217"/>
                  <a:gd name="connsiteX16" fmla="*/ 1633092 w 1909725"/>
                  <a:gd name="connsiteY16" fmla="*/ 709647 h 761217"/>
                  <a:gd name="connsiteX17" fmla="*/ 1650224 w 1909725"/>
                  <a:gd name="connsiteY17" fmla="*/ 704552 h 761217"/>
                  <a:gd name="connsiteX18" fmla="*/ 1655759 w 1909725"/>
                  <a:gd name="connsiteY18" fmla="*/ 702355 h 761217"/>
                  <a:gd name="connsiteX19" fmla="*/ 1676931 w 1909725"/>
                  <a:gd name="connsiteY19" fmla="*/ 694888 h 761217"/>
                  <a:gd name="connsiteX20" fmla="*/ 1680182 w 1909725"/>
                  <a:gd name="connsiteY20" fmla="*/ 693218 h 761217"/>
                  <a:gd name="connsiteX21" fmla="*/ 1696084 w 1909725"/>
                  <a:gd name="connsiteY21" fmla="*/ 686717 h 761217"/>
                  <a:gd name="connsiteX22" fmla="*/ 1712776 w 1909725"/>
                  <a:gd name="connsiteY22" fmla="*/ 679952 h 761217"/>
                  <a:gd name="connsiteX23" fmla="*/ 1750553 w 1909725"/>
                  <a:gd name="connsiteY23" fmla="*/ 659834 h 761217"/>
                  <a:gd name="connsiteX24" fmla="*/ 1781477 w 1909725"/>
                  <a:gd name="connsiteY24" fmla="*/ 641472 h 761217"/>
                  <a:gd name="connsiteX25" fmla="*/ 1789648 w 1909725"/>
                  <a:gd name="connsiteY25" fmla="*/ 636465 h 761217"/>
                  <a:gd name="connsiteX26" fmla="*/ 1796939 w 1909725"/>
                  <a:gd name="connsiteY26" fmla="*/ 630930 h 761217"/>
                  <a:gd name="connsiteX27" fmla="*/ 1799575 w 1909725"/>
                  <a:gd name="connsiteY27" fmla="*/ 628031 h 761217"/>
                  <a:gd name="connsiteX28" fmla="*/ 1837440 w 1909725"/>
                  <a:gd name="connsiteY28" fmla="*/ 598248 h 761217"/>
                  <a:gd name="connsiteX29" fmla="*/ 1848334 w 1909725"/>
                  <a:gd name="connsiteY29" fmla="*/ 587794 h 761217"/>
                  <a:gd name="connsiteX30" fmla="*/ 1863884 w 1909725"/>
                  <a:gd name="connsiteY30" fmla="*/ 569081 h 761217"/>
                  <a:gd name="connsiteX31" fmla="*/ 1872933 w 1909725"/>
                  <a:gd name="connsiteY31" fmla="*/ 557221 h 761217"/>
                  <a:gd name="connsiteX32" fmla="*/ 1887429 w 1909725"/>
                  <a:gd name="connsiteY32" fmla="*/ 537981 h 761217"/>
                  <a:gd name="connsiteX33" fmla="*/ 1894721 w 1909725"/>
                  <a:gd name="connsiteY33" fmla="*/ 522606 h 761217"/>
                  <a:gd name="connsiteX34" fmla="*/ 1899201 w 1909725"/>
                  <a:gd name="connsiteY34" fmla="*/ 511273 h 761217"/>
                  <a:gd name="connsiteX35" fmla="*/ 1908250 w 1909725"/>
                  <a:gd name="connsiteY35" fmla="*/ 478152 h 761217"/>
                  <a:gd name="connsiteX36" fmla="*/ 1908953 w 1909725"/>
                  <a:gd name="connsiteY36" fmla="*/ 464886 h 761217"/>
                  <a:gd name="connsiteX37" fmla="*/ 1907723 w 1909725"/>
                  <a:gd name="connsiteY37" fmla="*/ 429833 h 761217"/>
                  <a:gd name="connsiteX38" fmla="*/ 1907372 w 1909725"/>
                  <a:gd name="connsiteY38" fmla="*/ 428164 h 761217"/>
                  <a:gd name="connsiteX39" fmla="*/ 1893755 w 1909725"/>
                  <a:gd name="connsiteY39" fmla="*/ 383973 h 761217"/>
                  <a:gd name="connsiteX40" fmla="*/ 1891558 w 1909725"/>
                  <a:gd name="connsiteY40" fmla="*/ 378965 h 761217"/>
                  <a:gd name="connsiteX41" fmla="*/ 1870473 w 1909725"/>
                  <a:gd name="connsiteY41" fmla="*/ 350413 h 761217"/>
                  <a:gd name="connsiteX42" fmla="*/ 1869331 w 1909725"/>
                  <a:gd name="connsiteY42" fmla="*/ 348217 h 761217"/>
                  <a:gd name="connsiteX43" fmla="*/ 1864851 w 1909725"/>
                  <a:gd name="connsiteY43" fmla="*/ 341364 h 761217"/>
                  <a:gd name="connsiteX44" fmla="*/ 1856944 w 1909725"/>
                  <a:gd name="connsiteY44" fmla="*/ 332227 h 761217"/>
                  <a:gd name="connsiteX45" fmla="*/ 1834980 w 1909725"/>
                  <a:gd name="connsiteY45" fmla="*/ 310615 h 761217"/>
                  <a:gd name="connsiteX46" fmla="*/ 1813983 w 1909725"/>
                  <a:gd name="connsiteY46" fmla="*/ 294099 h 761217"/>
                  <a:gd name="connsiteX47" fmla="*/ 1804846 w 1909725"/>
                  <a:gd name="connsiteY47" fmla="*/ 286543 h 761217"/>
                  <a:gd name="connsiteX48" fmla="*/ 1804671 w 1909725"/>
                  <a:gd name="connsiteY48" fmla="*/ 286280 h 761217"/>
                  <a:gd name="connsiteX49" fmla="*/ 1796588 w 1909725"/>
                  <a:gd name="connsiteY49" fmla="*/ 281184 h 761217"/>
                  <a:gd name="connsiteX50" fmla="*/ 1781741 w 1909725"/>
                  <a:gd name="connsiteY50" fmla="*/ 272750 h 761217"/>
                  <a:gd name="connsiteX51" fmla="*/ 1770935 w 1909725"/>
                  <a:gd name="connsiteY51" fmla="*/ 265458 h 761217"/>
                  <a:gd name="connsiteX52" fmla="*/ 1699158 w 1909725"/>
                  <a:gd name="connsiteY52" fmla="*/ 232074 h 761217"/>
                  <a:gd name="connsiteX53" fmla="*/ 1648643 w 1909725"/>
                  <a:gd name="connsiteY53" fmla="*/ 213976 h 761217"/>
                  <a:gd name="connsiteX54" fmla="*/ 1634498 w 1909725"/>
                  <a:gd name="connsiteY54" fmla="*/ 210550 h 761217"/>
                  <a:gd name="connsiteX55" fmla="*/ 1625625 w 1909725"/>
                  <a:gd name="connsiteY55" fmla="*/ 208529 h 761217"/>
                  <a:gd name="connsiteX56" fmla="*/ 1610250 w 1909725"/>
                  <a:gd name="connsiteY56" fmla="*/ 204224 h 761217"/>
                  <a:gd name="connsiteX57" fmla="*/ 1584246 w 1909725"/>
                  <a:gd name="connsiteY57" fmla="*/ 197284 h 761217"/>
                  <a:gd name="connsiteX58" fmla="*/ 1577305 w 1909725"/>
                  <a:gd name="connsiteY58" fmla="*/ 195615 h 761217"/>
                  <a:gd name="connsiteX59" fmla="*/ 1548313 w 1909725"/>
                  <a:gd name="connsiteY59" fmla="*/ 190431 h 761217"/>
                  <a:gd name="connsiteX60" fmla="*/ 1532763 w 1909725"/>
                  <a:gd name="connsiteY60" fmla="*/ 188235 h 761217"/>
                  <a:gd name="connsiteX61" fmla="*/ 1520288 w 1909725"/>
                  <a:gd name="connsiteY61" fmla="*/ 186302 h 761217"/>
                  <a:gd name="connsiteX62" fmla="*/ 1508867 w 1909725"/>
                  <a:gd name="connsiteY62" fmla="*/ 184018 h 761217"/>
                  <a:gd name="connsiteX63" fmla="*/ 1487606 w 1909725"/>
                  <a:gd name="connsiteY63" fmla="*/ 180855 h 761217"/>
                  <a:gd name="connsiteX64" fmla="*/ 1469421 w 1909725"/>
                  <a:gd name="connsiteY64" fmla="*/ 179274 h 761217"/>
                  <a:gd name="connsiteX65" fmla="*/ 1450708 w 1909725"/>
                  <a:gd name="connsiteY65" fmla="*/ 177429 h 761217"/>
                  <a:gd name="connsiteX66" fmla="*/ 1417850 w 1909725"/>
                  <a:gd name="connsiteY66" fmla="*/ 176023 h 761217"/>
                  <a:gd name="connsiteX67" fmla="*/ 1415127 w 1909725"/>
                  <a:gd name="connsiteY67" fmla="*/ 175847 h 761217"/>
                  <a:gd name="connsiteX68" fmla="*/ 1408538 w 1909725"/>
                  <a:gd name="connsiteY68" fmla="*/ 175057 h 761217"/>
                  <a:gd name="connsiteX69" fmla="*/ 1390089 w 1909725"/>
                  <a:gd name="connsiteY69" fmla="*/ 174969 h 761217"/>
                  <a:gd name="connsiteX70" fmla="*/ 1385433 w 1909725"/>
                  <a:gd name="connsiteY70" fmla="*/ 175584 h 761217"/>
                  <a:gd name="connsiteX71" fmla="*/ 1382182 w 1909725"/>
                  <a:gd name="connsiteY71" fmla="*/ 176023 h 761217"/>
                  <a:gd name="connsiteX72" fmla="*/ 1382006 w 1909725"/>
                  <a:gd name="connsiteY72" fmla="*/ 176023 h 761217"/>
                  <a:gd name="connsiteX73" fmla="*/ 1360394 w 1909725"/>
                  <a:gd name="connsiteY73" fmla="*/ 174003 h 761217"/>
                  <a:gd name="connsiteX74" fmla="*/ 1355650 w 1909725"/>
                  <a:gd name="connsiteY74" fmla="*/ 174003 h 761217"/>
                  <a:gd name="connsiteX75" fmla="*/ 1345898 w 1909725"/>
                  <a:gd name="connsiteY75" fmla="*/ 163548 h 761217"/>
                  <a:gd name="connsiteX76" fmla="*/ 1337377 w 1909725"/>
                  <a:gd name="connsiteY76" fmla="*/ 154411 h 761217"/>
                  <a:gd name="connsiteX77" fmla="*/ 1288705 w 1909725"/>
                  <a:gd name="connsiteY77" fmla="*/ 112066 h 761217"/>
                  <a:gd name="connsiteX78" fmla="*/ 1248469 w 1909725"/>
                  <a:gd name="connsiteY78" fmla="*/ 87554 h 761217"/>
                  <a:gd name="connsiteX79" fmla="*/ 1228877 w 1909725"/>
                  <a:gd name="connsiteY79" fmla="*/ 78154 h 761217"/>
                  <a:gd name="connsiteX80" fmla="*/ 1222200 w 1909725"/>
                  <a:gd name="connsiteY80" fmla="*/ 75255 h 761217"/>
                  <a:gd name="connsiteX81" fmla="*/ 1209901 w 1909725"/>
                  <a:gd name="connsiteY81" fmla="*/ 69544 h 761217"/>
                  <a:gd name="connsiteX82" fmla="*/ 1177395 w 1909725"/>
                  <a:gd name="connsiteY82" fmla="*/ 55312 h 761217"/>
                  <a:gd name="connsiteX83" fmla="*/ 1125737 w 1909725"/>
                  <a:gd name="connsiteY83" fmla="*/ 38884 h 761217"/>
                  <a:gd name="connsiteX84" fmla="*/ 1109923 w 1909725"/>
                  <a:gd name="connsiteY84" fmla="*/ 34754 h 761217"/>
                  <a:gd name="connsiteX85" fmla="*/ 1081107 w 1909725"/>
                  <a:gd name="connsiteY85" fmla="*/ 26145 h 761217"/>
                  <a:gd name="connsiteX86" fmla="*/ 1057123 w 1909725"/>
                  <a:gd name="connsiteY86" fmla="*/ 20786 h 761217"/>
                  <a:gd name="connsiteX87" fmla="*/ 1044472 w 1909725"/>
                  <a:gd name="connsiteY87" fmla="*/ 18765 h 761217"/>
                  <a:gd name="connsiteX88" fmla="*/ 1016798 w 1909725"/>
                  <a:gd name="connsiteY88" fmla="*/ 14636 h 761217"/>
                  <a:gd name="connsiteX89" fmla="*/ 987104 w 1909725"/>
                  <a:gd name="connsiteY89" fmla="*/ 9540 h 761217"/>
                  <a:gd name="connsiteX90" fmla="*/ 983326 w 1909725"/>
                  <a:gd name="connsiteY90" fmla="*/ 8310 h 761217"/>
                  <a:gd name="connsiteX91" fmla="*/ 979460 w 1909725"/>
                  <a:gd name="connsiteY91" fmla="*/ 9277 h 761217"/>
                  <a:gd name="connsiteX92" fmla="*/ 967863 w 1909725"/>
                  <a:gd name="connsiteY92" fmla="*/ 7959 h 761217"/>
                  <a:gd name="connsiteX93" fmla="*/ 955125 w 1909725"/>
                  <a:gd name="connsiteY93" fmla="*/ 5675 h 761217"/>
                  <a:gd name="connsiteX94" fmla="*/ 935621 w 1909725"/>
                  <a:gd name="connsiteY94" fmla="*/ 4972 h 761217"/>
                  <a:gd name="connsiteX95" fmla="*/ 910583 w 1909725"/>
                  <a:gd name="connsiteY95" fmla="*/ 3654 h 761217"/>
                  <a:gd name="connsiteX96" fmla="*/ 890025 w 1909725"/>
                  <a:gd name="connsiteY96" fmla="*/ 2424 h 761217"/>
                  <a:gd name="connsiteX97" fmla="*/ 877550 w 1909725"/>
                  <a:gd name="connsiteY97" fmla="*/ 1897 h 761217"/>
                  <a:gd name="connsiteX98" fmla="*/ 860858 w 1909725"/>
                  <a:gd name="connsiteY98" fmla="*/ 755 h 761217"/>
                  <a:gd name="connsiteX99" fmla="*/ 850754 w 1909725"/>
                  <a:gd name="connsiteY99" fmla="*/ 52 h 761217"/>
                  <a:gd name="connsiteX100" fmla="*/ 839597 w 1909725"/>
                  <a:gd name="connsiteY100" fmla="*/ 1194 h 761217"/>
                  <a:gd name="connsiteX101" fmla="*/ 835995 w 1909725"/>
                  <a:gd name="connsiteY101" fmla="*/ 1809 h 761217"/>
                  <a:gd name="connsiteX102" fmla="*/ 824925 w 1909725"/>
                  <a:gd name="connsiteY102" fmla="*/ 1897 h 761217"/>
                  <a:gd name="connsiteX103" fmla="*/ 812187 w 1909725"/>
                  <a:gd name="connsiteY103" fmla="*/ 1985 h 761217"/>
                  <a:gd name="connsiteX104" fmla="*/ 787412 w 1909725"/>
                  <a:gd name="connsiteY104" fmla="*/ 4093 h 761217"/>
                  <a:gd name="connsiteX105" fmla="*/ 781701 w 1909725"/>
                  <a:gd name="connsiteY105" fmla="*/ 4006 h 761217"/>
                  <a:gd name="connsiteX106" fmla="*/ 765624 w 1909725"/>
                  <a:gd name="connsiteY106" fmla="*/ 5148 h 761217"/>
                  <a:gd name="connsiteX107" fmla="*/ 751655 w 1909725"/>
                  <a:gd name="connsiteY107" fmla="*/ 5587 h 761217"/>
                  <a:gd name="connsiteX108" fmla="*/ 748756 w 1909725"/>
                  <a:gd name="connsiteY108" fmla="*/ 6114 h 761217"/>
                  <a:gd name="connsiteX109" fmla="*/ 732503 w 1909725"/>
                  <a:gd name="connsiteY109" fmla="*/ 7432 h 761217"/>
                  <a:gd name="connsiteX110" fmla="*/ 701842 w 1909725"/>
                  <a:gd name="connsiteY110" fmla="*/ 10858 h 761217"/>
                  <a:gd name="connsiteX111" fmla="*/ 686380 w 1909725"/>
                  <a:gd name="connsiteY111" fmla="*/ 13230 h 761217"/>
                  <a:gd name="connsiteX112" fmla="*/ 652908 w 1909725"/>
                  <a:gd name="connsiteY112" fmla="*/ 20434 h 761217"/>
                  <a:gd name="connsiteX113" fmla="*/ 640345 w 1909725"/>
                  <a:gd name="connsiteY113" fmla="*/ 22367 h 761217"/>
                  <a:gd name="connsiteX114" fmla="*/ 636655 w 1909725"/>
                  <a:gd name="connsiteY114" fmla="*/ 22631 h 761217"/>
                  <a:gd name="connsiteX115" fmla="*/ 596945 w 1909725"/>
                  <a:gd name="connsiteY115" fmla="*/ 30713 h 761217"/>
                  <a:gd name="connsiteX116" fmla="*/ 578056 w 1909725"/>
                  <a:gd name="connsiteY116" fmla="*/ 35457 h 761217"/>
                  <a:gd name="connsiteX117" fmla="*/ 549767 w 1909725"/>
                  <a:gd name="connsiteY117" fmla="*/ 42749 h 761217"/>
                  <a:gd name="connsiteX118" fmla="*/ 545638 w 1909725"/>
                  <a:gd name="connsiteY118" fmla="*/ 43891 h 761217"/>
                  <a:gd name="connsiteX119" fmla="*/ 531230 w 1909725"/>
                  <a:gd name="connsiteY119" fmla="*/ 49602 h 761217"/>
                  <a:gd name="connsiteX120" fmla="*/ 514977 w 1909725"/>
                  <a:gd name="connsiteY120" fmla="*/ 55664 h 761217"/>
                  <a:gd name="connsiteX121" fmla="*/ 504259 w 1909725"/>
                  <a:gd name="connsiteY121" fmla="*/ 58914 h 761217"/>
                  <a:gd name="connsiteX122" fmla="*/ 446363 w 1909725"/>
                  <a:gd name="connsiteY122" fmla="*/ 82810 h 761217"/>
                  <a:gd name="connsiteX123" fmla="*/ 394969 w 1909725"/>
                  <a:gd name="connsiteY123" fmla="*/ 111363 h 761217"/>
                  <a:gd name="connsiteX124" fmla="*/ 391016 w 1909725"/>
                  <a:gd name="connsiteY124" fmla="*/ 113735 h 761217"/>
                  <a:gd name="connsiteX125" fmla="*/ 360267 w 1909725"/>
                  <a:gd name="connsiteY125" fmla="*/ 134468 h 761217"/>
                  <a:gd name="connsiteX126" fmla="*/ 347704 w 1909725"/>
                  <a:gd name="connsiteY126" fmla="*/ 145099 h 761217"/>
                  <a:gd name="connsiteX127" fmla="*/ 338216 w 1909725"/>
                  <a:gd name="connsiteY127" fmla="*/ 153357 h 761217"/>
                  <a:gd name="connsiteX128" fmla="*/ 328024 w 1909725"/>
                  <a:gd name="connsiteY128" fmla="*/ 159331 h 761217"/>
                  <a:gd name="connsiteX129" fmla="*/ 310278 w 1909725"/>
                  <a:gd name="connsiteY129" fmla="*/ 164514 h 761217"/>
                  <a:gd name="connsiteX130" fmla="*/ 282692 w 1909725"/>
                  <a:gd name="connsiteY130" fmla="*/ 173124 h 761217"/>
                  <a:gd name="connsiteX131" fmla="*/ 268460 w 1909725"/>
                  <a:gd name="connsiteY131" fmla="*/ 177956 h 761217"/>
                  <a:gd name="connsiteX132" fmla="*/ 240786 w 1909725"/>
                  <a:gd name="connsiteY132" fmla="*/ 188762 h 761217"/>
                  <a:gd name="connsiteX133" fmla="*/ 233494 w 1909725"/>
                  <a:gd name="connsiteY133" fmla="*/ 190871 h 761217"/>
                  <a:gd name="connsiteX134" fmla="*/ 220667 w 1909725"/>
                  <a:gd name="connsiteY134" fmla="*/ 194736 h 761217"/>
                  <a:gd name="connsiteX135" fmla="*/ 208983 w 1909725"/>
                  <a:gd name="connsiteY135" fmla="*/ 199832 h 761217"/>
                  <a:gd name="connsiteX136" fmla="*/ 176037 w 1909725"/>
                  <a:gd name="connsiteY136" fmla="*/ 217929 h 761217"/>
                  <a:gd name="connsiteX137" fmla="*/ 168921 w 1909725"/>
                  <a:gd name="connsiteY137" fmla="*/ 221004 h 761217"/>
                  <a:gd name="connsiteX138" fmla="*/ 164880 w 1909725"/>
                  <a:gd name="connsiteY138" fmla="*/ 222498 h 761217"/>
                  <a:gd name="connsiteX139" fmla="*/ 163387 w 1909725"/>
                  <a:gd name="connsiteY139" fmla="*/ 223025 h 761217"/>
                  <a:gd name="connsiteX140" fmla="*/ 151614 w 1909725"/>
                  <a:gd name="connsiteY140" fmla="*/ 230405 h 761217"/>
                  <a:gd name="connsiteX141" fmla="*/ 127806 w 1909725"/>
                  <a:gd name="connsiteY141" fmla="*/ 242704 h 761217"/>
                  <a:gd name="connsiteX142" fmla="*/ 123237 w 1909725"/>
                  <a:gd name="connsiteY142" fmla="*/ 246218 h 761217"/>
                  <a:gd name="connsiteX143" fmla="*/ 72897 w 1909725"/>
                  <a:gd name="connsiteY143" fmla="*/ 286192 h 761217"/>
                  <a:gd name="connsiteX144" fmla="*/ 49264 w 1909725"/>
                  <a:gd name="connsiteY144" fmla="*/ 311933 h 761217"/>
                  <a:gd name="connsiteX145" fmla="*/ 44784 w 1909725"/>
                  <a:gd name="connsiteY145" fmla="*/ 317116 h 761217"/>
                  <a:gd name="connsiteX146" fmla="*/ 25017 w 1909725"/>
                  <a:gd name="connsiteY146" fmla="*/ 345317 h 761217"/>
                  <a:gd name="connsiteX147" fmla="*/ 20800 w 1909725"/>
                  <a:gd name="connsiteY147" fmla="*/ 352258 h 761217"/>
                  <a:gd name="connsiteX148" fmla="*/ 7358 w 1909725"/>
                  <a:gd name="connsiteY148" fmla="*/ 386960 h 761217"/>
                  <a:gd name="connsiteX149" fmla="*/ 330 w 1909725"/>
                  <a:gd name="connsiteY149" fmla="*/ 436773 h 761217"/>
                  <a:gd name="connsiteX150" fmla="*/ 418 w 1909725"/>
                  <a:gd name="connsiteY150" fmla="*/ 438882 h 761217"/>
                  <a:gd name="connsiteX151" fmla="*/ 2790 w 1909725"/>
                  <a:gd name="connsiteY151" fmla="*/ 450654 h 761217"/>
                  <a:gd name="connsiteX152" fmla="*/ 4020 w 1909725"/>
                  <a:gd name="connsiteY152" fmla="*/ 460494 h 761217"/>
                  <a:gd name="connsiteX153" fmla="*/ 4898 w 1909725"/>
                  <a:gd name="connsiteY153" fmla="*/ 463569 h 761217"/>
                  <a:gd name="connsiteX154" fmla="*/ 5162 w 1909725"/>
                  <a:gd name="connsiteY154" fmla="*/ 464799 h 761217"/>
                  <a:gd name="connsiteX155" fmla="*/ 6480 w 1909725"/>
                  <a:gd name="connsiteY155" fmla="*/ 471475 h 761217"/>
                  <a:gd name="connsiteX156" fmla="*/ 10521 w 1909725"/>
                  <a:gd name="connsiteY156" fmla="*/ 487113 h 761217"/>
                  <a:gd name="connsiteX157" fmla="*/ 31869 w 1909725"/>
                  <a:gd name="connsiteY157" fmla="*/ 525945 h 761217"/>
                  <a:gd name="connsiteX158" fmla="*/ 41358 w 1909725"/>
                  <a:gd name="connsiteY158" fmla="*/ 539035 h 761217"/>
                  <a:gd name="connsiteX159" fmla="*/ 43290 w 1909725"/>
                  <a:gd name="connsiteY159" fmla="*/ 541846 h 761217"/>
                  <a:gd name="connsiteX160" fmla="*/ 82561 w 1909725"/>
                  <a:gd name="connsiteY160" fmla="*/ 580678 h 761217"/>
                  <a:gd name="connsiteX161" fmla="*/ 99693 w 1909725"/>
                  <a:gd name="connsiteY161" fmla="*/ 595174 h 761217"/>
                  <a:gd name="connsiteX162" fmla="*/ 116824 w 1909725"/>
                  <a:gd name="connsiteY162" fmla="*/ 606243 h 761217"/>
                  <a:gd name="connsiteX163" fmla="*/ 123589 w 1909725"/>
                  <a:gd name="connsiteY163" fmla="*/ 609933 h 761217"/>
                  <a:gd name="connsiteX164" fmla="*/ 131935 w 1909725"/>
                  <a:gd name="connsiteY164" fmla="*/ 615029 h 761217"/>
                  <a:gd name="connsiteX165" fmla="*/ 151087 w 1909725"/>
                  <a:gd name="connsiteY165" fmla="*/ 626274 h 761217"/>
                  <a:gd name="connsiteX166" fmla="*/ 172260 w 1909725"/>
                  <a:gd name="connsiteY166" fmla="*/ 636377 h 761217"/>
                  <a:gd name="connsiteX167" fmla="*/ 184471 w 1909725"/>
                  <a:gd name="connsiteY167" fmla="*/ 642000 h 761217"/>
                  <a:gd name="connsiteX168" fmla="*/ 239468 w 1909725"/>
                  <a:gd name="connsiteY168" fmla="*/ 663787 h 761217"/>
                  <a:gd name="connsiteX169" fmla="*/ 261256 w 1909725"/>
                  <a:gd name="connsiteY169" fmla="*/ 670640 h 761217"/>
                  <a:gd name="connsiteX170" fmla="*/ 291653 w 1909725"/>
                  <a:gd name="connsiteY170" fmla="*/ 679777 h 761217"/>
                  <a:gd name="connsiteX171" fmla="*/ 300351 w 1909725"/>
                  <a:gd name="connsiteY171" fmla="*/ 682149 h 761217"/>
                  <a:gd name="connsiteX172" fmla="*/ 332681 w 1909725"/>
                  <a:gd name="connsiteY172" fmla="*/ 687947 h 761217"/>
                  <a:gd name="connsiteX173" fmla="*/ 332944 w 1909725"/>
                  <a:gd name="connsiteY173" fmla="*/ 687947 h 761217"/>
                  <a:gd name="connsiteX174" fmla="*/ 336458 w 1909725"/>
                  <a:gd name="connsiteY174" fmla="*/ 688826 h 761217"/>
                  <a:gd name="connsiteX175" fmla="*/ 336898 w 1909725"/>
                  <a:gd name="connsiteY175" fmla="*/ 688914 h 761217"/>
                  <a:gd name="connsiteX176" fmla="*/ 340939 w 1909725"/>
                  <a:gd name="connsiteY176" fmla="*/ 690319 h 761217"/>
                  <a:gd name="connsiteX177" fmla="*/ 356753 w 1909725"/>
                  <a:gd name="connsiteY177" fmla="*/ 693745 h 761217"/>
                  <a:gd name="connsiteX178" fmla="*/ 369667 w 1909725"/>
                  <a:gd name="connsiteY178" fmla="*/ 695942 h 761217"/>
                  <a:gd name="connsiteX179" fmla="*/ 377662 w 1909725"/>
                  <a:gd name="connsiteY179" fmla="*/ 697875 h 761217"/>
                  <a:gd name="connsiteX180" fmla="*/ 406654 w 1909725"/>
                  <a:gd name="connsiteY180" fmla="*/ 702267 h 761217"/>
                  <a:gd name="connsiteX181" fmla="*/ 428969 w 1909725"/>
                  <a:gd name="connsiteY181" fmla="*/ 703937 h 761217"/>
                  <a:gd name="connsiteX182" fmla="*/ 438281 w 1909725"/>
                  <a:gd name="connsiteY182" fmla="*/ 704464 h 761217"/>
                  <a:gd name="connsiteX183" fmla="*/ 439950 w 1909725"/>
                  <a:gd name="connsiteY183" fmla="*/ 704552 h 761217"/>
                  <a:gd name="connsiteX184" fmla="*/ 479221 w 1909725"/>
                  <a:gd name="connsiteY184" fmla="*/ 707099 h 761217"/>
                  <a:gd name="connsiteX185" fmla="*/ 496440 w 1909725"/>
                  <a:gd name="connsiteY185" fmla="*/ 710789 h 761217"/>
                  <a:gd name="connsiteX186" fmla="*/ 498373 w 1909725"/>
                  <a:gd name="connsiteY186" fmla="*/ 710701 h 761217"/>
                  <a:gd name="connsiteX187" fmla="*/ 508388 w 1909725"/>
                  <a:gd name="connsiteY187" fmla="*/ 711141 h 761217"/>
                  <a:gd name="connsiteX188" fmla="*/ 531230 w 1909725"/>
                  <a:gd name="connsiteY188" fmla="*/ 710877 h 761217"/>
                  <a:gd name="connsiteX189" fmla="*/ 533251 w 1909725"/>
                  <a:gd name="connsiteY189" fmla="*/ 711316 h 761217"/>
                  <a:gd name="connsiteX190" fmla="*/ 538874 w 1909725"/>
                  <a:gd name="connsiteY190" fmla="*/ 712458 h 761217"/>
                  <a:gd name="connsiteX191" fmla="*/ 539840 w 1909725"/>
                  <a:gd name="connsiteY191" fmla="*/ 712634 h 761217"/>
                  <a:gd name="connsiteX192" fmla="*/ 554511 w 1909725"/>
                  <a:gd name="connsiteY192" fmla="*/ 710701 h 761217"/>
                  <a:gd name="connsiteX193" fmla="*/ 557411 w 1909725"/>
                  <a:gd name="connsiteY193" fmla="*/ 710789 h 761217"/>
                  <a:gd name="connsiteX194" fmla="*/ 564703 w 1909725"/>
                  <a:gd name="connsiteY194" fmla="*/ 710789 h 761217"/>
                  <a:gd name="connsiteX195" fmla="*/ 567162 w 1909725"/>
                  <a:gd name="connsiteY195" fmla="*/ 710789 h 761217"/>
                  <a:gd name="connsiteX196" fmla="*/ 583064 w 1909725"/>
                  <a:gd name="connsiteY196" fmla="*/ 707363 h 761217"/>
                  <a:gd name="connsiteX197" fmla="*/ 598087 w 1909725"/>
                  <a:gd name="connsiteY197" fmla="*/ 704639 h 761217"/>
                  <a:gd name="connsiteX198" fmla="*/ 612759 w 1909725"/>
                  <a:gd name="connsiteY198" fmla="*/ 703322 h 761217"/>
                  <a:gd name="connsiteX199" fmla="*/ 649394 w 1909725"/>
                  <a:gd name="connsiteY199" fmla="*/ 703937 h 761217"/>
                  <a:gd name="connsiteX200" fmla="*/ 654138 w 1909725"/>
                  <a:gd name="connsiteY200" fmla="*/ 704024 h 761217"/>
                  <a:gd name="connsiteX201" fmla="*/ 658003 w 1909725"/>
                  <a:gd name="connsiteY201" fmla="*/ 704288 h 761217"/>
                  <a:gd name="connsiteX202" fmla="*/ 679527 w 1909725"/>
                  <a:gd name="connsiteY202" fmla="*/ 702619 h 761217"/>
                  <a:gd name="connsiteX203" fmla="*/ 682954 w 1909725"/>
                  <a:gd name="connsiteY203" fmla="*/ 702180 h 761217"/>
                  <a:gd name="connsiteX204" fmla="*/ 699295 w 1909725"/>
                  <a:gd name="connsiteY204" fmla="*/ 699632 h 761217"/>
                  <a:gd name="connsiteX205" fmla="*/ 707553 w 1909725"/>
                  <a:gd name="connsiteY205" fmla="*/ 698314 h 761217"/>
                  <a:gd name="connsiteX206" fmla="*/ 720204 w 1909725"/>
                  <a:gd name="connsiteY206" fmla="*/ 696293 h 761217"/>
                  <a:gd name="connsiteX207" fmla="*/ 738565 w 1909725"/>
                  <a:gd name="connsiteY207" fmla="*/ 693394 h 761217"/>
                  <a:gd name="connsiteX208" fmla="*/ 770456 w 1909725"/>
                  <a:gd name="connsiteY208" fmla="*/ 685839 h 761217"/>
                  <a:gd name="connsiteX209" fmla="*/ 777221 w 1909725"/>
                  <a:gd name="connsiteY209" fmla="*/ 685663 h 761217"/>
                  <a:gd name="connsiteX210" fmla="*/ 794352 w 1909725"/>
                  <a:gd name="connsiteY210" fmla="*/ 683730 h 761217"/>
                  <a:gd name="connsiteX211" fmla="*/ 795758 w 1909725"/>
                  <a:gd name="connsiteY211" fmla="*/ 683379 h 761217"/>
                  <a:gd name="connsiteX212" fmla="*/ 805070 w 1909725"/>
                  <a:gd name="connsiteY212" fmla="*/ 680567 h 761217"/>
                  <a:gd name="connsiteX213" fmla="*/ 809112 w 1909725"/>
                  <a:gd name="connsiteY213" fmla="*/ 679250 h 761217"/>
                  <a:gd name="connsiteX214" fmla="*/ 821411 w 1909725"/>
                  <a:gd name="connsiteY214" fmla="*/ 675648 h 761217"/>
                  <a:gd name="connsiteX215" fmla="*/ 850667 w 1909725"/>
                  <a:gd name="connsiteY215" fmla="*/ 665984 h 761217"/>
                  <a:gd name="connsiteX216" fmla="*/ 865338 w 1909725"/>
                  <a:gd name="connsiteY216" fmla="*/ 661328 h 761217"/>
                  <a:gd name="connsiteX217" fmla="*/ 886159 w 1909725"/>
                  <a:gd name="connsiteY217" fmla="*/ 654299 h 761217"/>
                  <a:gd name="connsiteX218" fmla="*/ 891782 w 1909725"/>
                  <a:gd name="connsiteY218" fmla="*/ 656408 h 761217"/>
                  <a:gd name="connsiteX219" fmla="*/ 894330 w 1909725"/>
                  <a:gd name="connsiteY219" fmla="*/ 658340 h 761217"/>
                  <a:gd name="connsiteX220" fmla="*/ 915327 w 1909725"/>
                  <a:gd name="connsiteY220" fmla="*/ 672134 h 761217"/>
                  <a:gd name="connsiteX221" fmla="*/ 924288 w 1909725"/>
                  <a:gd name="connsiteY221" fmla="*/ 676526 h 761217"/>
                  <a:gd name="connsiteX222" fmla="*/ 981920 w 1909725"/>
                  <a:gd name="connsiteY222" fmla="*/ 702443 h 761217"/>
                  <a:gd name="connsiteX223" fmla="*/ 982535 w 1909725"/>
                  <a:gd name="connsiteY223" fmla="*/ 702707 h 761217"/>
                  <a:gd name="connsiteX224" fmla="*/ 1037707 w 1909725"/>
                  <a:gd name="connsiteY224" fmla="*/ 721771 h 761217"/>
                  <a:gd name="connsiteX225" fmla="*/ 1044033 w 1909725"/>
                  <a:gd name="connsiteY225" fmla="*/ 723791 h 761217"/>
                  <a:gd name="connsiteX226" fmla="*/ 1075133 w 1909725"/>
                  <a:gd name="connsiteY226" fmla="*/ 729678 h 761217"/>
                  <a:gd name="connsiteX227" fmla="*/ 1075660 w 1909725"/>
                  <a:gd name="connsiteY227" fmla="*/ 729941 h 761217"/>
                  <a:gd name="connsiteX228" fmla="*/ 1099117 w 1909725"/>
                  <a:gd name="connsiteY228" fmla="*/ 735828 h 761217"/>
                  <a:gd name="connsiteX229" fmla="*/ 1099644 w 1909725"/>
                  <a:gd name="connsiteY229" fmla="*/ 735828 h 761217"/>
                  <a:gd name="connsiteX230" fmla="*/ 1122662 w 1909725"/>
                  <a:gd name="connsiteY230" fmla="*/ 742065 h 761217"/>
                  <a:gd name="connsiteX231" fmla="*/ 1131447 w 1909725"/>
                  <a:gd name="connsiteY231" fmla="*/ 743471 h 761217"/>
                  <a:gd name="connsiteX232" fmla="*/ 1165183 w 1909725"/>
                  <a:gd name="connsiteY232" fmla="*/ 748390 h 761217"/>
                  <a:gd name="connsiteX233" fmla="*/ 1191012 w 1909725"/>
                  <a:gd name="connsiteY233" fmla="*/ 751729 h 761217"/>
                  <a:gd name="connsiteX234" fmla="*/ 1218510 w 1909725"/>
                  <a:gd name="connsiteY234" fmla="*/ 754804 h 761217"/>
                  <a:gd name="connsiteX235" fmla="*/ 1238190 w 1909725"/>
                  <a:gd name="connsiteY235" fmla="*/ 756649 h 761217"/>
                  <a:gd name="connsiteX236" fmla="*/ 1267006 w 1909725"/>
                  <a:gd name="connsiteY236" fmla="*/ 758494 h 761217"/>
                  <a:gd name="connsiteX237" fmla="*/ 1283346 w 1909725"/>
                  <a:gd name="connsiteY237" fmla="*/ 756649 h 761217"/>
                  <a:gd name="connsiteX238" fmla="*/ 1290902 w 1909725"/>
                  <a:gd name="connsiteY238" fmla="*/ 757703 h 761217"/>
                  <a:gd name="connsiteX239" fmla="*/ 1295031 w 1909725"/>
                  <a:gd name="connsiteY239" fmla="*/ 758494 h 761217"/>
                  <a:gd name="connsiteX240" fmla="*/ 1307770 w 1909725"/>
                  <a:gd name="connsiteY240" fmla="*/ 759636 h 761217"/>
                  <a:gd name="connsiteX241" fmla="*/ 1316292 w 1909725"/>
                  <a:gd name="connsiteY241" fmla="*/ 759987 h 761217"/>
                  <a:gd name="connsiteX242" fmla="*/ 1326131 w 1909725"/>
                  <a:gd name="connsiteY242" fmla="*/ 761217 h 761217"/>
                  <a:gd name="connsiteX243" fmla="*/ 1367510 w 1909725"/>
                  <a:gd name="connsiteY243" fmla="*/ 753925 h 761217"/>
                  <a:gd name="connsiteX244" fmla="*/ 1367510 w 1909725"/>
                  <a:gd name="connsiteY244" fmla="*/ 753925 h 761217"/>
                  <a:gd name="connsiteX245" fmla="*/ 1367510 w 1909725"/>
                  <a:gd name="connsiteY245" fmla="*/ 753925 h 761217"/>
                  <a:gd name="connsiteX246" fmla="*/ 1369531 w 1909725"/>
                  <a:gd name="connsiteY246" fmla="*/ 733631 h 761217"/>
                  <a:gd name="connsiteX247" fmla="*/ 1358901 w 1909725"/>
                  <a:gd name="connsiteY247" fmla="*/ 736706 h 761217"/>
                  <a:gd name="connsiteX248" fmla="*/ 1349940 w 1909725"/>
                  <a:gd name="connsiteY248" fmla="*/ 738112 h 761217"/>
                  <a:gd name="connsiteX249" fmla="*/ 1348710 w 1909725"/>
                  <a:gd name="connsiteY249" fmla="*/ 738112 h 761217"/>
                  <a:gd name="connsiteX250" fmla="*/ 1327537 w 1909725"/>
                  <a:gd name="connsiteY250" fmla="*/ 740396 h 761217"/>
                  <a:gd name="connsiteX251" fmla="*/ 1319894 w 1909725"/>
                  <a:gd name="connsiteY251" fmla="*/ 739781 h 761217"/>
                  <a:gd name="connsiteX252" fmla="*/ 1303026 w 1909725"/>
                  <a:gd name="connsiteY252" fmla="*/ 739254 h 761217"/>
                  <a:gd name="connsiteX253" fmla="*/ 1300126 w 1909725"/>
                  <a:gd name="connsiteY253" fmla="*/ 738551 h 761217"/>
                  <a:gd name="connsiteX254" fmla="*/ 1295558 w 1909725"/>
                  <a:gd name="connsiteY254" fmla="*/ 737672 h 761217"/>
                  <a:gd name="connsiteX255" fmla="*/ 1276055 w 1909725"/>
                  <a:gd name="connsiteY255" fmla="*/ 736882 h 761217"/>
                  <a:gd name="connsiteX256" fmla="*/ 1265512 w 1909725"/>
                  <a:gd name="connsiteY256" fmla="*/ 737936 h 761217"/>
                  <a:gd name="connsiteX257" fmla="*/ 1241528 w 1909725"/>
                  <a:gd name="connsiteY257" fmla="*/ 736355 h 761217"/>
                  <a:gd name="connsiteX258" fmla="*/ 1219477 w 1909725"/>
                  <a:gd name="connsiteY258" fmla="*/ 734246 h 761217"/>
                  <a:gd name="connsiteX259" fmla="*/ 1195668 w 1909725"/>
                  <a:gd name="connsiteY259" fmla="*/ 731698 h 761217"/>
                  <a:gd name="connsiteX260" fmla="*/ 1166940 w 1909725"/>
                  <a:gd name="connsiteY260" fmla="*/ 727921 h 761217"/>
                  <a:gd name="connsiteX261" fmla="*/ 1137158 w 1909725"/>
                  <a:gd name="connsiteY261" fmla="*/ 723704 h 761217"/>
                  <a:gd name="connsiteX262" fmla="*/ 1125297 w 1909725"/>
                  <a:gd name="connsiteY262" fmla="*/ 721683 h 761217"/>
                  <a:gd name="connsiteX263" fmla="*/ 1110977 w 1909725"/>
                  <a:gd name="connsiteY263" fmla="*/ 718081 h 761217"/>
                  <a:gd name="connsiteX264" fmla="*/ 1098502 w 1909725"/>
                  <a:gd name="connsiteY264" fmla="*/ 715182 h 761217"/>
                  <a:gd name="connsiteX265" fmla="*/ 1088135 w 1909725"/>
                  <a:gd name="connsiteY265" fmla="*/ 712810 h 761217"/>
                  <a:gd name="connsiteX266" fmla="*/ 1073464 w 1909725"/>
                  <a:gd name="connsiteY266" fmla="*/ 709032 h 761217"/>
                  <a:gd name="connsiteX267" fmla="*/ 1051676 w 1909725"/>
                  <a:gd name="connsiteY267" fmla="*/ 704464 h 761217"/>
                  <a:gd name="connsiteX268" fmla="*/ 1044736 w 1909725"/>
                  <a:gd name="connsiteY268" fmla="*/ 702180 h 761217"/>
                  <a:gd name="connsiteX269" fmla="*/ 991057 w 1909725"/>
                  <a:gd name="connsiteY269" fmla="*/ 683555 h 761217"/>
                  <a:gd name="connsiteX270" fmla="*/ 990442 w 1909725"/>
                  <a:gd name="connsiteY270" fmla="*/ 683291 h 761217"/>
                  <a:gd name="connsiteX271" fmla="*/ 935270 w 1909725"/>
                  <a:gd name="connsiteY271" fmla="*/ 658428 h 761217"/>
                  <a:gd name="connsiteX272" fmla="*/ 926221 w 1909725"/>
                  <a:gd name="connsiteY272" fmla="*/ 654036 h 761217"/>
                  <a:gd name="connsiteX273" fmla="*/ 909265 w 1909725"/>
                  <a:gd name="connsiteY273" fmla="*/ 642703 h 761217"/>
                  <a:gd name="connsiteX274" fmla="*/ 906629 w 1909725"/>
                  <a:gd name="connsiteY274" fmla="*/ 640682 h 761217"/>
                  <a:gd name="connsiteX275" fmla="*/ 873948 w 1909725"/>
                  <a:gd name="connsiteY275" fmla="*/ 636114 h 761217"/>
                  <a:gd name="connsiteX276" fmla="*/ 857783 w 1909725"/>
                  <a:gd name="connsiteY276" fmla="*/ 641472 h 761217"/>
                  <a:gd name="connsiteX277" fmla="*/ 839333 w 1909725"/>
                  <a:gd name="connsiteY277" fmla="*/ 647359 h 761217"/>
                  <a:gd name="connsiteX278" fmla="*/ 813417 w 1909725"/>
                  <a:gd name="connsiteY278" fmla="*/ 655881 h 761217"/>
                  <a:gd name="connsiteX279" fmla="*/ 800414 w 1909725"/>
                  <a:gd name="connsiteY279" fmla="*/ 659658 h 761217"/>
                  <a:gd name="connsiteX280" fmla="*/ 795494 w 1909725"/>
                  <a:gd name="connsiteY280" fmla="*/ 661328 h 761217"/>
                  <a:gd name="connsiteX281" fmla="*/ 788993 w 1909725"/>
                  <a:gd name="connsiteY281" fmla="*/ 663348 h 761217"/>
                  <a:gd name="connsiteX282" fmla="*/ 787412 w 1909725"/>
                  <a:gd name="connsiteY282" fmla="*/ 663700 h 761217"/>
                  <a:gd name="connsiteX283" fmla="*/ 778802 w 1909725"/>
                  <a:gd name="connsiteY283" fmla="*/ 665105 h 761217"/>
                  <a:gd name="connsiteX284" fmla="*/ 761231 w 1909725"/>
                  <a:gd name="connsiteY284" fmla="*/ 666511 h 761217"/>
                  <a:gd name="connsiteX285" fmla="*/ 733558 w 1909725"/>
                  <a:gd name="connsiteY285" fmla="*/ 673012 h 761217"/>
                  <a:gd name="connsiteX286" fmla="*/ 715372 w 1909725"/>
                  <a:gd name="connsiteY286" fmla="*/ 675911 h 761217"/>
                  <a:gd name="connsiteX287" fmla="*/ 702633 w 1909725"/>
                  <a:gd name="connsiteY287" fmla="*/ 677932 h 761217"/>
                  <a:gd name="connsiteX288" fmla="*/ 694199 w 1909725"/>
                  <a:gd name="connsiteY288" fmla="*/ 679338 h 761217"/>
                  <a:gd name="connsiteX289" fmla="*/ 678737 w 1909725"/>
                  <a:gd name="connsiteY289" fmla="*/ 681797 h 761217"/>
                  <a:gd name="connsiteX290" fmla="*/ 675135 w 1909725"/>
                  <a:gd name="connsiteY290" fmla="*/ 682324 h 761217"/>
                  <a:gd name="connsiteX291" fmla="*/ 658443 w 1909725"/>
                  <a:gd name="connsiteY291" fmla="*/ 683730 h 761217"/>
                  <a:gd name="connsiteX292" fmla="*/ 655895 w 1909725"/>
                  <a:gd name="connsiteY292" fmla="*/ 683555 h 761217"/>
                  <a:gd name="connsiteX293" fmla="*/ 644650 w 1909725"/>
                  <a:gd name="connsiteY293" fmla="*/ 683730 h 761217"/>
                  <a:gd name="connsiteX294" fmla="*/ 620314 w 1909725"/>
                  <a:gd name="connsiteY294" fmla="*/ 683994 h 761217"/>
                  <a:gd name="connsiteX295" fmla="*/ 590619 w 1909725"/>
                  <a:gd name="connsiteY295" fmla="*/ 684960 h 761217"/>
                  <a:gd name="connsiteX296" fmla="*/ 579198 w 1909725"/>
                  <a:gd name="connsiteY296" fmla="*/ 686805 h 761217"/>
                  <a:gd name="connsiteX297" fmla="*/ 571555 w 1909725"/>
                  <a:gd name="connsiteY297" fmla="*/ 685927 h 761217"/>
                  <a:gd name="connsiteX298" fmla="*/ 568392 w 1909725"/>
                  <a:gd name="connsiteY298" fmla="*/ 690407 h 761217"/>
                  <a:gd name="connsiteX299" fmla="*/ 567338 w 1909725"/>
                  <a:gd name="connsiteY299" fmla="*/ 690407 h 761217"/>
                  <a:gd name="connsiteX300" fmla="*/ 561276 w 1909725"/>
                  <a:gd name="connsiteY300" fmla="*/ 690495 h 761217"/>
                  <a:gd name="connsiteX301" fmla="*/ 558289 w 1909725"/>
                  <a:gd name="connsiteY301" fmla="*/ 690407 h 761217"/>
                  <a:gd name="connsiteX302" fmla="*/ 543003 w 1909725"/>
                  <a:gd name="connsiteY302" fmla="*/ 692516 h 761217"/>
                  <a:gd name="connsiteX303" fmla="*/ 541597 w 1909725"/>
                  <a:gd name="connsiteY303" fmla="*/ 692340 h 761217"/>
                  <a:gd name="connsiteX304" fmla="*/ 539137 w 1909725"/>
                  <a:gd name="connsiteY304" fmla="*/ 691813 h 761217"/>
                  <a:gd name="connsiteX305" fmla="*/ 526574 w 1909725"/>
                  <a:gd name="connsiteY305" fmla="*/ 690846 h 761217"/>
                  <a:gd name="connsiteX306" fmla="*/ 509618 w 1909725"/>
                  <a:gd name="connsiteY306" fmla="*/ 690934 h 761217"/>
                  <a:gd name="connsiteX307" fmla="*/ 497582 w 1909725"/>
                  <a:gd name="connsiteY307" fmla="*/ 690407 h 761217"/>
                  <a:gd name="connsiteX308" fmla="*/ 494595 w 1909725"/>
                  <a:gd name="connsiteY308" fmla="*/ 690495 h 761217"/>
                  <a:gd name="connsiteX309" fmla="*/ 492575 w 1909725"/>
                  <a:gd name="connsiteY309" fmla="*/ 690583 h 761217"/>
                  <a:gd name="connsiteX310" fmla="*/ 475092 w 1909725"/>
                  <a:gd name="connsiteY310" fmla="*/ 686893 h 761217"/>
                  <a:gd name="connsiteX311" fmla="*/ 449175 w 1909725"/>
                  <a:gd name="connsiteY311" fmla="*/ 686102 h 761217"/>
                  <a:gd name="connsiteX312" fmla="*/ 439687 w 1909725"/>
                  <a:gd name="connsiteY312" fmla="*/ 684257 h 761217"/>
                  <a:gd name="connsiteX313" fmla="*/ 439247 w 1909725"/>
                  <a:gd name="connsiteY313" fmla="*/ 684257 h 761217"/>
                  <a:gd name="connsiteX314" fmla="*/ 429935 w 1909725"/>
                  <a:gd name="connsiteY314" fmla="*/ 683730 h 761217"/>
                  <a:gd name="connsiteX315" fmla="*/ 408850 w 1909725"/>
                  <a:gd name="connsiteY315" fmla="*/ 682237 h 761217"/>
                  <a:gd name="connsiteX316" fmla="*/ 382406 w 1909725"/>
                  <a:gd name="connsiteY316" fmla="*/ 678283 h 761217"/>
                  <a:gd name="connsiteX317" fmla="*/ 376080 w 1909725"/>
                  <a:gd name="connsiteY317" fmla="*/ 676702 h 761217"/>
                  <a:gd name="connsiteX318" fmla="*/ 354996 w 1909725"/>
                  <a:gd name="connsiteY318" fmla="*/ 673627 h 761217"/>
                  <a:gd name="connsiteX319" fmla="*/ 350076 w 1909725"/>
                  <a:gd name="connsiteY319" fmla="*/ 671958 h 761217"/>
                  <a:gd name="connsiteX320" fmla="*/ 343662 w 1909725"/>
                  <a:gd name="connsiteY320" fmla="*/ 669761 h 761217"/>
                  <a:gd name="connsiteX321" fmla="*/ 343223 w 1909725"/>
                  <a:gd name="connsiteY321" fmla="*/ 669674 h 761217"/>
                  <a:gd name="connsiteX322" fmla="*/ 332417 w 1909725"/>
                  <a:gd name="connsiteY322" fmla="*/ 667829 h 761217"/>
                  <a:gd name="connsiteX323" fmla="*/ 332154 w 1909725"/>
                  <a:gd name="connsiteY323" fmla="*/ 667829 h 761217"/>
                  <a:gd name="connsiteX324" fmla="*/ 307115 w 1909725"/>
                  <a:gd name="connsiteY324" fmla="*/ 663085 h 761217"/>
                  <a:gd name="connsiteX325" fmla="*/ 297627 w 1909725"/>
                  <a:gd name="connsiteY325" fmla="*/ 660537 h 761217"/>
                  <a:gd name="connsiteX326" fmla="*/ 269075 w 1909725"/>
                  <a:gd name="connsiteY326" fmla="*/ 651927 h 761217"/>
                  <a:gd name="connsiteX327" fmla="*/ 246233 w 1909725"/>
                  <a:gd name="connsiteY327" fmla="*/ 644811 h 761217"/>
                  <a:gd name="connsiteX328" fmla="*/ 195365 w 1909725"/>
                  <a:gd name="connsiteY328" fmla="*/ 624517 h 761217"/>
                  <a:gd name="connsiteX329" fmla="*/ 182714 w 1909725"/>
                  <a:gd name="connsiteY329" fmla="*/ 618631 h 761217"/>
                  <a:gd name="connsiteX330" fmla="*/ 162772 w 1909725"/>
                  <a:gd name="connsiteY330" fmla="*/ 609142 h 761217"/>
                  <a:gd name="connsiteX331" fmla="*/ 145113 w 1909725"/>
                  <a:gd name="connsiteY331" fmla="*/ 598776 h 761217"/>
                  <a:gd name="connsiteX332" fmla="*/ 136503 w 1909725"/>
                  <a:gd name="connsiteY332" fmla="*/ 593504 h 761217"/>
                  <a:gd name="connsiteX333" fmla="*/ 128684 w 1909725"/>
                  <a:gd name="connsiteY333" fmla="*/ 589199 h 761217"/>
                  <a:gd name="connsiteX334" fmla="*/ 116385 w 1909725"/>
                  <a:gd name="connsiteY334" fmla="*/ 581556 h 761217"/>
                  <a:gd name="connsiteX335" fmla="*/ 98375 w 1909725"/>
                  <a:gd name="connsiteY335" fmla="*/ 566270 h 761217"/>
                  <a:gd name="connsiteX336" fmla="*/ 63145 w 1909725"/>
                  <a:gd name="connsiteY336" fmla="*/ 531831 h 761217"/>
                  <a:gd name="connsiteX337" fmla="*/ 61213 w 1909725"/>
                  <a:gd name="connsiteY337" fmla="*/ 529108 h 761217"/>
                  <a:gd name="connsiteX338" fmla="*/ 50934 w 1909725"/>
                  <a:gd name="connsiteY338" fmla="*/ 514875 h 761217"/>
                  <a:gd name="connsiteX339" fmla="*/ 32484 w 1909725"/>
                  <a:gd name="connsiteY339" fmla="*/ 480964 h 761217"/>
                  <a:gd name="connsiteX340" fmla="*/ 29497 w 1909725"/>
                  <a:gd name="connsiteY340" fmla="*/ 468840 h 761217"/>
                  <a:gd name="connsiteX341" fmla="*/ 27916 w 1909725"/>
                  <a:gd name="connsiteY341" fmla="*/ 461197 h 761217"/>
                  <a:gd name="connsiteX342" fmla="*/ 27652 w 1909725"/>
                  <a:gd name="connsiteY342" fmla="*/ 460142 h 761217"/>
                  <a:gd name="connsiteX343" fmla="*/ 26335 w 1909725"/>
                  <a:gd name="connsiteY343" fmla="*/ 455398 h 761217"/>
                  <a:gd name="connsiteX344" fmla="*/ 24050 w 1909725"/>
                  <a:gd name="connsiteY344" fmla="*/ 443011 h 761217"/>
                  <a:gd name="connsiteX345" fmla="*/ 23611 w 1909725"/>
                  <a:gd name="connsiteY345" fmla="*/ 438530 h 761217"/>
                  <a:gd name="connsiteX346" fmla="*/ 23435 w 1909725"/>
                  <a:gd name="connsiteY346" fmla="*/ 435895 h 761217"/>
                  <a:gd name="connsiteX347" fmla="*/ 30112 w 1909725"/>
                  <a:gd name="connsiteY347" fmla="*/ 391792 h 761217"/>
                  <a:gd name="connsiteX348" fmla="*/ 30552 w 1909725"/>
                  <a:gd name="connsiteY348" fmla="*/ 390474 h 761217"/>
                  <a:gd name="connsiteX349" fmla="*/ 30552 w 1909725"/>
                  <a:gd name="connsiteY349" fmla="*/ 389069 h 761217"/>
                  <a:gd name="connsiteX350" fmla="*/ 41182 w 1909725"/>
                  <a:gd name="connsiteY350" fmla="*/ 362713 h 761217"/>
                  <a:gd name="connsiteX351" fmla="*/ 45750 w 1909725"/>
                  <a:gd name="connsiteY351" fmla="*/ 355157 h 761217"/>
                  <a:gd name="connsiteX352" fmla="*/ 63233 w 1909725"/>
                  <a:gd name="connsiteY352" fmla="*/ 330119 h 761217"/>
                  <a:gd name="connsiteX353" fmla="*/ 67714 w 1909725"/>
                  <a:gd name="connsiteY353" fmla="*/ 324848 h 761217"/>
                  <a:gd name="connsiteX354" fmla="*/ 89853 w 1909725"/>
                  <a:gd name="connsiteY354" fmla="*/ 300688 h 761217"/>
                  <a:gd name="connsiteX355" fmla="*/ 137645 w 1909725"/>
                  <a:gd name="connsiteY355" fmla="*/ 262823 h 761217"/>
                  <a:gd name="connsiteX356" fmla="*/ 143268 w 1909725"/>
                  <a:gd name="connsiteY356" fmla="*/ 258518 h 761217"/>
                  <a:gd name="connsiteX357" fmla="*/ 157325 w 1909725"/>
                  <a:gd name="connsiteY357" fmla="*/ 251050 h 761217"/>
                  <a:gd name="connsiteX358" fmla="*/ 170766 w 1909725"/>
                  <a:gd name="connsiteY358" fmla="*/ 243056 h 761217"/>
                  <a:gd name="connsiteX359" fmla="*/ 171206 w 1909725"/>
                  <a:gd name="connsiteY359" fmla="*/ 242880 h 761217"/>
                  <a:gd name="connsiteX360" fmla="*/ 173841 w 1909725"/>
                  <a:gd name="connsiteY360" fmla="*/ 242001 h 761217"/>
                  <a:gd name="connsiteX361" fmla="*/ 177092 w 1909725"/>
                  <a:gd name="connsiteY361" fmla="*/ 240859 h 761217"/>
                  <a:gd name="connsiteX362" fmla="*/ 191851 w 1909725"/>
                  <a:gd name="connsiteY362" fmla="*/ 233480 h 761217"/>
                  <a:gd name="connsiteX363" fmla="*/ 218822 w 1909725"/>
                  <a:gd name="connsiteY363" fmla="*/ 218984 h 761217"/>
                  <a:gd name="connsiteX364" fmla="*/ 231473 w 1909725"/>
                  <a:gd name="connsiteY364" fmla="*/ 213361 h 761217"/>
                  <a:gd name="connsiteX365" fmla="*/ 238589 w 1909725"/>
                  <a:gd name="connsiteY365" fmla="*/ 211428 h 761217"/>
                  <a:gd name="connsiteX366" fmla="*/ 252646 w 1909725"/>
                  <a:gd name="connsiteY366" fmla="*/ 206860 h 761217"/>
                  <a:gd name="connsiteX367" fmla="*/ 275927 w 1909725"/>
                  <a:gd name="connsiteY367" fmla="*/ 197899 h 761217"/>
                  <a:gd name="connsiteX368" fmla="*/ 291653 w 1909725"/>
                  <a:gd name="connsiteY368" fmla="*/ 192540 h 761217"/>
                  <a:gd name="connsiteX369" fmla="*/ 316691 w 1909725"/>
                  <a:gd name="connsiteY369" fmla="*/ 184809 h 761217"/>
                  <a:gd name="connsiteX370" fmla="*/ 335668 w 1909725"/>
                  <a:gd name="connsiteY370" fmla="*/ 179274 h 761217"/>
                  <a:gd name="connsiteX371" fmla="*/ 353414 w 1909725"/>
                  <a:gd name="connsiteY371" fmla="*/ 169258 h 761217"/>
                  <a:gd name="connsiteX372" fmla="*/ 364132 w 1909725"/>
                  <a:gd name="connsiteY372" fmla="*/ 160034 h 761217"/>
                  <a:gd name="connsiteX373" fmla="*/ 375114 w 1909725"/>
                  <a:gd name="connsiteY373" fmla="*/ 150634 h 761217"/>
                  <a:gd name="connsiteX374" fmla="*/ 403667 w 1909725"/>
                  <a:gd name="connsiteY374" fmla="*/ 131306 h 761217"/>
                  <a:gd name="connsiteX375" fmla="*/ 407620 w 1909725"/>
                  <a:gd name="connsiteY375" fmla="*/ 128934 h 761217"/>
                  <a:gd name="connsiteX376" fmla="*/ 457257 w 1909725"/>
                  <a:gd name="connsiteY376" fmla="*/ 101348 h 761217"/>
                  <a:gd name="connsiteX377" fmla="*/ 512517 w 1909725"/>
                  <a:gd name="connsiteY377" fmla="*/ 78593 h 761217"/>
                  <a:gd name="connsiteX378" fmla="*/ 521478 w 1909725"/>
                  <a:gd name="connsiteY378" fmla="*/ 75870 h 761217"/>
                  <a:gd name="connsiteX379" fmla="*/ 544496 w 1909725"/>
                  <a:gd name="connsiteY379" fmla="*/ 66821 h 761217"/>
                  <a:gd name="connsiteX380" fmla="*/ 552139 w 1909725"/>
                  <a:gd name="connsiteY380" fmla="*/ 64098 h 761217"/>
                  <a:gd name="connsiteX381" fmla="*/ 556269 w 1909725"/>
                  <a:gd name="connsiteY381" fmla="*/ 62955 h 761217"/>
                  <a:gd name="connsiteX382" fmla="*/ 583064 w 1909725"/>
                  <a:gd name="connsiteY382" fmla="*/ 56015 h 761217"/>
                  <a:gd name="connsiteX383" fmla="*/ 603270 w 1909725"/>
                  <a:gd name="connsiteY383" fmla="*/ 51007 h 761217"/>
                  <a:gd name="connsiteX384" fmla="*/ 638500 w 1909725"/>
                  <a:gd name="connsiteY384" fmla="*/ 43716 h 761217"/>
                  <a:gd name="connsiteX385" fmla="*/ 641838 w 1909725"/>
                  <a:gd name="connsiteY385" fmla="*/ 43452 h 761217"/>
                  <a:gd name="connsiteX386" fmla="*/ 661957 w 1909725"/>
                  <a:gd name="connsiteY386" fmla="*/ 39762 h 761217"/>
                  <a:gd name="connsiteX387" fmla="*/ 689279 w 1909725"/>
                  <a:gd name="connsiteY387" fmla="*/ 34139 h 761217"/>
                  <a:gd name="connsiteX388" fmla="*/ 706586 w 1909725"/>
                  <a:gd name="connsiteY388" fmla="*/ 31504 h 761217"/>
                  <a:gd name="connsiteX389" fmla="*/ 733821 w 1909725"/>
                  <a:gd name="connsiteY389" fmla="*/ 28517 h 761217"/>
                  <a:gd name="connsiteX390" fmla="*/ 751304 w 1909725"/>
                  <a:gd name="connsiteY390" fmla="*/ 27111 h 761217"/>
                  <a:gd name="connsiteX391" fmla="*/ 756224 w 1909725"/>
                  <a:gd name="connsiteY391" fmla="*/ 26320 h 761217"/>
                  <a:gd name="connsiteX392" fmla="*/ 759562 w 1909725"/>
                  <a:gd name="connsiteY392" fmla="*/ 25793 h 761217"/>
                  <a:gd name="connsiteX393" fmla="*/ 765800 w 1909725"/>
                  <a:gd name="connsiteY393" fmla="*/ 29220 h 761217"/>
                  <a:gd name="connsiteX394" fmla="*/ 772213 w 1909725"/>
                  <a:gd name="connsiteY394" fmla="*/ 25530 h 761217"/>
                  <a:gd name="connsiteX395" fmla="*/ 779593 w 1909725"/>
                  <a:gd name="connsiteY395" fmla="*/ 25178 h 761217"/>
                  <a:gd name="connsiteX396" fmla="*/ 789872 w 1909725"/>
                  <a:gd name="connsiteY396" fmla="*/ 25178 h 761217"/>
                  <a:gd name="connsiteX397" fmla="*/ 812977 w 1909725"/>
                  <a:gd name="connsiteY397" fmla="*/ 23246 h 761217"/>
                  <a:gd name="connsiteX398" fmla="*/ 824223 w 1909725"/>
                  <a:gd name="connsiteY398" fmla="*/ 23158 h 761217"/>
                  <a:gd name="connsiteX399" fmla="*/ 836698 w 1909725"/>
                  <a:gd name="connsiteY399" fmla="*/ 23070 h 761217"/>
                  <a:gd name="connsiteX400" fmla="*/ 844868 w 1909725"/>
                  <a:gd name="connsiteY400" fmla="*/ 21840 h 761217"/>
                  <a:gd name="connsiteX401" fmla="*/ 848470 w 1909725"/>
                  <a:gd name="connsiteY401" fmla="*/ 21225 h 761217"/>
                  <a:gd name="connsiteX402" fmla="*/ 858661 w 1909725"/>
                  <a:gd name="connsiteY402" fmla="*/ 21928 h 761217"/>
                  <a:gd name="connsiteX403" fmla="*/ 875178 w 1909725"/>
                  <a:gd name="connsiteY403" fmla="*/ 23070 h 761217"/>
                  <a:gd name="connsiteX404" fmla="*/ 889059 w 1909725"/>
                  <a:gd name="connsiteY404" fmla="*/ 23597 h 761217"/>
                  <a:gd name="connsiteX405" fmla="*/ 906805 w 1909725"/>
                  <a:gd name="connsiteY405" fmla="*/ 24651 h 761217"/>
                  <a:gd name="connsiteX406" fmla="*/ 934918 w 1909725"/>
                  <a:gd name="connsiteY406" fmla="*/ 26145 h 761217"/>
                  <a:gd name="connsiteX407" fmla="*/ 952928 w 1909725"/>
                  <a:gd name="connsiteY407" fmla="*/ 26760 h 761217"/>
                  <a:gd name="connsiteX408" fmla="*/ 961099 w 1909725"/>
                  <a:gd name="connsiteY408" fmla="*/ 28341 h 761217"/>
                  <a:gd name="connsiteX409" fmla="*/ 981920 w 1909725"/>
                  <a:gd name="connsiteY409" fmla="*/ 30362 h 761217"/>
                  <a:gd name="connsiteX410" fmla="*/ 1013723 w 1909725"/>
                  <a:gd name="connsiteY410" fmla="*/ 35633 h 761217"/>
                  <a:gd name="connsiteX411" fmla="*/ 1037883 w 1909725"/>
                  <a:gd name="connsiteY411" fmla="*/ 39235 h 761217"/>
                  <a:gd name="connsiteX412" fmla="*/ 1053345 w 1909725"/>
                  <a:gd name="connsiteY412" fmla="*/ 41783 h 761217"/>
                  <a:gd name="connsiteX413" fmla="*/ 1070740 w 1909725"/>
                  <a:gd name="connsiteY413" fmla="*/ 45385 h 761217"/>
                  <a:gd name="connsiteX414" fmla="*/ 1103158 w 1909725"/>
                  <a:gd name="connsiteY414" fmla="*/ 55136 h 761217"/>
                  <a:gd name="connsiteX415" fmla="*/ 1118006 w 1909725"/>
                  <a:gd name="connsiteY415" fmla="*/ 59002 h 761217"/>
                  <a:gd name="connsiteX416" fmla="*/ 1167555 w 1909725"/>
                  <a:gd name="connsiteY416" fmla="*/ 74728 h 761217"/>
                  <a:gd name="connsiteX417" fmla="*/ 1198392 w 1909725"/>
                  <a:gd name="connsiteY417" fmla="*/ 88257 h 761217"/>
                  <a:gd name="connsiteX418" fmla="*/ 1210955 w 1909725"/>
                  <a:gd name="connsiteY418" fmla="*/ 94056 h 761217"/>
                  <a:gd name="connsiteX419" fmla="*/ 1217895 w 1909725"/>
                  <a:gd name="connsiteY419" fmla="*/ 97131 h 761217"/>
                  <a:gd name="connsiteX420" fmla="*/ 1235203 w 1909725"/>
                  <a:gd name="connsiteY420" fmla="*/ 105389 h 761217"/>
                  <a:gd name="connsiteX421" fmla="*/ 1274210 w 1909725"/>
                  <a:gd name="connsiteY421" fmla="*/ 129109 h 761217"/>
                  <a:gd name="connsiteX422" fmla="*/ 1318752 w 1909725"/>
                  <a:gd name="connsiteY422" fmla="*/ 168029 h 761217"/>
                  <a:gd name="connsiteX423" fmla="*/ 1327098 w 1909725"/>
                  <a:gd name="connsiteY423" fmla="*/ 176990 h 761217"/>
                  <a:gd name="connsiteX424" fmla="*/ 1338958 w 1909725"/>
                  <a:gd name="connsiteY424" fmla="*/ 189641 h 761217"/>
                  <a:gd name="connsiteX425" fmla="*/ 1352487 w 1909725"/>
                  <a:gd name="connsiteY425" fmla="*/ 195087 h 761217"/>
                  <a:gd name="connsiteX426" fmla="*/ 1360131 w 1909725"/>
                  <a:gd name="connsiteY426" fmla="*/ 195175 h 761217"/>
                  <a:gd name="connsiteX427" fmla="*/ 1375329 w 1909725"/>
                  <a:gd name="connsiteY427" fmla="*/ 196493 h 761217"/>
                  <a:gd name="connsiteX428" fmla="*/ 1386223 w 1909725"/>
                  <a:gd name="connsiteY428" fmla="*/ 196845 h 761217"/>
                  <a:gd name="connsiteX429" fmla="*/ 1387278 w 1909725"/>
                  <a:gd name="connsiteY429" fmla="*/ 196669 h 761217"/>
                  <a:gd name="connsiteX430" fmla="*/ 1393954 w 1909725"/>
                  <a:gd name="connsiteY430" fmla="*/ 195790 h 761217"/>
                  <a:gd name="connsiteX431" fmla="*/ 1400456 w 1909725"/>
                  <a:gd name="connsiteY431" fmla="*/ 195175 h 761217"/>
                  <a:gd name="connsiteX432" fmla="*/ 1413282 w 1909725"/>
                  <a:gd name="connsiteY432" fmla="*/ 197108 h 761217"/>
                  <a:gd name="connsiteX433" fmla="*/ 1415566 w 1909725"/>
                  <a:gd name="connsiteY433" fmla="*/ 197284 h 761217"/>
                  <a:gd name="connsiteX434" fmla="*/ 1449654 w 1909725"/>
                  <a:gd name="connsiteY434" fmla="*/ 198689 h 761217"/>
                  <a:gd name="connsiteX435" fmla="*/ 1465379 w 1909725"/>
                  <a:gd name="connsiteY435" fmla="*/ 200271 h 761217"/>
                  <a:gd name="connsiteX436" fmla="*/ 1487606 w 1909725"/>
                  <a:gd name="connsiteY436" fmla="*/ 202116 h 761217"/>
                  <a:gd name="connsiteX437" fmla="*/ 1502278 w 1909725"/>
                  <a:gd name="connsiteY437" fmla="*/ 204576 h 761217"/>
                  <a:gd name="connsiteX438" fmla="*/ 1516598 w 1909725"/>
                  <a:gd name="connsiteY438" fmla="*/ 207387 h 761217"/>
                  <a:gd name="connsiteX439" fmla="*/ 1527668 w 1909725"/>
                  <a:gd name="connsiteY439" fmla="*/ 209144 h 761217"/>
                  <a:gd name="connsiteX440" fmla="*/ 1546205 w 1909725"/>
                  <a:gd name="connsiteY440" fmla="*/ 211692 h 761217"/>
                  <a:gd name="connsiteX441" fmla="*/ 1570540 w 1909725"/>
                  <a:gd name="connsiteY441" fmla="*/ 216172 h 761217"/>
                  <a:gd name="connsiteX442" fmla="*/ 1577832 w 1909725"/>
                  <a:gd name="connsiteY442" fmla="*/ 217929 h 761217"/>
                  <a:gd name="connsiteX443" fmla="*/ 1602519 w 1909725"/>
                  <a:gd name="connsiteY443" fmla="*/ 224518 h 761217"/>
                  <a:gd name="connsiteX444" fmla="*/ 1618421 w 1909725"/>
                  <a:gd name="connsiteY444" fmla="*/ 228999 h 761217"/>
                  <a:gd name="connsiteX445" fmla="*/ 1628700 w 1909725"/>
                  <a:gd name="connsiteY445" fmla="*/ 231283 h 761217"/>
                  <a:gd name="connsiteX446" fmla="*/ 1640296 w 1909725"/>
                  <a:gd name="connsiteY446" fmla="*/ 234095 h 761217"/>
                  <a:gd name="connsiteX447" fmla="*/ 1689231 w 1909725"/>
                  <a:gd name="connsiteY447" fmla="*/ 251665 h 761217"/>
                  <a:gd name="connsiteX448" fmla="*/ 1757581 w 1909725"/>
                  <a:gd name="connsiteY448" fmla="*/ 283381 h 761217"/>
                  <a:gd name="connsiteX449" fmla="*/ 1766015 w 1909725"/>
                  <a:gd name="connsiteY449" fmla="*/ 289179 h 761217"/>
                  <a:gd name="connsiteX450" fmla="*/ 1786661 w 1909725"/>
                  <a:gd name="connsiteY450" fmla="*/ 300863 h 761217"/>
                  <a:gd name="connsiteX451" fmla="*/ 1788066 w 1909725"/>
                  <a:gd name="connsiteY451" fmla="*/ 302181 h 761217"/>
                  <a:gd name="connsiteX452" fmla="*/ 1797115 w 1909725"/>
                  <a:gd name="connsiteY452" fmla="*/ 309649 h 761217"/>
                  <a:gd name="connsiteX453" fmla="*/ 1819781 w 1909725"/>
                  <a:gd name="connsiteY453" fmla="*/ 327395 h 761217"/>
                  <a:gd name="connsiteX454" fmla="*/ 1837352 w 1909725"/>
                  <a:gd name="connsiteY454" fmla="*/ 344966 h 761217"/>
                  <a:gd name="connsiteX455" fmla="*/ 1846138 w 1909725"/>
                  <a:gd name="connsiteY455" fmla="*/ 355069 h 761217"/>
                  <a:gd name="connsiteX456" fmla="*/ 1847192 w 1909725"/>
                  <a:gd name="connsiteY456" fmla="*/ 357002 h 761217"/>
                  <a:gd name="connsiteX457" fmla="*/ 1855977 w 1909725"/>
                  <a:gd name="connsiteY457" fmla="*/ 367544 h 761217"/>
                  <a:gd name="connsiteX458" fmla="*/ 1868980 w 1909725"/>
                  <a:gd name="connsiteY458" fmla="*/ 386784 h 761217"/>
                  <a:gd name="connsiteX459" fmla="*/ 1871440 w 1909725"/>
                  <a:gd name="connsiteY459" fmla="*/ 392231 h 761217"/>
                  <a:gd name="connsiteX460" fmla="*/ 1883827 w 1909725"/>
                  <a:gd name="connsiteY460" fmla="*/ 432732 h 761217"/>
                  <a:gd name="connsiteX461" fmla="*/ 1884178 w 1909725"/>
                  <a:gd name="connsiteY461" fmla="*/ 434401 h 761217"/>
                  <a:gd name="connsiteX462" fmla="*/ 1884969 w 1909725"/>
                  <a:gd name="connsiteY462" fmla="*/ 464008 h 761217"/>
                  <a:gd name="connsiteX463" fmla="*/ 1884178 w 1909725"/>
                  <a:gd name="connsiteY463" fmla="*/ 478328 h 761217"/>
                  <a:gd name="connsiteX464" fmla="*/ 1876535 w 1909725"/>
                  <a:gd name="connsiteY464" fmla="*/ 504596 h 761217"/>
                  <a:gd name="connsiteX465" fmla="*/ 1871615 w 1909725"/>
                  <a:gd name="connsiteY465" fmla="*/ 516984 h 761217"/>
                  <a:gd name="connsiteX466" fmla="*/ 1866344 w 1909725"/>
                  <a:gd name="connsiteY466" fmla="*/ 528141 h 761217"/>
                  <a:gd name="connsiteX467" fmla="*/ 1853957 w 1909725"/>
                  <a:gd name="connsiteY467" fmla="*/ 544746 h 761217"/>
                  <a:gd name="connsiteX468" fmla="*/ 1843151 w 1909725"/>
                  <a:gd name="connsiteY468" fmla="*/ 558626 h 761217"/>
                  <a:gd name="connsiteX469" fmla="*/ 1830675 w 1909725"/>
                  <a:gd name="connsiteY469" fmla="*/ 573825 h 761217"/>
                  <a:gd name="connsiteX470" fmla="*/ 1819167 w 1909725"/>
                  <a:gd name="connsiteY470" fmla="*/ 584807 h 761217"/>
                  <a:gd name="connsiteX471" fmla="*/ 1785694 w 1909725"/>
                  <a:gd name="connsiteY471" fmla="*/ 611163 h 761217"/>
                  <a:gd name="connsiteX472" fmla="*/ 1779281 w 1909725"/>
                  <a:gd name="connsiteY472" fmla="*/ 616873 h 761217"/>
                  <a:gd name="connsiteX473" fmla="*/ 1779105 w 1909725"/>
                  <a:gd name="connsiteY473" fmla="*/ 617137 h 761217"/>
                  <a:gd name="connsiteX474" fmla="*/ 1775679 w 1909725"/>
                  <a:gd name="connsiteY474" fmla="*/ 619773 h 761217"/>
                  <a:gd name="connsiteX475" fmla="*/ 1767421 w 1909725"/>
                  <a:gd name="connsiteY475" fmla="*/ 624780 h 761217"/>
                  <a:gd name="connsiteX476" fmla="*/ 1737023 w 1909725"/>
                  <a:gd name="connsiteY476" fmla="*/ 642790 h 761217"/>
                  <a:gd name="connsiteX477" fmla="*/ 1700915 w 1909725"/>
                  <a:gd name="connsiteY477" fmla="*/ 662030 h 761217"/>
                  <a:gd name="connsiteX478" fmla="*/ 1686244 w 1909725"/>
                  <a:gd name="connsiteY478" fmla="*/ 667917 h 761217"/>
                  <a:gd name="connsiteX479" fmla="*/ 1667970 w 1909725"/>
                  <a:gd name="connsiteY479" fmla="*/ 675472 h 761217"/>
                  <a:gd name="connsiteX480" fmla="*/ 1664280 w 1909725"/>
                  <a:gd name="connsiteY480" fmla="*/ 677317 h 761217"/>
                  <a:gd name="connsiteX481" fmla="*/ 1652420 w 1909725"/>
                  <a:gd name="connsiteY481" fmla="*/ 681973 h 761217"/>
                  <a:gd name="connsiteX482" fmla="*/ 1637836 w 1909725"/>
                  <a:gd name="connsiteY482" fmla="*/ 686805 h 761217"/>
                  <a:gd name="connsiteX483" fmla="*/ 1631599 w 1909725"/>
                  <a:gd name="connsiteY483" fmla="*/ 689177 h 761217"/>
                  <a:gd name="connsiteX484" fmla="*/ 1613237 w 1909725"/>
                  <a:gd name="connsiteY484" fmla="*/ 694536 h 761217"/>
                  <a:gd name="connsiteX485" fmla="*/ 1606912 w 1909725"/>
                  <a:gd name="connsiteY485" fmla="*/ 697172 h 761217"/>
                  <a:gd name="connsiteX486" fmla="*/ 1604979 w 1909725"/>
                  <a:gd name="connsiteY486" fmla="*/ 697787 h 761217"/>
                  <a:gd name="connsiteX487" fmla="*/ 1572385 w 1909725"/>
                  <a:gd name="connsiteY487" fmla="*/ 707275 h 761217"/>
                  <a:gd name="connsiteX488" fmla="*/ 1528985 w 1909725"/>
                  <a:gd name="connsiteY488" fmla="*/ 716412 h 761217"/>
                  <a:gd name="connsiteX489" fmla="*/ 1519849 w 1909725"/>
                  <a:gd name="connsiteY489" fmla="*/ 718257 h 761217"/>
                  <a:gd name="connsiteX490" fmla="*/ 1479963 w 1909725"/>
                  <a:gd name="connsiteY490" fmla="*/ 725812 h 761217"/>
                  <a:gd name="connsiteX491" fmla="*/ 1469245 w 1909725"/>
                  <a:gd name="connsiteY491" fmla="*/ 726866 h 761217"/>
                  <a:gd name="connsiteX492" fmla="*/ 1444997 w 1909725"/>
                  <a:gd name="connsiteY492" fmla="*/ 731171 h 761217"/>
                  <a:gd name="connsiteX493" fmla="*/ 1422507 w 1909725"/>
                  <a:gd name="connsiteY493" fmla="*/ 734158 h 761217"/>
                  <a:gd name="connsiteX494" fmla="*/ 1402652 w 1909725"/>
                  <a:gd name="connsiteY494" fmla="*/ 735652 h 761217"/>
                  <a:gd name="connsiteX495" fmla="*/ 1376208 w 1909725"/>
                  <a:gd name="connsiteY495" fmla="*/ 734773 h 761217"/>
                  <a:gd name="connsiteX496" fmla="*/ 1369531 w 1909725"/>
                  <a:gd name="connsiteY496" fmla="*/ 733631 h 761217"/>
                  <a:gd name="connsiteX497" fmla="*/ 539664 w 1909725"/>
                  <a:gd name="connsiteY497" fmla="*/ 694448 h 761217"/>
                  <a:gd name="connsiteX498" fmla="*/ 539664 w 1909725"/>
                  <a:gd name="connsiteY498" fmla="*/ 694448 h 761217"/>
                  <a:gd name="connsiteX499" fmla="*/ 539664 w 1909725"/>
                  <a:gd name="connsiteY499" fmla="*/ 694448 h 761217"/>
                  <a:gd name="connsiteX500" fmla="*/ 439423 w 1909725"/>
                  <a:gd name="connsiteY500" fmla="*/ 684170 h 761217"/>
                  <a:gd name="connsiteX501" fmla="*/ 439423 w 1909725"/>
                  <a:gd name="connsiteY501" fmla="*/ 684170 h 761217"/>
                  <a:gd name="connsiteX502" fmla="*/ 439423 w 1909725"/>
                  <a:gd name="connsiteY502" fmla="*/ 684170 h 761217"/>
                  <a:gd name="connsiteX503" fmla="*/ 354908 w 1909725"/>
                  <a:gd name="connsiteY503" fmla="*/ 673451 h 761217"/>
                  <a:gd name="connsiteX504" fmla="*/ 354908 w 1909725"/>
                  <a:gd name="connsiteY504" fmla="*/ 673451 h 761217"/>
                  <a:gd name="connsiteX505" fmla="*/ 354908 w 1909725"/>
                  <a:gd name="connsiteY505" fmla="*/ 673451 h 761217"/>
                  <a:gd name="connsiteX506" fmla="*/ 1779281 w 1909725"/>
                  <a:gd name="connsiteY506" fmla="*/ 617137 h 761217"/>
                  <a:gd name="connsiteX507" fmla="*/ 1779281 w 1909725"/>
                  <a:gd name="connsiteY507" fmla="*/ 617137 h 761217"/>
                  <a:gd name="connsiteX508" fmla="*/ 1779281 w 1909725"/>
                  <a:gd name="connsiteY508" fmla="*/ 617137 h 761217"/>
                  <a:gd name="connsiteX509" fmla="*/ 591410 w 1909725"/>
                  <a:gd name="connsiteY509" fmla="*/ 692164 h 761217"/>
                  <a:gd name="connsiteX510" fmla="*/ 593519 w 1909725"/>
                  <a:gd name="connsiteY510" fmla="*/ 692076 h 761217"/>
                  <a:gd name="connsiteX511" fmla="*/ 614603 w 1909725"/>
                  <a:gd name="connsiteY511" fmla="*/ 688211 h 761217"/>
                  <a:gd name="connsiteX512" fmla="*/ 629451 w 1909725"/>
                  <a:gd name="connsiteY512" fmla="*/ 684960 h 761217"/>
                  <a:gd name="connsiteX513" fmla="*/ 637445 w 1909725"/>
                  <a:gd name="connsiteY513" fmla="*/ 683379 h 761217"/>
                  <a:gd name="connsiteX514" fmla="*/ 651678 w 1909725"/>
                  <a:gd name="connsiteY514" fmla="*/ 682237 h 761217"/>
                  <a:gd name="connsiteX515" fmla="*/ 681372 w 1909725"/>
                  <a:gd name="connsiteY515" fmla="*/ 677229 h 761217"/>
                  <a:gd name="connsiteX516" fmla="*/ 695078 w 1909725"/>
                  <a:gd name="connsiteY516" fmla="*/ 675999 h 761217"/>
                  <a:gd name="connsiteX517" fmla="*/ 701315 w 1909725"/>
                  <a:gd name="connsiteY517" fmla="*/ 675999 h 761217"/>
                  <a:gd name="connsiteX518" fmla="*/ 720819 w 1909725"/>
                  <a:gd name="connsiteY518" fmla="*/ 672749 h 761217"/>
                  <a:gd name="connsiteX519" fmla="*/ 728111 w 1909725"/>
                  <a:gd name="connsiteY519" fmla="*/ 671694 h 761217"/>
                  <a:gd name="connsiteX520" fmla="*/ 743221 w 1909725"/>
                  <a:gd name="connsiteY520" fmla="*/ 668883 h 761217"/>
                  <a:gd name="connsiteX521" fmla="*/ 744978 w 1909725"/>
                  <a:gd name="connsiteY521" fmla="*/ 668180 h 761217"/>
                  <a:gd name="connsiteX522" fmla="*/ 762725 w 1909725"/>
                  <a:gd name="connsiteY522" fmla="*/ 666335 h 761217"/>
                  <a:gd name="connsiteX523" fmla="*/ 764570 w 1909725"/>
                  <a:gd name="connsiteY523" fmla="*/ 665632 h 761217"/>
                  <a:gd name="connsiteX524" fmla="*/ 767820 w 1909725"/>
                  <a:gd name="connsiteY524" fmla="*/ 664490 h 761217"/>
                  <a:gd name="connsiteX525" fmla="*/ 796197 w 1909725"/>
                  <a:gd name="connsiteY525" fmla="*/ 657023 h 761217"/>
                  <a:gd name="connsiteX526" fmla="*/ 806300 w 1909725"/>
                  <a:gd name="connsiteY526" fmla="*/ 653948 h 761217"/>
                  <a:gd name="connsiteX527" fmla="*/ 808321 w 1909725"/>
                  <a:gd name="connsiteY527" fmla="*/ 653069 h 761217"/>
                  <a:gd name="connsiteX528" fmla="*/ 834765 w 1909725"/>
                  <a:gd name="connsiteY528" fmla="*/ 646041 h 761217"/>
                  <a:gd name="connsiteX529" fmla="*/ 848295 w 1909725"/>
                  <a:gd name="connsiteY529" fmla="*/ 641912 h 761217"/>
                  <a:gd name="connsiteX530" fmla="*/ 854093 w 1909725"/>
                  <a:gd name="connsiteY530" fmla="*/ 640682 h 761217"/>
                  <a:gd name="connsiteX531" fmla="*/ 873596 w 1909725"/>
                  <a:gd name="connsiteY531" fmla="*/ 627504 h 761217"/>
                  <a:gd name="connsiteX532" fmla="*/ 869555 w 1909725"/>
                  <a:gd name="connsiteY532" fmla="*/ 615731 h 761217"/>
                  <a:gd name="connsiteX533" fmla="*/ 845659 w 1909725"/>
                  <a:gd name="connsiteY533" fmla="*/ 608703 h 761217"/>
                  <a:gd name="connsiteX534" fmla="*/ 831778 w 1909725"/>
                  <a:gd name="connsiteY534" fmla="*/ 611339 h 761217"/>
                  <a:gd name="connsiteX535" fmla="*/ 825716 w 1909725"/>
                  <a:gd name="connsiteY535" fmla="*/ 612217 h 761217"/>
                  <a:gd name="connsiteX536" fmla="*/ 820708 w 1909725"/>
                  <a:gd name="connsiteY536" fmla="*/ 613008 h 761217"/>
                  <a:gd name="connsiteX537" fmla="*/ 791102 w 1909725"/>
                  <a:gd name="connsiteY537" fmla="*/ 618191 h 761217"/>
                  <a:gd name="connsiteX538" fmla="*/ 775639 w 1909725"/>
                  <a:gd name="connsiteY538" fmla="*/ 619948 h 761217"/>
                  <a:gd name="connsiteX539" fmla="*/ 770808 w 1909725"/>
                  <a:gd name="connsiteY539" fmla="*/ 619245 h 761217"/>
                  <a:gd name="connsiteX540" fmla="*/ 763867 w 1909725"/>
                  <a:gd name="connsiteY540" fmla="*/ 618104 h 761217"/>
                  <a:gd name="connsiteX541" fmla="*/ 729165 w 1909725"/>
                  <a:gd name="connsiteY541" fmla="*/ 624341 h 761217"/>
                  <a:gd name="connsiteX542" fmla="*/ 713263 w 1909725"/>
                  <a:gd name="connsiteY542" fmla="*/ 627504 h 761217"/>
                  <a:gd name="connsiteX543" fmla="*/ 707641 w 1909725"/>
                  <a:gd name="connsiteY543" fmla="*/ 628119 h 761217"/>
                  <a:gd name="connsiteX544" fmla="*/ 699646 w 1909725"/>
                  <a:gd name="connsiteY544" fmla="*/ 628997 h 761217"/>
                  <a:gd name="connsiteX545" fmla="*/ 676804 w 1909725"/>
                  <a:gd name="connsiteY545" fmla="*/ 632599 h 761217"/>
                  <a:gd name="connsiteX546" fmla="*/ 657213 w 1909725"/>
                  <a:gd name="connsiteY546" fmla="*/ 632160 h 761217"/>
                  <a:gd name="connsiteX547" fmla="*/ 648427 w 1909725"/>
                  <a:gd name="connsiteY547" fmla="*/ 632511 h 761217"/>
                  <a:gd name="connsiteX548" fmla="*/ 620314 w 1909725"/>
                  <a:gd name="connsiteY548" fmla="*/ 632511 h 761217"/>
                  <a:gd name="connsiteX549" fmla="*/ 608102 w 1909725"/>
                  <a:gd name="connsiteY549" fmla="*/ 634005 h 761217"/>
                  <a:gd name="connsiteX550" fmla="*/ 604325 w 1909725"/>
                  <a:gd name="connsiteY550" fmla="*/ 634620 h 761217"/>
                  <a:gd name="connsiteX551" fmla="*/ 597208 w 1909725"/>
                  <a:gd name="connsiteY551" fmla="*/ 634444 h 761217"/>
                  <a:gd name="connsiteX552" fmla="*/ 585963 w 1909725"/>
                  <a:gd name="connsiteY552" fmla="*/ 634093 h 761217"/>
                  <a:gd name="connsiteX553" fmla="*/ 581483 w 1909725"/>
                  <a:gd name="connsiteY553" fmla="*/ 634444 h 761217"/>
                  <a:gd name="connsiteX554" fmla="*/ 536853 w 1909725"/>
                  <a:gd name="connsiteY554" fmla="*/ 640770 h 761217"/>
                  <a:gd name="connsiteX555" fmla="*/ 519721 w 1909725"/>
                  <a:gd name="connsiteY555" fmla="*/ 641648 h 761217"/>
                  <a:gd name="connsiteX556" fmla="*/ 480451 w 1909725"/>
                  <a:gd name="connsiteY556" fmla="*/ 642263 h 761217"/>
                  <a:gd name="connsiteX557" fmla="*/ 470084 w 1909725"/>
                  <a:gd name="connsiteY557" fmla="*/ 641912 h 761217"/>
                  <a:gd name="connsiteX558" fmla="*/ 452601 w 1909725"/>
                  <a:gd name="connsiteY558" fmla="*/ 639891 h 761217"/>
                  <a:gd name="connsiteX559" fmla="*/ 442234 w 1909725"/>
                  <a:gd name="connsiteY559" fmla="*/ 639364 h 761217"/>
                  <a:gd name="connsiteX560" fmla="*/ 439335 w 1909725"/>
                  <a:gd name="connsiteY560" fmla="*/ 635938 h 761217"/>
                  <a:gd name="connsiteX561" fmla="*/ 430374 w 1909725"/>
                  <a:gd name="connsiteY561" fmla="*/ 639979 h 761217"/>
                  <a:gd name="connsiteX562" fmla="*/ 416142 w 1909725"/>
                  <a:gd name="connsiteY562" fmla="*/ 640945 h 761217"/>
                  <a:gd name="connsiteX563" fmla="*/ 406741 w 1909725"/>
                  <a:gd name="connsiteY563" fmla="*/ 640594 h 761217"/>
                  <a:gd name="connsiteX564" fmla="*/ 375993 w 1909725"/>
                  <a:gd name="connsiteY564" fmla="*/ 630491 h 761217"/>
                  <a:gd name="connsiteX565" fmla="*/ 366329 w 1909725"/>
                  <a:gd name="connsiteY565" fmla="*/ 624605 h 761217"/>
                  <a:gd name="connsiteX566" fmla="*/ 366065 w 1909725"/>
                  <a:gd name="connsiteY566" fmla="*/ 624517 h 761217"/>
                  <a:gd name="connsiteX567" fmla="*/ 361672 w 1909725"/>
                  <a:gd name="connsiteY567" fmla="*/ 623375 h 761217"/>
                  <a:gd name="connsiteX568" fmla="*/ 348231 w 1909725"/>
                  <a:gd name="connsiteY568" fmla="*/ 620212 h 761217"/>
                  <a:gd name="connsiteX569" fmla="*/ 342257 w 1909725"/>
                  <a:gd name="connsiteY569" fmla="*/ 618982 h 761217"/>
                  <a:gd name="connsiteX570" fmla="*/ 318976 w 1909725"/>
                  <a:gd name="connsiteY570" fmla="*/ 616083 h 761217"/>
                  <a:gd name="connsiteX571" fmla="*/ 306412 w 1909725"/>
                  <a:gd name="connsiteY571" fmla="*/ 613711 h 761217"/>
                  <a:gd name="connsiteX572" fmla="*/ 290774 w 1909725"/>
                  <a:gd name="connsiteY572" fmla="*/ 610460 h 761217"/>
                  <a:gd name="connsiteX573" fmla="*/ 287436 w 1909725"/>
                  <a:gd name="connsiteY573" fmla="*/ 610197 h 761217"/>
                  <a:gd name="connsiteX574" fmla="*/ 273819 w 1909725"/>
                  <a:gd name="connsiteY574" fmla="*/ 608176 h 761217"/>
                  <a:gd name="connsiteX575" fmla="*/ 251328 w 1909725"/>
                  <a:gd name="connsiteY575" fmla="*/ 602905 h 761217"/>
                  <a:gd name="connsiteX576" fmla="*/ 252294 w 1909725"/>
                  <a:gd name="connsiteY576" fmla="*/ 601587 h 761217"/>
                  <a:gd name="connsiteX577" fmla="*/ 239731 w 1909725"/>
                  <a:gd name="connsiteY577" fmla="*/ 596843 h 761217"/>
                  <a:gd name="connsiteX578" fmla="*/ 236569 w 1909725"/>
                  <a:gd name="connsiteY578" fmla="*/ 595437 h 761217"/>
                  <a:gd name="connsiteX579" fmla="*/ 222600 w 1909725"/>
                  <a:gd name="connsiteY579" fmla="*/ 591308 h 761217"/>
                  <a:gd name="connsiteX580" fmla="*/ 207138 w 1909725"/>
                  <a:gd name="connsiteY580" fmla="*/ 587091 h 761217"/>
                  <a:gd name="connsiteX581" fmla="*/ 194223 w 1909725"/>
                  <a:gd name="connsiteY581" fmla="*/ 582874 h 761217"/>
                  <a:gd name="connsiteX582" fmla="*/ 190094 w 1909725"/>
                  <a:gd name="connsiteY582" fmla="*/ 581205 h 761217"/>
                  <a:gd name="connsiteX583" fmla="*/ 167516 w 1909725"/>
                  <a:gd name="connsiteY583" fmla="*/ 573298 h 761217"/>
                  <a:gd name="connsiteX584" fmla="*/ 160487 w 1909725"/>
                  <a:gd name="connsiteY584" fmla="*/ 569872 h 761217"/>
                  <a:gd name="connsiteX585" fmla="*/ 160224 w 1909725"/>
                  <a:gd name="connsiteY585" fmla="*/ 569696 h 761217"/>
                  <a:gd name="connsiteX586" fmla="*/ 133780 w 1909725"/>
                  <a:gd name="connsiteY586" fmla="*/ 547030 h 761217"/>
                  <a:gd name="connsiteX587" fmla="*/ 128245 w 1909725"/>
                  <a:gd name="connsiteY587" fmla="*/ 542022 h 761217"/>
                  <a:gd name="connsiteX588" fmla="*/ 127454 w 1909725"/>
                  <a:gd name="connsiteY588" fmla="*/ 539826 h 761217"/>
                  <a:gd name="connsiteX589" fmla="*/ 127103 w 1909725"/>
                  <a:gd name="connsiteY589" fmla="*/ 538859 h 761217"/>
                  <a:gd name="connsiteX590" fmla="*/ 122798 w 1909725"/>
                  <a:gd name="connsiteY590" fmla="*/ 531392 h 761217"/>
                  <a:gd name="connsiteX591" fmla="*/ 111816 w 1909725"/>
                  <a:gd name="connsiteY591" fmla="*/ 520674 h 761217"/>
                  <a:gd name="connsiteX592" fmla="*/ 101098 w 1909725"/>
                  <a:gd name="connsiteY592" fmla="*/ 510219 h 761217"/>
                  <a:gd name="connsiteX593" fmla="*/ 99693 w 1909725"/>
                  <a:gd name="connsiteY593" fmla="*/ 508462 h 761217"/>
                  <a:gd name="connsiteX594" fmla="*/ 99605 w 1909725"/>
                  <a:gd name="connsiteY594" fmla="*/ 507144 h 761217"/>
                  <a:gd name="connsiteX595" fmla="*/ 93367 w 1909725"/>
                  <a:gd name="connsiteY595" fmla="*/ 493878 h 761217"/>
                  <a:gd name="connsiteX596" fmla="*/ 85987 w 1909725"/>
                  <a:gd name="connsiteY596" fmla="*/ 491155 h 761217"/>
                  <a:gd name="connsiteX597" fmla="*/ 81595 w 1909725"/>
                  <a:gd name="connsiteY597" fmla="*/ 484741 h 761217"/>
                  <a:gd name="connsiteX598" fmla="*/ 71140 w 1909725"/>
                  <a:gd name="connsiteY598" fmla="*/ 461812 h 761217"/>
                  <a:gd name="connsiteX599" fmla="*/ 71228 w 1909725"/>
                  <a:gd name="connsiteY599" fmla="*/ 459176 h 761217"/>
                  <a:gd name="connsiteX600" fmla="*/ 77114 w 1909725"/>
                  <a:gd name="connsiteY600" fmla="*/ 434489 h 761217"/>
                  <a:gd name="connsiteX601" fmla="*/ 77202 w 1909725"/>
                  <a:gd name="connsiteY601" fmla="*/ 432820 h 761217"/>
                  <a:gd name="connsiteX602" fmla="*/ 80453 w 1909725"/>
                  <a:gd name="connsiteY602" fmla="*/ 422717 h 761217"/>
                  <a:gd name="connsiteX603" fmla="*/ 80453 w 1909725"/>
                  <a:gd name="connsiteY603" fmla="*/ 422541 h 761217"/>
                  <a:gd name="connsiteX604" fmla="*/ 80453 w 1909725"/>
                  <a:gd name="connsiteY604" fmla="*/ 418324 h 761217"/>
                  <a:gd name="connsiteX605" fmla="*/ 83176 w 1909725"/>
                  <a:gd name="connsiteY605" fmla="*/ 410066 h 761217"/>
                  <a:gd name="connsiteX606" fmla="*/ 83703 w 1909725"/>
                  <a:gd name="connsiteY606" fmla="*/ 407869 h 761217"/>
                  <a:gd name="connsiteX607" fmla="*/ 87129 w 1909725"/>
                  <a:gd name="connsiteY607" fmla="*/ 402862 h 761217"/>
                  <a:gd name="connsiteX608" fmla="*/ 89941 w 1909725"/>
                  <a:gd name="connsiteY608" fmla="*/ 399172 h 761217"/>
                  <a:gd name="connsiteX609" fmla="*/ 106369 w 1909725"/>
                  <a:gd name="connsiteY609" fmla="*/ 364997 h 761217"/>
                  <a:gd name="connsiteX610" fmla="*/ 117966 w 1909725"/>
                  <a:gd name="connsiteY610" fmla="*/ 350413 h 761217"/>
                  <a:gd name="connsiteX611" fmla="*/ 122798 w 1909725"/>
                  <a:gd name="connsiteY611" fmla="*/ 343209 h 761217"/>
                  <a:gd name="connsiteX612" fmla="*/ 129211 w 1909725"/>
                  <a:gd name="connsiteY612" fmla="*/ 330997 h 761217"/>
                  <a:gd name="connsiteX613" fmla="*/ 130354 w 1909725"/>
                  <a:gd name="connsiteY613" fmla="*/ 327747 h 761217"/>
                  <a:gd name="connsiteX614" fmla="*/ 148276 w 1909725"/>
                  <a:gd name="connsiteY614" fmla="*/ 304905 h 761217"/>
                  <a:gd name="connsiteX615" fmla="*/ 152932 w 1909725"/>
                  <a:gd name="connsiteY615" fmla="*/ 300161 h 761217"/>
                  <a:gd name="connsiteX616" fmla="*/ 159697 w 1909725"/>
                  <a:gd name="connsiteY616" fmla="*/ 295768 h 761217"/>
                  <a:gd name="connsiteX617" fmla="*/ 188688 w 1909725"/>
                  <a:gd name="connsiteY617" fmla="*/ 279515 h 761217"/>
                  <a:gd name="connsiteX618" fmla="*/ 211267 w 1909725"/>
                  <a:gd name="connsiteY618" fmla="*/ 267479 h 761217"/>
                  <a:gd name="connsiteX619" fmla="*/ 224533 w 1909725"/>
                  <a:gd name="connsiteY619" fmla="*/ 259836 h 761217"/>
                  <a:gd name="connsiteX620" fmla="*/ 247990 w 1909725"/>
                  <a:gd name="connsiteY620" fmla="*/ 245164 h 761217"/>
                  <a:gd name="connsiteX621" fmla="*/ 258532 w 1909725"/>
                  <a:gd name="connsiteY621" fmla="*/ 237960 h 761217"/>
                  <a:gd name="connsiteX622" fmla="*/ 273204 w 1909725"/>
                  <a:gd name="connsiteY622" fmla="*/ 228823 h 761217"/>
                  <a:gd name="connsiteX623" fmla="*/ 282165 w 1909725"/>
                  <a:gd name="connsiteY623" fmla="*/ 223376 h 761217"/>
                  <a:gd name="connsiteX624" fmla="*/ 285943 w 1909725"/>
                  <a:gd name="connsiteY624" fmla="*/ 220302 h 761217"/>
                  <a:gd name="connsiteX625" fmla="*/ 286294 w 1909725"/>
                  <a:gd name="connsiteY625" fmla="*/ 219950 h 761217"/>
                  <a:gd name="connsiteX626" fmla="*/ 299999 w 1909725"/>
                  <a:gd name="connsiteY626" fmla="*/ 207299 h 761217"/>
                  <a:gd name="connsiteX627" fmla="*/ 280847 w 1909725"/>
                  <a:gd name="connsiteY627" fmla="*/ 202819 h 761217"/>
                  <a:gd name="connsiteX628" fmla="*/ 280408 w 1909725"/>
                  <a:gd name="connsiteY628" fmla="*/ 202643 h 761217"/>
                  <a:gd name="connsiteX629" fmla="*/ 271622 w 1909725"/>
                  <a:gd name="connsiteY629" fmla="*/ 201677 h 761217"/>
                  <a:gd name="connsiteX630" fmla="*/ 261256 w 1909725"/>
                  <a:gd name="connsiteY630" fmla="*/ 204839 h 761217"/>
                  <a:gd name="connsiteX631" fmla="*/ 257741 w 1909725"/>
                  <a:gd name="connsiteY631" fmla="*/ 206684 h 761217"/>
                  <a:gd name="connsiteX632" fmla="*/ 215308 w 1909725"/>
                  <a:gd name="connsiteY632" fmla="*/ 225397 h 761217"/>
                  <a:gd name="connsiteX633" fmla="*/ 204151 w 1909725"/>
                  <a:gd name="connsiteY633" fmla="*/ 231371 h 761217"/>
                  <a:gd name="connsiteX634" fmla="*/ 200197 w 1909725"/>
                  <a:gd name="connsiteY634" fmla="*/ 233831 h 761217"/>
                  <a:gd name="connsiteX635" fmla="*/ 171469 w 1909725"/>
                  <a:gd name="connsiteY635" fmla="*/ 249118 h 761217"/>
                  <a:gd name="connsiteX636" fmla="*/ 157852 w 1909725"/>
                  <a:gd name="connsiteY636" fmla="*/ 257639 h 761217"/>
                  <a:gd name="connsiteX637" fmla="*/ 152317 w 1909725"/>
                  <a:gd name="connsiteY637" fmla="*/ 260275 h 761217"/>
                  <a:gd name="connsiteX638" fmla="*/ 146343 w 1909725"/>
                  <a:gd name="connsiteY638" fmla="*/ 263086 h 761217"/>
                  <a:gd name="connsiteX639" fmla="*/ 138436 w 1909725"/>
                  <a:gd name="connsiteY639" fmla="*/ 268445 h 761217"/>
                  <a:gd name="connsiteX640" fmla="*/ 136943 w 1909725"/>
                  <a:gd name="connsiteY640" fmla="*/ 270027 h 761217"/>
                  <a:gd name="connsiteX641" fmla="*/ 122886 w 1909725"/>
                  <a:gd name="connsiteY641" fmla="*/ 281096 h 761217"/>
                  <a:gd name="connsiteX642" fmla="*/ 121129 w 1909725"/>
                  <a:gd name="connsiteY642" fmla="*/ 283468 h 761217"/>
                  <a:gd name="connsiteX643" fmla="*/ 111377 w 1909725"/>
                  <a:gd name="connsiteY643" fmla="*/ 291551 h 761217"/>
                  <a:gd name="connsiteX644" fmla="*/ 87569 w 1909725"/>
                  <a:gd name="connsiteY644" fmla="*/ 314481 h 761217"/>
                  <a:gd name="connsiteX645" fmla="*/ 69207 w 1909725"/>
                  <a:gd name="connsiteY645" fmla="*/ 336971 h 761217"/>
                  <a:gd name="connsiteX646" fmla="*/ 67274 w 1909725"/>
                  <a:gd name="connsiteY646" fmla="*/ 341101 h 761217"/>
                  <a:gd name="connsiteX647" fmla="*/ 64815 w 1909725"/>
                  <a:gd name="connsiteY647" fmla="*/ 344703 h 761217"/>
                  <a:gd name="connsiteX648" fmla="*/ 47595 w 1909725"/>
                  <a:gd name="connsiteY648" fmla="*/ 377121 h 761217"/>
                  <a:gd name="connsiteX649" fmla="*/ 47420 w 1909725"/>
                  <a:gd name="connsiteY649" fmla="*/ 377999 h 761217"/>
                  <a:gd name="connsiteX650" fmla="*/ 46365 w 1909725"/>
                  <a:gd name="connsiteY650" fmla="*/ 380635 h 761217"/>
                  <a:gd name="connsiteX651" fmla="*/ 39161 w 1909725"/>
                  <a:gd name="connsiteY651" fmla="*/ 397063 h 761217"/>
                  <a:gd name="connsiteX652" fmla="*/ 39161 w 1909725"/>
                  <a:gd name="connsiteY652" fmla="*/ 398381 h 761217"/>
                  <a:gd name="connsiteX653" fmla="*/ 33626 w 1909725"/>
                  <a:gd name="connsiteY653" fmla="*/ 401983 h 761217"/>
                  <a:gd name="connsiteX654" fmla="*/ 36262 w 1909725"/>
                  <a:gd name="connsiteY654" fmla="*/ 409099 h 761217"/>
                  <a:gd name="connsiteX655" fmla="*/ 36262 w 1909725"/>
                  <a:gd name="connsiteY655" fmla="*/ 419993 h 761217"/>
                  <a:gd name="connsiteX656" fmla="*/ 35471 w 1909725"/>
                  <a:gd name="connsiteY656" fmla="*/ 428164 h 761217"/>
                  <a:gd name="connsiteX657" fmla="*/ 37580 w 1909725"/>
                  <a:gd name="connsiteY657" fmla="*/ 454783 h 761217"/>
                  <a:gd name="connsiteX658" fmla="*/ 37843 w 1909725"/>
                  <a:gd name="connsiteY658" fmla="*/ 459088 h 761217"/>
                  <a:gd name="connsiteX659" fmla="*/ 41709 w 1909725"/>
                  <a:gd name="connsiteY659" fmla="*/ 474902 h 761217"/>
                  <a:gd name="connsiteX660" fmla="*/ 47595 w 1909725"/>
                  <a:gd name="connsiteY660" fmla="*/ 492121 h 761217"/>
                  <a:gd name="connsiteX661" fmla="*/ 47771 w 1909725"/>
                  <a:gd name="connsiteY661" fmla="*/ 494142 h 761217"/>
                  <a:gd name="connsiteX662" fmla="*/ 47771 w 1909725"/>
                  <a:gd name="connsiteY662" fmla="*/ 494142 h 761217"/>
                  <a:gd name="connsiteX663" fmla="*/ 47859 w 1909725"/>
                  <a:gd name="connsiteY663" fmla="*/ 494581 h 761217"/>
                  <a:gd name="connsiteX664" fmla="*/ 48210 w 1909725"/>
                  <a:gd name="connsiteY664" fmla="*/ 495811 h 761217"/>
                  <a:gd name="connsiteX665" fmla="*/ 50846 w 1909725"/>
                  <a:gd name="connsiteY665" fmla="*/ 504860 h 761217"/>
                  <a:gd name="connsiteX666" fmla="*/ 50934 w 1909725"/>
                  <a:gd name="connsiteY666" fmla="*/ 505123 h 761217"/>
                  <a:gd name="connsiteX667" fmla="*/ 56293 w 1909725"/>
                  <a:gd name="connsiteY667" fmla="*/ 514348 h 761217"/>
                  <a:gd name="connsiteX668" fmla="*/ 58138 w 1909725"/>
                  <a:gd name="connsiteY668" fmla="*/ 515578 h 761217"/>
                  <a:gd name="connsiteX669" fmla="*/ 67538 w 1909725"/>
                  <a:gd name="connsiteY669" fmla="*/ 524891 h 761217"/>
                  <a:gd name="connsiteX670" fmla="*/ 78608 w 1909725"/>
                  <a:gd name="connsiteY670" fmla="*/ 538596 h 761217"/>
                  <a:gd name="connsiteX671" fmla="*/ 82561 w 1909725"/>
                  <a:gd name="connsiteY671" fmla="*/ 542286 h 761217"/>
                  <a:gd name="connsiteX672" fmla="*/ 88096 w 1909725"/>
                  <a:gd name="connsiteY672" fmla="*/ 548435 h 761217"/>
                  <a:gd name="connsiteX673" fmla="*/ 95300 w 1909725"/>
                  <a:gd name="connsiteY673" fmla="*/ 556342 h 761217"/>
                  <a:gd name="connsiteX674" fmla="*/ 99341 w 1909725"/>
                  <a:gd name="connsiteY674" fmla="*/ 560032 h 761217"/>
                  <a:gd name="connsiteX675" fmla="*/ 100922 w 1909725"/>
                  <a:gd name="connsiteY675" fmla="*/ 566006 h 761217"/>
                  <a:gd name="connsiteX676" fmla="*/ 115770 w 1909725"/>
                  <a:gd name="connsiteY676" fmla="*/ 572595 h 761217"/>
                  <a:gd name="connsiteX677" fmla="*/ 120514 w 1909725"/>
                  <a:gd name="connsiteY677" fmla="*/ 575494 h 761217"/>
                  <a:gd name="connsiteX678" fmla="*/ 170415 w 1909725"/>
                  <a:gd name="connsiteY678" fmla="*/ 607737 h 761217"/>
                  <a:gd name="connsiteX679" fmla="*/ 179200 w 1909725"/>
                  <a:gd name="connsiteY679" fmla="*/ 612481 h 761217"/>
                  <a:gd name="connsiteX680" fmla="*/ 196683 w 1909725"/>
                  <a:gd name="connsiteY680" fmla="*/ 621003 h 761217"/>
                  <a:gd name="connsiteX681" fmla="*/ 204941 w 1909725"/>
                  <a:gd name="connsiteY681" fmla="*/ 624956 h 761217"/>
                  <a:gd name="connsiteX682" fmla="*/ 227432 w 1909725"/>
                  <a:gd name="connsiteY682" fmla="*/ 632687 h 761217"/>
                  <a:gd name="connsiteX683" fmla="*/ 248780 w 1909725"/>
                  <a:gd name="connsiteY683" fmla="*/ 641297 h 761217"/>
                  <a:gd name="connsiteX684" fmla="*/ 261783 w 1909725"/>
                  <a:gd name="connsiteY684" fmla="*/ 646041 h 761217"/>
                  <a:gd name="connsiteX685" fmla="*/ 304831 w 1909725"/>
                  <a:gd name="connsiteY685" fmla="*/ 657638 h 761217"/>
                  <a:gd name="connsiteX686" fmla="*/ 315286 w 1909725"/>
                  <a:gd name="connsiteY686" fmla="*/ 660449 h 761217"/>
                  <a:gd name="connsiteX687" fmla="*/ 336458 w 1909725"/>
                  <a:gd name="connsiteY687" fmla="*/ 666423 h 761217"/>
                  <a:gd name="connsiteX688" fmla="*/ 343399 w 1909725"/>
                  <a:gd name="connsiteY688" fmla="*/ 667565 h 761217"/>
                  <a:gd name="connsiteX689" fmla="*/ 345244 w 1909725"/>
                  <a:gd name="connsiteY689" fmla="*/ 667917 h 761217"/>
                  <a:gd name="connsiteX690" fmla="*/ 346474 w 1909725"/>
                  <a:gd name="connsiteY690" fmla="*/ 668180 h 761217"/>
                  <a:gd name="connsiteX691" fmla="*/ 385129 w 1909725"/>
                  <a:gd name="connsiteY691" fmla="*/ 675648 h 761217"/>
                  <a:gd name="connsiteX692" fmla="*/ 399274 w 1909725"/>
                  <a:gd name="connsiteY692" fmla="*/ 677844 h 761217"/>
                  <a:gd name="connsiteX693" fmla="*/ 422028 w 1909725"/>
                  <a:gd name="connsiteY693" fmla="*/ 680567 h 761217"/>
                  <a:gd name="connsiteX694" fmla="*/ 451986 w 1909725"/>
                  <a:gd name="connsiteY694" fmla="*/ 684697 h 761217"/>
                  <a:gd name="connsiteX695" fmla="*/ 469908 w 1909725"/>
                  <a:gd name="connsiteY695" fmla="*/ 686278 h 761217"/>
                  <a:gd name="connsiteX696" fmla="*/ 484756 w 1909725"/>
                  <a:gd name="connsiteY696" fmla="*/ 687069 h 761217"/>
                  <a:gd name="connsiteX697" fmla="*/ 488445 w 1909725"/>
                  <a:gd name="connsiteY697" fmla="*/ 686893 h 761217"/>
                  <a:gd name="connsiteX698" fmla="*/ 513396 w 1909725"/>
                  <a:gd name="connsiteY698" fmla="*/ 688123 h 761217"/>
                  <a:gd name="connsiteX699" fmla="*/ 539840 w 1909725"/>
                  <a:gd name="connsiteY699" fmla="*/ 690144 h 761217"/>
                  <a:gd name="connsiteX700" fmla="*/ 550909 w 1909725"/>
                  <a:gd name="connsiteY700" fmla="*/ 690583 h 761217"/>
                  <a:gd name="connsiteX701" fmla="*/ 551525 w 1909725"/>
                  <a:gd name="connsiteY701" fmla="*/ 690495 h 761217"/>
                  <a:gd name="connsiteX702" fmla="*/ 557938 w 1909725"/>
                  <a:gd name="connsiteY702" fmla="*/ 689704 h 761217"/>
                  <a:gd name="connsiteX703" fmla="*/ 566196 w 1909725"/>
                  <a:gd name="connsiteY703" fmla="*/ 688914 h 761217"/>
                  <a:gd name="connsiteX704" fmla="*/ 566196 w 1909725"/>
                  <a:gd name="connsiteY704" fmla="*/ 688914 h 761217"/>
                  <a:gd name="connsiteX705" fmla="*/ 576563 w 1909725"/>
                  <a:gd name="connsiteY705" fmla="*/ 689968 h 761217"/>
                  <a:gd name="connsiteX706" fmla="*/ 579726 w 1909725"/>
                  <a:gd name="connsiteY706" fmla="*/ 690407 h 761217"/>
                  <a:gd name="connsiteX707" fmla="*/ 582449 w 1909725"/>
                  <a:gd name="connsiteY707" fmla="*/ 691022 h 761217"/>
                  <a:gd name="connsiteX708" fmla="*/ 591410 w 1909725"/>
                  <a:gd name="connsiteY708" fmla="*/ 692164 h 761217"/>
                  <a:gd name="connsiteX709" fmla="*/ 692793 w 1909725"/>
                  <a:gd name="connsiteY709" fmla="*/ 655265 h 761217"/>
                  <a:gd name="connsiteX710" fmla="*/ 670478 w 1909725"/>
                  <a:gd name="connsiteY710" fmla="*/ 658692 h 761217"/>
                  <a:gd name="connsiteX711" fmla="*/ 650887 w 1909725"/>
                  <a:gd name="connsiteY711" fmla="*/ 661503 h 761217"/>
                  <a:gd name="connsiteX712" fmla="*/ 631647 w 1909725"/>
                  <a:gd name="connsiteY712" fmla="*/ 663172 h 761217"/>
                  <a:gd name="connsiteX713" fmla="*/ 624267 w 1909725"/>
                  <a:gd name="connsiteY713" fmla="*/ 664578 h 761217"/>
                  <a:gd name="connsiteX714" fmla="*/ 606872 w 1909725"/>
                  <a:gd name="connsiteY714" fmla="*/ 668444 h 761217"/>
                  <a:gd name="connsiteX715" fmla="*/ 591322 w 1909725"/>
                  <a:gd name="connsiteY715" fmla="*/ 671343 h 761217"/>
                  <a:gd name="connsiteX716" fmla="*/ 588599 w 1909725"/>
                  <a:gd name="connsiteY716" fmla="*/ 670728 h 761217"/>
                  <a:gd name="connsiteX717" fmla="*/ 583152 w 1909725"/>
                  <a:gd name="connsiteY717" fmla="*/ 669674 h 761217"/>
                  <a:gd name="connsiteX718" fmla="*/ 580165 w 1909725"/>
                  <a:gd name="connsiteY718" fmla="*/ 669234 h 761217"/>
                  <a:gd name="connsiteX719" fmla="*/ 565845 w 1909725"/>
                  <a:gd name="connsiteY719" fmla="*/ 667917 h 761217"/>
                  <a:gd name="connsiteX720" fmla="*/ 565845 w 1909725"/>
                  <a:gd name="connsiteY720" fmla="*/ 667917 h 761217"/>
                  <a:gd name="connsiteX721" fmla="*/ 554072 w 1909725"/>
                  <a:gd name="connsiteY721" fmla="*/ 668883 h 761217"/>
                  <a:gd name="connsiteX722" fmla="*/ 548889 w 1909725"/>
                  <a:gd name="connsiteY722" fmla="*/ 669498 h 761217"/>
                  <a:gd name="connsiteX723" fmla="*/ 548186 w 1909725"/>
                  <a:gd name="connsiteY723" fmla="*/ 669586 h 761217"/>
                  <a:gd name="connsiteX724" fmla="*/ 545990 w 1909725"/>
                  <a:gd name="connsiteY724" fmla="*/ 669761 h 761217"/>
                  <a:gd name="connsiteX725" fmla="*/ 513132 w 1909725"/>
                  <a:gd name="connsiteY725" fmla="*/ 666950 h 761217"/>
                  <a:gd name="connsiteX726" fmla="*/ 492223 w 1909725"/>
                  <a:gd name="connsiteY726" fmla="*/ 665984 h 761217"/>
                  <a:gd name="connsiteX727" fmla="*/ 482296 w 1909725"/>
                  <a:gd name="connsiteY727" fmla="*/ 665984 h 761217"/>
                  <a:gd name="connsiteX728" fmla="*/ 476761 w 1909725"/>
                  <a:gd name="connsiteY728" fmla="*/ 665984 h 761217"/>
                  <a:gd name="connsiteX729" fmla="*/ 452074 w 1909725"/>
                  <a:gd name="connsiteY729" fmla="*/ 663524 h 761217"/>
                  <a:gd name="connsiteX730" fmla="*/ 431077 w 1909725"/>
                  <a:gd name="connsiteY730" fmla="*/ 660976 h 761217"/>
                  <a:gd name="connsiteX731" fmla="*/ 434064 w 1909725"/>
                  <a:gd name="connsiteY731" fmla="*/ 660361 h 761217"/>
                  <a:gd name="connsiteX732" fmla="*/ 446363 w 1909725"/>
                  <a:gd name="connsiteY732" fmla="*/ 659746 h 761217"/>
                  <a:gd name="connsiteX733" fmla="*/ 469469 w 1909725"/>
                  <a:gd name="connsiteY733" fmla="*/ 662294 h 761217"/>
                  <a:gd name="connsiteX734" fmla="*/ 477991 w 1909725"/>
                  <a:gd name="connsiteY734" fmla="*/ 662557 h 761217"/>
                  <a:gd name="connsiteX735" fmla="*/ 520951 w 1909725"/>
                  <a:gd name="connsiteY735" fmla="*/ 662030 h 761217"/>
                  <a:gd name="connsiteX736" fmla="*/ 537292 w 1909725"/>
                  <a:gd name="connsiteY736" fmla="*/ 661152 h 761217"/>
                  <a:gd name="connsiteX737" fmla="*/ 542300 w 1909725"/>
                  <a:gd name="connsiteY737" fmla="*/ 660537 h 761217"/>
                  <a:gd name="connsiteX738" fmla="*/ 583064 w 1909725"/>
                  <a:gd name="connsiteY738" fmla="*/ 654738 h 761217"/>
                  <a:gd name="connsiteX739" fmla="*/ 587545 w 1909725"/>
                  <a:gd name="connsiteY739" fmla="*/ 654387 h 761217"/>
                  <a:gd name="connsiteX740" fmla="*/ 594309 w 1909725"/>
                  <a:gd name="connsiteY740" fmla="*/ 654651 h 761217"/>
                  <a:gd name="connsiteX741" fmla="*/ 608014 w 1909725"/>
                  <a:gd name="connsiteY741" fmla="*/ 654651 h 761217"/>
                  <a:gd name="connsiteX742" fmla="*/ 612407 w 1909725"/>
                  <a:gd name="connsiteY742" fmla="*/ 653948 h 761217"/>
                  <a:gd name="connsiteX743" fmla="*/ 620929 w 1909725"/>
                  <a:gd name="connsiteY743" fmla="*/ 652806 h 761217"/>
                  <a:gd name="connsiteX744" fmla="*/ 647373 w 1909725"/>
                  <a:gd name="connsiteY744" fmla="*/ 652806 h 761217"/>
                  <a:gd name="connsiteX745" fmla="*/ 658706 w 1909725"/>
                  <a:gd name="connsiteY745" fmla="*/ 652454 h 761217"/>
                  <a:gd name="connsiteX746" fmla="*/ 671796 w 1909725"/>
                  <a:gd name="connsiteY746" fmla="*/ 652542 h 761217"/>
                  <a:gd name="connsiteX747" fmla="*/ 682514 w 1909725"/>
                  <a:gd name="connsiteY747" fmla="*/ 652279 h 761217"/>
                  <a:gd name="connsiteX748" fmla="*/ 702194 w 1909725"/>
                  <a:gd name="connsiteY748" fmla="*/ 649204 h 761217"/>
                  <a:gd name="connsiteX749" fmla="*/ 710803 w 1909725"/>
                  <a:gd name="connsiteY749" fmla="*/ 648237 h 761217"/>
                  <a:gd name="connsiteX750" fmla="*/ 715811 w 1909725"/>
                  <a:gd name="connsiteY750" fmla="*/ 647710 h 761217"/>
                  <a:gd name="connsiteX751" fmla="*/ 739268 w 1909725"/>
                  <a:gd name="connsiteY751" fmla="*/ 642615 h 761217"/>
                  <a:gd name="connsiteX752" fmla="*/ 761231 w 1909725"/>
                  <a:gd name="connsiteY752" fmla="*/ 638398 h 761217"/>
                  <a:gd name="connsiteX753" fmla="*/ 765361 w 1909725"/>
                  <a:gd name="connsiteY753" fmla="*/ 639100 h 761217"/>
                  <a:gd name="connsiteX754" fmla="*/ 773355 w 1909725"/>
                  <a:gd name="connsiteY754" fmla="*/ 640243 h 761217"/>
                  <a:gd name="connsiteX755" fmla="*/ 758684 w 1909725"/>
                  <a:gd name="connsiteY755" fmla="*/ 645075 h 761217"/>
                  <a:gd name="connsiteX756" fmla="*/ 755433 w 1909725"/>
                  <a:gd name="connsiteY756" fmla="*/ 646217 h 761217"/>
                  <a:gd name="connsiteX757" fmla="*/ 752885 w 1909725"/>
                  <a:gd name="connsiteY757" fmla="*/ 647183 h 761217"/>
                  <a:gd name="connsiteX758" fmla="*/ 751040 w 1909725"/>
                  <a:gd name="connsiteY758" fmla="*/ 647886 h 761217"/>
                  <a:gd name="connsiteX759" fmla="*/ 735051 w 1909725"/>
                  <a:gd name="connsiteY759" fmla="*/ 649116 h 761217"/>
                  <a:gd name="connsiteX760" fmla="*/ 733909 w 1909725"/>
                  <a:gd name="connsiteY760" fmla="*/ 649555 h 761217"/>
                  <a:gd name="connsiteX761" fmla="*/ 725124 w 1909725"/>
                  <a:gd name="connsiteY761" fmla="*/ 650961 h 761217"/>
                  <a:gd name="connsiteX762" fmla="*/ 713615 w 1909725"/>
                  <a:gd name="connsiteY762" fmla="*/ 652718 h 761217"/>
                  <a:gd name="connsiteX763" fmla="*/ 700173 w 1909725"/>
                  <a:gd name="connsiteY763" fmla="*/ 655178 h 761217"/>
                  <a:gd name="connsiteX764" fmla="*/ 694814 w 1909725"/>
                  <a:gd name="connsiteY764" fmla="*/ 655178 h 761217"/>
                  <a:gd name="connsiteX765" fmla="*/ 692793 w 1909725"/>
                  <a:gd name="connsiteY765" fmla="*/ 655265 h 761217"/>
                  <a:gd name="connsiteX766" fmla="*/ 346474 w 1909725"/>
                  <a:gd name="connsiteY766" fmla="*/ 667917 h 761217"/>
                  <a:gd name="connsiteX767" fmla="*/ 346474 w 1909725"/>
                  <a:gd name="connsiteY767" fmla="*/ 667917 h 761217"/>
                  <a:gd name="connsiteX768" fmla="*/ 346474 w 1909725"/>
                  <a:gd name="connsiteY768" fmla="*/ 667917 h 761217"/>
                  <a:gd name="connsiteX769" fmla="*/ 808233 w 1909725"/>
                  <a:gd name="connsiteY769" fmla="*/ 652981 h 761217"/>
                  <a:gd name="connsiteX770" fmla="*/ 808233 w 1909725"/>
                  <a:gd name="connsiteY770" fmla="*/ 652981 h 761217"/>
                  <a:gd name="connsiteX771" fmla="*/ 808233 w 1909725"/>
                  <a:gd name="connsiteY771" fmla="*/ 652981 h 761217"/>
                  <a:gd name="connsiteX772" fmla="*/ 357543 w 1909725"/>
                  <a:gd name="connsiteY772" fmla="*/ 643932 h 761217"/>
                  <a:gd name="connsiteX773" fmla="*/ 367295 w 1909725"/>
                  <a:gd name="connsiteY773" fmla="*/ 652718 h 761217"/>
                  <a:gd name="connsiteX774" fmla="*/ 357280 w 1909725"/>
                  <a:gd name="connsiteY774" fmla="*/ 649467 h 761217"/>
                  <a:gd name="connsiteX775" fmla="*/ 350515 w 1909725"/>
                  <a:gd name="connsiteY775" fmla="*/ 647447 h 761217"/>
                  <a:gd name="connsiteX776" fmla="*/ 349461 w 1909725"/>
                  <a:gd name="connsiteY776" fmla="*/ 647183 h 761217"/>
                  <a:gd name="connsiteX777" fmla="*/ 339885 w 1909725"/>
                  <a:gd name="connsiteY777" fmla="*/ 645602 h 761217"/>
                  <a:gd name="connsiteX778" fmla="*/ 328288 w 1909725"/>
                  <a:gd name="connsiteY778" fmla="*/ 642790 h 761217"/>
                  <a:gd name="connsiteX779" fmla="*/ 307555 w 1909725"/>
                  <a:gd name="connsiteY779" fmla="*/ 636728 h 761217"/>
                  <a:gd name="connsiteX780" fmla="*/ 280496 w 1909725"/>
                  <a:gd name="connsiteY780" fmla="*/ 630579 h 761217"/>
                  <a:gd name="connsiteX781" fmla="*/ 285240 w 1909725"/>
                  <a:gd name="connsiteY781" fmla="*/ 630930 h 761217"/>
                  <a:gd name="connsiteX782" fmla="*/ 288315 w 1909725"/>
                  <a:gd name="connsiteY782" fmla="*/ 631194 h 761217"/>
                  <a:gd name="connsiteX783" fmla="*/ 298681 w 1909725"/>
                  <a:gd name="connsiteY783" fmla="*/ 633478 h 761217"/>
                  <a:gd name="connsiteX784" fmla="*/ 319239 w 1909725"/>
                  <a:gd name="connsiteY784" fmla="*/ 636904 h 761217"/>
                  <a:gd name="connsiteX785" fmla="*/ 336458 w 1909725"/>
                  <a:gd name="connsiteY785" fmla="*/ 639276 h 761217"/>
                  <a:gd name="connsiteX786" fmla="*/ 343047 w 1909725"/>
                  <a:gd name="connsiteY786" fmla="*/ 640594 h 761217"/>
                  <a:gd name="connsiteX787" fmla="*/ 354556 w 1909725"/>
                  <a:gd name="connsiteY787" fmla="*/ 643318 h 761217"/>
                  <a:gd name="connsiteX788" fmla="*/ 357543 w 1909725"/>
                  <a:gd name="connsiteY788" fmla="*/ 643932 h 761217"/>
                  <a:gd name="connsiteX789" fmla="*/ 355259 w 1909725"/>
                  <a:gd name="connsiteY789" fmla="*/ 640770 h 761217"/>
                  <a:gd name="connsiteX790" fmla="*/ 355259 w 1909725"/>
                  <a:gd name="connsiteY790" fmla="*/ 640770 h 761217"/>
                  <a:gd name="connsiteX791" fmla="*/ 355259 w 1909725"/>
                  <a:gd name="connsiteY791" fmla="*/ 640770 h 761217"/>
                  <a:gd name="connsiteX792" fmla="*/ 232176 w 1909725"/>
                  <a:gd name="connsiteY792" fmla="*/ 632336 h 761217"/>
                  <a:gd name="connsiteX793" fmla="*/ 232176 w 1909725"/>
                  <a:gd name="connsiteY793" fmla="*/ 632336 h 761217"/>
                  <a:gd name="connsiteX794" fmla="*/ 232176 w 1909725"/>
                  <a:gd name="connsiteY794" fmla="*/ 632336 h 761217"/>
                  <a:gd name="connsiteX795" fmla="*/ 103119 w 1909725"/>
                  <a:gd name="connsiteY795" fmla="*/ 551510 h 761217"/>
                  <a:gd name="connsiteX796" fmla="*/ 103119 w 1909725"/>
                  <a:gd name="connsiteY796" fmla="*/ 551510 h 761217"/>
                  <a:gd name="connsiteX797" fmla="*/ 103119 w 1909725"/>
                  <a:gd name="connsiteY797" fmla="*/ 551510 h 761217"/>
                  <a:gd name="connsiteX798" fmla="*/ 77202 w 1909725"/>
                  <a:gd name="connsiteY798" fmla="*/ 491594 h 761217"/>
                  <a:gd name="connsiteX799" fmla="*/ 77202 w 1909725"/>
                  <a:gd name="connsiteY799" fmla="*/ 491594 h 761217"/>
                  <a:gd name="connsiteX800" fmla="*/ 77202 w 1909725"/>
                  <a:gd name="connsiteY800" fmla="*/ 491594 h 761217"/>
                  <a:gd name="connsiteX801" fmla="*/ 84406 w 1909725"/>
                  <a:gd name="connsiteY801" fmla="*/ 356036 h 761217"/>
                  <a:gd name="connsiteX802" fmla="*/ 83176 w 1909725"/>
                  <a:gd name="connsiteY802" fmla="*/ 359901 h 761217"/>
                  <a:gd name="connsiteX803" fmla="*/ 69559 w 1909725"/>
                  <a:gd name="connsiteY803" fmla="*/ 388278 h 761217"/>
                  <a:gd name="connsiteX804" fmla="*/ 67450 w 1909725"/>
                  <a:gd name="connsiteY804" fmla="*/ 391089 h 761217"/>
                  <a:gd name="connsiteX805" fmla="*/ 62794 w 1909725"/>
                  <a:gd name="connsiteY805" fmla="*/ 397678 h 761217"/>
                  <a:gd name="connsiteX806" fmla="*/ 62794 w 1909725"/>
                  <a:gd name="connsiteY806" fmla="*/ 396888 h 761217"/>
                  <a:gd name="connsiteX807" fmla="*/ 62882 w 1909725"/>
                  <a:gd name="connsiteY807" fmla="*/ 395131 h 761217"/>
                  <a:gd name="connsiteX808" fmla="*/ 70701 w 1909725"/>
                  <a:gd name="connsiteY808" fmla="*/ 381337 h 761217"/>
                  <a:gd name="connsiteX809" fmla="*/ 70876 w 1909725"/>
                  <a:gd name="connsiteY809" fmla="*/ 380459 h 761217"/>
                  <a:gd name="connsiteX810" fmla="*/ 80277 w 1909725"/>
                  <a:gd name="connsiteY810" fmla="*/ 360077 h 761217"/>
                  <a:gd name="connsiteX811" fmla="*/ 84406 w 1909725"/>
                  <a:gd name="connsiteY811" fmla="*/ 356036 h 761217"/>
                  <a:gd name="connsiteX812" fmla="*/ 105315 w 1909725"/>
                  <a:gd name="connsiteY812" fmla="*/ 328010 h 761217"/>
                  <a:gd name="connsiteX813" fmla="*/ 104437 w 1909725"/>
                  <a:gd name="connsiteY813" fmla="*/ 329767 h 761217"/>
                  <a:gd name="connsiteX814" fmla="*/ 96618 w 1909725"/>
                  <a:gd name="connsiteY814" fmla="*/ 341013 h 761217"/>
                  <a:gd name="connsiteX815" fmla="*/ 89765 w 1909725"/>
                  <a:gd name="connsiteY815" fmla="*/ 349886 h 761217"/>
                  <a:gd name="connsiteX816" fmla="*/ 87569 w 1909725"/>
                  <a:gd name="connsiteY816" fmla="*/ 351555 h 761217"/>
                  <a:gd name="connsiteX817" fmla="*/ 88974 w 1909725"/>
                  <a:gd name="connsiteY817" fmla="*/ 349095 h 761217"/>
                  <a:gd name="connsiteX818" fmla="*/ 91259 w 1909725"/>
                  <a:gd name="connsiteY818" fmla="*/ 344439 h 761217"/>
                  <a:gd name="connsiteX819" fmla="*/ 101186 w 1909725"/>
                  <a:gd name="connsiteY819" fmla="*/ 331173 h 761217"/>
                  <a:gd name="connsiteX820" fmla="*/ 105315 w 1909725"/>
                  <a:gd name="connsiteY820" fmla="*/ 328010 h 761217"/>
                  <a:gd name="connsiteX821" fmla="*/ 1290638 w 1909725"/>
                  <a:gd name="connsiteY821" fmla="*/ 197108 h 761217"/>
                  <a:gd name="connsiteX822" fmla="*/ 1291956 w 1909725"/>
                  <a:gd name="connsiteY822" fmla="*/ 197108 h 761217"/>
                  <a:gd name="connsiteX823" fmla="*/ 1301620 w 1909725"/>
                  <a:gd name="connsiteY823" fmla="*/ 197020 h 761217"/>
                  <a:gd name="connsiteX824" fmla="*/ 1309439 w 1909725"/>
                  <a:gd name="connsiteY824" fmla="*/ 197020 h 761217"/>
                  <a:gd name="connsiteX825" fmla="*/ 1316292 w 1909725"/>
                  <a:gd name="connsiteY825" fmla="*/ 195703 h 761217"/>
                  <a:gd name="connsiteX826" fmla="*/ 1316819 w 1909725"/>
                  <a:gd name="connsiteY826" fmla="*/ 195527 h 761217"/>
                  <a:gd name="connsiteX827" fmla="*/ 1335619 w 1909725"/>
                  <a:gd name="connsiteY827" fmla="*/ 190431 h 761217"/>
                  <a:gd name="connsiteX828" fmla="*/ 1321651 w 1909725"/>
                  <a:gd name="connsiteY828" fmla="*/ 178307 h 761217"/>
                  <a:gd name="connsiteX829" fmla="*/ 1320772 w 1909725"/>
                  <a:gd name="connsiteY829" fmla="*/ 177517 h 761217"/>
                  <a:gd name="connsiteX830" fmla="*/ 1317609 w 1909725"/>
                  <a:gd name="connsiteY830" fmla="*/ 174881 h 761217"/>
                  <a:gd name="connsiteX831" fmla="*/ 1313744 w 1909725"/>
                  <a:gd name="connsiteY831" fmla="*/ 172333 h 761217"/>
                  <a:gd name="connsiteX832" fmla="*/ 1311460 w 1909725"/>
                  <a:gd name="connsiteY832" fmla="*/ 170840 h 761217"/>
                  <a:gd name="connsiteX833" fmla="*/ 1283961 w 1909725"/>
                  <a:gd name="connsiteY833" fmla="*/ 145802 h 761217"/>
                  <a:gd name="connsiteX834" fmla="*/ 1283522 w 1909725"/>
                  <a:gd name="connsiteY834" fmla="*/ 145538 h 761217"/>
                  <a:gd name="connsiteX835" fmla="*/ 1263140 w 1909725"/>
                  <a:gd name="connsiteY835" fmla="*/ 129021 h 761217"/>
                  <a:gd name="connsiteX836" fmla="*/ 1253652 w 1909725"/>
                  <a:gd name="connsiteY836" fmla="*/ 122872 h 761217"/>
                  <a:gd name="connsiteX837" fmla="*/ 1219038 w 1909725"/>
                  <a:gd name="connsiteY837" fmla="*/ 104335 h 761217"/>
                  <a:gd name="connsiteX838" fmla="*/ 1214118 w 1909725"/>
                  <a:gd name="connsiteY838" fmla="*/ 100996 h 761217"/>
                  <a:gd name="connsiteX839" fmla="*/ 1212800 w 1909725"/>
                  <a:gd name="connsiteY839" fmla="*/ 100030 h 761217"/>
                  <a:gd name="connsiteX840" fmla="*/ 1211043 w 1909725"/>
                  <a:gd name="connsiteY840" fmla="*/ 98536 h 761217"/>
                  <a:gd name="connsiteX841" fmla="*/ 1195580 w 1909725"/>
                  <a:gd name="connsiteY841" fmla="*/ 91069 h 761217"/>
                  <a:gd name="connsiteX842" fmla="*/ 1182402 w 1909725"/>
                  <a:gd name="connsiteY842" fmla="*/ 84040 h 761217"/>
                  <a:gd name="connsiteX843" fmla="*/ 1180294 w 1909725"/>
                  <a:gd name="connsiteY843" fmla="*/ 83513 h 761217"/>
                  <a:gd name="connsiteX844" fmla="*/ 1173090 w 1909725"/>
                  <a:gd name="connsiteY844" fmla="*/ 81756 h 761217"/>
                  <a:gd name="connsiteX845" fmla="*/ 1159560 w 1909725"/>
                  <a:gd name="connsiteY845" fmla="*/ 76573 h 761217"/>
                  <a:gd name="connsiteX846" fmla="*/ 1159560 w 1909725"/>
                  <a:gd name="connsiteY846" fmla="*/ 76573 h 761217"/>
                  <a:gd name="connsiteX847" fmla="*/ 1148491 w 1909725"/>
                  <a:gd name="connsiteY847" fmla="*/ 71565 h 761217"/>
                  <a:gd name="connsiteX848" fmla="*/ 1132326 w 1909725"/>
                  <a:gd name="connsiteY848" fmla="*/ 67085 h 761217"/>
                  <a:gd name="connsiteX849" fmla="*/ 1121520 w 1909725"/>
                  <a:gd name="connsiteY849" fmla="*/ 63043 h 761217"/>
                  <a:gd name="connsiteX850" fmla="*/ 1112295 w 1909725"/>
                  <a:gd name="connsiteY850" fmla="*/ 60583 h 761217"/>
                  <a:gd name="connsiteX851" fmla="*/ 1096745 w 1909725"/>
                  <a:gd name="connsiteY851" fmla="*/ 55136 h 761217"/>
                  <a:gd name="connsiteX852" fmla="*/ 1086378 w 1909725"/>
                  <a:gd name="connsiteY852" fmla="*/ 52149 h 761217"/>
                  <a:gd name="connsiteX853" fmla="*/ 1070301 w 1909725"/>
                  <a:gd name="connsiteY853" fmla="*/ 49075 h 761217"/>
                  <a:gd name="connsiteX854" fmla="*/ 1056244 w 1909725"/>
                  <a:gd name="connsiteY854" fmla="*/ 46000 h 761217"/>
                  <a:gd name="connsiteX855" fmla="*/ 1046932 w 1909725"/>
                  <a:gd name="connsiteY855" fmla="*/ 44067 h 761217"/>
                  <a:gd name="connsiteX856" fmla="*/ 1031470 w 1909725"/>
                  <a:gd name="connsiteY856" fmla="*/ 41256 h 761217"/>
                  <a:gd name="connsiteX857" fmla="*/ 1021630 w 1909725"/>
                  <a:gd name="connsiteY857" fmla="*/ 39411 h 761217"/>
                  <a:gd name="connsiteX858" fmla="*/ 1005816 w 1909725"/>
                  <a:gd name="connsiteY858" fmla="*/ 36863 h 761217"/>
                  <a:gd name="connsiteX859" fmla="*/ 990793 w 1909725"/>
                  <a:gd name="connsiteY859" fmla="*/ 34315 h 761217"/>
                  <a:gd name="connsiteX860" fmla="*/ 968918 w 1909725"/>
                  <a:gd name="connsiteY860" fmla="*/ 30977 h 761217"/>
                  <a:gd name="connsiteX861" fmla="*/ 960308 w 1909725"/>
                  <a:gd name="connsiteY861" fmla="*/ 30889 h 761217"/>
                  <a:gd name="connsiteX862" fmla="*/ 938696 w 1909725"/>
                  <a:gd name="connsiteY862" fmla="*/ 28253 h 761217"/>
                  <a:gd name="connsiteX863" fmla="*/ 931053 w 1909725"/>
                  <a:gd name="connsiteY863" fmla="*/ 27023 h 761217"/>
                  <a:gd name="connsiteX864" fmla="*/ 832569 w 1909725"/>
                  <a:gd name="connsiteY864" fmla="*/ 25003 h 761217"/>
                  <a:gd name="connsiteX865" fmla="*/ 806125 w 1909725"/>
                  <a:gd name="connsiteY865" fmla="*/ 25003 h 761217"/>
                  <a:gd name="connsiteX866" fmla="*/ 803313 w 1909725"/>
                  <a:gd name="connsiteY866" fmla="*/ 25003 h 761217"/>
                  <a:gd name="connsiteX867" fmla="*/ 800766 w 1909725"/>
                  <a:gd name="connsiteY867" fmla="*/ 26145 h 761217"/>
                  <a:gd name="connsiteX868" fmla="*/ 788115 w 1909725"/>
                  <a:gd name="connsiteY868" fmla="*/ 26848 h 761217"/>
                  <a:gd name="connsiteX869" fmla="*/ 766590 w 1909725"/>
                  <a:gd name="connsiteY869" fmla="*/ 28429 h 761217"/>
                  <a:gd name="connsiteX870" fmla="*/ 750513 w 1909725"/>
                  <a:gd name="connsiteY870" fmla="*/ 30362 h 761217"/>
                  <a:gd name="connsiteX871" fmla="*/ 747351 w 1909725"/>
                  <a:gd name="connsiteY871" fmla="*/ 31328 h 761217"/>
                  <a:gd name="connsiteX872" fmla="*/ 736808 w 1909725"/>
                  <a:gd name="connsiteY872" fmla="*/ 31504 h 761217"/>
                  <a:gd name="connsiteX873" fmla="*/ 731185 w 1909725"/>
                  <a:gd name="connsiteY873" fmla="*/ 31328 h 761217"/>
                  <a:gd name="connsiteX874" fmla="*/ 721346 w 1909725"/>
                  <a:gd name="connsiteY874" fmla="*/ 32646 h 761217"/>
                  <a:gd name="connsiteX875" fmla="*/ 717744 w 1909725"/>
                  <a:gd name="connsiteY875" fmla="*/ 33261 h 761217"/>
                  <a:gd name="connsiteX876" fmla="*/ 700788 w 1909725"/>
                  <a:gd name="connsiteY876" fmla="*/ 35018 h 761217"/>
                  <a:gd name="connsiteX877" fmla="*/ 699558 w 1909725"/>
                  <a:gd name="connsiteY877" fmla="*/ 35721 h 761217"/>
                  <a:gd name="connsiteX878" fmla="*/ 683129 w 1909725"/>
                  <a:gd name="connsiteY878" fmla="*/ 38093 h 761217"/>
                  <a:gd name="connsiteX879" fmla="*/ 670830 w 1909725"/>
                  <a:gd name="connsiteY879" fmla="*/ 39762 h 761217"/>
                  <a:gd name="connsiteX880" fmla="*/ 663099 w 1909725"/>
                  <a:gd name="connsiteY880" fmla="*/ 41519 h 761217"/>
                  <a:gd name="connsiteX881" fmla="*/ 655455 w 1909725"/>
                  <a:gd name="connsiteY881" fmla="*/ 42573 h 761217"/>
                  <a:gd name="connsiteX882" fmla="*/ 642980 w 1909725"/>
                  <a:gd name="connsiteY882" fmla="*/ 43628 h 761217"/>
                  <a:gd name="connsiteX883" fmla="*/ 628748 w 1909725"/>
                  <a:gd name="connsiteY883" fmla="*/ 48284 h 761217"/>
                  <a:gd name="connsiteX884" fmla="*/ 625673 w 1909725"/>
                  <a:gd name="connsiteY884" fmla="*/ 49075 h 761217"/>
                  <a:gd name="connsiteX885" fmla="*/ 621280 w 1909725"/>
                  <a:gd name="connsiteY885" fmla="*/ 50305 h 761217"/>
                  <a:gd name="connsiteX886" fmla="*/ 611704 w 1909725"/>
                  <a:gd name="connsiteY886" fmla="*/ 52589 h 761217"/>
                  <a:gd name="connsiteX887" fmla="*/ 597121 w 1909725"/>
                  <a:gd name="connsiteY887" fmla="*/ 55927 h 761217"/>
                  <a:gd name="connsiteX888" fmla="*/ 584733 w 1909725"/>
                  <a:gd name="connsiteY888" fmla="*/ 58563 h 761217"/>
                  <a:gd name="connsiteX889" fmla="*/ 569798 w 1909725"/>
                  <a:gd name="connsiteY889" fmla="*/ 63307 h 761217"/>
                  <a:gd name="connsiteX890" fmla="*/ 565845 w 1909725"/>
                  <a:gd name="connsiteY890" fmla="*/ 65152 h 761217"/>
                  <a:gd name="connsiteX891" fmla="*/ 553369 w 1909725"/>
                  <a:gd name="connsiteY891" fmla="*/ 69369 h 761217"/>
                  <a:gd name="connsiteX892" fmla="*/ 537116 w 1909725"/>
                  <a:gd name="connsiteY892" fmla="*/ 74904 h 761217"/>
                  <a:gd name="connsiteX893" fmla="*/ 535887 w 1909725"/>
                  <a:gd name="connsiteY893" fmla="*/ 75167 h 761217"/>
                  <a:gd name="connsiteX894" fmla="*/ 509618 w 1909725"/>
                  <a:gd name="connsiteY894" fmla="*/ 84480 h 761217"/>
                  <a:gd name="connsiteX895" fmla="*/ 491169 w 1909725"/>
                  <a:gd name="connsiteY895" fmla="*/ 92386 h 761217"/>
                  <a:gd name="connsiteX896" fmla="*/ 479572 w 1909725"/>
                  <a:gd name="connsiteY896" fmla="*/ 96691 h 761217"/>
                  <a:gd name="connsiteX897" fmla="*/ 477727 w 1909725"/>
                  <a:gd name="connsiteY897" fmla="*/ 97482 h 761217"/>
                  <a:gd name="connsiteX898" fmla="*/ 459366 w 1909725"/>
                  <a:gd name="connsiteY898" fmla="*/ 106355 h 761217"/>
                  <a:gd name="connsiteX899" fmla="*/ 454885 w 1909725"/>
                  <a:gd name="connsiteY899" fmla="*/ 108024 h 761217"/>
                  <a:gd name="connsiteX900" fmla="*/ 441971 w 1909725"/>
                  <a:gd name="connsiteY900" fmla="*/ 114262 h 761217"/>
                  <a:gd name="connsiteX901" fmla="*/ 428266 w 1909725"/>
                  <a:gd name="connsiteY901" fmla="*/ 118655 h 761217"/>
                  <a:gd name="connsiteX902" fmla="*/ 425103 w 1909725"/>
                  <a:gd name="connsiteY902" fmla="*/ 124365 h 761217"/>
                  <a:gd name="connsiteX903" fmla="*/ 415000 w 1909725"/>
                  <a:gd name="connsiteY903" fmla="*/ 131218 h 761217"/>
                  <a:gd name="connsiteX904" fmla="*/ 399977 w 1909725"/>
                  <a:gd name="connsiteY904" fmla="*/ 139476 h 761217"/>
                  <a:gd name="connsiteX905" fmla="*/ 390928 w 1909725"/>
                  <a:gd name="connsiteY905" fmla="*/ 144835 h 761217"/>
                  <a:gd name="connsiteX906" fmla="*/ 390664 w 1909725"/>
                  <a:gd name="connsiteY906" fmla="*/ 145099 h 761217"/>
                  <a:gd name="connsiteX907" fmla="*/ 377750 w 1909725"/>
                  <a:gd name="connsiteY907" fmla="*/ 156256 h 761217"/>
                  <a:gd name="connsiteX908" fmla="*/ 394881 w 1909725"/>
                  <a:gd name="connsiteY908" fmla="*/ 162054 h 761217"/>
                  <a:gd name="connsiteX909" fmla="*/ 404369 w 1909725"/>
                  <a:gd name="connsiteY909" fmla="*/ 163812 h 761217"/>
                  <a:gd name="connsiteX910" fmla="*/ 417460 w 1909725"/>
                  <a:gd name="connsiteY910" fmla="*/ 161615 h 761217"/>
                  <a:gd name="connsiteX911" fmla="*/ 422204 w 1909725"/>
                  <a:gd name="connsiteY911" fmla="*/ 160297 h 761217"/>
                  <a:gd name="connsiteX912" fmla="*/ 422907 w 1909725"/>
                  <a:gd name="connsiteY912" fmla="*/ 160034 h 761217"/>
                  <a:gd name="connsiteX913" fmla="*/ 446012 w 1909725"/>
                  <a:gd name="connsiteY913" fmla="*/ 153093 h 761217"/>
                  <a:gd name="connsiteX914" fmla="*/ 451810 w 1909725"/>
                  <a:gd name="connsiteY914" fmla="*/ 154148 h 761217"/>
                  <a:gd name="connsiteX915" fmla="*/ 467712 w 1909725"/>
                  <a:gd name="connsiteY915" fmla="*/ 145187 h 761217"/>
                  <a:gd name="connsiteX916" fmla="*/ 470787 w 1909725"/>
                  <a:gd name="connsiteY916" fmla="*/ 145274 h 761217"/>
                  <a:gd name="connsiteX917" fmla="*/ 482911 w 1909725"/>
                  <a:gd name="connsiteY917" fmla="*/ 140794 h 761217"/>
                  <a:gd name="connsiteX918" fmla="*/ 483701 w 1909725"/>
                  <a:gd name="connsiteY918" fmla="*/ 128319 h 761217"/>
                  <a:gd name="connsiteX919" fmla="*/ 485107 w 1909725"/>
                  <a:gd name="connsiteY919" fmla="*/ 122345 h 761217"/>
                  <a:gd name="connsiteX920" fmla="*/ 505841 w 1909725"/>
                  <a:gd name="connsiteY920" fmla="*/ 115141 h 761217"/>
                  <a:gd name="connsiteX921" fmla="*/ 520600 w 1909725"/>
                  <a:gd name="connsiteY921" fmla="*/ 109869 h 761217"/>
                  <a:gd name="connsiteX922" fmla="*/ 525520 w 1909725"/>
                  <a:gd name="connsiteY922" fmla="*/ 108464 h 761217"/>
                  <a:gd name="connsiteX923" fmla="*/ 552227 w 1909725"/>
                  <a:gd name="connsiteY923" fmla="*/ 100820 h 761217"/>
                  <a:gd name="connsiteX924" fmla="*/ 573400 w 1909725"/>
                  <a:gd name="connsiteY924" fmla="*/ 97746 h 761217"/>
                  <a:gd name="connsiteX925" fmla="*/ 576124 w 1909725"/>
                  <a:gd name="connsiteY925" fmla="*/ 96428 h 761217"/>
                  <a:gd name="connsiteX926" fmla="*/ 623301 w 1909725"/>
                  <a:gd name="connsiteY926" fmla="*/ 79999 h 761217"/>
                  <a:gd name="connsiteX927" fmla="*/ 644298 w 1909725"/>
                  <a:gd name="connsiteY927" fmla="*/ 75167 h 761217"/>
                  <a:gd name="connsiteX928" fmla="*/ 665910 w 1909725"/>
                  <a:gd name="connsiteY928" fmla="*/ 70335 h 761217"/>
                  <a:gd name="connsiteX929" fmla="*/ 675047 w 1909725"/>
                  <a:gd name="connsiteY929" fmla="*/ 69281 h 761217"/>
                  <a:gd name="connsiteX930" fmla="*/ 685853 w 1909725"/>
                  <a:gd name="connsiteY930" fmla="*/ 68227 h 761217"/>
                  <a:gd name="connsiteX931" fmla="*/ 693848 w 1909725"/>
                  <a:gd name="connsiteY931" fmla="*/ 66997 h 761217"/>
                  <a:gd name="connsiteX932" fmla="*/ 722137 w 1909725"/>
                  <a:gd name="connsiteY932" fmla="*/ 60144 h 761217"/>
                  <a:gd name="connsiteX933" fmla="*/ 723542 w 1909725"/>
                  <a:gd name="connsiteY933" fmla="*/ 60232 h 761217"/>
                  <a:gd name="connsiteX934" fmla="*/ 725387 w 1909725"/>
                  <a:gd name="connsiteY934" fmla="*/ 60320 h 761217"/>
                  <a:gd name="connsiteX935" fmla="*/ 737599 w 1909725"/>
                  <a:gd name="connsiteY935" fmla="*/ 59529 h 761217"/>
                  <a:gd name="connsiteX936" fmla="*/ 747878 w 1909725"/>
                  <a:gd name="connsiteY936" fmla="*/ 59090 h 761217"/>
                  <a:gd name="connsiteX937" fmla="*/ 777836 w 1909725"/>
                  <a:gd name="connsiteY937" fmla="*/ 57596 h 761217"/>
                  <a:gd name="connsiteX938" fmla="*/ 793298 w 1909725"/>
                  <a:gd name="connsiteY938" fmla="*/ 56191 h 761217"/>
                  <a:gd name="connsiteX939" fmla="*/ 796988 w 1909725"/>
                  <a:gd name="connsiteY939" fmla="*/ 56806 h 761217"/>
                  <a:gd name="connsiteX940" fmla="*/ 809287 w 1909725"/>
                  <a:gd name="connsiteY940" fmla="*/ 57860 h 761217"/>
                  <a:gd name="connsiteX941" fmla="*/ 814471 w 1909725"/>
                  <a:gd name="connsiteY941" fmla="*/ 57157 h 761217"/>
                  <a:gd name="connsiteX942" fmla="*/ 826419 w 1909725"/>
                  <a:gd name="connsiteY942" fmla="*/ 56981 h 761217"/>
                  <a:gd name="connsiteX943" fmla="*/ 844517 w 1909725"/>
                  <a:gd name="connsiteY943" fmla="*/ 56894 h 761217"/>
                  <a:gd name="connsiteX944" fmla="*/ 851018 w 1909725"/>
                  <a:gd name="connsiteY944" fmla="*/ 56191 h 761217"/>
                  <a:gd name="connsiteX945" fmla="*/ 897141 w 1909725"/>
                  <a:gd name="connsiteY945" fmla="*/ 58211 h 761217"/>
                  <a:gd name="connsiteX946" fmla="*/ 899162 w 1909725"/>
                  <a:gd name="connsiteY946" fmla="*/ 58914 h 761217"/>
                  <a:gd name="connsiteX947" fmla="*/ 902764 w 1909725"/>
                  <a:gd name="connsiteY947" fmla="*/ 60144 h 761217"/>
                  <a:gd name="connsiteX948" fmla="*/ 903642 w 1909725"/>
                  <a:gd name="connsiteY948" fmla="*/ 60496 h 761217"/>
                  <a:gd name="connsiteX949" fmla="*/ 916469 w 1909725"/>
                  <a:gd name="connsiteY949" fmla="*/ 61726 h 761217"/>
                  <a:gd name="connsiteX950" fmla="*/ 928154 w 1909725"/>
                  <a:gd name="connsiteY950" fmla="*/ 62955 h 761217"/>
                  <a:gd name="connsiteX951" fmla="*/ 942122 w 1909725"/>
                  <a:gd name="connsiteY951" fmla="*/ 65328 h 761217"/>
                  <a:gd name="connsiteX952" fmla="*/ 946251 w 1909725"/>
                  <a:gd name="connsiteY952" fmla="*/ 65942 h 761217"/>
                  <a:gd name="connsiteX953" fmla="*/ 959781 w 1909725"/>
                  <a:gd name="connsiteY953" fmla="*/ 65942 h 761217"/>
                  <a:gd name="connsiteX954" fmla="*/ 960572 w 1909725"/>
                  <a:gd name="connsiteY954" fmla="*/ 65767 h 761217"/>
                  <a:gd name="connsiteX955" fmla="*/ 973047 w 1909725"/>
                  <a:gd name="connsiteY955" fmla="*/ 66645 h 761217"/>
                  <a:gd name="connsiteX956" fmla="*/ 976473 w 1909725"/>
                  <a:gd name="connsiteY956" fmla="*/ 66557 h 761217"/>
                  <a:gd name="connsiteX957" fmla="*/ 1014514 w 1909725"/>
                  <a:gd name="connsiteY957" fmla="*/ 72092 h 761217"/>
                  <a:gd name="connsiteX958" fmla="*/ 1064415 w 1909725"/>
                  <a:gd name="connsiteY958" fmla="*/ 82810 h 761217"/>
                  <a:gd name="connsiteX959" fmla="*/ 1131447 w 1909725"/>
                  <a:gd name="connsiteY959" fmla="*/ 107409 h 761217"/>
                  <a:gd name="connsiteX960" fmla="*/ 1155080 w 1909725"/>
                  <a:gd name="connsiteY960" fmla="*/ 119709 h 761217"/>
                  <a:gd name="connsiteX961" fmla="*/ 1170279 w 1909725"/>
                  <a:gd name="connsiteY961" fmla="*/ 127177 h 761217"/>
                  <a:gd name="connsiteX962" fmla="*/ 1187410 w 1909725"/>
                  <a:gd name="connsiteY962" fmla="*/ 137192 h 761217"/>
                  <a:gd name="connsiteX963" fmla="*/ 1224660 w 1909725"/>
                  <a:gd name="connsiteY963" fmla="*/ 156695 h 761217"/>
                  <a:gd name="connsiteX964" fmla="*/ 1249347 w 1909725"/>
                  <a:gd name="connsiteY964" fmla="*/ 171367 h 761217"/>
                  <a:gd name="connsiteX965" fmla="*/ 1250401 w 1909725"/>
                  <a:gd name="connsiteY965" fmla="*/ 172158 h 761217"/>
                  <a:gd name="connsiteX966" fmla="*/ 1274034 w 1909725"/>
                  <a:gd name="connsiteY966" fmla="*/ 190958 h 761217"/>
                  <a:gd name="connsiteX967" fmla="*/ 1290638 w 1909725"/>
                  <a:gd name="connsiteY967" fmla="*/ 197108 h 761217"/>
                  <a:gd name="connsiteX968" fmla="*/ 394793 w 1909725"/>
                  <a:gd name="connsiteY968" fmla="*/ 161967 h 761217"/>
                  <a:gd name="connsiteX969" fmla="*/ 394793 w 1909725"/>
                  <a:gd name="connsiteY969" fmla="*/ 161967 h 761217"/>
                  <a:gd name="connsiteX970" fmla="*/ 394793 w 1909725"/>
                  <a:gd name="connsiteY970" fmla="*/ 161967 h 761217"/>
                  <a:gd name="connsiteX971" fmla="*/ 1283522 w 1909725"/>
                  <a:gd name="connsiteY971" fmla="*/ 145362 h 761217"/>
                  <a:gd name="connsiteX972" fmla="*/ 1283522 w 1909725"/>
                  <a:gd name="connsiteY972" fmla="*/ 145362 h 761217"/>
                  <a:gd name="connsiteX973" fmla="*/ 1283522 w 1909725"/>
                  <a:gd name="connsiteY973" fmla="*/ 145362 h 761217"/>
                  <a:gd name="connsiteX974" fmla="*/ 390752 w 1909725"/>
                  <a:gd name="connsiteY974" fmla="*/ 144923 h 761217"/>
                  <a:gd name="connsiteX975" fmla="*/ 390752 w 1909725"/>
                  <a:gd name="connsiteY975" fmla="*/ 144923 h 761217"/>
                  <a:gd name="connsiteX976" fmla="*/ 390752 w 1909725"/>
                  <a:gd name="connsiteY976" fmla="*/ 144923 h 761217"/>
                  <a:gd name="connsiteX977" fmla="*/ 1192945 w 1909725"/>
                  <a:gd name="connsiteY977" fmla="*/ 111890 h 761217"/>
                  <a:gd name="connsiteX978" fmla="*/ 1194263 w 1909725"/>
                  <a:gd name="connsiteY978" fmla="*/ 113032 h 761217"/>
                  <a:gd name="connsiteX979" fmla="*/ 1197338 w 1909725"/>
                  <a:gd name="connsiteY979" fmla="*/ 115668 h 761217"/>
                  <a:gd name="connsiteX980" fmla="*/ 1198480 w 1909725"/>
                  <a:gd name="connsiteY980" fmla="*/ 116546 h 761217"/>
                  <a:gd name="connsiteX981" fmla="*/ 1211218 w 1909725"/>
                  <a:gd name="connsiteY981" fmla="*/ 123838 h 761217"/>
                  <a:gd name="connsiteX982" fmla="*/ 1237135 w 1909725"/>
                  <a:gd name="connsiteY982" fmla="*/ 137719 h 761217"/>
                  <a:gd name="connsiteX983" fmla="*/ 1241528 w 1909725"/>
                  <a:gd name="connsiteY983" fmla="*/ 141057 h 761217"/>
                  <a:gd name="connsiteX984" fmla="*/ 1234060 w 1909725"/>
                  <a:gd name="connsiteY984" fmla="*/ 137807 h 761217"/>
                  <a:gd name="connsiteX985" fmla="*/ 1200852 w 1909725"/>
                  <a:gd name="connsiteY985" fmla="*/ 120236 h 761217"/>
                  <a:gd name="connsiteX986" fmla="*/ 1182754 w 1909725"/>
                  <a:gd name="connsiteY986" fmla="*/ 109694 h 761217"/>
                  <a:gd name="connsiteX987" fmla="*/ 1166325 w 1909725"/>
                  <a:gd name="connsiteY987" fmla="*/ 101523 h 761217"/>
                  <a:gd name="connsiteX988" fmla="*/ 1167292 w 1909725"/>
                  <a:gd name="connsiteY988" fmla="*/ 101699 h 761217"/>
                  <a:gd name="connsiteX989" fmla="*/ 1173178 w 1909725"/>
                  <a:gd name="connsiteY989" fmla="*/ 103105 h 761217"/>
                  <a:gd name="connsiteX990" fmla="*/ 1175901 w 1909725"/>
                  <a:gd name="connsiteY990" fmla="*/ 103807 h 761217"/>
                  <a:gd name="connsiteX991" fmla="*/ 1177307 w 1909725"/>
                  <a:gd name="connsiteY991" fmla="*/ 104159 h 761217"/>
                  <a:gd name="connsiteX992" fmla="*/ 1179943 w 1909725"/>
                  <a:gd name="connsiteY992" fmla="*/ 106531 h 761217"/>
                  <a:gd name="connsiteX993" fmla="*/ 1180118 w 1909725"/>
                  <a:gd name="connsiteY993" fmla="*/ 106707 h 761217"/>
                  <a:gd name="connsiteX994" fmla="*/ 1192945 w 1909725"/>
                  <a:gd name="connsiteY994" fmla="*/ 111890 h 761217"/>
                  <a:gd name="connsiteX995" fmla="*/ 425015 w 1909725"/>
                  <a:gd name="connsiteY995" fmla="*/ 130251 h 761217"/>
                  <a:gd name="connsiteX996" fmla="*/ 425015 w 1909725"/>
                  <a:gd name="connsiteY996" fmla="*/ 130251 h 761217"/>
                  <a:gd name="connsiteX997" fmla="*/ 425015 w 1909725"/>
                  <a:gd name="connsiteY997" fmla="*/ 130251 h 761217"/>
                  <a:gd name="connsiteX998" fmla="*/ 429759 w 1909725"/>
                  <a:gd name="connsiteY998" fmla="*/ 121817 h 761217"/>
                  <a:gd name="connsiteX999" fmla="*/ 429759 w 1909725"/>
                  <a:gd name="connsiteY999" fmla="*/ 121817 h 761217"/>
                  <a:gd name="connsiteX1000" fmla="*/ 429759 w 1909725"/>
                  <a:gd name="connsiteY1000" fmla="*/ 121817 h 761217"/>
                  <a:gd name="connsiteX1001" fmla="*/ 1188464 w 1909725"/>
                  <a:gd name="connsiteY1001" fmla="*/ 91596 h 761217"/>
                  <a:gd name="connsiteX1002" fmla="*/ 1188464 w 1909725"/>
                  <a:gd name="connsiteY1002" fmla="*/ 91596 h 761217"/>
                  <a:gd name="connsiteX1003" fmla="*/ 1188464 w 1909725"/>
                  <a:gd name="connsiteY1003" fmla="*/ 91596 h 761217"/>
                  <a:gd name="connsiteX1004" fmla="*/ 896966 w 1909725"/>
                  <a:gd name="connsiteY1004" fmla="*/ 58211 h 761217"/>
                  <a:gd name="connsiteX1005" fmla="*/ 896966 w 1909725"/>
                  <a:gd name="connsiteY1005" fmla="*/ 58211 h 761217"/>
                  <a:gd name="connsiteX1006" fmla="*/ 896966 w 1909725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909725" h="761217">
                    <a:moveTo>
                      <a:pt x="1326131" y="761217"/>
                    </a:moveTo>
                    <a:cubicBezTo>
                      <a:pt x="1328064" y="761217"/>
                      <a:pt x="1330173" y="761042"/>
                      <a:pt x="1332281" y="760690"/>
                    </a:cubicBezTo>
                    <a:cubicBezTo>
                      <a:pt x="1338343" y="759636"/>
                      <a:pt x="1344141" y="759021"/>
                      <a:pt x="1349500" y="758845"/>
                    </a:cubicBezTo>
                    <a:lnTo>
                      <a:pt x="1350730" y="758845"/>
                    </a:lnTo>
                    <a:cubicBezTo>
                      <a:pt x="1356265" y="758670"/>
                      <a:pt x="1363557" y="758494"/>
                      <a:pt x="1370585" y="754892"/>
                    </a:cubicBezTo>
                    <a:cubicBezTo>
                      <a:pt x="1381479" y="758142"/>
                      <a:pt x="1393691" y="758494"/>
                      <a:pt x="1407923" y="755946"/>
                    </a:cubicBezTo>
                    <a:cubicBezTo>
                      <a:pt x="1412755" y="755067"/>
                      <a:pt x="1418026" y="754980"/>
                      <a:pt x="1423561" y="754892"/>
                    </a:cubicBezTo>
                    <a:cubicBezTo>
                      <a:pt x="1433225" y="754716"/>
                      <a:pt x="1444207" y="754453"/>
                      <a:pt x="1455364" y="750060"/>
                    </a:cubicBezTo>
                    <a:cubicBezTo>
                      <a:pt x="1459581" y="748390"/>
                      <a:pt x="1465467" y="747951"/>
                      <a:pt x="1471705" y="747512"/>
                    </a:cubicBezTo>
                    <a:cubicBezTo>
                      <a:pt x="1475922" y="747161"/>
                      <a:pt x="1480403" y="746897"/>
                      <a:pt x="1484883" y="746106"/>
                    </a:cubicBezTo>
                    <a:cubicBezTo>
                      <a:pt x="1498852" y="743822"/>
                      <a:pt x="1512469" y="741099"/>
                      <a:pt x="1525647" y="738375"/>
                    </a:cubicBezTo>
                    <a:cubicBezTo>
                      <a:pt x="1528634" y="737760"/>
                      <a:pt x="1531709" y="737145"/>
                      <a:pt x="1534696" y="736530"/>
                    </a:cubicBezTo>
                    <a:cubicBezTo>
                      <a:pt x="1549192" y="733631"/>
                      <a:pt x="1564303" y="730644"/>
                      <a:pt x="1578974" y="727130"/>
                    </a:cubicBezTo>
                    <a:cubicBezTo>
                      <a:pt x="1590835" y="724319"/>
                      <a:pt x="1602343" y="720717"/>
                      <a:pt x="1613501" y="717115"/>
                    </a:cubicBezTo>
                    <a:lnTo>
                      <a:pt x="1615434" y="716500"/>
                    </a:lnTo>
                    <a:cubicBezTo>
                      <a:pt x="1618772" y="715445"/>
                      <a:pt x="1621935" y="714040"/>
                      <a:pt x="1624658" y="712722"/>
                    </a:cubicBezTo>
                    <a:cubicBezTo>
                      <a:pt x="1627733" y="711316"/>
                      <a:pt x="1631159" y="709735"/>
                      <a:pt x="1633092" y="709647"/>
                    </a:cubicBezTo>
                    <a:cubicBezTo>
                      <a:pt x="1640560" y="709383"/>
                      <a:pt x="1646095" y="706572"/>
                      <a:pt x="1650224" y="704552"/>
                    </a:cubicBezTo>
                    <a:cubicBezTo>
                      <a:pt x="1652420" y="703409"/>
                      <a:pt x="1654353" y="702443"/>
                      <a:pt x="1655759" y="702355"/>
                    </a:cubicBezTo>
                    <a:cubicBezTo>
                      <a:pt x="1664193" y="701477"/>
                      <a:pt x="1670957" y="697963"/>
                      <a:pt x="1676931" y="694888"/>
                    </a:cubicBezTo>
                    <a:cubicBezTo>
                      <a:pt x="1677986" y="694360"/>
                      <a:pt x="1679128" y="693745"/>
                      <a:pt x="1680182" y="693218"/>
                    </a:cubicBezTo>
                    <a:cubicBezTo>
                      <a:pt x="1685014" y="690846"/>
                      <a:pt x="1690373" y="688826"/>
                      <a:pt x="1696084" y="686717"/>
                    </a:cubicBezTo>
                    <a:cubicBezTo>
                      <a:pt x="1701530" y="684697"/>
                      <a:pt x="1707241" y="682588"/>
                      <a:pt x="1712776" y="679952"/>
                    </a:cubicBezTo>
                    <a:cubicBezTo>
                      <a:pt x="1725866" y="673803"/>
                      <a:pt x="1738077" y="666950"/>
                      <a:pt x="1750553" y="659834"/>
                    </a:cubicBezTo>
                    <a:cubicBezTo>
                      <a:pt x="1761095" y="653860"/>
                      <a:pt x="1771462" y="647535"/>
                      <a:pt x="1781477" y="641472"/>
                    </a:cubicBezTo>
                    <a:cubicBezTo>
                      <a:pt x="1784201" y="639803"/>
                      <a:pt x="1786924" y="638134"/>
                      <a:pt x="1789648" y="636465"/>
                    </a:cubicBezTo>
                    <a:cubicBezTo>
                      <a:pt x="1792635" y="634708"/>
                      <a:pt x="1795095" y="632599"/>
                      <a:pt x="1796939" y="630930"/>
                    </a:cubicBezTo>
                    <a:cubicBezTo>
                      <a:pt x="1798082" y="629876"/>
                      <a:pt x="1798960" y="628822"/>
                      <a:pt x="1799575" y="628031"/>
                    </a:cubicBezTo>
                    <a:cubicBezTo>
                      <a:pt x="1815125" y="620036"/>
                      <a:pt x="1826458" y="608967"/>
                      <a:pt x="1837440" y="598248"/>
                    </a:cubicBezTo>
                    <a:cubicBezTo>
                      <a:pt x="1841130" y="594646"/>
                      <a:pt x="1844644" y="591132"/>
                      <a:pt x="1848334" y="587794"/>
                    </a:cubicBezTo>
                    <a:cubicBezTo>
                      <a:pt x="1854923" y="581820"/>
                      <a:pt x="1859492" y="575319"/>
                      <a:pt x="1863884" y="569081"/>
                    </a:cubicBezTo>
                    <a:cubicBezTo>
                      <a:pt x="1866871" y="564864"/>
                      <a:pt x="1869682" y="560823"/>
                      <a:pt x="1872933" y="557221"/>
                    </a:cubicBezTo>
                    <a:cubicBezTo>
                      <a:pt x="1878819" y="550720"/>
                      <a:pt x="1883563" y="543867"/>
                      <a:pt x="1887429" y="537981"/>
                    </a:cubicBezTo>
                    <a:cubicBezTo>
                      <a:pt x="1890240" y="533676"/>
                      <a:pt x="1892612" y="528668"/>
                      <a:pt x="1894721" y="522606"/>
                    </a:cubicBezTo>
                    <a:cubicBezTo>
                      <a:pt x="1896039" y="518916"/>
                      <a:pt x="1897532" y="515139"/>
                      <a:pt x="1899201" y="511273"/>
                    </a:cubicBezTo>
                    <a:cubicBezTo>
                      <a:pt x="1903594" y="500731"/>
                      <a:pt x="1908162" y="489837"/>
                      <a:pt x="1908250" y="478152"/>
                    </a:cubicBezTo>
                    <a:cubicBezTo>
                      <a:pt x="1908338" y="473847"/>
                      <a:pt x="1908602" y="469455"/>
                      <a:pt x="1908953" y="464886"/>
                    </a:cubicBezTo>
                    <a:cubicBezTo>
                      <a:pt x="1909744" y="453729"/>
                      <a:pt x="1910622" y="442132"/>
                      <a:pt x="1907723" y="429833"/>
                    </a:cubicBezTo>
                    <a:lnTo>
                      <a:pt x="1907372" y="428164"/>
                    </a:lnTo>
                    <a:cubicBezTo>
                      <a:pt x="1903945" y="413404"/>
                      <a:pt x="1900344" y="398205"/>
                      <a:pt x="1893755" y="383973"/>
                    </a:cubicBezTo>
                    <a:cubicBezTo>
                      <a:pt x="1893052" y="382392"/>
                      <a:pt x="1892261" y="380723"/>
                      <a:pt x="1891558" y="378965"/>
                    </a:cubicBezTo>
                    <a:cubicBezTo>
                      <a:pt x="1887517" y="369741"/>
                      <a:pt x="1882509" y="358144"/>
                      <a:pt x="1870473" y="350413"/>
                    </a:cubicBezTo>
                    <a:cubicBezTo>
                      <a:pt x="1870210" y="350062"/>
                      <a:pt x="1869682" y="349007"/>
                      <a:pt x="1869331" y="348217"/>
                    </a:cubicBezTo>
                    <a:cubicBezTo>
                      <a:pt x="1868365" y="346196"/>
                      <a:pt x="1867135" y="343736"/>
                      <a:pt x="1864851" y="341364"/>
                    </a:cubicBezTo>
                    <a:cubicBezTo>
                      <a:pt x="1862127" y="338465"/>
                      <a:pt x="1859579" y="335478"/>
                      <a:pt x="1856944" y="332227"/>
                    </a:cubicBezTo>
                    <a:cubicBezTo>
                      <a:pt x="1850706" y="324760"/>
                      <a:pt x="1844293" y="317029"/>
                      <a:pt x="1834980" y="310615"/>
                    </a:cubicBezTo>
                    <a:cubicBezTo>
                      <a:pt x="1827776" y="305608"/>
                      <a:pt x="1821012" y="299985"/>
                      <a:pt x="1813983" y="294099"/>
                    </a:cubicBezTo>
                    <a:cubicBezTo>
                      <a:pt x="1810996" y="291639"/>
                      <a:pt x="1807921" y="289091"/>
                      <a:pt x="1804846" y="286543"/>
                    </a:cubicBezTo>
                    <a:cubicBezTo>
                      <a:pt x="1804759" y="286455"/>
                      <a:pt x="1804671" y="286368"/>
                      <a:pt x="1804671" y="286280"/>
                    </a:cubicBezTo>
                    <a:cubicBezTo>
                      <a:pt x="1803441" y="284962"/>
                      <a:pt x="1800981" y="282326"/>
                      <a:pt x="1796588" y="281184"/>
                    </a:cubicBezTo>
                    <a:cubicBezTo>
                      <a:pt x="1791405" y="279866"/>
                      <a:pt x="1786924" y="276528"/>
                      <a:pt x="1781741" y="272750"/>
                    </a:cubicBezTo>
                    <a:cubicBezTo>
                      <a:pt x="1778402" y="270290"/>
                      <a:pt x="1774976" y="267743"/>
                      <a:pt x="1770935" y="265458"/>
                    </a:cubicBezTo>
                    <a:cubicBezTo>
                      <a:pt x="1750114" y="253598"/>
                      <a:pt x="1726656" y="242704"/>
                      <a:pt x="1699158" y="232074"/>
                    </a:cubicBezTo>
                    <a:cubicBezTo>
                      <a:pt x="1683169" y="225924"/>
                      <a:pt x="1666125" y="219423"/>
                      <a:pt x="1648643" y="213976"/>
                    </a:cubicBezTo>
                    <a:cubicBezTo>
                      <a:pt x="1643811" y="212483"/>
                      <a:pt x="1639066" y="211516"/>
                      <a:pt x="1634498" y="210550"/>
                    </a:cubicBezTo>
                    <a:cubicBezTo>
                      <a:pt x="1631335" y="209935"/>
                      <a:pt x="1628436" y="209320"/>
                      <a:pt x="1625625" y="208529"/>
                    </a:cubicBezTo>
                    <a:cubicBezTo>
                      <a:pt x="1620529" y="207211"/>
                      <a:pt x="1615258" y="205718"/>
                      <a:pt x="1610250" y="204224"/>
                    </a:cubicBezTo>
                    <a:cubicBezTo>
                      <a:pt x="1601816" y="201852"/>
                      <a:pt x="1593119" y="199305"/>
                      <a:pt x="1584246" y="197284"/>
                    </a:cubicBezTo>
                    <a:cubicBezTo>
                      <a:pt x="1581961" y="196757"/>
                      <a:pt x="1579589" y="196230"/>
                      <a:pt x="1577305" y="195615"/>
                    </a:cubicBezTo>
                    <a:cubicBezTo>
                      <a:pt x="1568168" y="193418"/>
                      <a:pt x="1558680" y="191046"/>
                      <a:pt x="1548313" y="190431"/>
                    </a:cubicBezTo>
                    <a:cubicBezTo>
                      <a:pt x="1543306" y="190080"/>
                      <a:pt x="1538210" y="189201"/>
                      <a:pt x="1532763" y="188235"/>
                    </a:cubicBezTo>
                    <a:cubicBezTo>
                      <a:pt x="1528722" y="187532"/>
                      <a:pt x="1524593" y="186829"/>
                      <a:pt x="1520288" y="186302"/>
                    </a:cubicBezTo>
                    <a:cubicBezTo>
                      <a:pt x="1516686" y="185863"/>
                      <a:pt x="1512908" y="184984"/>
                      <a:pt x="1508867" y="184018"/>
                    </a:cubicBezTo>
                    <a:cubicBezTo>
                      <a:pt x="1502102" y="182437"/>
                      <a:pt x="1495074" y="180767"/>
                      <a:pt x="1487606" y="180855"/>
                    </a:cubicBezTo>
                    <a:cubicBezTo>
                      <a:pt x="1481720" y="180943"/>
                      <a:pt x="1475746" y="180065"/>
                      <a:pt x="1469421" y="179274"/>
                    </a:cubicBezTo>
                    <a:cubicBezTo>
                      <a:pt x="1463447" y="178483"/>
                      <a:pt x="1457297" y="177605"/>
                      <a:pt x="1450708" y="177429"/>
                    </a:cubicBezTo>
                    <a:cubicBezTo>
                      <a:pt x="1440429" y="177165"/>
                      <a:pt x="1428832" y="176902"/>
                      <a:pt x="1417850" y="176023"/>
                    </a:cubicBezTo>
                    <a:cubicBezTo>
                      <a:pt x="1416884" y="175935"/>
                      <a:pt x="1416006" y="175935"/>
                      <a:pt x="1415127" y="175847"/>
                    </a:cubicBezTo>
                    <a:cubicBezTo>
                      <a:pt x="1412492" y="175672"/>
                      <a:pt x="1410383" y="175584"/>
                      <a:pt x="1408538" y="175057"/>
                    </a:cubicBezTo>
                    <a:cubicBezTo>
                      <a:pt x="1401949" y="173036"/>
                      <a:pt x="1395360" y="174090"/>
                      <a:pt x="1390089" y="174969"/>
                    </a:cubicBezTo>
                    <a:cubicBezTo>
                      <a:pt x="1388419" y="175233"/>
                      <a:pt x="1386750" y="175496"/>
                      <a:pt x="1385433" y="175584"/>
                    </a:cubicBezTo>
                    <a:cubicBezTo>
                      <a:pt x="1384203" y="175672"/>
                      <a:pt x="1383061" y="175847"/>
                      <a:pt x="1382182" y="176023"/>
                    </a:cubicBezTo>
                    <a:cubicBezTo>
                      <a:pt x="1382094" y="176023"/>
                      <a:pt x="1382094" y="176023"/>
                      <a:pt x="1382006" y="176023"/>
                    </a:cubicBezTo>
                    <a:cubicBezTo>
                      <a:pt x="1374363" y="173915"/>
                      <a:pt x="1366983" y="173915"/>
                      <a:pt x="1360394" y="174003"/>
                    </a:cubicBezTo>
                    <a:cubicBezTo>
                      <a:pt x="1358725" y="174003"/>
                      <a:pt x="1357144" y="174003"/>
                      <a:pt x="1355650" y="174003"/>
                    </a:cubicBezTo>
                    <a:cubicBezTo>
                      <a:pt x="1352399" y="170576"/>
                      <a:pt x="1349061" y="166974"/>
                      <a:pt x="1345898" y="163548"/>
                    </a:cubicBezTo>
                    <a:cubicBezTo>
                      <a:pt x="1343087" y="160561"/>
                      <a:pt x="1340276" y="157486"/>
                      <a:pt x="1337377" y="154411"/>
                    </a:cubicBezTo>
                    <a:cubicBezTo>
                      <a:pt x="1324374" y="140706"/>
                      <a:pt x="1308473" y="124980"/>
                      <a:pt x="1288705" y="112066"/>
                    </a:cubicBezTo>
                    <a:cubicBezTo>
                      <a:pt x="1275000" y="103192"/>
                      <a:pt x="1261471" y="94934"/>
                      <a:pt x="1248469" y="87554"/>
                    </a:cubicBezTo>
                    <a:cubicBezTo>
                      <a:pt x="1242055" y="83952"/>
                      <a:pt x="1235378" y="80965"/>
                      <a:pt x="1228877" y="78154"/>
                    </a:cubicBezTo>
                    <a:cubicBezTo>
                      <a:pt x="1226681" y="77188"/>
                      <a:pt x="1224397" y="76221"/>
                      <a:pt x="1222200" y="75255"/>
                    </a:cubicBezTo>
                    <a:cubicBezTo>
                      <a:pt x="1218071" y="73410"/>
                      <a:pt x="1213942" y="71477"/>
                      <a:pt x="1209901" y="69544"/>
                    </a:cubicBezTo>
                    <a:cubicBezTo>
                      <a:pt x="1199446" y="64625"/>
                      <a:pt x="1188640" y="59617"/>
                      <a:pt x="1177395" y="55312"/>
                    </a:cubicBezTo>
                    <a:cubicBezTo>
                      <a:pt x="1160176" y="48723"/>
                      <a:pt x="1141902" y="43540"/>
                      <a:pt x="1125737" y="38884"/>
                    </a:cubicBezTo>
                    <a:cubicBezTo>
                      <a:pt x="1120465" y="37390"/>
                      <a:pt x="1115107" y="36072"/>
                      <a:pt x="1109923" y="34754"/>
                    </a:cubicBezTo>
                    <a:cubicBezTo>
                      <a:pt x="1099732" y="32207"/>
                      <a:pt x="1090156" y="29835"/>
                      <a:pt x="1081107" y="26145"/>
                    </a:cubicBezTo>
                    <a:cubicBezTo>
                      <a:pt x="1073200" y="22894"/>
                      <a:pt x="1065030" y="21840"/>
                      <a:pt x="1057123" y="20786"/>
                    </a:cubicBezTo>
                    <a:cubicBezTo>
                      <a:pt x="1052555" y="20171"/>
                      <a:pt x="1048338" y="19644"/>
                      <a:pt x="1044472" y="18765"/>
                    </a:cubicBezTo>
                    <a:cubicBezTo>
                      <a:pt x="1035160" y="16481"/>
                      <a:pt x="1025847" y="15514"/>
                      <a:pt x="1016798" y="14636"/>
                    </a:cubicBezTo>
                    <a:cubicBezTo>
                      <a:pt x="1006256" y="13494"/>
                      <a:pt x="996240" y="12527"/>
                      <a:pt x="987104" y="9540"/>
                    </a:cubicBezTo>
                    <a:lnTo>
                      <a:pt x="983326" y="8310"/>
                    </a:lnTo>
                    <a:lnTo>
                      <a:pt x="979460" y="9277"/>
                    </a:lnTo>
                    <a:cubicBezTo>
                      <a:pt x="976561" y="10067"/>
                      <a:pt x="973135" y="9277"/>
                      <a:pt x="967863" y="7959"/>
                    </a:cubicBezTo>
                    <a:cubicBezTo>
                      <a:pt x="964086" y="6993"/>
                      <a:pt x="959869" y="5938"/>
                      <a:pt x="955125" y="5675"/>
                    </a:cubicBezTo>
                    <a:cubicBezTo>
                      <a:pt x="948536" y="5236"/>
                      <a:pt x="941947" y="5148"/>
                      <a:pt x="935621" y="4972"/>
                    </a:cubicBezTo>
                    <a:cubicBezTo>
                      <a:pt x="926836" y="4796"/>
                      <a:pt x="918578" y="4708"/>
                      <a:pt x="910583" y="3654"/>
                    </a:cubicBezTo>
                    <a:cubicBezTo>
                      <a:pt x="903467" y="2688"/>
                      <a:pt x="896614" y="2600"/>
                      <a:pt x="890025" y="2424"/>
                    </a:cubicBezTo>
                    <a:cubicBezTo>
                      <a:pt x="885720" y="2336"/>
                      <a:pt x="881591" y="2248"/>
                      <a:pt x="877550" y="1897"/>
                    </a:cubicBezTo>
                    <a:cubicBezTo>
                      <a:pt x="872015" y="1458"/>
                      <a:pt x="866480" y="1106"/>
                      <a:pt x="860858" y="755"/>
                    </a:cubicBezTo>
                    <a:cubicBezTo>
                      <a:pt x="857431" y="491"/>
                      <a:pt x="854093" y="316"/>
                      <a:pt x="850754" y="52"/>
                    </a:cubicBezTo>
                    <a:cubicBezTo>
                      <a:pt x="846450" y="-211"/>
                      <a:pt x="842672" y="579"/>
                      <a:pt x="839597" y="1194"/>
                    </a:cubicBezTo>
                    <a:cubicBezTo>
                      <a:pt x="838191" y="1458"/>
                      <a:pt x="836786" y="1809"/>
                      <a:pt x="835995" y="1809"/>
                    </a:cubicBezTo>
                    <a:cubicBezTo>
                      <a:pt x="832481" y="1985"/>
                      <a:pt x="828791" y="1897"/>
                      <a:pt x="824925" y="1897"/>
                    </a:cubicBezTo>
                    <a:cubicBezTo>
                      <a:pt x="820796" y="1809"/>
                      <a:pt x="816579" y="1809"/>
                      <a:pt x="812187" y="1985"/>
                    </a:cubicBezTo>
                    <a:cubicBezTo>
                      <a:pt x="804104" y="2336"/>
                      <a:pt x="796109" y="3127"/>
                      <a:pt x="787412" y="4093"/>
                    </a:cubicBezTo>
                    <a:cubicBezTo>
                      <a:pt x="785918" y="4269"/>
                      <a:pt x="783898" y="4093"/>
                      <a:pt x="781701" y="4006"/>
                    </a:cubicBezTo>
                    <a:cubicBezTo>
                      <a:pt x="777221" y="3742"/>
                      <a:pt x="771510" y="3391"/>
                      <a:pt x="765624" y="5148"/>
                    </a:cubicBezTo>
                    <a:cubicBezTo>
                      <a:pt x="760089" y="4006"/>
                      <a:pt x="755082" y="4972"/>
                      <a:pt x="751655" y="5587"/>
                    </a:cubicBezTo>
                    <a:cubicBezTo>
                      <a:pt x="750601" y="5763"/>
                      <a:pt x="749547" y="6026"/>
                      <a:pt x="748756" y="6114"/>
                    </a:cubicBezTo>
                    <a:cubicBezTo>
                      <a:pt x="743485" y="6729"/>
                      <a:pt x="738126" y="7080"/>
                      <a:pt x="732503" y="7432"/>
                    </a:cubicBezTo>
                    <a:cubicBezTo>
                      <a:pt x="722488" y="8135"/>
                      <a:pt x="712121" y="8837"/>
                      <a:pt x="701842" y="10858"/>
                    </a:cubicBezTo>
                    <a:cubicBezTo>
                      <a:pt x="696923" y="11825"/>
                      <a:pt x="691827" y="12527"/>
                      <a:pt x="686380" y="13230"/>
                    </a:cubicBezTo>
                    <a:cubicBezTo>
                      <a:pt x="675486" y="14636"/>
                      <a:pt x="664153" y="16129"/>
                      <a:pt x="652908" y="20434"/>
                    </a:cubicBezTo>
                    <a:cubicBezTo>
                      <a:pt x="649745" y="21664"/>
                      <a:pt x="645177" y="22016"/>
                      <a:pt x="640345" y="22367"/>
                    </a:cubicBezTo>
                    <a:cubicBezTo>
                      <a:pt x="639115" y="22455"/>
                      <a:pt x="637885" y="22543"/>
                      <a:pt x="636655" y="22631"/>
                    </a:cubicBezTo>
                    <a:cubicBezTo>
                      <a:pt x="622598" y="23860"/>
                      <a:pt x="609596" y="27375"/>
                      <a:pt x="596945" y="30713"/>
                    </a:cubicBezTo>
                    <a:cubicBezTo>
                      <a:pt x="590444" y="32470"/>
                      <a:pt x="584294" y="34052"/>
                      <a:pt x="578056" y="35457"/>
                    </a:cubicBezTo>
                    <a:cubicBezTo>
                      <a:pt x="568392" y="37566"/>
                      <a:pt x="558904" y="40201"/>
                      <a:pt x="549767" y="42749"/>
                    </a:cubicBezTo>
                    <a:lnTo>
                      <a:pt x="545638" y="43891"/>
                    </a:lnTo>
                    <a:cubicBezTo>
                      <a:pt x="541597" y="45033"/>
                      <a:pt x="536150" y="46527"/>
                      <a:pt x="531230" y="49602"/>
                    </a:cubicBezTo>
                    <a:cubicBezTo>
                      <a:pt x="526750" y="52413"/>
                      <a:pt x="521039" y="53994"/>
                      <a:pt x="514977" y="55664"/>
                    </a:cubicBezTo>
                    <a:cubicBezTo>
                      <a:pt x="511463" y="56630"/>
                      <a:pt x="507949" y="57596"/>
                      <a:pt x="504259" y="58914"/>
                    </a:cubicBezTo>
                    <a:cubicBezTo>
                      <a:pt x="482559" y="66557"/>
                      <a:pt x="463671" y="74376"/>
                      <a:pt x="446363" y="82810"/>
                    </a:cubicBezTo>
                    <a:cubicBezTo>
                      <a:pt x="428529" y="91508"/>
                      <a:pt x="411486" y="101611"/>
                      <a:pt x="394969" y="111363"/>
                    </a:cubicBezTo>
                    <a:lnTo>
                      <a:pt x="391016" y="113735"/>
                    </a:lnTo>
                    <a:cubicBezTo>
                      <a:pt x="381176" y="119533"/>
                      <a:pt x="371161" y="126298"/>
                      <a:pt x="360267" y="134468"/>
                    </a:cubicBezTo>
                    <a:cubicBezTo>
                      <a:pt x="355698" y="137895"/>
                      <a:pt x="351657" y="141585"/>
                      <a:pt x="347704" y="145099"/>
                    </a:cubicBezTo>
                    <a:cubicBezTo>
                      <a:pt x="344453" y="147998"/>
                      <a:pt x="341378" y="150809"/>
                      <a:pt x="338216" y="153357"/>
                    </a:cubicBezTo>
                    <a:cubicBezTo>
                      <a:pt x="334350" y="156344"/>
                      <a:pt x="330924" y="158365"/>
                      <a:pt x="328024" y="159331"/>
                    </a:cubicBezTo>
                    <a:cubicBezTo>
                      <a:pt x="322314" y="161176"/>
                      <a:pt x="316428" y="162845"/>
                      <a:pt x="310278" y="164514"/>
                    </a:cubicBezTo>
                    <a:cubicBezTo>
                      <a:pt x="301229" y="166974"/>
                      <a:pt x="291829" y="169610"/>
                      <a:pt x="282692" y="173124"/>
                    </a:cubicBezTo>
                    <a:cubicBezTo>
                      <a:pt x="278124" y="174881"/>
                      <a:pt x="273467" y="176375"/>
                      <a:pt x="268460" y="177956"/>
                    </a:cubicBezTo>
                    <a:cubicBezTo>
                      <a:pt x="259323" y="180855"/>
                      <a:pt x="249922" y="183842"/>
                      <a:pt x="240786" y="188762"/>
                    </a:cubicBezTo>
                    <a:cubicBezTo>
                      <a:pt x="239204" y="189641"/>
                      <a:pt x="236393" y="190256"/>
                      <a:pt x="233494" y="190871"/>
                    </a:cubicBezTo>
                    <a:cubicBezTo>
                      <a:pt x="229540" y="191749"/>
                      <a:pt x="225060" y="192715"/>
                      <a:pt x="220667" y="194736"/>
                    </a:cubicBezTo>
                    <a:cubicBezTo>
                      <a:pt x="216977" y="196493"/>
                      <a:pt x="213112" y="198162"/>
                      <a:pt x="208983" y="199832"/>
                    </a:cubicBezTo>
                    <a:cubicBezTo>
                      <a:pt x="197737" y="204576"/>
                      <a:pt x="186141" y="209496"/>
                      <a:pt x="176037" y="217929"/>
                    </a:cubicBezTo>
                    <a:cubicBezTo>
                      <a:pt x="174807" y="218984"/>
                      <a:pt x="171645" y="220038"/>
                      <a:pt x="168921" y="221004"/>
                    </a:cubicBezTo>
                    <a:cubicBezTo>
                      <a:pt x="167516" y="221444"/>
                      <a:pt x="166198" y="221971"/>
                      <a:pt x="164880" y="222498"/>
                    </a:cubicBezTo>
                    <a:cubicBezTo>
                      <a:pt x="164441" y="222674"/>
                      <a:pt x="163914" y="222849"/>
                      <a:pt x="163387" y="223025"/>
                    </a:cubicBezTo>
                    <a:cubicBezTo>
                      <a:pt x="160487" y="223991"/>
                      <a:pt x="155128" y="225748"/>
                      <a:pt x="151614" y="230405"/>
                    </a:cubicBezTo>
                    <a:cubicBezTo>
                      <a:pt x="140984" y="232250"/>
                      <a:pt x="133780" y="237960"/>
                      <a:pt x="127806" y="242704"/>
                    </a:cubicBezTo>
                    <a:cubicBezTo>
                      <a:pt x="126224" y="244022"/>
                      <a:pt x="124643" y="245164"/>
                      <a:pt x="123237" y="246218"/>
                    </a:cubicBezTo>
                    <a:cubicBezTo>
                      <a:pt x="106369" y="258079"/>
                      <a:pt x="88623" y="271169"/>
                      <a:pt x="72897" y="286192"/>
                    </a:cubicBezTo>
                    <a:cubicBezTo>
                      <a:pt x="64375" y="294362"/>
                      <a:pt x="56644" y="303323"/>
                      <a:pt x="49264" y="311933"/>
                    </a:cubicBezTo>
                    <a:cubicBezTo>
                      <a:pt x="47771" y="313690"/>
                      <a:pt x="46277" y="315359"/>
                      <a:pt x="44784" y="317116"/>
                    </a:cubicBezTo>
                    <a:cubicBezTo>
                      <a:pt x="37580" y="325463"/>
                      <a:pt x="30903" y="334951"/>
                      <a:pt x="25017" y="345317"/>
                    </a:cubicBezTo>
                    <a:cubicBezTo>
                      <a:pt x="23699" y="347602"/>
                      <a:pt x="22293" y="349886"/>
                      <a:pt x="20800" y="352258"/>
                    </a:cubicBezTo>
                    <a:cubicBezTo>
                      <a:pt x="14650" y="362185"/>
                      <a:pt x="7797" y="373343"/>
                      <a:pt x="7358" y="386960"/>
                    </a:cubicBezTo>
                    <a:cubicBezTo>
                      <a:pt x="3141" y="400490"/>
                      <a:pt x="-1251" y="418148"/>
                      <a:pt x="330" y="436773"/>
                    </a:cubicBezTo>
                    <a:cubicBezTo>
                      <a:pt x="418" y="437476"/>
                      <a:pt x="418" y="438179"/>
                      <a:pt x="418" y="438882"/>
                    </a:cubicBezTo>
                    <a:cubicBezTo>
                      <a:pt x="593" y="442308"/>
                      <a:pt x="857" y="446613"/>
                      <a:pt x="2790" y="450654"/>
                    </a:cubicBezTo>
                    <a:cubicBezTo>
                      <a:pt x="1208" y="454959"/>
                      <a:pt x="2702" y="458473"/>
                      <a:pt x="4020" y="460494"/>
                    </a:cubicBezTo>
                    <a:cubicBezTo>
                      <a:pt x="4283" y="460933"/>
                      <a:pt x="4635" y="462514"/>
                      <a:pt x="4898" y="463569"/>
                    </a:cubicBezTo>
                    <a:cubicBezTo>
                      <a:pt x="4986" y="464008"/>
                      <a:pt x="5074" y="464359"/>
                      <a:pt x="5162" y="464799"/>
                    </a:cubicBezTo>
                    <a:cubicBezTo>
                      <a:pt x="5689" y="466907"/>
                      <a:pt x="6040" y="469103"/>
                      <a:pt x="6480" y="471475"/>
                    </a:cubicBezTo>
                    <a:cubicBezTo>
                      <a:pt x="7446" y="476571"/>
                      <a:pt x="8412" y="481842"/>
                      <a:pt x="10521" y="487113"/>
                    </a:cubicBezTo>
                    <a:cubicBezTo>
                      <a:pt x="15353" y="499149"/>
                      <a:pt x="21678" y="513118"/>
                      <a:pt x="31869" y="525945"/>
                    </a:cubicBezTo>
                    <a:cubicBezTo>
                      <a:pt x="35120" y="530074"/>
                      <a:pt x="38107" y="534467"/>
                      <a:pt x="41358" y="539035"/>
                    </a:cubicBezTo>
                    <a:lnTo>
                      <a:pt x="43290" y="541846"/>
                    </a:lnTo>
                    <a:cubicBezTo>
                      <a:pt x="54009" y="557309"/>
                      <a:pt x="68504" y="569257"/>
                      <a:pt x="82561" y="580678"/>
                    </a:cubicBezTo>
                    <a:cubicBezTo>
                      <a:pt x="88623" y="585598"/>
                      <a:pt x="94246" y="590254"/>
                      <a:pt x="99693" y="595174"/>
                    </a:cubicBezTo>
                    <a:cubicBezTo>
                      <a:pt x="104876" y="599918"/>
                      <a:pt x="111201" y="603256"/>
                      <a:pt x="116824" y="606243"/>
                    </a:cubicBezTo>
                    <a:cubicBezTo>
                      <a:pt x="119196" y="607473"/>
                      <a:pt x="121480" y="608703"/>
                      <a:pt x="123589" y="609933"/>
                    </a:cubicBezTo>
                    <a:cubicBezTo>
                      <a:pt x="126312" y="611602"/>
                      <a:pt x="129211" y="613359"/>
                      <a:pt x="131935" y="615029"/>
                    </a:cubicBezTo>
                    <a:cubicBezTo>
                      <a:pt x="138085" y="618806"/>
                      <a:pt x="144410" y="622760"/>
                      <a:pt x="151087" y="626274"/>
                    </a:cubicBezTo>
                    <a:cubicBezTo>
                      <a:pt x="158115" y="629964"/>
                      <a:pt x="165319" y="633214"/>
                      <a:pt x="172260" y="636377"/>
                    </a:cubicBezTo>
                    <a:cubicBezTo>
                      <a:pt x="176301" y="638222"/>
                      <a:pt x="180430" y="640155"/>
                      <a:pt x="184471" y="642000"/>
                    </a:cubicBezTo>
                    <a:cubicBezTo>
                      <a:pt x="200197" y="649555"/>
                      <a:pt x="218998" y="657989"/>
                      <a:pt x="239468" y="663787"/>
                    </a:cubicBezTo>
                    <a:cubicBezTo>
                      <a:pt x="246760" y="665808"/>
                      <a:pt x="254139" y="668268"/>
                      <a:pt x="261256" y="670640"/>
                    </a:cubicBezTo>
                    <a:cubicBezTo>
                      <a:pt x="271095" y="673891"/>
                      <a:pt x="281198" y="677229"/>
                      <a:pt x="291653" y="679777"/>
                    </a:cubicBezTo>
                    <a:cubicBezTo>
                      <a:pt x="294464" y="680480"/>
                      <a:pt x="297364" y="681270"/>
                      <a:pt x="300351" y="682149"/>
                    </a:cubicBezTo>
                    <a:cubicBezTo>
                      <a:pt x="309927" y="684872"/>
                      <a:pt x="320820" y="687947"/>
                      <a:pt x="332681" y="687947"/>
                    </a:cubicBezTo>
                    <a:cubicBezTo>
                      <a:pt x="332769" y="687947"/>
                      <a:pt x="332856" y="687947"/>
                      <a:pt x="332944" y="687947"/>
                    </a:cubicBezTo>
                    <a:cubicBezTo>
                      <a:pt x="333559" y="687947"/>
                      <a:pt x="335316" y="688474"/>
                      <a:pt x="336458" y="688826"/>
                    </a:cubicBezTo>
                    <a:lnTo>
                      <a:pt x="336898" y="688914"/>
                    </a:lnTo>
                    <a:cubicBezTo>
                      <a:pt x="338040" y="689265"/>
                      <a:pt x="339445" y="689792"/>
                      <a:pt x="340939" y="690319"/>
                    </a:cubicBezTo>
                    <a:cubicBezTo>
                      <a:pt x="345244" y="691988"/>
                      <a:pt x="350515" y="694009"/>
                      <a:pt x="356753" y="693745"/>
                    </a:cubicBezTo>
                    <a:cubicBezTo>
                      <a:pt x="360794" y="693570"/>
                      <a:pt x="364923" y="694624"/>
                      <a:pt x="369667" y="695942"/>
                    </a:cubicBezTo>
                    <a:cubicBezTo>
                      <a:pt x="372215" y="696645"/>
                      <a:pt x="374763" y="697348"/>
                      <a:pt x="377662" y="697875"/>
                    </a:cubicBezTo>
                    <a:cubicBezTo>
                      <a:pt x="386711" y="699720"/>
                      <a:pt x="396463" y="701213"/>
                      <a:pt x="406654" y="702267"/>
                    </a:cubicBezTo>
                    <a:cubicBezTo>
                      <a:pt x="414121" y="703058"/>
                      <a:pt x="421677" y="703497"/>
                      <a:pt x="428969" y="703937"/>
                    </a:cubicBezTo>
                    <a:cubicBezTo>
                      <a:pt x="432043" y="704112"/>
                      <a:pt x="435118" y="704288"/>
                      <a:pt x="438281" y="704464"/>
                    </a:cubicBezTo>
                    <a:cubicBezTo>
                      <a:pt x="438896" y="704464"/>
                      <a:pt x="439423" y="704552"/>
                      <a:pt x="439950" y="704552"/>
                    </a:cubicBezTo>
                    <a:cubicBezTo>
                      <a:pt x="453919" y="710965"/>
                      <a:pt x="467975" y="709559"/>
                      <a:pt x="479221" y="707099"/>
                    </a:cubicBezTo>
                    <a:cubicBezTo>
                      <a:pt x="485458" y="711229"/>
                      <a:pt x="492662" y="710965"/>
                      <a:pt x="496440" y="710789"/>
                    </a:cubicBezTo>
                    <a:cubicBezTo>
                      <a:pt x="497055" y="710789"/>
                      <a:pt x="497758" y="710701"/>
                      <a:pt x="498373" y="710701"/>
                    </a:cubicBezTo>
                    <a:cubicBezTo>
                      <a:pt x="501536" y="710613"/>
                      <a:pt x="504874" y="710877"/>
                      <a:pt x="508388" y="711141"/>
                    </a:cubicBezTo>
                    <a:cubicBezTo>
                      <a:pt x="515241" y="711580"/>
                      <a:pt x="523060" y="712195"/>
                      <a:pt x="531230" y="710877"/>
                    </a:cubicBezTo>
                    <a:cubicBezTo>
                      <a:pt x="531757" y="710965"/>
                      <a:pt x="532636" y="711229"/>
                      <a:pt x="533251" y="711316"/>
                    </a:cubicBezTo>
                    <a:cubicBezTo>
                      <a:pt x="534832" y="711668"/>
                      <a:pt x="536765" y="712195"/>
                      <a:pt x="538874" y="712458"/>
                    </a:cubicBezTo>
                    <a:cubicBezTo>
                      <a:pt x="539225" y="712458"/>
                      <a:pt x="539488" y="712546"/>
                      <a:pt x="539840" y="712634"/>
                    </a:cubicBezTo>
                    <a:cubicBezTo>
                      <a:pt x="543090" y="713161"/>
                      <a:pt x="549240" y="714040"/>
                      <a:pt x="554511" y="710701"/>
                    </a:cubicBezTo>
                    <a:cubicBezTo>
                      <a:pt x="555127" y="710701"/>
                      <a:pt x="556444" y="710701"/>
                      <a:pt x="557411" y="710789"/>
                    </a:cubicBezTo>
                    <a:cubicBezTo>
                      <a:pt x="559431" y="710877"/>
                      <a:pt x="561891" y="711053"/>
                      <a:pt x="564703" y="710789"/>
                    </a:cubicBezTo>
                    <a:cubicBezTo>
                      <a:pt x="565230" y="710701"/>
                      <a:pt x="566196" y="710789"/>
                      <a:pt x="567162" y="710789"/>
                    </a:cubicBezTo>
                    <a:cubicBezTo>
                      <a:pt x="570501" y="710877"/>
                      <a:pt x="577266" y="711141"/>
                      <a:pt x="583064" y="707363"/>
                    </a:cubicBezTo>
                    <a:cubicBezTo>
                      <a:pt x="588599" y="707099"/>
                      <a:pt x="593606" y="705781"/>
                      <a:pt x="598087" y="704639"/>
                    </a:cubicBezTo>
                    <a:cubicBezTo>
                      <a:pt x="604676" y="702882"/>
                      <a:pt x="608629" y="702004"/>
                      <a:pt x="612759" y="703322"/>
                    </a:cubicBezTo>
                    <a:cubicBezTo>
                      <a:pt x="624531" y="707099"/>
                      <a:pt x="637885" y="705781"/>
                      <a:pt x="649394" y="703937"/>
                    </a:cubicBezTo>
                    <a:cubicBezTo>
                      <a:pt x="650711" y="703761"/>
                      <a:pt x="651853" y="703849"/>
                      <a:pt x="654138" y="704024"/>
                    </a:cubicBezTo>
                    <a:cubicBezTo>
                      <a:pt x="655280" y="704112"/>
                      <a:pt x="656598" y="704200"/>
                      <a:pt x="658003" y="704288"/>
                    </a:cubicBezTo>
                    <a:cubicBezTo>
                      <a:pt x="665559" y="704552"/>
                      <a:pt x="672675" y="703585"/>
                      <a:pt x="679527" y="702619"/>
                    </a:cubicBezTo>
                    <a:cubicBezTo>
                      <a:pt x="680670" y="702443"/>
                      <a:pt x="681812" y="702267"/>
                      <a:pt x="682954" y="702180"/>
                    </a:cubicBezTo>
                    <a:cubicBezTo>
                      <a:pt x="688488" y="701477"/>
                      <a:pt x="694023" y="700510"/>
                      <a:pt x="699295" y="699632"/>
                    </a:cubicBezTo>
                    <a:cubicBezTo>
                      <a:pt x="702018" y="699192"/>
                      <a:pt x="704741" y="698665"/>
                      <a:pt x="707553" y="698314"/>
                    </a:cubicBezTo>
                    <a:cubicBezTo>
                      <a:pt x="711770" y="697611"/>
                      <a:pt x="715987" y="696996"/>
                      <a:pt x="720204" y="696293"/>
                    </a:cubicBezTo>
                    <a:cubicBezTo>
                      <a:pt x="726354" y="695327"/>
                      <a:pt x="732415" y="694360"/>
                      <a:pt x="738565" y="693394"/>
                    </a:cubicBezTo>
                    <a:cubicBezTo>
                      <a:pt x="747351" y="691988"/>
                      <a:pt x="758859" y="689792"/>
                      <a:pt x="770456" y="685839"/>
                    </a:cubicBezTo>
                    <a:cubicBezTo>
                      <a:pt x="771422" y="685663"/>
                      <a:pt x="774322" y="685399"/>
                      <a:pt x="777221" y="685663"/>
                    </a:cubicBezTo>
                    <a:cubicBezTo>
                      <a:pt x="783546" y="686190"/>
                      <a:pt x="789520" y="684784"/>
                      <a:pt x="794352" y="683730"/>
                    </a:cubicBezTo>
                    <a:lnTo>
                      <a:pt x="795758" y="683379"/>
                    </a:lnTo>
                    <a:cubicBezTo>
                      <a:pt x="799184" y="682588"/>
                      <a:pt x="802259" y="681534"/>
                      <a:pt x="805070" y="680567"/>
                    </a:cubicBezTo>
                    <a:cubicBezTo>
                      <a:pt x="806476" y="680040"/>
                      <a:pt x="807794" y="679601"/>
                      <a:pt x="809112" y="679250"/>
                    </a:cubicBezTo>
                    <a:cubicBezTo>
                      <a:pt x="813153" y="678020"/>
                      <a:pt x="817106" y="676878"/>
                      <a:pt x="821411" y="675648"/>
                    </a:cubicBezTo>
                    <a:cubicBezTo>
                      <a:pt x="831075" y="672924"/>
                      <a:pt x="841091" y="670113"/>
                      <a:pt x="850667" y="665984"/>
                    </a:cubicBezTo>
                    <a:cubicBezTo>
                      <a:pt x="855059" y="664051"/>
                      <a:pt x="860067" y="662733"/>
                      <a:pt x="865338" y="661328"/>
                    </a:cubicBezTo>
                    <a:cubicBezTo>
                      <a:pt x="872103" y="659570"/>
                      <a:pt x="879131" y="657725"/>
                      <a:pt x="886159" y="654299"/>
                    </a:cubicBezTo>
                    <a:cubicBezTo>
                      <a:pt x="886511" y="654124"/>
                      <a:pt x="888883" y="654211"/>
                      <a:pt x="891782" y="656408"/>
                    </a:cubicBezTo>
                    <a:cubicBezTo>
                      <a:pt x="892661" y="657023"/>
                      <a:pt x="893451" y="657725"/>
                      <a:pt x="894330" y="658340"/>
                    </a:cubicBezTo>
                    <a:cubicBezTo>
                      <a:pt x="900743" y="663260"/>
                      <a:pt x="907332" y="668268"/>
                      <a:pt x="915327" y="672134"/>
                    </a:cubicBezTo>
                    <a:cubicBezTo>
                      <a:pt x="918314" y="673627"/>
                      <a:pt x="921301" y="675033"/>
                      <a:pt x="924288" y="676526"/>
                    </a:cubicBezTo>
                    <a:cubicBezTo>
                      <a:pt x="942737" y="685663"/>
                      <a:pt x="961889" y="695063"/>
                      <a:pt x="981920" y="702443"/>
                    </a:cubicBezTo>
                    <a:lnTo>
                      <a:pt x="982535" y="702707"/>
                    </a:lnTo>
                    <a:cubicBezTo>
                      <a:pt x="1000457" y="709296"/>
                      <a:pt x="1018907" y="716148"/>
                      <a:pt x="1037707" y="721771"/>
                    </a:cubicBezTo>
                    <a:cubicBezTo>
                      <a:pt x="1039728" y="722386"/>
                      <a:pt x="1041836" y="723089"/>
                      <a:pt x="1044033" y="723791"/>
                    </a:cubicBezTo>
                    <a:cubicBezTo>
                      <a:pt x="1053082" y="726779"/>
                      <a:pt x="1063273" y="730205"/>
                      <a:pt x="1075133" y="729678"/>
                    </a:cubicBezTo>
                    <a:cubicBezTo>
                      <a:pt x="1075309" y="729766"/>
                      <a:pt x="1075484" y="729853"/>
                      <a:pt x="1075660" y="729941"/>
                    </a:cubicBezTo>
                    <a:cubicBezTo>
                      <a:pt x="1082425" y="733895"/>
                      <a:pt x="1090068" y="735828"/>
                      <a:pt x="1099117" y="735828"/>
                    </a:cubicBezTo>
                    <a:cubicBezTo>
                      <a:pt x="1099293" y="735828"/>
                      <a:pt x="1099468" y="735828"/>
                      <a:pt x="1099644" y="735828"/>
                    </a:cubicBezTo>
                    <a:cubicBezTo>
                      <a:pt x="1107463" y="740132"/>
                      <a:pt x="1115809" y="741187"/>
                      <a:pt x="1122662" y="742065"/>
                    </a:cubicBezTo>
                    <a:cubicBezTo>
                      <a:pt x="1125825" y="742504"/>
                      <a:pt x="1128900" y="742856"/>
                      <a:pt x="1131447" y="743471"/>
                    </a:cubicBezTo>
                    <a:cubicBezTo>
                      <a:pt x="1142780" y="746282"/>
                      <a:pt x="1154201" y="747336"/>
                      <a:pt x="1165183" y="748390"/>
                    </a:cubicBezTo>
                    <a:cubicBezTo>
                      <a:pt x="1174232" y="749269"/>
                      <a:pt x="1182754" y="750060"/>
                      <a:pt x="1191012" y="751729"/>
                    </a:cubicBezTo>
                    <a:cubicBezTo>
                      <a:pt x="1200237" y="753574"/>
                      <a:pt x="1209549" y="754189"/>
                      <a:pt x="1218510" y="754804"/>
                    </a:cubicBezTo>
                    <a:cubicBezTo>
                      <a:pt x="1225451" y="755243"/>
                      <a:pt x="1231952" y="755682"/>
                      <a:pt x="1238190" y="756649"/>
                    </a:cubicBezTo>
                    <a:cubicBezTo>
                      <a:pt x="1247941" y="758142"/>
                      <a:pt x="1257342" y="758757"/>
                      <a:pt x="1267006" y="758494"/>
                    </a:cubicBezTo>
                    <a:cubicBezTo>
                      <a:pt x="1272013" y="758406"/>
                      <a:pt x="1277460" y="758142"/>
                      <a:pt x="1283346" y="756649"/>
                    </a:cubicBezTo>
                    <a:cubicBezTo>
                      <a:pt x="1284576" y="756385"/>
                      <a:pt x="1288530" y="757176"/>
                      <a:pt x="1290902" y="757703"/>
                    </a:cubicBezTo>
                    <a:cubicBezTo>
                      <a:pt x="1292220" y="757967"/>
                      <a:pt x="1293625" y="758230"/>
                      <a:pt x="1295031" y="758494"/>
                    </a:cubicBezTo>
                    <a:cubicBezTo>
                      <a:pt x="1299336" y="760866"/>
                      <a:pt x="1303641" y="761217"/>
                      <a:pt x="1307770" y="759636"/>
                    </a:cubicBezTo>
                    <a:cubicBezTo>
                      <a:pt x="1309527" y="758933"/>
                      <a:pt x="1312163" y="759284"/>
                      <a:pt x="1316292" y="759987"/>
                    </a:cubicBezTo>
                    <a:cubicBezTo>
                      <a:pt x="1318576" y="760602"/>
                      <a:pt x="1322178" y="761217"/>
                      <a:pt x="1326131" y="761217"/>
                    </a:cubicBezTo>
                    <a:close/>
                    <a:moveTo>
                      <a:pt x="1367510" y="753925"/>
                    </a:moveTo>
                    <a:cubicBezTo>
                      <a:pt x="1367510" y="753925"/>
                      <a:pt x="1367510" y="753925"/>
                      <a:pt x="1367510" y="753925"/>
                    </a:cubicBezTo>
                    <a:cubicBezTo>
                      <a:pt x="1367510" y="753925"/>
                      <a:pt x="1367510" y="753925"/>
                      <a:pt x="1367510" y="753925"/>
                    </a:cubicBezTo>
                    <a:close/>
                    <a:moveTo>
                      <a:pt x="1369531" y="733631"/>
                    </a:moveTo>
                    <a:cubicBezTo>
                      <a:pt x="1365929" y="733631"/>
                      <a:pt x="1361976" y="734510"/>
                      <a:pt x="1358901" y="736706"/>
                    </a:cubicBezTo>
                    <a:cubicBezTo>
                      <a:pt x="1357319" y="737848"/>
                      <a:pt x="1355035" y="738024"/>
                      <a:pt x="1349940" y="738112"/>
                    </a:cubicBezTo>
                    <a:lnTo>
                      <a:pt x="1348710" y="738112"/>
                    </a:lnTo>
                    <a:cubicBezTo>
                      <a:pt x="1342033" y="738287"/>
                      <a:pt x="1334917" y="739078"/>
                      <a:pt x="1327537" y="740396"/>
                    </a:cubicBezTo>
                    <a:cubicBezTo>
                      <a:pt x="1325692" y="740747"/>
                      <a:pt x="1322881" y="740220"/>
                      <a:pt x="1319894" y="739781"/>
                    </a:cubicBezTo>
                    <a:cubicBezTo>
                      <a:pt x="1315325" y="739078"/>
                      <a:pt x="1309439" y="738112"/>
                      <a:pt x="1303026" y="739254"/>
                    </a:cubicBezTo>
                    <a:cubicBezTo>
                      <a:pt x="1302147" y="738990"/>
                      <a:pt x="1301181" y="738727"/>
                      <a:pt x="1300126" y="738551"/>
                    </a:cubicBezTo>
                    <a:cubicBezTo>
                      <a:pt x="1298721" y="738375"/>
                      <a:pt x="1297227" y="738024"/>
                      <a:pt x="1295558" y="737672"/>
                    </a:cubicBezTo>
                    <a:cubicBezTo>
                      <a:pt x="1290023" y="736530"/>
                      <a:pt x="1283083" y="735125"/>
                      <a:pt x="1276055" y="736882"/>
                    </a:cubicBezTo>
                    <a:cubicBezTo>
                      <a:pt x="1272716" y="737672"/>
                      <a:pt x="1269466" y="737848"/>
                      <a:pt x="1265512" y="737936"/>
                    </a:cubicBezTo>
                    <a:cubicBezTo>
                      <a:pt x="1257517" y="738112"/>
                      <a:pt x="1249611" y="737672"/>
                      <a:pt x="1241528" y="736355"/>
                    </a:cubicBezTo>
                    <a:cubicBezTo>
                      <a:pt x="1234060" y="735212"/>
                      <a:pt x="1226593" y="734773"/>
                      <a:pt x="1219477" y="734246"/>
                    </a:cubicBezTo>
                    <a:cubicBezTo>
                      <a:pt x="1211043" y="733719"/>
                      <a:pt x="1203048" y="733192"/>
                      <a:pt x="1195668" y="731698"/>
                    </a:cubicBezTo>
                    <a:cubicBezTo>
                      <a:pt x="1185917" y="729766"/>
                      <a:pt x="1176253" y="728799"/>
                      <a:pt x="1166940" y="727921"/>
                    </a:cubicBezTo>
                    <a:cubicBezTo>
                      <a:pt x="1156486" y="726954"/>
                      <a:pt x="1146558" y="725988"/>
                      <a:pt x="1137158" y="723704"/>
                    </a:cubicBezTo>
                    <a:cubicBezTo>
                      <a:pt x="1133029" y="722650"/>
                      <a:pt x="1129075" y="722210"/>
                      <a:pt x="1125297" y="721683"/>
                    </a:cubicBezTo>
                    <a:cubicBezTo>
                      <a:pt x="1119587" y="720980"/>
                      <a:pt x="1114579" y="720277"/>
                      <a:pt x="1110977" y="718081"/>
                    </a:cubicBezTo>
                    <a:cubicBezTo>
                      <a:pt x="1106321" y="715182"/>
                      <a:pt x="1100874" y="715182"/>
                      <a:pt x="1098502" y="715182"/>
                    </a:cubicBezTo>
                    <a:cubicBezTo>
                      <a:pt x="1094197" y="715182"/>
                      <a:pt x="1090947" y="714479"/>
                      <a:pt x="1088135" y="712810"/>
                    </a:cubicBezTo>
                    <a:cubicBezTo>
                      <a:pt x="1085939" y="711580"/>
                      <a:pt x="1080229" y="708593"/>
                      <a:pt x="1073464" y="709032"/>
                    </a:cubicBezTo>
                    <a:cubicBezTo>
                      <a:pt x="1066435" y="709383"/>
                      <a:pt x="1059319" y="707011"/>
                      <a:pt x="1051676" y="704464"/>
                    </a:cubicBezTo>
                    <a:cubicBezTo>
                      <a:pt x="1049392" y="703673"/>
                      <a:pt x="1047108" y="702970"/>
                      <a:pt x="1044736" y="702180"/>
                    </a:cubicBezTo>
                    <a:cubicBezTo>
                      <a:pt x="1026725" y="696733"/>
                      <a:pt x="1008540" y="690056"/>
                      <a:pt x="991057" y="683555"/>
                    </a:cubicBezTo>
                    <a:lnTo>
                      <a:pt x="990442" y="683291"/>
                    </a:lnTo>
                    <a:cubicBezTo>
                      <a:pt x="971641" y="676350"/>
                      <a:pt x="953104" y="667214"/>
                      <a:pt x="935270" y="658428"/>
                    </a:cubicBezTo>
                    <a:cubicBezTo>
                      <a:pt x="932283" y="656935"/>
                      <a:pt x="929296" y="655441"/>
                      <a:pt x="926221" y="654036"/>
                    </a:cubicBezTo>
                    <a:cubicBezTo>
                      <a:pt x="920422" y="651224"/>
                      <a:pt x="914976" y="647095"/>
                      <a:pt x="909265" y="642703"/>
                    </a:cubicBezTo>
                    <a:cubicBezTo>
                      <a:pt x="908387" y="642000"/>
                      <a:pt x="907508" y="641385"/>
                      <a:pt x="906629" y="640682"/>
                    </a:cubicBezTo>
                    <a:cubicBezTo>
                      <a:pt x="896702" y="633126"/>
                      <a:pt x="883875" y="631369"/>
                      <a:pt x="873948" y="636114"/>
                    </a:cubicBezTo>
                    <a:cubicBezTo>
                      <a:pt x="869204" y="638398"/>
                      <a:pt x="863669" y="639891"/>
                      <a:pt x="857783" y="641472"/>
                    </a:cubicBezTo>
                    <a:cubicBezTo>
                      <a:pt x="851809" y="643054"/>
                      <a:pt x="845571" y="644723"/>
                      <a:pt x="839333" y="647359"/>
                    </a:cubicBezTo>
                    <a:cubicBezTo>
                      <a:pt x="831427" y="650785"/>
                      <a:pt x="822641" y="653245"/>
                      <a:pt x="813417" y="655881"/>
                    </a:cubicBezTo>
                    <a:cubicBezTo>
                      <a:pt x="809200" y="657111"/>
                      <a:pt x="804807" y="658340"/>
                      <a:pt x="800414" y="659658"/>
                    </a:cubicBezTo>
                    <a:cubicBezTo>
                      <a:pt x="798657" y="660185"/>
                      <a:pt x="797076" y="660800"/>
                      <a:pt x="795494" y="661328"/>
                    </a:cubicBezTo>
                    <a:cubicBezTo>
                      <a:pt x="793210" y="662118"/>
                      <a:pt x="791014" y="662909"/>
                      <a:pt x="788993" y="663348"/>
                    </a:cubicBezTo>
                    <a:lnTo>
                      <a:pt x="787412" y="663700"/>
                    </a:lnTo>
                    <a:cubicBezTo>
                      <a:pt x="784161" y="664490"/>
                      <a:pt x="780823" y="665281"/>
                      <a:pt x="778802" y="665105"/>
                    </a:cubicBezTo>
                    <a:cubicBezTo>
                      <a:pt x="777045" y="664929"/>
                      <a:pt x="767733" y="664314"/>
                      <a:pt x="761231" y="666511"/>
                    </a:cubicBezTo>
                    <a:cubicBezTo>
                      <a:pt x="751480" y="669849"/>
                      <a:pt x="741289" y="671782"/>
                      <a:pt x="733558" y="673012"/>
                    </a:cubicBezTo>
                    <a:cubicBezTo>
                      <a:pt x="727496" y="673978"/>
                      <a:pt x="721434" y="674945"/>
                      <a:pt x="715372" y="675911"/>
                    </a:cubicBezTo>
                    <a:cubicBezTo>
                      <a:pt x="711155" y="676614"/>
                      <a:pt x="706850" y="677229"/>
                      <a:pt x="702633" y="677932"/>
                    </a:cubicBezTo>
                    <a:cubicBezTo>
                      <a:pt x="699822" y="678371"/>
                      <a:pt x="697010" y="678898"/>
                      <a:pt x="694199" y="679338"/>
                    </a:cubicBezTo>
                    <a:cubicBezTo>
                      <a:pt x="688840" y="680216"/>
                      <a:pt x="683832" y="681095"/>
                      <a:pt x="678737" y="681797"/>
                    </a:cubicBezTo>
                    <a:cubicBezTo>
                      <a:pt x="677507" y="681973"/>
                      <a:pt x="676365" y="682149"/>
                      <a:pt x="675135" y="682324"/>
                    </a:cubicBezTo>
                    <a:cubicBezTo>
                      <a:pt x="669161" y="683115"/>
                      <a:pt x="663538" y="683906"/>
                      <a:pt x="658443" y="683730"/>
                    </a:cubicBezTo>
                    <a:cubicBezTo>
                      <a:pt x="657652" y="683730"/>
                      <a:pt x="656861" y="683642"/>
                      <a:pt x="655895" y="683555"/>
                    </a:cubicBezTo>
                    <a:cubicBezTo>
                      <a:pt x="652996" y="683291"/>
                      <a:pt x="649306" y="682939"/>
                      <a:pt x="644650" y="683730"/>
                    </a:cubicBezTo>
                    <a:cubicBezTo>
                      <a:pt x="636743" y="684960"/>
                      <a:pt x="626815" y="686102"/>
                      <a:pt x="620314" y="683994"/>
                    </a:cubicBezTo>
                    <a:cubicBezTo>
                      <a:pt x="608542" y="680216"/>
                      <a:pt x="598614" y="682852"/>
                      <a:pt x="590619" y="684960"/>
                    </a:cubicBezTo>
                    <a:cubicBezTo>
                      <a:pt x="586139" y="686102"/>
                      <a:pt x="582361" y="687156"/>
                      <a:pt x="579198" y="686805"/>
                    </a:cubicBezTo>
                    <a:lnTo>
                      <a:pt x="571555" y="685927"/>
                    </a:lnTo>
                    <a:lnTo>
                      <a:pt x="568392" y="690407"/>
                    </a:lnTo>
                    <a:cubicBezTo>
                      <a:pt x="568041" y="690407"/>
                      <a:pt x="567690" y="690407"/>
                      <a:pt x="567338" y="690407"/>
                    </a:cubicBezTo>
                    <a:cubicBezTo>
                      <a:pt x="565669" y="690319"/>
                      <a:pt x="563560" y="690319"/>
                      <a:pt x="561276" y="690495"/>
                    </a:cubicBezTo>
                    <a:cubicBezTo>
                      <a:pt x="560661" y="690583"/>
                      <a:pt x="559431" y="690495"/>
                      <a:pt x="558289" y="690407"/>
                    </a:cubicBezTo>
                    <a:cubicBezTo>
                      <a:pt x="554599" y="690231"/>
                      <a:pt x="548889" y="689880"/>
                      <a:pt x="543003" y="692516"/>
                    </a:cubicBezTo>
                    <a:cubicBezTo>
                      <a:pt x="542563" y="692428"/>
                      <a:pt x="542036" y="692340"/>
                      <a:pt x="541597" y="692340"/>
                    </a:cubicBezTo>
                    <a:cubicBezTo>
                      <a:pt x="541070" y="692252"/>
                      <a:pt x="540016" y="691988"/>
                      <a:pt x="539137" y="691813"/>
                    </a:cubicBezTo>
                    <a:cubicBezTo>
                      <a:pt x="535974" y="691022"/>
                      <a:pt x="531582" y="689880"/>
                      <a:pt x="526574" y="690846"/>
                    </a:cubicBezTo>
                    <a:cubicBezTo>
                      <a:pt x="521391" y="691725"/>
                      <a:pt x="515680" y="691373"/>
                      <a:pt x="509618" y="690934"/>
                    </a:cubicBezTo>
                    <a:cubicBezTo>
                      <a:pt x="505753" y="690671"/>
                      <a:pt x="501799" y="690407"/>
                      <a:pt x="497582" y="690407"/>
                    </a:cubicBezTo>
                    <a:cubicBezTo>
                      <a:pt x="496616" y="690407"/>
                      <a:pt x="495562" y="690495"/>
                      <a:pt x="494595" y="690495"/>
                    </a:cubicBezTo>
                    <a:cubicBezTo>
                      <a:pt x="493980" y="690495"/>
                      <a:pt x="493190" y="690583"/>
                      <a:pt x="492575" y="690583"/>
                    </a:cubicBezTo>
                    <a:cubicBezTo>
                      <a:pt x="487567" y="685487"/>
                      <a:pt x="479045" y="685927"/>
                      <a:pt x="475092" y="686893"/>
                    </a:cubicBezTo>
                    <a:cubicBezTo>
                      <a:pt x="463056" y="689880"/>
                      <a:pt x="455852" y="689616"/>
                      <a:pt x="449175" y="686102"/>
                    </a:cubicBezTo>
                    <a:cubicBezTo>
                      <a:pt x="445397" y="684082"/>
                      <a:pt x="441532" y="684170"/>
                      <a:pt x="439687" y="684257"/>
                    </a:cubicBezTo>
                    <a:cubicBezTo>
                      <a:pt x="439511" y="684257"/>
                      <a:pt x="439423" y="684257"/>
                      <a:pt x="439247" y="684257"/>
                    </a:cubicBezTo>
                    <a:cubicBezTo>
                      <a:pt x="436172" y="684082"/>
                      <a:pt x="433010" y="683906"/>
                      <a:pt x="429935" y="683730"/>
                    </a:cubicBezTo>
                    <a:cubicBezTo>
                      <a:pt x="422643" y="683291"/>
                      <a:pt x="415790" y="682939"/>
                      <a:pt x="408850" y="682237"/>
                    </a:cubicBezTo>
                    <a:cubicBezTo>
                      <a:pt x="399537" y="681270"/>
                      <a:pt x="390664" y="679952"/>
                      <a:pt x="382406" y="678283"/>
                    </a:cubicBezTo>
                    <a:cubicBezTo>
                      <a:pt x="380385" y="677844"/>
                      <a:pt x="378277" y="677317"/>
                      <a:pt x="376080" y="676702"/>
                    </a:cubicBezTo>
                    <a:cubicBezTo>
                      <a:pt x="370019" y="675121"/>
                      <a:pt x="363166" y="673276"/>
                      <a:pt x="354996" y="673627"/>
                    </a:cubicBezTo>
                    <a:cubicBezTo>
                      <a:pt x="354029" y="673539"/>
                      <a:pt x="351657" y="672573"/>
                      <a:pt x="350076" y="671958"/>
                    </a:cubicBezTo>
                    <a:cubicBezTo>
                      <a:pt x="348143" y="671255"/>
                      <a:pt x="346035" y="670377"/>
                      <a:pt x="343662" y="669761"/>
                    </a:cubicBezTo>
                    <a:lnTo>
                      <a:pt x="343223" y="669674"/>
                    </a:lnTo>
                    <a:cubicBezTo>
                      <a:pt x="340324" y="668883"/>
                      <a:pt x="336722" y="667829"/>
                      <a:pt x="332417" y="667829"/>
                    </a:cubicBezTo>
                    <a:cubicBezTo>
                      <a:pt x="332329" y="667829"/>
                      <a:pt x="332241" y="667829"/>
                      <a:pt x="332154" y="667829"/>
                    </a:cubicBezTo>
                    <a:cubicBezTo>
                      <a:pt x="323983" y="667829"/>
                      <a:pt x="315813" y="665545"/>
                      <a:pt x="307115" y="663085"/>
                    </a:cubicBezTo>
                    <a:cubicBezTo>
                      <a:pt x="304040" y="662206"/>
                      <a:pt x="300878" y="661328"/>
                      <a:pt x="297627" y="660537"/>
                    </a:cubicBezTo>
                    <a:cubicBezTo>
                      <a:pt x="288139" y="658165"/>
                      <a:pt x="278826" y="655090"/>
                      <a:pt x="269075" y="651927"/>
                    </a:cubicBezTo>
                    <a:cubicBezTo>
                      <a:pt x="261695" y="649467"/>
                      <a:pt x="254052" y="647007"/>
                      <a:pt x="246233" y="644811"/>
                    </a:cubicBezTo>
                    <a:cubicBezTo>
                      <a:pt x="227695" y="639540"/>
                      <a:pt x="210125" y="631633"/>
                      <a:pt x="195365" y="624517"/>
                    </a:cubicBezTo>
                    <a:cubicBezTo>
                      <a:pt x="191148" y="622496"/>
                      <a:pt x="186843" y="620563"/>
                      <a:pt x="182714" y="618631"/>
                    </a:cubicBezTo>
                    <a:cubicBezTo>
                      <a:pt x="175774" y="615468"/>
                      <a:pt x="169185" y="612481"/>
                      <a:pt x="162772" y="609142"/>
                    </a:cubicBezTo>
                    <a:cubicBezTo>
                      <a:pt x="156797" y="606067"/>
                      <a:pt x="151175" y="602553"/>
                      <a:pt x="145113" y="598776"/>
                    </a:cubicBezTo>
                    <a:cubicBezTo>
                      <a:pt x="142302" y="597019"/>
                      <a:pt x="139402" y="595262"/>
                      <a:pt x="136503" y="593504"/>
                    </a:cubicBezTo>
                    <a:cubicBezTo>
                      <a:pt x="133868" y="591923"/>
                      <a:pt x="131232" y="590517"/>
                      <a:pt x="128684" y="589199"/>
                    </a:cubicBezTo>
                    <a:cubicBezTo>
                      <a:pt x="123940" y="586652"/>
                      <a:pt x="119460" y="584280"/>
                      <a:pt x="116385" y="581556"/>
                    </a:cubicBezTo>
                    <a:cubicBezTo>
                      <a:pt x="110499" y="576197"/>
                      <a:pt x="104349" y="571189"/>
                      <a:pt x="98375" y="566270"/>
                    </a:cubicBezTo>
                    <a:cubicBezTo>
                      <a:pt x="84933" y="555288"/>
                      <a:pt x="72194" y="544833"/>
                      <a:pt x="63145" y="531831"/>
                    </a:cubicBezTo>
                    <a:lnTo>
                      <a:pt x="61213" y="529108"/>
                    </a:lnTo>
                    <a:cubicBezTo>
                      <a:pt x="57962" y="524451"/>
                      <a:pt x="54624" y="519531"/>
                      <a:pt x="50934" y="514875"/>
                    </a:cubicBezTo>
                    <a:cubicBezTo>
                      <a:pt x="42412" y="504157"/>
                      <a:pt x="36789" y="491682"/>
                      <a:pt x="32484" y="480964"/>
                    </a:cubicBezTo>
                    <a:cubicBezTo>
                      <a:pt x="31079" y="477362"/>
                      <a:pt x="30288" y="473233"/>
                      <a:pt x="29497" y="468840"/>
                    </a:cubicBezTo>
                    <a:cubicBezTo>
                      <a:pt x="29058" y="466380"/>
                      <a:pt x="28531" y="463832"/>
                      <a:pt x="27916" y="461197"/>
                    </a:cubicBezTo>
                    <a:lnTo>
                      <a:pt x="27652" y="460142"/>
                    </a:lnTo>
                    <a:cubicBezTo>
                      <a:pt x="27301" y="458737"/>
                      <a:pt x="26950" y="457067"/>
                      <a:pt x="26335" y="455398"/>
                    </a:cubicBezTo>
                    <a:cubicBezTo>
                      <a:pt x="28707" y="449776"/>
                      <a:pt x="25983" y="445207"/>
                      <a:pt x="24050" y="443011"/>
                    </a:cubicBezTo>
                    <a:cubicBezTo>
                      <a:pt x="23787" y="442044"/>
                      <a:pt x="23699" y="439848"/>
                      <a:pt x="23611" y="438530"/>
                    </a:cubicBezTo>
                    <a:cubicBezTo>
                      <a:pt x="23523" y="437652"/>
                      <a:pt x="23523" y="436773"/>
                      <a:pt x="23435" y="435895"/>
                    </a:cubicBezTo>
                    <a:cubicBezTo>
                      <a:pt x="22381" y="423244"/>
                      <a:pt x="24402" y="410066"/>
                      <a:pt x="30112" y="391792"/>
                    </a:cubicBezTo>
                    <a:lnTo>
                      <a:pt x="30552" y="390474"/>
                    </a:lnTo>
                    <a:lnTo>
                      <a:pt x="30552" y="389069"/>
                    </a:lnTo>
                    <a:cubicBezTo>
                      <a:pt x="30552" y="380020"/>
                      <a:pt x="35735" y="371674"/>
                      <a:pt x="41182" y="362713"/>
                    </a:cubicBezTo>
                    <a:cubicBezTo>
                      <a:pt x="42675" y="360253"/>
                      <a:pt x="44257" y="357705"/>
                      <a:pt x="45750" y="355157"/>
                    </a:cubicBezTo>
                    <a:cubicBezTo>
                      <a:pt x="51022" y="345845"/>
                      <a:pt x="56996" y="337498"/>
                      <a:pt x="63233" y="330119"/>
                    </a:cubicBezTo>
                    <a:cubicBezTo>
                      <a:pt x="64727" y="328362"/>
                      <a:pt x="66220" y="326605"/>
                      <a:pt x="67714" y="324848"/>
                    </a:cubicBezTo>
                    <a:cubicBezTo>
                      <a:pt x="74830" y="316589"/>
                      <a:pt x="82122" y="308067"/>
                      <a:pt x="89853" y="300688"/>
                    </a:cubicBezTo>
                    <a:cubicBezTo>
                      <a:pt x="104612" y="286631"/>
                      <a:pt x="121568" y="274244"/>
                      <a:pt x="137645" y="262823"/>
                    </a:cubicBezTo>
                    <a:cubicBezTo>
                      <a:pt x="139666" y="261417"/>
                      <a:pt x="141511" y="259924"/>
                      <a:pt x="143268" y="258518"/>
                    </a:cubicBezTo>
                    <a:cubicBezTo>
                      <a:pt x="148891" y="254037"/>
                      <a:pt x="152668" y="251226"/>
                      <a:pt x="157325" y="251050"/>
                    </a:cubicBezTo>
                    <a:cubicBezTo>
                      <a:pt x="162947" y="250787"/>
                      <a:pt x="168394" y="247448"/>
                      <a:pt x="170766" y="243056"/>
                    </a:cubicBezTo>
                    <a:cubicBezTo>
                      <a:pt x="170942" y="242968"/>
                      <a:pt x="171118" y="242968"/>
                      <a:pt x="171206" y="242880"/>
                    </a:cubicBezTo>
                    <a:cubicBezTo>
                      <a:pt x="172084" y="242616"/>
                      <a:pt x="172963" y="242265"/>
                      <a:pt x="173841" y="242001"/>
                    </a:cubicBezTo>
                    <a:cubicBezTo>
                      <a:pt x="174895" y="241562"/>
                      <a:pt x="176037" y="241211"/>
                      <a:pt x="177092" y="240859"/>
                    </a:cubicBezTo>
                    <a:cubicBezTo>
                      <a:pt x="181660" y="239278"/>
                      <a:pt x="187283" y="237345"/>
                      <a:pt x="191851" y="233480"/>
                    </a:cubicBezTo>
                    <a:cubicBezTo>
                      <a:pt x="199319" y="227330"/>
                      <a:pt x="208719" y="223289"/>
                      <a:pt x="218822" y="218984"/>
                    </a:cubicBezTo>
                    <a:cubicBezTo>
                      <a:pt x="222951" y="217227"/>
                      <a:pt x="227256" y="215382"/>
                      <a:pt x="231473" y="213361"/>
                    </a:cubicBezTo>
                    <a:cubicBezTo>
                      <a:pt x="233142" y="212570"/>
                      <a:pt x="235778" y="211955"/>
                      <a:pt x="238589" y="211428"/>
                    </a:cubicBezTo>
                    <a:cubicBezTo>
                      <a:pt x="242982" y="210462"/>
                      <a:pt x="247902" y="209408"/>
                      <a:pt x="252646" y="206860"/>
                    </a:cubicBezTo>
                    <a:cubicBezTo>
                      <a:pt x="259674" y="203082"/>
                      <a:pt x="267581" y="200534"/>
                      <a:pt x="275927" y="197899"/>
                    </a:cubicBezTo>
                    <a:cubicBezTo>
                      <a:pt x="281023" y="196230"/>
                      <a:pt x="286382" y="194560"/>
                      <a:pt x="291653" y="192540"/>
                    </a:cubicBezTo>
                    <a:cubicBezTo>
                      <a:pt x="299560" y="189465"/>
                      <a:pt x="307818" y="187181"/>
                      <a:pt x="316691" y="184809"/>
                    </a:cubicBezTo>
                    <a:cubicBezTo>
                      <a:pt x="322929" y="183139"/>
                      <a:pt x="329342" y="181382"/>
                      <a:pt x="335668" y="179274"/>
                    </a:cubicBezTo>
                    <a:cubicBezTo>
                      <a:pt x="341466" y="177341"/>
                      <a:pt x="347264" y="174090"/>
                      <a:pt x="353414" y="169258"/>
                    </a:cubicBezTo>
                    <a:cubicBezTo>
                      <a:pt x="357192" y="166272"/>
                      <a:pt x="360706" y="163109"/>
                      <a:pt x="364132" y="160034"/>
                    </a:cubicBezTo>
                    <a:cubicBezTo>
                      <a:pt x="367910" y="156695"/>
                      <a:pt x="371424" y="153445"/>
                      <a:pt x="375114" y="150634"/>
                    </a:cubicBezTo>
                    <a:cubicBezTo>
                      <a:pt x="385305" y="142990"/>
                      <a:pt x="394618" y="136665"/>
                      <a:pt x="403667" y="131306"/>
                    </a:cubicBezTo>
                    <a:lnTo>
                      <a:pt x="407620" y="128934"/>
                    </a:lnTo>
                    <a:cubicBezTo>
                      <a:pt x="423697" y="119445"/>
                      <a:pt x="440302" y="109606"/>
                      <a:pt x="457257" y="101348"/>
                    </a:cubicBezTo>
                    <a:cubicBezTo>
                      <a:pt x="473686" y="93353"/>
                      <a:pt x="491784" y="85885"/>
                      <a:pt x="512517" y="78593"/>
                    </a:cubicBezTo>
                    <a:cubicBezTo>
                      <a:pt x="515329" y="77627"/>
                      <a:pt x="518316" y="76748"/>
                      <a:pt x="521478" y="75870"/>
                    </a:cubicBezTo>
                    <a:cubicBezTo>
                      <a:pt x="528683" y="73849"/>
                      <a:pt x="536941" y="71565"/>
                      <a:pt x="544496" y="66821"/>
                    </a:cubicBezTo>
                    <a:cubicBezTo>
                      <a:pt x="546253" y="65679"/>
                      <a:pt x="549680" y="64800"/>
                      <a:pt x="552139" y="64098"/>
                    </a:cubicBezTo>
                    <a:lnTo>
                      <a:pt x="556269" y="62955"/>
                    </a:lnTo>
                    <a:cubicBezTo>
                      <a:pt x="565493" y="60408"/>
                      <a:pt x="574191" y="57948"/>
                      <a:pt x="583064" y="56015"/>
                    </a:cubicBezTo>
                    <a:cubicBezTo>
                      <a:pt x="589917" y="54521"/>
                      <a:pt x="596681" y="52764"/>
                      <a:pt x="603270" y="51007"/>
                    </a:cubicBezTo>
                    <a:cubicBezTo>
                      <a:pt x="615306" y="47757"/>
                      <a:pt x="626727" y="44770"/>
                      <a:pt x="638500" y="43716"/>
                    </a:cubicBezTo>
                    <a:cubicBezTo>
                      <a:pt x="639642" y="43628"/>
                      <a:pt x="640696" y="43540"/>
                      <a:pt x="641838" y="43452"/>
                    </a:cubicBezTo>
                    <a:cubicBezTo>
                      <a:pt x="648076" y="42925"/>
                      <a:pt x="655192" y="42398"/>
                      <a:pt x="661957" y="39762"/>
                    </a:cubicBezTo>
                    <a:cubicBezTo>
                      <a:pt x="670215" y="36599"/>
                      <a:pt x="679527" y="35369"/>
                      <a:pt x="689279" y="34139"/>
                    </a:cubicBezTo>
                    <a:cubicBezTo>
                      <a:pt x="694902" y="33437"/>
                      <a:pt x="700700" y="32646"/>
                      <a:pt x="706586" y="31504"/>
                    </a:cubicBezTo>
                    <a:cubicBezTo>
                      <a:pt x="715196" y="29747"/>
                      <a:pt x="724245" y="29132"/>
                      <a:pt x="733821" y="28517"/>
                    </a:cubicBezTo>
                    <a:cubicBezTo>
                      <a:pt x="739532" y="28165"/>
                      <a:pt x="745418" y="27726"/>
                      <a:pt x="751304" y="27111"/>
                    </a:cubicBezTo>
                    <a:cubicBezTo>
                      <a:pt x="753149" y="26935"/>
                      <a:pt x="754818" y="26584"/>
                      <a:pt x="756224" y="26320"/>
                    </a:cubicBezTo>
                    <a:cubicBezTo>
                      <a:pt x="757278" y="26145"/>
                      <a:pt x="758771" y="25793"/>
                      <a:pt x="759562" y="25793"/>
                    </a:cubicBezTo>
                    <a:lnTo>
                      <a:pt x="765800" y="29220"/>
                    </a:lnTo>
                    <a:lnTo>
                      <a:pt x="772213" y="25530"/>
                    </a:lnTo>
                    <a:cubicBezTo>
                      <a:pt x="773443" y="24827"/>
                      <a:pt x="775815" y="24915"/>
                      <a:pt x="779593" y="25178"/>
                    </a:cubicBezTo>
                    <a:cubicBezTo>
                      <a:pt x="782668" y="25354"/>
                      <a:pt x="786094" y="25618"/>
                      <a:pt x="789872" y="25178"/>
                    </a:cubicBezTo>
                    <a:cubicBezTo>
                      <a:pt x="798130" y="24300"/>
                      <a:pt x="805598" y="23509"/>
                      <a:pt x="812977" y="23246"/>
                    </a:cubicBezTo>
                    <a:cubicBezTo>
                      <a:pt x="816579" y="23070"/>
                      <a:pt x="820269" y="23158"/>
                      <a:pt x="824223" y="23158"/>
                    </a:cubicBezTo>
                    <a:cubicBezTo>
                      <a:pt x="828264" y="23158"/>
                      <a:pt x="832393" y="23246"/>
                      <a:pt x="836698" y="23070"/>
                    </a:cubicBezTo>
                    <a:cubicBezTo>
                      <a:pt x="839773" y="22982"/>
                      <a:pt x="842584" y="22367"/>
                      <a:pt x="844868" y="21840"/>
                    </a:cubicBezTo>
                    <a:cubicBezTo>
                      <a:pt x="846098" y="21576"/>
                      <a:pt x="847855" y="21225"/>
                      <a:pt x="848470" y="21225"/>
                    </a:cubicBezTo>
                    <a:cubicBezTo>
                      <a:pt x="851896" y="21488"/>
                      <a:pt x="855235" y="21664"/>
                      <a:pt x="858661" y="21928"/>
                    </a:cubicBezTo>
                    <a:cubicBezTo>
                      <a:pt x="864196" y="22279"/>
                      <a:pt x="869643" y="22631"/>
                      <a:pt x="875178" y="23070"/>
                    </a:cubicBezTo>
                    <a:cubicBezTo>
                      <a:pt x="879922" y="23421"/>
                      <a:pt x="884578" y="23509"/>
                      <a:pt x="889059" y="23597"/>
                    </a:cubicBezTo>
                    <a:cubicBezTo>
                      <a:pt x="895208" y="23773"/>
                      <a:pt x="901007" y="23860"/>
                      <a:pt x="906805" y="24651"/>
                    </a:cubicBezTo>
                    <a:cubicBezTo>
                      <a:pt x="916293" y="25881"/>
                      <a:pt x="925782" y="26057"/>
                      <a:pt x="934918" y="26145"/>
                    </a:cubicBezTo>
                    <a:cubicBezTo>
                      <a:pt x="941156" y="26233"/>
                      <a:pt x="947042" y="26320"/>
                      <a:pt x="952928" y="26760"/>
                    </a:cubicBezTo>
                    <a:cubicBezTo>
                      <a:pt x="955300" y="26935"/>
                      <a:pt x="958112" y="27638"/>
                      <a:pt x="961099" y="28341"/>
                    </a:cubicBezTo>
                    <a:cubicBezTo>
                      <a:pt x="966897" y="29747"/>
                      <a:pt x="973925" y="31504"/>
                      <a:pt x="981920" y="30362"/>
                    </a:cubicBezTo>
                    <a:cubicBezTo>
                      <a:pt x="992638" y="33437"/>
                      <a:pt x="1003269" y="34491"/>
                      <a:pt x="1013723" y="35633"/>
                    </a:cubicBezTo>
                    <a:cubicBezTo>
                      <a:pt x="1022245" y="36511"/>
                      <a:pt x="1030240" y="37390"/>
                      <a:pt x="1037883" y="39235"/>
                    </a:cubicBezTo>
                    <a:cubicBezTo>
                      <a:pt x="1043154" y="40465"/>
                      <a:pt x="1048338" y="41168"/>
                      <a:pt x="1053345" y="41783"/>
                    </a:cubicBezTo>
                    <a:cubicBezTo>
                      <a:pt x="1059846" y="42661"/>
                      <a:pt x="1065996" y="43452"/>
                      <a:pt x="1070740" y="45385"/>
                    </a:cubicBezTo>
                    <a:cubicBezTo>
                      <a:pt x="1081546" y="49777"/>
                      <a:pt x="1092528" y="52501"/>
                      <a:pt x="1103158" y="55136"/>
                    </a:cubicBezTo>
                    <a:cubicBezTo>
                      <a:pt x="1108342" y="56454"/>
                      <a:pt x="1113174" y="57596"/>
                      <a:pt x="1118006" y="59002"/>
                    </a:cubicBezTo>
                    <a:cubicBezTo>
                      <a:pt x="1134434" y="63658"/>
                      <a:pt x="1151390" y="68578"/>
                      <a:pt x="1167555" y="74728"/>
                    </a:cubicBezTo>
                    <a:cubicBezTo>
                      <a:pt x="1177922" y="78681"/>
                      <a:pt x="1187849" y="83338"/>
                      <a:pt x="1198392" y="88257"/>
                    </a:cubicBezTo>
                    <a:cubicBezTo>
                      <a:pt x="1202521" y="90190"/>
                      <a:pt x="1206738" y="92123"/>
                      <a:pt x="1210955" y="94056"/>
                    </a:cubicBezTo>
                    <a:cubicBezTo>
                      <a:pt x="1213239" y="95110"/>
                      <a:pt x="1215611" y="96076"/>
                      <a:pt x="1217895" y="97131"/>
                    </a:cubicBezTo>
                    <a:cubicBezTo>
                      <a:pt x="1224045" y="99854"/>
                      <a:pt x="1229843" y="102402"/>
                      <a:pt x="1235203" y="105389"/>
                    </a:cubicBezTo>
                    <a:cubicBezTo>
                      <a:pt x="1247766" y="112505"/>
                      <a:pt x="1260944" y="120500"/>
                      <a:pt x="1274210" y="129109"/>
                    </a:cubicBezTo>
                    <a:cubicBezTo>
                      <a:pt x="1291956" y="140618"/>
                      <a:pt x="1306715" y="155202"/>
                      <a:pt x="1318752" y="168029"/>
                    </a:cubicBezTo>
                    <a:cubicBezTo>
                      <a:pt x="1321563" y="171016"/>
                      <a:pt x="1324374" y="174003"/>
                      <a:pt x="1327098" y="176990"/>
                    </a:cubicBezTo>
                    <a:cubicBezTo>
                      <a:pt x="1330963" y="181119"/>
                      <a:pt x="1334917" y="185424"/>
                      <a:pt x="1338958" y="189641"/>
                    </a:cubicBezTo>
                    <a:cubicBezTo>
                      <a:pt x="1343526" y="194385"/>
                      <a:pt x="1350467" y="195000"/>
                      <a:pt x="1352487" y="195087"/>
                    </a:cubicBezTo>
                    <a:cubicBezTo>
                      <a:pt x="1355123" y="195175"/>
                      <a:pt x="1357671" y="195175"/>
                      <a:pt x="1360131" y="195175"/>
                    </a:cubicBezTo>
                    <a:cubicBezTo>
                      <a:pt x="1365929" y="195175"/>
                      <a:pt x="1370937" y="195175"/>
                      <a:pt x="1375329" y="196493"/>
                    </a:cubicBezTo>
                    <a:cubicBezTo>
                      <a:pt x="1379722" y="197899"/>
                      <a:pt x="1383851" y="197196"/>
                      <a:pt x="1386223" y="196845"/>
                    </a:cubicBezTo>
                    <a:cubicBezTo>
                      <a:pt x="1386575" y="196757"/>
                      <a:pt x="1387102" y="196669"/>
                      <a:pt x="1387278" y="196669"/>
                    </a:cubicBezTo>
                    <a:cubicBezTo>
                      <a:pt x="1389650" y="196493"/>
                      <a:pt x="1391934" y="196142"/>
                      <a:pt x="1393954" y="195790"/>
                    </a:cubicBezTo>
                    <a:cubicBezTo>
                      <a:pt x="1396151" y="195439"/>
                      <a:pt x="1399401" y="194912"/>
                      <a:pt x="1400456" y="195175"/>
                    </a:cubicBezTo>
                    <a:cubicBezTo>
                      <a:pt x="1405288" y="196669"/>
                      <a:pt x="1409680" y="196845"/>
                      <a:pt x="1413282" y="197108"/>
                    </a:cubicBezTo>
                    <a:cubicBezTo>
                      <a:pt x="1414073" y="197108"/>
                      <a:pt x="1414776" y="197196"/>
                      <a:pt x="1415566" y="197284"/>
                    </a:cubicBezTo>
                    <a:cubicBezTo>
                      <a:pt x="1427163" y="198162"/>
                      <a:pt x="1439111" y="198426"/>
                      <a:pt x="1449654" y="198689"/>
                    </a:cubicBezTo>
                    <a:cubicBezTo>
                      <a:pt x="1454749" y="198865"/>
                      <a:pt x="1459933" y="199568"/>
                      <a:pt x="1465379" y="200271"/>
                    </a:cubicBezTo>
                    <a:cubicBezTo>
                      <a:pt x="1472408" y="201237"/>
                      <a:pt x="1479700" y="202204"/>
                      <a:pt x="1487606" y="202116"/>
                    </a:cubicBezTo>
                    <a:cubicBezTo>
                      <a:pt x="1491824" y="202028"/>
                      <a:pt x="1496919" y="203258"/>
                      <a:pt x="1502278" y="204576"/>
                    </a:cubicBezTo>
                    <a:cubicBezTo>
                      <a:pt x="1506846" y="205630"/>
                      <a:pt x="1511591" y="206772"/>
                      <a:pt x="1516598" y="207387"/>
                    </a:cubicBezTo>
                    <a:cubicBezTo>
                      <a:pt x="1520200" y="207826"/>
                      <a:pt x="1523802" y="208441"/>
                      <a:pt x="1527668" y="209144"/>
                    </a:cubicBezTo>
                    <a:cubicBezTo>
                      <a:pt x="1533554" y="210198"/>
                      <a:pt x="1539704" y="211253"/>
                      <a:pt x="1546205" y="211692"/>
                    </a:cubicBezTo>
                    <a:cubicBezTo>
                      <a:pt x="1554200" y="212219"/>
                      <a:pt x="1562194" y="214152"/>
                      <a:pt x="1570540" y="216172"/>
                    </a:cubicBezTo>
                    <a:cubicBezTo>
                      <a:pt x="1573000" y="216787"/>
                      <a:pt x="1575372" y="217315"/>
                      <a:pt x="1577832" y="217929"/>
                    </a:cubicBezTo>
                    <a:cubicBezTo>
                      <a:pt x="1586003" y="219774"/>
                      <a:pt x="1593997" y="222059"/>
                      <a:pt x="1602519" y="224518"/>
                    </a:cubicBezTo>
                    <a:cubicBezTo>
                      <a:pt x="1607703" y="226012"/>
                      <a:pt x="1613062" y="227506"/>
                      <a:pt x="1618421" y="228999"/>
                    </a:cubicBezTo>
                    <a:cubicBezTo>
                      <a:pt x="1621935" y="229965"/>
                      <a:pt x="1625361" y="230668"/>
                      <a:pt x="1628700" y="231283"/>
                    </a:cubicBezTo>
                    <a:cubicBezTo>
                      <a:pt x="1632829" y="232162"/>
                      <a:pt x="1636782" y="232952"/>
                      <a:pt x="1640296" y="234095"/>
                    </a:cubicBezTo>
                    <a:cubicBezTo>
                      <a:pt x="1657076" y="239366"/>
                      <a:pt x="1673681" y="245691"/>
                      <a:pt x="1689231" y="251665"/>
                    </a:cubicBezTo>
                    <a:cubicBezTo>
                      <a:pt x="1715499" y="261769"/>
                      <a:pt x="1737902" y="272223"/>
                      <a:pt x="1757581" y="283381"/>
                    </a:cubicBezTo>
                    <a:cubicBezTo>
                      <a:pt x="1760392" y="284962"/>
                      <a:pt x="1763116" y="286983"/>
                      <a:pt x="1766015" y="289179"/>
                    </a:cubicBezTo>
                    <a:cubicBezTo>
                      <a:pt x="1771726" y="293396"/>
                      <a:pt x="1778139" y="298052"/>
                      <a:pt x="1786661" y="300863"/>
                    </a:cubicBezTo>
                    <a:cubicBezTo>
                      <a:pt x="1787100" y="301303"/>
                      <a:pt x="1787539" y="301742"/>
                      <a:pt x="1788066" y="302181"/>
                    </a:cubicBezTo>
                    <a:cubicBezTo>
                      <a:pt x="1791053" y="304641"/>
                      <a:pt x="1794128" y="307189"/>
                      <a:pt x="1797115" y="309649"/>
                    </a:cubicBezTo>
                    <a:cubicBezTo>
                      <a:pt x="1804319" y="315623"/>
                      <a:pt x="1811699" y="321861"/>
                      <a:pt x="1819781" y="327395"/>
                    </a:cubicBezTo>
                    <a:cubicBezTo>
                      <a:pt x="1826546" y="332139"/>
                      <a:pt x="1831818" y="338377"/>
                      <a:pt x="1837352" y="344966"/>
                    </a:cubicBezTo>
                    <a:cubicBezTo>
                      <a:pt x="1840076" y="348304"/>
                      <a:pt x="1842975" y="351731"/>
                      <a:pt x="1846138" y="355069"/>
                    </a:cubicBezTo>
                    <a:cubicBezTo>
                      <a:pt x="1846313" y="355333"/>
                      <a:pt x="1846840" y="356299"/>
                      <a:pt x="1847192" y="357002"/>
                    </a:cubicBezTo>
                    <a:cubicBezTo>
                      <a:pt x="1848598" y="359901"/>
                      <a:pt x="1850794" y="364206"/>
                      <a:pt x="1855977" y="367544"/>
                    </a:cubicBezTo>
                    <a:cubicBezTo>
                      <a:pt x="1862478" y="371674"/>
                      <a:pt x="1865641" y="379053"/>
                      <a:pt x="1868980" y="386784"/>
                    </a:cubicBezTo>
                    <a:cubicBezTo>
                      <a:pt x="1869770" y="388542"/>
                      <a:pt x="1870561" y="390474"/>
                      <a:pt x="1871440" y="392231"/>
                    </a:cubicBezTo>
                    <a:cubicBezTo>
                      <a:pt x="1877238" y="404707"/>
                      <a:pt x="1880576" y="418939"/>
                      <a:pt x="1883827" y="432732"/>
                    </a:cubicBezTo>
                    <a:lnTo>
                      <a:pt x="1884178" y="434401"/>
                    </a:lnTo>
                    <a:cubicBezTo>
                      <a:pt x="1886463" y="444065"/>
                      <a:pt x="1885760" y="453729"/>
                      <a:pt x="1884969" y="464008"/>
                    </a:cubicBezTo>
                    <a:cubicBezTo>
                      <a:pt x="1884618" y="468664"/>
                      <a:pt x="1884266" y="473496"/>
                      <a:pt x="1884178" y="478328"/>
                    </a:cubicBezTo>
                    <a:cubicBezTo>
                      <a:pt x="1884091" y="486499"/>
                      <a:pt x="1880401" y="495284"/>
                      <a:pt x="1876535" y="504596"/>
                    </a:cubicBezTo>
                    <a:cubicBezTo>
                      <a:pt x="1874866" y="508638"/>
                      <a:pt x="1873109" y="512767"/>
                      <a:pt x="1871615" y="516984"/>
                    </a:cubicBezTo>
                    <a:cubicBezTo>
                      <a:pt x="1870034" y="521552"/>
                      <a:pt x="1868277" y="525242"/>
                      <a:pt x="1866344" y="528141"/>
                    </a:cubicBezTo>
                    <a:cubicBezTo>
                      <a:pt x="1863006" y="533325"/>
                      <a:pt x="1858876" y="539386"/>
                      <a:pt x="1853957" y="544746"/>
                    </a:cubicBezTo>
                    <a:cubicBezTo>
                      <a:pt x="1849740" y="549314"/>
                      <a:pt x="1846401" y="554058"/>
                      <a:pt x="1843151" y="558626"/>
                    </a:cubicBezTo>
                    <a:cubicBezTo>
                      <a:pt x="1839197" y="564249"/>
                      <a:pt x="1835507" y="569520"/>
                      <a:pt x="1830675" y="573825"/>
                    </a:cubicBezTo>
                    <a:cubicBezTo>
                      <a:pt x="1826634" y="577427"/>
                      <a:pt x="1822856" y="581205"/>
                      <a:pt x="1819167" y="584807"/>
                    </a:cubicBezTo>
                    <a:cubicBezTo>
                      <a:pt x="1808624" y="595086"/>
                      <a:pt x="1798697" y="604838"/>
                      <a:pt x="1785694" y="611163"/>
                    </a:cubicBezTo>
                    <a:cubicBezTo>
                      <a:pt x="1782092" y="612920"/>
                      <a:pt x="1780247" y="615468"/>
                      <a:pt x="1779281" y="616873"/>
                    </a:cubicBezTo>
                    <a:cubicBezTo>
                      <a:pt x="1779193" y="616961"/>
                      <a:pt x="1779193" y="617049"/>
                      <a:pt x="1779105" y="617137"/>
                    </a:cubicBezTo>
                    <a:cubicBezTo>
                      <a:pt x="1778051" y="618016"/>
                      <a:pt x="1776821" y="619070"/>
                      <a:pt x="1775679" y="619773"/>
                    </a:cubicBezTo>
                    <a:cubicBezTo>
                      <a:pt x="1772956" y="621442"/>
                      <a:pt x="1770144" y="623111"/>
                      <a:pt x="1767421" y="624780"/>
                    </a:cubicBezTo>
                    <a:cubicBezTo>
                      <a:pt x="1757493" y="630754"/>
                      <a:pt x="1747302" y="636992"/>
                      <a:pt x="1737023" y="642790"/>
                    </a:cubicBezTo>
                    <a:cubicBezTo>
                      <a:pt x="1724987" y="649643"/>
                      <a:pt x="1713127" y="656232"/>
                      <a:pt x="1700915" y="662030"/>
                    </a:cubicBezTo>
                    <a:cubicBezTo>
                      <a:pt x="1696347" y="664227"/>
                      <a:pt x="1691427" y="665984"/>
                      <a:pt x="1686244" y="667917"/>
                    </a:cubicBezTo>
                    <a:cubicBezTo>
                      <a:pt x="1680182" y="670113"/>
                      <a:pt x="1674032" y="672485"/>
                      <a:pt x="1667970" y="675472"/>
                    </a:cubicBezTo>
                    <a:cubicBezTo>
                      <a:pt x="1666740" y="676087"/>
                      <a:pt x="1665510" y="676702"/>
                      <a:pt x="1664280" y="677317"/>
                    </a:cubicBezTo>
                    <a:cubicBezTo>
                      <a:pt x="1659976" y="679513"/>
                      <a:pt x="1655846" y="681622"/>
                      <a:pt x="1652420" y="681973"/>
                    </a:cubicBezTo>
                    <a:cubicBezTo>
                      <a:pt x="1646183" y="682588"/>
                      <a:pt x="1641526" y="684960"/>
                      <a:pt x="1637836" y="686805"/>
                    </a:cubicBezTo>
                    <a:cubicBezTo>
                      <a:pt x="1634937" y="688299"/>
                      <a:pt x="1633180" y="689089"/>
                      <a:pt x="1631599" y="689177"/>
                    </a:cubicBezTo>
                    <a:cubicBezTo>
                      <a:pt x="1624395" y="689441"/>
                      <a:pt x="1618509" y="692164"/>
                      <a:pt x="1613237" y="694536"/>
                    </a:cubicBezTo>
                    <a:cubicBezTo>
                      <a:pt x="1610953" y="695590"/>
                      <a:pt x="1608757" y="696557"/>
                      <a:pt x="1606912" y="697172"/>
                    </a:cubicBezTo>
                    <a:lnTo>
                      <a:pt x="1604979" y="697787"/>
                    </a:lnTo>
                    <a:cubicBezTo>
                      <a:pt x="1594261" y="701213"/>
                      <a:pt x="1583279" y="704639"/>
                      <a:pt x="1572385" y="707275"/>
                    </a:cubicBezTo>
                    <a:cubicBezTo>
                      <a:pt x="1558065" y="710613"/>
                      <a:pt x="1543306" y="713601"/>
                      <a:pt x="1528985" y="716412"/>
                    </a:cubicBezTo>
                    <a:cubicBezTo>
                      <a:pt x="1525911" y="717027"/>
                      <a:pt x="1522924" y="717642"/>
                      <a:pt x="1519849" y="718257"/>
                    </a:cubicBezTo>
                    <a:cubicBezTo>
                      <a:pt x="1506846" y="720892"/>
                      <a:pt x="1493493" y="723528"/>
                      <a:pt x="1479963" y="725812"/>
                    </a:cubicBezTo>
                    <a:cubicBezTo>
                      <a:pt x="1476713" y="726339"/>
                      <a:pt x="1473111" y="726603"/>
                      <a:pt x="1469245" y="726866"/>
                    </a:cubicBezTo>
                    <a:cubicBezTo>
                      <a:pt x="1461602" y="727394"/>
                      <a:pt x="1452992" y="728008"/>
                      <a:pt x="1444997" y="731171"/>
                    </a:cubicBezTo>
                    <a:cubicBezTo>
                      <a:pt x="1438320" y="733807"/>
                      <a:pt x="1430941" y="733983"/>
                      <a:pt x="1422507" y="734158"/>
                    </a:cubicBezTo>
                    <a:cubicBezTo>
                      <a:pt x="1416093" y="734334"/>
                      <a:pt x="1409592" y="734422"/>
                      <a:pt x="1402652" y="735652"/>
                    </a:cubicBezTo>
                    <a:cubicBezTo>
                      <a:pt x="1391934" y="737585"/>
                      <a:pt x="1383236" y="737321"/>
                      <a:pt x="1376208" y="734773"/>
                    </a:cubicBezTo>
                    <a:cubicBezTo>
                      <a:pt x="1374539" y="734070"/>
                      <a:pt x="1372079" y="733631"/>
                      <a:pt x="1369531" y="733631"/>
                    </a:cubicBezTo>
                    <a:close/>
                    <a:moveTo>
                      <a:pt x="539664" y="694448"/>
                    </a:moveTo>
                    <a:cubicBezTo>
                      <a:pt x="539664" y="694448"/>
                      <a:pt x="539576" y="694448"/>
                      <a:pt x="539664" y="694448"/>
                    </a:cubicBezTo>
                    <a:cubicBezTo>
                      <a:pt x="539576" y="694448"/>
                      <a:pt x="539664" y="694448"/>
                      <a:pt x="539664" y="694448"/>
                    </a:cubicBezTo>
                    <a:close/>
                    <a:moveTo>
                      <a:pt x="439423" y="684170"/>
                    </a:moveTo>
                    <a:cubicBezTo>
                      <a:pt x="439423" y="684170"/>
                      <a:pt x="439423" y="684170"/>
                      <a:pt x="439423" y="684170"/>
                    </a:cubicBezTo>
                    <a:cubicBezTo>
                      <a:pt x="439423" y="684170"/>
                      <a:pt x="439423" y="684170"/>
                      <a:pt x="439423" y="684170"/>
                    </a:cubicBezTo>
                    <a:close/>
                    <a:moveTo>
                      <a:pt x="354908" y="673451"/>
                    </a:moveTo>
                    <a:cubicBezTo>
                      <a:pt x="354908" y="673451"/>
                      <a:pt x="354908" y="673451"/>
                      <a:pt x="354908" y="673451"/>
                    </a:cubicBezTo>
                    <a:cubicBezTo>
                      <a:pt x="354908" y="673451"/>
                      <a:pt x="354908" y="673451"/>
                      <a:pt x="354908" y="673451"/>
                    </a:cubicBezTo>
                    <a:close/>
                    <a:moveTo>
                      <a:pt x="1779281" y="617137"/>
                    </a:moveTo>
                    <a:cubicBezTo>
                      <a:pt x="1779281" y="617225"/>
                      <a:pt x="1779281" y="617225"/>
                      <a:pt x="1779281" y="617137"/>
                    </a:cubicBezTo>
                    <a:cubicBezTo>
                      <a:pt x="1779281" y="617225"/>
                      <a:pt x="1779281" y="617225"/>
                      <a:pt x="1779281" y="617137"/>
                    </a:cubicBezTo>
                    <a:close/>
                    <a:moveTo>
                      <a:pt x="591410" y="692164"/>
                    </a:moveTo>
                    <a:cubicBezTo>
                      <a:pt x="592113" y="692164"/>
                      <a:pt x="592816" y="692164"/>
                      <a:pt x="593519" y="692076"/>
                    </a:cubicBezTo>
                    <a:cubicBezTo>
                      <a:pt x="600810" y="691461"/>
                      <a:pt x="607927" y="690144"/>
                      <a:pt x="614603" y="688211"/>
                    </a:cubicBezTo>
                    <a:cubicBezTo>
                      <a:pt x="619260" y="686805"/>
                      <a:pt x="624180" y="685927"/>
                      <a:pt x="629451" y="684960"/>
                    </a:cubicBezTo>
                    <a:cubicBezTo>
                      <a:pt x="631999" y="684433"/>
                      <a:pt x="634722" y="683994"/>
                      <a:pt x="637445" y="683379"/>
                    </a:cubicBezTo>
                    <a:cubicBezTo>
                      <a:pt x="641750" y="682500"/>
                      <a:pt x="646582" y="682412"/>
                      <a:pt x="651678" y="682237"/>
                    </a:cubicBezTo>
                    <a:cubicBezTo>
                      <a:pt x="660727" y="682061"/>
                      <a:pt x="671006" y="681797"/>
                      <a:pt x="681372" y="677229"/>
                    </a:cubicBezTo>
                    <a:cubicBezTo>
                      <a:pt x="684272" y="675999"/>
                      <a:pt x="689982" y="675999"/>
                      <a:pt x="695078" y="675999"/>
                    </a:cubicBezTo>
                    <a:cubicBezTo>
                      <a:pt x="697098" y="675999"/>
                      <a:pt x="699207" y="675999"/>
                      <a:pt x="701315" y="675999"/>
                    </a:cubicBezTo>
                    <a:cubicBezTo>
                      <a:pt x="708871" y="675823"/>
                      <a:pt x="715460" y="674066"/>
                      <a:pt x="720819" y="672749"/>
                    </a:cubicBezTo>
                    <a:cubicBezTo>
                      <a:pt x="722839" y="672221"/>
                      <a:pt x="725387" y="671958"/>
                      <a:pt x="728111" y="671694"/>
                    </a:cubicBezTo>
                    <a:cubicBezTo>
                      <a:pt x="732679" y="671255"/>
                      <a:pt x="737862" y="670728"/>
                      <a:pt x="743221" y="668883"/>
                    </a:cubicBezTo>
                    <a:cubicBezTo>
                      <a:pt x="743836" y="668707"/>
                      <a:pt x="744364" y="668444"/>
                      <a:pt x="744978" y="668180"/>
                    </a:cubicBezTo>
                    <a:cubicBezTo>
                      <a:pt x="751568" y="670552"/>
                      <a:pt x="758157" y="668004"/>
                      <a:pt x="762725" y="666335"/>
                    </a:cubicBezTo>
                    <a:cubicBezTo>
                      <a:pt x="763340" y="666072"/>
                      <a:pt x="763955" y="665896"/>
                      <a:pt x="764570" y="665632"/>
                    </a:cubicBezTo>
                    <a:lnTo>
                      <a:pt x="767820" y="664490"/>
                    </a:lnTo>
                    <a:cubicBezTo>
                      <a:pt x="777484" y="661064"/>
                      <a:pt x="786709" y="657901"/>
                      <a:pt x="796197" y="657023"/>
                    </a:cubicBezTo>
                    <a:cubicBezTo>
                      <a:pt x="800502" y="656583"/>
                      <a:pt x="803841" y="655090"/>
                      <a:pt x="806300" y="653948"/>
                    </a:cubicBezTo>
                    <a:cubicBezTo>
                      <a:pt x="807003" y="653596"/>
                      <a:pt x="807882" y="653245"/>
                      <a:pt x="808321" y="653069"/>
                    </a:cubicBezTo>
                    <a:cubicBezTo>
                      <a:pt x="817897" y="651576"/>
                      <a:pt x="826507" y="648764"/>
                      <a:pt x="834765" y="646041"/>
                    </a:cubicBezTo>
                    <a:cubicBezTo>
                      <a:pt x="839421" y="644547"/>
                      <a:pt x="843814" y="643054"/>
                      <a:pt x="848295" y="641912"/>
                    </a:cubicBezTo>
                    <a:cubicBezTo>
                      <a:pt x="850227" y="641385"/>
                      <a:pt x="852336" y="640858"/>
                      <a:pt x="854093" y="640682"/>
                    </a:cubicBezTo>
                    <a:cubicBezTo>
                      <a:pt x="861736" y="639715"/>
                      <a:pt x="871488" y="634181"/>
                      <a:pt x="873596" y="627504"/>
                    </a:cubicBezTo>
                    <a:cubicBezTo>
                      <a:pt x="875002" y="623111"/>
                      <a:pt x="873509" y="618631"/>
                      <a:pt x="869555" y="615731"/>
                    </a:cubicBezTo>
                    <a:cubicBezTo>
                      <a:pt x="863581" y="611339"/>
                      <a:pt x="854620" y="605804"/>
                      <a:pt x="845659" y="608703"/>
                    </a:cubicBezTo>
                    <a:cubicBezTo>
                      <a:pt x="841354" y="610021"/>
                      <a:pt x="836698" y="610724"/>
                      <a:pt x="831778" y="611339"/>
                    </a:cubicBezTo>
                    <a:cubicBezTo>
                      <a:pt x="829757" y="611602"/>
                      <a:pt x="827737" y="611866"/>
                      <a:pt x="825716" y="612217"/>
                    </a:cubicBezTo>
                    <a:lnTo>
                      <a:pt x="820708" y="613008"/>
                    </a:lnTo>
                    <a:cubicBezTo>
                      <a:pt x="811044" y="614501"/>
                      <a:pt x="801029" y="616083"/>
                      <a:pt x="791102" y="618191"/>
                    </a:cubicBezTo>
                    <a:cubicBezTo>
                      <a:pt x="785918" y="619245"/>
                      <a:pt x="780735" y="619861"/>
                      <a:pt x="775639" y="619948"/>
                    </a:cubicBezTo>
                    <a:cubicBezTo>
                      <a:pt x="774497" y="619948"/>
                      <a:pt x="772740" y="619597"/>
                      <a:pt x="770808" y="619245"/>
                    </a:cubicBezTo>
                    <a:cubicBezTo>
                      <a:pt x="768787" y="618806"/>
                      <a:pt x="766415" y="618367"/>
                      <a:pt x="763867" y="618104"/>
                    </a:cubicBezTo>
                    <a:cubicBezTo>
                      <a:pt x="752798" y="617137"/>
                      <a:pt x="741113" y="619245"/>
                      <a:pt x="729165" y="624341"/>
                    </a:cubicBezTo>
                    <a:cubicBezTo>
                      <a:pt x="724509" y="626274"/>
                      <a:pt x="719325" y="626889"/>
                      <a:pt x="713263" y="627504"/>
                    </a:cubicBezTo>
                    <a:cubicBezTo>
                      <a:pt x="711418" y="627679"/>
                      <a:pt x="709486" y="627943"/>
                      <a:pt x="707641" y="628119"/>
                    </a:cubicBezTo>
                    <a:cubicBezTo>
                      <a:pt x="705005" y="628470"/>
                      <a:pt x="702457" y="628734"/>
                      <a:pt x="699646" y="628997"/>
                    </a:cubicBezTo>
                    <a:cubicBezTo>
                      <a:pt x="692266" y="629788"/>
                      <a:pt x="684623" y="630579"/>
                      <a:pt x="676804" y="632599"/>
                    </a:cubicBezTo>
                    <a:cubicBezTo>
                      <a:pt x="669688" y="631369"/>
                      <a:pt x="663099" y="631809"/>
                      <a:pt x="657213" y="632160"/>
                    </a:cubicBezTo>
                    <a:cubicBezTo>
                      <a:pt x="654050" y="632336"/>
                      <a:pt x="651151" y="632599"/>
                      <a:pt x="648427" y="632511"/>
                    </a:cubicBezTo>
                    <a:cubicBezTo>
                      <a:pt x="638148" y="632248"/>
                      <a:pt x="628924" y="632248"/>
                      <a:pt x="620314" y="632511"/>
                    </a:cubicBezTo>
                    <a:cubicBezTo>
                      <a:pt x="615921" y="632687"/>
                      <a:pt x="611792" y="633390"/>
                      <a:pt x="608102" y="634005"/>
                    </a:cubicBezTo>
                    <a:cubicBezTo>
                      <a:pt x="606872" y="634181"/>
                      <a:pt x="605555" y="634444"/>
                      <a:pt x="604325" y="634620"/>
                    </a:cubicBezTo>
                    <a:cubicBezTo>
                      <a:pt x="602480" y="634883"/>
                      <a:pt x="600020" y="634708"/>
                      <a:pt x="597208" y="634444"/>
                    </a:cubicBezTo>
                    <a:cubicBezTo>
                      <a:pt x="593870" y="634093"/>
                      <a:pt x="590180" y="633829"/>
                      <a:pt x="585963" y="634093"/>
                    </a:cubicBezTo>
                    <a:lnTo>
                      <a:pt x="581483" y="634444"/>
                    </a:lnTo>
                    <a:cubicBezTo>
                      <a:pt x="566899" y="635498"/>
                      <a:pt x="551788" y="636553"/>
                      <a:pt x="536853" y="640770"/>
                    </a:cubicBezTo>
                    <a:cubicBezTo>
                      <a:pt x="531055" y="640945"/>
                      <a:pt x="525344" y="641297"/>
                      <a:pt x="519721" y="641648"/>
                    </a:cubicBezTo>
                    <a:cubicBezTo>
                      <a:pt x="506016" y="642439"/>
                      <a:pt x="493102" y="643230"/>
                      <a:pt x="480451" y="642263"/>
                    </a:cubicBezTo>
                    <a:cubicBezTo>
                      <a:pt x="476937" y="642000"/>
                      <a:pt x="473422" y="641912"/>
                      <a:pt x="470084" y="641912"/>
                    </a:cubicBezTo>
                    <a:cubicBezTo>
                      <a:pt x="463319" y="641824"/>
                      <a:pt x="457521" y="641736"/>
                      <a:pt x="452601" y="639891"/>
                    </a:cubicBezTo>
                    <a:cubicBezTo>
                      <a:pt x="448648" y="638398"/>
                      <a:pt x="445046" y="638749"/>
                      <a:pt x="442234" y="639364"/>
                    </a:cubicBezTo>
                    <a:lnTo>
                      <a:pt x="439335" y="635938"/>
                    </a:lnTo>
                    <a:lnTo>
                      <a:pt x="430374" y="639979"/>
                    </a:lnTo>
                    <a:cubicBezTo>
                      <a:pt x="426860" y="641560"/>
                      <a:pt x="422731" y="641385"/>
                      <a:pt x="416142" y="640945"/>
                    </a:cubicBezTo>
                    <a:cubicBezTo>
                      <a:pt x="413155" y="640770"/>
                      <a:pt x="410080" y="640594"/>
                      <a:pt x="406741" y="640594"/>
                    </a:cubicBezTo>
                    <a:cubicBezTo>
                      <a:pt x="388907" y="640945"/>
                      <a:pt x="381176" y="638398"/>
                      <a:pt x="375993" y="630491"/>
                    </a:cubicBezTo>
                    <a:cubicBezTo>
                      <a:pt x="373181" y="626186"/>
                      <a:pt x="368261" y="625044"/>
                      <a:pt x="366329" y="624605"/>
                    </a:cubicBezTo>
                    <a:lnTo>
                      <a:pt x="366065" y="624517"/>
                    </a:lnTo>
                    <a:cubicBezTo>
                      <a:pt x="364572" y="624165"/>
                      <a:pt x="363078" y="623726"/>
                      <a:pt x="361672" y="623375"/>
                    </a:cubicBezTo>
                    <a:cubicBezTo>
                      <a:pt x="357368" y="622233"/>
                      <a:pt x="352887" y="621090"/>
                      <a:pt x="348231" y="620212"/>
                    </a:cubicBezTo>
                    <a:cubicBezTo>
                      <a:pt x="346210" y="619861"/>
                      <a:pt x="344190" y="619421"/>
                      <a:pt x="342257" y="618982"/>
                    </a:cubicBezTo>
                    <a:cubicBezTo>
                      <a:pt x="334877" y="617488"/>
                      <a:pt x="327322" y="615907"/>
                      <a:pt x="318976" y="616083"/>
                    </a:cubicBezTo>
                    <a:cubicBezTo>
                      <a:pt x="315110" y="616171"/>
                      <a:pt x="311069" y="615029"/>
                      <a:pt x="306412" y="613711"/>
                    </a:cubicBezTo>
                    <a:cubicBezTo>
                      <a:pt x="301844" y="612393"/>
                      <a:pt x="296661" y="610899"/>
                      <a:pt x="290774" y="610460"/>
                    </a:cubicBezTo>
                    <a:cubicBezTo>
                      <a:pt x="289632" y="610372"/>
                      <a:pt x="288578" y="610284"/>
                      <a:pt x="287436" y="610197"/>
                    </a:cubicBezTo>
                    <a:cubicBezTo>
                      <a:pt x="282341" y="609845"/>
                      <a:pt x="277157" y="609494"/>
                      <a:pt x="273819" y="608176"/>
                    </a:cubicBezTo>
                    <a:cubicBezTo>
                      <a:pt x="266088" y="605013"/>
                      <a:pt x="258356" y="603783"/>
                      <a:pt x="251328" y="602905"/>
                    </a:cubicBezTo>
                    <a:lnTo>
                      <a:pt x="252294" y="601587"/>
                    </a:lnTo>
                    <a:lnTo>
                      <a:pt x="239731" y="596843"/>
                    </a:lnTo>
                    <a:cubicBezTo>
                      <a:pt x="238853" y="596491"/>
                      <a:pt x="237711" y="595964"/>
                      <a:pt x="236569" y="595437"/>
                    </a:cubicBezTo>
                    <a:cubicBezTo>
                      <a:pt x="232879" y="593680"/>
                      <a:pt x="228310" y="591572"/>
                      <a:pt x="222600" y="591308"/>
                    </a:cubicBezTo>
                    <a:cubicBezTo>
                      <a:pt x="215572" y="590957"/>
                      <a:pt x="211091" y="589727"/>
                      <a:pt x="207138" y="587091"/>
                    </a:cubicBezTo>
                    <a:cubicBezTo>
                      <a:pt x="203009" y="584280"/>
                      <a:pt x="198001" y="583401"/>
                      <a:pt x="194223" y="582874"/>
                    </a:cubicBezTo>
                    <a:cubicBezTo>
                      <a:pt x="191148" y="582523"/>
                      <a:pt x="190709" y="581996"/>
                      <a:pt x="190094" y="581205"/>
                    </a:cubicBezTo>
                    <a:cubicBezTo>
                      <a:pt x="186141" y="576285"/>
                      <a:pt x="176301" y="570399"/>
                      <a:pt x="167516" y="573298"/>
                    </a:cubicBezTo>
                    <a:cubicBezTo>
                      <a:pt x="166286" y="573737"/>
                      <a:pt x="165583" y="573737"/>
                      <a:pt x="160487" y="569872"/>
                    </a:cubicBezTo>
                    <a:lnTo>
                      <a:pt x="160224" y="569696"/>
                    </a:lnTo>
                    <a:cubicBezTo>
                      <a:pt x="151087" y="562668"/>
                      <a:pt x="142302" y="554761"/>
                      <a:pt x="133780" y="547030"/>
                    </a:cubicBezTo>
                    <a:cubicBezTo>
                      <a:pt x="131935" y="545361"/>
                      <a:pt x="130090" y="543691"/>
                      <a:pt x="128245" y="542022"/>
                    </a:cubicBezTo>
                    <a:cubicBezTo>
                      <a:pt x="128069" y="541407"/>
                      <a:pt x="127806" y="540616"/>
                      <a:pt x="127454" y="539826"/>
                    </a:cubicBezTo>
                    <a:cubicBezTo>
                      <a:pt x="127279" y="539474"/>
                      <a:pt x="127191" y="539211"/>
                      <a:pt x="127103" y="538859"/>
                    </a:cubicBezTo>
                    <a:cubicBezTo>
                      <a:pt x="126488" y="536927"/>
                      <a:pt x="125434" y="534027"/>
                      <a:pt x="122798" y="531392"/>
                    </a:cubicBezTo>
                    <a:cubicBezTo>
                      <a:pt x="119196" y="527702"/>
                      <a:pt x="115418" y="524100"/>
                      <a:pt x="111816" y="520674"/>
                    </a:cubicBezTo>
                    <a:cubicBezTo>
                      <a:pt x="108302" y="517247"/>
                      <a:pt x="104612" y="513733"/>
                      <a:pt x="101098" y="510219"/>
                    </a:cubicBezTo>
                    <a:cubicBezTo>
                      <a:pt x="100307" y="509428"/>
                      <a:pt x="99868" y="508813"/>
                      <a:pt x="99693" y="508462"/>
                    </a:cubicBezTo>
                    <a:cubicBezTo>
                      <a:pt x="99693" y="508110"/>
                      <a:pt x="99693" y="507583"/>
                      <a:pt x="99605" y="507144"/>
                    </a:cubicBezTo>
                    <a:cubicBezTo>
                      <a:pt x="99517" y="504157"/>
                      <a:pt x="99341" y="498007"/>
                      <a:pt x="93367" y="493878"/>
                    </a:cubicBezTo>
                    <a:cubicBezTo>
                      <a:pt x="91259" y="492473"/>
                      <a:pt x="88711" y="491506"/>
                      <a:pt x="85987" y="491155"/>
                    </a:cubicBezTo>
                    <a:cubicBezTo>
                      <a:pt x="84582" y="488958"/>
                      <a:pt x="83088" y="486850"/>
                      <a:pt x="81595" y="484741"/>
                    </a:cubicBezTo>
                    <a:cubicBezTo>
                      <a:pt x="76060" y="476747"/>
                      <a:pt x="71228" y="469894"/>
                      <a:pt x="71140" y="461812"/>
                    </a:cubicBezTo>
                    <a:cubicBezTo>
                      <a:pt x="71140" y="461284"/>
                      <a:pt x="71140" y="459879"/>
                      <a:pt x="71228" y="459176"/>
                    </a:cubicBezTo>
                    <a:cubicBezTo>
                      <a:pt x="80277" y="453026"/>
                      <a:pt x="82561" y="443538"/>
                      <a:pt x="77114" y="434489"/>
                    </a:cubicBezTo>
                    <a:cubicBezTo>
                      <a:pt x="76763" y="433874"/>
                      <a:pt x="76675" y="433523"/>
                      <a:pt x="77202" y="432820"/>
                    </a:cubicBezTo>
                    <a:cubicBezTo>
                      <a:pt x="79486" y="429218"/>
                      <a:pt x="80101" y="425440"/>
                      <a:pt x="80453" y="422717"/>
                    </a:cubicBezTo>
                    <a:lnTo>
                      <a:pt x="80453" y="422541"/>
                    </a:lnTo>
                    <a:cubicBezTo>
                      <a:pt x="80716" y="420960"/>
                      <a:pt x="80628" y="419554"/>
                      <a:pt x="80453" y="418324"/>
                    </a:cubicBezTo>
                    <a:cubicBezTo>
                      <a:pt x="82210" y="415161"/>
                      <a:pt x="82737" y="412174"/>
                      <a:pt x="83176" y="410066"/>
                    </a:cubicBezTo>
                    <a:cubicBezTo>
                      <a:pt x="83352" y="409187"/>
                      <a:pt x="83527" y="408309"/>
                      <a:pt x="83703" y="407869"/>
                    </a:cubicBezTo>
                    <a:cubicBezTo>
                      <a:pt x="84230" y="406552"/>
                      <a:pt x="85636" y="404795"/>
                      <a:pt x="87129" y="402862"/>
                    </a:cubicBezTo>
                    <a:cubicBezTo>
                      <a:pt x="88008" y="401720"/>
                      <a:pt x="88974" y="400490"/>
                      <a:pt x="89941" y="399172"/>
                    </a:cubicBezTo>
                    <a:cubicBezTo>
                      <a:pt x="98550" y="386872"/>
                      <a:pt x="103734" y="375978"/>
                      <a:pt x="106369" y="364997"/>
                    </a:cubicBezTo>
                    <a:cubicBezTo>
                      <a:pt x="112256" y="360516"/>
                      <a:pt x="115418" y="354981"/>
                      <a:pt x="117966" y="350413"/>
                    </a:cubicBezTo>
                    <a:cubicBezTo>
                      <a:pt x="119547" y="347690"/>
                      <a:pt x="121041" y="345054"/>
                      <a:pt x="122798" y="343209"/>
                    </a:cubicBezTo>
                    <a:cubicBezTo>
                      <a:pt x="126576" y="339256"/>
                      <a:pt x="128069" y="334687"/>
                      <a:pt x="129211" y="330997"/>
                    </a:cubicBezTo>
                    <a:cubicBezTo>
                      <a:pt x="129563" y="329767"/>
                      <a:pt x="130002" y="328625"/>
                      <a:pt x="130354" y="327747"/>
                    </a:cubicBezTo>
                    <a:cubicBezTo>
                      <a:pt x="133868" y="319488"/>
                      <a:pt x="140808" y="312460"/>
                      <a:pt x="148276" y="304905"/>
                    </a:cubicBezTo>
                    <a:cubicBezTo>
                      <a:pt x="149857" y="303323"/>
                      <a:pt x="151351" y="301742"/>
                      <a:pt x="152932" y="300161"/>
                    </a:cubicBezTo>
                    <a:cubicBezTo>
                      <a:pt x="155216" y="298667"/>
                      <a:pt x="157412" y="297261"/>
                      <a:pt x="159697" y="295768"/>
                    </a:cubicBezTo>
                    <a:cubicBezTo>
                      <a:pt x="169448" y="289355"/>
                      <a:pt x="178673" y="283293"/>
                      <a:pt x="188688" y="279515"/>
                    </a:cubicBezTo>
                    <a:cubicBezTo>
                      <a:pt x="197298" y="276264"/>
                      <a:pt x="204414" y="271784"/>
                      <a:pt x="211267" y="267479"/>
                    </a:cubicBezTo>
                    <a:cubicBezTo>
                      <a:pt x="215747" y="264668"/>
                      <a:pt x="220052" y="262032"/>
                      <a:pt x="224533" y="259836"/>
                    </a:cubicBezTo>
                    <a:cubicBezTo>
                      <a:pt x="233142" y="255619"/>
                      <a:pt x="240698" y="250260"/>
                      <a:pt x="247990" y="245164"/>
                    </a:cubicBezTo>
                    <a:cubicBezTo>
                      <a:pt x="251592" y="242616"/>
                      <a:pt x="255018" y="240244"/>
                      <a:pt x="258532" y="237960"/>
                    </a:cubicBezTo>
                    <a:cubicBezTo>
                      <a:pt x="263276" y="234885"/>
                      <a:pt x="268372" y="231810"/>
                      <a:pt x="273204" y="228823"/>
                    </a:cubicBezTo>
                    <a:cubicBezTo>
                      <a:pt x="276191" y="226978"/>
                      <a:pt x="279178" y="225221"/>
                      <a:pt x="282165" y="223376"/>
                    </a:cubicBezTo>
                    <a:cubicBezTo>
                      <a:pt x="283922" y="222234"/>
                      <a:pt x="285152" y="221092"/>
                      <a:pt x="285943" y="220302"/>
                    </a:cubicBezTo>
                    <a:cubicBezTo>
                      <a:pt x="286030" y="220214"/>
                      <a:pt x="286206" y="220038"/>
                      <a:pt x="286294" y="219950"/>
                    </a:cubicBezTo>
                    <a:lnTo>
                      <a:pt x="299999" y="207299"/>
                    </a:lnTo>
                    <a:lnTo>
                      <a:pt x="280847" y="202819"/>
                    </a:lnTo>
                    <a:cubicBezTo>
                      <a:pt x="280671" y="202819"/>
                      <a:pt x="280583" y="202731"/>
                      <a:pt x="280408" y="202643"/>
                    </a:cubicBezTo>
                    <a:cubicBezTo>
                      <a:pt x="278739" y="202116"/>
                      <a:pt x="275576" y="201062"/>
                      <a:pt x="271622" y="201677"/>
                    </a:cubicBezTo>
                    <a:cubicBezTo>
                      <a:pt x="267932" y="202204"/>
                      <a:pt x="264331" y="203258"/>
                      <a:pt x="261256" y="204839"/>
                    </a:cubicBezTo>
                    <a:lnTo>
                      <a:pt x="257741" y="206684"/>
                    </a:lnTo>
                    <a:cubicBezTo>
                      <a:pt x="243509" y="213976"/>
                      <a:pt x="230155" y="220917"/>
                      <a:pt x="215308" y="225397"/>
                    </a:cubicBezTo>
                    <a:cubicBezTo>
                      <a:pt x="210564" y="226803"/>
                      <a:pt x="207050" y="229350"/>
                      <a:pt x="204151" y="231371"/>
                    </a:cubicBezTo>
                    <a:cubicBezTo>
                      <a:pt x="202833" y="232338"/>
                      <a:pt x="200988" y="233567"/>
                      <a:pt x="200197" y="233831"/>
                    </a:cubicBezTo>
                    <a:cubicBezTo>
                      <a:pt x="188688" y="237433"/>
                      <a:pt x="179991" y="243319"/>
                      <a:pt x="171469" y="249118"/>
                    </a:cubicBezTo>
                    <a:cubicBezTo>
                      <a:pt x="166813" y="252280"/>
                      <a:pt x="162420" y="255179"/>
                      <a:pt x="157852" y="257639"/>
                    </a:cubicBezTo>
                    <a:cubicBezTo>
                      <a:pt x="156183" y="258518"/>
                      <a:pt x="154250" y="259397"/>
                      <a:pt x="152317" y="260275"/>
                    </a:cubicBezTo>
                    <a:cubicBezTo>
                      <a:pt x="150384" y="261154"/>
                      <a:pt x="148451" y="262032"/>
                      <a:pt x="146343" y="263086"/>
                    </a:cubicBezTo>
                    <a:cubicBezTo>
                      <a:pt x="143268" y="264668"/>
                      <a:pt x="140632" y="266425"/>
                      <a:pt x="138436" y="268445"/>
                    </a:cubicBezTo>
                    <a:cubicBezTo>
                      <a:pt x="137909" y="268972"/>
                      <a:pt x="137382" y="269500"/>
                      <a:pt x="136943" y="270027"/>
                    </a:cubicBezTo>
                    <a:cubicBezTo>
                      <a:pt x="129036" y="272223"/>
                      <a:pt x="125082" y="277934"/>
                      <a:pt x="122886" y="281096"/>
                    </a:cubicBezTo>
                    <a:cubicBezTo>
                      <a:pt x="122359" y="281887"/>
                      <a:pt x="121480" y="283117"/>
                      <a:pt x="121129" y="283468"/>
                    </a:cubicBezTo>
                    <a:cubicBezTo>
                      <a:pt x="118054" y="286192"/>
                      <a:pt x="114803" y="288740"/>
                      <a:pt x="111377" y="291551"/>
                    </a:cubicBezTo>
                    <a:cubicBezTo>
                      <a:pt x="102943" y="298316"/>
                      <a:pt x="94246" y="305256"/>
                      <a:pt x="87569" y="314481"/>
                    </a:cubicBezTo>
                    <a:cubicBezTo>
                      <a:pt x="76938" y="320455"/>
                      <a:pt x="72721" y="329592"/>
                      <a:pt x="69207" y="336971"/>
                    </a:cubicBezTo>
                    <a:cubicBezTo>
                      <a:pt x="68504" y="338377"/>
                      <a:pt x="67889" y="339783"/>
                      <a:pt x="67274" y="341101"/>
                    </a:cubicBezTo>
                    <a:cubicBezTo>
                      <a:pt x="65869" y="343824"/>
                      <a:pt x="64990" y="344615"/>
                      <a:pt x="64815" y="344703"/>
                    </a:cubicBezTo>
                    <a:cubicBezTo>
                      <a:pt x="52339" y="354191"/>
                      <a:pt x="49792" y="366315"/>
                      <a:pt x="47595" y="377121"/>
                    </a:cubicBezTo>
                    <a:lnTo>
                      <a:pt x="47420" y="377999"/>
                    </a:lnTo>
                    <a:cubicBezTo>
                      <a:pt x="47156" y="379317"/>
                      <a:pt x="46629" y="380283"/>
                      <a:pt x="46365" y="380635"/>
                    </a:cubicBezTo>
                    <a:cubicBezTo>
                      <a:pt x="39249" y="386082"/>
                      <a:pt x="39161" y="393198"/>
                      <a:pt x="39161" y="397063"/>
                    </a:cubicBezTo>
                    <a:cubicBezTo>
                      <a:pt x="39161" y="397503"/>
                      <a:pt x="39161" y="397942"/>
                      <a:pt x="39161" y="398381"/>
                    </a:cubicBezTo>
                    <a:lnTo>
                      <a:pt x="33626" y="401983"/>
                    </a:lnTo>
                    <a:lnTo>
                      <a:pt x="36262" y="409099"/>
                    </a:lnTo>
                    <a:cubicBezTo>
                      <a:pt x="37316" y="411998"/>
                      <a:pt x="36877" y="415688"/>
                      <a:pt x="36262" y="419993"/>
                    </a:cubicBezTo>
                    <a:cubicBezTo>
                      <a:pt x="35911" y="422629"/>
                      <a:pt x="35559" y="425264"/>
                      <a:pt x="35471" y="428164"/>
                    </a:cubicBezTo>
                    <a:cubicBezTo>
                      <a:pt x="35208" y="438530"/>
                      <a:pt x="35823" y="446701"/>
                      <a:pt x="37580" y="454783"/>
                    </a:cubicBezTo>
                    <a:cubicBezTo>
                      <a:pt x="37843" y="455925"/>
                      <a:pt x="37843" y="457419"/>
                      <a:pt x="37843" y="459088"/>
                    </a:cubicBezTo>
                    <a:cubicBezTo>
                      <a:pt x="37931" y="463305"/>
                      <a:pt x="38019" y="469103"/>
                      <a:pt x="41709" y="474902"/>
                    </a:cubicBezTo>
                    <a:cubicBezTo>
                      <a:pt x="45838" y="481403"/>
                      <a:pt x="47683" y="486762"/>
                      <a:pt x="47595" y="492121"/>
                    </a:cubicBezTo>
                    <a:cubicBezTo>
                      <a:pt x="47595" y="492824"/>
                      <a:pt x="47683" y="493527"/>
                      <a:pt x="47771" y="494142"/>
                    </a:cubicBezTo>
                    <a:lnTo>
                      <a:pt x="47771" y="494142"/>
                    </a:lnTo>
                    <a:lnTo>
                      <a:pt x="47859" y="494581"/>
                    </a:lnTo>
                    <a:cubicBezTo>
                      <a:pt x="47947" y="495020"/>
                      <a:pt x="48035" y="495372"/>
                      <a:pt x="48210" y="495811"/>
                    </a:cubicBezTo>
                    <a:lnTo>
                      <a:pt x="50846" y="504860"/>
                    </a:lnTo>
                    <a:cubicBezTo>
                      <a:pt x="50846" y="504948"/>
                      <a:pt x="50846" y="505036"/>
                      <a:pt x="50934" y="505123"/>
                    </a:cubicBezTo>
                    <a:cubicBezTo>
                      <a:pt x="51197" y="506968"/>
                      <a:pt x="51900" y="511273"/>
                      <a:pt x="56293" y="514348"/>
                    </a:cubicBezTo>
                    <a:cubicBezTo>
                      <a:pt x="56908" y="514787"/>
                      <a:pt x="57523" y="515139"/>
                      <a:pt x="58138" y="515578"/>
                    </a:cubicBezTo>
                    <a:cubicBezTo>
                      <a:pt x="63409" y="519180"/>
                      <a:pt x="66220" y="521201"/>
                      <a:pt x="67538" y="524891"/>
                    </a:cubicBezTo>
                    <a:cubicBezTo>
                      <a:pt x="69734" y="530865"/>
                      <a:pt x="74654" y="535169"/>
                      <a:pt x="78608" y="538596"/>
                    </a:cubicBezTo>
                    <a:cubicBezTo>
                      <a:pt x="80101" y="539914"/>
                      <a:pt x="81507" y="541144"/>
                      <a:pt x="82561" y="542286"/>
                    </a:cubicBezTo>
                    <a:cubicBezTo>
                      <a:pt x="84406" y="544306"/>
                      <a:pt x="86251" y="546327"/>
                      <a:pt x="88096" y="548435"/>
                    </a:cubicBezTo>
                    <a:cubicBezTo>
                      <a:pt x="90380" y="551071"/>
                      <a:pt x="92840" y="553707"/>
                      <a:pt x="95300" y="556342"/>
                    </a:cubicBezTo>
                    <a:cubicBezTo>
                      <a:pt x="96442" y="557572"/>
                      <a:pt x="97760" y="558802"/>
                      <a:pt x="99341" y="560032"/>
                    </a:cubicBezTo>
                    <a:cubicBezTo>
                      <a:pt x="99253" y="562053"/>
                      <a:pt x="99780" y="564073"/>
                      <a:pt x="100922" y="566006"/>
                    </a:cubicBezTo>
                    <a:cubicBezTo>
                      <a:pt x="103646" y="570487"/>
                      <a:pt x="109181" y="572947"/>
                      <a:pt x="115770" y="572595"/>
                    </a:cubicBezTo>
                    <a:cubicBezTo>
                      <a:pt x="116209" y="572595"/>
                      <a:pt x="117175" y="572507"/>
                      <a:pt x="120514" y="575494"/>
                    </a:cubicBezTo>
                    <a:cubicBezTo>
                      <a:pt x="134570" y="587706"/>
                      <a:pt x="151351" y="598512"/>
                      <a:pt x="170415" y="607737"/>
                    </a:cubicBezTo>
                    <a:cubicBezTo>
                      <a:pt x="173314" y="609142"/>
                      <a:pt x="176125" y="610724"/>
                      <a:pt x="179200" y="612481"/>
                    </a:cubicBezTo>
                    <a:cubicBezTo>
                      <a:pt x="184647" y="615644"/>
                      <a:pt x="190270" y="618806"/>
                      <a:pt x="196683" y="621003"/>
                    </a:cubicBezTo>
                    <a:cubicBezTo>
                      <a:pt x="199231" y="621881"/>
                      <a:pt x="201954" y="623375"/>
                      <a:pt x="204941" y="624956"/>
                    </a:cubicBezTo>
                    <a:cubicBezTo>
                      <a:pt x="210915" y="628207"/>
                      <a:pt x="218119" y="632072"/>
                      <a:pt x="227432" y="632687"/>
                    </a:cubicBezTo>
                    <a:cubicBezTo>
                      <a:pt x="234460" y="636641"/>
                      <a:pt x="241664" y="639013"/>
                      <a:pt x="248780" y="641297"/>
                    </a:cubicBezTo>
                    <a:cubicBezTo>
                      <a:pt x="253437" y="642790"/>
                      <a:pt x="257829" y="644284"/>
                      <a:pt x="261783" y="646041"/>
                    </a:cubicBezTo>
                    <a:cubicBezTo>
                      <a:pt x="275312" y="652191"/>
                      <a:pt x="289808" y="656056"/>
                      <a:pt x="304831" y="657638"/>
                    </a:cubicBezTo>
                    <a:cubicBezTo>
                      <a:pt x="309136" y="658077"/>
                      <a:pt x="313002" y="659131"/>
                      <a:pt x="315286" y="660449"/>
                    </a:cubicBezTo>
                    <a:cubicBezTo>
                      <a:pt x="322578" y="664666"/>
                      <a:pt x="330309" y="665632"/>
                      <a:pt x="336458" y="666423"/>
                    </a:cubicBezTo>
                    <a:cubicBezTo>
                      <a:pt x="339006" y="666774"/>
                      <a:pt x="341378" y="667038"/>
                      <a:pt x="343399" y="667565"/>
                    </a:cubicBezTo>
                    <a:cubicBezTo>
                      <a:pt x="344014" y="667741"/>
                      <a:pt x="344629" y="667829"/>
                      <a:pt x="345244" y="667917"/>
                    </a:cubicBezTo>
                    <a:cubicBezTo>
                      <a:pt x="345683" y="668004"/>
                      <a:pt x="346122" y="668092"/>
                      <a:pt x="346474" y="668180"/>
                    </a:cubicBezTo>
                    <a:cubicBezTo>
                      <a:pt x="360179" y="674506"/>
                      <a:pt x="375114" y="675472"/>
                      <a:pt x="385129" y="675648"/>
                    </a:cubicBezTo>
                    <a:cubicBezTo>
                      <a:pt x="389522" y="675735"/>
                      <a:pt x="394266" y="676790"/>
                      <a:pt x="399274" y="677844"/>
                    </a:cubicBezTo>
                    <a:cubicBezTo>
                      <a:pt x="406039" y="679338"/>
                      <a:pt x="413594" y="681007"/>
                      <a:pt x="422028" y="680567"/>
                    </a:cubicBezTo>
                    <a:cubicBezTo>
                      <a:pt x="432307" y="684521"/>
                      <a:pt x="442674" y="684609"/>
                      <a:pt x="451986" y="684697"/>
                    </a:cubicBezTo>
                    <a:cubicBezTo>
                      <a:pt x="458487" y="684784"/>
                      <a:pt x="464725" y="684784"/>
                      <a:pt x="469908" y="686278"/>
                    </a:cubicBezTo>
                    <a:cubicBezTo>
                      <a:pt x="475707" y="687859"/>
                      <a:pt x="480978" y="687420"/>
                      <a:pt x="484756" y="687069"/>
                    </a:cubicBezTo>
                    <a:cubicBezTo>
                      <a:pt x="486073" y="686981"/>
                      <a:pt x="487831" y="686805"/>
                      <a:pt x="488445" y="686893"/>
                    </a:cubicBezTo>
                    <a:cubicBezTo>
                      <a:pt x="497055" y="688123"/>
                      <a:pt x="505313" y="688123"/>
                      <a:pt x="513396" y="688123"/>
                    </a:cubicBezTo>
                    <a:cubicBezTo>
                      <a:pt x="522796" y="688123"/>
                      <a:pt x="531669" y="688123"/>
                      <a:pt x="539840" y="690144"/>
                    </a:cubicBezTo>
                    <a:cubicBezTo>
                      <a:pt x="544057" y="691198"/>
                      <a:pt x="548010" y="690846"/>
                      <a:pt x="550909" y="690583"/>
                    </a:cubicBezTo>
                    <a:lnTo>
                      <a:pt x="551525" y="690495"/>
                    </a:lnTo>
                    <a:cubicBezTo>
                      <a:pt x="553721" y="690319"/>
                      <a:pt x="555917" y="690056"/>
                      <a:pt x="557938" y="689704"/>
                    </a:cubicBezTo>
                    <a:cubicBezTo>
                      <a:pt x="560925" y="689353"/>
                      <a:pt x="563736" y="688914"/>
                      <a:pt x="566196" y="688914"/>
                    </a:cubicBezTo>
                    <a:cubicBezTo>
                      <a:pt x="566196" y="688914"/>
                      <a:pt x="566196" y="688914"/>
                      <a:pt x="566196" y="688914"/>
                    </a:cubicBezTo>
                    <a:cubicBezTo>
                      <a:pt x="569359" y="688914"/>
                      <a:pt x="572873" y="689441"/>
                      <a:pt x="576563" y="689968"/>
                    </a:cubicBezTo>
                    <a:cubicBezTo>
                      <a:pt x="577617" y="690144"/>
                      <a:pt x="578671" y="690319"/>
                      <a:pt x="579726" y="690407"/>
                    </a:cubicBezTo>
                    <a:cubicBezTo>
                      <a:pt x="580428" y="690495"/>
                      <a:pt x="581395" y="690759"/>
                      <a:pt x="582449" y="691022"/>
                    </a:cubicBezTo>
                    <a:cubicBezTo>
                      <a:pt x="584645" y="691461"/>
                      <a:pt x="587808" y="692164"/>
                      <a:pt x="591410" y="692164"/>
                    </a:cubicBezTo>
                    <a:close/>
                    <a:moveTo>
                      <a:pt x="692793" y="655265"/>
                    </a:moveTo>
                    <a:cubicBezTo>
                      <a:pt x="685589" y="655265"/>
                      <a:pt x="677683" y="655529"/>
                      <a:pt x="670478" y="658692"/>
                    </a:cubicBezTo>
                    <a:cubicBezTo>
                      <a:pt x="664856" y="661152"/>
                      <a:pt x="658443" y="661328"/>
                      <a:pt x="650887" y="661503"/>
                    </a:cubicBezTo>
                    <a:cubicBezTo>
                      <a:pt x="644737" y="661591"/>
                      <a:pt x="638412" y="661767"/>
                      <a:pt x="631647" y="663172"/>
                    </a:cubicBezTo>
                    <a:cubicBezTo>
                      <a:pt x="629275" y="663700"/>
                      <a:pt x="626815" y="664139"/>
                      <a:pt x="624267" y="664578"/>
                    </a:cubicBezTo>
                    <a:cubicBezTo>
                      <a:pt x="618645" y="665632"/>
                      <a:pt x="612759" y="666774"/>
                      <a:pt x="606872" y="668444"/>
                    </a:cubicBezTo>
                    <a:cubicBezTo>
                      <a:pt x="601953" y="669849"/>
                      <a:pt x="596681" y="670904"/>
                      <a:pt x="591322" y="671343"/>
                    </a:cubicBezTo>
                    <a:cubicBezTo>
                      <a:pt x="590795" y="671255"/>
                      <a:pt x="589477" y="670991"/>
                      <a:pt x="588599" y="670728"/>
                    </a:cubicBezTo>
                    <a:cubicBezTo>
                      <a:pt x="587017" y="670377"/>
                      <a:pt x="585260" y="669937"/>
                      <a:pt x="583152" y="669674"/>
                    </a:cubicBezTo>
                    <a:cubicBezTo>
                      <a:pt x="582185" y="669498"/>
                      <a:pt x="581219" y="669410"/>
                      <a:pt x="580165" y="669234"/>
                    </a:cubicBezTo>
                    <a:cubicBezTo>
                      <a:pt x="575860" y="668619"/>
                      <a:pt x="570940" y="667917"/>
                      <a:pt x="565845" y="667917"/>
                    </a:cubicBezTo>
                    <a:cubicBezTo>
                      <a:pt x="565845" y="667917"/>
                      <a:pt x="565845" y="667917"/>
                      <a:pt x="565845" y="667917"/>
                    </a:cubicBezTo>
                    <a:cubicBezTo>
                      <a:pt x="561628" y="667917"/>
                      <a:pt x="557586" y="668444"/>
                      <a:pt x="554072" y="668883"/>
                    </a:cubicBezTo>
                    <a:cubicBezTo>
                      <a:pt x="552227" y="669146"/>
                      <a:pt x="550470" y="669322"/>
                      <a:pt x="548889" y="669498"/>
                    </a:cubicBezTo>
                    <a:lnTo>
                      <a:pt x="548186" y="669586"/>
                    </a:lnTo>
                    <a:cubicBezTo>
                      <a:pt x="547483" y="669674"/>
                      <a:pt x="546517" y="669761"/>
                      <a:pt x="545990" y="669761"/>
                    </a:cubicBezTo>
                    <a:cubicBezTo>
                      <a:pt x="534657" y="666950"/>
                      <a:pt x="523763" y="666950"/>
                      <a:pt x="513132" y="666950"/>
                    </a:cubicBezTo>
                    <a:cubicBezTo>
                      <a:pt x="505753" y="666950"/>
                      <a:pt x="498812" y="666950"/>
                      <a:pt x="492223" y="665984"/>
                    </a:cubicBezTo>
                    <a:cubicBezTo>
                      <a:pt x="488533" y="665457"/>
                      <a:pt x="485195" y="665720"/>
                      <a:pt x="482296" y="665984"/>
                    </a:cubicBezTo>
                    <a:cubicBezTo>
                      <a:pt x="480012" y="666159"/>
                      <a:pt x="477991" y="666335"/>
                      <a:pt x="476761" y="665984"/>
                    </a:cubicBezTo>
                    <a:cubicBezTo>
                      <a:pt x="468239" y="663700"/>
                      <a:pt x="459629" y="663612"/>
                      <a:pt x="452074" y="663524"/>
                    </a:cubicBezTo>
                    <a:cubicBezTo>
                      <a:pt x="444079" y="663436"/>
                      <a:pt x="437051" y="663348"/>
                      <a:pt x="431077" y="660976"/>
                    </a:cubicBezTo>
                    <a:cubicBezTo>
                      <a:pt x="432043" y="660800"/>
                      <a:pt x="433098" y="660625"/>
                      <a:pt x="434064" y="660361"/>
                    </a:cubicBezTo>
                    <a:cubicBezTo>
                      <a:pt x="437315" y="661328"/>
                      <a:pt x="441356" y="661415"/>
                      <a:pt x="446363" y="659746"/>
                    </a:cubicBezTo>
                    <a:cubicBezTo>
                      <a:pt x="454446" y="662118"/>
                      <a:pt x="462353" y="662206"/>
                      <a:pt x="469469" y="662294"/>
                    </a:cubicBezTo>
                    <a:cubicBezTo>
                      <a:pt x="472456" y="662294"/>
                      <a:pt x="475355" y="662382"/>
                      <a:pt x="477991" y="662557"/>
                    </a:cubicBezTo>
                    <a:cubicBezTo>
                      <a:pt x="492487" y="663700"/>
                      <a:pt x="506983" y="662821"/>
                      <a:pt x="520951" y="662030"/>
                    </a:cubicBezTo>
                    <a:cubicBezTo>
                      <a:pt x="526310" y="661679"/>
                      <a:pt x="531933" y="661415"/>
                      <a:pt x="537292" y="661152"/>
                    </a:cubicBezTo>
                    <a:cubicBezTo>
                      <a:pt x="538346" y="661240"/>
                      <a:pt x="540191" y="661240"/>
                      <a:pt x="542300" y="660537"/>
                    </a:cubicBezTo>
                    <a:cubicBezTo>
                      <a:pt x="555127" y="656759"/>
                      <a:pt x="568656" y="655793"/>
                      <a:pt x="583064" y="654738"/>
                    </a:cubicBezTo>
                    <a:lnTo>
                      <a:pt x="587545" y="654387"/>
                    </a:lnTo>
                    <a:cubicBezTo>
                      <a:pt x="589477" y="654211"/>
                      <a:pt x="591674" y="654475"/>
                      <a:pt x="594309" y="654651"/>
                    </a:cubicBezTo>
                    <a:cubicBezTo>
                      <a:pt x="598351" y="655002"/>
                      <a:pt x="602919" y="655441"/>
                      <a:pt x="608014" y="654651"/>
                    </a:cubicBezTo>
                    <a:cubicBezTo>
                      <a:pt x="609508" y="654387"/>
                      <a:pt x="610914" y="654211"/>
                      <a:pt x="612407" y="653948"/>
                    </a:cubicBezTo>
                    <a:cubicBezTo>
                      <a:pt x="615482" y="653421"/>
                      <a:pt x="618381" y="652893"/>
                      <a:pt x="620929" y="652806"/>
                    </a:cubicBezTo>
                    <a:cubicBezTo>
                      <a:pt x="629012" y="652542"/>
                      <a:pt x="637709" y="652542"/>
                      <a:pt x="647373" y="652806"/>
                    </a:cubicBezTo>
                    <a:cubicBezTo>
                      <a:pt x="651414" y="652893"/>
                      <a:pt x="655104" y="652630"/>
                      <a:pt x="658706" y="652454"/>
                    </a:cubicBezTo>
                    <a:cubicBezTo>
                      <a:pt x="663714" y="652103"/>
                      <a:pt x="667931" y="651839"/>
                      <a:pt x="671796" y="652542"/>
                    </a:cubicBezTo>
                    <a:cubicBezTo>
                      <a:pt x="674432" y="653069"/>
                      <a:pt x="678473" y="653421"/>
                      <a:pt x="682514" y="652279"/>
                    </a:cubicBezTo>
                    <a:cubicBezTo>
                      <a:pt x="688576" y="650609"/>
                      <a:pt x="695165" y="649907"/>
                      <a:pt x="702194" y="649204"/>
                    </a:cubicBezTo>
                    <a:cubicBezTo>
                      <a:pt x="705005" y="648940"/>
                      <a:pt x="707904" y="648589"/>
                      <a:pt x="710803" y="648237"/>
                    </a:cubicBezTo>
                    <a:cubicBezTo>
                      <a:pt x="712473" y="648062"/>
                      <a:pt x="714142" y="647886"/>
                      <a:pt x="715811" y="647710"/>
                    </a:cubicBezTo>
                    <a:cubicBezTo>
                      <a:pt x="722927" y="646919"/>
                      <a:pt x="731098" y="646129"/>
                      <a:pt x="739268" y="642615"/>
                    </a:cubicBezTo>
                    <a:cubicBezTo>
                      <a:pt x="747263" y="639188"/>
                      <a:pt x="754642" y="637783"/>
                      <a:pt x="761231" y="638398"/>
                    </a:cubicBezTo>
                    <a:cubicBezTo>
                      <a:pt x="762374" y="638486"/>
                      <a:pt x="763867" y="638749"/>
                      <a:pt x="765361" y="639100"/>
                    </a:cubicBezTo>
                    <a:cubicBezTo>
                      <a:pt x="767645" y="639540"/>
                      <a:pt x="770368" y="640067"/>
                      <a:pt x="773355" y="640243"/>
                    </a:cubicBezTo>
                    <a:cubicBezTo>
                      <a:pt x="768348" y="641736"/>
                      <a:pt x="763516" y="643405"/>
                      <a:pt x="758684" y="645075"/>
                    </a:cubicBezTo>
                    <a:lnTo>
                      <a:pt x="755433" y="646217"/>
                    </a:lnTo>
                    <a:cubicBezTo>
                      <a:pt x="754642" y="646480"/>
                      <a:pt x="753764" y="646832"/>
                      <a:pt x="752885" y="647183"/>
                    </a:cubicBezTo>
                    <a:cubicBezTo>
                      <a:pt x="752358" y="647359"/>
                      <a:pt x="751655" y="647622"/>
                      <a:pt x="751040" y="647886"/>
                    </a:cubicBezTo>
                    <a:cubicBezTo>
                      <a:pt x="743749" y="645602"/>
                      <a:pt x="737862" y="647974"/>
                      <a:pt x="735051" y="649116"/>
                    </a:cubicBezTo>
                    <a:cubicBezTo>
                      <a:pt x="734700" y="649292"/>
                      <a:pt x="734348" y="649379"/>
                      <a:pt x="733909" y="649555"/>
                    </a:cubicBezTo>
                    <a:cubicBezTo>
                      <a:pt x="731625" y="650346"/>
                      <a:pt x="728462" y="650697"/>
                      <a:pt x="725124" y="650961"/>
                    </a:cubicBezTo>
                    <a:cubicBezTo>
                      <a:pt x="721609" y="651312"/>
                      <a:pt x="717656" y="651664"/>
                      <a:pt x="713615" y="652718"/>
                    </a:cubicBezTo>
                    <a:cubicBezTo>
                      <a:pt x="708344" y="654036"/>
                      <a:pt x="704302" y="655002"/>
                      <a:pt x="700173" y="655178"/>
                    </a:cubicBezTo>
                    <a:cubicBezTo>
                      <a:pt x="698504" y="655265"/>
                      <a:pt x="696659" y="655178"/>
                      <a:pt x="694814" y="655178"/>
                    </a:cubicBezTo>
                    <a:cubicBezTo>
                      <a:pt x="694287" y="655265"/>
                      <a:pt x="693584" y="655265"/>
                      <a:pt x="692793" y="655265"/>
                    </a:cubicBezTo>
                    <a:close/>
                    <a:moveTo>
                      <a:pt x="346474" y="667917"/>
                    </a:moveTo>
                    <a:cubicBezTo>
                      <a:pt x="346474" y="667917"/>
                      <a:pt x="346474" y="667917"/>
                      <a:pt x="346474" y="667917"/>
                    </a:cubicBezTo>
                    <a:cubicBezTo>
                      <a:pt x="346474" y="667917"/>
                      <a:pt x="346474" y="667917"/>
                      <a:pt x="346474" y="667917"/>
                    </a:cubicBezTo>
                    <a:close/>
                    <a:moveTo>
                      <a:pt x="808233" y="652981"/>
                    </a:moveTo>
                    <a:cubicBezTo>
                      <a:pt x="808233" y="652981"/>
                      <a:pt x="808233" y="652981"/>
                      <a:pt x="808233" y="652981"/>
                    </a:cubicBezTo>
                    <a:lnTo>
                      <a:pt x="808233" y="652981"/>
                    </a:lnTo>
                    <a:close/>
                    <a:moveTo>
                      <a:pt x="357543" y="643932"/>
                    </a:moveTo>
                    <a:cubicBezTo>
                      <a:pt x="360443" y="647622"/>
                      <a:pt x="363781" y="650434"/>
                      <a:pt x="367295" y="652718"/>
                    </a:cubicBezTo>
                    <a:cubicBezTo>
                      <a:pt x="363605" y="651927"/>
                      <a:pt x="360267" y="650785"/>
                      <a:pt x="357280" y="649467"/>
                    </a:cubicBezTo>
                    <a:cubicBezTo>
                      <a:pt x="354732" y="648237"/>
                      <a:pt x="352272" y="647798"/>
                      <a:pt x="350515" y="647447"/>
                    </a:cubicBezTo>
                    <a:cubicBezTo>
                      <a:pt x="350164" y="647359"/>
                      <a:pt x="349812" y="647271"/>
                      <a:pt x="349461" y="647183"/>
                    </a:cubicBezTo>
                    <a:cubicBezTo>
                      <a:pt x="346122" y="646392"/>
                      <a:pt x="342784" y="645953"/>
                      <a:pt x="339885" y="645602"/>
                    </a:cubicBezTo>
                    <a:cubicBezTo>
                      <a:pt x="335053" y="644987"/>
                      <a:pt x="331275" y="644460"/>
                      <a:pt x="328288" y="642790"/>
                    </a:cubicBezTo>
                    <a:cubicBezTo>
                      <a:pt x="321435" y="638837"/>
                      <a:pt x="313265" y="637343"/>
                      <a:pt x="307555" y="636728"/>
                    </a:cubicBezTo>
                    <a:cubicBezTo>
                      <a:pt x="298066" y="635762"/>
                      <a:pt x="289193" y="633741"/>
                      <a:pt x="280496" y="630579"/>
                    </a:cubicBezTo>
                    <a:cubicBezTo>
                      <a:pt x="282165" y="630754"/>
                      <a:pt x="283746" y="630842"/>
                      <a:pt x="285240" y="630930"/>
                    </a:cubicBezTo>
                    <a:cubicBezTo>
                      <a:pt x="286294" y="631018"/>
                      <a:pt x="287348" y="631106"/>
                      <a:pt x="288315" y="631194"/>
                    </a:cubicBezTo>
                    <a:cubicBezTo>
                      <a:pt x="291477" y="631457"/>
                      <a:pt x="294992" y="632424"/>
                      <a:pt x="298681" y="633478"/>
                    </a:cubicBezTo>
                    <a:cubicBezTo>
                      <a:pt x="304567" y="635147"/>
                      <a:pt x="311332" y="637080"/>
                      <a:pt x="319239" y="636904"/>
                    </a:cubicBezTo>
                    <a:cubicBezTo>
                      <a:pt x="324423" y="636816"/>
                      <a:pt x="330221" y="637958"/>
                      <a:pt x="336458" y="639276"/>
                    </a:cubicBezTo>
                    <a:cubicBezTo>
                      <a:pt x="338567" y="639715"/>
                      <a:pt x="340763" y="640155"/>
                      <a:pt x="343047" y="640594"/>
                    </a:cubicBezTo>
                    <a:cubicBezTo>
                      <a:pt x="346737" y="641297"/>
                      <a:pt x="350603" y="642263"/>
                      <a:pt x="354556" y="643318"/>
                    </a:cubicBezTo>
                    <a:cubicBezTo>
                      <a:pt x="355611" y="643405"/>
                      <a:pt x="356577" y="643669"/>
                      <a:pt x="357543" y="643932"/>
                    </a:cubicBezTo>
                    <a:close/>
                    <a:moveTo>
                      <a:pt x="355259" y="640770"/>
                    </a:moveTo>
                    <a:cubicBezTo>
                      <a:pt x="355259" y="640770"/>
                      <a:pt x="355259" y="640770"/>
                      <a:pt x="355259" y="640770"/>
                    </a:cubicBezTo>
                    <a:cubicBezTo>
                      <a:pt x="355259" y="640770"/>
                      <a:pt x="355259" y="640770"/>
                      <a:pt x="355259" y="640770"/>
                    </a:cubicBezTo>
                    <a:close/>
                    <a:moveTo>
                      <a:pt x="232176" y="632336"/>
                    </a:moveTo>
                    <a:cubicBezTo>
                      <a:pt x="232088" y="632336"/>
                      <a:pt x="232088" y="632336"/>
                      <a:pt x="232176" y="632336"/>
                    </a:cubicBezTo>
                    <a:cubicBezTo>
                      <a:pt x="232088" y="632336"/>
                      <a:pt x="232088" y="632336"/>
                      <a:pt x="232176" y="632336"/>
                    </a:cubicBezTo>
                    <a:close/>
                    <a:moveTo>
                      <a:pt x="103119" y="551510"/>
                    </a:moveTo>
                    <a:cubicBezTo>
                      <a:pt x="103119" y="551510"/>
                      <a:pt x="103119" y="551510"/>
                      <a:pt x="103119" y="551510"/>
                    </a:cubicBezTo>
                    <a:cubicBezTo>
                      <a:pt x="103119" y="551510"/>
                      <a:pt x="103119" y="551510"/>
                      <a:pt x="103119" y="551510"/>
                    </a:cubicBezTo>
                    <a:close/>
                    <a:moveTo>
                      <a:pt x="77202" y="491594"/>
                    </a:moveTo>
                    <a:cubicBezTo>
                      <a:pt x="77202" y="491594"/>
                      <a:pt x="77202" y="491594"/>
                      <a:pt x="77202" y="491594"/>
                    </a:cubicBezTo>
                    <a:cubicBezTo>
                      <a:pt x="77202" y="491594"/>
                      <a:pt x="77202" y="491594"/>
                      <a:pt x="77202" y="491594"/>
                    </a:cubicBezTo>
                    <a:close/>
                    <a:moveTo>
                      <a:pt x="84406" y="356036"/>
                    </a:moveTo>
                    <a:cubicBezTo>
                      <a:pt x="83703" y="357617"/>
                      <a:pt x="83352" y="359023"/>
                      <a:pt x="83176" y="359901"/>
                    </a:cubicBezTo>
                    <a:cubicBezTo>
                      <a:pt x="81243" y="368774"/>
                      <a:pt x="76938" y="377823"/>
                      <a:pt x="69559" y="388278"/>
                    </a:cubicBezTo>
                    <a:cubicBezTo>
                      <a:pt x="68944" y="389156"/>
                      <a:pt x="68241" y="390123"/>
                      <a:pt x="67450" y="391089"/>
                    </a:cubicBezTo>
                    <a:cubicBezTo>
                      <a:pt x="65957" y="393022"/>
                      <a:pt x="64200" y="395218"/>
                      <a:pt x="62794" y="397678"/>
                    </a:cubicBezTo>
                    <a:cubicBezTo>
                      <a:pt x="62794" y="397415"/>
                      <a:pt x="62794" y="397151"/>
                      <a:pt x="62794" y="396888"/>
                    </a:cubicBezTo>
                    <a:cubicBezTo>
                      <a:pt x="62794" y="396360"/>
                      <a:pt x="62794" y="395658"/>
                      <a:pt x="62882" y="395131"/>
                    </a:cubicBezTo>
                    <a:cubicBezTo>
                      <a:pt x="68241" y="390562"/>
                      <a:pt x="70174" y="384061"/>
                      <a:pt x="70701" y="381337"/>
                    </a:cubicBezTo>
                    <a:lnTo>
                      <a:pt x="70876" y="380459"/>
                    </a:lnTo>
                    <a:cubicBezTo>
                      <a:pt x="72897" y="370707"/>
                      <a:pt x="74391" y="364470"/>
                      <a:pt x="80277" y="360077"/>
                    </a:cubicBezTo>
                    <a:cubicBezTo>
                      <a:pt x="81770" y="358847"/>
                      <a:pt x="83176" y="357529"/>
                      <a:pt x="84406" y="356036"/>
                    </a:cubicBezTo>
                    <a:close/>
                    <a:moveTo>
                      <a:pt x="105315" y="328010"/>
                    </a:moveTo>
                    <a:cubicBezTo>
                      <a:pt x="105052" y="328801"/>
                      <a:pt x="104700" y="329504"/>
                      <a:pt x="104437" y="329767"/>
                    </a:cubicBezTo>
                    <a:cubicBezTo>
                      <a:pt x="100922" y="333457"/>
                      <a:pt x="98638" y="337498"/>
                      <a:pt x="96618" y="341013"/>
                    </a:cubicBezTo>
                    <a:cubicBezTo>
                      <a:pt x="94070" y="345405"/>
                      <a:pt x="92401" y="348217"/>
                      <a:pt x="89765" y="349886"/>
                    </a:cubicBezTo>
                    <a:cubicBezTo>
                      <a:pt x="88974" y="350413"/>
                      <a:pt x="88272" y="350940"/>
                      <a:pt x="87569" y="351555"/>
                    </a:cubicBezTo>
                    <a:cubicBezTo>
                      <a:pt x="88008" y="350764"/>
                      <a:pt x="88535" y="349974"/>
                      <a:pt x="88974" y="349095"/>
                    </a:cubicBezTo>
                    <a:cubicBezTo>
                      <a:pt x="89765" y="347514"/>
                      <a:pt x="90468" y="345932"/>
                      <a:pt x="91259" y="344439"/>
                    </a:cubicBezTo>
                    <a:cubicBezTo>
                      <a:pt x="94421" y="337762"/>
                      <a:pt x="96530" y="333457"/>
                      <a:pt x="101186" y="331173"/>
                    </a:cubicBezTo>
                    <a:cubicBezTo>
                      <a:pt x="102680" y="330294"/>
                      <a:pt x="104173" y="329240"/>
                      <a:pt x="105315" y="328010"/>
                    </a:cubicBezTo>
                    <a:close/>
                    <a:moveTo>
                      <a:pt x="1290638" y="197108"/>
                    </a:moveTo>
                    <a:cubicBezTo>
                      <a:pt x="1291078" y="197108"/>
                      <a:pt x="1291517" y="197108"/>
                      <a:pt x="1291956" y="197108"/>
                    </a:cubicBezTo>
                    <a:cubicBezTo>
                      <a:pt x="1295031" y="196932"/>
                      <a:pt x="1298194" y="197020"/>
                      <a:pt x="1301620" y="197020"/>
                    </a:cubicBezTo>
                    <a:cubicBezTo>
                      <a:pt x="1304168" y="197020"/>
                      <a:pt x="1306803" y="197020"/>
                      <a:pt x="1309439" y="197020"/>
                    </a:cubicBezTo>
                    <a:cubicBezTo>
                      <a:pt x="1312426" y="196932"/>
                      <a:pt x="1314798" y="196142"/>
                      <a:pt x="1316292" y="195703"/>
                    </a:cubicBezTo>
                    <a:cubicBezTo>
                      <a:pt x="1316467" y="195615"/>
                      <a:pt x="1316643" y="195615"/>
                      <a:pt x="1316819" y="195527"/>
                    </a:cubicBezTo>
                    <a:lnTo>
                      <a:pt x="1335619" y="190431"/>
                    </a:lnTo>
                    <a:lnTo>
                      <a:pt x="1321651" y="178307"/>
                    </a:lnTo>
                    <a:cubicBezTo>
                      <a:pt x="1321387" y="178044"/>
                      <a:pt x="1321036" y="177780"/>
                      <a:pt x="1320772" y="177517"/>
                    </a:cubicBezTo>
                    <a:cubicBezTo>
                      <a:pt x="1319894" y="176726"/>
                      <a:pt x="1318839" y="175760"/>
                      <a:pt x="1317609" y="174881"/>
                    </a:cubicBezTo>
                    <a:cubicBezTo>
                      <a:pt x="1316292" y="173915"/>
                      <a:pt x="1314974" y="173036"/>
                      <a:pt x="1313744" y="172333"/>
                    </a:cubicBezTo>
                    <a:cubicBezTo>
                      <a:pt x="1312953" y="171894"/>
                      <a:pt x="1311899" y="171191"/>
                      <a:pt x="1311460" y="170840"/>
                    </a:cubicBezTo>
                    <a:cubicBezTo>
                      <a:pt x="1303289" y="159682"/>
                      <a:pt x="1294592" y="151688"/>
                      <a:pt x="1283961" y="145802"/>
                    </a:cubicBezTo>
                    <a:cubicBezTo>
                      <a:pt x="1283786" y="145714"/>
                      <a:pt x="1283610" y="145538"/>
                      <a:pt x="1283522" y="145538"/>
                    </a:cubicBezTo>
                    <a:cubicBezTo>
                      <a:pt x="1278075" y="137543"/>
                      <a:pt x="1270168" y="132975"/>
                      <a:pt x="1263140" y="129021"/>
                    </a:cubicBezTo>
                    <a:cubicBezTo>
                      <a:pt x="1259538" y="127001"/>
                      <a:pt x="1256200" y="125068"/>
                      <a:pt x="1253652" y="122872"/>
                    </a:cubicBezTo>
                    <a:cubicBezTo>
                      <a:pt x="1243724" y="114526"/>
                      <a:pt x="1232391" y="108464"/>
                      <a:pt x="1219038" y="104335"/>
                    </a:cubicBezTo>
                    <a:cubicBezTo>
                      <a:pt x="1217983" y="103983"/>
                      <a:pt x="1215699" y="102314"/>
                      <a:pt x="1214118" y="100996"/>
                    </a:cubicBezTo>
                    <a:cubicBezTo>
                      <a:pt x="1213678" y="100645"/>
                      <a:pt x="1213239" y="100293"/>
                      <a:pt x="1212800" y="100030"/>
                    </a:cubicBezTo>
                    <a:cubicBezTo>
                      <a:pt x="1212273" y="99678"/>
                      <a:pt x="1211658" y="99151"/>
                      <a:pt x="1211043" y="98536"/>
                    </a:cubicBezTo>
                    <a:cubicBezTo>
                      <a:pt x="1208319" y="96164"/>
                      <a:pt x="1203312" y="91684"/>
                      <a:pt x="1195580" y="91069"/>
                    </a:cubicBezTo>
                    <a:cubicBezTo>
                      <a:pt x="1190924" y="86764"/>
                      <a:pt x="1187849" y="85446"/>
                      <a:pt x="1182402" y="84040"/>
                    </a:cubicBezTo>
                    <a:cubicBezTo>
                      <a:pt x="1181787" y="83865"/>
                      <a:pt x="1181085" y="83689"/>
                      <a:pt x="1180294" y="83513"/>
                    </a:cubicBezTo>
                    <a:cubicBezTo>
                      <a:pt x="1177834" y="82810"/>
                      <a:pt x="1175462" y="82283"/>
                      <a:pt x="1173090" y="81756"/>
                    </a:cubicBezTo>
                    <a:cubicBezTo>
                      <a:pt x="1166501" y="80263"/>
                      <a:pt x="1162284" y="79208"/>
                      <a:pt x="1159560" y="76573"/>
                    </a:cubicBezTo>
                    <a:lnTo>
                      <a:pt x="1159560" y="76573"/>
                    </a:lnTo>
                    <a:cubicBezTo>
                      <a:pt x="1156486" y="73147"/>
                      <a:pt x="1152796" y="71477"/>
                      <a:pt x="1148491" y="71565"/>
                    </a:cubicBezTo>
                    <a:cubicBezTo>
                      <a:pt x="1143307" y="71741"/>
                      <a:pt x="1138212" y="69544"/>
                      <a:pt x="1132326" y="67085"/>
                    </a:cubicBezTo>
                    <a:cubicBezTo>
                      <a:pt x="1128900" y="65679"/>
                      <a:pt x="1125385" y="64185"/>
                      <a:pt x="1121520" y="63043"/>
                    </a:cubicBezTo>
                    <a:cubicBezTo>
                      <a:pt x="1118357" y="62077"/>
                      <a:pt x="1115282" y="61286"/>
                      <a:pt x="1112295" y="60583"/>
                    </a:cubicBezTo>
                    <a:cubicBezTo>
                      <a:pt x="1106145" y="59090"/>
                      <a:pt x="1100874" y="57772"/>
                      <a:pt x="1096745" y="55136"/>
                    </a:cubicBezTo>
                    <a:cubicBezTo>
                      <a:pt x="1093934" y="53379"/>
                      <a:pt x="1090507" y="52413"/>
                      <a:pt x="1086378" y="52149"/>
                    </a:cubicBezTo>
                    <a:cubicBezTo>
                      <a:pt x="1081283" y="51886"/>
                      <a:pt x="1075924" y="50480"/>
                      <a:pt x="1070301" y="49075"/>
                    </a:cubicBezTo>
                    <a:cubicBezTo>
                      <a:pt x="1065820" y="47932"/>
                      <a:pt x="1061164" y="46790"/>
                      <a:pt x="1056244" y="46000"/>
                    </a:cubicBezTo>
                    <a:cubicBezTo>
                      <a:pt x="1053257" y="45560"/>
                      <a:pt x="1050182" y="44858"/>
                      <a:pt x="1046932" y="44067"/>
                    </a:cubicBezTo>
                    <a:cubicBezTo>
                      <a:pt x="1042100" y="42925"/>
                      <a:pt x="1037092" y="41783"/>
                      <a:pt x="1031470" y="41256"/>
                    </a:cubicBezTo>
                    <a:cubicBezTo>
                      <a:pt x="1028395" y="40904"/>
                      <a:pt x="1025144" y="40201"/>
                      <a:pt x="1021630" y="39411"/>
                    </a:cubicBezTo>
                    <a:cubicBezTo>
                      <a:pt x="1016886" y="38356"/>
                      <a:pt x="1011615" y="37214"/>
                      <a:pt x="1005816" y="36863"/>
                    </a:cubicBezTo>
                    <a:cubicBezTo>
                      <a:pt x="1001072" y="36599"/>
                      <a:pt x="996065" y="35457"/>
                      <a:pt x="990793" y="34315"/>
                    </a:cubicBezTo>
                    <a:cubicBezTo>
                      <a:pt x="983941" y="32822"/>
                      <a:pt x="976912" y="31240"/>
                      <a:pt x="968918" y="30977"/>
                    </a:cubicBezTo>
                    <a:cubicBezTo>
                      <a:pt x="966019" y="30889"/>
                      <a:pt x="963119" y="30889"/>
                      <a:pt x="960308" y="30889"/>
                    </a:cubicBezTo>
                    <a:cubicBezTo>
                      <a:pt x="951962" y="30977"/>
                      <a:pt x="944670" y="30977"/>
                      <a:pt x="938696" y="28253"/>
                    </a:cubicBezTo>
                    <a:cubicBezTo>
                      <a:pt x="935533" y="26848"/>
                      <a:pt x="932546" y="26935"/>
                      <a:pt x="931053" y="27023"/>
                    </a:cubicBezTo>
                    <a:cubicBezTo>
                      <a:pt x="898108" y="24827"/>
                      <a:pt x="864723" y="24915"/>
                      <a:pt x="832569" y="25003"/>
                    </a:cubicBezTo>
                    <a:cubicBezTo>
                      <a:pt x="823783" y="25003"/>
                      <a:pt x="814910" y="25003"/>
                      <a:pt x="806125" y="25003"/>
                    </a:cubicBezTo>
                    <a:lnTo>
                      <a:pt x="803313" y="25003"/>
                    </a:lnTo>
                    <a:lnTo>
                      <a:pt x="800766" y="26145"/>
                    </a:lnTo>
                    <a:cubicBezTo>
                      <a:pt x="797691" y="27463"/>
                      <a:pt x="793298" y="27199"/>
                      <a:pt x="788115" y="26848"/>
                    </a:cubicBezTo>
                    <a:cubicBezTo>
                      <a:pt x="781877" y="26408"/>
                      <a:pt x="774322" y="25969"/>
                      <a:pt x="766590" y="28429"/>
                    </a:cubicBezTo>
                    <a:cubicBezTo>
                      <a:pt x="759914" y="27199"/>
                      <a:pt x="754203" y="29132"/>
                      <a:pt x="750513" y="30362"/>
                    </a:cubicBezTo>
                    <a:cubicBezTo>
                      <a:pt x="749283" y="30801"/>
                      <a:pt x="748141" y="31152"/>
                      <a:pt x="747351" y="31328"/>
                    </a:cubicBezTo>
                    <a:cubicBezTo>
                      <a:pt x="744539" y="31855"/>
                      <a:pt x="740849" y="31679"/>
                      <a:pt x="736808" y="31504"/>
                    </a:cubicBezTo>
                    <a:cubicBezTo>
                      <a:pt x="734963" y="31416"/>
                      <a:pt x="733118" y="31328"/>
                      <a:pt x="731185" y="31328"/>
                    </a:cubicBezTo>
                    <a:cubicBezTo>
                      <a:pt x="727320" y="31240"/>
                      <a:pt x="723981" y="32031"/>
                      <a:pt x="721346" y="32646"/>
                    </a:cubicBezTo>
                    <a:cubicBezTo>
                      <a:pt x="720204" y="32909"/>
                      <a:pt x="718447" y="33261"/>
                      <a:pt x="717744" y="33261"/>
                    </a:cubicBezTo>
                    <a:cubicBezTo>
                      <a:pt x="710364" y="29220"/>
                      <a:pt x="703424" y="33437"/>
                      <a:pt x="700788" y="35018"/>
                    </a:cubicBezTo>
                    <a:cubicBezTo>
                      <a:pt x="700437" y="35281"/>
                      <a:pt x="699909" y="35545"/>
                      <a:pt x="699558" y="35721"/>
                    </a:cubicBezTo>
                    <a:cubicBezTo>
                      <a:pt x="694199" y="36599"/>
                      <a:pt x="688752" y="37390"/>
                      <a:pt x="683129" y="38093"/>
                    </a:cubicBezTo>
                    <a:cubicBezTo>
                      <a:pt x="679088" y="38620"/>
                      <a:pt x="674959" y="39147"/>
                      <a:pt x="670830" y="39762"/>
                    </a:cubicBezTo>
                    <a:cubicBezTo>
                      <a:pt x="668019" y="40201"/>
                      <a:pt x="665383" y="40904"/>
                      <a:pt x="663099" y="41519"/>
                    </a:cubicBezTo>
                    <a:cubicBezTo>
                      <a:pt x="658882" y="42661"/>
                      <a:pt x="656949" y="43100"/>
                      <a:pt x="655455" y="42573"/>
                    </a:cubicBezTo>
                    <a:cubicBezTo>
                      <a:pt x="649569" y="40377"/>
                      <a:pt x="644562" y="42837"/>
                      <a:pt x="642980" y="43628"/>
                    </a:cubicBezTo>
                    <a:cubicBezTo>
                      <a:pt x="638851" y="45648"/>
                      <a:pt x="633931" y="46878"/>
                      <a:pt x="628748" y="48284"/>
                    </a:cubicBezTo>
                    <a:cubicBezTo>
                      <a:pt x="627694" y="48547"/>
                      <a:pt x="626640" y="48811"/>
                      <a:pt x="625673" y="49075"/>
                    </a:cubicBezTo>
                    <a:cubicBezTo>
                      <a:pt x="624180" y="49426"/>
                      <a:pt x="622686" y="49865"/>
                      <a:pt x="621280" y="50305"/>
                    </a:cubicBezTo>
                    <a:cubicBezTo>
                      <a:pt x="617854" y="51271"/>
                      <a:pt x="614603" y="52237"/>
                      <a:pt x="611704" y="52589"/>
                    </a:cubicBezTo>
                    <a:cubicBezTo>
                      <a:pt x="606257" y="53204"/>
                      <a:pt x="601425" y="54697"/>
                      <a:pt x="597121" y="55927"/>
                    </a:cubicBezTo>
                    <a:cubicBezTo>
                      <a:pt x="592552" y="57245"/>
                      <a:pt x="588599" y="58475"/>
                      <a:pt x="584733" y="58563"/>
                    </a:cubicBezTo>
                    <a:cubicBezTo>
                      <a:pt x="578496" y="58738"/>
                      <a:pt x="573664" y="61286"/>
                      <a:pt x="569798" y="63307"/>
                    </a:cubicBezTo>
                    <a:cubicBezTo>
                      <a:pt x="568305" y="64098"/>
                      <a:pt x="566899" y="64800"/>
                      <a:pt x="565845" y="65152"/>
                    </a:cubicBezTo>
                    <a:cubicBezTo>
                      <a:pt x="561716" y="66557"/>
                      <a:pt x="557674" y="67875"/>
                      <a:pt x="553369" y="69369"/>
                    </a:cubicBezTo>
                    <a:cubicBezTo>
                      <a:pt x="548098" y="71126"/>
                      <a:pt x="542651" y="72883"/>
                      <a:pt x="537116" y="74904"/>
                    </a:cubicBezTo>
                    <a:lnTo>
                      <a:pt x="535887" y="75167"/>
                    </a:lnTo>
                    <a:cubicBezTo>
                      <a:pt x="527277" y="77100"/>
                      <a:pt x="518404" y="79121"/>
                      <a:pt x="509618" y="84480"/>
                    </a:cubicBezTo>
                    <a:cubicBezTo>
                      <a:pt x="504435" y="87642"/>
                      <a:pt x="498022" y="89927"/>
                      <a:pt x="491169" y="92386"/>
                    </a:cubicBezTo>
                    <a:cubicBezTo>
                      <a:pt x="487391" y="93704"/>
                      <a:pt x="483526" y="95110"/>
                      <a:pt x="479572" y="96691"/>
                    </a:cubicBezTo>
                    <a:lnTo>
                      <a:pt x="477727" y="97482"/>
                    </a:lnTo>
                    <a:cubicBezTo>
                      <a:pt x="471578" y="100030"/>
                      <a:pt x="465252" y="102578"/>
                      <a:pt x="459366" y="106355"/>
                    </a:cubicBezTo>
                    <a:cubicBezTo>
                      <a:pt x="458487" y="106882"/>
                      <a:pt x="456642" y="107497"/>
                      <a:pt x="454885" y="108024"/>
                    </a:cubicBezTo>
                    <a:cubicBezTo>
                      <a:pt x="451283" y="109167"/>
                      <a:pt x="446276" y="110748"/>
                      <a:pt x="441971" y="114262"/>
                    </a:cubicBezTo>
                    <a:cubicBezTo>
                      <a:pt x="439247" y="114174"/>
                      <a:pt x="432834" y="114086"/>
                      <a:pt x="428266" y="118655"/>
                    </a:cubicBezTo>
                    <a:cubicBezTo>
                      <a:pt x="427036" y="119973"/>
                      <a:pt x="425630" y="121817"/>
                      <a:pt x="425103" y="124365"/>
                    </a:cubicBezTo>
                    <a:cubicBezTo>
                      <a:pt x="421325" y="126562"/>
                      <a:pt x="417987" y="129021"/>
                      <a:pt x="415000" y="131218"/>
                    </a:cubicBezTo>
                    <a:cubicBezTo>
                      <a:pt x="409729" y="135083"/>
                      <a:pt x="405248" y="138422"/>
                      <a:pt x="399977" y="139476"/>
                    </a:cubicBezTo>
                    <a:cubicBezTo>
                      <a:pt x="394969" y="140442"/>
                      <a:pt x="392246" y="143430"/>
                      <a:pt x="390928" y="144835"/>
                    </a:cubicBezTo>
                    <a:cubicBezTo>
                      <a:pt x="390840" y="144923"/>
                      <a:pt x="390752" y="145011"/>
                      <a:pt x="390664" y="145099"/>
                    </a:cubicBezTo>
                    <a:lnTo>
                      <a:pt x="377750" y="156256"/>
                    </a:lnTo>
                    <a:lnTo>
                      <a:pt x="394881" y="162054"/>
                    </a:lnTo>
                    <a:cubicBezTo>
                      <a:pt x="396550" y="162757"/>
                      <a:pt x="399889" y="164339"/>
                      <a:pt x="404369" y="163812"/>
                    </a:cubicBezTo>
                    <a:cubicBezTo>
                      <a:pt x="409113" y="163284"/>
                      <a:pt x="413594" y="162406"/>
                      <a:pt x="417460" y="161615"/>
                    </a:cubicBezTo>
                    <a:cubicBezTo>
                      <a:pt x="419305" y="161264"/>
                      <a:pt x="420886" y="160737"/>
                      <a:pt x="422204" y="160297"/>
                    </a:cubicBezTo>
                    <a:cubicBezTo>
                      <a:pt x="422379" y="160210"/>
                      <a:pt x="422643" y="160122"/>
                      <a:pt x="422907" y="160034"/>
                    </a:cubicBezTo>
                    <a:cubicBezTo>
                      <a:pt x="433361" y="161176"/>
                      <a:pt x="440741" y="157223"/>
                      <a:pt x="446012" y="153093"/>
                    </a:cubicBezTo>
                    <a:cubicBezTo>
                      <a:pt x="447769" y="153708"/>
                      <a:pt x="449702" y="154060"/>
                      <a:pt x="451810" y="154148"/>
                    </a:cubicBezTo>
                    <a:cubicBezTo>
                      <a:pt x="458751" y="154235"/>
                      <a:pt x="465252" y="150634"/>
                      <a:pt x="467712" y="145187"/>
                    </a:cubicBezTo>
                    <a:cubicBezTo>
                      <a:pt x="468678" y="145187"/>
                      <a:pt x="469908" y="145274"/>
                      <a:pt x="470787" y="145274"/>
                    </a:cubicBezTo>
                    <a:cubicBezTo>
                      <a:pt x="476146" y="145538"/>
                      <a:pt x="480187" y="144044"/>
                      <a:pt x="482911" y="140794"/>
                    </a:cubicBezTo>
                    <a:cubicBezTo>
                      <a:pt x="486952" y="135962"/>
                      <a:pt x="484931" y="131130"/>
                      <a:pt x="483701" y="128319"/>
                    </a:cubicBezTo>
                    <a:cubicBezTo>
                      <a:pt x="483438" y="127001"/>
                      <a:pt x="484228" y="124014"/>
                      <a:pt x="485107" y="122345"/>
                    </a:cubicBezTo>
                    <a:cubicBezTo>
                      <a:pt x="493190" y="120939"/>
                      <a:pt x="499866" y="117864"/>
                      <a:pt x="505841" y="115141"/>
                    </a:cubicBezTo>
                    <a:cubicBezTo>
                      <a:pt x="511200" y="112681"/>
                      <a:pt x="515856" y="110484"/>
                      <a:pt x="520600" y="109869"/>
                    </a:cubicBezTo>
                    <a:cubicBezTo>
                      <a:pt x="522621" y="109606"/>
                      <a:pt x="524290" y="108991"/>
                      <a:pt x="525520" y="108464"/>
                    </a:cubicBezTo>
                    <a:cubicBezTo>
                      <a:pt x="536853" y="109254"/>
                      <a:pt x="545550" y="104686"/>
                      <a:pt x="552227" y="100820"/>
                    </a:cubicBezTo>
                    <a:cubicBezTo>
                      <a:pt x="561540" y="103720"/>
                      <a:pt x="569622" y="99678"/>
                      <a:pt x="573400" y="97746"/>
                    </a:cubicBezTo>
                    <a:cubicBezTo>
                      <a:pt x="574454" y="97218"/>
                      <a:pt x="575421" y="96779"/>
                      <a:pt x="576124" y="96428"/>
                    </a:cubicBezTo>
                    <a:cubicBezTo>
                      <a:pt x="590619" y="90805"/>
                      <a:pt x="606082" y="85446"/>
                      <a:pt x="623301" y="79999"/>
                    </a:cubicBezTo>
                    <a:cubicBezTo>
                      <a:pt x="629890" y="77891"/>
                      <a:pt x="636918" y="76573"/>
                      <a:pt x="644298" y="75167"/>
                    </a:cubicBezTo>
                    <a:cubicBezTo>
                      <a:pt x="651326" y="73849"/>
                      <a:pt x="658618" y="72444"/>
                      <a:pt x="665910" y="70335"/>
                    </a:cubicBezTo>
                    <a:cubicBezTo>
                      <a:pt x="668282" y="69632"/>
                      <a:pt x="671533" y="69457"/>
                      <a:pt x="675047" y="69281"/>
                    </a:cubicBezTo>
                    <a:cubicBezTo>
                      <a:pt x="678385" y="69105"/>
                      <a:pt x="682075" y="68929"/>
                      <a:pt x="685853" y="68227"/>
                    </a:cubicBezTo>
                    <a:cubicBezTo>
                      <a:pt x="688401" y="67787"/>
                      <a:pt x="691036" y="67436"/>
                      <a:pt x="693848" y="66997"/>
                    </a:cubicBezTo>
                    <a:cubicBezTo>
                      <a:pt x="702721" y="65679"/>
                      <a:pt x="712648" y="64273"/>
                      <a:pt x="722137" y="60144"/>
                    </a:cubicBezTo>
                    <a:cubicBezTo>
                      <a:pt x="722576" y="60144"/>
                      <a:pt x="723103" y="60232"/>
                      <a:pt x="723542" y="60232"/>
                    </a:cubicBezTo>
                    <a:cubicBezTo>
                      <a:pt x="724157" y="60232"/>
                      <a:pt x="724772" y="60320"/>
                      <a:pt x="725387" y="60320"/>
                    </a:cubicBezTo>
                    <a:cubicBezTo>
                      <a:pt x="729868" y="60496"/>
                      <a:pt x="733909" y="59968"/>
                      <a:pt x="737599" y="59529"/>
                    </a:cubicBezTo>
                    <a:cubicBezTo>
                      <a:pt x="741464" y="59090"/>
                      <a:pt x="744803" y="58651"/>
                      <a:pt x="747878" y="59090"/>
                    </a:cubicBezTo>
                    <a:cubicBezTo>
                      <a:pt x="756399" y="60408"/>
                      <a:pt x="766239" y="59881"/>
                      <a:pt x="777836" y="57596"/>
                    </a:cubicBezTo>
                    <a:cubicBezTo>
                      <a:pt x="783634" y="56454"/>
                      <a:pt x="788466" y="55751"/>
                      <a:pt x="793298" y="56191"/>
                    </a:cubicBezTo>
                    <a:cubicBezTo>
                      <a:pt x="794264" y="56279"/>
                      <a:pt x="795582" y="56542"/>
                      <a:pt x="796988" y="56806"/>
                    </a:cubicBezTo>
                    <a:cubicBezTo>
                      <a:pt x="800326" y="57508"/>
                      <a:pt x="804543" y="58387"/>
                      <a:pt x="809287" y="57860"/>
                    </a:cubicBezTo>
                    <a:cubicBezTo>
                      <a:pt x="811132" y="57684"/>
                      <a:pt x="812802" y="57421"/>
                      <a:pt x="814471" y="57157"/>
                    </a:cubicBezTo>
                    <a:cubicBezTo>
                      <a:pt x="819742" y="56366"/>
                      <a:pt x="822905" y="56015"/>
                      <a:pt x="826419" y="56981"/>
                    </a:cubicBezTo>
                    <a:cubicBezTo>
                      <a:pt x="832920" y="58738"/>
                      <a:pt x="839333" y="57772"/>
                      <a:pt x="844517" y="56894"/>
                    </a:cubicBezTo>
                    <a:cubicBezTo>
                      <a:pt x="846977" y="56542"/>
                      <a:pt x="849349" y="56103"/>
                      <a:pt x="851018" y="56191"/>
                    </a:cubicBezTo>
                    <a:cubicBezTo>
                      <a:pt x="866744" y="56454"/>
                      <a:pt x="882909" y="57421"/>
                      <a:pt x="897141" y="58211"/>
                    </a:cubicBezTo>
                    <a:cubicBezTo>
                      <a:pt x="897580" y="58299"/>
                      <a:pt x="898459" y="58651"/>
                      <a:pt x="899162" y="58914"/>
                    </a:cubicBezTo>
                    <a:cubicBezTo>
                      <a:pt x="900216" y="59266"/>
                      <a:pt x="901446" y="59705"/>
                      <a:pt x="902764" y="60144"/>
                    </a:cubicBezTo>
                    <a:cubicBezTo>
                      <a:pt x="903027" y="60232"/>
                      <a:pt x="903291" y="60320"/>
                      <a:pt x="903642" y="60496"/>
                    </a:cubicBezTo>
                    <a:cubicBezTo>
                      <a:pt x="906190" y="61462"/>
                      <a:pt x="910934" y="63307"/>
                      <a:pt x="916469" y="61726"/>
                    </a:cubicBezTo>
                    <a:cubicBezTo>
                      <a:pt x="919456" y="60847"/>
                      <a:pt x="922707" y="61638"/>
                      <a:pt x="928154" y="62955"/>
                    </a:cubicBezTo>
                    <a:cubicBezTo>
                      <a:pt x="932283" y="64010"/>
                      <a:pt x="936851" y="65152"/>
                      <a:pt x="942122" y="65328"/>
                    </a:cubicBezTo>
                    <a:cubicBezTo>
                      <a:pt x="944319" y="65415"/>
                      <a:pt x="945637" y="65679"/>
                      <a:pt x="946251" y="65942"/>
                    </a:cubicBezTo>
                    <a:cubicBezTo>
                      <a:pt x="951962" y="67787"/>
                      <a:pt x="956882" y="66645"/>
                      <a:pt x="959781" y="65942"/>
                    </a:cubicBezTo>
                    <a:cubicBezTo>
                      <a:pt x="960045" y="65855"/>
                      <a:pt x="960308" y="65855"/>
                      <a:pt x="960572" y="65767"/>
                    </a:cubicBezTo>
                    <a:cubicBezTo>
                      <a:pt x="965228" y="67172"/>
                      <a:pt x="969708" y="66821"/>
                      <a:pt x="973047" y="66645"/>
                    </a:cubicBezTo>
                    <a:cubicBezTo>
                      <a:pt x="974189" y="66557"/>
                      <a:pt x="975858" y="66470"/>
                      <a:pt x="976473" y="66557"/>
                    </a:cubicBezTo>
                    <a:cubicBezTo>
                      <a:pt x="989036" y="68139"/>
                      <a:pt x="1001951" y="69720"/>
                      <a:pt x="1014514" y="72092"/>
                    </a:cubicBezTo>
                    <a:cubicBezTo>
                      <a:pt x="1032963" y="75606"/>
                      <a:pt x="1049216" y="79121"/>
                      <a:pt x="1064415" y="82810"/>
                    </a:cubicBezTo>
                    <a:cubicBezTo>
                      <a:pt x="1089629" y="89048"/>
                      <a:pt x="1112032" y="95198"/>
                      <a:pt x="1131447" y="107409"/>
                    </a:cubicBezTo>
                    <a:cubicBezTo>
                      <a:pt x="1139091" y="112241"/>
                      <a:pt x="1147261" y="116019"/>
                      <a:pt x="1155080" y="119709"/>
                    </a:cubicBezTo>
                    <a:cubicBezTo>
                      <a:pt x="1160439" y="122257"/>
                      <a:pt x="1165447" y="124541"/>
                      <a:pt x="1170279" y="127177"/>
                    </a:cubicBezTo>
                    <a:cubicBezTo>
                      <a:pt x="1175989" y="130251"/>
                      <a:pt x="1181524" y="133590"/>
                      <a:pt x="1187410" y="137192"/>
                    </a:cubicBezTo>
                    <a:cubicBezTo>
                      <a:pt x="1199007" y="144220"/>
                      <a:pt x="1210955" y="151512"/>
                      <a:pt x="1224660" y="156695"/>
                    </a:cubicBezTo>
                    <a:cubicBezTo>
                      <a:pt x="1234675" y="160473"/>
                      <a:pt x="1242758" y="166272"/>
                      <a:pt x="1249347" y="171367"/>
                    </a:cubicBezTo>
                    <a:lnTo>
                      <a:pt x="1250401" y="172158"/>
                    </a:lnTo>
                    <a:cubicBezTo>
                      <a:pt x="1258220" y="178220"/>
                      <a:pt x="1266391" y="184545"/>
                      <a:pt x="1274034" y="190958"/>
                    </a:cubicBezTo>
                    <a:cubicBezTo>
                      <a:pt x="1278866" y="195087"/>
                      <a:pt x="1284401" y="197108"/>
                      <a:pt x="1290638" y="197108"/>
                    </a:cubicBezTo>
                    <a:close/>
                    <a:moveTo>
                      <a:pt x="394793" y="161967"/>
                    </a:moveTo>
                    <a:lnTo>
                      <a:pt x="394793" y="161967"/>
                    </a:lnTo>
                    <a:cubicBezTo>
                      <a:pt x="394793" y="161967"/>
                      <a:pt x="394793" y="161967"/>
                      <a:pt x="394793" y="161967"/>
                    </a:cubicBezTo>
                    <a:close/>
                    <a:moveTo>
                      <a:pt x="1283522" y="145362"/>
                    </a:moveTo>
                    <a:lnTo>
                      <a:pt x="1283522" y="145362"/>
                    </a:lnTo>
                    <a:cubicBezTo>
                      <a:pt x="1283522" y="145362"/>
                      <a:pt x="1283522" y="145362"/>
                      <a:pt x="1283522" y="145362"/>
                    </a:cubicBezTo>
                    <a:close/>
                    <a:moveTo>
                      <a:pt x="390752" y="144923"/>
                    </a:moveTo>
                    <a:lnTo>
                      <a:pt x="390752" y="144923"/>
                    </a:lnTo>
                    <a:cubicBezTo>
                      <a:pt x="390752" y="144923"/>
                      <a:pt x="390752" y="144923"/>
                      <a:pt x="390752" y="144923"/>
                    </a:cubicBezTo>
                    <a:close/>
                    <a:moveTo>
                      <a:pt x="1192945" y="111890"/>
                    </a:moveTo>
                    <a:cubicBezTo>
                      <a:pt x="1193384" y="112241"/>
                      <a:pt x="1193823" y="112681"/>
                      <a:pt x="1194263" y="113032"/>
                    </a:cubicBezTo>
                    <a:cubicBezTo>
                      <a:pt x="1195141" y="113823"/>
                      <a:pt x="1196196" y="114701"/>
                      <a:pt x="1197338" y="115668"/>
                    </a:cubicBezTo>
                    <a:cubicBezTo>
                      <a:pt x="1197689" y="115931"/>
                      <a:pt x="1198128" y="116283"/>
                      <a:pt x="1198480" y="116546"/>
                    </a:cubicBezTo>
                    <a:cubicBezTo>
                      <a:pt x="1201730" y="119094"/>
                      <a:pt x="1205772" y="122169"/>
                      <a:pt x="1211218" y="123838"/>
                    </a:cubicBezTo>
                    <a:cubicBezTo>
                      <a:pt x="1221410" y="126913"/>
                      <a:pt x="1229668" y="131394"/>
                      <a:pt x="1237135" y="137719"/>
                    </a:cubicBezTo>
                    <a:cubicBezTo>
                      <a:pt x="1238541" y="138949"/>
                      <a:pt x="1240035" y="140003"/>
                      <a:pt x="1241528" y="141057"/>
                    </a:cubicBezTo>
                    <a:cubicBezTo>
                      <a:pt x="1239156" y="139915"/>
                      <a:pt x="1236608" y="138861"/>
                      <a:pt x="1234060" y="137807"/>
                    </a:cubicBezTo>
                    <a:cubicBezTo>
                      <a:pt x="1222464" y="133414"/>
                      <a:pt x="1212009" y="127001"/>
                      <a:pt x="1200852" y="120236"/>
                    </a:cubicBezTo>
                    <a:cubicBezTo>
                      <a:pt x="1195053" y="116722"/>
                      <a:pt x="1188991" y="113032"/>
                      <a:pt x="1182754" y="109694"/>
                    </a:cubicBezTo>
                    <a:cubicBezTo>
                      <a:pt x="1177307" y="106707"/>
                      <a:pt x="1171684" y="104071"/>
                      <a:pt x="1166325" y="101523"/>
                    </a:cubicBezTo>
                    <a:cubicBezTo>
                      <a:pt x="1166677" y="101611"/>
                      <a:pt x="1166940" y="101699"/>
                      <a:pt x="1167292" y="101699"/>
                    </a:cubicBezTo>
                    <a:cubicBezTo>
                      <a:pt x="1169400" y="102138"/>
                      <a:pt x="1171333" y="102665"/>
                      <a:pt x="1173178" y="103105"/>
                    </a:cubicBezTo>
                    <a:cubicBezTo>
                      <a:pt x="1174232" y="103368"/>
                      <a:pt x="1175111" y="103632"/>
                      <a:pt x="1175901" y="103807"/>
                    </a:cubicBezTo>
                    <a:cubicBezTo>
                      <a:pt x="1176428" y="103895"/>
                      <a:pt x="1176955" y="104071"/>
                      <a:pt x="1177307" y="104159"/>
                    </a:cubicBezTo>
                    <a:cubicBezTo>
                      <a:pt x="1177570" y="104335"/>
                      <a:pt x="1178361" y="104950"/>
                      <a:pt x="1179943" y="106531"/>
                    </a:cubicBezTo>
                    <a:lnTo>
                      <a:pt x="1180118" y="106707"/>
                    </a:lnTo>
                    <a:cubicBezTo>
                      <a:pt x="1181524" y="108288"/>
                      <a:pt x="1186004" y="112769"/>
                      <a:pt x="1192945" y="111890"/>
                    </a:cubicBezTo>
                    <a:close/>
                    <a:moveTo>
                      <a:pt x="425015" y="130251"/>
                    </a:moveTo>
                    <a:cubicBezTo>
                      <a:pt x="425015" y="130251"/>
                      <a:pt x="425015" y="130251"/>
                      <a:pt x="425015" y="130251"/>
                    </a:cubicBezTo>
                    <a:cubicBezTo>
                      <a:pt x="425015" y="130251"/>
                      <a:pt x="425015" y="130251"/>
                      <a:pt x="425015" y="130251"/>
                    </a:cubicBezTo>
                    <a:close/>
                    <a:moveTo>
                      <a:pt x="429759" y="121817"/>
                    </a:moveTo>
                    <a:cubicBezTo>
                      <a:pt x="429759" y="121817"/>
                      <a:pt x="429759" y="121817"/>
                      <a:pt x="429759" y="121817"/>
                    </a:cubicBezTo>
                    <a:cubicBezTo>
                      <a:pt x="429759" y="121817"/>
                      <a:pt x="429759" y="121817"/>
                      <a:pt x="429759" y="121817"/>
                    </a:cubicBezTo>
                    <a:close/>
                    <a:moveTo>
                      <a:pt x="1188464" y="91596"/>
                    </a:moveTo>
                    <a:cubicBezTo>
                      <a:pt x="1188464" y="91596"/>
                      <a:pt x="1188464" y="91596"/>
                      <a:pt x="1188464" y="91596"/>
                    </a:cubicBezTo>
                    <a:cubicBezTo>
                      <a:pt x="1188464" y="91596"/>
                      <a:pt x="1188464" y="91596"/>
                      <a:pt x="1188464" y="91596"/>
                    </a:cubicBezTo>
                    <a:close/>
                    <a:moveTo>
                      <a:pt x="896966" y="58211"/>
                    </a:moveTo>
                    <a:lnTo>
                      <a:pt x="896966" y="58211"/>
                    </a:lnTo>
                    <a:lnTo>
                      <a:pt x="896966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7" name="图形 1994">
              <a:extLst>
                <a:ext uri="{FF2B5EF4-FFF2-40B4-BE49-F238E27FC236}">
                  <a16:creationId xmlns:a16="http://schemas.microsoft.com/office/drawing/2014/main" id="{166F86D2-E191-0B07-5E40-4229091C6098}"/>
                </a:ext>
              </a:extLst>
            </p:cNvPr>
            <p:cNvGrpSpPr/>
            <p:nvPr/>
          </p:nvGrpSpPr>
          <p:grpSpPr>
            <a:xfrm>
              <a:off x="219483" y="1193265"/>
              <a:ext cx="1418337" cy="898971"/>
              <a:chOff x="219483" y="1193265"/>
              <a:chExt cx="1418337" cy="898971"/>
            </a:xfrm>
          </p:grpSpPr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id="{1DC9DFD7-636D-8E02-1F20-FAB2721EDD42}"/>
                  </a:ext>
                </a:extLst>
              </p:cNvPr>
              <p:cNvSpPr/>
              <p:nvPr/>
            </p:nvSpPr>
            <p:spPr>
              <a:xfrm>
                <a:off x="219483" y="1193265"/>
                <a:ext cx="1417745" cy="898971"/>
              </a:xfrm>
              <a:custGeom>
                <a:avLst/>
                <a:gdLst>
                  <a:gd name="connsiteX0" fmla="*/ 1412870 w 1417745"/>
                  <a:gd name="connsiteY0" fmla="*/ 485971 h 898971"/>
                  <a:gd name="connsiteX1" fmla="*/ 1417087 w 1417745"/>
                  <a:gd name="connsiteY1" fmla="*/ 512942 h 898971"/>
                  <a:gd name="connsiteX2" fmla="*/ 1417615 w 1417745"/>
                  <a:gd name="connsiteY2" fmla="*/ 522255 h 898971"/>
                  <a:gd name="connsiteX3" fmla="*/ 1417087 w 1417745"/>
                  <a:gd name="connsiteY3" fmla="*/ 554673 h 898971"/>
                  <a:gd name="connsiteX4" fmla="*/ 1415330 w 1417745"/>
                  <a:gd name="connsiteY4" fmla="*/ 565831 h 898971"/>
                  <a:gd name="connsiteX5" fmla="*/ 1408741 w 1417745"/>
                  <a:gd name="connsiteY5" fmla="*/ 606155 h 898971"/>
                  <a:gd name="connsiteX6" fmla="*/ 1405754 w 1417745"/>
                  <a:gd name="connsiteY6" fmla="*/ 620476 h 898971"/>
                  <a:gd name="connsiteX7" fmla="*/ 1389150 w 1417745"/>
                  <a:gd name="connsiteY7" fmla="*/ 662557 h 898971"/>
                  <a:gd name="connsiteX8" fmla="*/ 1367274 w 1417745"/>
                  <a:gd name="connsiteY8" fmla="*/ 703585 h 898971"/>
                  <a:gd name="connsiteX9" fmla="*/ 1337228 w 1417745"/>
                  <a:gd name="connsiteY9" fmla="*/ 742592 h 898971"/>
                  <a:gd name="connsiteX10" fmla="*/ 1303141 w 1417745"/>
                  <a:gd name="connsiteY10" fmla="*/ 778437 h 898971"/>
                  <a:gd name="connsiteX11" fmla="*/ 1250341 w 1417745"/>
                  <a:gd name="connsiteY11" fmla="*/ 818234 h 898971"/>
                  <a:gd name="connsiteX12" fmla="*/ 1225830 w 1417745"/>
                  <a:gd name="connsiteY12" fmla="*/ 834136 h 898971"/>
                  <a:gd name="connsiteX13" fmla="*/ 1186208 w 1417745"/>
                  <a:gd name="connsiteY13" fmla="*/ 853903 h 898971"/>
                  <a:gd name="connsiteX14" fmla="*/ 1161521 w 1417745"/>
                  <a:gd name="connsiteY14" fmla="*/ 863479 h 898971"/>
                  <a:gd name="connsiteX15" fmla="*/ 1128751 w 1417745"/>
                  <a:gd name="connsiteY15" fmla="*/ 873758 h 898971"/>
                  <a:gd name="connsiteX16" fmla="*/ 1079465 w 1417745"/>
                  <a:gd name="connsiteY16" fmla="*/ 887463 h 898971"/>
                  <a:gd name="connsiteX17" fmla="*/ 1069714 w 1417745"/>
                  <a:gd name="connsiteY17" fmla="*/ 889835 h 898971"/>
                  <a:gd name="connsiteX18" fmla="*/ 1058556 w 1417745"/>
                  <a:gd name="connsiteY18" fmla="*/ 891768 h 898971"/>
                  <a:gd name="connsiteX19" fmla="*/ 1026841 w 1417745"/>
                  <a:gd name="connsiteY19" fmla="*/ 892383 h 898971"/>
                  <a:gd name="connsiteX20" fmla="*/ 1017616 w 1417745"/>
                  <a:gd name="connsiteY20" fmla="*/ 892559 h 898971"/>
                  <a:gd name="connsiteX21" fmla="*/ 999079 w 1417745"/>
                  <a:gd name="connsiteY21" fmla="*/ 897391 h 898971"/>
                  <a:gd name="connsiteX22" fmla="*/ 980630 w 1417745"/>
                  <a:gd name="connsiteY22" fmla="*/ 897039 h 898971"/>
                  <a:gd name="connsiteX23" fmla="*/ 978170 w 1417745"/>
                  <a:gd name="connsiteY23" fmla="*/ 895633 h 898971"/>
                  <a:gd name="connsiteX24" fmla="*/ 980191 w 1417745"/>
                  <a:gd name="connsiteY24" fmla="*/ 894667 h 898971"/>
                  <a:gd name="connsiteX25" fmla="*/ 983880 w 1417745"/>
                  <a:gd name="connsiteY25" fmla="*/ 892119 h 898971"/>
                  <a:gd name="connsiteX26" fmla="*/ 984583 w 1417745"/>
                  <a:gd name="connsiteY26" fmla="*/ 888078 h 898971"/>
                  <a:gd name="connsiteX27" fmla="*/ 982035 w 1417745"/>
                  <a:gd name="connsiteY27" fmla="*/ 889396 h 898971"/>
                  <a:gd name="connsiteX28" fmla="*/ 970790 w 1417745"/>
                  <a:gd name="connsiteY28" fmla="*/ 898884 h 898971"/>
                  <a:gd name="connsiteX29" fmla="*/ 956646 w 1417745"/>
                  <a:gd name="connsiteY29" fmla="*/ 893525 h 898971"/>
                  <a:gd name="connsiteX30" fmla="*/ 951375 w 1417745"/>
                  <a:gd name="connsiteY30" fmla="*/ 895897 h 898971"/>
                  <a:gd name="connsiteX31" fmla="*/ 944961 w 1417745"/>
                  <a:gd name="connsiteY31" fmla="*/ 897039 h 898971"/>
                  <a:gd name="connsiteX32" fmla="*/ 925633 w 1417745"/>
                  <a:gd name="connsiteY32" fmla="*/ 894843 h 898971"/>
                  <a:gd name="connsiteX33" fmla="*/ 900946 w 1417745"/>
                  <a:gd name="connsiteY33" fmla="*/ 890977 h 898971"/>
                  <a:gd name="connsiteX34" fmla="*/ 868704 w 1417745"/>
                  <a:gd name="connsiteY34" fmla="*/ 885091 h 898971"/>
                  <a:gd name="connsiteX35" fmla="*/ 847004 w 1417745"/>
                  <a:gd name="connsiteY35" fmla="*/ 879732 h 898971"/>
                  <a:gd name="connsiteX36" fmla="*/ 801320 w 1417745"/>
                  <a:gd name="connsiteY36" fmla="*/ 862952 h 898971"/>
                  <a:gd name="connsiteX37" fmla="*/ 776546 w 1417745"/>
                  <a:gd name="connsiteY37" fmla="*/ 853727 h 898971"/>
                  <a:gd name="connsiteX38" fmla="*/ 743864 w 1417745"/>
                  <a:gd name="connsiteY38" fmla="*/ 834136 h 898971"/>
                  <a:gd name="connsiteX39" fmla="*/ 736748 w 1417745"/>
                  <a:gd name="connsiteY39" fmla="*/ 831412 h 898971"/>
                  <a:gd name="connsiteX40" fmla="*/ 707756 w 1417745"/>
                  <a:gd name="connsiteY40" fmla="*/ 811997 h 898971"/>
                  <a:gd name="connsiteX41" fmla="*/ 664883 w 1417745"/>
                  <a:gd name="connsiteY41" fmla="*/ 774044 h 898971"/>
                  <a:gd name="connsiteX42" fmla="*/ 649333 w 1417745"/>
                  <a:gd name="connsiteY42" fmla="*/ 772463 h 898971"/>
                  <a:gd name="connsiteX43" fmla="*/ 606109 w 1417745"/>
                  <a:gd name="connsiteY43" fmla="*/ 795129 h 898971"/>
                  <a:gd name="connsiteX44" fmla="*/ 583179 w 1417745"/>
                  <a:gd name="connsiteY44" fmla="*/ 806023 h 898971"/>
                  <a:gd name="connsiteX45" fmla="*/ 556208 w 1417745"/>
                  <a:gd name="connsiteY45" fmla="*/ 813051 h 898971"/>
                  <a:gd name="connsiteX46" fmla="*/ 520891 w 1417745"/>
                  <a:gd name="connsiteY46" fmla="*/ 822891 h 898971"/>
                  <a:gd name="connsiteX47" fmla="*/ 502530 w 1417745"/>
                  <a:gd name="connsiteY47" fmla="*/ 827635 h 898971"/>
                  <a:gd name="connsiteX48" fmla="*/ 447357 w 1417745"/>
                  <a:gd name="connsiteY48" fmla="*/ 830182 h 898971"/>
                  <a:gd name="connsiteX49" fmla="*/ 425658 w 1417745"/>
                  <a:gd name="connsiteY49" fmla="*/ 832467 h 898971"/>
                  <a:gd name="connsiteX50" fmla="*/ 423725 w 1417745"/>
                  <a:gd name="connsiteY50" fmla="*/ 833433 h 898971"/>
                  <a:gd name="connsiteX51" fmla="*/ 409668 w 1417745"/>
                  <a:gd name="connsiteY51" fmla="*/ 839495 h 898971"/>
                  <a:gd name="connsiteX52" fmla="*/ 371452 w 1417745"/>
                  <a:gd name="connsiteY52" fmla="*/ 839495 h 898971"/>
                  <a:gd name="connsiteX53" fmla="*/ 357132 w 1417745"/>
                  <a:gd name="connsiteY53" fmla="*/ 836684 h 898971"/>
                  <a:gd name="connsiteX54" fmla="*/ 353178 w 1417745"/>
                  <a:gd name="connsiteY54" fmla="*/ 835014 h 898971"/>
                  <a:gd name="connsiteX55" fmla="*/ 337101 w 1417745"/>
                  <a:gd name="connsiteY55" fmla="*/ 834663 h 898971"/>
                  <a:gd name="connsiteX56" fmla="*/ 323835 w 1417745"/>
                  <a:gd name="connsiteY56" fmla="*/ 832203 h 898971"/>
                  <a:gd name="connsiteX57" fmla="*/ 315138 w 1417745"/>
                  <a:gd name="connsiteY57" fmla="*/ 830182 h 898971"/>
                  <a:gd name="connsiteX58" fmla="*/ 268048 w 1417745"/>
                  <a:gd name="connsiteY58" fmla="*/ 819728 h 898971"/>
                  <a:gd name="connsiteX59" fmla="*/ 232028 w 1417745"/>
                  <a:gd name="connsiteY59" fmla="*/ 808483 h 898971"/>
                  <a:gd name="connsiteX60" fmla="*/ 184060 w 1417745"/>
                  <a:gd name="connsiteY60" fmla="*/ 785729 h 898971"/>
                  <a:gd name="connsiteX61" fmla="*/ 182127 w 1417745"/>
                  <a:gd name="connsiteY61" fmla="*/ 784674 h 898971"/>
                  <a:gd name="connsiteX62" fmla="*/ 149709 w 1417745"/>
                  <a:gd name="connsiteY62" fmla="*/ 767806 h 898971"/>
                  <a:gd name="connsiteX63" fmla="*/ 123001 w 1417745"/>
                  <a:gd name="connsiteY63" fmla="*/ 748478 h 898971"/>
                  <a:gd name="connsiteX64" fmla="*/ 96294 w 1417745"/>
                  <a:gd name="connsiteY64" fmla="*/ 726427 h 898971"/>
                  <a:gd name="connsiteX65" fmla="*/ 85927 w 1417745"/>
                  <a:gd name="connsiteY65" fmla="*/ 714128 h 898971"/>
                  <a:gd name="connsiteX66" fmla="*/ 33390 w 1417745"/>
                  <a:gd name="connsiteY66" fmla="*/ 644020 h 898971"/>
                  <a:gd name="connsiteX67" fmla="*/ 5102 w 1417745"/>
                  <a:gd name="connsiteY67" fmla="*/ 567324 h 898971"/>
                  <a:gd name="connsiteX68" fmla="*/ 2466 w 1417745"/>
                  <a:gd name="connsiteY68" fmla="*/ 539738 h 898971"/>
                  <a:gd name="connsiteX69" fmla="*/ 94 w 1417745"/>
                  <a:gd name="connsiteY69" fmla="*/ 510834 h 898971"/>
                  <a:gd name="connsiteX70" fmla="*/ 4311 w 1417745"/>
                  <a:gd name="connsiteY70" fmla="*/ 466204 h 898971"/>
                  <a:gd name="connsiteX71" fmla="*/ 22672 w 1417745"/>
                  <a:gd name="connsiteY71" fmla="*/ 401983 h 898971"/>
                  <a:gd name="connsiteX72" fmla="*/ 68005 w 1417745"/>
                  <a:gd name="connsiteY72" fmla="*/ 321597 h 898971"/>
                  <a:gd name="connsiteX73" fmla="*/ 97612 w 1417745"/>
                  <a:gd name="connsiteY73" fmla="*/ 287422 h 898971"/>
                  <a:gd name="connsiteX74" fmla="*/ 125637 w 1417745"/>
                  <a:gd name="connsiteY74" fmla="*/ 263614 h 898971"/>
                  <a:gd name="connsiteX75" fmla="*/ 158846 w 1417745"/>
                  <a:gd name="connsiteY75" fmla="*/ 237433 h 898971"/>
                  <a:gd name="connsiteX76" fmla="*/ 163150 w 1417745"/>
                  <a:gd name="connsiteY76" fmla="*/ 233392 h 898971"/>
                  <a:gd name="connsiteX77" fmla="*/ 187662 w 1417745"/>
                  <a:gd name="connsiteY77" fmla="*/ 220302 h 898971"/>
                  <a:gd name="connsiteX78" fmla="*/ 219904 w 1417745"/>
                  <a:gd name="connsiteY78" fmla="*/ 202819 h 898971"/>
                  <a:gd name="connsiteX79" fmla="*/ 237826 w 1417745"/>
                  <a:gd name="connsiteY79" fmla="*/ 194121 h 898971"/>
                  <a:gd name="connsiteX80" fmla="*/ 251444 w 1417745"/>
                  <a:gd name="connsiteY80" fmla="*/ 183579 h 898971"/>
                  <a:gd name="connsiteX81" fmla="*/ 277888 w 1417745"/>
                  <a:gd name="connsiteY81" fmla="*/ 148876 h 898971"/>
                  <a:gd name="connsiteX82" fmla="*/ 313468 w 1417745"/>
                  <a:gd name="connsiteY82" fmla="*/ 114174 h 898971"/>
                  <a:gd name="connsiteX83" fmla="*/ 360909 w 1417745"/>
                  <a:gd name="connsiteY83" fmla="*/ 78681 h 898971"/>
                  <a:gd name="connsiteX84" fmla="*/ 382609 w 1417745"/>
                  <a:gd name="connsiteY84" fmla="*/ 67524 h 898971"/>
                  <a:gd name="connsiteX85" fmla="*/ 389550 w 1417745"/>
                  <a:gd name="connsiteY85" fmla="*/ 64098 h 898971"/>
                  <a:gd name="connsiteX86" fmla="*/ 442789 w 1417745"/>
                  <a:gd name="connsiteY86" fmla="*/ 36687 h 898971"/>
                  <a:gd name="connsiteX87" fmla="*/ 476349 w 1417745"/>
                  <a:gd name="connsiteY87" fmla="*/ 25442 h 898971"/>
                  <a:gd name="connsiteX88" fmla="*/ 540482 w 1417745"/>
                  <a:gd name="connsiteY88" fmla="*/ 9628 h 898971"/>
                  <a:gd name="connsiteX89" fmla="*/ 581949 w 1417745"/>
                  <a:gd name="connsiteY89" fmla="*/ 5148 h 898971"/>
                  <a:gd name="connsiteX90" fmla="*/ 624295 w 1417745"/>
                  <a:gd name="connsiteY90" fmla="*/ 1019 h 898971"/>
                  <a:gd name="connsiteX91" fmla="*/ 652057 w 1417745"/>
                  <a:gd name="connsiteY91" fmla="*/ 2512 h 898971"/>
                  <a:gd name="connsiteX92" fmla="*/ 680785 w 1417745"/>
                  <a:gd name="connsiteY92" fmla="*/ 5235 h 898971"/>
                  <a:gd name="connsiteX93" fmla="*/ 725678 w 1417745"/>
                  <a:gd name="connsiteY93" fmla="*/ 12440 h 898971"/>
                  <a:gd name="connsiteX94" fmla="*/ 755900 w 1417745"/>
                  <a:gd name="connsiteY94" fmla="*/ 17711 h 898971"/>
                  <a:gd name="connsiteX95" fmla="*/ 783750 w 1417745"/>
                  <a:gd name="connsiteY95" fmla="*/ 25266 h 898971"/>
                  <a:gd name="connsiteX96" fmla="*/ 809139 w 1417745"/>
                  <a:gd name="connsiteY96" fmla="*/ 36160 h 898971"/>
                  <a:gd name="connsiteX97" fmla="*/ 855702 w 1417745"/>
                  <a:gd name="connsiteY97" fmla="*/ 56542 h 898971"/>
                  <a:gd name="connsiteX98" fmla="*/ 898047 w 1417745"/>
                  <a:gd name="connsiteY98" fmla="*/ 84304 h 898971"/>
                  <a:gd name="connsiteX99" fmla="*/ 913685 w 1417745"/>
                  <a:gd name="connsiteY99" fmla="*/ 95461 h 898971"/>
                  <a:gd name="connsiteX100" fmla="*/ 947158 w 1417745"/>
                  <a:gd name="connsiteY100" fmla="*/ 126649 h 898971"/>
                  <a:gd name="connsiteX101" fmla="*/ 975007 w 1417745"/>
                  <a:gd name="connsiteY101" fmla="*/ 159331 h 898971"/>
                  <a:gd name="connsiteX102" fmla="*/ 989503 w 1417745"/>
                  <a:gd name="connsiteY102" fmla="*/ 183139 h 898971"/>
                  <a:gd name="connsiteX103" fmla="*/ 1004877 w 1417745"/>
                  <a:gd name="connsiteY103" fmla="*/ 210198 h 898971"/>
                  <a:gd name="connsiteX104" fmla="*/ 1011730 w 1417745"/>
                  <a:gd name="connsiteY104" fmla="*/ 213361 h 898971"/>
                  <a:gd name="connsiteX105" fmla="*/ 1037998 w 1417745"/>
                  <a:gd name="connsiteY105" fmla="*/ 213537 h 898971"/>
                  <a:gd name="connsiteX106" fmla="*/ 1085967 w 1417745"/>
                  <a:gd name="connsiteY106" fmla="*/ 216085 h 898971"/>
                  <a:gd name="connsiteX107" fmla="*/ 1116540 w 1417745"/>
                  <a:gd name="connsiteY107" fmla="*/ 222849 h 898971"/>
                  <a:gd name="connsiteX108" fmla="*/ 1160379 w 1417745"/>
                  <a:gd name="connsiteY108" fmla="*/ 232689 h 898971"/>
                  <a:gd name="connsiteX109" fmla="*/ 1178389 w 1417745"/>
                  <a:gd name="connsiteY109" fmla="*/ 238312 h 898971"/>
                  <a:gd name="connsiteX110" fmla="*/ 1227060 w 1417745"/>
                  <a:gd name="connsiteY110" fmla="*/ 259309 h 898971"/>
                  <a:gd name="connsiteX111" fmla="*/ 1277751 w 1417745"/>
                  <a:gd name="connsiteY111" fmla="*/ 289794 h 898971"/>
                  <a:gd name="connsiteX112" fmla="*/ 1317461 w 1417745"/>
                  <a:gd name="connsiteY112" fmla="*/ 320455 h 898971"/>
                  <a:gd name="connsiteX113" fmla="*/ 1368856 w 1417745"/>
                  <a:gd name="connsiteY113" fmla="*/ 378878 h 898971"/>
                  <a:gd name="connsiteX114" fmla="*/ 1386778 w 1417745"/>
                  <a:gd name="connsiteY114" fmla="*/ 414371 h 898971"/>
                  <a:gd name="connsiteX115" fmla="*/ 1388535 w 1417745"/>
                  <a:gd name="connsiteY115" fmla="*/ 417182 h 898971"/>
                  <a:gd name="connsiteX116" fmla="*/ 1410674 w 1417745"/>
                  <a:gd name="connsiteY116" fmla="*/ 479734 h 898971"/>
                  <a:gd name="connsiteX117" fmla="*/ 1412870 w 1417745"/>
                  <a:gd name="connsiteY117" fmla="*/ 485971 h 898971"/>
                  <a:gd name="connsiteX118" fmla="*/ 771099 w 1417745"/>
                  <a:gd name="connsiteY118" fmla="*/ 822978 h 898971"/>
                  <a:gd name="connsiteX119" fmla="*/ 771274 w 1417745"/>
                  <a:gd name="connsiteY119" fmla="*/ 820782 h 898971"/>
                  <a:gd name="connsiteX120" fmla="*/ 768727 w 1417745"/>
                  <a:gd name="connsiteY120" fmla="*/ 822978 h 898971"/>
                  <a:gd name="connsiteX121" fmla="*/ 768551 w 1417745"/>
                  <a:gd name="connsiteY121" fmla="*/ 825175 h 898971"/>
                  <a:gd name="connsiteX122" fmla="*/ 771099 w 1417745"/>
                  <a:gd name="connsiteY122" fmla="*/ 822978 h 898971"/>
                  <a:gd name="connsiteX123" fmla="*/ 820121 w 1417745"/>
                  <a:gd name="connsiteY123" fmla="*/ 757264 h 898971"/>
                  <a:gd name="connsiteX124" fmla="*/ 822493 w 1417745"/>
                  <a:gd name="connsiteY124" fmla="*/ 759636 h 898971"/>
                  <a:gd name="connsiteX125" fmla="*/ 833563 w 1417745"/>
                  <a:gd name="connsiteY125" fmla="*/ 764028 h 898971"/>
                  <a:gd name="connsiteX126" fmla="*/ 845423 w 1417745"/>
                  <a:gd name="connsiteY126" fmla="*/ 765610 h 898971"/>
                  <a:gd name="connsiteX127" fmla="*/ 852627 w 1417745"/>
                  <a:gd name="connsiteY127" fmla="*/ 768246 h 898971"/>
                  <a:gd name="connsiteX128" fmla="*/ 856405 w 1417745"/>
                  <a:gd name="connsiteY128" fmla="*/ 770178 h 898971"/>
                  <a:gd name="connsiteX129" fmla="*/ 884518 w 1417745"/>
                  <a:gd name="connsiteY129" fmla="*/ 768070 h 898971"/>
                  <a:gd name="connsiteX130" fmla="*/ 891195 w 1417745"/>
                  <a:gd name="connsiteY130" fmla="*/ 768773 h 898971"/>
                  <a:gd name="connsiteX131" fmla="*/ 903406 w 1417745"/>
                  <a:gd name="connsiteY131" fmla="*/ 766752 h 898971"/>
                  <a:gd name="connsiteX132" fmla="*/ 906130 w 1417745"/>
                  <a:gd name="connsiteY132" fmla="*/ 762096 h 898971"/>
                  <a:gd name="connsiteX133" fmla="*/ 901298 w 1417745"/>
                  <a:gd name="connsiteY133" fmla="*/ 762008 h 898971"/>
                  <a:gd name="connsiteX134" fmla="*/ 891107 w 1417745"/>
                  <a:gd name="connsiteY134" fmla="*/ 763062 h 898971"/>
                  <a:gd name="connsiteX135" fmla="*/ 876699 w 1417745"/>
                  <a:gd name="connsiteY135" fmla="*/ 761129 h 898971"/>
                  <a:gd name="connsiteX136" fmla="*/ 861939 w 1417745"/>
                  <a:gd name="connsiteY136" fmla="*/ 760778 h 898971"/>
                  <a:gd name="connsiteX137" fmla="*/ 822493 w 1417745"/>
                  <a:gd name="connsiteY137" fmla="*/ 757176 h 898971"/>
                  <a:gd name="connsiteX138" fmla="*/ 820121 w 1417745"/>
                  <a:gd name="connsiteY138" fmla="*/ 754804 h 898971"/>
                  <a:gd name="connsiteX139" fmla="*/ 817749 w 1417745"/>
                  <a:gd name="connsiteY139" fmla="*/ 752432 h 898971"/>
                  <a:gd name="connsiteX140" fmla="*/ 794643 w 1417745"/>
                  <a:gd name="connsiteY140" fmla="*/ 736530 h 898971"/>
                  <a:gd name="connsiteX141" fmla="*/ 787264 w 1417745"/>
                  <a:gd name="connsiteY141" fmla="*/ 732665 h 898971"/>
                  <a:gd name="connsiteX142" fmla="*/ 792798 w 1417745"/>
                  <a:gd name="connsiteY142" fmla="*/ 739342 h 898971"/>
                  <a:gd name="connsiteX143" fmla="*/ 817749 w 1417745"/>
                  <a:gd name="connsiteY143" fmla="*/ 754804 h 898971"/>
                  <a:gd name="connsiteX144" fmla="*/ 820121 w 1417745"/>
                  <a:gd name="connsiteY144" fmla="*/ 757264 h 898971"/>
                  <a:gd name="connsiteX145" fmla="*/ 87508 w 1417745"/>
                  <a:gd name="connsiteY145" fmla="*/ 529020 h 898971"/>
                  <a:gd name="connsiteX146" fmla="*/ 87333 w 1417745"/>
                  <a:gd name="connsiteY146" fmla="*/ 531216 h 898971"/>
                  <a:gd name="connsiteX147" fmla="*/ 89880 w 1417745"/>
                  <a:gd name="connsiteY147" fmla="*/ 529020 h 898971"/>
                  <a:gd name="connsiteX148" fmla="*/ 90056 w 1417745"/>
                  <a:gd name="connsiteY148" fmla="*/ 526823 h 898971"/>
                  <a:gd name="connsiteX149" fmla="*/ 87508 w 1417745"/>
                  <a:gd name="connsiteY149" fmla="*/ 529020 h 898971"/>
                  <a:gd name="connsiteX150" fmla="*/ 51664 w 1417745"/>
                  <a:gd name="connsiteY150" fmla="*/ 538508 h 898971"/>
                  <a:gd name="connsiteX151" fmla="*/ 51488 w 1417745"/>
                  <a:gd name="connsiteY151" fmla="*/ 540704 h 898971"/>
                  <a:gd name="connsiteX152" fmla="*/ 54036 w 1417745"/>
                  <a:gd name="connsiteY152" fmla="*/ 538508 h 898971"/>
                  <a:gd name="connsiteX153" fmla="*/ 54212 w 1417745"/>
                  <a:gd name="connsiteY153" fmla="*/ 536312 h 898971"/>
                  <a:gd name="connsiteX154" fmla="*/ 51664 w 1417745"/>
                  <a:gd name="connsiteY154" fmla="*/ 538508 h 898971"/>
                  <a:gd name="connsiteX155" fmla="*/ 1262289 w 1417745"/>
                  <a:gd name="connsiteY155" fmla="*/ 632951 h 898971"/>
                  <a:gd name="connsiteX156" fmla="*/ 1260093 w 1417745"/>
                  <a:gd name="connsiteY156" fmla="*/ 632775 h 898971"/>
                  <a:gd name="connsiteX157" fmla="*/ 1262289 w 1417745"/>
                  <a:gd name="connsiteY157" fmla="*/ 635323 h 898971"/>
                  <a:gd name="connsiteX158" fmla="*/ 1264485 w 1417745"/>
                  <a:gd name="connsiteY158" fmla="*/ 635499 h 898971"/>
                  <a:gd name="connsiteX159" fmla="*/ 1262289 w 1417745"/>
                  <a:gd name="connsiteY159" fmla="*/ 632951 h 898971"/>
                  <a:gd name="connsiteX160" fmla="*/ 700640 w 1417745"/>
                  <a:gd name="connsiteY160" fmla="*/ 788276 h 898971"/>
                  <a:gd name="connsiteX161" fmla="*/ 702836 w 1417745"/>
                  <a:gd name="connsiteY161" fmla="*/ 788452 h 898971"/>
                  <a:gd name="connsiteX162" fmla="*/ 700640 w 1417745"/>
                  <a:gd name="connsiteY162" fmla="*/ 785904 h 898971"/>
                  <a:gd name="connsiteX163" fmla="*/ 700025 w 1417745"/>
                  <a:gd name="connsiteY163" fmla="*/ 782829 h 898971"/>
                  <a:gd name="connsiteX164" fmla="*/ 698444 w 1417745"/>
                  <a:gd name="connsiteY164" fmla="*/ 783269 h 898971"/>
                  <a:gd name="connsiteX165" fmla="*/ 700640 w 1417745"/>
                  <a:gd name="connsiteY165" fmla="*/ 788276 h 898971"/>
                  <a:gd name="connsiteX166" fmla="*/ 338507 w 1417745"/>
                  <a:gd name="connsiteY166" fmla="*/ 333018 h 898971"/>
                  <a:gd name="connsiteX167" fmla="*/ 336222 w 1417745"/>
                  <a:gd name="connsiteY167" fmla="*/ 333018 h 898971"/>
                  <a:gd name="connsiteX168" fmla="*/ 332620 w 1417745"/>
                  <a:gd name="connsiteY168" fmla="*/ 334599 h 898971"/>
                  <a:gd name="connsiteX169" fmla="*/ 333411 w 1417745"/>
                  <a:gd name="connsiteY169" fmla="*/ 337323 h 898971"/>
                  <a:gd name="connsiteX170" fmla="*/ 337277 w 1417745"/>
                  <a:gd name="connsiteY170" fmla="*/ 336444 h 898971"/>
                  <a:gd name="connsiteX171" fmla="*/ 340879 w 1417745"/>
                  <a:gd name="connsiteY171" fmla="*/ 333018 h 898971"/>
                  <a:gd name="connsiteX172" fmla="*/ 341054 w 1417745"/>
                  <a:gd name="connsiteY172" fmla="*/ 330822 h 898971"/>
                  <a:gd name="connsiteX173" fmla="*/ 338507 w 1417745"/>
                  <a:gd name="connsiteY173" fmla="*/ 333018 h 898971"/>
                  <a:gd name="connsiteX174" fmla="*/ 1227675 w 1417745"/>
                  <a:gd name="connsiteY174" fmla="*/ 681973 h 898971"/>
                  <a:gd name="connsiteX175" fmla="*/ 1224248 w 1417745"/>
                  <a:gd name="connsiteY175" fmla="*/ 681973 h 898971"/>
                  <a:gd name="connsiteX176" fmla="*/ 1219329 w 1417745"/>
                  <a:gd name="connsiteY176" fmla="*/ 683467 h 898971"/>
                  <a:gd name="connsiteX177" fmla="*/ 1219416 w 1417745"/>
                  <a:gd name="connsiteY177" fmla="*/ 685487 h 898971"/>
                  <a:gd name="connsiteX178" fmla="*/ 1225566 w 1417745"/>
                  <a:gd name="connsiteY178" fmla="*/ 686102 h 898971"/>
                  <a:gd name="connsiteX179" fmla="*/ 1230047 w 1417745"/>
                  <a:gd name="connsiteY179" fmla="*/ 681885 h 898971"/>
                  <a:gd name="connsiteX180" fmla="*/ 1230222 w 1417745"/>
                  <a:gd name="connsiteY180" fmla="*/ 679689 h 898971"/>
                  <a:gd name="connsiteX181" fmla="*/ 1227675 w 1417745"/>
                  <a:gd name="connsiteY181" fmla="*/ 681973 h 898971"/>
                  <a:gd name="connsiteX182" fmla="*/ 327788 w 1417745"/>
                  <a:gd name="connsiteY182" fmla="*/ 692691 h 898971"/>
                  <a:gd name="connsiteX183" fmla="*/ 331654 w 1417745"/>
                  <a:gd name="connsiteY183" fmla="*/ 693658 h 898971"/>
                  <a:gd name="connsiteX184" fmla="*/ 332005 w 1417745"/>
                  <a:gd name="connsiteY184" fmla="*/ 692076 h 898971"/>
                  <a:gd name="connsiteX185" fmla="*/ 327788 w 1417745"/>
                  <a:gd name="connsiteY185" fmla="*/ 690319 h 898971"/>
                  <a:gd name="connsiteX186" fmla="*/ 324714 w 1417745"/>
                  <a:gd name="connsiteY186" fmla="*/ 686893 h 898971"/>
                  <a:gd name="connsiteX187" fmla="*/ 316192 w 1417745"/>
                  <a:gd name="connsiteY187" fmla="*/ 689177 h 898971"/>
                  <a:gd name="connsiteX188" fmla="*/ 313468 w 1417745"/>
                  <a:gd name="connsiteY188" fmla="*/ 691813 h 898971"/>
                  <a:gd name="connsiteX189" fmla="*/ 316895 w 1417745"/>
                  <a:gd name="connsiteY189" fmla="*/ 693745 h 898971"/>
                  <a:gd name="connsiteX190" fmla="*/ 327788 w 1417745"/>
                  <a:gd name="connsiteY190" fmla="*/ 692691 h 898971"/>
                  <a:gd name="connsiteX191" fmla="*/ 1081837 w 1417745"/>
                  <a:gd name="connsiteY191" fmla="*/ 244549 h 898971"/>
                  <a:gd name="connsiteX192" fmla="*/ 1109687 w 1417745"/>
                  <a:gd name="connsiteY192" fmla="*/ 251753 h 898971"/>
                  <a:gd name="connsiteX193" fmla="*/ 1116364 w 1417745"/>
                  <a:gd name="connsiteY193" fmla="*/ 250611 h 898971"/>
                  <a:gd name="connsiteX194" fmla="*/ 1109951 w 1417745"/>
                  <a:gd name="connsiteY194" fmla="*/ 246482 h 898971"/>
                  <a:gd name="connsiteX195" fmla="*/ 1105207 w 1417745"/>
                  <a:gd name="connsiteY195" fmla="*/ 245340 h 898971"/>
                  <a:gd name="connsiteX196" fmla="*/ 1091941 w 1417745"/>
                  <a:gd name="connsiteY196" fmla="*/ 243056 h 898971"/>
                  <a:gd name="connsiteX197" fmla="*/ 1079465 w 1417745"/>
                  <a:gd name="connsiteY197" fmla="*/ 244549 h 898971"/>
                  <a:gd name="connsiteX198" fmla="*/ 1065760 w 1417745"/>
                  <a:gd name="connsiteY198" fmla="*/ 240420 h 898971"/>
                  <a:gd name="connsiteX199" fmla="*/ 1064179 w 1417745"/>
                  <a:gd name="connsiteY199" fmla="*/ 240772 h 898971"/>
                  <a:gd name="connsiteX200" fmla="*/ 1064003 w 1417745"/>
                  <a:gd name="connsiteY200" fmla="*/ 242968 h 898971"/>
                  <a:gd name="connsiteX201" fmla="*/ 1081837 w 1417745"/>
                  <a:gd name="connsiteY201" fmla="*/ 244549 h 898971"/>
                  <a:gd name="connsiteX202" fmla="*/ 551201 w 1417745"/>
                  <a:gd name="connsiteY202" fmla="*/ 681973 h 898971"/>
                  <a:gd name="connsiteX203" fmla="*/ 517465 w 1417745"/>
                  <a:gd name="connsiteY203" fmla="*/ 687156 h 898971"/>
                  <a:gd name="connsiteX204" fmla="*/ 508504 w 1417745"/>
                  <a:gd name="connsiteY204" fmla="*/ 691373 h 898971"/>
                  <a:gd name="connsiteX205" fmla="*/ 507098 w 1417745"/>
                  <a:gd name="connsiteY205" fmla="*/ 695327 h 898971"/>
                  <a:gd name="connsiteX206" fmla="*/ 511051 w 1417745"/>
                  <a:gd name="connsiteY206" fmla="*/ 695590 h 898971"/>
                  <a:gd name="connsiteX207" fmla="*/ 529764 w 1417745"/>
                  <a:gd name="connsiteY207" fmla="*/ 691549 h 898971"/>
                  <a:gd name="connsiteX208" fmla="*/ 541625 w 1417745"/>
                  <a:gd name="connsiteY208" fmla="*/ 691373 h 898971"/>
                  <a:gd name="connsiteX209" fmla="*/ 553485 w 1417745"/>
                  <a:gd name="connsiteY209" fmla="*/ 682061 h 898971"/>
                  <a:gd name="connsiteX210" fmla="*/ 556560 w 1417745"/>
                  <a:gd name="connsiteY210" fmla="*/ 681446 h 898971"/>
                  <a:gd name="connsiteX211" fmla="*/ 556120 w 1417745"/>
                  <a:gd name="connsiteY211" fmla="*/ 679865 h 898971"/>
                  <a:gd name="connsiteX212" fmla="*/ 551201 w 1417745"/>
                  <a:gd name="connsiteY212" fmla="*/ 681973 h 898971"/>
                  <a:gd name="connsiteX213" fmla="*/ 565609 w 1417745"/>
                  <a:gd name="connsiteY213" fmla="*/ 110660 h 898971"/>
                  <a:gd name="connsiteX214" fmla="*/ 529764 w 1417745"/>
                  <a:gd name="connsiteY214" fmla="*/ 112944 h 898971"/>
                  <a:gd name="connsiteX215" fmla="*/ 528007 w 1417745"/>
                  <a:gd name="connsiteY215" fmla="*/ 116458 h 898971"/>
                  <a:gd name="connsiteX216" fmla="*/ 516323 w 1417745"/>
                  <a:gd name="connsiteY216" fmla="*/ 138334 h 898971"/>
                  <a:gd name="connsiteX217" fmla="*/ 512018 w 1417745"/>
                  <a:gd name="connsiteY217" fmla="*/ 139388 h 898971"/>
                  <a:gd name="connsiteX218" fmla="*/ 509821 w 1417745"/>
                  <a:gd name="connsiteY218" fmla="*/ 140882 h 898971"/>
                  <a:gd name="connsiteX219" fmla="*/ 511842 w 1417745"/>
                  <a:gd name="connsiteY219" fmla="*/ 141672 h 898971"/>
                  <a:gd name="connsiteX220" fmla="*/ 529852 w 1417745"/>
                  <a:gd name="connsiteY220" fmla="*/ 139652 h 898971"/>
                  <a:gd name="connsiteX221" fmla="*/ 543030 w 1417745"/>
                  <a:gd name="connsiteY221" fmla="*/ 131130 h 898971"/>
                  <a:gd name="connsiteX222" fmla="*/ 556296 w 1417745"/>
                  <a:gd name="connsiteY222" fmla="*/ 117776 h 898971"/>
                  <a:gd name="connsiteX223" fmla="*/ 568069 w 1417745"/>
                  <a:gd name="connsiteY223" fmla="*/ 110660 h 898971"/>
                  <a:gd name="connsiteX224" fmla="*/ 571143 w 1417745"/>
                  <a:gd name="connsiteY224" fmla="*/ 110045 h 898971"/>
                  <a:gd name="connsiteX225" fmla="*/ 570704 w 1417745"/>
                  <a:gd name="connsiteY225" fmla="*/ 108464 h 898971"/>
                  <a:gd name="connsiteX226" fmla="*/ 565609 w 1417745"/>
                  <a:gd name="connsiteY226" fmla="*/ 110660 h 898971"/>
                  <a:gd name="connsiteX227" fmla="*/ 49292 w 1417745"/>
                  <a:gd name="connsiteY227" fmla="*/ 481139 h 898971"/>
                  <a:gd name="connsiteX228" fmla="*/ 50434 w 1417745"/>
                  <a:gd name="connsiteY228" fmla="*/ 465589 h 898971"/>
                  <a:gd name="connsiteX229" fmla="*/ 58517 w 1417745"/>
                  <a:gd name="connsiteY229" fmla="*/ 446174 h 898971"/>
                  <a:gd name="connsiteX230" fmla="*/ 69323 w 1417745"/>
                  <a:gd name="connsiteY230" fmla="*/ 413492 h 898971"/>
                  <a:gd name="connsiteX231" fmla="*/ 78635 w 1417745"/>
                  <a:gd name="connsiteY231" fmla="*/ 391353 h 898971"/>
                  <a:gd name="connsiteX232" fmla="*/ 87860 w 1417745"/>
                  <a:gd name="connsiteY232" fmla="*/ 363855 h 898971"/>
                  <a:gd name="connsiteX233" fmla="*/ 106397 w 1417745"/>
                  <a:gd name="connsiteY233" fmla="*/ 336971 h 898971"/>
                  <a:gd name="connsiteX234" fmla="*/ 134247 w 1417745"/>
                  <a:gd name="connsiteY234" fmla="*/ 311406 h 898971"/>
                  <a:gd name="connsiteX235" fmla="*/ 159636 w 1417745"/>
                  <a:gd name="connsiteY235" fmla="*/ 289267 h 898971"/>
                  <a:gd name="connsiteX236" fmla="*/ 191879 w 1417745"/>
                  <a:gd name="connsiteY236" fmla="*/ 254916 h 898971"/>
                  <a:gd name="connsiteX237" fmla="*/ 198643 w 1417745"/>
                  <a:gd name="connsiteY237" fmla="*/ 248327 h 898971"/>
                  <a:gd name="connsiteX238" fmla="*/ 200313 w 1417745"/>
                  <a:gd name="connsiteY238" fmla="*/ 244901 h 898971"/>
                  <a:gd name="connsiteX239" fmla="*/ 195744 w 1417745"/>
                  <a:gd name="connsiteY239" fmla="*/ 244549 h 898971"/>
                  <a:gd name="connsiteX240" fmla="*/ 193021 w 1417745"/>
                  <a:gd name="connsiteY240" fmla="*/ 246570 h 898971"/>
                  <a:gd name="connsiteX241" fmla="*/ 141275 w 1417745"/>
                  <a:gd name="connsiteY241" fmla="*/ 286192 h 898971"/>
                  <a:gd name="connsiteX242" fmla="*/ 138288 w 1417745"/>
                  <a:gd name="connsiteY242" fmla="*/ 287510 h 898971"/>
                  <a:gd name="connsiteX243" fmla="*/ 127833 w 1417745"/>
                  <a:gd name="connsiteY243" fmla="*/ 296822 h 898971"/>
                  <a:gd name="connsiteX244" fmla="*/ 107363 w 1417745"/>
                  <a:gd name="connsiteY244" fmla="*/ 316150 h 898971"/>
                  <a:gd name="connsiteX245" fmla="*/ 93482 w 1417745"/>
                  <a:gd name="connsiteY245" fmla="*/ 333721 h 898971"/>
                  <a:gd name="connsiteX246" fmla="*/ 79426 w 1417745"/>
                  <a:gd name="connsiteY246" fmla="*/ 353049 h 898971"/>
                  <a:gd name="connsiteX247" fmla="*/ 68444 w 1417745"/>
                  <a:gd name="connsiteY247" fmla="*/ 368774 h 898971"/>
                  <a:gd name="connsiteX248" fmla="*/ 58253 w 1417745"/>
                  <a:gd name="connsiteY248" fmla="*/ 383710 h 898971"/>
                  <a:gd name="connsiteX249" fmla="*/ 55354 w 1417745"/>
                  <a:gd name="connsiteY249" fmla="*/ 387312 h 898971"/>
                  <a:gd name="connsiteX250" fmla="*/ 38925 w 1417745"/>
                  <a:gd name="connsiteY250" fmla="*/ 424737 h 898971"/>
                  <a:gd name="connsiteX251" fmla="*/ 38486 w 1417745"/>
                  <a:gd name="connsiteY251" fmla="*/ 429306 h 898971"/>
                  <a:gd name="connsiteX252" fmla="*/ 35675 w 1417745"/>
                  <a:gd name="connsiteY252" fmla="*/ 440287 h 898971"/>
                  <a:gd name="connsiteX253" fmla="*/ 34269 w 1417745"/>
                  <a:gd name="connsiteY253" fmla="*/ 450742 h 898971"/>
                  <a:gd name="connsiteX254" fmla="*/ 28207 w 1417745"/>
                  <a:gd name="connsiteY254" fmla="*/ 473584 h 898971"/>
                  <a:gd name="connsiteX255" fmla="*/ 28471 w 1417745"/>
                  <a:gd name="connsiteY255" fmla="*/ 487026 h 898971"/>
                  <a:gd name="connsiteX256" fmla="*/ 26714 w 1417745"/>
                  <a:gd name="connsiteY256" fmla="*/ 529195 h 898971"/>
                  <a:gd name="connsiteX257" fmla="*/ 28471 w 1417745"/>
                  <a:gd name="connsiteY257" fmla="*/ 541056 h 898971"/>
                  <a:gd name="connsiteX258" fmla="*/ 28998 w 1417745"/>
                  <a:gd name="connsiteY258" fmla="*/ 552565 h 898971"/>
                  <a:gd name="connsiteX259" fmla="*/ 31370 w 1417745"/>
                  <a:gd name="connsiteY259" fmla="*/ 561086 h 898971"/>
                  <a:gd name="connsiteX260" fmla="*/ 40419 w 1417745"/>
                  <a:gd name="connsiteY260" fmla="*/ 592011 h 898971"/>
                  <a:gd name="connsiteX261" fmla="*/ 40770 w 1417745"/>
                  <a:gd name="connsiteY261" fmla="*/ 594119 h 898971"/>
                  <a:gd name="connsiteX262" fmla="*/ 43318 w 1417745"/>
                  <a:gd name="connsiteY262" fmla="*/ 606507 h 898971"/>
                  <a:gd name="connsiteX263" fmla="*/ 49995 w 1417745"/>
                  <a:gd name="connsiteY263" fmla="*/ 616786 h 898971"/>
                  <a:gd name="connsiteX264" fmla="*/ 62646 w 1417745"/>
                  <a:gd name="connsiteY264" fmla="*/ 640331 h 898971"/>
                  <a:gd name="connsiteX265" fmla="*/ 76614 w 1417745"/>
                  <a:gd name="connsiteY265" fmla="*/ 661855 h 898971"/>
                  <a:gd name="connsiteX266" fmla="*/ 84961 w 1417745"/>
                  <a:gd name="connsiteY266" fmla="*/ 674945 h 898971"/>
                  <a:gd name="connsiteX267" fmla="*/ 93482 w 1417745"/>
                  <a:gd name="connsiteY267" fmla="*/ 685751 h 898971"/>
                  <a:gd name="connsiteX268" fmla="*/ 112459 w 1417745"/>
                  <a:gd name="connsiteY268" fmla="*/ 705869 h 898971"/>
                  <a:gd name="connsiteX269" fmla="*/ 132402 w 1417745"/>
                  <a:gd name="connsiteY269" fmla="*/ 720277 h 898971"/>
                  <a:gd name="connsiteX270" fmla="*/ 168246 w 1417745"/>
                  <a:gd name="connsiteY270" fmla="*/ 746370 h 898971"/>
                  <a:gd name="connsiteX271" fmla="*/ 220080 w 1417745"/>
                  <a:gd name="connsiteY271" fmla="*/ 774220 h 898971"/>
                  <a:gd name="connsiteX272" fmla="*/ 273583 w 1417745"/>
                  <a:gd name="connsiteY272" fmla="*/ 792230 h 898971"/>
                  <a:gd name="connsiteX273" fmla="*/ 291944 w 1417745"/>
                  <a:gd name="connsiteY273" fmla="*/ 796974 h 898971"/>
                  <a:gd name="connsiteX274" fmla="*/ 301959 w 1417745"/>
                  <a:gd name="connsiteY274" fmla="*/ 801366 h 898971"/>
                  <a:gd name="connsiteX275" fmla="*/ 334641 w 1417745"/>
                  <a:gd name="connsiteY275" fmla="*/ 806462 h 898971"/>
                  <a:gd name="connsiteX276" fmla="*/ 376108 w 1417745"/>
                  <a:gd name="connsiteY276" fmla="*/ 810943 h 898971"/>
                  <a:gd name="connsiteX277" fmla="*/ 427678 w 1417745"/>
                  <a:gd name="connsiteY277" fmla="*/ 813666 h 898971"/>
                  <a:gd name="connsiteX278" fmla="*/ 431192 w 1417745"/>
                  <a:gd name="connsiteY278" fmla="*/ 813754 h 898971"/>
                  <a:gd name="connsiteX279" fmla="*/ 450081 w 1417745"/>
                  <a:gd name="connsiteY279" fmla="*/ 811997 h 898971"/>
                  <a:gd name="connsiteX280" fmla="*/ 469321 w 1417745"/>
                  <a:gd name="connsiteY280" fmla="*/ 806198 h 898971"/>
                  <a:gd name="connsiteX281" fmla="*/ 488034 w 1417745"/>
                  <a:gd name="connsiteY281" fmla="*/ 802596 h 898971"/>
                  <a:gd name="connsiteX282" fmla="*/ 519397 w 1417745"/>
                  <a:gd name="connsiteY282" fmla="*/ 794777 h 898971"/>
                  <a:gd name="connsiteX283" fmla="*/ 577996 w 1417745"/>
                  <a:gd name="connsiteY283" fmla="*/ 777382 h 898971"/>
                  <a:gd name="connsiteX284" fmla="*/ 606461 w 1417745"/>
                  <a:gd name="connsiteY284" fmla="*/ 765434 h 898971"/>
                  <a:gd name="connsiteX285" fmla="*/ 632553 w 1417745"/>
                  <a:gd name="connsiteY285" fmla="*/ 753398 h 898971"/>
                  <a:gd name="connsiteX286" fmla="*/ 638000 w 1417745"/>
                  <a:gd name="connsiteY286" fmla="*/ 742944 h 898971"/>
                  <a:gd name="connsiteX287" fmla="*/ 627721 w 1417745"/>
                  <a:gd name="connsiteY287" fmla="*/ 739869 h 898971"/>
                  <a:gd name="connsiteX288" fmla="*/ 608218 w 1417745"/>
                  <a:gd name="connsiteY288" fmla="*/ 744964 h 898971"/>
                  <a:gd name="connsiteX289" fmla="*/ 560777 w 1417745"/>
                  <a:gd name="connsiteY289" fmla="*/ 751553 h 898971"/>
                  <a:gd name="connsiteX290" fmla="*/ 542767 w 1417745"/>
                  <a:gd name="connsiteY290" fmla="*/ 757176 h 898971"/>
                  <a:gd name="connsiteX291" fmla="*/ 530116 w 1417745"/>
                  <a:gd name="connsiteY291" fmla="*/ 761042 h 898971"/>
                  <a:gd name="connsiteX292" fmla="*/ 521155 w 1417745"/>
                  <a:gd name="connsiteY292" fmla="*/ 762359 h 898971"/>
                  <a:gd name="connsiteX293" fmla="*/ 491196 w 1417745"/>
                  <a:gd name="connsiteY293" fmla="*/ 766137 h 898971"/>
                  <a:gd name="connsiteX294" fmla="*/ 445161 w 1417745"/>
                  <a:gd name="connsiteY294" fmla="*/ 769915 h 898971"/>
                  <a:gd name="connsiteX295" fmla="*/ 396754 w 1417745"/>
                  <a:gd name="connsiteY295" fmla="*/ 777207 h 898971"/>
                  <a:gd name="connsiteX296" fmla="*/ 352475 w 1417745"/>
                  <a:gd name="connsiteY296" fmla="*/ 780018 h 898971"/>
                  <a:gd name="connsiteX297" fmla="*/ 332005 w 1417745"/>
                  <a:gd name="connsiteY297" fmla="*/ 777734 h 898971"/>
                  <a:gd name="connsiteX298" fmla="*/ 289748 w 1417745"/>
                  <a:gd name="connsiteY298" fmla="*/ 777734 h 898971"/>
                  <a:gd name="connsiteX299" fmla="*/ 267784 w 1417745"/>
                  <a:gd name="connsiteY299" fmla="*/ 762271 h 898971"/>
                  <a:gd name="connsiteX300" fmla="*/ 263392 w 1417745"/>
                  <a:gd name="connsiteY300" fmla="*/ 758757 h 898971"/>
                  <a:gd name="connsiteX301" fmla="*/ 241428 w 1417745"/>
                  <a:gd name="connsiteY301" fmla="*/ 750938 h 898971"/>
                  <a:gd name="connsiteX302" fmla="*/ 189594 w 1417745"/>
                  <a:gd name="connsiteY302" fmla="*/ 734949 h 898971"/>
                  <a:gd name="connsiteX303" fmla="*/ 179931 w 1417745"/>
                  <a:gd name="connsiteY303" fmla="*/ 732577 h 898971"/>
                  <a:gd name="connsiteX304" fmla="*/ 165435 w 1417745"/>
                  <a:gd name="connsiteY304" fmla="*/ 724494 h 898971"/>
                  <a:gd name="connsiteX305" fmla="*/ 152608 w 1417745"/>
                  <a:gd name="connsiteY305" fmla="*/ 718169 h 898971"/>
                  <a:gd name="connsiteX306" fmla="*/ 125813 w 1417745"/>
                  <a:gd name="connsiteY306" fmla="*/ 699368 h 898971"/>
                  <a:gd name="connsiteX307" fmla="*/ 119926 w 1417745"/>
                  <a:gd name="connsiteY307" fmla="*/ 696820 h 898971"/>
                  <a:gd name="connsiteX308" fmla="*/ 108857 w 1417745"/>
                  <a:gd name="connsiteY308" fmla="*/ 691637 h 898971"/>
                  <a:gd name="connsiteX309" fmla="*/ 91374 w 1417745"/>
                  <a:gd name="connsiteY309" fmla="*/ 670201 h 898971"/>
                  <a:gd name="connsiteX310" fmla="*/ 78372 w 1417745"/>
                  <a:gd name="connsiteY310" fmla="*/ 643142 h 898971"/>
                  <a:gd name="connsiteX311" fmla="*/ 63085 w 1417745"/>
                  <a:gd name="connsiteY311" fmla="*/ 619861 h 898971"/>
                  <a:gd name="connsiteX312" fmla="*/ 57462 w 1417745"/>
                  <a:gd name="connsiteY312" fmla="*/ 605365 h 898971"/>
                  <a:gd name="connsiteX313" fmla="*/ 54563 w 1417745"/>
                  <a:gd name="connsiteY313" fmla="*/ 597370 h 898971"/>
                  <a:gd name="connsiteX314" fmla="*/ 47974 w 1417745"/>
                  <a:gd name="connsiteY314" fmla="*/ 589287 h 898971"/>
                  <a:gd name="connsiteX315" fmla="*/ 36553 w 1417745"/>
                  <a:gd name="connsiteY315" fmla="*/ 555903 h 898971"/>
                  <a:gd name="connsiteX316" fmla="*/ 40682 w 1417745"/>
                  <a:gd name="connsiteY316" fmla="*/ 532797 h 898971"/>
                  <a:gd name="connsiteX317" fmla="*/ 42967 w 1417745"/>
                  <a:gd name="connsiteY317" fmla="*/ 526823 h 898971"/>
                  <a:gd name="connsiteX318" fmla="*/ 42967 w 1417745"/>
                  <a:gd name="connsiteY318" fmla="*/ 503542 h 898971"/>
                  <a:gd name="connsiteX319" fmla="*/ 47886 w 1417745"/>
                  <a:gd name="connsiteY319" fmla="*/ 486323 h 898971"/>
                  <a:gd name="connsiteX320" fmla="*/ 49292 w 1417745"/>
                  <a:gd name="connsiteY320" fmla="*/ 481139 h 898971"/>
                  <a:gd name="connsiteX321" fmla="*/ 522560 w 1417745"/>
                  <a:gd name="connsiteY321" fmla="*/ 53292 h 898971"/>
                  <a:gd name="connsiteX322" fmla="*/ 533718 w 1417745"/>
                  <a:gd name="connsiteY322" fmla="*/ 48547 h 898971"/>
                  <a:gd name="connsiteX323" fmla="*/ 575975 w 1417745"/>
                  <a:gd name="connsiteY323" fmla="*/ 43979 h 898971"/>
                  <a:gd name="connsiteX324" fmla="*/ 640460 w 1417745"/>
                  <a:gd name="connsiteY324" fmla="*/ 43803 h 898971"/>
                  <a:gd name="connsiteX325" fmla="*/ 663478 w 1417745"/>
                  <a:gd name="connsiteY325" fmla="*/ 45560 h 898971"/>
                  <a:gd name="connsiteX326" fmla="*/ 683860 w 1417745"/>
                  <a:gd name="connsiteY326" fmla="*/ 50129 h 898971"/>
                  <a:gd name="connsiteX327" fmla="*/ 704066 w 1417745"/>
                  <a:gd name="connsiteY327" fmla="*/ 55312 h 898971"/>
                  <a:gd name="connsiteX328" fmla="*/ 724800 w 1417745"/>
                  <a:gd name="connsiteY328" fmla="*/ 55839 h 898971"/>
                  <a:gd name="connsiteX329" fmla="*/ 746939 w 1417745"/>
                  <a:gd name="connsiteY329" fmla="*/ 59968 h 898971"/>
                  <a:gd name="connsiteX330" fmla="*/ 786737 w 1417745"/>
                  <a:gd name="connsiteY330" fmla="*/ 73674 h 898971"/>
                  <a:gd name="connsiteX331" fmla="*/ 809491 w 1417745"/>
                  <a:gd name="connsiteY331" fmla="*/ 82108 h 898971"/>
                  <a:gd name="connsiteX332" fmla="*/ 845950 w 1417745"/>
                  <a:gd name="connsiteY332" fmla="*/ 106531 h 898971"/>
                  <a:gd name="connsiteX333" fmla="*/ 859479 w 1417745"/>
                  <a:gd name="connsiteY333" fmla="*/ 119709 h 898971"/>
                  <a:gd name="connsiteX334" fmla="*/ 902879 w 1417745"/>
                  <a:gd name="connsiteY334" fmla="*/ 156168 h 898971"/>
                  <a:gd name="connsiteX335" fmla="*/ 908150 w 1417745"/>
                  <a:gd name="connsiteY335" fmla="*/ 160825 h 898971"/>
                  <a:gd name="connsiteX336" fmla="*/ 951814 w 1417745"/>
                  <a:gd name="connsiteY336" fmla="*/ 206948 h 898971"/>
                  <a:gd name="connsiteX337" fmla="*/ 970527 w 1417745"/>
                  <a:gd name="connsiteY337" fmla="*/ 215733 h 898971"/>
                  <a:gd name="connsiteX338" fmla="*/ 975095 w 1417745"/>
                  <a:gd name="connsiteY338" fmla="*/ 209583 h 898971"/>
                  <a:gd name="connsiteX339" fmla="*/ 964904 w 1417745"/>
                  <a:gd name="connsiteY339" fmla="*/ 189992 h 898971"/>
                  <a:gd name="connsiteX340" fmla="*/ 929938 w 1417745"/>
                  <a:gd name="connsiteY340" fmla="*/ 147119 h 898971"/>
                  <a:gd name="connsiteX341" fmla="*/ 922207 w 1417745"/>
                  <a:gd name="connsiteY341" fmla="*/ 137280 h 898971"/>
                  <a:gd name="connsiteX342" fmla="*/ 886451 w 1417745"/>
                  <a:gd name="connsiteY342" fmla="*/ 108376 h 898971"/>
                  <a:gd name="connsiteX343" fmla="*/ 888296 w 1417745"/>
                  <a:gd name="connsiteY343" fmla="*/ 103280 h 898971"/>
                  <a:gd name="connsiteX344" fmla="*/ 891722 w 1417745"/>
                  <a:gd name="connsiteY344" fmla="*/ 101787 h 898971"/>
                  <a:gd name="connsiteX345" fmla="*/ 888471 w 1417745"/>
                  <a:gd name="connsiteY345" fmla="*/ 100996 h 898971"/>
                  <a:gd name="connsiteX346" fmla="*/ 855702 w 1417745"/>
                  <a:gd name="connsiteY346" fmla="*/ 87555 h 898971"/>
                  <a:gd name="connsiteX347" fmla="*/ 848761 w 1417745"/>
                  <a:gd name="connsiteY347" fmla="*/ 84304 h 898971"/>
                  <a:gd name="connsiteX348" fmla="*/ 841557 w 1417745"/>
                  <a:gd name="connsiteY348" fmla="*/ 81756 h 898971"/>
                  <a:gd name="connsiteX349" fmla="*/ 816255 w 1417745"/>
                  <a:gd name="connsiteY349" fmla="*/ 67612 h 898971"/>
                  <a:gd name="connsiteX350" fmla="*/ 807470 w 1417745"/>
                  <a:gd name="connsiteY350" fmla="*/ 62868 h 898971"/>
                  <a:gd name="connsiteX351" fmla="*/ 786297 w 1417745"/>
                  <a:gd name="connsiteY351" fmla="*/ 56279 h 898971"/>
                  <a:gd name="connsiteX352" fmla="*/ 751331 w 1417745"/>
                  <a:gd name="connsiteY352" fmla="*/ 45560 h 898971"/>
                  <a:gd name="connsiteX353" fmla="*/ 720671 w 1417745"/>
                  <a:gd name="connsiteY353" fmla="*/ 38269 h 898971"/>
                  <a:gd name="connsiteX354" fmla="*/ 689834 w 1417745"/>
                  <a:gd name="connsiteY354" fmla="*/ 32470 h 898971"/>
                  <a:gd name="connsiteX355" fmla="*/ 656449 w 1417745"/>
                  <a:gd name="connsiteY355" fmla="*/ 29483 h 898971"/>
                  <a:gd name="connsiteX356" fmla="*/ 628512 w 1417745"/>
                  <a:gd name="connsiteY356" fmla="*/ 29483 h 898971"/>
                  <a:gd name="connsiteX357" fmla="*/ 626140 w 1417745"/>
                  <a:gd name="connsiteY357" fmla="*/ 29483 h 898971"/>
                  <a:gd name="connsiteX358" fmla="*/ 605494 w 1417745"/>
                  <a:gd name="connsiteY358" fmla="*/ 30274 h 898971"/>
                  <a:gd name="connsiteX359" fmla="*/ 583706 w 1417745"/>
                  <a:gd name="connsiteY359" fmla="*/ 31855 h 898971"/>
                  <a:gd name="connsiteX360" fmla="*/ 575360 w 1417745"/>
                  <a:gd name="connsiteY360" fmla="*/ 31943 h 898971"/>
                  <a:gd name="connsiteX361" fmla="*/ 530555 w 1417745"/>
                  <a:gd name="connsiteY361" fmla="*/ 39059 h 898971"/>
                  <a:gd name="connsiteX362" fmla="*/ 524932 w 1417745"/>
                  <a:gd name="connsiteY362" fmla="*/ 39498 h 898971"/>
                  <a:gd name="connsiteX363" fmla="*/ 510788 w 1417745"/>
                  <a:gd name="connsiteY363" fmla="*/ 46175 h 898971"/>
                  <a:gd name="connsiteX364" fmla="*/ 495853 w 1417745"/>
                  <a:gd name="connsiteY364" fmla="*/ 49075 h 898971"/>
                  <a:gd name="connsiteX365" fmla="*/ 463083 w 1417745"/>
                  <a:gd name="connsiteY365" fmla="*/ 58914 h 898971"/>
                  <a:gd name="connsiteX366" fmla="*/ 430753 w 1417745"/>
                  <a:gd name="connsiteY366" fmla="*/ 70247 h 898971"/>
                  <a:gd name="connsiteX367" fmla="*/ 428381 w 1417745"/>
                  <a:gd name="connsiteY367" fmla="*/ 72004 h 898971"/>
                  <a:gd name="connsiteX368" fmla="*/ 419683 w 1417745"/>
                  <a:gd name="connsiteY368" fmla="*/ 77715 h 898971"/>
                  <a:gd name="connsiteX369" fmla="*/ 411513 w 1417745"/>
                  <a:gd name="connsiteY369" fmla="*/ 81053 h 898971"/>
                  <a:gd name="connsiteX370" fmla="*/ 373297 w 1417745"/>
                  <a:gd name="connsiteY370" fmla="*/ 103983 h 898971"/>
                  <a:gd name="connsiteX371" fmla="*/ 348434 w 1417745"/>
                  <a:gd name="connsiteY371" fmla="*/ 122081 h 898971"/>
                  <a:gd name="connsiteX372" fmla="*/ 329721 w 1417745"/>
                  <a:gd name="connsiteY372" fmla="*/ 136577 h 898971"/>
                  <a:gd name="connsiteX373" fmla="*/ 315665 w 1417745"/>
                  <a:gd name="connsiteY373" fmla="*/ 147998 h 898971"/>
                  <a:gd name="connsiteX374" fmla="*/ 293965 w 1417745"/>
                  <a:gd name="connsiteY374" fmla="*/ 169873 h 898971"/>
                  <a:gd name="connsiteX375" fmla="*/ 292383 w 1417745"/>
                  <a:gd name="connsiteY375" fmla="*/ 171543 h 898971"/>
                  <a:gd name="connsiteX376" fmla="*/ 292647 w 1417745"/>
                  <a:gd name="connsiteY376" fmla="*/ 174705 h 898971"/>
                  <a:gd name="connsiteX377" fmla="*/ 294668 w 1417745"/>
                  <a:gd name="connsiteY377" fmla="*/ 175320 h 898971"/>
                  <a:gd name="connsiteX378" fmla="*/ 324626 w 1417745"/>
                  <a:gd name="connsiteY378" fmla="*/ 158540 h 898971"/>
                  <a:gd name="connsiteX379" fmla="*/ 327876 w 1417745"/>
                  <a:gd name="connsiteY379" fmla="*/ 157574 h 898971"/>
                  <a:gd name="connsiteX380" fmla="*/ 337277 w 1417745"/>
                  <a:gd name="connsiteY380" fmla="*/ 157047 h 898971"/>
                  <a:gd name="connsiteX381" fmla="*/ 345974 w 1417745"/>
                  <a:gd name="connsiteY381" fmla="*/ 151512 h 898971"/>
                  <a:gd name="connsiteX382" fmla="*/ 347556 w 1417745"/>
                  <a:gd name="connsiteY382" fmla="*/ 148086 h 898971"/>
                  <a:gd name="connsiteX383" fmla="*/ 353793 w 1417745"/>
                  <a:gd name="connsiteY383" fmla="*/ 124980 h 898971"/>
                  <a:gd name="connsiteX384" fmla="*/ 369519 w 1417745"/>
                  <a:gd name="connsiteY384" fmla="*/ 113735 h 898971"/>
                  <a:gd name="connsiteX385" fmla="*/ 376635 w 1417745"/>
                  <a:gd name="connsiteY385" fmla="*/ 110924 h 898971"/>
                  <a:gd name="connsiteX386" fmla="*/ 394997 w 1417745"/>
                  <a:gd name="connsiteY386" fmla="*/ 105916 h 898971"/>
                  <a:gd name="connsiteX387" fmla="*/ 397808 w 1417745"/>
                  <a:gd name="connsiteY387" fmla="*/ 101963 h 898971"/>
                  <a:gd name="connsiteX388" fmla="*/ 410283 w 1417745"/>
                  <a:gd name="connsiteY388" fmla="*/ 98536 h 898971"/>
                  <a:gd name="connsiteX389" fmla="*/ 416433 w 1417745"/>
                  <a:gd name="connsiteY389" fmla="*/ 97306 h 898971"/>
                  <a:gd name="connsiteX390" fmla="*/ 446918 w 1417745"/>
                  <a:gd name="connsiteY390" fmla="*/ 78593 h 898971"/>
                  <a:gd name="connsiteX391" fmla="*/ 487155 w 1417745"/>
                  <a:gd name="connsiteY391" fmla="*/ 63043 h 898971"/>
                  <a:gd name="connsiteX392" fmla="*/ 522560 w 1417745"/>
                  <a:gd name="connsiteY392" fmla="*/ 53292 h 898971"/>
                  <a:gd name="connsiteX393" fmla="*/ 1269493 w 1417745"/>
                  <a:gd name="connsiteY393" fmla="*/ 475165 h 898971"/>
                  <a:gd name="connsiteX394" fmla="*/ 1252889 w 1417745"/>
                  <a:gd name="connsiteY394" fmla="*/ 510131 h 898971"/>
                  <a:gd name="connsiteX395" fmla="*/ 1243400 w 1417745"/>
                  <a:gd name="connsiteY395" fmla="*/ 527790 h 898971"/>
                  <a:gd name="connsiteX396" fmla="*/ 1240941 w 1417745"/>
                  <a:gd name="connsiteY396" fmla="*/ 532622 h 898971"/>
                  <a:gd name="connsiteX397" fmla="*/ 1233209 w 1417745"/>
                  <a:gd name="connsiteY397" fmla="*/ 549841 h 898971"/>
                  <a:gd name="connsiteX398" fmla="*/ 1231277 w 1417745"/>
                  <a:gd name="connsiteY398" fmla="*/ 553794 h 898971"/>
                  <a:gd name="connsiteX399" fmla="*/ 1212915 w 1417745"/>
                  <a:gd name="connsiteY399" fmla="*/ 586827 h 898971"/>
                  <a:gd name="connsiteX400" fmla="*/ 1205360 w 1417745"/>
                  <a:gd name="connsiteY400" fmla="*/ 594471 h 898971"/>
                  <a:gd name="connsiteX401" fmla="*/ 1203954 w 1417745"/>
                  <a:gd name="connsiteY401" fmla="*/ 598600 h 898971"/>
                  <a:gd name="connsiteX402" fmla="*/ 1209577 w 1417745"/>
                  <a:gd name="connsiteY402" fmla="*/ 599303 h 898971"/>
                  <a:gd name="connsiteX403" fmla="*/ 1223809 w 1417745"/>
                  <a:gd name="connsiteY403" fmla="*/ 585158 h 898971"/>
                  <a:gd name="connsiteX404" fmla="*/ 1251747 w 1417745"/>
                  <a:gd name="connsiteY404" fmla="*/ 555112 h 898971"/>
                  <a:gd name="connsiteX405" fmla="*/ 1254382 w 1417745"/>
                  <a:gd name="connsiteY405" fmla="*/ 552916 h 898971"/>
                  <a:gd name="connsiteX406" fmla="*/ 1274149 w 1417745"/>
                  <a:gd name="connsiteY406" fmla="*/ 537629 h 898971"/>
                  <a:gd name="connsiteX407" fmla="*/ 1281968 w 1417745"/>
                  <a:gd name="connsiteY407" fmla="*/ 533676 h 898971"/>
                  <a:gd name="connsiteX408" fmla="*/ 1285658 w 1417745"/>
                  <a:gd name="connsiteY408" fmla="*/ 527790 h 898971"/>
                  <a:gd name="connsiteX409" fmla="*/ 1288997 w 1417745"/>
                  <a:gd name="connsiteY409" fmla="*/ 515315 h 898971"/>
                  <a:gd name="connsiteX410" fmla="*/ 1289348 w 1417745"/>
                  <a:gd name="connsiteY410" fmla="*/ 512152 h 898971"/>
                  <a:gd name="connsiteX411" fmla="*/ 1283286 w 1417745"/>
                  <a:gd name="connsiteY411" fmla="*/ 499062 h 898971"/>
                  <a:gd name="connsiteX412" fmla="*/ 1281090 w 1417745"/>
                  <a:gd name="connsiteY412" fmla="*/ 461109 h 898971"/>
                  <a:gd name="connsiteX413" fmla="*/ 1279069 w 1417745"/>
                  <a:gd name="connsiteY413" fmla="*/ 456277 h 898971"/>
                  <a:gd name="connsiteX414" fmla="*/ 1276521 w 1417745"/>
                  <a:gd name="connsiteY414" fmla="*/ 445383 h 898971"/>
                  <a:gd name="connsiteX415" fmla="*/ 1262289 w 1417745"/>
                  <a:gd name="connsiteY415" fmla="*/ 410681 h 898971"/>
                  <a:gd name="connsiteX416" fmla="*/ 1260444 w 1417745"/>
                  <a:gd name="connsiteY416" fmla="*/ 407957 h 898971"/>
                  <a:gd name="connsiteX417" fmla="*/ 1257984 w 1417745"/>
                  <a:gd name="connsiteY417" fmla="*/ 410505 h 898971"/>
                  <a:gd name="connsiteX418" fmla="*/ 1257545 w 1417745"/>
                  <a:gd name="connsiteY418" fmla="*/ 416215 h 898971"/>
                  <a:gd name="connsiteX419" fmla="*/ 1249902 w 1417745"/>
                  <a:gd name="connsiteY419" fmla="*/ 439848 h 898971"/>
                  <a:gd name="connsiteX420" fmla="*/ 1230398 w 1417745"/>
                  <a:gd name="connsiteY420" fmla="*/ 450215 h 898971"/>
                  <a:gd name="connsiteX421" fmla="*/ 1226269 w 1417745"/>
                  <a:gd name="connsiteY421" fmla="*/ 454168 h 898971"/>
                  <a:gd name="connsiteX422" fmla="*/ 1226005 w 1417745"/>
                  <a:gd name="connsiteY422" fmla="*/ 461109 h 898971"/>
                  <a:gd name="connsiteX423" fmla="*/ 1227411 w 1417745"/>
                  <a:gd name="connsiteY423" fmla="*/ 464623 h 898971"/>
                  <a:gd name="connsiteX424" fmla="*/ 1253855 w 1417745"/>
                  <a:gd name="connsiteY424" fmla="*/ 462339 h 898971"/>
                  <a:gd name="connsiteX425" fmla="*/ 1269493 w 1417745"/>
                  <a:gd name="connsiteY425" fmla="*/ 475165 h 898971"/>
                  <a:gd name="connsiteX426" fmla="*/ 1285043 w 1417745"/>
                  <a:gd name="connsiteY426" fmla="*/ 344966 h 898971"/>
                  <a:gd name="connsiteX427" fmla="*/ 1311926 w 1417745"/>
                  <a:gd name="connsiteY427" fmla="*/ 369126 h 898971"/>
                  <a:gd name="connsiteX428" fmla="*/ 1327477 w 1417745"/>
                  <a:gd name="connsiteY428" fmla="*/ 387927 h 898971"/>
                  <a:gd name="connsiteX429" fmla="*/ 1334681 w 1417745"/>
                  <a:gd name="connsiteY429" fmla="*/ 406464 h 898971"/>
                  <a:gd name="connsiteX430" fmla="*/ 1368329 w 1417745"/>
                  <a:gd name="connsiteY430" fmla="*/ 476132 h 898971"/>
                  <a:gd name="connsiteX431" fmla="*/ 1376587 w 1417745"/>
                  <a:gd name="connsiteY431" fmla="*/ 494230 h 898971"/>
                  <a:gd name="connsiteX432" fmla="*/ 1379047 w 1417745"/>
                  <a:gd name="connsiteY432" fmla="*/ 505826 h 898971"/>
                  <a:gd name="connsiteX433" fmla="*/ 1379837 w 1417745"/>
                  <a:gd name="connsiteY433" fmla="*/ 513382 h 898971"/>
                  <a:gd name="connsiteX434" fmla="*/ 1386778 w 1417745"/>
                  <a:gd name="connsiteY434" fmla="*/ 536927 h 898971"/>
                  <a:gd name="connsiteX435" fmla="*/ 1386866 w 1417745"/>
                  <a:gd name="connsiteY435" fmla="*/ 552477 h 898971"/>
                  <a:gd name="connsiteX436" fmla="*/ 1389853 w 1417745"/>
                  <a:gd name="connsiteY436" fmla="*/ 559505 h 898971"/>
                  <a:gd name="connsiteX437" fmla="*/ 1393103 w 1417745"/>
                  <a:gd name="connsiteY437" fmla="*/ 562053 h 898971"/>
                  <a:gd name="connsiteX438" fmla="*/ 1392928 w 1417745"/>
                  <a:gd name="connsiteY438" fmla="*/ 558012 h 898971"/>
                  <a:gd name="connsiteX439" fmla="*/ 1391961 w 1417745"/>
                  <a:gd name="connsiteY439" fmla="*/ 547030 h 898971"/>
                  <a:gd name="connsiteX440" fmla="*/ 1392664 w 1417745"/>
                  <a:gd name="connsiteY440" fmla="*/ 524715 h 898971"/>
                  <a:gd name="connsiteX441" fmla="*/ 1389326 w 1417745"/>
                  <a:gd name="connsiteY441" fmla="*/ 509955 h 898971"/>
                  <a:gd name="connsiteX442" fmla="*/ 1387041 w 1417745"/>
                  <a:gd name="connsiteY442" fmla="*/ 494757 h 898971"/>
                  <a:gd name="connsiteX443" fmla="*/ 1387920 w 1417745"/>
                  <a:gd name="connsiteY443" fmla="*/ 493175 h 898971"/>
                  <a:gd name="connsiteX444" fmla="*/ 1387305 w 1417745"/>
                  <a:gd name="connsiteY444" fmla="*/ 485444 h 898971"/>
                  <a:gd name="connsiteX445" fmla="*/ 1381946 w 1417745"/>
                  <a:gd name="connsiteY445" fmla="*/ 474638 h 898971"/>
                  <a:gd name="connsiteX446" fmla="*/ 1365429 w 1417745"/>
                  <a:gd name="connsiteY446" fmla="*/ 430096 h 898971"/>
                  <a:gd name="connsiteX447" fmla="*/ 1360070 w 1417745"/>
                  <a:gd name="connsiteY447" fmla="*/ 415688 h 898971"/>
                  <a:gd name="connsiteX448" fmla="*/ 1331957 w 1417745"/>
                  <a:gd name="connsiteY448" fmla="*/ 377033 h 898971"/>
                  <a:gd name="connsiteX449" fmla="*/ 1293126 w 1417745"/>
                  <a:gd name="connsiteY449" fmla="*/ 336269 h 898971"/>
                  <a:gd name="connsiteX450" fmla="*/ 1278806 w 1417745"/>
                  <a:gd name="connsiteY450" fmla="*/ 324584 h 898971"/>
                  <a:gd name="connsiteX451" fmla="*/ 1252977 w 1417745"/>
                  <a:gd name="connsiteY451" fmla="*/ 306135 h 898971"/>
                  <a:gd name="connsiteX452" fmla="*/ 1213179 w 1417745"/>
                  <a:gd name="connsiteY452" fmla="*/ 278197 h 898971"/>
                  <a:gd name="connsiteX453" fmla="*/ 1209840 w 1417745"/>
                  <a:gd name="connsiteY453" fmla="*/ 276792 h 898971"/>
                  <a:gd name="connsiteX454" fmla="*/ 1210367 w 1417745"/>
                  <a:gd name="connsiteY454" fmla="*/ 279954 h 898971"/>
                  <a:gd name="connsiteX455" fmla="*/ 1232243 w 1417745"/>
                  <a:gd name="connsiteY455" fmla="*/ 306750 h 898971"/>
                  <a:gd name="connsiteX456" fmla="*/ 1242171 w 1417745"/>
                  <a:gd name="connsiteY456" fmla="*/ 311757 h 898971"/>
                  <a:gd name="connsiteX457" fmla="*/ 1248496 w 1417745"/>
                  <a:gd name="connsiteY457" fmla="*/ 313602 h 898971"/>
                  <a:gd name="connsiteX458" fmla="*/ 1285043 w 1417745"/>
                  <a:gd name="connsiteY458" fmla="*/ 344966 h 898971"/>
                  <a:gd name="connsiteX459" fmla="*/ 1271865 w 1417745"/>
                  <a:gd name="connsiteY459" fmla="*/ 769212 h 898971"/>
                  <a:gd name="connsiteX460" fmla="*/ 1283901 w 1417745"/>
                  <a:gd name="connsiteY460" fmla="*/ 757703 h 898971"/>
                  <a:gd name="connsiteX461" fmla="*/ 1287679 w 1417745"/>
                  <a:gd name="connsiteY461" fmla="*/ 756210 h 898971"/>
                  <a:gd name="connsiteX462" fmla="*/ 1294971 w 1417745"/>
                  <a:gd name="connsiteY462" fmla="*/ 751026 h 898971"/>
                  <a:gd name="connsiteX463" fmla="*/ 1306743 w 1417745"/>
                  <a:gd name="connsiteY463" fmla="*/ 736794 h 898971"/>
                  <a:gd name="connsiteX464" fmla="*/ 1315001 w 1417745"/>
                  <a:gd name="connsiteY464" fmla="*/ 728448 h 898971"/>
                  <a:gd name="connsiteX465" fmla="*/ 1337931 w 1417745"/>
                  <a:gd name="connsiteY465" fmla="*/ 703497 h 898971"/>
                  <a:gd name="connsiteX466" fmla="*/ 1341182 w 1417745"/>
                  <a:gd name="connsiteY466" fmla="*/ 700071 h 898971"/>
                  <a:gd name="connsiteX467" fmla="*/ 1336438 w 1417745"/>
                  <a:gd name="connsiteY467" fmla="*/ 700071 h 898971"/>
                  <a:gd name="connsiteX468" fmla="*/ 1324314 w 1417745"/>
                  <a:gd name="connsiteY468" fmla="*/ 707890 h 898971"/>
                  <a:gd name="connsiteX469" fmla="*/ 1315792 w 1417745"/>
                  <a:gd name="connsiteY469" fmla="*/ 718608 h 898971"/>
                  <a:gd name="connsiteX470" fmla="*/ 1307358 w 1417745"/>
                  <a:gd name="connsiteY470" fmla="*/ 726515 h 898971"/>
                  <a:gd name="connsiteX471" fmla="*/ 1300857 w 1417745"/>
                  <a:gd name="connsiteY471" fmla="*/ 730820 h 898971"/>
                  <a:gd name="connsiteX472" fmla="*/ 1282144 w 1417745"/>
                  <a:gd name="connsiteY472" fmla="*/ 746370 h 898971"/>
                  <a:gd name="connsiteX473" fmla="*/ 1246739 w 1417745"/>
                  <a:gd name="connsiteY473" fmla="*/ 767631 h 898971"/>
                  <a:gd name="connsiteX474" fmla="*/ 1218538 w 1417745"/>
                  <a:gd name="connsiteY474" fmla="*/ 780018 h 898971"/>
                  <a:gd name="connsiteX475" fmla="*/ 1190600 w 1417745"/>
                  <a:gd name="connsiteY475" fmla="*/ 801103 h 898971"/>
                  <a:gd name="connsiteX476" fmla="*/ 1173381 w 1417745"/>
                  <a:gd name="connsiteY476" fmla="*/ 827195 h 898971"/>
                  <a:gd name="connsiteX477" fmla="*/ 1169076 w 1417745"/>
                  <a:gd name="connsiteY477" fmla="*/ 833785 h 898971"/>
                  <a:gd name="connsiteX478" fmla="*/ 1175753 w 1417745"/>
                  <a:gd name="connsiteY478" fmla="*/ 829655 h 898971"/>
                  <a:gd name="connsiteX479" fmla="*/ 1182430 w 1417745"/>
                  <a:gd name="connsiteY479" fmla="*/ 825526 h 898971"/>
                  <a:gd name="connsiteX480" fmla="*/ 1222403 w 1417745"/>
                  <a:gd name="connsiteY480" fmla="*/ 803914 h 898971"/>
                  <a:gd name="connsiteX481" fmla="*/ 1256051 w 1417745"/>
                  <a:gd name="connsiteY481" fmla="*/ 780897 h 898971"/>
                  <a:gd name="connsiteX482" fmla="*/ 1271865 w 1417745"/>
                  <a:gd name="connsiteY482" fmla="*/ 769212 h 898971"/>
                  <a:gd name="connsiteX483" fmla="*/ 140133 w 1417745"/>
                  <a:gd name="connsiteY483" fmla="*/ 648501 h 898971"/>
                  <a:gd name="connsiteX484" fmla="*/ 119839 w 1417745"/>
                  <a:gd name="connsiteY484" fmla="*/ 622321 h 898971"/>
                  <a:gd name="connsiteX485" fmla="*/ 106046 w 1417745"/>
                  <a:gd name="connsiteY485" fmla="*/ 603432 h 898971"/>
                  <a:gd name="connsiteX486" fmla="*/ 91637 w 1417745"/>
                  <a:gd name="connsiteY486" fmla="*/ 580590 h 898971"/>
                  <a:gd name="connsiteX487" fmla="*/ 88738 w 1417745"/>
                  <a:gd name="connsiteY487" fmla="*/ 553267 h 898971"/>
                  <a:gd name="connsiteX488" fmla="*/ 89880 w 1417745"/>
                  <a:gd name="connsiteY488" fmla="*/ 540792 h 898971"/>
                  <a:gd name="connsiteX489" fmla="*/ 87772 w 1417745"/>
                  <a:gd name="connsiteY489" fmla="*/ 536575 h 898971"/>
                  <a:gd name="connsiteX490" fmla="*/ 86278 w 1417745"/>
                  <a:gd name="connsiteY490" fmla="*/ 540001 h 898971"/>
                  <a:gd name="connsiteX491" fmla="*/ 83643 w 1417745"/>
                  <a:gd name="connsiteY491" fmla="*/ 558012 h 898971"/>
                  <a:gd name="connsiteX492" fmla="*/ 88563 w 1417745"/>
                  <a:gd name="connsiteY492" fmla="*/ 593504 h 898971"/>
                  <a:gd name="connsiteX493" fmla="*/ 98051 w 1417745"/>
                  <a:gd name="connsiteY493" fmla="*/ 613359 h 898971"/>
                  <a:gd name="connsiteX494" fmla="*/ 114567 w 1417745"/>
                  <a:gd name="connsiteY494" fmla="*/ 639891 h 898971"/>
                  <a:gd name="connsiteX495" fmla="*/ 134247 w 1417745"/>
                  <a:gd name="connsiteY495" fmla="*/ 661240 h 898971"/>
                  <a:gd name="connsiteX496" fmla="*/ 141538 w 1417745"/>
                  <a:gd name="connsiteY496" fmla="*/ 662645 h 898971"/>
                  <a:gd name="connsiteX497" fmla="*/ 143471 w 1417745"/>
                  <a:gd name="connsiteY497" fmla="*/ 657110 h 898971"/>
                  <a:gd name="connsiteX498" fmla="*/ 140133 w 1417745"/>
                  <a:gd name="connsiteY498" fmla="*/ 648501 h 898971"/>
                  <a:gd name="connsiteX499" fmla="*/ 842875 w 1417745"/>
                  <a:gd name="connsiteY499" fmla="*/ 182437 h 898971"/>
                  <a:gd name="connsiteX500" fmla="*/ 844896 w 1417745"/>
                  <a:gd name="connsiteY500" fmla="*/ 177429 h 898971"/>
                  <a:gd name="connsiteX501" fmla="*/ 800002 w 1417745"/>
                  <a:gd name="connsiteY501" fmla="*/ 156344 h 898971"/>
                  <a:gd name="connsiteX502" fmla="*/ 758623 w 1417745"/>
                  <a:gd name="connsiteY502" fmla="*/ 146680 h 898971"/>
                  <a:gd name="connsiteX503" fmla="*/ 755812 w 1417745"/>
                  <a:gd name="connsiteY503" fmla="*/ 147910 h 898971"/>
                  <a:gd name="connsiteX504" fmla="*/ 756603 w 1417745"/>
                  <a:gd name="connsiteY504" fmla="*/ 150985 h 898971"/>
                  <a:gd name="connsiteX505" fmla="*/ 787791 w 1417745"/>
                  <a:gd name="connsiteY505" fmla="*/ 170664 h 898971"/>
                  <a:gd name="connsiteX506" fmla="*/ 810633 w 1417745"/>
                  <a:gd name="connsiteY506" fmla="*/ 187796 h 898971"/>
                  <a:gd name="connsiteX507" fmla="*/ 824953 w 1417745"/>
                  <a:gd name="connsiteY507" fmla="*/ 188235 h 898971"/>
                  <a:gd name="connsiteX508" fmla="*/ 842875 w 1417745"/>
                  <a:gd name="connsiteY508" fmla="*/ 182437 h 898971"/>
                  <a:gd name="connsiteX509" fmla="*/ 1007777 w 1417745"/>
                  <a:gd name="connsiteY509" fmla="*/ 851619 h 898971"/>
                  <a:gd name="connsiteX510" fmla="*/ 1043709 w 1417745"/>
                  <a:gd name="connsiteY510" fmla="*/ 849423 h 898971"/>
                  <a:gd name="connsiteX511" fmla="*/ 1072701 w 1417745"/>
                  <a:gd name="connsiteY511" fmla="*/ 844415 h 898971"/>
                  <a:gd name="connsiteX512" fmla="*/ 1075863 w 1417745"/>
                  <a:gd name="connsiteY512" fmla="*/ 843360 h 898971"/>
                  <a:gd name="connsiteX513" fmla="*/ 1073579 w 1417745"/>
                  <a:gd name="connsiteY513" fmla="*/ 840813 h 898971"/>
                  <a:gd name="connsiteX514" fmla="*/ 1064530 w 1417745"/>
                  <a:gd name="connsiteY514" fmla="*/ 833082 h 898971"/>
                  <a:gd name="connsiteX515" fmla="*/ 1056799 w 1417745"/>
                  <a:gd name="connsiteY515" fmla="*/ 827722 h 898971"/>
                  <a:gd name="connsiteX516" fmla="*/ 1012609 w 1417745"/>
                  <a:gd name="connsiteY516" fmla="*/ 830182 h 898971"/>
                  <a:gd name="connsiteX517" fmla="*/ 1001715 w 1417745"/>
                  <a:gd name="connsiteY517" fmla="*/ 832554 h 898971"/>
                  <a:gd name="connsiteX518" fmla="*/ 999606 w 1417745"/>
                  <a:gd name="connsiteY518" fmla="*/ 834575 h 898971"/>
                  <a:gd name="connsiteX519" fmla="*/ 997234 w 1417745"/>
                  <a:gd name="connsiteY519" fmla="*/ 844327 h 898971"/>
                  <a:gd name="connsiteX520" fmla="*/ 1001275 w 1417745"/>
                  <a:gd name="connsiteY520" fmla="*/ 849335 h 898971"/>
                  <a:gd name="connsiteX521" fmla="*/ 1007777 w 1417745"/>
                  <a:gd name="connsiteY521" fmla="*/ 851619 h 898971"/>
                  <a:gd name="connsiteX522" fmla="*/ 1323260 w 1417745"/>
                  <a:gd name="connsiteY522" fmla="*/ 653245 h 898971"/>
                  <a:gd name="connsiteX523" fmla="*/ 1319745 w 1417745"/>
                  <a:gd name="connsiteY523" fmla="*/ 661328 h 898971"/>
                  <a:gd name="connsiteX524" fmla="*/ 1323523 w 1417745"/>
                  <a:gd name="connsiteY524" fmla="*/ 665105 h 898971"/>
                  <a:gd name="connsiteX525" fmla="*/ 1338370 w 1417745"/>
                  <a:gd name="connsiteY525" fmla="*/ 652718 h 898971"/>
                  <a:gd name="connsiteX526" fmla="*/ 1344169 w 1417745"/>
                  <a:gd name="connsiteY526" fmla="*/ 641912 h 898971"/>
                  <a:gd name="connsiteX527" fmla="*/ 1359895 w 1417745"/>
                  <a:gd name="connsiteY527" fmla="*/ 606946 h 898971"/>
                  <a:gd name="connsiteX528" fmla="*/ 1360246 w 1417745"/>
                  <a:gd name="connsiteY528" fmla="*/ 570135 h 898971"/>
                  <a:gd name="connsiteX529" fmla="*/ 1359631 w 1417745"/>
                  <a:gd name="connsiteY529" fmla="*/ 565655 h 898971"/>
                  <a:gd name="connsiteX530" fmla="*/ 1357610 w 1417745"/>
                  <a:gd name="connsiteY530" fmla="*/ 565040 h 898971"/>
                  <a:gd name="connsiteX531" fmla="*/ 1356205 w 1417745"/>
                  <a:gd name="connsiteY531" fmla="*/ 566797 h 898971"/>
                  <a:gd name="connsiteX532" fmla="*/ 1356908 w 1417745"/>
                  <a:gd name="connsiteY532" fmla="*/ 571717 h 898971"/>
                  <a:gd name="connsiteX533" fmla="*/ 1344432 w 1417745"/>
                  <a:gd name="connsiteY533" fmla="*/ 605804 h 898971"/>
                  <a:gd name="connsiteX534" fmla="*/ 1342587 w 1417745"/>
                  <a:gd name="connsiteY534" fmla="*/ 614501 h 898971"/>
                  <a:gd name="connsiteX535" fmla="*/ 1328882 w 1417745"/>
                  <a:gd name="connsiteY535" fmla="*/ 645777 h 898971"/>
                  <a:gd name="connsiteX536" fmla="*/ 1323260 w 1417745"/>
                  <a:gd name="connsiteY536" fmla="*/ 653245 h 898971"/>
                  <a:gd name="connsiteX537" fmla="*/ 551201 w 1417745"/>
                  <a:gd name="connsiteY537" fmla="*/ 474023 h 898971"/>
                  <a:gd name="connsiteX538" fmla="*/ 548829 w 1417745"/>
                  <a:gd name="connsiteY538" fmla="*/ 474111 h 898971"/>
                  <a:gd name="connsiteX539" fmla="*/ 537144 w 1417745"/>
                  <a:gd name="connsiteY539" fmla="*/ 486938 h 898971"/>
                  <a:gd name="connsiteX540" fmla="*/ 525459 w 1417745"/>
                  <a:gd name="connsiteY540" fmla="*/ 507056 h 898971"/>
                  <a:gd name="connsiteX541" fmla="*/ 525547 w 1417745"/>
                  <a:gd name="connsiteY541" fmla="*/ 510307 h 898971"/>
                  <a:gd name="connsiteX542" fmla="*/ 528710 w 1417745"/>
                  <a:gd name="connsiteY542" fmla="*/ 510746 h 898971"/>
                  <a:gd name="connsiteX543" fmla="*/ 541449 w 1417745"/>
                  <a:gd name="connsiteY543" fmla="*/ 508023 h 898971"/>
                  <a:gd name="connsiteX544" fmla="*/ 552870 w 1417745"/>
                  <a:gd name="connsiteY544" fmla="*/ 507759 h 898971"/>
                  <a:gd name="connsiteX545" fmla="*/ 559810 w 1417745"/>
                  <a:gd name="connsiteY545" fmla="*/ 499149 h 898971"/>
                  <a:gd name="connsiteX546" fmla="*/ 573076 w 1417745"/>
                  <a:gd name="connsiteY546" fmla="*/ 473584 h 898971"/>
                  <a:gd name="connsiteX547" fmla="*/ 573867 w 1417745"/>
                  <a:gd name="connsiteY547" fmla="*/ 470421 h 898971"/>
                  <a:gd name="connsiteX548" fmla="*/ 559283 w 1417745"/>
                  <a:gd name="connsiteY548" fmla="*/ 466116 h 898971"/>
                  <a:gd name="connsiteX549" fmla="*/ 551201 w 1417745"/>
                  <a:gd name="connsiteY549" fmla="*/ 474023 h 898971"/>
                  <a:gd name="connsiteX550" fmla="*/ 933628 w 1417745"/>
                  <a:gd name="connsiteY550" fmla="*/ 488343 h 898971"/>
                  <a:gd name="connsiteX551" fmla="*/ 937230 w 1417745"/>
                  <a:gd name="connsiteY551" fmla="*/ 482721 h 898971"/>
                  <a:gd name="connsiteX552" fmla="*/ 931080 w 1417745"/>
                  <a:gd name="connsiteY552" fmla="*/ 481579 h 898971"/>
                  <a:gd name="connsiteX553" fmla="*/ 920538 w 1417745"/>
                  <a:gd name="connsiteY553" fmla="*/ 484829 h 898971"/>
                  <a:gd name="connsiteX554" fmla="*/ 867474 w 1417745"/>
                  <a:gd name="connsiteY554" fmla="*/ 500379 h 898971"/>
                  <a:gd name="connsiteX555" fmla="*/ 854208 w 1417745"/>
                  <a:gd name="connsiteY555" fmla="*/ 508111 h 898971"/>
                  <a:gd name="connsiteX556" fmla="*/ 853593 w 1417745"/>
                  <a:gd name="connsiteY556" fmla="*/ 519707 h 898971"/>
                  <a:gd name="connsiteX557" fmla="*/ 855263 w 1417745"/>
                  <a:gd name="connsiteY557" fmla="*/ 521201 h 898971"/>
                  <a:gd name="connsiteX558" fmla="*/ 876347 w 1417745"/>
                  <a:gd name="connsiteY558" fmla="*/ 514612 h 898971"/>
                  <a:gd name="connsiteX559" fmla="*/ 917990 w 1417745"/>
                  <a:gd name="connsiteY559" fmla="*/ 500116 h 898971"/>
                  <a:gd name="connsiteX560" fmla="*/ 933628 w 1417745"/>
                  <a:gd name="connsiteY560" fmla="*/ 488343 h 898971"/>
                  <a:gd name="connsiteX561" fmla="*/ 698268 w 1417745"/>
                  <a:gd name="connsiteY561" fmla="*/ 520586 h 898971"/>
                  <a:gd name="connsiteX562" fmla="*/ 698268 w 1417745"/>
                  <a:gd name="connsiteY562" fmla="*/ 522958 h 898971"/>
                  <a:gd name="connsiteX563" fmla="*/ 695984 w 1417745"/>
                  <a:gd name="connsiteY563" fmla="*/ 527878 h 898971"/>
                  <a:gd name="connsiteX564" fmla="*/ 700113 w 1417745"/>
                  <a:gd name="connsiteY564" fmla="*/ 525857 h 898971"/>
                  <a:gd name="connsiteX565" fmla="*/ 719792 w 1417745"/>
                  <a:gd name="connsiteY565" fmla="*/ 528932 h 898971"/>
                  <a:gd name="connsiteX566" fmla="*/ 722779 w 1417745"/>
                  <a:gd name="connsiteY566" fmla="*/ 531392 h 898971"/>
                  <a:gd name="connsiteX567" fmla="*/ 724448 w 1417745"/>
                  <a:gd name="connsiteY567" fmla="*/ 528844 h 898971"/>
                  <a:gd name="connsiteX568" fmla="*/ 729192 w 1417745"/>
                  <a:gd name="connsiteY568" fmla="*/ 509428 h 898971"/>
                  <a:gd name="connsiteX569" fmla="*/ 730862 w 1417745"/>
                  <a:gd name="connsiteY569" fmla="*/ 496514 h 898971"/>
                  <a:gd name="connsiteX570" fmla="*/ 730334 w 1417745"/>
                  <a:gd name="connsiteY570" fmla="*/ 481052 h 898971"/>
                  <a:gd name="connsiteX571" fmla="*/ 729017 w 1417745"/>
                  <a:gd name="connsiteY571" fmla="*/ 478855 h 898971"/>
                  <a:gd name="connsiteX572" fmla="*/ 713467 w 1417745"/>
                  <a:gd name="connsiteY572" fmla="*/ 486674 h 898971"/>
                  <a:gd name="connsiteX573" fmla="*/ 703100 w 1417745"/>
                  <a:gd name="connsiteY573" fmla="*/ 503542 h 898971"/>
                  <a:gd name="connsiteX574" fmla="*/ 698268 w 1417745"/>
                  <a:gd name="connsiteY574" fmla="*/ 520586 h 898971"/>
                  <a:gd name="connsiteX575" fmla="*/ 839273 w 1417745"/>
                  <a:gd name="connsiteY575" fmla="*/ 843273 h 898971"/>
                  <a:gd name="connsiteX576" fmla="*/ 817661 w 1417745"/>
                  <a:gd name="connsiteY576" fmla="*/ 834927 h 898971"/>
                  <a:gd name="connsiteX577" fmla="*/ 801935 w 1417745"/>
                  <a:gd name="connsiteY577" fmla="*/ 829655 h 898971"/>
                  <a:gd name="connsiteX578" fmla="*/ 794468 w 1417745"/>
                  <a:gd name="connsiteY578" fmla="*/ 825965 h 898971"/>
                  <a:gd name="connsiteX579" fmla="*/ 799387 w 1417745"/>
                  <a:gd name="connsiteY579" fmla="*/ 834224 h 898971"/>
                  <a:gd name="connsiteX580" fmla="*/ 804219 w 1417745"/>
                  <a:gd name="connsiteY580" fmla="*/ 836859 h 898971"/>
                  <a:gd name="connsiteX581" fmla="*/ 837780 w 1417745"/>
                  <a:gd name="connsiteY581" fmla="*/ 851180 h 898971"/>
                  <a:gd name="connsiteX582" fmla="*/ 839449 w 1417745"/>
                  <a:gd name="connsiteY582" fmla="*/ 850477 h 898971"/>
                  <a:gd name="connsiteX583" fmla="*/ 863521 w 1417745"/>
                  <a:gd name="connsiteY583" fmla="*/ 856363 h 898971"/>
                  <a:gd name="connsiteX584" fmla="*/ 872043 w 1417745"/>
                  <a:gd name="connsiteY584" fmla="*/ 858735 h 898971"/>
                  <a:gd name="connsiteX585" fmla="*/ 908063 w 1417745"/>
                  <a:gd name="connsiteY585" fmla="*/ 864270 h 898971"/>
                  <a:gd name="connsiteX586" fmla="*/ 915530 w 1417745"/>
                  <a:gd name="connsiteY586" fmla="*/ 864533 h 898971"/>
                  <a:gd name="connsiteX587" fmla="*/ 955767 w 1417745"/>
                  <a:gd name="connsiteY587" fmla="*/ 868399 h 898971"/>
                  <a:gd name="connsiteX588" fmla="*/ 958930 w 1417745"/>
                  <a:gd name="connsiteY588" fmla="*/ 867345 h 898971"/>
                  <a:gd name="connsiteX589" fmla="*/ 955679 w 1417745"/>
                  <a:gd name="connsiteY589" fmla="*/ 864094 h 898971"/>
                  <a:gd name="connsiteX590" fmla="*/ 943907 w 1417745"/>
                  <a:gd name="connsiteY590" fmla="*/ 863567 h 898971"/>
                  <a:gd name="connsiteX591" fmla="*/ 901474 w 1417745"/>
                  <a:gd name="connsiteY591" fmla="*/ 856890 h 898971"/>
                  <a:gd name="connsiteX592" fmla="*/ 865805 w 1417745"/>
                  <a:gd name="connsiteY592" fmla="*/ 850389 h 898971"/>
                  <a:gd name="connsiteX593" fmla="*/ 839273 w 1417745"/>
                  <a:gd name="connsiteY593" fmla="*/ 843273 h 898971"/>
                  <a:gd name="connsiteX594" fmla="*/ 386299 w 1417745"/>
                  <a:gd name="connsiteY594" fmla="*/ 414283 h 898971"/>
                  <a:gd name="connsiteX595" fmla="*/ 379622 w 1417745"/>
                  <a:gd name="connsiteY595" fmla="*/ 423507 h 898971"/>
                  <a:gd name="connsiteX596" fmla="*/ 378831 w 1417745"/>
                  <a:gd name="connsiteY596" fmla="*/ 428339 h 898971"/>
                  <a:gd name="connsiteX597" fmla="*/ 382785 w 1417745"/>
                  <a:gd name="connsiteY597" fmla="*/ 427109 h 898971"/>
                  <a:gd name="connsiteX598" fmla="*/ 401761 w 1417745"/>
                  <a:gd name="connsiteY598" fmla="*/ 401544 h 898971"/>
                  <a:gd name="connsiteX599" fmla="*/ 416609 w 1417745"/>
                  <a:gd name="connsiteY599" fmla="*/ 374485 h 898971"/>
                  <a:gd name="connsiteX600" fmla="*/ 422583 w 1417745"/>
                  <a:gd name="connsiteY600" fmla="*/ 373606 h 898971"/>
                  <a:gd name="connsiteX601" fmla="*/ 424779 w 1417745"/>
                  <a:gd name="connsiteY601" fmla="*/ 371586 h 898971"/>
                  <a:gd name="connsiteX602" fmla="*/ 431807 w 1417745"/>
                  <a:gd name="connsiteY602" fmla="*/ 346987 h 898971"/>
                  <a:gd name="connsiteX603" fmla="*/ 446918 w 1417745"/>
                  <a:gd name="connsiteY603" fmla="*/ 327132 h 898971"/>
                  <a:gd name="connsiteX604" fmla="*/ 446742 w 1417745"/>
                  <a:gd name="connsiteY604" fmla="*/ 324145 h 898971"/>
                  <a:gd name="connsiteX605" fmla="*/ 437869 w 1417745"/>
                  <a:gd name="connsiteY605" fmla="*/ 324408 h 898971"/>
                  <a:gd name="connsiteX606" fmla="*/ 438396 w 1417745"/>
                  <a:gd name="connsiteY606" fmla="*/ 328537 h 898971"/>
                  <a:gd name="connsiteX607" fmla="*/ 432247 w 1417745"/>
                  <a:gd name="connsiteY607" fmla="*/ 330646 h 898971"/>
                  <a:gd name="connsiteX608" fmla="*/ 416345 w 1417745"/>
                  <a:gd name="connsiteY608" fmla="*/ 343824 h 898971"/>
                  <a:gd name="connsiteX609" fmla="*/ 414061 w 1417745"/>
                  <a:gd name="connsiteY609" fmla="*/ 348656 h 898971"/>
                  <a:gd name="connsiteX610" fmla="*/ 409317 w 1417745"/>
                  <a:gd name="connsiteY610" fmla="*/ 369389 h 898971"/>
                  <a:gd name="connsiteX611" fmla="*/ 386299 w 1417745"/>
                  <a:gd name="connsiteY611" fmla="*/ 414283 h 898971"/>
                  <a:gd name="connsiteX612" fmla="*/ 393503 w 1417745"/>
                  <a:gd name="connsiteY612" fmla="*/ 299546 h 898971"/>
                  <a:gd name="connsiteX613" fmla="*/ 410020 w 1417745"/>
                  <a:gd name="connsiteY613" fmla="*/ 283732 h 898971"/>
                  <a:gd name="connsiteX614" fmla="*/ 427590 w 1417745"/>
                  <a:gd name="connsiteY614" fmla="*/ 270027 h 898971"/>
                  <a:gd name="connsiteX615" fmla="*/ 430138 w 1417745"/>
                  <a:gd name="connsiteY615" fmla="*/ 266776 h 898971"/>
                  <a:gd name="connsiteX616" fmla="*/ 425482 w 1417745"/>
                  <a:gd name="connsiteY616" fmla="*/ 263789 h 898971"/>
                  <a:gd name="connsiteX617" fmla="*/ 421704 w 1417745"/>
                  <a:gd name="connsiteY617" fmla="*/ 265986 h 898971"/>
                  <a:gd name="connsiteX618" fmla="*/ 384981 w 1417745"/>
                  <a:gd name="connsiteY618" fmla="*/ 278021 h 898971"/>
                  <a:gd name="connsiteX619" fmla="*/ 358274 w 1417745"/>
                  <a:gd name="connsiteY619" fmla="*/ 270554 h 898971"/>
                  <a:gd name="connsiteX620" fmla="*/ 349752 w 1417745"/>
                  <a:gd name="connsiteY620" fmla="*/ 271520 h 898971"/>
                  <a:gd name="connsiteX621" fmla="*/ 355375 w 1417745"/>
                  <a:gd name="connsiteY621" fmla="*/ 273190 h 898971"/>
                  <a:gd name="connsiteX622" fmla="*/ 385333 w 1417745"/>
                  <a:gd name="connsiteY622" fmla="*/ 298228 h 898971"/>
                  <a:gd name="connsiteX623" fmla="*/ 393503 w 1417745"/>
                  <a:gd name="connsiteY623" fmla="*/ 299546 h 898971"/>
                  <a:gd name="connsiteX624" fmla="*/ 254870 w 1417745"/>
                  <a:gd name="connsiteY624" fmla="*/ 629349 h 898971"/>
                  <a:gd name="connsiteX625" fmla="*/ 254079 w 1417745"/>
                  <a:gd name="connsiteY625" fmla="*/ 628470 h 898971"/>
                  <a:gd name="connsiteX626" fmla="*/ 254167 w 1417745"/>
                  <a:gd name="connsiteY626" fmla="*/ 627679 h 898971"/>
                  <a:gd name="connsiteX627" fmla="*/ 255660 w 1417745"/>
                  <a:gd name="connsiteY627" fmla="*/ 624605 h 898971"/>
                  <a:gd name="connsiteX628" fmla="*/ 250829 w 1417745"/>
                  <a:gd name="connsiteY628" fmla="*/ 622408 h 898971"/>
                  <a:gd name="connsiteX629" fmla="*/ 241780 w 1417745"/>
                  <a:gd name="connsiteY629" fmla="*/ 622408 h 898971"/>
                  <a:gd name="connsiteX630" fmla="*/ 231764 w 1417745"/>
                  <a:gd name="connsiteY630" fmla="*/ 622584 h 898971"/>
                  <a:gd name="connsiteX631" fmla="*/ 227459 w 1417745"/>
                  <a:gd name="connsiteY631" fmla="*/ 627855 h 898971"/>
                  <a:gd name="connsiteX632" fmla="*/ 240637 w 1417745"/>
                  <a:gd name="connsiteY632" fmla="*/ 648677 h 898971"/>
                  <a:gd name="connsiteX633" fmla="*/ 243273 w 1417745"/>
                  <a:gd name="connsiteY633" fmla="*/ 650873 h 898971"/>
                  <a:gd name="connsiteX634" fmla="*/ 273758 w 1417745"/>
                  <a:gd name="connsiteY634" fmla="*/ 657989 h 898971"/>
                  <a:gd name="connsiteX635" fmla="*/ 284213 w 1417745"/>
                  <a:gd name="connsiteY635" fmla="*/ 657462 h 898971"/>
                  <a:gd name="connsiteX636" fmla="*/ 277097 w 1417745"/>
                  <a:gd name="connsiteY636" fmla="*/ 651488 h 898971"/>
                  <a:gd name="connsiteX637" fmla="*/ 254870 w 1417745"/>
                  <a:gd name="connsiteY637" fmla="*/ 629349 h 898971"/>
                  <a:gd name="connsiteX638" fmla="*/ 207077 w 1417745"/>
                  <a:gd name="connsiteY638" fmla="*/ 653245 h 898971"/>
                  <a:gd name="connsiteX639" fmla="*/ 210328 w 1417745"/>
                  <a:gd name="connsiteY639" fmla="*/ 654036 h 898971"/>
                  <a:gd name="connsiteX640" fmla="*/ 216302 w 1417745"/>
                  <a:gd name="connsiteY640" fmla="*/ 656144 h 898971"/>
                  <a:gd name="connsiteX641" fmla="*/ 215423 w 1417745"/>
                  <a:gd name="connsiteY641" fmla="*/ 649379 h 898971"/>
                  <a:gd name="connsiteX642" fmla="*/ 202509 w 1417745"/>
                  <a:gd name="connsiteY642" fmla="*/ 624956 h 898971"/>
                  <a:gd name="connsiteX643" fmla="*/ 190122 w 1417745"/>
                  <a:gd name="connsiteY643" fmla="*/ 610372 h 898971"/>
                  <a:gd name="connsiteX644" fmla="*/ 176416 w 1417745"/>
                  <a:gd name="connsiteY644" fmla="*/ 605980 h 898971"/>
                  <a:gd name="connsiteX645" fmla="*/ 171057 w 1417745"/>
                  <a:gd name="connsiteY645" fmla="*/ 605892 h 898971"/>
                  <a:gd name="connsiteX646" fmla="*/ 170179 w 1417745"/>
                  <a:gd name="connsiteY646" fmla="*/ 611163 h 898971"/>
                  <a:gd name="connsiteX647" fmla="*/ 185290 w 1417745"/>
                  <a:gd name="connsiteY647" fmla="*/ 633390 h 898971"/>
                  <a:gd name="connsiteX648" fmla="*/ 207077 w 1417745"/>
                  <a:gd name="connsiteY648" fmla="*/ 653245 h 898971"/>
                  <a:gd name="connsiteX649" fmla="*/ 869143 w 1417745"/>
                  <a:gd name="connsiteY649" fmla="*/ 397503 h 898971"/>
                  <a:gd name="connsiteX650" fmla="*/ 890931 w 1417745"/>
                  <a:gd name="connsiteY650" fmla="*/ 392759 h 898971"/>
                  <a:gd name="connsiteX651" fmla="*/ 924579 w 1417745"/>
                  <a:gd name="connsiteY651" fmla="*/ 384940 h 898971"/>
                  <a:gd name="connsiteX652" fmla="*/ 927478 w 1417745"/>
                  <a:gd name="connsiteY652" fmla="*/ 381689 h 898971"/>
                  <a:gd name="connsiteX653" fmla="*/ 924316 w 1417745"/>
                  <a:gd name="connsiteY653" fmla="*/ 380810 h 898971"/>
                  <a:gd name="connsiteX654" fmla="*/ 891546 w 1417745"/>
                  <a:gd name="connsiteY654" fmla="*/ 383095 h 898971"/>
                  <a:gd name="connsiteX655" fmla="*/ 888032 w 1417745"/>
                  <a:gd name="connsiteY655" fmla="*/ 383182 h 898971"/>
                  <a:gd name="connsiteX656" fmla="*/ 853330 w 1417745"/>
                  <a:gd name="connsiteY656" fmla="*/ 385467 h 898971"/>
                  <a:gd name="connsiteX657" fmla="*/ 839273 w 1417745"/>
                  <a:gd name="connsiteY657" fmla="*/ 387663 h 898971"/>
                  <a:gd name="connsiteX658" fmla="*/ 850518 w 1417745"/>
                  <a:gd name="connsiteY658" fmla="*/ 395658 h 898971"/>
                  <a:gd name="connsiteX659" fmla="*/ 869143 w 1417745"/>
                  <a:gd name="connsiteY659" fmla="*/ 397503 h 898971"/>
                  <a:gd name="connsiteX660" fmla="*/ 461590 w 1417745"/>
                  <a:gd name="connsiteY660" fmla="*/ 355684 h 898971"/>
                  <a:gd name="connsiteX661" fmla="*/ 485047 w 1417745"/>
                  <a:gd name="connsiteY661" fmla="*/ 340486 h 898971"/>
                  <a:gd name="connsiteX662" fmla="*/ 495326 w 1417745"/>
                  <a:gd name="connsiteY662" fmla="*/ 331437 h 898971"/>
                  <a:gd name="connsiteX663" fmla="*/ 502881 w 1417745"/>
                  <a:gd name="connsiteY663" fmla="*/ 321509 h 898971"/>
                  <a:gd name="connsiteX664" fmla="*/ 504462 w 1417745"/>
                  <a:gd name="connsiteY664" fmla="*/ 317468 h 898971"/>
                  <a:gd name="connsiteX665" fmla="*/ 485925 w 1417745"/>
                  <a:gd name="connsiteY665" fmla="*/ 310000 h 898971"/>
                  <a:gd name="connsiteX666" fmla="*/ 475998 w 1417745"/>
                  <a:gd name="connsiteY666" fmla="*/ 321333 h 898971"/>
                  <a:gd name="connsiteX667" fmla="*/ 457461 w 1417745"/>
                  <a:gd name="connsiteY667" fmla="*/ 352961 h 898971"/>
                  <a:gd name="connsiteX668" fmla="*/ 461590 w 1417745"/>
                  <a:gd name="connsiteY668" fmla="*/ 355684 h 898971"/>
                  <a:gd name="connsiteX669" fmla="*/ 503408 w 1417745"/>
                  <a:gd name="connsiteY669" fmla="*/ 435719 h 898971"/>
                  <a:gd name="connsiteX670" fmla="*/ 511666 w 1417745"/>
                  <a:gd name="connsiteY670" fmla="*/ 426231 h 898971"/>
                  <a:gd name="connsiteX671" fmla="*/ 519310 w 1417745"/>
                  <a:gd name="connsiteY671" fmla="*/ 410329 h 898971"/>
                  <a:gd name="connsiteX672" fmla="*/ 527656 w 1417745"/>
                  <a:gd name="connsiteY672" fmla="*/ 394691 h 898971"/>
                  <a:gd name="connsiteX673" fmla="*/ 527568 w 1417745"/>
                  <a:gd name="connsiteY673" fmla="*/ 390650 h 898971"/>
                  <a:gd name="connsiteX674" fmla="*/ 524405 w 1417745"/>
                  <a:gd name="connsiteY674" fmla="*/ 391001 h 898971"/>
                  <a:gd name="connsiteX675" fmla="*/ 501915 w 1417745"/>
                  <a:gd name="connsiteY675" fmla="*/ 414722 h 898971"/>
                  <a:gd name="connsiteX676" fmla="*/ 490933 w 1417745"/>
                  <a:gd name="connsiteY676" fmla="*/ 434050 h 898971"/>
                  <a:gd name="connsiteX677" fmla="*/ 483202 w 1417745"/>
                  <a:gd name="connsiteY677" fmla="*/ 451181 h 898971"/>
                  <a:gd name="connsiteX678" fmla="*/ 483817 w 1417745"/>
                  <a:gd name="connsiteY678" fmla="*/ 454432 h 898971"/>
                  <a:gd name="connsiteX679" fmla="*/ 485486 w 1417745"/>
                  <a:gd name="connsiteY679" fmla="*/ 453729 h 898971"/>
                  <a:gd name="connsiteX680" fmla="*/ 503408 w 1417745"/>
                  <a:gd name="connsiteY680" fmla="*/ 435719 h 898971"/>
                  <a:gd name="connsiteX681" fmla="*/ 517728 w 1417745"/>
                  <a:gd name="connsiteY681" fmla="*/ 569608 h 898971"/>
                  <a:gd name="connsiteX682" fmla="*/ 536617 w 1417745"/>
                  <a:gd name="connsiteY682" fmla="*/ 566621 h 898971"/>
                  <a:gd name="connsiteX683" fmla="*/ 538638 w 1417745"/>
                  <a:gd name="connsiteY683" fmla="*/ 553707 h 898971"/>
                  <a:gd name="connsiteX684" fmla="*/ 544260 w 1417745"/>
                  <a:gd name="connsiteY684" fmla="*/ 542989 h 898971"/>
                  <a:gd name="connsiteX685" fmla="*/ 544348 w 1417745"/>
                  <a:gd name="connsiteY685" fmla="*/ 539123 h 898971"/>
                  <a:gd name="connsiteX686" fmla="*/ 529149 w 1417745"/>
                  <a:gd name="connsiteY686" fmla="*/ 538947 h 898971"/>
                  <a:gd name="connsiteX687" fmla="*/ 521330 w 1417745"/>
                  <a:gd name="connsiteY687" fmla="*/ 546239 h 898971"/>
                  <a:gd name="connsiteX688" fmla="*/ 510964 w 1417745"/>
                  <a:gd name="connsiteY688" fmla="*/ 562053 h 898971"/>
                  <a:gd name="connsiteX689" fmla="*/ 504814 w 1417745"/>
                  <a:gd name="connsiteY689" fmla="*/ 571190 h 898971"/>
                  <a:gd name="connsiteX690" fmla="*/ 517728 w 1417745"/>
                  <a:gd name="connsiteY690" fmla="*/ 569608 h 898971"/>
                  <a:gd name="connsiteX691" fmla="*/ 351685 w 1417745"/>
                  <a:gd name="connsiteY691" fmla="*/ 520586 h 898971"/>
                  <a:gd name="connsiteX692" fmla="*/ 360997 w 1417745"/>
                  <a:gd name="connsiteY692" fmla="*/ 532095 h 898971"/>
                  <a:gd name="connsiteX693" fmla="*/ 365653 w 1417745"/>
                  <a:gd name="connsiteY693" fmla="*/ 532622 h 898971"/>
                  <a:gd name="connsiteX694" fmla="*/ 382961 w 1417745"/>
                  <a:gd name="connsiteY694" fmla="*/ 506617 h 898971"/>
                  <a:gd name="connsiteX695" fmla="*/ 380325 w 1417745"/>
                  <a:gd name="connsiteY695" fmla="*/ 499062 h 898971"/>
                  <a:gd name="connsiteX696" fmla="*/ 367586 w 1417745"/>
                  <a:gd name="connsiteY696" fmla="*/ 495899 h 898971"/>
                  <a:gd name="connsiteX697" fmla="*/ 357922 w 1417745"/>
                  <a:gd name="connsiteY697" fmla="*/ 502927 h 898971"/>
                  <a:gd name="connsiteX698" fmla="*/ 351685 w 1417745"/>
                  <a:gd name="connsiteY698" fmla="*/ 520586 h 898971"/>
                  <a:gd name="connsiteX699" fmla="*/ 426975 w 1417745"/>
                  <a:gd name="connsiteY699" fmla="*/ 452499 h 898971"/>
                  <a:gd name="connsiteX700" fmla="*/ 438748 w 1417745"/>
                  <a:gd name="connsiteY700" fmla="*/ 438267 h 898971"/>
                  <a:gd name="connsiteX701" fmla="*/ 439802 w 1417745"/>
                  <a:gd name="connsiteY701" fmla="*/ 434226 h 898971"/>
                  <a:gd name="connsiteX702" fmla="*/ 435234 w 1417745"/>
                  <a:gd name="connsiteY702" fmla="*/ 435807 h 898971"/>
                  <a:gd name="connsiteX703" fmla="*/ 402816 w 1417745"/>
                  <a:gd name="connsiteY703" fmla="*/ 455574 h 898971"/>
                  <a:gd name="connsiteX704" fmla="*/ 388320 w 1417745"/>
                  <a:gd name="connsiteY704" fmla="*/ 469718 h 898971"/>
                  <a:gd name="connsiteX705" fmla="*/ 387705 w 1417745"/>
                  <a:gd name="connsiteY705" fmla="*/ 472881 h 898971"/>
                  <a:gd name="connsiteX706" fmla="*/ 389286 w 1417745"/>
                  <a:gd name="connsiteY706" fmla="*/ 473320 h 898971"/>
                  <a:gd name="connsiteX707" fmla="*/ 399214 w 1417745"/>
                  <a:gd name="connsiteY707" fmla="*/ 474902 h 898971"/>
                  <a:gd name="connsiteX708" fmla="*/ 409492 w 1417745"/>
                  <a:gd name="connsiteY708" fmla="*/ 474199 h 898971"/>
                  <a:gd name="connsiteX709" fmla="*/ 426975 w 1417745"/>
                  <a:gd name="connsiteY709" fmla="*/ 452499 h 898971"/>
                  <a:gd name="connsiteX710" fmla="*/ 890668 w 1417745"/>
                  <a:gd name="connsiteY710" fmla="*/ 677141 h 898971"/>
                  <a:gd name="connsiteX711" fmla="*/ 884518 w 1417745"/>
                  <a:gd name="connsiteY711" fmla="*/ 679425 h 898971"/>
                  <a:gd name="connsiteX712" fmla="*/ 851485 w 1417745"/>
                  <a:gd name="connsiteY712" fmla="*/ 681095 h 898971"/>
                  <a:gd name="connsiteX713" fmla="*/ 841733 w 1417745"/>
                  <a:gd name="connsiteY713" fmla="*/ 685751 h 898971"/>
                  <a:gd name="connsiteX714" fmla="*/ 841909 w 1417745"/>
                  <a:gd name="connsiteY714" fmla="*/ 687859 h 898971"/>
                  <a:gd name="connsiteX715" fmla="*/ 850958 w 1417745"/>
                  <a:gd name="connsiteY715" fmla="*/ 689001 h 898971"/>
                  <a:gd name="connsiteX716" fmla="*/ 852100 w 1417745"/>
                  <a:gd name="connsiteY716" fmla="*/ 689001 h 898971"/>
                  <a:gd name="connsiteX717" fmla="*/ 883464 w 1417745"/>
                  <a:gd name="connsiteY717" fmla="*/ 688738 h 898971"/>
                  <a:gd name="connsiteX718" fmla="*/ 916584 w 1417745"/>
                  <a:gd name="connsiteY718" fmla="*/ 677405 h 898971"/>
                  <a:gd name="connsiteX719" fmla="*/ 917990 w 1417745"/>
                  <a:gd name="connsiteY719" fmla="*/ 673363 h 898971"/>
                  <a:gd name="connsiteX720" fmla="*/ 914827 w 1417745"/>
                  <a:gd name="connsiteY720" fmla="*/ 672309 h 898971"/>
                  <a:gd name="connsiteX721" fmla="*/ 890668 w 1417745"/>
                  <a:gd name="connsiteY721" fmla="*/ 677141 h 898971"/>
                  <a:gd name="connsiteX722" fmla="*/ 344481 w 1417745"/>
                  <a:gd name="connsiteY722" fmla="*/ 312636 h 898971"/>
                  <a:gd name="connsiteX723" fmla="*/ 313995 w 1417745"/>
                  <a:gd name="connsiteY723" fmla="*/ 312109 h 898971"/>
                  <a:gd name="connsiteX724" fmla="*/ 313117 w 1417745"/>
                  <a:gd name="connsiteY724" fmla="*/ 312899 h 898971"/>
                  <a:gd name="connsiteX725" fmla="*/ 304683 w 1417745"/>
                  <a:gd name="connsiteY725" fmla="*/ 313866 h 898971"/>
                  <a:gd name="connsiteX726" fmla="*/ 302399 w 1417745"/>
                  <a:gd name="connsiteY726" fmla="*/ 313954 h 898971"/>
                  <a:gd name="connsiteX727" fmla="*/ 302926 w 1417745"/>
                  <a:gd name="connsiteY727" fmla="*/ 316414 h 898971"/>
                  <a:gd name="connsiteX728" fmla="*/ 310569 w 1417745"/>
                  <a:gd name="connsiteY728" fmla="*/ 320982 h 898971"/>
                  <a:gd name="connsiteX729" fmla="*/ 322342 w 1417745"/>
                  <a:gd name="connsiteY729" fmla="*/ 326692 h 898971"/>
                  <a:gd name="connsiteX730" fmla="*/ 334202 w 1417745"/>
                  <a:gd name="connsiteY730" fmla="*/ 328186 h 898971"/>
                  <a:gd name="connsiteX731" fmla="*/ 347995 w 1417745"/>
                  <a:gd name="connsiteY731" fmla="*/ 321421 h 898971"/>
                  <a:gd name="connsiteX732" fmla="*/ 351333 w 1417745"/>
                  <a:gd name="connsiteY732" fmla="*/ 315799 h 898971"/>
                  <a:gd name="connsiteX733" fmla="*/ 344481 w 1417745"/>
                  <a:gd name="connsiteY733" fmla="*/ 312636 h 898971"/>
                  <a:gd name="connsiteX734" fmla="*/ 150851 w 1417745"/>
                  <a:gd name="connsiteY734" fmla="*/ 534994 h 898971"/>
                  <a:gd name="connsiteX735" fmla="*/ 146898 w 1417745"/>
                  <a:gd name="connsiteY735" fmla="*/ 523661 h 898971"/>
                  <a:gd name="connsiteX736" fmla="*/ 130293 w 1417745"/>
                  <a:gd name="connsiteY736" fmla="*/ 514787 h 898971"/>
                  <a:gd name="connsiteX737" fmla="*/ 125813 w 1417745"/>
                  <a:gd name="connsiteY737" fmla="*/ 514875 h 898971"/>
                  <a:gd name="connsiteX738" fmla="*/ 125110 w 1417745"/>
                  <a:gd name="connsiteY738" fmla="*/ 518653 h 898971"/>
                  <a:gd name="connsiteX739" fmla="*/ 136619 w 1417745"/>
                  <a:gd name="connsiteY739" fmla="*/ 548260 h 898971"/>
                  <a:gd name="connsiteX740" fmla="*/ 142505 w 1417745"/>
                  <a:gd name="connsiteY740" fmla="*/ 555200 h 898971"/>
                  <a:gd name="connsiteX741" fmla="*/ 146019 w 1417745"/>
                  <a:gd name="connsiteY741" fmla="*/ 548348 h 898971"/>
                  <a:gd name="connsiteX742" fmla="*/ 150851 w 1417745"/>
                  <a:gd name="connsiteY742" fmla="*/ 534994 h 898971"/>
                  <a:gd name="connsiteX743" fmla="*/ 1208523 w 1417745"/>
                  <a:gd name="connsiteY743" fmla="*/ 383182 h 898971"/>
                  <a:gd name="connsiteX744" fmla="*/ 1198859 w 1417745"/>
                  <a:gd name="connsiteY744" fmla="*/ 385642 h 898971"/>
                  <a:gd name="connsiteX745" fmla="*/ 1195344 w 1417745"/>
                  <a:gd name="connsiteY745" fmla="*/ 387575 h 898971"/>
                  <a:gd name="connsiteX746" fmla="*/ 1199210 w 1417745"/>
                  <a:gd name="connsiteY746" fmla="*/ 390299 h 898971"/>
                  <a:gd name="connsiteX747" fmla="*/ 1217044 w 1417745"/>
                  <a:gd name="connsiteY747" fmla="*/ 408836 h 898971"/>
                  <a:gd name="connsiteX748" fmla="*/ 1222491 w 1417745"/>
                  <a:gd name="connsiteY748" fmla="*/ 418412 h 898971"/>
                  <a:gd name="connsiteX749" fmla="*/ 1227938 w 1417745"/>
                  <a:gd name="connsiteY749" fmla="*/ 420784 h 898971"/>
                  <a:gd name="connsiteX750" fmla="*/ 1231013 w 1417745"/>
                  <a:gd name="connsiteY750" fmla="*/ 415337 h 898971"/>
                  <a:gd name="connsiteX751" fmla="*/ 1218362 w 1417745"/>
                  <a:gd name="connsiteY751" fmla="*/ 391177 h 898971"/>
                  <a:gd name="connsiteX752" fmla="*/ 1217747 w 1417745"/>
                  <a:gd name="connsiteY752" fmla="*/ 385730 h 898971"/>
                  <a:gd name="connsiteX753" fmla="*/ 1218977 w 1417745"/>
                  <a:gd name="connsiteY753" fmla="*/ 381689 h 898971"/>
                  <a:gd name="connsiteX754" fmla="*/ 1214057 w 1417745"/>
                  <a:gd name="connsiteY754" fmla="*/ 382304 h 898971"/>
                  <a:gd name="connsiteX755" fmla="*/ 1208523 w 1417745"/>
                  <a:gd name="connsiteY755" fmla="*/ 383182 h 898971"/>
                  <a:gd name="connsiteX756" fmla="*/ 712588 w 1417745"/>
                  <a:gd name="connsiteY756" fmla="*/ 695063 h 898971"/>
                  <a:gd name="connsiteX757" fmla="*/ 721637 w 1417745"/>
                  <a:gd name="connsiteY757" fmla="*/ 676175 h 898971"/>
                  <a:gd name="connsiteX758" fmla="*/ 720758 w 1417745"/>
                  <a:gd name="connsiteY758" fmla="*/ 672397 h 898971"/>
                  <a:gd name="connsiteX759" fmla="*/ 716014 w 1417745"/>
                  <a:gd name="connsiteY759" fmla="*/ 670376 h 898971"/>
                  <a:gd name="connsiteX760" fmla="*/ 708810 w 1417745"/>
                  <a:gd name="connsiteY760" fmla="*/ 675208 h 898971"/>
                  <a:gd name="connsiteX761" fmla="*/ 694402 w 1417745"/>
                  <a:gd name="connsiteY761" fmla="*/ 694185 h 898971"/>
                  <a:gd name="connsiteX762" fmla="*/ 692821 w 1417745"/>
                  <a:gd name="connsiteY762" fmla="*/ 699017 h 898971"/>
                  <a:gd name="connsiteX763" fmla="*/ 698444 w 1417745"/>
                  <a:gd name="connsiteY763" fmla="*/ 699456 h 898971"/>
                  <a:gd name="connsiteX764" fmla="*/ 712588 w 1417745"/>
                  <a:gd name="connsiteY764" fmla="*/ 695063 h 898971"/>
                  <a:gd name="connsiteX765" fmla="*/ 1122514 w 1417745"/>
                  <a:gd name="connsiteY765" fmla="*/ 830182 h 898971"/>
                  <a:gd name="connsiteX766" fmla="*/ 1143247 w 1417745"/>
                  <a:gd name="connsiteY766" fmla="*/ 814105 h 898971"/>
                  <a:gd name="connsiteX767" fmla="*/ 1150012 w 1417745"/>
                  <a:gd name="connsiteY767" fmla="*/ 807604 h 898971"/>
                  <a:gd name="connsiteX768" fmla="*/ 1141842 w 1417745"/>
                  <a:gd name="connsiteY768" fmla="*/ 806550 h 898971"/>
                  <a:gd name="connsiteX769" fmla="*/ 1138152 w 1417745"/>
                  <a:gd name="connsiteY769" fmla="*/ 809098 h 898971"/>
                  <a:gd name="connsiteX770" fmla="*/ 1133144 w 1417745"/>
                  <a:gd name="connsiteY770" fmla="*/ 815423 h 898971"/>
                  <a:gd name="connsiteX771" fmla="*/ 1123831 w 1417745"/>
                  <a:gd name="connsiteY771" fmla="*/ 822978 h 898971"/>
                  <a:gd name="connsiteX772" fmla="*/ 1119000 w 1417745"/>
                  <a:gd name="connsiteY772" fmla="*/ 823857 h 898971"/>
                  <a:gd name="connsiteX773" fmla="*/ 1117945 w 1417745"/>
                  <a:gd name="connsiteY773" fmla="*/ 820694 h 898971"/>
                  <a:gd name="connsiteX774" fmla="*/ 1116540 w 1417745"/>
                  <a:gd name="connsiteY774" fmla="*/ 823242 h 898971"/>
                  <a:gd name="connsiteX775" fmla="*/ 1112850 w 1417745"/>
                  <a:gd name="connsiteY775" fmla="*/ 829919 h 898971"/>
                  <a:gd name="connsiteX776" fmla="*/ 1097739 w 1417745"/>
                  <a:gd name="connsiteY776" fmla="*/ 832818 h 898971"/>
                  <a:gd name="connsiteX777" fmla="*/ 1087460 w 1417745"/>
                  <a:gd name="connsiteY777" fmla="*/ 838792 h 898971"/>
                  <a:gd name="connsiteX778" fmla="*/ 1085967 w 1417745"/>
                  <a:gd name="connsiteY778" fmla="*/ 841252 h 898971"/>
                  <a:gd name="connsiteX779" fmla="*/ 1089129 w 1417745"/>
                  <a:gd name="connsiteY779" fmla="*/ 841691 h 898971"/>
                  <a:gd name="connsiteX780" fmla="*/ 1122514 w 1417745"/>
                  <a:gd name="connsiteY780" fmla="*/ 830182 h 898971"/>
                  <a:gd name="connsiteX781" fmla="*/ 1100990 w 1417745"/>
                  <a:gd name="connsiteY781" fmla="*/ 564864 h 898971"/>
                  <a:gd name="connsiteX782" fmla="*/ 1151154 w 1417745"/>
                  <a:gd name="connsiteY782" fmla="*/ 548084 h 898971"/>
                  <a:gd name="connsiteX783" fmla="*/ 1152823 w 1417745"/>
                  <a:gd name="connsiteY783" fmla="*/ 546503 h 898971"/>
                  <a:gd name="connsiteX784" fmla="*/ 1154492 w 1417745"/>
                  <a:gd name="connsiteY784" fmla="*/ 544833 h 898971"/>
                  <a:gd name="connsiteX785" fmla="*/ 1152033 w 1417745"/>
                  <a:gd name="connsiteY785" fmla="*/ 543516 h 898971"/>
                  <a:gd name="connsiteX786" fmla="*/ 1134989 w 1417745"/>
                  <a:gd name="connsiteY786" fmla="*/ 548172 h 898971"/>
                  <a:gd name="connsiteX787" fmla="*/ 1100990 w 1417745"/>
                  <a:gd name="connsiteY787" fmla="*/ 564864 h 898971"/>
                  <a:gd name="connsiteX788" fmla="*/ 732882 w 1417745"/>
                  <a:gd name="connsiteY788" fmla="*/ 732138 h 898971"/>
                  <a:gd name="connsiteX789" fmla="*/ 740086 w 1417745"/>
                  <a:gd name="connsiteY789" fmla="*/ 734685 h 898971"/>
                  <a:gd name="connsiteX790" fmla="*/ 751771 w 1417745"/>
                  <a:gd name="connsiteY790" fmla="*/ 743559 h 898971"/>
                  <a:gd name="connsiteX791" fmla="*/ 757218 w 1417745"/>
                  <a:gd name="connsiteY791" fmla="*/ 743559 h 898971"/>
                  <a:gd name="connsiteX792" fmla="*/ 756163 w 1417745"/>
                  <a:gd name="connsiteY792" fmla="*/ 738727 h 898971"/>
                  <a:gd name="connsiteX793" fmla="*/ 750717 w 1417745"/>
                  <a:gd name="connsiteY793" fmla="*/ 726867 h 898971"/>
                  <a:gd name="connsiteX794" fmla="*/ 748432 w 1417745"/>
                  <a:gd name="connsiteY794" fmla="*/ 725021 h 898971"/>
                  <a:gd name="connsiteX795" fmla="*/ 730598 w 1417745"/>
                  <a:gd name="connsiteY795" fmla="*/ 727481 h 898971"/>
                  <a:gd name="connsiteX796" fmla="*/ 732882 w 1417745"/>
                  <a:gd name="connsiteY796" fmla="*/ 732138 h 898971"/>
                  <a:gd name="connsiteX797" fmla="*/ 1110566 w 1417745"/>
                  <a:gd name="connsiteY797" fmla="*/ 430975 h 898971"/>
                  <a:gd name="connsiteX798" fmla="*/ 1115485 w 1417745"/>
                  <a:gd name="connsiteY798" fmla="*/ 426407 h 898971"/>
                  <a:gd name="connsiteX799" fmla="*/ 1123480 w 1417745"/>
                  <a:gd name="connsiteY799" fmla="*/ 414810 h 898971"/>
                  <a:gd name="connsiteX800" fmla="*/ 1117418 w 1417745"/>
                  <a:gd name="connsiteY800" fmla="*/ 409626 h 898971"/>
                  <a:gd name="connsiteX801" fmla="*/ 1111005 w 1417745"/>
                  <a:gd name="connsiteY801" fmla="*/ 413580 h 898971"/>
                  <a:gd name="connsiteX802" fmla="*/ 1104767 w 1417745"/>
                  <a:gd name="connsiteY802" fmla="*/ 430975 h 898971"/>
                  <a:gd name="connsiteX803" fmla="*/ 1110566 w 1417745"/>
                  <a:gd name="connsiteY803" fmla="*/ 430975 h 898971"/>
                  <a:gd name="connsiteX804" fmla="*/ 685090 w 1417745"/>
                  <a:gd name="connsiteY804" fmla="*/ 321070 h 898971"/>
                  <a:gd name="connsiteX805" fmla="*/ 669979 w 1417745"/>
                  <a:gd name="connsiteY805" fmla="*/ 324320 h 898971"/>
                  <a:gd name="connsiteX806" fmla="*/ 667431 w 1417745"/>
                  <a:gd name="connsiteY806" fmla="*/ 326692 h 898971"/>
                  <a:gd name="connsiteX807" fmla="*/ 669803 w 1417745"/>
                  <a:gd name="connsiteY807" fmla="*/ 328186 h 898971"/>
                  <a:gd name="connsiteX808" fmla="*/ 680609 w 1417745"/>
                  <a:gd name="connsiteY808" fmla="*/ 333369 h 898971"/>
                  <a:gd name="connsiteX809" fmla="*/ 694051 w 1417745"/>
                  <a:gd name="connsiteY809" fmla="*/ 330734 h 898971"/>
                  <a:gd name="connsiteX810" fmla="*/ 685090 w 1417745"/>
                  <a:gd name="connsiteY810" fmla="*/ 321070 h 898971"/>
                  <a:gd name="connsiteX811" fmla="*/ 665938 w 1417745"/>
                  <a:gd name="connsiteY811" fmla="*/ 658077 h 898971"/>
                  <a:gd name="connsiteX812" fmla="*/ 693524 w 1417745"/>
                  <a:gd name="connsiteY812" fmla="*/ 630403 h 898971"/>
                  <a:gd name="connsiteX813" fmla="*/ 695544 w 1417745"/>
                  <a:gd name="connsiteY813" fmla="*/ 625571 h 898971"/>
                  <a:gd name="connsiteX814" fmla="*/ 689922 w 1417745"/>
                  <a:gd name="connsiteY814" fmla="*/ 627240 h 898971"/>
                  <a:gd name="connsiteX815" fmla="*/ 664708 w 1417745"/>
                  <a:gd name="connsiteY815" fmla="*/ 652542 h 898971"/>
                  <a:gd name="connsiteX816" fmla="*/ 665938 w 1417745"/>
                  <a:gd name="connsiteY816" fmla="*/ 658077 h 898971"/>
                  <a:gd name="connsiteX817" fmla="*/ 542854 w 1417745"/>
                  <a:gd name="connsiteY817" fmla="*/ 348480 h 898971"/>
                  <a:gd name="connsiteX818" fmla="*/ 531258 w 1417745"/>
                  <a:gd name="connsiteY818" fmla="*/ 352170 h 898971"/>
                  <a:gd name="connsiteX819" fmla="*/ 528798 w 1417745"/>
                  <a:gd name="connsiteY819" fmla="*/ 355860 h 898971"/>
                  <a:gd name="connsiteX820" fmla="*/ 532839 w 1417745"/>
                  <a:gd name="connsiteY820" fmla="*/ 355948 h 898971"/>
                  <a:gd name="connsiteX821" fmla="*/ 540746 w 1417745"/>
                  <a:gd name="connsiteY821" fmla="*/ 352258 h 898971"/>
                  <a:gd name="connsiteX822" fmla="*/ 576942 w 1417745"/>
                  <a:gd name="connsiteY822" fmla="*/ 347162 h 898971"/>
                  <a:gd name="connsiteX823" fmla="*/ 581071 w 1417745"/>
                  <a:gd name="connsiteY823" fmla="*/ 344702 h 898971"/>
                  <a:gd name="connsiteX824" fmla="*/ 576590 w 1417745"/>
                  <a:gd name="connsiteY824" fmla="*/ 342506 h 898971"/>
                  <a:gd name="connsiteX825" fmla="*/ 573076 w 1417745"/>
                  <a:gd name="connsiteY825" fmla="*/ 342506 h 898971"/>
                  <a:gd name="connsiteX826" fmla="*/ 542854 w 1417745"/>
                  <a:gd name="connsiteY826" fmla="*/ 348480 h 898971"/>
                  <a:gd name="connsiteX827" fmla="*/ 964728 w 1417745"/>
                  <a:gd name="connsiteY827" fmla="*/ 631721 h 898971"/>
                  <a:gd name="connsiteX828" fmla="*/ 972987 w 1417745"/>
                  <a:gd name="connsiteY828" fmla="*/ 625835 h 898971"/>
                  <a:gd name="connsiteX829" fmla="*/ 975534 w 1417745"/>
                  <a:gd name="connsiteY829" fmla="*/ 623375 h 898971"/>
                  <a:gd name="connsiteX830" fmla="*/ 971317 w 1417745"/>
                  <a:gd name="connsiteY830" fmla="*/ 622321 h 898971"/>
                  <a:gd name="connsiteX831" fmla="*/ 965168 w 1417745"/>
                  <a:gd name="connsiteY831" fmla="*/ 624429 h 898971"/>
                  <a:gd name="connsiteX832" fmla="*/ 946894 w 1417745"/>
                  <a:gd name="connsiteY832" fmla="*/ 631897 h 898971"/>
                  <a:gd name="connsiteX833" fmla="*/ 940041 w 1417745"/>
                  <a:gd name="connsiteY833" fmla="*/ 635323 h 898971"/>
                  <a:gd name="connsiteX834" fmla="*/ 940393 w 1417745"/>
                  <a:gd name="connsiteY834" fmla="*/ 638398 h 898971"/>
                  <a:gd name="connsiteX835" fmla="*/ 942413 w 1417745"/>
                  <a:gd name="connsiteY835" fmla="*/ 639013 h 898971"/>
                  <a:gd name="connsiteX836" fmla="*/ 964728 w 1417745"/>
                  <a:gd name="connsiteY836" fmla="*/ 631721 h 898971"/>
                  <a:gd name="connsiteX837" fmla="*/ 1050825 w 1417745"/>
                  <a:gd name="connsiteY837" fmla="*/ 313866 h 898971"/>
                  <a:gd name="connsiteX838" fmla="*/ 1077005 w 1417745"/>
                  <a:gd name="connsiteY838" fmla="*/ 316238 h 898971"/>
                  <a:gd name="connsiteX839" fmla="*/ 1077005 w 1417745"/>
                  <a:gd name="connsiteY839" fmla="*/ 313866 h 898971"/>
                  <a:gd name="connsiteX840" fmla="*/ 1069714 w 1417745"/>
                  <a:gd name="connsiteY840" fmla="*/ 311494 h 898971"/>
                  <a:gd name="connsiteX841" fmla="*/ 1054691 w 1417745"/>
                  <a:gd name="connsiteY841" fmla="*/ 310527 h 898971"/>
                  <a:gd name="connsiteX842" fmla="*/ 1035187 w 1417745"/>
                  <a:gd name="connsiteY842" fmla="*/ 309122 h 898971"/>
                  <a:gd name="connsiteX843" fmla="*/ 1032815 w 1417745"/>
                  <a:gd name="connsiteY843" fmla="*/ 310879 h 898971"/>
                  <a:gd name="connsiteX844" fmla="*/ 1035363 w 1417745"/>
                  <a:gd name="connsiteY844" fmla="*/ 313690 h 898971"/>
                  <a:gd name="connsiteX845" fmla="*/ 1050825 w 1417745"/>
                  <a:gd name="connsiteY845" fmla="*/ 313866 h 898971"/>
                  <a:gd name="connsiteX846" fmla="*/ 383927 w 1417745"/>
                  <a:gd name="connsiteY846" fmla="*/ 244549 h 898971"/>
                  <a:gd name="connsiteX847" fmla="*/ 402288 w 1417745"/>
                  <a:gd name="connsiteY847" fmla="*/ 242704 h 898971"/>
                  <a:gd name="connsiteX848" fmla="*/ 401937 w 1417745"/>
                  <a:gd name="connsiteY848" fmla="*/ 238751 h 898971"/>
                  <a:gd name="connsiteX849" fmla="*/ 385157 w 1417745"/>
                  <a:gd name="connsiteY849" fmla="*/ 233831 h 898971"/>
                  <a:gd name="connsiteX850" fmla="*/ 381116 w 1417745"/>
                  <a:gd name="connsiteY850" fmla="*/ 232865 h 898971"/>
                  <a:gd name="connsiteX851" fmla="*/ 381906 w 1417745"/>
                  <a:gd name="connsiteY851" fmla="*/ 237697 h 898971"/>
                  <a:gd name="connsiteX852" fmla="*/ 383927 w 1417745"/>
                  <a:gd name="connsiteY852" fmla="*/ 244549 h 898971"/>
                  <a:gd name="connsiteX853" fmla="*/ 891810 w 1417745"/>
                  <a:gd name="connsiteY853" fmla="*/ 630579 h 898971"/>
                  <a:gd name="connsiteX854" fmla="*/ 893655 w 1417745"/>
                  <a:gd name="connsiteY854" fmla="*/ 634005 h 898971"/>
                  <a:gd name="connsiteX855" fmla="*/ 907887 w 1417745"/>
                  <a:gd name="connsiteY855" fmla="*/ 636553 h 898971"/>
                  <a:gd name="connsiteX856" fmla="*/ 915706 w 1417745"/>
                  <a:gd name="connsiteY856" fmla="*/ 637695 h 898971"/>
                  <a:gd name="connsiteX857" fmla="*/ 911489 w 1417745"/>
                  <a:gd name="connsiteY857" fmla="*/ 628910 h 898971"/>
                  <a:gd name="connsiteX858" fmla="*/ 900156 w 1417745"/>
                  <a:gd name="connsiteY858" fmla="*/ 626801 h 898971"/>
                  <a:gd name="connsiteX859" fmla="*/ 891810 w 1417745"/>
                  <a:gd name="connsiteY859" fmla="*/ 630579 h 898971"/>
                  <a:gd name="connsiteX860" fmla="*/ 241692 w 1417745"/>
                  <a:gd name="connsiteY860" fmla="*/ 367632 h 898971"/>
                  <a:gd name="connsiteX861" fmla="*/ 222276 w 1417745"/>
                  <a:gd name="connsiteY861" fmla="*/ 386872 h 898971"/>
                  <a:gd name="connsiteX862" fmla="*/ 223067 w 1417745"/>
                  <a:gd name="connsiteY862" fmla="*/ 391880 h 898971"/>
                  <a:gd name="connsiteX863" fmla="*/ 234488 w 1417745"/>
                  <a:gd name="connsiteY863" fmla="*/ 388102 h 898971"/>
                  <a:gd name="connsiteX864" fmla="*/ 240901 w 1417745"/>
                  <a:gd name="connsiteY864" fmla="*/ 375276 h 898971"/>
                  <a:gd name="connsiteX865" fmla="*/ 241692 w 1417745"/>
                  <a:gd name="connsiteY865" fmla="*/ 367632 h 898971"/>
                  <a:gd name="connsiteX866" fmla="*/ 469936 w 1417745"/>
                  <a:gd name="connsiteY866" fmla="*/ 273190 h 898971"/>
                  <a:gd name="connsiteX867" fmla="*/ 470639 w 1417745"/>
                  <a:gd name="connsiteY867" fmla="*/ 269324 h 898971"/>
                  <a:gd name="connsiteX868" fmla="*/ 457109 w 1417745"/>
                  <a:gd name="connsiteY868" fmla="*/ 271784 h 898971"/>
                  <a:gd name="connsiteX869" fmla="*/ 443228 w 1417745"/>
                  <a:gd name="connsiteY869" fmla="*/ 283381 h 898971"/>
                  <a:gd name="connsiteX870" fmla="*/ 440417 w 1417745"/>
                  <a:gd name="connsiteY870" fmla="*/ 286631 h 898971"/>
                  <a:gd name="connsiteX871" fmla="*/ 444722 w 1417745"/>
                  <a:gd name="connsiteY871" fmla="*/ 287422 h 898971"/>
                  <a:gd name="connsiteX872" fmla="*/ 469936 w 1417745"/>
                  <a:gd name="connsiteY872" fmla="*/ 273190 h 898971"/>
                  <a:gd name="connsiteX873" fmla="*/ 491460 w 1417745"/>
                  <a:gd name="connsiteY873" fmla="*/ 378351 h 898971"/>
                  <a:gd name="connsiteX874" fmla="*/ 486716 w 1417745"/>
                  <a:gd name="connsiteY874" fmla="*/ 373694 h 898971"/>
                  <a:gd name="connsiteX875" fmla="*/ 462205 w 1417745"/>
                  <a:gd name="connsiteY875" fmla="*/ 388629 h 898971"/>
                  <a:gd name="connsiteX876" fmla="*/ 461853 w 1417745"/>
                  <a:gd name="connsiteY876" fmla="*/ 391704 h 898971"/>
                  <a:gd name="connsiteX877" fmla="*/ 464401 w 1417745"/>
                  <a:gd name="connsiteY877" fmla="*/ 391089 h 898971"/>
                  <a:gd name="connsiteX878" fmla="*/ 491460 w 1417745"/>
                  <a:gd name="connsiteY878" fmla="*/ 378351 h 898971"/>
                  <a:gd name="connsiteX879" fmla="*/ 284740 w 1417745"/>
                  <a:gd name="connsiteY879" fmla="*/ 391529 h 898971"/>
                  <a:gd name="connsiteX880" fmla="*/ 280611 w 1417745"/>
                  <a:gd name="connsiteY880" fmla="*/ 388102 h 898971"/>
                  <a:gd name="connsiteX881" fmla="*/ 260844 w 1417745"/>
                  <a:gd name="connsiteY881" fmla="*/ 401895 h 898971"/>
                  <a:gd name="connsiteX882" fmla="*/ 259438 w 1417745"/>
                  <a:gd name="connsiteY882" fmla="*/ 404794 h 898971"/>
                  <a:gd name="connsiteX883" fmla="*/ 259087 w 1417745"/>
                  <a:gd name="connsiteY883" fmla="*/ 406376 h 898971"/>
                  <a:gd name="connsiteX884" fmla="*/ 261107 w 1417745"/>
                  <a:gd name="connsiteY884" fmla="*/ 406991 h 898971"/>
                  <a:gd name="connsiteX885" fmla="*/ 284740 w 1417745"/>
                  <a:gd name="connsiteY885" fmla="*/ 391529 h 898971"/>
                  <a:gd name="connsiteX886" fmla="*/ 658821 w 1417745"/>
                  <a:gd name="connsiteY886" fmla="*/ 493088 h 898971"/>
                  <a:gd name="connsiteX887" fmla="*/ 660051 w 1417745"/>
                  <a:gd name="connsiteY887" fmla="*/ 505914 h 898971"/>
                  <a:gd name="connsiteX888" fmla="*/ 663126 w 1417745"/>
                  <a:gd name="connsiteY888" fmla="*/ 505387 h 898971"/>
                  <a:gd name="connsiteX889" fmla="*/ 666553 w 1417745"/>
                  <a:gd name="connsiteY889" fmla="*/ 499677 h 898971"/>
                  <a:gd name="connsiteX890" fmla="*/ 673844 w 1417745"/>
                  <a:gd name="connsiteY890" fmla="*/ 488871 h 898971"/>
                  <a:gd name="connsiteX891" fmla="*/ 660930 w 1417745"/>
                  <a:gd name="connsiteY891" fmla="*/ 491067 h 898971"/>
                  <a:gd name="connsiteX892" fmla="*/ 658821 w 1417745"/>
                  <a:gd name="connsiteY892" fmla="*/ 493088 h 898971"/>
                  <a:gd name="connsiteX893" fmla="*/ 679116 w 1417745"/>
                  <a:gd name="connsiteY893" fmla="*/ 444153 h 898971"/>
                  <a:gd name="connsiteX894" fmla="*/ 671824 w 1417745"/>
                  <a:gd name="connsiteY894" fmla="*/ 456540 h 898971"/>
                  <a:gd name="connsiteX895" fmla="*/ 676216 w 1417745"/>
                  <a:gd name="connsiteY895" fmla="*/ 458912 h 898971"/>
                  <a:gd name="connsiteX896" fmla="*/ 681224 w 1417745"/>
                  <a:gd name="connsiteY896" fmla="*/ 455310 h 898971"/>
                  <a:gd name="connsiteX897" fmla="*/ 686144 w 1417745"/>
                  <a:gd name="connsiteY897" fmla="*/ 437213 h 898971"/>
                  <a:gd name="connsiteX898" fmla="*/ 681576 w 1417745"/>
                  <a:gd name="connsiteY898" fmla="*/ 436949 h 898971"/>
                  <a:gd name="connsiteX899" fmla="*/ 679116 w 1417745"/>
                  <a:gd name="connsiteY899" fmla="*/ 444153 h 898971"/>
                  <a:gd name="connsiteX900" fmla="*/ 632465 w 1417745"/>
                  <a:gd name="connsiteY900" fmla="*/ 531392 h 898971"/>
                  <a:gd name="connsiteX901" fmla="*/ 631323 w 1417745"/>
                  <a:gd name="connsiteY901" fmla="*/ 517511 h 898971"/>
                  <a:gd name="connsiteX902" fmla="*/ 630005 w 1417745"/>
                  <a:gd name="connsiteY902" fmla="*/ 514787 h 898971"/>
                  <a:gd name="connsiteX903" fmla="*/ 629039 w 1417745"/>
                  <a:gd name="connsiteY903" fmla="*/ 517862 h 898971"/>
                  <a:gd name="connsiteX904" fmla="*/ 620254 w 1417745"/>
                  <a:gd name="connsiteY904" fmla="*/ 529108 h 898971"/>
                  <a:gd name="connsiteX905" fmla="*/ 617003 w 1417745"/>
                  <a:gd name="connsiteY905" fmla="*/ 531216 h 898971"/>
                  <a:gd name="connsiteX906" fmla="*/ 621044 w 1417745"/>
                  <a:gd name="connsiteY906" fmla="*/ 533676 h 898971"/>
                  <a:gd name="connsiteX907" fmla="*/ 622626 w 1417745"/>
                  <a:gd name="connsiteY907" fmla="*/ 536663 h 898971"/>
                  <a:gd name="connsiteX908" fmla="*/ 622626 w 1417745"/>
                  <a:gd name="connsiteY908" fmla="*/ 540616 h 898971"/>
                  <a:gd name="connsiteX909" fmla="*/ 625876 w 1417745"/>
                  <a:gd name="connsiteY909" fmla="*/ 537893 h 898971"/>
                  <a:gd name="connsiteX910" fmla="*/ 632465 w 1417745"/>
                  <a:gd name="connsiteY910" fmla="*/ 531392 h 898971"/>
                  <a:gd name="connsiteX911" fmla="*/ 968330 w 1417745"/>
                  <a:gd name="connsiteY911" fmla="*/ 245779 h 898971"/>
                  <a:gd name="connsiteX912" fmla="*/ 988449 w 1417745"/>
                  <a:gd name="connsiteY912" fmla="*/ 249030 h 898971"/>
                  <a:gd name="connsiteX913" fmla="*/ 993281 w 1417745"/>
                  <a:gd name="connsiteY913" fmla="*/ 246921 h 898971"/>
                  <a:gd name="connsiteX914" fmla="*/ 994511 w 1417745"/>
                  <a:gd name="connsiteY914" fmla="*/ 244022 h 898971"/>
                  <a:gd name="connsiteX915" fmla="*/ 992139 w 1417745"/>
                  <a:gd name="connsiteY915" fmla="*/ 242265 h 898971"/>
                  <a:gd name="connsiteX916" fmla="*/ 968330 w 1417745"/>
                  <a:gd name="connsiteY916" fmla="*/ 245779 h 898971"/>
                  <a:gd name="connsiteX917" fmla="*/ 1110566 w 1417745"/>
                  <a:gd name="connsiteY917" fmla="*/ 452499 h 898971"/>
                  <a:gd name="connsiteX918" fmla="*/ 1094488 w 1417745"/>
                  <a:gd name="connsiteY918" fmla="*/ 459791 h 898971"/>
                  <a:gd name="connsiteX919" fmla="*/ 1088163 w 1417745"/>
                  <a:gd name="connsiteY919" fmla="*/ 465941 h 898971"/>
                  <a:gd name="connsiteX920" fmla="*/ 1096509 w 1417745"/>
                  <a:gd name="connsiteY920" fmla="*/ 464623 h 898971"/>
                  <a:gd name="connsiteX921" fmla="*/ 1106173 w 1417745"/>
                  <a:gd name="connsiteY921" fmla="*/ 462075 h 898971"/>
                  <a:gd name="connsiteX922" fmla="*/ 1110566 w 1417745"/>
                  <a:gd name="connsiteY922" fmla="*/ 452499 h 898971"/>
                  <a:gd name="connsiteX923" fmla="*/ 285882 w 1417745"/>
                  <a:gd name="connsiteY923" fmla="*/ 208705 h 898971"/>
                  <a:gd name="connsiteX924" fmla="*/ 286585 w 1417745"/>
                  <a:gd name="connsiteY924" fmla="*/ 202292 h 898971"/>
                  <a:gd name="connsiteX925" fmla="*/ 284916 w 1417745"/>
                  <a:gd name="connsiteY925" fmla="*/ 202555 h 898971"/>
                  <a:gd name="connsiteX926" fmla="*/ 263392 w 1417745"/>
                  <a:gd name="connsiteY926" fmla="*/ 213625 h 898971"/>
                  <a:gd name="connsiteX927" fmla="*/ 261195 w 1417745"/>
                  <a:gd name="connsiteY927" fmla="*/ 217490 h 898971"/>
                  <a:gd name="connsiteX928" fmla="*/ 265237 w 1417745"/>
                  <a:gd name="connsiteY928" fmla="*/ 217402 h 898971"/>
                  <a:gd name="connsiteX929" fmla="*/ 285882 w 1417745"/>
                  <a:gd name="connsiteY929" fmla="*/ 208705 h 898971"/>
                  <a:gd name="connsiteX930" fmla="*/ 257242 w 1417745"/>
                  <a:gd name="connsiteY930" fmla="*/ 249293 h 898971"/>
                  <a:gd name="connsiteX931" fmla="*/ 244064 w 1417745"/>
                  <a:gd name="connsiteY931" fmla="*/ 251753 h 898971"/>
                  <a:gd name="connsiteX932" fmla="*/ 241692 w 1417745"/>
                  <a:gd name="connsiteY932" fmla="*/ 253510 h 898971"/>
                  <a:gd name="connsiteX933" fmla="*/ 244239 w 1417745"/>
                  <a:gd name="connsiteY933" fmla="*/ 256322 h 898971"/>
                  <a:gd name="connsiteX934" fmla="*/ 269454 w 1417745"/>
                  <a:gd name="connsiteY934" fmla="*/ 248942 h 898971"/>
                  <a:gd name="connsiteX935" fmla="*/ 270332 w 1417745"/>
                  <a:gd name="connsiteY935" fmla="*/ 245955 h 898971"/>
                  <a:gd name="connsiteX936" fmla="*/ 267696 w 1417745"/>
                  <a:gd name="connsiteY936" fmla="*/ 244637 h 898971"/>
                  <a:gd name="connsiteX937" fmla="*/ 257242 w 1417745"/>
                  <a:gd name="connsiteY937" fmla="*/ 249293 h 898971"/>
                  <a:gd name="connsiteX938" fmla="*/ 694666 w 1417745"/>
                  <a:gd name="connsiteY938" fmla="*/ 751290 h 898971"/>
                  <a:gd name="connsiteX939" fmla="*/ 690712 w 1417745"/>
                  <a:gd name="connsiteY939" fmla="*/ 749621 h 898971"/>
                  <a:gd name="connsiteX940" fmla="*/ 682630 w 1417745"/>
                  <a:gd name="connsiteY940" fmla="*/ 754013 h 898971"/>
                  <a:gd name="connsiteX941" fmla="*/ 682278 w 1417745"/>
                  <a:gd name="connsiteY941" fmla="*/ 757703 h 898971"/>
                  <a:gd name="connsiteX942" fmla="*/ 692733 w 1417745"/>
                  <a:gd name="connsiteY942" fmla="*/ 762799 h 898971"/>
                  <a:gd name="connsiteX943" fmla="*/ 695896 w 1417745"/>
                  <a:gd name="connsiteY943" fmla="*/ 754716 h 898971"/>
                  <a:gd name="connsiteX944" fmla="*/ 694666 w 1417745"/>
                  <a:gd name="connsiteY944" fmla="*/ 751290 h 898971"/>
                  <a:gd name="connsiteX945" fmla="*/ 302662 w 1417745"/>
                  <a:gd name="connsiteY945" fmla="*/ 490716 h 898971"/>
                  <a:gd name="connsiteX946" fmla="*/ 292032 w 1417745"/>
                  <a:gd name="connsiteY946" fmla="*/ 489486 h 898971"/>
                  <a:gd name="connsiteX947" fmla="*/ 289484 w 1417745"/>
                  <a:gd name="connsiteY947" fmla="*/ 494230 h 898971"/>
                  <a:gd name="connsiteX948" fmla="*/ 299763 w 1417745"/>
                  <a:gd name="connsiteY948" fmla="*/ 497129 h 898971"/>
                  <a:gd name="connsiteX949" fmla="*/ 302662 w 1417745"/>
                  <a:gd name="connsiteY949" fmla="*/ 490716 h 898971"/>
                  <a:gd name="connsiteX950" fmla="*/ 613401 w 1417745"/>
                  <a:gd name="connsiteY950" fmla="*/ 306662 h 898971"/>
                  <a:gd name="connsiteX951" fmla="*/ 604616 w 1417745"/>
                  <a:gd name="connsiteY951" fmla="*/ 308419 h 898971"/>
                  <a:gd name="connsiteX952" fmla="*/ 603386 w 1417745"/>
                  <a:gd name="connsiteY952" fmla="*/ 310791 h 898971"/>
                  <a:gd name="connsiteX953" fmla="*/ 606548 w 1417745"/>
                  <a:gd name="connsiteY953" fmla="*/ 313339 h 898971"/>
                  <a:gd name="connsiteX954" fmla="*/ 620342 w 1417745"/>
                  <a:gd name="connsiteY954" fmla="*/ 313690 h 898971"/>
                  <a:gd name="connsiteX955" fmla="*/ 624119 w 1417745"/>
                  <a:gd name="connsiteY955" fmla="*/ 312109 h 898971"/>
                  <a:gd name="connsiteX956" fmla="*/ 623065 w 1417745"/>
                  <a:gd name="connsiteY956" fmla="*/ 309210 h 898971"/>
                  <a:gd name="connsiteX957" fmla="*/ 613401 w 1417745"/>
                  <a:gd name="connsiteY957" fmla="*/ 306662 h 898971"/>
                  <a:gd name="connsiteX958" fmla="*/ 305034 w 1417745"/>
                  <a:gd name="connsiteY958" fmla="*/ 538508 h 898971"/>
                  <a:gd name="connsiteX959" fmla="*/ 314962 w 1417745"/>
                  <a:gd name="connsiteY959" fmla="*/ 543164 h 898971"/>
                  <a:gd name="connsiteX960" fmla="*/ 317949 w 1417745"/>
                  <a:gd name="connsiteY960" fmla="*/ 542110 h 898971"/>
                  <a:gd name="connsiteX961" fmla="*/ 317510 w 1417745"/>
                  <a:gd name="connsiteY961" fmla="*/ 539035 h 898971"/>
                  <a:gd name="connsiteX962" fmla="*/ 299500 w 1417745"/>
                  <a:gd name="connsiteY962" fmla="*/ 536136 h 898971"/>
                  <a:gd name="connsiteX963" fmla="*/ 297040 w 1417745"/>
                  <a:gd name="connsiteY963" fmla="*/ 539914 h 898971"/>
                  <a:gd name="connsiteX964" fmla="*/ 305034 w 1417745"/>
                  <a:gd name="connsiteY964" fmla="*/ 538508 h 898971"/>
                  <a:gd name="connsiteX965" fmla="*/ 1025699 w 1417745"/>
                  <a:gd name="connsiteY965" fmla="*/ 240947 h 898971"/>
                  <a:gd name="connsiteX966" fmla="*/ 1014366 w 1417745"/>
                  <a:gd name="connsiteY966" fmla="*/ 237960 h 898971"/>
                  <a:gd name="connsiteX967" fmla="*/ 1021745 w 1417745"/>
                  <a:gd name="connsiteY967" fmla="*/ 246218 h 898971"/>
                  <a:gd name="connsiteX968" fmla="*/ 1029652 w 1417745"/>
                  <a:gd name="connsiteY968" fmla="*/ 250699 h 898971"/>
                  <a:gd name="connsiteX969" fmla="*/ 1025699 w 1417745"/>
                  <a:gd name="connsiteY969" fmla="*/ 240947 h 898971"/>
                  <a:gd name="connsiteX970" fmla="*/ 228514 w 1417745"/>
                  <a:gd name="connsiteY970" fmla="*/ 552916 h 898971"/>
                  <a:gd name="connsiteX971" fmla="*/ 221837 w 1417745"/>
                  <a:gd name="connsiteY971" fmla="*/ 550105 h 898971"/>
                  <a:gd name="connsiteX972" fmla="*/ 224385 w 1417745"/>
                  <a:gd name="connsiteY972" fmla="*/ 555903 h 898971"/>
                  <a:gd name="connsiteX973" fmla="*/ 225966 w 1417745"/>
                  <a:gd name="connsiteY973" fmla="*/ 557572 h 898971"/>
                  <a:gd name="connsiteX974" fmla="*/ 238090 w 1417745"/>
                  <a:gd name="connsiteY974" fmla="*/ 562492 h 898971"/>
                  <a:gd name="connsiteX975" fmla="*/ 238880 w 1417745"/>
                  <a:gd name="connsiteY975" fmla="*/ 561701 h 898971"/>
                  <a:gd name="connsiteX976" fmla="*/ 228514 w 1417745"/>
                  <a:gd name="connsiteY976" fmla="*/ 552916 h 898971"/>
                  <a:gd name="connsiteX977" fmla="*/ 814147 w 1417745"/>
                  <a:gd name="connsiteY977" fmla="*/ 340134 h 898971"/>
                  <a:gd name="connsiteX978" fmla="*/ 817398 w 1417745"/>
                  <a:gd name="connsiteY978" fmla="*/ 339343 h 898971"/>
                  <a:gd name="connsiteX979" fmla="*/ 800354 w 1417745"/>
                  <a:gd name="connsiteY979" fmla="*/ 330734 h 898971"/>
                  <a:gd name="connsiteX980" fmla="*/ 798773 w 1417745"/>
                  <a:gd name="connsiteY980" fmla="*/ 333194 h 898971"/>
                  <a:gd name="connsiteX981" fmla="*/ 800705 w 1417745"/>
                  <a:gd name="connsiteY981" fmla="*/ 335390 h 898971"/>
                  <a:gd name="connsiteX982" fmla="*/ 814147 w 1417745"/>
                  <a:gd name="connsiteY982" fmla="*/ 340134 h 898971"/>
                  <a:gd name="connsiteX983" fmla="*/ 777073 w 1417745"/>
                  <a:gd name="connsiteY983" fmla="*/ 499062 h 898971"/>
                  <a:gd name="connsiteX984" fmla="*/ 776985 w 1417745"/>
                  <a:gd name="connsiteY984" fmla="*/ 495547 h 898971"/>
                  <a:gd name="connsiteX985" fmla="*/ 775491 w 1417745"/>
                  <a:gd name="connsiteY985" fmla="*/ 490979 h 898971"/>
                  <a:gd name="connsiteX986" fmla="*/ 772416 w 1417745"/>
                  <a:gd name="connsiteY986" fmla="*/ 495460 h 898971"/>
                  <a:gd name="connsiteX987" fmla="*/ 772153 w 1417745"/>
                  <a:gd name="connsiteY987" fmla="*/ 505914 h 898971"/>
                  <a:gd name="connsiteX988" fmla="*/ 770571 w 1417745"/>
                  <a:gd name="connsiteY988" fmla="*/ 509253 h 898971"/>
                  <a:gd name="connsiteX989" fmla="*/ 774437 w 1417745"/>
                  <a:gd name="connsiteY989" fmla="*/ 508374 h 898971"/>
                  <a:gd name="connsiteX990" fmla="*/ 777073 w 1417745"/>
                  <a:gd name="connsiteY990" fmla="*/ 499062 h 898971"/>
                  <a:gd name="connsiteX991" fmla="*/ 318212 w 1417745"/>
                  <a:gd name="connsiteY991" fmla="*/ 432205 h 898971"/>
                  <a:gd name="connsiteX992" fmla="*/ 315928 w 1417745"/>
                  <a:gd name="connsiteY992" fmla="*/ 437037 h 898971"/>
                  <a:gd name="connsiteX993" fmla="*/ 320057 w 1417745"/>
                  <a:gd name="connsiteY993" fmla="*/ 438003 h 898971"/>
                  <a:gd name="connsiteX994" fmla="*/ 325153 w 1417745"/>
                  <a:gd name="connsiteY994" fmla="*/ 432996 h 898971"/>
                  <a:gd name="connsiteX995" fmla="*/ 324362 w 1417745"/>
                  <a:gd name="connsiteY995" fmla="*/ 424034 h 898971"/>
                  <a:gd name="connsiteX996" fmla="*/ 318212 w 1417745"/>
                  <a:gd name="connsiteY996" fmla="*/ 432205 h 898971"/>
                  <a:gd name="connsiteX997" fmla="*/ 1065145 w 1417745"/>
                  <a:gd name="connsiteY997" fmla="*/ 543340 h 898971"/>
                  <a:gd name="connsiteX998" fmla="*/ 1075688 w 1417745"/>
                  <a:gd name="connsiteY998" fmla="*/ 537629 h 898971"/>
                  <a:gd name="connsiteX999" fmla="*/ 1074370 w 1417745"/>
                  <a:gd name="connsiteY999" fmla="*/ 536312 h 898971"/>
                  <a:gd name="connsiteX1000" fmla="*/ 1061719 w 1417745"/>
                  <a:gd name="connsiteY1000" fmla="*/ 539738 h 898971"/>
                  <a:gd name="connsiteX1001" fmla="*/ 1059347 w 1417745"/>
                  <a:gd name="connsiteY1001" fmla="*/ 542198 h 898971"/>
                  <a:gd name="connsiteX1002" fmla="*/ 1059962 w 1417745"/>
                  <a:gd name="connsiteY1002" fmla="*/ 545185 h 898971"/>
                  <a:gd name="connsiteX1003" fmla="*/ 1065145 w 1417745"/>
                  <a:gd name="connsiteY1003" fmla="*/ 543340 h 898971"/>
                  <a:gd name="connsiteX1004" fmla="*/ 658821 w 1417745"/>
                  <a:gd name="connsiteY1004" fmla="*/ 729766 h 898971"/>
                  <a:gd name="connsiteX1005" fmla="*/ 659964 w 1417745"/>
                  <a:gd name="connsiteY1005" fmla="*/ 729766 h 898971"/>
                  <a:gd name="connsiteX1006" fmla="*/ 669013 w 1417745"/>
                  <a:gd name="connsiteY1006" fmla="*/ 733280 h 898971"/>
                  <a:gd name="connsiteX1007" fmla="*/ 663126 w 1417745"/>
                  <a:gd name="connsiteY1007" fmla="*/ 724758 h 898971"/>
                  <a:gd name="connsiteX1008" fmla="*/ 658382 w 1417745"/>
                  <a:gd name="connsiteY1008" fmla="*/ 723089 h 898971"/>
                  <a:gd name="connsiteX1009" fmla="*/ 658821 w 1417745"/>
                  <a:gd name="connsiteY1009" fmla="*/ 729766 h 898971"/>
                  <a:gd name="connsiteX1010" fmla="*/ 1349528 w 1417745"/>
                  <a:gd name="connsiteY1010" fmla="*/ 698665 h 898971"/>
                  <a:gd name="connsiteX1011" fmla="*/ 1350494 w 1417745"/>
                  <a:gd name="connsiteY1011" fmla="*/ 690495 h 898971"/>
                  <a:gd name="connsiteX1012" fmla="*/ 1347683 w 1417745"/>
                  <a:gd name="connsiteY1012" fmla="*/ 684872 h 898971"/>
                  <a:gd name="connsiteX1013" fmla="*/ 1343730 w 1417745"/>
                  <a:gd name="connsiteY1013" fmla="*/ 689089 h 898971"/>
                  <a:gd name="connsiteX1014" fmla="*/ 1349528 w 1417745"/>
                  <a:gd name="connsiteY1014" fmla="*/ 698665 h 898971"/>
                  <a:gd name="connsiteX1015" fmla="*/ 1002945 w 1417745"/>
                  <a:gd name="connsiteY1015" fmla="*/ 885091 h 898971"/>
                  <a:gd name="connsiteX1016" fmla="*/ 1006107 w 1417745"/>
                  <a:gd name="connsiteY1016" fmla="*/ 884300 h 898971"/>
                  <a:gd name="connsiteX1017" fmla="*/ 1005229 w 1417745"/>
                  <a:gd name="connsiteY1017" fmla="*/ 882807 h 898971"/>
                  <a:gd name="connsiteX1018" fmla="*/ 999431 w 1417745"/>
                  <a:gd name="connsiteY1018" fmla="*/ 882631 h 898971"/>
                  <a:gd name="connsiteX1019" fmla="*/ 995741 w 1417745"/>
                  <a:gd name="connsiteY1019" fmla="*/ 880435 h 898971"/>
                  <a:gd name="connsiteX1020" fmla="*/ 988712 w 1417745"/>
                  <a:gd name="connsiteY1020" fmla="*/ 882807 h 898971"/>
                  <a:gd name="connsiteX1021" fmla="*/ 1002945 w 1417745"/>
                  <a:gd name="connsiteY1021" fmla="*/ 885091 h 898971"/>
                  <a:gd name="connsiteX1022" fmla="*/ 181951 w 1417745"/>
                  <a:gd name="connsiteY1022" fmla="*/ 556430 h 898971"/>
                  <a:gd name="connsiteX1023" fmla="*/ 185290 w 1417745"/>
                  <a:gd name="connsiteY1023" fmla="*/ 559769 h 898971"/>
                  <a:gd name="connsiteX1024" fmla="*/ 186607 w 1417745"/>
                  <a:gd name="connsiteY1024" fmla="*/ 556167 h 898971"/>
                  <a:gd name="connsiteX1025" fmla="*/ 183884 w 1417745"/>
                  <a:gd name="connsiteY1025" fmla="*/ 549050 h 898971"/>
                  <a:gd name="connsiteX1026" fmla="*/ 179579 w 1417745"/>
                  <a:gd name="connsiteY1026" fmla="*/ 549841 h 898971"/>
                  <a:gd name="connsiteX1027" fmla="*/ 181951 w 1417745"/>
                  <a:gd name="connsiteY1027" fmla="*/ 556430 h 898971"/>
                  <a:gd name="connsiteX1028" fmla="*/ 1210895 w 1417745"/>
                  <a:gd name="connsiteY1028" fmla="*/ 703497 h 898971"/>
                  <a:gd name="connsiteX1029" fmla="*/ 1209665 w 1417745"/>
                  <a:gd name="connsiteY1029" fmla="*/ 706572 h 898971"/>
                  <a:gd name="connsiteX1030" fmla="*/ 1211773 w 1417745"/>
                  <a:gd name="connsiteY1030" fmla="*/ 707275 h 898971"/>
                  <a:gd name="connsiteX1031" fmla="*/ 1214409 w 1417745"/>
                  <a:gd name="connsiteY1031" fmla="*/ 703673 h 898971"/>
                  <a:gd name="connsiteX1032" fmla="*/ 1215990 w 1417745"/>
                  <a:gd name="connsiteY1032" fmla="*/ 694361 h 898971"/>
                  <a:gd name="connsiteX1033" fmla="*/ 1213969 w 1417745"/>
                  <a:gd name="connsiteY1033" fmla="*/ 694009 h 898971"/>
                  <a:gd name="connsiteX1034" fmla="*/ 1210895 w 1417745"/>
                  <a:gd name="connsiteY1034" fmla="*/ 703497 h 898971"/>
                  <a:gd name="connsiteX1035" fmla="*/ 217796 w 1417745"/>
                  <a:gd name="connsiteY1035" fmla="*/ 585158 h 898971"/>
                  <a:gd name="connsiteX1036" fmla="*/ 213754 w 1417745"/>
                  <a:gd name="connsiteY1036" fmla="*/ 584543 h 898971"/>
                  <a:gd name="connsiteX1037" fmla="*/ 213139 w 1417745"/>
                  <a:gd name="connsiteY1037" fmla="*/ 587443 h 898971"/>
                  <a:gd name="connsiteX1038" fmla="*/ 218674 w 1417745"/>
                  <a:gd name="connsiteY1038" fmla="*/ 590957 h 898971"/>
                  <a:gd name="connsiteX1039" fmla="*/ 222276 w 1417745"/>
                  <a:gd name="connsiteY1039" fmla="*/ 589639 h 898971"/>
                  <a:gd name="connsiteX1040" fmla="*/ 217796 w 1417745"/>
                  <a:gd name="connsiteY1040" fmla="*/ 585158 h 898971"/>
                  <a:gd name="connsiteX1041" fmla="*/ 1045993 w 1417745"/>
                  <a:gd name="connsiteY1041" fmla="*/ 239717 h 898971"/>
                  <a:gd name="connsiteX1042" fmla="*/ 1040019 w 1417745"/>
                  <a:gd name="connsiteY1042" fmla="*/ 246482 h 898971"/>
                  <a:gd name="connsiteX1043" fmla="*/ 1040546 w 1417745"/>
                  <a:gd name="connsiteY1043" fmla="*/ 248590 h 898971"/>
                  <a:gd name="connsiteX1044" fmla="*/ 1047135 w 1417745"/>
                  <a:gd name="connsiteY1044" fmla="*/ 243231 h 898971"/>
                  <a:gd name="connsiteX1045" fmla="*/ 1045993 w 1417745"/>
                  <a:gd name="connsiteY1045" fmla="*/ 239717 h 898971"/>
                  <a:gd name="connsiteX1046" fmla="*/ 232116 w 1417745"/>
                  <a:gd name="connsiteY1046" fmla="*/ 523046 h 898971"/>
                  <a:gd name="connsiteX1047" fmla="*/ 235366 w 1417745"/>
                  <a:gd name="connsiteY1047" fmla="*/ 526296 h 898971"/>
                  <a:gd name="connsiteX1048" fmla="*/ 236772 w 1417745"/>
                  <a:gd name="connsiteY1048" fmla="*/ 522870 h 898971"/>
                  <a:gd name="connsiteX1049" fmla="*/ 236772 w 1417745"/>
                  <a:gd name="connsiteY1049" fmla="*/ 517072 h 898971"/>
                  <a:gd name="connsiteX1050" fmla="*/ 235278 w 1417745"/>
                  <a:gd name="connsiteY1050" fmla="*/ 514963 h 898971"/>
                  <a:gd name="connsiteX1051" fmla="*/ 233697 w 1417745"/>
                  <a:gd name="connsiteY1051" fmla="*/ 516632 h 898971"/>
                  <a:gd name="connsiteX1052" fmla="*/ 232116 w 1417745"/>
                  <a:gd name="connsiteY1052" fmla="*/ 523046 h 898971"/>
                  <a:gd name="connsiteX1053" fmla="*/ 1053197 w 1417745"/>
                  <a:gd name="connsiteY1053" fmla="*/ 242177 h 898971"/>
                  <a:gd name="connsiteX1054" fmla="*/ 1052406 w 1417745"/>
                  <a:gd name="connsiteY1054" fmla="*/ 248503 h 898971"/>
                  <a:gd name="connsiteX1055" fmla="*/ 1058205 w 1417745"/>
                  <a:gd name="connsiteY1055" fmla="*/ 244374 h 898971"/>
                  <a:gd name="connsiteX1056" fmla="*/ 1053197 w 1417745"/>
                  <a:gd name="connsiteY1056" fmla="*/ 242177 h 898971"/>
                  <a:gd name="connsiteX1057" fmla="*/ 167631 w 1417745"/>
                  <a:gd name="connsiteY1057" fmla="*/ 716587 h 898971"/>
                  <a:gd name="connsiteX1058" fmla="*/ 174659 w 1417745"/>
                  <a:gd name="connsiteY1058" fmla="*/ 716675 h 898971"/>
                  <a:gd name="connsiteX1059" fmla="*/ 174132 w 1417745"/>
                  <a:gd name="connsiteY1059" fmla="*/ 713601 h 898971"/>
                  <a:gd name="connsiteX1060" fmla="*/ 167631 w 1417745"/>
                  <a:gd name="connsiteY1060" fmla="*/ 716587 h 898971"/>
                  <a:gd name="connsiteX1061" fmla="*/ 1110566 w 1417745"/>
                  <a:gd name="connsiteY1061" fmla="*/ 447667 h 898971"/>
                  <a:gd name="connsiteX1062" fmla="*/ 1113553 w 1417745"/>
                  <a:gd name="connsiteY1062" fmla="*/ 443450 h 898971"/>
                  <a:gd name="connsiteX1063" fmla="*/ 1107754 w 1417745"/>
                  <a:gd name="connsiteY1063" fmla="*/ 440902 h 898971"/>
                  <a:gd name="connsiteX1064" fmla="*/ 1105909 w 1417745"/>
                  <a:gd name="connsiteY1064" fmla="*/ 447579 h 898971"/>
                  <a:gd name="connsiteX1065" fmla="*/ 1110566 w 1417745"/>
                  <a:gd name="connsiteY1065" fmla="*/ 447667 h 898971"/>
                  <a:gd name="connsiteX1066" fmla="*/ 649245 w 1417745"/>
                  <a:gd name="connsiteY1066" fmla="*/ 605453 h 898971"/>
                  <a:gd name="connsiteX1067" fmla="*/ 652584 w 1417745"/>
                  <a:gd name="connsiteY1067" fmla="*/ 605365 h 898971"/>
                  <a:gd name="connsiteX1068" fmla="*/ 655132 w 1417745"/>
                  <a:gd name="connsiteY1068" fmla="*/ 600445 h 898971"/>
                  <a:gd name="connsiteX1069" fmla="*/ 653550 w 1417745"/>
                  <a:gd name="connsiteY1069" fmla="*/ 598864 h 898971"/>
                  <a:gd name="connsiteX1070" fmla="*/ 649245 w 1417745"/>
                  <a:gd name="connsiteY1070" fmla="*/ 605453 h 898971"/>
                  <a:gd name="connsiteX1071" fmla="*/ 456846 w 1417745"/>
                  <a:gd name="connsiteY1071" fmla="*/ 458473 h 898971"/>
                  <a:gd name="connsiteX1072" fmla="*/ 454386 w 1417745"/>
                  <a:gd name="connsiteY1072" fmla="*/ 461021 h 898971"/>
                  <a:gd name="connsiteX1073" fmla="*/ 452365 w 1417745"/>
                  <a:gd name="connsiteY1073" fmla="*/ 465941 h 898971"/>
                  <a:gd name="connsiteX1074" fmla="*/ 456494 w 1417745"/>
                  <a:gd name="connsiteY1074" fmla="*/ 463481 h 898971"/>
                  <a:gd name="connsiteX1075" fmla="*/ 456846 w 1417745"/>
                  <a:gd name="connsiteY1075" fmla="*/ 458473 h 898971"/>
                  <a:gd name="connsiteX1076" fmla="*/ 1396178 w 1417745"/>
                  <a:gd name="connsiteY1076" fmla="*/ 577954 h 898971"/>
                  <a:gd name="connsiteX1077" fmla="*/ 1392928 w 1417745"/>
                  <a:gd name="connsiteY1077" fmla="*/ 574704 h 898971"/>
                  <a:gd name="connsiteX1078" fmla="*/ 1391522 w 1417745"/>
                  <a:gd name="connsiteY1078" fmla="*/ 579096 h 898971"/>
                  <a:gd name="connsiteX1079" fmla="*/ 1394597 w 1417745"/>
                  <a:gd name="connsiteY1079" fmla="*/ 583577 h 898971"/>
                  <a:gd name="connsiteX1080" fmla="*/ 1396178 w 1417745"/>
                  <a:gd name="connsiteY1080" fmla="*/ 577954 h 898971"/>
                  <a:gd name="connsiteX1081" fmla="*/ 273934 w 1417745"/>
                  <a:gd name="connsiteY1081" fmla="*/ 404707 h 898971"/>
                  <a:gd name="connsiteX1082" fmla="*/ 270332 w 1417745"/>
                  <a:gd name="connsiteY1082" fmla="*/ 407782 h 898971"/>
                  <a:gd name="connsiteX1083" fmla="*/ 273319 w 1417745"/>
                  <a:gd name="connsiteY1083" fmla="*/ 407606 h 898971"/>
                  <a:gd name="connsiteX1084" fmla="*/ 277536 w 1417745"/>
                  <a:gd name="connsiteY1084" fmla="*/ 404882 h 898971"/>
                  <a:gd name="connsiteX1085" fmla="*/ 273934 w 1417745"/>
                  <a:gd name="connsiteY1085" fmla="*/ 404707 h 898971"/>
                  <a:gd name="connsiteX1086" fmla="*/ 185553 w 1417745"/>
                  <a:gd name="connsiteY1086" fmla="*/ 581556 h 898971"/>
                  <a:gd name="connsiteX1087" fmla="*/ 190209 w 1417745"/>
                  <a:gd name="connsiteY1087" fmla="*/ 583928 h 898971"/>
                  <a:gd name="connsiteX1088" fmla="*/ 191527 w 1417745"/>
                  <a:gd name="connsiteY1088" fmla="*/ 581205 h 898971"/>
                  <a:gd name="connsiteX1089" fmla="*/ 187222 w 1417745"/>
                  <a:gd name="connsiteY1089" fmla="*/ 579272 h 898971"/>
                  <a:gd name="connsiteX1090" fmla="*/ 185553 w 1417745"/>
                  <a:gd name="connsiteY1090" fmla="*/ 581556 h 898971"/>
                  <a:gd name="connsiteX1091" fmla="*/ 785507 w 1417745"/>
                  <a:gd name="connsiteY1091" fmla="*/ 230229 h 898971"/>
                  <a:gd name="connsiteX1092" fmla="*/ 786561 w 1417745"/>
                  <a:gd name="connsiteY1092" fmla="*/ 230229 h 898971"/>
                  <a:gd name="connsiteX1093" fmla="*/ 788845 w 1417745"/>
                  <a:gd name="connsiteY1093" fmla="*/ 226451 h 898971"/>
                  <a:gd name="connsiteX1094" fmla="*/ 781905 w 1417745"/>
                  <a:gd name="connsiteY1094" fmla="*/ 226627 h 898971"/>
                  <a:gd name="connsiteX1095" fmla="*/ 785507 w 1417745"/>
                  <a:gd name="connsiteY1095" fmla="*/ 230229 h 898971"/>
                  <a:gd name="connsiteX1096" fmla="*/ 210592 w 1417745"/>
                  <a:gd name="connsiteY1096" fmla="*/ 240947 h 898971"/>
                  <a:gd name="connsiteX1097" fmla="*/ 209801 w 1417745"/>
                  <a:gd name="connsiteY1097" fmla="*/ 237784 h 898971"/>
                  <a:gd name="connsiteX1098" fmla="*/ 205760 w 1417745"/>
                  <a:gd name="connsiteY1098" fmla="*/ 243319 h 898971"/>
                  <a:gd name="connsiteX1099" fmla="*/ 210592 w 1417745"/>
                  <a:gd name="connsiteY1099" fmla="*/ 240947 h 898971"/>
                  <a:gd name="connsiteX1100" fmla="*/ 545227 w 1417745"/>
                  <a:gd name="connsiteY1100" fmla="*/ 255267 h 898971"/>
                  <a:gd name="connsiteX1101" fmla="*/ 551552 w 1417745"/>
                  <a:gd name="connsiteY1101" fmla="*/ 256146 h 898971"/>
                  <a:gd name="connsiteX1102" fmla="*/ 551640 w 1417745"/>
                  <a:gd name="connsiteY1102" fmla="*/ 254565 h 898971"/>
                  <a:gd name="connsiteX1103" fmla="*/ 545227 w 1417745"/>
                  <a:gd name="connsiteY1103" fmla="*/ 255267 h 898971"/>
                  <a:gd name="connsiteX1104" fmla="*/ 1294619 w 1417745"/>
                  <a:gd name="connsiteY1104" fmla="*/ 519444 h 898971"/>
                  <a:gd name="connsiteX1105" fmla="*/ 1291105 w 1417745"/>
                  <a:gd name="connsiteY1105" fmla="*/ 524451 h 898971"/>
                  <a:gd name="connsiteX1106" fmla="*/ 1291984 w 1417745"/>
                  <a:gd name="connsiteY1106" fmla="*/ 526296 h 898971"/>
                  <a:gd name="connsiteX1107" fmla="*/ 1295849 w 1417745"/>
                  <a:gd name="connsiteY1107" fmla="*/ 522782 h 898971"/>
                  <a:gd name="connsiteX1108" fmla="*/ 1294619 w 1417745"/>
                  <a:gd name="connsiteY1108" fmla="*/ 519444 h 898971"/>
                  <a:gd name="connsiteX1109" fmla="*/ 681488 w 1417745"/>
                  <a:gd name="connsiteY1109" fmla="*/ 556430 h 898971"/>
                  <a:gd name="connsiteX1110" fmla="*/ 680873 w 1417745"/>
                  <a:gd name="connsiteY1110" fmla="*/ 551071 h 898971"/>
                  <a:gd name="connsiteX1111" fmla="*/ 677007 w 1417745"/>
                  <a:gd name="connsiteY1111" fmla="*/ 553882 h 898971"/>
                  <a:gd name="connsiteX1112" fmla="*/ 681488 w 1417745"/>
                  <a:gd name="connsiteY1112" fmla="*/ 556430 h 898971"/>
                  <a:gd name="connsiteX1113" fmla="*/ 876347 w 1417745"/>
                  <a:gd name="connsiteY1113" fmla="*/ 215821 h 898971"/>
                  <a:gd name="connsiteX1114" fmla="*/ 873887 w 1417745"/>
                  <a:gd name="connsiteY1114" fmla="*/ 213625 h 898971"/>
                  <a:gd name="connsiteX1115" fmla="*/ 875820 w 1417745"/>
                  <a:gd name="connsiteY1115" fmla="*/ 220126 h 898971"/>
                  <a:gd name="connsiteX1116" fmla="*/ 876347 w 1417745"/>
                  <a:gd name="connsiteY1116" fmla="*/ 215821 h 898971"/>
                  <a:gd name="connsiteX1117" fmla="*/ 1232419 w 1417745"/>
                  <a:gd name="connsiteY1117" fmla="*/ 684345 h 898971"/>
                  <a:gd name="connsiteX1118" fmla="*/ 1231716 w 1417745"/>
                  <a:gd name="connsiteY1118" fmla="*/ 688387 h 898971"/>
                  <a:gd name="connsiteX1119" fmla="*/ 1235933 w 1417745"/>
                  <a:gd name="connsiteY1119" fmla="*/ 685663 h 898971"/>
                  <a:gd name="connsiteX1120" fmla="*/ 1232419 w 1417745"/>
                  <a:gd name="connsiteY1120" fmla="*/ 684345 h 898971"/>
                  <a:gd name="connsiteX1121" fmla="*/ 152081 w 1417745"/>
                  <a:gd name="connsiteY1121" fmla="*/ 423771 h 898971"/>
                  <a:gd name="connsiteX1122" fmla="*/ 150939 w 1417745"/>
                  <a:gd name="connsiteY1122" fmla="*/ 431238 h 898971"/>
                  <a:gd name="connsiteX1123" fmla="*/ 151905 w 1417745"/>
                  <a:gd name="connsiteY1123" fmla="*/ 433083 h 898971"/>
                  <a:gd name="connsiteX1124" fmla="*/ 153223 w 1417745"/>
                  <a:gd name="connsiteY1124" fmla="*/ 430624 h 898971"/>
                  <a:gd name="connsiteX1125" fmla="*/ 152081 w 1417745"/>
                  <a:gd name="connsiteY1125" fmla="*/ 423771 h 898971"/>
                  <a:gd name="connsiteX1126" fmla="*/ 480742 w 1417745"/>
                  <a:gd name="connsiteY1126" fmla="*/ 463217 h 898971"/>
                  <a:gd name="connsiteX1127" fmla="*/ 475998 w 1417745"/>
                  <a:gd name="connsiteY1127" fmla="*/ 464799 h 898971"/>
                  <a:gd name="connsiteX1128" fmla="*/ 476964 w 1417745"/>
                  <a:gd name="connsiteY1128" fmla="*/ 466644 h 898971"/>
                  <a:gd name="connsiteX1129" fmla="*/ 480742 w 1417745"/>
                  <a:gd name="connsiteY1129" fmla="*/ 463217 h 898971"/>
                  <a:gd name="connsiteX1130" fmla="*/ 1140436 w 1417745"/>
                  <a:gd name="connsiteY1130" fmla="*/ 255267 h 898971"/>
                  <a:gd name="connsiteX1131" fmla="*/ 1141314 w 1417745"/>
                  <a:gd name="connsiteY1131" fmla="*/ 258430 h 898971"/>
                  <a:gd name="connsiteX1132" fmla="*/ 1144565 w 1417745"/>
                  <a:gd name="connsiteY1132" fmla="*/ 260626 h 898971"/>
                  <a:gd name="connsiteX1133" fmla="*/ 1144038 w 1417745"/>
                  <a:gd name="connsiteY1133" fmla="*/ 256585 h 898971"/>
                  <a:gd name="connsiteX1134" fmla="*/ 1140436 w 1417745"/>
                  <a:gd name="connsiteY1134" fmla="*/ 255267 h 898971"/>
                  <a:gd name="connsiteX1135" fmla="*/ 148479 w 1417745"/>
                  <a:gd name="connsiteY1135" fmla="*/ 707011 h 898971"/>
                  <a:gd name="connsiteX1136" fmla="*/ 151027 w 1417745"/>
                  <a:gd name="connsiteY1136" fmla="*/ 709471 h 898971"/>
                  <a:gd name="connsiteX1137" fmla="*/ 155068 w 1417745"/>
                  <a:gd name="connsiteY1137" fmla="*/ 709998 h 898971"/>
                  <a:gd name="connsiteX1138" fmla="*/ 152872 w 1417745"/>
                  <a:gd name="connsiteY1138" fmla="*/ 706748 h 898971"/>
                  <a:gd name="connsiteX1139" fmla="*/ 148479 w 1417745"/>
                  <a:gd name="connsiteY1139" fmla="*/ 707011 h 898971"/>
                  <a:gd name="connsiteX1140" fmla="*/ 747202 w 1417745"/>
                  <a:gd name="connsiteY1140" fmla="*/ 144132 h 898971"/>
                  <a:gd name="connsiteX1141" fmla="*/ 750365 w 1417745"/>
                  <a:gd name="connsiteY1141" fmla="*/ 140091 h 898971"/>
                  <a:gd name="connsiteX1142" fmla="*/ 744918 w 1417745"/>
                  <a:gd name="connsiteY1142" fmla="*/ 141760 h 898971"/>
                  <a:gd name="connsiteX1143" fmla="*/ 747202 w 1417745"/>
                  <a:gd name="connsiteY1143" fmla="*/ 144132 h 898971"/>
                  <a:gd name="connsiteX1144" fmla="*/ 49292 w 1417745"/>
                  <a:gd name="connsiteY1144" fmla="*/ 519444 h 898971"/>
                  <a:gd name="connsiteX1145" fmla="*/ 50434 w 1417745"/>
                  <a:gd name="connsiteY1145" fmla="*/ 516369 h 898971"/>
                  <a:gd name="connsiteX1146" fmla="*/ 49204 w 1417745"/>
                  <a:gd name="connsiteY1146" fmla="*/ 512328 h 898971"/>
                  <a:gd name="connsiteX1147" fmla="*/ 47535 w 1417745"/>
                  <a:gd name="connsiteY1147" fmla="*/ 513997 h 898971"/>
                  <a:gd name="connsiteX1148" fmla="*/ 49292 w 1417745"/>
                  <a:gd name="connsiteY1148" fmla="*/ 519444 h 898971"/>
                  <a:gd name="connsiteX1149" fmla="*/ 1256315 w 1417745"/>
                  <a:gd name="connsiteY1149" fmla="*/ 658077 h 898971"/>
                  <a:gd name="connsiteX1150" fmla="*/ 1256491 w 1417745"/>
                  <a:gd name="connsiteY1150" fmla="*/ 662821 h 898971"/>
                  <a:gd name="connsiteX1151" fmla="*/ 1258599 w 1417745"/>
                  <a:gd name="connsiteY1151" fmla="*/ 662821 h 898971"/>
                  <a:gd name="connsiteX1152" fmla="*/ 1256315 w 1417745"/>
                  <a:gd name="connsiteY1152" fmla="*/ 658077 h 898971"/>
                  <a:gd name="connsiteX1153" fmla="*/ 502266 w 1417745"/>
                  <a:gd name="connsiteY1153" fmla="*/ 262471 h 898971"/>
                  <a:gd name="connsiteX1154" fmla="*/ 497698 w 1417745"/>
                  <a:gd name="connsiteY1154" fmla="*/ 262296 h 898971"/>
                  <a:gd name="connsiteX1155" fmla="*/ 498752 w 1417745"/>
                  <a:gd name="connsiteY1155" fmla="*/ 265986 h 898971"/>
                  <a:gd name="connsiteX1156" fmla="*/ 502266 w 1417745"/>
                  <a:gd name="connsiteY1156" fmla="*/ 262471 h 898971"/>
                  <a:gd name="connsiteX1157" fmla="*/ 602595 w 1417745"/>
                  <a:gd name="connsiteY1157" fmla="*/ 109518 h 898971"/>
                  <a:gd name="connsiteX1158" fmla="*/ 597851 w 1417745"/>
                  <a:gd name="connsiteY1158" fmla="*/ 111978 h 898971"/>
                  <a:gd name="connsiteX1159" fmla="*/ 602595 w 1417745"/>
                  <a:gd name="connsiteY1159" fmla="*/ 109518 h 898971"/>
                  <a:gd name="connsiteX1160" fmla="*/ 516586 w 1417745"/>
                  <a:gd name="connsiteY1160" fmla="*/ 286368 h 898971"/>
                  <a:gd name="connsiteX1161" fmla="*/ 521770 w 1417745"/>
                  <a:gd name="connsiteY1161" fmla="*/ 287510 h 898971"/>
                  <a:gd name="connsiteX1162" fmla="*/ 523615 w 1417745"/>
                  <a:gd name="connsiteY1162" fmla="*/ 286543 h 898971"/>
                  <a:gd name="connsiteX1163" fmla="*/ 521242 w 1417745"/>
                  <a:gd name="connsiteY1163" fmla="*/ 285226 h 898971"/>
                  <a:gd name="connsiteX1164" fmla="*/ 516586 w 1417745"/>
                  <a:gd name="connsiteY1164" fmla="*/ 286368 h 898971"/>
                  <a:gd name="connsiteX1165" fmla="*/ 1097388 w 1417745"/>
                  <a:gd name="connsiteY1165" fmla="*/ 857593 h 898971"/>
                  <a:gd name="connsiteX1166" fmla="*/ 1095016 w 1417745"/>
                  <a:gd name="connsiteY1166" fmla="*/ 859965 h 898971"/>
                  <a:gd name="connsiteX1167" fmla="*/ 1098705 w 1417745"/>
                  <a:gd name="connsiteY1167" fmla="*/ 861019 h 898971"/>
                  <a:gd name="connsiteX1168" fmla="*/ 1097388 w 1417745"/>
                  <a:gd name="connsiteY1168" fmla="*/ 857593 h 898971"/>
                  <a:gd name="connsiteX1169" fmla="*/ 357659 w 1417745"/>
                  <a:gd name="connsiteY1169" fmla="*/ 693921 h 898971"/>
                  <a:gd name="connsiteX1170" fmla="*/ 358449 w 1417745"/>
                  <a:gd name="connsiteY1170" fmla="*/ 693131 h 898971"/>
                  <a:gd name="connsiteX1171" fmla="*/ 358537 w 1417745"/>
                  <a:gd name="connsiteY1171" fmla="*/ 692340 h 898971"/>
                  <a:gd name="connsiteX1172" fmla="*/ 354145 w 1417745"/>
                  <a:gd name="connsiteY1172" fmla="*/ 692955 h 898971"/>
                  <a:gd name="connsiteX1173" fmla="*/ 357659 w 1417745"/>
                  <a:gd name="connsiteY1173" fmla="*/ 693921 h 898971"/>
                  <a:gd name="connsiteX1174" fmla="*/ 434092 w 1417745"/>
                  <a:gd name="connsiteY1174" fmla="*/ 483599 h 898971"/>
                  <a:gd name="connsiteX1175" fmla="*/ 434882 w 1417745"/>
                  <a:gd name="connsiteY1175" fmla="*/ 482721 h 898971"/>
                  <a:gd name="connsiteX1176" fmla="*/ 434794 w 1417745"/>
                  <a:gd name="connsiteY1176" fmla="*/ 481930 h 898971"/>
                  <a:gd name="connsiteX1177" fmla="*/ 429260 w 1417745"/>
                  <a:gd name="connsiteY1177" fmla="*/ 481227 h 898971"/>
                  <a:gd name="connsiteX1178" fmla="*/ 428469 w 1417745"/>
                  <a:gd name="connsiteY1178" fmla="*/ 482809 h 898971"/>
                  <a:gd name="connsiteX1179" fmla="*/ 434092 w 1417745"/>
                  <a:gd name="connsiteY1179" fmla="*/ 483599 h 898971"/>
                  <a:gd name="connsiteX1180" fmla="*/ 217796 w 1417745"/>
                  <a:gd name="connsiteY1180" fmla="*/ 240947 h 898971"/>
                  <a:gd name="connsiteX1181" fmla="*/ 217796 w 1417745"/>
                  <a:gd name="connsiteY1181" fmla="*/ 238663 h 898971"/>
                  <a:gd name="connsiteX1182" fmla="*/ 216478 w 1417745"/>
                  <a:gd name="connsiteY1182" fmla="*/ 235149 h 898971"/>
                  <a:gd name="connsiteX1183" fmla="*/ 215599 w 1417745"/>
                  <a:gd name="connsiteY1183" fmla="*/ 238136 h 898971"/>
                  <a:gd name="connsiteX1184" fmla="*/ 217796 w 1417745"/>
                  <a:gd name="connsiteY1184" fmla="*/ 240947 h 898971"/>
                  <a:gd name="connsiteX1185" fmla="*/ 1172678 w 1417745"/>
                  <a:gd name="connsiteY1185" fmla="*/ 301918 h 898971"/>
                  <a:gd name="connsiteX1186" fmla="*/ 1175753 w 1417745"/>
                  <a:gd name="connsiteY1186" fmla="*/ 301303 h 898971"/>
                  <a:gd name="connsiteX1187" fmla="*/ 1172151 w 1417745"/>
                  <a:gd name="connsiteY1187" fmla="*/ 297701 h 898971"/>
                  <a:gd name="connsiteX1188" fmla="*/ 1172678 w 1417745"/>
                  <a:gd name="connsiteY1188" fmla="*/ 301918 h 898971"/>
                  <a:gd name="connsiteX1189" fmla="*/ 1392576 w 1417745"/>
                  <a:gd name="connsiteY1189" fmla="*/ 571980 h 898971"/>
                  <a:gd name="connsiteX1190" fmla="*/ 1393455 w 1417745"/>
                  <a:gd name="connsiteY1190" fmla="*/ 568203 h 898971"/>
                  <a:gd name="connsiteX1191" fmla="*/ 1391961 w 1417745"/>
                  <a:gd name="connsiteY1191" fmla="*/ 567763 h 898971"/>
                  <a:gd name="connsiteX1192" fmla="*/ 1392576 w 1417745"/>
                  <a:gd name="connsiteY1192" fmla="*/ 571980 h 898971"/>
                  <a:gd name="connsiteX1193" fmla="*/ 322956 w 1417745"/>
                  <a:gd name="connsiteY1193" fmla="*/ 131042 h 898971"/>
                  <a:gd name="connsiteX1194" fmla="*/ 323571 w 1417745"/>
                  <a:gd name="connsiteY1194" fmla="*/ 134029 h 898971"/>
                  <a:gd name="connsiteX1195" fmla="*/ 325065 w 1417745"/>
                  <a:gd name="connsiteY1195" fmla="*/ 133590 h 898971"/>
                  <a:gd name="connsiteX1196" fmla="*/ 322956 w 1417745"/>
                  <a:gd name="connsiteY1196" fmla="*/ 131042 h 898971"/>
                  <a:gd name="connsiteX1197" fmla="*/ 614543 w 1417745"/>
                  <a:gd name="connsiteY1197" fmla="*/ 546942 h 898971"/>
                  <a:gd name="connsiteX1198" fmla="*/ 616915 w 1417745"/>
                  <a:gd name="connsiteY1198" fmla="*/ 545712 h 898971"/>
                  <a:gd name="connsiteX1199" fmla="*/ 614543 w 1417745"/>
                  <a:gd name="connsiteY1199" fmla="*/ 546942 h 898971"/>
                  <a:gd name="connsiteX1200" fmla="*/ 989854 w 1417745"/>
                  <a:gd name="connsiteY1200" fmla="*/ 869629 h 898971"/>
                  <a:gd name="connsiteX1201" fmla="*/ 986077 w 1417745"/>
                  <a:gd name="connsiteY1201" fmla="*/ 868750 h 898971"/>
                  <a:gd name="connsiteX1202" fmla="*/ 985638 w 1417745"/>
                  <a:gd name="connsiteY1202" fmla="*/ 870244 h 898971"/>
                  <a:gd name="connsiteX1203" fmla="*/ 989854 w 1417745"/>
                  <a:gd name="connsiteY1203" fmla="*/ 869629 h 898971"/>
                  <a:gd name="connsiteX1204" fmla="*/ 49292 w 1417745"/>
                  <a:gd name="connsiteY1204" fmla="*/ 536136 h 898971"/>
                  <a:gd name="connsiteX1205" fmla="*/ 50171 w 1417745"/>
                  <a:gd name="connsiteY1205" fmla="*/ 532358 h 898971"/>
                  <a:gd name="connsiteX1206" fmla="*/ 48677 w 1417745"/>
                  <a:gd name="connsiteY1206" fmla="*/ 531919 h 898971"/>
                  <a:gd name="connsiteX1207" fmla="*/ 49292 w 1417745"/>
                  <a:gd name="connsiteY1207" fmla="*/ 536136 h 898971"/>
                  <a:gd name="connsiteX1208" fmla="*/ 1155986 w 1417745"/>
                  <a:gd name="connsiteY1208" fmla="*/ 289970 h 898971"/>
                  <a:gd name="connsiteX1209" fmla="*/ 1155107 w 1417745"/>
                  <a:gd name="connsiteY1209" fmla="*/ 293747 h 898971"/>
                  <a:gd name="connsiteX1210" fmla="*/ 1156601 w 1417745"/>
                  <a:gd name="connsiteY1210" fmla="*/ 294187 h 898971"/>
                  <a:gd name="connsiteX1211" fmla="*/ 1155986 w 1417745"/>
                  <a:gd name="connsiteY1211" fmla="*/ 289970 h 898971"/>
                  <a:gd name="connsiteX1212" fmla="*/ 1184626 w 1417745"/>
                  <a:gd name="connsiteY1212" fmla="*/ 416655 h 898971"/>
                  <a:gd name="connsiteX1213" fmla="*/ 1187613 w 1417745"/>
                  <a:gd name="connsiteY1213" fmla="*/ 416040 h 898971"/>
                  <a:gd name="connsiteX1214" fmla="*/ 1187174 w 1417745"/>
                  <a:gd name="connsiteY1214" fmla="*/ 414546 h 898971"/>
                  <a:gd name="connsiteX1215" fmla="*/ 1184626 w 1417745"/>
                  <a:gd name="connsiteY1215" fmla="*/ 416655 h 898971"/>
                  <a:gd name="connsiteX1216" fmla="*/ 71958 w 1417745"/>
                  <a:gd name="connsiteY1216" fmla="*/ 666423 h 898971"/>
                  <a:gd name="connsiteX1217" fmla="*/ 68181 w 1417745"/>
                  <a:gd name="connsiteY1217" fmla="*/ 665545 h 898971"/>
                  <a:gd name="connsiteX1218" fmla="*/ 67741 w 1417745"/>
                  <a:gd name="connsiteY1218" fmla="*/ 667038 h 898971"/>
                  <a:gd name="connsiteX1219" fmla="*/ 71958 w 1417745"/>
                  <a:gd name="connsiteY1219" fmla="*/ 666423 h 898971"/>
                  <a:gd name="connsiteX1220" fmla="*/ 765125 w 1417745"/>
                  <a:gd name="connsiteY1220" fmla="*/ 812260 h 898971"/>
                  <a:gd name="connsiteX1221" fmla="*/ 768902 w 1417745"/>
                  <a:gd name="connsiteY1221" fmla="*/ 813139 h 898971"/>
                  <a:gd name="connsiteX1222" fmla="*/ 769341 w 1417745"/>
                  <a:gd name="connsiteY1222" fmla="*/ 811645 h 898971"/>
                  <a:gd name="connsiteX1223" fmla="*/ 765125 w 1417745"/>
                  <a:gd name="connsiteY1223" fmla="*/ 812260 h 898971"/>
                  <a:gd name="connsiteX1224" fmla="*/ 781905 w 1417745"/>
                  <a:gd name="connsiteY1224" fmla="*/ 828953 h 898971"/>
                  <a:gd name="connsiteX1225" fmla="*/ 782520 w 1417745"/>
                  <a:gd name="connsiteY1225" fmla="*/ 831939 h 898971"/>
                  <a:gd name="connsiteX1226" fmla="*/ 784013 w 1417745"/>
                  <a:gd name="connsiteY1226" fmla="*/ 831500 h 898971"/>
                  <a:gd name="connsiteX1227" fmla="*/ 781905 w 1417745"/>
                  <a:gd name="connsiteY1227" fmla="*/ 828953 h 898971"/>
                  <a:gd name="connsiteX1228" fmla="*/ 600223 w 1417745"/>
                  <a:gd name="connsiteY1228" fmla="*/ 429745 h 898971"/>
                  <a:gd name="connsiteX1229" fmla="*/ 600838 w 1417745"/>
                  <a:gd name="connsiteY1229" fmla="*/ 432732 h 898971"/>
                  <a:gd name="connsiteX1230" fmla="*/ 602331 w 1417745"/>
                  <a:gd name="connsiteY1230" fmla="*/ 432293 h 898971"/>
                  <a:gd name="connsiteX1231" fmla="*/ 600223 w 1417745"/>
                  <a:gd name="connsiteY1231" fmla="*/ 429745 h 898971"/>
                  <a:gd name="connsiteX1232" fmla="*/ 1393806 w 1417745"/>
                  <a:gd name="connsiteY1232" fmla="*/ 599478 h 898971"/>
                  <a:gd name="connsiteX1233" fmla="*/ 1395212 w 1417745"/>
                  <a:gd name="connsiteY1233" fmla="*/ 600445 h 898971"/>
                  <a:gd name="connsiteX1234" fmla="*/ 1393806 w 1417745"/>
                  <a:gd name="connsiteY1234" fmla="*/ 599478 h 898971"/>
                  <a:gd name="connsiteX1235" fmla="*/ 33742 w 1417745"/>
                  <a:gd name="connsiteY1235" fmla="*/ 594734 h 898971"/>
                  <a:gd name="connsiteX1236" fmla="*/ 32336 w 1417745"/>
                  <a:gd name="connsiteY1236" fmla="*/ 593768 h 898971"/>
                  <a:gd name="connsiteX1237" fmla="*/ 33742 w 1417745"/>
                  <a:gd name="connsiteY1237" fmla="*/ 594734 h 898971"/>
                  <a:gd name="connsiteX1238" fmla="*/ 1257545 w 1417745"/>
                  <a:gd name="connsiteY1238" fmla="*/ 558890 h 898971"/>
                  <a:gd name="connsiteX1239" fmla="*/ 1258951 w 1417745"/>
                  <a:gd name="connsiteY1239" fmla="*/ 559856 h 898971"/>
                  <a:gd name="connsiteX1240" fmla="*/ 1257545 w 1417745"/>
                  <a:gd name="connsiteY1240" fmla="*/ 558890 h 898971"/>
                  <a:gd name="connsiteX1241" fmla="*/ 340879 w 1417745"/>
                  <a:gd name="connsiteY1241" fmla="*/ 693921 h 898971"/>
                  <a:gd name="connsiteX1242" fmla="*/ 339912 w 1417745"/>
                  <a:gd name="connsiteY1242" fmla="*/ 695327 h 898971"/>
                  <a:gd name="connsiteX1243" fmla="*/ 340879 w 1417745"/>
                  <a:gd name="connsiteY1243" fmla="*/ 693921 h 898971"/>
                  <a:gd name="connsiteX1244" fmla="*/ 652847 w 1417745"/>
                  <a:gd name="connsiteY1244" fmla="*/ 97570 h 898971"/>
                  <a:gd name="connsiteX1245" fmla="*/ 654253 w 1417745"/>
                  <a:gd name="connsiteY1245" fmla="*/ 98536 h 898971"/>
                  <a:gd name="connsiteX1246" fmla="*/ 652847 w 1417745"/>
                  <a:gd name="connsiteY1246" fmla="*/ 97570 h 898971"/>
                  <a:gd name="connsiteX1247" fmla="*/ 573955 w 1417745"/>
                  <a:gd name="connsiteY1247" fmla="*/ 484741 h 898971"/>
                  <a:gd name="connsiteX1248" fmla="*/ 572549 w 1417745"/>
                  <a:gd name="connsiteY1248" fmla="*/ 483775 h 898971"/>
                  <a:gd name="connsiteX1249" fmla="*/ 573955 w 1417745"/>
                  <a:gd name="connsiteY1249" fmla="*/ 484741 h 898971"/>
                  <a:gd name="connsiteX1250" fmla="*/ 23024 w 1417745"/>
                  <a:gd name="connsiteY1250" fmla="*/ 471651 h 898971"/>
                  <a:gd name="connsiteX1251" fmla="*/ 23990 w 1417745"/>
                  <a:gd name="connsiteY1251" fmla="*/ 470246 h 898971"/>
                  <a:gd name="connsiteX1252" fmla="*/ 23024 w 1417745"/>
                  <a:gd name="connsiteY1252" fmla="*/ 471651 h 898971"/>
                  <a:gd name="connsiteX1253" fmla="*/ 250038 w 1417745"/>
                  <a:gd name="connsiteY1253" fmla="*/ 746458 h 898971"/>
                  <a:gd name="connsiteX1254" fmla="*/ 251004 w 1417745"/>
                  <a:gd name="connsiteY1254" fmla="*/ 745052 h 898971"/>
                  <a:gd name="connsiteX1255" fmla="*/ 250038 w 1417745"/>
                  <a:gd name="connsiteY1255" fmla="*/ 746458 h 898971"/>
                  <a:gd name="connsiteX1256" fmla="*/ 588275 w 1417745"/>
                  <a:gd name="connsiteY1256" fmla="*/ 441693 h 898971"/>
                  <a:gd name="connsiteX1257" fmla="*/ 589681 w 1417745"/>
                  <a:gd name="connsiteY1257" fmla="*/ 442659 h 898971"/>
                  <a:gd name="connsiteX1258" fmla="*/ 588275 w 1417745"/>
                  <a:gd name="connsiteY1258" fmla="*/ 441693 h 898971"/>
                  <a:gd name="connsiteX1259" fmla="*/ 1171536 w 1417745"/>
                  <a:gd name="connsiteY1259" fmla="*/ 415425 h 898971"/>
                  <a:gd name="connsiteX1260" fmla="*/ 1172942 w 1417745"/>
                  <a:gd name="connsiteY1260" fmla="*/ 416391 h 898971"/>
                  <a:gd name="connsiteX1261" fmla="*/ 1171536 w 1417745"/>
                  <a:gd name="connsiteY1261" fmla="*/ 415425 h 898971"/>
                  <a:gd name="connsiteX1262" fmla="*/ 1289787 w 1417745"/>
                  <a:gd name="connsiteY1262" fmla="*/ 763238 h 898971"/>
                  <a:gd name="connsiteX1263" fmla="*/ 1288821 w 1417745"/>
                  <a:gd name="connsiteY1263" fmla="*/ 764644 h 898971"/>
                  <a:gd name="connsiteX1264" fmla="*/ 1289787 w 1417745"/>
                  <a:gd name="connsiteY1264" fmla="*/ 763238 h 898971"/>
                  <a:gd name="connsiteX1265" fmla="*/ 1253943 w 1417745"/>
                  <a:gd name="connsiteY1265" fmla="*/ 404707 h 898971"/>
                  <a:gd name="connsiteX1266" fmla="*/ 1254909 w 1417745"/>
                  <a:gd name="connsiteY1266" fmla="*/ 403301 h 898971"/>
                  <a:gd name="connsiteX1267" fmla="*/ 1253943 w 1417745"/>
                  <a:gd name="connsiteY1267" fmla="*/ 404707 h 898971"/>
                  <a:gd name="connsiteX1268" fmla="*/ 1155986 w 1417745"/>
                  <a:gd name="connsiteY1268" fmla="*/ 801454 h 898971"/>
                  <a:gd name="connsiteX1269" fmla="*/ 1155020 w 1417745"/>
                  <a:gd name="connsiteY1269" fmla="*/ 802860 h 898971"/>
                  <a:gd name="connsiteX1270" fmla="*/ 1155986 w 1417745"/>
                  <a:gd name="connsiteY1270" fmla="*/ 801454 h 898971"/>
                  <a:gd name="connsiteX1271" fmla="*/ 289484 w 1417745"/>
                  <a:gd name="connsiteY1271" fmla="*/ 355684 h 898971"/>
                  <a:gd name="connsiteX1272" fmla="*/ 290890 w 1417745"/>
                  <a:gd name="connsiteY1272" fmla="*/ 356651 h 898971"/>
                  <a:gd name="connsiteX1273" fmla="*/ 289484 w 1417745"/>
                  <a:gd name="connsiteY1273" fmla="*/ 355684 h 898971"/>
                  <a:gd name="connsiteX1274" fmla="*/ 419771 w 1417745"/>
                  <a:gd name="connsiteY1274" fmla="*/ 335390 h 898971"/>
                  <a:gd name="connsiteX1275" fmla="*/ 420738 w 1417745"/>
                  <a:gd name="connsiteY1275" fmla="*/ 333984 h 898971"/>
                  <a:gd name="connsiteX1276" fmla="*/ 419771 w 1417745"/>
                  <a:gd name="connsiteY1276" fmla="*/ 335390 h 898971"/>
                  <a:gd name="connsiteX1277" fmla="*/ 418541 w 1417745"/>
                  <a:gd name="connsiteY1277" fmla="*/ 821749 h 898971"/>
                  <a:gd name="connsiteX1278" fmla="*/ 419947 w 1417745"/>
                  <a:gd name="connsiteY1278" fmla="*/ 822715 h 898971"/>
                  <a:gd name="connsiteX1279" fmla="*/ 418541 w 1417745"/>
                  <a:gd name="connsiteY1279" fmla="*/ 821749 h 898971"/>
                  <a:gd name="connsiteX1280" fmla="*/ 95854 w 1417745"/>
                  <a:gd name="connsiteY1280" fmla="*/ 319840 h 898971"/>
                  <a:gd name="connsiteX1281" fmla="*/ 94449 w 1417745"/>
                  <a:gd name="connsiteY1281" fmla="*/ 318873 h 898971"/>
                  <a:gd name="connsiteX1282" fmla="*/ 95854 w 1417745"/>
                  <a:gd name="connsiteY1282" fmla="*/ 319840 h 898971"/>
                  <a:gd name="connsiteX1283" fmla="*/ 1182254 w 1417745"/>
                  <a:gd name="connsiteY1283" fmla="*/ 299546 h 898971"/>
                  <a:gd name="connsiteX1284" fmla="*/ 1181288 w 1417745"/>
                  <a:gd name="connsiteY1284" fmla="*/ 300951 h 898971"/>
                  <a:gd name="connsiteX1285" fmla="*/ 1182254 w 1417745"/>
                  <a:gd name="connsiteY1285" fmla="*/ 299546 h 898971"/>
                  <a:gd name="connsiteX1286" fmla="*/ 643271 w 1417745"/>
                  <a:gd name="connsiteY1286" fmla="*/ 291112 h 898971"/>
                  <a:gd name="connsiteX1287" fmla="*/ 641866 w 1417745"/>
                  <a:gd name="connsiteY1287" fmla="*/ 290145 h 898971"/>
                  <a:gd name="connsiteX1288" fmla="*/ 643271 w 1417745"/>
                  <a:gd name="connsiteY1288" fmla="*/ 291112 h 898971"/>
                  <a:gd name="connsiteX1289" fmla="*/ 884694 w 1417745"/>
                  <a:gd name="connsiteY1289" fmla="*/ 228999 h 898971"/>
                  <a:gd name="connsiteX1290" fmla="*/ 883288 w 1417745"/>
                  <a:gd name="connsiteY1290" fmla="*/ 228033 h 898971"/>
                  <a:gd name="connsiteX1291" fmla="*/ 884694 w 1417745"/>
                  <a:gd name="connsiteY1291" fmla="*/ 228999 h 898971"/>
                  <a:gd name="connsiteX1292" fmla="*/ 287112 w 1417745"/>
                  <a:gd name="connsiteY1292" fmla="*/ 195527 h 898971"/>
                  <a:gd name="connsiteX1293" fmla="*/ 288518 w 1417745"/>
                  <a:gd name="connsiteY1293" fmla="*/ 196493 h 898971"/>
                  <a:gd name="connsiteX1294" fmla="*/ 287112 w 1417745"/>
                  <a:gd name="connsiteY1294" fmla="*/ 195527 h 898971"/>
                  <a:gd name="connsiteX1295" fmla="*/ 267960 w 1417745"/>
                  <a:gd name="connsiteY1295" fmla="*/ 178835 h 898971"/>
                  <a:gd name="connsiteX1296" fmla="*/ 266554 w 1417745"/>
                  <a:gd name="connsiteY1296" fmla="*/ 177868 h 898971"/>
                  <a:gd name="connsiteX1297" fmla="*/ 267960 w 1417745"/>
                  <a:gd name="connsiteY1297" fmla="*/ 178835 h 898971"/>
                  <a:gd name="connsiteX1298" fmla="*/ 1396178 w 1417745"/>
                  <a:gd name="connsiteY1298" fmla="*/ 494318 h 898971"/>
                  <a:gd name="connsiteX1299" fmla="*/ 1394773 w 1417745"/>
                  <a:gd name="connsiteY1299" fmla="*/ 493351 h 898971"/>
                  <a:gd name="connsiteX1300" fmla="*/ 1396178 w 1417745"/>
                  <a:gd name="connsiteY1300" fmla="*/ 494318 h 89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</a:cxnLst>
                <a:rect l="l" t="t" r="r" b="b"/>
                <a:pathLst>
                  <a:path w="1417745" h="898971">
                    <a:moveTo>
                      <a:pt x="1412870" y="485971"/>
                    </a:moveTo>
                    <a:cubicBezTo>
                      <a:pt x="1414276" y="495723"/>
                      <a:pt x="1415770" y="504333"/>
                      <a:pt x="1417087" y="512942"/>
                    </a:cubicBezTo>
                    <a:cubicBezTo>
                      <a:pt x="1417527" y="516017"/>
                      <a:pt x="1417966" y="519180"/>
                      <a:pt x="1417615" y="522255"/>
                    </a:cubicBezTo>
                    <a:cubicBezTo>
                      <a:pt x="1416385" y="533061"/>
                      <a:pt x="1418845" y="543955"/>
                      <a:pt x="1417087" y="554673"/>
                    </a:cubicBezTo>
                    <a:cubicBezTo>
                      <a:pt x="1416472" y="558363"/>
                      <a:pt x="1415418" y="562141"/>
                      <a:pt x="1415330" y="565831"/>
                    </a:cubicBezTo>
                    <a:cubicBezTo>
                      <a:pt x="1415243" y="579624"/>
                      <a:pt x="1413661" y="593065"/>
                      <a:pt x="1408741" y="606155"/>
                    </a:cubicBezTo>
                    <a:cubicBezTo>
                      <a:pt x="1407072" y="610636"/>
                      <a:pt x="1406545" y="615644"/>
                      <a:pt x="1405754" y="620476"/>
                    </a:cubicBezTo>
                    <a:cubicBezTo>
                      <a:pt x="1403206" y="635674"/>
                      <a:pt x="1394509" y="648501"/>
                      <a:pt x="1389150" y="662557"/>
                    </a:cubicBezTo>
                    <a:cubicBezTo>
                      <a:pt x="1383527" y="677229"/>
                      <a:pt x="1376148" y="691022"/>
                      <a:pt x="1367274" y="703585"/>
                    </a:cubicBezTo>
                    <a:cubicBezTo>
                      <a:pt x="1357786" y="716939"/>
                      <a:pt x="1349967" y="731347"/>
                      <a:pt x="1337228" y="742592"/>
                    </a:cubicBezTo>
                    <a:cubicBezTo>
                      <a:pt x="1324929" y="753486"/>
                      <a:pt x="1314738" y="766752"/>
                      <a:pt x="1303141" y="778437"/>
                    </a:cubicBezTo>
                    <a:cubicBezTo>
                      <a:pt x="1287503" y="794162"/>
                      <a:pt x="1269317" y="806813"/>
                      <a:pt x="1250341" y="818234"/>
                    </a:cubicBezTo>
                    <a:cubicBezTo>
                      <a:pt x="1241995" y="823242"/>
                      <a:pt x="1234352" y="829480"/>
                      <a:pt x="1225830" y="834136"/>
                    </a:cubicBezTo>
                    <a:cubicBezTo>
                      <a:pt x="1212915" y="841252"/>
                      <a:pt x="1199649" y="847665"/>
                      <a:pt x="1186208" y="853903"/>
                    </a:cubicBezTo>
                    <a:cubicBezTo>
                      <a:pt x="1178213" y="857593"/>
                      <a:pt x="1169867" y="860668"/>
                      <a:pt x="1161521" y="863479"/>
                    </a:cubicBezTo>
                    <a:cubicBezTo>
                      <a:pt x="1150627" y="867169"/>
                      <a:pt x="1139030" y="869453"/>
                      <a:pt x="1128751" y="873758"/>
                    </a:cubicBezTo>
                    <a:cubicBezTo>
                      <a:pt x="1112674" y="880435"/>
                      <a:pt x="1095806" y="882719"/>
                      <a:pt x="1079465" y="887463"/>
                    </a:cubicBezTo>
                    <a:cubicBezTo>
                      <a:pt x="1076215" y="888430"/>
                      <a:pt x="1072964" y="889132"/>
                      <a:pt x="1069714" y="889835"/>
                    </a:cubicBezTo>
                    <a:cubicBezTo>
                      <a:pt x="1066024" y="890538"/>
                      <a:pt x="1062246" y="890889"/>
                      <a:pt x="1058556" y="891768"/>
                    </a:cubicBezTo>
                    <a:cubicBezTo>
                      <a:pt x="1053812" y="892910"/>
                      <a:pt x="1032200" y="893174"/>
                      <a:pt x="1026841" y="892383"/>
                    </a:cubicBezTo>
                    <a:cubicBezTo>
                      <a:pt x="1023766" y="891944"/>
                      <a:pt x="1018846" y="890977"/>
                      <a:pt x="1017616" y="892559"/>
                    </a:cubicBezTo>
                    <a:cubicBezTo>
                      <a:pt x="1012257" y="899236"/>
                      <a:pt x="1004877" y="895282"/>
                      <a:pt x="999079" y="897391"/>
                    </a:cubicBezTo>
                    <a:cubicBezTo>
                      <a:pt x="992490" y="899850"/>
                      <a:pt x="986780" y="896248"/>
                      <a:pt x="980630" y="897039"/>
                    </a:cubicBezTo>
                    <a:cubicBezTo>
                      <a:pt x="979927" y="897127"/>
                      <a:pt x="978961" y="896161"/>
                      <a:pt x="978170" y="895633"/>
                    </a:cubicBezTo>
                    <a:cubicBezTo>
                      <a:pt x="978873" y="895282"/>
                      <a:pt x="979576" y="895106"/>
                      <a:pt x="980191" y="894667"/>
                    </a:cubicBezTo>
                    <a:cubicBezTo>
                      <a:pt x="981508" y="893876"/>
                      <a:pt x="983090" y="893261"/>
                      <a:pt x="983880" y="892119"/>
                    </a:cubicBezTo>
                    <a:cubicBezTo>
                      <a:pt x="984583" y="891153"/>
                      <a:pt x="984408" y="889484"/>
                      <a:pt x="984583" y="888078"/>
                    </a:cubicBezTo>
                    <a:cubicBezTo>
                      <a:pt x="983705" y="888517"/>
                      <a:pt x="982738" y="888781"/>
                      <a:pt x="982035" y="889396"/>
                    </a:cubicBezTo>
                    <a:cubicBezTo>
                      <a:pt x="978258" y="892734"/>
                      <a:pt x="974919" y="898181"/>
                      <a:pt x="970790" y="898884"/>
                    </a:cubicBezTo>
                    <a:cubicBezTo>
                      <a:pt x="966398" y="899587"/>
                      <a:pt x="961126" y="895897"/>
                      <a:pt x="956646" y="893525"/>
                    </a:cubicBezTo>
                    <a:cubicBezTo>
                      <a:pt x="953219" y="891680"/>
                      <a:pt x="951814" y="891416"/>
                      <a:pt x="951375" y="895897"/>
                    </a:cubicBezTo>
                    <a:cubicBezTo>
                      <a:pt x="951287" y="896512"/>
                      <a:pt x="947158" y="897215"/>
                      <a:pt x="944961" y="897039"/>
                    </a:cubicBezTo>
                    <a:cubicBezTo>
                      <a:pt x="938460" y="896512"/>
                      <a:pt x="932047" y="895019"/>
                      <a:pt x="925633" y="894843"/>
                    </a:cubicBezTo>
                    <a:cubicBezTo>
                      <a:pt x="917199" y="894667"/>
                      <a:pt x="909117" y="893349"/>
                      <a:pt x="900946" y="890977"/>
                    </a:cubicBezTo>
                    <a:cubicBezTo>
                      <a:pt x="890492" y="887990"/>
                      <a:pt x="879422" y="887200"/>
                      <a:pt x="868704" y="885091"/>
                    </a:cubicBezTo>
                    <a:cubicBezTo>
                      <a:pt x="861412" y="883685"/>
                      <a:pt x="854296" y="881401"/>
                      <a:pt x="847004" y="879732"/>
                    </a:cubicBezTo>
                    <a:cubicBezTo>
                      <a:pt x="831103" y="875954"/>
                      <a:pt x="816168" y="869805"/>
                      <a:pt x="801320" y="862952"/>
                    </a:cubicBezTo>
                    <a:cubicBezTo>
                      <a:pt x="793326" y="859262"/>
                      <a:pt x="783750" y="858471"/>
                      <a:pt x="776546" y="853727"/>
                    </a:cubicBezTo>
                    <a:cubicBezTo>
                      <a:pt x="765915" y="846787"/>
                      <a:pt x="752913" y="843888"/>
                      <a:pt x="743864" y="834136"/>
                    </a:cubicBezTo>
                    <a:cubicBezTo>
                      <a:pt x="742283" y="832467"/>
                      <a:pt x="738856" y="832730"/>
                      <a:pt x="736748" y="831412"/>
                    </a:cubicBezTo>
                    <a:cubicBezTo>
                      <a:pt x="726996" y="825087"/>
                      <a:pt x="717156" y="818849"/>
                      <a:pt x="707756" y="811997"/>
                    </a:cubicBezTo>
                    <a:cubicBezTo>
                      <a:pt x="692294" y="800751"/>
                      <a:pt x="678149" y="787837"/>
                      <a:pt x="664883" y="774044"/>
                    </a:cubicBezTo>
                    <a:cubicBezTo>
                      <a:pt x="660227" y="769212"/>
                      <a:pt x="655395" y="769827"/>
                      <a:pt x="649333" y="772463"/>
                    </a:cubicBezTo>
                    <a:cubicBezTo>
                      <a:pt x="634398" y="778964"/>
                      <a:pt x="622186" y="790209"/>
                      <a:pt x="606109" y="795129"/>
                    </a:cubicBezTo>
                    <a:cubicBezTo>
                      <a:pt x="598466" y="797501"/>
                      <a:pt x="591086" y="802948"/>
                      <a:pt x="583179" y="806023"/>
                    </a:cubicBezTo>
                    <a:cubicBezTo>
                      <a:pt x="574570" y="809361"/>
                      <a:pt x="565081" y="809537"/>
                      <a:pt x="556208" y="813051"/>
                    </a:cubicBezTo>
                    <a:cubicBezTo>
                      <a:pt x="544875" y="817532"/>
                      <a:pt x="532663" y="819728"/>
                      <a:pt x="520891" y="822891"/>
                    </a:cubicBezTo>
                    <a:cubicBezTo>
                      <a:pt x="514829" y="824560"/>
                      <a:pt x="508767" y="826405"/>
                      <a:pt x="502530" y="827635"/>
                    </a:cubicBezTo>
                    <a:cubicBezTo>
                      <a:pt x="484256" y="831237"/>
                      <a:pt x="465807" y="829743"/>
                      <a:pt x="447357" y="830182"/>
                    </a:cubicBezTo>
                    <a:cubicBezTo>
                      <a:pt x="440066" y="830358"/>
                      <a:pt x="432862" y="831676"/>
                      <a:pt x="425658" y="832467"/>
                    </a:cubicBezTo>
                    <a:cubicBezTo>
                      <a:pt x="424955" y="832554"/>
                      <a:pt x="423813" y="832994"/>
                      <a:pt x="423725" y="833433"/>
                    </a:cubicBezTo>
                    <a:cubicBezTo>
                      <a:pt x="422143" y="842570"/>
                      <a:pt x="414939" y="839407"/>
                      <a:pt x="409668" y="839495"/>
                    </a:cubicBezTo>
                    <a:cubicBezTo>
                      <a:pt x="396929" y="839846"/>
                      <a:pt x="384191" y="839846"/>
                      <a:pt x="371452" y="839495"/>
                    </a:cubicBezTo>
                    <a:cubicBezTo>
                      <a:pt x="366620" y="839319"/>
                      <a:pt x="361876" y="837738"/>
                      <a:pt x="357132" y="836684"/>
                    </a:cubicBezTo>
                    <a:cubicBezTo>
                      <a:pt x="355726" y="836332"/>
                      <a:pt x="353881" y="834575"/>
                      <a:pt x="353178" y="835014"/>
                    </a:cubicBezTo>
                    <a:cubicBezTo>
                      <a:pt x="347731" y="838529"/>
                      <a:pt x="342460" y="834751"/>
                      <a:pt x="337101" y="834663"/>
                    </a:cubicBezTo>
                    <a:cubicBezTo>
                      <a:pt x="332708" y="834575"/>
                      <a:pt x="328228" y="833082"/>
                      <a:pt x="323835" y="832203"/>
                    </a:cubicBezTo>
                    <a:cubicBezTo>
                      <a:pt x="320936" y="831588"/>
                      <a:pt x="318037" y="830446"/>
                      <a:pt x="315138" y="830182"/>
                    </a:cubicBezTo>
                    <a:cubicBezTo>
                      <a:pt x="299060" y="828601"/>
                      <a:pt x="283334" y="825614"/>
                      <a:pt x="268048" y="819728"/>
                    </a:cubicBezTo>
                    <a:cubicBezTo>
                      <a:pt x="256363" y="815247"/>
                      <a:pt x="243976" y="812612"/>
                      <a:pt x="232028" y="808483"/>
                    </a:cubicBezTo>
                    <a:cubicBezTo>
                      <a:pt x="215248" y="802684"/>
                      <a:pt x="198556" y="796534"/>
                      <a:pt x="184060" y="785729"/>
                    </a:cubicBezTo>
                    <a:cubicBezTo>
                      <a:pt x="183445" y="785289"/>
                      <a:pt x="182830" y="784850"/>
                      <a:pt x="182127" y="784674"/>
                    </a:cubicBezTo>
                    <a:cubicBezTo>
                      <a:pt x="169740" y="782126"/>
                      <a:pt x="159988" y="774308"/>
                      <a:pt x="149709" y="767806"/>
                    </a:cubicBezTo>
                    <a:cubicBezTo>
                      <a:pt x="140484" y="762008"/>
                      <a:pt x="131699" y="755243"/>
                      <a:pt x="123001" y="748478"/>
                    </a:cubicBezTo>
                    <a:cubicBezTo>
                      <a:pt x="113864" y="741450"/>
                      <a:pt x="104903" y="734158"/>
                      <a:pt x="96294" y="726427"/>
                    </a:cubicBezTo>
                    <a:cubicBezTo>
                      <a:pt x="92340" y="722913"/>
                      <a:pt x="89968" y="717554"/>
                      <a:pt x="85927" y="714128"/>
                    </a:cubicBezTo>
                    <a:cubicBezTo>
                      <a:pt x="63349" y="694536"/>
                      <a:pt x="47886" y="669762"/>
                      <a:pt x="33390" y="644020"/>
                    </a:cubicBezTo>
                    <a:cubicBezTo>
                      <a:pt x="19861" y="619861"/>
                      <a:pt x="12218" y="593680"/>
                      <a:pt x="5102" y="567324"/>
                    </a:cubicBezTo>
                    <a:cubicBezTo>
                      <a:pt x="2729" y="558539"/>
                      <a:pt x="3257" y="548963"/>
                      <a:pt x="2466" y="539738"/>
                    </a:cubicBezTo>
                    <a:cubicBezTo>
                      <a:pt x="1675" y="530074"/>
                      <a:pt x="621" y="520498"/>
                      <a:pt x="94" y="510834"/>
                    </a:cubicBezTo>
                    <a:cubicBezTo>
                      <a:pt x="-609" y="495723"/>
                      <a:pt x="2817" y="481052"/>
                      <a:pt x="4311" y="466204"/>
                    </a:cubicBezTo>
                    <a:cubicBezTo>
                      <a:pt x="6595" y="443450"/>
                      <a:pt x="14941" y="422980"/>
                      <a:pt x="22672" y="401983"/>
                    </a:cubicBezTo>
                    <a:cubicBezTo>
                      <a:pt x="33478" y="372552"/>
                      <a:pt x="50610" y="346987"/>
                      <a:pt x="68005" y="321597"/>
                    </a:cubicBezTo>
                    <a:cubicBezTo>
                      <a:pt x="76527" y="309210"/>
                      <a:pt x="86454" y="297437"/>
                      <a:pt x="97612" y="287422"/>
                    </a:cubicBezTo>
                    <a:cubicBezTo>
                      <a:pt x="106660" y="279339"/>
                      <a:pt x="116500" y="271872"/>
                      <a:pt x="125637" y="263614"/>
                    </a:cubicBezTo>
                    <a:cubicBezTo>
                      <a:pt x="136092" y="254125"/>
                      <a:pt x="147249" y="245603"/>
                      <a:pt x="158846" y="237433"/>
                    </a:cubicBezTo>
                    <a:cubicBezTo>
                      <a:pt x="160427" y="236291"/>
                      <a:pt x="161481" y="233743"/>
                      <a:pt x="163150" y="233392"/>
                    </a:cubicBezTo>
                    <a:cubicBezTo>
                      <a:pt x="172639" y="231459"/>
                      <a:pt x="179052" y="224079"/>
                      <a:pt x="187662" y="220302"/>
                    </a:cubicBezTo>
                    <a:cubicBezTo>
                      <a:pt x="198819" y="215382"/>
                      <a:pt x="209098" y="208617"/>
                      <a:pt x="219904" y="202819"/>
                    </a:cubicBezTo>
                    <a:cubicBezTo>
                      <a:pt x="225790" y="199744"/>
                      <a:pt x="232028" y="197372"/>
                      <a:pt x="237826" y="194121"/>
                    </a:cubicBezTo>
                    <a:cubicBezTo>
                      <a:pt x="242834" y="191398"/>
                      <a:pt x="248456" y="190168"/>
                      <a:pt x="251444" y="183579"/>
                    </a:cubicBezTo>
                    <a:cubicBezTo>
                      <a:pt x="257593" y="170225"/>
                      <a:pt x="267696" y="159331"/>
                      <a:pt x="277888" y="148876"/>
                    </a:cubicBezTo>
                    <a:cubicBezTo>
                      <a:pt x="289396" y="136928"/>
                      <a:pt x="301257" y="125332"/>
                      <a:pt x="313468" y="114174"/>
                    </a:cubicBezTo>
                    <a:cubicBezTo>
                      <a:pt x="328140" y="100820"/>
                      <a:pt x="344041" y="89136"/>
                      <a:pt x="360909" y="78681"/>
                    </a:cubicBezTo>
                    <a:cubicBezTo>
                      <a:pt x="367762" y="74376"/>
                      <a:pt x="375317" y="71214"/>
                      <a:pt x="382609" y="67524"/>
                    </a:cubicBezTo>
                    <a:cubicBezTo>
                      <a:pt x="384893" y="66382"/>
                      <a:pt x="387705" y="65767"/>
                      <a:pt x="389550" y="64098"/>
                    </a:cubicBezTo>
                    <a:cubicBezTo>
                      <a:pt x="404660" y="49777"/>
                      <a:pt x="424955" y="45560"/>
                      <a:pt x="442789" y="36687"/>
                    </a:cubicBezTo>
                    <a:cubicBezTo>
                      <a:pt x="453244" y="31504"/>
                      <a:pt x="464928" y="28341"/>
                      <a:pt x="476349" y="25442"/>
                    </a:cubicBezTo>
                    <a:cubicBezTo>
                      <a:pt x="497698" y="20083"/>
                      <a:pt x="518431" y="12791"/>
                      <a:pt x="540482" y="9628"/>
                    </a:cubicBezTo>
                    <a:cubicBezTo>
                      <a:pt x="554363" y="7695"/>
                      <a:pt x="568244" y="7432"/>
                      <a:pt x="581949" y="5148"/>
                    </a:cubicBezTo>
                    <a:cubicBezTo>
                      <a:pt x="596006" y="2863"/>
                      <a:pt x="610238" y="3566"/>
                      <a:pt x="624295" y="1019"/>
                    </a:cubicBezTo>
                    <a:cubicBezTo>
                      <a:pt x="632992" y="-563"/>
                      <a:pt x="642569" y="-475"/>
                      <a:pt x="652057" y="2512"/>
                    </a:cubicBezTo>
                    <a:cubicBezTo>
                      <a:pt x="661018" y="5323"/>
                      <a:pt x="671209" y="5060"/>
                      <a:pt x="680785" y="5235"/>
                    </a:cubicBezTo>
                    <a:cubicBezTo>
                      <a:pt x="696159" y="5499"/>
                      <a:pt x="711358" y="6114"/>
                      <a:pt x="725678" y="12440"/>
                    </a:cubicBezTo>
                    <a:cubicBezTo>
                      <a:pt x="736396" y="10243"/>
                      <a:pt x="745533" y="17008"/>
                      <a:pt x="755900" y="17711"/>
                    </a:cubicBezTo>
                    <a:cubicBezTo>
                      <a:pt x="765300" y="18414"/>
                      <a:pt x="774613" y="22016"/>
                      <a:pt x="783750" y="25266"/>
                    </a:cubicBezTo>
                    <a:cubicBezTo>
                      <a:pt x="792447" y="28341"/>
                      <a:pt x="800705" y="32470"/>
                      <a:pt x="809139" y="36160"/>
                    </a:cubicBezTo>
                    <a:cubicBezTo>
                      <a:pt x="824689" y="42925"/>
                      <a:pt x="840415" y="49250"/>
                      <a:pt x="855702" y="56542"/>
                    </a:cubicBezTo>
                    <a:cubicBezTo>
                      <a:pt x="870988" y="63834"/>
                      <a:pt x="884606" y="73849"/>
                      <a:pt x="898047" y="84304"/>
                    </a:cubicBezTo>
                    <a:cubicBezTo>
                      <a:pt x="903055" y="88257"/>
                      <a:pt x="908941" y="91244"/>
                      <a:pt x="913685" y="95461"/>
                    </a:cubicBezTo>
                    <a:cubicBezTo>
                      <a:pt x="925106" y="105565"/>
                      <a:pt x="936527" y="115668"/>
                      <a:pt x="947158" y="126649"/>
                    </a:cubicBezTo>
                    <a:cubicBezTo>
                      <a:pt x="957085" y="136928"/>
                      <a:pt x="966310" y="147998"/>
                      <a:pt x="975007" y="159331"/>
                    </a:cubicBezTo>
                    <a:cubicBezTo>
                      <a:pt x="980630" y="166623"/>
                      <a:pt x="984847" y="175057"/>
                      <a:pt x="989503" y="183139"/>
                    </a:cubicBezTo>
                    <a:cubicBezTo>
                      <a:pt x="994686" y="192101"/>
                      <a:pt x="999431" y="201325"/>
                      <a:pt x="1004877" y="210198"/>
                    </a:cubicBezTo>
                    <a:cubicBezTo>
                      <a:pt x="1006020" y="212043"/>
                      <a:pt x="1009358" y="213273"/>
                      <a:pt x="1011730" y="213361"/>
                    </a:cubicBezTo>
                    <a:cubicBezTo>
                      <a:pt x="1020515" y="213713"/>
                      <a:pt x="1029301" y="213273"/>
                      <a:pt x="1037998" y="213537"/>
                    </a:cubicBezTo>
                    <a:cubicBezTo>
                      <a:pt x="1053988" y="214152"/>
                      <a:pt x="1070065" y="214415"/>
                      <a:pt x="1085967" y="216085"/>
                    </a:cubicBezTo>
                    <a:cubicBezTo>
                      <a:pt x="1096245" y="217227"/>
                      <a:pt x="1106173" y="221356"/>
                      <a:pt x="1116540" y="222849"/>
                    </a:cubicBezTo>
                    <a:cubicBezTo>
                      <a:pt x="1131387" y="225046"/>
                      <a:pt x="1145707" y="229438"/>
                      <a:pt x="1160379" y="232689"/>
                    </a:cubicBezTo>
                    <a:cubicBezTo>
                      <a:pt x="1166528" y="234095"/>
                      <a:pt x="1172678" y="235764"/>
                      <a:pt x="1178389" y="238312"/>
                    </a:cubicBezTo>
                    <a:cubicBezTo>
                      <a:pt x="1194554" y="245516"/>
                      <a:pt x="1210982" y="252105"/>
                      <a:pt x="1227060" y="259309"/>
                    </a:cubicBezTo>
                    <a:cubicBezTo>
                      <a:pt x="1244982" y="267391"/>
                      <a:pt x="1261850" y="278021"/>
                      <a:pt x="1277751" y="289794"/>
                    </a:cubicBezTo>
                    <a:cubicBezTo>
                      <a:pt x="1291193" y="299721"/>
                      <a:pt x="1305689" y="308770"/>
                      <a:pt x="1317461" y="320455"/>
                    </a:cubicBezTo>
                    <a:cubicBezTo>
                      <a:pt x="1335911" y="338729"/>
                      <a:pt x="1354272" y="357353"/>
                      <a:pt x="1368856" y="378878"/>
                    </a:cubicBezTo>
                    <a:cubicBezTo>
                      <a:pt x="1376235" y="389772"/>
                      <a:pt x="1380892" y="402510"/>
                      <a:pt x="1386778" y="414371"/>
                    </a:cubicBezTo>
                    <a:cubicBezTo>
                      <a:pt x="1387305" y="415337"/>
                      <a:pt x="1388008" y="416215"/>
                      <a:pt x="1388535" y="417182"/>
                    </a:cubicBezTo>
                    <a:cubicBezTo>
                      <a:pt x="1400307" y="436510"/>
                      <a:pt x="1406808" y="457595"/>
                      <a:pt x="1410674" y="479734"/>
                    </a:cubicBezTo>
                    <a:cubicBezTo>
                      <a:pt x="1410850" y="481491"/>
                      <a:pt x="1412080" y="483072"/>
                      <a:pt x="1412870" y="485971"/>
                    </a:cubicBezTo>
                    <a:moveTo>
                      <a:pt x="771099" y="822978"/>
                    </a:moveTo>
                    <a:cubicBezTo>
                      <a:pt x="771186" y="822276"/>
                      <a:pt x="771186" y="821485"/>
                      <a:pt x="771274" y="820782"/>
                    </a:cubicBezTo>
                    <a:cubicBezTo>
                      <a:pt x="770835" y="821485"/>
                      <a:pt x="770396" y="822276"/>
                      <a:pt x="768727" y="822978"/>
                    </a:cubicBezTo>
                    <a:cubicBezTo>
                      <a:pt x="768639" y="823681"/>
                      <a:pt x="768639" y="824472"/>
                      <a:pt x="768551" y="825175"/>
                    </a:cubicBezTo>
                    <a:cubicBezTo>
                      <a:pt x="768990" y="824472"/>
                      <a:pt x="769517" y="823681"/>
                      <a:pt x="771099" y="822978"/>
                    </a:cubicBezTo>
                    <a:moveTo>
                      <a:pt x="820121" y="757264"/>
                    </a:moveTo>
                    <a:cubicBezTo>
                      <a:pt x="820912" y="757703"/>
                      <a:pt x="821702" y="758055"/>
                      <a:pt x="822493" y="759636"/>
                    </a:cubicBezTo>
                    <a:cubicBezTo>
                      <a:pt x="826271" y="761042"/>
                      <a:pt x="831366" y="761393"/>
                      <a:pt x="833563" y="764028"/>
                    </a:cubicBezTo>
                    <a:cubicBezTo>
                      <a:pt x="837604" y="768860"/>
                      <a:pt x="841645" y="764556"/>
                      <a:pt x="845423" y="765610"/>
                    </a:cubicBezTo>
                    <a:cubicBezTo>
                      <a:pt x="847883" y="766313"/>
                      <a:pt x="850255" y="767279"/>
                      <a:pt x="852627" y="768246"/>
                    </a:cubicBezTo>
                    <a:cubicBezTo>
                      <a:pt x="853945" y="768773"/>
                      <a:pt x="856053" y="770530"/>
                      <a:pt x="856405" y="770178"/>
                    </a:cubicBezTo>
                    <a:cubicBezTo>
                      <a:pt x="865190" y="761920"/>
                      <a:pt x="875293" y="770705"/>
                      <a:pt x="884518" y="768070"/>
                    </a:cubicBezTo>
                    <a:cubicBezTo>
                      <a:pt x="886538" y="767455"/>
                      <a:pt x="889701" y="767631"/>
                      <a:pt x="891195" y="768773"/>
                    </a:cubicBezTo>
                    <a:cubicBezTo>
                      <a:pt x="896290" y="772902"/>
                      <a:pt x="899629" y="768333"/>
                      <a:pt x="903406" y="766752"/>
                    </a:cubicBezTo>
                    <a:cubicBezTo>
                      <a:pt x="904724" y="766225"/>
                      <a:pt x="905251" y="763677"/>
                      <a:pt x="906130" y="762096"/>
                    </a:cubicBezTo>
                    <a:cubicBezTo>
                      <a:pt x="904548" y="762096"/>
                      <a:pt x="902879" y="761832"/>
                      <a:pt x="901298" y="762008"/>
                    </a:cubicBezTo>
                    <a:cubicBezTo>
                      <a:pt x="897872" y="762271"/>
                      <a:pt x="894445" y="763238"/>
                      <a:pt x="891107" y="763062"/>
                    </a:cubicBezTo>
                    <a:cubicBezTo>
                      <a:pt x="886275" y="762711"/>
                      <a:pt x="881267" y="760427"/>
                      <a:pt x="876699" y="761129"/>
                    </a:cubicBezTo>
                    <a:cubicBezTo>
                      <a:pt x="871603" y="761832"/>
                      <a:pt x="866859" y="754277"/>
                      <a:pt x="861939" y="760778"/>
                    </a:cubicBezTo>
                    <a:cubicBezTo>
                      <a:pt x="849025" y="755595"/>
                      <a:pt x="835583" y="759724"/>
                      <a:pt x="822493" y="757176"/>
                    </a:cubicBezTo>
                    <a:cubicBezTo>
                      <a:pt x="821702" y="756737"/>
                      <a:pt x="820912" y="756385"/>
                      <a:pt x="820121" y="754804"/>
                    </a:cubicBezTo>
                    <a:cubicBezTo>
                      <a:pt x="819330" y="754365"/>
                      <a:pt x="818540" y="754013"/>
                      <a:pt x="817749" y="752432"/>
                    </a:cubicBezTo>
                    <a:cubicBezTo>
                      <a:pt x="810018" y="747161"/>
                      <a:pt x="802375" y="741802"/>
                      <a:pt x="794643" y="736530"/>
                    </a:cubicBezTo>
                    <a:cubicBezTo>
                      <a:pt x="792359" y="734949"/>
                      <a:pt x="791569" y="730381"/>
                      <a:pt x="787264" y="732665"/>
                    </a:cubicBezTo>
                    <a:cubicBezTo>
                      <a:pt x="789109" y="734861"/>
                      <a:pt x="790778" y="737233"/>
                      <a:pt x="792798" y="739342"/>
                    </a:cubicBezTo>
                    <a:cubicBezTo>
                      <a:pt x="799651" y="746546"/>
                      <a:pt x="806679" y="753750"/>
                      <a:pt x="817749" y="754804"/>
                    </a:cubicBezTo>
                    <a:cubicBezTo>
                      <a:pt x="818540" y="755243"/>
                      <a:pt x="819330" y="755682"/>
                      <a:pt x="820121" y="757264"/>
                    </a:cubicBezTo>
                    <a:moveTo>
                      <a:pt x="87508" y="529020"/>
                    </a:moveTo>
                    <a:cubicBezTo>
                      <a:pt x="87421" y="529723"/>
                      <a:pt x="87421" y="530513"/>
                      <a:pt x="87333" y="531216"/>
                    </a:cubicBezTo>
                    <a:cubicBezTo>
                      <a:pt x="87772" y="530513"/>
                      <a:pt x="88211" y="529723"/>
                      <a:pt x="89880" y="529020"/>
                    </a:cubicBezTo>
                    <a:cubicBezTo>
                      <a:pt x="89968" y="528317"/>
                      <a:pt x="89968" y="527526"/>
                      <a:pt x="90056" y="526823"/>
                    </a:cubicBezTo>
                    <a:cubicBezTo>
                      <a:pt x="89617" y="527526"/>
                      <a:pt x="89178" y="528229"/>
                      <a:pt x="87508" y="529020"/>
                    </a:cubicBezTo>
                    <a:moveTo>
                      <a:pt x="51664" y="538508"/>
                    </a:moveTo>
                    <a:cubicBezTo>
                      <a:pt x="51576" y="539211"/>
                      <a:pt x="51576" y="540001"/>
                      <a:pt x="51488" y="540704"/>
                    </a:cubicBezTo>
                    <a:cubicBezTo>
                      <a:pt x="51928" y="540001"/>
                      <a:pt x="52367" y="539211"/>
                      <a:pt x="54036" y="538508"/>
                    </a:cubicBezTo>
                    <a:cubicBezTo>
                      <a:pt x="54124" y="537805"/>
                      <a:pt x="54124" y="537014"/>
                      <a:pt x="54212" y="536312"/>
                    </a:cubicBezTo>
                    <a:cubicBezTo>
                      <a:pt x="53773" y="537102"/>
                      <a:pt x="53333" y="537805"/>
                      <a:pt x="51664" y="538508"/>
                    </a:cubicBezTo>
                    <a:moveTo>
                      <a:pt x="1262289" y="632951"/>
                    </a:moveTo>
                    <a:cubicBezTo>
                      <a:pt x="1261586" y="632863"/>
                      <a:pt x="1260796" y="632863"/>
                      <a:pt x="1260093" y="632775"/>
                    </a:cubicBezTo>
                    <a:cubicBezTo>
                      <a:pt x="1260796" y="633214"/>
                      <a:pt x="1261586" y="633654"/>
                      <a:pt x="1262289" y="635323"/>
                    </a:cubicBezTo>
                    <a:cubicBezTo>
                      <a:pt x="1262992" y="635411"/>
                      <a:pt x="1263783" y="635411"/>
                      <a:pt x="1264485" y="635499"/>
                    </a:cubicBezTo>
                    <a:cubicBezTo>
                      <a:pt x="1263783" y="635059"/>
                      <a:pt x="1263080" y="634620"/>
                      <a:pt x="1262289" y="632951"/>
                    </a:cubicBezTo>
                    <a:moveTo>
                      <a:pt x="700640" y="788276"/>
                    </a:moveTo>
                    <a:cubicBezTo>
                      <a:pt x="701343" y="788364"/>
                      <a:pt x="702133" y="788364"/>
                      <a:pt x="702836" y="788452"/>
                    </a:cubicBezTo>
                    <a:cubicBezTo>
                      <a:pt x="702133" y="788013"/>
                      <a:pt x="701343" y="787573"/>
                      <a:pt x="700640" y="785904"/>
                    </a:cubicBezTo>
                    <a:cubicBezTo>
                      <a:pt x="700464" y="784850"/>
                      <a:pt x="700201" y="783884"/>
                      <a:pt x="700025" y="782829"/>
                    </a:cubicBezTo>
                    <a:cubicBezTo>
                      <a:pt x="699498" y="783005"/>
                      <a:pt x="698971" y="783181"/>
                      <a:pt x="698444" y="783269"/>
                    </a:cubicBezTo>
                    <a:cubicBezTo>
                      <a:pt x="699146" y="784586"/>
                      <a:pt x="699849" y="785904"/>
                      <a:pt x="700640" y="788276"/>
                    </a:cubicBezTo>
                    <a:moveTo>
                      <a:pt x="338507" y="333018"/>
                    </a:moveTo>
                    <a:cubicBezTo>
                      <a:pt x="337716" y="333018"/>
                      <a:pt x="336925" y="332842"/>
                      <a:pt x="336222" y="333018"/>
                    </a:cubicBezTo>
                    <a:cubicBezTo>
                      <a:pt x="334905" y="333369"/>
                      <a:pt x="333587" y="333809"/>
                      <a:pt x="332620" y="334599"/>
                    </a:cubicBezTo>
                    <a:cubicBezTo>
                      <a:pt x="332269" y="334863"/>
                      <a:pt x="333060" y="337323"/>
                      <a:pt x="333411" y="337323"/>
                    </a:cubicBezTo>
                    <a:cubicBezTo>
                      <a:pt x="334729" y="337411"/>
                      <a:pt x="336222" y="337147"/>
                      <a:pt x="337277" y="336444"/>
                    </a:cubicBezTo>
                    <a:cubicBezTo>
                      <a:pt x="338331" y="335654"/>
                      <a:pt x="338946" y="334160"/>
                      <a:pt x="340879" y="333018"/>
                    </a:cubicBezTo>
                    <a:cubicBezTo>
                      <a:pt x="340967" y="332315"/>
                      <a:pt x="340967" y="331524"/>
                      <a:pt x="341054" y="330822"/>
                    </a:cubicBezTo>
                    <a:cubicBezTo>
                      <a:pt x="340615" y="331524"/>
                      <a:pt x="340176" y="332227"/>
                      <a:pt x="338507" y="333018"/>
                    </a:cubicBezTo>
                    <a:moveTo>
                      <a:pt x="1227675" y="681973"/>
                    </a:moveTo>
                    <a:cubicBezTo>
                      <a:pt x="1226533" y="681973"/>
                      <a:pt x="1225390" y="681797"/>
                      <a:pt x="1224248" y="681973"/>
                    </a:cubicBezTo>
                    <a:cubicBezTo>
                      <a:pt x="1222579" y="682324"/>
                      <a:pt x="1220910" y="682852"/>
                      <a:pt x="1219329" y="683467"/>
                    </a:cubicBezTo>
                    <a:cubicBezTo>
                      <a:pt x="1219065" y="683555"/>
                      <a:pt x="1219241" y="685487"/>
                      <a:pt x="1219416" y="685487"/>
                    </a:cubicBezTo>
                    <a:cubicBezTo>
                      <a:pt x="1221437" y="685839"/>
                      <a:pt x="1223809" y="686629"/>
                      <a:pt x="1225566" y="686102"/>
                    </a:cubicBezTo>
                    <a:cubicBezTo>
                      <a:pt x="1226972" y="685663"/>
                      <a:pt x="1227763" y="683379"/>
                      <a:pt x="1230047" y="681885"/>
                    </a:cubicBezTo>
                    <a:cubicBezTo>
                      <a:pt x="1230135" y="681183"/>
                      <a:pt x="1230135" y="680392"/>
                      <a:pt x="1230222" y="679689"/>
                    </a:cubicBezTo>
                    <a:cubicBezTo>
                      <a:pt x="1229783" y="680480"/>
                      <a:pt x="1229344" y="681183"/>
                      <a:pt x="1227675" y="681973"/>
                    </a:cubicBezTo>
                    <a:moveTo>
                      <a:pt x="327788" y="692691"/>
                    </a:moveTo>
                    <a:cubicBezTo>
                      <a:pt x="329106" y="693043"/>
                      <a:pt x="330336" y="693306"/>
                      <a:pt x="331654" y="693658"/>
                    </a:cubicBezTo>
                    <a:cubicBezTo>
                      <a:pt x="331742" y="693131"/>
                      <a:pt x="331918" y="692604"/>
                      <a:pt x="332005" y="692076"/>
                    </a:cubicBezTo>
                    <a:cubicBezTo>
                      <a:pt x="330600" y="691901"/>
                      <a:pt x="329194" y="691725"/>
                      <a:pt x="327788" y="690319"/>
                    </a:cubicBezTo>
                    <a:cubicBezTo>
                      <a:pt x="326734" y="689089"/>
                      <a:pt x="325680" y="686893"/>
                      <a:pt x="324714" y="686893"/>
                    </a:cubicBezTo>
                    <a:cubicBezTo>
                      <a:pt x="321814" y="687156"/>
                      <a:pt x="318915" y="688123"/>
                      <a:pt x="316192" y="689177"/>
                    </a:cubicBezTo>
                    <a:cubicBezTo>
                      <a:pt x="315138" y="689616"/>
                      <a:pt x="314347" y="690934"/>
                      <a:pt x="313468" y="691813"/>
                    </a:cubicBezTo>
                    <a:cubicBezTo>
                      <a:pt x="314610" y="692516"/>
                      <a:pt x="315840" y="693833"/>
                      <a:pt x="316895" y="693745"/>
                    </a:cubicBezTo>
                    <a:cubicBezTo>
                      <a:pt x="320497" y="693306"/>
                      <a:pt x="324099" y="692340"/>
                      <a:pt x="327788" y="692691"/>
                    </a:cubicBezTo>
                    <a:moveTo>
                      <a:pt x="1081837" y="244549"/>
                    </a:moveTo>
                    <a:cubicBezTo>
                      <a:pt x="1090359" y="249820"/>
                      <a:pt x="1099408" y="253510"/>
                      <a:pt x="1109687" y="251753"/>
                    </a:cubicBezTo>
                    <a:cubicBezTo>
                      <a:pt x="1111883" y="251402"/>
                      <a:pt x="1114168" y="251050"/>
                      <a:pt x="1116364" y="250611"/>
                    </a:cubicBezTo>
                    <a:cubicBezTo>
                      <a:pt x="1114255" y="249205"/>
                      <a:pt x="1112235" y="247624"/>
                      <a:pt x="1109951" y="246482"/>
                    </a:cubicBezTo>
                    <a:cubicBezTo>
                      <a:pt x="1108457" y="245691"/>
                      <a:pt x="1106173" y="244725"/>
                      <a:pt x="1105207" y="245340"/>
                    </a:cubicBezTo>
                    <a:cubicBezTo>
                      <a:pt x="1099935" y="248678"/>
                      <a:pt x="1096245" y="246833"/>
                      <a:pt x="1091941" y="243056"/>
                    </a:cubicBezTo>
                    <a:cubicBezTo>
                      <a:pt x="1088514" y="240069"/>
                      <a:pt x="1083770" y="239014"/>
                      <a:pt x="1079465" y="244549"/>
                    </a:cubicBezTo>
                    <a:cubicBezTo>
                      <a:pt x="1074897" y="243144"/>
                      <a:pt x="1070329" y="241738"/>
                      <a:pt x="1065760" y="240420"/>
                    </a:cubicBezTo>
                    <a:cubicBezTo>
                      <a:pt x="1065321" y="240244"/>
                      <a:pt x="1064267" y="240508"/>
                      <a:pt x="1064179" y="240772"/>
                    </a:cubicBezTo>
                    <a:cubicBezTo>
                      <a:pt x="1063915" y="241474"/>
                      <a:pt x="1063652" y="242529"/>
                      <a:pt x="1064003" y="242968"/>
                    </a:cubicBezTo>
                    <a:cubicBezTo>
                      <a:pt x="1067078" y="247361"/>
                      <a:pt x="1073403" y="247888"/>
                      <a:pt x="1081837" y="244549"/>
                    </a:cubicBezTo>
                    <a:moveTo>
                      <a:pt x="551201" y="681973"/>
                    </a:moveTo>
                    <a:cubicBezTo>
                      <a:pt x="539955" y="683642"/>
                      <a:pt x="528710" y="685136"/>
                      <a:pt x="517465" y="687156"/>
                    </a:cubicBezTo>
                    <a:cubicBezTo>
                      <a:pt x="514302" y="687684"/>
                      <a:pt x="511315" y="689616"/>
                      <a:pt x="508504" y="691373"/>
                    </a:cubicBezTo>
                    <a:cubicBezTo>
                      <a:pt x="507537" y="691988"/>
                      <a:pt x="507537" y="694009"/>
                      <a:pt x="507098" y="695327"/>
                    </a:cubicBezTo>
                    <a:cubicBezTo>
                      <a:pt x="508416" y="695415"/>
                      <a:pt x="510436" y="696205"/>
                      <a:pt x="511051" y="695590"/>
                    </a:cubicBezTo>
                    <a:cubicBezTo>
                      <a:pt x="516586" y="690495"/>
                      <a:pt x="523263" y="691637"/>
                      <a:pt x="529764" y="691549"/>
                    </a:cubicBezTo>
                    <a:cubicBezTo>
                      <a:pt x="533718" y="691461"/>
                      <a:pt x="537935" y="692340"/>
                      <a:pt x="541625" y="691373"/>
                    </a:cubicBezTo>
                    <a:cubicBezTo>
                      <a:pt x="546281" y="690056"/>
                      <a:pt x="552694" y="689616"/>
                      <a:pt x="553485" y="682061"/>
                    </a:cubicBezTo>
                    <a:cubicBezTo>
                      <a:pt x="554539" y="681885"/>
                      <a:pt x="555505" y="681622"/>
                      <a:pt x="556560" y="681446"/>
                    </a:cubicBezTo>
                    <a:cubicBezTo>
                      <a:pt x="556384" y="680919"/>
                      <a:pt x="556208" y="680392"/>
                      <a:pt x="556120" y="679865"/>
                    </a:cubicBezTo>
                    <a:cubicBezTo>
                      <a:pt x="554978" y="680480"/>
                      <a:pt x="553660" y="681183"/>
                      <a:pt x="551201" y="681973"/>
                    </a:cubicBezTo>
                    <a:moveTo>
                      <a:pt x="565609" y="110660"/>
                    </a:moveTo>
                    <a:cubicBezTo>
                      <a:pt x="553660" y="111451"/>
                      <a:pt x="541712" y="112329"/>
                      <a:pt x="529764" y="112944"/>
                    </a:cubicBezTo>
                    <a:cubicBezTo>
                      <a:pt x="526074" y="113120"/>
                      <a:pt x="527217" y="113384"/>
                      <a:pt x="528007" y="116458"/>
                    </a:cubicBezTo>
                    <a:cubicBezTo>
                      <a:pt x="530731" y="126737"/>
                      <a:pt x="526514" y="133853"/>
                      <a:pt x="516323" y="138334"/>
                    </a:cubicBezTo>
                    <a:cubicBezTo>
                      <a:pt x="515005" y="138949"/>
                      <a:pt x="513423" y="138861"/>
                      <a:pt x="512018" y="139388"/>
                    </a:cubicBezTo>
                    <a:cubicBezTo>
                      <a:pt x="511227" y="139652"/>
                      <a:pt x="510524" y="140355"/>
                      <a:pt x="509821" y="140882"/>
                    </a:cubicBezTo>
                    <a:cubicBezTo>
                      <a:pt x="510524" y="141145"/>
                      <a:pt x="511227" y="141760"/>
                      <a:pt x="511842" y="141672"/>
                    </a:cubicBezTo>
                    <a:cubicBezTo>
                      <a:pt x="517904" y="140970"/>
                      <a:pt x="524054" y="138861"/>
                      <a:pt x="529852" y="139652"/>
                    </a:cubicBezTo>
                    <a:cubicBezTo>
                      <a:pt x="537583" y="140706"/>
                      <a:pt x="539428" y="135523"/>
                      <a:pt x="543030" y="131130"/>
                    </a:cubicBezTo>
                    <a:cubicBezTo>
                      <a:pt x="546984" y="126298"/>
                      <a:pt x="551552" y="121905"/>
                      <a:pt x="556296" y="117776"/>
                    </a:cubicBezTo>
                    <a:cubicBezTo>
                      <a:pt x="559459" y="114965"/>
                      <a:pt x="563324" y="113032"/>
                      <a:pt x="568069" y="110660"/>
                    </a:cubicBezTo>
                    <a:cubicBezTo>
                      <a:pt x="569123" y="110484"/>
                      <a:pt x="570089" y="110221"/>
                      <a:pt x="571143" y="110045"/>
                    </a:cubicBezTo>
                    <a:cubicBezTo>
                      <a:pt x="570968" y="109518"/>
                      <a:pt x="570792" y="108991"/>
                      <a:pt x="570704" y="108464"/>
                    </a:cubicBezTo>
                    <a:cubicBezTo>
                      <a:pt x="569298" y="109254"/>
                      <a:pt x="567981" y="109957"/>
                      <a:pt x="565609" y="110660"/>
                    </a:cubicBezTo>
                    <a:moveTo>
                      <a:pt x="49292" y="481139"/>
                    </a:moveTo>
                    <a:cubicBezTo>
                      <a:pt x="50083" y="476044"/>
                      <a:pt x="46832" y="470685"/>
                      <a:pt x="50434" y="465589"/>
                    </a:cubicBezTo>
                    <a:cubicBezTo>
                      <a:pt x="54563" y="459791"/>
                      <a:pt x="56320" y="453026"/>
                      <a:pt x="58517" y="446174"/>
                    </a:cubicBezTo>
                    <a:cubicBezTo>
                      <a:pt x="62031" y="435368"/>
                      <a:pt x="61592" y="423419"/>
                      <a:pt x="69323" y="413492"/>
                    </a:cubicBezTo>
                    <a:cubicBezTo>
                      <a:pt x="74155" y="407342"/>
                      <a:pt x="78372" y="398908"/>
                      <a:pt x="78635" y="391353"/>
                    </a:cubicBezTo>
                    <a:cubicBezTo>
                      <a:pt x="78987" y="380810"/>
                      <a:pt x="85048" y="373079"/>
                      <a:pt x="87860" y="363855"/>
                    </a:cubicBezTo>
                    <a:cubicBezTo>
                      <a:pt x="91110" y="353136"/>
                      <a:pt x="99632" y="345581"/>
                      <a:pt x="106397" y="336971"/>
                    </a:cubicBezTo>
                    <a:cubicBezTo>
                      <a:pt x="114479" y="326692"/>
                      <a:pt x="125110" y="320016"/>
                      <a:pt x="134247" y="311406"/>
                    </a:cubicBezTo>
                    <a:cubicBezTo>
                      <a:pt x="142417" y="303763"/>
                      <a:pt x="151642" y="297174"/>
                      <a:pt x="159636" y="289267"/>
                    </a:cubicBezTo>
                    <a:cubicBezTo>
                      <a:pt x="170794" y="278197"/>
                      <a:pt x="181160" y="266337"/>
                      <a:pt x="191879" y="254916"/>
                    </a:cubicBezTo>
                    <a:cubicBezTo>
                      <a:pt x="194075" y="252632"/>
                      <a:pt x="196535" y="250611"/>
                      <a:pt x="198643" y="248327"/>
                    </a:cubicBezTo>
                    <a:cubicBezTo>
                      <a:pt x="199522" y="247448"/>
                      <a:pt x="199785" y="246043"/>
                      <a:pt x="200313" y="244901"/>
                    </a:cubicBezTo>
                    <a:cubicBezTo>
                      <a:pt x="198819" y="244725"/>
                      <a:pt x="197238" y="244286"/>
                      <a:pt x="195744" y="244549"/>
                    </a:cubicBezTo>
                    <a:cubicBezTo>
                      <a:pt x="194778" y="244725"/>
                      <a:pt x="193811" y="245779"/>
                      <a:pt x="193021" y="246570"/>
                    </a:cubicBezTo>
                    <a:cubicBezTo>
                      <a:pt x="177207" y="261593"/>
                      <a:pt x="156210" y="270027"/>
                      <a:pt x="141275" y="286192"/>
                    </a:cubicBezTo>
                    <a:cubicBezTo>
                      <a:pt x="140572" y="286895"/>
                      <a:pt x="139254" y="287070"/>
                      <a:pt x="138288" y="287510"/>
                    </a:cubicBezTo>
                    <a:cubicBezTo>
                      <a:pt x="133807" y="289530"/>
                      <a:pt x="130908" y="292869"/>
                      <a:pt x="127833" y="296822"/>
                    </a:cubicBezTo>
                    <a:cubicBezTo>
                      <a:pt x="122035" y="304114"/>
                      <a:pt x="114304" y="309825"/>
                      <a:pt x="107363" y="316150"/>
                    </a:cubicBezTo>
                    <a:cubicBezTo>
                      <a:pt x="106485" y="316941"/>
                      <a:pt x="94537" y="332227"/>
                      <a:pt x="93482" y="333721"/>
                    </a:cubicBezTo>
                    <a:cubicBezTo>
                      <a:pt x="88826" y="340222"/>
                      <a:pt x="84082" y="346547"/>
                      <a:pt x="79426" y="353049"/>
                    </a:cubicBezTo>
                    <a:cubicBezTo>
                      <a:pt x="75648" y="358232"/>
                      <a:pt x="72046" y="363503"/>
                      <a:pt x="68444" y="368774"/>
                    </a:cubicBezTo>
                    <a:cubicBezTo>
                      <a:pt x="65018" y="373694"/>
                      <a:pt x="61679" y="378702"/>
                      <a:pt x="58253" y="383710"/>
                    </a:cubicBezTo>
                    <a:cubicBezTo>
                      <a:pt x="57375" y="384940"/>
                      <a:pt x="55617" y="385994"/>
                      <a:pt x="55354" y="387312"/>
                    </a:cubicBezTo>
                    <a:cubicBezTo>
                      <a:pt x="52894" y="401105"/>
                      <a:pt x="47359" y="413580"/>
                      <a:pt x="38925" y="424737"/>
                    </a:cubicBezTo>
                    <a:cubicBezTo>
                      <a:pt x="38135" y="425792"/>
                      <a:pt x="38574" y="427724"/>
                      <a:pt x="38486" y="429306"/>
                    </a:cubicBezTo>
                    <a:cubicBezTo>
                      <a:pt x="38222" y="433083"/>
                      <a:pt x="39013" y="436685"/>
                      <a:pt x="35675" y="440287"/>
                    </a:cubicBezTo>
                    <a:cubicBezTo>
                      <a:pt x="33742" y="442396"/>
                      <a:pt x="34620" y="447140"/>
                      <a:pt x="34269" y="450742"/>
                    </a:cubicBezTo>
                    <a:cubicBezTo>
                      <a:pt x="33478" y="458561"/>
                      <a:pt x="28471" y="465062"/>
                      <a:pt x="28207" y="473584"/>
                    </a:cubicBezTo>
                    <a:cubicBezTo>
                      <a:pt x="28031" y="478240"/>
                      <a:pt x="29525" y="483424"/>
                      <a:pt x="28471" y="487026"/>
                    </a:cubicBezTo>
                    <a:cubicBezTo>
                      <a:pt x="24166" y="501082"/>
                      <a:pt x="27768" y="515227"/>
                      <a:pt x="26714" y="529195"/>
                    </a:cubicBezTo>
                    <a:cubicBezTo>
                      <a:pt x="26450" y="533149"/>
                      <a:pt x="30140" y="538772"/>
                      <a:pt x="28471" y="541056"/>
                    </a:cubicBezTo>
                    <a:cubicBezTo>
                      <a:pt x="25044" y="545800"/>
                      <a:pt x="28910" y="548787"/>
                      <a:pt x="28998" y="552565"/>
                    </a:cubicBezTo>
                    <a:cubicBezTo>
                      <a:pt x="29086" y="555464"/>
                      <a:pt x="29964" y="558539"/>
                      <a:pt x="31370" y="561086"/>
                    </a:cubicBezTo>
                    <a:cubicBezTo>
                      <a:pt x="36553" y="570750"/>
                      <a:pt x="32600" y="583138"/>
                      <a:pt x="40419" y="592011"/>
                    </a:cubicBezTo>
                    <a:cubicBezTo>
                      <a:pt x="40858" y="592538"/>
                      <a:pt x="41122" y="593856"/>
                      <a:pt x="40770" y="594119"/>
                    </a:cubicBezTo>
                    <a:cubicBezTo>
                      <a:pt x="34708" y="599654"/>
                      <a:pt x="41385" y="602729"/>
                      <a:pt x="43318" y="606507"/>
                    </a:cubicBezTo>
                    <a:cubicBezTo>
                      <a:pt x="45251" y="610197"/>
                      <a:pt x="49819" y="613272"/>
                      <a:pt x="49995" y="616786"/>
                    </a:cubicBezTo>
                    <a:cubicBezTo>
                      <a:pt x="50610" y="626889"/>
                      <a:pt x="57990" y="632863"/>
                      <a:pt x="62646" y="640331"/>
                    </a:cubicBezTo>
                    <a:cubicBezTo>
                      <a:pt x="67214" y="647535"/>
                      <a:pt x="67917" y="657374"/>
                      <a:pt x="76614" y="661855"/>
                    </a:cubicBezTo>
                    <a:cubicBezTo>
                      <a:pt x="74506" y="669410"/>
                      <a:pt x="81798" y="670816"/>
                      <a:pt x="84961" y="674945"/>
                    </a:cubicBezTo>
                    <a:cubicBezTo>
                      <a:pt x="87772" y="678547"/>
                      <a:pt x="90408" y="682324"/>
                      <a:pt x="93482" y="685751"/>
                    </a:cubicBezTo>
                    <a:cubicBezTo>
                      <a:pt x="99632" y="692604"/>
                      <a:pt x="105606" y="699808"/>
                      <a:pt x="112459" y="705869"/>
                    </a:cubicBezTo>
                    <a:cubicBezTo>
                      <a:pt x="118609" y="711316"/>
                      <a:pt x="126515" y="714655"/>
                      <a:pt x="132402" y="720277"/>
                    </a:cubicBezTo>
                    <a:cubicBezTo>
                      <a:pt x="143208" y="730644"/>
                      <a:pt x="155419" y="738902"/>
                      <a:pt x="168246" y="746370"/>
                    </a:cubicBezTo>
                    <a:cubicBezTo>
                      <a:pt x="185202" y="756298"/>
                      <a:pt x="201103" y="767982"/>
                      <a:pt x="220080" y="774220"/>
                    </a:cubicBezTo>
                    <a:cubicBezTo>
                      <a:pt x="238002" y="780106"/>
                      <a:pt x="254431" y="790121"/>
                      <a:pt x="273583" y="792230"/>
                    </a:cubicBezTo>
                    <a:cubicBezTo>
                      <a:pt x="279820" y="792933"/>
                      <a:pt x="285882" y="795041"/>
                      <a:pt x="291944" y="796974"/>
                    </a:cubicBezTo>
                    <a:cubicBezTo>
                      <a:pt x="295458" y="798116"/>
                      <a:pt x="298709" y="801542"/>
                      <a:pt x="301959" y="801366"/>
                    </a:cubicBezTo>
                    <a:cubicBezTo>
                      <a:pt x="313293" y="800751"/>
                      <a:pt x="323044" y="809625"/>
                      <a:pt x="334641" y="806462"/>
                    </a:cubicBezTo>
                    <a:cubicBezTo>
                      <a:pt x="347907" y="812612"/>
                      <a:pt x="362315" y="809098"/>
                      <a:pt x="376108" y="810943"/>
                    </a:cubicBezTo>
                    <a:cubicBezTo>
                      <a:pt x="393152" y="813139"/>
                      <a:pt x="410459" y="812875"/>
                      <a:pt x="427678" y="813666"/>
                    </a:cubicBezTo>
                    <a:cubicBezTo>
                      <a:pt x="428908" y="813754"/>
                      <a:pt x="430402" y="813227"/>
                      <a:pt x="431192" y="813754"/>
                    </a:cubicBezTo>
                    <a:cubicBezTo>
                      <a:pt x="438045" y="818586"/>
                      <a:pt x="443843" y="815511"/>
                      <a:pt x="450081" y="811997"/>
                    </a:cubicBezTo>
                    <a:cubicBezTo>
                      <a:pt x="455967" y="808746"/>
                      <a:pt x="461941" y="806023"/>
                      <a:pt x="469321" y="806198"/>
                    </a:cubicBezTo>
                    <a:cubicBezTo>
                      <a:pt x="475558" y="806286"/>
                      <a:pt x="481796" y="804090"/>
                      <a:pt x="488034" y="802596"/>
                    </a:cubicBezTo>
                    <a:cubicBezTo>
                      <a:pt x="498488" y="800049"/>
                      <a:pt x="508767" y="796183"/>
                      <a:pt x="519397" y="794777"/>
                    </a:cubicBezTo>
                    <a:cubicBezTo>
                      <a:pt x="539955" y="792054"/>
                      <a:pt x="559371" y="786519"/>
                      <a:pt x="577996" y="777382"/>
                    </a:cubicBezTo>
                    <a:cubicBezTo>
                      <a:pt x="587221" y="772814"/>
                      <a:pt x="597060" y="769476"/>
                      <a:pt x="606461" y="765434"/>
                    </a:cubicBezTo>
                    <a:cubicBezTo>
                      <a:pt x="615246" y="761656"/>
                      <a:pt x="624119" y="757967"/>
                      <a:pt x="632553" y="753398"/>
                    </a:cubicBezTo>
                    <a:cubicBezTo>
                      <a:pt x="635979" y="751553"/>
                      <a:pt x="640284" y="748127"/>
                      <a:pt x="638000" y="742944"/>
                    </a:cubicBezTo>
                    <a:cubicBezTo>
                      <a:pt x="635979" y="738463"/>
                      <a:pt x="630620" y="738200"/>
                      <a:pt x="627721" y="739869"/>
                    </a:cubicBezTo>
                    <a:cubicBezTo>
                      <a:pt x="621484" y="743559"/>
                      <a:pt x="614367" y="742768"/>
                      <a:pt x="608218" y="744964"/>
                    </a:cubicBezTo>
                    <a:cubicBezTo>
                      <a:pt x="592755" y="750587"/>
                      <a:pt x="577030" y="752256"/>
                      <a:pt x="560777" y="751553"/>
                    </a:cubicBezTo>
                    <a:cubicBezTo>
                      <a:pt x="554188" y="751290"/>
                      <a:pt x="548389" y="753310"/>
                      <a:pt x="542767" y="757176"/>
                    </a:cubicBezTo>
                    <a:cubicBezTo>
                      <a:pt x="539252" y="759548"/>
                      <a:pt x="534421" y="759987"/>
                      <a:pt x="530116" y="761042"/>
                    </a:cubicBezTo>
                    <a:cubicBezTo>
                      <a:pt x="527217" y="761744"/>
                      <a:pt x="524054" y="762623"/>
                      <a:pt x="521155" y="762359"/>
                    </a:cubicBezTo>
                    <a:cubicBezTo>
                      <a:pt x="510876" y="761481"/>
                      <a:pt x="502090" y="772111"/>
                      <a:pt x="491196" y="766137"/>
                    </a:cubicBezTo>
                    <a:cubicBezTo>
                      <a:pt x="476349" y="772199"/>
                      <a:pt x="460623" y="767191"/>
                      <a:pt x="445161" y="769915"/>
                    </a:cubicBezTo>
                    <a:cubicBezTo>
                      <a:pt x="429172" y="772726"/>
                      <a:pt x="412919" y="772990"/>
                      <a:pt x="396754" y="777207"/>
                    </a:cubicBezTo>
                    <a:cubicBezTo>
                      <a:pt x="382697" y="780897"/>
                      <a:pt x="367323" y="779754"/>
                      <a:pt x="352475" y="780018"/>
                    </a:cubicBezTo>
                    <a:cubicBezTo>
                      <a:pt x="345623" y="780106"/>
                      <a:pt x="338770" y="778700"/>
                      <a:pt x="332005" y="777734"/>
                    </a:cubicBezTo>
                    <a:cubicBezTo>
                      <a:pt x="317949" y="775801"/>
                      <a:pt x="303804" y="782039"/>
                      <a:pt x="289748" y="777734"/>
                    </a:cubicBezTo>
                    <a:cubicBezTo>
                      <a:pt x="280875" y="775010"/>
                      <a:pt x="269981" y="774835"/>
                      <a:pt x="267784" y="762271"/>
                    </a:cubicBezTo>
                    <a:cubicBezTo>
                      <a:pt x="267521" y="760866"/>
                      <a:pt x="265149" y="759460"/>
                      <a:pt x="263392" y="758757"/>
                    </a:cubicBezTo>
                    <a:cubicBezTo>
                      <a:pt x="256275" y="755770"/>
                      <a:pt x="249247" y="752871"/>
                      <a:pt x="241428" y="750938"/>
                    </a:cubicBezTo>
                    <a:cubicBezTo>
                      <a:pt x="223945" y="746546"/>
                      <a:pt x="205584" y="744525"/>
                      <a:pt x="189594" y="734949"/>
                    </a:cubicBezTo>
                    <a:cubicBezTo>
                      <a:pt x="186871" y="733280"/>
                      <a:pt x="183181" y="732753"/>
                      <a:pt x="179931" y="732577"/>
                    </a:cubicBezTo>
                    <a:cubicBezTo>
                      <a:pt x="173693" y="732138"/>
                      <a:pt x="169212" y="729502"/>
                      <a:pt x="165435" y="724494"/>
                    </a:cubicBezTo>
                    <a:cubicBezTo>
                      <a:pt x="162360" y="720365"/>
                      <a:pt x="158670" y="716675"/>
                      <a:pt x="152608" y="718169"/>
                    </a:cubicBezTo>
                    <a:cubicBezTo>
                      <a:pt x="144965" y="710086"/>
                      <a:pt x="131787" y="709998"/>
                      <a:pt x="125813" y="699368"/>
                    </a:cubicBezTo>
                    <a:cubicBezTo>
                      <a:pt x="124934" y="697875"/>
                      <a:pt x="121771" y="696557"/>
                      <a:pt x="119926" y="696820"/>
                    </a:cubicBezTo>
                    <a:cubicBezTo>
                      <a:pt x="114743" y="697699"/>
                      <a:pt x="111668" y="695063"/>
                      <a:pt x="108857" y="691637"/>
                    </a:cubicBezTo>
                    <a:cubicBezTo>
                      <a:pt x="102883" y="684521"/>
                      <a:pt x="96294" y="677932"/>
                      <a:pt x="91374" y="670201"/>
                    </a:cubicBezTo>
                    <a:cubicBezTo>
                      <a:pt x="86015" y="661855"/>
                      <a:pt x="80041" y="654211"/>
                      <a:pt x="78372" y="643142"/>
                    </a:cubicBezTo>
                    <a:cubicBezTo>
                      <a:pt x="77142" y="634796"/>
                      <a:pt x="68883" y="627240"/>
                      <a:pt x="63085" y="619861"/>
                    </a:cubicBezTo>
                    <a:cubicBezTo>
                      <a:pt x="59571" y="615380"/>
                      <a:pt x="57550" y="611075"/>
                      <a:pt x="57462" y="605365"/>
                    </a:cubicBezTo>
                    <a:cubicBezTo>
                      <a:pt x="57462" y="602553"/>
                      <a:pt x="56408" y="598161"/>
                      <a:pt x="54563" y="597370"/>
                    </a:cubicBezTo>
                    <a:cubicBezTo>
                      <a:pt x="50522" y="595613"/>
                      <a:pt x="49995" y="592099"/>
                      <a:pt x="47974" y="589287"/>
                    </a:cubicBezTo>
                    <a:cubicBezTo>
                      <a:pt x="41122" y="579184"/>
                      <a:pt x="38925" y="567236"/>
                      <a:pt x="36553" y="555903"/>
                    </a:cubicBezTo>
                    <a:cubicBezTo>
                      <a:pt x="35060" y="548699"/>
                      <a:pt x="32600" y="539299"/>
                      <a:pt x="40682" y="532797"/>
                    </a:cubicBezTo>
                    <a:cubicBezTo>
                      <a:pt x="42176" y="531568"/>
                      <a:pt x="43669" y="528053"/>
                      <a:pt x="42967" y="526823"/>
                    </a:cubicBezTo>
                    <a:cubicBezTo>
                      <a:pt x="38398" y="518917"/>
                      <a:pt x="41912" y="511361"/>
                      <a:pt x="42967" y="503542"/>
                    </a:cubicBezTo>
                    <a:cubicBezTo>
                      <a:pt x="43757" y="497392"/>
                      <a:pt x="42879" y="491243"/>
                      <a:pt x="47886" y="486323"/>
                    </a:cubicBezTo>
                    <a:cubicBezTo>
                      <a:pt x="48765" y="485093"/>
                      <a:pt x="48062" y="482809"/>
                      <a:pt x="49292" y="481139"/>
                    </a:cubicBezTo>
                    <a:moveTo>
                      <a:pt x="522560" y="53292"/>
                    </a:moveTo>
                    <a:cubicBezTo>
                      <a:pt x="527919" y="55488"/>
                      <a:pt x="529501" y="48987"/>
                      <a:pt x="533718" y="48547"/>
                    </a:cubicBezTo>
                    <a:cubicBezTo>
                      <a:pt x="547774" y="46966"/>
                      <a:pt x="561831" y="44506"/>
                      <a:pt x="575975" y="43979"/>
                    </a:cubicBezTo>
                    <a:cubicBezTo>
                      <a:pt x="597412" y="43188"/>
                      <a:pt x="618936" y="43628"/>
                      <a:pt x="640460" y="43803"/>
                    </a:cubicBezTo>
                    <a:cubicBezTo>
                      <a:pt x="648103" y="43891"/>
                      <a:pt x="655659" y="44067"/>
                      <a:pt x="663478" y="45560"/>
                    </a:cubicBezTo>
                    <a:cubicBezTo>
                      <a:pt x="670242" y="46878"/>
                      <a:pt x="676216" y="50568"/>
                      <a:pt x="683860" y="50129"/>
                    </a:cubicBezTo>
                    <a:cubicBezTo>
                      <a:pt x="690449" y="49690"/>
                      <a:pt x="697214" y="55136"/>
                      <a:pt x="704066" y="55312"/>
                    </a:cubicBezTo>
                    <a:cubicBezTo>
                      <a:pt x="710919" y="55488"/>
                      <a:pt x="717947" y="55224"/>
                      <a:pt x="724800" y="55839"/>
                    </a:cubicBezTo>
                    <a:cubicBezTo>
                      <a:pt x="732267" y="56542"/>
                      <a:pt x="739471" y="58914"/>
                      <a:pt x="746939" y="59968"/>
                    </a:cubicBezTo>
                    <a:cubicBezTo>
                      <a:pt x="761083" y="62077"/>
                      <a:pt x="773207" y="69808"/>
                      <a:pt x="786737" y="73674"/>
                    </a:cubicBezTo>
                    <a:cubicBezTo>
                      <a:pt x="794468" y="75870"/>
                      <a:pt x="802199" y="78681"/>
                      <a:pt x="809491" y="82108"/>
                    </a:cubicBezTo>
                    <a:cubicBezTo>
                      <a:pt x="822844" y="88345"/>
                      <a:pt x="834968" y="96691"/>
                      <a:pt x="845950" y="106531"/>
                    </a:cubicBezTo>
                    <a:cubicBezTo>
                      <a:pt x="850606" y="110748"/>
                      <a:pt x="854384" y="116107"/>
                      <a:pt x="859479" y="119709"/>
                    </a:cubicBezTo>
                    <a:cubicBezTo>
                      <a:pt x="874766" y="130866"/>
                      <a:pt x="889789" y="142375"/>
                      <a:pt x="902879" y="156168"/>
                    </a:cubicBezTo>
                    <a:cubicBezTo>
                      <a:pt x="904461" y="157838"/>
                      <a:pt x="906218" y="159507"/>
                      <a:pt x="908150" y="160825"/>
                    </a:cubicBezTo>
                    <a:cubicBezTo>
                      <a:pt x="926073" y="173036"/>
                      <a:pt x="941623" y="187444"/>
                      <a:pt x="951814" y="206948"/>
                    </a:cubicBezTo>
                    <a:cubicBezTo>
                      <a:pt x="955591" y="214152"/>
                      <a:pt x="963147" y="217402"/>
                      <a:pt x="970527" y="215733"/>
                    </a:cubicBezTo>
                    <a:cubicBezTo>
                      <a:pt x="973689" y="215030"/>
                      <a:pt x="977291" y="212922"/>
                      <a:pt x="975095" y="209583"/>
                    </a:cubicBezTo>
                    <a:cubicBezTo>
                      <a:pt x="971054" y="203258"/>
                      <a:pt x="969560" y="195263"/>
                      <a:pt x="964904" y="189992"/>
                    </a:cubicBezTo>
                    <a:cubicBezTo>
                      <a:pt x="952604" y="176199"/>
                      <a:pt x="943907" y="159595"/>
                      <a:pt x="929938" y="147119"/>
                    </a:cubicBezTo>
                    <a:cubicBezTo>
                      <a:pt x="926863" y="144396"/>
                      <a:pt x="925282" y="139915"/>
                      <a:pt x="922207" y="137280"/>
                    </a:cubicBezTo>
                    <a:cubicBezTo>
                      <a:pt x="910435" y="127440"/>
                      <a:pt x="898311" y="118128"/>
                      <a:pt x="886451" y="108376"/>
                    </a:cubicBezTo>
                    <a:cubicBezTo>
                      <a:pt x="883551" y="106004"/>
                      <a:pt x="883639" y="103632"/>
                      <a:pt x="888296" y="103280"/>
                    </a:cubicBezTo>
                    <a:cubicBezTo>
                      <a:pt x="889438" y="103192"/>
                      <a:pt x="890580" y="102314"/>
                      <a:pt x="891722" y="101787"/>
                    </a:cubicBezTo>
                    <a:cubicBezTo>
                      <a:pt x="890668" y="101523"/>
                      <a:pt x="889525" y="100908"/>
                      <a:pt x="888471" y="100996"/>
                    </a:cubicBezTo>
                    <a:cubicBezTo>
                      <a:pt x="875469" y="101523"/>
                      <a:pt x="864663" y="97131"/>
                      <a:pt x="855702" y="87555"/>
                    </a:cubicBezTo>
                    <a:cubicBezTo>
                      <a:pt x="854033" y="85797"/>
                      <a:pt x="851133" y="85182"/>
                      <a:pt x="848761" y="84304"/>
                    </a:cubicBezTo>
                    <a:cubicBezTo>
                      <a:pt x="846389" y="83338"/>
                      <a:pt x="843051" y="83425"/>
                      <a:pt x="841557" y="81756"/>
                    </a:cubicBezTo>
                    <a:cubicBezTo>
                      <a:pt x="834617" y="74201"/>
                      <a:pt x="824162" y="73322"/>
                      <a:pt x="816255" y="67612"/>
                    </a:cubicBezTo>
                    <a:cubicBezTo>
                      <a:pt x="813620" y="65679"/>
                      <a:pt x="810633" y="63922"/>
                      <a:pt x="807470" y="62868"/>
                    </a:cubicBezTo>
                    <a:cubicBezTo>
                      <a:pt x="800530" y="60408"/>
                      <a:pt x="793326" y="58475"/>
                      <a:pt x="786297" y="56279"/>
                    </a:cubicBezTo>
                    <a:cubicBezTo>
                      <a:pt x="774701" y="52677"/>
                      <a:pt x="763192" y="48284"/>
                      <a:pt x="751331" y="45560"/>
                    </a:cubicBezTo>
                    <a:cubicBezTo>
                      <a:pt x="741140" y="43188"/>
                      <a:pt x="731301" y="39674"/>
                      <a:pt x="720671" y="38269"/>
                    </a:cubicBezTo>
                    <a:cubicBezTo>
                      <a:pt x="710567" y="36951"/>
                      <a:pt x="700113" y="36336"/>
                      <a:pt x="689834" y="32470"/>
                    </a:cubicBezTo>
                    <a:cubicBezTo>
                      <a:pt x="679731" y="28605"/>
                      <a:pt x="667695" y="30186"/>
                      <a:pt x="656449" y="29483"/>
                    </a:cubicBezTo>
                    <a:cubicBezTo>
                      <a:pt x="647137" y="28868"/>
                      <a:pt x="637824" y="32734"/>
                      <a:pt x="628512" y="29483"/>
                    </a:cubicBezTo>
                    <a:cubicBezTo>
                      <a:pt x="627809" y="29220"/>
                      <a:pt x="626843" y="29220"/>
                      <a:pt x="626140" y="29483"/>
                    </a:cubicBezTo>
                    <a:cubicBezTo>
                      <a:pt x="619199" y="32734"/>
                      <a:pt x="611995" y="29571"/>
                      <a:pt x="605494" y="30274"/>
                    </a:cubicBezTo>
                    <a:cubicBezTo>
                      <a:pt x="598290" y="31065"/>
                      <a:pt x="590911" y="31152"/>
                      <a:pt x="583706" y="31855"/>
                    </a:cubicBezTo>
                    <a:cubicBezTo>
                      <a:pt x="580983" y="32119"/>
                      <a:pt x="577996" y="31328"/>
                      <a:pt x="575360" y="31943"/>
                    </a:cubicBezTo>
                    <a:cubicBezTo>
                      <a:pt x="560601" y="35457"/>
                      <a:pt x="545842" y="39235"/>
                      <a:pt x="530555" y="39059"/>
                    </a:cubicBezTo>
                    <a:cubicBezTo>
                      <a:pt x="528622" y="39059"/>
                      <a:pt x="525284" y="38620"/>
                      <a:pt x="524932" y="39498"/>
                    </a:cubicBezTo>
                    <a:cubicBezTo>
                      <a:pt x="521945" y="45824"/>
                      <a:pt x="514390" y="41783"/>
                      <a:pt x="510788" y="46175"/>
                    </a:cubicBezTo>
                    <a:cubicBezTo>
                      <a:pt x="504902" y="41607"/>
                      <a:pt x="501651" y="49514"/>
                      <a:pt x="495853" y="49075"/>
                    </a:cubicBezTo>
                    <a:cubicBezTo>
                      <a:pt x="484168" y="48108"/>
                      <a:pt x="473626" y="54961"/>
                      <a:pt x="463083" y="58914"/>
                    </a:cubicBezTo>
                    <a:cubicBezTo>
                      <a:pt x="452365" y="62955"/>
                      <a:pt x="442438" y="68929"/>
                      <a:pt x="430753" y="70247"/>
                    </a:cubicBezTo>
                    <a:cubicBezTo>
                      <a:pt x="429875" y="70335"/>
                      <a:pt x="428469" y="71302"/>
                      <a:pt x="428381" y="72004"/>
                    </a:cubicBezTo>
                    <a:cubicBezTo>
                      <a:pt x="427678" y="77364"/>
                      <a:pt x="423637" y="77012"/>
                      <a:pt x="419683" y="77715"/>
                    </a:cubicBezTo>
                    <a:cubicBezTo>
                      <a:pt x="416872" y="78154"/>
                      <a:pt x="414061" y="79560"/>
                      <a:pt x="411513" y="81053"/>
                    </a:cubicBezTo>
                    <a:cubicBezTo>
                      <a:pt x="398686" y="88521"/>
                      <a:pt x="385421" y="95374"/>
                      <a:pt x="373297" y="103983"/>
                    </a:cubicBezTo>
                    <a:cubicBezTo>
                      <a:pt x="365038" y="109869"/>
                      <a:pt x="355375" y="113735"/>
                      <a:pt x="348434" y="122081"/>
                    </a:cubicBezTo>
                    <a:cubicBezTo>
                      <a:pt x="343514" y="127967"/>
                      <a:pt x="334290" y="129373"/>
                      <a:pt x="329721" y="136577"/>
                    </a:cubicBezTo>
                    <a:cubicBezTo>
                      <a:pt x="320936" y="135347"/>
                      <a:pt x="319882" y="143430"/>
                      <a:pt x="315665" y="147998"/>
                    </a:cubicBezTo>
                    <a:cubicBezTo>
                      <a:pt x="308812" y="155641"/>
                      <a:pt x="301257" y="162670"/>
                      <a:pt x="293965" y="169873"/>
                    </a:cubicBezTo>
                    <a:cubicBezTo>
                      <a:pt x="293438" y="170401"/>
                      <a:pt x="292471" y="170928"/>
                      <a:pt x="292383" y="171543"/>
                    </a:cubicBezTo>
                    <a:cubicBezTo>
                      <a:pt x="292120" y="172597"/>
                      <a:pt x="292208" y="173739"/>
                      <a:pt x="292647" y="174705"/>
                    </a:cubicBezTo>
                    <a:cubicBezTo>
                      <a:pt x="292823" y="175145"/>
                      <a:pt x="294228" y="175584"/>
                      <a:pt x="294668" y="175320"/>
                    </a:cubicBezTo>
                    <a:cubicBezTo>
                      <a:pt x="304244" y="169083"/>
                      <a:pt x="319354" y="172509"/>
                      <a:pt x="324626" y="158540"/>
                    </a:cubicBezTo>
                    <a:cubicBezTo>
                      <a:pt x="324889" y="157838"/>
                      <a:pt x="327086" y="157223"/>
                      <a:pt x="327876" y="157574"/>
                    </a:cubicBezTo>
                    <a:cubicBezTo>
                      <a:pt x="334729" y="160912"/>
                      <a:pt x="335695" y="161352"/>
                      <a:pt x="337277" y="157047"/>
                    </a:cubicBezTo>
                    <a:cubicBezTo>
                      <a:pt x="339034" y="152303"/>
                      <a:pt x="341669" y="151249"/>
                      <a:pt x="345974" y="151512"/>
                    </a:cubicBezTo>
                    <a:cubicBezTo>
                      <a:pt x="350103" y="151776"/>
                      <a:pt x="347819" y="150546"/>
                      <a:pt x="347556" y="148086"/>
                    </a:cubicBezTo>
                    <a:cubicBezTo>
                      <a:pt x="346765" y="139828"/>
                      <a:pt x="343866" y="129549"/>
                      <a:pt x="353793" y="124980"/>
                    </a:cubicBezTo>
                    <a:cubicBezTo>
                      <a:pt x="360031" y="122081"/>
                      <a:pt x="364599" y="117952"/>
                      <a:pt x="369519" y="113735"/>
                    </a:cubicBezTo>
                    <a:cubicBezTo>
                      <a:pt x="371364" y="112154"/>
                      <a:pt x="374175" y="111626"/>
                      <a:pt x="376635" y="110924"/>
                    </a:cubicBezTo>
                    <a:cubicBezTo>
                      <a:pt x="382785" y="109342"/>
                      <a:pt x="387968" y="104422"/>
                      <a:pt x="394997" y="105916"/>
                    </a:cubicBezTo>
                    <a:cubicBezTo>
                      <a:pt x="395612" y="106004"/>
                      <a:pt x="396666" y="103105"/>
                      <a:pt x="397808" y="101963"/>
                    </a:cubicBezTo>
                    <a:cubicBezTo>
                      <a:pt x="401322" y="98712"/>
                      <a:pt x="404046" y="93001"/>
                      <a:pt x="410283" y="98536"/>
                    </a:cubicBezTo>
                    <a:cubicBezTo>
                      <a:pt x="411250" y="99415"/>
                      <a:pt x="415115" y="98536"/>
                      <a:pt x="416433" y="97306"/>
                    </a:cubicBezTo>
                    <a:cubicBezTo>
                      <a:pt x="425218" y="88697"/>
                      <a:pt x="437254" y="85446"/>
                      <a:pt x="446918" y="78593"/>
                    </a:cubicBezTo>
                    <a:cubicBezTo>
                      <a:pt x="459218" y="69808"/>
                      <a:pt x="473099" y="66557"/>
                      <a:pt x="487155" y="63043"/>
                    </a:cubicBezTo>
                    <a:cubicBezTo>
                      <a:pt x="498225" y="60056"/>
                      <a:pt x="509909" y="59090"/>
                      <a:pt x="522560" y="53292"/>
                    </a:cubicBezTo>
                    <a:moveTo>
                      <a:pt x="1269493" y="475165"/>
                    </a:moveTo>
                    <a:cubicBezTo>
                      <a:pt x="1262728" y="486235"/>
                      <a:pt x="1256842" y="497744"/>
                      <a:pt x="1252889" y="510131"/>
                    </a:cubicBezTo>
                    <a:cubicBezTo>
                      <a:pt x="1250780" y="516720"/>
                      <a:pt x="1249199" y="523221"/>
                      <a:pt x="1243400" y="527790"/>
                    </a:cubicBezTo>
                    <a:cubicBezTo>
                      <a:pt x="1242083" y="528844"/>
                      <a:pt x="1240677" y="531216"/>
                      <a:pt x="1240941" y="532622"/>
                    </a:cubicBezTo>
                    <a:cubicBezTo>
                      <a:pt x="1242522" y="540441"/>
                      <a:pt x="1238481" y="545273"/>
                      <a:pt x="1233209" y="549841"/>
                    </a:cubicBezTo>
                    <a:cubicBezTo>
                      <a:pt x="1232155" y="550720"/>
                      <a:pt x="1231628" y="552389"/>
                      <a:pt x="1231277" y="553794"/>
                    </a:cubicBezTo>
                    <a:cubicBezTo>
                      <a:pt x="1228202" y="566533"/>
                      <a:pt x="1223370" y="578130"/>
                      <a:pt x="1212915" y="586827"/>
                    </a:cubicBezTo>
                    <a:cubicBezTo>
                      <a:pt x="1210192" y="589112"/>
                      <a:pt x="1207644" y="591747"/>
                      <a:pt x="1205360" y="594471"/>
                    </a:cubicBezTo>
                    <a:cubicBezTo>
                      <a:pt x="1204481" y="595525"/>
                      <a:pt x="1204393" y="597194"/>
                      <a:pt x="1203954" y="598600"/>
                    </a:cubicBezTo>
                    <a:cubicBezTo>
                      <a:pt x="1205887" y="598864"/>
                      <a:pt x="1208610" y="600181"/>
                      <a:pt x="1209577" y="599303"/>
                    </a:cubicBezTo>
                    <a:cubicBezTo>
                      <a:pt x="1214584" y="594910"/>
                      <a:pt x="1219680" y="590342"/>
                      <a:pt x="1223809" y="585158"/>
                    </a:cubicBezTo>
                    <a:cubicBezTo>
                      <a:pt x="1232419" y="574440"/>
                      <a:pt x="1247266" y="569696"/>
                      <a:pt x="1251747" y="555112"/>
                    </a:cubicBezTo>
                    <a:cubicBezTo>
                      <a:pt x="1252010" y="554146"/>
                      <a:pt x="1253328" y="553267"/>
                      <a:pt x="1254382" y="552916"/>
                    </a:cubicBezTo>
                    <a:cubicBezTo>
                      <a:pt x="1262816" y="550192"/>
                      <a:pt x="1267912" y="543164"/>
                      <a:pt x="1274149" y="537629"/>
                    </a:cubicBezTo>
                    <a:cubicBezTo>
                      <a:pt x="1276258" y="535784"/>
                      <a:pt x="1279684" y="535433"/>
                      <a:pt x="1281968" y="533676"/>
                    </a:cubicBezTo>
                    <a:cubicBezTo>
                      <a:pt x="1283725" y="532270"/>
                      <a:pt x="1286273" y="528580"/>
                      <a:pt x="1285658" y="527790"/>
                    </a:cubicBezTo>
                    <a:cubicBezTo>
                      <a:pt x="1281705" y="521991"/>
                      <a:pt x="1283286" y="518302"/>
                      <a:pt x="1288997" y="515315"/>
                    </a:cubicBezTo>
                    <a:cubicBezTo>
                      <a:pt x="1289524" y="515051"/>
                      <a:pt x="1289787" y="512503"/>
                      <a:pt x="1289348" y="512152"/>
                    </a:cubicBezTo>
                    <a:cubicBezTo>
                      <a:pt x="1284780" y="508901"/>
                      <a:pt x="1284428" y="504157"/>
                      <a:pt x="1283286" y="499062"/>
                    </a:cubicBezTo>
                    <a:cubicBezTo>
                      <a:pt x="1280475" y="486411"/>
                      <a:pt x="1275994" y="474199"/>
                      <a:pt x="1281090" y="461109"/>
                    </a:cubicBezTo>
                    <a:cubicBezTo>
                      <a:pt x="1281529" y="459967"/>
                      <a:pt x="1279508" y="457946"/>
                      <a:pt x="1279069" y="456277"/>
                    </a:cubicBezTo>
                    <a:cubicBezTo>
                      <a:pt x="1278103" y="452675"/>
                      <a:pt x="1277751" y="448897"/>
                      <a:pt x="1276521" y="445383"/>
                    </a:cubicBezTo>
                    <a:cubicBezTo>
                      <a:pt x="1272480" y="433523"/>
                      <a:pt x="1273622" y="419554"/>
                      <a:pt x="1262289" y="410681"/>
                    </a:cubicBezTo>
                    <a:cubicBezTo>
                      <a:pt x="1261498" y="410066"/>
                      <a:pt x="1261059" y="408836"/>
                      <a:pt x="1260444" y="407957"/>
                    </a:cubicBezTo>
                    <a:cubicBezTo>
                      <a:pt x="1259566" y="408836"/>
                      <a:pt x="1258248" y="409539"/>
                      <a:pt x="1257984" y="410505"/>
                    </a:cubicBezTo>
                    <a:cubicBezTo>
                      <a:pt x="1257457" y="412350"/>
                      <a:pt x="1256842" y="414722"/>
                      <a:pt x="1257545" y="416215"/>
                    </a:cubicBezTo>
                    <a:cubicBezTo>
                      <a:pt x="1262640" y="426670"/>
                      <a:pt x="1255612" y="433083"/>
                      <a:pt x="1249902" y="439848"/>
                    </a:cubicBezTo>
                    <a:cubicBezTo>
                      <a:pt x="1244806" y="445734"/>
                      <a:pt x="1237778" y="448634"/>
                      <a:pt x="1230398" y="450215"/>
                    </a:cubicBezTo>
                    <a:cubicBezTo>
                      <a:pt x="1227675" y="450742"/>
                      <a:pt x="1225918" y="450830"/>
                      <a:pt x="1226269" y="454168"/>
                    </a:cubicBezTo>
                    <a:cubicBezTo>
                      <a:pt x="1226533" y="456540"/>
                      <a:pt x="1227148" y="459527"/>
                      <a:pt x="1226005" y="461109"/>
                    </a:cubicBezTo>
                    <a:cubicBezTo>
                      <a:pt x="1224161" y="463832"/>
                      <a:pt x="1223282" y="464974"/>
                      <a:pt x="1227411" y="464623"/>
                    </a:cubicBezTo>
                    <a:cubicBezTo>
                      <a:pt x="1236284" y="463920"/>
                      <a:pt x="1245070" y="462690"/>
                      <a:pt x="1253855" y="462339"/>
                    </a:cubicBezTo>
                    <a:cubicBezTo>
                      <a:pt x="1265013" y="461724"/>
                      <a:pt x="1265013" y="462075"/>
                      <a:pt x="1269493" y="475165"/>
                    </a:cubicBezTo>
                    <a:moveTo>
                      <a:pt x="1285043" y="344966"/>
                    </a:moveTo>
                    <a:cubicBezTo>
                      <a:pt x="1294092" y="352961"/>
                      <a:pt x="1303844" y="360253"/>
                      <a:pt x="1311926" y="369126"/>
                    </a:cubicBezTo>
                    <a:cubicBezTo>
                      <a:pt x="1317286" y="375012"/>
                      <a:pt x="1323875" y="379668"/>
                      <a:pt x="1327477" y="387927"/>
                    </a:cubicBezTo>
                    <a:cubicBezTo>
                      <a:pt x="1330112" y="393988"/>
                      <a:pt x="1330991" y="400929"/>
                      <a:pt x="1334681" y="406464"/>
                    </a:cubicBezTo>
                    <a:cubicBezTo>
                      <a:pt x="1349176" y="428076"/>
                      <a:pt x="1360510" y="451269"/>
                      <a:pt x="1368329" y="476132"/>
                    </a:cubicBezTo>
                    <a:cubicBezTo>
                      <a:pt x="1370349" y="482545"/>
                      <a:pt x="1372897" y="488519"/>
                      <a:pt x="1376587" y="494230"/>
                    </a:cubicBezTo>
                    <a:cubicBezTo>
                      <a:pt x="1378695" y="497480"/>
                      <a:pt x="1380540" y="503191"/>
                      <a:pt x="1379047" y="505826"/>
                    </a:cubicBezTo>
                    <a:cubicBezTo>
                      <a:pt x="1377026" y="509428"/>
                      <a:pt x="1378959" y="512679"/>
                      <a:pt x="1379837" y="513382"/>
                    </a:cubicBezTo>
                    <a:cubicBezTo>
                      <a:pt x="1387393" y="519883"/>
                      <a:pt x="1387041" y="528317"/>
                      <a:pt x="1386778" y="536927"/>
                    </a:cubicBezTo>
                    <a:cubicBezTo>
                      <a:pt x="1386602" y="542110"/>
                      <a:pt x="1386426" y="547293"/>
                      <a:pt x="1386866" y="552477"/>
                    </a:cubicBezTo>
                    <a:cubicBezTo>
                      <a:pt x="1387041" y="554937"/>
                      <a:pt x="1388535" y="557309"/>
                      <a:pt x="1389853" y="559505"/>
                    </a:cubicBezTo>
                    <a:cubicBezTo>
                      <a:pt x="1390468" y="560647"/>
                      <a:pt x="1392049" y="561262"/>
                      <a:pt x="1393103" y="562053"/>
                    </a:cubicBezTo>
                    <a:cubicBezTo>
                      <a:pt x="1393015" y="560735"/>
                      <a:pt x="1393103" y="559329"/>
                      <a:pt x="1392928" y="558012"/>
                    </a:cubicBezTo>
                    <a:cubicBezTo>
                      <a:pt x="1392576" y="554234"/>
                      <a:pt x="1390380" y="549314"/>
                      <a:pt x="1391961" y="547030"/>
                    </a:cubicBezTo>
                    <a:cubicBezTo>
                      <a:pt x="1397320" y="539562"/>
                      <a:pt x="1389853" y="532358"/>
                      <a:pt x="1392664" y="524715"/>
                    </a:cubicBezTo>
                    <a:cubicBezTo>
                      <a:pt x="1394158" y="520761"/>
                      <a:pt x="1389062" y="514875"/>
                      <a:pt x="1389326" y="509955"/>
                    </a:cubicBezTo>
                    <a:cubicBezTo>
                      <a:pt x="1389677" y="504509"/>
                      <a:pt x="1391873" y="499325"/>
                      <a:pt x="1387041" y="494757"/>
                    </a:cubicBezTo>
                    <a:cubicBezTo>
                      <a:pt x="1386954" y="494669"/>
                      <a:pt x="1387481" y="493439"/>
                      <a:pt x="1387920" y="493175"/>
                    </a:cubicBezTo>
                    <a:cubicBezTo>
                      <a:pt x="1392928" y="490100"/>
                      <a:pt x="1389238" y="488168"/>
                      <a:pt x="1387305" y="485444"/>
                    </a:cubicBezTo>
                    <a:cubicBezTo>
                      <a:pt x="1385021" y="482106"/>
                      <a:pt x="1382561" y="478416"/>
                      <a:pt x="1381946" y="474638"/>
                    </a:cubicBezTo>
                    <a:cubicBezTo>
                      <a:pt x="1379486" y="458561"/>
                      <a:pt x="1373512" y="443977"/>
                      <a:pt x="1365429" y="430096"/>
                    </a:cubicBezTo>
                    <a:cubicBezTo>
                      <a:pt x="1362882" y="425704"/>
                      <a:pt x="1362970" y="419642"/>
                      <a:pt x="1360070" y="415688"/>
                    </a:cubicBezTo>
                    <a:cubicBezTo>
                      <a:pt x="1350670" y="402774"/>
                      <a:pt x="1342236" y="389332"/>
                      <a:pt x="1331957" y="377033"/>
                    </a:cubicBezTo>
                    <a:cubicBezTo>
                      <a:pt x="1319921" y="362537"/>
                      <a:pt x="1309554" y="346635"/>
                      <a:pt x="1293126" y="336269"/>
                    </a:cubicBezTo>
                    <a:cubicBezTo>
                      <a:pt x="1287942" y="333018"/>
                      <a:pt x="1283725" y="328274"/>
                      <a:pt x="1278806" y="324584"/>
                    </a:cubicBezTo>
                    <a:cubicBezTo>
                      <a:pt x="1270372" y="318259"/>
                      <a:pt x="1262113" y="311406"/>
                      <a:pt x="1252977" y="306135"/>
                    </a:cubicBezTo>
                    <a:cubicBezTo>
                      <a:pt x="1238920" y="297877"/>
                      <a:pt x="1224161" y="290760"/>
                      <a:pt x="1213179" y="278197"/>
                    </a:cubicBezTo>
                    <a:cubicBezTo>
                      <a:pt x="1212476" y="277407"/>
                      <a:pt x="1210982" y="277231"/>
                      <a:pt x="1209840" y="276792"/>
                    </a:cubicBezTo>
                    <a:cubicBezTo>
                      <a:pt x="1210016" y="277846"/>
                      <a:pt x="1209840" y="279251"/>
                      <a:pt x="1210367" y="279954"/>
                    </a:cubicBezTo>
                    <a:cubicBezTo>
                      <a:pt x="1217572" y="288915"/>
                      <a:pt x="1224863" y="297877"/>
                      <a:pt x="1232243" y="306750"/>
                    </a:cubicBezTo>
                    <a:cubicBezTo>
                      <a:pt x="1234791" y="309825"/>
                      <a:pt x="1237426" y="312460"/>
                      <a:pt x="1242171" y="311757"/>
                    </a:cubicBezTo>
                    <a:cubicBezTo>
                      <a:pt x="1244191" y="311494"/>
                      <a:pt x="1246915" y="312284"/>
                      <a:pt x="1248496" y="313602"/>
                    </a:cubicBezTo>
                    <a:cubicBezTo>
                      <a:pt x="1260444" y="323442"/>
                      <a:pt x="1272129" y="333633"/>
                      <a:pt x="1285043" y="344966"/>
                    </a:cubicBezTo>
                    <a:moveTo>
                      <a:pt x="1271865" y="769212"/>
                    </a:moveTo>
                    <a:cubicBezTo>
                      <a:pt x="1275819" y="765346"/>
                      <a:pt x="1279772" y="761393"/>
                      <a:pt x="1283901" y="757703"/>
                    </a:cubicBezTo>
                    <a:cubicBezTo>
                      <a:pt x="1284868" y="756825"/>
                      <a:pt x="1286625" y="755858"/>
                      <a:pt x="1287679" y="756210"/>
                    </a:cubicBezTo>
                    <a:cubicBezTo>
                      <a:pt x="1292511" y="757439"/>
                      <a:pt x="1293038" y="753574"/>
                      <a:pt x="1294971" y="751026"/>
                    </a:cubicBezTo>
                    <a:cubicBezTo>
                      <a:pt x="1298660" y="746106"/>
                      <a:pt x="1302702" y="741450"/>
                      <a:pt x="1306743" y="736794"/>
                    </a:cubicBezTo>
                    <a:cubicBezTo>
                      <a:pt x="1309291" y="733895"/>
                      <a:pt x="1312366" y="731347"/>
                      <a:pt x="1315001" y="728448"/>
                    </a:cubicBezTo>
                    <a:cubicBezTo>
                      <a:pt x="1322645" y="720190"/>
                      <a:pt x="1330288" y="711843"/>
                      <a:pt x="1337931" y="703497"/>
                    </a:cubicBezTo>
                    <a:cubicBezTo>
                      <a:pt x="1338985" y="702355"/>
                      <a:pt x="1340128" y="701213"/>
                      <a:pt x="1341182" y="700071"/>
                    </a:cubicBezTo>
                    <a:cubicBezTo>
                      <a:pt x="1339600" y="699983"/>
                      <a:pt x="1337580" y="699368"/>
                      <a:pt x="1336438" y="700071"/>
                    </a:cubicBezTo>
                    <a:cubicBezTo>
                      <a:pt x="1332221" y="702531"/>
                      <a:pt x="1328443" y="707626"/>
                      <a:pt x="1324314" y="707890"/>
                    </a:cubicBezTo>
                    <a:cubicBezTo>
                      <a:pt x="1316319" y="708241"/>
                      <a:pt x="1321502" y="716851"/>
                      <a:pt x="1315792" y="718608"/>
                    </a:cubicBezTo>
                    <a:cubicBezTo>
                      <a:pt x="1312454" y="719662"/>
                      <a:pt x="1310257" y="723967"/>
                      <a:pt x="1307358" y="726515"/>
                    </a:cubicBezTo>
                    <a:cubicBezTo>
                      <a:pt x="1305425" y="728184"/>
                      <a:pt x="1302790" y="729151"/>
                      <a:pt x="1300857" y="730820"/>
                    </a:cubicBezTo>
                    <a:cubicBezTo>
                      <a:pt x="1294619" y="736003"/>
                      <a:pt x="1288997" y="742241"/>
                      <a:pt x="1282144" y="746370"/>
                    </a:cubicBezTo>
                    <a:cubicBezTo>
                      <a:pt x="1270372" y="753486"/>
                      <a:pt x="1258248" y="759899"/>
                      <a:pt x="1246739" y="767631"/>
                    </a:cubicBezTo>
                    <a:cubicBezTo>
                      <a:pt x="1238305" y="773253"/>
                      <a:pt x="1228114" y="776240"/>
                      <a:pt x="1218538" y="780018"/>
                    </a:cubicBezTo>
                    <a:cubicBezTo>
                      <a:pt x="1207205" y="784411"/>
                      <a:pt x="1200352" y="794602"/>
                      <a:pt x="1190600" y="801103"/>
                    </a:cubicBezTo>
                    <a:cubicBezTo>
                      <a:pt x="1188668" y="812348"/>
                      <a:pt x="1178213" y="817883"/>
                      <a:pt x="1173381" y="827195"/>
                    </a:cubicBezTo>
                    <a:cubicBezTo>
                      <a:pt x="1172151" y="829480"/>
                      <a:pt x="1170570" y="831588"/>
                      <a:pt x="1169076" y="833785"/>
                    </a:cubicBezTo>
                    <a:cubicBezTo>
                      <a:pt x="1171273" y="832379"/>
                      <a:pt x="1173557" y="831061"/>
                      <a:pt x="1175753" y="829655"/>
                    </a:cubicBezTo>
                    <a:cubicBezTo>
                      <a:pt x="1177949" y="828250"/>
                      <a:pt x="1180146" y="826932"/>
                      <a:pt x="1182430" y="825526"/>
                    </a:cubicBezTo>
                    <a:cubicBezTo>
                      <a:pt x="1195520" y="817795"/>
                      <a:pt x="1210455" y="813402"/>
                      <a:pt x="1222403" y="803914"/>
                    </a:cubicBezTo>
                    <a:cubicBezTo>
                      <a:pt x="1233034" y="795392"/>
                      <a:pt x="1247003" y="792054"/>
                      <a:pt x="1256051" y="780897"/>
                    </a:cubicBezTo>
                    <a:cubicBezTo>
                      <a:pt x="1259653" y="776240"/>
                      <a:pt x="1265715" y="773780"/>
                      <a:pt x="1271865" y="769212"/>
                    </a:cubicBezTo>
                    <a:moveTo>
                      <a:pt x="140133" y="648501"/>
                    </a:moveTo>
                    <a:cubicBezTo>
                      <a:pt x="133368" y="639803"/>
                      <a:pt x="126428" y="631194"/>
                      <a:pt x="119839" y="622321"/>
                    </a:cubicBezTo>
                    <a:cubicBezTo>
                      <a:pt x="115182" y="616083"/>
                      <a:pt x="112020" y="607912"/>
                      <a:pt x="106046" y="603432"/>
                    </a:cubicBezTo>
                    <a:cubicBezTo>
                      <a:pt x="97875" y="597370"/>
                      <a:pt x="95064" y="588409"/>
                      <a:pt x="91637" y="580590"/>
                    </a:cubicBezTo>
                    <a:cubicBezTo>
                      <a:pt x="88211" y="572507"/>
                      <a:pt x="89178" y="562492"/>
                      <a:pt x="88738" y="553267"/>
                    </a:cubicBezTo>
                    <a:cubicBezTo>
                      <a:pt x="88563" y="549138"/>
                      <a:pt x="89793" y="544921"/>
                      <a:pt x="89880" y="540792"/>
                    </a:cubicBezTo>
                    <a:cubicBezTo>
                      <a:pt x="89880" y="539386"/>
                      <a:pt x="88475" y="537981"/>
                      <a:pt x="87772" y="536575"/>
                    </a:cubicBezTo>
                    <a:cubicBezTo>
                      <a:pt x="87245" y="537717"/>
                      <a:pt x="86454" y="538772"/>
                      <a:pt x="86278" y="540001"/>
                    </a:cubicBezTo>
                    <a:cubicBezTo>
                      <a:pt x="85400" y="545975"/>
                      <a:pt x="85663" y="552389"/>
                      <a:pt x="83643" y="558012"/>
                    </a:cubicBezTo>
                    <a:cubicBezTo>
                      <a:pt x="78987" y="570926"/>
                      <a:pt x="81798" y="582259"/>
                      <a:pt x="88563" y="593504"/>
                    </a:cubicBezTo>
                    <a:cubicBezTo>
                      <a:pt x="92340" y="599830"/>
                      <a:pt x="95854" y="606419"/>
                      <a:pt x="98051" y="613359"/>
                    </a:cubicBezTo>
                    <a:cubicBezTo>
                      <a:pt x="101301" y="623814"/>
                      <a:pt x="107188" y="632160"/>
                      <a:pt x="114567" y="639891"/>
                    </a:cubicBezTo>
                    <a:cubicBezTo>
                      <a:pt x="121244" y="646832"/>
                      <a:pt x="127394" y="654387"/>
                      <a:pt x="134247" y="661240"/>
                    </a:cubicBezTo>
                    <a:cubicBezTo>
                      <a:pt x="135740" y="662733"/>
                      <a:pt x="139254" y="662997"/>
                      <a:pt x="141538" y="662645"/>
                    </a:cubicBezTo>
                    <a:cubicBezTo>
                      <a:pt x="142505" y="662470"/>
                      <a:pt x="143559" y="659043"/>
                      <a:pt x="143471" y="657110"/>
                    </a:cubicBezTo>
                    <a:cubicBezTo>
                      <a:pt x="143383" y="654563"/>
                      <a:pt x="142066" y="652103"/>
                      <a:pt x="140133" y="648501"/>
                    </a:cubicBezTo>
                    <a:moveTo>
                      <a:pt x="842875" y="182437"/>
                    </a:moveTo>
                    <a:cubicBezTo>
                      <a:pt x="843314" y="180592"/>
                      <a:pt x="848234" y="180065"/>
                      <a:pt x="844896" y="177429"/>
                    </a:cubicBezTo>
                    <a:cubicBezTo>
                      <a:pt x="831630" y="166886"/>
                      <a:pt x="815904" y="161000"/>
                      <a:pt x="800002" y="156344"/>
                    </a:cubicBezTo>
                    <a:cubicBezTo>
                      <a:pt x="786473" y="152303"/>
                      <a:pt x="771450" y="154236"/>
                      <a:pt x="758623" y="146680"/>
                    </a:cubicBezTo>
                    <a:cubicBezTo>
                      <a:pt x="758096" y="146329"/>
                      <a:pt x="756163" y="147207"/>
                      <a:pt x="755812" y="147910"/>
                    </a:cubicBezTo>
                    <a:cubicBezTo>
                      <a:pt x="755461" y="148701"/>
                      <a:pt x="755900" y="150546"/>
                      <a:pt x="756603" y="150985"/>
                    </a:cubicBezTo>
                    <a:cubicBezTo>
                      <a:pt x="766969" y="157574"/>
                      <a:pt x="777951" y="163372"/>
                      <a:pt x="787791" y="170664"/>
                    </a:cubicBezTo>
                    <a:cubicBezTo>
                      <a:pt x="795346" y="176375"/>
                      <a:pt x="805362" y="178307"/>
                      <a:pt x="810633" y="187796"/>
                    </a:cubicBezTo>
                    <a:cubicBezTo>
                      <a:pt x="813971" y="193770"/>
                      <a:pt x="819682" y="193243"/>
                      <a:pt x="824953" y="188235"/>
                    </a:cubicBezTo>
                    <a:cubicBezTo>
                      <a:pt x="829433" y="184018"/>
                      <a:pt x="834793" y="183139"/>
                      <a:pt x="842875" y="182437"/>
                    </a:cubicBezTo>
                    <a:moveTo>
                      <a:pt x="1007777" y="851619"/>
                    </a:moveTo>
                    <a:cubicBezTo>
                      <a:pt x="1019725" y="850828"/>
                      <a:pt x="1031673" y="849423"/>
                      <a:pt x="1043709" y="849423"/>
                    </a:cubicBezTo>
                    <a:cubicBezTo>
                      <a:pt x="1053812" y="849423"/>
                      <a:pt x="1063212" y="847226"/>
                      <a:pt x="1072701" y="844415"/>
                    </a:cubicBezTo>
                    <a:cubicBezTo>
                      <a:pt x="1073755" y="844063"/>
                      <a:pt x="1074809" y="843712"/>
                      <a:pt x="1075863" y="843360"/>
                    </a:cubicBezTo>
                    <a:cubicBezTo>
                      <a:pt x="1075073" y="842482"/>
                      <a:pt x="1074458" y="841603"/>
                      <a:pt x="1073579" y="840813"/>
                    </a:cubicBezTo>
                    <a:cubicBezTo>
                      <a:pt x="1070416" y="838177"/>
                      <a:pt x="1064618" y="835717"/>
                      <a:pt x="1064530" y="833082"/>
                    </a:cubicBezTo>
                    <a:cubicBezTo>
                      <a:pt x="1064355" y="826317"/>
                      <a:pt x="1060489" y="827547"/>
                      <a:pt x="1056799" y="827722"/>
                    </a:cubicBezTo>
                    <a:cubicBezTo>
                      <a:pt x="1042040" y="828425"/>
                      <a:pt x="1027280" y="829128"/>
                      <a:pt x="1012609" y="830182"/>
                    </a:cubicBezTo>
                    <a:cubicBezTo>
                      <a:pt x="1008919" y="830446"/>
                      <a:pt x="1005317" y="831588"/>
                      <a:pt x="1001715" y="832554"/>
                    </a:cubicBezTo>
                    <a:cubicBezTo>
                      <a:pt x="1000836" y="832818"/>
                      <a:pt x="999870" y="833785"/>
                      <a:pt x="999606" y="834575"/>
                    </a:cubicBezTo>
                    <a:cubicBezTo>
                      <a:pt x="998640" y="837738"/>
                      <a:pt x="997761" y="840988"/>
                      <a:pt x="997234" y="844327"/>
                    </a:cubicBezTo>
                    <a:cubicBezTo>
                      <a:pt x="996707" y="847314"/>
                      <a:pt x="997059" y="849774"/>
                      <a:pt x="1001275" y="849335"/>
                    </a:cubicBezTo>
                    <a:cubicBezTo>
                      <a:pt x="1002857" y="849159"/>
                      <a:pt x="1004790" y="850037"/>
                      <a:pt x="1007777" y="851619"/>
                    </a:cubicBezTo>
                    <a:moveTo>
                      <a:pt x="1323260" y="653245"/>
                    </a:moveTo>
                    <a:cubicBezTo>
                      <a:pt x="1322030" y="655881"/>
                      <a:pt x="1320536" y="658516"/>
                      <a:pt x="1319745" y="661328"/>
                    </a:cubicBezTo>
                    <a:cubicBezTo>
                      <a:pt x="1318867" y="664314"/>
                      <a:pt x="1320888" y="666423"/>
                      <a:pt x="1323523" y="665105"/>
                    </a:cubicBezTo>
                    <a:cubicBezTo>
                      <a:pt x="1329409" y="662118"/>
                      <a:pt x="1337316" y="660010"/>
                      <a:pt x="1338370" y="652718"/>
                    </a:cubicBezTo>
                    <a:cubicBezTo>
                      <a:pt x="1339073" y="647798"/>
                      <a:pt x="1341445" y="645163"/>
                      <a:pt x="1344169" y="641912"/>
                    </a:cubicBezTo>
                    <a:cubicBezTo>
                      <a:pt x="1352603" y="631721"/>
                      <a:pt x="1358050" y="619685"/>
                      <a:pt x="1359895" y="606946"/>
                    </a:cubicBezTo>
                    <a:cubicBezTo>
                      <a:pt x="1361652" y="594910"/>
                      <a:pt x="1360246" y="582435"/>
                      <a:pt x="1360246" y="570135"/>
                    </a:cubicBezTo>
                    <a:cubicBezTo>
                      <a:pt x="1360246" y="568642"/>
                      <a:pt x="1360070" y="567060"/>
                      <a:pt x="1359631" y="565655"/>
                    </a:cubicBezTo>
                    <a:cubicBezTo>
                      <a:pt x="1359543" y="565303"/>
                      <a:pt x="1358138" y="564864"/>
                      <a:pt x="1357610" y="565040"/>
                    </a:cubicBezTo>
                    <a:cubicBezTo>
                      <a:pt x="1356995" y="565303"/>
                      <a:pt x="1356205" y="566182"/>
                      <a:pt x="1356205" y="566797"/>
                    </a:cubicBezTo>
                    <a:cubicBezTo>
                      <a:pt x="1356293" y="568466"/>
                      <a:pt x="1357347" y="570311"/>
                      <a:pt x="1356908" y="571717"/>
                    </a:cubicBezTo>
                    <a:cubicBezTo>
                      <a:pt x="1353130" y="583225"/>
                      <a:pt x="1346717" y="593768"/>
                      <a:pt x="1344432" y="605804"/>
                    </a:cubicBezTo>
                    <a:cubicBezTo>
                      <a:pt x="1343905" y="608791"/>
                      <a:pt x="1344169" y="612305"/>
                      <a:pt x="1342587" y="614501"/>
                    </a:cubicBezTo>
                    <a:cubicBezTo>
                      <a:pt x="1335911" y="624078"/>
                      <a:pt x="1330551" y="634005"/>
                      <a:pt x="1328882" y="645777"/>
                    </a:cubicBezTo>
                    <a:cubicBezTo>
                      <a:pt x="1328794" y="647974"/>
                      <a:pt x="1326071" y="649994"/>
                      <a:pt x="1323260" y="653245"/>
                    </a:cubicBezTo>
                    <a:moveTo>
                      <a:pt x="551201" y="474023"/>
                    </a:moveTo>
                    <a:cubicBezTo>
                      <a:pt x="550410" y="474023"/>
                      <a:pt x="549356" y="473672"/>
                      <a:pt x="548829" y="474111"/>
                    </a:cubicBezTo>
                    <a:cubicBezTo>
                      <a:pt x="544348" y="477801"/>
                      <a:pt x="539692" y="479997"/>
                      <a:pt x="537144" y="486938"/>
                    </a:cubicBezTo>
                    <a:cubicBezTo>
                      <a:pt x="534684" y="493615"/>
                      <a:pt x="528359" y="499677"/>
                      <a:pt x="525459" y="507056"/>
                    </a:cubicBezTo>
                    <a:cubicBezTo>
                      <a:pt x="525108" y="508023"/>
                      <a:pt x="525020" y="509692"/>
                      <a:pt x="525547" y="510307"/>
                    </a:cubicBezTo>
                    <a:cubicBezTo>
                      <a:pt x="526162" y="510922"/>
                      <a:pt x="528359" y="511185"/>
                      <a:pt x="528710" y="510746"/>
                    </a:cubicBezTo>
                    <a:cubicBezTo>
                      <a:pt x="532136" y="505651"/>
                      <a:pt x="538638" y="506090"/>
                      <a:pt x="541449" y="508023"/>
                    </a:cubicBezTo>
                    <a:cubicBezTo>
                      <a:pt x="546281" y="511361"/>
                      <a:pt x="549180" y="507935"/>
                      <a:pt x="552870" y="507759"/>
                    </a:cubicBezTo>
                    <a:cubicBezTo>
                      <a:pt x="559020" y="507408"/>
                      <a:pt x="557790" y="502400"/>
                      <a:pt x="559810" y="499149"/>
                    </a:cubicBezTo>
                    <a:cubicBezTo>
                      <a:pt x="564818" y="490979"/>
                      <a:pt x="564818" y="480085"/>
                      <a:pt x="573076" y="473584"/>
                    </a:cubicBezTo>
                    <a:cubicBezTo>
                      <a:pt x="573779" y="473057"/>
                      <a:pt x="574130" y="471388"/>
                      <a:pt x="573867" y="470421"/>
                    </a:cubicBezTo>
                    <a:cubicBezTo>
                      <a:pt x="572110" y="464974"/>
                      <a:pt x="563852" y="462514"/>
                      <a:pt x="559283" y="466116"/>
                    </a:cubicBezTo>
                    <a:cubicBezTo>
                      <a:pt x="556735" y="468049"/>
                      <a:pt x="554715" y="470597"/>
                      <a:pt x="551201" y="474023"/>
                    </a:cubicBezTo>
                    <a:moveTo>
                      <a:pt x="933628" y="488343"/>
                    </a:moveTo>
                    <a:cubicBezTo>
                      <a:pt x="934858" y="486498"/>
                      <a:pt x="936000" y="484566"/>
                      <a:pt x="937230" y="482721"/>
                    </a:cubicBezTo>
                    <a:cubicBezTo>
                      <a:pt x="935122" y="482281"/>
                      <a:pt x="933013" y="481227"/>
                      <a:pt x="931080" y="481579"/>
                    </a:cubicBezTo>
                    <a:cubicBezTo>
                      <a:pt x="927478" y="482194"/>
                      <a:pt x="924052" y="483599"/>
                      <a:pt x="920538" y="484829"/>
                    </a:cubicBezTo>
                    <a:cubicBezTo>
                      <a:pt x="903143" y="491067"/>
                      <a:pt x="886011" y="497919"/>
                      <a:pt x="867474" y="500379"/>
                    </a:cubicBezTo>
                    <a:cubicBezTo>
                      <a:pt x="864487" y="505475"/>
                      <a:pt x="854911" y="499149"/>
                      <a:pt x="854208" y="508111"/>
                    </a:cubicBezTo>
                    <a:cubicBezTo>
                      <a:pt x="853945" y="511976"/>
                      <a:pt x="853681" y="515842"/>
                      <a:pt x="853593" y="519707"/>
                    </a:cubicBezTo>
                    <a:cubicBezTo>
                      <a:pt x="853593" y="520234"/>
                      <a:pt x="854911" y="521289"/>
                      <a:pt x="855263" y="521201"/>
                    </a:cubicBezTo>
                    <a:cubicBezTo>
                      <a:pt x="862291" y="519092"/>
                      <a:pt x="869495" y="517335"/>
                      <a:pt x="876347" y="514612"/>
                    </a:cubicBezTo>
                    <a:cubicBezTo>
                      <a:pt x="889965" y="509077"/>
                      <a:pt x="903406" y="503191"/>
                      <a:pt x="917990" y="500116"/>
                    </a:cubicBezTo>
                    <a:cubicBezTo>
                      <a:pt x="923788" y="498798"/>
                      <a:pt x="929850" y="495987"/>
                      <a:pt x="933628" y="488343"/>
                    </a:cubicBezTo>
                    <a:moveTo>
                      <a:pt x="698268" y="520586"/>
                    </a:moveTo>
                    <a:cubicBezTo>
                      <a:pt x="698268" y="521376"/>
                      <a:pt x="698444" y="522255"/>
                      <a:pt x="698268" y="522958"/>
                    </a:cubicBezTo>
                    <a:cubicBezTo>
                      <a:pt x="697653" y="524627"/>
                      <a:pt x="696774" y="526208"/>
                      <a:pt x="695984" y="527878"/>
                    </a:cubicBezTo>
                    <a:cubicBezTo>
                      <a:pt x="697389" y="527175"/>
                      <a:pt x="698971" y="526823"/>
                      <a:pt x="700113" y="525857"/>
                    </a:cubicBezTo>
                    <a:cubicBezTo>
                      <a:pt x="707844" y="519180"/>
                      <a:pt x="713027" y="520059"/>
                      <a:pt x="719792" y="528932"/>
                    </a:cubicBezTo>
                    <a:cubicBezTo>
                      <a:pt x="720583" y="529898"/>
                      <a:pt x="721813" y="530601"/>
                      <a:pt x="722779" y="531392"/>
                    </a:cubicBezTo>
                    <a:cubicBezTo>
                      <a:pt x="723394" y="530601"/>
                      <a:pt x="724273" y="529810"/>
                      <a:pt x="724448" y="528844"/>
                    </a:cubicBezTo>
                    <a:cubicBezTo>
                      <a:pt x="726117" y="522431"/>
                      <a:pt x="727787" y="515930"/>
                      <a:pt x="729192" y="509428"/>
                    </a:cubicBezTo>
                    <a:cubicBezTo>
                      <a:pt x="730159" y="505123"/>
                      <a:pt x="732267" y="500028"/>
                      <a:pt x="730862" y="496514"/>
                    </a:cubicBezTo>
                    <a:cubicBezTo>
                      <a:pt x="728753" y="491067"/>
                      <a:pt x="728753" y="486323"/>
                      <a:pt x="730334" y="481052"/>
                    </a:cubicBezTo>
                    <a:cubicBezTo>
                      <a:pt x="730510" y="480437"/>
                      <a:pt x="729104" y="478767"/>
                      <a:pt x="729017" y="478855"/>
                    </a:cubicBezTo>
                    <a:cubicBezTo>
                      <a:pt x="723658" y="481315"/>
                      <a:pt x="717420" y="482809"/>
                      <a:pt x="713467" y="486674"/>
                    </a:cubicBezTo>
                    <a:cubicBezTo>
                      <a:pt x="708898" y="491155"/>
                      <a:pt x="705999" y="497656"/>
                      <a:pt x="703100" y="503542"/>
                    </a:cubicBezTo>
                    <a:cubicBezTo>
                      <a:pt x="700903" y="508198"/>
                      <a:pt x="699849" y="513382"/>
                      <a:pt x="698268" y="520586"/>
                    </a:cubicBezTo>
                    <a:moveTo>
                      <a:pt x="839273" y="843273"/>
                    </a:moveTo>
                    <a:cubicBezTo>
                      <a:pt x="832772" y="838704"/>
                      <a:pt x="824865" y="837562"/>
                      <a:pt x="817661" y="834927"/>
                    </a:cubicBezTo>
                    <a:cubicBezTo>
                      <a:pt x="812478" y="832994"/>
                      <a:pt x="807119" y="831588"/>
                      <a:pt x="801935" y="829655"/>
                    </a:cubicBezTo>
                    <a:cubicBezTo>
                      <a:pt x="799387" y="828689"/>
                      <a:pt x="798773" y="823593"/>
                      <a:pt x="794468" y="825965"/>
                    </a:cubicBezTo>
                    <a:cubicBezTo>
                      <a:pt x="796049" y="828777"/>
                      <a:pt x="797455" y="831676"/>
                      <a:pt x="799387" y="834224"/>
                    </a:cubicBezTo>
                    <a:cubicBezTo>
                      <a:pt x="800442" y="835542"/>
                      <a:pt x="802550" y="836069"/>
                      <a:pt x="804219" y="836859"/>
                    </a:cubicBezTo>
                    <a:cubicBezTo>
                      <a:pt x="815289" y="841867"/>
                      <a:pt x="827940" y="843185"/>
                      <a:pt x="837780" y="851180"/>
                    </a:cubicBezTo>
                    <a:cubicBezTo>
                      <a:pt x="837955" y="851355"/>
                      <a:pt x="838922" y="850389"/>
                      <a:pt x="839449" y="850477"/>
                    </a:cubicBezTo>
                    <a:cubicBezTo>
                      <a:pt x="847619" y="851882"/>
                      <a:pt x="855965" y="852322"/>
                      <a:pt x="863521" y="856363"/>
                    </a:cubicBezTo>
                    <a:cubicBezTo>
                      <a:pt x="866069" y="857681"/>
                      <a:pt x="869143" y="858647"/>
                      <a:pt x="872043" y="858735"/>
                    </a:cubicBezTo>
                    <a:cubicBezTo>
                      <a:pt x="884342" y="858998"/>
                      <a:pt x="895499" y="865763"/>
                      <a:pt x="908063" y="864270"/>
                    </a:cubicBezTo>
                    <a:cubicBezTo>
                      <a:pt x="910523" y="864006"/>
                      <a:pt x="913158" y="863918"/>
                      <a:pt x="915530" y="864533"/>
                    </a:cubicBezTo>
                    <a:cubicBezTo>
                      <a:pt x="928708" y="868047"/>
                      <a:pt x="942150" y="868926"/>
                      <a:pt x="955767" y="868399"/>
                    </a:cubicBezTo>
                    <a:cubicBezTo>
                      <a:pt x="956821" y="868311"/>
                      <a:pt x="957876" y="867696"/>
                      <a:pt x="958930" y="867345"/>
                    </a:cubicBezTo>
                    <a:cubicBezTo>
                      <a:pt x="957876" y="866202"/>
                      <a:pt x="956909" y="864270"/>
                      <a:pt x="955679" y="864094"/>
                    </a:cubicBezTo>
                    <a:cubicBezTo>
                      <a:pt x="951814" y="863567"/>
                      <a:pt x="947772" y="864182"/>
                      <a:pt x="943907" y="863567"/>
                    </a:cubicBezTo>
                    <a:cubicBezTo>
                      <a:pt x="929762" y="861371"/>
                      <a:pt x="915706" y="857505"/>
                      <a:pt x="901474" y="856890"/>
                    </a:cubicBezTo>
                    <a:cubicBezTo>
                      <a:pt x="889086" y="856363"/>
                      <a:pt x="877929" y="850916"/>
                      <a:pt x="865805" y="850389"/>
                    </a:cubicBezTo>
                    <a:cubicBezTo>
                      <a:pt x="856844" y="849950"/>
                      <a:pt x="849903" y="841779"/>
                      <a:pt x="839273" y="843273"/>
                    </a:cubicBezTo>
                    <a:moveTo>
                      <a:pt x="386299" y="414283"/>
                    </a:moveTo>
                    <a:cubicBezTo>
                      <a:pt x="384015" y="417358"/>
                      <a:pt x="381643" y="420257"/>
                      <a:pt x="379622" y="423507"/>
                    </a:cubicBezTo>
                    <a:cubicBezTo>
                      <a:pt x="378831" y="424825"/>
                      <a:pt x="379095" y="426758"/>
                      <a:pt x="378831" y="428339"/>
                    </a:cubicBezTo>
                    <a:cubicBezTo>
                      <a:pt x="380149" y="427988"/>
                      <a:pt x="382170" y="427988"/>
                      <a:pt x="382785" y="427109"/>
                    </a:cubicBezTo>
                    <a:cubicBezTo>
                      <a:pt x="389198" y="418675"/>
                      <a:pt x="395524" y="410154"/>
                      <a:pt x="401761" y="401544"/>
                    </a:cubicBezTo>
                    <a:cubicBezTo>
                      <a:pt x="407823" y="393110"/>
                      <a:pt x="412919" y="384237"/>
                      <a:pt x="416609" y="374485"/>
                    </a:cubicBezTo>
                    <a:cubicBezTo>
                      <a:pt x="417575" y="371849"/>
                      <a:pt x="420123" y="370707"/>
                      <a:pt x="422583" y="373606"/>
                    </a:cubicBezTo>
                    <a:cubicBezTo>
                      <a:pt x="423373" y="372904"/>
                      <a:pt x="424867" y="372201"/>
                      <a:pt x="424779" y="371586"/>
                    </a:cubicBezTo>
                    <a:cubicBezTo>
                      <a:pt x="423461" y="362361"/>
                      <a:pt x="424428" y="354015"/>
                      <a:pt x="431807" y="346987"/>
                    </a:cubicBezTo>
                    <a:cubicBezTo>
                      <a:pt x="437781" y="341276"/>
                      <a:pt x="437606" y="330558"/>
                      <a:pt x="446918" y="327132"/>
                    </a:cubicBezTo>
                    <a:cubicBezTo>
                      <a:pt x="447182" y="327044"/>
                      <a:pt x="446830" y="324145"/>
                      <a:pt x="446742" y="324145"/>
                    </a:cubicBezTo>
                    <a:cubicBezTo>
                      <a:pt x="443755" y="324145"/>
                      <a:pt x="440856" y="324233"/>
                      <a:pt x="437869" y="324408"/>
                    </a:cubicBezTo>
                    <a:cubicBezTo>
                      <a:pt x="438396" y="325814"/>
                      <a:pt x="441559" y="326956"/>
                      <a:pt x="438396" y="328537"/>
                    </a:cubicBezTo>
                    <a:cubicBezTo>
                      <a:pt x="436464" y="329504"/>
                      <a:pt x="433301" y="329240"/>
                      <a:pt x="432247" y="330646"/>
                    </a:cubicBezTo>
                    <a:cubicBezTo>
                      <a:pt x="427854" y="336181"/>
                      <a:pt x="423286" y="341276"/>
                      <a:pt x="416345" y="343824"/>
                    </a:cubicBezTo>
                    <a:cubicBezTo>
                      <a:pt x="415115" y="344263"/>
                      <a:pt x="413885" y="347075"/>
                      <a:pt x="414061" y="348656"/>
                    </a:cubicBezTo>
                    <a:cubicBezTo>
                      <a:pt x="414852" y="356211"/>
                      <a:pt x="410635" y="362537"/>
                      <a:pt x="409317" y="369389"/>
                    </a:cubicBezTo>
                    <a:cubicBezTo>
                      <a:pt x="406154" y="386170"/>
                      <a:pt x="397105" y="399699"/>
                      <a:pt x="386299" y="414283"/>
                    </a:cubicBezTo>
                    <a:moveTo>
                      <a:pt x="393503" y="299546"/>
                    </a:moveTo>
                    <a:cubicBezTo>
                      <a:pt x="399653" y="295065"/>
                      <a:pt x="406242" y="291815"/>
                      <a:pt x="410020" y="283732"/>
                    </a:cubicBezTo>
                    <a:cubicBezTo>
                      <a:pt x="413007" y="277231"/>
                      <a:pt x="418893" y="270993"/>
                      <a:pt x="427590" y="270027"/>
                    </a:cubicBezTo>
                    <a:cubicBezTo>
                      <a:pt x="428557" y="269939"/>
                      <a:pt x="429260" y="267918"/>
                      <a:pt x="430138" y="266776"/>
                    </a:cubicBezTo>
                    <a:cubicBezTo>
                      <a:pt x="428557" y="265722"/>
                      <a:pt x="427151" y="264141"/>
                      <a:pt x="425482" y="263789"/>
                    </a:cubicBezTo>
                    <a:cubicBezTo>
                      <a:pt x="424428" y="263614"/>
                      <a:pt x="423110" y="265371"/>
                      <a:pt x="421704" y="265986"/>
                    </a:cubicBezTo>
                    <a:cubicBezTo>
                      <a:pt x="409756" y="270905"/>
                      <a:pt x="397808" y="275737"/>
                      <a:pt x="384981" y="278021"/>
                    </a:cubicBezTo>
                    <a:cubicBezTo>
                      <a:pt x="374878" y="279779"/>
                      <a:pt x="366356" y="275210"/>
                      <a:pt x="358274" y="270554"/>
                    </a:cubicBezTo>
                    <a:cubicBezTo>
                      <a:pt x="354320" y="268270"/>
                      <a:pt x="352475" y="271257"/>
                      <a:pt x="349752" y="271520"/>
                    </a:cubicBezTo>
                    <a:cubicBezTo>
                      <a:pt x="351597" y="272047"/>
                      <a:pt x="353530" y="272575"/>
                      <a:pt x="355375" y="273190"/>
                    </a:cubicBezTo>
                    <a:cubicBezTo>
                      <a:pt x="357219" y="273805"/>
                      <a:pt x="383400" y="296207"/>
                      <a:pt x="385333" y="298228"/>
                    </a:cubicBezTo>
                    <a:cubicBezTo>
                      <a:pt x="386738" y="299985"/>
                      <a:pt x="388320" y="303587"/>
                      <a:pt x="393503" y="299546"/>
                    </a:cubicBezTo>
                    <a:moveTo>
                      <a:pt x="254870" y="629349"/>
                    </a:moveTo>
                    <a:cubicBezTo>
                      <a:pt x="254606" y="629085"/>
                      <a:pt x="254255" y="628822"/>
                      <a:pt x="254079" y="628470"/>
                    </a:cubicBezTo>
                    <a:cubicBezTo>
                      <a:pt x="253991" y="628294"/>
                      <a:pt x="254079" y="627767"/>
                      <a:pt x="254167" y="627679"/>
                    </a:cubicBezTo>
                    <a:cubicBezTo>
                      <a:pt x="256188" y="626186"/>
                      <a:pt x="256715" y="625132"/>
                      <a:pt x="255660" y="624605"/>
                    </a:cubicBezTo>
                    <a:cubicBezTo>
                      <a:pt x="253991" y="623814"/>
                      <a:pt x="251268" y="621969"/>
                      <a:pt x="250829" y="622408"/>
                    </a:cubicBezTo>
                    <a:cubicBezTo>
                      <a:pt x="247578" y="625835"/>
                      <a:pt x="245118" y="624078"/>
                      <a:pt x="241780" y="622408"/>
                    </a:cubicBezTo>
                    <a:cubicBezTo>
                      <a:pt x="238880" y="620915"/>
                      <a:pt x="235718" y="624780"/>
                      <a:pt x="231764" y="622584"/>
                    </a:cubicBezTo>
                    <a:cubicBezTo>
                      <a:pt x="228602" y="620827"/>
                      <a:pt x="225527" y="624605"/>
                      <a:pt x="227459" y="627855"/>
                    </a:cubicBezTo>
                    <a:cubicBezTo>
                      <a:pt x="231589" y="634971"/>
                      <a:pt x="236157" y="641736"/>
                      <a:pt x="240637" y="648677"/>
                    </a:cubicBezTo>
                    <a:cubicBezTo>
                      <a:pt x="241252" y="649643"/>
                      <a:pt x="242395" y="650873"/>
                      <a:pt x="243273" y="650873"/>
                    </a:cubicBezTo>
                    <a:cubicBezTo>
                      <a:pt x="253991" y="650961"/>
                      <a:pt x="263479" y="655968"/>
                      <a:pt x="273758" y="657989"/>
                    </a:cubicBezTo>
                    <a:cubicBezTo>
                      <a:pt x="277097" y="658692"/>
                      <a:pt x="280699" y="657725"/>
                      <a:pt x="284213" y="657462"/>
                    </a:cubicBezTo>
                    <a:cubicBezTo>
                      <a:pt x="281841" y="655529"/>
                      <a:pt x="279293" y="653684"/>
                      <a:pt x="277097" y="651488"/>
                    </a:cubicBezTo>
                    <a:cubicBezTo>
                      <a:pt x="269981" y="644547"/>
                      <a:pt x="263040" y="637519"/>
                      <a:pt x="254870" y="629349"/>
                    </a:cubicBezTo>
                    <a:moveTo>
                      <a:pt x="207077" y="653245"/>
                    </a:moveTo>
                    <a:cubicBezTo>
                      <a:pt x="208132" y="653509"/>
                      <a:pt x="209186" y="653860"/>
                      <a:pt x="210328" y="654036"/>
                    </a:cubicBezTo>
                    <a:cubicBezTo>
                      <a:pt x="212349" y="654475"/>
                      <a:pt x="212436" y="659922"/>
                      <a:pt x="216302" y="656144"/>
                    </a:cubicBezTo>
                    <a:cubicBezTo>
                      <a:pt x="219465" y="653069"/>
                      <a:pt x="216829" y="651752"/>
                      <a:pt x="215423" y="649379"/>
                    </a:cubicBezTo>
                    <a:cubicBezTo>
                      <a:pt x="210767" y="641472"/>
                      <a:pt x="206023" y="633566"/>
                      <a:pt x="202509" y="624956"/>
                    </a:cubicBezTo>
                    <a:cubicBezTo>
                      <a:pt x="200049" y="618982"/>
                      <a:pt x="198028" y="611251"/>
                      <a:pt x="190122" y="610372"/>
                    </a:cubicBezTo>
                    <a:cubicBezTo>
                      <a:pt x="185026" y="609845"/>
                      <a:pt x="180633" y="608703"/>
                      <a:pt x="176416" y="605980"/>
                    </a:cubicBezTo>
                    <a:cubicBezTo>
                      <a:pt x="175099" y="605101"/>
                      <a:pt x="172112" y="605013"/>
                      <a:pt x="171057" y="605892"/>
                    </a:cubicBezTo>
                    <a:cubicBezTo>
                      <a:pt x="170003" y="606858"/>
                      <a:pt x="169388" y="610021"/>
                      <a:pt x="170179" y="611163"/>
                    </a:cubicBezTo>
                    <a:cubicBezTo>
                      <a:pt x="174923" y="618806"/>
                      <a:pt x="179403" y="626713"/>
                      <a:pt x="185290" y="633390"/>
                    </a:cubicBezTo>
                    <a:cubicBezTo>
                      <a:pt x="191352" y="640418"/>
                      <a:pt x="198907" y="645953"/>
                      <a:pt x="207077" y="653245"/>
                    </a:cubicBezTo>
                    <a:moveTo>
                      <a:pt x="869143" y="397503"/>
                    </a:moveTo>
                    <a:cubicBezTo>
                      <a:pt x="876435" y="395921"/>
                      <a:pt x="883639" y="393988"/>
                      <a:pt x="890931" y="392759"/>
                    </a:cubicBezTo>
                    <a:cubicBezTo>
                      <a:pt x="902352" y="390914"/>
                      <a:pt x="913949" y="390299"/>
                      <a:pt x="924579" y="384940"/>
                    </a:cubicBezTo>
                    <a:cubicBezTo>
                      <a:pt x="925809" y="384325"/>
                      <a:pt x="926512" y="382743"/>
                      <a:pt x="927478" y="381689"/>
                    </a:cubicBezTo>
                    <a:cubicBezTo>
                      <a:pt x="926424" y="381338"/>
                      <a:pt x="925194" y="380547"/>
                      <a:pt x="924316" y="380810"/>
                    </a:cubicBezTo>
                    <a:cubicBezTo>
                      <a:pt x="913510" y="383622"/>
                      <a:pt x="901913" y="374309"/>
                      <a:pt x="891546" y="383095"/>
                    </a:cubicBezTo>
                    <a:cubicBezTo>
                      <a:pt x="890843" y="383710"/>
                      <a:pt x="889262" y="383095"/>
                      <a:pt x="888032" y="383182"/>
                    </a:cubicBezTo>
                    <a:cubicBezTo>
                      <a:pt x="876435" y="383622"/>
                      <a:pt x="864751" y="381865"/>
                      <a:pt x="853330" y="385467"/>
                    </a:cubicBezTo>
                    <a:cubicBezTo>
                      <a:pt x="848849" y="386872"/>
                      <a:pt x="843929" y="386960"/>
                      <a:pt x="839273" y="387663"/>
                    </a:cubicBezTo>
                    <a:cubicBezTo>
                      <a:pt x="843051" y="390299"/>
                      <a:pt x="846916" y="392846"/>
                      <a:pt x="850518" y="395658"/>
                    </a:cubicBezTo>
                    <a:cubicBezTo>
                      <a:pt x="855614" y="399787"/>
                      <a:pt x="860885" y="400929"/>
                      <a:pt x="869143" y="397503"/>
                    </a:cubicBezTo>
                    <a:moveTo>
                      <a:pt x="461590" y="355684"/>
                    </a:moveTo>
                    <a:cubicBezTo>
                      <a:pt x="469321" y="350501"/>
                      <a:pt x="476701" y="344439"/>
                      <a:pt x="485047" y="340486"/>
                    </a:cubicBezTo>
                    <a:cubicBezTo>
                      <a:pt x="489703" y="338289"/>
                      <a:pt x="492426" y="335039"/>
                      <a:pt x="495326" y="331437"/>
                    </a:cubicBezTo>
                    <a:cubicBezTo>
                      <a:pt x="497961" y="328186"/>
                      <a:pt x="500421" y="324848"/>
                      <a:pt x="502881" y="321509"/>
                    </a:cubicBezTo>
                    <a:cubicBezTo>
                      <a:pt x="503672" y="320367"/>
                      <a:pt x="504726" y="318698"/>
                      <a:pt x="504462" y="317468"/>
                    </a:cubicBezTo>
                    <a:cubicBezTo>
                      <a:pt x="503672" y="313954"/>
                      <a:pt x="488297" y="307716"/>
                      <a:pt x="485925" y="310000"/>
                    </a:cubicBezTo>
                    <a:cubicBezTo>
                      <a:pt x="482323" y="313427"/>
                      <a:pt x="479073" y="317380"/>
                      <a:pt x="475998" y="321333"/>
                    </a:cubicBezTo>
                    <a:cubicBezTo>
                      <a:pt x="468442" y="330997"/>
                      <a:pt x="465895" y="343648"/>
                      <a:pt x="457461" y="352961"/>
                    </a:cubicBezTo>
                    <a:cubicBezTo>
                      <a:pt x="455352" y="355245"/>
                      <a:pt x="457197" y="357178"/>
                      <a:pt x="461590" y="355684"/>
                    </a:cubicBezTo>
                    <a:moveTo>
                      <a:pt x="503408" y="435719"/>
                    </a:moveTo>
                    <a:cubicBezTo>
                      <a:pt x="509646" y="435631"/>
                      <a:pt x="509558" y="429833"/>
                      <a:pt x="511666" y="426231"/>
                    </a:cubicBezTo>
                    <a:cubicBezTo>
                      <a:pt x="514566" y="421135"/>
                      <a:pt x="516674" y="415601"/>
                      <a:pt x="519310" y="410329"/>
                    </a:cubicBezTo>
                    <a:cubicBezTo>
                      <a:pt x="521945" y="405058"/>
                      <a:pt x="525020" y="399963"/>
                      <a:pt x="527656" y="394691"/>
                    </a:cubicBezTo>
                    <a:cubicBezTo>
                      <a:pt x="528183" y="393637"/>
                      <a:pt x="527656" y="392056"/>
                      <a:pt x="527568" y="390650"/>
                    </a:cubicBezTo>
                    <a:cubicBezTo>
                      <a:pt x="526514" y="390738"/>
                      <a:pt x="525108" y="390474"/>
                      <a:pt x="524405" y="391001"/>
                    </a:cubicBezTo>
                    <a:cubicBezTo>
                      <a:pt x="516059" y="398030"/>
                      <a:pt x="505780" y="402862"/>
                      <a:pt x="501915" y="414722"/>
                    </a:cubicBezTo>
                    <a:cubicBezTo>
                      <a:pt x="499718" y="421662"/>
                      <a:pt x="494359" y="427461"/>
                      <a:pt x="490933" y="434050"/>
                    </a:cubicBezTo>
                    <a:cubicBezTo>
                      <a:pt x="488034" y="439585"/>
                      <a:pt x="485574" y="445383"/>
                      <a:pt x="483202" y="451181"/>
                    </a:cubicBezTo>
                    <a:cubicBezTo>
                      <a:pt x="482850" y="452060"/>
                      <a:pt x="483553" y="453378"/>
                      <a:pt x="483817" y="454432"/>
                    </a:cubicBezTo>
                    <a:cubicBezTo>
                      <a:pt x="484344" y="454168"/>
                      <a:pt x="485047" y="454168"/>
                      <a:pt x="485486" y="453729"/>
                    </a:cubicBezTo>
                    <a:cubicBezTo>
                      <a:pt x="491109" y="448106"/>
                      <a:pt x="496643" y="442572"/>
                      <a:pt x="503408" y="435719"/>
                    </a:cubicBezTo>
                    <a:moveTo>
                      <a:pt x="517728" y="569608"/>
                    </a:moveTo>
                    <a:cubicBezTo>
                      <a:pt x="524142" y="568817"/>
                      <a:pt x="530994" y="569081"/>
                      <a:pt x="536617" y="566621"/>
                    </a:cubicBezTo>
                    <a:cubicBezTo>
                      <a:pt x="538725" y="565655"/>
                      <a:pt x="537408" y="558012"/>
                      <a:pt x="538638" y="553707"/>
                    </a:cubicBezTo>
                    <a:cubicBezTo>
                      <a:pt x="539780" y="549929"/>
                      <a:pt x="542503" y="546591"/>
                      <a:pt x="544260" y="542989"/>
                    </a:cubicBezTo>
                    <a:cubicBezTo>
                      <a:pt x="544787" y="541846"/>
                      <a:pt x="544436" y="539123"/>
                      <a:pt x="544348" y="539123"/>
                    </a:cubicBezTo>
                    <a:cubicBezTo>
                      <a:pt x="539252" y="538772"/>
                      <a:pt x="533981" y="537805"/>
                      <a:pt x="529149" y="538947"/>
                    </a:cubicBezTo>
                    <a:cubicBezTo>
                      <a:pt x="526074" y="539650"/>
                      <a:pt x="523439" y="543340"/>
                      <a:pt x="521330" y="546239"/>
                    </a:cubicBezTo>
                    <a:cubicBezTo>
                      <a:pt x="517553" y="551335"/>
                      <a:pt x="514390" y="556782"/>
                      <a:pt x="510964" y="562053"/>
                    </a:cubicBezTo>
                    <a:cubicBezTo>
                      <a:pt x="508943" y="565128"/>
                      <a:pt x="506834" y="568115"/>
                      <a:pt x="504814" y="571190"/>
                    </a:cubicBezTo>
                    <a:cubicBezTo>
                      <a:pt x="508416" y="570575"/>
                      <a:pt x="511842" y="570135"/>
                      <a:pt x="517728" y="569608"/>
                    </a:cubicBezTo>
                    <a:moveTo>
                      <a:pt x="351685" y="520586"/>
                    </a:moveTo>
                    <a:cubicBezTo>
                      <a:pt x="354760" y="524451"/>
                      <a:pt x="357659" y="528493"/>
                      <a:pt x="360997" y="532095"/>
                    </a:cubicBezTo>
                    <a:cubicBezTo>
                      <a:pt x="361876" y="532973"/>
                      <a:pt x="365214" y="533325"/>
                      <a:pt x="365653" y="532622"/>
                    </a:cubicBezTo>
                    <a:cubicBezTo>
                      <a:pt x="371540" y="524012"/>
                      <a:pt x="376635" y="514875"/>
                      <a:pt x="382961" y="506617"/>
                    </a:cubicBezTo>
                    <a:cubicBezTo>
                      <a:pt x="386738" y="501697"/>
                      <a:pt x="384718" y="500291"/>
                      <a:pt x="380325" y="499062"/>
                    </a:cubicBezTo>
                    <a:cubicBezTo>
                      <a:pt x="376108" y="497832"/>
                      <a:pt x="371627" y="495284"/>
                      <a:pt x="367586" y="495899"/>
                    </a:cubicBezTo>
                    <a:cubicBezTo>
                      <a:pt x="363984" y="496426"/>
                      <a:pt x="358889" y="499764"/>
                      <a:pt x="357922" y="502927"/>
                    </a:cubicBezTo>
                    <a:cubicBezTo>
                      <a:pt x="356253" y="508286"/>
                      <a:pt x="353969" y="513206"/>
                      <a:pt x="351685" y="520586"/>
                    </a:cubicBezTo>
                    <a:moveTo>
                      <a:pt x="426975" y="452499"/>
                    </a:moveTo>
                    <a:cubicBezTo>
                      <a:pt x="430929" y="447755"/>
                      <a:pt x="434970" y="443099"/>
                      <a:pt x="438748" y="438267"/>
                    </a:cubicBezTo>
                    <a:cubicBezTo>
                      <a:pt x="439538" y="437300"/>
                      <a:pt x="439451" y="435631"/>
                      <a:pt x="439802" y="434226"/>
                    </a:cubicBezTo>
                    <a:cubicBezTo>
                      <a:pt x="438221" y="434753"/>
                      <a:pt x="436376" y="434840"/>
                      <a:pt x="435234" y="435807"/>
                    </a:cubicBezTo>
                    <a:cubicBezTo>
                      <a:pt x="425570" y="444329"/>
                      <a:pt x="413797" y="449248"/>
                      <a:pt x="402816" y="455574"/>
                    </a:cubicBezTo>
                    <a:cubicBezTo>
                      <a:pt x="397105" y="458825"/>
                      <a:pt x="393064" y="464799"/>
                      <a:pt x="388320" y="469718"/>
                    </a:cubicBezTo>
                    <a:cubicBezTo>
                      <a:pt x="387705" y="470421"/>
                      <a:pt x="387793" y="471827"/>
                      <a:pt x="387705" y="472881"/>
                    </a:cubicBezTo>
                    <a:cubicBezTo>
                      <a:pt x="387705" y="472969"/>
                      <a:pt x="389110" y="473496"/>
                      <a:pt x="389286" y="473320"/>
                    </a:cubicBezTo>
                    <a:cubicBezTo>
                      <a:pt x="393415" y="468576"/>
                      <a:pt x="395787" y="475078"/>
                      <a:pt x="399214" y="474902"/>
                    </a:cubicBezTo>
                    <a:cubicBezTo>
                      <a:pt x="402728" y="474726"/>
                      <a:pt x="407735" y="476044"/>
                      <a:pt x="409492" y="474199"/>
                    </a:cubicBezTo>
                    <a:cubicBezTo>
                      <a:pt x="415466" y="467961"/>
                      <a:pt x="420386" y="460669"/>
                      <a:pt x="426975" y="452499"/>
                    </a:cubicBezTo>
                    <a:moveTo>
                      <a:pt x="890668" y="677141"/>
                    </a:moveTo>
                    <a:cubicBezTo>
                      <a:pt x="888647" y="677932"/>
                      <a:pt x="886626" y="679338"/>
                      <a:pt x="884518" y="679425"/>
                    </a:cubicBezTo>
                    <a:cubicBezTo>
                      <a:pt x="873536" y="680128"/>
                      <a:pt x="862466" y="680128"/>
                      <a:pt x="851485" y="681095"/>
                    </a:cubicBezTo>
                    <a:cubicBezTo>
                      <a:pt x="848146" y="681446"/>
                      <a:pt x="844896" y="684082"/>
                      <a:pt x="841733" y="685751"/>
                    </a:cubicBezTo>
                    <a:cubicBezTo>
                      <a:pt x="841469" y="685927"/>
                      <a:pt x="841733" y="687859"/>
                      <a:pt x="841909" y="687859"/>
                    </a:cubicBezTo>
                    <a:cubicBezTo>
                      <a:pt x="844896" y="688299"/>
                      <a:pt x="847971" y="688650"/>
                      <a:pt x="850958" y="689001"/>
                    </a:cubicBezTo>
                    <a:cubicBezTo>
                      <a:pt x="851309" y="689001"/>
                      <a:pt x="851748" y="689089"/>
                      <a:pt x="852100" y="689001"/>
                    </a:cubicBezTo>
                    <a:cubicBezTo>
                      <a:pt x="866508" y="685751"/>
                      <a:pt x="870110" y="686542"/>
                      <a:pt x="883464" y="688738"/>
                    </a:cubicBezTo>
                    <a:cubicBezTo>
                      <a:pt x="896027" y="690759"/>
                      <a:pt x="908853" y="690583"/>
                      <a:pt x="916584" y="677405"/>
                    </a:cubicBezTo>
                    <a:cubicBezTo>
                      <a:pt x="917287" y="676175"/>
                      <a:pt x="917551" y="674681"/>
                      <a:pt x="917990" y="673363"/>
                    </a:cubicBezTo>
                    <a:cubicBezTo>
                      <a:pt x="916936" y="673012"/>
                      <a:pt x="915882" y="672573"/>
                      <a:pt x="914827" y="672309"/>
                    </a:cubicBezTo>
                    <a:cubicBezTo>
                      <a:pt x="906920" y="670816"/>
                      <a:pt x="899980" y="674242"/>
                      <a:pt x="890668" y="677141"/>
                    </a:cubicBezTo>
                    <a:moveTo>
                      <a:pt x="344481" y="312636"/>
                    </a:moveTo>
                    <a:cubicBezTo>
                      <a:pt x="334290" y="312460"/>
                      <a:pt x="324099" y="312284"/>
                      <a:pt x="313995" y="312109"/>
                    </a:cubicBezTo>
                    <a:cubicBezTo>
                      <a:pt x="313732" y="312109"/>
                      <a:pt x="313380" y="312636"/>
                      <a:pt x="313117" y="312899"/>
                    </a:cubicBezTo>
                    <a:cubicBezTo>
                      <a:pt x="310657" y="315887"/>
                      <a:pt x="308109" y="318083"/>
                      <a:pt x="304683" y="313866"/>
                    </a:cubicBezTo>
                    <a:cubicBezTo>
                      <a:pt x="304419" y="313514"/>
                      <a:pt x="303189" y="313954"/>
                      <a:pt x="302399" y="313954"/>
                    </a:cubicBezTo>
                    <a:cubicBezTo>
                      <a:pt x="302574" y="314832"/>
                      <a:pt x="302399" y="316062"/>
                      <a:pt x="302926" y="316414"/>
                    </a:cubicBezTo>
                    <a:cubicBezTo>
                      <a:pt x="305386" y="318083"/>
                      <a:pt x="307933" y="319664"/>
                      <a:pt x="310569" y="320982"/>
                    </a:cubicBezTo>
                    <a:cubicBezTo>
                      <a:pt x="314523" y="322915"/>
                      <a:pt x="319091" y="324057"/>
                      <a:pt x="322342" y="326692"/>
                    </a:cubicBezTo>
                    <a:cubicBezTo>
                      <a:pt x="327788" y="331085"/>
                      <a:pt x="327525" y="331524"/>
                      <a:pt x="334202" y="328186"/>
                    </a:cubicBezTo>
                    <a:cubicBezTo>
                      <a:pt x="338770" y="325902"/>
                      <a:pt x="343075" y="322388"/>
                      <a:pt x="347995" y="321421"/>
                    </a:cubicBezTo>
                    <a:cubicBezTo>
                      <a:pt x="352388" y="320543"/>
                      <a:pt x="352124" y="317995"/>
                      <a:pt x="351333" y="315799"/>
                    </a:cubicBezTo>
                    <a:cubicBezTo>
                      <a:pt x="350894" y="314569"/>
                      <a:pt x="347643" y="314481"/>
                      <a:pt x="344481" y="312636"/>
                    </a:cubicBezTo>
                    <a:moveTo>
                      <a:pt x="150851" y="534994"/>
                    </a:moveTo>
                    <a:cubicBezTo>
                      <a:pt x="149445" y="531304"/>
                      <a:pt x="153926" y="525945"/>
                      <a:pt x="146898" y="523661"/>
                    </a:cubicBezTo>
                    <a:cubicBezTo>
                      <a:pt x="141011" y="521728"/>
                      <a:pt x="134071" y="521201"/>
                      <a:pt x="130293" y="514787"/>
                    </a:cubicBezTo>
                    <a:cubicBezTo>
                      <a:pt x="129854" y="514085"/>
                      <a:pt x="127043" y="514260"/>
                      <a:pt x="125813" y="514875"/>
                    </a:cubicBezTo>
                    <a:cubicBezTo>
                      <a:pt x="125110" y="515227"/>
                      <a:pt x="124583" y="517862"/>
                      <a:pt x="125110" y="518653"/>
                    </a:cubicBezTo>
                    <a:cubicBezTo>
                      <a:pt x="130996" y="527790"/>
                      <a:pt x="133368" y="538157"/>
                      <a:pt x="136619" y="548260"/>
                    </a:cubicBezTo>
                    <a:cubicBezTo>
                      <a:pt x="137497" y="550895"/>
                      <a:pt x="140484" y="552916"/>
                      <a:pt x="142505" y="555200"/>
                    </a:cubicBezTo>
                    <a:cubicBezTo>
                      <a:pt x="143647" y="552916"/>
                      <a:pt x="144965" y="550720"/>
                      <a:pt x="146019" y="548348"/>
                    </a:cubicBezTo>
                    <a:cubicBezTo>
                      <a:pt x="147776" y="544746"/>
                      <a:pt x="149270" y="541056"/>
                      <a:pt x="150851" y="534994"/>
                    </a:cubicBezTo>
                    <a:moveTo>
                      <a:pt x="1208523" y="383182"/>
                    </a:moveTo>
                    <a:cubicBezTo>
                      <a:pt x="1205272" y="383973"/>
                      <a:pt x="1202021" y="384676"/>
                      <a:pt x="1198859" y="385642"/>
                    </a:cubicBezTo>
                    <a:cubicBezTo>
                      <a:pt x="1197629" y="385994"/>
                      <a:pt x="1196574" y="386960"/>
                      <a:pt x="1195344" y="387575"/>
                    </a:cubicBezTo>
                    <a:cubicBezTo>
                      <a:pt x="1196662" y="388542"/>
                      <a:pt x="1197804" y="389859"/>
                      <a:pt x="1199210" y="390299"/>
                    </a:cubicBezTo>
                    <a:cubicBezTo>
                      <a:pt x="1208523" y="393286"/>
                      <a:pt x="1214497" y="399172"/>
                      <a:pt x="1217044" y="408836"/>
                    </a:cubicBezTo>
                    <a:cubicBezTo>
                      <a:pt x="1217923" y="412262"/>
                      <a:pt x="1220207" y="415513"/>
                      <a:pt x="1222491" y="418412"/>
                    </a:cubicBezTo>
                    <a:cubicBezTo>
                      <a:pt x="1223633" y="419905"/>
                      <a:pt x="1226708" y="421399"/>
                      <a:pt x="1227938" y="420784"/>
                    </a:cubicBezTo>
                    <a:cubicBezTo>
                      <a:pt x="1229520" y="419993"/>
                      <a:pt x="1231452" y="416918"/>
                      <a:pt x="1231013" y="415337"/>
                    </a:cubicBezTo>
                    <a:cubicBezTo>
                      <a:pt x="1228817" y="406288"/>
                      <a:pt x="1227675" y="395833"/>
                      <a:pt x="1218362" y="391177"/>
                    </a:cubicBezTo>
                    <a:cubicBezTo>
                      <a:pt x="1212915" y="388454"/>
                      <a:pt x="1216166" y="387927"/>
                      <a:pt x="1217747" y="385730"/>
                    </a:cubicBezTo>
                    <a:cubicBezTo>
                      <a:pt x="1218538" y="384676"/>
                      <a:pt x="1218626" y="383095"/>
                      <a:pt x="1218977" y="381689"/>
                    </a:cubicBezTo>
                    <a:cubicBezTo>
                      <a:pt x="1217308" y="381865"/>
                      <a:pt x="1215727" y="382040"/>
                      <a:pt x="1214057" y="382304"/>
                    </a:cubicBezTo>
                    <a:cubicBezTo>
                      <a:pt x="1213091" y="382567"/>
                      <a:pt x="1212037" y="382919"/>
                      <a:pt x="1208523" y="383182"/>
                    </a:cubicBezTo>
                    <a:moveTo>
                      <a:pt x="712588" y="695063"/>
                    </a:moveTo>
                    <a:cubicBezTo>
                      <a:pt x="716717" y="689353"/>
                      <a:pt x="714960" y="680831"/>
                      <a:pt x="721637" y="676175"/>
                    </a:cubicBezTo>
                    <a:cubicBezTo>
                      <a:pt x="722076" y="675911"/>
                      <a:pt x="721549" y="673100"/>
                      <a:pt x="720758" y="672397"/>
                    </a:cubicBezTo>
                    <a:cubicBezTo>
                      <a:pt x="719528" y="671255"/>
                      <a:pt x="717244" y="669849"/>
                      <a:pt x="716014" y="670376"/>
                    </a:cubicBezTo>
                    <a:cubicBezTo>
                      <a:pt x="713291" y="671431"/>
                      <a:pt x="709250" y="673188"/>
                      <a:pt x="708810" y="675208"/>
                    </a:cubicBezTo>
                    <a:cubicBezTo>
                      <a:pt x="707229" y="684257"/>
                      <a:pt x="699146" y="687947"/>
                      <a:pt x="694402" y="694185"/>
                    </a:cubicBezTo>
                    <a:cubicBezTo>
                      <a:pt x="693436" y="695503"/>
                      <a:pt x="689043" y="696469"/>
                      <a:pt x="692821" y="699017"/>
                    </a:cubicBezTo>
                    <a:cubicBezTo>
                      <a:pt x="694227" y="699983"/>
                      <a:pt x="696599" y="699808"/>
                      <a:pt x="698444" y="699456"/>
                    </a:cubicBezTo>
                    <a:cubicBezTo>
                      <a:pt x="702836" y="698665"/>
                      <a:pt x="707053" y="697436"/>
                      <a:pt x="712588" y="695063"/>
                    </a:cubicBezTo>
                    <a:moveTo>
                      <a:pt x="1122514" y="830182"/>
                    </a:moveTo>
                    <a:cubicBezTo>
                      <a:pt x="1129454" y="824823"/>
                      <a:pt x="1136395" y="819552"/>
                      <a:pt x="1143247" y="814105"/>
                    </a:cubicBezTo>
                    <a:cubicBezTo>
                      <a:pt x="1145707" y="812172"/>
                      <a:pt x="1147728" y="809800"/>
                      <a:pt x="1150012" y="807604"/>
                    </a:cubicBezTo>
                    <a:cubicBezTo>
                      <a:pt x="1147289" y="807253"/>
                      <a:pt x="1144565" y="806462"/>
                      <a:pt x="1141842" y="806550"/>
                    </a:cubicBezTo>
                    <a:cubicBezTo>
                      <a:pt x="1140524" y="806550"/>
                      <a:pt x="1139118" y="807955"/>
                      <a:pt x="1138152" y="809098"/>
                    </a:cubicBezTo>
                    <a:cubicBezTo>
                      <a:pt x="1136307" y="811206"/>
                      <a:pt x="1135077" y="815247"/>
                      <a:pt x="1133144" y="815423"/>
                    </a:cubicBezTo>
                    <a:cubicBezTo>
                      <a:pt x="1128049" y="816038"/>
                      <a:pt x="1125501" y="819025"/>
                      <a:pt x="1123831" y="822978"/>
                    </a:cubicBezTo>
                    <a:cubicBezTo>
                      <a:pt x="1122426" y="826405"/>
                      <a:pt x="1120932" y="826053"/>
                      <a:pt x="1119000" y="823857"/>
                    </a:cubicBezTo>
                    <a:cubicBezTo>
                      <a:pt x="1118297" y="823066"/>
                      <a:pt x="1118297" y="821836"/>
                      <a:pt x="1117945" y="820694"/>
                    </a:cubicBezTo>
                    <a:cubicBezTo>
                      <a:pt x="1117506" y="821573"/>
                      <a:pt x="1116979" y="822451"/>
                      <a:pt x="1116540" y="823242"/>
                    </a:cubicBezTo>
                    <a:cubicBezTo>
                      <a:pt x="1115310" y="825438"/>
                      <a:pt x="1114080" y="827722"/>
                      <a:pt x="1112850" y="829919"/>
                    </a:cubicBezTo>
                    <a:cubicBezTo>
                      <a:pt x="1106964" y="825263"/>
                      <a:pt x="1103889" y="834663"/>
                      <a:pt x="1097739" y="832818"/>
                    </a:cubicBezTo>
                    <a:cubicBezTo>
                      <a:pt x="1095103" y="832027"/>
                      <a:pt x="1090886" y="836508"/>
                      <a:pt x="1087460" y="838792"/>
                    </a:cubicBezTo>
                    <a:cubicBezTo>
                      <a:pt x="1086757" y="839231"/>
                      <a:pt x="1086406" y="840461"/>
                      <a:pt x="1085967" y="841252"/>
                    </a:cubicBezTo>
                    <a:cubicBezTo>
                      <a:pt x="1087021" y="841428"/>
                      <a:pt x="1088251" y="842043"/>
                      <a:pt x="1089129" y="841691"/>
                    </a:cubicBezTo>
                    <a:cubicBezTo>
                      <a:pt x="1099496" y="838002"/>
                      <a:pt x="1109775" y="834048"/>
                      <a:pt x="1122514" y="830182"/>
                    </a:cubicBezTo>
                    <a:moveTo>
                      <a:pt x="1100990" y="564864"/>
                    </a:moveTo>
                    <a:cubicBezTo>
                      <a:pt x="1117682" y="559329"/>
                      <a:pt x="1134462" y="553707"/>
                      <a:pt x="1151154" y="548084"/>
                    </a:cubicBezTo>
                    <a:cubicBezTo>
                      <a:pt x="1151857" y="547820"/>
                      <a:pt x="1152296" y="547030"/>
                      <a:pt x="1152823" y="546503"/>
                    </a:cubicBezTo>
                    <a:cubicBezTo>
                      <a:pt x="1153350" y="545975"/>
                      <a:pt x="1153965" y="545361"/>
                      <a:pt x="1154492" y="544833"/>
                    </a:cubicBezTo>
                    <a:cubicBezTo>
                      <a:pt x="1153702" y="544394"/>
                      <a:pt x="1152735" y="543340"/>
                      <a:pt x="1152033" y="543516"/>
                    </a:cubicBezTo>
                    <a:cubicBezTo>
                      <a:pt x="1146322" y="544921"/>
                      <a:pt x="1140699" y="546854"/>
                      <a:pt x="1134989" y="548172"/>
                    </a:cubicBezTo>
                    <a:cubicBezTo>
                      <a:pt x="1122250" y="551071"/>
                      <a:pt x="1110302" y="555639"/>
                      <a:pt x="1100990" y="564864"/>
                    </a:cubicBezTo>
                    <a:moveTo>
                      <a:pt x="732882" y="732138"/>
                    </a:moveTo>
                    <a:cubicBezTo>
                      <a:pt x="735254" y="732928"/>
                      <a:pt x="737978" y="733280"/>
                      <a:pt x="740086" y="734685"/>
                    </a:cubicBezTo>
                    <a:cubicBezTo>
                      <a:pt x="744128" y="737409"/>
                      <a:pt x="747729" y="740923"/>
                      <a:pt x="751771" y="743559"/>
                    </a:cubicBezTo>
                    <a:cubicBezTo>
                      <a:pt x="753089" y="744437"/>
                      <a:pt x="755373" y="743646"/>
                      <a:pt x="757218" y="743559"/>
                    </a:cubicBezTo>
                    <a:cubicBezTo>
                      <a:pt x="756866" y="741977"/>
                      <a:pt x="756778" y="740220"/>
                      <a:pt x="756163" y="738727"/>
                    </a:cubicBezTo>
                    <a:cubicBezTo>
                      <a:pt x="754494" y="734685"/>
                      <a:pt x="752649" y="730732"/>
                      <a:pt x="750717" y="726867"/>
                    </a:cubicBezTo>
                    <a:cubicBezTo>
                      <a:pt x="750277" y="726076"/>
                      <a:pt x="749135" y="724934"/>
                      <a:pt x="748432" y="725021"/>
                    </a:cubicBezTo>
                    <a:cubicBezTo>
                      <a:pt x="742458" y="725636"/>
                      <a:pt x="736484" y="726427"/>
                      <a:pt x="730598" y="727481"/>
                    </a:cubicBezTo>
                    <a:cubicBezTo>
                      <a:pt x="730334" y="727657"/>
                      <a:pt x="730510" y="730556"/>
                      <a:pt x="732882" y="732138"/>
                    </a:cubicBezTo>
                    <a:moveTo>
                      <a:pt x="1110566" y="430975"/>
                    </a:moveTo>
                    <a:cubicBezTo>
                      <a:pt x="1112147" y="429394"/>
                      <a:pt x="1113553" y="426846"/>
                      <a:pt x="1115485" y="426407"/>
                    </a:cubicBezTo>
                    <a:cubicBezTo>
                      <a:pt x="1123480" y="424474"/>
                      <a:pt x="1125589" y="422277"/>
                      <a:pt x="1123480" y="414810"/>
                    </a:cubicBezTo>
                    <a:cubicBezTo>
                      <a:pt x="1122865" y="412614"/>
                      <a:pt x="1119790" y="410593"/>
                      <a:pt x="1117418" y="409626"/>
                    </a:cubicBezTo>
                    <a:cubicBezTo>
                      <a:pt x="1114255" y="408396"/>
                      <a:pt x="1112147" y="409714"/>
                      <a:pt x="1111005" y="413580"/>
                    </a:cubicBezTo>
                    <a:cubicBezTo>
                      <a:pt x="1109336" y="419466"/>
                      <a:pt x="1106085" y="425001"/>
                      <a:pt x="1104767" y="430975"/>
                    </a:cubicBezTo>
                    <a:cubicBezTo>
                      <a:pt x="1104152" y="434313"/>
                      <a:pt x="1107227" y="433874"/>
                      <a:pt x="1110566" y="430975"/>
                    </a:cubicBezTo>
                    <a:moveTo>
                      <a:pt x="685090" y="321070"/>
                    </a:moveTo>
                    <a:cubicBezTo>
                      <a:pt x="680082" y="322124"/>
                      <a:pt x="674987" y="323090"/>
                      <a:pt x="669979" y="324320"/>
                    </a:cubicBezTo>
                    <a:cubicBezTo>
                      <a:pt x="669013" y="324584"/>
                      <a:pt x="668310" y="325902"/>
                      <a:pt x="667431" y="326692"/>
                    </a:cubicBezTo>
                    <a:cubicBezTo>
                      <a:pt x="668222" y="327220"/>
                      <a:pt x="668925" y="327747"/>
                      <a:pt x="669803" y="328186"/>
                    </a:cubicBezTo>
                    <a:cubicBezTo>
                      <a:pt x="673405" y="329943"/>
                      <a:pt x="677183" y="331349"/>
                      <a:pt x="680609" y="333369"/>
                    </a:cubicBezTo>
                    <a:cubicBezTo>
                      <a:pt x="686144" y="336708"/>
                      <a:pt x="691942" y="336356"/>
                      <a:pt x="694051" y="330734"/>
                    </a:cubicBezTo>
                    <a:cubicBezTo>
                      <a:pt x="695544" y="326692"/>
                      <a:pt x="693787" y="321509"/>
                      <a:pt x="685090" y="321070"/>
                    </a:cubicBezTo>
                    <a:moveTo>
                      <a:pt x="665938" y="658077"/>
                    </a:moveTo>
                    <a:cubicBezTo>
                      <a:pt x="675162" y="648852"/>
                      <a:pt x="684387" y="639715"/>
                      <a:pt x="693524" y="630403"/>
                    </a:cubicBezTo>
                    <a:cubicBezTo>
                      <a:pt x="694666" y="629261"/>
                      <a:pt x="694929" y="627152"/>
                      <a:pt x="695544" y="625571"/>
                    </a:cubicBezTo>
                    <a:cubicBezTo>
                      <a:pt x="693612" y="626098"/>
                      <a:pt x="691152" y="626010"/>
                      <a:pt x="689922" y="627240"/>
                    </a:cubicBezTo>
                    <a:cubicBezTo>
                      <a:pt x="681312" y="635499"/>
                      <a:pt x="672878" y="643932"/>
                      <a:pt x="664708" y="652542"/>
                    </a:cubicBezTo>
                    <a:cubicBezTo>
                      <a:pt x="663566" y="653596"/>
                      <a:pt x="663917" y="656144"/>
                      <a:pt x="665938" y="658077"/>
                    </a:cubicBezTo>
                    <a:moveTo>
                      <a:pt x="542854" y="348480"/>
                    </a:moveTo>
                    <a:cubicBezTo>
                      <a:pt x="538989" y="349710"/>
                      <a:pt x="535036" y="350677"/>
                      <a:pt x="531258" y="352170"/>
                    </a:cubicBezTo>
                    <a:cubicBezTo>
                      <a:pt x="530116" y="352609"/>
                      <a:pt x="529589" y="354630"/>
                      <a:pt x="528798" y="355860"/>
                    </a:cubicBezTo>
                    <a:cubicBezTo>
                      <a:pt x="530116" y="355948"/>
                      <a:pt x="531697" y="356387"/>
                      <a:pt x="532839" y="355948"/>
                    </a:cubicBezTo>
                    <a:cubicBezTo>
                      <a:pt x="535563" y="354894"/>
                      <a:pt x="538198" y="352082"/>
                      <a:pt x="540746" y="352258"/>
                    </a:cubicBezTo>
                    <a:cubicBezTo>
                      <a:pt x="553221" y="353224"/>
                      <a:pt x="564818" y="348480"/>
                      <a:pt x="576942" y="347162"/>
                    </a:cubicBezTo>
                    <a:cubicBezTo>
                      <a:pt x="578435" y="346987"/>
                      <a:pt x="579753" y="345581"/>
                      <a:pt x="581071" y="344702"/>
                    </a:cubicBezTo>
                    <a:cubicBezTo>
                      <a:pt x="579577" y="343912"/>
                      <a:pt x="578172" y="343033"/>
                      <a:pt x="576590" y="342506"/>
                    </a:cubicBezTo>
                    <a:cubicBezTo>
                      <a:pt x="575536" y="342155"/>
                      <a:pt x="574043" y="342067"/>
                      <a:pt x="573076" y="342506"/>
                    </a:cubicBezTo>
                    <a:cubicBezTo>
                      <a:pt x="563852" y="346547"/>
                      <a:pt x="554100" y="347602"/>
                      <a:pt x="542854" y="348480"/>
                    </a:cubicBezTo>
                    <a:moveTo>
                      <a:pt x="964728" y="631721"/>
                    </a:moveTo>
                    <a:cubicBezTo>
                      <a:pt x="967452" y="629788"/>
                      <a:pt x="970263" y="627855"/>
                      <a:pt x="972987" y="625835"/>
                    </a:cubicBezTo>
                    <a:cubicBezTo>
                      <a:pt x="973953" y="625132"/>
                      <a:pt x="974656" y="624165"/>
                      <a:pt x="975534" y="623375"/>
                    </a:cubicBezTo>
                    <a:cubicBezTo>
                      <a:pt x="974129" y="622935"/>
                      <a:pt x="972635" y="622057"/>
                      <a:pt x="971317" y="622321"/>
                    </a:cubicBezTo>
                    <a:cubicBezTo>
                      <a:pt x="969209" y="622584"/>
                      <a:pt x="966661" y="623111"/>
                      <a:pt x="965168" y="624429"/>
                    </a:cubicBezTo>
                    <a:cubicBezTo>
                      <a:pt x="959809" y="628997"/>
                      <a:pt x="953219" y="629964"/>
                      <a:pt x="946894" y="631897"/>
                    </a:cubicBezTo>
                    <a:cubicBezTo>
                      <a:pt x="944434" y="632599"/>
                      <a:pt x="942150" y="633917"/>
                      <a:pt x="940041" y="635323"/>
                    </a:cubicBezTo>
                    <a:cubicBezTo>
                      <a:pt x="939602" y="635586"/>
                      <a:pt x="939954" y="637431"/>
                      <a:pt x="940393" y="638398"/>
                    </a:cubicBezTo>
                    <a:cubicBezTo>
                      <a:pt x="940569" y="638837"/>
                      <a:pt x="941798" y="639188"/>
                      <a:pt x="942413" y="639013"/>
                    </a:cubicBezTo>
                    <a:cubicBezTo>
                      <a:pt x="949442" y="636992"/>
                      <a:pt x="956470" y="634971"/>
                      <a:pt x="964728" y="631721"/>
                    </a:cubicBezTo>
                    <a:moveTo>
                      <a:pt x="1050825" y="313866"/>
                    </a:moveTo>
                    <a:cubicBezTo>
                      <a:pt x="1059171" y="319225"/>
                      <a:pt x="1068396" y="314832"/>
                      <a:pt x="1077005" y="316238"/>
                    </a:cubicBezTo>
                    <a:cubicBezTo>
                      <a:pt x="1077005" y="315447"/>
                      <a:pt x="1077269" y="313954"/>
                      <a:pt x="1077005" y="313866"/>
                    </a:cubicBezTo>
                    <a:cubicBezTo>
                      <a:pt x="1074633" y="312899"/>
                      <a:pt x="1072174" y="311845"/>
                      <a:pt x="1069714" y="311494"/>
                    </a:cubicBezTo>
                    <a:cubicBezTo>
                      <a:pt x="1064706" y="310879"/>
                      <a:pt x="1059698" y="310879"/>
                      <a:pt x="1054691" y="310527"/>
                    </a:cubicBezTo>
                    <a:cubicBezTo>
                      <a:pt x="1048189" y="310088"/>
                      <a:pt x="1041688" y="309473"/>
                      <a:pt x="1035187" y="309122"/>
                    </a:cubicBezTo>
                    <a:cubicBezTo>
                      <a:pt x="1034396" y="309122"/>
                      <a:pt x="1033606" y="310264"/>
                      <a:pt x="1032815" y="310879"/>
                    </a:cubicBezTo>
                    <a:cubicBezTo>
                      <a:pt x="1033694" y="311845"/>
                      <a:pt x="1034484" y="313602"/>
                      <a:pt x="1035363" y="313690"/>
                    </a:cubicBezTo>
                    <a:cubicBezTo>
                      <a:pt x="1039755" y="314042"/>
                      <a:pt x="1044060" y="313866"/>
                      <a:pt x="1050825" y="313866"/>
                    </a:cubicBezTo>
                    <a:moveTo>
                      <a:pt x="383927" y="244549"/>
                    </a:moveTo>
                    <a:cubicBezTo>
                      <a:pt x="390692" y="250523"/>
                      <a:pt x="396402" y="244549"/>
                      <a:pt x="402288" y="242704"/>
                    </a:cubicBezTo>
                    <a:cubicBezTo>
                      <a:pt x="405100" y="241826"/>
                      <a:pt x="403606" y="239366"/>
                      <a:pt x="401937" y="238751"/>
                    </a:cubicBezTo>
                    <a:cubicBezTo>
                      <a:pt x="396402" y="236906"/>
                      <a:pt x="390780" y="235412"/>
                      <a:pt x="385157" y="233831"/>
                    </a:cubicBezTo>
                    <a:cubicBezTo>
                      <a:pt x="383839" y="233480"/>
                      <a:pt x="382521" y="233216"/>
                      <a:pt x="381116" y="232865"/>
                    </a:cubicBezTo>
                    <a:cubicBezTo>
                      <a:pt x="381379" y="234446"/>
                      <a:pt x="381643" y="236115"/>
                      <a:pt x="381906" y="237697"/>
                    </a:cubicBezTo>
                    <a:cubicBezTo>
                      <a:pt x="382258" y="239629"/>
                      <a:pt x="382434" y="241474"/>
                      <a:pt x="383927" y="244549"/>
                    </a:cubicBezTo>
                    <a:moveTo>
                      <a:pt x="891810" y="630579"/>
                    </a:moveTo>
                    <a:cubicBezTo>
                      <a:pt x="892425" y="631809"/>
                      <a:pt x="892776" y="633829"/>
                      <a:pt x="893655" y="634005"/>
                    </a:cubicBezTo>
                    <a:cubicBezTo>
                      <a:pt x="898311" y="635059"/>
                      <a:pt x="903143" y="635762"/>
                      <a:pt x="907887" y="636553"/>
                    </a:cubicBezTo>
                    <a:cubicBezTo>
                      <a:pt x="910523" y="636992"/>
                      <a:pt x="913070" y="637343"/>
                      <a:pt x="915706" y="637695"/>
                    </a:cubicBezTo>
                    <a:cubicBezTo>
                      <a:pt x="914300" y="634708"/>
                      <a:pt x="913422" y="631457"/>
                      <a:pt x="911489" y="628910"/>
                    </a:cubicBezTo>
                    <a:cubicBezTo>
                      <a:pt x="908590" y="625132"/>
                      <a:pt x="905163" y="621969"/>
                      <a:pt x="900156" y="626801"/>
                    </a:cubicBezTo>
                    <a:cubicBezTo>
                      <a:pt x="898487" y="628382"/>
                      <a:pt x="895412" y="628558"/>
                      <a:pt x="891810" y="630579"/>
                    </a:cubicBezTo>
                    <a:moveTo>
                      <a:pt x="241692" y="367632"/>
                    </a:moveTo>
                    <a:cubicBezTo>
                      <a:pt x="235278" y="374046"/>
                      <a:pt x="228953" y="380723"/>
                      <a:pt x="222276" y="386872"/>
                    </a:cubicBezTo>
                    <a:cubicBezTo>
                      <a:pt x="219289" y="389596"/>
                      <a:pt x="221398" y="390914"/>
                      <a:pt x="223067" y="391880"/>
                    </a:cubicBezTo>
                    <a:cubicBezTo>
                      <a:pt x="227635" y="394428"/>
                      <a:pt x="232467" y="392495"/>
                      <a:pt x="234488" y="388102"/>
                    </a:cubicBezTo>
                    <a:cubicBezTo>
                      <a:pt x="236508" y="383797"/>
                      <a:pt x="239144" y="379668"/>
                      <a:pt x="240901" y="375276"/>
                    </a:cubicBezTo>
                    <a:cubicBezTo>
                      <a:pt x="242131" y="372640"/>
                      <a:pt x="242307" y="369389"/>
                      <a:pt x="241692" y="367632"/>
                    </a:cubicBezTo>
                    <a:moveTo>
                      <a:pt x="469936" y="273190"/>
                    </a:moveTo>
                    <a:cubicBezTo>
                      <a:pt x="470199" y="271872"/>
                      <a:pt x="470727" y="269324"/>
                      <a:pt x="470639" y="269324"/>
                    </a:cubicBezTo>
                    <a:cubicBezTo>
                      <a:pt x="465807" y="268094"/>
                      <a:pt x="460535" y="266600"/>
                      <a:pt x="457109" y="271784"/>
                    </a:cubicBezTo>
                    <a:cubicBezTo>
                      <a:pt x="453595" y="277055"/>
                      <a:pt x="448939" y="280745"/>
                      <a:pt x="443228" y="283381"/>
                    </a:cubicBezTo>
                    <a:cubicBezTo>
                      <a:pt x="441998" y="283908"/>
                      <a:pt x="441296" y="285489"/>
                      <a:pt x="440417" y="286631"/>
                    </a:cubicBezTo>
                    <a:cubicBezTo>
                      <a:pt x="441823" y="286895"/>
                      <a:pt x="443668" y="287949"/>
                      <a:pt x="444722" y="287422"/>
                    </a:cubicBezTo>
                    <a:cubicBezTo>
                      <a:pt x="452804" y="283293"/>
                      <a:pt x="460711" y="278812"/>
                      <a:pt x="469936" y="273190"/>
                    </a:cubicBezTo>
                    <a:moveTo>
                      <a:pt x="491460" y="378351"/>
                    </a:moveTo>
                    <a:cubicBezTo>
                      <a:pt x="491548" y="374134"/>
                      <a:pt x="489615" y="372025"/>
                      <a:pt x="486716" y="373694"/>
                    </a:cubicBezTo>
                    <a:cubicBezTo>
                      <a:pt x="478370" y="378438"/>
                      <a:pt x="470287" y="383534"/>
                      <a:pt x="462205" y="388629"/>
                    </a:cubicBezTo>
                    <a:cubicBezTo>
                      <a:pt x="461678" y="388981"/>
                      <a:pt x="461941" y="390650"/>
                      <a:pt x="461853" y="391704"/>
                    </a:cubicBezTo>
                    <a:cubicBezTo>
                      <a:pt x="462732" y="391441"/>
                      <a:pt x="463523" y="391177"/>
                      <a:pt x="464401" y="391089"/>
                    </a:cubicBezTo>
                    <a:cubicBezTo>
                      <a:pt x="473889" y="389332"/>
                      <a:pt x="482323" y="384940"/>
                      <a:pt x="491460" y="378351"/>
                    </a:cubicBezTo>
                    <a:moveTo>
                      <a:pt x="284740" y="391529"/>
                    </a:moveTo>
                    <a:cubicBezTo>
                      <a:pt x="285355" y="387927"/>
                      <a:pt x="282632" y="386872"/>
                      <a:pt x="280611" y="388102"/>
                    </a:cubicBezTo>
                    <a:cubicBezTo>
                      <a:pt x="273758" y="392319"/>
                      <a:pt x="267345" y="397151"/>
                      <a:pt x="260844" y="401895"/>
                    </a:cubicBezTo>
                    <a:cubicBezTo>
                      <a:pt x="260053" y="402422"/>
                      <a:pt x="259877" y="403828"/>
                      <a:pt x="259438" y="404794"/>
                    </a:cubicBezTo>
                    <a:cubicBezTo>
                      <a:pt x="259262" y="405322"/>
                      <a:pt x="258911" y="406288"/>
                      <a:pt x="259087" y="406376"/>
                    </a:cubicBezTo>
                    <a:cubicBezTo>
                      <a:pt x="259702" y="406727"/>
                      <a:pt x="260932" y="407167"/>
                      <a:pt x="261107" y="406991"/>
                    </a:cubicBezTo>
                    <a:cubicBezTo>
                      <a:pt x="267257" y="400138"/>
                      <a:pt x="278327" y="401017"/>
                      <a:pt x="284740" y="391529"/>
                    </a:cubicBezTo>
                    <a:moveTo>
                      <a:pt x="658821" y="493088"/>
                    </a:moveTo>
                    <a:cubicBezTo>
                      <a:pt x="659261" y="497392"/>
                      <a:pt x="659612" y="501609"/>
                      <a:pt x="660051" y="505914"/>
                    </a:cubicBezTo>
                    <a:cubicBezTo>
                      <a:pt x="661106" y="505738"/>
                      <a:pt x="662599" y="506002"/>
                      <a:pt x="663126" y="505387"/>
                    </a:cubicBezTo>
                    <a:cubicBezTo>
                      <a:pt x="664532" y="503718"/>
                      <a:pt x="665498" y="501609"/>
                      <a:pt x="666553" y="499677"/>
                    </a:cubicBezTo>
                    <a:cubicBezTo>
                      <a:pt x="668661" y="495899"/>
                      <a:pt x="674987" y="494932"/>
                      <a:pt x="673844" y="488871"/>
                    </a:cubicBezTo>
                    <a:cubicBezTo>
                      <a:pt x="669540" y="489573"/>
                      <a:pt x="665235" y="490276"/>
                      <a:pt x="660930" y="491067"/>
                    </a:cubicBezTo>
                    <a:cubicBezTo>
                      <a:pt x="660491" y="491155"/>
                      <a:pt x="660227" y="491682"/>
                      <a:pt x="658821" y="493088"/>
                    </a:cubicBezTo>
                    <a:moveTo>
                      <a:pt x="679116" y="444153"/>
                    </a:moveTo>
                    <a:cubicBezTo>
                      <a:pt x="676041" y="447931"/>
                      <a:pt x="670682" y="450127"/>
                      <a:pt x="671824" y="456540"/>
                    </a:cubicBezTo>
                    <a:cubicBezTo>
                      <a:pt x="672439" y="459791"/>
                      <a:pt x="673493" y="460669"/>
                      <a:pt x="676216" y="458912"/>
                    </a:cubicBezTo>
                    <a:cubicBezTo>
                      <a:pt x="677974" y="457770"/>
                      <a:pt x="680697" y="456892"/>
                      <a:pt x="681224" y="455310"/>
                    </a:cubicBezTo>
                    <a:cubicBezTo>
                      <a:pt x="683245" y="449424"/>
                      <a:pt x="684563" y="443274"/>
                      <a:pt x="686144" y="437213"/>
                    </a:cubicBezTo>
                    <a:cubicBezTo>
                      <a:pt x="684563" y="437125"/>
                      <a:pt x="682542" y="436246"/>
                      <a:pt x="681576" y="436949"/>
                    </a:cubicBezTo>
                    <a:cubicBezTo>
                      <a:pt x="680434" y="438003"/>
                      <a:pt x="679906" y="440112"/>
                      <a:pt x="679116" y="444153"/>
                    </a:cubicBezTo>
                    <a:moveTo>
                      <a:pt x="632465" y="531392"/>
                    </a:moveTo>
                    <a:cubicBezTo>
                      <a:pt x="634662" y="526560"/>
                      <a:pt x="634486" y="521904"/>
                      <a:pt x="631323" y="517511"/>
                    </a:cubicBezTo>
                    <a:cubicBezTo>
                      <a:pt x="630708" y="516720"/>
                      <a:pt x="630445" y="515754"/>
                      <a:pt x="630005" y="514787"/>
                    </a:cubicBezTo>
                    <a:cubicBezTo>
                      <a:pt x="629654" y="515842"/>
                      <a:pt x="628951" y="516896"/>
                      <a:pt x="629039" y="517862"/>
                    </a:cubicBezTo>
                    <a:cubicBezTo>
                      <a:pt x="629303" y="524100"/>
                      <a:pt x="629303" y="529986"/>
                      <a:pt x="620254" y="529108"/>
                    </a:cubicBezTo>
                    <a:cubicBezTo>
                      <a:pt x="619287" y="529020"/>
                      <a:pt x="618145" y="530425"/>
                      <a:pt x="617003" y="531216"/>
                    </a:cubicBezTo>
                    <a:cubicBezTo>
                      <a:pt x="618321" y="532095"/>
                      <a:pt x="619551" y="533237"/>
                      <a:pt x="621044" y="533676"/>
                    </a:cubicBezTo>
                    <a:cubicBezTo>
                      <a:pt x="622714" y="534203"/>
                      <a:pt x="625525" y="533500"/>
                      <a:pt x="622626" y="536663"/>
                    </a:cubicBezTo>
                    <a:cubicBezTo>
                      <a:pt x="622011" y="537366"/>
                      <a:pt x="622538" y="539299"/>
                      <a:pt x="622626" y="540616"/>
                    </a:cubicBezTo>
                    <a:cubicBezTo>
                      <a:pt x="623768" y="539738"/>
                      <a:pt x="625086" y="539035"/>
                      <a:pt x="625876" y="537893"/>
                    </a:cubicBezTo>
                    <a:cubicBezTo>
                      <a:pt x="627458" y="535784"/>
                      <a:pt x="628688" y="533588"/>
                      <a:pt x="632465" y="531392"/>
                    </a:cubicBezTo>
                    <a:moveTo>
                      <a:pt x="968330" y="245779"/>
                    </a:moveTo>
                    <a:cubicBezTo>
                      <a:pt x="975007" y="246921"/>
                      <a:pt x="981684" y="248239"/>
                      <a:pt x="988449" y="249030"/>
                    </a:cubicBezTo>
                    <a:cubicBezTo>
                      <a:pt x="989942" y="249205"/>
                      <a:pt x="991875" y="247888"/>
                      <a:pt x="993281" y="246921"/>
                    </a:cubicBezTo>
                    <a:cubicBezTo>
                      <a:pt x="994071" y="246394"/>
                      <a:pt x="994686" y="244901"/>
                      <a:pt x="994511" y="244022"/>
                    </a:cubicBezTo>
                    <a:cubicBezTo>
                      <a:pt x="994335" y="243319"/>
                      <a:pt x="993105" y="242529"/>
                      <a:pt x="992139" y="242265"/>
                    </a:cubicBezTo>
                    <a:cubicBezTo>
                      <a:pt x="981684" y="239542"/>
                      <a:pt x="981684" y="239542"/>
                      <a:pt x="968330" y="245779"/>
                    </a:cubicBezTo>
                    <a:moveTo>
                      <a:pt x="1110566" y="452499"/>
                    </a:moveTo>
                    <a:cubicBezTo>
                      <a:pt x="1105207" y="454871"/>
                      <a:pt x="1099672" y="456980"/>
                      <a:pt x="1094488" y="459791"/>
                    </a:cubicBezTo>
                    <a:cubicBezTo>
                      <a:pt x="1092028" y="461197"/>
                      <a:pt x="1090271" y="463832"/>
                      <a:pt x="1088163" y="465941"/>
                    </a:cubicBezTo>
                    <a:cubicBezTo>
                      <a:pt x="1091326" y="467786"/>
                      <a:pt x="1093610" y="466468"/>
                      <a:pt x="1096509" y="464623"/>
                    </a:cubicBezTo>
                    <a:cubicBezTo>
                      <a:pt x="1099145" y="462954"/>
                      <a:pt x="1102834" y="462602"/>
                      <a:pt x="1106173" y="462075"/>
                    </a:cubicBezTo>
                    <a:cubicBezTo>
                      <a:pt x="1111093" y="461285"/>
                      <a:pt x="1112147" y="458034"/>
                      <a:pt x="1110566" y="452499"/>
                    </a:cubicBezTo>
                    <a:moveTo>
                      <a:pt x="285882" y="208705"/>
                    </a:moveTo>
                    <a:cubicBezTo>
                      <a:pt x="286146" y="206596"/>
                      <a:pt x="286409" y="204400"/>
                      <a:pt x="286585" y="202292"/>
                    </a:cubicBezTo>
                    <a:cubicBezTo>
                      <a:pt x="286058" y="202379"/>
                      <a:pt x="285355" y="202292"/>
                      <a:pt x="284916" y="202555"/>
                    </a:cubicBezTo>
                    <a:cubicBezTo>
                      <a:pt x="277712" y="206157"/>
                      <a:pt x="270420" y="209759"/>
                      <a:pt x="263392" y="213625"/>
                    </a:cubicBezTo>
                    <a:cubicBezTo>
                      <a:pt x="262250" y="214240"/>
                      <a:pt x="261898" y="216172"/>
                      <a:pt x="261195" y="217490"/>
                    </a:cubicBezTo>
                    <a:cubicBezTo>
                      <a:pt x="262513" y="217490"/>
                      <a:pt x="264007" y="217842"/>
                      <a:pt x="265237" y="217402"/>
                    </a:cubicBezTo>
                    <a:cubicBezTo>
                      <a:pt x="271738" y="214943"/>
                      <a:pt x="278239" y="212395"/>
                      <a:pt x="285882" y="208705"/>
                    </a:cubicBezTo>
                    <a:moveTo>
                      <a:pt x="257242" y="249293"/>
                    </a:moveTo>
                    <a:cubicBezTo>
                      <a:pt x="253552" y="253950"/>
                      <a:pt x="248456" y="250699"/>
                      <a:pt x="244064" y="251753"/>
                    </a:cubicBezTo>
                    <a:cubicBezTo>
                      <a:pt x="243185" y="252017"/>
                      <a:pt x="242482" y="252895"/>
                      <a:pt x="241692" y="253510"/>
                    </a:cubicBezTo>
                    <a:cubicBezTo>
                      <a:pt x="242482" y="254477"/>
                      <a:pt x="243273" y="256146"/>
                      <a:pt x="244239" y="256322"/>
                    </a:cubicBezTo>
                    <a:cubicBezTo>
                      <a:pt x="253728" y="257815"/>
                      <a:pt x="260756" y="250699"/>
                      <a:pt x="269454" y="248942"/>
                    </a:cubicBezTo>
                    <a:cubicBezTo>
                      <a:pt x="269981" y="248854"/>
                      <a:pt x="270596" y="246833"/>
                      <a:pt x="270332" y="245955"/>
                    </a:cubicBezTo>
                    <a:cubicBezTo>
                      <a:pt x="270069" y="245252"/>
                      <a:pt x="268399" y="244374"/>
                      <a:pt x="267696" y="244637"/>
                    </a:cubicBezTo>
                    <a:cubicBezTo>
                      <a:pt x="264446" y="245603"/>
                      <a:pt x="261459" y="246921"/>
                      <a:pt x="257242" y="249293"/>
                    </a:cubicBezTo>
                    <a:moveTo>
                      <a:pt x="694666" y="751290"/>
                    </a:moveTo>
                    <a:cubicBezTo>
                      <a:pt x="693348" y="750763"/>
                      <a:pt x="691942" y="750323"/>
                      <a:pt x="690712" y="749621"/>
                    </a:cubicBezTo>
                    <a:cubicBezTo>
                      <a:pt x="685705" y="746721"/>
                      <a:pt x="685353" y="752607"/>
                      <a:pt x="682630" y="754013"/>
                    </a:cubicBezTo>
                    <a:cubicBezTo>
                      <a:pt x="682015" y="754365"/>
                      <a:pt x="681751" y="757439"/>
                      <a:pt x="682278" y="757703"/>
                    </a:cubicBezTo>
                    <a:cubicBezTo>
                      <a:pt x="685617" y="759636"/>
                      <a:pt x="689219" y="761129"/>
                      <a:pt x="692733" y="762799"/>
                    </a:cubicBezTo>
                    <a:cubicBezTo>
                      <a:pt x="693787" y="760163"/>
                      <a:pt x="694929" y="757439"/>
                      <a:pt x="695896" y="754716"/>
                    </a:cubicBezTo>
                    <a:cubicBezTo>
                      <a:pt x="696071" y="754101"/>
                      <a:pt x="695808" y="753223"/>
                      <a:pt x="694666" y="751290"/>
                    </a:cubicBezTo>
                    <a:moveTo>
                      <a:pt x="302662" y="490716"/>
                    </a:moveTo>
                    <a:cubicBezTo>
                      <a:pt x="298270" y="482545"/>
                      <a:pt x="298182" y="482457"/>
                      <a:pt x="292032" y="489486"/>
                    </a:cubicBezTo>
                    <a:cubicBezTo>
                      <a:pt x="290890" y="490803"/>
                      <a:pt x="290363" y="492648"/>
                      <a:pt x="289484" y="494230"/>
                    </a:cubicBezTo>
                    <a:cubicBezTo>
                      <a:pt x="292910" y="495284"/>
                      <a:pt x="296337" y="496953"/>
                      <a:pt x="299763" y="497129"/>
                    </a:cubicBezTo>
                    <a:cubicBezTo>
                      <a:pt x="301081" y="497217"/>
                      <a:pt x="302487" y="493790"/>
                      <a:pt x="302662" y="490716"/>
                    </a:cubicBezTo>
                    <a:moveTo>
                      <a:pt x="613401" y="306662"/>
                    </a:moveTo>
                    <a:cubicBezTo>
                      <a:pt x="610502" y="307189"/>
                      <a:pt x="607515" y="307628"/>
                      <a:pt x="604616" y="308419"/>
                    </a:cubicBezTo>
                    <a:cubicBezTo>
                      <a:pt x="604001" y="308595"/>
                      <a:pt x="603122" y="310440"/>
                      <a:pt x="603386" y="310791"/>
                    </a:cubicBezTo>
                    <a:cubicBezTo>
                      <a:pt x="604264" y="311845"/>
                      <a:pt x="606373" y="313514"/>
                      <a:pt x="606548" y="313339"/>
                    </a:cubicBezTo>
                    <a:cubicBezTo>
                      <a:pt x="611380" y="308331"/>
                      <a:pt x="615773" y="313075"/>
                      <a:pt x="620342" y="313690"/>
                    </a:cubicBezTo>
                    <a:cubicBezTo>
                      <a:pt x="621571" y="313866"/>
                      <a:pt x="623065" y="312987"/>
                      <a:pt x="624119" y="312109"/>
                    </a:cubicBezTo>
                    <a:cubicBezTo>
                      <a:pt x="624383" y="311933"/>
                      <a:pt x="623768" y="309561"/>
                      <a:pt x="623065" y="309210"/>
                    </a:cubicBezTo>
                    <a:cubicBezTo>
                      <a:pt x="620693" y="308155"/>
                      <a:pt x="618233" y="307540"/>
                      <a:pt x="613401" y="306662"/>
                    </a:cubicBezTo>
                    <a:moveTo>
                      <a:pt x="305034" y="538508"/>
                    </a:moveTo>
                    <a:cubicBezTo>
                      <a:pt x="308285" y="540089"/>
                      <a:pt x="311535" y="541846"/>
                      <a:pt x="314962" y="543164"/>
                    </a:cubicBezTo>
                    <a:cubicBezTo>
                      <a:pt x="315752" y="543516"/>
                      <a:pt x="317422" y="542813"/>
                      <a:pt x="317949" y="542110"/>
                    </a:cubicBezTo>
                    <a:cubicBezTo>
                      <a:pt x="318388" y="541407"/>
                      <a:pt x="318125" y="539650"/>
                      <a:pt x="317510" y="539035"/>
                    </a:cubicBezTo>
                    <a:cubicBezTo>
                      <a:pt x="311711" y="533061"/>
                      <a:pt x="306352" y="532182"/>
                      <a:pt x="299500" y="536136"/>
                    </a:cubicBezTo>
                    <a:cubicBezTo>
                      <a:pt x="298357" y="536839"/>
                      <a:pt x="297830" y="538596"/>
                      <a:pt x="297040" y="539914"/>
                    </a:cubicBezTo>
                    <a:cubicBezTo>
                      <a:pt x="298797" y="539474"/>
                      <a:pt x="300729" y="539035"/>
                      <a:pt x="305034" y="538508"/>
                    </a:cubicBezTo>
                    <a:moveTo>
                      <a:pt x="1025699" y="240947"/>
                    </a:moveTo>
                    <a:cubicBezTo>
                      <a:pt x="1021921" y="239981"/>
                      <a:pt x="1018143" y="238927"/>
                      <a:pt x="1014366" y="237960"/>
                    </a:cubicBezTo>
                    <a:cubicBezTo>
                      <a:pt x="1016826" y="240772"/>
                      <a:pt x="1018846" y="244022"/>
                      <a:pt x="1021745" y="246218"/>
                    </a:cubicBezTo>
                    <a:cubicBezTo>
                      <a:pt x="1024205" y="248151"/>
                      <a:pt x="1025260" y="253598"/>
                      <a:pt x="1029652" y="250699"/>
                    </a:cubicBezTo>
                    <a:cubicBezTo>
                      <a:pt x="1030267" y="250348"/>
                      <a:pt x="1027895" y="245164"/>
                      <a:pt x="1025699" y="240947"/>
                    </a:cubicBezTo>
                    <a:moveTo>
                      <a:pt x="228514" y="552916"/>
                    </a:moveTo>
                    <a:cubicBezTo>
                      <a:pt x="226142" y="552301"/>
                      <a:pt x="226054" y="545975"/>
                      <a:pt x="221837" y="550105"/>
                    </a:cubicBezTo>
                    <a:cubicBezTo>
                      <a:pt x="218059" y="553794"/>
                      <a:pt x="223857" y="553794"/>
                      <a:pt x="224385" y="555903"/>
                    </a:cubicBezTo>
                    <a:cubicBezTo>
                      <a:pt x="224560" y="556518"/>
                      <a:pt x="225351" y="557221"/>
                      <a:pt x="225966" y="557572"/>
                    </a:cubicBezTo>
                    <a:cubicBezTo>
                      <a:pt x="230007" y="559241"/>
                      <a:pt x="234048" y="560911"/>
                      <a:pt x="238090" y="562492"/>
                    </a:cubicBezTo>
                    <a:cubicBezTo>
                      <a:pt x="238265" y="562580"/>
                      <a:pt x="238617" y="561965"/>
                      <a:pt x="238880" y="561701"/>
                    </a:cubicBezTo>
                    <a:cubicBezTo>
                      <a:pt x="235893" y="559066"/>
                      <a:pt x="232819" y="556606"/>
                      <a:pt x="228514" y="552916"/>
                    </a:cubicBezTo>
                    <a:moveTo>
                      <a:pt x="814147" y="340134"/>
                    </a:moveTo>
                    <a:cubicBezTo>
                      <a:pt x="815201" y="339871"/>
                      <a:pt x="816255" y="339607"/>
                      <a:pt x="817398" y="339343"/>
                    </a:cubicBezTo>
                    <a:cubicBezTo>
                      <a:pt x="815025" y="334248"/>
                      <a:pt x="805362" y="329152"/>
                      <a:pt x="800354" y="330734"/>
                    </a:cubicBezTo>
                    <a:cubicBezTo>
                      <a:pt x="799563" y="330997"/>
                      <a:pt x="798685" y="332403"/>
                      <a:pt x="798773" y="333194"/>
                    </a:cubicBezTo>
                    <a:cubicBezTo>
                      <a:pt x="798773" y="333984"/>
                      <a:pt x="799827" y="334951"/>
                      <a:pt x="800705" y="335390"/>
                    </a:cubicBezTo>
                    <a:cubicBezTo>
                      <a:pt x="804307" y="337059"/>
                      <a:pt x="808085" y="338553"/>
                      <a:pt x="814147" y="340134"/>
                    </a:cubicBezTo>
                    <a:moveTo>
                      <a:pt x="777073" y="499062"/>
                    </a:moveTo>
                    <a:cubicBezTo>
                      <a:pt x="777073" y="497919"/>
                      <a:pt x="777248" y="496690"/>
                      <a:pt x="776985" y="495547"/>
                    </a:cubicBezTo>
                    <a:cubicBezTo>
                      <a:pt x="776633" y="493966"/>
                      <a:pt x="776018" y="492560"/>
                      <a:pt x="775491" y="490979"/>
                    </a:cubicBezTo>
                    <a:cubicBezTo>
                      <a:pt x="774437" y="492473"/>
                      <a:pt x="772592" y="493878"/>
                      <a:pt x="772416" y="495460"/>
                    </a:cubicBezTo>
                    <a:cubicBezTo>
                      <a:pt x="771977" y="498886"/>
                      <a:pt x="772416" y="502488"/>
                      <a:pt x="772153" y="505914"/>
                    </a:cubicBezTo>
                    <a:cubicBezTo>
                      <a:pt x="772065" y="507056"/>
                      <a:pt x="771186" y="508198"/>
                      <a:pt x="770571" y="509253"/>
                    </a:cubicBezTo>
                    <a:cubicBezTo>
                      <a:pt x="771889" y="508989"/>
                      <a:pt x="773998" y="509165"/>
                      <a:pt x="774437" y="508374"/>
                    </a:cubicBezTo>
                    <a:cubicBezTo>
                      <a:pt x="775755" y="506441"/>
                      <a:pt x="776282" y="503894"/>
                      <a:pt x="777073" y="499062"/>
                    </a:cubicBezTo>
                    <a:moveTo>
                      <a:pt x="318212" y="432205"/>
                    </a:moveTo>
                    <a:cubicBezTo>
                      <a:pt x="317422" y="433786"/>
                      <a:pt x="316719" y="435455"/>
                      <a:pt x="315928" y="437037"/>
                    </a:cubicBezTo>
                    <a:cubicBezTo>
                      <a:pt x="317334" y="437388"/>
                      <a:pt x="319179" y="438530"/>
                      <a:pt x="320057" y="438003"/>
                    </a:cubicBezTo>
                    <a:cubicBezTo>
                      <a:pt x="322078" y="436773"/>
                      <a:pt x="324626" y="435016"/>
                      <a:pt x="325153" y="432996"/>
                    </a:cubicBezTo>
                    <a:cubicBezTo>
                      <a:pt x="325768" y="430184"/>
                      <a:pt x="324714" y="427022"/>
                      <a:pt x="324362" y="424034"/>
                    </a:cubicBezTo>
                    <a:cubicBezTo>
                      <a:pt x="322693" y="426319"/>
                      <a:pt x="321024" y="428691"/>
                      <a:pt x="318212" y="432205"/>
                    </a:cubicBezTo>
                    <a:moveTo>
                      <a:pt x="1065145" y="543340"/>
                    </a:moveTo>
                    <a:cubicBezTo>
                      <a:pt x="1068659" y="541407"/>
                      <a:pt x="1072174" y="539474"/>
                      <a:pt x="1075688" y="537629"/>
                    </a:cubicBezTo>
                    <a:cubicBezTo>
                      <a:pt x="1075248" y="537190"/>
                      <a:pt x="1074721" y="536224"/>
                      <a:pt x="1074370" y="536312"/>
                    </a:cubicBezTo>
                    <a:cubicBezTo>
                      <a:pt x="1070153" y="537366"/>
                      <a:pt x="1065848" y="538420"/>
                      <a:pt x="1061719" y="539738"/>
                    </a:cubicBezTo>
                    <a:cubicBezTo>
                      <a:pt x="1060753" y="540089"/>
                      <a:pt x="1059698" y="541231"/>
                      <a:pt x="1059347" y="542198"/>
                    </a:cubicBezTo>
                    <a:cubicBezTo>
                      <a:pt x="1059083" y="543076"/>
                      <a:pt x="1059610" y="545185"/>
                      <a:pt x="1059962" y="545185"/>
                    </a:cubicBezTo>
                    <a:cubicBezTo>
                      <a:pt x="1061192" y="545273"/>
                      <a:pt x="1062597" y="544746"/>
                      <a:pt x="1065145" y="543340"/>
                    </a:cubicBezTo>
                    <a:moveTo>
                      <a:pt x="658821" y="729766"/>
                    </a:moveTo>
                    <a:cubicBezTo>
                      <a:pt x="659173" y="729766"/>
                      <a:pt x="659612" y="729853"/>
                      <a:pt x="659964" y="729766"/>
                    </a:cubicBezTo>
                    <a:cubicBezTo>
                      <a:pt x="663829" y="729151"/>
                      <a:pt x="664268" y="737585"/>
                      <a:pt x="669013" y="733280"/>
                    </a:cubicBezTo>
                    <a:cubicBezTo>
                      <a:pt x="669364" y="732928"/>
                      <a:pt x="665498" y="727481"/>
                      <a:pt x="663126" y="724758"/>
                    </a:cubicBezTo>
                    <a:cubicBezTo>
                      <a:pt x="662160" y="723616"/>
                      <a:pt x="659964" y="723616"/>
                      <a:pt x="658382" y="723089"/>
                    </a:cubicBezTo>
                    <a:cubicBezTo>
                      <a:pt x="658119" y="724846"/>
                      <a:pt x="657855" y="726691"/>
                      <a:pt x="658821" y="729766"/>
                    </a:cubicBezTo>
                    <a:moveTo>
                      <a:pt x="1349528" y="698665"/>
                    </a:moveTo>
                    <a:cubicBezTo>
                      <a:pt x="1351021" y="696118"/>
                      <a:pt x="1345399" y="692691"/>
                      <a:pt x="1350494" y="690495"/>
                    </a:cubicBezTo>
                    <a:cubicBezTo>
                      <a:pt x="1349528" y="688650"/>
                      <a:pt x="1348649" y="686717"/>
                      <a:pt x="1347683" y="684872"/>
                    </a:cubicBezTo>
                    <a:cubicBezTo>
                      <a:pt x="1346277" y="686278"/>
                      <a:pt x="1343993" y="687508"/>
                      <a:pt x="1343730" y="689089"/>
                    </a:cubicBezTo>
                    <a:cubicBezTo>
                      <a:pt x="1343114" y="693394"/>
                      <a:pt x="1343378" y="697787"/>
                      <a:pt x="1349528" y="698665"/>
                    </a:cubicBezTo>
                    <a:moveTo>
                      <a:pt x="1002945" y="885091"/>
                    </a:moveTo>
                    <a:cubicBezTo>
                      <a:pt x="1003999" y="884827"/>
                      <a:pt x="1005053" y="884564"/>
                      <a:pt x="1006107" y="884300"/>
                    </a:cubicBezTo>
                    <a:cubicBezTo>
                      <a:pt x="1005844" y="883773"/>
                      <a:pt x="1005580" y="882807"/>
                      <a:pt x="1005229" y="882807"/>
                    </a:cubicBezTo>
                    <a:cubicBezTo>
                      <a:pt x="1003296" y="882631"/>
                      <a:pt x="1001275" y="883070"/>
                      <a:pt x="999431" y="882631"/>
                    </a:cubicBezTo>
                    <a:cubicBezTo>
                      <a:pt x="998113" y="882368"/>
                      <a:pt x="997059" y="880786"/>
                      <a:pt x="995741" y="880435"/>
                    </a:cubicBezTo>
                    <a:cubicBezTo>
                      <a:pt x="991172" y="879117"/>
                      <a:pt x="986955" y="880611"/>
                      <a:pt x="988712" y="882807"/>
                    </a:cubicBezTo>
                    <a:cubicBezTo>
                      <a:pt x="992051" y="887024"/>
                      <a:pt x="996619" y="884388"/>
                      <a:pt x="1002945" y="885091"/>
                    </a:cubicBezTo>
                    <a:moveTo>
                      <a:pt x="181951" y="556430"/>
                    </a:moveTo>
                    <a:cubicBezTo>
                      <a:pt x="183093" y="557572"/>
                      <a:pt x="184148" y="558626"/>
                      <a:pt x="185290" y="559769"/>
                    </a:cubicBezTo>
                    <a:cubicBezTo>
                      <a:pt x="185729" y="558539"/>
                      <a:pt x="186871" y="557221"/>
                      <a:pt x="186607" y="556167"/>
                    </a:cubicBezTo>
                    <a:cubicBezTo>
                      <a:pt x="186080" y="553707"/>
                      <a:pt x="185114" y="551247"/>
                      <a:pt x="183884" y="549050"/>
                    </a:cubicBezTo>
                    <a:cubicBezTo>
                      <a:pt x="183620" y="548611"/>
                      <a:pt x="181073" y="549490"/>
                      <a:pt x="179579" y="549841"/>
                    </a:cubicBezTo>
                    <a:cubicBezTo>
                      <a:pt x="179931" y="551686"/>
                      <a:pt x="180370" y="553443"/>
                      <a:pt x="181951" y="556430"/>
                    </a:cubicBezTo>
                    <a:moveTo>
                      <a:pt x="1210895" y="703497"/>
                    </a:moveTo>
                    <a:cubicBezTo>
                      <a:pt x="1210455" y="704552"/>
                      <a:pt x="1210104" y="705518"/>
                      <a:pt x="1209665" y="706572"/>
                    </a:cubicBezTo>
                    <a:cubicBezTo>
                      <a:pt x="1210367" y="706836"/>
                      <a:pt x="1211510" y="707539"/>
                      <a:pt x="1211773" y="707275"/>
                    </a:cubicBezTo>
                    <a:cubicBezTo>
                      <a:pt x="1212827" y="706221"/>
                      <a:pt x="1214057" y="704991"/>
                      <a:pt x="1214409" y="703673"/>
                    </a:cubicBezTo>
                    <a:cubicBezTo>
                      <a:pt x="1215199" y="700598"/>
                      <a:pt x="1215551" y="697436"/>
                      <a:pt x="1215990" y="694361"/>
                    </a:cubicBezTo>
                    <a:cubicBezTo>
                      <a:pt x="1215990" y="694361"/>
                      <a:pt x="1213969" y="693921"/>
                      <a:pt x="1213969" y="694009"/>
                    </a:cubicBezTo>
                    <a:cubicBezTo>
                      <a:pt x="1213355" y="696733"/>
                      <a:pt x="1212740" y="699456"/>
                      <a:pt x="1210895" y="703497"/>
                    </a:cubicBezTo>
                    <a:moveTo>
                      <a:pt x="217796" y="585158"/>
                    </a:moveTo>
                    <a:cubicBezTo>
                      <a:pt x="216478" y="584895"/>
                      <a:pt x="215072" y="584455"/>
                      <a:pt x="213754" y="584543"/>
                    </a:cubicBezTo>
                    <a:cubicBezTo>
                      <a:pt x="213403" y="584543"/>
                      <a:pt x="212788" y="587179"/>
                      <a:pt x="213139" y="587443"/>
                    </a:cubicBezTo>
                    <a:cubicBezTo>
                      <a:pt x="214808" y="588848"/>
                      <a:pt x="216653" y="590166"/>
                      <a:pt x="218674" y="590957"/>
                    </a:cubicBezTo>
                    <a:cubicBezTo>
                      <a:pt x="219553" y="591308"/>
                      <a:pt x="221046" y="590166"/>
                      <a:pt x="222276" y="589639"/>
                    </a:cubicBezTo>
                    <a:cubicBezTo>
                      <a:pt x="221222" y="588585"/>
                      <a:pt x="220080" y="587443"/>
                      <a:pt x="217796" y="585158"/>
                    </a:cubicBezTo>
                    <a:moveTo>
                      <a:pt x="1045993" y="239717"/>
                    </a:moveTo>
                    <a:cubicBezTo>
                      <a:pt x="1041776" y="239981"/>
                      <a:pt x="1039755" y="242265"/>
                      <a:pt x="1040019" y="246482"/>
                    </a:cubicBezTo>
                    <a:cubicBezTo>
                      <a:pt x="1040107" y="247185"/>
                      <a:pt x="1040370" y="247888"/>
                      <a:pt x="1040546" y="248590"/>
                    </a:cubicBezTo>
                    <a:cubicBezTo>
                      <a:pt x="1042742" y="246833"/>
                      <a:pt x="1045027" y="245076"/>
                      <a:pt x="1047135" y="243231"/>
                    </a:cubicBezTo>
                    <a:cubicBezTo>
                      <a:pt x="1047574" y="242880"/>
                      <a:pt x="1047223" y="241738"/>
                      <a:pt x="1045993" y="239717"/>
                    </a:cubicBezTo>
                    <a:moveTo>
                      <a:pt x="232116" y="523046"/>
                    </a:moveTo>
                    <a:cubicBezTo>
                      <a:pt x="233170" y="524100"/>
                      <a:pt x="234312" y="525242"/>
                      <a:pt x="235366" y="526296"/>
                    </a:cubicBezTo>
                    <a:cubicBezTo>
                      <a:pt x="235893" y="525154"/>
                      <a:pt x="236684" y="524100"/>
                      <a:pt x="236772" y="522870"/>
                    </a:cubicBezTo>
                    <a:cubicBezTo>
                      <a:pt x="237036" y="520937"/>
                      <a:pt x="236948" y="519004"/>
                      <a:pt x="236772" y="517072"/>
                    </a:cubicBezTo>
                    <a:cubicBezTo>
                      <a:pt x="236684" y="516281"/>
                      <a:pt x="235806" y="515666"/>
                      <a:pt x="235278" y="514963"/>
                    </a:cubicBezTo>
                    <a:cubicBezTo>
                      <a:pt x="234751" y="515490"/>
                      <a:pt x="234048" y="515930"/>
                      <a:pt x="233697" y="516632"/>
                    </a:cubicBezTo>
                    <a:cubicBezTo>
                      <a:pt x="233082" y="517950"/>
                      <a:pt x="232643" y="519268"/>
                      <a:pt x="232116" y="523046"/>
                    </a:cubicBezTo>
                    <a:moveTo>
                      <a:pt x="1053197" y="242177"/>
                    </a:moveTo>
                    <a:cubicBezTo>
                      <a:pt x="1052934" y="244286"/>
                      <a:pt x="1052670" y="246394"/>
                      <a:pt x="1052406" y="248503"/>
                    </a:cubicBezTo>
                    <a:cubicBezTo>
                      <a:pt x="1054339" y="247097"/>
                      <a:pt x="1056272" y="245691"/>
                      <a:pt x="1058205" y="244374"/>
                    </a:cubicBezTo>
                    <a:cubicBezTo>
                      <a:pt x="1056887" y="243231"/>
                      <a:pt x="1055657" y="242089"/>
                      <a:pt x="1053197" y="242177"/>
                    </a:cubicBezTo>
                    <a:moveTo>
                      <a:pt x="167631" y="716587"/>
                    </a:moveTo>
                    <a:cubicBezTo>
                      <a:pt x="170003" y="716587"/>
                      <a:pt x="172287" y="716675"/>
                      <a:pt x="174659" y="716675"/>
                    </a:cubicBezTo>
                    <a:cubicBezTo>
                      <a:pt x="174484" y="715621"/>
                      <a:pt x="174747" y="714215"/>
                      <a:pt x="174132" y="713601"/>
                    </a:cubicBezTo>
                    <a:cubicBezTo>
                      <a:pt x="172463" y="712107"/>
                      <a:pt x="169037" y="713073"/>
                      <a:pt x="167631" y="716587"/>
                    </a:cubicBezTo>
                    <a:moveTo>
                      <a:pt x="1110566" y="447667"/>
                    </a:moveTo>
                    <a:cubicBezTo>
                      <a:pt x="1111532" y="446261"/>
                      <a:pt x="1112498" y="444856"/>
                      <a:pt x="1113553" y="443450"/>
                    </a:cubicBezTo>
                    <a:cubicBezTo>
                      <a:pt x="1111620" y="442572"/>
                      <a:pt x="1109687" y="441781"/>
                      <a:pt x="1107754" y="440902"/>
                    </a:cubicBezTo>
                    <a:cubicBezTo>
                      <a:pt x="1111356" y="444417"/>
                      <a:pt x="1104855" y="445032"/>
                      <a:pt x="1105909" y="447579"/>
                    </a:cubicBezTo>
                    <a:cubicBezTo>
                      <a:pt x="1105997" y="447931"/>
                      <a:pt x="1107403" y="447667"/>
                      <a:pt x="1110566" y="447667"/>
                    </a:cubicBezTo>
                    <a:moveTo>
                      <a:pt x="649245" y="605453"/>
                    </a:moveTo>
                    <a:cubicBezTo>
                      <a:pt x="650388" y="605453"/>
                      <a:pt x="652057" y="605892"/>
                      <a:pt x="652584" y="605365"/>
                    </a:cubicBezTo>
                    <a:cubicBezTo>
                      <a:pt x="653726" y="603959"/>
                      <a:pt x="654517" y="602202"/>
                      <a:pt x="655132" y="600445"/>
                    </a:cubicBezTo>
                    <a:cubicBezTo>
                      <a:pt x="655219" y="600181"/>
                      <a:pt x="653638" y="598864"/>
                      <a:pt x="653550" y="598864"/>
                    </a:cubicBezTo>
                    <a:cubicBezTo>
                      <a:pt x="651705" y="600621"/>
                      <a:pt x="649860" y="602465"/>
                      <a:pt x="649245" y="605453"/>
                    </a:cubicBezTo>
                    <a:moveTo>
                      <a:pt x="456846" y="458473"/>
                    </a:moveTo>
                    <a:cubicBezTo>
                      <a:pt x="455967" y="459352"/>
                      <a:pt x="454913" y="460055"/>
                      <a:pt x="454386" y="461021"/>
                    </a:cubicBezTo>
                    <a:cubicBezTo>
                      <a:pt x="453507" y="462514"/>
                      <a:pt x="452980" y="464271"/>
                      <a:pt x="452365" y="465941"/>
                    </a:cubicBezTo>
                    <a:cubicBezTo>
                      <a:pt x="453771" y="465150"/>
                      <a:pt x="455440" y="464623"/>
                      <a:pt x="456494" y="463481"/>
                    </a:cubicBezTo>
                    <a:cubicBezTo>
                      <a:pt x="459833" y="459879"/>
                      <a:pt x="459745" y="459791"/>
                      <a:pt x="456846" y="458473"/>
                    </a:cubicBezTo>
                    <a:moveTo>
                      <a:pt x="1396178" y="577954"/>
                    </a:moveTo>
                    <a:cubicBezTo>
                      <a:pt x="1395124" y="576900"/>
                      <a:pt x="1393982" y="575758"/>
                      <a:pt x="1392928" y="574704"/>
                    </a:cubicBezTo>
                    <a:cubicBezTo>
                      <a:pt x="1392401" y="576197"/>
                      <a:pt x="1391258" y="577866"/>
                      <a:pt x="1391522" y="579096"/>
                    </a:cubicBezTo>
                    <a:cubicBezTo>
                      <a:pt x="1391873" y="580766"/>
                      <a:pt x="1393543" y="582083"/>
                      <a:pt x="1394597" y="583577"/>
                    </a:cubicBezTo>
                    <a:cubicBezTo>
                      <a:pt x="1395124" y="582523"/>
                      <a:pt x="1395651" y="581468"/>
                      <a:pt x="1396178" y="577954"/>
                    </a:cubicBezTo>
                    <a:moveTo>
                      <a:pt x="273934" y="404707"/>
                    </a:moveTo>
                    <a:cubicBezTo>
                      <a:pt x="272704" y="405761"/>
                      <a:pt x="271562" y="406727"/>
                      <a:pt x="270332" y="407782"/>
                    </a:cubicBezTo>
                    <a:cubicBezTo>
                      <a:pt x="271298" y="407782"/>
                      <a:pt x="272441" y="408045"/>
                      <a:pt x="273319" y="407606"/>
                    </a:cubicBezTo>
                    <a:cubicBezTo>
                      <a:pt x="274813" y="406903"/>
                      <a:pt x="276130" y="405761"/>
                      <a:pt x="277536" y="404882"/>
                    </a:cubicBezTo>
                    <a:cubicBezTo>
                      <a:pt x="276745" y="404443"/>
                      <a:pt x="275955" y="403916"/>
                      <a:pt x="273934" y="404707"/>
                    </a:cubicBezTo>
                    <a:moveTo>
                      <a:pt x="185553" y="581556"/>
                    </a:moveTo>
                    <a:cubicBezTo>
                      <a:pt x="187135" y="582347"/>
                      <a:pt x="188628" y="583138"/>
                      <a:pt x="190209" y="583928"/>
                    </a:cubicBezTo>
                    <a:cubicBezTo>
                      <a:pt x="190649" y="583050"/>
                      <a:pt x="191088" y="582083"/>
                      <a:pt x="191527" y="581205"/>
                    </a:cubicBezTo>
                    <a:cubicBezTo>
                      <a:pt x="190122" y="580502"/>
                      <a:pt x="188716" y="579624"/>
                      <a:pt x="187222" y="579272"/>
                    </a:cubicBezTo>
                    <a:cubicBezTo>
                      <a:pt x="186344" y="579096"/>
                      <a:pt x="185290" y="579975"/>
                      <a:pt x="185553" y="581556"/>
                    </a:cubicBezTo>
                    <a:moveTo>
                      <a:pt x="785507" y="230229"/>
                    </a:moveTo>
                    <a:cubicBezTo>
                      <a:pt x="785858" y="230229"/>
                      <a:pt x="786473" y="230405"/>
                      <a:pt x="786561" y="230229"/>
                    </a:cubicBezTo>
                    <a:cubicBezTo>
                      <a:pt x="787352" y="228999"/>
                      <a:pt x="788142" y="227769"/>
                      <a:pt x="788845" y="226451"/>
                    </a:cubicBezTo>
                    <a:cubicBezTo>
                      <a:pt x="786561" y="226539"/>
                      <a:pt x="784189" y="226627"/>
                      <a:pt x="781905" y="226627"/>
                    </a:cubicBezTo>
                    <a:cubicBezTo>
                      <a:pt x="782695" y="227418"/>
                      <a:pt x="783486" y="228208"/>
                      <a:pt x="785507" y="230229"/>
                    </a:cubicBezTo>
                    <a:moveTo>
                      <a:pt x="210592" y="240947"/>
                    </a:moveTo>
                    <a:cubicBezTo>
                      <a:pt x="210328" y="239893"/>
                      <a:pt x="210064" y="238839"/>
                      <a:pt x="209801" y="237784"/>
                    </a:cubicBezTo>
                    <a:cubicBezTo>
                      <a:pt x="208483" y="239629"/>
                      <a:pt x="207077" y="241474"/>
                      <a:pt x="205760" y="243319"/>
                    </a:cubicBezTo>
                    <a:cubicBezTo>
                      <a:pt x="207429" y="243319"/>
                      <a:pt x="209010" y="243319"/>
                      <a:pt x="210592" y="240947"/>
                    </a:cubicBezTo>
                    <a:moveTo>
                      <a:pt x="545227" y="255267"/>
                    </a:moveTo>
                    <a:cubicBezTo>
                      <a:pt x="547335" y="255531"/>
                      <a:pt x="549444" y="255882"/>
                      <a:pt x="551552" y="256146"/>
                    </a:cubicBezTo>
                    <a:cubicBezTo>
                      <a:pt x="551552" y="255619"/>
                      <a:pt x="551903" y="254828"/>
                      <a:pt x="551640" y="254565"/>
                    </a:cubicBezTo>
                    <a:cubicBezTo>
                      <a:pt x="549883" y="252895"/>
                      <a:pt x="548301" y="249820"/>
                      <a:pt x="545227" y="255267"/>
                    </a:cubicBezTo>
                    <a:moveTo>
                      <a:pt x="1294619" y="519444"/>
                    </a:moveTo>
                    <a:cubicBezTo>
                      <a:pt x="1290139" y="518741"/>
                      <a:pt x="1291017" y="521991"/>
                      <a:pt x="1291105" y="524451"/>
                    </a:cubicBezTo>
                    <a:cubicBezTo>
                      <a:pt x="1291105" y="525066"/>
                      <a:pt x="1291632" y="525681"/>
                      <a:pt x="1291984" y="526296"/>
                    </a:cubicBezTo>
                    <a:cubicBezTo>
                      <a:pt x="1293301" y="525154"/>
                      <a:pt x="1294707" y="524100"/>
                      <a:pt x="1295849" y="522782"/>
                    </a:cubicBezTo>
                    <a:cubicBezTo>
                      <a:pt x="1296113" y="522431"/>
                      <a:pt x="1295761" y="521376"/>
                      <a:pt x="1294619" y="519444"/>
                    </a:cubicBezTo>
                    <a:moveTo>
                      <a:pt x="681488" y="556430"/>
                    </a:moveTo>
                    <a:cubicBezTo>
                      <a:pt x="681312" y="554673"/>
                      <a:pt x="681048" y="552828"/>
                      <a:pt x="680873" y="551071"/>
                    </a:cubicBezTo>
                    <a:cubicBezTo>
                      <a:pt x="679555" y="552037"/>
                      <a:pt x="677534" y="552652"/>
                      <a:pt x="677007" y="553882"/>
                    </a:cubicBezTo>
                    <a:cubicBezTo>
                      <a:pt x="675865" y="556694"/>
                      <a:pt x="677359" y="558012"/>
                      <a:pt x="681488" y="556430"/>
                    </a:cubicBezTo>
                    <a:moveTo>
                      <a:pt x="876347" y="215821"/>
                    </a:moveTo>
                    <a:cubicBezTo>
                      <a:pt x="875469" y="215030"/>
                      <a:pt x="873975" y="213625"/>
                      <a:pt x="873887" y="213625"/>
                    </a:cubicBezTo>
                    <a:cubicBezTo>
                      <a:pt x="870637" y="216875"/>
                      <a:pt x="874415" y="218105"/>
                      <a:pt x="875820" y="220126"/>
                    </a:cubicBezTo>
                    <a:cubicBezTo>
                      <a:pt x="876347" y="219159"/>
                      <a:pt x="876962" y="218105"/>
                      <a:pt x="876347" y="215821"/>
                    </a:cubicBezTo>
                    <a:moveTo>
                      <a:pt x="1232419" y="684345"/>
                    </a:moveTo>
                    <a:cubicBezTo>
                      <a:pt x="1232155" y="685663"/>
                      <a:pt x="1231979" y="687069"/>
                      <a:pt x="1231716" y="688387"/>
                    </a:cubicBezTo>
                    <a:cubicBezTo>
                      <a:pt x="1233122" y="687508"/>
                      <a:pt x="1234527" y="686542"/>
                      <a:pt x="1235933" y="685663"/>
                    </a:cubicBezTo>
                    <a:cubicBezTo>
                      <a:pt x="1235142" y="684784"/>
                      <a:pt x="1234439" y="683994"/>
                      <a:pt x="1232419" y="684345"/>
                    </a:cubicBezTo>
                    <a:moveTo>
                      <a:pt x="152081" y="423771"/>
                    </a:moveTo>
                    <a:cubicBezTo>
                      <a:pt x="151642" y="426231"/>
                      <a:pt x="151202" y="428779"/>
                      <a:pt x="150939" y="431238"/>
                    </a:cubicBezTo>
                    <a:cubicBezTo>
                      <a:pt x="150851" y="431853"/>
                      <a:pt x="151554" y="432468"/>
                      <a:pt x="151905" y="433083"/>
                    </a:cubicBezTo>
                    <a:cubicBezTo>
                      <a:pt x="152344" y="432293"/>
                      <a:pt x="153135" y="431502"/>
                      <a:pt x="153223" y="430624"/>
                    </a:cubicBezTo>
                    <a:cubicBezTo>
                      <a:pt x="153399" y="428866"/>
                      <a:pt x="153223" y="426934"/>
                      <a:pt x="152081" y="423771"/>
                    </a:cubicBezTo>
                    <a:moveTo>
                      <a:pt x="480742" y="463217"/>
                    </a:moveTo>
                    <a:cubicBezTo>
                      <a:pt x="480478" y="462163"/>
                      <a:pt x="477228" y="463129"/>
                      <a:pt x="475998" y="464799"/>
                    </a:cubicBezTo>
                    <a:cubicBezTo>
                      <a:pt x="475822" y="465062"/>
                      <a:pt x="476613" y="466029"/>
                      <a:pt x="476964" y="466644"/>
                    </a:cubicBezTo>
                    <a:cubicBezTo>
                      <a:pt x="477843" y="465941"/>
                      <a:pt x="478721" y="465238"/>
                      <a:pt x="480742" y="463217"/>
                    </a:cubicBezTo>
                    <a:moveTo>
                      <a:pt x="1140436" y="255267"/>
                    </a:moveTo>
                    <a:cubicBezTo>
                      <a:pt x="1140699" y="256322"/>
                      <a:pt x="1140699" y="257639"/>
                      <a:pt x="1141314" y="258430"/>
                    </a:cubicBezTo>
                    <a:cubicBezTo>
                      <a:pt x="1142105" y="259396"/>
                      <a:pt x="1143511" y="259924"/>
                      <a:pt x="1144565" y="260626"/>
                    </a:cubicBezTo>
                    <a:cubicBezTo>
                      <a:pt x="1144389" y="259309"/>
                      <a:pt x="1144565" y="257815"/>
                      <a:pt x="1144038" y="256585"/>
                    </a:cubicBezTo>
                    <a:cubicBezTo>
                      <a:pt x="1143599" y="255619"/>
                      <a:pt x="1142457" y="254916"/>
                      <a:pt x="1140436" y="255267"/>
                    </a:cubicBezTo>
                    <a:moveTo>
                      <a:pt x="148479" y="707011"/>
                    </a:moveTo>
                    <a:cubicBezTo>
                      <a:pt x="149357" y="707890"/>
                      <a:pt x="150060" y="709032"/>
                      <a:pt x="151027" y="709471"/>
                    </a:cubicBezTo>
                    <a:cubicBezTo>
                      <a:pt x="152257" y="709998"/>
                      <a:pt x="153662" y="709911"/>
                      <a:pt x="155068" y="709998"/>
                    </a:cubicBezTo>
                    <a:cubicBezTo>
                      <a:pt x="154365" y="708856"/>
                      <a:pt x="153838" y="707539"/>
                      <a:pt x="152872" y="706748"/>
                    </a:cubicBezTo>
                    <a:cubicBezTo>
                      <a:pt x="152081" y="706133"/>
                      <a:pt x="150763" y="706133"/>
                      <a:pt x="148479" y="707011"/>
                    </a:cubicBezTo>
                    <a:moveTo>
                      <a:pt x="747202" y="144132"/>
                    </a:moveTo>
                    <a:cubicBezTo>
                      <a:pt x="748257" y="142815"/>
                      <a:pt x="749311" y="141497"/>
                      <a:pt x="750365" y="140091"/>
                    </a:cubicBezTo>
                    <a:cubicBezTo>
                      <a:pt x="748520" y="140618"/>
                      <a:pt x="746675" y="141058"/>
                      <a:pt x="744918" y="141760"/>
                    </a:cubicBezTo>
                    <a:cubicBezTo>
                      <a:pt x="744655" y="141936"/>
                      <a:pt x="744830" y="143342"/>
                      <a:pt x="747202" y="144132"/>
                    </a:cubicBezTo>
                    <a:moveTo>
                      <a:pt x="49292" y="519444"/>
                    </a:moveTo>
                    <a:cubicBezTo>
                      <a:pt x="49731" y="518389"/>
                      <a:pt x="50434" y="517423"/>
                      <a:pt x="50434" y="516369"/>
                    </a:cubicBezTo>
                    <a:cubicBezTo>
                      <a:pt x="50346" y="515051"/>
                      <a:pt x="49643" y="513733"/>
                      <a:pt x="49204" y="512328"/>
                    </a:cubicBezTo>
                    <a:cubicBezTo>
                      <a:pt x="48677" y="512855"/>
                      <a:pt x="48150" y="513558"/>
                      <a:pt x="47535" y="513997"/>
                    </a:cubicBezTo>
                    <a:cubicBezTo>
                      <a:pt x="44636" y="515842"/>
                      <a:pt x="46920" y="516984"/>
                      <a:pt x="49292" y="519444"/>
                    </a:cubicBezTo>
                    <a:moveTo>
                      <a:pt x="1256315" y="658077"/>
                    </a:moveTo>
                    <a:cubicBezTo>
                      <a:pt x="1256315" y="659658"/>
                      <a:pt x="1256315" y="661240"/>
                      <a:pt x="1256491" y="662821"/>
                    </a:cubicBezTo>
                    <a:cubicBezTo>
                      <a:pt x="1256491" y="662909"/>
                      <a:pt x="1258599" y="662909"/>
                      <a:pt x="1258599" y="662821"/>
                    </a:cubicBezTo>
                    <a:cubicBezTo>
                      <a:pt x="1258775" y="661240"/>
                      <a:pt x="1258775" y="659658"/>
                      <a:pt x="1256315" y="658077"/>
                    </a:cubicBezTo>
                    <a:moveTo>
                      <a:pt x="502266" y="262471"/>
                    </a:moveTo>
                    <a:cubicBezTo>
                      <a:pt x="500773" y="262384"/>
                      <a:pt x="499191" y="262384"/>
                      <a:pt x="497698" y="262296"/>
                    </a:cubicBezTo>
                    <a:cubicBezTo>
                      <a:pt x="498049" y="263526"/>
                      <a:pt x="498400" y="264756"/>
                      <a:pt x="498752" y="265986"/>
                    </a:cubicBezTo>
                    <a:cubicBezTo>
                      <a:pt x="499455" y="265195"/>
                      <a:pt x="500245" y="264404"/>
                      <a:pt x="502266" y="262471"/>
                    </a:cubicBezTo>
                    <a:moveTo>
                      <a:pt x="602595" y="109518"/>
                    </a:moveTo>
                    <a:cubicBezTo>
                      <a:pt x="601014" y="110309"/>
                      <a:pt x="599432" y="111187"/>
                      <a:pt x="597851" y="111978"/>
                    </a:cubicBezTo>
                    <a:cubicBezTo>
                      <a:pt x="599432" y="111890"/>
                      <a:pt x="601014" y="111890"/>
                      <a:pt x="602595" y="109518"/>
                    </a:cubicBezTo>
                    <a:moveTo>
                      <a:pt x="516586" y="286368"/>
                    </a:moveTo>
                    <a:cubicBezTo>
                      <a:pt x="518255" y="286807"/>
                      <a:pt x="520012" y="287246"/>
                      <a:pt x="521770" y="287510"/>
                    </a:cubicBezTo>
                    <a:cubicBezTo>
                      <a:pt x="522297" y="287598"/>
                      <a:pt x="523000" y="286895"/>
                      <a:pt x="523615" y="286543"/>
                    </a:cubicBezTo>
                    <a:cubicBezTo>
                      <a:pt x="522824" y="286104"/>
                      <a:pt x="522033" y="285401"/>
                      <a:pt x="521242" y="285226"/>
                    </a:cubicBezTo>
                    <a:cubicBezTo>
                      <a:pt x="520100" y="284962"/>
                      <a:pt x="518870" y="285138"/>
                      <a:pt x="516586" y="286368"/>
                    </a:cubicBezTo>
                    <a:moveTo>
                      <a:pt x="1097388" y="857593"/>
                    </a:moveTo>
                    <a:cubicBezTo>
                      <a:pt x="1096597" y="858384"/>
                      <a:pt x="1095806" y="859174"/>
                      <a:pt x="1095016" y="859965"/>
                    </a:cubicBezTo>
                    <a:cubicBezTo>
                      <a:pt x="1096245" y="860316"/>
                      <a:pt x="1097475" y="860668"/>
                      <a:pt x="1098705" y="861019"/>
                    </a:cubicBezTo>
                    <a:cubicBezTo>
                      <a:pt x="1098705" y="859526"/>
                      <a:pt x="1098618" y="857944"/>
                      <a:pt x="1097388" y="857593"/>
                    </a:cubicBezTo>
                    <a:moveTo>
                      <a:pt x="357659" y="693921"/>
                    </a:moveTo>
                    <a:cubicBezTo>
                      <a:pt x="357922" y="693658"/>
                      <a:pt x="358274" y="693394"/>
                      <a:pt x="358449" y="693131"/>
                    </a:cubicBezTo>
                    <a:cubicBezTo>
                      <a:pt x="358537" y="692955"/>
                      <a:pt x="358537" y="692604"/>
                      <a:pt x="358537" y="692340"/>
                    </a:cubicBezTo>
                    <a:cubicBezTo>
                      <a:pt x="357044" y="692516"/>
                      <a:pt x="355550" y="692779"/>
                      <a:pt x="354145" y="692955"/>
                    </a:cubicBezTo>
                    <a:cubicBezTo>
                      <a:pt x="354847" y="693658"/>
                      <a:pt x="355638" y="694361"/>
                      <a:pt x="357659" y="693921"/>
                    </a:cubicBezTo>
                    <a:moveTo>
                      <a:pt x="434092" y="483599"/>
                    </a:moveTo>
                    <a:cubicBezTo>
                      <a:pt x="434355" y="483336"/>
                      <a:pt x="434706" y="483072"/>
                      <a:pt x="434882" y="482721"/>
                    </a:cubicBezTo>
                    <a:cubicBezTo>
                      <a:pt x="434970" y="482545"/>
                      <a:pt x="434882" y="481930"/>
                      <a:pt x="434794" y="481930"/>
                    </a:cubicBezTo>
                    <a:cubicBezTo>
                      <a:pt x="432949" y="481667"/>
                      <a:pt x="431104" y="481315"/>
                      <a:pt x="429260" y="481227"/>
                    </a:cubicBezTo>
                    <a:cubicBezTo>
                      <a:pt x="428996" y="481227"/>
                      <a:pt x="428732" y="482194"/>
                      <a:pt x="428469" y="482809"/>
                    </a:cubicBezTo>
                    <a:cubicBezTo>
                      <a:pt x="429611" y="483072"/>
                      <a:pt x="430665" y="483336"/>
                      <a:pt x="434092" y="483599"/>
                    </a:cubicBezTo>
                    <a:moveTo>
                      <a:pt x="217796" y="240947"/>
                    </a:moveTo>
                    <a:cubicBezTo>
                      <a:pt x="217796" y="240157"/>
                      <a:pt x="217971" y="239366"/>
                      <a:pt x="217796" y="238663"/>
                    </a:cubicBezTo>
                    <a:cubicBezTo>
                      <a:pt x="217444" y="237433"/>
                      <a:pt x="216917" y="236291"/>
                      <a:pt x="216478" y="235149"/>
                    </a:cubicBezTo>
                    <a:cubicBezTo>
                      <a:pt x="216126" y="236115"/>
                      <a:pt x="215511" y="237169"/>
                      <a:pt x="215599" y="238136"/>
                    </a:cubicBezTo>
                    <a:cubicBezTo>
                      <a:pt x="215599" y="239454"/>
                      <a:pt x="216214" y="240772"/>
                      <a:pt x="217796" y="240947"/>
                    </a:cubicBezTo>
                    <a:moveTo>
                      <a:pt x="1172678" y="301918"/>
                    </a:moveTo>
                    <a:cubicBezTo>
                      <a:pt x="1173732" y="301742"/>
                      <a:pt x="1174699" y="301478"/>
                      <a:pt x="1175753" y="301303"/>
                    </a:cubicBezTo>
                    <a:cubicBezTo>
                      <a:pt x="1174523" y="300073"/>
                      <a:pt x="1173381" y="298931"/>
                      <a:pt x="1172151" y="297701"/>
                    </a:cubicBezTo>
                    <a:cubicBezTo>
                      <a:pt x="1171975" y="298667"/>
                      <a:pt x="1171712" y="299721"/>
                      <a:pt x="1172678" y="301918"/>
                    </a:cubicBezTo>
                    <a:moveTo>
                      <a:pt x="1392576" y="571980"/>
                    </a:moveTo>
                    <a:cubicBezTo>
                      <a:pt x="1392928" y="570750"/>
                      <a:pt x="1393279" y="569432"/>
                      <a:pt x="1393455" y="568203"/>
                    </a:cubicBezTo>
                    <a:cubicBezTo>
                      <a:pt x="1393455" y="568203"/>
                      <a:pt x="1392488" y="567939"/>
                      <a:pt x="1391961" y="567763"/>
                    </a:cubicBezTo>
                    <a:cubicBezTo>
                      <a:pt x="1391785" y="568817"/>
                      <a:pt x="1391610" y="569784"/>
                      <a:pt x="1392576" y="571980"/>
                    </a:cubicBezTo>
                    <a:moveTo>
                      <a:pt x="322956" y="131042"/>
                    </a:moveTo>
                    <a:cubicBezTo>
                      <a:pt x="323132" y="132009"/>
                      <a:pt x="323396" y="133063"/>
                      <a:pt x="323571" y="134029"/>
                    </a:cubicBezTo>
                    <a:cubicBezTo>
                      <a:pt x="324099" y="133853"/>
                      <a:pt x="325065" y="133678"/>
                      <a:pt x="325065" y="133590"/>
                    </a:cubicBezTo>
                    <a:cubicBezTo>
                      <a:pt x="324801" y="132360"/>
                      <a:pt x="324450" y="131042"/>
                      <a:pt x="322956" y="131042"/>
                    </a:cubicBezTo>
                    <a:moveTo>
                      <a:pt x="614543" y="546942"/>
                    </a:moveTo>
                    <a:cubicBezTo>
                      <a:pt x="615334" y="546503"/>
                      <a:pt x="616125" y="546151"/>
                      <a:pt x="616915" y="545712"/>
                    </a:cubicBezTo>
                    <a:cubicBezTo>
                      <a:pt x="616212" y="545273"/>
                      <a:pt x="615334" y="544921"/>
                      <a:pt x="614543" y="546942"/>
                    </a:cubicBezTo>
                    <a:moveTo>
                      <a:pt x="989854" y="869629"/>
                    </a:moveTo>
                    <a:cubicBezTo>
                      <a:pt x="988624" y="869277"/>
                      <a:pt x="987307" y="868926"/>
                      <a:pt x="986077" y="868750"/>
                    </a:cubicBezTo>
                    <a:cubicBezTo>
                      <a:pt x="986077" y="868750"/>
                      <a:pt x="985813" y="869717"/>
                      <a:pt x="985638" y="870244"/>
                    </a:cubicBezTo>
                    <a:cubicBezTo>
                      <a:pt x="986604" y="870332"/>
                      <a:pt x="987658" y="870595"/>
                      <a:pt x="989854" y="869629"/>
                    </a:cubicBezTo>
                    <a:moveTo>
                      <a:pt x="49292" y="536136"/>
                    </a:moveTo>
                    <a:cubicBezTo>
                      <a:pt x="49643" y="534906"/>
                      <a:pt x="49995" y="533588"/>
                      <a:pt x="50171" y="532358"/>
                    </a:cubicBezTo>
                    <a:cubicBezTo>
                      <a:pt x="50171" y="532358"/>
                      <a:pt x="49204" y="532095"/>
                      <a:pt x="48677" y="531919"/>
                    </a:cubicBezTo>
                    <a:cubicBezTo>
                      <a:pt x="48501" y="532973"/>
                      <a:pt x="48326" y="533940"/>
                      <a:pt x="49292" y="536136"/>
                    </a:cubicBezTo>
                    <a:moveTo>
                      <a:pt x="1155986" y="289970"/>
                    </a:moveTo>
                    <a:cubicBezTo>
                      <a:pt x="1155635" y="291200"/>
                      <a:pt x="1155283" y="292517"/>
                      <a:pt x="1155107" y="293747"/>
                    </a:cubicBezTo>
                    <a:cubicBezTo>
                      <a:pt x="1155107" y="293747"/>
                      <a:pt x="1156074" y="294011"/>
                      <a:pt x="1156601" y="294187"/>
                    </a:cubicBezTo>
                    <a:cubicBezTo>
                      <a:pt x="1156777" y="293132"/>
                      <a:pt x="1156952" y="292166"/>
                      <a:pt x="1155986" y="289970"/>
                    </a:cubicBezTo>
                    <a:moveTo>
                      <a:pt x="1184626" y="416655"/>
                    </a:moveTo>
                    <a:cubicBezTo>
                      <a:pt x="1185593" y="416479"/>
                      <a:pt x="1186647" y="416215"/>
                      <a:pt x="1187613" y="416040"/>
                    </a:cubicBezTo>
                    <a:cubicBezTo>
                      <a:pt x="1187438" y="415513"/>
                      <a:pt x="1187262" y="414546"/>
                      <a:pt x="1187174" y="414546"/>
                    </a:cubicBezTo>
                    <a:cubicBezTo>
                      <a:pt x="1185944" y="414810"/>
                      <a:pt x="1184714" y="415073"/>
                      <a:pt x="1184626" y="416655"/>
                    </a:cubicBezTo>
                    <a:moveTo>
                      <a:pt x="71958" y="666423"/>
                    </a:moveTo>
                    <a:cubicBezTo>
                      <a:pt x="70728" y="666072"/>
                      <a:pt x="69410" y="665720"/>
                      <a:pt x="68181" y="665545"/>
                    </a:cubicBezTo>
                    <a:cubicBezTo>
                      <a:pt x="68181" y="665545"/>
                      <a:pt x="67917" y="666511"/>
                      <a:pt x="67741" y="667038"/>
                    </a:cubicBezTo>
                    <a:cubicBezTo>
                      <a:pt x="68796" y="667214"/>
                      <a:pt x="69762" y="667389"/>
                      <a:pt x="71958" y="666423"/>
                    </a:cubicBezTo>
                    <a:moveTo>
                      <a:pt x="765125" y="812260"/>
                    </a:moveTo>
                    <a:cubicBezTo>
                      <a:pt x="766354" y="812612"/>
                      <a:pt x="767672" y="812963"/>
                      <a:pt x="768902" y="813139"/>
                    </a:cubicBezTo>
                    <a:cubicBezTo>
                      <a:pt x="768902" y="813139"/>
                      <a:pt x="769166" y="812172"/>
                      <a:pt x="769341" y="811645"/>
                    </a:cubicBezTo>
                    <a:cubicBezTo>
                      <a:pt x="768375" y="811470"/>
                      <a:pt x="767321" y="811206"/>
                      <a:pt x="765125" y="812260"/>
                    </a:cubicBezTo>
                    <a:moveTo>
                      <a:pt x="781905" y="828953"/>
                    </a:moveTo>
                    <a:cubicBezTo>
                      <a:pt x="782080" y="829919"/>
                      <a:pt x="782344" y="830973"/>
                      <a:pt x="782520" y="831939"/>
                    </a:cubicBezTo>
                    <a:cubicBezTo>
                      <a:pt x="783047" y="831764"/>
                      <a:pt x="784013" y="831588"/>
                      <a:pt x="784013" y="831500"/>
                    </a:cubicBezTo>
                    <a:cubicBezTo>
                      <a:pt x="783750" y="830270"/>
                      <a:pt x="783398" y="829040"/>
                      <a:pt x="781905" y="828953"/>
                    </a:cubicBezTo>
                    <a:moveTo>
                      <a:pt x="600223" y="429745"/>
                    </a:moveTo>
                    <a:cubicBezTo>
                      <a:pt x="600399" y="430711"/>
                      <a:pt x="600662" y="431766"/>
                      <a:pt x="600838" y="432732"/>
                    </a:cubicBezTo>
                    <a:cubicBezTo>
                      <a:pt x="601365" y="432556"/>
                      <a:pt x="602331" y="432381"/>
                      <a:pt x="602331" y="432293"/>
                    </a:cubicBezTo>
                    <a:cubicBezTo>
                      <a:pt x="602068" y="431151"/>
                      <a:pt x="601717" y="429833"/>
                      <a:pt x="600223" y="429745"/>
                    </a:cubicBezTo>
                    <a:moveTo>
                      <a:pt x="1393806" y="599478"/>
                    </a:moveTo>
                    <a:cubicBezTo>
                      <a:pt x="1394245" y="599830"/>
                      <a:pt x="1394773" y="600093"/>
                      <a:pt x="1395212" y="600445"/>
                    </a:cubicBezTo>
                    <a:cubicBezTo>
                      <a:pt x="1395124" y="599742"/>
                      <a:pt x="1395036" y="599039"/>
                      <a:pt x="1393806" y="599478"/>
                    </a:cubicBezTo>
                    <a:moveTo>
                      <a:pt x="33742" y="594734"/>
                    </a:moveTo>
                    <a:cubicBezTo>
                      <a:pt x="33303" y="594383"/>
                      <a:pt x="32775" y="594119"/>
                      <a:pt x="32336" y="593768"/>
                    </a:cubicBezTo>
                    <a:cubicBezTo>
                      <a:pt x="32424" y="594471"/>
                      <a:pt x="32512" y="595174"/>
                      <a:pt x="33742" y="594734"/>
                    </a:cubicBezTo>
                    <a:moveTo>
                      <a:pt x="1257545" y="558890"/>
                    </a:moveTo>
                    <a:cubicBezTo>
                      <a:pt x="1257984" y="559241"/>
                      <a:pt x="1258511" y="559505"/>
                      <a:pt x="1258951" y="559856"/>
                    </a:cubicBezTo>
                    <a:cubicBezTo>
                      <a:pt x="1258863" y="559066"/>
                      <a:pt x="1258863" y="558363"/>
                      <a:pt x="1257545" y="558890"/>
                    </a:cubicBezTo>
                    <a:moveTo>
                      <a:pt x="340879" y="693921"/>
                    </a:moveTo>
                    <a:cubicBezTo>
                      <a:pt x="340527" y="694361"/>
                      <a:pt x="340264" y="694888"/>
                      <a:pt x="339912" y="695327"/>
                    </a:cubicBezTo>
                    <a:cubicBezTo>
                      <a:pt x="340615" y="695239"/>
                      <a:pt x="341406" y="695151"/>
                      <a:pt x="340879" y="693921"/>
                    </a:cubicBezTo>
                    <a:moveTo>
                      <a:pt x="652847" y="97570"/>
                    </a:moveTo>
                    <a:cubicBezTo>
                      <a:pt x="653287" y="97921"/>
                      <a:pt x="653814" y="98185"/>
                      <a:pt x="654253" y="98536"/>
                    </a:cubicBezTo>
                    <a:cubicBezTo>
                      <a:pt x="654165" y="97746"/>
                      <a:pt x="654077" y="97043"/>
                      <a:pt x="652847" y="97570"/>
                    </a:cubicBezTo>
                    <a:moveTo>
                      <a:pt x="573955" y="484741"/>
                    </a:moveTo>
                    <a:cubicBezTo>
                      <a:pt x="573515" y="484390"/>
                      <a:pt x="572988" y="484126"/>
                      <a:pt x="572549" y="483775"/>
                    </a:cubicBezTo>
                    <a:cubicBezTo>
                      <a:pt x="572549" y="484478"/>
                      <a:pt x="572637" y="485269"/>
                      <a:pt x="573955" y="484741"/>
                    </a:cubicBezTo>
                    <a:moveTo>
                      <a:pt x="23024" y="471651"/>
                    </a:moveTo>
                    <a:cubicBezTo>
                      <a:pt x="23375" y="471212"/>
                      <a:pt x="23639" y="470685"/>
                      <a:pt x="23990" y="470246"/>
                    </a:cubicBezTo>
                    <a:cubicBezTo>
                      <a:pt x="23199" y="470246"/>
                      <a:pt x="22497" y="470333"/>
                      <a:pt x="23024" y="471651"/>
                    </a:cubicBezTo>
                    <a:moveTo>
                      <a:pt x="250038" y="746458"/>
                    </a:moveTo>
                    <a:cubicBezTo>
                      <a:pt x="250389" y="746018"/>
                      <a:pt x="250653" y="745491"/>
                      <a:pt x="251004" y="745052"/>
                    </a:cubicBezTo>
                    <a:cubicBezTo>
                      <a:pt x="250301" y="745140"/>
                      <a:pt x="249599" y="745228"/>
                      <a:pt x="250038" y="746458"/>
                    </a:cubicBezTo>
                    <a:moveTo>
                      <a:pt x="588275" y="441693"/>
                    </a:moveTo>
                    <a:cubicBezTo>
                      <a:pt x="588714" y="442045"/>
                      <a:pt x="589241" y="442308"/>
                      <a:pt x="589681" y="442659"/>
                    </a:cubicBezTo>
                    <a:cubicBezTo>
                      <a:pt x="589681" y="441957"/>
                      <a:pt x="589593" y="441254"/>
                      <a:pt x="588275" y="441693"/>
                    </a:cubicBezTo>
                    <a:moveTo>
                      <a:pt x="1171536" y="415425"/>
                    </a:moveTo>
                    <a:cubicBezTo>
                      <a:pt x="1171975" y="415776"/>
                      <a:pt x="1172503" y="416040"/>
                      <a:pt x="1172942" y="416391"/>
                    </a:cubicBezTo>
                    <a:cubicBezTo>
                      <a:pt x="1172854" y="415688"/>
                      <a:pt x="1172766" y="414986"/>
                      <a:pt x="1171536" y="415425"/>
                    </a:cubicBezTo>
                    <a:moveTo>
                      <a:pt x="1289787" y="763238"/>
                    </a:moveTo>
                    <a:cubicBezTo>
                      <a:pt x="1289436" y="763677"/>
                      <a:pt x="1289172" y="764204"/>
                      <a:pt x="1288821" y="764644"/>
                    </a:cubicBezTo>
                    <a:cubicBezTo>
                      <a:pt x="1289612" y="764556"/>
                      <a:pt x="1290314" y="764468"/>
                      <a:pt x="1289787" y="763238"/>
                    </a:cubicBezTo>
                    <a:moveTo>
                      <a:pt x="1253943" y="404707"/>
                    </a:moveTo>
                    <a:cubicBezTo>
                      <a:pt x="1254294" y="404267"/>
                      <a:pt x="1254558" y="403740"/>
                      <a:pt x="1254909" y="403301"/>
                    </a:cubicBezTo>
                    <a:cubicBezTo>
                      <a:pt x="1254207" y="403301"/>
                      <a:pt x="1253504" y="403389"/>
                      <a:pt x="1253943" y="404707"/>
                    </a:cubicBezTo>
                    <a:moveTo>
                      <a:pt x="1155986" y="801454"/>
                    </a:moveTo>
                    <a:cubicBezTo>
                      <a:pt x="1155635" y="801894"/>
                      <a:pt x="1155371" y="802421"/>
                      <a:pt x="1155020" y="802860"/>
                    </a:cubicBezTo>
                    <a:cubicBezTo>
                      <a:pt x="1155722" y="802860"/>
                      <a:pt x="1156425" y="802772"/>
                      <a:pt x="1155986" y="801454"/>
                    </a:cubicBezTo>
                    <a:moveTo>
                      <a:pt x="289484" y="355684"/>
                    </a:moveTo>
                    <a:cubicBezTo>
                      <a:pt x="289923" y="356036"/>
                      <a:pt x="290451" y="356299"/>
                      <a:pt x="290890" y="356651"/>
                    </a:cubicBezTo>
                    <a:cubicBezTo>
                      <a:pt x="290890" y="355948"/>
                      <a:pt x="290802" y="355245"/>
                      <a:pt x="289484" y="355684"/>
                    </a:cubicBezTo>
                    <a:moveTo>
                      <a:pt x="419771" y="335390"/>
                    </a:moveTo>
                    <a:cubicBezTo>
                      <a:pt x="420123" y="334951"/>
                      <a:pt x="420386" y="334424"/>
                      <a:pt x="420738" y="333984"/>
                    </a:cubicBezTo>
                    <a:cubicBezTo>
                      <a:pt x="420035" y="333984"/>
                      <a:pt x="419332" y="334072"/>
                      <a:pt x="419771" y="335390"/>
                    </a:cubicBezTo>
                    <a:moveTo>
                      <a:pt x="418541" y="821749"/>
                    </a:moveTo>
                    <a:cubicBezTo>
                      <a:pt x="418981" y="822100"/>
                      <a:pt x="419508" y="822364"/>
                      <a:pt x="419947" y="822715"/>
                    </a:cubicBezTo>
                    <a:cubicBezTo>
                      <a:pt x="419947" y="822012"/>
                      <a:pt x="419859" y="821309"/>
                      <a:pt x="418541" y="821749"/>
                    </a:cubicBezTo>
                    <a:moveTo>
                      <a:pt x="95854" y="319840"/>
                    </a:moveTo>
                    <a:cubicBezTo>
                      <a:pt x="95415" y="319489"/>
                      <a:pt x="94888" y="319225"/>
                      <a:pt x="94449" y="318873"/>
                    </a:cubicBezTo>
                    <a:cubicBezTo>
                      <a:pt x="94537" y="319576"/>
                      <a:pt x="94625" y="320279"/>
                      <a:pt x="95854" y="319840"/>
                    </a:cubicBezTo>
                    <a:moveTo>
                      <a:pt x="1182254" y="299546"/>
                    </a:moveTo>
                    <a:cubicBezTo>
                      <a:pt x="1181903" y="299985"/>
                      <a:pt x="1181639" y="300512"/>
                      <a:pt x="1181288" y="300951"/>
                    </a:cubicBezTo>
                    <a:cubicBezTo>
                      <a:pt x="1181991" y="300863"/>
                      <a:pt x="1182694" y="300776"/>
                      <a:pt x="1182254" y="299546"/>
                    </a:cubicBezTo>
                    <a:moveTo>
                      <a:pt x="643271" y="291112"/>
                    </a:moveTo>
                    <a:cubicBezTo>
                      <a:pt x="642832" y="290760"/>
                      <a:pt x="642305" y="290497"/>
                      <a:pt x="641866" y="290145"/>
                    </a:cubicBezTo>
                    <a:cubicBezTo>
                      <a:pt x="641866" y="290936"/>
                      <a:pt x="641954" y="291639"/>
                      <a:pt x="643271" y="291112"/>
                    </a:cubicBezTo>
                    <a:moveTo>
                      <a:pt x="884694" y="228999"/>
                    </a:moveTo>
                    <a:cubicBezTo>
                      <a:pt x="884254" y="228648"/>
                      <a:pt x="883727" y="228384"/>
                      <a:pt x="883288" y="228033"/>
                    </a:cubicBezTo>
                    <a:cubicBezTo>
                      <a:pt x="883288" y="228736"/>
                      <a:pt x="883376" y="229526"/>
                      <a:pt x="884694" y="228999"/>
                    </a:cubicBezTo>
                    <a:moveTo>
                      <a:pt x="287112" y="195527"/>
                    </a:moveTo>
                    <a:cubicBezTo>
                      <a:pt x="287551" y="195878"/>
                      <a:pt x="288079" y="196142"/>
                      <a:pt x="288518" y="196493"/>
                    </a:cubicBezTo>
                    <a:cubicBezTo>
                      <a:pt x="288430" y="195790"/>
                      <a:pt x="288430" y="195088"/>
                      <a:pt x="287112" y="195527"/>
                    </a:cubicBezTo>
                    <a:moveTo>
                      <a:pt x="267960" y="178835"/>
                    </a:moveTo>
                    <a:cubicBezTo>
                      <a:pt x="267521" y="178483"/>
                      <a:pt x="266994" y="178220"/>
                      <a:pt x="266554" y="177868"/>
                    </a:cubicBezTo>
                    <a:cubicBezTo>
                      <a:pt x="266642" y="178571"/>
                      <a:pt x="266730" y="179274"/>
                      <a:pt x="267960" y="178835"/>
                    </a:cubicBezTo>
                    <a:moveTo>
                      <a:pt x="1396178" y="494318"/>
                    </a:moveTo>
                    <a:cubicBezTo>
                      <a:pt x="1395739" y="493966"/>
                      <a:pt x="1395212" y="493702"/>
                      <a:pt x="1394773" y="493351"/>
                    </a:cubicBezTo>
                    <a:cubicBezTo>
                      <a:pt x="1394860" y="494054"/>
                      <a:pt x="1394948" y="494757"/>
                      <a:pt x="1396178" y="4943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id="{2E4DB9FC-2A42-428D-6029-C7C354AF261D}"/>
                  </a:ext>
                </a:extLst>
              </p:cNvPr>
              <p:cNvSpPr/>
              <p:nvPr/>
            </p:nvSpPr>
            <p:spPr>
              <a:xfrm>
                <a:off x="220052" y="1193490"/>
                <a:ext cx="1417768" cy="898659"/>
              </a:xfrm>
              <a:custGeom>
                <a:avLst/>
                <a:gdLst>
                  <a:gd name="connsiteX0" fmla="*/ 1412301 w 1417768"/>
                  <a:gd name="connsiteY0" fmla="*/ 491106 h 898659"/>
                  <a:gd name="connsiteX1" fmla="*/ 1402725 w 1417768"/>
                  <a:gd name="connsiteY1" fmla="*/ 449727 h 898659"/>
                  <a:gd name="connsiteX2" fmla="*/ 1386736 w 1417768"/>
                  <a:gd name="connsiteY2" fmla="*/ 414497 h 898659"/>
                  <a:gd name="connsiteX3" fmla="*/ 1347992 w 1417768"/>
                  <a:gd name="connsiteY3" fmla="*/ 352912 h 898659"/>
                  <a:gd name="connsiteX4" fmla="*/ 1328049 w 1417768"/>
                  <a:gd name="connsiteY4" fmla="*/ 332618 h 898659"/>
                  <a:gd name="connsiteX5" fmla="*/ 1316892 w 1417768"/>
                  <a:gd name="connsiteY5" fmla="*/ 319527 h 898659"/>
                  <a:gd name="connsiteX6" fmla="*/ 1278236 w 1417768"/>
                  <a:gd name="connsiteY6" fmla="*/ 289306 h 898659"/>
                  <a:gd name="connsiteX7" fmla="*/ 1230444 w 1417768"/>
                  <a:gd name="connsiteY7" fmla="*/ 260314 h 898659"/>
                  <a:gd name="connsiteX8" fmla="*/ 1205845 w 1417768"/>
                  <a:gd name="connsiteY8" fmla="*/ 250562 h 898659"/>
                  <a:gd name="connsiteX9" fmla="*/ 1153484 w 1417768"/>
                  <a:gd name="connsiteY9" fmla="*/ 229829 h 898659"/>
                  <a:gd name="connsiteX10" fmla="*/ 1131784 w 1417768"/>
                  <a:gd name="connsiteY10" fmla="*/ 224645 h 898659"/>
                  <a:gd name="connsiteX11" fmla="*/ 1114916 w 1417768"/>
                  <a:gd name="connsiteY11" fmla="*/ 222098 h 898659"/>
                  <a:gd name="connsiteX12" fmla="*/ 1087945 w 1417768"/>
                  <a:gd name="connsiteY12" fmla="*/ 215245 h 898659"/>
                  <a:gd name="connsiteX13" fmla="*/ 1039977 w 1417768"/>
                  <a:gd name="connsiteY13" fmla="*/ 212697 h 898659"/>
                  <a:gd name="connsiteX14" fmla="*/ 1011337 w 1417768"/>
                  <a:gd name="connsiteY14" fmla="*/ 212522 h 898659"/>
                  <a:gd name="connsiteX15" fmla="*/ 1004396 w 1417768"/>
                  <a:gd name="connsiteY15" fmla="*/ 209447 h 898659"/>
                  <a:gd name="connsiteX16" fmla="*/ 991833 w 1417768"/>
                  <a:gd name="connsiteY16" fmla="*/ 188450 h 898659"/>
                  <a:gd name="connsiteX17" fmla="*/ 962138 w 1417768"/>
                  <a:gd name="connsiteY17" fmla="*/ 143381 h 898659"/>
                  <a:gd name="connsiteX18" fmla="*/ 920496 w 1417768"/>
                  <a:gd name="connsiteY18" fmla="*/ 100157 h 898659"/>
                  <a:gd name="connsiteX19" fmla="*/ 874548 w 1417768"/>
                  <a:gd name="connsiteY19" fmla="*/ 67036 h 898659"/>
                  <a:gd name="connsiteX20" fmla="*/ 834135 w 1417768"/>
                  <a:gd name="connsiteY20" fmla="*/ 46302 h 898659"/>
                  <a:gd name="connsiteX21" fmla="*/ 787485 w 1417768"/>
                  <a:gd name="connsiteY21" fmla="*/ 26184 h 898659"/>
                  <a:gd name="connsiteX22" fmla="*/ 757966 w 1417768"/>
                  <a:gd name="connsiteY22" fmla="*/ 17310 h 898659"/>
                  <a:gd name="connsiteX23" fmla="*/ 725021 w 1417768"/>
                  <a:gd name="connsiteY23" fmla="*/ 11600 h 898659"/>
                  <a:gd name="connsiteX24" fmla="*/ 686102 w 1417768"/>
                  <a:gd name="connsiteY24" fmla="*/ 4660 h 898659"/>
                  <a:gd name="connsiteX25" fmla="*/ 676526 w 1417768"/>
                  <a:gd name="connsiteY25" fmla="*/ 4572 h 898659"/>
                  <a:gd name="connsiteX26" fmla="*/ 635498 w 1417768"/>
                  <a:gd name="connsiteY26" fmla="*/ 3 h 898659"/>
                  <a:gd name="connsiteX27" fmla="*/ 614940 w 1417768"/>
                  <a:gd name="connsiteY27" fmla="*/ 2200 h 898659"/>
                  <a:gd name="connsiteX28" fmla="*/ 564600 w 1417768"/>
                  <a:gd name="connsiteY28" fmla="*/ 4747 h 898659"/>
                  <a:gd name="connsiteX29" fmla="*/ 541846 w 1417768"/>
                  <a:gd name="connsiteY29" fmla="*/ 7383 h 898659"/>
                  <a:gd name="connsiteX30" fmla="*/ 486410 w 1417768"/>
                  <a:gd name="connsiteY30" fmla="*/ 23636 h 898659"/>
                  <a:gd name="connsiteX31" fmla="*/ 484126 w 1417768"/>
                  <a:gd name="connsiteY31" fmla="*/ 23812 h 898659"/>
                  <a:gd name="connsiteX32" fmla="*/ 452762 w 1417768"/>
                  <a:gd name="connsiteY32" fmla="*/ 31631 h 898659"/>
                  <a:gd name="connsiteX33" fmla="*/ 389420 w 1417768"/>
                  <a:gd name="connsiteY33" fmla="*/ 63346 h 898659"/>
                  <a:gd name="connsiteX34" fmla="*/ 387487 w 1417768"/>
                  <a:gd name="connsiteY34" fmla="*/ 64400 h 898659"/>
                  <a:gd name="connsiteX35" fmla="*/ 360077 w 1417768"/>
                  <a:gd name="connsiteY35" fmla="*/ 78896 h 898659"/>
                  <a:gd name="connsiteX36" fmla="*/ 290057 w 1417768"/>
                  <a:gd name="connsiteY36" fmla="*/ 134332 h 898659"/>
                  <a:gd name="connsiteX37" fmla="*/ 250699 w 1417768"/>
                  <a:gd name="connsiteY37" fmla="*/ 183706 h 898659"/>
                  <a:gd name="connsiteX38" fmla="*/ 239014 w 1417768"/>
                  <a:gd name="connsiteY38" fmla="*/ 193282 h 898659"/>
                  <a:gd name="connsiteX39" fmla="*/ 180591 w 1417768"/>
                  <a:gd name="connsiteY39" fmla="*/ 222449 h 898659"/>
                  <a:gd name="connsiteX40" fmla="*/ 161703 w 1417768"/>
                  <a:gd name="connsiteY40" fmla="*/ 234221 h 898659"/>
                  <a:gd name="connsiteX41" fmla="*/ 129021 w 1417768"/>
                  <a:gd name="connsiteY41" fmla="*/ 261808 h 898659"/>
                  <a:gd name="connsiteX42" fmla="*/ 103280 w 1417768"/>
                  <a:gd name="connsiteY42" fmla="*/ 282717 h 898659"/>
                  <a:gd name="connsiteX43" fmla="*/ 95900 w 1417768"/>
                  <a:gd name="connsiteY43" fmla="*/ 287900 h 898659"/>
                  <a:gd name="connsiteX44" fmla="*/ 71301 w 1417768"/>
                  <a:gd name="connsiteY44" fmla="*/ 317155 h 898659"/>
                  <a:gd name="connsiteX45" fmla="*/ 64536 w 1417768"/>
                  <a:gd name="connsiteY45" fmla="*/ 326292 h 898659"/>
                  <a:gd name="connsiteX46" fmla="*/ 42134 w 1417768"/>
                  <a:gd name="connsiteY46" fmla="*/ 362400 h 898659"/>
                  <a:gd name="connsiteX47" fmla="*/ 22718 w 1417768"/>
                  <a:gd name="connsiteY47" fmla="*/ 401056 h 898659"/>
                  <a:gd name="connsiteX48" fmla="*/ 6729 w 1417768"/>
                  <a:gd name="connsiteY48" fmla="*/ 450605 h 898659"/>
                  <a:gd name="connsiteX49" fmla="*/ 227 w 1417768"/>
                  <a:gd name="connsiteY49" fmla="*/ 496729 h 898659"/>
                  <a:gd name="connsiteX50" fmla="*/ 4532 w 1417768"/>
                  <a:gd name="connsiteY50" fmla="*/ 558138 h 898659"/>
                  <a:gd name="connsiteX51" fmla="*/ 14284 w 1417768"/>
                  <a:gd name="connsiteY51" fmla="*/ 597233 h 898659"/>
                  <a:gd name="connsiteX52" fmla="*/ 26496 w 1417768"/>
                  <a:gd name="connsiteY52" fmla="*/ 631584 h 898659"/>
                  <a:gd name="connsiteX53" fmla="*/ 41255 w 1417768"/>
                  <a:gd name="connsiteY53" fmla="*/ 658907 h 898659"/>
                  <a:gd name="connsiteX54" fmla="*/ 57508 w 1417768"/>
                  <a:gd name="connsiteY54" fmla="*/ 680870 h 898659"/>
                  <a:gd name="connsiteX55" fmla="*/ 84918 w 1417768"/>
                  <a:gd name="connsiteY55" fmla="*/ 712409 h 898659"/>
                  <a:gd name="connsiteX56" fmla="*/ 92562 w 1417768"/>
                  <a:gd name="connsiteY56" fmla="*/ 719877 h 898659"/>
                  <a:gd name="connsiteX57" fmla="*/ 112065 w 1417768"/>
                  <a:gd name="connsiteY57" fmla="*/ 740699 h 898659"/>
                  <a:gd name="connsiteX58" fmla="*/ 150633 w 1417768"/>
                  <a:gd name="connsiteY58" fmla="*/ 768460 h 898659"/>
                  <a:gd name="connsiteX59" fmla="*/ 191749 w 1417768"/>
                  <a:gd name="connsiteY59" fmla="*/ 790687 h 898659"/>
                  <a:gd name="connsiteX60" fmla="*/ 232337 w 1417768"/>
                  <a:gd name="connsiteY60" fmla="*/ 807731 h 898659"/>
                  <a:gd name="connsiteX61" fmla="*/ 268181 w 1417768"/>
                  <a:gd name="connsiteY61" fmla="*/ 819328 h 898659"/>
                  <a:gd name="connsiteX62" fmla="*/ 297261 w 1417768"/>
                  <a:gd name="connsiteY62" fmla="*/ 826883 h 898659"/>
                  <a:gd name="connsiteX63" fmla="*/ 321157 w 1417768"/>
                  <a:gd name="connsiteY63" fmla="*/ 829782 h 898659"/>
                  <a:gd name="connsiteX64" fmla="*/ 352082 w 1417768"/>
                  <a:gd name="connsiteY64" fmla="*/ 834263 h 898659"/>
                  <a:gd name="connsiteX65" fmla="*/ 356211 w 1417768"/>
                  <a:gd name="connsiteY65" fmla="*/ 835493 h 898659"/>
                  <a:gd name="connsiteX66" fmla="*/ 367983 w 1417768"/>
                  <a:gd name="connsiteY66" fmla="*/ 838919 h 898659"/>
                  <a:gd name="connsiteX67" fmla="*/ 407430 w 1417768"/>
                  <a:gd name="connsiteY67" fmla="*/ 838919 h 898659"/>
                  <a:gd name="connsiteX68" fmla="*/ 425440 w 1417768"/>
                  <a:gd name="connsiteY68" fmla="*/ 833208 h 898659"/>
                  <a:gd name="connsiteX69" fmla="*/ 428427 w 1417768"/>
                  <a:gd name="connsiteY69" fmla="*/ 831803 h 898659"/>
                  <a:gd name="connsiteX70" fmla="*/ 451357 w 1417768"/>
                  <a:gd name="connsiteY70" fmla="*/ 829519 h 898659"/>
                  <a:gd name="connsiteX71" fmla="*/ 515051 w 1417768"/>
                  <a:gd name="connsiteY71" fmla="*/ 824511 h 898659"/>
                  <a:gd name="connsiteX72" fmla="*/ 547029 w 1417768"/>
                  <a:gd name="connsiteY72" fmla="*/ 815286 h 898659"/>
                  <a:gd name="connsiteX73" fmla="*/ 580677 w 1417768"/>
                  <a:gd name="connsiteY73" fmla="*/ 806852 h 898659"/>
                  <a:gd name="connsiteX74" fmla="*/ 584719 w 1417768"/>
                  <a:gd name="connsiteY74" fmla="*/ 805271 h 898659"/>
                  <a:gd name="connsiteX75" fmla="*/ 612568 w 1417768"/>
                  <a:gd name="connsiteY75" fmla="*/ 791741 h 898659"/>
                  <a:gd name="connsiteX76" fmla="*/ 624516 w 1417768"/>
                  <a:gd name="connsiteY76" fmla="*/ 786119 h 898659"/>
                  <a:gd name="connsiteX77" fmla="*/ 647183 w 1417768"/>
                  <a:gd name="connsiteY77" fmla="*/ 774346 h 898659"/>
                  <a:gd name="connsiteX78" fmla="*/ 650258 w 1417768"/>
                  <a:gd name="connsiteY78" fmla="*/ 773117 h 898659"/>
                  <a:gd name="connsiteX79" fmla="*/ 664051 w 1417768"/>
                  <a:gd name="connsiteY79" fmla="*/ 772677 h 898659"/>
                  <a:gd name="connsiteX80" fmla="*/ 694448 w 1417768"/>
                  <a:gd name="connsiteY80" fmla="*/ 800439 h 898659"/>
                  <a:gd name="connsiteX81" fmla="*/ 722561 w 1417768"/>
                  <a:gd name="connsiteY81" fmla="*/ 822051 h 898659"/>
                  <a:gd name="connsiteX82" fmla="*/ 743822 w 1417768"/>
                  <a:gd name="connsiteY82" fmla="*/ 833736 h 898659"/>
                  <a:gd name="connsiteX83" fmla="*/ 772638 w 1417768"/>
                  <a:gd name="connsiteY83" fmla="*/ 850955 h 898659"/>
                  <a:gd name="connsiteX84" fmla="*/ 801366 w 1417768"/>
                  <a:gd name="connsiteY84" fmla="*/ 862376 h 898659"/>
                  <a:gd name="connsiteX85" fmla="*/ 847050 w 1417768"/>
                  <a:gd name="connsiteY85" fmla="*/ 879068 h 898659"/>
                  <a:gd name="connsiteX86" fmla="*/ 867608 w 1417768"/>
                  <a:gd name="connsiteY86" fmla="*/ 884252 h 898659"/>
                  <a:gd name="connsiteX87" fmla="*/ 900201 w 1417768"/>
                  <a:gd name="connsiteY87" fmla="*/ 889347 h 898659"/>
                  <a:gd name="connsiteX88" fmla="*/ 955110 w 1417768"/>
                  <a:gd name="connsiteY88" fmla="*/ 891631 h 898659"/>
                  <a:gd name="connsiteX89" fmla="*/ 958888 w 1417768"/>
                  <a:gd name="connsiteY89" fmla="*/ 893827 h 898659"/>
                  <a:gd name="connsiteX90" fmla="*/ 978831 w 1417768"/>
                  <a:gd name="connsiteY90" fmla="*/ 891455 h 898659"/>
                  <a:gd name="connsiteX91" fmla="*/ 979709 w 1417768"/>
                  <a:gd name="connsiteY91" fmla="*/ 890753 h 898659"/>
                  <a:gd name="connsiteX92" fmla="*/ 982257 w 1417768"/>
                  <a:gd name="connsiteY92" fmla="*/ 889874 h 898659"/>
                  <a:gd name="connsiteX93" fmla="*/ 981993 w 1417768"/>
                  <a:gd name="connsiteY93" fmla="*/ 893037 h 898659"/>
                  <a:gd name="connsiteX94" fmla="*/ 978391 w 1417768"/>
                  <a:gd name="connsiteY94" fmla="*/ 895673 h 898659"/>
                  <a:gd name="connsiteX95" fmla="*/ 983135 w 1417768"/>
                  <a:gd name="connsiteY95" fmla="*/ 898659 h 898659"/>
                  <a:gd name="connsiteX96" fmla="*/ 995084 w 1417768"/>
                  <a:gd name="connsiteY96" fmla="*/ 897518 h 898659"/>
                  <a:gd name="connsiteX97" fmla="*/ 1008789 w 1417768"/>
                  <a:gd name="connsiteY97" fmla="*/ 896200 h 898659"/>
                  <a:gd name="connsiteX98" fmla="*/ 1013972 w 1417768"/>
                  <a:gd name="connsiteY98" fmla="*/ 894443 h 898659"/>
                  <a:gd name="connsiteX99" fmla="*/ 1027062 w 1417768"/>
                  <a:gd name="connsiteY99" fmla="*/ 891807 h 898659"/>
                  <a:gd name="connsiteX100" fmla="*/ 1043315 w 1417768"/>
                  <a:gd name="connsiteY100" fmla="*/ 893564 h 898659"/>
                  <a:gd name="connsiteX101" fmla="*/ 1068529 w 1417768"/>
                  <a:gd name="connsiteY101" fmla="*/ 889698 h 898659"/>
                  <a:gd name="connsiteX102" fmla="*/ 1116234 w 1417768"/>
                  <a:gd name="connsiteY102" fmla="*/ 878277 h 898659"/>
                  <a:gd name="connsiteX103" fmla="*/ 1160161 w 1417768"/>
                  <a:gd name="connsiteY103" fmla="*/ 863167 h 898659"/>
                  <a:gd name="connsiteX104" fmla="*/ 1185902 w 1417768"/>
                  <a:gd name="connsiteY104" fmla="*/ 853239 h 898659"/>
                  <a:gd name="connsiteX105" fmla="*/ 1225612 w 1417768"/>
                  <a:gd name="connsiteY105" fmla="*/ 833648 h 898659"/>
                  <a:gd name="connsiteX106" fmla="*/ 1250299 w 1417768"/>
                  <a:gd name="connsiteY106" fmla="*/ 817834 h 898659"/>
                  <a:gd name="connsiteX107" fmla="*/ 1294138 w 1417768"/>
                  <a:gd name="connsiteY107" fmla="*/ 786031 h 898659"/>
                  <a:gd name="connsiteX108" fmla="*/ 1360995 w 1417768"/>
                  <a:gd name="connsiteY108" fmla="*/ 712585 h 898659"/>
                  <a:gd name="connsiteX109" fmla="*/ 1386384 w 1417768"/>
                  <a:gd name="connsiteY109" fmla="*/ 668131 h 898659"/>
                  <a:gd name="connsiteX110" fmla="*/ 1397278 w 1417768"/>
                  <a:gd name="connsiteY110" fmla="*/ 642742 h 898659"/>
                  <a:gd name="connsiteX111" fmla="*/ 1403077 w 1417768"/>
                  <a:gd name="connsiteY111" fmla="*/ 629651 h 898659"/>
                  <a:gd name="connsiteX112" fmla="*/ 1408436 w 1417768"/>
                  <a:gd name="connsiteY112" fmla="*/ 605579 h 898659"/>
                  <a:gd name="connsiteX113" fmla="*/ 1417397 w 1417768"/>
                  <a:gd name="connsiteY113" fmla="*/ 543203 h 898659"/>
                  <a:gd name="connsiteX114" fmla="*/ 1415903 w 1417768"/>
                  <a:gd name="connsiteY114" fmla="*/ 531343 h 898659"/>
                  <a:gd name="connsiteX115" fmla="*/ 1415025 w 1417768"/>
                  <a:gd name="connsiteY115" fmla="*/ 495938 h 898659"/>
                  <a:gd name="connsiteX116" fmla="*/ 1412301 w 1417768"/>
                  <a:gd name="connsiteY116" fmla="*/ 491106 h 898659"/>
                  <a:gd name="connsiteX117" fmla="*/ 69017 w 1417768"/>
                  <a:gd name="connsiteY117" fmla="*/ 365651 h 898659"/>
                  <a:gd name="connsiteX118" fmla="*/ 90365 w 1417768"/>
                  <a:gd name="connsiteY118" fmla="*/ 335253 h 898659"/>
                  <a:gd name="connsiteX119" fmla="*/ 103719 w 1417768"/>
                  <a:gd name="connsiteY119" fmla="*/ 318473 h 898659"/>
                  <a:gd name="connsiteX120" fmla="*/ 115579 w 1417768"/>
                  <a:gd name="connsiteY120" fmla="*/ 308106 h 898659"/>
                  <a:gd name="connsiteX121" fmla="*/ 151863 w 1417768"/>
                  <a:gd name="connsiteY121" fmla="*/ 274722 h 898659"/>
                  <a:gd name="connsiteX122" fmla="*/ 171542 w 1417768"/>
                  <a:gd name="connsiteY122" fmla="*/ 261808 h 898659"/>
                  <a:gd name="connsiteX123" fmla="*/ 191573 w 1417768"/>
                  <a:gd name="connsiteY123" fmla="*/ 246697 h 898659"/>
                  <a:gd name="connsiteX124" fmla="*/ 195175 w 1417768"/>
                  <a:gd name="connsiteY124" fmla="*/ 243885 h 898659"/>
                  <a:gd name="connsiteX125" fmla="*/ 199743 w 1417768"/>
                  <a:gd name="connsiteY125" fmla="*/ 244237 h 898659"/>
                  <a:gd name="connsiteX126" fmla="*/ 197986 w 1417768"/>
                  <a:gd name="connsiteY126" fmla="*/ 247663 h 898659"/>
                  <a:gd name="connsiteX127" fmla="*/ 191134 w 1417768"/>
                  <a:gd name="connsiteY127" fmla="*/ 254252 h 898659"/>
                  <a:gd name="connsiteX128" fmla="*/ 157398 w 1417768"/>
                  <a:gd name="connsiteY128" fmla="*/ 288076 h 898659"/>
                  <a:gd name="connsiteX129" fmla="*/ 154235 w 1417768"/>
                  <a:gd name="connsiteY129" fmla="*/ 291590 h 898659"/>
                  <a:gd name="connsiteX130" fmla="*/ 104510 w 1417768"/>
                  <a:gd name="connsiteY130" fmla="*/ 338416 h 898659"/>
                  <a:gd name="connsiteX131" fmla="*/ 78505 w 1417768"/>
                  <a:gd name="connsiteY131" fmla="*/ 381201 h 898659"/>
                  <a:gd name="connsiteX132" fmla="*/ 68402 w 1417768"/>
                  <a:gd name="connsiteY132" fmla="*/ 412828 h 898659"/>
                  <a:gd name="connsiteX133" fmla="*/ 56805 w 1417768"/>
                  <a:gd name="connsiteY133" fmla="*/ 451132 h 898659"/>
                  <a:gd name="connsiteX134" fmla="*/ 46526 w 1417768"/>
                  <a:gd name="connsiteY134" fmla="*/ 475556 h 898659"/>
                  <a:gd name="connsiteX135" fmla="*/ 44945 w 1417768"/>
                  <a:gd name="connsiteY135" fmla="*/ 485922 h 898659"/>
                  <a:gd name="connsiteX136" fmla="*/ 42573 w 1417768"/>
                  <a:gd name="connsiteY136" fmla="*/ 498222 h 898659"/>
                  <a:gd name="connsiteX137" fmla="*/ 40552 w 1417768"/>
                  <a:gd name="connsiteY137" fmla="*/ 518692 h 898659"/>
                  <a:gd name="connsiteX138" fmla="*/ 36950 w 1417768"/>
                  <a:gd name="connsiteY138" fmla="*/ 535823 h 898659"/>
                  <a:gd name="connsiteX139" fmla="*/ 35633 w 1417768"/>
                  <a:gd name="connsiteY139" fmla="*/ 554097 h 898659"/>
                  <a:gd name="connsiteX140" fmla="*/ 49689 w 1417768"/>
                  <a:gd name="connsiteY140" fmla="*/ 592401 h 898659"/>
                  <a:gd name="connsiteX141" fmla="*/ 52852 w 1417768"/>
                  <a:gd name="connsiteY141" fmla="*/ 596882 h 898659"/>
                  <a:gd name="connsiteX142" fmla="*/ 56805 w 1417768"/>
                  <a:gd name="connsiteY142" fmla="*/ 603559 h 898659"/>
                  <a:gd name="connsiteX143" fmla="*/ 62516 w 1417768"/>
                  <a:gd name="connsiteY143" fmla="*/ 619197 h 898659"/>
                  <a:gd name="connsiteX144" fmla="*/ 78857 w 1417768"/>
                  <a:gd name="connsiteY144" fmla="*/ 649506 h 898659"/>
                  <a:gd name="connsiteX145" fmla="*/ 90805 w 1417768"/>
                  <a:gd name="connsiteY145" fmla="*/ 670679 h 898659"/>
                  <a:gd name="connsiteX146" fmla="*/ 106706 w 1417768"/>
                  <a:gd name="connsiteY146" fmla="*/ 689216 h 898659"/>
                  <a:gd name="connsiteX147" fmla="*/ 119621 w 1417768"/>
                  <a:gd name="connsiteY147" fmla="*/ 695717 h 898659"/>
                  <a:gd name="connsiteX148" fmla="*/ 125419 w 1417768"/>
                  <a:gd name="connsiteY148" fmla="*/ 698616 h 898659"/>
                  <a:gd name="connsiteX149" fmla="*/ 154674 w 1417768"/>
                  <a:gd name="connsiteY149" fmla="*/ 717066 h 898659"/>
                  <a:gd name="connsiteX150" fmla="*/ 163021 w 1417768"/>
                  <a:gd name="connsiteY150" fmla="*/ 722161 h 898659"/>
                  <a:gd name="connsiteX151" fmla="*/ 174090 w 1417768"/>
                  <a:gd name="connsiteY151" fmla="*/ 730156 h 898659"/>
                  <a:gd name="connsiteX152" fmla="*/ 204312 w 1417768"/>
                  <a:gd name="connsiteY152" fmla="*/ 741226 h 898659"/>
                  <a:gd name="connsiteX153" fmla="*/ 234182 w 1417768"/>
                  <a:gd name="connsiteY153" fmla="*/ 749747 h 898659"/>
                  <a:gd name="connsiteX154" fmla="*/ 238663 w 1417768"/>
                  <a:gd name="connsiteY154" fmla="*/ 750450 h 898659"/>
                  <a:gd name="connsiteX155" fmla="*/ 264140 w 1417768"/>
                  <a:gd name="connsiteY155" fmla="*/ 758357 h 898659"/>
                  <a:gd name="connsiteX156" fmla="*/ 267127 w 1417768"/>
                  <a:gd name="connsiteY156" fmla="*/ 761783 h 898659"/>
                  <a:gd name="connsiteX157" fmla="*/ 289530 w 1417768"/>
                  <a:gd name="connsiteY157" fmla="*/ 776894 h 898659"/>
                  <a:gd name="connsiteX158" fmla="*/ 304114 w 1417768"/>
                  <a:gd name="connsiteY158" fmla="*/ 779091 h 898659"/>
                  <a:gd name="connsiteX159" fmla="*/ 317467 w 1417768"/>
                  <a:gd name="connsiteY159" fmla="*/ 776982 h 898659"/>
                  <a:gd name="connsiteX160" fmla="*/ 369477 w 1417768"/>
                  <a:gd name="connsiteY160" fmla="*/ 778915 h 898659"/>
                  <a:gd name="connsiteX161" fmla="*/ 408747 w 1417768"/>
                  <a:gd name="connsiteY161" fmla="*/ 773029 h 898659"/>
                  <a:gd name="connsiteX162" fmla="*/ 426494 w 1417768"/>
                  <a:gd name="connsiteY162" fmla="*/ 769690 h 898659"/>
                  <a:gd name="connsiteX163" fmla="*/ 451796 w 1417768"/>
                  <a:gd name="connsiteY163" fmla="*/ 768109 h 898659"/>
                  <a:gd name="connsiteX164" fmla="*/ 482018 w 1417768"/>
                  <a:gd name="connsiteY164" fmla="*/ 767230 h 898659"/>
                  <a:gd name="connsiteX165" fmla="*/ 520322 w 1417768"/>
                  <a:gd name="connsiteY165" fmla="*/ 761783 h 898659"/>
                  <a:gd name="connsiteX166" fmla="*/ 553003 w 1417768"/>
                  <a:gd name="connsiteY166" fmla="*/ 750889 h 898659"/>
                  <a:gd name="connsiteX167" fmla="*/ 564600 w 1417768"/>
                  <a:gd name="connsiteY167" fmla="*/ 750626 h 898659"/>
                  <a:gd name="connsiteX168" fmla="*/ 595085 w 1417768"/>
                  <a:gd name="connsiteY168" fmla="*/ 747727 h 898659"/>
                  <a:gd name="connsiteX169" fmla="*/ 627064 w 1417768"/>
                  <a:gd name="connsiteY169" fmla="*/ 738590 h 898659"/>
                  <a:gd name="connsiteX170" fmla="*/ 637431 w 1417768"/>
                  <a:gd name="connsiteY170" fmla="*/ 741840 h 898659"/>
                  <a:gd name="connsiteX171" fmla="*/ 632775 w 1417768"/>
                  <a:gd name="connsiteY171" fmla="*/ 751504 h 898659"/>
                  <a:gd name="connsiteX172" fmla="*/ 603695 w 1417768"/>
                  <a:gd name="connsiteY172" fmla="*/ 764858 h 898659"/>
                  <a:gd name="connsiteX173" fmla="*/ 562492 w 1417768"/>
                  <a:gd name="connsiteY173" fmla="*/ 783747 h 898659"/>
                  <a:gd name="connsiteX174" fmla="*/ 557572 w 1417768"/>
                  <a:gd name="connsiteY174" fmla="*/ 786119 h 898659"/>
                  <a:gd name="connsiteX175" fmla="*/ 519970 w 1417768"/>
                  <a:gd name="connsiteY175" fmla="*/ 793762 h 898659"/>
                  <a:gd name="connsiteX176" fmla="*/ 491857 w 1417768"/>
                  <a:gd name="connsiteY176" fmla="*/ 800527 h 898659"/>
                  <a:gd name="connsiteX177" fmla="*/ 470597 w 1417768"/>
                  <a:gd name="connsiteY177" fmla="*/ 803953 h 898659"/>
                  <a:gd name="connsiteX178" fmla="*/ 442220 w 1417768"/>
                  <a:gd name="connsiteY178" fmla="*/ 813354 h 898659"/>
                  <a:gd name="connsiteX179" fmla="*/ 436949 w 1417768"/>
                  <a:gd name="connsiteY179" fmla="*/ 814759 h 898659"/>
                  <a:gd name="connsiteX180" fmla="*/ 408045 w 1417768"/>
                  <a:gd name="connsiteY180" fmla="*/ 812299 h 898659"/>
                  <a:gd name="connsiteX181" fmla="*/ 360955 w 1417768"/>
                  <a:gd name="connsiteY181" fmla="*/ 807731 h 898659"/>
                  <a:gd name="connsiteX182" fmla="*/ 338464 w 1417768"/>
                  <a:gd name="connsiteY182" fmla="*/ 806237 h 898659"/>
                  <a:gd name="connsiteX183" fmla="*/ 329240 w 1417768"/>
                  <a:gd name="connsiteY183" fmla="*/ 805447 h 898659"/>
                  <a:gd name="connsiteX184" fmla="*/ 312635 w 1417768"/>
                  <a:gd name="connsiteY184" fmla="*/ 802460 h 898659"/>
                  <a:gd name="connsiteX185" fmla="*/ 279251 w 1417768"/>
                  <a:gd name="connsiteY185" fmla="*/ 793323 h 898659"/>
                  <a:gd name="connsiteX186" fmla="*/ 231722 w 1417768"/>
                  <a:gd name="connsiteY186" fmla="*/ 778300 h 898659"/>
                  <a:gd name="connsiteX187" fmla="*/ 218632 w 1417768"/>
                  <a:gd name="connsiteY187" fmla="*/ 772589 h 898659"/>
                  <a:gd name="connsiteX188" fmla="*/ 179098 w 1417768"/>
                  <a:gd name="connsiteY188" fmla="*/ 752647 h 898659"/>
                  <a:gd name="connsiteX189" fmla="*/ 150897 w 1417768"/>
                  <a:gd name="connsiteY189" fmla="*/ 734022 h 898659"/>
                  <a:gd name="connsiteX190" fmla="*/ 124541 w 1417768"/>
                  <a:gd name="connsiteY190" fmla="*/ 714254 h 898659"/>
                  <a:gd name="connsiteX191" fmla="*/ 92913 w 1417768"/>
                  <a:gd name="connsiteY191" fmla="*/ 684823 h 898659"/>
                  <a:gd name="connsiteX192" fmla="*/ 84391 w 1417768"/>
                  <a:gd name="connsiteY192" fmla="*/ 674017 h 898659"/>
                  <a:gd name="connsiteX193" fmla="*/ 75957 w 1417768"/>
                  <a:gd name="connsiteY193" fmla="*/ 661015 h 898659"/>
                  <a:gd name="connsiteX194" fmla="*/ 60583 w 1417768"/>
                  <a:gd name="connsiteY194" fmla="*/ 637558 h 898659"/>
                  <a:gd name="connsiteX195" fmla="*/ 49162 w 1417768"/>
                  <a:gd name="connsiteY195" fmla="*/ 616034 h 898659"/>
                  <a:gd name="connsiteX196" fmla="*/ 40640 w 1417768"/>
                  <a:gd name="connsiteY196" fmla="*/ 601802 h 898659"/>
                  <a:gd name="connsiteX197" fmla="*/ 39674 w 1417768"/>
                  <a:gd name="connsiteY197" fmla="*/ 594246 h 898659"/>
                  <a:gd name="connsiteX198" fmla="*/ 40025 w 1417768"/>
                  <a:gd name="connsiteY198" fmla="*/ 592138 h 898659"/>
                  <a:gd name="connsiteX199" fmla="*/ 33173 w 1417768"/>
                  <a:gd name="connsiteY199" fmla="*/ 569823 h 898659"/>
                  <a:gd name="connsiteX200" fmla="*/ 26935 w 1417768"/>
                  <a:gd name="connsiteY200" fmla="*/ 547332 h 898659"/>
                  <a:gd name="connsiteX201" fmla="*/ 25793 w 1417768"/>
                  <a:gd name="connsiteY201" fmla="*/ 545487 h 898659"/>
                  <a:gd name="connsiteX202" fmla="*/ 26144 w 1417768"/>
                  <a:gd name="connsiteY202" fmla="*/ 508150 h 898659"/>
                  <a:gd name="connsiteX203" fmla="*/ 27989 w 1417768"/>
                  <a:gd name="connsiteY203" fmla="*/ 484605 h 898659"/>
                  <a:gd name="connsiteX204" fmla="*/ 27901 w 1417768"/>
                  <a:gd name="connsiteY204" fmla="*/ 474677 h 898659"/>
                  <a:gd name="connsiteX205" fmla="*/ 27989 w 1417768"/>
                  <a:gd name="connsiteY205" fmla="*/ 464750 h 898659"/>
                  <a:gd name="connsiteX206" fmla="*/ 32733 w 1417768"/>
                  <a:gd name="connsiteY206" fmla="*/ 453680 h 898659"/>
                  <a:gd name="connsiteX207" fmla="*/ 37741 w 1417768"/>
                  <a:gd name="connsiteY207" fmla="*/ 428203 h 898659"/>
                  <a:gd name="connsiteX208" fmla="*/ 40904 w 1417768"/>
                  <a:gd name="connsiteY208" fmla="*/ 421174 h 898659"/>
                  <a:gd name="connsiteX209" fmla="*/ 54521 w 1417768"/>
                  <a:gd name="connsiteY209" fmla="*/ 387351 h 898659"/>
                  <a:gd name="connsiteX210" fmla="*/ 56102 w 1417768"/>
                  <a:gd name="connsiteY210" fmla="*/ 384451 h 898659"/>
                  <a:gd name="connsiteX211" fmla="*/ 69017 w 1417768"/>
                  <a:gd name="connsiteY211" fmla="*/ 365651 h 898659"/>
                  <a:gd name="connsiteX212" fmla="*/ 388629 w 1417768"/>
                  <a:gd name="connsiteY212" fmla="*/ 92513 h 898659"/>
                  <a:gd name="connsiteX213" fmla="*/ 403125 w 1417768"/>
                  <a:gd name="connsiteY213" fmla="*/ 85221 h 898659"/>
                  <a:gd name="connsiteX214" fmla="*/ 422892 w 1417768"/>
                  <a:gd name="connsiteY214" fmla="*/ 75997 h 898659"/>
                  <a:gd name="connsiteX215" fmla="*/ 438881 w 1417768"/>
                  <a:gd name="connsiteY215" fmla="*/ 68266 h 898659"/>
                  <a:gd name="connsiteX216" fmla="*/ 456628 w 1417768"/>
                  <a:gd name="connsiteY216" fmla="*/ 62116 h 898659"/>
                  <a:gd name="connsiteX217" fmla="*/ 469454 w 1417768"/>
                  <a:gd name="connsiteY217" fmla="*/ 56318 h 898659"/>
                  <a:gd name="connsiteX218" fmla="*/ 510394 w 1417768"/>
                  <a:gd name="connsiteY218" fmla="*/ 45336 h 898659"/>
                  <a:gd name="connsiteX219" fmla="*/ 517686 w 1417768"/>
                  <a:gd name="connsiteY219" fmla="*/ 42876 h 898659"/>
                  <a:gd name="connsiteX220" fmla="*/ 540089 w 1417768"/>
                  <a:gd name="connsiteY220" fmla="*/ 38308 h 898659"/>
                  <a:gd name="connsiteX221" fmla="*/ 572507 w 1417768"/>
                  <a:gd name="connsiteY221" fmla="*/ 32948 h 898659"/>
                  <a:gd name="connsiteX222" fmla="*/ 586036 w 1417768"/>
                  <a:gd name="connsiteY222" fmla="*/ 31016 h 898659"/>
                  <a:gd name="connsiteX223" fmla="*/ 603080 w 1417768"/>
                  <a:gd name="connsiteY223" fmla="*/ 28819 h 898659"/>
                  <a:gd name="connsiteX224" fmla="*/ 608615 w 1417768"/>
                  <a:gd name="connsiteY224" fmla="*/ 29434 h 898659"/>
                  <a:gd name="connsiteX225" fmla="*/ 612656 w 1417768"/>
                  <a:gd name="connsiteY225" fmla="*/ 30840 h 898659"/>
                  <a:gd name="connsiteX226" fmla="*/ 643493 w 1417768"/>
                  <a:gd name="connsiteY226" fmla="*/ 29698 h 898659"/>
                  <a:gd name="connsiteX227" fmla="*/ 680479 w 1417768"/>
                  <a:gd name="connsiteY227" fmla="*/ 31455 h 898659"/>
                  <a:gd name="connsiteX228" fmla="*/ 706748 w 1417768"/>
                  <a:gd name="connsiteY228" fmla="*/ 35936 h 898659"/>
                  <a:gd name="connsiteX229" fmla="*/ 747512 w 1417768"/>
                  <a:gd name="connsiteY229" fmla="*/ 43930 h 898659"/>
                  <a:gd name="connsiteX230" fmla="*/ 784235 w 1417768"/>
                  <a:gd name="connsiteY230" fmla="*/ 56318 h 898659"/>
                  <a:gd name="connsiteX231" fmla="*/ 806901 w 1417768"/>
                  <a:gd name="connsiteY231" fmla="*/ 62116 h 898659"/>
                  <a:gd name="connsiteX232" fmla="*/ 816565 w 1417768"/>
                  <a:gd name="connsiteY232" fmla="*/ 67563 h 898659"/>
                  <a:gd name="connsiteX233" fmla="*/ 862952 w 1417768"/>
                  <a:gd name="connsiteY233" fmla="*/ 94183 h 898659"/>
                  <a:gd name="connsiteX234" fmla="*/ 887814 w 1417768"/>
                  <a:gd name="connsiteY234" fmla="*/ 100244 h 898659"/>
                  <a:gd name="connsiteX235" fmla="*/ 890889 w 1417768"/>
                  <a:gd name="connsiteY235" fmla="*/ 101299 h 898659"/>
                  <a:gd name="connsiteX236" fmla="*/ 887902 w 1417768"/>
                  <a:gd name="connsiteY236" fmla="*/ 102529 h 898659"/>
                  <a:gd name="connsiteX237" fmla="*/ 883685 w 1417768"/>
                  <a:gd name="connsiteY237" fmla="*/ 103846 h 898659"/>
                  <a:gd name="connsiteX238" fmla="*/ 884124 w 1417768"/>
                  <a:gd name="connsiteY238" fmla="*/ 108766 h 898659"/>
                  <a:gd name="connsiteX239" fmla="*/ 912940 w 1417768"/>
                  <a:gd name="connsiteY239" fmla="*/ 131257 h 898659"/>
                  <a:gd name="connsiteX240" fmla="*/ 940790 w 1417768"/>
                  <a:gd name="connsiteY240" fmla="*/ 158492 h 898659"/>
                  <a:gd name="connsiteX241" fmla="*/ 945095 w 1417768"/>
                  <a:gd name="connsiteY241" fmla="*/ 165081 h 898659"/>
                  <a:gd name="connsiteX242" fmla="*/ 954056 w 1417768"/>
                  <a:gd name="connsiteY242" fmla="*/ 176941 h 898659"/>
                  <a:gd name="connsiteX243" fmla="*/ 974438 w 1417768"/>
                  <a:gd name="connsiteY243" fmla="*/ 208920 h 898659"/>
                  <a:gd name="connsiteX244" fmla="*/ 973823 w 1417768"/>
                  <a:gd name="connsiteY244" fmla="*/ 211994 h 898659"/>
                  <a:gd name="connsiteX245" fmla="*/ 955198 w 1417768"/>
                  <a:gd name="connsiteY245" fmla="*/ 211028 h 898659"/>
                  <a:gd name="connsiteX246" fmla="*/ 951069 w 1417768"/>
                  <a:gd name="connsiteY246" fmla="*/ 206811 h 898659"/>
                  <a:gd name="connsiteX247" fmla="*/ 905736 w 1417768"/>
                  <a:gd name="connsiteY247" fmla="*/ 159106 h 898659"/>
                  <a:gd name="connsiteX248" fmla="*/ 898972 w 1417768"/>
                  <a:gd name="connsiteY248" fmla="*/ 152430 h 898659"/>
                  <a:gd name="connsiteX249" fmla="*/ 858998 w 1417768"/>
                  <a:gd name="connsiteY249" fmla="*/ 119221 h 898659"/>
                  <a:gd name="connsiteX250" fmla="*/ 843799 w 1417768"/>
                  <a:gd name="connsiteY250" fmla="*/ 104374 h 898659"/>
                  <a:gd name="connsiteX251" fmla="*/ 807164 w 1417768"/>
                  <a:gd name="connsiteY251" fmla="*/ 80214 h 898659"/>
                  <a:gd name="connsiteX252" fmla="*/ 778963 w 1417768"/>
                  <a:gd name="connsiteY252" fmla="*/ 70638 h 898659"/>
                  <a:gd name="connsiteX253" fmla="*/ 745667 w 1417768"/>
                  <a:gd name="connsiteY253" fmla="*/ 58690 h 898659"/>
                  <a:gd name="connsiteX254" fmla="*/ 725812 w 1417768"/>
                  <a:gd name="connsiteY254" fmla="*/ 55088 h 898659"/>
                  <a:gd name="connsiteX255" fmla="*/ 703848 w 1417768"/>
                  <a:gd name="connsiteY255" fmla="*/ 54297 h 898659"/>
                  <a:gd name="connsiteX256" fmla="*/ 682763 w 1417768"/>
                  <a:gd name="connsiteY256" fmla="*/ 48938 h 898659"/>
                  <a:gd name="connsiteX257" fmla="*/ 659921 w 1417768"/>
                  <a:gd name="connsiteY257" fmla="*/ 44457 h 898659"/>
                  <a:gd name="connsiteX258" fmla="*/ 634444 w 1417768"/>
                  <a:gd name="connsiteY258" fmla="*/ 42964 h 898659"/>
                  <a:gd name="connsiteX259" fmla="*/ 575933 w 1417768"/>
                  <a:gd name="connsiteY259" fmla="*/ 43052 h 898659"/>
                  <a:gd name="connsiteX260" fmla="*/ 532534 w 1417768"/>
                  <a:gd name="connsiteY260" fmla="*/ 47884 h 898659"/>
                  <a:gd name="connsiteX261" fmla="*/ 505387 w 1417768"/>
                  <a:gd name="connsiteY261" fmla="*/ 57020 h 898659"/>
                  <a:gd name="connsiteX262" fmla="*/ 467610 w 1417768"/>
                  <a:gd name="connsiteY262" fmla="*/ 66860 h 898659"/>
                  <a:gd name="connsiteX263" fmla="*/ 436070 w 1417768"/>
                  <a:gd name="connsiteY263" fmla="*/ 83113 h 898659"/>
                  <a:gd name="connsiteX264" fmla="*/ 414370 w 1417768"/>
                  <a:gd name="connsiteY264" fmla="*/ 97345 h 898659"/>
                  <a:gd name="connsiteX265" fmla="*/ 408133 w 1417768"/>
                  <a:gd name="connsiteY265" fmla="*/ 96467 h 898659"/>
                  <a:gd name="connsiteX266" fmla="*/ 401104 w 1417768"/>
                  <a:gd name="connsiteY266" fmla="*/ 97082 h 898659"/>
                  <a:gd name="connsiteX267" fmla="*/ 376417 w 1417768"/>
                  <a:gd name="connsiteY267" fmla="*/ 109645 h 898659"/>
                  <a:gd name="connsiteX268" fmla="*/ 364821 w 1417768"/>
                  <a:gd name="connsiteY268" fmla="*/ 116234 h 898659"/>
                  <a:gd name="connsiteX269" fmla="*/ 355245 w 1417768"/>
                  <a:gd name="connsiteY269" fmla="*/ 122032 h 898659"/>
                  <a:gd name="connsiteX270" fmla="*/ 346283 w 1417768"/>
                  <a:gd name="connsiteY270" fmla="*/ 143820 h 898659"/>
                  <a:gd name="connsiteX271" fmla="*/ 342154 w 1417768"/>
                  <a:gd name="connsiteY271" fmla="*/ 150321 h 898659"/>
                  <a:gd name="connsiteX272" fmla="*/ 336268 w 1417768"/>
                  <a:gd name="connsiteY272" fmla="*/ 154977 h 898659"/>
                  <a:gd name="connsiteX273" fmla="*/ 327307 w 1417768"/>
                  <a:gd name="connsiteY273" fmla="*/ 156910 h 898659"/>
                  <a:gd name="connsiteX274" fmla="*/ 323529 w 1417768"/>
                  <a:gd name="connsiteY274" fmla="*/ 157613 h 898659"/>
                  <a:gd name="connsiteX275" fmla="*/ 294625 w 1417768"/>
                  <a:gd name="connsiteY275" fmla="*/ 174129 h 898659"/>
                  <a:gd name="connsiteX276" fmla="*/ 291638 w 1417768"/>
                  <a:gd name="connsiteY276" fmla="*/ 173251 h 898659"/>
                  <a:gd name="connsiteX277" fmla="*/ 291814 w 1417768"/>
                  <a:gd name="connsiteY277" fmla="*/ 170176 h 898659"/>
                  <a:gd name="connsiteX278" fmla="*/ 295240 w 1417768"/>
                  <a:gd name="connsiteY278" fmla="*/ 167101 h 898659"/>
                  <a:gd name="connsiteX279" fmla="*/ 319488 w 1417768"/>
                  <a:gd name="connsiteY279" fmla="*/ 142414 h 898659"/>
                  <a:gd name="connsiteX280" fmla="*/ 329152 w 1417768"/>
                  <a:gd name="connsiteY280" fmla="*/ 135035 h 898659"/>
                  <a:gd name="connsiteX281" fmla="*/ 347162 w 1417768"/>
                  <a:gd name="connsiteY281" fmla="*/ 121329 h 898659"/>
                  <a:gd name="connsiteX282" fmla="*/ 371849 w 1417768"/>
                  <a:gd name="connsiteY282" fmla="*/ 102792 h 898659"/>
                  <a:gd name="connsiteX283" fmla="*/ 388629 w 1417768"/>
                  <a:gd name="connsiteY283" fmla="*/ 92513 h 89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417768" h="898659">
                    <a:moveTo>
                      <a:pt x="1412301" y="491106"/>
                    </a:moveTo>
                    <a:cubicBezTo>
                      <a:pt x="1411598" y="476698"/>
                      <a:pt x="1407030" y="463256"/>
                      <a:pt x="1402725" y="449727"/>
                    </a:cubicBezTo>
                    <a:cubicBezTo>
                      <a:pt x="1398772" y="437339"/>
                      <a:pt x="1391568" y="426270"/>
                      <a:pt x="1386736" y="414497"/>
                    </a:cubicBezTo>
                    <a:cubicBezTo>
                      <a:pt x="1377335" y="391480"/>
                      <a:pt x="1363718" y="371625"/>
                      <a:pt x="1347992" y="352912"/>
                    </a:cubicBezTo>
                    <a:cubicBezTo>
                      <a:pt x="1341930" y="345708"/>
                      <a:pt x="1334551" y="339558"/>
                      <a:pt x="1328049" y="332618"/>
                    </a:cubicBezTo>
                    <a:cubicBezTo>
                      <a:pt x="1324096" y="328401"/>
                      <a:pt x="1321460" y="322690"/>
                      <a:pt x="1316892" y="319527"/>
                    </a:cubicBezTo>
                    <a:cubicBezTo>
                      <a:pt x="1303450" y="310127"/>
                      <a:pt x="1292029" y="298355"/>
                      <a:pt x="1278236" y="289306"/>
                    </a:cubicBezTo>
                    <a:cubicBezTo>
                      <a:pt x="1262598" y="279027"/>
                      <a:pt x="1246697" y="269451"/>
                      <a:pt x="1230444" y="260314"/>
                    </a:cubicBezTo>
                    <a:cubicBezTo>
                      <a:pt x="1222537" y="255921"/>
                      <a:pt x="1213400" y="254691"/>
                      <a:pt x="1205845" y="250562"/>
                    </a:cubicBezTo>
                    <a:cubicBezTo>
                      <a:pt x="1189153" y="241513"/>
                      <a:pt x="1171494" y="235276"/>
                      <a:pt x="1153484" y="229829"/>
                    </a:cubicBezTo>
                    <a:cubicBezTo>
                      <a:pt x="1146368" y="227720"/>
                      <a:pt x="1139076" y="226139"/>
                      <a:pt x="1131784" y="224645"/>
                    </a:cubicBezTo>
                    <a:cubicBezTo>
                      <a:pt x="1126249" y="223503"/>
                      <a:pt x="1120451" y="223328"/>
                      <a:pt x="1114916" y="222098"/>
                    </a:cubicBezTo>
                    <a:cubicBezTo>
                      <a:pt x="1105867" y="219989"/>
                      <a:pt x="1097082" y="216299"/>
                      <a:pt x="1087945" y="215245"/>
                    </a:cubicBezTo>
                    <a:cubicBezTo>
                      <a:pt x="1072044" y="213576"/>
                      <a:pt x="1055966" y="213224"/>
                      <a:pt x="1039977" y="212697"/>
                    </a:cubicBezTo>
                    <a:cubicBezTo>
                      <a:pt x="1030401" y="212346"/>
                      <a:pt x="1020825" y="212873"/>
                      <a:pt x="1011337" y="212522"/>
                    </a:cubicBezTo>
                    <a:cubicBezTo>
                      <a:pt x="1008964" y="212434"/>
                      <a:pt x="1005626" y="211204"/>
                      <a:pt x="1004396" y="209447"/>
                    </a:cubicBezTo>
                    <a:cubicBezTo>
                      <a:pt x="999828" y="202682"/>
                      <a:pt x="995874" y="195478"/>
                      <a:pt x="991833" y="188450"/>
                    </a:cubicBezTo>
                    <a:cubicBezTo>
                      <a:pt x="982784" y="172812"/>
                      <a:pt x="975229" y="156383"/>
                      <a:pt x="962138" y="143381"/>
                    </a:cubicBezTo>
                    <a:cubicBezTo>
                      <a:pt x="947906" y="129324"/>
                      <a:pt x="935431" y="113335"/>
                      <a:pt x="920496" y="100157"/>
                    </a:cubicBezTo>
                    <a:cubicBezTo>
                      <a:pt x="906351" y="87769"/>
                      <a:pt x="890274" y="77490"/>
                      <a:pt x="874548" y="67036"/>
                    </a:cubicBezTo>
                    <a:cubicBezTo>
                      <a:pt x="861897" y="58690"/>
                      <a:pt x="848368" y="52013"/>
                      <a:pt x="834135" y="46302"/>
                    </a:cubicBezTo>
                    <a:cubicBezTo>
                      <a:pt x="818410" y="40065"/>
                      <a:pt x="803826" y="31191"/>
                      <a:pt x="787485" y="26184"/>
                    </a:cubicBezTo>
                    <a:cubicBezTo>
                      <a:pt x="777558" y="23197"/>
                      <a:pt x="767806" y="17310"/>
                      <a:pt x="757966" y="17310"/>
                    </a:cubicBezTo>
                    <a:cubicBezTo>
                      <a:pt x="746282" y="17310"/>
                      <a:pt x="736706" y="8437"/>
                      <a:pt x="725021" y="11600"/>
                    </a:cubicBezTo>
                    <a:cubicBezTo>
                      <a:pt x="712809" y="4835"/>
                      <a:pt x="699456" y="4660"/>
                      <a:pt x="686102" y="4660"/>
                    </a:cubicBezTo>
                    <a:cubicBezTo>
                      <a:pt x="682939" y="4660"/>
                      <a:pt x="679601" y="5275"/>
                      <a:pt x="676526" y="4572"/>
                    </a:cubicBezTo>
                    <a:cubicBezTo>
                      <a:pt x="662996" y="1585"/>
                      <a:pt x="649291" y="-85"/>
                      <a:pt x="635498" y="3"/>
                    </a:cubicBezTo>
                    <a:cubicBezTo>
                      <a:pt x="628645" y="91"/>
                      <a:pt x="621881" y="1760"/>
                      <a:pt x="614940" y="2200"/>
                    </a:cubicBezTo>
                    <a:cubicBezTo>
                      <a:pt x="598160" y="3166"/>
                      <a:pt x="581380" y="3693"/>
                      <a:pt x="564600" y="4747"/>
                    </a:cubicBezTo>
                    <a:cubicBezTo>
                      <a:pt x="556957" y="5187"/>
                      <a:pt x="548699" y="4747"/>
                      <a:pt x="541846" y="7383"/>
                    </a:cubicBezTo>
                    <a:cubicBezTo>
                      <a:pt x="523748" y="14411"/>
                      <a:pt x="503190" y="12303"/>
                      <a:pt x="486410" y="23636"/>
                    </a:cubicBezTo>
                    <a:cubicBezTo>
                      <a:pt x="485883" y="23987"/>
                      <a:pt x="484829" y="23636"/>
                      <a:pt x="484126" y="23812"/>
                    </a:cubicBezTo>
                    <a:cubicBezTo>
                      <a:pt x="473584" y="26272"/>
                      <a:pt x="462163" y="26887"/>
                      <a:pt x="452762" y="31631"/>
                    </a:cubicBezTo>
                    <a:cubicBezTo>
                      <a:pt x="431677" y="42173"/>
                      <a:pt x="407518" y="46829"/>
                      <a:pt x="389420" y="63346"/>
                    </a:cubicBezTo>
                    <a:cubicBezTo>
                      <a:pt x="388893" y="63873"/>
                      <a:pt x="388190" y="64312"/>
                      <a:pt x="387487" y="64400"/>
                    </a:cubicBezTo>
                    <a:cubicBezTo>
                      <a:pt x="376329" y="65367"/>
                      <a:pt x="369038" y="73976"/>
                      <a:pt x="360077" y="78896"/>
                    </a:cubicBezTo>
                    <a:cubicBezTo>
                      <a:pt x="333720" y="93304"/>
                      <a:pt x="311845" y="113950"/>
                      <a:pt x="290057" y="134332"/>
                    </a:cubicBezTo>
                    <a:cubicBezTo>
                      <a:pt x="274595" y="148740"/>
                      <a:pt x="261505" y="165256"/>
                      <a:pt x="250699" y="183706"/>
                    </a:cubicBezTo>
                    <a:cubicBezTo>
                      <a:pt x="248239" y="187835"/>
                      <a:pt x="243495" y="191964"/>
                      <a:pt x="239014" y="193282"/>
                    </a:cubicBezTo>
                    <a:cubicBezTo>
                      <a:pt x="217753" y="199519"/>
                      <a:pt x="201061" y="214630"/>
                      <a:pt x="180591" y="222449"/>
                    </a:cubicBezTo>
                    <a:cubicBezTo>
                      <a:pt x="173739" y="225085"/>
                      <a:pt x="166974" y="229214"/>
                      <a:pt x="161703" y="234221"/>
                    </a:cubicBezTo>
                    <a:cubicBezTo>
                      <a:pt x="151248" y="244061"/>
                      <a:pt x="136313" y="248454"/>
                      <a:pt x="129021" y="261808"/>
                    </a:cubicBezTo>
                    <a:cubicBezTo>
                      <a:pt x="118391" y="266200"/>
                      <a:pt x="111802" y="275776"/>
                      <a:pt x="103280" y="282717"/>
                    </a:cubicBezTo>
                    <a:cubicBezTo>
                      <a:pt x="100996" y="284562"/>
                      <a:pt x="97833" y="285704"/>
                      <a:pt x="95900" y="287900"/>
                    </a:cubicBezTo>
                    <a:cubicBezTo>
                      <a:pt x="87554" y="297476"/>
                      <a:pt x="79472" y="307316"/>
                      <a:pt x="71301" y="317155"/>
                    </a:cubicBezTo>
                    <a:cubicBezTo>
                      <a:pt x="68929" y="320055"/>
                      <a:pt x="66821" y="323305"/>
                      <a:pt x="64536" y="326292"/>
                    </a:cubicBezTo>
                    <a:cubicBezTo>
                      <a:pt x="55751" y="337537"/>
                      <a:pt x="48811" y="349749"/>
                      <a:pt x="42134" y="362400"/>
                    </a:cubicBezTo>
                    <a:cubicBezTo>
                      <a:pt x="35457" y="375139"/>
                      <a:pt x="27462" y="386911"/>
                      <a:pt x="22718" y="401056"/>
                    </a:cubicBezTo>
                    <a:cubicBezTo>
                      <a:pt x="17183" y="417484"/>
                      <a:pt x="9804" y="433122"/>
                      <a:pt x="6729" y="450605"/>
                    </a:cubicBezTo>
                    <a:cubicBezTo>
                      <a:pt x="4005" y="465980"/>
                      <a:pt x="1106" y="481266"/>
                      <a:pt x="227" y="496729"/>
                    </a:cubicBezTo>
                    <a:cubicBezTo>
                      <a:pt x="-827" y="517286"/>
                      <a:pt x="1985" y="537668"/>
                      <a:pt x="4532" y="558138"/>
                    </a:cubicBezTo>
                    <a:cubicBezTo>
                      <a:pt x="6202" y="571756"/>
                      <a:pt x="9364" y="584582"/>
                      <a:pt x="14284" y="597233"/>
                    </a:cubicBezTo>
                    <a:cubicBezTo>
                      <a:pt x="18677" y="608566"/>
                      <a:pt x="21752" y="620427"/>
                      <a:pt x="26496" y="631584"/>
                    </a:cubicBezTo>
                    <a:cubicBezTo>
                      <a:pt x="30537" y="641072"/>
                      <a:pt x="35720" y="650121"/>
                      <a:pt x="41255" y="658907"/>
                    </a:cubicBezTo>
                    <a:cubicBezTo>
                      <a:pt x="46087" y="666638"/>
                      <a:pt x="51798" y="673754"/>
                      <a:pt x="57508" y="680870"/>
                    </a:cubicBezTo>
                    <a:cubicBezTo>
                      <a:pt x="66206" y="691764"/>
                      <a:pt x="72092" y="705030"/>
                      <a:pt x="84918" y="712409"/>
                    </a:cubicBezTo>
                    <a:cubicBezTo>
                      <a:pt x="87906" y="714167"/>
                      <a:pt x="90102" y="717241"/>
                      <a:pt x="92562" y="719877"/>
                    </a:cubicBezTo>
                    <a:cubicBezTo>
                      <a:pt x="99063" y="726818"/>
                      <a:pt x="104773" y="734812"/>
                      <a:pt x="112065" y="740699"/>
                    </a:cubicBezTo>
                    <a:cubicBezTo>
                      <a:pt x="124365" y="750626"/>
                      <a:pt x="137894" y="759060"/>
                      <a:pt x="150633" y="768460"/>
                    </a:cubicBezTo>
                    <a:cubicBezTo>
                      <a:pt x="163284" y="777773"/>
                      <a:pt x="178395" y="782253"/>
                      <a:pt x="191749" y="790687"/>
                    </a:cubicBezTo>
                    <a:cubicBezTo>
                      <a:pt x="204048" y="798418"/>
                      <a:pt x="218544" y="802723"/>
                      <a:pt x="232337" y="807731"/>
                    </a:cubicBezTo>
                    <a:cubicBezTo>
                      <a:pt x="244110" y="812036"/>
                      <a:pt x="256497" y="814671"/>
                      <a:pt x="268181" y="819328"/>
                    </a:cubicBezTo>
                    <a:cubicBezTo>
                      <a:pt x="277670" y="823105"/>
                      <a:pt x="287421" y="825214"/>
                      <a:pt x="297261" y="826883"/>
                    </a:cubicBezTo>
                    <a:cubicBezTo>
                      <a:pt x="305168" y="828201"/>
                      <a:pt x="314129" y="826795"/>
                      <a:pt x="321157" y="829782"/>
                    </a:cubicBezTo>
                    <a:cubicBezTo>
                      <a:pt x="331436" y="834175"/>
                      <a:pt x="341188" y="836196"/>
                      <a:pt x="352082" y="834263"/>
                    </a:cubicBezTo>
                    <a:cubicBezTo>
                      <a:pt x="353400" y="833999"/>
                      <a:pt x="355508" y="834614"/>
                      <a:pt x="356211" y="835493"/>
                    </a:cubicBezTo>
                    <a:cubicBezTo>
                      <a:pt x="359286" y="839973"/>
                      <a:pt x="363766" y="838919"/>
                      <a:pt x="367983" y="838919"/>
                    </a:cubicBezTo>
                    <a:cubicBezTo>
                      <a:pt x="381161" y="838919"/>
                      <a:pt x="394252" y="838919"/>
                      <a:pt x="407430" y="838919"/>
                    </a:cubicBezTo>
                    <a:cubicBezTo>
                      <a:pt x="414019" y="838919"/>
                      <a:pt x="421047" y="840325"/>
                      <a:pt x="425440" y="833208"/>
                    </a:cubicBezTo>
                    <a:cubicBezTo>
                      <a:pt x="425879" y="832418"/>
                      <a:pt x="427373" y="831979"/>
                      <a:pt x="428427" y="831803"/>
                    </a:cubicBezTo>
                    <a:cubicBezTo>
                      <a:pt x="436070" y="830924"/>
                      <a:pt x="443713" y="829431"/>
                      <a:pt x="451357" y="829519"/>
                    </a:cubicBezTo>
                    <a:cubicBezTo>
                      <a:pt x="472793" y="829782"/>
                      <a:pt x="494141" y="829782"/>
                      <a:pt x="515051" y="824511"/>
                    </a:cubicBezTo>
                    <a:cubicBezTo>
                      <a:pt x="525769" y="821787"/>
                      <a:pt x="536135" y="817307"/>
                      <a:pt x="547029" y="815286"/>
                    </a:cubicBezTo>
                    <a:cubicBezTo>
                      <a:pt x="558450" y="813178"/>
                      <a:pt x="568378" y="805447"/>
                      <a:pt x="580677" y="806852"/>
                    </a:cubicBezTo>
                    <a:cubicBezTo>
                      <a:pt x="581907" y="807028"/>
                      <a:pt x="583401" y="805886"/>
                      <a:pt x="584719" y="805271"/>
                    </a:cubicBezTo>
                    <a:cubicBezTo>
                      <a:pt x="594031" y="800790"/>
                      <a:pt x="603256" y="796222"/>
                      <a:pt x="612568" y="791741"/>
                    </a:cubicBezTo>
                    <a:cubicBezTo>
                      <a:pt x="616522" y="789809"/>
                      <a:pt x="621442" y="788930"/>
                      <a:pt x="624516" y="786119"/>
                    </a:cubicBezTo>
                    <a:cubicBezTo>
                      <a:pt x="631105" y="779969"/>
                      <a:pt x="639188" y="777246"/>
                      <a:pt x="647183" y="774346"/>
                    </a:cubicBezTo>
                    <a:cubicBezTo>
                      <a:pt x="648237" y="773995"/>
                      <a:pt x="649379" y="773731"/>
                      <a:pt x="650258" y="773117"/>
                    </a:cubicBezTo>
                    <a:cubicBezTo>
                      <a:pt x="656583" y="768372"/>
                      <a:pt x="659131" y="768197"/>
                      <a:pt x="664051" y="772677"/>
                    </a:cubicBezTo>
                    <a:cubicBezTo>
                      <a:pt x="674154" y="781902"/>
                      <a:pt x="683993" y="791566"/>
                      <a:pt x="694448" y="800439"/>
                    </a:cubicBezTo>
                    <a:cubicBezTo>
                      <a:pt x="703409" y="808082"/>
                      <a:pt x="712809" y="815374"/>
                      <a:pt x="722561" y="822051"/>
                    </a:cubicBezTo>
                    <a:cubicBezTo>
                      <a:pt x="729238" y="826619"/>
                      <a:pt x="737760" y="828640"/>
                      <a:pt x="743822" y="833736"/>
                    </a:cubicBezTo>
                    <a:cubicBezTo>
                      <a:pt x="752695" y="841028"/>
                      <a:pt x="763150" y="845069"/>
                      <a:pt x="772638" y="850955"/>
                    </a:cubicBezTo>
                    <a:cubicBezTo>
                      <a:pt x="781599" y="856578"/>
                      <a:pt x="791966" y="858335"/>
                      <a:pt x="801366" y="862376"/>
                    </a:cubicBezTo>
                    <a:cubicBezTo>
                      <a:pt x="816301" y="868877"/>
                      <a:pt x="831236" y="875115"/>
                      <a:pt x="847050" y="879068"/>
                    </a:cubicBezTo>
                    <a:cubicBezTo>
                      <a:pt x="853903" y="880825"/>
                      <a:pt x="860667" y="882934"/>
                      <a:pt x="867608" y="884252"/>
                    </a:cubicBezTo>
                    <a:cubicBezTo>
                      <a:pt x="878414" y="886184"/>
                      <a:pt x="889483" y="886975"/>
                      <a:pt x="900201" y="889347"/>
                    </a:cubicBezTo>
                    <a:cubicBezTo>
                      <a:pt x="923746" y="894706"/>
                      <a:pt x="930511" y="895233"/>
                      <a:pt x="955110" y="891631"/>
                    </a:cubicBezTo>
                    <a:cubicBezTo>
                      <a:pt x="956252" y="891455"/>
                      <a:pt x="957570" y="893300"/>
                      <a:pt x="958888" y="893827"/>
                    </a:cubicBezTo>
                    <a:cubicBezTo>
                      <a:pt x="960996" y="894618"/>
                      <a:pt x="977074" y="892598"/>
                      <a:pt x="978831" y="891455"/>
                    </a:cubicBezTo>
                    <a:cubicBezTo>
                      <a:pt x="979182" y="891280"/>
                      <a:pt x="979446" y="890928"/>
                      <a:pt x="979709" y="890753"/>
                    </a:cubicBezTo>
                    <a:cubicBezTo>
                      <a:pt x="980500" y="890401"/>
                      <a:pt x="981378" y="890138"/>
                      <a:pt x="982257" y="889874"/>
                    </a:cubicBezTo>
                    <a:cubicBezTo>
                      <a:pt x="982169" y="890928"/>
                      <a:pt x="982608" y="892334"/>
                      <a:pt x="981993" y="893037"/>
                    </a:cubicBezTo>
                    <a:cubicBezTo>
                      <a:pt x="981115" y="894179"/>
                      <a:pt x="979621" y="894794"/>
                      <a:pt x="978391" y="895673"/>
                    </a:cubicBezTo>
                    <a:cubicBezTo>
                      <a:pt x="979973" y="896639"/>
                      <a:pt x="981554" y="897605"/>
                      <a:pt x="983135" y="898659"/>
                    </a:cubicBezTo>
                    <a:cubicBezTo>
                      <a:pt x="986298" y="892510"/>
                      <a:pt x="990691" y="900417"/>
                      <a:pt x="995084" y="897518"/>
                    </a:cubicBezTo>
                    <a:cubicBezTo>
                      <a:pt x="998422" y="895321"/>
                      <a:pt x="1004133" y="896727"/>
                      <a:pt x="1008789" y="896200"/>
                    </a:cubicBezTo>
                    <a:cubicBezTo>
                      <a:pt x="1010546" y="896024"/>
                      <a:pt x="1012918" y="895673"/>
                      <a:pt x="1013972" y="894443"/>
                    </a:cubicBezTo>
                    <a:cubicBezTo>
                      <a:pt x="1017750" y="889874"/>
                      <a:pt x="1022494" y="891455"/>
                      <a:pt x="1027062" y="891807"/>
                    </a:cubicBezTo>
                    <a:cubicBezTo>
                      <a:pt x="1032509" y="892246"/>
                      <a:pt x="1038044" y="894179"/>
                      <a:pt x="1043315" y="893564"/>
                    </a:cubicBezTo>
                    <a:cubicBezTo>
                      <a:pt x="1051749" y="892686"/>
                      <a:pt x="1060008" y="890753"/>
                      <a:pt x="1068529" y="889698"/>
                    </a:cubicBezTo>
                    <a:cubicBezTo>
                      <a:pt x="1084694" y="887766"/>
                      <a:pt x="1100508" y="882934"/>
                      <a:pt x="1116234" y="878277"/>
                    </a:cubicBezTo>
                    <a:cubicBezTo>
                      <a:pt x="1131081" y="873885"/>
                      <a:pt x="1145577" y="868438"/>
                      <a:pt x="1160161" y="863167"/>
                    </a:cubicBezTo>
                    <a:cubicBezTo>
                      <a:pt x="1168858" y="860092"/>
                      <a:pt x="1177204" y="856314"/>
                      <a:pt x="1185902" y="853239"/>
                    </a:cubicBezTo>
                    <a:cubicBezTo>
                      <a:pt x="1199871" y="848231"/>
                      <a:pt x="1211028" y="837425"/>
                      <a:pt x="1225612" y="833648"/>
                    </a:cubicBezTo>
                    <a:cubicBezTo>
                      <a:pt x="1231762" y="825302"/>
                      <a:pt x="1242128" y="823193"/>
                      <a:pt x="1250299" y="817834"/>
                    </a:cubicBezTo>
                    <a:cubicBezTo>
                      <a:pt x="1265410" y="807819"/>
                      <a:pt x="1280960" y="798155"/>
                      <a:pt x="1294138" y="786031"/>
                    </a:cubicBezTo>
                    <a:cubicBezTo>
                      <a:pt x="1318473" y="763541"/>
                      <a:pt x="1342633" y="740611"/>
                      <a:pt x="1360995" y="712585"/>
                    </a:cubicBezTo>
                    <a:cubicBezTo>
                      <a:pt x="1370395" y="698265"/>
                      <a:pt x="1380322" y="684384"/>
                      <a:pt x="1386384" y="668131"/>
                    </a:cubicBezTo>
                    <a:cubicBezTo>
                      <a:pt x="1389635" y="659522"/>
                      <a:pt x="1393588" y="651175"/>
                      <a:pt x="1397278" y="642742"/>
                    </a:cubicBezTo>
                    <a:cubicBezTo>
                      <a:pt x="1399211" y="638349"/>
                      <a:pt x="1401847" y="634220"/>
                      <a:pt x="1403077" y="629651"/>
                    </a:cubicBezTo>
                    <a:cubicBezTo>
                      <a:pt x="1405273" y="621744"/>
                      <a:pt x="1405449" y="613135"/>
                      <a:pt x="1408436" y="605579"/>
                    </a:cubicBezTo>
                    <a:cubicBezTo>
                      <a:pt x="1416342" y="585373"/>
                      <a:pt x="1415376" y="564112"/>
                      <a:pt x="1417397" y="543203"/>
                    </a:cubicBezTo>
                    <a:cubicBezTo>
                      <a:pt x="1417748" y="539338"/>
                      <a:pt x="1414498" y="534506"/>
                      <a:pt x="1415903" y="531343"/>
                    </a:cubicBezTo>
                    <a:cubicBezTo>
                      <a:pt x="1421262" y="519219"/>
                      <a:pt x="1413180" y="507798"/>
                      <a:pt x="1415025" y="495938"/>
                    </a:cubicBezTo>
                    <a:cubicBezTo>
                      <a:pt x="1414673" y="495411"/>
                      <a:pt x="1413092" y="494356"/>
                      <a:pt x="1412301" y="491106"/>
                    </a:cubicBezTo>
                    <a:close/>
                    <a:moveTo>
                      <a:pt x="69017" y="365651"/>
                    </a:moveTo>
                    <a:cubicBezTo>
                      <a:pt x="76309" y="354757"/>
                      <a:pt x="84918" y="345796"/>
                      <a:pt x="90365" y="335253"/>
                    </a:cubicBezTo>
                    <a:cubicBezTo>
                      <a:pt x="93880" y="328576"/>
                      <a:pt x="101435" y="326292"/>
                      <a:pt x="103719" y="318473"/>
                    </a:cubicBezTo>
                    <a:cubicBezTo>
                      <a:pt x="105037" y="314256"/>
                      <a:pt x="112241" y="312148"/>
                      <a:pt x="115579" y="308106"/>
                    </a:cubicBezTo>
                    <a:cubicBezTo>
                      <a:pt x="126122" y="295192"/>
                      <a:pt x="139739" y="285704"/>
                      <a:pt x="151863" y="274722"/>
                    </a:cubicBezTo>
                    <a:cubicBezTo>
                      <a:pt x="157574" y="269539"/>
                      <a:pt x="165129" y="266288"/>
                      <a:pt x="171542" y="261808"/>
                    </a:cubicBezTo>
                    <a:cubicBezTo>
                      <a:pt x="178395" y="256976"/>
                      <a:pt x="184896" y="251704"/>
                      <a:pt x="191573" y="246697"/>
                    </a:cubicBezTo>
                    <a:cubicBezTo>
                      <a:pt x="192803" y="245730"/>
                      <a:pt x="193857" y="244325"/>
                      <a:pt x="195175" y="243885"/>
                    </a:cubicBezTo>
                    <a:cubicBezTo>
                      <a:pt x="196493" y="243446"/>
                      <a:pt x="198162" y="244061"/>
                      <a:pt x="199743" y="244237"/>
                    </a:cubicBezTo>
                    <a:cubicBezTo>
                      <a:pt x="199216" y="245379"/>
                      <a:pt x="198865" y="246785"/>
                      <a:pt x="197986" y="247663"/>
                    </a:cubicBezTo>
                    <a:cubicBezTo>
                      <a:pt x="195790" y="249947"/>
                      <a:pt x="193418" y="251968"/>
                      <a:pt x="191134" y="254252"/>
                    </a:cubicBezTo>
                    <a:cubicBezTo>
                      <a:pt x="179888" y="265497"/>
                      <a:pt x="168643" y="276743"/>
                      <a:pt x="157398" y="288076"/>
                    </a:cubicBezTo>
                    <a:cubicBezTo>
                      <a:pt x="156256" y="289218"/>
                      <a:pt x="155289" y="290448"/>
                      <a:pt x="154235" y="291590"/>
                    </a:cubicBezTo>
                    <a:cubicBezTo>
                      <a:pt x="139124" y="308721"/>
                      <a:pt x="117600" y="319088"/>
                      <a:pt x="104510" y="338416"/>
                    </a:cubicBezTo>
                    <a:cubicBezTo>
                      <a:pt x="88521" y="348256"/>
                      <a:pt x="88345" y="367671"/>
                      <a:pt x="78505" y="381201"/>
                    </a:cubicBezTo>
                    <a:cubicBezTo>
                      <a:pt x="80174" y="393325"/>
                      <a:pt x="73585" y="403428"/>
                      <a:pt x="68402" y="412828"/>
                    </a:cubicBezTo>
                    <a:cubicBezTo>
                      <a:pt x="61637" y="425128"/>
                      <a:pt x="60671" y="438394"/>
                      <a:pt x="56805" y="451132"/>
                    </a:cubicBezTo>
                    <a:cubicBezTo>
                      <a:pt x="54170" y="459479"/>
                      <a:pt x="49689" y="467298"/>
                      <a:pt x="46526" y="475556"/>
                    </a:cubicBezTo>
                    <a:cubicBezTo>
                      <a:pt x="45296" y="478806"/>
                      <a:pt x="46878" y="483726"/>
                      <a:pt x="44945" y="485922"/>
                    </a:cubicBezTo>
                    <a:cubicBezTo>
                      <a:pt x="41343" y="489964"/>
                      <a:pt x="43100" y="494093"/>
                      <a:pt x="42573" y="498222"/>
                    </a:cubicBezTo>
                    <a:cubicBezTo>
                      <a:pt x="41694" y="505075"/>
                      <a:pt x="39410" y="512191"/>
                      <a:pt x="40552" y="518692"/>
                    </a:cubicBezTo>
                    <a:cubicBezTo>
                      <a:pt x="41782" y="525632"/>
                      <a:pt x="40377" y="530025"/>
                      <a:pt x="36950" y="535823"/>
                    </a:cubicBezTo>
                    <a:cubicBezTo>
                      <a:pt x="34139" y="540568"/>
                      <a:pt x="34315" y="548299"/>
                      <a:pt x="35633" y="554097"/>
                    </a:cubicBezTo>
                    <a:cubicBezTo>
                      <a:pt x="38707" y="567363"/>
                      <a:pt x="41694" y="580892"/>
                      <a:pt x="49689" y="592401"/>
                    </a:cubicBezTo>
                    <a:cubicBezTo>
                      <a:pt x="50743" y="593983"/>
                      <a:pt x="51622" y="596706"/>
                      <a:pt x="52852" y="596882"/>
                    </a:cubicBezTo>
                    <a:cubicBezTo>
                      <a:pt x="57420" y="597497"/>
                      <a:pt x="57069" y="600484"/>
                      <a:pt x="56805" y="603559"/>
                    </a:cubicBezTo>
                    <a:cubicBezTo>
                      <a:pt x="56190" y="609708"/>
                      <a:pt x="59792" y="614013"/>
                      <a:pt x="62516" y="619197"/>
                    </a:cubicBezTo>
                    <a:cubicBezTo>
                      <a:pt x="67875" y="629300"/>
                      <a:pt x="76660" y="637207"/>
                      <a:pt x="78857" y="649506"/>
                    </a:cubicBezTo>
                    <a:cubicBezTo>
                      <a:pt x="80174" y="657062"/>
                      <a:pt x="86061" y="664090"/>
                      <a:pt x="90805" y="670679"/>
                    </a:cubicBezTo>
                    <a:cubicBezTo>
                      <a:pt x="95549" y="677268"/>
                      <a:pt x="101347" y="683066"/>
                      <a:pt x="106706" y="689216"/>
                    </a:cubicBezTo>
                    <a:cubicBezTo>
                      <a:pt x="110133" y="693082"/>
                      <a:pt x="113559" y="696684"/>
                      <a:pt x="119621" y="695717"/>
                    </a:cubicBezTo>
                    <a:cubicBezTo>
                      <a:pt x="121378" y="695454"/>
                      <a:pt x="124277" y="697035"/>
                      <a:pt x="125419" y="698616"/>
                    </a:cubicBezTo>
                    <a:cubicBezTo>
                      <a:pt x="132711" y="708720"/>
                      <a:pt x="144044" y="712234"/>
                      <a:pt x="154674" y="717066"/>
                    </a:cubicBezTo>
                    <a:cubicBezTo>
                      <a:pt x="157661" y="718471"/>
                      <a:pt x="162230" y="719789"/>
                      <a:pt x="163021" y="722161"/>
                    </a:cubicBezTo>
                    <a:cubicBezTo>
                      <a:pt x="164953" y="728047"/>
                      <a:pt x="169522" y="729892"/>
                      <a:pt x="174090" y="730156"/>
                    </a:cubicBezTo>
                    <a:cubicBezTo>
                      <a:pt x="185423" y="730683"/>
                      <a:pt x="193418" y="739293"/>
                      <a:pt x="204312" y="741226"/>
                    </a:cubicBezTo>
                    <a:cubicBezTo>
                      <a:pt x="214415" y="742983"/>
                      <a:pt x="224255" y="746848"/>
                      <a:pt x="234182" y="749747"/>
                    </a:cubicBezTo>
                    <a:cubicBezTo>
                      <a:pt x="235588" y="750187"/>
                      <a:pt x="237345" y="750802"/>
                      <a:pt x="238663" y="750450"/>
                    </a:cubicBezTo>
                    <a:cubicBezTo>
                      <a:pt x="248941" y="747463"/>
                      <a:pt x="255267" y="756864"/>
                      <a:pt x="264140" y="758357"/>
                    </a:cubicBezTo>
                    <a:cubicBezTo>
                      <a:pt x="265282" y="758533"/>
                      <a:pt x="266688" y="760378"/>
                      <a:pt x="267127" y="761783"/>
                    </a:cubicBezTo>
                    <a:cubicBezTo>
                      <a:pt x="270554" y="772853"/>
                      <a:pt x="279339" y="775752"/>
                      <a:pt x="289530" y="776894"/>
                    </a:cubicBezTo>
                    <a:cubicBezTo>
                      <a:pt x="294362" y="777421"/>
                      <a:pt x="299194" y="779003"/>
                      <a:pt x="304114" y="779091"/>
                    </a:cubicBezTo>
                    <a:cubicBezTo>
                      <a:pt x="308594" y="779091"/>
                      <a:pt x="313075" y="776894"/>
                      <a:pt x="317467" y="776982"/>
                    </a:cubicBezTo>
                    <a:cubicBezTo>
                      <a:pt x="334775" y="777421"/>
                      <a:pt x="352170" y="779442"/>
                      <a:pt x="369477" y="778915"/>
                    </a:cubicBezTo>
                    <a:cubicBezTo>
                      <a:pt x="382567" y="778476"/>
                      <a:pt x="395921" y="777246"/>
                      <a:pt x="408747" y="773029"/>
                    </a:cubicBezTo>
                    <a:cubicBezTo>
                      <a:pt x="414370" y="771184"/>
                      <a:pt x="420520" y="770481"/>
                      <a:pt x="426494" y="769690"/>
                    </a:cubicBezTo>
                    <a:cubicBezTo>
                      <a:pt x="434928" y="768548"/>
                      <a:pt x="443538" y="768460"/>
                      <a:pt x="451796" y="768109"/>
                    </a:cubicBezTo>
                    <a:cubicBezTo>
                      <a:pt x="461723" y="767670"/>
                      <a:pt x="471914" y="765737"/>
                      <a:pt x="482018" y="767230"/>
                    </a:cubicBezTo>
                    <a:cubicBezTo>
                      <a:pt x="495283" y="769163"/>
                      <a:pt x="507671" y="764331"/>
                      <a:pt x="520322" y="761783"/>
                    </a:cubicBezTo>
                    <a:cubicBezTo>
                      <a:pt x="531743" y="759499"/>
                      <a:pt x="542988" y="757918"/>
                      <a:pt x="553003" y="750889"/>
                    </a:cubicBezTo>
                    <a:cubicBezTo>
                      <a:pt x="555727" y="749045"/>
                      <a:pt x="561086" y="749572"/>
                      <a:pt x="564600" y="750626"/>
                    </a:cubicBezTo>
                    <a:cubicBezTo>
                      <a:pt x="575318" y="753964"/>
                      <a:pt x="585158" y="749484"/>
                      <a:pt x="595085" y="747727"/>
                    </a:cubicBezTo>
                    <a:cubicBezTo>
                      <a:pt x="605979" y="745882"/>
                      <a:pt x="616346" y="741401"/>
                      <a:pt x="627064" y="738590"/>
                    </a:cubicBezTo>
                    <a:cubicBezTo>
                      <a:pt x="630666" y="737711"/>
                      <a:pt x="635410" y="737360"/>
                      <a:pt x="637431" y="741840"/>
                    </a:cubicBezTo>
                    <a:cubicBezTo>
                      <a:pt x="639539" y="746409"/>
                      <a:pt x="636025" y="749835"/>
                      <a:pt x="632775" y="751504"/>
                    </a:cubicBezTo>
                    <a:cubicBezTo>
                      <a:pt x="623286" y="756336"/>
                      <a:pt x="613183" y="760026"/>
                      <a:pt x="603695" y="764858"/>
                    </a:cubicBezTo>
                    <a:cubicBezTo>
                      <a:pt x="590166" y="771711"/>
                      <a:pt x="574791" y="774171"/>
                      <a:pt x="562492" y="783747"/>
                    </a:cubicBezTo>
                    <a:cubicBezTo>
                      <a:pt x="561086" y="784889"/>
                      <a:pt x="559153" y="786295"/>
                      <a:pt x="557572" y="786119"/>
                    </a:cubicBezTo>
                    <a:cubicBezTo>
                      <a:pt x="544306" y="784977"/>
                      <a:pt x="532973" y="792884"/>
                      <a:pt x="519970" y="793762"/>
                    </a:cubicBezTo>
                    <a:cubicBezTo>
                      <a:pt x="510482" y="794377"/>
                      <a:pt x="501258" y="798418"/>
                      <a:pt x="491857" y="800527"/>
                    </a:cubicBezTo>
                    <a:cubicBezTo>
                      <a:pt x="484829" y="802108"/>
                      <a:pt x="477713" y="803338"/>
                      <a:pt x="470597" y="803953"/>
                    </a:cubicBezTo>
                    <a:cubicBezTo>
                      <a:pt x="460230" y="804744"/>
                      <a:pt x="451972" y="811069"/>
                      <a:pt x="442220" y="813354"/>
                    </a:cubicBezTo>
                    <a:cubicBezTo>
                      <a:pt x="440463" y="813793"/>
                      <a:pt x="438179" y="815374"/>
                      <a:pt x="436949" y="814759"/>
                    </a:cubicBezTo>
                    <a:cubicBezTo>
                      <a:pt x="427548" y="810103"/>
                      <a:pt x="417357" y="814583"/>
                      <a:pt x="408045" y="812299"/>
                    </a:cubicBezTo>
                    <a:cubicBezTo>
                      <a:pt x="394076" y="808961"/>
                      <a:pt x="362536" y="807643"/>
                      <a:pt x="360955" y="807731"/>
                    </a:cubicBezTo>
                    <a:cubicBezTo>
                      <a:pt x="353487" y="808170"/>
                      <a:pt x="344526" y="808258"/>
                      <a:pt x="338464" y="806237"/>
                    </a:cubicBezTo>
                    <a:cubicBezTo>
                      <a:pt x="335653" y="805271"/>
                      <a:pt x="332315" y="805359"/>
                      <a:pt x="329240" y="805447"/>
                    </a:cubicBezTo>
                    <a:cubicBezTo>
                      <a:pt x="323442" y="805622"/>
                      <a:pt x="318082" y="803250"/>
                      <a:pt x="312635" y="802460"/>
                    </a:cubicBezTo>
                    <a:cubicBezTo>
                      <a:pt x="301039" y="800790"/>
                      <a:pt x="290760" y="794904"/>
                      <a:pt x="279251" y="793323"/>
                    </a:cubicBezTo>
                    <a:cubicBezTo>
                      <a:pt x="262647" y="791039"/>
                      <a:pt x="247360" y="784098"/>
                      <a:pt x="231722" y="778300"/>
                    </a:cubicBezTo>
                    <a:cubicBezTo>
                      <a:pt x="227242" y="776631"/>
                      <a:pt x="223200" y="773731"/>
                      <a:pt x="218632" y="772589"/>
                    </a:cubicBezTo>
                    <a:cubicBezTo>
                      <a:pt x="203873" y="768899"/>
                      <a:pt x="192100" y="759587"/>
                      <a:pt x="179098" y="752647"/>
                    </a:cubicBezTo>
                    <a:cubicBezTo>
                      <a:pt x="169170" y="747375"/>
                      <a:pt x="161088" y="738326"/>
                      <a:pt x="150897" y="734022"/>
                    </a:cubicBezTo>
                    <a:cubicBezTo>
                      <a:pt x="140179" y="729453"/>
                      <a:pt x="134117" y="719877"/>
                      <a:pt x="124541" y="714254"/>
                    </a:cubicBezTo>
                    <a:cubicBezTo>
                      <a:pt x="112065" y="706963"/>
                      <a:pt x="103104" y="695015"/>
                      <a:pt x="92913" y="684823"/>
                    </a:cubicBezTo>
                    <a:cubicBezTo>
                      <a:pt x="89750" y="681573"/>
                      <a:pt x="87203" y="677707"/>
                      <a:pt x="84391" y="674017"/>
                    </a:cubicBezTo>
                    <a:cubicBezTo>
                      <a:pt x="81229" y="669888"/>
                      <a:pt x="73761" y="668571"/>
                      <a:pt x="75957" y="661015"/>
                    </a:cubicBezTo>
                    <a:cubicBezTo>
                      <a:pt x="66996" y="655832"/>
                      <a:pt x="66645" y="644938"/>
                      <a:pt x="60583" y="637558"/>
                    </a:cubicBezTo>
                    <a:cubicBezTo>
                      <a:pt x="55751" y="631584"/>
                      <a:pt x="50041" y="625259"/>
                      <a:pt x="49162" y="616034"/>
                    </a:cubicBezTo>
                    <a:cubicBezTo>
                      <a:pt x="48723" y="611026"/>
                      <a:pt x="43891" y="606370"/>
                      <a:pt x="40640" y="601802"/>
                    </a:cubicBezTo>
                    <a:cubicBezTo>
                      <a:pt x="38707" y="599254"/>
                      <a:pt x="35720" y="597409"/>
                      <a:pt x="39674" y="594246"/>
                    </a:cubicBezTo>
                    <a:cubicBezTo>
                      <a:pt x="40113" y="593895"/>
                      <a:pt x="40289" y="592313"/>
                      <a:pt x="40025" y="592138"/>
                    </a:cubicBezTo>
                    <a:cubicBezTo>
                      <a:pt x="32294" y="586427"/>
                      <a:pt x="36423" y="577115"/>
                      <a:pt x="33173" y="569823"/>
                    </a:cubicBezTo>
                    <a:cubicBezTo>
                      <a:pt x="30010" y="562795"/>
                      <a:pt x="28956" y="554888"/>
                      <a:pt x="26935" y="547332"/>
                    </a:cubicBezTo>
                    <a:cubicBezTo>
                      <a:pt x="26759" y="546629"/>
                      <a:pt x="25705" y="545927"/>
                      <a:pt x="25793" y="545487"/>
                    </a:cubicBezTo>
                    <a:cubicBezTo>
                      <a:pt x="28956" y="533012"/>
                      <a:pt x="22630" y="520185"/>
                      <a:pt x="26144" y="508150"/>
                    </a:cubicBezTo>
                    <a:cubicBezTo>
                      <a:pt x="28516" y="500155"/>
                      <a:pt x="22015" y="492072"/>
                      <a:pt x="27989" y="484605"/>
                    </a:cubicBezTo>
                    <a:cubicBezTo>
                      <a:pt x="30273" y="481706"/>
                      <a:pt x="22103" y="478103"/>
                      <a:pt x="27901" y="474677"/>
                    </a:cubicBezTo>
                    <a:cubicBezTo>
                      <a:pt x="33173" y="471514"/>
                      <a:pt x="25617" y="468264"/>
                      <a:pt x="27989" y="464750"/>
                    </a:cubicBezTo>
                    <a:cubicBezTo>
                      <a:pt x="30186" y="461411"/>
                      <a:pt x="31855" y="457546"/>
                      <a:pt x="32733" y="453680"/>
                    </a:cubicBezTo>
                    <a:cubicBezTo>
                      <a:pt x="34666" y="445246"/>
                      <a:pt x="35896" y="436637"/>
                      <a:pt x="37741" y="428203"/>
                    </a:cubicBezTo>
                    <a:cubicBezTo>
                      <a:pt x="38268" y="425743"/>
                      <a:pt x="39674" y="423458"/>
                      <a:pt x="40904" y="421174"/>
                    </a:cubicBezTo>
                    <a:cubicBezTo>
                      <a:pt x="46351" y="410280"/>
                      <a:pt x="52588" y="399738"/>
                      <a:pt x="54521" y="387351"/>
                    </a:cubicBezTo>
                    <a:cubicBezTo>
                      <a:pt x="54697" y="386296"/>
                      <a:pt x="55487" y="385330"/>
                      <a:pt x="56102" y="384451"/>
                    </a:cubicBezTo>
                    <a:cubicBezTo>
                      <a:pt x="60495" y="378477"/>
                      <a:pt x="64712" y="372679"/>
                      <a:pt x="69017" y="365651"/>
                    </a:cubicBezTo>
                    <a:close/>
                    <a:moveTo>
                      <a:pt x="388629" y="92513"/>
                    </a:moveTo>
                    <a:cubicBezTo>
                      <a:pt x="393900" y="89702"/>
                      <a:pt x="398469" y="87330"/>
                      <a:pt x="403125" y="85221"/>
                    </a:cubicBezTo>
                    <a:cubicBezTo>
                      <a:pt x="409802" y="82234"/>
                      <a:pt x="418148" y="80829"/>
                      <a:pt x="422892" y="75997"/>
                    </a:cubicBezTo>
                    <a:cubicBezTo>
                      <a:pt x="427812" y="70901"/>
                      <a:pt x="432644" y="69496"/>
                      <a:pt x="438881" y="68266"/>
                    </a:cubicBezTo>
                    <a:cubicBezTo>
                      <a:pt x="444943" y="67036"/>
                      <a:pt x="450742" y="64224"/>
                      <a:pt x="456628" y="62116"/>
                    </a:cubicBezTo>
                    <a:cubicBezTo>
                      <a:pt x="461108" y="60535"/>
                      <a:pt x="465852" y="58514"/>
                      <a:pt x="469454" y="56318"/>
                    </a:cubicBezTo>
                    <a:cubicBezTo>
                      <a:pt x="482281" y="48586"/>
                      <a:pt x="496689" y="48499"/>
                      <a:pt x="510394" y="45336"/>
                    </a:cubicBezTo>
                    <a:cubicBezTo>
                      <a:pt x="512942" y="44721"/>
                      <a:pt x="515929" y="44457"/>
                      <a:pt x="517686" y="42876"/>
                    </a:cubicBezTo>
                    <a:cubicBezTo>
                      <a:pt x="524363" y="36638"/>
                      <a:pt x="532621" y="39625"/>
                      <a:pt x="540089" y="38308"/>
                    </a:cubicBezTo>
                    <a:cubicBezTo>
                      <a:pt x="550895" y="36287"/>
                      <a:pt x="561701" y="34706"/>
                      <a:pt x="572507" y="32948"/>
                    </a:cubicBezTo>
                    <a:cubicBezTo>
                      <a:pt x="576987" y="32246"/>
                      <a:pt x="581556" y="31806"/>
                      <a:pt x="586036" y="31016"/>
                    </a:cubicBezTo>
                    <a:cubicBezTo>
                      <a:pt x="591659" y="30137"/>
                      <a:pt x="597721" y="33124"/>
                      <a:pt x="603080" y="28819"/>
                    </a:cubicBezTo>
                    <a:cubicBezTo>
                      <a:pt x="604134" y="28029"/>
                      <a:pt x="606770" y="29083"/>
                      <a:pt x="608615" y="29434"/>
                    </a:cubicBezTo>
                    <a:cubicBezTo>
                      <a:pt x="610021" y="29786"/>
                      <a:pt x="611778" y="31279"/>
                      <a:pt x="612656" y="30840"/>
                    </a:cubicBezTo>
                    <a:cubicBezTo>
                      <a:pt x="622671" y="25657"/>
                      <a:pt x="632950" y="31543"/>
                      <a:pt x="643493" y="29698"/>
                    </a:cubicBezTo>
                    <a:cubicBezTo>
                      <a:pt x="655265" y="27677"/>
                      <a:pt x="668180" y="30401"/>
                      <a:pt x="680479" y="31455"/>
                    </a:cubicBezTo>
                    <a:cubicBezTo>
                      <a:pt x="689440" y="32246"/>
                      <a:pt x="697786" y="35408"/>
                      <a:pt x="706748" y="35936"/>
                    </a:cubicBezTo>
                    <a:cubicBezTo>
                      <a:pt x="720628" y="36814"/>
                      <a:pt x="734158" y="39977"/>
                      <a:pt x="747512" y="43930"/>
                    </a:cubicBezTo>
                    <a:cubicBezTo>
                      <a:pt x="759899" y="47620"/>
                      <a:pt x="772462" y="50431"/>
                      <a:pt x="784235" y="56318"/>
                    </a:cubicBezTo>
                    <a:cubicBezTo>
                      <a:pt x="791087" y="59744"/>
                      <a:pt x="799433" y="59832"/>
                      <a:pt x="806901" y="62116"/>
                    </a:cubicBezTo>
                    <a:cubicBezTo>
                      <a:pt x="810327" y="63170"/>
                      <a:pt x="813314" y="65806"/>
                      <a:pt x="816565" y="67563"/>
                    </a:cubicBezTo>
                    <a:cubicBezTo>
                      <a:pt x="832378" y="75909"/>
                      <a:pt x="848104" y="84079"/>
                      <a:pt x="862952" y="94183"/>
                    </a:cubicBezTo>
                    <a:cubicBezTo>
                      <a:pt x="869628" y="98751"/>
                      <a:pt x="878589" y="102177"/>
                      <a:pt x="887814" y="100244"/>
                    </a:cubicBezTo>
                    <a:cubicBezTo>
                      <a:pt x="888693" y="100069"/>
                      <a:pt x="889835" y="100947"/>
                      <a:pt x="890889" y="101299"/>
                    </a:cubicBezTo>
                    <a:cubicBezTo>
                      <a:pt x="889923" y="101738"/>
                      <a:pt x="888956" y="102177"/>
                      <a:pt x="887902" y="102529"/>
                    </a:cubicBezTo>
                    <a:cubicBezTo>
                      <a:pt x="886496" y="102968"/>
                      <a:pt x="884915" y="103144"/>
                      <a:pt x="883685" y="103846"/>
                    </a:cubicBezTo>
                    <a:cubicBezTo>
                      <a:pt x="880259" y="105691"/>
                      <a:pt x="882192" y="108239"/>
                      <a:pt x="884124" y="108766"/>
                    </a:cubicBezTo>
                    <a:cubicBezTo>
                      <a:pt x="897039" y="112017"/>
                      <a:pt x="902925" y="124229"/>
                      <a:pt x="912940" y="131257"/>
                    </a:cubicBezTo>
                    <a:cubicBezTo>
                      <a:pt x="923395" y="138637"/>
                      <a:pt x="931653" y="149179"/>
                      <a:pt x="940790" y="158492"/>
                    </a:cubicBezTo>
                    <a:cubicBezTo>
                      <a:pt x="942547" y="160336"/>
                      <a:pt x="943689" y="162796"/>
                      <a:pt x="945095" y="165081"/>
                    </a:cubicBezTo>
                    <a:cubicBezTo>
                      <a:pt x="947643" y="169385"/>
                      <a:pt x="949927" y="173427"/>
                      <a:pt x="954056" y="176941"/>
                    </a:cubicBezTo>
                    <a:cubicBezTo>
                      <a:pt x="963895" y="185375"/>
                      <a:pt x="966004" y="199256"/>
                      <a:pt x="974438" y="208920"/>
                    </a:cubicBezTo>
                    <a:cubicBezTo>
                      <a:pt x="974877" y="209447"/>
                      <a:pt x="974438" y="211379"/>
                      <a:pt x="973823" y="211994"/>
                    </a:cubicBezTo>
                    <a:cubicBezTo>
                      <a:pt x="969255" y="216211"/>
                      <a:pt x="959854" y="215596"/>
                      <a:pt x="955198" y="211028"/>
                    </a:cubicBezTo>
                    <a:cubicBezTo>
                      <a:pt x="953792" y="209622"/>
                      <a:pt x="951860" y="208480"/>
                      <a:pt x="951069" y="206811"/>
                    </a:cubicBezTo>
                    <a:cubicBezTo>
                      <a:pt x="941405" y="185638"/>
                      <a:pt x="924273" y="171757"/>
                      <a:pt x="905736" y="159106"/>
                    </a:cubicBezTo>
                    <a:cubicBezTo>
                      <a:pt x="903189" y="157349"/>
                      <a:pt x="901168" y="154714"/>
                      <a:pt x="898972" y="152430"/>
                    </a:cubicBezTo>
                    <a:cubicBezTo>
                      <a:pt x="886760" y="140042"/>
                      <a:pt x="873494" y="128973"/>
                      <a:pt x="858998" y="119221"/>
                    </a:cubicBezTo>
                    <a:cubicBezTo>
                      <a:pt x="853200" y="115355"/>
                      <a:pt x="848631" y="109557"/>
                      <a:pt x="843799" y="104374"/>
                    </a:cubicBezTo>
                    <a:cubicBezTo>
                      <a:pt x="833608" y="93216"/>
                      <a:pt x="819815" y="87418"/>
                      <a:pt x="807164" y="80214"/>
                    </a:cubicBezTo>
                    <a:cubicBezTo>
                      <a:pt x="798643" y="75470"/>
                      <a:pt x="788452" y="73625"/>
                      <a:pt x="778963" y="70638"/>
                    </a:cubicBezTo>
                    <a:cubicBezTo>
                      <a:pt x="767718" y="67036"/>
                      <a:pt x="757791" y="60007"/>
                      <a:pt x="745667" y="58690"/>
                    </a:cubicBezTo>
                    <a:cubicBezTo>
                      <a:pt x="738990" y="57987"/>
                      <a:pt x="732401" y="55263"/>
                      <a:pt x="725812" y="55088"/>
                    </a:cubicBezTo>
                    <a:cubicBezTo>
                      <a:pt x="718520" y="54912"/>
                      <a:pt x="711316" y="53770"/>
                      <a:pt x="703848" y="54297"/>
                    </a:cubicBezTo>
                    <a:cubicBezTo>
                      <a:pt x="696996" y="54736"/>
                      <a:pt x="689528" y="48235"/>
                      <a:pt x="682763" y="48938"/>
                    </a:cubicBezTo>
                    <a:cubicBezTo>
                      <a:pt x="674154" y="49904"/>
                      <a:pt x="668004" y="43930"/>
                      <a:pt x="659921" y="44457"/>
                    </a:cubicBezTo>
                    <a:cubicBezTo>
                      <a:pt x="651487" y="44984"/>
                      <a:pt x="642966" y="43052"/>
                      <a:pt x="634444" y="42964"/>
                    </a:cubicBezTo>
                    <a:cubicBezTo>
                      <a:pt x="614940" y="42700"/>
                      <a:pt x="595437" y="42261"/>
                      <a:pt x="575933" y="43052"/>
                    </a:cubicBezTo>
                    <a:cubicBezTo>
                      <a:pt x="561437" y="43667"/>
                      <a:pt x="546854" y="45248"/>
                      <a:pt x="532534" y="47884"/>
                    </a:cubicBezTo>
                    <a:cubicBezTo>
                      <a:pt x="523221" y="49641"/>
                      <a:pt x="514523" y="54473"/>
                      <a:pt x="505387" y="57020"/>
                    </a:cubicBezTo>
                    <a:cubicBezTo>
                      <a:pt x="492824" y="60535"/>
                      <a:pt x="479558" y="61589"/>
                      <a:pt x="467610" y="66860"/>
                    </a:cubicBezTo>
                    <a:cubicBezTo>
                      <a:pt x="456804" y="71604"/>
                      <a:pt x="446700" y="77842"/>
                      <a:pt x="436070" y="83113"/>
                    </a:cubicBezTo>
                    <a:cubicBezTo>
                      <a:pt x="428251" y="87066"/>
                      <a:pt x="419993" y="89966"/>
                      <a:pt x="414370" y="97345"/>
                    </a:cubicBezTo>
                    <a:cubicBezTo>
                      <a:pt x="413755" y="98136"/>
                      <a:pt x="410241" y="96467"/>
                      <a:pt x="408133" y="96467"/>
                    </a:cubicBezTo>
                    <a:cubicBezTo>
                      <a:pt x="405673" y="96379"/>
                      <a:pt x="401719" y="95940"/>
                      <a:pt x="401104" y="97082"/>
                    </a:cubicBezTo>
                    <a:cubicBezTo>
                      <a:pt x="395745" y="107185"/>
                      <a:pt x="384148" y="104549"/>
                      <a:pt x="376417" y="109645"/>
                    </a:cubicBezTo>
                    <a:cubicBezTo>
                      <a:pt x="372727" y="112105"/>
                      <a:pt x="368510" y="113774"/>
                      <a:pt x="364821" y="116234"/>
                    </a:cubicBezTo>
                    <a:cubicBezTo>
                      <a:pt x="361746" y="118342"/>
                      <a:pt x="359198" y="120627"/>
                      <a:pt x="355245" y="122032"/>
                    </a:cubicBezTo>
                    <a:cubicBezTo>
                      <a:pt x="345317" y="125546"/>
                      <a:pt x="345229" y="135035"/>
                      <a:pt x="346283" y="143820"/>
                    </a:cubicBezTo>
                    <a:cubicBezTo>
                      <a:pt x="346723" y="147598"/>
                      <a:pt x="349710" y="151815"/>
                      <a:pt x="342154" y="150321"/>
                    </a:cubicBezTo>
                    <a:cubicBezTo>
                      <a:pt x="338728" y="149618"/>
                      <a:pt x="337059" y="150233"/>
                      <a:pt x="336268" y="154977"/>
                    </a:cubicBezTo>
                    <a:cubicBezTo>
                      <a:pt x="335302" y="160864"/>
                      <a:pt x="331436" y="161742"/>
                      <a:pt x="327307" y="156910"/>
                    </a:cubicBezTo>
                    <a:cubicBezTo>
                      <a:pt x="324320" y="153484"/>
                      <a:pt x="323705" y="157174"/>
                      <a:pt x="323529" y="157613"/>
                    </a:cubicBezTo>
                    <a:cubicBezTo>
                      <a:pt x="317995" y="170264"/>
                      <a:pt x="303938" y="168155"/>
                      <a:pt x="294625" y="174129"/>
                    </a:cubicBezTo>
                    <a:cubicBezTo>
                      <a:pt x="294010" y="174569"/>
                      <a:pt x="292166" y="173954"/>
                      <a:pt x="291638" y="173251"/>
                    </a:cubicBezTo>
                    <a:cubicBezTo>
                      <a:pt x="291111" y="172636"/>
                      <a:pt x="291287" y="170967"/>
                      <a:pt x="291814" y="170176"/>
                    </a:cubicBezTo>
                    <a:cubicBezTo>
                      <a:pt x="292693" y="168946"/>
                      <a:pt x="294186" y="168155"/>
                      <a:pt x="295240" y="167101"/>
                    </a:cubicBezTo>
                    <a:cubicBezTo>
                      <a:pt x="303323" y="158931"/>
                      <a:pt x="311406" y="150673"/>
                      <a:pt x="319488" y="142414"/>
                    </a:cubicBezTo>
                    <a:cubicBezTo>
                      <a:pt x="317819" y="133541"/>
                      <a:pt x="325901" y="137407"/>
                      <a:pt x="329152" y="135035"/>
                    </a:cubicBezTo>
                    <a:cubicBezTo>
                      <a:pt x="335302" y="130642"/>
                      <a:pt x="342857" y="127128"/>
                      <a:pt x="347162" y="121329"/>
                    </a:cubicBezTo>
                    <a:cubicBezTo>
                      <a:pt x="353751" y="112368"/>
                      <a:pt x="364469" y="110084"/>
                      <a:pt x="371849" y="102792"/>
                    </a:cubicBezTo>
                    <a:cubicBezTo>
                      <a:pt x="376242" y="98575"/>
                      <a:pt x="382655" y="96379"/>
                      <a:pt x="388629" y="92513"/>
                    </a:cubicBezTo>
                    <a:close/>
                  </a:path>
                </a:pathLst>
              </a:custGeom>
              <a:noFill/>
              <a:ln w="23884" cap="flat">
                <a:solidFill>
                  <a:srgbClr val="6FCCD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10" name="图形 1994">
              <a:extLst>
                <a:ext uri="{FF2B5EF4-FFF2-40B4-BE49-F238E27FC236}">
                  <a16:creationId xmlns:a16="http://schemas.microsoft.com/office/drawing/2014/main" id="{14E9453F-9BC0-EAA2-08EE-974F8F4603A6}"/>
                </a:ext>
              </a:extLst>
            </p:cNvPr>
            <p:cNvGrpSpPr/>
            <p:nvPr/>
          </p:nvGrpSpPr>
          <p:grpSpPr>
            <a:xfrm>
              <a:off x="2162679" y="1330844"/>
              <a:ext cx="1666901" cy="761217"/>
              <a:chOff x="2162679" y="1330844"/>
              <a:chExt cx="1666901" cy="761217"/>
            </a:xfrm>
          </p:grpSpPr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id="{022031AD-3B4C-C90F-E695-C6DDF1AC26B4}"/>
                  </a:ext>
                </a:extLst>
              </p:cNvPr>
              <p:cNvSpPr/>
              <p:nvPr/>
            </p:nvSpPr>
            <p:spPr>
              <a:xfrm>
                <a:off x="2173088" y="1341349"/>
                <a:ext cx="1645942" cy="740050"/>
              </a:xfrm>
              <a:custGeom>
                <a:avLst/>
                <a:gdLst>
                  <a:gd name="connsiteX0" fmla="*/ 1638039 w 1645942"/>
                  <a:gd name="connsiteY0" fmla="*/ 370570 h 740050"/>
                  <a:gd name="connsiteX1" fmla="*/ 1645770 w 1645942"/>
                  <a:gd name="connsiteY1" fmla="*/ 423018 h 740050"/>
                  <a:gd name="connsiteX2" fmla="*/ 1643749 w 1645942"/>
                  <a:gd name="connsiteY2" fmla="*/ 436636 h 740050"/>
                  <a:gd name="connsiteX3" fmla="*/ 1641728 w 1645942"/>
                  <a:gd name="connsiteY3" fmla="*/ 448584 h 740050"/>
                  <a:gd name="connsiteX4" fmla="*/ 1620117 w 1645942"/>
                  <a:gd name="connsiteY4" fmla="*/ 510169 h 740050"/>
                  <a:gd name="connsiteX5" fmla="*/ 1564857 w 1645942"/>
                  <a:gd name="connsiteY5" fmla="*/ 575269 h 740050"/>
                  <a:gd name="connsiteX6" fmla="*/ 1558443 w 1645942"/>
                  <a:gd name="connsiteY6" fmla="*/ 579749 h 740050"/>
                  <a:gd name="connsiteX7" fmla="*/ 1533669 w 1645942"/>
                  <a:gd name="connsiteY7" fmla="*/ 597672 h 740050"/>
                  <a:gd name="connsiteX8" fmla="*/ 1508982 w 1645942"/>
                  <a:gd name="connsiteY8" fmla="*/ 613046 h 740050"/>
                  <a:gd name="connsiteX9" fmla="*/ 1483328 w 1645942"/>
                  <a:gd name="connsiteY9" fmla="*/ 625961 h 740050"/>
                  <a:gd name="connsiteX10" fmla="*/ 1444936 w 1645942"/>
                  <a:gd name="connsiteY10" fmla="*/ 643268 h 740050"/>
                  <a:gd name="connsiteX11" fmla="*/ 1399077 w 1645942"/>
                  <a:gd name="connsiteY11" fmla="*/ 660136 h 740050"/>
                  <a:gd name="connsiteX12" fmla="*/ 1365868 w 1645942"/>
                  <a:gd name="connsiteY12" fmla="*/ 667515 h 740050"/>
                  <a:gd name="connsiteX13" fmla="*/ 1354447 w 1645942"/>
                  <a:gd name="connsiteY13" fmla="*/ 670063 h 740050"/>
                  <a:gd name="connsiteX14" fmla="*/ 1337315 w 1645942"/>
                  <a:gd name="connsiteY14" fmla="*/ 673929 h 740050"/>
                  <a:gd name="connsiteX15" fmla="*/ 1322468 w 1645942"/>
                  <a:gd name="connsiteY15" fmla="*/ 677794 h 740050"/>
                  <a:gd name="connsiteX16" fmla="*/ 1298308 w 1645942"/>
                  <a:gd name="connsiteY16" fmla="*/ 681923 h 740050"/>
                  <a:gd name="connsiteX17" fmla="*/ 1272216 w 1645942"/>
                  <a:gd name="connsiteY17" fmla="*/ 684120 h 740050"/>
                  <a:gd name="connsiteX18" fmla="*/ 1265802 w 1645942"/>
                  <a:gd name="connsiteY18" fmla="*/ 686140 h 740050"/>
                  <a:gd name="connsiteX19" fmla="*/ 1260443 w 1645942"/>
                  <a:gd name="connsiteY19" fmla="*/ 688073 h 740050"/>
                  <a:gd name="connsiteX20" fmla="*/ 1249022 w 1645942"/>
                  <a:gd name="connsiteY20" fmla="*/ 686580 h 740050"/>
                  <a:gd name="connsiteX21" fmla="*/ 1238041 w 1645942"/>
                  <a:gd name="connsiteY21" fmla="*/ 686228 h 740050"/>
                  <a:gd name="connsiteX22" fmla="*/ 1234175 w 1645942"/>
                  <a:gd name="connsiteY22" fmla="*/ 686492 h 740050"/>
                  <a:gd name="connsiteX23" fmla="*/ 1219064 w 1645942"/>
                  <a:gd name="connsiteY23" fmla="*/ 690269 h 740050"/>
                  <a:gd name="connsiteX24" fmla="*/ 1191742 w 1645942"/>
                  <a:gd name="connsiteY24" fmla="*/ 690357 h 740050"/>
                  <a:gd name="connsiteX25" fmla="*/ 1160290 w 1645942"/>
                  <a:gd name="connsiteY25" fmla="*/ 690182 h 740050"/>
                  <a:gd name="connsiteX26" fmla="*/ 1152383 w 1645942"/>
                  <a:gd name="connsiteY26" fmla="*/ 685877 h 740050"/>
                  <a:gd name="connsiteX27" fmla="*/ 1150099 w 1645942"/>
                  <a:gd name="connsiteY27" fmla="*/ 685350 h 740050"/>
                  <a:gd name="connsiteX28" fmla="*/ 1138678 w 1645942"/>
                  <a:gd name="connsiteY28" fmla="*/ 684120 h 740050"/>
                  <a:gd name="connsiteX29" fmla="*/ 1118032 w 1645942"/>
                  <a:gd name="connsiteY29" fmla="*/ 682363 h 740050"/>
                  <a:gd name="connsiteX30" fmla="*/ 1091500 w 1645942"/>
                  <a:gd name="connsiteY30" fmla="*/ 682099 h 740050"/>
                  <a:gd name="connsiteX31" fmla="*/ 1078762 w 1645942"/>
                  <a:gd name="connsiteY31" fmla="*/ 682011 h 740050"/>
                  <a:gd name="connsiteX32" fmla="*/ 1054778 w 1645942"/>
                  <a:gd name="connsiteY32" fmla="*/ 679727 h 740050"/>
                  <a:gd name="connsiteX33" fmla="*/ 1027455 w 1645942"/>
                  <a:gd name="connsiteY33" fmla="*/ 675598 h 740050"/>
                  <a:gd name="connsiteX34" fmla="*/ 999078 w 1645942"/>
                  <a:gd name="connsiteY34" fmla="*/ 669097 h 740050"/>
                  <a:gd name="connsiteX35" fmla="*/ 966309 w 1645942"/>
                  <a:gd name="connsiteY35" fmla="*/ 663210 h 740050"/>
                  <a:gd name="connsiteX36" fmla="*/ 935472 w 1645942"/>
                  <a:gd name="connsiteY36" fmla="*/ 652580 h 740050"/>
                  <a:gd name="connsiteX37" fmla="*/ 901473 w 1645942"/>
                  <a:gd name="connsiteY37" fmla="*/ 639490 h 740050"/>
                  <a:gd name="connsiteX38" fmla="*/ 888997 w 1645942"/>
                  <a:gd name="connsiteY38" fmla="*/ 634570 h 740050"/>
                  <a:gd name="connsiteX39" fmla="*/ 872481 w 1645942"/>
                  <a:gd name="connsiteY39" fmla="*/ 637382 h 740050"/>
                  <a:gd name="connsiteX40" fmla="*/ 852889 w 1645942"/>
                  <a:gd name="connsiteY40" fmla="*/ 652668 h 740050"/>
                  <a:gd name="connsiteX41" fmla="*/ 841117 w 1645942"/>
                  <a:gd name="connsiteY41" fmla="*/ 659081 h 740050"/>
                  <a:gd name="connsiteX42" fmla="*/ 803691 w 1645942"/>
                  <a:gd name="connsiteY42" fmla="*/ 678761 h 740050"/>
                  <a:gd name="connsiteX43" fmla="*/ 762488 w 1645942"/>
                  <a:gd name="connsiteY43" fmla="*/ 694399 h 740050"/>
                  <a:gd name="connsiteX44" fmla="*/ 755723 w 1645942"/>
                  <a:gd name="connsiteY44" fmla="*/ 698088 h 740050"/>
                  <a:gd name="connsiteX45" fmla="*/ 718737 w 1645942"/>
                  <a:gd name="connsiteY45" fmla="*/ 708894 h 740050"/>
                  <a:gd name="connsiteX46" fmla="*/ 711357 w 1645942"/>
                  <a:gd name="connsiteY46" fmla="*/ 710915 h 740050"/>
                  <a:gd name="connsiteX47" fmla="*/ 678148 w 1645942"/>
                  <a:gd name="connsiteY47" fmla="*/ 720491 h 740050"/>
                  <a:gd name="connsiteX48" fmla="*/ 632113 w 1645942"/>
                  <a:gd name="connsiteY48" fmla="*/ 727959 h 740050"/>
                  <a:gd name="connsiteX49" fmla="*/ 589855 w 1645942"/>
                  <a:gd name="connsiteY49" fmla="*/ 735426 h 740050"/>
                  <a:gd name="connsiteX50" fmla="*/ 581685 w 1645942"/>
                  <a:gd name="connsiteY50" fmla="*/ 735778 h 740050"/>
                  <a:gd name="connsiteX51" fmla="*/ 565784 w 1645942"/>
                  <a:gd name="connsiteY51" fmla="*/ 737271 h 740050"/>
                  <a:gd name="connsiteX52" fmla="*/ 551990 w 1645942"/>
                  <a:gd name="connsiteY52" fmla="*/ 737359 h 740050"/>
                  <a:gd name="connsiteX53" fmla="*/ 540306 w 1645942"/>
                  <a:gd name="connsiteY53" fmla="*/ 734108 h 740050"/>
                  <a:gd name="connsiteX54" fmla="*/ 527128 w 1645942"/>
                  <a:gd name="connsiteY54" fmla="*/ 736217 h 740050"/>
                  <a:gd name="connsiteX55" fmla="*/ 513423 w 1645942"/>
                  <a:gd name="connsiteY55" fmla="*/ 736305 h 740050"/>
                  <a:gd name="connsiteX56" fmla="*/ 512017 w 1645942"/>
                  <a:gd name="connsiteY56" fmla="*/ 736568 h 740050"/>
                  <a:gd name="connsiteX57" fmla="*/ 500684 w 1645942"/>
                  <a:gd name="connsiteY57" fmla="*/ 737974 h 740050"/>
                  <a:gd name="connsiteX58" fmla="*/ 473449 w 1645942"/>
                  <a:gd name="connsiteY58" fmla="*/ 737710 h 740050"/>
                  <a:gd name="connsiteX59" fmla="*/ 471428 w 1645942"/>
                  <a:gd name="connsiteY59" fmla="*/ 737710 h 740050"/>
                  <a:gd name="connsiteX60" fmla="*/ 440768 w 1645942"/>
                  <a:gd name="connsiteY60" fmla="*/ 735690 h 740050"/>
                  <a:gd name="connsiteX61" fmla="*/ 379885 w 1645942"/>
                  <a:gd name="connsiteY61" fmla="*/ 727607 h 740050"/>
                  <a:gd name="connsiteX62" fmla="*/ 350629 w 1645942"/>
                  <a:gd name="connsiteY62" fmla="*/ 723127 h 740050"/>
                  <a:gd name="connsiteX63" fmla="*/ 331653 w 1645942"/>
                  <a:gd name="connsiteY63" fmla="*/ 718998 h 740050"/>
                  <a:gd name="connsiteX64" fmla="*/ 298796 w 1645942"/>
                  <a:gd name="connsiteY64" fmla="*/ 710739 h 740050"/>
                  <a:gd name="connsiteX65" fmla="*/ 268135 w 1645942"/>
                  <a:gd name="connsiteY65" fmla="*/ 702130 h 740050"/>
                  <a:gd name="connsiteX66" fmla="*/ 240549 w 1645942"/>
                  <a:gd name="connsiteY66" fmla="*/ 691324 h 740050"/>
                  <a:gd name="connsiteX67" fmla="*/ 225087 w 1645942"/>
                  <a:gd name="connsiteY67" fmla="*/ 686140 h 740050"/>
                  <a:gd name="connsiteX68" fmla="*/ 183883 w 1645942"/>
                  <a:gd name="connsiteY68" fmla="*/ 667955 h 740050"/>
                  <a:gd name="connsiteX69" fmla="*/ 148741 w 1645942"/>
                  <a:gd name="connsiteY69" fmla="*/ 650384 h 740050"/>
                  <a:gd name="connsiteX70" fmla="*/ 113952 w 1645942"/>
                  <a:gd name="connsiteY70" fmla="*/ 626663 h 740050"/>
                  <a:gd name="connsiteX71" fmla="*/ 89440 w 1645942"/>
                  <a:gd name="connsiteY71" fmla="*/ 608302 h 740050"/>
                  <a:gd name="connsiteX72" fmla="*/ 63172 w 1645942"/>
                  <a:gd name="connsiteY72" fmla="*/ 584142 h 740050"/>
                  <a:gd name="connsiteX73" fmla="*/ 54387 w 1645942"/>
                  <a:gd name="connsiteY73" fmla="*/ 573600 h 740050"/>
                  <a:gd name="connsiteX74" fmla="*/ 29612 w 1645942"/>
                  <a:gd name="connsiteY74" fmla="*/ 540215 h 740050"/>
                  <a:gd name="connsiteX75" fmla="*/ 17927 w 1645942"/>
                  <a:gd name="connsiteY75" fmla="*/ 522293 h 740050"/>
                  <a:gd name="connsiteX76" fmla="*/ 12392 w 1645942"/>
                  <a:gd name="connsiteY76" fmla="*/ 508061 h 740050"/>
                  <a:gd name="connsiteX77" fmla="*/ 2465 w 1645942"/>
                  <a:gd name="connsiteY77" fmla="*/ 478015 h 740050"/>
                  <a:gd name="connsiteX78" fmla="*/ 2026 w 1645942"/>
                  <a:gd name="connsiteY78" fmla="*/ 477136 h 740050"/>
                  <a:gd name="connsiteX79" fmla="*/ 1059 w 1645942"/>
                  <a:gd name="connsiteY79" fmla="*/ 439095 h 740050"/>
                  <a:gd name="connsiteX80" fmla="*/ 5 w 1645942"/>
                  <a:gd name="connsiteY80" fmla="*/ 434088 h 740050"/>
                  <a:gd name="connsiteX81" fmla="*/ 2289 w 1645942"/>
                  <a:gd name="connsiteY81" fmla="*/ 411246 h 740050"/>
                  <a:gd name="connsiteX82" fmla="*/ 22496 w 1645942"/>
                  <a:gd name="connsiteY82" fmla="*/ 359500 h 740050"/>
                  <a:gd name="connsiteX83" fmla="*/ 24868 w 1645942"/>
                  <a:gd name="connsiteY83" fmla="*/ 354317 h 740050"/>
                  <a:gd name="connsiteX84" fmla="*/ 44547 w 1645942"/>
                  <a:gd name="connsiteY84" fmla="*/ 327170 h 740050"/>
                  <a:gd name="connsiteX85" fmla="*/ 50521 w 1645942"/>
                  <a:gd name="connsiteY85" fmla="*/ 319351 h 740050"/>
                  <a:gd name="connsiteX86" fmla="*/ 102618 w 1645942"/>
                  <a:gd name="connsiteY86" fmla="*/ 275512 h 740050"/>
                  <a:gd name="connsiteX87" fmla="*/ 133016 w 1645942"/>
                  <a:gd name="connsiteY87" fmla="*/ 253724 h 740050"/>
                  <a:gd name="connsiteX88" fmla="*/ 160778 w 1645942"/>
                  <a:gd name="connsiteY88" fmla="*/ 238350 h 740050"/>
                  <a:gd name="connsiteX89" fmla="*/ 176767 w 1645942"/>
                  <a:gd name="connsiteY89" fmla="*/ 231936 h 740050"/>
                  <a:gd name="connsiteX90" fmla="*/ 212875 w 1645942"/>
                  <a:gd name="connsiteY90" fmla="*/ 216562 h 740050"/>
                  <a:gd name="connsiteX91" fmla="*/ 258295 w 1645942"/>
                  <a:gd name="connsiteY91" fmla="*/ 201012 h 740050"/>
                  <a:gd name="connsiteX92" fmla="*/ 294227 w 1645942"/>
                  <a:gd name="connsiteY92" fmla="*/ 192666 h 740050"/>
                  <a:gd name="connsiteX93" fmla="*/ 338330 w 1645942"/>
                  <a:gd name="connsiteY93" fmla="*/ 186252 h 740050"/>
                  <a:gd name="connsiteX94" fmla="*/ 358185 w 1645942"/>
                  <a:gd name="connsiteY94" fmla="*/ 182035 h 740050"/>
                  <a:gd name="connsiteX95" fmla="*/ 394205 w 1645942"/>
                  <a:gd name="connsiteY95" fmla="*/ 177467 h 740050"/>
                  <a:gd name="connsiteX96" fmla="*/ 432070 w 1645942"/>
                  <a:gd name="connsiteY96" fmla="*/ 174392 h 740050"/>
                  <a:gd name="connsiteX97" fmla="*/ 446829 w 1645942"/>
                  <a:gd name="connsiteY97" fmla="*/ 175798 h 740050"/>
                  <a:gd name="connsiteX98" fmla="*/ 456845 w 1645942"/>
                  <a:gd name="connsiteY98" fmla="*/ 175886 h 740050"/>
                  <a:gd name="connsiteX99" fmla="*/ 472571 w 1645942"/>
                  <a:gd name="connsiteY99" fmla="*/ 174568 h 740050"/>
                  <a:gd name="connsiteX100" fmla="*/ 479511 w 1645942"/>
                  <a:gd name="connsiteY100" fmla="*/ 172284 h 740050"/>
                  <a:gd name="connsiteX101" fmla="*/ 498575 w 1645942"/>
                  <a:gd name="connsiteY101" fmla="*/ 149090 h 740050"/>
                  <a:gd name="connsiteX102" fmla="*/ 525546 w 1645942"/>
                  <a:gd name="connsiteY102" fmla="*/ 120274 h 740050"/>
                  <a:gd name="connsiteX103" fmla="*/ 544259 w 1645942"/>
                  <a:gd name="connsiteY103" fmla="*/ 105603 h 740050"/>
                  <a:gd name="connsiteX104" fmla="*/ 574130 w 1645942"/>
                  <a:gd name="connsiteY104" fmla="*/ 84693 h 740050"/>
                  <a:gd name="connsiteX105" fmla="*/ 602945 w 1645942"/>
                  <a:gd name="connsiteY105" fmla="*/ 69583 h 740050"/>
                  <a:gd name="connsiteX106" fmla="*/ 668924 w 1645942"/>
                  <a:gd name="connsiteY106" fmla="*/ 41206 h 740050"/>
                  <a:gd name="connsiteX107" fmla="*/ 705119 w 1645942"/>
                  <a:gd name="connsiteY107" fmla="*/ 30927 h 740050"/>
                  <a:gd name="connsiteX108" fmla="*/ 708458 w 1645942"/>
                  <a:gd name="connsiteY108" fmla="*/ 28906 h 740050"/>
                  <a:gd name="connsiteX109" fmla="*/ 738153 w 1645942"/>
                  <a:gd name="connsiteY109" fmla="*/ 20472 h 740050"/>
                  <a:gd name="connsiteX110" fmla="*/ 760819 w 1645942"/>
                  <a:gd name="connsiteY110" fmla="*/ 15289 h 740050"/>
                  <a:gd name="connsiteX111" fmla="*/ 763542 w 1645942"/>
                  <a:gd name="connsiteY111" fmla="*/ 14410 h 740050"/>
                  <a:gd name="connsiteX112" fmla="*/ 796048 w 1645942"/>
                  <a:gd name="connsiteY112" fmla="*/ 10106 h 740050"/>
                  <a:gd name="connsiteX113" fmla="*/ 811950 w 1645942"/>
                  <a:gd name="connsiteY113" fmla="*/ 7733 h 740050"/>
                  <a:gd name="connsiteX114" fmla="*/ 829872 w 1645942"/>
                  <a:gd name="connsiteY114" fmla="*/ 5801 h 740050"/>
                  <a:gd name="connsiteX115" fmla="*/ 860181 w 1645942"/>
                  <a:gd name="connsiteY115" fmla="*/ 3868 h 740050"/>
                  <a:gd name="connsiteX116" fmla="*/ 878982 w 1645942"/>
                  <a:gd name="connsiteY116" fmla="*/ 1759 h 740050"/>
                  <a:gd name="connsiteX117" fmla="*/ 889788 w 1645942"/>
                  <a:gd name="connsiteY117" fmla="*/ 2111 h 740050"/>
                  <a:gd name="connsiteX118" fmla="*/ 901297 w 1645942"/>
                  <a:gd name="connsiteY118" fmla="*/ 2 h 740050"/>
                  <a:gd name="connsiteX119" fmla="*/ 910785 w 1645942"/>
                  <a:gd name="connsiteY119" fmla="*/ 1672 h 740050"/>
                  <a:gd name="connsiteX120" fmla="*/ 931958 w 1645942"/>
                  <a:gd name="connsiteY120" fmla="*/ 2023 h 740050"/>
                  <a:gd name="connsiteX121" fmla="*/ 953658 w 1645942"/>
                  <a:gd name="connsiteY121" fmla="*/ 2023 h 740050"/>
                  <a:gd name="connsiteX122" fmla="*/ 987130 w 1645942"/>
                  <a:gd name="connsiteY122" fmla="*/ 5537 h 740050"/>
                  <a:gd name="connsiteX123" fmla="*/ 1022887 w 1645942"/>
                  <a:gd name="connsiteY123" fmla="*/ 8348 h 740050"/>
                  <a:gd name="connsiteX124" fmla="*/ 1055744 w 1645942"/>
                  <a:gd name="connsiteY124" fmla="*/ 13708 h 740050"/>
                  <a:gd name="connsiteX125" fmla="*/ 1082100 w 1645942"/>
                  <a:gd name="connsiteY125" fmla="*/ 19769 h 740050"/>
                  <a:gd name="connsiteX126" fmla="*/ 1118823 w 1645942"/>
                  <a:gd name="connsiteY126" fmla="*/ 26798 h 740050"/>
                  <a:gd name="connsiteX127" fmla="*/ 1142192 w 1645942"/>
                  <a:gd name="connsiteY127" fmla="*/ 32948 h 740050"/>
                  <a:gd name="connsiteX128" fmla="*/ 1179530 w 1645942"/>
                  <a:gd name="connsiteY128" fmla="*/ 45423 h 740050"/>
                  <a:gd name="connsiteX129" fmla="*/ 1198946 w 1645942"/>
                  <a:gd name="connsiteY129" fmla="*/ 53593 h 740050"/>
                  <a:gd name="connsiteX130" fmla="*/ 1237162 w 1645942"/>
                  <a:gd name="connsiteY130" fmla="*/ 68968 h 740050"/>
                  <a:gd name="connsiteX131" fmla="*/ 1291807 w 1645942"/>
                  <a:gd name="connsiteY131" fmla="*/ 99453 h 740050"/>
                  <a:gd name="connsiteX132" fmla="*/ 1328354 w 1645942"/>
                  <a:gd name="connsiteY132" fmla="*/ 126600 h 740050"/>
                  <a:gd name="connsiteX133" fmla="*/ 1339160 w 1645942"/>
                  <a:gd name="connsiteY133" fmla="*/ 135473 h 740050"/>
                  <a:gd name="connsiteX134" fmla="*/ 1351460 w 1645942"/>
                  <a:gd name="connsiteY134" fmla="*/ 147772 h 740050"/>
                  <a:gd name="connsiteX135" fmla="*/ 1369294 w 1645942"/>
                  <a:gd name="connsiteY135" fmla="*/ 159457 h 740050"/>
                  <a:gd name="connsiteX136" fmla="*/ 1392839 w 1645942"/>
                  <a:gd name="connsiteY136" fmla="*/ 167539 h 740050"/>
                  <a:gd name="connsiteX137" fmla="*/ 1403030 w 1645942"/>
                  <a:gd name="connsiteY137" fmla="*/ 170439 h 740050"/>
                  <a:gd name="connsiteX138" fmla="*/ 1440719 w 1645942"/>
                  <a:gd name="connsiteY138" fmla="*/ 187043 h 740050"/>
                  <a:gd name="connsiteX139" fmla="*/ 1454073 w 1645942"/>
                  <a:gd name="connsiteY139" fmla="*/ 192314 h 740050"/>
                  <a:gd name="connsiteX140" fmla="*/ 1488336 w 1645942"/>
                  <a:gd name="connsiteY140" fmla="*/ 209446 h 740050"/>
                  <a:gd name="connsiteX141" fmla="*/ 1517679 w 1645942"/>
                  <a:gd name="connsiteY141" fmla="*/ 228949 h 740050"/>
                  <a:gd name="connsiteX142" fmla="*/ 1562309 w 1645942"/>
                  <a:gd name="connsiteY142" fmla="*/ 261279 h 740050"/>
                  <a:gd name="connsiteX143" fmla="*/ 1585942 w 1645942"/>
                  <a:gd name="connsiteY143" fmla="*/ 283506 h 740050"/>
                  <a:gd name="connsiteX144" fmla="*/ 1609223 w 1645942"/>
                  <a:gd name="connsiteY144" fmla="*/ 313025 h 740050"/>
                  <a:gd name="connsiteX145" fmla="*/ 1626003 w 1645942"/>
                  <a:gd name="connsiteY145" fmla="*/ 341490 h 740050"/>
                  <a:gd name="connsiteX146" fmla="*/ 1635403 w 1645942"/>
                  <a:gd name="connsiteY146" fmla="*/ 359324 h 740050"/>
                  <a:gd name="connsiteX147" fmla="*/ 1638039 w 1645942"/>
                  <a:gd name="connsiteY147" fmla="*/ 370570 h 740050"/>
                  <a:gd name="connsiteX148" fmla="*/ 320320 w 1645942"/>
                  <a:gd name="connsiteY148" fmla="*/ 211466 h 740050"/>
                  <a:gd name="connsiteX149" fmla="*/ 317245 w 1645942"/>
                  <a:gd name="connsiteY149" fmla="*/ 213838 h 740050"/>
                  <a:gd name="connsiteX150" fmla="*/ 317948 w 1645942"/>
                  <a:gd name="connsiteY150" fmla="*/ 215420 h 740050"/>
                  <a:gd name="connsiteX151" fmla="*/ 320671 w 1645942"/>
                  <a:gd name="connsiteY151" fmla="*/ 213136 h 740050"/>
                  <a:gd name="connsiteX152" fmla="*/ 322341 w 1645942"/>
                  <a:gd name="connsiteY152" fmla="*/ 211466 h 740050"/>
                  <a:gd name="connsiteX153" fmla="*/ 322516 w 1645942"/>
                  <a:gd name="connsiteY153" fmla="*/ 209534 h 740050"/>
                  <a:gd name="connsiteX154" fmla="*/ 320320 w 1645942"/>
                  <a:gd name="connsiteY154" fmla="*/ 211466 h 740050"/>
                  <a:gd name="connsiteX155" fmla="*/ 752473 w 1645942"/>
                  <a:gd name="connsiteY155" fmla="*/ 678848 h 740050"/>
                  <a:gd name="connsiteX156" fmla="*/ 755811 w 1645942"/>
                  <a:gd name="connsiteY156" fmla="*/ 679639 h 740050"/>
                  <a:gd name="connsiteX157" fmla="*/ 756075 w 1645942"/>
                  <a:gd name="connsiteY157" fmla="*/ 678321 h 740050"/>
                  <a:gd name="connsiteX158" fmla="*/ 752473 w 1645942"/>
                  <a:gd name="connsiteY158" fmla="*/ 676740 h 740050"/>
                  <a:gd name="connsiteX159" fmla="*/ 746411 w 1645942"/>
                  <a:gd name="connsiteY159" fmla="*/ 676564 h 740050"/>
                  <a:gd name="connsiteX160" fmla="*/ 751506 w 1645942"/>
                  <a:gd name="connsiteY160" fmla="*/ 677706 h 740050"/>
                  <a:gd name="connsiteX161" fmla="*/ 752473 w 1645942"/>
                  <a:gd name="connsiteY161" fmla="*/ 678848 h 740050"/>
                  <a:gd name="connsiteX162" fmla="*/ 1588753 w 1645942"/>
                  <a:gd name="connsiteY162" fmla="*/ 441555 h 740050"/>
                  <a:gd name="connsiteX163" fmla="*/ 1591828 w 1645942"/>
                  <a:gd name="connsiteY163" fmla="*/ 439183 h 740050"/>
                  <a:gd name="connsiteX164" fmla="*/ 1589983 w 1645942"/>
                  <a:gd name="connsiteY164" fmla="*/ 437426 h 740050"/>
                  <a:gd name="connsiteX165" fmla="*/ 1586644 w 1645942"/>
                  <a:gd name="connsiteY165" fmla="*/ 441555 h 740050"/>
                  <a:gd name="connsiteX166" fmla="*/ 1583569 w 1645942"/>
                  <a:gd name="connsiteY166" fmla="*/ 443927 h 740050"/>
                  <a:gd name="connsiteX167" fmla="*/ 1585414 w 1645942"/>
                  <a:gd name="connsiteY167" fmla="*/ 445685 h 740050"/>
                  <a:gd name="connsiteX168" fmla="*/ 1588753 w 1645942"/>
                  <a:gd name="connsiteY168" fmla="*/ 441555 h 740050"/>
                  <a:gd name="connsiteX169" fmla="*/ 358624 w 1645942"/>
                  <a:gd name="connsiteY169" fmla="*/ 367934 h 740050"/>
                  <a:gd name="connsiteX170" fmla="*/ 364686 w 1645942"/>
                  <a:gd name="connsiteY170" fmla="*/ 368110 h 740050"/>
                  <a:gd name="connsiteX171" fmla="*/ 359591 w 1645942"/>
                  <a:gd name="connsiteY171" fmla="*/ 366968 h 740050"/>
                  <a:gd name="connsiteX172" fmla="*/ 358624 w 1645942"/>
                  <a:gd name="connsiteY172" fmla="*/ 365913 h 740050"/>
                  <a:gd name="connsiteX173" fmla="*/ 352826 w 1645942"/>
                  <a:gd name="connsiteY173" fmla="*/ 364947 h 740050"/>
                  <a:gd name="connsiteX174" fmla="*/ 351244 w 1645942"/>
                  <a:gd name="connsiteY174" fmla="*/ 366792 h 740050"/>
                  <a:gd name="connsiteX175" fmla="*/ 356164 w 1645942"/>
                  <a:gd name="connsiteY175" fmla="*/ 368285 h 740050"/>
                  <a:gd name="connsiteX176" fmla="*/ 358624 w 1645942"/>
                  <a:gd name="connsiteY176" fmla="*/ 367934 h 740050"/>
                  <a:gd name="connsiteX177" fmla="*/ 486100 w 1645942"/>
                  <a:gd name="connsiteY177" fmla="*/ 727607 h 740050"/>
                  <a:gd name="connsiteX178" fmla="*/ 492250 w 1645942"/>
                  <a:gd name="connsiteY178" fmla="*/ 727519 h 740050"/>
                  <a:gd name="connsiteX179" fmla="*/ 497082 w 1645942"/>
                  <a:gd name="connsiteY179" fmla="*/ 726114 h 740050"/>
                  <a:gd name="connsiteX180" fmla="*/ 491020 w 1645942"/>
                  <a:gd name="connsiteY180" fmla="*/ 723654 h 740050"/>
                  <a:gd name="connsiteX181" fmla="*/ 483992 w 1645942"/>
                  <a:gd name="connsiteY181" fmla="*/ 727519 h 740050"/>
                  <a:gd name="connsiteX182" fmla="*/ 480038 w 1645942"/>
                  <a:gd name="connsiteY182" fmla="*/ 727607 h 740050"/>
                  <a:gd name="connsiteX183" fmla="*/ 476963 w 1645942"/>
                  <a:gd name="connsiteY183" fmla="*/ 728749 h 740050"/>
                  <a:gd name="connsiteX184" fmla="*/ 479599 w 1645942"/>
                  <a:gd name="connsiteY184" fmla="*/ 729540 h 740050"/>
                  <a:gd name="connsiteX185" fmla="*/ 486100 w 1645942"/>
                  <a:gd name="connsiteY185" fmla="*/ 727607 h 740050"/>
                  <a:gd name="connsiteX186" fmla="*/ 389724 w 1645942"/>
                  <a:gd name="connsiteY186" fmla="*/ 202154 h 740050"/>
                  <a:gd name="connsiteX187" fmla="*/ 409052 w 1645942"/>
                  <a:gd name="connsiteY187" fmla="*/ 201100 h 740050"/>
                  <a:gd name="connsiteX188" fmla="*/ 412566 w 1645942"/>
                  <a:gd name="connsiteY188" fmla="*/ 198815 h 740050"/>
                  <a:gd name="connsiteX189" fmla="*/ 408701 w 1645942"/>
                  <a:gd name="connsiteY189" fmla="*/ 197058 h 740050"/>
                  <a:gd name="connsiteX190" fmla="*/ 404045 w 1645942"/>
                  <a:gd name="connsiteY190" fmla="*/ 198200 h 740050"/>
                  <a:gd name="connsiteX191" fmla="*/ 389812 w 1645942"/>
                  <a:gd name="connsiteY191" fmla="*/ 200045 h 740050"/>
                  <a:gd name="connsiteX192" fmla="*/ 376986 w 1645942"/>
                  <a:gd name="connsiteY192" fmla="*/ 200309 h 740050"/>
                  <a:gd name="connsiteX193" fmla="*/ 367058 w 1645942"/>
                  <a:gd name="connsiteY193" fmla="*/ 202857 h 740050"/>
                  <a:gd name="connsiteX194" fmla="*/ 350893 w 1645942"/>
                  <a:gd name="connsiteY194" fmla="*/ 205317 h 740050"/>
                  <a:gd name="connsiteX195" fmla="*/ 348433 w 1645942"/>
                  <a:gd name="connsiteY195" fmla="*/ 206459 h 740050"/>
                  <a:gd name="connsiteX196" fmla="*/ 351157 w 1645942"/>
                  <a:gd name="connsiteY196" fmla="*/ 207337 h 740050"/>
                  <a:gd name="connsiteX197" fmla="*/ 387792 w 1645942"/>
                  <a:gd name="connsiteY197" fmla="*/ 201188 h 740050"/>
                  <a:gd name="connsiteX198" fmla="*/ 389724 w 1645942"/>
                  <a:gd name="connsiteY198" fmla="*/ 202154 h 740050"/>
                  <a:gd name="connsiteX199" fmla="*/ 279907 w 1645942"/>
                  <a:gd name="connsiteY199" fmla="*/ 680957 h 740050"/>
                  <a:gd name="connsiteX200" fmla="*/ 281840 w 1645942"/>
                  <a:gd name="connsiteY200" fmla="*/ 681133 h 740050"/>
                  <a:gd name="connsiteX201" fmla="*/ 279907 w 1645942"/>
                  <a:gd name="connsiteY201" fmla="*/ 678936 h 740050"/>
                  <a:gd name="connsiteX202" fmla="*/ 263830 w 1645942"/>
                  <a:gd name="connsiteY202" fmla="*/ 658818 h 740050"/>
                  <a:gd name="connsiteX203" fmla="*/ 260492 w 1645942"/>
                  <a:gd name="connsiteY203" fmla="*/ 657149 h 740050"/>
                  <a:gd name="connsiteX204" fmla="*/ 253463 w 1645942"/>
                  <a:gd name="connsiteY204" fmla="*/ 654249 h 740050"/>
                  <a:gd name="connsiteX205" fmla="*/ 227283 w 1645942"/>
                  <a:gd name="connsiteY205" fmla="*/ 642213 h 740050"/>
                  <a:gd name="connsiteX206" fmla="*/ 163501 w 1645942"/>
                  <a:gd name="connsiteY206" fmla="*/ 616297 h 740050"/>
                  <a:gd name="connsiteX207" fmla="*/ 122649 w 1645942"/>
                  <a:gd name="connsiteY207" fmla="*/ 594948 h 740050"/>
                  <a:gd name="connsiteX208" fmla="*/ 119398 w 1645942"/>
                  <a:gd name="connsiteY208" fmla="*/ 592927 h 740050"/>
                  <a:gd name="connsiteX209" fmla="*/ 93482 w 1645942"/>
                  <a:gd name="connsiteY209" fmla="*/ 575445 h 740050"/>
                  <a:gd name="connsiteX210" fmla="*/ 90670 w 1645942"/>
                  <a:gd name="connsiteY210" fmla="*/ 575972 h 740050"/>
                  <a:gd name="connsiteX211" fmla="*/ 91549 w 1645942"/>
                  <a:gd name="connsiteY211" fmla="*/ 579486 h 740050"/>
                  <a:gd name="connsiteX212" fmla="*/ 116060 w 1645942"/>
                  <a:gd name="connsiteY212" fmla="*/ 597847 h 740050"/>
                  <a:gd name="connsiteX213" fmla="*/ 124758 w 1645942"/>
                  <a:gd name="connsiteY213" fmla="*/ 604348 h 740050"/>
                  <a:gd name="connsiteX214" fmla="*/ 143558 w 1645942"/>
                  <a:gd name="connsiteY214" fmla="*/ 619108 h 740050"/>
                  <a:gd name="connsiteX215" fmla="*/ 150938 w 1645942"/>
                  <a:gd name="connsiteY215" fmla="*/ 622095 h 740050"/>
                  <a:gd name="connsiteX216" fmla="*/ 154891 w 1645942"/>
                  <a:gd name="connsiteY216" fmla="*/ 624467 h 740050"/>
                  <a:gd name="connsiteX217" fmla="*/ 160865 w 1645942"/>
                  <a:gd name="connsiteY217" fmla="*/ 630002 h 740050"/>
                  <a:gd name="connsiteX218" fmla="*/ 196446 w 1645942"/>
                  <a:gd name="connsiteY218" fmla="*/ 649242 h 740050"/>
                  <a:gd name="connsiteX219" fmla="*/ 200927 w 1645942"/>
                  <a:gd name="connsiteY219" fmla="*/ 650911 h 740050"/>
                  <a:gd name="connsiteX220" fmla="*/ 221221 w 1645942"/>
                  <a:gd name="connsiteY220" fmla="*/ 659433 h 740050"/>
                  <a:gd name="connsiteX221" fmla="*/ 224559 w 1645942"/>
                  <a:gd name="connsiteY221" fmla="*/ 661190 h 740050"/>
                  <a:gd name="connsiteX222" fmla="*/ 237562 w 1645942"/>
                  <a:gd name="connsiteY222" fmla="*/ 667427 h 740050"/>
                  <a:gd name="connsiteX223" fmla="*/ 252409 w 1645942"/>
                  <a:gd name="connsiteY223" fmla="*/ 671644 h 740050"/>
                  <a:gd name="connsiteX224" fmla="*/ 255132 w 1645942"/>
                  <a:gd name="connsiteY224" fmla="*/ 672611 h 740050"/>
                  <a:gd name="connsiteX225" fmla="*/ 279907 w 1645942"/>
                  <a:gd name="connsiteY225" fmla="*/ 680957 h 740050"/>
                  <a:gd name="connsiteX226" fmla="*/ 1589807 w 1645942"/>
                  <a:gd name="connsiteY226" fmla="*/ 399034 h 740050"/>
                  <a:gd name="connsiteX227" fmla="*/ 1596220 w 1645942"/>
                  <a:gd name="connsiteY227" fmla="*/ 410807 h 740050"/>
                  <a:gd name="connsiteX228" fmla="*/ 1597802 w 1645942"/>
                  <a:gd name="connsiteY228" fmla="*/ 417308 h 740050"/>
                  <a:gd name="connsiteX229" fmla="*/ 1598153 w 1645942"/>
                  <a:gd name="connsiteY229" fmla="*/ 427938 h 740050"/>
                  <a:gd name="connsiteX230" fmla="*/ 1601228 w 1645942"/>
                  <a:gd name="connsiteY230" fmla="*/ 441380 h 740050"/>
                  <a:gd name="connsiteX231" fmla="*/ 1604391 w 1645942"/>
                  <a:gd name="connsiteY231" fmla="*/ 449462 h 740050"/>
                  <a:gd name="connsiteX232" fmla="*/ 1587699 w 1645942"/>
                  <a:gd name="connsiteY232" fmla="*/ 490226 h 740050"/>
                  <a:gd name="connsiteX233" fmla="*/ 1586117 w 1645942"/>
                  <a:gd name="connsiteY233" fmla="*/ 491193 h 740050"/>
                  <a:gd name="connsiteX234" fmla="*/ 1579352 w 1645942"/>
                  <a:gd name="connsiteY234" fmla="*/ 499715 h 740050"/>
                  <a:gd name="connsiteX235" fmla="*/ 1576365 w 1645942"/>
                  <a:gd name="connsiteY235" fmla="*/ 505689 h 740050"/>
                  <a:gd name="connsiteX236" fmla="*/ 1557389 w 1645942"/>
                  <a:gd name="connsiteY236" fmla="*/ 526861 h 740050"/>
                  <a:gd name="connsiteX237" fmla="*/ 1554578 w 1645942"/>
                  <a:gd name="connsiteY237" fmla="*/ 531869 h 740050"/>
                  <a:gd name="connsiteX238" fmla="*/ 1550624 w 1645942"/>
                  <a:gd name="connsiteY238" fmla="*/ 539512 h 740050"/>
                  <a:gd name="connsiteX239" fmla="*/ 1518909 w 1645942"/>
                  <a:gd name="connsiteY239" fmla="*/ 569031 h 740050"/>
                  <a:gd name="connsiteX240" fmla="*/ 1507224 w 1645942"/>
                  <a:gd name="connsiteY240" fmla="*/ 572194 h 740050"/>
                  <a:gd name="connsiteX241" fmla="*/ 1498615 w 1645942"/>
                  <a:gd name="connsiteY241" fmla="*/ 576411 h 740050"/>
                  <a:gd name="connsiteX242" fmla="*/ 1489039 w 1645942"/>
                  <a:gd name="connsiteY242" fmla="*/ 582297 h 740050"/>
                  <a:gd name="connsiteX243" fmla="*/ 1480868 w 1645942"/>
                  <a:gd name="connsiteY243" fmla="*/ 584845 h 740050"/>
                  <a:gd name="connsiteX244" fmla="*/ 1463561 w 1645942"/>
                  <a:gd name="connsiteY244" fmla="*/ 590819 h 740050"/>
                  <a:gd name="connsiteX245" fmla="*/ 1451174 w 1645942"/>
                  <a:gd name="connsiteY245" fmla="*/ 595651 h 740050"/>
                  <a:gd name="connsiteX246" fmla="*/ 1448187 w 1645942"/>
                  <a:gd name="connsiteY246" fmla="*/ 600834 h 740050"/>
                  <a:gd name="connsiteX247" fmla="*/ 1417965 w 1645942"/>
                  <a:gd name="connsiteY247" fmla="*/ 608038 h 740050"/>
                  <a:gd name="connsiteX248" fmla="*/ 1412255 w 1645942"/>
                  <a:gd name="connsiteY248" fmla="*/ 609180 h 740050"/>
                  <a:gd name="connsiteX249" fmla="*/ 1391170 w 1645942"/>
                  <a:gd name="connsiteY249" fmla="*/ 613309 h 740050"/>
                  <a:gd name="connsiteX250" fmla="*/ 1364901 w 1645942"/>
                  <a:gd name="connsiteY250" fmla="*/ 617175 h 740050"/>
                  <a:gd name="connsiteX251" fmla="*/ 1338457 w 1645942"/>
                  <a:gd name="connsiteY251" fmla="*/ 624028 h 740050"/>
                  <a:gd name="connsiteX252" fmla="*/ 1333098 w 1645942"/>
                  <a:gd name="connsiteY252" fmla="*/ 630529 h 740050"/>
                  <a:gd name="connsiteX253" fmla="*/ 1318690 w 1645942"/>
                  <a:gd name="connsiteY253" fmla="*/ 637996 h 740050"/>
                  <a:gd name="connsiteX254" fmla="*/ 1275905 w 1645942"/>
                  <a:gd name="connsiteY254" fmla="*/ 638172 h 740050"/>
                  <a:gd name="connsiteX255" fmla="*/ 1263167 w 1645942"/>
                  <a:gd name="connsiteY255" fmla="*/ 638348 h 740050"/>
                  <a:gd name="connsiteX256" fmla="*/ 1252624 w 1645942"/>
                  <a:gd name="connsiteY256" fmla="*/ 639929 h 740050"/>
                  <a:gd name="connsiteX257" fmla="*/ 1240764 w 1645942"/>
                  <a:gd name="connsiteY257" fmla="*/ 640456 h 740050"/>
                  <a:gd name="connsiteX258" fmla="*/ 1231276 w 1645942"/>
                  <a:gd name="connsiteY258" fmla="*/ 642213 h 740050"/>
                  <a:gd name="connsiteX259" fmla="*/ 1195871 w 1645942"/>
                  <a:gd name="connsiteY259" fmla="*/ 640193 h 740050"/>
                  <a:gd name="connsiteX260" fmla="*/ 1184274 w 1645942"/>
                  <a:gd name="connsiteY260" fmla="*/ 638172 h 740050"/>
                  <a:gd name="connsiteX261" fmla="*/ 1154931 w 1645942"/>
                  <a:gd name="connsiteY261" fmla="*/ 634394 h 740050"/>
                  <a:gd name="connsiteX262" fmla="*/ 1129717 w 1645942"/>
                  <a:gd name="connsiteY262" fmla="*/ 633955 h 740050"/>
                  <a:gd name="connsiteX263" fmla="*/ 1126730 w 1645942"/>
                  <a:gd name="connsiteY263" fmla="*/ 633955 h 740050"/>
                  <a:gd name="connsiteX264" fmla="*/ 1116099 w 1645942"/>
                  <a:gd name="connsiteY264" fmla="*/ 632022 h 740050"/>
                  <a:gd name="connsiteX265" fmla="*/ 1091237 w 1645942"/>
                  <a:gd name="connsiteY265" fmla="*/ 632022 h 740050"/>
                  <a:gd name="connsiteX266" fmla="*/ 1068044 w 1645942"/>
                  <a:gd name="connsiteY266" fmla="*/ 631935 h 740050"/>
                  <a:gd name="connsiteX267" fmla="*/ 1066023 w 1645942"/>
                  <a:gd name="connsiteY267" fmla="*/ 631935 h 740050"/>
                  <a:gd name="connsiteX268" fmla="*/ 1041512 w 1645942"/>
                  <a:gd name="connsiteY268" fmla="*/ 627718 h 740050"/>
                  <a:gd name="connsiteX269" fmla="*/ 1038612 w 1645942"/>
                  <a:gd name="connsiteY269" fmla="*/ 626839 h 740050"/>
                  <a:gd name="connsiteX270" fmla="*/ 1016210 w 1645942"/>
                  <a:gd name="connsiteY270" fmla="*/ 623061 h 740050"/>
                  <a:gd name="connsiteX271" fmla="*/ 985109 w 1645942"/>
                  <a:gd name="connsiteY271" fmla="*/ 619284 h 740050"/>
                  <a:gd name="connsiteX272" fmla="*/ 970174 w 1645942"/>
                  <a:gd name="connsiteY272" fmla="*/ 618405 h 740050"/>
                  <a:gd name="connsiteX273" fmla="*/ 944257 w 1645942"/>
                  <a:gd name="connsiteY273" fmla="*/ 613573 h 740050"/>
                  <a:gd name="connsiteX274" fmla="*/ 916408 w 1645942"/>
                  <a:gd name="connsiteY274" fmla="*/ 608126 h 740050"/>
                  <a:gd name="connsiteX275" fmla="*/ 905162 w 1645942"/>
                  <a:gd name="connsiteY275" fmla="*/ 611465 h 740050"/>
                  <a:gd name="connsiteX276" fmla="*/ 907007 w 1645942"/>
                  <a:gd name="connsiteY276" fmla="*/ 617702 h 740050"/>
                  <a:gd name="connsiteX277" fmla="*/ 918956 w 1645942"/>
                  <a:gd name="connsiteY277" fmla="*/ 621304 h 740050"/>
                  <a:gd name="connsiteX278" fmla="*/ 968242 w 1645942"/>
                  <a:gd name="connsiteY278" fmla="*/ 637294 h 740050"/>
                  <a:gd name="connsiteX279" fmla="*/ 994598 w 1645942"/>
                  <a:gd name="connsiteY279" fmla="*/ 646255 h 740050"/>
                  <a:gd name="connsiteX280" fmla="*/ 1005228 w 1645942"/>
                  <a:gd name="connsiteY280" fmla="*/ 646694 h 740050"/>
                  <a:gd name="connsiteX281" fmla="*/ 1009006 w 1645942"/>
                  <a:gd name="connsiteY281" fmla="*/ 647221 h 740050"/>
                  <a:gd name="connsiteX282" fmla="*/ 1045202 w 1645942"/>
                  <a:gd name="connsiteY282" fmla="*/ 654952 h 740050"/>
                  <a:gd name="connsiteX283" fmla="*/ 1063914 w 1645942"/>
                  <a:gd name="connsiteY283" fmla="*/ 657236 h 740050"/>
                  <a:gd name="connsiteX284" fmla="*/ 1101955 w 1645942"/>
                  <a:gd name="connsiteY284" fmla="*/ 662771 h 740050"/>
                  <a:gd name="connsiteX285" fmla="*/ 1122864 w 1645942"/>
                  <a:gd name="connsiteY285" fmla="*/ 667515 h 740050"/>
                  <a:gd name="connsiteX286" fmla="*/ 1137712 w 1645942"/>
                  <a:gd name="connsiteY286" fmla="*/ 670942 h 740050"/>
                  <a:gd name="connsiteX287" fmla="*/ 1156688 w 1645942"/>
                  <a:gd name="connsiteY287" fmla="*/ 669360 h 740050"/>
                  <a:gd name="connsiteX288" fmla="*/ 1213793 w 1645942"/>
                  <a:gd name="connsiteY288" fmla="*/ 666988 h 740050"/>
                  <a:gd name="connsiteX289" fmla="*/ 1233911 w 1645942"/>
                  <a:gd name="connsiteY289" fmla="*/ 667164 h 740050"/>
                  <a:gd name="connsiteX290" fmla="*/ 1238041 w 1645942"/>
                  <a:gd name="connsiteY290" fmla="*/ 667164 h 740050"/>
                  <a:gd name="connsiteX291" fmla="*/ 1269492 w 1645942"/>
                  <a:gd name="connsiteY291" fmla="*/ 663298 h 740050"/>
                  <a:gd name="connsiteX292" fmla="*/ 1294882 w 1645942"/>
                  <a:gd name="connsiteY292" fmla="*/ 660750 h 740050"/>
                  <a:gd name="connsiteX293" fmla="*/ 1295585 w 1645942"/>
                  <a:gd name="connsiteY293" fmla="*/ 660048 h 740050"/>
                  <a:gd name="connsiteX294" fmla="*/ 1330902 w 1645942"/>
                  <a:gd name="connsiteY294" fmla="*/ 652844 h 740050"/>
                  <a:gd name="connsiteX295" fmla="*/ 1343201 w 1645942"/>
                  <a:gd name="connsiteY295" fmla="*/ 649945 h 740050"/>
                  <a:gd name="connsiteX296" fmla="*/ 1352163 w 1645942"/>
                  <a:gd name="connsiteY296" fmla="*/ 646606 h 740050"/>
                  <a:gd name="connsiteX297" fmla="*/ 1397934 w 1645942"/>
                  <a:gd name="connsiteY297" fmla="*/ 634394 h 740050"/>
                  <a:gd name="connsiteX298" fmla="*/ 1422446 w 1645942"/>
                  <a:gd name="connsiteY298" fmla="*/ 625961 h 740050"/>
                  <a:gd name="connsiteX299" fmla="*/ 1448187 w 1645942"/>
                  <a:gd name="connsiteY299" fmla="*/ 615506 h 740050"/>
                  <a:gd name="connsiteX300" fmla="*/ 1465055 w 1645942"/>
                  <a:gd name="connsiteY300" fmla="*/ 608741 h 740050"/>
                  <a:gd name="connsiteX301" fmla="*/ 1479463 w 1645942"/>
                  <a:gd name="connsiteY301" fmla="*/ 601186 h 740050"/>
                  <a:gd name="connsiteX302" fmla="*/ 1493344 w 1645942"/>
                  <a:gd name="connsiteY302" fmla="*/ 592400 h 740050"/>
                  <a:gd name="connsiteX303" fmla="*/ 1498966 w 1645942"/>
                  <a:gd name="connsiteY303" fmla="*/ 588447 h 740050"/>
                  <a:gd name="connsiteX304" fmla="*/ 1522335 w 1645942"/>
                  <a:gd name="connsiteY304" fmla="*/ 574654 h 740050"/>
                  <a:gd name="connsiteX305" fmla="*/ 1545616 w 1645942"/>
                  <a:gd name="connsiteY305" fmla="*/ 555765 h 740050"/>
                  <a:gd name="connsiteX306" fmla="*/ 1557037 w 1645942"/>
                  <a:gd name="connsiteY306" fmla="*/ 551021 h 740050"/>
                  <a:gd name="connsiteX307" fmla="*/ 1558883 w 1645942"/>
                  <a:gd name="connsiteY307" fmla="*/ 548474 h 740050"/>
                  <a:gd name="connsiteX308" fmla="*/ 1560552 w 1645942"/>
                  <a:gd name="connsiteY308" fmla="*/ 542763 h 740050"/>
                  <a:gd name="connsiteX309" fmla="*/ 1565384 w 1645942"/>
                  <a:gd name="connsiteY309" fmla="*/ 537404 h 740050"/>
                  <a:gd name="connsiteX310" fmla="*/ 1572763 w 1645942"/>
                  <a:gd name="connsiteY310" fmla="*/ 528004 h 740050"/>
                  <a:gd name="connsiteX311" fmla="*/ 1579792 w 1645942"/>
                  <a:gd name="connsiteY311" fmla="*/ 519570 h 740050"/>
                  <a:gd name="connsiteX312" fmla="*/ 1601052 w 1645942"/>
                  <a:gd name="connsiteY312" fmla="*/ 495058 h 740050"/>
                  <a:gd name="connsiteX313" fmla="*/ 1602282 w 1645942"/>
                  <a:gd name="connsiteY313" fmla="*/ 491984 h 740050"/>
                  <a:gd name="connsiteX314" fmla="*/ 1603073 w 1645942"/>
                  <a:gd name="connsiteY314" fmla="*/ 483022 h 740050"/>
                  <a:gd name="connsiteX315" fmla="*/ 1604566 w 1645942"/>
                  <a:gd name="connsiteY315" fmla="*/ 477488 h 740050"/>
                  <a:gd name="connsiteX316" fmla="*/ 1610804 w 1645942"/>
                  <a:gd name="connsiteY316" fmla="*/ 465100 h 740050"/>
                  <a:gd name="connsiteX317" fmla="*/ 1611331 w 1645942"/>
                  <a:gd name="connsiteY317" fmla="*/ 467736 h 740050"/>
                  <a:gd name="connsiteX318" fmla="*/ 1612649 w 1645942"/>
                  <a:gd name="connsiteY318" fmla="*/ 467297 h 740050"/>
                  <a:gd name="connsiteX319" fmla="*/ 1610716 w 1645942"/>
                  <a:gd name="connsiteY319" fmla="*/ 462992 h 740050"/>
                  <a:gd name="connsiteX320" fmla="*/ 1612825 w 1645942"/>
                  <a:gd name="connsiteY320" fmla="*/ 440677 h 740050"/>
                  <a:gd name="connsiteX321" fmla="*/ 1613791 w 1645942"/>
                  <a:gd name="connsiteY321" fmla="*/ 439095 h 740050"/>
                  <a:gd name="connsiteX322" fmla="*/ 1616427 w 1645942"/>
                  <a:gd name="connsiteY322" fmla="*/ 424951 h 740050"/>
                  <a:gd name="connsiteX323" fmla="*/ 1614670 w 1645942"/>
                  <a:gd name="connsiteY323" fmla="*/ 403954 h 740050"/>
                  <a:gd name="connsiteX324" fmla="*/ 1614582 w 1645942"/>
                  <a:gd name="connsiteY324" fmla="*/ 393324 h 740050"/>
                  <a:gd name="connsiteX325" fmla="*/ 1612298 w 1645942"/>
                  <a:gd name="connsiteY325" fmla="*/ 384363 h 740050"/>
                  <a:gd name="connsiteX326" fmla="*/ 1607114 w 1645942"/>
                  <a:gd name="connsiteY326" fmla="*/ 374435 h 740050"/>
                  <a:gd name="connsiteX327" fmla="*/ 1604566 w 1645942"/>
                  <a:gd name="connsiteY327" fmla="*/ 368285 h 740050"/>
                  <a:gd name="connsiteX328" fmla="*/ 1594024 w 1645942"/>
                  <a:gd name="connsiteY328" fmla="*/ 341578 h 740050"/>
                  <a:gd name="connsiteX329" fmla="*/ 1571885 w 1645942"/>
                  <a:gd name="connsiteY329" fmla="*/ 309160 h 740050"/>
                  <a:gd name="connsiteX330" fmla="*/ 1542805 w 1645942"/>
                  <a:gd name="connsiteY330" fmla="*/ 279289 h 740050"/>
                  <a:gd name="connsiteX331" fmla="*/ 1530154 w 1645942"/>
                  <a:gd name="connsiteY331" fmla="*/ 268308 h 740050"/>
                  <a:gd name="connsiteX332" fmla="*/ 1527870 w 1645942"/>
                  <a:gd name="connsiteY332" fmla="*/ 265321 h 740050"/>
                  <a:gd name="connsiteX333" fmla="*/ 1524180 w 1645942"/>
                  <a:gd name="connsiteY333" fmla="*/ 261192 h 740050"/>
                  <a:gd name="connsiteX334" fmla="*/ 1500635 w 1645942"/>
                  <a:gd name="connsiteY334" fmla="*/ 246256 h 740050"/>
                  <a:gd name="connsiteX335" fmla="*/ 1476564 w 1645942"/>
                  <a:gd name="connsiteY335" fmla="*/ 231409 h 740050"/>
                  <a:gd name="connsiteX336" fmla="*/ 1464176 w 1645942"/>
                  <a:gd name="connsiteY336" fmla="*/ 223854 h 740050"/>
                  <a:gd name="connsiteX337" fmla="*/ 1424027 w 1645942"/>
                  <a:gd name="connsiteY337" fmla="*/ 203384 h 740050"/>
                  <a:gd name="connsiteX338" fmla="*/ 1414714 w 1645942"/>
                  <a:gd name="connsiteY338" fmla="*/ 201100 h 740050"/>
                  <a:gd name="connsiteX339" fmla="*/ 1420425 w 1645942"/>
                  <a:gd name="connsiteY339" fmla="*/ 208304 h 740050"/>
                  <a:gd name="connsiteX340" fmla="*/ 1440368 w 1645942"/>
                  <a:gd name="connsiteY340" fmla="*/ 222184 h 740050"/>
                  <a:gd name="connsiteX341" fmla="*/ 1466900 w 1645942"/>
                  <a:gd name="connsiteY341" fmla="*/ 240634 h 740050"/>
                  <a:gd name="connsiteX342" fmla="*/ 1497121 w 1645942"/>
                  <a:gd name="connsiteY342" fmla="*/ 260225 h 740050"/>
                  <a:gd name="connsiteX343" fmla="*/ 1524707 w 1645942"/>
                  <a:gd name="connsiteY343" fmla="*/ 278938 h 740050"/>
                  <a:gd name="connsiteX344" fmla="*/ 1543157 w 1645942"/>
                  <a:gd name="connsiteY344" fmla="*/ 298178 h 740050"/>
                  <a:gd name="connsiteX345" fmla="*/ 1555983 w 1645942"/>
                  <a:gd name="connsiteY345" fmla="*/ 322865 h 740050"/>
                  <a:gd name="connsiteX346" fmla="*/ 1570216 w 1645942"/>
                  <a:gd name="connsiteY346" fmla="*/ 345970 h 740050"/>
                  <a:gd name="connsiteX347" fmla="*/ 1573378 w 1645942"/>
                  <a:gd name="connsiteY347" fmla="*/ 351857 h 740050"/>
                  <a:gd name="connsiteX348" fmla="*/ 1585502 w 1645942"/>
                  <a:gd name="connsiteY348" fmla="*/ 379970 h 740050"/>
                  <a:gd name="connsiteX349" fmla="*/ 1590598 w 1645942"/>
                  <a:gd name="connsiteY349" fmla="*/ 389195 h 740050"/>
                  <a:gd name="connsiteX350" fmla="*/ 1590246 w 1645942"/>
                  <a:gd name="connsiteY350" fmla="*/ 391567 h 740050"/>
                  <a:gd name="connsiteX351" fmla="*/ 1589807 w 1645942"/>
                  <a:gd name="connsiteY351" fmla="*/ 399034 h 740050"/>
                  <a:gd name="connsiteX352" fmla="*/ 1000132 w 1645942"/>
                  <a:gd name="connsiteY352" fmla="*/ 37340 h 740050"/>
                  <a:gd name="connsiteX353" fmla="*/ 1004437 w 1645942"/>
                  <a:gd name="connsiteY353" fmla="*/ 39185 h 740050"/>
                  <a:gd name="connsiteX354" fmla="*/ 1010851 w 1645942"/>
                  <a:gd name="connsiteY354" fmla="*/ 37516 h 740050"/>
                  <a:gd name="connsiteX355" fmla="*/ 1027455 w 1645942"/>
                  <a:gd name="connsiteY355" fmla="*/ 39800 h 740050"/>
                  <a:gd name="connsiteX356" fmla="*/ 1043269 w 1645942"/>
                  <a:gd name="connsiteY356" fmla="*/ 44017 h 740050"/>
                  <a:gd name="connsiteX357" fmla="*/ 1095103 w 1645942"/>
                  <a:gd name="connsiteY357" fmla="*/ 53945 h 740050"/>
                  <a:gd name="connsiteX358" fmla="*/ 1123743 w 1645942"/>
                  <a:gd name="connsiteY358" fmla="*/ 62379 h 740050"/>
                  <a:gd name="connsiteX359" fmla="*/ 1150187 w 1645942"/>
                  <a:gd name="connsiteY359" fmla="*/ 73536 h 740050"/>
                  <a:gd name="connsiteX360" fmla="*/ 1163013 w 1645942"/>
                  <a:gd name="connsiteY360" fmla="*/ 79510 h 740050"/>
                  <a:gd name="connsiteX361" fmla="*/ 1173732 w 1645942"/>
                  <a:gd name="connsiteY361" fmla="*/ 79422 h 740050"/>
                  <a:gd name="connsiteX362" fmla="*/ 1177070 w 1645942"/>
                  <a:gd name="connsiteY362" fmla="*/ 79774 h 740050"/>
                  <a:gd name="connsiteX363" fmla="*/ 1199736 w 1645942"/>
                  <a:gd name="connsiteY363" fmla="*/ 87768 h 740050"/>
                  <a:gd name="connsiteX364" fmla="*/ 1200439 w 1645942"/>
                  <a:gd name="connsiteY364" fmla="*/ 88471 h 740050"/>
                  <a:gd name="connsiteX365" fmla="*/ 1235317 w 1645942"/>
                  <a:gd name="connsiteY365" fmla="*/ 101913 h 740050"/>
                  <a:gd name="connsiteX366" fmla="*/ 1241115 w 1645942"/>
                  <a:gd name="connsiteY366" fmla="*/ 121504 h 740050"/>
                  <a:gd name="connsiteX367" fmla="*/ 1242609 w 1645942"/>
                  <a:gd name="connsiteY367" fmla="*/ 124403 h 740050"/>
                  <a:gd name="connsiteX368" fmla="*/ 1257456 w 1645942"/>
                  <a:gd name="connsiteY368" fmla="*/ 130905 h 740050"/>
                  <a:gd name="connsiteX369" fmla="*/ 1263869 w 1645942"/>
                  <a:gd name="connsiteY369" fmla="*/ 131432 h 740050"/>
                  <a:gd name="connsiteX370" fmla="*/ 1268350 w 1645942"/>
                  <a:gd name="connsiteY370" fmla="*/ 130641 h 740050"/>
                  <a:gd name="connsiteX371" fmla="*/ 1288556 w 1645942"/>
                  <a:gd name="connsiteY371" fmla="*/ 139426 h 740050"/>
                  <a:gd name="connsiteX372" fmla="*/ 1305688 w 1645942"/>
                  <a:gd name="connsiteY372" fmla="*/ 143028 h 740050"/>
                  <a:gd name="connsiteX373" fmla="*/ 1309553 w 1645942"/>
                  <a:gd name="connsiteY373" fmla="*/ 142326 h 740050"/>
                  <a:gd name="connsiteX374" fmla="*/ 1306391 w 1645942"/>
                  <a:gd name="connsiteY374" fmla="*/ 138987 h 740050"/>
                  <a:gd name="connsiteX375" fmla="*/ 1279332 w 1645942"/>
                  <a:gd name="connsiteY375" fmla="*/ 121768 h 740050"/>
                  <a:gd name="connsiteX376" fmla="*/ 1266154 w 1645942"/>
                  <a:gd name="connsiteY376" fmla="*/ 113949 h 740050"/>
                  <a:gd name="connsiteX377" fmla="*/ 1264484 w 1645942"/>
                  <a:gd name="connsiteY377" fmla="*/ 113070 h 740050"/>
                  <a:gd name="connsiteX378" fmla="*/ 1250252 w 1645942"/>
                  <a:gd name="connsiteY378" fmla="*/ 104988 h 740050"/>
                  <a:gd name="connsiteX379" fmla="*/ 1235581 w 1645942"/>
                  <a:gd name="connsiteY379" fmla="*/ 95412 h 740050"/>
                  <a:gd name="connsiteX380" fmla="*/ 1199561 w 1645942"/>
                  <a:gd name="connsiteY380" fmla="*/ 77226 h 740050"/>
                  <a:gd name="connsiteX381" fmla="*/ 1196749 w 1645942"/>
                  <a:gd name="connsiteY381" fmla="*/ 76611 h 740050"/>
                  <a:gd name="connsiteX382" fmla="*/ 1180057 w 1645942"/>
                  <a:gd name="connsiteY382" fmla="*/ 71955 h 740050"/>
                  <a:gd name="connsiteX383" fmla="*/ 1166879 w 1645942"/>
                  <a:gd name="connsiteY383" fmla="*/ 66332 h 740050"/>
                  <a:gd name="connsiteX384" fmla="*/ 1155546 w 1645942"/>
                  <a:gd name="connsiteY384" fmla="*/ 63784 h 740050"/>
                  <a:gd name="connsiteX385" fmla="*/ 1148166 w 1645942"/>
                  <a:gd name="connsiteY385" fmla="*/ 57107 h 740050"/>
                  <a:gd name="connsiteX386" fmla="*/ 1137272 w 1645942"/>
                  <a:gd name="connsiteY386" fmla="*/ 57634 h 740050"/>
                  <a:gd name="connsiteX387" fmla="*/ 1115924 w 1645942"/>
                  <a:gd name="connsiteY387" fmla="*/ 51485 h 740050"/>
                  <a:gd name="connsiteX388" fmla="*/ 1099934 w 1645942"/>
                  <a:gd name="connsiteY388" fmla="*/ 47443 h 740050"/>
                  <a:gd name="connsiteX389" fmla="*/ 1095717 w 1645942"/>
                  <a:gd name="connsiteY389" fmla="*/ 45423 h 740050"/>
                  <a:gd name="connsiteX390" fmla="*/ 1080782 w 1645942"/>
                  <a:gd name="connsiteY390" fmla="*/ 41294 h 740050"/>
                  <a:gd name="connsiteX391" fmla="*/ 1074720 w 1645942"/>
                  <a:gd name="connsiteY391" fmla="*/ 41030 h 740050"/>
                  <a:gd name="connsiteX392" fmla="*/ 1052493 w 1645942"/>
                  <a:gd name="connsiteY392" fmla="*/ 37077 h 740050"/>
                  <a:gd name="connsiteX393" fmla="*/ 1040282 w 1645942"/>
                  <a:gd name="connsiteY393" fmla="*/ 34792 h 740050"/>
                  <a:gd name="connsiteX394" fmla="*/ 1030091 w 1645942"/>
                  <a:gd name="connsiteY394" fmla="*/ 32948 h 740050"/>
                  <a:gd name="connsiteX395" fmla="*/ 1024995 w 1645942"/>
                  <a:gd name="connsiteY395" fmla="*/ 32948 h 740050"/>
                  <a:gd name="connsiteX396" fmla="*/ 1015419 w 1645942"/>
                  <a:gd name="connsiteY396" fmla="*/ 31103 h 740050"/>
                  <a:gd name="connsiteX397" fmla="*/ 994071 w 1645942"/>
                  <a:gd name="connsiteY397" fmla="*/ 27325 h 740050"/>
                  <a:gd name="connsiteX398" fmla="*/ 988624 w 1645942"/>
                  <a:gd name="connsiteY398" fmla="*/ 28116 h 740050"/>
                  <a:gd name="connsiteX399" fmla="*/ 985109 w 1645942"/>
                  <a:gd name="connsiteY399" fmla="*/ 28379 h 740050"/>
                  <a:gd name="connsiteX400" fmla="*/ 966572 w 1645942"/>
                  <a:gd name="connsiteY400" fmla="*/ 26798 h 740050"/>
                  <a:gd name="connsiteX401" fmla="*/ 959544 w 1645942"/>
                  <a:gd name="connsiteY401" fmla="*/ 26798 h 740050"/>
                  <a:gd name="connsiteX402" fmla="*/ 944785 w 1645942"/>
                  <a:gd name="connsiteY402" fmla="*/ 24953 h 740050"/>
                  <a:gd name="connsiteX403" fmla="*/ 886801 w 1645942"/>
                  <a:gd name="connsiteY403" fmla="*/ 24777 h 740050"/>
                  <a:gd name="connsiteX404" fmla="*/ 878191 w 1645942"/>
                  <a:gd name="connsiteY404" fmla="*/ 23196 h 740050"/>
                  <a:gd name="connsiteX405" fmla="*/ 868879 w 1645942"/>
                  <a:gd name="connsiteY405" fmla="*/ 25041 h 740050"/>
                  <a:gd name="connsiteX406" fmla="*/ 853065 w 1645942"/>
                  <a:gd name="connsiteY406" fmla="*/ 26973 h 740050"/>
                  <a:gd name="connsiteX407" fmla="*/ 829257 w 1645942"/>
                  <a:gd name="connsiteY407" fmla="*/ 29521 h 740050"/>
                  <a:gd name="connsiteX408" fmla="*/ 817572 w 1645942"/>
                  <a:gd name="connsiteY408" fmla="*/ 29521 h 740050"/>
                  <a:gd name="connsiteX409" fmla="*/ 788844 w 1645942"/>
                  <a:gd name="connsiteY409" fmla="*/ 35232 h 740050"/>
                  <a:gd name="connsiteX410" fmla="*/ 747904 w 1645942"/>
                  <a:gd name="connsiteY410" fmla="*/ 41469 h 740050"/>
                  <a:gd name="connsiteX411" fmla="*/ 698003 w 1645942"/>
                  <a:gd name="connsiteY411" fmla="*/ 56141 h 740050"/>
                  <a:gd name="connsiteX412" fmla="*/ 670944 w 1645942"/>
                  <a:gd name="connsiteY412" fmla="*/ 66068 h 740050"/>
                  <a:gd name="connsiteX413" fmla="*/ 655218 w 1645942"/>
                  <a:gd name="connsiteY413" fmla="*/ 70637 h 740050"/>
                  <a:gd name="connsiteX414" fmla="*/ 652759 w 1645942"/>
                  <a:gd name="connsiteY414" fmla="*/ 71955 h 740050"/>
                  <a:gd name="connsiteX415" fmla="*/ 624206 w 1645942"/>
                  <a:gd name="connsiteY415" fmla="*/ 83112 h 740050"/>
                  <a:gd name="connsiteX416" fmla="*/ 618232 w 1645942"/>
                  <a:gd name="connsiteY416" fmla="*/ 86011 h 740050"/>
                  <a:gd name="connsiteX417" fmla="*/ 613137 w 1645942"/>
                  <a:gd name="connsiteY417" fmla="*/ 91458 h 740050"/>
                  <a:gd name="connsiteX418" fmla="*/ 608744 w 1645942"/>
                  <a:gd name="connsiteY418" fmla="*/ 93303 h 740050"/>
                  <a:gd name="connsiteX419" fmla="*/ 581334 w 1645942"/>
                  <a:gd name="connsiteY419" fmla="*/ 109820 h 740050"/>
                  <a:gd name="connsiteX420" fmla="*/ 565696 w 1645942"/>
                  <a:gd name="connsiteY420" fmla="*/ 121856 h 740050"/>
                  <a:gd name="connsiteX421" fmla="*/ 552869 w 1645942"/>
                  <a:gd name="connsiteY421" fmla="*/ 130817 h 740050"/>
                  <a:gd name="connsiteX422" fmla="*/ 541624 w 1645942"/>
                  <a:gd name="connsiteY422" fmla="*/ 143555 h 740050"/>
                  <a:gd name="connsiteX423" fmla="*/ 538197 w 1645942"/>
                  <a:gd name="connsiteY423" fmla="*/ 145312 h 740050"/>
                  <a:gd name="connsiteX424" fmla="*/ 534595 w 1645942"/>
                  <a:gd name="connsiteY424" fmla="*/ 148651 h 740050"/>
                  <a:gd name="connsiteX425" fmla="*/ 511402 w 1645942"/>
                  <a:gd name="connsiteY425" fmla="*/ 172284 h 740050"/>
                  <a:gd name="connsiteX426" fmla="*/ 510084 w 1645942"/>
                  <a:gd name="connsiteY426" fmla="*/ 174480 h 740050"/>
                  <a:gd name="connsiteX427" fmla="*/ 512895 w 1645942"/>
                  <a:gd name="connsiteY427" fmla="*/ 176325 h 740050"/>
                  <a:gd name="connsiteX428" fmla="*/ 529851 w 1645942"/>
                  <a:gd name="connsiteY428" fmla="*/ 178082 h 740050"/>
                  <a:gd name="connsiteX429" fmla="*/ 538110 w 1645942"/>
                  <a:gd name="connsiteY429" fmla="*/ 173953 h 740050"/>
                  <a:gd name="connsiteX430" fmla="*/ 563851 w 1645942"/>
                  <a:gd name="connsiteY430" fmla="*/ 148651 h 740050"/>
                  <a:gd name="connsiteX431" fmla="*/ 576062 w 1645942"/>
                  <a:gd name="connsiteY431" fmla="*/ 140656 h 740050"/>
                  <a:gd name="connsiteX432" fmla="*/ 608832 w 1645942"/>
                  <a:gd name="connsiteY432" fmla="*/ 122119 h 740050"/>
                  <a:gd name="connsiteX433" fmla="*/ 617529 w 1645942"/>
                  <a:gd name="connsiteY433" fmla="*/ 115618 h 740050"/>
                  <a:gd name="connsiteX434" fmla="*/ 641777 w 1645942"/>
                  <a:gd name="connsiteY434" fmla="*/ 101649 h 740050"/>
                  <a:gd name="connsiteX435" fmla="*/ 688515 w 1645942"/>
                  <a:gd name="connsiteY435" fmla="*/ 74414 h 740050"/>
                  <a:gd name="connsiteX436" fmla="*/ 725062 w 1645942"/>
                  <a:gd name="connsiteY436" fmla="*/ 62554 h 740050"/>
                  <a:gd name="connsiteX437" fmla="*/ 752121 w 1645942"/>
                  <a:gd name="connsiteY437" fmla="*/ 55350 h 740050"/>
                  <a:gd name="connsiteX438" fmla="*/ 798947 w 1645942"/>
                  <a:gd name="connsiteY438" fmla="*/ 46213 h 740050"/>
                  <a:gd name="connsiteX439" fmla="*/ 849990 w 1645942"/>
                  <a:gd name="connsiteY439" fmla="*/ 41645 h 740050"/>
                  <a:gd name="connsiteX440" fmla="*/ 882408 w 1645942"/>
                  <a:gd name="connsiteY440" fmla="*/ 36813 h 740050"/>
                  <a:gd name="connsiteX441" fmla="*/ 892336 w 1645942"/>
                  <a:gd name="connsiteY441" fmla="*/ 37164 h 740050"/>
                  <a:gd name="connsiteX442" fmla="*/ 896201 w 1645942"/>
                  <a:gd name="connsiteY442" fmla="*/ 37428 h 740050"/>
                  <a:gd name="connsiteX443" fmla="*/ 909907 w 1645942"/>
                  <a:gd name="connsiteY443" fmla="*/ 35583 h 740050"/>
                  <a:gd name="connsiteX444" fmla="*/ 930816 w 1645942"/>
                  <a:gd name="connsiteY444" fmla="*/ 37516 h 740050"/>
                  <a:gd name="connsiteX445" fmla="*/ 949792 w 1645942"/>
                  <a:gd name="connsiteY445" fmla="*/ 37340 h 740050"/>
                  <a:gd name="connsiteX446" fmla="*/ 964552 w 1645942"/>
                  <a:gd name="connsiteY446" fmla="*/ 36110 h 740050"/>
                  <a:gd name="connsiteX447" fmla="*/ 973952 w 1645942"/>
                  <a:gd name="connsiteY447" fmla="*/ 35759 h 740050"/>
                  <a:gd name="connsiteX448" fmla="*/ 1000132 w 1645942"/>
                  <a:gd name="connsiteY448" fmla="*/ 37340 h 740050"/>
                  <a:gd name="connsiteX449" fmla="*/ 165873 w 1645942"/>
                  <a:gd name="connsiteY449" fmla="*/ 359676 h 740050"/>
                  <a:gd name="connsiteX450" fmla="*/ 159723 w 1645942"/>
                  <a:gd name="connsiteY450" fmla="*/ 376895 h 740050"/>
                  <a:gd name="connsiteX451" fmla="*/ 159723 w 1645942"/>
                  <a:gd name="connsiteY451" fmla="*/ 380848 h 740050"/>
                  <a:gd name="connsiteX452" fmla="*/ 159811 w 1645942"/>
                  <a:gd name="connsiteY452" fmla="*/ 392445 h 740050"/>
                  <a:gd name="connsiteX453" fmla="*/ 157439 w 1645942"/>
                  <a:gd name="connsiteY453" fmla="*/ 404481 h 740050"/>
                  <a:gd name="connsiteX454" fmla="*/ 148654 w 1645942"/>
                  <a:gd name="connsiteY454" fmla="*/ 420383 h 740050"/>
                  <a:gd name="connsiteX455" fmla="*/ 147072 w 1645942"/>
                  <a:gd name="connsiteY455" fmla="*/ 423809 h 740050"/>
                  <a:gd name="connsiteX456" fmla="*/ 150674 w 1645942"/>
                  <a:gd name="connsiteY456" fmla="*/ 424863 h 740050"/>
                  <a:gd name="connsiteX457" fmla="*/ 155067 w 1645942"/>
                  <a:gd name="connsiteY457" fmla="*/ 431101 h 740050"/>
                  <a:gd name="connsiteX458" fmla="*/ 159460 w 1645942"/>
                  <a:gd name="connsiteY458" fmla="*/ 439447 h 740050"/>
                  <a:gd name="connsiteX459" fmla="*/ 165434 w 1645942"/>
                  <a:gd name="connsiteY459" fmla="*/ 442434 h 740050"/>
                  <a:gd name="connsiteX460" fmla="*/ 174922 w 1645942"/>
                  <a:gd name="connsiteY460" fmla="*/ 449550 h 740050"/>
                  <a:gd name="connsiteX461" fmla="*/ 186519 w 1645942"/>
                  <a:gd name="connsiteY461" fmla="*/ 454031 h 740050"/>
                  <a:gd name="connsiteX462" fmla="*/ 195743 w 1645942"/>
                  <a:gd name="connsiteY462" fmla="*/ 461850 h 740050"/>
                  <a:gd name="connsiteX463" fmla="*/ 204089 w 1645942"/>
                  <a:gd name="connsiteY463" fmla="*/ 468527 h 740050"/>
                  <a:gd name="connsiteX464" fmla="*/ 232115 w 1645942"/>
                  <a:gd name="connsiteY464" fmla="*/ 488294 h 740050"/>
                  <a:gd name="connsiteX465" fmla="*/ 248543 w 1645942"/>
                  <a:gd name="connsiteY465" fmla="*/ 493301 h 740050"/>
                  <a:gd name="connsiteX466" fmla="*/ 250388 w 1645942"/>
                  <a:gd name="connsiteY466" fmla="*/ 491632 h 740050"/>
                  <a:gd name="connsiteX467" fmla="*/ 249158 w 1645942"/>
                  <a:gd name="connsiteY467" fmla="*/ 489260 h 740050"/>
                  <a:gd name="connsiteX468" fmla="*/ 232818 w 1645942"/>
                  <a:gd name="connsiteY468" fmla="*/ 478893 h 740050"/>
                  <a:gd name="connsiteX469" fmla="*/ 217180 w 1645942"/>
                  <a:gd name="connsiteY469" fmla="*/ 456491 h 740050"/>
                  <a:gd name="connsiteX470" fmla="*/ 213841 w 1645942"/>
                  <a:gd name="connsiteY470" fmla="*/ 452098 h 740050"/>
                  <a:gd name="connsiteX471" fmla="*/ 204880 w 1645942"/>
                  <a:gd name="connsiteY471" fmla="*/ 439183 h 740050"/>
                  <a:gd name="connsiteX472" fmla="*/ 203035 w 1645942"/>
                  <a:gd name="connsiteY472" fmla="*/ 435406 h 740050"/>
                  <a:gd name="connsiteX473" fmla="*/ 190911 w 1645942"/>
                  <a:gd name="connsiteY473" fmla="*/ 420383 h 740050"/>
                  <a:gd name="connsiteX474" fmla="*/ 176415 w 1645942"/>
                  <a:gd name="connsiteY474" fmla="*/ 397365 h 740050"/>
                  <a:gd name="connsiteX475" fmla="*/ 172462 w 1645942"/>
                  <a:gd name="connsiteY475" fmla="*/ 386120 h 740050"/>
                  <a:gd name="connsiteX476" fmla="*/ 187924 w 1645942"/>
                  <a:gd name="connsiteY476" fmla="*/ 379882 h 740050"/>
                  <a:gd name="connsiteX477" fmla="*/ 191351 w 1645942"/>
                  <a:gd name="connsiteY477" fmla="*/ 381288 h 740050"/>
                  <a:gd name="connsiteX478" fmla="*/ 207955 w 1645942"/>
                  <a:gd name="connsiteY478" fmla="*/ 382078 h 740050"/>
                  <a:gd name="connsiteX479" fmla="*/ 222099 w 1645942"/>
                  <a:gd name="connsiteY479" fmla="*/ 381288 h 740050"/>
                  <a:gd name="connsiteX480" fmla="*/ 222715 w 1645942"/>
                  <a:gd name="connsiteY480" fmla="*/ 379443 h 740050"/>
                  <a:gd name="connsiteX481" fmla="*/ 216125 w 1645942"/>
                  <a:gd name="connsiteY481" fmla="*/ 370833 h 740050"/>
                  <a:gd name="connsiteX482" fmla="*/ 189242 w 1645942"/>
                  <a:gd name="connsiteY482" fmla="*/ 358446 h 740050"/>
                  <a:gd name="connsiteX483" fmla="*/ 184322 w 1645942"/>
                  <a:gd name="connsiteY483" fmla="*/ 343950 h 740050"/>
                  <a:gd name="connsiteX484" fmla="*/ 183971 w 1645942"/>
                  <a:gd name="connsiteY484" fmla="*/ 338503 h 740050"/>
                  <a:gd name="connsiteX485" fmla="*/ 176855 w 1645942"/>
                  <a:gd name="connsiteY485" fmla="*/ 339909 h 740050"/>
                  <a:gd name="connsiteX486" fmla="*/ 165873 w 1645942"/>
                  <a:gd name="connsiteY486" fmla="*/ 359676 h 740050"/>
                  <a:gd name="connsiteX487" fmla="*/ 42614 w 1645942"/>
                  <a:gd name="connsiteY487" fmla="*/ 387613 h 740050"/>
                  <a:gd name="connsiteX488" fmla="*/ 33302 w 1645942"/>
                  <a:gd name="connsiteY488" fmla="*/ 399298 h 740050"/>
                  <a:gd name="connsiteX489" fmla="*/ 32160 w 1645942"/>
                  <a:gd name="connsiteY489" fmla="*/ 404130 h 740050"/>
                  <a:gd name="connsiteX490" fmla="*/ 33741 w 1645942"/>
                  <a:gd name="connsiteY490" fmla="*/ 409225 h 740050"/>
                  <a:gd name="connsiteX491" fmla="*/ 33214 w 1645942"/>
                  <a:gd name="connsiteY491" fmla="*/ 418801 h 740050"/>
                  <a:gd name="connsiteX492" fmla="*/ 33214 w 1645942"/>
                  <a:gd name="connsiteY492" fmla="*/ 422843 h 740050"/>
                  <a:gd name="connsiteX493" fmla="*/ 29348 w 1645942"/>
                  <a:gd name="connsiteY493" fmla="*/ 439447 h 740050"/>
                  <a:gd name="connsiteX494" fmla="*/ 31281 w 1645942"/>
                  <a:gd name="connsiteY494" fmla="*/ 456227 h 740050"/>
                  <a:gd name="connsiteX495" fmla="*/ 32950 w 1645942"/>
                  <a:gd name="connsiteY495" fmla="*/ 458160 h 740050"/>
                  <a:gd name="connsiteX496" fmla="*/ 35234 w 1645942"/>
                  <a:gd name="connsiteY496" fmla="*/ 455788 h 740050"/>
                  <a:gd name="connsiteX497" fmla="*/ 35410 w 1645942"/>
                  <a:gd name="connsiteY497" fmla="*/ 446475 h 740050"/>
                  <a:gd name="connsiteX498" fmla="*/ 37694 w 1645942"/>
                  <a:gd name="connsiteY498" fmla="*/ 428729 h 740050"/>
                  <a:gd name="connsiteX499" fmla="*/ 44635 w 1645942"/>
                  <a:gd name="connsiteY499" fmla="*/ 412564 h 740050"/>
                  <a:gd name="connsiteX500" fmla="*/ 45338 w 1645942"/>
                  <a:gd name="connsiteY500" fmla="*/ 411861 h 740050"/>
                  <a:gd name="connsiteX501" fmla="*/ 57637 w 1645942"/>
                  <a:gd name="connsiteY501" fmla="*/ 391040 h 740050"/>
                  <a:gd name="connsiteX502" fmla="*/ 68619 w 1645942"/>
                  <a:gd name="connsiteY502" fmla="*/ 369691 h 740050"/>
                  <a:gd name="connsiteX503" fmla="*/ 70991 w 1645942"/>
                  <a:gd name="connsiteY503" fmla="*/ 365562 h 740050"/>
                  <a:gd name="connsiteX504" fmla="*/ 84872 w 1645942"/>
                  <a:gd name="connsiteY504" fmla="*/ 347640 h 740050"/>
                  <a:gd name="connsiteX505" fmla="*/ 100861 w 1645942"/>
                  <a:gd name="connsiteY505" fmla="*/ 323392 h 740050"/>
                  <a:gd name="connsiteX506" fmla="*/ 102970 w 1645942"/>
                  <a:gd name="connsiteY506" fmla="*/ 321196 h 740050"/>
                  <a:gd name="connsiteX507" fmla="*/ 116236 w 1645942"/>
                  <a:gd name="connsiteY507" fmla="*/ 308984 h 740050"/>
                  <a:gd name="connsiteX508" fmla="*/ 132928 w 1645942"/>
                  <a:gd name="connsiteY508" fmla="*/ 296860 h 740050"/>
                  <a:gd name="connsiteX509" fmla="*/ 178085 w 1645942"/>
                  <a:gd name="connsiteY509" fmla="*/ 268396 h 740050"/>
                  <a:gd name="connsiteX510" fmla="*/ 205583 w 1645942"/>
                  <a:gd name="connsiteY510" fmla="*/ 257063 h 740050"/>
                  <a:gd name="connsiteX511" fmla="*/ 213578 w 1645942"/>
                  <a:gd name="connsiteY511" fmla="*/ 253988 h 740050"/>
                  <a:gd name="connsiteX512" fmla="*/ 236859 w 1645942"/>
                  <a:gd name="connsiteY512" fmla="*/ 232991 h 740050"/>
                  <a:gd name="connsiteX513" fmla="*/ 238089 w 1645942"/>
                  <a:gd name="connsiteY513" fmla="*/ 230794 h 740050"/>
                  <a:gd name="connsiteX514" fmla="*/ 234575 w 1645942"/>
                  <a:gd name="connsiteY514" fmla="*/ 231233 h 740050"/>
                  <a:gd name="connsiteX515" fmla="*/ 221572 w 1645942"/>
                  <a:gd name="connsiteY515" fmla="*/ 239580 h 740050"/>
                  <a:gd name="connsiteX516" fmla="*/ 195041 w 1645942"/>
                  <a:gd name="connsiteY516" fmla="*/ 250737 h 740050"/>
                  <a:gd name="connsiteX517" fmla="*/ 161393 w 1645942"/>
                  <a:gd name="connsiteY517" fmla="*/ 266726 h 740050"/>
                  <a:gd name="connsiteX518" fmla="*/ 145315 w 1645942"/>
                  <a:gd name="connsiteY518" fmla="*/ 275160 h 740050"/>
                  <a:gd name="connsiteX519" fmla="*/ 125021 w 1645942"/>
                  <a:gd name="connsiteY519" fmla="*/ 288602 h 740050"/>
                  <a:gd name="connsiteX520" fmla="*/ 101213 w 1645942"/>
                  <a:gd name="connsiteY520" fmla="*/ 308457 h 740050"/>
                  <a:gd name="connsiteX521" fmla="*/ 85311 w 1645942"/>
                  <a:gd name="connsiteY521" fmla="*/ 324446 h 740050"/>
                  <a:gd name="connsiteX522" fmla="*/ 79249 w 1645942"/>
                  <a:gd name="connsiteY522" fmla="*/ 329718 h 740050"/>
                  <a:gd name="connsiteX523" fmla="*/ 65632 w 1645942"/>
                  <a:gd name="connsiteY523" fmla="*/ 342896 h 740050"/>
                  <a:gd name="connsiteX524" fmla="*/ 56319 w 1645942"/>
                  <a:gd name="connsiteY524" fmla="*/ 358709 h 740050"/>
                  <a:gd name="connsiteX525" fmla="*/ 43932 w 1645942"/>
                  <a:gd name="connsiteY525" fmla="*/ 380497 h 740050"/>
                  <a:gd name="connsiteX526" fmla="*/ 42614 w 1645942"/>
                  <a:gd name="connsiteY526" fmla="*/ 387613 h 740050"/>
                  <a:gd name="connsiteX527" fmla="*/ 701693 w 1645942"/>
                  <a:gd name="connsiteY527" fmla="*/ 155504 h 740050"/>
                  <a:gd name="connsiteX528" fmla="*/ 720055 w 1645942"/>
                  <a:gd name="connsiteY528" fmla="*/ 145137 h 740050"/>
                  <a:gd name="connsiteX529" fmla="*/ 733584 w 1645942"/>
                  <a:gd name="connsiteY529" fmla="*/ 140129 h 740050"/>
                  <a:gd name="connsiteX530" fmla="*/ 767408 w 1645942"/>
                  <a:gd name="connsiteY530" fmla="*/ 124403 h 740050"/>
                  <a:gd name="connsiteX531" fmla="*/ 769077 w 1645942"/>
                  <a:gd name="connsiteY531" fmla="*/ 122383 h 740050"/>
                  <a:gd name="connsiteX532" fmla="*/ 766354 w 1645942"/>
                  <a:gd name="connsiteY532" fmla="*/ 120450 h 740050"/>
                  <a:gd name="connsiteX533" fmla="*/ 763455 w 1645942"/>
                  <a:gd name="connsiteY533" fmla="*/ 120889 h 740050"/>
                  <a:gd name="connsiteX534" fmla="*/ 740964 w 1645942"/>
                  <a:gd name="connsiteY534" fmla="*/ 126073 h 740050"/>
                  <a:gd name="connsiteX535" fmla="*/ 700112 w 1645942"/>
                  <a:gd name="connsiteY535" fmla="*/ 132837 h 740050"/>
                  <a:gd name="connsiteX536" fmla="*/ 666112 w 1645942"/>
                  <a:gd name="connsiteY536" fmla="*/ 145752 h 740050"/>
                  <a:gd name="connsiteX537" fmla="*/ 663477 w 1645942"/>
                  <a:gd name="connsiteY537" fmla="*/ 148563 h 740050"/>
                  <a:gd name="connsiteX538" fmla="*/ 667255 w 1645942"/>
                  <a:gd name="connsiteY538" fmla="*/ 149442 h 740050"/>
                  <a:gd name="connsiteX539" fmla="*/ 687549 w 1645942"/>
                  <a:gd name="connsiteY539" fmla="*/ 155504 h 740050"/>
                  <a:gd name="connsiteX540" fmla="*/ 701693 w 1645942"/>
                  <a:gd name="connsiteY540" fmla="*/ 155504 h 740050"/>
                  <a:gd name="connsiteX541" fmla="*/ 1491411 w 1645942"/>
                  <a:gd name="connsiteY541" fmla="*/ 545135 h 740050"/>
                  <a:gd name="connsiteX542" fmla="*/ 1492465 w 1645942"/>
                  <a:gd name="connsiteY542" fmla="*/ 542499 h 740050"/>
                  <a:gd name="connsiteX543" fmla="*/ 1514516 w 1645942"/>
                  <a:gd name="connsiteY543" fmla="*/ 524401 h 740050"/>
                  <a:gd name="connsiteX544" fmla="*/ 1520842 w 1645942"/>
                  <a:gd name="connsiteY544" fmla="*/ 519745 h 740050"/>
                  <a:gd name="connsiteX545" fmla="*/ 1546056 w 1645942"/>
                  <a:gd name="connsiteY545" fmla="*/ 484604 h 740050"/>
                  <a:gd name="connsiteX546" fmla="*/ 1548516 w 1645942"/>
                  <a:gd name="connsiteY546" fmla="*/ 458950 h 740050"/>
                  <a:gd name="connsiteX547" fmla="*/ 1548340 w 1645942"/>
                  <a:gd name="connsiteY547" fmla="*/ 453855 h 740050"/>
                  <a:gd name="connsiteX548" fmla="*/ 1546056 w 1645942"/>
                  <a:gd name="connsiteY548" fmla="*/ 444455 h 740050"/>
                  <a:gd name="connsiteX549" fmla="*/ 1543420 w 1645942"/>
                  <a:gd name="connsiteY549" fmla="*/ 443576 h 740050"/>
                  <a:gd name="connsiteX550" fmla="*/ 1542454 w 1645942"/>
                  <a:gd name="connsiteY550" fmla="*/ 444718 h 740050"/>
                  <a:gd name="connsiteX551" fmla="*/ 1542190 w 1645942"/>
                  <a:gd name="connsiteY551" fmla="*/ 459653 h 740050"/>
                  <a:gd name="connsiteX552" fmla="*/ 1539818 w 1645942"/>
                  <a:gd name="connsiteY552" fmla="*/ 479860 h 740050"/>
                  <a:gd name="connsiteX553" fmla="*/ 1537710 w 1645942"/>
                  <a:gd name="connsiteY553" fmla="*/ 481968 h 740050"/>
                  <a:gd name="connsiteX554" fmla="*/ 1531648 w 1645942"/>
                  <a:gd name="connsiteY554" fmla="*/ 488645 h 740050"/>
                  <a:gd name="connsiteX555" fmla="*/ 1524883 w 1645942"/>
                  <a:gd name="connsiteY555" fmla="*/ 495234 h 740050"/>
                  <a:gd name="connsiteX556" fmla="*/ 1519348 w 1645942"/>
                  <a:gd name="connsiteY556" fmla="*/ 498748 h 740050"/>
                  <a:gd name="connsiteX557" fmla="*/ 1491938 w 1645942"/>
                  <a:gd name="connsiteY557" fmla="*/ 527652 h 740050"/>
                  <a:gd name="connsiteX558" fmla="*/ 1480517 w 1645942"/>
                  <a:gd name="connsiteY558" fmla="*/ 537316 h 740050"/>
                  <a:gd name="connsiteX559" fmla="*/ 1478057 w 1645942"/>
                  <a:gd name="connsiteY559" fmla="*/ 544257 h 740050"/>
                  <a:gd name="connsiteX560" fmla="*/ 1483943 w 1645942"/>
                  <a:gd name="connsiteY560" fmla="*/ 544959 h 740050"/>
                  <a:gd name="connsiteX561" fmla="*/ 1491411 w 1645942"/>
                  <a:gd name="connsiteY561" fmla="*/ 545135 h 740050"/>
                  <a:gd name="connsiteX562" fmla="*/ 440504 w 1645942"/>
                  <a:gd name="connsiteY562" fmla="*/ 698528 h 740050"/>
                  <a:gd name="connsiteX563" fmla="*/ 442700 w 1645942"/>
                  <a:gd name="connsiteY563" fmla="*/ 700548 h 740050"/>
                  <a:gd name="connsiteX564" fmla="*/ 479862 w 1645942"/>
                  <a:gd name="connsiteY564" fmla="*/ 700548 h 740050"/>
                  <a:gd name="connsiteX565" fmla="*/ 487154 w 1645942"/>
                  <a:gd name="connsiteY565" fmla="*/ 698440 h 740050"/>
                  <a:gd name="connsiteX566" fmla="*/ 488560 w 1645942"/>
                  <a:gd name="connsiteY566" fmla="*/ 694926 h 740050"/>
                  <a:gd name="connsiteX567" fmla="*/ 487066 w 1645942"/>
                  <a:gd name="connsiteY567" fmla="*/ 689391 h 740050"/>
                  <a:gd name="connsiteX568" fmla="*/ 484606 w 1645942"/>
                  <a:gd name="connsiteY568" fmla="*/ 686228 h 740050"/>
                  <a:gd name="connsiteX569" fmla="*/ 441734 w 1645942"/>
                  <a:gd name="connsiteY569" fmla="*/ 683856 h 740050"/>
                  <a:gd name="connsiteX570" fmla="*/ 435057 w 1645942"/>
                  <a:gd name="connsiteY570" fmla="*/ 682714 h 740050"/>
                  <a:gd name="connsiteX571" fmla="*/ 416608 w 1645942"/>
                  <a:gd name="connsiteY571" fmla="*/ 679991 h 740050"/>
                  <a:gd name="connsiteX572" fmla="*/ 410809 w 1645942"/>
                  <a:gd name="connsiteY572" fmla="*/ 682802 h 740050"/>
                  <a:gd name="connsiteX573" fmla="*/ 400267 w 1645942"/>
                  <a:gd name="connsiteY573" fmla="*/ 692290 h 740050"/>
                  <a:gd name="connsiteX574" fmla="*/ 398071 w 1645942"/>
                  <a:gd name="connsiteY574" fmla="*/ 693520 h 740050"/>
                  <a:gd name="connsiteX575" fmla="*/ 400794 w 1645942"/>
                  <a:gd name="connsiteY575" fmla="*/ 694399 h 740050"/>
                  <a:gd name="connsiteX576" fmla="*/ 440504 w 1645942"/>
                  <a:gd name="connsiteY576" fmla="*/ 698528 h 740050"/>
                  <a:gd name="connsiteX577" fmla="*/ 79864 w 1645942"/>
                  <a:gd name="connsiteY577" fmla="*/ 487152 h 740050"/>
                  <a:gd name="connsiteX578" fmla="*/ 70552 w 1645942"/>
                  <a:gd name="connsiteY578" fmla="*/ 466154 h 740050"/>
                  <a:gd name="connsiteX579" fmla="*/ 69673 w 1645942"/>
                  <a:gd name="connsiteY579" fmla="*/ 462377 h 740050"/>
                  <a:gd name="connsiteX580" fmla="*/ 67565 w 1645942"/>
                  <a:gd name="connsiteY580" fmla="*/ 466330 h 740050"/>
                  <a:gd name="connsiteX581" fmla="*/ 66510 w 1645942"/>
                  <a:gd name="connsiteY581" fmla="*/ 471074 h 740050"/>
                  <a:gd name="connsiteX582" fmla="*/ 66686 w 1645942"/>
                  <a:gd name="connsiteY582" fmla="*/ 483901 h 740050"/>
                  <a:gd name="connsiteX583" fmla="*/ 66510 w 1645942"/>
                  <a:gd name="connsiteY583" fmla="*/ 498309 h 740050"/>
                  <a:gd name="connsiteX584" fmla="*/ 67828 w 1645942"/>
                  <a:gd name="connsiteY584" fmla="*/ 503931 h 740050"/>
                  <a:gd name="connsiteX585" fmla="*/ 89704 w 1645942"/>
                  <a:gd name="connsiteY585" fmla="*/ 532133 h 740050"/>
                  <a:gd name="connsiteX586" fmla="*/ 92515 w 1645942"/>
                  <a:gd name="connsiteY586" fmla="*/ 535032 h 740050"/>
                  <a:gd name="connsiteX587" fmla="*/ 107099 w 1645942"/>
                  <a:gd name="connsiteY587" fmla="*/ 546980 h 740050"/>
                  <a:gd name="connsiteX588" fmla="*/ 115884 w 1645942"/>
                  <a:gd name="connsiteY588" fmla="*/ 546541 h 740050"/>
                  <a:gd name="connsiteX589" fmla="*/ 111228 w 1645942"/>
                  <a:gd name="connsiteY589" fmla="*/ 539512 h 740050"/>
                  <a:gd name="connsiteX590" fmla="*/ 102355 w 1645942"/>
                  <a:gd name="connsiteY590" fmla="*/ 528794 h 740050"/>
                  <a:gd name="connsiteX591" fmla="*/ 93745 w 1645942"/>
                  <a:gd name="connsiteY591" fmla="*/ 514562 h 740050"/>
                  <a:gd name="connsiteX592" fmla="*/ 83906 w 1645942"/>
                  <a:gd name="connsiteY592" fmla="*/ 497255 h 740050"/>
                  <a:gd name="connsiteX593" fmla="*/ 79864 w 1645942"/>
                  <a:gd name="connsiteY593" fmla="*/ 487152 h 740050"/>
                  <a:gd name="connsiteX594" fmla="*/ 1016737 w 1645942"/>
                  <a:gd name="connsiteY594" fmla="*/ 393851 h 740050"/>
                  <a:gd name="connsiteX595" fmla="*/ 998727 w 1645942"/>
                  <a:gd name="connsiteY595" fmla="*/ 384538 h 740050"/>
                  <a:gd name="connsiteX596" fmla="*/ 989766 w 1645942"/>
                  <a:gd name="connsiteY596" fmla="*/ 381463 h 740050"/>
                  <a:gd name="connsiteX597" fmla="*/ 980717 w 1645942"/>
                  <a:gd name="connsiteY597" fmla="*/ 386735 h 740050"/>
                  <a:gd name="connsiteX598" fmla="*/ 983967 w 1645942"/>
                  <a:gd name="connsiteY598" fmla="*/ 392269 h 740050"/>
                  <a:gd name="connsiteX599" fmla="*/ 994686 w 1645942"/>
                  <a:gd name="connsiteY599" fmla="*/ 408347 h 740050"/>
                  <a:gd name="connsiteX600" fmla="*/ 1009357 w 1645942"/>
                  <a:gd name="connsiteY600" fmla="*/ 418889 h 740050"/>
                  <a:gd name="connsiteX601" fmla="*/ 1033341 w 1645942"/>
                  <a:gd name="connsiteY601" fmla="*/ 420822 h 740050"/>
                  <a:gd name="connsiteX602" fmla="*/ 1035977 w 1645942"/>
                  <a:gd name="connsiteY602" fmla="*/ 420031 h 740050"/>
                  <a:gd name="connsiteX603" fmla="*/ 1035801 w 1645942"/>
                  <a:gd name="connsiteY603" fmla="*/ 417308 h 740050"/>
                  <a:gd name="connsiteX604" fmla="*/ 1016737 w 1645942"/>
                  <a:gd name="connsiteY604" fmla="*/ 393851 h 740050"/>
                  <a:gd name="connsiteX605" fmla="*/ 584584 w 1645942"/>
                  <a:gd name="connsiteY605" fmla="*/ 401143 h 740050"/>
                  <a:gd name="connsiteX606" fmla="*/ 574481 w 1645942"/>
                  <a:gd name="connsiteY606" fmla="*/ 398068 h 740050"/>
                  <a:gd name="connsiteX607" fmla="*/ 559897 w 1645942"/>
                  <a:gd name="connsiteY607" fmla="*/ 396047 h 740050"/>
                  <a:gd name="connsiteX608" fmla="*/ 557964 w 1645942"/>
                  <a:gd name="connsiteY608" fmla="*/ 399298 h 740050"/>
                  <a:gd name="connsiteX609" fmla="*/ 572636 w 1645942"/>
                  <a:gd name="connsiteY609" fmla="*/ 408786 h 740050"/>
                  <a:gd name="connsiteX610" fmla="*/ 611819 w 1645942"/>
                  <a:gd name="connsiteY610" fmla="*/ 418626 h 740050"/>
                  <a:gd name="connsiteX611" fmla="*/ 631937 w 1645942"/>
                  <a:gd name="connsiteY611" fmla="*/ 424687 h 740050"/>
                  <a:gd name="connsiteX612" fmla="*/ 652495 w 1645942"/>
                  <a:gd name="connsiteY612" fmla="*/ 427499 h 740050"/>
                  <a:gd name="connsiteX613" fmla="*/ 654604 w 1645942"/>
                  <a:gd name="connsiteY613" fmla="*/ 428202 h 740050"/>
                  <a:gd name="connsiteX614" fmla="*/ 649596 w 1645942"/>
                  <a:gd name="connsiteY614" fmla="*/ 414409 h 740050"/>
                  <a:gd name="connsiteX615" fmla="*/ 631937 w 1645942"/>
                  <a:gd name="connsiteY615" fmla="*/ 412212 h 740050"/>
                  <a:gd name="connsiteX616" fmla="*/ 584584 w 1645942"/>
                  <a:gd name="connsiteY616" fmla="*/ 401143 h 740050"/>
                  <a:gd name="connsiteX617" fmla="*/ 624997 w 1645942"/>
                  <a:gd name="connsiteY617" fmla="*/ 706874 h 740050"/>
                  <a:gd name="connsiteX618" fmla="*/ 644852 w 1645942"/>
                  <a:gd name="connsiteY618" fmla="*/ 704677 h 740050"/>
                  <a:gd name="connsiteX619" fmla="*/ 670417 w 1645942"/>
                  <a:gd name="connsiteY619" fmla="*/ 698879 h 740050"/>
                  <a:gd name="connsiteX620" fmla="*/ 704329 w 1645942"/>
                  <a:gd name="connsiteY620" fmla="*/ 690797 h 740050"/>
                  <a:gd name="connsiteX621" fmla="*/ 722339 w 1645942"/>
                  <a:gd name="connsiteY621" fmla="*/ 681923 h 740050"/>
                  <a:gd name="connsiteX622" fmla="*/ 723217 w 1645942"/>
                  <a:gd name="connsiteY622" fmla="*/ 678585 h 740050"/>
                  <a:gd name="connsiteX623" fmla="*/ 719703 w 1645942"/>
                  <a:gd name="connsiteY623" fmla="*/ 678761 h 740050"/>
                  <a:gd name="connsiteX624" fmla="*/ 696861 w 1645942"/>
                  <a:gd name="connsiteY624" fmla="*/ 686316 h 740050"/>
                  <a:gd name="connsiteX625" fmla="*/ 689394 w 1645942"/>
                  <a:gd name="connsiteY625" fmla="*/ 688249 h 740050"/>
                  <a:gd name="connsiteX626" fmla="*/ 682980 w 1645942"/>
                  <a:gd name="connsiteY626" fmla="*/ 690182 h 740050"/>
                  <a:gd name="connsiteX627" fmla="*/ 656712 w 1645942"/>
                  <a:gd name="connsiteY627" fmla="*/ 694486 h 740050"/>
                  <a:gd name="connsiteX628" fmla="*/ 655131 w 1645942"/>
                  <a:gd name="connsiteY628" fmla="*/ 695453 h 740050"/>
                  <a:gd name="connsiteX629" fmla="*/ 636506 w 1645942"/>
                  <a:gd name="connsiteY629" fmla="*/ 700636 h 740050"/>
                  <a:gd name="connsiteX630" fmla="*/ 626490 w 1645942"/>
                  <a:gd name="connsiteY630" fmla="*/ 701427 h 740050"/>
                  <a:gd name="connsiteX631" fmla="*/ 605054 w 1645942"/>
                  <a:gd name="connsiteY631" fmla="*/ 704853 h 740050"/>
                  <a:gd name="connsiteX632" fmla="*/ 575008 w 1645942"/>
                  <a:gd name="connsiteY632" fmla="*/ 707401 h 740050"/>
                  <a:gd name="connsiteX633" fmla="*/ 550058 w 1645942"/>
                  <a:gd name="connsiteY633" fmla="*/ 710739 h 740050"/>
                  <a:gd name="connsiteX634" fmla="*/ 541975 w 1645942"/>
                  <a:gd name="connsiteY634" fmla="*/ 710915 h 740050"/>
                  <a:gd name="connsiteX635" fmla="*/ 536880 w 1645942"/>
                  <a:gd name="connsiteY635" fmla="*/ 711091 h 740050"/>
                  <a:gd name="connsiteX636" fmla="*/ 532750 w 1645942"/>
                  <a:gd name="connsiteY636" fmla="*/ 716011 h 740050"/>
                  <a:gd name="connsiteX637" fmla="*/ 537670 w 1645942"/>
                  <a:gd name="connsiteY637" fmla="*/ 715396 h 740050"/>
                  <a:gd name="connsiteX638" fmla="*/ 543732 w 1645942"/>
                  <a:gd name="connsiteY638" fmla="*/ 715220 h 740050"/>
                  <a:gd name="connsiteX639" fmla="*/ 563499 w 1645942"/>
                  <a:gd name="connsiteY639" fmla="*/ 713902 h 740050"/>
                  <a:gd name="connsiteX640" fmla="*/ 599695 w 1645942"/>
                  <a:gd name="connsiteY640" fmla="*/ 711179 h 740050"/>
                  <a:gd name="connsiteX641" fmla="*/ 624997 w 1645942"/>
                  <a:gd name="connsiteY641" fmla="*/ 706874 h 740050"/>
                  <a:gd name="connsiteX642" fmla="*/ 835407 w 1645942"/>
                  <a:gd name="connsiteY642" fmla="*/ 434264 h 740050"/>
                  <a:gd name="connsiteX643" fmla="*/ 838042 w 1645942"/>
                  <a:gd name="connsiteY643" fmla="*/ 435318 h 740050"/>
                  <a:gd name="connsiteX644" fmla="*/ 838569 w 1645942"/>
                  <a:gd name="connsiteY644" fmla="*/ 433473 h 740050"/>
                  <a:gd name="connsiteX645" fmla="*/ 833210 w 1645942"/>
                  <a:gd name="connsiteY645" fmla="*/ 422228 h 740050"/>
                  <a:gd name="connsiteX646" fmla="*/ 823283 w 1645942"/>
                  <a:gd name="connsiteY646" fmla="*/ 405623 h 740050"/>
                  <a:gd name="connsiteX647" fmla="*/ 802813 w 1645942"/>
                  <a:gd name="connsiteY647" fmla="*/ 395169 h 740050"/>
                  <a:gd name="connsiteX648" fmla="*/ 797981 w 1645942"/>
                  <a:gd name="connsiteY648" fmla="*/ 397453 h 740050"/>
                  <a:gd name="connsiteX649" fmla="*/ 802198 w 1645942"/>
                  <a:gd name="connsiteY649" fmla="*/ 423985 h 740050"/>
                  <a:gd name="connsiteX650" fmla="*/ 804307 w 1645942"/>
                  <a:gd name="connsiteY650" fmla="*/ 431364 h 740050"/>
                  <a:gd name="connsiteX651" fmla="*/ 806679 w 1645942"/>
                  <a:gd name="connsiteY651" fmla="*/ 436636 h 740050"/>
                  <a:gd name="connsiteX652" fmla="*/ 811071 w 1645942"/>
                  <a:gd name="connsiteY652" fmla="*/ 433649 h 740050"/>
                  <a:gd name="connsiteX653" fmla="*/ 820559 w 1645942"/>
                  <a:gd name="connsiteY653" fmla="*/ 428904 h 740050"/>
                  <a:gd name="connsiteX654" fmla="*/ 835407 w 1645942"/>
                  <a:gd name="connsiteY654" fmla="*/ 434264 h 740050"/>
                  <a:gd name="connsiteX655" fmla="*/ 1226092 w 1645942"/>
                  <a:gd name="connsiteY655" fmla="*/ 228071 h 740050"/>
                  <a:gd name="connsiteX656" fmla="*/ 1232418 w 1645942"/>
                  <a:gd name="connsiteY656" fmla="*/ 225962 h 740050"/>
                  <a:gd name="connsiteX657" fmla="*/ 1239183 w 1645942"/>
                  <a:gd name="connsiteY657" fmla="*/ 223239 h 740050"/>
                  <a:gd name="connsiteX658" fmla="*/ 1231012 w 1645942"/>
                  <a:gd name="connsiteY658" fmla="*/ 222009 h 740050"/>
                  <a:gd name="connsiteX659" fmla="*/ 1226707 w 1645942"/>
                  <a:gd name="connsiteY659" fmla="*/ 223942 h 740050"/>
                  <a:gd name="connsiteX660" fmla="*/ 1185592 w 1645942"/>
                  <a:gd name="connsiteY660" fmla="*/ 226665 h 740050"/>
                  <a:gd name="connsiteX661" fmla="*/ 1155282 w 1645942"/>
                  <a:gd name="connsiteY661" fmla="*/ 217792 h 740050"/>
                  <a:gd name="connsiteX662" fmla="*/ 1150187 w 1645942"/>
                  <a:gd name="connsiteY662" fmla="*/ 217880 h 740050"/>
                  <a:gd name="connsiteX663" fmla="*/ 1146409 w 1645942"/>
                  <a:gd name="connsiteY663" fmla="*/ 220955 h 740050"/>
                  <a:gd name="connsiteX664" fmla="*/ 1150099 w 1645942"/>
                  <a:gd name="connsiteY664" fmla="*/ 222009 h 740050"/>
                  <a:gd name="connsiteX665" fmla="*/ 1173468 w 1645942"/>
                  <a:gd name="connsiteY665" fmla="*/ 239667 h 740050"/>
                  <a:gd name="connsiteX666" fmla="*/ 1175049 w 1645942"/>
                  <a:gd name="connsiteY666" fmla="*/ 240634 h 740050"/>
                  <a:gd name="connsiteX667" fmla="*/ 1185768 w 1645942"/>
                  <a:gd name="connsiteY667" fmla="*/ 244763 h 740050"/>
                  <a:gd name="connsiteX668" fmla="*/ 1202108 w 1645942"/>
                  <a:gd name="connsiteY668" fmla="*/ 243182 h 740050"/>
                  <a:gd name="connsiteX669" fmla="*/ 1226092 w 1645942"/>
                  <a:gd name="connsiteY669" fmla="*/ 228071 h 740050"/>
                  <a:gd name="connsiteX670" fmla="*/ 1400219 w 1645942"/>
                  <a:gd name="connsiteY670" fmla="*/ 541006 h 740050"/>
                  <a:gd name="connsiteX671" fmla="*/ 1424027 w 1645942"/>
                  <a:gd name="connsiteY671" fmla="*/ 528443 h 740050"/>
                  <a:gd name="connsiteX672" fmla="*/ 1426048 w 1645942"/>
                  <a:gd name="connsiteY672" fmla="*/ 525983 h 740050"/>
                  <a:gd name="connsiteX673" fmla="*/ 1429386 w 1645942"/>
                  <a:gd name="connsiteY673" fmla="*/ 522205 h 740050"/>
                  <a:gd name="connsiteX674" fmla="*/ 1434306 w 1645942"/>
                  <a:gd name="connsiteY674" fmla="*/ 519306 h 740050"/>
                  <a:gd name="connsiteX675" fmla="*/ 1448890 w 1645942"/>
                  <a:gd name="connsiteY675" fmla="*/ 502614 h 740050"/>
                  <a:gd name="connsiteX676" fmla="*/ 1450998 w 1645942"/>
                  <a:gd name="connsiteY676" fmla="*/ 498397 h 740050"/>
                  <a:gd name="connsiteX677" fmla="*/ 1446254 w 1645942"/>
                  <a:gd name="connsiteY677" fmla="*/ 497518 h 740050"/>
                  <a:gd name="connsiteX678" fmla="*/ 1424466 w 1645942"/>
                  <a:gd name="connsiteY678" fmla="*/ 502526 h 740050"/>
                  <a:gd name="connsiteX679" fmla="*/ 1414099 w 1645942"/>
                  <a:gd name="connsiteY679" fmla="*/ 509906 h 740050"/>
                  <a:gd name="connsiteX680" fmla="*/ 1394245 w 1645942"/>
                  <a:gd name="connsiteY680" fmla="*/ 534856 h 740050"/>
                  <a:gd name="connsiteX681" fmla="*/ 1393190 w 1645942"/>
                  <a:gd name="connsiteY681" fmla="*/ 539161 h 740050"/>
                  <a:gd name="connsiteX682" fmla="*/ 1400219 w 1645942"/>
                  <a:gd name="connsiteY682" fmla="*/ 541006 h 740050"/>
                  <a:gd name="connsiteX683" fmla="*/ 1367010 w 1645942"/>
                  <a:gd name="connsiteY683" fmla="*/ 532748 h 740050"/>
                  <a:gd name="connsiteX684" fmla="*/ 1383087 w 1645942"/>
                  <a:gd name="connsiteY684" fmla="*/ 514562 h 740050"/>
                  <a:gd name="connsiteX685" fmla="*/ 1384053 w 1645942"/>
                  <a:gd name="connsiteY685" fmla="*/ 512366 h 740050"/>
                  <a:gd name="connsiteX686" fmla="*/ 1382121 w 1645942"/>
                  <a:gd name="connsiteY686" fmla="*/ 512014 h 740050"/>
                  <a:gd name="connsiteX687" fmla="*/ 1370875 w 1645942"/>
                  <a:gd name="connsiteY687" fmla="*/ 513332 h 740050"/>
                  <a:gd name="connsiteX688" fmla="*/ 1353393 w 1645942"/>
                  <a:gd name="connsiteY688" fmla="*/ 512190 h 740050"/>
                  <a:gd name="connsiteX689" fmla="*/ 1349176 w 1645942"/>
                  <a:gd name="connsiteY689" fmla="*/ 514123 h 740050"/>
                  <a:gd name="connsiteX690" fmla="*/ 1349703 w 1645942"/>
                  <a:gd name="connsiteY690" fmla="*/ 516231 h 740050"/>
                  <a:gd name="connsiteX691" fmla="*/ 1349878 w 1645942"/>
                  <a:gd name="connsiteY691" fmla="*/ 518340 h 740050"/>
                  <a:gd name="connsiteX692" fmla="*/ 1345837 w 1645942"/>
                  <a:gd name="connsiteY692" fmla="*/ 520887 h 740050"/>
                  <a:gd name="connsiteX693" fmla="*/ 1316318 w 1645942"/>
                  <a:gd name="connsiteY693" fmla="*/ 539073 h 740050"/>
                  <a:gd name="connsiteX694" fmla="*/ 1314473 w 1645942"/>
                  <a:gd name="connsiteY694" fmla="*/ 540391 h 740050"/>
                  <a:gd name="connsiteX695" fmla="*/ 1316230 w 1645942"/>
                  <a:gd name="connsiteY695" fmla="*/ 541006 h 740050"/>
                  <a:gd name="connsiteX696" fmla="*/ 1342147 w 1645942"/>
                  <a:gd name="connsiteY696" fmla="*/ 538897 h 740050"/>
                  <a:gd name="connsiteX697" fmla="*/ 1348561 w 1645942"/>
                  <a:gd name="connsiteY697" fmla="*/ 537053 h 740050"/>
                  <a:gd name="connsiteX698" fmla="*/ 1367010 w 1645942"/>
                  <a:gd name="connsiteY698" fmla="*/ 532748 h 740050"/>
                  <a:gd name="connsiteX699" fmla="*/ 1130771 w 1645942"/>
                  <a:gd name="connsiteY699" fmla="*/ 271558 h 740050"/>
                  <a:gd name="connsiteX700" fmla="*/ 1150187 w 1645942"/>
                  <a:gd name="connsiteY700" fmla="*/ 289041 h 740050"/>
                  <a:gd name="connsiteX701" fmla="*/ 1150450 w 1645942"/>
                  <a:gd name="connsiteY701" fmla="*/ 292028 h 740050"/>
                  <a:gd name="connsiteX702" fmla="*/ 1152559 w 1645942"/>
                  <a:gd name="connsiteY702" fmla="*/ 297299 h 740050"/>
                  <a:gd name="connsiteX703" fmla="*/ 1153877 w 1645942"/>
                  <a:gd name="connsiteY703" fmla="*/ 304504 h 740050"/>
                  <a:gd name="connsiteX704" fmla="*/ 1156249 w 1645942"/>
                  <a:gd name="connsiteY704" fmla="*/ 307930 h 740050"/>
                  <a:gd name="connsiteX705" fmla="*/ 1162838 w 1645942"/>
                  <a:gd name="connsiteY705" fmla="*/ 308545 h 740050"/>
                  <a:gd name="connsiteX706" fmla="*/ 1161256 w 1645942"/>
                  <a:gd name="connsiteY706" fmla="*/ 315661 h 740050"/>
                  <a:gd name="connsiteX707" fmla="*/ 1160905 w 1645942"/>
                  <a:gd name="connsiteY707" fmla="*/ 318384 h 740050"/>
                  <a:gd name="connsiteX708" fmla="*/ 1163101 w 1645942"/>
                  <a:gd name="connsiteY708" fmla="*/ 317769 h 740050"/>
                  <a:gd name="connsiteX709" fmla="*/ 1169602 w 1645942"/>
                  <a:gd name="connsiteY709" fmla="*/ 319702 h 740050"/>
                  <a:gd name="connsiteX710" fmla="*/ 1185680 w 1645942"/>
                  <a:gd name="connsiteY710" fmla="*/ 336658 h 740050"/>
                  <a:gd name="connsiteX711" fmla="*/ 1191214 w 1645942"/>
                  <a:gd name="connsiteY711" fmla="*/ 337449 h 740050"/>
                  <a:gd name="connsiteX712" fmla="*/ 1189457 w 1645942"/>
                  <a:gd name="connsiteY712" fmla="*/ 332529 h 740050"/>
                  <a:gd name="connsiteX713" fmla="*/ 1172677 w 1645942"/>
                  <a:gd name="connsiteY713" fmla="*/ 309423 h 740050"/>
                  <a:gd name="connsiteX714" fmla="*/ 1168987 w 1645942"/>
                  <a:gd name="connsiteY714" fmla="*/ 299584 h 740050"/>
                  <a:gd name="connsiteX715" fmla="*/ 1164858 w 1645942"/>
                  <a:gd name="connsiteY715" fmla="*/ 288866 h 740050"/>
                  <a:gd name="connsiteX716" fmla="*/ 1157566 w 1645942"/>
                  <a:gd name="connsiteY716" fmla="*/ 281486 h 740050"/>
                  <a:gd name="connsiteX717" fmla="*/ 1148869 w 1645942"/>
                  <a:gd name="connsiteY717" fmla="*/ 275248 h 740050"/>
                  <a:gd name="connsiteX718" fmla="*/ 1143159 w 1645942"/>
                  <a:gd name="connsiteY718" fmla="*/ 271734 h 740050"/>
                  <a:gd name="connsiteX719" fmla="*/ 1135515 w 1645942"/>
                  <a:gd name="connsiteY719" fmla="*/ 266814 h 740050"/>
                  <a:gd name="connsiteX720" fmla="*/ 1127696 w 1645942"/>
                  <a:gd name="connsiteY720" fmla="*/ 266199 h 740050"/>
                  <a:gd name="connsiteX721" fmla="*/ 1130771 w 1645942"/>
                  <a:gd name="connsiteY721" fmla="*/ 271558 h 740050"/>
                  <a:gd name="connsiteX722" fmla="*/ 618759 w 1645942"/>
                  <a:gd name="connsiteY722" fmla="*/ 315134 h 740050"/>
                  <a:gd name="connsiteX723" fmla="*/ 603385 w 1645942"/>
                  <a:gd name="connsiteY723" fmla="*/ 312323 h 740050"/>
                  <a:gd name="connsiteX724" fmla="*/ 600046 w 1645942"/>
                  <a:gd name="connsiteY724" fmla="*/ 311356 h 740050"/>
                  <a:gd name="connsiteX725" fmla="*/ 584848 w 1645942"/>
                  <a:gd name="connsiteY725" fmla="*/ 313113 h 740050"/>
                  <a:gd name="connsiteX726" fmla="*/ 573514 w 1645942"/>
                  <a:gd name="connsiteY726" fmla="*/ 313201 h 740050"/>
                  <a:gd name="connsiteX727" fmla="*/ 572285 w 1645942"/>
                  <a:gd name="connsiteY727" fmla="*/ 315485 h 740050"/>
                  <a:gd name="connsiteX728" fmla="*/ 573163 w 1645942"/>
                  <a:gd name="connsiteY728" fmla="*/ 317067 h 740050"/>
                  <a:gd name="connsiteX729" fmla="*/ 586956 w 1645942"/>
                  <a:gd name="connsiteY729" fmla="*/ 321459 h 740050"/>
                  <a:gd name="connsiteX730" fmla="*/ 606811 w 1645942"/>
                  <a:gd name="connsiteY730" fmla="*/ 323304 h 740050"/>
                  <a:gd name="connsiteX731" fmla="*/ 644940 w 1645942"/>
                  <a:gd name="connsiteY731" fmla="*/ 328663 h 740050"/>
                  <a:gd name="connsiteX732" fmla="*/ 647136 w 1645942"/>
                  <a:gd name="connsiteY732" fmla="*/ 328400 h 740050"/>
                  <a:gd name="connsiteX733" fmla="*/ 671735 w 1645942"/>
                  <a:gd name="connsiteY733" fmla="*/ 320229 h 740050"/>
                  <a:gd name="connsiteX734" fmla="*/ 675161 w 1645942"/>
                  <a:gd name="connsiteY734" fmla="*/ 317418 h 740050"/>
                  <a:gd name="connsiteX735" fmla="*/ 670154 w 1645942"/>
                  <a:gd name="connsiteY735" fmla="*/ 315749 h 740050"/>
                  <a:gd name="connsiteX736" fmla="*/ 651265 w 1645942"/>
                  <a:gd name="connsiteY736" fmla="*/ 316715 h 740050"/>
                  <a:gd name="connsiteX737" fmla="*/ 634397 w 1645942"/>
                  <a:gd name="connsiteY737" fmla="*/ 315134 h 740050"/>
                  <a:gd name="connsiteX738" fmla="*/ 618759 w 1645942"/>
                  <a:gd name="connsiteY738" fmla="*/ 315134 h 740050"/>
                  <a:gd name="connsiteX739" fmla="*/ 1080958 w 1645942"/>
                  <a:gd name="connsiteY739" fmla="*/ 255042 h 740050"/>
                  <a:gd name="connsiteX740" fmla="*/ 1067341 w 1645942"/>
                  <a:gd name="connsiteY740" fmla="*/ 257238 h 740050"/>
                  <a:gd name="connsiteX741" fmla="*/ 1061542 w 1645942"/>
                  <a:gd name="connsiteY741" fmla="*/ 260313 h 740050"/>
                  <a:gd name="connsiteX742" fmla="*/ 1064090 w 1645942"/>
                  <a:gd name="connsiteY742" fmla="*/ 267254 h 740050"/>
                  <a:gd name="connsiteX743" fmla="*/ 1074105 w 1645942"/>
                  <a:gd name="connsiteY743" fmla="*/ 275424 h 740050"/>
                  <a:gd name="connsiteX744" fmla="*/ 1085966 w 1645942"/>
                  <a:gd name="connsiteY744" fmla="*/ 281749 h 740050"/>
                  <a:gd name="connsiteX745" fmla="*/ 1106172 w 1645942"/>
                  <a:gd name="connsiteY745" fmla="*/ 290710 h 740050"/>
                  <a:gd name="connsiteX746" fmla="*/ 1111970 w 1645942"/>
                  <a:gd name="connsiteY746" fmla="*/ 294225 h 740050"/>
                  <a:gd name="connsiteX747" fmla="*/ 1114606 w 1645942"/>
                  <a:gd name="connsiteY747" fmla="*/ 293873 h 740050"/>
                  <a:gd name="connsiteX748" fmla="*/ 1114957 w 1645942"/>
                  <a:gd name="connsiteY748" fmla="*/ 291238 h 740050"/>
                  <a:gd name="connsiteX749" fmla="*/ 1100198 w 1645942"/>
                  <a:gd name="connsiteY749" fmla="*/ 272525 h 740050"/>
                  <a:gd name="connsiteX750" fmla="*/ 1092906 w 1645942"/>
                  <a:gd name="connsiteY750" fmla="*/ 263564 h 740050"/>
                  <a:gd name="connsiteX751" fmla="*/ 1080958 w 1645942"/>
                  <a:gd name="connsiteY751" fmla="*/ 255042 h 740050"/>
                  <a:gd name="connsiteX752" fmla="*/ 1067516 w 1645942"/>
                  <a:gd name="connsiteY752" fmla="*/ 347200 h 740050"/>
                  <a:gd name="connsiteX753" fmla="*/ 1061279 w 1645942"/>
                  <a:gd name="connsiteY753" fmla="*/ 338415 h 740050"/>
                  <a:gd name="connsiteX754" fmla="*/ 1056447 w 1645942"/>
                  <a:gd name="connsiteY754" fmla="*/ 332265 h 740050"/>
                  <a:gd name="connsiteX755" fmla="*/ 1038700 w 1645942"/>
                  <a:gd name="connsiteY755" fmla="*/ 322689 h 740050"/>
                  <a:gd name="connsiteX756" fmla="*/ 1034483 w 1645942"/>
                  <a:gd name="connsiteY756" fmla="*/ 322250 h 740050"/>
                  <a:gd name="connsiteX757" fmla="*/ 1034483 w 1645942"/>
                  <a:gd name="connsiteY757" fmla="*/ 326291 h 740050"/>
                  <a:gd name="connsiteX758" fmla="*/ 1036504 w 1645942"/>
                  <a:gd name="connsiteY758" fmla="*/ 328576 h 740050"/>
                  <a:gd name="connsiteX759" fmla="*/ 1055217 w 1645942"/>
                  <a:gd name="connsiteY759" fmla="*/ 356074 h 740050"/>
                  <a:gd name="connsiteX760" fmla="*/ 1057413 w 1645942"/>
                  <a:gd name="connsiteY760" fmla="*/ 358621 h 740050"/>
                  <a:gd name="connsiteX761" fmla="*/ 1064793 w 1645942"/>
                  <a:gd name="connsiteY761" fmla="*/ 363190 h 740050"/>
                  <a:gd name="connsiteX762" fmla="*/ 1072524 w 1645942"/>
                  <a:gd name="connsiteY762" fmla="*/ 367231 h 740050"/>
                  <a:gd name="connsiteX763" fmla="*/ 1083418 w 1645942"/>
                  <a:gd name="connsiteY763" fmla="*/ 373293 h 740050"/>
                  <a:gd name="connsiteX764" fmla="*/ 1086317 w 1645942"/>
                  <a:gd name="connsiteY764" fmla="*/ 374084 h 740050"/>
                  <a:gd name="connsiteX765" fmla="*/ 1085526 w 1645942"/>
                  <a:gd name="connsiteY765" fmla="*/ 371360 h 740050"/>
                  <a:gd name="connsiteX766" fmla="*/ 1067516 w 1645942"/>
                  <a:gd name="connsiteY766" fmla="*/ 347200 h 740050"/>
                  <a:gd name="connsiteX767" fmla="*/ 1202284 w 1645942"/>
                  <a:gd name="connsiteY767" fmla="*/ 411509 h 740050"/>
                  <a:gd name="connsiteX768" fmla="*/ 1200439 w 1645942"/>
                  <a:gd name="connsiteY768" fmla="*/ 415639 h 740050"/>
                  <a:gd name="connsiteX769" fmla="*/ 1220733 w 1645942"/>
                  <a:gd name="connsiteY769" fmla="*/ 438129 h 740050"/>
                  <a:gd name="connsiteX770" fmla="*/ 1225302 w 1645942"/>
                  <a:gd name="connsiteY770" fmla="*/ 439447 h 740050"/>
                  <a:gd name="connsiteX771" fmla="*/ 1239446 w 1645942"/>
                  <a:gd name="connsiteY771" fmla="*/ 425390 h 740050"/>
                  <a:gd name="connsiteX772" fmla="*/ 1237250 w 1645942"/>
                  <a:gd name="connsiteY772" fmla="*/ 423106 h 740050"/>
                  <a:gd name="connsiteX773" fmla="*/ 1231188 w 1645942"/>
                  <a:gd name="connsiteY773" fmla="*/ 415814 h 740050"/>
                  <a:gd name="connsiteX774" fmla="*/ 1230485 w 1645942"/>
                  <a:gd name="connsiteY774" fmla="*/ 413091 h 740050"/>
                  <a:gd name="connsiteX775" fmla="*/ 1213881 w 1645942"/>
                  <a:gd name="connsiteY775" fmla="*/ 408786 h 740050"/>
                  <a:gd name="connsiteX776" fmla="*/ 1202284 w 1645942"/>
                  <a:gd name="connsiteY776" fmla="*/ 411509 h 740050"/>
                  <a:gd name="connsiteX777" fmla="*/ 1163892 w 1645942"/>
                  <a:gd name="connsiteY777" fmla="*/ 383484 h 740050"/>
                  <a:gd name="connsiteX778" fmla="*/ 1181111 w 1645942"/>
                  <a:gd name="connsiteY778" fmla="*/ 391830 h 740050"/>
                  <a:gd name="connsiteX779" fmla="*/ 1194641 w 1645942"/>
                  <a:gd name="connsiteY779" fmla="*/ 389722 h 740050"/>
                  <a:gd name="connsiteX780" fmla="*/ 1197540 w 1645942"/>
                  <a:gd name="connsiteY780" fmla="*/ 389195 h 740050"/>
                  <a:gd name="connsiteX781" fmla="*/ 1195607 w 1645942"/>
                  <a:gd name="connsiteY781" fmla="*/ 386295 h 740050"/>
                  <a:gd name="connsiteX782" fmla="*/ 1191654 w 1645942"/>
                  <a:gd name="connsiteY782" fmla="*/ 383484 h 740050"/>
                  <a:gd name="connsiteX783" fmla="*/ 1147639 w 1645942"/>
                  <a:gd name="connsiteY783" fmla="*/ 362751 h 740050"/>
                  <a:gd name="connsiteX784" fmla="*/ 1137536 w 1645942"/>
                  <a:gd name="connsiteY784" fmla="*/ 357304 h 740050"/>
                  <a:gd name="connsiteX785" fmla="*/ 1134724 w 1645942"/>
                  <a:gd name="connsiteY785" fmla="*/ 358973 h 740050"/>
                  <a:gd name="connsiteX786" fmla="*/ 1135427 w 1645942"/>
                  <a:gd name="connsiteY786" fmla="*/ 360730 h 740050"/>
                  <a:gd name="connsiteX787" fmla="*/ 1152910 w 1645942"/>
                  <a:gd name="connsiteY787" fmla="*/ 373293 h 740050"/>
                  <a:gd name="connsiteX788" fmla="*/ 1153789 w 1645942"/>
                  <a:gd name="connsiteY788" fmla="*/ 376983 h 740050"/>
                  <a:gd name="connsiteX789" fmla="*/ 1153262 w 1645942"/>
                  <a:gd name="connsiteY789" fmla="*/ 379355 h 740050"/>
                  <a:gd name="connsiteX790" fmla="*/ 1163892 w 1645942"/>
                  <a:gd name="connsiteY790" fmla="*/ 383484 h 740050"/>
                  <a:gd name="connsiteX791" fmla="*/ 1050912 w 1645942"/>
                  <a:gd name="connsiteY791" fmla="*/ 461235 h 740050"/>
                  <a:gd name="connsiteX792" fmla="*/ 1043093 w 1645942"/>
                  <a:gd name="connsiteY792" fmla="*/ 453152 h 740050"/>
                  <a:gd name="connsiteX793" fmla="*/ 1025346 w 1645942"/>
                  <a:gd name="connsiteY793" fmla="*/ 443664 h 740050"/>
                  <a:gd name="connsiteX794" fmla="*/ 1021217 w 1645942"/>
                  <a:gd name="connsiteY794" fmla="*/ 443752 h 740050"/>
                  <a:gd name="connsiteX795" fmla="*/ 1015683 w 1645942"/>
                  <a:gd name="connsiteY795" fmla="*/ 444982 h 740050"/>
                  <a:gd name="connsiteX796" fmla="*/ 1017352 w 1645942"/>
                  <a:gd name="connsiteY796" fmla="*/ 450429 h 740050"/>
                  <a:gd name="connsiteX797" fmla="*/ 1021832 w 1645942"/>
                  <a:gd name="connsiteY797" fmla="*/ 463079 h 740050"/>
                  <a:gd name="connsiteX798" fmla="*/ 1025171 w 1645942"/>
                  <a:gd name="connsiteY798" fmla="*/ 466594 h 740050"/>
                  <a:gd name="connsiteX799" fmla="*/ 1031145 w 1645942"/>
                  <a:gd name="connsiteY799" fmla="*/ 466857 h 740050"/>
                  <a:gd name="connsiteX800" fmla="*/ 1044938 w 1645942"/>
                  <a:gd name="connsiteY800" fmla="*/ 468614 h 740050"/>
                  <a:gd name="connsiteX801" fmla="*/ 1059522 w 1645942"/>
                  <a:gd name="connsiteY801" fmla="*/ 470723 h 740050"/>
                  <a:gd name="connsiteX802" fmla="*/ 1061542 w 1645942"/>
                  <a:gd name="connsiteY802" fmla="*/ 470723 h 740050"/>
                  <a:gd name="connsiteX803" fmla="*/ 1063212 w 1645942"/>
                  <a:gd name="connsiteY803" fmla="*/ 469756 h 740050"/>
                  <a:gd name="connsiteX804" fmla="*/ 1061806 w 1645942"/>
                  <a:gd name="connsiteY804" fmla="*/ 468351 h 740050"/>
                  <a:gd name="connsiteX805" fmla="*/ 1050912 w 1645942"/>
                  <a:gd name="connsiteY805" fmla="*/ 461235 h 740050"/>
                  <a:gd name="connsiteX806" fmla="*/ 611555 w 1645942"/>
                  <a:gd name="connsiteY806" fmla="*/ 566923 h 740050"/>
                  <a:gd name="connsiteX807" fmla="*/ 615245 w 1645942"/>
                  <a:gd name="connsiteY807" fmla="*/ 565956 h 740050"/>
                  <a:gd name="connsiteX808" fmla="*/ 634749 w 1645942"/>
                  <a:gd name="connsiteY808" fmla="*/ 565605 h 740050"/>
                  <a:gd name="connsiteX809" fmla="*/ 666376 w 1645942"/>
                  <a:gd name="connsiteY809" fmla="*/ 567801 h 740050"/>
                  <a:gd name="connsiteX810" fmla="*/ 669539 w 1645942"/>
                  <a:gd name="connsiteY810" fmla="*/ 566396 h 740050"/>
                  <a:gd name="connsiteX811" fmla="*/ 667430 w 1645942"/>
                  <a:gd name="connsiteY811" fmla="*/ 563848 h 740050"/>
                  <a:gd name="connsiteX812" fmla="*/ 633870 w 1645942"/>
                  <a:gd name="connsiteY812" fmla="*/ 557610 h 740050"/>
                  <a:gd name="connsiteX813" fmla="*/ 601452 w 1645942"/>
                  <a:gd name="connsiteY813" fmla="*/ 555150 h 740050"/>
                  <a:gd name="connsiteX814" fmla="*/ 580543 w 1645942"/>
                  <a:gd name="connsiteY814" fmla="*/ 553569 h 740050"/>
                  <a:gd name="connsiteX815" fmla="*/ 579577 w 1645942"/>
                  <a:gd name="connsiteY815" fmla="*/ 555502 h 740050"/>
                  <a:gd name="connsiteX816" fmla="*/ 592930 w 1645942"/>
                  <a:gd name="connsiteY816" fmla="*/ 565517 h 740050"/>
                  <a:gd name="connsiteX817" fmla="*/ 611555 w 1645942"/>
                  <a:gd name="connsiteY817" fmla="*/ 566923 h 740050"/>
                  <a:gd name="connsiteX818" fmla="*/ 646785 w 1645942"/>
                  <a:gd name="connsiteY818" fmla="*/ 633252 h 740050"/>
                  <a:gd name="connsiteX819" fmla="*/ 650299 w 1645942"/>
                  <a:gd name="connsiteY819" fmla="*/ 633779 h 740050"/>
                  <a:gd name="connsiteX820" fmla="*/ 663213 w 1645942"/>
                  <a:gd name="connsiteY820" fmla="*/ 630265 h 740050"/>
                  <a:gd name="connsiteX821" fmla="*/ 673404 w 1645942"/>
                  <a:gd name="connsiteY821" fmla="*/ 631319 h 740050"/>
                  <a:gd name="connsiteX822" fmla="*/ 683332 w 1645942"/>
                  <a:gd name="connsiteY822" fmla="*/ 627981 h 740050"/>
                  <a:gd name="connsiteX823" fmla="*/ 688252 w 1645942"/>
                  <a:gd name="connsiteY823" fmla="*/ 624906 h 740050"/>
                  <a:gd name="connsiteX824" fmla="*/ 683508 w 1645942"/>
                  <a:gd name="connsiteY824" fmla="*/ 623940 h 740050"/>
                  <a:gd name="connsiteX825" fmla="*/ 632464 w 1645942"/>
                  <a:gd name="connsiteY825" fmla="*/ 625433 h 740050"/>
                  <a:gd name="connsiteX826" fmla="*/ 598026 w 1645942"/>
                  <a:gd name="connsiteY826" fmla="*/ 626048 h 740050"/>
                  <a:gd name="connsiteX827" fmla="*/ 595127 w 1645942"/>
                  <a:gd name="connsiteY827" fmla="*/ 627630 h 740050"/>
                  <a:gd name="connsiteX828" fmla="*/ 596181 w 1645942"/>
                  <a:gd name="connsiteY828" fmla="*/ 632022 h 740050"/>
                  <a:gd name="connsiteX829" fmla="*/ 608568 w 1645942"/>
                  <a:gd name="connsiteY829" fmla="*/ 633955 h 740050"/>
                  <a:gd name="connsiteX830" fmla="*/ 632552 w 1645942"/>
                  <a:gd name="connsiteY830" fmla="*/ 632198 h 740050"/>
                  <a:gd name="connsiteX831" fmla="*/ 646785 w 1645942"/>
                  <a:gd name="connsiteY831" fmla="*/ 633252 h 740050"/>
                  <a:gd name="connsiteX832" fmla="*/ 1016737 w 1645942"/>
                  <a:gd name="connsiteY832" fmla="*/ 93303 h 740050"/>
                  <a:gd name="connsiteX833" fmla="*/ 996970 w 1645942"/>
                  <a:gd name="connsiteY833" fmla="*/ 91282 h 740050"/>
                  <a:gd name="connsiteX834" fmla="*/ 993192 w 1645942"/>
                  <a:gd name="connsiteY834" fmla="*/ 91985 h 740050"/>
                  <a:gd name="connsiteX835" fmla="*/ 996443 w 1645942"/>
                  <a:gd name="connsiteY835" fmla="*/ 95236 h 740050"/>
                  <a:gd name="connsiteX836" fmla="*/ 1018494 w 1645942"/>
                  <a:gd name="connsiteY836" fmla="*/ 111489 h 740050"/>
                  <a:gd name="connsiteX837" fmla="*/ 1022535 w 1645942"/>
                  <a:gd name="connsiteY837" fmla="*/ 113949 h 740050"/>
                  <a:gd name="connsiteX838" fmla="*/ 1036153 w 1645942"/>
                  <a:gd name="connsiteY838" fmla="*/ 115969 h 740050"/>
                  <a:gd name="connsiteX839" fmla="*/ 1048364 w 1645942"/>
                  <a:gd name="connsiteY839" fmla="*/ 115530 h 740050"/>
                  <a:gd name="connsiteX840" fmla="*/ 1038437 w 1645942"/>
                  <a:gd name="connsiteY840" fmla="*/ 109820 h 740050"/>
                  <a:gd name="connsiteX841" fmla="*/ 1035186 w 1645942"/>
                  <a:gd name="connsiteY841" fmla="*/ 95499 h 740050"/>
                  <a:gd name="connsiteX842" fmla="*/ 1036240 w 1645942"/>
                  <a:gd name="connsiteY842" fmla="*/ 91985 h 740050"/>
                  <a:gd name="connsiteX843" fmla="*/ 1032550 w 1645942"/>
                  <a:gd name="connsiteY843" fmla="*/ 91282 h 740050"/>
                  <a:gd name="connsiteX844" fmla="*/ 1016737 w 1645942"/>
                  <a:gd name="connsiteY844" fmla="*/ 93303 h 740050"/>
                  <a:gd name="connsiteX845" fmla="*/ 1237513 w 1645942"/>
                  <a:gd name="connsiteY845" fmla="*/ 262246 h 740050"/>
                  <a:gd name="connsiteX846" fmla="*/ 1265627 w 1645942"/>
                  <a:gd name="connsiteY846" fmla="*/ 272085 h 740050"/>
                  <a:gd name="connsiteX847" fmla="*/ 1270019 w 1645942"/>
                  <a:gd name="connsiteY847" fmla="*/ 271119 h 740050"/>
                  <a:gd name="connsiteX848" fmla="*/ 1284164 w 1645942"/>
                  <a:gd name="connsiteY848" fmla="*/ 265057 h 740050"/>
                  <a:gd name="connsiteX849" fmla="*/ 1296815 w 1645942"/>
                  <a:gd name="connsiteY849" fmla="*/ 260840 h 740050"/>
                  <a:gd name="connsiteX850" fmla="*/ 1299626 w 1645942"/>
                  <a:gd name="connsiteY850" fmla="*/ 258029 h 740050"/>
                  <a:gd name="connsiteX851" fmla="*/ 1294970 w 1645942"/>
                  <a:gd name="connsiteY851" fmla="*/ 257238 h 740050"/>
                  <a:gd name="connsiteX852" fmla="*/ 1281528 w 1645942"/>
                  <a:gd name="connsiteY852" fmla="*/ 258644 h 740050"/>
                  <a:gd name="connsiteX853" fmla="*/ 1268174 w 1645942"/>
                  <a:gd name="connsiteY853" fmla="*/ 257677 h 740050"/>
                  <a:gd name="connsiteX854" fmla="*/ 1237513 w 1645942"/>
                  <a:gd name="connsiteY854" fmla="*/ 262246 h 740050"/>
                  <a:gd name="connsiteX855" fmla="*/ 1471644 w 1645942"/>
                  <a:gd name="connsiteY855" fmla="*/ 434264 h 740050"/>
                  <a:gd name="connsiteX856" fmla="*/ 1476036 w 1645942"/>
                  <a:gd name="connsiteY856" fmla="*/ 451132 h 740050"/>
                  <a:gd name="connsiteX857" fmla="*/ 1488160 w 1645942"/>
                  <a:gd name="connsiteY857" fmla="*/ 450692 h 740050"/>
                  <a:gd name="connsiteX858" fmla="*/ 1490357 w 1645942"/>
                  <a:gd name="connsiteY858" fmla="*/ 444367 h 740050"/>
                  <a:gd name="connsiteX859" fmla="*/ 1495716 w 1645942"/>
                  <a:gd name="connsiteY859" fmla="*/ 433121 h 740050"/>
                  <a:gd name="connsiteX860" fmla="*/ 1500196 w 1645942"/>
                  <a:gd name="connsiteY860" fmla="*/ 424160 h 740050"/>
                  <a:gd name="connsiteX861" fmla="*/ 1490181 w 1645942"/>
                  <a:gd name="connsiteY861" fmla="*/ 427147 h 740050"/>
                  <a:gd name="connsiteX862" fmla="*/ 1471644 w 1645942"/>
                  <a:gd name="connsiteY862" fmla="*/ 434264 h 740050"/>
                  <a:gd name="connsiteX863" fmla="*/ 251882 w 1645942"/>
                  <a:gd name="connsiteY863" fmla="*/ 317155 h 740050"/>
                  <a:gd name="connsiteX864" fmla="*/ 242657 w 1645942"/>
                  <a:gd name="connsiteY864" fmla="*/ 315837 h 740050"/>
                  <a:gd name="connsiteX865" fmla="*/ 231324 w 1645942"/>
                  <a:gd name="connsiteY865" fmla="*/ 320844 h 740050"/>
                  <a:gd name="connsiteX866" fmla="*/ 227371 w 1645942"/>
                  <a:gd name="connsiteY866" fmla="*/ 323304 h 740050"/>
                  <a:gd name="connsiteX867" fmla="*/ 217795 w 1645942"/>
                  <a:gd name="connsiteY867" fmla="*/ 339645 h 740050"/>
                  <a:gd name="connsiteX868" fmla="*/ 220518 w 1645942"/>
                  <a:gd name="connsiteY868" fmla="*/ 345443 h 740050"/>
                  <a:gd name="connsiteX869" fmla="*/ 226580 w 1645942"/>
                  <a:gd name="connsiteY869" fmla="*/ 344126 h 740050"/>
                  <a:gd name="connsiteX870" fmla="*/ 233169 w 1645942"/>
                  <a:gd name="connsiteY870" fmla="*/ 335604 h 740050"/>
                  <a:gd name="connsiteX871" fmla="*/ 254869 w 1645942"/>
                  <a:gd name="connsiteY871" fmla="*/ 321196 h 740050"/>
                  <a:gd name="connsiteX872" fmla="*/ 258910 w 1645942"/>
                  <a:gd name="connsiteY872" fmla="*/ 318736 h 740050"/>
                  <a:gd name="connsiteX873" fmla="*/ 251882 w 1645942"/>
                  <a:gd name="connsiteY873" fmla="*/ 317155 h 740050"/>
                  <a:gd name="connsiteX874" fmla="*/ 361787 w 1645942"/>
                  <a:gd name="connsiteY874" fmla="*/ 688161 h 740050"/>
                  <a:gd name="connsiteX875" fmla="*/ 379973 w 1645942"/>
                  <a:gd name="connsiteY875" fmla="*/ 691763 h 740050"/>
                  <a:gd name="connsiteX876" fmla="*/ 382784 w 1645942"/>
                  <a:gd name="connsiteY876" fmla="*/ 692027 h 740050"/>
                  <a:gd name="connsiteX877" fmla="*/ 381378 w 1645942"/>
                  <a:gd name="connsiteY877" fmla="*/ 689215 h 740050"/>
                  <a:gd name="connsiteX878" fmla="*/ 374350 w 1645942"/>
                  <a:gd name="connsiteY878" fmla="*/ 686140 h 740050"/>
                  <a:gd name="connsiteX879" fmla="*/ 365477 w 1645942"/>
                  <a:gd name="connsiteY879" fmla="*/ 685174 h 740050"/>
                  <a:gd name="connsiteX880" fmla="*/ 351244 w 1645942"/>
                  <a:gd name="connsiteY880" fmla="*/ 681748 h 740050"/>
                  <a:gd name="connsiteX881" fmla="*/ 347730 w 1645942"/>
                  <a:gd name="connsiteY881" fmla="*/ 680254 h 740050"/>
                  <a:gd name="connsiteX882" fmla="*/ 327875 w 1645942"/>
                  <a:gd name="connsiteY882" fmla="*/ 670766 h 740050"/>
                  <a:gd name="connsiteX883" fmla="*/ 307933 w 1645942"/>
                  <a:gd name="connsiteY883" fmla="*/ 661366 h 740050"/>
                  <a:gd name="connsiteX884" fmla="*/ 305209 w 1645942"/>
                  <a:gd name="connsiteY884" fmla="*/ 661805 h 740050"/>
                  <a:gd name="connsiteX885" fmla="*/ 306527 w 1645942"/>
                  <a:gd name="connsiteY885" fmla="*/ 663913 h 740050"/>
                  <a:gd name="connsiteX886" fmla="*/ 332971 w 1645942"/>
                  <a:gd name="connsiteY886" fmla="*/ 677619 h 740050"/>
                  <a:gd name="connsiteX887" fmla="*/ 361787 w 1645942"/>
                  <a:gd name="connsiteY887" fmla="*/ 688161 h 740050"/>
                  <a:gd name="connsiteX888" fmla="*/ 840590 w 1645942"/>
                  <a:gd name="connsiteY888" fmla="*/ 576235 h 740050"/>
                  <a:gd name="connsiteX889" fmla="*/ 841556 w 1645942"/>
                  <a:gd name="connsiteY889" fmla="*/ 572106 h 740050"/>
                  <a:gd name="connsiteX890" fmla="*/ 823283 w 1645942"/>
                  <a:gd name="connsiteY890" fmla="*/ 556995 h 740050"/>
                  <a:gd name="connsiteX891" fmla="*/ 811335 w 1645942"/>
                  <a:gd name="connsiteY891" fmla="*/ 551460 h 740050"/>
                  <a:gd name="connsiteX892" fmla="*/ 808699 w 1645942"/>
                  <a:gd name="connsiteY892" fmla="*/ 553130 h 740050"/>
                  <a:gd name="connsiteX893" fmla="*/ 819154 w 1645942"/>
                  <a:gd name="connsiteY893" fmla="*/ 571579 h 740050"/>
                  <a:gd name="connsiteX894" fmla="*/ 840590 w 1645942"/>
                  <a:gd name="connsiteY894" fmla="*/ 576235 h 740050"/>
                  <a:gd name="connsiteX895" fmla="*/ 770131 w 1645942"/>
                  <a:gd name="connsiteY895" fmla="*/ 605315 h 740050"/>
                  <a:gd name="connsiteX896" fmla="*/ 767232 w 1645942"/>
                  <a:gd name="connsiteY896" fmla="*/ 608214 h 740050"/>
                  <a:gd name="connsiteX897" fmla="*/ 764948 w 1645942"/>
                  <a:gd name="connsiteY897" fmla="*/ 612343 h 740050"/>
                  <a:gd name="connsiteX898" fmla="*/ 769780 w 1645942"/>
                  <a:gd name="connsiteY898" fmla="*/ 611816 h 740050"/>
                  <a:gd name="connsiteX899" fmla="*/ 797015 w 1645942"/>
                  <a:gd name="connsiteY899" fmla="*/ 603031 h 740050"/>
                  <a:gd name="connsiteX900" fmla="*/ 799738 w 1645942"/>
                  <a:gd name="connsiteY900" fmla="*/ 600395 h 740050"/>
                  <a:gd name="connsiteX901" fmla="*/ 796751 w 1645942"/>
                  <a:gd name="connsiteY901" fmla="*/ 597144 h 740050"/>
                  <a:gd name="connsiteX902" fmla="*/ 770131 w 1645942"/>
                  <a:gd name="connsiteY902" fmla="*/ 605315 h 740050"/>
                  <a:gd name="connsiteX903" fmla="*/ 349312 w 1645942"/>
                  <a:gd name="connsiteY903" fmla="*/ 350363 h 740050"/>
                  <a:gd name="connsiteX904" fmla="*/ 358624 w 1645942"/>
                  <a:gd name="connsiteY904" fmla="*/ 355371 h 740050"/>
                  <a:gd name="connsiteX905" fmla="*/ 362138 w 1645942"/>
                  <a:gd name="connsiteY905" fmla="*/ 356249 h 740050"/>
                  <a:gd name="connsiteX906" fmla="*/ 362050 w 1645942"/>
                  <a:gd name="connsiteY906" fmla="*/ 352735 h 740050"/>
                  <a:gd name="connsiteX907" fmla="*/ 356076 w 1645942"/>
                  <a:gd name="connsiteY907" fmla="*/ 338679 h 740050"/>
                  <a:gd name="connsiteX908" fmla="*/ 350366 w 1645942"/>
                  <a:gd name="connsiteY908" fmla="*/ 336043 h 740050"/>
                  <a:gd name="connsiteX909" fmla="*/ 340087 w 1645942"/>
                  <a:gd name="connsiteY909" fmla="*/ 342193 h 740050"/>
                  <a:gd name="connsiteX910" fmla="*/ 340878 w 1645942"/>
                  <a:gd name="connsiteY910" fmla="*/ 345883 h 740050"/>
                  <a:gd name="connsiteX911" fmla="*/ 349312 w 1645942"/>
                  <a:gd name="connsiteY911" fmla="*/ 350363 h 740050"/>
                  <a:gd name="connsiteX912" fmla="*/ 1047837 w 1645942"/>
                  <a:gd name="connsiteY912" fmla="*/ 570085 h 740050"/>
                  <a:gd name="connsiteX913" fmla="*/ 1057325 w 1645942"/>
                  <a:gd name="connsiteY913" fmla="*/ 572106 h 740050"/>
                  <a:gd name="connsiteX914" fmla="*/ 1058995 w 1645942"/>
                  <a:gd name="connsiteY914" fmla="*/ 571316 h 740050"/>
                  <a:gd name="connsiteX915" fmla="*/ 1057150 w 1645942"/>
                  <a:gd name="connsiteY915" fmla="*/ 569207 h 740050"/>
                  <a:gd name="connsiteX916" fmla="*/ 1053548 w 1645942"/>
                  <a:gd name="connsiteY916" fmla="*/ 568065 h 740050"/>
                  <a:gd name="connsiteX917" fmla="*/ 1027367 w 1645942"/>
                  <a:gd name="connsiteY917" fmla="*/ 563936 h 740050"/>
                  <a:gd name="connsiteX918" fmla="*/ 1005755 w 1645942"/>
                  <a:gd name="connsiteY918" fmla="*/ 561212 h 740050"/>
                  <a:gd name="connsiteX919" fmla="*/ 999430 w 1645942"/>
                  <a:gd name="connsiteY919" fmla="*/ 560422 h 740050"/>
                  <a:gd name="connsiteX920" fmla="*/ 1004613 w 1645942"/>
                  <a:gd name="connsiteY920" fmla="*/ 563848 h 740050"/>
                  <a:gd name="connsiteX921" fmla="*/ 1008830 w 1645942"/>
                  <a:gd name="connsiteY921" fmla="*/ 566220 h 740050"/>
                  <a:gd name="connsiteX922" fmla="*/ 1023502 w 1645942"/>
                  <a:gd name="connsiteY922" fmla="*/ 569471 h 740050"/>
                  <a:gd name="connsiteX923" fmla="*/ 1047837 w 1645942"/>
                  <a:gd name="connsiteY923" fmla="*/ 570085 h 740050"/>
                  <a:gd name="connsiteX924" fmla="*/ 343162 w 1645942"/>
                  <a:gd name="connsiteY924" fmla="*/ 453943 h 740050"/>
                  <a:gd name="connsiteX925" fmla="*/ 309602 w 1645942"/>
                  <a:gd name="connsiteY925" fmla="*/ 447354 h 740050"/>
                  <a:gd name="connsiteX926" fmla="*/ 306878 w 1645942"/>
                  <a:gd name="connsiteY926" fmla="*/ 446914 h 740050"/>
                  <a:gd name="connsiteX927" fmla="*/ 308811 w 1645942"/>
                  <a:gd name="connsiteY927" fmla="*/ 449638 h 740050"/>
                  <a:gd name="connsiteX928" fmla="*/ 321813 w 1645942"/>
                  <a:gd name="connsiteY928" fmla="*/ 453328 h 740050"/>
                  <a:gd name="connsiteX929" fmla="*/ 366180 w 1645942"/>
                  <a:gd name="connsiteY929" fmla="*/ 466242 h 740050"/>
                  <a:gd name="connsiteX930" fmla="*/ 368903 w 1645942"/>
                  <a:gd name="connsiteY930" fmla="*/ 465452 h 740050"/>
                  <a:gd name="connsiteX931" fmla="*/ 367673 w 1645942"/>
                  <a:gd name="connsiteY931" fmla="*/ 462289 h 740050"/>
                  <a:gd name="connsiteX932" fmla="*/ 355989 w 1645942"/>
                  <a:gd name="connsiteY932" fmla="*/ 457984 h 740050"/>
                  <a:gd name="connsiteX933" fmla="*/ 343162 w 1645942"/>
                  <a:gd name="connsiteY933" fmla="*/ 453943 h 740050"/>
                  <a:gd name="connsiteX934" fmla="*/ 840590 w 1645942"/>
                  <a:gd name="connsiteY934" fmla="*/ 267429 h 740050"/>
                  <a:gd name="connsiteX935" fmla="*/ 849200 w 1645942"/>
                  <a:gd name="connsiteY935" fmla="*/ 277269 h 740050"/>
                  <a:gd name="connsiteX936" fmla="*/ 868527 w 1645942"/>
                  <a:gd name="connsiteY936" fmla="*/ 269538 h 740050"/>
                  <a:gd name="connsiteX937" fmla="*/ 870285 w 1645942"/>
                  <a:gd name="connsiteY937" fmla="*/ 268835 h 740050"/>
                  <a:gd name="connsiteX938" fmla="*/ 868352 w 1645942"/>
                  <a:gd name="connsiteY938" fmla="*/ 267517 h 740050"/>
                  <a:gd name="connsiteX939" fmla="*/ 840590 w 1645942"/>
                  <a:gd name="connsiteY939" fmla="*/ 267429 h 740050"/>
                  <a:gd name="connsiteX940" fmla="*/ 862290 w 1645942"/>
                  <a:gd name="connsiteY940" fmla="*/ 527564 h 740050"/>
                  <a:gd name="connsiteX941" fmla="*/ 845071 w 1645942"/>
                  <a:gd name="connsiteY941" fmla="*/ 514738 h 740050"/>
                  <a:gd name="connsiteX942" fmla="*/ 840414 w 1645942"/>
                  <a:gd name="connsiteY942" fmla="*/ 514298 h 740050"/>
                  <a:gd name="connsiteX943" fmla="*/ 841644 w 1645942"/>
                  <a:gd name="connsiteY943" fmla="*/ 519218 h 740050"/>
                  <a:gd name="connsiteX944" fmla="*/ 873711 w 1645942"/>
                  <a:gd name="connsiteY944" fmla="*/ 541094 h 740050"/>
                  <a:gd name="connsiteX945" fmla="*/ 876610 w 1645942"/>
                  <a:gd name="connsiteY945" fmla="*/ 542324 h 740050"/>
                  <a:gd name="connsiteX946" fmla="*/ 875556 w 1645942"/>
                  <a:gd name="connsiteY946" fmla="*/ 538897 h 740050"/>
                  <a:gd name="connsiteX947" fmla="*/ 862290 w 1645942"/>
                  <a:gd name="connsiteY947" fmla="*/ 527564 h 740050"/>
                  <a:gd name="connsiteX948" fmla="*/ 1180496 w 1645942"/>
                  <a:gd name="connsiteY948" fmla="*/ 194862 h 740050"/>
                  <a:gd name="connsiteX949" fmla="*/ 1180145 w 1645942"/>
                  <a:gd name="connsiteY949" fmla="*/ 200485 h 740050"/>
                  <a:gd name="connsiteX950" fmla="*/ 1195431 w 1645942"/>
                  <a:gd name="connsiteY950" fmla="*/ 203032 h 740050"/>
                  <a:gd name="connsiteX951" fmla="*/ 1204041 w 1645942"/>
                  <a:gd name="connsiteY951" fmla="*/ 193720 h 740050"/>
                  <a:gd name="connsiteX952" fmla="*/ 1201318 w 1645942"/>
                  <a:gd name="connsiteY952" fmla="*/ 190909 h 740050"/>
                  <a:gd name="connsiteX953" fmla="*/ 1180496 w 1645942"/>
                  <a:gd name="connsiteY953" fmla="*/ 194862 h 740050"/>
                  <a:gd name="connsiteX954" fmla="*/ 1362881 w 1645942"/>
                  <a:gd name="connsiteY954" fmla="*/ 304767 h 740050"/>
                  <a:gd name="connsiteX955" fmla="*/ 1371578 w 1645942"/>
                  <a:gd name="connsiteY955" fmla="*/ 315485 h 740050"/>
                  <a:gd name="connsiteX956" fmla="*/ 1384756 w 1645942"/>
                  <a:gd name="connsiteY956" fmla="*/ 321371 h 740050"/>
                  <a:gd name="connsiteX957" fmla="*/ 1386426 w 1645942"/>
                  <a:gd name="connsiteY957" fmla="*/ 322074 h 740050"/>
                  <a:gd name="connsiteX958" fmla="*/ 1390643 w 1645942"/>
                  <a:gd name="connsiteY958" fmla="*/ 322601 h 740050"/>
                  <a:gd name="connsiteX959" fmla="*/ 1388095 w 1645942"/>
                  <a:gd name="connsiteY959" fmla="*/ 317769 h 740050"/>
                  <a:gd name="connsiteX960" fmla="*/ 1372633 w 1645942"/>
                  <a:gd name="connsiteY960" fmla="*/ 308193 h 740050"/>
                  <a:gd name="connsiteX961" fmla="*/ 1363320 w 1645942"/>
                  <a:gd name="connsiteY961" fmla="*/ 300989 h 740050"/>
                  <a:gd name="connsiteX962" fmla="*/ 1362881 w 1645942"/>
                  <a:gd name="connsiteY962" fmla="*/ 304767 h 740050"/>
                  <a:gd name="connsiteX963" fmla="*/ 550409 w 1645942"/>
                  <a:gd name="connsiteY963" fmla="*/ 520272 h 740050"/>
                  <a:gd name="connsiteX964" fmla="*/ 535035 w 1645942"/>
                  <a:gd name="connsiteY964" fmla="*/ 517285 h 740050"/>
                  <a:gd name="connsiteX965" fmla="*/ 517552 w 1645942"/>
                  <a:gd name="connsiteY965" fmla="*/ 512102 h 740050"/>
                  <a:gd name="connsiteX966" fmla="*/ 514301 w 1645942"/>
                  <a:gd name="connsiteY966" fmla="*/ 513244 h 740050"/>
                  <a:gd name="connsiteX967" fmla="*/ 516497 w 1645942"/>
                  <a:gd name="connsiteY967" fmla="*/ 515440 h 740050"/>
                  <a:gd name="connsiteX968" fmla="*/ 553132 w 1645942"/>
                  <a:gd name="connsiteY968" fmla="*/ 524489 h 740050"/>
                  <a:gd name="connsiteX969" fmla="*/ 555417 w 1645942"/>
                  <a:gd name="connsiteY969" fmla="*/ 523347 h 740050"/>
                  <a:gd name="connsiteX970" fmla="*/ 550409 w 1645942"/>
                  <a:gd name="connsiteY970" fmla="*/ 520272 h 740050"/>
                  <a:gd name="connsiteX971" fmla="*/ 1014628 w 1645942"/>
                  <a:gd name="connsiteY971" fmla="*/ 286054 h 740050"/>
                  <a:gd name="connsiteX972" fmla="*/ 994773 w 1645942"/>
                  <a:gd name="connsiteY972" fmla="*/ 284297 h 740050"/>
                  <a:gd name="connsiteX973" fmla="*/ 975094 w 1645942"/>
                  <a:gd name="connsiteY973" fmla="*/ 282013 h 740050"/>
                  <a:gd name="connsiteX974" fmla="*/ 972195 w 1645942"/>
                  <a:gd name="connsiteY974" fmla="*/ 283682 h 740050"/>
                  <a:gd name="connsiteX975" fmla="*/ 974567 w 1645942"/>
                  <a:gd name="connsiteY975" fmla="*/ 285966 h 740050"/>
                  <a:gd name="connsiteX976" fmla="*/ 999518 w 1645942"/>
                  <a:gd name="connsiteY976" fmla="*/ 288163 h 740050"/>
                  <a:gd name="connsiteX977" fmla="*/ 1004525 w 1645942"/>
                  <a:gd name="connsiteY977" fmla="*/ 288426 h 740050"/>
                  <a:gd name="connsiteX978" fmla="*/ 1027718 w 1645942"/>
                  <a:gd name="connsiteY978" fmla="*/ 292204 h 740050"/>
                  <a:gd name="connsiteX979" fmla="*/ 1032199 w 1645942"/>
                  <a:gd name="connsiteY979" fmla="*/ 291150 h 740050"/>
                  <a:gd name="connsiteX980" fmla="*/ 1027191 w 1645942"/>
                  <a:gd name="connsiteY980" fmla="*/ 288251 h 740050"/>
                  <a:gd name="connsiteX981" fmla="*/ 1014628 w 1645942"/>
                  <a:gd name="connsiteY981" fmla="*/ 286054 h 740050"/>
                  <a:gd name="connsiteX982" fmla="*/ 413357 w 1645942"/>
                  <a:gd name="connsiteY982" fmla="*/ 258907 h 740050"/>
                  <a:gd name="connsiteX983" fmla="*/ 422845 w 1645942"/>
                  <a:gd name="connsiteY983" fmla="*/ 258907 h 740050"/>
                  <a:gd name="connsiteX984" fmla="*/ 439450 w 1645942"/>
                  <a:gd name="connsiteY984" fmla="*/ 258732 h 740050"/>
                  <a:gd name="connsiteX985" fmla="*/ 445512 w 1645942"/>
                  <a:gd name="connsiteY985" fmla="*/ 255920 h 740050"/>
                  <a:gd name="connsiteX986" fmla="*/ 440153 w 1645942"/>
                  <a:gd name="connsiteY986" fmla="*/ 254778 h 740050"/>
                  <a:gd name="connsiteX987" fmla="*/ 429786 w 1645942"/>
                  <a:gd name="connsiteY987" fmla="*/ 254778 h 740050"/>
                  <a:gd name="connsiteX988" fmla="*/ 396489 w 1645942"/>
                  <a:gd name="connsiteY988" fmla="*/ 256887 h 740050"/>
                  <a:gd name="connsiteX989" fmla="*/ 393941 w 1645942"/>
                  <a:gd name="connsiteY989" fmla="*/ 257941 h 740050"/>
                  <a:gd name="connsiteX990" fmla="*/ 396577 w 1645942"/>
                  <a:gd name="connsiteY990" fmla="*/ 258995 h 740050"/>
                  <a:gd name="connsiteX991" fmla="*/ 404660 w 1645942"/>
                  <a:gd name="connsiteY991" fmla="*/ 259874 h 740050"/>
                  <a:gd name="connsiteX992" fmla="*/ 413533 w 1645942"/>
                  <a:gd name="connsiteY992" fmla="*/ 258995 h 740050"/>
                  <a:gd name="connsiteX993" fmla="*/ 610501 w 1645942"/>
                  <a:gd name="connsiteY993" fmla="*/ 522381 h 740050"/>
                  <a:gd name="connsiteX994" fmla="*/ 613400 w 1645942"/>
                  <a:gd name="connsiteY994" fmla="*/ 519482 h 740050"/>
                  <a:gd name="connsiteX995" fmla="*/ 611292 w 1645942"/>
                  <a:gd name="connsiteY995" fmla="*/ 518252 h 740050"/>
                  <a:gd name="connsiteX996" fmla="*/ 605493 w 1645942"/>
                  <a:gd name="connsiteY996" fmla="*/ 517285 h 740050"/>
                  <a:gd name="connsiteX997" fmla="*/ 592491 w 1645942"/>
                  <a:gd name="connsiteY997" fmla="*/ 514123 h 740050"/>
                  <a:gd name="connsiteX998" fmla="*/ 582300 w 1645942"/>
                  <a:gd name="connsiteY998" fmla="*/ 523611 h 740050"/>
                  <a:gd name="connsiteX999" fmla="*/ 580719 w 1645942"/>
                  <a:gd name="connsiteY999" fmla="*/ 525719 h 740050"/>
                  <a:gd name="connsiteX1000" fmla="*/ 584408 w 1645942"/>
                  <a:gd name="connsiteY1000" fmla="*/ 526334 h 740050"/>
                  <a:gd name="connsiteX1001" fmla="*/ 610501 w 1645942"/>
                  <a:gd name="connsiteY1001" fmla="*/ 522381 h 740050"/>
                  <a:gd name="connsiteX1002" fmla="*/ 1335910 w 1645942"/>
                  <a:gd name="connsiteY1002" fmla="*/ 327521 h 740050"/>
                  <a:gd name="connsiteX1003" fmla="*/ 1324489 w 1645942"/>
                  <a:gd name="connsiteY1003" fmla="*/ 320405 h 740050"/>
                  <a:gd name="connsiteX1004" fmla="*/ 1317812 w 1645942"/>
                  <a:gd name="connsiteY1004" fmla="*/ 319263 h 740050"/>
                  <a:gd name="connsiteX1005" fmla="*/ 1316318 w 1645942"/>
                  <a:gd name="connsiteY1005" fmla="*/ 320229 h 740050"/>
                  <a:gd name="connsiteX1006" fmla="*/ 1317021 w 1645942"/>
                  <a:gd name="connsiteY1006" fmla="*/ 322865 h 740050"/>
                  <a:gd name="connsiteX1007" fmla="*/ 1322995 w 1645942"/>
                  <a:gd name="connsiteY1007" fmla="*/ 330596 h 740050"/>
                  <a:gd name="connsiteX1008" fmla="*/ 1329848 w 1645942"/>
                  <a:gd name="connsiteY1008" fmla="*/ 335604 h 740050"/>
                  <a:gd name="connsiteX1009" fmla="*/ 1332571 w 1645942"/>
                  <a:gd name="connsiteY1009" fmla="*/ 334901 h 740050"/>
                  <a:gd name="connsiteX1010" fmla="*/ 1330638 w 1645942"/>
                  <a:gd name="connsiteY1010" fmla="*/ 333583 h 740050"/>
                  <a:gd name="connsiteX1011" fmla="*/ 1327300 w 1645942"/>
                  <a:gd name="connsiteY1011" fmla="*/ 329893 h 740050"/>
                  <a:gd name="connsiteX1012" fmla="*/ 1332835 w 1645942"/>
                  <a:gd name="connsiteY1012" fmla="*/ 330508 h 740050"/>
                  <a:gd name="connsiteX1013" fmla="*/ 1336349 w 1645942"/>
                  <a:gd name="connsiteY1013" fmla="*/ 331826 h 740050"/>
                  <a:gd name="connsiteX1014" fmla="*/ 1344695 w 1645942"/>
                  <a:gd name="connsiteY1014" fmla="*/ 333144 h 740050"/>
                  <a:gd name="connsiteX1015" fmla="*/ 1335910 w 1645942"/>
                  <a:gd name="connsiteY1015" fmla="*/ 327521 h 740050"/>
                  <a:gd name="connsiteX1016" fmla="*/ 1105821 w 1645942"/>
                  <a:gd name="connsiteY1016" fmla="*/ 228071 h 740050"/>
                  <a:gd name="connsiteX1017" fmla="*/ 1124797 w 1645942"/>
                  <a:gd name="connsiteY1017" fmla="*/ 234221 h 740050"/>
                  <a:gd name="connsiteX1018" fmla="*/ 1129102 w 1645942"/>
                  <a:gd name="connsiteY1018" fmla="*/ 236241 h 740050"/>
                  <a:gd name="connsiteX1019" fmla="*/ 1133758 w 1645942"/>
                  <a:gd name="connsiteY1019" fmla="*/ 235363 h 740050"/>
                  <a:gd name="connsiteX1020" fmla="*/ 1130244 w 1645942"/>
                  <a:gd name="connsiteY1020" fmla="*/ 233869 h 740050"/>
                  <a:gd name="connsiteX1021" fmla="*/ 1120404 w 1645942"/>
                  <a:gd name="connsiteY1021" fmla="*/ 227983 h 740050"/>
                  <a:gd name="connsiteX1022" fmla="*/ 1107665 w 1645942"/>
                  <a:gd name="connsiteY1022" fmla="*/ 221042 h 740050"/>
                  <a:gd name="connsiteX1023" fmla="*/ 1099407 w 1645942"/>
                  <a:gd name="connsiteY1023" fmla="*/ 222360 h 740050"/>
                  <a:gd name="connsiteX1024" fmla="*/ 1105821 w 1645942"/>
                  <a:gd name="connsiteY1024" fmla="*/ 228071 h 740050"/>
                  <a:gd name="connsiteX1025" fmla="*/ 1091325 w 1645942"/>
                  <a:gd name="connsiteY1025" fmla="*/ 319263 h 740050"/>
                  <a:gd name="connsiteX1026" fmla="*/ 1108632 w 1645942"/>
                  <a:gd name="connsiteY1026" fmla="*/ 322074 h 740050"/>
                  <a:gd name="connsiteX1027" fmla="*/ 1112849 w 1645942"/>
                  <a:gd name="connsiteY1027" fmla="*/ 322689 h 740050"/>
                  <a:gd name="connsiteX1028" fmla="*/ 1109598 w 1645942"/>
                  <a:gd name="connsiteY1028" fmla="*/ 319439 h 740050"/>
                  <a:gd name="connsiteX1029" fmla="*/ 1101428 w 1645942"/>
                  <a:gd name="connsiteY1029" fmla="*/ 316891 h 740050"/>
                  <a:gd name="connsiteX1030" fmla="*/ 1080343 w 1645942"/>
                  <a:gd name="connsiteY1030" fmla="*/ 308369 h 740050"/>
                  <a:gd name="connsiteX1031" fmla="*/ 1076126 w 1645942"/>
                  <a:gd name="connsiteY1031" fmla="*/ 307578 h 740050"/>
                  <a:gd name="connsiteX1032" fmla="*/ 1078410 w 1645942"/>
                  <a:gd name="connsiteY1032" fmla="*/ 312410 h 740050"/>
                  <a:gd name="connsiteX1033" fmla="*/ 1091325 w 1645942"/>
                  <a:gd name="connsiteY1033" fmla="*/ 319263 h 740050"/>
                  <a:gd name="connsiteX1034" fmla="*/ 728664 w 1645942"/>
                  <a:gd name="connsiteY1034" fmla="*/ 603206 h 740050"/>
                  <a:gd name="connsiteX1035" fmla="*/ 726380 w 1645942"/>
                  <a:gd name="connsiteY1035" fmla="*/ 605227 h 740050"/>
                  <a:gd name="connsiteX1036" fmla="*/ 696773 w 1645942"/>
                  <a:gd name="connsiteY1036" fmla="*/ 618581 h 740050"/>
                  <a:gd name="connsiteX1037" fmla="*/ 695016 w 1645942"/>
                  <a:gd name="connsiteY1037" fmla="*/ 621392 h 740050"/>
                  <a:gd name="connsiteX1038" fmla="*/ 697828 w 1645942"/>
                  <a:gd name="connsiteY1038" fmla="*/ 621568 h 740050"/>
                  <a:gd name="connsiteX1039" fmla="*/ 713905 w 1645942"/>
                  <a:gd name="connsiteY1039" fmla="*/ 615506 h 740050"/>
                  <a:gd name="connsiteX1040" fmla="*/ 728664 w 1645942"/>
                  <a:gd name="connsiteY1040" fmla="*/ 603206 h 740050"/>
                  <a:gd name="connsiteX1041" fmla="*/ 494446 w 1645942"/>
                  <a:gd name="connsiteY1041" fmla="*/ 199079 h 740050"/>
                  <a:gd name="connsiteX1042" fmla="*/ 499805 w 1645942"/>
                  <a:gd name="connsiteY1042" fmla="*/ 204965 h 740050"/>
                  <a:gd name="connsiteX1043" fmla="*/ 516673 w 1645942"/>
                  <a:gd name="connsiteY1043" fmla="*/ 203208 h 740050"/>
                  <a:gd name="connsiteX1044" fmla="*/ 520802 w 1645942"/>
                  <a:gd name="connsiteY1044" fmla="*/ 203120 h 740050"/>
                  <a:gd name="connsiteX1045" fmla="*/ 522296 w 1645942"/>
                  <a:gd name="connsiteY1045" fmla="*/ 201012 h 740050"/>
                  <a:gd name="connsiteX1046" fmla="*/ 521593 w 1645942"/>
                  <a:gd name="connsiteY1046" fmla="*/ 199343 h 740050"/>
                  <a:gd name="connsiteX1047" fmla="*/ 503319 w 1645942"/>
                  <a:gd name="connsiteY1047" fmla="*/ 198200 h 740050"/>
                  <a:gd name="connsiteX1048" fmla="*/ 494446 w 1645942"/>
                  <a:gd name="connsiteY1048" fmla="*/ 199079 h 740050"/>
                  <a:gd name="connsiteX1049" fmla="*/ 877840 w 1645942"/>
                  <a:gd name="connsiteY1049" fmla="*/ 404218 h 740050"/>
                  <a:gd name="connsiteX1050" fmla="*/ 867473 w 1645942"/>
                  <a:gd name="connsiteY1050" fmla="*/ 402285 h 740050"/>
                  <a:gd name="connsiteX1051" fmla="*/ 864486 w 1645942"/>
                  <a:gd name="connsiteY1051" fmla="*/ 403866 h 740050"/>
                  <a:gd name="connsiteX1052" fmla="*/ 865453 w 1645942"/>
                  <a:gd name="connsiteY1052" fmla="*/ 406326 h 740050"/>
                  <a:gd name="connsiteX1053" fmla="*/ 876786 w 1645942"/>
                  <a:gd name="connsiteY1053" fmla="*/ 415726 h 740050"/>
                  <a:gd name="connsiteX1054" fmla="*/ 878191 w 1645942"/>
                  <a:gd name="connsiteY1054" fmla="*/ 416253 h 740050"/>
                  <a:gd name="connsiteX1055" fmla="*/ 882760 w 1645942"/>
                  <a:gd name="connsiteY1055" fmla="*/ 409050 h 740050"/>
                  <a:gd name="connsiteX1056" fmla="*/ 877840 w 1645942"/>
                  <a:gd name="connsiteY1056" fmla="*/ 404218 h 740050"/>
                  <a:gd name="connsiteX1057" fmla="*/ 374174 w 1645942"/>
                  <a:gd name="connsiteY1057" fmla="*/ 377246 h 740050"/>
                  <a:gd name="connsiteX1058" fmla="*/ 367849 w 1645942"/>
                  <a:gd name="connsiteY1058" fmla="*/ 375226 h 740050"/>
                  <a:gd name="connsiteX1059" fmla="*/ 360469 w 1645942"/>
                  <a:gd name="connsiteY1059" fmla="*/ 373293 h 740050"/>
                  <a:gd name="connsiteX1060" fmla="*/ 354495 w 1645942"/>
                  <a:gd name="connsiteY1060" fmla="*/ 375050 h 740050"/>
                  <a:gd name="connsiteX1061" fmla="*/ 360206 w 1645942"/>
                  <a:gd name="connsiteY1061" fmla="*/ 379267 h 740050"/>
                  <a:gd name="connsiteX1062" fmla="*/ 373999 w 1645942"/>
                  <a:gd name="connsiteY1062" fmla="*/ 383221 h 740050"/>
                  <a:gd name="connsiteX1063" fmla="*/ 381378 w 1645942"/>
                  <a:gd name="connsiteY1063" fmla="*/ 382166 h 740050"/>
                  <a:gd name="connsiteX1064" fmla="*/ 374174 w 1645942"/>
                  <a:gd name="connsiteY1064" fmla="*/ 377246 h 740050"/>
                  <a:gd name="connsiteX1065" fmla="*/ 864398 w 1645942"/>
                  <a:gd name="connsiteY1065" fmla="*/ 370042 h 740050"/>
                  <a:gd name="connsiteX1066" fmla="*/ 856052 w 1645942"/>
                  <a:gd name="connsiteY1066" fmla="*/ 362487 h 740050"/>
                  <a:gd name="connsiteX1067" fmla="*/ 850957 w 1645942"/>
                  <a:gd name="connsiteY1067" fmla="*/ 360906 h 740050"/>
                  <a:gd name="connsiteX1068" fmla="*/ 849990 w 1645942"/>
                  <a:gd name="connsiteY1068" fmla="*/ 363366 h 740050"/>
                  <a:gd name="connsiteX1069" fmla="*/ 858424 w 1645942"/>
                  <a:gd name="connsiteY1069" fmla="*/ 376192 h 740050"/>
                  <a:gd name="connsiteX1070" fmla="*/ 865804 w 1645942"/>
                  <a:gd name="connsiteY1070" fmla="*/ 376807 h 740050"/>
                  <a:gd name="connsiteX1071" fmla="*/ 864398 w 1645942"/>
                  <a:gd name="connsiteY1071" fmla="*/ 370042 h 740050"/>
                  <a:gd name="connsiteX1072" fmla="*/ 1293476 w 1645942"/>
                  <a:gd name="connsiteY1072" fmla="*/ 407380 h 740050"/>
                  <a:gd name="connsiteX1073" fmla="*/ 1303579 w 1645942"/>
                  <a:gd name="connsiteY1073" fmla="*/ 408522 h 740050"/>
                  <a:gd name="connsiteX1074" fmla="*/ 1311311 w 1645942"/>
                  <a:gd name="connsiteY1074" fmla="*/ 405711 h 740050"/>
                  <a:gd name="connsiteX1075" fmla="*/ 1305512 w 1645942"/>
                  <a:gd name="connsiteY1075" fmla="*/ 400791 h 740050"/>
                  <a:gd name="connsiteX1076" fmla="*/ 1303755 w 1645942"/>
                  <a:gd name="connsiteY1076" fmla="*/ 400088 h 740050"/>
                  <a:gd name="connsiteX1077" fmla="*/ 1295497 w 1645942"/>
                  <a:gd name="connsiteY1077" fmla="*/ 403075 h 740050"/>
                  <a:gd name="connsiteX1078" fmla="*/ 1293476 w 1645942"/>
                  <a:gd name="connsiteY1078" fmla="*/ 407380 h 740050"/>
                  <a:gd name="connsiteX1079" fmla="*/ 1348385 w 1645942"/>
                  <a:gd name="connsiteY1079" fmla="*/ 205229 h 740050"/>
                  <a:gd name="connsiteX1080" fmla="*/ 1333713 w 1645942"/>
                  <a:gd name="connsiteY1080" fmla="*/ 201188 h 740050"/>
                  <a:gd name="connsiteX1081" fmla="*/ 1330990 w 1645942"/>
                  <a:gd name="connsiteY1081" fmla="*/ 201978 h 740050"/>
                  <a:gd name="connsiteX1082" fmla="*/ 1332747 w 1645942"/>
                  <a:gd name="connsiteY1082" fmla="*/ 204087 h 740050"/>
                  <a:gd name="connsiteX1083" fmla="*/ 1363496 w 1645942"/>
                  <a:gd name="connsiteY1083" fmla="*/ 211466 h 740050"/>
                  <a:gd name="connsiteX1084" fmla="*/ 1364462 w 1645942"/>
                  <a:gd name="connsiteY1084" fmla="*/ 211466 h 740050"/>
                  <a:gd name="connsiteX1085" fmla="*/ 1365868 w 1645942"/>
                  <a:gd name="connsiteY1085" fmla="*/ 210324 h 740050"/>
                  <a:gd name="connsiteX1086" fmla="*/ 1365077 w 1645942"/>
                  <a:gd name="connsiteY1086" fmla="*/ 207689 h 740050"/>
                  <a:gd name="connsiteX1087" fmla="*/ 1360333 w 1645942"/>
                  <a:gd name="connsiteY1087" fmla="*/ 206019 h 740050"/>
                  <a:gd name="connsiteX1088" fmla="*/ 1348385 w 1645942"/>
                  <a:gd name="connsiteY1088" fmla="*/ 205229 h 740050"/>
                  <a:gd name="connsiteX1089" fmla="*/ 842611 w 1645942"/>
                  <a:gd name="connsiteY1089" fmla="*/ 628069 h 740050"/>
                  <a:gd name="connsiteX1090" fmla="*/ 852099 w 1645942"/>
                  <a:gd name="connsiteY1090" fmla="*/ 623940 h 740050"/>
                  <a:gd name="connsiteX1091" fmla="*/ 852802 w 1645942"/>
                  <a:gd name="connsiteY1091" fmla="*/ 619635 h 740050"/>
                  <a:gd name="connsiteX1092" fmla="*/ 841996 w 1645942"/>
                  <a:gd name="connsiteY1092" fmla="*/ 617526 h 740050"/>
                  <a:gd name="connsiteX1093" fmla="*/ 842611 w 1645942"/>
                  <a:gd name="connsiteY1093" fmla="*/ 628069 h 740050"/>
                  <a:gd name="connsiteX1094" fmla="*/ 1319305 w 1645942"/>
                  <a:gd name="connsiteY1094" fmla="*/ 174129 h 740050"/>
                  <a:gd name="connsiteX1095" fmla="*/ 1339687 w 1645942"/>
                  <a:gd name="connsiteY1095" fmla="*/ 179927 h 740050"/>
                  <a:gd name="connsiteX1096" fmla="*/ 1342587 w 1645942"/>
                  <a:gd name="connsiteY1096" fmla="*/ 180278 h 740050"/>
                  <a:gd name="connsiteX1097" fmla="*/ 1345222 w 1645942"/>
                  <a:gd name="connsiteY1097" fmla="*/ 178258 h 740050"/>
                  <a:gd name="connsiteX1098" fmla="*/ 1343553 w 1645942"/>
                  <a:gd name="connsiteY1098" fmla="*/ 176325 h 740050"/>
                  <a:gd name="connsiteX1099" fmla="*/ 1319042 w 1645942"/>
                  <a:gd name="connsiteY1099" fmla="*/ 168154 h 740050"/>
                  <a:gd name="connsiteX1100" fmla="*/ 1314210 w 1645942"/>
                  <a:gd name="connsiteY1100" fmla="*/ 169912 h 740050"/>
                  <a:gd name="connsiteX1101" fmla="*/ 1319305 w 1645942"/>
                  <a:gd name="connsiteY1101" fmla="*/ 174129 h 740050"/>
                  <a:gd name="connsiteX1102" fmla="*/ 461238 w 1645942"/>
                  <a:gd name="connsiteY1102" fmla="*/ 203208 h 740050"/>
                  <a:gd name="connsiteX1103" fmla="*/ 468529 w 1645942"/>
                  <a:gd name="connsiteY1103" fmla="*/ 196180 h 740050"/>
                  <a:gd name="connsiteX1104" fmla="*/ 459832 w 1645942"/>
                  <a:gd name="connsiteY1104" fmla="*/ 197058 h 740050"/>
                  <a:gd name="connsiteX1105" fmla="*/ 454824 w 1645942"/>
                  <a:gd name="connsiteY1105" fmla="*/ 199430 h 740050"/>
                  <a:gd name="connsiteX1106" fmla="*/ 450256 w 1645942"/>
                  <a:gd name="connsiteY1106" fmla="*/ 206195 h 740050"/>
                  <a:gd name="connsiteX1107" fmla="*/ 457108 w 1645942"/>
                  <a:gd name="connsiteY1107" fmla="*/ 203208 h 740050"/>
                  <a:gd name="connsiteX1108" fmla="*/ 461238 w 1645942"/>
                  <a:gd name="connsiteY1108" fmla="*/ 203208 h 740050"/>
                  <a:gd name="connsiteX1109" fmla="*/ 935911 w 1645942"/>
                  <a:gd name="connsiteY1109" fmla="*/ 252933 h 740050"/>
                  <a:gd name="connsiteX1110" fmla="*/ 923612 w 1645942"/>
                  <a:gd name="connsiteY1110" fmla="*/ 253021 h 740050"/>
                  <a:gd name="connsiteX1111" fmla="*/ 920625 w 1645942"/>
                  <a:gd name="connsiteY1111" fmla="*/ 255657 h 740050"/>
                  <a:gd name="connsiteX1112" fmla="*/ 923524 w 1645942"/>
                  <a:gd name="connsiteY1112" fmla="*/ 256975 h 740050"/>
                  <a:gd name="connsiteX1113" fmla="*/ 940919 w 1645942"/>
                  <a:gd name="connsiteY1113" fmla="*/ 256975 h 740050"/>
                  <a:gd name="connsiteX1114" fmla="*/ 946981 w 1645942"/>
                  <a:gd name="connsiteY1114" fmla="*/ 255745 h 740050"/>
                  <a:gd name="connsiteX1115" fmla="*/ 941007 w 1645942"/>
                  <a:gd name="connsiteY1115" fmla="*/ 252933 h 740050"/>
                  <a:gd name="connsiteX1116" fmla="*/ 935911 w 1645942"/>
                  <a:gd name="connsiteY1116" fmla="*/ 252933 h 740050"/>
                  <a:gd name="connsiteX1117" fmla="*/ 1286184 w 1645942"/>
                  <a:gd name="connsiteY1117" fmla="*/ 439447 h 740050"/>
                  <a:gd name="connsiteX1118" fmla="*/ 1279683 w 1645942"/>
                  <a:gd name="connsiteY1118" fmla="*/ 443664 h 740050"/>
                  <a:gd name="connsiteX1119" fmla="*/ 1276872 w 1645942"/>
                  <a:gd name="connsiteY1119" fmla="*/ 446651 h 740050"/>
                  <a:gd name="connsiteX1120" fmla="*/ 1281440 w 1645942"/>
                  <a:gd name="connsiteY1120" fmla="*/ 447705 h 740050"/>
                  <a:gd name="connsiteX1121" fmla="*/ 1295321 w 1645942"/>
                  <a:gd name="connsiteY1121" fmla="*/ 443576 h 740050"/>
                  <a:gd name="connsiteX1122" fmla="*/ 1301559 w 1645942"/>
                  <a:gd name="connsiteY1122" fmla="*/ 442434 h 740050"/>
                  <a:gd name="connsiteX1123" fmla="*/ 1294443 w 1645942"/>
                  <a:gd name="connsiteY1123" fmla="*/ 439623 h 740050"/>
                  <a:gd name="connsiteX1124" fmla="*/ 1286184 w 1645942"/>
                  <a:gd name="connsiteY1124" fmla="*/ 439447 h 740050"/>
                  <a:gd name="connsiteX1125" fmla="*/ 912103 w 1645942"/>
                  <a:gd name="connsiteY1125" fmla="*/ 426005 h 740050"/>
                  <a:gd name="connsiteX1126" fmla="*/ 909819 w 1645942"/>
                  <a:gd name="connsiteY1126" fmla="*/ 432155 h 740050"/>
                  <a:gd name="connsiteX1127" fmla="*/ 910961 w 1645942"/>
                  <a:gd name="connsiteY1127" fmla="*/ 437075 h 740050"/>
                  <a:gd name="connsiteX1128" fmla="*/ 921591 w 1645942"/>
                  <a:gd name="connsiteY1128" fmla="*/ 443752 h 740050"/>
                  <a:gd name="connsiteX1129" fmla="*/ 924490 w 1645942"/>
                  <a:gd name="connsiteY1129" fmla="*/ 444718 h 740050"/>
                  <a:gd name="connsiteX1130" fmla="*/ 923875 w 1645942"/>
                  <a:gd name="connsiteY1130" fmla="*/ 441995 h 740050"/>
                  <a:gd name="connsiteX1131" fmla="*/ 912103 w 1645942"/>
                  <a:gd name="connsiteY1131" fmla="*/ 426005 h 740050"/>
                  <a:gd name="connsiteX1132" fmla="*/ 705822 w 1645942"/>
                  <a:gd name="connsiteY1132" fmla="*/ 273667 h 740050"/>
                  <a:gd name="connsiteX1133" fmla="*/ 700112 w 1645942"/>
                  <a:gd name="connsiteY1133" fmla="*/ 277357 h 740050"/>
                  <a:gd name="connsiteX1134" fmla="*/ 699145 w 1645942"/>
                  <a:gd name="connsiteY1134" fmla="*/ 279465 h 740050"/>
                  <a:gd name="connsiteX1135" fmla="*/ 701078 w 1645942"/>
                  <a:gd name="connsiteY1135" fmla="*/ 279817 h 740050"/>
                  <a:gd name="connsiteX1136" fmla="*/ 718737 w 1645942"/>
                  <a:gd name="connsiteY1136" fmla="*/ 275073 h 740050"/>
                  <a:gd name="connsiteX1137" fmla="*/ 719176 w 1645942"/>
                  <a:gd name="connsiteY1137" fmla="*/ 273315 h 740050"/>
                  <a:gd name="connsiteX1138" fmla="*/ 717331 w 1645942"/>
                  <a:gd name="connsiteY1138" fmla="*/ 271646 h 740050"/>
                  <a:gd name="connsiteX1139" fmla="*/ 705822 w 1645942"/>
                  <a:gd name="connsiteY1139" fmla="*/ 273667 h 740050"/>
                  <a:gd name="connsiteX1140" fmla="*/ 1385635 w 1645942"/>
                  <a:gd name="connsiteY1140" fmla="*/ 451922 h 740050"/>
                  <a:gd name="connsiteX1141" fmla="*/ 1372193 w 1645942"/>
                  <a:gd name="connsiteY1141" fmla="*/ 459302 h 740050"/>
                  <a:gd name="connsiteX1142" fmla="*/ 1371227 w 1645942"/>
                  <a:gd name="connsiteY1142" fmla="*/ 462113 h 740050"/>
                  <a:gd name="connsiteX1143" fmla="*/ 1373950 w 1645942"/>
                  <a:gd name="connsiteY1143" fmla="*/ 463519 h 740050"/>
                  <a:gd name="connsiteX1144" fmla="*/ 1390467 w 1645942"/>
                  <a:gd name="connsiteY1144" fmla="*/ 453416 h 740050"/>
                  <a:gd name="connsiteX1145" fmla="*/ 1385635 w 1645942"/>
                  <a:gd name="connsiteY1145" fmla="*/ 451922 h 740050"/>
                  <a:gd name="connsiteX1146" fmla="*/ 415641 w 1645942"/>
                  <a:gd name="connsiteY1146" fmla="*/ 449814 h 740050"/>
                  <a:gd name="connsiteX1147" fmla="*/ 415466 w 1645942"/>
                  <a:gd name="connsiteY1147" fmla="*/ 445860 h 740050"/>
                  <a:gd name="connsiteX1148" fmla="*/ 401848 w 1645942"/>
                  <a:gd name="connsiteY1148" fmla="*/ 441555 h 740050"/>
                  <a:gd name="connsiteX1149" fmla="*/ 398071 w 1645942"/>
                  <a:gd name="connsiteY1149" fmla="*/ 440589 h 740050"/>
                  <a:gd name="connsiteX1150" fmla="*/ 400355 w 1645942"/>
                  <a:gd name="connsiteY1150" fmla="*/ 444718 h 740050"/>
                  <a:gd name="connsiteX1151" fmla="*/ 415641 w 1645942"/>
                  <a:gd name="connsiteY1151" fmla="*/ 449814 h 740050"/>
                  <a:gd name="connsiteX1152" fmla="*/ 1279947 w 1645942"/>
                  <a:gd name="connsiteY1152" fmla="*/ 356601 h 740050"/>
                  <a:gd name="connsiteX1153" fmla="*/ 1270634 w 1645942"/>
                  <a:gd name="connsiteY1153" fmla="*/ 349397 h 740050"/>
                  <a:gd name="connsiteX1154" fmla="*/ 1269229 w 1645942"/>
                  <a:gd name="connsiteY1154" fmla="*/ 348782 h 740050"/>
                  <a:gd name="connsiteX1155" fmla="*/ 1268614 w 1645942"/>
                  <a:gd name="connsiteY1155" fmla="*/ 350539 h 740050"/>
                  <a:gd name="connsiteX1156" fmla="*/ 1282670 w 1645942"/>
                  <a:gd name="connsiteY1156" fmla="*/ 360027 h 740050"/>
                  <a:gd name="connsiteX1157" fmla="*/ 1279947 w 1645942"/>
                  <a:gd name="connsiteY1157" fmla="*/ 356601 h 740050"/>
                  <a:gd name="connsiteX1158" fmla="*/ 1196046 w 1645942"/>
                  <a:gd name="connsiteY1158" fmla="*/ 341051 h 740050"/>
                  <a:gd name="connsiteX1159" fmla="*/ 1192532 w 1645942"/>
                  <a:gd name="connsiteY1159" fmla="*/ 340436 h 740050"/>
                  <a:gd name="connsiteX1160" fmla="*/ 1192796 w 1645942"/>
                  <a:gd name="connsiteY1160" fmla="*/ 343862 h 740050"/>
                  <a:gd name="connsiteX1161" fmla="*/ 1205535 w 1645942"/>
                  <a:gd name="connsiteY1161" fmla="*/ 352560 h 740050"/>
                  <a:gd name="connsiteX1162" fmla="*/ 1208434 w 1645942"/>
                  <a:gd name="connsiteY1162" fmla="*/ 353526 h 740050"/>
                  <a:gd name="connsiteX1163" fmla="*/ 1207116 w 1645942"/>
                  <a:gd name="connsiteY1163" fmla="*/ 350100 h 740050"/>
                  <a:gd name="connsiteX1164" fmla="*/ 1196046 w 1645942"/>
                  <a:gd name="connsiteY1164" fmla="*/ 341051 h 740050"/>
                  <a:gd name="connsiteX1165" fmla="*/ 78898 w 1645942"/>
                  <a:gd name="connsiteY1165" fmla="*/ 571052 h 740050"/>
                  <a:gd name="connsiteX1166" fmla="*/ 81533 w 1645942"/>
                  <a:gd name="connsiteY1166" fmla="*/ 576147 h 740050"/>
                  <a:gd name="connsiteX1167" fmla="*/ 84960 w 1645942"/>
                  <a:gd name="connsiteY1167" fmla="*/ 575005 h 740050"/>
                  <a:gd name="connsiteX1168" fmla="*/ 85223 w 1645942"/>
                  <a:gd name="connsiteY1168" fmla="*/ 569383 h 740050"/>
                  <a:gd name="connsiteX1169" fmla="*/ 85926 w 1645942"/>
                  <a:gd name="connsiteY1169" fmla="*/ 565781 h 740050"/>
                  <a:gd name="connsiteX1170" fmla="*/ 79689 w 1645942"/>
                  <a:gd name="connsiteY1170" fmla="*/ 564024 h 740050"/>
                  <a:gd name="connsiteX1171" fmla="*/ 78898 w 1645942"/>
                  <a:gd name="connsiteY1171" fmla="*/ 571052 h 740050"/>
                  <a:gd name="connsiteX1172" fmla="*/ 877840 w 1645942"/>
                  <a:gd name="connsiteY1172" fmla="*/ 594948 h 740050"/>
                  <a:gd name="connsiteX1173" fmla="*/ 873359 w 1645942"/>
                  <a:gd name="connsiteY1173" fmla="*/ 599077 h 740050"/>
                  <a:gd name="connsiteX1174" fmla="*/ 868527 w 1645942"/>
                  <a:gd name="connsiteY1174" fmla="*/ 604261 h 740050"/>
                  <a:gd name="connsiteX1175" fmla="*/ 875468 w 1645942"/>
                  <a:gd name="connsiteY1175" fmla="*/ 603031 h 740050"/>
                  <a:gd name="connsiteX1176" fmla="*/ 881969 w 1645942"/>
                  <a:gd name="connsiteY1176" fmla="*/ 596881 h 740050"/>
                  <a:gd name="connsiteX1177" fmla="*/ 881706 w 1645942"/>
                  <a:gd name="connsiteY1177" fmla="*/ 594860 h 740050"/>
                  <a:gd name="connsiteX1178" fmla="*/ 877840 w 1645942"/>
                  <a:gd name="connsiteY1178" fmla="*/ 594948 h 740050"/>
                  <a:gd name="connsiteX1179" fmla="*/ 747289 w 1645942"/>
                  <a:gd name="connsiteY1179" fmla="*/ 418713 h 740050"/>
                  <a:gd name="connsiteX1180" fmla="*/ 750189 w 1645942"/>
                  <a:gd name="connsiteY1180" fmla="*/ 418977 h 740050"/>
                  <a:gd name="connsiteX1181" fmla="*/ 748256 w 1645942"/>
                  <a:gd name="connsiteY1181" fmla="*/ 408610 h 740050"/>
                  <a:gd name="connsiteX1182" fmla="*/ 744917 w 1645942"/>
                  <a:gd name="connsiteY1182" fmla="*/ 402373 h 740050"/>
                  <a:gd name="connsiteX1183" fmla="*/ 744302 w 1645942"/>
                  <a:gd name="connsiteY1183" fmla="*/ 408171 h 740050"/>
                  <a:gd name="connsiteX1184" fmla="*/ 747289 w 1645942"/>
                  <a:gd name="connsiteY1184" fmla="*/ 418713 h 740050"/>
                  <a:gd name="connsiteX1185" fmla="*/ 1396002 w 1645942"/>
                  <a:gd name="connsiteY1185" fmla="*/ 485043 h 740050"/>
                  <a:gd name="connsiteX1186" fmla="*/ 1398286 w 1645942"/>
                  <a:gd name="connsiteY1186" fmla="*/ 482935 h 740050"/>
                  <a:gd name="connsiteX1187" fmla="*/ 1401185 w 1645942"/>
                  <a:gd name="connsiteY1187" fmla="*/ 480123 h 740050"/>
                  <a:gd name="connsiteX1188" fmla="*/ 1396792 w 1645942"/>
                  <a:gd name="connsiteY1188" fmla="*/ 478981 h 740050"/>
                  <a:gd name="connsiteX1189" fmla="*/ 1391257 w 1645942"/>
                  <a:gd name="connsiteY1189" fmla="*/ 483022 h 740050"/>
                  <a:gd name="connsiteX1190" fmla="*/ 1388973 w 1645942"/>
                  <a:gd name="connsiteY1190" fmla="*/ 486273 h 740050"/>
                  <a:gd name="connsiteX1191" fmla="*/ 1396002 w 1645942"/>
                  <a:gd name="connsiteY1191" fmla="*/ 485043 h 740050"/>
                  <a:gd name="connsiteX1192" fmla="*/ 1273709 w 1645942"/>
                  <a:gd name="connsiteY1192" fmla="*/ 567977 h 740050"/>
                  <a:gd name="connsiteX1193" fmla="*/ 1261146 w 1645942"/>
                  <a:gd name="connsiteY1193" fmla="*/ 568241 h 740050"/>
                  <a:gd name="connsiteX1194" fmla="*/ 1260355 w 1645942"/>
                  <a:gd name="connsiteY1194" fmla="*/ 570788 h 740050"/>
                  <a:gd name="connsiteX1195" fmla="*/ 1262640 w 1645942"/>
                  <a:gd name="connsiteY1195" fmla="*/ 572018 h 740050"/>
                  <a:gd name="connsiteX1196" fmla="*/ 1273709 w 1645942"/>
                  <a:gd name="connsiteY1196" fmla="*/ 567977 h 740050"/>
                  <a:gd name="connsiteX1197" fmla="*/ 1370085 w 1645942"/>
                  <a:gd name="connsiteY1197" fmla="*/ 423897 h 740050"/>
                  <a:gd name="connsiteX1198" fmla="*/ 1370173 w 1645942"/>
                  <a:gd name="connsiteY1198" fmla="*/ 427938 h 740050"/>
                  <a:gd name="connsiteX1199" fmla="*/ 1372984 w 1645942"/>
                  <a:gd name="connsiteY1199" fmla="*/ 432946 h 740050"/>
                  <a:gd name="connsiteX1200" fmla="*/ 1375092 w 1645942"/>
                  <a:gd name="connsiteY1200" fmla="*/ 431276 h 740050"/>
                  <a:gd name="connsiteX1201" fmla="*/ 1374565 w 1645942"/>
                  <a:gd name="connsiteY1201" fmla="*/ 426357 h 740050"/>
                  <a:gd name="connsiteX1202" fmla="*/ 1370085 w 1645942"/>
                  <a:gd name="connsiteY1202" fmla="*/ 423897 h 740050"/>
                  <a:gd name="connsiteX1203" fmla="*/ 1434394 w 1645942"/>
                  <a:gd name="connsiteY1203" fmla="*/ 459126 h 740050"/>
                  <a:gd name="connsiteX1204" fmla="*/ 1436502 w 1645942"/>
                  <a:gd name="connsiteY1204" fmla="*/ 452889 h 740050"/>
                  <a:gd name="connsiteX1205" fmla="*/ 1437644 w 1645942"/>
                  <a:gd name="connsiteY1205" fmla="*/ 449989 h 740050"/>
                  <a:gd name="connsiteX1206" fmla="*/ 1434394 w 1645942"/>
                  <a:gd name="connsiteY1206" fmla="*/ 451219 h 740050"/>
                  <a:gd name="connsiteX1207" fmla="*/ 1430352 w 1645942"/>
                  <a:gd name="connsiteY1207" fmla="*/ 457633 h 740050"/>
                  <a:gd name="connsiteX1208" fmla="*/ 1434394 w 1645942"/>
                  <a:gd name="connsiteY1208" fmla="*/ 459126 h 740050"/>
                  <a:gd name="connsiteX1209" fmla="*/ 892336 w 1645942"/>
                  <a:gd name="connsiteY1209" fmla="*/ 499539 h 740050"/>
                  <a:gd name="connsiteX1210" fmla="*/ 887240 w 1645942"/>
                  <a:gd name="connsiteY1210" fmla="*/ 493389 h 740050"/>
                  <a:gd name="connsiteX1211" fmla="*/ 885044 w 1645942"/>
                  <a:gd name="connsiteY1211" fmla="*/ 494795 h 740050"/>
                  <a:gd name="connsiteX1212" fmla="*/ 887065 w 1645942"/>
                  <a:gd name="connsiteY1212" fmla="*/ 497430 h 740050"/>
                  <a:gd name="connsiteX1213" fmla="*/ 892336 w 1645942"/>
                  <a:gd name="connsiteY1213" fmla="*/ 499539 h 740050"/>
                  <a:gd name="connsiteX1214" fmla="*/ 1250955 w 1645942"/>
                  <a:gd name="connsiteY1214" fmla="*/ 275687 h 740050"/>
                  <a:gd name="connsiteX1215" fmla="*/ 1252009 w 1645942"/>
                  <a:gd name="connsiteY1215" fmla="*/ 275687 h 740050"/>
                  <a:gd name="connsiteX1216" fmla="*/ 1260092 w 1645942"/>
                  <a:gd name="connsiteY1216" fmla="*/ 277005 h 740050"/>
                  <a:gd name="connsiteX1217" fmla="*/ 1252888 w 1645942"/>
                  <a:gd name="connsiteY1217" fmla="*/ 273315 h 740050"/>
                  <a:gd name="connsiteX1218" fmla="*/ 1250691 w 1645942"/>
                  <a:gd name="connsiteY1218" fmla="*/ 271822 h 740050"/>
                  <a:gd name="connsiteX1219" fmla="*/ 1250955 w 1645942"/>
                  <a:gd name="connsiteY1219" fmla="*/ 275687 h 740050"/>
                  <a:gd name="connsiteX1220" fmla="*/ 1398110 w 1645942"/>
                  <a:gd name="connsiteY1220" fmla="*/ 196971 h 740050"/>
                  <a:gd name="connsiteX1221" fmla="*/ 1396177 w 1645942"/>
                  <a:gd name="connsiteY1221" fmla="*/ 192753 h 740050"/>
                  <a:gd name="connsiteX1222" fmla="*/ 1392839 w 1645942"/>
                  <a:gd name="connsiteY1222" fmla="*/ 196092 h 740050"/>
                  <a:gd name="connsiteX1223" fmla="*/ 1398110 w 1645942"/>
                  <a:gd name="connsiteY1223" fmla="*/ 196971 h 740050"/>
                  <a:gd name="connsiteX1224" fmla="*/ 1113113 w 1645942"/>
                  <a:gd name="connsiteY1224" fmla="*/ 378301 h 740050"/>
                  <a:gd name="connsiteX1225" fmla="*/ 1118296 w 1645942"/>
                  <a:gd name="connsiteY1225" fmla="*/ 383308 h 740050"/>
                  <a:gd name="connsiteX1226" fmla="*/ 1120931 w 1645942"/>
                  <a:gd name="connsiteY1226" fmla="*/ 382693 h 740050"/>
                  <a:gd name="connsiteX1227" fmla="*/ 1120931 w 1645942"/>
                  <a:gd name="connsiteY1227" fmla="*/ 380058 h 740050"/>
                  <a:gd name="connsiteX1228" fmla="*/ 1113113 w 1645942"/>
                  <a:gd name="connsiteY1228" fmla="*/ 378301 h 740050"/>
                  <a:gd name="connsiteX1229" fmla="*/ 1015683 w 1645942"/>
                  <a:gd name="connsiteY1229" fmla="*/ 208391 h 740050"/>
                  <a:gd name="connsiteX1230" fmla="*/ 1009181 w 1645942"/>
                  <a:gd name="connsiteY1230" fmla="*/ 207425 h 740050"/>
                  <a:gd name="connsiteX1231" fmla="*/ 1007512 w 1645942"/>
                  <a:gd name="connsiteY1231" fmla="*/ 209006 h 740050"/>
                  <a:gd name="connsiteX1232" fmla="*/ 1009533 w 1645942"/>
                  <a:gd name="connsiteY1232" fmla="*/ 211291 h 740050"/>
                  <a:gd name="connsiteX1233" fmla="*/ 1015683 w 1645942"/>
                  <a:gd name="connsiteY1233" fmla="*/ 208391 h 740050"/>
                  <a:gd name="connsiteX1234" fmla="*/ 435321 w 1645942"/>
                  <a:gd name="connsiteY1234" fmla="*/ 198025 h 740050"/>
                  <a:gd name="connsiteX1235" fmla="*/ 431191 w 1645942"/>
                  <a:gd name="connsiteY1235" fmla="*/ 198200 h 740050"/>
                  <a:gd name="connsiteX1236" fmla="*/ 436199 w 1645942"/>
                  <a:gd name="connsiteY1236" fmla="*/ 203208 h 740050"/>
                  <a:gd name="connsiteX1237" fmla="*/ 435321 w 1645942"/>
                  <a:gd name="connsiteY1237" fmla="*/ 198025 h 740050"/>
                  <a:gd name="connsiteX1238" fmla="*/ 1449944 w 1645942"/>
                  <a:gd name="connsiteY1238" fmla="*/ 586602 h 740050"/>
                  <a:gd name="connsiteX1239" fmla="*/ 1443091 w 1645942"/>
                  <a:gd name="connsiteY1239" fmla="*/ 590116 h 740050"/>
                  <a:gd name="connsiteX1240" fmla="*/ 1449065 w 1645942"/>
                  <a:gd name="connsiteY1240" fmla="*/ 588710 h 740050"/>
                  <a:gd name="connsiteX1241" fmla="*/ 1454073 w 1645942"/>
                  <a:gd name="connsiteY1241" fmla="*/ 588623 h 740050"/>
                  <a:gd name="connsiteX1242" fmla="*/ 1453985 w 1645942"/>
                  <a:gd name="connsiteY1242" fmla="*/ 586602 h 740050"/>
                  <a:gd name="connsiteX1243" fmla="*/ 1449944 w 1645942"/>
                  <a:gd name="connsiteY1243" fmla="*/ 586602 h 740050"/>
                  <a:gd name="connsiteX1244" fmla="*/ 885132 w 1645942"/>
                  <a:gd name="connsiteY1244" fmla="*/ 79861 h 740050"/>
                  <a:gd name="connsiteX1245" fmla="*/ 884868 w 1645942"/>
                  <a:gd name="connsiteY1245" fmla="*/ 82761 h 740050"/>
                  <a:gd name="connsiteX1246" fmla="*/ 891018 w 1645942"/>
                  <a:gd name="connsiteY1246" fmla="*/ 79598 h 740050"/>
                  <a:gd name="connsiteX1247" fmla="*/ 885132 w 1645942"/>
                  <a:gd name="connsiteY1247" fmla="*/ 79861 h 740050"/>
                  <a:gd name="connsiteX1248" fmla="*/ 424954 w 1645942"/>
                  <a:gd name="connsiteY1248" fmla="*/ 202154 h 740050"/>
                  <a:gd name="connsiteX1249" fmla="*/ 420561 w 1645942"/>
                  <a:gd name="connsiteY1249" fmla="*/ 199167 h 740050"/>
                  <a:gd name="connsiteX1250" fmla="*/ 418716 w 1645942"/>
                  <a:gd name="connsiteY1250" fmla="*/ 201802 h 740050"/>
                  <a:gd name="connsiteX1251" fmla="*/ 424954 w 1645942"/>
                  <a:gd name="connsiteY1251" fmla="*/ 202154 h 740050"/>
                  <a:gd name="connsiteX1252" fmla="*/ 211469 w 1645942"/>
                  <a:gd name="connsiteY1252" fmla="*/ 562794 h 740050"/>
                  <a:gd name="connsiteX1253" fmla="*/ 212963 w 1645942"/>
                  <a:gd name="connsiteY1253" fmla="*/ 566220 h 740050"/>
                  <a:gd name="connsiteX1254" fmla="*/ 217004 w 1645942"/>
                  <a:gd name="connsiteY1254" fmla="*/ 567362 h 740050"/>
                  <a:gd name="connsiteX1255" fmla="*/ 214720 w 1645942"/>
                  <a:gd name="connsiteY1255" fmla="*/ 563760 h 740050"/>
                  <a:gd name="connsiteX1256" fmla="*/ 211469 w 1645942"/>
                  <a:gd name="connsiteY1256" fmla="*/ 562794 h 740050"/>
                  <a:gd name="connsiteX1257" fmla="*/ 1588753 w 1645942"/>
                  <a:gd name="connsiteY1257" fmla="*/ 427060 h 740050"/>
                  <a:gd name="connsiteX1258" fmla="*/ 1593497 w 1645942"/>
                  <a:gd name="connsiteY1258" fmla="*/ 423458 h 740050"/>
                  <a:gd name="connsiteX1259" fmla="*/ 1591300 w 1645942"/>
                  <a:gd name="connsiteY1259" fmla="*/ 421261 h 740050"/>
                  <a:gd name="connsiteX1260" fmla="*/ 1588753 w 1645942"/>
                  <a:gd name="connsiteY1260" fmla="*/ 427060 h 740050"/>
                  <a:gd name="connsiteX1261" fmla="*/ 1038525 w 1645942"/>
                  <a:gd name="connsiteY1261" fmla="*/ 237383 h 740050"/>
                  <a:gd name="connsiteX1262" fmla="*/ 1041072 w 1645942"/>
                  <a:gd name="connsiteY1262" fmla="*/ 238350 h 740050"/>
                  <a:gd name="connsiteX1263" fmla="*/ 1044674 w 1645942"/>
                  <a:gd name="connsiteY1263" fmla="*/ 236417 h 740050"/>
                  <a:gd name="connsiteX1264" fmla="*/ 1041072 w 1645942"/>
                  <a:gd name="connsiteY1264" fmla="*/ 234484 h 740050"/>
                  <a:gd name="connsiteX1265" fmla="*/ 1038525 w 1645942"/>
                  <a:gd name="connsiteY1265" fmla="*/ 237383 h 740050"/>
                  <a:gd name="connsiteX1266" fmla="*/ 1467515 w 1645942"/>
                  <a:gd name="connsiteY1266" fmla="*/ 355547 h 740050"/>
                  <a:gd name="connsiteX1267" fmla="*/ 1468920 w 1645942"/>
                  <a:gd name="connsiteY1267" fmla="*/ 358270 h 740050"/>
                  <a:gd name="connsiteX1268" fmla="*/ 1471556 w 1645942"/>
                  <a:gd name="connsiteY1268" fmla="*/ 353350 h 740050"/>
                  <a:gd name="connsiteX1269" fmla="*/ 1470062 w 1645942"/>
                  <a:gd name="connsiteY1269" fmla="*/ 350363 h 740050"/>
                  <a:gd name="connsiteX1270" fmla="*/ 1467515 w 1645942"/>
                  <a:gd name="connsiteY1270" fmla="*/ 355547 h 740050"/>
                  <a:gd name="connsiteX1271" fmla="*/ 1229167 w 1645942"/>
                  <a:gd name="connsiteY1271" fmla="*/ 571052 h 740050"/>
                  <a:gd name="connsiteX1272" fmla="*/ 1238041 w 1645942"/>
                  <a:gd name="connsiteY1272" fmla="*/ 572018 h 740050"/>
                  <a:gd name="connsiteX1273" fmla="*/ 1238743 w 1645942"/>
                  <a:gd name="connsiteY1273" fmla="*/ 570261 h 740050"/>
                  <a:gd name="connsiteX1274" fmla="*/ 1229167 w 1645942"/>
                  <a:gd name="connsiteY1274" fmla="*/ 571052 h 740050"/>
                  <a:gd name="connsiteX1275" fmla="*/ 732793 w 1645942"/>
                  <a:gd name="connsiteY1275" fmla="*/ 186604 h 740050"/>
                  <a:gd name="connsiteX1276" fmla="*/ 730070 w 1645942"/>
                  <a:gd name="connsiteY1276" fmla="*/ 187307 h 740050"/>
                  <a:gd name="connsiteX1277" fmla="*/ 730773 w 1645942"/>
                  <a:gd name="connsiteY1277" fmla="*/ 188624 h 740050"/>
                  <a:gd name="connsiteX1278" fmla="*/ 736747 w 1645942"/>
                  <a:gd name="connsiteY1278" fmla="*/ 188537 h 740050"/>
                  <a:gd name="connsiteX1279" fmla="*/ 739734 w 1645942"/>
                  <a:gd name="connsiteY1279" fmla="*/ 185198 h 740050"/>
                  <a:gd name="connsiteX1280" fmla="*/ 739031 w 1645942"/>
                  <a:gd name="connsiteY1280" fmla="*/ 184583 h 740050"/>
                  <a:gd name="connsiteX1281" fmla="*/ 732793 w 1645942"/>
                  <a:gd name="connsiteY1281" fmla="*/ 186604 h 740050"/>
                  <a:gd name="connsiteX1282" fmla="*/ 1472698 w 1645942"/>
                  <a:gd name="connsiteY1282" fmla="*/ 580452 h 740050"/>
                  <a:gd name="connsiteX1283" fmla="*/ 1467515 w 1645942"/>
                  <a:gd name="connsiteY1283" fmla="*/ 581858 h 740050"/>
                  <a:gd name="connsiteX1284" fmla="*/ 1469360 w 1645942"/>
                  <a:gd name="connsiteY1284" fmla="*/ 584494 h 740050"/>
                  <a:gd name="connsiteX1285" fmla="*/ 1472698 w 1645942"/>
                  <a:gd name="connsiteY1285" fmla="*/ 580452 h 740050"/>
                  <a:gd name="connsiteX1286" fmla="*/ 1427102 w 1645942"/>
                  <a:gd name="connsiteY1286" fmla="*/ 480914 h 740050"/>
                  <a:gd name="connsiteX1287" fmla="*/ 1430177 w 1645942"/>
                  <a:gd name="connsiteY1287" fmla="*/ 478366 h 740050"/>
                  <a:gd name="connsiteX1288" fmla="*/ 1426048 w 1645942"/>
                  <a:gd name="connsiteY1288" fmla="*/ 476873 h 740050"/>
                  <a:gd name="connsiteX1289" fmla="*/ 1427102 w 1645942"/>
                  <a:gd name="connsiteY1289" fmla="*/ 480914 h 740050"/>
                  <a:gd name="connsiteX1290" fmla="*/ 622888 w 1645942"/>
                  <a:gd name="connsiteY1290" fmla="*/ 186604 h 740050"/>
                  <a:gd name="connsiteX1291" fmla="*/ 617705 w 1645942"/>
                  <a:gd name="connsiteY1291" fmla="*/ 188009 h 740050"/>
                  <a:gd name="connsiteX1292" fmla="*/ 619550 w 1645942"/>
                  <a:gd name="connsiteY1292" fmla="*/ 190645 h 740050"/>
                  <a:gd name="connsiteX1293" fmla="*/ 622888 w 1645942"/>
                  <a:gd name="connsiteY1293" fmla="*/ 186604 h 740050"/>
                  <a:gd name="connsiteX1294" fmla="*/ 228073 w 1645942"/>
                  <a:gd name="connsiteY1294" fmla="*/ 564902 h 740050"/>
                  <a:gd name="connsiteX1295" fmla="*/ 227634 w 1645942"/>
                  <a:gd name="connsiteY1295" fmla="*/ 561915 h 740050"/>
                  <a:gd name="connsiteX1296" fmla="*/ 223944 w 1645942"/>
                  <a:gd name="connsiteY1296" fmla="*/ 563584 h 740050"/>
                  <a:gd name="connsiteX1297" fmla="*/ 228073 w 1645942"/>
                  <a:gd name="connsiteY1297" fmla="*/ 564902 h 740050"/>
                  <a:gd name="connsiteX1298" fmla="*/ 1402239 w 1645942"/>
                  <a:gd name="connsiteY1298" fmla="*/ 199079 h 740050"/>
                  <a:gd name="connsiteX1299" fmla="*/ 1406456 w 1645942"/>
                  <a:gd name="connsiteY1299" fmla="*/ 201100 h 740050"/>
                  <a:gd name="connsiteX1300" fmla="*/ 1404787 w 1645942"/>
                  <a:gd name="connsiteY1300" fmla="*/ 197498 h 740050"/>
                  <a:gd name="connsiteX1301" fmla="*/ 1402678 w 1645942"/>
                  <a:gd name="connsiteY1301" fmla="*/ 195301 h 740050"/>
                  <a:gd name="connsiteX1302" fmla="*/ 1402239 w 1645942"/>
                  <a:gd name="connsiteY1302" fmla="*/ 199079 h 740050"/>
                  <a:gd name="connsiteX1303" fmla="*/ 1621962 w 1645942"/>
                  <a:gd name="connsiteY1303" fmla="*/ 385593 h 740050"/>
                  <a:gd name="connsiteX1304" fmla="*/ 1618887 w 1645942"/>
                  <a:gd name="connsiteY1304" fmla="*/ 387965 h 740050"/>
                  <a:gd name="connsiteX1305" fmla="*/ 1620644 w 1645942"/>
                  <a:gd name="connsiteY1305" fmla="*/ 389722 h 740050"/>
                  <a:gd name="connsiteX1306" fmla="*/ 1621962 w 1645942"/>
                  <a:gd name="connsiteY1306" fmla="*/ 385593 h 740050"/>
                  <a:gd name="connsiteX1307" fmla="*/ 1093433 w 1645942"/>
                  <a:gd name="connsiteY1307" fmla="*/ 381463 h 740050"/>
                  <a:gd name="connsiteX1308" fmla="*/ 1089216 w 1645942"/>
                  <a:gd name="connsiteY1308" fmla="*/ 379531 h 740050"/>
                  <a:gd name="connsiteX1309" fmla="*/ 1088865 w 1645942"/>
                  <a:gd name="connsiteY1309" fmla="*/ 380936 h 740050"/>
                  <a:gd name="connsiteX1310" fmla="*/ 1093433 w 1645942"/>
                  <a:gd name="connsiteY1310" fmla="*/ 381463 h 740050"/>
                  <a:gd name="connsiteX1311" fmla="*/ 1063387 w 1645942"/>
                  <a:gd name="connsiteY1311" fmla="*/ 216650 h 740050"/>
                  <a:gd name="connsiteX1312" fmla="*/ 1067516 w 1645942"/>
                  <a:gd name="connsiteY1312" fmla="*/ 216562 h 740050"/>
                  <a:gd name="connsiteX1313" fmla="*/ 1067516 w 1645942"/>
                  <a:gd name="connsiteY1313" fmla="*/ 214717 h 740050"/>
                  <a:gd name="connsiteX1314" fmla="*/ 1063387 w 1645942"/>
                  <a:gd name="connsiteY1314" fmla="*/ 216650 h 740050"/>
                  <a:gd name="connsiteX1315" fmla="*/ 144173 w 1645942"/>
                  <a:gd name="connsiteY1315" fmla="*/ 429080 h 740050"/>
                  <a:gd name="connsiteX1316" fmla="*/ 144261 w 1645942"/>
                  <a:gd name="connsiteY1316" fmla="*/ 433209 h 740050"/>
                  <a:gd name="connsiteX1317" fmla="*/ 146106 w 1645942"/>
                  <a:gd name="connsiteY1317" fmla="*/ 433209 h 740050"/>
                  <a:gd name="connsiteX1318" fmla="*/ 144173 w 1645942"/>
                  <a:gd name="connsiteY1318" fmla="*/ 429080 h 740050"/>
                  <a:gd name="connsiteX1319" fmla="*/ 925545 w 1645942"/>
                  <a:gd name="connsiteY1319" fmla="*/ 435318 h 740050"/>
                  <a:gd name="connsiteX1320" fmla="*/ 922821 w 1645942"/>
                  <a:gd name="connsiteY1320" fmla="*/ 435933 h 740050"/>
                  <a:gd name="connsiteX1321" fmla="*/ 927653 w 1645942"/>
                  <a:gd name="connsiteY1321" fmla="*/ 439447 h 740050"/>
                  <a:gd name="connsiteX1322" fmla="*/ 925545 w 1645942"/>
                  <a:gd name="connsiteY1322" fmla="*/ 435318 h 740050"/>
                  <a:gd name="connsiteX1323" fmla="*/ 755548 w 1645942"/>
                  <a:gd name="connsiteY1323" fmla="*/ 665407 h 740050"/>
                  <a:gd name="connsiteX1324" fmla="*/ 752473 w 1645942"/>
                  <a:gd name="connsiteY1324" fmla="*/ 667779 h 740050"/>
                  <a:gd name="connsiteX1325" fmla="*/ 754230 w 1645942"/>
                  <a:gd name="connsiteY1325" fmla="*/ 669536 h 740050"/>
                  <a:gd name="connsiteX1326" fmla="*/ 755548 w 1645942"/>
                  <a:gd name="connsiteY1326" fmla="*/ 665407 h 740050"/>
                  <a:gd name="connsiteX1327" fmla="*/ 1609486 w 1645942"/>
                  <a:gd name="connsiteY1327" fmla="*/ 491281 h 740050"/>
                  <a:gd name="connsiteX1328" fmla="*/ 1609398 w 1645942"/>
                  <a:gd name="connsiteY1328" fmla="*/ 487152 h 740050"/>
                  <a:gd name="connsiteX1329" fmla="*/ 1607553 w 1645942"/>
                  <a:gd name="connsiteY1329" fmla="*/ 487152 h 740050"/>
                  <a:gd name="connsiteX1330" fmla="*/ 1609486 w 1645942"/>
                  <a:gd name="connsiteY1330" fmla="*/ 491281 h 740050"/>
                  <a:gd name="connsiteX1331" fmla="*/ 191790 w 1645942"/>
                  <a:gd name="connsiteY1331" fmla="*/ 333759 h 740050"/>
                  <a:gd name="connsiteX1332" fmla="*/ 191702 w 1645942"/>
                  <a:gd name="connsiteY1332" fmla="*/ 329630 h 740050"/>
                  <a:gd name="connsiteX1333" fmla="*/ 189857 w 1645942"/>
                  <a:gd name="connsiteY1333" fmla="*/ 329630 h 740050"/>
                  <a:gd name="connsiteX1334" fmla="*/ 191790 w 1645942"/>
                  <a:gd name="connsiteY1334" fmla="*/ 333759 h 740050"/>
                  <a:gd name="connsiteX1335" fmla="*/ 833298 w 1645942"/>
                  <a:gd name="connsiteY1335" fmla="*/ 643619 h 740050"/>
                  <a:gd name="connsiteX1336" fmla="*/ 831365 w 1645942"/>
                  <a:gd name="connsiteY1336" fmla="*/ 647836 h 740050"/>
                  <a:gd name="connsiteX1337" fmla="*/ 832771 w 1645942"/>
                  <a:gd name="connsiteY1337" fmla="*/ 648188 h 740050"/>
                  <a:gd name="connsiteX1338" fmla="*/ 833298 w 1645942"/>
                  <a:gd name="connsiteY1338" fmla="*/ 643619 h 740050"/>
                  <a:gd name="connsiteX1339" fmla="*/ 775315 w 1645942"/>
                  <a:gd name="connsiteY1339" fmla="*/ 115091 h 740050"/>
                  <a:gd name="connsiteX1340" fmla="*/ 779620 w 1645942"/>
                  <a:gd name="connsiteY1340" fmla="*/ 118166 h 740050"/>
                  <a:gd name="connsiteX1341" fmla="*/ 781289 w 1645942"/>
                  <a:gd name="connsiteY1341" fmla="*/ 117463 h 740050"/>
                  <a:gd name="connsiteX1342" fmla="*/ 777072 w 1645942"/>
                  <a:gd name="connsiteY1342" fmla="*/ 114739 h 740050"/>
                  <a:gd name="connsiteX1343" fmla="*/ 775315 w 1645942"/>
                  <a:gd name="connsiteY1343" fmla="*/ 115091 h 740050"/>
                  <a:gd name="connsiteX1344" fmla="*/ 237386 w 1645942"/>
                  <a:gd name="connsiteY1344" fmla="*/ 572106 h 740050"/>
                  <a:gd name="connsiteX1345" fmla="*/ 235190 w 1645942"/>
                  <a:gd name="connsiteY1345" fmla="*/ 570173 h 740050"/>
                  <a:gd name="connsiteX1346" fmla="*/ 234750 w 1645942"/>
                  <a:gd name="connsiteY1346" fmla="*/ 575796 h 740050"/>
                  <a:gd name="connsiteX1347" fmla="*/ 237386 w 1645942"/>
                  <a:gd name="connsiteY1347" fmla="*/ 572106 h 740050"/>
                  <a:gd name="connsiteX1348" fmla="*/ 272615 w 1645942"/>
                  <a:gd name="connsiteY1348" fmla="*/ 250825 h 740050"/>
                  <a:gd name="connsiteX1349" fmla="*/ 275690 w 1645942"/>
                  <a:gd name="connsiteY1349" fmla="*/ 248453 h 740050"/>
                  <a:gd name="connsiteX1350" fmla="*/ 273933 w 1645942"/>
                  <a:gd name="connsiteY1350" fmla="*/ 246696 h 740050"/>
                  <a:gd name="connsiteX1351" fmla="*/ 272615 w 1645942"/>
                  <a:gd name="connsiteY1351" fmla="*/ 250825 h 740050"/>
                  <a:gd name="connsiteX1352" fmla="*/ 854032 w 1645942"/>
                  <a:gd name="connsiteY1352" fmla="*/ 454997 h 740050"/>
                  <a:gd name="connsiteX1353" fmla="*/ 856228 w 1645942"/>
                  <a:gd name="connsiteY1353" fmla="*/ 457106 h 740050"/>
                  <a:gd name="connsiteX1354" fmla="*/ 859742 w 1645942"/>
                  <a:gd name="connsiteY1354" fmla="*/ 457545 h 740050"/>
                  <a:gd name="connsiteX1355" fmla="*/ 857809 w 1645942"/>
                  <a:gd name="connsiteY1355" fmla="*/ 454733 h 740050"/>
                  <a:gd name="connsiteX1356" fmla="*/ 854032 w 1645942"/>
                  <a:gd name="connsiteY1356" fmla="*/ 454997 h 740050"/>
                  <a:gd name="connsiteX1357" fmla="*/ 285091 w 1645942"/>
                  <a:gd name="connsiteY1357" fmla="*/ 244675 h 740050"/>
                  <a:gd name="connsiteX1358" fmla="*/ 282367 w 1645942"/>
                  <a:gd name="connsiteY1358" fmla="*/ 245466 h 740050"/>
                  <a:gd name="connsiteX1359" fmla="*/ 280434 w 1645942"/>
                  <a:gd name="connsiteY1359" fmla="*/ 248277 h 740050"/>
                  <a:gd name="connsiteX1360" fmla="*/ 283949 w 1645942"/>
                  <a:gd name="connsiteY1360" fmla="*/ 247838 h 740050"/>
                  <a:gd name="connsiteX1361" fmla="*/ 285091 w 1645942"/>
                  <a:gd name="connsiteY1361" fmla="*/ 244675 h 740050"/>
                  <a:gd name="connsiteX1362" fmla="*/ 240549 w 1645942"/>
                  <a:gd name="connsiteY1362" fmla="*/ 581419 h 740050"/>
                  <a:gd name="connsiteX1363" fmla="*/ 238177 w 1645942"/>
                  <a:gd name="connsiteY1363" fmla="*/ 578344 h 740050"/>
                  <a:gd name="connsiteX1364" fmla="*/ 236420 w 1645942"/>
                  <a:gd name="connsiteY1364" fmla="*/ 580101 h 740050"/>
                  <a:gd name="connsiteX1365" fmla="*/ 240549 w 1645942"/>
                  <a:gd name="connsiteY1365" fmla="*/ 581419 h 740050"/>
                  <a:gd name="connsiteX1366" fmla="*/ 29085 w 1645942"/>
                  <a:gd name="connsiteY1366" fmla="*/ 467472 h 740050"/>
                  <a:gd name="connsiteX1367" fmla="*/ 29788 w 1645942"/>
                  <a:gd name="connsiteY1367" fmla="*/ 470196 h 740050"/>
                  <a:gd name="connsiteX1368" fmla="*/ 31105 w 1645942"/>
                  <a:gd name="connsiteY1368" fmla="*/ 468527 h 740050"/>
                  <a:gd name="connsiteX1369" fmla="*/ 29085 w 1645942"/>
                  <a:gd name="connsiteY1369" fmla="*/ 467472 h 740050"/>
                  <a:gd name="connsiteX1370" fmla="*/ 629126 w 1645942"/>
                  <a:gd name="connsiteY1370" fmla="*/ 180366 h 740050"/>
                  <a:gd name="connsiteX1371" fmla="*/ 631937 w 1645942"/>
                  <a:gd name="connsiteY1371" fmla="*/ 177028 h 740050"/>
                  <a:gd name="connsiteX1372" fmla="*/ 630356 w 1645942"/>
                  <a:gd name="connsiteY1372" fmla="*/ 176325 h 740050"/>
                  <a:gd name="connsiteX1373" fmla="*/ 629126 w 1645942"/>
                  <a:gd name="connsiteY1373" fmla="*/ 180366 h 740050"/>
                  <a:gd name="connsiteX1374" fmla="*/ 269540 w 1645942"/>
                  <a:gd name="connsiteY1374" fmla="*/ 343071 h 740050"/>
                  <a:gd name="connsiteX1375" fmla="*/ 269013 w 1645942"/>
                  <a:gd name="connsiteY1375" fmla="*/ 340436 h 740050"/>
                  <a:gd name="connsiteX1376" fmla="*/ 265939 w 1645942"/>
                  <a:gd name="connsiteY1376" fmla="*/ 343511 h 740050"/>
                  <a:gd name="connsiteX1377" fmla="*/ 269540 w 1645942"/>
                  <a:gd name="connsiteY1377" fmla="*/ 343071 h 740050"/>
                  <a:gd name="connsiteX1378" fmla="*/ 904811 w 1645942"/>
                  <a:gd name="connsiteY1378" fmla="*/ 238437 h 740050"/>
                  <a:gd name="connsiteX1379" fmla="*/ 902878 w 1645942"/>
                  <a:gd name="connsiteY1379" fmla="*/ 238437 h 740050"/>
                  <a:gd name="connsiteX1380" fmla="*/ 899804 w 1645942"/>
                  <a:gd name="connsiteY1380" fmla="*/ 239580 h 740050"/>
                  <a:gd name="connsiteX1381" fmla="*/ 902351 w 1645942"/>
                  <a:gd name="connsiteY1381" fmla="*/ 240370 h 740050"/>
                  <a:gd name="connsiteX1382" fmla="*/ 904811 w 1645942"/>
                  <a:gd name="connsiteY1382" fmla="*/ 238437 h 740050"/>
                  <a:gd name="connsiteX1383" fmla="*/ 945224 w 1645942"/>
                  <a:gd name="connsiteY1383" fmla="*/ 355547 h 740050"/>
                  <a:gd name="connsiteX1384" fmla="*/ 949177 w 1645942"/>
                  <a:gd name="connsiteY1384" fmla="*/ 355722 h 740050"/>
                  <a:gd name="connsiteX1385" fmla="*/ 948211 w 1645942"/>
                  <a:gd name="connsiteY1385" fmla="*/ 352472 h 740050"/>
                  <a:gd name="connsiteX1386" fmla="*/ 945224 w 1645942"/>
                  <a:gd name="connsiteY1386" fmla="*/ 355547 h 740050"/>
                  <a:gd name="connsiteX1387" fmla="*/ 949353 w 1645942"/>
                  <a:gd name="connsiteY1387" fmla="*/ 90228 h 740050"/>
                  <a:gd name="connsiteX1388" fmla="*/ 948650 w 1645942"/>
                  <a:gd name="connsiteY1388" fmla="*/ 89525 h 740050"/>
                  <a:gd name="connsiteX1389" fmla="*/ 947947 w 1645942"/>
                  <a:gd name="connsiteY1389" fmla="*/ 89437 h 740050"/>
                  <a:gd name="connsiteX1390" fmla="*/ 948474 w 1645942"/>
                  <a:gd name="connsiteY1390" fmla="*/ 93303 h 740050"/>
                  <a:gd name="connsiteX1391" fmla="*/ 949353 w 1645942"/>
                  <a:gd name="connsiteY1391" fmla="*/ 90228 h 740050"/>
                  <a:gd name="connsiteX1392" fmla="*/ 373208 w 1645942"/>
                  <a:gd name="connsiteY1392" fmla="*/ 707840 h 740050"/>
                  <a:gd name="connsiteX1393" fmla="*/ 369870 w 1645942"/>
                  <a:gd name="connsiteY1393" fmla="*/ 705029 h 740050"/>
                  <a:gd name="connsiteX1394" fmla="*/ 369167 w 1645942"/>
                  <a:gd name="connsiteY1394" fmla="*/ 706610 h 740050"/>
                  <a:gd name="connsiteX1395" fmla="*/ 373208 w 1645942"/>
                  <a:gd name="connsiteY1395" fmla="*/ 707840 h 740050"/>
                  <a:gd name="connsiteX1396" fmla="*/ 29085 w 1645942"/>
                  <a:gd name="connsiteY1396" fmla="*/ 407380 h 740050"/>
                  <a:gd name="connsiteX1397" fmla="*/ 25746 w 1645942"/>
                  <a:gd name="connsiteY1397" fmla="*/ 404569 h 740050"/>
                  <a:gd name="connsiteX1398" fmla="*/ 25044 w 1645942"/>
                  <a:gd name="connsiteY1398" fmla="*/ 406150 h 740050"/>
                  <a:gd name="connsiteX1399" fmla="*/ 29085 w 1645942"/>
                  <a:gd name="connsiteY1399" fmla="*/ 407380 h 740050"/>
                  <a:gd name="connsiteX1400" fmla="*/ 1147288 w 1645942"/>
                  <a:gd name="connsiteY1400" fmla="*/ 397980 h 740050"/>
                  <a:gd name="connsiteX1401" fmla="*/ 1150011 w 1645942"/>
                  <a:gd name="connsiteY1401" fmla="*/ 397277 h 740050"/>
                  <a:gd name="connsiteX1402" fmla="*/ 1148342 w 1645942"/>
                  <a:gd name="connsiteY1402" fmla="*/ 395959 h 740050"/>
                  <a:gd name="connsiteX1403" fmla="*/ 1147288 w 1645942"/>
                  <a:gd name="connsiteY1403" fmla="*/ 397980 h 740050"/>
                  <a:gd name="connsiteX1404" fmla="*/ 185640 w 1645942"/>
                  <a:gd name="connsiteY1404" fmla="*/ 545135 h 740050"/>
                  <a:gd name="connsiteX1405" fmla="*/ 188715 w 1645942"/>
                  <a:gd name="connsiteY1405" fmla="*/ 542763 h 740050"/>
                  <a:gd name="connsiteX1406" fmla="*/ 188012 w 1645942"/>
                  <a:gd name="connsiteY1406" fmla="*/ 541182 h 740050"/>
                  <a:gd name="connsiteX1407" fmla="*/ 185640 w 1645942"/>
                  <a:gd name="connsiteY1407" fmla="*/ 545135 h 740050"/>
                  <a:gd name="connsiteX1408" fmla="*/ 1563890 w 1645942"/>
                  <a:gd name="connsiteY1408" fmla="*/ 549352 h 740050"/>
                  <a:gd name="connsiteX1409" fmla="*/ 1566526 w 1645942"/>
                  <a:gd name="connsiteY1409" fmla="*/ 548825 h 740050"/>
                  <a:gd name="connsiteX1410" fmla="*/ 1566174 w 1645942"/>
                  <a:gd name="connsiteY1410" fmla="*/ 547507 h 740050"/>
                  <a:gd name="connsiteX1411" fmla="*/ 1563890 w 1645942"/>
                  <a:gd name="connsiteY1411" fmla="*/ 549352 h 740050"/>
                  <a:gd name="connsiteX1412" fmla="*/ 334816 w 1645942"/>
                  <a:gd name="connsiteY1412" fmla="*/ 203208 h 740050"/>
                  <a:gd name="connsiteX1413" fmla="*/ 335870 w 1645942"/>
                  <a:gd name="connsiteY1413" fmla="*/ 205317 h 740050"/>
                  <a:gd name="connsiteX1414" fmla="*/ 334816 w 1645942"/>
                  <a:gd name="connsiteY1414" fmla="*/ 203208 h 740050"/>
                  <a:gd name="connsiteX1415" fmla="*/ 236420 w 1645942"/>
                  <a:gd name="connsiteY1415" fmla="*/ 556556 h 740050"/>
                  <a:gd name="connsiteX1416" fmla="*/ 236947 w 1645942"/>
                  <a:gd name="connsiteY1416" fmla="*/ 559192 h 740050"/>
                  <a:gd name="connsiteX1417" fmla="*/ 238265 w 1645942"/>
                  <a:gd name="connsiteY1417" fmla="*/ 558840 h 740050"/>
                  <a:gd name="connsiteX1418" fmla="*/ 236420 w 1645942"/>
                  <a:gd name="connsiteY1418" fmla="*/ 556556 h 740050"/>
                  <a:gd name="connsiteX1419" fmla="*/ 567980 w 1645942"/>
                  <a:gd name="connsiteY1419" fmla="*/ 523435 h 740050"/>
                  <a:gd name="connsiteX1420" fmla="*/ 564641 w 1645942"/>
                  <a:gd name="connsiteY1420" fmla="*/ 522644 h 740050"/>
                  <a:gd name="connsiteX1421" fmla="*/ 564290 w 1645942"/>
                  <a:gd name="connsiteY1421" fmla="*/ 523962 h 740050"/>
                  <a:gd name="connsiteX1422" fmla="*/ 567980 w 1645942"/>
                  <a:gd name="connsiteY1422" fmla="*/ 523435 h 740050"/>
                  <a:gd name="connsiteX1423" fmla="*/ 505867 w 1645942"/>
                  <a:gd name="connsiteY1423" fmla="*/ 734811 h 740050"/>
                  <a:gd name="connsiteX1424" fmla="*/ 507976 w 1645942"/>
                  <a:gd name="connsiteY1424" fmla="*/ 733757 h 740050"/>
                  <a:gd name="connsiteX1425" fmla="*/ 505867 w 1645942"/>
                  <a:gd name="connsiteY1425" fmla="*/ 734811 h 740050"/>
                  <a:gd name="connsiteX1426" fmla="*/ 179403 w 1645942"/>
                  <a:gd name="connsiteY1426" fmla="*/ 520272 h 740050"/>
                  <a:gd name="connsiteX1427" fmla="*/ 180457 w 1645942"/>
                  <a:gd name="connsiteY1427" fmla="*/ 522381 h 740050"/>
                  <a:gd name="connsiteX1428" fmla="*/ 179403 w 1645942"/>
                  <a:gd name="connsiteY1428" fmla="*/ 520272 h 740050"/>
                  <a:gd name="connsiteX1429" fmla="*/ 497521 w 1645942"/>
                  <a:gd name="connsiteY1429" fmla="*/ 714078 h 740050"/>
                  <a:gd name="connsiteX1430" fmla="*/ 498048 w 1645942"/>
                  <a:gd name="connsiteY1430" fmla="*/ 716714 h 740050"/>
                  <a:gd name="connsiteX1431" fmla="*/ 499366 w 1645942"/>
                  <a:gd name="connsiteY1431" fmla="*/ 716362 h 740050"/>
                  <a:gd name="connsiteX1432" fmla="*/ 497521 w 1645942"/>
                  <a:gd name="connsiteY1432" fmla="*/ 714078 h 740050"/>
                  <a:gd name="connsiteX1433" fmla="*/ 287199 w 1645942"/>
                  <a:gd name="connsiteY1433" fmla="*/ 684032 h 740050"/>
                  <a:gd name="connsiteX1434" fmla="*/ 284564 w 1645942"/>
                  <a:gd name="connsiteY1434" fmla="*/ 684559 h 740050"/>
                  <a:gd name="connsiteX1435" fmla="*/ 284915 w 1645942"/>
                  <a:gd name="connsiteY1435" fmla="*/ 685877 h 740050"/>
                  <a:gd name="connsiteX1436" fmla="*/ 287199 w 1645942"/>
                  <a:gd name="connsiteY1436" fmla="*/ 684032 h 740050"/>
                  <a:gd name="connsiteX1437" fmla="*/ 739997 w 1645942"/>
                  <a:gd name="connsiteY1437" fmla="*/ 682978 h 740050"/>
                  <a:gd name="connsiteX1438" fmla="*/ 736659 w 1645942"/>
                  <a:gd name="connsiteY1438" fmla="*/ 682187 h 740050"/>
                  <a:gd name="connsiteX1439" fmla="*/ 736308 w 1645942"/>
                  <a:gd name="connsiteY1439" fmla="*/ 683505 h 740050"/>
                  <a:gd name="connsiteX1440" fmla="*/ 739997 w 1645942"/>
                  <a:gd name="connsiteY1440" fmla="*/ 682978 h 740050"/>
                  <a:gd name="connsiteX1441" fmla="*/ 1278893 w 1645942"/>
                  <a:gd name="connsiteY1441" fmla="*/ 569031 h 740050"/>
                  <a:gd name="connsiteX1442" fmla="*/ 1282231 w 1645942"/>
                  <a:gd name="connsiteY1442" fmla="*/ 569822 h 740050"/>
                  <a:gd name="connsiteX1443" fmla="*/ 1282582 w 1645942"/>
                  <a:gd name="connsiteY1443" fmla="*/ 568504 h 740050"/>
                  <a:gd name="connsiteX1444" fmla="*/ 1278893 w 1645942"/>
                  <a:gd name="connsiteY1444" fmla="*/ 569031 h 740050"/>
                  <a:gd name="connsiteX1445" fmla="*/ 611555 w 1645942"/>
                  <a:gd name="connsiteY1445" fmla="*/ 83991 h 740050"/>
                  <a:gd name="connsiteX1446" fmla="*/ 614894 w 1645942"/>
                  <a:gd name="connsiteY1446" fmla="*/ 84781 h 740050"/>
                  <a:gd name="connsiteX1447" fmla="*/ 615245 w 1645942"/>
                  <a:gd name="connsiteY1447" fmla="*/ 83463 h 740050"/>
                  <a:gd name="connsiteX1448" fmla="*/ 611555 w 1645942"/>
                  <a:gd name="connsiteY1448" fmla="*/ 83991 h 740050"/>
                  <a:gd name="connsiteX1449" fmla="*/ 29085 w 1645942"/>
                  <a:gd name="connsiteY1449" fmla="*/ 475731 h 740050"/>
                  <a:gd name="connsiteX1450" fmla="*/ 26976 w 1645942"/>
                  <a:gd name="connsiteY1450" fmla="*/ 476785 h 740050"/>
                  <a:gd name="connsiteX1451" fmla="*/ 29085 w 1645942"/>
                  <a:gd name="connsiteY1451" fmla="*/ 475731 h 740050"/>
                  <a:gd name="connsiteX1452" fmla="*/ 961828 w 1645942"/>
                  <a:gd name="connsiteY1452" fmla="*/ 363805 h 740050"/>
                  <a:gd name="connsiteX1453" fmla="*/ 965167 w 1645942"/>
                  <a:gd name="connsiteY1453" fmla="*/ 364596 h 740050"/>
                  <a:gd name="connsiteX1454" fmla="*/ 965518 w 1645942"/>
                  <a:gd name="connsiteY1454" fmla="*/ 363278 h 740050"/>
                  <a:gd name="connsiteX1455" fmla="*/ 961828 w 1645942"/>
                  <a:gd name="connsiteY1455" fmla="*/ 363805 h 740050"/>
                  <a:gd name="connsiteX1456" fmla="*/ 1238480 w 1645942"/>
                  <a:gd name="connsiteY1456" fmla="*/ 671644 h 740050"/>
                  <a:gd name="connsiteX1457" fmla="*/ 1239534 w 1645942"/>
                  <a:gd name="connsiteY1457" fmla="*/ 673753 h 740050"/>
                  <a:gd name="connsiteX1458" fmla="*/ 1238480 w 1645942"/>
                  <a:gd name="connsiteY1458" fmla="*/ 671644 h 740050"/>
                  <a:gd name="connsiteX1459" fmla="*/ 284036 w 1645942"/>
                  <a:gd name="connsiteY1459" fmla="*/ 341051 h 740050"/>
                  <a:gd name="connsiteX1460" fmla="*/ 287375 w 1645942"/>
                  <a:gd name="connsiteY1460" fmla="*/ 341841 h 740050"/>
                  <a:gd name="connsiteX1461" fmla="*/ 287726 w 1645942"/>
                  <a:gd name="connsiteY1461" fmla="*/ 340524 h 740050"/>
                  <a:gd name="connsiteX1462" fmla="*/ 284036 w 1645942"/>
                  <a:gd name="connsiteY1462" fmla="*/ 341051 h 740050"/>
                  <a:gd name="connsiteX1463" fmla="*/ 985637 w 1645942"/>
                  <a:gd name="connsiteY1463" fmla="*/ 89174 h 740050"/>
                  <a:gd name="connsiteX1464" fmla="*/ 983001 w 1645942"/>
                  <a:gd name="connsiteY1464" fmla="*/ 89701 h 740050"/>
                  <a:gd name="connsiteX1465" fmla="*/ 983352 w 1645942"/>
                  <a:gd name="connsiteY1465" fmla="*/ 91019 h 740050"/>
                  <a:gd name="connsiteX1466" fmla="*/ 985637 w 1645942"/>
                  <a:gd name="connsiteY1466" fmla="*/ 89174 h 740050"/>
                  <a:gd name="connsiteX1467" fmla="*/ 1160817 w 1645942"/>
                  <a:gd name="connsiteY1467" fmla="*/ 274721 h 740050"/>
                  <a:gd name="connsiteX1468" fmla="*/ 1158709 w 1645942"/>
                  <a:gd name="connsiteY1468" fmla="*/ 275775 h 740050"/>
                  <a:gd name="connsiteX1469" fmla="*/ 1160817 w 1645942"/>
                  <a:gd name="connsiteY1469" fmla="*/ 274721 h 740050"/>
                  <a:gd name="connsiteX1470" fmla="*/ 929674 w 1645942"/>
                  <a:gd name="connsiteY1470" fmla="*/ 640544 h 740050"/>
                  <a:gd name="connsiteX1471" fmla="*/ 930728 w 1645942"/>
                  <a:gd name="connsiteY1471" fmla="*/ 642653 h 740050"/>
                  <a:gd name="connsiteX1472" fmla="*/ 929674 w 1645942"/>
                  <a:gd name="connsiteY1472" fmla="*/ 640544 h 740050"/>
                  <a:gd name="connsiteX1473" fmla="*/ 1269580 w 1645942"/>
                  <a:gd name="connsiteY1473" fmla="*/ 109907 h 740050"/>
                  <a:gd name="connsiteX1474" fmla="*/ 1270371 w 1645942"/>
                  <a:gd name="connsiteY1474" fmla="*/ 106569 h 740050"/>
                  <a:gd name="connsiteX1475" fmla="*/ 1269053 w 1645942"/>
                  <a:gd name="connsiteY1475" fmla="*/ 106218 h 740050"/>
                  <a:gd name="connsiteX1476" fmla="*/ 1269580 w 1645942"/>
                  <a:gd name="connsiteY1476" fmla="*/ 109907 h 740050"/>
                  <a:gd name="connsiteX1477" fmla="*/ 1535953 w 1645942"/>
                  <a:gd name="connsiteY1477" fmla="*/ 262246 h 740050"/>
                  <a:gd name="connsiteX1478" fmla="*/ 1534723 w 1645942"/>
                  <a:gd name="connsiteY1478" fmla="*/ 261455 h 740050"/>
                  <a:gd name="connsiteX1479" fmla="*/ 1535953 w 1645942"/>
                  <a:gd name="connsiteY1479" fmla="*/ 262246 h 740050"/>
                  <a:gd name="connsiteX1480" fmla="*/ 1050912 w 1645942"/>
                  <a:gd name="connsiteY1480" fmla="*/ 117199 h 740050"/>
                  <a:gd name="connsiteX1481" fmla="*/ 1052142 w 1645942"/>
                  <a:gd name="connsiteY1481" fmla="*/ 117990 h 740050"/>
                  <a:gd name="connsiteX1482" fmla="*/ 1050912 w 1645942"/>
                  <a:gd name="connsiteY1482" fmla="*/ 117199 h 740050"/>
                  <a:gd name="connsiteX1483" fmla="*/ 176240 w 1645942"/>
                  <a:gd name="connsiteY1483" fmla="*/ 641511 h 740050"/>
                  <a:gd name="connsiteX1484" fmla="*/ 177470 w 1645942"/>
                  <a:gd name="connsiteY1484" fmla="*/ 642301 h 740050"/>
                  <a:gd name="connsiteX1485" fmla="*/ 176240 w 1645942"/>
                  <a:gd name="connsiteY1485" fmla="*/ 641511 h 740050"/>
                  <a:gd name="connsiteX1486" fmla="*/ 1336964 w 1645942"/>
                  <a:gd name="connsiteY1486" fmla="*/ 146191 h 740050"/>
                  <a:gd name="connsiteX1487" fmla="*/ 1338194 w 1645942"/>
                  <a:gd name="connsiteY1487" fmla="*/ 146982 h 740050"/>
                  <a:gd name="connsiteX1488" fmla="*/ 1336964 w 1645942"/>
                  <a:gd name="connsiteY1488" fmla="*/ 146191 h 740050"/>
                  <a:gd name="connsiteX1489" fmla="*/ 932836 w 1645942"/>
                  <a:gd name="connsiteY1489" fmla="*/ 450868 h 740050"/>
                  <a:gd name="connsiteX1490" fmla="*/ 931607 w 1645942"/>
                  <a:gd name="connsiteY1490" fmla="*/ 450077 h 740050"/>
                  <a:gd name="connsiteX1491" fmla="*/ 932836 w 1645942"/>
                  <a:gd name="connsiteY1491" fmla="*/ 450868 h 740050"/>
                  <a:gd name="connsiteX1492" fmla="*/ 1214671 w 1645942"/>
                  <a:gd name="connsiteY1492" fmla="*/ 98486 h 740050"/>
                  <a:gd name="connsiteX1493" fmla="*/ 1215901 w 1645942"/>
                  <a:gd name="connsiteY1493" fmla="*/ 99277 h 740050"/>
                  <a:gd name="connsiteX1494" fmla="*/ 1214671 w 1645942"/>
                  <a:gd name="connsiteY1494" fmla="*/ 98486 h 740050"/>
                  <a:gd name="connsiteX1495" fmla="*/ 316191 w 1645942"/>
                  <a:gd name="connsiteY1495" fmla="*/ 246696 h 740050"/>
                  <a:gd name="connsiteX1496" fmla="*/ 316981 w 1645942"/>
                  <a:gd name="connsiteY1496" fmla="*/ 245466 h 740050"/>
                  <a:gd name="connsiteX1497" fmla="*/ 316191 w 1645942"/>
                  <a:gd name="connsiteY1497" fmla="*/ 246696 h 740050"/>
                  <a:gd name="connsiteX1498" fmla="*/ 1415769 w 1645942"/>
                  <a:gd name="connsiteY1498" fmla="*/ 583527 h 740050"/>
                  <a:gd name="connsiteX1499" fmla="*/ 1414539 w 1645942"/>
                  <a:gd name="connsiteY1499" fmla="*/ 582737 h 740050"/>
                  <a:gd name="connsiteX1500" fmla="*/ 1415769 w 1645942"/>
                  <a:gd name="connsiteY1500" fmla="*/ 583527 h 740050"/>
                  <a:gd name="connsiteX1501" fmla="*/ 185640 w 1645942"/>
                  <a:gd name="connsiteY1501" fmla="*/ 462289 h 740050"/>
                  <a:gd name="connsiteX1502" fmla="*/ 186431 w 1645942"/>
                  <a:gd name="connsiteY1502" fmla="*/ 461059 h 740050"/>
                  <a:gd name="connsiteX1503" fmla="*/ 185640 w 1645942"/>
                  <a:gd name="connsiteY1503" fmla="*/ 462289 h 740050"/>
                  <a:gd name="connsiteX1504" fmla="*/ 349312 w 1645942"/>
                  <a:gd name="connsiteY1504" fmla="*/ 675774 h 740050"/>
                  <a:gd name="connsiteX1505" fmla="*/ 348521 w 1645942"/>
                  <a:gd name="connsiteY1505" fmla="*/ 677003 h 740050"/>
                  <a:gd name="connsiteX1506" fmla="*/ 349312 w 1645942"/>
                  <a:gd name="connsiteY1506" fmla="*/ 675774 h 740050"/>
                  <a:gd name="connsiteX1507" fmla="*/ 1543157 w 1645942"/>
                  <a:gd name="connsiteY1507" fmla="*/ 433209 h 740050"/>
                  <a:gd name="connsiteX1508" fmla="*/ 1542366 w 1645942"/>
                  <a:gd name="connsiteY1508" fmla="*/ 434439 h 740050"/>
                  <a:gd name="connsiteX1509" fmla="*/ 1543157 w 1645942"/>
                  <a:gd name="connsiteY1509" fmla="*/ 433209 h 740050"/>
                  <a:gd name="connsiteX1510" fmla="*/ 1090358 w 1645942"/>
                  <a:gd name="connsiteY1510" fmla="*/ 577289 h 740050"/>
                  <a:gd name="connsiteX1511" fmla="*/ 1091588 w 1645942"/>
                  <a:gd name="connsiteY1511" fmla="*/ 578080 h 740050"/>
                  <a:gd name="connsiteX1512" fmla="*/ 1090358 w 1645942"/>
                  <a:gd name="connsiteY1512" fmla="*/ 577289 h 740050"/>
                  <a:gd name="connsiteX1513" fmla="*/ 1247880 w 1645942"/>
                  <a:gd name="connsiteY1513" fmla="*/ 573160 h 740050"/>
                  <a:gd name="connsiteX1514" fmla="*/ 1249110 w 1645942"/>
                  <a:gd name="connsiteY1514" fmla="*/ 573951 h 740050"/>
                  <a:gd name="connsiteX1515" fmla="*/ 1247880 w 1645942"/>
                  <a:gd name="connsiteY1515" fmla="*/ 573160 h 740050"/>
                  <a:gd name="connsiteX1516" fmla="*/ 304770 w 1645942"/>
                  <a:gd name="connsiteY1516" fmla="*/ 241512 h 740050"/>
                  <a:gd name="connsiteX1517" fmla="*/ 303540 w 1645942"/>
                  <a:gd name="connsiteY1517" fmla="*/ 240722 h 740050"/>
                  <a:gd name="connsiteX1518" fmla="*/ 304770 w 1645942"/>
                  <a:gd name="connsiteY1518" fmla="*/ 241512 h 740050"/>
                  <a:gd name="connsiteX1519" fmla="*/ 1428156 w 1645942"/>
                  <a:gd name="connsiteY1519" fmla="*/ 498573 h 740050"/>
                  <a:gd name="connsiteX1520" fmla="*/ 1426926 w 1645942"/>
                  <a:gd name="connsiteY1520" fmla="*/ 497782 h 740050"/>
                  <a:gd name="connsiteX1521" fmla="*/ 1428156 w 1645942"/>
                  <a:gd name="connsiteY1521" fmla="*/ 498573 h 740050"/>
                  <a:gd name="connsiteX1522" fmla="*/ 1176367 w 1645942"/>
                  <a:gd name="connsiteY1522" fmla="*/ 192841 h 740050"/>
                  <a:gd name="connsiteX1523" fmla="*/ 1177158 w 1645942"/>
                  <a:gd name="connsiteY1523" fmla="*/ 191611 h 740050"/>
                  <a:gd name="connsiteX1524" fmla="*/ 1176367 w 1645942"/>
                  <a:gd name="connsiteY1524" fmla="*/ 192841 h 740050"/>
                  <a:gd name="connsiteX1525" fmla="*/ 298532 w 1645942"/>
                  <a:gd name="connsiteY1525" fmla="*/ 685086 h 740050"/>
                  <a:gd name="connsiteX1526" fmla="*/ 299762 w 1645942"/>
                  <a:gd name="connsiteY1526" fmla="*/ 685877 h 740050"/>
                  <a:gd name="connsiteX1527" fmla="*/ 298532 w 1645942"/>
                  <a:gd name="connsiteY1527" fmla="*/ 685086 h 740050"/>
                  <a:gd name="connsiteX1528" fmla="*/ 1610541 w 1645942"/>
                  <a:gd name="connsiteY1528" fmla="*/ 365913 h 740050"/>
                  <a:gd name="connsiteX1529" fmla="*/ 1609310 w 1645942"/>
                  <a:gd name="connsiteY1529" fmla="*/ 365123 h 740050"/>
                  <a:gd name="connsiteX1530" fmla="*/ 1610541 w 1645942"/>
                  <a:gd name="connsiteY1530" fmla="*/ 365913 h 740050"/>
                  <a:gd name="connsiteX1531" fmla="*/ 855086 w 1645942"/>
                  <a:gd name="connsiteY1531" fmla="*/ 80916 h 740050"/>
                  <a:gd name="connsiteX1532" fmla="*/ 854295 w 1645942"/>
                  <a:gd name="connsiteY1532" fmla="*/ 82146 h 740050"/>
                  <a:gd name="connsiteX1533" fmla="*/ 855086 w 1645942"/>
                  <a:gd name="connsiteY1533" fmla="*/ 80916 h 740050"/>
                  <a:gd name="connsiteX1534" fmla="*/ 292382 w 1645942"/>
                  <a:gd name="connsiteY1534" fmla="*/ 208391 h 740050"/>
                  <a:gd name="connsiteX1535" fmla="*/ 293612 w 1645942"/>
                  <a:gd name="connsiteY1535" fmla="*/ 209182 h 740050"/>
                  <a:gd name="connsiteX1536" fmla="*/ 292382 w 1645942"/>
                  <a:gd name="connsiteY1536" fmla="*/ 208391 h 740050"/>
                  <a:gd name="connsiteX1537" fmla="*/ 446742 w 1645942"/>
                  <a:gd name="connsiteY1537" fmla="*/ 199079 h 740050"/>
                  <a:gd name="connsiteX1538" fmla="*/ 447532 w 1645942"/>
                  <a:gd name="connsiteY1538" fmla="*/ 197849 h 740050"/>
                  <a:gd name="connsiteX1539" fmla="*/ 446742 w 1645942"/>
                  <a:gd name="connsiteY1539" fmla="*/ 199079 h 740050"/>
                  <a:gd name="connsiteX1540" fmla="*/ 982562 w 1645942"/>
                  <a:gd name="connsiteY1540" fmla="*/ 399034 h 740050"/>
                  <a:gd name="connsiteX1541" fmla="*/ 981332 w 1645942"/>
                  <a:gd name="connsiteY1541" fmla="*/ 398243 h 740050"/>
                  <a:gd name="connsiteX1542" fmla="*/ 982562 w 1645942"/>
                  <a:gd name="connsiteY1542" fmla="*/ 399034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645942" h="740050">
                    <a:moveTo>
                      <a:pt x="1638039" y="370570"/>
                    </a:moveTo>
                    <a:cubicBezTo>
                      <a:pt x="1642168" y="388228"/>
                      <a:pt x="1646912" y="405184"/>
                      <a:pt x="1645770" y="423018"/>
                    </a:cubicBezTo>
                    <a:cubicBezTo>
                      <a:pt x="1645506" y="427587"/>
                      <a:pt x="1644452" y="432155"/>
                      <a:pt x="1643749" y="436636"/>
                    </a:cubicBezTo>
                    <a:cubicBezTo>
                      <a:pt x="1643134" y="440589"/>
                      <a:pt x="1641904" y="444542"/>
                      <a:pt x="1641728" y="448584"/>
                    </a:cubicBezTo>
                    <a:cubicBezTo>
                      <a:pt x="1640762" y="471338"/>
                      <a:pt x="1630747" y="490666"/>
                      <a:pt x="1620117" y="510169"/>
                    </a:cubicBezTo>
                    <a:cubicBezTo>
                      <a:pt x="1606060" y="535822"/>
                      <a:pt x="1585063" y="555063"/>
                      <a:pt x="1564857" y="575269"/>
                    </a:cubicBezTo>
                    <a:cubicBezTo>
                      <a:pt x="1563012" y="577114"/>
                      <a:pt x="1560552" y="578168"/>
                      <a:pt x="1558443" y="579749"/>
                    </a:cubicBezTo>
                    <a:cubicBezTo>
                      <a:pt x="1550273" y="585811"/>
                      <a:pt x="1542717" y="593367"/>
                      <a:pt x="1533669" y="597672"/>
                    </a:cubicBezTo>
                    <a:cubicBezTo>
                      <a:pt x="1524707" y="601888"/>
                      <a:pt x="1518645" y="609883"/>
                      <a:pt x="1508982" y="613046"/>
                    </a:cubicBezTo>
                    <a:cubicBezTo>
                      <a:pt x="1499933" y="616033"/>
                      <a:pt x="1491938" y="621831"/>
                      <a:pt x="1483328" y="625961"/>
                    </a:cubicBezTo>
                    <a:cubicBezTo>
                      <a:pt x="1470677" y="632022"/>
                      <a:pt x="1458114" y="638524"/>
                      <a:pt x="1444936" y="643268"/>
                    </a:cubicBezTo>
                    <a:cubicBezTo>
                      <a:pt x="1429562" y="648715"/>
                      <a:pt x="1414539" y="654952"/>
                      <a:pt x="1399077" y="660136"/>
                    </a:cubicBezTo>
                    <a:cubicBezTo>
                      <a:pt x="1388358" y="663738"/>
                      <a:pt x="1376937" y="665143"/>
                      <a:pt x="1365868" y="667515"/>
                    </a:cubicBezTo>
                    <a:cubicBezTo>
                      <a:pt x="1362090" y="668306"/>
                      <a:pt x="1357873" y="668394"/>
                      <a:pt x="1354447" y="670063"/>
                    </a:cubicBezTo>
                    <a:cubicBezTo>
                      <a:pt x="1348912" y="672699"/>
                      <a:pt x="1343377" y="673577"/>
                      <a:pt x="1337315" y="673929"/>
                    </a:cubicBezTo>
                    <a:cubicBezTo>
                      <a:pt x="1332308" y="674280"/>
                      <a:pt x="1327476" y="676740"/>
                      <a:pt x="1322468" y="677794"/>
                    </a:cubicBezTo>
                    <a:cubicBezTo>
                      <a:pt x="1314473" y="679463"/>
                      <a:pt x="1306391" y="680957"/>
                      <a:pt x="1298308" y="681923"/>
                    </a:cubicBezTo>
                    <a:cubicBezTo>
                      <a:pt x="1289699" y="682978"/>
                      <a:pt x="1280913" y="683329"/>
                      <a:pt x="1272216" y="684120"/>
                    </a:cubicBezTo>
                    <a:cubicBezTo>
                      <a:pt x="1270019" y="684295"/>
                      <a:pt x="1267911" y="685350"/>
                      <a:pt x="1265802" y="686140"/>
                    </a:cubicBezTo>
                    <a:cubicBezTo>
                      <a:pt x="1263957" y="686755"/>
                      <a:pt x="1262200" y="688161"/>
                      <a:pt x="1260443" y="688073"/>
                    </a:cubicBezTo>
                    <a:cubicBezTo>
                      <a:pt x="1256578" y="687809"/>
                      <a:pt x="1252097" y="685262"/>
                      <a:pt x="1249022" y="686580"/>
                    </a:cubicBezTo>
                    <a:cubicBezTo>
                      <a:pt x="1244805" y="688424"/>
                      <a:pt x="1241730" y="688864"/>
                      <a:pt x="1238041" y="686228"/>
                    </a:cubicBezTo>
                    <a:cubicBezTo>
                      <a:pt x="1237162" y="685613"/>
                      <a:pt x="1234702" y="685789"/>
                      <a:pt x="1234175" y="686492"/>
                    </a:cubicBezTo>
                    <a:cubicBezTo>
                      <a:pt x="1230134" y="692378"/>
                      <a:pt x="1224160" y="689303"/>
                      <a:pt x="1219064" y="690269"/>
                    </a:cubicBezTo>
                    <a:cubicBezTo>
                      <a:pt x="1209927" y="692027"/>
                      <a:pt x="1200790" y="689127"/>
                      <a:pt x="1191742" y="690357"/>
                    </a:cubicBezTo>
                    <a:cubicBezTo>
                      <a:pt x="1181199" y="691851"/>
                      <a:pt x="1170744" y="689127"/>
                      <a:pt x="1160290" y="690182"/>
                    </a:cubicBezTo>
                    <a:cubicBezTo>
                      <a:pt x="1156776" y="690533"/>
                      <a:pt x="1153349" y="690445"/>
                      <a:pt x="1152383" y="685877"/>
                    </a:cubicBezTo>
                    <a:cubicBezTo>
                      <a:pt x="1152295" y="685525"/>
                      <a:pt x="1150802" y="685174"/>
                      <a:pt x="1150099" y="685350"/>
                    </a:cubicBezTo>
                    <a:cubicBezTo>
                      <a:pt x="1146145" y="686228"/>
                      <a:pt x="1142719" y="686667"/>
                      <a:pt x="1138678" y="684120"/>
                    </a:cubicBezTo>
                    <a:cubicBezTo>
                      <a:pt x="1132352" y="680166"/>
                      <a:pt x="1124709" y="680869"/>
                      <a:pt x="1118032" y="682363"/>
                    </a:cubicBezTo>
                    <a:cubicBezTo>
                      <a:pt x="1108983" y="684383"/>
                      <a:pt x="1100374" y="685086"/>
                      <a:pt x="1091500" y="682099"/>
                    </a:cubicBezTo>
                    <a:cubicBezTo>
                      <a:pt x="1087283" y="680693"/>
                      <a:pt x="1083154" y="682626"/>
                      <a:pt x="1078762" y="682011"/>
                    </a:cubicBezTo>
                    <a:cubicBezTo>
                      <a:pt x="1070855" y="680781"/>
                      <a:pt x="1062772" y="680693"/>
                      <a:pt x="1054778" y="679727"/>
                    </a:cubicBezTo>
                    <a:cubicBezTo>
                      <a:pt x="1045641" y="678585"/>
                      <a:pt x="1036504" y="677267"/>
                      <a:pt x="1027455" y="675598"/>
                    </a:cubicBezTo>
                    <a:cubicBezTo>
                      <a:pt x="1017879" y="673841"/>
                      <a:pt x="1007864" y="672874"/>
                      <a:pt x="999078" y="669097"/>
                    </a:cubicBezTo>
                    <a:cubicBezTo>
                      <a:pt x="988360" y="664353"/>
                      <a:pt x="976851" y="666725"/>
                      <a:pt x="966309" y="663210"/>
                    </a:cubicBezTo>
                    <a:cubicBezTo>
                      <a:pt x="956030" y="659784"/>
                      <a:pt x="945663" y="656270"/>
                      <a:pt x="935472" y="652580"/>
                    </a:cubicBezTo>
                    <a:cubicBezTo>
                      <a:pt x="924051" y="648363"/>
                      <a:pt x="912894" y="643707"/>
                      <a:pt x="901473" y="639490"/>
                    </a:cubicBezTo>
                    <a:cubicBezTo>
                      <a:pt x="897256" y="637996"/>
                      <a:pt x="893127" y="636591"/>
                      <a:pt x="888997" y="634570"/>
                    </a:cubicBezTo>
                    <a:cubicBezTo>
                      <a:pt x="883638" y="631935"/>
                      <a:pt x="877489" y="633428"/>
                      <a:pt x="872481" y="637382"/>
                    </a:cubicBezTo>
                    <a:cubicBezTo>
                      <a:pt x="865980" y="642565"/>
                      <a:pt x="859654" y="647836"/>
                      <a:pt x="852889" y="652668"/>
                    </a:cubicBezTo>
                    <a:cubicBezTo>
                      <a:pt x="849288" y="655304"/>
                      <a:pt x="845071" y="656973"/>
                      <a:pt x="841117" y="659081"/>
                    </a:cubicBezTo>
                    <a:cubicBezTo>
                      <a:pt x="828642" y="665758"/>
                      <a:pt x="816694" y="673489"/>
                      <a:pt x="803691" y="678761"/>
                    </a:cubicBezTo>
                    <a:cubicBezTo>
                      <a:pt x="790074" y="684295"/>
                      <a:pt x="776808" y="690621"/>
                      <a:pt x="762488" y="694399"/>
                    </a:cubicBezTo>
                    <a:cubicBezTo>
                      <a:pt x="760116" y="695013"/>
                      <a:pt x="758095" y="697210"/>
                      <a:pt x="755723" y="698088"/>
                    </a:cubicBezTo>
                    <a:cubicBezTo>
                      <a:pt x="743687" y="702657"/>
                      <a:pt x="731915" y="708279"/>
                      <a:pt x="718737" y="708894"/>
                    </a:cubicBezTo>
                    <a:cubicBezTo>
                      <a:pt x="716189" y="708982"/>
                      <a:pt x="713554" y="709773"/>
                      <a:pt x="711357" y="710915"/>
                    </a:cubicBezTo>
                    <a:cubicBezTo>
                      <a:pt x="700902" y="716362"/>
                      <a:pt x="689130" y="718558"/>
                      <a:pt x="678148" y="720491"/>
                    </a:cubicBezTo>
                    <a:cubicBezTo>
                      <a:pt x="662950" y="723127"/>
                      <a:pt x="648015" y="727695"/>
                      <a:pt x="632113" y="727959"/>
                    </a:cubicBezTo>
                    <a:cubicBezTo>
                      <a:pt x="617969" y="728135"/>
                      <a:pt x="603912" y="732879"/>
                      <a:pt x="589855" y="735426"/>
                    </a:cubicBezTo>
                    <a:cubicBezTo>
                      <a:pt x="587220" y="735865"/>
                      <a:pt x="584408" y="735514"/>
                      <a:pt x="581685" y="735778"/>
                    </a:cubicBezTo>
                    <a:cubicBezTo>
                      <a:pt x="576414" y="736305"/>
                      <a:pt x="571230" y="735690"/>
                      <a:pt x="565784" y="737271"/>
                    </a:cubicBezTo>
                    <a:cubicBezTo>
                      <a:pt x="562006" y="738413"/>
                      <a:pt x="556998" y="736129"/>
                      <a:pt x="551990" y="737359"/>
                    </a:cubicBezTo>
                    <a:cubicBezTo>
                      <a:pt x="548652" y="738150"/>
                      <a:pt x="542326" y="741488"/>
                      <a:pt x="540306" y="734108"/>
                    </a:cubicBezTo>
                    <a:cubicBezTo>
                      <a:pt x="535913" y="734724"/>
                      <a:pt x="531081" y="734636"/>
                      <a:pt x="527128" y="736217"/>
                    </a:cubicBezTo>
                    <a:cubicBezTo>
                      <a:pt x="522296" y="738150"/>
                      <a:pt x="518167" y="742806"/>
                      <a:pt x="513423" y="736305"/>
                    </a:cubicBezTo>
                    <a:cubicBezTo>
                      <a:pt x="513335" y="736129"/>
                      <a:pt x="512280" y="736217"/>
                      <a:pt x="512017" y="736568"/>
                    </a:cubicBezTo>
                    <a:cubicBezTo>
                      <a:pt x="508591" y="740346"/>
                      <a:pt x="504901" y="741400"/>
                      <a:pt x="500684" y="737974"/>
                    </a:cubicBezTo>
                    <a:cubicBezTo>
                      <a:pt x="491547" y="742982"/>
                      <a:pt x="482586" y="734987"/>
                      <a:pt x="473449" y="737710"/>
                    </a:cubicBezTo>
                    <a:cubicBezTo>
                      <a:pt x="472834" y="737886"/>
                      <a:pt x="471868" y="738062"/>
                      <a:pt x="471428" y="737710"/>
                    </a:cubicBezTo>
                    <a:cubicBezTo>
                      <a:pt x="461677" y="730243"/>
                      <a:pt x="450958" y="736481"/>
                      <a:pt x="440768" y="735690"/>
                    </a:cubicBezTo>
                    <a:cubicBezTo>
                      <a:pt x="420298" y="734108"/>
                      <a:pt x="399828" y="733493"/>
                      <a:pt x="379885" y="727607"/>
                    </a:cubicBezTo>
                    <a:cubicBezTo>
                      <a:pt x="370485" y="724884"/>
                      <a:pt x="360381" y="724796"/>
                      <a:pt x="350629" y="723127"/>
                    </a:cubicBezTo>
                    <a:cubicBezTo>
                      <a:pt x="344216" y="722072"/>
                      <a:pt x="337891" y="720579"/>
                      <a:pt x="331653" y="718998"/>
                    </a:cubicBezTo>
                    <a:cubicBezTo>
                      <a:pt x="320671" y="716362"/>
                      <a:pt x="309777" y="713551"/>
                      <a:pt x="298796" y="710739"/>
                    </a:cubicBezTo>
                    <a:cubicBezTo>
                      <a:pt x="288517" y="708016"/>
                      <a:pt x="278238" y="705556"/>
                      <a:pt x="268135" y="702130"/>
                    </a:cubicBezTo>
                    <a:cubicBezTo>
                      <a:pt x="258735" y="699055"/>
                      <a:pt x="249773" y="694838"/>
                      <a:pt x="240549" y="691324"/>
                    </a:cubicBezTo>
                    <a:cubicBezTo>
                      <a:pt x="235453" y="689391"/>
                      <a:pt x="230270" y="687897"/>
                      <a:pt x="225087" y="686140"/>
                    </a:cubicBezTo>
                    <a:cubicBezTo>
                      <a:pt x="210854" y="681308"/>
                      <a:pt x="197061" y="675510"/>
                      <a:pt x="183883" y="667955"/>
                    </a:cubicBezTo>
                    <a:cubicBezTo>
                      <a:pt x="172550" y="661453"/>
                      <a:pt x="159987" y="657061"/>
                      <a:pt x="148741" y="650384"/>
                    </a:cubicBezTo>
                    <a:cubicBezTo>
                      <a:pt x="136706" y="643268"/>
                      <a:pt x="125460" y="634834"/>
                      <a:pt x="113952" y="626663"/>
                    </a:cubicBezTo>
                    <a:cubicBezTo>
                      <a:pt x="105605" y="620777"/>
                      <a:pt x="97259" y="614891"/>
                      <a:pt x="89440" y="608302"/>
                    </a:cubicBezTo>
                    <a:cubicBezTo>
                      <a:pt x="80391" y="600659"/>
                      <a:pt x="71694" y="592400"/>
                      <a:pt x="63172" y="584142"/>
                    </a:cubicBezTo>
                    <a:cubicBezTo>
                      <a:pt x="59921" y="580979"/>
                      <a:pt x="57901" y="576411"/>
                      <a:pt x="54387" y="573600"/>
                    </a:cubicBezTo>
                    <a:cubicBezTo>
                      <a:pt x="43141" y="564639"/>
                      <a:pt x="37870" y="551373"/>
                      <a:pt x="29612" y="540215"/>
                    </a:cubicBezTo>
                    <a:cubicBezTo>
                      <a:pt x="25395" y="534505"/>
                      <a:pt x="21354" y="528531"/>
                      <a:pt x="17927" y="522293"/>
                    </a:cubicBezTo>
                    <a:cubicBezTo>
                      <a:pt x="15467" y="517900"/>
                      <a:pt x="13974" y="512893"/>
                      <a:pt x="12392" y="508061"/>
                    </a:cubicBezTo>
                    <a:cubicBezTo>
                      <a:pt x="8966" y="498045"/>
                      <a:pt x="5716" y="488030"/>
                      <a:pt x="2465" y="478015"/>
                    </a:cubicBezTo>
                    <a:cubicBezTo>
                      <a:pt x="2377" y="477751"/>
                      <a:pt x="2026" y="477488"/>
                      <a:pt x="2026" y="477136"/>
                    </a:cubicBezTo>
                    <a:cubicBezTo>
                      <a:pt x="1674" y="464485"/>
                      <a:pt x="1411" y="451746"/>
                      <a:pt x="1059" y="439095"/>
                    </a:cubicBezTo>
                    <a:cubicBezTo>
                      <a:pt x="971" y="437426"/>
                      <a:pt x="-83" y="435757"/>
                      <a:pt x="5" y="434088"/>
                    </a:cubicBezTo>
                    <a:cubicBezTo>
                      <a:pt x="532" y="426445"/>
                      <a:pt x="5" y="418362"/>
                      <a:pt x="2289" y="411246"/>
                    </a:cubicBezTo>
                    <a:cubicBezTo>
                      <a:pt x="7824" y="393587"/>
                      <a:pt x="12041" y="375314"/>
                      <a:pt x="22496" y="359500"/>
                    </a:cubicBezTo>
                    <a:cubicBezTo>
                      <a:pt x="23550" y="357919"/>
                      <a:pt x="23550" y="355547"/>
                      <a:pt x="24868" y="354317"/>
                    </a:cubicBezTo>
                    <a:cubicBezTo>
                      <a:pt x="33214" y="346498"/>
                      <a:pt x="37079" y="335604"/>
                      <a:pt x="44547" y="327170"/>
                    </a:cubicBezTo>
                    <a:cubicBezTo>
                      <a:pt x="46743" y="324710"/>
                      <a:pt x="48237" y="321635"/>
                      <a:pt x="50521" y="319351"/>
                    </a:cubicBezTo>
                    <a:cubicBezTo>
                      <a:pt x="66510" y="303098"/>
                      <a:pt x="81446" y="285615"/>
                      <a:pt x="102618" y="275512"/>
                    </a:cubicBezTo>
                    <a:cubicBezTo>
                      <a:pt x="110964" y="265848"/>
                      <a:pt x="122649" y="260664"/>
                      <a:pt x="133016" y="253724"/>
                    </a:cubicBezTo>
                    <a:cubicBezTo>
                      <a:pt x="141801" y="247838"/>
                      <a:pt x="151377" y="243094"/>
                      <a:pt x="160778" y="238350"/>
                    </a:cubicBezTo>
                    <a:cubicBezTo>
                      <a:pt x="165873" y="235802"/>
                      <a:pt x="171759" y="234660"/>
                      <a:pt x="176767" y="231936"/>
                    </a:cubicBezTo>
                    <a:cubicBezTo>
                      <a:pt x="188364" y="225611"/>
                      <a:pt x="201190" y="222184"/>
                      <a:pt x="212875" y="216562"/>
                    </a:cubicBezTo>
                    <a:cubicBezTo>
                      <a:pt x="227546" y="209446"/>
                      <a:pt x="244766" y="210676"/>
                      <a:pt x="258295" y="201012"/>
                    </a:cubicBezTo>
                    <a:cubicBezTo>
                      <a:pt x="270771" y="200221"/>
                      <a:pt x="281928" y="194335"/>
                      <a:pt x="294227" y="192666"/>
                    </a:cubicBezTo>
                    <a:cubicBezTo>
                      <a:pt x="308899" y="190645"/>
                      <a:pt x="323131" y="185813"/>
                      <a:pt x="338330" y="186252"/>
                    </a:cubicBezTo>
                    <a:cubicBezTo>
                      <a:pt x="344919" y="186428"/>
                      <a:pt x="351508" y="182562"/>
                      <a:pt x="358185" y="182035"/>
                    </a:cubicBezTo>
                    <a:cubicBezTo>
                      <a:pt x="370309" y="181069"/>
                      <a:pt x="382257" y="178873"/>
                      <a:pt x="394205" y="177467"/>
                    </a:cubicBezTo>
                    <a:cubicBezTo>
                      <a:pt x="406768" y="175973"/>
                      <a:pt x="419595" y="178346"/>
                      <a:pt x="432070" y="174392"/>
                    </a:cubicBezTo>
                    <a:cubicBezTo>
                      <a:pt x="436287" y="173074"/>
                      <a:pt x="441822" y="172723"/>
                      <a:pt x="446829" y="175798"/>
                    </a:cubicBezTo>
                    <a:cubicBezTo>
                      <a:pt x="449377" y="177379"/>
                      <a:pt x="454385" y="177379"/>
                      <a:pt x="456845" y="175886"/>
                    </a:cubicBezTo>
                    <a:cubicBezTo>
                      <a:pt x="462204" y="172547"/>
                      <a:pt x="468002" y="173338"/>
                      <a:pt x="472571" y="174568"/>
                    </a:cubicBezTo>
                    <a:cubicBezTo>
                      <a:pt x="476612" y="175622"/>
                      <a:pt x="477842" y="174304"/>
                      <a:pt x="479511" y="172284"/>
                    </a:cubicBezTo>
                    <a:cubicBezTo>
                      <a:pt x="486012" y="164640"/>
                      <a:pt x="492338" y="156909"/>
                      <a:pt x="498575" y="149090"/>
                    </a:cubicBezTo>
                    <a:cubicBezTo>
                      <a:pt x="506834" y="138811"/>
                      <a:pt x="515707" y="129059"/>
                      <a:pt x="525546" y="120274"/>
                    </a:cubicBezTo>
                    <a:cubicBezTo>
                      <a:pt x="531433" y="115003"/>
                      <a:pt x="538285" y="110786"/>
                      <a:pt x="544259" y="105603"/>
                    </a:cubicBezTo>
                    <a:cubicBezTo>
                      <a:pt x="553484" y="97608"/>
                      <a:pt x="564553" y="92425"/>
                      <a:pt x="574130" y="84693"/>
                    </a:cubicBezTo>
                    <a:cubicBezTo>
                      <a:pt x="582388" y="78016"/>
                      <a:pt x="593370" y="74766"/>
                      <a:pt x="602945" y="69583"/>
                    </a:cubicBezTo>
                    <a:cubicBezTo>
                      <a:pt x="624118" y="58249"/>
                      <a:pt x="645818" y="47883"/>
                      <a:pt x="668924" y="41206"/>
                    </a:cubicBezTo>
                    <a:cubicBezTo>
                      <a:pt x="680960" y="37692"/>
                      <a:pt x="692293" y="31542"/>
                      <a:pt x="705119" y="30927"/>
                    </a:cubicBezTo>
                    <a:cubicBezTo>
                      <a:pt x="706262" y="30839"/>
                      <a:pt x="707316" y="29521"/>
                      <a:pt x="708458" y="28906"/>
                    </a:cubicBezTo>
                    <a:cubicBezTo>
                      <a:pt x="717771" y="23986"/>
                      <a:pt x="727874" y="22054"/>
                      <a:pt x="738153" y="20472"/>
                    </a:cubicBezTo>
                    <a:cubicBezTo>
                      <a:pt x="745796" y="19330"/>
                      <a:pt x="753263" y="17046"/>
                      <a:pt x="760819" y="15289"/>
                    </a:cubicBezTo>
                    <a:cubicBezTo>
                      <a:pt x="761785" y="15113"/>
                      <a:pt x="762752" y="14235"/>
                      <a:pt x="763542" y="14410"/>
                    </a:cubicBezTo>
                    <a:cubicBezTo>
                      <a:pt x="774876" y="16519"/>
                      <a:pt x="785154" y="11072"/>
                      <a:pt x="796048" y="10106"/>
                    </a:cubicBezTo>
                    <a:cubicBezTo>
                      <a:pt x="801407" y="9666"/>
                      <a:pt x="806679" y="8348"/>
                      <a:pt x="811950" y="7733"/>
                    </a:cubicBezTo>
                    <a:cubicBezTo>
                      <a:pt x="817924" y="7031"/>
                      <a:pt x="824249" y="7558"/>
                      <a:pt x="829872" y="5801"/>
                    </a:cubicBezTo>
                    <a:cubicBezTo>
                      <a:pt x="839975" y="2638"/>
                      <a:pt x="850078" y="4746"/>
                      <a:pt x="860181" y="3868"/>
                    </a:cubicBezTo>
                    <a:cubicBezTo>
                      <a:pt x="866507" y="3341"/>
                      <a:pt x="872745" y="2814"/>
                      <a:pt x="878982" y="1759"/>
                    </a:cubicBezTo>
                    <a:cubicBezTo>
                      <a:pt x="882672" y="1144"/>
                      <a:pt x="885835" y="4131"/>
                      <a:pt x="889788" y="2111"/>
                    </a:cubicBezTo>
                    <a:cubicBezTo>
                      <a:pt x="893127" y="442"/>
                      <a:pt x="897432" y="2"/>
                      <a:pt x="901297" y="2"/>
                    </a:cubicBezTo>
                    <a:cubicBezTo>
                      <a:pt x="904460" y="-86"/>
                      <a:pt x="907886" y="2287"/>
                      <a:pt x="910785" y="1672"/>
                    </a:cubicBezTo>
                    <a:cubicBezTo>
                      <a:pt x="917989" y="178"/>
                      <a:pt x="924842" y="2550"/>
                      <a:pt x="931958" y="2023"/>
                    </a:cubicBezTo>
                    <a:cubicBezTo>
                      <a:pt x="939162" y="1496"/>
                      <a:pt x="946454" y="1408"/>
                      <a:pt x="953658" y="2023"/>
                    </a:cubicBezTo>
                    <a:cubicBezTo>
                      <a:pt x="964903" y="2989"/>
                      <a:pt x="976148" y="6416"/>
                      <a:pt x="987130" y="5537"/>
                    </a:cubicBezTo>
                    <a:cubicBezTo>
                      <a:pt x="999430" y="4571"/>
                      <a:pt x="1011026" y="7733"/>
                      <a:pt x="1022887" y="8348"/>
                    </a:cubicBezTo>
                    <a:cubicBezTo>
                      <a:pt x="1033868" y="8876"/>
                      <a:pt x="1044674" y="12653"/>
                      <a:pt x="1055744" y="13708"/>
                    </a:cubicBezTo>
                    <a:cubicBezTo>
                      <a:pt x="1064969" y="14586"/>
                      <a:pt x="1073490" y="18627"/>
                      <a:pt x="1082100" y="19769"/>
                    </a:cubicBezTo>
                    <a:cubicBezTo>
                      <a:pt x="1094487" y="21527"/>
                      <a:pt x="1106611" y="24338"/>
                      <a:pt x="1118823" y="26798"/>
                    </a:cubicBezTo>
                    <a:cubicBezTo>
                      <a:pt x="1126730" y="28379"/>
                      <a:pt x="1134461" y="30575"/>
                      <a:pt x="1142192" y="32948"/>
                    </a:cubicBezTo>
                    <a:cubicBezTo>
                      <a:pt x="1154667" y="36901"/>
                      <a:pt x="1167143" y="41030"/>
                      <a:pt x="1179530" y="45423"/>
                    </a:cubicBezTo>
                    <a:cubicBezTo>
                      <a:pt x="1186119" y="47795"/>
                      <a:pt x="1192444" y="51045"/>
                      <a:pt x="1198946" y="53593"/>
                    </a:cubicBezTo>
                    <a:cubicBezTo>
                      <a:pt x="1211684" y="58689"/>
                      <a:pt x="1224950" y="62730"/>
                      <a:pt x="1237162" y="68968"/>
                    </a:cubicBezTo>
                    <a:cubicBezTo>
                      <a:pt x="1255699" y="78456"/>
                      <a:pt x="1274236" y="88295"/>
                      <a:pt x="1291807" y="99453"/>
                    </a:cubicBezTo>
                    <a:cubicBezTo>
                      <a:pt x="1304546" y="107535"/>
                      <a:pt x="1317548" y="115618"/>
                      <a:pt x="1328354" y="126600"/>
                    </a:cubicBezTo>
                    <a:cubicBezTo>
                      <a:pt x="1331605" y="129938"/>
                      <a:pt x="1335734" y="132310"/>
                      <a:pt x="1339160" y="135473"/>
                    </a:cubicBezTo>
                    <a:cubicBezTo>
                      <a:pt x="1343465" y="139426"/>
                      <a:pt x="1347682" y="143468"/>
                      <a:pt x="1351460" y="147772"/>
                    </a:cubicBezTo>
                    <a:cubicBezTo>
                      <a:pt x="1356380" y="153395"/>
                      <a:pt x="1361739" y="157612"/>
                      <a:pt x="1369294" y="159457"/>
                    </a:cubicBezTo>
                    <a:cubicBezTo>
                      <a:pt x="1377289" y="161390"/>
                      <a:pt x="1385020" y="164904"/>
                      <a:pt x="1392839" y="167539"/>
                    </a:cubicBezTo>
                    <a:cubicBezTo>
                      <a:pt x="1396177" y="168682"/>
                      <a:pt x="1400043" y="168769"/>
                      <a:pt x="1403030" y="170439"/>
                    </a:cubicBezTo>
                    <a:cubicBezTo>
                      <a:pt x="1415154" y="177028"/>
                      <a:pt x="1428947" y="179751"/>
                      <a:pt x="1440719" y="187043"/>
                    </a:cubicBezTo>
                    <a:cubicBezTo>
                      <a:pt x="1444761" y="189503"/>
                      <a:pt x="1449592" y="190645"/>
                      <a:pt x="1454073" y="192314"/>
                    </a:cubicBezTo>
                    <a:cubicBezTo>
                      <a:pt x="1466197" y="196707"/>
                      <a:pt x="1478145" y="201890"/>
                      <a:pt x="1488336" y="209446"/>
                    </a:cubicBezTo>
                    <a:cubicBezTo>
                      <a:pt x="1497824" y="216474"/>
                      <a:pt x="1510299" y="219022"/>
                      <a:pt x="1517679" y="228949"/>
                    </a:cubicBezTo>
                    <a:cubicBezTo>
                      <a:pt x="1536128" y="234748"/>
                      <a:pt x="1547989" y="249683"/>
                      <a:pt x="1562309" y="261279"/>
                    </a:cubicBezTo>
                    <a:cubicBezTo>
                      <a:pt x="1570743" y="268132"/>
                      <a:pt x="1580319" y="274633"/>
                      <a:pt x="1585942" y="283506"/>
                    </a:cubicBezTo>
                    <a:cubicBezTo>
                      <a:pt x="1592794" y="294225"/>
                      <a:pt x="1602194" y="302483"/>
                      <a:pt x="1609223" y="313025"/>
                    </a:cubicBezTo>
                    <a:cubicBezTo>
                      <a:pt x="1615460" y="322250"/>
                      <a:pt x="1620468" y="331914"/>
                      <a:pt x="1626003" y="341490"/>
                    </a:cubicBezTo>
                    <a:cubicBezTo>
                      <a:pt x="1629341" y="347288"/>
                      <a:pt x="1632680" y="353175"/>
                      <a:pt x="1635403" y="359324"/>
                    </a:cubicBezTo>
                    <a:cubicBezTo>
                      <a:pt x="1636633" y="362838"/>
                      <a:pt x="1636809" y="366528"/>
                      <a:pt x="1638039" y="370570"/>
                    </a:cubicBezTo>
                    <a:moveTo>
                      <a:pt x="320320" y="211466"/>
                    </a:moveTo>
                    <a:cubicBezTo>
                      <a:pt x="319266" y="212257"/>
                      <a:pt x="318212" y="212960"/>
                      <a:pt x="317245" y="213838"/>
                    </a:cubicBezTo>
                    <a:cubicBezTo>
                      <a:pt x="317157" y="213926"/>
                      <a:pt x="317684" y="214805"/>
                      <a:pt x="317948" y="215420"/>
                    </a:cubicBezTo>
                    <a:cubicBezTo>
                      <a:pt x="318826" y="214717"/>
                      <a:pt x="319793" y="214014"/>
                      <a:pt x="320671" y="213136"/>
                    </a:cubicBezTo>
                    <a:cubicBezTo>
                      <a:pt x="321023" y="212784"/>
                      <a:pt x="321111" y="212081"/>
                      <a:pt x="322341" y="211466"/>
                    </a:cubicBezTo>
                    <a:cubicBezTo>
                      <a:pt x="322429" y="210851"/>
                      <a:pt x="322429" y="210149"/>
                      <a:pt x="322516" y="209534"/>
                    </a:cubicBezTo>
                    <a:cubicBezTo>
                      <a:pt x="322165" y="210236"/>
                      <a:pt x="321726" y="210851"/>
                      <a:pt x="320320" y="211466"/>
                    </a:cubicBezTo>
                    <a:moveTo>
                      <a:pt x="752473" y="678848"/>
                    </a:moveTo>
                    <a:cubicBezTo>
                      <a:pt x="753615" y="679112"/>
                      <a:pt x="754669" y="679376"/>
                      <a:pt x="755811" y="679639"/>
                    </a:cubicBezTo>
                    <a:cubicBezTo>
                      <a:pt x="755899" y="679200"/>
                      <a:pt x="755987" y="678761"/>
                      <a:pt x="756075" y="678321"/>
                    </a:cubicBezTo>
                    <a:cubicBezTo>
                      <a:pt x="754845" y="678146"/>
                      <a:pt x="753703" y="677970"/>
                      <a:pt x="752473" y="676740"/>
                    </a:cubicBezTo>
                    <a:cubicBezTo>
                      <a:pt x="750452" y="676652"/>
                      <a:pt x="748431" y="676652"/>
                      <a:pt x="746411" y="676564"/>
                    </a:cubicBezTo>
                    <a:cubicBezTo>
                      <a:pt x="748080" y="677003"/>
                      <a:pt x="749837" y="677355"/>
                      <a:pt x="751506" y="677706"/>
                    </a:cubicBezTo>
                    <a:cubicBezTo>
                      <a:pt x="751770" y="677882"/>
                      <a:pt x="752121" y="677794"/>
                      <a:pt x="752473" y="678848"/>
                    </a:cubicBezTo>
                    <a:moveTo>
                      <a:pt x="1588753" y="441555"/>
                    </a:moveTo>
                    <a:cubicBezTo>
                      <a:pt x="1589807" y="440765"/>
                      <a:pt x="1590861" y="439974"/>
                      <a:pt x="1591828" y="439183"/>
                    </a:cubicBezTo>
                    <a:cubicBezTo>
                      <a:pt x="1591213" y="438568"/>
                      <a:pt x="1590598" y="438041"/>
                      <a:pt x="1589983" y="437426"/>
                    </a:cubicBezTo>
                    <a:cubicBezTo>
                      <a:pt x="1589192" y="438832"/>
                      <a:pt x="1588401" y="440150"/>
                      <a:pt x="1586644" y="441555"/>
                    </a:cubicBezTo>
                    <a:cubicBezTo>
                      <a:pt x="1585590" y="442346"/>
                      <a:pt x="1584536" y="443137"/>
                      <a:pt x="1583569" y="443927"/>
                    </a:cubicBezTo>
                    <a:cubicBezTo>
                      <a:pt x="1584184" y="444542"/>
                      <a:pt x="1584799" y="445070"/>
                      <a:pt x="1585414" y="445685"/>
                    </a:cubicBezTo>
                    <a:cubicBezTo>
                      <a:pt x="1586205" y="444279"/>
                      <a:pt x="1586996" y="442961"/>
                      <a:pt x="1588753" y="441555"/>
                    </a:cubicBezTo>
                    <a:moveTo>
                      <a:pt x="358624" y="367934"/>
                    </a:moveTo>
                    <a:cubicBezTo>
                      <a:pt x="360645" y="368022"/>
                      <a:pt x="362665" y="368022"/>
                      <a:pt x="364686" y="368110"/>
                    </a:cubicBezTo>
                    <a:cubicBezTo>
                      <a:pt x="363017" y="367670"/>
                      <a:pt x="361260" y="367319"/>
                      <a:pt x="359591" y="366968"/>
                    </a:cubicBezTo>
                    <a:cubicBezTo>
                      <a:pt x="359239" y="366880"/>
                      <a:pt x="358976" y="366968"/>
                      <a:pt x="358624" y="365913"/>
                    </a:cubicBezTo>
                    <a:cubicBezTo>
                      <a:pt x="357833" y="358973"/>
                      <a:pt x="354759" y="364508"/>
                      <a:pt x="352826" y="364947"/>
                    </a:cubicBezTo>
                    <a:cubicBezTo>
                      <a:pt x="352211" y="365123"/>
                      <a:pt x="351772" y="366177"/>
                      <a:pt x="351244" y="366792"/>
                    </a:cubicBezTo>
                    <a:cubicBezTo>
                      <a:pt x="352914" y="367319"/>
                      <a:pt x="354495" y="368110"/>
                      <a:pt x="356164" y="368285"/>
                    </a:cubicBezTo>
                    <a:cubicBezTo>
                      <a:pt x="356955" y="368373"/>
                      <a:pt x="357833" y="367407"/>
                      <a:pt x="358624" y="367934"/>
                    </a:cubicBezTo>
                    <a:moveTo>
                      <a:pt x="486100" y="727607"/>
                    </a:moveTo>
                    <a:cubicBezTo>
                      <a:pt x="488209" y="727607"/>
                      <a:pt x="490229" y="727783"/>
                      <a:pt x="492250" y="727519"/>
                    </a:cubicBezTo>
                    <a:cubicBezTo>
                      <a:pt x="493919" y="727344"/>
                      <a:pt x="495500" y="726641"/>
                      <a:pt x="497082" y="726114"/>
                    </a:cubicBezTo>
                    <a:cubicBezTo>
                      <a:pt x="495061" y="725235"/>
                      <a:pt x="492865" y="723390"/>
                      <a:pt x="491020" y="723654"/>
                    </a:cubicBezTo>
                    <a:cubicBezTo>
                      <a:pt x="488911" y="724005"/>
                      <a:pt x="487066" y="726202"/>
                      <a:pt x="483992" y="727519"/>
                    </a:cubicBezTo>
                    <a:cubicBezTo>
                      <a:pt x="482674" y="727519"/>
                      <a:pt x="481356" y="727344"/>
                      <a:pt x="480038" y="727607"/>
                    </a:cubicBezTo>
                    <a:cubicBezTo>
                      <a:pt x="478984" y="727783"/>
                      <a:pt x="477930" y="728398"/>
                      <a:pt x="476963" y="728749"/>
                    </a:cubicBezTo>
                    <a:cubicBezTo>
                      <a:pt x="477842" y="729013"/>
                      <a:pt x="478808" y="729716"/>
                      <a:pt x="479599" y="729540"/>
                    </a:cubicBezTo>
                    <a:cubicBezTo>
                      <a:pt x="481444" y="729101"/>
                      <a:pt x="483289" y="728222"/>
                      <a:pt x="486100" y="727607"/>
                    </a:cubicBezTo>
                    <a:moveTo>
                      <a:pt x="389724" y="202154"/>
                    </a:moveTo>
                    <a:cubicBezTo>
                      <a:pt x="396313" y="204174"/>
                      <a:pt x="402727" y="203823"/>
                      <a:pt x="409052" y="201100"/>
                    </a:cubicBezTo>
                    <a:cubicBezTo>
                      <a:pt x="410282" y="200572"/>
                      <a:pt x="411424" y="199606"/>
                      <a:pt x="412566" y="198815"/>
                    </a:cubicBezTo>
                    <a:cubicBezTo>
                      <a:pt x="411249" y="198200"/>
                      <a:pt x="410019" y="197146"/>
                      <a:pt x="408701" y="197058"/>
                    </a:cubicBezTo>
                    <a:cubicBezTo>
                      <a:pt x="407207" y="196971"/>
                      <a:pt x="405626" y="197849"/>
                      <a:pt x="404045" y="198200"/>
                    </a:cubicBezTo>
                    <a:cubicBezTo>
                      <a:pt x="399301" y="199167"/>
                      <a:pt x="394556" y="200133"/>
                      <a:pt x="389812" y="200045"/>
                    </a:cubicBezTo>
                    <a:cubicBezTo>
                      <a:pt x="385507" y="196707"/>
                      <a:pt x="381378" y="198552"/>
                      <a:pt x="376986" y="200309"/>
                    </a:cubicBezTo>
                    <a:cubicBezTo>
                      <a:pt x="373735" y="201627"/>
                      <a:pt x="369079" y="204087"/>
                      <a:pt x="367058" y="202857"/>
                    </a:cubicBezTo>
                    <a:cubicBezTo>
                      <a:pt x="360381" y="198640"/>
                      <a:pt x="356076" y="203560"/>
                      <a:pt x="350893" y="205317"/>
                    </a:cubicBezTo>
                    <a:cubicBezTo>
                      <a:pt x="350015" y="205580"/>
                      <a:pt x="349224" y="206019"/>
                      <a:pt x="348433" y="206459"/>
                    </a:cubicBezTo>
                    <a:cubicBezTo>
                      <a:pt x="349312" y="206810"/>
                      <a:pt x="350278" y="207337"/>
                      <a:pt x="351157" y="207337"/>
                    </a:cubicBezTo>
                    <a:cubicBezTo>
                      <a:pt x="363720" y="207249"/>
                      <a:pt x="376634" y="209534"/>
                      <a:pt x="387792" y="201188"/>
                    </a:cubicBezTo>
                    <a:cubicBezTo>
                      <a:pt x="388143" y="200836"/>
                      <a:pt x="389109" y="201100"/>
                      <a:pt x="389724" y="202154"/>
                    </a:cubicBezTo>
                    <a:moveTo>
                      <a:pt x="279907" y="680957"/>
                    </a:moveTo>
                    <a:cubicBezTo>
                      <a:pt x="280522" y="681045"/>
                      <a:pt x="281225" y="681045"/>
                      <a:pt x="281840" y="681133"/>
                    </a:cubicBezTo>
                    <a:cubicBezTo>
                      <a:pt x="281225" y="680693"/>
                      <a:pt x="280522" y="680342"/>
                      <a:pt x="279907" y="678936"/>
                    </a:cubicBezTo>
                    <a:cubicBezTo>
                      <a:pt x="277272" y="670063"/>
                      <a:pt x="265499" y="668570"/>
                      <a:pt x="263830" y="658818"/>
                    </a:cubicBezTo>
                    <a:cubicBezTo>
                      <a:pt x="263742" y="658115"/>
                      <a:pt x="261722" y="657676"/>
                      <a:pt x="260492" y="657149"/>
                    </a:cubicBezTo>
                    <a:cubicBezTo>
                      <a:pt x="258119" y="656182"/>
                      <a:pt x="255132" y="655919"/>
                      <a:pt x="253463" y="654249"/>
                    </a:cubicBezTo>
                    <a:cubicBezTo>
                      <a:pt x="246083" y="647045"/>
                      <a:pt x="236683" y="645288"/>
                      <a:pt x="227283" y="642213"/>
                    </a:cubicBezTo>
                    <a:cubicBezTo>
                      <a:pt x="205495" y="635010"/>
                      <a:pt x="184235" y="626312"/>
                      <a:pt x="163501" y="616297"/>
                    </a:cubicBezTo>
                    <a:cubicBezTo>
                      <a:pt x="149708" y="609620"/>
                      <a:pt x="136266" y="602064"/>
                      <a:pt x="122649" y="594948"/>
                    </a:cubicBezTo>
                    <a:cubicBezTo>
                      <a:pt x="121507" y="594333"/>
                      <a:pt x="120101" y="593894"/>
                      <a:pt x="119398" y="592927"/>
                    </a:cubicBezTo>
                    <a:cubicBezTo>
                      <a:pt x="112634" y="584318"/>
                      <a:pt x="102267" y="581067"/>
                      <a:pt x="93482" y="575445"/>
                    </a:cubicBezTo>
                    <a:cubicBezTo>
                      <a:pt x="92867" y="575093"/>
                      <a:pt x="91373" y="575445"/>
                      <a:pt x="90670" y="575972"/>
                    </a:cubicBezTo>
                    <a:cubicBezTo>
                      <a:pt x="87859" y="577817"/>
                      <a:pt x="90758" y="579222"/>
                      <a:pt x="91549" y="579486"/>
                    </a:cubicBezTo>
                    <a:cubicBezTo>
                      <a:pt x="101740" y="582912"/>
                      <a:pt x="108592" y="590731"/>
                      <a:pt x="116060" y="597847"/>
                    </a:cubicBezTo>
                    <a:cubicBezTo>
                      <a:pt x="118696" y="600307"/>
                      <a:pt x="121507" y="603119"/>
                      <a:pt x="124758" y="604348"/>
                    </a:cubicBezTo>
                    <a:cubicBezTo>
                      <a:pt x="132664" y="607336"/>
                      <a:pt x="137672" y="613661"/>
                      <a:pt x="143558" y="619108"/>
                    </a:cubicBezTo>
                    <a:cubicBezTo>
                      <a:pt x="145491" y="620865"/>
                      <a:pt x="145930" y="627278"/>
                      <a:pt x="150938" y="622095"/>
                    </a:cubicBezTo>
                    <a:cubicBezTo>
                      <a:pt x="151201" y="621831"/>
                      <a:pt x="153749" y="623413"/>
                      <a:pt x="154891" y="624467"/>
                    </a:cubicBezTo>
                    <a:cubicBezTo>
                      <a:pt x="157000" y="626224"/>
                      <a:pt x="158581" y="629650"/>
                      <a:pt x="160865" y="630002"/>
                    </a:cubicBezTo>
                    <a:cubicBezTo>
                      <a:pt x="174834" y="632637"/>
                      <a:pt x="184498" y="643004"/>
                      <a:pt x="196446" y="649242"/>
                    </a:cubicBezTo>
                    <a:cubicBezTo>
                      <a:pt x="197852" y="649945"/>
                      <a:pt x="199345" y="650560"/>
                      <a:pt x="200927" y="650911"/>
                    </a:cubicBezTo>
                    <a:cubicBezTo>
                      <a:pt x="208131" y="652756"/>
                      <a:pt x="215247" y="654777"/>
                      <a:pt x="221221" y="659433"/>
                    </a:cubicBezTo>
                    <a:cubicBezTo>
                      <a:pt x="222187" y="660223"/>
                      <a:pt x="223593" y="661278"/>
                      <a:pt x="224559" y="661190"/>
                    </a:cubicBezTo>
                    <a:cubicBezTo>
                      <a:pt x="230445" y="660311"/>
                      <a:pt x="232993" y="665934"/>
                      <a:pt x="237562" y="667427"/>
                    </a:cubicBezTo>
                    <a:cubicBezTo>
                      <a:pt x="242394" y="669097"/>
                      <a:pt x="247401" y="670239"/>
                      <a:pt x="252409" y="671644"/>
                    </a:cubicBezTo>
                    <a:cubicBezTo>
                      <a:pt x="253287" y="671908"/>
                      <a:pt x="254166" y="672435"/>
                      <a:pt x="255132" y="672611"/>
                    </a:cubicBezTo>
                    <a:cubicBezTo>
                      <a:pt x="263391" y="674544"/>
                      <a:pt x="270595" y="680957"/>
                      <a:pt x="279907" y="680957"/>
                    </a:cubicBezTo>
                    <a:moveTo>
                      <a:pt x="1589807" y="399034"/>
                    </a:moveTo>
                    <a:cubicBezTo>
                      <a:pt x="1593848" y="401933"/>
                      <a:pt x="1597450" y="404833"/>
                      <a:pt x="1596220" y="410807"/>
                    </a:cubicBezTo>
                    <a:cubicBezTo>
                      <a:pt x="1595781" y="412739"/>
                      <a:pt x="1597011" y="415199"/>
                      <a:pt x="1597802" y="417308"/>
                    </a:cubicBezTo>
                    <a:cubicBezTo>
                      <a:pt x="1599207" y="420822"/>
                      <a:pt x="1600789" y="424073"/>
                      <a:pt x="1598153" y="427938"/>
                    </a:cubicBezTo>
                    <a:cubicBezTo>
                      <a:pt x="1594727" y="433209"/>
                      <a:pt x="1596835" y="437778"/>
                      <a:pt x="1601228" y="441380"/>
                    </a:cubicBezTo>
                    <a:cubicBezTo>
                      <a:pt x="1603952" y="443576"/>
                      <a:pt x="1604391" y="446212"/>
                      <a:pt x="1604391" y="449462"/>
                    </a:cubicBezTo>
                    <a:cubicBezTo>
                      <a:pt x="1604391" y="465364"/>
                      <a:pt x="1594288" y="477048"/>
                      <a:pt x="1587699" y="490226"/>
                    </a:cubicBezTo>
                    <a:cubicBezTo>
                      <a:pt x="1587435" y="490753"/>
                      <a:pt x="1586556" y="491281"/>
                      <a:pt x="1586117" y="491193"/>
                    </a:cubicBezTo>
                    <a:cubicBezTo>
                      <a:pt x="1577771" y="489348"/>
                      <a:pt x="1579967" y="495410"/>
                      <a:pt x="1579352" y="499715"/>
                    </a:cubicBezTo>
                    <a:cubicBezTo>
                      <a:pt x="1579089" y="501823"/>
                      <a:pt x="1577771" y="504019"/>
                      <a:pt x="1576365" y="505689"/>
                    </a:cubicBezTo>
                    <a:cubicBezTo>
                      <a:pt x="1570128" y="512805"/>
                      <a:pt x="1563714" y="519745"/>
                      <a:pt x="1557389" y="526861"/>
                    </a:cubicBezTo>
                    <a:cubicBezTo>
                      <a:pt x="1556159" y="528267"/>
                      <a:pt x="1555456" y="530200"/>
                      <a:pt x="1554578" y="531869"/>
                    </a:cubicBezTo>
                    <a:cubicBezTo>
                      <a:pt x="1553260" y="534417"/>
                      <a:pt x="1552469" y="537404"/>
                      <a:pt x="1550624" y="539512"/>
                    </a:cubicBezTo>
                    <a:cubicBezTo>
                      <a:pt x="1541224" y="550582"/>
                      <a:pt x="1531648" y="561739"/>
                      <a:pt x="1518909" y="569031"/>
                    </a:cubicBezTo>
                    <a:cubicBezTo>
                      <a:pt x="1515658" y="570964"/>
                      <a:pt x="1512496" y="574566"/>
                      <a:pt x="1507224" y="572194"/>
                    </a:cubicBezTo>
                    <a:cubicBezTo>
                      <a:pt x="1504062" y="570788"/>
                      <a:pt x="1500372" y="572897"/>
                      <a:pt x="1498615" y="576411"/>
                    </a:cubicBezTo>
                    <a:cubicBezTo>
                      <a:pt x="1496594" y="580452"/>
                      <a:pt x="1492817" y="581243"/>
                      <a:pt x="1489039" y="582297"/>
                    </a:cubicBezTo>
                    <a:cubicBezTo>
                      <a:pt x="1486227" y="583000"/>
                      <a:pt x="1482801" y="583088"/>
                      <a:pt x="1480868" y="584845"/>
                    </a:cubicBezTo>
                    <a:cubicBezTo>
                      <a:pt x="1475773" y="589413"/>
                      <a:pt x="1469887" y="590028"/>
                      <a:pt x="1463561" y="590819"/>
                    </a:cubicBezTo>
                    <a:cubicBezTo>
                      <a:pt x="1459256" y="591346"/>
                      <a:pt x="1455303" y="593982"/>
                      <a:pt x="1451174" y="595651"/>
                    </a:cubicBezTo>
                    <a:cubicBezTo>
                      <a:pt x="1454424" y="599780"/>
                      <a:pt x="1450734" y="600659"/>
                      <a:pt x="1448187" y="600834"/>
                    </a:cubicBezTo>
                    <a:cubicBezTo>
                      <a:pt x="1437732" y="601625"/>
                      <a:pt x="1427717" y="604085"/>
                      <a:pt x="1417965" y="608038"/>
                    </a:cubicBezTo>
                    <a:cubicBezTo>
                      <a:pt x="1416208" y="608741"/>
                      <a:pt x="1414187" y="608829"/>
                      <a:pt x="1412255" y="609180"/>
                    </a:cubicBezTo>
                    <a:cubicBezTo>
                      <a:pt x="1405226" y="610586"/>
                      <a:pt x="1398198" y="612080"/>
                      <a:pt x="1391170" y="613309"/>
                    </a:cubicBezTo>
                    <a:cubicBezTo>
                      <a:pt x="1382472" y="614803"/>
                      <a:pt x="1373599" y="617351"/>
                      <a:pt x="1364901" y="617175"/>
                    </a:cubicBezTo>
                    <a:cubicBezTo>
                      <a:pt x="1355150" y="616912"/>
                      <a:pt x="1348033" y="624379"/>
                      <a:pt x="1338457" y="624028"/>
                    </a:cubicBezTo>
                    <a:cubicBezTo>
                      <a:pt x="1336788" y="623940"/>
                      <a:pt x="1335383" y="628947"/>
                      <a:pt x="1333098" y="630529"/>
                    </a:cubicBezTo>
                    <a:cubicBezTo>
                      <a:pt x="1328618" y="633516"/>
                      <a:pt x="1323786" y="636767"/>
                      <a:pt x="1318690" y="637996"/>
                    </a:cubicBezTo>
                    <a:cubicBezTo>
                      <a:pt x="1304546" y="641423"/>
                      <a:pt x="1290226" y="642038"/>
                      <a:pt x="1275905" y="638172"/>
                    </a:cubicBezTo>
                    <a:cubicBezTo>
                      <a:pt x="1271776" y="641950"/>
                      <a:pt x="1267472" y="637206"/>
                      <a:pt x="1263167" y="638348"/>
                    </a:cubicBezTo>
                    <a:cubicBezTo>
                      <a:pt x="1259740" y="639314"/>
                      <a:pt x="1255611" y="640983"/>
                      <a:pt x="1252624" y="639929"/>
                    </a:cubicBezTo>
                    <a:cubicBezTo>
                      <a:pt x="1248231" y="638348"/>
                      <a:pt x="1244717" y="640808"/>
                      <a:pt x="1240764" y="640456"/>
                    </a:cubicBezTo>
                    <a:cubicBezTo>
                      <a:pt x="1237689" y="640193"/>
                      <a:pt x="1234438" y="642301"/>
                      <a:pt x="1231276" y="642213"/>
                    </a:cubicBezTo>
                    <a:cubicBezTo>
                      <a:pt x="1219503" y="641862"/>
                      <a:pt x="1207643" y="641071"/>
                      <a:pt x="1195871" y="640193"/>
                    </a:cubicBezTo>
                    <a:cubicBezTo>
                      <a:pt x="1192005" y="639929"/>
                      <a:pt x="1188140" y="638787"/>
                      <a:pt x="1184274" y="638172"/>
                    </a:cubicBezTo>
                    <a:cubicBezTo>
                      <a:pt x="1174522" y="636767"/>
                      <a:pt x="1164683" y="634219"/>
                      <a:pt x="1154931" y="634394"/>
                    </a:cubicBezTo>
                    <a:cubicBezTo>
                      <a:pt x="1146497" y="634482"/>
                      <a:pt x="1138151" y="630265"/>
                      <a:pt x="1129717" y="633955"/>
                    </a:cubicBezTo>
                    <a:cubicBezTo>
                      <a:pt x="1128838" y="634307"/>
                      <a:pt x="1127169" y="634482"/>
                      <a:pt x="1126730" y="633955"/>
                    </a:cubicBezTo>
                    <a:cubicBezTo>
                      <a:pt x="1123655" y="630353"/>
                      <a:pt x="1119614" y="632198"/>
                      <a:pt x="1116099" y="632022"/>
                    </a:cubicBezTo>
                    <a:cubicBezTo>
                      <a:pt x="1107841" y="631759"/>
                      <a:pt x="1099495" y="631671"/>
                      <a:pt x="1091237" y="632022"/>
                    </a:cubicBezTo>
                    <a:cubicBezTo>
                      <a:pt x="1083506" y="632374"/>
                      <a:pt x="1075775" y="628947"/>
                      <a:pt x="1068044" y="631935"/>
                    </a:cubicBezTo>
                    <a:cubicBezTo>
                      <a:pt x="1067429" y="632198"/>
                      <a:pt x="1066550" y="632198"/>
                      <a:pt x="1066023" y="631935"/>
                    </a:cubicBezTo>
                    <a:cubicBezTo>
                      <a:pt x="1058204" y="628420"/>
                      <a:pt x="1049682" y="629211"/>
                      <a:pt x="1041512" y="627718"/>
                    </a:cubicBezTo>
                    <a:cubicBezTo>
                      <a:pt x="1040545" y="627542"/>
                      <a:pt x="1039579" y="626751"/>
                      <a:pt x="1038612" y="626839"/>
                    </a:cubicBezTo>
                    <a:cubicBezTo>
                      <a:pt x="1030881" y="627103"/>
                      <a:pt x="1023238" y="626488"/>
                      <a:pt x="1016210" y="623061"/>
                    </a:cubicBezTo>
                    <a:cubicBezTo>
                      <a:pt x="1006282" y="618229"/>
                      <a:pt x="996443" y="615418"/>
                      <a:pt x="985109" y="619284"/>
                    </a:cubicBezTo>
                    <a:cubicBezTo>
                      <a:pt x="980717" y="620777"/>
                      <a:pt x="975094" y="619196"/>
                      <a:pt x="970174" y="618405"/>
                    </a:cubicBezTo>
                    <a:cubicBezTo>
                      <a:pt x="961477" y="616999"/>
                      <a:pt x="952955" y="614452"/>
                      <a:pt x="944257" y="613573"/>
                    </a:cubicBezTo>
                    <a:cubicBezTo>
                      <a:pt x="934769" y="612519"/>
                      <a:pt x="925281" y="611728"/>
                      <a:pt x="916408" y="608126"/>
                    </a:cubicBezTo>
                    <a:cubicBezTo>
                      <a:pt x="911225" y="605930"/>
                      <a:pt x="908062" y="608829"/>
                      <a:pt x="905162" y="611465"/>
                    </a:cubicBezTo>
                    <a:cubicBezTo>
                      <a:pt x="903405" y="612958"/>
                      <a:pt x="901121" y="616824"/>
                      <a:pt x="907007" y="617702"/>
                    </a:cubicBezTo>
                    <a:cubicBezTo>
                      <a:pt x="911049" y="618317"/>
                      <a:pt x="915090" y="619811"/>
                      <a:pt x="918956" y="621304"/>
                    </a:cubicBezTo>
                    <a:cubicBezTo>
                      <a:pt x="935121" y="627542"/>
                      <a:pt x="951725" y="632286"/>
                      <a:pt x="968242" y="637294"/>
                    </a:cubicBezTo>
                    <a:cubicBezTo>
                      <a:pt x="977115" y="640017"/>
                      <a:pt x="986164" y="642126"/>
                      <a:pt x="994598" y="646255"/>
                    </a:cubicBezTo>
                    <a:cubicBezTo>
                      <a:pt x="997058" y="647485"/>
                      <a:pt x="1001450" y="650911"/>
                      <a:pt x="1005228" y="646694"/>
                    </a:cubicBezTo>
                    <a:cubicBezTo>
                      <a:pt x="1005755" y="646167"/>
                      <a:pt x="1007864" y="646606"/>
                      <a:pt x="1009006" y="647221"/>
                    </a:cubicBezTo>
                    <a:cubicBezTo>
                      <a:pt x="1020427" y="652932"/>
                      <a:pt x="1032814" y="653986"/>
                      <a:pt x="1045202" y="654952"/>
                    </a:cubicBezTo>
                    <a:cubicBezTo>
                      <a:pt x="1051527" y="655479"/>
                      <a:pt x="1058292" y="654952"/>
                      <a:pt x="1063914" y="657236"/>
                    </a:cubicBezTo>
                    <a:cubicBezTo>
                      <a:pt x="1076214" y="662244"/>
                      <a:pt x="1089304" y="660487"/>
                      <a:pt x="1101955" y="662771"/>
                    </a:cubicBezTo>
                    <a:cubicBezTo>
                      <a:pt x="1109071" y="664089"/>
                      <a:pt x="1116012" y="665231"/>
                      <a:pt x="1122864" y="667515"/>
                    </a:cubicBezTo>
                    <a:cubicBezTo>
                      <a:pt x="1127696" y="669185"/>
                      <a:pt x="1133407" y="672171"/>
                      <a:pt x="1137712" y="670942"/>
                    </a:cubicBezTo>
                    <a:cubicBezTo>
                      <a:pt x="1144213" y="669097"/>
                      <a:pt x="1150362" y="669712"/>
                      <a:pt x="1156688" y="669360"/>
                    </a:cubicBezTo>
                    <a:cubicBezTo>
                      <a:pt x="1175752" y="668482"/>
                      <a:pt x="1194817" y="668394"/>
                      <a:pt x="1213793" y="666988"/>
                    </a:cubicBezTo>
                    <a:cubicBezTo>
                      <a:pt x="1220645" y="666461"/>
                      <a:pt x="1227147" y="664001"/>
                      <a:pt x="1233911" y="667164"/>
                    </a:cubicBezTo>
                    <a:cubicBezTo>
                      <a:pt x="1235053" y="667691"/>
                      <a:pt x="1236723" y="667603"/>
                      <a:pt x="1238041" y="667164"/>
                    </a:cubicBezTo>
                    <a:cubicBezTo>
                      <a:pt x="1248319" y="664177"/>
                      <a:pt x="1258950" y="662156"/>
                      <a:pt x="1269492" y="663298"/>
                    </a:cubicBezTo>
                    <a:cubicBezTo>
                      <a:pt x="1278365" y="664265"/>
                      <a:pt x="1285921" y="655831"/>
                      <a:pt x="1294882" y="660750"/>
                    </a:cubicBezTo>
                    <a:cubicBezTo>
                      <a:pt x="1294970" y="660838"/>
                      <a:pt x="1295321" y="660223"/>
                      <a:pt x="1295585" y="660048"/>
                    </a:cubicBezTo>
                    <a:cubicBezTo>
                      <a:pt x="1306567" y="654074"/>
                      <a:pt x="1318954" y="654425"/>
                      <a:pt x="1330902" y="652844"/>
                    </a:cubicBezTo>
                    <a:cubicBezTo>
                      <a:pt x="1335207" y="652229"/>
                      <a:pt x="1339336" y="652229"/>
                      <a:pt x="1343201" y="649945"/>
                    </a:cubicBezTo>
                    <a:cubicBezTo>
                      <a:pt x="1345925" y="648363"/>
                      <a:pt x="1349088" y="646782"/>
                      <a:pt x="1352163" y="646606"/>
                    </a:cubicBezTo>
                    <a:cubicBezTo>
                      <a:pt x="1368328" y="645815"/>
                      <a:pt x="1382384" y="637294"/>
                      <a:pt x="1397934" y="634394"/>
                    </a:cubicBezTo>
                    <a:cubicBezTo>
                      <a:pt x="1406456" y="632813"/>
                      <a:pt x="1414539" y="630002"/>
                      <a:pt x="1422446" y="625961"/>
                    </a:cubicBezTo>
                    <a:cubicBezTo>
                      <a:pt x="1430616" y="621744"/>
                      <a:pt x="1440016" y="620162"/>
                      <a:pt x="1448187" y="615506"/>
                    </a:cubicBezTo>
                    <a:cubicBezTo>
                      <a:pt x="1453370" y="612519"/>
                      <a:pt x="1459520" y="611289"/>
                      <a:pt x="1465055" y="608741"/>
                    </a:cubicBezTo>
                    <a:cubicBezTo>
                      <a:pt x="1469975" y="606457"/>
                      <a:pt x="1474367" y="602152"/>
                      <a:pt x="1479463" y="601186"/>
                    </a:cubicBezTo>
                    <a:cubicBezTo>
                      <a:pt x="1485613" y="600044"/>
                      <a:pt x="1487545" y="593542"/>
                      <a:pt x="1493344" y="592400"/>
                    </a:cubicBezTo>
                    <a:cubicBezTo>
                      <a:pt x="1495364" y="592049"/>
                      <a:pt x="1496858" y="589413"/>
                      <a:pt x="1498966" y="588447"/>
                    </a:cubicBezTo>
                    <a:cubicBezTo>
                      <a:pt x="1507137" y="584581"/>
                      <a:pt x="1515131" y="580540"/>
                      <a:pt x="1522335" y="574654"/>
                    </a:cubicBezTo>
                    <a:cubicBezTo>
                      <a:pt x="1530066" y="568328"/>
                      <a:pt x="1538237" y="562618"/>
                      <a:pt x="1545616" y="555765"/>
                    </a:cubicBezTo>
                    <a:cubicBezTo>
                      <a:pt x="1548164" y="553393"/>
                      <a:pt x="1551766" y="549088"/>
                      <a:pt x="1557037" y="551021"/>
                    </a:cubicBezTo>
                    <a:cubicBezTo>
                      <a:pt x="1557301" y="551109"/>
                      <a:pt x="1559058" y="548649"/>
                      <a:pt x="1558883" y="548474"/>
                    </a:cubicBezTo>
                    <a:cubicBezTo>
                      <a:pt x="1555720" y="545399"/>
                      <a:pt x="1558443" y="544432"/>
                      <a:pt x="1560552" y="542763"/>
                    </a:cubicBezTo>
                    <a:cubicBezTo>
                      <a:pt x="1562397" y="541269"/>
                      <a:pt x="1563890" y="539249"/>
                      <a:pt x="1565384" y="537404"/>
                    </a:cubicBezTo>
                    <a:cubicBezTo>
                      <a:pt x="1567844" y="534329"/>
                      <a:pt x="1570216" y="531166"/>
                      <a:pt x="1572763" y="528004"/>
                    </a:cubicBezTo>
                    <a:cubicBezTo>
                      <a:pt x="1575048" y="525104"/>
                      <a:pt x="1577068" y="521942"/>
                      <a:pt x="1579792" y="519570"/>
                    </a:cubicBezTo>
                    <a:cubicBezTo>
                      <a:pt x="1588138" y="512453"/>
                      <a:pt x="1589895" y="499715"/>
                      <a:pt x="1601052" y="495058"/>
                    </a:cubicBezTo>
                    <a:cubicBezTo>
                      <a:pt x="1601755" y="494795"/>
                      <a:pt x="1602458" y="492159"/>
                      <a:pt x="1602282" y="491984"/>
                    </a:cubicBezTo>
                    <a:cubicBezTo>
                      <a:pt x="1596572" y="488294"/>
                      <a:pt x="1600613" y="485921"/>
                      <a:pt x="1603073" y="483022"/>
                    </a:cubicBezTo>
                    <a:cubicBezTo>
                      <a:pt x="1604215" y="481705"/>
                      <a:pt x="1604127" y="479332"/>
                      <a:pt x="1604566" y="477488"/>
                    </a:cubicBezTo>
                    <a:cubicBezTo>
                      <a:pt x="1605709" y="472568"/>
                      <a:pt x="1604830" y="466770"/>
                      <a:pt x="1610804" y="465100"/>
                    </a:cubicBezTo>
                    <a:cubicBezTo>
                      <a:pt x="1610980" y="465979"/>
                      <a:pt x="1611155" y="466857"/>
                      <a:pt x="1611331" y="467736"/>
                    </a:cubicBezTo>
                    <a:cubicBezTo>
                      <a:pt x="1611770" y="467560"/>
                      <a:pt x="1612210" y="467472"/>
                      <a:pt x="1612649" y="467297"/>
                    </a:cubicBezTo>
                    <a:cubicBezTo>
                      <a:pt x="1612034" y="466242"/>
                      <a:pt x="1611331" y="465100"/>
                      <a:pt x="1610716" y="462992"/>
                    </a:cubicBezTo>
                    <a:cubicBezTo>
                      <a:pt x="1610628" y="455524"/>
                      <a:pt x="1616251" y="448584"/>
                      <a:pt x="1612825" y="440677"/>
                    </a:cubicBezTo>
                    <a:cubicBezTo>
                      <a:pt x="1612649" y="440325"/>
                      <a:pt x="1613703" y="439711"/>
                      <a:pt x="1613791" y="439095"/>
                    </a:cubicBezTo>
                    <a:cubicBezTo>
                      <a:pt x="1614845" y="434351"/>
                      <a:pt x="1617832" y="428904"/>
                      <a:pt x="1616427" y="424951"/>
                    </a:cubicBezTo>
                    <a:cubicBezTo>
                      <a:pt x="1613967" y="417835"/>
                      <a:pt x="1615900" y="410807"/>
                      <a:pt x="1614670" y="403954"/>
                    </a:cubicBezTo>
                    <a:cubicBezTo>
                      <a:pt x="1613967" y="400264"/>
                      <a:pt x="1615373" y="396574"/>
                      <a:pt x="1614582" y="393324"/>
                    </a:cubicBezTo>
                    <a:cubicBezTo>
                      <a:pt x="1613879" y="390337"/>
                      <a:pt x="1611155" y="388580"/>
                      <a:pt x="1612298" y="384363"/>
                    </a:cubicBezTo>
                    <a:cubicBezTo>
                      <a:pt x="1613001" y="381639"/>
                      <a:pt x="1608871" y="377861"/>
                      <a:pt x="1607114" y="374435"/>
                    </a:cubicBezTo>
                    <a:cubicBezTo>
                      <a:pt x="1606060" y="372502"/>
                      <a:pt x="1604742" y="370394"/>
                      <a:pt x="1604566" y="368285"/>
                    </a:cubicBezTo>
                    <a:cubicBezTo>
                      <a:pt x="1603688" y="358270"/>
                      <a:pt x="1600174" y="349309"/>
                      <a:pt x="1594024" y="341578"/>
                    </a:cubicBezTo>
                    <a:cubicBezTo>
                      <a:pt x="1585854" y="331387"/>
                      <a:pt x="1581373" y="318999"/>
                      <a:pt x="1571885" y="309160"/>
                    </a:cubicBezTo>
                    <a:cubicBezTo>
                      <a:pt x="1562309" y="299232"/>
                      <a:pt x="1552469" y="289305"/>
                      <a:pt x="1542805" y="279289"/>
                    </a:cubicBezTo>
                    <a:cubicBezTo>
                      <a:pt x="1539027" y="275336"/>
                      <a:pt x="1538325" y="267341"/>
                      <a:pt x="1530154" y="268308"/>
                    </a:cubicBezTo>
                    <a:cubicBezTo>
                      <a:pt x="1529539" y="268396"/>
                      <a:pt x="1528661" y="266287"/>
                      <a:pt x="1527870" y="265321"/>
                    </a:cubicBezTo>
                    <a:cubicBezTo>
                      <a:pt x="1526640" y="263827"/>
                      <a:pt x="1525498" y="261279"/>
                      <a:pt x="1524180" y="261192"/>
                    </a:cubicBezTo>
                    <a:cubicBezTo>
                      <a:pt x="1513813" y="260225"/>
                      <a:pt x="1507752" y="251791"/>
                      <a:pt x="1500635" y="246256"/>
                    </a:cubicBezTo>
                    <a:cubicBezTo>
                      <a:pt x="1492992" y="240282"/>
                      <a:pt x="1484295" y="236856"/>
                      <a:pt x="1476564" y="231409"/>
                    </a:cubicBezTo>
                    <a:cubicBezTo>
                      <a:pt x="1472610" y="228598"/>
                      <a:pt x="1468657" y="225259"/>
                      <a:pt x="1464176" y="223854"/>
                    </a:cubicBezTo>
                    <a:cubicBezTo>
                      <a:pt x="1449680" y="219198"/>
                      <a:pt x="1436941" y="211027"/>
                      <a:pt x="1424027" y="203384"/>
                    </a:cubicBezTo>
                    <a:cubicBezTo>
                      <a:pt x="1420776" y="201451"/>
                      <a:pt x="1418053" y="200836"/>
                      <a:pt x="1414714" y="201100"/>
                    </a:cubicBezTo>
                    <a:cubicBezTo>
                      <a:pt x="1416559" y="203560"/>
                      <a:pt x="1417965" y="206810"/>
                      <a:pt x="1420425" y="208304"/>
                    </a:cubicBezTo>
                    <a:cubicBezTo>
                      <a:pt x="1427453" y="212433"/>
                      <a:pt x="1433779" y="217440"/>
                      <a:pt x="1440368" y="222184"/>
                    </a:cubicBezTo>
                    <a:cubicBezTo>
                      <a:pt x="1449065" y="228510"/>
                      <a:pt x="1458202" y="234221"/>
                      <a:pt x="1466900" y="240634"/>
                    </a:cubicBezTo>
                    <a:cubicBezTo>
                      <a:pt x="1476564" y="247838"/>
                      <a:pt x="1486667" y="254339"/>
                      <a:pt x="1497121" y="260225"/>
                    </a:cubicBezTo>
                    <a:cubicBezTo>
                      <a:pt x="1506873" y="265672"/>
                      <a:pt x="1515922" y="271998"/>
                      <a:pt x="1524707" y="278938"/>
                    </a:cubicBezTo>
                    <a:cubicBezTo>
                      <a:pt x="1531999" y="284649"/>
                      <a:pt x="1537973" y="290798"/>
                      <a:pt x="1543157" y="298178"/>
                    </a:cubicBezTo>
                    <a:cubicBezTo>
                      <a:pt x="1548516" y="305821"/>
                      <a:pt x="1552557" y="314080"/>
                      <a:pt x="1555983" y="322865"/>
                    </a:cubicBezTo>
                    <a:cubicBezTo>
                      <a:pt x="1559146" y="331123"/>
                      <a:pt x="1565384" y="338239"/>
                      <a:pt x="1570216" y="345970"/>
                    </a:cubicBezTo>
                    <a:cubicBezTo>
                      <a:pt x="1571446" y="347903"/>
                      <a:pt x="1572763" y="349748"/>
                      <a:pt x="1573378" y="351857"/>
                    </a:cubicBezTo>
                    <a:cubicBezTo>
                      <a:pt x="1576278" y="361696"/>
                      <a:pt x="1578913" y="371712"/>
                      <a:pt x="1585502" y="379970"/>
                    </a:cubicBezTo>
                    <a:cubicBezTo>
                      <a:pt x="1587699" y="382693"/>
                      <a:pt x="1589016" y="386032"/>
                      <a:pt x="1590598" y="389195"/>
                    </a:cubicBezTo>
                    <a:cubicBezTo>
                      <a:pt x="1590861" y="389810"/>
                      <a:pt x="1590686" y="391303"/>
                      <a:pt x="1590246" y="391567"/>
                    </a:cubicBezTo>
                    <a:cubicBezTo>
                      <a:pt x="1585678" y="394202"/>
                      <a:pt x="1585678" y="394202"/>
                      <a:pt x="1589807" y="399034"/>
                    </a:cubicBezTo>
                    <a:moveTo>
                      <a:pt x="1000132" y="37340"/>
                    </a:moveTo>
                    <a:cubicBezTo>
                      <a:pt x="1001538" y="37955"/>
                      <a:pt x="1003032" y="39185"/>
                      <a:pt x="1004437" y="39185"/>
                    </a:cubicBezTo>
                    <a:cubicBezTo>
                      <a:pt x="1006634" y="39009"/>
                      <a:pt x="1008742" y="37340"/>
                      <a:pt x="1010851" y="37516"/>
                    </a:cubicBezTo>
                    <a:cubicBezTo>
                      <a:pt x="1016473" y="37867"/>
                      <a:pt x="1022535" y="37604"/>
                      <a:pt x="1027455" y="39800"/>
                    </a:cubicBezTo>
                    <a:cubicBezTo>
                      <a:pt x="1032726" y="42172"/>
                      <a:pt x="1038700" y="41996"/>
                      <a:pt x="1043269" y="44017"/>
                    </a:cubicBezTo>
                    <a:cubicBezTo>
                      <a:pt x="1059961" y="51309"/>
                      <a:pt x="1078234" y="48849"/>
                      <a:pt x="1095103" y="53945"/>
                    </a:cubicBezTo>
                    <a:cubicBezTo>
                      <a:pt x="1104591" y="56844"/>
                      <a:pt x="1114342" y="59040"/>
                      <a:pt x="1123743" y="62379"/>
                    </a:cubicBezTo>
                    <a:cubicBezTo>
                      <a:pt x="1132792" y="65541"/>
                      <a:pt x="1141401" y="69670"/>
                      <a:pt x="1150187" y="73536"/>
                    </a:cubicBezTo>
                    <a:cubicBezTo>
                      <a:pt x="1154579" y="75469"/>
                      <a:pt x="1158709" y="79598"/>
                      <a:pt x="1163013" y="79510"/>
                    </a:cubicBezTo>
                    <a:cubicBezTo>
                      <a:pt x="1166440" y="79510"/>
                      <a:pt x="1170657" y="88383"/>
                      <a:pt x="1173732" y="79422"/>
                    </a:cubicBezTo>
                    <a:cubicBezTo>
                      <a:pt x="1173819" y="79159"/>
                      <a:pt x="1176367" y="79159"/>
                      <a:pt x="1177070" y="79774"/>
                    </a:cubicBezTo>
                    <a:cubicBezTo>
                      <a:pt x="1183571" y="85396"/>
                      <a:pt x="1191039" y="88295"/>
                      <a:pt x="1199736" y="87768"/>
                    </a:cubicBezTo>
                    <a:cubicBezTo>
                      <a:pt x="1200000" y="87768"/>
                      <a:pt x="1200176" y="88383"/>
                      <a:pt x="1200439" y="88471"/>
                    </a:cubicBezTo>
                    <a:cubicBezTo>
                      <a:pt x="1213266" y="89789"/>
                      <a:pt x="1222842" y="99277"/>
                      <a:pt x="1235317" y="101913"/>
                    </a:cubicBezTo>
                    <a:cubicBezTo>
                      <a:pt x="1243751" y="103670"/>
                      <a:pt x="1246299" y="114037"/>
                      <a:pt x="1241115" y="121504"/>
                    </a:cubicBezTo>
                    <a:cubicBezTo>
                      <a:pt x="1238831" y="124667"/>
                      <a:pt x="1240149" y="124667"/>
                      <a:pt x="1242609" y="124403"/>
                    </a:cubicBezTo>
                    <a:cubicBezTo>
                      <a:pt x="1248847" y="123700"/>
                      <a:pt x="1254294" y="124140"/>
                      <a:pt x="1257456" y="130905"/>
                    </a:cubicBezTo>
                    <a:cubicBezTo>
                      <a:pt x="1258774" y="133716"/>
                      <a:pt x="1263518" y="133891"/>
                      <a:pt x="1263869" y="131432"/>
                    </a:cubicBezTo>
                    <a:cubicBezTo>
                      <a:pt x="1264924" y="124755"/>
                      <a:pt x="1267296" y="132486"/>
                      <a:pt x="1268350" y="130641"/>
                    </a:cubicBezTo>
                    <a:cubicBezTo>
                      <a:pt x="1274148" y="135736"/>
                      <a:pt x="1279859" y="141008"/>
                      <a:pt x="1288556" y="139426"/>
                    </a:cubicBezTo>
                    <a:cubicBezTo>
                      <a:pt x="1293476" y="144170"/>
                      <a:pt x="1299714" y="143028"/>
                      <a:pt x="1305688" y="143028"/>
                    </a:cubicBezTo>
                    <a:cubicBezTo>
                      <a:pt x="1307006" y="143028"/>
                      <a:pt x="1308236" y="142589"/>
                      <a:pt x="1309553" y="142326"/>
                    </a:cubicBezTo>
                    <a:cubicBezTo>
                      <a:pt x="1308499" y="141183"/>
                      <a:pt x="1307621" y="139251"/>
                      <a:pt x="1306391" y="138987"/>
                    </a:cubicBezTo>
                    <a:cubicBezTo>
                      <a:pt x="1295058" y="136791"/>
                      <a:pt x="1287414" y="128972"/>
                      <a:pt x="1279332" y="121768"/>
                    </a:cubicBezTo>
                    <a:cubicBezTo>
                      <a:pt x="1275466" y="118341"/>
                      <a:pt x="1273358" y="111840"/>
                      <a:pt x="1266154" y="113949"/>
                    </a:cubicBezTo>
                    <a:cubicBezTo>
                      <a:pt x="1265715" y="114037"/>
                      <a:pt x="1264748" y="113597"/>
                      <a:pt x="1264484" y="113070"/>
                    </a:cubicBezTo>
                    <a:cubicBezTo>
                      <a:pt x="1261146" y="107799"/>
                      <a:pt x="1254908" y="107799"/>
                      <a:pt x="1250252" y="104988"/>
                    </a:cubicBezTo>
                    <a:cubicBezTo>
                      <a:pt x="1245245" y="102001"/>
                      <a:pt x="1240764" y="97959"/>
                      <a:pt x="1235581" y="95412"/>
                    </a:cubicBezTo>
                    <a:cubicBezTo>
                      <a:pt x="1223457" y="89613"/>
                      <a:pt x="1209927" y="86538"/>
                      <a:pt x="1199561" y="77226"/>
                    </a:cubicBezTo>
                    <a:cubicBezTo>
                      <a:pt x="1198946" y="76699"/>
                      <a:pt x="1197628" y="76874"/>
                      <a:pt x="1196749" y="76611"/>
                    </a:cubicBezTo>
                    <a:cubicBezTo>
                      <a:pt x="1191127" y="75117"/>
                      <a:pt x="1185504" y="73800"/>
                      <a:pt x="1180057" y="71955"/>
                    </a:cubicBezTo>
                    <a:cubicBezTo>
                      <a:pt x="1175576" y="70461"/>
                      <a:pt x="1171359" y="67825"/>
                      <a:pt x="1166879" y="66332"/>
                    </a:cubicBezTo>
                    <a:cubicBezTo>
                      <a:pt x="1163189" y="65102"/>
                      <a:pt x="1158884" y="65366"/>
                      <a:pt x="1155546" y="63784"/>
                    </a:cubicBezTo>
                    <a:cubicBezTo>
                      <a:pt x="1152647" y="62379"/>
                      <a:pt x="1150977" y="57986"/>
                      <a:pt x="1148166" y="57107"/>
                    </a:cubicBezTo>
                    <a:cubicBezTo>
                      <a:pt x="1144828" y="56141"/>
                      <a:pt x="1139820" y="59216"/>
                      <a:pt x="1137272" y="57634"/>
                    </a:cubicBezTo>
                    <a:cubicBezTo>
                      <a:pt x="1130507" y="53417"/>
                      <a:pt x="1122601" y="54560"/>
                      <a:pt x="1115924" y="51485"/>
                    </a:cubicBezTo>
                    <a:cubicBezTo>
                      <a:pt x="1110653" y="49113"/>
                      <a:pt x="1105821" y="47004"/>
                      <a:pt x="1099934" y="47443"/>
                    </a:cubicBezTo>
                    <a:cubicBezTo>
                      <a:pt x="1098529" y="47531"/>
                      <a:pt x="1096772" y="46477"/>
                      <a:pt x="1095717" y="45423"/>
                    </a:cubicBezTo>
                    <a:cubicBezTo>
                      <a:pt x="1091412" y="41294"/>
                      <a:pt x="1086229" y="41118"/>
                      <a:pt x="1080782" y="41294"/>
                    </a:cubicBezTo>
                    <a:cubicBezTo>
                      <a:pt x="1078762" y="41381"/>
                      <a:pt x="1076477" y="41733"/>
                      <a:pt x="1074720" y="41030"/>
                    </a:cubicBezTo>
                    <a:cubicBezTo>
                      <a:pt x="1067516" y="38394"/>
                      <a:pt x="1060137" y="37252"/>
                      <a:pt x="1052493" y="37077"/>
                    </a:cubicBezTo>
                    <a:cubicBezTo>
                      <a:pt x="1048276" y="36989"/>
                      <a:pt x="1042039" y="37252"/>
                      <a:pt x="1040282" y="34792"/>
                    </a:cubicBezTo>
                    <a:cubicBezTo>
                      <a:pt x="1036767" y="29873"/>
                      <a:pt x="1034132" y="30839"/>
                      <a:pt x="1030091" y="32948"/>
                    </a:cubicBezTo>
                    <a:cubicBezTo>
                      <a:pt x="1028773" y="33650"/>
                      <a:pt x="1026664" y="33211"/>
                      <a:pt x="1024995" y="32948"/>
                    </a:cubicBezTo>
                    <a:cubicBezTo>
                      <a:pt x="1021832" y="32420"/>
                      <a:pt x="1018670" y="31366"/>
                      <a:pt x="1015419" y="31103"/>
                    </a:cubicBezTo>
                    <a:cubicBezTo>
                      <a:pt x="1008215" y="30400"/>
                      <a:pt x="1000572" y="32772"/>
                      <a:pt x="994071" y="27325"/>
                    </a:cubicBezTo>
                    <a:cubicBezTo>
                      <a:pt x="993104" y="26534"/>
                      <a:pt x="990469" y="27852"/>
                      <a:pt x="988624" y="28116"/>
                    </a:cubicBezTo>
                    <a:cubicBezTo>
                      <a:pt x="987482" y="28291"/>
                      <a:pt x="986076" y="28818"/>
                      <a:pt x="985109" y="28379"/>
                    </a:cubicBezTo>
                    <a:cubicBezTo>
                      <a:pt x="979136" y="25656"/>
                      <a:pt x="973337" y="23108"/>
                      <a:pt x="966572" y="26798"/>
                    </a:cubicBezTo>
                    <a:cubicBezTo>
                      <a:pt x="964727" y="27852"/>
                      <a:pt x="961301" y="27852"/>
                      <a:pt x="959544" y="26798"/>
                    </a:cubicBezTo>
                    <a:cubicBezTo>
                      <a:pt x="954712" y="23811"/>
                      <a:pt x="949705" y="25041"/>
                      <a:pt x="944785" y="24953"/>
                    </a:cubicBezTo>
                    <a:cubicBezTo>
                      <a:pt x="925457" y="24777"/>
                      <a:pt x="906129" y="24953"/>
                      <a:pt x="886801" y="24777"/>
                    </a:cubicBezTo>
                    <a:cubicBezTo>
                      <a:pt x="883902" y="24777"/>
                      <a:pt x="881091" y="23196"/>
                      <a:pt x="878191" y="23196"/>
                    </a:cubicBezTo>
                    <a:cubicBezTo>
                      <a:pt x="875029" y="23196"/>
                      <a:pt x="871602" y="23547"/>
                      <a:pt x="868879" y="25041"/>
                    </a:cubicBezTo>
                    <a:cubicBezTo>
                      <a:pt x="863696" y="27852"/>
                      <a:pt x="858337" y="26534"/>
                      <a:pt x="853065" y="26973"/>
                    </a:cubicBezTo>
                    <a:cubicBezTo>
                      <a:pt x="845071" y="27588"/>
                      <a:pt x="836549" y="26886"/>
                      <a:pt x="829257" y="29521"/>
                    </a:cubicBezTo>
                    <a:cubicBezTo>
                      <a:pt x="824513" y="31278"/>
                      <a:pt x="820911" y="28203"/>
                      <a:pt x="817572" y="29521"/>
                    </a:cubicBezTo>
                    <a:cubicBezTo>
                      <a:pt x="808260" y="33211"/>
                      <a:pt x="797278" y="27676"/>
                      <a:pt x="788844" y="35232"/>
                    </a:cubicBezTo>
                    <a:cubicBezTo>
                      <a:pt x="774700" y="33826"/>
                      <a:pt x="761961" y="42348"/>
                      <a:pt x="747904" y="41469"/>
                    </a:cubicBezTo>
                    <a:cubicBezTo>
                      <a:pt x="732091" y="49113"/>
                      <a:pt x="713729" y="48322"/>
                      <a:pt x="698003" y="56141"/>
                    </a:cubicBezTo>
                    <a:cubicBezTo>
                      <a:pt x="689306" y="60446"/>
                      <a:pt x="679466" y="60709"/>
                      <a:pt x="670944" y="66068"/>
                    </a:cubicBezTo>
                    <a:cubicBezTo>
                      <a:pt x="666727" y="68704"/>
                      <a:pt x="661368" y="72306"/>
                      <a:pt x="655218" y="70637"/>
                    </a:cubicBezTo>
                    <a:cubicBezTo>
                      <a:pt x="654516" y="70461"/>
                      <a:pt x="653374" y="71252"/>
                      <a:pt x="652759" y="71955"/>
                    </a:cubicBezTo>
                    <a:cubicBezTo>
                      <a:pt x="645028" y="80301"/>
                      <a:pt x="634046" y="80301"/>
                      <a:pt x="624206" y="83112"/>
                    </a:cubicBezTo>
                    <a:cubicBezTo>
                      <a:pt x="622098" y="83727"/>
                      <a:pt x="619286" y="84430"/>
                      <a:pt x="618232" y="86011"/>
                    </a:cubicBezTo>
                    <a:cubicBezTo>
                      <a:pt x="615157" y="90667"/>
                      <a:pt x="615421" y="90755"/>
                      <a:pt x="613137" y="91458"/>
                    </a:cubicBezTo>
                    <a:cubicBezTo>
                      <a:pt x="611643" y="91897"/>
                      <a:pt x="609798" y="92249"/>
                      <a:pt x="608744" y="93303"/>
                    </a:cubicBezTo>
                    <a:cubicBezTo>
                      <a:pt x="601188" y="101473"/>
                      <a:pt x="590822" y="104988"/>
                      <a:pt x="581334" y="109820"/>
                    </a:cubicBezTo>
                    <a:cubicBezTo>
                      <a:pt x="575096" y="112982"/>
                      <a:pt x="570088" y="116936"/>
                      <a:pt x="565696" y="121856"/>
                    </a:cubicBezTo>
                    <a:cubicBezTo>
                      <a:pt x="562006" y="125985"/>
                      <a:pt x="557086" y="127830"/>
                      <a:pt x="552869" y="130817"/>
                    </a:cubicBezTo>
                    <a:cubicBezTo>
                      <a:pt x="548388" y="134067"/>
                      <a:pt x="545401" y="139338"/>
                      <a:pt x="541624" y="143555"/>
                    </a:cubicBezTo>
                    <a:cubicBezTo>
                      <a:pt x="540833" y="144434"/>
                      <a:pt x="539252" y="144522"/>
                      <a:pt x="538197" y="145312"/>
                    </a:cubicBezTo>
                    <a:cubicBezTo>
                      <a:pt x="536880" y="146279"/>
                      <a:pt x="535737" y="147509"/>
                      <a:pt x="534595" y="148651"/>
                    </a:cubicBezTo>
                    <a:cubicBezTo>
                      <a:pt x="526864" y="156470"/>
                      <a:pt x="519133" y="164377"/>
                      <a:pt x="511402" y="172284"/>
                    </a:cubicBezTo>
                    <a:cubicBezTo>
                      <a:pt x="510787" y="172899"/>
                      <a:pt x="509908" y="174304"/>
                      <a:pt x="510084" y="174480"/>
                    </a:cubicBezTo>
                    <a:cubicBezTo>
                      <a:pt x="510875" y="175271"/>
                      <a:pt x="511841" y="176149"/>
                      <a:pt x="512895" y="176325"/>
                    </a:cubicBezTo>
                    <a:cubicBezTo>
                      <a:pt x="518430" y="177467"/>
                      <a:pt x="524229" y="174656"/>
                      <a:pt x="529851" y="178082"/>
                    </a:cubicBezTo>
                    <a:cubicBezTo>
                      <a:pt x="531345" y="178960"/>
                      <a:pt x="535825" y="176061"/>
                      <a:pt x="538110" y="173953"/>
                    </a:cubicBezTo>
                    <a:cubicBezTo>
                      <a:pt x="546807" y="165695"/>
                      <a:pt x="555065" y="156821"/>
                      <a:pt x="563851" y="148651"/>
                    </a:cubicBezTo>
                    <a:cubicBezTo>
                      <a:pt x="567365" y="145400"/>
                      <a:pt x="571582" y="142413"/>
                      <a:pt x="576062" y="140656"/>
                    </a:cubicBezTo>
                    <a:cubicBezTo>
                      <a:pt x="587835" y="135824"/>
                      <a:pt x="598201" y="128796"/>
                      <a:pt x="608832" y="122119"/>
                    </a:cubicBezTo>
                    <a:cubicBezTo>
                      <a:pt x="611907" y="120186"/>
                      <a:pt x="614454" y="117463"/>
                      <a:pt x="617529" y="115618"/>
                    </a:cubicBezTo>
                    <a:cubicBezTo>
                      <a:pt x="625524" y="110786"/>
                      <a:pt x="633694" y="106305"/>
                      <a:pt x="641777" y="101649"/>
                    </a:cubicBezTo>
                    <a:cubicBezTo>
                      <a:pt x="657415" y="92776"/>
                      <a:pt x="671911" y="82058"/>
                      <a:pt x="688515" y="74414"/>
                    </a:cubicBezTo>
                    <a:cubicBezTo>
                      <a:pt x="700375" y="68880"/>
                      <a:pt x="713026" y="66947"/>
                      <a:pt x="725062" y="62554"/>
                    </a:cubicBezTo>
                    <a:cubicBezTo>
                      <a:pt x="733760" y="59392"/>
                      <a:pt x="743424" y="58513"/>
                      <a:pt x="752121" y="55350"/>
                    </a:cubicBezTo>
                    <a:cubicBezTo>
                      <a:pt x="767320" y="49903"/>
                      <a:pt x="783309" y="48058"/>
                      <a:pt x="798947" y="46213"/>
                    </a:cubicBezTo>
                    <a:cubicBezTo>
                      <a:pt x="815903" y="44193"/>
                      <a:pt x="833298" y="46828"/>
                      <a:pt x="849990" y="41645"/>
                    </a:cubicBezTo>
                    <a:cubicBezTo>
                      <a:pt x="861324" y="44105"/>
                      <a:pt x="871075" y="36110"/>
                      <a:pt x="882408" y="36813"/>
                    </a:cubicBezTo>
                    <a:cubicBezTo>
                      <a:pt x="885483" y="36989"/>
                      <a:pt x="888910" y="34617"/>
                      <a:pt x="892336" y="37164"/>
                    </a:cubicBezTo>
                    <a:cubicBezTo>
                      <a:pt x="893214" y="37867"/>
                      <a:pt x="895499" y="38043"/>
                      <a:pt x="896201" y="37428"/>
                    </a:cubicBezTo>
                    <a:cubicBezTo>
                      <a:pt x="900418" y="33738"/>
                      <a:pt x="905426" y="35495"/>
                      <a:pt x="909907" y="35583"/>
                    </a:cubicBezTo>
                    <a:cubicBezTo>
                      <a:pt x="916847" y="35759"/>
                      <a:pt x="924139" y="33562"/>
                      <a:pt x="930816" y="37516"/>
                    </a:cubicBezTo>
                    <a:cubicBezTo>
                      <a:pt x="937141" y="33299"/>
                      <a:pt x="943467" y="36725"/>
                      <a:pt x="949792" y="37340"/>
                    </a:cubicBezTo>
                    <a:cubicBezTo>
                      <a:pt x="954624" y="37780"/>
                      <a:pt x="959720" y="35759"/>
                      <a:pt x="964552" y="36110"/>
                    </a:cubicBezTo>
                    <a:cubicBezTo>
                      <a:pt x="967890" y="36374"/>
                      <a:pt x="971580" y="34705"/>
                      <a:pt x="973952" y="35759"/>
                    </a:cubicBezTo>
                    <a:cubicBezTo>
                      <a:pt x="981947" y="39009"/>
                      <a:pt x="990117" y="36462"/>
                      <a:pt x="1000132" y="37340"/>
                    </a:cubicBezTo>
                    <a:moveTo>
                      <a:pt x="165873" y="359676"/>
                    </a:moveTo>
                    <a:cubicBezTo>
                      <a:pt x="162271" y="364771"/>
                      <a:pt x="165961" y="372502"/>
                      <a:pt x="159723" y="376895"/>
                    </a:cubicBezTo>
                    <a:cubicBezTo>
                      <a:pt x="159108" y="377334"/>
                      <a:pt x="159108" y="379882"/>
                      <a:pt x="159723" y="380848"/>
                    </a:cubicBezTo>
                    <a:cubicBezTo>
                      <a:pt x="162359" y="384890"/>
                      <a:pt x="157527" y="389546"/>
                      <a:pt x="159811" y="392445"/>
                    </a:cubicBezTo>
                    <a:cubicBezTo>
                      <a:pt x="164292" y="398068"/>
                      <a:pt x="157703" y="400440"/>
                      <a:pt x="157439" y="404481"/>
                    </a:cubicBezTo>
                    <a:cubicBezTo>
                      <a:pt x="157088" y="411070"/>
                      <a:pt x="155946" y="417396"/>
                      <a:pt x="148654" y="420383"/>
                    </a:cubicBezTo>
                    <a:cubicBezTo>
                      <a:pt x="147775" y="420734"/>
                      <a:pt x="147600" y="422579"/>
                      <a:pt x="147072" y="423809"/>
                    </a:cubicBezTo>
                    <a:cubicBezTo>
                      <a:pt x="148302" y="424160"/>
                      <a:pt x="149532" y="425039"/>
                      <a:pt x="150674" y="424863"/>
                    </a:cubicBezTo>
                    <a:cubicBezTo>
                      <a:pt x="156648" y="423897"/>
                      <a:pt x="156473" y="428904"/>
                      <a:pt x="155067" y="431101"/>
                    </a:cubicBezTo>
                    <a:cubicBezTo>
                      <a:pt x="151114" y="437338"/>
                      <a:pt x="156033" y="437778"/>
                      <a:pt x="159460" y="439447"/>
                    </a:cubicBezTo>
                    <a:cubicBezTo>
                      <a:pt x="161480" y="440413"/>
                      <a:pt x="163677" y="441116"/>
                      <a:pt x="165434" y="442434"/>
                    </a:cubicBezTo>
                    <a:cubicBezTo>
                      <a:pt x="168684" y="444718"/>
                      <a:pt x="171496" y="447705"/>
                      <a:pt x="174922" y="449550"/>
                    </a:cubicBezTo>
                    <a:cubicBezTo>
                      <a:pt x="178524" y="451483"/>
                      <a:pt x="182741" y="452361"/>
                      <a:pt x="186519" y="454031"/>
                    </a:cubicBezTo>
                    <a:cubicBezTo>
                      <a:pt x="190296" y="455700"/>
                      <a:pt x="193811" y="457193"/>
                      <a:pt x="195743" y="461850"/>
                    </a:cubicBezTo>
                    <a:cubicBezTo>
                      <a:pt x="196973" y="464749"/>
                      <a:pt x="201014" y="466770"/>
                      <a:pt x="204089" y="468527"/>
                    </a:cubicBezTo>
                    <a:cubicBezTo>
                      <a:pt x="214105" y="474149"/>
                      <a:pt x="224120" y="479684"/>
                      <a:pt x="232115" y="488294"/>
                    </a:cubicBezTo>
                    <a:cubicBezTo>
                      <a:pt x="236508" y="492950"/>
                      <a:pt x="242482" y="493565"/>
                      <a:pt x="248543" y="493301"/>
                    </a:cubicBezTo>
                    <a:cubicBezTo>
                      <a:pt x="249246" y="493301"/>
                      <a:pt x="250301" y="492335"/>
                      <a:pt x="250388" y="491632"/>
                    </a:cubicBezTo>
                    <a:cubicBezTo>
                      <a:pt x="250476" y="490929"/>
                      <a:pt x="249861" y="489699"/>
                      <a:pt x="249158" y="489260"/>
                    </a:cubicBezTo>
                    <a:cubicBezTo>
                      <a:pt x="243711" y="485746"/>
                      <a:pt x="238352" y="482232"/>
                      <a:pt x="232818" y="478893"/>
                    </a:cubicBezTo>
                    <a:cubicBezTo>
                      <a:pt x="224208" y="473710"/>
                      <a:pt x="218146" y="467033"/>
                      <a:pt x="217180" y="456491"/>
                    </a:cubicBezTo>
                    <a:cubicBezTo>
                      <a:pt x="217004" y="454909"/>
                      <a:pt x="215071" y="452274"/>
                      <a:pt x="213841" y="452098"/>
                    </a:cubicBezTo>
                    <a:cubicBezTo>
                      <a:pt x="205495" y="451307"/>
                      <a:pt x="205319" y="445245"/>
                      <a:pt x="204880" y="439183"/>
                    </a:cubicBezTo>
                    <a:cubicBezTo>
                      <a:pt x="204792" y="437866"/>
                      <a:pt x="204002" y="436021"/>
                      <a:pt x="203035" y="435406"/>
                    </a:cubicBezTo>
                    <a:cubicBezTo>
                      <a:pt x="196973" y="431979"/>
                      <a:pt x="193723" y="426620"/>
                      <a:pt x="190911" y="420383"/>
                    </a:cubicBezTo>
                    <a:cubicBezTo>
                      <a:pt x="187221" y="412124"/>
                      <a:pt x="182917" y="404042"/>
                      <a:pt x="176415" y="397365"/>
                    </a:cubicBezTo>
                    <a:cubicBezTo>
                      <a:pt x="173428" y="394290"/>
                      <a:pt x="170090" y="390776"/>
                      <a:pt x="172462" y="386120"/>
                    </a:cubicBezTo>
                    <a:cubicBezTo>
                      <a:pt x="174307" y="382518"/>
                      <a:pt x="182302" y="377246"/>
                      <a:pt x="187924" y="379882"/>
                    </a:cubicBezTo>
                    <a:cubicBezTo>
                      <a:pt x="189066" y="380409"/>
                      <a:pt x="190911" y="381639"/>
                      <a:pt x="191351" y="381288"/>
                    </a:cubicBezTo>
                    <a:cubicBezTo>
                      <a:pt x="197149" y="375929"/>
                      <a:pt x="203826" y="379706"/>
                      <a:pt x="207955" y="382078"/>
                    </a:cubicBezTo>
                    <a:cubicBezTo>
                      <a:pt x="213753" y="385417"/>
                      <a:pt x="217443" y="380848"/>
                      <a:pt x="222099" y="381288"/>
                    </a:cubicBezTo>
                    <a:cubicBezTo>
                      <a:pt x="222275" y="381288"/>
                      <a:pt x="222627" y="380146"/>
                      <a:pt x="222715" y="379443"/>
                    </a:cubicBezTo>
                    <a:cubicBezTo>
                      <a:pt x="223154" y="371975"/>
                      <a:pt x="222715" y="372327"/>
                      <a:pt x="216125" y="370833"/>
                    </a:cubicBezTo>
                    <a:cubicBezTo>
                      <a:pt x="206374" y="368637"/>
                      <a:pt x="196622" y="366089"/>
                      <a:pt x="189242" y="358446"/>
                    </a:cubicBezTo>
                    <a:cubicBezTo>
                      <a:pt x="185289" y="354317"/>
                      <a:pt x="183532" y="349572"/>
                      <a:pt x="184322" y="343950"/>
                    </a:cubicBezTo>
                    <a:cubicBezTo>
                      <a:pt x="184586" y="342105"/>
                      <a:pt x="187134" y="340172"/>
                      <a:pt x="183971" y="338503"/>
                    </a:cubicBezTo>
                    <a:cubicBezTo>
                      <a:pt x="181160" y="337009"/>
                      <a:pt x="179139" y="337800"/>
                      <a:pt x="176855" y="339909"/>
                    </a:cubicBezTo>
                    <a:cubicBezTo>
                      <a:pt x="171583" y="345180"/>
                      <a:pt x="166664" y="350451"/>
                      <a:pt x="165873" y="359676"/>
                    </a:cubicBezTo>
                    <a:moveTo>
                      <a:pt x="42614" y="387613"/>
                    </a:moveTo>
                    <a:cubicBezTo>
                      <a:pt x="40154" y="392006"/>
                      <a:pt x="39100" y="397453"/>
                      <a:pt x="33302" y="399298"/>
                    </a:cubicBezTo>
                    <a:cubicBezTo>
                      <a:pt x="32511" y="399561"/>
                      <a:pt x="32511" y="402461"/>
                      <a:pt x="32160" y="404130"/>
                    </a:cubicBezTo>
                    <a:cubicBezTo>
                      <a:pt x="37079" y="404481"/>
                      <a:pt x="35410" y="406414"/>
                      <a:pt x="33741" y="409225"/>
                    </a:cubicBezTo>
                    <a:cubicBezTo>
                      <a:pt x="32072" y="412037"/>
                      <a:pt x="30051" y="415287"/>
                      <a:pt x="33214" y="418801"/>
                    </a:cubicBezTo>
                    <a:cubicBezTo>
                      <a:pt x="33917" y="419592"/>
                      <a:pt x="33653" y="421613"/>
                      <a:pt x="33214" y="422843"/>
                    </a:cubicBezTo>
                    <a:cubicBezTo>
                      <a:pt x="31457" y="428290"/>
                      <a:pt x="30315" y="433736"/>
                      <a:pt x="29348" y="439447"/>
                    </a:cubicBezTo>
                    <a:cubicBezTo>
                      <a:pt x="28294" y="445860"/>
                      <a:pt x="30139" y="450780"/>
                      <a:pt x="31281" y="456227"/>
                    </a:cubicBezTo>
                    <a:cubicBezTo>
                      <a:pt x="31457" y="456930"/>
                      <a:pt x="32423" y="457545"/>
                      <a:pt x="32950" y="458160"/>
                    </a:cubicBezTo>
                    <a:cubicBezTo>
                      <a:pt x="33741" y="457369"/>
                      <a:pt x="35147" y="456666"/>
                      <a:pt x="35234" y="455788"/>
                    </a:cubicBezTo>
                    <a:cubicBezTo>
                      <a:pt x="35498" y="452713"/>
                      <a:pt x="35147" y="449550"/>
                      <a:pt x="35410" y="446475"/>
                    </a:cubicBezTo>
                    <a:cubicBezTo>
                      <a:pt x="35937" y="440501"/>
                      <a:pt x="35937" y="434351"/>
                      <a:pt x="37694" y="428729"/>
                    </a:cubicBezTo>
                    <a:cubicBezTo>
                      <a:pt x="39451" y="423282"/>
                      <a:pt x="48852" y="420910"/>
                      <a:pt x="44635" y="412564"/>
                    </a:cubicBezTo>
                    <a:cubicBezTo>
                      <a:pt x="44547" y="412476"/>
                      <a:pt x="45162" y="412124"/>
                      <a:pt x="45338" y="411861"/>
                    </a:cubicBezTo>
                    <a:cubicBezTo>
                      <a:pt x="49467" y="404920"/>
                      <a:pt x="54299" y="398331"/>
                      <a:pt x="57637" y="391040"/>
                    </a:cubicBezTo>
                    <a:cubicBezTo>
                      <a:pt x="60976" y="383748"/>
                      <a:pt x="67389" y="378037"/>
                      <a:pt x="68619" y="369691"/>
                    </a:cubicBezTo>
                    <a:cubicBezTo>
                      <a:pt x="68882" y="368198"/>
                      <a:pt x="70025" y="366792"/>
                      <a:pt x="70991" y="365562"/>
                    </a:cubicBezTo>
                    <a:cubicBezTo>
                      <a:pt x="75647" y="359588"/>
                      <a:pt x="81358" y="354229"/>
                      <a:pt x="84872" y="347640"/>
                    </a:cubicBezTo>
                    <a:cubicBezTo>
                      <a:pt x="89528" y="339030"/>
                      <a:pt x="99807" y="334198"/>
                      <a:pt x="100861" y="323392"/>
                    </a:cubicBezTo>
                    <a:cubicBezTo>
                      <a:pt x="100949" y="322601"/>
                      <a:pt x="102179" y="321899"/>
                      <a:pt x="102970" y="321196"/>
                    </a:cubicBezTo>
                    <a:cubicBezTo>
                      <a:pt x="107450" y="317242"/>
                      <a:pt x="110613" y="312410"/>
                      <a:pt x="116236" y="308984"/>
                    </a:cubicBezTo>
                    <a:cubicBezTo>
                      <a:pt x="121770" y="305558"/>
                      <a:pt x="126690" y="299320"/>
                      <a:pt x="132928" y="296860"/>
                    </a:cubicBezTo>
                    <a:cubicBezTo>
                      <a:pt x="149884" y="290271"/>
                      <a:pt x="161656" y="275951"/>
                      <a:pt x="178085" y="268396"/>
                    </a:cubicBezTo>
                    <a:cubicBezTo>
                      <a:pt x="187134" y="264266"/>
                      <a:pt x="194953" y="257590"/>
                      <a:pt x="205583" y="257063"/>
                    </a:cubicBezTo>
                    <a:cubicBezTo>
                      <a:pt x="208306" y="256975"/>
                      <a:pt x="211469" y="255745"/>
                      <a:pt x="213578" y="253988"/>
                    </a:cubicBezTo>
                    <a:cubicBezTo>
                      <a:pt x="221572" y="247223"/>
                      <a:pt x="229128" y="240019"/>
                      <a:pt x="236859" y="232991"/>
                    </a:cubicBezTo>
                    <a:cubicBezTo>
                      <a:pt x="237474" y="232463"/>
                      <a:pt x="237737" y="231585"/>
                      <a:pt x="238089" y="230794"/>
                    </a:cubicBezTo>
                    <a:cubicBezTo>
                      <a:pt x="236947" y="230882"/>
                      <a:pt x="235453" y="230619"/>
                      <a:pt x="234575" y="231233"/>
                    </a:cubicBezTo>
                    <a:cubicBezTo>
                      <a:pt x="230182" y="234045"/>
                      <a:pt x="226229" y="238613"/>
                      <a:pt x="221572" y="239580"/>
                    </a:cubicBezTo>
                    <a:cubicBezTo>
                      <a:pt x="211908" y="241600"/>
                      <a:pt x="203914" y="247223"/>
                      <a:pt x="195041" y="250737"/>
                    </a:cubicBezTo>
                    <a:cubicBezTo>
                      <a:pt x="183620" y="255218"/>
                      <a:pt x="171583" y="259083"/>
                      <a:pt x="161393" y="266726"/>
                    </a:cubicBezTo>
                    <a:cubicBezTo>
                      <a:pt x="156648" y="270328"/>
                      <a:pt x="150059" y="271471"/>
                      <a:pt x="145315" y="275160"/>
                    </a:cubicBezTo>
                    <a:cubicBezTo>
                      <a:pt x="138814" y="280168"/>
                      <a:pt x="131171" y="282892"/>
                      <a:pt x="125021" y="288602"/>
                    </a:cubicBezTo>
                    <a:cubicBezTo>
                      <a:pt x="117466" y="295630"/>
                      <a:pt x="108153" y="300550"/>
                      <a:pt x="101213" y="308457"/>
                    </a:cubicBezTo>
                    <a:cubicBezTo>
                      <a:pt x="96293" y="314080"/>
                      <a:pt x="90670" y="319175"/>
                      <a:pt x="85311" y="324446"/>
                    </a:cubicBezTo>
                    <a:cubicBezTo>
                      <a:pt x="83378" y="326291"/>
                      <a:pt x="81182" y="327873"/>
                      <a:pt x="79249" y="329718"/>
                    </a:cubicBezTo>
                    <a:cubicBezTo>
                      <a:pt x="74505" y="334022"/>
                      <a:pt x="67828" y="337537"/>
                      <a:pt x="65632" y="342896"/>
                    </a:cubicBezTo>
                    <a:cubicBezTo>
                      <a:pt x="63172" y="348870"/>
                      <a:pt x="59482" y="353526"/>
                      <a:pt x="56319" y="358709"/>
                    </a:cubicBezTo>
                    <a:cubicBezTo>
                      <a:pt x="52015" y="365913"/>
                      <a:pt x="47798" y="373117"/>
                      <a:pt x="43932" y="380497"/>
                    </a:cubicBezTo>
                    <a:cubicBezTo>
                      <a:pt x="42878" y="382078"/>
                      <a:pt x="43581" y="384538"/>
                      <a:pt x="42614" y="387613"/>
                    </a:cubicBezTo>
                    <a:moveTo>
                      <a:pt x="701693" y="155504"/>
                    </a:moveTo>
                    <a:cubicBezTo>
                      <a:pt x="707843" y="152077"/>
                      <a:pt x="714432" y="149266"/>
                      <a:pt x="720055" y="145137"/>
                    </a:cubicBezTo>
                    <a:cubicBezTo>
                      <a:pt x="724272" y="142062"/>
                      <a:pt x="729192" y="141974"/>
                      <a:pt x="733584" y="140129"/>
                    </a:cubicBezTo>
                    <a:cubicBezTo>
                      <a:pt x="745005" y="135209"/>
                      <a:pt x="756163" y="129762"/>
                      <a:pt x="767408" y="124403"/>
                    </a:cubicBezTo>
                    <a:cubicBezTo>
                      <a:pt x="768111" y="124052"/>
                      <a:pt x="768550" y="123086"/>
                      <a:pt x="769077" y="122383"/>
                    </a:cubicBezTo>
                    <a:cubicBezTo>
                      <a:pt x="768199" y="121680"/>
                      <a:pt x="767408" y="120713"/>
                      <a:pt x="766354" y="120450"/>
                    </a:cubicBezTo>
                    <a:cubicBezTo>
                      <a:pt x="765475" y="120186"/>
                      <a:pt x="764157" y="120362"/>
                      <a:pt x="763455" y="120889"/>
                    </a:cubicBezTo>
                    <a:cubicBezTo>
                      <a:pt x="756690" y="125897"/>
                      <a:pt x="748168" y="125721"/>
                      <a:pt x="740964" y="126073"/>
                    </a:cubicBezTo>
                    <a:cubicBezTo>
                      <a:pt x="726907" y="126687"/>
                      <a:pt x="713641" y="130114"/>
                      <a:pt x="700112" y="132837"/>
                    </a:cubicBezTo>
                    <a:cubicBezTo>
                      <a:pt x="688076" y="135297"/>
                      <a:pt x="677446" y="141359"/>
                      <a:pt x="666112" y="145752"/>
                    </a:cubicBezTo>
                    <a:cubicBezTo>
                      <a:pt x="665058" y="146191"/>
                      <a:pt x="664355" y="147597"/>
                      <a:pt x="663477" y="148563"/>
                    </a:cubicBezTo>
                    <a:cubicBezTo>
                      <a:pt x="664707" y="148827"/>
                      <a:pt x="666025" y="149354"/>
                      <a:pt x="667255" y="149442"/>
                    </a:cubicBezTo>
                    <a:cubicBezTo>
                      <a:pt x="674634" y="149529"/>
                      <a:pt x="681311" y="150847"/>
                      <a:pt x="687549" y="155504"/>
                    </a:cubicBezTo>
                    <a:cubicBezTo>
                      <a:pt x="691151" y="157963"/>
                      <a:pt x="695983" y="159193"/>
                      <a:pt x="701693" y="155504"/>
                    </a:cubicBezTo>
                    <a:moveTo>
                      <a:pt x="1491411" y="545135"/>
                    </a:moveTo>
                    <a:cubicBezTo>
                      <a:pt x="1491762" y="544257"/>
                      <a:pt x="1491850" y="542939"/>
                      <a:pt x="1492465" y="542499"/>
                    </a:cubicBezTo>
                    <a:cubicBezTo>
                      <a:pt x="1500899" y="537755"/>
                      <a:pt x="1506785" y="529936"/>
                      <a:pt x="1514516" y="524401"/>
                    </a:cubicBezTo>
                    <a:cubicBezTo>
                      <a:pt x="1516625" y="522908"/>
                      <a:pt x="1518909" y="521502"/>
                      <a:pt x="1520842" y="519745"/>
                    </a:cubicBezTo>
                    <a:cubicBezTo>
                      <a:pt x="1531560" y="509730"/>
                      <a:pt x="1538061" y="496552"/>
                      <a:pt x="1546056" y="484604"/>
                    </a:cubicBezTo>
                    <a:cubicBezTo>
                      <a:pt x="1551064" y="477136"/>
                      <a:pt x="1555808" y="468351"/>
                      <a:pt x="1548516" y="458950"/>
                    </a:cubicBezTo>
                    <a:cubicBezTo>
                      <a:pt x="1547637" y="457896"/>
                      <a:pt x="1548604" y="455524"/>
                      <a:pt x="1548340" y="453855"/>
                    </a:cubicBezTo>
                    <a:cubicBezTo>
                      <a:pt x="1547813" y="450692"/>
                      <a:pt x="1547022" y="447529"/>
                      <a:pt x="1546056" y="444455"/>
                    </a:cubicBezTo>
                    <a:cubicBezTo>
                      <a:pt x="1545880" y="443927"/>
                      <a:pt x="1544387" y="443664"/>
                      <a:pt x="1543420" y="443576"/>
                    </a:cubicBezTo>
                    <a:cubicBezTo>
                      <a:pt x="1543157" y="443576"/>
                      <a:pt x="1542366" y="444542"/>
                      <a:pt x="1542454" y="444718"/>
                    </a:cubicBezTo>
                    <a:cubicBezTo>
                      <a:pt x="1544914" y="449814"/>
                      <a:pt x="1540345" y="454821"/>
                      <a:pt x="1542190" y="459653"/>
                    </a:cubicBezTo>
                    <a:cubicBezTo>
                      <a:pt x="1545002" y="466945"/>
                      <a:pt x="1537973" y="472831"/>
                      <a:pt x="1539818" y="479860"/>
                    </a:cubicBezTo>
                    <a:cubicBezTo>
                      <a:pt x="1539994" y="480387"/>
                      <a:pt x="1538588" y="481792"/>
                      <a:pt x="1537710" y="481968"/>
                    </a:cubicBezTo>
                    <a:cubicBezTo>
                      <a:pt x="1533756" y="482583"/>
                      <a:pt x="1533669" y="486449"/>
                      <a:pt x="1531648" y="488645"/>
                    </a:cubicBezTo>
                    <a:cubicBezTo>
                      <a:pt x="1529539" y="490929"/>
                      <a:pt x="1527255" y="493213"/>
                      <a:pt x="1524883" y="495234"/>
                    </a:cubicBezTo>
                    <a:cubicBezTo>
                      <a:pt x="1523214" y="496640"/>
                      <a:pt x="1520754" y="497167"/>
                      <a:pt x="1519348" y="498748"/>
                    </a:cubicBezTo>
                    <a:cubicBezTo>
                      <a:pt x="1510124" y="508324"/>
                      <a:pt x="1501250" y="518164"/>
                      <a:pt x="1491938" y="527652"/>
                    </a:cubicBezTo>
                    <a:cubicBezTo>
                      <a:pt x="1488512" y="531166"/>
                      <a:pt x="1484031" y="533802"/>
                      <a:pt x="1480517" y="537316"/>
                    </a:cubicBezTo>
                    <a:cubicBezTo>
                      <a:pt x="1478936" y="538897"/>
                      <a:pt x="1478848" y="541885"/>
                      <a:pt x="1478057" y="544257"/>
                    </a:cubicBezTo>
                    <a:cubicBezTo>
                      <a:pt x="1479990" y="544520"/>
                      <a:pt x="1482010" y="544784"/>
                      <a:pt x="1483943" y="544959"/>
                    </a:cubicBezTo>
                    <a:cubicBezTo>
                      <a:pt x="1485876" y="545223"/>
                      <a:pt x="1487545" y="545135"/>
                      <a:pt x="1491411" y="545135"/>
                    </a:cubicBezTo>
                    <a:moveTo>
                      <a:pt x="440504" y="698528"/>
                    </a:moveTo>
                    <a:cubicBezTo>
                      <a:pt x="441207" y="699230"/>
                      <a:pt x="441997" y="700461"/>
                      <a:pt x="442700" y="700548"/>
                    </a:cubicBezTo>
                    <a:cubicBezTo>
                      <a:pt x="455088" y="700636"/>
                      <a:pt x="467475" y="700724"/>
                      <a:pt x="479862" y="700548"/>
                    </a:cubicBezTo>
                    <a:cubicBezTo>
                      <a:pt x="482322" y="700548"/>
                      <a:pt x="484870" y="699494"/>
                      <a:pt x="487154" y="698440"/>
                    </a:cubicBezTo>
                    <a:cubicBezTo>
                      <a:pt x="488033" y="698001"/>
                      <a:pt x="488648" y="696156"/>
                      <a:pt x="488560" y="694926"/>
                    </a:cubicBezTo>
                    <a:cubicBezTo>
                      <a:pt x="488384" y="693081"/>
                      <a:pt x="487769" y="691148"/>
                      <a:pt x="487066" y="689391"/>
                    </a:cubicBezTo>
                    <a:cubicBezTo>
                      <a:pt x="486539" y="688161"/>
                      <a:pt x="485485" y="686228"/>
                      <a:pt x="484606" y="686228"/>
                    </a:cubicBezTo>
                    <a:cubicBezTo>
                      <a:pt x="470286" y="685789"/>
                      <a:pt x="456318" y="679639"/>
                      <a:pt x="441734" y="683856"/>
                    </a:cubicBezTo>
                    <a:cubicBezTo>
                      <a:pt x="439801" y="684383"/>
                      <a:pt x="437078" y="683592"/>
                      <a:pt x="435057" y="682714"/>
                    </a:cubicBezTo>
                    <a:cubicBezTo>
                      <a:pt x="429083" y="680078"/>
                      <a:pt x="422933" y="679288"/>
                      <a:pt x="416608" y="679991"/>
                    </a:cubicBezTo>
                    <a:cubicBezTo>
                      <a:pt x="414499" y="680254"/>
                      <a:pt x="411249" y="681396"/>
                      <a:pt x="410809" y="682802"/>
                    </a:cubicBezTo>
                    <a:cubicBezTo>
                      <a:pt x="409140" y="688337"/>
                      <a:pt x="404308" y="689830"/>
                      <a:pt x="400267" y="692290"/>
                    </a:cubicBezTo>
                    <a:cubicBezTo>
                      <a:pt x="399564" y="692729"/>
                      <a:pt x="398773" y="693081"/>
                      <a:pt x="398071" y="693520"/>
                    </a:cubicBezTo>
                    <a:cubicBezTo>
                      <a:pt x="398949" y="693784"/>
                      <a:pt x="399916" y="694047"/>
                      <a:pt x="400794" y="694399"/>
                    </a:cubicBezTo>
                    <a:cubicBezTo>
                      <a:pt x="413181" y="698528"/>
                      <a:pt x="425744" y="698967"/>
                      <a:pt x="440504" y="698528"/>
                    </a:cubicBezTo>
                    <a:moveTo>
                      <a:pt x="79864" y="487152"/>
                    </a:moveTo>
                    <a:cubicBezTo>
                      <a:pt x="73890" y="481441"/>
                      <a:pt x="71518" y="474149"/>
                      <a:pt x="70552" y="466154"/>
                    </a:cubicBezTo>
                    <a:cubicBezTo>
                      <a:pt x="70376" y="464925"/>
                      <a:pt x="69937" y="463607"/>
                      <a:pt x="69673" y="462377"/>
                    </a:cubicBezTo>
                    <a:cubicBezTo>
                      <a:pt x="68970" y="463695"/>
                      <a:pt x="68004" y="464925"/>
                      <a:pt x="67565" y="466330"/>
                    </a:cubicBezTo>
                    <a:cubicBezTo>
                      <a:pt x="67037" y="467824"/>
                      <a:pt x="66598" y="469493"/>
                      <a:pt x="66510" y="471074"/>
                    </a:cubicBezTo>
                    <a:cubicBezTo>
                      <a:pt x="66159" y="475291"/>
                      <a:pt x="67565" y="479420"/>
                      <a:pt x="66686" y="483901"/>
                    </a:cubicBezTo>
                    <a:cubicBezTo>
                      <a:pt x="65720" y="488557"/>
                      <a:pt x="66335" y="493477"/>
                      <a:pt x="66510" y="498309"/>
                    </a:cubicBezTo>
                    <a:cubicBezTo>
                      <a:pt x="66598" y="500242"/>
                      <a:pt x="66950" y="502262"/>
                      <a:pt x="67828" y="503931"/>
                    </a:cubicBezTo>
                    <a:cubicBezTo>
                      <a:pt x="73451" y="514562"/>
                      <a:pt x="80303" y="524314"/>
                      <a:pt x="89704" y="532133"/>
                    </a:cubicBezTo>
                    <a:cubicBezTo>
                      <a:pt x="90758" y="533011"/>
                      <a:pt x="92515" y="534065"/>
                      <a:pt x="92515" y="535032"/>
                    </a:cubicBezTo>
                    <a:cubicBezTo>
                      <a:pt x="92515" y="544871"/>
                      <a:pt x="102355" y="542851"/>
                      <a:pt x="107099" y="546980"/>
                    </a:cubicBezTo>
                    <a:cubicBezTo>
                      <a:pt x="108680" y="548386"/>
                      <a:pt x="112897" y="546716"/>
                      <a:pt x="115884" y="546541"/>
                    </a:cubicBezTo>
                    <a:cubicBezTo>
                      <a:pt x="114391" y="544169"/>
                      <a:pt x="113424" y="540830"/>
                      <a:pt x="111228" y="539512"/>
                    </a:cubicBezTo>
                    <a:cubicBezTo>
                      <a:pt x="106835" y="536877"/>
                      <a:pt x="104815" y="533099"/>
                      <a:pt x="102355" y="528794"/>
                    </a:cubicBezTo>
                    <a:cubicBezTo>
                      <a:pt x="99719" y="524138"/>
                      <a:pt x="99104" y="518515"/>
                      <a:pt x="93745" y="514562"/>
                    </a:cubicBezTo>
                    <a:cubicBezTo>
                      <a:pt x="88825" y="510960"/>
                      <a:pt x="86893" y="503317"/>
                      <a:pt x="83906" y="497255"/>
                    </a:cubicBezTo>
                    <a:cubicBezTo>
                      <a:pt x="82500" y="494443"/>
                      <a:pt x="81885" y="491193"/>
                      <a:pt x="79864" y="487152"/>
                    </a:cubicBezTo>
                    <a:moveTo>
                      <a:pt x="1016737" y="393851"/>
                    </a:moveTo>
                    <a:cubicBezTo>
                      <a:pt x="1010236" y="391654"/>
                      <a:pt x="1003735" y="389985"/>
                      <a:pt x="998727" y="384538"/>
                    </a:cubicBezTo>
                    <a:cubicBezTo>
                      <a:pt x="996882" y="382518"/>
                      <a:pt x="992841" y="382254"/>
                      <a:pt x="989766" y="381463"/>
                    </a:cubicBezTo>
                    <a:cubicBezTo>
                      <a:pt x="985109" y="380233"/>
                      <a:pt x="982913" y="383923"/>
                      <a:pt x="980717" y="386735"/>
                    </a:cubicBezTo>
                    <a:cubicBezTo>
                      <a:pt x="980190" y="387350"/>
                      <a:pt x="982737" y="390424"/>
                      <a:pt x="983967" y="392269"/>
                    </a:cubicBezTo>
                    <a:cubicBezTo>
                      <a:pt x="987569" y="397629"/>
                      <a:pt x="992050" y="402548"/>
                      <a:pt x="994686" y="408347"/>
                    </a:cubicBezTo>
                    <a:cubicBezTo>
                      <a:pt x="998463" y="416693"/>
                      <a:pt x="1000484" y="418362"/>
                      <a:pt x="1009357" y="418889"/>
                    </a:cubicBezTo>
                    <a:cubicBezTo>
                      <a:pt x="1017352" y="419328"/>
                      <a:pt x="1025610" y="416693"/>
                      <a:pt x="1033341" y="420822"/>
                    </a:cubicBezTo>
                    <a:cubicBezTo>
                      <a:pt x="1033956" y="421173"/>
                      <a:pt x="1035538" y="420646"/>
                      <a:pt x="1035977" y="420031"/>
                    </a:cubicBezTo>
                    <a:cubicBezTo>
                      <a:pt x="1036416" y="419504"/>
                      <a:pt x="1036240" y="418098"/>
                      <a:pt x="1035801" y="417308"/>
                    </a:cubicBezTo>
                    <a:cubicBezTo>
                      <a:pt x="1031057" y="408786"/>
                      <a:pt x="1022360" y="403515"/>
                      <a:pt x="1016737" y="393851"/>
                    </a:cubicBezTo>
                    <a:moveTo>
                      <a:pt x="584584" y="401143"/>
                    </a:moveTo>
                    <a:cubicBezTo>
                      <a:pt x="581246" y="400088"/>
                      <a:pt x="577907" y="398771"/>
                      <a:pt x="574481" y="398068"/>
                    </a:cubicBezTo>
                    <a:cubicBezTo>
                      <a:pt x="569649" y="397101"/>
                      <a:pt x="564729" y="396486"/>
                      <a:pt x="559897" y="396047"/>
                    </a:cubicBezTo>
                    <a:cubicBezTo>
                      <a:pt x="559370" y="395959"/>
                      <a:pt x="558579" y="398156"/>
                      <a:pt x="557964" y="399298"/>
                    </a:cubicBezTo>
                    <a:cubicBezTo>
                      <a:pt x="564290" y="400088"/>
                      <a:pt x="566223" y="406853"/>
                      <a:pt x="572636" y="408786"/>
                    </a:cubicBezTo>
                    <a:cubicBezTo>
                      <a:pt x="585638" y="412652"/>
                      <a:pt x="598992" y="414584"/>
                      <a:pt x="611819" y="418626"/>
                    </a:cubicBezTo>
                    <a:cubicBezTo>
                      <a:pt x="618496" y="420734"/>
                      <a:pt x="625173" y="423194"/>
                      <a:pt x="631937" y="424687"/>
                    </a:cubicBezTo>
                    <a:cubicBezTo>
                      <a:pt x="638702" y="426181"/>
                      <a:pt x="645643" y="426532"/>
                      <a:pt x="652495" y="427499"/>
                    </a:cubicBezTo>
                    <a:cubicBezTo>
                      <a:pt x="653286" y="427587"/>
                      <a:pt x="654428" y="428377"/>
                      <a:pt x="654604" y="428202"/>
                    </a:cubicBezTo>
                    <a:cubicBezTo>
                      <a:pt x="657151" y="425127"/>
                      <a:pt x="653549" y="416253"/>
                      <a:pt x="649596" y="414409"/>
                    </a:cubicBezTo>
                    <a:cubicBezTo>
                      <a:pt x="643798" y="411597"/>
                      <a:pt x="637384" y="413881"/>
                      <a:pt x="631937" y="412212"/>
                    </a:cubicBezTo>
                    <a:cubicBezTo>
                      <a:pt x="616826" y="407556"/>
                      <a:pt x="601276" y="404745"/>
                      <a:pt x="584584" y="401143"/>
                    </a:cubicBezTo>
                    <a:moveTo>
                      <a:pt x="624997" y="706874"/>
                    </a:moveTo>
                    <a:cubicBezTo>
                      <a:pt x="631586" y="706171"/>
                      <a:pt x="638351" y="705907"/>
                      <a:pt x="644852" y="704677"/>
                    </a:cubicBezTo>
                    <a:cubicBezTo>
                      <a:pt x="653461" y="703096"/>
                      <a:pt x="661808" y="700636"/>
                      <a:pt x="670417" y="698879"/>
                    </a:cubicBezTo>
                    <a:cubicBezTo>
                      <a:pt x="681838" y="696507"/>
                      <a:pt x="692996" y="693432"/>
                      <a:pt x="704329" y="690797"/>
                    </a:cubicBezTo>
                    <a:cubicBezTo>
                      <a:pt x="711445" y="689127"/>
                      <a:pt x="716804" y="685789"/>
                      <a:pt x="722339" y="681923"/>
                    </a:cubicBezTo>
                    <a:cubicBezTo>
                      <a:pt x="723042" y="681396"/>
                      <a:pt x="722954" y="679727"/>
                      <a:pt x="723217" y="678585"/>
                    </a:cubicBezTo>
                    <a:cubicBezTo>
                      <a:pt x="722075" y="678585"/>
                      <a:pt x="720406" y="678146"/>
                      <a:pt x="719703" y="678761"/>
                    </a:cubicBezTo>
                    <a:cubicBezTo>
                      <a:pt x="713114" y="684471"/>
                      <a:pt x="705383" y="686404"/>
                      <a:pt x="696861" y="686316"/>
                    </a:cubicBezTo>
                    <a:cubicBezTo>
                      <a:pt x="694401" y="686316"/>
                      <a:pt x="691854" y="687546"/>
                      <a:pt x="689394" y="688249"/>
                    </a:cubicBezTo>
                    <a:cubicBezTo>
                      <a:pt x="687285" y="688864"/>
                      <a:pt x="685089" y="690357"/>
                      <a:pt x="682980" y="690182"/>
                    </a:cubicBezTo>
                    <a:cubicBezTo>
                      <a:pt x="673844" y="689567"/>
                      <a:pt x="666200" y="697473"/>
                      <a:pt x="656712" y="694486"/>
                    </a:cubicBezTo>
                    <a:cubicBezTo>
                      <a:pt x="656273" y="694399"/>
                      <a:pt x="655570" y="695101"/>
                      <a:pt x="655131" y="695453"/>
                    </a:cubicBezTo>
                    <a:cubicBezTo>
                      <a:pt x="649596" y="699582"/>
                      <a:pt x="643183" y="700373"/>
                      <a:pt x="636506" y="700636"/>
                    </a:cubicBezTo>
                    <a:cubicBezTo>
                      <a:pt x="633167" y="700812"/>
                      <a:pt x="629478" y="700285"/>
                      <a:pt x="626490" y="701427"/>
                    </a:cubicBezTo>
                    <a:cubicBezTo>
                      <a:pt x="619462" y="704062"/>
                      <a:pt x="612434" y="704677"/>
                      <a:pt x="605054" y="704853"/>
                    </a:cubicBezTo>
                    <a:cubicBezTo>
                      <a:pt x="594951" y="705117"/>
                      <a:pt x="584233" y="704150"/>
                      <a:pt x="575008" y="707401"/>
                    </a:cubicBezTo>
                    <a:cubicBezTo>
                      <a:pt x="566574" y="710300"/>
                      <a:pt x="557701" y="704414"/>
                      <a:pt x="550058" y="710739"/>
                    </a:cubicBezTo>
                    <a:cubicBezTo>
                      <a:pt x="548388" y="712057"/>
                      <a:pt x="544699" y="710915"/>
                      <a:pt x="541975" y="710915"/>
                    </a:cubicBezTo>
                    <a:cubicBezTo>
                      <a:pt x="540218" y="710915"/>
                      <a:pt x="538110" y="710300"/>
                      <a:pt x="536880" y="711091"/>
                    </a:cubicBezTo>
                    <a:cubicBezTo>
                      <a:pt x="535122" y="712145"/>
                      <a:pt x="534068" y="714341"/>
                      <a:pt x="532750" y="716011"/>
                    </a:cubicBezTo>
                    <a:cubicBezTo>
                      <a:pt x="534420" y="715835"/>
                      <a:pt x="536001" y="715483"/>
                      <a:pt x="537670" y="715396"/>
                    </a:cubicBezTo>
                    <a:cubicBezTo>
                      <a:pt x="539691" y="715220"/>
                      <a:pt x="541887" y="714693"/>
                      <a:pt x="543732" y="715220"/>
                    </a:cubicBezTo>
                    <a:cubicBezTo>
                      <a:pt x="550497" y="716977"/>
                      <a:pt x="556647" y="713551"/>
                      <a:pt x="563499" y="713902"/>
                    </a:cubicBezTo>
                    <a:cubicBezTo>
                      <a:pt x="575447" y="714517"/>
                      <a:pt x="587659" y="711530"/>
                      <a:pt x="599695" y="711179"/>
                    </a:cubicBezTo>
                    <a:cubicBezTo>
                      <a:pt x="607865" y="711003"/>
                      <a:pt x="615333" y="709070"/>
                      <a:pt x="624997" y="706874"/>
                    </a:cubicBezTo>
                    <a:moveTo>
                      <a:pt x="835407" y="434264"/>
                    </a:moveTo>
                    <a:cubicBezTo>
                      <a:pt x="836285" y="434615"/>
                      <a:pt x="837164" y="434966"/>
                      <a:pt x="838042" y="435318"/>
                    </a:cubicBezTo>
                    <a:cubicBezTo>
                      <a:pt x="838218" y="434703"/>
                      <a:pt x="838833" y="433912"/>
                      <a:pt x="838569" y="433473"/>
                    </a:cubicBezTo>
                    <a:cubicBezTo>
                      <a:pt x="836900" y="429695"/>
                      <a:pt x="835231" y="425830"/>
                      <a:pt x="833210" y="422228"/>
                    </a:cubicBezTo>
                    <a:cubicBezTo>
                      <a:pt x="830047" y="416605"/>
                      <a:pt x="826709" y="411070"/>
                      <a:pt x="823283" y="405623"/>
                    </a:cubicBezTo>
                    <a:cubicBezTo>
                      <a:pt x="818539" y="398068"/>
                      <a:pt x="810105" y="397804"/>
                      <a:pt x="802813" y="395169"/>
                    </a:cubicBezTo>
                    <a:cubicBezTo>
                      <a:pt x="799387" y="393939"/>
                      <a:pt x="798244" y="392884"/>
                      <a:pt x="797981" y="397453"/>
                    </a:cubicBezTo>
                    <a:cubicBezTo>
                      <a:pt x="797102" y="411949"/>
                      <a:pt x="797190" y="412476"/>
                      <a:pt x="802198" y="423985"/>
                    </a:cubicBezTo>
                    <a:cubicBezTo>
                      <a:pt x="803252" y="426269"/>
                      <a:pt x="803428" y="428992"/>
                      <a:pt x="804307" y="431364"/>
                    </a:cubicBezTo>
                    <a:cubicBezTo>
                      <a:pt x="804921" y="433209"/>
                      <a:pt x="805888" y="434879"/>
                      <a:pt x="806679" y="436636"/>
                    </a:cubicBezTo>
                    <a:cubicBezTo>
                      <a:pt x="808172" y="435669"/>
                      <a:pt x="809753" y="434791"/>
                      <a:pt x="811071" y="433649"/>
                    </a:cubicBezTo>
                    <a:cubicBezTo>
                      <a:pt x="813795" y="431189"/>
                      <a:pt x="815903" y="428202"/>
                      <a:pt x="820559" y="428904"/>
                    </a:cubicBezTo>
                    <a:cubicBezTo>
                      <a:pt x="825479" y="429695"/>
                      <a:pt x="831014" y="427674"/>
                      <a:pt x="835407" y="434264"/>
                    </a:cubicBezTo>
                    <a:moveTo>
                      <a:pt x="1226092" y="228071"/>
                    </a:moveTo>
                    <a:cubicBezTo>
                      <a:pt x="1228201" y="227368"/>
                      <a:pt x="1230485" y="226929"/>
                      <a:pt x="1232418" y="225962"/>
                    </a:cubicBezTo>
                    <a:cubicBezTo>
                      <a:pt x="1234702" y="224732"/>
                      <a:pt x="1239358" y="229125"/>
                      <a:pt x="1239183" y="223239"/>
                    </a:cubicBezTo>
                    <a:cubicBezTo>
                      <a:pt x="1239183" y="222712"/>
                      <a:pt x="1233824" y="222009"/>
                      <a:pt x="1231012" y="222009"/>
                    </a:cubicBezTo>
                    <a:cubicBezTo>
                      <a:pt x="1229607" y="222009"/>
                      <a:pt x="1228113" y="223239"/>
                      <a:pt x="1226707" y="223942"/>
                    </a:cubicBezTo>
                    <a:cubicBezTo>
                      <a:pt x="1213354" y="230443"/>
                      <a:pt x="1199297" y="229213"/>
                      <a:pt x="1185592" y="226665"/>
                    </a:cubicBezTo>
                    <a:cubicBezTo>
                      <a:pt x="1175313" y="224732"/>
                      <a:pt x="1165386" y="220691"/>
                      <a:pt x="1155282" y="217792"/>
                    </a:cubicBezTo>
                    <a:cubicBezTo>
                      <a:pt x="1153701" y="217353"/>
                      <a:pt x="1151680" y="217353"/>
                      <a:pt x="1150187" y="217880"/>
                    </a:cubicBezTo>
                    <a:cubicBezTo>
                      <a:pt x="1148781" y="218407"/>
                      <a:pt x="1147639" y="219900"/>
                      <a:pt x="1146409" y="220955"/>
                    </a:cubicBezTo>
                    <a:cubicBezTo>
                      <a:pt x="1147639" y="221306"/>
                      <a:pt x="1148957" y="221394"/>
                      <a:pt x="1150099" y="222009"/>
                    </a:cubicBezTo>
                    <a:cubicBezTo>
                      <a:pt x="1158884" y="226489"/>
                      <a:pt x="1171359" y="226314"/>
                      <a:pt x="1173468" y="239667"/>
                    </a:cubicBezTo>
                    <a:cubicBezTo>
                      <a:pt x="1173556" y="240019"/>
                      <a:pt x="1174522" y="240370"/>
                      <a:pt x="1175049" y="240634"/>
                    </a:cubicBezTo>
                    <a:cubicBezTo>
                      <a:pt x="1178564" y="242040"/>
                      <a:pt x="1182165" y="243445"/>
                      <a:pt x="1185768" y="244763"/>
                    </a:cubicBezTo>
                    <a:cubicBezTo>
                      <a:pt x="1191478" y="246871"/>
                      <a:pt x="1195958" y="247135"/>
                      <a:pt x="1202108" y="243182"/>
                    </a:cubicBezTo>
                    <a:cubicBezTo>
                      <a:pt x="1209488" y="238262"/>
                      <a:pt x="1217483" y="233957"/>
                      <a:pt x="1226092" y="228071"/>
                    </a:cubicBezTo>
                    <a:moveTo>
                      <a:pt x="1400219" y="541006"/>
                    </a:moveTo>
                    <a:cubicBezTo>
                      <a:pt x="1407774" y="536174"/>
                      <a:pt x="1413485" y="527740"/>
                      <a:pt x="1424027" y="528443"/>
                    </a:cubicBezTo>
                    <a:cubicBezTo>
                      <a:pt x="1424642" y="528443"/>
                      <a:pt x="1426048" y="526861"/>
                      <a:pt x="1426048" y="525983"/>
                    </a:cubicBezTo>
                    <a:cubicBezTo>
                      <a:pt x="1426135" y="523611"/>
                      <a:pt x="1426311" y="522293"/>
                      <a:pt x="1429386" y="522205"/>
                    </a:cubicBezTo>
                    <a:cubicBezTo>
                      <a:pt x="1431055" y="522205"/>
                      <a:pt x="1433076" y="520712"/>
                      <a:pt x="1434306" y="519306"/>
                    </a:cubicBezTo>
                    <a:cubicBezTo>
                      <a:pt x="1439313" y="513859"/>
                      <a:pt x="1444145" y="508324"/>
                      <a:pt x="1448890" y="502614"/>
                    </a:cubicBezTo>
                    <a:cubicBezTo>
                      <a:pt x="1449856" y="501472"/>
                      <a:pt x="1450295" y="499802"/>
                      <a:pt x="1450998" y="498397"/>
                    </a:cubicBezTo>
                    <a:cubicBezTo>
                      <a:pt x="1449417" y="498045"/>
                      <a:pt x="1447660" y="497167"/>
                      <a:pt x="1446254" y="497518"/>
                    </a:cubicBezTo>
                    <a:cubicBezTo>
                      <a:pt x="1439138" y="499715"/>
                      <a:pt x="1431934" y="501472"/>
                      <a:pt x="1424466" y="502526"/>
                    </a:cubicBezTo>
                    <a:cubicBezTo>
                      <a:pt x="1420337" y="503053"/>
                      <a:pt x="1417174" y="505777"/>
                      <a:pt x="1414099" y="509906"/>
                    </a:cubicBezTo>
                    <a:cubicBezTo>
                      <a:pt x="1407774" y="518340"/>
                      <a:pt x="1404787" y="529673"/>
                      <a:pt x="1394245" y="534856"/>
                    </a:cubicBezTo>
                    <a:cubicBezTo>
                      <a:pt x="1393278" y="535295"/>
                      <a:pt x="1392575" y="538634"/>
                      <a:pt x="1393190" y="539161"/>
                    </a:cubicBezTo>
                    <a:cubicBezTo>
                      <a:pt x="1394332" y="540303"/>
                      <a:pt x="1396353" y="540479"/>
                      <a:pt x="1400219" y="541006"/>
                    </a:cubicBezTo>
                    <a:moveTo>
                      <a:pt x="1367010" y="532748"/>
                    </a:moveTo>
                    <a:cubicBezTo>
                      <a:pt x="1372369" y="526686"/>
                      <a:pt x="1377728" y="520712"/>
                      <a:pt x="1383087" y="514562"/>
                    </a:cubicBezTo>
                    <a:cubicBezTo>
                      <a:pt x="1383614" y="514035"/>
                      <a:pt x="1383702" y="513156"/>
                      <a:pt x="1384053" y="512366"/>
                    </a:cubicBezTo>
                    <a:cubicBezTo>
                      <a:pt x="1383439" y="512190"/>
                      <a:pt x="1382736" y="511926"/>
                      <a:pt x="1382121" y="512014"/>
                    </a:cubicBezTo>
                    <a:cubicBezTo>
                      <a:pt x="1378343" y="512541"/>
                      <a:pt x="1373775" y="514650"/>
                      <a:pt x="1370875" y="513332"/>
                    </a:cubicBezTo>
                    <a:cubicBezTo>
                      <a:pt x="1364901" y="510608"/>
                      <a:pt x="1358927" y="516143"/>
                      <a:pt x="1353393" y="512190"/>
                    </a:cubicBezTo>
                    <a:cubicBezTo>
                      <a:pt x="1352777" y="511751"/>
                      <a:pt x="1350669" y="513420"/>
                      <a:pt x="1349176" y="514123"/>
                    </a:cubicBezTo>
                    <a:cubicBezTo>
                      <a:pt x="1345574" y="515880"/>
                      <a:pt x="1348297" y="515792"/>
                      <a:pt x="1349703" y="516231"/>
                    </a:cubicBezTo>
                    <a:cubicBezTo>
                      <a:pt x="1351636" y="516758"/>
                      <a:pt x="1351899" y="517373"/>
                      <a:pt x="1349878" y="518340"/>
                    </a:cubicBezTo>
                    <a:cubicBezTo>
                      <a:pt x="1348473" y="519043"/>
                      <a:pt x="1346891" y="519745"/>
                      <a:pt x="1345837" y="520887"/>
                    </a:cubicBezTo>
                    <a:cubicBezTo>
                      <a:pt x="1337667" y="529673"/>
                      <a:pt x="1327915" y="535822"/>
                      <a:pt x="1316318" y="539073"/>
                    </a:cubicBezTo>
                    <a:cubicBezTo>
                      <a:pt x="1315615" y="539249"/>
                      <a:pt x="1315088" y="539952"/>
                      <a:pt x="1314473" y="540391"/>
                    </a:cubicBezTo>
                    <a:cubicBezTo>
                      <a:pt x="1315088" y="540654"/>
                      <a:pt x="1315703" y="541006"/>
                      <a:pt x="1316230" y="541006"/>
                    </a:cubicBezTo>
                    <a:cubicBezTo>
                      <a:pt x="1324928" y="540918"/>
                      <a:pt x="1333713" y="541797"/>
                      <a:pt x="1342147" y="538897"/>
                    </a:cubicBezTo>
                    <a:cubicBezTo>
                      <a:pt x="1344256" y="538194"/>
                      <a:pt x="1346452" y="536965"/>
                      <a:pt x="1348561" y="537053"/>
                    </a:cubicBezTo>
                    <a:cubicBezTo>
                      <a:pt x="1354798" y="537404"/>
                      <a:pt x="1360421" y="536086"/>
                      <a:pt x="1367010" y="532748"/>
                    </a:cubicBezTo>
                    <a:moveTo>
                      <a:pt x="1130771" y="271558"/>
                    </a:moveTo>
                    <a:cubicBezTo>
                      <a:pt x="1137272" y="277357"/>
                      <a:pt x="1143861" y="283155"/>
                      <a:pt x="1150187" y="289041"/>
                    </a:cubicBezTo>
                    <a:cubicBezTo>
                      <a:pt x="1150714" y="289568"/>
                      <a:pt x="1150187" y="291062"/>
                      <a:pt x="1150450" y="292028"/>
                    </a:cubicBezTo>
                    <a:cubicBezTo>
                      <a:pt x="1150977" y="293873"/>
                      <a:pt x="1151329" y="296070"/>
                      <a:pt x="1152559" y="297299"/>
                    </a:cubicBezTo>
                    <a:cubicBezTo>
                      <a:pt x="1154755" y="299584"/>
                      <a:pt x="1155106" y="301516"/>
                      <a:pt x="1153877" y="304504"/>
                    </a:cubicBezTo>
                    <a:cubicBezTo>
                      <a:pt x="1152822" y="307051"/>
                      <a:pt x="1154316" y="308808"/>
                      <a:pt x="1156249" y="307930"/>
                    </a:cubicBezTo>
                    <a:cubicBezTo>
                      <a:pt x="1158797" y="306876"/>
                      <a:pt x="1160641" y="305558"/>
                      <a:pt x="1162838" y="308545"/>
                    </a:cubicBezTo>
                    <a:cubicBezTo>
                      <a:pt x="1165210" y="311795"/>
                      <a:pt x="1163541" y="313552"/>
                      <a:pt x="1161256" y="315661"/>
                    </a:cubicBezTo>
                    <a:cubicBezTo>
                      <a:pt x="1160729" y="316188"/>
                      <a:pt x="1160993" y="317506"/>
                      <a:pt x="1160905" y="318384"/>
                    </a:cubicBezTo>
                    <a:cubicBezTo>
                      <a:pt x="1161608" y="318209"/>
                      <a:pt x="1162662" y="318297"/>
                      <a:pt x="1163101" y="317769"/>
                    </a:cubicBezTo>
                    <a:cubicBezTo>
                      <a:pt x="1166879" y="313816"/>
                      <a:pt x="1167055" y="314080"/>
                      <a:pt x="1169602" y="319702"/>
                    </a:cubicBezTo>
                    <a:cubicBezTo>
                      <a:pt x="1172590" y="326379"/>
                      <a:pt x="1179881" y="331299"/>
                      <a:pt x="1185680" y="336658"/>
                    </a:cubicBezTo>
                    <a:cubicBezTo>
                      <a:pt x="1186822" y="337712"/>
                      <a:pt x="1189282" y="337185"/>
                      <a:pt x="1191214" y="337449"/>
                    </a:cubicBezTo>
                    <a:cubicBezTo>
                      <a:pt x="1190687" y="335779"/>
                      <a:pt x="1190600" y="333583"/>
                      <a:pt x="1189457" y="332529"/>
                    </a:cubicBezTo>
                    <a:cubicBezTo>
                      <a:pt x="1182517" y="325764"/>
                      <a:pt x="1176104" y="318736"/>
                      <a:pt x="1172677" y="309423"/>
                    </a:cubicBezTo>
                    <a:cubicBezTo>
                      <a:pt x="1171447" y="306085"/>
                      <a:pt x="1170305" y="302834"/>
                      <a:pt x="1168987" y="299584"/>
                    </a:cubicBezTo>
                    <a:cubicBezTo>
                      <a:pt x="1167670" y="295982"/>
                      <a:pt x="1166264" y="292380"/>
                      <a:pt x="1164858" y="288866"/>
                    </a:cubicBezTo>
                    <a:cubicBezTo>
                      <a:pt x="1163453" y="285527"/>
                      <a:pt x="1163277" y="281662"/>
                      <a:pt x="1157566" y="281486"/>
                    </a:cubicBezTo>
                    <a:cubicBezTo>
                      <a:pt x="1154579" y="281398"/>
                      <a:pt x="1151856" y="277445"/>
                      <a:pt x="1148869" y="275248"/>
                    </a:cubicBezTo>
                    <a:cubicBezTo>
                      <a:pt x="1147024" y="273930"/>
                      <a:pt x="1145179" y="271910"/>
                      <a:pt x="1143159" y="271734"/>
                    </a:cubicBezTo>
                    <a:cubicBezTo>
                      <a:pt x="1139469" y="271383"/>
                      <a:pt x="1136833" y="271031"/>
                      <a:pt x="1135515" y="266814"/>
                    </a:cubicBezTo>
                    <a:cubicBezTo>
                      <a:pt x="1135252" y="265848"/>
                      <a:pt x="1130420" y="266375"/>
                      <a:pt x="1127696" y="266199"/>
                    </a:cubicBezTo>
                    <a:cubicBezTo>
                      <a:pt x="1128399" y="267693"/>
                      <a:pt x="1129014" y="269098"/>
                      <a:pt x="1130771" y="271558"/>
                    </a:cubicBezTo>
                    <a:moveTo>
                      <a:pt x="618759" y="315134"/>
                    </a:moveTo>
                    <a:cubicBezTo>
                      <a:pt x="613488" y="315046"/>
                      <a:pt x="608041" y="315925"/>
                      <a:pt x="603385" y="312323"/>
                    </a:cubicBezTo>
                    <a:cubicBezTo>
                      <a:pt x="602506" y="311620"/>
                      <a:pt x="600310" y="310917"/>
                      <a:pt x="600046" y="311356"/>
                    </a:cubicBezTo>
                    <a:cubicBezTo>
                      <a:pt x="595478" y="316627"/>
                      <a:pt x="589943" y="313201"/>
                      <a:pt x="584848" y="313113"/>
                    </a:cubicBezTo>
                    <a:cubicBezTo>
                      <a:pt x="581070" y="313025"/>
                      <a:pt x="577292" y="313025"/>
                      <a:pt x="573514" y="313201"/>
                    </a:cubicBezTo>
                    <a:cubicBezTo>
                      <a:pt x="573075" y="313201"/>
                      <a:pt x="572460" y="314607"/>
                      <a:pt x="572285" y="315485"/>
                    </a:cubicBezTo>
                    <a:cubicBezTo>
                      <a:pt x="572197" y="315925"/>
                      <a:pt x="573075" y="317067"/>
                      <a:pt x="573163" y="317067"/>
                    </a:cubicBezTo>
                    <a:cubicBezTo>
                      <a:pt x="578962" y="314695"/>
                      <a:pt x="581773" y="321371"/>
                      <a:pt x="586956" y="321459"/>
                    </a:cubicBezTo>
                    <a:cubicBezTo>
                      <a:pt x="593545" y="321635"/>
                      <a:pt x="600134" y="323129"/>
                      <a:pt x="606811" y="323304"/>
                    </a:cubicBezTo>
                    <a:cubicBezTo>
                      <a:pt x="619726" y="323568"/>
                      <a:pt x="632552" y="324710"/>
                      <a:pt x="644940" y="328663"/>
                    </a:cubicBezTo>
                    <a:cubicBezTo>
                      <a:pt x="645555" y="328839"/>
                      <a:pt x="646433" y="328312"/>
                      <a:pt x="647136" y="328400"/>
                    </a:cubicBezTo>
                    <a:cubicBezTo>
                      <a:pt x="656536" y="329366"/>
                      <a:pt x="662950" y="321284"/>
                      <a:pt x="671735" y="320229"/>
                    </a:cubicBezTo>
                    <a:cubicBezTo>
                      <a:pt x="672965" y="320054"/>
                      <a:pt x="674019" y="318384"/>
                      <a:pt x="675161" y="317418"/>
                    </a:cubicBezTo>
                    <a:cubicBezTo>
                      <a:pt x="673492" y="316803"/>
                      <a:pt x="671823" y="315661"/>
                      <a:pt x="670154" y="315749"/>
                    </a:cubicBezTo>
                    <a:cubicBezTo>
                      <a:pt x="663828" y="316012"/>
                      <a:pt x="657064" y="318209"/>
                      <a:pt x="651265" y="316715"/>
                    </a:cubicBezTo>
                    <a:cubicBezTo>
                      <a:pt x="645555" y="315222"/>
                      <a:pt x="640020" y="315485"/>
                      <a:pt x="634397" y="315134"/>
                    </a:cubicBezTo>
                    <a:cubicBezTo>
                      <a:pt x="629829" y="314870"/>
                      <a:pt x="625348" y="315134"/>
                      <a:pt x="618759" y="315134"/>
                    </a:cubicBezTo>
                    <a:moveTo>
                      <a:pt x="1080958" y="255042"/>
                    </a:moveTo>
                    <a:cubicBezTo>
                      <a:pt x="1076390" y="255745"/>
                      <a:pt x="1071821" y="256184"/>
                      <a:pt x="1067341" y="257238"/>
                    </a:cubicBezTo>
                    <a:cubicBezTo>
                      <a:pt x="1065232" y="257677"/>
                      <a:pt x="1062421" y="258644"/>
                      <a:pt x="1061542" y="260313"/>
                    </a:cubicBezTo>
                    <a:cubicBezTo>
                      <a:pt x="1060137" y="262861"/>
                      <a:pt x="1061542" y="265409"/>
                      <a:pt x="1064090" y="267254"/>
                    </a:cubicBezTo>
                    <a:cubicBezTo>
                      <a:pt x="1067516" y="269801"/>
                      <a:pt x="1071470" y="272085"/>
                      <a:pt x="1074105" y="275424"/>
                    </a:cubicBezTo>
                    <a:cubicBezTo>
                      <a:pt x="1077356" y="279377"/>
                      <a:pt x="1081924" y="281222"/>
                      <a:pt x="1085966" y="281749"/>
                    </a:cubicBezTo>
                    <a:cubicBezTo>
                      <a:pt x="1093872" y="282716"/>
                      <a:pt x="1099671" y="287284"/>
                      <a:pt x="1106172" y="290710"/>
                    </a:cubicBezTo>
                    <a:cubicBezTo>
                      <a:pt x="1108193" y="291765"/>
                      <a:pt x="1109950" y="293258"/>
                      <a:pt x="1111970" y="294225"/>
                    </a:cubicBezTo>
                    <a:cubicBezTo>
                      <a:pt x="1112673" y="294576"/>
                      <a:pt x="1114167" y="294400"/>
                      <a:pt x="1114606" y="293873"/>
                    </a:cubicBezTo>
                    <a:cubicBezTo>
                      <a:pt x="1115133" y="293346"/>
                      <a:pt x="1115309" y="291589"/>
                      <a:pt x="1114957" y="291238"/>
                    </a:cubicBezTo>
                    <a:cubicBezTo>
                      <a:pt x="1108720" y="285966"/>
                      <a:pt x="1104766" y="279114"/>
                      <a:pt x="1100198" y="272525"/>
                    </a:cubicBezTo>
                    <a:cubicBezTo>
                      <a:pt x="1098089" y="269450"/>
                      <a:pt x="1095015" y="266902"/>
                      <a:pt x="1092906" y="263564"/>
                    </a:cubicBezTo>
                    <a:cubicBezTo>
                      <a:pt x="1090622" y="259962"/>
                      <a:pt x="1086405" y="257765"/>
                      <a:pt x="1080958" y="255042"/>
                    </a:cubicBezTo>
                    <a:moveTo>
                      <a:pt x="1067516" y="347200"/>
                    </a:moveTo>
                    <a:cubicBezTo>
                      <a:pt x="1065408" y="344301"/>
                      <a:pt x="1063387" y="341314"/>
                      <a:pt x="1061279" y="338415"/>
                    </a:cubicBezTo>
                    <a:cubicBezTo>
                      <a:pt x="1059697" y="336307"/>
                      <a:pt x="1058555" y="333495"/>
                      <a:pt x="1056447" y="332265"/>
                    </a:cubicBezTo>
                    <a:cubicBezTo>
                      <a:pt x="1050736" y="328751"/>
                      <a:pt x="1044674" y="325676"/>
                      <a:pt x="1038700" y="322689"/>
                    </a:cubicBezTo>
                    <a:cubicBezTo>
                      <a:pt x="1037558" y="322074"/>
                      <a:pt x="1035889" y="322426"/>
                      <a:pt x="1034483" y="322250"/>
                    </a:cubicBezTo>
                    <a:cubicBezTo>
                      <a:pt x="1034483" y="323656"/>
                      <a:pt x="1034132" y="325061"/>
                      <a:pt x="1034483" y="326291"/>
                    </a:cubicBezTo>
                    <a:cubicBezTo>
                      <a:pt x="1034659" y="327170"/>
                      <a:pt x="1035889" y="327785"/>
                      <a:pt x="1036504" y="328576"/>
                    </a:cubicBezTo>
                    <a:cubicBezTo>
                      <a:pt x="1043005" y="337537"/>
                      <a:pt x="1051176" y="345356"/>
                      <a:pt x="1055217" y="356074"/>
                    </a:cubicBezTo>
                    <a:cubicBezTo>
                      <a:pt x="1055568" y="357040"/>
                      <a:pt x="1056535" y="358007"/>
                      <a:pt x="1057413" y="358621"/>
                    </a:cubicBezTo>
                    <a:cubicBezTo>
                      <a:pt x="1059785" y="360203"/>
                      <a:pt x="1062597" y="361433"/>
                      <a:pt x="1064793" y="363190"/>
                    </a:cubicBezTo>
                    <a:cubicBezTo>
                      <a:pt x="1067165" y="365123"/>
                      <a:pt x="1069098" y="366704"/>
                      <a:pt x="1072524" y="367231"/>
                    </a:cubicBezTo>
                    <a:cubicBezTo>
                      <a:pt x="1076390" y="367846"/>
                      <a:pt x="1079728" y="371185"/>
                      <a:pt x="1083418" y="373293"/>
                    </a:cubicBezTo>
                    <a:cubicBezTo>
                      <a:pt x="1084209" y="373732"/>
                      <a:pt x="1085351" y="373820"/>
                      <a:pt x="1086317" y="374084"/>
                    </a:cubicBezTo>
                    <a:cubicBezTo>
                      <a:pt x="1086054" y="373117"/>
                      <a:pt x="1086054" y="372063"/>
                      <a:pt x="1085526" y="371360"/>
                    </a:cubicBezTo>
                    <a:cubicBezTo>
                      <a:pt x="1079816" y="363629"/>
                      <a:pt x="1074193" y="355986"/>
                      <a:pt x="1067516" y="347200"/>
                    </a:cubicBezTo>
                    <a:moveTo>
                      <a:pt x="1202284" y="411509"/>
                    </a:moveTo>
                    <a:cubicBezTo>
                      <a:pt x="1201669" y="412915"/>
                      <a:pt x="1200088" y="415199"/>
                      <a:pt x="1200439" y="415639"/>
                    </a:cubicBezTo>
                    <a:cubicBezTo>
                      <a:pt x="1207028" y="423282"/>
                      <a:pt x="1213793" y="430749"/>
                      <a:pt x="1220733" y="438129"/>
                    </a:cubicBezTo>
                    <a:cubicBezTo>
                      <a:pt x="1221700" y="439095"/>
                      <a:pt x="1223720" y="439447"/>
                      <a:pt x="1225302" y="439447"/>
                    </a:cubicBezTo>
                    <a:cubicBezTo>
                      <a:pt x="1227762" y="439359"/>
                      <a:pt x="1239183" y="427938"/>
                      <a:pt x="1239446" y="425390"/>
                    </a:cubicBezTo>
                    <a:cubicBezTo>
                      <a:pt x="1239534" y="424687"/>
                      <a:pt x="1238041" y="423106"/>
                      <a:pt x="1237250" y="423106"/>
                    </a:cubicBezTo>
                    <a:cubicBezTo>
                      <a:pt x="1232066" y="423106"/>
                      <a:pt x="1231100" y="420031"/>
                      <a:pt x="1231188" y="415814"/>
                    </a:cubicBezTo>
                    <a:cubicBezTo>
                      <a:pt x="1231188" y="414848"/>
                      <a:pt x="1230837" y="413091"/>
                      <a:pt x="1230485" y="413091"/>
                    </a:cubicBezTo>
                    <a:cubicBezTo>
                      <a:pt x="1224511" y="412827"/>
                      <a:pt x="1219943" y="405360"/>
                      <a:pt x="1213881" y="408786"/>
                    </a:cubicBezTo>
                    <a:cubicBezTo>
                      <a:pt x="1210191" y="410807"/>
                      <a:pt x="1206852" y="409928"/>
                      <a:pt x="1202284" y="411509"/>
                    </a:cubicBezTo>
                    <a:moveTo>
                      <a:pt x="1163892" y="383484"/>
                    </a:moveTo>
                    <a:cubicBezTo>
                      <a:pt x="1168548" y="388492"/>
                      <a:pt x="1172853" y="393851"/>
                      <a:pt x="1181111" y="391830"/>
                    </a:cubicBezTo>
                    <a:cubicBezTo>
                      <a:pt x="1185504" y="390776"/>
                      <a:pt x="1190160" y="390424"/>
                      <a:pt x="1194641" y="389722"/>
                    </a:cubicBezTo>
                    <a:cubicBezTo>
                      <a:pt x="1195607" y="389546"/>
                      <a:pt x="1196574" y="389370"/>
                      <a:pt x="1197540" y="389195"/>
                    </a:cubicBezTo>
                    <a:cubicBezTo>
                      <a:pt x="1196925" y="388228"/>
                      <a:pt x="1196486" y="387086"/>
                      <a:pt x="1195607" y="386295"/>
                    </a:cubicBezTo>
                    <a:cubicBezTo>
                      <a:pt x="1194377" y="385241"/>
                      <a:pt x="1192884" y="384538"/>
                      <a:pt x="1191654" y="383484"/>
                    </a:cubicBezTo>
                    <a:cubicBezTo>
                      <a:pt x="1178739" y="372678"/>
                      <a:pt x="1162135" y="369955"/>
                      <a:pt x="1147639" y="362751"/>
                    </a:cubicBezTo>
                    <a:cubicBezTo>
                      <a:pt x="1144213" y="361081"/>
                      <a:pt x="1140962" y="358885"/>
                      <a:pt x="1137536" y="357304"/>
                    </a:cubicBezTo>
                    <a:cubicBezTo>
                      <a:pt x="1136921" y="357040"/>
                      <a:pt x="1135603" y="358182"/>
                      <a:pt x="1134724" y="358973"/>
                    </a:cubicBezTo>
                    <a:cubicBezTo>
                      <a:pt x="1134549" y="359149"/>
                      <a:pt x="1134988" y="360379"/>
                      <a:pt x="1135427" y="360730"/>
                    </a:cubicBezTo>
                    <a:cubicBezTo>
                      <a:pt x="1141226" y="364947"/>
                      <a:pt x="1147200" y="368988"/>
                      <a:pt x="1152910" y="373293"/>
                    </a:cubicBezTo>
                    <a:cubicBezTo>
                      <a:pt x="1153701" y="373908"/>
                      <a:pt x="1154228" y="376104"/>
                      <a:pt x="1153789" y="376983"/>
                    </a:cubicBezTo>
                    <a:cubicBezTo>
                      <a:pt x="1152471" y="379355"/>
                      <a:pt x="1152295" y="379619"/>
                      <a:pt x="1153262" y="379355"/>
                    </a:cubicBezTo>
                    <a:cubicBezTo>
                      <a:pt x="1157215" y="378476"/>
                      <a:pt x="1159587" y="380848"/>
                      <a:pt x="1163892" y="383484"/>
                    </a:cubicBezTo>
                    <a:moveTo>
                      <a:pt x="1050912" y="461235"/>
                    </a:moveTo>
                    <a:cubicBezTo>
                      <a:pt x="1048276" y="458599"/>
                      <a:pt x="1044499" y="456315"/>
                      <a:pt x="1043093" y="453152"/>
                    </a:cubicBezTo>
                    <a:cubicBezTo>
                      <a:pt x="1039579" y="444806"/>
                      <a:pt x="1033605" y="442522"/>
                      <a:pt x="1025346" y="443664"/>
                    </a:cubicBezTo>
                    <a:cubicBezTo>
                      <a:pt x="1024029" y="443840"/>
                      <a:pt x="1022535" y="443576"/>
                      <a:pt x="1021217" y="443752"/>
                    </a:cubicBezTo>
                    <a:cubicBezTo>
                      <a:pt x="1019372" y="444015"/>
                      <a:pt x="1017528" y="444542"/>
                      <a:pt x="1015683" y="444982"/>
                    </a:cubicBezTo>
                    <a:cubicBezTo>
                      <a:pt x="1016210" y="446827"/>
                      <a:pt x="1016210" y="449199"/>
                      <a:pt x="1017352" y="450429"/>
                    </a:cubicBezTo>
                    <a:cubicBezTo>
                      <a:pt x="1020690" y="454118"/>
                      <a:pt x="1022360" y="458160"/>
                      <a:pt x="1021832" y="463079"/>
                    </a:cubicBezTo>
                    <a:cubicBezTo>
                      <a:pt x="1021569" y="465627"/>
                      <a:pt x="1022272" y="466945"/>
                      <a:pt x="1025171" y="466594"/>
                    </a:cubicBezTo>
                    <a:cubicBezTo>
                      <a:pt x="1027191" y="466418"/>
                      <a:pt x="1030003" y="465803"/>
                      <a:pt x="1031145" y="466857"/>
                    </a:cubicBezTo>
                    <a:cubicBezTo>
                      <a:pt x="1035538" y="470547"/>
                      <a:pt x="1040370" y="467824"/>
                      <a:pt x="1044938" y="468614"/>
                    </a:cubicBezTo>
                    <a:cubicBezTo>
                      <a:pt x="1049770" y="469493"/>
                      <a:pt x="1054690" y="470020"/>
                      <a:pt x="1059522" y="470723"/>
                    </a:cubicBezTo>
                    <a:cubicBezTo>
                      <a:pt x="1060224" y="470811"/>
                      <a:pt x="1060927" y="470899"/>
                      <a:pt x="1061542" y="470723"/>
                    </a:cubicBezTo>
                    <a:cubicBezTo>
                      <a:pt x="1062157" y="470547"/>
                      <a:pt x="1062684" y="470108"/>
                      <a:pt x="1063212" y="469756"/>
                    </a:cubicBezTo>
                    <a:cubicBezTo>
                      <a:pt x="1062772" y="469229"/>
                      <a:pt x="1062333" y="468614"/>
                      <a:pt x="1061806" y="468351"/>
                    </a:cubicBezTo>
                    <a:cubicBezTo>
                      <a:pt x="1058643" y="466154"/>
                      <a:pt x="1055305" y="464222"/>
                      <a:pt x="1050912" y="461235"/>
                    </a:cubicBezTo>
                    <a:moveTo>
                      <a:pt x="611555" y="566923"/>
                    </a:moveTo>
                    <a:cubicBezTo>
                      <a:pt x="612785" y="566571"/>
                      <a:pt x="614015" y="565956"/>
                      <a:pt x="615245" y="565956"/>
                    </a:cubicBezTo>
                    <a:cubicBezTo>
                      <a:pt x="621746" y="565868"/>
                      <a:pt x="628687" y="567274"/>
                      <a:pt x="634749" y="565605"/>
                    </a:cubicBezTo>
                    <a:cubicBezTo>
                      <a:pt x="645818" y="562530"/>
                      <a:pt x="655921" y="565429"/>
                      <a:pt x="666376" y="567801"/>
                    </a:cubicBezTo>
                    <a:cubicBezTo>
                      <a:pt x="667255" y="567977"/>
                      <a:pt x="668484" y="566923"/>
                      <a:pt x="669539" y="566396"/>
                    </a:cubicBezTo>
                    <a:cubicBezTo>
                      <a:pt x="668836" y="565517"/>
                      <a:pt x="668221" y="564463"/>
                      <a:pt x="667430" y="563848"/>
                    </a:cubicBezTo>
                    <a:cubicBezTo>
                      <a:pt x="657327" y="555941"/>
                      <a:pt x="644500" y="562618"/>
                      <a:pt x="633870" y="557610"/>
                    </a:cubicBezTo>
                    <a:cubicBezTo>
                      <a:pt x="622625" y="562969"/>
                      <a:pt x="611819" y="557786"/>
                      <a:pt x="601452" y="555150"/>
                    </a:cubicBezTo>
                    <a:cubicBezTo>
                      <a:pt x="594336" y="553306"/>
                      <a:pt x="587483" y="554184"/>
                      <a:pt x="580543" y="553569"/>
                    </a:cubicBezTo>
                    <a:cubicBezTo>
                      <a:pt x="580279" y="553569"/>
                      <a:pt x="579401" y="555414"/>
                      <a:pt x="579577" y="555502"/>
                    </a:cubicBezTo>
                    <a:cubicBezTo>
                      <a:pt x="583969" y="559016"/>
                      <a:pt x="587923" y="563584"/>
                      <a:pt x="592930" y="565517"/>
                    </a:cubicBezTo>
                    <a:cubicBezTo>
                      <a:pt x="598289" y="567713"/>
                      <a:pt x="604615" y="567274"/>
                      <a:pt x="611555" y="566923"/>
                    </a:cubicBezTo>
                    <a:moveTo>
                      <a:pt x="646785" y="633252"/>
                    </a:moveTo>
                    <a:cubicBezTo>
                      <a:pt x="647927" y="633428"/>
                      <a:pt x="649245" y="634043"/>
                      <a:pt x="650299" y="633779"/>
                    </a:cubicBezTo>
                    <a:cubicBezTo>
                      <a:pt x="654604" y="632725"/>
                      <a:pt x="658821" y="630880"/>
                      <a:pt x="663213" y="630265"/>
                    </a:cubicBezTo>
                    <a:cubicBezTo>
                      <a:pt x="666464" y="629826"/>
                      <a:pt x="670066" y="631671"/>
                      <a:pt x="673404" y="631319"/>
                    </a:cubicBezTo>
                    <a:cubicBezTo>
                      <a:pt x="676831" y="630968"/>
                      <a:pt x="680081" y="629299"/>
                      <a:pt x="683332" y="627981"/>
                    </a:cubicBezTo>
                    <a:cubicBezTo>
                      <a:pt x="685089" y="627278"/>
                      <a:pt x="686582" y="625961"/>
                      <a:pt x="688252" y="624906"/>
                    </a:cubicBezTo>
                    <a:cubicBezTo>
                      <a:pt x="686670" y="624555"/>
                      <a:pt x="685089" y="623940"/>
                      <a:pt x="683508" y="623940"/>
                    </a:cubicBezTo>
                    <a:cubicBezTo>
                      <a:pt x="666464" y="623940"/>
                      <a:pt x="649420" y="624994"/>
                      <a:pt x="632464" y="625433"/>
                    </a:cubicBezTo>
                    <a:cubicBezTo>
                      <a:pt x="621043" y="625697"/>
                      <a:pt x="609535" y="630617"/>
                      <a:pt x="598026" y="626048"/>
                    </a:cubicBezTo>
                    <a:cubicBezTo>
                      <a:pt x="597323" y="625785"/>
                      <a:pt x="595215" y="626927"/>
                      <a:pt x="595127" y="627630"/>
                    </a:cubicBezTo>
                    <a:cubicBezTo>
                      <a:pt x="595039" y="629123"/>
                      <a:pt x="595478" y="631847"/>
                      <a:pt x="596181" y="632022"/>
                    </a:cubicBezTo>
                    <a:cubicBezTo>
                      <a:pt x="600222" y="633077"/>
                      <a:pt x="605054" y="635185"/>
                      <a:pt x="608568" y="633955"/>
                    </a:cubicBezTo>
                    <a:cubicBezTo>
                      <a:pt x="616651" y="631232"/>
                      <a:pt x="624558" y="632813"/>
                      <a:pt x="632552" y="632198"/>
                    </a:cubicBezTo>
                    <a:cubicBezTo>
                      <a:pt x="637296" y="631847"/>
                      <a:pt x="642040" y="631495"/>
                      <a:pt x="646785" y="633252"/>
                    </a:cubicBezTo>
                    <a:moveTo>
                      <a:pt x="1016737" y="93303"/>
                    </a:moveTo>
                    <a:cubicBezTo>
                      <a:pt x="1010148" y="92600"/>
                      <a:pt x="1003559" y="91897"/>
                      <a:pt x="996970" y="91282"/>
                    </a:cubicBezTo>
                    <a:cubicBezTo>
                      <a:pt x="995740" y="91195"/>
                      <a:pt x="994422" y="91722"/>
                      <a:pt x="993192" y="91985"/>
                    </a:cubicBezTo>
                    <a:cubicBezTo>
                      <a:pt x="994246" y="93127"/>
                      <a:pt x="995301" y="95060"/>
                      <a:pt x="996443" y="95236"/>
                    </a:cubicBezTo>
                    <a:cubicBezTo>
                      <a:pt x="1006985" y="96466"/>
                      <a:pt x="1013574" y="102791"/>
                      <a:pt x="1018494" y="111489"/>
                    </a:cubicBezTo>
                    <a:cubicBezTo>
                      <a:pt x="1019197" y="112719"/>
                      <a:pt x="1021042" y="113597"/>
                      <a:pt x="1022535" y="113949"/>
                    </a:cubicBezTo>
                    <a:cubicBezTo>
                      <a:pt x="1027016" y="114827"/>
                      <a:pt x="1031584" y="115706"/>
                      <a:pt x="1036153" y="115969"/>
                    </a:cubicBezTo>
                    <a:cubicBezTo>
                      <a:pt x="1040194" y="116233"/>
                      <a:pt x="1044235" y="115706"/>
                      <a:pt x="1048364" y="115530"/>
                    </a:cubicBezTo>
                    <a:cubicBezTo>
                      <a:pt x="1045026" y="113597"/>
                      <a:pt x="1041687" y="111752"/>
                      <a:pt x="1038437" y="109820"/>
                    </a:cubicBezTo>
                    <a:cubicBezTo>
                      <a:pt x="1031409" y="105515"/>
                      <a:pt x="1030091" y="102088"/>
                      <a:pt x="1035186" y="95499"/>
                    </a:cubicBezTo>
                    <a:cubicBezTo>
                      <a:pt x="1035889" y="94621"/>
                      <a:pt x="1035889" y="93215"/>
                      <a:pt x="1036240" y="91985"/>
                    </a:cubicBezTo>
                    <a:cubicBezTo>
                      <a:pt x="1035010" y="91722"/>
                      <a:pt x="1033253" y="90755"/>
                      <a:pt x="1032550" y="91282"/>
                    </a:cubicBezTo>
                    <a:cubicBezTo>
                      <a:pt x="1028158" y="94269"/>
                      <a:pt x="1023414" y="93127"/>
                      <a:pt x="1016737" y="93303"/>
                    </a:cubicBezTo>
                    <a:moveTo>
                      <a:pt x="1237513" y="262246"/>
                    </a:moveTo>
                    <a:cubicBezTo>
                      <a:pt x="1247002" y="265145"/>
                      <a:pt x="1255436" y="270768"/>
                      <a:pt x="1265627" y="272085"/>
                    </a:cubicBezTo>
                    <a:cubicBezTo>
                      <a:pt x="1267823" y="272349"/>
                      <a:pt x="1268965" y="272613"/>
                      <a:pt x="1270019" y="271119"/>
                    </a:cubicBezTo>
                    <a:cubicBezTo>
                      <a:pt x="1273533" y="266199"/>
                      <a:pt x="1278278" y="265057"/>
                      <a:pt x="1284164" y="265057"/>
                    </a:cubicBezTo>
                    <a:cubicBezTo>
                      <a:pt x="1288381" y="265057"/>
                      <a:pt x="1292686" y="262509"/>
                      <a:pt x="1296815" y="260840"/>
                    </a:cubicBezTo>
                    <a:cubicBezTo>
                      <a:pt x="1297957" y="260401"/>
                      <a:pt x="1298747" y="258995"/>
                      <a:pt x="1299626" y="258029"/>
                    </a:cubicBezTo>
                    <a:cubicBezTo>
                      <a:pt x="1298045" y="257677"/>
                      <a:pt x="1295848" y="256535"/>
                      <a:pt x="1294970" y="257238"/>
                    </a:cubicBezTo>
                    <a:cubicBezTo>
                      <a:pt x="1290577" y="260401"/>
                      <a:pt x="1286097" y="259083"/>
                      <a:pt x="1281528" y="258644"/>
                    </a:cubicBezTo>
                    <a:cubicBezTo>
                      <a:pt x="1277048" y="258117"/>
                      <a:pt x="1272567" y="257765"/>
                      <a:pt x="1268174" y="257677"/>
                    </a:cubicBezTo>
                    <a:cubicBezTo>
                      <a:pt x="1257808" y="257502"/>
                      <a:pt x="1247265" y="254515"/>
                      <a:pt x="1237513" y="262246"/>
                    </a:cubicBezTo>
                    <a:moveTo>
                      <a:pt x="1471644" y="434264"/>
                    </a:moveTo>
                    <a:cubicBezTo>
                      <a:pt x="1470502" y="440589"/>
                      <a:pt x="1472347" y="446036"/>
                      <a:pt x="1476036" y="451132"/>
                    </a:cubicBezTo>
                    <a:cubicBezTo>
                      <a:pt x="1480341" y="457106"/>
                      <a:pt x="1484470" y="457106"/>
                      <a:pt x="1488160" y="450692"/>
                    </a:cubicBezTo>
                    <a:cubicBezTo>
                      <a:pt x="1489302" y="448759"/>
                      <a:pt x="1489478" y="446387"/>
                      <a:pt x="1490357" y="444367"/>
                    </a:cubicBezTo>
                    <a:cubicBezTo>
                      <a:pt x="1492026" y="440589"/>
                      <a:pt x="1493871" y="436811"/>
                      <a:pt x="1495716" y="433121"/>
                    </a:cubicBezTo>
                    <a:cubicBezTo>
                      <a:pt x="1497297" y="429959"/>
                      <a:pt x="1500987" y="425039"/>
                      <a:pt x="1500196" y="424160"/>
                    </a:cubicBezTo>
                    <a:cubicBezTo>
                      <a:pt x="1495891" y="419592"/>
                      <a:pt x="1493783" y="426269"/>
                      <a:pt x="1490181" y="427147"/>
                    </a:cubicBezTo>
                    <a:cubicBezTo>
                      <a:pt x="1484031" y="428641"/>
                      <a:pt x="1477881" y="430486"/>
                      <a:pt x="1471644" y="434264"/>
                    </a:cubicBezTo>
                    <a:moveTo>
                      <a:pt x="251882" y="317155"/>
                    </a:moveTo>
                    <a:cubicBezTo>
                      <a:pt x="248895" y="316188"/>
                      <a:pt x="245732" y="316188"/>
                      <a:pt x="242657" y="315837"/>
                    </a:cubicBezTo>
                    <a:cubicBezTo>
                      <a:pt x="237386" y="315309"/>
                      <a:pt x="232554" y="312762"/>
                      <a:pt x="231324" y="320844"/>
                    </a:cubicBezTo>
                    <a:cubicBezTo>
                      <a:pt x="231148" y="321811"/>
                      <a:pt x="228688" y="322426"/>
                      <a:pt x="227371" y="323304"/>
                    </a:cubicBezTo>
                    <a:cubicBezTo>
                      <a:pt x="221484" y="327170"/>
                      <a:pt x="218410" y="332880"/>
                      <a:pt x="217795" y="339645"/>
                    </a:cubicBezTo>
                    <a:cubicBezTo>
                      <a:pt x="217619" y="341578"/>
                      <a:pt x="218937" y="344565"/>
                      <a:pt x="220518" y="345443"/>
                    </a:cubicBezTo>
                    <a:cubicBezTo>
                      <a:pt x="221924" y="346234"/>
                      <a:pt x="225174" y="345443"/>
                      <a:pt x="226580" y="344126"/>
                    </a:cubicBezTo>
                    <a:cubicBezTo>
                      <a:pt x="229216" y="341754"/>
                      <a:pt x="231500" y="338767"/>
                      <a:pt x="233169" y="335604"/>
                    </a:cubicBezTo>
                    <a:cubicBezTo>
                      <a:pt x="237825" y="326643"/>
                      <a:pt x="245117" y="322162"/>
                      <a:pt x="254869" y="321196"/>
                    </a:cubicBezTo>
                    <a:cubicBezTo>
                      <a:pt x="256626" y="321020"/>
                      <a:pt x="259613" y="322074"/>
                      <a:pt x="258910" y="318736"/>
                    </a:cubicBezTo>
                    <a:cubicBezTo>
                      <a:pt x="258735" y="317945"/>
                      <a:pt x="255747" y="317682"/>
                      <a:pt x="251882" y="317155"/>
                    </a:cubicBezTo>
                    <a:moveTo>
                      <a:pt x="361787" y="688161"/>
                    </a:moveTo>
                    <a:cubicBezTo>
                      <a:pt x="367849" y="689391"/>
                      <a:pt x="373911" y="690621"/>
                      <a:pt x="379973" y="691763"/>
                    </a:cubicBezTo>
                    <a:cubicBezTo>
                      <a:pt x="380851" y="691939"/>
                      <a:pt x="381818" y="691939"/>
                      <a:pt x="382784" y="692027"/>
                    </a:cubicBezTo>
                    <a:cubicBezTo>
                      <a:pt x="382345" y="691060"/>
                      <a:pt x="382169" y="689655"/>
                      <a:pt x="381378" y="689215"/>
                    </a:cubicBezTo>
                    <a:cubicBezTo>
                      <a:pt x="379182" y="687985"/>
                      <a:pt x="376810" y="686667"/>
                      <a:pt x="374350" y="686140"/>
                    </a:cubicBezTo>
                    <a:cubicBezTo>
                      <a:pt x="371451" y="685525"/>
                      <a:pt x="367497" y="686755"/>
                      <a:pt x="365477" y="685174"/>
                    </a:cubicBezTo>
                    <a:cubicBezTo>
                      <a:pt x="360996" y="681835"/>
                      <a:pt x="356252" y="681923"/>
                      <a:pt x="351244" y="681748"/>
                    </a:cubicBezTo>
                    <a:cubicBezTo>
                      <a:pt x="350103" y="681748"/>
                      <a:pt x="348960" y="680781"/>
                      <a:pt x="347730" y="680254"/>
                    </a:cubicBezTo>
                    <a:cubicBezTo>
                      <a:pt x="340966" y="677355"/>
                      <a:pt x="336836" y="669009"/>
                      <a:pt x="327875" y="670766"/>
                    </a:cubicBezTo>
                    <a:cubicBezTo>
                      <a:pt x="323395" y="663123"/>
                      <a:pt x="313819" y="666022"/>
                      <a:pt x="307933" y="661366"/>
                    </a:cubicBezTo>
                    <a:cubicBezTo>
                      <a:pt x="307405" y="661014"/>
                      <a:pt x="306088" y="661629"/>
                      <a:pt x="305209" y="661805"/>
                    </a:cubicBezTo>
                    <a:cubicBezTo>
                      <a:pt x="305648" y="662508"/>
                      <a:pt x="305912" y="663562"/>
                      <a:pt x="306527" y="663913"/>
                    </a:cubicBezTo>
                    <a:cubicBezTo>
                      <a:pt x="315312" y="668570"/>
                      <a:pt x="323922" y="673489"/>
                      <a:pt x="332971" y="677619"/>
                    </a:cubicBezTo>
                    <a:cubicBezTo>
                      <a:pt x="341668" y="681660"/>
                      <a:pt x="350805" y="684735"/>
                      <a:pt x="361787" y="688161"/>
                    </a:cubicBezTo>
                    <a:moveTo>
                      <a:pt x="840590" y="576235"/>
                    </a:moveTo>
                    <a:cubicBezTo>
                      <a:pt x="844280" y="573688"/>
                      <a:pt x="844280" y="573688"/>
                      <a:pt x="841556" y="572106"/>
                    </a:cubicBezTo>
                    <a:cubicBezTo>
                      <a:pt x="834616" y="568065"/>
                      <a:pt x="827061" y="565078"/>
                      <a:pt x="823283" y="556995"/>
                    </a:cubicBezTo>
                    <a:cubicBezTo>
                      <a:pt x="821086" y="552339"/>
                      <a:pt x="815376" y="553130"/>
                      <a:pt x="811335" y="551460"/>
                    </a:cubicBezTo>
                    <a:cubicBezTo>
                      <a:pt x="810720" y="551197"/>
                      <a:pt x="808611" y="553042"/>
                      <a:pt x="808699" y="553130"/>
                    </a:cubicBezTo>
                    <a:cubicBezTo>
                      <a:pt x="811950" y="559455"/>
                      <a:pt x="814058" y="567450"/>
                      <a:pt x="819154" y="571579"/>
                    </a:cubicBezTo>
                    <a:cubicBezTo>
                      <a:pt x="823810" y="575357"/>
                      <a:pt x="831893" y="574917"/>
                      <a:pt x="840590" y="576235"/>
                    </a:cubicBezTo>
                    <a:moveTo>
                      <a:pt x="770131" y="605315"/>
                    </a:moveTo>
                    <a:cubicBezTo>
                      <a:pt x="769165" y="606281"/>
                      <a:pt x="768023" y="607160"/>
                      <a:pt x="767232" y="608214"/>
                    </a:cubicBezTo>
                    <a:cubicBezTo>
                      <a:pt x="766354" y="609532"/>
                      <a:pt x="765651" y="610937"/>
                      <a:pt x="764948" y="612343"/>
                    </a:cubicBezTo>
                    <a:cubicBezTo>
                      <a:pt x="766529" y="612168"/>
                      <a:pt x="768199" y="611992"/>
                      <a:pt x="769780" y="611816"/>
                    </a:cubicBezTo>
                    <a:cubicBezTo>
                      <a:pt x="779444" y="610937"/>
                      <a:pt x="786384" y="601361"/>
                      <a:pt x="797015" y="603031"/>
                    </a:cubicBezTo>
                    <a:cubicBezTo>
                      <a:pt x="797805" y="603119"/>
                      <a:pt x="799914" y="600922"/>
                      <a:pt x="799738" y="600395"/>
                    </a:cubicBezTo>
                    <a:cubicBezTo>
                      <a:pt x="799211" y="599077"/>
                      <a:pt x="797630" y="597057"/>
                      <a:pt x="796751" y="597144"/>
                    </a:cubicBezTo>
                    <a:cubicBezTo>
                      <a:pt x="787790" y="598111"/>
                      <a:pt x="776984" y="592576"/>
                      <a:pt x="770131" y="605315"/>
                    </a:cubicBezTo>
                    <a:moveTo>
                      <a:pt x="349312" y="350363"/>
                    </a:moveTo>
                    <a:cubicBezTo>
                      <a:pt x="353968" y="349221"/>
                      <a:pt x="355813" y="353175"/>
                      <a:pt x="358624" y="355371"/>
                    </a:cubicBezTo>
                    <a:cubicBezTo>
                      <a:pt x="359503" y="356074"/>
                      <a:pt x="360908" y="355986"/>
                      <a:pt x="362138" y="356249"/>
                    </a:cubicBezTo>
                    <a:cubicBezTo>
                      <a:pt x="362138" y="355107"/>
                      <a:pt x="362402" y="353789"/>
                      <a:pt x="362050" y="352735"/>
                    </a:cubicBezTo>
                    <a:cubicBezTo>
                      <a:pt x="360206" y="347991"/>
                      <a:pt x="358536" y="343071"/>
                      <a:pt x="356076" y="338679"/>
                    </a:cubicBezTo>
                    <a:cubicBezTo>
                      <a:pt x="355198" y="337097"/>
                      <a:pt x="351244" y="335428"/>
                      <a:pt x="350366" y="336043"/>
                    </a:cubicBezTo>
                    <a:cubicBezTo>
                      <a:pt x="347115" y="338503"/>
                      <a:pt x="341141" y="336394"/>
                      <a:pt x="340087" y="342193"/>
                    </a:cubicBezTo>
                    <a:cubicBezTo>
                      <a:pt x="339911" y="343423"/>
                      <a:pt x="340175" y="345180"/>
                      <a:pt x="340878" y="345883"/>
                    </a:cubicBezTo>
                    <a:cubicBezTo>
                      <a:pt x="342811" y="347640"/>
                      <a:pt x="345095" y="348870"/>
                      <a:pt x="349312" y="350363"/>
                    </a:cubicBezTo>
                    <a:moveTo>
                      <a:pt x="1047837" y="570085"/>
                    </a:moveTo>
                    <a:cubicBezTo>
                      <a:pt x="1051000" y="570788"/>
                      <a:pt x="1054163" y="571491"/>
                      <a:pt x="1057325" y="572106"/>
                    </a:cubicBezTo>
                    <a:cubicBezTo>
                      <a:pt x="1057852" y="572194"/>
                      <a:pt x="1058467" y="571579"/>
                      <a:pt x="1058995" y="571316"/>
                    </a:cubicBezTo>
                    <a:cubicBezTo>
                      <a:pt x="1058380" y="570613"/>
                      <a:pt x="1057940" y="569646"/>
                      <a:pt x="1057150" y="569207"/>
                    </a:cubicBezTo>
                    <a:cubicBezTo>
                      <a:pt x="1056095" y="568592"/>
                      <a:pt x="1054778" y="568241"/>
                      <a:pt x="1053548" y="568065"/>
                    </a:cubicBezTo>
                    <a:cubicBezTo>
                      <a:pt x="1044850" y="566659"/>
                      <a:pt x="1036153" y="565166"/>
                      <a:pt x="1027367" y="563936"/>
                    </a:cubicBezTo>
                    <a:cubicBezTo>
                      <a:pt x="1020163" y="562881"/>
                      <a:pt x="1012959" y="562091"/>
                      <a:pt x="1005755" y="561212"/>
                    </a:cubicBezTo>
                    <a:cubicBezTo>
                      <a:pt x="1003647" y="560949"/>
                      <a:pt x="1001538" y="560685"/>
                      <a:pt x="999430" y="560422"/>
                    </a:cubicBezTo>
                    <a:cubicBezTo>
                      <a:pt x="1001187" y="561564"/>
                      <a:pt x="1002856" y="562794"/>
                      <a:pt x="1004613" y="563848"/>
                    </a:cubicBezTo>
                    <a:cubicBezTo>
                      <a:pt x="1005931" y="564726"/>
                      <a:pt x="1007336" y="565517"/>
                      <a:pt x="1008830" y="566220"/>
                    </a:cubicBezTo>
                    <a:cubicBezTo>
                      <a:pt x="1013486" y="568416"/>
                      <a:pt x="1018055" y="571491"/>
                      <a:pt x="1023502" y="569471"/>
                    </a:cubicBezTo>
                    <a:cubicBezTo>
                      <a:pt x="1031057" y="566659"/>
                      <a:pt x="1038349" y="567625"/>
                      <a:pt x="1047837" y="570085"/>
                    </a:cubicBezTo>
                    <a:moveTo>
                      <a:pt x="343162" y="453943"/>
                    </a:moveTo>
                    <a:cubicBezTo>
                      <a:pt x="332005" y="451746"/>
                      <a:pt x="320847" y="449550"/>
                      <a:pt x="309602" y="447354"/>
                    </a:cubicBezTo>
                    <a:cubicBezTo>
                      <a:pt x="308723" y="447178"/>
                      <a:pt x="307757" y="447090"/>
                      <a:pt x="306878" y="446914"/>
                    </a:cubicBezTo>
                    <a:cubicBezTo>
                      <a:pt x="307493" y="447881"/>
                      <a:pt x="307933" y="449374"/>
                      <a:pt x="308811" y="449638"/>
                    </a:cubicBezTo>
                    <a:cubicBezTo>
                      <a:pt x="313116" y="451044"/>
                      <a:pt x="317597" y="451746"/>
                      <a:pt x="321813" y="453328"/>
                    </a:cubicBezTo>
                    <a:cubicBezTo>
                      <a:pt x="336309" y="458599"/>
                      <a:pt x="352211" y="459126"/>
                      <a:pt x="366180" y="466242"/>
                    </a:cubicBezTo>
                    <a:cubicBezTo>
                      <a:pt x="366795" y="466594"/>
                      <a:pt x="367937" y="465715"/>
                      <a:pt x="368903" y="465452"/>
                    </a:cubicBezTo>
                    <a:cubicBezTo>
                      <a:pt x="368464" y="464310"/>
                      <a:pt x="368376" y="462553"/>
                      <a:pt x="367673" y="462289"/>
                    </a:cubicBezTo>
                    <a:cubicBezTo>
                      <a:pt x="363895" y="460707"/>
                      <a:pt x="359854" y="459478"/>
                      <a:pt x="355989" y="457984"/>
                    </a:cubicBezTo>
                    <a:cubicBezTo>
                      <a:pt x="352299" y="456754"/>
                      <a:pt x="348785" y="455348"/>
                      <a:pt x="343162" y="453943"/>
                    </a:cubicBezTo>
                    <a:moveTo>
                      <a:pt x="840590" y="267429"/>
                    </a:moveTo>
                    <a:cubicBezTo>
                      <a:pt x="840854" y="272613"/>
                      <a:pt x="845686" y="278411"/>
                      <a:pt x="849200" y="277269"/>
                    </a:cubicBezTo>
                    <a:cubicBezTo>
                      <a:pt x="855789" y="275073"/>
                      <a:pt x="862114" y="272173"/>
                      <a:pt x="868527" y="269538"/>
                    </a:cubicBezTo>
                    <a:cubicBezTo>
                      <a:pt x="869142" y="269274"/>
                      <a:pt x="869670" y="269011"/>
                      <a:pt x="870285" y="268835"/>
                    </a:cubicBezTo>
                    <a:cubicBezTo>
                      <a:pt x="869670" y="268396"/>
                      <a:pt x="869055" y="267693"/>
                      <a:pt x="868352" y="267517"/>
                    </a:cubicBezTo>
                    <a:cubicBezTo>
                      <a:pt x="859479" y="265936"/>
                      <a:pt x="850781" y="260137"/>
                      <a:pt x="840590" y="267429"/>
                    </a:cubicBezTo>
                    <a:moveTo>
                      <a:pt x="862290" y="527564"/>
                    </a:moveTo>
                    <a:cubicBezTo>
                      <a:pt x="857370" y="522205"/>
                      <a:pt x="848673" y="521942"/>
                      <a:pt x="845071" y="514738"/>
                    </a:cubicBezTo>
                    <a:cubicBezTo>
                      <a:pt x="844719" y="514035"/>
                      <a:pt x="841996" y="514386"/>
                      <a:pt x="840414" y="514298"/>
                    </a:cubicBezTo>
                    <a:cubicBezTo>
                      <a:pt x="840766" y="515968"/>
                      <a:pt x="840678" y="518164"/>
                      <a:pt x="841644" y="519218"/>
                    </a:cubicBezTo>
                    <a:cubicBezTo>
                      <a:pt x="851045" y="528267"/>
                      <a:pt x="861851" y="535471"/>
                      <a:pt x="873711" y="541094"/>
                    </a:cubicBezTo>
                    <a:cubicBezTo>
                      <a:pt x="874677" y="541533"/>
                      <a:pt x="875644" y="541972"/>
                      <a:pt x="876610" y="542324"/>
                    </a:cubicBezTo>
                    <a:cubicBezTo>
                      <a:pt x="876259" y="541182"/>
                      <a:pt x="876347" y="539600"/>
                      <a:pt x="875556" y="538897"/>
                    </a:cubicBezTo>
                    <a:cubicBezTo>
                      <a:pt x="871602" y="535295"/>
                      <a:pt x="867473" y="531957"/>
                      <a:pt x="862290" y="527564"/>
                    </a:cubicBezTo>
                    <a:moveTo>
                      <a:pt x="1180496" y="194862"/>
                    </a:moveTo>
                    <a:cubicBezTo>
                      <a:pt x="1178564" y="196707"/>
                      <a:pt x="1175752" y="199079"/>
                      <a:pt x="1180145" y="200485"/>
                    </a:cubicBezTo>
                    <a:cubicBezTo>
                      <a:pt x="1184977" y="202066"/>
                      <a:pt x="1190336" y="202681"/>
                      <a:pt x="1195431" y="203032"/>
                    </a:cubicBezTo>
                    <a:cubicBezTo>
                      <a:pt x="1199649" y="203384"/>
                      <a:pt x="1204744" y="197673"/>
                      <a:pt x="1204041" y="193720"/>
                    </a:cubicBezTo>
                    <a:cubicBezTo>
                      <a:pt x="1203865" y="192666"/>
                      <a:pt x="1202108" y="190821"/>
                      <a:pt x="1201318" y="190909"/>
                    </a:cubicBezTo>
                    <a:cubicBezTo>
                      <a:pt x="1194992" y="192051"/>
                      <a:pt x="1188755" y="193544"/>
                      <a:pt x="1180496" y="194862"/>
                    </a:cubicBezTo>
                    <a:moveTo>
                      <a:pt x="1362881" y="304767"/>
                    </a:moveTo>
                    <a:cubicBezTo>
                      <a:pt x="1365780" y="308369"/>
                      <a:pt x="1368679" y="311971"/>
                      <a:pt x="1371578" y="315485"/>
                    </a:cubicBezTo>
                    <a:cubicBezTo>
                      <a:pt x="1375005" y="319614"/>
                      <a:pt x="1376762" y="327346"/>
                      <a:pt x="1384756" y="321371"/>
                    </a:cubicBezTo>
                    <a:cubicBezTo>
                      <a:pt x="1385020" y="321196"/>
                      <a:pt x="1385899" y="321899"/>
                      <a:pt x="1386426" y="322074"/>
                    </a:cubicBezTo>
                    <a:cubicBezTo>
                      <a:pt x="1387831" y="322338"/>
                      <a:pt x="1389237" y="322426"/>
                      <a:pt x="1390643" y="322601"/>
                    </a:cubicBezTo>
                    <a:cubicBezTo>
                      <a:pt x="1389852" y="320932"/>
                      <a:pt x="1389413" y="318648"/>
                      <a:pt x="1388095" y="317769"/>
                    </a:cubicBezTo>
                    <a:cubicBezTo>
                      <a:pt x="1383087" y="314343"/>
                      <a:pt x="1377640" y="311532"/>
                      <a:pt x="1372633" y="308193"/>
                    </a:cubicBezTo>
                    <a:cubicBezTo>
                      <a:pt x="1369382" y="306085"/>
                      <a:pt x="1366395" y="303449"/>
                      <a:pt x="1363320" y="300989"/>
                    </a:cubicBezTo>
                    <a:cubicBezTo>
                      <a:pt x="1362793" y="301868"/>
                      <a:pt x="1362354" y="302834"/>
                      <a:pt x="1362881" y="304767"/>
                    </a:cubicBezTo>
                    <a:moveTo>
                      <a:pt x="550409" y="520272"/>
                    </a:moveTo>
                    <a:cubicBezTo>
                      <a:pt x="545314" y="519306"/>
                      <a:pt x="540130" y="518603"/>
                      <a:pt x="535035" y="517285"/>
                    </a:cubicBezTo>
                    <a:cubicBezTo>
                      <a:pt x="529148" y="515792"/>
                      <a:pt x="523438" y="513683"/>
                      <a:pt x="517552" y="512102"/>
                    </a:cubicBezTo>
                    <a:cubicBezTo>
                      <a:pt x="516673" y="511838"/>
                      <a:pt x="515355" y="512805"/>
                      <a:pt x="514301" y="513244"/>
                    </a:cubicBezTo>
                    <a:cubicBezTo>
                      <a:pt x="515004" y="513947"/>
                      <a:pt x="515619" y="514913"/>
                      <a:pt x="516497" y="515440"/>
                    </a:cubicBezTo>
                    <a:cubicBezTo>
                      <a:pt x="527743" y="522205"/>
                      <a:pt x="539691" y="526598"/>
                      <a:pt x="553132" y="524489"/>
                    </a:cubicBezTo>
                    <a:cubicBezTo>
                      <a:pt x="553923" y="524401"/>
                      <a:pt x="554626" y="523699"/>
                      <a:pt x="555417" y="523347"/>
                    </a:cubicBezTo>
                    <a:cubicBezTo>
                      <a:pt x="554450" y="522293"/>
                      <a:pt x="553396" y="521239"/>
                      <a:pt x="550409" y="520272"/>
                    </a:cubicBezTo>
                    <a:moveTo>
                      <a:pt x="1014628" y="286054"/>
                    </a:moveTo>
                    <a:cubicBezTo>
                      <a:pt x="1008039" y="285439"/>
                      <a:pt x="1001538" y="286757"/>
                      <a:pt x="994773" y="284297"/>
                    </a:cubicBezTo>
                    <a:cubicBezTo>
                      <a:pt x="988711" y="282101"/>
                      <a:pt x="981683" y="282540"/>
                      <a:pt x="975094" y="282013"/>
                    </a:cubicBezTo>
                    <a:cubicBezTo>
                      <a:pt x="974128" y="281925"/>
                      <a:pt x="973161" y="283155"/>
                      <a:pt x="972195" y="283682"/>
                    </a:cubicBezTo>
                    <a:cubicBezTo>
                      <a:pt x="972986" y="284473"/>
                      <a:pt x="973688" y="285878"/>
                      <a:pt x="974567" y="285966"/>
                    </a:cubicBezTo>
                    <a:cubicBezTo>
                      <a:pt x="982825" y="286845"/>
                      <a:pt x="991171" y="287460"/>
                      <a:pt x="999518" y="288163"/>
                    </a:cubicBezTo>
                    <a:cubicBezTo>
                      <a:pt x="1001187" y="288338"/>
                      <a:pt x="1002944" y="288163"/>
                      <a:pt x="1004525" y="288426"/>
                    </a:cubicBezTo>
                    <a:cubicBezTo>
                      <a:pt x="1012256" y="289656"/>
                      <a:pt x="1019988" y="291062"/>
                      <a:pt x="1027718" y="292204"/>
                    </a:cubicBezTo>
                    <a:cubicBezTo>
                      <a:pt x="1029124" y="292380"/>
                      <a:pt x="1030706" y="291501"/>
                      <a:pt x="1032199" y="291150"/>
                    </a:cubicBezTo>
                    <a:cubicBezTo>
                      <a:pt x="1030530" y="290183"/>
                      <a:pt x="1029036" y="288690"/>
                      <a:pt x="1027191" y="288251"/>
                    </a:cubicBezTo>
                    <a:cubicBezTo>
                      <a:pt x="1023765" y="287284"/>
                      <a:pt x="1019636" y="289832"/>
                      <a:pt x="1014628" y="286054"/>
                    </a:cubicBezTo>
                    <a:moveTo>
                      <a:pt x="413357" y="258907"/>
                    </a:moveTo>
                    <a:cubicBezTo>
                      <a:pt x="413357" y="258907"/>
                      <a:pt x="419770" y="258907"/>
                      <a:pt x="422845" y="258907"/>
                    </a:cubicBezTo>
                    <a:cubicBezTo>
                      <a:pt x="428380" y="258907"/>
                      <a:pt x="433915" y="259171"/>
                      <a:pt x="439450" y="258732"/>
                    </a:cubicBezTo>
                    <a:cubicBezTo>
                      <a:pt x="441558" y="258556"/>
                      <a:pt x="443491" y="256887"/>
                      <a:pt x="445512" y="255920"/>
                    </a:cubicBezTo>
                    <a:cubicBezTo>
                      <a:pt x="443754" y="255481"/>
                      <a:pt x="441997" y="254866"/>
                      <a:pt x="440153" y="254778"/>
                    </a:cubicBezTo>
                    <a:cubicBezTo>
                      <a:pt x="436726" y="254603"/>
                      <a:pt x="433212" y="254603"/>
                      <a:pt x="429786" y="254778"/>
                    </a:cubicBezTo>
                    <a:cubicBezTo>
                      <a:pt x="418628" y="255393"/>
                      <a:pt x="407559" y="256096"/>
                      <a:pt x="396489" y="256887"/>
                    </a:cubicBezTo>
                    <a:cubicBezTo>
                      <a:pt x="395611" y="256975"/>
                      <a:pt x="394820" y="257590"/>
                      <a:pt x="393941" y="257941"/>
                    </a:cubicBezTo>
                    <a:cubicBezTo>
                      <a:pt x="394820" y="258292"/>
                      <a:pt x="395874" y="258380"/>
                      <a:pt x="396577" y="258995"/>
                    </a:cubicBezTo>
                    <a:cubicBezTo>
                      <a:pt x="399125" y="261016"/>
                      <a:pt x="401321" y="262070"/>
                      <a:pt x="404660" y="259874"/>
                    </a:cubicBezTo>
                    <a:cubicBezTo>
                      <a:pt x="406329" y="258732"/>
                      <a:pt x="409228" y="259259"/>
                      <a:pt x="413533" y="258995"/>
                    </a:cubicBezTo>
                    <a:moveTo>
                      <a:pt x="610501" y="522381"/>
                    </a:moveTo>
                    <a:cubicBezTo>
                      <a:pt x="611467" y="521415"/>
                      <a:pt x="612434" y="520448"/>
                      <a:pt x="613400" y="519482"/>
                    </a:cubicBezTo>
                    <a:cubicBezTo>
                      <a:pt x="612697" y="519043"/>
                      <a:pt x="611994" y="518427"/>
                      <a:pt x="611292" y="518252"/>
                    </a:cubicBezTo>
                    <a:cubicBezTo>
                      <a:pt x="609359" y="517812"/>
                      <a:pt x="607426" y="517725"/>
                      <a:pt x="605493" y="517285"/>
                    </a:cubicBezTo>
                    <a:cubicBezTo>
                      <a:pt x="601188" y="516231"/>
                      <a:pt x="596884" y="514650"/>
                      <a:pt x="592491" y="514123"/>
                    </a:cubicBezTo>
                    <a:cubicBezTo>
                      <a:pt x="585726" y="513332"/>
                      <a:pt x="586868" y="521590"/>
                      <a:pt x="582300" y="523611"/>
                    </a:cubicBezTo>
                    <a:cubicBezTo>
                      <a:pt x="581597" y="523962"/>
                      <a:pt x="581246" y="525016"/>
                      <a:pt x="580719" y="525719"/>
                    </a:cubicBezTo>
                    <a:cubicBezTo>
                      <a:pt x="581949" y="525983"/>
                      <a:pt x="583706" y="526861"/>
                      <a:pt x="584408" y="526334"/>
                    </a:cubicBezTo>
                    <a:cubicBezTo>
                      <a:pt x="591876" y="521151"/>
                      <a:pt x="600222" y="522469"/>
                      <a:pt x="610501" y="522381"/>
                    </a:cubicBezTo>
                    <a:moveTo>
                      <a:pt x="1335910" y="327521"/>
                    </a:moveTo>
                    <a:cubicBezTo>
                      <a:pt x="1332132" y="325149"/>
                      <a:pt x="1328442" y="322426"/>
                      <a:pt x="1324489" y="320405"/>
                    </a:cubicBezTo>
                    <a:cubicBezTo>
                      <a:pt x="1322556" y="319439"/>
                      <a:pt x="1320096" y="319527"/>
                      <a:pt x="1317812" y="319263"/>
                    </a:cubicBezTo>
                    <a:cubicBezTo>
                      <a:pt x="1317285" y="319175"/>
                      <a:pt x="1316318" y="319878"/>
                      <a:pt x="1316318" y="320229"/>
                    </a:cubicBezTo>
                    <a:cubicBezTo>
                      <a:pt x="1316318" y="321108"/>
                      <a:pt x="1316582" y="322865"/>
                      <a:pt x="1317021" y="322865"/>
                    </a:cubicBezTo>
                    <a:cubicBezTo>
                      <a:pt x="1321765" y="323480"/>
                      <a:pt x="1322029" y="326818"/>
                      <a:pt x="1322995" y="330596"/>
                    </a:cubicBezTo>
                    <a:cubicBezTo>
                      <a:pt x="1323522" y="332705"/>
                      <a:pt x="1327388" y="334110"/>
                      <a:pt x="1329848" y="335604"/>
                    </a:cubicBezTo>
                    <a:cubicBezTo>
                      <a:pt x="1330463" y="335955"/>
                      <a:pt x="1331605" y="335165"/>
                      <a:pt x="1332571" y="334901"/>
                    </a:cubicBezTo>
                    <a:cubicBezTo>
                      <a:pt x="1331956" y="334462"/>
                      <a:pt x="1331166" y="334110"/>
                      <a:pt x="1330638" y="333583"/>
                    </a:cubicBezTo>
                    <a:cubicBezTo>
                      <a:pt x="1329496" y="332353"/>
                      <a:pt x="1328354" y="331123"/>
                      <a:pt x="1327300" y="329893"/>
                    </a:cubicBezTo>
                    <a:cubicBezTo>
                      <a:pt x="1329145" y="330069"/>
                      <a:pt x="1331078" y="330157"/>
                      <a:pt x="1332835" y="330508"/>
                    </a:cubicBezTo>
                    <a:cubicBezTo>
                      <a:pt x="1334065" y="330772"/>
                      <a:pt x="1335119" y="331650"/>
                      <a:pt x="1336349" y="331826"/>
                    </a:cubicBezTo>
                    <a:cubicBezTo>
                      <a:pt x="1339072" y="332353"/>
                      <a:pt x="1341884" y="332705"/>
                      <a:pt x="1344695" y="333144"/>
                    </a:cubicBezTo>
                    <a:cubicBezTo>
                      <a:pt x="1342411" y="331387"/>
                      <a:pt x="1340215" y="329454"/>
                      <a:pt x="1335910" y="327521"/>
                    </a:cubicBezTo>
                    <a:moveTo>
                      <a:pt x="1105821" y="228071"/>
                    </a:moveTo>
                    <a:cubicBezTo>
                      <a:pt x="1112410" y="229301"/>
                      <a:pt x="1119174" y="230004"/>
                      <a:pt x="1124797" y="234221"/>
                    </a:cubicBezTo>
                    <a:cubicBezTo>
                      <a:pt x="1126027" y="235187"/>
                      <a:pt x="1127608" y="236065"/>
                      <a:pt x="1129102" y="236241"/>
                    </a:cubicBezTo>
                    <a:cubicBezTo>
                      <a:pt x="1130595" y="236417"/>
                      <a:pt x="1132265" y="235714"/>
                      <a:pt x="1133758" y="235363"/>
                    </a:cubicBezTo>
                    <a:cubicBezTo>
                      <a:pt x="1132616" y="234923"/>
                      <a:pt x="1131386" y="234484"/>
                      <a:pt x="1130244" y="233869"/>
                    </a:cubicBezTo>
                    <a:cubicBezTo>
                      <a:pt x="1126906" y="232024"/>
                      <a:pt x="1123303" y="230443"/>
                      <a:pt x="1120404" y="227983"/>
                    </a:cubicBezTo>
                    <a:cubicBezTo>
                      <a:pt x="1116539" y="224732"/>
                      <a:pt x="1113464" y="221745"/>
                      <a:pt x="1107665" y="221042"/>
                    </a:cubicBezTo>
                    <a:cubicBezTo>
                      <a:pt x="1104239" y="220603"/>
                      <a:pt x="1101340" y="218934"/>
                      <a:pt x="1099407" y="222360"/>
                    </a:cubicBezTo>
                    <a:cubicBezTo>
                      <a:pt x="1099056" y="223239"/>
                      <a:pt x="1102306" y="226138"/>
                      <a:pt x="1105821" y="228071"/>
                    </a:cubicBezTo>
                    <a:moveTo>
                      <a:pt x="1091325" y="319263"/>
                    </a:moveTo>
                    <a:cubicBezTo>
                      <a:pt x="1097123" y="320229"/>
                      <a:pt x="1102833" y="321108"/>
                      <a:pt x="1108632" y="322074"/>
                    </a:cubicBezTo>
                    <a:cubicBezTo>
                      <a:pt x="1110038" y="322338"/>
                      <a:pt x="1111443" y="322426"/>
                      <a:pt x="1112849" y="322689"/>
                    </a:cubicBezTo>
                    <a:cubicBezTo>
                      <a:pt x="1111795" y="321547"/>
                      <a:pt x="1110916" y="319966"/>
                      <a:pt x="1109598" y="319439"/>
                    </a:cubicBezTo>
                    <a:cubicBezTo>
                      <a:pt x="1106963" y="318297"/>
                      <a:pt x="1104064" y="317945"/>
                      <a:pt x="1101428" y="316891"/>
                    </a:cubicBezTo>
                    <a:cubicBezTo>
                      <a:pt x="1094400" y="314167"/>
                      <a:pt x="1087371" y="311180"/>
                      <a:pt x="1080343" y="308369"/>
                    </a:cubicBezTo>
                    <a:cubicBezTo>
                      <a:pt x="1079025" y="307842"/>
                      <a:pt x="1077532" y="307842"/>
                      <a:pt x="1076126" y="307578"/>
                    </a:cubicBezTo>
                    <a:cubicBezTo>
                      <a:pt x="1076829" y="309248"/>
                      <a:pt x="1077180" y="311620"/>
                      <a:pt x="1078410" y="312410"/>
                    </a:cubicBezTo>
                    <a:cubicBezTo>
                      <a:pt x="1082188" y="314607"/>
                      <a:pt x="1086317" y="316276"/>
                      <a:pt x="1091325" y="319263"/>
                    </a:cubicBezTo>
                    <a:moveTo>
                      <a:pt x="728664" y="603206"/>
                    </a:moveTo>
                    <a:cubicBezTo>
                      <a:pt x="727961" y="603909"/>
                      <a:pt x="727259" y="605051"/>
                      <a:pt x="726380" y="605227"/>
                    </a:cubicBezTo>
                    <a:cubicBezTo>
                      <a:pt x="715486" y="607336"/>
                      <a:pt x="706877" y="614627"/>
                      <a:pt x="696773" y="618581"/>
                    </a:cubicBezTo>
                    <a:cubicBezTo>
                      <a:pt x="695895" y="618932"/>
                      <a:pt x="695544" y="620426"/>
                      <a:pt x="695016" y="621392"/>
                    </a:cubicBezTo>
                    <a:cubicBezTo>
                      <a:pt x="695983" y="621480"/>
                      <a:pt x="696949" y="621831"/>
                      <a:pt x="697828" y="621568"/>
                    </a:cubicBezTo>
                    <a:cubicBezTo>
                      <a:pt x="703275" y="619635"/>
                      <a:pt x="708897" y="618229"/>
                      <a:pt x="713905" y="615506"/>
                    </a:cubicBezTo>
                    <a:cubicBezTo>
                      <a:pt x="719528" y="612431"/>
                      <a:pt x="726995" y="611552"/>
                      <a:pt x="728664" y="603206"/>
                    </a:cubicBezTo>
                    <a:moveTo>
                      <a:pt x="494446" y="199079"/>
                    </a:moveTo>
                    <a:cubicBezTo>
                      <a:pt x="492250" y="204790"/>
                      <a:pt x="496642" y="206547"/>
                      <a:pt x="499805" y="204965"/>
                    </a:cubicBezTo>
                    <a:cubicBezTo>
                      <a:pt x="505516" y="202242"/>
                      <a:pt x="511138" y="203735"/>
                      <a:pt x="516673" y="203208"/>
                    </a:cubicBezTo>
                    <a:cubicBezTo>
                      <a:pt x="518079" y="203032"/>
                      <a:pt x="519484" y="203384"/>
                      <a:pt x="520802" y="203120"/>
                    </a:cubicBezTo>
                    <a:cubicBezTo>
                      <a:pt x="521417" y="202945"/>
                      <a:pt x="522032" y="201802"/>
                      <a:pt x="522296" y="201012"/>
                    </a:cubicBezTo>
                    <a:cubicBezTo>
                      <a:pt x="522472" y="200572"/>
                      <a:pt x="521769" y="199343"/>
                      <a:pt x="521593" y="199343"/>
                    </a:cubicBezTo>
                    <a:cubicBezTo>
                      <a:pt x="515443" y="200221"/>
                      <a:pt x="509820" y="193983"/>
                      <a:pt x="503319" y="198200"/>
                    </a:cubicBezTo>
                    <a:cubicBezTo>
                      <a:pt x="501650" y="199343"/>
                      <a:pt x="498839" y="198815"/>
                      <a:pt x="494446" y="199079"/>
                    </a:cubicBezTo>
                    <a:moveTo>
                      <a:pt x="877840" y="404218"/>
                    </a:moveTo>
                    <a:cubicBezTo>
                      <a:pt x="874414" y="403515"/>
                      <a:pt x="870987" y="402724"/>
                      <a:pt x="867473" y="402285"/>
                    </a:cubicBezTo>
                    <a:cubicBezTo>
                      <a:pt x="866507" y="402197"/>
                      <a:pt x="865189" y="403075"/>
                      <a:pt x="864486" y="403866"/>
                    </a:cubicBezTo>
                    <a:cubicBezTo>
                      <a:pt x="864223" y="404130"/>
                      <a:pt x="864838" y="405799"/>
                      <a:pt x="865453" y="406326"/>
                    </a:cubicBezTo>
                    <a:cubicBezTo>
                      <a:pt x="869142" y="409489"/>
                      <a:pt x="873008" y="412564"/>
                      <a:pt x="876786" y="415726"/>
                    </a:cubicBezTo>
                    <a:cubicBezTo>
                      <a:pt x="877137" y="416078"/>
                      <a:pt x="878104" y="416429"/>
                      <a:pt x="878191" y="416253"/>
                    </a:cubicBezTo>
                    <a:cubicBezTo>
                      <a:pt x="879861" y="413881"/>
                      <a:pt x="881969" y="411685"/>
                      <a:pt x="882760" y="409050"/>
                    </a:cubicBezTo>
                    <a:cubicBezTo>
                      <a:pt x="883199" y="407820"/>
                      <a:pt x="881003" y="405799"/>
                      <a:pt x="877840" y="404218"/>
                    </a:cubicBezTo>
                    <a:moveTo>
                      <a:pt x="374174" y="377246"/>
                    </a:moveTo>
                    <a:cubicBezTo>
                      <a:pt x="372066" y="376544"/>
                      <a:pt x="369957" y="375841"/>
                      <a:pt x="367849" y="375226"/>
                    </a:cubicBezTo>
                    <a:cubicBezTo>
                      <a:pt x="365389" y="374523"/>
                      <a:pt x="362929" y="373381"/>
                      <a:pt x="360469" y="373293"/>
                    </a:cubicBezTo>
                    <a:cubicBezTo>
                      <a:pt x="358536" y="373205"/>
                      <a:pt x="356516" y="374435"/>
                      <a:pt x="354495" y="375050"/>
                    </a:cubicBezTo>
                    <a:cubicBezTo>
                      <a:pt x="356428" y="376544"/>
                      <a:pt x="358097" y="378476"/>
                      <a:pt x="360206" y="379267"/>
                    </a:cubicBezTo>
                    <a:cubicBezTo>
                      <a:pt x="364686" y="380936"/>
                      <a:pt x="369342" y="382342"/>
                      <a:pt x="373999" y="383221"/>
                    </a:cubicBezTo>
                    <a:cubicBezTo>
                      <a:pt x="376371" y="383660"/>
                      <a:pt x="378918" y="382606"/>
                      <a:pt x="381378" y="382166"/>
                    </a:cubicBezTo>
                    <a:cubicBezTo>
                      <a:pt x="379709" y="380585"/>
                      <a:pt x="378040" y="378916"/>
                      <a:pt x="374174" y="377246"/>
                    </a:cubicBezTo>
                    <a:moveTo>
                      <a:pt x="864398" y="370042"/>
                    </a:moveTo>
                    <a:cubicBezTo>
                      <a:pt x="861675" y="367495"/>
                      <a:pt x="859039" y="364771"/>
                      <a:pt x="856052" y="362487"/>
                    </a:cubicBezTo>
                    <a:cubicBezTo>
                      <a:pt x="854734" y="361433"/>
                      <a:pt x="852714" y="361257"/>
                      <a:pt x="850957" y="360906"/>
                    </a:cubicBezTo>
                    <a:cubicBezTo>
                      <a:pt x="850781" y="360906"/>
                      <a:pt x="849727" y="362838"/>
                      <a:pt x="849990" y="363366"/>
                    </a:cubicBezTo>
                    <a:cubicBezTo>
                      <a:pt x="852626" y="367758"/>
                      <a:pt x="855086" y="372414"/>
                      <a:pt x="858424" y="376192"/>
                    </a:cubicBezTo>
                    <a:cubicBezTo>
                      <a:pt x="859654" y="377598"/>
                      <a:pt x="863608" y="377598"/>
                      <a:pt x="865804" y="376807"/>
                    </a:cubicBezTo>
                    <a:cubicBezTo>
                      <a:pt x="870109" y="375050"/>
                      <a:pt x="867385" y="372854"/>
                      <a:pt x="864398" y="370042"/>
                    </a:cubicBezTo>
                    <a:moveTo>
                      <a:pt x="1293476" y="407380"/>
                    </a:moveTo>
                    <a:cubicBezTo>
                      <a:pt x="1296551" y="410455"/>
                      <a:pt x="1300065" y="409137"/>
                      <a:pt x="1303579" y="408522"/>
                    </a:cubicBezTo>
                    <a:cubicBezTo>
                      <a:pt x="1306479" y="407995"/>
                      <a:pt x="1310344" y="409401"/>
                      <a:pt x="1311311" y="405711"/>
                    </a:cubicBezTo>
                    <a:cubicBezTo>
                      <a:pt x="1311574" y="404657"/>
                      <a:pt x="1307621" y="402461"/>
                      <a:pt x="1305512" y="400791"/>
                    </a:cubicBezTo>
                    <a:cubicBezTo>
                      <a:pt x="1305073" y="400440"/>
                      <a:pt x="1304195" y="400528"/>
                      <a:pt x="1303755" y="400088"/>
                    </a:cubicBezTo>
                    <a:cubicBezTo>
                      <a:pt x="1299450" y="396750"/>
                      <a:pt x="1296639" y="397453"/>
                      <a:pt x="1295497" y="403075"/>
                    </a:cubicBezTo>
                    <a:cubicBezTo>
                      <a:pt x="1295233" y="403866"/>
                      <a:pt x="1294091" y="404569"/>
                      <a:pt x="1293476" y="407380"/>
                    </a:cubicBezTo>
                    <a:moveTo>
                      <a:pt x="1348385" y="205229"/>
                    </a:moveTo>
                    <a:cubicBezTo>
                      <a:pt x="1343465" y="203823"/>
                      <a:pt x="1338633" y="202417"/>
                      <a:pt x="1333713" y="201188"/>
                    </a:cubicBezTo>
                    <a:cubicBezTo>
                      <a:pt x="1332923" y="201012"/>
                      <a:pt x="1331868" y="201715"/>
                      <a:pt x="1330990" y="201978"/>
                    </a:cubicBezTo>
                    <a:cubicBezTo>
                      <a:pt x="1331605" y="202681"/>
                      <a:pt x="1332044" y="203560"/>
                      <a:pt x="1332747" y="204087"/>
                    </a:cubicBezTo>
                    <a:cubicBezTo>
                      <a:pt x="1335119" y="205932"/>
                      <a:pt x="1360333" y="211906"/>
                      <a:pt x="1363496" y="211466"/>
                    </a:cubicBezTo>
                    <a:cubicBezTo>
                      <a:pt x="1363847" y="211379"/>
                      <a:pt x="1364286" y="211554"/>
                      <a:pt x="1364462" y="211466"/>
                    </a:cubicBezTo>
                    <a:cubicBezTo>
                      <a:pt x="1364989" y="211203"/>
                      <a:pt x="1365868" y="210676"/>
                      <a:pt x="1365868" y="210324"/>
                    </a:cubicBezTo>
                    <a:cubicBezTo>
                      <a:pt x="1365868" y="209446"/>
                      <a:pt x="1365692" y="208040"/>
                      <a:pt x="1365077" y="207689"/>
                    </a:cubicBezTo>
                    <a:cubicBezTo>
                      <a:pt x="1363584" y="206810"/>
                      <a:pt x="1360772" y="205492"/>
                      <a:pt x="1360333" y="206019"/>
                    </a:cubicBezTo>
                    <a:cubicBezTo>
                      <a:pt x="1356555" y="210412"/>
                      <a:pt x="1353744" y="204790"/>
                      <a:pt x="1348385" y="205229"/>
                    </a:cubicBezTo>
                    <a:moveTo>
                      <a:pt x="842611" y="628069"/>
                    </a:moveTo>
                    <a:cubicBezTo>
                      <a:pt x="845773" y="626663"/>
                      <a:pt x="848848" y="625170"/>
                      <a:pt x="852099" y="623940"/>
                    </a:cubicBezTo>
                    <a:cubicBezTo>
                      <a:pt x="855174" y="622798"/>
                      <a:pt x="854295" y="621304"/>
                      <a:pt x="852802" y="619635"/>
                    </a:cubicBezTo>
                    <a:cubicBezTo>
                      <a:pt x="849727" y="615945"/>
                      <a:pt x="846916" y="614012"/>
                      <a:pt x="841996" y="617526"/>
                    </a:cubicBezTo>
                    <a:cubicBezTo>
                      <a:pt x="837164" y="621041"/>
                      <a:pt x="839272" y="623764"/>
                      <a:pt x="842611" y="628069"/>
                    </a:cubicBezTo>
                    <a:moveTo>
                      <a:pt x="1319305" y="174129"/>
                    </a:moveTo>
                    <a:cubicBezTo>
                      <a:pt x="1326246" y="175622"/>
                      <a:pt x="1333977" y="174129"/>
                      <a:pt x="1339687" y="179927"/>
                    </a:cubicBezTo>
                    <a:cubicBezTo>
                      <a:pt x="1340215" y="180454"/>
                      <a:pt x="1341708" y="180542"/>
                      <a:pt x="1342587" y="180278"/>
                    </a:cubicBezTo>
                    <a:cubicBezTo>
                      <a:pt x="1343553" y="179927"/>
                      <a:pt x="1344344" y="178960"/>
                      <a:pt x="1345222" y="178258"/>
                    </a:cubicBezTo>
                    <a:cubicBezTo>
                      <a:pt x="1344695" y="177555"/>
                      <a:pt x="1344256" y="176501"/>
                      <a:pt x="1343553" y="176325"/>
                    </a:cubicBezTo>
                    <a:cubicBezTo>
                      <a:pt x="1335383" y="173514"/>
                      <a:pt x="1327300" y="170614"/>
                      <a:pt x="1319042" y="168154"/>
                    </a:cubicBezTo>
                    <a:cubicBezTo>
                      <a:pt x="1317724" y="167715"/>
                      <a:pt x="1315791" y="169297"/>
                      <a:pt x="1314210" y="169912"/>
                    </a:cubicBezTo>
                    <a:cubicBezTo>
                      <a:pt x="1315528" y="170966"/>
                      <a:pt x="1316933" y="172020"/>
                      <a:pt x="1319305" y="174129"/>
                    </a:cubicBezTo>
                    <a:moveTo>
                      <a:pt x="461238" y="203208"/>
                    </a:moveTo>
                    <a:cubicBezTo>
                      <a:pt x="463697" y="200836"/>
                      <a:pt x="466069" y="198552"/>
                      <a:pt x="468529" y="196180"/>
                    </a:cubicBezTo>
                    <a:cubicBezTo>
                      <a:pt x="465630" y="196443"/>
                      <a:pt x="462731" y="196443"/>
                      <a:pt x="459832" y="197058"/>
                    </a:cubicBezTo>
                    <a:cubicBezTo>
                      <a:pt x="458075" y="197410"/>
                      <a:pt x="455966" y="198200"/>
                      <a:pt x="454824" y="199430"/>
                    </a:cubicBezTo>
                    <a:cubicBezTo>
                      <a:pt x="452891" y="201451"/>
                      <a:pt x="449992" y="205932"/>
                      <a:pt x="450256" y="206195"/>
                    </a:cubicBezTo>
                    <a:cubicBezTo>
                      <a:pt x="454209" y="209621"/>
                      <a:pt x="454648" y="203999"/>
                      <a:pt x="457108" y="203208"/>
                    </a:cubicBezTo>
                    <a:cubicBezTo>
                      <a:pt x="457811" y="203032"/>
                      <a:pt x="458514" y="203208"/>
                      <a:pt x="461238" y="203208"/>
                    </a:cubicBezTo>
                    <a:moveTo>
                      <a:pt x="935911" y="252933"/>
                    </a:moveTo>
                    <a:cubicBezTo>
                      <a:pt x="931782" y="252933"/>
                      <a:pt x="927741" y="252758"/>
                      <a:pt x="923612" y="253021"/>
                    </a:cubicBezTo>
                    <a:cubicBezTo>
                      <a:pt x="922558" y="253109"/>
                      <a:pt x="921679" y="254778"/>
                      <a:pt x="920625" y="255657"/>
                    </a:cubicBezTo>
                    <a:cubicBezTo>
                      <a:pt x="921591" y="256096"/>
                      <a:pt x="922558" y="256975"/>
                      <a:pt x="923524" y="256975"/>
                    </a:cubicBezTo>
                    <a:cubicBezTo>
                      <a:pt x="929322" y="257063"/>
                      <a:pt x="935121" y="257150"/>
                      <a:pt x="940919" y="256975"/>
                    </a:cubicBezTo>
                    <a:cubicBezTo>
                      <a:pt x="942940" y="256887"/>
                      <a:pt x="944960" y="256184"/>
                      <a:pt x="946981" y="255745"/>
                    </a:cubicBezTo>
                    <a:cubicBezTo>
                      <a:pt x="944960" y="254778"/>
                      <a:pt x="943028" y="253724"/>
                      <a:pt x="941007" y="252933"/>
                    </a:cubicBezTo>
                    <a:cubicBezTo>
                      <a:pt x="940128" y="252670"/>
                      <a:pt x="938986" y="252933"/>
                      <a:pt x="935911" y="252933"/>
                    </a:cubicBezTo>
                    <a:moveTo>
                      <a:pt x="1286184" y="439447"/>
                    </a:moveTo>
                    <a:cubicBezTo>
                      <a:pt x="1283988" y="440853"/>
                      <a:pt x="1281792" y="442083"/>
                      <a:pt x="1279683" y="443664"/>
                    </a:cubicBezTo>
                    <a:cubicBezTo>
                      <a:pt x="1278629" y="444455"/>
                      <a:pt x="1277838" y="445597"/>
                      <a:pt x="1276872" y="446651"/>
                    </a:cubicBezTo>
                    <a:cubicBezTo>
                      <a:pt x="1278365" y="447002"/>
                      <a:pt x="1280386" y="448232"/>
                      <a:pt x="1281440" y="447705"/>
                    </a:cubicBezTo>
                    <a:cubicBezTo>
                      <a:pt x="1285745" y="445157"/>
                      <a:pt x="1290050" y="443049"/>
                      <a:pt x="1295321" y="443576"/>
                    </a:cubicBezTo>
                    <a:cubicBezTo>
                      <a:pt x="1297342" y="443752"/>
                      <a:pt x="1299538" y="442873"/>
                      <a:pt x="1301559" y="442434"/>
                    </a:cubicBezTo>
                    <a:cubicBezTo>
                      <a:pt x="1299187" y="441468"/>
                      <a:pt x="1296903" y="440238"/>
                      <a:pt x="1294443" y="439623"/>
                    </a:cubicBezTo>
                    <a:cubicBezTo>
                      <a:pt x="1292510" y="439095"/>
                      <a:pt x="1290314" y="439447"/>
                      <a:pt x="1286184" y="439447"/>
                    </a:cubicBezTo>
                    <a:moveTo>
                      <a:pt x="912103" y="426005"/>
                    </a:moveTo>
                    <a:cubicBezTo>
                      <a:pt x="911400" y="428114"/>
                      <a:pt x="911312" y="430837"/>
                      <a:pt x="909819" y="432155"/>
                    </a:cubicBezTo>
                    <a:cubicBezTo>
                      <a:pt x="906656" y="435054"/>
                      <a:pt x="909994" y="437163"/>
                      <a:pt x="910961" y="437075"/>
                    </a:cubicBezTo>
                    <a:cubicBezTo>
                      <a:pt x="916408" y="436548"/>
                      <a:pt x="918341" y="441116"/>
                      <a:pt x="921591" y="443752"/>
                    </a:cubicBezTo>
                    <a:cubicBezTo>
                      <a:pt x="922382" y="444367"/>
                      <a:pt x="923524" y="444455"/>
                      <a:pt x="924490" y="444718"/>
                    </a:cubicBezTo>
                    <a:cubicBezTo>
                      <a:pt x="924315" y="443752"/>
                      <a:pt x="924315" y="442697"/>
                      <a:pt x="923875" y="441995"/>
                    </a:cubicBezTo>
                    <a:cubicBezTo>
                      <a:pt x="920361" y="436284"/>
                      <a:pt x="914475" y="432067"/>
                      <a:pt x="912103" y="426005"/>
                    </a:cubicBezTo>
                    <a:moveTo>
                      <a:pt x="705822" y="273667"/>
                    </a:moveTo>
                    <a:cubicBezTo>
                      <a:pt x="703890" y="274897"/>
                      <a:pt x="701957" y="276039"/>
                      <a:pt x="700112" y="277357"/>
                    </a:cubicBezTo>
                    <a:cubicBezTo>
                      <a:pt x="699585" y="277796"/>
                      <a:pt x="699497" y="278762"/>
                      <a:pt x="699145" y="279465"/>
                    </a:cubicBezTo>
                    <a:cubicBezTo>
                      <a:pt x="699761" y="279553"/>
                      <a:pt x="700463" y="279992"/>
                      <a:pt x="701078" y="279817"/>
                    </a:cubicBezTo>
                    <a:cubicBezTo>
                      <a:pt x="706964" y="278323"/>
                      <a:pt x="712851" y="276742"/>
                      <a:pt x="718737" y="275073"/>
                    </a:cubicBezTo>
                    <a:cubicBezTo>
                      <a:pt x="719088" y="274985"/>
                      <a:pt x="719440" y="273755"/>
                      <a:pt x="719176" y="273315"/>
                    </a:cubicBezTo>
                    <a:cubicBezTo>
                      <a:pt x="718737" y="272613"/>
                      <a:pt x="717858" y="271558"/>
                      <a:pt x="717331" y="271646"/>
                    </a:cubicBezTo>
                    <a:cubicBezTo>
                      <a:pt x="714168" y="272173"/>
                      <a:pt x="711094" y="272964"/>
                      <a:pt x="705822" y="273667"/>
                    </a:cubicBezTo>
                    <a:moveTo>
                      <a:pt x="1385635" y="451922"/>
                    </a:moveTo>
                    <a:cubicBezTo>
                      <a:pt x="1381154" y="454382"/>
                      <a:pt x="1376586" y="456754"/>
                      <a:pt x="1372193" y="459302"/>
                    </a:cubicBezTo>
                    <a:cubicBezTo>
                      <a:pt x="1371490" y="459741"/>
                      <a:pt x="1370875" y="461498"/>
                      <a:pt x="1371227" y="462113"/>
                    </a:cubicBezTo>
                    <a:cubicBezTo>
                      <a:pt x="1371666" y="462904"/>
                      <a:pt x="1373423" y="463870"/>
                      <a:pt x="1373950" y="463519"/>
                    </a:cubicBezTo>
                    <a:cubicBezTo>
                      <a:pt x="1379573" y="460268"/>
                      <a:pt x="1385020" y="456754"/>
                      <a:pt x="1390467" y="453416"/>
                    </a:cubicBezTo>
                    <a:cubicBezTo>
                      <a:pt x="1389500" y="452889"/>
                      <a:pt x="1388622" y="452361"/>
                      <a:pt x="1385635" y="451922"/>
                    </a:cubicBezTo>
                    <a:moveTo>
                      <a:pt x="415641" y="449814"/>
                    </a:moveTo>
                    <a:cubicBezTo>
                      <a:pt x="415554" y="448408"/>
                      <a:pt x="415905" y="446036"/>
                      <a:pt x="415466" y="445860"/>
                    </a:cubicBezTo>
                    <a:cubicBezTo>
                      <a:pt x="410985" y="444191"/>
                      <a:pt x="406417" y="442961"/>
                      <a:pt x="401848" y="441555"/>
                    </a:cubicBezTo>
                    <a:cubicBezTo>
                      <a:pt x="400618" y="441204"/>
                      <a:pt x="399301" y="440940"/>
                      <a:pt x="398071" y="440589"/>
                    </a:cubicBezTo>
                    <a:cubicBezTo>
                      <a:pt x="398773" y="441995"/>
                      <a:pt x="399213" y="444103"/>
                      <a:pt x="400355" y="444718"/>
                    </a:cubicBezTo>
                    <a:cubicBezTo>
                      <a:pt x="404572" y="446651"/>
                      <a:pt x="409140" y="448144"/>
                      <a:pt x="415641" y="449814"/>
                    </a:cubicBezTo>
                    <a:moveTo>
                      <a:pt x="1279947" y="356601"/>
                    </a:moveTo>
                    <a:cubicBezTo>
                      <a:pt x="1276872" y="354141"/>
                      <a:pt x="1273709" y="351769"/>
                      <a:pt x="1270634" y="349397"/>
                    </a:cubicBezTo>
                    <a:cubicBezTo>
                      <a:pt x="1270195" y="349045"/>
                      <a:pt x="1269668" y="348958"/>
                      <a:pt x="1269229" y="348782"/>
                    </a:cubicBezTo>
                    <a:cubicBezTo>
                      <a:pt x="1269053" y="349397"/>
                      <a:pt x="1268614" y="350012"/>
                      <a:pt x="1268614" y="350539"/>
                    </a:cubicBezTo>
                    <a:cubicBezTo>
                      <a:pt x="1268262" y="358270"/>
                      <a:pt x="1275905" y="363453"/>
                      <a:pt x="1282670" y="360027"/>
                    </a:cubicBezTo>
                    <a:cubicBezTo>
                      <a:pt x="1282934" y="359764"/>
                      <a:pt x="1282231" y="357743"/>
                      <a:pt x="1279947" y="356601"/>
                    </a:cubicBezTo>
                    <a:moveTo>
                      <a:pt x="1196046" y="341051"/>
                    </a:moveTo>
                    <a:cubicBezTo>
                      <a:pt x="1194904" y="340875"/>
                      <a:pt x="1193674" y="340611"/>
                      <a:pt x="1192532" y="340436"/>
                    </a:cubicBezTo>
                    <a:cubicBezTo>
                      <a:pt x="1192620" y="341578"/>
                      <a:pt x="1192181" y="343423"/>
                      <a:pt x="1192796" y="343862"/>
                    </a:cubicBezTo>
                    <a:cubicBezTo>
                      <a:pt x="1196925" y="346937"/>
                      <a:pt x="1201230" y="349748"/>
                      <a:pt x="1205535" y="352560"/>
                    </a:cubicBezTo>
                    <a:cubicBezTo>
                      <a:pt x="1206325" y="353087"/>
                      <a:pt x="1207467" y="353262"/>
                      <a:pt x="1208434" y="353526"/>
                    </a:cubicBezTo>
                    <a:cubicBezTo>
                      <a:pt x="1207995" y="352384"/>
                      <a:pt x="1207907" y="350802"/>
                      <a:pt x="1207116" y="350100"/>
                    </a:cubicBezTo>
                    <a:cubicBezTo>
                      <a:pt x="1203865" y="347288"/>
                      <a:pt x="1200439" y="344741"/>
                      <a:pt x="1196046" y="341051"/>
                    </a:cubicBezTo>
                    <a:moveTo>
                      <a:pt x="78898" y="571052"/>
                    </a:moveTo>
                    <a:cubicBezTo>
                      <a:pt x="79513" y="572897"/>
                      <a:pt x="77053" y="576411"/>
                      <a:pt x="81533" y="576147"/>
                    </a:cubicBezTo>
                    <a:cubicBezTo>
                      <a:pt x="82675" y="576060"/>
                      <a:pt x="83818" y="575445"/>
                      <a:pt x="84960" y="575005"/>
                    </a:cubicBezTo>
                    <a:cubicBezTo>
                      <a:pt x="81094" y="573073"/>
                      <a:pt x="85663" y="571403"/>
                      <a:pt x="85223" y="569383"/>
                    </a:cubicBezTo>
                    <a:cubicBezTo>
                      <a:pt x="84960" y="568241"/>
                      <a:pt x="86102" y="565868"/>
                      <a:pt x="85926" y="565781"/>
                    </a:cubicBezTo>
                    <a:cubicBezTo>
                      <a:pt x="83906" y="564990"/>
                      <a:pt x="81797" y="564551"/>
                      <a:pt x="79689" y="564024"/>
                    </a:cubicBezTo>
                    <a:cubicBezTo>
                      <a:pt x="79337" y="565781"/>
                      <a:pt x="79074" y="567362"/>
                      <a:pt x="78898" y="571052"/>
                    </a:cubicBezTo>
                    <a:moveTo>
                      <a:pt x="877840" y="594948"/>
                    </a:moveTo>
                    <a:cubicBezTo>
                      <a:pt x="876347" y="596354"/>
                      <a:pt x="874765" y="597672"/>
                      <a:pt x="873359" y="599077"/>
                    </a:cubicBezTo>
                    <a:cubicBezTo>
                      <a:pt x="871690" y="600747"/>
                      <a:pt x="870109" y="602504"/>
                      <a:pt x="868527" y="604261"/>
                    </a:cubicBezTo>
                    <a:cubicBezTo>
                      <a:pt x="870900" y="603909"/>
                      <a:pt x="873535" y="604173"/>
                      <a:pt x="875468" y="603031"/>
                    </a:cubicBezTo>
                    <a:cubicBezTo>
                      <a:pt x="878016" y="601537"/>
                      <a:pt x="879948" y="599077"/>
                      <a:pt x="881969" y="596881"/>
                    </a:cubicBezTo>
                    <a:cubicBezTo>
                      <a:pt x="882320" y="596530"/>
                      <a:pt x="882145" y="595124"/>
                      <a:pt x="881706" y="594860"/>
                    </a:cubicBezTo>
                    <a:cubicBezTo>
                      <a:pt x="881003" y="594245"/>
                      <a:pt x="879861" y="594158"/>
                      <a:pt x="877840" y="594948"/>
                    </a:cubicBezTo>
                    <a:moveTo>
                      <a:pt x="747289" y="418713"/>
                    </a:moveTo>
                    <a:cubicBezTo>
                      <a:pt x="748343" y="418713"/>
                      <a:pt x="749661" y="422930"/>
                      <a:pt x="750189" y="418977"/>
                    </a:cubicBezTo>
                    <a:cubicBezTo>
                      <a:pt x="750628" y="415639"/>
                      <a:pt x="749310" y="411949"/>
                      <a:pt x="748256" y="408610"/>
                    </a:cubicBezTo>
                    <a:cubicBezTo>
                      <a:pt x="747553" y="406414"/>
                      <a:pt x="746059" y="404481"/>
                      <a:pt x="744917" y="402373"/>
                    </a:cubicBezTo>
                    <a:cubicBezTo>
                      <a:pt x="744654" y="404305"/>
                      <a:pt x="744039" y="406326"/>
                      <a:pt x="744302" y="408171"/>
                    </a:cubicBezTo>
                    <a:cubicBezTo>
                      <a:pt x="744654" y="411509"/>
                      <a:pt x="745532" y="414584"/>
                      <a:pt x="747289" y="418713"/>
                    </a:cubicBezTo>
                    <a:moveTo>
                      <a:pt x="1396002" y="485043"/>
                    </a:moveTo>
                    <a:cubicBezTo>
                      <a:pt x="1396792" y="484340"/>
                      <a:pt x="1397495" y="483637"/>
                      <a:pt x="1398286" y="482935"/>
                    </a:cubicBezTo>
                    <a:cubicBezTo>
                      <a:pt x="1399252" y="481968"/>
                      <a:pt x="1400219" y="481002"/>
                      <a:pt x="1401185" y="480123"/>
                    </a:cubicBezTo>
                    <a:cubicBezTo>
                      <a:pt x="1399692" y="479684"/>
                      <a:pt x="1397934" y="478542"/>
                      <a:pt x="1396792" y="478981"/>
                    </a:cubicBezTo>
                    <a:cubicBezTo>
                      <a:pt x="1394684" y="479772"/>
                      <a:pt x="1392927" y="481441"/>
                      <a:pt x="1391257" y="483022"/>
                    </a:cubicBezTo>
                    <a:cubicBezTo>
                      <a:pt x="1390291" y="483901"/>
                      <a:pt x="1389764" y="485131"/>
                      <a:pt x="1388973" y="486273"/>
                    </a:cubicBezTo>
                    <a:cubicBezTo>
                      <a:pt x="1390643" y="485921"/>
                      <a:pt x="1392312" y="485482"/>
                      <a:pt x="1396002" y="485043"/>
                    </a:cubicBezTo>
                    <a:moveTo>
                      <a:pt x="1273709" y="567977"/>
                    </a:moveTo>
                    <a:cubicBezTo>
                      <a:pt x="1269404" y="563233"/>
                      <a:pt x="1265275" y="567011"/>
                      <a:pt x="1261146" y="568241"/>
                    </a:cubicBezTo>
                    <a:cubicBezTo>
                      <a:pt x="1260619" y="568416"/>
                      <a:pt x="1260092" y="570085"/>
                      <a:pt x="1260355" y="570788"/>
                    </a:cubicBezTo>
                    <a:cubicBezTo>
                      <a:pt x="1260531" y="571403"/>
                      <a:pt x="1261937" y="572194"/>
                      <a:pt x="1262640" y="572018"/>
                    </a:cubicBezTo>
                    <a:cubicBezTo>
                      <a:pt x="1266769" y="571140"/>
                      <a:pt x="1270722" y="570085"/>
                      <a:pt x="1273709" y="567977"/>
                    </a:cubicBezTo>
                    <a:moveTo>
                      <a:pt x="1370085" y="423897"/>
                    </a:moveTo>
                    <a:cubicBezTo>
                      <a:pt x="1370085" y="425302"/>
                      <a:pt x="1369733" y="426796"/>
                      <a:pt x="1370173" y="427938"/>
                    </a:cubicBezTo>
                    <a:cubicBezTo>
                      <a:pt x="1370787" y="429695"/>
                      <a:pt x="1372018" y="431276"/>
                      <a:pt x="1372984" y="432946"/>
                    </a:cubicBezTo>
                    <a:cubicBezTo>
                      <a:pt x="1373687" y="432419"/>
                      <a:pt x="1375005" y="431892"/>
                      <a:pt x="1375092" y="431276"/>
                    </a:cubicBezTo>
                    <a:cubicBezTo>
                      <a:pt x="1375268" y="429695"/>
                      <a:pt x="1375268" y="427762"/>
                      <a:pt x="1374565" y="426357"/>
                    </a:cubicBezTo>
                    <a:cubicBezTo>
                      <a:pt x="1373862" y="425039"/>
                      <a:pt x="1372369" y="424073"/>
                      <a:pt x="1370085" y="423897"/>
                    </a:cubicBezTo>
                    <a:moveTo>
                      <a:pt x="1434394" y="459126"/>
                    </a:moveTo>
                    <a:cubicBezTo>
                      <a:pt x="1435097" y="457018"/>
                      <a:pt x="1435799" y="454909"/>
                      <a:pt x="1436502" y="452889"/>
                    </a:cubicBezTo>
                    <a:cubicBezTo>
                      <a:pt x="1436854" y="451922"/>
                      <a:pt x="1437293" y="450956"/>
                      <a:pt x="1437644" y="449989"/>
                    </a:cubicBezTo>
                    <a:cubicBezTo>
                      <a:pt x="1436590" y="450341"/>
                      <a:pt x="1435097" y="450429"/>
                      <a:pt x="1434394" y="451219"/>
                    </a:cubicBezTo>
                    <a:cubicBezTo>
                      <a:pt x="1432812" y="453152"/>
                      <a:pt x="1431407" y="455348"/>
                      <a:pt x="1430352" y="457633"/>
                    </a:cubicBezTo>
                    <a:cubicBezTo>
                      <a:pt x="1430265" y="457984"/>
                      <a:pt x="1432285" y="459302"/>
                      <a:pt x="1434394" y="459126"/>
                    </a:cubicBezTo>
                    <a:moveTo>
                      <a:pt x="892336" y="499539"/>
                    </a:moveTo>
                    <a:cubicBezTo>
                      <a:pt x="893127" y="493653"/>
                      <a:pt x="892072" y="492335"/>
                      <a:pt x="887240" y="493389"/>
                    </a:cubicBezTo>
                    <a:cubicBezTo>
                      <a:pt x="886450" y="493565"/>
                      <a:pt x="885747" y="494356"/>
                      <a:pt x="885044" y="494795"/>
                    </a:cubicBezTo>
                    <a:cubicBezTo>
                      <a:pt x="885747" y="495673"/>
                      <a:pt x="886274" y="496728"/>
                      <a:pt x="887065" y="497430"/>
                    </a:cubicBezTo>
                    <a:cubicBezTo>
                      <a:pt x="888031" y="498309"/>
                      <a:pt x="889261" y="498924"/>
                      <a:pt x="892336" y="499539"/>
                    </a:cubicBezTo>
                    <a:moveTo>
                      <a:pt x="1250955" y="275687"/>
                    </a:moveTo>
                    <a:cubicBezTo>
                      <a:pt x="1251306" y="275687"/>
                      <a:pt x="1251658" y="275600"/>
                      <a:pt x="1252009" y="275687"/>
                    </a:cubicBezTo>
                    <a:cubicBezTo>
                      <a:pt x="1254733" y="276127"/>
                      <a:pt x="1257368" y="276566"/>
                      <a:pt x="1260092" y="277005"/>
                    </a:cubicBezTo>
                    <a:cubicBezTo>
                      <a:pt x="1258862" y="273403"/>
                      <a:pt x="1255787" y="273667"/>
                      <a:pt x="1252888" y="273315"/>
                    </a:cubicBezTo>
                    <a:cubicBezTo>
                      <a:pt x="1252097" y="273228"/>
                      <a:pt x="1251394" y="272349"/>
                      <a:pt x="1250691" y="271822"/>
                    </a:cubicBezTo>
                    <a:cubicBezTo>
                      <a:pt x="1250428" y="272876"/>
                      <a:pt x="1250164" y="273755"/>
                      <a:pt x="1250955" y="275687"/>
                    </a:cubicBezTo>
                    <a:moveTo>
                      <a:pt x="1398110" y="196971"/>
                    </a:moveTo>
                    <a:cubicBezTo>
                      <a:pt x="1400043" y="194423"/>
                      <a:pt x="1399867" y="192929"/>
                      <a:pt x="1396177" y="192753"/>
                    </a:cubicBezTo>
                    <a:cubicBezTo>
                      <a:pt x="1393629" y="192666"/>
                      <a:pt x="1392751" y="193456"/>
                      <a:pt x="1392839" y="196092"/>
                    </a:cubicBezTo>
                    <a:cubicBezTo>
                      <a:pt x="1393015" y="199782"/>
                      <a:pt x="1394508" y="199958"/>
                      <a:pt x="1398110" y="196971"/>
                    </a:cubicBezTo>
                    <a:moveTo>
                      <a:pt x="1113113" y="378301"/>
                    </a:moveTo>
                    <a:cubicBezTo>
                      <a:pt x="1114782" y="379970"/>
                      <a:pt x="1116451" y="381815"/>
                      <a:pt x="1118296" y="383308"/>
                    </a:cubicBezTo>
                    <a:cubicBezTo>
                      <a:pt x="1118735" y="383660"/>
                      <a:pt x="1120404" y="383308"/>
                      <a:pt x="1120931" y="382693"/>
                    </a:cubicBezTo>
                    <a:cubicBezTo>
                      <a:pt x="1121371" y="382166"/>
                      <a:pt x="1121371" y="380321"/>
                      <a:pt x="1120931" y="380058"/>
                    </a:cubicBezTo>
                    <a:cubicBezTo>
                      <a:pt x="1118472" y="378652"/>
                      <a:pt x="1115748" y="377510"/>
                      <a:pt x="1113113" y="378301"/>
                    </a:cubicBezTo>
                    <a:moveTo>
                      <a:pt x="1015683" y="208391"/>
                    </a:moveTo>
                    <a:cubicBezTo>
                      <a:pt x="1013486" y="208040"/>
                      <a:pt x="1011378" y="207601"/>
                      <a:pt x="1009181" y="207425"/>
                    </a:cubicBezTo>
                    <a:cubicBezTo>
                      <a:pt x="1008654" y="207425"/>
                      <a:pt x="1007336" y="208831"/>
                      <a:pt x="1007512" y="209006"/>
                    </a:cubicBezTo>
                    <a:cubicBezTo>
                      <a:pt x="1007951" y="209885"/>
                      <a:pt x="1009006" y="211379"/>
                      <a:pt x="1009533" y="211291"/>
                    </a:cubicBezTo>
                    <a:cubicBezTo>
                      <a:pt x="1011290" y="211027"/>
                      <a:pt x="1012959" y="210061"/>
                      <a:pt x="1015683" y="208391"/>
                    </a:cubicBezTo>
                    <a:moveTo>
                      <a:pt x="435321" y="198025"/>
                    </a:moveTo>
                    <a:cubicBezTo>
                      <a:pt x="433915" y="198113"/>
                      <a:pt x="432597" y="198113"/>
                      <a:pt x="431191" y="198200"/>
                    </a:cubicBezTo>
                    <a:cubicBezTo>
                      <a:pt x="432861" y="199870"/>
                      <a:pt x="434530" y="201539"/>
                      <a:pt x="436199" y="203208"/>
                    </a:cubicBezTo>
                    <a:cubicBezTo>
                      <a:pt x="436287" y="201802"/>
                      <a:pt x="436375" y="200397"/>
                      <a:pt x="435321" y="198025"/>
                    </a:cubicBezTo>
                    <a:moveTo>
                      <a:pt x="1449944" y="586602"/>
                    </a:moveTo>
                    <a:cubicBezTo>
                      <a:pt x="1446869" y="586251"/>
                      <a:pt x="1444233" y="586690"/>
                      <a:pt x="1443091" y="590116"/>
                    </a:cubicBezTo>
                    <a:cubicBezTo>
                      <a:pt x="1445112" y="589677"/>
                      <a:pt x="1447045" y="589062"/>
                      <a:pt x="1449065" y="588710"/>
                    </a:cubicBezTo>
                    <a:cubicBezTo>
                      <a:pt x="1450734" y="588447"/>
                      <a:pt x="1452404" y="588623"/>
                      <a:pt x="1454073" y="588623"/>
                    </a:cubicBezTo>
                    <a:cubicBezTo>
                      <a:pt x="1454073" y="587920"/>
                      <a:pt x="1454337" y="587041"/>
                      <a:pt x="1453985" y="586602"/>
                    </a:cubicBezTo>
                    <a:cubicBezTo>
                      <a:pt x="1453634" y="586338"/>
                      <a:pt x="1452667" y="586602"/>
                      <a:pt x="1449944" y="586602"/>
                    </a:cubicBezTo>
                    <a:moveTo>
                      <a:pt x="885132" y="79861"/>
                    </a:moveTo>
                    <a:cubicBezTo>
                      <a:pt x="885132" y="80916"/>
                      <a:pt x="880915" y="82146"/>
                      <a:pt x="884868" y="82761"/>
                    </a:cubicBezTo>
                    <a:cubicBezTo>
                      <a:pt x="886713" y="83024"/>
                      <a:pt x="888910" y="80740"/>
                      <a:pt x="891018" y="79598"/>
                    </a:cubicBezTo>
                    <a:cubicBezTo>
                      <a:pt x="889437" y="79334"/>
                      <a:pt x="887768" y="79071"/>
                      <a:pt x="885132" y="79861"/>
                    </a:cubicBezTo>
                    <a:moveTo>
                      <a:pt x="424954" y="202154"/>
                    </a:moveTo>
                    <a:cubicBezTo>
                      <a:pt x="425569" y="198200"/>
                      <a:pt x="422582" y="198903"/>
                      <a:pt x="420561" y="199167"/>
                    </a:cubicBezTo>
                    <a:cubicBezTo>
                      <a:pt x="419858" y="199255"/>
                      <a:pt x="419331" y="200924"/>
                      <a:pt x="418716" y="201802"/>
                    </a:cubicBezTo>
                    <a:cubicBezTo>
                      <a:pt x="420473" y="202242"/>
                      <a:pt x="422230" y="202769"/>
                      <a:pt x="424954" y="202154"/>
                    </a:cubicBezTo>
                    <a:moveTo>
                      <a:pt x="211469" y="562794"/>
                    </a:moveTo>
                    <a:cubicBezTo>
                      <a:pt x="211908" y="563936"/>
                      <a:pt x="212084" y="565517"/>
                      <a:pt x="212963" y="566220"/>
                    </a:cubicBezTo>
                    <a:cubicBezTo>
                      <a:pt x="214017" y="567011"/>
                      <a:pt x="216740" y="567713"/>
                      <a:pt x="217004" y="567362"/>
                    </a:cubicBezTo>
                    <a:cubicBezTo>
                      <a:pt x="218585" y="564990"/>
                      <a:pt x="217619" y="563848"/>
                      <a:pt x="214720" y="563760"/>
                    </a:cubicBezTo>
                    <a:cubicBezTo>
                      <a:pt x="214017" y="563672"/>
                      <a:pt x="213314" y="562442"/>
                      <a:pt x="211469" y="562794"/>
                    </a:cubicBezTo>
                    <a:moveTo>
                      <a:pt x="1588753" y="427060"/>
                    </a:moveTo>
                    <a:cubicBezTo>
                      <a:pt x="1590334" y="425830"/>
                      <a:pt x="1591916" y="424687"/>
                      <a:pt x="1593497" y="423458"/>
                    </a:cubicBezTo>
                    <a:cubicBezTo>
                      <a:pt x="1592794" y="422755"/>
                      <a:pt x="1592091" y="422052"/>
                      <a:pt x="1591300" y="421261"/>
                    </a:cubicBezTo>
                    <a:cubicBezTo>
                      <a:pt x="1590159" y="422843"/>
                      <a:pt x="1588928" y="424424"/>
                      <a:pt x="1588753" y="427060"/>
                    </a:cubicBezTo>
                    <a:moveTo>
                      <a:pt x="1038525" y="237383"/>
                    </a:moveTo>
                    <a:cubicBezTo>
                      <a:pt x="1039403" y="237735"/>
                      <a:pt x="1040370" y="238525"/>
                      <a:pt x="1041072" y="238350"/>
                    </a:cubicBezTo>
                    <a:cubicBezTo>
                      <a:pt x="1042390" y="237998"/>
                      <a:pt x="1043532" y="237032"/>
                      <a:pt x="1044674" y="236417"/>
                    </a:cubicBezTo>
                    <a:cubicBezTo>
                      <a:pt x="1043444" y="235714"/>
                      <a:pt x="1042302" y="234748"/>
                      <a:pt x="1041072" y="234484"/>
                    </a:cubicBezTo>
                    <a:cubicBezTo>
                      <a:pt x="1040370" y="234221"/>
                      <a:pt x="1039403" y="234923"/>
                      <a:pt x="1038525" y="237383"/>
                    </a:cubicBezTo>
                    <a:moveTo>
                      <a:pt x="1467515" y="355547"/>
                    </a:moveTo>
                    <a:cubicBezTo>
                      <a:pt x="1467954" y="356425"/>
                      <a:pt x="1468481" y="357391"/>
                      <a:pt x="1468920" y="358270"/>
                    </a:cubicBezTo>
                    <a:cubicBezTo>
                      <a:pt x="1469799" y="356601"/>
                      <a:pt x="1471029" y="355107"/>
                      <a:pt x="1471556" y="353350"/>
                    </a:cubicBezTo>
                    <a:cubicBezTo>
                      <a:pt x="1471819" y="352560"/>
                      <a:pt x="1470589" y="351330"/>
                      <a:pt x="1470062" y="350363"/>
                    </a:cubicBezTo>
                    <a:cubicBezTo>
                      <a:pt x="1469272" y="351417"/>
                      <a:pt x="1468393" y="352384"/>
                      <a:pt x="1467515" y="355547"/>
                    </a:cubicBezTo>
                    <a:moveTo>
                      <a:pt x="1229167" y="571052"/>
                    </a:moveTo>
                    <a:cubicBezTo>
                      <a:pt x="1232154" y="571403"/>
                      <a:pt x="1235053" y="571755"/>
                      <a:pt x="1238041" y="572018"/>
                    </a:cubicBezTo>
                    <a:cubicBezTo>
                      <a:pt x="1238216" y="572018"/>
                      <a:pt x="1238480" y="570876"/>
                      <a:pt x="1238743" y="570261"/>
                    </a:cubicBezTo>
                    <a:cubicBezTo>
                      <a:pt x="1235844" y="571930"/>
                      <a:pt x="1233121" y="566308"/>
                      <a:pt x="1229167" y="571052"/>
                    </a:cubicBezTo>
                    <a:moveTo>
                      <a:pt x="732793" y="186604"/>
                    </a:moveTo>
                    <a:cubicBezTo>
                      <a:pt x="731915" y="186867"/>
                      <a:pt x="730949" y="187043"/>
                      <a:pt x="730070" y="187307"/>
                    </a:cubicBezTo>
                    <a:cubicBezTo>
                      <a:pt x="730333" y="187746"/>
                      <a:pt x="730509" y="188624"/>
                      <a:pt x="730773" y="188624"/>
                    </a:cubicBezTo>
                    <a:cubicBezTo>
                      <a:pt x="732793" y="188712"/>
                      <a:pt x="734902" y="189064"/>
                      <a:pt x="736747" y="188537"/>
                    </a:cubicBezTo>
                    <a:cubicBezTo>
                      <a:pt x="737977" y="188185"/>
                      <a:pt x="738768" y="186428"/>
                      <a:pt x="739734" y="185198"/>
                    </a:cubicBezTo>
                    <a:cubicBezTo>
                      <a:pt x="739734" y="185198"/>
                      <a:pt x="739207" y="184495"/>
                      <a:pt x="739031" y="184583"/>
                    </a:cubicBezTo>
                    <a:cubicBezTo>
                      <a:pt x="737625" y="185198"/>
                      <a:pt x="736220" y="185901"/>
                      <a:pt x="732793" y="186604"/>
                    </a:cubicBezTo>
                    <a:moveTo>
                      <a:pt x="1472698" y="580452"/>
                    </a:moveTo>
                    <a:cubicBezTo>
                      <a:pt x="1470941" y="580892"/>
                      <a:pt x="1469272" y="581331"/>
                      <a:pt x="1467515" y="581858"/>
                    </a:cubicBezTo>
                    <a:cubicBezTo>
                      <a:pt x="1468130" y="582824"/>
                      <a:pt x="1468657" y="584406"/>
                      <a:pt x="1469360" y="584494"/>
                    </a:cubicBezTo>
                    <a:cubicBezTo>
                      <a:pt x="1471468" y="584669"/>
                      <a:pt x="1474367" y="585460"/>
                      <a:pt x="1472698" y="580452"/>
                    </a:cubicBezTo>
                    <a:moveTo>
                      <a:pt x="1427102" y="480914"/>
                    </a:moveTo>
                    <a:cubicBezTo>
                      <a:pt x="1428156" y="480035"/>
                      <a:pt x="1429210" y="479245"/>
                      <a:pt x="1430177" y="478366"/>
                    </a:cubicBezTo>
                    <a:cubicBezTo>
                      <a:pt x="1428771" y="477839"/>
                      <a:pt x="1427365" y="476785"/>
                      <a:pt x="1426048" y="476873"/>
                    </a:cubicBezTo>
                    <a:cubicBezTo>
                      <a:pt x="1422885" y="477224"/>
                      <a:pt x="1423588" y="479069"/>
                      <a:pt x="1427102" y="480914"/>
                    </a:cubicBezTo>
                    <a:moveTo>
                      <a:pt x="622888" y="186604"/>
                    </a:moveTo>
                    <a:cubicBezTo>
                      <a:pt x="621131" y="187043"/>
                      <a:pt x="619462" y="187482"/>
                      <a:pt x="617705" y="188009"/>
                    </a:cubicBezTo>
                    <a:cubicBezTo>
                      <a:pt x="618320" y="188976"/>
                      <a:pt x="618847" y="190557"/>
                      <a:pt x="619550" y="190645"/>
                    </a:cubicBezTo>
                    <a:cubicBezTo>
                      <a:pt x="621658" y="190909"/>
                      <a:pt x="624558" y="191611"/>
                      <a:pt x="622888" y="186604"/>
                    </a:cubicBezTo>
                    <a:moveTo>
                      <a:pt x="228073" y="564902"/>
                    </a:moveTo>
                    <a:cubicBezTo>
                      <a:pt x="228864" y="563760"/>
                      <a:pt x="232290" y="562091"/>
                      <a:pt x="227634" y="561915"/>
                    </a:cubicBezTo>
                    <a:cubicBezTo>
                      <a:pt x="226404" y="561827"/>
                      <a:pt x="225174" y="562969"/>
                      <a:pt x="223944" y="563584"/>
                    </a:cubicBezTo>
                    <a:cubicBezTo>
                      <a:pt x="224999" y="564287"/>
                      <a:pt x="226053" y="565078"/>
                      <a:pt x="228073" y="564902"/>
                    </a:cubicBezTo>
                    <a:moveTo>
                      <a:pt x="1402239" y="199079"/>
                    </a:moveTo>
                    <a:cubicBezTo>
                      <a:pt x="1403645" y="199782"/>
                      <a:pt x="1405050" y="200397"/>
                      <a:pt x="1406456" y="201100"/>
                    </a:cubicBezTo>
                    <a:cubicBezTo>
                      <a:pt x="1405929" y="199870"/>
                      <a:pt x="1405490" y="198640"/>
                      <a:pt x="1404787" y="197498"/>
                    </a:cubicBezTo>
                    <a:cubicBezTo>
                      <a:pt x="1404260" y="196619"/>
                      <a:pt x="1403381" y="196004"/>
                      <a:pt x="1402678" y="195301"/>
                    </a:cubicBezTo>
                    <a:cubicBezTo>
                      <a:pt x="1402151" y="196180"/>
                      <a:pt x="1401712" y="197058"/>
                      <a:pt x="1402239" y="199079"/>
                    </a:cubicBezTo>
                    <a:moveTo>
                      <a:pt x="1621962" y="385593"/>
                    </a:moveTo>
                    <a:cubicBezTo>
                      <a:pt x="1620907" y="386383"/>
                      <a:pt x="1619853" y="387174"/>
                      <a:pt x="1618887" y="387965"/>
                    </a:cubicBezTo>
                    <a:cubicBezTo>
                      <a:pt x="1619502" y="388580"/>
                      <a:pt x="1620029" y="389107"/>
                      <a:pt x="1620644" y="389722"/>
                    </a:cubicBezTo>
                    <a:cubicBezTo>
                      <a:pt x="1621434" y="388667"/>
                      <a:pt x="1622225" y="387613"/>
                      <a:pt x="1621962" y="385593"/>
                    </a:cubicBezTo>
                    <a:moveTo>
                      <a:pt x="1093433" y="381463"/>
                    </a:moveTo>
                    <a:cubicBezTo>
                      <a:pt x="1092028" y="380848"/>
                      <a:pt x="1090622" y="380146"/>
                      <a:pt x="1089216" y="379531"/>
                    </a:cubicBezTo>
                    <a:cubicBezTo>
                      <a:pt x="1089040" y="380058"/>
                      <a:pt x="1088689" y="380761"/>
                      <a:pt x="1088865" y="380936"/>
                    </a:cubicBezTo>
                    <a:cubicBezTo>
                      <a:pt x="1090446" y="382254"/>
                      <a:pt x="1091676" y="385241"/>
                      <a:pt x="1093433" y="381463"/>
                    </a:cubicBezTo>
                    <a:moveTo>
                      <a:pt x="1063387" y="216650"/>
                    </a:moveTo>
                    <a:cubicBezTo>
                      <a:pt x="1064793" y="216650"/>
                      <a:pt x="1066111" y="216650"/>
                      <a:pt x="1067516" y="216562"/>
                    </a:cubicBezTo>
                    <a:cubicBezTo>
                      <a:pt x="1067604" y="216562"/>
                      <a:pt x="1067604" y="214717"/>
                      <a:pt x="1067516" y="214717"/>
                    </a:cubicBezTo>
                    <a:cubicBezTo>
                      <a:pt x="1066111" y="214541"/>
                      <a:pt x="1064793" y="214629"/>
                      <a:pt x="1063387" y="216650"/>
                    </a:cubicBezTo>
                    <a:moveTo>
                      <a:pt x="144173" y="429080"/>
                    </a:moveTo>
                    <a:cubicBezTo>
                      <a:pt x="144173" y="430486"/>
                      <a:pt x="144173" y="431804"/>
                      <a:pt x="144261" y="433209"/>
                    </a:cubicBezTo>
                    <a:cubicBezTo>
                      <a:pt x="144261" y="433297"/>
                      <a:pt x="146106" y="433297"/>
                      <a:pt x="146106" y="433209"/>
                    </a:cubicBezTo>
                    <a:cubicBezTo>
                      <a:pt x="146194" y="431892"/>
                      <a:pt x="146194" y="430486"/>
                      <a:pt x="144173" y="429080"/>
                    </a:cubicBezTo>
                    <a:moveTo>
                      <a:pt x="925545" y="435318"/>
                    </a:moveTo>
                    <a:cubicBezTo>
                      <a:pt x="924666" y="435493"/>
                      <a:pt x="923700" y="435757"/>
                      <a:pt x="922821" y="435933"/>
                    </a:cubicBezTo>
                    <a:cubicBezTo>
                      <a:pt x="924403" y="437075"/>
                      <a:pt x="925984" y="438217"/>
                      <a:pt x="927653" y="439447"/>
                    </a:cubicBezTo>
                    <a:cubicBezTo>
                      <a:pt x="927653" y="438129"/>
                      <a:pt x="927653" y="436723"/>
                      <a:pt x="925545" y="435318"/>
                    </a:cubicBezTo>
                    <a:moveTo>
                      <a:pt x="755548" y="665407"/>
                    </a:moveTo>
                    <a:cubicBezTo>
                      <a:pt x="754493" y="666198"/>
                      <a:pt x="753439" y="666988"/>
                      <a:pt x="752473" y="667779"/>
                    </a:cubicBezTo>
                    <a:cubicBezTo>
                      <a:pt x="753088" y="668394"/>
                      <a:pt x="753615" y="668921"/>
                      <a:pt x="754230" y="669536"/>
                    </a:cubicBezTo>
                    <a:cubicBezTo>
                      <a:pt x="755020" y="668482"/>
                      <a:pt x="755811" y="667427"/>
                      <a:pt x="755548" y="665407"/>
                    </a:cubicBezTo>
                    <a:moveTo>
                      <a:pt x="1609486" y="491281"/>
                    </a:moveTo>
                    <a:cubicBezTo>
                      <a:pt x="1609486" y="489875"/>
                      <a:pt x="1609486" y="488557"/>
                      <a:pt x="1609398" y="487152"/>
                    </a:cubicBezTo>
                    <a:cubicBezTo>
                      <a:pt x="1609398" y="487064"/>
                      <a:pt x="1607553" y="487064"/>
                      <a:pt x="1607553" y="487152"/>
                    </a:cubicBezTo>
                    <a:cubicBezTo>
                      <a:pt x="1607466" y="488557"/>
                      <a:pt x="1607466" y="489875"/>
                      <a:pt x="1609486" y="491281"/>
                    </a:cubicBezTo>
                    <a:moveTo>
                      <a:pt x="191790" y="333759"/>
                    </a:moveTo>
                    <a:cubicBezTo>
                      <a:pt x="191790" y="332353"/>
                      <a:pt x="191790" y="331035"/>
                      <a:pt x="191702" y="329630"/>
                    </a:cubicBezTo>
                    <a:cubicBezTo>
                      <a:pt x="191702" y="329542"/>
                      <a:pt x="189857" y="329542"/>
                      <a:pt x="189857" y="329630"/>
                    </a:cubicBezTo>
                    <a:cubicBezTo>
                      <a:pt x="189769" y="331035"/>
                      <a:pt x="189769" y="332353"/>
                      <a:pt x="191790" y="333759"/>
                    </a:cubicBezTo>
                    <a:moveTo>
                      <a:pt x="833298" y="643619"/>
                    </a:moveTo>
                    <a:cubicBezTo>
                      <a:pt x="832683" y="645025"/>
                      <a:pt x="831980" y="646430"/>
                      <a:pt x="831365" y="647836"/>
                    </a:cubicBezTo>
                    <a:cubicBezTo>
                      <a:pt x="831893" y="648012"/>
                      <a:pt x="832595" y="648363"/>
                      <a:pt x="832771" y="648188"/>
                    </a:cubicBezTo>
                    <a:cubicBezTo>
                      <a:pt x="834177" y="646606"/>
                      <a:pt x="837164" y="645376"/>
                      <a:pt x="833298" y="643619"/>
                    </a:cubicBezTo>
                    <a:moveTo>
                      <a:pt x="775315" y="115091"/>
                    </a:moveTo>
                    <a:cubicBezTo>
                      <a:pt x="774700" y="118956"/>
                      <a:pt x="777511" y="118166"/>
                      <a:pt x="779620" y="118166"/>
                    </a:cubicBezTo>
                    <a:cubicBezTo>
                      <a:pt x="780147" y="118166"/>
                      <a:pt x="780674" y="117726"/>
                      <a:pt x="781289" y="117463"/>
                    </a:cubicBezTo>
                    <a:cubicBezTo>
                      <a:pt x="779883" y="116584"/>
                      <a:pt x="778477" y="115706"/>
                      <a:pt x="777072" y="114739"/>
                    </a:cubicBezTo>
                    <a:cubicBezTo>
                      <a:pt x="776720" y="114564"/>
                      <a:pt x="776545" y="114300"/>
                      <a:pt x="775315" y="115091"/>
                    </a:cubicBezTo>
                    <a:moveTo>
                      <a:pt x="237386" y="572106"/>
                    </a:moveTo>
                    <a:cubicBezTo>
                      <a:pt x="236683" y="571491"/>
                      <a:pt x="235893" y="570788"/>
                      <a:pt x="235190" y="570173"/>
                    </a:cubicBezTo>
                    <a:cubicBezTo>
                      <a:pt x="235014" y="572018"/>
                      <a:pt x="234926" y="573863"/>
                      <a:pt x="234750" y="575796"/>
                    </a:cubicBezTo>
                    <a:cubicBezTo>
                      <a:pt x="236068" y="574917"/>
                      <a:pt x="237210" y="574039"/>
                      <a:pt x="237386" y="572106"/>
                    </a:cubicBezTo>
                    <a:moveTo>
                      <a:pt x="272615" y="250825"/>
                    </a:moveTo>
                    <a:cubicBezTo>
                      <a:pt x="273670" y="250034"/>
                      <a:pt x="274724" y="249243"/>
                      <a:pt x="275690" y="248453"/>
                    </a:cubicBezTo>
                    <a:cubicBezTo>
                      <a:pt x="275075" y="247838"/>
                      <a:pt x="274548" y="247311"/>
                      <a:pt x="273933" y="246696"/>
                    </a:cubicBezTo>
                    <a:cubicBezTo>
                      <a:pt x="273230" y="247750"/>
                      <a:pt x="272440" y="248804"/>
                      <a:pt x="272615" y="250825"/>
                    </a:cubicBezTo>
                    <a:moveTo>
                      <a:pt x="854032" y="454997"/>
                    </a:moveTo>
                    <a:cubicBezTo>
                      <a:pt x="854734" y="455700"/>
                      <a:pt x="855349" y="456754"/>
                      <a:pt x="856228" y="457106"/>
                    </a:cubicBezTo>
                    <a:cubicBezTo>
                      <a:pt x="857282" y="457545"/>
                      <a:pt x="858512" y="457457"/>
                      <a:pt x="859742" y="457545"/>
                    </a:cubicBezTo>
                    <a:cubicBezTo>
                      <a:pt x="859127" y="456578"/>
                      <a:pt x="858688" y="455436"/>
                      <a:pt x="857809" y="454733"/>
                    </a:cubicBezTo>
                    <a:cubicBezTo>
                      <a:pt x="857107" y="454206"/>
                      <a:pt x="855964" y="454206"/>
                      <a:pt x="854032" y="454997"/>
                    </a:cubicBezTo>
                    <a:moveTo>
                      <a:pt x="285091" y="244675"/>
                    </a:moveTo>
                    <a:cubicBezTo>
                      <a:pt x="284124" y="244939"/>
                      <a:pt x="282982" y="244939"/>
                      <a:pt x="282367" y="245466"/>
                    </a:cubicBezTo>
                    <a:cubicBezTo>
                      <a:pt x="281489" y="246169"/>
                      <a:pt x="281049" y="247311"/>
                      <a:pt x="280434" y="248277"/>
                    </a:cubicBezTo>
                    <a:cubicBezTo>
                      <a:pt x="281577" y="248101"/>
                      <a:pt x="282894" y="248277"/>
                      <a:pt x="283949" y="247838"/>
                    </a:cubicBezTo>
                    <a:cubicBezTo>
                      <a:pt x="284827" y="247399"/>
                      <a:pt x="285354" y="246432"/>
                      <a:pt x="285091" y="244675"/>
                    </a:cubicBezTo>
                    <a:moveTo>
                      <a:pt x="240549" y="581419"/>
                    </a:moveTo>
                    <a:cubicBezTo>
                      <a:pt x="239758" y="580364"/>
                      <a:pt x="238967" y="579310"/>
                      <a:pt x="238177" y="578344"/>
                    </a:cubicBezTo>
                    <a:cubicBezTo>
                      <a:pt x="237562" y="578959"/>
                      <a:pt x="237035" y="579486"/>
                      <a:pt x="236420" y="580101"/>
                    </a:cubicBezTo>
                    <a:cubicBezTo>
                      <a:pt x="237386" y="580892"/>
                      <a:pt x="238440" y="581682"/>
                      <a:pt x="240549" y="581419"/>
                    </a:cubicBezTo>
                    <a:moveTo>
                      <a:pt x="29085" y="467472"/>
                    </a:moveTo>
                    <a:cubicBezTo>
                      <a:pt x="29348" y="468351"/>
                      <a:pt x="29524" y="469317"/>
                      <a:pt x="29788" y="470196"/>
                    </a:cubicBezTo>
                    <a:cubicBezTo>
                      <a:pt x="30227" y="469669"/>
                      <a:pt x="31193" y="468702"/>
                      <a:pt x="31105" y="468527"/>
                    </a:cubicBezTo>
                    <a:cubicBezTo>
                      <a:pt x="30315" y="467560"/>
                      <a:pt x="33302" y="464134"/>
                      <a:pt x="29085" y="467472"/>
                    </a:cubicBezTo>
                    <a:moveTo>
                      <a:pt x="629126" y="180366"/>
                    </a:moveTo>
                    <a:cubicBezTo>
                      <a:pt x="630092" y="179224"/>
                      <a:pt x="631059" y="178082"/>
                      <a:pt x="631937" y="177028"/>
                    </a:cubicBezTo>
                    <a:cubicBezTo>
                      <a:pt x="631410" y="176764"/>
                      <a:pt x="630532" y="176149"/>
                      <a:pt x="630356" y="176325"/>
                    </a:cubicBezTo>
                    <a:cubicBezTo>
                      <a:pt x="629565" y="177203"/>
                      <a:pt x="628862" y="178346"/>
                      <a:pt x="629126" y="180366"/>
                    </a:cubicBezTo>
                    <a:moveTo>
                      <a:pt x="269540" y="343071"/>
                    </a:moveTo>
                    <a:cubicBezTo>
                      <a:pt x="269365" y="342193"/>
                      <a:pt x="269189" y="341314"/>
                      <a:pt x="269013" y="340436"/>
                    </a:cubicBezTo>
                    <a:cubicBezTo>
                      <a:pt x="267959" y="341490"/>
                      <a:pt x="266905" y="342544"/>
                      <a:pt x="265939" y="343511"/>
                    </a:cubicBezTo>
                    <a:cubicBezTo>
                      <a:pt x="266729" y="343774"/>
                      <a:pt x="267608" y="343950"/>
                      <a:pt x="269540" y="343071"/>
                    </a:cubicBezTo>
                    <a:moveTo>
                      <a:pt x="904811" y="238437"/>
                    </a:moveTo>
                    <a:cubicBezTo>
                      <a:pt x="904196" y="238437"/>
                      <a:pt x="903493" y="238262"/>
                      <a:pt x="902878" y="238437"/>
                    </a:cubicBezTo>
                    <a:cubicBezTo>
                      <a:pt x="901824" y="238701"/>
                      <a:pt x="900858" y="239228"/>
                      <a:pt x="899804" y="239580"/>
                    </a:cubicBezTo>
                    <a:cubicBezTo>
                      <a:pt x="900682" y="239843"/>
                      <a:pt x="901561" y="240458"/>
                      <a:pt x="902351" y="240370"/>
                    </a:cubicBezTo>
                    <a:cubicBezTo>
                      <a:pt x="903581" y="240370"/>
                      <a:pt x="904723" y="239843"/>
                      <a:pt x="904811" y="238437"/>
                    </a:cubicBezTo>
                    <a:moveTo>
                      <a:pt x="945224" y="355547"/>
                    </a:moveTo>
                    <a:cubicBezTo>
                      <a:pt x="946542" y="355634"/>
                      <a:pt x="947859" y="355634"/>
                      <a:pt x="949177" y="355722"/>
                    </a:cubicBezTo>
                    <a:cubicBezTo>
                      <a:pt x="948826" y="354668"/>
                      <a:pt x="948562" y="353614"/>
                      <a:pt x="948211" y="352472"/>
                    </a:cubicBezTo>
                    <a:cubicBezTo>
                      <a:pt x="947596" y="353175"/>
                      <a:pt x="946981" y="353789"/>
                      <a:pt x="945224" y="355547"/>
                    </a:cubicBezTo>
                    <a:moveTo>
                      <a:pt x="949353" y="90228"/>
                    </a:moveTo>
                    <a:cubicBezTo>
                      <a:pt x="949089" y="89965"/>
                      <a:pt x="948914" y="89701"/>
                      <a:pt x="948650" y="89525"/>
                    </a:cubicBezTo>
                    <a:cubicBezTo>
                      <a:pt x="948474" y="89437"/>
                      <a:pt x="948211" y="89437"/>
                      <a:pt x="947947" y="89437"/>
                    </a:cubicBezTo>
                    <a:cubicBezTo>
                      <a:pt x="948123" y="90755"/>
                      <a:pt x="948299" y="91985"/>
                      <a:pt x="948474" y="93303"/>
                    </a:cubicBezTo>
                    <a:cubicBezTo>
                      <a:pt x="949177" y="92600"/>
                      <a:pt x="949792" y="91985"/>
                      <a:pt x="949353" y="90228"/>
                    </a:cubicBezTo>
                    <a:moveTo>
                      <a:pt x="373208" y="707840"/>
                    </a:moveTo>
                    <a:cubicBezTo>
                      <a:pt x="372066" y="706874"/>
                      <a:pt x="370924" y="705907"/>
                      <a:pt x="369870" y="705029"/>
                    </a:cubicBezTo>
                    <a:cubicBezTo>
                      <a:pt x="369606" y="705556"/>
                      <a:pt x="368991" y="706434"/>
                      <a:pt x="369167" y="706610"/>
                    </a:cubicBezTo>
                    <a:cubicBezTo>
                      <a:pt x="370045" y="707401"/>
                      <a:pt x="371099" y="708192"/>
                      <a:pt x="373208" y="707840"/>
                    </a:cubicBezTo>
                    <a:moveTo>
                      <a:pt x="29085" y="407380"/>
                    </a:moveTo>
                    <a:cubicBezTo>
                      <a:pt x="27943" y="406414"/>
                      <a:pt x="26801" y="405448"/>
                      <a:pt x="25746" y="404569"/>
                    </a:cubicBezTo>
                    <a:cubicBezTo>
                      <a:pt x="25483" y="405096"/>
                      <a:pt x="24868" y="405975"/>
                      <a:pt x="25044" y="406150"/>
                    </a:cubicBezTo>
                    <a:cubicBezTo>
                      <a:pt x="25922" y="406941"/>
                      <a:pt x="27064" y="407644"/>
                      <a:pt x="29085" y="407380"/>
                    </a:cubicBezTo>
                    <a:moveTo>
                      <a:pt x="1147288" y="397980"/>
                    </a:moveTo>
                    <a:cubicBezTo>
                      <a:pt x="1148166" y="397716"/>
                      <a:pt x="1149133" y="397541"/>
                      <a:pt x="1150011" y="397277"/>
                    </a:cubicBezTo>
                    <a:cubicBezTo>
                      <a:pt x="1149484" y="396838"/>
                      <a:pt x="1148517" y="395871"/>
                      <a:pt x="1148342" y="395959"/>
                    </a:cubicBezTo>
                    <a:cubicBezTo>
                      <a:pt x="1147463" y="396838"/>
                      <a:pt x="1143949" y="393851"/>
                      <a:pt x="1147288" y="397980"/>
                    </a:cubicBezTo>
                    <a:moveTo>
                      <a:pt x="185640" y="545135"/>
                    </a:moveTo>
                    <a:cubicBezTo>
                      <a:pt x="186694" y="544344"/>
                      <a:pt x="187749" y="543642"/>
                      <a:pt x="188715" y="542763"/>
                    </a:cubicBezTo>
                    <a:cubicBezTo>
                      <a:pt x="188803" y="542675"/>
                      <a:pt x="188276" y="541797"/>
                      <a:pt x="188012" y="541182"/>
                    </a:cubicBezTo>
                    <a:cubicBezTo>
                      <a:pt x="186782" y="542236"/>
                      <a:pt x="185728" y="543202"/>
                      <a:pt x="185640" y="545135"/>
                    </a:cubicBezTo>
                    <a:moveTo>
                      <a:pt x="1563890" y="549352"/>
                    </a:moveTo>
                    <a:cubicBezTo>
                      <a:pt x="1564769" y="549176"/>
                      <a:pt x="1565647" y="549001"/>
                      <a:pt x="1566526" y="548825"/>
                    </a:cubicBezTo>
                    <a:cubicBezTo>
                      <a:pt x="1566438" y="548386"/>
                      <a:pt x="1566174" y="547507"/>
                      <a:pt x="1566174" y="547507"/>
                    </a:cubicBezTo>
                    <a:cubicBezTo>
                      <a:pt x="1565032" y="547683"/>
                      <a:pt x="1563978" y="548034"/>
                      <a:pt x="1563890" y="549352"/>
                    </a:cubicBezTo>
                    <a:moveTo>
                      <a:pt x="334816" y="203208"/>
                    </a:moveTo>
                    <a:cubicBezTo>
                      <a:pt x="335167" y="203911"/>
                      <a:pt x="335519" y="204614"/>
                      <a:pt x="335870" y="205317"/>
                    </a:cubicBezTo>
                    <a:cubicBezTo>
                      <a:pt x="336222" y="204526"/>
                      <a:pt x="336573" y="203911"/>
                      <a:pt x="334816" y="203208"/>
                    </a:cubicBezTo>
                    <a:moveTo>
                      <a:pt x="236420" y="556556"/>
                    </a:moveTo>
                    <a:cubicBezTo>
                      <a:pt x="236595" y="557435"/>
                      <a:pt x="236771" y="558313"/>
                      <a:pt x="236947" y="559192"/>
                    </a:cubicBezTo>
                    <a:cubicBezTo>
                      <a:pt x="237386" y="559104"/>
                      <a:pt x="238265" y="558840"/>
                      <a:pt x="238265" y="558840"/>
                    </a:cubicBezTo>
                    <a:cubicBezTo>
                      <a:pt x="238001" y="557698"/>
                      <a:pt x="237737" y="556644"/>
                      <a:pt x="236420" y="556556"/>
                    </a:cubicBezTo>
                    <a:moveTo>
                      <a:pt x="567980" y="523435"/>
                    </a:moveTo>
                    <a:cubicBezTo>
                      <a:pt x="566925" y="523172"/>
                      <a:pt x="565784" y="522820"/>
                      <a:pt x="564641" y="522644"/>
                    </a:cubicBezTo>
                    <a:cubicBezTo>
                      <a:pt x="564641" y="522644"/>
                      <a:pt x="564378" y="523523"/>
                      <a:pt x="564290" y="523962"/>
                    </a:cubicBezTo>
                    <a:cubicBezTo>
                      <a:pt x="565256" y="524050"/>
                      <a:pt x="566135" y="524226"/>
                      <a:pt x="567980" y="523435"/>
                    </a:cubicBezTo>
                    <a:moveTo>
                      <a:pt x="505867" y="734811"/>
                    </a:moveTo>
                    <a:cubicBezTo>
                      <a:pt x="506570" y="734460"/>
                      <a:pt x="507273" y="734108"/>
                      <a:pt x="507976" y="733757"/>
                    </a:cubicBezTo>
                    <a:cubicBezTo>
                      <a:pt x="507185" y="733406"/>
                      <a:pt x="506482" y="733054"/>
                      <a:pt x="505867" y="734811"/>
                    </a:cubicBezTo>
                    <a:moveTo>
                      <a:pt x="179403" y="520272"/>
                    </a:moveTo>
                    <a:cubicBezTo>
                      <a:pt x="179754" y="520975"/>
                      <a:pt x="180105" y="521678"/>
                      <a:pt x="180457" y="522381"/>
                    </a:cubicBezTo>
                    <a:cubicBezTo>
                      <a:pt x="180808" y="521678"/>
                      <a:pt x="181072" y="520975"/>
                      <a:pt x="179403" y="520272"/>
                    </a:cubicBezTo>
                    <a:moveTo>
                      <a:pt x="497521" y="714078"/>
                    </a:moveTo>
                    <a:cubicBezTo>
                      <a:pt x="497697" y="714956"/>
                      <a:pt x="497873" y="715835"/>
                      <a:pt x="498048" y="716714"/>
                    </a:cubicBezTo>
                    <a:cubicBezTo>
                      <a:pt x="498487" y="716626"/>
                      <a:pt x="499366" y="716362"/>
                      <a:pt x="499366" y="716362"/>
                    </a:cubicBezTo>
                    <a:cubicBezTo>
                      <a:pt x="499190" y="715220"/>
                      <a:pt x="498839" y="714166"/>
                      <a:pt x="497521" y="714078"/>
                    </a:cubicBezTo>
                    <a:moveTo>
                      <a:pt x="287199" y="684032"/>
                    </a:moveTo>
                    <a:cubicBezTo>
                      <a:pt x="286321" y="684208"/>
                      <a:pt x="285442" y="684383"/>
                      <a:pt x="284564" y="684559"/>
                    </a:cubicBezTo>
                    <a:cubicBezTo>
                      <a:pt x="284651" y="684998"/>
                      <a:pt x="284915" y="685877"/>
                      <a:pt x="284915" y="685877"/>
                    </a:cubicBezTo>
                    <a:cubicBezTo>
                      <a:pt x="285969" y="685701"/>
                      <a:pt x="287111" y="685350"/>
                      <a:pt x="287199" y="684032"/>
                    </a:cubicBezTo>
                    <a:moveTo>
                      <a:pt x="739997" y="682978"/>
                    </a:moveTo>
                    <a:cubicBezTo>
                      <a:pt x="738943" y="682714"/>
                      <a:pt x="737801" y="682363"/>
                      <a:pt x="736659" y="682187"/>
                    </a:cubicBezTo>
                    <a:cubicBezTo>
                      <a:pt x="736659" y="682187"/>
                      <a:pt x="736396" y="683065"/>
                      <a:pt x="736308" y="683505"/>
                    </a:cubicBezTo>
                    <a:cubicBezTo>
                      <a:pt x="737274" y="683680"/>
                      <a:pt x="738153" y="683856"/>
                      <a:pt x="739997" y="682978"/>
                    </a:cubicBezTo>
                    <a:moveTo>
                      <a:pt x="1278893" y="569031"/>
                    </a:moveTo>
                    <a:cubicBezTo>
                      <a:pt x="1279947" y="569295"/>
                      <a:pt x="1281089" y="569646"/>
                      <a:pt x="1282231" y="569822"/>
                    </a:cubicBezTo>
                    <a:cubicBezTo>
                      <a:pt x="1282231" y="569822"/>
                      <a:pt x="1282494" y="568943"/>
                      <a:pt x="1282582" y="568504"/>
                    </a:cubicBezTo>
                    <a:cubicBezTo>
                      <a:pt x="1281704" y="568328"/>
                      <a:pt x="1280825" y="568153"/>
                      <a:pt x="1278893" y="569031"/>
                    </a:cubicBezTo>
                    <a:moveTo>
                      <a:pt x="611555" y="83991"/>
                    </a:moveTo>
                    <a:cubicBezTo>
                      <a:pt x="612609" y="84254"/>
                      <a:pt x="613752" y="84606"/>
                      <a:pt x="614894" y="84781"/>
                    </a:cubicBezTo>
                    <a:cubicBezTo>
                      <a:pt x="614894" y="84781"/>
                      <a:pt x="615157" y="83903"/>
                      <a:pt x="615245" y="83463"/>
                    </a:cubicBezTo>
                    <a:cubicBezTo>
                      <a:pt x="614279" y="83376"/>
                      <a:pt x="613400" y="83112"/>
                      <a:pt x="611555" y="83991"/>
                    </a:cubicBezTo>
                    <a:moveTo>
                      <a:pt x="29085" y="475731"/>
                    </a:moveTo>
                    <a:cubicBezTo>
                      <a:pt x="28382" y="476082"/>
                      <a:pt x="27679" y="476433"/>
                      <a:pt x="26976" y="476785"/>
                    </a:cubicBezTo>
                    <a:cubicBezTo>
                      <a:pt x="27767" y="477136"/>
                      <a:pt x="28382" y="477488"/>
                      <a:pt x="29085" y="475731"/>
                    </a:cubicBezTo>
                    <a:moveTo>
                      <a:pt x="961828" y="363805"/>
                    </a:moveTo>
                    <a:cubicBezTo>
                      <a:pt x="962883" y="364068"/>
                      <a:pt x="964025" y="364420"/>
                      <a:pt x="965167" y="364596"/>
                    </a:cubicBezTo>
                    <a:cubicBezTo>
                      <a:pt x="965167" y="364596"/>
                      <a:pt x="965430" y="363717"/>
                      <a:pt x="965518" y="363278"/>
                    </a:cubicBezTo>
                    <a:cubicBezTo>
                      <a:pt x="964552" y="363102"/>
                      <a:pt x="963761" y="362926"/>
                      <a:pt x="961828" y="363805"/>
                    </a:cubicBezTo>
                    <a:moveTo>
                      <a:pt x="1238480" y="671644"/>
                    </a:moveTo>
                    <a:cubicBezTo>
                      <a:pt x="1238831" y="672347"/>
                      <a:pt x="1239183" y="673050"/>
                      <a:pt x="1239534" y="673753"/>
                    </a:cubicBezTo>
                    <a:cubicBezTo>
                      <a:pt x="1239885" y="672962"/>
                      <a:pt x="1240237" y="672259"/>
                      <a:pt x="1238480" y="671644"/>
                    </a:cubicBezTo>
                    <a:moveTo>
                      <a:pt x="284036" y="341051"/>
                    </a:moveTo>
                    <a:cubicBezTo>
                      <a:pt x="285091" y="341314"/>
                      <a:pt x="286233" y="341666"/>
                      <a:pt x="287375" y="341841"/>
                    </a:cubicBezTo>
                    <a:cubicBezTo>
                      <a:pt x="287375" y="341841"/>
                      <a:pt x="287638" y="340963"/>
                      <a:pt x="287726" y="340524"/>
                    </a:cubicBezTo>
                    <a:cubicBezTo>
                      <a:pt x="286848" y="340348"/>
                      <a:pt x="285969" y="340172"/>
                      <a:pt x="284036" y="341051"/>
                    </a:cubicBezTo>
                    <a:moveTo>
                      <a:pt x="985637" y="89174"/>
                    </a:moveTo>
                    <a:cubicBezTo>
                      <a:pt x="984758" y="89350"/>
                      <a:pt x="983880" y="89525"/>
                      <a:pt x="983001" y="89701"/>
                    </a:cubicBezTo>
                    <a:cubicBezTo>
                      <a:pt x="983089" y="90140"/>
                      <a:pt x="983352" y="91019"/>
                      <a:pt x="983352" y="91019"/>
                    </a:cubicBezTo>
                    <a:cubicBezTo>
                      <a:pt x="984494" y="90843"/>
                      <a:pt x="985549" y="90492"/>
                      <a:pt x="985637" y="89174"/>
                    </a:cubicBezTo>
                    <a:moveTo>
                      <a:pt x="1160817" y="274721"/>
                    </a:moveTo>
                    <a:cubicBezTo>
                      <a:pt x="1160114" y="275073"/>
                      <a:pt x="1159411" y="275424"/>
                      <a:pt x="1158709" y="275775"/>
                    </a:cubicBezTo>
                    <a:cubicBezTo>
                      <a:pt x="1159411" y="276039"/>
                      <a:pt x="1160114" y="276390"/>
                      <a:pt x="1160817" y="274721"/>
                    </a:cubicBezTo>
                    <a:moveTo>
                      <a:pt x="929674" y="640544"/>
                    </a:moveTo>
                    <a:cubicBezTo>
                      <a:pt x="930025" y="641247"/>
                      <a:pt x="930377" y="641950"/>
                      <a:pt x="930728" y="642653"/>
                    </a:cubicBezTo>
                    <a:cubicBezTo>
                      <a:pt x="931079" y="641862"/>
                      <a:pt x="931431" y="641247"/>
                      <a:pt x="929674" y="640544"/>
                    </a:cubicBezTo>
                    <a:moveTo>
                      <a:pt x="1269580" y="109907"/>
                    </a:moveTo>
                    <a:cubicBezTo>
                      <a:pt x="1269844" y="108853"/>
                      <a:pt x="1270195" y="107711"/>
                      <a:pt x="1270371" y="106569"/>
                    </a:cubicBezTo>
                    <a:cubicBezTo>
                      <a:pt x="1270371" y="106569"/>
                      <a:pt x="1269492" y="106305"/>
                      <a:pt x="1269053" y="106218"/>
                    </a:cubicBezTo>
                    <a:cubicBezTo>
                      <a:pt x="1268965" y="107096"/>
                      <a:pt x="1268789" y="107975"/>
                      <a:pt x="1269580" y="109907"/>
                    </a:cubicBezTo>
                    <a:moveTo>
                      <a:pt x="1535953" y="262246"/>
                    </a:moveTo>
                    <a:cubicBezTo>
                      <a:pt x="1535513" y="261982"/>
                      <a:pt x="1535162" y="261719"/>
                      <a:pt x="1534723" y="261455"/>
                    </a:cubicBezTo>
                    <a:cubicBezTo>
                      <a:pt x="1534723" y="262070"/>
                      <a:pt x="1534811" y="262685"/>
                      <a:pt x="1535953" y="262246"/>
                    </a:cubicBezTo>
                    <a:moveTo>
                      <a:pt x="1050912" y="117199"/>
                    </a:moveTo>
                    <a:cubicBezTo>
                      <a:pt x="1051351" y="117463"/>
                      <a:pt x="1051703" y="117726"/>
                      <a:pt x="1052142" y="117990"/>
                    </a:cubicBezTo>
                    <a:cubicBezTo>
                      <a:pt x="1052142" y="117375"/>
                      <a:pt x="1052054" y="116760"/>
                      <a:pt x="1050912" y="117199"/>
                    </a:cubicBezTo>
                    <a:moveTo>
                      <a:pt x="176240" y="641511"/>
                    </a:moveTo>
                    <a:cubicBezTo>
                      <a:pt x="176679" y="641774"/>
                      <a:pt x="177031" y="642038"/>
                      <a:pt x="177470" y="642301"/>
                    </a:cubicBezTo>
                    <a:cubicBezTo>
                      <a:pt x="177470" y="641774"/>
                      <a:pt x="177382" y="641159"/>
                      <a:pt x="176240" y="641511"/>
                    </a:cubicBezTo>
                    <a:moveTo>
                      <a:pt x="1336964" y="146191"/>
                    </a:moveTo>
                    <a:cubicBezTo>
                      <a:pt x="1337403" y="146455"/>
                      <a:pt x="1337755" y="146718"/>
                      <a:pt x="1338194" y="146982"/>
                    </a:cubicBezTo>
                    <a:cubicBezTo>
                      <a:pt x="1338106" y="146367"/>
                      <a:pt x="1338106" y="145752"/>
                      <a:pt x="1336964" y="146191"/>
                    </a:cubicBezTo>
                    <a:moveTo>
                      <a:pt x="932836" y="450868"/>
                    </a:moveTo>
                    <a:cubicBezTo>
                      <a:pt x="932397" y="450604"/>
                      <a:pt x="932046" y="450341"/>
                      <a:pt x="931607" y="450077"/>
                    </a:cubicBezTo>
                    <a:cubicBezTo>
                      <a:pt x="931607" y="450692"/>
                      <a:pt x="931694" y="451307"/>
                      <a:pt x="932836" y="450868"/>
                    </a:cubicBezTo>
                    <a:moveTo>
                      <a:pt x="1214671" y="98486"/>
                    </a:moveTo>
                    <a:cubicBezTo>
                      <a:pt x="1215111" y="98750"/>
                      <a:pt x="1215462" y="99014"/>
                      <a:pt x="1215901" y="99277"/>
                    </a:cubicBezTo>
                    <a:cubicBezTo>
                      <a:pt x="1215814" y="98750"/>
                      <a:pt x="1215814" y="98135"/>
                      <a:pt x="1214671" y="98486"/>
                    </a:cubicBezTo>
                    <a:moveTo>
                      <a:pt x="316191" y="246696"/>
                    </a:moveTo>
                    <a:cubicBezTo>
                      <a:pt x="316454" y="246256"/>
                      <a:pt x="316718" y="245905"/>
                      <a:pt x="316981" y="245466"/>
                    </a:cubicBezTo>
                    <a:cubicBezTo>
                      <a:pt x="316367" y="245554"/>
                      <a:pt x="315752" y="245642"/>
                      <a:pt x="316191" y="246696"/>
                    </a:cubicBezTo>
                    <a:moveTo>
                      <a:pt x="1415769" y="583527"/>
                    </a:moveTo>
                    <a:cubicBezTo>
                      <a:pt x="1415330" y="583264"/>
                      <a:pt x="1414978" y="583000"/>
                      <a:pt x="1414539" y="582737"/>
                    </a:cubicBezTo>
                    <a:cubicBezTo>
                      <a:pt x="1414539" y="583351"/>
                      <a:pt x="1414627" y="583966"/>
                      <a:pt x="1415769" y="583527"/>
                    </a:cubicBezTo>
                    <a:moveTo>
                      <a:pt x="185640" y="462289"/>
                    </a:moveTo>
                    <a:cubicBezTo>
                      <a:pt x="185904" y="461850"/>
                      <a:pt x="186167" y="461498"/>
                      <a:pt x="186431" y="461059"/>
                    </a:cubicBezTo>
                    <a:cubicBezTo>
                      <a:pt x="185816" y="461059"/>
                      <a:pt x="185201" y="461147"/>
                      <a:pt x="185640" y="462289"/>
                    </a:cubicBezTo>
                    <a:moveTo>
                      <a:pt x="349312" y="675774"/>
                    </a:moveTo>
                    <a:cubicBezTo>
                      <a:pt x="349048" y="676213"/>
                      <a:pt x="348785" y="676564"/>
                      <a:pt x="348521" y="677003"/>
                    </a:cubicBezTo>
                    <a:cubicBezTo>
                      <a:pt x="349136" y="676916"/>
                      <a:pt x="349751" y="676828"/>
                      <a:pt x="349312" y="675774"/>
                    </a:cubicBezTo>
                    <a:moveTo>
                      <a:pt x="1543157" y="433209"/>
                    </a:moveTo>
                    <a:cubicBezTo>
                      <a:pt x="1542893" y="433649"/>
                      <a:pt x="1542630" y="434000"/>
                      <a:pt x="1542366" y="434439"/>
                    </a:cubicBezTo>
                    <a:cubicBezTo>
                      <a:pt x="1542981" y="434439"/>
                      <a:pt x="1543596" y="434351"/>
                      <a:pt x="1543157" y="433209"/>
                    </a:cubicBezTo>
                    <a:moveTo>
                      <a:pt x="1090358" y="577289"/>
                    </a:moveTo>
                    <a:cubicBezTo>
                      <a:pt x="1090798" y="577553"/>
                      <a:pt x="1091149" y="577817"/>
                      <a:pt x="1091588" y="578080"/>
                    </a:cubicBezTo>
                    <a:cubicBezTo>
                      <a:pt x="1091500" y="577465"/>
                      <a:pt x="1091412" y="576850"/>
                      <a:pt x="1090358" y="577289"/>
                    </a:cubicBezTo>
                    <a:moveTo>
                      <a:pt x="1247880" y="573160"/>
                    </a:moveTo>
                    <a:cubicBezTo>
                      <a:pt x="1248319" y="573424"/>
                      <a:pt x="1248671" y="573688"/>
                      <a:pt x="1249110" y="573951"/>
                    </a:cubicBezTo>
                    <a:cubicBezTo>
                      <a:pt x="1249022" y="573336"/>
                      <a:pt x="1248934" y="572721"/>
                      <a:pt x="1247880" y="573160"/>
                    </a:cubicBezTo>
                    <a:moveTo>
                      <a:pt x="304770" y="241512"/>
                    </a:moveTo>
                    <a:cubicBezTo>
                      <a:pt x="304331" y="241249"/>
                      <a:pt x="303979" y="240985"/>
                      <a:pt x="303540" y="240722"/>
                    </a:cubicBezTo>
                    <a:cubicBezTo>
                      <a:pt x="303628" y="241337"/>
                      <a:pt x="303716" y="241952"/>
                      <a:pt x="304770" y="241512"/>
                    </a:cubicBezTo>
                    <a:moveTo>
                      <a:pt x="1428156" y="498573"/>
                    </a:moveTo>
                    <a:cubicBezTo>
                      <a:pt x="1427717" y="498309"/>
                      <a:pt x="1427365" y="498045"/>
                      <a:pt x="1426926" y="497782"/>
                    </a:cubicBezTo>
                    <a:cubicBezTo>
                      <a:pt x="1427014" y="498309"/>
                      <a:pt x="1427014" y="498924"/>
                      <a:pt x="1428156" y="498573"/>
                    </a:cubicBezTo>
                    <a:moveTo>
                      <a:pt x="1176367" y="192841"/>
                    </a:moveTo>
                    <a:cubicBezTo>
                      <a:pt x="1176631" y="192402"/>
                      <a:pt x="1176894" y="192051"/>
                      <a:pt x="1177158" y="191611"/>
                    </a:cubicBezTo>
                    <a:cubicBezTo>
                      <a:pt x="1176543" y="191611"/>
                      <a:pt x="1175928" y="191699"/>
                      <a:pt x="1176367" y="192841"/>
                    </a:cubicBezTo>
                    <a:moveTo>
                      <a:pt x="298532" y="685086"/>
                    </a:moveTo>
                    <a:cubicBezTo>
                      <a:pt x="298971" y="685350"/>
                      <a:pt x="299323" y="685613"/>
                      <a:pt x="299762" y="685877"/>
                    </a:cubicBezTo>
                    <a:cubicBezTo>
                      <a:pt x="299762" y="685262"/>
                      <a:pt x="299674" y="684647"/>
                      <a:pt x="298532" y="685086"/>
                    </a:cubicBezTo>
                    <a:moveTo>
                      <a:pt x="1610541" y="365913"/>
                    </a:moveTo>
                    <a:cubicBezTo>
                      <a:pt x="1610101" y="365650"/>
                      <a:pt x="1609750" y="365386"/>
                      <a:pt x="1609310" y="365123"/>
                    </a:cubicBezTo>
                    <a:cubicBezTo>
                      <a:pt x="1609398" y="365650"/>
                      <a:pt x="1609486" y="366265"/>
                      <a:pt x="1610541" y="365913"/>
                    </a:cubicBezTo>
                    <a:moveTo>
                      <a:pt x="855086" y="80916"/>
                    </a:moveTo>
                    <a:cubicBezTo>
                      <a:pt x="854822" y="81355"/>
                      <a:pt x="854559" y="81706"/>
                      <a:pt x="854295" y="82146"/>
                    </a:cubicBezTo>
                    <a:cubicBezTo>
                      <a:pt x="854822" y="82058"/>
                      <a:pt x="855525" y="81970"/>
                      <a:pt x="855086" y="80916"/>
                    </a:cubicBezTo>
                    <a:moveTo>
                      <a:pt x="292382" y="208391"/>
                    </a:moveTo>
                    <a:cubicBezTo>
                      <a:pt x="292822" y="208655"/>
                      <a:pt x="293173" y="208919"/>
                      <a:pt x="293612" y="209182"/>
                    </a:cubicBezTo>
                    <a:cubicBezTo>
                      <a:pt x="293525" y="208567"/>
                      <a:pt x="293437" y="207952"/>
                      <a:pt x="292382" y="208391"/>
                    </a:cubicBezTo>
                    <a:moveTo>
                      <a:pt x="446742" y="199079"/>
                    </a:moveTo>
                    <a:cubicBezTo>
                      <a:pt x="447005" y="198640"/>
                      <a:pt x="447269" y="198288"/>
                      <a:pt x="447532" y="197849"/>
                    </a:cubicBezTo>
                    <a:cubicBezTo>
                      <a:pt x="447005" y="197849"/>
                      <a:pt x="446302" y="197937"/>
                      <a:pt x="446742" y="199079"/>
                    </a:cubicBezTo>
                    <a:moveTo>
                      <a:pt x="982562" y="399034"/>
                    </a:moveTo>
                    <a:cubicBezTo>
                      <a:pt x="982122" y="398771"/>
                      <a:pt x="981771" y="398507"/>
                      <a:pt x="981332" y="398243"/>
                    </a:cubicBezTo>
                    <a:cubicBezTo>
                      <a:pt x="981332" y="398859"/>
                      <a:pt x="981420" y="399473"/>
                      <a:pt x="982562" y="3990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id="{5A77B3CA-B18B-4B4A-8930-944D5670CA39}"/>
                  </a:ext>
                </a:extLst>
              </p:cNvPr>
              <p:cNvSpPr/>
              <p:nvPr/>
            </p:nvSpPr>
            <p:spPr>
              <a:xfrm>
                <a:off x="2162679" y="1330844"/>
                <a:ext cx="1666901" cy="761217"/>
              </a:xfrm>
              <a:custGeom>
                <a:avLst/>
                <a:gdLst>
                  <a:gd name="connsiteX0" fmla="*/ 509336 w 1666901"/>
                  <a:gd name="connsiteY0" fmla="*/ 761217 h 761217"/>
                  <a:gd name="connsiteX1" fmla="*/ 503977 w 1666901"/>
                  <a:gd name="connsiteY1" fmla="*/ 760690 h 761217"/>
                  <a:gd name="connsiteX2" fmla="*/ 488954 w 1666901"/>
                  <a:gd name="connsiteY2" fmla="*/ 758845 h 761217"/>
                  <a:gd name="connsiteX3" fmla="*/ 487900 w 1666901"/>
                  <a:gd name="connsiteY3" fmla="*/ 758845 h 761217"/>
                  <a:gd name="connsiteX4" fmla="*/ 470592 w 1666901"/>
                  <a:gd name="connsiteY4" fmla="*/ 754892 h 761217"/>
                  <a:gd name="connsiteX5" fmla="*/ 437999 w 1666901"/>
                  <a:gd name="connsiteY5" fmla="*/ 755946 h 761217"/>
                  <a:gd name="connsiteX6" fmla="*/ 424381 w 1666901"/>
                  <a:gd name="connsiteY6" fmla="*/ 754892 h 761217"/>
                  <a:gd name="connsiteX7" fmla="*/ 396620 w 1666901"/>
                  <a:gd name="connsiteY7" fmla="*/ 750060 h 761217"/>
                  <a:gd name="connsiteX8" fmla="*/ 382387 w 1666901"/>
                  <a:gd name="connsiteY8" fmla="*/ 747512 h 761217"/>
                  <a:gd name="connsiteX9" fmla="*/ 370878 w 1666901"/>
                  <a:gd name="connsiteY9" fmla="*/ 746106 h 761217"/>
                  <a:gd name="connsiteX10" fmla="*/ 335298 w 1666901"/>
                  <a:gd name="connsiteY10" fmla="*/ 738375 h 761217"/>
                  <a:gd name="connsiteX11" fmla="*/ 327391 w 1666901"/>
                  <a:gd name="connsiteY11" fmla="*/ 736530 h 761217"/>
                  <a:gd name="connsiteX12" fmla="*/ 288735 w 1666901"/>
                  <a:gd name="connsiteY12" fmla="*/ 727130 h 761217"/>
                  <a:gd name="connsiteX13" fmla="*/ 258601 w 1666901"/>
                  <a:gd name="connsiteY13" fmla="*/ 717115 h 761217"/>
                  <a:gd name="connsiteX14" fmla="*/ 256932 w 1666901"/>
                  <a:gd name="connsiteY14" fmla="*/ 716500 h 761217"/>
                  <a:gd name="connsiteX15" fmla="*/ 248850 w 1666901"/>
                  <a:gd name="connsiteY15" fmla="*/ 712722 h 761217"/>
                  <a:gd name="connsiteX16" fmla="*/ 241470 w 1666901"/>
                  <a:gd name="connsiteY16" fmla="*/ 709647 h 761217"/>
                  <a:gd name="connsiteX17" fmla="*/ 226535 w 1666901"/>
                  <a:gd name="connsiteY17" fmla="*/ 704552 h 761217"/>
                  <a:gd name="connsiteX18" fmla="*/ 221703 w 1666901"/>
                  <a:gd name="connsiteY18" fmla="*/ 702355 h 761217"/>
                  <a:gd name="connsiteX19" fmla="*/ 203166 w 1666901"/>
                  <a:gd name="connsiteY19" fmla="*/ 694888 h 761217"/>
                  <a:gd name="connsiteX20" fmla="*/ 200354 w 1666901"/>
                  <a:gd name="connsiteY20" fmla="*/ 693218 h 761217"/>
                  <a:gd name="connsiteX21" fmla="*/ 186473 w 1666901"/>
                  <a:gd name="connsiteY21" fmla="*/ 686717 h 761217"/>
                  <a:gd name="connsiteX22" fmla="*/ 171890 w 1666901"/>
                  <a:gd name="connsiteY22" fmla="*/ 679953 h 761217"/>
                  <a:gd name="connsiteX23" fmla="*/ 138944 w 1666901"/>
                  <a:gd name="connsiteY23" fmla="*/ 659834 h 761217"/>
                  <a:gd name="connsiteX24" fmla="*/ 111973 w 1666901"/>
                  <a:gd name="connsiteY24" fmla="*/ 641473 h 761217"/>
                  <a:gd name="connsiteX25" fmla="*/ 104769 w 1666901"/>
                  <a:gd name="connsiteY25" fmla="*/ 636465 h 761217"/>
                  <a:gd name="connsiteX26" fmla="*/ 98444 w 1666901"/>
                  <a:gd name="connsiteY26" fmla="*/ 630930 h 761217"/>
                  <a:gd name="connsiteX27" fmla="*/ 96160 w 1666901"/>
                  <a:gd name="connsiteY27" fmla="*/ 628031 h 761217"/>
                  <a:gd name="connsiteX28" fmla="*/ 63127 w 1666901"/>
                  <a:gd name="connsiteY28" fmla="*/ 598249 h 761217"/>
                  <a:gd name="connsiteX29" fmla="*/ 53639 w 1666901"/>
                  <a:gd name="connsiteY29" fmla="*/ 587794 h 761217"/>
                  <a:gd name="connsiteX30" fmla="*/ 40021 w 1666901"/>
                  <a:gd name="connsiteY30" fmla="*/ 569081 h 761217"/>
                  <a:gd name="connsiteX31" fmla="*/ 32114 w 1666901"/>
                  <a:gd name="connsiteY31" fmla="*/ 557221 h 761217"/>
                  <a:gd name="connsiteX32" fmla="*/ 19463 w 1666901"/>
                  <a:gd name="connsiteY32" fmla="*/ 537981 h 761217"/>
                  <a:gd name="connsiteX33" fmla="*/ 13138 w 1666901"/>
                  <a:gd name="connsiteY33" fmla="*/ 522606 h 761217"/>
                  <a:gd name="connsiteX34" fmla="*/ 9184 w 1666901"/>
                  <a:gd name="connsiteY34" fmla="*/ 511273 h 761217"/>
                  <a:gd name="connsiteX35" fmla="*/ 1278 w 1666901"/>
                  <a:gd name="connsiteY35" fmla="*/ 478152 h 761217"/>
                  <a:gd name="connsiteX36" fmla="*/ 663 w 1666901"/>
                  <a:gd name="connsiteY36" fmla="*/ 464886 h 761217"/>
                  <a:gd name="connsiteX37" fmla="*/ 1717 w 1666901"/>
                  <a:gd name="connsiteY37" fmla="*/ 429833 h 761217"/>
                  <a:gd name="connsiteX38" fmla="*/ 2068 w 1666901"/>
                  <a:gd name="connsiteY38" fmla="*/ 428164 h 761217"/>
                  <a:gd name="connsiteX39" fmla="*/ 14016 w 1666901"/>
                  <a:gd name="connsiteY39" fmla="*/ 383973 h 761217"/>
                  <a:gd name="connsiteX40" fmla="*/ 15949 w 1666901"/>
                  <a:gd name="connsiteY40" fmla="*/ 378965 h 761217"/>
                  <a:gd name="connsiteX41" fmla="*/ 34311 w 1666901"/>
                  <a:gd name="connsiteY41" fmla="*/ 350413 h 761217"/>
                  <a:gd name="connsiteX42" fmla="*/ 35365 w 1666901"/>
                  <a:gd name="connsiteY42" fmla="*/ 348217 h 761217"/>
                  <a:gd name="connsiteX43" fmla="*/ 39230 w 1666901"/>
                  <a:gd name="connsiteY43" fmla="*/ 341364 h 761217"/>
                  <a:gd name="connsiteX44" fmla="*/ 46171 w 1666901"/>
                  <a:gd name="connsiteY44" fmla="*/ 332227 h 761217"/>
                  <a:gd name="connsiteX45" fmla="*/ 65323 w 1666901"/>
                  <a:gd name="connsiteY45" fmla="*/ 310615 h 761217"/>
                  <a:gd name="connsiteX46" fmla="*/ 83685 w 1666901"/>
                  <a:gd name="connsiteY46" fmla="*/ 294099 h 761217"/>
                  <a:gd name="connsiteX47" fmla="*/ 91679 w 1666901"/>
                  <a:gd name="connsiteY47" fmla="*/ 286543 h 761217"/>
                  <a:gd name="connsiteX48" fmla="*/ 91855 w 1666901"/>
                  <a:gd name="connsiteY48" fmla="*/ 286280 h 761217"/>
                  <a:gd name="connsiteX49" fmla="*/ 98883 w 1666901"/>
                  <a:gd name="connsiteY49" fmla="*/ 281184 h 761217"/>
                  <a:gd name="connsiteX50" fmla="*/ 111798 w 1666901"/>
                  <a:gd name="connsiteY50" fmla="*/ 272750 h 761217"/>
                  <a:gd name="connsiteX51" fmla="*/ 121198 w 1666901"/>
                  <a:gd name="connsiteY51" fmla="*/ 265458 h 761217"/>
                  <a:gd name="connsiteX52" fmla="*/ 183838 w 1666901"/>
                  <a:gd name="connsiteY52" fmla="*/ 232074 h 761217"/>
                  <a:gd name="connsiteX53" fmla="*/ 227940 w 1666901"/>
                  <a:gd name="connsiteY53" fmla="*/ 213976 h 761217"/>
                  <a:gd name="connsiteX54" fmla="*/ 240328 w 1666901"/>
                  <a:gd name="connsiteY54" fmla="*/ 210550 h 761217"/>
                  <a:gd name="connsiteX55" fmla="*/ 248059 w 1666901"/>
                  <a:gd name="connsiteY55" fmla="*/ 208529 h 761217"/>
                  <a:gd name="connsiteX56" fmla="*/ 261500 w 1666901"/>
                  <a:gd name="connsiteY56" fmla="*/ 204224 h 761217"/>
                  <a:gd name="connsiteX57" fmla="*/ 284167 w 1666901"/>
                  <a:gd name="connsiteY57" fmla="*/ 197284 h 761217"/>
                  <a:gd name="connsiteX58" fmla="*/ 290229 w 1666901"/>
                  <a:gd name="connsiteY58" fmla="*/ 195615 h 761217"/>
                  <a:gd name="connsiteX59" fmla="*/ 315531 w 1666901"/>
                  <a:gd name="connsiteY59" fmla="*/ 190431 h 761217"/>
                  <a:gd name="connsiteX60" fmla="*/ 329060 w 1666901"/>
                  <a:gd name="connsiteY60" fmla="*/ 188235 h 761217"/>
                  <a:gd name="connsiteX61" fmla="*/ 339954 w 1666901"/>
                  <a:gd name="connsiteY61" fmla="*/ 186302 h 761217"/>
                  <a:gd name="connsiteX62" fmla="*/ 349881 w 1666901"/>
                  <a:gd name="connsiteY62" fmla="*/ 184018 h 761217"/>
                  <a:gd name="connsiteX63" fmla="*/ 368419 w 1666901"/>
                  <a:gd name="connsiteY63" fmla="*/ 180855 h 761217"/>
                  <a:gd name="connsiteX64" fmla="*/ 384232 w 1666901"/>
                  <a:gd name="connsiteY64" fmla="*/ 179274 h 761217"/>
                  <a:gd name="connsiteX65" fmla="*/ 400573 w 1666901"/>
                  <a:gd name="connsiteY65" fmla="*/ 177429 h 761217"/>
                  <a:gd name="connsiteX66" fmla="*/ 429213 w 1666901"/>
                  <a:gd name="connsiteY66" fmla="*/ 176023 h 761217"/>
                  <a:gd name="connsiteX67" fmla="*/ 431585 w 1666901"/>
                  <a:gd name="connsiteY67" fmla="*/ 175848 h 761217"/>
                  <a:gd name="connsiteX68" fmla="*/ 437384 w 1666901"/>
                  <a:gd name="connsiteY68" fmla="*/ 175057 h 761217"/>
                  <a:gd name="connsiteX69" fmla="*/ 453461 w 1666901"/>
                  <a:gd name="connsiteY69" fmla="*/ 174969 h 761217"/>
                  <a:gd name="connsiteX70" fmla="*/ 457502 w 1666901"/>
                  <a:gd name="connsiteY70" fmla="*/ 175584 h 761217"/>
                  <a:gd name="connsiteX71" fmla="*/ 460314 w 1666901"/>
                  <a:gd name="connsiteY71" fmla="*/ 176023 h 761217"/>
                  <a:gd name="connsiteX72" fmla="*/ 460489 w 1666901"/>
                  <a:gd name="connsiteY72" fmla="*/ 176023 h 761217"/>
                  <a:gd name="connsiteX73" fmla="*/ 479378 w 1666901"/>
                  <a:gd name="connsiteY73" fmla="*/ 174003 h 761217"/>
                  <a:gd name="connsiteX74" fmla="*/ 483507 w 1666901"/>
                  <a:gd name="connsiteY74" fmla="*/ 174003 h 761217"/>
                  <a:gd name="connsiteX75" fmla="*/ 492029 w 1666901"/>
                  <a:gd name="connsiteY75" fmla="*/ 163548 h 761217"/>
                  <a:gd name="connsiteX76" fmla="*/ 499496 w 1666901"/>
                  <a:gd name="connsiteY76" fmla="*/ 154411 h 761217"/>
                  <a:gd name="connsiteX77" fmla="*/ 542018 w 1666901"/>
                  <a:gd name="connsiteY77" fmla="*/ 112066 h 761217"/>
                  <a:gd name="connsiteX78" fmla="*/ 577159 w 1666901"/>
                  <a:gd name="connsiteY78" fmla="*/ 87554 h 761217"/>
                  <a:gd name="connsiteX79" fmla="*/ 594291 w 1666901"/>
                  <a:gd name="connsiteY79" fmla="*/ 78154 h 761217"/>
                  <a:gd name="connsiteX80" fmla="*/ 600089 w 1666901"/>
                  <a:gd name="connsiteY80" fmla="*/ 75255 h 761217"/>
                  <a:gd name="connsiteX81" fmla="*/ 610807 w 1666901"/>
                  <a:gd name="connsiteY81" fmla="*/ 69544 h 761217"/>
                  <a:gd name="connsiteX82" fmla="*/ 639184 w 1666901"/>
                  <a:gd name="connsiteY82" fmla="*/ 55312 h 761217"/>
                  <a:gd name="connsiteX83" fmla="*/ 684253 w 1666901"/>
                  <a:gd name="connsiteY83" fmla="*/ 38883 h 761217"/>
                  <a:gd name="connsiteX84" fmla="*/ 698046 w 1666901"/>
                  <a:gd name="connsiteY84" fmla="*/ 34754 h 761217"/>
                  <a:gd name="connsiteX85" fmla="*/ 723260 w 1666901"/>
                  <a:gd name="connsiteY85" fmla="*/ 26145 h 761217"/>
                  <a:gd name="connsiteX86" fmla="*/ 744169 w 1666901"/>
                  <a:gd name="connsiteY86" fmla="*/ 20786 h 761217"/>
                  <a:gd name="connsiteX87" fmla="*/ 755239 w 1666901"/>
                  <a:gd name="connsiteY87" fmla="*/ 18765 h 761217"/>
                  <a:gd name="connsiteX88" fmla="*/ 779398 w 1666901"/>
                  <a:gd name="connsiteY88" fmla="*/ 14636 h 761217"/>
                  <a:gd name="connsiteX89" fmla="*/ 805315 w 1666901"/>
                  <a:gd name="connsiteY89" fmla="*/ 9540 h 761217"/>
                  <a:gd name="connsiteX90" fmla="*/ 808566 w 1666901"/>
                  <a:gd name="connsiteY90" fmla="*/ 8310 h 761217"/>
                  <a:gd name="connsiteX91" fmla="*/ 811904 w 1666901"/>
                  <a:gd name="connsiteY91" fmla="*/ 9277 h 761217"/>
                  <a:gd name="connsiteX92" fmla="*/ 822008 w 1666901"/>
                  <a:gd name="connsiteY92" fmla="*/ 7959 h 761217"/>
                  <a:gd name="connsiteX93" fmla="*/ 833165 w 1666901"/>
                  <a:gd name="connsiteY93" fmla="*/ 5675 h 761217"/>
                  <a:gd name="connsiteX94" fmla="*/ 850121 w 1666901"/>
                  <a:gd name="connsiteY94" fmla="*/ 4972 h 761217"/>
                  <a:gd name="connsiteX95" fmla="*/ 871996 w 1666901"/>
                  <a:gd name="connsiteY95" fmla="*/ 3654 h 761217"/>
                  <a:gd name="connsiteX96" fmla="*/ 889919 w 1666901"/>
                  <a:gd name="connsiteY96" fmla="*/ 2424 h 761217"/>
                  <a:gd name="connsiteX97" fmla="*/ 900813 w 1666901"/>
                  <a:gd name="connsiteY97" fmla="*/ 1897 h 761217"/>
                  <a:gd name="connsiteX98" fmla="*/ 915396 w 1666901"/>
                  <a:gd name="connsiteY98" fmla="*/ 755 h 761217"/>
                  <a:gd name="connsiteX99" fmla="*/ 924269 w 1666901"/>
                  <a:gd name="connsiteY99" fmla="*/ 52 h 761217"/>
                  <a:gd name="connsiteX100" fmla="*/ 934021 w 1666901"/>
                  <a:gd name="connsiteY100" fmla="*/ 1194 h 761217"/>
                  <a:gd name="connsiteX101" fmla="*/ 937184 w 1666901"/>
                  <a:gd name="connsiteY101" fmla="*/ 1809 h 761217"/>
                  <a:gd name="connsiteX102" fmla="*/ 946848 w 1666901"/>
                  <a:gd name="connsiteY102" fmla="*/ 1897 h 761217"/>
                  <a:gd name="connsiteX103" fmla="*/ 958005 w 1666901"/>
                  <a:gd name="connsiteY103" fmla="*/ 1985 h 761217"/>
                  <a:gd name="connsiteX104" fmla="*/ 979617 w 1666901"/>
                  <a:gd name="connsiteY104" fmla="*/ 4093 h 761217"/>
                  <a:gd name="connsiteX105" fmla="*/ 984537 w 1666901"/>
                  <a:gd name="connsiteY105" fmla="*/ 4006 h 761217"/>
                  <a:gd name="connsiteX106" fmla="*/ 998594 w 1666901"/>
                  <a:gd name="connsiteY106" fmla="*/ 5148 h 761217"/>
                  <a:gd name="connsiteX107" fmla="*/ 1010805 w 1666901"/>
                  <a:gd name="connsiteY107" fmla="*/ 5587 h 761217"/>
                  <a:gd name="connsiteX108" fmla="*/ 1013353 w 1666901"/>
                  <a:gd name="connsiteY108" fmla="*/ 6114 h 761217"/>
                  <a:gd name="connsiteX109" fmla="*/ 1027585 w 1666901"/>
                  <a:gd name="connsiteY109" fmla="*/ 7432 h 761217"/>
                  <a:gd name="connsiteX110" fmla="*/ 1054381 w 1666901"/>
                  <a:gd name="connsiteY110" fmla="*/ 10858 h 761217"/>
                  <a:gd name="connsiteX111" fmla="*/ 1067910 w 1666901"/>
                  <a:gd name="connsiteY111" fmla="*/ 13230 h 761217"/>
                  <a:gd name="connsiteX112" fmla="*/ 1097078 w 1666901"/>
                  <a:gd name="connsiteY112" fmla="*/ 20434 h 761217"/>
                  <a:gd name="connsiteX113" fmla="*/ 1108060 w 1666901"/>
                  <a:gd name="connsiteY113" fmla="*/ 22367 h 761217"/>
                  <a:gd name="connsiteX114" fmla="*/ 1111310 w 1666901"/>
                  <a:gd name="connsiteY114" fmla="*/ 22631 h 761217"/>
                  <a:gd name="connsiteX115" fmla="*/ 1145925 w 1666901"/>
                  <a:gd name="connsiteY115" fmla="*/ 30713 h 761217"/>
                  <a:gd name="connsiteX116" fmla="*/ 1162441 w 1666901"/>
                  <a:gd name="connsiteY116" fmla="*/ 35457 h 761217"/>
                  <a:gd name="connsiteX117" fmla="*/ 1187128 w 1666901"/>
                  <a:gd name="connsiteY117" fmla="*/ 42749 h 761217"/>
                  <a:gd name="connsiteX118" fmla="*/ 1190730 w 1666901"/>
                  <a:gd name="connsiteY118" fmla="*/ 43891 h 761217"/>
                  <a:gd name="connsiteX119" fmla="*/ 1203293 w 1666901"/>
                  <a:gd name="connsiteY119" fmla="*/ 49602 h 761217"/>
                  <a:gd name="connsiteX120" fmla="*/ 1217525 w 1666901"/>
                  <a:gd name="connsiteY120" fmla="*/ 55664 h 761217"/>
                  <a:gd name="connsiteX121" fmla="*/ 1226838 w 1666901"/>
                  <a:gd name="connsiteY121" fmla="*/ 58914 h 761217"/>
                  <a:gd name="connsiteX122" fmla="*/ 1277354 w 1666901"/>
                  <a:gd name="connsiteY122" fmla="*/ 82810 h 761217"/>
                  <a:gd name="connsiteX123" fmla="*/ 1322159 w 1666901"/>
                  <a:gd name="connsiteY123" fmla="*/ 111363 h 761217"/>
                  <a:gd name="connsiteX124" fmla="*/ 1325586 w 1666901"/>
                  <a:gd name="connsiteY124" fmla="*/ 113735 h 761217"/>
                  <a:gd name="connsiteX125" fmla="*/ 1352381 w 1666901"/>
                  <a:gd name="connsiteY125" fmla="*/ 134468 h 761217"/>
                  <a:gd name="connsiteX126" fmla="*/ 1363363 w 1666901"/>
                  <a:gd name="connsiteY126" fmla="*/ 145099 h 761217"/>
                  <a:gd name="connsiteX127" fmla="*/ 1371709 w 1666901"/>
                  <a:gd name="connsiteY127" fmla="*/ 153357 h 761217"/>
                  <a:gd name="connsiteX128" fmla="*/ 1380582 w 1666901"/>
                  <a:gd name="connsiteY128" fmla="*/ 159331 h 761217"/>
                  <a:gd name="connsiteX129" fmla="*/ 1396044 w 1666901"/>
                  <a:gd name="connsiteY129" fmla="*/ 164514 h 761217"/>
                  <a:gd name="connsiteX130" fmla="*/ 1420116 w 1666901"/>
                  <a:gd name="connsiteY130" fmla="*/ 173124 h 761217"/>
                  <a:gd name="connsiteX131" fmla="*/ 1432504 w 1666901"/>
                  <a:gd name="connsiteY131" fmla="*/ 177956 h 761217"/>
                  <a:gd name="connsiteX132" fmla="*/ 1456575 w 1666901"/>
                  <a:gd name="connsiteY132" fmla="*/ 188762 h 761217"/>
                  <a:gd name="connsiteX133" fmla="*/ 1462989 w 1666901"/>
                  <a:gd name="connsiteY133" fmla="*/ 190870 h 761217"/>
                  <a:gd name="connsiteX134" fmla="*/ 1474146 w 1666901"/>
                  <a:gd name="connsiteY134" fmla="*/ 194736 h 761217"/>
                  <a:gd name="connsiteX135" fmla="*/ 1484337 w 1666901"/>
                  <a:gd name="connsiteY135" fmla="*/ 199832 h 761217"/>
                  <a:gd name="connsiteX136" fmla="*/ 1513065 w 1666901"/>
                  <a:gd name="connsiteY136" fmla="*/ 217929 h 761217"/>
                  <a:gd name="connsiteX137" fmla="*/ 1519303 w 1666901"/>
                  <a:gd name="connsiteY137" fmla="*/ 221004 h 761217"/>
                  <a:gd name="connsiteX138" fmla="*/ 1522817 w 1666901"/>
                  <a:gd name="connsiteY138" fmla="*/ 222498 h 761217"/>
                  <a:gd name="connsiteX139" fmla="*/ 1524135 w 1666901"/>
                  <a:gd name="connsiteY139" fmla="*/ 223025 h 761217"/>
                  <a:gd name="connsiteX140" fmla="*/ 1534414 w 1666901"/>
                  <a:gd name="connsiteY140" fmla="*/ 230405 h 761217"/>
                  <a:gd name="connsiteX141" fmla="*/ 1555235 w 1666901"/>
                  <a:gd name="connsiteY141" fmla="*/ 242704 h 761217"/>
                  <a:gd name="connsiteX142" fmla="*/ 1559277 w 1666901"/>
                  <a:gd name="connsiteY142" fmla="*/ 246218 h 761217"/>
                  <a:gd name="connsiteX143" fmla="*/ 1603203 w 1666901"/>
                  <a:gd name="connsiteY143" fmla="*/ 286192 h 761217"/>
                  <a:gd name="connsiteX144" fmla="*/ 1623849 w 1666901"/>
                  <a:gd name="connsiteY144" fmla="*/ 311933 h 761217"/>
                  <a:gd name="connsiteX145" fmla="*/ 1627715 w 1666901"/>
                  <a:gd name="connsiteY145" fmla="*/ 317116 h 761217"/>
                  <a:gd name="connsiteX146" fmla="*/ 1645022 w 1666901"/>
                  <a:gd name="connsiteY146" fmla="*/ 345317 h 761217"/>
                  <a:gd name="connsiteX147" fmla="*/ 1648712 w 1666901"/>
                  <a:gd name="connsiteY147" fmla="*/ 352258 h 761217"/>
                  <a:gd name="connsiteX148" fmla="*/ 1660484 w 1666901"/>
                  <a:gd name="connsiteY148" fmla="*/ 386960 h 761217"/>
                  <a:gd name="connsiteX149" fmla="*/ 1666634 w 1666901"/>
                  <a:gd name="connsiteY149" fmla="*/ 436773 h 761217"/>
                  <a:gd name="connsiteX150" fmla="*/ 1666546 w 1666901"/>
                  <a:gd name="connsiteY150" fmla="*/ 438882 h 761217"/>
                  <a:gd name="connsiteX151" fmla="*/ 1664437 w 1666901"/>
                  <a:gd name="connsiteY151" fmla="*/ 450654 h 761217"/>
                  <a:gd name="connsiteX152" fmla="*/ 1663383 w 1666901"/>
                  <a:gd name="connsiteY152" fmla="*/ 460494 h 761217"/>
                  <a:gd name="connsiteX153" fmla="*/ 1662680 w 1666901"/>
                  <a:gd name="connsiteY153" fmla="*/ 463569 h 761217"/>
                  <a:gd name="connsiteX154" fmla="*/ 1662417 w 1666901"/>
                  <a:gd name="connsiteY154" fmla="*/ 464799 h 761217"/>
                  <a:gd name="connsiteX155" fmla="*/ 1661275 w 1666901"/>
                  <a:gd name="connsiteY155" fmla="*/ 471475 h 761217"/>
                  <a:gd name="connsiteX156" fmla="*/ 1657761 w 1666901"/>
                  <a:gd name="connsiteY156" fmla="*/ 487113 h 761217"/>
                  <a:gd name="connsiteX157" fmla="*/ 1639136 w 1666901"/>
                  <a:gd name="connsiteY157" fmla="*/ 525945 h 761217"/>
                  <a:gd name="connsiteX158" fmla="*/ 1630877 w 1666901"/>
                  <a:gd name="connsiteY158" fmla="*/ 539035 h 761217"/>
                  <a:gd name="connsiteX159" fmla="*/ 1629208 w 1666901"/>
                  <a:gd name="connsiteY159" fmla="*/ 541846 h 761217"/>
                  <a:gd name="connsiteX160" fmla="*/ 1594945 w 1666901"/>
                  <a:gd name="connsiteY160" fmla="*/ 580678 h 761217"/>
                  <a:gd name="connsiteX161" fmla="*/ 1580010 w 1666901"/>
                  <a:gd name="connsiteY161" fmla="*/ 595174 h 761217"/>
                  <a:gd name="connsiteX162" fmla="*/ 1565075 w 1666901"/>
                  <a:gd name="connsiteY162" fmla="*/ 606243 h 761217"/>
                  <a:gd name="connsiteX163" fmla="*/ 1559189 w 1666901"/>
                  <a:gd name="connsiteY163" fmla="*/ 609933 h 761217"/>
                  <a:gd name="connsiteX164" fmla="*/ 1551897 w 1666901"/>
                  <a:gd name="connsiteY164" fmla="*/ 615028 h 761217"/>
                  <a:gd name="connsiteX165" fmla="*/ 1535205 w 1666901"/>
                  <a:gd name="connsiteY165" fmla="*/ 626274 h 761217"/>
                  <a:gd name="connsiteX166" fmla="*/ 1516755 w 1666901"/>
                  <a:gd name="connsiteY166" fmla="*/ 636377 h 761217"/>
                  <a:gd name="connsiteX167" fmla="*/ 1506125 w 1666901"/>
                  <a:gd name="connsiteY167" fmla="*/ 642000 h 761217"/>
                  <a:gd name="connsiteX168" fmla="*/ 1458157 w 1666901"/>
                  <a:gd name="connsiteY168" fmla="*/ 663787 h 761217"/>
                  <a:gd name="connsiteX169" fmla="*/ 1439093 w 1666901"/>
                  <a:gd name="connsiteY169" fmla="*/ 670640 h 761217"/>
                  <a:gd name="connsiteX170" fmla="*/ 1412649 w 1666901"/>
                  <a:gd name="connsiteY170" fmla="*/ 679777 h 761217"/>
                  <a:gd name="connsiteX171" fmla="*/ 1405093 w 1666901"/>
                  <a:gd name="connsiteY171" fmla="*/ 682149 h 761217"/>
                  <a:gd name="connsiteX172" fmla="*/ 1376892 w 1666901"/>
                  <a:gd name="connsiteY172" fmla="*/ 687947 h 761217"/>
                  <a:gd name="connsiteX173" fmla="*/ 1376628 w 1666901"/>
                  <a:gd name="connsiteY173" fmla="*/ 687947 h 761217"/>
                  <a:gd name="connsiteX174" fmla="*/ 1373554 w 1666901"/>
                  <a:gd name="connsiteY174" fmla="*/ 688826 h 761217"/>
                  <a:gd name="connsiteX175" fmla="*/ 1373202 w 1666901"/>
                  <a:gd name="connsiteY175" fmla="*/ 688914 h 761217"/>
                  <a:gd name="connsiteX176" fmla="*/ 1369688 w 1666901"/>
                  <a:gd name="connsiteY176" fmla="*/ 690319 h 761217"/>
                  <a:gd name="connsiteX177" fmla="*/ 1355895 w 1666901"/>
                  <a:gd name="connsiteY177" fmla="*/ 693746 h 761217"/>
                  <a:gd name="connsiteX178" fmla="*/ 1344650 w 1666901"/>
                  <a:gd name="connsiteY178" fmla="*/ 695942 h 761217"/>
                  <a:gd name="connsiteX179" fmla="*/ 1337709 w 1666901"/>
                  <a:gd name="connsiteY179" fmla="*/ 697875 h 761217"/>
                  <a:gd name="connsiteX180" fmla="*/ 1312407 w 1666901"/>
                  <a:gd name="connsiteY180" fmla="*/ 702267 h 761217"/>
                  <a:gd name="connsiteX181" fmla="*/ 1292992 w 1666901"/>
                  <a:gd name="connsiteY181" fmla="*/ 703937 h 761217"/>
                  <a:gd name="connsiteX182" fmla="*/ 1284909 w 1666901"/>
                  <a:gd name="connsiteY182" fmla="*/ 704464 h 761217"/>
                  <a:gd name="connsiteX183" fmla="*/ 1283503 w 1666901"/>
                  <a:gd name="connsiteY183" fmla="*/ 704552 h 761217"/>
                  <a:gd name="connsiteX184" fmla="*/ 1249241 w 1666901"/>
                  <a:gd name="connsiteY184" fmla="*/ 707099 h 761217"/>
                  <a:gd name="connsiteX185" fmla="*/ 1234218 w 1666901"/>
                  <a:gd name="connsiteY185" fmla="*/ 710789 h 761217"/>
                  <a:gd name="connsiteX186" fmla="*/ 1232548 w 1666901"/>
                  <a:gd name="connsiteY186" fmla="*/ 710701 h 761217"/>
                  <a:gd name="connsiteX187" fmla="*/ 1223763 w 1666901"/>
                  <a:gd name="connsiteY187" fmla="*/ 711141 h 761217"/>
                  <a:gd name="connsiteX188" fmla="*/ 1203820 w 1666901"/>
                  <a:gd name="connsiteY188" fmla="*/ 710877 h 761217"/>
                  <a:gd name="connsiteX189" fmla="*/ 1202063 w 1666901"/>
                  <a:gd name="connsiteY189" fmla="*/ 711316 h 761217"/>
                  <a:gd name="connsiteX190" fmla="*/ 1197143 w 1666901"/>
                  <a:gd name="connsiteY190" fmla="*/ 712458 h 761217"/>
                  <a:gd name="connsiteX191" fmla="*/ 1196265 w 1666901"/>
                  <a:gd name="connsiteY191" fmla="*/ 712634 h 761217"/>
                  <a:gd name="connsiteX192" fmla="*/ 1183526 w 1666901"/>
                  <a:gd name="connsiteY192" fmla="*/ 710701 h 761217"/>
                  <a:gd name="connsiteX193" fmla="*/ 1180978 w 1666901"/>
                  <a:gd name="connsiteY193" fmla="*/ 710789 h 761217"/>
                  <a:gd name="connsiteX194" fmla="*/ 1174653 w 1666901"/>
                  <a:gd name="connsiteY194" fmla="*/ 710789 h 761217"/>
                  <a:gd name="connsiteX195" fmla="*/ 1172544 w 1666901"/>
                  <a:gd name="connsiteY195" fmla="*/ 710789 h 761217"/>
                  <a:gd name="connsiteX196" fmla="*/ 1158663 w 1666901"/>
                  <a:gd name="connsiteY196" fmla="*/ 707363 h 761217"/>
                  <a:gd name="connsiteX197" fmla="*/ 1145573 w 1666901"/>
                  <a:gd name="connsiteY197" fmla="*/ 704639 h 761217"/>
                  <a:gd name="connsiteX198" fmla="*/ 1132747 w 1666901"/>
                  <a:gd name="connsiteY198" fmla="*/ 703321 h 761217"/>
                  <a:gd name="connsiteX199" fmla="*/ 1100768 w 1666901"/>
                  <a:gd name="connsiteY199" fmla="*/ 703937 h 761217"/>
                  <a:gd name="connsiteX200" fmla="*/ 1096639 w 1666901"/>
                  <a:gd name="connsiteY200" fmla="*/ 704024 h 761217"/>
                  <a:gd name="connsiteX201" fmla="*/ 1093212 w 1666901"/>
                  <a:gd name="connsiteY201" fmla="*/ 704288 h 761217"/>
                  <a:gd name="connsiteX202" fmla="*/ 1074412 w 1666901"/>
                  <a:gd name="connsiteY202" fmla="*/ 702619 h 761217"/>
                  <a:gd name="connsiteX203" fmla="*/ 1071425 w 1666901"/>
                  <a:gd name="connsiteY203" fmla="*/ 702180 h 761217"/>
                  <a:gd name="connsiteX204" fmla="*/ 1057104 w 1666901"/>
                  <a:gd name="connsiteY204" fmla="*/ 699632 h 761217"/>
                  <a:gd name="connsiteX205" fmla="*/ 1049900 w 1666901"/>
                  <a:gd name="connsiteY205" fmla="*/ 698314 h 761217"/>
                  <a:gd name="connsiteX206" fmla="*/ 1038919 w 1666901"/>
                  <a:gd name="connsiteY206" fmla="*/ 696293 h 761217"/>
                  <a:gd name="connsiteX207" fmla="*/ 1022929 w 1666901"/>
                  <a:gd name="connsiteY207" fmla="*/ 693394 h 761217"/>
                  <a:gd name="connsiteX208" fmla="*/ 995079 w 1666901"/>
                  <a:gd name="connsiteY208" fmla="*/ 685839 h 761217"/>
                  <a:gd name="connsiteX209" fmla="*/ 989193 w 1666901"/>
                  <a:gd name="connsiteY209" fmla="*/ 685663 h 761217"/>
                  <a:gd name="connsiteX210" fmla="*/ 974258 w 1666901"/>
                  <a:gd name="connsiteY210" fmla="*/ 683730 h 761217"/>
                  <a:gd name="connsiteX211" fmla="*/ 973028 w 1666901"/>
                  <a:gd name="connsiteY211" fmla="*/ 683379 h 761217"/>
                  <a:gd name="connsiteX212" fmla="*/ 964946 w 1666901"/>
                  <a:gd name="connsiteY212" fmla="*/ 680567 h 761217"/>
                  <a:gd name="connsiteX213" fmla="*/ 961432 w 1666901"/>
                  <a:gd name="connsiteY213" fmla="*/ 679250 h 761217"/>
                  <a:gd name="connsiteX214" fmla="*/ 950713 w 1666901"/>
                  <a:gd name="connsiteY214" fmla="*/ 675648 h 761217"/>
                  <a:gd name="connsiteX215" fmla="*/ 925148 w 1666901"/>
                  <a:gd name="connsiteY215" fmla="*/ 665984 h 761217"/>
                  <a:gd name="connsiteX216" fmla="*/ 912321 w 1666901"/>
                  <a:gd name="connsiteY216" fmla="*/ 661328 h 761217"/>
                  <a:gd name="connsiteX217" fmla="*/ 894224 w 1666901"/>
                  <a:gd name="connsiteY217" fmla="*/ 654299 h 761217"/>
                  <a:gd name="connsiteX218" fmla="*/ 889304 w 1666901"/>
                  <a:gd name="connsiteY218" fmla="*/ 656408 h 761217"/>
                  <a:gd name="connsiteX219" fmla="*/ 887019 w 1666901"/>
                  <a:gd name="connsiteY219" fmla="*/ 658340 h 761217"/>
                  <a:gd name="connsiteX220" fmla="*/ 868746 w 1666901"/>
                  <a:gd name="connsiteY220" fmla="*/ 672133 h 761217"/>
                  <a:gd name="connsiteX221" fmla="*/ 860927 w 1666901"/>
                  <a:gd name="connsiteY221" fmla="*/ 676526 h 761217"/>
                  <a:gd name="connsiteX222" fmla="*/ 810674 w 1666901"/>
                  <a:gd name="connsiteY222" fmla="*/ 702443 h 761217"/>
                  <a:gd name="connsiteX223" fmla="*/ 810147 w 1666901"/>
                  <a:gd name="connsiteY223" fmla="*/ 702707 h 761217"/>
                  <a:gd name="connsiteX224" fmla="*/ 762004 w 1666901"/>
                  <a:gd name="connsiteY224" fmla="*/ 721771 h 761217"/>
                  <a:gd name="connsiteX225" fmla="*/ 756556 w 1666901"/>
                  <a:gd name="connsiteY225" fmla="*/ 723791 h 761217"/>
                  <a:gd name="connsiteX226" fmla="*/ 729410 w 1666901"/>
                  <a:gd name="connsiteY226" fmla="*/ 729678 h 761217"/>
                  <a:gd name="connsiteX227" fmla="*/ 728970 w 1666901"/>
                  <a:gd name="connsiteY227" fmla="*/ 729941 h 761217"/>
                  <a:gd name="connsiteX228" fmla="*/ 708501 w 1666901"/>
                  <a:gd name="connsiteY228" fmla="*/ 735827 h 761217"/>
                  <a:gd name="connsiteX229" fmla="*/ 708061 w 1666901"/>
                  <a:gd name="connsiteY229" fmla="*/ 735827 h 761217"/>
                  <a:gd name="connsiteX230" fmla="*/ 688031 w 1666901"/>
                  <a:gd name="connsiteY230" fmla="*/ 742065 h 761217"/>
                  <a:gd name="connsiteX231" fmla="*/ 680300 w 1666901"/>
                  <a:gd name="connsiteY231" fmla="*/ 743471 h 761217"/>
                  <a:gd name="connsiteX232" fmla="*/ 650869 w 1666901"/>
                  <a:gd name="connsiteY232" fmla="*/ 748391 h 761217"/>
                  <a:gd name="connsiteX233" fmla="*/ 628290 w 1666901"/>
                  <a:gd name="connsiteY233" fmla="*/ 751729 h 761217"/>
                  <a:gd name="connsiteX234" fmla="*/ 604306 w 1666901"/>
                  <a:gd name="connsiteY234" fmla="*/ 754804 h 761217"/>
                  <a:gd name="connsiteX235" fmla="*/ 587087 w 1666901"/>
                  <a:gd name="connsiteY235" fmla="*/ 756649 h 761217"/>
                  <a:gd name="connsiteX236" fmla="*/ 561960 w 1666901"/>
                  <a:gd name="connsiteY236" fmla="*/ 758494 h 761217"/>
                  <a:gd name="connsiteX237" fmla="*/ 547728 w 1666901"/>
                  <a:gd name="connsiteY237" fmla="*/ 756649 h 761217"/>
                  <a:gd name="connsiteX238" fmla="*/ 541139 w 1666901"/>
                  <a:gd name="connsiteY238" fmla="*/ 757703 h 761217"/>
                  <a:gd name="connsiteX239" fmla="*/ 537537 w 1666901"/>
                  <a:gd name="connsiteY239" fmla="*/ 758494 h 761217"/>
                  <a:gd name="connsiteX240" fmla="*/ 526468 w 1666901"/>
                  <a:gd name="connsiteY240" fmla="*/ 759636 h 761217"/>
                  <a:gd name="connsiteX241" fmla="*/ 519000 w 1666901"/>
                  <a:gd name="connsiteY241" fmla="*/ 759987 h 761217"/>
                  <a:gd name="connsiteX242" fmla="*/ 509336 w 1666901"/>
                  <a:gd name="connsiteY242" fmla="*/ 761217 h 761217"/>
                  <a:gd name="connsiteX243" fmla="*/ 473228 w 1666901"/>
                  <a:gd name="connsiteY243" fmla="*/ 753925 h 761217"/>
                  <a:gd name="connsiteX244" fmla="*/ 473228 w 1666901"/>
                  <a:gd name="connsiteY244" fmla="*/ 753925 h 761217"/>
                  <a:gd name="connsiteX245" fmla="*/ 473228 w 1666901"/>
                  <a:gd name="connsiteY245" fmla="*/ 753925 h 761217"/>
                  <a:gd name="connsiteX246" fmla="*/ 471383 w 1666901"/>
                  <a:gd name="connsiteY246" fmla="*/ 733631 h 761217"/>
                  <a:gd name="connsiteX247" fmla="*/ 480696 w 1666901"/>
                  <a:gd name="connsiteY247" fmla="*/ 736706 h 761217"/>
                  <a:gd name="connsiteX248" fmla="*/ 488515 w 1666901"/>
                  <a:gd name="connsiteY248" fmla="*/ 738112 h 761217"/>
                  <a:gd name="connsiteX249" fmla="*/ 489657 w 1666901"/>
                  <a:gd name="connsiteY249" fmla="*/ 738112 h 761217"/>
                  <a:gd name="connsiteX250" fmla="*/ 508106 w 1666901"/>
                  <a:gd name="connsiteY250" fmla="*/ 740396 h 761217"/>
                  <a:gd name="connsiteX251" fmla="*/ 514783 w 1666901"/>
                  <a:gd name="connsiteY251" fmla="*/ 739781 h 761217"/>
                  <a:gd name="connsiteX252" fmla="*/ 529454 w 1666901"/>
                  <a:gd name="connsiteY252" fmla="*/ 739254 h 761217"/>
                  <a:gd name="connsiteX253" fmla="*/ 532002 w 1666901"/>
                  <a:gd name="connsiteY253" fmla="*/ 738551 h 761217"/>
                  <a:gd name="connsiteX254" fmla="*/ 536044 w 1666901"/>
                  <a:gd name="connsiteY254" fmla="*/ 737672 h 761217"/>
                  <a:gd name="connsiteX255" fmla="*/ 553087 w 1666901"/>
                  <a:gd name="connsiteY255" fmla="*/ 736882 h 761217"/>
                  <a:gd name="connsiteX256" fmla="*/ 562312 w 1666901"/>
                  <a:gd name="connsiteY256" fmla="*/ 737936 h 761217"/>
                  <a:gd name="connsiteX257" fmla="*/ 583221 w 1666901"/>
                  <a:gd name="connsiteY257" fmla="*/ 736355 h 761217"/>
                  <a:gd name="connsiteX258" fmla="*/ 602461 w 1666901"/>
                  <a:gd name="connsiteY258" fmla="*/ 734246 h 761217"/>
                  <a:gd name="connsiteX259" fmla="*/ 623282 w 1666901"/>
                  <a:gd name="connsiteY259" fmla="*/ 731698 h 761217"/>
                  <a:gd name="connsiteX260" fmla="*/ 648321 w 1666901"/>
                  <a:gd name="connsiteY260" fmla="*/ 727921 h 761217"/>
                  <a:gd name="connsiteX261" fmla="*/ 674325 w 1666901"/>
                  <a:gd name="connsiteY261" fmla="*/ 723704 h 761217"/>
                  <a:gd name="connsiteX262" fmla="*/ 684692 w 1666901"/>
                  <a:gd name="connsiteY262" fmla="*/ 721683 h 761217"/>
                  <a:gd name="connsiteX263" fmla="*/ 697167 w 1666901"/>
                  <a:gd name="connsiteY263" fmla="*/ 718081 h 761217"/>
                  <a:gd name="connsiteX264" fmla="*/ 708061 w 1666901"/>
                  <a:gd name="connsiteY264" fmla="*/ 715182 h 761217"/>
                  <a:gd name="connsiteX265" fmla="*/ 717110 w 1666901"/>
                  <a:gd name="connsiteY265" fmla="*/ 712810 h 761217"/>
                  <a:gd name="connsiteX266" fmla="*/ 729937 w 1666901"/>
                  <a:gd name="connsiteY266" fmla="*/ 709032 h 761217"/>
                  <a:gd name="connsiteX267" fmla="*/ 749001 w 1666901"/>
                  <a:gd name="connsiteY267" fmla="*/ 704464 h 761217"/>
                  <a:gd name="connsiteX268" fmla="*/ 755063 w 1666901"/>
                  <a:gd name="connsiteY268" fmla="*/ 702180 h 761217"/>
                  <a:gd name="connsiteX269" fmla="*/ 801977 w 1666901"/>
                  <a:gd name="connsiteY269" fmla="*/ 683554 h 761217"/>
                  <a:gd name="connsiteX270" fmla="*/ 802504 w 1666901"/>
                  <a:gd name="connsiteY270" fmla="*/ 683291 h 761217"/>
                  <a:gd name="connsiteX271" fmla="*/ 850648 w 1666901"/>
                  <a:gd name="connsiteY271" fmla="*/ 658428 h 761217"/>
                  <a:gd name="connsiteX272" fmla="*/ 858467 w 1666901"/>
                  <a:gd name="connsiteY272" fmla="*/ 654036 h 761217"/>
                  <a:gd name="connsiteX273" fmla="*/ 873314 w 1666901"/>
                  <a:gd name="connsiteY273" fmla="*/ 642702 h 761217"/>
                  <a:gd name="connsiteX274" fmla="*/ 875598 w 1666901"/>
                  <a:gd name="connsiteY274" fmla="*/ 640682 h 761217"/>
                  <a:gd name="connsiteX275" fmla="*/ 904063 w 1666901"/>
                  <a:gd name="connsiteY275" fmla="*/ 636113 h 761217"/>
                  <a:gd name="connsiteX276" fmla="*/ 918207 w 1666901"/>
                  <a:gd name="connsiteY276" fmla="*/ 641473 h 761217"/>
                  <a:gd name="connsiteX277" fmla="*/ 934285 w 1666901"/>
                  <a:gd name="connsiteY277" fmla="*/ 647359 h 761217"/>
                  <a:gd name="connsiteX278" fmla="*/ 956951 w 1666901"/>
                  <a:gd name="connsiteY278" fmla="*/ 655880 h 761217"/>
                  <a:gd name="connsiteX279" fmla="*/ 968284 w 1666901"/>
                  <a:gd name="connsiteY279" fmla="*/ 659658 h 761217"/>
                  <a:gd name="connsiteX280" fmla="*/ 972589 w 1666901"/>
                  <a:gd name="connsiteY280" fmla="*/ 661328 h 761217"/>
                  <a:gd name="connsiteX281" fmla="*/ 978300 w 1666901"/>
                  <a:gd name="connsiteY281" fmla="*/ 663348 h 761217"/>
                  <a:gd name="connsiteX282" fmla="*/ 979617 w 1666901"/>
                  <a:gd name="connsiteY282" fmla="*/ 663700 h 761217"/>
                  <a:gd name="connsiteX283" fmla="*/ 987173 w 1666901"/>
                  <a:gd name="connsiteY283" fmla="*/ 665105 h 761217"/>
                  <a:gd name="connsiteX284" fmla="*/ 1002547 w 1666901"/>
                  <a:gd name="connsiteY284" fmla="*/ 666511 h 761217"/>
                  <a:gd name="connsiteX285" fmla="*/ 1026707 w 1666901"/>
                  <a:gd name="connsiteY285" fmla="*/ 673012 h 761217"/>
                  <a:gd name="connsiteX286" fmla="*/ 1042521 w 1666901"/>
                  <a:gd name="connsiteY286" fmla="*/ 675911 h 761217"/>
                  <a:gd name="connsiteX287" fmla="*/ 1053590 w 1666901"/>
                  <a:gd name="connsiteY287" fmla="*/ 677932 h 761217"/>
                  <a:gd name="connsiteX288" fmla="*/ 1060970 w 1666901"/>
                  <a:gd name="connsiteY288" fmla="*/ 679338 h 761217"/>
                  <a:gd name="connsiteX289" fmla="*/ 1074499 w 1666901"/>
                  <a:gd name="connsiteY289" fmla="*/ 681797 h 761217"/>
                  <a:gd name="connsiteX290" fmla="*/ 1077662 w 1666901"/>
                  <a:gd name="connsiteY290" fmla="*/ 682325 h 761217"/>
                  <a:gd name="connsiteX291" fmla="*/ 1092246 w 1666901"/>
                  <a:gd name="connsiteY291" fmla="*/ 683730 h 761217"/>
                  <a:gd name="connsiteX292" fmla="*/ 1094530 w 1666901"/>
                  <a:gd name="connsiteY292" fmla="*/ 683554 h 761217"/>
                  <a:gd name="connsiteX293" fmla="*/ 1104282 w 1666901"/>
                  <a:gd name="connsiteY293" fmla="*/ 683730 h 761217"/>
                  <a:gd name="connsiteX294" fmla="*/ 1125542 w 1666901"/>
                  <a:gd name="connsiteY294" fmla="*/ 683994 h 761217"/>
                  <a:gd name="connsiteX295" fmla="*/ 1151459 w 1666901"/>
                  <a:gd name="connsiteY295" fmla="*/ 684960 h 761217"/>
                  <a:gd name="connsiteX296" fmla="*/ 1161387 w 1666901"/>
                  <a:gd name="connsiteY296" fmla="*/ 686805 h 761217"/>
                  <a:gd name="connsiteX297" fmla="*/ 1168064 w 1666901"/>
                  <a:gd name="connsiteY297" fmla="*/ 685927 h 761217"/>
                  <a:gd name="connsiteX298" fmla="*/ 1170787 w 1666901"/>
                  <a:gd name="connsiteY298" fmla="*/ 690407 h 761217"/>
                  <a:gd name="connsiteX299" fmla="*/ 1171666 w 1666901"/>
                  <a:gd name="connsiteY299" fmla="*/ 690407 h 761217"/>
                  <a:gd name="connsiteX300" fmla="*/ 1176937 w 1666901"/>
                  <a:gd name="connsiteY300" fmla="*/ 690495 h 761217"/>
                  <a:gd name="connsiteX301" fmla="*/ 1179485 w 1666901"/>
                  <a:gd name="connsiteY301" fmla="*/ 690407 h 761217"/>
                  <a:gd name="connsiteX302" fmla="*/ 1192750 w 1666901"/>
                  <a:gd name="connsiteY302" fmla="*/ 692516 h 761217"/>
                  <a:gd name="connsiteX303" fmla="*/ 1193981 w 1666901"/>
                  <a:gd name="connsiteY303" fmla="*/ 692340 h 761217"/>
                  <a:gd name="connsiteX304" fmla="*/ 1196089 w 1666901"/>
                  <a:gd name="connsiteY304" fmla="*/ 691813 h 761217"/>
                  <a:gd name="connsiteX305" fmla="*/ 1207071 w 1666901"/>
                  <a:gd name="connsiteY305" fmla="*/ 690846 h 761217"/>
                  <a:gd name="connsiteX306" fmla="*/ 1221918 w 1666901"/>
                  <a:gd name="connsiteY306" fmla="*/ 690934 h 761217"/>
                  <a:gd name="connsiteX307" fmla="*/ 1232461 w 1666901"/>
                  <a:gd name="connsiteY307" fmla="*/ 690407 h 761217"/>
                  <a:gd name="connsiteX308" fmla="*/ 1235096 w 1666901"/>
                  <a:gd name="connsiteY308" fmla="*/ 690495 h 761217"/>
                  <a:gd name="connsiteX309" fmla="*/ 1236853 w 1666901"/>
                  <a:gd name="connsiteY309" fmla="*/ 690583 h 761217"/>
                  <a:gd name="connsiteX310" fmla="*/ 1252140 w 1666901"/>
                  <a:gd name="connsiteY310" fmla="*/ 686893 h 761217"/>
                  <a:gd name="connsiteX311" fmla="*/ 1274806 w 1666901"/>
                  <a:gd name="connsiteY311" fmla="*/ 686102 h 761217"/>
                  <a:gd name="connsiteX312" fmla="*/ 1283152 w 1666901"/>
                  <a:gd name="connsiteY312" fmla="*/ 684257 h 761217"/>
                  <a:gd name="connsiteX313" fmla="*/ 1283503 w 1666901"/>
                  <a:gd name="connsiteY313" fmla="*/ 684257 h 761217"/>
                  <a:gd name="connsiteX314" fmla="*/ 1291674 w 1666901"/>
                  <a:gd name="connsiteY314" fmla="*/ 683730 h 761217"/>
                  <a:gd name="connsiteX315" fmla="*/ 1310035 w 1666901"/>
                  <a:gd name="connsiteY315" fmla="*/ 682237 h 761217"/>
                  <a:gd name="connsiteX316" fmla="*/ 1333053 w 1666901"/>
                  <a:gd name="connsiteY316" fmla="*/ 678283 h 761217"/>
                  <a:gd name="connsiteX317" fmla="*/ 1338588 w 1666901"/>
                  <a:gd name="connsiteY317" fmla="*/ 676702 h 761217"/>
                  <a:gd name="connsiteX318" fmla="*/ 1357037 w 1666901"/>
                  <a:gd name="connsiteY318" fmla="*/ 673627 h 761217"/>
                  <a:gd name="connsiteX319" fmla="*/ 1361342 w 1666901"/>
                  <a:gd name="connsiteY319" fmla="*/ 671958 h 761217"/>
                  <a:gd name="connsiteX320" fmla="*/ 1366965 w 1666901"/>
                  <a:gd name="connsiteY320" fmla="*/ 669761 h 761217"/>
                  <a:gd name="connsiteX321" fmla="*/ 1367316 w 1666901"/>
                  <a:gd name="connsiteY321" fmla="*/ 669674 h 761217"/>
                  <a:gd name="connsiteX322" fmla="*/ 1376716 w 1666901"/>
                  <a:gd name="connsiteY322" fmla="*/ 667829 h 761217"/>
                  <a:gd name="connsiteX323" fmla="*/ 1376980 w 1666901"/>
                  <a:gd name="connsiteY323" fmla="*/ 667829 h 761217"/>
                  <a:gd name="connsiteX324" fmla="*/ 1398768 w 1666901"/>
                  <a:gd name="connsiteY324" fmla="*/ 663085 h 761217"/>
                  <a:gd name="connsiteX325" fmla="*/ 1407026 w 1666901"/>
                  <a:gd name="connsiteY325" fmla="*/ 660537 h 761217"/>
                  <a:gd name="connsiteX326" fmla="*/ 1431976 w 1666901"/>
                  <a:gd name="connsiteY326" fmla="*/ 651927 h 761217"/>
                  <a:gd name="connsiteX327" fmla="*/ 1451919 w 1666901"/>
                  <a:gd name="connsiteY327" fmla="*/ 644811 h 761217"/>
                  <a:gd name="connsiteX328" fmla="*/ 1496285 w 1666901"/>
                  <a:gd name="connsiteY328" fmla="*/ 624517 h 761217"/>
                  <a:gd name="connsiteX329" fmla="*/ 1507267 w 1666901"/>
                  <a:gd name="connsiteY329" fmla="*/ 618631 h 761217"/>
                  <a:gd name="connsiteX330" fmla="*/ 1524662 w 1666901"/>
                  <a:gd name="connsiteY330" fmla="*/ 609142 h 761217"/>
                  <a:gd name="connsiteX331" fmla="*/ 1540036 w 1666901"/>
                  <a:gd name="connsiteY331" fmla="*/ 598776 h 761217"/>
                  <a:gd name="connsiteX332" fmla="*/ 1547592 w 1666901"/>
                  <a:gd name="connsiteY332" fmla="*/ 593504 h 761217"/>
                  <a:gd name="connsiteX333" fmla="*/ 1554445 w 1666901"/>
                  <a:gd name="connsiteY333" fmla="*/ 589200 h 761217"/>
                  <a:gd name="connsiteX334" fmla="*/ 1565163 w 1666901"/>
                  <a:gd name="connsiteY334" fmla="*/ 581556 h 761217"/>
                  <a:gd name="connsiteX335" fmla="*/ 1580888 w 1666901"/>
                  <a:gd name="connsiteY335" fmla="*/ 566270 h 761217"/>
                  <a:gd name="connsiteX336" fmla="*/ 1611637 w 1666901"/>
                  <a:gd name="connsiteY336" fmla="*/ 531831 h 761217"/>
                  <a:gd name="connsiteX337" fmla="*/ 1613307 w 1666901"/>
                  <a:gd name="connsiteY337" fmla="*/ 529108 h 761217"/>
                  <a:gd name="connsiteX338" fmla="*/ 1622268 w 1666901"/>
                  <a:gd name="connsiteY338" fmla="*/ 514875 h 761217"/>
                  <a:gd name="connsiteX339" fmla="*/ 1638345 w 1666901"/>
                  <a:gd name="connsiteY339" fmla="*/ 480964 h 761217"/>
                  <a:gd name="connsiteX340" fmla="*/ 1640981 w 1666901"/>
                  <a:gd name="connsiteY340" fmla="*/ 468840 h 761217"/>
                  <a:gd name="connsiteX341" fmla="*/ 1642298 w 1666901"/>
                  <a:gd name="connsiteY341" fmla="*/ 461197 h 761217"/>
                  <a:gd name="connsiteX342" fmla="*/ 1642474 w 1666901"/>
                  <a:gd name="connsiteY342" fmla="*/ 460142 h 761217"/>
                  <a:gd name="connsiteX343" fmla="*/ 1643616 w 1666901"/>
                  <a:gd name="connsiteY343" fmla="*/ 455398 h 761217"/>
                  <a:gd name="connsiteX344" fmla="*/ 1645637 w 1666901"/>
                  <a:gd name="connsiteY344" fmla="*/ 443011 h 761217"/>
                  <a:gd name="connsiteX345" fmla="*/ 1645988 w 1666901"/>
                  <a:gd name="connsiteY345" fmla="*/ 438530 h 761217"/>
                  <a:gd name="connsiteX346" fmla="*/ 1646164 w 1666901"/>
                  <a:gd name="connsiteY346" fmla="*/ 435895 h 761217"/>
                  <a:gd name="connsiteX347" fmla="*/ 1640365 w 1666901"/>
                  <a:gd name="connsiteY347" fmla="*/ 391792 h 761217"/>
                  <a:gd name="connsiteX348" fmla="*/ 1640014 w 1666901"/>
                  <a:gd name="connsiteY348" fmla="*/ 390474 h 761217"/>
                  <a:gd name="connsiteX349" fmla="*/ 1640014 w 1666901"/>
                  <a:gd name="connsiteY349" fmla="*/ 389069 h 761217"/>
                  <a:gd name="connsiteX350" fmla="*/ 1630702 w 1666901"/>
                  <a:gd name="connsiteY350" fmla="*/ 362712 h 761217"/>
                  <a:gd name="connsiteX351" fmla="*/ 1626748 w 1666901"/>
                  <a:gd name="connsiteY351" fmla="*/ 355157 h 761217"/>
                  <a:gd name="connsiteX352" fmla="*/ 1611462 w 1666901"/>
                  <a:gd name="connsiteY352" fmla="*/ 330119 h 761217"/>
                  <a:gd name="connsiteX353" fmla="*/ 1607508 w 1666901"/>
                  <a:gd name="connsiteY353" fmla="*/ 324848 h 761217"/>
                  <a:gd name="connsiteX354" fmla="*/ 1588180 w 1666901"/>
                  <a:gd name="connsiteY354" fmla="*/ 300688 h 761217"/>
                  <a:gd name="connsiteX355" fmla="*/ 1546450 w 1666901"/>
                  <a:gd name="connsiteY355" fmla="*/ 262823 h 761217"/>
                  <a:gd name="connsiteX356" fmla="*/ 1541530 w 1666901"/>
                  <a:gd name="connsiteY356" fmla="*/ 258518 h 761217"/>
                  <a:gd name="connsiteX357" fmla="*/ 1529230 w 1666901"/>
                  <a:gd name="connsiteY357" fmla="*/ 251050 h 761217"/>
                  <a:gd name="connsiteX358" fmla="*/ 1517458 w 1666901"/>
                  <a:gd name="connsiteY358" fmla="*/ 243056 h 761217"/>
                  <a:gd name="connsiteX359" fmla="*/ 1517019 w 1666901"/>
                  <a:gd name="connsiteY359" fmla="*/ 242880 h 761217"/>
                  <a:gd name="connsiteX360" fmla="*/ 1514735 w 1666901"/>
                  <a:gd name="connsiteY360" fmla="*/ 242001 h 761217"/>
                  <a:gd name="connsiteX361" fmla="*/ 1511836 w 1666901"/>
                  <a:gd name="connsiteY361" fmla="*/ 240859 h 761217"/>
                  <a:gd name="connsiteX362" fmla="*/ 1498921 w 1666901"/>
                  <a:gd name="connsiteY362" fmla="*/ 233480 h 761217"/>
                  <a:gd name="connsiteX363" fmla="*/ 1475376 w 1666901"/>
                  <a:gd name="connsiteY363" fmla="*/ 218984 h 761217"/>
                  <a:gd name="connsiteX364" fmla="*/ 1464307 w 1666901"/>
                  <a:gd name="connsiteY364" fmla="*/ 213361 h 761217"/>
                  <a:gd name="connsiteX365" fmla="*/ 1458069 w 1666901"/>
                  <a:gd name="connsiteY365" fmla="*/ 211428 h 761217"/>
                  <a:gd name="connsiteX366" fmla="*/ 1445769 w 1666901"/>
                  <a:gd name="connsiteY366" fmla="*/ 206860 h 761217"/>
                  <a:gd name="connsiteX367" fmla="*/ 1425387 w 1666901"/>
                  <a:gd name="connsiteY367" fmla="*/ 197899 h 761217"/>
                  <a:gd name="connsiteX368" fmla="*/ 1411682 w 1666901"/>
                  <a:gd name="connsiteY368" fmla="*/ 192540 h 761217"/>
                  <a:gd name="connsiteX369" fmla="*/ 1389807 w 1666901"/>
                  <a:gd name="connsiteY369" fmla="*/ 184809 h 761217"/>
                  <a:gd name="connsiteX370" fmla="*/ 1373290 w 1666901"/>
                  <a:gd name="connsiteY370" fmla="*/ 179274 h 761217"/>
                  <a:gd name="connsiteX371" fmla="*/ 1357828 w 1666901"/>
                  <a:gd name="connsiteY371" fmla="*/ 169258 h 761217"/>
                  <a:gd name="connsiteX372" fmla="*/ 1348515 w 1666901"/>
                  <a:gd name="connsiteY372" fmla="*/ 160034 h 761217"/>
                  <a:gd name="connsiteX373" fmla="*/ 1338939 w 1666901"/>
                  <a:gd name="connsiteY373" fmla="*/ 150634 h 761217"/>
                  <a:gd name="connsiteX374" fmla="*/ 1313989 w 1666901"/>
                  <a:gd name="connsiteY374" fmla="*/ 131306 h 761217"/>
                  <a:gd name="connsiteX375" fmla="*/ 1310562 w 1666901"/>
                  <a:gd name="connsiteY375" fmla="*/ 128934 h 761217"/>
                  <a:gd name="connsiteX376" fmla="*/ 1267251 w 1666901"/>
                  <a:gd name="connsiteY376" fmla="*/ 101347 h 761217"/>
                  <a:gd name="connsiteX377" fmla="*/ 1219019 w 1666901"/>
                  <a:gd name="connsiteY377" fmla="*/ 78593 h 761217"/>
                  <a:gd name="connsiteX378" fmla="*/ 1211200 w 1666901"/>
                  <a:gd name="connsiteY378" fmla="*/ 75870 h 761217"/>
                  <a:gd name="connsiteX379" fmla="*/ 1191169 w 1666901"/>
                  <a:gd name="connsiteY379" fmla="*/ 66821 h 761217"/>
                  <a:gd name="connsiteX380" fmla="*/ 1184492 w 1666901"/>
                  <a:gd name="connsiteY380" fmla="*/ 64098 h 761217"/>
                  <a:gd name="connsiteX381" fmla="*/ 1180890 w 1666901"/>
                  <a:gd name="connsiteY381" fmla="*/ 62955 h 761217"/>
                  <a:gd name="connsiteX382" fmla="*/ 1157521 w 1666901"/>
                  <a:gd name="connsiteY382" fmla="*/ 56015 h 761217"/>
                  <a:gd name="connsiteX383" fmla="*/ 1139951 w 1666901"/>
                  <a:gd name="connsiteY383" fmla="*/ 51007 h 761217"/>
                  <a:gd name="connsiteX384" fmla="*/ 1109202 w 1666901"/>
                  <a:gd name="connsiteY384" fmla="*/ 43715 h 761217"/>
                  <a:gd name="connsiteX385" fmla="*/ 1106302 w 1666901"/>
                  <a:gd name="connsiteY385" fmla="*/ 43452 h 761217"/>
                  <a:gd name="connsiteX386" fmla="*/ 1088732 w 1666901"/>
                  <a:gd name="connsiteY386" fmla="*/ 39762 h 761217"/>
                  <a:gd name="connsiteX387" fmla="*/ 1064923 w 1666901"/>
                  <a:gd name="connsiteY387" fmla="*/ 34139 h 761217"/>
                  <a:gd name="connsiteX388" fmla="*/ 1049812 w 1666901"/>
                  <a:gd name="connsiteY388" fmla="*/ 31504 h 761217"/>
                  <a:gd name="connsiteX389" fmla="*/ 1026004 w 1666901"/>
                  <a:gd name="connsiteY389" fmla="*/ 28517 h 761217"/>
                  <a:gd name="connsiteX390" fmla="*/ 1010805 w 1666901"/>
                  <a:gd name="connsiteY390" fmla="*/ 27111 h 761217"/>
                  <a:gd name="connsiteX391" fmla="*/ 1006500 w 1666901"/>
                  <a:gd name="connsiteY391" fmla="*/ 26320 h 761217"/>
                  <a:gd name="connsiteX392" fmla="*/ 1003601 w 1666901"/>
                  <a:gd name="connsiteY392" fmla="*/ 25793 h 761217"/>
                  <a:gd name="connsiteX393" fmla="*/ 998154 w 1666901"/>
                  <a:gd name="connsiteY393" fmla="*/ 29220 h 761217"/>
                  <a:gd name="connsiteX394" fmla="*/ 992532 w 1666901"/>
                  <a:gd name="connsiteY394" fmla="*/ 25530 h 761217"/>
                  <a:gd name="connsiteX395" fmla="*/ 986118 w 1666901"/>
                  <a:gd name="connsiteY395" fmla="*/ 25178 h 761217"/>
                  <a:gd name="connsiteX396" fmla="*/ 977157 w 1666901"/>
                  <a:gd name="connsiteY396" fmla="*/ 25178 h 761217"/>
                  <a:gd name="connsiteX397" fmla="*/ 957039 w 1666901"/>
                  <a:gd name="connsiteY397" fmla="*/ 23246 h 761217"/>
                  <a:gd name="connsiteX398" fmla="*/ 947199 w 1666901"/>
                  <a:gd name="connsiteY398" fmla="*/ 23158 h 761217"/>
                  <a:gd name="connsiteX399" fmla="*/ 936305 w 1666901"/>
                  <a:gd name="connsiteY399" fmla="*/ 23070 h 761217"/>
                  <a:gd name="connsiteX400" fmla="*/ 929189 w 1666901"/>
                  <a:gd name="connsiteY400" fmla="*/ 21840 h 761217"/>
                  <a:gd name="connsiteX401" fmla="*/ 926027 w 1666901"/>
                  <a:gd name="connsiteY401" fmla="*/ 21225 h 761217"/>
                  <a:gd name="connsiteX402" fmla="*/ 917153 w 1666901"/>
                  <a:gd name="connsiteY402" fmla="*/ 21928 h 761217"/>
                  <a:gd name="connsiteX403" fmla="*/ 902745 w 1666901"/>
                  <a:gd name="connsiteY403" fmla="*/ 23070 h 761217"/>
                  <a:gd name="connsiteX404" fmla="*/ 890621 w 1666901"/>
                  <a:gd name="connsiteY404" fmla="*/ 23597 h 761217"/>
                  <a:gd name="connsiteX405" fmla="*/ 875159 w 1666901"/>
                  <a:gd name="connsiteY405" fmla="*/ 24651 h 761217"/>
                  <a:gd name="connsiteX406" fmla="*/ 850648 w 1666901"/>
                  <a:gd name="connsiteY406" fmla="*/ 26145 h 761217"/>
                  <a:gd name="connsiteX407" fmla="*/ 834922 w 1666901"/>
                  <a:gd name="connsiteY407" fmla="*/ 26760 h 761217"/>
                  <a:gd name="connsiteX408" fmla="*/ 827806 w 1666901"/>
                  <a:gd name="connsiteY408" fmla="*/ 28341 h 761217"/>
                  <a:gd name="connsiteX409" fmla="*/ 809620 w 1666901"/>
                  <a:gd name="connsiteY409" fmla="*/ 30362 h 761217"/>
                  <a:gd name="connsiteX410" fmla="*/ 781858 w 1666901"/>
                  <a:gd name="connsiteY410" fmla="*/ 35633 h 761217"/>
                  <a:gd name="connsiteX411" fmla="*/ 760774 w 1666901"/>
                  <a:gd name="connsiteY411" fmla="*/ 39235 h 761217"/>
                  <a:gd name="connsiteX412" fmla="*/ 747244 w 1666901"/>
                  <a:gd name="connsiteY412" fmla="*/ 41783 h 761217"/>
                  <a:gd name="connsiteX413" fmla="*/ 732045 w 1666901"/>
                  <a:gd name="connsiteY413" fmla="*/ 45385 h 761217"/>
                  <a:gd name="connsiteX414" fmla="*/ 703756 w 1666901"/>
                  <a:gd name="connsiteY414" fmla="*/ 55136 h 761217"/>
                  <a:gd name="connsiteX415" fmla="*/ 690754 w 1666901"/>
                  <a:gd name="connsiteY415" fmla="*/ 59002 h 761217"/>
                  <a:gd name="connsiteX416" fmla="*/ 647530 w 1666901"/>
                  <a:gd name="connsiteY416" fmla="*/ 74728 h 761217"/>
                  <a:gd name="connsiteX417" fmla="*/ 620647 w 1666901"/>
                  <a:gd name="connsiteY417" fmla="*/ 88257 h 761217"/>
                  <a:gd name="connsiteX418" fmla="*/ 609665 w 1666901"/>
                  <a:gd name="connsiteY418" fmla="*/ 94056 h 761217"/>
                  <a:gd name="connsiteX419" fmla="*/ 603603 w 1666901"/>
                  <a:gd name="connsiteY419" fmla="*/ 97131 h 761217"/>
                  <a:gd name="connsiteX420" fmla="*/ 588492 w 1666901"/>
                  <a:gd name="connsiteY420" fmla="*/ 105389 h 761217"/>
                  <a:gd name="connsiteX421" fmla="*/ 554493 w 1666901"/>
                  <a:gd name="connsiteY421" fmla="*/ 129109 h 761217"/>
                  <a:gd name="connsiteX422" fmla="*/ 515574 w 1666901"/>
                  <a:gd name="connsiteY422" fmla="*/ 168029 h 761217"/>
                  <a:gd name="connsiteX423" fmla="*/ 508282 w 1666901"/>
                  <a:gd name="connsiteY423" fmla="*/ 176990 h 761217"/>
                  <a:gd name="connsiteX424" fmla="*/ 497915 w 1666901"/>
                  <a:gd name="connsiteY424" fmla="*/ 189641 h 761217"/>
                  <a:gd name="connsiteX425" fmla="*/ 486055 w 1666901"/>
                  <a:gd name="connsiteY425" fmla="*/ 195088 h 761217"/>
                  <a:gd name="connsiteX426" fmla="*/ 479378 w 1666901"/>
                  <a:gd name="connsiteY426" fmla="*/ 195175 h 761217"/>
                  <a:gd name="connsiteX427" fmla="*/ 466112 w 1666901"/>
                  <a:gd name="connsiteY427" fmla="*/ 196493 h 761217"/>
                  <a:gd name="connsiteX428" fmla="*/ 456536 w 1666901"/>
                  <a:gd name="connsiteY428" fmla="*/ 196845 h 761217"/>
                  <a:gd name="connsiteX429" fmla="*/ 455570 w 1666901"/>
                  <a:gd name="connsiteY429" fmla="*/ 196669 h 761217"/>
                  <a:gd name="connsiteX430" fmla="*/ 449771 w 1666901"/>
                  <a:gd name="connsiteY430" fmla="*/ 195790 h 761217"/>
                  <a:gd name="connsiteX431" fmla="*/ 444061 w 1666901"/>
                  <a:gd name="connsiteY431" fmla="*/ 195175 h 761217"/>
                  <a:gd name="connsiteX432" fmla="*/ 432903 w 1666901"/>
                  <a:gd name="connsiteY432" fmla="*/ 197108 h 761217"/>
                  <a:gd name="connsiteX433" fmla="*/ 430883 w 1666901"/>
                  <a:gd name="connsiteY433" fmla="*/ 197284 h 761217"/>
                  <a:gd name="connsiteX434" fmla="*/ 401100 w 1666901"/>
                  <a:gd name="connsiteY434" fmla="*/ 198690 h 761217"/>
                  <a:gd name="connsiteX435" fmla="*/ 387395 w 1666901"/>
                  <a:gd name="connsiteY435" fmla="*/ 200271 h 761217"/>
                  <a:gd name="connsiteX436" fmla="*/ 368067 w 1666901"/>
                  <a:gd name="connsiteY436" fmla="*/ 202116 h 761217"/>
                  <a:gd name="connsiteX437" fmla="*/ 355241 w 1666901"/>
                  <a:gd name="connsiteY437" fmla="*/ 204576 h 761217"/>
                  <a:gd name="connsiteX438" fmla="*/ 342765 w 1666901"/>
                  <a:gd name="connsiteY438" fmla="*/ 207387 h 761217"/>
                  <a:gd name="connsiteX439" fmla="*/ 333101 w 1666901"/>
                  <a:gd name="connsiteY439" fmla="*/ 209144 h 761217"/>
                  <a:gd name="connsiteX440" fmla="*/ 316936 w 1666901"/>
                  <a:gd name="connsiteY440" fmla="*/ 211692 h 761217"/>
                  <a:gd name="connsiteX441" fmla="*/ 295676 w 1666901"/>
                  <a:gd name="connsiteY441" fmla="*/ 216172 h 761217"/>
                  <a:gd name="connsiteX442" fmla="*/ 289350 w 1666901"/>
                  <a:gd name="connsiteY442" fmla="*/ 217929 h 761217"/>
                  <a:gd name="connsiteX443" fmla="*/ 267826 w 1666901"/>
                  <a:gd name="connsiteY443" fmla="*/ 224519 h 761217"/>
                  <a:gd name="connsiteX444" fmla="*/ 253945 w 1666901"/>
                  <a:gd name="connsiteY444" fmla="*/ 228999 h 761217"/>
                  <a:gd name="connsiteX445" fmla="*/ 244984 w 1666901"/>
                  <a:gd name="connsiteY445" fmla="*/ 231283 h 761217"/>
                  <a:gd name="connsiteX446" fmla="*/ 234881 w 1666901"/>
                  <a:gd name="connsiteY446" fmla="*/ 234095 h 761217"/>
                  <a:gd name="connsiteX447" fmla="*/ 192184 w 1666901"/>
                  <a:gd name="connsiteY447" fmla="*/ 251665 h 761217"/>
                  <a:gd name="connsiteX448" fmla="*/ 132531 w 1666901"/>
                  <a:gd name="connsiteY448" fmla="*/ 283381 h 761217"/>
                  <a:gd name="connsiteX449" fmla="*/ 125151 w 1666901"/>
                  <a:gd name="connsiteY449" fmla="*/ 289179 h 761217"/>
                  <a:gd name="connsiteX450" fmla="*/ 107141 w 1666901"/>
                  <a:gd name="connsiteY450" fmla="*/ 300863 h 761217"/>
                  <a:gd name="connsiteX451" fmla="*/ 105912 w 1666901"/>
                  <a:gd name="connsiteY451" fmla="*/ 302181 h 761217"/>
                  <a:gd name="connsiteX452" fmla="*/ 98005 w 1666901"/>
                  <a:gd name="connsiteY452" fmla="*/ 309649 h 761217"/>
                  <a:gd name="connsiteX453" fmla="*/ 78238 w 1666901"/>
                  <a:gd name="connsiteY453" fmla="*/ 327395 h 761217"/>
                  <a:gd name="connsiteX454" fmla="*/ 62951 w 1666901"/>
                  <a:gd name="connsiteY454" fmla="*/ 344966 h 761217"/>
                  <a:gd name="connsiteX455" fmla="*/ 55308 w 1666901"/>
                  <a:gd name="connsiteY455" fmla="*/ 355069 h 761217"/>
                  <a:gd name="connsiteX456" fmla="*/ 54429 w 1666901"/>
                  <a:gd name="connsiteY456" fmla="*/ 357002 h 761217"/>
                  <a:gd name="connsiteX457" fmla="*/ 46786 w 1666901"/>
                  <a:gd name="connsiteY457" fmla="*/ 367544 h 761217"/>
                  <a:gd name="connsiteX458" fmla="*/ 35365 w 1666901"/>
                  <a:gd name="connsiteY458" fmla="*/ 386784 h 761217"/>
                  <a:gd name="connsiteX459" fmla="*/ 33257 w 1666901"/>
                  <a:gd name="connsiteY459" fmla="*/ 392231 h 761217"/>
                  <a:gd name="connsiteX460" fmla="*/ 22450 w 1666901"/>
                  <a:gd name="connsiteY460" fmla="*/ 432732 h 761217"/>
                  <a:gd name="connsiteX461" fmla="*/ 22099 w 1666901"/>
                  <a:gd name="connsiteY461" fmla="*/ 434401 h 761217"/>
                  <a:gd name="connsiteX462" fmla="*/ 21396 w 1666901"/>
                  <a:gd name="connsiteY462" fmla="*/ 464008 h 761217"/>
                  <a:gd name="connsiteX463" fmla="*/ 22011 w 1666901"/>
                  <a:gd name="connsiteY463" fmla="*/ 478328 h 761217"/>
                  <a:gd name="connsiteX464" fmla="*/ 28688 w 1666901"/>
                  <a:gd name="connsiteY464" fmla="*/ 504596 h 761217"/>
                  <a:gd name="connsiteX465" fmla="*/ 32905 w 1666901"/>
                  <a:gd name="connsiteY465" fmla="*/ 516984 h 761217"/>
                  <a:gd name="connsiteX466" fmla="*/ 37473 w 1666901"/>
                  <a:gd name="connsiteY466" fmla="*/ 528141 h 761217"/>
                  <a:gd name="connsiteX467" fmla="*/ 48279 w 1666901"/>
                  <a:gd name="connsiteY467" fmla="*/ 544745 h 761217"/>
                  <a:gd name="connsiteX468" fmla="*/ 57680 w 1666901"/>
                  <a:gd name="connsiteY468" fmla="*/ 558626 h 761217"/>
                  <a:gd name="connsiteX469" fmla="*/ 68574 w 1666901"/>
                  <a:gd name="connsiteY469" fmla="*/ 573825 h 761217"/>
                  <a:gd name="connsiteX470" fmla="*/ 78677 w 1666901"/>
                  <a:gd name="connsiteY470" fmla="*/ 584807 h 761217"/>
                  <a:gd name="connsiteX471" fmla="*/ 107932 w 1666901"/>
                  <a:gd name="connsiteY471" fmla="*/ 611163 h 761217"/>
                  <a:gd name="connsiteX472" fmla="*/ 113555 w 1666901"/>
                  <a:gd name="connsiteY472" fmla="*/ 616873 h 761217"/>
                  <a:gd name="connsiteX473" fmla="*/ 113730 w 1666901"/>
                  <a:gd name="connsiteY473" fmla="*/ 617137 h 761217"/>
                  <a:gd name="connsiteX474" fmla="*/ 116718 w 1666901"/>
                  <a:gd name="connsiteY474" fmla="*/ 619773 h 761217"/>
                  <a:gd name="connsiteX475" fmla="*/ 123922 w 1666901"/>
                  <a:gd name="connsiteY475" fmla="*/ 624780 h 761217"/>
                  <a:gd name="connsiteX476" fmla="*/ 150453 w 1666901"/>
                  <a:gd name="connsiteY476" fmla="*/ 642790 h 761217"/>
                  <a:gd name="connsiteX477" fmla="*/ 181993 w 1666901"/>
                  <a:gd name="connsiteY477" fmla="*/ 662030 h 761217"/>
                  <a:gd name="connsiteX478" fmla="*/ 194820 w 1666901"/>
                  <a:gd name="connsiteY478" fmla="*/ 667917 h 761217"/>
                  <a:gd name="connsiteX479" fmla="*/ 210809 w 1666901"/>
                  <a:gd name="connsiteY479" fmla="*/ 675472 h 761217"/>
                  <a:gd name="connsiteX480" fmla="*/ 213972 w 1666901"/>
                  <a:gd name="connsiteY480" fmla="*/ 677317 h 761217"/>
                  <a:gd name="connsiteX481" fmla="*/ 224338 w 1666901"/>
                  <a:gd name="connsiteY481" fmla="*/ 681973 h 761217"/>
                  <a:gd name="connsiteX482" fmla="*/ 237077 w 1666901"/>
                  <a:gd name="connsiteY482" fmla="*/ 686805 h 761217"/>
                  <a:gd name="connsiteX483" fmla="*/ 242524 w 1666901"/>
                  <a:gd name="connsiteY483" fmla="*/ 689177 h 761217"/>
                  <a:gd name="connsiteX484" fmla="*/ 258601 w 1666901"/>
                  <a:gd name="connsiteY484" fmla="*/ 694536 h 761217"/>
                  <a:gd name="connsiteX485" fmla="*/ 264136 w 1666901"/>
                  <a:gd name="connsiteY485" fmla="*/ 697172 h 761217"/>
                  <a:gd name="connsiteX486" fmla="*/ 265805 w 1666901"/>
                  <a:gd name="connsiteY486" fmla="*/ 697787 h 761217"/>
                  <a:gd name="connsiteX487" fmla="*/ 294270 w 1666901"/>
                  <a:gd name="connsiteY487" fmla="*/ 707275 h 761217"/>
                  <a:gd name="connsiteX488" fmla="*/ 332135 w 1666901"/>
                  <a:gd name="connsiteY488" fmla="*/ 716412 h 761217"/>
                  <a:gd name="connsiteX489" fmla="*/ 340042 w 1666901"/>
                  <a:gd name="connsiteY489" fmla="*/ 718257 h 761217"/>
                  <a:gd name="connsiteX490" fmla="*/ 374832 w 1666901"/>
                  <a:gd name="connsiteY490" fmla="*/ 725812 h 761217"/>
                  <a:gd name="connsiteX491" fmla="*/ 384144 w 1666901"/>
                  <a:gd name="connsiteY491" fmla="*/ 726866 h 761217"/>
                  <a:gd name="connsiteX492" fmla="*/ 405317 w 1666901"/>
                  <a:gd name="connsiteY492" fmla="*/ 731171 h 761217"/>
                  <a:gd name="connsiteX493" fmla="*/ 424996 w 1666901"/>
                  <a:gd name="connsiteY493" fmla="*/ 734158 h 761217"/>
                  <a:gd name="connsiteX494" fmla="*/ 442304 w 1666901"/>
                  <a:gd name="connsiteY494" fmla="*/ 735652 h 761217"/>
                  <a:gd name="connsiteX495" fmla="*/ 465409 w 1666901"/>
                  <a:gd name="connsiteY495" fmla="*/ 734773 h 761217"/>
                  <a:gd name="connsiteX496" fmla="*/ 471383 w 1666901"/>
                  <a:gd name="connsiteY496" fmla="*/ 733631 h 761217"/>
                  <a:gd name="connsiteX497" fmla="*/ 1195562 w 1666901"/>
                  <a:gd name="connsiteY497" fmla="*/ 694360 h 761217"/>
                  <a:gd name="connsiteX498" fmla="*/ 1195562 w 1666901"/>
                  <a:gd name="connsiteY498" fmla="*/ 694360 h 761217"/>
                  <a:gd name="connsiteX499" fmla="*/ 1195562 w 1666901"/>
                  <a:gd name="connsiteY499" fmla="*/ 694360 h 761217"/>
                  <a:gd name="connsiteX500" fmla="*/ 1283064 w 1666901"/>
                  <a:gd name="connsiteY500" fmla="*/ 684170 h 761217"/>
                  <a:gd name="connsiteX501" fmla="*/ 1283064 w 1666901"/>
                  <a:gd name="connsiteY501" fmla="*/ 684170 h 761217"/>
                  <a:gd name="connsiteX502" fmla="*/ 1283064 w 1666901"/>
                  <a:gd name="connsiteY502" fmla="*/ 684170 h 761217"/>
                  <a:gd name="connsiteX503" fmla="*/ 1356861 w 1666901"/>
                  <a:gd name="connsiteY503" fmla="*/ 673451 h 761217"/>
                  <a:gd name="connsiteX504" fmla="*/ 1356861 w 1666901"/>
                  <a:gd name="connsiteY504" fmla="*/ 673451 h 761217"/>
                  <a:gd name="connsiteX505" fmla="*/ 1356861 w 1666901"/>
                  <a:gd name="connsiteY505" fmla="*/ 673451 h 761217"/>
                  <a:gd name="connsiteX506" fmla="*/ 113818 w 1666901"/>
                  <a:gd name="connsiteY506" fmla="*/ 617137 h 761217"/>
                  <a:gd name="connsiteX507" fmla="*/ 113818 w 1666901"/>
                  <a:gd name="connsiteY507" fmla="*/ 617137 h 761217"/>
                  <a:gd name="connsiteX508" fmla="*/ 113818 w 1666901"/>
                  <a:gd name="connsiteY508" fmla="*/ 617137 h 761217"/>
                  <a:gd name="connsiteX509" fmla="*/ 1150405 w 1666901"/>
                  <a:gd name="connsiteY509" fmla="*/ 692164 h 761217"/>
                  <a:gd name="connsiteX510" fmla="*/ 1148560 w 1666901"/>
                  <a:gd name="connsiteY510" fmla="*/ 692076 h 761217"/>
                  <a:gd name="connsiteX511" fmla="*/ 1130199 w 1666901"/>
                  <a:gd name="connsiteY511" fmla="*/ 688211 h 761217"/>
                  <a:gd name="connsiteX512" fmla="*/ 1117284 w 1666901"/>
                  <a:gd name="connsiteY512" fmla="*/ 684960 h 761217"/>
                  <a:gd name="connsiteX513" fmla="*/ 1110344 w 1666901"/>
                  <a:gd name="connsiteY513" fmla="*/ 683379 h 761217"/>
                  <a:gd name="connsiteX514" fmla="*/ 1097956 w 1666901"/>
                  <a:gd name="connsiteY514" fmla="*/ 682237 h 761217"/>
                  <a:gd name="connsiteX515" fmla="*/ 1072039 w 1666901"/>
                  <a:gd name="connsiteY515" fmla="*/ 677229 h 761217"/>
                  <a:gd name="connsiteX516" fmla="*/ 1060091 w 1666901"/>
                  <a:gd name="connsiteY516" fmla="*/ 675999 h 761217"/>
                  <a:gd name="connsiteX517" fmla="*/ 1054644 w 1666901"/>
                  <a:gd name="connsiteY517" fmla="*/ 675999 h 761217"/>
                  <a:gd name="connsiteX518" fmla="*/ 1037689 w 1666901"/>
                  <a:gd name="connsiteY518" fmla="*/ 672749 h 761217"/>
                  <a:gd name="connsiteX519" fmla="*/ 1031275 w 1666901"/>
                  <a:gd name="connsiteY519" fmla="*/ 671694 h 761217"/>
                  <a:gd name="connsiteX520" fmla="*/ 1018097 w 1666901"/>
                  <a:gd name="connsiteY520" fmla="*/ 668883 h 761217"/>
                  <a:gd name="connsiteX521" fmla="*/ 1016604 w 1666901"/>
                  <a:gd name="connsiteY521" fmla="*/ 668180 h 761217"/>
                  <a:gd name="connsiteX522" fmla="*/ 1001142 w 1666901"/>
                  <a:gd name="connsiteY522" fmla="*/ 666335 h 761217"/>
                  <a:gd name="connsiteX523" fmla="*/ 999560 w 1666901"/>
                  <a:gd name="connsiteY523" fmla="*/ 665632 h 761217"/>
                  <a:gd name="connsiteX524" fmla="*/ 996661 w 1666901"/>
                  <a:gd name="connsiteY524" fmla="*/ 664490 h 761217"/>
                  <a:gd name="connsiteX525" fmla="*/ 971886 w 1666901"/>
                  <a:gd name="connsiteY525" fmla="*/ 657023 h 761217"/>
                  <a:gd name="connsiteX526" fmla="*/ 963101 w 1666901"/>
                  <a:gd name="connsiteY526" fmla="*/ 653948 h 761217"/>
                  <a:gd name="connsiteX527" fmla="*/ 961344 w 1666901"/>
                  <a:gd name="connsiteY527" fmla="*/ 653069 h 761217"/>
                  <a:gd name="connsiteX528" fmla="*/ 938238 w 1666901"/>
                  <a:gd name="connsiteY528" fmla="*/ 646041 h 761217"/>
                  <a:gd name="connsiteX529" fmla="*/ 926466 w 1666901"/>
                  <a:gd name="connsiteY529" fmla="*/ 641912 h 761217"/>
                  <a:gd name="connsiteX530" fmla="*/ 921370 w 1666901"/>
                  <a:gd name="connsiteY530" fmla="*/ 640682 h 761217"/>
                  <a:gd name="connsiteX531" fmla="*/ 904327 w 1666901"/>
                  <a:gd name="connsiteY531" fmla="*/ 627504 h 761217"/>
                  <a:gd name="connsiteX532" fmla="*/ 907841 w 1666901"/>
                  <a:gd name="connsiteY532" fmla="*/ 615731 h 761217"/>
                  <a:gd name="connsiteX533" fmla="*/ 928750 w 1666901"/>
                  <a:gd name="connsiteY533" fmla="*/ 608703 h 761217"/>
                  <a:gd name="connsiteX534" fmla="*/ 940874 w 1666901"/>
                  <a:gd name="connsiteY534" fmla="*/ 611339 h 761217"/>
                  <a:gd name="connsiteX535" fmla="*/ 946233 w 1666901"/>
                  <a:gd name="connsiteY535" fmla="*/ 612217 h 761217"/>
                  <a:gd name="connsiteX536" fmla="*/ 950538 w 1666901"/>
                  <a:gd name="connsiteY536" fmla="*/ 613008 h 761217"/>
                  <a:gd name="connsiteX537" fmla="*/ 976367 w 1666901"/>
                  <a:gd name="connsiteY537" fmla="*/ 618191 h 761217"/>
                  <a:gd name="connsiteX538" fmla="*/ 989808 w 1666901"/>
                  <a:gd name="connsiteY538" fmla="*/ 619948 h 761217"/>
                  <a:gd name="connsiteX539" fmla="*/ 994025 w 1666901"/>
                  <a:gd name="connsiteY539" fmla="*/ 619245 h 761217"/>
                  <a:gd name="connsiteX540" fmla="*/ 1000087 w 1666901"/>
                  <a:gd name="connsiteY540" fmla="*/ 618103 h 761217"/>
                  <a:gd name="connsiteX541" fmla="*/ 1030397 w 1666901"/>
                  <a:gd name="connsiteY541" fmla="*/ 624341 h 761217"/>
                  <a:gd name="connsiteX542" fmla="*/ 1044278 w 1666901"/>
                  <a:gd name="connsiteY542" fmla="*/ 627504 h 761217"/>
                  <a:gd name="connsiteX543" fmla="*/ 1049198 w 1666901"/>
                  <a:gd name="connsiteY543" fmla="*/ 628119 h 761217"/>
                  <a:gd name="connsiteX544" fmla="*/ 1056138 w 1666901"/>
                  <a:gd name="connsiteY544" fmla="*/ 628997 h 761217"/>
                  <a:gd name="connsiteX545" fmla="*/ 1076081 w 1666901"/>
                  <a:gd name="connsiteY545" fmla="*/ 632599 h 761217"/>
                  <a:gd name="connsiteX546" fmla="*/ 1093124 w 1666901"/>
                  <a:gd name="connsiteY546" fmla="*/ 632160 h 761217"/>
                  <a:gd name="connsiteX547" fmla="*/ 1100768 w 1666901"/>
                  <a:gd name="connsiteY547" fmla="*/ 632511 h 761217"/>
                  <a:gd name="connsiteX548" fmla="*/ 1125367 w 1666901"/>
                  <a:gd name="connsiteY548" fmla="*/ 632511 h 761217"/>
                  <a:gd name="connsiteX549" fmla="*/ 1135997 w 1666901"/>
                  <a:gd name="connsiteY549" fmla="*/ 634005 h 761217"/>
                  <a:gd name="connsiteX550" fmla="*/ 1139336 w 1666901"/>
                  <a:gd name="connsiteY550" fmla="*/ 634620 h 761217"/>
                  <a:gd name="connsiteX551" fmla="*/ 1145573 w 1666901"/>
                  <a:gd name="connsiteY551" fmla="*/ 634444 h 761217"/>
                  <a:gd name="connsiteX552" fmla="*/ 1155413 w 1666901"/>
                  <a:gd name="connsiteY552" fmla="*/ 634093 h 761217"/>
                  <a:gd name="connsiteX553" fmla="*/ 1159278 w 1666901"/>
                  <a:gd name="connsiteY553" fmla="*/ 634444 h 761217"/>
                  <a:gd name="connsiteX554" fmla="*/ 1198198 w 1666901"/>
                  <a:gd name="connsiteY554" fmla="*/ 640770 h 761217"/>
                  <a:gd name="connsiteX555" fmla="*/ 1213133 w 1666901"/>
                  <a:gd name="connsiteY555" fmla="*/ 641648 h 761217"/>
                  <a:gd name="connsiteX556" fmla="*/ 1247396 w 1666901"/>
                  <a:gd name="connsiteY556" fmla="*/ 642263 h 761217"/>
                  <a:gd name="connsiteX557" fmla="*/ 1256444 w 1666901"/>
                  <a:gd name="connsiteY557" fmla="*/ 641912 h 761217"/>
                  <a:gd name="connsiteX558" fmla="*/ 1271643 w 1666901"/>
                  <a:gd name="connsiteY558" fmla="*/ 639891 h 761217"/>
                  <a:gd name="connsiteX559" fmla="*/ 1280692 w 1666901"/>
                  <a:gd name="connsiteY559" fmla="*/ 639364 h 761217"/>
                  <a:gd name="connsiteX560" fmla="*/ 1283240 w 1666901"/>
                  <a:gd name="connsiteY560" fmla="*/ 635938 h 761217"/>
                  <a:gd name="connsiteX561" fmla="*/ 1291059 w 1666901"/>
                  <a:gd name="connsiteY561" fmla="*/ 639979 h 761217"/>
                  <a:gd name="connsiteX562" fmla="*/ 1303446 w 1666901"/>
                  <a:gd name="connsiteY562" fmla="*/ 640945 h 761217"/>
                  <a:gd name="connsiteX563" fmla="*/ 1311617 w 1666901"/>
                  <a:gd name="connsiteY563" fmla="*/ 640594 h 761217"/>
                  <a:gd name="connsiteX564" fmla="*/ 1338412 w 1666901"/>
                  <a:gd name="connsiteY564" fmla="*/ 630491 h 761217"/>
                  <a:gd name="connsiteX565" fmla="*/ 1346846 w 1666901"/>
                  <a:gd name="connsiteY565" fmla="*/ 624605 h 761217"/>
                  <a:gd name="connsiteX566" fmla="*/ 1347110 w 1666901"/>
                  <a:gd name="connsiteY566" fmla="*/ 624517 h 761217"/>
                  <a:gd name="connsiteX567" fmla="*/ 1350975 w 1666901"/>
                  <a:gd name="connsiteY567" fmla="*/ 623375 h 761217"/>
                  <a:gd name="connsiteX568" fmla="*/ 1362660 w 1666901"/>
                  <a:gd name="connsiteY568" fmla="*/ 620212 h 761217"/>
                  <a:gd name="connsiteX569" fmla="*/ 1367931 w 1666901"/>
                  <a:gd name="connsiteY569" fmla="*/ 618982 h 761217"/>
                  <a:gd name="connsiteX570" fmla="*/ 1388225 w 1666901"/>
                  <a:gd name="connsiteY570" fmla="*/ 616083 h 761217"/>
                  <a:gd name="connsiteX571" fmla="*/ 1399207 w 1666901"/>
                  <a:gd name="connsiteY571" fmla="*/ 613711 h 761217"/>
                  <a:gd name="connsiteX572" fmla="*/ 1412824 w 1666901"/>
                  <a:gd name="connsiteY572" fmla="*/ 610460 h 761217"/>
                  <a:gd name="connsiteX573" fmla="*/ 1415723 w 1666901"/>
                  <a:gd name="connsiteY573" fmla="*/ 610196 h 761217"/>
                  <a:gd name="connsiteX574" fmla="*/ 1427584 w 1666901"/>
                  <a:gd name="connsiteY574" fmla="*/ 608176 h 761217"/>
                  <a:gd name="connsiteX575" fmla="*/ 1447263 w 1666901"/>
                  <a:gd name="connsiteY575" fmla="*/ 602905 h 761217"/>
                  <a:gd name="connsiteX576" fmla="*/ 1446384 w 1666901"/>
                  <a:gd name="connsiteY576" fmla="*/ 601587 h 761217"/>
                  <a:gd name="connsiteX577" fmla="*/ 1457366 w 1666901"/>
                  <a:gd name="connsiteY577" fmla="*/ 596843 h 761217"/>
                  <a:gd name="connsiteX578" fmla="*/ 1460177 w 1666901"/>
                  <a:gd name="connsiteY578" fmla="*/ 595437 h 761217"/>
                  <a:gd name="connsiteX579" fmla="*/ 1472389 w 1666901"/>
                  <a:gd name="connsiteY579" fmla="*/ 591308 h 761217"/>
                  <a:gd name="connsiteX580" fmla="*/ 1485831 w 1666901"/>
                  <a:gd name="connsiteY580" fmla="*/ 587091 h 761217"/>
                  <a:gd name="connsiteX581" fmla="*/ 1497076 w 1666901"/>
                  <a:gd name="connsiteY581" fmla="*/ 582874 h 761217"/>
                  <a:gd name="connsiteX582" fmla="*/ 1500678 w 1666901"/>
                  <a:gd name="connsiteY582" fmla="*/ 581205 h 761217"/>
                  <a:gd name="connsiteX583" fmla="*/ 1520357 w 1666901"/>
                  <a:gd name="connsiteY583" fmla="*/ 573298 h 761217"/>
                  <a:gd name="connsiteX584" fmla="*/ 1526419 w 1666901"/>
                  <a:gd name="connsiteY584" fmla="*/ 569872 h 761217"/>
                  <a:gd name="connsiteX585" fmla="*/ 1526595 w 1666901"/>
                  <a:gd name="connsiteY585" fmla="*/ 569696 h 761217"/>
                  <a:gd name="connsiteX586" fmla="*/ 1549700 w 1666901"/>
                  <a:gd name="connsiteY586" fmla="*/ 547030 h 761217"/>
                  <a:gd name="connsiteX587" fmla="*/ 1554532 w 1666901"/>
                  <a:gd name="connsiteY587" fmla="*/ 542022 h 761217"/>
                  <a:gd name="connsiteX588" fmla="*/ 1555235 w 1666901"/>
                  <a:gd name="connsiteY588" fmla="*/ 539826 h 761217"/>
                  <a:gd name="connsiteX589" fmla="*/ 1555587 w 1666901"/>
                  <a:gd name="connsiteY589" fmla="*/ 538859 h 761217"/>
                  <a:gd name="connsiteX590" fmla="*/ 1559277 w 1666901"/>
                  <a:gd name="connsiteY590" fmla="*/ 531392 h 761217"/>
                  <a:gd name="connsiteX591" fmla="*/ 1568853 w 1666901"/>
                  <a:gd name="connsiteY591" fmla="*/ 520674 h 761217"/>
                  <a:gd name="connsiteX592" fmla="*/ 1578165 w 1666901"/>
                  <a:gd name="connsiteY592" fmla="*/ 510219 h 761217"/>
                  <a:gd name="connsiteX593" fmla="*/ 1579395 w 1666901"/>
                  <a:gd name="connsiteY593" fmla="*/ 508462 h 761217"/>
                  <a:gd name="connsiteX594" fmla="*/ 1579395 w 1666901"/>
                  <a:gd name="connsiteY594" fmla="*/ 507144 h 761217"/>
                  <a:gd name="connsiteX595" fmla="*/ 1584842 w 1666901"/>
                  <a:gd name="connsiteY595" fmla="*/ 493878 h 761217"/>
                  <a:gd name="connsiteX596" fmla="*/ 1591343 w 1666901"/>
                  <a:gd name="connsiteY596" fmla="*/ 491155 h 761217"/>
                  <a:gd name="connsiteX597" fmla="*/ 1595121 w 1666901"/>
                  <a:gd name="connsiteY597" fmla="*/ 484741 h 761217"/>
                  <a:gd name="connsiteX598" fmla="*/ 1604258 w 1666901"/>
                  <a:gd name="connsiteY598" fmla="*/ 461812 h 761217"/>
                  <a:gd name="connsiteX599" fmla="*/ 1604170 w 1666901"/>
                  <a:gd name="connsiteY599" fmla="*/ 459176 h 761217"/>
                  <a:gd name="connsiteX600" fmla="*/ 1598986 w 1666901"/>
                  <a:gd name="connsiteY600" fmla="*/ 434489 h 761217"/>
                  <a:gd name="connsiteX601" fmla="*/ 1598899 w 1666901"/>
                  <a:gd name="connsiteY601" fmla="*/ 432820 h 761217"/>
                  <a:gd name="connsiteX602" fmla="*/ 1595999 w 1666901"/>
                  <a:gd name="connsiteY602" fmla="*/ 422717 h 761217"/>
                  <a:gd name="connsiteX603" fmla="*/ 1595999 w 1666901"/>
                  <a:gd name="connsiteY603" fmla="*/ 422541 h 761217"/>
                  <a:gd name="connsiteX604" fmla="*/ 1595999 w 1666901"/>
                  <a:gd name="connsiteY604" fmla="*/ 418324 h 761217"/>
                  <a:gd name="connsiteX605" fmla="*/ 1593627 w 1666901"/>
                  <a:gd name="connsiteY605" fmla="*/ 410066 h 761217"/>
                  <a:gd name="connsiteX606" fmla="*/ 1593188 w 1666901"/>
                  <a:gd name="connsiteY606" fmla="*/ 407869 h 761217"/>
                  <a:gd name="connsiteX607" fmla="*/ 1590201 w 1666901"/>
                  <a:gd name="connsiteY607" fmla="*/ 402862 h 761217"/>
                  <a:gd name="connsiteX608" fmla="*/ 1587741 w 1666901"/>
                  <a:gd name="connsiteY608" fmla="*/ 399172 h 761217"/>
                  <a:gd name="connsiteX609" fmla="*/ 1573421 w 1666901"/>
                  <a:gd name="connsiteY609" fmla="*/ 364997 h 761217"/>
                  <a:gd name="connsiteX610" fmla="*/ 1563318 w 1666901"/>
                  <a:gd name="connsiteY610" fmla="*/ 350413 h 761217"/>
                  <a:gd name="connsiteX611" fmla="*/ 1559101 w 1666901"/>
                  <a:gd name="connsiteY611" fmla="*/ 343209 h 761217"/>
                  <a:gd name="connsiteX612" fmla="*/ 1553478 w 1666901"/>
                  <a:gd name="connsiteY612" fmla="*/ 330997 h 761217"/>
                  <a:gd name="connsiteX613" fmla="*/ 1552512 w 1666901"/>
                  <a:gd name="connsiteY613" fmla="*/ 327747 h 761217"/>
                  <a:gd name="connsiteX614" fmla="*/ 1536874 w 1666901"/>
                  <a:gd name="connsiteY614" fmla="*/ 304905 h 761217"/>
                  <a:gd name="connsiteX615" fmla="*/ 1532833 w 1666901"/>
                  <a:gd name="connsiteY615" fmla="*/ 300161 h 761217"/>
                  <a:gd name="connsiteX616" fmla="*/ 1526946 w 1666901"/>
                  <a:gd name="connsiteY616" fmla="*/ 295768 h 761217"/>
                  <a:gd name="connsiteX617" fmla="*/ 1501644 w 1666901"/>
                  <a:gd name="connsiteY617" fmla="*/ 279515 h 761217"/>
                  <a:gd name="connsiteX618" fmla="*/ 1481965 w 1666901"/>
                  <a:gd name="connsiteY618" fmla="*/ 267479 h 761217"/>
                  <a:gd name="connsiteX619" fmla="*/ 1470368 w 1666901"/>
                  <a:gd name="connsiteY619" fmla="*/ 259836 h 761217"/>
                  <a:gd name="connsiteX620" fmla="*/ 1449899 w 1666901"/>
                  <a:gd name="connsiteY620" fmla="*/ 245164 h 761217"/>
                  <a:gd name="connsiteX621" fmla="*/ 1440674 w 1666901"/>
                  <a:gd name="connsiteY621" fmla="*/ 237960 h 761217"/>
                  <a:gd name="connsiteX622" fmla="*/ 1427847 w 1666901"/>
                  <a:gd name="connsiteY622" fmla="*/ 228823 h 761217"/>
                  <a:gd name="connsiteX623" fmla="*/ 1420028 w 1666901"/>
                  <a:gd name="connsiteY623" fmla="*/ 223376 h 761217"/>
                  <a:gd name="connsiteX624" fmla="*/ 1416690 w 1666901"/>
                  <a:gd name="connsiteY624" fmla="*/ 220302 h 761217"/>
                  <a:gd name="connsiteX625" fmla="*/ 1416426 w 1666901"/>
                  <a:gd name="connsiteY625" fmla="*/ 219950 h 761217"/>
                  <a:gd name="connsiteX626" fmla="*/ 1404478 w 1666901"/>
                  <a:gd name="connsiteY626" fmla="*/ 207299 h 761217"/>
                  <a:gd name="connsiteX627" fmla="*/ 1421170 w 1666901"/>
                  <a:gd name="connsiteY627" fmla="*/ 202819 h 761217"/>
                  <a:gd name="connsiteX628" fmla="*/ 1421522 w 1666901"/>
                  <a:gd name="connsiteY628" fmla="*/ 202643 h 761217"/>
                  <a:gd name="connsiteX629" fmla="*/ 1429165 w 1666901"/>
                  <a:gd name="connsiteY629" fmla="*/ 201677 h 761217"/>
                  <a:gd name="connsiteX630" fmla="*/ 1438214 w 1666901"/>
                  <a:gd name="connsiteY630" fmla="*/ 204839 h 761217"/>
                  <a:gd name="connsiteX631" fmla="*/ 1441289 w 1666901"/>
                  <a:gd name="connsiteY631" fmla="*/ 206684 h 761217"/>
                  <a:gd name="connsiteX632" fmla="*/ 1478275 w 1666901"/>
                  <a:gd name="connsiteY632" fmla="*/ 225397 h 761217"/>
                  <a:gd name="connsiteX633" fmla="*/ 1487939 w 1666901"/>
                  <a:gd name="connsiteY633" fmla="*/ 231371 h 761217"/>
                  <a:gd name="connsiteX634" fmla="*/ 1491453 w 1666901"/>
                  <a:gd name="connsiteY634" fmla="*/ 233831 h 761217"/>
                  <a:gd name="connsiteX635" fmla="*/ 1516492 w 1666901"/>
                  <a:gd name="connsiteY635" fmla="*/ 249118 h 761217"/>
                  <a:gd name="connsiteX636" fmla="*/ 1528352 w 1666901"/>
                  <a:gd name="connsiteY636" fmla="*/ 257639 h 761217"/>
                  <a:gd name="connsiteX637" fmla="*/ 1533184 w 1666901"/>
                  <a:gd name="connsiteY637" fmla="*/ 260275 h 761217"/>
                  <a:gd name="connsiteX638" fmla="*/ 1538367 w 1666901"/>
                  <a:gd name="connsiteY638" fmla="*/ 263086 h 761217"/>
                  <a:gd name="connsiteX639" fmla="*/ 1545220 w 1666901"/>
                  <a:gd name="connsiteY639" fmla="*/ 268445 h 761217"/>
                  <a:gd name="connsiteX640" fmla="*/ 1546538 w 1666901"/>
                  <a:gd name="connsiteY640" fmla="*/ 270027 h 761217"/>
                  <a:gd name="connsiteX641" fmla="*/ 1558837 w 1666901"/>
                  <a:gd name="connsiteY641" fmla="*/ 281096 h 761217"/>
                  <a:gd name="connsiteX642" fmla="*/ 1560419 w 1666901"/>
                  <a:gd name="connsiteY642" fmla="*/ 283468 h 761217"/>
                  <a:gd name="connsiteX643" fmla="*/ 1568941 w 1666901"/>
                  <a:gd name="connsiteY643" fmla="*/ 291551 h 761217"/>
                  <a:gd name="connsiteX644" fmla="*/ 1589762 w 1666901"/>
                  <a:gd name="connsiteY644" fmla="*/ 314481 h 761217"/>
                  <a:gd name="connsiteX645" fmla="*/ 1605751 w 1666901"/>
                  <a:gd name="connsiteY645" fmla="*/ 336971 h 761217"/>
                  <a:gd name="connsiteX646" fmla="*/ 1607508 w 1666901"/>
                  <a:gd name="connsiteY646" fmla="*/ 341100 h 761217"/>
                  <a:gd name="connsiteX647" fmla="*/ 1609705 w 1666901"/>
                  <a:gd name="connsiteY647" fmla="*/ 344702 h 761217"/>
                  <a:gd name="connsiteX648" fmla="*/ 1624728 w 1666901"/>
                  <a:gd name="connsiteY648" fmla="*/ 377120 h 761217"/>
                  <a:gd name="connsiteX649" fmla="*/ 1624903 w 1666901"/>
                  <a:gd name="connsiteY649" fmla="*/ 377999 h 761217"/>
                  <a:gd name="connsiteX650" fmla="*/ 1625782 w 1666901"/>
                  <a:gd name="connsiteY650" fmla="*/ 380635 h 761217"/>
                  <a:gd name="connsiteX651" fmla="*/ 1632107 w 1666901"/>
                  <a:gd name="connsiteY651" fmla="*/ 397063 h 761217"/>
                  <a:gd name="connsiteX652" fmla="*/ 1632107 w 1666901"/>
                  <a:gd name="connsiteY652" fmla="*/ 398381 h 761217"/>
                  <a:gd name="connsiteX653" fmla="*/ 1636939 w 1666901"/>
                  <a:gd name="connsiteY653" fmla="*/ 401983 h 761217"/>
                  <a:gd name="connsiteX654" fmla="*/ 1634655 w 1666901"/>
                  <a:gd name="connsiteY654" fmla="*/ 409099 h 761217"/>
                  <a:gd name="connsiteX655" fmla="*/ 1634655 w 1666901"/>
                  <a:gd name="connsiteY655" fmla="*/ 419993 h 761217"/>
                  <a:gd name="connsiteX656" fmla="*/ 1635358 w 1666901"/>
                  <a:gd name="connsiteY656" fmla="*/ 428164 h 761217"/>
                  <a:gd name="connsiteX657" fmla="*/ 1633513 w 1666901"/>
                  <a:gd name="connsiteY657" fmla="*/ 454783 h 761217"/>
                  <a:gd name="connsiteX658" fmla="*/ 1633249 w 1666901"/>
                  <a:gd name="connsiteY658" fmla="*/ 459088 h 761217"/>
                  <a:gd name="connsiteX659" fmla="*/ 1629823 w 1666901"/>
                  <a:gd name="connsiteY659" fmla="*/ 474902 h 761217"/>
                  <a:gd name="connsiteX660" fmla="*/ 1624640 w 1666901"/>
                  <a:gd name="connsiteY660" fmla="*/ 492121 h 761217"/>
                  <a:gd name="connsiteX661" fmla="*/ 1624464 w 1666901"/>
                  <a:gd name="connsiteY661" fmla="*/ 494142 h 761217"/>
                  <a:gd name="connsiteX662" fmla="*/ 1624464 w 1666901"/>
                  <a:gd name="connsiteY662" fmla="*/ 494142 h 761217"/>
                  <a:gd name="connsiteX663" fmla="*/ 1624376 w 1666901"/>
                  <a:gd name="connsiteY663" fmla="*/ 494581 h 761217"/>
                  <a:gd name="connsiteX664" fmla="*/ 1624025 w 1666901"/>
                  <a:gd name="connsiteY664" fmla="*/ 495811 h 761217"/>
                  <a:gd name="connsiteX665" fmla="*/ 1621740 w 1666901"/>
                  <a:gd name="connsiteY665" fmla="*/ 504860 h 761217"/>
                  <a:gd name="connsiteX666" fmla="*/ 1621740 w 1666901"/>
                  <a:gd name="connsiteY666" fmla="*/ 505123 h 761217"/>
                  <a:gd name="connsiteX667" fmla="*/ 1617084 w 1666901"/>
                  <a:gd name="connsiteY667" fmla="*/ 514348 h 761217"/>
                  <a:gd name="connsiteX668" fmla="*/ 1615503 w 1666901"/>
                  <a:gd name="connsiteY668" fmla="*/ 515578 h 761217"/>
                  <a:gd name="connsiteX669" fmla="*/ 1607333 w 1666901"/>
                  <a:gd name="connsiteY669" fmla="*/ 524891 h 761217"/>
                  <a:gd name="connsiteX670" fmla="*/ 1597669 w 1666901"/>
                  <a:gd name="connsiteY670" fmla="*/ 538596 h 761217"/>
                  <a:gd name="connsiteX671" fmla="*/ 1594154 w 1666901"/>
                  <a:gd name="connsiteY671" fmla="*/ 542286 h 761217"/>
                  <a:gd name="connsiteX672" fmla="*/ 1589323 w 1666901"/>
                  <a:gd name="connsiteY672" fmla="*/ 548435 h 761217"/>
                  <a:gd name="connsiteX673" fmla="*/ 1582997 w 1666901"/>
                  <a:gd name="connsiteY673" fmla="*/ 556342 h 761217"/>
                  <a:gd name="connsiteX674" fmla="*/ 1579483 w 1666901"/>
                  <a:gd name="connsiteY674" fmla="*/ 560032 h 761217"/>
                  <a:gd name="connsiteX675" fmla="*/ 1578165 w 1666901"/>
                  <a:gd name="connsiteY675" fmla="*/ 566006 h 761217"/>
                  <a:gd name="connsiteX676" fmla="*/ 1565250 w 1666901"/>
                  <a:gd name="connsiteY676" fmla="*/ 572595 h 761217"/>
                  <a:gd name="connsiteX677" fmla="*/ 1561034 w 1666901"/>
                  <a:gd name="connsiteY677" fmla="*/ 575494 h 761217"/>
                  <a:gd name="connsiteX678" fmla="*/ 1517458 w 1666901"/>
                  <a:gd name="connsiteY678" fmla="*/ 607737 h 761217"/>
                  <a:gd name="connsiteX679" fmla="*/ 1509815 w 1666901"/>
                  <a:gd name="connsiteY679" fmla="*/ 612481 h 761217"/>
                  <a:gd name="connsiteX680" fmla="*/ 1494616 w 1666901"/>
                  <a:gd name="connsiteY680" fmla="*/ 621003 h 761217"/>
                  <a:gd name="connsiteX681" fmla="*/ 1487412 w 1666901"/>
                  <a:gd name="connsiteY681" fmla="*/ 624956 h 761217"/>
                  <a:gd name="connsiteX682" fmla="*/ 1467821 w 1666901"/>
                  <a:gd name="connsiteY682" fmla="*/ 632687 h 761217"/>
                  <a:gd name="connsiteX683" fmla="*/ 1449196 w 1666901"/>
                  <a:gd name="connsiteY683" fmla="*/ 641297 h 761217"/>
                  <a:gd name="connsiteX684" fmla="*/ 1437775 w 1666901"/>
                  <a:gd name="connsiteY684" fmla="*/ 646041 h 761217"/>
                  <a:gd name="connsiteX685" fmla="*/ 1400173 w 1666901"/>
                  <a:gd name="connsiteY685" fmla="*/ 657638 h 761217"/>
                  <a:gd name="connsiteX686" fmla="*/ 1391037 w 1666901"/>
                  <a:gd name="connsiteY686" fmla="*/ 660449 h 761217"/>
                  <a:gd name="connsiteX687" fmla="*/ 1372587 w 1666901"/>
                  <a:gd name="connsiteY687" fmla="*/ 666423 h 761217"/>
                  <a:gd name="connsiteX688" fmla="*/ 1366525 w 1666901"/>
                  <a:gd name="connsiteY688" fmla="*/ 667565 h 761217"/>
                  <a:gd name="connsiteX689" fmla="*/ 1364944 w 1666901"/>
                  <a:gd name="connsiteY689" fmla="*/ 667917 h 761217"/>
                  <a:gd name="connsiteX690" fmla="*/ 1363890 w 1666901"/>
                  <a:gd name="connsiteY690" fmla="*/ 668180 h 761217"/>
                  <a:gd name="connsiteX691" fmla="*/ 1330154 w 1666901"/>
                  <a:gd name="connsiteY691" fmla="*/ 675648 h 761217"/>
                  <a:gd name="connsiteX692" fmla="*/ 1317854 w 1666901"/>
                  <a:gd name="connsiteY692" fmla="*/ 677844 h 761217"/>
                  <a:gd name="connsiteX693" fmla="*/ 1297999 w 1666901"/>
                  <a:gd name="connsiteY693" fmla="*/ 680567 h 761217"/>
                  <a:gd name="connsiteX694" fmla="*/ 1271907 w 1666901"/>
                  <a:gd name="connsiteY694" fmla="*/ 684697 h 761217"/>
                  <a:gd name="connsiteX695" fmla="*/ 1256269 w 1666901"/>
                  <a:gd name="connsiteY695" fmla="*/ 686278 h 761217"/>
                  <a:gd name="connsiteX696" fmla="*/ 1243266 w 1666901"/>
                  <a:gd name="connsiteY696" fmla="*/ 687069 h 761217"/>
                  <a:gd name="connsiteX697" fmla="*/ 1240104 w 1666901"/>
                  <a:gd name="connsiteY697" fmla="*/ 686893 h 761217"/>
                  <a:gd name="connsiteX698" fmla="*/ 1218316 w 1666901"/>
                  <a:gd name="connsiteY698" fmla="*/ 688123 h 761217"/>
                  <a:gd name="connsiteX699" fmla="*/ 1195210 w 1666901"/>
                  <a:gd name="connsiteY699" fmla="*/ 690143 h 761217"/>
                  <a:gd name="connsiteX700" fmla="*/ 1185547 w 1666901"/>
                  <a:gd name="connsiteY700" fmla="*/ 690583 h 761217"/>
                  <a:gd name="connsiteX701" fmla="*/ 1185020 w 1666901"/>
                  <a:gd name="connsiteY701" fmla="*/ 690495 h 761217"/>
                  <a:gd name="connsiteX702" fmla="*/ 1179397 w 1666901"/>
                  <a:gd name="connsiteY702" fmla="*/ 689704 h 761217"/>
                  <a:gd name="connsiteX703" fmla="*/ 1172193 w 1666901"/>
                  <a:gd name="connsiteY703" fmla="*/ 688914 h 761217"/>
                  <a:gd name="connsiteX704" fmla="*/ 1172193 w 1666901"/>
                  <a:gd name="connsiteY704" fmla="*/ 688914 h 761217"/>
                  <a:gd name="connsiteX705" fmla="*/ 1163144 w 1666901"/>
                  <a:gd name="connsiteY705" fmla="*/ 689968 h 761217"/>
                  <a:gd name="connsiteX706" fmla="*/ 1160333 w 1666901"/>
                  <a:gd name="connsiteY706" fmla="*/ 690407 h 761217"/>
                  <a:gd name="connsiteX707" fmla="*/ 1157961 w 1666901"/>
                  <a:gd name="connsiteY707" fmla="*/ 691022 h 761217"/>
                  <a:gd name="connsiteX708" fmla="*/ 1150405 w 1666901"/>
                  <a:gd name="connsiteY708" fmla="*/ 692164 h 761217"/>
                  <a:gd name="connsiteX709" fmla="*/ 1061936 w 1666901"/>
                  <a:gd name="connsiteY709" fmla="*/ 655266 h 761217"/>
                  <a:gd name="connsiteX710" fmla="*/ 1081440 w 1666901"/>
                  <a:gd name="connsiteY710" fmla="*/ 658692 h 761217"/>
                  <a:gd name="connsiteX711" fmla="*/ 1098484 w 1666901"/>
                  <a:gd name="connsiteY711" fmla="*/ 661503 h 761217"/>
                  <a:gd name="connsiteX712" fmla="*/ 1115264 w 1666901"/>
                  <a:gd name="connsiteY712" fmla="*/ 663172 h 761217"/>
                  <a:gd name="connsiteX713" fmla="*/ 1121677 w 1666901"/>
                  <a:gd name="connsiteY713" fmla="*/ 664578 h 761217"/>
                  <a:gd name="connsiteX714" fmla="*/ 1136876 w 1666901"/>
                  <a:gd name="connsiteY714" fmla="*/ 668444 h 761217"/>
                  <a:gd name="connsiteX715" fmla="*/ 1150493 w 1666901"/>
                  <a:gd name="connsiteY715" fmla="*/ 671343 h 761217"/>
                  <a:gd name="connsiteX716" fmla="*/ 1152865 w 1666901"/>
                  <a:gd name="connsiteY716" fmla="*/ 670728 h 761217"/>
                  <a:gd name="connsiteX717" fmla="*/ 1157609 w 1666901"/>
                  <a:gd name="connsiteY717" fmla="*/ 669674 h 761217"/>
                  <a:gd name="connsiteX718" fmla="*/ 1160157 w 1666901"/>
                  <a:gd name="connsiteY718" fmla="*/ 669234 h 761217"/>
                  <a:gd name="connsiteX719" fmla="*/ 1172632 w 1666901"/>
                  <a:gd name="connsiteY719" fmla="*/ 667917 h 761217"/>
                  <a:gd name="connsiteX720" fmla="*/ 1172632 w 1666901"/>
                  <a:gd name="connsiteY720" fmla="*/ 667917 h 761217"/>
                  <a:gd name="connsiteX721" fmla="*/ 1182911 w 1666901"/>
                  <a:gd name="connsiteY721" fmla="*/ 668883 h 761217"/>
                  <a:gd name="connsiteX722" fmla="*/ 1187479 w 1666901"/>
                  <a:gd name="connsiteY722" fmla="*/ 669498 h 761217"/>
                  <a:gd name="connsiteX723" fmla="*/ 1188094 w 1666901"/>
                  <a:gd name="connsiteY723" fmla="*/ 669586 h 761217"/>
                  <a:gd name="connsiteX724" fmla="*/ 1190027 w 1666901"/>
                  <a:gd name="connsiteY724" fmla="*/ 669761 h 761217"/>
                  <a:gd name="connsiteX725" fmla="*/ 1218667 w 1666901"/>
                  <a:gd name="connsiteY725" fmla="*/ 666950 h 761217"/>
                  <a:gd name="connsiteX726" fmla="*/ 1236941 w 1666901"/>
                  <a:gd name="connsiteY726" fmla="*/ 665984 h 761217"/>
                  <a:gd name="connsiteX727" fmla="*/ 1245551 w 1666901"/>
                  <a:gd name="connsiteY727" fmla="*/ 665984 h 761217"/>
                  <a:gd name="connsiteX728" fmla="*/ 1250383 w 1666901"/>
                  <a:gd name="connsiteY728" fmla="*/ 665984 h 761217"/>
                  <a:gd name="connsiteX729" fmla="*/ 1271907 w 1666901"/>
                  <a:gd name="connsiteY729" fmla="*/ 663524 h 761217"/>
                  <a:gd name="connsiteX730" fmla="*/ 1290180 w 1666901"/>
                  <a:gd name="connsiteY730" fmla="*/ 660976 h 761217"/>
                  <a:gd name="connsiteX731" fmla="*/ 1287545 w 1666901"/>
                  <a:gd name="connsiteY731" fmla="*/ 660361 h 761217"/>
                  <a:gd name="connsiteX732" fmla="*/ 1276827 w 1666901"/>
                  <a:gd name="connsiteY732" fmla="*/ 659746 h 761217"/>
                  <a:gd name="connsiteX733" fmla="*/ 1256620 w 1666901"/>
                  <a:gd name="connsiteY733" fmla="*/ 662294 h 761217"/>
                  <a:gd name="connsiteX734" fmla="*/ 1249153 w 1666901"/>
                  <a:gd name="connsiteY734" fmla="*/ 662557 h 761217"/>
                  <a:gd name="connsiteX735" fmla="*/ 1211639 w 1666901"/>
                  <a:gd name="connsiteY735" fmla="*/ 662030 h 761217"/>
                  <a:gd name="connsiteX736" fmla="*/ 1197407 w 1666901"/>
                  <a:gd name="connsiteY736" fmla="*/ 661152 h 761217"/>
                  <a:gd name="connsiteX737" fmla="*/ 1193014 w 1666901"/>
                  <a:gd name="connsiteY737" fmla="*/ 660537 h 761217"/>
                  <a:gd name="connsiteX738" fmla="*/ 1157433 w 1666901"/>
                  <a:gd name="connsiteY738" fmla="*/ 654739 h 761217"/>
                  <a:gd name="connsiteX739" fmla="*/ 1153480 w 1666901"/>
                  <a:gd name="connsiteY739" fmla="*/ 654387 h 761217"/>
                  <a:gd name="connsiteX740" fmla="*/ 1147594 w 1666901"/>
                  <a:gd name="connsiteY740" fmla="*/ 654651 h 761217"/>
                  <a:gd name="connsiteX741" fmla="*/ 1135646 w 1666901"/>
                  <a:gd name="connsiteY741" fmla="*/ 654651 h 761217"/>
                  <a:gd name="connsiteX742" fmla="*/ 1131868 w 1666901"/>
                  <a:gd name="connsiteY742" fmla="*/ 653948 h 761217"/>
                  <a:gd name="connsiteX743" fmla="*/ 1124400 w 1666901"/>
                  <a:gd name="connsiteY743" fmla="*/ 652806 h 761217"/>
                  <a:gd name="connsiteX744" fmla="*/ 1101295 w 1666901"/>
                  <a:gd name="connsiteY744" fmla="*/ 652806 h 761217"/>
                  <a:gd name="connsiteX745" fmla="*/ 1091367 w 1666901"/>
                  <a:gd name="connsiteY745" fmla="*/ 652454 h 761217"/>
                  <a:gd name="connsiteX746" fmla="*/ 1079946 w 1666901"/>
                  <a:gd name="connsiteY746" fmla="*/ 652542 h 761217"/>
                  <a:gd name="connsiteX747" fmla="*/ 1070634 w 1666901"/>
                  <a:gd name="connsiteY747" fmla="*/ 652279 h 761217"/>
                  <a:gd name="connsiteX748" fmla="*/ 1053502 w 1666901"/>
                  <a:gd name="connsiteY748" fmla="*/ 649204 h 761217"/>
                  <a:gd name="connsiteX749" fmla="*/ 1046035 w 1666901"/>
                  <a:gd name="connsiteY749" fmla="*/ 648237 h 761217"/>
                  <a:gd name="connsiteX750" fmla="*/ 1041642 w 1666901"/>
                  <a:gd name="connsiteY750" fmla="*/ 647710 h 761217"/>
                  <a:gd name="connsiteX751" fmla="*/ 1021172 w 1666901"/>
                  <a:gd name="connsiteY751" fmla="*/ 642615 h 761217"/>
                  <a:gd name="connsiteX752" fmla="*/ 1002020 w 1666901"/>
                  <a:gd name="connsiteY752" fmla="*/ 638398 h 761217"/>
                  <a:gd name="connsiteX753" fmla="*/ 998418 w 1666901"/>
                  <a:gd name="connsiteY753" fmla="*/ 639101 h 761217"/>
                  <a:gd name="connsiteX754" fmla="*/ 991390 w 1666901"/>
                  <a:gd name="connsiteY754" fmla="*/ 640243 h 761217"/>
                  <a:gd name="connsiteX755" fmla="*/ 1004128 w 1666901"/>
                  <a:gd name="connsiteY755" fmla="*/ 645075 h 761217"/>
                  <a:gd name="connsiteX756" fmla="*/ 1006940 w 1666901"/>
                  <a:gd name="connsiteY756" fmla="*/ 646217 h 761217"/>
                  <a:gd name="connsiteX757" fmla="*/ 1009136 w 1666901"/>
                  <a:gd name="connsiteY757" fmla="*/ 647183 h 761217"/>
                  <a:gd name="connsiteX758" fmla="*/ 1010805 w 1666901"/>
                  <a:gd name="connsiteY758" fmla="*/ 647886 h 761217"/>
                  <a:gd name="connsiteX759" fmla="*/ 1024686 w 1666901"/>
                  <a:gd name="connsiteY759" fmla="*/ 649116 h 761217"/>
                  <a:gd name="connsiteX760" fmla="*/ 1025653 w 1666901"/>
                  <a:gd name="connsiteY760" fmla="*/ 649555 h 761217"/>
                  <a:gd name="connsiteX761" fmla="*/ 1033296 w 1666901"/>
                  <a:gd name="connsiteY761" fmla="*/ 650961 h 761217"/>
                  <a:gd name="connsiteX762" fmla="*/ 1043311 w 1666901"/>
                  <a:gd name="connsiteY762" fmla="*/ 652718 h 761217"/>
                  <a:gd name="connsiteX763" fmla="*/ 1055084 w 1666901"/>
                  <a:gd name="connsiteY763" fmla="*/ 655178 h 761217"/>
                  <a:gd name="connsiteX764" fmla="*/ 1059740 w 1666901"/>
                  <a:gd name="connsiteY764" fmla="*/ 655178 h 761217"/>
                  <a:gd name="connsiteX765" fmla="*/ 1061936 w 1666901"/>
                  <a:gd name="connsiteY765" fmla="*/ 655266 h 761217"/>
                  <a:gd name="connsiteX766" fmla="*/ 1364153 w 1666901"/>
                  <a:gd name="connsiteY766" fmla="*/ 667829 h 761217"/>
                  <a:gd name="connsiteX767" fmla="*/ 1364153 w 1666901"/>
                  <a:gd name="connsiteY767" fmla="*/ 667829 h 761217"/>
                  <a:gd name="connsiteX768" fmla="*/ 1364153 w 1666901"/>
                  <a:gd name="connsiteY768" fmla="*/ 667829 h 761217"/>
                  <a:gd name="connsiteX769" fmla="*/ 961168 w 1666901"/>
                  <a:gd name="connsiteY769" fmla="*/ 652894 h 761217"/>
                  <a:gd name="connsiteX770" fmla="*/ 961168 w 1666901"/>
                  <a:gd name="connsiteY770" fmla="*/ 652894 h 761217"/>
                  <a:gd name="connsiteX771" fmla="*/ 961168 w 1666901"/>
                  <a:gd name="connsiteY771" fmla="*/ 652894 h 761217"/>
                  <a:gd name="connsiteX772" fmla="*/ 1354489 w 1666901"/>
                  <a:gd name="connsiteY772" fmla="*/ 643845 h 761217"/>
                  <a:gd name="connsiteX773" fmla="*/ 1345968 w 1666901"/>
                  <a:gd name="connsiteY773" fmla="*/ 652630 h 761217"/>
                  <a:gd name="connsiteX774" fmla="*/ 1354665 w 1666901"/>
                  <a:gd name="connsiteY774" fmla="*/ 649379 h 761217"/>
                  <a:gd name="connsiteX775" fmla="*/ 1360551 w 1666901"/>
                  <a:gd name="connsiteY775" fmla="*/ 647359 h 761217"/>
                  <a:gd name="connsiteX776" fmla="*/ 1361430 w 1666901"/>
                  <a:gd name="connsiteY776" fmla="*/ 647095 h 761217"/>
                  <a:gd name="connsiteX777" fmla="*/ 1369776 w 1666901"/>
                  <a:gd name="connsiteY777" fmla="*/ 645514 h 761217"/>
                  <a:gd name="connsiteX778" fmla="*/ 1379879 w 1666901"/>
                  <a:gd name="connsiteY778" fmla="*/ 642702 h 761217"/>
                  <a:gd name="connsiteX779" fmla="*/ 1397977 w 1666901"/>
                  <a:gd name="connsiteY779" fmla="*/ 636641 h 761217"/>
                  <a:gd name="connsiteX780" fmla="*/ 1421522 w 1666901"/>
                  <a:gd name="connsiteY780" fmla="*/ 630491 h 761217"/>
                  <a:gd name="connsiteX781" fmla="*/ 1417305 w 1666901"/>
                  <a:gd name="connsiteY781" fmla="*/ 630842 h 761217"/>
                  <a:gd name="connsiteX782" fmla="*/ 1414581 w 1666901"/>
                  <a:gd name="connsiteY782" fmla="*/ 631106 h 761217"/>
                  <a:gd name="connsiteX783" fmla="*/ 1405532 w 1666901"/>
                  <a:gd name="connsiteY783" fmla="*/ 633390 h 761217"/>
                  <a:gd name="connsiteX784" fmla="*/ 1387610 w 1666901"/>
                  <a:gd name="connsiteY784" fmla="*/ 636816 h 761217"/>
                  <a:gd name="connsiteX785" fmla="*/ 1372587 w 1666901"/>
                  <a:gd name="connsiteY785" fmla="*/ 639188 h 761217"/>
                  <a:gd name="connsiteX786" fmla="*/ 1366877 w 1666901"/>
                  <a:gd name="connsiteY786" fmla="*/ 640506 h 761217"/>
                  <a:gd name="connsiteX787" fmla="*/ 1356774 w 1666901"/>
                  <a:gd name="connsiteY787" fmla="*/ 643230 h 761217"/>
                  <a:gd name="connsiteX788" fmla="*/ 1354489 w 1666901"/>
                  <a:gd name="connsiteY788" fmla="*/ 643845 h 761217"/>
                  <a:gd name="connsiteX789" fmla="*/ 1356510 w 1666901"/>
                  <a:gd name="connsiteY789" fmla="*/ 640682 h 761217"/>
                  <a:gd name="connsiteX790" fmla="*/ 1356510 w 1666901"/>
                  <a:gd name="connsiteY790" fmla="*/ 640682 h 761217"/>
                  <a:gd name="connsiteX791" fmla="*/ 1356510 w 1666901"/>
                  <a:gd name="connsiteY791" fmla="*/ 640682 h 761217"/>
                  <a:gd name="connsiteX792" fmla="*/ 1463955 w 1666901"/>
                  <a:gd name="connsiteY792" fmla="*/ 632336 h 761217"/>
                  <a:gd name="connsiteX793" fmla="*/ 1463955 w 1666901"/>
                  <a:gd name="connsiteY793" fmla="*/ 632336 h 761217"/>
                  <a:gd name="connsiteX794" fmla="*/ 1463955 w 1666901"/>
                  <a:gd name="connsiteY794" fmla="*/ 632336 h 761217"/>
                  <a:gd name="connsiteX795" fmla="*/ 1576496 w 1666901"/>
                  <a:gd name="connsiteY795" fmla="*/ 551510 h 761217"/>
                  <a:gd name="connsiteX796" fmla="*/ 1576496 w 1666901"/>
                  <a:gd name="connsiteY796" fmla="*/ 551510 h 761217"/>
                  <a:gd name="connsiteX797" fmla="*/ 1576496 w 1666901"/>
                  <a:gd name="connsiteY797" fmla="*/ 551510 h 761217"/>
                  <a:gd name="connsiteX798" fmla="*/ 1599074 w 1666901"/>
                  <a:gd name="connsiteY798" fmla="*/ 491594 h 761217"/>
                  <a:gd name="connsiteX799" fmla="*/ 1599074 w 1666901"/>
                  <a:gd name="connsiteY799" fmla="*/ 491594 h 761217"/>
                  <a:gd name="connsiteX800" fmla="*/ 1599074 w 1666901"/>
                  <a:gd name="connsiteY800" fmla="*/ 491594 h 761217"/>
                  <a:gd name="connsiteX801" fmla="*/ 1592837 w 1666901"/>
                  <a:gd name="connsiteY801" fmla="*/ 356036 h 761217"/>
                  <a:gd name="connsiteX802" fmla="*/ 1593891 w 1666901"/>
                  <a:gd name="connsiteY802" fmla="*/ 359901 h 761217"/>
                  <a:gd name="connsiteX803" fmla="*/ 1605751 w 1666901"/>
                  <a:gd name="connsiteY803" fmla="*/ 388278 h 761217"/>
                  <a:gd name="connsiteX804" fmla="*/ 1607596 w 1666901"/>
                  <a:gd name="connsiteY804" fmla="*/ 391089 h 761217"/>
                  <a:gd name="connsiteX805" fmla="*/ 1611637 w 1666901"/>
                  <a:gd name="connsiteY805" fmla="*/ 397678 h 761217"/>
                  <a:gd name="connsiteX806" fmla="*/ 1611637 w 1666901"/>
                  <a:gd name="connsiteY806" fmla="*/ 396888 h 761217"/>
                  <a:gd name="connsiteX807" fmla="*/ 1611637 w 1666901"/>
                  <a:gd name="connsiteY807" fmla="*/ 395131 h 761217"/>
                  <a:gd name="connsiteX808" fmla="*/ 1604785 w 1666901"/>
                  <a:gd name="connsiteY808" fmla="*/ 381338 h 761217"/>
                  <a:gd name="connsiteX809" fmla="*/ 1604609 w 1666901"/>
                  <a:gd name="connsiteY809" fmla="*/ 380459 h 761217"/>
                  <a:gd name="connsiteX810" fmla="*/ 1596351 w 1666901"/>
                  <a:gd name="connsiteY810" fmla="*/ 360077 h 761217"/>
                  <a:gd name="connsiteX811" fmla="*/ 1592837 w 1666901"/>
                  <a:gd name="connsiteY811" fmla="*/ 356036 h 761217"/>
                  <a:gd name="connsiteX812" fmla="*/ 1574563 w 1666901"/>
                  <a:gd name="connsiteY812" fmla="*/ 328010 h 761217"/>
                  <a:gd name="connsiteX813" fmla="*/ 1575354 w 1666901"/>
                  <a:gd name="connsiteY813" fmla="*/ 329767 h 761217"/>
                  <a:gd name="connsiteX814" fmla="*/ 1582206 w 1666901"/>
                  <a:gd name="connsiteY814" fmla="*/ 341013 h 761217"/>
                  <a:gd name="connsiteX815" fmla="*/ 1588180 w 1666901"/>
                  <a:gd name="connsiteY815" fmla="*/ 349886 h 761217"/>
                  <a:gd name="connsiteX816" fmla="*/ 1590025 w 1666901"/>
                  <a:gd name="connsiteY816" fmla="*/ 351555 h 761217"/>
                  <a:gd name="connsiteX817" fmla="*/ 1588795 w 1666901"/>
                  <a:gd name="connsiteY817" fmla="*/ 349095 h 761217"/>
                  <a:gd name="connsiteX818" fmla="*/ 1586863 w 1666901"/>
                  <a:gd name="connsiteY818" fmla="*/ 344439 h 761217"/>
                  <a:gd name="connsiteX819" fmla="*/ 1578253 w 1666901"/>
                  <a:gd name="connsiteY819" fmla="*/ 331173 h 761217"/>
                  <a:gd name="connsiteX820" fmla="*/ 1574563 w 1666901"/>
                  <a:gd name="connsiteY820" fmla="*/ 328010 h 761217"/>
                  <a:gd name="connsiteX821" fmla="*/ 540261 w 1666901"/>
                  <a:gd name="connsiteY821" fmla="*/ 197108 h 761217"/>
                  <a:gd name="connsiteX822" fmla="*/ 539118 w 1666901"/>
                  <a:gd name="connsiteY822" fmla="*/ 197108 h 761217"/>
                  <a:gd name="connsiteX823" fmla="*/ 530685 w 1666901"/>
                  <a:gd name="connsiteY823" fmla="*/ 197020 h 761217"/>
                  <a:gd name="connsiteX824" fmla="*/ 523832 w 1666901"/>
                  <a:gd name="connsiteY824" fmla="*/ 197020 h 761217"/>
                  <a:gd name="connsiteX825" fmla="*/ 517858 w 1666901"/>
                  <a:gd name="connsiteY825" fmla="*/ 195702 h 761217"/>
                  <a:gd name="connsiteX826" fmla="*/ 517419 w 1666901"/>
                  <a:gd name="connsiteY826" fmla="*/ 195527 h 761217"/>
                  <a:gd name="connsiteX827" fmla="*/ 500990 w 1666901"/>
                  <a:gd name="connsiteY827" fmla="*/ 190431 h 761217"/>
                  <a:gd name="connsiteX828" fmla="*/ 513202 w 1666901"/>
                  <a:gd name="connsiteY828" fmla="*/ 178307 h 761217"/>
                  <a:gd name="connsiteX829" fmla="*/ 513992 w 1666901"/>
                  <a:gd name="connsiteY829" fmla="*/ 177517 h 761217"/>
                  <a:gd name="connsiteX830" fmla="*/ 516716 w 1666901"/>
                  <a:gd name="connsiteY830" fmla="*/ 174881 h 761217"/>
                  <a:gd name="connsiteX831" fmla="*/ 520054 w 1666901"/>
                  <a:gd name="connsiteY831" fmla="*/ 172333 h 761217"/>
                  <a:gd name="connsiteX832" fmla="*/ 522075 w 1666901"/>
                  <a:gd name="connsiteY832" fmla="*/ 170840 h 761217"/>
                  <a:gd name="connsiteX833" fmla="*/ 546059 w 1666901"/>
                  <a:gd name="connsiteY833" fmla="*/ 145802 h 761217"/>
                  <a:gd name="connsiteX834" fmla="*/ 546410 w 1666901"/>
                  <a:gd name="connsiteY834" fmla="*/ 145538 h 761217"/>
                  <a:gd name="connsiteX835" fmla="*/ 564157 w 1666901"/>
                  <a:gd name="connsiteY835" fmla="*/ 129021 h 761217"/>
                  <a:gd name="connsiteX836" fmla="*/ 572415 w 1666901"/>
                  <a:gd name="connsiteY836" fmla="*/ 122872 h 761217"/>
                  <a:gd name="connsiteX837" fmla="*/ 602637 w 1666901"/>
                  <a:gd name="connsiteY837" fmla="*/ 104335 h 761217"/>
                  <a:gd name="connsiteX838" fmla="*/ 606942 w 1666901"/>
                  <a:gd name="connsiteY838" fmla="*/ 100996 h 761217"/>
                  <a:gd name="connsiteX839" fmla="*/ 608084 w 1666901"/>
                  <a:gd name="connsiteY839" fmla="*/ 100030 h 761217"/>
                  <a:gd name="connsiteX840" fmla="*/ 609665 w 1666901"/>
                  <a:gd name="connsiteY840" fmla="*/ 98536 h 761217"/>
                  <a:gd name="connsiteX841" fmla="*/ 623195 w 1666901"/>
                  <a:gd name="connsiteY841" fmla="*/ 91069 h 761217"/>
                  <a:gd name="connsiteX842" fmla="*/ 634703 w 1666901"/>
                  <a:gd name="connsiteY842" fmla="*/ 84040 h 761217"/>
                  <a:gd name="connsiteX843" fmla="*/ 636548 w 1666901"/>
                  <a:gd name="connsiteY843" fmla="*/ 83513 h 761217"/>
                  <a:gd name="connsiteX844" fmla="*/ 642874 w 1666901"/>
                  <a:gd name="connsiteY844" fmla="*/ 81756 h 761217"/>
                  <a:gd name="connsiteX845" fmla="*/ 654646 w 1666901"/>
                  <a:gd name="connsiteY845" fmla="*/ 76573 h 761217"/>
                  <a:gd name="connsiteX846" fmla="*/ 654646 w 1666901"/>
                  <a:gd name="connsiteY846" fmla="*/ 76573 h 761217"/>
                  <a:gd name="connsiteX847" fmla="*/ 664310 w 1666901"/>
                  <a:gd name="connsiteY847" fmla="*/ 71565 h 761217"/>
                  <a:gd name="connsiteX848" fmla="*/ 678455 w 1666901"/>
                  <a:gd name="connsiteY848" fmla="*/ 67085 h 761217"/>
                  <a:gd name="connsiteX849" fmla="*/ 687855 w 1666901"/>
                  <a:gd name="connsiteY849" fmla="*/ 63043 h 761217"/>
                  <a:gd name="connsiteX850" fmla="*/ 695850 w 1666901"/>
                  <a:gd name="connsiteY850" fmla="*/ 60583 h 761217"/>
                  <a:gd name="connsiteX851" fmla="*/ 709379 w 1666901"/>
                  <a:gd name="connsiteY851" fmla="*/ 55136 h 761217"/>
                  <a:gd name="connsiteX852" fmla="*/ 718428 w 1666901"/>
                  <a:gd name="connsiteY852" fmla="*/ 52149 h 761217"/>
                  <a:gd name="connsiteX853" fmla="*/ 732485 w 1666901"/>
                  <a:gd name="connsiteY853" fmla="*/ 49074 h 761217"/>
                  <a:gd name="connsiteX854" fmla="*/ 744784 w 1666901"/>
                  <a:gd name="connsiteY854" fmla="*/ 46000 h 761217"/>
                  <a:gd name="connsiteX855" fmla="*/ 752867 w 1666901"/>
                  <a:gd name="connsiteY855" fmla="*/ 44067 h 761217"/>
                  <a:gd name="connsiteX856" fmla="*/ 766396 w 1666901"/>
                  <a:gd name="connsiteY856" fmla="*/ 41256 h 761217"/>
                  <a:gd name="connsiteX857" fmla="*/ 775006 w 1666901"/>
                  <a:gd name="connsiteY857" fmla="*/ 39411 h 761217"/>
                  <a:gd name="connsiteX858" fmla="*/ 788799 w 1666901"/>
                  <a:gd name="connsiteY858" fmla="*/ 36863 h 761217"/>
                  <a:gd name="connsiteX859" fmla="*/ 801977 w 1666901"/>
                  <a:gd name="connsiteY859" fmla="*/ 34315 h 761217"/>
                  <a:gd name="connsiteX860" fmla="*/ 821129 w 1666901"/>
                  <a:gd name="connsiteY860" fmla="*/ 30977 h 761217"/>
                  <a:gd name="connsiteX861" fmla="*/ 828685 w 1666901"/>
                  <a:gd name="connsiteY861" fmla="*/ 30889 h 761217"/>
                  <a:gd name="connsiteX862" fmla="*/ 847573 w 1666901"/>
                  <a:gd name="connsiteY862" fmla="*/ 28253 h 761217"/>
                  <a:gd name="connsiteX863" fmla="*/ 854250 w 1666901"/>
                  <a:gd name="connsiteY863" fmla="*/ 27023 h 761217"/>
                  <a:gd name="connsiteX864" fmla="*/ 940259 w 1666901"/>
                  <a:gd name="connsiteY864" fmla="*/ 25003 h 761217"/>
                  <a:gd name="connsiteX865" fmla="*/ 963364 w 1666901"/>
                  <a:gd name="connsiteY865" fmla="*/ 25003 h 761217"/>
                  <a:gd name="connsiteX866" fmla="*/ 965824 w 1666901"/>
                  <a:gd name="connsiteY866" fmla="*/ 25003 h 761217"/>
                  <a:gd name="connsiteX867" fmla="*/ 968021 w 1666901"/>
                  <a:gd name="connsiteY867" fmla="*/ 26145 h 761217"/>
                  <a:gd name="connsiteX868" fmla="*/ 979090 w 1666901"/>
                  <a:gd name="connsiteY868" fmla="*/ 26848 h 761217"/>
                  <a:gd name="connsiteX869" fmla="*/ 997891 w 1666901"/>
                  <a:gd name="connsiteY869" fmla="*/ 28429 h 761217"/>
                  <a:gd name="connsiteX870" fmla="*/ 1011948 w 1666901"/>
                  <a:gd name="connsiteY870" fmla="*/ 30362 h 761217"/>
                  <a:gd name="connsiteX871" fmla="*/ 1014759 w 1666901"/>
                  <a:gd name="connsiteY871" fmla="*/ 31328 h 761217"/>
                  <a:gd name="connsiteX872" fmla="*/ 1023896 w 1666901"/>
                  <a:gd name="connsiteY872" fmla="*/ 31504 h 761217"/>
                  <a:gd name="connsiteX873" fmla="*/ 1028728 w 1666901"/>
                  <a:gd name="connsiteY873" fmla="*/ 31328 h 761217"/>
                  <a:gd name="connsiteX874" fmla="*/ 1037337 w 1666901"/>
                  <a:gd name="connsiteY874" fmla="*/ 32646 h 761217"/>
                  <a:gd name="connsiteX875" fmla="*/ 1040500 w 1666901"/>
                  <a:gd name="connsiteY875" fmla="*/ 33261 h 761217"/>
                  <a:gd name="connsiteX876" fmla="*/ 1055259 w 1666901"/>
                  <a:gd name="connsiteY876" fmla="*/ 35018 h 761217"/>
                  <a:gd name="connsiteX877" fmla="*/ 1056314 w 1666901"/>
                  <a:gd name="connsiteY877" fmla="*/ 35721 h 761217"/>
                  <a:gd name="connsiteX878" fmla="*/ 1070722 w 1666901"/>
                  <a:gd name="connsiteY878" fmla="*/ 38093 h 761217"/>
                  <a:gd name="connsiteX879" fmla="*/ 1081440 w 1666901"/>
                  <a:gd name="connsiteY879" fmla="*/ 39762 h 761217"/>
                  <a:gd name="connsiteX880" fmla="*/ 1088205 w 1666901"/>
                  <a:gd name="connsiteY880" fmla="*/ 41519 h 761217"/>
                  <a:gd name="connsiteX881" fmla="*/ 1094881 w 1666901"/>
                  <a:gd name="connsiteY881" fmla="*/ 42573 h 761217"/>
                  <a:gd name="connsiteX882" fmla="*/ 1105775 w 1666901"/>
                  <a:gd name="connsiteY882" fmla="*/ 43628 h 761217"/>
                  <a:gd name="connsiteX883" fmla="*/ 1118163 w 1666901"/>
                  <a:gd name="connsiteY883" fmla="*/ 48284 h 761217"/>
                  <a:gd name="connsiteX884" fmla="*/ 1120886 w 1666901"/>
                  <a:gd name="connsiteY884" fmla="*/ 49074 h 761217"/>
                  <a:gd name="connsiteX885" fmla="*/ 1124752 w 1666901"/>
                  <a:gd name="connsiteY885" fmla="*/ 50304 h 761217"/>
                  <a:gd name="connsiteX886" fmla="*/ 1133098 w 1666901"/>
                  <a:gd name="connsiteY886" fmla="*/ 52589 h 761217"/>
                  <a:gd name="connsiteX887" fmla="*/ 1145837 w 1666901"/>
                  <a:gd name="connsiteY887" fmla="*/ 55927 h 761217"/>
                  <a:gd name="connsiteX888" fmla="*/ 1156643 w 1666901"/>
                  <a:gd name="connsiteY888" fmla="*/ 58563 h 761217"/>
                  <a:gd name="connsiteX889" fmla="*/ 1169733 w 1666901"/>
                  <a:gd name="connsiteY889" fmla="*/ 63307 h 761217"/>
                  <a:gd name="connsiteX890" fmla="*/ 1173159 w 1666901"/>
                  <a:gd name="connsiteY890" fmla="*/ 65152 h 761217"/>
                  <a:gd name="connsiteX891" fmla="*/ 1184053 w 1666901"/>
                  <a:gd name="connsiteY891" fmla="*/ 69369 h 761217"/>
                  <a:gd name="connsiteX892" fmla="*/ 1198285 w 1666901"/>
                  <a:gd name="connsiteY892" fmla="*/ 74904 h 761217"/>
                  <a:gd name="connsiteX893" fmla="*/ 1199340 w 1666901"/>
                  <a:gd name="connsiteY893" fmla="*/ 75167 h 761217"/>
                  <a:gd name="connsiteX894" fmla="*/ 1222269 w 1666901"/>
                  <a:gd name="connsiteY894" fmla="*/ 84480 h 761217"/>
                  <a:gd name="connsiteX895" fmla="*/ 1238347 w 1666901"/>
                  <a:gd name="connsiteY895" fmla="*/ 92386 h 761217"/>
                  <a:gd name="connsiteX896" fmla="*/ 1248450 w 1666901"/>
                  <a:gd name="connsiteY896" fmla="*/ 96691 h 761217"/>
                  <a:gd name="connsiteX897" fmla="*/ 1250031 w 1666901"/>
                  <a:gd name="connsiteY897" fmla="*/ 97482 h 761217"/>
                  <a:gd name="connsiteX898" fmla="*/ 1266108 w 1666901"/>
                  <a:gd name="connsiteY898" fmla="*/ 106355 h 761217"/>
                  <a:gd name="connsiteX899" fmla="*/ 1270062 w 1666901"/>
                  <a:gd name="connsiteY899" fmla="*/ 108024 h 761217"/>
                  <a:gd name="connsiteX900" fmla="*/ 1281307 w 1666901"/>
                  <a:gd name="connsiteY900" fmla="*/ 114262 h 761217"/>
                  <a:gd name="connsiteX901" fmla="*/ 1293255 w 1666901"/>
                  <a:gd name="connsiteY901" fmla="*/ 118655 h 761217"/>
                  <a:gd name="connsiteX902" fmla="*/ 1296067 w 1666901"/>
                  <a:gd name="connsiteY902" fmla="*/ 124365 h 761217"/>
                  <a:gd name="connsiteX903" fmla="*/ 1304940 w 1666901"/>
                  <a:gd name="connsiteY903" fmla="*/ 131218 h 761217"/>
                  <a:gd name="connsiteX904" fmla="*/ 1318030 w 1666901"/>
                  <a:gd name="connsiteY904" fmla="*/ 139476 h 761217"/>
                  <a:gd name="connsiteX905" fmla="*/ 1325937 w 1666901"/>
                  <a:gd name="connsiteY905" fmla="*/ 144835 h 761217"/>
                  <a:gd name="connsiteX906" fmla="*/ 1326200 w 1666901"/>
                  <a:gd name="connsiteY906" fmla="*/ 145099 h 761217"/>
                  <a:gd name="connsiteX907" fmla="*/ 1337534 w 1666901"/>
                  <a:gd name="connsiteY907" fmla="*/ 156256 h 761217"/>
                  <a:gd name="connsiteX908" fmla="*/ 1322598 w 1666901"/>
                  <a:gd name="connsiteY908" fmla="*/ 162055 h 761217"/>
                  <a:gd name="connsiteX909" fmla="*/ 1314340 w 1666901"/>
                  <a:gd name="connsiteY909" fmla="*/ 163812 h 761217"/>
                  <a:gd name="connsiteX910" fmla="*/ 1302919 w 1666901"/>
                  <a:gd name="connsiteY910" fmla="*/ 161615 h 761217"/>
                  <a:gd name="connsiteX911" fmla="*/ 1298790 w 1666901"/>
                  <a:gd name="connsiteY911" fmla="*/ 160297 h 761217"/>
                  <a:gd name="connsiteX912" fmla="*/ 1298175 w 1666901"/>
                  <a:gd name="connsiteY912" fmla="*/ 160034 h 761217"/>
                  <a:gd name="connsiteX913" fmla="*/ 1277969 w 1666901"/>
                  <a:gd name="connsiteY913" fmla="*/ 153093 h 761217"/>
                  <a:gd name="connsiteX914" fmla="*/ 1272873 w 1666901"/>
                  <a:gd name="connsiteY914" fmla="*/ 154148 h 761217"/>
                  <a:gd name="connsiteX915" fmla="*/ 1258992 w 1666901"/>
                  <a:gd name="connsiteY915" fmla="*/ 145187 h 761217"/>
                  <a:gd name="connsiteX916" fmla="*/ 1256269 w 1666901"/>
                  <a:gd name="connsiteY916" fmla="*/ 145274 h 761217"/>
                  <a:gd name="connsiteX917" fmla="*/ 1245726 w 1666901"/>
                  <a:gd name="connsiteY917" fmla="*/ 140794 h 761217"/>
                  <a:gd name="connsiteX918" fmla="*/ 1245023 w 1666901"/>
                  <a:gd name="connsiteY918" fmla="*/ 128319 h 761217"/>
                  <a:gd name="connsiteX919" fmla="*/ 1243794 w 1666901"/>
                  <a:gd name="connsiteY919" fmla="*/ 122345 h 761217"/>
                  <a:gd name="connsiteX920" fmla="*/ 1225696 w 1666901"/>
                  <a:gd name="connsiteY920" fmla="*/ 115141 h 761217"/>
                  <a:gd name="connsiteX921" fmla="*/ 1212869 w 1666901"/>
                  <a:gd name="connsiteY921" fmla="*/ 109869 h 761217"/>
                  <a:gd name="connsiteX922" fmla="*/ 1208564 w 1666901"/>
                  <a:gd name="connsiteY922" fmla="*/ 108464 h 761217"/>
                  <a:gd name="connsiteX923" fmla="*/ 1185195 w 1666901"/>
                  <a:gd name="connsiteY923" fmla="*/ 100820 h 761217"/>
                  <a:gd name="connsiteX924" fmla="*/ 1166658 w 1666901"/>
                  <a:gd name="connsiteY924" fmla="*/ 97745 h 761217"/>
                  <a:gd name="connsiteX925" fmla="*/ 1164286 w 1666901"/>
                  <a:gd name="connsiteY925" fmla="*/ 96428 h 761217"/>
                  <a:gd name="connsiteX926" fmla="*/ 1123170 w 1666901"/>
                  <a:gd name="connsiteY926" fmla="*/ 79999 h 761217"/>
                  <a:gd name="connsiteX927" fmla="*/ 1104897 w 1666901"/>
                  <a:gd name="connsiteY927" fmla="*/ 75167 h 761217"/>
                  <a:gd name="connsiteX928" fmla="*/ 1086096 w 1666901"/>
                  <a:gd name="connsiteY928" fmla="*/ 70335 h 761217"/>
                  <a:gd name="connsiteX929" fmla="*/ 1078101 w 1666901"/>
                  <a:gd name="connsiteY929" fmla="*/ 69281 h 761217"/>
                  <a:gd name="connsiteX930" fmla="*/ 1068613 w 1666901"/>
                  <a:gd name="connsiteY930" fmla="*/ 68227 h 761217"/>
                  <a:gd name="connsiteX931" fmla="*/ 1061673 w 1666901"/>
                  <a:gd name="connsiteY931" fmla="*/ 66997 h 761217"/>
                  <a:gd name="connsiteX932" fmla="*/ 1036986 w 1666901"/>
                  <a:gd name="connsiteY932" fmla="*/ 60144 h 761217"/>
                  <a:gd name="connsiteX933" fmla="*/ 1035756 w 1666901"/>
                  <a:gd name="connsiteY933" fmla="*/ 60232 h 761217"/>
                  <a:gd name="connsiteX934" fmla="*/ 1034174 w 1666901"/>
                  <a:gd name="connsiteY934" fmla="*/ 60320 h 761217"/>
                  <a:gd name="connsiteX935" fmla="*/ 1023544 w 1666901"/>
                  <a:gd name="connsiteY935" fmla="*/ 59529 h 761217"/>
                  <a:gd name="connsiteX936" fmla="*/ 1014583 w 1666901"/>
                  <a:gd name="connsiteY936" fmla="*/ 59090 h 761217"/>
                  <a:gd name="connsiteX937" fmla="*/ 988490 w 1666901"/>
                  <a:gd name="connsiteY937" fmla="*/ 57596 h 761217"/>
                  <a:gd name="connsiteX938" fmla="*/ 975049 w 1666901"/>
                  <a:gd name="connsiteY938" fmla="*/ 56191 h 761217"/>
                  <a:gd name="connsiteX939" fmla="*/ 971886 w 1666901"/>
                  <a:gd name="connsiteY939" fmla="*/ 56806 h 761217"/>
                  <a:gd name="connsiteX940" fmla="*/ 961168 w 1666901"/>
                  <a:gd name="connsiteY940" fmla="*/ 57860 h 761217"/>
                  <a:gd name="connsiteX941" fmla="*/ 956687 w 1666901"/>
                  <a:gd name="connsiteY941" fmla="*/ 57157 h 761217"/>
                  <a:gd name="connsiteX942" fmla="*/ 946321 w 1666901"/>
                  <a:gd name="connsiteY942" fmla="*/ 56981 h 761217"/>
                  <a:gd name="connsiteX943" fmla="*/ 930507 w 1666901"/>
                  <a:gd name="connsiteY943" fmla="*/ 56893 h 761217"/>
                  <a:gd name="connsiteX944" fmla="*/ 924796 w 1666901"/>
                  <a:gd name="connsiteY944" fmla="*/ 56191 h 761217"/>
                  <a:gd name="connsiteX945" fmla="*/ 884472 w 1666901"/>
                  <a:gd name="connsiteY945" fmla="*/ 58211 h 761217"/>
                  <a:gd name="connsiteX946" fmla="*/ 882715 w 1666901"/>
                  <a:gd name="connsiteY946" fmla="*/ 58914 h 761217"/>
                  <a:gd name="connsiteX947" fmla="*/ 879552 w 1666901"/>
                  <a:gd name="connsiteY947" fmla="*/ 60144 h 761217"/>
                  <a:gd name="connsiteX948" fmla="*/ 878849 w 1666901"/>
                  <a:gd name="connsiteY948" fmla="*/ 60495 h 761217"/>
                  <a:gd name="connsiteX949" fmla="*/ 867604 w 1666901"/>
                  <a:gd name="connsiteY949" fmla="*/ 61725 h 761217"/>
                  <a:gd name="connsiteX950" fmla="*/ 857413 w 1666901"/>
                  <a:gd name="connsiteY950" fmla="*/ 62955 h 761217"/>
                  <a:gd name="connsiteX951" fmla="*/ 845201 w 1666901"/>
                  <a:gd name="connsiteY951" fmla="*/ 65327 h 761217"/>
                  <a:gd name="connsiteX952" fmla="*/ 841599 w 1666901"/>
                  <a:gd name="connsiteY952" fmla="*/ 65942 h 761217"/>
                  <a:gd name="connsiteX953" fmla="*/ 829827 w 1666901"/>
                  <a:gd name="connsiteY953" fmla="*/ 65942 h 761217"/>
                  <a:gd name="connsiteX954" fmla="*/ 829124 w 1666901"/>
                  <a:gd name="connsiteY954" fmla="*/ 65767 h 761217"/>
                  <a:gd name="connsiteX955" fmla="*/ 818230 w 1666901"/>
                  <a:gd name="connsiteY955" fmla="*/ 66645 h 761217"/>
                  <a:gd name="connsiteX956" fmla="*/ 815243 w 1666901"/>
                  <a:gd name="connsiteY956" fmla="*/ 66557 h 761217"/>
                  <a:gd name="connsiteX957" fmla="*/ 782034 w 1666901"/>
                  <a:gd name="connsiteY957" fmla="*/ 72092 h 761217"/>
                  <a:gd name="connsiteX958" fmla="*/ 738459 w 1666901"/>
                  <a:gd name="connsiteY958" fmla="*/ 82810 h 761217"/>
                  <a:gd name="connsiteX959" fmla="*/ 679948 w 1666901"/>
                  <a:gd name="connsiteY959" fmla="*/ 107409 h 761217"/>
                  <a:gd name="connsiteX960" fmla="*/ 659302 w 1666901"/>
                  <a:gd name="connsiteY960" fmla="*/ 119709 h 761217"/>
                  <a:gd name="connsiteX961" fmla="*/ 646037 w 1666901"/>
                  <a:gd name="connsiteY961" fmla="*/ 127177 h 761217"/>
                  <a:gd name="connsiteX962" fmla="*/ 631101 w 1666901"/>
                  <a:gd name="connsiteY962" fmla="*/ 137192 h 761217"/>
                  <a:gd name="connsiteX963" fmla="*/ 598596 w 1666901"/>
                  <a:gd name="connsiteY963" fmla="*/ 156695 h 761217"/>
                  <a:gd name="connsiteX964" fmla="*/ 577071 w 1666901"/>
                  <a:gd name="connsiteY964" fmla="*/ 171367 h 761217"/>
                  <a:gd name="connsiteX965" fmla="*/ 576193 w 1666901"/>
                  <a:gd name="connsiteY965" fmla="*/ 172158 h 761217"/>
                  <a:gd name="connsiteX966" fmla="*/ 555547 w 1666901"/>
                  <a:gd name="connsiteY966" fmla="*/ 190958 h 761217"/>
                  <a:gd name="connsiteX967" fmla="*/ 540261 w 1666901"/>
                  <a:gd name="connsiteY967" fmla="*/ 197108 h 761217"/>
                  <a:gd name="connsiteX968" fmla="*/ 1321983 w 1666901"/>
                  <a:gd name="connsiteY968" fmla="*/ 161967 h 761217"/>
                  <a:gd name="connsiteX969" fmla="*/ 1321983 w 1666901"/>
                  <a:gd name="connsiteY969" fmla="*/ 161967 h 761217"/>
                  <a:gd name="connsiteX970" fmla="*/ 1321983 w 1666901"/>
                  <a:gd name="connsiteY970" fmla="*/ 161967 h 761217"/>
                  <a:gd name="connsiteX971" fmla="*/ 546410 w 1666901"/>
                  <a:gd name="connsiteY971" fmla="*/ 145362 h 761217"/>
                  <a:gd name="connsiteX972" fmla="*/ 546410 w 1666901"/>
                  <a:gd name="connsiteY972" fmla="*/ 145362 h 761217"/>
                  <a:gd name="connsiteX973" fmla="*/ 546410 w 1666901"/>
                  <a:gd name="connsiteY973" fmla="*/ 145362 h 761217"/>
                  <a:gd name="connsiteX974" fmla="*/ 1325498 w 1666901"/>
                  <a:gd name="connsiteY974" fmla="*/ 144923 h 761217"/>
                  <a:gd name="connsiteX975" fmla="*/ 1325498 w 1666901"/>
                  <a:gd name="connsiteY975" fmla="*/ 144923 h 761217"/>
                  <a:gd name="connsiteX976" fmla="*/ 1325498 w 1666901"/>
                  <a:gd name="connsiteY976" fmla="*/ 144923 h 761217"/>
                  <a:gd name="connsiteX977" fmla="*/ 625479 w 1666901"/>
                  <a:gd name="connsiteY977" fmla="*/ 111890 h 761217"/>
                  <a:gd name="connsiteX978" fmla="*/ 624337 w 1666901"/>
                  <a:gd name="connsiteY978" fmla="*/ 113032 h 761217"/>
                  <a:gd name="connsiteX979" fmla="*/ 621613 w 1666901"/>
                  <a:gd name="connsiteY979" fmla="*/ 115668 h 761217"/>
                  <a:gd name="connsiteX980" fmla="*/ 620647 w 1666901"/>
                  <a:gd name="connsiteY980" fmla="*/ 116546 h 761217"/>
                  <a:gd name="connsiteX981" fmla="*/ 609489 w 1666901"/>
                  <a:gd name="connsiteY981" fmla="*/ 123838 h 761217"/>
                  <a:gd name="connsiteX982" fmla="*/ 586823 w 1666901"/>
                  <a:gd name="connsiteY982" fmla="*/ 137719 h 761217"/>
                  <a:gd name="connsiteX983" fmla="*/ 583045 w 1666901"/>
                  <a:gd name="connsiteY983" fmla="*/ 141057 h 761217"/>
                  <a:gd name="connsiteX984" fmla="*/ 589634 w 1666901"/>
                  <a:gd name="connsiteY984" fmla="*/ 137807 h 761217"/>
                  <a:gd name="connsiteX985" fmla="*/ 618626 w 1666901"/>
                  <a:gd name="connsiteY985" fmla="*/ 120236 h 761217"/>
                  <a:gd name="connsiteX986" fmla="*/ 634440 w 1666901"/>
                  <a:gd name="connsiteY986" fmla="*/ 109694 h 761217"/>
                  <a:gd name="connsiteX987" fmla="*/ 648760 w 1666901"/>
                  <a:gd name="connsiteY987" fmla="*/ 101523 h 761217"/>
                  <a:gd name="connsiteX988" fmla="*/ 647969 w 1666901"/>
                  <a:gd name="connsiteY988" fmla="*/ 101699 h 761217"/>
                  <a:gd name="connsiteX989" fmla="*/ 642874 w 1666901"/>
                  <a:gd name="connsiteY989" fmla="*/ 103105 h 761217"/>
                  <a:gd name="connsiteX990" fmla="*/ 640502 w 1666901"/>
                  <a:gd name="connsiteY990" fmla="*/ 103807 h 761217"/>
                  <a:gd name="connsiteX991" fmla="*/ 639272 w 1666901"/>
                  <a:gd name="connsiteY991" fmla="*/ 104159 h 761217"/>
                  <a:gd name="connsiteX992" fmla="*/ 636988 w 1666901"/>
                  <a:gd name="connsiteY992" fmla="*/ 106531 h 761217"/>
                  <a:gd name="connsiteX993" fmla="*/ 636812 w 1666901"/>
                  <a:gd name="connsiteY993" fmla="*/ 106707 h 761217"/>
                  <a:gd name="connsiteX994" fmla="*/ 625479 w 1666901"/>
                  <a:gd name="connsiteY994" fmla="*/ 111890 h 761217"/>
                  <a:gd name="connsiteX995" fmla="*/ 1295627 w 1666901"/>
                  <a:gd name="connsiteY995" fmla="*/ 130164 h 761217"/>
                  <a:gd name="connsiteX996" fmla="*/ 1295627 w 1666901"/>
                  <a:gd name="connsiteY996" fmla="*/ 130164 h 761217"/>
                  <a:gd name="connsiteX997" fmla="*/ 1295627 w 1666901"/>
                  <a:gd name="connsiteY997" fmla="*/ 130164 h 761217"/>
                  <a:gd name="connsiteX998" fmla="*/ 1291410 w 1666901"/>
                  <a:gd name="connsiteY998" fmla="*/ 121730 h 761217"/>
                  <a:gd name="connsiteX999" fmla="*/ 1291410 w 1666901"/>
                  <a:gd name="connsiteY999" fmla="*/ 121730 h 761217"/>
                  <a:gd name="connsiteX1000" fmla="*/ 1291410 w 1666901"/>
                  <a:gd name="connsiteY1000" fmla="*/ 121730 h 761217"/>
                  <a:gd name="connsiteX1001" fmla="*/ 629432 w 1666901"/>
                  <a:gd name="connsiteY1001" fmla="*/ 91508 h 761217"/>
                  <a:gd name="connsiteX1002" fmla="*/ 629432 w 1666901"/>
                  <a:gd name="connsiteY1002" fmla="*/ 91508 h 761217"/>
                  <a:gd name="connsiteX1003" fmla="*/ 629432 w 1666901"/>
                  <a:gd name="connsiteY1003" fmla="*/ 91508 h 761217"/>
                  <a:gd name="connsiteX1004" fmla="*/ 883769 w 1666901"/>
                  <a:gd name="connsiteY1004" fmla="*/ 58211 h 761217"/>
                  <a:gd name="connsiteX1005" fmla="*/ 883769 w 1666901"/>
                  <a:gd name="connsiteY1005" fmla="*/ 58211 h 761217"/>
                  <a:gd name="connsiteX1006" fmla="*/ 883769 w 1666901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666901" h="761217">
                    <a:moveTo>
                      <a:pt x="509336" y="761217"/>
                    </a:moveTo>
                    <a:cubicBezTo>
                      <a:pt x="507579" y="761217"/>
                      <a:pt x="505822" y="761042"/>
                      <a:pt x="503977" y="760690"/>
                    </a:cubicBezTo>
                    <a:cubicBezTo>
                      <a:pt x="498706" y="759636"/>
                      <a:pt x="493610" y="759021"/>
                      <a:pt x="488954" y="758845"/>
                    </a:cubicBezTo>
                    <a:lnTo>
                      <a:pt x="487900" y="758845"/>
                    </a:lnTo>
                    <a:cubicBezTo>
                      <a:pt x="483068" y="758669"/>
                      <a:pt x="476742" y="758494"/>
                      <a:pt x="470592" y="754892"/>
                    </a:cubicBezTo>
                    <a:cubicBezTo>
                      <a:pt x="461104" y="758142"/>
                      <a:pt x="450474" y="758494"/>
                      <a:pt x="437999" y="755946"/>
                    </a:cubicBezTo>
                    <a:cubicBezTo>
                      <a:pt x="433782" y="755067"/>
                      <a:pt x="429213" y="754980"/>
                      <a:pt x="424381" y="754892"/>
                    </a:cubicBezTo>
                    <a:cubicBezTo>
                      <a:pt x="415947" y="754716"/>
                      <a:pt x="406371" y="754453"/>
                      <a:pt x="396620" y="750060"/>
                    </a:cubicBezTo>
                    <a:cubicBezTo>
                      <a:pt x="392930" y="748391"/>
                      <a:pt x="387747" y="747951"/>
                      <a:pt x="382387" y="747512"/>
                    </a:cubicBezTo>
                    <a:cubicBezTo>
                      <a:pt x="378698" y="747161"/>
                      <a:pt x="374832" y="746897"/>
                      <a:pt x="370878" y="746106"/>
                    </a:cubicBezTo>
                    <a:cubicBezTo>
                      <a:pt x="358755" y="743822"/>
                      <a:pt x="346807" y="741099"/>
                      <a:pt x="335298" y="738375"/>
                    </a:cubicBezTo>
                    <a:cubicBezTo>
                      <a:pt x="332662" y="737760"/>
                      <a:pt x="330026" y="737145"/>
                      <a:pt x="327391" y="736530"/>
                    </a:cubicBezTo>
                    <a:cubicBezTo>
                      <a:pt x="314740" y="733631"/>
                      <a:pt x="301562" y="730644"/>
                      <a:pt x="288735" y="727130"/>
                    </a:cubicBezTo>
                    <a:cubicBezTo>
                      <a:pt x="278369" y="724319"/>
                      <a:pt x="268353" y="720717"/>
                      <a:pt x="258601" y="717115"/>
                    </a:cubicBezTo>
                    <a:lnTo>
                      <a:pt x="256932" y="716500"/>
                    </a:lnTo>
                    <a:cubicBezTo>
                      <a:pt x="253945" y="715445"/>
                      <a:pt x="251222" y="714040"/>
                      <a:pt x="248850" y="712722"/>
                    </a:cubicBezTo>
                    <a:cubicBezTo>
                      <a:pt x="246214" y="711316"/>
                      <a:pt x="243139" y="709735"/>
                      <a:pt x="241470" y="709647"/>
                    </a:cubicBezTo>
                    <a:cubicBezTo>
                      <a:pt x="234969" y="709384"/>
                      <a:pt x="230049" y="706572"/>
                      <a:pt x="226535" y="704552"/>
                    </a:cubicBezTo>
                    <a:cubicBezTo>
                      <a:pt x="224602" y="703409"/>
                      <a:pt x="222933" y="702443"/>
                      <a:pt x="221703" y="702355"/>
                    </a:cubicBezTo>
                    <a:cubicBezTo>
                      <a:pt x="214323" y="701477"/>
                      <a:pt x="208437" y="697963"/>
                      <a:pt x="203166" y="694888"/>
                    </a:cubicBezTo>
                    <a:cubicBezTo>
                      <a:pt x="202199" y="694360"/>
                      <a:pt x="201233" y="693746"/>
                      <a:pt x="200354" y="693218"/>
                    </a:cubicBezTo>
                    <a:cubicBezTo>
                      <a:pt x="196137" y="690846"/>
                      <a:pt x="191481" y="688826"/>
                      <a:pt x="186473" y="686717"/>
                    </a:cubicBezTo>
                    <a:cubicBezTo>
                      <a:pt x="181641" y="684697"/>
                      <a:pt x="176722" y="682588"/>
                      <a:pt x="171890" y="679953"/>
                    </a:cubicBezTo>
                    <a:cubicBezTo>
                      <a:pt x="160469" y="673803"/>
                      <a:pt x="149838" y="666950"/>
                      <a:pt x="138944" y="659834"/>
                    </a:cubicBezTo>
                    <a:cubicBezTo>
                      <a:pt x="129808" y="653860"/>
                      <a:pt x="120671" y="647534"/>
                      <a:pt x="111973" y="641473"/>
                    </a:cubicBezTo>
                    <a:cubicBezTo>
                      <a:pt x="109601" y="639803"/>
                      <a:pt x="107229" y="638134"/>
                      <a:pt x="104769" y="636465"/>
                    </a:cubicBezTo>
                    <a:cubicBezTo>
                      <a:pt x="102222" y="634708"/>
                      <a:pt x="100025" y="632599"/>
                      <a:pt x="98444" y="630930"/>
                    </a:cubicBezTo>
                    <a:cubicBezTo>
                      <a:pt x="97390" y="629876"/>
                      <a:pt x="96687" y="628822"/>
                      <a:pt x="96160" y="628031"/>
                    </a:cubicBezTo>
                    <a:cubicBezTo>
                      <a:pt x="82542" y="620036"/>
                      <a:pt x="72703" y="608967"/>
                      <a:pt x="63127" y="598249"/>
                    </a:cubicBezTo>
                    <a:cubicBezTo>
                      <a:pt x="59876" y="594646"/>
                      <a:pt x="56801" y="591132"/>
                      <a:pt x="53639" y="587794"/>
                    </a:cubicBezTo>
                    <a:cubicBezTo>
                      <a:pt x="47928" y="581820"/>
                      <a:pt x="43887" y="575319"/>
                      <a:pt x="40021" y="569081"/>
                    </a:cubicBezTo>
                    <a:cubicBezTo>
                      <a:pt x="37386" y="564864"/>
                      <a:pt x="34926" y="560823"/>
                      <a:pt x="32114" y="557221"/>
                    </a:cubicBezTo>
                    <a:cubicBezTo>
                      <a:pt x="26931" y="550720"/>
                      <a:pt x="22802" y="543867"/>
                      <a:pt x="19463" y="537981"/>
                    </a:cubicBezTo>
                    <a:cubicBezTo>
                      <a:pt x="17004" y="533676"/>
                      <a:pt x="14983" y="528668"/>
                      <a:pt x="13138" y="522606"/>
                    </a:cubicBezTo>
                    <a:cubicBezTo>
                      <a:pt x="11996" y="518916"/>
                      <a:pt x="10678" y="515139"/>
                      <a:pt x="9184" y="511273"/>
                    </a:cubicBezTo>
                    <a:cubicBezTo>
                      <a:pt x="5319" y="500731"/>
                      <a:pt x="1366" y="489837"/>
                      <a:pt x="1278" y="478152"/>
                    </a:cubicBezTo>
                    <a:cubicBezTo>
                      <a:pt x="1190" y="473847"/>
                      <a:pt x="926" y="469455"/>
                      <a:pt x="663" y="464886"/>
                    </a:cubicBezTo>
                    <a:cubicBezTo>
                      <a:pt x="-40" y="453729"/>
                      <a:pt x="-743" y="442132"/>
                      <a:pt x="1717" y="429833"/>
                    </a:cubicBezTo>
                    <a:lnTo>
                      <a:pt x="2068" y="428164"/>
                    </a:lnTo>
                    <a:cubicBezTo>
                      <a:pt x="5055" y="413404"/>
                      <a:pt x="8218" y="398205"/>
                      <a:pt x="14016" y="383973"/>
                    </a:cubicBezTo>
                    <a:cubicBezTo>
                      <a:pt x="14631" y="382392"/>
                      <a:pt x="15246" y="380722"/>
                      <a:pt x="15949" y="378965"/>
                    </a:cubicBezTo>
                    <a:cubicBezTo>
                      <a:pt x="19463" y="369741"/>
                      <a:pt x="23856" y="358144"/>
                      <a:pt x="34311" y="350413"/>
                    </a:cubicBezTo>
                    <a:cubicBezTo>
                      <a:pt x="34574" y="350062"/>
                      <a:pt x="35014" y="349007"/>
                      <a:pt x="35365" y="348217"/>
                    </a:cubicBezTo>
                    <a:cubicBezTo>
                      <a:pt x="36243" y="346196"/>
                      <a:pt x="37298" y="343736"/>
                      <a:pt x="39230" y="341364"/>
                    </a:cubicBezTo>
                    <a:cubicBezTo>
                      <a:pt x="41603" y="338465"/>
                      <a:pt x="43799" y="335478"/>
                      <a:pt x="46171" y="332227"/>
                    </a:cubicBezTo>
                    <a:cubicBezTo>
                      <a:pt x="51618" y="324760"/>
                      <a:pt x="57240" y="317028"/>
                      <a:pt x="65323" y="310615"/>
                    </a:cubicBezTo>
                    <a:cubicBezTo>
                      <a:pt x="71649" y="305608"/>
                      <a:pt x="77447" y="299985"/>
                      <a:pt x="83685" y="294099"/>
                    </a:cubicBezTo>
                    <a:cubicBezTo>
                      <a:pt x="86232" y="291639"/>
                      <a:pt x="88956" y="289091"/>
                      <a:pt x="91679" y="286543"/>
                    </a:cubicBezTo>
                    <a:cubicBezTo>
                      <a:pt x="91767" y="286455"/>
                      <a:pt x="91767" y="286368"/>
                      <a:pt x="91855" y="286280"/>
                    </a:cubicBezTo>
                    <a:cubicBezTo>
                      <a:pt x="92909" y="284962"/>
                      <a:pt x="95105" y="282326"/>
                      <a:pt x="98883" y="281184"/>
                    </a:cubicBezTo>
                    <a:cubicBezTo>
                      <a:pt x="103452" y="279866"/>
                      <a:pt x="107317" y="276528"/>
                      <a:pt x="111798" y="272750"/>
                    </a:cubicBezTo>
                    <a:cubicBezTo>
                      <a:pt x="114697" y="270290"/>
                      <a:pt x="117684" y="267743"/>
                      <a:pt x="121198" y="265458"/>
                    </a:cubicBezTo>
                    <a:cubicBezTo>
                      <a:pt x="139384" y="253598"/>
                      <a:pt x="159854" y="242704"/>
                      <a:pt x="183838" y="232074"/>
                    </a:cubicBezTo>
                    <a:cubicBezTo>
                      <a:pt x="197806" y="225924"/>
                      <a:pt x="212654" y="219423"/>
                      <a:pt x="227940" y="213976"/>
                    </a:cubicBezTo>
                    <a:cubicBezTo>
                      <a:pt x="232157" y="212483"/>
                      <a:pt x="236286" y="211516"/>
                      <a:pt x="240328" y="210550"/>
                    </a:cubicBezTo>
                    <a:cubicBezTo>
                      <a:pt x="243051" y="209935"/>
                      <a:pt x="245599" y="209320"/>
                      <a:pt x="248059" y="208529"/>
                    </a:cubicBezTo>
                    <a:cubicBezTo>
                      <a:pt x="252539" y="207211"/>
                      <a:pt x="257108" y="205718"/>
                      <a:pt x="261500" y="204224"/>
                    </a:cubicBezTo>
                    <a:cubicBezTo>
                      <a:pt x="268880" y="201852"/>
                      <a:pt x="276436" y="199304"/>
                      <a:pt x="284167" y="197284"/>
                    </a:cubicBezTo>
                    <a:cubicBezTo>
                      <a:pt x="286187" y="196757"/>
                      <a:pt x="288208" y="196230"/>
                      <a:pt x="290229" y="195615"/>
                    </a:cubicBezTo>
                    <a:cubicBezTo>
                      <a:pt x="298223" y="193418"/>
                      <a:pt x="306482" y="191046"/>
                      <a:pt x="315531" y="190431"/>
                    </a:cubicBezTo>
                    <a:cubicBezTo>
                      <a:pt x="319835" y="190080"/>
                      <a:pt x="324316" y="189201"/>
                      <a:pt x="329060" y="188235"/>
                    </a:cubicBezTo>
                    <a:cubicBezTo>
                      <a:pt x="332574" y="187532"/>
                      <a:pt x="336176" y="186829"/>
                      <a:pt x="339954" y="186302"/>
                    </a:cubicBezTo>
                    <a:cubicBezTo>
                      <a:pt x="343029" y="185863"/>
                      <a:pt x="346367" y="184984"/>
                      <a:pt x="349881" y="184018"/>
                    </a:cubicBezTo>
                    <a:cubicBezTo>
                      <a:pt x="355768" y="182437"/>
                      <a:pt x="361917" y="180767"/>
                      <a:pt x="368419" y="180855"/>
                    </a:cubicBezTo>
                    <a:cubicBezTo>
                      <a:pt x="373514" y="180943"/>
                      <a:pt x="378785" y="180065"/>
                      <a:pt x="384232" y="179274"/>
                    </a:cubicBezTo>
                    <a:cubicBezTo>
                      <a:pt x="389416" y="178483"/>
                      <a:pt x="394863" y="177605"/>
                      <a:pt x="400573" y="177429"/>
                    </a:cubicBezTo>
                    <a:cubicBezTo>
                      <a:pt x="409534" y="177165"/>
                      <a:pt x="419637" y="176902"/>
                      <a:pt x="429213" y="176023"/>
                    </a:cubicBezTo>
                    <a:cubicBezTo>
                      <a:pt x="430004" y="175935"/>
                      <a:pt x="430795" y="175935"/>
                      <a:pt x="431585" y="175848"/>
                    </a:cubicBezTo>
                    <a:cubicBezTo>
                      <a:pt x="433870" y="175672"/>
                      <a:pt x="435715" y="175584"/>
                      <a:pt x="437384" y="175057"/>
                    </a:cubicBezTo>
                    <a:cubicBezTo>
                      <a:pt x="443182" y="173036"/>
                      <a:pt x="448893" y="174090"/>
                      <a:pt x="453461" y="174969"/>
                    </a:cubicBezTo>
                    <a:cubicBezTo>
                      <a:pt x="454955" y="175233"/>
                      <a:pt x="456360" y="175496"/>
                      <a:pt x="457502" y="175584"/>
                    </a:cubicBezTo>
                    <a:cubicBezTo>
                      <a:pt x="458557" y="175672"/>
                      <a:pt x="459523" y="175848"/>
                      <a:pt x="460314" y="176023"/>
                    </a:cubicBezTo>
                    <a:cubicBezTo>
                      <a:pt x="460402" y="176023"/>
                      <a:pt x="460402" y="176023"/>
                      <a:pt x="460489" y="176023"/>
                    </a:cubicBezTo>
                    <a:cubicBezTo>
                      <a:pt x="467166" y="173915"/>
                      <a:pt x="473580" y="173915"/>
                      <a:pt x="479378" y="174003"/>
                    </a:cubicBezTo>
                    <a:cubicBezTo>
                      <a:pt x="480784" y="174003"/>
                      <a:pt x="482189" y="174003"/>
                      <a:pt x="483507" y="174003"/>
                    </a:cubicBezTo>
                    <a:cubicBezTo>
                      <a:pt x="486406" y="170576"/>
                      <a:pt x="489218" y="166974"/>
                      <a:pt x="492029" y="163548"/>
                    </a:cubicBezTo>
                    <a:cubicBezTo>
                      <a:pt x="494401" y="160561"/>
                      <a:pt x="496949" y="157486"/>
                      <a:pt x="499496" y="154411"/>
                    </a:cubicBezTo>
                    <a:cubicBezTo>
                      <a:pt x="510830" y="140706"/>
                      <a:pt x="524710" y="124980"/>
                      <a:pt x="542018" y="112066"/>
                    </a:cubicBezTo>
                    <a:cubicBezTo>
                      <a:pt x="553966" y="103192"/>
                      <a:pt x="565738" y="94934"/>
                      <a:pt x="577159" y="87554"/>
                    </a:cubicBezTo>
                    <a:cubicBezTo>
                      <a:pt x="582782" y="83952"/>
                      <a:pt x="588580" y="80965"/>
                      <a:pt x="594291" y="78154"/>
                    </a:cubicBezTo>
                    <a:cubicBezTo>
                      <a:pt x="596223" y="77188"/>
                      <a:pt x="598156" y="76221"/>
                      <a:pt x="600089" y="75255"/>
                    </a:cubicBezTo>
                    <a:cubicBezTo>
                      <a:pt x="603691" y="73410"/>
                      <a:pt x="607293" y="71477"/>
                      <a:pt x="610807" y="69544"/>
                    </a:cubicBezTo>
                    <a:cubicBezTo>
                      <a:pt x="619944" y="64625"/>
                      <a:pt x="629344" y="59617"/>
                      <a:pt x="639184" y="55312"/>
                    </a:cubicBezTo>
                    <a:cubicBezTo>
                      <a:pt x="654207" y="48723"/>
                      <a:pt x="670196" y="43540"/>
                      <a:pt x="684253" y="38883"/>
                    </a:cubicBezTo>
                    <a:cubicBezTo>
                      <a:pt x="688821" y="37390"/>
                      <a:pt x="693478" y="36072"/>
                      <a:pt x="698046" y="34754"/>
                    </a:cubicBezTo>
                    <a:cubicBezTo>
                      <a:pt x="706919" y="32207"/>
                      <a:pt x="715353" y="29835"/>
                      <a:pt x="723260" y="26145"/>
                    </a:cubicBezTo>
                    <a:cubicBezTo>
                      <a:pt x="730113" y="22894"/>
                      <a:pt x="737317" y="21840"/>
                      <a:pt x="744169" y="20786"/>
                    </a:cubicBezTo>
                    <a:cubicBezTo>
                      <a:pt x="748123" y="20171"/>
                      <a:pt x="751812" y="19643"/>
                      <a:pt x="755239" y="18765"/>
                    </a:cubicBezTo>
                    <a:cubicBezTo>
                      <a:pt x="763409" y="16481"/>
                      <a:pt x="771492" y="15514"/>
                      <a:pt x="779398" y="14636"/>
                    </a:cubicBezTo>
                    <a:cubicBezTo>
                      <a:pt x="788623" y="13494"/>
                      <a:pt x="797321" y="12527"/>
                      <a:pt x="805315" y="9540"/>
                    </a:cubicBezTo>
                    <a:lnTo>
                      <a:pt x="808566" y="8310"/>
                    </a:lnTo>
                    <a:lnTo>
                      <a:pt x="811904" y="9277"/>
                    </a:lnTo>
                    <a:cubicBezTo>
                      <a:pt x="814452" y="10067"/>
                      <a:pt x="817439" y="9277"/>
                      <a:pt x="822008" y="7959"/>
                    </a:cubicBezTo>
                    <a:cubicBezTo>
                      <a:pt x="825258" y="6993"/>
                      <a:pt x="829036" y="5938"/>
                      <a:pt x="833165" y="5675"/>
                    </a:cubicBezTo>
                    <a:cubicBezTo>
                      <a:pt x="838963" y="5236"/>
                      <a:pt x="844586" y="5148"/>
                      <a:pt x="850121" y="4972"/>
                    </a:cubicBezTo>
                    <a:cubicBezTo>
                      <a:pt x="857764" y="4796"/>
                      <a:pt x="865056" y="4708"/>
                      <a:pt x="871996" y="3654"/>
                    </a:cubicBezTo>
                    <a:cubicBezTo>
                      <a:pt x="878234" y="2688"/>
                      <a:pt x="884208" y="2600"/>
                      <a:pt x="889919" y="2424"/>
                    </a:cubicBezTo>
                    <a:cubicBezTo>
                      <a:pt x="893696" y="2336"/>
                      <a:pt x="897298" y="2248"/>
                      <a:pt x="900813" y="1897"/>
                    </a:cubicBezTo>
                    <a:cubicBezTo>
                      <a:pt x="905645" y="1458"/>
                      <a:pt x="910476" y="1106"/>
                      <a:pt x="915396" y="755"/>
                    </a:cubicBezTo>
                    <a:cubicBezTo>
                      <a:pt x="918383" y="491"/>
                      <a:pt x="921282" y="316"/>
                      <a:pt x="924269" y="52"/>
                    </a:cubicBezTo>
                    <a:cubicBezTo>
                      <a:pt x="928047" y="-211"/>
                      <a:pt x="931385" y="579"/>
                      <a:pt x="934021" y="1194"/>
                    </a:cubicBezTo>
                    <a:cubicBezTo>
                      <a:pt x="935251" y="1458"/>
                      <a:pt x="936481" y="1809"/>
                      <a:pt x="937184" y="1809"/>
                    </a:cubicBezTo>
                    <a:cubicBezTo>
                      <a:pt x="940259" y="1985"/>
                      <a:pt x="943422" y="1897"/>
                      <a:pt x="946848" y="1897"/>
                    </a:cubicBezTo>
                    <a:cubicBezTo>
                      <a:pt x="950450" y="1809"/>
                      <a:pt x="954140" y="1809"/>
                      <a:pt x="958005" y="1985"/>
                    </a:cubicBezTo>
                    <a:cubicBezTo>
                      <a:pt x="965121" y="2336"/>
                      <a:pt x="971974" y="3127"/>
                      <a:pt x="979617" y="4093"/>
                    </a:cubicBezTo>
                    <a:cubicBezTo>
                      <a:pt x="980935" y="4269"/>
                      <a:pt x="982692" y="4093"/>
                      <a:pt x="984537" y="4006"/>
                    </a:cubicBezTo>
                    <a:cubicBezTo>
                      <a:pt x="988403" y="3742"/>
                      <a:pt x="993410" y="3391"/>
                      <a:pt x="998594" y="5148"/>
                    </a:cubicBezTo>
                    <a:cubicBezTo>
                      <a:pt x="1003426" y="4006"/>
                      <a:pt x="1007818" y="4972"/>
                      <a:pt x="1010805" y="5587"/>
                    </a:cubicBezTo>
                    <a:cubicBezTo>
                      <a:pt x="1011772" y="5763"/>
                      <a:pt x="1012650" y="6026"/>
                      <a:pt x="1013353" y="6114"/>
                    </a:cubicBezTo>
                    <a:cubicBezTo>
                      <a:pt x="1018009" y="6729"/>
                      <a:pt x="1022666" y="7080"/>
                      <a:pt x="1027585" y="7432"/>
                    </a:cubicBezTo>
                    <a:cubicBezTo>
                      <a:pt x="1036371" y="8135"/>
                      <a:pt x="1045420" y="8838"/>
                      <a:pt x="1054381" y="10858"/>
                    </a:cubicBezTo>
                    <a:cubicBezTo>
                      <a:pt x="1058686" y="11825"/>
                      <a:pt x="1063166" y="12527"/>
                      <a:pt x="1067910" y="13230"/>
                    </a:cubicBezTo>
                    <a:cubicBezTo>
                      <a:pt x="1077399" y="14636"/>
                      <a:pt x="1087326" y="16129"/>
                      <a:pt x="1097078" y="20434"/>
                    </a:cubicBezTo>
                    <a:cubicBezTo>
                      <a:pt x="1099801" y="21664"/>
                      <a:pt x="1103843" y="22016"/>
                      <a:pt x="1108060" y="22367"/>
                    </a:cubicBezTo>
                    <a:cubicBezTo>
                      <a:pt x="1109114" y="22455"/>
                      <a:pt x="1110256" y="22543"/>
                      <a:pt x="1111310" y="22631"/>
                    </a:cubicBezTo>
                    <a:cubicBezTo>
                      <a:pt x="1123610" y="23860"/>
                      <a:pt x="1134943" y="27375"/>
                      <a:pt x="1145925" y="30713"/>
                    </a:cubicBezTo>
                    <a:cubicBezTo>
                      <a:pt x="1151635" y="32470"/>
                      <a:pt x="1156994" y="34052"/>
                      <a:pt x="1162441" y="35457"/>
                    </a:cubicBezTo>
                    <a:cubicBezTo>
                      <a:pt x="1170875" y="37566"/>
                      <a:pt x="1179133" y="40201"/>
                      <a:pt x="1187128" y="42749"/>
                    </a:cubicBezTo>
                    <a:lnTo>
                      <a:pt x="1190730" y="43891"/>
                    </a:lnTo>
                    <a:cubicBezTo>
                      <a:pt x="1194244" y="45033"/>
                      <a:pt x="1199076" y="46527"/>
                      <a:pt x="1203293" y="49602"/>
                    </a:cubicBezTo>
                    <a:cubicBezTo>
                      <a:pt x="1207159" y="52413"/>
                      <a:pt x="1212166" y="53994"/>
                      <a:pt x="1217525" y="55664"/>
                    </a:cubicBezTo>
                    <a:cubicBezTo>
                      <a:pt x="1220600" y="56630"/>
                      <a:pt x="1223675" y="57596"/>
                      <a:pt x="1226838" y="58914"/>
                    </a:cubicBezTo>
                    <a:cubicBezTo>
                      <a:pt x="1245726" y="66557"/>
                      <a:pt x="1262331" y="74376"/>
                      <a:pt x="1277354" y="82810"/>
                    </a:cubicBezTo>
                    <a:cubicBezTo>
                      <a:pt x="1292904" y="91508"/>
                      <a:pt x="1307839" y="101611"/>
                      <a:pt x="1322159" y="111363"/>
                    </a:cubicBezTo>
                    <a:lnTo>
                      <a:pt x="1325586" y="113735"/>
                    </a:lnTo>
                    <a:cubicBezTo>
                      <a:pt x="1334107" y="119533"/>
                      <a:pt x="1342893" y="126298"/>
                      <a:pt x="1352381" y="134468"/>
                    </a:cubicBezTo>
                    <a:cubicBezTo>
                      <a:pt x="1356334" y="137895"/>
                      <a:pt x="1359936" y="141585"/>
                      <a:pt x="1363363" y="145099"/>
                    </a:cubicBezTo>
                    <a:cubicBezTo>
                      <a:pt x="1366174" y="147998"/>
                      <a:pt x="1368897" y="150809"/>
                      <a:pt x="1371709" y="153357"/>
                    </a:cubicBezTo>
                    <a:cubicBezTo>
                      <a:pt x="1375047" y="156344"/>
                      <a:pt x="1378034" y="158365"/>
                      <a:pt x="1380582" y="159331"/>
                    </a:cubicBezTo>
                    <a:cubicBezTo>
                      <a:pt x="1385590" y="161176"/>
                      <a:pt x="1390685" y="162845"/>
                      <a:pt x="1396044" y="164514"/>
                    </a:cubicBezTo>
                    <a:cubicBezTo>
                      <a:pt x="1403951" y="166974"/>
                      <a:pt x="1412122" y="169610"/>
                      <a:pt x="1420116" y="173124"/>
                    </a:cubicBezTo>
                    <a:cubicBezTo>
                      <a:pt x="1424070" y="174881"/>
                      <a:pt x="1428199" y="176375"/>
                      <a:pt x="1432504" y="177956"/>
                    </a:cubicBezTo>
                    <a:cubicBezTo>
                      <a:pt x="1440498" y="180855"/>
                      <a:pt x="1448669" y="183842"/>
                      <a:pt x="1456575" y="188762"/>
                    </a:cubicBezTo>
                    <a:cubicBezTo>
                      <a:pt x="1457981" y="189641"/>
                      <a:pt x="1460353" y="190256"/>
                      <a:pt x="1462989" y="190870"/>
                    </a:cubicBezTo>
                    <a:cubicBezTo>
                      <a:pt x="1466415" y="191749"/>
                      <a:pt x="1470368" y="192715"/>
                      <a:pt x="1474146" y="194736"/>
                    </a:cubicBezTo>
                    <a:cubicBezTo>
                      <a:pt x="1477397" y="196493"/>
                      <a:pt x="1480735" y="198162"/>
                      <a:pt x="1484337" y="199832"/>
                    </a:cubicBezTo>
                    <a:cubicBezTo>
                      <a:pt x="1494089" y="204576"/>
                      <a:pt x="1504280" y="209496"/>
                      <a:pt x="1513065" y="217929"/>
                    </a:cubicBezTo>
                    <a:cubicBezTo>
                      <a:pt x="1514120" y="218984"/>
                      <a:pt x="1516843" y="220038"/>
                      <a:pt x="1519303" y="221004"/>
                    </a:cubicBezTo>
                    <a:cubicBezTo>
                      <a:pt x="1520533" y="221444"/>
                      <a:pt x="1521675" y="221971"/>
                      <a:pt x="1522817" y="222498"/>
                    </a:cubicBezTo>
                    <a:cubicBezTo>
                      <a:pt x="1523257" y="222674"/>
                      <a:pt x="1523696" y="222849"/>
                      <a:pt x="1524135" y="223025"/>
                    </a:cubicBezTo>
                    <a:cubicBezTo>
                      <a:pt x="1526683" y="223991"/>
                      <a:pt x="1531339" y="225749"/>
                      <a:pt x="1534414" y="230405"/>
                    </a:cubicBezTo>
                    <a:cubicBezTo>
                      <a:pt x="1543639" y="232250"/>
                      <a:pt x="1549964" y="237960"/>
                      <a:pt x="1555235" y="242704"/>
                    </a:cubicBezTo>
                    <a:cubicBezTo>
                      <a:pt x="1556641" y="244022"/>
                      <a:pt x="1557959" y="245164"/>
                      <a:pt x="1559277" y="246218"/>
                    </a:cubicBezTo>
                    <a:cubicBezTo>
                      <a:pt x="1573948" y="258079"/>
                      <a:pt x="1589498" y="271169"/>
                      <a:pt x="1603203" y="286192"/>
                    </a:cubicBezTo>
                    <a:cubicBezTo>
                      <a:pt x="1610671" y="294362"/>
                      <a:pt x="1617348" y="303323"/>
                      <a:pt x="1623849" y="311933"/>
                    </a:cubicBezTo>
                    <a:cubicBezTo>
                      <a:pt x="1625167" y="313690"/>
                      <a:pt x="1626397" y="315359"/>
                      <a:pt x="1627715" y="317116"/>
                    </a:cubicBezTo>
                    <a:cubicBezTo>
                      <a:pt x="1633952" y="325463"/>
                      <a:pt x="1639751" y="334951"/>
                      <a:pt x="1645022" y="345317"/>
                    </a:cubicBezTo>
                    <a:cubicBezTo>
                      <a:pt x="1646164" y="347602"/>
                      <a:pt x="1647394" y="349886"/>
                      <a:pt x="1648712" y="352258"/>
                    </a:cubicBezTo>
                    <a:cubicBezTo>
                      <a:pt x="1654071" y="362185"/>
                      <a:pt x="1660133" y="373343"/>
                      <a:pt x="1660484" y="386960"/>
                    </a:cubicBezTo>
                    <a:cubicBezTo>
                      <a:pt x="1664174" y="400490"/>
                      <a:pt x="1667951" y="418148"/>
                      <a:pt x="1666634" y="436773"/>
                    </a:cubicBezTo>
                    <a:cubicBezTo>
                      <a:pt x="1666546" y="437476"/>
                      <a:pt x="1666546" y="438179"/>
                      <a:pt x="1666546" y="438882"/>
                    </a:cubicBezTo>
                    <a:cubicBezTo>
                      <a:pt x="1666370" y="442308"/>
                      <a:pt x="1666194" y="446613"/>
                      <a:pt x="1664437" y="450654"/>
                    </a:cubicBezTo>
                    <a:cubicBezTo>
                      <a:pt x="1665843" y="454959"/>
                      <a:pt x="1664525" y="458473"/>
                      <a:pt x="1663383" y="460494"/>
                    </a:cubicBezTo>
                    <a:cubicBezTo>
                      <a:pt x="1663119" y="460933"/>
                      <a:pt x="1662856" y="462514"/>
                      <a:pt x="1662680" y="463569"/>
                    </a:cubicBezTo>
                    <a:cubicBezTo>
                      <a:pt x="1662593" y="464008"/>
                      <a:pt x="1662505" y="464359"/>
                      <a:pt x="1662417" y="464799"/>
                    </a:cubicBezTo>
                    <a:cubicBezTo>
                      <a:pt x="1661978" y="466907"/>
                      <a:pt x="1661626" y="469103"/>
                      <a:pt x="1661275" y="471475"/>
                    </a:cubicBezTo>
                    <a:cubicBezTo>
                      <a:pt x="1660484" y="476571"/>
                      <a:pt x="1659605" y="481842"/>
                      <a:pt x="1657761" y="487113"/>
                    </a:cubicBezTo>
                    <a:cubicBezTo>
                      <a:pt x="1653544" y="499149"/>
                      <a:pt x="1648009" y="513118"/>
                      <a:pt x="1639136" y="525945"/>
                    </a:cubicBezTo>
                    <a:cubicBezTo>
                      <a:pt x="1636236" y="530074"/>
                      <a:pt x="1633689" y="534467"/>
                      <a:pt x="1630877" y="539035"/>
                    </a:cubicBezTo>
                    <a:lnTo>
                      <a:pt x="1629208" y="541846"/>
                    </a:lnTo>
                    <a:cubicBezTo>
                      <a:pt x="1619896" y="557309"/>
                      <a:pt x="1607157" y="569257"/>
                      <a:pt x="1594945" y="580678"/>
                    </a:cubicBezTo>
                    <a:cubicBezTo>
                      <a:pt x="1589674" y="585597"/>
                      <a:pt x="1584754" y="590254"/>
                      <a:pt x="1580010" y="595174"/>
                    </a:cubicBezTo>
                    <a:cubicBezTo>
                      <a:pt x="1575442" y="599918"/>
                      <a:pt x="1569907" y="603256"/>
                      <a:pt x="1565075" y="606243"/>
                    </a:cubicBezTo>
                    <a:cubicBezTo>
                      <a:pt x="1562966" y="607473"/>
                      <a:pt x="1561034" y="608703"/>
                      <a:pt x="1559189" y="609933"/>
                    </a:cubicBezTo>
                    <a:cubicBezTo>
                      <a:pt x="1556817" y="611602"/>
                      <a:pt x="1554357" y="613359"/>
                      <a:pt x="1551897" y="615028"/>
                    </a:cubicBezTo>
                    <a:cubicBezTo>
                      <a:pt x="1546538" y="618806"/>
                      <a:pt x="1541003" y="622760"/>
                      <a:pt x="1535205" y="626274"/>
                    </a:cubicBezTo>
                    <a:cubicBezTo>
                      <a:pt x="1529143" y="629964"/>
                      <a:pt x="1522817" y="633214"/>
                      <a:pt x="1516755" y="636377"/>
                    </a:cubicBezTo>
                    <a:cubicBezTo>
                      <a:pt x="1513241" y="638222"/>
                      <a:pt x="1509639" y="640155"/>
                      <a:pt x="1506125" y="642000"/>
                    </a:cubicBezTo>
                    <a:cubicBezTo>
                      <a:pt x="1492420" y="649555"/>
                      <a:pt x="1475991" y="657989"/>
                      <a:pt x="1458157" y="663787"/>
                    </a:cubicBezTo>
                    <a:cubicBezTo>
                      <a:pt x="1451831" y="665808"/>
                      <a:pt x="1445330" y="668268"/>
                      <a:pt x="1439093" y="670640"/>
                    </a:cubicBezTo>
                    <a:cubicBezTo>
                      <a:pt x="1430571" y="673890"/>
                      <a:pt x="1421698" y="677229"/>
                      <a:pt x="1412649" y="679777"/>
                    </a:cubicBezTo>
                    <a:cubicBezTo>
                      <a:pt x="1410189" y="680480"/>
                      <a:pt x="1407729" y="681270"/>
                      <a:pt x="1405093" y="682149"/>
                    </a:cubicBezTo>
                    <a:cubicBezTo>
                      <a:pt x="1396747" y="684872"/>
                      <a:pt x="1387259" y="687947"/>
                      <a:pt x="1376892" y="687947"/>
                    </a:cubicBezTo>
                    <a:cubicBezTo>
                      <a:pt x="1376804" y="687947"/>
                      <a:pt x="1376716" y="687947"/>
                      <a:pt x="1376628" y="687947"/>
                    </a:cubicBezTo>
                    <a:cubicBezTo>
                      <a:pt x="1376101" y="687947"/>
                      <a:pt x="1374608" y="688474"/>
                      <a:pt x="1373554" y="688826"/>
                    </a:cubicBezTo>
                    <a:lnTo>
                      <a:pt x="1373202" y="688914"/>
                    </a:lnTo>
                    <a:cubicBezTo>
                      <a:pt x="1372236" y="689265"/>
                      <a:pt x="1371006" y="689792"/>
                      <a:pt x="1369688" y="690319"/>
                    </a:cubicBezTo>
                    <a:cubicBezTo>
                      <a:pt x="1365998" y="691988"/>
                      <a:pt x="1361342" y="694009"/>
                      <a:pt x="1355895" y="693746"/>
                    </a:cubicBezTo>
                    <a:cubicBezTo>
                      <a:pt x="1352381" y="693570"/>
                      <a:pt x="1348779" y="694624"/>
                      <a:pt x="1344650" y="695942"/>
                    </a:cubicBezTo>
                    <a:cubicBezTo>
                      <a:pt x="1342453" y="696645"/>
                      <a:pt x="1340169" y="697348"/>
                      <a:pt x="1337709" y="697875"/>
                    </a:cubicBezTo>
                    <a:cubicBezTo>
                      <a:pt x="1329802" y="699720"/>
                      <a:pt x="1321281" y="701213"/>
                      <a:pt x="1312407" y="702267"/>
                    </a:cubicBezTo>
                    <a:cubicBezTo>
                      <a:pt x="1305818" y="703058"/>
                      <a:pt x="1299317" y="703497"/>
                      <a:pt x="1292992" y="703937"/>
                    </a:cubicBezTo>
                    <a:cubicBezTo>
                      <a:pt x="1290268" y="704112"/>
                      <a:pt x="1287633" y="704288"/>
                      <a:pt x="1284909" y="704464"/>
                    </a:cubicBezTo>
                    <a:cubicBezTo>
                      <a:pt x="1284382" y="704464"/>
                      <a:pt x="1283943" y="704552"/>
                      <a:pt x="1283503" y="704552"/>
                    </a:cubicBezTo>
                    <a:cubicBezTo>
                      <a:pt x="1271292" y="710965"/>
                      <a:pt x="1259080" y="709559"/>
                      <a:pt x="1249241" y="707099"/>
                    </a:cubicBezTo>
                    <a:cubicBezTo>
                      <a:pt x="1243794" y="711228"/>
                      <a:pt x="1237556" y="710965"/>
                      <a:pt x="1234218" y="710789"/>
                    </a:cubicBezTo>
                    <a:cubicBezTo>
                      <a:pt x="1233602" y="710789"/>
                      <a:pt x="1233075" y="710701"/>
                      <a:pt x="1232548" y="710701"/>
                    </a:cubicBezTo>
                    <a:cubicBezTo>
                      <a:pt x="1229825" y="710613"/>
                      <a:pt x="1226838" y="710877"/>
                      <a:pt x="1223763" y="711141"/>
                    </a:cubicBezTo>
                    <a:cubicBezTo>
                      <a:pt x="1217789" y="711580"/>
                      <a:pt x="1211024" y="712195"/>
                      <a:pt x="1203820" y="710877"/>
                    </a:cubicBezTo>
                    <a:cubicBezTo>
                      <a:pt x="1203381" y="710965"/>
                      <a:pt x="1202590" y="711228"/>
                      <a:pt x="1202063" y="711316"/>
                    </a:cubicBezTo>
                    <a:cubicBezTo>
                      <a:pt x="1200745" y="711668"/>
                      <a:pt x="1199076" y="712195"/>
                      <a:pt x="1197143" y="712458"/>
                    </a:cubicBezTo>
                    <a:cubicBezTo>
                      <a:pt x="1196880" y="712458"/>
                      <a:pt x="1196616" y="712546"/>
                      <a:pt x="1196265" y="712634"/>
                    </a:cubicBezTo>
                    <a:cubicBezTo>
                      <a:pt x="1193366" y="713161"/>
                      <a:pt x="1188094" y="714040"/>
                      <a:pt x="1183526" y="710701"/>
                    </a:cubicBezTo>
                    <a:cubicBezTo>
                      <a:pt x="1182999" y="710701"/>
                      <a:pt x="1181769" y="710701"/>
                      <a:pt x="1180978" y="710789"/>
                    </a:cubicBezTo>
                    <a:cubicBezTo>
                      <a:pt x="1179221" y="710877"/>
                      <a:pt x="1177025" y="711053"/>
                      <a:pt x="1174653" y="710789"/>
                    </a:cubicBezTo>
                    <a:cubicBezTo>
                      <a:pt x="1174213" y="710701"/>
                      <a:pt x="1173335" y="710789"/>
                      <a:pt x="1172544" y="710789"/>
                    </a:cubicBezTo>
                    <a:cubicBezTo>
                      <a:pt x="1169645" y="710877"/>
                      <a:pt x="1163759" y="711141"/>
                      <a:pt x="1158663" y="707363"/>
                    </a:cubicBezTo>
                    <a:cubicBezTo>
                      <a:pt x="1153831" y="707099"/>
                      <a:pt x="1149526" y="705781"/>
                      <a:pt x="1145573" y="704639"/>
                    </a:cubicBezTo>
                    <a:cubicBezTo>
                      <a:pt x="1139863" y="702882"/>
                      <a:pt x="1136436" y="702004"/>
                      <a:pt x="1132747" y="703321"/>
                    </a:cubicBezTo>
                    <a:cubicBezTo>
                      <a:pt x="1122467" y="707099"/>
                      <a:pt x="1110871" y="705781"/>
                      <a:pt x="1100768" y="703937"/>
                    </a:cubicBezTo>
                    <a:cubicBezTo>
                      <a:pt x="1099625" y="703761"/>
                      <a:pt x="1098571" y="703849"/>
                      <a:pt x="1096639" y="704024"/>
                    </a:cubicBezTo>
                    <a:cubicBezTo>
                      <a:pt x="1095672" y="704112"/>
                      <a:pt x="1094530" y="704200"/>
                      <a:pt x="1093212" y="704288"/>
                    </a:cubicBezTo>
                    <a:cubicBezTo>
                      <a:pt x="1086623" y="704552"/>
                      <a:pt x="1080386" y="703585"/>
                      <a:pt x="1074412" y="702619"/>
                    </a:cubicBezTo>
                    <a:cubicBezTo>
                      <a:pt x="1073445" y="702443"/>
                      <a:pt x="1072391" y="702267"/>
                      <a:pt x="1071425" y="702180"/>
                    </a:cubicBezTo>
                    <a:cubicBezTo>
                      <a:pt x="1066593" y="701477"/>
                      <a:pt x="1061761" y="700510"/>
                      <a:pt x="1057104" y="699632"/>
                    </a:cubicBezTo>
                    <a:cubicBezTo>
                      <a:pt x="1054732" y="699192"/>
                      <a:pt x="1052360" y="698665"/>
                      <a:pt x="1049900" y="698314"/>
                    </a:cubicBezTo>
                    <a:cubicBezTo>
                      <a:pt x="1046211" y="697611"/>
                      <a:pt x="1042521" y="696996"/>
                      <a:pt x="1038919" y="696293"/>
                    </a:cubicBezTo>
                    <a:cubicBezTo>
                      <a:pt x="1033559" y="695327"/>
                      <a:pt x="1028201" y="694360"/>
                      <a:pt x="1022929" y="693394"/>
                    </a:cubicBezTo>
                    <a:cubicBezTo>
                      <a:pt x="1015286" y="691988"/>
                      <a:pt x="1005183" y="689792"/>
                      <a:pt x="995079" y="685839"/>
                    </a:cubicBezTo>
                    <a:cubicBezTo>
                      <a:pt x="994201" y="685663"/>
                      <a:pt x="991741" y="685399"/>
                      <a:pt x="989193" y="685663"/>
                    </a:cubicBezTo>
                    <a:cubicBezTo>
                      <a:pt x="983658" y="686190"/>
                      <a:pt x="978475" y="684784"/>
                      <a:pt x="974258" y="683730"/>
                    </a:cubicBezTo>
                    <a:lnTo>
                      <a:pt x="973028" y="683379"/>
                    </a:lnTo>
                    <a:cubicBezTo>
                      <a:pt x="970041" y="682588"/>
                      <a:pt x="967318" y="681534"/>
                      <a:pt x="964946" y="680567"/>
                    </a:cubicBezTo>
                    <a:cubicBezTo>
                      <a:pt x="963716" y="680040"/>
                      <a:pt x="962574" y="679601"/>
                      <a:pt x="961432" y="679250"/>
                    </a:cubicBezTo>
                    <a:cubicBezTo>
                      <a:pt x="957917" y="678020"/>
                      <a:pt x="954403" y="676878"/>
                      <a:pt x="950713" y="675648"/>
                    </a:cubicBezTo>
                    <a:cubicBezTo>
                      <a:pt x="942279" y="672924"/>
                      <a:pt x="933494" y="670113"/>
                      <a:pt x="925148" y="665984"/>
                    </a:cubicBezTo>
                    <a:cubicBezTo>
                      <a:pt x="921282" y="664051"/>
                      <a:pt x="916978" y="662733"/>
                      <a:pt x="912321" y="661328"/>
                    </a:cubicBezTo>
                    <a:cubicBezTo>
                      <a:pt x="906435" y="659570"/>
                      <a:pt x="900285" y="657725"/>
                      <a:pt x="894224" y="654299"/>
                    </a:cubicBezTo>
                    <a:cubicBezTo>
                      <a:pt x="893872" y="654123"/>
                      <a:pt x="891851" y="654211"/>
                      <a:pt x="889304" y="656408"/>
                    </a:cubicBezTo>
                    <a:cubicBezTo>
                      <a:pt x="888513" y="657023"/>
                      <a:pt x="887810" y="657725"/>
                      <a:pt x="887019" y="658340"/>
                    </a:cubicBezTo>
                    <a:cubicBezTo>
                      <a:pt x="881397" y="663260"/>
                      <a:pt x="875598" y="668268"/>
                      <a:pt x="868746" y="672133"/>
                    </a:cubicBezTo>
                    <a:cubicBezTo>
                      <a:pt x="866110" y="673627"/>
                      <a:pt x="863562" y="675033"/>
                      <a:pt x="860927" y="676526"/>
                    </a:cubicBezTo>
                    <a:cubicBezTo>
                      <a:pt x="844850" y="685663"/>
                      <a:pt x="828157" y="695063"/>
                      <a:pt x="810674" y="702443"/>
                    </a:cubicBezTo>
                    <a:lnTo>
                      <a:pt x="810147" y="702707"/>
                    </a:lnTo>
                    <a:cubicBezTo>
                      <a:pt x="794509" y="709296"/>
                      <a:pt x="778344" y="716148"/>
                      <a:pt x="762004" y="721771"/>
                    </a:cubicBezTo>
                    <a:cubicBezTo>
                      <a:pt x="760247" y="722386"/>
                      <a:pt x="758401" y="723089"/>
                      <a:pt x="756556" y="723791"/>
                    </a:cubicBezTo>
                    <a:cubicBezTo>
                      <a:pt x="748650" y="726779"/>
                      <a:pt x="739777" y="730205"/>
                      <a:pt x="729410" y="729678"/>
                    </a:cubicBezTo>
                    <a:cubicBezTo>
                      <a:pt x="729234" y="729766"/>
                      <a:pt x="729058" y="729854"/>
                      <a:pt x="728970" y="729941"/>
                    </a:cubicBezTo>
                    <a:cubicBezTo>
                      <a:pt x="723084" y="733895"/>
                      <a:pt x="716407" y="735827"/>
                      <a:pt x="708501" y="735827"/>
                    </a:cubicBezTo>
                    <a:cubicBezTo>
                      <a:pt x="708325" y="735827"/>
                      <a:pt x="708149" y="735827"/>
                      <a:pt x="708061" y="735827"/>
                    </a:cubicBezTo>
                    <a:cubicBezTo>
                      <a:pt x="701297" y="740132"/>
                      <a:pt x="693917" y="741187"/>
                      <a:pt x="688031" y="742065"/>
                    </a:cubicBezTo>
                    <a:cubicBezTo>
                      <a:pt x="685219" y="742504"/>
                      <a:pt x="682584" y="742856"/>
                      <a:pt x="680300" y="743471"/>
                    </a:cubicBezTo>
                    <a:cubicBezTo>
                      <a:pt x="670372" y="746282"/>
                      <a:pt x="660445" y="747336"/>
                      <a:pt x="650869" y="748391"/>
                    </a:cubicBezTo>
                    <a:cubicBezTo>
                      <a:pt x="642962" y="749269"/>
                      <a:pt x="635582" y="750060"/>
                      <a:pt x="628290" y="751729"/>
                    </a:cubicBezTo>
                    <a:cubicBezTo>
                      <a:pt x="620207" y="753574"/>
                      <a:pt x="612125" y="754189"/>
                      <a:pt x="604306" y="754804"/>
                    </a:cubicBezTo>
                    <a:cubicBezTo>
                      <a:pt x="598244" y="755243"/>
                      <a:pt x="592621" y="755682"/>
                      <a:pt x="587087" y="756649"/>
                    </a:cubicBezTo>
                    <a:cubicBezTo>
                      <a:pt x="578565" y="758142"/>
                      <a:pt x="570394" y="758757"/>
                      <a:pt x="561960" y="758494"/>
                    </a:cubicBezTo>
                    <a:cubicBezTo>
                      <a:pt x="557568" y="758406"/>
                      <a:pt x="552824" y="758142"/>
                      <a:pt x="547728" y="756649"/>
                    </a:cubicBezTo>
                    <a:cubicBezTo>
                      <a:pt x="546674" y="756385"/>
                      <a:pt x="543248" y="757176"/>
                      <a:pt x="541139" y="757703"/>
                    </a:cubicBezTo>
                    <a:cubicBezTo>
                      <a:pt x="539997" y="757967"/>
                      <a:pt x="538767" y="758230"/>
                      <a:pt x="537537" y="758494"/>
                    </a:cubicBezTo>
                    <a:cubicBezTo>
                      <a:pt x="533759" y="760866"/>
                      <a:pt x="530070" y="761217"/>
                      <a:pt x="526468" y="759636"/>
                    </a:cubicBezTo>
                    <a:cubicBezTo>
                      <a:pt x="524886" y="758933"/>
                      <a:pt x="522602" y="759285"/>
                      <a:pt x="519000" y="759987"/>
                    </a:cubicBezTo>
                    <a:cubicBezTo>
                      <a:pt x="515837" y="760602"/>
                      <a:pt x="512762" y="761217"/>
                      <a:pt x="509336" y="761217"/>
                    </a:cubicBezTo>
                    <a:close/>
                    <a:moveTo>
                      <a:pt x="473228" y="753925"/>
                    </a:moveTo>
                    <a:cubicBezTo>
                      <a:pt x="473228" y="753925"/>
                      <a:pt x="473140" y="753925"/>
                      <a:pt x="473228" y="753925"/>
                    </a:cubicBezTo>
                    <a:cubicBezTo>
                      <a:pt x="473140" y="753925"/>
                      <a:pt x="473228" y="753925"/>
                      <a:pt x="473228" y="753925"/>
                    </a:cubicBezTo>
                    <a:close/>
                    <a:moveTo>
                      <a:pt x="471383" y="733631"/>
                    </a:moveTo>
                    <a:cubicBezTo>
                      <a:pt x="474546" y="733631"/>
                      <a:pt x="477972" y="734510"/>
                      <a:pt x="480696" y="736706"/>
                    </a:cubicBezTo>
                    <a:cubicBezTo>
                      <a:pt x="482101" y="737848"/>
                      <a:pt x="484034" y="738024"/>
                      <a:pt x="488515" y="738112"/>
                    </a:cubicBezTo>
                    <a:lnTo>
                      <a:pt x="489657" y="738112"/>
                    </a:lnTo>
                    <a:cubicBezTo>
                      <a:pt x="495455" y="738287"/>
                      <a:pt x="501693" y="739078"/>
                      <a:pt x="508106" y="740396"/>
                    </a:cubicBezTo>
                    <a:cubicBezTo>
                      <a:pt x="509687" y="740747"/>
                      <a:pt x="512147" y="740220"/>
                      <a:pt x="514783" y="739781"/>
                    </a:cubicBezTo>
                    <a:cubicBezTo>
                      <a:pt x="518736" y="739078"/>
                      <a:pt x="523920" y="738112"/>
                      <a:pt x="529454" y="739254"/>
                    </a:cubicBezTo>
                    <a:cubicBezTo>
                      <a:pt x="530157" y="738990"/>
                      <a:pt x="531036" y="738727"/>
                      <a:pt x="532002" y="738551"/>
                    </a:cubicBezTo>
                    <a:cubicBezTo>
                      <a:pt x="533232" y="738375"/>
                      <a:pt x="534550" y="738024"/>
                      <a:pt x="536044" y="737672"/>
                    </a:cubicBezTo>
                    <a:cubicBezTo>
                      <a:pt x="540875" y="736530"/>
                      <a:pt x="546938" y="735125"/>
                      <a:pt x="553087" y="736882"/>
                    </a:cubicBezTo>
                    <a:cubicBezTo>
                      <a:pt x="555986" y="737672"/>
                      <a:pt x="558798" y="737848"/>
                      <a:pt x="562312" y="737936"/>
                    </a:cubicBezTo>
                    <a:cubicBezTo>
                      <a:pt x="569340" y="738112"/>
                      <a:pt x="576193" y="737672"/>
                      <a:pt x="583221" y="736355"/>
                    </a:cubicBezTo>
                    <a:cubicBezTo>
                      <a:pt x="589722" y="735212"/>
                      <a:pt x="596223" y="734773"/>
                      <a:pt x="602461" y="734246"/>
                    </a:cubicBezTo>
                    <a:cubicBezTo>
                      <a:pt x="609841" y="733719"/>
                      <a:pt x="616781" y="733192"/>
                      <a:pt x="623282" y="731698"/>
                    </a:cubicBezTo>
                    <a:cubicBezTo>
                      <a:pt x="631716" y="729766"/>
                      <a:pt x="640150" y="728799"/>
                      <a:pt x="648321" y="727921"/>
                    </a:cubicBezTo>
                    <a:cubicBezTo>
                      <a:pt x="657458" y="726954"/>
                      <a:pt x="666067" y="725988"/>
                      <a:pt x="674325" y="723704"/>
                    </a:cubicBezTo>
                    <a:cubicBezTo>
                      <a:pt x="677927" y="722649"/>
                      <a:pt x="681354" y="722210"/>
                      <a:pt x="684692" y="721683"/>
                    </a:cubicBezTo>
                    <a:cubicBezTo>
                      <a:pt x="689700" y="720980"/>
                      <a:pt x="694005" y="720277"/>
                      <a:pt x="697167" y="718081"/>
                    </a:cubicBezTo>
                    <a:cubicBezTo>
                      <a:pt x="701209" y="715182"/>
                      <a:pt x="706041" y="715182"/>
                      <a:pt x="708061" y="715182"/>
                    </a:cubicBezTo>
                    <a:cubicBezTo>
                      <a:pt x="711839" y="715182"/>
                      <a:pt x="714650" y="714479"/>
                      <a:pt x="717110" y="712810"/>
                    </a:cubicBezTo>
                    <a:cubicBezTo>
                      <a:pt x="718955" y="711580"/>
                      <a:pt x="723963" y="708593"/>
                      <a:pt x="729937" y="709032"/>
                    </a:cubicBezTo>
                    <a:cubicBezTo>
                      <a:pt x="735999" y="709384"/>
                      <a:pt x="742324" y="707012"/>
                      <a:pt x="749001" y="704464"/>
                    </a:cubicBezTo>
                    <a:cubicBezTo>
                      <a:pt x="750934" y="703673"/>
                      <a:pt x="753042" y="702970"/>
                      <a:pt x="755063" y="702180"/>
                    </a:cubicBezTo>
                    <a:cubicBezTo>
                      <a:pt x="770789" y="696732"/>
                      <a:pt x="786603" y="690056"/>
                      <a:pt x="801977" y="683554"/>
                    </a:cubicBezTo>
                    <a:lnTo>
                      <a:pt x="802504" y="683291"/>
                    </a:lnTo>
                    <a:cubicBezTo>
                      <a:pt x="818933" y="676350"/>
                      <a:pt x="835098" y="667214"/>
                      <a:pt x="850648" y="658428"/>
                    </a:cubicBezTo>
                    <a:cubicBezTo>
                      <a:pt x="853284" y="656935"/>
                      <a:pt x="855919" y="655441"/>
                      <a:pt x="858467" y="654036"/>
                    </a:cubicBezTo>
                    <a:cubicBezTo>
                      <a:pt x="863475" y="651224"/>
                      <a:pt x="868219" y="647095"/>
                      <a:pt x="873314" y="642702"/>
                    </a:cubicBezTo>
                    <a:cubicBezTo>
                      <a:pt x="874105" y="642000"/>
                      <a:pt x="874808" y="641385"/>
                      <a:pt x="875598" y="640682"/>
                    </a:cubicBezTo>
                    <a:cubicBezTo>
                      <a:pt x="884296" y="633126"/>
                      <a:pt x="895453" y="631369"/>
                      <a:pt x="904063" y="636113"/>
                    </a:cubicBezTo>
                    <a:cubicBezTo>
                      <a:pt x="908280" y="638398"/>
                      <a:pt x="913024" y="639891"/>
                      <a:pt x="918207" y="641473"/>
                    </a:cubicBezTo>
                    <a:cubicBezTo>
                      <a:pt x="923391" y="643054"/>
                      <a:pt x="928838" y="644723"/>
                      <a:pt x="934285" y="647359"/>
                    </a:cubicBezTo>
                    <a:cubicBezTo>
                      <a:pt x="941225" y="650785"/>
                      <a:pt x="948869" y="653245"/>
                      <a:pt x="956951" y="655880"/>
                    </a:cubicBezTo>
                    <a:cubicBezTo>
                      <a:pt x="960641" y="657111"/>
                      <a:pt x="964507" y="658340"/>
                      <a:pt x="968284" y="659658"/>
                    </a:cubicBezTo>
                    <a:cubicBezTo>
                      <a:pt x="969778" y="660185"/>
                      <a:pt x="971183" y="660800"/>
                      <a:pt x="972589" y="661328"/>
                    </a:cubicBezTo>
                    <a:cubicBezTo>
                      <a:pt x="974610" y="662118"/>
                      <a:pt x="976542" y="662909"/>
                      <a:pt x="978300" y="663348"/>
                    </a:cubicBezTo>
                    <a:lnTo>
                      <a:pt x="979617" y="663700"/>
                    </a:lnTo>
                    <a:cubicBezTo>
                      <a:pt x="982429" y="664490"/>
                      <a:pt x="985328" y="665281"/>
                      <a:pt x="987173" y="665105"/>
                    </a:cubicBezTo>
                    <a:cubicBezTo>
                      <a:pt x="988754" y="664929"/>
                      <a:pt x="996837" y="664315"/>
                      <a:pt x="1002547" y="666511"/>
                    </a:cubicBezTo>
                    <a:cubicBezTo>
                      <a:pt x="1011069" y="669849"/>
                      <a:pt x="1019942" y="671782"/>
                      <a:pt x="1026707" y="673012"/>
                    </a:cubicBezTo>
                    <a:cubicBezTo>
                      <a:pt x="1031978" y="673978"/>
                      <a:pt x="1037249" y="674945"/>
                      <a:pt x="1042521" y="675911"/>
                    </a:cubicBezTo>
                    <a:cubicBezTo>
                      <a:pt x="1046211" y="676614"/>
                      <a:pt x="1049900" y="677229"/>
                      <a:pt x="1053590" y="677932"/>
                    </a:cubicBezTo>
                    <a:cubicBezTo>
                      <a:pt x="1056050" y="678371"/>
                      <a:pt x="1058510" y="678898"/>
                      <a:pt x="1060970" y="679338"/>
                    </a:cubicBezTo>
                    <a:cubicBezTo>
                      <a:pt x="1065626" y="680216"/>
                      <a:pt x="1070019" y="681095"/>
                      <a:pt x="1074499" y="681797"/>
                    </a:cubicBezTo>
                    <a:cubicBezTo>
                      <a:pt x="1075554" y="681973"/>
                      <a:pt x="1076608" y="682149"/>
                      <a:pt x="1077662" y="682325"/>
                    </a:cubicBezTo>
                    <a:cubicBezTo>
                      <a:pt x="1082846" y="683115"/>
                      <a:pt x="1087765" y="683906"/>
                      <a:pt x="1092246" y="683730"/>
                    </a:cubicBezTo>
                    <a:cubicBezTo>
                      <a:pt x="1092949" y="683730"/>
                      <a:pt x="1093652" y="683642"/>
                      <a:pt x="1094530" y="683554"/>
                    </a:cubicBezTo>
                    <a:cubicBezTo>
                      <a:pt x="1097078" y="683291"/>
                      <a:pt x="1100241" y="682939"/>
                      <a:pt x="1104282" y="683730"/>
                    </a:cubicBezTo>
                    <a:cubicBezTo>
                      <a:pt x="1111222" y="684960"/>
                      <a:pt x="1119832" y="686102"/>
                      <a:pt x="1125542" y="683994"/>
                    </a:cubicBezTo>
                    <a:cubicBezTo>
                      <a:pt x="1135821" y="680216"/>
                      <a:pt x="1144519" y="682852"/>
                      <a:pt x="1151459" y="684960"/>
                    </a:cubicBezTo>
                    <a:cubicBezTo>
                      <a:pt x="1155325" y="686102"/>
                      <a:pt x="1158663" y="687156"/>
                      <a:pt x="1161387" y="686805"/>
                    </a:cubicBezTo>
                    <a:lnTo>
                      <a:pt x="1168064" y="685927"/>
                    </a:lnTo>
                    <a:lnTo>
                      <a:pt x="1170787" y="690407"/>
                    </a:lnTo>
                    <a:cubicBezTo>
                      <a:pt x="1171051" y="690407"/>
                      <a:pt x="1171402" y="690407"/>
                      <a:pt x="1171666" y="690407"/>
                    </a:cubicBezTo>
                    <a:cubicBezTo>
                      <a:pt x="1173159" y="690319"/>
                      <a:pt x="1175004" y="690319"/>
                      <a:pt x="1176937" y="690495"/>
                    </a:cubicBezTo>
                    <a:cubicBezTo>
                      <a:pt x="1177464" y="690583"/>
                      <a:pt x="1178518" y="690495"/>
                      <a:pt x="1179485" y="690407"/>
                    </a:cubicBezTo>
                    <a:cubicBezTo>
                      <a:pt x="1182647" y="690231"/>
                      <a:pt x="1187655" y="689880"/>
                      <a:pt x="1192750" y="692516"/>
                    </a:cubicBezTo>
                    <a:cubicBezTo>
                      <a:pt x="1193190" y="692428"/>
                      <a:pt x="1193541" y="692340"/>
                      <a:pt x="1193981" y="692340"/>
                    </a:cubicBezTo>
                    <a:cubicBezTo>
                      <a:pt x="1194420" y="692252"/>
                      <a:pt x="1195298" y="691988"/>
                      <a:pt x="1196089" y="691813"/>
                    </a:cubicBezTo>
                    <a:cubicBezTo>
                      <a:pt x="1198900" y="691022"/>
                      <a:pt x="1202678" y="689880"/>
                      <a:pt x="1207071" y="690846"/>
                    </a:cubicBezTo>
                    <a:cubicBezTo>
                      <a:pt x="1211551" y="691725"/>
                      <a:pt x="1216559" y="691374"/>
                      <a:pt x="1221918" y="690934"/>
                    </a:cubicBezTo>
                    <a:cubicBezTo>
                      <a:pt x="1225256" y="690671"/>
                      <a:pt x="1228771" y="690407"/>
                      <a:pt x="1232461" y="690407"/>
                    </a:cubicBezTo>
                    <a:cubicBezTo>
                      <a:pt x="1233339" y="690407"/>
                      <a:pt x="1234218" y="690495"/>
                      <a:pt x="1235096" y="690495"/>
                    </a:cubicBezTo>
                    <a:cubicBezTo>
                      <a:pt x="1235623" y="690495"/>
                      <a:pt x="1236326" y="690583"/>
                      <a:pt x="1236853" y="690583"/>
                    </a:cubicBezTo>
                    <a:cubicBezTo>
                      <a:pt x="1241246" y="685487"/>
                      <a:pt x="1248714" y="685927"/>
                      <a:pt x="1252140" y="686893"/>
                    </a:cubicBezTo>
                    <a:cubicBezTo>
                      <a:pt x="1262594" y="689880"/>
                      <a:pt x="1268920" y="689616"/>
                      <a:pt x="1274806" y="686102"/>
                    </a:cubicBezTo>
                    <a:cubicBezTo>
                      <a:pt x="1278145" y="684082"/>
                      <a:pt x="1281483" y="684170"/>
                      <a:pt x="1283152" y="684257"/>
                    </a:cubicBezTo>
                    <a:cubicBezTo>
                      <a:pt x="1283240" y="684257"/>
                      <a:pt x="1283416" y="684257"/>
                      <a:pt x="1283503" y="684257"/>
                    </a:cubicBezTo>
                    <a:cubicBezTo>
                      <a:pt x="1286227" y="684082"/>
                      <a:pt x="1288950" y="683906"/>
                      <a:pt x="1291674" y="683730"/>
                    </a:cubicBezTo>
                    <a:cubicBezTo>
                      <a:pt x="1297999" y="683291"/>
                      <a:pt x="1304061" y="682939"/>
                      <a:pt x="1310035" y="682237"/>
                    </a:cubicBezTo>
                    <a:cubicBezTo>
                      <a:pt x="1318118" y="681270"/>
                      <a:pt x="1325937" y="679953"/>
                      <a:pt x="1333053" y="678283"/>
                    </a:cubicBezTo>
                    <a:cubicBezTo>
                      <a:pt x="1334810" y="677844"/>
                      <a:pt x="1336655" y="677317"/>
                      <a:pt x="1338588" y="676702"/>
                    </a:cubicBezTo>
                    <a:cubicBezTo>
                      <a:pt x="1343859" y="675121"/>
                      <a:pt x="1349833" y="673276"/>
                      <a:pt x="1357037" y="673627"/>
                    </a:cubicBezTo>
                    <a:cubicBezTo>
                      <a:pt x="1357828" y="673539"/>
                      <a:pt x="1359936" y="672573"/>
                      <a:pt x="1361342" y="671958"/>
                    </a:cubicBezTo>
                    <a:cubicBezTo>
                      <a:pt x="1363011" y="671255"/>
                      <a:pt x="1364856" y="670376"/>
                      <a:pt x="1366965" y="669761"/>
                    </a:cubicBezTo>
                    <a:lnTo>
                      <a:pt x="1367316" y="669674"/>
                    </a:lnTo>
                    <a:cubicBezTo>
                      <a:pt x="1369864" y="668883"/>
                      <a:pt x="1373027" y="667829"/>
                      <a:pt x="1376716" y="667829"/>
                    </a:cubicBezTo>
                    <a:cubicBezTo>
                      <a:pt x="1376804" y="667829"/>
                      <a:pt x="1376892" y="667829"/>
                      <a:pt x="1376980" y="667829"/>
                    </a:cubicBezTo>
                    <a:cubicBezTo>
                      <a:pt x="1384096" y="667829"/>
                      <a:pt x="1391212" y="665544"/>
                      <a:pt x="1398768" y="663085"/>
                    </a:cubicBezTo>
                    <a:cubicBezTo>
                      <a:pt x="1401403" y="662206"/>
                      <a:pt x="1404215" y="661328"/>
                      <a:pt x="1407026" y="660537"/>
                    </a:cubicBezTo>
                    <a:cubicBezTo>
                      <a:pt x="1415284" y="658165"/>
                      <a:pt x="1423367" y="655090"/>
                      <a:pt x="1431976" y="651927"/>
                    </a:cubicBezTo>
                    <a:cubicBezTo>
                      <a:pt x="1438478" y="649467"/>
                      <a:pt x="1445154" y="647007"/>
                      <a:pt x="1451919" y="644811"/>
                    </a:cubicBezTo>
                    <a:cubicBezTo>
                      <a:pt x="1468084" y="639540"/>
                      <a:pt x="1483459" y="631633"/>
                      <a:pt x="1496285" y="624517"/>
                    </a:cubicBezTo>
                    <a:cubicBezTo>
                      <a:pt x="1499975" y="622496"/>
                      <a:pt x="1503665" y="620563"/>
                      <a:pt x="1507267" y="618631"/>
                    </a:cubicBezTo>
                    <a:cubicBezTo>
                      <a:pt x="1513329" y="615468"/>
                      <a:pt x="1519127" y="612481"/>
                      <a:pt x="1524662" y="609142"/>
                    </a:cubicBezTo>
                    <a:cubicBezTo>
                      <a:pt x="1529846" y="606067"/>
                      <a:pt x="1534853" y="602553"/>
                      <a:pt x="1540036" y="598776"/>
                    </a:cubicBezTo>
                    <a:cubicBezTo>
                      <a:pt x="1542496" y="597018"/>
                      <a:pt x="1545044" y="595261"/>
                      <a:pt x="1547592" y="593504"/>
                    </a:cubicBezTo>
                    <a:cubicBezTo>
                      <a:pt x="1549876" y="591923"/>
                      <a:pt x="1552248" y="590517"/>
                      <a:pt x="1554445" y="589200"/>
                    </a:cubicBezTo>
                    <a:cubicBezTo>
                      <a:pt x="1558574" y="586652"/>
                      <a:pt x="1562527" y="584280"/>
                      <a:pt x="1565163" y="581556"/>
                    </a:cubicBezTo>
                    <a:cubicBezTo>
                      <a:pt x="1570258" y="576197"/>
                      <a:pt x="1575705" y="571190"/>
                      <a:pt x="1580888" y="566270"/>
                    </a:cubicBezTo>
                    <a:cubicBezTo>
                      <a:pt x="1592661" y="555288"/>
                      <a:pt x="1603730" y="544833"/>
                      <a:pt x="1611637" y="531831"/>
                    </a:cubicBezTo>
                    <a:lnTo>
                      <a:pt x="1613307" y="529108"/>
                    </a:lnTo>
                    <a:cubicBezTo>
                      <a:pt x="1616118" y="524451"/>
                      <a:pt x="1619017" y="519531"/>
                      <a:pt x="1622268" y="514875"/>
                    </a:cubicBezTo>
                    <a:cubicBezTo>
                      <a:pt x="1629735" y="504157"/>
                      <a:pt x="1634567" y="491682"/>
                      <a:pt x="1638345" y="480964"/>
                    </a:cubicBezTo>
                    <a:cubicBezTo>
                      <a:pt x="1639575" y="477362"/>
                      <a:pt x="1640278" y="473233"/>
                      <a:pt x="1640981" y="468840"/>
                    </a:cubicBezTo>
                    <a:cubicBezTo>
                      <a:pt x="1641420" y="466380"/>
                      <a:pt x="1641771" y="463832"/>
                      <a:pt x="1642298" y="461197"/>
                    </a:cubicBezTo>
                    <a:lnTo>
                      <a:pt x="1642474" y="460142"/>
                    </a:lnTo>
                    <a:cubicBezTo>
                      <a:pt x="1642738" y="458737"/>
                      <a:pt x="1643089" y="457067"/>
                      <a:pt x="1643616" y="455398"/>
                    </a:cubicBezTo>
                    <a:cubicBezTo>
                      <a:pt x="1641508" y="449776"/>
                      <a:pt x="1643968" y="445207"/>
                      <a:pt x="1645637" y="443011"/>
                    </a:cubicBezTo>
                    <a:cubicBezTo>
                      <a:pt x="1645900" y="442044"/>
                      <a:pt x="1645988" y="439848"/>
                      <a:pt x="1645988" y="438530"/>
                    </a:cubicBezTo>
                    <a:cubicBezTo>
                      <a:pt x="1645988" y="437652"/>
                      <a:pt x="1646076" y="436773"/>
                      <a:pt x="1646164" y="435895"/>
                    </a:cubicBezTo>
                    <a:cubicBezTo>
                      <a:pt x="1647042" y="423244"/>
                      <a:pt x="1645373" y="410066"/>
                      <a:pt x="1640365" y="391792"/>
                    </a:cubicBezTo>
                    <a:lnTo>
                      <a:pt x="1640014" y="390474"/>
                    </a:lnTo>
                    <a:lnTo>
                      <a:pt x="1640014" y="389069"/>
                    </a:lnTo>
                    <a:cubicBezTo>
                      <a:pt x="1640014" y="380020"/>
                      <a:pt x="1635533" y="371674"/>
                      <a:pt x="1630702" y="362712"/>
                    </a:cubicBezTo>
                    <a:cubicBezTo>
                      <a:pt x="1629384" y="360253"/>
                      <a:pt x="1627978" y="357705"/>
                      <a:pt x="1626748" y="355157"/>
                    </a:cubicBezTo>
                    <a:cubicBezTo>
                      <a:pt x="1622092" y="345845"/>
                      <a:pt x="1616996" y="337498"/>
                      <a:pt x="1611462" y="330119"/>
                    </a:cubicBezTo>
                    <a:cubicBezTo>
                      <a:pt x="1610144" y="328362"/>
                      <a:pt x="1608826" y="326605"/>
                      <a:pt x="1607508" y="324848"/>
                    </a:cubicBezTo>
                    <a:cubicBezTo>
                      <a:pt x="1601358" y="316589"/>
                      <a:pt x="1594945" y="308067"/>
                      <a:pt x="1588180" y="300688"/>
                    </a:cubicBezTo>
                    <a:cubicBezTo>
                      <a:pt x="1575354" y="286631"/>
                      <a:pt x="1560506" y="274244"/>
                      <a:pt x="1546450" y="262823"/>
                    </a:cubicBezTo>
                    <a:cubicBezTo>
                      <a:pt x="1544693" y="261417"/>
                      <a:pt x="1543111" y="259924"/>
                      <a:pt x="1541530" y="258518"/>
                    </a:cubicBezTo>
                    <a:cubicBezTo>
                      <a:pt x="1536610" y="254037"/>
                      <a:pt x="1533360" y="251226"/>
                      <a:pt x="1529230" y="251050"/>
                    </a:cubicBezTo>
                    <a:cubicBezTo>
                      <a:pt x="1524311" y="250787"/>
                      <a:pt x="1519567" y="247448"/>
                      <a:pt x="1517458" y="243056"/>
                    </a:cubicBezTo>
                    <a:cubicBezTo>
                      <a:pt x="1517282" y="242968"/>
                      <a:pt x="1517195" y="242968"/>
                      <a:pt x="1517019" y="242880"/>
                    </a:cubicBezTo>
                    <a:cubicBezTo>
                      <a:pt x="1516228" y="242616"/>
                      <a:pt x="1515437" y="242265"/>
                      <a:pt x="1514735" y="242001"/>
                    </a:cubicBezTo>
                    <a:cubicBezTo>
                      <a:pt x="1513768" y="241562"/>
                      <a:pt x="1512802" y="241211"/>
                      <a:pt x="1511836" y="240859"/>
                    </a:cubicBezTo>
                    <a:cubicBezTo>
                      <a:pt x="1507882" y="239278"/>
                      <a:pt x="1502962" y="237345"/>
                      <a:pt x="1498921" y="233480"/>
                    </a:cubicBezTo>
                    <a:cubicBezTo>
                      <a:pt x="1492420" y="227330"/>
                      <a:pt x="1484162" y="223289"/>
                      <a:pt x="1475376" y="218984"/>
                    </a:cubicBezTo>
                    <a:cubicBezTo>
                      <a:pt x="1471774" y="217227"/>
                      <a:pt x="1467996" y="215382"/>
                      <a:pt x="1464307" y="213361"/>
                    </a:cubicBezTo>
                    <a:cubicBezTo>
                      <a:pt x="1462813" y="212570"/>
                      <a:pt x="1460529" y="211955"/>
                      <a:pt x="1458069" y="211428"/>
                    </a:cubicBezTo>
                    <a:cubicBezTo>
                      <a:pt x="1454203" y="210462"/>
                      <a:pt x="1449899" y="209408"/>
                      <a:pt x="1445769" y="206860"/>
                    </a:cubicBezTo>
                    <a:cubicBezTo>
                      <a:pt x="1439620" y="203082"/>
                      <a:pt x="1432767" y="200534"/>
                      <a:pt x="1425387" y="197899"/>
                    </a:cubicBezTo>
                    <a:cubicBezTo>
                      <a:pt x="1420907" y="196230"/>
                      <a:pt x="1416251" y="194560"/>
                      <a:pt x="1411682" y="192540"/>
                    </a:cubicBezTo>
                    <a:cubicBezTo>
                      <a:pt x="1404830" y="189465"/>
                      <a:pt x="1397538" y="187181"/>
                      <a:pt x="1389807" y="184809"/>
                    </a:cubicBezTo>
                    <a:cubicBezTo>
                      <a:pt x="1384360" y="183139"/>
                      <a:pt x="1378825" y="181382"/>
                      <a:pt x="1373290" y="179274"/>
                    </a:cubicBezTo>
                    <a:cubicBezTo>
                      <a:pt x="1368195" y="177341"/>
                      <a:pt x="1363187" y="174090"/>
                      <a:pt x="1357828" y="169258"/>
                    </a:cubicBezTo>
                    <a:cubicBezTo>
                      <a:pt x="1354489" y="166271"/>
                      <a:pt x="1351414" y="163109"/>
                      <a:pt x="1348515" y="160034"/>
                    </a:cubicBezTo>
                    <a:cubicBezTo>
                      <a:pt x="1345265" y="156695"/>
                      <a:pt x="1342190" y="153445"/>
                      <a:pt x="1338939" y="150634"/>
                    </a:cubicBezTo>
                    <a:cubicBezTo>
                      <a:pt x="1330066" y="142990"/>
                      <a:pt x="1321896" y="136665"/>
                      <a:pt x="1313989" y="131306"/>
                    </a:cubicBezTo>
                    <a:lnTo>
                      <a:pt x="1310562" y="128934"/>
                    </a:lnTo>
                    <a:cubicBezTo>
                      <a:pt x="1296594" y="119445"/>
                      <a:pt x="1282098" y="109606"/>
                      <a:pt x="1267251" y="101347"/>
                    </a:cubicBezTo>
                    <a:cubicBezTo>
                      <a:pt x="1252930" y="93353"/>
                      <a:pt x="1237117" y="85885"/>
                      <a:pt x="1219019" y="78593"/>
                    </a:cubicBezTo>
                    <a:cubicBezTo>
                      <a:pt x="1216559" y="77627"/>
                      <a:pt x="1213923" y="76748"/>
                      <a:pt x="1211200" y="75870"/>
                    </a:cubicBezTo>
                    <a:cubicBezTo>
                      <a:pt x="1204874" y="73849"/>
                      <a:pt x="1197758" y="71565"/>
                      <a:pt x="1191169" y="66821"/>
                    </a:cubicBezTo>
                    <a:cubicBezTo>
                      <a:pt x="1189588" y="65679"/>
                      <a:pt x="1186689" y="64800"/>
                      <a:pt x="1184492" y="64098"/>
                    </a:cubicBezTo>
                    <a:lnTo>
                      <a:pt x="1180890" y="62955"/>
                    </a:lnTo>
                    <a:cubicBezTo>
                      <a:pt x="1172896" y="60408"/>
                      <a:pt x="1165252" y="57948"/>
                      <a:pt x="1157521" y="56015"/>
                    </a:cubicBezTo>
                    <a:cubicBezTo>
                      <a:pt x="1151547" y="54521"/>
                      <a:pt x="1145661" y="52764"/>
                      <a:pt x="1139951" y="51007"/>
                    </a:cubicBezTo>
                    <a:cubicBezTo>
                      <a:pt x="1129408" y="47757"/>
                      <a:pt x="1119481" y="44770"/>
                      <a:pt x="1109202" y="43715"/>
                    </a:cubicBezTo>
                    <a:cubicBezTo>
                      <a:pt x="1108235" y="43628"/>
                      <a:pt x="1107269" y="43540"/>
                      <a:pt x="1106302" y="43452"/>
                    </a:cubicBezTo>
                    <a:cubicBezTo>
                      <a:pt x="1100856" y="42925"/>
                      <a:pt x="1094618" y="42398"/>
                      <a:pt x="1088732" y="39762"/>
                    </a:cubicBezTo>
                    <a:cubicBezTo>
                      <a:pt x="1081528" y="36599"/>
                      <a:pt x="1073445" y="35369"/>
                      <a:pt x="1064923" y="34139"/>
                    </a:cubicBezTo>
                    <a:cubicBezTo>
                      <a:pt x="1060004" y="33437"/>
                      <a:pt x="1054908" y="32646"/>
                      <a:pt x="1049812" y="31504"/>
                    </a:cubicBezTo>
                    <a:cubicBezTo>
                      <a:pt x="1042345" y="29747"/>
                      <a:pt x="1034438" y="29132"/>
                      <a:pt x="1026004" y="28517"/>
                    </a:cubicBezTo>
                    <a:cubicBezTo>
                      <a:pt x="1021084" y="28165"/>
                      <a:pt x="1015901" y="27726"/>
                      <a:pt x="1010805" y="27111"/>
                    </a:cubicBezTo>
                    <a:cubicBezTo>
                      <a:pt x="1009224" y="26935"/>
                      <a:pt x="1007731" y="26584"/>
                      <a:pt x="1006500" y="26320"/>
                    </a:cubicBezTo>
                    <a:cubicBezTo>
                      <a:pt x="1005622" y="26145"/>
                      <a:pt x="1004216" y="25793"/>
                      <a:pt x="1003601" y="25793"/>
                    </a:cubicBezTo>
                    <a:lnTo>
                      <a:pt x="998154" y="29220"/>
                    </a:lnTo>
                    <a:lnTo>
                      <a:pt x="992532" y="25530"/>
                    </a:lnTo>
                    <a:cubicBezTo>
                      <a:pt x="991478" y="24827"/>
                      <a:pt x="989369" y="24915"/>
                      <a:pt x="986118" y="25178"/>
                    </a:cubicBezTo>
                    <a:cubicBezTo>
                      <a:pt x="983483" y="25354"/>
                      <a:pt x="980408" y="25618"/>
                      <a:pt x="977157" y="25178"/>
                    </a:cubicBezTo>
                    <a:cubicBezTo>
                      <a:pt x="969953" y="24300"/>
                      <a:pt x="963364" y="23509"/>
                      <a:pt x="957039" y="23246"/>
                    </a:cubicBezTo>
                    <a:cubicBezTo>
                      <a:pt x="953876" y="23070"/>
                      <a:pt x="950626" y="23158"/>
                      <a:pt x="947199" y="23158"/>
                    </a:cubicBezTo>
                    <a:cubicBezTo>
                      <a:pt x="943685" y="23158"/>
                      <a:pt x="940083" y="23246"/>
                      <a:pt x="936305" y="23070"/>
                    </a:cubicBezTo>
                    <a:cubicBezTo>
                      <a:pt x="933582" y="22982"/>
                      <a:pt x="931122" y="22367"/>
                      <a:pt x="929189" y="21840"/>
                    </a:cubicBezTo>
                    <a:cubicBezTo>
                      <a:pt x="928135" y="21576"/>
                      <a:pt x="926554" y="21225"/>
                      <a:pt x="926027" y="21225"/>
                    </a:cubicBezTo>
                    <a:cubicBezTo>
                      <a:pt x="923039" y="21488"/>
                      <a:pt x="920140" y="21664"/>
                      <a:pt x="917153" y="21928"/>
                    </a:cubicBezTo>
                    <a:cubicBezTo>
                      <a:pt x="912321" y="22279"/>
                      <a:pt x="907577" y="22631"/>
                      <a:pt x="902745" y="23070"/>
                    </a:cubicBezTo>
                    <a:cubicBezTo>
                      <a:pt x="898616" y="23421"/>
                      <a:pt x="894575" y="23509"/>
                      <a:pt x="890621" y="23597"/>
                    </a:cubicBezTo>
                    <a:cubicBezTo>
                      <a:pt x="885262" y="23773"/>
                      <a:pt x="880167" y="23860"/>
                      <a:pt x="875159" y="24651"/>
                    </a:cubicBezTo>
                    <a:cubicBezTo>
                      <a:pt x="866901" y="25881"/>
                      <a:pt x="858643" y="26057"/>
                      <a:pt x="850648" y="26145"/>
                    </a:cubicBezTo>
                    <a:cubicBezTo>
                      <a:pt x="845201" y="26233"/>
                      <a:pt x="840106" y="26320"/>
                      <a:pt x="834922" y="26760"/>
                    </a:cubicBezTo>
                    <a:cubicBezTo>
                      <a:pt x="832814" y="26935"/>
                      <a:pt x="830354" y="27638"/>
                      <a:pt x="827806" y="28341"/>
                    </a:cubicBezTo>
                    <a:cubicBezTo>
                      <a:pt x="822710" y="29747"/>
                      <a:pt x="816649" y="31504"/>
                      <a:pt x="809620" y="30362"/>
                    </a:cubicBezTo>
                    <a:cubicBezTo>
                      <a:pt x="800308" y="33437"/>
                      <a:pt x="790995" y="34491"/>
                      <a:pt x="781858" y="35633"/>
                    </a:cubicBezTo>
                    <a:cubicBezTo>
                      <a:pt x="774479" y="36511"/>
                      <a:pt x="767450" y="37390"/>
                      <a:pt x="760774" y="39235"/>
                    </a:cubicBezTo>
                    <a:cubicBezTo>
                      <a:pt x="756205" y="40465"/>
                      <a:pt x="751637" y="41168"/>
                      <a:pt x="747244" y="41783"/>
                    </a:cubicBezTo>
                    <a:cubicBezTo>
                      <a:pt x="741534" y="42661"/>
                      <a:pt x="736174" y="43452"/>
                      <a:pt x="732045" y="45385"/>
                    </a:cubicBezTo>
                    <a:cubicBezTo>
                      <a:pt x="722645" y="49777"/>
                      <a:pt x="712981" y="52501"/>
                      <a:pt x="703756" y="55136"/>
                    </a:cubicBezTo>
                    <a:cubicBezTo>
                      <a:pt x="699276" y="56454"/>
                      <a:pt x="694971" y="57596"/>
                      <a:pt x="690754" y="59002"/>
                    </a:cubicBezTo>
                    <a:cubicBezTo>
                      <a:pt x="676434" y="63658"/>
                      <a:pt x="661674" y="68578"/>
                      <a:pt x="647530" y="74728"/>
                    </a:cubicBezTo>
                    <a:cubicBezTo>
                      <a:pt x="638481" y="78681"/>
                      <a:pt x="629784" y="83337"/>
                      <a:pt x="620647" y="88257"/>
                    </a:cubicBezTo>
                    <a:cubicBezTo>
                      <a:pt x="617045" y="90190"/>
                      <a:pt x="613355" y="92123"/>
                      <a:pt x="609665" y="94056"/>
                    </a:cubicBezTo>
                    <a:cubicBezTo>
                      <a:pt x="607644" y="95110"/>
                      <a:pt x="605624" y="96076"/>
                      <a:pt x="603603" y="97131"/>
                    </a:cubicBezTo>
                    <a:cubicBezTo>
                      <a:pt x="598244" y="99854"/>
                      <a:pt x="593148" y="102402"/>
                      <a:pt x="588492" y="105389"/>
                    </a:cubicBezTo>
                    <a:cubicBezTo>
                      <a:pt x="577511" y="112505"/>
                      <a:pt x="566090" y="120500"/>
                      <a:pt x="554493" y="129109"/>
                    </a:cubicBezTo>
                    <a:cubicBezTo>
                      <a:pt x="538943" y="140618"/>
                      <a:pt x="526116" y="155202"/>
                      <a:pt x="515574" y="168029"/>
                    </a:cubicBezTo>
                    <a:cubicBezTo>
                      <a:pt x="513114" y="171016"/>
                      <a:pt x="510654" y="174003"/>
                      <a:pt x="508282" y="176990"/>
                    </a:cubicBezTo>
                    <a:cubicBezTo>
                      <a:pt x="504943" y="181119"/>
                      <a:pt x="501429" y="185424"/>
                      <a:pt x="497915" y="189641"/>
                    </a:cubicBezTo>
                    <a:cubicBezTo>
                      <a:pt x="493874" y="194385"/>
                      <a:pt x="487812" y="195000"/>
                      <a:pt x="486055" y="195088"/>
                    </a:cubicBezTo>
                    <a:cubicBezTo>
                      <a:pt x="483771" y="195175"/>
                      <a:pt x="481486" y="195175"/>
                      <a:pt x="479378" y="195175"/>
                    </a:cubicBezTo>
                    <a:cubicBezTo>
                      <a:pt x="474282" y="195175"/>
                      <a:pt x="469978" y="195175"/>
                      <a:pt x="466112" y="196493"/>
                    </a:cubicBezTo>
                    <a:cubicBezTo>
                      <a:pt x="462246" y="197899"/>
                      <a:pt x="458732" y="197196"/>
                      <a:pt x="456536" y="196845"/>
                    </a:cubicBezTo>
                    <a:cubicBezTo>
                      <a:pt x="456185" y="196757"/>
                      <a:pt x="455745" y="196669"/>
                      <a:pt x="455570" y="196669"/>
                    </a:cubicBezTo>
                    <a:cubicBezTo>
                      <a:pt x="453549" y="196493"/>
                      <a:pt x="451528" y="196142"/>
                      <a:pt x="449771" y="195790"/>
                    </a:cubicBezTo>
                    <a:cubicBezTo>
                      <a:pt x="447838" y="195439"/>
                      <a:pt x="445027" y="194912"/>
                      <a:pt x="444061" y="195175"/>
                    </a:cubicBezTo>
                    <a:cubicBezTo>
                      <a:pt x="439844" y="196669"/>
                      <a:pt x="435978" y="196845"/>
                      <a:pt x="432903" y="197108"/>
                    </a:cubicBezTo>
                    <a:cubicBezTo>
                      <a:pt x="432200" y="197108"/>
                      <a:pt x="431585" y="197196"/>
                      <a:pt x="430883" y="197284"/>
                    </a:cubicBezTo>
                    <a:cubicBezTo>
                      <a:pt x="420779" y="198162"/>
                      <a:pt x="410325" y="198426"/>
                      <a:pt x="401100" y="198690"/>
                    </a:cubicBezTo>
                    <a:cubicBezTo>
                      <a:pt x="396708" y="198865"/>
                      <a:pt x="392139" y="199568"/>
                      <a:pt x="387395" y="200271"/>
                    </a:cubicBezTo>
                    <a:cubicBezTo>
                      <a:pt x="381245" y="201237"/>
                      <a:pt x="374920" y="202204"/>
                      <a:pt x="368067" y="202116"/>
                    </a:cubicBezTo>
                    <a:cubicBezTo>
                      <a:pt x="364377" y="202028"/>
                      <a:pt x="359985" y="203258"/>
                      <a:pt x="355241" y="204576"/>
                    </a:cubicBezTo>
                    <a:cubicBezTo>
                      <a:pt x="351287" y="205630"/>
                      <a:pt x="347158" y="206772"/>
                      <a:pt x="342765" y="207387"/>
                    </a:cubicBezTo>
                    <a:cubicBezTo>
                      <a:pt x="339603" y="207826"/>
                      <a:pt x="336440" y="208441"/>
                      <a:pt x="333101" y="209144"/>
                    </a:cubicBezTo>
                    <a:cubicBezTo>
                      <a:pt x="327918" y="210198"/>
                      <a:pt x="322559" y="211253"/>
                      <a:pt x="316936" y="211692"/>
                    </a:cubicBezTo>
                    <a:cubicBezTo>
                      <a:pt x="309908" y="212219"/>
                      <a:pt x="303055" y="214152"/>
                      <a:pt x="295676" y="216172"/>
                    </a:cubicBezTo>
                    <a:cubicBezTo>
                      <a:pt x="293567" y="216787"/>
                      <a:pt x="291459" y="217314"/>
                      <a:pt x="289350" y="217929"/>
                    </a:cubicBezTo>
                    <a:cubicBezTo>
                      <a:pt x="282234" y="219774"/>
                      <a:pt x="275206" y="222059"/>
                      <a:pt x="267826" y="224519"/>
                    </a:cubicBezTo>
                    <a:cubicBezTo>
                      <a:pt x="263258" y="226012"/>
                      <a:pt x="258601" y="227506"/>
                      <a:pt x="253945" y="228999"/>
                    </a:cubicBezTo>
                    <a:cubicBezTo>
                      <a:pt x="250870" y="229965"/>
                      <a:pt x="247883" y="230668"/>
                      <a:pt x="244984" y="231283"/>
                    </a:cubicBezTo>
                    <a:cubicBezTo>
                      <a:pt x="241382" y="232162"/>
                      <a:pt x="237956" y="232952"/>
                      <a:pt x="234881" y="234095"/>
                    </a:cubicBezTo>
                    <a:cubicBezTo>
                      <a:pt x="220297" y="239366"/>
                      <a:pt x="205801" y="245691"/>
                      <a:pt x="192184" y="251665"/>
                    </a:cubicBezTo>
                    <a:cubicBezTo>
                      <a:pt x="169254" y="261769"/>
                      <a:pt x="149751" y="272223"/>
                      <a:pt x="132531" y="283381"/>
                    </a:cubicBezTo>
                    <a:cubicBezTo>
                      <a:pt x="130071" y="284962"/>
                      <a:pt x="127699" y="286983"/>
                      <a:pt x="125151" y="289179"/>
                    </a:cubicBezTo>
                    <a:cubicBezTo>
                      <a:pt x="120144" y="293396"/>
                      <a:pt x="114609" y="298052"/>
                      <a:pt x="107141" y="300863"/>
                    </a:cubicBezTo>
                    <a:cubicBezTo>
                      <a:pt x="106790" y="301303"/>
                      <a:pt x="106351" y="301742"/>
                      <a:pt x="105912" y="302181"/>
                    </a:cubicBezTo>
                    <a:cubicBezTo>
                      <a:pt x="103276" y="304641"/>
                      <a:pt x="100552" y="307189"/>
                      <a:pt x="98005" y="309649"/>
                    </a:cubicBezTo>
                    <a:cubicBezTo>
                      <a:pt x="91767" y="315623"/>
                      <a:pt x="85266" y="321860"/>
                      <a:pt x="78238" y="327395"/>
                    </a:cubicBezTo>
                    <a:cubicBezTo>
                      <a:pt x="72351" y="332139"/>
                      <a:pt x="67783" y="338377"/>
                      <a:pt x="62951" y="344966"/>
                    </a:cubicBezTo>
                    <a:cubicBezTo>
                      <a:pt x="60579" y="348305"/>
                      <a:pt x="58031" y="351731"/>
                      <a:pt x="55308" y="355069"/>
                    </a:cubicBezTo>
                    <a:cubicBezTo>
                      <a:pt x="55132" y="355333"/>
                      <a:pt x="54693" y="356299"/>
                      <a:pt x="54429" y="357002"/>
                    </a:cubicBezTo>
                    <a:cubicBezTo>
                      <a:pt x="53199" y="359901"/>
                      <a:pt x="51267" y="364206"/>
                      <a:pt x="46786" y="367544"/>
                    </a:cubicBezTo>
                    <a:cubicBezTo>
                      <a:pt x="41163" y="371674"/>
                      <a:pt x="38352" y="379053"/>
                      <a:pt x="35365" y="386784"/>
                    </a:cubicBezTo>
                    <a:cubicBezTo>
                      <a:pt x="34662" y="388541"/>
                      <a:pt x="33959" y="390474"/>
                      <a:pt x="33257" y="392231"/>
                    </a:cubicBezTo>
                    <a:cubicBezTo>
                      <a:pt x="28161" y="404707"/>
                      <a:pt x="25262" y="418939"/>
                      <a:pt x="22450" y="432732"/>
                    </a:cubicBezTo>
                    <a:lnTo>
                      <a:pt x="22099" y="434401"/>
                    </a:lnTo>
                    <a:cubicBezTo>
                      <a:pt x="20166" y="444065"/>
                      <a:pt x="20781" y="453729"/>
                      <a:pt x="21396" y="464008"/>
                    </a:cubicBezTo>
                    <a:cubicBezTo>
                      <a:pt x="21660" y="468664"/>
                      <a:pt x="22011" y="473496"/>
                      <a:pt x="22011" y="478328"/>
                    </a:cubicBezTo>
                    <a:cubicBezTo>
                      <a:pt x="22099" y="486499"/>
                      <a:pt x="25262" y="495284"/>
                      <a:pt x="28688" y="504596"/>
                    </a:cubicBezTo>
                    <a:cubicBezTo>
                      <a:pt x="30182" y="508638"/>
                      <a:pt x="31675" y="512767"/>
                      <a:pt x="32905" y="516984"/>
                    </a:cubicBezTo>
                    <a:cubicBezTo>
                      <a:pt x="34311" y="521552"/>
                      <a:pt x="35804" y="525242"/>
                      <a:pt x="37473" y="528141"/>
                    </a:cubicBezTo>
                    <a:cubicBezTo>
                      <a:pt x="40460" y="533324"/>
                      <a:pt x="43975" y="539386"/>
                      <a:pt x="48279" y="544745"/>
                    </a:cubicBezTo>
                    <a:cubicBezTo>
                      <a:pt x="51881" y="549314"/>
                      <a:pt x="54868" y="554058"/>
                      <a:pt x="57680" y="558626"/>
                    </a:cubicBezTo>
                    <a:cubicBezTo>
                      <a:pt x="61106" y="564249"/>
                      <a:pt x="64357" y="569520"/>
                      <a:pt x="68574" y="573825"/>
                    </a:cubicBezTo>
                    <a:cubicBezTo>
                      <a:pt x="72088" y="577427"/>
                      <a:pt x="75426" y="581205"/>
                      <a:pt x="78677" y="584807"/>
                    </a:cubicBezTo>
                    <a:cubicBezTo>
                      <a:pt x="87902" y="595086"/>
                      <a:pt x="96511" y="604838"/>
                      <a:pt x="107932" y="611163"/>
                    </a:cubicBezTo>
                    <a:cubicBezTo>
                      <a:pt x="111007" y="612920"/>
                      <a:pt x="112676" y="615468"/>
                      <a:pt x="113555" y="616873"/>
                    </a:cubicBezTo>
                    <a:cubicBezTo>
                      <a:pt x="113643" y="616961"/>
                      <a:pt x="113643" y="617049"/>
                      <a:pt x="113730" y="617137"/>
                    </a:cubicBezTo>
                    <a:cubicBezTo>
                      <a:pt x="114609" y="618016"/>
                      <a:pt x="115751" y="619070"/>
                      <a:pt x="116718" y="619773"/>
                    </a:cubicBezTo>
                    <a:cubicBezTo>
                      <a:pt x="119090" y="621442"/>
                      <a:pt x="121550" y="623111"/>
                      <a:pt x="123922" y="624780"/>
                    </a:cubicBezTo>
                    <a:cubicBezTo>
                      <a:pt x="132531" y="630754"/>
                      <a:pt x="141492" y="636992"/>
                      <a:pt x="150453" y="642790"/>
                    </a:cubicBezTo>
                    <a:cubicBezTo>
                      <a:pt x="160996" y="649643"/>
                      <a:pt x="171275" y="656232"/>
                      <a:pt x="181993" y="662030"/>
                    </a:cubicBezTo>
                    <a:cubicBezTo>
                      <a:pt x="185946" y="664227"/>
                      <a:pt x="190251" y="665984"/>
                      <a:pt x="194820" y="667917"/>
                    </a:cubicBezTo>
                    <a:cubicBezTo>
                      <a:pt x="200091" y="670113"/>
                      <a:pt x="205538" y="672485"/>
                      <a:pt x="210809" y="675472"/>
                    </a:cubicBezTo>
                    <a:cubicBezTo>
                      <a:pt x="211863" y="676087"/>
                      <a:pt x="212917" y="676702"/>
                      <a:pt x="213972" y="677317"/>
                    </a:cubicBezTo>
                    <a:cubicBezTo>
                      <a:pt x="217749" y="679513"/>
                      <a:pt x="221351" y="681622"/>
                      <a:pt x="224338" y="681973"/>
                    </a:cubicBezTo>
                    <a:cubicBezTo>
                      <a:pt x="229785" y="682588"/>
                      <a:pt x="233827" y="684960"/>
                      <a:pt x="237077" y="686805"/>
                    </a:cubicBezTo>
                    <a:cubicBezTo>
                      <a:pt x="239625" y="688299"/>
                      <a:pt x="241118" y="689089"/>
                      <a:pt x="242524" y="689177"/>
                    </a:cubicBezTo>
                    <a:cubicBezTo>
                      <a:pt x="248762" y="689441"/>
                      <a:pt x="253945" y="692164"/>
                      <a:pt x="258601" y="694536"/>
                    </a:cubicBezTo>
                    <a:cubicBezTo>
                      <a:pt x="260622" y="695591"/>
                      <a:pt x="262467" y="696557"/>
                      <a:pt x="264136" y="697172"/>
                    </a:cubicBezTo>
                    <a:lnTo>
                      <a:pt x="265805" y="697787"/>
                    </a:lnTo>
                    <a:cubicBezTo>
                      <a:pt x="275118" y="701213"/>
                      <a:pt x="284782" y="704639"/>
                      <a:pt x="294270" y="707275"/>
                    </a:cubicBezTo>
                    <a:cubicBezTo>
                      <a:pt x="306745" y="710613"/>
                      <a:pt x="319660" y="713601"/>
                      <a:pt x="332135" y="716412"/>
                    </a:cubicBezTo>
                    <a:cubicBezTo>
                      <a:pt x="334771" y="717027"/>
                      <a:pt x="337406" y="717642"/>
                      <a:pt x="340042" y="718257"/>
                    </a:cubicBezTo>
                    <a:cubicBezTo>
                      <a:pt x="351375" y="720892"/>
                      <a:pt x="363060" y="723528"/>
                      <a:pt x="374832" y="725812"/>
                    </a:cubicBezTo>
                    <a:cubicBezTo>
                      <a:pt x="377643" y="726339"/>
                      <a:pt x="380806" y="726603"/>
                      <a:pt x="384144" y="726866"/>
                    </a:cubicBezTo>
                    <a:cubicBezTo>
                      <a:pt x="390821" y="727394"/>
                      <a:pt x="398289" y="728008"/>
                      <a:pt x="405317" y="731171"/>
                    </a:cubicBezTo>
                    <a:cubicBezTo>
                      <a:pt x="411203" y="733807"/>
                      <a:pt x="417529" y="733983"/>
                      <a:pt x="424996" y="734158"/>
                    </a:cubicBezTo>
                    <a:cubicBezTo>
                      <a:pt x="430531" y="734334"/>
                      <a:pt x="436329" y="734422"/>
                      <a:pt x="442304" y="735652"/>
                    </a:cubicBezTo>
                    <a:cubicBezTo>
                      <a:pt x="451704" y="737584"/>
                      <a:pt x="459259" y="737321"/>
                      <a:pt x="465409" y="734773"/>
                    </a:cubicBezTo>
                    <a:cubicBezTo>
                      <a:pt x="467078" y="733983"/>
                      <a:pt x="469187" y="733631"/>
                      <a:pt x="471383" y="733631"/>
                    </a:cubicBezTo>
                    <a:close/>
                    <a:moveTo>
                      <a:pt x="1195562" y="694360"/>
                    </a:moveTo>
                    <a:cubicBezTo>
                      <a:pt x="1195650" y="694360"/>
                      <a:pt x="1195650" y="694448"/>
                      <a:pt x="1195562" y="694360"/>
                    </a:cubicBezTo>
                    <a:cubicBezTo>
                      <a:pt x="1195650" y="694448"/>
                      <a:pt x="1195650" y="694360"/>
                      <a:pt x="1195562" y="694360"/>
                    </a:cubicBezTo>
                    <a:close/>
                    <a:moveTo>
                      <a:pt x="1283064" y="684170"/>
                    </a:moveTo>
                    <a:cubicBezTo>
                      <a:pt x="1283064" y="684170"/>
                      <a:pt x="1283064" y="684170"/>
                      <a:pt x="1283064" y="684170"/>
                    </a:cubicBezTo>
                    <a:cubicBezTo>
                      <a:pt x="1283064" y="684170"/>
                      <a:pt x="1283064" y="684170"/>
                      <a:pt x="1283064" y="684170"/>
                    </a:cubicBezTo>
                    <a:close/>
                    <a:moveTo>
                      <a:pt x="1356861" y="673451"/>
                    </a:moveTo>
                    <a:cubicBezTo>
                      <a:pt x="1356861" y="673451"/>
                      <a:pt x="1356861" y="673451"/>
                      <a:pt x="1356861" y="673451"/>
                    </a:cubicBezTo>
                    <a:cubicBezTo>
                      <a:pt x="1356861" y="673451"/>
                      <a:pt x="1356861" y="673451"/>
                      <a:pt x="1356861" y="673451"/>
                    </a:cubicBezTo>
                    <a:close/>
                    <a:moveTo>
                      <a:pt x="113818" y="617137"/>
                    </a:moveTo>
                    <a:cubicBezTo>
                      <a:pt x="113818" y="617137"/>
                      <a:pt x="113818" y="617137"/>
                      <a:pt x="113818" y="617137"/>
                    </a:cubicBezTo>
                    <a:cubicBezTo>
                      <a:pt x="113818" y="617137"/>
                      <a:pt x="113818" y="617137"/>
                      <a:pt x="113818" y="617137"/>
                    </a:cubicBezTo>
                    <a:close/>
                    <a:moveTo>
                      <a:pt x="1150405" y="692164"/>
                    </a:moveTo>
                    <a:cubicBezTo>
                      <a:pt x="1149790" y="692164"/>
                      <a:pt x="1149175" y="692164"/>
                      <a:pt x="1148560" y="692076"/>
                    </a:cubicBezTo>
                    <a:cubicBezTo>
                      <a:pt x="1142235" y="691461"/>
                      <a:pt x="1135997" y="690143"/>
                      <a:pt x="1130199" y="688211"/>
                    </a:cubicBezTo>
                    <a:cubicBezTo>
                      <a:pt x="1126158" y="686805"/>
                      <a:pt x="1121853" y="685927"/>
                      <a:pt x="1117284" y="684960"/>
                    </a:cubicBezTo>
                    <a:cubicBezTo>
                      <a:pt x="1115000" y="684433"/>
                      <a:pt x="1112716" y="683994"/>
                      <a:pt x="1110344" y="683379"/>
                    </a:cubicBezTo>
                    <a:cubicBezTo>
                      <a:pt x="1106654" y="682500"/>
                      <a:pt x="1102437" y="682412"/>
                      <a:pt x="1097956" y="682237"/>
                    </a:cubicBezTo>
                    <a:cubicBezTo>
                      <a:pt x="1090050" y="682061"/>
                      <a:pt x="1081088" y="681797"/>
                      <a:pt x="1072039" y="677229"/>
                    </a:cubicBezTo>
                    <a:cubicBezTo>
                      <a:pt x="1069580" y="675999"/>
                      <a:pt x="1064572" y="675999"/>
                      <a:pt x="1060091" y="675999"/>
                    </a:cubicBezTo>
                    <a:cubicBezTo>
                      <a:pt x="1058334" y="675999"/>
                      <a:pt x="1056489" y="675999"/>
                      <a:pt x="1054644" y="675999"/>
                    </a:cubicBezTo>
                    <a:cubicBezTo>
                      <a:pt x="1048055" y="675823"/>
                      <a:pt x="1042257" y="674066"/>
                      <a:pt x="1037689" y="672749"/>
                    </a:cubicBezTo>
                    <a:cubicBezTo>
                      <a:pt x="1035931" y="672221"/>
                      <a:pt x="1033735" y="671958"/>
                      <a:pt x="1031275" y="671694"/>
                    </a:cubicBezTo>
                    <a:cubicBezTo>
                      <a:pt x="1027322" y="671255"/>
                      <a:pt x="1022753" y="670728"/>
                      <a:pt x="1018097" y="668883"/>
                    </a:cubicBezTo>
                    <a:cubicBezTo>
                      <a:pt x="1017570" y="668707"/>
                      <a:pt x="1017043" y="668444"/>
                      <a:pt x="1016604" y="668180"/>
                    </a:cubicBezTo>
                    <a:cubicBezTo>
                      <a:pt x="1010893" y="670552"/>
                      <a:pt x="1005095" y="668004"/>
                      <a:pt x="1001142" y="666335"/>
                    </a:cubicBezTo>
                    <a:cubicBezTo>
                      <a:pt x="1000614" y="666072"/>
                      <a:pt x="999999" y="665896"/>
                      <a:pt x="999560" y="665632"/>
                    </a:cubicBezTo>
                    <a:lnTo>
                      <a:pt x="996661" y="664490"/>
                    </a:lnTo>
                    <a:cubicBezTo>
                      <a:pt x="988227" y="661064"/>
                      <a:pt x="980232" y="657901"/>
                      <a:pt x="971886" y="657023"/>
                    </a:cubicBezTo>
                    <a:cubicBezTo>
                      <a:pt x="968196" y="656583"/>
                      <a:pt x="965209" y="655090"/>
                      <a:pt x="963101" y="653948"/>
                    </a:cubicBezTo>
                    <a:cubicBezTo>
                      <a:pt x="962486" y="653596"/>
                      <a:pt x="961695" y="653245"/>
                      <a:pt x="961344" y="653069"/>
                    </a:cubicBezTo>
                    <a:cubicBezTo>
                      <a:pt x="952998" y="651576"/>
                      <a:pt x="945530" y="648764"/>
                      <a:pt x="938238" y="646041"/>
                    </a:cubicBezTo>
                    <a:cubicBezTo>
                      <a:pt x="934197" y="644547"/>
                      <a:pt x="930331" y="643054"/>
                      <a:pt x="926466" y="641912"/>
                    </a:cubicBezTo>
                    <a:cubicBezTo>
                      <a:pt x="924796" y="641385"/>
                      <a:pt x="922952" y="640858"/>
                      <a:pt x="921370" y="640682"/>
                    </a:cubicBezTo>
                    <a:cubicBezTo>
                      <a:pt x="914693" y="639715"/>
                      <a:pt x="906259" y="634181"/>
                      <a:pt x="904327" y="627504"/>
                    </a:cubicBezTo>
                    <a:cubicBezTo>
                      <a:pt x="903097" y="623111"/>
                      <a:pt x="904414" y="618631"/>
                      <a:pt x="907841" y="615731"/>
                    </a:cubicBezTo>
                    <a:cubicBezTo>
                      <a:pt x="913024" y="611339"/>
                      <a:pt x="920931" y="605804"/>
                      <a:pt x="928750" y="608703"/>
                    </a:cubicBezTo>
                    <a:cubicBezTo>
                      <a:pt x="932440" y="610021"/>
                      <a:pt x="936569" y="610724"/>
                      <a:pt x="940874" y="611339"/>
                    </a:cubicBezTo>
                    <a:cubicBezTo>
                      <a:pt x="942631" y="611602"/>
                      <a:pt x="944388" y="611866"/>
                      <a:pt x="946233" y="612217"/>
                    </a:cubicBezTo>
                    <a:lnTo>
                      <a:pt x="950538" y="613008"/>
                    </a:lnTo>
                    <a:cubicBezTo>
                      <a:pt x="958972" y="614501"/>
                      <a:pt x="967757" y="616083"/>
                      <a:pt x="976367" y="618191"/>
                    </a:cubicBezTo>
                    <a:cubicBezTo>
                      <a:pt x="980847" y="619245"/>
                      <a:pt x="985416" y="619860"/>
                      <a:pt x="989808" y="619948"/>
                    </a:cubicBezTo>
                    <a:cubicBezTo>
                      <a:pt x="990775" y="619948"/>
                      <a:pt x="992356" y="619597"/>
                      <a:pt x="994025" y="619245"/>
                    </a:cubicBezTo>
                    <a:cubicBezTo>
                      <a:pt x="995870" y="618806"/>
                      <a:pt x="997891" y="618367"/>
                      <a:pt x="1000087" y="618103"/>
                    </a:cubicBezTo>
                    <a:cubicBezTo>
                      <a:pt x="1009751" y="617137"/>
                      <a:pt x="1019942" y="619245"/>
                      <a:pt x="1030397" y="624341"/>
                    </a:cubicBezTo>
                    <a:cubicBezTo>
                      <a:pt x="1034438" y="626274"/>
                      <a:pt x="1039006" y="626889"/>
                      <a:pt x="1044278" y="627504"/>
                    </a:cubicBezTo>
                    <a:cubicBezTo>
                      <a:pt x="1045947" y="627680"/>
                      <a:pt x="1047528" y="627943"/>
                      <a:pt x="1049198" y="628119"/>
                    </a:cubicBezTo>
                    <a:cubicBezTo>
                      <a:pt x="1051482" y="628470"/>
                      <a:pt x="1053766" y="628734"/>
                      <a:pt x="1056138" y="628997"/>
                    </a:cubicBezTo>
                    <a:cubicBezTo>
                      <a:pt x="1062551" y="629788"/>
                      <a:pt x="1069228" y="630579"/>
                      <a:pt x="1076081" y="632599"/>
                    </a:cubicBezTo>
                    <a:cubicBezTo>
                      <a:pt x="1082231" y="631369"/>
                      <a:pt x="1088029" y="631809"/>
                      <a:pt x="1093124" y="632160"/>
                    </a:cubicBezTo>
                    <a:cubicBezTo>
                      <a:pt x="1095848" y="632336"/>
                      <a:pt x="1098396" y="632599"/>
                      <a:pt x="1100768" y="632511"/>
                    </a:cubicBezTo>
                    <a:cubicBezTo>
                      <a:pt x="1109729" y="632248"/>
                      <a:pt x="1117723" y="632248"/>
                      <a:pt x="1125367" y="632511"/>
                    </a:cubicBezTo>
                    <a:cubicBezTo>
                      <a:pt x="1129232" y="632687"/>
                      <a:pt x="1132834" y="633390"/>
                      <a:pt x="1135997" y="634005"/>
                    </a:cubicBezTo>
                    <a:cubicBezTo>
                      <a:pt x="1137139" y="634181"/>
                      <a:pt x="1138193" y="634444"/>
                      <a:pt x="1139336" y="634620"/>
                    </a:cubicBezTo>
                    <a:cubicBezTo>
                      <a:pt x="1141005" y="634883"/>
                      <a:pt x="1143113" y="634708"/>
                      <a:pt x="1145573" y="634444"/>
                    </a:cubicBezTo>
                    <a:cubicBezTo>
                      <a:pt x="1148472" y="634093"/>
                      <a:pt x="1151723" y="633829"/>
                      <a:pt x="1155413" y="634093"/>
                    </a:cubicBezTo>
                    <a:lnTo>
                      <a:pt x="1159278" y="634444"/>
                    </a:lnTo>
                    <a:cubicBezTo>
                      <a:pt x="1172017" y="635498"/>
                      <a:pt x="1185195" y="636553"/>
                      <a:pt x="1198198" y="640770"/>
                    </a:cubicBezTo>
                    <a:cubicBezTo>
                      <a:pt x="1203205" y="640945"/>
                      <a:pt x="1208301" y="641297"/>
                      <a:pt x="1213133" y="641648"/>
                    </a:cubicBezTo>
                    <a:cubicBezTo>
                      <a:pt x="1225081" y="642439"/>
                      <a:pt x="1236326" y="643230"/>
                      <a:pt x="1247396" y="642263"/>
                    </a:cubicBezTo>
                    <a:cubicBezTo>
                      <a:pt x="1250471" y="642000"/>
                      <a:pt x="1253545" y="641912"/>
                      <a:pt x="1256444" y="641912"/>
                    </a:cubicBezTo>
                    <a:cubicBezTo>
                      <a:pt x="1262331" y="641824"/>
                      <a:pt x="1267338" y="641736"/>
                      <a:pt x="1271643" y="639891"/>
                    </a:cubicBezTo>
                    <a:cubicBezTo>
                      <a:pt x="1275070" y="638398"/>
                      <a:pt x="1278232" y="638749"/>
                      <a:pt x="1280692" y="639364"/>
                    </a:cubicBezTo>
                    <a:lnTo>
                      <a:pt x="1283240" y="635938"/>
                    </a:lnTo>
                    <a:lnTo>
                      <a:pt x="1291059" y="639979"/>
                    </a:lnTo>
                    <a:cubicBezTo>
                      <a:pt x="1294134" y="641560"/>
                      <a:pt x="1297736" y="641385"/>
                      <a:pt x="1303446" y="640945"/>
                    </a:cubicBezTo>
                    <a:cubicBezTo>
                      <a:pt x="1306082" y="640770"/>
                      <a:pt x="1308717" y="640594"/>
                      <a:pt x="1311617" y="640594"/>
                    </a:cubicBezTo>
                    <a:cubicBezTo>
                      <a:pt x="1327167" y="640945"/>
                      <a:pt x="1333932" y="638398"/>
                      <a:pt x="1338412" y="630491"/>
                    </a:cubicBezTo>
                    <a:cubicBezTo>
                      <a:pt x="1340872" y="626186"/>
                      <a:pt x="1345177" y="625044"/>
                      <a:pt x="1346846" y="624605"/>
                    </a:cubicBezTo>
                    <a:lnTo>
                      <a:pt x="1347110" y="624517"/>
                    </a:lnTo>
                    <a:cubicBezTo>
                      <a:pt x="1348428" y="624165"/>
                      <a:pt x="1349657" y="623726"/>
                      <a:pt x="1350975" y="623375"/>
                    </a:cubicBezTo>
                    <a:cubicBezTo>
                      <a:pt x="1354753" y="622233"/>
                      <a:pt x="1358618" y="621090"/>
                      <a:pt x="1362660" y="620212"/>
                    </a:cubicBezTo>
                    <a:cubicBezTo>
                      <a:pt x="1364417" y="619860"/>
                      <a:pt x="1366174" y="619421"/>
                      <a:pt x="1367931" y="618982"/>
                    </a:cubicBezTo>
                    <a:cubicBezTo>
                      <a:pt x="1374344" y="617488"/>
                      <a:pt x="1381021" y="615907"/>
                      <a:pt x="1388225" y="616083"/>
                    </a:cubicBezTo>
                    <a:cubicBezTo>
                      <a:pt x="1391564" y="616171"/>
                      <a:pt x="1395166" y="615028"/>
                      <a:pt x="1399207" y="613711"/>
                    </a:cubicBezTo>
                    <a:cubicBezTo>
                      <a:pt x="1403160" y="612393"/>
                      <a:pt x="1407729" y="610899"/>
                      <a:pt x="1412824" y="610460"/>
                    </a:cubicBezTo>
                    <a:cubicBezTo>
                      <a:pt x="1413791" y="610372"/>
                      <a:pt x="1414757" y="610284"/>
                      <a:pt x="1415723" y="610196"/>
                    </a:cubicBezTo>
                    <a:cubicBezTo>
                      <a:pt x="1420116" y="609845"/>
                      <a:pt x="1424684" y="609494"/>
                      <a:pt x="1427584" y="608176"/>
                    </a:cubicBezTo>
                    <a:cubicBezTo>
                      <a:pt x="1434348" y="605013"/>
                      <a:pt x="1441113" y="603783"/>
                      <a:pt x="1447263" y="602905"/>
                    </a:cubicBezTo>
                    <a:lnTo>
                      <a:pt x="1446384" y="601587"/>
                    </a:lnTo>
                    <a:lnTo>
                      <a:pt x="1457366" y="596843"/>
                    </a:lnTo>
                    <a:cubicBezTo>
                      <a:pt x="1458157" y="596491"/>
                      <a:pt x="1459123" y="595964"/>
                      <a:pt x="1460177" y="595437"/>
                    </a:cubicBezTo>
                    <a:cubicBezTo>
                      <a:pt x="1463428" y="593680"/>
                      <a:pt x="1467381" y="591572"/>
                      <a:pt x="1472389" y="591308"/>
                    </a:cubicBezTo>
                    <a:cubicBezTo>
                      <a:pt x="1478539" y="590957"/>
                      <a:pt x="1482405" y="589727"/>
                      <a:pt x="1485831" y="587091"/>
                    </a:cubicBezTo>
                    <a:cubicBezTo>
                      <a:pt x="1489433" y="584280"/>
                      <a:pt x="1493738" y="583401"/>
                      <a:pt x="1497076" y="582874"/>
                    </a:cubicBezTo>
                    <a:cubicBezTo>
                      <a:pt x="1499799" y="582523"/>
                      <a:pt x="1500151" y="581996"/>
                      <a:pt x="1500678" y="581205"/>
                    </a:cubicBezTo>
                    <a:cubicBezTo>
                      <a:pt x="1504104" y="576285"/>
                      <a:pt x="1512714" y="570399"/>
                      <a:pt x="1520357" y="573298"/>
                    </a:cubicBezTo>
                    <a:cubicBezTo>
                      <a:pt x="1521412" y="573737"/>
                      <a:pt x="1522026" y="573737"/>
                      <a:pt x="1526419" y="569872"/>
                    </a:cubicBezTo>
                    <a:lnTo>
                      <a:pt x="1526595" y="569696"/>
                    </a:lnTo>
                    <a:cubicBezTo>
                      <a:pt x="1534590" y="562668"/>
                      <a:pt x="1542233" y="554761"/>
                      <a:pt x="1549700" y="547030"/>
                    </a:cubicBezTo>
                    <a:cubicBezTo>
                      <a:pt x="1551282" y="545361"/>
                      <a:pt x="1552951" y="543691"/>
                      <a:pt x="1554532" y="542022"/>
                    </a:cubicBezTo>
                    <a:cubicBezTo>
                      <a:pt x="1554708" y="541407"/>
                      <a:pt x="1554884" y="540616"/>
                      <a:pt x="1555235" y="539826"/>
                    </a:cubicBezTo>
                    <a:cubicBezTo>
                      <a:pt x="1555323" y="539474"/>
                      <a:pt x="1555411" y="539211"/>
                      <a:pt x="1555587" y="538859"/>
                    </a:cubicBezTo>
                    <a:cubicBezTo>
                      <a:pt x="1556202" y="536927"/>
                      <a:pt x="1556992" y="534027"/>
                      <a:pt x="1559277" y="531392"/>
                    </a:cubicBezTo>
                    <a:cubicBezTo>
                      <a:pt x="1562439" y="527702"/>
                      <a:pt x="1565690" y="524100"/>
                      <a:pt x="1568853" y="520674"/>
                    </a:cubicBezTo>
                    <a:cubicBezTo>
                      <a:pt x="1571927" y="517247"/>
                      <a:pt x="1575178" y="513733"/>
                      <a:pt x="1578165" y="510219"/>
                    </a:cubicBezTo>
                    <a:cubicBezTo>
                      <a:pt x="1578868" y="509428"/>
                      <a:pt x="1579219" y="508813"/>
                      <a:pt x="1579395" y="508462"/>
                    </a:cubicBezTo>
                    <a:cubicBezTo>
                      <a:pt x="1579395" y="508110"/>
                      <a:pt x="1579395" y="507583"/>
                      <a:pt x="1579395" y="507144"/>
                    </a:cubicBezTo>
                    <a:cubicBezTo>
                      <a:pt x="1579483" y="504157"/>
                      <a:pt x="1579571" y="498007"/>
                      <a:pt x="1584842" y="493878"/>
                    </a:cubicBezTo>
                    <a:cubicBezTo>
                      <a:pt x="1586687" y="492472"/>
                      <a:pt x="1588883" y="491506"/>
                      <a:pt x="1591343" y="491155"/>
                    </a:cubicBezTo>
                    <a:cubicBezTo>
                      <a:pt x="1592573" y="488958"/>
                      <a:pt x="1593891" y="486850"/>
                      <a:pt x="1595121" y="484741"/>
                    </a:cubicBezTo>
                    <a:cubicBezTo>
                      <a:pt x="1599953" y="476747"/>
                      <a:pt x="1604170" y="469894"/>
                      <a:pt x="1604258" y="461812"/>
                    </a:cubicBezTo>
                    <a:cubicBezTo>
                      <a:pt x="1604258" y="461284"/>
                      <a:pt x="1604258" y="459879"/>
                      <a:pt x="1604170" y="459176"/>
                    </a:cubicBezTo>
                    <a:cubicBezTo>
                      <a:pt x="1596263" y="453026"/>
                      <a:pt x="1594330" y="443538"/>
                      <a:pt x="1598986" y="434489"/>
                    </a:cubicBezTo>
                    <a:cubicBezTo>
                      <a:pt x="1599338" y="433874"/>
                      <a:pt x="1599338" y="433523"/>
                      <a:pt x="1598899" y="432820"/>
                    </a:cubicBezTo>
                    <a:cubicBezTo>
                      <a:pt x="1596878" y="429218"/>
                      <a:pt x="1596351" y="425440"/>
                      <a:pt x="1595999" y="422717"/>
                    </a:cubicBezTo>
                    <a:lnTo>
                      <a:pt x="1595999" y="422541"/>
                    </a:lnTo>
                    <a:cubicBezTo>
                      <a:pt x="1595824" y="420960"/>
                      <a:pt x="1595824" y="419554"/>
                      <a:pt x="1595999" y="418324"/>
                    </a:cubicBezTo>
                    <a:cubicBezTo>
                      <a:pt x="1594418" y="415161"/>
                      <a:pt x="1593979" y="412174"/>
                      <a:pt x="1593627" y="410066"/>
                    </a:cubicBezTo>
                    <a:cubicBezTo>
                      <a:pt x="1593452" y="409187"/>
                      <a:pt x="1593364" y="408309"/>
                      <a:pt x="1593188" y="407869"/>
                    </a:cubicBezTo>
                    <a:cubicBezTo>
                      <a:pt x="1592749" y="406552"/>
                      <a:pt x="1591519" y="404794"/>
                      <a:pt x="1590201" y="402862"/>
                    </a:cubicBezTo>
                    <a:cubicBezTo>
                      <a:pt x="1589410" y="401720"/>
                      <a:pt x="1588532" y="400490"/>
                      <a:pt x="1587741" y="399172"/>
                    </a:cubicBezTo>
                    <a:cubicBezTo>
                      <a:pt x="1580274" y="386872"/>
                      <a:pt x="1575705" y="375978"/>
                      <a:pt x="1573421" y="364997"/>
                    </a:cubicBezTo>
                    <a:cubicBezTo>
                      <a:pt x="1568325" y="360516"/>
                      <a:pt x="1565514" y="354981"/>
                      <a:pt x="1563318" y="350413"/>
                    </a:cubicBezTo>
                    <a:cubicBezTo>
                      <a:pt x="1561912" y="347689"/>
                      <a:pt x="1560682" y="345054"/>
                      <a:pt x="1559101" y="343209"/>
                    </a:cubicBezTo>
                    <a:cubicBezTo>
                      <a:pt x="1555850" y="339256"/>
                      <a:pt x="1554532" y="334687"/>
                      <a:pt x="1553478" y="330997"/>
                    </a:cubicBezTo>
                    <a:cubicBezTo>
                      <a:pt x="1553127" y="329767"/>
                      <a:pt x="1552775" y="328625"/>
                      <a:pt x="1552512" y="327747"/>
                    </a:cubicBezTo>
                    <a:cubicBezTo>
                      <a:pt x="1549437" y="319488"/>
                      <a:pt x="1543375" y="312460"/>
                      <a:pt x="1536874" y="304905"/>
                    </a:cubicBezTo>
                    <a:cubicBezTo>
                      <a:pt x="1535556" y="303323"/>
                      <a:pt x="1534150" y="301742"/>
                      <a:pt x="1532833" y="300161"/>
                    </a:cubicBezTo>
                    <a:cubicBezTo>
                      <a:pt x="1530812" y="298667"/>
                      <a:pt x="1528879" y="297261"/>
                      <a:pt x="1526946" y="295768"/>
                    </a:cubicBezTo>
                    <a:cubicBezTo>
                      <a:pt x="1518425" y="289355"/>
                      <a:pt x="1510342" y="283293"/>
                      <a:pt x="1501644" y="279515"/>
                    </a:cubicBezTo>
                    <a:cubicBezTo>
                      <a:pt x="1494177" y="276264"/>
                      <a:pt x="1487939" y="271784"/>
                      <a:pt x="1481965" y="267479"/>
                    </a:cubicBezTo>
                    <a:cubicBezTo>
                      <a:pt x="1478012" y="264668"/>
                      <a:pt x="1474322" y="262032"/>
                      <a:pt x="1470368" y="259836"/>
                    </a:cubicBezTo>
                    <a:cubicBezTo>
                      <a:pt x="1462813" y="255619"/>
                      <a:pt x="1456312" y="250260"/>
                      <a:pt x="1449899" y="245164"/>
                    </a:cubicBezTo>
                    <a:cubicBezTo>
                      <a:pt x="1446736" y="242616"/>
                      <a:pt x="1443749" y="240244"/>
                      <a:pt x="1440674" y="237960"/>
                    </a:cubicBezTo>
                    <a:cubicBezTo>
                      <a:pt x="1436457" y="234885"/>
                      <a:pt x="1432064" y="231810"/>
                      <a:pt x="1427847" y="228823"/>
                    </a:cubicBezTo>
                    <a:cubicBezTo>
                      <a:pt x="1425212" y="226978"/>
                      <a:pt x="1422576" y="225221"/>
                      <a:pt x="1420028" y="223376"/>
                    </a:cubicBezTo>
                    <a:cubicBezTo>
                      <a:pt x="1418447" y="222234"/>
                      <a:pt x="1417393" y="221092"/>
                      <a:pt x="1416690" y="220302"/>
                    </a:cubicBezTo>
                    <a:cubicBezTo>
                      <a:pt x="1416602" y="220214"/>
                      <a:pt x="1416514" y="220038"/>
                      <a:pt x="1416426" y="219950"/>
                    </a:cubicBezTo>
                    <a:lnTo>
                      <a:pt x="1404478" y="207299"/>
                    </a:lnTo>
                    <a:lnTo>
                      <a:pt x="1421170" y="202819"/>
                    </a:lnTo>
                    <a:cubicBezTo>
                      <a:pt x="1421258" y="202819"/>
                      <a:pt x="1421434" y="202731"/>
                      <a:pt x="1421522" y="202643"/>
                    </a:cubicBezTo>
                    <a:cubicBezTo>
                      <a:pt x="1423015" y="202116"/>
                      <a:pt x="1425739" y="201062"/>
                      <a:pt x="1429165" y="201677"/>
                    </a:cubicBezTo>
                    <a:cubicBezTo>
                      <a:pt x="1432416" y="202204"/>
                      <a:pt x="1435578" y="203258"/>
                      <a:pt x="1438214" y="204839"/>
                    </a:cubicBezTo>
                    <a:lnTo>
                      <a:pt x="1441289" y="206684"/>
                    </a:lnTo>
                    <a:cubicBezTo>
                      <a:pt x="1453676" y="213976"/>
                      <a:pt x="1465361" y="220917"/>
                      <a:pt x="1478275" y="225397"/>
                    </a:cubicBezTo>
                    <a:cubicBezTo>
                      <a:pt x="1482405" y="226803"/>
                      <a:pt x="1485479" y="229350"/>
                      <a:pt x="1487939" y="231371"/>
                    </a:cubicBezTo>
                    <a:cubicBezTo>
                      <a:pt x="1489081" y="232338"/>
                      <a:pt x="1490751" y="233567"/>
                      <a:pt x="1491453" y="233831"/>
                    </a:cubicBezTo>
                    <a:cubicBezTo>
                      <a:pt x="1501469" y="237433"/>
                      <a:pt x="1509112" y="243319"/>
                      <a:pt x="1516492" y="249118"/>
                    </a:cubicBezTo>
                    <a:cubicBezTo>
                      <a:pt x="1520533" y="252280"/>
                      <a:pt x="1524398" y="255180"/>
                      <a:pt x="1528352" y="257639"/>
                    </a:cubicBezTo>
                    <a:cubicBezTo>
                      <a:pt x="1529846" y="258518"/>
                      <a:pt x="1531427" y="259396"/>
                      <a:pt x="1533184" y="260275"/>
                    </a:cubicBezTo>
                    <a:cubicBezTo>
                      <a:pt x="1534853" y="261154"/>
                      <a:pt x="1536610" y="262032"/>
                      <a:pt x="1538367" y="263086"/>
                    </a:cubicBezTo>
                    <a:cubicBezTo>
                      <a:pt x="1541091" y="264668"/>
                      <a:pt x="1543375" y="266425"/>
                      <a:pt x="1545220" y="268445"/>
                    </a:cubicBezTo>
                    <a:cubicBezTo>
                      <a:pt x="1545747" y="268973"/>
                      <a:pt x="1546186" y="269500"/>
                      <a:pt x="1546538" y="270027"/>
                    </a:cubicBezTo>
                    <a:cubicBezTo>
                      <a:pt x="1553390" y="272223"/>
                      <a:pt x="1556904" y="277934"/>
                      <a:pt x="1558837" y="281096"/>
                    </a:cubicBezTo>
                    <a:cubicBezTo>
                      <a:pt x="1559364" y="281887"/>
                      <a:pt x="1560067" y="283117"/>
                      <a:pt x="1560419" y="283468"/>
                    </a:cubicBezTo>
                    <a:cubicBezTo>
                      <a:pt x="1563142" y="286192"/>
                      <a:pt x="1565953" y="288740"/>
                      <a:pt x="1568941" y="291551"/>
                    </a:cubicBezTo>
                    <a:cubicBezTo>
                      <a:pt x="1576320" y="298316"/>
                      <a:pt x="1583876" y="305256"/>
                      <a:pt x="1589762" y="314481"/>
                    </a:cubicBezTo>
                    <a:cubicBezTo>
                      <a:pt x="1599074" y="320455"/>
                      <a:pt x="1602764" y="329592"/>
                      <a:pt x="1605751" y="336971"/>
                    </a:cubicBezTo>
                    <a:cubicBezTo>
                      <a:pt x="1606366" y="338377"/>
                      <a:pt x="1606893" y="339783"/>
                      <a:pt x="1607508" y="341100"/>
                    </a:cubicBezTo>
                    <a:cubicBezTo>
                      <a:pt x="1608738" y="343824"/>
                      <a:pt x="1609529" y="344615"/>
                      <a:pt x="1609705" y="344702"/>
                    </a:cubicBezTo>
                    <a:cubicBezTo>
                      <a:pt x="1620598" y="354191"/>
                      <a:pt x="1622795" y="366315"/>
                      <a:pt x="1624728" y="377120"/>
                    </a:cubicBezTo>
                    <a:lnTo>
                      <a:pt x="1624903" y="377999"/>
                    </a:lnTo>
                    <a:cubicBezTo>
                      <a:pt x="1625167" y="379317"/>
                      <a:pt x="1625606" y="380283"/>
                      <a:pt x="1625782" y="380635"/>
                    </a:cubicBezTo>
                    <a:cubicBezTo>
                      <a:pt x="1631932" y="386082"/>
                      <a:pt x="1632019" y="393198"/>
                      <a:pt x="1632107" y="397063"/>
                    </a:cubicBezTo>
                    <a:cubicBezTo>
                      <a:pt x="1632107" y="397503"/>
                      <a:pt x="1632107" y="397942"/>
                      <a:pt x="1632107" y="398381"/>
                    </a:cubicBezTo>
                    <a:lnTo>
                      <a:pt x="1636939" y="401983"/>
                    </a:lnTo>
                    <a:lnTo>
                      <a:pt x="1634655" y="409099"/>
                    </a:lnTo>
                    <a:cubicBezTo>
                      <a:pt x="1633689" y="411999"/>
                      <a:pt x="1634128" y="415688"/>
                      <a:pt x="1634655" y="419993"/>
                    </a:cubicBezTo>
                    <a:cubicBezTo>
                      <a:pt x="1635007" y="422629"/>
                      <a:pt x="1635270" y="425264"/>
                      <a:pt x="1635358" y="428164"/>
                    </a:cubicBezTo>
                    <a:cubicBezTo>
                      <a:pt x="1635621" y="438530"/>
                      <a:pt x="1635007" y="446701"/>
                      <a:pt x="1633513" y="454783"/>
                    </a:cubicBezTo>
                    <a:cubicBezTo>
                      <a:pt x="1633337" y="455925"/>
                      <a:pt x="1633249" y="457419"/>
                      <a:pt x="1633249" y="459088"/>
                    </a:cubicBezTo>
                    <a:cubicBezTo>
                      <a:pt x="1633161" y="463305"/>
                      <a:pt x="1633074" y="469103"/>
                      <a:pt x="1629823" y="474902"/>
                    </a:cubicBezTo>
                    <a:cubicBezTo>
                      <a:pt x="1626221" y="481403"/>
                      <a:pt x="1624640" y="486762"/>
                      <a:pt x="1624640" y="492121"/>
                    </a:cubicBezTo>
                    <a:cubicBezTo>
                      <a:pt x="1624640" y="492824"/>
                      <a:pt x="1624552" y="493527"/>
                      <a:pt x="1624464" y="494142"/>
                    </a:cubicBezTo>
                    <a:lnTo>
                      <a:pt x="1624464" y="494142"/>
                    </a:lnTo>
                    <a:lnTo>
                      <a:pt x="1624376" y="494581"/>
                    </a:lnTo>
                    <a:cubicBezTo>
                      <a:pt x="1624288" y="495020"/>
                      <a:pt x="1624200" y="495372"/>
                      <a:pt x="1624025" y="495811"/>
                    </a:cubicBezTo>
                    <a:lnTo>
                      <a:pt x="1621740" y="504860"/>
                    </a:lnTo>
                    <a:cubicBezTo>
                      <a:pt x="1621740" y="504948"/>
                      <a:pt x="1621740" y="505036"/>
                      <a:pt x="1621740" y="505123"/>
                    </a:cubicBezTo>
                    <a:cubicBezTo>
                      <a:pt x="1621477" y="506968"/>
                      <a:pt x="1620950" y="511273"/>
                      <a:pt x="1617084" y="514348"/>
                    </a:cubicBezTo>
                    <a:cubicBezTo>
                      <a:pt x="1616557" y="514787"/>
                      <a:pt x="1616030" y="515139"/>
                      <a:pt x="1615503" y="515578"/>
                    </a:cubicBezTo>
                    <a:cubicBezTo>
                      <a:pt x="1610934" y="519180"/>
                      <a:pt x="1608475" y="521201"/>
                      <a:pt x="1607333" y="524891"/>
                    </a:cubicBezTo>
                    <a:cubicBezTo>
                      <a:pt x="1605488" y="530865"/>
                      <a:pt x="1601095" y="535169"/>
                      <a:pt x="1597669" y="538596"/>
                    </a:cubicBezTo>
                    <a:cubicBezTo>
                      <a:pt x="1596351" y="539913"/>
                      <a:pt x="1595121" y="541144"/>
                      <a:pt x="1594154" y="542286"/>
                    </a:cubicBezTo>
                    <a:cubicBezTo>
                      <a:pt x="1592485" y="544306"/>
                      <a:pt x="1590992" y="546327"/>
                      <a:pt x="1589323" y="548435"/>
                    </a:cubicBezTo>
                    <a:cubicBezTo>
                      <a:pt x="1587302" y="551071"/>
                      <a:pt x="1585193" y="553707"/>
                      <a:pt x="1582997" y="556342"/>
                    </a:cubicBezTo>
                    <a:cubicBezTo>
                      <a:pt x="1582031" y="557572"/>
                      <a:pt x="1580801" y="558802"/>
                      <a:pt x="1579483" y="560032"/>
                    </a:cubicBezTo>
                    <a:cubicBezTo>
                      <a:pt x="1579571" y="562053"/>
                      <a:pt x="1579131" y="564073"/>
                      <a:pt x="1578165" y="566006"/>
                    </a:cubicBezTo>
                    <a:cubicBezTo>
                      <a:pt x="1575793" y="570487"/>
                      <a:pt x="1570961" y="572947"/>
                      <a:pt x="1565250" y="572595"/>
                    </a:cubicBezTo>
                    <a:cubicBezTo>
                      <a:pt x="1564811" y="572595"/>
                      <a:pt x="1564021" y="572507"/>
                      <a:pt x="1561034" y="575494"/>
                    </a:cubicBezTo>
                    <a:cubicBezTo>
                      <a:pt x="1548822" y="587706"/>
                      <a:pt x="1534150" y="598512"/>
                      <a:pt x="1517458" y="607737"/>
                    </a:cubicBezTo>
                    <a:cubicBezTo>
                      <a:pt x="1514998" y="609142"/>
                      <a:pt x="1512450" y="610724"/>
                      <a:pt x="1509815" y="612481"/>
                    </a:cubicBezTo>
                    <a:cubicBezTo>
                      <a:pt x="1505071" y="615644"/>
                      <a:pt x="1500151" y="618806"/>
                      <a:pt x="1494616" y="621003"/>
                    </a:cubicBezTo>
                    <a:cubicBezTo>
                      <a:pt x="1492420" y="621881"/>
                      <a:pt x="1489960" y="623375"/>
                      <a:pt x="1487412" y="624956"/>
                    </a:cubicBezTo>
                    <a:cubicBezTo>
                      <a:pt x="1482229" y="628207"/>
                      <a:pt x="1475903" y="632072"/>
                      <a:pt x="1467821" y="632687"/>
                    </a:cubicBezTo>
                    <a:cubicBezTo>
                      <a:pt x="1461759" y="636641"/>
                      <a:pt x="1455346" y="639013"/>
                      <a:pt x="1449196" y="641297"/>
                    </a:cubicBezTo>
                    <a:cubicBezTo>
                      <a:pt x="1445154" y="642790"/>
                      <a:pt x="1441289" y="644284"/>
                      <a:pt x="1437775" y="646041"/>
                    </a:cubicBezTo>
                    <a:cubicBezTo>
                      <a:pt x="1426002" y="652191"/>
                      <a:pt x="1413351" y="656056"/>
                      <a:pt x="1400173" y="657638"/>
                    </a:cubicBezTo>
                    <a:cubicBezTo>
                      <a:pt x="1396396" y="658077"/>
                      <a:pt x="1393057" y="659131"/>
                      <a:pt x="1391037" y="660449"/>
                    </a:cubicBezTo>
                    <a:cubicBezTo>
                      <a:pt x="1384623" y="664666"/>
                      <a:pt x="1377946" y="665632"/>
                      <a:pt x="1372587" y="666423"/>
                    </a:cubicBezTo>
                    <a:cubicBezTo>
                      <a:pt x="1370391" y="666774"/>
                      <a:pt x="1368282" y="667038"/>
                      <a:pt x="1366525" y="667565"/>
                    </a:cubicBezTo>
                    <a:cubicBezTo>
                      <a:pt x="1365998" y="667741"/>
                      <a:pt x="1365471" y="667829"/>
                      <a:pt x="1364944" y="667917"/>
                    </a:cubicBezTo>
                    <a:cubicBezTo>
                      <a:pt x="1364593" y="668004"/>
                      <a:pt x="1364153" y="668092"/>
                      <a:pt x="1363890" y="668180"/>
                    </a:cubicBezTo>
                    <a:cubicBezTo>
                      <a:pt x="1351942" y="674506"/>
                      <a:pt x="1338939" y="675472"/>
                      <a:pt x="1330154" y="675648"/>
                    </a:cubicBezTo>
                    <a:cubicBezTo>
                      <a:pt x="1326288" y="675735"/>
                      <a:pt x="1322159" y="676790"/>
                      <a:pt x="1317854" y="677844"/>
                    </a:cubicBezTo>
                    <a:cubicBezTo>
                      <a:pt x="1311968" y="679338"/>
                      <a:pt x="1305291" y="681007"/>
                      <a:pt x="1297999" y="680567"/>
                    </a:cubicBezTo>
                    <a:cubicBezTo>
                      <a:pt x="1289038" y="684521"/>
                      <a:pt x="1279989" y="684609"/>
                      <a:pt x="1271907" y="684697"/>
                    </a:cubicBezTo>
                    <a:cubicBezTo>
                      <a:pt x="1266196" y="684784"/>
                      <a:pt x="1260837" y="684784"/>
                      <a:pt x="1256269" y="686278"/>
                    </a:cubicBezTo>
                    <a:cubicBezTo>
                      <a:pt x="1251173" y="687859"/>
                      <a:pt x="1246605" y="687420"/>
                      <a:pt x="1243266" y="687069"/>
                    </a:cubicBezTo>
                    <a:cubicBezTo>
                      <a:pt x="1242124" y="686981"/>
                      <a:pt x="1240543" y="686805"/>
                      <a:pt x="1240104" y="686893"/>
                    </a:cubicBezTo>
                    <a:cubicBezTo>
                      <a:pt x="1232636" y="688123"/>
                      <a:pt x="1225344" y="688123"/>
                      <a:pt x="1218316" y="688123"/>
                    </a:cubicBezTo>
                    <a:cubicBezTo>
                      <a:pt x="1210058" y="688123"/>
                      <a:pt x="1202327" y="688123"/>
                      <a:pt x="1195210" y="690143"/>
                    </a:cubicBezTo>
                    <a:cubicBezTo>
                      <a:pt x="1191521" y="691198"/>
                      <a:pt x="1188094" y="690846"/>
                      <a:pt x="1185547" y="690583"/>
                    </a:cubicBezTo>
                    <a:lnTo>
                      <a:pt x="1185020" y="690495"/>
                    </a:lnTo>
                    <a:cubicBezTo>
                      <a:pt x="1183087" y="690319"/>
                      <a:pt x="1181242" y="690056"/>
                      <a:pt x="1179397" y="689704"/>
                    </a:cubicBezTo>
                    <a:cubicBezTo>
                      <a:pt x="1176761" y="689353"/>
                      <a:pt x="1174389" y="688914"/>
                      <a:pt x="1172193" y="688914"/>
                    </a:cubicBezTo>
                    <a:cubicBezTo>
                      <a:pt x="1172193" y="688914"/>
                      <a:pt x="1172193" y="688914"/>
                      <a:pt x="1172193" y="688914"/>
                    </a:cubicBezTo>
                    <a:cubicBezTo>
                      <a:pt x="1169469" y="688914"/>
                      <a:pt x="1166394" y="689441"/>
                      <a:pt x="1163144" y="689968"/>
                    </a:cubicBezTo>
                    <a:cubicBezTo>
                      <a:pt x="1162178" y="690143"/>
                      <a:pt x="1161299" y="690319"/>
                      <a:pt x="1160333" y="690407"/>
                    </a:cubicBezTo>
                    <a:cubicBezTo>
                      <a:pt x="1159718" y="690495"/>
                      <a:pt x="1158927" y="690759"/>
                      <a:pt x="1157961" y="691022"/>
                    </a:cubicBezTo>
                    <a:cubicBezTo>
                      <a:pt x="1156291" y="691374"/>
                      <a:pt x="1153568" y="692164"/>
                      <a:pt x="1150405" y="692164"/>
                    </a:cubicBezTo>
                    <a:close/>
                    <a:moveTo>
                      <a:pt x="1061936" y="655266"/>
                    </a:moveTo>
                    <a:cubicBezTo>
                      <a:pt x="1068174" y="655266"/>
                      <a:pt x="1075114" y="655529"/>
                      <a:pt x="1081440" y="658692"/>
                    </a:cubicBezTo>
                    <a:cubicBezTo>
                      <a:pt x="1086360" y="661152"/>
                      <a:pt x="1091982" y="661328"/>
                      <a:pt x="1098484" y="661503"/>
                    </a:cubicBezTo>
                    <a:cubicBezTo>
                      <a:pt x="1103843" y="661591"/>
                      <a:pt x="1109377" y="661767"/>
                      <a:pt x="1115264" y="663172"/>
                    </a:cubicBezTo>
                    <a:cubicBezTo>
                      <a:pt x="1117372" y="663700"/>
                      <a:pt x="1119481" y="664139"/>
                      <a:pt x="1121677" y="664578"/>
                    </a:cubicBezTo>
                    <a:cubicBezTo>
                      <a:pt x="1126597" y="665632"/>
                      <a:pt x="1131692" y="666774"/>
                      <a:pt x="1136876" y="668444"/>
                    </a:cubicBezTo>
                    <a:cubicBezTo>
                      <a:pt x="1141180" y="669849"/>
                      <a:pt x="1145749" y="670904"/>
                      <a:pt x="1150493" y="671343"/>
                    </a:cubicBezTo>
                    <a:cubicBezTo>
                      <a:pt x="1150932" y="671255"/>
                      <a:pt x="1152074" y="670991"/>
                      <a:pt x="1152865" y="670728"/>
                    </a:cubicBezTo>
                    <a:cubicBezTo>
                      <a:pt x="1154271" y="670376"/>
                      <a:pt x="1155764" y="669937"/>
                      <a:pt x="1157609" y="669674"/>
                    </a:cubicBezTo>
                    <a:cubicBezTo>
                      <a:pt x="1158488" y="669498"/>
                      <a:pt x="1159366" y="669410"/>
                      <a:pt x="1160157" y="669234"/>
                    </a:cubicBezTo>
                    <a:cubicBezTo>
                      <a:pt x="1163935" y="668619"/>
                      <a:pt x="1168151" y="667917"/>
                      <a:pt x="1172632" y="667917"/>
                    </a:cubicBezTo>
                    <a:cubicBezTo>
                      <a:pt x="1172632" y="667917"/>
                      <a:pt x="1172632" y="667917"/>
                      <a:pt x="1172632" y="667917"/>
                    </a:cubicBezTo>
                    <a:cubicBezTo>
                      <a:pt x="1176322" y="667917"/>
                      <a:pt x="1179836" y="668444"/>
                      <a:pt x="1182911" y="668883"/>
                    </a:cubicBezTo>
                    <a:cubicBezTo>
                      <a:pt x="1184492" y="669146"/>
                      <a:pt x="1186074" y="669322"/>
                      <a:pt x="1187479" y="669498"/>
                    </a:cubicBezTo>
                    <a:lnTo>
                      <a:pt x="1188094" y="669586"/>
                    </a:lnTo>
                    <a:cubicBezTo>
                      <a:pt x="1188709" y="669674"/>
                      <a:pt x="1189588" y="669761"/>
                      <a:pt x="1190027" y="669761"/>
                    </a:cubicBezTo>
                    <a:cubicBezTo>
                      <a:pt x="1199867" y="666950"/>
                      <a:pt x="1209443" y="666950"/>
                      <a:pt x="1218667" y="666950"/>
                    </a:cubicBezTo>
                    <a:cubicBezTo>
                      <a:pt x="1225081" y="666950"/>
                      <a:pt x="1231143" y="666950"/>
                      <a:pt x="1236941" y="665984"/>
                    </a:cubicBezTo>
                    <a:cubicBezTo>
                      <a:pt x="1240192" y="665457"/>
                      <a:pt x="1243003" y="665720"/>
                      <a:pt x="1245551" y="665984"/>
                    </a:cubicBezTo>
                    <a:cubicBezTo>
                      <a:pt x="1247571" y="666160"/>
                      <a:pt x="1249328" y="666335"/>
                      <a:pt x="1250383" y="665984"/>
                    </a:cubicBezTo>
                    <a:cubicBezTo>
                      <a:pt x="1257850" y="663700"/>
                      <a:pt x="1265318" y="663612"/>
                      <a:pt x="1271907" y="663524"/>
                    </a:cubicBezTo>
                    <a:cubicBezTo>
                      <a:pt x="1278935" y="663436"/>
                      <a:pt x="1284997" y="663348"/>
                      <a:pt x="1290180" y="660976"/>
                    </a:cubicBezTo>
                    <a:cubicBezTo>
                      <a:pt x="1289302" y="660800"/>
                      <a:pt x="1288423" y="660625"/>
                      <a:pt x="1287545" y="660361"/>
                    </a:cubicBezTo>
                    <a:cubicBezTo>
                      <a:pt x="1284734" y="661328"/>
                      <a:pt x="1281219" y="661415"/>
                      <a:pt x="1276827" y="659746"/>
                    </a:cubicBezTo>
                    <a:cubicBezTo>
                      <a:pt x="1269798" y="662118"/>
                      <a:pt x="1262858" y="662206"/>
                      <a:pt x="1256620" y="662294"/>
                    </a:cubicBezTo>
                    <a:cubicBezTo>
                      <a:pt x="1253985" y="662294"/>
                      <a:pt x="1251525" y="662382"/>
                      <a:pt x="1249153" y="662557"/>
                    </a:cubicBezTo>
                    <a:cubicBezTo>
                      <a:pt x="1236502" y="663700"/>
                      <a:pt x="1223851" y="662821"/>
                      <a:pt x="1211639" y="662030"/>
                    </a:cubicBezTo>
                    <a:cubicBezTo>
                      <a:pt x="1206983" y="661679"/>
                      <a:pt x="1202063" y="661415"/>
                      <a:pt x="1197407" y="661152"/>
                    </a:cubicBezTo>
                    <a:cubicBezTo>
                      <a:pt x="1196528" y="661240"/>
                      <a:pt x="1194859" y="661240"/>
                      <a:pt x="1193014" y="660537"/>
                    </a:cubicBezTo>
                    <a:cubicBezTo>
                      <a:pt x="1181857" y="656759"/>
                      <a:pt x="1169996" y="655793"/>
                      <a:pt x="1157433" y="654739"/>
                    </a:cubicBezTo>
                    <a:lnTo>
                      <a:pt x="1153480" y="654387"/>
                    </a:lnTo>
                    <a:cubicBezTo>
                      <a:pt x="1151811" y="654211"/>
                      <a:pt x="1149878" y="654475"/>
                      <a:pt x="1147594" y="654651"/>
                    </a:cubicBezTo>
                    <a:cubicBezTo>
                      <a:pt x="1144080" y="655002"/>
                      <a:pt x="1140126" y="655441"/>
                      <a:pt x="1135646" y="654651"/>
                    </a:cubicBezTo>
                    <a:cubicBezTo>
                      <a:pt x="1134328" y="654387"/>
                      <a:pt x="1133098" y="654211"/>
                      <a:pt x="1131868" y="653948"/>
                    </a:cubicBezTo>
                    <a:cubicBezTo>
                      <a:pt x="1129144" y="653421"/>
                      <a:pt x="1126597" y="652894"/>
                      <a:pt x="1124400" y="652806"/>
                    </a:cubicBezTo>
                    <a:cubicBezTo>
                      <a:pt x="1117284" y="652542"/>
                      <a:pt x="1109817" y="652542"/>
                      <a:pt x="1101295" y="652806"/>
                    </a:cubicBezTo>
                    <a:cubicBezTo>
                      <a:pt x="1097781" y="652894"/>
                      <a:pt x="1094530" y="652630"/>
                      <a:pt x="1091367" y="652454"/>
                    </a:cubicBezTo>
                    <a:cubicBezTo>
                      <a:pt x="1087063" y="652103"/>
                      <a:pt x="1083285" y="651839"/>
                      <a:pt x="1079946" y="652542"/>
                    </a:cubicBezTo>
                    <a:cubicBezTo>
                      <a:pt x="1077662" y="653069"/>
                      <a:pt x="1074148" y="653421"/>
                      <a:pt x="1070634" y="652279"/>
                    </a:cubicBezTo>
                    <a:cubicBezTo>
                      <a:pt x="1065275" y="650609"/>
                      <a:pt x="1059564" y="649907"/>
                      <a:pt x="1053502" y="649204"/>
                    </a:cubicBezTo>
                    <a:cubicBezTo>
                      <a:pt x="1051043" y="648940"/>
                      <a:pt x="1048583" y="648589"/>
                      <a:pt x="1046035" y="648237"/>
                    </a:cubicBezTo>
                    <a:cubicBezTo>
                      <a:pt x="1044629" y="648062"/>
                      <a:pt x="1043136" y="647886"/>
                      <a:pt x="1041642" y="647710"/>
                    </a:cubicBezTo>
                    <a:cubicBezTo>
                      <a:pt x="1035404" y="646919"/>
                      <a:pt x="1028376" y="646129"/>
                      <a:pt x="1021172" y="642615"/>
                    </a:cubicBezTo>
                    <a:cubicBezTo>
                      <a:pt x="1014232" y="639188"/>
                      <a:pt x="1007818" y="637783"/>
                      <a:pt x="1002020" y="638398"/>
                    </a:cubicBezTo>
                    <a:cubicBezTo>
                      <a:pt x="1001054" y="638486"/>
                      <a:pt x="999736" y="638749"/>
                      <a:pt x="998418" y="639101"/>
                    </a:cubicBezTo>
                    <a:cubicBezTo>
                      <a:pt x="996397" y="639540"/>
                      <a:pt x="994025" y="640067"/>
                      <a:pt x="991390" y="640243"/>
                    </a:cubicBezTo>
                    <a:cubicBezTo>
                      <a:pt x="995782" y="641736"/>
                      <a:pt x="999999" y="643405"/>
                      <a:pt x="1004128" y="645075"/>
                    </a:cubicBezTo>
                    <a:lnTo>
                      <a:pt x="1006940" y="646217"/>
                    </a:lnTo>
                    <a:cubicBezTo>
                      <a:pt x="1007643" y="646480"/>
                      <a:pt x="1008345" y="646832"/>
                      <a:pt x="1009136" y="647183"/>
                    </a:cubicBezTo>
                    <a:cubicBezTo>
                      <a:pt x="1009575" y="647359"/>
                      <a:pt x="1010190" y="647622"/>
                      <a:pt x="1010805" y="647886"/>
                    </a:cubicBezTo>
                    <a:cubicBezTo>
                      <a:pt x="1017219" y="645602"/>
                      <a:pt x="1022314" y="647974"/>
                      <a:pt x="1024686" y="649116"/>
                    </a:cubicBezTo>
                    <a:cubicBezTo>
                      <a:pt x="1025038" y="649291"/>
                      <a:pt x="1025301" y="649379"/>
                      <a:pt x="1025653" y="649555"/>
                    </a:cubicBezTo>
                    <a:cubicBezTo>
                      <a:pt x="1027673" y="650346"/>
                      <a:pt x="1030397" y="650697"/>
                      <a:pt x="1033296" y="650961"/>
                    </a:cubicBezTo>
                    <a:cubicBezTo>
                      <a:pt x="1036371" y="651312"/>
                      <a:pt x="1039797" y="651664"/>
                      <a:pt x="1043311" y="652718"/>
                    </a:cubicBezTo>
                    <a:cubicBezTo>
                      <a:pt x="1047880" y="654036"/>
                      <a:pt x="1051394" y="655002"/>
                      <a:pt x="1055084" y="655178"/>
                    </a:cubicBezTo>
                    <a:cubicBezTo>
                      <a:pt x="1056577" y="655266"/>
                      <a:pt x="1058159" y="655178"/>
                      <a:pt x="1059740" y="655178"/>
                    </a:cubicBezTo>
                    <a:cubicBezTo>
                      <a:pt x="1060619" y="655266"/>
                      <a:pt x="1061233" y="655266"/>
                      <a:pt x="1061936" y="655266"/>
                    </a:cubicBezTo>
                    <a:close/>
                    <a:moveTo>
                      <a:pt x="1364153" y="667829"/>
                    </a:moveTo>
                    <a:cubicBezTo>
                      <a:pt x="1364153" y="667829"/>
                      <a:pt x="1364153" y="667829"/>
                      <a:pt x="1364153" y="667829"/>
                    </a:cubicBezTo>
                    <a:cubicBezTo>
                      <a:pt x="1364153" y="667829"/>
                      <a:pt x="1364153" y="667829"/>
                      <a:pt x="1364153" y="667829"/>
                    </a:cubicBezTo>
                    <a:close/>
                    <a:moveTo>
                      <a:pt x="961168" y="652894"/>
                    </a:moveTo>
                    <a:cubicBezTo>
                      <a:pt x="961168" y="652894"/>
                      <a:pt x="961168" y="652894"/>
                      <a:pt x="961168" y="652894"/>
                    </a:cubicBezTo>
                    <a:lnTo>
                      <a:pt x="961168" y="652894"/>
                    </a:lnTo>
                    <a:close/>
                    <a:moveTo>
                      <a:pt x="1354489" y="643845"/>
                    </a:moveTo>
                    <a:cubicBezTo>
                      <a:pt x="1351942" y="647534"/>
                      <a:pt x="1349042" y="650346"/>
                      <a:pt x="1345968" y="652630"/>
                    </a:cubicBezTo>
                    <a:cubicBezTo>
                      <a:pt x="1349218" y="651839"/>
                      <a:pt x="1352117" y="650697"/>
                      <a:pt x="1354665" y="649379"/>
                    </a:cubicBezTo>
                    <a:cubicBezTo>
                      <a:pt x="1356861" y="648149"/>
                      <a:pt x="1358970" y="647710"/>
                      <a:pt x="1360551" y="647359"/>
                    </a:cubicBezTo>
                    <a:cubicBezTo>
                      <a:pt x="1360903" y="647271"/>
                      <a:pt x="1361166" y="647183"/>
                      <a:pt x="1361430" y="647095"/>
                    </a:cubicBezTo>
                    <a:cubicBezTo>
                      <a:pt x="1364329" y="646304"/>
                      <a:pt x="1367228" y="645865"/>
                      <a:pt x="1369776" y="645514"/>
                    </a:cubicBezTo>
                    <a:cubicBezTo>
                      <a:pt x="1373993" y="644899"/>
                      <a:pt x="1377331" y="644372"/>
                      <a:pt x="1379879" y="642702"/>
                    </a:cubicBezTo>
                    <a:cubicBezTo>
                      <a:pt x="1385853" y="638749"/>
                      <a:pt x="1393057" y="637255"/>
                      <a:pt x="1397977" y="636641"/>
                    </a:cubicBezTo>
                    <a:cubicBezTo>
                      <a:pt x="1406235" y="635674"/>
                      <a:pt x="1413966" y="633654"/>
                      <a:pt x="1421522" y="630491"/>
                    </a:cubicBezTo>
                    <a:cubicBezTo>
                      <a:pt x="1420116" y="630666"/>
                      <a:pt x="1418711" y="630754"/>
                      <a:pt x="1417305" y="630842"/>
                    </a:cubicBezTo>
                    <a:cubicBezTo>
                      <a:pt x="1416426" y="630930"/>
                      <a:pt x="1415460" y="631018"/>
                      <a:pt x="1414581" y="631106"/>
                    </a:cubicBezTo>
                    <a:cubicBezTo>
                      <a:pt x="1411858" y="631369"/>
                      <a:pt x="1408783" y="632336"/>
                      <a:pt x="1405532" y="633390"/>
                    </a:cubicBezTo>
                    <a:cubicBezTo>
                      <a:pt x="1400349" y="635059"/>
                      <a:pt x="1394551" y="636992"/>
                      <a:pt x="1387610" y="636816"/>
                    </a:cubicBezTo>
                    <a:cubicBezTo>
                      <a:pt x="1383130" y="636729"/>
                      <a:pt x="1378034" y="637870"/>
                      <a:pt x="1372587" y="639188"/>
                    </a:cubicBezTo>
                    <a:cubicBezTo>
                      <a:pt x="1370742" y="639628"/>
                      <a:pt x="1368810" y="640067"/>
                      <a:pt x="1366877" y="640506"/>
                    </a:cubicBezTo>
                    <a:cubicBezTo>
                      <a:pt x="1363626" y="641209"/>
                      <a:pt x="1360288" y="642175"/>
                      <a:pt x="1356774" y="643230"/>
                    </a:cubicBezTo>
                    <a:cubicBezTo>
                      <a:pt x="1356159" y="643405"/>
                      <a:pt x="1355280" y="643669"/>
                      <a:pt x="1354489" y="643845"/>
                    </a:cubicBezTo>
                    <a:close/>
                    <a:moveTo>
                      <a:pt x="1356510" y="640682"/>
                    </a:moveTo>
                    <a:cubicBezTo>
                      <a:pt x="1356510" y="640682"/>
                      <a:pt x="1356510" y="640682"/>
                      <a:pt x="1356510" y="640682"/>
                    </a:cubicBezTo>
                    <a:cubicBezTo>
                      <a:pt x="1356510" y="640682"/>
                      <a:pt x="1356510" y="640682"/>
                      <a:pt x="1356510" y="640682"/>
                    </a:cubicBezTo>
                    <a:close/>
                    <a:moveTo>
                      <a:pt x="1463955" y="632336"/>
                    </a:moveTo>
                    <a:cubicBezTo>
                      <a:pt x="1463955" y="632336"/>
                      <a:pt x="1463955" y="632336"/>
                      <a:pt x="1463955" y="632336"/>
                    </a:cubicBezTo>
                    <a:cubicBezTo>
                      <a:pt x="1463955" y="632336"/>
                      <a:pt x="1463955" y="632336"/>
                      <a:pt x="1463955" y="632336"/>
                    </a:cubicBezTo>
                    <a:close/>
                    <a:moveTo>
                      <a:pt x="1576496" y="551510"/>
                    </a:moveTo>
                    <a:cubicBezTo>
                      <a:pt x="1576496" y="551510"/>
                      <a:pt x="1576496" y="551510"/>
                      <a:pt x="1576496" y="551510"/>
                    </a:cubicBezTo>
                    <a:cubicBezTo>
                      <a:pt x="1576496" y="551510"/>
                      <a:pt x="1576496" y="551510"/>
                      <a:pt x="1576496" y="551510"/>
                    </a:cubicBezTo>
                    <a:close/>
                    <a:moveTo>
                      <a:pt x="1599074" y="491594"/>
                    </a:moveTo>
                    <a:cubicBezTo>
                      <a:pt x="1599074" y="491594"/>
                      <a:pt x="1599074" y="491594"/>
                      <a:pt x="1599074" y="491594"/>
                    </a:cubicBezTo>
                    <a:cubicBezTo>
                      <a:pt x="1599074" y="491594"/>
                      <a:pt x="1599074" y="491594"/>
                      <a:pt x="1599074" y="491594"/>
                    </a:cubicBezTo>
                    <a:close/>
                    <a:moveTo>
                      <a:pt x="1592837" y="356036"/>
                    </a:moveTo>
                    <a:cubicBezTo>
                      <a:pt x="1593452" y="357617"/>
                      <a:pt x="1593715" y="359023"/>
                      <a:pt x="1593891" y="359901"/>
                    </a:cubicBezTo>
                    <a:cubicBezTo>
                      <a:pt x="1595560" y="368774"/>
                      <a:pt x="1599338" y="377823"/>
                      <a:pt x="1605751" y="388278"/>
                    </a:cubicBezTo>
                    <a:cubicBezTo>
                      <a:pt x="1606278" y="389157"/>
                      <a:pt x="1606893" y="390123"/>
                      <a:pt x="1607596" y="391089"/>
                    </a:cubicBezTo>
                    <a:cubicBezTo>
                      <a:pt x="1608914" y="393022"/>
                      <a:pt x="1610407" y="395218"/>
                      <a:pt x="1611637" y="397678"/>
                    </a:cubicBezTo>
                    <a:cubicBezTo>
                      <a:pt x="1611637" y="397415"/>
                      <a:pt x="1611637" y="397151"/>
                      <a:pt x="1611637" y="396888"/>
                    </a:cubicBezTo>
                    <a:cubicBezTo>
                      <a:pt x="1611637" y="396360"/>
                      <a:pt x="1611637" y="395658"/>
                      <a:pt x="1611637" y="395131"/>
                    </a:cubicBezTo>
                    <a:cubicBezTo>
                      <a:pt x="1606893" y="390562"/>
                      <a:pt x="1605312" y="384061"/>
                      <a:pt x="1604785" y="381338"/>
                    </a:cubicBezTo>
                    <a:lnTo>
                      <a:pt x="1604609" y="380459"/>
                    </a:lnTo>
                    <a:cubicBezTo>
                      <a:pt x="1602852" y="370707"/>
                      <a:pt x="1601534" y="364470"/>
                      <a:pt x="1596351" y="360077"/>
                    </a:cubicBezTo>
                    <a:cubicBezTo>
                      <a:pt x="1595121" y="358759"/>
                      <a:pt x="1593979" y="357529"/>
                      <a:pt x="1592837" y="356036"/>
                    </a:cubicBezTo>
                    <a:close/>
                    <a:moveTo>
                      <a:pt x="1574563" y="328010"/>
                    </a:moveTo>
                    <a:cubicBezTo>
                      <a:pt x="1574827" y="328801"/>
                      <a:pt x="1575090" y="329504"/>
                      <a:pt x="1575354" y="329767"/>
                    </a:cubicBezTo>
                    <a:cubicBezTo>
                      <a:pt x="1578429" y="333457"/>
                      <a:pt x="1580449" y="337498"/>
                      <a:pt x="1582206" y="341013"/>
                    </a:cubicBezTo>
                    <a:cubicBezTo>
                      <a:pt x="1584403" y="345405"/>
                      <a:pt x="1585896" y="348217"/>
                      <a:pt x="1588180" y="349886"/>
                    </a:cubicBezTo>
                    <a:cubicBezTo>
                      <a:pt x="1588883" y="350413"/>
                      <a:pt x="1589498" y="350940"/>
                      <a:pt x="1590025" y="351555"/>
                    </a:cubicBezTo>
                    <a:cubicBezTo>
                      <a:pt x="1589586" y="350764"/>
                      <a:pt x="1589235" y="349886"/>
                      <a:pt x="1588795" y="349095"/>
                    </a:cubicBezTo>
                    <a:cubicBezTo>
                      <a:pt x="1588092" y="347514"/>
                      <a:pt x="1587478" y="345932"/>
                      <a:pt x="1586863" y="344439"/>
                    </a:cubicBezTo>
                    <a:cubicBezTo>
                      <a:pt x="1584139" y="337762"/>
                      <a:pt x="1582206" y="333457"/>
                      <a:pt x="1578253" y="331173"/>
                    </a:cubicBezTo>
                    <a:cubicBezTo>
                      <a:pt x="1576935" y="330294"/>
                      <a:pt x="1575617" y="329240"/>
                      <a:pt x="1574563" y="328010"/>
                    </a:cubicBezTo>
                    <a:close/>
                    <a:moveTo>
                      <a:pt x="540261" y="197108"/>
                    </a:moveTo>
                    <a:cubicBezTo>
                      <a:pt x="539909" y="197108"/>
                      <a:pt x="539470" y="197108"/>
                      <a:pt x="539118" y="197108"/>
                    </a:cubicBezTo>
                    <a:cubicBezTo>
                      <a:pt x="536395" y="196932"/>
                      <a:pt x="533672" y="197020"/>
                      <a:pt x="530685" y="197020"/>
                    </a:cubicBezTo>
                    <a:cubicBezTo>
                      <a:pt x="528488" y="197020"/>
                      <a:pt x="526204" y="197020"/>
                      <a:pt x="523832" y="197020"/>
                    </a:cubicBezTo>
                    <a:cubicBezTo>
                      <a:pt x="521196" y="196932"/>
                      <a:pt x="519088" y="196142"/>
                      <a:pt x="517858" y="195702"/>
                    </a:cubicBezTo>
                    <a:cubicBezTo>
                      <a:pt x="517682" y="195615"/>
                      <a:pt x="517506" y="195615"/>
                      <a:pt x="517419" y="195527"/>
                    </a:cubicBezTo>
                    <a:lnTo>
                      <a:pt x="500990" y="190431"/>
                    </a:lnTo>
                    <a:lnTo>
                      <a:pt x="513202" y="178307"/>
                    </a:lnTo>
                    <a:cubicBezTo>
                      <a:pt x="513465" y="178044"/>
                      <a:pt x="513729" y="177780"/>
                      <a:pt x="513992" y="177517"/>
                    </a:cubicBezTo>
                    <a:cubicBezTo>
                      <a:pt x="514783" y="176726"/>
                      <a:pt x="515661" y="175760"/>
                      <a:pt x="516716" y="174881"/>
                    </a:cubicBezTo>
                    <a:cubicBezTo>
                      <a:pt x="517858" y="173915"/>
                      <a:pt x="519000" y="173036"/>
                      <a:pt x="520054" y="172333"/>
                    </a:cubicBezTo>
                    <a:cubicBezTo>
                      <a:pt x="520669" y="171894"/>
                      <a:pt x="521724" y="171191"/>
                      <a:pt x="522075" y="170840"/>
                    </a:cubicBezTo>
                    <a:cubicBezTo>
                      <a:pt x="529191" y="159682"/>
                      <a:pt x="536834" y="151688"/>
                      <a:pt x="546059" y="145802"/>
                    </a:cubicBezTo>
                    <a:cubicBezTo>
                      <a:pt x="546235" y="145714"/>
                      <a:pt x="546323" y="145538"/>
                      <a:pt x="546410" y="145538"/>
                    </a:cubicBezTo>
                    <a:cubicBezTo>
                      <a:pt x="551155" y="137543"/>
                      <a:pt x="558095" y="132975"/>
                      <a:pt x="564157" y="129021"/>
                    </a:cubicBezTo>
                    <a:cubicBezTo>
                      <a:pt x="567232" y="127001"/>
                      <a:pt x="570219" y="125068"/>
                      <a:pt x="572415" y="122872"/>
                    </a:cubicBezTo>
                    <a:cubicBezTo>
                      <a:pt x="581113" y="114526"/>
                      <a:pt x="590952" y="108464"/>
                      <a:pt x="602637" y="104335"/>
                    </a:cubicBezTo>
                    <a:cubicBezTo>
                      <a:pt x="603603" y="103983"/>
                      <a:pt x="605536" y="102314"/>
                      <a:pt x="606942" y="100996"/>
                    </a:cubicBezTo>
                    <a:cubicBezTo>
                      <a:pt x="607293" y="100645"/>
                      <a:pt x="607732" y="100293"/>
                      <a:pt x="608084" y="100030"/>
                    </a:cubicBezTo>
                    <a:cubicBezTo>
                      <a:pt x="608523" y="99678"/>
                      <a:pt x="609050" y="99151"/>
                      <a:pt x="609665" y="98536"/>
                    </a:cubicBezTo>
                    <a:cubicBezTo>
                      <a:pt x="612037" y="96164"/>
                      <a:pt x="616430" y="91684"/>
                      <a:pt x="623195" y="91069"/>
                    </a:cubicBezTo>
                    <a:cubicBezTo>
                      <a:pt x="627236" y="86764"/>
                      <a:pt x="629871" y="85446"/>
                      <a:pt x="634703" y="84040"/>
                    </a:cubicBezTo>
                    <a:cubicBezTo>
                      <a:pt x="635231" y="83865"/>
                      <a:pt x="635845" y="83689"/>
                      <a:pt x="636548" y="83513"/>
                    </a:cubicBezTo>
                    <a:cubicBezTo>
                      <a:pt x="638657" y="82810"/>
                      <a:pt x="640765" y="82283"/>
                      <a:pt x="642874" y="81756"/>
                    </a:cubicBezTo>
                    <a:cubicBezTo>
                      <a:pt x="648584" y="80263"/>
                      <a:pt x="652274" y="79208"/>
                      <a:pt x="654646" y="76573"/>
                    </a:cubicBezTo>
                    <a:lnTo>
                      <a:pt x="654646" y="76573"/>
                    </a:lnTo>
                    <a:cubicBezTo>
                      <a:pt x="657282" y="73146"/>
                      <a:pt x="660532" y="71477"/>
                      <a:pt x="664310" y="71565"/>
                    </a:cubicBezTo>
                    <a:cubicBezTo>
                      <a:pt x="668791" y="71741"/>
                      <a:pt x="673271" y="69544"/>
                      <a:pt x="678455" y="67085"/>
                    </a:cubicBezTo>
                    <a:cubicBezTo>
                      <a:pt x="681442" y="65679"/>
                      <a:pt x="684516" y="64185"/>
                      <a:pt x="687855" y="63043"/>
                    </a:cubicBezTo>
                    <a:cubicBezTo>
                      <a:pt x="690578" y="62077"/>
                      <a:pt x="693302" y="61286"/>
                      <a:pt x="695850" y="60583"/>
                    </a:cubicBezTo>
                    <a:cubicBezTo>
                      <a:pt x="701209" y="59090"/>
                      <a:pt x="705777" y="57772"/>
                      <a:pt x="709379" y="55136"/>
                    </a:cubicBezTo>
                    <a:cubicBezTo>
                      <a:pt x="711839" y="53379"/>
                      <a:pt x="714826" y="52413"/>
                      <a:pt x="718428" y="52149"/>
                    </a:cubicBezTo>
                    <a:cubicBezTo>
                      <a:pt x="722909" y="51886"/>
                      <a:pt x="727565" y="50480"/>
                      <a:pt x="732485" y="49074"/>
                    </a:cubicBezTo>
                    <a:cubicBezTo>
                      <a:pt x="736350" y="47932"/>
                      <a:pt x="740391" y="46790"/>
                      <a:pt x="744784" y="46000"/>
                    </a:cubicBezTo>
                    <a:cubicBezTo>
                      <a:pt x="747420" y="45560"/>
                      <a:pt x="750055" y="44858"/>
                      <a:pt x="752867" y="44067"/>
                    </a:cubicBezTo>
                    <a:cubicBezTo>
                      <a:pt x="757084" y="42925"/>
                      <a:pt x="761476" y="41783"/>
                      <a:pt x="766396" y="41256"/>
                    </a:cubicBezTo>
                    <a:cubicBezTo>
                      <a:pt x="769032" y="40904"/>
                      <a:pt x="771931" y="40201"/>
                      <a:pt x="775006" y="39411"/>
                    </a:cubicBezTo>
                    <a:cubicBezTo>
                      <a:pt x="779135" y="38356"/>
                      <a:pt x="783791" y="37214"/>
                      <a:pt x="788799" y="36863"/>
                    </a:cubicBezTo>
                    <a:cubicBezTo>
                      <a:pt x="793016" y="36599"/>
                      <a:pt x="797321" y="35457"/>
                      <a:pt x="801977" y="34315"/>
                    </a:cubicBezTo>
                    <a:cubicBezTo>
                      <a:pt x="807951" y="32822"/>
                      <a:pt x="814101" y="31240"/>
                      <a:pt x="821129" y="30977"/>
                    </a:cubicBezTo>
                    <a:cubicBezTo>
                      <a:pt x="823677" y="30889"/>
                      <a:pt x="826225" y="30889"/>
                      <a:pt x="828685" y="30889"/>
                    </a:cubicBezTo>
                    <a:cubicBezTo>
                      <a:pt x="835976" y="30977"/>
                      <a:pt x="842302" y="30977"/>
                      <a:pt x="847573" y="28253"/>
                    </a:cubicBezTo>
                    <a:cubicBezTo>
                      <a:pt x="850384" y="26848"/>
                      <a:pt x="852932" y="26935"/>
                      <a:pt x="854250" y="27023"/>
                    </a:cubicBezTo>
                    <a:cubicBezTo>
                      <a:pt x="882978" y="24827"/>
                      <a:pt x="912058" y="24915"/>
                      <a:pt x="940259" y="25003"/>
                    </a:cubicBezTo>
                    <a:cubicBezTo>
                      <a:pt x="947990" y="25003"/>
                      <a:pt x="955633" y="25003"/>
                      <a:pt x="963364" y="25003"/>
                    </a:cubicBezTo>
                    <a:lnTo>
                      <a:pt x="965824" y="25003"/>
                    </a:lnTo>
                    <a:lnTo>
                      <a:pt x="968021" y="26145"/>
                    </a:lnTo>
                    <a:cubicBezTo>
                      <a:pt x="970744" y="27462"/>
                      <a:pt x="974610" y="27199"/>
                      <a:pt x="979090" y="26848"/>
                    </a:cubicBezTo>
                    <a:cubicBezTo>
                      <a:pt x="984537" y="26408"/>
                      <a:pt x="991126" y="25969"/>
                      <a:pt x="997891" y="28429"/>
                    </a:cubicBezTo>
                    <a:cubicBezTo>
                      <a:pt x="1003689" y="27199"/>
                      <a:pt x="1008697" y="29132"/>
                      <a:pt x="1011948" y="30362"/>
                    </a:cubicBezTo>
                    <a:cubicBezTo>
                      <a:pt x="1013002" y="30801"/>
                      <a:pt x="1013968" y="31152"/>
                      <a:pt x="1014759" y="31328"/>
                    </a:cubicBezTo>
                    <a:cubicBezTo>
                      <a:pt x="1017219" y="31855"/>
                      <a:pt x="1020469" y="31680"/>
                      <a:pt x="1023896" y="31504"/>
                    </a:cubicBezTo>
                    <a:cubicBezTo>
                      <a:pt x="1025477" y="31416"/>
                      <a:pt x="1027058" y="31328"/>
                      <a:pt x="1028728" y="31328"/>
                    </a:cubicBezTo>
                    <a:cubicBezTo>
                      <a:pt x="1032066" y="31240"/>
                      <a:pt x="1034965" y="32031"/>
                      <a:pt x="1037337" y="32646"/>
                    </a:cubicBezTo>
                    <a:cubicBezTo>
                      <a:pt x="1038391" y="32909"/>
                      <a:pt x="1039885" y="33261"/>
                      <a:pt x="1040500" y="33261"/>
                    </a:cubicBezTo>
                    <a:cubicBezTo>
                      <a:pt x="1047001" y="29220"/>
                      <a:pt x="1052975" y="33437"/>
                      <a:pt x="1055259" y="35018"/>
                    </a:cubicBezTo>
                    <a:cubicBezTo>
                      <a:pt x="1055611" y="35281"/>
                      <a:pt x="1056050" y="35545"/>
                      <a:pt x="1056314" y="35721"/>
                    </a:cubicBezTo>
                    <a:cubicBezTo>
                      <a:pt x="1060970" y="36599"/>
                      <a:pt x="1065714" y="37390"/>
                      <a:pt x="1070722" y="38093"/>
                    </a:cubicBezTo>
                    <a:cubicBezTo>
                      <a:pt x="1074236" y="38620"/>
                      <a:pt x="1077838" y="39147"/>
                      <a:pt x="1081440" y="39762"/>
                    </a:cubicBezTo>
                    <a:cubicBezTo>
                      <a:pt x="1083900" y="40201"/>
                      <a:pt x="1086184" y="40904"/>
                      <a:pt x="1088205" y="41519"/>
                    </a:cubicBezTo>
                    <a:cubicBezTo>
                      <a:pt x="1091895" y="42661"/>
                      <a:pt x="1093652" y="43100"/>
                      <a:pt x="1094881" y="42573"/>
                    </a:cubicBezTo>
                    <a:cubicBezTo>
                      <a:pt x="1099977" y="40377"/>
                      <a:pt x="1104370" y="42837"/>
                      <a:pt x="1105775" y="43628"/>
                    </a:cubicBezTo>
                    <a:cubicBezTo>
                      <a:pt x="1109377" y="45648"/>
                      <a:pt x="1113682" y="46878"/>
                      <a:pt x="1118163" y="48284"/>
                    </a:cubicBezTo>
                    <a:cubicBezTo>
                      <a:pt x="1119041" y="48547"/>
                      <a:pt x="1120008" y="48811"/>
                      <a:pt x="1120886" y="49074"/>
                    </a:cubicBezTo>
                    <a:cubicBezTo>
                      <a:pt x="1122204" y="49426"/>
                      <a:pt x="1123434" y="49865"/>
                      <a:pt x="1124752" y="50304"/>
                    </a:cubicBezTo>
                    <a:cubicBezTo>
                      <a:pt x="1127739" y="51271"/>
                      <a:pt x="1130550" y="52237"/>
                      <a:pt x="1133098" y="52589"/>
                    </a:cubicBezTo>
                    <a:cubicBezTo>
                      <a:pt x="1137842" y="53204"/>
                      <a:pt x="1142059" y="54697"/>
                      <a:pt x="1145837" y="55927"/>
                    </a:cubicBezTo>
                    <a:cubicBezTo>
                      <a:pt x="1149790" y="57245"/>
                      <a:pt x="1153304" y="58475"/>
                      <a:pt x="1156643" y="58563"/>
                    </a:cubicBezTo>
                    <a:cubicBezTo>
                      <a:pt x="1162090" y="58738"/>
                      <a:pt x="1166307" y="61286"/>
                      <a:pt x="1169733" y="63307"/>
                    </a:cubicBezTo>
                    <a:cubicBezTo>
                      <a:pt x="1171051" y="64098"/>
                      <a:pt x="1172281" y="64800"/>
                      <a:pt x="1173159" y="65152"/>
                    </a:cubicBezTo>
                    <a:cubicBezTo>
                      <a:pt x="1176761" y="66557"/>
                      <a:pt x="1180275" y="67875"/>
                      <a:pt x="1184053" y="69369"/>
                    </a:cubicBezTo>
                    <a:cubicBezTo>
                      <a:pt x="1188621" y="71126"/>
                      <a:pt x="1193366" y="72883"/>
                      <a:pt x="1198285" y="74904"/>
                    </a:cubicBezTo>
                    <a:lnTo>
                      <a:pt x="1199340" y="75167"/>
                    </a:lnTo>
                    <a:cubicBezTo>
                      <a:pt x="1206807" y="77100"/>
                      <a:pt x="1214538" y="79121"/>
                      <a:pt x="1222269" y="84480"/>
                    </a:cubicBezTo>
                    <a:cubicBezTo>
                      <a:pt x="1226750" y="87642"/>
                      <a:pt x="1232373" y="89926"/>
                      <a:pt x="1238347" y="92386"/>
                    </a:cubicBezTo>
                    <a:cubicBezTo>
                      <a:pt x="1241685" y="93704"/>
                      <a:pt x="1245023" y="95110"/>
                      <a:pt x="1248450" y="96691"/>
                    </a:cubicBezTo>
                    <a:lnTo>
                      <a:pt x="1250031" y="97482"/>
                    </a:lnTo>
                    <a:cubicBezTo>
                      <a:pt x="1255390" y="100030"/>
                      <a:pt x="1260925" y="102577"/>
                      <a:pt x="1266108" y="106355"/>
                    </a:cubicBezTo>
                    <a:cubicBezTo>
                      <a:pt x="1266899" y="106882"/>
                      <a:pt x="1268481" y="107497"/>
                      <a:pt x="1270062" y="108024"/>
                    </a:cubicBezTo>
                    <a:cubicBezTo>
                      <a:pt x="1273225" y="109166"/>
                      <a:pt x="1277617" y="110748"/>
                      <a:pt x="1281307" y="114262"/>
                    </a:cubicBezTo>
                    <a:cubicBezTo>
                      <a:pt x="1283679" y="114174"/>
                      <a:pt x="1289302" y="114086"/>
                      <a:pt x="1293255" y="118655"/>
                    </a:cubicBezTo>
                    <a:cubicBezTo>
                      <a:pt x="1294397" y="119973"/>
                      <a:pt x="1295539" y="121817"/>
                      <a:pt x="1296067" y="124365"/>
                    </a:cubicBezTo>
                    <a:cubicBezTo>
                      <a:pt x="1299405" y="126562"/>
                      <a:pt x="1302216" y="129021"/>
                      <a:pt x="1304940" y="131218"/>
                    </a:cubicBezTo>
                    <a:cubicBezTo>
                      <a:pt x="1309508" y="135083"/>
                      <a:pt x="1313462" y="138422"/>
                      <a:pt x="1318030" y="139476"/>
                    </a:cubicBezTo>
                    <a:cubicBezTo>
                      <a:pt x="1322335" y="140442"/>
                      <a:pt x="1324795" y="143429"/>
                      <a:pt x="1325937" y="144835"/>
                    </a:cubicBezTo>
                    <a:cubicBezTo>
                      <a:pt x="1326025" y="144923"/>
                      <a:pt x="1326113" y="145011"/>
                      <a:pt x="1326200" y="145099"/>
                    </a:cubicBezTo>
                    <a:lnTo>
                      <a:pt x="1337534" y="156256"/>
                    </a:lnTo>
                    <a:lnTo>
                      <a:pt x="1322598" y="162055"/>
                    </a:lnTo>
                    <a:cubicBezTo>
                      <a:pt x="1321193" y="162757"/>
                      <a:pt x="1318206" y="164339"/>
                      <a:pt x="1314340" y="163812"/>
                    </a:cubicBezTo>
                    <a:cubicBezTo>
                      <a:pt x="1310211" y="163284"/>
                      <a:pt x="1306258" y="162406"/>
                      <a:pt x="1302919" y="161615"/>
                    </a:cubicBezTo>
                    <a:cubicBezTo>
                      <a:pt x="1301250" y="161264"/>
                      <a:pt x="1299932" y="160737"/>
                      <a:pt x="1298790" y="160297"/>
                    </a:cubicBezTo>
                    <a:cubicBezTo>
                      <a:pt x="1298614" y="160210"/>
                      <a:pt x="1298351" y="160122"/>
                      <a:pt x="1298175" y="160034"/>
                    </a:cubicBezTo>
                    <a:cubicBezTo>
                      <a:pt x="1289038" y="161176"/>
                      <a:pt x="1282625" y="157223"/>
                      <a:pt x="1277969" y="153093"/>
                    </a:cubicBezTo>
                    <a:cubicBezTo>
                      <a:pt x="1276387" y="153708"/>
                      <a:pt x="1274718" y="154060"/>
                      <a:pt x="1272873" y="154148"/>
                    </a:cubicBezTo>
                    <a:cubicBezTo>
                      <a:pt x="1266811" y="154236"/>
                      <a:pt x="1261189" y="150634"/>
                      <a:pt x="1258992" y="145187"/>
                    </a:cubicBezTo>
                    <a:cubicBezTo>
                      <a:pt x="1258114" y="145187"/>
                      <a:pt x="1257060" y="145274"/>
                      <a:pt x="1256269" y="145274"/>
                    </a:cubicBezTo>
                    <a:cubicBezTo>
                      <a:pt x="1251525" y="145538"/>
                      <a:pt x="1248011" y="144045"/>
                      <a:pt x="1245726" y="140794"/>
                    </a:cubicBezTo>
                    <a:cubicBezTo>
                      <a:pt x="1242212" y="135962"/>
                      <a:pt x="1243969" y="131130"/>
                      <a:pt x="1245023" y="128319"/>
                    </a:cubicBezTo>
                    <a:cubicBezTo>
                      <a:pt x="1245287" y="127001"/>
                      <a:pt x="1244584" y="124014"/>
                      <a:pt x="1243794" y="122345"/>
                    </a:cubicBezTo>
                    <a:cubicBezTo>
                      <a:pt x="1236765" y="120939"/>
                      <a:pt x="1230967" y="117864"/>
                      <a:pt x="1225696" y="115141"/>
                    </a:cubicBezTo>
                    <a:cubicBezTo>
                      <a:pt x="1221040" y="112681"/>
                      <a:pt x="1216998" y="110484"/>
                      <a:pt x="1212869" y="109869"/>
                    </a:cubicBezTo>
                    <a:cubicBezTo>
                      <a:pt x="1211112" y="109606"/>
                      <a:pt x="1209706" y="108991"/>
                      <a:pt x="1208564" y="108464"/>
                    </a:cubicBezTo>
                    <a:cubicBezTo>
                      <a:pt x="1198725" y="109254"/>
                      <a:pt x="1191081" y="104686"/>
                      <a:pt x="1185195" y="100820"/>
                    </a:cubicBezTo>
                    <a:cubicBezTo>
                      <a:pt x="1177025" y="103720"/>
                      <a:pt x="1169996" y="99678"/>
                      <a:pt x="1166658" y="97745"/>
                    </a:cubicBezTo>
                    <a:cubicBezTo>
                      <a:pt x="1165779" y="97218"/>
                      <a:pt x="1164901" y="96779"/>
                      <a:pt x="1164286" y="96428"/>
                    </a:cubicBezTo>
                    <a:cubicBezTo>
                      <a:pt x="1151635" y="90805"/>
                      <a:pt x="1138193" y="85446"/>
                      <a:pt x="1123170" y="79999"/>
                    </a:cubicBezTo>
                    <a:cubicBezTo>
                      <a:pt x="1117372" y="77891"/>
                      <a:pt x="1111310" y="76573"/>
                      <a:pt x="1104897" y="75167"/>
                    </a:cubicBezTo>
                    <a:cubicBezTo>
                      <a:pt x="1098747" y="73849"/>
                      <a:pt x="1092422" y="72444"/>
                      <a:pt x="1086096" y="70335"/>
                    </a:cubicBezTo>
                    <a:cubicBezTo>
                      <a:pt x="1084075" y="69632"/>
                      <a:pt x="1081176" y="69457"/>
                      <a:pt x="1078101" y="69281"/>
                    </a:cubicBezTo>
                    <a:cubicBezTo>
                      <a:pt x="1075202" y="69105"/>
                      <a:pt x="1071952" y="68930"/>
                      <a:pt x="1068613" y="68227"/>
                    </a:cubicBezTo>
                    <a:cubicBezTo>
                      <a:pt x="1066329" y="67787"/>
                      <a:pt x="1064045" y="67436"/>
                      <a:pt x="1061673" y="66997"/>
                    </a:cubicBezTo>
                    <a:cubicBezTo>
                      <a:pt x="1053942" y="65679"/>
                      <a:pt x="1045244" y="64273"/>
                      <a:pt x="1036986" y="60144"/>
                    </a:cubicBezTo>
                    <a:cubicBezTo>
                      <a:pt x="1036634" y="60144"/>
                      <a:pt x="1036107" y="60232"/>
                      <a:pt x="1035756" y="60232"/>
                    </a:cubicBezTo>
                    <a:cubicBezTo>
                      <a:pt x="1035229" y="60232"/>
                      <a:pt x="1034702" y="60320"/>
                      <a:pt x="1034174" y="60320"/>
                    </a:cubicBezTo>
                    <a:cubicBezTo>
                      <a:pt x="1030309" y="60495"/>
                      <a:pt x="1026707" y="59968"/>
                      <a:pt x="1023544" y="59529"/>
                    </a:cubicBezTo>
                    <a:cubicBezTo>
                      <a:pt x="1020118" y="59090"/>
                      <a:pt x="1017219" y="58651"/>
                      <a:pt x="1014583" y="59090"/>
                    </a:cubicBezTo>
                    <a:cubicBezTo>
                      <a:pt x="1007116" y="60408"/>
                      <a:pt x="998594" y="59881"/>
                      <a:pt x="988490" y="57596"/>
                    </a:cubicBezTo>
                    <a:cubicBezTo>
                      <a:pt x="983395" y="56454"/>
                      <a:pt x="979178" y="55751"/>
                      <a:pt x="975049" y="56191"/>
                    </a:cubicBezTo>
                    <a:cubicBezTo>
                      <a:pt x="974258" y="56279"/>
                      <a:pt x="973116" y="56542"/>
                      <a:pt x="971886" y="56806"/>
                    </a:cubicBezTo>
                    <a:cubicBezTo>
                      <a:pt x="968987" y="57509"/>
                      <a:pt x="965297" y="58387"/>
                      <a:pt x="961168" y="57860"/>
                    </a:cubicBezTo>
                    <a:cubicBezTo>
                      <a:pt x="959587" y="57684"/>
                      <a:pt x="958093" y="57421"/>
                      <a:pt x="956687" y="57157"/>
                    </a:cubicBezTo>
                    <a:cubicBezTo>
                      <a:pt x="952031" y="56366"/>
                      <a:pt x="949308" y="56015"/>
                      <a:pt x="946321" y="56981"/>
                    </a:cubicBezTo>
                    <a:cubicBezTo>
                      <a:pt x="940610" y="58738"/>
                      <a:pt x="934988" y="57772"/>
                      <a:pt x="930507" y="56893"/>
                    </a:cubicBezTo>
                    <a:cubicBezTo>
                      <a:pt x="928311" y="56542"/>
                      <a:pt x="926290" y="56103"/>
                      <a:pt x="924796" y="56191"/>
                    </a:cubicBezTo>
                    <a:cubicBezTo>
                      <a:pt x="911003" y="56454"/>
                      <a:pt x="896947" y="57421"/>
                      <a:pt x="884472" y="58211"/>
                    </a:cubicBezTo>
                    <a:cubicBezTo>
                      <a:pt x="884120" y="58299"/>
                      <a:pt x="883330" y="58651"/>
                      <a:pt x="882715" y="58914"/>
                    </a:cubicBezTo>
                    <a:cubicBezTo>
                      <a:pt x="881748" y="59266"/>
                      <a:pt x="880782" y="59705"/>
                      <a:pt x="879552" y="60144"/>
                    </a:cubicBezTo>
                    <a:cubicBezTo>
                      <a:pt x="879376" y="60232"/>
                      <a:pt x="879112" y="60320"/>
                      <a:pt x="878849" y="60495"/>
                    </a:cubicBezTo>
                    <a:cubicBezTo>
                      <a:pt x="876653" y="61462"/>
                      <a:pt x="872436" y="63307"/>
                      <a:pt x="867604" y="61725"/>
                    </a:cubicBezTo>
                    <a:cubicBezTo>
                      <a:pt x="865056" y="60847"/>
                      <a:pt x="862157" y="61638"/>
                      <a:pt x="857413" y="62955"/>
                    </a:cubicBezTo>
                    <a:cubicBezTo>
                      <a:pt x="853811" y="64010"/>
                      <a:pt x="849769" y="65152"/>
                      <a:pt x="845201" y="65327"/>
                    </a:cubicBezTo>
                    <a:cubicBezTo>
                      <a:pt x="843268" y="65415"/>
                      <a:pt x="842126" y="65679"/>
                      <a:pt x="841599" y="65942"/>
                    </a:cubicBezTo>
                    <a:cubicBezTo>
                      <a:pt x="836591" y="67787"/>
                      <a:pt x="832374" y="66645"/>
                      <a:pt x="829827" y="65942"/>
                    </a:cubicBezTo>
                    <a:cubicBezTo>
                      <a:pt x="829651" y="65855"/>
                      <a:pt x="829387" y="65855"/>
                      <a:pt x="829124" y="65767"/>
                    </a:cubicBezTo>
                    <a:cubicBezTo>
                      <a:pt x="825082" y="67172"/>
                      <a:pt x="821129" y="66821"/>
                      <a:pt x="818230" y="66645"/>
                    </a:cubicBezTo>
                    <a:cubicBezTo>
                      <a:pt x="817176" y="66557"/>
                      <a:pt x="815770" y="66470"/>
                      <a:pt x="815243" y="66557"/>
                    </a:cubicBezTo>
                    <a:cubicBezTo>
                      <a:pt x="804261" y="68139"/>
                      <a:pt x="793016" y="69720"/>
                      <a:pt x="782034" y="72092"/>
                    </a:cubicBezTo>
                    <a:cubicBezTo>
                      <a:pt x="765957" y="75606"/>
                      <a:pt x="751725" y="79121"/>
                      <a:pt x="738459" y="82810"/>
                    </a:cubicBezTo>
                    <a:cubicBezTo>
                      <a:pt x="716495" y="89048"/>
                      <a:pt x="696904" y="95198"/>
                      <a:pt x="679948" y="107409"/>
                    </a:cubicBezTo>
                    <a:cubicBezTo>
                      <a:pt x="673271" y="112241"/>
                      <a:pt x="666155" y="116019"/>
                      <a:pt x="659302" y="119709"/>
                    </a:cubicBezTo>
                    <a:cubicBezTo>
                      <a:pt x="654646" y="122257"/>
                      <a:pt x="650253" y="124541"/>
                      <a:pt x="646037" y="127177"/>
                    </a:cubicBezTo>
                    <a:cubicBezTo>
                      <a:pt x="641029" y="130251"/>
                      <a:pt x="636197" y="133590"/>
                      <a:pt x="631101" y="137192"/>
                    </a:cubicBezTo>
                    <a:cubicBezTo>
                      <a:pt x="620998" y="144220"/>
                      <a:pt x="610544" y="151512"/>
                      <a:pt x="598596" y="156695"/>
                    </a:cubicBezTo>
                    <a:cubicBezTo>
                      <a:pt x="589898" y="160473"/>
                      <a:pt x="582782" y="166271"/>
                      <a:pt x="577071" y="171367"/>
                    </a:cubicBezTo>
                    <a:lnTo>
                      <a:pt x="576193" y="172158"/>
                    </a:lnTo>
                    <a:cubicBezTo>
                      <a:pt x="569340" y="178220"/>
                      <a:pt x="562224" y="184545"/>
                      <a:pt x="555547" y="190958"/>
                    </a:cubicBezTo>
                    <a:cubicBezTo>
                      <a:pt x="550539" y="195088"/>
                      <a:pt x="545707" y="197108"/>
                      <a:pt x="540261" y="197108"/>
                    </a:cubicBezTo>
                    <a:close/>
                    <a:moveTo>
                      <a:pt x="1321983" y="161967"/>
                    </a:moveTo>
                    <a:lnTo>
                      <a:pt x="1321983" y="161967"/>
                    </a:lnTo>
                    <a:cubicBezTo>
                      <a:pt x="1321983" y="161967"/>
                      <a:pt x="1321983" y="161967"/>
                      <a:pt x="1321983" y="161967"/>
                    </a:cubicBezTo>
                    <a:close/>
                    <a:moveTo>
                      <a:pt x="546410" y="145362"/>
                    </a:moveTo>
                    <a:lnTo>
                      <a:pt x="546410" y="145362"/>
                    </a:lnTo>
                    <a:cubicBezTo>
                      <a:pt x="546410" y="145362"/>
                      <a:pt x="546410" y="145362"/>
                      <a:pt x="546410" y="145362"/>
                    </a:cubicBezTo>
                    <a:close/>
                    <a:moveTo>
                      <a:pt x="1325498" y="144923"/>
                    </a:moveTo>
                    <a:lnTo>
                      <a:pt x="1325498" y="144923"/>
                    </a:lnTo>
                    <a:cubicBezTo>
                      <a:pt x="1325498" y="144923"/>
                      <a:pt x="1325498" y="144923"/>
                      <a:pt x="1325498" y="144923"/>
                    </a:cubicBezTo>
                    <a:close/>
                    <a:moveTo>
                      <a:pt x="625479" y="111890"/>
                    </a:moveTo>
                    <a:cubicBezTo>
                      <a:pt x="625127" y="112241"/>
                      <a:pt x="624688" y="112681"/>
                      <a:pt x="624337" y="113032"/>
                    </a:cubicBezTo>
                    <a:cubicBezTo>
                      <a:pt x="623546" y="113823"/>
                      <a:pt x="622667" y="114701"/>
                      <a:pt x="621613" y="115668"/>
                    </a:cubicBezTo>
                    <a:cubicBezTo>
                      <a:pt x="621262" y="115931"/>
                      <a:pt x="620910" y="116283"/>
                      <a:pt x="620647" y="116546"/>
                    </a:cubicBezTo>
                    <a:cubicBezTo>
                      <a:pt x="617835" y="119094"/>
                      <a:pt x="614233" y="122169"/>
                      <a:pt x="609489" y="123838"/>
                    </a:cubicBezTo>
                    <a:cubicBezTo>
                      <a:pt x="600616" y="126913"/>
                      <a:pt x="593412" y="131394"/>
                      <a:pt x="586823" y="137719"/>
                    </a:cubicBezTo>
                    <a:cubicBezTo>
                      <a:pt x="585593" y="138949"/>
                      <a:pt x="584275" y="140003"/>
                      <a:pt x="583045" y="141057"/>
                    </a:cubicBezTo>
                    <a:cubicBezTo>
                      <a:pt x="585154" y="139915"/>
                      <a:pt x="587262" y="138861"/>
                      <a:pt x="589634" y="137807"/>
                    </a:cubicBezTo>
                    <a:cubicBezTo>
                      <a:pt x="599737" y="133414"/>
                      <a:pt x="608874" y="127001"/>
                      <a:pt x="618626" y="120236"/>
                    </a:cubicBezTo>
                    <a:cubicBezTo>
                      <a:pt x="623722" y="116722"/>
                      <a:pt x="628993" y="113032"/>
                      <a:pt x="634440" y="109694"/>
                    </a:cubicBezTo>
                    <a:cubicBezTo>
                      <a:pt x="639184" y="106707"/>
                      <a:pt x="644104" y="104071"/>
                      <a:pt x="648760" y="101523"/>
                    </a:cubicBezTo>
                    <a:cubicBezTo>
                      <a:pt x="648496" y="101611"/>
                      <a:pt x="648233" y="101699"/>
                      <a:pt x="647969" y="101699"/>
                    </a:cubicBezTo>
                    <a:cubicBezTo>
                      <a:pt x="646124" y="102138"/>
                      <a:pt x="644455" y="102665"/>
                      <a:pt x="642874" y="103105"/>
                    </a:cubicBezTo>
                    <a:cubicBezTo>
                      <a:pt x="641995" y="103368"/>
                      <a:pt x="641205" y="103632"/>
                      <a:pt x="640502" y="103807"/>
                    </a:cubicBezTo>
                    <a:cubicBezTo>
                      <a:pt x="640063" y="103895"/>
                      <a:pt x="639535" y="104071"/>
                      <a:pt x="639272" y="104159"/>
                    </a:cubicBezTo>
                    <a:cubicBezTo>
                      <a:pt x="639008" y="104335"/>
                      <a:pt x="638393" y="104950"/>
                      <a:pt x="636988" y="106531"/>
                    </a:cubicBezTo>
                    <a:lnTo>
                      <a:pt x="636812" y="106707"/>
                    </a:lnTo>
                    <a:cubicBezTo>
                      <a:pt x="635494" y="108288"/>
                      <a:pt x="631541" y="112768"/>
                      <a:pt x="625479" y="111890"/>
                    </a:cubicBezTo>
                    <a:close/>
                    <a:moveTo>
                      <a:pt x="1295627" y="130164"/>
                    </a:moveTo>
                    <a:cubicBezTo>
                      <a:pt x="1295539" y="130164"/>
                      <a:pt x="1295539" y="130164"/>
                      <a:pt x="1295627" y="130164"/>
                    </a:cubicBezTo>
                    <a:cubicBezTo>
                      <a:pt x="1295539" y="130164"/>
                      <a:pt x="1295539" y="130164"/>
                      <a:pt x="1295627" y="130164"/>
                    </a:cubicBezTo>
                    <a:close/>
                    <a:moveTo>
                      <a:pt x="1291410" y="121730"/>
                    </a:moveTo>
                    <a:cubicBezTo>
                      <a:pt x="1291498" y="121730"/>
                      <a:pt x="1291498" y="121730"/>
                      <a:pt x="1291410" y="121730"/>
                    </a:cubicBezTo>
                    <a:cubicBezTo>
                      <a:pt x="1291498" y="121730"/>
                      <a:pt x="1291498" y="121730"/>
                      <a:pt x="1291410" y="121730"/>
                    </a:cubicBezTo>
                    <a:close/>
                    <a:moveTo>
                      <a:pt x="629432" y="91508"/>
                    </a:moveTo>
                    <a:cubicBezTo>
                      <a:pt x="629432" y="91508"/>
                      <a:pt x="629432" y="91508"/>
                      <a:pt x="629432" y="91508"/>
                    </a:cubicBezTo>
                    <a:cubicBezTo>
                      <a:pt x="629432" y="91508"/>
                      <a:pt x="629432" y="91508"/>
                      <a:pt x="629432" y="91508"/>
                    </a:cubicBezTo>
                    <a:close/>
                    <a:moveTo>
                      <a:pt x="883769" y="58211"/>
                    </a:moveTo>
                    <a:lnTo>
                      <a:pt x="883769" y="58211"/>
                    </a:lnTo>
                    <a:lnTo>
                      <a:pt x="883769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448" name="文本框 447">
            <a:extLst>
              <a:ext uri="{FF2B5EF4-FFF2-40B4-BE49-F238E27FC236}">
                <a16:creationId xmlns:a16="http://schemas.microsoft.com/office/drawing/2014/main" id="{5D73043D-60A1-0B9E-B150-4CB1A6F343F6}"/>
              </a:ext>
            </a:extLst>
          </p:cNvPr>
          <p:cNvSpPr txBox="1"/>
          <p:nvPr/>
        </p:nvSpPr>
        <p:spPr>
          <a:xfrm>
            <a:off x="2278331" y="2040250"/>
            <a:ext cx="5588000" cy="7026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</a:rPr>
              <a:t>Your content to play here, or through paste in this box, and select only the text. Your content to play here</a:t>
            </a:r>
            <a:endParaRPr lang="zh-CN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49" name="组合 448">
            <a:extLst>
              <a:ext uri="{FF2B5EF4-FFF2-40B4-BE49-F238E27FC236}">
                <a16:creationId xmlns:a16="http://schemas.microsoft.com/office/drawing/2014/main" id="{77D711E0-CCB5-E069-2DCD-55E63EB0D8E9}"/>
              </a:ext>
            </a:extLst>
          </p:cNvPr>
          <p:cNvGrpSpPr/>
          <p:nvPr/>
        </p:nvGrpSpPr>
        <p:grpSpPr>
          <a:xfrm>
            <a:off x="3029561" y="3024831"/>
            <a:ext cx="4155844" cy="342544"/>
            <a:chOff x="4289813" y="5868701"/>
            <a:chExt cx="2243456" cy="342544"/>
          </a:xfrm>
        </p:grpSpPr>
        <p:sp>
          <p:nvSpPr>
            <p:cNvPr id="450" name="文本框 449">
              <a:extLst>
                <a:ext uri="{FF2B5EF4-FFF2-40B4-BE49-F238E27FC236}">
                  <a16:creationId xmlns:a16="http://schemas.microsoft.com/office/drawing/2014/main" id="{19A2FDDF-9AF7-0E4F-DDE6-77CFA4E24A2C}"/>
                </a:ext>
              </a:extLst>
            </p:cNvPr>
            <p:cNvSpPr txBox="1"/>
            <p:nvPr/>
          </p:nvSpPr>
          <p:spPr>
            <a:xfrm>
              <a:off x="4289813" y="5868701"/>
              <a:ext cx="131227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汇报人：</a:t>
              </a: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51PPT</a:t>
              </a: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模板网</a:t>
              </a:r>
            </a:p>
          </p:txBody>
        </p:sp>
        <p:sp>
          <p:nvSpPr>
            <p:cNvPr id="451" name="文本框 450">
              <a:extLst>
                <a:ext uri="{FF2B5EF4-FFF2-40B4-BE49-F238E27FC236}">
                  <a16:creationId xmlns:a16="http://schemas.microsoft.com/office/drawing/2014/main" id="{E3C7E142-9979-F06D-836B-C5D1B83C1034}"/>
                </a:ext>
              </a:extLst>
            </p:cNvPr>
            <p:cNvSpPr txBox="1"/>
            <p:nvPr/>
          </p:nvSpPr>
          <p:spPr>
            <a:xfrm>
              <a:off x="5513447" y="5872691"/>
              <a:ext cx="101982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时间：</a:t>
              </a: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2023.06.14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95839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97F0C427-6395-598E-EA6E-AD98A2C26136}"/>
              </a:ext>
            </a:extLst>
          </p:cNvPr>
          <p:cNvSpPr/>
          <p:nvPr/>
        </p:nvSpPr>
        <p:spPr>
          <a:xfrm>
            <a:off x="8075588" y="1989297"/>
            <a:ext cx="2599414" cy="512048"/>
          </a:xfrm>
          <a:custGeom>
            <a:avLst/>
            <a:gdLst>
              <a:gd name="connsiteX0" fmla="*/ 241156 w 2599414"/>
              <a:gd name="connsiteY0" fmla="*/ 0 h 512048"/>
              <a:gd name="connsiteX1" fmla="*/ 853935 w 2599414"/>
              <a:gd name="connsiteY1" fmla="*/ 0 h 512048"/>
              <a:gd name="connsiteX2" fmla="*/ 1860902 w 2599414"/>
              <a:gd name="connsiteY2" fmla="*/ 0 h 512048"/>
              <a:gd name="connsiteX3" fmla="*/ 2473680 w 2599414"/>
              <a:gd name="connsiteY3" fmla="*/ 0 h 512048"/>
              <a:gd name="connsiteX4" fmla="*/ 2599414 w 2599414"/>
              <a:gd name="connsiteY4" fmla="*/ 147282 h 512048"/>
              <a:gd name="connsiteX5" fmla="*/ 2599414 w 2599414"/>
              <a:gd name="connsiteY5" fmla="*/ 364077 h 512048"/>
              <a:gd name="connsiteX6" fmla="*/ 2473680 w 2599414"/>
              <a:gd name="connsiteY6" fmla="*/ 512048 h 512048"/>
              <a:gd name="connsiteX7" fmla="*/ 1860902 w 2599414"/>
              <a:gd name="connsiteY7" fmla="*/ 512048 h 512048"/>
              <a:gd name="connsiteX8" fmla="*/ 853935 w 2599414"/>
              <a:gd name="connsiteY8" fmla="*/ 512048 h 512048"/>
              <a:gd name="connsiteX9" fmla="*/ 241156 w 2599414"/>
              <a:gd name="connsiteY9" fmla="*/ 512048 h 512048"/>
              <a:gd name="connsiteX10" fmla="*/ 128664 w 2599414"/>
              <a:gd name="connsiteY10" fmla="*/ 430846 h 512048"/>
              <a:gd name="connsiteX11" fmla="*/ 113045 w 2599414"/>
              <a:gd name="connsiteY11" fmla="*/ 431896 h 512048"/>
              <a:gd name="connsiteX12" fmla="*/ 0 w 2599414"/>
              <a:gd name="connsiteY12" fmla="*/ 385419 h 512048"/>
              <a:gd name="connsiteX13" fmla="*/ 113966 w 2599414"/>
              <a:gd name="connsiteY13" fmla="*/ 253274 h 512048"/>
              <a:gd name="connsiteX14" fmla="*/ 114702 w 2599414"/>
              <a:gd name="connsiteY14" fmla="*/ 245705 h 512048"/>
              <a:gd name="connsiteX15" fmla="*/ 114702 w 2599414"/>
              <a:gd name="connsiteY15" fmla="*/ 147282 h 512048"/>
              <a:gd name="connsiteX16" fmla="*/ 241156 w 2599414"/>
              <a:gd name="connsiteY16" fmla="*/ 0 h 51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99414" h="512048">
                <a:moveTo>
                  <a:pt x="241156" y="0"/>
                </a:moveTo>
                <a:lnTo>
                  <a:pt x="853935" y="0"/>
                </a:lnTo>
                <a:lnTo>
                  <a:pt x="1860902" y="0"/>
                </a:lnTo>
                <a:lnTo>
                  <a:pt x="2473680" y="0"/>
                </a:lnTo>
                <a:cubicBezTo>
                  <a:pt x="2542800" y="0"/>
                  <a:pt x="2599414" y="66064"/>
                  <a:pt x="2599414" y="147282"/>
                </a:cubicBezTo>
                <a:lnTo>
                  <a:pt x="2599414" y="364077"/>
                </a:lnTo>
                <a:cubicBezTo>
                  <a:pt x="2599414" y="445984"/>
                  <a:pt x="2542800" y="512048"/>
                  <a:pt x="2473680" y="512048"/>
                </a:cubicBezTo>
                <a:lnTo>
                  <a:pt x="1860902" y="512048"/>
                </a:lnTo>
                <a:lnTo>
                  <a:pt x="853935" y="512048"/>
                </a:lnTo>
                <a:lnTo>
                  <a:pt x="241156" y="512048"/>
                </a:lnTo>
                <a:cubicBezTo>
                  <a:pt x="191907" y="512048"/>
                  <a:pt x="149254" y="479016"/>
                  <a:pt x="128664" y="430846"/>
                </a:cubicBezTo>
                <a:cubicBezTo>
                  <a:pt x="123441" y="431552"/>
                  <a:pt x="118235" y="431896"/>
                  <a:pt x="113045" y="431896"/>
                </a:cubicBezTo>
                <a:cubicBezTo>
                  <a:pt x="72886" y="431896"/>
                  <a:pt x="33848" y="411619"/>
                  <a:pt x="0" y="385419"/>
                </a:cubicBezTo>
                <a:cubicBezTo>
                  <a:pt x="55878" y="373024"/>
                  <a:pt x="102934" y="318649"/>
                  <a:pt x="113966" y="253274"/>
                </a:cubicBezTo>
                <a:cubicBezTo>
                  <a:pt x="113966" y="250516"/>
                  <a:pt x="114702" y="248448"/>
                  <a:pt x="114702" y="245705"/>
                </a:cubicBezTo>
                <a:lnTo>
                  <a:pt x="114702" y="147282"/>
                </a:lnTo>
                <a:cubicBezTo>
                  <a:pt x="114702" y="66064"/>
                  <a:pt x="171317" y="0"/>
                  <a:pt x="241156" y="0"/>
                </a:cubicBezTo>
                <a:close/>
              </a:path>
            </a:pathLst>
          </a:custGeom>
          <a:solidFill>
            <a:srgbClr val="FFD7B0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造字工房童心（非商用）常规体" pitchFamily="2" charset="-122"/>
              <a:ea typeface="造字工房童心（非商用）常规体" pitchFamily="2" charset="-122"/>
              <a:cs typeface="Arial"/>
              <a:sym typeface="Arial"/>
            </a:endParaRPr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BC41E526-159A-11A9-D1F9-8B087A053337}"/>
              </a:ext>
            </a:extLst>
          </p:cNvPr>
          <p:cNvSpPr/>
          <p:nvPr/>
        </p:nvSpPr>
        <p:spPr>
          <a:xfrm flipH="1">
            <a:off x="1511120" y="2003276"/>
            <a:ext cx="2599431" cy="512048"/>
          </a:xfrm>
          <a:custGeom>
            <a:avLst/>
            <a:gdLst>
              <a:gd name="connsiteX0" fmla="*/ 2473697 w 2599431"/>
              <a:gd name="connsiteY0" fmla="*/ 0 h 512048"/>
              <a:gd name="connsiteX1" fmla="*/ 1860902 w 2599431"/>
              <a:gd name="connsiteY1" fmla="*/ 0 h 512048"/>
              <a:gd name="connsiteX2" fmla="*/ 853952 w 2599431"/>
              <a:gd name="connsiteY2" fmla="*/ 0 h 512048"/>
              <a:gd name="connsiteX3" fmla="*/ 241156 w 2599431"/>
              <a:gd name="connsiteY3" fmla="*/ 0 h 512048"/>
              <a:gd name="connsiteX4" fmla="*/ 114702 w 2599431"/>
              <a:gd name="connsiteY4" fmla="*/ 147282 h 512048"/>
              <a:gd name="connsiteX5" fmla="*/ 114702 w 2599431"/>
              <a:gd name="connsiteY5" fmla="*/ 245705 h 512048"/>
              <a:gd name="connsiteX6" fmla="*/ 113966 w 2599431"/>
              <a:gd name="connsiteY6" fmla="*/ 253274 h 512048"/>
              <a:gd name="connsiteX7" fmla="*/ 0 w 2599431"/>
              <a:gd name="connsiteY7" fmla="*/ 385419 h 512048"/>
              <a:gd name="connsiteX8" fmla="*/ 113045 w 2599431"/>
              <a:gd name="connsiteY8" fmla="*/ 431896 h 512048"/>
              <a:gd name="connsiteX9" fmla="*/ 128664 w 2599431"/>
              <a:gd name="connsiteY9" fmla="*/ 430847 h 512048"/>
              <a:gd name="connsiteX10" fmla="*/ 241156 w 2599431"/>
              <a:gd name="connsiteY10" fmla="*/ 512048 h 512048"/>
              <a:gd name="connsiteX11" fmla="*/ 853952 w 2599431"/>
              <a:gd name="connsiteY11" fmla="*/ 512048 h 512048"/>
              <a:gd name="connsiteX12" fmla="*/ 1860902 w 2599431"/>
              <a:gd name="connsiteY12" fmla="*/ 512048 h 512048"/>
              <a:gd name="connsiteX13" fmla="*/ 2473697 w 2599431"/>
              <a:gd name="connsiteY13" fmla="*/ 512048 h 512048"/>
              <a:gd name="connsiteX14" fmla="*/ 2599431 w 2599431"/>
              <a:gd name="connsiteY14" fmla="*/ 364077 h 512048"/>
              <a:gd name="connsiteX15" fmla="*/ 2599431 w 2599431"/>
              <a:gd name="connsiteY15" fmla="*/ 147282 h 512048"/>
              <a:gd name="connsiteX16" fmla="*/ 2473697 w 2599431"/>
              <a:gd name="connsiteY16" fmla="*/ 0 h 51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99431" h="512048">
                <a:moveTo>
                  <a:pt x="2473697" y="0"/>
                </a:moveTo>
                <a:lnTo>
                  <a:pt x="1860902" y="0"/>
                </a:lnTo>
                <a:lnTo>
                  <a:pt x="853952" y="0"/>
                </a:lnTo>
                <a:lnTo>
                  <a:pt x="241156" y="0"/>
                </a:lnTo>
                <a:cubicBezTo>
                  <a:pt x="171317" y="0"/>
                  <a:pt x="114702" y="66064"/>
                  <a:pt x="114702" y="147282"/>
                </a:cubicBezTo>
                <a:lnTo>
                  <a:pt x="114702" y="245705"/>
                </a:lnTo>
                <a:cubicBezTo>
                  <a:pt x="114702" y="248448"/>
                  <a:pt x="113966" y="250516"/>
                  <a:pt x="113966" y="253274"/>
                </a:cubicBezTo>
                <a:cubicBezTo>
                  <a:pt x="102934" y="318649"/>
                  <a:pt x="55878" y="373024"/>
                  <a:pt x="0" y="385419"/>
                </a:cubicBezTo>
                <a:cubicBezTo>
                  <a:pt x="33848" y="411619"/>
                  <a:pt x="72886" y="431896"/>
                  <a:pt x="113045" y="431896"/>
                </a:cubicBezTo>
                <a:cubicBezTo>
                  <a:pt x="118234" y="431896"/>
                  <a:pt x="123441" y="431552"/>
                  <a:pt x="128664" y="430847"/>
                </a:cubicBezTo>
                <a:cubicBezTo>
                  <a:pt x="149254" y="479016"/>
                  <a:pt x="191907" y="512048"/>
                  <a:pt x="241156" y="512048"/>
                </a:cubicBezTo>
                <a:lnTo>
                  <a:pt x="853952" y="512048"/>
                </a:lnTo>
                <a:lnTo>
                  <a:pt x="1860902" y="512048"/>
                </a:lnTo>
                <a:lnTo>
                  <a:pt x="2473697" y="512048"/>
                </a:lnTo>
                <a:cubicBezTo>
                  <a:pt x="2542817" y="512048"/>
                  <a:pt x="2599431" y="445984"/>
                  <a:pt x="2599431" y="364077"/>
                </a:cubicBezTo>
                <a:lnTo>
                  <a:pt x="2599431" y="147282"/>
                </a:lnTo>
                <a:cubicBezTo>
                  <a:pt x="2599431" y="66064"/>
                  <a:pt x="2542817" y="0"/>
                  <a:pt x="2473697" y="0"/>
                </a:cubicBezTo>
                <a:close/>
              </a:path>
            </a:pathLst>
          </a:custGeom>
          <a:solidFill>
            <a:srgbClr val="F67B00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造字工房童心（非商用）常规体" pitchFamily="2" charset="-122"/>
              <a:ea typeface="造字工房童心（非商用）常规体" pitchFamily="2" charset="-122"/>
              <a:cs typeface="Arial"/>
              <a:sym typeface="Arial"/>
            </a:endParaRPr>
          </a:p>
        </p:txBody>
      </p:sp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29669073-C198-D7E8-F1D3-A9F2A14E8B5F}"/>
              </a:ext>
            </a:extLst>
          </p:cNvPr>
          <p:cNvGrpSpPr/>
          <p:nvPr/>
        </p:nvGrpSpPr>
        <p:grpSpPr>
          <a:xfrm>
            <a:off x="4110551" y="1344454"/>
            <a:ext cx="3688228" cy="4993518"/>
            <a:chOff x="206102" y="1898120"/>
            <a:chExt cx="2527298" cy="3421725"/>
          </a:xfrm>
        </p:grpSpPr>
        <p:sp>
          <p:nvSpPr>
            <p:cNvPr id="2" name="Freeform 174">
              <a:extLst>
                <a:ext uri="{FF2B5EF4-FFF2-40B4-BE49-F238E27FC236}">
                  <a16:creationId xmlns:a16="http://schemas.microsoft.com/office/drawing/2014/main" id="{DD2A1DE7-7A44-3B46-ADE1-77098CE9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609" y="3511077"/>
              <a:ext cx="1103515" cy="1808768"/>
            </a:xfrm>
            <a:custGeom>
              <a:avLst/>
              <a:gdLst>
                <a:gd name="T0" fmla="*/ 419 w 419"/>
                <a:gd name="T1" fmla="*/ 331 h 687"/>
                <a:gd name="T2" fmla="*/ 407 w 419"/>
                <a:gd name="T3" fmla="*/ 301 h 687"/>
                <a:gd name="T4" fmla="*/ 354 w 419"/>
                <a:gd name="T5" fmla="*/ 323 h 687"/>
                <a:gd name="T6" fmla="*/ 369 w 419"/>
                <a:gd name="T7" fmla="*/ 288 h 687"/>
                <a:gd name="T8" fmla="*/ 341 w 419"/>
                <a:gd name="T9" fmla="*/ 278 h 687"/>
                <a:gd name="T10" fmla="*/ 313 w 419"/>
                <a:gd name="T11" fmla="*/ 323 h 687"/>
                <a:gd name="T12" fmla="*/ 282 w 419"/>
                <a:gd name="T13" fmla="*/ 335 h 687"/>
                <a:gd name="T14" fmla="*/ 263 w 419"/>
                <a:gd name="T15" fmla="*/ 0 h 687"/>
                <a:gd name="T16" fmla="*/ 0 w 419"/>
                <a:gd name="T17" fmla="*/ 46 h 687"/>
                <a:gd name="T18" fmla="*/ 8 w 419"/>
                <a:gd name="T19" fmla="*/ 647 h 687"/>
                <a:gd name="T20" fmla="*/ 298 w 419"/>
                <a:gd name="T21" fmla="*/ 632 h 687"/>
                <a:gd name="T22" fmla="*/ 285 w 419"/>
                <a:gd name="T23" fmla="*/ 394 h 687"/>
                <a:gd name="T24" fmla="*/ 419 w 419"/>
                <a:gd name="T25" fmla="*/ 331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687">
                  <a:moveTo>
                    <a:pt x="419" y="331"/>
                  </a:moveTo>
                  <a:cubicBezTo>
                    <a:pt x="407" y="301"/>
                    <a:pt x="407" y="301"/>
                    <a:pt x="407" y="301"/>
                  </a:cubicBezTo>
                  <a:cubicBezTo>
                    <a:pt x="354" y="323"/>
                    <a:pt x="354" y="323"/>
                    <a:pt x="354" y="323"/>
                  </a:cubicBezTo>
                  <a:cubicBezTo>
                    <a:pt x="369" y="288"/>
                    <a:pt x="369" y="288"/>
                    <a:pt x="369" y="288"/>
                  </a:cubicBezTo>
                  <a:cubicBezTo>
                    <a:pt x="341" y="278"/>
                    <a:pt x="341" y="278"/>
                    <a:pt x="341" y="278"/>
                  </a:cubicBezTo>
                  <a:cubicBezTo>
                    <a:pt x="341" y="278"/>
                    <a:pt x="331" y="308"/>
                    <a:pt x="313" y="323"/>
                  </a:cubicBezTo>
                  <a:cubicBezTo>
                    <a:pt x="304" y="331"/>
                    <a:pt x="292" y="334"/>
                    <a:pt x="282" y="335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8" y="647"/>
                    <a:pt x="8" y="647"/>
                    <a:pt x="8" y="647"/>
                  </a:cubicBezTo>
                  <a:cubicBezTo>
                    <a:pt x="149" y="687"/>
                    <a:pt x="298" y="632"/>
                    <a:pt x="298" y="632"/>
                  </a:cubicBezTo>
                  <a:cubicBezTo>
                    <a:pt x="285" y="394"/>
                    <a:pt x="285" y="394"/>
                    <a:pt x="285" y="394"/>
                  </a:cubicBezTo>
                  <a:cubicBezTo>
                    <a:pt x="329" y="382"/>
                    <a:pt x="419" y="331"/>
                    <a:pt x="419" y="331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Oval 179">
              <a:extLst>
                <a:ext uri="{FF2B5EF4-FFF2-40B4-BE49-F238E27FC236}">
                  <a16:creationId xmlns:a16="http://schemas.microsoft.com/office/drawing/2014/main" id="{BDC253A4-FA33-7098-9EB6-F68C1892E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617" y="4211352"/>
              <a:ext cx="265507" cy="179217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4" name="Freeform 182">
              <a:extLst>
                <a:ext uri="{FF2B5EF4-FFF2-40B4-BE49-F238E27FC236}">
                  <a16:creationId xmlns:a16="http://schemas.microsoft.com/office/drawing/2014/main" id="{92ED2AC6-F59A-C807-0BFB-EAB2DEBC0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02" y="1898120"/>
              <a:ext cx="2527298" cy="2381269"/>
            </a:xfrm>
            <a:custGeom>
              <a:avLst/>
              <a:gdLst>
                <a:gd name="T0" fmla="*/ 715 w 960"/>
                <a:gd name="T1" fmla="*/ 40 h 904"/>
                <a:gd name="T2" fmla="*/ 487 w 960"/>
                <a:gd name="T3" fmla="*/ 63 h 904"/>
                <a:gd name="T4" fmla="*/ 457 w 960"/>
                <a:gd name="T5" fmla="*/ 43 h 904"/>
                <a:gd name="T6" fmla="*/ 248 w 960"/>
                <a:gd name="T7" fmla="*/ 96 h 904"/>
                <a:gd name="T8" fmla="*/ 233 w 960"/>
                <a:gd name="T9" fmla="*/ 127 h 904"/>
                <a:gd name="T10" fmla="*/ 83 w 960"/>
                <a:gd name="T11" fmla="*/ 218 h 904"/>
                <a:gd name="T12" fmla="*/ 116 w 960"/>
                <a:gd name="T13" fmla="*/ 439 h 904"/>
                <a:gd name="T14" fmla="*/ 53 w 960"/>
                <a:gd name="T15" fmla="*/ 501 h 904"/>
                <a:gd name="T16" fmla="*/ 126 w 960"/>
                <a:gd name="T17" fmla="*/ 749 h 904"/>
                <a:gd name="T18" fmla="*/ 290 w 960"/>
                <a:gd name="T19" fmla="*/ 762 h 904"/>
                <a:gd name="T20" fmla="*/ 375 w 960"/>
                <a:gd name="T21" fmla="*/ 854 h 904"/>
                <a:gd name="T22" fmla="*/ 642 w 960"/>
                <a:gd name="T23" fmla="*/ 786 h 904"/>
                <a:gd name="T24" fmla="*/ 650 w 960"/>
                <a:gd name="T25" fmla="*/ 770 h 904"/>
                <a:gd name="T26" fmla="*/ 886 w 960"/>
                <a:gd name="T27" fmla="*/ 689 h 904"/>
                <a:gd name="T28" fmla="*/ 880 w 960"/>
                <a:gd name="T29" fmla="*/ 499 h 904"/>
                <a:gd name="T30" fmla="*/ 918 w 960"/>
                <a:gd name="T31" fmla="*/ 457 h 904"/>
                <a:gd name="T32" fmla="*/ 861 w 960"/>
                <a:gd name="T33" fmla="*/ 262 h 904"/>
                <a:gd name="T34" fmla="*/ 807 w 960"/>
                <a:gd name="T35" fmla="*/ 245 h 904"/>
                <a:gd name="T36" fmla="*/ 715 w 960"/>
                <a:gd name="T37" fmla="*/ 4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0" h="904">
                  <a:moveTo>
                    <a:pt x="715" y="40"/>
                  </a:moveTo>
                  <a:cubicBezTo>
                    <a:pt x="640" y="0"/>
                    <a:pt x="548" y="11"/>
                    <a:pt x="487" y="63"/>
                  </a:cubicBezTo>
                  <a:cubicBezTo>
                    <a:pt x="478" y="55"/>
                    <a:pt x="468" y="48"/>
                    <a:pt x="457" y="43"/>
                  </a:cubicBezTo>
                  <a:cubicBezTo>
                    <a:pt x="384" y="3"/>
                    <a:pt x="290" y="27"/>
                    <a:pt x="248" y="96"/>
                  </a:cubicBezTo>
                  <a:cubicBezTo>
                    <a:pt x="241" y="106"/>
                    <a:pt x="237" y="117"/>
                    <a:pt x="233" y="127"/>
                  </a:cubicBezTo>
                  <a:cubicBezTo>
                    <a:pt x="172" y="133"/>
                    <a:pt x="115" y="165"/>
                    <a:pt x="83" y="218"/>
                  </a:cubicBezTo>
                  <a:cubicBezTo>
                    <a:pt x="37" y="292"/>
                    <a:pt x="53" y="383"/>
                    <a:pt x="116" y="439"/>
                  </a:cubicBezTo>
                  <a:cubicBezTo>
                    <a:pt x="91" y="454"/>
                    <a:pt x="69" y="475"/>
                    <a:pt x="53" y="501"/>
                  </a:cubicBezTo>
                  <a:cubicBezTo>
                    <a:pt x="0" y="588"/>
                    <a:pt x="32" y="699"/>
                    <a:pt x="126" y="749"/>
                  </a:cubicBezTo>
                  <a:cubicBezTo>
                    <a:pt x="178" y="777"/>
                    <a:pt x="238" y="780"/>
                    <a:pt x="290" y="762"/>
                  </a:cubicBezTo>
                  <a:cubicBezTo>
                    <a:pt x="306" y="800"/>
                    <a:pt x="335" y="832"/>
                    <a:pt x="375" y="854"/>
                  </a:cubicBezTo>
                  <a:cubicBezTo>
                    <a:pt x="469" y="904"/>
                    <a:pt x="588" y="873"/>
                    <a:pt x="642" y="786"/>
                  </a:cubicBezTo>
                  <a:cubicBezTo>
                    <a:pt x="645" y="781"/>
                    <a:pt x="648" y="775"/>
                    <a:pt x="650" y="770"/>
                  </a:cubicBezTo>
                  <a:cubicBezTo>
                    <a:pt x="738" y="799"/>
                    <a:pt x="838" y="767"/>
                    <a:pt x="886" y="689"/>
                  </a:cubicBezTo>
                  <a:cubicBezTo>
                    <a:pt x="924" y="628"/>
                    <a:pt x="919" y="554"/>
                    <a:pt x="880" y="499"/>
                  </a:cubicBezTo>
                  <a:cubicBezTo>
                    <a:pt x="895" y="488"/>
                    <a:pt x="908" y="474"/>
                    <a:pt x="918" y="457"/>
                  </a:cubicBezTo>
                  <a:cubicBezTo>
                    <a:pt x="960" y="389"/>
                    <a:pt x="935" y="301"/>
                    <a:pt x="861" y="262"/>
                  </a:cubicBezTo>
                  <a:cubicBezTo>
                    <a:pt x="844" y="253"/>
                    <a:pt x="825" y="247"/>
                    <a:pt x="807" y="245"/>
                  </a:cubicBezTo>
                  <a:cubicBezTo>
                    <a:pt x="829" y="167"/>
                    <a:pt x="794" y="82"/>
                    <a:pt x="715" y="40"/>
                  </a:cubicBezTo>
                </a:path>
              </a:pathLst>
            </a:custGeom>
            <a:solidFill>
              <a:srgbClr val="FFD7B0"/>
            </a:solidFill>
            <a:ln w="2540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86">
              <a:extLst>
                <a:ext uri="{FF2B5EF4-FFF2-40B4-BE49-F238E27FC236}">
                  <a16:creationId xmlns:a16="http://schemas.microsoft.com/office/drawing/2014/main" id="{FBF0C356-8085-1E68-57B2-F06195B55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102" y="2975084"/>
              <a:ext cx="330225" cy="311971"/>
            </a:xfrm>
            <a:custGeom>
              <a:avLst/>
              <a:gdLst>
                <a:gd name="T0" fmla="*/ 122 w 125"/>
                <a:gd name="T1" fmla="*/ 49 h 118"/>
                <a:gd name="T2" fmla="*/ 69 w 125"/>
                <a:gd name="T3" fmla="*/ 115 h 118"/>
                <a:gd name="T4" fmla="*/ 4 w 125"/>
                <a:gd name="T5" fmla="*/ 62 h 118"/>
                <a:gd name="T6" fmla="*/ 62 w 125"/>
                <a:gd name="T7" fmla="*/ 4 h 118"/>
                <a:gd name="T8" fmla="*/ 122 w 125"/>
                <a:gd name="T9" fmla="*/ 4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8">
                  <a:moveTo>
                    <a:pt x="122" y="49"/>
                  </a:moveTo>
                  <a:cubicBezTo>
                    <a:pt x="125" y="82"/>
                    <a:pt x="102" y="111"/>
                    <a:pt x="69" y="115"/>
                  </a:cubicBezTo>
                  <a:cubicBezTo>
                    <a:pt x="36" y="118"/>
                    <a:pt x="7" y="95"/>
                    <a:pt x="4" y="62"/>
                  </a:cubicBezTo>
                  <a:cubicBezTo>
                    <a:pt x="0" y="29"/>
                    <a:pt x="29" y="7"/>
                    <a:pt x="62" y="4"/>
                  </a:cubicBezTo>
                  <a:cubicBezTo>
                    <a:pt x="94" y="0"/>
                    <a:pt x="118" y="17"/>
                    <a:pt x="122" y="49"/>
                  </a:cubicBezTo>
                  <a:close/>
                </a:path>
              </a:pathLst>
            </a:custGeom>
            <a:solidFill>
              <a:srgbClr val="FF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87">
              <a:extLst>
                <a:ext uri="{FF2B5EF4-FFF2-40B4-BE49-F238E27FC236}">
                  <a16:creationId xmlns:a16="http://schemas.microsoft.com/office/drawing/2014/main" id="{5AB4C2E4-8BE7-AFDA-6FAC-0B4BCAB8B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696" y="2880497"/>
              <a:ext cx="160964" cy="151008"/>
            </a:xfrm>
            <a:custGeom>
              <a:avLst/>
              <a:gdLst>
                <a:gd name="T0" fmla="*/ 9 w 61"/>
                <a:gd name="T1" fmla="*/ 0 h 57"/>
                <a:gd name="T2" fmla="*/ 49 w 61"/>
                <a:gd name="T3" fmla="*/ 57 h 57"/>
                <a:gd name="T4" fmla="*/ 9 w 6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57">
                  <a:moveTo>
                    <a:pt x="9" y="0"/>
                  </a:moveTo>
                  <a:cubicBezTo>
                    <a:pt x="9" y="0"/>
                    <a:pt x="0" y="29"/>
                    <a:pt x="49" y="57"/>
                  </a:cubicBezTo>
                  <a:cubicBezTo>
                    <a:pt x="49" y="57"/>
                    <a:pt x="61" y="22"/>
                    <a:pt x="9" y="0"/>
                  </a:cubicBezTo>
                  <a:close/>
                </a:path>
              </a:pathLst>
            </a:custGeom>
            <a:solidFill>
              <a:srgbClr val="9C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88">
              <a:extLst>
                <a:ext uri="{FF2B5EF4-FFF2-40B4-BE49-F238E27FC236}">
                  <a16:creationId xmlns:a16="http://schemas.microsoft.com/office/drawing/2014/main" id="{980EDC8A-5C70-36A3-EF36-93E19517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493" y="2867221"/>
              <a:ext cx="97906" cy="160964"/>
            </a:xfrm>
            <a:custGeom>
              <a:avLst/>
              <a:gdLst>
                <a:gd name="T0" fmla="*/ 35 w 37"/>
                <a:gd name="T1" fmla="*/ 0 h 61"/>
                <a:gd name="T2" fmla="*/ 0 w 37"/>
                <a:gd name="T3" fmla="*/ 61 h 61"/>
                <a:gd name="T4" fmla="*/ 35 w 37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1">
                  <a:moveTo>
                    <a:pt x="35" y="0"/>
                  </a:moveTo>
                  <a:cubicBezTo>
                    <a:pt x="35" y="0"/>
                    <a:pt x="5" y="4"/>
                    <a:pt x="0" y="61"/>
                  </a:cubicBezTo>
                  <a:cubicBezTo>
                    <a:pt x="0" y="61"/>
                    <a:pt x="37" y="57"/>
                    <a:pt x="35" y="0"/>
                  </a:cubicBezTo>
                  <a:close/>
                </a:path>
              </a:pathLst>
            </a:custGeom>
            <a:solidFill>
              <a:srgbClr val="9C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89">
              <a:extLst>
                <a:ext uri="{FF2B5EF4-FFF2-40B4-BE49-F238E27FC236}">
                  <a16:creationId xmlns:a16="http://schemas.microsoft.com/office/drawing/2014/main" id="{ACDFC722-2FF5-2C99-A4AC-3A9AB212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914" y="2364418"/>
              <a:ext cx="328565" cy="310312"/>
            </a:xfrm>
            <a:custGeom>
              <a:avLst/>
              <a:gdLst>
                <a:gd name="T0" fmla="*/ 122 w 125"/>
                <a:gd name="T1" fmla="*/ 49 h 118"/>
                <a:gd name="T2" fmla="*/ 69 w 125"/>
                <a:gd name="T3" fmla="*/ 115 h 118"/>
                <a:gd name="T4" fmla="*/ 4 w 125"/>
                <a:gd name="T5" fmla="*/ 62 h 118"/>
                <a:gd name="T6" fmla="*/ 62 w 125"/>
                <a:gd name="T7" fmla="*/ 4 h 118"/>
                <a:gd name="T8" fmla="*/ 122 w 125"/>
                <a:gd name="T9" fmla="*/ 4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8">
                  <a:moveTo>
                    <a:pt x="122" y="49"/>
                  </a:moveTo>
                  <a:cubicBezTo>
                    <a:pt x="125" y="82"/>
                    <a:pt x="102" y="111"/>
                    <a:pt x="69" y="115"/>
                  </a:cubicBezTo>
                  <a:cubicBezTo>
                    <a:pt x="36" y="118"/>
                    <a:pt x="7" y="95"/>
                    <a:pt x="4" y="62"/>
                  </a:cubicBezTo>
                  <a:cubicBezTo>
                    <a:pt x="0" y="29"/>
                    <a:pt x="29" y="7"/>
                    <a:pt x="62" y="4"/>
                  </a:cubicBezTo>
                  <a:cubicBezTo>
                    <a:pt x="94" y="0"/>
                    <a:pt x="118" y="17"/>
                    <a:pt x="122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90">
              <a:extLst>
                <a:ext uri="{FF2B5EF4-FFF2-40B4-BE49-F238E27FC236}">
                  <a16:creationId xmlns:a16="http://schemas.microsoft.com/office/drawing/2014/main" id="{39B5297F-A36B-371E-DC9F-C5B294E09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849" y="2269830"/>
              <a:ext cx="160964" cy="149348"/>
            </a:xfrm>
            <a:custGeom>
              <a:avLst/>
              <a:gdLst>
                <a:gd name="T0" fmla="*/ 9 w 61"/>
                <a:gd name="T1" fmla="*/ 0 h 57"/>
                <a:gd name="T2" fmla="*/ 49 w 61"/>
                <a:gd name="T3" fmla="*/ 57 h 57"/>
                <a:gd name="T4" fmla="*/ 9 w 6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57">
                  <a:moveTo>
                    <a:pt x="9" y="0"/>
                  </a:moveTo>
                  <a:cubicBezTo>
                    <a:pt x="9" y="0"/>
                    <a:pt x="0" y="29"/>
                    <a:pt x="49" y="57"/>
                  </a:cubicBezTo>
                  <a:cubicBezTo>
                    <a:pt x="49" y="57"/>
                    <a:pt x="61" y="22"/>
                    <a:pt x="9" y="0"/>
                  </a:cubicBezTo>
                  <a:close/>
                </a:path>
              </a:pathLst>
            </a:custGeom>
            <a:solidFill>
              <a:srgbClr val="9C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91">
              <a:extLst>
                <a:ext uri="{FF2B5EF4-FFF2-40B4-BE49-F238E27FC236}">
                  <a16:creationId xmlns:a16="http://schemas.microsoft.com/office/drawing/2014/main" id="{B9856C49-4DF6-DF1D-9F97-3C846F88E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305" y="2256555"/>
              <a:ext cx="96246" cy="160964"/>
            </a:xfrm>
            <a:custGeom>
              <a:avLst/>
              <a:gdLst>
                <a:gd name="T0" fmla="*/ 35 w 37"/>
                <a:gd name="T1" fmla="*/ 0 h 61"/>
                <a:gd name="T2" fmla="*/ 0 w 37"/>
                <a:gd name="T3" fmla="*/ 61 h 61"/>
                <a:gd name="T4" fmla="*/ 35 w 37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1">
                  <a:moveTo>
                    <a:pt x="35" y="0"/>
                  </a:moveTo>
                  <a:cubicBezTo>
                    <a:pt x="35" y="0"/>
                    <a:pt x="5" y="4"/>
                    <a:pt x="0" y="61"/>
                  </a:cubicBezTo>
                  <a:cubicBezTo>
                    <a:pt x="0" y="61"/>
                    <a:pt x="37" y="57"/>
                    <a:pt x="35" y="0"/>
                  </a:cubicBezTo>
                  <a:close/>
                </a:path>
              </a:pathLst>
            </a:custGeom>
            <a:solidFill>
              <a:srgbClr val="9C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92">
              <a:extLst>
                <a:ext uri="{FF2B5EF4-FFF2-40B4-BE49-F238E27FC236}">
                  <a16:creationId xmlns:a16="http://schemas.microsoft.com/office/drawing/2014/main" id="{4671E3FD-4361-4545-E025-BBB797874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574" y="2551932"/>
              <a:ext cx="321928" cy="297037"/>
            </a:xfrm>
            <a:custGeom>
              <a:avLst/>
              <a:gdLst>
                <a:gd name="T0" fmla="*/ 120 w 122"/>
                <a:gd name="T1" fmla="*/ 55 h 113"/>
                <a:gd name="T2" fmla="*/ 58 w 122"/>
                <a:gd name="T3" fmla="*/ 112 h 113"/>
                <a:gd name="T4" fmla="*/ 1 w 122"/>
                <a:gd name="T5" fmla="*/ 50 h 113"/>
                <a:gd name="T6" fmla="*/ 68 w 122"/>
                <a:gd name="T7" fmla="*/ 1 h 113"/>
                <a:gd name="T8" fmla="*/ 120 w 122"/>
                <a:gd name="T9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13">
                  <a:moveTo>
                    <a:pt x="120" y="55"/>
                  </a:moveTo>
                  <a:cubicBezTo>
                    <a:pt x="119" y="88"/>
                    <a:pt x="91" y="113"/>
                    <a:pt x="58" y="112"/>
                  </a:cubicBezTo>
                  <a:cubicBezTo>
                    <a:pt x="25" y="110"/>
                    <a:pt x="0" y="83"/>
                    <a:pt x="1" y="50"/>
                  </a:cubicBezTo>
                  <a:cubicBezTo>
                    <a:pt x="3" y="17"/>
                    <a:pt x="35" y="0"/>
                    <a:pt x="68" y="1"/>
                  </a:cubicBezTo>
                  <a:cubicBezTo>
                    <a:pt x="100" y="3"/>
                    <a:pt x="122" y="23"/>
                    <a:pt x="120" y="55"/>
                  </a:cubicBezTo>
                  <a:close/>
                </a:path>
              </a:pathLst>
            </a:custGeom>
            <a:solidFill>
              <a:srgbClr val="F6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93">
              <a:extLst>
                <a:ext uri="{FF2B5EF4-FFF2-40B4-BE49-F238E27FC236}">
                  <a16:creationId xmlns:a16="http://schemas.microsoft.com/office/drawing/2014/main" id="{8E6DD00C-7DD3-FB38-6093-2A6C4CFA3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081" y="2432453"/>
              <a:ext cx="164283" cy="165942"/>
            </a:xfrm>
            <a:custGeom>
              <a:avLst/>
              <a:gdLst>
                <a:gd name="T0" fmla="*/ 13 w 62"/>
                <a:gd name="T1" fmla="*/ 0 h 63"/>
                <a:gd name="T2" fmla="*/ 44 w 62"/>
                <a:gd name="T3" fmla="*/ 63 h 63"/>
                <a:gd name="T4" fmla="*/ 13 w 62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63">
                  <a:moveTo>
                    <a:pt x="13" y="0"/>
                  </a:moveTo>
                  <a:cubicBezTo>
                    <a:pt x="13" y="0"/>
                    <a:pt x="0" y="27"/>
                    <a:pt x="44" y="63"/>
                  </a:cubicBezTo>
                  <a:cubicBezTo>
                    <a:pt x="44" y="63"/>
                    <a:pt x="62" y="30"/>
                    <a:pt x="13" y="0"/>
                  </a:cubicBezTo>
                  <a:close/>
                </a:path>
              </a:pathLst>
            </a:custGeom>
            <a:solidFill>
              <a:srgbClr val="9C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94">
              <a:extLst>
                <a:ext uri="{FF2B5EF4-FFF2-40B4-BE49-F238E27FC236}">
                  <a16:creationId xmlns:a16="http://schemas.microsoft.com/office/drawing/2014/main" id="{18EE2388-8126-1735-E613-D647E6B8E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921" y="2449048"/>
              <a:ext cx="114501" cy="147689"/>
            </a:xfrm>
            <a:custGeom>
              <a:avLst/>
              <a:gdLst>
                <a:gd name="T0" fmla="*/ 43 w 43"/>
                <a:gd name="T1" fmla="*/ 0 h 56"/>
                <a:gd name="T2" fmla="*/ 0 w 43"/>
                <a:gd name="T3" fmla="*/ 55 h 56"/>
                <a:gd name="T4" fmla="*/ 43 w 43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6">
                  <a:moveTo>
                    <a:pt x="43" y="0"/>
                  </a:moveTo>
                  <a:cubicBezTo>
                    <a:pt x="43" y="0"/>
                    <a:pt x="13" y="0"/>
                    <a:pt x="0" y="55"/>
                  </a:cubicBezTo>
                  <a:cubicBezTo>
                    <a:pt x="0" y="55"/>
                    <a:pt x="37" y="56"/>
                    <a:pt x="43" y="0"/>
                  </a:cubicBezTo>
                  <a:close/>
                </a:path>
              </a:pathLst>
            </a:custGeom>
            <a:solidFill>
              <a:srgbClr val="9C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95">
              <a:extLst>
                <a:ext uri="{FF2B5EF4-FFF2-40B4-BE49-F238E27FC236}">
                  <a16:creationId xmlns:a16="http://schemas.microsoft.com/office/drawing/2014/main" id="{45F0C355-4CA3-7A16-013C-F88DBCEAA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01" y="3426447"/>
              <a:ext cx="321928" cy="300356"/>
            </a:xfrm>
            <a:custGeom>
              <a:avLst/>
              <a:gdLst>
                <a:gd name="T0" fmla="*/ 120 w 122"/>
                <a:gd name="T1" fmla="*/ 55 h 114"/>
                <a:gd name="T2" fmla="*/ 58 w 122"/>
                <a:gd name="T3" fmla="*/ 112 h 114"/>
                <a:gd name="T4" fmla="*/ 2 w 122"/>
                <a:gd name="T5" fmla="*/ 50 h 114"/>
                <a:gd name="T6" fmla="*/ 68 w 122"/>
                <a:gd name="T7" fmla="*/ 1 h 114"/>
                <a:gd name="T8" fmla="*/ 120 w 122"/>
                <a:gd name="T9" fmla="*/ 5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14">
                  <a:moveTo>
                    <a:pt x="120" y="55"/>
                  </a:moveTo>
                  <a:cubicBezTo>
                    <a:pt x="119" y="88"/>
                    <a:pt x="91" y="114"/>
                    <a:pt x="58" y="112"/>
                  </a:cubicBezTo>
                  <a:cubicBezTo>
                    <a:pt x="26" y="111"/>
                    <a:pt x="0" y="83"/>
                    <a:pt x="2" y="50"/>
                  </a:cubicBezTo>
                  <a:cubicBezTo>
                    <a:pt x="3" y="17"/>
                    <a:pt x="35" y="0"/>
                    <a:pt x="68" y="1"/>
                  </a:cubicBezTo>
                  <a:cubicBezTo>
                    <a:pt x="101" y="3"/>
                    <a:pt x="122" y="23"/>
                    <a:pt x="120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6">
              <a:extLst>
                <a:ext uri="{FF2B5EF4-FFF2-40B4-BE49-F238E27FC236}">
                  <a16:creationId xmlns:a16="http://schemas.microsoft.com/office/drawing/2014/main" id="{27662926-6BE4-7327-9CFD-002D7A8C6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08" y="3306968"/>
              <a:ext cx="164283" cy="165942"/>
            </a:xfrm>
            <a:custGeom>
              <a:avLst/>
              <a:gdLst>
                <a:gd name="T0" fmla="*/ 14 w 62"/>
                <a:gd name="T1" fmla="*/ 0 h 63"/>
                <a:gd name="T2" fmla="*/ 44 w 62"/>
                <a:gd name="T3" fmla="*/ 63 h 63"/>
                <a:gd name="T4" fmla="*/ 14 w 62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63">
                  <a:moveTo>
                    <a:pt x="14" y="0"/>
                  </a:moveTo>
                  <a:cubicBezTo>
                    <a:pt x="14" y="0"/>
                    <a:pt x="0" y="27"/>
                    <a:pt x="44" y="63"/>
                  </a:cubicBezTo>
                  <a:cubicBezTo>
                    <a:pt x="44" y="63"/>
                    <a:pt x="62" y="30"/>
                    <a:pt x="14" y="0"/>
                  </a:cubicBezTo>
                  <a:close/>
                </a:path>
              </a:pathLst>
            </a:custGeom>
            <a:solidFill>
              <a:srgbClr val="9C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97">
              <a:extLst>
                <a:ext uri="{FF2B5EF4-FFF2-40B4-BE49-F238E27FC236}">
                  <a16:creationId xmlns:a16="http://schemas.microsoft.com/office/drawing/2014/main" id="{F5E2541F-4B0E-2147-391C-193056FF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8" y="3323563"/>
              <a:ext cx="114501" cy="147689"/>
            </a:xfrm>
            <a:custGeom>
              <a:avLst/>
              <a:gdLst>
                <a:gd name="T0" fmla="*/ 44 w 44"/>
                <a:gd name="T1" fmla="*/ 0 h 56"/>
                <a:gd name="T2" fmla="*/ 0 w 44"/>
                <a:gd name="T3" fmla="*/ 55 h 56"/>
                <a:gd name="T4" fmla="*/ 44 w 44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44" y="0"/>
                    <a:pt x="13" y="0"/>
                    <a:pt x="0" y="55"/>
                  </a:cubicBezTo>
                  <a:cubicBezTo>
                    <a:pt x="0" y="55"/>
                    <a:pt x="37" y="56"/>
                    <a:pt x="44" y="0"/>
                  </a:cubicBezTo>
                  <a:close/>
                </a:path>
              </a:pathLst>
            </a:custGeom>
            <a:solidFill>
              <a:srgbClr val="9C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176">
              <a:extLst>
                <a:ext uri="{FF2B5EF4-FFF2-40B4-BE49-F238E27FC236}">
                  <a16:creationId xmlns:a16="http://schemas.microsoft.com/office/drawing/2014/main" id="{CD528435-96EA-2D48-9BBD-5F6192AC7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160" y="4700881"/>
              <a:ext cx="265507" cy="179217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181">
              <a:extLst>
                <a:ext uri="{FF2B5EF4-FFF2-40B4-BE49-F238E27FC236}">
                  <a16:creationId xmlns:a16="http://schemas.microsoft.com/office/drawing/2014/main" id="{F6E3C95C-9516-944E-E593-50A336D11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461" y="5098431"/>
              <a:ext cx="267167" cy="180877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F59B1D72-0DD7-D37B-C994-B811A5697321}"/>
              </a:ext>
            </a:extLst>
          </p:cNvPr>
          <p:cNvGrpSpPr/>
          <p:nvPr/>
        </p:nvGrpSpPr>
        <p:grpSpPr>
          <a:xfrm>
            <a:off x="613527" y="2088042"/>
            <a:ext cx="3226567" cy="1674657"/>
            <a:chOff x="-500892" y="1924676"/>
            <a:chExt cx="3226567" cy="1674657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C76C848D-E32A-8427-1FE5-224C925CB26D}"/>
                </a:ext>
              </a:extLst>
            </p:cNvPr>
            <p:cNvSpPr txBox="1"/>
            <p:nvPr/>
          </p:nvSpPr>
          <p:spPr>
            <a:xfrm>
              <a:off x="-500892" y="2374382"/>
              <a:ext cx="3226567" cy="12249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838B5525-2DB9-0D53-B6D7-76AF4601E355}"/>
                </a:ext>
              </a:extLst>
            </p:cNvPr>
            <p:cNvSpPr txBox="1"/>
            <p:nvPr/>
          </p:nvSpPr>
          <p:spPr>
            <a:xfrm>
              <a:off x="490108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02DD4E27-7D3D-5A76-BD62-274A045A5D95}"/>
              </a:ext>
            </a:extLst>
          </p:cNvPr>
          <p:cNvGrpSpPr/>
          <p:nvPr/>
        </p:nvGrpSpPr>
        <p:grpSpPr>
          <a:xfrm>
            <a:off x="8353344" y="2093814"/>
            <a:ext cx="3436357" cy="1674657"/>
            <a:chOff x="218822" y="1924676"/>
            <a:chExt cx="3436357" cy="1674657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8DF87177-2C54-17FE-7A71-CC72FE74D80E}"/>
                </a:ext>
              </a:extLst>
            </p:cNvPr>
            <p:cNvSpPr txBox="1"/>
            <p:nvPr/>
          </p:nvSpPr>
          <p:spPr>
            <a:xfrm>
              <a:off x="239290" y="2374382"/>
              <a:ext cx="3415889" cy="12249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D5C3177C-5D3F-6703-B61C-CEB145EB237C}"/>
                </a:ext>
              </a:extLst>
            </p:cNvPr>
            <p:cNvSpPr txBox="1"/>
            <p:nvPr/>
          </p:nvSpPr>
          <p:spPr>
            <a:xfrm>
              <a:off x="218822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776515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grpSp>
        <p:nvGrpSpPr>
          <p:cNvPr id="3" name="组合 4179">
            <a:extLst>
              <a:ext uri="{FF2B5EF4-FFF2-40B4-BE49-F238E27FC236}">
                <a16:creationId xmlns:a16="http://schemas.microsoft.com/office/drawing/2014/main" id="{39AB14E6-20E8-B4A4-2AA5-7A08FF0D3F48}"/>
              </a:ext>
            </a:extLst>
          </p:cNvPr>
          <p:cNvGrpSpPr/>
          <p:nvPr/>
        </p:nvGrpSpPr>
        <p:grpSpPr bwMode="auto">
          <a:xfrm>
            <a:off x="7788188" y="1734036"/>
            <a:ext cx="3417908" cy="669880"/>
            <a:chOff x="0" y="0"/>
            <a:chExt cx="3241854" cy="635376"/>
          </a:xfrm>
        </p:grpSpPr>
        <p:grpSp>
          <p:nvGrpSpPr>
            <p:cNvPr id="5" name="五边形 29">
              <a:extLst>
                <a:ext uri="{FF2B5EF4-FFF2-40B4-BE49-F238E27FC236}">
                  <a16:creationId xmlns:a16="http://schemas.microsoft.com/office/drawing/2014/main" id="{BEB3FDD9-CCEB-8053-E74D-3B0F43D4C63D}"/>
                </a:ext>
              </a:extLst>
            </p:cNvPr>
            <p:cNvGrpSpPr/>
            <p:nvPr/>
          </p:nvGrpSpPr>
          <p:grpSpPr bwMode="auto">
            <a:xfrm>
              <a:off x="498654" y="7488"/>
              <a:ext cx="2743200" cy="627888"/>
              <a:chOff x="0" y="0"/>
              <a:chExt cx="2743200" cy="627888"/>
            </a:xfrm>
          </p:grpSpPr>
          <p:pic>
            <p:nvPicPr>
              <p:cNvPr id="9" name="五边形 29">
                <a:extLst>
                  <a:ext uri="{FF2B5EF4-FFF2-40B4-BE49-F238E27FC236}">
                    <a16:creationId xmlns:a16="http://schemas.microsoft.com/office/drawing/2014/main" id="{B72D026F-6313-7445-8D37-55297478CD6D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0" y="0"/>
                <a:ext cx="2743200" cy="627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Text Box 7">
                <a:extLst>
                  <a:ext uri="{FF2B5EF4-FFF2-40B4-BE49-F238E27FC236}">
                    <a16:creationId xmlns:a16="http://schemas.microsoft.com/office/drawing/2014/main" id="{ADF39C52-825F-43DA-8D61-EF5451CB82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1131" y="2037"/>
                <a:ext cx="2745302" cy="627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</a:pPr>
                <a:endParaRPr lang="zh-CN" altLang="en-US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6" name="椭圆 4181">
              <a:extLst>
                <a:ext uri="{FF2B5EF4-FFF2-40B4-BE49-F238E27FC236}">
                  <a16:creationId xmlns:a16="http://schemas.microsoft.com/office/drawing/2014/main" id="{9444C277-8598-F3CB-E0D4-02F807773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28090"/>
              <a:ext cx="249228" cy="249228"/>
            </a:xfrm>
            <a:prstGeom prst="ellipse">
              <a:avLst/>
            </a:prstGeom>
            <a:solidFill>
              <a:srgbClr val="FFD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en-US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" name="五边形 4182">
              <a:extLst>
                <a:ext uri="{FF2B5EF4-FFF2-40B4-BE49-F238E27FC236}">
                  <a16:creationId xmlns:a16="http://schemas.microsoft.com/office/drawing/2014/main" id="{AE373AD4-2EF3-96C4-CB65-FCC579F5C81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78473" y="0"/>
              <a:ext cx="2587064" cy="505407"/>
            </a:xfrm>
            <a:prstGeom prst="homePlate">
              <a:avLst>
                <a:gd name="adj" fmla="val 37135"/>
              </a:avLst>
            </a:prstGeom>
            <a:solidFill>
              <a:srgbClr val="FFD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>
                <a:buFont typeface="Arial" panose="020B0604020202020204" pitchFamily="34" charset="0"/>
                <a:buNone/>
              </a:pPr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文本框 4183">
              <a:extLst>
                <a:ext uri="{FF2B5EF4-FFF2-40B4-BE49-F238E27FC236}">
                  <a16:creationId xmlns:a16="http://schemas.microsoft.com/office/drawing/2014/main" id="{83489832-3508-688C-F86C-23D67EC60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7524" y="84081"/>
              <a:ext cx="1324601" cy="321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2" name="组合 4184">
            <a:extLst>
              <a:ext uri="{FF2B5EF4-FFF2-40B4-BE49-F238E27FC236}">
                <a16:creationId xmlns:a16="http://schemas.microsoft.com/office/drawing/2014/main" id="{F3FBC4AB-920D-47CB-1807-EE60A698E7A2}"/>
              </a:ext>
            </a:extLst>
          </p:cNvPr>
          <p:cNvGrpSpPr/>
          <p:nvPr/>
        </p:nvGrpSpPr>
        <p:grpSpPr bwMode="auto">
          <a:xfrm>
            <a:off x="7788188" y="4834887"/>
            <a:ext cx="3417908" cy="669259"/>
            <a:chOff x="0" y="0"/>
            <a:chExt cx="3241854" cy="634699"/>
          </a:xfrm>
        </p:grpSpPr>
        <p:grpSp>
          <p:nvGrpSpPr>
            <p:cNvPr id="14" name="五边形 29">
              <a:extLst>
                <a:ext uri="{FF2B5EF4-FFF2-40B4-BE49-F238E27FC236}">
                  <a16:creationId xmlns:a16="http://schemas.microsoft.com/office/drawing/2014/main" id="{49D760A4-8D49-FDD0-90B2-D102E9097C61}"/>
                </a:ext>
              </a:extLst>
            </p:cNvPr>
            <p:cNvGrpSpPr/>
            <p:nvPr/>
          </p:nvGrpSpPr>
          <p:grpSpPr bwMode="auto">
            <a:xfrm>
              <a:off x="498654" y="6811"/>
              <a:ext cx="2743200" cy="627888"/>
              <a:chOff x="0" y="0"/>
              <a:chExt cx="2743200" cy="627888"/>
            </a:xfrm>
          </p:grpSpPr>
          <p:pic>
            <p:nvPicPr>
              <p:cNvPr id="18" name="五边形 29">
                <a:extLst>
                  <a:ext uri="{FF2B5EF4-FFF2-40B4-BE49-F238E27FC236}">
                    <a16:creationId xmlns:a16="http://schemas.microsoft.com/office/drawing/2014/main" id="{BDF652F0-FD63-A0DD-E08F-D1E537D130F0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0" y="0"/>
                <a:ext cx="2743200" cy="627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16">
                <a:extLst>
                  <a:ext uri="{FF2B5EF4-FFF2-40B4-BE49-F238E27FC236}">
                    <a16:creationId xmlns:a16="http://schemas.microsoft.com/office/drawing/2014/main" id="{0005F475-0413-6D5A-5B7A-72E7687F11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1131" y="2714"/>
                <a:ext cx="2745302" cy="627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</a:pPr>
                <a:endParaRPr lang="zh-CN" altLang="en-US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5" name="椭圆 4186">
              <a:extLst>
                <a:ext uri="{FF2B5EF4-FFF2-40B4-BE49-F238E27FC236}">
                  <a16:creationId xmlns:a16="http://schemas.microsoft.com/office/drawing/2014/main" id="{2ABDBE80-1E65-145F-F5EF-28E93A23D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28090"/>
              <a:ext cx="249228" cy="249228"/>
            </a:xfrm>
            <a:prstGeom prst="ellipse">
              <a:avLst/>
            </a:prstGeom>
            <a:solidFill>
              <a:srgbClr val="FF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en-US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五边形 4187">
              <a:extLst>
                <a:ext uri="{FF2B5EF4-FFF2-40B4-BE49-F238E27FC236}">
                  <a16:creationId xmlns:a16="http://schemas.microsoft.com/office/drawing/2014/main" id="{432E16F2-0B82-9896-1E5C-6EB9B384CA7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78473" y="0"/>
              <a:ext cx="2587064" cy="505407"/>
            </a:xfrm>
            <a:prstGeom prst="homePlate">
              <a:avLst>
                <a:gd name="adj" fmla="val 37135"/>
              </a:avLst>
            </a:prstGeom>
            <a:solidFill>
              <a:srgbClr val="FF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>
                <a:buFont typeface="Arial" panose="020B0604020202020204" pitchFamily="34" charset="0"/>
                <a:buNone/>
              </a:pPr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4188">
              <a:extLst>
                <a:ext uri="{FF2B5EF4-FFF2-40B4-BE49-F238E27FC236}">
                  <a16:creationId xmlns:a16="http://schemas.microsoft.com/office/drawing/2014/main" id="{7C79A033-48A6-54E9-8B62-646E29C11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7874" y="91186"/>
              <a:ext cx="1324601" cy="321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1" name="组合 4189">
            <a:extLst>
              <a:ext uri="{FF2B5EF4-FFF2-40B4-BE49-F238E27FC236}">
                <a16:creationId xmlns:a16="http://schemas.microsoft.com/office/drawing/2014/main" id="{0434F1A4-90B4-D7A0-46C4-5A8BEFDDA621}"/>
              </a:ext>
            </a:extLst>
          </p:cNvPr>
          <p:cNvGrpSpPr/>
          <p:nvPr/>
        </p:nvGrpSpPr>
        <p:grpSpPr bwMode="auto">
          <a:xfrm flipH="1">
            <a:off x="958440" y="1734036"/>
            <a:ext cx="3419353" cy="669880"/>
            <a:chOff x="0" y="0"/>
            <a:chExt cx="3241809" cy="635376"/>
          </a:xfrm>
        </p:grpSpPr>
        <p:grpSp>
          <p:nvGrpSpPr>
            <p:cNvPr id="23" name="五边形 29">
              <a:extLst>
                <a:ext uri="{FF2B5EF4-FFF2-40B4-BE49-F238E27FC236}">
                  <a16:creationId xmlns:a16="http://schemas.microsoft.com/office/drawing/2014/main" id="{958D0F1C-6D8C-775A-EF04-FE6778608B4C}"/>
                </a:ext>
              </a:extLst>
            </p:cNvPr>
            <p:cNvGrpSpPr/>
            <p:nvPr/>
          </p:nvGrpSpPr>
          <p:grpSpPr bwMode="auto">
            <a:xfrm flipH="1">
              <a:off x="498609" y="7488"/>
              <a:ext cx="2743200" cy="627888"/>
              <a:chOff x="0" y="0"/>
              <a:chExt cx="2743200" cy="627888"/>
            </a:xfrm>
          </p:grpSpPr>
          <p:pic>
            <p:nvPicPr>
              <p:cNvPr id="27" name="五边形 29">
                <a:extLst>
                  <a:ext uri="{FF2B5EF4-FFF2-40B4-BE49-F238E27FC236}">
                    <a16:creationId xmlns:a16="http://schemas.microsoft.com/office/drawing/2014/main" id="{1522D439-9418-D390-65DF-9C94F6850A92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0" y="0"/>
                <a:ext cx="2743200" cy="627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" name="Text Box 25">
                <a:extLst>
                  <a:ext uri="{FF2B5EF4-FFF2-40B4-BE49-F238E27FC236}">
                    <a16:creationId xmlns:a16="http://schemas.microsoft.com/office/drawing/2014/main" id="{10CF6CBC-CBD3-5306-7A5F-B913FBC7E2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1016" y="2037"/>
                <a:ext cx="2745302" cy="627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</a:pPr>
                <a:endParaRPr lang="zh-CN" altLang="en-US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24" name="椭圆 4191">
              <a:extLst>
                <a:ext uri="{FF2B5EF4-FFF2-40B4-BE49-F238E27FC236}">
                  <a16:creationId xmlns:a16="http://schemas.microsoft.com/office/drawing/2014/main" id="{E3277F52-D231-F0EE-DB1D-4BBA3D435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28090"/>
              <a:ext cx="249228" cy="249228"/>
            </a:xfrm>
            <a:prstGeom prst="ellipse">
              <a:avLst/>
            </a:prstGeom>
            <a:solidFill>
              <a:srgbClr val="FF6D2E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zh-CN" altLang="en-US" sz="1895">
                <a:cs typeface="+mn-ea"/>
                <a:sym typeface="+mn-lt"/>
              </a:endParaRPr>
            </a:p>
          </p:txBody>
        </p:sp>
        <p:sp>
          <p:nvSpPr>
            <p:cNvPr id="25" name="五边形 4192">
              <a:extLst>
                <a:ext uri="{FF2B5EF4-FFF2-40B4-BE49-F238E27FC236}">
                  <a16:creationId xmlns:a16="http://schemas.microsoft.com/office/drawing/2014/main" id="{B59E5818-0BE3-1383-D05A-B0D9A3E74E2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78473" y="0"/>
              <a:ext cx="2587064" cy="505407"/>
            </a:xfrm>
            <a:prstGeom prst="homePlate">
              <a:avLst>
                <a:gd name="adj" fmla="val 37135"/>
              </a:avLst>
            </a:prstGeom>
            <a:solidFill>
              <a:srgbClr val="FF6D2E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zh-CN" altLang="en-US" sz="1895">
                <a:cs typeface="+mn-ea"/>
                <a:sym typeface="+mn-lt"/>
              </a:endParaRPr>
            </a:p>
          </p:txBody>
        </p:sp>
        <p:sp>
          <p:nvSpPr>
            <p:cNvPr id="26" name="文本框 4193">
              <a:extLst>
                <a:ext uri="{FF2B5EF4-FFF2-40B4-BE49-F238E27FC236}">
                  <a16:creationId xmlns:a16="http://schemas.microsoft.com/office/drawing/2014/main" id="{F0709932-B59F-C49F-5E63-EAD31E6F98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912" y="88388"/>
              <a:ext cx="1324023" cy="321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0" name="组合 4194">
            <a:extLst>
              <a:ext uri="{FF2B5EF4-FFF2-40B4-BE49-F238E27FC236}">
                <a16:creationId xmlns:a16="http://schemas.microsoft.com/office/drawing/2014/main" id="{D4F50601-80BD-D30D-D62E-19DC07FA1939}"/>
              </a:ext>
            </a:extLst>
          </p:cNvPr>
          <p:cNvGrpSpPr/>
          <p:nvPr/>
        </p:nvGrpSpPr>
        <p:grpSpPr bwMode="auto">
          <a:xfrm flipH="1">
            <a:off x="958440" y="4834887"/>
            <a:ext cx="3419353" cy="669259"/>
            <a:chOff x="0" y="0"/>
            <a:chExt cx="3241809" cy="634699"/>
          </a:xfrm>
        </p:grpSpPr>
        <p:grpSp>
          <p:nvGrpSpPr>
            <p:cNvPr id="32" name="五边形 29">
              <a:extLst>
                <a:ext uri="{FF2B5EF4-FFF2-40B4-BE49-F238E27FC236}">
                  <a16:creationId xmlns:a16="http://schemas.microsoft.com/office/drawing/2014/main" id="{9A3B8F15-CB20-A15C-2F1F-C1C06C13A05D}"/>
                </a:ext>
              </a:extLst>
            </p:cNvPr>
            <p:cNvGrpSpPr/>
            <p:nvPr/>
          </p:nvGrpSpPr>
          <p:grpSpPr bwMode="auto">
            <a:xfrm flipH="1">
              <a:off x="498609" y="6811"/>
              <a:ext cx="2743200" cy="627888"/>
              <a:chOff x="0" y="0"/>
              <a:chExt cx="2743200" cy="627888"/>
            </a:xfrm>
          </p:grpSpPr>
          <p:pic>
            <p:nvPicPr>
              <p:cNvPr id="36" name="五边形 29">
                <a:extLst>
                  <a:ext uri="{FF2B5EF4-FFF2-40B4-BE49-F238E27FC236}">
                    <a16:creationId xmlns:a16="http://schemas.microsoft.com/office/drawing/2014/main" id="{8189069D-685C-0E68-67A4-1DF9B3E99B3D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0" y="0"/>
                <a:ext cx="2743200" cy="627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" name="Text Box 34">
                <a:extLst>
                  <a:ext uri="{FF2B5EF4-FFF2-40B4-BE49-F238E27FC236}">
                    <a16:creationId xmlns:a16="http://schemas.microsoft.com/office/drawing/2014/main" id="{3D613D42-C21D-B639-C87C-4A3F078784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1016" y="2714"/>
                <a:ext cx="2745302" cy="627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微软雅黑 Light" panose="020B0502040204020203"/>
                    <a:cs typeface="微软雅黑 Light" panose="020B0502040204020203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</a:pPr>
                <a:endParaRPr lang="zh-CN" altLang="en-US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3" name="椭圆 4196">
              <a:extLst>
                <a:ext uri="{FF2B5EF4-FFF2-40B4-BE49-F238E27FC236}">
                  <a16:creationId xmlns:a16="http://schemas.microsoft.com/office/drawing/2014/main" id="{7F74E671-E811-562D-F677-0E7B5955E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28090"/>
              <a:ext cx="249228" cy="249228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en-US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五边形 4197">
              <a:extLst>
                <a:ext uri="{FF2B5EF4-FFF2-40B4-BE49-F238E27FC236}">
                  <a16:creationId xmlns:a16="http://schemas.microsoft.com/office/drawing/2014/main" id="{50230739-DBBB-3D2E-F921-5D1B84A3E0E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78473" y="0"/>
              <a:ext cx="2587064" cy="505407"/>
            </a:xfrm>
            <a:prstGeom prst="homePlate">
              <a:avLst>
                <a:gd name="adj" fmla="val 37135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>
                <a:buFont typeface="Arial" panose="020B0604020202020204" pitchFamily="34" charset="0"/>
                <a:buNone/>
              </a:pPr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35" name="文本框 4198">
              <a:extLst>
                <a:ext uri="{FF2B5EF4-FFF2-40B4-BE49-F238E27FC236}">
                  <a16:creationId xmlns:a16="http://schemas.microsoft.com/office/drawing/2014/main" id="{AE2CBEB7-B32D-A7D8-FA20-C4251EDAF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5222" y="97541"/>
              <a:ext cx="1324023" cy="321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9" name="组合 4203">
            <a:extLst>
              <a:ext uri="{FF2B5EF4-FFF2-40B4-BE49-F238E27FC236}">
                <a16:creationId xmlns:a16="http://schemas.microsoft.com/office/drawing/2014/main" id="{5FF355F0-9F1A-EB68-7813-41873B551D10}"/>
              </a:ext>
            </a:extLst>
          </p:cNvPr>
          <p:cNvGrpSpPr/>
          <p:nvPr/>
        </p:nvGrpSpPr>
        <p:grpSpPr bwMode="auto">
          <a:xfrm>
            <a:off x="4447312" y="1914344"/>
            <a:ext cx="3304842" cy="3275528"/>
            <a:chOff x="0" y="0"/>
            <a:chExt cx="4354245" cy="4316016"/>
          </a:xfrm>
        </p:grpSpPr>
        <p:sp>
          <p:nvSpPr>
            <p:cNvPr id="42" name="任意多边形 4164">
              <a:extLst>
                <a:ext uri="{FF2B5EF4-FFF2-40B4-BE49-F238E27FC236}">
                  <a16:creationId xmlns:a16="http://schemas.microsoft.com/office/drawing/2014/main" id="{329C13B6-1BDB-A6BF-B5A3-6DCBE1576EB8}"/>
                </a:ext>
              </a:extLst>
            </p:cNvPr>
            <p:cNvSpPr/>
            <p:nvPr/>
          </p:nvSpPr>
          <p:spPr bwMode="auto">
            <a:xfrm>
              <a:off x="0" y="2511"/>
              <a:ext cx="2114283" cy="2109263"/>
            </a:xfrm>
            <a:custGeom>
              <a:avLst/>
              <a:gdLst>
                <a:gd name="T0" fmla="*/ 2114283 w 2114283"/>
                <a:gd name="T1" fmla="*/ 0 h 2109263"/>
                <a:gd name="T2" fmla="*/ 2114283 w 2114283"/>
                <a:gd name="T3" fmla="*/ 2109263 h 2109263"/>
                <a:gd name="T4" fmla="*/ 0 w 2114283"/>
                <a:gd name="T5" fmla="*/ 2109263 h 2109263"/>
                <a:gd name="T6" fmla="*/ 10650 w 2114283"/>
                <a:gd name="T7" fmla="*/ 1898352 h 2109263"/>
                <a:gd name="T8" fmla="*/ 2114283 w 2114283"/>
                <a:gd name="T9" fmla="*/ 0 h 2109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4283"/>
                <a:gd name="T16" fmla="*/ 0 h 2109263"/>
                <a:gd name="T17" fmla="*/ 2114283 w 2114283"/>
                <a:gd name="T18" fmla="*/ 2109263 h 21092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4283" h="2109263">
                  <a:moveTo>
                    <a:pt x="2114283" y="0"/>
                  </a:moveTo>
                  <a:lnTo>
                    <a:pt x="2114283" y="2109263"/>
                  </a:lnTo>
                  <a:lnTo>
                    <a:pt x="0" y="2109263"/>
                  </a:lnTo>
                  <a:lnTo>
                    <a:pt x="10650" y="1898350"/>
                  </a:lnTo>
                  <a:cubicBezTo>
                    <a:pt x="118936" y="832075"/>
                    <a:pt x="1019439" y="0"/>
                    <a:pt x="2114283" y="0"/>
                  </a:cubicBezTo>
                  <a:close/>
                </a:path>
              </a:pathLst>
            </a:custGeom>
            <a:solidFill>
              <a:srgbClr val="FF6D2E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zh-CN" altLang="en-US" sz="1895">
                <a:cs typeface="+mn-ea"/>
                <a:sym typeface="+mn-lt"/>
              </a:endParaRPr>
            </a:p>
          </p:txBody>
        </p:sp>
        <p:sp>
          <p:nvSpPr>
            <p:cNvPr id="43" name="任意多边形 4165">
              <a:extLst>
                <a:ext uri="{FF2B5EF4-FFF2-40B4-BE49-F238E27FC236}">
                  <a16:creationId xmlns:a16="http://schemas.microsoft.com/office/drawing/2014/main" id="{9C96650C-3F0E-7982-82D6-2B284254DD31}"/>
                </a:ext>
              </a:extLst>
            </p:cNvPr>
            <p:cNvSpPr/>
            <p:nvPr/>
          </p:nvSpPr>
          <p:spPr bwMode="auto">
            <a:xfrm rot="-5400000">
              <a:off x="2509" y="2204242"/>
              <a:ext cx="2114283" cy="2109263"/>
            </a:xfrm>
            <a:custGeom>
              <a:avLst/>
              <a:gdLst>
                <a:gd name="T0" fmla="*/ 2114283 w 2114283"/>
                <a:gd name="T1" fmla="*/ 0 h 2109263"/>
                <a:gd name="T2" fmla="*/ 2114283 w 2114283"/>
                <a:gd name="T3" fmla="*/ 2109263 h 2109263"/>
                <a:gd name="T4" fmla="*/ 0 w 2114283"/>
                <a:gd name="T5" fmla="*/ 2109263 h 2109263"/>
                <a:gd name="T6" fmla="*/ 10650 w 2114283"/>
                <a:gd name="T7" fmla="*/ 1898352 h 2109263"/>
                <a:gd name="T8" fmla="*/ 2114283 w 2114283"/>
                <a:gd name="T9" fmla="*/ 0 h 2109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4283"/>
                <a:gd name="T16" fmla="*/ 0 h 2109263"/>
                <a:gd name="T17" fmla="*/ 2114283 w 2114283"/>
                <a:gd name="T18" fmla="*/ 2109263 h 21092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4283" h="2109263">
                  <a:moveTo>
                    <a:pt x="2114283" y="0"/>
                  </a:moveTo>
                  <a:lnTo>
                    <a:pt x="2114283" y="2109263"/>
                  </a:lnTo>
                  <a:lnTo>
                    <a:pt x="0" y="2109263"/>
                  </a:lnTo>
                  <a:lnTo>
                    <a:pt x="10650" y="1898350"/>
                  </a:lnTo>
                  <a:cubicBezTo>
                    <a:pt x="118936" y="832075"/>
                    <a:pt x="1019439" y="0"/>
                    <a:pt x="2114283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>
                <a:buFont typeface="Arial" panose="020B0604020202020204" pitchFamily="34" charset="0"/>
                <a:buNone/>
              </a:pPr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4" name="任意多边形 4166">
              <a:extLst>
                <a:ext uri="{FF2B5EF4-FFF2-40B4-BE49-F238E27FC236}">
                  <a16:creationId xmlns:a16="http://schemas.microsoft.com/office/drawing/2014/main" id="{E5081775-1652-F401-B446-E3D5A64540E7}"/>
                </a:ext>
              </a:extLst>
            </p:cNvPr>
            <p:cNvSpPr/>
            <p:nvPr/>
          </p:nvSpPr>
          <p:spPr bwMode="auto">
            <a:xfrm rot="10800000">
              <a:off x="2239962" y="2201732"/>
              <a:ext cx="2114283" cy="2109263"/>
            </a:xfrm>
            <a:custGeom>
              <a:avLst/>
              <a:gdLst>
                <a:gd name="T0" fmla="*/ 2114283 w 2114283"/>
                <a:gd name="T1" fmla="*/ 0 h 2109263"/>
                <a:gd name="T2" fmla="*/ 2114283 w 2114283"/>
                <a:gd name="T3" fmla="*/ 2109263 h 2109263"/>
                <a:gd name="T4" fmla="*/ 0 w 2114283"/>
                <a:gd name="T5" fmla="*/ 2109263 h 2109263"/>
                <a:gd name="T6" fmla="*/ 10650 w 2114283"/>
                <a:gd name="T7" fmla="*/ 1898352 h 2109263"/>
                <a:gd name="T8" fmla="*/ 2114283 w 2114283"/>
                <a:gd name="T9" fmla="*/ 0 h 2109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4283"/>
                <a:gd name="T16" fmla="*/ 0 h 2109263"/>
                <a:gd name="T17" fmla="*/ 2114283 w 2114283"/>
                <a:gd name="T18" fmla="*/ 2109263 h 21092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4283" h="2109263">
                  <a:moveTo>
                    <a:pt x="2114283" y="0"/>
                  </a:moveTo>
                  <a:lnTo>
                    <a:pt x="2114283" y="2109263"/>
                  </a:lnTo>
                  <a:lnTo>
                    <a:pt x="0" y="2109263"/>
                  </a:lnTo>
                  <a:lnTo>
                    <a:pt x="10650" y="1898350"/>
                  </a:lnTo>
                  <a:cubicBezTo>
                    <a:pt x="118936" y="832075"/>
                    <a:pt x="1019439" y="0"/>
                    <a:pt x="2114283" y="0"/>
                  </a:cubicBezTo>
                  <a:close/>
                </a:path>
              </a:pathLst>
            </a:custGeom>
            <a:solidFill>
              <a:srgbClr val="FF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5" name="任意多边形 4167">
              <a:extLst>
                <a:ext uri="{FF2B5EF4-FFF2-40B4-BE49-F238E27FC236}">
                  <a16:creationId xmlns:a16="http://schemas.microsoft.com/office/drawing/2014/main" id="{68214D16-C932-B68A-5D5D-6FA200614357}"/>
                </a:ext>
              </a:extLst>
            </p:cNvPr>
            <p:cNvSpPr/>
            <p:nvPr/>
          </p:nvSpPr>
          <p:spPr bwMode="auto">
            <a:xfrm rot="5400000">
              <a:off x="2237450" y="2510"/>
              <a:ext cx="2114283" cy="2109263"/>
            </a:xfrm>
            <a:custGeom>
              <a:avLst/>
              <a:gdLst>
                <a:gd name="T0" fmla="*/ 2114283 w 2114283"/>
                <a:gd name="T1" fmla="*/ 0 h 2109263"/>
                <a:gd name="T2" fmla="*/ 2114283 w 2114283"/>
                <a:gd name="T3" fmla="*/ 2109263 h 2109263"/>
                <a:gd name="T4" fmla="*/ 0 w 2114283"/>
                <a:gd name="T5" fmla="*/ 2109263 h 2109263"/>
                <a:gd name="T6" fmla="*/ 10650 w 2114283"/>
                <a:gd name="T7" fmla="*/ 1898352 h 2109263"/>
                <a:gd name="T8" fmla="*/ 2114283 w 2114283"/>
                <a:gd name="T9" fmla="*/ 0 h 2109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4283"/>
                <a:gd name="T16" fmla="*/ 0 h 2109263"/>
                <a:gd name="T17" fmla="*/ 2114283 w 2114283"/>
                <a:gd name="T18" fmla="*/ 2109263 h 21092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4283" h="2109263">
                  <a:moveTo>
                    <a:pt x="2114283" y="0"/>
                  </a:moveTo>
                  <a:lnTo>
                    <a:pt x="2114283" y="2109263"/>
                  </a:lnTo>
                  <a:lnTo>
                    <a:pt x="0" y="2109263"/>
                  </a:lnTo>
                  <a:lnTo>
                    <a:pt x="10650" y="1898350"/>
                  </a:lnTo>
                  <a:cubicBezTo>
                    <a:pt x="118936" y="832075"/>
                    <a:pt x="1019439" y="0"/>
                    <a:pt x="2114283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>
                <a:buFont typeface="Arial" panose="020B0604020202020204" pitchFamily="34" charset="0"/>
                <a:buNone/>
              </a:pPr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0" name="文本框 49">
            <a:extLst>
              <a:ext uri="{FF2B5EF4-FFF2-40B4-BE49-F238E27FC236}">
                <a16:creationId xmlns:a16="http://schemas.microsoft.com/office/drawing/2014/main" id="{76E8A1D6-495C-568A-4518-FA279797BADD}"/>
              </a:ext>
            </a:extLst>
          </p:cNvPr>
          <p:cNvSpPr txBox="1"/>
          <p:nvPr/>
        </p:nvSpPr>
        <p:spPr>
          <a:xfrm>
            <a:off x="581253" y="2479272"/>
            <a:ext cx="3209812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D2D8EF6A-AEFB-0EAA-7526-C8C1BCB211C5}"/>
              </a:ext>
            </a:extLst>
          </p:cNvPr>
          <p:cNvSpPr txBox="1"/>
          <p:nvPr/>
        </p:nvSpPr>
        <p:spPr>
          <a:xfrm>
            <a:off x="8448339" y="2479272"/>
            <a:ext cx="3209812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7605E327-C47B-225A-CD6A-501FE93D419A}"/>
              </a:ext>
            </a:extLst>
          </p:cNvPr>
          <p:cNvSpPr txBox="1"/>
          <p:nvPr/>
        </p:nvSpPr>
        <p:spPr>
          <a:xfrm>
            <a:off x="581253" y="4029706"/>
            <a:ext cx="3209812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76501445-07F2-E212-278E-6D90CA3BA1C5}"/>
              </a:ext>
            </a:extLst>
          </p:cNvPr>
          <p:cNvSpPr txBox="1"/>
          <p:nvPr/>
        </p:nvSpPr>
        <p:spPr>
          <a:xfrm>
            <a:off x="8448339" y="4029706"/>
            <a:ext cx="3209812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54" name="Freeform 37">
            <a:extLst>
              <a:ext uri="{FF2B5EF4-FFF2-40B4-BE49-F238E27FC236}">
                <a16:creationId xmlns:a16="http://schemas.microsoft.com/office/drawing/2014/main" id="{2EA1FF34-2B07-C443-EA5C-D4538C9DF28A}"/>
              </a:ext>
            </a:extLst>
          </p:cNvPr>
          <p:cNvSpPr>
            <a:spLocks/>
          </p:cNvSpPr>
          <p:nvPr/>
        </p:nvSpPr>
        <p:spPr bwMode="auto">
          <a:xfrm rot="5400000" flipV="1">
            <a:off x="5246265" y="2610675"/>
            <a:ext cx="1692534" cy="1927962"/>
          </a:xfrm>
          <a:custGeom>
            <a:avLst/>
            <a:gdLst>
              <a:gd name="T0" fmla="*/ 92 w 844"/>
              <a:gd name="T1" fmla="*/ 223 h 960"/>
              <a:gd name="T2" fmla="*/ 28 w 844"/>
              <a:gd name="T3" fmla="*/ 537 h 960"/>
              <a:gd name="T4" fmla="*/ 268 w 844"/>
              <a:gd name="T5" fmla="*/ 892 h 960"/>
              <a:gd name="T6" fmla="*/ 759 w 844"/>
              <a:gd name="T7" fmla="*/ 679 h 960"/>
              <a:gd name="T8" fmla="*/ 697 w 844"/>
              <a:gd name="T9" fmla="*/ 167 h 960"/>
              <a:gd name="T10" fmla="*/ 92 w 844"/>
              <a:gd name="T11" fmla="*/ 223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44" h="960">
                <a:moveTo>
                  <a:pt x="92" y="223"/>
                </a:moveTo>
                <a:cubicBezTo>
                  <a:pt x="0" y="342"/>
                  <a:pt x="21" y="492"/>
                  <a:pt x="28" y="537"/>
                </a:cubicBezTo>
                <a:cubicBezTo>
                  <a:pt x="35" y="585"/>
                  <a:pt x="76" y="819"/>
                  <a:pt x="268" y="892"/>
                </a:cubicBezTo>
                <a:cubicBezTo>
                  <a:pt x="449" y="960"/>
                  <a:pt x="665" y="847"/>
                  <a:pt x="759" y="679"/>
                </a:cubicBezTo>
                <a:cubicBezTo>
                  <a:pt x="844" y="525"/>
                  <a:pt x="841" y="301"/>
                  <a:pt x="697" y="167"/>
                </a:cubicBezTo>
                <a:cubicBezTo>
                  <a:pt x="519" y="0"/>
                  <a:pt x="218" y="58"/>
                  <a:pt x="92" y="223"/>
                </a:cubicBezTo>
                <a:close/>
              </a:path>
            </a:pathLst>
          </a:custGeom>
          <a:noFill/>
          <a:ln w="152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sz="2000">
              <a:solidFill>
                <a:srgbClr val="FFFFFF"/>
              </a:solidFill>
              <a:latin typeface="Calibri" panose="020F0502020204030204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BD1BFF2C-03CF-C663-97D6-96F9D2E8C8FB}"/>
              </a:ext>
            </a:extLst>
          </p:cNvPr>
          <p:cNvSpPr txBox="1"/>
          <p:nvPr/>
        </p:nvSpPr>
        <p:spPr>
          <a:xfrm>
            <a:off x="5581846" y="3056409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</a:rPr>
              <a:t>01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147BC387-EB51-A363-1A8E-71BE9F7F5BE6}"/>
              </a:ext>
            </a:extLst>
          </p:cNvPr>
          <p:cNvSpPr txBox="1"/>
          <p:nvPr/>
        </p:nvSpPr>
        <p:spPr>
          <a:xfrm>
            <a:off x="6209523" y="3056409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</a:rPr>
              <a:t>02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A96711E1-1EC0-37AA-7705-E22145A8E5AC}"/>
              </a:ext>
            </a:extLst>
          </p:cNvPr>
          <p:cNvSpPr txBox="1"/>
          <p:nvPr/>
        </p:nvSpPr>
        <p:spPr>
          <a:xfrm>
            <a:off x="5581846" y="3660374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</a:rPr>
              <a:t>03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9CEC98B3-183E-3930-C1AA-DA855D60D18F}"/>
              </a:ext>
            </a:extLst>
          </p:cNvPr>
          <p:cNvSpPr txBox="1"/>
          <p:nvPr/>
        </p:nvSpPr>
        <p:spPr>
          <a:xfrm>
            <a:off x="6209523" y="3660374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</a:rPr>
              <a:t>04</a:t>
            </a:r>
            <a:endParaRPr lang="zh-CN" alt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6016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FA450DAB-B437-BCAE-0BA5-DF572F2DB07A}"/>
              </a:ext>
            </a:extLst>
          </p:cNvPr>
          <p:cNvSpPr/>
          <p:nvPr/>
        </p:nvSpPr>
        <p:spPr>
          <a:xfrm rot="21238338">
            <a:off x="904095" y="1561595"/>
            <a:ext cx="2629863" cy="2629153"/>
          </a:xfrm>
          <a:custGeom>
            <a:avLst/>
            <a:gdLst>
              <a:gd name="connsiteX0" fmla="*/ 2610673 w 2629863"/>
              <a:gd name="connsiteY0" fmla="*/ 14653 h 2629153"/>
              <a:gd name="connsiteX1" fmla="*/ 2617335 w 2629863"/>
              <a:gd name="connsiteY1" fmla="*/ 614629 h 2629153"/>
              <a:gd name="connsiteX2" fmla="*/ 2612641 w 2629863"/>
              <a:gd name="connsiteY2" fmla="*/ 668557 h 2629153"/>
              <a:gd name="connsiteX3" fmla="*/ 2615767 w 2629863"/>
              <a:gd name="connsiteY3" fmla="*/ 715294 h 2629153"/>
              <a:gd name="connsiteX4" fmla="*/ 2610673 w 2629863"/>
              <a:gd name="connsiteY4" fmla="*/ 1237587 h 2629153"/>
              <a:gd name="connsiteX5" fmla="*/ 2610673 w 2629863"/>
              <a:gd name="connsiteY5" fmla="*/ 1888084 h 2629153"/>
              <a:gd name="connsiteX6" fmla="*/ 2609932 w 2629863"/>
              <a:gd name="connsiteY6" fmla="*/ 1929827 h 2629153"/>
              <a:gd name="connsiteX7" fmla="*/ 2610673 w 2629863"/>
              <a:gd name="connsiteY7" fmla="*/ 1940123 h 2629153"/>
              <a:gd name="connsiteX8" fmla="*/ 2610673 w 2629863"/>
              <a:gd name="connsiteY8" fmla="*/ 2616640 h 2629153"/>
              <a:gd name="connsiteX9" fmla="*/ 2088594 w 2629863"/>
              <a:gd name="connsiteY9" fmla="*/ 2621308 h 2629153"/>
              <a:gd name="connsiteX10" fmla="*/ 2051566 w 2629863"/>
              <a:gd name="connsiteY10" fmla="*/ 2617856 h 2629153"/>
              <a:gd name="connsiteX11" fmla="*/ 2012519 w 2629863"/>
              <a:gd name="connsiteY11" fmla="*/ 2616640 h 2629153"/>
              <a:gd name="connsiteX12" fmla="*/ 1362352 w 2629863"/>
              <a:gd name="connsiteY12" fmla="*/ 2616640 h 2629153"/>
              <a:gd name="connsiteX13" fmla="*/ 1050458 w 2629863"/>
              <a:gd name="connsiteY13" fmla="*/ 2615989 h 2629153"/>
              <a:gd name="connsiteX14" fmla="*/ 1045359 w 2629863"/>
              <a:gd name="connsiteY14" fmla="*/ 2615924 h 2629153"/>
              <a:gd name="connsiteX15" fmla="*/ 1039942 w 2629863"/>
              <a:gd name="connsiteY15" fmla="*/ 2616115 h 2629153"/>
              <a:gd name="connsiteX16" fmla="*/ 776530 w 2629863"/>
              <a:gd name="connsiteY16" fmla="*/ 2621095 h 2629153"/>
              <a:gd name="connsiteX17" fmla="*/ 731003 w 2629863"/>
              <a:gd name="connsiteY17" fmla="*/ 2617943 h 2629153"/>
              <a:gd name="connsiteX18" fmla="*/ 685855 w 2629863"/>
              <a:gd name="connsiteY18" fmla="*/ 2619715 h 2629153"/>
              <a:gd name="connsiteX19" fmla="*/ 10005 w 2629863"/>
              <a:gd name="connsiteY19" fmla="*/ 2616640 h 2629153"/>
              <a:gd name="connsiteX20" fmla="*/ 9377 w 2629863"/>
              <a:gd name="connsiteY20" fmla="*/ 2523532 h 2629153"/>
              <a:gd name="connsiteX21" fmla="*/ 10484 w 2629863"/>
              <a:gd name="connsiteY21" fmla="*/ 2467312 h 2629153"/>
              <a:gd name="connsiteX22" fmla="*/ 9549 w 2629863"/>
              <a:gd name="connsiteY22" fmla="*/ 2392376 h 2629153"/>
              <a:gd name="connsiteX23" fmla="*/ 6771 w 2629863"/>
              <a:gd name="connsiteY23" fmla="*/ 2108992 h 2629153"/>
              <a:gd name="connsiteX24" fmla="*/ 9048 w 2629863"/>
              <a:gd name="connsiteY24" fmla="*/ 1971795 h 2629153"/>
              <a:gd name="connsiteX25" fmla="*/ 1735 w 2629863"/>
              <a:gd name="connsiteY25" fmla="*/ 1816186 h 2629153"/>
              <a:gd name="connsiteX26" fmla="*/ 10005 w 2629863"/>
              <a:gd name="connsiteY26" fmla="*/ 1341666 h 2629153"/>
              <a:gd name="connsiteX27" fmla="*/ 296 w 2629863"/>
              <a:gd name="connsiteY27" fmla="*/ 1059317 h 2629153"/>
              <a:gd name="connsiteX28" fmla="*/ 615 w 2629863"/>
              <a:gd name="connsiteY28" fmla="*/ 1037228 h 2629153"/>
              <a:gd name="connsiteX29" fmla="*/ 31 w 2629863"/>
              <a:gd name="connsiteY29" fmla="*/ 980792 h 2629153"/>
              <a:gd name="connsiteX30" fmla="*/ 11450 w 2629863"/>
              <a:gd name="connsiteY30" fmla="*/ 316259 h 2629153"/>
              <a:gd name="connsiteX31" fmla="*/ 12038 w 2629863"/>
              <a:gd name="connsiteY31" fmla="*/ 227673 h 2629153"/>
              <a:gd name="connsiteX32" fmla="*/ 10706 w 2629863"/>
              <a:gd name="connsiteY32" fmla="*/ 162483 h 2629153"/>
              <a:gd name="connsiteX33" fmla="*/ 10005 w 2629863"/>
              <a:gd name="connsiteY33" fmla="*/ 14653 h 2629153"/>
              <a:gd name="connsiteX34" fmla="*/ 634165 w 2629863"/>
              <a:gd name="connsiteY34" fmla="*/ 14653 h 2629153"/>
              <a:gd name="connsiteX35" fmla="*/ 658240 w 2629863"/>
              <a:gd name="connsiteY35" fmla="*/ 14810 h 2629153"/>
              <a:gd name="connsiteX36" fmla="*/ 660172 w 2629863"/>
              <a:gd name="connsiteY36" fmla="*/ 14653 h 2629153"/>
              <a:gd name="connsiteX37" fmla="*/ 1336346 w 2629863"/>
              <a:gd name="connsiteY37" fmla="*/ 14653 h 2629153"/>
              <a:gd name="connsiteX38" fmla="*/ 1581801 w 2629863"/>
              <a:gd name="connsiteY38" fmla="*/ 25932 h 2629153"/>
              <a:gd name="connsiteX39" fmla="*/ 1630305 w 2629863"/>
              <a:gd name="connsiteY39" fmla="*/ 26262 h 2629153"/>
              <a:gd name="connsiteX40" fmla="*/ 1698129 w 2629863"/>
              <a:gd name="connsiteY40" fmla="*/ 25461 h 2629153"/>
              <a:gd name="connsiteX41" fmla="*/ 1724016 w 2629863"/>
              <a:gd name="connsiteY41" fmla="*/ 24972 h 2629153"/>
              <a:gd name="connsiteX42" fmla="*/ 1747046 w 2629863"/>
              <a:gd name="connsiteY42" fmla="*/ 23961 h 2629153"/>
              <a:gd name="connsiteX43" fmla="*/ 1908493 w 2629863"/>
              <a:gd name="connsiteY43" fmla="*/ 14653 h 2629153"/>
              <a:gd name="connsiteX44" fmla="*/ 2250278 w 2629863"/>
              <a:gd name="connsiteY44" fmla="*/ 11 h 2629153"/>
              <a:gd name="connsiteX45" fmla="*/ 2610673 w 2629863"/>
              <a:gd name="connsiteY45" fmla="*/ 14653 h 262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629863" h="2629153">
                <a:moveTo>
                  <a:pt x="2610673" y="14653"/>
                </a:moveTo>
                <a:cubicBezTo>
                  <a:pt x="2598591" y="156253"/>
                  <a:pt x="2626928" y="423719"/>
                  <a:pt x="2617335" y="614629"/>
                </a:cubicBezTo>
                <a:lnTo>
                  <a:pt x="2612641" y="668557"/>
                </a:lnTo>
                <a:lnTo>
                  <a:pt x="2615767" y="715294"/>
                </a:lnTo>
                <a:cubicBezTo>
                  <a:pt x="2623177" y="882475"/>
                  <a:pt x="2602033" y="985996"/>
                  <a:pt x="2610673" y="1237587"/>
                </a:cubicBezTo>
                <a:cubicBezTo>
                  <a:pt x="2620548" y="1525119"/>
                  <a:pt x="2613157" y="1593601"/>
                  <a:pt x="2610673" y="1888084"/>
                </a:cubicBezTo>
                <a:lnTo>
                  <a:pt x="2609932" y="1929827"/>
                </a:lnTo>
                <a:lnTo>
                  <a:pt x="2610673" y="1940123"/>
                </a:lnTo>
                <a:cubicBezTo>
                  <a:pt x="2639768" y="2130885"/>
                  <a:pt x="2632495" y="2340175"/>
                  <a:pt x="2610673" y="2616640"/>
                </a:cubicBezTo>
                <a:cubicBezTo>
                  <a:pt x="2426051" y="2633819"/>
                  <a:pt x="2217500" y="2631235"/>
                  <a:pt x="2088594" y="2621308"/>
                </a:cubicBezTo>
                <a:lnTo>
                  <a:pt x="2051566" y="2617856"/>
                </a:lnTo>
                <a:lnTo>
                  <a:pt x="2012519" y="2616640"/>
                </a:lnTo>
                <a:cubicBezTo>
                  <a:pt x="1847417" y="2602279"/>
                  <a:pt x="1501981" y="2636377"/>
                  <a:pt x="1362352" y="2616640"/>
                </a:cubicBezTo>
                <a:cubicBezTo>
                  <a:pt x="1251003" y="2619786"/>
                  <a:pt x="1148594" y="2617779"/>
                  <a:pt x="1050458" y="2615989"/>
                </a:cubicBezTo>
                <a:lnTo>
                  <a:pt x="1045359" y="2615924"/>
                </a:lnTo>
                <a:lnTo>
                  <a:pt x="1039942" y="2616115"/>
                </a:lnTo>
                <a:cubicBezTo>
                  <a:pt x="944884" y="2619685"/>
                  <a:pt x="849325" y="2623352"/>
                  <a:pt x="776530" y="2621095"/>
                </a:cubicBezTo>
                <a:lnTo>
                  <a:pt x="731003" y="2617943"/>
                </a:lnTo>
                <a:lnTo>
                  <a:pt x="685855" y="2619715"/>
                </a:lnTo>
                <a:cubicBezTo>
                  <a:pt x="486767" y="2626893"/>
                  <a:pt x="184666" y="2633072"/>
                  <a:pt x="10005" y="2616640"/>
                </a:cubicBezTo>
                <a:cubicBezTo>
                  <a:pt x="9299" y="2583765"/>
                  <a:pt x="9148" y="2552870"/>
                  <a:pt x="9377" y="2523532"/>
                </a:cubicBezTo>
                <a:lnTo>
                  <a:pt x="10484" y="2467312"/>
                </a:lnTo>
                <a:lnTo>
                  <a:pt x="9549" y="2392376"/>
                </a:lnTo>
                <a:cubicBezTo>
                  <a:pt x="8293" y="2304744"/>
                  <a:pt x="6650" y="2207259"/>
                  <a:pt x="6771" y="2108992"/>
                </a:cubicBezTo>
                <a:lnTo>
                  <a:pt x="9048" y="1971795"/>
                </a:lnTo>
                <a:lnTo>
                  <a:pt x="1735" y="1816186"/>
                </a:lnTo>
                <a:cubicBezTo>
                  <a:pt x="1560" y="1635984"/>
                  <a:pt x="20332" y="1451781"/>
                  <a:pt x="10005" y="1341666"/>
                </a:cubicBezTo>
                <a:cubicBezTo>
                  <a:pt x="3121" y="1268256"/>
                  <a:pt x="90" y="1173105"/>
                  <a:pt x="296" y="1059317"/>
                </a:cubicBezTo>
                <a:lnTo>
                  <a:pt x="615" y="1037228"/>
                </a:lnTo>
                <a:lnTo>
                  <a:pt x="31" y="980792"/>
                </a:lnTo>
                <a:cubicBezTo>
                  <a:pt x="-596" y="789705"/>
                  <a:pt x="8286" y="538827"/>
                  <a:pt x="11450" y="316259"/>
                </a:cubicBezTo>
                <a:lnTo>
                  <a:pt x="12038" y="227673"/>
                </a:lnTo>
                <a:lnTo>
                  <a:pt x="10706" y="162483"/>
                </a:lnTo>
                <a:cubicBezTo>
                  <a:pt x="9870" y="114861"/>
                  <a:pt x="9410" y="66684"/>
                  <a:pt x="10005" y="14653"/>
                </a:cubicBezTo>
                <a:cubicBezTo>
                  <a:pt x="243395" y="30344"/>
                  <a:pt x="462239" y="8520"/>
                  <a:pt x="634165" y="14653"/>
                </a:cubicBezTo>
                <a:lnTo>
                  <a:pt x="658240" y="14810"/>
                </a:lnTo>
                <a:lnTo>
                  <a:pt x="660172" y="14653"/>
                </a:lnTo>
                <a:cubicBezTo>
                  <a:pt x="894627" y="-12160"/>
                  <a:pt x="1160760" y="6229"/>
                  <a:pt x="1336346" y="14653"/>
                </a:cubicBezTo>
                <a:cubicBezTo>
                  <a:pt x="1424139" y="18865"/>
                  <a:pt x="1496200" y="24278"/>
                  <a:pt x="1581801" y="25932"/>
                </a:cubicBezTo>
                <a:lnTo>
                  <a:pt x="1630305" y="26262"/>
                </a:lnTo>
                <a:lnTo>
                  <a:pt x="1698129" y="25461"/>
                </a:lnTo>
                <a:lnTo>
                  <a:pt x="1724016" y="24972"/>
                </a:lnTo>
                <a:lnTo>
                  <a:pt x="1747046" y="23961"/>
                </a:lnTo>
                <a:lnTo>
                  <a:pt x="1908493" y="14653"/>
                </a:lnTo>
                <a:cubicBezTo>
                  <a:pt x="2037043" y="4347"/>
                  <a:pt x="2142109" y="-261"/>
                  <a:pt x="2250278" y="11"/>
                </a:cubicBezTo>
                <a:cubicBezTo>
                  <a:pt x="2358446" y="284"/>
                  <a:pt x="2469716" y="5437"/>
                  <a:pt x="2610673" y="14653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874DC1BE-9EA7-AB16-DA41-8BBFA28385FF}"/>
              </a:ext>
            </a:extLst>
          </p:cNvPr>
          <p:cNvSpPr/>
          <p:nvPr/>
        </p:nvSpPr>
        <p:spPr>
          <a:xfrm rot="298699">
            <a:off x="4692252" y="1480716"/>
            <a:ext cx="2786685" cy="2634400"/>
          </a:xfrm>
          <a:custGeom>
            <a:avLst/>
            <a:gdLst>
              <a:gd name="connsiteX0" fmla="*/ 15231 w 2786685"/>
              <a:gd name="connsiteY0" fmla="*/ 10964 h 2634400"/>
              <a:gd name="connsiteX1" fmla="*/ 204431 w 2786685"/>
              <a:gd name="connsiteY1" fmla="*/ 12984 h 2634400"/>
              <a:gd name="connsiteX2" fmla="*/ 293123 w 2786685"/>
              <a:gd name="connsiteY2" fmla="*/ 15552 h 2634400"/>
              <a:gd name="connsiteX3" fmla="*/ 330307 w 2786685"/>
              <a:gd name="connsiteY3" fmla="*/ 16136 h 2634400"/>
              <a:gd name="connsiteX4" fmla="*/ 526140 w 2786685"/>
              <a:gd name="connsiteY4" fmla="*/ 16598 h 2634400"/>
              <a:gd name="connsiteX5" fmla="*/ 678655 w 2786685"/>
              <a:gd name="connsiteY5" fmla="*/ 12434 h 2634400"/>
              <a:gd name="connsiteX6" fmla="*/ 704911 w 2786685"/>
              <a:gd name="connsiteY6" fmla="*/ 10964 h 2634400"/>
              <a:gd name="connsiteX7" fmla="*/ 866044 w 2786685"/>
              <a:gd name="connsiteY7" fmla="*/ 2623 h 2634400"/>
              <a:gd name="connsiteX8" fmla="*/ 1016808 w 2786685"/>
              <a:gd name="connsiteY8" fmla="*/ 4609 h 2634400"/>
              <a:gd name="connsiteX9" fmla="*/ 1070882 w 2786685"/>
              <a:gd name="connsiteY9" fmla="*/ 4485 h 2634400"/>
              <a:gd name="connsiteX10" fmla="*/ 1319393 w 2786685"/>
              <a:gd name="connsiteY10" fmla="*/ 9236 h 2634400"/>
              <a:gd name="connsiteX11" fmla="*/ 1340828 w 2786685"/>
              <a:gd name="connsiteY11" fmla="*/ 9597 h 2634400"/>
              <a:gd name="connsiteX12" fmla="*/ 1423208 w 2786685"/>
              <a:gd name="connsiteY12" fmla="*/ 5712 h 2634400"/>
              <a:gd name="connsiteX13" fmla="*/ 1645133 w 2786685"/>
              <a:gd name="connsiteY13" fmla="*/ 0 h 2634400"/>
              <a:gd name="connsiteX14" fmla="*/ 1836193 w 2786685"/>
              <a:gd name="connsiteY14" fmla="*/ 4479 h 2634400"/>
              <a:gd name="connsiteX15" fmla="*/ 1836285 w 2786685"/>
              <a:gd name="connsiteY15" fmla="*/ 4484 h 2634400"/>
              <a:gd name="connsiteX16" fmla="*/ 1944390 w 2786685"/>
              <a:gd name="connsiteY16" fmla="*/ 3234 h 2634400"/>
              <a:gd name="connsiteX17" fmla="*/ 2139446 w 2786685"/>
              <a:gd name="connsiteY17" fmla="*/ 10964 h 2634400"/>
              <a:gd name="connsiteX18" fmla="*/ 2773952 w 2786685"/>
              <a:gd name="connsiteY18" fmla="*/ 10964 h 2634400"/>
              <a:gd name="connsiteX19" fmla="*/ 2776115 w 2786685"/>
              <a:gd name="connsiteY19" fmla="*/ 111783 h 2634400"/>
              <a:gd name="connsiteX20" fmla="*/ 2777728 w 2786685"/>
              <a:gd name="connsiteY20" fmla="*/ 156787 h 2634400"/>
              <a:gd name="connsiteX21" fmla="*/ 2773952 w 2786685"/>
              <a:gd name="connsiteY21" fmla="*/ 635441 h 2634400"/>
              <a:gd name="connsiteX22" fmla="*/ 2772934 w 2786685"/>
              <a:gd name="connsiteY22" fmla="*/ 643763 h 2634400"/>
              <a:gd name="connsiteX23" fmla="*/ 2773952 w 2786685"/>
              <a:gd name="connsiteY23" fmla="*/ 661461 h 2634400"/>
              <a:gd name="connsiteX24" fmla="*/ 2783859 w 2786685"/>
              <a:gd name="connsiteY24" fmla="*/ 993420 h 2634400"/>
              <a:gd name="connsiteX25" fmla="*/ 2782059 w 2786685"/>
              <a:gd name="connsiteY25" fmla="*/ 1043529 h 2634400"/>
              <a:gd name="connsiteX26" fmla="*/ 2782533 w 2786685"/>
              <a:gd name="connsiteY26" fmla="*/ 1057032 h 2634400"/>
              <a:gd name="connsiteX27" fmla="*/ 2781378 w 2786685"/>
              <a:gd name="connsiteY27" fmla="*/ 1153128 h 2634400"/>
              <a:gd name="connsiteX28" fmla="*/ 2775050 w 2786685"/>
              <a:gd name="connsiteY28" fmla="*/ 1244120 h 2634400"/>
              <a:gd name="connsiteX29" fmla="*/ 2773952 w 2786685"/>
              <a:gd name="connsiteY29" fmla="*/ 1311958 h 2634400"/>
              <a:gd name="connsiteX30" fmla="*/ 2773952 w 2786685"/>
              <a:gd name="connsiteY30" fmla="*/ 2014494 h 2634400"/>
              <a:gd name="connsiteX31" fmla="*/ 2773295 w 2786685"/>
              <a:gd name="connsiteY31" fmla="*/ 2081809 h 2634400"/>
              <a:gd name="connsiteX32" fmla="*/ 2773961 w 2786685"/>
              <a:gd name="connsiteY32" fmla="*/ 2112026 h 2634400"/>
              <a:gd name="connsiteX33" fmla="*/ 2773952 w 2786685"/>
              <a:gd name="connsiteY33" fmla="*/ 2612951 h 2634400"/>
              <a:gd name="connsiteX34" fmla="*/ 2632695 w 2786685"/>
              <a:gd name="connsiteY34" fmla="*/ 2621738 h 2634400"/>
              <a:gd name="connsiteX35" fmla="*/ 2506677 w 2786685"/>
              <a:gd name="connsiteY35" fmla="*/ 2616250 h 2634400"/>
              <a:gd name="connsiteX36" fmla="*/ 2402390 w 2786685"/>
              <a:gd name="connsiteY36" fmla="*/ 2618214 h 2634400"/>
              <a:gd name="connsiteX37" fmla="*/ 2251763 w 2786685"/>
              <a:gd name="connsiteY37" fmla="*/ 2618800 h 2634400"/>
              <a:gd name="connsiteX38" fmla="*/ 2129811 w 2786685"/>
              <a:gd name="connsiteY38" fmla="*/ 2613702 h 2634400"/>
              <a:gd name="connsiteX39" fmla="*/ 2042584 w 2786685"/>
              <a:gd name="connsiteY39" fmla="*/ 2620496 h 2634400"/>
              <a:gd name="connsiteX40" fmla="*/ 1394592 w 2786685"/>
              <a:gd name="connsiteY40" fmla="*/ 2612951 h 2634400"/>
              <a:gd name="connsiteX41" fmla="*/ 1281658 w 2786685"/>
              <a:gd name="connsiteY41" fmla="*/ 2604501 h 2634400"/>
              <a:gd name="connsiteX42" fmla="*/ 1188009 w 2786685"/>
              <a:gd name="connsiteY42" fmla="*/ 2606181 h 2634400"/>
              <a:gd name="connsiteX43" fmla="*/ 899667 w 2786685"/>
              <a:gd name="connsiteY43" fmla="*/ 2613930 h 2634400"/>
              <a:gd name="connsiteX44" fmla="*/ 873126 w 2786685"/>
              <a:gd name="connsiteY44" fmla="*/ 2613698 h 2634400"/>
              <a:gd name="connsiteX45" fmla="*/ 825708 w 2786685"/>
              <a:gd name="connsiteY45" fmla="*/ 2616385 h 2634400"/>
              <a:gd name="connsiteX46" fmla="*/ 704911 w 2786685"/>
              <a:gd name="connsiteY46" fmla="*/ 2612951 h 2634400"/>
              <a:gd name="connsiteX47" fmla="*/ 664095 w 2786685"/>
              <a:gd name="connsiteY47" fmla="*/ 2611170 h 2634400"/>
              <a:gd name="connsiteX48" fmla="*/ 571898 w 2786685"/>
              <a:gd name="connsiteY48" fmla="*/ 2610896 h 2634400"/>
              <a:gd name="connsiteX49" fmla="*/ 468286 w 2786685"/>
              <a:gd name="connsiteY49" fmla="*/ 2611878 h 2634400"/>
              <a:gd name="connsiteX50" fmla="*/ 431359 w 2786685"/>
              <a:gd name="connsiteY50" fmla="*/ 2613585 h 2634400"/>
              <a:gd name="connsiteX51" fmla="*/ 15231 w 2786685"/>
              <a:gd name="connsiteY51" fmla="*/ 2612951 h 2634400"/>
              <a:gd name="connsiteX52" fmla="*/ 18824 w 2786685"/>
              <a:gd name="connsiteY52" fmla="*/ 2072130 h 2634400"/>
              <a:gd name="connsiteX53" fmla="*/ 16673 w 2786685"/>
              <a:gd name="connsiteY53" fmla="*/ 2006463 h 2634400"/>
              <a:gd name="connsiteX54" fmla="*/ 15231 w 2786685"/>
              <a:gd name="connsiteY54" fmla="*/ 1988474 h 2634400"/>
              <a:gd name="connsiteX55" fmla="*/ 6263 w 2786685"/>
              <a:gd name="connsiteY55" fmla="*/ 1780547 h 2634400"/>
              <a:gd name="connsiteX56" fmla="*/ 6594 w 2786685"/>
              <a:gd name="connsiteY56" fmla="*/ 1752557 h 2634400"/>
              <a:gd name="connsiteX57" fmla="*/ 3432 w 2786685"/>
              <a:gd name="connsiteY57" fmla="*/ 1682664 h 2634400"/>
              <a:gd name="connsiteX58" fmla="*/ 6541 w 2786685"/>
              <a:gd name="connsiteY58" fmla="*/ 1360549 h 2634400"/>
              <a:gd name="connsiteX59" fmla="*/ 13352 w 2786685"/>
              <a:gd name="connsiteY59" fmla="*/ 1281680 h 2634400"/>
              <a:gd name="connsiteX60" fmla="*/ 12605 w 2786685"/>
              <a:gd name="connsiteY60" fmla="*/ 1248985 h 2634400"/>
              <a:gd name="connsiteX61" fmla="*/ 20870 w 2786685"/>
              <a:gd name="connsiteY61" fmla="*/ 957872 h 2634400"/>
              <a:gd name="connsiteX62" fmla="*/ 20816 w 2786685"/>
              <a:gd name="connsiteY62" fmla="*/ 953565 h 2634400"/>
              <a:gd name="connsiteX63" fmla="*/ 18553 w 2786685"/>
              <a:gd name="connsiteY63" fmla="*/ 869563 h 2634400"/>
              <a:gd name="connsiteX64" fmla="*/ 15231 w 2786685"/>
              <a:gd name="connsiteY64" fmla="*/ 10964 h 263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786685" h="2634400">
                <a:moveTo>
                  <a:pt x="15231" y="10964"/>
                </a:moveTo>
                <a:cubicBezTo>
                  <a:pt x="80240" y="10370"/>
                  <a:pt x="143287" y="11416"/>
                  <a:pt x="204431" y="12984"/>
                </a:cubicBezTo>
                <a:lnTo>
                  <a:pt x="293123" y="15552"/>
                </a:lnTo>
                <a:lnTo>
                  <a:pt x="330307" y="16136"/>
                </a:lnTo>
                <a:cubicBezTo>
                  <a:pt x="392580" y="16916"/>
                  <a:pt x="458483" y="17265"/>
                  <a:pt x="526140" y="16598"/>
                </a:cubicBezTo>
                <a:lnTo>
                  <a:pt x="678655" y="12434"/>
                </a:lnTo>
                <a:lnTo>
                  <a:pt x="704911" y="10964"/>
                </a:lnTo>
                <a:cubicBezTo>
                  <a:pt x="755158" y="5591"/>
                  <a:pt x="809996" y="3227"/>
                  <a:pt x="866044" y="2623"/>
                </a:cubicBezTo>
                <a:lnTo>
                  <a:pt x="1016808" y="4609"/>
                </a:lnTo>
                <a:lnTo>
                  <a:pt x="1070882" y="4485"/>
                </a:lnTo>
                <a:cubicBezTo>
                  <a:pt x="1146615" y="5328"/>
                  <a:pt x="1223559" y="7387"/>
                  <a:pt x="1319393" y="9236"/>
                </a:cubicBezTo>
                <a:lnTo>
                  <a:pt x="1340828" y="9597"/>
                </a:lnTo>
                <a:lnTo>
                  <a:pt x="1423208" y="5712"/>
                </a:lnTo>
                <a:cubicBezTo>
                  <a:pt x="1485651" y="2788"/>
                  <a:pt x="1558786" y="4"/>
                  <a:pt x="1645133" y="0"/>
                </a:cubicBezTo>
                <a:cubicBezTo>
                  <a:pt x="1702699" y="-3"/>
                  <a:pt x="1766136" y="1229"/>
                  <a:pt x="1836193" y="4479"/>
                </a:cubicBezTo>
                <a:lnTo>
                  <a:pt x="1836285" y="4484"/>
                </a:lnTo>
                <a:lnTo>
                  <a:pt x="1944390" y="3234"/>
                </a:lnTo>
                <a:cubicBezTo>
                  <a:pt x="2002456" y="3834"/>
                  <a:pt x="2065739" y="6038"/>
                  <a:pt x="2139446" y="10964"/>
                </a:cubicBezTo>
                <a:cubicBezTo>
                  <a:pt x="2434272" y="30668"/>
                  <a:pt x="2630550" y="-10197"/>
                  <a:pt x="2773952" y="10964"/>
                </a:cubicBezTo>
                <a:lnTo>
                  <a:pt x="2776115" y="111783"/>
                </a:lnTo>
                <a:lnTo>
                  <a:pt x="2777728" y="156787"/>
                </a:lnTo>
                <a:cubicBezTo>
                  <a:pt x="2784426" y="320091"/>
                  <a:pt x="2795706" y="521791"/>
                  <a:pt x="2773952" y="635441"/>
                </a:cubicBezTo>
                <a:lnTo>
                  <a:pt x="2772934" y="643763"/>
                </a:lnTo>
                <a:lnTo>
                  <a:pt x="2773952" y="661461"/>
                </a:lnTo>
                <a:cubicBezTo>
                  <a:pt x="2787074" y="756394"/>
                  <a:pt x="2787117" y="876025"/>
                  <a:pt x="2783859" y="993420"/>
                </a:cubicBezTo>
                <a:lnTo>
                  <a:pt x="2782059" y="1043529"/>
                </a:lnTo>
                <a:lnTo>
                  <a:pt x="2782533" y="1057032"/>
                </a:lnTo>
                <a:cubicBezTo>
                  <a:pt x="2782962" y="1087420"/>
                  <a:pt x="2782693" y="1119383"/>
                  <a:pt x="2781378" y="1153128"/>
                </a:cubicBezTo>
                <a:lnTo>
                  <a:pt x="2775050" y="1244120"/>
                </a:lnTo>
                <a:lnTo>
                  <a:pt x="2773952" y="1311958"/>
                </a:lnTo>
                <a:cubicBezTo>
                  <a:pt x="2773779" y="1483929"/>
                  <a:pt x="2780299" y="1737996"/>
                  <a:pt x="2773952" y="2014494"/>
                </a:cubicBezTo>
                <a:lnTo>
                  <a:pt x="2773295" y="2081809"/>
                </a:lnTo>
                <a:lnTo>
                  <a:pt x="2773961" y="2112026"/>
                </a:lnTo>
                <a:cubicBezTo>
                  <a:pt x="2779915" y="2276328"/>
                  <a:pt x="2797756" y="2474440"/>
                  <a:pt x="2773952" y="2612951"/>
                </a:cubicBezTo>
                <a:cubicBezTo>
                  <a:pt x="2726013" y="2619930"/>
                  <a:pt x="2679623" y="2622091"/>
                  <a:pt x="2632695" y="2621738"/>
                </a:cubicBezTo>
                <a:lnTo>
                  <a:pt x="2506677" y="2616250"/>
                </a:lnTo>
                <a:lnTo>
                  <a:pt x="2402390" y="2618214"/>
                </a:lnTo>
                <a:cubicBezTo>
                  <a:pt x="2349334" y="2619059"/>
                  <a:pt x="2299655" y="2619466"/>
                  <a:pt x="2251763" y="2618800"/>
                </a:cubicBezTo>
                <a:lnTo>
                  <a:pt x="2129811" y="2613702"/>
                </a:lnTo>
                <a:lnTo>
                  <a:pt x="2042584" y="2620496"/>
                </a:lnTo>
                <a:cubicBezTo>
                  <a:pt x="1830110" y="2636912"/>
                  <a:pt x="1700109" y="2643670"/>
                  <a:pt x="1394592" y="2612951"/>
                </a:cubicBezTo>
                <a:lnTo>
                  <a:pt x="1281658" y="2604501"/>
                </a:lnTo>
                <a:lnTo>
                  <a:pt x="1188009" y="2606181"/>
                </a:lnTo>
                <a:cubicBezTo>
                  <a:pt x="1102946" y="2609183"/>
                  <a:pt x="1007477" y="2613456"/>
                  <a:pt x="899667" y="2613930"/>
                </a:cubicBezTo>
                <a:lnTo>
                  <a:pt x="873126" y="2613698"/>
                </a:lnTo>
                <a:lnTo>
                  <a:pt x="825708" y="2616385"/>
                </a:lnTo>
                <a:cubicBezTo>
                  <a:pt x="781425" y="2618197"/>
                  <a:pt x="741732" y="2617911"/>
                  <a:pt x="704911" y="2612951"/>
                </a:cubicBezTo>
                <a:lnTo>
                  <a:pt x="664095" y="2611170"/>
                </a:lnTo>
                <a:lnTo>
                  <a:pt x="571898" y="2610896"/>
                </a:lnTo>
                <a:lnTo>
                  <a:pt x="468286" y="2611878"/>
                </a:lnTo>
                <a:lnTo>
                  <a:pt x="431359" y="2613585"/>
                </a:lnTo>
                <a:cubicBezTo>
                  <a:pt x="319523" y="2618756"/>
                  <a:pt x="183924" y="2623716"/>
                  <a:pt x="15231" y="2612951"/>
                </a:cubicBezTo>
                <a:cubicBezTo>
                  <a:pt x="33664" y="2493602"/>
                  <a:pt x="27116" y="2317929"/>
                  <a:pt x="18824" y="2072130"/>
                </a:cubicBezTo>
                <a:lnTo>
                  <a:pt x="16673" y="2006463"/>
                </a:lnTo>
                <a:lnTo>
                  <a:pt x="15231" y="1988474"/>
                </a:lnTo>
                <a:cubicBezTo>
                  <a:pt x="8916" y="1910981"/>
                  <a:pt x="6509" y="1842279"/>
                  <a:pt x="6263" y="1780547"/>
                </a:cubicBezTo>
                <a:lnTo>
                  <a:pt x="6594" y="1752557"/>
                </a:lnTo>
                <a:lnTo>
                  <a:pt x="3432" y="1682664"/>
                </a:lnTo>
                <a:cubicBezTo>
                  <a:pt x="-940" y="1577269"/>
                  <a:pt x="-2329" y="1485470"/>
                  <a:pt x="6541" y="1360549"/>
                </a:cubicBezTo>
                <a:lnTo>
                  <a:pt x="13352" y="1281680"/>
                </a:lnTo>
                <a:lnTo>
                  <a:pt x="12605" y="1248985"/>
                </a:lnTo>
                <a:cubicBezTo>
                  <a:pt x="14194" y="1167327"/>
                  <a:pt x="20622" y="1073895"/>
                  <a:pt x="20870" y="957872"/>
                </a:cubicBezTo>
                <a:lnTo>
                  <a:pt x="20816" y="953565"/>
                </a:lnTo>
                <a:lnTo>
                  <a:pt x="18553" y="869563"/>
                </a:lnTo>
                <a:cubicBezTo>
                  <a:pt x="9845" y="620222"/>
                  <a:pt x="-7007" y="323230"/>
                  <a:pt x="15231" y="10964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3594E34C-80D6-FFAE-4D23-8ECDD2F138E7}"/>
              </a:ext>
            </a:extLst>
          </p:cNvPr>
          <p:cNvSpPr/>
          <p:nvPr/>
        </p:nvSpPr>
        <p:spPr>
          <a:xfrm rot="21246791">
            <a:off x="8505918" y="1484279"/>
            <a:ext cx="2632864" cy="2633653"/>
          </a:xfrm>
          <a:custGeom>
            <a:avLst/>
            <a:gdLst>
              <a:gd name="connsiteX0" fmla="*/ 2614109 w 2632864"/>
              <a:gd name="connsiteY0" fmla="*/ 15707 h 2633653"/>
              <a:gd name="connsiteX1" fmla="*/ 2607109 w 2632864"/>
              <a:gd name="connsiteY1" fmla="*/ 294595 h 2633653"/>
              <a:gd name="connsiteX2" fmla="*/ 2607283 w 2632864"/>
              <a:gd name="connsiteY2" fmla="*/ 337798 h 2633653"/>
              <a:gd name="connsiteX3" fmla="*/ 2612232 w 2632864"/>
              <a:gd name="connsiteY3" fmla="*/ 448423 h 2633653"/>
              <a:gd name="connsiteX4" fmla="*/ 2613710 w 2632864"/>
              <a:gd name="connsiteY4" fmla="*/ 578966 h 2633653"/>
              <a:gd name="connsiteX5" fmla="*/ 2614109 w 2632864"/>
              <a:gd name="connsiteY5" fmla="*/ 588144 h 2633653"/>
              <a:gd name="connsiteX6" fmla="*/ 2604231 w 2632864"/>
              <a:gd name="connsiteY6" fmla="*/ 1086789 h 2633653"/>
              <a:gd name="connsiteX7" fmla="*/ 2610038 w 2632864"/>
              <a:gd name="connsiteY7" fmla="*/ 1191356 h 2633653"/>
              <a:gd name="connsiteX8" fmla="*/ 2614109 w 2632864"/>
              <a:gd name="connsiteY8" fmla="*/ 1238641 h 2633653"/>
              <a:gd name="connsiteX9" fmla="*/ 2614109 w 2632864"/>
              <a:gd name="connsiteY9" fmla="*/ 1915158 h 2633653"/>
              <a:gd name="connsiteX10" fmla="*/ 2611070 w 2632864"/>
              <a:gd name="connsiteY10" fmla="*/ 1958498 h 2633653"/>
              <a:gd name="connsiteX11" fmla="*/ 2609886 w 2632864"/>
              <a:gd name="connsiteY11" fmla="*/ 2000892 h 2633653"/>
              <a:gd name="connsiteX12" fmla="*/ 2614109 w 2632864"/>
              <a:gd name="connsiteY12" fmla="*/ 2617694 h 2633653"/>
              <a:gd name="connsiteX13" fmla="*/ 2047229 w 2632864"/>
              <a:gd name="connsiteY13" fmla="*/ 2625274 h 2633653"/>
              <a:gd name="connsiteX14" fmla="*/ 1964233 w 2632864"/>
              <a:gd name="connsiteY14" fmla="*/ 2619471 h 2633653"/>
              <a:gd name="connsiteX15" fmla="*/ 1877704 w 2632864"/>
              <a:gd name="connsiteY15" fmla="*/ 2622400 h 2633653"/>
              <a:gd name="connsiteX16" fmla="*/ 1497334 w 2632864"/>
              <a:gd name="connsiteY16" fmla="*/ 2625767 h 2633653"/>
              <a:gd name="connsiteX17" fmla="*/ 1418803 w 2632864"/>
              <a:gd name="connsiteY17" fmla="*/ 2619668 h 2633653"/>
              <a:gd name="connsiteX18" fmla="*/ 1393720 w 2632864"/>
              <a:gd name="connsiteY18" fmla="*/ 2619926 h 2633653"/>
              <a:gd name="connsiteX19" fmla="*/ 1289494 w 2632864"/>
              <a:gd name="connsiteY19" fmla="*/ 2617694 h 2633653"/>
              <a:gd name="connsiteX20" fmla="*/ 986117 w 2632864"/>
              <a:gd name="connsiteY20" fmla="*/ 2608768 h 2633653"/>
              <a:gd name="connsiteX21" fmla="*/ 915135 w 2632864"/>
              <a:gd name="connsiteY21" fmla="*/ 2607929 h 2633653"/>
              <a:gd name="connsiteX22" fmla="*/ 904674 w 2632864"/>
              <a:gd name="connsiteY22" fmla="*/ 2608426 h 2633653"/>
              <a:gd name="connsiteX23" fmla="*/ 718091 w 2632864"/>
              <a:gd name="connsiteY23" fmla="*/ 2617694 h 2633653"/>
              <a:gd name="connsiteX24" fmla="*/ 617348 w 2632864"/>
              <a:gd name="connsiteY24" fmla="*/ 2620907 h 2633653"/>
              <a:gd name="connsiteX25" fmla="*/ 596277 w 2632864"/>
              <a:gd name="connsiteY25" fmla="*/ 2621068 h 2633653"/>
              <a:gd name="connsiteX26" fmla="*/ 579523 w 2632864"/>
              <a:gd name="connsiteY26" fmla="*/ 2622356 h 2633653"/>
              <a:gd name="connsiteX27" fmla="*/ 16824 w 2632864"/>
              <a:gd name="connsiteY27" fmla="*/ 2617694 h 2633653"/>
              <a:gd name="connsiteX28" fmla="*/ 25288 w 2632864"/>
              <a:gd name="connsiteY28" fmla="*/ 2510938 h 2633653"/>
              <a:gd name="connsiteX29" fmla="*/ 29161 w 2632864"/>
              <a:gd name="connsiteY29" fmla="*/ 2446129 h 2633653"/>
              <a:gd name="connsiteX30" fmla="*/ 29557 w 2632864"/>
              <a:gd name="connsiteY30" fmla="*/ 2425679 h 2633653"/>
              <a:gd name="connsiteX31" fmla="*/ 30167 w 2632864"/>
              <a:gd name="connsiteY31" fmla="*/ 2301494 h 2633653"/>
              <a:gd name="connsiteX32" fmla="*/ 24270 w 2632864"/>
              <a:gd name="connsiteY32" fmla="*/ 2139289 h 2633653"/>
              <a:gd name="connsiteX33" fmla="*/ 19876 w 2632864"/>
              <a:gd name="connsiteY33" fmla="*/ 2037750 h 2633653"/>
              <a:gd name="connsiteX34" fmla="*/ 16825 w 2632864"/>
              <a:gd name="connsiteY34" fmla="*/ 1993217 h 2633653"/>
              <a:gd name="connsiteX35" fmla="*/ 16824 w 2632864"/>
              <a:gd name="connsiteY35" fmla="*/ 1368740 h 2633653"/>
              <a:gd name="connsiteX36" fmla="*/ 4198 w 2632864"/>
              <a:gd name="connsiteY36" fmla="*/ 876689 h 2633653"/>
              <a:gd name="connsiteX37" fmla="*/ 6284 w 2632864"/>
              <a:gd name="connsiteY37" fmla="*/ 849116 h 2633653"/>
              <a:gd name="connsiteX38" fmla="*/ 8843 w 2632864"/>
              <a:gd name="connsiteY38" fmla="*/ 784246 h 2633653"/>
              <a:gd name="connsiteX39" fmla="*/ 16825 w 2632864"/>
              <a:gd name="connsiteY39" fmla="*/ 718243 h 2633653"/>
              <a:gd name="connsiteX40" fmla="*/ 27681 w 2632864"/>
              <a:gd name="connsiteY40" fmla="*/ 618884 h 2633653"/>
              <a:gd name="connsiteX41" fmla="*/ 29172 w 2632864"/>
              <a:gd name="connsiteY41" fmla="*/ 594760 h 2633653"/>
              <a:gd name="connsiteX42" fmla="*/ 32909 w 2632864"/>
              <a:gd name="connsiteY42" fmla="*/ 403434 h 2633653"/>
              <a:gd name="connsiteX43" fmla="*/ 31806 w 2632864"/>
              <a:gd name="connsiteY43" fmla="*/ 351429 h 2633653"/>
              <a:gd name="connsiteX44" fmla="*/ 31401 w 2632864"/>
              <a:gd name="connsiteY44" fmla="*/ 334869 h 2633653"/>
              <a:gd name="connsiteX45" fmla="*/ 16824 w 2632864"/>
              <a:gd name="connsiteY45" fmla="*/ 15707 h 2633653"/>
              <a:gd name="connsiteX46" fmla="*/ 358728 w 2632864"/>
              <a:gd name="connsiteY46" fmla="*/ 26650 h 2633653"/>
              <a:gd name="connsiteX47" fmla="*/ 425251 w 2632864"/>
              <a:gd name="connsiteY47" fmla="*/ 27051 h 2633653"/>
              <a:gd name="connsiteX48" fmla="*/ 557149 w 2632864"/>
              <a:gd name="connsiteY48" fmla="*/ 21991 h 2633653"/>
              <a:gd name="connsiteX49" fmla="*/ 575465 w 2632864"/>
              <a:gd name="connsiteY49" fmla="*/ 21190 h 2633653"/>
              <a:gd name="connsiteX50" fmla="*/ 640172 w 2632864"/>
              <a:gd name="connsiteY50" fmla="*/ 15707 h 2633653"/>
              <a:gd name="connsiteX51" fmla="*/ 1315467 w 2632864"/>
              <a:gd name="connsiteY51" fmla="*/ 15707 h 2633653"/>
              <a:gd name="connsiteX52" fmla="*/ 1449192 w 2632864"/>
              <a:gd name="connsiteY52" fmla="*/ 10134 h 2633653"/>
              <a:gd name="connsiteX53" fmla="*/ 1523154 w 2632864"/>
              <a:gd name="connsiteY53" fmla="*/ 10627 h 2633653"/>
              <a:gd name="connsiteX54" fmla="*/ 1587284 w 2632864"/>
              <a:gd name="connsiteY54" fmla="*/ 7378 h 2633653"/>
              <a:gd name="connsiteX55" fmla="*/ 1767479 w 2632864"/>
              <a:gd name="connsiteY55" fmla="*/ 21 h 2633653"/>
              <a:gd name="connsiteX56" fmla="*/ 1899333 w 2632864"/>
              <a:gd name="connsiteY56" fmla="*/ 6746 h 2633653"/>
              <a:gd name="connsiteX57" fmla="*/ 1986397 w 2632864"/>
              <a:gd name="connsiteY57" fmla="*/ 15279 h 2633653"/>
              <a:gd name="connsiteX58" fmla="*/ 2034633 w 2632864"/>
              <a:gd name="connsiteY58" fmla="*/ 15072 h 2633653"/>
              <a:gd name="connsiteX59" fmla="*/ 2376824 w 2632864"/>
              <a:gd name="connsiteY59" fmla="*/ 15258 h 2633653"/>
              <a:gd name="connsiteX60" fmla="*/ 2384954 w 2632864"/>
              <a:gd name="connsiteY60" fmla="*/ 15273 h 2633653"/>
              <a:gd name="connsiteX61" fmla="*/ 2480673 w 2632864"/>
              <a:gd name="connsiteY61" fmla="*/ 9775 h 2633653"/>
              <a:gd name="connsiteX62" fmla="*/ 2614109 w 2632864"/>
              <a:gd name="connsiteY62" fmla="*/ 15707 h 263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632864" h="2633653">
                <a:moveTo>
                  <a:pt x="2614109" y="15707"/>
                </a:moveTo>
                <a:cubicBezTo>
                  <a:pt x="2611510" y="104487"/>
                  <a:pt x="2608143" y="198319"/>
                  <a:pt x="2607109" y="294595"/>
                </a:cubicBezTo>
                <a:lnTo>
                  <a:pt x="2607283" y="337798"/>
                </a:lnTo>
                <a:lnTo>
                  <a:pt x="2612232" y="448423"/>
                </a:lnTo>
                <a:lnTo>
                  <a:pt x="2613710" y="578966"/>
                </a:lnTo>
                <a:lnTo>
                  <a:pt x="2614109" y="588144"/>
                </a:lnTo>
                <a:cubicBezTo>
                  <a:pt x="2624209" y="735976"/>
                  <a:pt x="2603462" y="909421"/>
                  <a:pt x="2604231" y="1086789"/>
                </a:cubicBezTo>
                <a:lnTo>
                  <a:pt x="2610038" y="1191356"/>
                </a:lnTo>
                <a:lnTo>
                  <a:pt x="2614109" y="1238641"/>
                </a:lnTo>
                <a:cubicBezTo>
                  <a:pt x="2640846" y="1411971"/>
                  <a:pt x="2637324" y="1628926"/>
                  <a:pt x="2614109" y="1915158"/>
                </a:cubicBezTo>
                <a:lnTo>
                  <a:pt x="2611070" y="1958498"/>
                </a:lnTo>
                <a:lnTo>
                  <a:pt x="2609886" y="2000892"/>
                </a:lnTo>
                <a:cubicBezTo>
                  <a:pt x="2604785" y="2183219"/>
                  <a:pt x="2599332" y="2413063"/>
                  <a:pt x="2614109" y="2617694"/>
                </a:cubicBezTo>
                <a:cubicBezTo>
                  <a:pt x="2352548" y="2634036"/>
                  <a:pt x="2276119" y="2639949"/>
                  <a:pt x="2047229" y="2625274"/>
                </a:cubicBezTo>
                <a:lnTo>
                  <a:pt x="1964233" y="2619471"/>
                </a:lnTo>
                <a:lnTo>
                  <a:pt x="1877704" y="2622400"/>
                </a:lnTo>
                <a:cubicBezTo>
                  <a:pt x="1766450" y="2628059"/>
                  <a:pt x="1658977" y="2635525"/>
                  <a:pt x="1497334" y="2625767"/>
                </a:cubicBezTo>
                <a:lnTo>
                  <a:pt x="1418803" y="2619668"/>
                </a:lnTo>
                <a:lnTo>
                  <a:pt x="1393720" y="2619926"/>
                </a:lnTo>
                <a:cubicBezTo>
                  <a:pt x="1362780" y="2619765"/>
                  <a:pt x="1328425" y="2619089"/>
                  <a:pt x="1289494" y="2617694"/>
                </a:cubicBezTo>
                <a:cubicBezTo>
                  <a:pt x="1172701" y="2613508"/>
                  <a:pt x="1072960" y="2610317"/>
                  <a:pt x="986117" y="2608768"/>
                </a:cubicBezTo>
                <a:lnTo>
                  <a:pt x="915135" y="2607929"/>
                </a:lnTo>
                <a:lnTo>
                  <a:pt x="904674" y="2608426"/>
                </a:lnTo>
                <a:cubicBezTo>
                  <a:pt x="850920" y="2611197"/>
                  <a:pt x="790881" y="2614523"/>
                  <a:pt x="718091" y="2617694"/>
                </a:cubicBezTo>
                <a:cubicBezTo>
                  <a:pt x="681696" y="2619279"/>
                  <a:pt x="648389" y="2620305"/>
                  <a:pt x="617348" y="2620907"/>
                </a:cubicBezTo>
                <a:lnTo>
                  <a:pt x="596277" y="2621068"/>
                </a:lnTo>
                <a:lnTo>
                  <a:pt x="579523" y="2622356"/>
                </a:lnTo>
                <a:cubicBezTo>
                  <a:pt x="426535" y="2630885"/>
                  <a:pt x="198940" y="2623762"/>
                  <a:pt x="16824" y="2617694"/>
                </a:cubicBezTo>
                <a:lnTo>
                  <a:pt x="25288" y="2510938"/>
                </a:lnTo>
                <a:lnTo>
                  <a:pt x="29161" y="2446129"/>
                </a:lnTo>
                <a:lnTo>
                  <a:pt x="29557" y="2425679"/>
                </a:lnTo>
                <a:lnTo>
                  <a:pt x="30167" y="2301494"/>
                </a:lnTo>
                <a:cubicBezTo>
                  <a:pt x="29028" y="2248477"/>
                  <a:pt x="26778" y="2194707"/>
                  <a:pt x="24270" y="2139289"/>
                </a:cubicBezTo>
                <a:lnTo>
                  <a:pt x="19876" y="2037750"/>
                </a:lnTo>
                <a:lnTo>
                  <a:pt x="16825" y="1993217"/>
                </a:lnTo>
                <a:cubicBezTo>
                  <a:pt x="-25" y="1755243"/>
                  <a:pt x="7740" y="1556449"/>
                  <a:pt x="16824" y="1368740"/>
                </a:cubicBezTo>
                <a:cubicBezTo>
                  <a:pt x="20" y="1198938"/>
                  <a:pt x="-4211" y="1021489"/>
                  <a:pt x="4198" y="876689"/>
                </a:cubicBezTo>
                <a:lnTo>
                  <a:pt x="6284" y="849116"/>
                </a:lnTo>
                <a:lnTo>
                  <a:pt x="8843" y="784246"/>
                </a:lnTo>
                <a:cubicBezTo>
                  <a:pt x="10602" y="760333"/>
                  <a:pt x="13187" y="738162"/>
                  <a:pt x="16825" y="718243"/>
                </a:cubicBezTo>
                <a:lnTo>
                  <a:pt x="27681" y="618884"/>
                </a:lnTo>
                <a:lnTo>
                  <a:pt x="29172" y="594760"/>
                </a:lnTo>
                <a:cubicBezTo>
                  <a:pt x="31822" y="536283"/>
                  <a:pt x="33036" y="470836"/>
                  <a:pt x="32909" y="403434"/>
                </a:cubicBezTo>
                <a:lnTo>
                  <a:pt x="31806" y="351429"/>
                </a:lnTo>
                <a:lnTo>
                  <a:pt x="31401" y="334869"/>
                </a:lnTo>
                <a:cubicBezTo>
                  <a:pt x="28280" y="240243"/>
                  <a:pt x="22716" y="134228"/>
                  <a:pt x="16824" y="15707"/>
                </a:cubicBezTo>
                <a:cubicBezTo>
                  <a:pt x="151718" y="16613"/>
                  <a:pt x="260261" y="23455"/>
                  <a:pt x="358728" y="26650"/>
                </a:cubicBezTo>
                <a:lnTo>
                  <a:pt x="425251" y="27051"/>
                </a:lnTo>
                <a:lnTo>
                  <a:pt x="557149" y="21991"/>
                </a:lnTo>
                <a:lnTo>
                  <a:pt x="575465" y="21190"/>
                </a:lnTo>
                <a:lnTo>
                  <a:pt x="640172" y="15707"/>
                </a:lnTo>
                <a:cubicBezTo>
                  <a:pt x="829346" y="-11662"/>
                  <a:pt x="1143140" y="29349"/>
                  <a:pt x="1315467" y="15707"/>
                </a:cubicBezTo>
                <a:cubicBezTo>
                  <a:pt x="1358549" y="12297"/>
                  <a:pt x="1403244" y="10672"/>
                  <a:pt x="1449192" y="10134"/>
                </a:cubicBezTo>
                <a:lnTo>
                  <a:pt x="1523154" y="10627"/>
                </a:lnTo>
                <a:lnTo>
                  <a:pt x="1587284" y="7378"/>
                </a:lnTo>
                <a:cubicBezTo>
                  <a:pt x="1662153" y="3195"/>
                  <a:pt x="1711226" y="-312"/>
                  <a:pt x="1767479" y="21"/>
                </a:cubicBezTo>
                <a:cubicBezTo>
                  <a:pt x="1804982" y="243"/>
                  <a:pt x="1845677" y="2173"/>
                  <a:pt x="1899333" y="6746"/>
                </a:cubicBezTo>
                <a:lnTo>
                  <a:pt x="1986397" y="15279"/>
                </a:lnTo>
                <a:lnTo>
                  <a:pt x="2034633" y="15072"/>
                </a:lnTo>
                <a:cubicBezTo>
                  <a:pt x="2133566" y="14852"/>
                  <a:pt x="2238104" y="14996"/>
                  <a:pt x="2376824" y="15258"/>
                </a:cubicBezTo>
                <a:lnTo>
                  <a:pt x="2384954" y="15273"/>
                </a:lnTo>
                <a:lnTo>
                  <a:pt x="2480673" y="9775"/>
                </a:lnTo>
                <a:cubicBezTo>
                  <a:pt x="2525851" y="8571"/>
                  <a:pt x="2569732" y="9707"/>
                  <a:pt x="2614109" y="15707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grpSp>
        <p:nvGrpSpPr>
          <p:cNvPr id="4" name="Google Shape;2620;p69">
            <a:extLst>
              <a:ext uri="{FF2B5EF4-FFF2-40B4-BE49-F238E27FC236}">
                <a16:creationId xmlns:a16="http://schemas.microsoft.com/office/drawing/2014/main" id="{7B1CAE38-9087-FBBE-94A5-D618B1ED04C9}"/>
              </a:ext>
            </a:extLst>
          </p:cNvPr>
          <p:cNvGrpSpPr/>
          <p:nvPr/>
        </p:nvGrpSpPr>
        <p:grpSpPr>
          <a:xfrm>
            <a:off x="2721966" y="1532847"/>
            <a:ext cx="579220" cy="677707"/>
            <a:chOff x="6232363" y="288151"/>
            <a:chExt cx="591379" cy="691934"/>
          </a:xfrm>
        </p:grpSpPr>
        <p:sp>
          <p:nvSpPr>
            <p:cNvPr id="5" name="Google Shape;2621;p69">
              <a:extLst>
                <a:ext uri="{FF2B5EF4-FFF2-40B4-BE49-F238E27FC236}">
                  <a16:creationId xmlns:a16="http://schemas.microsoft.com/office/drawing/2014/main" id="{6E3BE557-23B4-3427-2C1F-A94E04EC5FFC}"/>
                </a:ext>
              </a:extLst>
            </p:cNvPr>
            <p:cNvSpPr/>
            <p:nvPr/>
          </p:nvSpPr>
          <p:spPr>
            <a:xfrm>
              <a:off x="6291500" y="892074"/>
              <a:ext cx="217835" cy="88010"/>
            </a:xfrm>
            <a:custGeom>
              <a:avLst/>
              <a:gdLst/>
              <a:ahLst/>
              <a:cxnLst/>
              <a:rect l="l" t="t" r="r" b="b"/>
              <a:pathLst>
                <a:path w="1094" h="442" extrusionOk="0">
                  <a:moveTo>
                    <a:pt x="931" y="1"/>
                  </a:moveTo>
                  <a:cubicBezTo>
                    <a:pt x="905" y="1"/>
                    <a:pt x="878" y="11"/>
                    <a:pt x="854" y="35"/>
                  </a:cubicBezTo>
                  <a:cubicBezTo>
                    <a:pt x="767" y="122"/>
                    <a:pt x="667" y="203"/>
                    <a:pt x="540" y="222"/>
                  </a:cubicBezTo>
                  <a:cubicBezTo>
                    <a:pt x="522" y="225"/>
                    <a:pt x="504" y="227"/>
                    <a:pt x="487" y="227"/>
                  </a:cubicBezTo>
                  <a:cubicBezTo>
                    <a:pt x="387" y="227"/>
                    <a:pt x="302" y="175"/>
                    <a:pt x="217" y="117"/>
                  </a:cubicBezTo>
                  <a:cubicBezTo>
                    <a:pt x="198" y="105"/>
                    <a:pt x="178" y="99"/>
                    <a:pt x="160" y="99"/>
                  </a:cubicBezTo>
                  <a:cubicBezTo>
                    <a:pt x="64" y="99"/>
                    <a:pt x="0" y="248"/>
                    <a:pt x="103" y="313"/>
                  </a:cubicBezTo>
                  <a:cubicBezTo>
                    <a:pt x="236" y="400"/>
                    <a:pt x="367" y="442"/>
                    <a:pt x="495" y="442"/>
                  </a:cubicBezTo>
                  <a:cubicBezTo>
                    <a:pt x="679" y="442"/>
                    <a:pt x="855" y="355"/>
                    <a:pt x="1013" y="194"/>
                  </a:cubicBezTo>
                  <a:cubicBezTo>
                    <a:pt x="1094" y="114"/>
                    <a:pt x="1018" y="1"/>
                    <a:pt x="931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6" name="Google Shape;2622;p69">
              <a:extLst>
                <a:ext uri="{FF2B5EF4-FFF2-40B4-BE49-F238E27FC236}">
                  <a16:creationId xmlns:a16="http://schemas.microsoft.com/office/drawing/2014/main" id="{DCB9A586-0932-73AA-D2F6-8BC0DD8C3B1A}"/>
                </a:ext>
              </a:extLst>
            </p:cNvPr>
            <p:cNvSpPr/>
            <p:nvPr/>
          </p:nvSpPr>
          <p:spPr>
            <a:xfrm>
              <a:off x="6248690" y="295319"/>
              <a:ext cx="516312" cy="477285"/>
            </a:xfrm>
            <a:custGeom>
              <a:avLst/>
              <a:gdLst/>
              <a:ahLst/>
              <a:cxnLst/>
              <a:rect l="l" t="t" r="r" b="b"/>
              <a:pathLst>
                <a:path w="2593" h="2397" extrusionOk="0">
                  <a:moveTo>
                    <a:pt x="1255" y="827"/>
                  </a:moveTo>
                  <a:lnTo>
                    <a:pt x="1255" y="827"/>
                  </a:lnTo>
                  <a:cubicBezTo>
                    <a:pt x="1287" y="840"/>
                    <a:pt x="1323" y="849"/>
                    <a:pt x="1355" y="858"/>
                  </a:cubicBezTo>
                  <a:cubicBezTo>
                    <a:pt x="1351" y="863"/>
                    <a:pt x="1346" y="867"/>
                    <a:pt x="1342" y="872"/>
                  </a:cubicBezTo>
                  <a:cubicBezTo>
                    <a:pt x="1310" y="858"/>
                    <a:pt x="1283" y="845"/>
                    <a:pt x="1255" y="827"/>
                  </a:cubicBezTo>
                  <a:close/>
                  <a:moveTo>
                    <a:pt x="1359" y="0"/>
                  </a:moveTo>
                  <a:cubicBezTo>
                    <a:pt x="1265" y="0"/>
                    <a:pt x="1171" y="24"/>
                    <a:pt x="1123" y="94"/>
                  </a:cubicBezTo>
                  <a:cubicBezTo>
                    <a:pt x="1087" y="103"/>
                    <a:pt x="1055" y="117"/>
                    <a:pt x="1028" y="135"/>
                  </a:cubicBezTo>
                  <a:cubicBezTo>
                    <a:pt x="1010" y="149"/>
                    <a:pt x="992" y="163"/>
                    <a:pt x="978" y="176"/>
                  </a:cubicBezTo>
                  <a:cubicBezTo>
                    <a:pt x="841" y="254"/>
                    <a:pt x="769" y="408"/>
                    <a:pt x="887" y="576"/>
                  </a:cubicBezTo>
                  <a:cubicBezTo>
                    <a:pt x="901" y="595"/>
                    <a:pt x="914" y="613"/>
                    <a:pt x="932" y="631"/>
                  </a:cubicBezTo>
                  <a:cubicBezTo>
                    <a:pt x="901" y="663"/>
                    <a:pt x="887" y="713"/>
                    <a:pt x="905" y="772"/>
                  </a:cubicBezTo>
                  <a:cubicBezTo>
                    <a:pt x="955" y="922"/>
                    <a:pt x="1037" y="1022"/>
                    <a:pt x="1142" y="1086"/>
                  </a:cubicBezTo>
                  <a:cubicBezTo>
                    <a:pt x="1078" y="1181"/>
                    <a:pt x="1023" y="1290"/>
                    <a:pt x="992" y="1395"/>
                  </a:cubicBezTo>
                  <a:cubicBezTo>
                    <a:pt x="978" y="1386"/>
                    <a:pt x="960" y="1377"/>
                    <a:pt x="941" y="1372"/>
                  </a:cubicBezTo>
                  <a:cubicBezTo>
                    <a:pt x="878" y="1318"/>
                    <a:pt x="787" y="1277"/>
                    <a:pt x="696" y="1263"/>
                  </a:cubicBezTo>
                  <a:cubicBezTo>
                    <a:pt x="621" y="1231"/>
                    <a:pt x="542" y="1210"/>
                    <a:pt x="465" y="1210"/>
                  </a:cubicBezTo>
                  <a:cubicBezTo>
                    <a:pt x="411" y="1210"/>
                    <a:pt x="358" y="1220"/>
                    <a:pt x="309" y="1245"/>
                  </a:cubicBezTo>
                  <a:cubicBezTo>
                    <a:pt x="282" y="1254"/>
                    <a:pt x="255" y="1263"/>
                    <a:pt x="232" y="1281"/>
                  </a:cubicBezTo>
                  <a:cubicBezTo>
                    <a:pt x="164" y="1281"/>
                    <a:pt x="100" y="1313"/>
                    <a:pt x="55" y="1395"/>
                  </a:cubicBezTo>
                  <a:cubicBezTo>
                    <a:pt x="0" y="1509"/>
                    <a:pt x="37" y="1618"/>
                    <a:pt x="114" y="1700"/>
                  </a:cubicBezTo>
                  <a:cubicBezTo>
                    <a:pt x="155" y="1768"/>
                    <a:pt x="246" y="1850"/>
                    <a:pt x="346" y="1895"/>
                  </a:cubicBezTo>
                  <a:cubicBezTo>
                    <a:pt x="432" y="2095"/>
                    <a:pt x="801" y="2186"/>
                    <a:pt x="1078" y="2223"/>
                  </a:cubicBezTo>
                  <a:cubicBezTo>
                    <a:pt x="1155" y="2268"/>
                    <a:pt x="1237" y="2305"/>
                    <a:pt x="1328" y="2327"/>
                  </a:cubicBezTo>
                  <a:cubicBezTo>
                    <a:pt x="1340" y="2331"/>
                    <a:pt x="1350" y="2333"/>
                    <a:pt x="1360" y="2333"/>
                  </a:cubicBezTo>
                  <a:cubicBezTo>
                    <a:pt x="1374" y="2333"/>
                    <a:pt x="1386" y="2330"/>
                    <a:pt x="1396" y="2327"/>
                  </a:cubicBezTo>
                  <a:cubicBezTo>
                    <a:pt x="1446" y="2336"/>
                    <a:pt x="1492" y="2345"/>
                    <a:pt x="1542" y="2350"/>
                  </a:cubicBezTo>
                  <a:cubicBezTo>
                    <a:pt x="1649" y="2382"/>
                    <a:pt x="1757" y="2396"/>
                    <a:pt x="1874" y="2396"/>
                  </a:cubicBezTo>
                  <a:cubicBezTo>
                    <a:pt x="1890" y="2396"/>
                    <a:pt x="1907" y="2396"/>
                    <a:pt x="1924" y="2395"/>
                  </a:cubicBezTo>
                  <a:cubicBezTo>
                    <a:pt x="1942" y="2395"/>
                    <a:pt x="1956" y="2391"/>
                    <a:pt x="1969" y="2382"/>
                  </a:cubicBezTo>
                  <a:cubicBezTo>
                    <a:pt x="1997" y="2384"/>
                    <a:pt x="2024" y="2386"/>
                    <a:pt x="2051" y="2386"/>
                  </a:cubicBezTo>
                  <a:cubicBezTo>
                    <a:pt x="2116" y="2386"/>
                    <a:pt x="2176" y="2377"/>
                    <a:pt x="2224" y="2355"/>
                  </a:cubicBezTo>
                  <a:cubicBezTo>
                    <a:pt x="2231" y="2355"/>
                    <a:pt x="2239" y="2355"/>
                    <a:pt x="2246" y="2355"/>
                  </a:cubicBezTo>
                  <a:cubicBezTo>
                    <a:pt x="2297" y="2355"/>
                    <a:pt x="2344" y="2341"/>
                    <a:pt x="2392" y="2314"/>
                  </a:cubicBezTo>
                  <a:cubicBezTo>
                    <a:pt x="2479" y="2286"/>
                    <a:pt x="2551" y="2218"/>
                    <a:pt x="2583" y="2109"/>
                  </a:cubicBezTo>
                  <a:cubicBezTo>
                    <a:pt x="2592" y="2082"/>
                    <a:pt x="2579" y="2032"/>
                    <a:pt x="2551" y="2009"/>
                  </a:cubicBezTo>
                  <a:cubicBezTo>
                    <a:pt x="2479" y="1959"/>
                    <a:pt x="2419" y="1927"/>
                    <a:pt x="2329" y="1904"/>
                  </a:cubicBezTo>
                  <a:cubicBezTo>
                    <a:pt x="2219" y="1845"/>
                    <a:pt x="2110" y="1800"/>
                    <a:pt x="1983" y="1768"/>
                  </a:cubicBezTo>
                  <a:cubicBezTo>
                    <a:pt x="1974" y="1766"/>
                    <a:pt x="1966" y="1765"/>
                    <a:pt x="1958" y="1765"/>
                  </a:cubicBezTo>
                  <a:cubicBezTo>
                    <a:pt x="1927" y="1765"/>
                    <a:pt x="1901" y="1778"/>
                    <a:pt x="1883" y="1800"/>
                  </a:cubicBezTo>
                  <a:cubicBezTo>
                    <a:pt x="1846" y="1791"/>
                    <a:pt x="1810" y="1786"/>
                    <a:pt x="1774" y="1777"/>
                  </a:cubicBezTo>
                  <a:lnTo>
                    <a:pt x="1769" y="1777"/>
                  </a:lnTo>
                  <a:cubicBezTo>
                    <a:pt x="1778" y="1745"/>
                    <a:pt x="1783" y="1713"/>
                    <a:pt x="1787" y="1677"/>
                  </a:cubicBezTo>
                  <a:cubicBezTo>
                    <a:pt x="1787" y="1677"/>
                    <a:pt x="1787" y="1672"/>
                    <a:pt x="1787" y="1668"/>
                  </a:cubicBezTo>
                  <a:cubicBezTo>
                    <a:pt x="1801" y="1659"/>
                    <a:pt x="1810" y="1650"/>
                    <a:pt x="1815" y="1636"/>
                  </a:cubicBezTo>
                  <a:cubicBezTo>
                    <a:pt x="1878" y="1504"/>
                    <a:pt x="1906" y="1372"/>
                    <a:pt x="1896" y="1236"/>
                  </a:cubicBezTo>
                  <a:lnTo>
                    <a:pt x="1896" y="1236"/>
                  </a:lnTo>
                  <a:cubicBezTo>
                    <a:pt x="1923" y="1237"/>
                    <a:pt x="1950" y="1238"/>
                    <a:pt x="1977" y="1238"/>
                  </a:cubicBezTo>
                  <a:cubicBezTo>
                    <a:pt x="2126" y="1238"/>
                    <a:pt x="2273" y="1214"/>
                    <a:pt x="2419" y="1145"/>
                  </a:cubicBezTo>
                  <a:cubicBezTo>
                    <a:pt x="2524" y="1090"/>
                    <a:pt x="2497" y="954"/>
                    <a:pt x="2415" y="899"/>
                  </a:cubicBezTo>
                  <a:cubicBezTo>
                    <a:pt x="2479" y="849"/>
                    <a:pt x="2506" y="777"/>
                    <a:pt x="2479" y="672"/>
                  </a:cubicBezTo>
                  <a:cubicBezTo>
                    <a:pt x="2474" y="667"/>
                    <a:pt x="2474" y="663"/>
                    <a:pt x="2474" y="658"/>
                  </a:cubicBezTo>
                  <a:cubicBezTo>
                    <a:pt x="2479" y="608"/>
                    <a:pt x="2460" y="558"/>
                    <a:pt x="2433" y="522"/>
                  </a:cubicBezTo>
                  <a:cubicBezTo>
                    <a:pt x="2419" y="422"/>
                    <a:pt x="2360" y="326"/>
                    <a:pt x="2251" y="276"/>
                  </a:cubicBezTo>
                  <a:cubicBezTo>
                    <a:pt x="2215" y="258"/>
                    <a:pt x="2174" y="249"/>
                    <a:pt x="2128" y="244"/>
                  </a:cubicBezTo>
                  <a:cubicBezTo>
                    <a:pt x="2011" y="116"/>
                    <a:pt x="1835" y="8"/>
                    <a:pt x="1684" y="8"/>
                  </a:cubicBezTo>
                  <a:cubicBezTo>
                    <a:pt x="1642" y="8"/>
                    <a:pt x="1601" y="16"/>
                    <a:pt x="1565" y="35"/>
                  </a:cubicBezTo>
                  <a:cubicBezTo>
                    <a:pt x="1528" y="22"/>
                    <a:pt x="1492" y="13"/>
                    <a:pt x="1455" y="8"/>
                  </a:cubicBezTo>
                  <a:cubicBezTo>
                    <a:pt x="1425" y="3"/>
                    <a:pt x="1392" y="0"/>
                    <a:pt x="1359" y="0"/>
                  </a:cubicBezTo>
                  <a:close/>
                </a:path>
              </a:pathLst>
            </a:custGeom>
            <a:solidFill>
              <a:srgbClr val="F6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7" name="Google Shape;2623;p69">
              <a:extLst>
                <a:ext uri="{FF2B5EF4-FFF2-40B4-BE49-F238E27FC236}">
                  <a16:creationId xmlns:a16="http://schemas.microsoft.com/office/drawing/2014/main" id="{FB4E2F4E-3C2D-0B9F-5C30-F3621B5EA39E}"/>
                </a:ext>
              </a:extLst>
            </p:cNvPr>
            <p:cNvSpPr/>
            <p:nvPr/>
          </p:nvSpPr>
          <p:spPr>
            <a:xfrm>
              <a:off x="6232363" y="288151"/>
              <a:ext cx="591379" cy="493413"/>
            </a:xfrm>
            <a:custGeom>
              <a:avLst/>
              <a:gdLst/>
              <a:ahLst/>
              <a:cxnLst/>
              <a:rect l="l" t="t" r="r" b="b"/>
              <a:pathLst>
                <a:path w="2970" h="2478" extrusionOk="0">
                  <a:moveTo>
                    <a:pt x="1483" y="112"/>
                  </a:moveTo>
                  <a:cubicBezTo>
                    <a:pt x="1720" y="112"/>
                    <a:pt x="1978" y="194"/>
                    <a:pt x="2206" y="294"/>
                  </a:cubicBezTo>
                  <a:cubicBezTo>
                    <a:pt x="2215" y="299"/>
                    <a:pt x="2224" y="299"/>
                    <a:pt x="2229" y="303"/>
                  </a:cubicBezTo>
                  <a:cubicBezTo>
                    <a:pt x="2374" y="385"/>
                    <a:pt x="2497" y="481"/>
                    <a:pt x="2542" y="608"/>
                  </a:cubicBezTo>
                  <a:cubicBezTo>
                    <a:pt x="2615" y="790"/>
                    <a:pt x="2442" y="903"/>
                    <a:pt x="2229" y="949"/>
                  </a:cubicBezTo>
                  <a:cubicBezTo>
                    <a:pt x="2153" y="966"/>
                    <a:pt x="2070" y="974"/>
                    <a:pt x="1985" y="974"/>
                  </a:cubicBezTo>
                  <a:cubicBezTo>
                    <a:pt x="1767" y="974"/>
                    <a:pt x="1531" y="922"/>
                    <a:pt x="1342" y="831"/>
                  </a:cubicBezTo>
                  <a:cubicBezTo>
                    <a:pt x="992" y="658"/>
                    <a:pt x="819" y="335"/>
                    <a:pt x="1151" y="180"/>
                  </a:cubicBezTo>
                  <a:cubicBezTo>
                    <a:pt x="1252" y="132"/>
                    <a:pt x="1365" y="112"/>
                    <a:pt x="1483" y="112"/>
                  </a:cubicBezTo>
                  <a:close/>
                  <a:moveTo>
                    <a:pt x="955" y="699"/>
                  </a:moveTo>
                  <a:cubicBezTo>
                    <a:pt x="1037" y="785"/>
                    <a:pt x="1146" y="863"/>
                    <a:pt x="1274" y="922"/>
                  </a:cubicBezTo>
                  <a:cubicBezTo>
                    <a:pt x="1287" y="926"/>
                    <a:pt x="1301" y="931"/>
                    <a:pt x="1315" y="940"/>
                  </a:cubicBezTo>
                  <a:cubicBezTo>
                    <a:pt x="1328" y="944"/>
                    <a:pt x="1342" y="954"/>
                    <a:pt x="1355" y="958"/>
                  </a:cubicBezTo>
                  <a:cubicBezTo>
                    <a:pt x="1433" y="981"/>
                    <a:pt x="1510" y="1004"/>
                    <a:pt x="1587" y="1026"/>
                  </a:cubicBezTo>
                  <a:cubicBezTo>
                    <a:pt x="1596" y="1026"/>
                    <a:pt x="1606" y="1031"/>
                    <a:pt x="1610" y="1031"/>
                  </a:cubicBezTo>
                  <a:cubicBezTo>
                    <a:pt x="1660" y="1044"/>
                    <a:pt x="1710" y="1054"/>
                    <a:pt x="1760" y="1063"/>
                  </a:cubicBezTo>
                  <a:lnTo>
                    <a:pt x="1774" y="1063"/>
                  </a:lnTo>
                  <a:cubicBezTo>
                    <a:pt x="1856" y="1067"/>
                    <a:pt x="1933" y="1076"/>
                    <a:pt x="2015" y="1085"/>
                  </a:cubicBezTo>
                  <a:cubicBezTo>
                    <a:pt x="2197" y="1085"/>
                    <a:pt x="2370" y="1054"/>
                    <a:pt x="2506" y="990"/>
                  </a:cubicBezTo>
                  <a:lnTo>
                    <a:pt x="2506" y="990"/>
                  </a:lnTo>
                  <a:cubicBezTo>
                    <a:pt x="2474" y="1035"/>
                    <a:pt x="2433" y="1072"/>
                    <a:pt x="2388" y="1104"/>
                  </a:cubicBezTo>
                  <a:cubicBezTo>
                    <a:pt x="2379" y="1117"/>
                    <a:pt x="2365" y="1131"/>
                    <a:pt x="2351" y="1140"/>
                  </a:cubicBezTo>
                  <a:cubicBezTo>
                    <a:pt x="2288" y="1233"/>
                    <a:pt x="2047" y="1263"/>
                    <a:pt x="1955" y="1263"/>
                  </a:cubicBezTo>
                  <a:cubicBezTo>
                    <a:pt x="1948" y="1263"/>
                    <a:pt x="1943" y="1263"/>
                    <a:pt x="1938" y="1263"/>
                  </a:cubicBezTo>
                  <a:cubicBezTo>
                    <a:pt x="1710" y="1245"/>
                    <a:pt x="1424" y="1199"/>
                    <a:pt x="1246" y="1035"/>
                  </a:cubicBezTo>
                  <a:cubicBezTo>
                    <a:pt x="1110" y="949"/>
                    <a:pt x="1005" y="835"/>
                    <a:pt x="955" y="699"/>
                  </a:cubicBezTo>
                  <a:close/>
                  <a:moveTo>
                    <a:pt x="1283" y="1222"/>
                  </a:moveTo>
                  <a:cubicBezTo>
                    <a:pt x="1383" y="1263"/>
                    <a:pt x="1492" y="1290"/>
                    <a:pt x="1610" y="1313"/>
                  </a:cubicBezTo>
                  <a:cubicBezTo>
                    <a:pt x="1706" y="1326"/>
                    <a:pt x="1801" y="1345"/>
                    <a:pt x="1892" y="1354"/>
                  </a:cubicBezTo>
                  <a:cubicBezTo>
                    <a:pt x="1888" y="1422"/>
                    <a:pt x="1874" y="1490"/>
                    <a:pt x="1860" y="1563"/>
                  </a:cubicBezTo>
                  <a:cubicBezTo>
                    <a:pt x="1847" y="1631"/>
                    <a:pt x="1833" y="1717"/>
                    <a:pt x="1797" y="1781"/>
                  </a:cubicBezTo>
                  <a:cubicBezTo>
                    <a:pt x="1724" y="1911"/>
                    <a:pt x="1643" y="1959"/>
                    <a:pt x="1546" y="1959"/>
                  </a:cubicBezTo>
                  <a:cubicBezTo>
                    <a:pt x="1472" y="1959"/>
                    <a:pt x="1390" y="1931"/>
                    <a:pt x="1296" y="1890"/>
                  </a:cubicBezTo>
                  <a:cubicBezTo>
                    <a:pt x="1192" y="1840"/>
                    <a:pt x="1114" y="1804"/>
                    <a:pt x="1092" y="1699"/>
                  </a:cubicBezTo>
                  <a:cubicBezTo>
                    <a:pt x="1069" y="1622"/>
                    <a:pt x="1105" y="1554"/>
                    <a:pt x="1142" y="1486"/>
                  </a:cubicBezTo>
                  <a:cubicBezTo>
                    <a:pt x="1151" y="1476"/>
                    <a:pt x="1160" y="1463"/>
                    <a:pt x="1160" y="1454"/>
                  </a:cubicBezTo>
                  <a:cubicBezTo>
                    <a:pt x="1164" y="1440"/>
                    <a:pt x="1174" y="1431"/>
                    <a:pt x="1178" y="1422"/>
                  </a:cubicBezTo>
                  <a:cubicBezTo>
                    <a:pt x="1210" y="1354"/>
                    <a:pt x="1246" y="1290"/>
                    <a:pt x="1283" y="1222"/>
                  </a:cubicBezTo>
                  <a:close/>
                  <a:moveTo>
                    <a:pt x="382" y="1319"/>
                  </a:moveTo>
                  <a:cubicBezTo>
                    <a:pt x="402" y="1319"/>
                    <a:pt x="422" y="1322"/>
                    <a:pt x="441" y="1326"/>
                  </a:cubicBezTo>
                  <a:cubicBezTo>
                    <a:pt x="464" y="1326"/>
                    <a:pt x="487" y="1331"/>
                    <a:pt x="510" y="1335"/>
                  </a:cubicBezTo>
                  <a:lnTo>
                    <a:pt x="514" y="1335"/>
                  </a:lnTo>
                  <a:cubicBezTo>
                    <a:pt x="678" y="1340"/>
                    <a:pt x="878" y="1413"/>
                    <a:pt x="1028" y="1472"/>
                  </a:cubicBezTo>
                  <a:cubicBezTo>
                    <a:pt x="992" y="1540"/>
                    <a:pt x="960" y="1613"/>
                    <a:pt x="964" y="1686"/>
                  </a:cubicBezTo>
                  <a:cubicBezTo>
                    <a:pt x="973" y="1868"/>
                    <a:pt x="1187" y="1959"/>
                    <a:pt x="1365" y="2013"/>
                  </a:cubicBezTo>
                  <a:cubicBezTo>
                    <a:pt x="1439" y="2038"/>
                    <a:pt x="1505" y="2049"/>
                    <a:pt x="1564" y="2049"/>
                  </a:cubicBezTo>
                  <a:cubicBezTo>
                    <a:pt x="1731" y="2049"/>
                    <a:pt x="1837" y="1958"/>
                    <a:pt x="1901" y="1827"/>
                  </a:cubicBezTo>
                  <a:cubicBezTo>
                    <a:pt x="2051" y="1868"/>
                    <a:pt x="2251" y="1922"/>
                    <a:pt x="2379" y="2009"/>
                  </a:cubicBezTo>
                  <a:lnTo>
                    <a:pt x="2383" y="2009"/>
                  </a:lnTo>
                  <a:cubicBezTo>
                    <a:pt x="2424" y="2018"/>
                    <a:pt x="2451" y="2036"/>
                    <a:pt x="2470" y="2059"/>
                  </a:cubicBezTo>
                  <a:lnTo>
                    <a:pt x="2479" y="2068"/>
                  </a:lnTo>
                  <a:lnTo>
                    <a:pt x="2497" y="2072"/>
                  </a:lnTo>
                  <a:cubicBezTo>
                    <a:pt x="2629" y="2099"/>
                    <a:pt x="2629" y="2236"/>
                    <a:pt x="2547" y="2286"/>
                  </a:cubicBezTo>
                  <a:cubicBezTo>
                    <a:pt x="2533" y="2295"/>
                    <a:pt x="2515" y="2304"/>
                    <a:pt x="2501" y="2309"/>
                  </a:cubicBezTo>
                  <a:cubicBezTo>
                    <a:pt x="2483" y="2318"/>
                    <a:pt x="2470" y="2322"/>
                    <a:pt x="2447" y="2327"/>
                  </a:cubicBezTo>
                  <a:cubicBezTo>
                    <a:pt x="2360" y="2363"/>
                    <a:pt x="2224" y="2372"/>
                    <a:pt x="2133" y="2377"/>
                  </a:cubicBezTo>
                  <a:cubicBezTo>
                    <a:pt x="2093" y="2379"/>
                    <a:pt x="2052" y="2380"/>
                    <a:pt x="2012" y="2380"/>
                  </a:cubicBezTo>
                  <a:cubicBezTo>
                    <a:pt x="1741" y="2380"/>
                    <a:pt x="1466" y="2330"/>
                    <a:pt x="1201" y="2259"/>
                  </a:cubicBezTo>
                  <a:cubicBezTo>
                    <a:pt x="910" y="2177"/>
                    <a:pt x="591" y="2068"/>
                    <a:pt x="364" y="1872"/>
                  </a:cubicBezTo>
                  <a:cubicBezTo>
                    <a:pt x="300" y="1813"/>
                    <a:pt x="214" y="1736"/>
                    <a:pt x="187" y="1654"/>
                  </a:cubicBezTo>
                  <a:cubicBezTo>
                    <a:pt x="164" y="1622"/>
                    <a:pt x="155" y="1595"/>
                    <a:pt x="159" y="1567"/>
                  </a:cubicBezTo>
                  <a:cubicBezTo>
                    <a:pt x="155" y="1554"/>
                    <a:pt x="155" y="1545"/>
                    <a:pt x="155" y="1531"/>
                  </a:cubicBezTo>
                  <a:cubicBezTo>
                    <a:pt x="155" y="1476"/>
                    <a:pt x="182" y="1426"/>
                    <a:pt x="223" y="1399"/>
                  </a:cubicBezTo>
                  <a:cubicBezTo>
                    <a:pt x="237" y="1376"/>
                    <a:pt x="259" y="1358"/>
                    <a:pt x="282" y="1345"/>
                  </a:cubicBezTo>
                  <a:cubicBezTo>
                    <a:pt x="311" y="1327"/>
                    <a:pt x="346" y="1319"/>
                    <a:pt x="382" y="1319"/>
                  </a:cubicBezTo>
                  <a:close/>
                  <a:moveTo>
                    <a:pt x="1428" y="0"/>
                  </a:moveTo>
                  <a:cubicBezTo>
                    <a:pt x="1235" y="0"/>
                    <a:pt x="1059" y="44"/>
                    <a:pt x="928" y="153"/>
                  </a:cubicBezTo>
                  <a:cubicBezTo>
                    <a:pt x="860" y="208"/>
                    <a:pt x="823" y="276"/>
                    <a:pt x="810" y="344"/>
                  </a:cubicBezTo>
                  <a:cubicBezTo>
                    <a:pt x="810" y="349"/>
                    <a:pt x="805" y="353"/>
                    <a:pt x="805" y="358"/>
                  </a:cubicBezTo>
                  <a:cubicBezTo>
                    <a:pt x="705" y="781"/>
                    <a:pt x="883" y="1035"/>
                    <a:pt x="1183" y="1181"/>
                  </a:cubicBezTo>
                  <a:cubicBezTo>
                    <a:pt x="1146" y="1249"/>
                    <a:pt x="1110" y="1317"/>
                    <a:pt x="1074" y="1390"/>
                  </a:cubicBezTo>
                  <a:cubicBezTo>
                    <a:pt x="903" y="1327"/>
                    <a:pt x="617" y="1237"/>
                    <a:pt x="388" y="1237"/>
                  </a:cubicBezTo>
                  <a:cubicBezTo>
                    <a:pt x="201" y="1237"/>
                    <a:pt x="53" y="1297"/>
                    <a:pt x="37" y="1481"/>
                  </a:cubicBezTo>
                  <a:cubicBezTo>
                    <a:pt x="0" y="1899"/>
                    <a:pt x="646" y="2177"/>
                    <a:pt x="1010" y="2295"/>
                  </a:cubicBezTo>
                  <a:cubicBezTo>
                    <a:pt x="1033" y="2300"/>
                    <a:pt x="1051" y="2309"/>
                    <a:pt x="1069" y="2313"/>
                  </a:cubicBezTo>
                  <a:cubicBezTo>
                    <a:pt x="1064" y="2318"/>
                    <a:pt x="1064" y="2318"/>
                    <a:pt x="1064" y="2322"/>
                  </a:cubicBezTo>
                  <a:lnTo>
                    <a:pt x="1060" y="2327"/>
                  </a:lnTo>
                  <a:cubicBezTo>
                    <a:pt x="1074" y="2327"/>
                    <a:pt x="1092" y="2331"/>
                    <a:pt x="1105" y="2336"/>
                  </a:cubicBezTo>
                  <a:cubicBezTo>
                    <a:pt x="1124" y="2341"/>
                    <a:pt x="1142" y="2345"/>
                    <a:pt x="1160" y="2350"/>
                  </a:cubicBezTo>
                  <a:lnTo>
                    <a:pt x="1169" y="2350"/>
                  </a:lnTo>
                  <a:cubicBezTo>
                    <a:pt x="1169" y="2345"/>
                    <a:pt x="1169" y="2345"/>
                    <a:pt x="1169" y="2341"/>
                  </a:cubicBezTo>
                  <a:cubicBezTo>
                    <a:pt x="1210" y="2354"/>
                    <a:pt x="1251" y="2363"/>
                    <a:pt x="1292" y="2377"/>
                  </a:cubicBezTo>
                  <a:cubicBezTo>
                    <a:pt x="1292" y="2377"/>
                    <a:pt x="1292" y="2377"/>
                    <a:pt x="1292" y="2381"/>
                  </a:cubicBezTo>
                  <a:cubicBezTo>
                    <a:pt x="1324" y="2395"/>
                    <a:pt x="1360" y="2404"/>
                    <a:pt x="1392" y="2413"/>
                  </a:cubicBezTo>
                  <a:cubicBezTo>
                    <a:pt x="1396" y="2409"/>
                    <a:pt x="1396" y="2404"/>
                    <a:pt x="1396" y="2400"/>
                  </a:cubicBezTo>
                  <a:cubicBezTo>
                    <a:pt x="1556" y="2436"/>
                    <a:pt x="1715" y="2459"/>
                    <a:pt x="1874" y="2468"/>
                  </a:cubicBezTo>
                  <a:cubicBezTo>
                    <a:pt x="1939" y="2473"/>
                    <a:pt x="2013" y="2477"/>
                    <a:pt x="2090" y="2477"/>
                  </a:cubicBezTo>
                  <a:cubicBezTo>
                    <a:pt x="2285" y="2477"/>
                    <a:pt x="2497" y="2451"/>
                    <a:pt x="2624" y="2350"/>
                  </a:cubicBezTo>
                  <a:cubicBezTo>
                    <a:pt x="2970" y="2077"/>
                    <a:pt x="2201" y="1818"/>
                    <a:pt x="1942" y="1740"/>
                  </a:cubicBezTo>
                  <a:cubicBezTo>
                    <a:pt x="1983" y="1627"/>
                    <a:pt x="2001" y="1490"/>
                    <a:pt x="2010" y="1363"/>
                  </a:cubicBezTo>
                  <a:cubicBezTo>
                    <a:pt x="2031" y="1364"/>
                    <a:pt x="2052" y="1364"/>
                    <a:pt x="2072" y="1364"/>
                  </a:cubicBezTo>
                  <a:cubicBezTo>
                    <a:pt x="2386" y="1364"/>
                    <a:pt x="2643" y="1259"/>
                    <a:pt x="2720" y="849"/>
                  </a:cubicBezTo>
                  <a:cubicBezTo>
                    <a:pt x="2724" y="826"/>
                    <a:pt x="2720" y="808"/>
                    <a:pt x="2711" y="790"/>
                  </a:cubicBezTo>
                  <a:cubicBezTo>
                    <a:pt x="2779" y="581"/>
                    <a:pt x="2529" y="330"/>
                    <a:pt x="2229" y="171"/>
                  </a:cubicBezTo>
                  <a:cubicBezTo>
                    <a:pt x="2212" y="165"/>
                    <a:pt x="2198" y="160"/>
                    <a:pt x="2184" y="160"/>
                  </a:cubicBezTo>
                  <a:cubicBezTo>
                    <a:pt x="2179" y="160"/>
                    <a:pt x="2174" y="161"/>
                    <a:pt x="2169" y="162"/>
                  </a:cubicBezTo>
                  <a:cubicBezTo>
                    <a:pt x="1934" y="69"/>
                    <a:pt x="1668" y="0"/>
                    <a:pt x="1428" y="0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8" name="Google Shape;2624;p69">
              <a:extLst>
                <a:ext uri="{FF2B5EF4-FFF2-40B4-BE49-F238E27FC236}">
                  <a16:creationId xmlns:a16="http://schemas.microsoft.com/office/drawing/2014/main" id="{ED0C9D14-753C-7CE5-33B5-BB6CDFA25B25}"/>
                </a:ext>
              </a:extLst>
            </p:cNvPr>
            <p:cNvSpPr/>
            <p:nvPr/>
          </p:nvSpPr>
          <p:spPr>
            <a:xfrm>
              <a:off x="6375528" y="736165"/>
              <a:ext cx="135798" cy="222414"/>
            </a:xfrm>
            <a:custGeom>
              <a:avLst/>
              <a:gdLst/>
              <a:ahLst/>
              <a:cxnLst/>
              <a:rect l="l" t="t" r="r" b="b"/>
              <a:pathLst>
                <a:path w="682" h="1117" extrusionOk="0">
                  <a:moveTo>
                    <a:pt x="357" y="1"/>
                  </a:moveTo>
                  <a:cubicBezTo>
                    <a:pt x="343" y="1"/>
                    <a:pt x="328" y="8"/>
                    <a:pt x="323" y="27"/>
                  </a:cubicBezTo>
                  <a:lnTo>
                    <a:pt x="9" y="1073"/>
                  </a:lnTo>
                  <a:cubicBezTo>
                    <a:pt x="0" y="1099"/>
                    <a:pt x="20" y="1116"/>
                    <a:pt x="41" y="1116"/>
                  </a:cubicBezTo>
                  <a:cubicBezTo>
                    <a:pt x="53" y="1116"/>
                    <a:pt x="65" y="1111"/>
                    <a:pt x="73" y="1100"/>
                  </a:cubicBezTo>
                  <a:cubicBezTo>
                    <a:pt x="300" y="800"/>
                    <a:pt x="500" y="477"/>
                    <a:pt x="668" y="141"/>
                  </a:cubicBezTo>
                  <a:cubicBezTo>
                    <a:pt x="682" y="114"/>
                    <a:pt x="658" y="82"/>
                    <a:pt x="633" y="82"/>
                  </a:cubicBezTo>
                  <a:cubicBezTo>
                    <a:pt x="625" y="82"/>
                    <a:pt x="616" y="86"/>
                    <a:pt x="609" y="95"/>
                  </a:cubicBezTo>
                  <a:cubicBezTo>
                    <a:pt x="600" y="109"/>
                    <a:pt x="586" y="127"/>
                    <a:pt x="573" y="141"/>
                  </a:cubicBezTo>
                  <a:cubicBezTo>
                    <a:pt x="573" y="118"/>
                    <a:pt x="555" y="104"/>
                    <a:pt x="536" y="104"/>
                  </a:cubicBezTo>
                  <a:cubicBezTo>
                    <a:pt x="536" y="100"/>
                    <a:pt x="532" y="91"/>
                    <a:pt x="523" y="86"/>
                  </a:cubicBezTo>
                  <a:cubicBezTo>
                    <a:pt x="518" y="86"/>
                    <a:pt x="514" y="81"/>
                    <a:pt x="509" y="77"/>
                  </a:cubicBezTo>
                  <a:cubicBezTo>
                    <a:pt x="507" y="75"/>
                    <a:pt x="503" y="73"/>
                    <a:pt x="499" y="73"/>
                  </a:cubicBezTo>
                  <a:cubicBezTo>
                    <a:pt x="495" y="73"/>
                    <a:pt x="491" y="75"/>
                    <a:pt x="486" y="77"/>
                  </a:cubicBezTo>
                  <a:cubicBezTo>
                    <a:pt x="478" y="71"/>
                    <a:pt x="470" y="68"/>
                    <a:pt x="461" y="68"/>
                  </a:cubicBezTo>
                  <a:cubicBezTo>
                    <a:pt x="450" y="68"/>
                    <a:pt x="440" y="73"/>
                    <a:pt x="432" y="86"/>
                  </a:cubicBezTo>
                  <a:cubicBezTo>
                    <a:pt x="427" y="91"/>
                    <a:pt x="423" y="95"/>
                    <a:pt x="418" y="104"/>
                  </a:cubicBezTo>
                  <a:cubicBezTo>
                    <a:pt x="414" y="86"/>
                    <a:pt x="400" y="77"/>
                    <a:pt x="382" y="77"/>
                  </a:cubicBezTo>
                  <a:cubicBezTo>
                    <a:pt x="386" y="68"/>
                    <a:pt x="391" y="54"/>
                    <a:pt x="391" y="45"/>
                  </a:cubicBezTo>
                  <a:cubicBezTo>
                    <a:pt x="399" y="18"/>
                    <a:pt x="378" y="1"/>
                    <a:pt x="357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</p:grpSp>
      <p:grpSp>
        <p:nvGrpSpPr>
          <p:cNvPr id="9" name="Google Shape;2625;p69">
            <a:extLst>
              <a:ext uri="{FF2B5EF4-FFF2-40B4-BE49-F238E27FC236}">
                <a16:creationId xmlns:a16="http://schemas.microsoft.com/office/drawing/2014/main" id="{7A521A2F-7BA9-1FEE-5334-F46C03CC1853}"/>
              </a:ext>
            </a:extLst>
          </p:cNvPr>
          <p:cNvGrpSpPr/>
          <p:nvPr/>
        </p:nvGrpSpPr>
        <p:grpSpPr>
          <a:xfrm rot="-1696891">
            <a:off x="4906389" y="1076756"/>
            <a:ext cx="609565" cy="762740"/>
            <a:chOff x="6232363" y="288151"/>
            <a:chExt cx="591379" cy="739984"/>
          </a:xfrm>
        </p:grpSpPr>
        <p:sp>
          <p:nvSpPr>
            <p:cNvPr id="10" name="Google Shape;2626;p69">
              <a:extLst>
                <a:ext uri="{FF2B5EF4-FFF2-40B4-BE49-F238E27FC236}">
                  <a16:creationId xmlns:a16="http://schemas.microsoft.com/office/drawing/2014/main" id="{442ACFE9-B208-0CA9-2D9C-2BFD1BDA6E3E}"/>
                </a:ext>
              </a:extLst>
            </p:cNvPr>
            <p:cNvSpPr/>
            <p:nvPr/>
          </p:nvSpPr>
          <p:spPr>
            <a:xfrm rot="1828556">
              <a:off x="6289006" y="890964"/>
              <a:ext cx="217834" cy="88010"/>
            </a:xfrm>
            <a:custGeom>
              <a:avLst/>
              <a:gdLst/>
              <a:ahLst/>
              <a:cxnLst/>
              <a:rect l="l" t="t" r="r" b="b"/>
              <a:pathLst>
                <a:path w="1094" h="442" extrusionOk="0">
                  <a:moveTo>
                    <a:pt x="931" y="1"/>
                  </a:moveTo>
                  <a:cubicBezTo>
                    <a:pt x="905" y="1"/>
                    <a:pt x="878" y="11"/>
                    <a:pt x="854" y="35"/>
                  </a:cubicBezTo>
                  <a:cubicBezTo>
                    <a:pt x="767" y="122"/>
                    <a:pt x="667" y="203"/>
                    <a:pt x="540" y="222"/>
                  </a:cubicBezTo>
                  <a:cubicBezTo>
                    <a:pt x="522" y="225"/>
                    <a:pt x="504" y="227"/>
                    <a:pt x="487" y="227"/>
                  </a:cubicBezTo>
                  <a:cubicBezTo>
                    <a:pt x="387" y="227"/>
                    <a:pt x="302" y="175"/>
                    <a:pt x="217" y="117"/>
                  </a:cubicBezTo>
                  <a:cubicBezTo>
                    <a:pt x="198" y="105"/>
                    <a:pt x="178" y="99"/>
                    <a:pt x="160" y="99"/>
                  </a:cubicBezTo>
                  <a:cubicBezTo>
                    <a:pt x="64" y="99"/>
                    <a:pt x="0" y="248"/>
                    <a:pt x="103" y="313"/>
                  </a:cubicBezTo>
                  <a:cubicBezTo>
                    <a:pt x="236" y="400"/>
                    <a:pt x="367" y="442"/>
                    <a:pt x="495" y="442"/>
                  </a:cubicBezTo>
                  <a:cubicBezTo>
                    <a:pt x="679" y="442"/>
                    <a:pt x="855" y="355"/>
                    <a:pt x="1013" y="194"/>
                  </a:cubicBezTo>
                  <a:cubicBezTo>
                    <a:pt x="1094" y="114"/>
                    <a:pt x="1018" y="1"/>
                    <a:pt x="931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11" name="Google Shape;2627;p69">
              <a:extLst>
                <a:ext uri="{FF2B5EF4-FFF2-40B4-BE49-F238E27FC236}">
                  <a16:creationId xmlns:a16="http://schemas.microsoft.com/office/drawing/2014/main" id="{F83E4B92-70AD-0C8F-FD42-49BA1C2386A2}"/>
                </a:ext>
              </a:extLst>
            </p:cNvPr>
            <p:cNvSpPr/>
            <p:nvPr/>
          </p:nvSpPr>
          <p:spPr>
            <a:xfrm>
              <a:off x="6248690" y="295319"/>
              <a:ext cx="516312" cy="477285"/>
            </a:xfrm>
            <a:custGeom>
              <a:avLst/>
              <a:gdLst/>
              <a:ahLst/>
              <a:cxnLst/>
              <a:rect l="l" t="t" r="r" b="b"/>
              <a:pathLst>
                <a:path w="2593" h="2397" extrusionOk="0">
                  <a:moveTo>
                    <a:pt x="1255" y="827"/>
                  </a:moveTo>
                  <a:lnTo>
                    <a:pt x="1255" y="827"/>
                  </a:lnTo>
                  <a:cubicBezTo>
                    <a:pt x="1287" y="840"/>
                    <a:pt x="1323" y="849"/>
                    <a:pt x="1355" y="858"/>
                  </a:cubicBezTo>
                  <a:cubicBezTo>
                    <a:pt x="1351" y="863"/>
                    <a:pt x="1346" y="867"/>
                    <a:pt x="1342" y="872"/>
                  </a:cubicBezTo>
                  <a:cubicBezTo>
                    <a:pt x="1310" y="858"/>
                    <a:pt x="1283" y="845"/>
                    <a:pt x="1255" y="827"/>
                  </a:cubicBezTo>
                  <a:close/>
                  <a:moveTo>
                    <a:pt x="1359" y="0"/>
                  </a:moveTo>
                  <a:cubicBezTo>
                    <a:pt x="1265" y="0"/>
                    <a:pt x="1171" y="24"/>
                    <a:pt x="1123" y="94"/>
                  </a:cubicBezTo>
                  <a:cubicBezTo>
                    <a:pt x="1087" y="103"/>
                    <a:pt x="1055" y="117"/>
                    <a:pt x="1028" y="135"/>
                  </a:cubicBezTo>
                  <a:cubicBezTo>
                    <a:pt x="1010" y="149"/>
                    <a:pt x="992" y="163"/>
                    <a:pt x="978" y="176"/>
                  </a:cubicBezTo>
                  <a:cubicBezTo>
                    <a:pt x="841" y="254"/>
                    <a:pt x="769" y="408"/>
                    <a:pt x="887" y="576"/>
                  </a:cubicBezTo>
                  <a:cubicBezTo>
                    <a:pt x="901" y="595"/>
                    <a:pt x="914" y="613"/>
                    <a:pt x="932" y="631"/>
                  </a:cubicBezTo>
                  <a:cubicBezTo>
                    <a:pt x="901" y="663"/>
                    <a:pt x="887" y="713"/>
                    <a:pt x="905" y="772"/>
                  </a:cubicBezTo>
                  <a:cubicBezTo>
                    <a:pt x="955" y="922"/>
                    <a:pt x="1037" y="1022"/>
                    <a:pt x="1142" y="1086"/>
                  </a:cubicBezTo>
                  <a:cubicBezTo>
                    <a:pt x="1078" y="1181"/>
                    <a:pt x="1023" y="1290"/>
                    <a:pt x="992" y="1395"/>
                  </a:cubicBezTo>
                  <a:cubicBezTo>
                    <a:pt x="978" y="1386"/>
                    <a:pt x="960" y="1377"/>
                    <a:pt x="941" y="1372"/>
                  </a:cubicBezTo>
                  <a:cubicBezTo>
                    <a:pt x="878" y="1318"/>
                    <a:pt x="787" y="1277"/>
                    <a:pt x="696" y="1263"/>
                  </a:cubicBezTo>
                  <a:cubicBezTo>
                    <a:pt x="621" y="1231"/>
                    <a:pt x="542" y="1210"/>
                    <a:pt x="465" y="1210"/>
                  </a:cubicBezTo>
                  <a:cubicBezTo>
                    <a:pt x="411" y="1210"/>
                    <a:pt x="358" y="1220"/>
                    <a:pt x="309" y="1245"/>
                  </a:cubicBezTo>
                  <a:cubicBezTo>
                    <a:pt x="282" y="1254"/>
                    <a:pt x="255" y="1263"/>
                    <a:pt x="232" y="1281"/>
                  </a:cubicBezTo>
                  <a:cubicBezTo>
                    <a:pt x="164" y="1281"/>
                    <a:pt x="100" y="1313"/>
                    <a:pt x="55" y="1395"/>
                  </a:cubicBezTo>
                  <a:cubicBezTo>
                    <a:pt x="0" y="1509"/>
                    <a:pt x="37" y="1618"/>
                    <a:pt x="114" y="1700"/>
                  </a:cubicBezTo>
                  <a:cubicBezTo>
                    <a:pt x="155" y="1768"/>
                    <a:pt x="246" y="1850"/>
                    <a:pt x="346" y="1895"/>
                  </a:cubicBezTo>
                  <a:cubicBezTo>
                    <a:pt x="432" y="2095"/>
                    <a:pt x="801" y="2186"/>
                    <a:pt x="1078" y="2223"/>
                  </a:cubicBezTo>
                  <a:cubicBezTo>
                    <a:pt x="1155" y="2268"/>
                    <a:pt x="1237" y="2305"/>
                    <a:pt x="1328" y="2327"/>
                  </a:cubicBezTo>
                  <a:cubicBezTo>
                    <a:pt x="1340" y="2331"/>
                    <a:pt x="1350" y="2333"/>
                    <a:pt x="1360" y="2333"/>
                  </a:cubicBezTo>
                  <a:cubicBezTo>
                    <a:pt x="1374" y="2333"/>
                    <a:pt x="1386" y="2330"/>
                    <a:pt x="1396" y="2327"/>
                  </a:cubicBezTo>
                  <a:cubicBezTo>
                    <a:pt x="1446" y="2336"/>
                    <a:pt x="1492" y="2345"/>
                    <a:pt x="1542" y="2350"/>
                  </a:cubicBezTo>
                  <a:cubicBezTo>
                    <a:pt x="1649" y="2382"/>
                    <a:pt x="1757" y="2396"/>
                    <a:pt x="1874" y="2396"/>
                  </a:cubicBezTo>
                  <a:cubicBezTo>
                    <a:pt x="1890" y="2396"/>
                    <a:pt x="1907" y="2396"/>
                    <a:pt x="1924" y="2395"/>
                  </a:cubicBezTo>
                  <a:cubicBezTo>
                    <a:pt x="1942" y="2395"/>
                    <a:pt x="1956" y="2391"/>
                    <a:pt x="1969" y="2382"/>
                  </a:cubicBezTo>
                  <a:cubicBezTo>
                    <a:pt x="1997" y="2384"/>
                    <a:pt x="2024" y="2386"/>
                    <a:pt x="2051" y="2386"/>
                  </a:cubicBezTo>
                  <a:cubicBezTo>
                    <a:pt x="2116" y="2386"/>
                    <a:pt x="2176" y="2377"/>
                    <a:pt x="2224" y="2355"/>
                  </a:cubicBezTo>
                  <a:cubicBezTo>
                    <a:pt x="2231" y="2355"/>
                    <a:pt x="2239" y="2355"/>
                    <a:pt x="2246" y="2355"/>
                  </a:cubicBezTo>
                  <a:cubicBezTo>
                    <a:pt x="2297" y="2355"/>
                    <a:pt x="2344" y="2341"/>
                    <a:pt x="2392" y="2314"/>
                  </a:cubicBezTo>
                  <a:cubicBezTo>
                    <a:pt x="2479" y="2286"/>
                    <a:pt x="2551" y="2218"/>
                    <a:pt x="2583" y="2109"/>
                  </a:cubicBezTo>
                  <a:cubicBezTo>
                    <a:pt x="2592" y="2082"/>
                    <a:pt x="2579" y="2032"/>
                    <a:pt x="2551" y="2009"/>
                  </a:cubicBezTo>
                  <a:cubicBezTo>
                    <a:pt x="2479" y="1959"/>
                    <a:pt x="2419" y="1927"/>
                    <a:pt x="2329" y="1904"/>
                  </a:cubicBezTo>
                  <a:cubicBezTo>
                    <a:pt x="2219" y="1845"/>
                    <a:pt x="2110" y="1800"/>
                    <a:pt x="1983" y="1768"/>
                  </a:cubicBezTo>
                  <a:cubicBezTo>
                    <a:pt x="1974" y="1766"/>
                    <a:pt x="1966" y="1765"/>
                    <a:pt x="1958" y="1765"/>
                  </a:cubicBezTo>
                  <a:cubicBezTo>
                    <a:pt x="1927" y="1765"/>
                    <a:pt x="1901" y="1778"/>
                    <a:pt x="1883" y="1800"/>
                  </a:cubicBezTo>
                  <a:cubicBezTo>
                    <a:pt x="1846" y="1791"/>
                    <a:pt x="1810" y="1786"/>
                    <a:pt x="1774" y="1777"/>
                  </a:cubicBezTo>
                  <a:lnTo>
                    <a:pt x="1769" y="1777"/>
                  </a:lnTo>
                  <a:cubicBezTo>
                    <a:pt x="1778" y="1745"/>
                    <a:pt x="1783" y="1713"/>
                    <a:pt x="1787" y="1677"/>
                  </a:cubicBezTo>
                  <a:cubicBezTo>
                    <a:pt x="1787" y="1677"/>
                    <a:pt x="1787" y="1672"/>
                    <a:pt x="1787" y="1668"/>
                  </a:cubicBezTo>
                  <a:cubicBezTo>
                    <a:pt x="1801" y="1659"/>
                    <a:pt x="1810" y="1650"/>
                    <a:pt x="1815" y="1636"/>
                  </a:cubicBezTo>
                  <a:cubicBezTo>
                    <a:pt x="1878" y="1504"/>
                    <a:pt x="1906" y="1372"/>
                    <a:pt x="1896" y="1236"/>
                  </a:cubicBezTo>
                  <a:lnTo>
                    <a:pt x="1896" y="1236"/>
                  </a:lnTo>
                  <a:cubicBezTo>
                    <a:pt x="1923" y="1237"/>
                    <a:pt x="1950" y="1238"/>
                    <a:pt x="1977" y="1238"/>
                  </a:cubicBezTo>
                  <a:cubicBezTo>
                    <a:pt x="2126" y="1238"/>
                    <a:pt x="2273" y="1214"/>
                    <a:pt x="2419" y="1145"/>
                  </a:cubicBezTo>
                  <a:cubicBezTo>
                    <a:pt x="2524" y="1090"/>
                    <a:pt x="2497" y="954"/>
                    <a:pt x="2415" y="899"/>
                  </a:cubicBezTo>
                  <a:cubicBezTo>
                    <a:pt x="2479" y="849"/>
                    <a:pt x="2506" y="777"/>
                    <a:pt x="2479" y="672"/>
                  </a:cubicBezTo>
                  <a:cubicBezTo>
                    <a:pt x="2474" y="667"/>
                    <a:pt x="2474" y="663"/>
                    <a:pt x="2474" y="658"/>
                  </a:cubicBezTo>
                  <a:cubicBezTo>
                    <a:pt x="2479" y="608"/>
                    <a:pt x="2460" y="558"/>
                    <a:pt x="2433" y="522"/>
                  </a:cubicBezTo>
                  <a:cubicBezTo>
                    <a:pt x="2419" y="422"/>
                    <a:pt x="2360" y="326"/>
                    <a:pt x="2251" y="276"/>
                  </a:cubicBezTo>
                  <a:cubicBezTo>
                    <a:pt x="2215" y="258"/>
                    <a:pt x="2174" y="249"/>
                    <a:pt x="2128" y="244"/>
                  </a:cubicBezTo>
                  <a:cubicBezTo>
                    <a:pt x="2011" y="116"/>
                    <a:pt x="1835" y="8"/>
                    <a:pt x="1684" y="8"/>
                  </a:cubicBezTo>
                  <a:cubicBezTo>
                    <a:pt x="1642" y="8"/>
                    <a:pt x="1601" y="16"/>
                    <a:pt x="1565" y="35"/>
                  </a:cubicBezTo>
                  <a:cubicBezTo>
                    <a:pt x="1528" y="22"/>
                    <a:pt x="1492" y="13"/>
                    <a:pt x="1455" y="8"/>
                  </a:cubicBezTo>
                  <a:cubicBezTo>
                    <a:pt x="1425" y="3"/>
                    <a:pt x="1392" y="0"/>
                    <a:pt x="1359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12" name="Google Shape;2628;p69">
              <a:extLst>
                <a:ext uri="{FF2B5EF4-FFF2-40B4-BE49-F238E27FC236}">
                  <a16:creationId xmlns:a16="http://schemas.microsoft.com/office/drawing/2014/main" id="{3F9CE12B-DB8F-A388-07DD-606344433B7F}"/>
                </a:ext>
              </a:extLst>
            </p:cNvPr>
            <p:cNvSpPr/>
            <p:nvPr/>
          </p:nvSpPr>
          <p:spPr>
            <a:xfrm>
              <a:off x="6232363" y="288151"/>
              <a:ext cx="591379" cy="493413"/>
            </a:xfrm>
            <a:custGeom>
              <a:avLst/>
              <a:gdLst/>
              <a:ahLst/>
              <a:cxnLst/>
              <a:rect l="l" t="t" r="r" b="b"/>
              <a:pathLst>
                <a:path w="2970" h="2478" extrusionOk="0">
                  <a:moveTo>
                    <a:pt x="1483" y="112"/>
                  </a:moveTo>
                  <a:cubicBezTo>
                    <a:pt x="1720" y="112"/>
                    <a:pt x="1978" y="194"/>
                    <a:pt x="2206" y="294"/>
                  </a:cubicBezTo>
                  <a:cubicBezTo>
                    <a:pt x="2215" y="299"/>
                    <a:pt x="2224" y="299"/>
                    <a:pt x="2229" y="303"/>
                  </a:cubicBezTo>
                  <a:cubicBezTo>
                    <a:pt x="2374" y="385"/>
                    <a:pt x="2497" y="481"/>
                    <a:pt x="2542" y="608"/>
                  </a:cubicBezTo>
                  <a:cubicBezTo>
                    <a:pt x="2615" y="790"/>
                    <a:pt x="2442" y="903"/>
                    <a:pt x="2229" y="949"/>
                  </a:cubicBezTo>
                  <a:cubicBezTo>
                    <a:pt x="2153" y="966"/>
                    <a:pt x="2070" y="974"/>
                    <a:pt x="1985" y="974"/>
                  </a:cubicBezTo>
                  <a:cubicBezTo>
                    <a:pt x="1767" y="974"/>
                    <a:pt x="1531" y="922"/>
                    <a:pt x="1342" y="831"/>
                  </a:cubicBezTo>
                  <a:cubicBezTo>
                    <a:pt x="992" y="658"/>
                    <a:pt x="819" y="335"/>
                    <a:pt x="1151" y="180"/>
                  </a:cubicBezTo>
                  <a:cubicBezTo>
                    <a:pt x="1252" y="132"/>
                    <a:pt x="1365" y="112"/>
                    <a:pt x="1483" y="112"/>
                  </a:cubicBezTo>
                  <a:close/>
                  <a:moveTo>
                    <a:pt x="955" y="699"/>
                  </a:moveTo>
                  <a:cubicBezTo>
                    <a:pt x="1037" y="785"/>
                    <a:pt x="1146" y="863"/>
                    <a:pt x="1274" y="922"/>
                  </a:cubicBezTo>
                  <a:cubicBezTo>
                    <a:pt x="1287" y="926"/>
                    <a:pt x="1301" y="931"/>
                    <a:pt x="1315" y="940"/>
                  </a:cubicBezTo>
                  <a:cubicBezTo>
                    <a:pt x="1328" y="944"/>
                    <a:pt x="1342" y="954"/>
                    <a:pt x="1355" y="958"/>
                  </a:cubicBezTo>
                  <a:cubicBezTo>
                    <a:pt x="1433" y="981"/>
                    <a:pt x="1510" y="1004"/>
                    <a:pt x="1587" y="1026"/>
                  </a:cubicBezTo>
                  <a:cubicBezTo>
                    <a:pt x="1596" y="1026"/>
                    <a:pt x="1606" y="1031"/>
                    <a:pt x="1610" y="1031"/>
                  </a:cubicBezTo>
                  <a:cubicBezTo>
                    <a:pt x="1660" y="1044"/>
                    <a:pt x="1710" y="1054"/>
                    <a:pt x="1760" y="1063"/>
                  </a:cubicBezTo>
                  <a:lnTo>
                    <a:pt x="1774" y="1063"/>
                  </a:lnTo>
                  <a:cubicBezTo>
                    <a:pt x="1856" y="1067"/>
                    <a:pt x="1933" y="1076"/>
                    <a:pt x="2015" y="1085"/>
                  </a:cubicBezTo>
                  <a:cubicBezTo>
                    <a:pt x="2197" y="1085"/>
                    <a:pt x="2370" y="1054"/>
                    <a:pt x="2506" y="990"/>
                  </a:cubicBezTo>
                  <a:lnTo>
                    <a:pt x="2506" y="990"/>
                  </a:lnTo>
                  <a:cubicBezTo>
                    <a:pt x="2474" y="1035"/>
                    <a:pt x="2433" y="1072"/>
                    <a:pt x="2388" y="1104"/>
                  </a:cubicBezTo>
                  <a:cubicBezTo>
                    <a:pt x="2379" y="1117"/>
                    <a:pt x="2365" y="1131"/>
                    <a:pt x="2351" y="1140"/>
                  </a:cubicBezTo>
                  <a:cubicBezTo>
                    <a:pt x="2288" y="1233"/>
                    <a:pt x="2047" y="1263"/>
                    <a:pt x="1955" y="1263"/>
                  </a:cubicBezTo>
                  <a:cubicBezTo>
                    <a:pt x="1948" y="1263"/>
                    <a:pt x="1943" y="1263"/>
                    <a:pt x="1938" y="1263"/>
                  </a:cubicBezTo>
                  <a:cubicBezTo>
                    <a:pt x="1710" y="1245"/>
                    <a:pt x="1424" y="1199"/>
                    <a:pt x="1246" y="1035"/>
                  </a:cubicBezTo>
                  <a:cubicBezTo>
                    <a:pt x="1110" y="949"/>
                    <a:pt x="1005" y="835"/>
                    <a:pt x="955" y="699"/>
                  </a:cubicBezTo>
                  <a:close/>
                  <a:moveTo>
                    <a:pt x="1283" y="1222"/>
                  </a:moveTo>
                  <a:cubicBezTo>
                    <a:pt x="1383" y="1263"/>
                    <a:pt x="1492" y="1290"/>
                    <a:pt x="1610" y="1313"/>
                  </a:cubicBezTo>
                  <a:cubicBezTo>
                    <a:pt x="1706" y="1326"/>
                    <a:pt x="1801" y="1345"/>
                    <a:pt x="1892" y="1354"/>
                  </a:cubicBezTo>
                  <a:cubicBezTo>
                    <a:pt x="1888" y="1422"/>
                    <a:pt x="1874" y="1490"/>
                    <a:pt x="1860" y="1563"/>
                  </a:cubicBezTo>
                  <a:cubicBezTo>
                    <a:pt x="1847" y="1631"/>
                    <a:pt x="1833" y="1717"/>
                    <a:pt x="1797" y="1781"/>
                  </a:cubicBezTo>
                  <a:cubicBezTo>
                    <a:pt x="1724" y="1911"/>
                    <a:pt x="1643" y="1959"/>
                    <a:pt x="1546" y="1959"/>
                  </a:cubicBezTo>
                  <a:cubicBezTo>
                    <a:pt x="1472" y="1959"/>
                    <a:pt x="1390" y="1931"/>
                    <a:pt x="1296" y="1890"/>
                  </a:cubicBezTo>
                  <a:cubicBezTo>
                    <a:pt x="1192" y="1840"/>
                    <a:pt x="1114" y="1804"/>
                    <a:pt x="1092" y="1699"/>
                  </a:cubicBezTo>
                  <a:cubicBezTo>
                    <a:pt x="1069" y="1622"/>
                    <a:pt x="1105" y="1554"/>
                    <a:pt x="1142" y="1486"/>
                  </a:cubicBezTo>
                  <a:cubicBezTo>
                    <a:pt x="1151" y="1476"/>
                    <a:pt x="1160" y="1463"/>
                    <a:pt x="1160" y="1454"/>
                  </a:cubicBezTo>
                  <a:cubicBezTo>
                    <a:pt x="1164" y="1440"/>
                    <a:pt x="1174" y="1431"/>
                    <a:pt x="1178" y="1422"/>
                  </a:cubicBezTo>
                  <a:cubicBezTo>
                    <a:pt x="1210" y="1354"/>
                    <a:pt x="1246" y="1290"/>
                    <a:pt x="1283" y="1222"/>
                  </a:cubicBezTo>
                  <a:close/>
                  <a:moveTo>
                    <a:pt x="382" y="1319"/>
                  </a:moveTo>
                  <a:cubicBezTo>
                    <a:pt x="402" y="1319"/>
                    <a:pt x="422" y="1322"/>
                    <a:pt x="441" y="1326"/>
                  </a:cubicBezTo>
                  <a:cubicBezTo>
                    <a:pt x="464" y="1326"/>
                    <a:pt x="487" y="1331"/>
                    <a:pt x="510" y="1335"/>
                  </a:cubicBezTo>
                  <a:lnTo>
                    <a:pt x="514" y="1335"/>
                  </a:lnTo>
                  <a:cubicBezTo>
                    <a:pt x="678" y="1340"/>
                    <a:pt x="878" y="1413"/>
                    <a:pt x="1028" y="1472"/>
                  </a:cubicBezTo>
                  <a:cubicBezTo>
                    <a:pt x="992" y="1540"/>
                    <a:pt x="960" y="1613"/>
                    <a:pt x="964" y="1686"/>
                  </a:cubicBezTo>
                  <a:cubicBezTo>
                    <a:pt x="973" y="1868"/>
                    <a:pt x="1187" y="1959"/>
                    <a:pt x="1365" y="2013"/>
                  </a:cubicBezTo>
                  <a:cubicBezTo>
                    <a:pt x="1439" y="2038"/>
                    <a:pt x="1505" y="2049"/>
                    <a:pt x="1564" y="2049"/>
                  </a:cubicBezTo>
                  <a:cubicBezTo>
                    <a:pt x="1731" y="2049"/>
                    <a:pt x="1837" y="1958"/>
                    <a:pt x="1901" y="1827"/>
                  </a:cubicBezTo>
                  <a:cubicBezTo>
                    <a:pt x="2051" y="1868"/>
                    <a:pt x="2251" y="1922"/>
                    <a:pt x="2379" y="2009"/>
                  </a:cubicBezTo>
                  <a:lnTo>
                    <a:pt x="2383" y="2009"/>
                  </a:lnTo>
                  <a:cubicBezTo>
                    <a:pt x="2424" y="2018"/>
                    <a:pt x="2451" y="2036"/>
                    <a:pt x="2470" y="2059"/>
                  </a:cubicBezTo>
                  <a:lnTo>
                    <a:pt x="2479" y="2068"/>
                  </a:lnTo>
                  <a:lnTo>
                    <a:pt x="2497" y="2072"/>
                  </a:lnTo>
                  <a:cubicBezTo>
                    <a:pt x="2629" y="2099"/>
                    <a:pt x="2629" y="2236"/>
                    <a:pt x="2547" y="2286"/>
                  </a:cubicBezTo>
                  <a:cubicBezTo>
                    <a:pt x="2533" y="2295"/>
                    <a:pt x="2515" y="2304"/>
                    <a:pt x="2501" y="2309"/>
                  </a:cubicBezTo>
                  <a:cubicBezTo>
                    <a:pt x="2483" y="2318"/>
                    <a:pt x="2470" y="2322"/>
                    <a:pt x="2447" y="2327"/>
                  </a:cubicBezTo>
                  <a:cubicBezTo>
                    <a:pt x="2360" y="2363"/>
                    <a:pt x="2224" y="2372"/>
                    <a:pt x="2133" y="2377"/>
                  </a:cubicBezTo>
                  <a:cubicBezTo>
                    <a:pt x="2093" y="2379"/>
                    <a:pt x="2052" y="2380"/>
                    <a:pt x="2012" y="2380"/>
                  </a:cubicBezTo>
                  <a:cubicBezTo>
                    <a:pt x="1741" y="2380"/>
                    <a:pt x="1466" y="2330"/>
                    <a:pt x="1201" y="2259"/>
                  </a:cubicBezTo>
                  <a:cubicBezTo>
                    <a:pt x="910" y="2177"/>
                    <a:pt x="591" y="2068"/>
                    <a:pt x="364" y="1872"/>
                  </a:cubicBezTo>
                  <a:cubicBezTo>
                    <a:pt x="300" y="1813"/>
                    <a:pt x="214" y="1736"/>
                    <a:pt x="187" y="1654"/>
                  </a:cubicBezTo>
                  <a:cubicBezTo>
                    <a:pt x="164" y="1622"/>
                    <a:pt x="155" y="1595"/>
                    <a:pt x="159" y="1567"/>
                  </a:cubicBezTo>
                  <a:cubicBezTo>
                    <a:pt x="155" y="1554"/>
                    <a:pt x="155" y="1545"/>
                    <a:pt x="155" y="1531"/>
                  </a:cubicBezTo>
                  <a:cubicBezTo>
                    <a:pt x="155" y="1476"/>
                    <a:pt x="182" y="1426"/>
                    <a:pt x="223" y="1399"/>
                  </a:cubicBezTo>
                  <a:cubicBezTo>
                    <a:pt x="237" y="1376"/>
                    <a:pt x="259" y="1358"/>
                    <a:pt x="282" y="1345"/>
                  </a:cubicBezTo>
                  <a:cubicBezTo>
                    <a:pt x="311" y="1327"/>
                    <a:pt x="346" y="1319"/>
                    <a:pt x="382" y="1319"/>
                  </a:cubicBezTo>
                  <a:close/>
                  <a:moveTo>
                    <a:pt x="1428" y="0"/>
                  </a:moveTo>
                  <a:cubicBezTo>
                    <a:pt x="1235" y="0"/>
                    <a:pt x="1059" y="44"/>
                    <a:pt x="928" y="153"/>
                  </a:cubicBezTo>
                  <a:cubicBezTo>
                    <a:pt x="860" y="208"/>
                    <a:pt x="823" y="276"/>
                    <a:pt x="810" y="344"/>
                  </a:cubicBezTo>
                  <a:cubicBezTo>
                    <a:pt x="810" y="349"/>
                    <a:pt x="805" y="353"/>
                    <a:pt x="805" y="358"/>
                  </a:cubicBezTo>
                  <a:cubicBezTo>
                    <a:pt x="705" y="781"/>
                    <a:pt x="883" y="1035"/>
                    <a:pt x="1183" y="1181"/>
                  </a:cubicBezTo>
                  <a:cubicBezTo>
                    <a:pt x="1146" y="1249"/>
                    <a:pt x="1110" y="1317"/>
                    <a:pt x="1074" y="1390"/>
                  </a:cubicBezTo>
                  <a:cubicBezTo>
                    <a:pt x="903" y="1327"/>
                    <a:pt x="617" y="1237"/>
                    <a:pt x="388" y="1237"/>
                  </a:cubicBezTo>
                  <a:cubicBezTo>
                    <a:pt x="201" y="1237"/>
                    <a:pt x="53" y="1297"/>
                    <a:pt x="37" y="1481"/>
                  </a:cubicBezTo>
                  <a:cubicBezTo>
                    <a:pt x="0" y="1899"/>
                    <a:pt x="646" y="2177"/>
                    <a:pt x="1010" y="2295"/>
                  </a:cubicBezTo>
                  <a:cubicBezTo>
                    <a:pt x="1033" y="2300"/>
                    <a:pt x="1051" y="2309"/>
                    <a:pt x="1069" y="2313"/>
                  </a:cubicBezTo>
                  <a:cubicBezTo>
                    <a:pt x="1064" y="2318"/>
                    <a:pt x="1064" y="2318"/>
                    <a:pt x="1064" y="2322"/>
                  </a:cubicBezTo>
                  <a:lnTo>
                    <a:pt x="1060" y="2327"/>
                  </a:lnTo>
                  <a:cubicBezTo>
                    <a:pt x="1074" y="2327"/>
                    <a:pt x="1092" y="2331"/>
                    <a:pt x="1105" y="2336"/>
                  </a:cubicBezTo>
                  <a:cubicBezTo>
                    <a:pt x="1124" y="2341"/>
                    <a:pt x="1142" y="2345"/>
                    <a:pt x="1160" y="2350"/>
                  </a:cubicBezTo>
                  <a:lnTo>
                    <a:pt x="1169" y="2350"/>
                  </a:lnTo>
                  <a:cubicBezTo>
                    <a:pt x="1169" y="2345"/>
                    <a:pt x="1169" y="2345"/>
                    <a:pt x="1169" y="2341"/>
                  </a:cubicBezTo>
                  <a:cubicBezTo>
                    <a:pt x="1210" y="2354"/>
                    <a:pt x="1251" y="2363"/>
                    <a:pt x="1292" y="2377"/>
                  </a:cubicBezTo>
                  <a:cubicBezTo>
                    <a:pt x="1292" y="2377"/>
                    <a:pt x="1292" y="2377"/>
                    <a:pt x="1292" y="2381"/>
                  </a:cubicBezTo>
                  <a:cubicBezTo>
                    <a:pt x="1324" y="2395"/>
                    <a:pt x="1360" y="2404"/>
                    <a:pt x="1392" y="2413"/>
                  </a:cubicBezTo>
                  <a:cubicBezTo>
                    <a:pt x="1396" y="2409"/>
                    <a:pt x="1396" y="2404"/>
                    <a:pt x="1396" y="2400"/>
                  </a:cubicBezTo>
                  <a:cubicBezTo>
                    <a:pt x="1556" y="2436"/>
                    <a:pt x="1715" y="2459"/>
                    <a:pt x="1874" y="2468"/>
                  </a:cubicBezTo>
                  <a:cubicBezTo>
                    <a:pt x="1939" y="2473"/>
                    <a:pt x="2013" y="2477"/>
                    <a:pt x="2090" y="2477"/>
                  </a:cubicBezTo>
                  <a:cubicBezTo>
                    <a:pt x="2285" y="2477"/>
                    <a:pt x="2497" y="2451"/>
                    <a:pt x="2624" y="2350"/>
                  </a:cubicBezTo>
                  <a:cubicBezTo>
                    <a:pt x="2970" y="2077"/>
                    <a:pt x="2201" y="1818"/>
                    <a:pt x="1942" y="1740"/>
                  </a:cubicBezTo>
                  <a:cubicBezTo>
                    <a:pt x="1983" y="1627"/>
                    <a:pt x="2001" y="1490"/>
                    <a:pt x="2010" y="1363"/>
                  </a:cubicBezTo>
                  <a:cubicBezTo>
                    <a:pt x="2031" y="1364"/>
                    <a:pt x="2052" y="1364"/>
                    <a:pt x="2072" y="1364"/>
                  </a:cubicBezTo>
                  <a:cubicBezTo>
                    <a:pt x="2386" y="1364"/>
                    <a:pt x="2643" y="1259"/>
                    <a:pt x="2720" y="849"/>
                  </a:cubicBezTo>
                  <a:cubicBezTo>
                    <a:pt x="2724" y="826"/>
                    <a:pt x="2720" y="808"/>
                    <a:pt x="2711" y="790"/>
                  </a:cubicBezTo>
                  <a:cubicBezTo>
                    <a:pt x="2779" y="581"/>
                    <a:pt x="2529" y="330"/>
                    <a:pt x="2229" y="171"/>
                  </a:cubicBezTo>
                  <a:cubicBezTo>
                    <a:pt x="2212" y="165"/>
                    <a:pt x="2198" y="160"/>
                    <a:pt x="2184" y="160"/>
                  </a:cubicBezTo>
                  <a:cubicBezTo>
                    <a:pt x="2179" y="160"/>
                    <a:pt x="2174" y="161"/>
                    <a:pt x="2169" y="162"/>
                  </a:cubicBezTo>
                  <a:cubicBezTo>
                    <a:pt x="1934" y="69"/>
                    <a:pt x="1668" y="0"/>
                    <a:pt x="1428" y="0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13" name="Google Shape;2629;p69">
              <a:extLst>
                <a:ext uri="{FF2B5EF4-FFF2-40B4-BE49-F238E27FC236}">
                  <a16:creationId xmlns:a16="http://schemas.microsoft.com/office/drawing/2014/main" id="{10EB4772-ED36-034D-CCAE-BB8BF1801266}"/>
                </a:ext>
              </a:extLst>
            </p:cNvPr>
            <p:cNvSpPr/>
            <p:nvPr/>
          </p:nvSpPr>
          <p:spPr>
            <a:xfrm>
              <a:off x="6375528" y="736165"/>
              <a:ext cx="135798" cy="222414"/>
            </a:xfrm>
            <a:custGeom>
              <a:avLst/>
              <a:gdLst/>
              <a:ahLst/>
              <a:cxnLst/>
              <a:rect l="l" t="t" r="r" b="b"/>
              <a:pathLst>
                <a:path w="682" h="1117" extrusionOk="0">
                  <a:moveTo>
                    <a:pt x="357" y="1"/>
                  </a:moveTo>
                  <a:cubicBezTo>
                    <a:pt x="343" y="1"/>
                    <a:pt x="328" y="8"/>
                    <a:pt x="323" y="27"/>
                  </a:cubicBezTo>
                  <a:lnTo>
                    <a:pt x="9" y="1073"/>
                  </a:lnTo>
                  <a:cubicBezTo>
                    <a:pt x="0" y="1099"/>
                    <a:pt x="20" y="1116"/>
                    <a:pt x="41" y="1116"/>
                  </a:cubicBezTo>
                  <a:cubicBezTo>
                    <a:pt x="53" y="1116"/>
                    <a:pt x="65" y="1111"/>
                    <a:pt x="73" y="1100"/>
                  </a:cubicBezTo>
                  <a:cubicBezTo>
                    <a:pt x="300" y="800"/>
                    <a:pt x="500" y="477"/>
                    <a:pt x="668" y="141"/>
                  </a:cubicBezTo>
                  <a:cubicBezTo>
                    <a:pt x="682" y="114"/>
                    <a:pt x="658" y="82"/>
                    <a:pt x="633" y="82"/>
                  </a:cubicBezTo>
                  <a:cubicBezTo>
                    <a:pt x="625" y="82"/>
                    <a:pt x="616" y="86"/>
                    <a:pt x="609" y="95"/>
                  </a:cubicBezTo>
                  <a:cubicBezTo>
                    <a:pt x="600" y="109"/>
                    <a:pt x="586" y="127"/>
                    <a:pt x="573" y="141"/>
                  </a:cubicBezTo>
                  <a:cubicBezTo>
                    <a:pt x="573" y="118"/>
                    <a:pt x="555" y="104"/>
                    <a:pt x="536" y="104"/>
                  </a:cubicBezTo>
                  <a:cubicBezTo>
                    <a:pt x="536" y="100"/>
                    <a:pt x="532" y="91"/>
                    <a:pt x="523" y="86"/>
                  </a:cubicBezTo>
                  <a:cubicBezTo>
                    <a:pt x="518" y="86"/>
                    <a:pt x="514" y="81"/>
                    <a:pt x="509" y="77"/>
                  </a:cubicBezTo>
                  <a:cubicBezTo>
                    <a:pt x="507" y="75"/>
                    <a:pt x="503" y="73"/>
                    <a:pt x="499" y="73"/>
                  </a:cubicBezTo>
                  <a:cubicBezTo>
                    <a:pt x="495" y="73"/>
                    <a:pt x="491" y="75"/>
                    <a:pt x="486" y="77"/>
                  </a:cubicBezTo>
                  <a:cubicBezTo>
                    <a:pt x="478" y="71"/>
                    <a:pt x="470" y="68"/>
                    <a:pt x="461" y="68"/>
                  </a:cubicBezTo>
                  <a:cubicBezTo>
                    <a:pt x="450" y="68"/>
                    <a:pt x="440" y="73"/>
                    <a:pt x="432" y="86"/>
                  </a:cubicBezTo>
                  <a:cubicBezTo>
                    <a:pt x="427" y="91"/>
                    <a:pt x="423" y="95"/>
                    <a:pt x="418" y="104"/>
                  </a:cubicBezTo>
                  <a:cubicBezTo>
                    <a:pt x="414" y="86"/>
                    <a:pt x="400" y="77"/>
                    <a:pt x="382" y="77"/>
                  </a:cubicBezTo>
                  <a:cubicBezTo>
                    <a:pt x="386" y="68"/>
                    <a:pt x="391" y="54"/>
                    <a:pt x="391" y="45"/>
                  </a:cubicBezTo>
                  <a:cubicBezTo>
                    <a:pt x="399" y="18"/>
                    <a:pt x="378" y="1"/>
                    <a:pt x="357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</p:grpSp>
      <p:grpSp>
        <p:nvGrpSpPr>
          <p:cNvPr id="15" name="Google Shape;2620;p69">
            <a:extLst>
              <a:ext uri="{FF2B5EF4-FFF2-40B4-BE49-F238E27FC236}">
                <a16:creationId xmlns:a16="http://schemas.microsoft.com/office/drawing/2014/main" id="{28719A9A-707E-E4D1-6ECA-93CC1A856A5E}"/>
              </a:ext>
            </a:extLst>
          </p:cNvPr>
          <p:cNvGrpSpPr/>
          <p:nvPr/>
        </p:nvGrpSpPr>
        <p:grpSpPr>
          <a:xfrm>
            <a:off x="10313390" y="1465295"/>
            <a:ext cx="579220" cy="677707"/>
            <a:chOff x="6232363" y="288151"/>
            <a:chExt cx="591379" cy="691934"/>
          </a:xfrm>
        </p:grpSpPr>
        <p:sp>
          <p:nvSpPr>
            <p:cNvPr id="16" name="Google Shape;2621;p69">
              <a:extLst>
                <a:ext uri="{FF2B5EF4-FFF2-40B4-BE49-F238E27FC236}">
                  <a16:creationId xmlns:a16="http://schemas.microsoft.com/office/drawing/2014/main" id="{C1609BC4-3255-9FD9-B98A-CA10FF298C00}"/>
                </a:ext>
              </a:extLst>
            </p:cNvPr>
            <p:cNvSpPr/>
            <p:nvPr/>
          </p:nvSpPr>
          <p:spPr>
            <a:xfrm>
              <a:off x="6291500" y="892074"/>
              <a:ext cx="217835" cy="88010"/>
            </a:xfrm>
            <a:custGeom>
              <a:avLst/>
              <a:gdLst/>
              <a:ahLst/>
              <a:cxnLst/>
              <a:rect l="l" t="t" r="r" b="b"/>
              <a:pathLst>
                <a:path w="1094" h="442" extrusionOk="0">
                  <a:moveTo>
                    <a:pt x="931" y="1"/>
                  </a:moveTo>
                  <a:cubicBezTo>
                    <a:pt x="905" y="1"/>
                    <a:pt x="878" y="11"/>
                    <a:pt x="854" y="35"/>
                  </a:cubicBezTo>
                  <a:cubicBezTo>
                    <a:pt x="767" y="122"/>
                    <a:pt x="667" y="203"/>
                    <a:pt x="540" y="222"/>
                  </a:cubicBezTo>
                  <a:cubicBezTo>
                    <a:pt x="522" y="225"/>
                    <a:pt x="504" y="227"/>
                    <a:pt x="487" y="227"/>
                  </a:cubicBezTo>
                  <a:cubicBezTo>
                    <a:pt x="387" y="227"/>
                    <a:pt x="302" y="175"/>
                    <a:pt x="217" y="117"/>
                  </a:cubicBezTo>
                  <a:cubicBezTo>
                    <a:pt x="198" y="105"/>
                    <a:pt x="178" y="99"/>
                    <a:pt x="160" y="99"/>
                  </a:cubicBezTo>
                  <a:cubicBezTo>
                    <a:pt x="64" y="99"/>
                    <a:pt x="0" y="248"/>
                    <a:pt x="103" y="313"/>
                  </a:cubicBezTo>
                  <a:cubicBezTo>
                    <a:pt x="236" y="400"/>
                    <a:pt x="367" y="442"/>
                    <a:pt x="495" y="442"/>
                  </a:cubicBezTo>
                  <a:cubicBezTo>
                    <a:pt x="679" y="442"/>
                    <a:pt x="855" y="355"/>
                    <a:pt x="1013" y="194"/>
                  </a:cubicBezTo>
                  <a:cubicBezTo>
                    <a:pt x="1094" y="114"/>
                    <a:pt x="1018" y="1"/>
                    <a:pt x="931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17" name="Google Shape;2622;p69">
              <a:extLst>
                <a:ext uri="{FF2B5EF4-FFF2-40B4-BE49-F238E27FC236}">
                  <a16:creationId xmlns:a16="http://schemas.microsoft.com/office/drawing/2014/main" id="{7B000FDA-B344-7B4B-979B-2DC14D0A1E9A}"/>
                </a:ext>
              </a:extLst>
            </p:cNvPr>
            <p:cNvSpPr/>
            <p:nvPr/>
          </p:nvSpPr>
          <p:spPr>
            <a:xfrm>
              <a:off x="6248690" y="295319"/>
              <a:ext cx="516312" cy="477285"/>
            </a:xfrm>
            <a:custGeom>
              <a:avLst/>
              <a:gdLst/>
              <a:ahLst/>
              <a:cxnLst/>
              <a:rect l="l" t="t" r="r" b="b"/>
              <a:pathLst>
                <a:path w="2593" h="2397" extrusionOk="0">
                  <a:moveTo>
                    <a:pt x="1255" y="827"/>
                  </a:moveTo>
                  <a:lnTo>
                    <a:pt x="1255" y="827"/>
                  </a:lnTo>
                  <a:cubicBezTo>
                    <a:pt x="1287" y="840"/>
                    <a:pt x="1323" y="849"/>
                    <a:pt x="1355" y="858"/>
                  </a:cubicBezTo>
                  <a:cubicBezTo>
                    <a:pt x="1351" y="863"/>
                    <a:pt x="1346" y="867"/>
                    <a:pt x="1342" y="872"/>
                  </a:cubicBezTo>
                  <a:cubicBezTo>
                    <a:pt x="1310" y="858"/>
                    <a:pt x="1283" y="845"/>
                    <a:pt x="1255" y="827"/>
                  </a:cubicBezTo>
                  <a:close/>
                  <a:moveTo>
                    <a:pt x="1359" y="0"/>
                  </a:moveTo>
                  <a:cubicBezTo>
                    <a:pt x="1265" y="0"/>
                    <a:pt x="1171" y="24"/>
                    <a:pt x="1123" y="94"/>
                  </a:cubicBezTo>
                  <a:cubicBezTo>
                    <a:pt x="1087" y="103"/>
                    <a:pt x="1055" y="117"/>
                    <a:pt x="1028" y="135"/>
                  </a:cubicBezTo>
                  <a:cubicBezTo>
                    <a:pt x="1010" y="149"/>
                    <a:pt x="992" y="163"/>
                    <a:pt x="978" y="176"/>
                  </a:cubicBezTo>
                  <a:cubicBezTo>
                    <a:pt x="841" y="254"/>
                    <a:pt x="769" y="408"/>
                    <a:pt x="887" y="576"/>
                  </a:cubicBezTo>
                  <a:cubicBezTo>
                    <a:pt x="901" y="595"/>
                    <a:pt x="914" y="613"/>
                    <a:pt x="932" y="631"/>
                  </a:cubicBezTo>
                  <a:cubicBezTo>
                    <a:pt x="901" y="663"/>
                    <a:pt x="887" y="713"/>
                    <a:pt x="905" y="772"/>
                  </a:cubicBezTo>
                  <a:cubicBezTo>
                    <a:pt x="955" y="922"/>
                    <a:pt x="1037" y="1022"/>
                    <a:pt x="1142" y="1086"/>
                  </a:cubicBezTo>
                  <a:cubicBezTo>
                    <a:pt x="1078" y="1181"/>
                    <a:pt x="1023" y="1290"/>
                    <a:pt x="992" y="1395"/>
                  </a:cubicBezTo>
                  <a:cubicBezTo>
                    <a:pt x="978" y="1386"/>
                    <a:pt x="960" y="1377"/>
                    <a:pt x="941" y="1372"/>
                  </a:cubicBezTo>
                  <a:cubicBezTo>
                    <a:pt x="878" y="1318"/>
                    <a:pt x="787" y="1277"/>
                    <a:pt x="696" y="1263"/>
                  </a:cubicBezTo>
                  <a:cubicBezTo>
                    <a:pt x="621" y="1231"/>
                    <a:pt x="542" y="1210"/>
                    <a:pt x="465" y="1210"/>
                  </a:cubicBezTo>
                  <a:cubicBezTo>
                    <a:pt x="411" y="1210"/>
                    <a:pt x="358" y="1220"/>
                    <a:pt x="309" y="1245"/>
                  </a:cubicBezTo>
                  <a:cubicBezTo>
                    <a:pt x="282" y="1254"/>
                    <a:pt x="255" y="1263"/>
                    <a:pt x="232" y="1281"/>
                  </a:cubicBezTo>
                  <a:cubicBezTo>
                    <a:pt x="164" y="1281"/>
                    <a:pt x="100" y="1313"/>
                    <a:pt x="55" y="1395"/>
                  </a:cubicBezTo>
                  <a:cubicBezTo>
                    <a:pt x="0" y="1509"/>
                    <a:pt x="37" y="1618"/>
                    <a:pt x="114" y="1700"/>
                  </a:cubicBezTo>
                  <a:cubicBezTo>
                    <a:pt x="155" y="1768"/>
                    <a:pt x="246" y="1850"/>
                    <a:pt x="346" y="1895"/>
                  </a:cubicBezTo>
                  <a:cubicBezTo>
                    <a:pt x="432" y="2095"/>
                    <a:pt x="801" y="2186"/>
                    <a:pt x="1078" y="2223"/>
                  </a:cubicBezTo>
                  <a:cubicBezTo>
                    <a:pt x="1155" y="2268"/>
                    <a:pt x="1237" y="2305"/>
                    <a:pt x="1328" y="2327"/>
                  </a:cubicBezTo>
                  <a:cubicBezTo>
                    <a:pt x="1340" y="2331"/>
                    <a:pt x="1350" y="2333"/>
                    <a:pt x="1360" y="2333"/>
                  </a:cubicBezTo>
                  <a:cubicBezTo>
                    <a:pt x="1374" y="2333"/>
                    <a:pt x="1386" y="2330"/>
                    <a:pt x="1396" y="2327"/>
                  </a:cubicBezTo>
                  <a:cubicBezTo>
                    <a:pt x="1446" y="2336"/>
                    <a:pt x="1492" y="2345"/>
                    <a:pt x="1542" y="2350"/>
                  </a:cubicBezTo>
                  <a:cubicBezTo>
                    <a:pt x="1649" y="2382"/>
                    <a:pt x="1757" y="2396"/>
                    <a:pt x="1874" y="2396"/>
                  </a:cubicBezTo>
                  <a:cubicBezTo>
                    <a:pt x="1890" y="2396"/>
                    <a:pt x="1907" y="2396"/>
                    <a:pt x="1924" y="2395"/>
                  </a:cubicBezTo>
                  <a:cubicBezTo>
                    <a:pt x="1942" y="2395"/>
                    <a:pt x="1956" y="2391"/>
                    <a:pt x="1969" y="2382"/>
                  </a:cubicBezTo>
                  <a:cubicBezTo>
                    <a:pt x="1997" y="2384"/>
                    <a:pt x="2024" y="2386"/>
                    <a:pt x="2051" y="2386"/>
                  </a:cubicBezTo>
                  <a:cubicBezTo>
                    <a:pt x="2116" y="2386"/>
                    <a:pt x="2176" y="2377"/>
                    <a:pt x="2224" y="2355"/>
                  </a:cubicBezTo>
                  <a:cubicBezTo>
                    <a:pt x="2231" y="2355"/>
                    <a:pt x="2239" y="2355"/>
                    <a:pt x="2246" y="2355"/>
                  </a:cubicBezTo>
                  <a:cubicBezTo>
                    <a:pt x="2297" y="2355"/>
                    <a:pt x="2344" y="2341"/>
                    <a:pt x="2392" y="2314"/>
                  </a:cubicBezTo>
                  <a:cubicBezTo>
                    <a:pt x="2479" y="2286"/>
                    <a:pt x="2551" y="2218"/>
                    <a:pt x="2583" y="2109"/>
                  </a:cubicBezTo>
                  <a:cubicBezTo>
                    <a:pt x="2592" y="2082"/>
                    <a:pt x="2579" y="2032"/>
                    <a:pt x="2551" y="2009"/>
                  </a:cubicBezTo>
                  <a:cubicBezTo>
                    <a:pt x="2479" y="1959"/>
                    <a:pt x="2419" y="1927"/>
                    <a:pt x="2329" y="1904"/>
                  </a:cubicBezTo>
                  <a:cubicBezTo>
                    <a:pt x="2219" y="1845"/>
                    <a:pt x="2110" y="1800"/>
                    <a:pt x="1983" y="1768"/>
                  </a:cubicBezTo>
                  <a:cubicBezTo>
                    <a:pt x="1974" y="1766"/>
                    <a:pt x="1966" y="1765"/>
                    <a:pt x="1958" y="1765"/>
                  </a:cubicBezTo>
                  <a:cubicBezTo>
                    <a:pt x="1927" y="1765"/>
                    <a:pt x="1901" y="1778"/>
                    <a:pt x="1883" y="1800"/>
                  </a:cubicBezTo>
                  <a:cubicBezTo>
                    <a:pt x="1846" y="1791"/>
                    <a:pt x="1810" y="1786"/>
                    <a:pt x="1774" y="1777"/>
                  </a:cubicBezTo>
                  <a:lnTo>
                    <a:pt x="1769" y="1777"/>
                  </a:lnTo>
                  <a:cubicBezTo>
                    <a:pt x="1778" y="1745"/>
                    <a:pt x="1783" y="1713"/>
                    <a:pt x="1787" y="1677"/>
                  </a:cubicBezTo>
                  <a:cubicBezTo>
                    <a:pt x="1787" y="1677"/>
                    <a:pt x="1787" y="1672"/>
                    <a:pt x="1787" y="1668"/>
                  </a:cubicBezTo>
                  <a:cubicBezTo>
                    <a:pt x="1801" y="1659"/>
                    <a:pt x="1810" y="1650"/>
                    <a:pt x="1815" y="1636"/>
                  </a:cubicBezTo>
                  <a:cubicBezTo>
                    <a:pt x="1878" y="1504"/>
                    <a:pt x="1906" y="1372"/>
                    <a:pt x="1896" y="1236"/>
                  </a:cubicBezTo>
                  <a:lnTo>
                    <a:pt x="1896" y="1236"/>
                  </a:lnTo>
                  <a:cubicBezTo>
                    <a:pt x="1923" y="1237"/>
                    <a:pt x="1950" y="1238"/>
                    <a:pt x="1977" y="1238"/>
                  </a:cubicBezTo>
                  <a:cubicBezTo>
                    <a:pt x="2126" y="1238"/>
                    <a:pt x="2273" y="1214"/>
                    <a:pt x="2419" y="1145"/>
                  </a:cubicBezTo>
                  <a:cubicBezTo>
                    <a:pt x="2524" y="1090"/>
                    <a:pt x="2497" y="954"/>
                    <a:pt x="2415" y="899"/>
                  </a:cubicBezTo>
                  <a:cubicBezTo>
                    <a:pt x="2479" y="849"/>
                    <a:pt x="2506" y="777"/>
                    <a:pt x="2479" y="672"/>
                  </a:cubicBezTo>
                  <a:cubicBezTo>
                    <a:pt x="2474" y="667"/>
                    <a:pt x="2474" y="663"/>
                    <a:pt x="2474" y="658"/>
                  </a:cubicBezTo>
                  <a:cubicBezTo>
                    <a:pt x="2479" y="608"/>
                    <a:pt x="2460" y="558"/>
                    <a:pt x="2433" y="522"/>
                  </a:cubicBezTo>
                  <a:cubicBezTo>
                    <a:pt x="2419" y="422"/>
                    <a:pt x="2360" y="326"/>
                    <a:pt x="2251" y="276"/>
                  </a:cubicBezTo>
                  <a:cubicBezTo>
                    <a:pt x="2215" y="258"/>
                    <a:pt x="2174" y="249"/>
                    <a:pt x="2128" y="244"/>
                  </a:cubicBezTo>
                  <a:cubicBezTo>
                    <a:pt x="2011" y="116"/>
                    <a:pt x="1835" y="8"/>
                    <a:pt x="1684" y="8"/>
                  </a:cubicBezTo>
                  <a:cubicBezTo>
                    <a:pt x="1642" y="8"/>
                    <a:pt x="1601" y="16"/>
                    <a:pt x="1565" y="35"/>
                  </a:cubicBezTo>
                  <a:cubicBezTo>
                    <a:pt x="1528" y="22"/>
                    <a:pt x="1492" y="13"/>
                    <a:pt x="1455" y="8"/>
                  </a:cubicBezTo>
                  <a:cubicBezTo>
                    <a:pt x="1425" y="3"/>
                    <a:pt x="1392" y="0"/>
                    <a:pt x="1359" y="0"/>
                  </a:cubicBezTo>
                  <a:close/>
                </a:path>
              </a:pathLst>
            </a:custGeom>
            <a:solidFill>
              <a:srgbClr val="FF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18" name="Google Shape;2623;p69">
              <a:extLst>
                <a:ext uri="{FF2B5EF4-FFF2-40B4-BE49-F238E27FC236}">
                  <a16:creationId xmlns:a16="http://schemas.microsoft.com/office/drawing/2014/main" id="{7A06011C-856E-6BE1-F19B-5EE5A7FB1A43}"/>
                </a:ext>
              </a:extLst>
            </p:cNvPr>
            <p:cNvSpPr/>
            <p:nvPr/>
          </p:nvSpPr>
          <p:spPr>
            <a:xfrm>
              <a:off x="6232363" y="288151"/>
              <a:ext cx="591379" cy="493413"/>
            </a:xfrm>
            <a:custGeom>
              <a:avLst/>
              <a:gdLst/>
              <a:ahLst/>
              <a:cxnLst/>
              <a:rect l="l" t="t" r="r" b="b"/>
              <a:pathLst>
                <a:path w="2970" h="2478" extrusionOk="0">
                  <a:moveTo>
                    <a:pt x="1483" y="112"/>
                  </a:moveTo>
                  <a:cubicBezTo>
                    <a:pt x="1720" y="112"/>
                    <a:pt x="1978" y="194"/>
                    <a:pt x="2206" y="294"/>
                  </a:cubicBezTo>
                  <a:cubicBezTo>
                    <a:pt x="2215" y="299"/>
                    <a:pt x="2224" y="299"/>
                    <a:pt x="2229" y="303"/>
                  </a:cubicBezTo>
                  <a:cubicBezTo>
                    <a:pt x="2374" y="385"/>
                    <a:pt x="2497" y="481"/>
                    <a:pt x="2542" y="608"/>
                  </a:cubicBezTo>
                  <a:cubicBezTo>
                    <a:pt x="2615" y="790"/>
                    <a:pt x="2442" y="903"/>
                    <a:pt x="2229" y="949"/>
                  </a:cubicBezTo>
                  <a:cubicBezTo>
                    <a:pt x="2153" y="966"/>
                    <a:pt x="2070" y="974"/>
                    <a:pt x="1985" y="974"/>
                  </a:cubicBezTo>
                  <a:cubicBezTo>
                    <a:pt x="1767" y="974"/>
                    <a:pt x="1531" y="922"/>
                    <a:pt x="1342" y="831"/>
                  </a:cubicBezTo>
                  <a:cubicBezTo>
                    <a:pt x="992" y="658"/>
                    <a:pt x="819" y="335"/>
                    <a:pt x="1151" y="180"/>
                  </a:cubicBezTo>
                  <a:cubicBezTo>
                    <a:pt x="1252" y="132"/>
                    <a:pt x="1365" y="112"/>
                    <a:pt x="1483" y="112"/>
                  </a:cubicBezTo>
                  <a:close/>
                  <a:moveTo>
                    <a:pt x="955" y="699"/>
                  </a:moveTo>
                  <a:cubicBezTo>
                    <a:pt x="1037" y="785"/>
                    <a:pt x="1146" y="863"/>
                    <a:pt x="1274" y="922"/>
                  </a:cubicBezTo>
                  <a:cubicBezTo>
                    <a:pt x="1287" y="926"/>
                    <a:pt x="1301" y="931"/>
                    <a:pt x="1315" y="940"/>
                  </a:cubicBezTo>
                  <a:cubicBezTo>
                    <a:pt x="1328" y="944"/>
                    <a:pt x="1342" y="954"/>
                    <a:pt x="1355" y="958"/>
                  </a:cubicBezTo>
                  <a:cubicBezTo>
                    <a:pt x="1433" y="981"/>
                    <a:pt x="1510" y="1004"/>
                    <a:pt x="1587" y="1026"/>
                  </a:cubicBezTo>
                  <a:cubicBezTo>
                    <a:pt x="1596" y="1026"/>
                    <a:pt x="1606" y="1031"/>
                    <a:pt x="1610" y="1031"/>
                  </a:cubicBezTo>
                  <a:cubicBezTo>
                    <a:pt x="1660" y="1044"/>
                    <a:pt x="1710" y="1054"/>
                    <a:pt x="1760" y="1063"/>
                  </a:cubicBezTo>
                  <a:lnTo>
                    <a:pt x="1774" y="1063"/>
                  </a:lnTo>
                  <a:cubicBezTo>
                    <a:pt x="1856" y="1067"/>
                    <a:pt x="1933" y="1076"/>
                    <a:pt x="2015" y="1085"/>
                  </a:cubicBezTo>
                  <a:cubicBezTo>
                    <a:pt x="2197" y="1085"/>
                    <a:pt x="2370" y="1054"/>
                    <a:pt x="2506" y="990"/>
                  </a:cubicBezTo>
                  <a:lnTo>
                    <a:pt x="2506" y="990"/>
                  </a:lnTo>
                  <a:cubicBezTo>
                    <a:pt x="2474" y="1035"/>
                    <a:pt x="2433" y="1072"/>
                    <a:pt x="2388" y="1104"/>
                  </a:cubicBezTo>
                  <a:cubicBezTo>
                    <a:pt x="2379" y="1117"/>
                    <a:pt x="2365" y="1131"/>
                    <a:pt x="2351" y="1140"/>
                  </a:cubicBezTo>
                  <a:cubicBezTo>
                    <a:pt x="2288" y="1233"/>
                    <a:pt x="2047" y="1263"/>
                    <a:pt x="1955" y="1263"/>
                  </a:cubicBezTo>
                  <a:cubicBezTo>
                    <a:pt x="1948" y="1263"/>
                    <a:pt x="1943" y="1263"/>
                    <a:pt x="1938" y="1263"/>
                  </a:cubicBezTo>
                  <a:cubicBezTo>
                    <a:pt x="1710" y="1245"/>
                    <a:pt x="1424" y="1199"/>
                    <a:pt x="1246" y="1035"/>
                  </a:cubicBezTo>
                  <a:cubicBezTo>
                    <a:pt x="1110" y="949"/>
                    <a:pt x="1005" y="835"/>
                    <a:pt x="955" y="699"/>
                  </a:cubicBezTo>
                  <a:close/>
                  <a:moveTo>
                    <a:pt x="1283" y="1222"/>
                  </a:moveTo>
                  <a:cubicBezTo>
                    <a:pt x="1383" y="1263"/>
                    <a:pt x="1492" y="1290"/>
                    <a:pt x="1610" y="1313"/>
                  </a:cubicBezTo>
                  <a:cubicBezTo>
                    <a:pt x="1706" y="1326"/>
                    <a:pt x="1801" y="1345"/>
                    <a:pt x="1892" y="1354"/>
                  </a:cubicBezTo>
                  <a:cubicBezTo>
                    <a:pt x="1888" y="1422"/>
                    <a:pt x="1874" y="1490"/>
                    <a:pt x="1860" y="1563"/>
                  </a:cubicBezTo>
                  <a:cubicBezTo>
                    <a:pt x="1847" y="1631"/>
                    <a:pt x="1833" y="1717"/>
                    <a:pt x="1797" y="1781"/>
                  </a:cubicBezTo>
                  <a:cubicBezTo>
                    <a:pt x="1724" y="1911"/>
                    <a:pt x="1643" y="1959"/>
                    <a:pt x="1546" y="1959"/>
                  </a:cubicBezTo>
                  <a:cubicBezTo>
                    <a:pt x="1472" y="1959"/>
                    <a:pt x="1390" y="1931"/>
                    <a:pt x="1296" y="1890"/>
                  </a:cubicBezTo>
                  <a:cubicBezTo>
                    <a:pt x="1192" y="1840"/>
                    <a:pt x="1114" y="1804"/>
                    <a:pt x="1092" y="1699"/>
                  </a:cubicBezTo>
                  <a:cubicBezTo>
                    <a:pt x="1069" y="1622"/>
                    <a:pt x="1105" y="1554"/>
                    <a:pt x="1142" y="1486"/>
                  </a:cubicBezTo>
                  <a:cubicBezTo>
                    <a:pt x="1151" y="1476"/>
                    <a:pt x="1160" y="1463"/>
                    <a:pt x="1160" y="1454"/>
                  </a:cubicBezTo>
                  <a:cubicBezTo>
                    <a:pt x="1164" y="1440"/>
                    <a:pt x="1174" y="1431"/>
                    <a:pt x="1178" y="1422"/>
                  </a:cubicBezTo>
                  <a:cubicBezTo>
                    <a:pt x="1210" y="1354"/>
                    <a:pt x="1246" y="1290"/>
                    <a:pt x="1283" y="1222"/>
                  </a:cubicBezTo>
                  <a:close/>
                  <a:moveTo>
                    <a:pt x="382" y="1319"/>
                  </a:moveTo>
                  <a:cubicBezTo>
                    <a:pt x="402" y="1319"/>
                    <a:pt x="422" y="1322"/>
                    <a:pt x="441" y="1326"/>
                  </a:cubicBezTo>
                  <a:cubicBezTo>
                    <a:pt x="464" y="1326"/>
                    <a:pt x="487" y="1331"/>
                    <a:pt x="510" y="1335"/>
                  </a:cubicBezTo>
                  <a:lnTo>
                    <a:pt x="514" y="1335"/>
                  </a:lnTo>
                  <a:cubicBezTo>
                    <a:pt x="678" y="1340"/>
                    <a:pt x="878" y="1413"/>
                    <a:pt x="1028" y="1472"/>
                  </a:cubicBezTo>
                  <a:cubicBezTo>
                    <a:pt x="992" y="1540"/>
                    <a:pt x="960" y="1613"/>
                    <a:pt x="964" y="1686"/>
                  </a:cubicBezTo>
                  <a:cubicBezTo>
                    <a:pt x="973" y="1868"/>
                    <a:pt x="1187" y="1959"/>
                    <a:pt x="1365" y="2013"/>
                  </a:cubicBezTo>
                  <a:cubicBezTo>
                    <a:pt x="1439" y="2038"/>
                    <a:pt x="1505" y="2049"/>
                    <a:pt x="1564" y="2049"/>
                  </a:cubicBezTo>
                  <a:cubicBezTo>
                    <a:pt x="1731" y="2049"/>
                    <a:pt x="1837" y="1958"/>
                    <a:pt x="1901" y="1827"/>
                  </a:cubicBezTo>
                  <a:cubicBezTo>
                    <a:pt x="2051" y="1868"/>
                    <a:pt x="2251" y="1922"/>
                    <a:pt x="2379" y="2009"/>
                  </a:cubicBezTo>
                  <a:lnTo>
                    <a:pt x="2383" y="2009"/>
                  </a:lnTo>
                  <a:cubicBezTo>
                    <a:pt x="2424" y="2018"/>
                    <a:pt x="2451" y="2036"/>
                    <a:pt x="2470" y="2059"/>
                  </a:cubicBezTo>
                  <a:lnTo>
                    <a:pt x="2479" y="2068"/>
                  </a:lnTo>
                  <a:lnTo>
                    <a:pt x="2497" y="2072"/>
                  </a:lnTo>
                  <a:cubicBezTo>
                    <a:pt x="2629" y="2099"/>
                    <a:pt x="2629" y="2236"/>
                    <a:pt x="2547" y="2286"/>
                  </a:cubicBezTo>
                  <a:cubicBezTo>
                    <a:pt x="2533" y="2295"/>
                    <a:pt x="2515" y="2304"/>
                    <a:pt x="2501" y="2309"/>
                  </a:cubicBezTo>
                  <a:cubicBezTo>
                    <a:pt x="2483" y="2318"/>
                    <a:pt x="2470" y="2322"/>
                    <a:pt x="2447" y="2327"/>
                  </a:cubicBezTo>
                  <a:cubicBezTo>
                    <a:pt x="2360" y="2363"/>
                    <a:pt x="2224" y="2372"/>
                    <a:pt x="2133" y="2377"/>
                  </a:cubicBezTo>
                  <a:cubicBezTo>
                    <a:pt x="2093" y="2379"/>
                    <a:pt x="2052" y="2380"/>
                    <a:pt x="2012" y="2380"/>
                  </a:cubicBezTo>
                  <a:cubicBezTo>
                    <a:pt x="1741" y="2380"/>
                    <a:pt x="1466" y="2330"/>
                    <a:pt x="1201" y="2259"/>
                  </a:cubicBezTo>
                  <a:cubicBezTo>
                    <a:pt x="910" y="2177"/>
                    <a:pt x="591" y="2068"/>
                    <a:pt x="364" y="1872"/>
                  </a:cubicBezTo>
                  <a:cubicBezTo>
                    <a:pt x="300" y="1813"/>
                    <a:pt x="214" y="1736"/>
                    <a:pt x="187" y="1654"/>
                  </a:cubicBezTo>
                  <a:cubicBezTo>
                    <a:pt x="164" y="1622"/>
                    <a:pt x="155" y="1595"/>
                    <a:pt x="159" y="1567"/>
                  </a:cubicBezTo>
                  <a:cubicBezTo>
                    <a:pt x="155" y="1554"/>
                    <a:pt x="155" y="1545"/>
                    <a:pt x="155" y="1531"/>
                  </a:cubicBezTo>
                  <a:cubicBezTo>
                    <a:pt x="155" y="1476"/>
                    <a:pt x="182" y="1426"/>
                    <a:pt x="223" y="1399"/>
                  </a:cubicBezTo>
                  <a:cubicBezTo>
                    <a:pt x="237" y="1376"/>
                    <a:pt x="259" y="1358"/>
                    <a:pt x="282" y="1345"/>
                  </a:cubicBezTo>
                  <a:cubicBezTo>
                    <a:pt x="311" y="1327"/>
                    <a:pt x="346" y="1319"/>
                    <a:pt x="382" y="1319"/>
                  </a:cubicBezTo>
                  <a:close/>
                  <a:moveTo>
                    <a:pt x="1428" y="0"/>
                  </a:moveTo>
                  <a:cubicBezTo>
                    <a:pt x="1235" y="0"/>
                    <a:pt x="1059" y="44"/>
                    <a:pt x="928" y="153"/>
                  </a:cubicBezTo>
                  <a:cubicBezTo>
                    <a:pt x="860" y="208"/>
                    <a:pt x="823" y="276"/>
                    <a:pt x="810" y="344"/>
                  </a:cubicBezTo>
                  <a:cubicBezTo>
                    <a:pt x="810" y="349"/>
                    <a:pt x="805" y="353"/>
                    <a:pt x="805" y="358"/>
                  </a:cubicBezTo>
                  <a:cubicBezTo>
                    <a:pt x="705" y="781"/>
                    <a:pt x="883" y="1035"/>
                    <a:pt x="1183" y="1181"/>
                  </a:cubicBezTo>
                  <a:cubicBezTo>
                    <a:pt x="1146" y="1249"/>
                    <a:pt x="1110" y="1317"/>
                    <a:pt x="1074" y="1390"/>
                  </a:cubicBezTo>
                  <a:cubicBezTo>
                    <a:pt x="903" y="1327"/>
                    <a:pt x="617" y="1237"/>
                    <a:pt x="388" y="1237"/>
                  </a:cubicBezTo>
                  <a:cubicBezTo>
                    <a:pt x="201" y="1237"/>
                    <a:pt x="53" y="1297"/>
                    <a:pt x="37" y="1481"/>
                  </a:cubicBezTo>
                  <a:cubicBezTo>
                    <a:pt x="0" y="1899"/>
                    <a:pt x="646" y="2177"/>
                    <a:pt x="1010" y="2295"/>
                  </a:cubicBezTo>
                  <a:cubicBezTo>
                    <a:pt x="1033" y="2300"/>
                    <a:pt x="1051" y="2309"/>
                    <a:pt x="1069" y="2313"/>
                  </a:cubicBezTo>
                  <a:cubicBezTo>
                    <a:pt x="1064" y="2318"/>
                    <a:pt x="1064" y="2318"/>
                    <a:pt x="1064" y="2322"/>
                  </a:cubicBezTo>
                  <a:lnTo>
                    <a:pt x="1060" y="2327"/>
                  </a:lnTo>
                  <a:cubicBezTo>
                    <a:pt x="1074" y="2327"/>
                    <a:pt x="1092" y="2331"/>
                    <a:pt x="1105" y="2336"/>
                  </a:cubicBezTo>
                  <a:cubicBezTo>
                    <a:pt x="1124" y="2341"/>
                    <a:pt x="1142" y="2345"/>
                    <a:pt x="1160" y="2350"/>
                  </a:cubicBezTo>
                  <a:lnTo>
                    <a:pt x="1169" y="2350"/>
                  </a:lnTo>
                  <a:cubicBezTo>
                    <a:pt x="1169" y="2345"/>
                    <a:pt x="1169" y="2345"/>
                    <a:pt x="1169" y="2341"/>
                  </a:cubicBezTo>
                  <a:cubicBezTo>
                    <a:pt x="1210" y="2354"/>
                    <a:pt x="1251" y="2363"/>
                    <a:pt x="1292" y="2377"/>
                  </a:cubicBezTo>
                  <a:cubicBezTo>
                    <a:pt x="1292" y="2377"/>
                    <a:pt x="1292" y="2377"/>
                    <a:pt x="1292" y="2381"/>
                  </a:cubicBezTo>
                  <a:cubicBezTo>
                    <a:pt x="1324" y="2395"/>
                    <a:pt x="1360" y="2404"/>
                    <a:pt x="1392" y="2413"/>
                  </a:cubicBezTo>
                  <a:cubicBezTo>
                    <a:pt x="1396" y="2409"/>
                    <a:pt x="1396" y="2404"/>
                    <a:pt x="1396" y="2400"/>
                  </a:cubicBezTo>
                  <a:cubicBezTo>
                    <a:pt x="1556" y="2436"/>
                    <a:pt x="1715" y="2459"/>
                    <a:pt x="1874" y="2468"/>
                  </a:cubicBezTo>
                  <a:cubicBezTo>
                    <a:pt x="1939" y="2473"/>
                    <a:pt x="2013" y="2477"/>
                    <a:pt x="2090" y="2477"/>
                  </a:cubicBezTo>
                  <a:cubicBezTo>
                    <a:pt x="2285" y="2477"/>
                    <a:pt x="2497" y="2451"/>
                    <a:pt x="2624" y="2350"/>
                  </a:cubicBezTo>
                  <a:cubicBezTo>
                    <a:pt x="2970" y="2077"/>
                    <a:pt x="2201" y="1818"/>
                    <a:pt x="1942" y="1740"/>
                  </a:cubicBezTo>
                  <a:cubicBezTo>
                    <a:pt x="1983" y="1627"/>
                    <a:pt x="2001" y="1490"/>
                    <a:pt x="2010" y="1363"/>
                  </a:cubicBezTo>
                  <a:cubicBezTo>
                    <a:pt x="2031" y="1364"/>
                    <a:pt x="2052" y="1364"/>
                    <a:pt x="2072" y="1364"/>
                  </a:cubicBezTo>
                  <a:cubicBezTo>
                    <a:pt x="2386" y="1364"/>
                    <a:pt x="2643" y="1259"/>
                    <a:pt x="2720" y="849"/>
                  </a:cubicBezTo>
                  <a:cubicBezTo>
                    <a:pt x="2724" y="826"/>
                    <a:pt x="2720" y="808"/>
                    <a:pt x="2711" y="790"/>
                  </a:cubicBezTo>
                  <a:cubicBezTo>
                    <a:pt x="2779" y="581"/>
                    <a:pt x="2529" y="330"/>
                    <a:pt x="2229" y="171"/>
                  </a:cubicBezTo>
                  <a:cubicBezTo>
                    <a:pt x="2212" y="165"/>
                    <a:pt x="2198" y="160"/>
                    <a:pt x="2184" y="160"/>
                  </a:cubicBezTo>
                  <a:cubicBezTo>
                    <a:pt x="2179" y="160"/>
                    <a:pt x="2174" y="161"/>
                    <a:pt x="2169" y="162"/>
                  </a:cubicBezTo>
                  <a:cubicBezTo>
                    <a:pt x="1934" y="69"/>
                    <a:pt x="1668" y="0"/>
                    <a:pt x="1428" y="0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19" name="Google Shape;2624;p69">
              <a:extLst>
                <a:ext uri="{FF2B5EF4-FFF2-40B4-BE49-F238E27FC236}">
                  <a16:creationId xmlns:a16="http://schemas.microsoft.com/office/drawing/2014/main" id="{FEB1E79B-E8CA-1AAF-7857-1DED8C4DFDDA}"/>
                </a:ext>
              </a:extLst>
            </p:cNvPr>
            <p:cNvSpPr/>
            <p:nvPr/>
          </p:nvSpPr>
          <p:spPr>
            <a:xfrm>
              <a:off x="6375528" y="736165"/>
              <a:ext cx="135798" cy="222414"/>
            </a:xfrm>
            <a:custGeom>
              <a:avLst/>
              <a:gdLst/>
              <a:ahLst/>
              <a:cxnLst/>
              <a:rect l="l" t="t" r="r" b="b"/>
              <a:pathLst>
                <a:path w="682" h="1117" extrusionOk="0">
                  <a:moveTo>
                    <a:pt x="357" y="1"/>
                  </a:moveTo>
                  <a:cubicBezTo>
                    <a:pt x="343" y="1"/>
                    <a:pt x="328" y="8"/>
                    <a:pt x="323" y="27"/>
                  </a:cubicBezTo>
                  <a:lnTo>
                    <a:pt x="9" y="1073"/>
                  </a:lnTo>
                  <a:cubicBezTo>
                    <a:pt x="0" y="1099"/>
                    <a:pt x="20" y="1116"/>
                    <a:pt x="41" y="1116"/>
                  </a:cubicBezTo>
                  <a:cubicBezTo>
                    <a:pt x="53" y="1116"/>
                    <a:pt x="65" y="1111"/>
                    <a:pt x="73" y="1100"/>
                  </a:cubicBezTo>
                  <a:cubicBezTo>
                    <a:pt x="300" y="800"/>
                    <a:pt x="500" y="477"/>
                    <a:pt x="668" y="141"/>
                  </a:cubicBezTo>
                  <a:cubicBezTo>
                    <a:pt x="682" y="114"/>
                    <a:pt x="658" y="82"/>
                    <a:pt x="633" y="82"/>
                  </a:cubicBezTo>
                  <a:cubicBezTo>
                    <a:pt x="625" y="82"/>
                    <a:pt x="616" y="86"/>
                    <a:pt x="609" y="95"/>
                  </a:cubicBezTo>
                  <a:cubicBezTo>
                    <a:pt x="600" y="109"/>
                    <a:pt x="586" y="127"/>
                    <a:pt x="573" y="141"/>
                  </a:cubicBezTo>
                  <a:cubicBezTo>
                    <a:pt x="573" y="118"/>
                    <a:pt x="555" y="104"/>
                    <a:pt x="536" y="104"/>
                  </a:cubicBezTo>
                  <a:cubicBezTo>
                    <a:pt x="536" y="100"/>
                    <a:pt x="532" y="91"/>
                    <a:pt x="523" y="86"/>
                  </a:cubicBezTo>
                  <a:cubicBezTo>
                    <a:pt x="518" y="86"/>
                    <a:pt x="514" y="81"/>
                    <a:pt x="509" y="77"/>
                  </a:cubicBezTo>
                  <a:cubicBezTo>
                    <a:pt x="507" y="75"/>
                    <a:pt x="503" y="73"/>
                    <a:pt x="499" y="73"/>
                  </a:cubicBezTo>
                  <a:cubicBezTo>
                    <a:pt x="495" y="73"/>
                    <a:pt x="491" y="75"/>
                    <a:pt x="486" y="77"/>
                  </a:cubicBezTo>
                  <a:cubicBezTo>
                    <a:pt x="478" y="71"/>
                    <a:pt x="470" y="68"/>
                    <a:pt x="461" y="68"/>
                  </a:cubicBezTo>
                  <a:cubicBezTo>
                    <a:pt x="450" y="68"/>
                    <a:pt x="440" y="73"/>
                    <a:pt x="432" y="86"/>
                  </a:cubicBezTo>
                  <a:cubicBezTo>
                    <a:pt x="427" y="91"/>
                    <a:pt x="423" y="95"/>
                    <a:pt x="418" y="104"/>
                  </a:cubicBezTo>
                  <a:cubicBezTo>
                    <a:pt x="414" y="86"/>
                    <a:pt x="400" y="77"/>
                    <a:pt x="382" y="77"/>
                  </a:cubicBezTo>
                  <a:cubicBezTo>
                    <a:pt x="386" y="68"/>
                    <a:pt x="391" y="54"/>
                    <a:pt x="391" y="45"/>
                  </a:cubicBezTo>
                  <a:cubicBezTo>
                    <a:pt x="399" y="18"/>
                    <a:pt x="378" y="1"/>
                    <a:pt x="357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</p:grpSp>
      <p:grpSp>
        <p:nvGrpSpPr>
          <p:cNvPr id="29" name="图形 10">
            <a:extLst>
              <a:ext uri="{FF2B5EF4-FFF2-40B4-BE49-F238E27FC236}">
                <a16:creationId xmlns:a16="http://schemas.microsoft.com/office/drawing/2014/main" id="{F4CB04B5-5FD7-A8A3-1D2A-76E07558DB32}"/>
              </a:ext>
            </a:extLst>
          </p:cNvPr>
          <p:cNvGrpSpPr/>
          <p:nvPr/>
        </p:nvGrpSpPr>
        <p:grpSpPr>
          <a:xfrm rot="18001903">
            <a:off x="9081803" y="1845645"/>
            <a:ext cx="1451548" cy="1827580"/>
            <a:chOff x="9560671" y="2859219"/>
            <a:chExt cx="868488" cy="1093475"/>
          </a:xfrm>
        </p:grpSpPr>
        <p:grpSp>
          <p:nvGrpSpPr>
            <p:cNvPr id="30" name="图形 10">
              <a:extLst>
                <a:ext uri="{FF2B5EF4-FFF2-40B4-BE49-F238E27FC236}">
                  <a16:creationId xmlns:a16="http://schemas.microsoft.com/office/drawing/2014/main" id="{90349B77-3F02-2740-C903-B28F0A48543E}"/>
                </a:ext>
              </a:extLst>
            </p:cNvPr>
            <p:cNvGrpSpPr/>
            <p:nvPr/>
          </p:nvGrpSpPr>
          <p:grpSpPr>
            <a:xfrm>
              <a:off x="9560671" y="2859219"/>
              <a:ext cx="868488" cy="1093475"/>
              <a:chOff x="9560671" y="2859219"/>
              <a:chExt cx="868488" cy="1093475"/>
            </a:xfrm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C8AD779E-C5C3-0976-ADA2-B84751CDAD3D}"/>
                  </a:ext>
                </a:extLst>
              </p:cNvPr>
              <p:cNvSpPr/>
              <p:nvPr/>
            </p:nvSpPr>
            <p:spPr>
              <a:xfrm>
                <a:off x="9560671" y="3121509"/>
                <a:ext cx="767674" cy="831185"/>
              </a:xfrm>
              <a:custGeom>
                <a:avLst/>
                <a:gdLst>
                  <a:gd name="connsiteX0" fmla="*/ 727439 w 767674"/>
                  <a:gd name="connsiteY0" fmla="*/ 459207 h 831185"/>
                  <a:gd name="connsiteX1" fmla="*/ 223855 w 767674"/>
                  <a:gd name="connsiteY1" fmla="*/ 828169 h 831185"/>
                  <a:gd name="connsiteX2" fmla="*/ 13987 w 767674"/>
                  <a:gd name="connsiteY2" fmla="*/ 218711 h 831185"/>
                  <a:gd name="connsiteX3" fmla="*/ 485317 w 767674"/>
                  <a:gd name="connsiteY3" fmla="*/ 46796 h 831185"/>
                  <a:gd name="connsiteX4" fmla="*/ 727439 w 767674"/>
                  <a:gd name="connsiteY4" fmla="*/ 459207 h 831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674" h="831185">
                    <a:moveTo>
                      <a:pt x="727439" y="459207"/>
                    </a:moveTo>
                    <a:cubicBezTo>
                      <a:pt x="616597" y="731518"/>
                      <a:pt x="296088" y="852332"/>
                      <a:pt x="223855" y="828169"/>
                    </a:cubicBezTo>
                    <a:cubicBezTo>
                      <a:pt x="140810" y="800372"/>
                      <a:pt x="-53515" y="506126"/>
                      <a:pt x="13987" y="218711"/>
                    </a:cubicBezTo>
                    <a:cubicBezTo>
                      <a:pt x="80285" y="-63645"/>
                      <a:pt x="306096" y="-13365"/>
                      <a:pt x="485317" y="46796"/>
                    </a:cubicBezTo>
                    <a:cubicBezTo>
                      <a:pt x="717101" y="124599"/>
                      <a:pt x="835194" y="194585"/>
                      <a:pt x="727439" y="459207"/>
                    </a:cubicBezTo>
                    <a:close/>
                  </a:path>
                </a:pathLst>
              </a:custGeom>
              <a:solidFill>
                <a:srgbClr val="EA5E5D"/>
              </a:solidFill>
              <a:ln w="82502" cap="rnd">
                <a:solidFill>
                  <a:srgbClr val="C95249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0" name="图形 10">
                <a:extLst>
                  <a:ext uri="{FF2B5EF4-FFF2-40B4-BE49-F238E27FC236}">
                    <a16:creationId xmlns:a16="http://schemas.microsoft.com/office/drawing/2014/main" id="{2E3A4AE3-56B3-C75A-AF43-0FDAD361B061}"/>
                  </a:ext>
                </a:extLst>
              </p:cNvPr>
              <p:cNvGrpSpPr/>
              <p:nvPr/>
            </p:nvGrpSpPr>
            <p:grpSpPr>
              <a:xfrm>
                <a:off x="9651548" y="3139770"/>
                <a:ext cx="658377" cy="794943"/>
                <a:chOff x="9651548" y="3139770"/>
                <a:chExt cx="658377" cy="794943"/>
              </a:xfrm>
              <a:solidFill>
                <a:srgbClr val="F0EFEF"/>
              </a:solidFill>
            </p:grpSpPr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3150884D-F7DD-9324-8657-E09853FADF3D}"/>
                    </a:ext>
                  </a:extLst>
                </p:cNvPr>
                <p:cNvSpPr/>
                <p:nvPr/>
              </p:nvSpPr>
              <p:spPr>
                <a:xfrm>
                  <a:off x="9651548" y="3139770"/>
                  <a:ext cx="658377" cy="321628"/>
                </a:xfrm>
                <a:custGeom>
                  <a:avLst/>
                  <a:gdLst>
                    <a:gd name="connsiteX0" fmla="*/ 138311 w 658377"/>
                    <a:gd name="connsiteY0" fmla="*/ 100055 h 321628"/>
                    <a:gd name="connsiteX1" fmla="*/ 123006 w 658377"/>
                    <a:gd name="connsiteY1" fmla="*/ 194788 h 321628"/>
                    <a:gd name="connsiteX2" fmla="*/ 190800 w 658377"/>
                    <a:gd name="connsiteY2" fmla="*/ 228722 h 321628"/>
                    <a:gd name="connsiteX3" fmla="*/ 353584 w 658377"/>
                    <a:gd name="connsiteY3" fmla="*/ 122080 h 321628"/>
                    <a:gd name="connsiteX4" fmla="*/ 400650 w 658377"/>
                    <a:gd name="connsiteY4" fmla="*/ 124783 h 321628"/>
                    <a:gd name="connsiteX5" fmla="*/ 415936 w 658377"/>
                    <a:gd name="connsiteY5" fmla="*/ 133057 h 321628"/>
                    <a:gd name="connsiteX6" fmla="*/ 419004 w 658377"/>
                    <a:gd name="connsiteY6" fmla="*/ 135650 h 321628"/>
                    <a:gd name="connsiteX7" fmla="*/ 470289 w 658377"/>
                    <a:gd name="connsiteY7" fmla="*/ 137495 h 321628"/>
                    <a:gd name="connsiteX8" fmla="*/ 472608 w 658377"/>
                    <a:gd name="connsiteY8" fmla="*/ 174022 h 321628"/>
                    <a:gd name="connsiteX9" fmla="*/ 475859 w 658377"/>
                    <a:gd name="connsiteY9" fmla="*/ 196980 h 321628"/>
                    <a:gd name="connsiteX10" fmla="*/ 473138 w 658377"/>
                    <a:gd name="connsiteY10" fmla="*/ 202440 h 321628"/>
                    <a:gd name="connsiteX11" fmla="*/ 448373 w 658377"/>
                    <a:gd name="connsiteY11" fmla="*/ 321629 h 321628"/>
                    <a:gd name="connsiteX12" fmla="*/ 448719 w 658377"/>
                    <a:gd name="connsiteY12" fmla="*/ 321483 h 321628"/>
                    <a:gd name="connsiteX13" fmla="*/ 537791 w 658377"/>
                    <a:gd name="connsiteY13" fmla="*/ 217307 h 321628"/>
                    <a:gd name="connsiteX14" fmla="*/ 560237 w 658377"/>
                    <a:gd name="connsiteY14" fmla="*/ 215645 h 321628"/>
                    <a:gd name="connsiteX15" fmla="*/ 657619 w 658377"/>
                    <a:gd name="connsiteY15" fmla="*/ 292371 h 321628"/>
                    <a:gd name="connsiteX16" fmla="*/ 644323 w 658377"/>
                    <a:gd name="connsiteY16" fmla="*/ 202568 h 321628"/>
                    <a:gd name="connsiteX17" fmla="*/ 388650 w 658377"/>
                    <a:gd name="connsiteY17" fmla="*/ 45793 h 321628"/>
                    <a:gd name="connsiteX18" fmla="*/ 386714 w 658377"/>
                    <a:gd name="connsiteY18" fmla="*/ 45154 h 321628"/>
                    <a:gd name="connsiteX19" fmla="*/ 54718 w 658377"/>
                    <a:gd name="connsiteY19" fmla="*/ 26379 h 321628"/>
                    <a:gd name="connsiteX20" fmla="*/ 0 w 658377"/>
                    <a:gd name="connsiteY20" fmla="*/ 72677 h 321628"/>
                    <a:gd name="connsiteX21" fmla="*/ 82716 w 658377"/>
                    <a:gd name="connsiteY21" fmla="*/ 88219 h 321628"/>
                    <a:gd name="connsiteX22" fmla="*/ 138311 w 658377"/>
                    <a:gd name="connsiteY22" fmla="*/ 100055 h 321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58377" h="321628">
                      <a:moveTo>
                        <a:pt x="138311" y="100055"/>
                      </a:moveTo>
                      <a:cubicBezTo>
                        <a:pt x="137708" y="127322"/>
                        <a:pt x="126476" y="167721"/>
                        <a:pt x="123006" y="194788"/>
                      </a:cubicBezTo>
                      <a:cubicBezTo>
                        <a:pt x="116340" y="246985"/>
                        <a:pt x="145123" y="245762"/>
                        <a:pt x="190800" y="228722"/>
                      </a:cubicBezTo>
                      <a:cubicBezTo>
                        <a:pt x="255198" y="204705"/>
                        <a:pt x="312326" y="170771"/>
                        <a:pt x="353584" y="122080"/>
                      </a:cubicBezTo>
                      <a:cubicBezTo>
                        <a:pt x="367775" y="105351"/>
                        <a:pt x="391208" y="111341"/>
                        <a:pt x="400650" y="124783"/>
                      </a:cubicBezTo>
                      <a:cubicBezTo>
                        <a:pt x="406129" y="126080"/>
                        <a:pt x="411407" y="128947"/>
                        <a:pt x="415936" y="133057"/>
                      </a:cubicBezTo>
                      <a:cubicBezTo>
                        <a:pt x="416922" y="133933"/>
                        <a:pt x="417982" y="134774"/>
                        <a:pt x="419004" y="135650"/>
                      </a:cubicBezTo>
                      <a:cubicBezTo>
                        <a:pt x="428192" y="111908"/>
                        <a:pt x="467787" y="107579"/>
                        <a:pt x="470289" y="137495"/>
                      </a:cubicBezTo>
                      <a:cubicBezTo>
                        <a:pt x="471312" y="149786"/>
                        <a:pt x="472060" y="161950"/>
                        <a:pt x="472608" y="174022"/>
                      </a:cubicBezTo>
                      <a:cubicBezTo>
                        <a:pt x="477047" y="180396"/>
                        <a:pt x="478781" y="188286"/>
                        <a:pt x="475859" y="196980"/>
                      </a:cubicBezTo>
                      <a:cubicBezTo>
                        <a:pt x="475220" y="198897"/>
                        <a:pt x="474252" y="200705"/>
                        <a:pt x="473138" y="202440"/>
                      </a:cubicBezTo>
                      <a:cubicBezTo>
                        <a:pt x="472828" y="243388"/>
                        <a:pt x="466837" y="283202"/>
                        <a:pt x="448373" y="321629"/>
                      </a:cubicBezTo>
                      <a:cubicBezTo>
                        <a:pt x="448500" y="321574"/>
                        <a:pt x="448592" y="321520"/>
                        <a:pt x="448719" y="321483"/>
                      </a:cubicBezTo>
                      <a:cubicBezTo>
                        <a:pt x="487676" y="309374"/>
                        <a:pt x="508825" y="243662"/>
                        <a:pt x="537791" y="217307"/>
                      </a:cubicBezTo>
                      <a:cubicBezTo>
                        <a:pt x="546576" y="209344"/>
                        <a:pt x="550503" y="208705"/>
                        <a:pt x="560237" y="215645"/>
                      </a:cubicBezTo>
                      <a:cubicBezTo>
                        <a:pt x="588802" y="236082"/>
                        <a:pt x="627301" y="276938"/>
                        <a:pt x="657619" y="292371"/>
                      </a:cubicBezTo>
                      <a:cubicBezTo>
                        <a:pt x="660267" y="257761"/>
                        <a:pt x="656012" y="228028"/>
                        <a:pt x="644323" y="202568"/>
                      </a:cubicBezTo>
                      <a:cubicBezTo>
                        <a:pt x="612143" y="132418"/>
                        <a:pt x="526212" y="91964"/>
                        <a:pt x="388650" y="45793"/>
                      </a:cubicBezTo>
                      <a:lnTo>
                        <a:pt x="386714" y="45154"/>
                      </a:lnTo>
                      <a:cubicBezTo>
                        <a:pt x="273735" y="7330"/>
                        <a:pt x="145890" y="-24467"/>
                        <a:pt x="54718" y="26379"/>
                      </a:cubicBezTo>
                      <a:cubicBezTo>
                        <a:pt x="33934" y="37958"/>
                        <a:pt x="15743" y="53354"/>
                        <a:pt x="0" y="72677"/>
                      </a:cubicBezTo>
                      <a:cubicBezTo>
                        <a:pt x="27176" y="79818"/>
                        <a:pt x="54481" y="85078"/>
                        <a:pt x="82716" y="88219"/>
                      </a:cubicBezTo>
                      <a:cubicBezTo>
                        <a:pt x="97784" y="89882"/>
                        <a:pt x="138640" y="84622"/>
                        <a:pt x="138311" y="100055"/>
                      </a:cubicBezTo>
                      <a:close/>
                    </a:path>
                  </a:pathLst>
                </a:custGeom>
                <a:solidFill>
                  <a:srgbClr val="F0EFE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23FC1440-3683-3447-ABF9-DABF2589EBC5}"/>
                    </a:ext>
                  </a:extLst>
                </p:cNvPr>
                <p:cNvSpPr/>
                <p:nvPr/>
              </p:nvSpPr>
              <p:spPr>
                <a:xfrm>
                  <a:off x="9805821" y="3534710"/>
                  <a:ext cx="480023" cy="400004"/>
                </a:xfrm>
                <a:custGeom>
                  <a:avLst/>
                  <a:gdLst>
                    <a:gd name="connsiteX0" fmla="*/ 231821 w 480023"/>
                    <a:gd name="connsiteY0" fmla="*/ 275672 h 400004"/>
                    <a:gd name="connsiteX1" fmla="*/ 0 w 480023"/>
                    <a:gd name="connsiteY1" fmla="*/ 399974 h 400004"/>
                    <a:gd name="connsiteX2" fmla="*/ 465431 w 480023"/>
                    <a:gd name="connsiteY2" fmla="*/ 39157 h 400004"/>
                    <a:gd name="connsiteX3" fmla="*/ 480024 w 480023"/>
                    <a:gd name="connsiteY3" fmla="*/ 0 h 400004"/>
                    <a:gd name="connsiteX4" fmla="*/ 231821 w 480023"/>
                    <a:gd name="connsiteY4" fmla="*/ 275672 h 400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0023" h="400004">
                      <a:moveTo>
                        <a:pt x="231821" y="275672"/>
                      </a:moveTo>
                      <a:cubicBezTo>
                        <a:pt x="170838" y="324947"/>
                        <a:pt x="76416" y="374551"/>
                        <a:pt x="0" y="399974"/>
                      </a:cubicBezTo>
                      <a:cubicBezTo>
                        <a:pt x="86734" y="402184"/>
                        <a:pt x="365602" y="284420"/>
                        <a:pt x="465431" y="39157"/>
                      </a:cubicBezTo>
                      <a:cubicBezTo>
                        <a:pt x="471001" y="25514"/>
                        <a:pt x="475732" y="12547"/>
                        <a:pt x="480024" y="0"/>
                      </a:cubicBezTo>
                      <a:cubicBezTo>
                        <a:pt x="417160" y="107116"/>
                        <a:pt x="322043" y="202800"/>
                        <a:pt x="231821" y="275672"/>
                      </a:cubicBezTo>
                      <a:close/>
                    </a:path>
                  </a:pathLst>
                </a:custGeom>
                <a:solidFill>
                  <a:srgbClr val="F0EFE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A548477-98B9-09F7-F4A1-F36AF02BBB94}"/>
                  </a:ext>
                </a:extLst>
              </p:cNvPr>
              <p:cNvSpPr/>
              <p:nvPr/>
            </p:nvSpPr>
            <p:spPr>
              <a:xfrm>
                <a:off x="10057805" y="2859219"/>
                <a:ext cx="178616" cy="204891"/>
              </a:xfrm>
              <a:custGeom>
                <a:avLst/>
                <a:gdLst>
                  <a:gd name="connsiteX0" fmla="*/ 0 w 178616"/>
                  <a:gd name="connsiteY0" fmla="*/ 198974 h 204891"/>
                  <a:gd name="connsiteX1" fmla="*/ 566 w 178616"/>
                  <a:gd name="connsiteY1" fmla="*/ 188947 h 204891"/>
                  <a:gd name="connsiteX2" fmla="*/ 2064 w 178616"/>
                  <a:gd name="connsiteY2" fmla="*/ 175852 h 204891"/>
                  <a:gd name="connsiteX3" fmla="*/ 5169 w 178616"/>
                  <a:gd name="connsiteY3" fmla="*/ 158849 h 204891"/>
                  <a:gd name="connsiteX4" fmla="*/ 42043 w 178616"/>
                  <a:gd name="connsiteY4" fmla="*/ 75183 h 204891"/>
                  <a:gd name="connsiteX5" fmla="*/ 58115 w 178616"/>
                  <a:gd name="connsiteY5" fmla="*/ 55111 h 204891"/>
                  <a:gd name="connsiteX6" fmla="*/ 76251 w 178616"/>
                  <a:gd name="connsiteY6" fmla="*/ 37450 h 204891"/>
                  <a:gd name="connsiteX7" fmla="*/ 129909 w 178616"/>
                  <a:gd name="connsiteY7" fmla="*/ 2987 h 204891"/>
                  <a:gd name="connsiteX8" fmla="*/ 178071 w 178616"/>
                  <a:gd name="connsiteY8" fmla="*/ 42984 h 204891"/>
                  <a:gd name="connsiteX9" fmla="*/ 154164 w 178616"/>
                  <a:gd name="connsiteY9" fmla="*/ 90926 h 204891"/>
                  <a:gd name="connsiteX10" fmla="*/ 56690 w 178616"/>
                  <a:gd name="connsiteY10" fmla="*/ 173496 h 204891"/>
                  <a:gd name="connsiteX11" fmla="*/ 52709 w 178616"/>
                  <a:gd name="connsiteY11" fmla="*/ 185477 h 204891"/>
                  <a:gd name="connsiteX12" fmla="*/ 50225 w 178616"/>
                  <a:gd name="connsiteY12" fmla="*/ 195029 h 204891"/>
                  <a:gd name="connsiteX13" fmla="*/ 48326 w 178616"/>
                  <a:gd name="connsiteY13" fmla="*/ 204891 h 204891"/>
                  <a:gd name="connsiteX14" fmla="*/ 0 w 178616"/>
                  <a:gd name="connsiteY14" fmla="*/ 198974 h 20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8616" h="204891">
                    <a:moveTo>
                      <a:pt x="0" y="198974"/>
                    </a:moveTo>
                    <a:cubicBezTo>
                      <a:pt x="0" y="198974"/>
                      <a:pt x="201" y="195321"/>
                      <a:pt x="566" y="188947"/>
                    </a:cubicBezTo>
                    <a:cubicBezTo>
                      <a:pt x="584" y="186062"/>
                      <a:pt x="1352" y="181057"/>
                      <a:pt x="2064" y="175852"/>
                    </a:cubicBezTo>
                    <a:cubicBezTo>
                      <a:pt x="2685" y="170373"/>
                      <a:pt x="3872" y="164912"/>
                      <a:pt x="5169" y="158849"/>
                    </a:cubicBezTo>
                    <a:cubicBezTo>
                      <a:pt x="10209" y="134613"/>
                      <a:pt x="22154" y="103108"/>
                      <a:pt x="42043" y="75183"/>
                    </a:cubicBezTo>
                    <a:cubicBezTo>
                      <a:pt x="46901" y="68151"/>
                      <a:pt x="52380" y="61467"/>
                      <a:pt x="58115" y="55111"/>
                    </a:cubicBezTo>
                    <a:cubicBezTo>
                      <a:pt x="63850" y="48774"/>
                      <a:pt x="69968" y="42838"/>
                      <a:pt x="76251" y="37450"/>
                    </a:cubicBezTo>
                    <a:cubicBezTo>
                      <a:pt x="92341" y="23679"/>
                      <a:pt x="110915" y="12192"/>
                      <a:pt x="129909" y="2987"/>
                    </a:cubicBezTo>
                    <a:cubicBezTo>
                      <a:pt x="156611" y="-9944"/>
                      <a:pt x="175550" y="22036"/>
                      <a:pt x="178071" y="42984"/>
                    </a:cubicBezTo>
                    <a:cubicBezTo>
                      <a:pt x="180774" y="65558"/>
                      <a:pt x="173541" y="80954"/>
                      <a:pt x="154164" y="90926"/>
                    </a:cubicBezTo>
                    <a:cubicBezTo>
                      <a:pt x="114111" y="111582"/>
                      <a:pt x="72014" y="130029"/>
                      <a:pt x="56690" y="173496"/>
                    </a:cubicBezTo>
                    <a:cubicBezTo>
                      <a:pt x="55101" y="177989"/>
                      <a:pt x="53531" y="182171"/>
                      <a:pt x="52709" y="185477"/>
                    </a:cubicBezTo>
                    <a:cubicBezTo>
                      <a:pt x="51759" y="189002"/>
                      <a:pt x="50755" y="191559"/>
                      <a:pt x="50225" y="195029"/>
                    </a:cubicBezTo>
                    <a:cubicBezTo>
                      <a:pt x="49002" y="201330"/>
                      <a:pt x="48326" y="204891"/>
                      <a:pt x="48326" y="204891"/>
                    </a:cubicBezTo>
                    <a:lnTo>
                      <a:pt x="0" y="198974"/>
                    </a:lnTo>
                    <a:close/>
                  </a:path>
                </a:pathLst>
              </a:custGeom>
              <a:solidFill>
                <a:srgbClr val="A4AE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69023FA3-2ACC-7319-361E-79503C84B44F}"/>
                  </a:ext>
                </a:extLst>
              </p:cNvPr>
              <p:cNvSpPr/>
              <p:nvPr/>
            </p:nvSpPr>
            <p:spPr>
              <a:xfrm>
                <a:off x="9613727" y="3333249"/>
                <a:ext cx="43272" cy="55521"/>
              </a:xfrm>
              <a:custGeom>
                <a:avLst/>
                <a:gdLst>
                  <a:gd name="connsiteX0" fmla="*/ 41291 w 43272"/>
                  <a:gd name="connsiteY0" fmla="*/ 34330 h 55521"/>
                  <a:gd name="connsiteX1" fmla="*/ 12618 w 43272"/>
                  <a:gd name="connsiteY1" fmla="*/ 54730 h 55521"/>
                  <a:gd name="connsiteX2" fmla="*/ 1970 w 43272"/>
                  <a:gd name="connsiteY2" fmla="*/ 21180 h 55521"/>
                  <a:gd name="connsiteX3" fmla="*/ 30662 w 43272"/>
                  <a:gd name="connsiteY3" fmla="*/ 798 h 55521"/>
                  <a:gd name="connsiteX4" fmla="*/ 41291 w 43272"/>
                  <a:gd name="connsiteY4" fmla="*/ 34330 h 5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72" h="55521">
                    <a:moveTo>
                      <a:pt x="41291" y="34330"/>
                    </a:moveTo>
                    <a:cubicBezTo>
                      <a:pt x="36324" y="49233"/>
                      <a:pt x="23484" y="58346"/>
                      <a:pt x="12618" y="54730"/>
                    </a:cubicBezTo>
                    <a:cubicBezTo>
                      <a:pt x="1751" y="51077"/>
                      <a:pt x="-2998" y="36083"/>
                      <a:pt x="1970" y="21180"/>
                    </a:cubicBezTo>
                    <a:cubicBezTo>
                      <a:pt x="6956" y="6295"/>
                      <a:pt x="19795" y="-2837"/>
                      <a:pt x="30662" y="798"/>
                    </a:cubicBezTo>
                    <a:cubicBezTo>
                      <a:pt x="41528" y="4432"/>
                      <a:pt x="46277" y="19463"/>
                      <a:pt x="41291" y="34330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393E9EAB-0A1A-A6DE-3BEE-998825FEC3CE}"/>
                  </a:ext>
                </a:extLst>
              </p:cNvPr>
              <p:cNvSpPr/>
              <p:nvPr/>
            </p:nvSpPr>
            <p:spPr>
              <a:xfrm>
                <a:off x="9811000" y="3399255"/>
                <a:ext cx="43279" cy="55527"/>
              </a:xfrm>
              <a:custGeom>
                <a:avLst/>
                <a:gdLst>
                  <a:gd name="connsiteX0" fmla="*/ 41302 w 43279"/>
                  <a:gd name="connsiteY0" fmla="*/ 34329 h 55527"/>
                  <a:gd name="connsiteX1" fmla="*/ 12628 w 43279"/>
                  <a:gd name="connsiteY1" fmla="*/ 54729 h 55527"/>
                  <a:gd name="connsiteX2" fmla="*/ 1981 w 43279"/>
                  <a:gd name="connsiteY2" fmla="*/ 21179 h 55527"/>
                  <a:gd name="connsiteX3" fmla="*/ 30673 w 43279"/>
                  <a:gd name="connsiteY3" fmla="*/ 797 h 55527"/>
                  <a:gd name="connsiteX4" fmla="*/ 41302 w 43279"/>
                  <a:gd name="connsiteY4" fmla="*/ 34329 h 5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79" h="55527">
                    <a:moveTo>
                      <a:pt x="41302" y="34329"/>
                    </a:moveTo>
                    <a:cubicBezTo>
                      <a:pt x="36335" y="49250"/>
                      <a:pt x="23477" y="58364"/>
                      <a:pt x="12628" y="54729"/>
                    </a:cubicBezTo>
                    <a:cubicBezTo>
                      <a:pt x="1743" y="51094"/>
                      <a:pt x="-3005" y="36082"/>
                      <a:pt x="1981" y="21179"/>
                    </a:cubicBezTo>
                    <a:cubicBezTo>
                      <a:pt x="6948" y="6312"/>
                      <a:pt x="19788" y="-2838"/>
                      <a:pt x="30673" y="797"/>
                    </a:cubicBezTo>
                    <a:cubicBezTo>
                      <a:pt x="41521" y="4431"/>
                      <a:pt x="46288" y="19462"/>
                      <a:pt x="41302" y="34329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EDB66094-181F-2EB2-8C6B-9953EBC02111}"/>
                  </a:ext>
                </a:extLst>
              </p:cNvPr>
              <p:cNvSpPr/>
              <p:nvPr/>
            </p:nvSpPr>
            <p:spPr>
              <a:xfrm>
                <a:off x="10008269" y="3465277"/>
                <a:ext cx="43295" cy="55510"/>
              </a:xfrm>
              <a:custGeom>
                <a:avLst/>
                <a:gdLst>
                  <a:gd name="connsiteX0" fmla="*/ 41318 w 43295"/>
                  <a:gd name="connsiteY0" fmla="*/ 34330 h 55510"/>
                  <a:gd name="connsiteX1" fmla="*/ 12625 w 43295"/>
                  <a:gd name="connsiteY1" fmla="*/ 54712 h 55510"/>
                  <a:gd name="connsiteX2" fmla="*/ 1978 w 43295"/>
                  <a:gd name="connsiteY2" fmla="*/ 21161 h 55510"/>
                  <a:gd name="connsiteX3" fmla="*/ 30670 w 43295"/>
                  <a:gd name="connsiteY3" fmla="*/ 798 h 55510"/>
                  <a:gd name="connsiteX4" fmla="*/ 41318 w 43295"/>
                  <a:gd name="connsiteY4" fmla="*/ 34330 h 5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5" h="55510">
                    <a:moveTo>
                      <a:pt x="41318" y="34330"/>
                    </a:moveTo>
                    <a:cubicBezTo>
                      <a:pt x="36332" y="49233"/>
                      <a:pt x="23493" y="58346"/>
                      <a:pt x="12625" y="54712"/>
                    </a:cubicBezTo>
                    <a:cubicBezTo>
                      <a:pt x="1758" y="51077"/>
                      <a:pt x="-3008" y="36065"/>
                      <a:pt x="1978" y="21161"/>
                    </a:cubicBezTo>
                    <a:cubicBezTo>
                      <a:pt x="6964" y="6295"/>
                      <a:pt x="19803" y="-2837"/>
                      <a:pt x="30670" y="798"/>
                    </a:cubicBezTo>
                    <a:cubicBezTo>
                      <a:pt x="41537" y="4432"/>
                      <a:pt x="46304" y="19463"/>
                      <a:pt x="41318" y="34330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D89406C6-64D4-4784-56FB-EF4B0B2CB083}"/>
                  </a:ext>
                </a:extLst>
              </p:cNvPr>
              <p:cNvSpPr/>
              <p:nvPr/>
            </p:nvSpPr>
            <p:spPr>
              <a:xfrm>
                <a:off x="10205544" y="3531282"/>
                <a:ext cx="43292" cy="55510"/>
              </a:xfrm>
              <a:custGeom>
                <a:avLst/>
                <a:gdLst>
                  <a:gd name="connsiteX0" fmla="*/ 41326 w 43292"/>
                  <a:gd name="connsiteY0" fmla="*/ 34348 h 55510"/>
                  <a:gd name="connsiteX1" fmla="*/ 12615 w 43292"/>
                  <a:gd name="connsiteY1" fmla="*/ 54712 h 55510"/>
                  <a:gd name="connsiteX2" fmla="*/ 1986 w 43292"/>
                  <a:gd name="connsiteY2" fmla="*/ 21180 h 55510"/>
                  <a:gd name="connsiteX3" fmla="*/ 30678 w 43292"/>
                  <a:gd name="connsiteY3" fmla="*/ 798 h 55510"/>
                  <a:gd name="connsiteX4" fmla="*/ 41326 w 43292"/>
                  <a:gd name="connsiteY4" fmla="*/ 34348 h 5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2" h="55510">
                    <a:moveTo>
                      <a:pt x="41326" y="34348"/>
                    </a:moveTo>
                    <a:cubicBezTo>
                      <a:pt x="36321" y="49233"/>
                      <a:pt x="23482" y="58346"/>
                      <a:pt x="12615" y="54712"/>
                    </a:cubicBezTo>
                    <a:cubicBezTo>
                      <a:pt x="1766" y="51096"/>
                      <a:pt x="-3018" y="36065"/>
                      <a:pt x="1986" y="21180"/>
                    </a:cubicBezTo>
                    <a:cubicBezTo>
                      <a:pt x="6954" y="6295"/>
                      <a:pt x="19793" y="-2837"/>
                      <a:pt x="30678" y="798"/>
                    </a:cubicBezTo>
                    <a:cubicBezTo>
                      <a:pt x="41526" y="4432"/>
                      <a:pt x="46294" y="19463"/>
                      <a:pt x="41326" y="34348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6A885487-8502-9D7A-4173-44A6CCB0008F}"/>
                  </a:ext>
                </a:extLst>
              </p:cNvPr>
              <p:cNvSpPr/>
              <p:nvPr/>
            </p:nvSpPr>
            <p:spPr>
              <a:xfrm>
                <a:off x="9678226" y="3480965"/>
                <a:ext cx="43295" cy="55527"/>
              </a:xfrm>
              <a:custGeom>
                <a:avLst/>
                <a:gdLst>
                  <a:gd name="connsiteX0" fmla="*/ 41318 w 43295"/>
                  <a:gd name="connsiteY0" fmla="*/ 34331 h 55527"/>
                  <a:gd name="connsiteX1" fmla="*/ 12625 w 43295"/>
                  <a:gd name="connsiteY1" fmla="*/ 54731 h 55527"/>
                  <a:gd name="connsiteX2" fmla="*/ 1978 w 43295"/>
                  <a:gd name="connsiteY2" fmla="*/ 21181 h 55527"/>
                  <a:gd name="connsiteX3" fmla="*/ 30670 w 43295"/>
                  <a:gd name="connsiteY3" fmla="*/ 799 h 55527"/>
                  <a:gd name="connsiteX4" fmla="*/ 41318 w 43295"/>
                  <a:gd name="connsiteY4" fmla="*/ 34331 h 5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5" h="55527">
                    <a:moveTo>
                      <a:pt x="41318" y="34331"/>
                    </a:moveTo>
                    <a:cubicBezTo>
                      <a:pt x="36332" y="49216"/>
                      <a:pt x="23474" y="58366"/>
                      <a:pt x="12625" y="54731"/>
                    </a:cubicBezTo>
                    <a:cubicBezTo>
                      <a:pt x="1758" y="51078"/>
                      <a:pt x="-3008" y="36047"/>
                      <a:pt x="1978" y="21181"/>
                    </a:cubicBezTo>
                    <a:cubicBezTo>
                      <a:pt x="6964" y="6278"/>
                      <a:pt x="19803" y="-2836"/>
                      <a:pt x="30670" y="799"/>
                    </a:cubicBezTo>
                    <a:cubicBezTo>
                      <a:pt x="41537" y="4433"/>
                      <a:pt x="46304" y="19446"/>
                      <a:pt x="41318" y="34331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40E1190F-22E3-50A0-AA91-576724D8DFA1}"/>
                  </a:ext>
                </a:extLst>
              </p:cNvPr>
              <p:cNvSpPr/>
              <p:nvPr/>
            </p:nvSpPr>
            <p:spPr>
              <a:xfrm>
                <a:off x="9755146" y="3251062"/>
                <a:ext cx="43295" cy="55528"/>
              </a:xfrm>
              <a:custGeom>
                <a:avLst/>
                <a:gdLst>
                  <a:gd name="connsiteX0" fmla="*/ 41306 w 43295"/>
                  <a:gd name="connsiteY0" fmla="*/ 34349 h 55528"/>
                  <a:gd name="connsiteX1" fmla="*/ 12633 w 43295"/>
                  <a:gd name="connsiteY1" fmla="*/ 54731 h 55528"/>
                  <a:gd name="connsiteX2" fmla="*/ 1966 w 43295"/>
                  <a:gd name="connsiteY2" fmla="*/ 21181 h 55528"/>
                  <a:gd name="connsiteX3" fmla="*/ 30677 w 43295"/>
                  <a:gd name="connsiteY3" fmla="*/ 799 h 55528"/>
                  <a:gd name="connsiteX4" fmla="*/ 41306 w 43295"/>
                  <a:gd name="connsiteY4" fmla="*/ 34349 h 5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5" h="55528">
                    <a:moveTo>
                      <a:pt x="41306" y="34349"/>
                    </a:moveTo>
                    <a:cubicBezTo>
                      <a:pt x="36339" y="49234"/>
                      <a:pt x="23481" y="58366"/>
                      <a:pt x="12633" y="54731"/>
                    </a:cubicBezTo>
                    <a:cubicBezTo>
                      <a:pt x="1766" y="51078"/>
                      <a:pt x="-3001" y="36066"/>
                      <a:pt x="1966" y="21181"/>
                    </a:cubicBezTo>
                    <a:cubicBezTo>
                      <a:pt x="6971" y="6278"/>
                      <a:pt x="19810" y="-2836"/>
                      <a:pt x="30677" y="799"/>
                    </a:cubicBezTo>
                    <a:cubicBezTo>
                      <a:pt x="41543" y="4433"/>
                      <a:pt x="46311" y="19446"/>
                      <a:pt x="41306" y="34349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BFB4732F-8C97-3FB8-9B03-AA544B230F3F}"/>
                  </a:ext>
                </a:extLst>
              </p:cNvPr>
              <p:cNvSpPr/>
              <p:nvPr/>
            </p:nvSpPr>
            <p:spPr>
              <a:xfrm>
                <a:off x="10149702" y="3383090"/>
                <a:ext cx="43295" cy="55516"/>
              </a:xfrm>
              <a:custGeom>
                <a:avLst/>
                <a:gdLst>
                  <a:gd name="connsiteX0" fmla="*/ 41318 w 43295"/>
                  <a:gd name="connsiteY0" fmla="*/ 34349 h 55516"/>
                  <a:gd name="connsiteX1" fmla="*/ 12625 w 43295"/>
                  <a:gd name="connsiteY1" fmla="*/ 54713 h 55516"/>
                  <a:gd name="connsiteX2" fmla="*/ 1978 w 43295"/>
                  <a:gd name="connsiteY2" fmla="*/ 21181 h 55516"/>
                  <a:gd name="connsiteX3" fmla="*/ 30670 w 43295"/>
                  <a:gd name="connsiteY3" fmla="*/ 799 h 55516"/>
                  <a:gd name="connsiteX4" fmla="*/ 41318 w 43295"/>
                  <a:gd name="connsiteY4" fmla="*/ 34349 h 5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5" h="55516">
                    <a:moveTo>
                      <a:pt x="41318" y="34349"/>
                    </a:moveTo>
                    <a:cubicBezTo>
                      <a:pt x="36332" y="49216"/>
                      <a:pt x="23474" y="58365"/>
                      <a:pt x="12625" y="54713"/>
                    </a:cubicBezTo>
                    <a:cubicBezTo>
                      <a:pt x="1758" y="51078"/>
                      <a:pt x="-3008" y="36066"/>
                      <a:pt x="1978" y="21181"/>
                    </a:cubicBezTo>
                    <a:cubicBezTo>
                      <a:pt x="6946" y="6278"/>
                      <a:pt x="19803" y="-2836"/>
                      <a:pt x="30670" y="799"/>
                    </a:cubicBezTo>
                    <a:cubicBezTo>
                      <a:pt x="41537" y="4433"/>
                      <a:pt x="46304" y="19446"/>
                      <a:pt x="41318" y="34349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3E39702-658B-FC04-73F1-25E9FBC474C5}"/>
                  </a:ext>
                </a:extLst>
              </p:cNvPr>
              <p:cNvSpPr/>
              <p:nvPr/>
            </p:nvSpPr>
            <p:spPr>
              <a:xfrm>
                <a:off x="9948612" y="3315789"/>
                <a:ext cx="43287" cy="55527"/>
              </a:xfrm>
              <a:custGeom>
                <a:avLst/>
                <a:gdLst>
                  <a:gd name="connsiteX0" fmla="*/ 41307 w 43287"/>
                  <a:gd name="connsiteY0" fmla="*/ 34366 h 55527"/>
                  <a:gd name="connsiteX1" fmla="*/ 12632 w 43287"/>
                  <a:gd name="connsiteY1" fmla="*/ 54730 h 55527"/>
                  <a:gd name="connsiteX2" fmla="*/ 1967 w 43287"/>
                  <a:gd name="connsiteY2" fmla="*/ 21198 h 55527"/>
                  <a:gd name="connsiteX3" fmla="*/ 30677 w 43287"/>
                  <a:gd name="connsiteY3" fmla="*/ 797 h 55527"/>
                  <a:gd name="connsiteX4" fmla="*/ 41307 w 43287"/>
                  <a:gd name="connsiteY4" fmla="*/ 34366 h 5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87" h="55527">
                    <a:moveTo>
                      <a:pt x="41307" y="34366"/>
                    </a:moveTo>
                    <a:cubicBezTo>
                      <a:pt x="36321" y="49233"/>
                      <a:pt x="23481" y="58365"/>
                      <a:pt x="12632" y="54730"/>
                    </a:cubicBezTo>
                    <a:cubicBezTo>
                      <a:pt x="1766" y="51096"/>
                      <a:pt x="-3001" y="36065"/>
                      <a:pt x="1967" y="21198"/>
                    </a:cubicBezTo>
                    <a:cubicBezTo>
                      <a:pt x="6970" y="6295"/>
                      <a:pt x="19792" y="-2837"/>
                      <a:pt x="30677" y="797"/>
                    </a:cubicBezTo>
                    <a:cubicBezTo>
                      <a:pt x="41544" y="4432"/>
                      <a:pt x="46293" y="19463"/>
                      <a:pt x="41307" y="34366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9CCBAC9B-E1B6-8D0B-ACE4-7BA34D7640A7}"/>
                  </a:ext>
                </a:extLst>
              </p:cNvPr>
              <p:cNvSpPr/>
              <p:nvPr/>
            </p:nvSpPr>
            <p:spPr>
              <a:xfrm>
                <a:off x="9798949" y="3775765"/>
                <a:ext cx="43276" cy="55514"/>
              </a:xfrm>
              <a:custGeom>
                <a:avLst/>
                <a:gdLst>
                  <a:gd name="connsiteX0" fmla="*/ 41299 w 43276"/>
                  <a:gd name="connsiteY0" fmla="*/ 34342 h 55514"/>
                  <a:gd name="connsiteX1" fmla="*/ 12625 w 43276"/>
                  <a:gd name="connsiteY1" fmla="*/ 54724 h 55514"/>
                  <a:gd name="connsiteX2" fmla="*/ 1978 w 43276"/>
                  <a:gd name="connsiteY2" fmla="*/ 21174 h 55514"/>
                  <a:gd name="connsiteX3" fmla="*/ 30670 w 43276"/>
                  <a:gd name="connsiteY3" fmla="*/ 792 h 55514"/>
                  <a:gd name="connsiteX4" fmla="*/ 41299 w 43276"/>
                  <a:gd name="connsiteY4" fmla="*/ 34342 h 5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76" h="55514">
                    <a:moveTo>
                      <a:pt x="41299" y="34342"/>
                    </a:moveTo>
                    <a:cubicBezTo>
                      <a:pt x="36313" y="49209"/>
                      <a:pt x="23474" y="58340"/>
                      <a:pt x="12625" y="54724"/>
                    </a:cubicBezTo>
                    <a:cubicBezTo>
                      <a:pt x="1758" y="51090"/>
                      <a:pt x="-3008" y="36059"/>
                      <a:pt x="1978" y="21174"/>
                    </a:cubicBezTo>
                    <a:cubicBezTo>
                      <a:pt x="6945" y="6289"/>
                      <a:pt x="19785" y="-2825"/>
                      <a:pt x="30670" y="792"/>
                    </a:cubicBezTo>
                    <a:cubicBezTo>
                      <a:pt x="41518" y="4426"/>
                      <a:pt x="46285" y="19439"/>
                      <a:pt x="41299" y="34342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0C14E5EB-6BD0-2FF4-3BD8-249B629151AE}"/>
                  </a:ext>
                </a:extLst>
              </p:cNvPr>
              <p:cNvSpPr/>
              <p:nvPr/>
            </p:nvSpPr>
            <p:spPr>
              <a:xfrm>
                <a:off x="10072772" y="3612992"/>
                <a:ext cx="43298" cy="55510"/>
              </a:xfrm>
              <a:custGeom>
                <a:avLst/>
                <a:gdLst>
                  <a:gd name="connsiteX0" fmla="*/ 41321 w 43298"/>
                  <a:gd name="connsiteY0" fmla="*/ 34331 h 55510"/>
                  <a:gd name="connsiteX1" fmla="*/ 12611 w 43298"/>
                  <a:gd name="connsiteY1" fmla="*/ 54713 h 55510"/>
                  <a:gd name="connsiteX2" fmla="*/ 1981 w 43298"/>
                  <a:gd name="connsiteY2" fmla="*/ 21162 h 55510"/>
                  <a:gd name="connsiteX3" fmla="*/ 30655 w 43298"/>
                  <a:gd name="connsiteY3" fmla="*/ 799 h 55510"/>
                  <a:gd name="connsiteX4" fmla="*/ 41321 w 43298"/>
                  <a:gd name="connsiteY4" fmla="*/ 34331 h 5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8" h="55510">
                    <a:moveTo>
                      <a:pt x="41321" y="34331"/>
                    </a:moveTo>
                    <a:cubicBezTo>
                      <a:pt x="36335" y="49215"/>
                      <a:pt x="23477" y="58347"/>
                      <a:pt x="12611" y="54713"/>
                    </a:cubicBezTo>
                    <a:cubicBezTo>
                      <a:pt x="1744" y="51078"/>
                      <a:pt x="-3005" y="36047"/>
                      <a:pt x="1981" y="21162"/>
                    </a:cubicBezTo>
                    <a:cubicBezTo>
                      <a:pt x="6968" y="6278"/>
                      <a:pt x="19807" y="-2836"/>
                      <a:pt x="30655" y="799"/>
                    </a:cubicBezTo>
                    <a:cubicBezTo>
                      <a:pt x="41540" y="4433"/>
                      <a:pt x="46307" y="19446"/>
                      <a:pt x="41321" y="34331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ED26FAC7-8B4F-452E-DE25-B8CF23224669}"/>
                  </a:ext>
                </a:extLst>
              </p:cNvPr>
              <p:cNvSpPr/>
              <p:nvPr/>
            </p:nvSpPr>
            <p:spPr>
              <a:xfrm>
                <a:off x="9732094" y="3635074"/>
                <a:ext cx="43278" cy="55521"/>
              </a:xfrm>
              <a:custGeom>
                <a:avLst/>
                <a:gdLst>
                  <a:gd name="connsiteX0" fmla="*/ 41309 w 43278"/>
                  <a:gd name="connsiteY0" fmla="*/ 34330 h 55521"/>
                  <a:gd name="connsiteX1" fmla="*/ 12617 w 43278"/>
                  <a:gd name="connsiteY1" fmla="*/ 54730 h 55521"/>
                  <a:gd name="connsiteX2" fmla="*/ 1970 w 43278"/>
                  <a:gd name="connsiteY2" fmla="*/ 21180 h 55521"/>
                  <a:gd name="connsiteX3" fmla="*/ 30662 w 43278"/>
                  <a:gd name="connsiteY3" fmla="*/ 798 h 55521"/>
                  <a:gd name="connsiteX4" fmla="*/ 41309 w 43278"/>
                  <a:gd name="connsiteY4" fmla="*/ 34330 h 5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78" h="55521">
                    <a:moveTo>
                      <a:pt x="41309" y="34330"/>
                    </a:moveTo>
                    <a:cubicBezTo>
                      <a:pt x="36323" y="49233"/>
                      <a:pt x="23484" y="58346"/>
                      <a:pt x="12617" y="54730"/>
                    </a:cubicBezTo>
                    <a:cubicBezTo>
                      <a:pt x="1751" y="51096"/>
                      <a:pt x="-2998" y="36065"/>
                      <a:pt x="1970" y="21180"/>
                    </a:cubicBezTo>
                    <a:cubicBezTo>
                      <a:pt x="6956" y="6295"/>
                      <a:pt x="19795" y="-2837"/>
                      <a:pt x="30662" y="798"/>
                    </a:cubicBezTo>
                    <a:cubicBezTo>
                      <a:pt x="41528" y="4432"/>
                      <a:pt x="46277" y="19445"/>
                      <a:pt x="41309" y="34330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DB224287-C6A8-B30F-0D1B-9B9DC4446308}"/>
                  </a:ext>
                </a:extLst>
              </p:cNvPr>
              <p:cNvSpPr/>
              <p:nvPr/>
            </p:nvSpPr>
            <p:spPr>
              <a:xfrm>
                <a:off x="9929359" y="3701079"/>
                <a:ext cx="43304" cy="55516"/>
              </a:xfrm>
              <a:custGeom>
                <a:avLst/>
                <a:gdLst>
                  <a:gd name="connsiteX0" fmla="*/ 41327 w 43304"/>
                  <a:gd name="connsiteY0" fmla="*/ 34348 h 55516"/>
                  <a:gd name="connsiteX1" fmla="*/ 12635 w 43304"/>
                  <a:gd name="connsiteY1" fmla="*/ 54712 h 55516"/>
                  <a:gd name="connsiteX2" fmla="*/ 1970 w 43304"/>
                  <a:gd name="connsiteY2" fmla="*/ 21180 h 55516"/>
                  <a:gd name="connsiteX3" fmla="*/ 30662 w 43304"/>
                  <a:gd name="connsiteY3" fmla="*/ 798 h 55516"/>
                  <a:gd name="connsiteX4" fmla="*/ 41327 w 43304"/>
                  <a:gd name="connsiteY4" fmla="*/ 34348 h 5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04" h="55516">
                    <a:moveTo>
                      <a:pt x="41327" y="34348"/>
                    </a:moveTo>
                    <a:cubicBezTo>
                      <a:pt x="36341" y="49233"/>
                      <a:pt x="23484" y="58364"/>
                      <a:pt x="12635" y="54712"/>
                    </a:cubicBezTo>
                    <a:cubicBezTo>
                      <a:pt x="1750" y="51077"/>
                      <a:pt x="-2999" y="36065"/>
                      <a:pt x="1970" y="21180"/>
                    </a:cubicBezTo>
                    <a:cubicBezTo>
                      <a:pt x="6956" y="6295"/>
                      <a:pt x="19795" y="-2837"/>
                      <a:pt x="30662" y="798"/>
                    </a:cubicBezTo>
                    <a:cubicBezTo>
                      <a:pt x="41547" y="4432"/>
                      <a:pt x="46313" y="19463"/>
                      <a:pt x="41327" y="34348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B3467503-944B-264F-5C04-0473F69380A9}"/>
                  </a:ext>
                </a:extLst>
              </p:cNvPr>
              <p:cNvSpPr/>
              <p:nvPr/>
            </p:nvSpPr>
            <p:spPr>
              <a:xfrm>
                <a:off x="9578977" y="3163665"/>
                <a:ext cx="261307" cy="771045"/>
              </a:xfrm>
              <a:custGeom>
                <a:avLst/>
                <a:gdLst>
                  <a:gd name="connsiteX0" fmla="*/ 67732 w 261307"/>
                  <a:gd name="connsiteY0" fmla="*/ 463367 h 771045"/>
                  <a:gd name="connsiteX1" fmla="*/ 132348 w 261307"/>
                  <a:gd name="connsiteY1" fmla="*/ 0 h 771045"/>
                  <a:gd name="connsiteX2" fmla="*/ 127307 w 261307"/>
                  <a:gd name="connsiteY2" fmla="*/ 2484 h 771045"/>
                  <a:gd name="connsiteX3" fmla="*/ 13397 w 261307"/>
                  <a:gd name="connsiteY3" fmla="*/ 180701 h 771045"/>
                  <a:gd name="connsiteX4" fmla="*/ 211320 w 261307"/>
                  <a:gd name="connsiteY4" fmla="*/ 768772 h 771045"/>
                  <a:gd name="connsiteX5" fmla="*/ 261308 w 261307"/>
                  <a:gd name="connsiteY5" fmla="*/ 767457 h 771045"/>
                  <a:gd name="connsiteX6" fmla="*/ 67732 w 261307"/>
                  <a:gd name="connsiteY6" fmla="*/ 463367 h 77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307" h="771045">
                    <a:moveTo>
                      <a:pt x="67732" y="463367"/>
                    </a:moveTo>
                    <a:cubicBezTo>
                      <a:pt x="8356" y="293205"/>
                      <a:pt x="38473" y="148995"/>
                      <a:pt x="132348" y="0"/>
                    </a:cubicBezTo>
                    <a:cubicBezTo>
                      <a:pt x="130686" y="858"/>
                      <a:pt x="128951" y="1552"/>
                      <a:pt x="127307" y="2484"/>
                    </a:cubicBezTo>
                    <a:cubicBezTo>
                      <a:pt x="71512" y="33569"/>
                      <a:pt x="34254" y="91866"/>
                      <a:pt x="13397" y="180701"/>
                    </a:cubicBezTo>
                    <a:cubicBezTo>
                      <a:pt x="-51804" y="458326"/>
                      <a:pt x="138320" y="744335"/>
                      <a:pt x="211320" y="768772"/>
                    </a:cubicBezTo>
                    <a:cubicBezTo>
                      <a:pt x="221639" y="772224"/>
                      <a:pt x="239081" y="771712"/>
                      <a:pt x="261308" y="767457"/>
                    </a:cubicBezTo>
                    <a:cubicBezTo>
                      <a:pt x="156913" y="691169"/>
                      <a:pt x="113007" y="593021"/>
                      <a:pt x="67732" y="463367"/>
                    </a:cubicBezTo>
                    <a:close/>
                  </a:path>
                </a:pathLst>
              </a:custGeom>
              <a:solidFill>
                <a:srgbClr val="AD99A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D94AFDFC-56BA-B66D-3749-B0C2A9F12B3D}"/>
                  </a:ext>
                </a:extLst>
              </p:cNvPr>
              <p:cNvSpPr/>
              <p:nvPr/>
            </p:nvSpPr>
            <p:spPr>
              <a:xfrm>
                <a:off x="9612208" y="2974270"/>
                <a:ext cx="360542" cy="214746"/>
              </a:xfrm>
              <a:custGeom>
                <a:avLst/>
                <a:gdLst>
                  <a:gd name="connsiteX0" fmla="*/ 360543 w 360542"/>
                  <a:gd name="connsiteY0" fmla="*/ 55212 h 214746"/>
                  <a:gd name="connsiteX1" fmla="*/ 83045 w 360542"/>
                  <a:gd name="connsiteY1" fmla="*/ 93822 h 214746"/>
                  <a:gd name="connsiteX2" fmla="*/ 0 w 360542"/>
                  <a:gd name="connsiteY2" fmla="*/ 153544 h 214746"/>
                  <a:gd name="connsiteX3" fmla="*/ 307706 w 360542"/>
                  <a:gd name="connsiteY3" fmla="*/ 132212 h 214746"/>
                  <a:gd name="connsiteX4" fmla="*/ 360543 w 360542"/>
                  <a:gd name="connsiteY4" fmla="*/ 55212 h 21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542" h="214746">
                    <a:moveTo>
                      <a:pt x="360543" y="55212"/>
                    </a:moveTo>
                    <a:cubicBezTo>
                      <a:pt x="242633" y="-44160"/>
                      <a:pt x="169158" y="4056"/>
                      <a:pt x="83045" y="93822"/>
                    </a:cubicBezTo>
                    <a:cubicBezTo>
                      <a:pt x="63137" y="114569"/>
                      <a:pt x="23176" y="136851"/>
                      <a:pt x="0" y="153544"/>
                    </a:cubicBezTo>
                    <a:cubicBezTo>
                      <a:pt x="93711" y="238835"/>
                      <a:pt x="232241" y="237922"/>
                      <a:pt x="307706" y="132212"/>
                    </a:cubicBezTo>
                    <a:cubicBezTo>
                      <a:pt x="329695" y="101365"/>
                      <a:pt x="340836" y="88525"/>
                      <a:pt x="360543" y="55212"/>
                    </a:cubicBezTo>
                    <a:close/>
                  </a:path>
                </a:pathLst>
              </a:custGeom>
              <a:solidFill>
                <a:srgbClr val="BBC15D"/>
              </a:solidFill>
              <a:ln w="82502" cap="rnd">
                <a:solidFill>
                  <a:srgbClr val="A4AE5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04D0728D-033B-4EF8-633E-2C2208D13DCB}"/>
                  </a:ext>
                </a:extLst>
              </p:cNvPr>
              <p:cNvSpPr/>
              <p:nvPr/>
            </p:nvSpPr>
            <p:spPr>
              <a:xfrm>
                <a:off x="10196187" y="3105076"/>
                <a:ext cx="232972" cy="297192"/>
              </a:xfrm>
              <a:custGeom>
                <a:avLst/>
                <a:gdLst>
                  <a:gd name="connsiteX0" fmla="*/ 4220 w 232972"/>
                  <a:gd name="connsiteY0" fmla="*/ 584 h 297192"/>
                  <a:gd name="connsiteX1" fmla="*/ 202600 w 232972"/>
                  <a:gd name="connsiteY1" fmla="*/ 198434 h 297192"/>
                  <a:gd name="connsiteX2" fmla="*/ 232972 w 232972"/>
                  <a:gd name="connsiteY2" fmla="*/ 296108 h 297192"/>
                  <a:gd name="connsiteX3" fmla="*/ 74 w 232972"/>
                  <a:gd name="connsiteY3" fmla="*/ 93874 h 297192"/>
                  <a:gd name="connsiteX4" fmla="*/ 4220 w 232972"/>
                  <a:gd name="connsiteY4" fmla="*/ 584 h 29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72" h="297192">
                    <a:moveTo>
                      <a:pt x="4220" y="584"/>
                    </a:moveTo>
                    <a:cubicBezTo>
                      <a:pt x="158201" y="-7799"/>
                      <a:pt x="187861" y="74917"/>
                      <a:pt x="202600" y="198434"/>
                    </a:cubicBezTo>
                    <a:cubicBezTo>
                      <a:pt x="206015" y="226998"/>
                      <a:pt x="224516" y="268822"/>
                      <a:pt x="232972" y="296108"/>
                    </a:cubicBezTo>
                    <a:cubicBezTo>
                      <a:pt x="106789" y="307815"/>
                      <a:pt x="-3268" y="223729"/>
                      <a:pt x="74" y="93874"/>
                    </a:cubicBezTo>
                    <a:cubicBezTo>
                      <a:pt x="1078" y="56014"/>
                      <a:pt x="-90" y="39047"/>
                      <a:pt x="4220" y="584"/>
                    </a:cubicBezTo>
                    <a:close/>
                  </a:path>
                </a:pathLst>
              </a:custGeom>
              <a:solidFill>
                <a:srgbClr val="BBC15D"/>
              </a:solidFill>
              <a:ln w="82502" cap="rnd">
                <a:solidFill>
                  <a:srgbClr val="A4AE5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06A04E8E-8B77-251A-C8CB-7F58A8B03EFF}"/>
                  </a:ext>
                </a:extLst>
              </p:cNvPr>
              <p:cNvSpPr/>
              <p:nvPr/>
            </p:nvSpPr>
            <p:spPr>
              <a:xfrm>
                <a:off x="9803393" y="3006051"/>
                <a:ext cx="271419" cy="336615"/>
              </a:xfrm>
              <a:custGeom>
                <a:avLst/>
                <a:gdLst>
                  <a:gd name="connsiteX0" fmla="*/ 125854 w 271419"/>
                  <a:gd name="connsiteY0" fmla="*/ 5460 h 336615"/>
                  <a:gd name="connsiteX1" fmla="*/ 24272 w 271419"/>
                  <a:gd name="connsiteY1" fmla="*/ 132775 h 336615"/>
                  <a:gd name="connsiteX2" fmla="*/ 15049 w 271419"/>
                  <a:gd name="connsiteY2" fmla="*/ 251708 h 336615"/>
                  <a:gd name="connsiteX3" fmla="*/ 0 w 271419"/>
                  <a:gd name="connsiteY3" fmla="*/ 336616 h 336615"/>
                  <a:gd name="connsiteX4" fmla="*/ 92268 w 271419"/>
                  <a:gd name="connsiteY4" fmla="*/ 301221 h 336615"/>
                  <a:gd name="connsiteX5" fmla="*/ 188973 w 271419"/>
                  <a:gd name="connsiteY5" fmla="*/ 248567 h 336615"/>
                  <a:gd name="connsiteX6" fmla="*/ 271361 w 271419"/>
                  <a:gd name="connsiteY6" fmla="*/ 86002 h 336615"/>
                  <a:gd name="connsiteX7" fmla="*/ 213301 w 271419"/>
                  <a:gd name="connsiteY7" fmla="*/ 20344 h 336615"/>
                  <a:gd name="connsiteX8" fmla="*/ 125854 w 271419"/>
                  <a:gd name="connsiteY8" fmla="*/ 5460 h 336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1419" h="336615">
                    <a:moveTo>
                      <a:pt x="125854" y="5460"/>
                    </a:moveTo>
                    <a:cubicBezTo>
                      <a:pt x="73639" y="30225"/>
                      <a:pt x="39175" y="79446"/>
                      <a:pt x="24272" y="132775"/>
                    </a:cubicBezTo>
                    <a:cubicBezTo>
                      <a:pt x="12126" y="176152"/>
                      <a:pt x="23596" y="207200"/>
                      <a:pt x="15049" y="251708"/>
                    </a:cubicBezTo>
                    <a:cubicBezTo>
                      <a:pt x="10866" y="273278"/>
                      <a:pt x="10118" y="306444"/>
                      <a:pt x="0" y="336616"/>
                    </a:cubicBezTo>
                    <a:cubicBezTo>
                      <a:pt x="32929" y="330041"/>
                      <a:pt x="65474" y="313732"/>
                      <a:pt x="92268" y="301221"/>
                    </a:cubicBezTo>
                    <a:cubicBezTo>
                      <a:pt x="128850" y="284145"/>
                      <a:pt x="160008" y="266301"/>
                      <a:pt x="188973" y="248567"/>
                    </a:cubicBezTo>
                    <a:cubicBezTo>
                      <a:pt x="237738" y="218669"/>
                      <a:pt x="273059" y="141359"/>
                      <a:pt x="271361" y="86002"/>
                    </a:cubicBezTo>
                    <a:cubicBezTo>
                      <a:pt x="270557" y="59100"/>
                      <a:pt x="237865" y="38224"/>
                      <a:pt x="213301" y="20344"/>
                    </a:cubicBezTo>
                    <a:cubicBezTo>
                      <a:pt x="188883" y="2537"/>
                      <a:pt x="151168" y="-6558"/>
                      <a:pt x="125854" y="5460"/>
                    </a:cubicBezTo>
                    <a:close/>
                  </a:path>
                </a:pathLst>
              </a:custGeom>
              <a:solidFill>
                <a:srgbClr val="BBC15D"/>
              </a:solidFill>
              <a:ln w="82502" cap="rnd">
                <a:solidFill>
                  <a:srgbClr val="A4AE5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749C6896-53D3-4AED-CFD7-8A23FA3FF3ED}"/>
                  </a:ext>
                </a:extLst>
              </p:cNvPr>
              <p:cNvSpPr/>
              <p:nvPr/>
            </p:nvSpPr>
            <p:spPr>
              <a:xfrm>
                <a:off x="9999535" y="3060424"/>
                <a:ext cx="226592" cy="381506"/>
              </a:xfrm>
              <a:custGeom>
                <a:avLst/>
                <a:gdLst>
                  <a:gd name="connsiteX0" fmla="*/ 210406 w 226592"/>
                  <a:gd name="connsiteY0" fmla="*/ 46277 h 381506"/>
                  <a:gd name="connsiteX1" fmla="*/ 207338 w 226592"/>
                  <a:gd name="connsiteY1" fmla="*/ 209116 h 381506"/>
                  <a:gd name="connsiteX2" fmla="*/ 138503 w 226592"/>
                  <a:gd name="connsiteY2" fmla="*/ 306571 h 381506"/>
                  <a:gd name="connsiteX3" fmla="*/ 95875 w 226592"/>
                  <a:gd name="connsiteY3" fmla="*/ 381506 h 381506"/>
                  <a:gd name="connsiteX4" fmla="*/ 47458 w 226592"/>
                  <a:gd name="connsiteY4" fmla="*/ 295375 h 381506"/>
                  <a:gd name="connsiteX5" fmla="*/ 6639 w 226592"/>
                  <a:gd name="connsiteY5" fmla="*/ 193099 h 381506"/>
                  <a:gd name="connsiteX6" fmla="*/ 46983 w 226592"/>
                  <a:gd name="connsiteY6" fmla="*/ 15375 h 381506"/>
                  <a:gd name="connsiteX7" fmla="*/ 133590 w 226592"/>
                  <a:gd name="connsiteY7" fmla="*/ 1897 h 381506"/>
                  <a:gd name="connsiteX8" fmla="*/ 210406 w 226592"/>
                  <a:gd name="connsiteY8" fmla="*/ 46277 h 38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592" h="381506">
                    <a:moveTo>
                      <a:pt x="210406" y="46277"/>
                    </a:moveTo>
                    <a:cubicBezTo>
                      <a:pt x="234770" y="98676"/>
                      <a:pt x="229894" y="158580"/>
                      <a:pt x="207338" y="209116"/>
                    </a:cubicBezTo>
                    <a:cubicBezTo>
                      <a:pt x="188965" y="250264"/>
                      <a:pt x="160327" y="266847"/>
                      <a:pt x="138503" y="306571"/>
                    </a:cubicBezTo>
                    <a:cubicBezTo>
                      <a:pt x="127946" y="325802"/>
                      <a:pt x="107363" y="351828"/>
                      <a:pt x="95875" y="381506"/>
                    </a:cubicBezTo>
                    <a:cubicBezTo>
                      <a:pt x="74726" y="355408"/>
                      <a:pt x="60097" y="322113"/>
                      <a:pt x="47458" y="295375"/>
                    </a:cubicBezTo>
                    <a:cubicBezTo>
                      <a:pt x="30199" y="258866"/>
                      <a:pt x="17616" y="225261"/>
                      <a:pt x="6639" y="193099"/>
                    </a:cubicBezTo>
                    <a:cubicBezTo>
                      <a:pt x="-11825" y="138965"/>
                      <a:pt x="10347" y="56888"/>
                      <a:pt x="46983" y="15375"/>
                    </a:cubicBezTo>
                    <a:cubicBezTo>
                      <a:pt x="64772" y="-4788"/>
                      <a:pt x="103290" y="-21"/>
                      <a:pt x="133590" y="1897"/>
                    </a:cubicBezTo>
                    <a:cubicBezTo>
                      <a:pt x="163743" y="3796"/>
                      <a:pt x="198590" y="20854"/>
                      <a:pt x="210406" y="46277"/>
                    </a:cubicBezTo>
                    <a:close/>
                  </a:path>
                </a:pathLst>
              </a:custGeom>
              <a:solidFill>
                <a:srgbClr val="BBC15D"/>
              </a:solidFill>
              <a:ln w="82502" cap="rnd">
                <a:solidFill>
                  <a:srgbClr val="A4AE5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BA1B6748-13C5-F410-A4FA-F64C2FC9C737}"/>
                  </a:ext>
                </a:extLst>
              </p:cNvPr>
              <p:cNvSpPr/>
              <p:nvPr/>
            </p:nvSpPr>
            <p:spPr>
              <a:xfrm>
                <a:off x="9762153" y="3015572"/>
                <a:ext cx="86715" cy="44282"/>
              </a:xfrm>
              <a:custGeom>
                <a:avLst/>
                <a:gdLst>
                  <a:gd name="connsiteX0" fmla="*/ 0 w 86715"/>
                  <a:gd name="connsiteY0" fmla="*/ 44283 h 44282"/>
                  <a:gd name="connsiteX1" fmla="*/ 86716 w 86715"/>
                  <a:gd name="connsiteY1" fmla="*/ 158 h 4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715" h="44282">
                    <a:moveTo>
                      <a:pt x="0" y="44283"/>
                    </a:moveTo>
                    <a:cubicBezTo>
                      <a:pt x="17752" y="26713"/>
                      <a:pt x="57604" y="-2399"/>
                      <a:pt x="86716" y="158"/>
                    </a:cubicBezTo>
                  </a:path>
                </a:pathLst>
              </a:custGeom>
              <a:noFill/>
              <a:ln w="61876" cap="rnd">
                <a:solidFill>
                  <a:srgbClr val="AD99A4">
                    <a:alpha val="30000"/>
                  </a:srgbClr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1B7EC326-4EEE-2AA2-8CD6-2194DF8C117B}"/>
                  </a:ext>
                </a:extLst>
              </p:cNvPr>
              <p:cNvSpPr/>
              <p:nvPr/>
            </p:nvSpPr>
            <p:spPr>
              <a:xfrm>
                <a:off x="9887807" y="3053809"/>
                <a:ext cx="74899" cy="62096"/>
              </a:xfrm>
              <a:custGeom>
                <a:avLst/>
                <a:gdLst>
                  <a:gd name="connsiteX0" fmla="*/ 0 w 74899"/>
                  <a:gd name="connsiteY0" fmla="*/ 62096 h 62096"/>
                  <a:gd name="connsiteX1" fmla="*/ 74900 w 74899"/>
                  <a:gd name="connsiteY1" fmla="*/ 0 h 6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899" h="62096">
                    <a:moveTo>
                      <a:pt x="0" y="62096"/>
                    </a:moveTo>
                    <a:cubicBezTo>
                      <a:pt x="13442" y="41075"/>
                      <a:pt x="45952" y="3908"/>
                      <a:pt x="74900" y="0"/>
                    </a:cubicBezTo>
                  </a:path>
                </a:pathLst>
              </a:custGeom>
              <a:noFill/>
              <a:ln w="61876" cap="rnd">
                <a:solidFill>
                  <a:srgbClr val="AD99A4">
                    <a:alpha val="30000"/>
                  </a:srgbClr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E03D3563-DD4E-9945-6390-67F35B02A15E}"/>
                  </a:ext>
                </a:extLst>
              </p:cNvPr>
              <p:cNvSpPr/>
              <p:nvPr/>
            </p:nvSpPr>
            <p:spPr>
              <a:xfrm>
                <a:off x="10283141" y="3160889"/>
                <a:ext cx="57329" cy="78606"/>
              </a:xfrm>
              <a:custGeom>
                <a:avLst/>
                <a:gdLst>
                  <a:gd name="connsiteX0" fmla="*/ 57330 w 57329"/>
                  <a:gd name="connsiteY0" fmla="*/ 78607 h 78606"/>
                  <a:gd name="connsiteX1" fmla="*/ 0 w 57329"/>
                  <a:gd name="connsiteY1" fmla="*/ 0 h 7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329" h="78606">
                    <a:moveTo>
                      <a:pt x="57330" y="78607"/>
                    </a:moveTo>
                    <a:cubicBezTo>
                      <a:pt x="49477" y="54919"/>
                      <a:pt x="27122" y="10922"/>
                      <a:pt x="0" y="0"/>
                    </a:cubicBezTo>
                  </a:path>
                </a:pathLst>
              </a:custGeom>
              <a:noFill/>
              <a:ln w="61876" cap="rnd">
                <a:solidFill>
                  <a:srgbClr val="AD99A4">
                    <a:alpha val="30000"/>
                  </a:srgbClr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" name="图形 10">
              <a:extLst>
                <a:ext uri="{FF2B5EF4-FFF2-40B4-BE49-F238E27FC236}">
                  <a16:creationId xmlns:a16="http://schemas.microsoft.com/office/drawing/2014/main" id="{EA2FA18E-F80B-C0FA-1208-2FF04F61F8EA}"/>
                </a:ext>
              </a:extLst>
            </p:cNvPr>
            <p:cNvGrpSpPr/>
            <p:nvPr/>
          </p:nvGrpSpPr>
          <p:grpSpPr>
            <a:xfrm>
              <a:off x="9694088" y="3435378"/>
              <a:ext cx="434155" cy="194881"/>
              <a:chOff x="9694088" y="3435378"/>
              <a:chExt cx="434155" cy="194881"/>
            </a:xfrm>
          </p:grpSpPr>
          <p:grpSp>
            <p:nvGrpSpPr>
              <p:cNvPr id="32" name="图形 10">
                <a:extLst>
                  <a:ext uri="{FF2B5EF4-FFF2-40B4-BE49-F238E27FC236}">
                    <a16:creationId xmlns:a16="http://schemas.microsoft.com/office/drawing/2014/main" id="{E3D73F8D-EB86-19A5-3B7A-710C81A05B2D}"/>
                  </a:ext>
                </a:extLst>
              </p:cNvPr>
              <p:cNvGrpSpPr/>
              <p:nvPr/>
            </p:nvGrpSpPr>
            <p:grpSpPr>
              <a:xfrm>
                <a:off x="10053718" y="3555710"/>
                <a:ext cx="74526" cy="74548"/>
                <a:chOff x="10053718" y="3555710"/>
                <a:chExt cx="74526" cy="74548"/>
              </a:xfrm>
            </p:grpSpPr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0DD7B80B-2710-711F-E7E3-A3B2B6D88E1D}"/>
                    </a:ext>
                  </a:extLst>
                </p:cNvPr>
                <p:cNvSpPr/>
                <p:nvPr/>
              </p:nvSpPr>
              <p:spPr>
                <a:xfrm>
                  <a:off x="10053718" y="3555710"/>
                  <a:ext cx="74526" cy="74548"/>
                </a:xfrm>
                <a:custGeom>
                  <a:avLst/>
                  <a:gdLst>
                    <a:gd name="connsiteX0" fmla="*/ 72594 w 74526"/>
                    <a:gd name="connsiteY0" fmla="*/ 49096 h 74548"/>
                    <a:gd name="connsiteX1" fmla="*/ 25437 w 74526"/>
                    <a:gd name="connsiteY1" fmla="*/ 72619 h 74548"/>
                    <a:gd name="connsiteX2" fmla="*/ 1932 w 74526"/>
                    <a:gd name="connsiteY2" fmla="*/ 25444 h 74548"/>
                    <a:gd name="connsiteX3" fmla="*/ 49107 w 74526"/>
                    <a:gd name="connsiteY3" fmla="*/ 1939 h 74548"/>
                    <a:gd name="connsiteX4" fmla="*/ 72594 w 74526"/>
                    <a:gd name="connsiteY4" fmla="*/ 49096 h 74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526" h="74548">
                      <a:moveTo>
                        <a:pt x="72594" y="49096"/>
                      </a:moveTo>
                      <a:cubicBezTo>
                        <a:pt x="66074" y="68601"/>
                        <a:pt x="44961" y="79139"/>
                        <a:pt x="25437" y="72619"/>
                      </a:cubicBezTo>
                      <a:cubicBezTo>
                        <a:pt x="5932" y="66081"/>
                        <a:pt x="-4588" y="44968"/>
                        <a:pt x="1932" y="25444"/>
                      </a:cubicBezTo>
                      <a:cubicBezTo>
                        <a:pt x="8470" y="5939"/>
                        <a:pt x="29583" y="-4600"/>
                        <a:pt x="49107" y="1939"/>
                      </a:cubicBezTo>
                      <a:cubicBezTo>
                        <a:pt x="68594" y="8477"/>
                        <a:pt x="79114" y="29590"/>
                        <a:pt x="72594" y="49096"/>
                      </a:cubicBezTo>
                      <a:close/>
                    </a:path>
                  </a:pathLst>
                </a:custGeom>
                <a:solidFill>
                  <a:srgbClr val="876A6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D6E38128-2C00-9F32-99B3-63CE893B1F32}"/>
                    </a:ext>
                  </a:extLst>
                </p:cNvPr>
                <p:cNvSpPr/>
                <p:nvPr/>
              </p:nvSpPr>
              <p:spPr>
                <a:xfrm>
                  <a:off x="10073438" y="3558649"/>
                  <a:ext cx="26520" cy="26517"/>
                </a:xfrm>
                <a:custGeom>
                  <a:avLst/>
                  <a:gdLst>
                    <a:gd name="connsiteX0" fmla="*/ 25825 w 26520"/>
                    <a:gd name="connsiteY0" fmla="*/ 17464 h 26517"/>
                    <a:gd name="connsiteX1" fmla="*/ 9041 w 26520"/>
                    <a:gd name="connsiteY1" fmla="*/ 25829 h 26517"/>
                    <a:gd name="connsiteX2" fmla="*/ 694 w 26520"/>
                    <a:gd name="connsiteY2" fmla="*/ 9063 h 26517"/>
                    <a:gd name="connsiteX3" fmla="*/ 17442 w 26520"/>
                    <a:gd name="connsiteY3" fmla="*/ 680 h 26517"/>
                    <a:gd name="connsiteX4" fmla="*/ 25825 w 26520"/>
                    <a:gd name="connsiteY4" fmla="*/ 17464 h 2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520" h="26517">
                      <a:moveTo>
                        <a:pt x="25825" y="17464"/>
                      </a:moveTo>
                      <a:cubicBezTo>
                        <a:pt x="23506" y="24423"/>
                        <a:pt x="15999" y="28148"/>
                        <a:pt x="9041" y="25829"/>
                      </a:cubicBezTo>
                      <a:cubicBezTo>
                        <a:pt x="2119" y="23509"/>
                        <a:pt x="-1643" y="16003"/>
                        <a:pt x="694" y="9063"/>
                      </a:cubicBezTo>
                      <a:cubicBezTo>
                        <a:pt x="3014" y="2104"/>
                        <a:pt x="10538" y="-1621"/>
                        <a:pt x="17442" y="680"/>
                      </a:cubicBezTo>
                      <a:cubicBezTo>
                        <a:pt x="24419" y="3018"/>
                        <a:pt x="28163" y="10506"/>
                        <a:pt x="25825" y="17464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" name="图形 10">
                <a:extLst>
                  <a:ext uri="{FF2B5EF4-FFF2-40B4-BE49-F238E27FC236}">
                    <a16:creationId xmlns:a16="http://schemas.microsoft.com/office/drawing/2014/main" id="{BDACD5C0-24D1-B9B7-C152-7400ADFA8A6F}"/>
                  </a:ext>
                </a:extLst>
              </p:cNvPr>
              <p:cNvGrpSpPr/>
              <p:nvPr/>
            </p:nvGrpSpPr>
            <p:grpSpPr>
              <a:xfrm>
                <a:off x="9694088" y="3435378"/>
                <a:ext cx="74534" cy="74534"/>
                <a:chOff x="9694088" y="3435378"/>
                <a:chExt cx="74534" cy="74534"/>
              </a:xfrm>
            </p:grpSpPr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AD0FB8A5-A075-5EA3-2FBF-6F2897FA9742}"/>
                    </a:ext>
                  </a:extLst>
                </p:cNvPr>
                <p:cNvSpPr/>
                <p:nvPr/>
              </p:nvSpPr>
              <p:spPr>
                <a:xfrm>
                  <a:off x="9694088" y="3435378"/>
                  <a:ext cx="74534" cy="74534"/>
                </a:xfrm>
                <a:custGeom>
                  <a:avLst/>
                  <a:gdLst>
                    <a:gd name="connsiteX0" fmla="*/ 72594 w 74534"/>
                    <a:gd name="connsiteY0" fmla="*/ 49088 h 74534"/>
                    <a:gd name="connsiteX1" fmla="*/ 25437 w 74534"/>
                    <a:gd name="connsiteY1" fmla="*/ 72594 h 74534"/>
                    <a:gd name="connsiteX2" fmla="*/ 1932 w 74534"/>
                    <a:gd name="connsiteY2" fmla="*/ 25437 h 74534"/>
                    <a:gd name="connsiteX3" fmla="*/ 49088 w 74534"/>
                    <a:gd name="connsiteY3" fmla="*/ 1932 h 74534"/>
                    <a:gd name="connsiteX4" fmla="*/ 72594 w 74534"/>
                    <a:gd name="connsiteY4" fmla="*/ 49088 h 7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534" h="74534">
                      <a:moveTo>
                        <a:pt x="72594" y="49088"/>
                      </a:moveTo>
                      <a:cubicBezTo>
                        <a:pt x="66073" y="68612"/>
                        <a:pt x="44961" y="79132"/>
                        <a:pt x="25437" y="72594"/>
                      </a:cubicBezTo>
                      <a:cubicBezTo>
                        <a:pt x="5932" y="66074"/>
                        <a:pt x="-4589" y="44961"/>
                        <a:pt x="1932" y="25437"/>
                      </a:cubicBezTo>
                      <a:cubicBezTo>
                        <a:pt x="8452" y="5931"/>
                        <a:pt x="29565" y="-4588"/>
                        <a:pt x="49088" y="1932"/>
                      </a:cubicBezTo>
                      <a:cubicBezTo>
                        <a:pt x="68612" y="8470"/>
                        <a:pt x="79132" y="29583"/>
                        <a:pt x="72594" y="49088"/>
                      </a:cubicBezTo>
                      <a:close/>
                    </a:path>
                  </a:pathLst>
                </a:custGeom>
                <a:solidFill>
                  <a:srgbClr val="876A6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C9526C72-ADB0-83B7-7351-9B945AB8DF26}"/>
                    </a:ext>
                  </a:extLst>
                </p:cNvPr>
                <p:cNvSpPr/>
                <p:nvPr/>
              </p:nvSpPr>
              <p:spPr>
                <a:xfrm>
                  <a:off x="9713816" y="3438303"/>
                  <a:ext cx="26513" cy="26524"/>
                </a:xfrm>
                <a:custGeom>
                  <a:avLst/>
                  <a:gdLst>
                    <a:gd name="connsiteX0" fmla="*/ 25818 w 26513"/>
                    <a:gd name="connsiteY0" fmla="*/ 17490 h 26524"/>
                    <a:gd name="connsiteX1" fmla="*/ 9052 w 26513"/>
                    <a:gd name="connsiteY1" fmla="*/ 25836 h 26524"/>
                    <a:gd name="connsiteX2" fmla="*/ 687 w 26513"/>
                    <a:gd name="connsiteY2" fmla="*/ 9070 h 26524"/>
                    <a:gd name="connsiteX3" fmla="*/ 17472 w 26513"/>
                    <a:gd name="connsiteY3" fmla="*/ 687 h 26524"/>
                    <a:gd name="connsiteX4" fmla="*/ 25818 w 26513"/>
                    <a:gd name="connsiteY4" fmla="*/ 17490 h 2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513" h="26524">
                      <a:moveTo>
                        <a:pt x="25818" y="17490"/>
                      </a:moveTo>
                      <a:cubicBezTo>
                        <a:pt x="23498" y="24430"/>
                        <a:pt x="16010" y="28155"/>
                        <a:pt x="9052" y="25836"/>
                      </a:cubicBezTo>
                      <a:cubicBezTo>
                        <a:pt x="2112" y="23516"/>
                        <a:pt x="-1632" y="16010"/>
                        <a:pt x="687" y="9070"/>
                      </a:cubicBezTo>
                      <a:cubicBezTo>
                        <a:pt x="3006" y="2111"/>
                        <a:pt x="10531" y="-1633"/>
                        <a:pt x="17472" y="687"/>
                      </a:cubicBezTo>
                      <a:cubicBezTo>
                        <a:pt x="24412" y="3025"/>
                        <a:pt x="28155" y="10531"/>
                        <a:pt x="25818" y="17490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57E5EF17-1602-DB14-51A6-02065EA58A97}"/>
                  </a:ext>
                </a:extLst>
              </p:cNvPr>
              <p:cNvSpPr/>
              <p:nvPr/>
            </p:nvSpPr>
            <p:spPr>
              <a:xfrm>
                <a:off x="9861607" y="3537449"/>
                <a:ext cx="69904" cy="47265"/>
              </a:xfrm>
              <a:custGeom>
                <a:avLst/>
                <a:gdLst>
                  <a:gd name="connsiteX0" fmla="*/ 69905 w 69904"/>
                  <a:gd name="connsiteY0" fmla="*/ 22775 h 47265"/>
                  <a:gd name="connsiteX1" fmla="*/ 24502 w 69904"/>
                  <a:gd name="connsiteY1" fmla="*/ 45403 h 47265"/>
                  <a:gd name="connsiteX2" fmla="*/ 1854 w 69904"/>
                  <a:gd name="connsiteY2" fmla="*/ 0 h 4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904" h="47265">
                    <a:moveTo>
                      <a:pt x="69905" y="22775"/>
                    </a:moveTo>
                    <a:cubicBezTo>
                      <a:pt x="63622" y="41550"/>
                      <a:pt x="43276" y="51686"/>
                      <a:pt x="24502" y="45403"/>
                    </a:cubicBezTo>
                    <a:cubicBezTo>
                      <a:pt x="5708" y="39121"/>
                      <a:pt x="-4410" y="18793"/>
                      <a:pt x="1854" y="0"/>
                    </a:cubicBezTo>
                  </a:path>
                </a:pathLst>
              </a:custGeom>
              <a:noFill/>
              <a:ln w="35422" cap="rnd">
                <a:solidFill>
                  <a:srgbClr val="876A6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48" name="图形 10">
            <a:extLst>
              <a:ext uri="{FF2B5EF4-FFF2-40B4-BE49-F238E27FC236}">
                <a16:creationId xmlns:a16="http://schemas.microsoft.com/office/drawing/2014/main" id="{0B2951BC-5AC9-07BC-A08C-8BA3A2D70012}"/>
              </a:ext>
            </a:extLst>
          </p:cNvPr>
          <p:cNvGrpSpPr/>
          <p:nvPr/>
        </p:nvGrpSpPr>
        <p:grpSpPr>
          <a:xfrm>
            <a:off x="5118604" y="1917147"/>
            <a:ext cx="1608069" cy="1838037"/>
            <a:chOff x="6407357" y="2881492"/>
            <a:chExt cx="953809" cy="1090212"/>
          </a:xfrm>
        </p:grpSpPr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62E89F19-B8C5-3ACD-ECDD-609A96DC11D9}"/>
                </a:ext>
              </a:extLst>
            </p:cNvPr>
            <p:cNvSpPr/>
            <p:nvPr/>
          </p:nvSpPr>
          <p:spPr>
            <a:xfrm>
              <a:off x="6467733" y="2887245"/>
              <a:ext cx="888824" cy="991935"/>
            </a:xfrm>
            <a:custGeom>
              <a:avLst/>
              <a:gdLst>
                <a:gd name="connsiteX0" fmla="*/ 779973 w 888824"/>
                <a:gd name="connsiteY0" fmla="*/ 55 h 991935"/>
                <a:gd name="connsiteX1" fmla="*/ 757983 w 888824"/>
                <a:gd name="connsiteY1" fmla="*/ 2849 h 991935"/>
                <a:gd name="connsiteX2" fmla="*/ 754586 w 888824"/>
                <a:gd name="connsiteY2" fmla="*/ 3434 h 991935"/>
                <a:gd name="connsiteX3" fmla="*/ 745509 w 888824"/>
                <a:gd name="connsiteY3" fmla="*/ 5187 h 991935"/>
                <a:gd name="connsiteX4" fmla="*/ 737327 w 888824"/>
                <a:gd name="connsiteY4" fmla="*/ 7506 h 991935"/>
                <a:gd name="connsiteX5" fmla="*/ 735227 w 888824"/>
                <a:gd name="connsiteY5" fmla="*/ 8164 h 991935"/>
                <a:gd name="connsiteX6" fmla="*/ 714369 w 888824"/>
                <a:gd name="connsiteY6" fmla="*/ 15068 h 991935"/>
                <a:gd name="connsiteX7" fmla="*/ 712434 w 888824"/>
                <a:gd name="connsiteY7" fmla="*/ 15762 h 991935"/>
                <a:gd name="connsiteX8" fmla="*/ 710187 w 888824"/>
                <a:gd name="connsiteY8" fmla="*/ 16620 h 991935"/>
                <a:gd name="connsiteX9" fmla="*/ 704416 w 888824"/>
                <a:gd name="connsiteY9" fmla="*/ 18702 h 991935"/>
                <a:gd name="connsiteX10" fmla="*/ 700343 w 888824"/>
                <a:gd name="connsiteY10" fmla="*/ 20218 h 991935"/>
                <a:gd name="connsiteX11" fmla="*/ 679321 w 888824"/>
                <a:gd name="connsiteY11" fmla="*/ 28364 h 991935"/>
                <a:gd name="connsiteX12" fmla="*/ 666847 w 888824"/>
                <a:gd name="connsiteY12" fmla="*/ 34135 h 991935"/>
                <a:gd name="connsiteX13" fmla="*/ 659469 w 888824"/>
                <a:gd name="connsiteY13" fmla="*/ 37623 h 991935"/>
                <a:gd name="connsiteX14" fmla="*/ 653771 w 888824"/>
                <a:gd name="connsiteY14" fmla="*/ 40308 h 991935"/>
                <a:gd name="connsiteX15" fmla="*/ 641187 w 888824"/>
                <a:gd name="connsiteY15" fmla="*/ 46225 h 991935"/>
                <a:gd name="connsiteX16" fmla="*/ 627343 w 888824"/>
                <a:gd name="connsiteY16" fmla="*/ 52819 h 991935"/>
                <a:gd name="connsiteX17" fmla="*/ 619198 w 888824"/>
                <a:gd name="connsiteY17" fmla="*/ 57001 h 991935"/>
                <a:gd name="connsiteX18" fmla="*/ 614230 w 888824"/>
                <a:gd name="connsiteY18" fmla="*/ 59613 h 991935"/>
                <a:gd name="connsiteX19" fmla="*/ 605701 w 888824"/>
                <a:gd name="connsiteY19" fmla="*/ 63868 h 991935"/>
                <a:gd name="connsiteX20" fmla="*/ 600551 w 888824"/>
                <a:gd name="connsiteY20" fmla="*/ 66388 h 991935"/>
                <a:gd name="connsiteX21" fmla="*/ 560845 w 888824"/>
                <a:gd name="connsiteY21" fmla="*/ 87373 h 991935"/>
                <a:gd name="connsiteX22" fmla="*/ 546526 w 888824"/>
                <a:gd name="connsiteY22" fmla="*/ 95081 h 991935"/>
                <a:gd name="connsiteX23" fmla="*/ 538710 w 888824"/>
                <a:gd name="connsiteY23" fmla="*/ 99263 h 991935"/>
                <a:gd name="connsiteX24" fmla="*/ 519716 w 888824"/>
                <a:gd name="connsiteY24" fmla="*/ 109545 h 991935"/>
                <a:gd name="connsiteX25" fmla="*/ 512848 w 888824"/>
                <a:gd name="connsiteY25" fmla="*/ 113582 h 991935"/>
                <a:gd name="connsiteX26" fmla="*/ 507424 w 888824"/>
                <a:gd name="connsiteY26" fmla="*/ 116796 h 991935"/>
                <a:gd name="connsiteX27" fmla="*/ 503589 w 888824"/>
                <a:gd name="connsiteY27" fmla="*/ 118933 h 991935"/>
                <a:gd name="connsiteX28" fmla="*/ 495096 w 888824"/>
                <a:gd name="connsiteY28" fmla="*/ 123809 h 991935"/>
                <a:gd name="connsiteX29" fmla="*/ 493178 w 888824"/>
                <a:gd name="connsiteY29" fmla="*/ 124942 h 991935"/>
                <a:gd name="connsiteX30" fmla="*/ 470276 w 888824"/>
                <a:gd name="connsiteY30" fmla="*/ 139133 h 991935"/>
                <a:gd name="connsiteX31" fmla="*/ 467646 w 888824"/>
                <a:gd name="connsiteY31" fmla="*/ 140794 h 991935"/>
                <a:gd name="connsiteX32" fmla="*/ 445236 w 888824"/>
                <a:gd name="connsiteY32" fmla="*/ 154912 h 991935"/>
                <a:gd name="connsiteX33" fmla="*/ 433182 w 888824"/>
                <a:gd name="connsiteY33" fmla="*/ 162583 h 991935"/>
                <a:gd name="connsiteX34" fmla="*/ 431666 w 888824"/>
                <a:gd name="connsiteY34" fmla="*/ 163551 h 991935"/>
                <a:gd name="connsiteX35" fmla="*/ 421786 w 888824"/>
                <a:gd name="connsiteY35" fmla="*/ 170016 h 991935"/>
                <a:gd name="connsiteX36" fmla="*/ 397586 w 888824"/>
                <a:gd name="connsiteY36" fmla="*/ 185796 h 991935"/>
                <a:gd name="connsiteX37" fmla="*/ 385697 w 888824"/>
                <a:gd name="connsiteY37" fmla="*/ 193430 h 991935"/>
                <a:gd name="connsiteX38" fmla="*/ 373862 w 888824"/>
                <a:gd name="connsiteY38" fmla="*/ 201083 h 991935"/>
                <a:gd name="connsiteX39" fmla="*/ 356073 w 888824"/>
                <a:gd name="connsiteY39" fmla="*/ 213027 h 991935"/>
                <a:gd name="connsiteX40" fmla="*/ 350631 w 888824"/>
                <a:gd name="connsiteY40" fmla="*/ 216698 h 991935"/>
                <a:gd name="connsiteX41" fmla="*/ 327308 w 888824"/>
                <a:gd name="connsiteY41" fmla="*/ 232825 h 991935"/>
                <a:gd name="connsiteX42" fmla="*/ 320404 w 888824"/>
                <a:gd name="connsiteY42" fmla="*/ 237610 h 991935"/>
                <a:gd name="connsiteX43" fmla="*/ 315235 w 888824"/>
                <a:gd name="connsiteY43" fmla="*/ 241135 h 991935"/>
                <a:gd name="connsiteX44" fmla="*/ 309190 w 888824"/>
                <a:gd name="connsiteY44" fmla="*/ 245317 h 991935"/>
                <a:gd name="connsiteX45" fmla="*/ 303145 w 888824"/>
                <a:gd name="connsiteY45" fmla="*/ 249555 h 991935"/>
                <a:gd name="connsiteX46" fmla="*/ 281284 w 888824"/>
                <a:gd name="connsiteY46" fmla="*/ 264896 h 991935"/>
                <a:gd name="connsiteX47" fmla="*/ 268517 w 888824"/>
                <a:gd name="connsiteY47" fmla="*/ 274320 h 991935"/>
                <a:gd name="connsiteX48" fmla="*/ 259952 w 888824"/>
                <a:gd name="connsiteY48" fmla="*/ 280566 h 991935"/>
                <a:gd name="connsiteX49" fmla="*/ 256080 w 888824"/>
                <a:gd name="connsiteY49" fmla="*/ 283397 h 991935"/>
                <a:gd name="connsiteX50" fmla="*/ 252354 w 888824"/>
                <a:gd name="connsiteY50" fmla="*/ 286064 h 991935"/>
                <a:gd name="connsiteX51" fmla="*/ 250728 w 888824"/>
                <a:gd name="connsiteY51" fmla="*/ 286173 h 991935"/>
                <a:gd name="connsiteX52" fmla="*/ 250728 w 888824"/>
                <a:gd name="connsiteY52" fmla="*/ 286100 h 991935"/>
                <a:gd name="connsiteX53" fmla="*/ 248354 w 888824"/>
                <a:gd name="connsiteY53" fmla="*/ 286758 h 991935"/>
                <a:gd name="connsiteX54" fmla="*/ 247003 w 888824"/>
                <a:gd name="connsiteY54" fmla="*/ 287232 h 991935"/>
                <a:gd name="connsiteX55" fmla="*/ 241158 w 888824"/>
                <a:gd name="connsiteY55" fmla="*/ 289132 h 991935"/>
                <a:gd name="connsiteX56" fmla="*/ 235076 w 888824"/>
                <a:gd name="connsiteY56" fmla="*/ 292383 h 991935"/>
                <a:gd name="connsiteX57" fmla="*/ 228593 w 888824"/>
                <a:gd name="connsiteY57" fmla="*/ 296565 h 991935"/>
                <a:gd name="connsiteX58" fmla="*/ 221068 w 888824"/>
                <a:gd name="connsiteY58" fmla="*/ 302355 h 991935"/>
                <a:gd name="connsiteX59" fmla="*/ 200174 w 888824"/>
                <a:gd name="connsiteY59" fmla="*/ 316929 h 991935"/>
                <a:gd name="connsiteX60" fmla="*/ 196723 w 888824"/>
                <a:gd name="connsiteY60" fmla="*/ 319413 h 991935"/>
                <a:gd name="connsiteX61" fmla="*/ 144306 w 888824"/>
                <a:gd name="connsiteY61" fmla="*/ 358260 h 991935"/>
                <a:gd name="connsiteX62" fmla="*/ 120344 w 888824"/>
                <a:gd name="connsiteY62" fmla="*/ 377510 h 991935"/>
                <a:gd name="connsiteX63" fmla="*/ 102482 w 888824"/>
                <a:gd name="connsiteY63" fmla="*/ 392595 h 991935"/>
                <a:gd name="connsiteX64" fmla="*/ 95232 w 888824"/>
                <a:gd name="connsiteY64" fmla="*/ 398805 h 991935"/>
                <a:gd name="connsiteX65" fmla="*/ 93278 w 888824"/>
                <a:gd name="connsiteY65" fmla="*/ 400522 h 991935"/>
                <a:gd name="connsiteX66" fmla="*/ 90502 w 888824"/>
                <a:gd name="connsiteY66" fmla="*/ 402841 h 991935"/>
                <a:gd name="connsiteX67" fmla="*/ 89059 w 888824"/>
                <a:gd name="connsiteY67" fmla="*/ 403955 h 991935"/>
                <a:gd name="connsiteX68" fmla="*/ 72073 w 888824"/>
                <a:gd name="connsiteY68" fmla="*/ 419516 h 991935"/>
                <a:gd name="connsiteX69" fmla="*/ 65060 w 888824"/>
                <a:gd name="connsiteY69" fmla="*/ 425890 h 991935"/>
                <a:gd name="connsiteX70" fmla="*/ 59398 w 888824"/>
                <a:gd name="connsiteY70" fmla="*/ 431114 h 991935"/>
                <a:gd name="connsiteX71" fmla="*/ 50723 w 888824"/>
                <a:gd name="connsiteY71" fmla="*/ 439040 h 991935"/>
                <a:gd name="connsiteX72" fmla="*/ 43545 w 888824"/>
                <a:gd name="connsiteY72" fmla="*/ 446291 h 991935"/>
                <a:gd name="connsiteX73" fmla="*/ 32916 w 888824"/>
                <a:gd name="connsiteY73" fmla="*/ 456409 h 991935"/>
                <a:gd name="connsiteX74" fmla="*/ 23858 w 888824"/>
                <a:gd name="connsiteY74" fmla="*/ 465887 h 991935"/>
                <a:gd name="connsiteX75" fmla="*/ 21867 w 888824"/>
                <a:gd name="connsiteY75" fmla="*/ 467969 h 991935"/>
                <a:gd name="connsiteX76" fmla="*/ 18835 w 888824"/>
                <a:gd name="connsiteY76" fmla="*/ 471239 h 991935"/>
                <a:gd name="connsiteX77" fmla="*/ 11602 w 888824"/>
                <a:gd name="connsiteY77" fmla="*/ 479165 h 991935"/>
                <a:gd name="connsiteX78" fmla="*/ 10562 w 888824"/>
                <a:gd name="connsiteY78" fmla="*/ 480389 h 991935"/>
                <a:gd name="connsiteX79" fmla="*/ 5941 w 888824"/>
                <a:gd name="connsiteY79" fmla="*/ 486178 h 991935"/>
                <a:gd name="connsiteX80" fmla="*/ 5594 w 888824"/>
                <a:gd name="connsiteY80" fmla="*/ 486178 h 991935"/>
                <a:gd name="connsiteX81" fmla="*/ 1868 w 888824"/>
                <a:gd name="connsiteY81" fmla="*/ 487548 h 991935"/>
                <a:gd name="connsiteX82" fmla="*/ 389 w 888824"/>
                <a:gd name="connsiteY82" fmla="*/ 491183 h 991935"/>
                <a:gd name="connsiteX83" fmla="*/ 5 w 888824"/>
                <a:gd name="connsiteY83" fmla="*/ 493210 h 991935"/>
                <a:gd name="connsiteX84" fmla="*/ 1174 w 888824"/>
                <a:gd name="connsiteY84" fmla="*/ 498251 h 991935"/>
                <a:gd name="connsiteX85" fmla="*/ 1557 w 888824"/>
                <a:gd name="connsiteY85" fmla="*/ 499438 h 991935"/>
                <a:gd name="connsiteX86" fmla="*/ 1941 w 888824"/>
                <a:gd name="connsiteY86" fmla="*/ 500716 h 991935"/>
                <a:gd name="connsiteX87" fmla="*/ 4626 w 888824"/>
                <a:gd name="connsiteY87" fmla="*/ 511035 h 991935"/>
                <a:gd name="connsiteX88" fmla="*/ 5356 w 888824"/>
                <a:gd name="connsiteY88" fmla="*/ 513318 h 991935"/>
                <a:gd name="connsiteX89" fmla="*/ 6909 w 888824"/>
                <a:gd name="connsiteY89" fmla="*/ 516934 h 991935"/>
                <a:gd name="connsiteX90" fmla="*/ 7949 w 888824"/>
                <a:gd name="connsiteY90" fmla="*/ 519382 h 991935"/>
                <a:gd name="connsiteX91" fmla="*/ 13301 w 888824"/>
                <a:gd name="connsiteY91" fmla="*/ 531764 h 991935"/>
                <a:gd name="connsiteX92" fmla="*/ 14470 w 888824"/>
                <a:gd name="connsiteY92" fmla="*/ 532294 h 991935"/>
                <a:gd name="connsiteX93" fmla="*/ 18159 w 888824"/>
                <a:gd name="connsiteY93" fmla="*/ 540074 h 991935"/>
                <a:gd name="connsiteX94" fmla="*/ 20862 w 888824"/>
                <a:gd name="connsiteY94" fmla="*/ 545663 h 991935"/>
                <a:gd name="connsiteX95" fmla="*/ 27382 w 888824"/>
                <a:gd name="connsiteY95" fmla="*/ 557443 h 991935"/>
                <a:gd name="connsiteX96" fmla="*/ 30633 w 888824"/>
                <a:gd name="connsiteY96" fmla="*/ 562192 h 991935"/>
                <a:gd name="connsiteX97" fmla="*/ 34852 w 888824"/>
                <a:gd name="connsiteY97" fmla="*/ 568310 h 991935"/>
                <a:gd name="connsiteX98" fmla="*/ 40678 w 888824"/>
                <a:gd name="connsiteY98" fmla="*/ 577076 h 991935"/>
                <a:gd name="connsiteX99" fmla="*/ 50449 w 888824"/>
                <a:gd name="connsiteY99" fmla="*/ 591761 h 991935"/>
                <a:gd name="connsiteX100" fmla="*/ 75891 w 888824"/>
                <a:gd name="connsiteY100" fmla="*/ 626808 h 991935"/>
                <a:gd name="connsiteX101" fmla="*/ 75726 w 888824"/>
                <a:gd name="connsiteY101" fmla="*/ 626407 h 991935"/>
                <a:gd name="connsiteX102" fmla="*/ 75525 w 888824"/>
                <a:gd name="connsiteY102" fmla="*/ 626041 h 991935"/>
                <a:gd name="connsiteX103" fmla="*/ 93205 w 888824"/>
                <a:gd name="connsiteY103" fmla="*/ 647245 h 991935"/>
                <a:gd name="connsiteX104" fmla="*/ 112125 w 888824"/>
                <a:gd name="connsiteY104" fmla="*/ 665856 h 991935"/>
                <a:gd name="connsiteX105" fmla="*/ 122170 w 888824"/>
                <a:gd name="connsiteY105" fmla="*/ 675298 h 991935"/>
                <a:gd name="connsiteX106" fmla="*/ 123760 w 888824"/>
                <a:gd name="connsiteY106" fmla="*/ 676851 h 991935"/>
                <a:gd name="connsiteX107" fmla="*/ 126937 w 888824"/>
                <a:gd name="connsiteY107" fmla="*/ 679956 h 991935"/>
                <a:gd name="connsiteX108" fmla="*/ 130042 w 888824"/>
                <a:gd name="connsiteY108" fmla="*/ 682750 h 991935"/>
                <a:gd name="connsiteX109" fmla="*/ 132490 w 888824"/>
                <a:gd name="connsiteY109" fmla="*/ 684923 h 991935"/>
                <a:gd name="connsiteX110" fmla="*/ 142133 w 888824"/>
                <a:gd name="connsiteY110" fmla="*/ 694110 h 991935"/>
                <a:gd name="connsiteX111" fmla="*/ 143813 w 888824"/>
                <a:gd name="connsiteY111" fmla="*/ 695736 h 991935"/>
                <a:gd name="connsiteX112" fmla="*/ 146553 w 888824"/>
                <a:gd name="connsiteY112" fmla="*/ 698457 h 991935"/>
                <a:gd name="connsiteX113" fmla="*/ 149274 w 888824"/>
                <a:gd name="connsiteY113" fmla="*/ 700849 h 991935"/>
                <a:gd name="connsiteX114" fmla="*/ 151940 w 888824"/>
                <a:gd name="connsiteY114" fmla="*/ 703260 h 991935"/>
                <a:gd name="connsiteX115" fmla="*/ 166223 w 888824"/>
                <a:gd name="connsiteY115" fmla="*/ 716976 h 991935"/>
                <a:gd name="connsiteX116" fmla="*/ 171336 w 888824"/>
                <a:gd name="connsiteY116" fmla="*/ 722053 h 991935"/>
                <a:gd name="connsiteX117" fmla="*/ 177345 w 888824"/>
                <a:gd name="connsiteY117" fmla="*/ 727806 h 991935"/>
                <a:gd name="connsiteX118" fmla="*/ 177546 w 888824"/>
                <a:gd name="connsiteY118" fmla="*/ 727806 h 991935"/>
                <a:gd name="connsiteX119" fmla="*/ 179975 w 888824"/>
                <a:gd name="connsiteY119" fmla="*/ 728610 h 991935"/>
                <a:gd name="connsiteX120" fmla="*/ 183701 w 888824"/>
                <a:gd name="connsiteY120" fmla="*/ 731167 h 991935"/>
                <a:gd name="connsiteX121" fmla="*/ 186422 w 888824"/>
                <a:gd name="connsiteY121" fmla="*/ 733578 h 991935"/>
                <a:gd name="connsiteX122" fmla="*/ 187737 w 888824"/>
                <a:gd name="connsiteY122" fmla="*/ 734728 h 991935"/>
                <a:gd name="connsiteX123" fmla="*/ 188851 w 888824"/>
                <a:gd name="connsiteY123" fmla="*/ 735751 h 991935"/>
                <a:gd name="connsiteX124" fmla="*/ 189984 w 888824"/>
                <a:gd name="connsiteY124" fmla="*/ 736719 h 991935"/>
                <a:gd name="connsiteX125" fmla="*/ 193271 w 888824"/>
                <a:gd name="connsiteY125" fmla="*/ 739678 h 991935"/>
                <a:gd name="connsiteX126" fmla="*/ 196577 w 888824"/>
                <a:gd name="connsiteY126" fmla="*/ 742582 h 991935"/>
                <a:gd name="connsiteX127" fmla="*/ 205142 w 888824"/>
                <a:gd name="connsiteY127" fmla="*/ 750125 h 991935"/>
                <a:gd name="connsiteX128" fmla="*/ 208466 w 888824"/>
                <a:gd name="connsiteY128" fmla="*/ 753083 h 991935"/>
                <a:gd name="connsiteX129" fmla="*/ 214986 w 888824"/>
                <a:gd name="connsiteY129" fmla="*/ 758709 h 991935"/>
                <a:gd name="connsiteX130" fmla="*/ 220466 w 888824"/>
                <a:gd name="connsiteY130" fmla="*/ 763220 h 991935"/>
                <a:gd name="connsiteX131" fmla="*/ 226018 w 888824"/>
                <a:gd name="connsiteY131" fmla="*/ 767347 h 991935"/>
                <a:gd name="connsiteX132" fmla="*/ 233980 w 888824"/>
                <a:gd name="connsiteY132" fmla="*/ 773228 h 991935"/>
                <a:gd name="connsiteX133" fmla="*/ 233889 w 888824"/>
                <a:gd name="connsiteY133" fmla="*/ 773173 h 991935"/>
                <a:gd name="connsiteX134" fmla="*/ 260700 w 888824"/>
                <a:gd name="connsiteY134" fmla="*/ 792825 h 991935"/>
                <a:gd name="connsiteX135" fmla="*/ 279037 w 888824"/>
                <a:gd name="connsiteY135" fmla="*/ 806158 h 991935"/>
                <a:gd name="connsiteX136" fmla="*/ 291255 w 888824"/>
                <a:gd name="connsiteY136" fmla="*/ 815070 h 991935"/>
                <a:gd name="connsiteX137" fmla="*/ 304003 w 888824"/>
                <a:gd name="connsiteY137" fmla="*/ 822522 h 991935"/>
                <a:gd name="connsiteX138" fmla="*/ 313775 w 888824"/>
                <a:gd name="connsiteY138" fmla="*/ 828147 h 991935"/>
                <a:gd name="connsiteX139" fmla="*/ 316788 w 888824"/>
                <a:gd name="connsiteY139" fmla="*/ 829991 h 991935"/>
                <a:gd name="connsiteX140" fmla="*/ 318158 w 888824"/>
                <a:gd name="connsiteY140" fmla="*/ 830850 h 991935"/>
                <a:gd name="connsiteX141" fmla="*/ 319473 w 888824"/>
                <a:gd name="connsiteY141" fmla="*/ 831617 h 991935"/>
                <a:gd name="connsiteX142" fmla="*/ 324660 w 888824"/>
                <a:gd name="connsiteY142" fmla="*/ 836658 h 991935"/>
                <a:gd name="connsiteX143" fmla="*/ 326833 w 888824"/>
                <a:gd name="connsiteY143" fmla="*/ 838064 h 991935"/>
                <a:gd name="connsiteX144" fmla="*/ 330321 w 888824"/>
                <a:gd name="connsiteY144" fmla="*/ 840238 h 991935"/>
                <a:gd name="connsiteX145" fmla="*/ 333810 w 888824"/>
                <a:gd name="connsiteY145" fmla="*/ 842411 h 991935"/>
                <a:gd name="connsiteX146" fmla="*/ 345444 w 888824"/>
                <a:gd name="connsiteY146" fmla="*/ 849826 h 991935"/>
                <a:gd name="connsiteX147" fmla="*/ 352000 w 888824"/>
                <a:gd name="connsiteY147" fmla="*/ 853917 h 991935"/>
                <a:gd name="connsiteX148" fmla="*/ 354100 w 888824"/>
                <a:gd name="connsiteY148" fmla="*/ 855232 h 991935"/>
                <a:gd name="connsiteX149" fmla="*/ 370721 w 888824"/>
                <a:gd name="connsiteY149" fmla="*/ 865514 h 991935"/>
                <a:gd name="connsiteX150" fmla="*/ 374063 w 888824"/>
                <a:gd name="connsiteY150" fmla="*/ 867487 h 991935"/>
                <a:gd name="connsiteX151" fmla="*/ 398207 w 888824"/>
                <a:gd name="connsiteY151" fmla="*/ 881459 h 991935"/>
                <a:gd name="connsiteX152" fmla="*/ 404928 w 888824"/>
                <a:gd name="connsiteY152" fmla="*/ 885056 h 991935"/>
                <a:gd name="connsiteX153" fmla="*/ 411594 w 888824"/>
                <a:gd name="connsiteY153" fmla="*/ 888654 h 991935"/>
                <a:gd name="connsiteX154" fmla="*/ 418170 w 888824"/>
                <a:gd name="connsiteY154" fmla="*/ 892234 h 991935"/>
                <a:gd name="connsiteX155" fmla="*/ 420471 w 888824"/>
                <a:gd name="connsiteY155" fmla="*/ 893476 h 991935"/>
                <a:gd name="connsiteX156" fmla="*/ 426753 w 888824"/>
                <a:gd name="connsiteY156" fmla="*/ 896964 h 991935"/>
                <a:gd name="connsiteX157" fmla="*/ 434041 w 888824"/>
                <a:gd name="connsiteY157" fmla="*/ 900526 h 991935"/>
                <a:gd name="connsiteX158" fmla="*/ 436926 w 888824"/>
                <a:gd name="connsiteY158" fmla="*/ 901950 h 991935"/>
                <a:gd name="connsiteX159" fmla="*/ 444542 w 888824"/>
                <a:gd name="connsiteY159" fmla="*/ 905713 h 991935"/>
                <a:gd name="connsiteX160" fmla="*/ 453382 w 888824"/>
                <a:gd name="connsiteY160" fmla="*/ 910132 h 991935"/>
                <a:gd name="connsiteX161" fmla="*/ 458971 w 888824"/>
                <a:gd name="connsiteY161" fmla="*/ 912726 h 991935"/>
                <a:gd name="connsiteX162" fmla="*/ 468577 w 888824"/>
                <a:gd name="connsiteY162" fmla="*/ 917310 h 991935"/>
                <a:gd name="connsiteX163" fmla="*/ 485490 w 888824"/>
                <a:gd name="connsiteY163" fmla="*/ 924871 h 991935"/>
                <a:gd name="connsiteX164" fmla="*/ 490475 w 888824"/>
                <a:gd name="connsiteY164" fmla="*/ 926880 h 991935"/>
                <a:gd name="connsiteX165" fmla="*/ 493544 w 888824"/>
                <a:gd name="connsiteY165" fmla="*/ 928122 h 991935"/>
                <a:gd name="connsiteX166" fmla="*/ 492429 w 888824"/>
                <a:gd name="connsiteY166" fmla="*/ 927465 h 991935"/>
                <a:gd name="connsiteX167" fmla="*/ 509524 w 888824"/>
                <a:gd name="connsiteY167" fmla="*/ 934715 h 991935"/>
                <a:gd name="connsiteX168" fmla="*/ 517816 w 888824"/>
                <a:gd name="connsiteY168" fmla="*/ 937911 h 991935"/>
                <a:gd name="connsiteX169" fmla="*/ 526144 w 888824"/>
                <a:gd name="connsiteY169" fmla="*/ 941107 h 991935"/>
                <a:gd name="connsiteX170" fmla="*/ 525030 w 888824"/>
                <a:gd name="connsiteY170" fmla="*/ 940450 h 991935"/>
                <a:gd name="connsiteX171" fmla="*/ 533432 w 888824"/>
                <a:gd name="connsiteY171" fmla="*/ 944103 h 991935"/>
                <a:gd name="connsiteX172" fmla="*/ 540956 w 888824"/>
                <a:gd name="connsiteY172" fmla="*/ 947153 h 991935"/>
                <a:gd name="connsiteX173" fmla="*/ 541541 w 888824"/>
                <a:gd name="connsiteY173" fmla="*/ 947281 h 991935"/>
                <a:gd name="connsiteX174" fmla="*/ 541577 w 888824"/>
                <a:gd name="connsiteY174" fmla="*/ 947281 h 991935"/>
                <a:gd name="connsiteX175" fmla="*/ 541614 w 888824"/>
                <a:gd name="connsiteY175" fmla="*/ 947281 h 991935"/>
                <a:gd name="connsiteX176" fmla="*/ 542015 w 888824"/>
                <a:gd name="connsiteY176" fmla="*/ 947354 h 991935"/>
                <a:gd name="connsiteX177" fmla="*/ 544262 w 888824"/>
                <a:gd name="connsiteY177" fmla="*/ 948523 h 991935"/>
                <a:gd name="connsiteX178" fmla="*/ 549266 w 888824"/>
                <a:gd name="connsiteY178" fmla="*/ 950532 h 991935"/>
                <a:gd name="connsiteX179" fmla="*/ 548864 w 888824"/>
                <a:gd name="connsiteY179" fmla="*/ 950221 h 991935"/>
                <a:gd name="connsiteX180" fmla="*/ 548791 w 888824"/>
                <a:gd name="connsiteY180" fmla="*/ 950148 h 991935"/>
                <a:gd name="connsiteX181" fmla="*/ 549796 w 888824"/>
                <a:gd name="connsiteY181" fmla="*/ 950732 h 991935"/>
                <a:gd name="connsiteX182" fmla="*/ 552718 w 888824"/>
                <a:gd name="connsiteY182" fmla="*/ 951920 h 991935"/>
                <a:gd name="connsiteX183" fmla="*/ 552371 w 888824"/>
                <a:gd name="connsiteY183" fmla="*/ 951664 h 991935"/>
                <a:gd name="connsiteX184" fmla="*/ 551859 w 888824"/>
                <a:gd name="connsiteY184" fmla="*/ 951299 h 991935"/>
                <a:gd name="connsiteX185" fmla="*/ 571986 w 888824"/>
                <a:gd name="connsiteY185" fmla="*/ 958988 h 991935"/>
                <a:gd name="connsiteX186" fmla="*/ 579346 w 888824"/>
                <a:gd name="connsiteY186" fmla="*/ 961617 h 991935"/>
                <a:gd name="connsiteX187" fmla="*/ 588259 w 888824"/>
                <a:gd name="connsiteY187" fmla="*/ 964723 h 991935"/>
                <a:gd name="connsiteX188" fmla="*/ 592715 w 888824"/>
                <a:gd name="connsiteY188" fmla="*/ 966275 h 991935"/>
                <a:gd name="connsiteX189" fmla="*/ 605975 w 888824"/>
                <a:gd name="connsiteY189" fmla="*/ 970311 h 991935"/>
                <a:gd name="connsiteX190" fmla="*/ 613353 w 888824"/>
                <a:gd name="connsiteY190" fmla="*/ 972156 h 991935"/>
                <a:gd name="connsiteX191" fmla="*/ 617810 w 888824"/>
                <a:gd name="connsiteY191" fmla="*/ 973361 h 991935"/>
                <a:gd name="connsiteX192" fmla="*/ 620859 w 888824"/>
                <a:gd name="connsiteY192" fmla="*/ 974220 h 991935"/>
                <a:gd name="connsiteX193" fmla="*/ 630466 w 888824"/>
                <a:gd name="connsiteY193" fmla="*/ 976393 h 991935"/>
                <a:gd name="connsiteX194" fmla="*/ 635762 w 888824"/>
                <a:gd name="connsiteY194" fmla="*/ 977544 h 991935"/>
                <a:gd name="connsiteX195" fmla="*/ 650794 w 888824"/>
                <a:gd name="connsiteY195" fmla="*/ 980703 h 991935"/>
                <a:gd name="connsiteX196" fmla="*/ 655213 w 888824"/>
                <a:gd name="connsiteY196" fmla="*/ 981543 h 991935"/>
                <a:gd name="connsiteX197" fmla="*/ 665021 w 888824"/>
                <a:gd name="connsiteY197" fmla="*/ 983479 h 991935"/>
                <a:gd name="connsiteX198" fmla="*/ 675377 w 888824"/>
                <a:gd name="connsiteY198" fmla="*/ 985543 h 991935"/>
                <a:gd name="connsiteX199" fmla="*/ 679248 w 888824"/>
                <a:gd name="connsiteY199" fmla="*/ 986347 h 991935"/>
                <a:gd name="connsiteX200" fmla="*/ 692435 w 888824"/>
                <a:gd name="connsiteY200" fmla="*/ 988374 h 991935"/>
                <a:gd name="connsiteX201" fmla="*/ 692471 w 888824"/>
                <a:gd name="connsiteY201" fmla="*/ 988374 h 991935"/>
                <a:gd name="connsiteX202" fmla="*/ 692508 w 888824"/>
                <a:gd name="connsiteY202" fmla="*/ 988374 h 991935"/>
                <a:gd name="connsiteX203" fmla="*/ 692471 w 888824"/>
                <a:gd name="connsiteY203" fmla="*/ 988374 h 991935"/>
                <a:gd name="connsiteX204" fmla="*/ 693512 w 888824"/>
                <a:gd name="connsiteY204" fmla="*/ 988374 h 991935"/>
                <a:gd name="connsiteX205" fmla="*/ 693512 w 888824"/>
                <a:gd name="connsiteY205" fmla="*/ 988283 h 991935"/>
                <a:gd name="connsiteX206" fmla="*/ 697676 w 888824"/>
                <a:gd name="connsiteY206" fmla="*/ 989068 h 991935"/>
                <a:gd name="connsiteX207" fmla="*/ 704178 w 888824"/>
                <a:gd name="connsiteY207" fmla="*/ 989908 h 991935"/>
                <a:gd name="connsiteX208" fmla="*/ 713401 w 888824"/>
                <a:gd name="connsiteY208" fmla="*/ 990858 h 991935"/>
                <a:gd name="connsiteX209" fmla="*/ 716196 w 888824"/>
                <a:gd name="connsiteY209" fmla="*/ 991114 h 991935"/>
                <a:gd name="connsiteX210" fmla="*/ 727062 w 888824"/>
                <a:gd name="connsiteY210" fmla="*/ 991662 h 991935"/>
                <a:gd name="connsiteX211" fmla="*/ 731117 w 888824"/>
                <a:gd name="connsiteY211" fmla="*/ 991789 h 991935"/>
                <a:gd name="connsiteX212" fmla="*/ 736943 w 888824"/>
                <a:gd name="connsiteY212" fmla="*/ 991935 h 991935"/>
                <a:gd name="connsiteX213" fmla="*/ 738295 w 888824"/>
                <a:gd name="connsiteY213" fmla="*/ 991935 h 991935"/>
                <a:gd name="connsiteX214" fmla="*/ 757600 w 888824"/>
                <a:gd name="connsiteY214" fmla="*/ 991004 h 991935"/>
                <a:gd name="connsiteX215" fmla="*/ 760704 w 888824"/>
                <a:gd name="connsiteY215" fmla="*/ 990767 h 991935"/>
                <a:gd name="connsiteX216" fmla="*/ 765946 w 888824"/>
                <a:gd name="connsiteY216" fmla="*/ 990347 h 991935"/>
                <a:gd name="connsiteX217" fmla="*/ 770055 w 888824"/>
                <a:gd name="connsiteY217" fmla="*/ 989963 h 991935"/>
                <a:gd name="connsiteX218" fmla="*/ 771206 w 888824"/>
                <a:gd name="connsiteY218" fmla="*/ 989963 h 991935"/>
                <a:gd name="connsiteX219" fmla="*/ 772849 w 888824"/>
                <a:gd name="connsiteY219" fmla="*/ 989963 h 991935"/>
                <a:gd name="connsiteX220" fmla="*/ 774786 w 888824"/>
                <a:gd name="connsiteY220" fmla="*/ 989762 h 991935"/>
                <a:gd name="connsiteX221" fmla="*/ 778347 w 888824"/>
                <a:gd name="connsiteY221" fmla="*/ 983570 h 991935"/>
                <a:gd name="connsiteX222" fmla="*/ 775059 w 888824"/>
                <a:gd name="connsiteY222" fmla="*/ 980082 h 991935"/>
                <a:gd name="connsiteX223" fmla="*/ 775936 w 888824"/>
                <a:gd name="connsiteY223" fmla="*/ 978475 h 991935"/>
                <a:gd name="connsiteX224" fmla="*/ 776520 w 888824"/>
                <a:gd name="connsiteY224" fmla="*/ 977288 h 991935"/>
                <a:gd name="connsiteX225" fmla="*/ 780904 w 888824"/>
                <a:gd name="connsiteY225" fmla="*/ 967864 h 991935"/>
                <a:gd name="connsiteX226" fmla="*/ 784319 w 888824"/>
                <a:gd name="connsiteY226" fmla="*/ 958677 h 991935"/>
                <a:gd name="connsiteX227" fmla="*/ 785049 w 888824"/>
                <a:gd name="connsiteY227" fmla="*/ 956413 h 991935"/>
                <a:gd name="connsiteX228" fmla="*/ 785799 w 888824"/>
                <a:gd name="connsiteY228" fmla="*/ 954221 h 991935"/>
                <a:gd name="connsiteX229" fmla="*/ 788319 w 888824"/>
                <a:gd name="connsiteY229" fmla="*/ 947427 h 991935"/>
                <a:gd name="connsiteX230" fmla="*/ 787972 w 888824"/>
                <a:gd name="connsiteY230" fmla="*/ 943573 h 991935"/>
                <a:gd name="connsiteX231" fmla="*/ 788739 w 888824"/>
                <a:gd name="connsiteY231" fmla="*/ 941455 h 991935"/>
                <a:gd name="connsiteX232" fmla="*/ 791113 w 888824"/>
                <a:gd name="connsiteY232" fmla="*/ 934935 h 991935"/>
                <a:gd name="connsiteX233" fmla="*/ 793469 w 888824"/>
                <a:gd name="connsiteY233" fmla="*/ 928433 h 991935"/>
                <a:gd name="connsiteX234" fmla="*/ 799935 w 888824"/>
                <a:gd name="connsiteY234" fmla="*/ 908233 h 991935"/>
                <a:gd name="connsiteX235" fmla="*/ 801542 w 888824"/>
                <a:gd name="connsiteY235" fmla="*/ 902991 h 991935"/>
                <a:gd name="connsiteX236" fmla="*/ 805687 w 888824"/>
                <a:gd name="connsiteY236" fmla="*/ 889586 h 991935"/>
                <a:gd name="connsiteX237" fmla="*/ 809833 w 888824"/>
                <a:gd name="connsiteY237" fmla="*/ 876181 h 991935"/>
                <a:gd name="connsiteX238" fmla="*/ 811423 w 888824"/>
                <a:gd name="connsiteY238" fmla="*/ 871176 h 991935"/>
                <a:gd name="connsiteX239" fmla="*/ 814016 w 888824"/>
                <a:gd name="connsiteY239" fmla="*/ 862720 h 991935"/>
                <a:gd name="connsiteX240" fmla="*/ 816536 w 888824"/>
                <a:gd name="connsiteY240" fmla="*/ 853643 h 991935"/>
                <a:gd name="connsiteX241" fmla="*/ 817541 w 888824"/>
                <a:gd name="connsiteY241" fmla="*/ 849680 h 991935"/>
                <a:gd name="connsiteX242" fmla="*/ 820993 w 888824"/>
                <a:gd name="connsiteY242" fmla="*/ 836073 h 991935"/>
                <a:gd name="connsiteX243" fmla="*/ 822581 w 888824"/>
                <a:gd name="connsiteY243" fmla="*/ 828951 h 991935"/>
                <a:gd name="connsiteX244" fmla="*/ 824244 w 888824"/>
                <a:gd name="connsiteY244" fmla="*/ 821809 h 991935"/>
                <a:gd name="connsiteX245" fmla="*/ 828243 w 888824"/>
                <a:gd name="connsiteY245" fmla="*/ 801920 h 991935"/>
                <a:gd name="connsiteX246" fmla="*/ 829795 w 888824"/>
                <a:gd name="connsiteY246" fmla="*/ 793848 h 991935"/>
                <a:gd name="connsiteX247" fmla="*/ 833558 w 888824"/>
                <a:gd name="connsiteY247" fmla="*/ 771603 h 991935"/>
                <a:gd name="connsiteX248" fmla="*/ 834526 w 888824"/>
                <a:gd name="connsiteY248" fmla="*/ 765667 h 991935"/>
                <a:gd name="connsiteX249" fmla="*/ 839950 w 888824"/>
                <a:gd name="connsiteY249" fmla="*/ 729194 h 991935"/>
                <a:gd name="connsiteX250" fmla="*/ 844479 w 888824"/>
                <a:gd name="connsiteY250" fmla="*/ 698639 h 991935"/>
                <a:gd name="connsiteX251" fmla="*/ 844681 w 888824"/>
                <a:gd name="connsiteY251" fmla="*/ 697580 h 991935"/>
                <a:gd name="connsiteX252" fmla="*/ 844881 w 888824"/>
                <a:gd name="connsiteY252" fmla="*/ 696393 h 991935"/>
                <a:gd name="connsiteX253" fmla="*/ 845137 w 888824"/>
                <a:gd name="connsiteY253" fmla="*/ 694567 h 991935"/>
                <a:gd name="connsiteX254" fmla="*/ 845685 w 888824"/>
                <a:gd name="connsiteY254" fmla="*/ 691151 h 991935"/>
                <a:gd name="connsiteX255" fmla="*/ 846762 w 888824"/>
                <a:gd name="connsiteY255" fmla="*/ 683828 h 991935"/>
                <a:gd name="connsiteX256" fmla="*/ 848644 w 888824"/>
                <a:gd name="connsiteY256" fmla="*/ 670367 h 991935"/>
                <a:gd name="connsiteX257" fmla="*/ 850543 w 888824"/>
                <a:gd name="connsiteY257" fmla="*/ 656925 h 991935"/>
                <a:gd name="connsiteX258" fmla="*/ 853173 w 888824"/>
                <a:gd name="connsiteY258" fmla="*/ 637146 h 991935"/>
                <a:gd name="connsiteX259" fmla="*/ 854068 w 888824"/>
                <a:gd name="connsiteY259" fmla="*/ 630278 h 991935"/>
                <a:gd name="connsiteX260" fmla="*/ 855730 w 888824"/>
                <a:gd name="connsiteY260" fmla="*/ 618079 h 991935"/>
                <a:gd name="connsiteX261" fmla="*/ 857977 w 888824"/>
                <a:gd name="connsiteY261" fmla="*/ 601787 h 991935"/>
                <a:gd name="connsiteX262" fmla="*/ 858525 w 888824"/>
                <a:gd name="connsiteY262" fmla="*/ 597440 h 991935"/>
                <a:gd name="connsiteX263" fmla="*/ 859602 w 888824"/>
                <a:gd name="connsiteY263" fmla="*/ 588729 h 991935"/>
                <a:gd name="connsiteX264" fmla="*/ 860040 w 888824"/>
                <a:gd name="connsiteY264" fmla="*/ 584693 h 991935"/>
                <a:gd name="connsiteX265" fmla="*/ 861264 w 888824"/>
                <a:gd name="connsiteY265" fmla="*/ 574574 h 991935"/>
                <a:gd name="connsiteX266" fmla="*/ 861428 w 888824"/>
                <a:gd name="connsiteY266" fmla="*/ 573333 h 991935"/>
                <a:gd name="connsiteX267" fmla="*/ 865337 w 888824"/>
                <a:gd name="connsiteY267" fmla="*/ 545663 h 991935"/>
                <a:gd name="connsiteX268" fmla="*/ 866085 w 888824"/>
                <a:gd name="connsiteY268" fmla="*/ 539179 h 991935"/>
                <a:gd name="connsiteX269" fmla="*/ 866852 w 888824"/>
                <a:gd name="connsiteY269" fmla="*/ 532751 h 991935"/>
                <a:gd name="connsiteX270" fmla="*/ 867985 w 888824"/>
                <a:gd name="connsiteY270" fmla="*/ 524368 h 991935"/>
                <a:gd name="connsiteX271" fmla="*/ 868953 w 888824"/>
                <a:gd name="connsiteY271" fmla="*/ 517665 h 991935"/>
                <a:gd name="connsiteX272" fmla="*/ 870725 w 888824"/>
                <a:gd name="connsiteY272" fmla="*/ 503858 h 991935"/>
                <a:gd name="connsiteX273" fmla="*/ 872514 w 888824"/>
                <a:gd name="connsiteY273" fmla="*/ 490324 h 991935"/>
                <a:gd name="connsiteX274" fmla="*/ 873756 w 888824"/>
                <a:gd name="connsiteY274" fmla="*/ 479859 h 991935"/>
                <a:gd name="connsiteX275" fmla="*/ 875820 w 888824"/>
                <a:gd name="connsiteY275" fmla="*/ 462673 h 991935"/>
                <a:gd name="connsiteX276" fmla="*/ 876277 w 888824"/>
                <a:gd name="connsiteY276" fmla="*/ 458308 h 991935"/>
                <a:gd name="connsiteX277" fmla="*/ 877208 w 888824"/>
                <a:gd name="connsiteY277" fmla="*/ 449414 h 991935"/>
                <a:gd name="connsiteX278" fmla="*/ 877829 w 888824"/>
                <a:gd name="connsiteY278" fmla="*/ 440154 h 991935"/>
                <a:gd name="connsiteX279" fmla="*/ 878067 w 888824"/>
                <a:gd name="connsiteY279" fmla="*/ 436940 h 991935"/>
                <a:gd name="connsiteX280" fmla="*/ 878870 w 888824"/>
                <a:gd name="connsiteY280" fmla="*/ 426274 h 991935"/>
                <a:gd name="connsiteX281" fmla="*/ 880148 w 888824"/>
                <a:gd name="connsiteY281" fmla="*/ 408247 h 991935"/>
                <a:gd name="connsiteX282" fmla="*/ 880514 w 888824"/>
                <a:gd name="connsiteY282" fmla="*/ 401691 h 991935"/>
                <a:gd name="connsiteX283" fmla="*/ 880970 w 888824"/>
                <a:gd name="connsiteY283" fmla="*/ 393490 h 991935"/>
                <a:gd name="connsiteX284" fmla="*/ 881865 w 888824"/>
                <a:gd name="connsiteY284" fmla="*/ 379336 h 991935"/>
                <a:gd name="connsiteX285" fmla="*/ 883107 w 888824"/>
                <a:gd name="connsiteY285" fmla="*/ 359904 h 991935"/>
                <a:gd name="connsiteX286" fmla="*/ 883728 w 888824"/>
                <a:gd name="connsiteY286" fmla="*/ 350096 h 991935"/>
                <a:gd name="connsiteX287" fmla="*/ 884733 w 888824"/>
                <a:gd name="connsiteY287" fmla="*/ 336252 h 991935"/>
                <a:gd name="connsiteX288" fmla="*/ 885079 w 888824"/>
                <a:gd name="connsiteY288" fmla="*/ 332271 h 991935"/>
                <a:gd name="connsiteX289" fmla="*/ 885847 w 888824"/>
                <a:gd name="connsiteY289" fmla="*/ 322573 h 991935"/>
                <a:gd name="connsiteX290" fmla="*/ 887180 w 888824"/>
                <a:gd name="connsiteY290" fmla="*/ 293424 h 991935"/>
                <a:gd name="connsiteX291" fmla="*/ 887710 w 888824"/>
                <a:gd name="connsiteY291" fmla="*/ 274192 h 991935"/>
                <a:gd name="connsiteX292" fmla="*/ 887984 w 888824"/>
                <a:gd name="connsiteY292" fmla="*/ 264531 h 991935"/>
                <a:gd name="connsiteX293" fmla="*/ 888112 w 888824"/>
                <a:gd name="connsiteY293" fmla="*/ 256549 h 991935"/>
                <a:gd name="connsiteX294" fmla="*/ 888221 w 888824"/>
                <a:gd name="connsiteY294" fmla="*/ 250139 h 991935"/>
                <a:gd name="connsiteX295" fmla="*/ 888330 w 888824"/>
                <a:gd name="connsiteY295" fmla="*/ 243126 h 991935"/>
                <a:gd name="connsiteX296" fmla="*/ 888458 w 888824"/>
                <a:gd name="connsiteY296" fmla="*/ 236021 h 991935"/>
                <a:gd name="connsiteX297" fmla="*/ 888568 w 888824"/>
                <a:gd name="connsiteY297" fmla="*/ 228862 h 991935"/>
                <a:gd name="connsiteX298" fmla="*/ 888805 w 888824"/>
                <a:gd name="connsiteY298" fmla="*/ 209064 h 991935"/>
                <a:gd name="connsiteX299" fmla="*/ 888330 w 888824"/>
                <a:gd name="connsiteY299" fmla="*/ 197814 h 991935"/>
                <a:gd name="connsiteX300" fmla="*/ 888185 w 888824"/>
                <a:gd name="connsiteY300" fmla="*/ 194051 h 991935"/>
                <a:gd name="connsiteX301" fmla="*/ 887910 w 888824"/>
                <a:gd name="connsiteY301" fmla="*/ 187970 h 991935"/>
                <a:gd name="connsiteX302" fmla="*/ 887564 w 888824"/>
                <a:gd name="connsiteY302" fmla="*/ 179860 h 991935"/>
                <a:gd name="connsiteX303" fmla="*/ 887362 w 888824"/>
                <a:gd name="connsiteY303" fmla="*/ 176993 h 991935"/>
                <a:gd name="connsiteX304" fmla="*/ 886669 w 888824"/>
                <a:gd name="connsiteY304" fmla="*/ 165870 h 991935"/>
                <a:gd name="connsiteX305" fmla="*/ 885226 w 888824"/>
                <a:gd name="connsiteY305" fmla="*/ 150821 h 991935"/>
                <a:gd name="connsiteX306" fmla="*/ 885043 w 888824"/>
                <a:gd name="connsiteY306" fmla="*/ 149031 h 991935"/>
                <a:gd name="connsiteX307" fmla="*/ 884495 w 888824"/>
                <a:gd name="connsiteY307" fmla="*/ 142292 h 991935"/>
                <a:gd name="connsiteX308" fmla="*/ 883984 w 888824"/>
                <a:gd name="connsiteY308" fmla="*/ 135498 h 991935"/>
                <a:gd name="connsiteX309" fmla="*/ 882084 w 888824"/>
                <a:gd name="connsiteY309" fmla="*/ 121234 h 991935"/>
                <a:gd name="connsiteX310" fmla="*/ 879619 w 888824"/>
                <a:gd name="connsiteY310" fmla="*/ 106861 h 991935"/>
                <a:gd name="connsiteX311" fmla="*/ 876971 w 888824"/>
                <a:gd name="connsiteY311" fmla="*/ 93711 h 991935"/>
                <a:gd name="connsiteX312" fmla="*/ 873957 w 888824"/>
                <a:gd name="connsiteY312" fmla="*/ 79283 h 991935"/>
                <a:gd name="connsiteX313" fmla="*/ 872368 w 888824"/>
                <a:gd name="connsiteY313" fmla="*/ 72817 h 991935"/>
                <a:gd name="connsiteX314" fmla="*/ 870414 w 888824"/>
                <a:gd name="connsiteY314" fmla="*/ 66881 h 991935"/>
                <a:gd name="connsiteX315" fmla="*/ 869263 w 888824"/>
                <a:gd name="connsiteY315" fmla="*/ 63612 h 991935"/>
                <a:gd name="connsiteX316" fmla="*/ 865300 w 888824"/>
                <a:gd name="connsiteY316" fmla="*/ 53585 h 991935"/>
                <a:gd name="connsiteX317" fmla="*/ 859017 w 888824"/>
                <a:gd name="connsiteY317" fmla="*/ 41678 h 991935"/>
                <a:gd name="connsiteX318" fmla="*/ 851273 w 888824"/>
                <a:gd name="connsiteY318" fmla="*/ 28930 h 991935"/>
                <a:gd name="connsiteX319" fmla="*/ 850214 w 888824"/>
                <a:gd name="connsiteY319" fmla="*/ 23779 h 991935"/>
                <a:gd name="connsiteX320" fmla="*/ 849447 w 888824"/>
                <a:gd name="connsiteY320" fmla="*/ 23067 h 991935"/>
                <a:gd name="connsiteX321" fmla="*/ 842927 w 888824"/>
                <a:gd name="connsiteY321" fmla="*/ 17424 h 991935"/>
                <a:gd name="connsiteX322" fmla="*/ 842087 w 888824"/>
                <a:gd name="connsiteY322" fmla="*/ 16437 h 991935"/>
                <a:gd name="connsiteX323" fmla="*/ 839676 w 888824"/>
                <a:gd name="connsiteY323" fmla="*/ 14465 h 991935"/>
                <a:gd name="connsiteX324" fmla="*/ 837850 w 888824"/>
                <a:gd name="connsiteY324" fmla="*/ 13296 h 991935"/>
                <a:gd name="connsiteX325" fmla="*/ 836809 w 888824"/>
                <a:gd name="connsiteY325" fmla="*/ 12803 h 991935"/>
                <a:gd name="connsiteX326" fmla="*/ 832699 w 888824"/>
                <a:gd name="connsiteY326" fmla="*/ 10173 h 991935"/>
                <a:gd name="connsiteX327" fmla="*/ 820682 w 888824"/>
                <a:gd name="connsiteY327" fmla="*/ 5169 h 991935"/>
                <a:gd name="connsiteX328" fmla="*/ 814052 w 888824"/>
                <a:gd name="connsiteY328" fmla="*/ 3105 h 991935"/>
                <a:gd name="connsiteX329" fmla="*/ 807459 w 888824"/>
                <a:gd name="connsiteY329" fmla="*/ 1899 h 991935"/>
                <a:gd name="connsiteX330" fmla="*/ 796373 w 888824"/>
                <a:gd name="connsiteY330" fmla="*/ 822 h 991935"/>
                <a:gd name="connsiteX331" fmla="*/ 792994 w 888824"/>
                <a:gd name="connsiteY331" fmla="*/ 584 h 991935"/>
                <a:gd name="connsiteX332" fmla="*/ 790328 w 888824"/>
                <a:gd name="connsiteY332" fmla="*/ 383 h 991935"/>
                <a:gd name="connsiteX333" fmla="*/ 782146 w 888824"/>
                <a:gd name="connsiteY333" fmla="*/ 0 h 991935"/>
                <a:gd name="connsiteX334" fmla="*/ 779973 w 888824"/>
                <a:gd name="connsiteY334" fmla="*/ 55 h 99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</a:cxnLst>
              <a:rect l="l" t="t" r="r" b="b"/>
              <a:pathLst>
                <a:path w="888824" h="991935">
                  <a:moveTo>
                    <a:pt x="779973" y="55"/>
                  </a:moveTo>
                  <a:cubicBezTo>
                    <a:pt x="772576" y="365"/>
                    <a:pt x="765161" y="1644"/>
                    <a:pt x="757983" y="2849"/>
                  </a:cubicBezTo>
                  <a:lnTo>
                    <a:pt x="754586" y="3434"/>
                  </a:lnTo>
                  <a:cubicBezTo>
                    <a:pt x="751518" y="3945"/>
                    <a:pt x="748486" y="4475"/>
                    <a:pt x="745509" y="5187"/>
                  </a:cubicBezTo>
                  <a:cubicBezTo>
                    <a:pt x="742751" y="5790"/>
                    <a:pt x="740048" y="6648"/>
                    <a:pt x="737327" y="7506"/>
                  </a:cubicBezTo>
                  <a:lnTo>
                    <a:pt x="735227" y="8164"/>
                  </a:lnTo>
                  <a:cubicBezTo>
                    <a:pt x="728378" y="10282"/>
                    <a:pt x="721236" y="12456"/>
                    <a:pt x="714369" y="15068"/>
                  </a:cubicBezTo>
                  <a:lnTo>
                    <a:pt x="712434" y="15762"/>
                  </a:lnTo>
                  <a:lnTo>
                    <a:pt x="710187" y="16620"/>
                  </a:lnTo>
                  <a:cubicBezTo>
                    <a:pt x="708288" y="17259"/>
                    <a:pt x="706352" y="18008"/>
                    <a:pt x="704416" y="18702"/>
                  </a:cubicBezTo>
                  <a:lnTo>
                    <a:pt x="700343" y="20218"/>
                  </a:lnTo>
                  <a:cubicBezTo>
                    <a:pt x="693366" y="22702"/>
                    <a:pt x="686189" y="25295"/>
                    <a:pt x="679321" y="28364"/>
                  </a:cubicBezTo>
                  <a:cubicBezTo>
                    <a:pt x="675139" y="30226"/>
                    <a:pt x="670957" y="32107"/>
                    <a:pt x="666847" y="34135"/>
                  </a:cubicBezTo>
                  <a:cubicBezTo>
                    <a:pt x="664382" y="35340"/>
                    <a:pt x="661953" y="36454"/>
                    <a:pt x="659469" y="37623"/>
                  </a:cubicBezTo>
                  <a:lnTo>
                    <a:pt x="653771" y="40308"/>
                  </a:lnTo>
                  <a:cubicBezTo>
                    <a:pt x="649588" y="42317"/>
                    <a:pt x="645406" y="44289"/>
                    <a:pt x="641187" y="46225"/>
                  </a:cubicBezTo>
                  <a:cubicBezTo>
                    <a:pt x="636566" y="48399"/>
                    <a:pt x="631909" y="50572"/>
                    <a:pt x="627343" y="52819"/>
                  </a:cubicBezTo>
                  <a:cubicBezTo>
                    <a:pt x="624585" y="54188"/>
                    <a:pt x="621919" y="55576"/>
                    <a:pt x="619198" y="57001"/>
                  </a:cubicBezTo>
                  <a:lnTo>
                    <a:pt x="614230" y="59613"/>
                  </a:lnTo>
                  <a:cubicBezTo>
                    <a:pt x="611399" y="61074"/>
                    <a:pt x="608568" y="62480"/>
                    <a:pt x="605701" y="63868"/>
                  </a:cubicBezTo>
                  <a:lnTo>
                    <a:pt x="600551" y="66388"/>
                  </a:lnTo>
                  <a:cubicBezTo>
                    <a:pt x="587218" y="73128"/>
                    <a:pt x="574032" y="80269"/>
                    <a:pt x="560845" y="87373"/>
                  </a:cubicBezTo>
                  <a:lnTo>
                    <a:pt x="546526" y="95081"/>
                  </a:lnTo>
                  <a:lnTo>
                    <a:pt x="538710" y="99263"/>
                  </a:lnTo>
                  <a:cubicBezTo>
                    <a:pt x="532354" y="102642"/>
                    <a:pt x="525998" y="106021"/>
                    <a:pt x="519716" y="109545"/>
                  </a:cubicBezTo>
                  <a:cubicBezTo>
                    <a:pt x="517378" y="110824"/>
                    <a:pt x="515095" y="112212"/>
                    <a:pt x="512848" y="113582"/>
                  </a:cubicBezTo>
                  <a:cubicBezTo>
                    <a:pt x="511022" y="114659"/>
                    <a:pt x="509251" y="115737"/>
                    <a:pt x="507424" y="116796"/>
                  </a:cubicBezTo>
                  <a:lnTo>
                    <a:pt x="503589" y="118933"/>
                  </a:lnTo>
                  <a:cubicBezTo>
                    <a:pt x="500758" y="120522"/>
                    <a:pt x="497890" y="122111"/>
                    <a:pt x="495096" y="123809"/>
                  </a:cubicBezTo>
                  <a:lnTo>
                    <a:pt x="493178" y="124942"/>
                  </a:lnTo>
                  <a:cubicBezTo>
                    <a:pt x="485526" y="129635"/>
                    <a:pt x="477837" y="134274"/>
                    <a:pt x="470276" y="139133"/>
                  </a:cubicBezTo>
                  <a:lnTo>
                    <a:pt x="467646" y="140794"/>
                  </a:lnTo>
                  <a:cubicBezTo>
                    <a:pt x="460249" y="145561"/>
                    <a:pt x="452797" y="150328"/>
                    <a:pt x="445236" y="154912"/>
                  </a:cubicBezTo>
                  <a:cubicBezTo>
                    <a:pt x="441200" y="157396"/>
                    <a:pt x="437182" y="159971"/>
                    <a:pt x="433182" y="162583"/>
                  </a:cubicBezTo>
                  <a:lnTo>
                    <a:pt x="431666" y="163551"/>
                  </a:lnTo>
                  <a:cubicBezTo>
                    <a:pt x="428379" y="165669"/>
                    <a:pt x="425037" y="167806"/>
                    <a:pt x="421786" y="170016"/>
                  </a:cubicBezTo>
                  <a:cubicBezTo>
                    <a:pt x="413786" y="175404"/>
                    <a:pt x="405695" y="180609"/>
                    <a:pt x="397586" y="185796"/>
                  </a:cubicBezTo>
                  <a:lnTo>
                    <a:pt x="385697" y="193430"/>
                  </a:lnTo>
                  <a:lnTo>
                    <a:pt x="373862" y="201083"/>
                  </a:lnTo>
                  <a:cubicBezTo>
                    <a:pt x="367853" y="204955"/>
                    <a:pt x="361954" y="208991"/>
                    <a:pt x="356073" y="213027"/>
                  </a:cubicBezTo>
                  <a:lnTo>
                    <a:pt x="350631" y="216698"/>
                  </a:lnTo>
                  <a:cubicBezTo>
                    <a:pt x="342814" y="221976"/>
                    <a:pt x="335015" y="227364"/>
                    <a:pt x="327308" y="232825"/>
                  </a:cubicBezTo>
                  <a:cubicBezTo>
                    <a:pt x="325007" y="234450"/>
                    <a:pt x="322724" y="236003"/>
                    <a:pt x="320404" y="237610"/>
                  </a:cubicBezTo>
                  <a:lnTo>
                    <a:pt x="315235" y="241135"/>
                  </a:lnTo>
                  <a:lnTo>
                    <a:pt x="309190" y="245317"/>
                  </a:lnTo>
                  <a:lnTo>
                    <a:pt x="303145" y="249555"/>
                  </a:lnTo>
                  <a:cubicBezTo>
                    <a:pt x="295785" y="254540"/>
                    <a:pt x="288406" y="259545"/>
                    <a:pt x="281284" y="264896"/>
                  </a:cubicBezTo>
                  <a:cubicBezTo>
                    <a:pt x="277065" y="268074"/>
                    <a:pt x="272791" y="271160"/>
                    <a:pt x="268517" y="274320"/>
                  </a:cubicBezTo>
                  <a:lnTo>
                    <a:pt x="259952" y="280566"/>
                  </a:lnTo>
                  <a:lnTo>
                    <a:pt x="256080" y="283397"/>
                  </a:lnTo>
                  <a:lnTo>
                    <a:pt x="252354" y="286064"/>
                  </a:lnTo>
                  <a:lnTo>
                    <a:pt x="250728" y="286173"/>
                  </a:lnTo>
                  <a:lnTo>
                    <a:pt x="250728" y="286100"/>
                  </a:lnTo>
                  <a:cubicBezTo>
                    <a:pt x="249925" y="286264"/>
                    <a:pt x="249139" y="286520"/>
                    <a:pt x="248354" y="286758"/>
                  </a:cubicBezTo>
                  <a:lnTo>
                    <a:pt x="247003" y="287232"/>
                  </a:lnTo>
                  <a:cubicBezTo>
                    <a:pt x="244628" y="287926"/>
                    <a:pt x="242893" y="288438"/>
                    <a:pt x="241158" y="289132"/>
                  </a:cubicBezTo>
                  <a:cubicBezTo>
                    <a:pt x="239021" y="289972"/>
                    <a:pt x="237049" y="291177"/>
                    <a:pt x="235076" y="292383"/>
                  </a:cubicBezTo>
                  <a:cubicBezTo>
                    <a:pt x="232538" y="293899"/>
                    <a:pt x="230529" y="295159"/>
                    <a:pt x="228593" y="296565"/>
                  </a:cubicBezTo>
                  <a:cubicBezTo>
                    <a:pt x="225999" y="298392"/>
                    <a:pt x="223515" y="300364"/>
                    <a:pt x="221068" y="302355"/>
                  </a:cubicBezTo>
                  <a:cubicBezTo>
                    <a:pt x="213945" y="306921"/>
                    <a:pt x="206914" y="311998"/>
                    <a:pt x="200174" y="316929"/>
                  </a:cubicBezTo>
                  <a:lnTo>
                    <a:pt x="196723" y="319413"/>
                  </a:lnTo>
                  <a:cubicBezTo>
                    <a:pt x="179939" y="331376"/>
                    <a:pt x="161985" y="344361"/>
                    <a:pt x="144306" y="358260"/>
                  </a:cubicBezTo>
                  <a:cubicBezTo>
                    <a:pt x="136288" y="364616"/>
                    <a:pt x="128289" y="371044"/>
                    <a:pt x="120344" y="377510"/>
                  </a:cubicBezTo>
                  <a:cubicBezTo>
                    <a:pt x="114299" y="382441"/>
                    <a:pt x="108363" y="387555"/>
                    <a:pt x="102482" y="392595"/>
                  </a:cubicBezTo>
                  <a:lnTo>
                    <a:pt x="95232" y="398805"/>
                  </a:lnTo>
                  <a:lnTo>
                    <a:pt x="93278" y="400522"/>
                  </a:lnTo>
                  <a:lnTo>
                    <a:pt x="90502" y="402841"/>
                  </a:lnTo>
                  <a:lnTo>
                    <a:pt x="89059" y="403955"/>
                  </a:lnTo>
                  <a:cubicBezTo>
                    <a:pt x="83835" y="408375"/>
                    <a:pt x="78246" y="413452"/>
                    <a:pt x="72073" y="419516"/>
                  </a:cubicBezTo>
                  <a:lnTo>
                    <a:pt x="65060" y="425890"/>
                  </a:lnTo>
                  <a:lnTo>
                    <a:pt x="59398" y="431114"/>
                  </a:lnTo>
                  <a:lnTo>
                    <a:pt x="50723" y="439040"/>
                  </a:lnTo>
                  <a:cubicBezTo>
                    <a:pt x="48239" y="441341"/>
                    <a:pt x="45828" y="443770"/>
                    <a:pt x="43545" y="446291"/>
                  </a:cubicBezTo>
                  <a:cubicBezTo>
                    <a:pt x="39984" y="449633"/>
                    <a:pt x="36404" y="453012"/>
                    <a:pt x="32916" y="456409"/>
                  </a:cubicBezTo>
                  <a:cubicBezTo>
                    <a:pt x="29811" y="459513"/>
                    <a:pt x="26834" y="462691"/>
                    <a:pt x="23858" y="465887"/>
                  </a:cubicBezTo>
                  <a:lnTo>
                    <a:pt x="21867" y="467969"/>
                  </a:lnTo>
                  <a:lnTo>
                    <a:pt x="18835" y="471239"/>
                  </a:lnTo>
                  <a:cubicBezTo>
                    <a:pt x="16351" y="473814"/>
                    <a:pt x="13922" y="476462"/>
                    <a:pt x="11602" y="479165"/>
                  </a:cubicBezTo>
                  <a:lnTo>
                    <a:pt x="10562" y="480389"/>
                  </a:lnTo>
                  <a:cubicBezTo>
                    <a:pt x="8972" y="482270"/>
                    <a:pt x="7329" y="484133"/>
                    <a:pt x="5941" y="486178"/>
                  </a:cubicBezTo>
                  <a:lnTo>
                    <a:pt x="5594" y="486178"/>
                  </a:lnTo>
                  <a:cubicBezTo>
                    <a:pt x="3932" y="486178"/>
                    <a:pt x="2763" y="486690"/>
                    <a:pt x="1868" y="487548"/>
                  </a:cubicBezTo>
                  <a:cubicBezTo>
                    <a:pt x="1046" y="488407"/>
                    <a:pt x="224" y="489886"/>
                    <a:pt x="389" y="491183"/>
                  </a:cubicBezTo>
                  <a:cubicBezTo>
                    <a:pt x="133" y="491822"/>
                    <a:pt x="-31" y="492516"/>
                    <a:pt x="5" y="493210"/>
                  </a:cubicBezTo>
                  <a:cubicBezTo>
                    <a:pt x="133" y="494945"/>
                    <a:pt x="662" y="496607"/>
                    <a:pt x="1174" y="498251"/>
                  </a:cubicBezTo>
                  <a:lnTo>
                    <a:pt x="1557" y="499438"/>
                  </a:lnTo>
                  <a:cubicBezTo>
                    <a:pt x="1722" y="499876"/>
                    <a:pt x="1831" y="500296"/>
                    <a:pt x="1941" y="500716"/>
                  </a:cubicBezTo>
                  <a:cubicBezTo>
                    <a:pt x="2690" y="504186"/>
                    <a:pt x="3585" y="507638"/>
                    <a:pt x="4626" y="511035"/>
                  </a:cubicBezTo>
                  <a:cubicBezTo>
                    <a:pt x="4863" y="511802"/>
                    <a:pt x="5119" y="512569"/>
                    <a:pt x="5356" y="513318"/>
                  </a:cubicBezTo>
                  <a:lnTo>
                    <a:pt x="6909" y="516934"/>
                  </a:lnTo>
                  <a:lnTo>
                    <a:pt x="7949" y="519382"/>
                  </a:lnTo>
                  <a:cubicBezTo>
                    <a:pt x="9776" y="523491"/>
                    <a:pt x="11548" y="527619"/>
                    <a:pt x="13301" y="531764"/>
                  </a:cubicBezTo>
                  <a:cubicBezTo>
                    <a:pt x="13666" y="531984"/>
                    <a:pt x="14050" y="532148"/>
                    <a:pt x="14470" y="532294"/>
                  </a:cubicBezTo>
                  <a:cubicBezTo>
                    <a:pt x="15639" y="534851"/>
                    <a:pt x="16917" y="537444"/>
                    <a:pt x="18159" y="540074"/>
                  </a:cubicBezTo>
                  <a:lnTo>
                    <a:pt x="20862" y="545663"/>
                  </a:lnTo>
                  <a:cubicBezTo>
                    <a:pt x="22926" y="550119"/>
                    <a:pt x="25044" y="553973"/>
                    <a:pt x="27382" y="557443"/>
                  </a:cubicBezTo>
                  <a:lnTo>
                    <a:pt x="30633" y="562192"/>
                  </a:lnTo>
                  <a:cubicBezTo>
                    <a:pt x="32076" y="564201"/>
                    <a:pt x="33464" y="566246"/>
                    <a:pt x="34852" y="568310"/>
                  </a:cubicBezTo>
                  <a:lnTo>
                    <a:pt x="40678" y="577076"/>
                  </a:lnTo>
                  <a:cubicBezTo>
                    <a:pt x="43893" y="581990"/>
                    <a:pt x="47144" y="586921"/>
                    <a:pt x="50449" y="591761"/>
                  </a:cubicBezTo>
                  <a:cubicBezTo>
                    <a:pt x="59161" y="604509"/>
                    <a:pt x="67453" y="616015"/>
                    <a:pt x="75891" y="626808"/>
                  </a:cubicBezTo>
                  <a:cubicBezTo>
                    <a:pt x="75817" y="626699"/>
                    <a:pt x="75671" y="626461"/>
                    <a:pt x="75726" y="626407"/>
                  </a:cubicBezTo>
                  <a:cubicBezTo>
                    <a:pt x="75763" y="626388"/>
                    <a:pt x="75635" y="626206"/>
                    <a:pt x="75525" y="626041"/>
                  </a:cubicBezTo>
                  <a:cubicBezTo>
                    <a:pt x="81954" y="634662"/>
                    <a:pt x="87597" y="641401"/>
                    <a:pt x="93205" y="647245"/>
                  </a:cubicBezTo>
                  <a:cubicBezTo>
                    <a:pt x="99414" y="653674"/>
                    <a:pt x="105532" y="659957"/>
                    <a:pt x="112125" y="665856"/>
                  </a:cubicBezTo>
                  <a:cubicBezTo>
                    <a:pt x="115541" y="668961"/>
                    <a:pt x="118883" y="672139"/>
                    <a:pt x="122170" y="675298"/>
                  </a:cubicBezTo>
                  <a:lnTo>
                    <a:pt x="123760" y="676851"/>
                  </a:lnTo>
                  <a:cubicBezTo>
                    <a:pt x="124819" y="677910"/>
                    <a:pt x="125860" y="678951"/>
                    <a:pt x="126937" y="679956"/>
                  </a:cubicBezTo>
                  <a:cubicBezTo>
                    <a:pt x="127997" y="680942"/>
                    <a:pt x="129001" y="681818"/>
                    <a:pt x="130042" y="682750"/>
                  </a:cubicBezTo>
                  <a:lnTo>
                    <a:pt x="132490" y="684923"/>
                  </a:lnTo>
                  <a:cubicBezTo>
                    <a:pt x="135777" y="687955"/>
                    <a:pt x="138991" y="691005"/>
                    <a:pt x="142133" y="694110"/>
                  </a:cubicBezTo>
                  <a:lnTo>
                    <a:pt x="143813" y="695736"/>
                  </a:lnTo>
                  <a:cubicBezTo>
                    <a:pt x="144690" y="696667"/>
                    <a:pt x="145621" y="697598"/>
                    <a:pt x="146553" y="698457"/>
                  </a:cubicBezTo>
                  <a:lnTo>
                    <a:pt x="149274" y="700849"/>
                  </a:lnTo>
                  <a:lnTo>
                    <a:pt x="151940" y="703260"/>
                  </a:lnTo>
                  <a:cubicBezTo>
                    <a:pt x="156835" y="707680"/>
                    <a:pt x="161510" y="712337"/>
                    <a:pt x="166223" y="716976"/>
                  </a:cubicBezTo>
                  <a:lnTo>
                    <a:pt x="171336" y="722053"/>
                  </a:lnTo>
                  <a:cubicBezTo>
                    <a:pt x="173236" y="723953"/>
                    <a:pt x="175226" y="725852"/>
                    <a:pt x="177345" y="727806"/>
                  </a:cubicBezTo>
                  <a:cubicBezTo>
                    <a:pt x="177418" y="727806"/>
                    <a:pt x="177473" y="727806"/>
                    <a:pt x="177546" y="727806"/>
                  </a:cubicBezTo>
                  <a:cubicBezTo>
                    <a:pt x="178349" y="727806"/>
                    <a:pt x="179080" y="728044"/>
                    <a:pt x="179975" y="728610"/>
                  </a:cubicBezTo>
                  <a:cubicBezTo>
                    <a:pt x="181254" y="729377"/>
                    <a:pt x="182532" y="730199"/>
                    <a:pt x="183701" y="731167"/>
                  </a:cubicBezTo>
                  <a:lnTo>
                    <a:pt x="186422" y="733578"/>
                  </a:lnTo>
                  <a:lnTo>
                    <a:pt x="187737" y="734728"/>
                  </a:lnTo>
                  <a:lnTo>
                    <a:pt x="188851" y="735751"/>
                  </a:lnTo>
                  <a:lnTo>
                    <a:pt x="189984" y="736719"/>
                  </a:lnTo>
                  <a:lnTo>
                    <a:pt x="193271" y="739678"/>
                  </a:lnTo>
                  <a:lnTo>
                    <a:pt x="196577" y="742582"/>
                  </a:lnTo>
                  <a:lnTo>
                    <a:pt x="205142" y="750125"/>
                  </a:lnTo>
                  <a:lnTo>
                    <a:pt x="208466" y="753083"/>
                  </a:lnTo>
                  <a:cubicBezTo>
                    <a:pt x="210603" y="754983"/>
                    <a:pt x="212777" y="756882"/>
                    <a:pt x="214986" y="758709"/>
                  </a:cubicBezTo>
                  <a:lnTo>
                    <a:pt x="220466" y="763220"/>
                  </a:lnTo>
                  <a:cubicBezTo>
                    <a:pt x="222310" y="764589"/>
                    <a:pt x="224173" y="765977"/>
                    <a:pt x="226018" y="767347"/>
                  </a:cubicBezTo>
                  <a:lnTo>
                    <a:pt x="233980" y="773228"/>
                  </a:lnTo>
                  <a:lnTo>
                    <a:pt x="233889" y="773173"/>
                  </a:lnTo>
                  <a:cubicBezTo>
                    <a:pt x="242711" y="779858"/>
                    <a:pt x="251697" y="786342"/>
                    <a:pt x="260700" y="792825"/>
                  </a:cubicBezTo>
                  <a:cubicBezTo>
                    <a:pt x="266855" y="797227"/>
                    <a:pt x="272992" y="801665"/>
                    <a:pt x="279037" y="806158"/>
                  </a:cubicBezTo>
                  <a:cubicBezTo>
                    <a:pt x="283128" y="809207"/>
                    <a:pt x="287183" y="812203"/>
                    <a:pt x="291255" y="815070"/>
                  </a:cubicBezTo>
                  <a:cubicBezTo>
                    <a:pt x="295493" y="817572"/>
                    <a:pt x="299730" y="820038"/>
                    <a:pt x="304003" y="822522"/>
                  </a:cubicBezTo>
                  <a:cubicBezTo>
                    <a:pt x="307254" y="824385"/>
                    <a:pt x="310505" y="826248"/>
                    <a:pt x="313775" y="828147"/>
                  </a:cubicBezTo>
                  <a:cubicBezTo>
                    <a:pt x="314779" y="828731"/>
                    <a:pt x="315820" y="829352"/>
                    <a:pt x="316788" y="829991"/>
                  </a:cubicBezTo>
                  <a:lnTo>
                    <a:pt x="318158" y="830850"/>
                  </a:lnTo>
                  <a:lnTo>
                    <a:pt x="319473" y="831617"/>
                  </a:lnTo>
                  <a:cubicBezTo>
                    <a:pt x="321299" y="832676"/>
                    <a:pt x="323345" y="833845"/>
                    <a:pt x="324660" y="836658"/>
                  </a:cubicBezTo>
                  <a:lnTo>
                    <a:pt x="326833" y="838064"/>
                  </a:lnTo>
                  <a:lnTo>
                    <a:pt x="330321" y="840238"/>
                  </a:lnTo>
                  <a:lnTo>
                    <a:pt x="333810" y="842411"/>
                  </a:lnTo>
                  <a:lnTo>
                    <a:pt x="345444" y="849826"/>
                  </a:lnTo>
                  <a:lnTo>
                    <a:pt x="352000" y="853917"/>
                  </a:lnTo>
                  <a:lnTo>
                    <a:pt x="354100" y="855232"/>
                  </a:lnTo>
                  <a:cubicBezTo>
                    <a:pt x="359598" y="858720"/>
                    <a:pt x="365150" y="862227"/>
                    <a:pt x="370721" y="865514"/>
                  </a:cubicBezTo>
                  <a:lnTo>
                    <a:pt x="374063" y="867487"/>
                  </a:lnTo>
                  <a:cubicBezTo>
                    <a:pt x="382044" y="872254"/>
                    <a:pt x="390025" y="877021"/>
                    <a:pt x="398207" y="881459"/>
                  </a:cubicBezTo>
                  <a:lnTo>
                    <a:pt x="404928" y="885056"/>
                  </a:lnTo>
                  <a:lnTo>
                    <a:pt x="411594" y="888654"/>
                  </a:lnTo>
                  <a:lnTo>
                    <a:pt x="418170" y="892234"/>
                  </a:lnTo>
                  <a:lnTo>
                    <a:pt x="420471" y="893476"/>
                  </a:lnTo>
                  <a:cubicBezTo>
                    <a:pt x="422443" y="894517"/>
                    <a:pt x="424598" y="895668"/>
                    <a:pt x="426753" y="896964"/>
                  </a:cubicBezTo>
                  <a:cubicBezTo>
                    <a:pt x="429164" y="898170"/>
                    <a:pt x="431593" y="899339"/>
                    <a:pt x="434041" y="900526"/>
                  </a:cubicBezTo>
                  <a:lnTo>
                    <a:pt x="436926" y="901950"/>
                  </a:lnTo>
                  <a:cubicBezTo>
                    <a:pt x="439465" y="903174"/>
                    <a:pt x="442022" y="904434"/>
                    <a:pt x="444542" y="905713"/>
                  </a:cubicBezTo>
                  <a:cubicBezTo>
                    <a:pt x="447483" y="907229"/>
                    <a:pt x="450405" y="908708"/>
                    <a:pt x="453382" y="910132"/>
                  </a:cubicBezTo>
                  <a:lnTo>
                    <a:pt x="458971" y="912726"/>
                  </a:lnTo>
                  <a:cubicBezTo>
                    <a:pt x="462167" y="914242"/>
                    <a:pt x="465363" y="915758"/>
                    <a:pt x="468577" y="917310"/>
                  </a:cubicBezTo>
                  <a:cubicBezTo>
                    <a:pt x="474129" y="919995"/>
                    <a:pt x="479791" y="922533"/>
                    <a:pt x="485490" y="924871"/>
                  </a:cubicBezTo>
                  <a:cubicBezTo>
                    <a:pt x="486987" y="925438"/>
                    <a:pt x="488740" y="926186"/>
                    <a:pt x="490475" y="926880"/>
                  </a:cubicBezTo>
                  <a:lnTo>
                    <a:pt x="493544" y="928122"/>
                  </a:lnTo>
                  <a:lnTo>
                    <a:pt x="492429" y="927465"/>
                  </a:lnTo>
                  <a:cubicBezTo>
                    <a:pt x="498036" y="930058"/>
                    <a:pt x="503789" y="932414"/>
                    <a:pt x="509524" y="934715"/>
                  </a:cubicBezTo>
                  <a:lnTo>
                    <a:pt x="517816" y="937911"/>
                  </a:lnTo>
                  <a:lnTo>
                    <a:pt x="526144" y="941107"/>
                  </a:lnTo>
                  <a:lnTo>
                    <a:pt x="525030" y="940450"/>
                  </a:lnTo>
                  <a:lnTo>
                    <a:pt x="533432" y="944103"/>
                  </a:lnTo>
                  <a:lnTo>
                    <a:pt x="540956" y="947153"/>
                  </a:lnTo>
                  <a:cubicBezTo>
                    <a:pt x="541029" y="947153"/>
                    <a:pt x="541431" y="947281"/>
                    <a:pt x="541541" y="947281"/>
                  </a:cubicBezTo>
                  <a:lnTo>
                    <a:pt x="541577" y="947281"/>
                  </a:lnTo>
                  <a:lnTo>
                    <a:pt x="541614" y="947281"/>
                  </a:lnTo>
                  <a:cubicBezTo>
                    <a:pt x="541741" y="947281"/>
                    <a:pt x="542015" y="947354"/>
                    <a:pt x="542015" y="947354"/>
                  </a:cubicBezTo>
                  <a:cubicBezTo>
                    <a:pt x="542545" y="947829"/>
                    <a:pt x="543403" y="948157"/>
                    <a:pt x="544262" y="948523"/>
                  </a:cubicBezTo>
                  <a:cubicBezTo>
                    <a:pt x="545339" y="948943"/>
                    <a:pt x="547312" y="949764"/>
                    <a:pt x="549266" y="950532"/>
                  </a:cubicBezTo>
                  <a:cubicBezTo>
                    <a:pt x="549266" y="950532"/>
                    <a:pt x="548864" y="950312"/>
                    <a:pt x="548864" y="950221"/>
                  </a:cubicBezTo>
                  <a:lnTo>
                    <a:pt x="548791" y="950148"/>
                  </a:lnTo>
                  <a:lnTo>
                    <a:pt x="549796" y="950732"/>
                  </a:lnTo>
                  <a:lnTo>
                    <a:pt x="552718" y="951920"/>
                  </a:lnTo>
                  <a:cubicBezTo>
                    <a:pt x="552718" y="951920"/>
                    <a:pt x="552371" y="951700"/>
                    <a:pt x="552371" y="951664"/>
                  </a:cubicBezTo>
                  <a:cubicBezTo>
                    <a:pt x="552407" y="951609"/>
                    <a:pt x="551932" y="951354"/>
                    <a:pt x="551859" y="951299"/>
                  </a:cubicBezTo>
                  <a:cubicBezTo>
                    <a:pt x="558416" y="954258"/>
                    <a:pt x="565192" y="956613"/>
                    <a:pt x="571986" y="958988"/>
                  </a:cubicBezTo>
                  <a:lnTo>
                    <a:pt x="579346" y="961617"/>
                  </a:lnTo>
                  <a:cubicBezTo>
                    <a:pt x="582323" y="962713"/>
                    <a:pt x="585282" y="963718"/>
                    <a:pt x="588259" y="964723"/>
                  </a:cubicBezTo>
                  <a:lnTo>
                    <a:pt x="592715" y="966275"/>
                  </a:lnTo>
                  <a:cubicBezTo>
                    <a:pt x="597062" y="967773"/>
                    <a:pt x="601518" y="969069"/>
                    <a:pt x="605975" y="970311"/>
                  </a:cubicBezTo>
                  <a:cubicBezTo>
                    <a:pt x="608696" y="971042"/>
                    <a:pt x="611016" y="971626"/>
                    <a:pt x="613353" y="972156"/>
                  </a:cubicBezTo>
                  <a:cubicBezTo>
                    <a:pt x="614851" y="972540"/>
                    <a:pt x="616330" y="972978"/>
                    <a:pt x="617810" y="973361"/>
                  </a:cubicBezTo>
                  <a:lnTo>
                    <a:pt x="620859" y="974220"/>
                  </a:lnTo>
                  <a:cubicBezTo>
                    <a:pt x="624037" y="975023"/>
                    <a:pt x="627270" y="975736"/>
                    <a:pt x="630466" y="976393"/>
                  </a:cubicBezTo>
                  <a:lnTo>
                    <a:pt x="635762" y="977544"/>
                  </a:lnTo>
                  <a:cubicBezTo>
                    <a:pt x="640712" y="978676"/>
                    <a:pt x="645716" y="979680"/>
                    <a:pt x="650794" y="980703"/>
                  </a:cubicBezTo>
                  <a:lnTo>
                    <a:pt x="655213" y="981543"/>
                  </a:lnTo>
                  <a:cubicBezTo>
                    <a:pt x="658464" y="982201"/>
                    <a:pt x="661734" y="982858"/>
                    <a:pt x="665021" y="983479"/>
                  </a:cubicBezTo>
                  <a:cubicBezTo>
                    <a:pt x="668473" y="984100"/>
                    <a:pt x="671925" y="984849"/>
                    <a:pt x="675377" y="985543"/>
                  </a:cubicBezTo>
                  <a:lnTo>
                    <a:pt x="679248" y="986347"/>
                  </a:lnTo>
                  <a:cubicBezTo>
                    <a:pt x="683632" y="987205"/>
                    <a:pt x="688051" y="987826"/>
                    <a:pt x="692435" y="988374"/>
                  </a:cubicBezTo>
                  <a:lnTo>
                    <a:pt x="692471" y="988374"/>
                  </a:lnTo>
                  <a:lnTo>
                    <a:pt x="692508" y="988374"/>
                  </a:lnTo>
                  <a:lnTo>
                    <a:pt x="692471" y="988374"/>
                  </a:lnTo>
                  <a:lnTo>
                    <a:pt x="693512" y="988374"/>
                  </a:lnTo>
                  <a:lnTo>
                    <a:pt x="693512" y="988283"/>
                  </a:lnTo>
                  <a:lnTo>
                    <a:pt x="697676" y="989068"/>
                  </a:lnTo>
                  <a:cubicBezTo>
                    <a:pt x="699831" y="989342"/>
                    <a:pt x="702005" y="989652"/>
                    <a:pt x="704178" y="989908"/>
                  </a:cubicBezTo>
                  <a:cubicBezTo>
                    <a:pt x="707247" y="990273"/>
                    <a:pt x="710296" y="990547"/>
                    <a:pt x="713401" y="990858"/>
                  </a:cubicBezTo>
                  <a:lnTo>
                    <a:pt x="716196" y="991114"/>
                  </a:lnTo>
                  <a:cubicBezTo>
                    <a:pt x="719775" y="991442"/>
                    <a:pt x="723446" y="991552"/>
                    <a:pt x="727062" y="991662"/>
                  </a:cubicBezTo>
                  <a:lnTo>
                    <a:pt x="731117" y="991789"/>
                  </a:lnTo>
                  <a:cubicBezTo>
                    <a:pt x="733071" y="991862"/>
                    <a:pt x="735007" y="991935"/>
                    <a:pt x="736943" y="991935"/>
                  </a:cubicBezTo>
                  <a:lnTo>
                    <a:pt x="738295" y="991935"/>
                  </a:lnTo>
                  <a:cubicBezTo>
                    <a:pt x="744742" y="991826"/>
                    <a:pt x="751207" y="991552"/>
                    <a:pt x="757600" y="991004"/>
                  </a:cubicBezTo>
                  <a:lnTo>
                    <a:pt x="760704" y="990767"/>
                  </a:lnTo>
                  <a:cubicBezTo>
                    <a:pt x="762494" y="990657"/>
                    <a:pt x="764229" y="990547"/>
                    <a:pt x="765946" y="990347"/>
                  </a:cubicBezTo>
                  <a:cubicBezTo>
                    <a:pt x="767297" y="990200"/>
                    <a:pt x="768649" y="990072"/>
                    <a:pt x="770055" y="989963"/>
                  </a:cubicBezTo>
                  <a:lnTo>
                    <a:pt x="771206" y="989963"/>
                  </a:lnTo>
                  <a:lnTo>
                    <a:pt x="772849" y="989963"/>
                  </a:lnTo>
                  <a:cubicBezTo>
                    <a:pt x="773617" y="989963"/>
                    <a:pt x="774238" y="989908"/>
                    <a:pt x="774786" y="989762"/>
                  </a:cubicBezTo>
                  <a:cubicBezTo>
                    <a:pt x="777489" y="988959"/>
                    <a:pt x="779041" y="986201"/>
                    <a:pt x="778347" y="983570"/>
                  </a:cubicBezTo>
                  <a:cubicBezTo>
                    <a:pt x="777963" y="981945"/>
                    <a:pt x="776685" y="980575"/>
                    <a:pt x="775059" y="980082"/>
                  </a:cubicBezTo>
                  <a:cubicBezTo>
                    <a:pt x="775407" y="979644"/>
                    <a:pt x="775680" y="979078"/>
                    <a:pt x="775936" y="978475"/>
                  </a:cubicBezTo>
                  <a:lnTo>
                    <a:pt x="776520" y="977288"/>
                  </a:lnTo>
                  <a:cubicBezTo>
                    <a:pt x="778110" y="974220"/>
                    <a:pt x="779589" y="971078"/>
                    <a:pt x="780904" y="967864"/>
                  </a:cubicBezTo>
                  <a:cubicBezTo>
                    <a:pt x="782109" y="964832"/>
                    <a:pt x="783278" y="961782"/>
                    <a:pt x="784319" y="958677"/>
                  </a:cubicBezTo>
                  <a:lnTo>
                    <a:pt x="785049" y="956413"/>
                  </a:lnTo>
                  <a:lnTo>
                    <a:pt x="785799" y="954221"/>
                  </a:lnTo>
                  <a:cubicBezTo>
                    <a:pt x="786675" y="951956"/>
                    <a:pt x="787570" y="949728"/>
                    <a:pt x="788319" y="947427"/>
                  </a:cubicBezTo>
                  <a:cubicBezTo>
                    <a:pt x="788739" y="946148"/>
                    <a:pt x="788630" y="944760"/>
                    <a:pt x="787972" y="943573"/>
                  </a:cubicBezTo>
                  <a:cubicBezTo>
                    <a:pt x="788228" y="942934"/>
                    <a:pt x="788502" y="942185"/>
                    <a:pt x="788739" y="941455"/>
                  </a:cubicBezTo>
                  <a:cubicBezTo>
                    <a:pt x="789524" y="939281"/>
                    <a:pt x="790328" y="937108"/>
                    <a:pt x="791113" y="934935"/>
                  </a:cubicBezTo>
                  <a:cubicBezTo>
                    <a:pt x="791917" y="932780"/>
                    <a:pt x="792739" y="930642"/>
                    <a:pt x="793469" y="928433"/>
                  </a:cubicBezTo>
                  <a:cubicBezTo>
                    <a:pt x="795752" y="921767"/>
                    <a:pt x="797852" y="914972"/>
                    <a:pt x="799935" y="908233"/>
                  </a:cubicBezTo>
                  <a:lnTo>
                    <a:pt x="801542" y="902991"/>
                  </a:lnTo>
                  <a:lnTo>
                    <a:pt x="805687" y="889586"/>
                  </a:lnTo>
                  <a:lnTo>
                    <a:pt x="809833" y="876181"/>
                  </a:lnTo>
                  <a:lnTo>
                    <a:pt x="811423" y="871176"/>
                  </a:lnTo>
                  <a:lnTo>
                    <a:pt x="814016" y="862720"/>
                  </a:lnTo>
                  <a:cubicBezTo>
                    <a:pt x="814947" y="859743"/>
                    <a:pt x="815714" y="856675"/>
                    <a:pt x="816536" y="853643"/>
                  </a:cubicBezTo>
                  <a:lnTo>
                    <a:pt x="817541" y="849680"/>
                  </a:lnTo>
                  <a:cubicBezTo>
                    <a:pt x="818783" y="845150"/>
                    <a:pt x="819951" y="840603"/>
                    <a:pt x="820993" y="836073"/>
                  </a:cubicBezTo>
                  <a:lnTo>
                    <a:pt x="822581" y="828951"/>
                  </a:lnTo>
                  <a:lnTo>
                    <a:pt x="824244" y="821809"/>
                  </a:lnTo>
                  <a:cubicBezTo>
                    <a:pt x="825723" y="815216"/>
                    <a:pt x="826965" y="808550"/>
                    <a:pt x="828243" y="801920"/>
                  </a:cubicBezTo>
                  <a:lnTo>
                    <a:pt x="829795" y="793848"/>
                  </a:lnTo>
                  <a:cubicBezTo>
                    <a:pt x="831220" y="786451"/>
                    <a:pt x="832389" y="779036"/>
                    <a:pt x="833558" y="771603"/>
                  </a:cubicBezTo>
                  <a:lnTo>
                    <a:pt x="834526" y="765667"/>
                  </a:lnTo>
                  <a:cubicBezTo>
                    <a:pt x="836462" y="753540"/>
                    <a:pt x="838215" y="741358"/>
                    <a:pt x="839950" y="729194"/>
                  </a:cubicBezTo>
                  <a:cubicBezTo>
                    <a:pt x="841430" y="719003"/>
                    <a:pt x="842854" y="708794"/>
                    <a:pt x="844479" y="698639"/>
                  </a:cubicBezTo>
                  <a:cubicBezTo>
                    <a:pt x="844571" y="698329"/>
                    <a:pt x="844644" y="697982"/>
                    <a:pt x="844681" y="697580"/>
                  </a:cubicBezTo>
                  <a:cubicBezTo>
                    <a:pt x="844754" y="697197"/>
                    <a:pt x="844827" y="696813"/>
                    <a:pt x="844881" y="696393"/>
                  </a:cubicBezTo>
                  <a:cubicBezTo>
                    <a:pt x="844991" y="695808"/>
                    <a:pt x="845064" y="695188"/>
                    <a:pt x="845137" y="694567"/>
                  </a:cubicBezTo>
                  <a:cubicBezTo>
                    <a:pt x="845338" y="693398"/>
                    <a:pt x="845521" y="692284"/>
                    <a:pt x="845685" y="691151"/>
                  </a:cubicBezTo>
                  <a:cubicBezTo>
                    <a:pt x="846069" y="688722"/>
                    <a:pt x="846434" y="686275"/>
                    <a:pt x="846762" y="683828"/>
                  </a:cubicBezTo>
                  <a:lnTo>
                    <a:pt x="848644" y="670367"/>
                  </a:lnTo>
                  <a:lnTo>
                    <a:pt x="850543" y="656925"/>
                  </a:lnTo>
                  <a:cubicBezTo>
                    <a:pt x="851420" y="650332"/>
                    <a:pt x="852278" y="643739"/>
                    <a:pt x="853173" y="637146"/>
                  </a:cubicBezTo>
                  <a:lnTo>
                    <a:pt x="854068" y="630278"/>
                  </a:lnTo>
                  <a:lnTo>
                    <a:pt x="855730" y="618079"/>
                  </a:lnTo>
                  <a:cubicBezTo>
                    <a:pt x="856497" y="612654"/>
                    <a:pt x="857246" y="607211"/>
                    <a:pt x="857977" y="601787"/>
                  </a:cubicBezTo>
                  <a:lnTo>
                    <a:pt x="858525" y="597440"/>
                  </a:lnTo>
                  <a:cubicBezTo>
                    <a:pt x="858871" y="594537"/>
                    <a:pt x="859255" y="591633"/>
                    <a:pt x="859602" y="588729"/>
                  </a:cubicBezTo>
                  <a:lnTo>
                    <a:pt x="860040" y="584693"/>
                  </a:lnTo>
                  <a:cubicBezTo>
                    <a:pt x="860405" y="581314"/>
                    <a:pt x="860771" y="577953"/>
                    <a:pt x="861264" y="574574"/>
                  </a:cubicBezTo>
                  <a:lnTo>
                    <a:pt x="861428" y="573333"/>
                  </a:lnTo>
                  <a:cubicBezTo>
                    <a:pt x="862780" y="564073"/>
                    <a:pt x="864113" y="554868"/>
                    <a:pt x="865337" y="545663"/>
                  </a:cubicBezTo>
                  <a:lnTo>
                    <a:pt x="866085" y="539179"/>
                  </a:lnTo>
                  <a:lnTo>
                    <a:pt x="866852" y="532751"/>
                  </a:lnTo>
                  <a:cubicBezTo>
                    <a:pt x="867163" y="529956"/>
                    <a:pt x="867583" y="527162"/>
                    <a:pt x="867985" y="524368"/>
                  </a:cubicBezTo>
                  <a:lnTo>
                    <a:pt x="868953" y="517665"/>
                  </a:lnTo>
                  <a:cubicBezTo>
                    <a:pt x="869537" y="513063"/>
                    <a:pt x="870122" y="508442"/>
                    <a:pt x="870725" y="503858"/>
                  </a:cubicBezTo>
                  <a:cubicBezTo>
                    <a:pt x="871400" y="499365"/>
                    <a:pt x="872021" y="494853"/>
                    <a:pt x="872514" y="490324"/>
                  </a:cubicBezTo>
                  <a:lnTo>
                    <a:pt x="873756" y="479859"/>
                  </a:lnTo>
                  <a:cubicBezTo>
                    <a:pt x="874450" y="474161"/>
                    <a:pt x="875162" y="468426"/>
                    <a:pt x="875820" y="462673"/>
                  </a:cubicBezTo>
                  <a:lnTo>
                    <a:pt x="876277" y="458308"/>
                  </a:lnTo>
                  <a:cubicBezTo>
                    <a:pt x="876587" y="455349"/>
                    <a:pt x="876934" y="452372"/>
                    <a:pt x="877208" y="449414"/>
                  </a:cubicBezTo>
                  <a:cubicBezTo>
                    <a:pt x="877445" y="446364"/>
                    <a:pt x="877628" y="443259"/>
                    <a:pt x="877829" y="440154"/>
                  </a:cubicBezTo>
                  <a:lnTo>
                    <a:pt x="878067" y="436940"/>
                  </a:lnTo>
                  <a:cubicBezTo>
                    <a:pt x="878304" y="433415"/>
                    <a:pt x="878560" y="429853"/>
                    <a:pt x="878870" y="426274"/>
                  </a:cubicBezTo>
                  <a:cubicBezTo>
                    <a:pt x="879381" y="420265"/>
                    <a:pt x="879893" y="414256"/>
                    <a:pt x="880148" y="408247"/>
                  </a:cubicBezTo>
                  <a:lnTo>
                    <a:pt x="880514" y="401691"/>
                  </a:lnTo>
                  <a:cubicBezTo>
                    <a:pt x="880660" y="398988"/>
                    <a:pt x="880861" y="396230"/>
                    <a:pt x="880970" y="393490"/>
                  </a:cubicBezTo>
                  <a:cubicBezTo>
                    <a:pt x="881208" y="388742"/>
                    <a:pt x="881482" y="384030"/>
                    <a:pt x="881865" y="379336"/>
                  </a:cubicBezTo>
                  <a:cubicBezTo>
                    <a:pt x="882358" y="372852"/>
                    <a:pt x="882742" y="366387"/>
                    <a:pt x="883107" y="359904"/>
                  </a:cubicBezTo>
                  <a:lnTo>
                    <a:pt x="883728" y="350096"/>
                  </a:lnTo>
                  <a:cubicBezTo>
                    <a:pt x="884039" y="345494"/>
                    <a:pt x="884349" y="340873"/>
                    <a:pt x="884733" y="336252"/>
                  </a:cubicBezTo>
                  <a:lnTo>
                    <a:pt x="885079" y="332271"/>
                  </a:lnTo>
                  <a:cubicBezTo>
                    <a:pt x="885390" y="329038"/>
                    <a:pt x="885664" y="325824"/>
                    <a:pt x="885847" y="322573"/>
                  </a:cubicBezTo>
                  <a:cubicBezTo>
                    <a:pt x="886395" y="312838"/>
                    <a:pt x="886833" y="303103"/>
                    <a:pt x="887180" y="293424"/>
                  </a:cubicBezTo>
                  <a:cubicBezTo>
                    <a:pt x="887417" y="287013"/>
                    <a:pt x="887564" y="280621"/>
                    <a:pt x="887710" y="274192"/>
                  </a:cubicBezTo>
                  <a:lnTo>
                    <a:pt x="887984" y="264531"/>
                  </a:lnTo>
                  <a:cubicBezTo>
                    <a:pt x="888057" y="261901"/>
                    <a:pt x="888057" y="259216"/>
                    <a:pt x="888112" y="256549"/>
                  </a:cubicBezTo>
                  <a:lnTo>
                    <a:pt x="888221" y="250139"/>
                  </a:lnTo>
                  <a:lnTo>
                    <a:pt x="888330" y="243126"/>
                  </a:lnTo>
                  <a:lnTo>
                    <a:pt x="888458" y="236021"/>
                  </a:lnTo>
                  <a:lnTo>
                    <a:pt x="888568" y="228862"/>
                  </a:lnTo>
                  <a:cubicBezTo>
                    <a:pt x="888732" y="222269"/>
                    <a:pt x="888878" y="215639"/>
                    <a:pt x="888805" y="209064"/>
                  </a:cubicBezTo>
                  <a:cubicBezTo>
                    <a:pt x="888732" y="205302"/>
                    <a:pt x="888532" y="201576"/>
                    <a:pt x="888330" y="197814"/>
                  </a:cubicBezTo>
                  <a:lnTo>
                    <a:pt x="888185" y="194051"/>
                  </a:lnTo>
                  <a:lnTo>
                    <a:pt x="887910" y="187970"/>
                  </a:lnTo>
                  <a:cubicBezTo>
                    <a:pt x="887801" y="185248"/>
                    <a:pt x="887710" y="182582"/>
                    <a:pt x="887564" y="179860"/>
                  </a:cubicBezTo>
                  <a:lnTo>
                    <a:pt x="887362" y="176993"/>
                  </a:lnTo>
                  <a:cubicBezTo>
                    <a:pt x="887180" y="173267"/>
                    <a:pt x="886942" y="169541"/>
                    <a:pt x="886669" y="165870"/>
                  </a:cubicBezTo>
                  <a:cubicBezTo>
                    <a:pt x="886249" y="160866"/>
                    <a:pt x="885737" y="155807"/>
                    <a:pt x="885226" y="150821"/>
                  </a:cubicBezTo>
                  <a:cubicBezTo>
                    <a:pt x="885189" y="150237"/>
                    <a:pt x="885116" y="149616"/>
                    <a:pt x="885043" y="149031"/>
                  </a:cubicBezTo>
                  <a:lnTo>
                    <a:pt x="884495" y="142292"/>
                  </a:lnTo>
                  <a:lnTo>
                    <a:pt x="883984" y="135498"/>
                  </a:lnTo>
                  <a:cubicBezTo>
                    <a:pt x="883564" y="130731"/>
                    <a:pt x="882870" y="125964"/>
                    <a:pt x="882084" y="121234"/>
                  </a:cubicBezTo>
                  <a:cubicBezTo>
                    <a:pt x="881281" y="116431"/>
                    <a:pt x="880459" y="111627"/>
                    <a:pt x="879619" y="106861"/>
                  </a:cubicBezTo>
                  <a:cubicBezTo>
                    <a:pt x="878833" y="102422"/>
                    <a:pt x="877902" y="98094"/>
                    <a:pt x="876971" y="93711"/>
                  </a:cubicBezTo>
                  <a:cubicBezTo>
                    <a:pt x="875929" y="88469"/>
                    <a:pt x="874962" y="83867"/>
                    <a:pt x="873957" y="79283"/>
                  </a:cubicBezTo>
                  <a:cubicBezTo>
                    <a:pt x="873446" y="77127"/>
                    <a:pt x="872898" y="74954"/>
                    <a:pt x="872368" y="72817"/>
                  </a:cubicBezTo>
                  <a:cubicBezTo>
                    <a:pt x="871893" y="70790"/>
                    <a:pt x="871163" y="68818"/>
                    <a:pt x="870414" y="66881"/>
                  </a:cubicBezTo>
                  <a:lnTo>
                    <a:pt x="869263" y="63612"/>
                  </a:lnTo>
                  <a:cubicBezTo>
                    <a:pt x="868022" y="60252"/>
                    <a:pt x="866779" y="56891"/>
                    <a:pt x="865300" y="53585"/>
                  </a:cubicBezTo>
                  <a:cubicBezTo>
                    <a:pt x="863529" y="49476"/>
                    <a:pt x="861228" y="45513"/>
                    <a:pt x="859017" y="41678"/>
                  </a:cubicBezTo>
                  <a:cubicBezTo>
                    <a:pt x="856461" y="37112"/>
                    <a:pt x="853867" y="33002"/>
                    <a:pt x="851273" y="28930"/>
                  </a:cubicBezTo>
                  <a:cubicBezTo>
                    <a:pt x="851968" y="27030"/>
                    <a:pt x="851584" y="24985"/>
                    <a:pt x="850214" y="23779"/>
                  </a:cubicBezTo>
                  <a:lnTo>
                    <a:pt x="849447" y="23067"/>
                  </a:lnTo>
                  <a:cubicBezTo>
                    <a:pt x="847310" y="21131"/>
                    <a:pt x="845192" y="19250"/>
                    <a:pt x="842927" y="17424"/>
                  </a:cubicBezTo>
                  <a:cubicBezTo>
                    <a:pt x="842671" y="17095"/>
                    <a:pt x="842398" y="16766"/>
                    <a:pt x="842087" y="16437"/>
                  </a:cubicBezTo>
                  <a:cubicBezTo>
                    <a:pt x="841302" y="15743"/>
                    <a:pt x="840498" y="15086"/>
                    <a:pt x="839676" y="14465"/>
                  </a:cubicBezTo>
                  <a:cubicBezTo>
                    <a:pt x="838745" y="13844"/>
                    <a:pt x="838325" y="13570"/>
                    <a:pt x="837850" y="13296"/>
                  </a:cubicBezTo>
                  <a:cubicBezTo>
                    <a:pt x="837576" y="13059"/>
                    <a:pt x="837229" y="12912"/>
                    <a:pt x="836809" y="12803"/>
                  </a:cubicBezTo>
                  <a:cubicBezTo>
                    <a:pt x="835494" y="11817"/>
                    <a:pt x="834124" y="10940"/>
                    <a:pt x="832699" y="10173"/>
                  </a:cubicBezTo>
                  <a:cubicBezTo>
                    <a:pt x="828864" y="8073"/>
                    <a:pt x="824682" y="6520"/>
                    <a:pt x="820682" y="5169"/>
                  </a:cubicBezTo>
                  <a:cubicBezTo>
                    <a:pt x="818509" y="4383"/>
                    <a:pt x="816299" y="3653"/>
                    <a:pt x="814052" y="3105"/>
                  </a:cubicBezTo>
                  <a:cubicBezTo>
                    <a:pt x="811843" y="2612"/>
                    <a:pt x="809669" y="2265"/>
                    <a:pt x="807459" y="1899"/>
                  </a:cubicBezTo>
                  <a:cubicBezTo>
                    <a:pt x="803167" y="1278"/>
                    <a:pt x="799752" y="1059"/>
                    <a:pt x="796373" y="822"/>
                  </a:cubicBezTo>
                  <a:lnTo>
                    <a:pt x="792994" y="584"/>
                  </a:lnTo>
                  <a:lnTo>
                    <a:pt x="790328" y="383"/>
                  </a:lnTo>
                  <a:cubicBezTo>
                    <a:pt x="787607" y="201"/>
                    <a:pt x="784904" y="0"/>
                    <a:pt x="782146" y="0"/>
                  </a:cubicBezTo>
                  <a:cubicBezTo>
                    <a:pt x="781452" y="18"/>
                    <a:pt x="780703" y="18"/>
                    <a:pt x="779973" y="55"/>
                  </a:cubicBezTo>
                </a:path>
              </a:pathLst>
            </a:custGeom>
            <a:solidFill>
              <a:srgbClr val="F9435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355585B-B29A-4D8F-FE81-C0E301CDCE25}"/>
                </a:ext>
              </a:extLst>
            </p:cNvPr>
            <p:cNvSpPr/>
            <p:nvPr/>
          </p:nvSpPr>
          <p:spPr>
            <a:xfrm>
              <a:off x="6414819" y="3403102"/>
              <a:ext cx="822114" cy="562465"/>
            </a:xfrm>
            <a:custGeom>
              <a:avLst/>
              <a:gdLst>
                <a:gd name="connsiteX0" fmla="*/ 30326 w 822114"/>
                <a:gd name="connsiteY0" fmla="*/ 840 h 562465"/>
                <a:gd name="connsiteX1" fmla="*/ 29267 w 822114"/>
                <a:gd name="connsiteY1" fmla="*/ 1625 h 562465"/>
                <a:gd name="connsiteX2" fmla="*/ 29231 w 822114"/>
                <a:gd name="connsiteY2" fmla="*/ 1534 h 562465"/>
                <a:gd name="connsiteX3" fmla="*/ 28299 w 822114"/>
                <a:gd name="connsiteY3" fmla="*/ 2046 h 562465"/>
                <a:gd name="connsiteX4" fmla="*/ 25468 w 822114"/>
                <a:gd name="connsiteY4" fmla="*/ 4219 h 562465"/>
                <a:gd name="connsiteX5" fmla="*/ 22984 w 822114"/>
                <a:gd name="connsiteY5" fmla="*/ 7159 h 562465"/>
                <a:gd name="connsiteX6" fmla="*/ 18601 w 822114"/>
                <a:gd name="connsiteY6" fmla="*/ 13552 h 562465"/>
                <a:gd name="connsiteX7" fmla="*/ 16830 w 822114"/>
                <a:gd name="connsiteY7" fmla="*/ 18483 h 562465"/>
                <a:gd name="connsiteX8" fmla="*/ 15788 w 822114"/>
                <a:gd name="connsiteY8" fmla="*/ 21314 h 562465"/>
                <a:gd name="connsiteX9" fmla="*/ 14656 w 822114"/>
                <a:gd name="connsiteY9" fmla="*/ 24291 h 562465"/>
                <a:gd name="connsiteX10" fmla="*/ 10821 w 822114"/>
                <a:gd name="connsiteY10" fmla="*/ 32089 h 562465"/>
                <a:gd name="connsiteX11" fmla="*/ 10072 w 822114"/>
                <a:gd name="connsiteY11" fmla="*/ 33185 h 562465"/>
                <a:gd name="connsiteX12" fmla="*/ 9396 w 822114"/>
                <a:gd name="connsiteY12" fmla="*/ 34208 h 562465"/>
                <a:gd name="connsiteX13" fmla="*/ 6328 w 822114"/>
                <a:gd name="connsiteY13" fmla="*/ 39139 h 562465"/>
                <a:gd name="connsiteX14" fmla="*/ 5050 w 822114"/>
                <a:gd name="connsiteY14" fmla="*/ 38883 h 562465"/>
                <a:gd name="connsiteX15" fmla="*/ 3460 w 822114"/>
                <a:gd name="connsiteY15" fmla="*/ 39139 h 562465"/>
                <a:gd name="connsiteX16" fmla="*/ 502 w 822114"/>
                <a:gd name="connsiteY16" fmla="*/ 41659 h 562465"/>
                <a:gd name="connsiteX17" fmla="*/ 155 w 822114"/>
                <a:gd name="connsiteY17" fmla="*/ 45458 h 562465"/>
                <a:gd name="connsiteX18" fmla="*/ 465 w 822114"/>
                <a:gd name="connsiteY18" fmla="*/ 47011 h 562465"/>
                <a:gd name="connsiteX19" fmla="*/ 1123 w 822114"/>
                <a:gd name="connsiteY19" fmla="*/ 50042 h 562465"/>
                <a:gd name="connsiteX20" fmla="*/ 2401 w 822114"/>
                <a:gd name="connsiteY20" fmla="*/ 54316 h 562465"/>
                <a:gd name="connsiteX21" fmla="*/ 4958 w 822114"/>
                <a:gd name="connsiteY21" fmla="*/ 61092 h 562465"/>
                <a:gd name="connsiteX22" fmla="*/ 5963 w 822114"/>
                <a:gd name="connsiteY22" fmla="*/ 64233 h 562465"/>
                <a:gd name="connsiteX23" fmla="*/ 7442 w 822114"/>
                <a:gd name="connsiteY23" fmla="*/ 69512 h 562465"/>
                <a:gd name="connsiteX24" fmla="*/ 12830 w 822114"/>
                <a:gd name="connsiteY24" fmla="*/ 85547 h 562465"/>
                <a:gd name="connsiteX25" fmla="*/ 19587 w 822114"/>
                <a:gd name="connsiteY25" fmla="*/ 101601 h 562465"/>
                <a:gd name="connsiteX26" fmla="*/ 20629 w 822114"/>
                <a:gd name="connsiteY26" fmla="*/ 103938 h 562465"/>
                <a:gd name="connsiteX27" fmla="*/ 27021 w 822114"/>
                <a:gd name="connsiteY27" fmla="*/ 117508 h 562465"/>
                <a:gd name="connsiteX28" fmla="*/ 29395 w 822114"/>
                <a:gd name="connsiteY28" fmla="*/ 119481 h 562465"/>
                <a:gd name="connsiteX29" fmla="*/ 35477 w 822114"/>
                <a:gd name="connsiteY29" fmla="*/ 131608 h 562465"/>
                <a:gd name="connsiteX30" fmla="*/ 39312 w 822114"/>
                <a:gd name="connsiteY30" fmla="*/ 137964 h 562465"/>
                <a:gd name="connsiteX31" fmla="*/ 40079 w 822114"/>
                <a:gd name="connsiteY31" fmla="*/ 139133 h 562465"/>
                <a:gd name="connsiteX32" fmla="*/ 43257 w 822114"/>
                <a:gd name="connsiteY32" fmla="*/ 144338 h 562465"/>
                <a:gd name="connsiteX33" fmla="*/ 44974 w 822114"/>
                <a:gd name="connsiteY33" fmla="*/ 147205 h 562465"/>
                <a:gd name="connsiteX34" fmla="*/ 64900 w 822114"/>
                <a:gd name="connsiteY34" fmla="*/ 174528 h 562465"/>
                <a:gd name="connsiteX35" fmla="*/ 70707 w 822114"/>
                <a:gd name="connsiteY35" fmla="*/ 181285 h 562465"/>
                <a:gd name="connsiteX36" fmla="*/ 74561 w 822114"/>
                <a:gd name="connsiteY36" fmla="*/ 185705 h 562465"/>
                <a:gd name="connsiteX37" fmla="*/ 75365 w 822114"/>
                <a:gd name="connsiteY37" fmla="*/ 186435 h 562465"/>
                <a:gd name="connsiteX38" fmla="*/ 75365 w 822114"/>
                <a:gd name="connsiteY38" fmla="*/ 186308 h 562465"/>
                <a:gd name="connsiteX39" fmla="*/ 84368 w 822114"/>
                <a:gd name="connsiteY39" fmla="*/ 197083 h 562465"/>
                <a:gd name="connsiteX40" fmla="*/ 88715 w 822114"/>
                <a:gd name="connsiteY40" fmla="*/ 202124 h 562465"/>
                <a:gd name="connsiteX41" fmla="*/ 94760 w 822114"/>
                <a:gd name="connsiteY41" fmla="*/ 209155 h 562465"/>
                <a:gd name="connsiteX42" fmla="*/ 94760 w 822114"/>
                <a:gd name="connsiteY42" fmla="*/ 209192 h 562465"/>
                <a:gd name="connsiteX43" fmla="*/ 104404 w 822114"/>
                <a:gd name="connsiteY43" fmla="*/ 220168 h 562465"/>
                <a:gd name="connsiteX44" fmla="*/ 114376 w 822114"/>
                <a:gd name="connsiteY44" fmla="*/ 230597 h 562465"/>
                <a:gd name="connsiteX45" fmla="*/ 124402 w 822114"/>
                <a:gd name="connsiteY45" fmla="*/ 240934 h 562465"/>
                <a:gd name="connsiteX46" fmla="*/ 135196 w 822114"/>
                <a:gd name="connsiteY46" fmla="*/ 251180 h 562465"/>
                <a:gd name="connsiteX47" fmla="*/ 140657 w 822114"/>
                <a:gd name="connsiteY47" fmla="*/ 256148 h 562465"/>
                <a:gd name="connsiteX48" fmla="*/ 146081 w 822114"/>
                <a:gd name="connsiteY48" fmla="*/ 261116 h 562465"/>
                <a:gd name="connsiteX49" fmla="*/ 152364 w 822114"/>
                <a:gd name="connsiteY49" fmla="*/ 267106 h 562465"/>
                <a:gd name="connsiteX50" fmla="*/ 157368 w 822114"/>
                <a:gd name="connsiteY50" fmla="*/ 271909 h 562465"/>
                <a:gd name="connsiteX51" fmla="*/ 179632 w 822114"/>
                <a:gd name="connsiteY51" fmla="*/ 291890 h 562465"/>
                <a:gd name="connsiteX52" fmla="*/ 188818 w 822114"/>
                <a:gd name="connsiteY52" fmla="*/ 299524 h 562465"/>
                <a:gd name="connsiteX53" fmla="*/ 203941 w 822114"/>
                <a:gd name="connsiteY53" fmla="*/ 312089 h 562465"/>
                <a:gd name="connsiteX54" fmla="*/ 209986 w 822114"/>
                <a:gd name="connsiteY54" fmla="*/ 317130 h 562465"/>
                <a:gd name="connsiteX55" fmla="*/ 216031 w 822114"/>
                <a:gd name="connsiteY55" fmla="*/ 322207 h 562465"/>
                <a:gd name="connsiteX56" fmla="*/ 220378 w 822114"/>
                <a:gd name="connsiteY56" fmla="*/ 325696 h 562465"/>
                <a:gd name="connsiteX57" fmla="*/ 228085 w 822114"/>
                <a:gd name="connsiteY57" fmla="*/ 331924 h 562465"/>
                <a:gd name="connsiteX58" fmla="*/ 247116 w 822114"/>
                <a:gd name="connsiteY58" fmla="*/ 346553 h 562465"/>
                <a:gd name="connsiteX59" fmla="*/ 250805 w 822114"/>
                <a:gd name="connsiteY59" fmla="*/ 349347 h 562465"/>
                <a:gd name="connsiteX60" fmla="*/ 273634 w 822114"/>
                <a:gd name="connsiteY60" fmla="*/ 366570 h 562465"/>
                <a:gd name="connsiteX61" fmla="*/ 304044 w 822114"/>
                <a:gd name="connsiteY61" fmla="*/ 388249 h 562465"/>
                <a:gd name="connsiteX62" fmla="*/ 306327 w 822114"/>
                <a:gd name="connsiteY62" fmla="*/ 389856 h 562465"/>
                <a:gd name="connsiteX63" fmla="*/ 315166 w 822114"/>
                <a:gd name="connsiteY63" fmla="*/ 396065 h 562465"/>
                <a:gd name="connsiteX64" fmla="*/ 328298 w 822114"/>
                <a:gd name="connsiteY64" fmla="*/ 404942 h 562465"/>
                <a:gd name="connsiteX65" fmla="*/ 340516 w 822114"/>
                <a:gd name="connsiteY65" fmla="*/ 412503 h 562465"/>
                <a:gd name="connsiteX66" fmla="*/ 354196 w 822114"/>
                <a:gd name="connsiteY66" fmla="*/ 420448 h 562465"/>
                <a:gd name="connsiteX67" fmla="*/ 359547 w 822114"/>
                <a:gd name="connsiteY67" fmla="*/ 423516 h 562465"/>
                <a:gd name="connsiteX68" fmla="*/ 367656 w 822114"/>
                <a:gd name="connsiteY68" fmla="*/ 428045 h 562465"/>
                <a:gd name="connsiteX69" fmla="*/ 374742 w 822114"/>
                <a:gd name="connsiteY69" fmla="*/ 432191 h 562465"/>
                <a:gd name="connsiteX70" fmla="*/ 380185 w 822114"/>
                <a:gd name="connsiteY70" fmla="*/ 435387 h 562465"/>
                <a:gd name="connsiteX71" fmla="*/ 384440 w 822114"/>
                <a:gd name="connsiteY71" fmla="*/ 437816 h 562465"/>
                <a:gd name="connsiteX72" fmla="*/ 392969 w 822114"/>
                <a:gd name="connsiteY72" fmla="*/ 442583 h 562465"/>
                <a:gd name="connsiteX73" fmla="*/ 406923 w 822114"/>
                <a:gd name="connsiteY73" fmla="*/ 450071 h 562465"/>
                <a:gd name="connsiteX74" fmla="*/ 413279 w 822114"/>
                <a:gd name="connsiteY74" fmla="*/ 453559 h 562465"/>
                <a:gd name="connsiteX75" fmla="*/ 419671 w 822114"/>
                <a:gd name="connsiteY75" fmla="*/ 457048 h 562465"/>
                <a:gd name="connsiteX76" fmla="*/ 429606 w 822114"/>
                <a:gd name="connsiteY76" fmla="*/ 462016 h 562465"/>
                <a:gd name="connsiteX77" fmla="*/ 432401 w 822114"/>
                <a:gd name="connsiteY77" fmla="*/ 463331 h 562465"/>
                <a:gd name="connsiteX78" fmla="*/ 438957 w 822114"/>
                <a:gd name="connsiteY78" fmla="*/ 466545 h 562465"/>
                <a:gd name="connsiteX79" fmla="*/ 445550 w 822114"/>
                <a:gd name="connsiteY79" fmla="*/ 469723 h 562465"/>
                <a:gd name="connsiteX80" fmla="*/ 451011 w 822114"/>
                <a:gd name="connsiteY80" fmla="*/ 472517 h 562465"/>
                <a:gd name="connsiteX81" fmla="*/ 458335 w 822114"/>
                <a:gd name="connsiteY81" fmla="*/ 476225 h 562465"/>
                <a:gd name="connsiteX82" fmla="*/ 479630 w 822114"/>
                <a:gd name="connsiteY82" fmla="*/ 486397 h 562465"/>
                <a:gd name="connsiteX83" fmla="*/ 483539 w 822114"/>
                <a:gd name="connsiteY83" fmla="*/ 488205 h 562465"/>
                <a:gd name="connsiteX84" fmla="*/ 490899 w 822114"/>
                <a:gd name="connsiteY84" fmla="*/ 491676 h 562465"/>
                <a:gd name="connsiteX85" fmla="*/ 495940 w 822114"/>
                <a:gd name="connsiteY85" fmla="*/ 493995 h 562465"/>
                <a:gd name="connsiteX86" fmla="*/ 501492 w 822114"/>
                <a:gd name="connsiteY86" fmla="*/ 496625 h 562465"/>
                <a:gd name="connsiteX87" fmla="*/ 507811 w 822114"/>
                <a:gd name="connsiteY87" fmla="*/ 499584 h 562465"/>
                <a:gd name="connsiteX88" fmla="*/ 516103 w 822114"/>
                <a:gd name="connsiteY88" fmla="*/ 503182 h 562465"/>
                <a:gd name="connsiteX89" fmla="*/ 520249 w 822114"/>
                <a:gd name="connsiteY89" fmla="*/ 504935 h 562465"/>
                <a:gd name="connsiteX90" fmla="*/ 523974 w 822114"/>
                <a:gd name="connsiteY90" fmla="*/ 506524 h 562465"/>
                <a:gd name="connsiteX91" fmla="*/ 532924 w 822114"/>
                <a:gd name="connsiteY91" fmla="*/ 510250 h 562465"/>
                <a:gd name="connsiteX92" fmla="*/ 541800 w 822114"/>
                <a:gd name="connsiteY92" fmla="*/ 513811 h 562465"/>
                <a:gd name="connsiteX93" fmla="*/ 558127 w 822114"/>
                <a:gd name="connsiteY93" fmla="*/ 520240 h 562465"/>
                <a:gd name="connsiteX94" fmla="*/ 565963 w 822114"/>
                <a:gd name="connsiteY94" fmla="*/ 523272 h 562465"/>
                <a:gd name="connsiteX95" fmla="*/ 584683 w 822114"/>
                <a:gd name="connsiteY95" fmla="*/ 530358 h 562465"/>
                <a:gd name="connsiteX96" fmla="*/ 598527 w 822114"/>
                <a:gd name="connsiteY96" fmla="*/ 534979 h 562465"/>
                <a:gd name="connsiteX97" fmla="*/ 610197 w 822114"/>
                <a:gd name="connsiteY97" fmla="*/ 538084 h 562465"/>
                <a:gd name="connsiteX98" fmla="*/ 612298 w 822114"/>
                <a:gd name="connsiteY98" fmla="*/ 538577 h 562465"/>
                <a:gd name="connsiteX99" fmla="*/ 615859 w 822114"/>
                <a:gd name="connsiteY99" fmla="*/ 539508 h 562465"/>
                <a:gd name="connsiteX100" fmla="*/ 630945 w 822114"/>
                <a:gd name="connsiteY100" fmla="*/ 543271 h 562465"/>
                <a:gd name="connsiteX101" fmla="*/ 633812 w 822114"/>
                <a:gd name="connsiteY101" fmla="*/ 545407 h 562465"/>
                <a:gd name="connsiteX102" fmla="*/ 636332 w 822114"/>
                <a:gd name="connsiteY102" fmla="*/ 546302 h 562465"/>
                <a:gd name="connsiteX103" fmla="*/ 638104 w 822114"/>
                <a:gd name="connsiteY103" fmla="*/ 547033 h 562465"/>
                <a:gd name="connsiteX104" fmla="*/ 643857 w 822114"/>
                <a:gd name="connsiteY104" fmla="*/ 549407 h 562465"/>
                <a:gd name="connsiteX105" fmla="*/ 654706 w 822114"/>
                <a:gd name="connsiteY105" fmla="*/ 551873 h 562465"/>
                <a:gd name="connsiteX106" fmla="*/ 663125 w 822114"/>
                <a:gd name="connsiteY106" fmla="*/ 552841 h 562465"/>
                <a:gd name="connsiteX107" fmla="*/ 667801 w 822114"/>
                <a:gd name="connsiteY107" fmla="*/ 553389 h 562465"/>
                <a:gd name="connsiteX108" fmla="*/ 681773 w 822114"/>
                <a:gd name="connsiteY108" fmla="*/ 555526 h 562465"/>
                <a:gd name="connsiteX109" fmla="*/ 683544 w 822114"/>
                <a:gd name="connsiteY109" fmla="*/ 555836 h 562465"/>
                <a:gd name="connsiteX110" fmla="*/ 694521 w 822114"/>
                <a:gd name="connsiteY110" fmla="*/ 557662 h 562465"/>
                <a:gd name="connsiteX111" fmla="*/ 708200 w 822114"/>
                <a:gd name="connsiteY111" fmla="*/ 558813 h 562465"/>
                <a:gd name="connsiteX112" fmla="*/ 716692 w 822114"/>
                <a:gd name="connsiteY112" fmla="*/ 558904 h 562465"/>
                <a:gd name="connsiteX113" fmla="*/ 725039 w 822114"/>
                <a:gd name="connsiteY113" fmla="*/ 559982 h 562465"/>
                <a:gd name="connsiteX114" fmla="*/ 728674 w 822114"/>
                <a:gd name="connsiteY114" fmla="*/ 560438 h 562465"/>
                <a:gd name="connsiteX115" fmla="*/ 737860 w 822114"/>
                <a:gd name="connsiteY115" fmla="*/ 561681 h 562465"/>
                <a:gd name="connsiteX116" fmla="*/ 746353 w 822114"/>
                <a:gd name="connsiteY116" fmla="*/ 562155 h 562465"/>
                <a:gd name="connsiteX117" fmla="*/ 750261 w 822114"/>
                <a:gd name="connsiteY117" fmla="*/ 562192 h 562465"/>
                <a:gd name="connsiteX118" fmla="*/ 751357 w 822114"/>
                <a:gd name="connsiteY118" fmla="*/ 562027 h 562465"/>
                <a:gd name="connsiteX119" fmla="*/ 751357 w 822114"/>
                <a:gd name="connsiteY119" fmla="*/ 562155 h 562465"/>
                <a:gd name="connsiteX120" fmla="*/ 753019 w 822114"/>
                <a:gd name="connsiteY120" fmla="*/ 562265 h 562465"/>
                <a:gd name="connsiteX121" fmla="*/ 760124 w 822114"/>
                <a:gd name="connsiteY121" fmla="*/ 562466 h 562465"/>
                <a:gd name="connsiteX122" fmla="*/ 776469 w 822114"/>
                <a:gd name="connsiteY122" fmla="*/ 561224 h 562465"/>
                <a:gd name="connsiteX123" fmla="*/ 788962 w 822114"/>
                <a:gd name="connsiteY123" fmla="*/ 558740 h 562465"/>
                <a:gd name="connsiteX124" fmla="*/ 797729 w 822114"/>
                <a:gd name="connsiteY124" fmla="*/ 554557 h 562465"/>
                <a:gd name="connsiteX125" fmla="*/ 804614 w 822114"/>
                <a:gd name="connsiteY125" fmla="*/ 545243 h 562465"/>
                <a:gd name="connsiteX126" fmla="*/ 807371 w 822114"/>
                <a:gd name="connsiteY126" fmla="*/ 536202 h 562465"/>
                <a:gd name="connsiteX127" fmla="*/ 808504 w 822114"/>
                <a:gd name="connsiteY127" fmla="*/ 531911 h 562465"/>
                <a:gd name="connsiteX128" fmla="*/ 809709 w 822114"/>
                <a:gd name="connsiteY128" fmla="*/ 527217 h 562465"/>
                <a:gd name="connsiteX129" fmla="*/ 810550 w 822114"/>
                <a:gd name="connsiteY129" fmla="*/ 522797 h 562465"/>
                <a:gd name="connsiteX130" fmla="*/ 811298 w 822114"/>
                <a:gd name="connsiteY130" fmla="*/ 518815 h 562465"/>
                <a:gd name="connsiteX131" fmla="*/ 811645 w 822114"/>
                <a:gd name="connsiteY131" fmla="*/ 517482 h 562465"/>
                <a:gd name="connsiteX132" fmla="*/ 812796 w 822114"/>
                <a:gd name="connsiteY132" fmla="*/ 514724 h 562465"/>
                <a:gd name="connsiteX133" fmla="*/ 813417 w 822114"/>
                <a:gd name="connsiteY133" fmla="*/ 513336 h 562465"/>
                <a:gd name="connsiteX134" fmla="*/ 813855 w 822114"/>
                <a:gd name="connsiteY134" fmla="*/ 512332 h 562465"/>
                <a:gd name="connsiteX135" fmla="*/ 815097 w 822114"/>
                <a:gd name="connsiteY135" fmla="*/ 509465 h 562465"/>
                <a:gd name="connsiteX136" fmla="*/ 816101 w 822114"/>
                <a:gd name="connsiteY136" fmla="*/ 507785 h 562465"/>
                <a:gd name="connsiteX137" fmla="*/ 817106 w 822114"/>
                <a:gd name="connsiteY137" fmla="*/ 506122 h 562465"/>
                <a:gd name="connsiteX138" fmla="*/ 818239 w 822114"/>
                <a:gd name="connsiteY138" fmla="*/ 503566 h 562465"/>
                <a:gd name="connsiteX139" fmla="*/ 819627 w 822114"/>
                <a:gd name="connsiteY139" fmla="*/ 502835 h 562465"/>
                <a:gd name="connsiteX140" fmla="*/ 822110 w 822114"/>
                <a:gd name="connsiteY140" fmla="*/ 497666 h 562465"/>
                <a:gd name="connsiteX141" fmla="*/ 817033 w 822114"/>
                <a:gd name="connsiteY141" fmla="*/ 492863 h 562465"/>
                <a:gd name="connsiteX142" fmla="*/ 816996 w 822114"/>
                <a:gd name="connsiteY142" fmla="*/ 492881 h 562465"/>
                <a:gd name="connsiteX143" fmla="*/ 814750 w 822114"/>
                <a:gd name="connsiteY143" fmla="*/ 496205 h 562465"/>
                <a:gd name="connsiteX144" fmla="*/ 810897 w 822114"/>
                <a:gd name="connsiteY144" fmla="*/ 497484 h 562465"/>
                <a:gd name="connsiteX145" fmla="*/ 808431 w 822114"/>
                <a:gd name="connsiteY145" fmla="*/ 497867 h 562465"/>
                <a:gd name="connsiteX146" fmla="*/ 803920 w 822114"/>
                <a:gd name="connsiteY146" fmla="*/ 498324 h 562465"/>
                <a:gd name="connsiteX147" fmla="*/ 802459 w 822114"/>
                <a:gd name="connsiteY147" fmla="*/ 498525 h 562465"/>
                <a:gd name="connsiteX148" fmla="*/ 791281 w 822114"/>
                <a:gd name="connsiteY148" fmla="*/ 499018 h 562465"/>
                <a:gd name="connsiteX149" fmla="*/ 780634 w 822114"/>
                <a:gd name="connsiteY149" fmla="*/ 499182 h 562465"/>
                <a:gd name="connsiteX150" fmla="*/ 777711 w 822114"/>
                <a:gd name="connsiteY150" fmla="*/ 499219 h 562465"/>
                <a:gd name="connsiteX151" fmla="*/ 768689 w 822114"/>
                <a:gd name="connsiteY151" fmla="*/ 499383 h 562465"/>
                <a:gd name="connsiteX152" fmla="*/ 766443 w 822114"/>
                <a:gd name="connsiteY152" fmla="*/ 499383 h 562465"/>
                <a:gd name="connsiteX153" fmla="*/ 740180 w 822114"/>
                <a:gd name="connsiteY153" fmla="*/ 497830 h 562465"/>
                <a:gd name="connsiteX154" fmla="*/ 728874 w 822114"/>
                <a:gd name="connsiteY154" fmla="*/ 496552 h 562465"/>
                <a:gd name="connsiteX155" fmla="*/ 725952 w 822114"/>
                <a:gd name="connsiteY155" fmla="*/ 496169 h 562465"/>
                <a:gd name="connsiteX156" fmla="*/ 718482 w 822114"/>
                <a:gd name="connsiteY156" fmla="*/ 494835 h 562465"/>
                <a:gd name="connsiteX157" fmla="*/ 714483 w 822114"/>
                <a:gd name="connsiteY157" fmla="*/ 493685 h 562465"/>
                <a:gd name="connsiteX158" fmla="*/ 712236 w 822114"/>
                <a:gd name="connsiteY158" fmla="*/ 492899 h 562465"/>
                <a:gd name="connsiteX159" fmla="*/ 710812 w 822114"/>
                <a:gd name="connsiteY159" fmla="*/ 491968 h 562465"/>
                <a:gd name="connsiteX160" fmla="*/ 700767 w 822114"/>
                <a:gd name="connsiteY160" fmla="*/ 489685 h 562465"/>
                <a:gd name="connsiteX161" fmla="*/ 696000 w 822114"/>
                <a:gd name="connsiteY161" fmla="*/ 488753 h 562465"/>
                <a:gd name="connsiteX162" fmla="*/ 692146 w 822114"/>
                <a:gd name="connsiteY162" fmla="*/ 488023 h 562465"/>
                <a:gd name="connsiteX163" fmla="*/ 690722 w 822114"/>
                <a:gd name="connsiteY163" fmla="*/ 487713 h 562465"/>
                <a:gd name="connsiteX164" fmla="*/ 687306 w 822114"/>
                <a:gd name="connsiteY164" fmla="*/ 487019 h 562465"/>
                <a:gd name="connsiteX165" fmla="*/ 686174 w 822114"/>
                <a:gd name="connsiteY165" fmla="*/ 486781 h 562465"/>
                <a:gd name="connsiteX166" fmla="*/ 682777 w 822114"/>
                <a:gd name="connsiteY166" fmla="*/ 486014 h 562465"/>
                <a:gd name="connsiteX167" fmla="*/ 673225 w 822114"/>
                <a:gd name="connsiteY167" fmla="*/ 483713 h 562465"/>
                <a:gd name="connsiteX168" fmla="*/ 669353 w 822114"/>
                <a:gd name="connsiteY168" fmla="*/ 482763 h 562465"/>
                <a:gd name="connsiteX169" fmla="*/ 667417 w 822114"/>
                <a:gd name="connsiteY169" fmla="*/ 482215 h 562465"/>
                <a:gd name="connsiteX170" fmla="*/ 666376 w 822114"/>
                <a:gd name="connsiteY170" fmla="*/ 481905 h 562465"/>
                <a:gd name="connsiteX171" fmla="*/ 664623 w 822114"/>
                <a:gd name="connsiteY171" fmla="*/ 481466 h 562465"/>
                <a:gd name="connsiteX172" fmla="*/ 664185 w 822114"/>
                <a:gd name="connsiteY172" fmla="*/ 481357 h 562465"/>
                <a:gd name="connsiteX173" fmla="*/ 659892 w 822114"/>
                <a:gd name="connsiteY173" fmla="*/ 480389 h 562465"/>
                <a:gd name="connsiteX174" fmla="*/ 651016 w 822114"/>
                <a:gd name="connsiteY174" fmla="*/ 478325 h 562465"/>
                <a:gd name="connsiteX175" fmla="*/ 646633 w 822114"/>
                <a:gd name="connsiteY175" fmla="*/ 477284 h 562465"/>
                <a:gd name="connsiteX176" fmla="*/ 632570 w 822114"/>
                <a:gd name="connsiteY176" fmla="*/ 473796 h 562465"/>
                <a:gd name="connsiteX177" fmla="*/ 628150 w 822114"/>
                <a:gd name="connsiteY177" fmla="*/ 472664 h 562465"/>
                <a:gd name="connsiteX178" fmla="*/ 619110 w 822114"/>
                <a:gd name="connsiteY178" fmla="*/ 470307 h 562465"/>
                <a:gd name="connsiteX179" fmla="*/ 614544 w 822114"/>
                <a:gd name="connsiteY179" fmla="*/ 468993 h 562465"/>
                <a:gd name="connsiteX180" fmla="*/ 604462 w 822114"/>
                <a:gd name="connsiteY180" fmla="*/ 465960 h 562465"/>
                <a:gd name="connsiteX181" fmla="*/ 598983 w 822114"/>
                <a:gd name="connsiteY181" fmla="*/ 464061 h 562465"/>
                <a:gd name="connsiteX182" fmla="*/ 595148 w 822114"/>
                <a:gd name="connsiteY182" fmla="*/ 462783 h 562465"/>
                <a:gd name="connsiteX183" fmla="*/ 593997 w 822114"/>
                <a:gd name="connsiteY183" fmla="*/ 462472 h 562465"/>
                <a:gd name="connsiteX184" fmla="*/ 593997 w 822114"/>
                <a:gd name="connsiteY184" fmla="*/ 462582 h 562465"/>
                <a:gd name="connsiteX185" fmla="*/ 591970 w 822114"/>
                <a:gd name="connsiteY185" fmla="*/ 461669 h 562465"/>
                <a:gd name="connsiteX186" fmla="*/ 591513 w 822114"/>
                <a:gd name="connsiteY186" fmla="*/ 461504 h 562465"/>
                <a:gd name="connsiteX187" fmla="*/ 575460 w 822114"/>
                <a:gd name="connsiteY187" fmla="*/ 455002 h 562465"/>
                <a:gd name="connsiteX188" fmla="*/ 565579 w 822114"/>
                <a:gd name="connsiteY188" fmla="*/ 450856 h 562465"/>
                <a:gd name="connsiteX189" fmla="*/ 561378 w 822114"/>
                <a:gd name="connsiteY189" fmla="*/ 449176 h 562465"/>
                <a:gd name="connsiteX190" fmla="*/ 551461 w 822114"/>
                <a:gd name="connsiteY190" fmla="*/ 445250 h 562465"/>
                <a:gd name="connsiteX191" fmla="*/ 543243 w 822114"/>
                <a:gd name="connsiteY191" fmla="*/ 441597 h 562465"/>
                <a:gd name="connsiteX192" fmla="*/ 537782 w 822114"/>
                <a:gd name="connsiteY192" fmla="*/ 439131 h 562465"/>
                <a:gd name="connsiteX193" fmla="*/ 484507 w 822114"/>
                <a:gd name="connsiteY193" fmla="*/ 414183 h 562465"/>
                <a:gd name="connsiteX194" fmla="*/ 481329 w 822114"/>
                <a:gd name="connsiteY194" fmla="*/ 412612 h 562465"/>
                <a:gd name="connsiteX195" fmla="*/ 458645 w 822114"/>
                <a:gd name="connsiteY195" fmla="*/ 401179 h 562465"/>
                <a:gd name="connsiteX196" fmla="*/ 431195 w 822114"/>
                <a:gd name="connsiteY196" fmla="*/ 385875 h 562465"/>
                <a:gd name="connsiteX197" fmla="*/ 404256 w 822114"/>
                <a:gd name="connsiteY197" fmla="*/ 369948 h 562465"/>
                <a:gd name="connsiteX198" fmla="*/ 398631 w 822114"/>
                <a:gd name="connsiteY198" fmla="*/ 366570 h 562465"/>
                <a:gd name="connsiteX199" fmla="*/ 391691 w 822114"/>
                <a:gd name="connsiteY199" fmla="*/ 362461 h 562465"/>
                <a:gd name="connsiteX200" fmla="*/ 385024 w 822114"/>
                <a:gd name="connsiteY200" fmla="*/ 358461 h 562465"/>
                <a:gd name="connsiteX201" fmla="*/ 377774 w 822114"/>
                <a:gd name="connsiteY201" fmla="*/ 354169 h 562465"/>
                <a:gd name="connsiteX202" fmla="*/ 355474 w 822114"/>
                <a:gd name="connsiteY202" fmla="*/ 340581 h 562465"/>
                <a:gd name="connsiteX203" fmla="*/ 348424 w 822114"/>
                <a:gd name="connsiteY203" fmla="*/ 336161 h 562465"/>
                <a:gd name="connsiteX204" fmla="*/ 345173 w 822114"/>
                <a:gd name="connsiteY204" fmla="*/ 334115 h 562465"/>
                <a:gd name="connsiteX205" fmla="*/ 343968 w 822114"/>
                <a:gd name="connsiteY205" fmla="*/ 333330 h 562465"/>
                <a:gd name="connsiteX206" fmla="*/ 334964 w 822114"/>
                <a:gd name="connsiteY206" fmla="*/ 327486 h 562465"/>
                <a:gd name="connsiteX207" fmla="*/ 323111 w 822114"/>
                <a:gd name="connsiteY207" fmla="*/ 319103 h 562465"/>
                <a:gd name="connsiteX208" fmla="*/ 316171 w 822114"/>
                <a:gd name="connsiteY208" fmla="*/ 314226 h 562465"/>
                <a:gd name="connsiteX209" fmla="*/ 311239 w 822114"/>
                <a:gd name="connsiteY209" fmla="*/ 310774 h 562465"/>
                <a:gd name="connsiteX210" fmla="*/ 307020 w 822114"/>
                <a:gd name="connsiteY210" fmla="*/ 307706 h 562465"/>
                <a:gd name="connsiteX211" fmla="*/ 286437 w 822114"/>
                <a:gd name="connsiteY211" fmla="*/ 292474 h 562465"/>
                <a:gd name="connsiteX212" fmla="*/ 274219 w 822114"/>
                <a:gd name="connsiteY212" fmla="*/ 283123 h 562465"/>
                <a:gd name="connsiteX213" fmla="*/ 268083 w 822114"/>
                <a:gd name="connsiteY213" fmla="*/ 278539 h 562465"/>
                <a:gd name="connsiteX214" fmla="*/ 262001 w 822114"/>
                <a:gd name="connsiteY214" fmla="*/ 273991 h 562465"/>
                <a:gd name="connsiteX215" fmla="*/ 238313 w 822114"/>
                <a:gd name="connsiteY215" fmla="*/ 255326 h 562465"/>
                <a:gd name="connsiteX216" fmla="*/ 227775 w 822114"/>
                <a:gd name="connsiteY216" fmla="*/ 246285 h 562465"/>
                <a:gd name="connsiteX217" fmla="*/ 222076 w 822114"/>
                <a:gd name="connsiteY217" fmla="*/ 241172 h 562465"/>
                <a:gd name="connsiteX218" fmla="*/ 216415 w 822114"/>
                <a:gd name="connsiteY218" fmla="*/ 236058 h 562465"/>
                <a:gd name="connsiteX219" fmla="*/ 212068 w 822114"/>
                <a:gd name="connsiteY219" fmla="*/ 232149 h 562465"/>
                <a:gd name="connsiteX220" fmla="*/ 193001 w 822114"/>
                <a:gd name="connsiteY220" fmla="*/ 214397 h 562465"/>
                <a:gd name="connsiteX221" fmla="*/ 183029 w 822114"/>
                <a:gd name="connsiteY221" fmla="*/ 204699 h 562465"/>
                <a:gd name="connsiteX222" fmla="*/ 175504 w 822114"/>
                <a:gd name="connsiteY222" fmla="*/ 197321 h 562465"/>
                <a:gd name="connsiteX223" fmla="*/ 174262 w 822114"/>
                <a:gd name="connsiteY223" fmla="*/ 196280 h 562465"/>
                <a:gd name="connsiteX224" fmla="*/ 169002 w 822114"/>
                <a:gd name="connsiteY224" fmla="*/ 191823 h 562465"/>
                <a:gd name="connsiteX225" fmla="*/ 147013 w 822114"/>
                <a:gd name="connsiteY225" fmla="*/ 171277 h 562465"/>
                <a:gd name="connsiteX226" fmla="*/ 135726 w 822114"/>
                <a:gd name="connsiteY226" fmla="*/ 159423 h 562465"/>
                <a:gd name="connsiteX227" fmla="*/ 125224 w 822114"/>
                <a:gd name="connsiteY227" fmla="*/ 147443 h 562465"/>
                <a:gd name="connsiteX228" fmla="*/ 118284 w 822114"/>
                <a:gd name="connsiteY228" fmla="*/ 139187 h 562465"/>
                <a:gd name="connsiteX229" fmla="*/ 115179 w 822114"/>
                <a:gd name="connsiteY229" fmla="*/ 135370 h 562465"/>
                <a:gd name="connsiteX230" fmla="*/ 113554 w 822114"/>
                <a:gd name="connsiteY230" fmla="*/ 133325 h 562465"/>
                <a:gd name="connsiteX231" fmla="*/ 112604 w 822114"/>
                <a:gd name="connsiteY231" fmla="*/ 131827 h 562465"/>
                <a:gd name="connsiteX232" fmla="*/ 88076 w 822114"/>
                <a:gd name="connsiteY232" fmla="*/ 104249 h 562465"/>
                <a:gd name="connsiteX233" fmla="*/ 78926 w 822114"/>
                <a:gd name="connsiteY233" fmla="*/ 92688 h 562465"/>
                <a:gd name="connsiteX234" fmla="*/ 69904 w 822114"/>
                <a:gd name="connsiteY234" fmla="*/ 79739 h 562465"/>
                <a:gd name="connsiteX235" fmla="*/ 54197 w 822114"/>
                <a:gd name="connsiteY235" fmla="*/ 52143 h 562465"/>
                <a:gd name="connsiteX236" fmla="*/ 48225 w 822114"/>
                <a:gd name="connsiteY236" fmla="*/ 37988 h 562465"/>
                <a:gd name="connsiteX237" fmla="*/ 43330 w 822114"/>
                <a:gd name="connsiteY237" fmla="*/ 23834 h 562465"/>
                <a:gd name="connsiteX238" fmla="*/ 39659 w 822114"/>
                <a:gd name="connsiteY238" fmla="*/ 9406 h 562465"/>
                <a:gd name="connsiteX239" fmla="*/ 39385 w 822114"/>
                <a:gd name="connsiteY239" fmla="*/ 8255 h 562465"/>
                <a:gd name="connsiteX240" fmla="*/ 36718 w 822114"/>
                <a:gd name="connsiteY240" fmla="*/ 1461 h 562465"/>
                <a:gd name="connsiteX241" fmla="*/ 33029 w 822114"/>
                <a:gd name="connsiteY241" fmla="*/ 0 h 562465"/>
                <a:gd name="connsiteX242" fmla="*/ 30326 w 822114"/>
                <a:gd name="connsiteY242" fmla="*/ 840 h 56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</a:cxnLst>
              <a:rect l="l" t="t" r="r" b="b"/>
              <a:pathLst>
                <a:path w="822114" h="562465">
                  <a:moveTo>
                    <a:pt x="30326" y="840"/>
                  </a:moveTo>
                  <a:lnTo>
                    <a:pt x="29267" y="1625"/>
                  </a:lnTo>
                  <a:lnTo>
                    <a:pt x="29231" y="1534"/>
                  </a:lnTo>
                  <a:cubicBezTo>
                    <a:pt x="28883" y="1699"/>
                    <a:pt x="28610" y="1863"/>
                    <a:pt x="28299" y="2046"/>
                  </a:cubicBezTo>
                  <a:cubicBezTo>
                    <a:pt x="27148" y="2776"/>
                    <a:pt x="26290" y="3488"/>
                    <a:pt x="25468" y="4219"/>
                  </a:cubicBezTo>
                  <a:cubicBezTo>
                    <a:pt x="24573" y="5114"/>
                    <a:pt x="23770" y="6155"/>
                    <a:pt x="22984" y="7159"/>
                  </a:cubicBezTo>
                  <a:cubicBezTo>
                    <a:pt x="21049" y="9643"/>
                    <a:pt x="19624" y="11506"/>
                    <a:pt x="18601" y="13552"/>
                  </a:cubicBezTo>
                  <a:cubicBezTo>
                    <a:pt x="17834" y="15068"/>
                    <a:pt x="17323" y="16766"/>
                    <a:pt x="16830" y="18483"/>
                  </a:cubicBezTo>
                  <a:lnTo>
                    <a:pt x="15788" y="21314"/>
                  </a:lnTo>
                  <a:cubicBezTo>
                    <a:pt x="15387" y="22282"/>
                    <a:pt x="15003" y="23304"/>
                    <a:pt x="14656" y="24291"/>
                  </a:cubicBezTo>
                  <a:cubicBezTo>
                    <a:pt x="13652" y="27103"/>
                    <a:pt x="12373" y="29678"/>
                    <a:pt x="10821" y="32089"/>
                  </a:cubicBezTo>
                  <a:lnTo>
                    <a:pt x="10072" y="33185"/>
                  </a:lnTo>
                  <a:lnTo>
                    <a:pt x="9396" y="34208"/>
                  </a:lnTo>
                  <a:cubicBezTo>
                    <a:pt x="8319" y="35815"/>
                    <a:pt x="7314" y="37459"/>
                    <a:pt x="6328" y="39139"/>
                  </a:cubicBezTo>
                  <a:cubicBezTo>
                    <a:pt x="6054" y="38957"/>
                    <a:pt x="5615" y="38883"/>
                    <a:pt x="5050" y="38883"/>
                  </a:cubicBezTo>
                  <a:cubicBezTo>
                    <a:pt x="4502" y="38883"/>
                    <a:pt x="3954" y="38993"/>
                    <a:pt x="3460" y="39139"/>
                  </a:cubicBezTo>
                  <a:cubicBezTo>
                    <a:pt x="2219" y="39523"/>
                    <a:pt x="1086" y="40472"/>
                    <a:pt x="502" y="41659"/>
                  </a:cubicBezTo>
                  <a:cubicBezTo>
                    <a:pt x="-156" y="43029"/>
                    <a:pt x="-46" y="44271"/>
                    <a:pt x="155" y="45458"/>
                  </a:cubicBezTo>
                  <a:lnTo>
                    <a:pt x="465" y="47011"/>
                  </a:lnTo>
                  <a:cubicBezTo>
                    <a:pt x="629" y="48033"/>
                    <a:pt x="812" y="49038"/>
                    <a:pt x="1123" y="50042"/>
                  </a:cubicBezTo>
                  <a:cubicBezTo>
                    <a:pt x="1470" y="51485"/>
                    <a:pt x="1944" y="52910"/>
                    <a:pt x="2401" y="54316"/>
                  </a:cubicBezTo>
                  <a:cubicBezTo>
                    <a:pt x="3132" y="56599"/>
                    <a:pt x="4027" y="58846"/>
                    <a:pt x="4958" y="61092"/>
                  </a:cubicBezTo>
                  <a:cubicBezTo>
                    <a:pt x="5305" y="62133"/>
                    <a:pt x="5670" y="63174"/>
                    <a:pt x="5963" y="64233"/>
                  </a:cubicBezTo>
                  <a:cubicBezTo>
                    <a:pt x="6438" y="65968"/>
                    <a:pt x="6949" y="67758"/>
                    <a:pt x="7442" y="69512"/>
                  </a:cubicBezTo>
                  <a:cubicBezTo>
                    <a:pt x="9195" y="75502"/>
                    <a:pt x="10784" y="80543"/>
                    <a:pt x="12830" y="85547"/>
                  </a:cubicBezTo>
                  <a:cubicBezTo>
                    <a:pt x="15003" y="90935"/>
                    <a:pt x="17213" y="96286"/>
                    <a:pt x="19587" y="101601"/>
                  </a:cubicBezTo>
                  <a:lnTo>
                    <a:pt x="20629" y="103938"/>
                  </a:lnTo>
                  <a:cubicBezTo>
                    <a:pt x="22637" y="108504"/>
                    <a:pt x="24701" y="113089"/>
                    <a:pt x="27021" y="117508"/>
                  </a:cubicBezTo>
                  <a:cubicBezTo>
                    <a:pt x="27441" y="118349"/>
                    <a:pt x="28263" y="119061"/>
                    <a:pt x="29395" y="119481"/>
                  </a:cubicBezTo>
                  <a:cubicBezTo>
                    <a:pt x="31294" y="123499"/>
                    <a:pt x="33303" y="127608"/>
                    <a:pt x="35477" y="131608"/>
                  </a:cubicBezTo>
                  <a:cubicBezTo>
                    <a:pt x="36645" y="133781"/>
                    <a:pt x="37961" y="135863"/>
                    <a:pt x="39312" y="137964"/>
                  </a:cubicBezTo>
                  <a:lnTo>
                    <a:pt x="40079" y="139133"/>
                  </a:lnTo>
                  <a:cubicBezTo>
                    <a:pt x="41175" y="140831"/>
                    <a:pt x="42216" y="142584"/>
                    <a:pt x="43257" y="144338"/>
                  </a:cubicBezTo>
                  <a:lnTo>
                    <a:pt x="44974" y="147205"/>
                  </a:lnTo>
                  <a:cubicBezTo>
                    <a:pt x="50252" y="156008"/>
                    <a:pt x="56754" y="164903"/>
                    <a:pt x="64900" y="174528"/>
                  </a:cubicBezTo>
                  <a:cubicBezTo>
                    <a:pt x="66799" y="176810"/>
                    <a:pt x="68735" y="179020"/>
                    <a:pt x="70707" y="181285"/>
                  </a:cubicBezTo>
                  <a:lnTo>
                    <a:pt x="74561" y="185705"/>
                  </a:lnTo>
                  <a:lnTo>
                    <a:pt x="75365" y="186435"/>
                  </a:lnTo>
                  <a:lnTo>
                    <a:pt x="75365" y="186308"/>
                  </a:lnTo>
                  <a:cubicBezTo>
                    <a:pt x="78268" y="190070"/>
                    <a:pt x="81300" y="193577"/>
                    <a:pt x="84368" y="197083"/>
                  </a:cubicBezTo>
                  <a:lnTo>
                    <a:pt x="88715" y="202124"/>
                  </a:lnTo>
                  <a:lnTo>
                    <a:pt x="94760" y="209155"/>
                  </a:lnTo>
                  <a:lnTo>
                    <a:pt x="94760" y="209192"/>
                  </a:lnTo>
                  <a:cubicBezTo>
                    <a:pt x="97902" y="212918"/>
                    <a:pt x="101080" y="216643"/>
                    <a:pt x="104404" y="220168"/>
                  </a:cubicBezTo>
                  <a:cubicBezTo>
                    <a:pt x="107709" y="223657"/>
                    <a:pt x="111034" y="227145"/>
                    <a:pt x="114376" y="230597"/>
                  </a:cubicBezTo>
                  <a:cubicBezTo>
                    <a:pt x="117700" y="234049"/>
                    <a:pt x="121079" y="237501"/>
                    <a:pt x="124402" y="240934"/>
                  </a:cubicBezTo>
                  <a:cubicBezTo>
                    <a:pt x="127909" y="244514"/>
                    <a:pt x="131544" y="247856"/>
                    <a:pt x="135196" y="251180"/>
                  </a:cubicBezTo>
                  <a:lnTo>
                    <a:pt x="140657" y="256148"/>
                  </a:lnTo>
                  <a:lnTo>
                    <a:pt x="146081" y="261116"/>
                  </a:lnTo>
                  <a:cubicBezTo>
                    <a:pt x="148218" y="263051"/>
                    <a:pt x="150319" y="265097"/>
                    <a:pt x="152364" y="267106"/>
                  </a:cubicBezTo>
                  <a:cubicBezTo>
                    <a:pt x="154026" y="268695"/>
                    <a:pt x="155706" y="270320"/>
                    <a:pt x="157368" y="271909"/>
                  </a:cubicBezTo>
                  <a:cubicBezTo>
                    <a:pt x="164272" y="278393"/>
                    <a:pt x="171705" y="285297"/>
                    <a:pt x="179632" y="291890"/>
                  </a:cubicBezTo>
                  <a:lnTo>
                    <a:pt x="188818" y="299524"/>
                  </a:lnTo>
                  <a:cubicBezTo>
                    <a:pt x="193804" y="303761"/>
                    <a:pt x="198845" y="307980"/>
                    <a:pt x="203941" y="312089"/>
                  </a:cubicBezTo>
                  <a:cubicBezTo>
                    <a:pt x="205986" y="313751"/>
                    <a:pt x="207995" y="315468"/>
                    <a:pt x="209986" y="317130"/>
                  </a:cubicBezTo>
                  <a:cubicBezTo>
                    <a:pt x="211995" y="318829"/>
                    <a:pt x="214004" y="320545"/>
                    <a:pt x="216031" y="322207"/>
                  </a:cubicBezTo>
                  <a:lnTo>
                    <a:pt x="220378" y="325696"/>
                  </a:lnTo>
                  <a:lnTo>
                    <a:pt x="228085" y="331924"/>
                  </a:lnTo>
                  <a:cubicBezTo>
                    <a:pt x="234332" y="336983"/>
                    <a:pt x="240724" y="341786"/>
                    <a:pt x="247116" y="346553"/>
                  </a:cubicBezTo>
                  <a:lnTo>
                    <a:pt x="250805" y="349347"/>
                  </a:lnTo>
                  <a:cubicBezTo>
                    <a:pt x="258403" y="355119"/>
                    <a:pt x="266000" y="360853"/>
                    <a:pt x="273634" y="366570"/>
                  </a:cubicBezTo>
                  <a:cubicBezTo>
                    <a:pt x="284721" y="374770"/>
                    <a:pt x="294656" y="381875"/>
                    <a:pt x="304044" y="388249"/>
                  </a:cubicBezTo>
                  <a:lnTo>
                    <a:pt x="306327" y="389856"/>
                  </a:lnTo>
                  <a:cubicBezTo>
                    <a:pt x="309230" y="391956"/>
                    <a:pt x="312171" y="394002"/>
                    <a:pt x="315166" y="396065"/>
                  </a:cubicBezTo>
                  <a:cubicBezTo>
                    <a:pt x="319495" y="399079"/>
                    <a:pt x="323933" y="402038"/>
                    <a:pt x="328298" y="404942"/>
                  </a:cubicBezTo>
                  <a:cubicBezTo>
                    <a:pt x="332298" y="407608"/>
                    <a:pt x="336407" y="410056"/>
                    <a:pt x="340516" y="412503"/>
                  </a:cubicBezTo>
                  <a:cubicBezTo>
                    <a:pt x="345046" y="415224"/>
                    <a:pt x="349630" y="417854"/>
                    <a:pt x="354196" y="420448"/>
                  </a:cubicBezTo>
                  <a:lnTo>
                    <a:pt x="359547" y="423516"/>
                  </a:lnTo>
                  <a:cubicBezTo>
                    <a:pt x="362231" y="425014"/>
                    <a:pt x="364934" y="426584"/>
                    <a:pt x="367656" y="428045"/>
                  </a:cubicBezTo>
                  <a:cubicBezTo>
                    <a:pt x="370030" y="429415"/>
                    <a:pt x="372386" y="430803"/>
                    <a:pt x="374742" y="432191"/>
                  </a:cubicBezTo>
                  <a:lnTo>
                    <a:pt x="380185" y="435387"/>
                  </a:lnTo>
                  <a:lnTo>
                    <a:pt x="384440" y="437816"/>
                  </a:lnTo>
                  <a:cubicBezTo>
                    <a:pt x="387271" y="439405"/>
                    <a:pt x="390102" y="441031"/>
                    <a:pt x="392969" y="442583"/>
                  </a:cubicBezTo>
                  <a:cubicBezTo>
                    <a:pt x="397627" y="445104"/>
                    <a:pt x="402284" y="447587"/>
                    <a:pt x="406923" y="450071"/>
                  </a:cubicBezTo>
                  <a:lnTo>
                    <a:pt x="413279" y="453559"/>
                  </a:lnTo>
                  <a:lnTo>
                    <a:pt x="419671" y="457048"/>
                  </a:lnTo>
                  <a:cubicBezTo>
                    <a:pt x="422940" y="458838"/>
                    <a:pt x="426282" y="460427"/>
                    <a:pt x="429606" y="462016"/>
                  </a:cubicBezTo>
                  <a:lnTo>
                    <a:pt x="432401" y="463331"/>
                  </a:lnTo>
                  <a:lnTo>
                    <a:pt x="438957" y="466545"/>
                  </a:lnTo>
                  <a:lnTo>
                    <a:pt x="445550" y="469723"/>
                  </a:lnTo>
                  <a:lnTo>
                    <a:pt x="451011" y="472517"/>
                  </a:lnTo>
                  <a:cubicBezTo>
                    <a:pt x="453459" y="473796"/>
                    <a:pt x="455851" y="475037"/>
                    <a:pt x="458335" y="476225"/>
                  </a:cubicBezTo>
                  <a:cubicBezTo>
                    <a:pt x="465439" y="479731"/>
                    <a:pt x="472526" y="483055"/>
                    <a:pt x="479630" y="486397"/>
                  </a:cubicBezTo>
                  <a:lnTo>
                    <a:pt x="483539" y="488205"/>
                  </a:lnTo>
                  <a:lnTo>
                    <a:pt x="490899" y="491676"/>
                  </a:lnTo>
                  <a:lnTo>
                    <a:pt x="495940" y="493995"/>
                  </a:lnTo>
                  <a:lnTo>
                    <a:pt x="501492" y="496625"/>
                  </a:lnTo>
                  <a:cubicBezTo>
                    <a:pt x="503574" y="497593"/>
                    <a:pt x="505674" y="498598"/>
                    <a:pt x="507811" y="499584"/>
                  </a:cubicBezTo>
                  <a:cubicBezTo>
                    <a:pt x="510551" y="500826"/>
                    <a:pt x="513309" y="502013"/>
                    <a:pt x="516103" y="503182"/>
                  </a:cubicBezTo>
                  <a:lnTo>
                    <a:pt x="520249" y="504935"/>
                  </a:lnTo>
                  <a:lnTo>
                    <a:pt x="523974" y="506524"/>
                  </a:lnTo>
                  <a:cubicBezTo>
                    <a:pt x="526952" y="507803"/>
                    <a:pt x="529910" y="509081"/>
                    <a:pt x="532924" y="510250"/>
                  </a:cubicBezTo>
                  <a:lnTo>
                    <a:pt x="541800" y="513811"/>
                  </a:lnTo>
                  <a:cubicBezTo>
                    <a:pt x="547279" y="515967"/>
                    <a:pt x="552703" y="518140"/>
                    <a:pt x="558127" y="520240"/>
                  </a:cubicBezTo>
                  <a:lnTo>
                    <a:pt x="565963" y="523272"/>
                  </a:lnTo>
                  <a:cubicBezTo>
                    <a:pt x="572209" y="525628"/>
                    <a:pt x="578437" y="528039"/>
                    <a:pt x="584683" y="530358"/>
                  </a:cubicBezTo>
                  <a:cubicBezTo>
                    <a:pt x="589230" y="532038"/>
                    <a:pt x="593869" y="533627"/>
                    <a:pt x="598527" y="534979"/>
                  </a:cubicBezTo>
                  <a:cubicBezTo>
                    <a:pt x="602362" y="536111"/>
                    <a:pt x="606289" y="537061"/>
                    <a:pt x="610197" y="538084"/>
                  </a:cubicBezTo>
                  <a:lnTo>
                    <a:pt x="612298" y="538577"/>
                  </a:lnTo>
                  <a:lnTo>
                    <a:pt x="615859" y="539508"/>
                  </a:lnTo>
                  <a:cubicBezTo>
                    <a:pt x="620863" y="540787"/>
                    <a:pt x="625904" y="542102"/>
                    <a:pt x="630945" y="543271"/>
                  </a:cubicBezTo>
                  <a:cubicBezTo>
                    <a:pt x="632223" y="544695"/>
                    <a:pt x="632990" y="545060"/>
                    <a:pt x="633812" y="545407"/>
                  </a:cubicBezTo>
                  <a:cubicBezTo>
                    <a:pt x="634890" y="545827"/>
                    <a:pt x="635620" y="546065"/>
                    <a:pt x="636332" y="546302"/>
                  </a:cubicBezTo>
                  <a:lnTo>
                    <a:pt x="638104" y="547033"/>
                  </a:lnTo>
                  <a:cubicBezTo>
                    <a:pt x="639967" y="547873"/>
                    <a:pt x="641830" y="548731"/>
                    <a:pt x="643857" y="549407"/>
                  </a:cubicBezTo>
                  <a:cubicBezTo>
                    <a:pt x="647382" y="550558"/>
                    <a:pt x="651016" y="551416"/>
                    <a:pt x="654706" y="551873"/>
                  </a:cubicBezTo>
                  <a:lnTo>
                    <a:pt x="663125" y="552841"/>
                  </a:lnTo>
                  <a:lnTo>
                    <a:pt x="667801" y="553389"/>
                  </a:lnTo>
                  <a:cubicBezTo>
                    <a:pt x="672495" y="553973"/>
                    <a:pt x="677152" y="554704"/>
                    <a:pt x="681773" y="555526"/>
                  </a:cubicBezTo>
                  <a:lnTo>
                    <a:pt x="683544" y="555836"/>
                  </a:lnTo>
                  <a:cubicBezTo>
                    <a:pt x="687197" y="556475"/>
                    <a:pt x="690831" y="557187"/>
                    <a:pt x="694521" y="557662"/>
                  </a:cubicBezTo>
                  <a:cubicBezTo>
                    <a:pt x="699324" y="558302"/>
                    <a:pt x="703945" y="558703"/>
                    <a:pt x="708200" y="558813"/>
                  </a:cubicBezTo>
                  <a:cubicBezTo>
                    <a:pt x="711031" y="558850"/>
                    <a:pt x="713862" y="558904"/>
                    <a:pt x="716692" y="558904"/>
                  </a:cubicBezTo>
                  <a:lnTo>
                    <a:pt x="725039" y="559982"/>
                  </a:lnTo>
                  <a:lnTo>
                    <a:pt x="728674" y="560438"/>
                  </a:lnTo>
                  <a:cubicBezTo>
                    <a:pt x="731742" y="560913"/>
                    <a:pt x="734755" y="561333"/>
                    <a:pt x="737860" y="561681"/>
                  </a:cubicBezTo>
                  <a:cubicBezTo>
                    <a:pt x="740691" y="561991"/>
                    <a:pt x="743522" y="562064"/>
                    <a:pt x="746353" y="562155"/>
                  </a:cubicBezTo>
                  <a:cubicBezTo>
                    <a:pt x="747668" y="562192"/>
                    <a:pt x="748982" y="562192"/>
                    <a:pt x="750261" y="562192"/>
                  </a:cubicBezTo>
                  <a:lnTo>
                    <a:pt x="751357" y="562027"/>
                  </a:lnTo>
                  <a:lnTo>
                    <a:pt x="751357" y="562155"/>
                  </a:lnTo>
                  <a:lnTo>
                    <a:pt x="753019" y="562265"/>
                  </a:lnTo>
                  <a:cubicBezTo>
                    <a:pt x="755356" y="562374"/>
                    <a:pt x="757713" y="562466"/>
                    <a:pt x="760124" y="562466"/>
                  </a:cubicBezTo>
                  <a:cubicBezTo>
                    <a:pt x="765767" y="562466"/>
                    <a:pt x="771283" y="562027"/>
                    <a:pt x="776469" y="561224"/>
                  </a:cubicBezTo>
                  <a:cubicBezTo>
                    <a:pt x="780670" y="560530"/>
                    <a:pt x="784853" y="559781"/>
                    <a:pt x="788962" y="558740"/>
                  </a:cubicBezTo>
                  <a:cubicBezTo>
                    <a:pt x="792176" y="557918"/>
                    <a:pt x="795208" y="556439"/>
                    <a:pt x="797729" y="554557"/>
                  </a:cubicBezTo>
                  <a:cubicBezTo>
                    <a:pt x="800742" y="552238"/>
                    <a:pt x="803153" y="549005"/>
                    <a:pt x="804614" y="545243"/>
                  </a:cubicBezTo>
                  <a:cubicBezTo>
                    <a:pt x="805783" y="542339"/>
                    <a:pt x="806604" y="539271"/>
                    <a:pt x="807371" y="536202"/>
                  </a:cubicBezTo>
                  <a:lnTo>
                    <a:pt x="808504" y="531911"/>
                  </a:lnTo>
                  <a:cubicBezTo>
                    <a:pt x="808924" y="530358"/>
                    <a:pt x="809344" y="528769"/>
                    <a:pt x="809709" y="527217"/>
                  </a:cubicBezTo>
                  <a:cubicBezTo>
                    <a:pt x="810093" y="525756"/>
                    <a:pt x="810330" y="524276"/>
                    <a:pt x="810550" y="522797"/>
                  </a:cubicBezTo>
                  <a:cubicBezTo>
                    <a:pt x="810787" y="521446"/>
                    <a:pt x="810988" y="520112"/>
                    <a:pt x="811298" y="518815"/>
                  </a:cubicBezTo>
                  <a:cubicBezTo>
                    <a:pt x="811408" y="518341"/>
                    <a:pt x="811481" y="517920"/>
                    <a:pt x="811645" y="517482"/>
                  </a:cubicBezTo>
                  <a:cubicBezTo>
                    <a:pt x="812029" y="516551"/>
                    <a:pt x="812412" y="515656"/>
                    <a:pt x="812796" y="514724"/>
                  </a:cubicBezTo>
                  <a:lnTo>
                    <a:pt x="813417" y="513336"/>
                  </a:lnTo>
                  <a:lnTo>
                    <a:pt x="813855" y="512332"/>
                  </a:lnTo>
                  <a:cubicBezTo>
                    <a:pt x="814238" y="511364"/>
                    <a:pt x="814622" y="510396"/>
                    <a:pt x="815097" y="509465"/>
                  </a:cubicBezTo>
                  <a:cubicBezTo>
                    <a:pt x="815408" y="508917"/>
                    <a:pt x="815755" y="508387"/>
                    <a:pt x="816101" y="507785"/>
                  </a:cubicBezTo>
                  <a:cubicBezTo>
                    <a:pt x="816449" y="507237"/>
                    <a:pt x="816796" y="506707"/>
                    <a:pt x="817106" y="506122"/>
                  </a:cubicBezTo>
                  <a:cubicBezTo>
                    <a:pt x="817581" y="505264"/>
                    <a:pt x="817909" y="504460"/>
                    <a:pt x="818239" y="503566"/>
                  </a:cubicBezTo>
                  <a:cubicBezTo>
                    <a:pt x="818768" y="503291"/>
                    <a:pt x="819243" y="503091"/>
                    <a:pt x="819627" y="502835"/>
                  </a:cubicBezTo>
                  <a:cubicBezTo>
                    <a:pt x="821288" y="501776"/>
                    <a:pt x="822183" y="499894"/>
                    <a:pt x="822110" y="497666"/>
                  </a:cubicBezTo>
                  <a:cubicBezTo>
                    <a:pt x="822001" y="495037"/>
                    <a:pt x="819699" y="492863"/>
                    <a:pt x="817033" y="492863"/>
                  </a:cubicBezTo>
                  <a:cubicBezTo>
                    <a:pt x="817015" y="492881"/>
                    <a:pt x="817015" y="492881"/>
                    <a:pt x="816996" y="492881"/>
                  </a:cubicBezTo>
                  <a:cubicBezTo>
                    <a:pt x="816723" y="494306"/>
                    <a:pt x="815937" y="495201"/>
                    <a:pt x="814750" y="496205"/>
                  </a:cubicBezTo>
                  <a:cubicBezTo>
                    <a:pt x="813892" y="496899"/>
                    <a:pt x="812723" y="497137"/>
                    <a:pt x="810897" y="497484"/>
                  </a:cubicBezTo>
                  <a:cubicBezTo>
                    <a:pt x="810093" y="497630"/>
                    <a:pt x="809271" y="497740"/>
                    <a:pt x="808431" y="497867"/>
                  </a:cubicBezTo>
                  <a:lnTo>
                    <a:pt x="803920" y="498324"/>
                  </a:lnTo>
                  <a:lnTo>
                    <a:pt x="802459" y="498525"/>
                  </a:lnTo>
                  <a:cubicBezTo>
                    <a:pt x="798769" y="498872"/>
                    <a:pt x="795007" y="498981"/>
                    <a:pt x="791281" y="499018"/>
                  </a:cubicBezTo>
                  <a:cubicBezTo>
                    <a:pt x="787756" y="499018"/>
                    <a:pt x="784268" y="499109"/>
                    <a:pt x="780634" y="499182"/>
                  </a:cubicBezTo>
                  <a:lnTo>
                    <a:pt x="777711" y="499219"/>
                  </a:lnTo>
                  <a:cubicBezTo>
                    <a:pt x="774698" y="499310"/>
                    <a:pt x="771703" y="499383"/>
                    <a:pt x="768689" y="499383"/>
                  </a:cubicBezTo>
                  <a:lnTo>
                    <a:pt x="766443" y="499383"/>
                  </a:lnTo>
                  <a:cubicBezTo>
                    <a:pt x="757512" y="499310"/>
                    <a:pt x="748946" y="498598"/>
                    <a:pt x="740180" y="497830"/>
                  </a:cubicBezTo>
                  <a:cubicBezTo>
                    <a:pt x="736436" y="497484"/>
                    <a:pt x="732637" y="497045"/>
                    <a:pt x="728874" y="496552"/>
                  </a:cubicBezTo>
                  <a:lnTo>
                    <a:pt x="725952" y="496169"/>
                  </a:lnTo>
                  <a:cubicBezTo>
                    <a:pt x="723450" y="495822"/>
                    <a:pt x="720966" y="495457"/>
                    <a:pt x="718482" y="494835"/>
                  </a:cubicBezTo>
                  <a:cubicBezTo>
                    <a:pt x="717131" y="494525"/>
                    <a:pt x="715798" y="494141"/>
                    <a:pt x="714483" y="493685"/>
                  </a:cubicBezTo>
                  <a:cubicBezTo>
                    <a:pt x="713697" y="493447"/>
                    <a:pt x="712967" y="493174"/>
                    <a:pt x="712236" y="492899"/>
                  </a:cubicBezTo>
                  <a:lnTo>
                    <a:pt x="710812" y="491968"/>
                  </a:lnTo>
                  <a:cubicBezTo>
                    <a:pt x="707396" y="491274"/>
                    <a:pt x="704018" y="490471"/>
                    <a:pt x="700767" y="489685"/>
                  </a:cubicBezTo>
                  <a:lnTo>
                    <a:pt x="696000" y="488753"/>
                  </a:lnTo>
                  <a:lnTo>
                    <a:pt x="692146" y="488023"/>
                  </a:lnTo>
                  <a:lnTo>
                    <a:pt x="690722" y="487713"/>
                  </a:lnTo>
                  <a:lnTo>
                    <a:pt x="687306" y="487019"/>
                  </a:lnTo>
                  <a:lnTo>
                    <a:pt x="686174" y="486781"/>
                  </a:lnTo>
                  <a:cubicBezTo>
                    <a:pt x="685060" y="486562"/>
                    <a:pt x="683928" y="486306"/>
                    <a:pt x="682777" y="486014"/>
                  </a:cubicBezTo>
                  <a:cubicBezTo>
                    <a:pt x="679599" y="485229"/>
                    <a:pt x="676421" y="484462"/>
                    <a:pt x="673225" y="483713"/>
                  </a:cubicBezTo>
                  <a:cubicBezTo>
                    <a:pt x="671910" y="483402"/>
                    <a:pt x="670632" y="483092"/>
                    <a:pt x="669353" y="482763"/>
                  </a:cubicBezTo>
                  <a:lnTo>
                    <a:pt x="667417" y="482215"/>
                  </a:lnTo>
                  <a:lnTo>
                    <a:pt x="666376" y="481905"/>
                  </a:lnTo>
                  <a:lnTo>
                    <a:pt x="664623" y="481466"/>
                  </a:lnTo>
                  <a:cubicBezTo>
                    <a:pt x="664477" y="481430"/>
                    <a:pt x="664331" y="481393"/>
                    <a:pt x="664185" y="481357"/>
                  </a:cubicBezTo>
                  <a:lnTo>
                    <a:pt x="659892" y="480389"/>
                  </a:lnTo>
                  <a:cubicBezTo>
                    <a:pt x="656916" y="479768"/>
                    <a:pt x="653975" y="479038"/>
                    <a:pt x="651016" y="478325"/>
                  </a:cubicBezTo>
                  <a:lnTo>
                    <a:pt x="646633" y="477284"/>
                  </a:lnTo>
                  <a:cubicBezTo>
                    <a:pt x="641903" y="476207"/>
                    <a:pt x="637209" y="475001"/>
                    <a:pt x="632570" y="473796"/>
                  </a:cubicBezTo>
                  <a:lnTo>
                    <a:pt x="628150" y="472664"/>
                  </a:lnTo>
                  <a:cubicBezTo>
                    <a:pt x="625082" y="471933"/>
                    <a:pt x="622068" y="471166"/>
                    <a:pt x="619110" y="470307"/>
                  </a:cubicBezTo>
                  <a:lnTo>
                    <a:pt x="614544" y="468993"/>
                  </a:lnTo>
                  <a:cubicBezTo>
                    <a:pt x="611165" y="468006"/>
                    <a:pt x="607750" y="467093"/>
                    <a:pt x="604462" y="465960"/>
                  </a:cubicBezTo>
                  <a:lnTo>
                    <a:pt x="598983" y="464061"/>
                  </a:lnTo>
                  <a:lnTo>
                    <a:pt x="595148" y="462783"/>
                  </a:lnTo>
                  <a:lnTo>
                    <a:pt x="593997" y="462472"/>
                  </a:lnTo>
                  <a:lnTo>
                    <a:pt x="593997" y="462582"/>
                  </a:lnTo>
                  <a:lnTo>
                    <a:pt x="591970" y="461669"/>
                  </a:lnTo>
                  <a:lnTo>
                    <a:pt x="591513" y="461504"/>
                  </a:lnTo>
                  <a:cubicBezTo>
                    <a:pt x="586089" y="459568"/>
                    <a:pt x="580775" y="457285"/>
                    <a:pt x="575460" y="455002"/>
                  </a:cubicBezTo>
                  <a:cubicBezTo>
                    <a:pt x="572154" y="453559"/>
                    <a:pt x="568867" y="452171"/>
                    <a:pt x="565579" y="450856"/>
                  </a:cubicBezTo>
                  <a:lnTo>
                    <a:pt x="561378" y="449176"/>
                  </a:lnTo>
                  <a:cubicBezTo>
                    <a:pt x="558055" y="447898"/>
                    <a:pt x="554749" y="446620"/>
                    <a:pt x="551461" y="445250"/>
                  </a:cubicBezTo>
                  <a:cubicBezTo>
                    <a:pt x="548703" y="444099"/>
                    <a:pt x="545964" y="442839"/>
                    <a:pt x="543243" y="441597"/>
                  </a:cubicBezTo>
                  <a:lnTo>
                    <a:pt x="537782" y="439131"/>
                  </a:lnTo>
                  <a:cubicBezTo>
                    <a:pt x="519792" y="431314"/>
                    <a:pt x="502332" y="422859"/>
                    <a:pt x="484507" y="414183"/>
                  </a:cubicBezTo>
                  <a:lnTo>
                    <a:pt x="481329" y="412612"/>
                  </a:lnTo>
                  <a:cubicBezTo>
                    <a:pt x="473731" y="408941"/>
                    <a:pt x="466134" y="405216"/>
                    <a:pt x="458645" y="401179"/>
                  </a:cubicBezTo>
                  <a:cubicBezTo>
                    <a:pt x="449422" y="396212"/>
                    <a:pt x="440272" y="391061"/>
                    <a:pt x="431195" y="385875"/>
                  </a:cubicBezTo>
                  <a:cubicBezTo>
                    <a:pt x="422155" y="380669"/>
                    <a:pt x="413169" y="375318"/>
                    <a:pt x="404256" y="369948"/>
                  </a:cubicBezTo>
                  <a:lnTo>
                    <a:pt x="398631" y="366570"/>
                  </a:lnTo>
                  <a:lnTo>
                    <a:pt x="391691" y="362461"/>
                  </a:lnTo>
                  <a:cubicBezTo>
                    <a:pt x="389481" y="361091"/>
                    <a:pt x="387271" y="359776"/>
                    <a:pt x="385024" y="358461"/>
                  </a:cubicBezTo>
                  <a:cubicBezTo>
                    <a:pt x="382577" y="357036"/>
                    <a:pt x="380185" y="355630"/>
                    <a:pt x="377774" y="354169"/>
                  </a:cubicBezTo>
                  <a:cubicBezTo>
                    <a:pt x="370359" y="349548"/>
                    <a:pt x="362962" y="345000"/>
                    <a:pt x="355474" y="340581"/>
                  </a:cubicBezTo>
                  <a:cubicBezTo>
                    <a:pt x="353118" y="339156"/>
                    <a:pt x="350780" y="337677"/>
                    <a:pt x="348424" y="336161"/>
                  </a:cubicBezTo>
                  <a:lnTo>
                    <a:pt x="345173" y="334115"/>
                  </a:lnTo>
                  <a:lnTo>
                    <a:pt x="343968" y="333330"/>
                  </a:lnTo>
                  <a:cubicBezTo>
                    <a:pt x="340936" y="331412"/>
                    <a:pt x="337959" y="329458"/>
                    <a:pt x="334964" y="327486"/>
                  </a:cubicBezTo>
                  <a:cubicBezTo>
                    <a:pt x="330983" y="324728"/>
                    <a:pt x="326983" y="321970"/>
                    <a:pt x="323111" y="319103"/>
                  </a:cubicBezTo>
                  <a:cubicBezTo>
                    <a:pt x="320810" y="317441"/>
                    <a:pt x="318490" y="315797"/>
                    <a:pt x="316171" y="314226"/>
                  </a:cubicBezTo>
                  <a:lnTo>
                    <a:pt x="311239" y="310774"/>
                  </a:lnTo>
                  <a:lnTo>
                    <a:pt x="307020" y="307706"/>
                  </a:lnTo>
                  <a:cubicBezTo>
                    <a:pt x="300081" y="302738"/>
                    <a:pt x="293122" y="297734"/>
                    <a:pt x="286437" y="292474"/>
                  </a:cubicBezTo>
                  <a:cubicBezTo>
                    <a:pt x="282401" y="289333"/>
                    <a:pt x="278328" y="286192"/>
                    <a:pt x="274219" y="283123"/>
                  </a:cubicBezTo>
                  <a:lnTo>
                    <a:pt x="268083" y="278539"/>
                  </a:lnTo>
                  <a:lnTo>
                    <a:pt x="262001" y="273991"/>
                  </a:lnTo>
                  <a:cubicBezTo>
                    <a:pt x="254367" y="268202"/>
                    <a:pt x="246221" y="261919"/>
                    <a:pt x="238313" y="255326"/>
                  </a:cubicBezTo>
                  <a:cubicBezTo>
                    <a:pt x="234514" y="252185"/>
                    <a:pt x="231099" y="249317"/>
                    <a:pt x="227775" y="246285"/>
                  </a:cubicBezTo>
                  <a:lnTo>
                    <a:pt x="222076" y="241172"/>
                  </a:lnTo>
                  <a:lnTo>
                    <a:pt x="216415" y="236058"/>
                  </a:lnTo>
                  <a:lnTo>
                    <a:pt x="212068" y="232149"/>
                  </a:lnTo>
                  <a:cubicBezTo>
                    <a:pt x="205602" y="226323"/>
                    <a:pt x="199156" y="220516"/>
                    <a:pt x="193001" y="214397"/>
                  </a:cubicBezTo>
                  <a:lnTo>
                    <a:pt x="183029" y="204699"/>
                  </a:lnTo>
                  <a:cubicBezTo>
                    <a:pt x="180526" y="202252"/>
                    <a:pt x="178006" y="199786"/>
                    <a:pt x="175504" y="197321"/>
                  </a:cubicBezTo>
                  <a:lnTo>
                    <a:pt x="174262" y="196280"/>
                  </a:lnTo>
                  <a:lnTo>
                    <a:pt x="169002" y="191823"/>
                  </a:lnTo>
                  <a:cubicBezTo>
                    <a:pt x="160930" y="184956"/>
                    <a:pt x="153569" y="178053"/>
                    <a:pt x="147013" y="171277"/>
                  </a:cubicBezTo>
                  <a:cubicBezTo>
                    <a:pt x="143214" y="167350"/>
                    <a:pt x="139452" y="163405"/>
                    <a:pt x="135726" y="159423"/>
                  </a:cubicBezTo>
                  <a:cubicBezTo>
                    <a:pt x="132091" y="155533"/>
                    <a:pt x="128676" y="151552"/>
                    <a:pt x="125224" y="147443"/>
                  </a:cubicBezTo>
                  <a:cubicBezTo>
                    <a:pt x="122850" y="144721"/>
                    <a:pt x="120567" y="141964"/>
                    <a:pt x="118284" y="139187"/>
                  </a:cubicBezTo>
                  <a:cubicBezTo>
                    <a:pt x="117243" y="137945"/>
                    <a:pt x="116184" y="136667"/>
                    <a:pt x="115179" y="135370"/>
                  </a:cubicBezTo>
                  <a:cubicBezTo>
                    <a:pt x="114595" y="134713"/>
                    <a:pt x="114065" y="134019"/>
                    <a:pt x="113554" y="133325"/>
                  </a:cubicBezTo>
                  <a:cubicBezTo>
                    <a:pt x="113097" y="132777"/>
                    <a:pt x="112805" y="132302"/>
                    <a:pt x="112604" y="131827"/>
                  </a:cubicBezTo>
                  <a:cubicBezTo>
                    <a:pt x="103929" y="122330"/>
                    <a:pt x="95930" y="113436"/>
                    <a:pt x="88076" y="104249"/>
                  </a:cubicBezTo>
                  <a:cubicBezTo>
                    <a:pt x="84935" y="100487"/>
                    <a:pt x="81848" y="96670"/>
                    <a:pt x="78926" y="92688"/>
                  </a:cubicBezTo>
                  <a:cubicBezTo>
                    <a:pt x="75840" y="88469"/>
                    <a:pt x="72807" y="84159"/>
                    <a:pt x="69904" y="79739"/>
                  </a:cubicBezTo>
                  <a:cubicBezTo>
                    <a:pt x="63895" y="70552"/>
                    <a:pt x="58617" y="61238"/>
                    <a:pt x="54197" y="52143"/>
                  </a:cubicBezTo>
                  <a:cubicBezTo>
                    <a:pt x="52097" y="47485"/>
                    <a:pt x="50014" y="42792"/>
                    <a:pt x="48225" y="37988"/>
                  </a:cubicBezTo>
                  <a:cubicBezTo>
                    <a:pt x="46490" y="33331"/>
                    <a:pt x="44901" y="28564"/>
                    <a:pt x="43330" y="23834"/>
                  </a:cubicBezTo>
                  <a:cubicBezTo>
                    <a:pt x="41723" y="18684"/>
                    <a:pt x="40517" y="13406"/>
                    <a:pt x="39659" y="9406"/>
                  </a:cubicBezTo>
                  <a:lnTo>
                    <a:pt x="39385" y="8255"/>
                  </a:lnTo>
                  <a:cubicBezTo>
                    <a:pt x="38928" y="5808"/>
                    <a:pt x="38417" y="3288"/>
                    <a:pt x="36718" y="1461"/>
                  </a:cubicBezTo>
                  <a:cubicBezTo>
                    <a:pt x="35824" y="585"/>
                    <a:pt x="34472" y="0"/>
                    <a:pt x="33029" y="0"/>
                  </a:cubicBezTo>
                  <a:cubicBezTo>
                    <a:pt x="32025" y="0"/>
                    <a:pt x="31094" y="292"/>
                    <a:pt x="30326" y="840"/>
                  </a:cubicBezTo>
                </a:path>
              </a:pathLst>
            </a:custGeom>
            <a:solidFill>
              <a:srgbClr val="0091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5AF3E0AB-1C3E-595C-CB08-9E2015804409}"/>
                </a:ext>
              </a:extLst>
            </p:cNvPr>
            <p:cNvSpPr/>
            <p:nvPr/>
          </p:nvSpPr>
          <p:spPr>
            <a:xfrm>
              <a:off x="6451172" y="3383614"/>
              <a:ext cx="790390" cy="518851"/>
            </a:xfrm>
            <a:custGeom>
              <a:avLst/>
              <a:gdLst>
                <a:gd name="connsiteX0" fmla="*/ 10520 w 790390"/>
                <a:gd name="connsiteY0" fmla="*/ 0 h 518851"/>
                <a:gd name="connsiteX1" fmla="*/ 7324 w 790390"/>
                <a:gd name="connsiteY1" fmla="*/ 986 h 518851"/>
                <a:gd name="connsiteX2" fmla="*/ 5370 w 790390"/>
                <a:gd name="connsiteY2" fmla="*/ 2740 h 518851"/>
                <a:gd name="connsiteX3" fmla="*/ 2721 w 790390"/>
                <a:gd name="connsiteY3" fmla="*/ 7433 h 518851"/>
                <a:gd name="connsiteX4" fmla="*/ 2210 w 790390"/>
                <a:gd name="connsiteY4" fmla="*/ 10355 h 518851"/>
                <a:gd name="connsiteX5" fmla="*/ 1352 w 790390"/>
                <a:gd name="connsiteY5" fmla="*/ 11652 h 518851"/>
                <a:gd name="connsiteX6" fmla="*/ 621 w 790390"/>
                <a:gd name="connsiteY6" fmla="*/ 13077 h 518851"/>
                <a:gd name="connsiteX7" fmla="*/ 146 w 790390"/>
                <a:gd name="connsiteY7" fmla="*/ 14501 h 518851"/>
                <a:gd name="connsiteX8" fmla="*/ 165 w 790390"/>
                <a:gd name="connsiteY8" fmla="*/ 16730 h 518851"/>
                <a:gd name="connsiteX9" fmla="*/ 1023 w 790390"/>
                <a:gd name="connsiteY9" fmla="*/ 18739 h 518851"/>
                <a:gd name="connsiteX10" fmla="*/ 3233 w 790390"/>
                <a:gd name="connsiteY10" fmla="*/ 25989 h 518851"/>
                <a:gd name="connsiteX11" fmla="*/ 3963 w 790390"/>
                <a:gd name="connsiteY11" fmla="*/ 28126 h 518851"/>
                <a:gd name="connsiteX12" fmla="*/ 8584 w 790390"/>
                <a:gd name="connsiteY12" fmla="*/ 39796 h 518851"/>
                <a:gd name="connsiteX13" fmla="*/ 9150 w 790390"/>
                <a:gd name="connsiteY13" fmla="*/ 40856 h 518851"/>
                <a:gd name="connsiteX14" fmla="*/ 10977 w 790390"/>
                <a:gd name="connsiteY14" fmla="*/ 45495 h 518851"/>
                <a:gd name="connsiteX15" fmla="*/ 11598 w 790390"/>
                <a:gd name="connsiteY15" fmla="*/ 46901 h 518851"/>
                <a:gd name="connsiteX16" fmla="*/ 13278 w 790390"/>
                <a:gd name="connsiteY16" fmla="*/ 50736 h 518851"/>
                <a:gd name="connsiteX17" fmla="*/ 20200 w 790390"/>
                <a:gd name="connsiteY17" fmla="*/ 66315 h 518851"/>
                <a:gd name="connsiteX18" fmla="*/ 20711 w 790390"/>
                <a:gd name="connsiteY18" fmla="*/ 67448 h 518851"/>
                <a:gd name="connsiteX19" fmla="*/ 21350 w 790390"/>
                <a:gd name="connsiteY19" fmla="*/ 68708 h 518851"/>
                <a:gd name="connsiteX20" fmla="*/ 23506 w 790390"/>
                <a:gd name="connsiteY20" fmla="*/ 73219 h 518851"/>
                <a:gd name="connsiteX21" fmla="*/ 24528 w 790390"/>
                <a:gd name="connsiteY21" fmla="*/ 74936 h 518851"/>
                <a:gd name="connsiteX22" fmla="*/ 26537 w 790390"/>
                <a:gd name="connsiteY22" fmla="*/ 77365 h 518851"/>
                <a:gd name="connsiteX23" fmla="*/ 29350 w 790390"/>
                <a:gd name="connsiteY23" fmla="*/ 81839 h 518851"/>
                <a:gd name="connsiteX24" fmla="*/ 57092 w 790390"/>
                <a:gd name="connsiteY24" fmla="*/ 123152 h 518851"/>
                <a:gd name="connsiteX25" fmla="*/ 68745 w 790390"/>
                <a:gd name="connsiteY25" fmla="*/ 137945 h 518851"/>
                <a:gd name="connsiteX26" fmla="*/ 71557 w 790390"/>
                <a:gd name="connsiteY26" fmla="*/ 141470 h 518851"/>
                <a:gd name="connsiteX27" fmla="*/ 76178 w 790390"/>
                <a:gd name="connsiteY27" fmla="*/ 147004 h 518851"/>
                <a:gd name="connsiteX28" fmla="*/ 75758 w 790390"/>
                <a:gd name="connsiteY28" fmla="*/ 148995 h 518851"/>
                <a:gd name="connsiteX29" fmla="*/ 76069 w 790390"/>
                <a:gd name="connsiteY29" fmla="*/ 150785 h 518851"/>
                <a:gd name="connsiteX30" fmla="*/ 77201 w 790390"/>
                <a:gd name="connsiteY30" fmla="*/ 152812 h 518851"/>
                <a:gd name="connsiteX31" fmla="*/ 78844 w 790390"/>
                <a:gd name="connsiteY31" fmla="*/ 154857 h 518851"/>
                <a:gd name="connsiteX32" fmla="*/ 81949 w 790390"/>
                <a:gd name="connsiteY32" fmla="*/ 158656 h 518851"/>
                <a:gd name="connsiteX33" fmla="*/ 88889 w 790390"/>
                <a:gd name="connsiteY33" fmla="*/ 166912 h 518851"/>
                <a:gd name="connsiteX34" fmla="*/ 99391 w 790390"/>
                <a:gd name="connsiteY34" fmla="*/ 178892 h 518851"/>
                <a:gd name="connsiteX35" fmla="*/ 110678 w 790390"/>
                <a:gd name="connsiteY35" fmla="*/ 190764 h 518851"/>
                <a:gd name="connsiteX36" fmla="*/ 132668 w 790390"/>
                <a:gd name="connsiteY36" fmla="*/ 211310 h 518851"/>
                <a:gd name="connsiteX37" fmla="*/ 137946 w 790390"/>
                <a:gd name="connsiteY37" fmla="*/ 215785 h 518851"/>
                <a:gd name="connsiteX38" fmla="*/ 140484 w 790390"/>
                <a:gd name="connsiteY38" fmla="*/ 217940 h 518851"/>
                <a:gd name="connsiteX39" fmla="*/ 155113 w 790390"/>
                <a:gd name="connsiteY39" fmla="*/ 230231 h 518851"/>
                <a:gd name="connsiteX40" fmla="*/ 175003 w 790390"/>
                <a:gd name="connsiteY40" fmla="*/ 248185 h 518851"/>
                <a:gd name="connsiteX41" fmla="*/ 176866 w 790390"/>
                <a:gd name="connsiteY41" fmla="*/ 249810 h 518851"/>
                <a:gd name="connsiteX42" fmla="*/ 178874 w 790390"/>
                <a:gd name="connsiteY42" fmla="*/ 251637 h 518851"/>
                <a:gd name="connsiteX43" fmla="*/ 179842 w 790390"/>
                <a:gd name="connsiteY43" fmla="*/ 252568 h 518851"/>
                <a:gd name="connsiteX44" fmla="*/ 181778 w 790390"/>
                <a:gd name="connsiteY44" fmla="*/ 254358 h 518851"/>
                <a:gd name="connsiteX45" fmla="*/ 183714 w 790390"/>
                <a:gd name="connsiteY45" fmla="*/ 256148 h 518851"/>
                <a:gd name="connsiteX46" fmla="*/ 186016 w 790390"/>
                <a:gd name="connsiteY46" fmla="*/ 258157 h 518851"/>
                <a:gd name="connsiteX47" fmla="*/ 190107 w 790390"/>
                <a:gd name="connsiteY47" fmla="*/ 261006 h 518851"/>
                <a:gd name="connsiteX48" fmla="*/ 203001 w 790390"/>
                <a:gd name="connsiteY48" fmla="*/ 270941 h 518851"/>
                <a:gd name="connsiteX49" fmla="*/ 217703 w 790390"/>
                <a:gd name="connsiteY49" fmla="*/ 281461 h 518851"/>
                <a:gd name="connsiteX50" fmla="*/ 219127 w 790390"/>
                <a:gd name="connsiteY50" fmla="*/ 282429 h 518851"/>
                <a:gd name="connsiteX51" fmla="*/ 222141 w 790390"/>
                <a:gd name="connsiteY51" fmla="*/ 284785 h 518851"/>
                <a:gd name="connsiteX52" fmla="*/ 225903 w 790390"/>
                <a:gd name="connsiteY52" fmla="*/ 287926 h 518851"/>
                <a:gd name="connsiteX53" fmla="*/ 227529 w 790390"/>
                <a:gd name="connsiteY53" fmla="*/ 289278 h 518851"/>
                <a:gd name="connsiteX54" fmla="*/ 228899 w 790390"/>
                <a:gd name="connsiteY54" fmla="*/ 290429 h 518851"/>
                <a:gd name="connsiteX55" fmla="*/ 231602 w 790390"/>
                <a:gd name="connsiteY55" fmla="*/ 292657 h 518851"/>
                <a:gd name="connsiteX56" fmla="*/ 234834 w 790390"/>
                <a:gd name="connsiteY56" fmla="*/ 295104 h 518851"/>
                <a:gd name="connsiteX57" fmla="*/ 237957 w 790390"/>
                <a:gd name="connsiteY57" fmla="*/ 297551 h 518851"/>
                <a:gd name="connsiteX58" fmla="*/ 239089 w 790390"/>
                <a:gd name="connsiteY58" fmla="*/ 298446 h 518851"/>
                <a:gd name="connsiteX59" fmla="*/ 243181 w 790390"/>
                <a:gd name="connsiteY59" fmla="*/ 301533 h 518851"/>
                <a:gd name="connsiteX60" fmla="*/ 246194 w 790390"/>
                <a:gd name="connsiteY60" fmla="*/ 303670 h 518851"/>
                <a:gd name="connsiteX61" fmla="*/ 247363 w 790390"/>
                <a:gd name="connsiteY61" fmla="*/ 304492 h 518851"/>
                <a:gd name="connsiteX62" fmla="*/ 256038 w 790390"/>
                <a:gd name="connsiteY62" fmla="*/ 310281 h 518851"/>
                <a:gd name="connsiteX63" fmla="*/ 257518 w 790390"/>
                <a:gd name="connsiteY63" fmla="*/ 311158 h 518851"/>
                <a:gd name="connsiteX64" fmla="*/ 258997 w 790390"/>
                <a:gd name="connsiteY64" fmla="*/ 312053 h 518851"/>
                <a:gd name="connsiteX65" fmla="*/ 265280 w 790390"/>
                <a:gd name="connsiteY65" fmla="*/ 317185 h 518851"/>
                <a:gd name="connsiteX66" fmla="*/ 268403 w 790390"/>
                <a:gd name="connsiteY66" fmla="*/ 319522 h 518851"/>
                <a:gd name="connsiteX67" fmla="*/ 271745 w 790390"/>
                <a:gd name="connsiteY67" fmla="*/ 322006 h 518851"/>
                <a:gd name="connsiteX68" fmla="*/ 277443 w 790390"/>
                <a:gd name="connsiteY68" fmla="*/ 326353 h 518851"/>
                <a:gd name="connsiteX69" fmla="*/ 285735 w 790390"/>
                <a:gd name="connsiteY69" fmla="*/ 332490 h 518851"/>
                <a:gd name="connsiteX70" fmla="*/ 290812 w 790390"/>
                <a:gd name="connsiteY70" fmla="*/ 336197 h 518851"/>
                <a:gd name="connsiteX71" fmla="*/ 316528 w 790390"/>
                <a:gd name="connsiteY71" fmla="*/ 354315 h 518851"/>
                <a:gd name="connsiteX72" fmla="*/ 343978 w 790390"/>
                <a:gd name="connsiteY72" fmla="*/ 372341 h 518851"/>
                <a:gd name="connsiteX73" fmla="*/ 370844 w 790390"/>
                <a:gd name="connsiteY73" fmla="*/ 388961 h 518851"/>
                <a:gd name="connsiteX74" fmla="*/ 376688 w 790390"/>
                <a:gd name="connsiteY74" fmla="*/ 392376 h 518851"/>
                <a:gd name="connsiteX75" fmla="*/ 379519 w 790390"/>
                <a:gd name="connsiteY75" fmla="*/ 394020 h 518851"/>
                <a:gd name="connsiteX76" fmla="*/ 386441 w 790390"/>
                <a:gd name="connsiteY76" fmla="*/ 397581 h 518851"/>
                <a:gd name="connsiteX77" fmla="*/ 388797 w 790390"/>
                <a:gd name="connsiteY77" fmla="*/ 398056 h 518851"/>
                <a:gd name="connsiteX78" fmla="*/ 391500 w 790390"/>
                <a:gd name="connsiteY78" fmla="*/ 397307 h 518851"/>
                <a:gd name="connsiteX79" fmla="*/ 394495 w 790390"/>
                <a:gd name="connsiteY79" fmla="*/ 398933 h 518851"/>
                <a:gd name="connsiteX80" fmla="*/ 399390 w 790390"/>
                <a:gd name="connsiteY80" fmla="*/ 401417 h 518851"/>
                <a:gd name="connsiteX81" fmla="*/ 401727 w 790390"/>
                <a:gd name="connsiteY81" fmla="*/ 403499 h 518851"/>
                <a:gd name="connsiteX82" fmla="*/ 405581 w 790390"/>
                <a:gd name="connsiteY82" fmla="*/ 406037 h 518851"/>
                <a:gd name="connsiteX83" fmla="*/ 409800 w 790390"/>
                <a:gd name="connsiteY83" fmla="*/ 408558 h 518851"/>
                <a:gd name="connsiteX84" fmla="*/ 419644 w 790390"/>
                <a:gd name="connsiteY84" fmla="*/ 414201 h 518851"/>
                <a:gd name="connsiteX85" fmla="*/ 426456 w 790390"/>
                <a:gd name="connsiteY85" fmla="*/ 417982 h 518851"/>
                <a:gd name="connsiteX86" fmla="*/ 429141 w 790390"/>
                <a:gd name="connsiteY86" fmla="*/ 419443 h 518851"/>
                <a:gd name="connsiteX87" fmla="*/ 433963 w 790390"/>
                <a:gd name="connsiteY87" fmla="*/ 422000 h 518851"/>
                <a:gd name="connsiteX88" fmla="*/ 462070 w 790390"/>
                <a:gd name="connsiteY88" fmla="*/ 435771 h 518851"/>
                <a:gd name="connsiteX89" fmla="*/ 490233 w 790390"/>
                <a:gd name="connsiteY89" fmla="*/ 447715 h 518851"/>
                <a:gd name="connsiteX90" fmla="*/ 504643 w 790390"/>
                <a:gd name="connsiteY90" fmla="*/ 454107 h 518851"/>
                <a:gd name="connsiteX91" fmla="*/ 511273 w 790390"/>
                <a:gd name="connsiteY91" fmla="*/ 457011 h 518851"/>
                <a:gd name="connsiteX92" fmla="*/ 520496 w 790390"/>
                <a:gd name="connsiteY92" fmla="*/ 460975 h 518851"/>
                <a:gd name="connsiteX93" fmla="*/ 524532 w 790390"/>
                <a:gd name="connsiteY93" fmla="*/ 462673 h 518851"/>
                <a:gd name="connsiteX94" fmla="*/ 528532 w 790390"/>
                <a:gd name="connsiteY94" fmla="*/ 464353 h 518851"/>
                <a:gd name="connsiteX95" fmla="*/ 534285 w 790390"/>
                <a:gd name="connsiteY95" fmla="*/ 466929 h 518851"/>
                <a:gd name="connsiteX96" fmla="*/ 539344 w 790390"/>
                <a:gd name="connsiteY96" fmla="*/ 469193 h 518851"/>
                <a:gd name="connsiteX97" fmla="*/ 552731 w 790390"/>
                <a:gd name="connsiteY97" fmla="*/ 474782 h 518851"/>
                <a:gd name="connsiteX98" fmla="*/ 554010 w 790390"/>
                <a:gd name="connsiteY98" fmla="*/ 475293 h 518851"/>
                <a:gd name="connsiteX99" fmla="*/ 555909 w 790390"/>
                <a:gd name="connsiteY99" fmla="*/ 476060 h 518851"/>
                <a:gd name="connsiteX100" fmla="*/ 560914 w 790390"/>
                <a:gd name="connsiteY100" fmla="*/ 477960 h 518851"/>
                <a:gd name="connsiteX101" fmla="*/ 566301 w 790390"/>
                <a:gd name="connsiteY101" fmla="*/ 480170 h 518851"/>
                <a:gd name="connsiteX102" fmla="*/ 576529 w 790390"/>
                <a:gd name="connsiteY102" fmla="*/ 484114 h 518851"/>
                <a:gd name="connsiteX103" fmla="*/ 586026 w 790390"/>
                <a:gd name="connsiteY103" fmla="*/ 487603 h 518851"/>
                <a:gd name="connsiteX104" fmla="*/ 591578 w 790390"/>
                <a:gd name="connsiteY104" fmla="*/ 489539 h 518851"/>
                <a:gd name="connsiteX105" fmla="*/ 622060 w 790390"/>
                <a:gd name="connsiteY105" fmla="*/ 499237 h 518851"/>
                <a:gd name="connsiteX106" fmla="*/ 628288 w 790390"/>
                <a:gd name="connsiteY106" fmla="*/ 500990 h 518851"/>
                <a:gd name="connsiteX107" fmla="*/ 630041 w 790390"/>
                <a:gd name="connsiteY107" fmla="*/ 501410 h 518851"/>
                <a:gd name="connsiteX108" fmla="*/ 631082 w 790390"/>
                <a:gd name="connsiteY108" fmla="*/ 501721 h 518851"/>
                <a:gd name="connsiteX109" fmla="*/ 633018 w 790390"/>
                <a:gd name="connsiteY109" fmla="*/ 502232 h 518851"/>
                <a:gd name="connsiteX110" fmla="*/ 636908 w 790390"/>
                <a:gd name="connsiteY110" fmla="*/ 503236 h 518851"/>
                <a:gd name="connsiteX111" fmla="*/ 646442 w 790390"/>
                <a:gd name="connsiteY111" fmla="*/ 505519 h 518851"/>
                <a:gd name="connsiteX112" fmla="*/ 649857 w 790390"/>
                <a:gd name="connsiteY112" fmla="*/ 506268 h 518851"/>
                <a:gd name="connsiteX113" fmla="*/ 650990 w 790390"/>
                <a:gd name="connsiteY113" fmla="*/ 506506 h 518851"/>
                <a:gd name="connsiteX114" fmla="*/ 654387 w 790390"/>
                <a:gd name="connsiteY114" fmla="*/ 507182 h 518851"/>
                <a:gd name="connsiteX115" fmla="*/ 655830 w 790390"/>
                <a:gd name="connsiteY115" fmla="*/ 507492 h 518851"/>
                <a:gd name="connsiteX116" fmla="*/ 659628 w 790390"/>
                <a:gd name="connsiteY116" fmla="*/ 508241 h 518851"/>
                <a:gd name="connsiteX117" fmla="*/ 664395 w 790390"/>
                <a:gd name="connsiteY117" fmla="*/ 509154 h 518851"/>
                <a:gd name="connsiteX118" fmla="*/ 674477 w 790390"/>
                <a:gd name="connsiteY118" fmla="*/ 511455 h 518851"/>
                <a:gd name="connsiteX119" fmla="*/ 675883 w 790390"/>
                <a:gd name="connsiteY119" fmla="*/ 512405 h 518851"/>
                <a:gd name="connsiteX120" fmla="*/ 678148 w 790390"/>
                <a:gd name="connsiteY120" fmla="*/ 513190 h 518851"/>
                <a:gd name="connsiteX121" fmla="*/ 682147 w 790390"/>
                <a:gd name="connsiteY121" fmla="*/ 514359 h 518851"/>
                <a:gd name="connsiteX122" fmla="*/ 689617 w 790390"/>
                <a:gd name="connsiteY122" fmla="*/ 515638 h 518851"/>
                <a:gd name="connsiteX123" fmla="*/ 692521 w 790390"/>
                <a:gd name="connsiteY123" fmla="*/ 516039 h 518851"/>
                <a:gd name="connsiteX124" fmla="*/ 703827 w 790390"/>
                <a:gd name="connsiteY124" fmla="*/ 517318 h 518851"/>
                <a:gd name="connsiteX125" fmla="*/ 730090 w 790390"/>
                <a:gd name="connsiteY125" fmla="*/ 518852 h 518851"/>
                <a:gd name="connsiteX126" fmla="*/ 732336 w 790390"/>
                <a:gd name="connsiteY126" fmla="*/ 518852 h 518851"/>
                <a:gd name="connsiteX127" fmla="*/ 741358 w 790390"/>
                <a:gd name="connsiteY127" fmla="*/ 518724 h 518851"/>
                <a:gd name="connsiteX128" fmla="*/ 744299 w 790390"/>
                <a:gd name="connsiteY128" fmla="*/ 518651 h 518851"/>
                <a:gd name="connsiteX129" fmla="*/ 754947 w 790390"/>
                <a:gd name="connsiteY129" fmla="*/ 518505 h 518851"/>
                <a:gd name="connsiteX130" fmla="*/ 766124 w 790390"/>
                <a:gd name="connsiteY130" fmla="*/ 518012 h 518851"/>
                <a:gd name="connsiteX131" fmla="*/ 767603 w 790390"/>
                <a:gd name="connsiteY131" fmla="*/ 517847 h 518851"/>
                <a:gd name="connsiteX132" fmla="*/ 772096 w 790390"/>
                <a:gd name="connsiteY132" fmla="*/ 517336 h 518851"/>
                <a:gd name="connsiteX133" fmla="*/ 774580 w 790390"/>
                <a:gd name="connsiteY133" fmla="*/ 516952 h 518851"/>
                <a:gd name="connsiteX134" fmla="*/ 778397 w 790390"/>
                <a:gd name="connsiteY134" fmla="*/ 515692 h 518851"/>
                <a:gd name="connsiteX135" fmla="*/ 780625 w 790390"/>
                <a:gd name="connsiteY135" fmla="*/ 512387 h 518851"/>
                <a:gd name="connsiteX136" fmla="*/ 790378 w 790390"/>
                <a:gd name="connsiteY136" fmla="*/ 505227 h 518851"/>
                <a:gd name="connsiteX137" fmla="*/ 790049 w 790390"/>
                <a:gd name="connsiteY137" fmla="*/ 503310 h 518851"/>
                <a:gd name="connsiteX138" fmla="*/ 787565 w 790390"/>
                <a:gd name="connsiteY138" fmla="*/ 500296 h 518851"/>
                <a:gd name="connsiteX139" fmla="*/ 785337 w 790390"/>
                <a:gd name="connsiteY139" fmla="*/ 499164 h 518851"/>
                <a:gd name="connsiteX140" fmla="*/ 783164 w 790390"/>
                <a:gd name="connsiteY140" fmla="*/ 497301 h 518851"/>
                <a:gd name="connsiteX141" fmla="*/ 780607 w 790390"/>
                <a:gd name="connsiteY141" fmla="*/ 496753 h 518851"/>
                <a:gd name="connsiteX142" fmla="*/ 778817 w 790390"/>
                <a:gd name="connsiteY142" fmla="*/ 496899 h 518851"/>
                <a:gd name="connsiteX143" fmla="*/ 776607 w 790390"/>
                <a:gd name="connsiteY143" fmla="*/ 497064 h 518851"/>
                <a:gd name="connsiteX144" fmla="*/ 775292 w 790390"/>
                <a:gd name="connsiteY144" fmla="*/ 497191 h 518851"/>
                <a:gd name="connsiteX145" fmla="*/ 774287 w 790390"/>
                <a:gd name="connsiteY145" fmla="*/ 497118 h 518851"/>
                <a:gd name="connsiteX146" fmla="*/ 773283 w 790390"/>
                <a:gd name="connsiteY146" fmla="*/ 497064 h 518851"/>
                <a:gd name="connsiteX147" fmla="*/ 759165 w 790390"/>
                <a:gd name="connsiteY147" fmla="*/ 496479 h 518851"/>
                <a:gd name="connsiteX148" fmla="*/ 756298 w 790390"/>
                <a:gd name="connsiteY148" fmla="*/ 496479 h 518851"/>
                <a:gd name="connsiteX149" fmla="*/ 753394 w 790390"/>
                <a:gd name="connsiteY149" fmla="*/ 496442 h 518851"/>
                <a:gd name="connsiteX150" fmla="*/ 751988 w 790390"/>
                <a:gd name="connsiteY150" fmla="*/ 496442 h 518851"/>
                <a:gd name="connsiteX151" fmla="*/ 750563 w 790390"/>
                <a:gd name="connsiteY151" fmla="*/ 496442 h 518851"/>
                <a:gd name="connsiteX152" fmla="*/ 746746 w 790390"/>
                <a:gd name="connsiteY152" fmla="*/ 496644 h 518851"/>
                <a:gd name="connsiteX153" fmla="*/ 745595 w 790390"/>
                <a:gd name="connsiteY153" fmla="*/ 496917 h 518851"/>
                <a:gd name="connsiteX154" fmla="*/ 740701 w 790390"/>
                <a:gd name="connsiteY154" fmla="*/ 496717 h 518851"/>
                <a:gd name="connsiteX155" fmla="*/ 735751 w 790390"/>
                <a:gd name="connsiteY155" fmla="*/ 496516 h 518851"/>
                <a:gd name="connsiteX156" fmla="*/ 730875 w 790390"/>
                <a:gd name="connsiteY156" fmla="*/ 496296 h 518851"/>
                <a:gd name="connsiteX157" fmla="*/ 725177 w 790390"/>
                <a:gd name="connsiteY157" fmla="*/ 496022 h 518851"/>
                <a:gd name="connsiteX158" fmla="*/ 719423 w 790390"/>
                <a:gd name="connsiteY158" fmla="*/ 495694 h 518851"/>
                <a:gd name="connsiteX159" fmla="*/ 715607 w 790390"/>
                <a:gd name="connsiteY159" fmla="*/ 494926 h 518851"/>
                <a:gd name="connsiteX160" fmla="*/ 712904 w 790390"/>
                <a:gd name="connsiteY160" fmla="*/ 494361 h 518851"/>
                <a:gd name="connsiteX161" fmla="*/ 700612 w 790390"/>
                <a:gd name="connsiteY161" fmla="*/ 492132 h 518851"/>
                <a:gd name="connsiteX162" fmla="*/ 681216 w 790390"/>
                <a:gd name="connsiteY162" fmla="*/ 489009 h 518851"/>
                <a:gd name="connsiteX163" fmla="*/ 671244 w 790390"/>
                <a:gd name="connsiteY163" fmla="*/ 487767 h 518851"/>
                <a:gd name="connsiteX164" fmla="*/ 667500 w 790390"/>
                <a:gd name="connsiteY164" fmla="*/ 486781 h 518851"/>
                <a:gd name="connsiteX165" fmla="*/ 664249 w 790390"/>
                <a:gd name="connsiteY165" fmla="*/ 485941 h 518851"/>
                <a:gd name="connsiteX166" fmla="*/ 656834 w 790390"/>
                <a:gd name="connsiteY166" fmla="*/ 484078 h 518851"/>
                <a:gd name="connsiteX167" fmla="*/ 647246 w 790390"/>
                <a:gd name="connsiteY167" fmla="*/ 482087 h 518851"/>
                <a:gd name="connsiteX168" fmla="*/ 643355 w 790390"/>
                <a:gd name="connsiteY168" fmla="*/ 480973 h 518851"/>
                <a:gd name="connsiteX169" fmla="*/ 640324 w 790390"/>
                <a:gd name="connsiteY169" fmla="*/ 480060 h 518851"/>
                <a:gd name="connsiteX170" fmla="*/ 638223 w 790390"/>
                <a:gd name="connsiteY170" fmla="*/ 479384 h 518851"/>
                <a:gd name="connsiteX171" fmla="*/ 629165 w 790390"/>
                <a:gd name="connsiteY171" fmla="*/ 476681 h 518851"/>
                <a:gd name="connsiteX172" fmla="*/ 628087 w 790390"/>
                <a:gd name="connsiteY172" fmla="*/ 476517 h 518851"/>
                <a:gd name="connsiteX173" fmla="*/ 625074 w 790390"/>
                <a:gd name="connsiteY173" fmla="*/ 477540 h 518851"/>
                <a:gd name="connsiteX174" fmla="*/ 611759 w 790390"/>
                <a:gd name="connsiteY174" fmla="*/ 473996 h 518851"/>
                <a:gd name="connsiteX175" fmla="*/ 609805 w 790390"/>
                <a:gd name="connsiteY175" fmla="*/ 473376 h 518851"/>
                <a:gd name="connsiteX176" fmla="*/ 605878 w 790390"/>
                <a:gd name="connsiteY176" fmla="*/ 472097 h 518851"/>
                <a:gd name="connsiteX177" fmla="*/ 603121 w 790390"/>
                <a:gd name="connsiteY177" fmla="*/ 470745 h 518851"/>
                <a:gd name="connsiteX178" fmla="*/ 599504 w 790390"/>
                <a:gd name="connsiteY178" fmla="*/ 469230 h 518851"/>
                <a:gd name="connsiteX179" fmla="*/ 597970 w 790390"/>
                <a:gd name="connsiteY179" fmla="*/ 468609 h 518851"/>
                <a:gd name="connsiteX180" fmla="*/ 595176 w 790390"/>
                <a:gd name="connsiteY180" fmla="*/ 467531 h 518851"/>
                <a:gd name="connsiteX181" fmla="*/ 591176 w 790390"/>
                <a:gd name="connsiteY181" fmla="*/ 465979 h 518851"/>
                <a:gd name="connsiteX182" fmla="*/ 587176 w 790390"/>
                <a:gd name="connsiteY182" fmla="*/ 464426 h 518851"/>
                <a:gd name="connsiteX183" fmla="*/ 573497 w 790390"/>
                <a:gd name="connsiteY183" fmla="*/ 459075 h 518851"/>
                <a:gd name="connsiteX184" fmla="*/ 544038 w 790390"/>
                <a:gd name="connsiteY184" fmla="*/ 447277 h 518851"/>
                <a:gd name="connsiteX185" fmla="*/ 516131 w 790390"/>
                <a:gd name="connsiteY185" fmla="*/ 435497 h 518851"/>
                <a:gd name="connsiteX186" fmla="*/ 507474 w 790390"/>
                <a:gd name="connsiteY186" fmla="*/ 431661 h 518851"/>
                <a:gd name="connsiteX187" fmla="*/ 498835 w 790390"/>
                <a:gd name="connsiteY187" fmla="*/ 427862 h 518851"/>
                <a:gd name="connsiteX188" fmla="*/ 497191 w 790390"/>
                <a:gd name="connsiteY188" fmla="*/ 426657 h 518851"/>
                <a:gd name="connsiteX189" fmla="*/ 489320 w 790390"/>
                <a:gd name="connsiteY189" fmla="*/ 423260 h 518851"/>
                <a:gd name="connsiteX190" fmla="*/ 476663 w 790390"/>
                <a:gd name="connsiteY190" fmla="*/ 417507 h 518851"/>
                <a:gd name="connsiteX191" fmla="*/ 474691 w 790390"/>
                <a:gd name="connsiteY191" fmla="*/ 416594 h 518851"/>
                <a:gd name="connsiteX192" fmla="*/ 467349 w 790390"/>
                <a:gd name="connsiteY192" fmla="*/ 413251 h 518851"/>
                <a:gd name="connsiteX193" fmla="*/ 464025 w 790390"/>
                <a:gd name="connsiteY193" fmla="*/ 411699 h 518851"/>
                <a:gd name="connsiteX194" fmla="*/ 453359 w 790390"/>
                <a:gd name="connsiteY194" fmla="*/ 406823 h 518851"/>
                <a:gd name="connsiteX195" fmla="*/ 450455 w 790390"/>
                <a:gd name="connsiteY195" fmla="*/ 405435 h 518851"/>
                <a:gd name="connsiteX196" fmla="*/ 449085 w 790390"/>
                <a:gd name="connsiteY196" fmla="*/ 404796 h 518851"/>
                <a:gd name="connsiteX197" fmla="*/ 448099 w 790390"/>
                <a:gd name="connsiteY197" fmla="*/ 403718 h 518851"/>
                <a:gd name="connsiteX198" fmla="*/ 437031 w 790390"/>
                <a:gd name="connsiteY198" fmla="*/ 397088 h 518851"/>
                <a:gd name="connsiteX199" fmla="*/ 434748 w 790390"/>
                <a:gd name="connsiteY199" fmla="*/ 395846 h 518851"/>
                <a:gd name="connsiteX200" fmla="*/ 428155 w 790390"/>
                <a:gd name="connsiteY200" fmla="*/ 392285 h 518851"/>
                <a:gd name="connsiteX201" fmla="*/ 421489 w 790390"/>
                <a:gd name="connsiteY201" fmla="*/ 388669 h 518851"/>
                <a:gd name="connsiteX202" fmla="*/ 414786 w 790390"/>
                <a:gd name="connsiteY202" fmla="*/ 385071 h 518851"/>
                <a:gd name="connsiteX203" fmla="*/ 390642 w 790390"/>
                <a:gd name="connsiteY203" fmla="*/ 371117 h 518851"/>
                <a:gd name="connsiteX204" fmla="*/ 387299 w 790390"/>
                <a:gd name="connsiteY204" fmla="*/ 369145 h 518851"/>
                <a:gd name="connsiteX205" fmla="*/ 370661 w 790390"/>
                <a:gd name="connsiteY205" fmla="*/ 358880 h 518851"/>
                <a:gd name="connsiteX206" fmla="*/ 368579 w 790390"/>
                <a:gd name="connsiteY206" fmla="*/ 357547 h 518851"/>
                <a:gd name="connsiteX207" fmla="*/ 362022 w 790390"/>
                <a:gd name="connsiteY207" fmla="*/ 353438 h 518851"/>
                <a:gd name="connsiteX208" fmla="*/ 350388 w 790390"/>
                <a:gd name="connsiteY208" fmla="*/ 346041 h 518851"/>
                <a:gd name="connsiteX209" fmla="*/ 346900 w 790390"/>
                <a:gd name="connsiteY209" fmla="*/ 343868 h 518851"/>
                <a:gd name="connsiteX210" fmla="*/ 343412 w 790390"/>
                <a:gd name="connsiteY210" fmla="*/ 341695 h 518851"/>
                <a:gd name="connsiteX211" fmla="*/ 341238 w 790390"/>
                <a:gd name="connsiteY211" fmla="*/ 340306 h 518851"/>
                <a:gd name="connsiteX212" fmla="*/ 336051 w 790390"/>
                <a:gd name="connsiteY212" fmla="*/ 335247 h 518851"/>
                <a:gd name="connsiteX213" fmla="*/ 334736 w 790390"/>
                <a:gd name="connsiteY213" fmla="*/ 334481 h 518851"/>
                <a:gd name="connsiteX214" fmla="*/ 333367 w 790390"/>
                <a:gd name="connsiteY214" fmla="*/ 333640 h 518851"/>
                <a:gd name="connsiteX215" fmla="*/ 330353 w 790390"/>
                <a:gd name="connsiteY215" fmla="*/ 331759 h 518851"/>
                <a:gd name="connsiteX216" fmla="*/ 320582 w 790390"/>
                <a:gd name="connsiteY216" fmla="*/ 326152 h 518851"/>
                <a:gd name="connsiteX217" fmla="*/ 306811 w 790390"/>
                <a:gd name="connsiteY217" fmla="*/ 318080 h 518851"/>
                <a:gd name="connsiteX218" fmla="*/ 289990 w 790390"/>
                <a:gd name="connsiteY218" fmla="*/ 306647 h 518851"/>
                <a:gd name="connsiteX219" fmla="*/ 284803 w 790390"/>
                <a:gd name="connsiteY219" fmla="*/ 303122 h 518851"/>
                <a:gd name="connsiteX220" fmla="*/ 268713 w 790390"/>
                <a:gd name="connsiteY220" fmla="*/ 291616 h 518851"/>
                <a:gd name="connsiteX221" fmla="*/ 261919 w 790390"/>
                <a:gd name="connsiteY221" fmla="*/ 286776 h 518851"/>
                <a:gd name="connsiteX222" fmla="*/ 255838 w 790390"/>
                <a:gd name="connsiteY222" fmla="*/ 282009 h 518851"/>
                <a:gd name="connsiteX223" fmla="*/ 253555 w 790390"/>
                <a:gd name="connsiteY223" fmla="*/ 280183 h 518851"/>
                <a:gd name="connsiteX224" fmla="*/ 244404 w 790390"/>
                <a:gd name="connsiteY224" fmla="*/ 272932 h 518851"/>
                <a:gd name="connsiteX225" fmla="*/ 237939 w 790390"/>
                <a:gd name="connsiteY225" fmla="*/ 267617 h 518851"/>
                <a:gd name="connsiteX226" fmla="*/ 231547 w 790390"/>
                <a:gd name="connsiteY226" fmla="*/ 262339 h 518851"/>
                <a:gd name="connsiteX227" fmla="*/ 225027 w 790390"/>
                <a:gd name="connsiteY227" fmla="*/ 256732 h 518851"/>
                <a:gd name="connsiteX228" fmla="*/ 221685 w 790390"/>
                <a:gd name="connsiteY228" fmla="*/ 253773 h 518851"/>
                <a:gd name="connsiteX229" fmla="*/ 213119 w 790390"/>
                <a:gd name="connsiteY229" fmla="*/ 246212 h 518851"/>
                <a:gd name="connsiteX230" fmla="*/ 209831 w 790390"/>
                <a:gd name="connsiteY230" fmla="*/ 243308 h 518851"/>
                <a:gd name="connsiteX231" fmla="*/ 206544 w 790390"/>
                <a:gd name="connsiteY231" fmla="*/ 240350 h 518851"/>
                <a:gd name="connsiteX232" fmla="*/ 205411 w 790390"/>
                <a:gd name="connsiteY232" fmla="*/ 239400 h 518851"/>
                <a:gd name="connsiteX233" fmla="*/ 204279 w 790390"/>
                <a:gd name="connsiteY233" fmla="*/ 238377 h 518851"/>
                <a:gd name="connsiteX234" fmla="*/ 202964 w 790390"/>
                <a:gd name="connsiteY234" fmla="*/ 237227 h 518851"/>
                <a:gd name="connsiteX235" fmla="*/ 200261 w 790390"/>
                <a:gd name="connsiteY235" fmla="*/ 234816 h 518851"/>
                <a:gd name="connsiteX236" fmla="*/ 196572 w 790390"/>
                <a:gd name="connsiteY236" fmla="*/ 232241 h 518851"/>
                <a:gd name="connsiteX237" fmla="*/ 194106 w 790390"/>
                <a:gd name="connsiteY237" fmla="*/ 231455 h 518851"/>
                <a:gd name="connsiteX238" fmla="*/ 192170 w 790390"/>
                <a:gd name="connsiteY238" fmla="*/ 231802 h 518851"/>
                <a:gd name="connsiteX239" fmla="*/ 188664 w 790390"/>
                <a:gd name="connsiteY239" fmla="*/ 228588 h 518851"/>
                <a:gd name="connsiteX240" fmla="*/ 179148 w 790390"/>
                <a:gd name="connsiteY240" fmla="*/ 220880 h 518851"/>
                <a:gd name="connsiteX241" fmla="*/ 176920 w 790390"/>
                <a:gd name="connsiteY241" fmla="*/ 220241 h 518851"/>
                <a:gd name="connsiteX242" fmla="*/ 169049 w 790390"/>
                <a:gd name="connsiteY242" fmla="*/ 213776 h 518851"/>
                <a:gd name="connsiteX243" fmla="*/ 156666 w 790390"/>
                <a:gd name="connsiteY243" fmla="*/ 201210 h 518851"/>
                <a:gd name="connsiteX244" fmla="*/ 154218 w 790390"/>
                <a:gd name="connsiteY244" fmla="*/ 198690 h 518851"/>
                <a:gd name="connsiteX245" fmla="*/ 148667 w 790390"/>
                <a:gd name="connsiteY245" fmla="*/ 192974 h 518851"/>
                <a:gd name="connsiteX246" fmla="*/ 141872 w 790390"/>
                <a:gd name="connsiteY246" fmla="*/ 186052 h 518851"/>
                <a:gd name="connsiteX247" fmla="*/ 140320 w 790390"/>
                <a:gd name="connsiteY247" fmla="*/ 184445 h 518851"/>
                <a:gd name="connsiteX248" fmla="*/ 126531 w 790390"/>
                <a:gd name="connsiteY248" fmla="*/ 170089 h 518851"/>
                <a:gd name="connsiteX249" fmla="*/ 124595 w 790390"/>
                <a:gd name="connsiteY249" fmla="*/ 168026 h 518851"/>
                <a:gd name="connsiteX250" fmla="*/ 104742 w 790390"/>
                <a:gd name="connsiteY250" fmla="*/ 146474 h 518851"/>
                <a:gd name="connsiteX251" fmla="*/ 88999 w 790390"/>
                <a:gd name="connsiteY251" fmla="*/ 128558 h 518851"/>
                <a:gd name="connsiteX252" fmla="*/ 88104 w 790390"/>
                <a:gd name="connsiteY252" fmla="*/ 127663 h 518851"/>
                <a:gd name="connsiteX253" fmla="*/ 83976 w 790390"/>
                <a:gd name="connsiteY253" fmla="*/ 122312 h 518851"/>
                <a:gd name="connsiteX254" fmla="*/ 74023 w 790390"/>
                <a:gd name="connsiteY254" fmla="*/ 108450 h 518851"/>
                <a:gd name="connsiteX255" fmla="*/ 64891 w 790390"/>
                <a:gd name="connsiteY255" fmla="*/ 95263 h 518851"/>
                <a:gd name="connsiteX256" fmla="*/ 61165 w 790390"/>
                <a:gd name="connsiteY256" fmla="*/ 89839 h 518851"/>
                <a:gd name="connsiteX257" fmla="*/ 54846 w 790390"/>
                <a:gd name="connsiteY257" fmla="*/ 80798 h 518851"/>
                <a:gd name="connsiteX258" fmla="*/ 53293 w 790390"/>
                <a:gd name="connsiteY258" fmla="*/ 78589 h 518851"/>
                <a:gd name="connsiteX259" fmla="*/ 51796 w 790390"/>
                <a:gd name="connsiteY259" fmla="*/ 76470 h 518851"/>
                <a:gd name="connsiteX260" fmla="*/ 50938 w 790390"/>
                <a:gd name="connsiteY260" fmla="*/ 75228 h 518851"/>
                <a:gd name="connsiteX261" fmla="*/ 47942 w 790390"/>
                <a:gd name="connsiteY261" fmla="*/ 71265 h 518851"/>
                <a:gd name="connsiteX262" fmla="*/ 44527 w 790390"/>
                <a:gd name="connsiteY262" fmla="*/ 69913 h 518851"/>
                <a:gd name="connsiteX263" fmla="*/ 40144 w 790390"/>
                <a:gd name="connsiteY263" fmla="*/ 59777 h 518851"/>
                <a:gd name="connsiteX264" fmla="*/ 39468 w 790390"/>
                <a:gd name="connsiteY264" fmla="*/ 58060 h 518851"/>
                <a:gd name="connsiteX265" fmla="*/ 34318 w 790390"/>
                <a:gd name="connsiteY265" fmla="*/ 45696 h 518851"/>
                <a:gd name="connsiteX266" fmla="*/ 31834 w 790390"/>
                <a:gd name="connsiteY266" fmla="*/ 39961 h 518851"/>
                <a:gd name="connsiteX267" fmla="*/ 24546 w 790390"/>
                <a:gd name="connsiteY267" fmla="*/ 23012 h 518851"/>
                <a:gd name="connsiteX268" fmla="*/ 23487 w 790390"/>
                <a:gd name="connsiteY268" fmla="*/ 20565 h 518851"/>
                <a:gd name="connsiteX269" fmla="*/ 20930 w 790390"/>
                <a:gd name="connsiteY269" fmla="*/ 14611 h 518851"/>
                <a:gd name="connsiteX270" fmla="*/ 20163 w 790390"/>
                <a:gd name="connsiteY270" fmla="*/ 12711 h 518851"/>
                <a:gd name="connsiteX271" fmla="*/ 18154 w 790390"/>
                <a:gd name="connsiteY271" fmla="*/ 8164 h 518851"/>
                <a:gd name="connsiteX272" fmla="*/ 15415 w 790390"/>
                <a:gd name="connsiteY272" fmla="*/ 3762 h 518851"/>
                <a:gd name="connsiteX273" fmla="*/ 12638 w 790390"/>
                <a:gd name="connsiteY273" fmla="*/ 639 h 518851"/>
                <a:gd name="connsiteX274" fmla="*/ 10520 w 790390"/>
                <a:gd name="connsiteY274" fmla="*/ 0 h 51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790390" h="518851">
                  <a:moveTo>
                    <a:pt x="10520" y="0"/>
                  </a:moveTo>
                  <a:cubicBezTo>
                    <a:pt x="9461" y="0"/>
                    <a:pt x="8255" y="365"/>
                    <a:pt x="7324" y="986"/>
                  </a:cubicBezTo>
                  <a:cubicBezTo>
                    <a:pt x="6721" y="1388"/>
                    <a:pt x="6027" y="2009"/>
                    <a:pt x="5370" y="2740"/>
                  </a:cubicBezTo>
                  <a:cubicBezTo>
                    <a:pt x="4128" y="4054"/>
                    <a:pt x="3160" y="5771"/>
                    <a:pt x="2721" y="7433"/>
                  </a:cubicBezTo>
                  <a:cubicBezTo>
                    <a:pt x="2411" y="8438"/>
                    <a:pt x="2283" y="9442"/>
                    <a:pt x="2210" y="10355"/>
                  </a:cubicBezTo>
                  <a:cubicBezTo>
                    <a:pt x="1918" y="10684"/>
                    <a:pt x="1644" y="11159"/>
                    <a:pt x="1352" y="11652"/>
                  </a:cubicBezTo>
                  <a:lnTo>
                    <a:pt x="621" y="13077"/>
                  </a:lnTo>
                  <a:cubicBezTo>
                    <a:pt x="438" y="13551"/>
                    <a:pt x="274" y="14026"/>
                    <a:pt x="146" y="14501"/>
                  </a:cubicBezTo>
                  <a:cubicBezTo>
                    <a:pt x="-110" y="15323"/>
                    <a:pt x="18" y="15962"/>
                    <a:pt x="165" y="16730"/>
                  </a:cubicBezTo>
                  <a:cubicBezTo>
                    <a:pt x="365" y="17716"/>
                    <a:pt x="640" y="18227"/>
                    <a:pt x="1023" y="18739"/>
                  </a:cubicBezTo>
                  <a:cubicBezTo>
                    <a:pt x="1516" y="21131"/>
                    <a:pt x="2375" y="23578"/>
                    <a:pt x="3233" y="25989"/>
                  </a:cubicBezTo>
                  <a:lnTo>
                    <a:pt x="3963" y="28126"/>
                  </a:lnTo>
                  <a:cubicBezTo>
                    <a:pt x="5315" y="32071"/>
                    <a:pt x="6904" y="35961"/>
                    <a:pt x="8584" y="39796"/>
                  </a:cubicBezTo>
                  <a:lnTo>
                    <a:pt x="9150" y="40856"/>
                  </a:lnTo>
                  <a:lnTo>
                    <a:pt x="10977" y="45495"/>
                  </a:lnTo>
                  <a:lnTo>
                    <a:pt x="11598" y="46901"/>
                  </a:lnTo>
                  <a:lnTo>
                    <a:pt x="13278" y="50736"/>
                  </a:lnTo>
                  <a:cubicBezTo>
                    <a:pt x="15524" y="55923"/>
                    <a:pt x="17807" y="61165"/>
                    <a:pt x="20200" y="66315"/>
                  </a:cubicBezTo>
                  <a:lnTo>
                    <a:pt x="20711" y="67448"/>
                  </a:lnTo>
                  <a:cubicBezTo>
                    <a:pt x="20949" y="68032"/>
                    <a:pt x="21131" y="68416"/>
                    <a:pt x="21350" y="68708"/>
                  </a:cubicBezTo>
                  <a:cubicBezTo>
                    <a:pt x="21990" y="70205"/>
                    <a:pt x="22720" y="71703"/>
                    <a:pt x="23506" y="73219"/>
                  </a:cubicBezTo>
                  <a:lnTo>
                    <a:pt x="24528" y="74936"/>
                  </a:lnTo>
                  <a:cubicBezTo>
                    <a:pt x="25332" y="76543"/>
                    <a:pt x="25934" y="76963"/>
                    <a:pt x="26537" y="77365"/>
                  </a:cubicBezTo>
                  <a:cubicBezTo>
                    <a:pt x="27816" y="79063"/>
                    <a:pt x="28583" y="80451"/>
                    <a:pt x="29350" y="81839"/>
                  </a:cubicBezTo>
                  <a:cubicBezTo>
                    <a:pt x="37769" y="96231"/>
                    <a:pt x="47102" y="110130"/>
                    <a:pt x="57092" y="123152"/>
                  </a:cubicBezTo>
                  <a:cubicBezTo>
                    <a:pt x="60891" y="128083"/>
                    <a:pt x="64836" y="133032"/>
                    <a:pt x="68745" y="137945"/>
                  </a:cubicBezTo>
                  <a:lnTo>
                    <a:pt x="71557" y="141470"/>
                  </a:lnTo>
                  <a:lnTo>
                    <a:pt x="76178" y="147004"/>
                  </a:lnTo>
                  <a:cubicBezTo>
                    <a:pt x="75867" y="147442"/>
                    <a:pt x="75721" y="148246"/>
                    <a:pt x="75758" y="148995"/>
                  </a:cubicBezTo>
                  <a:cubicBezTo>
                    <a:pt x="75813" y="149689"/>
                    <a:pt x="75904" y="150255"/>
                    <a:pt x="76069" y="150785"/>
                  </a:cubicBezTo>
                  <a:cubicBezTo>
                    <a:pt x="76251" y="151442"/>
                    <a:pt x="76616" y="152063"/>
                    <a:pt x="77201" y="152812"/>
                  </a:cubicBezTo>
                  <a:cubicBezTo>
                    <a:pt x="77712" y="153488"/>
                    <a:pt x="78260" y="154200"/>
                    <a:pt x="78844" y="154857"/>
                  </a:cubicBezTo>
                  <a:cubicBezTo>
                    <a:pt x="79849" y="156136"/>
                    <a:pt x="80890" y="157414"/>
                    <a:pt x="81949" y="158656"/>
                  </a:cubicBezTo>
                  <a:cubicBezTo>
                    <a:pt x="84232" y="161451"/>
                    <a:pt x="86515" y="164209"/>
                    <a:pt x="88889" y="166912"/>
                  </a:cubicBezTo>
                  <a:cubicBezTo>
                    <a:pt x="92341" y="171021"/>
                    <a:pt x="95756" y="175020"/>
                    <a:pt x="99391" y="178892"/>
                  </a:cubicBezTo>
                  <a:cubicBezTo>
                    <a:pt x="103117" y="182892"/>
                    <a:pt x="106879" y="186855"/>
                    <a:pt x="110678" y="190764"/>
                  </a:cubicBezTo>
                  <a:cubicBezTo>
                    <a:pt x="117216" y="197558"/>
                    <a:pt x="124613" y="204480"/>
                    <a:pt x="132668" y="211310"/>
                  </a:cubicBezTo>
                  <a:lnTo>
                    <a:pt x="137946" y="215785"/>
                  </a:lnTo>
                  <a:lnTo>
                    <a:pt x="140484" y="217940"/>
                  </a:lnTo>
                  <a:cubicBezTo>
                    <a:pt x="145342" y="222086"/>
                    <a:pt x="150200" y="226214"/>
                    <a:pt x="155113" y="230231"/>
                  </a:cubicBezTo>
                  <a:cubicBezTo>
                    <a:pt x="161652" y="236313"/>
                    <a:pt x="168318" y="242267"/>
                    <a:pt x="175003" y="248185"/>
                  </a:cubicBezTo>
                  <a:lnTo>
                    <a:pt x="176866" y="249810"/>
                  </a:lnTo>
                  <a:lnTo>
                    <a:pt x="178874" y="251637"/>
                  </a:lnTo>
                  <a:lnTo>
                    <a:pt x="179842" y="252568"/>
                  </a:lnTo>
                  <a:lnTo>
                    <a:pt x="181778" y="254358"/>
                  </a:lnTo>
                  <a:lnTo>
                    <a:pt x="183714" y="256148"/>
                  </a:lnTo>
                  <a:cubicBezTo>
                    <a:pt x="184463" y="256842"/>
                    <a:pt x="185248" y="257481"/>
                    <a:pt x="186016" y="258157"/>
                  </a:cubicBezTo>
                  <a:cubicBezTo>
                    <a:pt x="187495" y="259435"/>
                    <a:pt x="188664" y="260458"/>
                    <a:pt x="190107" y="261006"/>
                  </a:cubicBezTo>
                  <a:cubicBezTo>
                    <a:pt x="194508" y="264439"/>
                    <a:pt x="198727" y="267727"/>
                    <a:pt x="203001" y="270941"/>
                  </a:cubicBezTo>
                  <a:cubicBezTo>
                    <a:pt x="207841" y="274557"/>
                    <a:pt x="212699" y="278082"/>
                    <a:pt x="217703" y="281461"/>
                  </a:cubicBezTo>
                  <a:lnTo>
                    <a:pt x="219127" y="282429"/>
                  </a:lnTo>
                  <a:lnTo>
                    <a:pt x="222141" y="284785"/>
                  </a:lnTo>
                  <a:lnTo>
                    <a:pt x="225903" y="287926"/>
                  </a:lnTo>
                  <a:lnTo>
                    <a:pt x="227529" y="289278"/>
                  </a:lnTo>
                  <a:lnTo>
                    <a:pt x="228899" y="290429"/>
                  </a:lnTo>
                  <a:lnTo>
                    <a:pt x="231602" y="292657"/>
                  </a:lnTo>
                  <a:lnTo>
                    <a:pt x="234834" y="295104"/>
                  </a:lnTo>
                  <a:lnTo>
                    <a:pt x="237957" y="297551"/>
                  </a:lnTo>
                  <a:lnTo>
                    <a:pt x="239089" y="298446"/>
                  </a:lnTo>
                  <a:cubicBezTo>
                    <a:pt x="240405" y="299524"/>
                    <a:pt x="241775" y="300583"/>
                    <a:pt x="243181" y="301533"/>
                  </a:cubicBezTo>
                  <a:lnTo>
                    <a:pt x="246194" y="303670"/>
                  </a:lnTo>
                  <a:lnTo>
                    <a:pt x="247363" y="304492"/>
                  </a:lnTo>
                  <a:cubicBezTo>
                    <a:pt x="250230" y="306464"/>
                    <a:pt x="253098" y="308455"/>
                    <a:pt x="256038" y="310281"/>
                  </a:cubicBezTo>
                  <a:lnTo>
                    <a:pt x="257518" y="311158"/>
                  </a:lnTo>
                  <a:lnTo>
                    <a:pt x="258997" y="312053"/>
                  </a:lnTo>
                  <a:cubicBezTo>
                    <a:pt x="260915" y="313897"/>
                    <a:pt x="263088" y="315541"/>
                    <a:pt x="265280" y="317185"/>
                  </a:cubicBezTo>
                  <a:lnTo>
                    <a:pt x="268403" y="319522"/>
                  </a:lnTo>
                  <a:lnTo>
                    <a:pt x="271745" y="322006"/>
                  </a:lnTo>
                  <a:lnTo>
                    <a:pt x="277443" y="326353"/>
                  </a:lnTo>
                  <a:lnTo>
                    <a:pt x="285735" y="332490"/>
                  </a:lnTo>
                  <a:lnTo>
                    <a:pt x="290812" y="336197"/>
                  </a:lnTo>
                  <a:cubicBezTo>
                    <a:pt x="299305" y="342407"/>
                    <a:pt x="307871" y="348379"/>
                    <a:pt x="316528" y="354315"/>
                  </a:cubicBezTo>
                  <a:cubicBezTo>
                    <a:pt x="325550" y="360506"/>
                    <a:pt x="334736" y="366478"/>
                    <a:pt x="343978" y="372341"/>
                  </a:cubicBezTo>
                  <a:cubicBezTo>
                    <a:pt x="352854" y="378003"/>
                    <a:pt x="361767" y="383573"/>
                    <a:pt x="370844" y="388961"/>
                  </a:cubicBezTo>
                  <a:cubicBezTo>
                    <a:pt x="372780" y="390130"/>
                    <a:pt x="374715" y="391262"/>
                    <a:pt x="376688" y="392376"/>
                  </a:cubicBezTo>
                  <a:lnTo>
                    <a:pt x="379519" y="394020"/>
                  </a:lnTo>
                  <a:cubicBezTo>
                    <a:pt x="381966" y="395390"/>
                    <a:pt x="384158" y="396650"/>
                    <a:pt x="386441" y="397581"/>
                  </a:cubicBezTo>
                  <a:cubicBezTo>
                    <a:pt x="387208" y="397892"/>
                    <a:pt x="388030" y="398056"/>
                    <a:pt x="388797" y="398056"/>
                  </a:cubicBezTo>
                  <a:cubicBezTo>
                    <a:pt x="389838" y="398056"/>
                    <a:pt x="390714" y="397819"/>
                    <a:pt x="391500" y="397307"/>
                  </a:cubicBezTo>
                  <a:lnTo>
                    <a:pt x="394495" y="398933"/>
                  </a:lnTo>
                  <a:lnTo>
                    <a:pt x="399390" y="401417"/>
                  </a:lnTo>
                  <a:cubicBezTo>
                    <a:pt x="400047" y="402129"/>
                    <a:pt x="400832" y="402805"/>
                    <a:pt x="401727" y="403499"/>
                  </a:cubicBezTo>
                  <a:cubicBezTo>
                    <a:pt x="402988" y="404430"/>
                    <a:pt x="404303" y="405252"/>
                    <a:pt x="405581" y="406037"/>
                  </a:cubicBezTo>
                  <a:cubicBezTo>
                    <a:pt x="406933" y="406932"/>
                    <a:pt x="408376" y="407736"/>
                    <a:pt x="409800" y="408558"/>
                  </a:cubicBezTo>
                  <a:lnTo>
                    <a:pt x="419644" y="414201"/>
                  </a:lnTo>
                  <a:cubicBezTo>
                    <a:pt x="421909" y="415498"/>
                    <a:pt x="424192" y="416740"/>
                    <a:pt x="426456" y="417982"/>
                  </a:cubicBezTo>
                  <a:lnTo>
                    <a:pt x="429141" y="419443"/>
                  </a:lnTo>
                  <a:lnTo>
                    <a:pt x="433963" y="422000"/>
                  </a:lnTo>
                  <a:cubicBezTo>
                    <a:pt x="442675" y="426712"/>
                    <a:pt x="452135" y="431333"/>
                    <a:pt x="462070" y="435771"/>
                  </a:cubicBezTo>
                  <a:cubicBezTo>
                    <a:pt x="471385" y="439953"/>
                    <a:pt x="480754" y="443880"/>
                    <a:pt x="490233" y="447715"/>
                  </a:cubicBezTo>
                  <a:cubicBezTo>
                    <a:pt x="495000" y="449888"/>
                    <a:pt x="499840" y="452007"/>
                    <a:pt x="504643" y="454107"/>
                  </a:cubicBezTo>
                  <a:lnTo>
                    <a:pt x="511273" y="457011"/>
                  </a:lnTo>
                  <a:lnTo>
                    <a:pt x="520496" y="460975"/>
                  </a:lnTo>
                  <a:lnTo>
                    <a:pt x="524532" y="462673"/>
                  </a:lnTo>
                  <a:lnTo>
                    <a:pt x="528532" y="464353"/>
                  </a:lnTo>
                  <a:cubicBezTo>
                    <a:pt x="530413" y="465248"/>
                    <a:pt x="532349" y="466107"/>
                    <a:pt x="534285" y="466929"/>
                  </a:cubicBezTo>
                  <a:lnTo>
                    <a:pt x="539344" y="469193"/>
                  </a:lnTo>
                  <a:cubicBezTo>
                    <a:pt x="543764" y="471202"/>
                    <a:pt x="548220" y="472992"/>
                    <a:pt x="552731" y="474782"/>
                  </a:cubicBezTo>
                  <a:lnTo>
                    <a:pt x="554010" y="475293"/>
                  </a:lnTo>
                  <a:lnTo>
                    <a:pt x="555909" y="476060"/>
                  </a:lnTo>
                  <a:lnTo>
                    <a:pt x="560914" y="477960"/>
                  </a:lnTo>
                  <a:cubicBezTo>
                    <a:pt x="563142" y="478910"/>
                    <a:pt x="564712" y="479530"/>
                    <a:pt x="566301" y="480170"/>
                  </a:cubicBezTo>
                  <a:lnTo>
                    <a:pt x="576529" y="484114"/>
                  </a:lnTo>
                  <a:cubicBezTo>
                    <a:pt x="579670" y="485356"/>
                    <a:pt x="582848" y="486489"/>
                    <a:pt x="586026" y="487603"/>
                  </a:cubicBezTo>
                  <a:lnTo>
                    <a:pt x="591578" y="489539"/>
                  </a:lnTo>
                  <a:cubicBezTo>
                    <a:pt x="601824" y="493228"/>
                    <a:pt x="612563" y="496424"/>
                    <a:pt x="622060" y="499237"/>
                  </a:cubicBezTo>
                  <a:cubicBezTo>
                    <a:pt x="624489" y="499967"/>
                    <a:pt x="626388" y="500479"/>
                    <a:pt x="628288" y="500990"/>
                  </a:cubicBezTo>
                  <a:lnTo>
                    <a:pt x="630041" y="501410"/>
                  </a:lnTo>
                  <a:lnTo>
                    <a:pt x="631082" y="501721"/>
                  </a:lnTo>
                  <a:lnTo>
                    <a:pt x="633018" y="502232"/>
                  </a:lnTo>
                  <a:cubicBezTo>
                    <a:pt x="634297" y="502579"/>
                    <a:pt x="635593" y="502926"/>
                    <a:pt x="636908" y="503236"/>
                  </a:cubicBezTo>
                  <a:cubicBezTo>
                    <a:pt x="640086" y="503967"/>
                    <a:pt x="643264" y="504734"/>
                    <a:pt x="646442" y="505519"/>
                  </a:cubicBezTo>
                  <a:cubicBezTo>
                    <a:pt x="647574" y="505812"/>
                    <a:pt x="648707" y="506031"/>
                    <a:pt x="649857" y="506268"/>
                  </a:cubicBezTo>
                  <a:lnTo>
                    <a:pt x="650990" y="506506"/>
                  </a:lnTo>
                  <a:lnTo>
                    <a:pt x="654387" y="507182"/>
                  </a:lnTo>
                  <a:lnTo>
                    <a:pt x="655830" y="507492"/>
                  </a:lnTo>
                  <a:lnTo>
                    <a:pt x="659628" y="508241"/>
                  </a:lnTo>
                  <a:lnTo>
                    <a:pt x="664395" y="509154"/>
                  </a:lnTo>
                  <a:cubicBezTo>
                    <a:pt x="667683" y="509976"/>
                    <a:pt x="671061" y="510743"/>
                    <a:pt x="674477" y="511455"/>
                  </a:cubicBezTo>
                  <a:lnTo>
                    <a:pt x="675883" y="512405"/>
                  </a:lnTo>
                  <a:cubicBezTo>
                    <a:pt x="676632" y="512697"/>
                    <a:pt x="677363" y="512971"/>
                    <a:pt x="678148" y="513190"/>
                  </a:cubicBezTo>
                  <a:cubicBezTo>
                    <a:pt x="679463" y="513665"/>
                    <a:pt x="680796" y="514049"/>
                    <a:pt x="682147" y="514359"/>
                  </a:cubicBezTo>
                  <a:cubicBezTo>
                    <a:pt x="684595" y="514962"/>
                    <a:pt x="687097" y="515291"/>
                    <a:pt x="689617" y="515638"/>
                  </a:cubicBezTo>
                  <a:lnTo>
                    <a:pt x="692521" y="516039"/>
                  </a:lnTo>
                  <a:cubicBezTo>
                    <a:pt x="696283" y="516532"/>
                    <a:pt x="700064" y="516952"/>
                    <a:pt x="703827" y="517318"/>
                  </a:cubicBezTo>
                  <a:cubicBezTo>
                    <a:pt x="712593" y="518085"/>
                    <a:pt x="721195" y="518779"/>
                    <a:pt x="730090" y="518852"/>
                  </a:cubicBezTo>
                  <a:lnTo>
                    <a:pt x="732336" y="518852"/>
                  </a:lnTo>
                  <a:cubicBezTo>
                    <a:pt x="735350" y="518852"/>
                    <a:pt x="738363" y="518797"/>
                    <a:pt x="741358" y="518724"/>
                  </a:cubicBezTo>
                  <a:lnTo>
                    <a:pt x="744299" y="518651"/>
                  </a:lnTo>
                  <a:cubicBezTo>
                    <a:pt x="747933" y="518578"/>
                    <a:pt x="751421" y="518505"/>
                    <a:pt x="754947" y="518505"/>
                  </a:cubicBezTo>
                  <a:cubicBezTo>
                    <a:pt x="758672" y="518468"/>
                    <a:pt x="762434" y="518359"/>
                    <a:pt x="766124" y="518012"/>
                  </a:cubicBezTo>
                  <a:lnTo>
                    <a:pt x="767603" y="517847"/>
                  </a:lnTo>
                  <a:lnTo>
                    <a:pt x="772096" y="517336"/>
                  </a:lnTo>
                  <a:cubicBezTo>
                    <a:pt x="772954" y="517227"/>
                    <a:pt x="773758" y="517117"/>
                    <a:pt x="774580" y="516952"/>
                  </a:cubicBezTo>
                  <a:cubicBezTo>
                    <a:pt x="776370" y="516606"/>
                    <a:pt x="777538" y="516404"/>
                    <a:pt x="778397" y="515692"/>
                  </a:cubicBezTo>
                  <a:cubicBezTo>
                    <a:pt x="779602" y="514688"/>
                    <a:pt x="780351" y="513811"/>
                    <a:pt x="780625" y="512387"/>
                  </a:cubicBezTo>
                  <a:cubicBezTo>
                    <a:pt x="785830" y="511455"/>
                    <a:pt x="790670" y="509885"/>
                    <a:pt x="790378" y="505227"/>
                  </a:cubicBezTo>
                  <a:cubicBezTo>
                    <a:pt x="790378" y="504679"/>
                    <a:pt x="790250" y="504076"/>
                    <a:pt x="790049" y="503310"/>
                  </a:cubicBezTo>
                  <a:cubicBezTo>
                    <a:pt x="789611" y="501867"/>
                    <a:pt x="788716" y="501118"/>
                    <a:pt x="787565" y="500296"/>
                  </a:cubicBezTo>
                  <a:cubicBezTo>
                    <a:pt x="786890" y="499748"/>
                    <a:pt x="786141" y="499365"/>
                    <a:pt x="785337" y="499164"/>
                  </a:cubicBezTo>
                  <a:cubicBezTo>
                    <a:pt x="784807" y="498506"/>
                    <a:pt x="784150" y="497702"/>
                    <a:pt x="783164" y="497301"/>
                  </a:cubicBezTo>
                  <a:cubicBezTo>
                    <a:pt x="782506" y="496917"/>
                    <a:pt x="781684" y="496753"/>
                    <a:pt x="780607" y="496753"/>
                  </a:cubicBezTo>
                  <a:cubicBezTo>
                    <a:pt x="780023" y="496753"/>
                    <a:pt x="779438" y="496826"/>
                    <a:pt x="778817" y="496899"/>
                  </a:cubicBezTo>
                  <a:lnTo>
                    <a:pt x="776607" y="497064"/>
                  </a:lnTo>
                  <a:lnTo>
                    <a:pt x="775292" y="497191"/>
                  </a:lnTo>
                  <a:lnTo>
                    <a:pt x="774287" y="497118"/>
                  </a:lnTo>
                  <a:lnTo>
                    <a:pt x="773283" y="497064"/>
                  </a:lnTo>
                  <a:cubicBezTo>
                    <a:pt x="768480" y="496680"/>
                    <a:pt x="763859" y="496516"/>
                    <a:pt x="759165" y="496479"/>
                  </a:cubicBezTo>
                  <a:lnTo>
                    <a:pt x="756298" y="496479"/>
                  </a:lnTo>
                  <a:lnTo>
                    <a:pt x="753394" y="496442"/>
                  </a:lnTo>
                  <a:lnTo>
                    <a:pt x="751988" y="496442"/>
                  </a:lnTo>
                  <a:lnTo>
                    <a:pt x="750563" y="496442"/>
                  </a:lnTo>
                  <a:cubicBezTo>
                    <a:pt x="749285" y="496442"/>
                    <a:pt x="747988" y="496479"/>
                    <a:pt x="746746" y="496644"/>
                  </a:cubicBezTo>
                  <a:cubicBezTo>
                    <a:pt x="746326" y="496680"/>
                    <a:pt x="745979" y="496771"/>
                    <a:pt x="745595" y="496917"/>
                  </a:cubicBezTo>
                  <a:lnTo>
                    <a:pt x="740701" y="496717"/>
                  </a:lnTo>
                  <a:lnTo>
                    <a:pt x="735751" y="496516"/>
                  </a:lnTo>
                  <a:lnTo>
                    <a:pt x="730875" y="496296"/>
                  </a:lnTo>
                  <a:lnTo>
                    <a:pt x="725177" y="496022"/>
                  </a:lnTo>
                  <a:lnTo>
                    <a:pt x="719423" y="495694"/>
                  </a:lnTo>
                  <a:cubicBezTo>
                    <a:pt x="718200" y="495438"/>
                    <a:pt x="716885" y="495164"/>
                    <a:pt x="715607" y="494926"/>
                  </a:cubicBezTo>
                  <a:lnTo>
                    <a:pt x="712904" y="494361"/>
                  </a:lnTo>
                  <a:cubicBezTo>
                    <a:pt x="708831" y="493538"/>
                    <a:pt x="704703" y="492826"/>
                    <a:pt x="700612" y="492132"/>
                  </a:cubicBezTo>
                  <a:cubicBezTo>
                    <a:pt x="693160" y="490817"/>
                    <a:pt x="687225" y="489886"/>
                    <a:pt x="681216" y="489009"/>
                  </a:cubicBezTo>
                  <a:cubicBezTo>
                    <a:pt x="677928" y="488498"/>
                    <a:pt x="674587" y="488114"/>
                    <a:pt x="671244" y="487767"/>
                  </a:cubicBezTo>
                  <a:lnTo>
                    <a:pt x="667500" y="486781"/>
                  </a:lnTo>
                  <a:lnTo>
                    <a:pt x="664249" y="485941"/>
                  </a:lnTo>
                  <a:cubicBezTo>
                    <a:pt x="661802" y="485284"/>
                    <a:pt x="659318" y="484662"/>
                    <a:pt x="656834" y="484078"/>
                  </a:cubicBezTo>
                  <a:cubicBezTo>
                    <a:pt x="653510" y="483183"/>
                    <a:pt x="650369" y="482343"/>
                    <a:pt x="647246" y="482087"/>
                  </a:cubicBezTo>
                  <a:lnTo>
                    <a:pt x="643355" y="480973"/>
                  </a:lnTo>
                  <a:lnTo>
                    <a:pt x="640324" y="480060"/>
                  </a:lnTo>
                  <a:lnTo>
                    <a:pt x="638223" y="479384"/>
                  </a:lnTo>
                  <a:cubicBezTo>
                    <a:pt x="635247" y="478416"/>
                    <a:pt x="632214" y="477448"/>
                    <a:pt x="629165" y="476681"/>
                  </a:cubicBezTo>
                  <a:cubicBezTo>
                    <a:pt x="628836" y="476572"/>
                    <a:pt x="628489" y="476517"/>
                    <a:pt x="628087" y="476517"/>
                  </a:cubicBezTo>
                  <a:cubicBezTo>
                    <a:pt x="627010" y="476517"/>
                    <a:pt x="625950" y="476882"/>
                    <a:pt x="625074" y="477540"/>
                  </a:cubicBezTo>
                  <a:cubicBezTo>
                    <a:pt x="620745" y="476334"/>
                    <a:pt x="616289" y="475165"/>
                    <a:pt x="611759" y="473996"/>
                  </a:cubicBezTo>
                  <a:lnTo>
                    <a:pt x="609805" y="473376"/>
                  </a:lnTo>
                  <a:lnTo>
                    <a:pt x="605878" y="472097"/>
                  </a:lnTo>
                  <a:cubicBezTo>
                    <a:pt x="604947" y="471604"/>
                    <a:pt x="604052" y="471184"/>
                    <a:pt x="603121" y="470745"/>
                  </a:cubicBezTo>
                  <a:cubicBezTo>
                    <a:pt x="601970" y="470198"/>
                    <a:pt x="600710" y="469705"/>
                    <a:pt x="599504" y="469230"/>
                  </a:cubicBezTo>
                  <a:lnTo>
                    <a:pt x="597970" y="468609"/>
                  </a:lnTo>
                  <a:cubicBezTo>
                    <a:pt x="597039" y="468262"/>
                    <a:pt x="596108" y="467915"/>
                    <a:pt x="595176" y="467531"/>
                  </a:cubicBezTo>
                  <a:lnTo>
                    <a:pt x="591176" y="465979"/>
                  </a:lnTo>
                  <a:lnTo>
                    <a:pt x="587176" y="464426"/>
                  </a:lnTo>
                  <a:lnTo>
                    <a:pt x="573497" y="459075"/>
                  </a:lnTo>
                  <a:cubicBezTo>
                    <a:pt x="563653" y="455203"/>
                    <a:pt x="553845" y="451295"/>
                    <a:pt x="544038" y="447277"/>
                  </a:cubicBezTo>
                  <a:cubicBezTo>
                    <a:pt x="534687" y="443496"/>
                    <a:pt x="525354" y="439606"/>
                    <a:pt x="516131" y="435497"/>
                  </a:cubicBezTo>
                  <a:lnTo>
                    <a:pt x="507474" y="431661"/>
                  </a:lnTo>
                  <a:lnTo>
                    <a:pt x="498835" y="427862"/>
                  </a:lnTo>
                  <a:cubicBezTo>
                    <a:pt x="498433" y="427351"/>
                    <a:pt x="497831" y="426913"/>
                    <a:pt x="497191" y="426657"/>
                  </a:cubicBezTo>
                  <a:cubicBezTo>
                    <a:pt x="494616" y="425470"/>
                    <a:pt x="491968" y="424338"/>
                    <a:pt x="489320" y="423260"/>
                  </a:cubicBezTo>
                  <a:cubicBezTo>
                    <a:pt x="485083" y="421379"/>
                    <a:pt x="480882" y="419443"/>
                    <a:pt x="476663" y="417507"/>
                  </a:cubicBezTo>
                  <a:lnTo>
                    <a:pt x="474691" y="416594"/>
                  </a:lnTo>
                  <a:lnTo>
                    <a:pt x="467349" y="413251"/>
                  </a:lnTo>
                  <a:lnTo>
                    <a:pt x="464025" y="411699"/>
                  </a:lnTo>
                  <a:lnTo>
                    <a:pt x="453359" y="406823"/>
                  </a:lnTo>
                  <a:lnTo>
                    <a:pt x="450455" y="405435"/>
                  </a:lnTo>
                  <a:lnTo>
                    <a:pt x="449085" y="404796"/>
                  </a:lnTo>
                  <a:cubicBezTo>
                    <a:pt x="448811" y="404284"/>
                    <a:pt x="448482" y="403955"/>
                    <a:pt x="448099" y="403718"/>
                  </a:cubicBezTo>
                  <a:cubicBezTo>
                    <a:pt x="444465" y="401106"/>
                    <a:pt x="440483" y="398933"/>
                    <a:pt x="437031" y="397088"/>
                  </a:cubicBezTo>
                  <a:lnTo>
                    <a:pt x="434748" y="395846"/>
                  </a:lnTo>
                  <a:lnTo>
                    <a:pt x="428155" y="392285"/>
                  </a:lnTo>
                  <a:lnTo>
                    <a:pt x="421489" y="388669"/>
                  </a:lnTo>
                  <a:lnTo>
                    <a:pt x="414786" y="385071"/>
                  </a:lnTo>
                  <a:cubicBezTo>
                    <a:pt x="406604" y="380651"/>
                    <a:pt x="398623" y="375884"/>
                    <a:pt x="390642" y="371117"/>
                  </a:cubicBezTo>
                  <a:lnTo>
                    <a:pt x="387299" y="369145"/>
                  </a:lnTo>
                  <a:cubicBezTo>
                    <a:pt x="381692" y="365839"/>
                    <a:pt x="376176" y="362351"/>
                    <a:pt x="370661" y="358880"/>
                  </a:cubicBezTo>
                  <a:lnTo>
                    <a:pt x="368579" y="357547"/>
                  </a:lnTo>
                  <a:lnTo>
                    <a:pt x="362022" y="353438"/>
                  </a:lnTo>
                  <a:lnTo>
                    <a:pt x="350388" y="346041"/>
                  </a:lnTo>
                  <a:lnTo>
                    <a:pt x="346900" y="343868"/>
                  </a:lnTo>
                  <a:lnTo>
                    <a:pt x="343412" y="341695"/>
                  </a:lnTo>
                  <a:lnTo>
                    <a:pt x="341238" y="340306"/>
                  </a:lnTo>
                  <a:cubicBezTo>
                    <a:pt x="339923" y="337476"/>
                    <a:pt x="337859" y="336289"/>
                    <a:pt x="336051" y="335247"/>
                  </a:cubicBezTo>
                  <a:lnTo>
                    <a:pt x="334736" y="334481"/>
                  </a:lnTo>
                  <a:lnTo>
                    <a:pt x="333367" y="333640"/>
                  </a:lnTo>
                  <a:cubicBezTo>
                    <a:pt x="332417" y="332964"/>
                    <a:pt x="331357" y="332344"/>
                    <a:pt x="330353" y="331759"/>
                  </a:cubicBezTo>
                  <a:cubicBezTo>
                    <a:pt x="327102" y="329878"/>
                    <a:pt x="323833" y="327997"/>
                    <a:pt x="320582" y="326152"/>
                  </a:cubicBezTo>
                  <a:cubicBezTo>
                    <a:pt x="315961" y="323467"/>
                    <a:pt x="311395" y="320801"/>
                    <a:pt x="306811" y="318080"/>
                  </a:cubicBezTo>
                  <a:cubicBezTo>
                    <a:pt x="301204" y="314336"/>
                    <a:pt x="295579" y="310482"/>
                    <a:pt x="289990" y="306647"/>
                  </a:cubicBezTo>
                  <a:lnTo>
                    <a:pt x="284803" y="303122"/>
                  </a:lnTo>
                  <a:lnTo>
                    <a:pt x="268713" y="291616"/>
                  </a:lnTo>
                  <a:lnTo>
                    <a:pt x="261919" y="286776"/>
                  </a:lnTo>
                  <a:cubicBezTo>
                    <a:pt x="259874" y="285242"/>
                    <a:pt x="257865" y="283616"/>
                    <a:pt x="255838" y="282009"/>
                  </a:cubicBezTo>
                  <a:lnTo>
                    <a:pt x="253555" y="280183"/>
                  </a:lnTo>
                  <a:cubicBezTo>
                    <a:pt x="250486" y="277754"/>
                    <a:pt x="247418" y="275361"/>
                    <a:pt x="244404" y="272932"/>
                  </a:cubicBezTo>
                  <a:lnTo>
                    <a:pt x="237939" y="267617"/>
                  </a:lnTo>
                  <a:lnTo>
                    <a:pt x="231547" y="262339"/>
                  </a:lnTo>
                  <a:cubicBezTo>
                    <a:pt x="229337" y="260531"/>
                    <a:pt x="227164" y="258613"/>
                    <a:pt x="225027" y="256732"/>
                  </a:cubicBezTo>
                  <a:lnTo>
                    <a:pt x="221685" y="253773"/>
                  </a:lnTo>
                  <a:lnTo>
                    <a:pt x="213119" y="246212"/>
                  </a:lnTo>
                  <a:lnTo>
                    <a:pt x="209831" y="243308"/>
                  </a:lnTo>
                  <a:lnTo>
                    <a:pt x="206544" y="240350"/>
                  </a:lnTo>
                  <a:lnTo>
                    <a:pt x="205411" y="239400"/>
                  </a:lnTo>
                  <a:lnTo>
                    <a:pt x="204279" y="238377"/>
                  </a:lnTo>
                  <a:lnTo>
                    <a:pt x="202964" y="237227"/>
                  </a:lnTo>
                  <a:lnTo>
                    <a:pt x="200261" y="234816"/>
                  </a:lnTo>
                  <a:cubicBezTo>
                    <a:pt x="199111" y="233848"/>
                    <a:pt x="197814" y="233044"/>
                    <a:pt x="196572" y="232241"/>
                  </a:cubicBezTo>
                  <a:cubicBezTo>
                    <a:pt x="195677" y="231656"/>
                    <a:pt x="194928" y="231455"/>
                    <a:pt x="194106" y="231455"/>
                  </a:cubicBezTo>
                  <a:cubicBezTo>
                    <a:pt x="193467" y="231455"/>
                    <a:pt x="192791" y="231583"/>
                    <a:pt x="192170" y="231802"/>
                  </a:cubicBezTo>
                  <a:lnTo>
                    <a:pt x="188664" y="228588"/>
                  </a:lnTo>
                  <a:cubicBezTo>
                    <a:pt x="185139" y="225410"/>
                    <a:pt x="182399" y="222944"/>
                    <a:pt x="179148" y="220880"/>
                  </a:cubicBezTo>
                  <a:cubicBezTo>
                    <a:pt x="178546" y="220460"/>
                    <a:pt x="177760" y="220241"/>
                    <a:pt x="176920" y="220241"/>
                  </a:cubicBezTo>
                  <a:lnTo>
                    <a:pt x="169049" y="213776"/>
                  </a:lnTo>
                  <a:cubicBezTo>
                    <a:pt x="164866" y="209612"/>
                    <a:pt x="160775" y="205411"/>
                    <a:pt x="156666" y="201210"/>
                  </a:cubicBezTo>
                  <a:lnTo>
                    <a:pt x="154218" y="198690"/>
                  </a:lnTo>
                  <a:lnTo>
                    <a:pt x="148667" y="192974"/>
                  </a:lnTo>
                  <a:lnTo>
                    <a:pt x="141872" y="186052"/>
                  </a:lnTo>
                  <a:lnTo>
                    <a:pt x="140320" y="184445"/>
                  </a:lnTo>
                  <a:cubicBezTo>
                    <a:pt x="135681" y="179714"/>
                    <a:pt x="131024" y="174966"/>
                    <a:pt x="126531" y="170089"/>
                  </a:cubicBezTo>
                  <a:lnTo>
                    <a:pt x="124595" y="168026"/>
                  </a:lnTo>
                  <a:cubicBezTo>
                    <a:pt x="117929" y="160884"/>
                    <a:pt x="111262" y="153762"/>
                    <a:pt x="104742" y="146474"/>
                  </a:cubicBezTo>
                  <a:cubicBezTo>
                    <a:pt x="99227" y="140265"/>
                    <a:pt x="94040" y="134439"/>
                    <a:pt x="88999" y="128558"/>
                  </a:cubicBezTo>
                  <a:lnTo>
                    <a:pt x="88104" y="127663"/>
                  </a:lnTo>
                  <a:lnTo>
                    <a:pt x="83976" y="122312"/>
                  </a:lnTo>
                  <a:cubicBezTo>
                    <a:pt x="80598" y="117709"/>
                    <a:pt x="77292" y="113107"/>
                    <a:pt x="74023" y="108450"/>
                  </a:cubicBezTo>
                  <a:cubicBezTo>
                    <a:pt x="70936" y="104103"/>
                    <a:pt x="67923" y="99683"/>
                    <a:pt x="64891" y="95263"/>
                  </a:cubicBezTo>
                  <a:lnTo>
                    <a:pt x="61165" y="89839"/>
                  </a:lnTo>
                  <a:cubicBezTo>
                    <a:pt x="59120" y="86825"/>
                    <a:pt x="56983" y="83794"/>
                    <a:pt x="54846" y="80798"/>
                  </a:cubicBezTo>
                  <a:lnTo>
                    <a:pt x="53293" y="78589"/>
                  </a:lnTo>
                  <a:lnTo>
                    <a:pt x="51796" y="76470"/>
                  </a:lnTo>
                  <a:lnTo>
                    <a:pt x="50938" y="75228"/>
                  </a:lnTo>
                  <a:cubicBezTo>
                    <a:pt x="50006" y="73858"/>
                    <a:pt x="49020" y="72507"/>
                    <a:pt x="47942" y="71265"/>
                  </a:cubicBezTo>
                  <a:cubicBezTo>
                    <a:pt x="47139" y="70388"/>
                    <a:pt x="45934" y="69913"/>
                    <a:pt x="44527" y="69913"/>
                  </a:cubicBezTo>
                  <a:cubicBezTo>
                    <a:pt x="42920" y="66589"/>
                    <a:pt x="41532" y="63174"/>
                    <a:pt x="40144" y="59777"/>
                  </a:cubicBezTo>
                  <a:lnTo>
                    <a:pt x="39468" y="58060"/>
                  </a:lnTo>
                  <a:cubicBezTo>
                    <a:pt x="37842" y="53914"/>
                    <a:pt x="36089" y="49805"/>
                    <a:pt x="34318" y="45696"/>
                  </a:cubicBezTo>
                  <a:lnTo>
                    <a:pt x="31834" y="39961"/>
                  </a:lnTo>
                  <a:cubicBezTo>
                    <a:pt x="29423" y="34299"/>
                    <a:pt x="27030" y="28637"/>
                    <a:pt x="24546" y="23012"/>
                  </a:cubicBezTo>
                  <a:lnTo>
                    <a:pt x="23487" y="20565"/>
                  </a:lnTo>
                  <a:lnTo>
                    <a:pt x="20930" y="14611"/>
                  </a:lnTo>
                  <a:lnTo>
                    <a:pt x="20163" y="12711"/>
                  </a:lnTo>
                  <a:cubicBezTo>
                    <a:pt x="19323" y="10721"/>
                    <a:pt x="18775" y="9424"/>
                    <a:pt x="18154" y="8164"/>
                  </a:cubicBezTo>
                  <a:cubicBezTo>
                    <a:pt x="17497" y="6794"/>
                    <a:pt x="16712" y="5169"/>
                    <a:pt x="15415" y="3762"/>
                  </a:cubicBezTo>
                  <a:cubicBezTo>
                    <a:pt x="14903" y="2392"/>
                    <a:pt x="14118" y="1498"/>
                    <a:pt x="12638" y="639"/>
                  </a:cubicBezTo>
                  <a:cubicBezTo>
                    <a:pt x="12073" y="237"/>
                    <a:pt x="11287" y="0"/>
                    <a:pt x="10520" y="0"/>
                  </a:cubicBezTo>
                </a:path>
              </a:pathLst>
            </a:custGeom>
            <a:solidFill>
              <a:srgbClr val="FDFDF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33D9E255-5908-131C-38C9-6EC2F271C261}"/>
                </a:ext>
              </a:extLst>
            </p:cNvPr>
            <p:cNvSpPr/>
            <p:nvPr/>
          </p:nvSpPr>
          <p:spPr>
            <a:xfrm>
              <a:off x="6416921" y="3406572"/>
              <a:ext cx="74159" cy="131242"/>
            </a:xfrm>
            <a:custGeom>
              <a:avLst/>
              <a:gdLst>
                <a:gd name="connsiteX0" fmla="*/ 28827 w 74159"/>
                <a:gd name="connsiteY0" fmla="*/ 0 h 131242"/>
                <a:gd name="connsiteX1" fmla="*/ 28663 w 74159"/>
                <a:gd name="connsiteY1" fmla="*/ 0 h 131242"/>
                <a:gd name="connsiteX2" fmla="*/ 24042 w 74159"/>
                <a:gd name="connsiteY2" fmla="*/ 2740 h 131242"/>
                <a:gd name="connsiteX3" fmla="*/ 21230 w 74159"/>
                <a:gd name="connsiteY3" fmla="*/ 6411 h 131242"/>
                <a:gd name="connsiteX4" fmla="*/ 20389 w 74159"/>
                <a:gd name="connsiteY4" fmla="*/ 7525 h 131242"/>
                <a:gd name="connsiteX5" fmla="*/ 12865 w 74159"/>
                <a:gd name="connsiteY5" fmla="*/ 17570 h 131242"/>
                <a:gd name="connsiteX6" fmla="*/ 12938 w 74159"/>
                <a:gd name="connsiteY6" fmla="*/ 17497 h 131242"/>
                <a:gd name="connsiteX7" fmla="*/ 6637 w 74159"/>
                <a:gd name="connsiteY7" fmla="*/ 26446 h 131242"/>
                <a:gd name="connsiteX8" fmla="*/ 5377 w 74159"/>
                <a:gd name="connsiteY8" fmla="*/ 30226 h 131242"/>
                <a:gd name="connsiteX9" fmla="*/ 6162 w 74159"/>
                <a:gd name="connsiteY9" fmla="*/ 32984 h 131242"/>
                <a:gd name="connsiteX10" fmla="*/ 3167 w 74159"/>
                <a:gd name="connsiteY10" fmla="*/ 40527 h 131242"/>
                <a:gd name="connsiteX11" fmla="*/ 245 w 74159"/>
                <a:gd name="connsiteY11" fmla="*/ 51303 h 131242"/>
                <a:gd name="connsiteX12" fmla="*/ 208 w 74159"/>
                <a:gd name="connsiteY12" fmla="*/ 57713 h 131242"/>
                <a:gd name="connsiteX13" fmla="*/ 1469 w 74159"/>
                <a:gd name="connsiteY13" fmla="*/ 61896 h 131242"/>
                <a:gd name="connsiteX14" fmla="*/ 1469 w 74159"/>
                <a:gd name="connsiteY14" fmla="*/ 61896 h 131242"/>
                <a:gd name="connsiteX15" fmla="*/ 2838 w 74159"/>
                <a:gd name="connsiteY15" fmla="*/ 65384 h 131242"/>
                <a:gd name="connsiteX16" fmla="*/ 4336 w 74159"/>
                <a:gd name="connsiteY16" fmla="*/ 69146 h 131242"/>
                <a:gd name="connsiteX17" fmla="*/ 5888 w 74159"/>
                <a:gd name="connsiteY17" fmla="*/ 72561 h 131242"/>
                <a:gd name="connsiteX18" fmla="*/ 7441 w 74159"/>
                <a:gd name="connsiteY18" fmla="*/ 75977 h 131242"/>
                <a:gd name="connsiteX19" fmla="*/ 9596 w 74159"/>
                <a:gd name="connsiteY19" fmla="*/ 83976 h 131242"/>
                <a:gd name="connsiteX20" fmla="*/ 9870 w 74159"/>
                <a:gd name="connsiteY20" fmla="*/ 85456 h 131242"/>
                <a:gd name="connsiteX21" fmla="*/ 11824 w 74159"/>
                <a:gd name="connsiteY21" fmla="*/ 93565 h 131242"/>
                <a:gd name="connsiteX22" fmla="*/ 12737 w 74159"/>
                <a:gd name="connsiteY22" fmla="*/ 96140 h 131242"/>
                <a:gd name="connsiteX23" fmla="*/ 13559 w 74159"/>
                <a:gd name="connsiteY23" fmla="*/ 98441 h 131242"/>
                <a:gd name="connsiteX24" fmla="*/ 15385 w 74159"/>
                <a:gd name="connsiteY24" fmla="*/ 103372 h 131242"/>
                <a:gd name="connsiteX25" fmla="*/ 20244 w 74159"/>
                <a:gd name="connsiteY25" fmla="*/ 112869 h 131242"/>
                <a:gd name="connsiteX26" fmla="*/ 21212 w 74159"/>
                <a:gd name="connsiteY26" fmla="*/ 114513 h 131242"/>
                <a:gd name="connsiteX27" fmla="*/ 25741 w 74159"/>
                <a:gd name="connsiteY27" fmla="*/ 123188 h 131242"/>
                <a:gd name="connsiteX28" fmla="*/ 29631 w 74159"/>
                <a:gd name="connsiteY28" fmla="*/ 129252 h 131242"/>
                <a:gd name="connsiteX29" fmla="*/ 32590 w 74159"/>
                <a:gd name="connsiteY29" fmla="*/ 131078 h 131242"/>
                <a:gd name="connsiteX30" fmla="*/ 33941 w 74159"/>
                <a:gd name="connsiteY30" fmla="*/ 131243 h 131242"/>
                <a:gd name="connsiteX31" fmla="*/ 37046 w 74159"/>
                <a:gd name="connsiteY31" fmla="*/ 130457 h 131242"/>
                <a:gd name="connsiteX32" fmla="*/ 39475 w 74159"/>
                <a:gd name="connsiteY32" fmla="*/ 127846 h 131242"/>
                <a:gd name="connsiteX33" fmla="*/ 40370 w 74159"/>
                <a:gd name="connsiteY33" fmla="*/ 126421 h 131242"/>
                <a:gd name="connsiteX34" fmla="*/ 41375 w 74159"/>
                <a:gd name="connsiteY34" fmla="*/ 124631 h 131242"/>
                <a:gd name="connsiteX35" fmla="*/ 42397 w 74159"/>
                <a:gd name="connsiteY35" fmla="*/ 122841 h 131242"/>
                <a:gd name="connsiteX36" fmla="*/ 44607 w 74159"/>
                <a:gd name="connsiteY36" fmla="*/ 119408 h 131242"/>
                <a:gd name="connsiteX37" fmla="*/ 56917 w 74159"/>
                <a:gd name="connsiteY37" fmla="*/ 105071 h 131242"/>
                <a:gd name="connsiteX38" fmla="*/ 72770 w 74159"/>
                <a:gd name="connsiteY38" fmla="*/ 90624 h 131242"/>
                <a:gd name="connsiteX39" fmla="*/ 74158 w 74159"/>
                <a:gd name="connsiteY39" fmla="*/ 87045 h 131242"/>
                <a:gd name="connsiteX40" fmla="*/ 72624 w 74159"/>
                <a:gd name="connsiteY40" fmla="*/ 83465 h 131242"/>
                <a:gd name="connsiteX41" fmla="*/ 70560 w 74159"/>
                <a:gd name="connsiteY41" fmla="*/ 82260 h 131242"/>
                <a:gd name="connsiteX42" fmla="*/ 70140 w 74159"/>
                <a:gd name="connsiteY42" fmla="*/ 78388 h 131242"/>
                <a:gd name="connsiteX43" fmla="*/ 65063 w 74159"/>
                <a:gd name="connsiteY43" fmla="*/ 70936 h 131242"/>
                <a:gd name="connsiteX44" fmla="*/ 61775 w 74159"/>
                <a:gd name="connsiteY44" fmla="*/ 66151 h 131242"/>
                <a:gd name="connsiteX45" fmla="*/ 58561 w 74159"/>
                <a:gd name="connsiteY45" fmla="*/ 60672 h 131242"/>
                <a:gd name="connsiteX46" fmla="*/ 57008 w 74159"/>
                <a:gd name="connsiteY46" fmla="*/ 58097 h 131242"/>
                <a:gd name="connsiteX47" fmla="*/ 43402 w 74159"/>
                <a:gd name="connsiteY47" fmla="*/ 33039 h 131242"/>
                <a:gd name="connsiteX48" fmla="*/ 43438 w 74159"/>
                <a:gd name="connsiteY48" fmla="*/ 33130 h 131242"/>
                <a:gd name="connsiteX49" fmla="*/ 36772 w 74159"/>
                <a:gd name="connsiteY49" fmla="*/ 15177 h 131242"/>
                <a:gd name="connsiteX50" fmla="*/ 35238 w 74159"/>
                <a:gd name="connsiteY50" fmla="*/ 10721 h 131242"/>
                <a:gd name="connsiteX51" fmla="*/ 34270 w 74159"/>
                <a:gd name="connsiteY51" fmla="*/ 8420 h 131242"/>
                <a:gd name="connsiteX52" fmla="*/ 33704 w 74159"/>
                <a:gd name="connsiteY52" fmla="*/ 7415 h 131242"/>
                <a:gd name="connsiteX53" fmla="*/ 33795 w 74159"/>
                <a:gd name="connsiteY53" fmla="*/ 7433 h 131242"/>
                <a:gd name="connsiteX54" fmla="*/ 33704 w 74159"/>
                <a:gd name="connsiteY54" fmla="*/ 3708 h 131242"/>
                <a:gd name="connsiteX55" fmla="*/ 32370 w 74159"/>
                <a:gd name="connsiteY55" fmla="*/ 1425 h 131242"/>
                <a:gd name="connsiteX56" fmla="*/ 28827 w 74159"/>
                <a:gd name="connsiteY56" fmla="*/ 0 h 13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74159" h="131242">
                  <a:moveTo>
                    <a:pt x="28827" y="0"/>
                  </a:moveTo>
                  <a:lnTo>
                    <a:pt x="28663" y="0"/>
                  </a:lnTo>
                  <a:cubicBezTo>
                    <a:pt x="26453" y="0"/>
                    <a:pt x="24974" y="1571"/>
                    <a:pt x="24042" y="2740"/>
                  </a:cubicBezTo>
                  <a:cubicBezTo>
                    <a:pt x="23093" y="3945"/>
                    <a:pt x="22161" y="5187"/>
                    <a:pt x="21230" y="6411"/>
                  </a:cubicBezTo>
                  <a:lnTo>
                    <a:pt x="20389" y="7525"/>
                  </a:lnTo>
                  <a:cubicBezTo>
                    <a:pt x="17833" y="10867"/>
                    <a:pt x="15349" y="14191"/>
                    <a:pt x="12865" y="17570"/>
                  </a:cubicBezTo>
                  <a:lnTo>
                    <a:pt x="12938" y="17497"/>
                  </a:lnTo>
                  <a:cubicBezTo>
                    <a:pt x="10491" y="20711"/>
                    <a:pt x="8409" y="23505"/>
                    <a:pt x="6637" y="26446"/>
                  </a:cubicBezTo>
                  <a:cubicBezTo>
                    <a:pt x="5761" y="27834"/>
                    <a:pt x="5377" y="29021"/>
                    <a:pt x="5377" y="30226"/>
                  </a:cubicBezTo>
                  <a:cubicBezTo>
                    <a:pt x="5377" y="31194"/>
                    <a:pt x="5778" y="32290"/>
                    <a:pt x="6162" y="32984"/>
                  </a:cubicBezTo>
                  <a:cubicBezTo>
                    <a:pt x="5377" y="35815"/>
                    <a:pt x="4172" y="38116"/>
                    <a:pt x="3167" y="40527"/>
                  </a:cubicBezTo>
                  <a:cubicBezTo>
                    <a:pt x="1687" y="44088"/>
                    <a:pt x="702" y="47723"/>
                    <a:pt x="245" y="51303"/>
                  </a:cubicBezTo>
                  <a:cubicBezTo>
                    <a:pt x="26" y="53147"/>
                    <a:pt x="-157" y="55376"/>
                    <a:pt x="208" y="57713"/>
                  </a:cubicBezTo>
                  <a:cubicBezTo>
                    <a:pt x="427" y="59193"/>
                    <a:pt x="921" y="60562"/>
                    <a:pt x="1469" y="61896"/>
                  </a:cubicBezTo>
                  <a:lnTo>
                    <a:pt x="1469" y="61896"/>
                  </a:lnTo>
                  <a:cubicBezTo>
                    <a:pt x="1943" y="63046"/>
                    <a:pt x="2400" y="64233"/>
                    <a:pt x="2838" y="65384"/>
                  </a:cubicBezTo>
                  <a:cubicBezTo>
                    <a:pt x="3331" y="66644"/>
                    <a:pt x="3806" y="67923"/>
                    <a:pt x="4336" y="69146"/>
                  </a:cubicBezTo>
                  <a:lnTo>
                    <a:pt x="5888" y="72561"/>
                  </a:lnTo>
                  <a:lnTo>
                    <a:pt x="7441" y="75977"/>
                  </a:lnTo>
                  <a:cubicBezTo>
                    <a:pt x="8409" y="78552"/>
                    <a:pt x="9066" y="81255"/>
                    <a:pt x="9596" y="83976"/>
                  </a:cubicBezTo>
                  <a:lnTo>
                    <a:pt x="9870" y="85456"/>
                  </a:lnTo>
                  <a:cubicBezTo>
                    <a:pt x="10399" y="88214"/>
                    <a:pt x="10892" y="90935"/>
                    <a:pt x="11824" y="93565"/>
                  </a:cubicBezTo>
                  <a:cubicBezTo>
                    <a:pt x="12098" y="94441"/>
                    <a:pt x="12408" y="95300"/>
                    <a:pt x="12737" y="96140"/>
                  </a:cubicBezTo>
                  <a:lnTo>
                    <a:pt x="13559" y="98441"/>
                  </a:lnTo>
                  <a:cubicBezTo>
                    <a:pt x="14143" y="100103"/>
                    <a:pt x="14728" y="101747"/>
                    <a:pt x="15385" y="103372"/>
                  </a:cubicBezTo>
                  <a:cubicBezTo>
                    <a:pt x="16664" y="106696"/>
                    <a:pt x="18490" y="109819"/>
                    <a:pt x="20244" y="112869"/>
                  </a:cubicBezTo>
                  <a:lnTo>
                    <a:pt x="21212" y="114513"/>
                  </a:lnTo>
                  <a:cubicBezTo>
                    <a:pt x="22819" y="117344"/>
                    <a:pt x="24335" y="120248"/>
                    <a:pt x="25741" y="123188"/>
                  </a:cubicBezTo>
                  <a:cubicBezTo>
                    <a:pt x="26873" y="125672"/>
                    <a:pt x="28097" y="127590"/>
                    <a:pt x="29631" y="129252"/>
                  </a:cubicBezTo>
                  <a:cubicBezTo>
                    <a:pt x="30398" y="130092"/>
                    <a:pt x="31530" y="130804"/>
                    <a:pt x="32590" y="131078"/>
                  </a:cubicBezTo>
                  <a:cubicBezTo>
                    <a:pt x="33046" y="131188"/>
                    <a:pt x="33503" y="131243"/>
                    <a:pt x="33941" y="131243"/>
                  </a:cubicBezTo>
                  <a:cubicBezTo>
                    <a:pt x="35110" y="131243"/>
                    <a:pt x="36115" y="130859"/>
                    <a:pt x="37046" y="130457"/>
                  </a:cubicBezTo>
                  <a:cubicBezTo>
                    <a:pt x="38087" y="129982"/>
                    <a:pt x="38891" y="128759"/>
                    <a:pt x="39475" y="127846"/>
                  </a:cubicBezTo>
                  <a:cubicBezTo>
                    <a:pt x="39822" y="127352"/>
                    <a:pt x="40096" y="126878"/>
                    <a:pt x="40370" y="126421"/>
                  </a:cubicBezTo>
                  <a:lnTo>
                    <a:pt x="41375" y="124631"/>
                  </a:lnTo>
                  <a:lnTo>
                    <a:pt x="42397" y="122841"/>
                  </a:lnTo>
                  <a:cubicBezTo>
                    <a:pt x="43091" y="121636"/>
                    <a:pt x="43822" y="120522"/>
                    <a:pt x="44607" y="119408"/>
                  </a:cubicBezTo>
                  <a:cubicBezTo>
                    <a:pt x="48059" y="114970"/>
                    <a:pt x="51967" y="110404"/>
                    <a:pt x="56917" y="105071"/>
                  </a:cubicBezTo>
                  <a:cubicBezTo>
                    <a:pt x="61848" y="99793"/>
                    <a:pt x="67437" y="95044"/>
                    <a:pt x="72770" y="90624"/>
                  </a:cubicBezTo>
                  <a:cubicBezTo>
                    <a:pt x="73738" y="89821"/>
                    <a:pt x="74194" y="88214"/>
                    <a:pt x="74158" y="87045"/>
                  </a:cubicBezTo>
                  <a:cubicBezTo>
                    <a:pt x="74158" y="85711"/>
                    <a:pt x="73592" y="84396"/>
                    <a:pt x="72624" y="83465"/>
                  </a:cubicBezTo>
                  <a:cubicBezTo>
                    <a:pt x="71948" y="82844"/>
                    <a:pt x="71290" y="82460"/>
                    <a:pt x="70560" y="82260"/>
                  </a:cubicBezTo>
                  <a:cubicBezTo>
                    <a:pt x="71035" y="81018"/>
                    <a:pt x="70870" y="79557"/>
                    <a:pt x="70140" y="78388"/>
                  </a:cubicBezTo>
                  <a:cubicBezTo>
                    <a:pt x="68551" y="75831"/>
                    <a:pt x="66889" y="73347"/>
                    <a:pt x="65063" y="70936"/>
                  </a:cubicBezTo>
                  <a:cubicBezTo>
                    <a:pt x="63912" y="69365"/>
                    <a:pt x="62780" y="67813"/>
                    <a:pt x="61775" y="66151"/>
                  </a:cubicBezTo>
                  <a:cubicBezTo>
                    <a:pt x="60679" y="64306"/>
                    <a:pt x="59602" y="62498"/>
                    <a:pt x="58561" y="60672"/>
                  </a:cubicBezTo>
                  <a:lnTo>
                    <a:pt x="57008" y="58097"/>
                  </a:lnTo>
                  <a:cubicBezTo>
                    <a:pt x="52187" y="50042"/>
                    <a:pt x="47219" y="41732"/>
                    <a:pt x="43402" y="33039"/>
                  </a:cubicBezTo>
                  <a:lnTo>
                    <a:pt x="43438" y="33130"/>
                  </a:lnTo>
                  <a:cubicBezTo>
                    <a:pt x="40717" y="26720"/>
                    <a:pt x="38526" y="20839"/>
                    <a:pt x="36772" y="15177"/>
                  </a:cubicBezTo>
                  <a:cubicBezTo>
                    <a:pt x="36261" y="13661"/>
                    <a:pt x="35768" y="12200"/>
                    <a:pt x="35238" y="10721"/>
                  </a:cubicBezTo>
                  <a:cubicBezTo>
                    <a:pt x="34946" y="9936"/>
                    <a:pt x="34617" y="9168"/>
                    <a:pt x="34270" y="8420"/>
                  </a:cubicBezTo>
                  <a:lnTo>
                    <a:pt x="33704" y="7415"/>
                  </a:lnTo>
                  <a:lnTo>
                    <a:pt x="33795" y="7433"/>
                  </a:lnTo>
                  <a:cubicBezTo>
                    <a:pt x="34051" y="5790"/>
                    <a:pt x="34033" y="4529"/>
                    <a:pt x="33704" y="3708"/>
                  </a:cubicBezTo>
                  <a:cubicBezTo>
                    <a:pt x="33485" y="2868"/>
                    <a:pt x="33010" y="2064"/>
                    <a:pt x="32370" y="1425"/>
                  </a:cubicBezTo>
                  <a:cubicBezTo>
                    <a:pt x="31457" y="548"/>
                    <a:pt x="30307" y="91"/>
                    <a:pt x="28827" y="0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D60D912E-7531-2E40-0C2B-1128B05A6C94}"/>
                </a:ext>
              </a:extLst>
            </p:cNvPr>
            <p:cNvSpPr/>
            <p:nvPr/>
          </p:nvSpPr>
          <p:spPr>
            <a:xfrm>
              <a:off x="6447682" y="3491278"/>
              <a:ext cx="49042" cy="57143"/>
            </a:xfrm>
            <a:custGeom>
              <a:avLst/>
              <a:gdLst>
                <a:gd name="connsiteX0" fmla="*/ 41552 w 49042"/>
                <a:gd name="connsiteY0" fmla="*/ 749 h 57143"/>
                <a:gd name="connsiteX1" fmla="*/ 33680 w 49042"/>
                <a:gd name="connsiteY1" fmla="*/ 6630 h 57143"/>
                <a:gd name="connsiteX2" fmla="*/ 27471 w 49042"/>
                <a:gd name="connsiteY2" fmla="*/ 12693 h 57143"/>
                <a:gd name="connsiteX3" fmla="*/ 15928 w 49042"/>
                <a:gd name="connsiteY3" fmla="*/ 25825 h 57143"/>
                <a:gd name="connsiteX4" fmla="*/ 10686 w 49042"/>
                <a:gd name="connsiteY4" fmla="*/ 32729 h 57143"/>
                <a:gd name="connsiteX5" fmla="*/ 6157 w 49042"/>
                <a:gd name="connsiteY5" fmla="*/ 39632 h 57143"/>
                <a:gd name="connsiteX6" fmla="*/ 3162 w 49042"/>
                <a:gd name="connsiteY6" fmla="*/ 45130 h 57143"/>
                <a:gd name="connsiteX7" fmla="*/ 1701 w 49042"/>
                <a:gd name="connsiteY7" fmla="*/ 47376 h 57143"/>
                <a:gd name="connsiteX8" fmla="*/ 185 w 49042"/>
                <a:gd name="connsiteY8" fmla="*/ 50937 h 57143"/>
                <a:gd name="connsiteX9" fmla="*/ 769 w 49042"/>
                <a:gd name="connsiteY9" fmla="*/ 54700 h 57143"/>
                <a:gd name="connsiteX10" fmla="*/ 3782 w 49042"/>
                <a:gd name="connsiteY10" fmla="*/ 57001 h 57143"/>
                <a:gd name="connsiteX11" fmla="*/ 7545 w 49042"/>
                <a:gd name="connsiteY11" fmla="*/ 56453 h 57143"/>
                <a:gd name="connsiteX12" fmla="*/ 9828 w 49042"/>
                <a:gd name="connsiteY12" fmla="*/ 53385 h 57143"/>
                <a:gd name="connsiteX13" fmla="*/ 9937 w 49042"/>
                <a:gd name="connsiteY13" fmla="*/ 53111 h 57143"/>
                <a:gd name="connsiteX14" fmla="*/ 11417 w 49042"/>
                <a:gd name="connsiteY14" fmla="*/ 50554 h 57143"/>
                <a:gd name="connsiteX15" fmla="*/ 13663 w 49042"/>
                <a:gd name="connsiteY15" fmla="*/ 46828 h 57143"/>
                <a:gd name="connsiteX16" fmla="*/ 15599 w 49042"/>
                <a:gd name="connsiteY16" fmla="*/ 43029 h 57143"/>
                <a:gd name="connsiteX17" fmla="*/ 18594 w 49042"/>
                <a:gd name="connsiteY17" fmla="*/ 38573 h 57143"/>
                <a:gd name="connsiteX18" fmla="*/ 18485 w 49042"/>
                <a:gd name="connsiteY18" fmla="*/ 38719 h 57143"/>
                <a:gd name="connsiteX19" fmla="*/ 29224 w 49042"/>
                <a:gd name="connsiteY19" fmla="*/ 25405 h 57143"/>
                <a:gd name="connsiteX20" fmla="*/ 35032 w 49042"/>
                <a:gd name="connsiteY20" fmla="*/ 19122 h 57143"/>
                <a:gd name="connsiteX21" fmla="*/ 41132 w 49042"/>
                <a:gd name="connsiteY21" fmla="*/ 13278 h 57143"/>
                <a:gd name="connsiteX22" fmla="*/ 46629 w 49042"/>
                <a:gd name="connsiteY22" fmla="*/ 9260 h 57143"/>
                <a:gd name="connsiteX23" fmla="*/ 48876 w 49042"/>
                <a:gd name="connsiteY23" fmla="*/ 6246 h 57143"/>
                <a:gd name="connsiteX24" fmla="*/ 48328 w 49042"/>
                <a:gd name="connsiteY24" fmla="*/ 2484 h 57143"/>
                <a:gd name="connsiteX25" fmla="*/ 43890 w 49042"/>
                <a:gd name="connsiteY25" fmla="*/ 0 h 57143"/>
                <a:gd name="connsiteX26" fmla="*/ 41552 w 49042"/>
                <a:gd name="connsiteY26" fmla="*/ 749 h 57143"/>
                <a:gd name="connsiteX27" fmla="*/ 18266 w 49042"/>
                <a:gd name="connsiteY27" fmla="*/ 39011 h 57143"/>
                <a:gd name="connsiteX28" fmla="*/ 17828 w 49042"/>
                <a:gd name="connsiteY28" fmla="*/ 39632 h 57143"/>
                <a:gd name="connsiteX29" fmla="*/ 18266 w 49042"/>
                <a:gd name="connsiteY29" fmla="*/ 39011 h 57143"/>
                <a:gd name="connsiteX30" fmla="*/ 10230 w 49042"/>
                <a:gd name="connsiteY30" fmla="*/ 52307 h 57143"/>
                <a:gd name="connsiteX31" fmla="*/ 10029 w 49042"/>
                <a:gd name="connsiteY31" fmla="*/ 52782 h 57143"/>
                <a:gd name="connsiteX32" fmla="*/ 10230 w 49042"/>
                <a:gd name="connsiteY32" fmla="*/ 52307 h 5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042" h="57143">
                  <a:moveTo>
                    <a:pt x="41552" y="749"/>
                  </a:moveTo>
                  <a:cubicBezTo>
                    <a:pt x="38867" y="2685"/>
                    <a:pt x="36237" y="4566"/>
                    <a:pt x="33680" y="6630"/>
                  </a:cubicBezTo>
                  <a:cubicBezTo>
                    <a:pt x="31434" y="8420"/>
                    <a:pt x="29406" y="10593"/>
                    <a:pt x="27471" y="12693"/>
                  </a:cubicBezTo>
                  <a:cubicBezTo>
                    <a:pt x="23526" y="16985"/>
                    <a:pt x="19526" y="21204"/>
                    <a:pt x="15928" y="25825"/>
                  </a:cubicBezTo>
                  <a:cubicBezTo>
                    <a:pt x="14138" y="28071"/>
                    <a:pt x="12385" y="30391"/>
                    <a:pt x="10686" y="32729"/>
                  </a:cubicBezTo>
                  <a:cubicBezTo>
                    <a:pt x="9061" y="34938"/>
                    <a:pt x="7344" y="37185"/>
                    <a:pt x="6157" y="39632"/>
                  </a:cubicBezTo>
                  <a:cubicBezTo>
                    <a:pt x="5189" y="41477"/>
                    <a:pt x="4367" y="43413"/>
                    <a:pt x="3162" y="45130"/>
                  </a:cubicBezTo>
                  <a:cubicBezTo>
                    <a:pt x="2669" y="45897"/>
                    <a:pt x="2121" y="46609"/>
                    <a:pt x="1701" y="47376"/>
                  </a:cubicBezTo>
                  <a:cubicBezTo>
                    <a:pt x="1079" y="48508"/>
                    <a:pt x="641" y="49750"/>
                    <a:pt x="185" y="50937"/>
                  </a:cubicBezTo>
                  <a:cubicBezTo>
                    <a:pt x="-254" y="52106"/>
                    <a:pt x="148" y="53695"/>
                    <a:pt x="769" y="54700"/>
                  </a:cubicBezTo>
                  <a:cubicBezTo>
                    <a:pt x="1427" y="55832"/>
                    <a:pt x="2504" y="56672"/>
                    <a:pt x="3782" y="57001"/>
                  </a:cubicBezTo>
                  <a:cubicBezTo>
                    <a:pt x="5061" y="57311"/>
                    <a:pt x="6413" y="57110"/>
                    <a:pt x="7545" y="56453"/>
                  </a:cubicBezTo>
                  <a:cubicBezTo>
                    <a:pt x="8787" y="55722"/>
                    <a:pt x="9335" y="54663"/>
                    <a:pt x="9828" y="53385"/>
                  </a:cubicBezTo>
                  <a:cubicBezTo>
                    <a:pt x="9864" y="53293"/>
                    <a:pt x="9901" y="53202"/>
                    <a:pt x="9937" y="53111"/>
                  </a:cubicBezTo>
                  <a:cubicBezTo>
                    <a:pt x="10321" y="52198"/>
                    <a:pt x="10851" y="51376"/>
                    <a:pt x="11417" y="50554"/>
                  </a:cubicBezTo>
                  <a:cubicBezTo>
                    <a:pt x="12312" y="49348"/>
                    <a:pt x="13006" y="48106"/>
                    <a:pt x="13663" y="46828"/>
                  </a:cubicBezTo>
                  <a:cubicBezTo>
                    <a:pt x="14284" y="45550"/>
                    <a:pt x="14869" y="44271"/>
                    <a:pt x="15599" y="43029"/>
                  </a:cubicBezTo>
                  <a:cubicBezTo>
                    <a:pt x="16494" y="41477"/>
                    <a:pt x="17553" y="40016"/>
                    <a:pt x="18594" y="38573"/>
                  </a:cubicBezTo>
                  <a:cubicBezTo>
                    <a:pt x="18558" y="38628"/>
                    <a:pt x="18521" y="38683"/>
                    <a:pt x="18485" y="38719"/>
                  </a:cubicBezTo>
                  <a:cubicBezTo>
                    <a:pt x="21882" y="34117"/>
                    <a:pt x="25388" y="29660"/>
                    <a:pt x="29224" y="25405"/>
                  </a:cubicBezTo>
                  <a:cubicBezTo>
                    <a:pt x="31123" y="23268"/>
                    <a:pt x="33096" y="21204"/>
                    <a:pt x="35032" y="19122"/>
                  </a:cubicBezTo>
                  <a:cubicBezTo>
                    <a:pt x="36949" y="17058"/>
                    <a:pt x="38977" y="15049"/>
                    <a:pt x="41132" y="13278"/>
                  </a:cubicBezTo>
                  <a:cubicBezTo>
                    <a:pt x="42940" y="11926"/>
                    <a:pt x="44766" y="10593"/>
                    <a:pt x="46629" y="9260"/>
                  </a:cubicBezTo>
                  <a:cubicBezTo>
                    <a:pt x="47707" y="8456"/>
                    <a:pt x="48528" y="7598"/>
                    <a:pt x="48876" y="6246"/>
                  </a:cubicBezTo>
                  <a:cubicBezTo>
                    <a:pt x="49223" y="4950"/>
                    <a:pt x="49022" y="3616"/>
                    <a:pt x="48328" y="2484"/>
                  </a:cubicBezTo>
                  <a:cubicBezTo>
                    <a:pt x="47451" y="1005"/>
                    <a:pt x="45643" y="0"/>
                    <a:pt x="43890" y="0"/>
                  </a:cubicBezTo>
                  <a:cubicBezTo>
                    <a:pt x="43068" y="0"/>
                    <a:pt x="42246" y="219"/>
                    <a:pt x="41552" y="749"/>
                  </a:cubicBezTo>
                  <a:moveTo>
                    <a:pt x="18266" y="39011"/>
                  </a:moveTo>
                  <a:cubicBezTo>
                    <a:pt x="18138" y="39212"/>
                    <a:pt x="17973" y="39413"/>
                    <a:pt x="17828" y="39632"/>
                  </a:cubicBezTo>
                  <a:cubicBezTo>
                    <a:pt x="17973" y="39431"/>
                    <a:pt x="18138" y="39212"/>
                    <a:pt x="18266" y="39011"/>
                  </a:cubicBezTo>
                  <a:moveTo>
                    <a:pt x="10230" y="52307"/>
                  </a:moveTo>
                  <a:cubicBezTo>
                    <a:pt x="10157" y="52471"/>
                    <a:pt x="10102" y="52636"/>
                    <a:pt x="10029" y="52782"/>
                  </a:cubicBezTo>
                  <a:cubicBezTo>
                    <a:pt x="10102" y="52636"/>
                    <a:pt x="10157" y="52471"/>
                    <a:pt x="10230" y="52307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A56E4AED-46E4-C013-010E-D7656374C21B}"/>
                </a:ext>
              </a:extLst>
            </p:cNvPr>
            <p:cNvSpPr/>
            <p:nvPr/>
          </p:nvSpPr>
          <p:spPr>
            <a:xfrm>
              <a:off x="6462205" y="3507442"/>
              <a:ext cx="47975" cy="56906"/>
            </a:xfrm>
            <a:custGeom>
              <a:avLst/>
              <a:gdLst>
                <a:gd name="connsiteX0" fmla="*/ 39431 w 47975"/>
                <a:gd name="connsiteY0" fmla="*/ 1516 h 56906"/>
                <a:gd name="connsiteX1" fmla="*/ 33349 w 47975"/>
                <a:gd name="connsiteY1" fmla="*/ 7013 h 56906"/>
                <a:gd name="connsiteX2" fmla="*/ 27888 w 47975"/>
                <a:gd name="connsiteY2" fmla="*/ 12730 h 56906"/>
                <a:gd name="connsiteX3" fmla="*/ 16108 w 47975"/>
                <a:gd name="connsiteY3" fmla="*/ 25514 h 56906"/>
                <a:gd name="connsiteX4" fmla="*/ 11176 w 47975"/>
                <a:gd name="connsiteY4" fmla="*/ 31596 h 56906"/>
                <a:gd name="connsiteX5" fmla="*/ 6172 w 47975"/>
                <a:gd name="connsiteY5" fmla="*/ 38609 h 56906"/>
                <a:gd name="connsiteX6" fmla="*/ 200 w 47975"/>
                <a:gd name="connsiteY6" fmla="*/ 50718 h 56906"/>
                <a:gd name="connsiteX7" fmla="*/ 748 w 47975"/>
                <a:gd name="connsiteY7" fmla="*/ 54481 h 56906"/>
                <a:gd name="connsiteX8" fmla="*/ 3780 w 47975"/>
                <a:gd name="connsiteY8" fmla="*/ 56764 h 56906"/>
                <a:gd name="connsiteX9" fmla="*/ 7542 w 47975"/>
                <a:gd name="connsiteY9" fmla="*/ 56216 h 56906"/>
                <a:gd name="connsiteX10" fmla="*/ 9825 w 47975"/>
                <a:gd name="connsiteY10" fmla="*/ 53166 h 56906"/>
                <a:gd name="connsiteX11" fmla="*/ 10008 w 47975"/>
                <a:gd name="connsiteY11" fmla="*/ 52691 h 56906"/>
                <a:gd name="connsiteX12" fmla="*/ 9551 w 47975"/>
                <a:gd name="connsiteY12" fmla="*/ 53859 h 56906"/>
                <a:gd name="connsiteX13" fmla="*/ 17478 w 47975"/>
                <a:gd name="connsiteY13" fmla="*/ 39577 h 56906"/>
                <a:gd name="connsiteX14" fmla="*/ 23267 w 47975"/>
                <a:gd name="connsiteY14" fmla="*/ 32382 h 56906"/>
                <a:gd name="connsiteX15" fmla="*/ 31066 w 47975"/>
                <a:gd name="connsiteY15" fmla="*/ 23962 h 56906"/>
                <a:gd name="connsiteX16" fmla="*/ 38280 w 47975"/>
                <a:gd name="connsiteY16" fmla="*/ 16236 h 56906"/>
                <a:gd name="connsiteX17" fmla="*/ 46572 w 47975"/>
                <a:gd name="connsiteY17" fmla="*/ 8420 h 56906"/>
                <a:gd name="connsiteX18" fmla="*/ 46462 w 47975"/>
                <a:gd name="connsiteY18" fmla="*/ 1388 h 56906"/>
                <a:gd name="connsiteX19" fmla="*/ 42974 w 47975"/>
                <a:gd name="connsiteY19" fmla="*/ 0 h 56906"/>
                <a:gd name="connsiteX20" fmla="*/ 39431 w 47975"/>
                <a:gd name="connsiteY20" fmla="*/ 1516 h 56906"/>
                <a:gd name="connsiteX21" fmla="*/ 17405 w 47975"/>
                <a:gd name="connsiteY21" fmla="*/ 39687 h 56906"/>
                <a:gd name="connsiteX22" fmla="*/ 16729 w 47975"/>
                <a:gd name="connsiteY22" fmla="*/ 40564 h 56906"/>
                <a:gd name="connsiteX23" fmla="*/ 17405 w 47975"/>
                <a:gd name="connsiteY23" fmla="*/ 39687 h 5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975" h="56906">
                  <a:moveTo>
                    <a:pt x="39431" y="1516"/>
                  </a:moveTo>
                  <a:cubicBezTo>
                    <a:pt x="37348" y="3288"/>
                    <a:pt x="35285" y="5077"/>
                    <a:pt x="33349" y="7013"/>
                  </a:cubicBezTo>
                  <a:lnTo>
                    <a:pt x="27888" y="12730"/>
                  </a:lnTo>
                  <a:cubicBezTo>
                    <a:pt x="23925" y="16949"/>
                    <a:pt x="19980" y="21168"/>
                    <a:pt x="16108" y="25514"/>
                  </a:cubicBezTo>
                  <a:cubicBezTo>
                    <a:pt x="14355" y="27450"/>
                    <a:pt x="12766" y="29551"/>
                    <a:pt x="11176" y="31596"/>
                  </a:cubicBezTo>
                  <a:cubicBezTo>
                    <a:pt x="9442" y="33897"/>
                    <a:pt x="7688" y="36180"/>
                    <a:pt x="6172" y="38609"/>
                  </a:cubicBezTo>
                  <a:cubicBezTo>
                    <a:pt x="3817" y="42463"/>
                    <a:pt x="1789" y="46536"/>
                    <a:pt x="200" y="50718"/>
                  </a:cubicBezTo>
                  <a:cubicBezTo>
                    <a:pt x="-256" y="51869"/>
                    <a:pt x="127" y="53458"/>
                    <a:pt x="748" y="54481"/>
                  </a:cubicBezTo>
                  <a:cubicBezTo>
                    <a:pt x="1406" y="55595"/>
                    <a:pt x="2538" y="56416"/>
                    <a:pt x="3780" y="56764"/>
                  </a:cubicBezTo>
                  <a:cubicBezTo>
                    <a:pt x="5058" y="57074"/>
                    <a:pt x="6410" y="56873"/>
                    <a:pt x="7542" y="56216"/>
                  </a:cubicBezTo>
                  <a:cubicBezTo>
                    <a:pt x="8766" y="55467"/>
                    <a:pt x="9314" y="54444"/>
                    <a:pt x="9825" y="53166"/>
                  </a:cubicBezTo>
                  <a:cubicBezTo>
                    <a:pt x="9898" y="53001"/>
                    <a:pt x="9935" y="52855"/>
                    <a:pt x="10008" y="52691"/>
                  </a:cubicBezTo>
                  <a:lnTo>
                    <a:pt x="9551" y="53859"/>
                  </a:lnTo>
                  <a:cubicBezTo>
                    <a:pt x="11761" y="48819"/>
                    <a:pt x="14227" y="44034"/>
                    <a:pt x="17478" y="39577"/>
                  </a:cubicBezTo>
                  <a:cubicBezTo>
                    <a:pt x="19341" y="37148"/>
                    <a:pt x="21221" y="34665"/>
                    <a:pt x="23267" y="32382"/>
                  </a:cubicBezTo>
                  <a:cubicBezTo>
                    <a:pt x="25824" y="29496"/>
                    <a:pt x="28473" y="26756"/>
                    <a:pt x="31066" y="23962"/>
                  </a:cubicBezTo>
                  <a:cubicBezTo>
                    <a:pt x="33422" y="21369"/>
                    <a:pt x="35869" y="18812"/>
                    <a:pt x="38280" y="16236"/>
                  </a:cubicBezTo>
                  <a:cubicBezTo>
                    <a:pt x="40910" y="13460"/>
                    <a:pt x="43668" y="10904"/>
                    <a:pt x="46572" y="8420"/>
                  </a:cubicBezTo>
                  <a:cubicBezTo>
                    <a:pt x="48672" y="6630"/>
                    <a:pt x="48233" y="3105"/>
                    <a:pt x="46462" y="1388"/>
                  </a:cubicBezTo>
                  <a:cubicBezTo>
                    <a:pt x="45531" y="511"/>
                    <a:pt x="44252" y="0"/>
                    <a:pt x="42974" y="0"/>
                  </a:cubicBezTo>
                  <a:cubicBezTo>
                    <a:pt x="41531" y="0"/>
                    <a:pt x="40490" y="621"/>
                    <a:pt x="39431" y="1516"/>
                  </a:cubicBezTo>
                  <a:moveTo>
                    <a:pt x="17405" y="39687"/>
                  </a:moveTo>
                  <a:cubicBezTo>
                    <a:pt x="17167" y="39997"/>
                    <a:pt x="16966" y="40290"/>
                    <a:pt x="16729" y="40564"/>
                  </a:cubicBezTo>
                  <a:cubicBezTo>
                    <a:pt x="16948" y="40271"/>
                    <a:pt x="17185" y="39979"/>
                    <a:pt x="17405" y="39687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98CE3271-A1A5-2B8B-990B-7C0E34B7D2B2}"/>
                </a:ext>
              </a:extLst>
            </p:cNvPr>
            <p:cNvSpPr/>
            <p:nvPr/>
          </p:nvSpPr>
          <p:spPr>
            <a:xfrm>
              <a:off x="6465691" y="3510510"/>
              <a:ext cx="49723" cy="60343"/>
            </a:xfrm>
            <a:custGeom>
              <a:avLst/>
              <a:gdLst>
                <a:gd name="connsiteX0" fmla="*/ 41204 w 49723"/>
                <a:gd name="connsiteY0" fmla="*/ 1498 h 60343"/>
                <a:gd name="connsiteX1" fmla="*/ 34648 w 49723"/>
                <a:gd name="connsiteY1" fmla="*/ 7525 h 60343"/>
                <a:gd name="connsiteX2" fmla="*/ 27872 w 49723"/>
                <a:gd name="connsiteY2" fmla="*/ 14611 h 60343"/>
                <a:gd name="connsiteX3" fmla="*/ 17626 w 49723"/>
                <a:gd name="connsiteY3" fmla="*/ 26482 h 60343"/>
                <a:gd name="connsiteX4" fmla="*/ 7435 w 49723"/>
                <a:gd name="connsiteY4" fmla="*/ 40472 h 60343"/>
                <a:gd name="connsiteX5" fmla="*/ 3599 w 49723"/>
                <a:gd name="connsiteY5" fmla="*/ 47065 h 60343"/>
                <a:gd name="connsiteX6" fmla="*/ 184 w 49723"/>
                <a:gd name="connsiteY6" fmla="*/ 54207 h 60343"/>
                <a:gd name="connsiteX7" fmla="*/ 732 w 49723"/>
                <a:gd name="connsiteY7" fmla="*/ 57914 h 60343"/>
                <a:gd name="connsiteX8" fmla="*/ 3764 w 49723"/>
                <a:gd name="connsiteY8" fmla="*/ 60197 h 60343"/>
                <a:gd name="connsiteX9" fmla="*/ 7508 w 49723"/>
                <a:gd name="connsiteY9" fmla="*/ 59649 h 60343"/>
                <a:gd name="connsiteX10" fmla="*/ 9809 w 49723"/>
                <a:gd name="connsiteY10" fmla="*/ 56654 h 60343"/>
                <a:gd name="connsiteX11" fmla="*/ 19288 w 49723"/>
                <a:gd name="connsiteY11" fmla="*/ 40491 h 60343"/>
                <a:gd name="connsiteX12" fmla="*/ 31854 w 49723"/>
                <a:gd name="connsiteY12" fmla="*/ 25039 h 60343"/>
                <a:gd name="connsiteX13" fmla="*/ 39341 w 49723"/>
                <a:gd name="connsiteY13" fmla="*/ 16821 h 60343"/>
                <a:gd name="connsiteX14" fmla="*/ 48345 w 49723"/>
                <a:gd name="connsiteY14" fmla="*/ 8365 h 60343"/>
                <a:gd name="connsiteX15" fmla="*/ 48218 w 49723"/>
                <a:gd name="connsiteY15" fmla="*/ 1351 h 60343"/>
                <a:gd name="connsiteX16" fmla="*/ 44875 w 49723"/>
                <a:gd name="connsiteY16" fmla="*/ 0 h 60343"/>
                <a:gd name="connsiteX17" fmla="*/ 41204 w 49723"/>
                <a:gd name="connsiteY17" fmla="*/ 1498 h 60343"/>
                <a:gd name="connsiteX18" fmla="*/ 18886 w 49723"/>
                <a:gd name="connsiteY18" fmla="*/ 41038 h 60343"/>
                <a:gd name="connsiteX19" fmla="*/ 18649 w 49723"/>
                <a:gd name="connsiteY19" fmla="*/ 41367 h 60343"/>
                <a:gd name="connsiteX20" fmla="*/ 18886 w 49723"/>
                <a:gd name="connsiteY20" fmla="*/ 41038 h 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723" h="60343">
                  <a:moveTo>
                    <a:pt x="41204" y="1498"/>
                  </a:moveTo>
                  <a:cubicBezTo>
                    <a:pt x="39031" y="3525"/>
                    <a:pt x="36821" y="5461"/>
                    <a:pt x="34648" y="7525"/>
                  </a:cubicBezTo>
                  <a:cubicBezTo>
                    <a:pt x="32292" y="9771"/>
                    <a:pt x="30046" y="12164"/>
                    <a:pt x="27872" y="14611"/>
                  </a:cubicBezTo>
                  <a:cubicBezTo>
                    <a:pt x="24384" y="18483"/>
                    <a:pt x="20932" y="22410"/>
                    <a:pt x="17626" y="26482"/>
                  </a:cubicBezTo>
                  <a:cubicBezTo>
                    <a:pt x="14028" y="30975"/>
                    <a:pt x="10503" y="35596"/>
                    <a:pt x="7435" y="40472"/>
                  </a:cubicBezTo>
                  <a:cubicBezTo>
                    <a:pt x="6083" y="42609"/>
                    <a:pt x="4842" y="44855"/>
                    <a:pt x="3599" y="47065"/>
                  </a:cubicBezTo>
                  <a:cubicBezTo>
                    <a:pt x="2358" y="49385"/>
                    <a:pt x="1079" y="51723"/>
                    <a:pt x="184" y="54207"/>
                  </a:cubicBezTo>
                  <a:cubicBezTo>
                    <a:pt x="-236" y="55357"/>
                    <a:pt x="111" y="56910"/>
                    <a:pt x="732" y="57914"/>
                  </a:cubicBezTo>
                  <a:cubicBezTo>
                    <a:pt x="1390" y="59083"/>
                    <a:pt x="2467" y="59887"/>
                    <a:pt x="3764" y="60197"/>
                  </a:cubicBezTo>
                  <a:cubicBezTo>
                    <a:pt x="5042" y="60507"/>
                    <a:pt x="6394" y="60325"/>
                    <a:pt x="7508" y="59649"/>
                  </a:cubicBezTo>
                  <a:cubicBezTo>
                    <a:pt x="8750" y="58919"/>
                    <a:pt x="9334" y="57914"/>
                    <a:pt x="9809" y="56654"/>
                  </a:cubicBezTo>
                  <a:cubicBezTo>
                    <a:pt x="12476" y="51010"/>
                    <a:pt x="15727" y="45568"/>
                    <a:pt x="19288" y="40491"/>
                  </a:cubicBezTo>
                  <a:cubicBezTo>
                    <a:pt x="23288" y="35158"/>
                    <a:pt x="27488" y="30044"/>
                    <a:pt x="31854" y="25039"/>
                  </a:cubicBezTo>
                  <a:cubicBezTo>
                    <a:pt x="34301" y="22245"/>
                    <a:pt x="36748" y="19469"/>
                    <a:pt x="39341" y="16821"/>
                  </a:cubicBezTo>
                  <a:cubicBezTo>
                    <a:pt x="42209" y="13880"/>
                    <a:pt x="45350" y="11159"/>
                    <a:pt x="48345" y="8365"/>
                  </a:cubicBezTo>
                  <a:cubicBezTo>
                    <a:pt x="50318" y="6502"/>
                    <a:pt x="50081" y="3141"/>
                    <a:pt x="48218" y="1351"/>
                  </a:cubicBezTo>
                  <a:cubicBezTo>
                    <a:pt x="47250" y="438"/>
                    <a:pt x="46062" y="0"/>
                    <a:pt x="44875" y="0"/>
                  </a:cubicBezTo>
                  <a:cubicBezTo>
                    <a:pt x="43560" y="0"/>
                    <a:pt x="42246" y="530"/>
                    <a:pt x="41204" y="1498"/>
                  </a:cubicBezTo>
                  <a:moveTo>
                    <a:pt x="18886" y="41038"/>
                  </a:moveTo>
                  <a:cubicBezTo>
                    <a:pt x="18813" y="41148"/>
                    <a:pt x="18740" y="41239"/>
                    <a:pt x="18649" y="41367"/>
                  </a:cubicBezTo>
                  <a:cubicBezTo>
                    <a:pt x="18740" y="41239"/>
                    <a:pt x="18813" y="41148"/>
                    <a:pt x="18886" y="41038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55DCBBEB-E771-20C2-38A2-8478F16AA5E1}"/>
                </a:ext>
              </a:extLst>
            </p:cNvPr>
            <p:cNvSpPr/>
            <p:nvPr/>
          </p:nvSpPr>
          <p:spPr>
            <a:xfrm>
              <a:off x="6943893" y="2886533"/>
              <a:ext cx="411661" cy="992702"/>
            </a:xfrm>
            <a:custGeom>
              <a:avLst/>
              <a:gdLst>
                <a:gd name="connsiteX0" fmla="*/ 344923 w 411661"/>
                <a:gd name="connsiteY0" fmla="*/ 0 h 992702"/>
                <a:gd name="connsiteX1" fmla="*/ 344357 w 411661"/>
                <a:gd name="connsiteY1" fmla="*/ 55 h 992702"/>
                <a:gd name="connsiteX2" fmla="*/ 340832 w 411661"/>
                <a:gd name="connsiteY2" fmla="*/ 2173 h 992702"/>
                <a:gd name="connsiteX3" fmla="*/ 339974 w 411661"/>
                <a:gd name="connsiteY3" fmla="*/ 5552 h 992702"/>
                <a:gd name="connsiteX4" fmla="*/ 341672 w 411661"/>
                <a:gd name="connsiteY4" fmla="*/ 14903 h 992702"/>
                <a:gd name="connsiteX5" fmla="*/ 342275 w 411661"/>
                <a:gd name="connsiteY5" fmla="*/ 22373 h 992702"/>
                <a:gd name="connsiteX6" fmla="*/ 342348 w 411661"/>
                <a:gd name="connsiteY6" fmla="*/ 23414 h 992702"/>
                <a:gd name="connsiteX7" fmla="*/ 342641 w 411661"/>
                <a:gd name="connsiteY7" fmla="*/ 38719 h 992702"/>
                <a:gd name="connsiteX8" fmla="*/ 341252 w 411661"/>
                <a:gd name="connsiteY8" fmla="*/ 65694 h 992702"/>
                <a:gd name="connsiteX9" fmla="*/ 338495 w 411661"/>
                <a:gd name="connsiteY9" fmla="*/ 94259 h 992702"/>
                <a:gd name="connsiteX10" fmla="*/ 336796 w 411661"/>
                <a:gd name="connsiteY10" fmla="*/ 107902 h 992702"/>
                <a:gd name="connsiteX11" fmla="*/ 334787 w 411661"/>
                <a:gd name="connsiteY11" fmla="*/ 123736 h 992702"/>
                <a:gd name="connsiteX12" fmla="*/ 330477 w 411661"/>
                <a:gd name="connsiteY12" fmla="*/ 154200 h 992702"/>
                <a:gd name="connsiteX13" fmla="*/ 327737 w 411661"/>
                <a:gd name="connsiteY13" fmla="*/ 172537 h 992702"/>
                <a:gd name="connsiteX14" fmla="*/ 325783 w 411661"/>
                <a:gd name="connsiteY14" fmla="*/ 185449 h 992702"/>
                <a:gd name="connsiteX15" fmla="*/ 324212 w 411661"/>
                <a:gd name="connsiteY15" fmla="*/ 196133 h 992702"/>
                <a:gd name="connsiteX16" fmla="*/ 321126 w 411661"/>
                <a:gd name="connsiteY16" fmla="*/ 216771 h 992702"/>
                <a:gd name="connsiteX17" fmla="*/ 320231 w 411661"/>
                <a:gd name="connsiteY17" fmla="*/ 222725 h 992702"/>
                <a:gd name="connsiteX18" fmla="*/ 316286 w 411661"/>
                <a:gd name="connsiteY18" fmla="*/ 246267 h 992702"/>
                <a:gd name="connsiteX19" fmla="*/ 313674 w 411661"/>
                <a:gd name="connsiteY19" fmla="*/ 259928 h 992702"/>
                <a:gd name="connsiteX20" fmla="*/ 310515 w 411661"/>
                <a:gd name="connsiteY20" fmla="*/ 276274 h 992702"/>
                <a:gd name="connsiteX21" fmla="*/ 307866 w 411661"/>
                <a:gd name="connsiteY21" fmla="*/ 289424 h 992702"/>
                <a:gd name="connsiteX22" fmla="*/ 304689 w 411661"/>
                <a:gd name="connsiteY22" fmla="*/ 305076 h 992702"/>
                <a:gd name="connsiteX23" fmla="*/ 300378 w 411661"/>
                <a:gd name="connsiteY23" fmla="*/ 324052 h 992702"/>
                <a:gd name="connsiteX24" fmla="*/ 297748 w 411661"/>
                <a:gd name="connsiteY24" fmla="*/ 335284 h 992702"/>
                <a:gd name="connsiteX25" fmla="*/ 294954 w 411661"/>
                <a:gd name="connsiteY25" fmla="*/ 349018 h 992702"/>
                <a:gd name="connsiteX26" fmla="*/ 291739 w 411661"/>
                <a:gd name="connsiteY26" fmla="*/ 364488 h 992702"/>
                <a:gd name="connsiteX27" fmla="*/ 287100 w 411661"/>
                <a:gd name="connsiteY27" fmla="*/ 383317 h 992702"/>
                <a:gd name="connsiteX28" fmla="*/ 284270 w 411661"/>
                <a:gd name="connsiteY28" fmla="*/ 394641 h 992702"/>
                <a:gd name="connsiteX29" fmla="*/ 279028 w 411661"/>
                <a:gd name="connsiteY29" fmla="*/ 413653 h 992702"/>
                <a:gd name="connsiteX30" fmla="*/ 276362 w 411661"/>
                <a:gd name="connsiteY30" fmla="*/ 422950 h 992702"/>
                <a:gd name="connsiteX31" fmla="*/ 276416 w 411661"/>
                <a:gd name="connsiteY31" fmla="*/ 422822 h 992702"/>
                <a:gd name="connsiteX32" fmla="*/ 271010 w 411661"/>
                <a:gd name="connsiteY32" fmla="*/ 441597 h 992702"/>
                <a:gd name="connsiteX33" fmla="*/ 251286 w 411661"/>
                <a:gd name="connsiteY33" fmla="*/ 500826 h 992702"/>
                <a:gd name="connsiteX34" fmla="*/ 243341 w 411661"/>
                <a:gd name="connsiteY34" fmla="*/ 521372 h 992702"/>
                <a:gd name="connsiteX35" fmla="*/ 242391 w 411661"/>
                <a:gd name="connsiteY35" fmla="*/ 516642 h 992702"/>
                <a:gd name="connsiteX36" fmla="*/ 240528 w 411661"/>
                <a:gd name="connsiteY36" fmla="*/ 511948 h 992702"/>
                <a:gd name="connsiteX37" fmla="*/ 236711 w 411661"/>
                <a:gd name="connsiteY37" fmla="*/ 506031 h 992702"/>
                <a:gd name="connsiteX38" fmla="*/ 230100 w 411661"/>
                <a:gd name="connsiteY38" fmla="*/ 500771 h 992702"/>
                <a:gd name="connsiteX39" fmla="*/ 220584 w 411661"/>
                <a:gd name="connsiteY39" fmla="*/ 498488 h 992702"/>
                <a:gd name="connsiteX40" fmla="*/ 217516 w 411661"/>
                <a:gd name="connsiteY40" fmla="*/ 498707 h 992702"/>
                <a:gd name="connsiteX41" fmla="*/ 203069 w 411661"/>
                <a:gd name="connsiteY41" fmla="*/ 506013 h 992702"/>
                <a:gd name="connsiteX42" fmla="*/ 191161 w 411661"/>
                <a:gd name="connsiteY42" fmla="*/ 517738 h 992702"/>
                <a:gd name="connsiteX43" fmla="*/ 183911 w 411661"/>
                <a:gd name="connsiteY43" fmla="*/ 527107 h 992702"/>
                <a:gd name="connsiteX44" fmla="*/ 182943 w 411661"/>
                <a:gd name="connsiteY44" fmla="*/ 528477 h 992702"/>
                <a:gd name="connsiteX45" fmla="*/ 167492 w 411661"/>
                <a:gd name="connsiteY45" fmla="*/ 554083 h 992702"/>
                <a:gd name="connsiteX46" fmla="*/ 164277 w 411661"/>
                <a:gd name="connsiteY46" fmla="*/ 560037 h 992702"/>
                <a:gd name="connsiteX47" fmla="*/ 160680 w 411661"/>
                <a:gd name="connsiteY47" fmla="*/ 566721 h 992702"/>
                <a:gd name="connsiteX48" fmla="*/ 153959 w 411661"/>
                <a:gd name="connsiteY48" fmla="*/ 580327 h 992702"/>
                <a:gd name="connsiteX49" fmla="*/ 141521 w 411661"/>
                <a:gd name="connsiteY49" fmla="*/ 607705 h 992702"/>
                <a:gd name="connsiteX50" fmla="*/ 138106 w 411661"/>
                <a:gd name="connsiteY50" fmla="*/ 616106 h 992702"/>
                <a:gd name="connsiteX51" fmla="*/ 136024 w 411661"/>
                <a:gd name="connsiteY51" fmla="*/ 621439 h 992702"/>
                <a:gd name="connsiteX52" fmla="*/ 131731 w 411661"/>
                <a:gd name="connsiteY52" fmla="*/ 632543 h 992702"/>
                <a:gd name="connsiteX53" fmla="*/ 130855 w 411661"/>
                <a:gd name="connsiteY53" fmla="*/ 634844 h 992702"/>
                <a:gd name="connsiteX54" fmla="*/ 125357 w 411661"/>
                <a:gd name="connsiteY54" fmla="*/ 648488 h 992702"/>
                <a:gd name="connsiteX55" fmla="*/ 123002 w 411661"/>
                <a:gd name="connsiteY55" fmla="*/ 653985 h 992702"/>
                <a:gd name="connsiteX56" fmla="*/ 119276 w 411661"/>
                <a:gd name="connsiteY56" fmla="*/ 662843 h 992702"/>
                <a:gd name="connsiteX57" fmla="*/ 107478 w 411661"/>
                <a:gd name="connsiteY57" fmla="*/ 691663 h 992702"/>
                <a:gd name="connsiteX58" fmla="*/ 99496 w 411661"/>
                <a:gd name="connsiteY58" fmla="*/ 709853 h 992702"/>
                <a:gd name="connsiteX59" fmla="*/ 95497 w 411661"/>
                <a:gd name="connsiteY59" fmla="*/ 718894 h 992702"/>
                <a:gd name="connsiteX60" fmla="*/ 89141 w 411661"/>
                <a:gd name="connsiteY60" fmla="*/ 733231 h 992702"/>
                <a:gd name="connsiteX61" fmla="*/ 82822 w 411661"/>
                <a:gd name="connsiteY61" fmla="*/ 747476 h 992702"/>
                <a:gd name="connsiteX62" fmla="*/ 81470 w 411661"/>
                <a:gd name="connsiteY62" fmla="*/ 750527 h 992702"/>
                <a:gd name="connsiteX63" fmla="*/ 76667 w 411661"/>
                <a:gd name="connsiteY63" fmla="*/ 761338 h 992702"/>
                <a:gd name="connsiteX64" fmla="*/ 72649 w 411661"/>
                <a:gd name="connsiteY64" fmla="*/ 769630 h 992702"/>
                <a:gd name="connsiteX65" fmla="*/ 70311 w 411661"/>
                <a:gd name="connsiteY65" fmla="*/ 774397 h 992702"/>
                <a:gd name="connsiteX66" fmla="*/ 68503 w 411661"/>
                <a:gd name="connsiteY66" fmla="*/ 778105 h 992702"/>
                <a:gd name="connsiteX67" fmla="*/ 57307 w 411661"/>
                <a:gd name="connsiteY67" fmla="*/ 800806 h 992702"/>
                <a:gd name="connsiteX68" fmla="*/ 54367 w 411661"/>
                <a:gd name="connsiteY68" fmla="*/ 806578 h 992702"/>
                <a:gd name="connsiteX69" fmla="*/ 50714 w 411661"/>
                <a:gd name="connsiteY69" fmla="*/ 813755 h 992702"/>
                <a:gd name="connsiteX70" fmla="*/ 47500 w 411661"/>
                <a:gd name="connsiteY70" fmla="*/ 820714 h 992702"/>
                <a:gd name="connsiteX71" fmla="*/ 44797 w 411661"/>
                <a:gd name="connsiteY71" fmla="*/ 826558 h 992702"/>
                <a:gd name="connsiteX72" fmla="*/ 31921 w 411661"/>
                <a:gd name="connsiteY72" fmla="*/ 851835 h 992702"/>
                <a:gd name="connsiteX73" fmla="*/ 28414 w 411661"/>
                <a:gd name="connsiteY73" fmla="*/ 858556 h 992702"/>
                <a:gd name="connsiteX74" fmla="*/ 25401 w 411661"/>
                <a:gd name="connsiteY74" fmla="*/ 864345 h 992702"/>
                <a:gd name="connsiteX75" fmla="*/ 23118 w 411661"/>
                <a:gd name="connsiteY75" fmla="*/ 868674 h 992702"/>
                <a:gd name="connsiteX76" fmla="*/ 19081 w 411661"/>
                <a:gd name="connsiteY76" fmla="*/ 876363 h 992702"/>
                <a:gd name="connsiteX77" fmla="*/ 15648 w 411661"/>
                <a:gd name="connsiteY77" fmla="*/ 882901 h 992702"/>
                <a:gd name="connsiteX78" fmla="*/ 14132 w 411661"/>
                <a:gd name="connsiteY78" fmla="*/ 885750 h 992702"/>
                <a:gd name="connsiteX79" fmla="*/ 11703 w 411661"/>
                <a:gd name="connsiteY79" fmla="*/ 890116 h 992702"/>
                <a:gd name="connsiteX80" fmla="*/ 9036 w 411661"/>
                <a:gd name="connsiteY80" fmla="*/ 894901 h 992702"/>
                <a:gd name="connsiteX81" fmla="*/ 4124 w 411661"/>
                <a:gd name="connsiteY81" fmla="*/ 905712 h 992702"/>
                <a:gd name="connsiteX82" fmla="*/ 2060 w 411661"/>
                <a:gd name="connsiteY82" fmla="*/ 910133 h 992702"/>
                <a:gd name="connsiteX83" fmla="*/ 33 w 411661"/>
                <a:gd name="connsiteY83" fmla="*/ 915246 h 992702"/>
                <a:gd name="connsiteX84" fmla="*/ 2553 w 411661"/>
                <a:gd name="connsiteY84" fmla="*/ 921730 h 992702"/>
                <a:gd name="connsiteX85" fmla="*/ 7247 w 411661"/>
                <a:gd name="connsiteY85" fmla="*/ 923337 h 992702"/>
                <a:gd name="connsiteX86" fmla="*/ 10041 w 411661"/>
                <a:gd name="connsiteY86" fmla="*/ 922716 h 992702"/>
                <a:gd name="connsiteX87" fmla="*/ 20488 w 411661"/>
                <a:gd name="connsiteY87" fmla="*/ 927209 h 992702"/>
                <a:gd name="connsiteX88" fmla="*/ 37783 w 411661"/>
                <a:gd name="connsiteY88" fmla="*/ 935939 h 992702"/>
                <a:gd name="connsiteX89" fmla="*/ 51317 w 411661"/>
                <a:gd name="connsiteY89" fmla="*/ 942368 h 992702"/>
                <a:gd name="connsiteX90" fmla="*/ 55645 w 411661"/>
                <a:gd name="connsiteY90" fmla="*/ 944359 h 992702"/>
                <a:gd name="connsiteX91" fmla="*/ 58549 w 411661"/>
                <a:gd name="connsiteY91" fmla="*/ 945783 h 992702"/>
                <a:gd name="connsiteX92" fmla="*/ 83424 w 411661"/>
                <a:gd name="connsiteY92" fmla="*/ 957070 h 992702"/>
                <a:gd name="connsiteX93" fmla="*/ 89908 w 411661"/>
                <a:gd name="connsiteY93" fmla="*/ 959536 h 992702"/>
                <a:gd name="connsiteX94" fmla="*/ 96373 w 411661"/>
                <a:gd name="connsiteY94" fmla="*/ 962001 h 992702"/>
                <a:gd name="connsiteX95" fmla="*/ 108866 w 411661"/>
                <a:gd name="connsiteY95" fmla="*/ 965910 h 992702"/>
                <a:gd name="connsiteX96" fmla="*/ 124244 w 411661"/>
                <a:gd name="connsiteY96" fmla="*/ 970530 h 992702"/>
                <a:gd name="connsiteX97" fmla="*/ 135330 w 411661"/>
                <a:gd name="connsiteY97" fmla="*/ 973891 h 992702"/>
                <a:gd name="connsiteX98" fmla="*/ 161830 w 411661"/>
                <a:gd name="connsiteY98" fmla="*/ 980959 h 992702"/>
                <a:gd name="connsiteX99" fmla="*/ 162962 w 411661"/>
                <a:gd name="connsiteY99" fmla="*/ 981251 h 992702"/>
                <a:gd name="connsiteX100" fmla="*/ 175674 w 411661"/>
                <a:gd name="connsiteY100" fmla="*/ 984228 h 992702"/>
                <a:gd name="connsiteX101" fmla="*/ 186431 w 411661"/>
                <a:gd name="connsiteY101" fmla="*/ 986000 h 992702"/>
                <a:gd name="connsiteX102" fmla="*/ 190796 w 411661"/>
                <a:gd name="connsiteY102" fmla="*/ 986712 h 992702"/>
                <a:gd name="connsiteX103" fmla="*/ 200257 w 411661"/>
                <a:gd name="connsiteY103" fmla="*/ 988173 h 992702"/>
                <a:gd name="connsiteX104" fmla="*/ 205152 w 411661"/>
                <a:gd name="connsiteY104" fmla="*/ 988903 h 992702"/>
                <a:gd name="connsiteX105" fmla="*/ 219215 w 411661"/>
                <a:gd name="connsiteY105" fmla="*/ 990730 h 992702"/>
                <a:gd name="connsiteX106" fmla="*/ 228401 w 411661"/>
                <a:gd name="connsiteY106" fmla="*/ 991241 h 992702"/>
                <a:gd name="connsiteX107" fmla="*/ 233643 w 411661"/>
                <a:gd name="connsiteY107" fmla="*/ 991497 h 992702"/>
                <a:gd name="connsiteX108" fmla="*/ 244053 w 411661"/>
                <a:gd name="connsiteY108" fmla="*/ 991753 h 992702"/>
                <a:gd name="connsiteX109" fmla="*/ 246902 w 411661"/>
                <a:gd name="connsiteY109" fmla="*/ 991734 h 992702"/>
                <a:gd name="connsiteX110" fmla="*/ 258628 w 411661"/>
                <a:gd name="connsiteY110" fmla="*/ 991406 h 992702"/>
                <a:gd name="connsiteX111" fmla="*/ 261970 w 411661"/>
                <a:gd name="connsiteY111" fmla="*/ 991260 h 992702"/>
                <a:gd name="connsiteX112" fmla="*/ 264472 w 411661"/>
                <a:gd name="connsiteY112" fmla="*/ 991168 h 992702"/>
                <a:gd name="connsiteX113" fmla="*/ 270225 w 411661"/>
                <a:gd name="connsiteY113" fmla="*/ 990986 h 992702"/>
                <a:gd name="connsiteX114" fmla="*/ 274699 w 411661"/>
                <a:gd name="connsiteY114" fmla="*/ 991205 h 992702"/>
                <a:gd name="connsiteX115" fmla="*/ 278790 w 411661"/>
                <a:gd name="connsiteY115" fmla="*/ 991588 h 992702"/>
                <a:gd name="connsiteX116" fmla="*/ 284927 w 411661"/>
                <a:gd name="connsiteY116" fmla="*/ 992154 h 992702"/>
                <a:gd name="connsiteX117" fmla="*/ 286936 w 411661"/>
                <a:gd name="connsiteY117" fmla="*/ 992374 h 992702"/>
                <a:gd name="connsiteX118" fmla="*/ 291118 w 411661"/>
                <a:gd name="connsiteY118" fmla="*/ 992702 h 992702"/>
                <a:gd name="connsiteX119" fmla="*/ 294497 w 411661"/>
                <a:gd name="connsiteY119" fmla="*/ 992282 h 992702"/>
                <a:gd name="connsiteX120" fmla="*/ 300981 w 411661"/>
                <a:gd name="connsiteY120" fmla="*/ 984739 h 992702"/>
                <a:gd name="connsiteX121" fmla="*/ 300031 w 411661"/>
                <a:gd name="connsiteY121" fmla="*/ 980502 h 992702"/>
                <a:gd name="connsiteX122" fmla="*/ 301237 w 411661"/>
                <a:gd name="connsiteY122" fmla="*/ 977872 h 992702"/>
                <a:gd name="connsiteX123" fmla="*/ 303939 w 411661"/>
                <a:gd name="connsiteY123" fmla="*/ 971626 h 992702"/>
                <a:gd name="connsiteX124" fmla="*/ 307994 w 411661"/>
                <a:gd name="connsiteY124" fmla="*/ 961417 h 992702"/>
                <a:gd name="connsiteX125" fmla="*/ 309145 w 411661"/>
                <a:gd name="connsiteY125" fmla="*/ 958440 h 992702"/>
                <a:gd name="connsiteX126" fmla="*/ 318642 w 411661"/>
                <a:gd name="connsiteY126" fmla="*/ 931336 h 992702"/>
                <a:gd name="connsiteX127" fmla="*/ 320998 w 411661"/>
                <a:gd name="connsiteY127" fmla="*/ 924195 h 992702"/>
                <a:gd name="connsiteX128" fmla="*/ 322368 w 411661"/>
                <a:gd name="connsiteY128" fmla="*/ 920104 h 992702"/>
                <a:gd name="connsiteX129" fmla="*/ 326514 w 411661"/>
                <a:gd name="connsiteY129" fmla="*/ 906754 h 992702"/>
                <a:gd name="connsiteX130" fmla="*/ 333691 w 411661"/>
                <a:gd name="connsiteY130" fmla="*/ 880546 h 992702"/>
                <a:gd name="connsiteX131" fmla="*/ 335061 w 411661"/>
                <a:gd name="connsiteY131" fmla="*/ 875249 h 992702"/>
                <a:gd name="connsiteX132" fmla="*/ 339499 w 411661"/>
                <a:gd name="connsiteY132" fmla="*/ 856785 h 992702"/>
                <a:gd name="connsiteX133" fmla="*/ 344503 w 411661"/>
                <a:gd name="connsiteY133" fmla="*/ 833900 h 992702"/>
                <a:gd name="connsiteX134" fmla="*/ 347626 w 411661"/>
                <a:gd name="connsiteY134" fmla="*/ 819326 h 992702"/>
                <a:gd name="connsiteX135" fmla="*/ 350165 w 411661"/>
                <a:gd name="connsiteY135" fmla="*/ 807308 h 992702"/>
                <a:gd name="connsiteX136" fmla="*/ 354201 w 411661"/>
                <a:gd name="connsiteY136" fmla="*/ 788040 h 992702"/>
                <a:gd name="connsiteX137" fmla="*/ 356101 w 411661"/>
                <a:gd name="connsiteY137" fmla="*/ 778634 h 992702"/>
                <a:gd name="connsiteX138" fmla="*/ 362803 w 411661"/>
                <a:gd name="connsiteY138" fmla="*/ 744773 h 992702"/>
                <a:gd name="connsiteX139" fmla="*/ 364611 w 411661"/>
                <a:gd name="connsiteY139" fmla="*/ 734783 h 992702"/>
                <a:gd name="connsiteX140" fmla="*/ 366146 w 411661"/>
                <a:gd name="connsiteY140" fmla="*/ 726163 h 992702"/>
                <a:gd name="connsiteX141" fmla="*/ 368630 w 411661"/>
                <a:gd name="connsiteY141" fmla="*/ 711954 h 992702"/>
                <a:gd name="connsiteX142" fmla="*/ 369287 w 411661"/>
                <a:gd name="connsiteY142" fmla="*/ 707899 h 992702"/>
                <a:gd name="connsiteX143" fmla="*/ 368794 w 411661"/>
                <a:gd name="connsiteY143" fmla="*/ 709780 h 992702"/>
                <a:gd name="connsiteX144" fmla="*/ 371552 w 411661"/>
                <a:gd name="connsiteY144" fmla="*/ 693507 h 992702"/>
                <a:gd name="connsiteX145" fmla="*/ 373196 w 411661"/>
                <a:gd name="connsiteY145" fmla="*/ 682768 h 992702"/>
                <a:gd name="connsiteX146" fmla="*/ 372739 w 411661"/>
                <a:gd name="connsiteY146" fmla="*/ 684138 h 992702"/>
                <a:gd name="connsiteX147" fmla="*/ 373104 w 411661"/>
                <a:gd name="connsiteY147" fmla="*/ 682348 h 992702"/>
                <a:gd name="connsiteX148" fmla="*/ 373214 w 411661"/>
                <a:gd name="connsiteY148" fmla="*/ 681946 h 992702"/>
                <a:gd name="connsiteX149" fmla="*/ 373196 w 411661"/>
                <a:gd name="connsiteY149" fmla="*/ 681928 h 992702"/>
                <a:gd name="connsiteX150" fmla="*/ 375405 w 411661"/>
                <a:gd name="connsiteY150" fmla="*/ 668194 h 992702"/>
                <a:gd name="connsiteX151" fmla="*/ 376447 w 411661"/>
                <a:gd name="connsiteY151" fmla="*/ 658587 h 992702"/>
                <a:gd name="connsiteX152" fmla="*/ 376921 w 411661"/>
                <a:gd name="connsiteY152" fmla="*/ 653784 h 992702"/>
                <a:gd name="connsiteX153" fmla="*/ 378327 w 411661"/>
                <a:gd name="connsiteY153" fmla="*/ 641912 h 992702"/>
                <a:gd name="connsiteX154" fmla="*/ 380135 w 411661"/>
                <a:gd name="connsiteY154" fmla="*/ 625968 h 992702"/>
                <a:gd name="connsiteX155" fmla="*/ 380629 w 411661"/>
                <a:gd name="connsiteY155" fmla="*/ 620526 h 992702"/>
                <a:gd name="connsiteX156" fmla="*/ 381487 w 411661"/>
                <a:gd name="connsiteY156" fmla="*/ 611431 h 992702"/>
                <a:gd name="connsiteX157" fmla="*/ 382911 w 411661"/>
                <a:gd name="connsiteY157" fmla="*/ 599961 h 992702"/>
                <a:gd name="connsiteX158" fmla="*/ 383423 w 411661"/>
                <a:gd name="connsiteY158" fmla="*/ 595961 h 992702"/>
                <a:gd name="connsiteX159" fmla="*/ 384902 w 411661"/>
                <a:gd name="connsiteY159" fmla="*/ 583852 h 992702"/>
                <a:gd name="connsiteX160" fmla="*/ 386875 w 411661"/>
                <a:gd name="connsiteY160" fmla="*/ 567780 h 992702"/>
                <a:gd name="connsiteX161" fmla="*/ 388445 w 411661"/>
                <a:gd name="connsiteY161" fmla="*/ 552823 h 992702"/>
                <a:gd name="connsiteX162" fmla="*/ 389231 w 411661"/>
                <a:gd name="connsiteY162" fmla="*/ 545316 h 992702"/>
                <a:gd name="connsiteX163" fmla="*/ 389742 w 411661"/>
                <a:gd name="connsiteY163" fmla="*/ 540750 h 992702"/>
                <a:gd name="connsiteX164" fmla="*/ 391185 w 411661"/>
                <a:gd name="connsiteY164" fmla="*/ 527125 h 992702"/>
                <a:gd name="connsiteX165" fmla="*/ 392628 w 411661"/>
                <a:gd name="connsiteY165" fmla="*/ 513501 h 992702"/>
                <a:gd name="connsiteX166" fmla="*/ 393925 w 411661"/>
                <a:gd name="connsiteY166" fmla="*/ 502378 h 992702"/>
                <a:gd name="connsiteX167" fmla="*/ 395842 w 411661"/>
                <a:gd name="connsiteY167" fmla="*/ 485704 h 992702"/>
                <a:gd name="connsiteX168" fmla="*/ 396810 w 411661"/>
                <a:gd name="connsiteY168" fmla="*/ 476645 h 992702"/>
                <a:gd name="connsiteX169" fmla="*/ 398637 w 411661"/>
                <a:gd name="connsiteY169" fmla="*/ 458765 h 992702"/>
                <a:gd name="connsiteX170" fmla="*/ 399258 w 411661"/>
                <a:gd name="connsiteY170" fmla="*/ 449834 h 992702"/>
                <a:gd name="connsiteX171" fmla="*/ 399641 w 411661"/>
                <a:gd name="connsiteY171" fmla="*/ 444957 h 992702"/>
                <a:gd name="connsiteX172" fmla="*/ 400043 w 411661"/>
                <a:gd name="connsiteY172" fmla="*/ 440227 h 992702"/>
                <a:gd name="connsiteX173" fmla="*/ 400207 w 411661"/>
                <a:gd name="connsiteY173" fmla="*/ 437086 h 992702"/>
                <a:gd name="connsiteX174" fmla="*/ 400500 w 411661"/>
                <a:gd name="connsiteY174" fmla="*/ 430949 h 992702"/>
                <a:gd name="connsiteX175" fmla="*/ 400591 w 411661"/>
                <a:gd name="connsiteY175" fmla="*/ 426146 h 992702"/>
                <a:gd name="connsiteX176" fmla="*/ 400700 w 411661"/>
                <a:gd name="connsiteY176" fmla="*/ 421379 h 992702"/>
                <a:gd name="connsiteX177" fmla="*/ 401175 w 411661"/>
                <a:gd name="connsiteY177" fmla="*/ 413361 h 992702"/>
                <a:gd name="connsiteX178" fmla="*/ 401321 w 411661"/>
                <a:gd name="connsiteY178" fmla="*/ 411370 h 992702"/>
                <a:gd name="connsiteX179" fmla="*/ 401760 w 411661"/>
                <a:gd name="connsiteY179" fmla="*/ 402659 h 992702"/>
                <a:gd name="connsiteX180" fmla="*/ 401851 w 411661"/>
                <a:gd name="connsiteY180" fmla="*/ 400394 h 992702"/>
                <a:gd name="connsiteX181" fmla="*/ 403860 w 411661"/>
                <a:gd name="connsiteY181" fmla="*/ 381108 h 992702"/>
                <a:gd name="connsiteX182" fmla="*/ 407239 w 411661"/>
                <a:gd name="connsiteY182" fmla="*/ 354771 h 992702"/>
                <a:gd name="connsiteX183" fmla="*/ 407367 w 411661"/>
                <a:gd name="connsiteY183" fmla="*/ 340562 h 992702"/>
                <a:gd name="connsiteX184" fmla="*/ 407641 w 411661"/>
                <a:gd name="connsiteY184" fmla="*/ 329878 h 992702"/>
                <a:gd name="connsiteX185" fmla="*/ 407787 w 411661"/>
                <a:gd name="connsiteY185" fmla="*/ 326700 h 992702"/>
                <a:gd name="connsiteX186" fmla="*/ 407915 w 411661"/>
                <a:gd name="connsiteY186" fmla="*/ 319833 h 992702"/>
                <a:gd name="connsiteX187" fmla="*/ 408061 w 411661"/>
                <a:gd name="connsiteY187" fmla="*/ 312984 h 992702"/>
                <a:gd name="connsiteX188" fmla="*/ 408317 w 411661"/>
                <a:gd name="connsiteY188" fmla="*/ 308090 h 992702"/>
                <a:gd name="connsiteX189" fmla="*/ 408682 w 411661"/>
                <a:gd name="connsiteY189" fmla="*/ 299670 h 992702"/>
                <a:gd name="connsiteX190" fmla="*/ 409394 w 411661"/>
                <a:gd name="connsiteY190" fmla="*/ 281772 h 992702"/>
                <a:gd name="connsiteX191" fmla="*/ 409796 w 411661"/>
                <a:gd name="connsiteY191" fmla="*/ 273626 h 992702"/>
                <a:gd name="connsiteX192" fmla="*/ 410435 w 411661"/>
                <a:gd name="connsiteY192" fmla="*/ 254577 h 992702"/>
                <a:gd name="connsiteX193" fmla="*/ 410654 w 411661"/>
                <a:gd name="connsiteY193" fmla="*/ 246413 h 992702"/>
                <a:gd name="connsiteX194" fmla="*/ 410709 w 411661"/>
                <a:gd name="connsiteY194" fmla="*/ 244295 h 992702"/>
                <a:gd name="connsiteX195" fmla="*/ 410873 w 411661"/>
                <a:gd name="connsiteY195" fmla="*/ 233446 h 992702"/>
                <a:gd name="connsiteX196" fmla="*/ 410800 w 411661"/>
                <a:gd name="connsiteY196" fmla="*/ 229136 h 992702"/>
                <a:gd name="connsiteX197" fmla="*/ 410855 w 411661"/>
                <a:gd name="connsiteY197" fmla="*/ 218963 h 992702"/>
                <a:gd name="connsiteX198" fmla="*/ 411658 w 411661"/>
                <a:gd name="connsiteY198" fmla="*/ 190453 h 992702"/>
                <a:gd name="connsiteX199" fmla="*/ 410654 w 411661"/>
                <a:gd name="connsiteY199" fmla="*/ 165341 h 992702"/>
                <a:gd name="connsiteX200" fmla="*/ 410088 w 411661"/>
                <a:gd name="connsiteY200" fmla="*/ 155570 h 992702"/>
                <a:gd name="connsiteX201" fmla="*/ 409248 w 411661"/>
                <a:gd name="connsiteY201" fmla="*/ 142584 h 992702"/>
                <a:gd name="connsiteX202" fmla="*/ 408919 w 411661"/>
                <a:gd name="connsiteY202" fmla="*/ 138731 h 992702"/>
                <a:gd name="connsiteX203" fmla="*/ 408207 w 411661"/>
                <a:gd name="connsiteY203" fmla="*/ 130749 h 992702"/>
                <a:gd name="connsiteX204" fmla="*/ 407549 w 411661"/>
                <a:gd name="connsiteY204" fmla="*/ 125526 h 992702"/>
                <a:gd name="connsiteX205" fmla="*/ 406874 w 411661"/>
                <a:gd name="connsiteY205" fmla="*/ 120321 h 992702"/>
                <a:gd name="connsiteX206" fmla="*/ 406654 w 411661"/>
                <a:gd name="connsiteY206" fmla="*/ 117965 h 992702"/>
                <a:gd name="connsiteX207" fmla="*/ 406435 w 411661"/>
                <a:gd name="connsiteY207" fmla="*/ 115627 h 992702"/>
                <a:gd name="connsiteX208" fmla="*/ 406344 w 411661"/>
                <a:gd name="connsiteY208" fmla="*/ 116760 h 992702"/>
                <a:gd name="connsiteX209" fmla="*/ 403312 w 411661"/>
                <a:gd name="connsiteY209" fmla="*/ 90186 h 992702"/>
                <a:gd name="connsiteX210" fmla="*/ 395641 w 411661"/>
                <a:gd name="connsiteY210" fmla="*/ 63028 h 992702"/>
                <a:gd name="connsiteX211" fmla="*/ 380903 w 411661"/>
                <a:gd name="connsiteY211" fmla="*/ 36491 h 992702"/>
                <a:gd name="connsiteX212" fmla="*/ 371935 w 411661"/>
                <a:gd name="connsiteY212" fmla="*/ 26464 h 992702"/>
                <a:gd name="connsiteX213" fmla="*/ 371058 w 411661"/>
                <a:gd name="connsiteY213" fmla="*/ 24017 h 992702"/>
                <a:gd name="connsiteX214" fmla="*/ 368136 w 411661"/>
                <a:gd name="connsiteY214" fmla="*/ 20236 h 992702"/>
                <a:gd name="connsiteX215" fmla="*/ 359041 w 411661"/>
                <a:gd name="connsiteY215" fmla="*/ 13661 h 992702"/>
                <a:gd name="connsiteX216" fmla="*/ 357927 w 411661"/>
                <a:gd name="connsiteY216" fmla="*/ 13004 h 992702"/>
                <a:gd name="connsiteX217" fmla="*/ 354914 w 411661"/>
                <a:gd name="connsiteY217" fmla="*/ 12182 h 992702"/>
                <a:gd name="connsiteX218" fmla="*/ 351644 w 411661"/>
                <a:gd name="connsiteY218" fmla="*/ 13205 h 992702"/>
                <a:gd name="connsiteX219" fmla="*/ 350238 w 411661"/>
                <a:gd name="connsiteY219" fmla="*/ 6283 h 992702"/>
                <a:gd name="connsiteX220" fmla="*/ 349855 w 411661"/>
                <a:gd name="connsiteY220" fmla="*/ 4420 h 992702"/>
                <a:gd name="connsiteX221" fmla="*/ 344923 w 411661"/>
                <a:gd name="connsiteY221" fmla="*/ 0 h 99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411661" h="992702">
                  <a:moveTo>
                    <a:pt x="344923" y="0"/>
                  </a:moveTo>
                  <a:cubicBezTo>
                    <a:pt x="344923" y="0"/>
                    <a:pt x="344375" y="55"/>
                    <a:pt x="344357" y="55"/>
                  </a:cubicBezTo>
                  <a:cubicBezTo>
                    <a:pt x="343024" y="201"/>
                    <a:pt x="341691" y="986"/>
                    <a:pt x="340832" y="2173"/>
                  </a:cubicBezTo>
                  <a:cubicBezTo>
                    <a:pt x="340047" y="3214"/>
                    <a:pt x="339736" y="4420"/>
                    <a:pt x="339974" y="5552"/>
                  </a:cubicBezTo>
                  <a:cubicBezTo>
                    <a:pt x="340595" y="8657"/>
                    <a:pt x="341216" y="11762"/>
                    <a:pt x="341672" y="14903"/>
                  </a:cubicBezTo>
                  <a:cubicBezTo>
                    <a:pt x="342019" y="17369"/>
                    <a:pt x="342147" y="19871"/>
                    <a:pt x="342275" y="22373"/>
                  </a:cubicBezTo>
                  <a:lnTo>
                    <a:pt x="342348" y="23414"/>
                  </a:lnTo>
                  <a:cubicBezTo>
                    <a:pt x="342567" y="28528"/>
                    <a:pt x="342731" y="33605"/>
                    <a:pt x="342641" y="38719"/>
                  </a:cubicBezTo>
                  <a:cubicBezTo>
                    <a:pt x="342385" y="47686"/>
                    <a:pt x="341837" y="56709"/>
                    <a:pt x="341252" y="65694"/>
                  </a:cubicBezTo>
                  <a:cubicBezTo>
                    <a:pt x="340503" y="76488"/>
                    <a:pt x="339608" y="85821"/>
                    <a:pt x="338495" y="94259"/>
                  </a:cubicBezTo>
                  <a:cubicBezTo>
                    <a:pt x="337892" y="98825"/>
                    <a:pt x="337344" y="103372"/>
                    <a:pt x="336796" y="107902"/>
                  </a:cubicBezTo>
                  <a:cubicBezTo>
                    <a:pt x="336157" y="113180"/>
                    <a:pt x="335517" y="118458"/>
                    <a:pt x="334787" y="123736"/>
                  </a:cubicBezTo>
                  <a:cubicBezTo>
                    <a:pt x="333381" y="133891"/>
                    <a:pt x="331993" y="144045"/>
                    <a:pt x="330477" y="154200"/>
                  </a:cubicBezTo>
                  <a:cubicBezTo>
                    <a:pt x="329600" y="160300"/>
                    <a:pt x="328669" y="166418"/>
                    <a:pt x="327737" y="172537"/>
                  </a:cubicBezTo>
                  <a:lnTo>
                    <a:pt x="325783" y="185449"/>
                  </a:lnTo>
                  <a:lnTo>
                    <a:pt x="324212" y="196133"/>
                  </a:lnTo>
                  <a:cubicBezTo>
                    <a:pt x="323208" y="203019"/>
                    <a:pt x="322203" y="209904"/>
                    <a:pt x="321126" y="216771"/>
                  </a:cubicBezTo>
                  <a:lnTo>
                    <a:pt x="320231" y="222725"/>
                  </a:lnTo>
                  <a:cubicBezTo>
                    <a:pt x="319044" y="230597"/>
                    <a:pt x="317875" y="238469"/>
                    <a:pt x="316286" y="246267"/>
                  </a:cubicBezTo>
                  <a:cubicBezTo>
                    <a:pt x="315354" y="250815"/>
                    <a:pt x="314514" y="255362"/>
                    <a:pt x="313674" y="259928"/>
                  </a:cubicBezTo>
                  <a:cubicBezTo>
                    <a:pt x="312670" y="265371"/>
                    <a:pt x="311647" y="270850"/>
                    <a:pt x="310515" y="276274"/>
                  </a:cubicBezTo>
                  <a:cubicBezTo>
                    <a:pt x="309601" y="280639"/>
                    <a:pt x="308725" y="285041"/>
                    <a:pt x="307866" y="289424"/>
                  </a:cubicBezTo>
                  <a:cubicBezTo>
                    <a:pt x="306825" y="294648"/>
                    <a:pt x="305784" y="299853"/>
                    <a:pt x="304689" y="305076"/>
                  </a:cubicBezTo>
                  <a:cubicBezTo>
                    <a:pt x="303392" y="311414"/>
                    <a:pt x="301876" y="317733"/>
                    <a:pt x="300378" y="324052"/>
                  </a:cubicBezTo>
                  <a:cubicBezTo>
                    <a:pt x="299502" y="327796"/>
                    <a:pt x="298607" y="331540"/>
                    <a:pt x="297748" y="335284"/>
                  </a:cubicBezTo>
                  <a:cubicBezTo>
                    <a:pt x="296744" y="339850"/>
                    <a:pt x="295849" y="344416"/>
                    <a:pt x="294954" y="349018"/>
                  </a:cubicBezTo>
                  <a:cubicBezTo>
                    <a:pt x="293949" y="354169"/>
                    <a:pt x="292945" y="359337"/>
                    <a:pt x="291739" y="364488"/>
                  </a:cubicBezTo>
                  <a:cubicBezTo>
                    <a:pt x="290278" y="370770"/>
                    <a:pt x="288690" y="377053"/>
                    <a:pt x="287100" y="383317"/>
                  </a:cubicBezTo>
                  <a:lnTo>
                    <a:pt x="284270" y="394641"/>
                  </a:lnTo>
                  <a:cubicBezTo>
                    <a:pt x="282681" y="401015"/>
                    <a:pt x="280854" y="407334"/>
                    <a:pt x="279028" y="413653"/>
                  </a:cubicBezTo>
                  <a:lnTo>
                    <a:pt x="276362" y="422950"/>
                  </a:lnTo>
                  <a:lnTo>
                    <a:pt x="276416" y="422822"/>
                  </a:lnTo>
                  <a:cubicBezTo>
                    <a:pt x="274535" y="429251"/>
                    <a:pt x="272782" y="435405"/>
                    <a:pt x="271010" y="441597"/>
                  </a:cubicBezTo>
                  <a:cubicBezTo>
                    <a:pt x="264892" y="461979"/>
                    <a:pt x="257915" y="482033"/>
                    <a:pt x="251286" y="500826"/>
                  </a:cubicBezTo>
                  <a:cubicBezTo>
                    <a:pt x="248838" y="507711"/>
                    <a:pt x="246080" y="514542"/>
                    <a:pt x="243341" y="521372"/>
                  </a:cubicBezTo>
                  <a:cubicBezTo>
                    <a:pt x="243176" y="519783"/>
                    <a:pt x="242811" y="518194"/>
                    <a:pt x="242391" y="516642"/>
                  </a:cubicBezTo>
                  <a:cubicBezTo>
                    <a:pt x="242026" y="515254"/>
                    <a:pt x="241423" y="513757"/>
                    <a:pt x="240528" y="511948"/>
                  </a:cubicBezTo>
                  <a:cubicBezTo>
                    <a:pt x="239451" y="509812"/>
                    <a:pt x="238337" y="507784"/>
                    <a:pt x="236711" y="506031"/>
                  </a:cubicBezTo>
                  <a:cubicBezTo>
                    <a:pt x="234592" y="503693"/>
                    <a:pt x="232492" y="502013"/>
                    <a:pt x="230100" y="500771"/>
                  </a:cubicBezTo>
                  <a:cubicBezTo>
                    <a:pt x="227214" y="499255"/>
                    <a:pt x="224018" y="498488"/>
                    <a:pt x="220584" y="498488"/>
                  </a:cubicBezTo>
                  <a:cubicBezTo>
                    <a:pt x="219562" y="498488"/>
                    <a:pt x="218539" y="498561"/>
                    <a:pt x="217516" y="498707"/>
                  </a:cubicBezTo>
                  <a:cubicBezTo>
                    <a:pt x="212786" y="499383"/>
                    <a:pt x="207946" y="501849"/>
                    <a:pt x="203069" y="506013"/>
                  </a:cubicBezTo>
                  <a:cubicBezTo>
                    <a:pt x="199307" y="509264"/>
                    <a:pt x="195399" y="513099"/>
                    <a:pt x="191161" y="517738"/>
                  </a:cubicBezTo>
                  <a:cubicBezTo>
                    <a:pt x="188513" y="520660"/>
                    <a:pt x="186176" y="523948"/>
                    <a:pt x="183911" y="527107"/>
                  </a:cubicBezTo>
                  <a:lnTo>
                    <a:pt x="182943" y="528477"/>
                  </a:lnTo>
                  <a:cubicBezTo>
                    <a:pt x="177811" y="535746"/>
                    <a:pt x="172752" y="544129"/>
                    <a:pt x="167492" y="554083"/>
                  </a:cubicBezTo>
                  <a:cubicBezTo>
                    <a:pt x="166469" y="556092"/>
                    <a:pt x="165355" y="558064"/>
                    <a:pt x="164277" y="560037"/>
                  </a:cubicBezTo>
                  <a:cubicBezTo>
                    <a:pt x="163054" y="562246"/>
                    <a:pt x="161830" y="564475"/>
                    <a:pt x="160680" y="566721"/>
                  </a:cubicBezTo>
                  <a:cubicBezTo>
                    <a:pt x="158342" y="571214"/>
                    <a:pt x="156132" y="575743"/>
                    <a:pt x="153959" y="580327"/>
                  </a:cubicBezTo>
                  <a:cubicBezTo>
                    <a:pt x="149740" y="589404"/>
                    <a:pt x="145594" y="598555"/>
                    <a:pt x="141521" y="607705"/>
                  </a:cubicBezTo>
                  <a:cubicBezTo>
                    <a:pt x="140279" y="610462"/>
                    <a:pt x="139183" y="613293"/>
                    <a:pt x="138106" y="616106"/>
                  </a:cubicBezTo>
                  <a:cubicBezTo>
                    <a:pt x="137430" y="617896"/>
                    <a:pt x="136736" y="619686"/>
                    <a:pt x="136024" y="621439"/>
                  </a:cubicBezTo>
                  <a:cubicBezTo>
                    <a:pt x="134544" y="625128"/>
                    <a:pt x="133138" y="628818"/>
                    <a:pt x="131731" y="632543"/>
                  </a:cubicBezTo>
                  <a:lnTo>
                    <a:pt x="130855" y="634844"/>
                  </a:lnTo>
                  <a:cubicBezTo>
                    <a:pt x="129120" y="639410"/>
                    <a:pt x="127294" y="643995"/>
                    <a:pt x="125357" y="648488"/>
                  </a:cubicBezTo>
                  <a:lnTo>
                    <a:pt x="123002" y="653985"/>
                  </a:lnTo>
                  <a:cubicBezTo>
                    <a:pt x="121723" y="656925"/>
                    <a:pt x="120445" y="659866"/>
                    <a:pt x="119276" y="662843"/>
                  </a:cubicBezTo>
                  <a:cubicBezTo>
                    <a:pt x="115258" y="672942"/>
                    <a:pt x="111550" y="682348"/>
                    <a:pt x="107478" y="691663"/>
                  </a:cubicBezTo>
                  <a:lnTo>
                    <a:pt x="99496" y="709853"/>
                  </a:lnTo>
                  <a:lnTo>
                    <a:pt x="95497" y="718894"/>
                  </a:lnTo>
                  <a:lnTo>
                    <a:pt x="89141" y="733231"/>
                  </a:lnTo>
                  <a:lnTo>
                    <a:pt x="82822" y="747476"/>
                  </a:lnTo>
                  <a:lnTo>
                    <a:pt x="81470" y="750527"/>
                  </a:lnTo>
                  <a:cubicBezTo>
                    <a:pt x="79881" y="754124"/>
                    <a:pt x="78292" y="757741"/>
                    <a:pt x="76667" y="761338"/>
                  </a:cubicBezTo>
                  <a:cubicBezTo>
                    <a:pt x="75407" y="764151"/>
                    <a:pt x="74037" y="766891"/>
                    <a:pt x="72649" y="769630"/>
                  </a:cubicBezTo>
                  <a:lnTo>
                    <a:pt x="70311" y="774397"/>
                  </a:lnTo>
                  <a:lnTo>
                    <a:pt x="68503" y="778105"/>
                  </a:lnTo>
                  <a:cubicBezTo>
                    <a:pt x="64795" y="785684"/>
                    <a:pt x="61088" y="793282"/>
                    <a:pt x="57307" y="800806"/>
                  </a:cubicBezTo>
                  <a:lnTo>
                    <a:pt x="54367" y="806578"/>
                  </a:lnTo>
                  <a:cubicBezTo>
                    <a:pt x="53143" y="808952"/>
                    <a:pt x="51901" y="811344"/>
                    <a:pt x="50714" y="813755"/>
                  </a:cubicBezTo>
                  <a:cubicBezTo>
                    <a:pt x="49600" y="816056"/>
                    <a:pt x="48559" y="818376"/>
                    <a:pt x="47500" y="820714"/>
                  </a:cubicBezTo>
                  <a:cubicBezTo>
                    <a:pt x="46605" y="822668"/>
                    <a:pt x="45710" y="824622"/>
                    <a:pt x="44797" y="826558"/>
                  </a:cubicBezTo>
                  <a:cubicBezTo>
                    <a:pt x="40724" y="835051"/>
                    <a:pt x="36414" y="843561"/>
                    <a:pt x="31921" y="851835"/>
                  </a:cubicBezTo>
                  <a:cubicBezTo>
                    <a:pt x="30734" y="854063"/>
                    <a:pt x="29583" y="856310"/>
                    <a:pt x="28414" y="858556"/>
                  </a:cubicBezTo>
                  <a:lnTo>
                    <a:pt x="25401" y="864345"/>
                  </a:lnTo>
                  <a:lnTo>
                    <a:pt x="23118" y="868674"/>
                  </a:lnTo>
                  <a:cubicBezTo>
                    <a:pt x="21766" y="871231"/>
                    <a:pt x="20396" y="873806"/>
                    <a:pt x="19081" y="876363"/>
                  </a:cubicBezTo>
                  <a:cubicBezTo>
                    <a:pt x="17986" y="878555"/>
                    <a:pt x="16817" y="880728"/>
                    <a:pt x="15648" y="882901"/>
                  </a:cubicBezTo>
                  <a:lnTo>
                    <a:pt x="14132" y="885750"/>
                  </a:lnTo>
                  <a:cubicBezTo>
                    <a:pt x="13347" y="887212"/>
                    <a:pt x="12525" y="888673"/>
                    <a:pt x="11703" y="890116"/>
                  </a:cubicBezTo>
                  <a:cubicBezTo>
                    <a:pt x="10808" y="891686"/>
                    <a:pt x="9895" y="893275"/>
                    <a:pt x="9036" y="894901"/>
                  </a:cubicBezTo>
                  <a:cubicBezTo>
                    <a:pt x="7228" y="898425"/>
                    <a:pt x="5676" y="902078"/>
                    <a:pt x="4124" y="905712"/>
                  </a:cubicBezTo>
                  <a:cubicBezTo>
                    <a:pt x="3502" y="907228"/>
                    <a:pt x="2882" y="908708"/>
                    <a:pt x="2060" y="910133"/>
                  </a:cubicBezTo>
                  <a:cubicBezTo>
                    <a:pt x="1001" y="911995"/>
                    <a:pt x="179" y="913402"/>
                    <a:pt x="33" y="915246"/>
                  </a:cubicBezTo>
                  <a:cubicBezTo>
                    <a:pt x="-187" y="917968"/>
                    <a:pt x="708" y="920196"/>
                    <a:pt x="2553" y="921730"/>
                  </a:cubicBezTo>
                  <a:cubicBezTo>
                    <a:pt x="3795" y="922753"/>
                    <a:pt x="5548" y="923337"/>
                    <a:pt x="7247" y="923337"/>
                  </a:cubicBezTo>
                  <a:cubicBezTo>
                    <a:pt x="8269" y="923337"/>
                    <a:pt x="9238" y="923118"/>
                    <a:pt x="10041" y="922716"/>
                  </a:cubicBezTo>
                  <a:cubicBezTo>
                    <a:pt x="13584" y="924195"/>
                    <a:pt x="17073" y="925620"/>
                    <a:pt x="20488" y="927209"/>
                  </a:cubicBezTo>
                  <a:cubicBezTo>
                    <a:pt x="26295" y="930058"/>
                    <a:pt x="32049" y="932980"/>
                    <a:pt x="37783" y="935939"/>
                  </a:cubicBezTo>
                  <a:cubicBezTo>
                    <a:pt x="42222" y="938240"/>
                    <a:pt x="46769" y="940304"/>
                    <a:pt x="51317" y="942368"/>
                  </a:cubicBezTo>
                  <a:lnTo>
                    <a:pt x="55645" y="944359"/>
                  </a:lnTo>
                  <a:lnTo>
                    <a:pt x="58549" y="945783"/>
                  </a:lnTo>
                  <a:cubicBezTo>
                    <a:pt x="66603" y="949728"/>
                    <a:pt x="74932" y="953819"/>
                    <a:pt x="83424" y="957070"/>
                  </a:cubicBezTo>
                  <a:lnTo>
                    <a:pt x="89908" y="959536"/>
                  </a:lnTo>
                  <a:lnTo>
                    <a:pt x="96373" y="962001"/>
                  </a:lnTo>
                  <a:cubicBezTo>
                    <a:pt x="100446" y="963554"/>
                    <a:pt x="104629" y="964741"/>
                    <a:pt x="108866" y="965910"/>
                  </a:cubicBezTo>
                  <a:cubicBezTo>
                    <a:pt x="114016" y="967352"/>
                    <a:pt x="119130" y="968941"/>
                    <a:pt x="124244" y="970530"/>
                  </a:cubicBezTo>
                  <a:cubicBezTo>
                    <a:pt x="127933" y="971663"/>
                    <a:pt x="131641" y="972813"/>
                    <a:pt x="135330" y="973891"/>
                  </a:cubicBezTo>
                  <a:cubicBezTo>
                    <a:pt x="144133" y="976411"/>
                    <a:pt x="152991" y="978694"/>
                    <a:pt x="161830" y="980959"/>
                  </a:cubicBezTo>
                  <a:lnTo>
                    <a:pt x="162962" y="981251"/>
                  </a:lnTo>
                  <a:cubicBezTo>
                    <a:pt x="167163" y="982311"/>
                    <a:pt x="171401" y="983388"/>
                    <a:pt x="175674" y="984228"/>
                  </a:cubicBezTo>
                  <a:cubicBezTo>
                    <a:pt x="179235" y="984867"/>
                    <a:pt x="182834" y="985434"/>
                    <a:pt x="186431" y="986000"/>
                  </a:cubicBezTo>
                  <a:lnTo>
                    <a:pt x="190796" y="986712"/>
                  </a:lnTo>
                  <a:cubicBezTo>
                    <a:pt x="193938" y="987223"/>
                    <a:pt x="197079" y="987698"/>
                    <a:pt x="200257" y="988173"/>
                  </a:cubicBezTo>
                  <a:lnTo>
                    <a:pt x="205152" y="988903"/>
                  </a:lnTo>
                  <a:cubicBezTo>
                    <a:pt x="209845" y="989634"/>
                    <a:pt x="214521" y="990346"/>
                    <a:pt x="219215" y="990730"/>
                  </a:cubicBezTo>
                  <a:cubicBezTo>
                    <a:pt x="222283" y="990986"/>
                    <a:pt x="225351" y="991113"/>
                    <a:pt x="228401" y="991241"/>
                  </a:cubicBezTo>
                  <a:lnTo>
                    <a:pt x="233643" y="991497"/>
                  </a:lnTo>
                  <a:cubicBezTo>
                    <a:pt x="237113" y="991680"/>
                    <a:pt x="240583" y="991753"/>
                    <a:pt x="244053" y="991753"/>
                  </a:cubicBezTo>
                  <a:lnTo>
                    <a:pt x="246902" y="991734"/>
                  </a:lnTo>
                  <a:cubicBezTo>
                    <a:pt x="250829" y="991734"/>
                    <a:pt x="254737" y="991570"/>
                    <a:pt x="258628" y="991406"/>
                  </a:cubicBezTo>
                  <a:lnTo>
                    <a:pt x="261970" y="991260"/>
                  </a:lnTo>
                  <a:lnTo>
                    <a:pt x="264472" y="991168"/>
                  </a:lnTo>
                  <a:cubicBezTo>
                    <a:pt x="266390" y="991077"/>
                    <a:pt x="268307" y="990986"/>
                    <a:pt x="270225" y="990986"/>
                  </a:cubicBezTo>
                  <a:cubicBezTo>
                    <a:pt x="271704" y="990986"/>
                    <a:pt x="273220" y="991041"/>
                    <a:pt x="274699" y="991205"/>
                  </a:cubicBezTo>
                  <a:lnTo>
                    <a:pt x="278790" y="991588"/>
                  </a:lnTo>
                  <a:cubicBezTo>
                    <a:pt x="280836" y="991789"/>
                    <a:pt x="282881" y="992008"/>
                    <a:pt x="284927" y="992154"/>
                  </a:cubicBezTo>
                  <a:lnTo>
                    <a:pt x="286936" y="992374"/>
                  </a:lnTo>
                  <a:cubicBezTo>
                    <a:pt x="288324" y="992520"/>
                    <a:pt x="289712" y="992702"/>
                    <a:pt x="291118" y="992702"/>
                  </a:cubicBezTo>
                  <a:cubicBezTo>
                    <a:pt x="292379" y="992702"/>
                    <a:pt x="293493" y="992556"/>
                    <a:pt x="294497" y="992282"/>
                  </a:cubicBezTo>
                  <a:cubicBezTo>
                    <a:pt x="298241" y="991278"/>
                    <a:pt x="300780" y="988319"/>
                    <a:pt x="300981" y="984739"/>
                  </a:cubicBezTo>
                  <a:cubicBezTo>
                    <a:pt x="301054" y="983242"/>
                    <a:pt x="300725" y="981781"/>
                    <a:pt x="300031" y="980502"/>
                  </a:cubicBezTo>
                  <a:lnTo>
                    <a:pt x="301237" y="977872"/>
                  </a:lnTo>
                  <a:cubicBezTo>
                    <a:pt x="302168" y="975790"/>
                    <a:pt x="303063" y="973690"/>
                    <a:pt x="303939" y="971626"/>
                  </a:cubicBezTo>
                  <a:cubicBezTo>
                    <a:pt x="305364" y="968229"/>
                    <a:pt x="306679" y="964814"/>
                    <a:pt x="307994" y="961417"/>
                  </a:cubicBezTo>
                  <a:lnTo>
                    <a:pt x="309145" y="958440"/>
                  </a:lnTo>
                  <a:cubicBezTo>
                    <a:pt x="312414" y="950020"/>
                    <a:pt x="315519" y="941144"/>
                    <a:pt x="318642" y="931336"/>
                  </a:cubicBezTo>
                  <a:cubicBezTo>
                    <a:pt x="319409" y="928944"/>
                    <a:pt x="320213" y="926570"/>
                    <a:pt x="320998" y="924195"/>
                  </a:cubicBezTo>
                  <a:lnTo>
                    <a:pt x="322368" y="920104"/>
                  </a:lnTo>
                  <a:cubicBezTo>
                    <a:pt x="323847" y="915685"/>
                    <a:pt x="325199" y="911228"/>
                    <a:pt x="326514" y="906754"/>
                  </a:cubicBezTo>
                  <a:cubicBezTo>
                    <a:pt x="329070" y="898078"/>
                    <a:pt x="331445" y="889312"/>
                    <a:pt x="333691" y="880546"/>
                  </a:cubicBezTo>
                  <a:lnTo>
                    <a:pt x="335061" y="875249"/>
                  </a:lnTo>
                  <a:cubicBezTo>
                    <a:pt x="336650" y="869112"/>
                    <a:pt x="338239" y="862976"/>
                    <a:pt x="339499" y="856785"/>
                  </a:cubicBezTo>
                  <a:cubicBezTo>
                    <a:pt x="341088" y="849150"/>
                    <a:pt x="342731" y="841516"/>
                    <a:pt x="344503" y="833900"/>
                  </a:cubicBezTo>
                  <a:cubicBezTo>
                    <a:pt x="345636" y="829060"/>
                    <a:pt x="346622" y="824202"/>
                    <a:pt x="347626" y="819326"/>
                  </a:cubicBezTo>
                  <a:cubicBezTo>
                    <a:pt x="348448" y="815326"/>
                    <a:pt x="349270" y="811308"/>
                    <a:pt x="350165" y="807308"/>
                  </a:cubicBezTo>
                  <a:cubicBezTo>
                    <a:pt x="351608" y="800898"/>
                    <a:pt x="352904" y="794469"/>
                    <a:pt x="354201" y="788040"/>
                  </a:cubicBezTo>
                  <a:lnTo>
                    <a:pt x="356101" y="778634"/>
                  </a:lnTo>
                  <a:cubicBezTo>
                    <a:pt x="358384" y="767329"/>
                    <a:pt x="360630" y="756060"/>
                    <a:pt x="362803" y="744773"/>
                  </a:cubicBezTo>
                  <a:cubicBezTo>
                    <a:pt x="363461" y="741449"/>
                    <a:pt x="364027" y="738107"/>
                    <a:pt x="364611" y="734783"/>
                  </a:cubicBezTo>
                  <a:cubicBezTo>
                    <a:pt x="365104" y="731897"/>
                    <a:pt x="365616" y="729030"/>
                    <a:pt x="366146" y="726163"/>
                  </a:cubicBezTo>
                  <a:cubicBezTo>
                    <a:pt x="367077" y="721432"/>
                    <a:pt x="367844" y="716684"/>
                    <a:pt x="368630" y="711954"/>
                  </a:cubicBezTo>
                  <a:lnTo>
                    <a:pt x="369287" y="707899"/>
                  </a:lnTo>
                  <a:lnTo>
                    <a:pt x="368794" y="709780"/>
                  </a:lnTo>
                  <a:cubicBezTo>
                    <a:pt x="369908" y="704593"/>
                    <a:pt x="370730" y="699059"/>
                    <a:pt x="371552" y="693507"/>
                  </a:cubicBezTo>
                  <a:cubicBezTo>
                    <a:pt x="372081" y="689928"/>
                    <a:pt x="372611" y="686348"/>
                    <a:pt x="373196" y="682768"/>
                  </a:cubicBezTo>
                  <a:lnTo>
                    <a:pt x="372739" y="684138"/>
                  </a:lnTo>
                  <a:cubicBezTo>
                    <a:pt x="372866" y="683535"/>
                    <a:pt x="372994" y="682951"/>
                    <a:pt x="373104" y="682348"/>
                  </a:cubicBezTo>
                  <a:lnTo>
                    <a:pt x="373214" y="681946"/>
                  </a:lnTo>
                  <a:lnTo>
                    <a:pt x="373196" y="681928"/>
                  </a:lnTo>
                  <a:cubicBezTo>
                    <a:pt x="374072" y="677399"/>
                    <a:pt x="374784" y="672815"/>
                    <a:pt x="375405" y="668194"/>
                  </a:cubicBezTo>
                  <a:cubicBezTo>
                    <a:pt x="375844" y="664998"/>
                    <a:pt x="376136" y="661783"/>
                    <a:pt x="376447" y="658587"/>
                  </a:cubicBezTo>
                  <a:lnTo>
                    <a:pt x="376921" y="653784"/>
                  </a:lnTo>
                  <a:cubicBezTo>
                    <a:pt x="377360" y="649802"/>
                    <a:pt x="377834" y="645876"/>
                    <a:pt x="378327" y="641912"/>
                  </a:cubicBezTo>
                  <a:cubicBezTo>
                    <a:pt x="378967" y="636616"/>
                    <a:pt x="379624" y="631283"/>
                    <a:pt x="380135" y="625968"/>
                  </a:cubicBezTo>
                  <a:lnTo>
                    <a:pt x="380629" y="620526"/>
                  </a:lnTo>
                  <a:cubicBezTo>
                    <a:pt x="380884" y="617494"/>
                    <a:pt x="381158" y="614462"/>
                    <a:pt x="381487" y="611431"/>
                  </a:cubicBezTo>
                  <a:cubicBezTo>
                    <a:pt x="381926" y="607577"/>
                    <a:pt x="382418" y="603778"/>
                    <a:pt x="382911" y="599961"/>
                  </a:cubicBezTo>
                  <a:lnTo>
                    <a:pt x="383423" y="595961"/>
                  </a:lnTo>
                  <a:cubicBezTo>
                    <a:pt x="383953" y="591943"/>
                    <a:pt x="384428" y="587889"/>
                    <a:pt x="384902" y="583852"/>
                  </a:cubicBezTo>
                  <a:cubicBezTo>
                    <a:pt x="385524" y="578501"/>
                    <a:pt x="386162" y="573132"/>
                    <a:pt x="386875" y="567780"/>
                  </a:cubicBezTo>
                  <a:cubicBezTo>
                    <a:pt x="387587" y="562831"/>
                    <a:pt x="388007" y="557827"/>
                    <a:pt x="388445" y="552823"/>
                  </a:cubicBezTo>
                  <a:cubicBezTo>
                    <a:pt x="388647" y="550302"/>
                    <a:pt x="388939" y="547818"/>
                    <a:pt x="389231" y="545316"/>
                  </a:cubicBezTo>
                  <a:lnTo>
                    <a:pt x="389742" y="540750"/>
                  </a:lnTo>
                  <a:cubicBezTo>
                    <a:pt x="390254" y="536221"/>
                    <a:pt x="390728" y="531673"/>
                    <a:pt x="391185" y="527125"/>
                  </a:cubicBezTo>
                  <a:cubicBezTo>
                    <a:pt x="391642" y="522578"/>
                    <a:pt x="392116" y="518048"/>
                    <a:pt x="392628" y="513501"/>
                  </a:cubicBezTo>
                  <a:lnTo>
                    <a:pt x="393925" y="502378"/>
                  </a:lnTo>
                  <a:cubicBezTo>
                    <a:pt x="394600" y="496826"/>
                    <a:pt x="395258" y="491256"/>
                    <a:pt x="395842" y="485704"/>
                  </a:cubicBezTo>
                  <a:lnTo>
                    <a:pt x="396810" y="476645"/>
                  </a:lnTo>
                  <a:cubicBezTo>
                    <a:pt x="397486" y="470691"/>
                    <a:pt x="398144" y="464737"/>
                    <a:pt x="398637" y="458765"/>
                  </a:cubicBezTo>
                  <a:cubicBezTo>
                    <a:pt x="398856" y="455788"/>
                    <a:pt x="399057" y="452811"/>
                    <a:pt x="399258" y="449834"/>
                  </a:cubicBezTo>
                  <a:cubicBezTo>
                    <a:pt x="399349" y="448190"/>
                    <a:pt x="399495" y="446565"/>
                    <a:pt x="399641" y="444957"/>
                  </a:cubicBezTo>
                  <a:cubicBezTo>
                    <a:pt x="399787" y="443368"/>
                    <a:pt x="399933" y="441798"/>
                    <a:pt x="400043" y="440227"/>
                  </a:cubicBezTo>
                  <a:lnTo>
                    <a:pt x="400207" y="437086"/>
                  </a:lnTo>
                  <a:cubicBezTo>
                    <a:pt x="400299" y="435040"/>
                    <a:pt x="400426" y="432995"/>
                    <a:pt x="400500" y="430949"/>
                  </a:cubicBezTo>
                  <a:cubicBezTo>
                    <a:pt x="400554" y="429342"/>
                    <a:pt x="400573" y="427753"/>
                    <a:pt x="400591" y="426146"/>
                  </a:cubicBezTo>
                  <a:cubicBezTo>
                    <a:pt x="400609" y="424557"/>
                    <a:pt x="400628" y="422968"/>
                    <a:pt x="400700" y="421379"/>
                  </a:cubicBezTo>
                  <a:cubicBezTo>
                    <a:pt x="400773" y="418712"/>
                    <a:pt x="400956" y="416046"/>
                    <a:pt x="401175" y="413361"/>
                  </a:cubicBezTo>
                  <a:lnTo>
                    <a:pt x="401321" y="411370"/>
                  </a:lnTo>
                  <a:cubicBezTo>
                    <a:pt x="401522" y="408485"/>
                    <a:pt x="401650" y="405563"/>
                    <a:pt x="401760" y="402659"/>
                  </a:cubicBezTo>
                  <a:lnTo>
                    <a:pt x="401851" y="400394"/>
                  </a:lnTo>
                  <a:cubicBezTo>
                    <a:pt x="402107" y="394440"/>
                    <a:pt x="402764" y="388121"/>
                    <a:pt x="403860" y="381108"/>
                  </a:cubicBezTo>
                  <a:cubicBezTo>
                    <a:pt x="405358" y="372049"/>
                    <a:pt x="406782" y="363355"/>
                    <a:pt x="407239" y="354771"/>
                  </a:cubicBezTo>
                  <a:cubicBezTo>
                    <a:pt x="407476" y="350041"/>
                    <a:pt x="407476" y="345311"/>
                    <a:pt x="407367" y="340562"/>
                  </a:cubicBezTo>
                  <a:cubicBezTo>
                    <a:pt x="407294" y="337037"/>
                    <a:pt x="407458" y="333440"/>
                    <a:pt x="407641" y="329878"/>
                  </a:cubicBezTo>
                  <a:lnTo>
                    <a:pt x="407787" y="326700"/>
                  </a:lnTo>
                  <a:cubicBezTo>
                    <a:pt x="407878" y="324417"/>
                    <a:pt x="407896" y="322134"/>
                    <a:pt x="407915" y="319833"/>
                  </a:cubicBezTo>
                  <a:cubicBezTo>
                    <a:pt x="407933" y="317550"/>
                    <a:pt x="407951" y="315267"/>
                    <a:pt x="408061" y="312984"/>
                  </a:cubicBezTo>
                  <a:lnTo>
                    <a:pt x="408317" y="308090"/>
                  </a:lnTo>
                  <a:cubicBezTo>
                    <a:pt x="408462" y="305277"/>
                    <a:pt x="408627" y="302483"/>
                    <a:pt x="408682" y="299670"/>
                  </a:cubicBezTo>
                  <a:cubicBezTo>
                    <a:pt x="408791" y="293716"/>
                    <a:pt x="409083" y="287744"/>
                    <a:pt x="409394" y="281772"/>
                  </a:cubicBezTo>
                  <a:lnTo>
                    <a:pt x="409796" y="273626"/>
                  </a:lnTo>
                  <a:cubicBezTo>
                    <a:pt x="410088" y="267270"/>
                    <a:pt x="410252" y="260914"/>
                    <a:pt x="410435" y="254577"/>
                  </a:cubicBezTo>
                  <a:lnTo>
                    <a:pt x="410654" y="246413"/>
                  </a:lnTo>
                  <a:lnTo>
                    <a:pt x="410709" y="244295"/>
                  </a:lnTo>
                  <a:cubicBezTo>
                    <a:pt x="410800" y="240678"/>
                    <a:pt x="410910" y="237062"/>
                    <a:pt x="410873" y="233446"/>
                  </a:cubicBezTo>
                  <a:lnTo>
                    <a:pt x="410800" y="229136"/>
                  </a:lnTo>
                  <a:cubicBezTo>
                    <a:pt x="410727" y="225757"/>
                    <a:pt x="410654" y="222360"/>
                    <a:pt x="410855" y="218963"/>
                  </a:cubicBezTo>
                  <a:cubicBezTo>
                    <a:pt x="411421" y="207859"/>
                    <a:pt x="411695" y="198781"/>
                    <a:pt x="411658" y="190453"/>
                  </a:cubicBezTo>
                  <a:cubicBezTo>
                    <a:pt x="411658" y="183130"/>
                    <a:pt x="411348" y="175368"/>
                    <a:pt x="410654" y="165341"/>
                  </a:cubicBezTo>
                  <a:cubicBezTo>
                    <a:pt x="410417" y="162072"/>
                    <a:pt x="410252" y="158821"/>
                    <a:pt x="410088" y="155570"/>
                  </a:cubicBezTo>
                  <a:cubicBezTo>
                    <a:pt x="409850" y="151241"/>
                    <a:pt x="409631" y="146913"/>
                    <a:pt x="409248" y="142584"/>
                  </a:cubicBezTo>
                  <a:lnTo>
                    <a:pt x="408919" y="138731"/>
                  </a:lnTo>
                  <a:cubicBezTo>
                    <a:pt x="408700" y="136064"/>
                    <a:pt x="408481" y="133398"/>
                    <a:pt x="408207" y="130749"/>
                  </a:cubicBezTo>
                  <a:cubicBezTo>
                    <a:pt x="408006" y="128996"/>
                    <a:pt x="407769" y="127261"/>
                    <a:pt x="407549" y="125526"/>
                  </a:cubicBezTo>
                  <a:cubicBezTo>
                    <a:pt x="407312" y="123809"/>
                    <a:pt x="407074" y="122056"/>
                    <a:pt x="406874" y="120321"/>
                  </a:cubicBezTo>
                  <a:lnTo>
                    <a:pt x="406654" y="117965"/>
                  </a:lnTo>
                  <a:lnTo>
                    <a:pt x="406435" y="115627"/>
                  </a:lnTo>
                  <a:lnTo>
                    <a:pt x="406344" y="116760"/>
                  </a:lnTo>
                  <a:cubicBezTo>
                    <a:pt x="405759" y="108778"/>
                    <a:pt x="404773" y="99519"/>
                    <a:pt x="403312" y="90186"/>
                  </a:cubicBezTo>
                  <a:cubicBezTo>
                    <a:pt x="401888" y="81127"/>
                    <a:pt x="399294" y="71977"/>
                    <a:pt x="395641" y="63028"/>
                  </a:cubicBezTo>
                  <a:cubicBezTo>
                    <a:pt x="391477" y="52910"/>
                    <a:pt x="386656" y="44216"/>
                    <a:pt x="380903" y="36491"/>
                  </a:cubicBezTo>
                  <a:cubicBezTo>
                    <a:pt x="378108" y="32729"/>
                    <a:pt x="374821" y="29350"/>
                    <a:pt x="371935" y="26464"/>
                  </a:cubicBezTo>
                  <a:cubicBezTo>
                    <a:pt x="371753" y="25606"/>
                    <a:pt x="371478" y="24802"/>
                    <a:pt x="371058" y="24017"/>
                  </a:cubicBezTo>
                  <a:cubicBezTo>
                    <a:pt x="370328" y="22793"/>
                    <a:pt x="369269" y="21405"/>
                    <a:pt x="368136" y="20236"/>
                  </a:cubicBezTo>
                  <a:cubicBezTo>
                    <a:pt x="365524" y="17515"/>
                    <a:pt x="362219" y="15542"/>
                    <a:pt x="359041" y="13661"/>
                  </a:cubicBezTo>
                  <a:lnTo>
                    <a:pt x="357927" y="13004"/>
                  </a:lnTo>
                  <a:cubicBezTo>
                    <a:pt x="356995" y="12456"/>
                    <a:pt x="355954" y="12182"/>
                    <a:pt x="354914" y="12182"/>
                  </a:cubicBezTo>
                  <a:cubicBezTo>
                    <a:pt x="353744" y="12182"/>
                    <a:pt x="352576" y="12529"/>
                    <a:pt x="351644" y="13205"/>
                  </a:cubicBezTo>
                  <a:cubicBezTo>
                    <a:pt x="351169" y="10976"/>
                    <a:pt x="350695" y="8620"/>
                    <a:pt x="350238" y="6283"/>
                  </a:cubicBezTo>
                  <a:lnTo>
                    <a:pt x="349855" y="4420"/>
                  </a:lnTo>
                  <a:cubicBezTo>
                    <a:pt x="349361" y="1790"/>
                    <a:pt x="347371" y="0"/>
                    <a:pt x="344923" y="0"/>
                  </a:cubicBezTo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70CC400D-D04B-439A-87F2-89EA44F35C98}"/>
                </a:ext>
              </a:extLst>
            </p:cNvPr>
            <p:cNvSpPr/>
            <p:nvPr/>
          </p:nvSpPr>
          <p:spPr>
            <a:xfrm>
              <a:off x="7022337" y="3398518"/>
              <a:ext cx="72273" cy="154446"/>
            </a:xfrm>
            <a:custGeom>
              <a:avLst/>
              <a:gdLst>
                <a:gd name="connsiteX0" fmla="*/ 67241 w 72273"/>
                <a:gd name="connsiteY0" fmla="*/ 1808 h 154446"/>
                <a:gd name="connsiteX1" fmla="*/ 61397 w 72273"/>
                <a:gd name="connsiteY1" fmla="*/ 17332 h 154446"/>
                <a:gd name="connsiteX2" fmla="*/ 55771 w 72273"/>
                <a:gd name="connsiteY2" fmla="*/ 30500 h 154446"/>
                <a:gd name="connsiteX3" fmla="*/ 49763 w 72273"/>
                <a:gd name="connsiteY3" fmla="*/ 43066 h 154446"/>
                <a:gd name="connsiteX4" fmla="*/ 43097 w 72273"/>
                <a:gd name="connsiteY4" fmla="*/ 56782 h 154446"/>
                <a:gd name="connsiteX5" fmla="*/ 30294 w 72273"/>
                <a:gd name="connsiteY5" fmla="*/ 82058 h 154446"/>
                <a:gd name="connsiteX6" fmla="*/ 17966 w 72273"/>
                <a:gd name="connsiteY6" fmla="*/ 107554 h 154446"/>
                <a:gd name="connsiteX7" fmla="*/ 5254 w 72273"/>
                <a:gd name="connsiteY7" fmla="*/ 133836 h 154446"/>
                <a:gd name="connsiteX8" fmla="*/ 341 w 72273"/>
                <a:gd name="connsiteY8" fmla="*/ 144904 h 154446"/>
                <a:gd name="connsiteX9" fmla="*/ 177 w 72273"/>
                <a:gd name="connsiteY9" fmla="*/ 148684 h 154446"/>
                <a:gd name="connsiteX10" fmla="*/ 3465 w 72273"/>
                <a:gd name="connsiteY10" fmla="*/ 153287 h 154446"/>
                <a:gd name="connsiteX11" fmla="*/ 9053 w 72273"/>
                <a:gd name="connsiteY11" fmla="*/ 154273 h 154446"/>
                <a:gd name="connsiteX12" fmla="*/ 13674 w 72273"/>
                <a:gd name="connsiteY12" fmla="*/ 150967 h 154446"/>
                <a:gd name="connsiteX13" fmla="*/ 20377 w 72273"/>
                <a:gd name="connsiteY13" fmla="*/ 135571 h 154446"/>
                <a:gd name="connsiteX14" fmla="*/ 26075 w 72273"/>
                <a:gd name="connsiteY14" fmla="*/ 122275 h 154446"/>
                <a:gd name="connsiteX15" fmla="*/ 31572 w 72273"/>
                <a:gd name="connsiteY15" fmla="*/ 109363 h 154446"/>
                <a:gd name="connsiteX16" fmla="*/ 37161 w 72273"/>
                <a:gd name="connsiteY16" fmla="*/ 95866 h 154446"/>
                <a:gd name="connsiteX17" fmla="*/ 47243 w 72273"/>
                <a:gd name="connsiteY17" fmla="*/ 70041 h 154446"/>
                <a:gd name="connsiteX18" fmla="*/ 57945 w 72273"/>
                <a:gd name="connsiteY18" fmla="*/ 42481 h 154446"/>
                <a:gd name="connsiteX19" fmla="*/ 65031 w 72273"/>
                <a:gd name="connsiteY19" fmla="*/ 23250 h 154446"/>
                <a:gd name="connsiteX20" fmla="*/ 72136 w 72273"/>
                <a:gd name="connsiteY20" fmla="*/ 3287 h 154446"/>
                <a:gd name="connsiteX21" fmla="*/ 70419 w 72273"/>
                <a:gd name="connsiteY21" fmla="*/ 109 h 154446"/>
                <a:gd name="connsiteX22" fmla="*/ 69689 w 72273"/>
                <a:gd name="connsiteY22" fmla="*/ 0 h 154446"/>
                <a:gd name="connsiteX23" fmla="*/ 67241 w 72273"/>
                <a:gd name="connsiteY23" fmla="*/ 1808 h 154446"/>
                <a:gd name="connsiteX24" fmla="*/ 55607 w 72273"/>
                <a:gd name="connsiteY24" fmla="*/ 30902 h 154446"/>
                <a:gd name="connsiteX25" fmla="*/ 55461 w 72273"/>
                <a:gd name="connsiteY25" fmla="*/ 31194 h 154446"/>
                <a:gd name="connsiteX26" fmla="*/ 55607 w 72273"/>
                <a:gd name="connsiteY26" fmla="*/ 30902 h 1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3" h="154446">
                  <a:moveTo>
                    <a:pt x="67241" y="1808"/>
                  </a:moveTo>
                  <a:cubicBezTo>
                    <a:pt x="65195" y="6977"/>
                    <a:pt x="63442" y="12200"/>
                    <a:pt x="61397" y="17332"/>
                  </a:cubicBezTo>
                  <a:cubicBezTo>
                    <a:pt x="59625" y="21788"/>
                    <a:pt x="57726" y="26153"/>
                    <a:pt x="55771" y="30500"/>
                  </a:cubicBezTo>
                  <a:cubicBezTo>
                    <a:pt x="53799" y="34701"/>
                    <a:pt x="51772" y="38920"/>
                    <a:pt x="49763" y="43066"/>
                  </a:cubicBezTo>
                  <a:cubicBezTo>
                    <a:pt x="47516" y="47650"/>
                    <a:pt x="45416" y="52289"/>
                    <a:pt x="43097" y="56782"/>
                  </a:cubicBezTo>
                  <a:cubicBezTo>
                    <a:pt x="38713" y="65165"/>
                    <a:pt x="34293" y="73548"/>
                    <a:pt x="30294" y="82058"/>
                  </a:cubicBezTo>
                  <a:cubicBezTo>
                    <a:pt x="26312" y="90606"/>
                    <a:pt x="22002" y="98971"/>
                    <a:pt x="17966" y="107554"/>
                  </a:cubicBezTo>
                  <a:cubicBezTo>
                    <a:pt x="13857" y="116339"/>
                    <a:pt x="9327" y="124978"/>
                    <a:pt x="5254" y="133836"/>
                  </a:cubicBezTo>
                  <a:cubicBezTo>
                    <a:pt x="3556" y="137507"/>
                    <a:pt x="1930" y="141196"/>
                    <a:pt x="341" y="144904"/>
                  </a:cubicBezTo>
                  <a:cubicBezTo>
                    <a:pt x="-61" y="146146"/>
                    <a:pt x="-97" y="147388"/>
                    <a:pt x="177" y="148684"/>
                  </a:cubicBezTo>
                  <a:cubicBezTo>
                    <a:pt x="634" y="150584"/>
                    <a:pt x="1802" y="152246"/>
                    <a:pt x="3465" y="153287"/>
                  </a:cubicBezTo>
                  <a:cubicBezTo>
                    <a:pt x="5145" y="154346"/>
                    <a:pt x="7154" y="154693"/>
                    <a:pt x="9053" y="154273"/>
                  </a:cubicBezTo>
                  <a:cubicBezTo>
                    <a:pt x="10807" y="153835"/>
                    <a:pt x="12852" y="152629"/>
                    <a:pt x="13674" y="150967"/>
                  </a:cubicBezTo>
                  <a:cubicBezTo>
                    <a:pt x="16158" y="145963"/>
                    <a:pt x="18203" y="140721"/>
                    <a:pt x="20377" y="135571"/>
                  </a:cubicBezTo>
                  <a:cubicBezTo>
                    <a:pt x="22276" y="131151"/>
                    <a:pt x="24102" y="126695"/>
                    <a:pt x="26075" y="122275"/>
                  </a:cubicBezTo>
                  <a:cubicBezTo>
                    <a:pt x="28011" y="118001"/>
                    <a:pt x="29728" y="113673"/>
                    <a:pt x="31572" y="109363"/>
                  </a:cubicBezTo>
                  <a:cubicBezTo>
                    <a:pt x="33472" y="104870"/>
                    <a:pt x="35335" y="100377"/>
                    <a:pt x="37161" y="95866"/>
                  </a:cubicBezTo>
                  <a:cubicBezTo>
                    <a:pt x="40649" y="87300"/>
                    <a:pt x="43717" y="78588"/>
                    <a:pt x="47243" y="70041"/>
                  </a:cubicBezTo>
                  <a:cubicBezTo>
                    <a:pt x="51041" y="60964"/>
                    <a:pt x="54383" y="51668"/>
                    <a:pt x="57945" y="42481"/>
                  </a:cubicBezTo>
                  <a:cubicBezTo>
                    <a:pt x="60392" y="36125"/>
                    <a:pt x="62785" y="29696"/>
                    <a:pt x="65031" y="23250"/>
                  </a:cubicBezTo>
                  <a:cubicBezTo>
                    <a:pt x="67369" y="16638"/>
                    <a:pt x="69542" y="9844"/>
                    <a:pt x="72136" y="3287"/>
                  </a:cubicBezTo>
                  <a:cubicBezTo>
                    <a:pt x="72647" y="2009"/>
                    <a:pt x="71661" y="511"/>
                    <a:pt x="70419" y="109"/>
                  </a:cubicBezTo>
                  <a:cubicBezTo>
                    <a:pt x="70181" y="36"/>
                    <a:pt x="69926" y="0"/>
                    <a:pt x="69689" y="0"/>
                  </a:cubicBezTo>
                  <a:cubicBezTo>
                    <a:pt x="68574" y="0"/>
                    <a:pt x="67661" y="767"/>
                    <a:pt x="67241" y="1808"/>
                  </a:cubicBezTo>
                  <a:moveTo>
                    <a:pt x="55607" y="30902"/>
                  </a:moveTo>
                  <a:cubicBezTo>
                    <a:pt x="55553" y="31012"/>
                    <a:pt x="55498" y="31121"/>
                    <a:pt x="55461" y="31194"/>
                  </a:cubicBezTo>
                  <a:cubicBezTo>
                    <a:pt x="55498" y="31103"/>
                    <a:pt x="55553" y="31012"/>
                    <a:pt x="55607" y="30902"/>
                  </a:cubicBezTo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F52C58AD-ABBD-A875-80D3-83A1F407E738}"/>
                </a:ext>
              </a:extLst>
            </p:cNvPr>
            <p:cNvSpPr/>
            <p:nvPr/>
          </p:nvSpPr>
          <p:spPr>
            <a:xfrm>
              <a:off x="7016485" y="3564717"/>
              <a:ext cx="8149" cy="8145"/>
            </a:xfrm>
            <a:custGeom>
              <a:avLst/>
              <a:gdLst>
                <a:gd name="connsiteX0" fmla="*/ 2 w 8149"/>
                <a:gd name="connsiteY0" fmla="*/ 3963 h 8145"/>
                <a:gd name="connsiteX1" fmla="*/ 3947 w 8149"/>
                <a:gd name="connsiteY1" fmla="*/ 8146 h 8145"/>
                <a:gd name="connsiteX2" fmla="*/ 8148 w 8149"/>
                <a:gd name="connsiteY2" fmla="*/ 4182 h 8145"/>
                <a:gd name="connsiteX3" fmla="*/ 4203 w 8149"/>
                <a:gd name="connsiteY3" fmla="*/ 0 h 8145"/>
                <a:gd name="connsiteX4" fmla="*/ 2 w 8149"/>
                <a:gd name="connsiteY4" fmla="*/ 3963 h 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9" h="8145">
                  <a:moveTo>
                    <a:pt x="2" y="3963"/>
                  </a:moveTo>
                  <a:cubicBezTo>
                    <a:pt x="-71" y="6100"/>
                    <a:pt x="1719" y="8146"/>
                    <a:pt x="3947" y="8146"/>
                  </a:cubicBezTo>
                  <a:cubicBezTo>
                    <a:pt x="6175" y="8146"/>
                    <a:pt x="8056" y="6483"/>
                    <a:pt x="8148" y="4182"/>
                  </a:cubicBezTo>
                  <a:cubicBezTo>
                    <a:pt x="8221" y="2064"/>
                    <a:pt x="6431" y="0"/>
                    <a:pt x="4203" y="0"/>
                  </a:cubicBezTo>
                  <a:cubicBezTo>
                    <a:pt x="1993" y="0"/>
                    <a:pt x="94" y="1680"/>
                    <a:pt x="2" y="3963"/>
                  </a:cubicBezTo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1AEA7F55-7854-D1BE-D1EC-266700689502}"/>
                </a:ext>
              </a:extLst>
            </p:cNvPr>
            <p:cNvSpPr/>
            <p:nvPr/>
          </p:nvSpPr>
          <p:spPr>
            <a:xfrm>
              <a:off x="6466922" y="3371889"/>
              <a:ext cx="558709" cy="450389"/>
            </a:xfrm>
            <a:custGeom>
              <a:avLst/>
              <a:gdLst>
                <a:gd name="connsiteX0" fmla="*/ 6332 w 558709"/>
                <a:gd name="connsiteY0" fmla="*/ 201 h 450389"/>
                <a:gd name="connsiteX1" fmla="*/ 3263 w 558709"/>
                <a:gd name="connsiteY1" fmla="*/ 5936 h 450389"/>
                <a:gd name="connsiteX2" fmla="*/ 3720 w 558709"/>
                <a:gd name="connsiteY2" fmla="*/ 7251 h 450389"/>
                <a:gd name="connsiteX3" fmla="*/ 3702 w 558709"/>
                <a:gd name="connsiteY3" fmla="*/ 7251 h 450389"/>
                <a:gd name="connsiteX4" fmla="*/ 177 w 558709"/>
                <a:gd name="connsiteY4" fmla="*/ 13807 h 450389"/>
                <a:gd name="connsiteX5" fmla="*/ 3884 w 558709"/>
                <a:gd name="connsiteY5" fmla="*/ 22994 h 450389"/>
                <a:gd name="connsiteX6" fmla="*/ 7208 w 558709"/>
                <a:gd name="connsiteY6" fmla="*/ 29934 h 450389"/>
                <a:gd name="connsiteX7" fmla="*/ 10405 w 558709"/>
                <a:gd name="connsiteY7" fmla="*/ 37002 h 450389"/>
                <a:gd name="connsiteX8" fmla="*/ 9857 w 558709"/>
                <a:gd name="connsiteY8" fmla="*/ 35724 h 450389"/>
                <a:gd name="connsiteX9" fmla="*/ 26568 w 558709"/>
                <a:gd name="connsiteY9" fmla="*/ 68890 h 450389"/>
                <a:gd name="connsiteX10" fmla="*/ 26641 w 558709"/>
                <a:gd name="connsiteY10" fmla="*/ 71612 h 450389"/>
                <a:gd name="connsiteX11" fmla="*/ 34385 w 558709"/>
                <a:gd name="connsiteY11" fmla="*/ 84835 h 450389"/>
                <a:gd name="connsiteX12" fmla="*/ 42348 w 558709"/>
                <a:gd name="connsiteY12" fmla="*/ 97290 h 450389"/>
                <a:gd name="connsiteX13" fmla="*/ 60538 w 558709"/>
                <a:gd name="connsiteY13" fmla="*/ 122604 h 450389"/>
                <a:gd name="connsiteX14" fmla="*/ 70182 w 558709"/>
                <a:gd name="connsiteY14" fmla="*/ 134274 h 450389"/>
                <a:gd name="connsiteX15" fmla="*/ 70967 w 558709"/>
                <a:gd name="connsiteY15" fmla="*/ 135206 h 450389"/>
                <a:gd name="connsiteX16" fmla="*/ 74181 w 558709"/>
                <a:gd name="connsiteY16" fmla="*/ 139242 h 450389"/>
                <a:gd name="connsiteX17" fmla="*/ 93102 w 558709"/>
                <a:gd name="connsiteY17" fmla="*/ 162218 h 450389"/>
                <a:gd name="connsiteX18" fmla="*/ 101120 w 558709"/>
                <a:gd name="connsiteY18" fmla="*/ 171368 h 450389"/>
                <a:gd name="connsiteX19" fmla="*/ 113174 w 558709"/>
                <a:gd name="connsiteY19" fmla="*/ 182655 h 450389"/>
                <a:gd name="connsiteX20" fmla="*/ 114453 w 558709"/>
                <a:gd name="connsiteY20" fmla="*/ 183130 h 450389"/>
                <a:gd name="connsiteX21" fmla="*/ 128844 w 558709"/>
                <a:gd name="connsiteY21" fmla="*/ 198873 h 450389"/>
                <a:gd name="connsiteX22" fmla="*/ 143419 w 558709"/>
                <a:gd name="connsiteY22" fmla="*/ 214214 h 450389"/>
                <a:gd name="connsiteX23" fmla="*/ 158577 w 558709"/>
                <a:gd name="connsiteY23" fmla="*/ 228679 h 450389"/>
                <a:gd name="connsiteX24" fmla="*/ 164531 w 558709"/>
                <a:gd name="connsiteY24" fmla="*/ 228478 h 450389"/>
                <a:gd name="connsiteX25" fmla="*/ 186722 w 558709"/>
                <a:gd name="connsiteY25" fmla="*/ 247820 h 450389"/>
                <a:gd name="connsiteX26" fmla="*/ 210684 w 558709"/>
                <a:gd name="connsiteY26" fmla="*/ 267015 h 450389"/>
                <a:gd name="connsiteX27" fmla="*/ 245275 w 558709"/>
                <a:gd name="connsiteY27" fmla="*/ 295013 h 450389"/>
                <a:gd name="connsiteX28" fmla="*/ 283574 w 558709"/>
                <a:gd name="connsiteY28" fmla="*/ 322463 h 450389"/>
                <a:gd name="connsiteX29" fmla="*/ 282770 w 558709"/>
                <a:gd name="connsiteY29" fmla="*/ 321879 h 450389"/>
                <a:gd name="connsiteX30" fmla="*/ 308614 w 558709"/>
                <a:gd name="connsiteY30" fmla="*/ 340014 h 450389"/>
                <a:gd name="connsiteX31" fmla="*/ 335370 w 558709"/>
                <a:gd name="connsiteY31" fmla="*/ 357383 h 450389"/>
                <a:gd name="connsiteX32" fmla="*/ 364445 w 558709"/>
                <a:gd name="connsiteY32" fmla="*/ 374679 h 450389"/>
                <a:gd name="connsiteX33" fmla="*/ 392407 w 558709"/>
                <a:gd name="connsiteY33" fmla="*/ 390075 h 450389"/>
                <a:gd name="connsiteX34" fmla="*/ 435783 w 558709"/>
                <a:gd name="connsiteY34" fmla="*/ 412649 h 450389"/>
                <a:gd name="connsiteX35" fmla="*/ 457499 w 558709"/>
                <a:gd name="connsiteY35" fmla="*/ 423425 h 450389"/>
                <a:gd name="connsiteX36" fmla="*/ 467726 w 558709"/>
                <a:gd name="connsiteY36" fmla="*/ 428045 h 450389"/>
                <a:gd name="connsiteX37" fmla="*/ 470904 w 558709"/>
                <a:gd name="connsiteY37" fmla="*/ 429652 h 450389"/>
                <a:gd name="connsiteX38" fmla="*/ 476036 w 558709"/>
                <a:gd name="connsiteY38" fmla="*/ 432209 h 450389"/>
                <a:gd name="connsiteX39" fmla="*/ 483543 w 558709"/>
                <a:gd name="connsiteY39" fmla="*/ 435369 h 450389"/>
                <a:gd name="connsiteX40" fmla="*/ 488930 w 558709"/>
                <a:gd name="connsiteY40" fmla="*/ 432830 h 450389"/>
                <a:gd name="connsiteX41" fmla="*/ 489277 w 558709"/>
                <a:gd name="connsiteY41" fmla="*/ 429123 h 450389"/>
                <a:gd name="connsiteX42" fmla="*/ 526444 w 558709"/>
                <a:gd name="connsiteY42" fmla="*/ 441725 h 450389"/>
                <a:gd name="connsiteX43" fmla="*/ 533530 w 558709"/>
                <a:gd name="connsiteY43" fmla="*/ 444738 h 450389"/>
                <a:gd name="connsiteX44" fmla="*/ 540781 w 558709"/>
                <a:gd name="connsiteY44" fmla="*/ 447606 h 450389"/>
                <a:gd name="connsiteX45" fmla="*/ 549419 w 558709"/>
                <a:gd name="connsiteY45" fmla="*/ 450290 h 450389"/>
                <a:gd name="connsiteX46" fmla="*/ 555081 w 558709"/>
                <a:gd name="connsiteY46" fmla="*/ 449322 h 450389"/>
                <a:gd name="connsiteX47" fmla="*/ 558533 w 558709"/>
                <a:gd name="connsiteY47" fmla="*/ 444464 h 450389"/>
                <a:gd name="connsiteX48" fmla="*/ 554424 w 558709"/>
                <a:gd name="connsiteY48" fmla="*/ 435935 h 450389"/>
                <a:gd name="connsiteX49" fmla="*/ 542023 w 558709"/>
                <a:gd name="connsiteY49" fmla="*/ 430200 h 450389"/>
                <a:gd name="connsiteX50" fmla="*/ 528946 w 558709"/>
                <a:gd name="connsiteY50" fmla="*/ 424192 h 450389"/>
                <a:gd name="connsiteX51" fmla="*/ 499067 w 558709"/>
                <a:gd name="connsiteY51" fmla="*/ 411242 h 450389"/>
                <a:gd name="connsiteX52" fmla="*/ 470831 w 558709"/>
                <a:gd name="connsiteY52" fmla="*/ 398403 h 450389"/>
                <a:gd name="connsiteX53" fmla="*/ 442450 w 558709"/>
                <a:gd name="connsiteY53" fmla="*/ 385381 h 450389"/>
                <a:gd name="connsiteX54" fmla="*/ 414268 w 558709"/>
                <a:gd name="connsiteY54" fmla="*/ 371610 h 450389"/>
                <a:gd name="connsiteX55" fmla="*/ 386818 w 558709"/>
                <a:gd name="connsiteY55" fmla="*/ 356233 h 450389"/>
                <a:gd name="connsiteX56" fmla="*/ 373559 w 558709"/>
                <a:gd name="connsiteY56" fmla="*/ 348708 h 450389"/>
                <a:gd name="connsiteX57" fmla="*/ 360427 w 558709"/>
                <a:gd name="connsiteY57" fmla="*/ 341457 h 450389"/>
                <a:gd name="connsiteX58" fmla="*/ 335096 w 558709"/>
                <a:gd name="connsiteY58" fmla="*/ 326372 h 450389"/>
                <a:gd name="connsiteX59" fmla="*/ 304541 w 558709"/>
                <a:gd name="connsiteY59" fmla="*/ 307889 h 450389"/>
                <a:gd name="connsiteX60" fmla="*/ 278332 w 558709"/>
                <a:gd name="connsiteY60" fmla="*/ 290191 h 450389"/>
                <a:gd name="connsiteX61" fmla="*/ 279044 w 558709"/>
                <a:gd name="connsiteY61" fmla="*/ 290703 h 450389"/>
                <a:gd name="connsiteX62" fmla="*/ 277657 w 558709"/>
                <a:gd name="connsiteY62" fmla="*/ 289698 h 450389"/>
                <a:gd name="connsiteX63" fmla="*/ 277839 w 558709"/>
                <a:gd name="connsiteY63" fmla="*/ 289862 h 450389"/>
                <a:gd name="connsiteX64" fmla="*/ 274040 w 558709"/>
                <a:gd name="connsiteY64" fmla="*/ 287178 h 450389"/>
                <a:gd name="connsiteX65" fmla="*/ 272159 w 558709"/>
                <a:gd name="connsiteY65" fmla="*/ 285881 h 450389"/>
                <a:gd name="connsiteX66" fmla="*/ 269456 w 558709"/>
                <a:gd name="connsiteY66" fmla="*/ 284000 h 450389"/>
                <a:gd name="connsiteX67" fmla="*/ 271355 w 558709"/>
                <a:gd name="connsiteY67" fmla="*/ 285351 h 450389"/>
                <a:gd name="connsiteX68" fmla="*/ 247485 w 558709"/>
                <a:gd name="connsiteY68" fmla="*/ 268110 h 450389"/>
                <a:gd name="connsiteX69" fmla="*/ 223322 w 558709"/>
                <a:gd name="connsiteY69" fmla="*/ 249153 h 450389"/>
                <a:gd name="connsiteX70" fmla="*/ 200493 w 558709"/>
                <a:gd name="connsiteY70" fmla="*/ 230140 h 450389"/>
                <a:gd name="connsiteX71" fmla="*/ 177006 w 558709"/>
                <a:gd name="connsiteY71" fmla="*/ 208754 h 450389"/>
                <a:gd name="connsiteX72" fmla="*/ 132004 w 558709"/>
                <a:gd name="connsiteY72" fmla="*/ 166364 h 450389"/>
                <a:gd name="connsiteX73" fmla="*/ 91057 w 558709"/>
                <a:gd name="connsiteY73" fmla="*/ 122677 h 450389"/>
                <a:gd name="connsiteX74" fmla="*/ 79295 w 558709"/>
                <a:gd name="connsiteY74" fmla="*/ 108961 h 450389"/>
                <a:gd name="connsiteX75" fmla="*/ 79368 w 558709"/>
                <a:gd name="connsiteY75" fmla="*/ 109070 h 450389"/>
                <a:gd name="connsiteX76" fmla="*/ 79277 w 558709"/>
                <a:gd name="connsiteY76" fmla="*/ 108943 h 450389"/>
                <a:gd name="connsiteX77" fmla="*/ 78290 w 558709"/>
                <a:gd name="connsiteY77" fmla="*/ 107792 h 450389"/>
                <a:gd name="connsiteX78" fmla="*/ 78838 w 558709"/>
                <a:gd name="connsiteY78" fmla="*/ 108413 h 450389"/>
                <a:gd name="connsiteX79" fmla="*/ 74802 w 558709"/>
                <a:gd name="connsiteY79" fmla="*/ 103573 h 450389"/>
                <a:gd name="connsiteX80" fmla="*/ 75880 w 558709"/>
                <a:gd name="connsiteY80" fmla="*/ 104852 h 450389"/>
                <a:gd name="connsiteX81" fmla="*/ 59990 w 558709"/>
                <a:gd name="connsiteY81" fmla="*/ 84269 h 450389"/>
                <a:gd name="connsiteX82" fmla="*/ 43936 w 558709"/>
                <a:gd name="connsiteY82" fmla="*/ 62115 h 450389"/>
                <a:gd name="connsiteX83" fmla="*/ 30184 w 558709"/>
                <a:gd name="connsiteY83" fmla="*/ 40125 h 450389"/>
                <a:gd name="connsiteX84" fmla="*/ 17126 w 558709"/>
                <a:gd name="connsiteY84" fmla="*/ 17350 h 450389"/>
                <a:gd name="connsiteX85" fmla="*/ 12030 w 558709"/>
                <a:gd name="connsiteY85" fmla="*/ 3269 h 450389"/>
                <a:gd name="connsiteX86" fmla="*/ 7647 w 558709"/>
                <a:gd name="connsiteY86" fmla="*/ 0 h 450389"/>
                <a:gd name="connsiteX87" fmla="*/ 6332 w 558709"/>
                <a:gd name="connsiteY87" fmla="*/ 201 h 450389"/>
                <a:gd name="connsiteX88" fmla="*/ 85870 w 558709"/>
                <a:gd name="connsiteY88" fmla="*/ 136996 h 450389"/>
                <a:gd name="connsiteX89" fmla="*/ 94052 w 558709"/>
                <a:gd name="connsiteY89" fmla="*/ 146584 h 450389"/>
                <a:gd name="connsiteX90" fmla="*/ 89413 w 558709"/>
                <a:gd name="connsiteY90" fmla="*/ 141397 h 450389"/>
                <a:gd name="connsiteX91" fmla="*/ 87441 w 558709"/>
                <a:gd name="connsiteY91" fmla="*/ 139041 h 450389"/>
                <a:gd name="connsiteX92" fmla="*/ 88262 w 558709"/>
                <a:gd name="connsiteY92" fmla="*/ 140009 h 450389"/>
                <a:gd name="connsiteX93" fmla="*/ 85870 w 558709"/>
                <a:gd name="connsiteY93" fmla="*/ 136996 h 450389"/>
                <a:gd name="connsiteX94" fmla="*/ 95111 w 558709"/>
                <a:gd name="connsiteY94" fmla="*/ 148337 h 450389"/>
                <a:gd name="connsiteX95" fmla="*/ 95531 w 558709"/>
                <a:gd name="connsiteY95" fmla="*/ 148830 h 450389"/>
                <a:gd name="connsiteX96" fmla="*/ 95312 w 558709"/>
                <a:gd name="connsiteY96" fmla="*/ 148593 h 450389"/>
                <a:gd name="connsiteX97" fmla="*/ 95111 w 558709"/>
                <a:gd name="connsiteY97" fmla="*/ 148337 h 450389"/>
                <a:gd name="connsiteX98" fmla="*/ 264799 w 558709"/>
                <a:gd name="connsiteY98" fmla="*/ 301807 h 450389"/>
                <a:gd name="connsiteX99" fmla="*/ 264836 w 558709"/>
                <a:gd name="connsiteY99" fmla="*/ 301843 h 450389"/>
                <a:gd name="connsiteX100" fmla="*/ 265128 w 558709"/>
                <a:gd name="connsiteY100" fmla="*/ 302044 h 450389"/>
                <a:gd name="connsiteX101" fmla="*/ 265055 w 558709"/>
                <a:gd name="connsiteY101" fmla="*/ 301989 h 450389"/>
                <a:gd name="connsiteX102" fmla="*/ 264799 w 558709"/>
                <a:gd name="connsiteY102" fmla="*/ 301807 h 450389"/>
                <a:gd name="connsiteX103" fmla="*/ 271977 w 558709"/>
                <a:gd name="connsiteY103" fmla="*/ 306902 h 450389"/>
                <a:gd name="connsiteX104" fmla="*/ 273438 w 558709"/>
                <a:gd name="connsiteY104" fmla="*/ 307925 h 450389"/>
                <a:gd name="connsiteX105" fmla="*/ 271977 w 558709"/>
                <a:gd name="connsiteY105" fmla="*/ 306902 h 450389"/>
                <a:gd name="connsiteX106" fmla="*/ 277657 w 558709"/>
                <a:gd name="connsiteY106" fmla="*/ 289698 h 450389"/>
                <a:gd name="connsiteX107" fmla="*/ 277145 w 558709"/>
                <a:gd name="connsiteY107" fmla="*/ 289351 h 450389"/>
                <a:gd name="connsiteX108" fmla="*/ 277657 w 558709"/>
                <a:gd name="connsiteY108" fmla="*/ 289698 h 450389"/>
                <a:gd name="connsiteX109" fmla="*/ 278332 w 558709"/>
                <a:gd name="connsiteY109" fmla="*/ 290191 h 450389"/>
                <a:gd name="connsiteX110" fmla="*/ 277145 w 558709"/>
                <a:gd name="connsiteY110" fmla="*/ 289351 h 450389"/>
                <a:gd name="connsiteX111" fmla="*/ 278332 w 558709"/>
                <a:gd name="connsiteY111" fmla="*/ 290191 h 450389"/>
                <a:gd name="connsiteX112" fmla="*/ 277145 w 558709"/>
                <a:gd name="connsiteY112" fmla="*/ 289351 h 450389"/>
                <a:gd name="connsiteX113" fmla="*/ 275940 w 558709"/>
                <a:gd name="connsiteY113" fmla="*/ 288493 h 450389"/>
                <a:gd name="connsiteX114" fmla="*/ 277145 w 558709"/>
                <a:gd name="connsiteY114" fmla="*/ 289351 h 450389"/>
                <a:gd name="connsiteX115" fmla="*/ 79277 w 558709"/>
                <a:gd name="connsiteY115" fmla="*/ 108943 h 450389"/>
                <a:gd name="connsiteX116" fmla="*/ 79295 w 558709"/>
                <a:gd name="connsiteY116" fmla="*/ 108961 h 450389"/>
                <a:gd name="connsiteX117" fmla="*/ 78838 w 558709"/>
                <a:gd name="connsiteY117" fmla="*/ 108395 h 450389"/>
                <a:gd name="connsiteX118" fmla="*/ 79277 w 558709"/>
                <a:gd name="connsiteY118" fmla="*/ 108943 h 45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558709" h="450389">
                  <a:moveTo>
                    <a:pt x="6332" y="201"/>
                  </a:moveTo>
                  <a:cubicBezTo>
                    <a:pt x="3976" y="895"/>
                    <a:pt x="2460" y="3580"/>
                    <a:pt x="3263" y="5936"/>
                  </a:cubicBezTo>
                  <a:cubicBezTo>
                    <a:pt x="3409" y="6374"/>
                    <a:pt x="3574" y="6812"/>
                    <a:pt x="3720" y="7251"/>
                  </a:cubicBezTo>
                  <a:cubicBezTo>
                    <a:pt x="3702" y="7251"/>
                    <a:pt x="3702" y="7251"/>
                    <a:pt x="3702" y="7251"/>
                  </a:cubicBezTo>
                  <a:cubicBezTo>
                    <a:pt x="780" y="8164"/>
                    <a:pt x="-499" y="11068"/>
                    <a:pt x="177" y="13807"/>
                  </a:cubicBezTo>
                  <a:cubicBezTo>
                    <a:pt x="944" y="17076"/>
                    <a:pt x="2423" y="20053"/>
                    <a:pt x="3884" y="22994"/>
                  </a:cubicBezTo>
                  <a:cubicBezTo>
                    <a:pt x="5035" y="25277"/>
                    <a:pt x="6149" y="27615"/>
                    <a:pt x="7208" y="29934"/>
                  </a:cubicBezTo>
                  <a:cubicBezTo>
                    <a:pt x="8286" y="32290"/>
                    <a:pt x="9345" y="34628"/>
                    <a:pt x="10405" y="37002"/>
                  </a:cubicBezTo>
                  <a:cubicBezTo>
                    <a:pt x="10204" y="36564"/>
                    <a:pt x="10058" y="36144"/>
                    <a:pt x="9857" y="35724"/>
                  </a:cubicBezTo>
                  <a:cubicBezTo>
                    <a:pt x="14916" y="47047"/>
                    <a:pt x="20523" y="58097"/>
                    <a:pt x="26568" y="68890"/>
                  </a:cubicBezTo>
                  <a:cubicBezTo>
                    <a:pt x="26294" y="69804"/>
                    <a:pt x="26276" y="70753"/>
                    <a:pt x="26641" y="71612"/>
                  </a:cubicBezTo>
                  <a:cubicBezTo>
                    <a:pt x="28705" y="76306"/>
                    <a:pt x="31682" y="80506"/>
                    <a:pt x="34385" y="84835"/>
                  </a:cubicBezTo>
                  <a:cubicBezTo>
                    <a:pt x="37033" y="88980"/>
                    <a:pt x="39590" y="93218"/>
                    <a:pt x="42348" y="97290"/>
                  </a:cubicBezTo>
                  <a:cubicBezTo>
                    <a:pt x="48119" y="105929"/>
                    <a:pt x="54219" y="114349"/>
                    <a:pt x="60538" y="122604"/>
                  </a:cubicBezTo>
                  <a:cubicBezTo>
                    <a:pt x="63588" y="126585"/>
                    <a:pt x="66931" y="130439"/>
                    <a:pt x="70182" y="134274"/>
                  </a:cubicBezTo>
                  <a:cubicBezTo>
                    <a:pt x="70455" y="134585"/>
                    <a:pt x="70711" y="134895"/>
                    <a:pt x="70967" y="135206"/>
                  </a:cubicBezTo>
                  <a:cubicBezTo>
                    <a:pt x="72044" y="136557"/>
                    <a:pt x="73104" y="137891"/>
                    <a:pt x="74181" y="139242"/>
                  </a:cubicBezTo>
                  <a:cubicBezTo>
                    <a:pt x="80427" y="146949"/>
                    <a:pt x="86655" y="154657"/>
                    <a:pt x="93102" y="162218"/>
                  </a:cubicBezTo>
                  <a:cubicBezTo>
                    <a:pt x="95696" y="165323"/>
                    <a:pt x="98380" y="168391"/>
                    <a:pt x="101120" y="171368"/>
                  </a:cubicBezTo>
                  <a:cubicBezTo>
                    <a:pt x="104846" y="175404"/>
                    <a:pt x="108572" y="179623"/>
                    <a:pt x="113174" y="182655"/>
                  </a:cubicBezTo>
                  <a:cubicBezTo>
                    <a:pt x="113576" y="182910"/>
                    <a:pt x="113996" y="183057"/>
                    <a:pt x="114453" y="183130"/>
                  </a:cubicBezTo>
                  <a:cubicBezTo>
                    <a:pt x="119237" y="188371"/>
                    <a:pt x="124004" y="193650"/>
                    <a:pt x="128844" y="198873"/>
                  </a:cubicBezTo>
                  <a:cubicBezTo>
                    <a:pt x="133611" y="204060"/>
                    <a:pt x="138414" y="209210"/>
                    <a:pt x="143419" y="214214"/>
                  </a:cubicBezTo>
                  <a:cubicBezTo>
                    <a:pt x="148387" y="219146"/>
                    <a:pt x="153263" y="224131"/>
                    <a:pt x="158577" y="228679"/>
                  </a:cubicBezTo>
                  <a:cubicBezTo>
                    <a:pt x="160313" y="230177"/>
                    <a:pt x="162888" y="230177"/>
                    <a:pt x="164531" y="228478"/>
                  </a:cubicBezTo>
                  <a:cubicBezTo>
                    <a:pt x="171800" y="235090"/>
                    <a:pt x="179124" y="241646"/>
                    <a:pt x="186722" y="247820"/>
                  </a:cubicBezTo>
                  <a:cubicBezTo>
                    <a:pt x="194685" y="254266"/>
                    <a:pt x="202812" y="260476"/>
                    <a:pt x="210684" y="267015"/>
                  </a:cubicBezTo>
                  <a:cubicBezTo>
                    <a:pt x="222044" y="276512"/>
                    <a:pt x="233477" y="285972"/>
                    <a:pt x="245275" y="295013"/>
                  </a:cubicBezTo>
                  <a:cubicBezTo>
                    <a:pt x="257749" y="304546"/>
                    <a:pt x="270698" y="313422"/>
                    <a:pt x="283574" y="322463"/>
                  </a:cubicBezTo>
                  <a:cubicBezTo>
                    <a:pt x="283318" y="322280"/>
                    <a:pt x="283044" y="322079"/>
                    <a:pt x="282770" y="321879"/>
                  </a:cubicBezTo>
                  <a:cubicBezTo>
                    <a:pt x="291354" y="327960"/>
                    <a:pt x="299920" y="334097"/>
                    <a:pt x="308614" y="340014"/>
                  </a:cubicBezTo>
                  <a:cubicBezTo>
                    <a:pt x="317416" y="345987"/>
                    <a:pt x="326329" y="351776"/>
                    <a:pt x="335370" y="357383"/>
                  </a:cubicBezTo>
                  <a:cubicBezTo>
                    <a:pt x="344940" y="363355"/>
                    <a:pt x="354638" y="369054"/>
                    <a:pt x="364445" y="374679"/>
                  </a:cubicBezTo>
                  <a:cubicBezTo>
                    <a:pt x="373668" y="379957"/>
                    <a:pt x="383056" y="384961"/>
                    <a:pt x="392407" y="390075"/>
                  </a:cubicBezTo>
                  <a:cubicBezTo>
                    <a:pt x="406708" y="397892"/>
                    <a:pt x="421245" y="405234"/>
                    <a:pt x="435783" y="412649"/>
                  </a:cubicBezTo>
                  <a:cubicBezTo>
                    <a:pt x="442997" y="416320"/>
                    <a:pt x="450248" y="419845"/>
                    <a:pt x="457499" y="423425"/>
                  </a:cubicBezTo>
                  <a:cubicBezTo>
                    <a:pt x="460859" y="425086"/>
                    <a:pt x="464311" y="426529"/>
                    <a:pt x="467726" y="428045"/>
                  </a:cubicBezTo>
                  <a:cubicBezTo>
                    <a:pt x="468804" y="428593"/>
                    <a:pt x="469845" y="429123"/>
                    <a:pt x="470904" y="429652"/>
                  </a:cubicBezTo>
                  <a:lnTo>
                    <a:pt x="476036" y="432209"/>
                  </a:lnTo>
                  <a:cubicBezTo>
                    <a:pt x="478429" y="433415"/>
                    <a:pt x="480949" y="434766"/>
                    <a:pt x="483543" y="435369"/>
                  </a:cubicBezTo>
                  <a:cubicBezTo>
                    <a:pt x="485680" y="435862"/>
                    <a:pt x="487926" y="434766"/>
                    <a:pt x="488930" y="432830"/>
                  </a:cubicBezTo>
                  <a:cubicBezTo>
                    <a:pt x="489551" y="431698"/>
                    <a:pt x="489643" y="430328"/>
                    <a:pt x="489277" y="429123"/>
                  </a:cubicBezTo>
                  <a:cubicBezTo>
                    <a:pt x="501660" y="433342"/>
                    <a:pt x="514061" y="437488"/>
                    <a:pt x="526444" y="441725"/>
                  </a:cubicBezTo>
                  <a:cubicBezTo>
                    <a:pt x="528800" y="442747"/>
                    <a:pt x="531156" y="443770"/>
                    <a:pt x="533530" y="444738"/>
                  </a:cubicBezTo>
                  <a:cubicBezTo>
                    <a:pt x="535923" y="445743"/>
                    <a:pt x="538334" y="446674"/>
                    <a:pt x="540781" y="447606"/>
                  </a:cubicBezTo>
                  <a:cubicBezTo>
                    <a:pt x="543520" y="448665"/>
                    <a:pt x="546479" y="449907"/>
                    <a:pt x="549419" y="450290"/>
                  </a:cubicBezTo>
                  <a:cubicBezTo>
                    <a:pt x="551465" y="450509"/>
                    <a:pt x="553255" y="450437"/>
                    <a:pt x="555081" y="449322"/>
                  </a:cubicBezTo>
                  <a:cubicBezTo>
                    <a:pt x="556835" y="448226"/>
                    <a:pt x="558058" y="446437"/>
                    <a:pt x="558533" y="444464"/>
                  </a:cubicBezTo>
                  <a:cubicBezTo>
                    <a:pt x="559300" y="441067"/>
                    <a:pt x="557492" y="437451"/>
                    <a:pt x="554424" y="435935"/>
                  </a:cubicBezTo>
                  <a:cubicBezTo>
                    <a:pt x="550406" y="433835"/>
                    <a:pt x="546150" y="432118"/>
                    <a:pt x="542023" y="430200"/>
                  </a:cubicBezTo>
                  <a:cubicBezTo>
                    <a:pt x="537676" y="428228"/>
                    <a:pt x="533366" y="426091"/>
                    <a:pt x="528946" y="424192"/>
                  </a:cubicBezTo>
                  <a:cubicBezTo>
                    <a:pt x="519029" y="419845"/>
                    <a:pt x="509021" y="415571"/>
                    <a:pt x="499067" y="411242"/>
                  </a:cubicBezTo>
                  <a:cubicBezTo>
                    <a:pt x="489606" y="407097"/>
                    <a:pt x="480292" y="402549"/>
                    <a:pt x="470831" y="398403"/>
                  </a:cubicBezTo>
                  <a:cubicBezTo>
                    <a:pt x="461297" y="394258"/>
                    <a:pt x="451873" y="389838"/>
                    <a:pt x="442450" y="385381"/>
                  </a:cubicBezTo>
                  <a:cubicBezTo>
                    <a:pt x="432989" y="380907"/>
                    <a:pt x="423547" y="376414"/>
                    <a:pt x="414268" y="371610"/>
                  </a:cubicBezTo>
                  <a:cubicBezTo>
                    <a:pt x="404936" y="366807"/>
                    <a:pt x="395896" y="361493"/>
                    <a:pt x="386818" y="356233"/>
                  </a:cubicBezTo>
                  <a:cubicBezTo>
                    <a:pt x="382435" y="353712"/>
                    <a:pt x="378015" y="351192"/>
                    <a:pt x="373559" y="348708"/>
                  </a:cubicBezTo>
                  <a:cubicBezTo>
                    <a:pt x="369212" y="346260"/>
                    <a:pt x="364756" y="343941"/>
                    <a:pt x="360427" y="341457"/>
                  </a:cubicBezTo>
                  <a:cubicBezTo>
                    <a:pt x="351935" y="336526"/>
                    <a:pt x="343625" y="331284"/>
                    <a:pt x="335096" y="326372"/>
                  </a:cubicBezTo>
                  <a:cubicBezTo>
                    <a:pt x="324795" y="320454"/>
                    <a:pt x="314586" y="314354"/>
                    <a:pt x="304541" y="307889"/>
                  </a:cubicBezTo>
                  <a:cubicBezTo>
                    <a:pt x="295701" y="302172"/>
                    <a:pt x="286934" y="296255"/>
                    <a:pt x="278332" y="290191"/>
                  </a:cubicBezTo>
                  <a:cubicBezTo>
                    <a:pt x="278570" y="290355"/>
                    <a:pt x="278807" y="290520"/>
                    <a:pt x="279044" y="290703"/>
                  </a:cubicBezTo>
                  <a:cubicBezTo>
                    <a:pt x="278570" y="290374"/>
                    <a:pt x="278113" y="290045"/>
                    <a:pt x="277657" y="289698"/>
                  </a:cubicBezTo>
                  <a:cubicBezTo>
                    <a:pt x="277711" y="289753"/>
                    <a:pt x="277784" y="289808"/>
                    <a:pt x="277839" y="289862"/>
                  </a:cubicBezTo>
                  <a:cubicBezTo>
                    <a:pt x="276579" y="288949"/>
                    <a:pt x="275319" y="288073"/>
                    <a:pt x="274040" y="287178"/>
                  </a:cubicBezTo>
                  <a:cubicBezTo>
                    <a:pt x="273493" y="286666"/>
                    <a:pt x="272853" y="286228"/>
                    <a:pt x="272159" y="285881"/>
                  </a:cubicBezTo>
                  <a:cubicBezTo>
                    <a:pt x="271264" y="285260"/>
                    <a:pt x="270369" y="284621"/>
                    <a:pt x="269456" y="284000"/>
                  </a:cubicBezTo>
                  <a:cubicBezTo>
                    <a:pt x="270077" y="284475"/>
                    <a:pt x="270735" y="284895"/>
                    <a:pt x="271355" y="285351"/>
                  </a:cubicBezTo>
                  <a:cubicBezTo>
                    <a:pt x="263338" y="279690"/>
                    <a:pt x="255320" y="274028"/>
                    <a:pt x="247485" y="268110"/>
                  </a:cubicBezTo>
                  <a:cubicBezTo>
                    <a:pt x="239303" y="261937"/>
                    <a:pt x="231322" y="255582"/>
                    <a:pt x="223322" y="249153"/>
                  </a:cubicBezTo>
                  <a:cubicBezTo>
                    <a:pt x="215651" y="242943"/>
                    <a:pt x="207816" y="236770"/>
                    <a:pt x="200493" y="230140"/>
                  </a:cubicBezTo>
                  <a:cubicBezTo>
                    <a:pt x="192621" y="223054"/>
                    <a:pt x="184822" y="215876"/>
                    <a:pt x="177006" y="208754"/>
                  </a:cubicBezTo>
                  <a:cubicBezTo>
                    <a:pt x="161810" y="194873"/>
                    <a:pt x="146341" y="181176"/>
                    <a:pt x="132004" y="166364"/>
                  </a:cubicBezTo>
                  <a:cubicBezTo>
                    <a:pt x="118069" y="152063"/>
                    <a:pt x="103988" y="137872"/>
                    <a:pt x="91057" y="122677"/>
                  </a:cubicBezTo>
                  <a:cubicBezTo>
                    <a:pt x="87149" y="118111"/>
                    <a:pt x="83203" y="113563"/>
                    <a:pt x="79295" y="108961"/>
                  </a:cubicBezTo>
                  <a:cubicBezTo>
                    <a:pt x="79313" y="108998"/>
                    <a:pt x="79350" y="109034"/>
                    <a:pt x="79368" y="109070"/>
                  </a:cubicBezTo>
                  <a:cubicBezTo>
                    <a:pt x="79332" y="109016"/>
                    <a:pt x="79295" y="108979"/>
                    <a:pt x="79277" y="108943"/>
                  </a:cubicBezTo>
                  <a:cubicBezTo>
                    <a:pt x="78948" y="108541"/>
                    <a:pt x="78619" y="108157"/>
                    <a:pt x="78290" y="107792"/>
                  </a:cubicBezTo>
                  <a:cubicBezTo>
                    <a:pt x="78492" y="107993"/>
                    <a:pt x="78656" y="108194"/>
                    <a:pt x="78838" y="108413"/>
                  </a:cubicBezTo>
                  <a:cubicBezTo>
                    <a:pt x="77505" y="106806"/>
                    <a:pt x="76172" y="105162"/>
                    <a:pt x="74802" y="103573"/>
                  </a:cubicBezTo>
                  <a:cubicBezTo>
                    <a:pt x="75186" y="103993"/>
                    <a:pt x="75533" y="104413"/>
                    <a:pt x="75880" y="104852"/>
                  </a:cubicBezTo>
                  <a:cubicBezTo>
                    <a:pt x="70364" y="98131"/>
                    <a:pt x="65177" y="91190"/>
                    <a:pt x="59990" y="84269"/>
                  </a:cubicBezTo>
                  <a:cubicBezTo>
                    <a:pt x="54566" y="76963"/>
                    <a:pt x="49050" y="69712"/>
                    <a:pt x="43936" y="62115"/>
                  </a:cubicBezTo>
                  <a:cubicBezTo>
                    <a:pt x="39133" y="54955"/>
                    <a:pt x="34641" y="47540"/>
                    <a:pt x="30184" y="40125"/>
                  </a:cubicBezTo>
                  <a:cubicBezTo>
                    <a:pt x="25654" y="32637"/>
                    <a:pt x="20906" y="25259"/>
                    <a:pt x="17126" y="17350"/>
                  </a:cubicBezTo>
                  <a:cubicBezTo>
                    <a:pt x="15171" y="12748"/>
                    <a:pt x="13637" y="7981"/>
                    <a:pt x="12030" y="3269"/>
                  </a:cubicBezTo>
                  <a:cubicBezTo>
                    <a:pt x="11391" y="1333"/>
                    <a:pt x="9601" y="0"/>
                    <a:pt x="7647" y="0"/>
                  </a:cubicBezTo>
                  <a:cubicBezTo>
                    <a:pt x="7208" y="0"/>
                    <a:pt x="6770" y="73"/>
                    <a:pt x="6332" y="201"/>
                  </a:cubicBezTo>
                  <a:moveTo>
                    <a:pt x="85870" y="136996"/>
                  </a:moveTo>
                  <a:cubicBezTo>
                    <a:pt x="88555" y="140228"/>
                    <a:pt x="91294" y="143424"/>
                    <a:pt x="94052" y="146584"/>
                  </a:cubicBezTo>
                  <a:cubicBezTo>
                    <a:pt x="92481" y="144867"/>
                    <a:pt x="90947" y="143132"/>
                    <a:pt x="89413" y="141397"/>
                  </a:cubicBezTo>
                  <a:cubicBezTo>
                    <a:pt x="88755" y="140612"/>
                    <a:pt x="88080" y="139827"/>
                    <a:pt x="87441" y="139041"/>
                  </a:cubicBezTo>
                  <a:cubicBezTo>
                    <a:pt x="87715" y="139352"/>
                    <a:pt x="87989" y="139699"/>
                    <a:pt x="88262" y="140009"/>
                  </a:cubicBezTo>
                  <a:cubicBezTo>
                    <a:pt x="87459" y="139005"/>
                    <a:pt x="86655" y="138000"/>
                    <a:pt x="85870" y="136996"/>
                  </a:cubicBezTo>
                  <a:moveTo>
                    <a:pt x="95111" y="148337"/>
                  </a:moveTo>
                  <a:cubicBezTo>
                    <a:pt x="95257" y="148502"/>
                    <a:pt x="95404" y="148666"/>
                    <a:pt x="95531" y="148830"/>
                  </a:cubicBezTo>
                  <a:cubicBezTo>
                    <a:pt x="95459" y="148758"/>
                    <a:pt x="95385" y="148666"/>
                    <a:pt x="95312" y="148593"/>
                  </a:cubicBezTo>
                  <a:cubicBezTo>
                    <a:pt x="95257" y="148502"/>
                    <a:pt x="95184" y="148410"/>
                    <a:pt x="95111" y="148337"/>
                  </a:cubicBezTo>
                  <a:moveTo>
                    <a:pt x="264799" y="301807"/>
                  </a:moveTo>
                  <a:cubicBezTo>
                    <a:pt x="264799" y="301807"/>
                    <a:pt x="264817" y="301825"/>
                    <a:pt x="264836" y="301843"/>
                  </a:cubicBezTo>
                  <a:cubicBezTo>
                    <a:pt x="264945" y="301898"/>
                    <a:pt x="265036" y="301971"/>
                    <a:pt x="265128" y="302044"/>
                  </a:cubicBezTo>
                  <a:cubicBezTo>
                    <a:pt x="265109" y="302026"/>
                    <a:pt x="265091" y="302008"/>
                    <a:pt x="265055" y="301989"/>
                  </a:cubicBezTo>
                  <a:cubicBezTo>
                    <a:pt x="264963" y="301916"/>
                    <a:pt x="264872" y="301862"/>
                    <a:pt x="264799" y="301807"/>
                  </a:cubicBezTo>
                  <a:moveTo>
                    <a:pt x="271977" y="306902"/>
                  </a:moveTo>
                  <a:lnTo>
                    <a:pt x="273438" y="307925"/>
                  </a:lnTo>
                  <a:cubicBezTo>
                    <a:pt x="272945" y="307596"/>
                    <a:pt x="272451" y="307249"/>
                    <a:pt x="271977" y="306902"/>
                  </a:cubicBezTo>
                  <a:moveTo>
                    <a:pt x="277657" y="289698"/>
                  </a:moveTo>
                  <a:cubicBezTo>
                    <a:pt x="277474" y="289589"/>
                    <a:pt x="277309" y="289461"/>
                    <a:pt x="277145" y="289351"/>
                  </a:cubicBezTo>
                  <a:cubicBezTo>
                    <a:pt x="277309" y="289461"/>
                    <a:pt x="277474" y="289589"/>
                    <a:pt x="277657" y="289698"/>
                  </a:cubicBezTo>
                  <a:moveTo>
                    <a:pt x="278332" y="290191"/>
                  </a:moveTo>
                  <a:cubicBezTo>
                    <a:pt x="277931" y="289899"/>
                    <a:pt x="277529" y="289607"/>
                    <a:pt x="277145" y="289351"/>
                  </a:cubicBezTo>
                  <a:cubicBezTo>
                    <a:pt x="277529" y="289625"/>
                    <a:pt x="277931" y="289899"/>
                    <a:pt x="278332" y="290191"/>
                  </a:cubicBezTo>
                  <a:moveTo>
                    <a:pt x="277145" y="289351"/>
                  </a:moveTo>
                  <a:cubicBezTo>
                    <a:pt x="276744" y="289059"/>
                    <a:pt x="276341" y="288785"/>
                    <a:pt x="275940" y="288493"/>
                  </a:cubicBezTo>
                  <a:cubicBezTo>
                    <a:pt x="276341" y="288785"/>
                    <a:pt x="276744" y="289059"/>
                    <a:pt x="277145" y="289351"/>
                  </a:cubicBezTo>
                  <a:moveTo>
                    <a:pt x="79277" y="108943"/>
                  </a:moveTo>
                  <a:cubicBezTo>
                    <a:pt x="79277" y="108943"/>
                    <a:pt x="79277" y="108961"/>
                    <a:pt x="79295" y="108961"/>
                  </a:cubicBezTo>
                  <a:cubicBezTo>
                    <a:pt x="79149" y="108778"/>
                    <a:pt x="78985" y="108596"/>
                    <a:pt x="78838" y="108395"/>
                  </a:cubicBezTo>
                  <a:lnTo>
                    <a:pt x="79277" y="108943"/>
                  </a:lnTo>
                  <a:close/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D1307FEC-F4C3-3614-E845-439B2FFD96DD}"/>
                </a:ext>
              </a:extLst>
            </p:cNvPr>
            <p:cNvSpPr/>
            <p:nvPr/>
          </p:nvSpPr>
          <p:spPr>
            <a:xfrm>
              <a:off x="6472057" y="3364200"/>
              <a:ext cx="567515" cy="447897"/>
            </a:xfrm>
            <a:custGeom>
              <a:avLst/>
              <a:gdLst>
                <a:gd name="connsiteX0" fmla="*/ 1580 w 567515"/>
                <a:gd name="connsiteY0" fmla="*/ 511 h 447897"/>
                <a:gd name="connsiteX1" fmla="*/ 484 w 567515"/>
                <a:gd name="connsiteY1" fmla="*/ 5150 h 447897"/>
                <a:gd name="connsiteX2" fmla="*/ 7826 w 567515"/>
                <a:gd name="connsiteY2" fmla="*/ 18191 h 447897"/>
                <a:gd name="connsiteX3" fmla="*/ 14675 w 567515"/>
                <a:gd name="connsiteY3" fmla="*/ 31322 h 447897"/>
                <a:gd name="connsiteX4" fmla="*/ 29761 w 567515"/>
                <a:gd name="connsiteY4" fmla="*/ 57896 h 447897"/>
                <a:gd name="connsiteX5" fmla="*/ 44920 w 567515"/>
                <a:gd name="connsiteY5" fmla="*/ 83355 h 447897"/>
                <a:gd name="connsiteX6" fmla="*/ 61941 w 567515"/>
                <a:gd name="connsiteY6" fmla="*/ 109180 h 447897"/>
                <a:gd name="connsiteX7" fmla="*/ 70617 w 567515"/>
                <a:gd name="connsiteY7" fmla="*/ 121636 h 447897"/>
                <a:gd name="connsiteX8" fmla="*/ 79621 w 567515"/>
                <a:gd name="connsiteY8" fmla="*/ 133672 h 447897"/>
                <a:gd name="connsiteX9" fmla="*/ 98067 w 567515"/>
                <a:gd name="connsiteY9" fmla="*/ 157633 h 447897"/>
                <a:gd name="connsiteX10" fmla="*/ 118887 w 567515"/>
                <a:gd name="connsiteY10" fmla="*/ 181522 h 447897"/>
                <a:gd name="connsiteX11" fmla="*/ 139817 w 567515"/>
                <a:gd name="connsiteY11" fmla="*/ 202617 h 447897"/>
                <a:gd name="connsiteX12" fmla="*/ 185221 w 567515"/>
                <a:gd name="connsiteY12" fmla="*/ 245920 h 447897"/>
                <a:gd name="connsiteX13" fmla="*/ 209073 w 567515"/>
                <a:gd name="connsiteY13" fmla="*/ 266284 h 447897"/>
                <a:gd name="connsiteX14" fmla="*/ 234624 w 567515"/>
                <a:gd name="connsiteY14" fmla="*/ 285497 h 447897"/>
                <a:gd name="connsiteX15" fmla="*/ 260084 w 567515"/>
                <a:gd name="connsiteY15" fmla="*/ 303688 h 447897"/>
                <a:gd name="connsiteX16" fmla="*/ 286456 w 567515"/>
                <a:gd name="connsiteY16" fmla="*/ 321020 h 447897"/>
                <a:gd name="connsiteX17" fmla="*/ 311660 w 567515"/>
                <a:gd name="connsiteY17" fmla="*/ 336690 h 447897"/>
                <a:gd name="connsiteX18" fmla="*/ 337868 w 567515"/>
                <a:gd name="connsiteY18" fmla="*/ 351922 h 447897"/>
                <a:gd name="connsiteX19" fmla="*/ 364460 w 567515"/>
                <a:gd name="connsiteY19" fmla="*/ 367501 h 447897"/>
                <a:gd name="connsiteX20" fmla="*/ 393062 w 567515"/>
                <a:gd name="connsiteY20" fmla="*/ 382350 h 447897"/>
                <a:gd name="connsiteX21" fmla="*/ 422447 w 567515"/>
                <a:gd name="connsiteY21" fmla="*/ 397125 h 447897"/>
                <a:gd name="connsiteX22" fmla="*/ 435597 w 567515"/>
                <a:gd name="connsiteY22" fmla="*/ 403407 h 447897"/>
                <a:gd name="connsiteX23" fmla="*/ 449441 w 567515"/>
                <a:gd name="connsiteY23" fmla="*/ 409526 h 447897"/>
                <a:gd name="connsiteX24" fmla="*/ 500232 w 567515"/>
                <a:gd name="connsiteY24" fmla="*/ 429689 h 447897"/>
                <a:gd name="connsiteX25" fmla="*/ 527902 w 567515"/>
                <a:gd name="connsiteY25" fmla="*/ 439624 h 447897"/>
                <a:gd name="connsiteX26" fmla="*/ 558073 w 567515"/>
                <a:gd name="connsiteY26" fmla="*/ 447715 h 447897"/>
                <a:gd name="connsiteX27" fmla="*/ 567333 w 567515"/>
                <a:gd name="connsiteY27" fmla="*/ 441779 h 447897"/>
                <a:gd name="connsiteX28" fmla="*/ 566365 w 567515"/>
                <a:gd name="connsiteY28" fmla="*/ 436008 h 447897"/>
                <a:gd name="connsiteX29" fmla="*/ 561452 w 567515"/>
                <a:gd name="connsiteY29" fmla="*/ 432483 h 447897"/>
                <a:gd name="connsiteX30" fmla="*/ 544302 w 567515"/>
                <a:gd name="connsiteY30" fmla="*/ 427369 h 447897"/>
                <a:gd name="connsiteX31" fmla="*/ 531591 w 567515"/>
                <a:gd name="connsiteY31" fmla="*/ 422931 h 447897"/>
                <a:gd name="connsiteX32" fmla="*/ 533655 w 567515"/>
                <a:gd name="connsiteY32" fmla="*/ 423680 h 447897"/>
                <a:gd name="connsiteX33" fmla="*/ 519300 w 567515"/>
                <a:gd name="connsiteY33" fmla="*/ 418402 h 447897"/>
                <a:gd name="connsiteX34" fmla="*/ 503520 w 567515"/>
                <a:gd name="connsiteY34" fmla="*/ 412119 h 447897"/>
                <a:gd name="connsiteX35" fmla="*/ 475138 w 567515"/>
                <a:gd name="connsiteY35" fmla="*/ 400577 h 447897"/>
                <a:gd name="connsiteX36" fmla="*/ 446190 w 567515"/>
                <a:gd name="connsiteY36" fmla="*/ 388431 h 447897"/>
                <a:gd name="connsiteX37" fmla="*/ 417808 w 567515"/>
                <a:gd name="connsiteY37" fmla="*/ 374587 h 447897"/>
                <a:gd name="connsiteX38" fmla="*/ 389463 w 567515"/>
                <a:gd name="connsiteY38" fmla="*/ 360324 h 447897"/>
                <a:gd name="connsiteX39" fmla="*/ 360862 w 567515"/>
                <a:gd name="connsiteY39" fmla="*/ 344946 h 447897"/>
                <a:gd name="connsiteX40" fmla="*/ 347859 w 567515"/>
                <a:gd name="connsiteY40" fmla="*/ 337257 h 447897"/>
                <a:gd name="connsiteX41" fmla="*/ 335038 w 567515"/>
                <a:gd name="connsiteY41" fmla="*/ 329933 h 447897"/>
                <a:gd name="connsiteX42" fmla="*/ 308081 w 567515"/>
                <a:gd name="connsiteY42" fmla="*/ 314463 h 447897"/>
                <a:gd name="connsiteX43" fmla="*/ 278621 w 567515"/>
                <a:gd name="connsiteY43" fmla="*/ 296054 h 447897"/>
                <a:gd name="connsiteX44" fmla="*/ 248158 w 567515"/>
                <a:gd name="connsiteY44" fmla="*/ 275927 h 447897"/>
                <a:gd name="connsiteX45" fmla="*/ 249893 w 567515"/>
                <a:gd name="connsiteY45" fmla="*/ 277169 h 447897"/>
                <a:gd name="connsiteX46" fmla="*/ 237619 w 567515"/>
                <a:gd name="connsiteY46" fmla="*/ 268567 h 447897"/>
                <a:gd name="connsiteX47" fmla="*/ 237729 w 567515"/>
                <a:gd name="connsiteY47" fmla="*/ 268640 h 447897"/>
                <a:gd name="connsiteX48" fmla="*/ 237473 w 567515"/>
                <a:gd name="connsiteY48" fmla="*/ 268457 h 447897"/>
                <a:gd name="connsiteX49" fmla="*/ 236012 w 567515"/>
                <a:gd name="connsiteY49" fmla="*/ 267434 h 447897"/>
                <a:gd name="connsiteX50" fmla="*/ 236469 w 567515"/>
                <a:gd name="connsiteY50" fmla="*/ 267745 h 447897"/>
                <a:gd name="connsiteX51" fmla="*/ 211867 w 567515"/>
                <a:gd name="connsiteY51" fmla="*/ 249646 h 447897"/>
                <a:gd name="connsiteX52" fmla="*/ 188015 w 567515"/>
                <a:gd name="connsiteY52" fmla="*/ 229245 h 447897"/>
                <a:gd name="connsiteX53" fmla="*/ 142009 w 567515"/>
                <a:gd name="connsiteY53" fmla="*/ 187495 h 447897"/>
                <a:gd name="connsiteX54" fmla="*/ 103035 w 567515"/>
                <a:gd name="connsiteY54" fmla="*/ 146639 h 447897"/>
                <a:gd name="connsiteX55" fmla="*/ 84899 w 567515"/>
                <a:gd name="connsiteY55" fmla="*/ 123645 h 447897"/>
                <a:gd name="connsiteX56" fmla="*/ 66836 w 567515"/>
                <a:gd name="connsiteY56" fmla="*/ 99409 h 447897"/>
                <a:gd name="connsiteX57" fmla="*/ 49540 w 567515"/>
                <a:gd name="connsiteY57" fmla="*/ 74205 h 447897"/>
                <a:gd name="connsiteX58" fmla="*/ 41596 w 567515"/>
                <a:gd name="connsiteY58" fmla="*/ 61603 h 447897"/>
                <a:gd name="connsiteX59" fmla="*/ 33523 w 567515"/>
                <a:gd name="connsiteY59" fmla="*/ 48855 h 447897"/>
                <a:gd name="connsiteX60" fmla="*/ 19752 w 567515"/>
                <a:gd name="connsiteY60" fmla="*/ 25679 h 447897"/>
                <a:gd name="connsiteX61" fmla="*/ 6219 w 567515"/>
                <a:gd name="connsiteY61" fmla="*/ 1589 h 447897"/>
                <a:gd name="connsiteX62" fmla="*/ 3352 w 567515"/>
                <a:gd name="connsiteY62" fmla="*/ 0 h 447897"/>
                <a:gd name="connsiteX63" fmla="*/ 1580 w 567515"/>
                <a:gd name="connsiteY63" fmla="*/ 511 h 447897"/>
                <a:gd name="connsiteX64" fmla="*/ 237473 w 567515"/>
                <a:gd name="connsiteY64" fmla="*/ 268457 h 447897"/>
                <a:gd name="connsiteX65" fmla="*/ 237619 w 567515"/>
                <a:gd name="connsiteY65" fmla="*/ 268567 h 447897"/>
                <a:gd name="connsiteX66" fmla="*/ 236469 w 567515"/>
                <a:gd name="connsiteY66" fmla="*/ 267745 h 447897"/>
                <a:gd name="connsiteX67" fmla="*/ 237473 w 567515"/>
                <a:gd name="connsiteY67" fmla="*/ 268457 h 447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67515" h="447897">
                  <a:moveTo>
                    <a:pt x="1580" y="511"/>
                  </a:moveTo>
                  <a:cubicBezTo>
                    <a:pt x="-9" y="1479"/>
                    <a:pt x="-447" y="3561"/>
                    <a:pt x="484" y="5150"/>
                  </a:cubicBezTo>
                  <a:cubicBezTo>
                    <a:pt x="3041" y="9424"/>
                    <a:pt x="5561" y="13716"/>
                    <a:pt x="7826" y="18191"/>
                  </a:cubicBezTo>
                  <a:cubicBezTo>
                    <a:pt x="10036" y="22610"/>
                    <a:pt x="12355" y="26975"/>
                    <a:pt x="14675" y="31322"/>
                  </a:cubicBezTo>
                  <a:cubicBezTo>
                    <a:pt x="19478" y="40326"/>
                    <a:pt x="24610" y="49129"/>
                    <a:pt x="29761" y="57896"/>
                  </a:cubicBezTo>
                  <a:cubicBezTo>
                    <a:pt x="34765" y="66370"/>
                    <a:pt x="39495" y="75064"/>
                    <a:pt x="44920" y="83355"/>
                  </a:cubicBezTo>
                  <a:cubicBezTo>
                    <a:pt x="50545" y="91957"/>
                    <a:pt x="56079" y="100688"/>
                    <a:pt x="61941" y="109180"/>
                  </a:cubicBezTo>
                  <a:cubicBezTo>
                    <a:pt x="64809" y="113326"/>
                    <a:pt x="67640" y="117545"/>
                    <a:pt x="70617" y="121636"/>
                  </a:cubicBezTo>
                  <a:cubicBezTo>
                    <a:pt x="73612" y="125654"/>
                    <a:pt x="76589" y="129690"/>
                    <a:pt x="79621" y="133672"/>
                  </a:cubicBezTo>
                  <a:cubicBezTo>
                    <a:pt x="85739" y="141708"/>
                    <a:pt x="91638" y="149890"/>
                    <a:pt x="98067" y="157633"/>
                  </a:cubicBezTo>
                  <a:cubicBezTo>
                    <a:pt x="104824" y="165743"/>
                    <a:pt x="111746" y="173687"/>
                    <a:pt x="118887" y="181522"/>
                  </a:cubicBezTo>
                  <a:cubicBezTo>
                    <a:pt x="125553" y="188846"/>
                    <a:pt x="132695" y="195750"/>
                    <a:pt x="139817" y="202617"/>
                  </a:cubicBezTo>
                  <a:cubicBezTo>
                    <a:pt x="154830" y="217191"/>
                    <a:pt x="170062" y="231547"/>
                    <a:pt x="185221" y="245920"/>
                  </a:cubicBezTo>
                  <a:cubicBezTo>
                    <a:pt x="192819" y="253134"/>
                    <a:pt x="200763" y="259874"/>
                    <a:pt x="209073" y="266284"/>
                  </a:cubicBezTo>
                  <a:cubicBezTo>
                    <a:pt x="217511" y="272786"/>
                    <a:pt x="225967" y="279215"/>
                    <a:pt x="234624" y="285497"/>
                  </a:cubicBezTo>
                  <a:cubicBezTo>
                    <a:pt x="243025" y="291616"/>
                    <a:pt x="251409" y="297898"/>
                    <a:pt x="260084" y="303688"/>
                  </a:cubicBezTo>
                  <a:cubicBezTo>
                    <a:pt x="268850" y="309551"/>
                    <a:pt x="277690" y="315194"/>
                    <a:pt x="286456" y="321020"/>
                  </a:cubicBezTo>
                  <a:cubicBezTo>
                    <a:pt x="294712" y="326481"/>
                    <a:pt x="303167" y="331650"/>
                    <a:pt x="311660" y="336690"/>
                  </a:cubicBezTo>
                  <a:cubicBezTo>
                    <a:pt x="320336" y="341841"/>
                    <a:pt x="329175" y="346717"/>
                    <a:pt x="337868" y="351922"/>
                  </a:cubicBezTo>
                  <a:cubicBezTo>
                    <a:pt x="346672" y="357146"/>
                    <a:pt x="355420" y="362588"/>
                    <a:pt x="364460" y="367501"/>
                  </a:cubicBezTo>
                  <a:cubicBezTo>
                    <a:pt x="373921" y="372633"/>
                    <a:pt x="383455" y="377546"/>
                    <a:pt x="393062" y="382350"/>
                  </a:cubicBezTo>
                  <a:cubicBezTo>
                    <a:pt x="402887" y="387281"/>
                    <a:pt x="412640" y="392194"/>
                    <a:pt x="422447" y="397125"/>
                  </a:cubicBezTo>
                  <a:cubicBezTo>
                    <a:pt x="426794" y="399298"/>
                    <a:pt x="431214" y="401344"/>
                    <a:pt x="435597" y="403407"/>
                  </a:cubicBezTo>
                  <a:cubicBezTo>
                    <a:pt x="440181" y="405490"/>
                    <a:pt x="444784" y="407626"/>
                    <a:pt x="449441" y="409526"/>
                  </a:cubicBezTo>
                  <a:cubicBezTo>
                    <a:pt x="466335" y="416320"/>
                    <a:pt x="483247" y="423096"/>
                    <a:pt x="500232" y="429689"/>
                  </a:cubicBezTo>
                  <a:cubicBezTo>
                    <a:pt x="509383" y="433250"/>
                    <a:pt x="518606" y="436428"/>
                    <a:pt x="527902" y="439624"/>
                  </a:cubicBezTo>
                  <a:cubicBezTo>
                    <a:pt x="537764" y="442985"/>
                    <a:pt x="547919" y="445395"/>
                    <a:pt x="558073" y="447715"/>
                  </a:cubicBezTo>
                  <a:cubicBezTo>
                    <a:pt x="562183" y="448646"/>
                    <a:pt x="566438" y="445925"/>
                    <a:pt x="567333" y="441779"/>
                  </a:cubicBezTo>
                  <a:cubicBezTo>
                    <a:pt x="567771" y="439807"/>
                    <a:pt x="567406" y="437706"/>
                    <a:pt x="566365" y="436008"/>
                  </a:cubicBezTo>
                  <a:cubicBezTo>
                    <a:pt x="565214" y="434145"/>
                    <a:pt x="563498" y="433104"/>
                    <a:pt x="561452" y="432483"/>
                  </a:cubicBezTo>
                  <a:cubicBezTo>
                    <a:pt x="555699" y="430821"/>
                    <a:pt x="550001" y="429141"/>
                    <a:pt x="544302" y="427369"/>
                  </a:cubicBezTo>
                  <a:cubicBezTo>
                    <a:pt x="540047" y="426000"/>
                    <a:pt x="535810" y="424447"/>
                    <a:pt x="531591" y="422931"/>
                  </a:cubicBezTo>
                  <a:cubicBezTo>
                    <a:pt x="532285" y="423169"/>
                    <a:pt x="532997" y="423443"/>
                    <a:pt x="533655" y="423680"/>
                  </a:cubicBezTo>
                  <a:cubicBezTo>
                    <a:pt x="528888" y="421927"/>
                    <a:pt x="524067" y="420192"/>
                    <a:pt x="519300" y="418402"/>
                  </a:cubicBezTo>
                  <a:cubicBezTo>
                    <a:pt x="513985" y="416429"/>
                    <a:pt x="508761" y="414293"/>
                    <a:pt x="503520" y="412119"/>
                  </a:cubicBezTo>
                  <a:cubicBezTo>
                    <a:pt x="494059" y="408247"/>
                    <a:pt x="484599" y="404375"/>
                    <a:pt x="475138" y="400577"/>
                  </a:cubicBezTo>
                  <a:cubicBezTo>
                    <a:pt x="465422" y="396668"/>
                    <a:pt x="455651" y="392906"/>
                    <a:pt x="446190" y="388431"/>
                  </a:cubicBezTo>
                  <a:cubicBezTo>
                    <a:pt x="436657" y="383975"/>
                    <a:pt x="427196" y="379354"/>
                    <a:pt x="417808" y="374587"/>
                  </a:cubicBezTo>
                  <a:cubicBezTo>
                    <a:pt x="408385" y="369784"/>
                    <a:pt x="398888" y="365145"/>
                    <a:pt x="389463" y="360324"/>
                  </a:cubicBezTo>
                  <a:cubicBezTo>
                    <a:pt x="379802" y="355411"/>
                    <a:pt x="370323" y="350297"/>
                    <a:pt x="360862" y="344946"/>
                  </a:cubicBezTo>
                  <a:cubicBezTo>
                    <a:pt x="356479" y="342462"/>
                    <a:pt x="352206" y="339813"/>
                    <a:pt x="347859" y="337257"/>
                  </a:cubicBezTo>
                  <a:cubicBezTo>
                    <a:pt x="343603" y="334773"/>
                    <a:pt x="339330" y="332289"/>
                    <a:pt x="335038" y="329933"/>
                  </a:cubicBezTo>
                  <a:cubicBezTo>
                    <a:pt x="325997" y="324892"/>
                    <a:pt x="316975" y="319760"/>
                    <a:pt x="308081" y="314463"/>
                  </a:cubicBezTo>
                  <a:cubicBezTo>
                    <a:pt x="298127" y="308491"/>
                    <a:pt x="288429" y="302172"/>
                    <a:pt x="278621" y="296054"/>
                  </a:cubicBezTo>
                  <a:cubicBezTo>
                    <a:pt x="268321" y="289570"/>
                    <a:pt x="258148" y="282867"/>
                    <a:pt x="248158" y="275927"/>
                  </a:cubicBezTo>
                  <a:cubicBezTo>
                    <a:pt x="248742" y="276347"/>
                    <a:pt x="249308" y="276731"/>
                    <a:pt x="249893" y="277169"/>
                  </a:cubicBezTo>
                  <a:cubicBezTo>
                    <a:pt x="245820" y="274283"/>
                    <a:pt x="241710" y="271416"/>
                    <a:pt x="237619" y="268567"/>
                  </a:cubicBezTo>
                  <a:cubicBezTo>
                    <a:pt x="237656" y="268585"/>
                    <a:pt x="237674" y="268603"/>
                    <a:pt x="237729" y="268640"/>
                  </a:cubicBezTo>
                  <a:cubicBezTo>
                    <a:pt x="237638" y="268585"/>
                    <a:pt x="237565" y="268512"/>
                    <a:pt x="237473" y="268457"/>
                  </a:cubicBezTo>
                  <a:cubicBezTo>
                    <a:pt x="236980" y="268110"/>
                    <a:pt x="236505" y="267782"/>
                    <a:pt x="236012" y="267434"/>
                  </a:cubicBezTo>
                  <a:cubicBezTo>
                    <a:pt x="236177" y="267544"/>
                    <a:pt x="236323" y="267636"/>
                    <a:pt x="236469" y="267745"/>
                  </a:cubicBezTo>
                  <a:cubicBezTo>
                    <a:pt x="228177" y="261828"/>
                    <a:pt x="219977" y="255801"/>
                    <a:pt x="211867" y="249646"/>
                  </a:cubicBezTo>
                  <a:cubicBezTo>
                    <a:pt x="203521" y="243308"/>
                    <a:pt x="195778" y="236259"/>
                    <a:pt x="188015" y="229245"/>
                  </a:cubicBezTo>
                  <a:cubicBezTo>
                    <a:pt x="172674" y="215365"/>
                    <a:pt x="157205" y="201558"/>
                    <a:pt x="142009" y="187495"/>
                  </a:cubicBezTo>
                  <a:cubicBezTo>
                    <a:pt x="128165" y="174692"/>
                    <a:pt x="115235" y="160976"/>
                    <a:pt x="103035" y="146639"/>
                  </a:cubicBezTo>
                  <a:cubicBezTo>
                    <a:pt x="96880" y="139059"/>
                    <a:pt x="90889" y="131334"/>
                    <a:pt x="84899" y="123645"/>
                  </a:cubicBezTo>
                  <a:cubicBezTo>
                    <a:pt x="78653" y="115682"/>
                    <a:pt x="72607" y="107664"/>
                    <a:pt x="66836" y="99409"/>
                  </a:cubicBezTo>
                  <a:cubicBezTo>
                    <a:pt x="60973" y="91063"/>
                    <a:pt x="55238" y="82661"/>
                    <a:pt x="49540" y="74205"/>
                  </a:cubicBezTo>
                  <a:cubicBezTo>
                    <a:pt x="46746" y="70096"/>
                    <a:pt x="44189" y="65822"/>
                    <a:pt x="41596" y="61603"/>
                  </a:cubicBezTo>
                  <a:cubicBezTo>
                    <a:pt x="38947" y="57311"/>
                    <a:pt x="36244" y="53074"/>
                    <a:pt x="33523" y="48855"/>
                  </a:cubicBezTo>
                  <a:cubicBezTo>
                    <a:pt x="28756" y="41258"/>
                    <a:pt x="24099" y="33550"/>
                    <a:pt x="19752" y="25679"/>
                  </a:cubicBezTo>
                  <a:cubicBezTo>
                    <a:pt x="15296" y="17606"/>
                    <a:pt x="10949" y="9497"/>
                    <a:pt x="6219" y="1589"/>
                  </a:cubicBezTo>
                  <a:cubicBezTo>
                    <a:pt x="5635" y="566"/>
                    <a:pt x="4502" y="0"/>
                    <a:pt x="3352" y="0"/>
                  </a:cubicBezTo>
                  <a:cubicBezTo>
                    <a:pt x="2749" y="18"/>
                    <a:pt x="2128" y="164"/>
                    <a:pt x="1580" y="511"/>
                  </a:cubicBezTo>
                  <a:moveTo>
                    <a:pt x="237473" y="268457"/>
                  </a:moveTo>
                  <a:cubicBezTo>
                    <a:pt x="237528" y="268494"/>
                    <a:pt x="237565" y="268512"/>
                    <a:pt x="237619" y="268567"/>
                  </a:cubicBezTo>
                  <a:cubicBezTo>
                    <a:pt x="237236" y="268275"/>
                    <a:pt x="236852" y="268019"/>
                    <a:pt x="236469" y="267745"/>
                  </a:cubicBezTo>
                  <a:cubicBezTo>
                    <a:pt x="236816" y="267982"/>
                    <a:pt x="237145" y="268220"/>
                    <a:pt x="237473" y="268457"/>
                  </a:cubicBezTo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C27F9BEE-DC8D-D8D7-B3BB-20F8B1EAC2FA}"/>
                </a:ext>
              </a:extLst>
            </p:cNvPr>
            <p:cNvSpPr/>
            <p:nvPr/>
          </p:nvSpPr>
          <p:spPr>
            <a:xfrm>
              <a:off x="6892030" y="3828371"/>
              <a:ext cx="343279" cy="138128"/>
            </a:xfrm>
            <a:custGeom>
              <a:avLst/>
              <a:gdLst>
                <a:gd name="connsiteX0" fmla="*/ 37157 w 343279"/>
                <a:gd name="connsiteY0" fmla="*/ 0 h 138128"/>
                <a:gd name="connsiteX1" fmla="*/ 34820 w 343279"/>
                <a:gd name="connsiteY1" fmla="*/ 1498 h 138128"/>
                <a:gd name="connsiteX2" fmla="*/ 33961 w 343279"/>
                <a:gd name="connsiteY2" fmla="*/ 3470 h 138128"/>
                <a:gd name="connsiteX3" fmla="*/ 33286 w 343279"/>
                <a:gd name="connsiteY3" fmla="*/ 4201 h 138128"/>
                <a:gd name="connsiteX4" fmla="*/ 32135 w 343279"/>
                <a:gd name="connsiteY4" fmla="*/ 6794 h 138128"/>
                <a:gd name="connsiteX5" fmla="*/ 31386 w 343279"/>
                <a:gd name="connsiteY5" fmla="*/ 8566 h 138128"/>
                <a:gd name="connsiteX6" fmla="*/ 30948 w 343279"/>
                <a:gd name="connsiteY6" fmla="*/ 9552 h 138128"/>
                <a:gd name="connsiteX7" fmla="*/ 30090 w 343279"/>
                <a:gd name="connsiteY7" fmla="*/ 11506 h 138128"/>
                <a:gd name="connsiteX8" fmla="*/ 28135 w 343279"/>
                <a:gd name="connsiteY8" fmla="*/ 15049 h 138128"/>
                <a:gd name="connsiteX9" fmla="*/ 26181 w 343279"/>
                <a:gd name="connsiteY9" fmla="*/ 18593 h 138128"/>
                <a:gd name="connsiteX10" fmla="*/ 24610 w 343279"/>
                <a:gd name="connsiteY10" fmla="*/ 21460 h 138128"/>
                <a:gd name="connsiteX11" fmla="*/ 16264 w 343279"/>
                <a:gd name="connsiteY11" fmla="*/ 35925 h 138128"/>
                <a:gd name="connsiteX12" fmla="*/ 13890 w 343279"/>
                <a:gd name="connsiteY12" fmla="*/ 39486 h 138128"/>
                <a:gd name="connsiteX13" fmla="*/ 8812 w 343279"/>
                <a:gd name="connsiteY13" fmla="*/ 47139 h 138128"/>
                <a:gd name="connsiteX14" fmla="*/ 7315 w 343279"/>
                <a:gd name="connsiteY14" fmla="*/ 49348 h 138128"/>
                <a:gd name="connsiteX15" fmla="*/ 3498 w 343279"/>
                <a:gd name="connsiteY15" fmla="*/ 55047 h 138128"/>
                <a:gd name="connsiteX16" fmla="*/ 64 w 343279"/>
                <a:gd name="connsiteY16" fmla="*/ 61969 h 138128"/>
                <a:gd name="connsiteX17" fmla="*/ 868 w 343279"/>
                <a:gd name="connsiteY17" fmla="*/ 65841 h 138128"/>
                <a:gd name="connsiteX18" fmla="*/ 5598 w 343279"/>
                <a:gd name="connsiteY18" fmla="*/ 68178 h 138128"/>
                <a:gd name="connsiteX19" fmla="*/ 10693 w 343279"/>
                <a:gd name="connsiteY19" fmla="*/ 64635 h 138128"/>
                <a:gd name="connsiteX20" fmla="*/ 13579 w 343279"/>
                <a:gd name="connsiteY20" fmla="*/ 68544 h 138128"/>
                <a:gd name="connsiteX21" fmla="*/ 21505 w 343279"/>
                <a:gd name="connsiteY21" fmla="*/ 71082 h 138128"/>
                <a:gd name="connsiteX22" fmla="*/ 24921 w 343279"/>
                <a:gd name="connsiteY22" fmla="*/ 72032 h 138128"/>
                <a:gd name="connsiteX23" fmla="*/ 31550 w 343279"/>
                <a:gd name="connsiteY23" fmla="*/ 74680 h 138128"/>
                <a:gd name="connsiteX24" fmla="*/ 34838 w 343279"/>
                <a:gd name="connsiteY24" fmla="*/ 76068 h 138128"/>
                <a:gd name="connsiteX25" fmla="*/ 41541 w 343279"/>
                <a:gd name="connsiteY25" fmla="*/ 78570 h 138128"/>
                <a:gd name="connsiteX26" fmla="*/ 45467 w 343279"/>
                <a:gd name="connsiteY26" fmla="*/ 79995 h 138128"/>
                <a:gd name="connsiteX27" fmla="*/ 67274 w 343279"/>
                <a:gd name="connsiteY27" fmla="*/ 89784 h 138128"/>
                <a:gd name="connsiteX28" fmla="*/ 79967 w 343279"/>
                <a:gd name="connsiteY28" fmla="*/ 96049 h 138128"/>
                <a:gd name="connsiteX29" fmla="*/ 91273 w 343279"/>
                <a:gd name="connsiteY29" fmla="*/ 101583 h 138128"/>
                <a:gd name="connsiteX30" fmla="*/ 93190 w 343279"/>
                <a:gd name="connsiteY30" fmla="*/ 102569 h 138128"/>
                <a:gd name="connsiteX31" fmla="*/ 97282 w 343279"/>
                <a:gd name="connsiteY31" fmla="*/ 104559 h 138128"/>
                <a:gd name="connsiteX32" fmla="*/ 102596 w 343279"/>
                <a:gd name="connsiteY32" fmla="*/ 106623 h 138128"/>
                <a:gd name="connsiteX33" fmla="*/ 107966 w 343279"/>
                <a:gd name="connsiteY33" fmla="*/ 108870 h 138128"/>
                <a:gd name="connsiteX34" fmla="*/ 113353 w 343279"/>
                <a:gd name="connsiteY34" fmla="*/ 111116 h 138128"/>
                <a:gd name="connsiteX35" fmla="*/ 122522 w 343279"/>
                <a:gd name="connsiteY35" fmla="*/ 113527 h 138128"/>
                <a:gd name="connsiteX36" fmla="*/ 125572 w 343279"/>
                <a:gd name="connsiteY36" fmla="*/ 114184 h 138128"/>
                <a:gd name="connsiteX37" fmla="*/ 135763 w 343279"/>
                <a:gd name="connsiteY37" fmla="*/ 116924 h 138128"/>
                <a:gd name="connsiteX38" fmla="*/ 142283 w 343279"/>
                <a:gd name="connsiteY38" fmla="*/ 118695 h 138128"/>
                <a:gd name="connsiteX39" fmla="*/ 147470 w 343279"/>
                <a:gd name="connsiteY39" fmla="*/ 120083 h 138128"/>
                <a:gd name="connsiteX40" fmla="*/ 157825 w 343279"/>
                <a:gd name="connsiteY40" fmla="*/ 122860 h 138128"/>
                <a:gd name="connsiteX41" fmla="*/ 164017 w 343279"/>
                <a:gd name="connsiteY41" fmla="*/ 124303 h 138128"/>
                <a:gd name="connsiteX42" fmla="*/ 167396 w 343279"/>
                <a:gd name="connsiteY42" fmla="*/ 125088 h 138128"/>
                <a:gd name="connsiteX43" fmla="*/ 170647 w 343279"/>
                <a:gd name="connsiteY43" fmla="*/ 125727 h 138128"/>
                <a:gd name="connsiteX44" fmla="*/ 177258 w 343279"/>
                <a:gd name="connsiteY44" fmla="*/ 127170 h 138128"/>
                <a:gd name="connsiteX45" fmla="*/ 179121 w 343279"/>
                <a:gd name="connsiteY45" fmla="*/ 127718 h 138128"/>
                <a:gd name="connsiteX46" fmla="*/ 182171 w 343279"/>
                <a:gd name="connsiteY46" fmla="*/ 128558 h 138128"/>
                <a:gd name="connsiteX47" fmla="*/ 187230 w 343279"/>
                <a:gd name="connsiteY47" fmla="*/ 129617 h 138128"/>
                <a:gd name="connsiteX48" fmla="*/ 192892 w 343279"/>
                <a:gd name="connsiteY48" fmla="*/ 130804 h 138128"/>
                <a:gd name="connsiteX49" fmla="*/ 198334 w 343279"/>
                <a:gd name="connsiteY49" fmla="*/ 131937 h 138128"/>
                <a:gd name="connsiteX50" fmla="*/ 212543 w 343279"/>
                <a:gd name="connsiteY50" fmla="*/ 133982 h 138128"/>
                <a:gd name="connsiteX51" fmla="*/ 221292 w 343279"/>
                <a:gd name="connsiteY51" fmla="*/ 135078 h 138128"/>
                <a:gd name="connsiteX52" fmla="*/ 232633 w 343279"/>
                <a:gd name="connsiteY52" fmla="*/ 136357 h 138128"/>
                <a:gd name="connsiteX53" fmla="*/ 241035 w 343279"/>
                <a:gd name="connsiteY53" fmla="*/ 136758 h 138128"/>
                <a:gd name="connsiteX54" fmla="*/ 242313 w 343279"/>
                <a:gd name="connsiteY54" fmla="*/ 136832 h 138128"/>
                <a:gd name="connsiteX55" fmla="*/ 243865 w 343279"/>
                <a:gd name="connsiteY55" fmla="*/ 136904 h 138128"/>
                <a:gd name="connsiteX56" fmla="*/ 246733 w 343279"/>
                <a:gd name="connsiteY56" fmla="*/ 137087 h 138128"/>
                <a:gd name="connsiteX57" fmla="*/ 255189 w 343279"/>
                <a:gd name="connsiteY57" fmla="*/ 137562 h 138128"/>
                <a:gd name="connsiteX58" fmla="*/ 262020 w 343279"/>
                <a:gd name="connsiteY58" fmla="*/ 137726 h 138128"/>
                <a:gd name="connsiteX59" fmla="*/ 265435 w 343279"/>
                <a:gd name="connsiteY59" fmla="*/ 137800 h 138128"/>
                <a:gd name="connsiteX60" fmla="*/ 267864 w 343279"/>
                <a:gd name="connsiteY60" fmla="*/ 137836 h 138128"/>
                <a:gd name="connsiteX61" fmla="*/ 273726 w 343279"/>
                <a:gd name="connsiteY61" fmla="*/ 137708 h 138128"/>
                <a:gd name="connsiteX62" fmla="*/ 280027 w 343279"/>
                <a:gd name="connsiteY62" fmla="*/ 137635 h 138128"/>
                <a:gd name="connsiteX63" fmla="*/ 284648 w 343279"/>
                <a:gd name="connsiteY63" fmla="*/ 137708 h 138128"/>
                <a:gd name="connsiteX64" fmla="*/ 293269 w 343279"/>
                <a:gd name="connsiteY64" fmla="*/ 138128 h 138128"/>
                <a:gd name="connsiteX65" fmla="*/ 295953 w 343279"/>
                <a:gd name="connsiteY65" fmla="*/ 138073 h 138128"/>
                <a:gd name="connsiteX66" fmla="*/ 308099 w 343279"/>
                <a:gd name="connsiteY66" fmla="*/ 135790 h 138128"/>
                <a:gd name="connsiteX67" fmla="*/ 316792 w 343279"/>
                <a:gd name="connsiteY67" fmla="*/ 130220 h 138128"/>
                <a:gd name="connsiteX68" fmla="*/ 318454 w 343279"/>
                <a:gd name="connsiteY68" fmla="*/ 128138 h 138128"/>
                <a:gd name="connsiteX69" fmla="*/ 321778 w 343279"/>
                <a:gd name="connsiteY69" fmla="*/ 123152 h 138128"/>
                <a:gd name="connsiteX70" fmla="*/ 325686 w 343279"/>
                <a:gd name="connsiteY70" fmla="*/ 117162 h 138128"/>
                <a:gd name="connsiteX71" fmla="*/ 329357 w 343279"/>
                <a:gd name="connsiteY71" fmla="*/ 110714 h 138128"/>
                <a:gd name="connsiteX72" fmla="*/ 336955 w 343279"/>
                <a:gd name="connsiteY72" fmla="*/ 96688 h 138128"/>
                <a:gd name="connsiteX73" fmla="*/ 342526 w 343279"/>
                <a:gd name="connsiteY73" fmla="*/ 83209 h 138128"/>
                <a:gd name="connsiteX74" fmla="*/ 342471 w 343279"/>
                <a:gd name="connsiteY74" fmla="*/ 74114 h 138128"/>
                <a:gd name="connsiteX75" fmla="*/ 338325 w 343279"/>
                <a:gd name="connsiteY75" fmla="*/ 69457 h 138128"/>
                <a:gd name="connsiteX76" fmla="*/ 336517 w 343279"/>
                <a:gd name="connsiteY76" fmla="*/ 68672 h 138128"/>
                <a:gd name="connsiteX77" fmla="*/ 332006 w 343279"/>
                <a:gd name="connsiteY77" fmla="*/ 67740 h 138128"/>
                <a:gd name="connsiteX78" fmla="*/ 330161 w 343279"/>
                <a:gd name="connsiteY78" fmla="*/ 67905 h 138128"/>
                <a:gd name="connsiteX79" fmla="*/ 325303 w 343279"/>
                <a:gd name="connsiteY79" fmla="*/ 68745 h 138128"/>
                <a:gd name="connsiteX80" fmla="*/ 304921 w 343279"/>
                <a:gd name="connsiteY80" fmla="*/ 71119 h 138128"/>
                <a:gd name="connsiteX81" fmla="*/ 296081 w 343279"/>
                <a:gd name="connsiteY81" fmla="*/ 71758 h 138128"/>
                <a:gd name="connsiteX82" fmla="*/ 291059 w 343279"/>
                <a:gd name="connsiteY82" fmla="*/ 72196 h 138128"/>
                <a:gd name="connsiteX83" fmla="*/ 287917 w 343279"/>
                <a:gd name="connsiteY83" fmla="*/ 72434 h 138128"/>
                <a:gd name="connsiteX84" fmla="*/ 280082 w 343279"/>
                <a:gd name="connsiteY84" fmla="*/ 72872 h 138128"/>
                <a:gd name="connsiteX85" fmla="*/ 276229 w 343279"/>
                <a:gd name="connsiteY85" fmla="*/ 72653 h 138128"/>
                <a:gd name="connsiteX86" fmla="*/ 273270 w 343279"/>
                <a:gd name="connsiteY86" fmla="*/ 72470 h 138128"/>
                <a:gd name="connsiteX87" fmla="*/ 267407 w 343279"/>
                <a:gd name="connsiteY87" fmla="*/ 72215 h 138128"/>
                <a:gd name="connsiteX88" fmla="*/ 263535 w 343279"/>
                <a:gd name="connsiteY88" fmla="*/ 72087 h 138128"/>
                <a:gd name="connsiteX89" fmla="*/ 254860 w 343279"/>
                <a:gd name="connsiteY89" fmla="*/ 71265 h 138128"/>
                <a:gd name="connsiteX90" fmla="*/ 242459 w 343279"/>
                <a:gd name="connsiteY90" fmla="*/ 68745 h 138128"/>
                <a:gd name="connsiteX91" fmla="*/ 231793 w 343279"/>
                <a:gd name="connsiteY91" fmla="*/ 66370 h 138128"/>
                <a:gd name="connsiteX92" fmla="*/ 221109 w 343279"/>
                <a:gd name="connsiteY92" fmla="*/ 63631 h 138128"/>
                <a:gd name="connsiteX93" fmla="*/ 217456 w 343279"/>
                <a:gd name="connsiteY93" fmla="*/ 62334 h 138128"/>
                <a:gd name="connsiteX94" fmla="*/ 205713 w 343279"/>
                <a:gd name="connsiteY94" fmla="*/ 58517 h 138128"/>
                <a:gd name="connsiteX95" fmla="*/ 198243 w 343279"/>
                <a:gd name="connsiteY95" fmla="*/ 56983 h 138128"/>
                <a:gd name="connsiteX96" fmla="*/ 196873 w 343279"/>
                <a:gd name="connsiteY96" fmla="*/ 56727 h 138128"/>
                <a:gd name="connsiteX97" fmla="*/ 187723 w 343279"/>
                <a:gd name="connsiteY97" fmla="*/ 54937 h 138128"/>
                <a:gd name="connsiteX98" fmla="*/ 174153 w 343279"/>
                <a:gd name="connsiteY98" fmla="*/ 51303 h 138128"/>
                <a:gd name="connsiteX99" fmla="*/ 170829 w 343279"/>
                <a:gd name="connsiteY99" fmla="*/ 50298 h 138128"/>
                <a:gd name="connsiteX100" fmla="*/ 162647 w 343279"/>
                <a:gd name="connsiteY100" fmla="*/ 48161 h 138128"/>
                <a:gd name="connsiteX101" fmla="*/ 155889 w 343279"/>
                <a:gd name="connsiteY101" fmla="*/ 46152 h 138128"/>
                <a:gd name="connsiteX102" fmla="*/ 152712 w 343279"/>
                <a:gd name="connsiteY102" fmla="*/ 45075 h 138128"/>
                <a:gd name="connsiteX103" fmla="*/ 137589 w 343279"/>
                <a:gd name="connsiteY103" fmla="*/ 40217 h 138128"/>
                <a:gd name="connsiteX104" fmla="*/ 128184 w 343279"/>
                <a:gd name="connsiteY104" fmla="*/ 37861 h 138128"/>
                <a:gd name="connsiteX105" fmla="*/ 118796 w 343279"/>
                <a:gd name="connsiteY105" fmla="*/ 35487 h 138128"/>
                <a:gd name="connsiteX106" fmla="*/ 111765 w 343279"/>
                <a:gd name="connsiteY106" fmla="*/ 32765 h 138128"/>
                <a:gd name="connsiteX107" fmla="*/ 107327 w 343279"/>
                <a:gd name="connsiteY107" fmla="*/ 31030 h 138128"/>
                <a:gd name="connsiteX108" fmla="*/ 93958 w 343279"/>
                <a:gd name="connsiteY108" fmla="*/ 26501 h 138128"/>
                <a:gd name="connsiteX109" fmla="*/ 81940 w 343279"/>
                <a:gd name="connsiteY109" fmla="*/ 21953 h 138128"/>
                <a:gd name="connsiteX110" fmla="*/ 74836 w 343279"/>
                <a:gd name="connsiteY110" fmla="*/ 19378 h 138128"/>
                <a:gd name="connsiteX111" fmla="*/ 70215 w 343279"/>
                <a:gd name="connsiteY111" fmla="*/ 17770 h 138128"/>
                <a:gd name="connsiteX112" fmla="*/ 57814 w 343279"/>
                <a:gd name="connsiteY112" fmla="*/ 12858 h 138128"/>
                <a:gd name="connsiteX113" fmla="*/ 56316 w 343279"/>
                <a:gd name="connsiteY113" fmla="*/ 12219 h 138128"/>
                <a:gd name="connsiteX114" fmla="*/ 51202 w 343279"/>
                <a:gd name="connsiteY114" fmla="*/ 9972 h 138128"/>
                <a:gd name="connsiteX115" fmla="*/ 45577 w 343279"/>
                <a:gd name="connsiteY115" fmla="*/ 6776 h 138128"/>
                <a:gd name="connsiteX116" fmla="*/ 44317 w 343279"/>
                <a:gd name="connsiteY116" fmla="*/ 5845 h 138128"/>
                <a:gd name="connsiteX117" fmla="*/ 39587 w 343279"/>
                <a:gd name="connsiteY117" fmla="*/ 2959 h 138128"/>
                <a:gd name="connsiteX118" fmla="*/ 38253 w 343279"/>
                <a:gd name="connsiteY118" fmla="*/ 293 h 138128"/>
                <a:gd name="connsiteX119" fmla="*/ 37157 w 343279"/>
                <a:gd name="connsiteY119" fmla="*/ 0 h 13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43279" h="138128">
                  <a:moveTo>
                    <a:pt x="37157" y="0"/>
                  </a:moveTo>
                  <a:cubicBezTo>
                    <a:pt x="36135" y="0"/>
                    <a:pt x="35203" y="603"/>
                    <a:pt x="34820" y="1498"/>
                  </a:cubicBezTo>
                  <a:cubicBezTo>
                    <a:pt x="34509" y="2155"/>
                    <a:pt x="34235" y="2813"/>
                    <a:pt x="33961" y="3470"/>
                  </a:cubicBezTo>
                  <a:cubicBezTo>
                    <a:pt x="33687" y="3653"/>
                    <a:pt x="33468" y="3909"/>
                    <a:pt x="33286" y="4201"/>
                  </a:cubicBezTo>
                  <a:cubicBezTo>
                    <a:pt x="32683" y="5132"/>
                    <a:pt x="32354" y="5863"/>
                    <a:pt x="32135" y="6794"/>
                  </a:cubicBezTo>
                  <a:cubicBezTo>
                    <a:pt x="31898" y="7415"/>
                    <a:pt x="31642" y="8000"/>
                    <a:pt x="31386" y="8566"/>
                  </a:cubicBezTo>
                  <a:lnTo>
                    <a:pt x="30948" y="9552"/>
                  </a:lnTo>
                  <a:cubicBezTo>
                    <a:pt x="30637" y="10173"/>
                    <a:pt x="30363" y="10831"/>
                    <a:pt x="30090" y="11506"/>
                  </a:cubicBezTo>
                  <a:lnTo>
                    <a:pt x="28135" y="15049"/>
                  </a:lnTo>
                  <a:lnTo>
                    <a:pt x="26181" y="18593"/>
                  </a:lnTo>
                  <a:lnTo>
                    <a:pt x="24610" y="21460"/>
                  </a:lnTo>
                  <a:cubicBezTo>
                    <a:pt x="21944" y="26336"/>
                    <a:pt x="19277" y="31231"/>
                    <a:pt x="16264" y="35925"/>
                  </a:cubicBezTo>
                  <a:lnTo>
                    <a:pt x="13890" y="39486"/>
                  </a:lnTo>
                  <a:cubicBezTo>
                    <a:pt x="12173" y="42043"/>
                    <a:pt x="10474" y="44582"/>
                    <a:pt x="8812" y="47139"/>
                  </a:cubicBezTo>
                  <a:lnTo>
                    <a:pt x="7315" y="49348"/>
                  </a:lnTo>
                  <a:cubicBezTo>
                    <a:pt x="6018" y="51248"/>
                    <a:pt x="4739" y="53129"/>
                    <a:pt x="3498" y="55047"/>
                  </a:cubicBezTo>
                  <a:cubicBezTo>
                    <a:pt x="1872" y="57567"/>
                    <a:pt x="466" y="59704"/>
                    <a:pt x="64" y="61969"/>
                  </a:cubicBezTo>
                  <a:cubicBezTo>
                    <a:pt x="-137" y="63357"/>
                    <a:pt x="137" y="64727"/>
                    <a:pt x="868" y="65841"/>
                  </a:cubicBezTo>
                  <a:cubicBezTo>
                    <a:pt x="1872" y="67338"/>
                    <a:pt x="3370" y="68069"/>
                    <a:pt x="5598" y="68178"/>
                  </a:cubicBezTo>
                  <a:cubicBezTo>
                    <a:pt x="7917" y="68178"/>
                    <a:pt x="9452" y="66389"/>
                    <a:pt x="10693" y="64635"/>
                  </a:cubicBezTo>
                  <a:cubicBezTo>
                    <a:pt x="10876" y="66407"/>
                    <a:pt x="12027" y="67886"/>
                    <a:pt x="13579" y="68544"/>
                  </a:cubicBezTo>
                  <a:cubicBezTo>
                    <a:pt x="16136" y="69603"/>
                    <a:pt x="18839" y="70352"/>
                    <a:pt x="21505" y="71082"/>
                  </a:cubicBezTo>
                  <a:lnTo>
                    <a:pt x="24921" y="72032"/>
                  </a:lnTo>
                  <a:cubicBezTo>
                    <a:pt x="27167" y="72817"/>
                    <a:pt x="29359" y="73749"/>
                    <a:pt x="31550" y="74680"/>
                  </a:cubicBezTo>
                  <a:lnTo>
                    <a:pt x="34838" y="76068"/>
                  </a:lnTo>
                  <a:cubicBezTo>
                    <a:pt x="37048" y="76963"/>
                    <a:pt x="39295" y="77767"/>
                    <a:pt x="41541" y="78570"/>
                  </a:cubicBezTo>
                  <a:lnTo>
                    <a:pt x="45467" y="79995"/>
                  </a:lnTo>
                  <a:cubicBezTo>
                    <a:pt x="52536" y="82588"/>
                    <a:pt x="59877" y="85876"/>
                    <a:pt x="67274" y="89784"/>
                  </a:cubicBezTo>
                  <a:cubicBezTo>
                    <a:pt x="71457" y="91976"/>
                    <a:pt x="75712" y="94021"/>
                    <a:pt x="79967" y="96049"/>
                  </a:cubicBezTo>
                  <a:cubicBezTo>
                    <a:pt x="83766" y="97838"/>
                    <a:pt x="87547" y="99665"/>
                    <a:pt x="91273" y="101583"/>
                  </a:cubicBezTo>
                  <a:lnTo>
                    <a:pt x="93190" y="102569"/>
                  </a:lnTo>
                  <a:cubicBezTo>
                    <a:pt x="94542" y="103281"/>
                    <a:pt x="95894" y="103994"/>
                    <a:pt x="97282" y="104559"/>
                  </a:cubicBezTo>
                  <a:cubicBezTo>
                    <a:pt x="99035" y="105290"/>
                    <a:pt x="100806" y="105947"/>
                    <a:pt x="102596" y="106623"/>
                  </a:cubicBezTo>
                  <a:cubicBezTo>
                    <a:pt x="104423" y="107299"/>
                    <a:pt x="106194" y="108085"/>
                    <a:pt x="107966" y="108870"/>
                  </a:cubicBezTo>
                  <a:cubicBezTo>
                    <a:pt x="109737" y="109655"/>
                    <a:pt x="111527" y="110440"/>
                    <a:pt x="113353" y="111116"/>
                  </a:cubicBezTo>
                  <a:cubicBezTo>
                    <a:pt x="116330" y="112230"/>
                    <a:pt x="119490" y="112888"/>
                    <a:pt x="122522" y="113527"/>
                  </a:cubicBezTo>
                  <a:lnTo>
                    <a:pt x="125572" y="114184"/>
                  </a:lnTo>
                  <a:cubicBezTo>
                    <a:pt x="128987" y="114952"/>
                    <a:pt x="132384" y="115938"/>
                    <a:pt x="135763" y="116924"/>
                  </a:cubicBezTo>
                  <a:cubicBezTo>
                    <a:pt x="137900" y="117600"/>
                    <a:pt x="140092" y="118148"/>
                    <a:pt x="142283" y="118695"/>
                  </a:cubicBezTo>
                  <a:cubicBezTo>
                    <a:pt x="144018" y="119134"/>
                    <a:pt x="145753" y="119572"/>
                    <a:pt x="147470" y="120083"/>
                  </a:cubicBezTo>
                  <a:cubicBezTo>
                    <a:pt x="150922" y="121088"/>
                    <a:pt x="154337" y="122056"/>
                    <a:pt x="157825" y="122860"/>
                  </a:cubicBezTo>
                  <a:cubicBezTo>
                    <a:pt x="159889" y="123371"/>
                    <a:pt x="161953" y="123846"/>
                    <a:pt x="164017" y="124303"/>
                  </a:cubicBezTo>
                  <a:lnTo>
                    <a:pt x="167396" y="125088"/>
                  </a:lnTo>
                  <a:lnTo>
                    <a:pt x="170647" y="125727"/>
                  </a:lnTo>
                  <a:cubicBezTo>
                    <a:pt x="172856" y="126165"/>
                    <a:pt x="175066" y="126604"/>
                    <a:pt x="177258" y="127170"/>
                  </a:cubicBezTo>
                  <a:lnTo>
                    <a:pt x="179121" y="127718"/>
                  </a:lnTo>
                  <a:cubicBezTo>
                    <a:pt x="180125" y="128010"/>
                    <a:pt x="181130" y="128302"/>
                    <a:pt x="182171" y="128558"/>
                  </a:cubicBezTo>
                  <a:cubicBezTo>
                    <a:pt x="183851" y="129015"/>
                    <a:pt x="185550" y="129325"/>
                    <a:pt x="187230" y="129617"/>
                  </a:cubicBezTo>
                  <a:cubicBezTo>
                    <a:pt x="189275" y="130001"/>
                    <a:pt x="191083" y="130403"/>
                    <a:pt x="192892" y="130804"/>
                  </a:cubicBezTo>
                  <a:cubicBezTo>
                    <a:pt x="194700" y="131188"/>
                    <a:pt x="196526" y="131590"/>
                    <a:pt x="198334" y="131937"/>
                  </a:cubicBezTo>
                  <a:cubicBezTo>
                    <a:pt x="203046" y="132886"/>
                    <a:pt x="207795" y="133434"/>
                    <a:pt x="212543" y="133982"/>
                  </a:cubicBezTo>
                  <a:cubicBezTo>
                    <a:pt x="215466" y="134329"/>
                    <a:pt x="218388" y="134658"/>
                    <a:pt x="221292" y="135078"/>
                  </a:cubicBezTo>
                  <a:cubicBezTo>
                    <a:pt x="225182" y="135644"/>
                    <a:pt x="228834" y="136174"/>
                    <a:pt x="232633" y="136357"/>
                  </a:cubicBezTo>
                  <a:cubicBezTo>
                    <a:pt x="235629" y="136484"/>
                    <a:pt x="238350" y="136612"/>
                    <a:pt x="241035" y="136758"/>
                  </a:cubicBezTo>
                  <a:lnTo>
                    <a:pt x="242313" y="136832"/>
                  </a:lnTo>
                  <a:lnTo>
                    <a:pt x="243865" y="136904"/>
                  </a:lnTo>
                  <a:lnTo>
                    <a:pt x="246733" y="137087"/>
                  </a:lnTo>
                  <a:cubicBezTo>
                    <a:pt x="249564" y="137288"/>
                    <a:pt x="252358" y="137471"/>
                    <a:pt x="255189" y="137562"/>
                  </a:cubicBezTo>
                  <a:cubicBezTo>
                    <a:pt x="257472" y="137653"/>
                    <a:pt x="259737" y="137690"/>
                    <a:pt x="262020" y="137726"/>
                  </a:cubicBezTo>
                  <a:lnTo>
                    <a:pt x="265435" y="137800"/>
                  </a:lnTo>
                  <a:lnTo>
                    <a:pt x="267864" y="137836"/>
                  </a:lnTo>
                  <a:cubicBezTo>
                    <a:pt x="269818" y="137836"/>
                    <a:pt x="271790" y="137781"/>
                    <a:pt x="273726" y="137708"/>
                  </a:cubicBezTo>
                  <a:cubicBezTo>
                    <a:pt x="275863" y="137672"/>
                    <a:pt x="277945" y="137635"/>
                    <a:pt x="280027" y="137635"/>
                  </a:cubicBezTo>
                  <a:cubicBezTo>
                    <a:pt x="281562" y="137635"/>
                    <a:pt x="283096" y="137653"/>
                    <a:pt x="284648" y="137708"/>
                  </a:cubicBezTo>
                  <a:cubicBezTo>
                    <a:pt x="287516" y="137927"/>
                    <a:pt x="290401" y="138128"/>
                    <a:pt x="293269" y="138128"/>
                  </a:cubicBezTo>
                  <a:cubicBezTo>
                    <a:pt x="294163" y="138128"/>
                    <a:pt x="295058" y="138110"/>
                    <a:pt x="295953" y="138073"/>
                  </a:cubicBezTo>
                  <a:cubicBezTo>
                    <a:pt x="299917" y="137854"/>
                    <a:pt x="304026" y="137069"/>
                    <a:pt x="308099" y="135790"/>
                  </a:cubicBezTo>
                  <a:cubicBezTo>
                    <a:pt x="311130" y="134822"/>
                    <a:pt x="314053" y="132941"/>
                    <a:pt x="316792" y="130220"/>
                  </a:cubicBezTo>
                  <a:cubicBezTo>
                    <a:pt x="317413" y="129581"/>
                    <a:pt x="317943" y="128850"/>
                    <a:pt x="318454" y="128138"/>
                  </a:cubicBezTo>
                  <a:cubicBezTo>
                    <a:pt x="319970" y="126074"/>
                    <a:pt x="320865" y="124595"/>
                    <a:pt x="321778" y="123152"/>
                  </a:cubicBezTo>
                  <a:cubicBezTo>
                    <a:pt x="323312" y="120814"/>
                    <a:pt x="324518" y="119025"/>
                    <a:pt x="325686" y="117162"/>
                  </a:cubicBezTo>
                  <a:cubicBezTo>
                    <a:pt x="327001" y="115079"/>
                    <a:pt x="328207" y="112906"/>
                    <a:pt x="329357" y="110714"/>
                  </a:cubicBezTo>
                  <a:cubicBezTo>
                    <a:pt x="331970" y="106075"/>
                    <a:pt x="334563" y="101418"/>
                    <a:pt x="336955" y="96688"/>
                  </a:cubicBezTo>
                  <a:cubicBezTo>
                    <a:pt x="339329" y="91921"/>
                    <a:pt x="341156" y="87501"/>
                    <a:pt x="342526" y="83209"/>
                  </a:cubicBezTo>
                  <a:cubicBezTo>
                    <a:pt x="343548" y="80031"/>
                    <a:pt x="343530" y="76707"/>
                    <a:pt x="342471" y="74114"/>
                  </a:cubicBezTo>
                  <a:cubicBezTo>
                    <a:pt x="341649" y="72123"/>
                    <a:pt x="340334" y="70644"/>
                    <a:pt x="338325" y="69457"/>
                  </a:cubicBezTo>
                  <a:cubicBezTo>
                    <a:pt x="337796" y="69128"/>
                    <a:pt x="337229" y="68890"/>
                    <a:pt x="336517" y="68672"/>
                  </a:cubicBezTo>
                  <a:cubicBezTo>
                    <a:pt x="335074" y="68160"/>
                    <a:pt x="333759" y="67740"/>
                    <a:pt x="332006" y="67740"/>
                  </a:cubicBezTo>
                  <a:lnTo>
                    <a:pt x="330161" y="67905"/>
                  </a:lnTo>
                  <a:cubicBezTo>
                    <a:pt x="328408" y="68160"/>
                    <a:pt x="326837" y="68434"/>
                    <a:pt x="325303" y="68745"/>
                  </a:cubicBezTo>
                  <a:cubicBezTo>
                    <a:pt x="318564" y="70005"/>
                    <a:pt x="311678" y="70808"/>
                    <a:pt x="304921" y="71119"/>
                  </a:cubicBezTo>
                  <a:cubicBezTo>
                    <a:pt x="301980" y="71247"/>
                    <a:pt x="299040" y="71502"/>
                    <a:pt x="296081" y="71758"/>
                  </a:cubicBezTo>
                  <a:lnTo>
                    <a:pt x="291059" y="72196"/>
                  </a:lnTo>
                  <a:lnTo>
                    <a:pt x="287917" y="72434"/>
                  </a:lnTo>
                  <a:cubicBezTo>
                    <a:pt x="285324" y="72653"/>
                    <a:pt x="282694" y="72872"/>
                    <a:pt x="280082" y="72872"/>
                  </a:cubicBezTo>
                  <a:lnTo>
                    <a:pt x="276229" y="72653"/>
                  </a:lnTo>
                  <a:lnTo>
                    <a:pt x="273270" y="72470"/>
                  </a:lnTo>
                  <a:cubicBezTo>
                    <a:pt x="271297" y="72343"/>
                    <a:pt x="269343" y="72269"/>
                    <a:pt x="267407" y="72215"/>
                  </a:cubicBezTo>
                  <a:lnTo>
                    <a:pt x="263535" y="72087"/>
                  </a:lnTo>
                  <a:cubicBezTo>
                    <a:pt x="260668" y="71849"/>
                    <a:pt x="257728" y="71576"/>
                    <a:pt x="254860" y="71265"/>
                  </a:cubicBezTo>
                  <a:cubicBezTo>
                    <a:pt x="250495" y="70753"/>
                    <a:pt x="246349" y="69749"/>
                    <a:pt x="242459" y="68745"/>
                  </a:cubicBezTo>
                  <a:cubicBezTo>
                    <a:pt x="238934" y="67831"/>
                    <a:pt x="235373" y="67082"/>
                    <a:pt x="231793" y="66370"/>
                  </a:cubicBezTo>
                  <a:cubicBezTo>
                    <a:pt x="228195" y="65694"/>
                    <a:pt x="224634" y="64763"/>
                    <a:pt x="221109" y="63631"/>
                  </a:cubicBezTo>
                  <a:lnTo>
                    <a:pt x="217456" y="62334"/>
                  </a:lnTo>
                  <a:cubicBezTo>
                    <a:pt x="213603" y="60928"/>
                    <a:pt x="209731" y="59521"/>
                    <a:pt x="205713" y="58517"/>
                  </a:cubicBezTo>
                  <a:cubicBezTo>
                    <a:pt x="203265" y="57896"/>
                    <a:pt x="200745" y="57440"/>
                    <a:pt x="198243" y="56983"/>
                  </a:cubicBezTo>
                  <a:lnTo>
                    <a:pt x="196873" y="56727"/>
                  </a:lnTo>
                  <a:cubicBezTo>
                    <a:pt x="193805" y="56179"/>
                    <a:pt x="190737" y="55577"/>
                    <a:pt x="187723" y="54937"/>
                  </a:cubicBezTo>
                  <a:cubicBezTo>
                    <a:pt x="183121" y="54042"/>
                    <a:pt x="178555" y="52654"/>
                    <a:pt x="174153" y="51303"/>
                  </a:cubicBezTo>
                  <a:lnTo>
                    <a:pt x="170829" y="50298"/>
                  </a:lnTo>
                  <a:cubicBezTo>
                    <a:pt x="168144" y="49476"/>
                    <a:pt x="165386" y="48819"/>
                    <a:pt x="162647" y="48161"/>
                  </a:cubicBezTo>
                  <a:cubicBezTo>
                    <a:pt x="160400" y="47559"/>
                    <a:pt x="158099" y="46847"/>
                    <a:pt x="155889" y="46152"/>
                  </a:cubicBezTo>
                  <a:lnTo>
                    <a:pt x="152712" y="45075"/>
                  </a:lnTo>
                  <a:cubicBezTo>
                    <a:pt x="147689" y="43358"/>
                    <a:pt x="142685" y="41659"/>
                    <a:pt x="137589" y="40217"/>
                  </a:cubicBezTo>
                  <a:cubicBezTo>
                    <a:pt x="134503" y="39303"/>
                    <a:pt x="131343" y="38573"/>
                    <a:pt x="128184" y="37861"/>
                  </a:cubicBezTo>
                  <a:cubicBezTo>
                    <a:pt x="125024" y="37130"/>
                    <a:pt x="121901" y="36400"/>
                    <a:pt x="118796" y="35487"/>
                  </a:cubicBezTo>
                  <a:cubicBezTo>
                    <a:pt x="116440" y="34628"/>
                    <a:pt x="114102" y="33697"/>
                    <a:pt x="111765" y="32765"/>
                  </a:cubicBezTo>
                  <a:lnTo>
                    <a:pt x="107327" y="31030"/>
                  </a:lnTo>
                  <a:cubicBezTo>
                    <a:pt x="102961" y="29295"/>
                    <a:pt x="98450" y="27907"/>
                    <a:pt x="93958" y="26501"/>
                  </a:cubicBezTo>
                  <a:cubicBezTo>
                    <a:pt x="89611" y="25058"/>
                    <a:pt x="85739" y="23542"/>
                    <a:pt x="81940" y="21953"/>
                  </a:cubicBezTo>
                  <a:cubicBezTo>
                    <a:pt x="79602" y="21003"/>
                    <a:pt x="77228" y="20181"/>
                    <a:pt x="74836" y="19378"/>
                  </a:cubicBezTo>
                  <a:cubicBezTo>
                    <a:pt x="73283" y="18848"/>
                    <a:pt x="71749" y="18337"/>
                    <a:pt x="70215" y="17770"/>
                  </a:cubicBezTo>
                  <a:cubicBezTo>
                    <a:pt x="66032" y="16255"/>
                    <a:pt x="61923" y="14593"/>
                    <a:pt x="57814" y="12858"/>
                  </a:cubicBezTo>
                  <a:lnTo>
                    <a:pt x="56316" y="12219"/>
                  </a:lnTo>
                  <a:cubicBezTo>
                    <a:pt x="54599" y="11506"/>
                    <a:pt x="52864" y="10776"/>
                    <a:pt x="51202" y="9972"/>
                  </a:cubicBezTo>
                  <a:cubicBezTo>
                    <a:pt x="49248" y="9023"/>
                    <a:pt x="47403" y="7927"/>
                    <a:pt x="45577" y="6776"/>
                  </a:cubicBezTo>
                  <a:lnTo>
                    <a:pt x="44317" y="5845"/>
                  </a:lnTo>
                  <a:cubicBezTo>
                    <a:pt x="42838" y="4767"/>
                    <a:pt x="41303" y="3671"/>
                    <a:pt x="39587" y="2959"/>
                  </a:cubicBezTo>
                  <a:cubicBezTo>
                    <a:pt x="39860" y="1918"/>
                    <a:pt x="39295" y="804"/>
                    <a:pt x="38253" y="293"/>
                  </a:cubicBezTo>
                  <a:cubicBezTo>
                    <a:pt x="37906" y="91"/>
                    <a:pt x="37559" y="0"/>
                    <a:pt x="37157" y="0"/>
                  </a:cubicBezTo>
                </a:path>
              </a:pathLst>
            </a:custGeom>
            <a:solidFill>
              <a:srgbClr val="00866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FBA81A16-8480-B541-CD4F-6932E6377352}"/>
                </a:ext>
              </a:extLst>
            </p:cNvPr>
            <p:cNvSpPr/>
            <p:nvPr/>
          </p:nvSpPr>
          <p:spPr>
            <a:xfrm>
              <a:off x="6624125" y="2990179"/>
              <a:ext cx="480105" cy="338828"/>
            </a:xfrm>
            <a:custGeom>
              <a:avLst/>
              <a:gdLst>
                <a:gd name="connsiteX0" fmla="*/ 473617 w 480105"/>
                <a:gd name="connsiteY0" fmla="*/ 457 h 338828"/>
                <a:gd name="connsiteX1" fmla="*/ 460358 w 480105"/>
                <a:gd name="connsiteY1" fmla="*/ 6155 h 338828"/>
                <a:gd name="connsiteX2" fmla="*/ 461472 w 480105"/>
                <a:gd name="connsiteY2" fmla="*/ 5735 h 338828"/>
                <a:gd name="connsiteX3" fmla="*/ 423246 w 480105"/>
                <a:gd name="connsiteY3" fmla="*/ 19926 h 338828"/>
                <a:gd name="connsiteX4" fmla="*/ 385714 w 480105"/>
                <a:gd name="connsiteY4" fmla="*/ 35121 h 338828"/>
                <a:gd name="connsiteX5" fmla="*/ 347653 w 480105"/>
                <a:gd name="connsiteY5" fmla="*/ 52490 h 338828"/>
                <a:gd name="connsiteX6" fmla="*/ 310742 w 480105"/>
                <a:gd name="connsiteY6" fmla="*/ 72215 h 338828"/>
                <a:gd name="connsiteX7" fmla="*/ 256078 w 480105"/>
                <a:gd name="connsiteY7" fmla="*/ 105527 h 338828"/>
                <a:gd name="connsiteX8" fmla="*/ 229706 w 480105"/>
                <a:gd name="connsiteY8" fmla="*/ 122275 h 338828"/>
                <a:gd name="connsiteX9" fmla="*/ 198110 w 480105"/>
                <a:gd name="connsiteY9" fmla="*/ 143169 h 338828"/>
                <a:gd name="connsiteX10" fmla="*/ 201799 w 480105"/>
                <a:gd name="connsiteY10" fmla="*/ 140612 h 338828"/>
                <a:gd name="connsiteX11" fmla="*/ 168486 w 480105"/>
                <a:gd name="connsiteY11" fmla="*/ 163441 h 338828"/>
                <a:gd name="connsiteX12" fmla="*/ 139045 w 480105"/>
                <a:gd name="connsiteY12" fmla="*/ 185303 h 338828"/>
                <a:gd name="connsiteX13" fmla="*/ 120727 w 480105"/>
                <a:gd name="connsiteY13" fmla="*/ 198617 h 338828"/>
                <a:gd name="connsiteX14" fmla="*/ 104947 w 480105"/>
                <a:gd name="connsiteY14" fmla="*/ 211712 h 338828"/>
                <a:gd name="connsiteX15" fmla="*/ 72000 w 480105"/>
                <a:gd name="connsiteY15" fmla="*/ 239820 h 338828"/>
                <a:gd name="connsiteX16" fmla="*/ 40714 w 480105"/>
                <a:gd name="connsiteY16" fmla="*/ 266741 h 338828"/>
                <a:gd name="connsiteX17" fmla="*/ 24039 w 480105"/>
                <a:gd name="connsiteY17" fmla="*/ 281151 h 338828"/>
                <a:gd name="connsiteX18" fmla="*/ 16587 w 480105"/>
                <a:gd name="connsiteY18" fmla="*/ 287945 h 338828"/>
                <a:gd name="connsiteX19" fmla="*/ 4260 w 480105"/>
                <a:gd name="connsiteY19" fmla="*/ 303341 h 338828"/>
                <a:gd name="connsiteX20" fmla="*/ 3419 w 480105"/>
                <a:gd name="connsiteY20" fmla="*/ 304638 h 338828"/>
                <a:gd name="connsiteX21" fmla="*/ 5812 w 480105"/>
                <a:gd name="connsiteY21" fmla="*/ 331558 h 338828"/>
                <a:gd name="connsiteX22" fmla="*/ 21281 w 480105"/>
                <a:gd name="connsiteY22" fmla="*/ 338809 h 338828"/>
                <a:gd name="connsiteX23" fmla="*/ 37335 w 480105"/>
                <a:gd name="connsiteY23" fmla="*/ 332983 h 338828"/>
                <a:gd name="connsiteX24" fmla="*/ 43928 w 480105"/>
                <a:gd name="connsiteY24" fmla="*/ 327011 h 338828"/>
                <a:gd name="connsiteX25" fmla="*/ 47891 w 480105"/>
                <a:gd name="connsiteY25" fmla="*/ 324070 h 338828"/>
                <a:gd name="connsiteX26" fmla="*/ 56293 w 480105"/>
                <a:gd name="connsiteY26" fmla="*/ 316473 h 338828"/>
                <a:gd name="connsiteX27" fmla="*/ 72145 w 480105"/>
                <a:gd name="connsiteY27" fmla="*/ 301113 h 338828"/>
                <a:gd name="connsiteX28" fmla="*/ 101769 w 480105"/>
                <a:gd name="connsiteY28" fmla="*/ 272421 h 338828"/>
                <a:gd name="connsiteX29" fmla="*/ 133018 w 480105"/>
                <a:gd name="connsiteY29" fmla="*/ 242432 h 338828"/>
                <a:gd name="connsiteX30" fmla="*/ 164852 w 480105"/>
                <a:gd name="connsiteY30" fmla="*/ 214397 h 338828"/>
                <a:gd name="connsiteX31" fmla="*/ 180504 w 480105"/>
                <a:gd name="connsiteY31" fmla="*/ 201101 h 338828"/>
                <a:gd name="connsiteX32" fmla="*/ 196795 w 480105"/>
                <a:gd name="connsiteY32" fmla="*/ 186947 h 338828"/>
                <a:gd name="connsiteX33" fmla="*/ 212502 w 480105"/>
                <a:gd name="connsiteY33" fmla="*/ 174546 h 338828"/>
                <a:gd name="connsiteX34" fmla="*/ 229213 w 480105"/>
                <a:gd name="connsiteY34" fmla="*/ 161432 h 338828"/>
                <a:gd name="connsiteX35" fmla="*/ 293355 w 480105"/>
                <a:gd name="connsiteY35" fmla="*/ 114367 h 338828"/>
                <a:gd name="connsiteX36" fmla="*/ 291474 w 480105"/>
                <a:gd name="connsiteY36" fmla="*/ 115646 h 338828"/>
                <a:gd name="connsiteX37" fmla="*/ 318175 w 480105"/>
                <a:gd name="connsiteY37" fmla="*/ 96578 h 338828"/>
                <a:gd name="connsiteX38" fmla="*/ 315435 w 480105"/>
                <a:gd name="connsiteY38" fmla="*/ 98478 h 338828"/>
                <a:gd name="connsiteX39" fmla="*/ 318614 w 480105"/>
                <a:gd name="connsiteY39" fmla="*/ 96268 h 338828"/>
                <a:gd name="connsiteX40" fmla="*/ 336329 w 480105"/>
                <a:gd name="connsiteY40" fmla="*/ 84707 h 338828"/>
                <a:gd name="connsiteX41" fmla="*/ 354228 w 480105"/>
                <a:gd name="connsiteY41" fmla="*/ 73073 h 338828"/>
                <a:gd name="connsiteX42" fmla="*/ 372455 w 480105"/>
                <a:gd name="connsiteY42" fmla="*/ 62334 h 338828"/>
                <a:gd name="connsiteX43" fmla="*/ 390481 w 480105"/>
                <a:gd name="connsiteY43" fmla="*/ 51631 h 338828"/>
                <a:gd name="connsiteX44" fmla="*/ 425894 w 480105"/>
                <a:gd name="connsiteY44" fmla="*/ 32491 h 338828"/>
                <a:gd name="connsiteX45" fmla="*/ 461983 w 480105"/>
                <a:gd name="connsiteY45" fmla="*/ 15268 h 338828"/>
                <a:gd name="connsiteX46" fmla="*/ 477690 w 480105"/>
                <a:gd name="connsiteY46" fmla="*/ 8493 h 338828"/>
                <a:gd name="connsiteX47" fmla="*/ 475553 w 480105"/>
                <a:gd name="connsiteY47" fmla="*/ 0 h 338828"/>
                <a:gd name="connsiteX48" fmla="*/ 473617 w 480105"/>
                <a:gd name="connsiteY48" fmla="*/ 457 h 338828"/>
                <a:gd name="connsiteX49" fmla="*/ 321317 w 480105"/>
                <a:gd name="connsiteY49" fmla="*/ 94405 h 338828"/>
                <a:gd name="connsiteX50" fmla="*/ 318631 w 480105"/>
                <a:gd name="connsiteY50" fmla="*/ 96250 h 338828"/>
                <a:gd name="connsiteX51" fmla="*/ 321317 w 480105"/>
                <a:gd name="connsiteY51" fmla="*/ 94405 h 338828"/>
                <a:gd name="connsiteX52" fmla="*/ 293355 w 480105"/>
                <a:gd name="connsiteY52" fmla="*/ 114367 h 338828"/>
                <a:gd name="connsiteX53" fmla="*/ 294450 w 480105"/>
                <a:gd name="connsiteY53" fmla="*/ 113582 h 338828"/>
                <a:gd name="connsiteX54" fmla="*/ 293355 w 480105"/>
                <a:gd name="connsiteY54" fmla="*/ 114367 h 33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80105" h="338828">
                  <a:moveTo>
                    <a:pt x="473617" y="457"/>
                  </a:moveTo>
                  <a:cubicBezTo>
                    <a:pt x="469234" y="2520"/>
                    <a:pt x="464887" y="4493"/>
                    <a:pt x="460358" y="6155"/>
                  </a:cubicBezTo>
                  <a:cubicBezTo>
                    <a:pt x="460704" y="6009"/>
                    <a:pt x="461088" y="5899"/>
                    <a:pt x="461472" y="5735"/>
                  </a:cubicBezTo>
                  <a:cubicBezTo>
                    <a:pt x="448651" y="10264"/>
                    <a:pt x="435775" y="14611"/>
                    <a:pt x="423246" y="19926"/>
                  </a:cubicBezTo>
                  <a:cubicBezTo>
                    <a:pt x="410809" y="25204"/>
                    <a:pt x="398243" y="30117"/>
                    <a:pt x="385714" y="35121"/>
                  </a:cubicBezTo>
                  <a:cubicBezTo>
                    <a:pt x="372802" y="40290"/>
                    <a:pt x="360090" y="46335"/>
                    <a:pt x="347653" y="52490"/>
                  </a:cubicBezTo>
                  <a:cubicBezTo>
                    <a:pt x="335124" y="58663"/>
                    <a:pt x="322832" y="65329"/>
                    <a:pt x="310742" y="72215"/>
                  </a:cubicBezTo>
                  <a:cubicBezTo>
                    <a:pt x="292241" y="82844"/>
                    <a:pt x="274251" y="94405"/>
                    <a:pt x="256078" y="105527"/>
                  </a:cubicBezTo>
                  <a:cubicBezTo>
                    <a:pt x="247203" y="110952"/>
                    <a:pt x="238473" y="116650"/>
                    <a:pt x="229706" y="122275"/>
                  </a:cubicBezTo>
                  <a:cubicBezTo>
                    <a:pt x="219095" y="129106"/>
                    <a:pt x="208465" y="135955"/>
                    <a:pt x="198110" y="143169"/>
                  </a:cubicBezTo>
                  <a:cubicBezTo>
                    <a:pt x="199315" y="142329"/>
                    <a:pt x="200557" y="141470"/>
                    <a:pt x="201799" y="140612"/>
                  </a:cubicBezTo>
                  <a:cubicBezTo>
                    <a:pt x="190677" y="148136"/>
                    <a:pt x="179225" y="155351"/>
                    <a:pt x="168486" y="163441"/>
                  </a:cubicBezTo>
                  <a:cubicBezTo>
                    <a:pt x="158715" y="170838"/>
                    <a:pt x="148981" y="178235"/>
                    <a:pt x="139045" y="185303"/>
                  </a:cubicBezTo>
                  <a:cubicBezTo>
                    <a:pt x="132817" y="189613"/>
                    <a:pt x="126663" y="193978"/>
                    <a:pt x="120727" y="198617"/>
                  </a:cubicBezTo>
                  <a:cubicBezTo>
                    <a:pt x="115303" y="202800"/>
                    <a:pt x="110152" y="207256"/>
                    <a:pt x="104947" y="211712"/>
                  </a:cubicBezTo>
                  <a:cubicBezTo>
                    <a:pt x="93971" y="221063"/>
                    <a:pt x="82976" y="230451"/>
                    <a:pt x="72000" y="239820"/>
                  </a:cubicBezTo>
                  <a:cubicBezTo>
                    <a:pt x="61571" y="248769"/>
                    <a:pt x="51142" y="257737"/>
                    <a:pt x="40714" y="266741"/>
                  </a:cubicBezTo>
                  <a:cubicBezTo>
                    <a:pt x="35161" y="271544"/>
                    <a:pt x="29573" y="276311"/>
                    <a:pt x="24039" y="281151"/>
                  </a:cubicBezTo>
                  <a:cubicBezTo>
                    <a:pt x="21482" y="283361"/>
                    <a:pt x="18962" y="285607"/>
                    <a:pt x="16587" y="287945"/>
                  </a:cubicBezTo>
                  <a:cubicBezTo>
                    <a:pt x="11912" y="292620"/>
                    <a:pt x="7949" y="297825"/>
                    <a:pt x="4260" y="303341"/>
                  </a:cubicBezTo>
                  <a:cubicBezTo>
                    <a:pt x="4004" y="303761"/>
                    <a:pt x="3693" y="304218"/>
                    <a:pt x="3419" y="304638"/>
                  </a:cubicBezTo>
                  <a:cubicBezTo>
                    <a:pt x="-2023" y="312911"/>
                    <a:pt x="-781" y="324344"/>
                    <a:pt x="5812" y="331558"/>
                  </a:cubicBezTo>
                  <a:cubicBezTo>
                    <a:pt x="9812" y="335942"/>
                    <a:pt x="15401" y="338535"/>
                    <a:pt x="21281" y="338809"/>
                  </a:cubicBezTo>
                  <a:cubicBezTo>
                    <a:pt x="26797" y="339046"/>
                    <a:pt x="33427" y="337147"/>
                    <a:pt x="37335" y="332983"/>
                  </a:cubicBezTo>
                  <a:cubicBezTo>
                    <a:pt x="39435" y="330773"/>
                    <a:pt x="41408" y="328801"/>
                    <a:pt x="43928" y="327011"/>
                  </a:cubicBezTo>
                  <a:cubicBezTo>
                    <a:pt x="45280" y="326098"/>
                    <a:pt x="46595" y="325111"/>
                    <a:pt x="47891" y="324070"/>
                  </a:cubicBezTo>
                  <a:cubicBezTo>
                    <a:pt x="50759" y="321623"/>
                    <a:pt x="53535" y="319066"/>
                    <a:pt x="56293" y="316473"/>
                  </a:cubicBezTo>
                  <a:cubicBezTo>
                    <a:pt x="61644" y="311432"/>
                    <a:pt x="66886" y="306245"/>
                    <a:pt x="72145" y="301113"/>
                  </a:cubicBezTo>
                  <a:cubicBezTo>
                    <a:pt x="82045" y="291579"/>
                    <a:pt x="91925" y="282009"/>
                    <a:pt x="101769" y="272421"/>
                  </a:cubicBezTo>
                  <a:cubicBezTo>
                    <a:pt x="112125" y="262357"/>
                    <a:pt x="122444" y="252276"/>
                    <a:pt x="133018" y="242432"/>
                  </a:cubicBezTo>
                  <a:cubicBezTo>
                    <a:pt x="143410" y="232807"/>
                    <a:pt x="154113" y="223620"/>
                    <a:pt x="164852" y="214397"/>
                  </a:cubicBezTo>
                  <a:cubicBezTo>
                    <a:pt x="170039" y="209941"/>
                    <a:pt x="175298" y="205557"/>
                    <a:pt x="180504" y="201101"/>
                  </a:cubicBezTo>
                  <a:cubicBezTo>
                    <a:pt x="185983" y="196444"/>
                    <a:pt x="191297" y="191567"/>
                    <a:pt x="196795" y="186947"/>
                  </a:cubicBezTo>
                  <a:cubicBezTo>
                    <a:pt x="201909" y="182673"/>
                    <a:pt x="207260" y="178655"/>
                    <a:pt x="212502" y="174546"/>
                  </a:cubicBezTo>
                  <a:cubicBezTo>
                    <a:pt x="218072" y="170199"/>
                    <a:pt x="223588" y="165743"/>
                    <a:pt x="229213" y="161432"/>
                  </a:cubicBezTo>
                  <a:cubicBezTo>
                    <a:pt x="250362" y="145415"/>
                    <a:pt x="271603" y="129526"/>
                    <a:pt x="293355" y="114367"/>
                  </a:cubicBezTo>
                  <a:cubicBezTo>
                    <a:pt x="292734" y="114787"/>
                    <a:pt x="292095" y="115207"/>
                    <a:pt x="291474" y="115646"/>
                  </a:cubicBezTo>
                  <a:cubicBezTo>
                    <a:pt x="300496" y="109436"/>
                    <a:pt x="309299" y="102934"/>
                    <a:pt x="318175" y="96578"/>
                  </a:cubicBezTo>
                  <a:cubicBezTo>
                    <a:pt x="317298" y="97199"/>
                    <a:pt x="316367" y="97857"/>
                    <a:pt x="315435" y="98478"/>
                  </a:cubicBezTo>
                  <a:cubicBezTo>
                    <a:pt x="316495" y="97747"/>
                    <a:pt x="317554" y="96998"/>
                    <a:pt x="318614" y="96268"/>
                  </a:cubicBezTo>
                  <a:cubicBezTo>
                    <a:pt x="324495" y="92378"/>
                    <a:pt x="330485" y="88615"/>
                    <a:pt x="336329" y="84707"/>
                  </a:cubicBezTo>
                  <a:cubicBezTo>
                    <a:pt x="342265" y="80762"/>
                    <a:pt x="348182" y="76799"/>
                    <a:pt x="354228" y="73073"/>
                  </a:cubicBezTo>
                  <a:cubicBezTo>
                    <a:pt x="360291" y="69402"/>
                    <a:pt x="366373" y="65913"/>
                    <a:pt x="372455" y="62334"/>
                  </a:cubicBezTo>
                  <a:cubicBezTo>
                    <a:pt x="378463" y="58773"/>
                    <a:pt x="384399" y="55083"/>
                    <a:pt x="390481" y="51631"/>
                  </a:cubicBezTo>
                  <a:cubicBezTo>
                    <a:pt x="402152" y="45057"/>
                    <a:pt x="413986" y="38719"/>
                    <a:pt x="425894" y="32491"/>
                  </a:cubicBezTo>
                  <a:cubicBezTo>
                    <a:pt x="437711" y="26245"/>
                    <a:pt x="449564" y="20309"/>
                    <a:pt x="461983" y="15268"/>
                  </a:cubicBezTo>
                  <a:cubicBezTo>
                    <a:pt x="467243" y="13095"/>
                    <a:pt x="472485" y="10940"/>
                    <a:pt x="477690" y="8493"/>
                  </a:cubicBezTo>
                  <a:cubicBezTo>
                    <a:pt x="482237" y="6319"/>
                    <a:pt x="479699" y="0"/>
                    <a:pt x="475553" y="0"/>
                  </a:cubicBezTo>
                  <a:cubicBezTo>
                    <a:pt x="474932" y="0"/>
                    <a:pt x="474275" y="146"/>
                    <a:pt x="473617" y="457"/>
                  </a:cubicBezTo>
                  <a:moveTo>
                    <a:pt x="321317" y="94405"/>
                  </a:moveTo>
                  <a:cubicBezTo>
                    <a:pt x="320403" y="95044"/>
                    <a:pt x="319545" y="95647"/>
                    <a:pt x="318631" y="96250"/>
                  </a:cubicBezTo>
                  <a:cubicBezTo>
                    <a:pt x="319527" y="95628"/>
                    <a:pt x="320422" y="95026"/>
                    <a:pt x="321317" y="94405"/>
                  </a:cubicBezTo>
                  <a:moveTo>
                    <a:pt x="293355" y="114367"/>
                  </a:moveTo>
                  <a:cubicBezTo>
                    <a:pt x="293720" y="114111"/>
                    <a:pt x="294085" y="113856"/>
                    <a:pt x="294450" y="113582"/>
                  </a:cubicBezTo>
                  <a:lnTo>
                    <a:pt x="293355" y="114367"/>
                  </a:lnTo>
                  <a:close/>
                </a:path>
              </a:pathLst>
            </a:custGeom>
            <a:solidFill>
              <a:srgbClr val="FF7B7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155BAC39-8B1B-EBDB-F332-E486A3783AC7}"/>
                </a:ext>
              </a:extLst>
            </p:cNvPr>
            <p:cNvSpPr/>
            <p:nvPr/>
          </p:nvSpPr>
          <p:spPr>
            <a:xfrm>
              <a:off x="6596486" y="3335362"/>
              <a:ext cx="24364" cy="24345"/>
            </a:xfrm>
            <a:custGeom>
              <a:avLst/>
              <a:gdLst>
                <a:gd name="connsiteX0" fmla="*/ 10 w 24364"/>
                <a:gd name="connsiteY0" fmla="*/ 11616 h 24345"/>
                <a:gd name="connsiteX1" fmla="*/ 11644 w 24364"/>
                <a:gd name="connsiteY1" fmla="*/ 24346 h 24345"/>
                <a:gd name="connsiteX2" fmla="*/ 24356 w 24364"/>
                <a:gd name="connsiteY2" fmla="*/ 12711 h 24345"/>
                <a:gd name="connsiteX3" fmla="*/ 12722 w 24364"/>
                <a:gd name="connsiteY3" fmla="*/ 0 h 24345"/>
                <a:gd name="connsiteX4" fmla="*/ 10 w 24364"/>
                <a:gd name="connsiteY4" fmla="*/ 11616 h 2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64" h="24345">
                  <a:moveTo>
                    <a:pt x="10" y="11616"/>
                  </a:moveTo>
                  <a:cubicBezTo>
                    <a:pt x="-264" y="18026"/>
                    <a:pt x="5014" y="24346"/>
                    <a:pt x="11644" y="24346"/>
                  </a:cubicBezTo>
                  <a:cubicBezTo>
                    <a:pt x="18274" y="24346"/>
                    <a:pt x="24045" y="19579"/>
                    <a:pt x="24356" y="12711"/>
                  </a:cubicBezTo>
                  <a:cubicBezTo>
                    <a:pt x="24611" y="6319"/>
                    <a:pt x="19351" y="0"/>
                    <a:pt x="12722" y="0"/>
                  </a:cubicBezTo>
                  <a:cubicBezTo>
                    <a:pt x="6092" y="0"/>
                    <a:pt x="321" y="4767"/>
                    <a:pt x="10" y="11616"/>
                  </a:cubicBezTo>
                </a:path>
              </a:pathLst>
            </a:custGeom>
            <a:solidFill>
              <a:srgbClr val="FF7B7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26D709BC-A9CB-90C4-9855-3B1F7BCE1DC1}"/>
                </a:ext>
              </a:extLst>
            </p:cNvPr>
            <p:cNvSpPr/>
            <p:nvPr/>
          </p:nvSpPr>
          <p:spPr>
            <a:xfrm>
              <a:off x="6563248" y="3373843"/>
              <a:ext cx="20564" cy="20546"/>
            </a:xfrm>
            <a:custGeom>
              <a:avLst/>
              <a:gdLst>
                <a:gd name="connsiteX0" fmla="*/ 9 w 20564"/>
                <a:gd name="connsiteY0" fmla="*/ 9808 h 20546"/>
                <a:gd name="connsiteX1" fmla="*/ 9816 w 20564"/>
                <a:gd name="connsiteY1" fmla="*/ 20547 h 20546"/>
                <a:gd name="connsiteX2" fmla="*/ 20556 w 20564"/>
                <a:gd name="connsiteY2" fmla="*/ 10721 h 20546"/>
                <a:gd name="connsiteX3" fmla="*/ 10748 w 20564"/>
                <a:gd name="connsiteY3" fmla="*/ 0 h 20546"/>
                <a:gd name="connsiteX4" fmla="*/ 9 w 20564"/>
                <a:gd name="connsiteY4" fmla="*/ 9808 h 2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64" h="20546">
                  <a:moveTo>
                    <a:pt x="9" y="9808"/>
                  </a:moveTo>
                  <a:cubicBezTo>
                    <a:pt x="-229" y="15177"/>
                    <a:pt x="4246" y="20547"/>
                    <a:pt x="9816" y="20547"/>
                  </a:cubicBezTo>
                  <a:cubicBezTo>
                    <a:pt x="15405" y="20547"/>
                    <a:pt x="20281" y="16510"/>
                    <a:pt x="20556" y="10721"/>
                  </a:cubicBezTo>
                  <a:cubicBezTo>
                    <a:pt x="20793" y="5333"/>
                    <a:pt x="16337" y="0"/>
                    <a:pt x="10748" y="0"/>
                  </a:cubicBezTo>
                  <a:cubicBezTo>
                    <a:pt x="5177" y="0"/>
                    <a:pt x="283" y="4018"/>
                    <a:pt x="9" y="9808"/>
                  </a:cubicBezTo>
                </a:path>
              </a:pathLst>
            </a:custGeom>
            <a:solidFill>
              <a:srgbClr val="FF7B7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FF96A83C-1A1E-77B2-1788-65772D2D6954}"/>
                </a:ext>
              </a:extLst>
            </p:cNvPr>
            <p:cNvSpPr/>
            <p:nvPr/>
          </p:nvSpPr>
          <p:spPr>
            <a:xfrm>
              <a:off x="7348374" y="3236756"/>
              <a:ext cx="54" cy="767"/>
            </a:xfrm>
            <a:custGeom>
              <a:avLst/>
              <a:gdLst>
                <a:gd name="connsiteX0" fmla="*/ 0 w 54"/>
                <a:gd name="connsiteY0" fmla="*/ 767 h 767"/>
                <a:gd name="connsiteX1" fmla="*/ 55 w 54"/>
                <a:gd name="connsiteY1" fmla="*/ 0 h 767"/>
                <a:gd name="connsiteX2" fmla="*/ 0 w 54"/>
                <a:gd name="connsiteY2" fmla="*/ 767 h 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" h="767">
                  <a:moveTo>
                    <a:pt x="0" y="767"/>
                  </a:moveTo>
                  <a:cubicBezTo>
                    <a:pt x="55" y="548"/>
                    <a:pt x="55" y="256"/>
                    <a:pt x="55" y="0"/>
                  </a:cubicBezTo>
                  <a:cubicBezTo>
                    <a:pt x="55" y="256"/>
                    <a:pt x="55" y="548"/>
                    <a:pt x="0" y="767"/>
                  </a:cubicBezTo>
                </a:path>
              </a:pathLst>
            </a:custGeom>
            <a:solidFill>
              <a:srgbClr val="BB313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67" name="图形 10">
              <a:extLst>
                <a:ext uri="{FF2B5EF4-FFF2-40B4-BE49-F238E27FC236}">
                  <a16:creationId xmlns:a16="http://schemas.microsoft.com/office/drawing/2014/main" id="{5461749C-AF1B-7677-79F1-623F5D97F5FB}"/>
                </a:ext>
              </a:extLst>
            </p:cNvPr>
            <p:cNvGrpSpPr/>
            <p:nvPr/>
          </p:nvGrpSpPr>
          <p:grpSpPr>
            <a:xfrm>
              <a:off x="6407357" y="2881492"/>
              <a:ext cx="953809" cy="1090212"/>
              <a:chOff x="6407357" y="2881492"/>
              <a:chExt cx="953809" cy="1090212"/>
            </a:xfrm>
          </p:grpSpPr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F473D6BC-0980-67F6-8B40-03882D6D5447}"/>
                  </a:ext>
                </a:extLst>
              </p:cNvPr>
              <p:cNvSpPr/>
              <p:nvPr/>
            </p:nvSpPr>
            <p:spPr>
              <a:xfrm>
                <a:off x="6459738" y="2881492"/>
                <a:ext cx="861072" cy="508094"/>
              </a:xfrm>
              <a:custGeom>
                <a:avLst/>
                <a:gdLst>
                  <a:gd name="connsiteX0" fmla="*/ 744134 w 861072"/>
                  <a:gd name="connsiteY0" fmla="*/ 7707 h 508094"/>
                  <a:gd name="connsiteX1" fmla="*/ 628306 w 861072"/>
                  <a:gd name="connsiteY1" fmla="*/ 54773 h 508094"/>
                  <a:gd name="connsiteX2" fmla="*/ 310775 w 861072"/>
                  <a:gd name="connsiteY2" fmla="*/ 245829 h 508094"/>
                  <a:gd name="connsiteX3" fmla="*/ 247472 w 861072"/>
                  <a:gd name="connsiteY3" fmla="*/ 289260 h 508094"/>
                  <a:gd name="connsiteX4" fmla="*/ 183258 w 861072"/>
                  <a:gd name="connsiteY4" fmla="*/ 334061 h 508094"/>
                  <a:gd name="connsiteX5" fmla="*/ 58937 w 861072"/>
                  <a:gd name="connsiteY5" fmla="*/ 434109 h 508094"/>
                  <a:gd name="connsiteX6" fmla="*/ 0 w 861072"/>
                  <a:gd name="connsiteY6" fmla="*/ 496497 h 508094"/>
                  <a:gd name="connsiteX7" fmla="*/ 146 w 861072"/>
                  <a:gd name="connsiteY7" fmla="*/ 497100 h 508094"/>
                  <a:gd name="connsiteX8" fmla="*/ 3434 w 861072"/>
                  <a:gd name="connsiteY8" fmla="*/ 508095 h 508094"/>
                  <a:gd name="connsiteX9" fmla="*/ 42737 w 861072"/>
                  <a:gd name="connsiteY9" fmla="*/ 463696 h 508094"/>
                  <a:gd name="connsiteX10" fmla="*/ 42573 w 861072"/>
                  <a:gd name="connsiteY10" fmla="*/ 463915 h 508094"/>
                  <a:gd name="connsiteX11" fmla="*/ 163606 w 861072"/>
                  <a:gd name="connsiteY11" fmla="*/ 360707 h 508094"/>
                  <a:gd name="connsiteX12" fmla="*/ 290885 w 861072"/>
                  <a:gd name="connsiteY12" fmla="*/ 271581 h 508094"/>
                  <a:gd name="connsiteX13" fmla="*/ 341366 w 861072"/>
                  <a:gd name="connsiteY13" fmla="*/ 236880 h 508094"/>
                  <a:gd name="connsiteX14" fmla="*/ 396924 w 861072"/>
                  <a:gd name="connsiteY14" fmla="*/ 199658 h 508094"/>
                  <a:gd name="connsiteX15" fmla="*/ 511419 w 861072"/>
                  <a:gd name="connsiteY15" fmla="*/ 128357 h 508094"/>
                  <a:gd name="connsiteX16" fmla="*/ 510944 w 861072"/>
                  <a:gd name="connsiteY16" fmla="*/ 128594 h 508094"/>
                  <a:gd name="connsiteX17" fmla="*/ 580729 w 861072"/>
                  <a:gd name="connsiteY17" fmla="*/ 89821 h 508094"/>
                  <a:gd name="connsiteX18" fmla="*/ 644305 w 861072"/>
                  <a:gd name="connsiteY18" fmla="*/ 58115 h 508094"/>
                  <a:gd name="connsiteX19" fmla="*/ 745997 w 861072"/>
                  <a:gd name="connsiteY19" fmla="*/ 17405 h 508094"/>
                  <a:gd name="connsiteX20" fmla="*/ 745468 w 861072"/>
                  <a:gd name="connsiteY20" fmla="*/ 17515 h 508094"/>
                  <a:gd name="connsiteX21" fmla="*/ 796058 w 861072"/>
                  <a:gd name="connsiteY21" fmla="*/ 9844 h 508094"/>
                  <a:gd name="connsiteX22" fmla="*/ 822266 w 861072"/>
                  <a:gd name="connsiteY22" fmla="*/ 12894 h 508094"/>
                  <a:gd name="connsiteX23" fmla="*/ 822376 w 861072"/>
                  <a:gd name="connsiteY23" fmla="*/ 12931 h 508094"/>
                  <a:gd name="connsiteX24" fmla="*/ 822357 w 861072"/>
                  <a:gd name="connsiteY24" fmla="*/ 12913 h 508094"/>
                  <a:gd name="connsiteX25" fmla="*/ 822412 w 861072"/>
                  <a:gd name="connsiteY25" fmla="*/ 12949 h 508094"/>
                  <a:gd name="connsiteX26" fmla="*/ 822430 w 861072"/>
                  <a:gd name="connsiteY26" fmla="*/ 12949 h 508094"/>
                  <a:gd name="connsiteX27" fmla="*/ 822613 w 861072"/>
                  <a:gd name="connsiteY27" fmla="*/ 12967 h 508094"/>
                  <a:gd name="connsiteX28" fmla="*/ 822723 w 861072"/>
                  <a:gd name="connsiteY28" fmla="*/ 13004 h 508094"/>
                  <a:gd name="connsiteX29" fmla="*/ 838904 w 861072"/>
                  <a:gd name="connsiteY29" fmla="*/ 19378 h 508094"/>
                  <a:gd name="connsiteX30" fmla="*/ 838539 w 861072"/>
                  <a:gd name="connsiteY30" fmla="*/ 19140 h 508094"/>
                  <a:gd name="connsiteX31" fmla="*/ 838959 w 861072"/>
                  <a:gd name="connsiteY31" fmla="*/ 19414 h 508094"/>
                  <a:gd name="connsiteX32" fmla="*/ 838904 w 861072"/>
                  <a:gd name="connsiteY32" fmla="*/ 19378 h 508094"/>
                  <a:gd name="connsiteX33" fmla="*/ 839160 w 861072"/>
                  <a:gd name="connsiteY33" fmla="*/ 19524 h 508094"/>
                  <a:gd name="connsiteX34" fmla="*/ 839160 w 861072"/>
                  <a:gd name="connsiteY34" fmla="*/ 19542 h 508094"/>
                  <a:gd name="connsiteX35" fmla="*/ 839196 w 861072"/>
                  <a:gd name="connsiteY35" fmla="*/ 19542 h 508094"/>
                  <a:gd name="connsiteX36" fmla="*/ 839324 w 861072"/>
                  <a:gd name="connsiteY36" fmla="*/ 19615 h 508094"/>
                  <a:gd name="connsiteX37" fmla="*/ 839306 w 861072"/>
                  <a:gd name="connsiteY37" fmla="*/ 19597 h 508094"/>
                  <a:gd name="connsiteX38" fmla="*/ 839671 w 861072"/>
                  <a:gd name="connsiteY38" fmla="*/ 19761 h 508094"/>
                  <a:gd name="connsiteX39" fmla="*/ 839324 w 861072"/>
                  <a:gd name="connsiteY39" fmla="*/ 19615 h 508094"/>
                  <a:gd name="connsiteX40" fmla="*/ 853113 w 861072"/>
                  <a:gd name="connsiteY40" fmla="*/ 29843 h 508094"/>
                  <a:gd name="connsiteX41" fmla="*/ 856766 w 861072"/>
                  <a:gd name="connsiteY41" fmla="*/ 30774 h 508094"/>
                  <a:gd name="connsiteX42" fmla="*/ 860054 w 861072"/>
                  <a:gd name="connsiteY42" fmla="*/ 28838 h 508094"/>
                  <a:gd name="connsiteX43" fmla="*/ 861040 w 861072"/>
                  <a:gd name="connsiteY43" fmla="*/ 25204 h 508094"/>
                  <a:gd name="connsiteX44" fmla="*/ 859049 w 861072"/>
                  <a:gd name="connsiteY44" fmla="*/ 21898 h 508094"/>
                  <a:gd name="connsiteX45" fmla="*/ 796441 w 861072"/>
                  <a:gd name="connsiteY45" fmla="*/ 0 h 508094"/>
                  <a:gd name="connsiteX46" fmla="*/ 744134 w 861072"/>
                  <a:gd name="connsiteY46" fmla="*/ 7707 h 508094"/>
                  <a:gd name="connsiteX47" fmla="*/ 821956 w 861072"/>
                  <a:gd name="connsiteY47" fmla="*/ 12785 h 508094"/>
                  <a:gd name="connsiteX48" fmla="*/ 822175 w 861072"/>
                  <a:gd name="connsiteY48" fmla="*/ 12876 h 508094"/>
                  <a:gd name="connsiteX49" fmla="*/ 821956 w 861072"/>
                  <a:gd name="connsiteY49" fmla="*/ 12785 h 508094"/>
                  <a:gd name="connsiteX50" fmla="*/ 822558 w 861072"/>
                  <a:gd name="connsiteY50" fmla="*/ 12967 h 508094"/>
                  <a:gd name="connsiteX51" fmla="*/ 822613 w 861072"/>
                  <a:gd name="connsiteY51" fmla="*/ 12967 h 508094"/>
                  <a:gd name="connsiteX52" fmla="*/ 822558 w 861072"/>
                  <a:gd name="connsiteY52" fmla="*/ 12967 h 508094"/>
                  <a:gd name="connsiteX53" fmla="*/ 839160 w 861072"/>
                  <a:gd name="connsiteY53" fmla="*/ 19542 h 508094"/>
                  <a:gd name="connsiteX54" fmla="*/ 839160 w 861072"/>
                  <a:gd name="connsiteY54" fmla="*/ 19542 h 508094"/>
                  <a:gd name="connsiteX55" fmla="*/ 839160 w 861072"/>
                  <a:gd name="connsiteY55" fmla="*/ 19542 h 508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861072" h="508094">
                    <a:moveTo>
                      <a:pt x="744134" y="7707"/>
                    </a:moveTo>
                    <a:cubicBezTo>
                      <a:pt x="703662" y="18410"/>
                      <a:pt x="665911" y="36747"/>
                      <a:pt x="628306" y="54773"/>
                    </a:cubicBezTo>
                    <a:cubicBezTo>
                      <a:pt x="516715" y="108249"/>
                      <a:pt x="412503" y="175733"/>
                      <a:pt x="310775" y="245829"/>
                    </a:cubicBezTo>
                    <a:cubicBezTo>
                      <a:pt x="289716" y="260330"/>
                      <a:pt x="268585" y="274795"/>
                      <a:pt x="247472" y="289260"/>
                    </a:cubicBezTo>
                    <a:cubicBezTo>
                      <a:pt x="225940" y="303980"/>
                      <a:pt x="204462" y="318883"/>
                      <a:pt x="183258" y="334061"/>
                    </a:cubicBezTo>
                    <a:cubicBezTo>
                      <a:pt x="140028" y="365090"/>
                      <a:pt x="97820" y="397728"/>
                      <a:pt x="58937" y="434109"/>
                    </a:cubicBezTo>
                    <a:cubicBezTo>
                      <a:pt x="38043" y="453614"/>
                      <a:pt x="18118" y="474344"/>
                      <a:pt x="0" y="496497"/>
                    </a:cubicBezTo>
                    <a:cubicBezTo>
                      <a:pt x="55" y="496698"/>
                      <a:pt x="91" y="496899"/>
                      <a:pt x="146" y="497100"/>
                    </a:cubicBezTo>
                    <a:cubicBezTo>
                      <a:pt x="1224" y="500753"/>
                      <a:pt x="2338" y="504424"/>
                      <a:pt x="3434" y="508095"/>
                    </a:cubicBezTo>
                    <a:cubicBezTo>
                      <a:pt x="15743" y="492625"/>
                      <a:pt x="28948" y="477868"/>
                      <a:pt x="42737" y="463696"/>
                    </a:cubicBezTo>
                    <a:cubicBezTo>
                      <a:pt x="42682" y="463769"/>
                      <a:pt x="42628" y="463842"/>
                      <a:pt x="42573" y="463915"/>
                    </a:cubicBezTo>
                    <a:cubicBezTo>
                      <a:pt x="79794" y="426000"/>
                      <a:pt x="121033" y="392376"/>
                      <a:pt x="163606" y="360707"/>
                    </a:cubicBezTo>
                    <a:cubicBezTo>
                      <a:pt x="205174" y="329769"/>
                      <a:pt x="248167" y="300839"/>
                      <a:pt x="290885" y="271581"/>
                    </a:cubicBezTo>
                    <a:cubicBezTo>
                      <a:pt x="307724" y="260020"/>
                      <a:pt x="324509" y="248404"/>
                      <a:pt x="341366" y="236880"/>
                    </a:cubicBezTo>
                    <a:cubicBezTo>
                      <a:pt x="359776" y="224314"/>
                      <a:pt x="378313" y="211913"/>
                      <a:pt x="396924" y="199658"/>
                    </a:cubicBezTo>
                    <a:cubicBezTo>
                      <a:pt x="434492" y="174966"/>
                      <a:pt x="472554" y="151041"/>
                      <a:pt x="511419" y="128357"/>
                    </a:cubicBezTo>
                    <a:lnTo>
                      <a:pt x="510944" y="128594"/>
                    </a:lnTo>
                    <a:cubicBezTo>
                      <a:pt x="533938" y="115226"/>
                      <a:pt x="557206" y="102240"/>
                      <a:pt x="580729" y="89821"/>
                    </a:cubicBezTo>
                    <a:cubicBezTo>
                      <a:pt x="601696" y="78771"/>
                      <a:pt x="622955" y="68343"/>
                      <a:pt x="644305" y="58115"/>
                    </a:cubicBezTo>
                    <a:cubicBezTo>
                      <a:pt x="677234" y="42335"/>
                      <a:pt x="710639" y="26976"/>
                      <a:pt x="745997" y="17405"/>
                    </a:cubicBezTo>
                    <a:cubicBezTo>
                      <a:pt x="745815" y="17442"/>
                      <a:pt x="745613" y="17479"/>
                      <a:pt x="745468" y="17515"/>
                    </a:cubicBezTo>
                    <a:cubicBezTo>
                      <a:pt x="761978" y="13168"/>
                      <a:pt x="778926" y="10045"/>
                      <a:pt x="796058" y="9844"/>
                    </a:cubicBezTo>
                    <a:cubicBezTo>
                      <a:pt x="804934" y="9917"/>
                      <a:pt x="813719" y="10812"/>
                      <a:pt x="822266" y="12894"/>
                    </a:cubicBezTo>
                    <a:cubicBezTo>
                      <a:pt x="822303" y="12913"/>
                      <a:pt x="822339" y="12913"/>
                      <a:pt x="822376" y="12931"/>
                    </a:cubicBezTo>
                    <a:lnTo>
                      <a:pt x="822357" y="12913"/>
                    </a:lnTo>
                    <a:cubicBezTo>
                      <a:pt x="822376" y="12931"/>
                      <a:pt x="822394" y="12931"/>
                      <a:pt x="822412" y="12949"/>
                    </a:cubicBezTo>
                    <a:lnTo>
                      <a:pt x="822430" y="12949"/>
                    </a:lnTo>
                    <a:cubicBezTo>
                      <a:pt x="822504" y="12967"/>
                      <a:pt x="822558" y="12967"/>
                      <a:pt x="822613" y="12967"/>
                    </a:cubicBezTo>
                    <a:cubicBezTo>
                      <a:pt x="822650" y="12986"/>
                      <a:pt x="822686" y="12986"/>
                      <a:pt x="822723" y="13004"/>
                    </a:cubicBezTo>
                    <a:cubicBezTo>
                      <a:pt x="828330" y="14593"/>
                      <a:pt x="833717" y="16675"/>
                      <a:pt x="838904" y="19378"/>
                    </a:cubicBezTo>
                    <a:lnTo>
                      <a:pt x="838539" y="19140"/>
                    </a:lnTo>
                    <a:cubicBezTo>
                      <a:pt x="838685" y="19232"/>
                      <a:pt x="838831" y="19323"/>
                      <a:pt x="838959" y="19414"/>
                    </a:cubicBezTo>
                    <a:lnTo>
                      <a:pt x="838904" y="19378"/>
                    </a:lnTo>
                    <a:cubicBezTo>
                      <a:pt x="838959" y="19433"/>
                      <a:pt x="839051" y="19487"/>
                      <a:pt x="839160" y="19524"/>
                    </a:cubicBezTo>
                    <a:cubicBezTo>
                      <a:pt x="839160" y="19542"/>
                      <a:pt x="839160" y="19542"/>
                      <a:pt x="839160" y="19542"/>
                    </a:cubicBezTo>
                    <a:lnTo>
                      <a:pt x="839196" y="19542"/>
                    </a:lnTo>
                    <a:lnTo>
                      <a:pt x="839324" y="19615"/>
                    </a:lnTo>
                    <a:cubicBezTo>
                      <a:pt x="839306" y="19597"/>
                      <a:pt x="839306" y="19597"/>
                      <a:pt x="839306" y="19597"/>
                    </a:cubicBezTo>
                    <a:cubicBezTo>
                      <a:pt x="839434" y="19652"/>
                      <a:pt x="839562" y="19725"/>
                      <a:pt x="839671" y="19761"/>
                    </a:cubicBezTo>
                    <a:cubicBezTo>
                      <a:pt x="839562" y="19743"/>
                      <a:pt x="839434" y="19652"/>
                      <a:pt x="839324" y="19615"/>
                    </a:cubicBezTo>
                    <a:cubicBezTo>
                      <a:pt x="844329" y="22483"/>
                      <a:pt x="848894" y="25898"/>
                      <a:pt x="853113" y="29843"/>
                    </a:cubicBezTo>
                    <a:cubicBezTo>
                      <a:pt x="854008" y="30701"/>
                      <a:pt x="855597" y="30939"/>
                      <a:pt x="856766" y="30774"/>
                    </a:cubicBezTo>
                    <a:cubicBezTo>
                      <a:pt x="858081" y="30628"/>
                      <a:pt x="859286" y="29898"/>
                      <a:pt x="860054" y="28838"/>
                    </a:cubicBezTo>
                    <a:cubicBezTo>
                      <a:pt x="860839" y="27797"/>
                      <a:pt x="861186" y="26464"/>
                      <a:pt x="861040" y="25204"/>
                    </a:cubicBezTo>
                    <a:cubicBezTo>
                      <a:pt x="860839" y="23761"/>
                      <a:pt x="860054" y="22830"/>
                      <a:pt x="859049" y="21898"/>
                    </a:cubicBezTo>
                    <a:cubicBezTo>
                      <a:pt x="841680" y="5625"/>
                      <a:pt x="819362" y="0"/>
                      <a:pt x="796441" y="0"/>
                    </a:cubicBezTo>
                    <a:cubicBezTo>
                      <a:pt x="778689" y="-18"/>
                      <a:pt x="760535" y="3361"/>
                      <a:pt x="744134" y="7707"/>
                    </a:cubicBezTo>
                    <a:moveTo>
                      <a:pt x="821956" y="12785"/>
                    </a:moveTo>
                    <a:cubicBezTo>
                      <a:pt x="822029" y="12803"/>
                      <a:pt x="822102" y="12839"/>
                      <a:pt x="822175" y="12876"/>
                    </a:cubicBezTo>
                    <a:cubicBezTo>
                      <a:pt x="822102" y="12839"/>
                      <a:pt x="822029" y="12821"/>
                      <a:pt x="821956" y="12785"/>
                    </a:cubicBezTo>
                    <a:moveTo>
                      <a:pt x="822558" y="12967"/>
                    </a:moveTo>
                    <a:cubicBezTo>
                      <a:pt x="822577" y="12967"/>
                      <a:pt x="822595" y="12967"/>
                      <a:pt x="822613" y="12967"/>
                    </a:cubicBezTo>
                    <a:cubicBezTo>
                      <a:pt x="822595" y="12967"/>
                      <a:pt x="822577" y="12967"/>
                      <a:pt x="822558" y="12967"/>
                    </a:cubicBezTo>
                    <a:moveTo>
                      <a:pt x="839160" y="19542"/>
                    </a:moveTo>
                    <a:lnTo>
                      <a:pt x="839160" y="19542"/>
                    </a:lnTo>
                    <a:cubicBezTo>
                      <a:pt x="839160" y="19542"/>
                      <a:pt x="839160" y="19542"/>
                      <a:pt x="839160" y="19542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A4097F64-CBFD-055C-9B46-4B572664400D}"/>
                  </a:ext>
                </a:extLst>
              </p:cNvPr>
              <p:cNvSpPr/>
              <p:nvPr/>
            </p:nvSpPr>
            <p:spPr>
              <a:xfrm>
                <a:off x="7282114" y="2894423"/>
                <a:ext cx="36" cy="18"/>
              </a:xfrm>
              <a:custGeom>
                <a:avLst/>
                <a:gdLst>
                  <a:gd name="connsiteX0" fmla="*/ 37 w 36"/>
                  <a:gd name="connsiteY0" fmla="*/ 18 h 18"/>
                  <a:gd name="connsiteX1" fmla="*/ 0 w 36"/>
                  <a:gd name="connsiteY1" fmla="*/ 0 h 18"/>
                  <a:gd name="connsiteX2" fmla="*/ 37 w 36"/>
                  <a:gd name="connsiteY2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" h="18">
                    <a:moveTo>
                      <a:pt x="37" y="18"/>
                    </a:moveTo>
                    <a:cubicBezTo>
                      <a:pt x="18" y="18"/>
                      <a:pt x="0" y="0"/>
                      <a:pt x="0" y="0"/>
                    </a:cubicBezTo>
                    <a:cubicBezTo>
                      <a:pt x="0" y="0"/>
                      <a:pt x="18" y="18"/>
                      <a:pt x="37" y="18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BE33DA98-7BD4-5B5E-99FA-FCDE46531FC9}"/>
                  </a:ext>
                </a:extLst>
              </p:cNvPr>
              <p:cNvSpPr/>
              <p:nvPr/>
            </p:nvSpPr>
            <p:spPr>
              <a:xfrm>
                <a:off x="7205735" y="2898696"/>
                <a:ext cx="693" cy="200"/>
              </a:xfrm>
              <a:custGeom>
                <a:avLst/>
                <a:gdLst>
                  <a:gd name="connsiteX0" fmla="*/ 0 w 693"/>
                  <a:gd name="connsiteY0" fmla="*/ 201 h 200"/>
                  <a:gd name="connsiteX1" fmla="*/ 694 w 693"/>
                  <a:gd name="connsiteY1" fmla="*/ 0 h 200"/>
                  <a:gd name="connsiteX2" fmla="*/ 0 w 693"/>
                  <a:gd name="connsiteY2" fmla="*/ 201 h 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3" h="200">
                    <a:moveTo>
                      <a:pt x="0" y="201"/>
                    </a:moveTo>
                    <a:cubicBezTo>
                      <a:pt x="237" y="164"/>
                      <a:pt x="474" y="73"/>
                      <a:pt x="694" y="0"/>
                    </a:cubicBezTo>
                    <a:cubicBezTo>
                      <a:pt x="474" y="73"/>
                      <a:pt x="237" y="164"/>
                      <a:pt x="0" y="201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E91698D9-EFAB-8D7F-DDC2-A1B2C288BC3B}"/>
                  </a:ext>
                </a:extLst>
              </p:cNvPr>
              <p:cNvSpPr/>
              <p:nvPr/>
            </p:nvSpPr>
            <p:spPr>
              <a:xfrm>
                <a:off x="6971139" y="3009429"/>
                <a:ext cx="694" cy="420"/>
              </a:xfrm>
              <a:custGeom>
                <a:avLst/>
                <a:gdLst>
                  <a:gd name="connsiteX0" fmla="*/ 0 w 694"/>
                  <a:gd name="connsiteY0" fmla="*/ 420 h 420"/>
                  <a:gd name="connsiteX1" fmla="*/ 694 w 694"/>
                  <a:gd name="connsiteY1" fmla="*/ 0 h 420"/>
                  <a:gd name="connsiteX2" fmla="*/ 0 w 694"/>
                  <a:gd name="connsiteY2" fmla="*/ 420 h 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4" h="420">
                    <a:moveTo>
                      <a:pt x="0" y="420"/>
                    </a:moveTo>
                    <a:cubicBezTo>
                      <a:pt x="238" y="274"/>
                      <a:pt x="475" y="164"/>
                      <a:pt x="694" y="0"/>
                    </a:cubicBezTo>
                    <a:cubicBezTo>
                      <a:pt x="475" y="164"/>
                      <a:pt x="238" y="274"/>
                      <a:pt x="0" y="420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22FCD5B7-18CD-6545-9BB9-9BF65142E63C}"/>
                  </a:ext>
                </a:extLst>
              </p:cNvPr>
              <p:cNvSpPr/>
              <p:nvPr/>
            </p:nvSpPr>
            <p:spPr>
              <a:xfrm>
                <a:off x="7232893" y="2883410"/>
                <a:ext cx="128273" cy="997450"/>
              </a:xfrm>
              <a:custGeom>
                <a:avLst/>
                <a:gdLst>
                  <a:gd name="connsiteX0" fmla="*/ 45148 w 128273"/>
                  <a:gd name="connsiteY0" fmla="*/ 2283 h 997450"/>
                  <a:gd name="connsiteX1" fmla="*/ 47632 w 128273"/>
                  <a:gd name="connsiteY1" fmla="*/ 5114 h 997450"/>
                  <a:gd name="connsiteX2" fmla="*/ 62991 w 128273"/>
                  <a:gd name="connsiteY2" fmla="*/ 12675 h 997450"/>
                  <a:gd name="connsiteX3" fmla="*/ 63174 w 128273"/>
                  <a:gd name="connsiteY3" fmla="*/ 12785 h 997450"/>
                  <a:gd name="connsiteX4" fmla="*/ 63064 w 128273"/>
                  <a:gd name="connsiteY4" fmla="*/ 12748 h 997450"/>
                  <a:gd name="connsiteX5" fmla="*/ 63411 w 128273"/>
                  <a:gd name="connsiteY5" fmla="*/ 12985 h 997450"/>
                  <a:gd name="connsiteX6" fmla="*/ 63174 w 128273"/>
                  <a:gd name="connsiteY6" fmla="*/ 12785 h 997450"/>
                  <a:gd name="connsiteX7" fmla="*/ 63795 w 128273"/>
                  <a:gd name="connsiteY7" fmla="*/ 13223 h 997450"/>
                  <a:gd name="connsiteX8" fmla="*/ 63411 w 128273"/>
                  <a:gd name="connsiteY8" fmla="*/ 12985 h 997450"/>
                  <a:gd name="connsiteX9" fmla="*/ 76251 w 128273"/>
                  <a:gd name="connsiteY9" fmla="*/ 24254 h 997450"/>
                  <a:gd name="connsiteX10" fmla="*/ 76159 w 128273"/>
                  <a:gd name="connsiteY10" fmla="*/ 24144 h 997450"/>
                  <a:gd name="connsiteX11" fmla="*/ 76251 w 128273"/>
                  <a:gd name="connsiteY11" fmla="*/ 24254 h 997450"/>
                  <a:gd name="connsiteX12" fmla="*/ 76287 w 128273"/>
                  <a:gd name="connsiteY12" fmla="*/ 24309 h 997450"/>
                  <a:gd name="connsiteX13" fmla="*/ 76506 w 128273"/>
                  <a:gd name="connsiteY13" fmla="*/ 24565 h 997450"/>
                  <a:gd name="connsiteX14" fmla="*/ 76634 w 128273"/>
                  <a:gd name="connsiteY14" fmla="*/ 24692 h 997450"/>
                  <a:gd name="connsiteX15" fmla="*/ 76707 w 128273"/>
                  <a:gd name="connsiteY15" fmla="*/ 24802 h 997450"/>
                  <a:gd name="connsiteX16" fmla="*/ 91391 w 128273"/>
                  <a:gd name="connsiteY16" fmla="*/ 46773 h 997450"/>
                  <a:gd name="connsiteX17" fmla="*/ 107335 w 128273"/>
                  <a:gd name="connsiteY17" fmla="*/ 94131 h 997450"/>
                  <a:gd name="connsiteX18" fmla="*/ 107335 w 128273"/>
                  <a:gd name="connsiteY18" fmla="*/ 94094 h 997450"/>
                  <a:gd name="connsiteX19" fmla="*/ 107335 w 128273"/>
                  <a:gd name="connsiteY19" fmla="*/ 94167 h 997450"/>
                  <a:gd name="connsiteX20" fmla="*/ 107609 w 128273"/>
                  <a:gd name="connsiteY20" fmla="*/ 95318 h 997450"/>
                  <a:gd name="connsiteX21" fmla="*/ 107445 w 128273"/>
                  <a:gd name="connsiteY21" fmla="*/ 94825 h 997450"/>
                  <a:gd name="connsiteX22" fmla="*/ 117527 w 128273"/>
                  <a:gd name="connsiteY22" fmla="*/ 203877 h 997450"/>
                  <a:gd name="connsiteX23" fmla="*/ 118239 w 128273"/>
                  <a:gd name="connsiteY23" fmla="*/ 274941 h 997450"/>
                  <a:gd name="connsiteX24" fmla="*/ 115481 w 128273"/>
                  <a:gd name="connsiteY24" fmla="*/ 354735 h 997450"/>
                  <a:gd name="connsiteX25" fmla="*/ 115481 w 128273"/>
                  <a:gd name="connsiteY25" fmla="*/ 354150 h 997450"/>
                  <a:gd name="connsiteX26" fmla="*/ 104121 w 128273"/>
                  <a:gd name="connsiteY26" fmla="*/ 488607 h 997450"/>
                  <a:gd name="connsiteX27" fmla="*/ 96249 w 128273"/>
                  <a:gd name="connsiteY27" fmla="*/ 554978 h 997450"/>
                  <a:gd name="connsiteX28" fmla="*/ 88341 w 128273"/>
                  <a:gd name="connsiteY28" fmla="*/ 615741 h 997450"/>
                  <a:gd name="connsiteX29" fmla="*/ 66936 w 128273"/>
                  <a:gd name="connsiteY29" fmla="*/ 769649 h 997450"/>
                  <a:gd name="connsiteX30" fmla="*/ 30336 w 128273"/>
                  <a:gd name="connsiteY30" fmla="*/ 923794 h 997450"/>
                  <a:gd name="connsiteX31" fmla="*/ 0 w 128273"/>
                  <a:gd name="connsiteY31" fmla="*/ 997451 h 997450"/>
                  <a:gd name="connsiteX32" fmla="*/ 5369 w 128273"/>
                  <a:gd name="connsiteY32" fmla="*/ 996410 h 997450"/>
                  <a:gd name="connsiteX33" fmla="*/ 12091 w 128273"/>
                  <a:gd name="connsiteY33" fmla="*/ 995387 h 997450"/>
                  <a:gd name="connsiteX34" fmla="*/ 49257 w 128273"/>
                  <a:gd name="connsiteY34" fmla="*/ 896270 h 997450"/>
                  <a:gd name="connsiteX35" fmla="*/ 81712 w 128273"/>
                  <a:gd name="connsiteY35" fmla="*/ 740025 h 997450"/>
                  <a:gd name="connsiteX36" fmla="*/ 92378 w 128273"/>
                  <a:gd name="connsiteY36" fmla="*/ 662459 h 997450"/>
                  <a:gd name="connsiteX37" fmla="*/ 102222 w 128273"/>
                  <a:gd name="connsiteY37" fmla="*/ 586318 h 997450"/>
                  <a:gd name="connsiteX38" fmla="*/ 127772 w 128273"/>
                  <a:gd name="connsiteY38" fmla="*/ 216643 h 997450"/>
                  <a:gd name="connsiteX39" fmla="*/ 116942 w 128273"/>
                  <a:gd name="connsiteY39" fmla="*/ 92067 h 997450"/>
                  <a:gd name="connsiteX40" fmla="*/ 100012 w 128273"/>
                  <a:gd name="connsiteY40" fmla="*/ 41933 h 997450"/>
                  <a:gd name="connsiteX41" fmla="*/ 83648 w 128273"/>
                  <a:gd name="connsiteY41" fmla="*/ 17716 h 997450"/>
                  <a:gd name="connsiteX42" fmla="*/ 83228 w 128273"/>
                  <a:gd name="connsiteY42" fmla="*/ 17369 h 997450"/>
                  <a:gd name="connsiteX43" fmla="*/ 83337 w 128273"/>
                  <a:gd name="connsiteY43" fmla="*/ 17478 h 997450"/>
                  <a:gd name="connsiteX44" fmla="*/ 76470 w 128273"/>
                  <a:gd name="connsiteY44" fmla="*/ 12200 h 997450"/>
                  <a:gd name="connsiteX45" fmla="*/ 64032 w 128273"/>
                  <a:gd name="connsiteY45" fmla="*/ 6356 h 997450"/>
                  <a:gd name="connsiteX46" fmla="*/ 64617 w 128273"/>
                  <a:gd name="connsiteY46" fmla="*/ 6611 h 997450"/>
                  <a:gd name="connsiteX47" fmla="*/ 53567 w 128273"/>
                  <a:gd name="connsiteY47" fmla="*/ 2192 h 997450"/>
                  <a:gd name="connsiteX48" fmla="*/ 50426 w 128273"/>
                  <a:gd name="connsiteY48" fmla="*/ 1205 h 997450"/>
                  <a:gd name="connsiteX49" fmla="*/ 44874 w 128273"/>
                  <a:gd name="connsiteY49" fmla="*/ 0 h 997450"/>
                  <a:gd name="connsiteX50" fmla="*/ 45148 w 128273"/>
                  <a:gd name="connsiteY50" fmla="*/ 2283 h 99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28273" h="997450">
                    <a:moveTo>
                      <a:pt x="45148" y="2283"/>
                    </a:moveTo>
                    <a:cubicBezTo>
                      <a:pt x="45531" y="3360"/>
                      <a:pt x="46463" y="4675"/>
                      <a:pt x="47632" y="5114"/>
                    </a:cubicBezTo>
                    <a:cubicBezTo>
                      <a:pt x="53056" y="7050"/>
                      <a:pt x="58133" y="9515"/>
                      <a:pt x="62991" y="12675"/>
                    </a:cubicBezTo>
                    <a:cubicBezTo>
                      <a:pt x="63028" y="12711"/>
                      <a:pt x="63101" y="12785"/>
                      <a:pt x="63174" y="12785"/>
                    </a:cubicBezTo>
                    <a:cubicBezTo>
                      <a:pt x="63138" y="12785"/>
                      <a:pt x="63101" y="12785"/>
                      <a:pt x="63064" y="12748"/>
                    </a:cubicBezTo>
                    <a:cubicBezTo>
                      <a:pt x="63211" y="12858"/>
                      <a:pt x="63302" y="12931"/>
                      <a:pt x="63411" y="12985"/>
                    </a:cubicBezTo>
                    <a:cubicBezTo>
                      <a:pt x="63338" y="12894"/>
                      <a:pt x="63247" y="12858"/>
                      <a:pt x="63174" y="12785"/>
                    </a:cubicBezTo>
                    <a:cubicBezTo>
                      <a:pt x="63375" y="12931"/>
                      <a:pt x="63558" y="13059"/>
                      <a:pt x="63795" y="13223"/>
                    </a:cubicBezTo>
                    <a:cubicBezTo>
                      <a:pt x="63649" y="13131"/>
                      <a:pt x="63521" y="13059"/>
                      <a:pt x="63411" y="12985"/>
                    </a:cubicBezTo>
                    <a:cubicBezTo>
                      <a:pt x="68105" y="16309"/>
                      <a:pt x="72361" y="20072"/>
                      <a:pt x="76251" y="24254"/>
                    </a:cubicBezTo>
                    <a:cubicBezTo>
                      <a:pt x="76214" y="24218"/>
                      <a:pt x="76214" y="24181"/>
                      <a:pt x="76159" y="24144"/>
                    </a:cubicBezTo>
                    <a:cubicBezTo>
                      <a:pt x="76214" y="24181"/>
                      <a:pt x="76214" y="24218"/>
                      <a:pt x="76251" y="24254"/>
                    </a:cubicBezTo>
                    <a:cubicBezTo>
                      <a:pt x="76251" y="24254"/>
                      <a:pt x="76287" y="24254"/>
                      <a:pt x="76287" y="24309"/>
                    </a:cubicBezTo>
                    <a:cubicBezTo>
                      <a:pt x="76360" y="24382"/>
                      <a:pt x="76434" y="24492"/>
                      <a:pt x="76506" y="24565"/>
                    </a:cubicBezTo>
                    <a:lnTo>
                      <a:pt x="76634" y="24692"/>
                    </a:lnTo>
                    <a:cubicBezTo>
                      <a:pt x="76671" y="24729"/>
                      <a:pt x="76707" y="24765"/>
                      <a:pt x="76707" y="24802"/>
                    </a:cubicBezTo>
                    <a:cubicBezTo>
                      <a:pt x="82515" y="31505"/>
                      <a:pt x="87337" y="38901"/>
                      <a:pt x="91391" y="46773"/>
                    </a:cubicBezTo>
                    <a:cubicBezTo>
                      <a:pt x="98843" y="61786"/>
                      <a:pt x="103719" y="77840"/>
                      <a:pt x="107335" y="94131"/>
                    </a:cubicBezTo>
                    <a:lnTo>
                      <a:pt x="107335" y="94094"/>
                    </a:lnTo>
                    <a:lnTo>
                      <a:pt x="107335" y="94167"/>
                    </a:lnTo>
                    <a:cubicBezTo>
                      <a:pt x="107409" y="94551"/>
                      <a:pt x="107537" y="94934"/>
                      <a:pt x="107609" y="95318"/>
                    </a:cubicBezTo>
                    <a:cubicBezTo>
                      <a:pt x="107573" y="95172"/>
                      <a:pt x="107482" y="94971"/>
                      <a:pt x="107445" y="94825"/>
                    </a:cubicBezTo>
                    <a:cubicBezTo>
                      <a:pt x="115006" y="130658"/>
                      <a:pt x="116595" y="167368"/>
                      <a:pt x="117527" y="203877"/>
                    </a:cubicBezTo>
                    <a:cubicBezTo>
                      <a:pt x="118111" y="227565"/>
                      <a:pt x="118495" y="251216"/>
                      <a:pt x="118239" y="274941"/>
                    </a:cubicBezTo>
                    <a:cubicBezTo>
                      <a:pt x="117874" y="301533"/>
                      <a:pt x="116906" y="328143"/>
                      <a:pt x="115481" y="354735"/>
                    </a:cubicBezTo>
                    <a:lnTo>
                      <a:pt x="115481" y="354150"/>
                    </a:lnTo>
                    <a:cubicBezTo>
                      <a:pt x="112961" y="399079"/>
                      <a:pt x="108997" y="443862"/>
                      <a:pt x="104121" y="488607"/>
                    </a:cubicBezTo>
                    <a:cubicBezTo>
                      <a:pt x="101674" y="510743"/>
                      <a:pt x="99080" y="532879"/>
                      <a:pt x="96249" y="554978"/>
                    </a:cubicBezTo>
                    <a:cubicBezTo>
                      <a:pt x="93693" y="575250"/>
                      <a:pt x="90971" y="595504"/>
                      <a:pt x="88341" y="615741"/>
                    </a:cubicBezTo>
                    <a:cubicBezTo>
                      <a:pt x="81748" y="667098"/>
                      <a:pt x="75557" y="718547"/>
                      <a:pt x="66936" y="769649"/>
                    </a:cubicBezTo>
                    <a:cubicBezTo>
                      <a:pt x="58133" y="821755"/>
                      <a:pt x="47047" y="873587"/>
                      <a:pt x="30336" y="923794"/>
                    </a:cubicBezTo>
                    <a:cubicBezTo>
                      <a:pt x="21862" y="949016"/>
                      <a:pt x="11908" y="973726"/>
                      <a:pt x="0" y="997451"/>
                    </a:cubicBezTo>
                    <a:cubicBezTo>
                      <a:pt x="1772" y="997067"/>
                      <a:pt x="3561" y="996720"/>
                      <a:pt x="5369" y="996410"/>
                    </a:cubicBezTo>
                    <a:cubicBezTo>
                      <a:pt x="7616" y="996026"/>
                      <a:pt x="9844" y="995679"/>
                      <a:pt x="12091" y="995387"/>
                    </a:cubicBezTo>
                    <a:cubicBezTo>
                      <a:pt x="27523" y="963608"/>
                      <a:pt x="39522" y="930149"/>
                      <a:pt x="49257" y="896270"/>
                    </a:cubicBezTo>
                    <a:cubicBezTo>
                      <a:pt x="63923" y="845096"/>
                      <a:pt x="73767" y="792642"/>
                      <a:pt x="81712" y="740025"/>
                    </a:cubicBezTo>
                    <a:cubicBezTo>
                      <a:pt x="85584" y="714200"/>
                      <a:pt x="89035" y="688302"/>
                      <a:pt x="92378" y="662459"/>
                    </a:cubicBezTo>
                    <a:cubicBezTo>
                      <a:pt x="95629" y="637054"/>
                      <a:pt x="98879" y="611650"/>
                      <a:pt x="102222" y="586318"/>
                    </a:cubicBezTo>
                    <a:cubicBezTo>
                      <a:pt x="118312" y="463824"/>
                      <a:pt x="130987" y="340325"/>
                      <a:pt x="127772" y="216643"/>
                    </a:cubicBezTo>
                    <a:cubicBezTo>
                      <a:pt x="126713" y="174929"/>
                      <a:pt x="125836" y="132978"/>
                      <a:pt x="116942" y="92067"/>
                    </a:cubicBezTo>
                    <a:cubicBezTo>
                      <a:pt x="113344" y="75429"/>
                      <a:pt x="108066" y="57768"/>
                      <a:pt x="100012" y="41933"/>
                    </a:cubicBezTo>
                    <a:cubicBezTo>
                      <a:pt x="95519" y="33094"/>
                      <a:pt x="90113" y="24839"/>
                      <a:pt x="83648" y="17716"/>
                    </a:cubicBezTo>
                    <a:cubicBezTo>
                      <a:pt x="83501" y="17588"/>
                      <a:pt x="83373" y="17478"/>
                      <a:pt x="83228" y="17369"/>
                    </a:cubicBezTo>
                    <a:lnTo>
                      <a:pt x="83337" y="17478"/>
                    </a:lnTo>
                    <a:cubicBezTo>
                      <a:pt x="81090" y="15652"/>
                      <a:pt x="78753" y="13917"/>
                      <a:pt x="76470" y="12200"/>
                    </a:cubicBezTo>
                    <a:cubicBezTo>
                      <a:pt x="72397" y="10118"/>
                      <a:pt x="68215" y="8127"/>
                      <a:pt x="64032" y="6356"/>
                    </a:cubicBezTo>
                    <a:cubicBezTo>
                      <a:pt x="64215" y="6429"/>
                      <a:pt x="64416" y="6538"/>
                      <a:pt x="64617" y="6611"/>
                    </a:cubicBezTo>
                    <a:cubicBezTo>
                      <a:pt x="60964" y="5059"/>
                      <a:pt x="57275" y="3598"/>
                      <a:pt x="53567" y="2192"/>
                    </a:cubicBezTo>
                    <a:cubicBezTo>
                      <a:pt x="52508" y="1845"/>
                      <a:pt x="51467" y="1498"/>
                      <a:pt x="50426" y="1205"/>
                    </a:cubicBezTo>
                    <a:cubicBezTo>
                      <a:pt x="48600" y="767"/>
                      <a:pt x="46737" y="347"/>
                      <a:pt x="44874" y="0"/>
                    </a:cubicBezTo>
                    <a:cubicBezTo>
                      <a:pt x="44801" y="767"/>
                      <a:pt x="44874" y="1534"/>
                      <a:pt x="45148" y="2283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294A99B4-A814-9BFC-08D8-2670E2F130BD}"/>
                  </a:ext>
                </a:extLst>
              </p:cNvPr>
              <p:cNvSpPr/>
              <p:nvPr/>
            </p:nvSpPr>
            <p:spPr>
              <a:xfrm>
                <a:off x="7295885" y="2896048"/>
                <a:ext cx="36" cy="18"/>
              </a:xfrm>
              <a:custGeom>
                <a:avLst/>
                <a:gdLst>
                  <a:gd name="connsiteX0" fmla="*/ 37 w 36"/>
                  <a:gd name="connsiteY0" fmla="*/ 18 h 18"/>
                  <a:gd name="connsiteX1" fmla="*/ 0 w 36"/>
                  <a:gd name="connsiteY1" fmla="*/ 0 h 18"/>
                  <a:gd name="connsiteX2" fmla="*/ 37 w 36"/>
                  <a:gd name="connsiteY2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" h="18">
                    <a:moveTo>
                      <a:pt x="37" y="18"/>
                    </a:moveTo>
                    <a:lnTo>
                      <a:pt x="0" y="0"/>
                    </a:lnTo>
                    <a:cubicBezTo>
                      <a:pt x="18" y="18"/>
                      <a:pt x="37" y="18"/>
                      <a:pt x="37" y="18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A5FF23B4-7E79-3E5D-6928-B0C4C326689A}"/>
                  </a:ext>
                </a:extLst>
              </p:cNvPr>
              <p:cNvSpPr/>
              <p:nvPr/>
            </p:nvSpPr>
            <p:spPr>
              <a:xfrm>
                <a:off x="7309454" y="2907956"/>
                <a:ext cx="36" cy="36"/>
              </a:xfrm>
              <a:custGeom>
                <a:avLst/>
                <a:gdLst>
                  <a:gd name="connsiteX0" fmla="*/ 37 w 36"/>
                  <a:gd name="connsiteY0" fmla="*/ 37 h 36"/>
                  <a:gd name="connsiteX1" fmla="*/ 0 w 36"/>
                  <a:gd name="connsiteY1" fmla="*/ 0 h 36"/>
                  <a:gd name="connsiteX2" fmla="*/ 37 w 36"/>
                  <a:gd name="connsiteY2" fmla="*/ 37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" h="36">
                    <a:moveTo>
                      <a:pt x="37" y="37"/>
                    </a:moveTo>
                    <a:cubicBezTo>
                      <a:pt x="18" y="37"/>
                      <a:pt x="18" y="18"/>
                      <a:pt x="0" y="0"/>
                    </a:cubicBezTo>
                    <a:cubicBezTo>
                      <a:pt x="0" y="37"/>
                      <a:pt x="18" y="37"/>
                      <a:pt x="37" y="37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FC8D2880-4935-07D3-6617-661AFC16F79B}"/>
                  </a:ext>
                </a:extLst>
              </p:cNvPr>
              <p:cNvSpPr/>
              <p:nvPr/>
            </p:nvSpPr>
            <p:spPr>
              <a:xfrm>
                <a:off x="7295921" y="2896084"/>
                <a:ext cx="54" cy="36"/>
              </a:xfrm>
              <a:custGeom>
                <a:avLst/>
                <a:gdLst>
                  <a:gd name="connsiteX0" fmla="*/ 55 w 54"/>
                  <a:gd name="connsiteY0" fmla="*/ 37 h 36"/>
                  <a:gd name="connsiteX1" fmla="*/ 0 w 54"/>
                  <a:gd name="connsiteY1" fmla="*/ 0 h 36"/>
                  <a:gd name="connsiteX2" fmla="*/ 55 w 54"/>
                  <a:gd name="connsiteY2" fmla="*/ 37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" h="36">
                    <a:moveTo>
                      <a:pt x="55" y="37"/>
                    </a:moveTo>
                    <a:cubicBezTo>
                      <a:pt x="37" y="18"/>
                      <a:pt x="18" y="18"/>
                      <a:pt x="0" y="0"/>
                    </a:cubicBezTo>
                    <a:cubicBezTo>
                      <a:pt x="18" y="0"/>
                      <a:pt x="37" y="18"/>
                      <a:pt x="55" y="37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1E4D5AC1-C36A-6B29-9509-47AC45DD353F}"/>
                  </a:ext>
                </a:extLst>
              </p:cNvPr>
              <p:cNvSpPr/>
              <p:nvPr/>
            </p:nvSpPr>
            <p:spPr>
              <a:xfrm>
                <a:off x="7309144" y="2907609"/>
                <a:ext cx="18" cy="18"/>
              </a:xfrm>
              <a:custGeom>
                <a:avLst/>
                <a:gdLst>
                  <a:gd name="connsiteX0" fmla="*/ 18 w 18"/>
                  <a:gd name="connsiteY0" fmla="*/ 18 h 18"/>
                  <a:gd name="connsiteX1" fmla="*/ 0 w 18"/>
                  <a:gd name="connsiteY1" fmla="*/ 18 h 18"/>
                  <a:gd name="connsiteX2" fmla="*/ 0 w 18"/>
                  <a:gd name="connsiteY2" fmla="*/ 0 h 18"/>
                  <a:gd name="connsiteX3" fmla="*/ 18 w 18"/>
                  <a:gd name="connsiteY3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" h="18">
                    <a:moveTo>
                      <a:pt x="18" y="18"/>
                    </a:moveTo>
                    <a:cubicBezTo>
                      <a:pt x="18" y="18"/>
                      <a:pt x="0" y="18"/>
                      <a:pt x="0" y="18"/>
                    </a:cubicBezTo>
                    <a:lnTo>
                      <a:pt x="0" y="0"/>
                    </a:ln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6611736F-30EB-3CB6-5A73-6F0469C256F9}"/>
                  </a:ext>
                </a:extLst>
              </p:cNvPr>
              <p:cNvSpPr/>
              <p:nvPr/>
            </p:nvSpPr>
            <p:spPr>
              <a:xfrm>
                <a:off x="7309491" y="2908011"/>
                <a:ext cx="36" cy="36"/>
              </a:xfrm>
              <a:custGeom>
                <a:avLst/>
                <a:gdLst>
                  <a:gd name="connsiteX0" fmla="*/ 37 w 36"/>
                  <a:gd name="connsiteY0" fmla="*/ 37 h 36"/>
                  <a:gd name="connsiteX1" fmla="*/ 37 w 36"/>
                  <a:gd name="connsiteY1" fmla="*/ 37 h 36"/>
                  <a:gd name="connsiteX2" fmla="*/ 0 w 36"/>
                  <a:gd name="connsiteY2" fmla="*/ 0 h 36"/>
                  <a:gd name="connsiteX3" fmla="*/ 37 w 36"/>
                  <a:gd name="connsiteY3" fmla="*/ 37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" h="36">
                    <a:moveTo>
                      <a:pt x="37" y="37"/>
                    </a:moveTo>
                    <a:lnTo>
                      <a:pt x="37" y="37"/>
                    </a:lnTo>
                    <a:cubicBezTo>
                      <a:pt x="18" y="37"/>
                      <a:pt x="18" y="18"/>
                      <a:pt x="0" y="0"/>
                    </a:cubicBezTo>
                    <a:cubicBezTo>
                      <a:pt x="18" y="18"/>
                      <a:pt x="18" y="37"/>
                      <a:pt x="37" y="37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FEF0F0CC-A811-F032-FA97-3638975C2D91}"/>
                  </a:ext>
                </a:extLst>
              </p:cNvPr>
              <p:cNvSpPr/>
              <p:nvPr/>
            </p:nvSpPr>
            <p:spPr>
              <a:xfrm>
                <a:off x="7340247" y="2977504"/>
                <a:ext cx="109" cy="694"/>
              </a:xfrm>
              <a:custGeom>
                <a:avLst/>
                <a:gdLst>
                  <a:gd name="connsiteX0" fmla="*/ 110 w 109"/>
                  <a:gd name="connsiteY0" fmla="*/ 694 h 694"/>
                  <a:gd name="connsiteX1" fmla="*/ 0 w 109"/>
                  <a:gd name="connsiteY1" fmla="*/ 0 h 694"/>
                  <a:gd name="connsiteX2" fmla="*/ 110 w 109"/>
                  <a:gd name="connsiteY2" fmla="*/ 694 h 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" h="694">
                    <a:moveTo>
                      <a:pt x="110" y="694"/>
                    </a:moveTo>
                    <a:cubicBezTo>
                      <a:pt x="73" y="438"/>
                      <a:pt x="37" y="219"/>
                      <a:pt x="0" y="0"/>
                    </a:cubicBezTo>
                    <a:cubicBezTo>
                      <a:pt x="37" y="219"/>
                      <a:pt x="73" y="475"/>
                      <a:pt x="110" y="694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20300B4A-60D0-76FC-A563-DD7FBD7F1B4F}"/>
                  </a:ext>
                </a:extLst>
              </p:cNvPr>
              <p:cNvSpPr/>
              <p:nvPr/>
            </p:nvSpPr>
            <p:spPr>
              <a:xfrm>
                <a:off x="6460571" y="3375980"/>
                <a:ext cx="781390" cy="509766"/>
              </a:xfrm>
              <a:custGeom>
                <a:avLst/>
                <a:gdLst>
                  <a:gd name="connsiteX0" fmla="*/ 4190 w 781390"/>
                  <a:gd name="connsiteY0" fmla="*/ 73 h 509766"/>
                  <a:gd name="connsiteX1" fmla="*/ 117 w 781390"/>
                  <a:gd name="connsiteY1" fmla="*/ 5790 h 509766"/>
                  <a:gd name="connsiteX2" fmla="*/ 3551 w 781390"/>
                  <a:gd name="connsiteY2" fmla="*/ 17953 h 509766"/>
                  <a:gd name="connsiteX3" fmla="*/ 3770 w 781390"/>
                  <a:gd name="connsiteY3" fmla="*/ 18684 h 509766"/>
                  <a:gd name="connsiteX4" fmla="*/ 3880 w 781390"/>
                  <a:gd name="connsiteY4" fmla="*/ 19049 h 509766"/>
                  <a:gd name="connsiteX5" fmla="*/ 5012 w 781390"/>
                  <a:gd name="connsiteY5" fmla="*/ 22410 h 509766"/>
                  <a:gd name="connsiteX6" fmla="*/ 5213 w 781390"/>
                  <a:gd name="connsiteY6" fmla="*/ 22994 h 509766"/>
                  <a:gd name="connsiteX7" fmla="*/ 5396 w 781390"/>
                  <a:gd name="connsiteY7" fmla="*/ 23578 h 509766"/>
                  <a:gd name="connsiteX8" fmla="*/ 5560 w 781390"/>
                  <a:gd name="connsiteY8" fmla="*/ 23980 h 509766"/>
                  <a:gd name="connsiteX9" fmla="*/ 12993 w 781390"/>
                  <a:gd name="connsiteY9" fmla="*/ 42335 h 509766"/>
                  <a:gd name="connsiteX10" fmla="*/ 13231 w 781390"/>
                  <a:gd name="connsiteY10" fmla="*/ 42810 h 509766"/>
                  <a:gd name="connsiteX11" fmla="*/ 22746 w 781390"/>
                  <a:gd name="connsiteY11" fmla="*/ 61658 h 509766"/>
                  <a:gd name="connsiteX12" fmla="*/ 22764 w 781390"/>
                  <a:gd name="connsiteY12" fmla="*/ 61676 h 509766"/>
                  <a:gd name="connsiteX13" fmla="*/ 23458 w 781390"/>
                  <a:gd name="connsiteY13" fmla="*/ 62955 h 509766"/>
                  <a:gd name="connsiteX14" fmla="*/ 23751 w 781390"/>
                  <a:gd name="connsiteY14" fmla="*/ 63466 h 509766"/>
                  <a:gd name="connsiteX15" fmla="*/ 33193 w 781390"/>
                  <a:gd name="connsiteY15" fmla="*/ 79429 h 509766"/>
                  <a:gd name="connsiteX16" fmla="*/ 33393 w 781390"/>
                  <a:gd name="connsiteY16" fmla="*/ 79703 h 509766"/>
                  <a:gd name="connsiteX17" fmla="*/ 102850 w 781390"/>
                  <a:gd name="connsiteY17" fmla="*/ 168172 h 509766"/>
                  <a:gd name="connsiteX18" fmla="*/ 102887 w 781390"/>
                  <a:gd name="connsiteY18" fmla="*/ 168226 h 509766"/>
                  <a:gd name="connsiteX19" fmla="*/ 129187 w 781390"/>
                  <a:gd name="connsiteY19" fmla="*/ 195165 h 509766"/>
                  <a:gd name="connsiteX20" fmla="*/ 129625 w 781390"/>
                  <a:gd name="connsiteY20" fmla="*/ 195586 h 509766"/>
                  <a:gd name="connsiteX21" fmla="*/ 150135 w 781390"/>
                  <a:gd name="connsiteY21" fmla="*/ 215091 h 509766"/>
                  <a:gd name="connsiteX22" fmla="*/ 150665 w 781390"/>
                  <a:gd name="connsiteY22" fmla="*/ 215602 h 509766"/>
                  <a:gd name="connsiteX23" fmla="*/ 176562 w 781390"/>
                  <a:gd name="connsiteY23" fmla="*/ 238834 h 509766"/>
                  <a:gd name="connsiteX24" fmla="*/ 176763 w 781390"/>
                  <a:gd name="connsiteY24" fmla="*/ 239016 h 509766"/>
                  <a:gd name="connsiteX25" fmla="*/ 177841 w 781390"/>
                  <a:gd name="connsiteY25" fmla="*/ 239948 h 509766"/>
                  <a:gd name="connsiteX26" fmla="*/ 178772 w 781390"/>
                  <a:gd name="connsiteY26" fmla="*/ 240752 h 509766"/>
                  <a:gd name="connsiteX27" fmla="*/ 178882 w 781390"/>
                  <a:gd name="connsiteY27" fmla="*/ 240843 h 509766"/>
                  <a:gd name="connsiteX28" fmla="*/ 183886 w 781390"/>
                  <a:gd name="connsiteY28" fmla="*/ 245135 h 509766"/>
                  <a:gd name="connsiteX29" fmla="*/ 184142 w 781390"/>
                  <a:gd name="connsiteY29" fmla="*/ 245336 h 509766"/>
                  <a:gd name="connsiteX30" fmla="*/ 319749 w 781390"/>
                  <a:gd name="connsiteY30" fmla="*/ 346060 h 509766"/>
                  <a:gd name="connsiteX31" fmla="*/ 470114 w 781390"/>
                  <a:gd name="connsiteY31" fmla="*/ 430894 h 509766"/>
                  <a:gd name="connsiteX32" fmla="*/ 533087 w 781390"/>
                  <a:gd name="connsiteY32" fmla="*/ 458838 h 509766"/>
                  <a:gd name="connsiteX33" fmla="*/ 533471 w 781390"/>
                  <a:gd name="connsiteY33" fmla="*/ 458984 h 509766"/>
                  <a:gd name="connsiteX34" fmla="*/ 541379 w 781390"/>
                  <a:gd name="connsiteY34" fmla="*/ 462180 h 509766"/>
                  <a:gd name="connsiteX35" fmla="*/ 541835 w 781390"/>
                  <a:gd name="connsiteY35" fmla="*/ 462326 h 509766"/>
                  <a:gd name="connsiteX36" fmla="*/ 595658 w 781390"/>
                  <a:gd name="connsiteY36" fmla="*/ 481759 h 509766"/>
                  <a:gd name="connsiteX37" fmla="*/ 595823 w 781390"/>
                  <a:gd name="connsiteY37" fmla="*/ 481795 h 509766"/>
                  <a:gd name="connsiteX38" fmla="*/ 685680 w 781390"/>
                  <a:gd name="connsiteY38" fmla="*/ 504369 h 509766"/>
                  <a:gd name="connsiteX39" fmla="*/ 685990 w 781390"/>
                  <a:gd name="connsiteY39" fmla="*/ 504424 h 509766"/>
                  <a:gd name="connsiteX40" fmla="*/ 707121 w 781390"/>
                  <a:gd name="connsiteY40" fmla="*/ 507456 h 509766"/>
                  <a:gd name="connsiteX41" fmla="*/ 707432 w 781390"/>
                  <a:gd name="connsiteY41" fmla="*/ 507474 h 509766"/>
                  <a:gd name="connsiteX42" fmla="*/ 729641 w 781390"/>
                  <a:gd name="connsiteY42" fmla="*/ 509355 h 509766"/>
                  <a:gd name="connsiteX43" fmla="*/ 730042 w 781390"/>
                  <a:gd name="connsiteY43" fmla="*/ 509391 h 509766"/>
                  <a:gd name="connsiteX44" fmla="*/ 731284 w 781390"/>
                  <a:gd name="connsiteY44" fmla="*/ 509464 h 509766"/>
                  <a:gd name="connsiteX45" fmla="*/ 732179 w 781390"/>
                  <a:gd name="connsiteY45" fmla="*/ 509501 h 509766"/>
                  <a:gd name="connsiteX46" fmla="*/ 732325 w 781390"/>
                  <a:gd name="connsiteY46" fmla="*/ 509501 h 509766"/>
                  <a:gd name="connsiteX47" fmla="*/ 732691 w 781390"/>
                  <a:gd name="connsiteY47" fmla="*/ 509519 h 509766"/>
                  <a:gd name="connsiteX48" fmla="*/ 733969 w 781390"/>
                  <a:gd name="connsiteY48" fmla="*/ 509574 h 509766"/>
                  <a:gd name="connsiteX49" fmla="*/ 734426 w 781390"/>
                  <a:gd name="connsiteY49" fmla="*/ 509574 h 509766"/>
                  <a:gd name="connsiteX50" fmla="*/ 735156 w 781390"/>
                  <a:gd name="connsiteY50" fmla="*/ 509611 h 509766"/>
                  <a:gd name="connsiteX51" fmla="*/ 735740 w 781390"/>
                  <a:gd name="connsiteY51" fmla="*/ 509629 h 509766"/>
                  <a:gd name="connsiteX52" fmla="*/ 736015 w 781390"/>
                  <a:gd name="connsiteY52" fmla="*/ 509629 h 509766"/>
                  <a:gd name="connsiteX53" fmla="*/ 736599 w 781390"/>
                  <a:gd name="connsiteY53" fmla="*/ 509647 h 509766"/>
                  <a:gd name="connsiteX54" fmla="*/ 736855 w 781390"/>
                  <a:gd name="connsiteY54" fmla="*/ 509665 h 509766"/>
                  <a:gd name="connsiteX55" fmla="*/ 737640 w 781390"/>
                  <a:gd name="connsiteY55" fmla="*/ 509684 h 509766"/>
                  <a:gd name="connsiteX56" fmla="*/ 738462 w 781390"/>
                  <a:gd name="connsiteY56" fmla="*/ 509702 h 509766"/>
                  <a:gd name="connsiteX57" fmla="*/ 738498 w 781390"/>
                  <a:gd name="connsiteY57" fmla="*/ 509702 h 509766"/>
                  <a:gd name="connsiteX58" fmla="*/ 751922 w 781390"/>
                  <a:gd name="connsiteY58" fmla="*/ 509665 h 509766"/>
                  <a:gd name="connsiteX59" fmla="*/ 752141 w 781390"/>
                  <a:gd name="connsiteY59" fmla="*/ 509665 h 509766"/>
                  <a:gd name="connsiteX60" fmla="*/ 753109 w 781390"/>
                  <a:gd name="connsiteY60" fmla="*/ 509647 h 509766"/>
                  <a:gd name="connsiteX61" fmla="*/ 755977 w 781390"/>
                  <a:gd name="connsiteY61" fmla="*/ 509538 h 509766"/>
                  <a:gd name="connsiteX62" fmla="*/ 757365 w 781390"/>
                  <a:gd name="connsiteY62" fmla="*/ 509483 h 509766"/>
                  <a:gd name="connsiteX63" fmla="*/ 757602 w 781390"/>
                  <a:gd name="connsiteY63" fmla="*/ 509483 h 509766"/>
                  <a:gd name="connsiteX64" fmla="*/ 759319 w 781390"/>
                  <a:gd name="connsiteY64" fmla="*/ 509373 h 509766"/>
                  <a:gd name="connsiteX65" fmla="*/ 759703 w 781390"/>
                  <a:gd name="connsiteY65" fmla="*/ 509355 h 509766"/>
                  <a:gd name="connsiteX66" fmla="*/ 773528 w 781390"/>
                  <a:gd name="connsiteY66" fmla="*/ 508095 h 509766"/>
                  <a:gd name="connsiteX67" fmla="*/ 773674 w 781390"/>
                  <a:gd name="connsiteY67" fmla="*/ 508076 h 509766"/>
                  <a:gd name="connsiteX68" fmla="*/ 774314 w 781390"/>
                  <a:gd name="connsiteY68" fmla="*/ 508004 h 509766"/>
                  <a:gd name="connsiteX69" fmla="*/ 774587 w 781390"/>
                  <a:gd name="connsiteY69" fmla="*/ 507967 h 509766"/>
                  <a:gd name="connsiteX70" fmla="*/ 774861 w 781390"/>
                  <a:gd name="connsiteY70" fmla="*/ 507912 h 509766"/>
                  <a:gd name="connsiteX71" fmla="*/ 774952 w 781390"/>
                  <a:gd name="connsiteY71" fmla="*/ 507912 h 509766"/>
                  <a:gd name="connsiteX72" fmla="*/ 777217 w 781390"/>
                  <a:gd name="connsiteY72" fmla="*/ 507583 h 509766"/>
                  <a:gd name="connsiteX73" fmla="*/ 781326 w 781390"/>
                  <a:gd name="connsiteY73" fmla="*/ 501867 h 509766"/>
                  <a:gd name="connsiteX74" fmla="*/ 775628 w 781390"/>
                  <a:gd name="connsiteY74" fmla="*/ 497812 h 509766"/>
                  <a:gd name="connsiteX75" fmla="*/ 773236 w 781390"/>
                  <a:gd name="connsiteY75" fmla="*/ 498123 h 509766"/>
                  <a:gd name="connsiteX76" fmla="*/ 772031 w 781390"/>
                  <a:gd name="connsiteY76" fmla="*/ 498269 h 509766"/>
                  <a:gd name="connsiteX77" fmla="*/ 771939 w 781390"/>
                  <a:gd name="connsiteY77" fmla="*/ 498287 h 509766"/>
                  <a:gd name="connsiteX78" fmla="*/ 758113 w 781390"/>
                  <a:gd name="connsiteY78" fmla="*/ 499547 h 509766"/>
                  <a:gd name="connsiteX79" fmla="*/ 757949 w 781390"/>
                  <a:gd name="connsiteY79" fmla="*/ 499547 h 509766"/>
                  <a:gd name="connsiteX80" fmla="*/ 755849 w 781390"/>
                  <a:gd name="connsiteY80" fmla="*/ 499657 h 509766"/>
                  <a:gd name="connsiteX81" fmla="*/ 755739 w 781390"/>
                  <a:gd name="connsiteY81" fmla="*/ 499657 h 509766"/>
                  <a:gd name="connsiteX82" fmla="*/ 755082 w 781390"/>
                  <a:gd name="connsiteY82" fmla="*/ 499712 h 509766"/>
                  <a:gd name="connsiteX83" fmla="*/ 753894 w 781390"/>
                  <a:gd name="connsiteY83" fmla="*/ 499748 h 509766"/>
                  <a:gd name="connsiteX84" fmla="*/ 753657 w 781390"/>
                  <a:gd name="connsiteY84" fmla="*/ 499767 h 509766"/>
                  <a:gd name="connsiteX85" fmla="*/ 753894 w 781390"/>
                  <a:gd name="connsiteY85" fmla="*/ 499767 h 509766"/>
                  <a:gd name="connsiteX86" fmla="*/ 753767 w 781390"/>
                  <a:gd name="connsiteY86" fmla="*/ 499767 h 509766"/>
                  <a:gd name="connsiteX87" fmla="*/ 753639 w 781390"/>
                  <a:gd name="connsiteY87" fmla="*/ 499767 h 509766"/>
                  <a:gd name="connsiteX88" fmla="*/ 753639 w 781390"/>
                  <a:gd name="connsiteY88" fmla="*/ 499767 h 509766"/>
                  <a:gd name="connsiteX89" fmla="*/ 753566 w 781390"/>
                  <a:gd name="connsiteY89" fmla="*/ 499767 h 509766"/>
                  <a:gd name="connsiteX90" fmla="*/ 753602 w 781390"/>
                  <a:gd name="connsiteY90" fmla="*/ 499767 h 509766"/>
                  <a:gd name="connsiteX91" fmla="*/ 753073 w 781390"/>
                  <a:gd name="connsiteY91" fmla="*/ 499785 h 509766"/>
                  <a:gd name="connsiteX92" fmla="*/ 752415 w 781390"/>
                  <a:gd name="connsiteY92" fmla="*/ 499803 h 509766"/>
                  <a:gd name="connsiteX93" fmla="*/ 739357 w 781390"/>
                  <a:gd name="connsiteY93" fmla="*/ 499821 h 509766"/>
                  <a:gd name="connsiteX94" fmla="*/ 735503 w 781390"/>
                  <a:gd name="connsiteY94" fmla="*/ 499712 h 509766"/>
                  <a:gd name="connsiteX95" fmla="*/ 734224 w 781390"/>
                  <a:gd name="connsiteY95" fmla="*/ 499657 h 509766"/>
                  <a:gd name="connsiteX96" fmla="*/ 733384 w 781390"/>
                  <a:gd name="connsiteY96" fmla="*/ 499639 h 509766"/>
                  <a:gd name="connsiteX97" fmla="*/ 733129 w 781390"/>
                  <a:gd name="connsiteY97" fmla="*/ 499620 h 509766"/>
                  <a:gd name="connsiteX98" fmla="*/ 732837 w 781390"/>
                  <a:gd name="connsiteY98" fmla="*/ 499584 h 509766"/>
                  <a:gd name="connsiteX99" fmla="*/ 707121 w 781390"/>
                  <a:gd name="connsiteY99" fmla="*/ 497466 h 509766"/>
                  <a:gd name="connsiteX100" fmla="*/ 707085 w 781390"/>
                  <a:gd name="connsiteY100" fmla="*/ 497447 h 509766"/>
                  <a:gd name="connsiteX101" fmla="*/ 688018 w 781390"/>
                  <a:gd name="connsiteY101" fmla="*/ 494726 h 509766"/>
                  <a:gd name="connsiteX102" fmla="*/ 687872 w 781390"/>
                  <a:gd name="connsiteY102" fmla="*/ 494689 h 509766"/>
                  <a:gd name="connsiteX103" fmla="*/ 687105 w 781390"/>
                  <a:gd name="connsiteY103" fmla="*/ 494580 h 509766"/>
                  <a:gd name="connsiteX104" fmla="*/ 658595 w 781390"/>
                  <a:gd name="connsiteY104" fmla="*/ 488936 h 509766"/>
                  <a:gd name="connsiteX105" fmla="*/ 659837 w 781390"/>
                  <a:gd name="connsiteY105" fmla="*/ 489229 h 509766"/>
                  <a:gd name="connsiteX106" fmla="*/ 598416 w 781390"/>
                  <a:gd name="connsiteY106" fmla="*/ 472225 h 509766"/>
                  <a:gd name="connsiteX107" fmla="*/ 598343 w 781390"/>
                  <a:gd name="connsiteY107" fmla="*/ 472207 h 509766"/>
                  <a:gd name="connsiteX108" fmla="*/ 544940 w 781390"/>
                  <a:gd name="connsiteY108" fmla="*/ 452902 h 509766"/>
                  <a:gd name="connsiteX109" fmla="*/ 544812 w 781390"/>
                  <a:gd name="connsiteY109" fmla="*/ 452829 h 509766"/>
                  <a:gd name="connsiteX110" fmla="*/ 543936 w 781390"/>
                  <a:gd name="connsiteY110" fmla="*/ 452482 h 509766"/>
                  <a:gd name="connsiteX111" fmla="*/ 536977 w 781390"/>
                  <a:gd name="connsiteY111" fmla="*/ 449706 h 509766"/>
                  <a:gd name="connsiteX112" fmla="*/ 536539 w 781390"/>
                  <a:gd name="connsiteY112" fmla="*/ 449505 h 509766"/>
                  <a:gd name="connsiteX113" fmla="*/ 429423 w 781390"/>
                  <a:gd name="connsiteY113" fmla="*/ 399244 h 509766"/>
                  <a:gd name="connsiteX114" fmla="*/ 429423 w 781390"/>
                  <a:gd name="connsiteY114" fmla="*/ 399262 h 509766"/>
                  <a:gd name="connsiteX115" fmla="*/ 304426 w 781390"/>
                  <a:gd name="connsiteY115" fmla="*/ 323997 h 509766"/>
                  <a:gd name="connsiteX116" fmla="*/ 188233 w 781390"/>
                  <a:gd name="connsiteY116" fmla="*/ 235839 h 509766"/>
                  <a:gd name="connsiteX117" fmla="*/ 182535 w 781390"/>
                  <a:gd name="connsiteY117" fmla="*/ 230907 h 509766"/>
                  <a:gd name="connsiteX118" fmla="*/ 182242 w 781390"/>
                  <a:gd name="connsiteY118" fmla="*/ 230688 h 509766"/>
                  <a:gd name="connsiteX119" fmla="*/ 158116 w 781390"/>
                  <a:gd name="connsiteY119" fmla="*/ 209082 h 509766"/>
                  <a:gd name="connsiteX120" fmla="*/ 157733 w 781390"/>
                  <a:gd name="connsiteY120" fmla="*/ 208699 h 509766"/>
                  <a:gd name="connsiteX121" fmla="*/ 151450 w 781390"/>
                  <a:gd name="connsiteY121" fmla="*/ 202891 h 509766"/>
                  <a:gd name="connsiteX122" fmla="*/ 152418 w 781390"/>
                  <a:gd name="connsiteY122" fmla="*/ 203768 h 509766"/>
                  <a:gd name="connsiteX123" fmla="*/ 136985 w 781390"/>
                  <a:gd name="connsiteY123" fmla="*/ 188974 h 509766"/>
                  <a:gd name="connsiteX124" fmla="*/ 136912 w 781390"/>
                  <a:gd name="connsiteY124" fmla="*/ 188883 h 509766"/>
                  <a:gd name="connsiteX125" fmla="*/ 135962 w 781390"/>
                  <a:gd name="connsiteY125" fmla="*/ 187951 h 509766"/>
                  <a:gd name="connsiteX126" fmla="*/ 110685 w 781390"/>
                  <a:gd name="connsiteY126" fmla="*/ 162053 h 509766"/>
                  <a:gd name="connsiteX127" fmla="*/ 110667 w 781390"/>
                  <a:gd name="connsiteY127" fmla="*/ 162017 h 509766"/>
                  <a:gd name="connsiteX128" fmla="*/ 40918 w 781390"/>
                  <a:gd name="connsiteY128" fmla="*/ 73164 h 509766"/>
                  <a:gd name="connsiteX129" fmla="*/ 40754 w 781390"/>
                  <a:gd name="connsiteY129" fmla="*/ 72945 h 509766"/>
                  <a:gd name="connsiteX130" fmla="*/ 40005 w 781390"/>
                  <a:gd name="connsiteY130" fmla="*/ 71703 h 509766"/>
                  <a:gd name="connsiteX131" fmla="*/ 40297 w 781390"/>
                  <a:gd name="connsiteY131" fmla="*/ 72160 h 509766"/>
                  <a:gd name="connsiteX132" fmla="*/ 31841 w 781390"/>
                  <a:gd name="connsiteY132" fmla="*/ 57622 h 509766"/>
                  <a:gd name="connsiteX133" fmla="*/ 31768 w 781390"/>
                  <a:gd name="connsiteY133" fmla="*/ 57494 h 509766"/>
                  <a:gd name="connsiteX134" fmla="*/ 22143 w 781390"/>
                  <a:gd name="connsiteY134" fmla="*/ 38445 h 509766"/>
                  <a:gd name="connsiteX135" fmla="*/ 22070 w 781390"/>
                  <a:gd name="connsiteY135" fmla="*/ 38262 h 509766"/>
                  <a:gd name="connsiteX136" fmla="*/ 14089 w 781390"/>
                  <a:gd name="connsiteY136" fmla="*/ 18337 h 509766"/>
                  <a:gd name="connsiteX137" fmla="*/ 13979 w 781390"/>
                  <a:gd name="connsiteY137" fmla="*/ 18063 h 509766"/>
                  <a:gd name="connsiteX138" fmla="*/ 12847 w 781390"/>
                  <a:gd name="connsiteY138" fmla="*/ 14666 h 509766"/>
                  <a:gd name="connsiteX139" fmla="*/ 12719 w 781390"/>
                  <a:gd name="connsiteY139" fmla="*/ 14373 h 509766"/>
                  <a:gd name="connsiteX140" fmla="*/ 11989 w 781390"/>
                  <a:gd name="connsiteY140" fmla="*/ 11926 h 509766"/>
                  <a:gd name="connsiteX141" fmla="*/ 9888 w 781390"/>
                  <a:gd name="connsiteY141" fmla="*/ 4146 h 509766"/>
                  <a:gd name="connsiteX142" fmla="*/ 7879 w 781390"/>
                  <a:gd name="connsiteY142" fmla="*/ 931 h 509766"/>
                  <a:gd name="connsiteX143" fmla="*/ 5048 w 781390"/>
                  <a:gd name="connsiteY143" fmla="*/ 0 h 509766"/>
                  <a:gd name="connsiteX144" fmla="*/ 4190 w 781390"/>
                  <a:gd name="connsiteY144" fmla="*/ 73 h 509766"/>
                  <a:gd name="connsiteX145" fmla="*/ 39585 w 781390"/>
                  <a:gd name="connsiteY145" fmla="*/ 71082 h 509766"/>
                  <a:gd name="connsiteX146" fmla="*/ 39841 w 781390"/>
                  <a:gd name="connsiteY146" fmla="*/ 71447 h 509766"/>
                  <a:gd name="connsiteX147" fmla="*/ 39585 w 781390"/>
                  <a:gd name="connsiteY147" fmla="*/ 71082 h 509766"/>
                  <a:gd name="connsiteX148" fmla="*/ 753602 w 781390"/>
                  <a:gd name="connsiteY148" fmla="*/ 499767 h 509766"/>
                  <a:gd name="connsiteX149" fmla="*/ 753639 w 781390"/>
                  <a:gd name="connsiteY149" fmla="*/ 499767 h 509766"/>
                  <a:gd name="connsiteX150" fmla="*/ 753657 w 781390"/>
                  <a:gd name="connsiteY150" fmla="*/ 499767 h 509766"/>
                  <a:gd name="connsiteX151" fmla="*/ 753602 w 781390"/>
                  <a:gd name="connsiteY151" fmla="*/ 499767 h 50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781390" h="509766">
                    <a:moveTo>
                      <a:pt x="4190" y="73"/>
                    </a:moveTo>
                    <a:cubicBezTo>
                      <a:pt x="1670" y="511"/>
                      <a:pt x="-540" y="3141"/>
                      <a:pt x="117" y="5790"/>
                    </a:cubicBezTo>
                    <a:cubicBezTo>
                      <a:pt x="1122" y="9881"/>
                      <a:pt x="2273" y="13935"/>
                      <a:pt x="3551" y="17953"/>
                    </a:cubicBezTo>
                    <a:cubicBezTo>
                      <a:pt x="3606" y="18209"/>
                      <a:pt x="3679" y="18446"/>
                      <a:pt x="3770" y="18684"/>
                    </a:cubicBezTo>
                    <a:cubicBezTo>
                      <a:pt x="3806" y="18830"/>
                      <a:pt x="3843" y="18958"/>
                      <a:pt x="3880" y="19049"/>
                    </a:cubicBezTo>
                    <a:cubicBezTo>
                      <a:pt x="4263" y="20181"/>
                      <a:pt x="4628" y="21295"/>
                      <a:pt x="5012" y="22410"/>
                    </a:cubicBezTo>
                    <a:cubicBezTo>
                      <a:pt x="5067" y="22610"/>
                      <a:pt x="5140" y="22793"/>
                      <a:pt x="5213" y="22994"/>
                    </a:cubicBezTo>
                    <a:cubicBezTo>
                      <a:pt x="5268" y="23177"/>
                      <a:pt x="5322" y="23378"/>
                      <a:pt x="5396" y="23578"/>
                    </a:cubicBezTo>
                    <a:cubicBezTo>
                      <a:pt x="5450" y="23724"/>
                      <a:pt x="5505" y="23852"/>
                      <a:pt x="5560" y="23980"/>
                    </a:cubicBezTo>
                    <a:cubicBezTo>
                      <a:pt x="7788" y="30208"/>
                      <a:pt x="10272" y="36326"/>
                      <a:pt x="12993" y="42335"/>
                    </a:cubicBezTo>
                    <a:cubicBezTo>
                      <a:pt x="13066" y="42500"/>
                      <a:pt x="13158" y="42646"/>
                      <a:pt x="13231" y="42810"/>
                    </a:cubicBezTo>
                    <a:cubicBezTo>
                      <a:pt x="16171" y="49184"/>
                      <a:pt x="19385" y="55485"/>
                      <a:pt x="22746" y="61658"/>
                    </a:cubicBezTo>
                    <a:cubicBezTo>
                      <a:pt x="22746" y="61676"/>
                      <a:pt x="22746" y="61676"/>
                      <a:pt x="22764" y="61676"/>
                    </a:cubicBezTo>
                    <a:lnTo>
                      <a:pt x="23458" y="62955"/>
                    </a:lnTo>
                    <a:cubicBezTo>
                      <a:pt x="23568" y="63138"/>
                      <a:pt x="23659" y="63302"/>
                      <a:pt x="23751" y="63466"/>
                    </a:cubicBezTo>
                    <a:cubicBezTo>
                      <a:pt x="26782" y="68854"/>
                      <a:pt x="29942" y="74169"/>
                      <a:pt x="33193" y="79429"/>
                    </a:cubicBezTo>
                    <a:cubicBezTo>
                      <a:pt x="33248" y="79538"/>
                      <a:pt x="33321" y="79629"/>
                      <a:pt x="33393" y="79703"/>
                    </a:cubicBezTo>
                    <a:cubicBezTo>
                      <a:pt x="53301" y="111573"/>
                      <a:pt x="77263" y="140722"/>
                      <a:pt x="102850" y="168172"/>
                    </a:cubicBezTo>
                    <a:lnTo>
                      <a:pt x="102887" y="168226"/>
                    </a:lnTo>
                    <a:cubicBezTo>
                      <a:pt x="111471" y="177377"/>
                      <a:pt x="120237" y="186362"/>
                      <a:pt x="129187" y="195165"/>
                    </a:cubicBezTo>
                    <a:cubicBezTo>
                      <a:pt x="129332" y="195312"/>
                      <a:pt x="129479" y="195458"/>
                      <a:pt x="129625" y="195586"/>
                    </a:cubicBezTo>
                    <a:cubicBezTo>
                      <a:pt x="136382" y="202197"/>
                      <a:pt x="143195" y="208680"/>
                      <a:pt x="150135" y="215091"/>
                    </a:cubicBezTo>
                    <a:cubicBezTo>
                      <a:pt x="150299" y="215274"/>
                      <a:pt x="150482" y="215438"/>
                      <a:pt x="150665" y="215602"/>
                    </a:cubicBezTo>
                    <a:cubicBezTo>
                      <a:pt x="159175" y="223511"/>
                      <a:pt x="167814" y="231236"/>
                      <a:pt x="176562" y="238834"/>
                    </a:cubicBezTo>
                    <a:cubicBezTo>
                      <a:pt x="176636" y="238907"/>
                      <a:pt x="176690" y="238962"/>
                      <a:pt x="176763" y="239016"/>
                    </a:cubicBezTo>
                    <a:cubicBezTo>
                      <a:pt x="177110" y="239327"/>
                      <a:pt x="177476" y="239637"/>
                      <a:pt x="177841" y="239948"/>
                    </a:cubicBezTo>
                    <a:cubicBezTo>
                      <a:pt x="178151" y="240222"/>
                      <a:pt x="178444" y="240496"/>
                      <a:pt x="178772" y="240752"/>
                    </a:cubicBezTo>
                    <a:cubicBezTo>
                      <a:pt x="178809" y="240806"/>
                      <a:pt x="178845" y="240824"/>
                      <a:pt x="178882" y="240843"/>
                    </a:cubicBezTo>
                    <a:cubicBezTo>
                      <a:pt x="180544" y="242267"/>
                      <a:pt x="182242" y="243710"/>
                      <a:pt x="183886" y="245135"/>
                    </a:cubicBezTo>
                    <a:cubicBezTo>
                      <a:pt x="183959" y="245208"/>
                      <a:pt x="184050" y="245281"/>
                      <a:pt x="184142" y="245336"/>
                    </a:cubicBezTo>
                    <a:cubicBezTo>
                      <a:pt x="227025" y="281863"/>
                      <a:pt x="272501" y="315322"/>
                      <a:pt x="319749" y="346060"/>
                    </a:cubicBezTo>
                    <a:cubicBezTo>
                      <a:pt x="368002" y="377455"/>
                      <a:pt x="418263" y="405928"/>
                      <a:pt x="470114" y="430894"/>
                    </a:cubicBezTo>
                    <a:cubicBezTo>
                      <a:pt x="490825" y="440848"/>
                      <a:pt x="511847" y="450162"/>
                      <a:pt x="533087" y="458838"/>
                    </a:cubicBezTo>
                    <a:cubicBezTo>
                      <a:pt x="533215" y="458892"/>
                      <a:pt x="533361" y="458929"/>
                      <a:pt x="533471" y="458984"/>
                    </a:cubicBezTo>
                    <a:cubicBezTo>
                      <a:pt x="536119" y="460043"/>
                      <a:pt x="538749" y="461102"/>
                      <a:pt x="541379" y="462180"/>
                    </a:cubicBezTo>
                    <a:cubicBezTo>
                      <a:pt x="541525" y="462235"/>
                      <a:pt x="541689" y="462290"/>
                      <a:pt x="541835" y="462326"/>
                    </a:cubicBezTo>
                    <a:cubicBezTo>
                      <a:pt x="559588" y="469321"/>
                      <a:pt x="577523" y="475859"/>
                      <a:pt x="595658" y="481759"/>
                    </a:cubicBezTo>
                    <a:cubicBezTo>
                      <a:pt x="595713" y="481777"/>
                      <a:pt x="595768" y="481777"/>
                      <a:pt x="595823" y="481795"/>
                    </a:cubicBezTo>
                    <a:cubicBezTo>
                      <a:pt x="625227" y="491274"/>
                      <a:pt x="655198" y="499164"/>
                      <a:pt x="685680" y="504369"/>
                    </a:cubicBezTo>
                    <a:cubicBezTo>
                      <a:pt x="685790" y="504387"/>
                      <a:pt x="685899" y="504405"/>
                      <a:pt x="685990" y="504424"/>
                    </a:cubicBezTo>
                    <a:cubicBezTo>
                      <a:pt x="693022" y="505593"/>
                      <a:pt x="700072" y="506597"/>
                      <a:pt x="707121" y="507456"/>
                    </a:cubicBezTo>
                    <a:cubicBezTo>
                      <a:pt x="707231" y="507474"/>
                      <a:pt x="707322" y="507474"/>
                      <a:pt x="707432" y="507474"/>
                    </a:cubicBezTo>
                    <a:cubicBezTo>
                      <a:pt x="714829" y="508314"/>
                      <a:pt x="722226" y="508971"/>
                      <a:pt x="729641" y="509355"/>
                    </a:cubicBezTo>
                    <a:cubicBezTo>
                      <a:pt x="729768" y="509373"/>
                      <a:pt x="729896" y="509391"/>
                      <a:pt x="730042" y="509391"/>
                    </a:cubicBezTo>
                    <a:cubicBezTo>
                      <a:pt x="730444" y="509428"/>
                      <a:pt x="730864" y="509446"/>
                      <a:pt x="731284" y="509464"/>
                    </a:cubicBezTo>
                    <a:cubicBezTo>
                      <a:pt x="731576" y="509483"/>
                      <a:pt x="731869" y="509483"/>
                      <a:pt x="732179" y="509501"/>
                    </a:cubicBezTo>
                    <a:cubicBezTo>
                      <a:pt x="732216" y="509501"/>
                      <a:pt x="732271" y="509501"/>
                      <a:pt x="732325" y="509501"/>
                    </a:cubicBezTo>
                    <a:cubicBezTo>
                      <a:pt x="732453" y="509519"/>
                      <a:pt x="732581" y="509519"/>
                      <a:pt x="732691" y="509519"/>
                    </a:cubicBezTo>
                    <a:cubicBezTo>
                      <a:pt x="733111" y="509538"/>
                      <a:pt x="733531" y="509556"/>
                      <a:pt x="733969" y="509574"/>
                    </a:cubicBezTo>
                    <a:cubicBezTo>
                      <a:pt x="734115" y="509592"/>
                      <a:pt x="734261" y="509592"/>
                      <a:pt x="734426" y="509574"/>
                    </a:cubicBezTo>
                    <a:cubicBezTo>
                      <a:pt x="734663" y="509592"/>
                      <a:pt x="734919" y="509611"/>
                      <a:pt x="735156" y="509611"/>
                    </a:cubicBezTo>
                    <a:cubicBezTo>
                      <a:pt x="735357" y="509611"/>
                      <a:pt x="735540" y="509629"/>
                      <a:pt x="735740" y="509629"/>
                    </a:cubicBezTo>
                    <a:cubicBezTo>
                      <a:pt x="735832" y="509629"/>
                      <a:pt x="735942" y="509629"/>
                      <a:pt x="736015" y="509629"/>
                    </a:cubicBezTo>
                    <a:cubicBezTo>
                      <a:pt x="736215" y="509629"/>
                      <a:pt x="736398" y="509647"/>
                      <a:pt x="736599" y="509647"/>
                    </a:cubicBezTo>
                    <a:cubicBezTo>
                      <a:pt x="736690" y="509647"/>
                      <a:pt x="736763" y="509665"/>
                      <a:pt x="736855" y="509665"/>
                    </a:cubicBezTo>
                    <a:cubicBezTo>
                      <a:pt x="737129" y="509665"/>
                      <a:pt x="737384" y="509684"/>
                      <a:pt x="737640" y="509684"/>
                    </a:cubicBezTo>
                    <a:cubicBezTo>
                      <a:pt x="737895" y="509702"/>
                      <a:pt x="738170" y="509702"/>
                      <a:pt x="738462" y="509702"/>
                    </a:cubicBezTo>
                    <a:lnTo>
                      <a:pt x="738498" y="509702"/>
                    </a:lnTo>
                    <a:cubicBezTo>
                      <a:pt x="742973" y="509793"/>
                      <a:pt x="747448" y="509793"/>
                      <a:pt x="751922" y="509665"/>
                    </a:cubicBezTo>
                    <a:cubicBezTo>
                      <a:pt x="751995" y="509665"/>
                      <a:pt x="752068" y="509665"/>
                      <a:pt x="752141" y="509665"/>
                    </a:cubicBezTo>
                    <a:cubicBezTo>
                      <a:pt x="752470" y="509665"/>
                      <a:pt x="752799" y="509647"/>
                      <a:pt x="753109" y="509647"/>
                    </a:cubicBezTo>
                    <a:cubicBezTo>
                      <a:pt x="754077" y="509611"/>
                      <a:pt x="755027" y="509574"/>
                      <a:pt x="755977" y="509538"/>
                    </a:cubicBezTo>
                    <a:cubicBezTo>
                      <a:pt x="756433" y="509519"/>
                      <a:pt x="756890" y="509501"/>
                      <a:pt x="757365" y="509483"/>
                    </a:cubicBezTo>
                    <a:cubicBezTo>
                      <a:pt x="757438" y="509483"/>
                      <a:pt x="757529" y="509483"/>
                      <a:pt x="757602" y="509483"/>
                    </a:cubicBezTo>
                    <a:cubicBezTo>
                      <a:pt x="758187" y="509446"/>
                      <a:pt x="758753" y="509410"/>
                      <a:pt x="759319" y="509373"/>
                    </a:cubicBezTo>
                    <a:cubicBezTo>
                      <a:pt x="759447" y="509355"/>
                      <a:pt x="759575" y="509355"/>
                      <a:pt x="759703" y="509355"/>
                    </a:cubicBezTo>
                    <a:cubicBezTo>
                      <a:pt x="764342" y="509063"/>
                      <a:pt x="768925" y="508661"/>
                      <a:pt x="773528" y="508095"/>
                    </a:cubicBezTo>
                    <a:cubicBezTo>
                      <a:pt x="773564" y="508095"/>
                      <a:pt x="773619" y="508095"/>
                      <a:pt x="773674" y="508076"/>
                    </a:cubicBezTo>
                    <a:cubicBezTo>
                      <a:pt x="773857" y="508058"/>
                      <a:pt x="774076" y="508022"/>
                      <a:pt x="774314" y="508004"/>
                    </a:cubicBezTo>
                    <a:cubicBezTo>
                      <a:pt x="774387" y="507985"/>
                      <a:pt x="774478" y="507967"/>
                      <a:pt x="774587" y="507967"/>
                    </a:cubicBezTo>
                    <a:cubicBezTo>
                      <a:pt x="774679" y="507949"/>
                      <a:pt x="774770" y="507949"/>
                      <a:pt x="774861" y="507912"/>
                    </a:cubicBezTo>
                    <a:cubicBezTo>
                      <a:pt x="774898" y="507912"/>
                      <a:pt x="774916" y="507912"/>
                      <a:pt x="774952" y="507912"/>
                    </a:cubicBezTo>
                    <a:cubicBezTo>
                      <a:pt x="775720" y="507803"/>
                      <a:pt x="776469" y="507693"/>
                      <a:pt x="777217" y="507583"/>
                    </a:cubicBezTo>
                    <a:cubicBezTo>
                      <a:pt x="779902" y="507181"/>
                      <a:pt x="781765" y="504515"/>
                      <a:pt x="781326" y="501867"/>
                    </a:cubicBezTo>
                    <a:cubicBezTo>
                      <a:pt x="780870" y="499164"/>
                      <a:pt x="778313" y="497429"/>
                      <a:pt x="775628" y="497812"/>
                    </a:cubicBezTo>
                    <a:cubicBezTo>
                      <a:pt x="774825" y="497922"/>
                      <a:pt x="774021" y="498013"/>
                      <a:pt x="773236" y="498123"/>
                    </a:cubicBezTo>
                    <a:cubicBezTo>
                      <a:pt x="772816" y="498159"/>
                      <a:pt x="772432" y="498214"/>
                      <a:pt x="772031" y="498269"/>
                    </a:cubicBezTo>
                    <a:lnTo>
                      <a:pt x="771939" y="498287"/>
                    </a:lnTo>
                    <a:cubicBezTo>
                      <a:pt x="767337" y="498872"/>
                      <a:pt x="762734" y="499274"/>
                      <a:pt x="758113" y="499547"/>
                    </a:cubicBezTo>
                    <a:lnTo>
                      <a:pt x="757949" y="499547"/>
                    </a:lnTo>
                    <a:cubicBezTo>
                      <a:pt x="757255" y="499584"/>
                      <a:pt x="756543" y="499639"/>
                      <a:pt x="755849" y="499657"/>
                    </a:cubicBezTo>
                    <a:lnTo>
                      <a:pt x="755739" y="499657"/>
                    </a:lnTo>
                    <a:cubicBezTo>
                      <a:pt x="755520" y="499694"/>
                      <a:pt x="755301" y="499694"/>
                      <a:pt x="755082" y="499712"/>
                    </a:cubicBezTo>
                    <a:cubicBezTo>
                      <a:pt x="754680" y="499730"/>
                      <a:pt x="754278" y="499730"/>
                      <a:pt x="753894" y="499748"/>
                    </a:cubicBezTo>
                    <a:cubicBezTo>
                      <a:pt x="753822" y="499748"/>
                      <a:pt x="753730" y="499767"/>
                      <a:pt x="753657" y="499767"/>
                    </a:cubicBezTo>
                    <a:cubicBezTo>
                      <a:pt x="753730" y="499767"/>
                      <a:pt x="753822" y="499767"/>
                      <a:pt x="753894" y="499767"/>
                    </a:cubicBezTo>
                    <a:cubicBezTo>
                      <a:pt x="753840" y="499767"/>
                      <a:pt x="753803" y="499767"/>
                      <a:pt x="753767" y="499767"/>
                    </a:cubicBezTo>
                    <a:cubicBezTo>
                      <a:pt x="753712" y="499767"/>
                      <a:pt x="753676" y="499767"/>
                      <a:pt x="753639" y="499767"/>
                    </a:cubicBezTo>
                    <a:lnTo>
                      <a:pt x="753639" y="499767"/>
                    </a:lnTo>
                    <a:cubicBezTo>
                      <a:pt x="753602" y="499767"/>
                      <a:pt x="753584" y="499767"/>
                      <a:pt x="753566" y="499767"/>
                    </a:cubicBezTo>
                    <a:cubicBezTo>
                      <a:pt x="753566" y="499767"/>
                      <a:pt x="753584" y="499767"/>
                      <a:pt x="753602" y="499767"/>
                    </a:cubicBezTo>
                    <a:cubicBezTo>
                      <a:pt x="753420" y="499767"/>
                      <a:pt x="753237" y="499785"/>
                      <a:pt x="753073" y="499785"/>
                    </a:cubicBezTo>
                    <a:cubicBezTo>
                      <a:pt x="752854" y="499785"/>
                      <a:pt x="752634" y="499803"/>
                      <a:pt x="752415" y="499803"/>
                    </a:cubicBezTo>
                    <a:cubicBezTo>
                      <a:pt x="748068" y="499931"/>
                      <a:pt x="743722" y="499931"/>
                      <a:pt x="739357" y="499821"/>
                    </a:cubicBezTo>
                    <a:cubicBezTo>
                      <a:pt x="738097" y="499785"/>
                      <a:pt x="736782" y="499748"/>
                      <a:pt x="735503" y="499712"/>
                    </a:cubicBezTo>
                    <a:cubicBezTo>
                      <a:pt x="735065" y="499694"/>
                      <a:pt x="734645" y="499675"/>
                      <a:pt x="734224" y="499657"/>
                    </a:cubicBezTo>
                    <a:cubicBezTo>
                      <a:pt x="733932" y="499639"/>
                      <a:pt x="733659" y="499639"/>
                      <a:pt x="733384" y="499639"/>
                    </a:cubicBezTo>
                    <a:lnTo>
                      <a:pt x="733129" y="499620"/>
                    </a:lnTo>
                    <a:cubicBezTo>
                      <a:pt x="733037" y="499602"/>
                      <a:pt x="732946" y="499584"/>
                      <a:pt x="732837" y="499584"/>
                    </a:cubicBezTo>
                    <a:cubicBezTo>
                      <a:pt x="724271" y="499200"/>
                      <a:pt x="715669" y="498470"/>
                      <a:pt x="707121" y="497466"/>
                    </a:cubicBezTo>
                    <a:cubicBezTo>
                      <a:pt x="707103" y="497466"/>
                      <a:pt x="707085" y="497466"/>
                      <a:pt x="707085" y="497447"/>
                    </a:cubicBezTo>
                    <a:cubicBezTo>
                      <a:pt x="700693" y="496680"/>
                      <a:pt x="694337" y="495767"/>
                      <a:pt x="688018" y="494726"/>
                    </a:cubicBezTo>
                    <a:cubicBezTo>
                      <a:pt x="687963" y="494726"/>
                      <a:pt x="687908" y="494708"/>
                      <a:pt x="687872" y="494689"/>
                    </a:cubicBezTo>
                    <a:cubicBezTo>
                      <a:pt x="687616" y="494635"/>
                      <a:pt x="687360" y="494598"/>
                      <a:pt x="687105" y="494580"/>
                    </a:cubicBezTo>
                    <a:cubicBezTo>
                      <a:pt x="677553" y="492972"/>
                      <a:pt x="668037" y="491055"/>
                      <a:pt x="658595" y="488936"/>
                    </a:cubicBezTo>
                    <a:cubicBezTo>
                      <a:pt x="659015" y="489046"/>
                      <a:pt x="659398" y="489119"/>
                      <a:pt x="659837" y="489229"/>
                    </a:cubicBezTo>
                    <a:cubicBezTo>
                      <a:pt x="639089" y="484553"/>
                      <a:pt x="618616" y="478727"/>
                      <a:pt x="598416" y="472225"/>
                    </a:cubicBezTo>
                    <a:cubicBezTo>
                      <a:pt x="598398" y="472207"/>
                      <a:pt x="598380" y="472207"/>
                      <a:pt x="598343" y="472207"/>
                    </a:cubicBezTo>
                    <a:cubicBezTo>
                      <a:pt x="580335" y="466289"/>
                      <a:pt x="562564" y="459842"/>
                      <a:pt x="544940" y="452902"/>
                    </a:cubicBezTo>
                    <a:cubicBezTo>
                      <a:pt x="544904" y="452884"/>
                      <a:pt x="544849" y="452847"/>
                      <a:pt x="544812" y="452829"/>
                    </a:cubicBezTo>
                    <a:cubicBezTo>
                      <a:pt x="544520" y="452720"/>
                      <a:pt x="544228" y="452610"/>
                      <a:pt x="543936" y="452482"/>
                    </a:cubicBezTo>
                    <a:cubicBezTo>
                      <a:pt x="541616" y="451587"/>
                      <a:pt x="539315" y="450637"/>
                      <a:pt x="536977" y="449706"/>
                    </a:cubicBezTo>
                    <a:cubicBezTo>
                      <a:pt x="536831" y="449633"/>
                      <a:pt x="536685" y="449560"/>
                      <a:pt x="536539" y="449505"/>
                    </a:cubicBezTo>
                    <a:cubicBezTo>
                      <a:pt x="499993" y="434620"/>
                      <a:pt x="464270" y="417708"/>
                      <a:pt x="429423" y="399244"/>
                    </a:cubicBezTo>
                    <a:lnTo>
                      <a:pt x="429423" y="399262"/>
                    </a:lnTo>
                    <a:cubicBezTo>
                      <a:pt x="386466" y="376396"/>
                      <a:pt x="344770" y="351210"/>
                      <a:pt x="304426" y="323997"/>
                    </a:cubicBezTo>
                    <a:cubicBezTo>
                      <a:pt x="264100" y="296821"/>
                      <a:pt x="225217" y="267416"/>
                      <a:pt x="188233" y="235839"/>
                    </a:cubicBezTo>
                    <a:cubicBezTo>
                      <a:pt x="186333" y="234195"/>
                      <a:pt x="184416" y="232551"/>
                      <a:pt x="182535" y="230907"/>
                    </a:cubicBezTo>
                    <a:cubicBezTo>
                      <a:pt x="182443" y="230834"/>
                      <a:pt x="182334" y="230761"/>
                      <a:pt x="182242" y="230688"/>
                    </a:cubicBezTo>
                    <a:cubicBezTo>
                      <a:pt x="174115" y="223602"/>
                      <a:pt x="166043" y="216388"/>
                      <a:pt x="158116" y="209082"/>
                    </a:cubicBezTo>
                    <a:cubicBezTo>
                      <a:pt x="157988" y="208954"/>
                      <a:pt x="157861" y="208827"/>
                      <a:pt x="157733" y="208699"/>
                    </a:cubicBezTo>
                    <a:cubicBezTo>
                      <a:pt x="155596" y="206763"/>
                      <a:pt x="153532" y="204827"/>
                      <a:pt x="151450" y="202891"/>
                    </a:cubicBezTo>
                    <a:cubicBezTo>
                      <a:pt x="151760" y="203147"/>
                      <a:pt x="152071" y="203475"/>
                      <a:pt x="152418" y="203768"/>
                    </a:cubicBezTo>
                    <a:cubicBezTo>
                      <a:pt x="147194" y="198891"/>
                      <a:pt x="142062" y="193960"/>
                      <a:pt x="136985" y="188974"/>
                    </a:cubicBezTo>
                    <a:cubicBezTo>
                      <a:pt x="136949" y="188956"/>
                      <a:pt x="136930" y="188919"/>
                      <a:pt x="136912" y="188883"/>
                    </a:cubicBezTo>
                    <a:cubicBezTo>
                      <a:pt x="136601" y="188572"/>
                      <a:pt x="136273" y="188262"/>
                      <a:pt x="135962" y="187951"/>
                    </a:cubicBezTo>
                    <a:cubicBezTo>
                      <a:pt x="127342" y="179477"/>
                      <a:pt x="118922" y="170857"/>
                      <a:pt x="110685" y="162053"/>
                    </a:cubicBezTo>
                    <a:cubicBezTo>
                      <a:pt x="110685" y="162035"/>
                      <a:pt x="110667" y="162035"/>
                      <a:pt x="110667" y="162017"/>
                    </a:cubicBezTo>
                    <a:cubicBezTo>
                      <a:pt x="84952" y="134457"/>
                      <a:pt x="60880" y="105181"/>
                      <a:pt x="40918" y="73164"/>
                    </a:cubicBezTo>
                    <a:cubicBezTo>
                      <a:pt x="40863" y="73091"/>
                      <a:pt x="40827" y="73018"/>
                      <a:pt x="40754" y="72945"/>
                    </a:cubicBezTo>
                    <a:cubicBezTo>
                      <a:pt x="40498" y="72543"/>
                      <a:pt x="40261" y="72123"/>
                      <a:pt x="40005" y="71703"/>
                    </a:cubicBezTo>
                    <a:cubicBezTo>
                      <a:pt x="40097" y="71849"/>
                      <a:pt x="40188" y="71995"/>
                      <a:pt x="40297" y="72160"/>
                    </a:cubicBezTo>
                    <a:cubicBezTo>
                      <a:pt x="37339" y="67393"/>
                      <a:pt x="34563" y="62535"/>
                      <a:pt x="31841" y="57622"/>
                    </a:cubicBezTo>
                    <a:cubicBezTo>
                      <a:pt x="31805" y="57567"/>
                      <a:pt x="31787" y="57549"/>
                      <a:pt x="31768" y="57494"/>
                    </a:cubicBezTo>
                    <a:cubicBezTo>
                      <a:pt x="28334" y="51266"/>
                      <a:pt x="25138" y="44929"/>
                      <a:pt x="22143" y="38445"/>
                    </a:cubicBezTo>
                    <a:cubicBezTo>
                      <a:pt x="22125" y="38390"/>
                      <a:pt x="22107" y="38335"/>
                      <a:pt x="22070" y="38262"/>
                    </a:cubicBezTo>
                    <a:cubicBezTo>
                      <a:pt x="19130" y="31761"/>
                      <a:pt x="16445" y="25131"/>
                      <a:pt x="14089" y="18337"/>
                    </a:cubicBezTo>
                    <a:cubicBezTo>
                      <a:pt x="14053" y="18245"/>
                      <a:pt x="14016" y="18172"/>
                      <a:pt x="13979" y="18063"/>
                    </a:cubicBezTo>
                    <a:cubicBezTo>
                      <a:pt x="13578" y="16949"/>
                      <a:pt x="13194" y="15798"/>
                      <a:pt x="12847" y="14666"/>
                    </a:cubicBezTo>
                    <a:cubicBezTo>
                      <a:pt x="12810" y="14556"/>
                      <a:pt x="12774" y="14465"/>
                      <a:pt x="12719" y="14373"/>
                    </a:cubicBezTo>
                    <a:cubicBezTo>
                      <a:pt x="12482" y="13552"/>
                      <a:pt x="12226" y="12730"/>
                      <a:pt x="11989" y="11926"/>
                    </a:cubicBezTo>
                    <a:cubicBezTo>
                      <a:pt x="11258" y="9333"/>
                      <a:pt x="10564" y="6776"/>
                      <a:pt x="9888" y="4146"/>
                    </a:cubicBezTo>
                    <a:cubicBezTo>
                      <a:pt x="9596" y="2831"/>
                      <a:pt x="9048" y="1753"/>
                      <a:pt x="7879" y="931"/>
                    </a:cubicBezTo>
                    <a:cubicBezTo>
                      <a:pt x="7057" y="329"/>
                      <a:pt x="6053" y="0"/>
                      <a:pt x="5048" y="0"/>
                    </a:cubicBezTo>
                    <a:cubicBezTo>
                      <a:pt x="4756" y="0"/>
                      <a:pt x="4482" y="37"/>
                      <a:pt x="4190" y="73"/>
                    </a:cubicBezTo>
                    <a:moveTo>
                      <a:pt x="39585" y="71082"/>
                    </a:moveTo>
                    <a:cubicBezTo>
                      <a:pt x="39658" y="71192"/>
                      <a:pt x="39749" y="71320"/>
                      <a:pt x="39841" y="71447"/>
                    </a:cubicBezTo>
                    <a:cubicBezTo>
                      <a:pt x="39749" y="71338"/>
                      <a:pt x="39658" y="71192"/>
                      <a:pt x="39585" y="71082"/>
                    </a:cubicBezTo>
                    <a:moveTo>
                      <a:pt x="753602" y="499767"/>
                    </a:moveTo>
                    <a:lnTo>
                      <a:pt x="753639" y="499767"/>
                    </a:lnTo>
                    <a:cubicBezTo>
                      <a:pt x="753639" y="499767"/>
                      <a:pt x="753657" y="499767"/>
                      <a:pt x="753657" y="499767"/>
                    </a:cubicBezTo>
                    <a:cubicBezTo>
                      <a:pt x="753639" y="499767"/>
                      <a:pt x="753621" y="499767"/>
                      <a:pt x="753602" y="499767"/>
                    </a:cubicBezTo>
                  </a:path>
                </a:pathLst>
              </a:custGeom>
              <a:solidFill>
                <a:srgbClr val="FBE5B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41D67A72-0E65-384F-E22C-2F711C6A6216}"/>
                  </a:ext>
                </a:extLst>
              </p:cNvPr>
              <p:cNvSpPr/>
              <p:nvPr/>
            </p:nvSpPr>
            <p:spPr>
              <a:xfrm>
                <a:off x="6430207" y="3375852"/>
                <a:ext cx="37830" cy="42358"/>
              </a:xfrm>
              <a:custGeom>
                <a:avLst/>
                <a:gdLst>
                  <a:gd name="connsiteX0" fmla="*/ 31285 w 37830"/>
                  <a:gd name="connsiteY0" fmla="*/ 274 h 42358"/>
                  <a:gd name="connsiteX1" fmla="*/ 23888 w 37830"/>
                  <a:gd name="connsiteY1" fmla="*/ 7324 h 42358"/>
                  <a:gd name="connsiteX2" fmla="*/ 17076 w 37830"/>
                  <a:gd name="connsiteY2" fmla="*/ 14118 h 42358"/>
                  <a:gd name="connsiteX3" fmla="*/ 11067 w 37830"/>
                  <a:gd name="connsiteY3" fmla="*/ 21314 h 42358"/>
                  <a:gd name="connsiteX4" fmla="*/ 7834 w 37830"/>
                  <a:gd name="connsiteY4" fmla="*/ 26318 h 42358"/>
                  <a:gd name="connsiteX5" fmla="*/ 5825 w 37830"/>
                  <a:gd name="connsiteY5" fmla="*/ 27615 h 42358"/>
                  <a:gd name="connsiteX6" fmla="*/ 821 w 37830"/>
                  <a:gd name="connsiteY6" fmla="*/ 34701 h 42358"/>
                  <a:gd name="connsiteX7" fmla="*/ 2227 w 37830"/>
                  <a:gd name="connsiteY7" fmla="*/ 41550 h 42358"/>
                  <a:gd name="connsiteX8" fmla="*/ 9131 w 37830"/>
                  <a:gd name="connsiteY8" fmla="*/ 40125 h 42358"/>
                  <a:gd name="connsiteX9" fmla="*/ 22737 w 37830"/>
                  <a:gd name="connsiteY9" fmla="*/ 21862 h 42358"/>
                  <a:gd name="connsiteX10" fmla="*/ 36180 w 37830"/>
                  <a:gd name="connsiteY10" fmla="*/ 8694 h 42358"/>
                  <a:gd name="connsiteX11" fmla="*/ 36618 w 37830"/>
                  <a:gd name="connsiteY11" fmla="*/ 1662 h 42358"/>
                  <a:gd name="connsiteX12" fmla="*/ 32965 w 37830"/>
                  <a:gd name="connsiteY12" fmla="*/ 0 h 42358"/>
                  <a:gd name="connsiteX13" fmla="*/ 31285 w 37830"/>
                  <a:gd name="connsiteY13" fmla="*/ 274 h 4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830" h="42358">
                    <a:moveTo>
                      <a:pt x="31285" y="274"/>
                    </a:moveTo>
                    <a:cubicBezTo>
                      <a:pt x="28838" y="2648"/>
                      <a:pt x="26353" y="4968"/>
                      <a:pt x="23888" y="7324"/>
                    </a:cubicBezTo>
                    <a:cubicBezTo>
                      <a:pt x="21550" y="9534"/>
                      <a:pt x="19249" y="11780"/>
                      <a:pt x="17076" y="14118"/>
                    </a:cubicBezTo>
                    <a:cubicBezTo>
                      <a:pt x="14939" y="16437"/>
                      <a:pt x="12930" y="18830"/>
                      <a:pt x="11067" y="21314"/>
                    </a:cubicBezTo>
                    <a:cubicBezTo>
                      <a:pt x="9934" y="22939"/>
                      <a:pt x="8857" y="24619"/>
                      <a:pt x="7834" y="26318"/>
                    </a:cubicBezTo>
                    <a:cubicBezTo>
                      <a:pt x="7396" y="27067"/>
                      <a:pt x="6629" y="27542"/>
                      <a:pt x="5825" y="27615"/>
                    </a:cubicBezTo>
                    <a:cubicBezTo>
                      <a:pt x="4127" y="29952"/>
                      <a:pt x="2465" y="32308"/>
                      <a:pt x="821" y="34701"/>
                    </a:cubicBezTo>
                    <a:cubicBezTo>
                      <a:pt x="-731" y="36892"/>
                      <a:pt x="17" y="40125"/>
                      <a:pt x="2227" y="41550"/>
                    </a:cubicBezTo>
                    <a:cubicBezTo>
                      <a:pt x="4547" y="43066"/>
                      <a:pt x="7578" y="42372"/>
                      <a:pt x="9131" y="40125"/>
                    </a:cubicBezTo>
                    <a:cubicBezTo>
                      <a:pt x="13423" y="33843"/>
                      <a:pt x="17843" y="27688"/>
                      <a:pt x="22737" y="21862"/>
                    </a:cubicBezTo>
                    <a:cubicBezTo>
                      <a:pt x="26883" y="17095"/>
                      <a:pt x="31339" y="12675"/>
                      <a:pt x="36180" y="8694"/>
                    </a:cubicBezTo>
                    <a:cubicBezTo>
                      <a:pt x="38243" y="6940"/>
                      <a:pt x="38353" y="3634"/>
                      <a:pt x="36618" y="1662"/>
                    </a:cubicBezTo>
                    <a:cubicBezTo>
                      <a:pt x="35632" y="529"/>
                      <a:pt x="34317" y="0"/>
                      <a:pt x="32965" y="0"/>
                    </a:cubicBezTo>
                    <a:cubicBezTo>
                      <a:pt x="32399" y="0"/>
                      <a:pt x="31833" y="73"/>
                      <a:pt x="31285" y="274"/>
                    </a:cubicBezTo>
                  </a:path>
                </a:pathLst>
              </a:custGeom>
              <a:solidFill>
                <a:srgbClr val="FBE5B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5C3C462D-9FFF-A9B5-6ED1-C4108A09B92A}"/>
                  </a:ext>
                </a:extLst>
              </p:cNvPr>
              <p:cNvSpPr/>
              <p:nvPr/>
            </p:nvSpPr>
            <p:spPr>
              <a:xfrm>
                <a:off x="7222538" y="3873957"/>
                <a:ext cx="21864" cy="58457"/>
              </a:xfrm>
              <a:custGeom>
                <a:avLst/>
                <a:gdLst>
                  <a:gd name="connsiteX0" fmla="*/ 16601 w 21864"/>
                  <a:gd name="connsiteY0" fmla="*/ 0 h 58457"/>
                  <a:gd name="connsiteX1" fmla="*/ 11780 w 21864"/>
                  <a:gd name="connsiteY1" fmla="*/ 5169 h 58457"/>
                  <a:gd name="connsiteX2" fmla="*/ 11835 w 21864"/>
                  <a:gd name="connsiteY2" fmla="*/ 13643 h 58457"/>
                  <a:gd name="connsiteX3" fmla="*/ 6976 w 21864"/>
                  <a:gd name="connsiteY3" fmla="*/ 32838 h 58457"/>
                  <a:gd name="connsiteX4" fmla="*/ 6666 w 21864"/>
                  <a:gd name="connsiteY4" fmla="*/ 33569 h 58457"/>
                  <a:gd name="connsiteX5" fmla="*/ 7177 w 21864"/>
                  <a:gd name="connsiteY5" fmla="*/ 35669 h 58457"/>
                  <a:gd name="connsiteX6" fmla="*/ 7104 w 21864"/>
                  <a:gd name="connsiteY6" fmla="*/ 36016 h 58457"/>
                  <a:gd name="connsiteX7" fmla="*/ 7944 w 21864"/>
                  <a:gd name="connsiteY7" fmla="*/ 38463 h 58457"/>
                  <a:gd name="connsiteX8" fmla="*/ 1315 w 21864"/>
                  <a:gd name="connsiteY8" fmla="*/ 54864 h 58457"/>
                  <a:gd name="connsiteX9" fmla="*/ 1242 w 21864"/>
                  <a:gd name="connsiteY9" fmla="*/ 55065 h 58457"/>
                  <a:gd name="connsiteX10" fmla="*/ 0 w 21864"/>
                  <a:gd name="connsiteY10" fmla="*/ 57841 h 58457"/>
                  <a:gd name="connsiteX11" fmla="*/ 73 w 21864"/>
                  <a:gd name="connsiteY11" fmla="*/ 57878 h 58457"/>
                  <a:gd name="connsiteX12" fmla="*/ 6831 w 21864"/>
                  <a:gd name="connsiteY12" fmla="*/ 55869 h 58457"/>
                  <a:gd name="connsiteX13" fmla="*/ 12365 w 21864"/>
                  <a:gd name="connsiteY13" fmla="*/ 45166 h 58457"/>
                  <a:gd name="connsiteX14" fmla="*/ 16638 w 21864"/>
                  <a:gd name="connsiteY14" fmla="*/ 32911 h 58457"/>
                  <a:gd name="connsiteX15" fmla="*/ 19688 w 21864"/>
                  <a:gd name="connsiteY15" fmla="*/ 21223 h 58457"/>
                  <a:gd name="connsiteX16" fmla="*/ 21679 w 21864"/>
                  <a:gd name="connsiteY16" fmla="*/ 12072 h 58457"/>
                  <a:gd name="connsiteX17" fmla="*/ 21843 w 21864"/>
                  <a:gd name="connsiteY17" fmla="*/ 10575 h 58457"/>
                  <a:gd name="connsiteX18" fmla="*/ 21715 w 21864"/>
                  <a:gd name="connsiteY18" fmla="*/ 4804 h 58457"/>
                  <a:gd name="connsiteX19" fmla="*/ 16748 w 21864"/>
                  <a:gd name="connsiteY19" fmla="*/ 0 h 58457"/>
                  <a:gd name="connsiteX20" fmla="*/ 16601 w 21864"/>
                  <a:gd name="connsiteY20" fmla="*/ 0 h 58457"/>
                  <a:gd name="connsiteX21" fmla="*/ 16601 w 21864"/>
                  <a:gd name="connsiteY21" fmla="*/ 0 h 58457"/>
                  <a:gd name="connsiteX22" fmla="*/ 16601 w 21864"/>
                  <a:gd name="connsiteY22" fmla="*/ 0 h 5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864" h="58457">
                    <a:moveTo>
                      <a:pt x="16601" y="0"/>
                    </a:moveTo>
                    <a:cubicBezTo>
                      <a:pt x="13953" y="73"/>
                      <a:pt x="11561" y="2466"/>
                      <a:pt x="11780" y="5169"/>
                    </a:cubicBezTo>
                    <a:cubicBezTo>
                      <a:pt x="12054" y="8000"/>
                      <a:pt x="12017" y="10812"/>
                      <a:pt x="11835" y="13643"/>
                    </a:cubicBezTo>
                    <a:cubicBezTo>
                      <a:pt x="11013" y="20236"/>
                      <a:pt x="9259" y="26610"/>
                      <a:pt x="6976" y="32838"/>
                    </a:cubicBezTo>
                    <a:cubicBezTo>
                      <a:pt x="6867" y="33076"/>
                      <a:pt x="6776" y="33295"/>
                      <a:pt x="6666" y="33569"/>
                    </a:cubicBezTo>
                    <a:cubicBezTo>
                      <a:pt x="7104" y="34117"/>
                      <a:pt x="7305" y="34902"/>
                      <a:pt x="7177" y="35669"/>
                    </a:cubicBezTo>
                    <a:cubicBezTo>
                      <a:pt x="7177" y="35779"/>
                      <a:pt x="7141" y="35907"/>
                      <a:pt x="7104" y="36016"/>
                    </a:cubicBezTo>
                    <a:cubicBezTo>
                      <a:pt x="7799" y="36600"/>
                      <a:pt x="8255" y="37605"/>
                      <a:pt x="7944" y="38463"/>
                    </a:cubicBezTo>
                    <a:cubicBezTo>
                      <a:pt x="6009" y="44034"/>
                      <a:pt x="3762" y="49513"/>
                      <a:pt x="1315" y="54864"/>
                    </a:cubicBezTo>
                    <a:cubicBezTo>
                      <a:pt x="1278" y="54937"/>
                      <a:pt x="1278" y="54974"/>
                      <a:pt x="1242" y="55065"/>
                    </a:cubicBezTo>
                    <a:cubicBezTo>
                      <a:pt x="858" y="55997"/>
                      <a:pt x="420" y="56910"/>
                      <a:pt x="0" y="57841"/>
                    </a:cubicBezTo>
                    <a:cubicBezTo>
                      <a:pt x="37" y="57841"/>
                      <a:pt x="37" y="57841"/>
                      <a:pt x="73" y="57878"/>
                    </a:cubicBezTo>
                    <a:cubicBezTo>
                      <a:pt x="2520" y="59174"/>
                      <a:pt x="5461" y="58206"/>
                      <a:pt x="6831" y="55869"/>
                    </a:cubicBezTo>
                    <a:cubicBezTo>
                      <a:pt x="8803" y="52380"/>
                      <a:pt x="10666" y="48783"/>
                      <a:pt x="12365" y="45166"/>
                    </a:cubicBezTo>
                    <a:cubicBezTo>
                      <a:pt x="13844" y="41111"/>
                      <a:pt x="15286" y="37020"/>
                      <a:pt x="16638" y="32911"/>
                    </a:cubicBezTo>
                    <a:cubicBezTo>
                      <a:pt x="17752" y="29039"/>
                      <a:pt x="18812" y="25131"/>
                      <a:pt x="19688" y="21223"/>
                    </a:cubicBezTo>
                    <a:cubicBezTo>
                      <a:pt x="20382" y="18191"/>
                      <a:pt x="21021" y="15122"/>
                      <a:pt x="21679" y="12072"/>
                    </a:cubicBezTo>
                    <a:cubicBezTo>
                      <a:pt x="21752" y="11579"/>
                      <a:pt x="21788" y="11086"/>
                      <a:pt x="21843" y="10575"/>
                    </a:cubicBezTo>
                    <a:cubicBezTo>
                      <a:pt x="21898" y="8675"/>
                      <a:pt x="21843" y="6758"/>
                      <a:pt x="21715" y="4804"/>
                    </a:cubicBezTo>
                    <a:cubicBezTo>
                      <a:pt x="21478" y="2137"/>
                      <a:pt x="19469" y="0"/>
                      <a:pt x="16748" y="0"/>
                    </a:cubicBezTo>
                    <a:lnTo>
                      <a:pt x="16601" y="0"/>
                    </a:lnTo>
                    <a:lnTo>
                      <a:pt x="16601" y="0"/>
                    </a:lnTo>
                    <a:lnTo>
                      <a:pt x="16601" y="0"/>
                    </a:lnTo>
                    <a:close/>
                  </a:path>
                </a:pathLst>
              </a:custGeom>
              <a:solidFill>
                <a:srgbClr val="FBE5B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96512009-0D67-EA91-27D4-1A191120F1C1}"/>
                  </a:ext>
                </a:extLst>
              </p:cNvPr>
              <p:cNvSpPr/>
              <p:nvPr/>
            </p:nvSpPr>
            <p:spPr>
              <a:xfrm>
                <a:off x="6408156" y="3443720"/>
                <a:ext cx="804113" cy="527983"/>
              </a:xfrm>
              <a:custGeom>
                <a:avLst/>
                <a:gdLst>
                  <a:gd name="connsiteX0" fmla="*/ 4134 w 804113"/>
                  <a:gd name="connsiteY0" fmla="*/ 55 h 527983"/>
                  <a:gd name="connsiteX1" fmla="*/ 24 w 804113"/>
                  <a:gd name="connsiteY1" fmla="*/ 5753 h 527983"/>
                  <a:gd name="connsiteX2" fmla="*/ 10088 w 804113"/>
                  <a:gd name="connsiteY2" fmla="*/ 46645 h 527983"/>
                  <a:gd name="connsiteX3" fmla="*/ 23950 w 804113"/>
                  <a:gd name="connsiteY3" fmla="*/ 76835 h 527983"/>
                  <a:gd name="connsiteX4" fmla="*/ 28424 w 804113"/>
                  <a:gd name="connsiteY4" fmla="*/ 84962 h 527983"/>
                  <a:gd name="connsiteX5" fmla="*/ 29100 w 804113"/>
                  <a:gd name="connsiteY5" fmla="*/ 86131 h 527983"/>
                  <a:gd name="connsiteX6" fmla="*/ 29119 w 804113"/>
                  <a:gd name="connsiteY6" fmla="*/ 86168 h 527983"/>
                  <a:gd name="connsiteX7" fmla="*/ 58906 w 804113"/>
                  <a:gd name="connsiteY7" fmla="*/ 131078 h 527983"/>
                  <a:gd name="connsiteX8" fmla="*/ 86631 w 804113"/>
                  <a:gd name="connsiteY8" fmla="*/ 165432 h 527983"/>
                  <a:gd name="connsiteX9" fmla="*/ 107469 w 804113"/>
                  <a:gd name="connsiteY9" fmla="*/ 188554 h 527983"/>
                  <a:gd name="connsiteX10" fmla="*/ 107981 w 804113"/>
                  <a:gd name="connsiteY10" fmla="*/ 189083 h 527983"/>
                  <a:gd name="connsiteX11" fmla="*/ 109716 w 804113"/>
                  <a:gd name="connsiteY11" fmla="*/ 190928 h 527983"/>
                  <a:gd name="connsiteX12" fmla="*/ 110428 w 804113"/>
                  <a:gd name="connsiteY12" fmla="*/ 191677 h 527983"/>
                  <a:gd name="connsiteX13" fmla="*/ 144745 w 804113"/>
                  <a:gd name="connsiteY13" fmla="*/ 225940 h 527983"/>
                  <a:gd name="connsiteX14" fmla="*/ 198167 w 804113"/>
                  <a:gd name="connsiteY14" fmla="*/ 273370 h 527983"/>
                  <a:gd name="connsiteX15" fmla="*/ 237050 w 804113"/>
                  <a:gd name="connsiteY15" fmla="*/ 304437 h 527983"/>
                  <a:gd name="connsiteX16" fmla="*/ 237415 w 804113"/>
                  <a:gd name="connsiteY16" fmla="*/ 304674 h 527983"/>
                  <a:gd name="connsiteX17" fmla="*/ 237598 w 804113"/>
                  <a:gd name="connsiteY17" fmla="*/ 304820 h 527983"/>
                  <a:gd name="connsiteX18" fmla="*/ 242639 w 804113"/>
                  <a:gd name="connsiteY18" fmla="*/ 308656 h 527983"/>
                  <a:gd name="connsiteX19" fmla="*/ 364074 w 804113"/>
                  <a:gd name="connsiteY19" fmla="*/ 390732 h 527983"/>
                  <a:gd name="connsiteX20" fmla="*/ 365389 w 804113"/>
                  <a:gd name="connsiteY20" fmla="*/ 391518 h 527983"/>
                  <a:gd name="connsiteX21" fmla="*/ 367690 w 804113"/>
                  <a:gd name="connsiteY21" fmla="*/ 392906 h 527983"/>
                  <a:gd name="connsiteX22" fmla="*/ 373169 w 804113"/>
                  <a:gd name="connsiteY22" fmla="*/ 396157 h 527983"/>
                  <a:gd name="connsiteX23" fmla="*/ 457437 w 804113"/>
                  <a:gd name="connsiteY23" fmla="*/ 442090 h 527983"/>
                  <a:gd name="connsiteX24" fmla="*/ 460104 w 804113"/>
                  <a:gd name="connsiteY24" fmla="*/ 443405 h 527983"/>
                  <a:gd name="connsiteX25" fmla="*/ 461693 w 804113"/>
                  <a:gd name="connsiteY25" fmla="*/ 444190 h 527983"/>
                  <a:gd name="connsiteX26" fmla="*/ 531916 w 804113"/>
                  <a:gd name="connsiteY26" fmla="*/ 475932 h 527983"/>
                  <a:gd name="connsiteX27" fmla="*/ 532172 w 804113"/>
                  <a:gd name="connsiteY27" fmla="*/ 476024 h 527983"/>
                  <a:gd name="connsiteX28" fmla="*/ 603200 w 804113"/>
                  <a:gd name="connsiteY28" fmla="*/ 501958 h 527983"/>
                  <a:gd name="connsiteX29" fmla="*/ 685697 w 804113"/>
                  <a:gd name="connsiteY29" fmla="*/ 522395 h 527983"/>
                  <a:gd name="connsiteX30" fmla="*/ 723228 w 804113"/>
                  <a:gd name="connsiteY30" fmla="*/ 527089 h 527983"/>
                  <a:gd name="connsiteX31" fmla="*/ 770531 w 804113"/>
                  <a:gd name="connsiteY31" fmla="*/ 526723 h 527983"/>
                  <a:gd name="connsiteX32" fmla="*/ 772412 w 804113"/>
                  <a:gd name="connsiteY32" fmla="*/ 526505 h 527983"/>
                  <a:gd name="connsiteX33" fmla="*/ 773910 w 804113"/>
                  <a:gd name="connsiteY33" fmla="*/ 526322 h 527983"/>
                  <a:gd name="connsiteX34" fmla="*/ 774056 w 804113"/>
                  <a:gd name="connsiteY34" fmla="*/ 526303 h 527983"/>
                  <a:gd name="connsiteX35" fmla="*/ 775681 w 804113"/>
                  <a:gd name="connsiteY35" fmla="*/ 526103 h 527983"/>
                  <a:gd name="connsiteX36" fmla="*/ 777051 w 804113"/>
                  <a:gd name="connsiteY36" fmla="*/ 525902 h 527983"/>
                  <a:gd name="connsiteX37" fmla="*/ 777344 w 804113"/>
                  <a:gd name="connsiteY37" fmla="*/ 525865 h 527983"/>
                  <a:gd name="connsiteX38" fmla="*/ 778275 w 804113"/>
                  <a:gd name="connsiteY38" fmla="*/ 525719 h 527983"/>
                  <a:gd name="connsiteX39" fmla="*/ 779590 w 804113"/>
                  <a:gd name="connsiteY39" fmla="*/ 525518 h 527983"/>
                  <a:gd name="connsiteX40" fmla="*/ 779700 w 804113"/>
                  <a:gd name="connsiteY40" fmla="*/ 525500 h 527983"/>
                  <a:gd name="connsiteX41" fmla="*/ 780412 w 804113"/>
                  <a:gd name="connsiteY41" fmla="*/ 525390 h 527983"/>
                  <a:gd name="connsiteX42" fmla="*/ 780686 w 804113"/>
                  <a:gd name="connsiteY42" fmla="*/ 525317 h 527983"/>
                  <a:gd name="connsiteX43" fmla="*/ 781453 w 804113"/>
                  <a:gd name="connsiteY43" fmla="*/ 525190 h 527983"/>
                  <a:gd name="connsiteX44" fmla="*/ 782019 w 804113"/>
                  <a:gd name="connsiteY44" fmla="*/ 525098 h 527983"/>
                  <a:gd name="connsiteX45" fmla="*/ 783224 w 804113"/>
                  <a:gd name="connsiteY45" fmla="*/ 524861 h 527983"/>
                  <a:gd name="connsiteX46" fmla="*/ 783426 w 804113"/>
                  <a:gd name="connsiteY46" fmla="*/ 524842 h 527983"/>
                  <a:gd name="connsiteX47" fmla="*/ 792466 w 804113"/>
                  <a:gd name="connsiteY47" fmla="*/ 522907 h 527983"/>
                  <a:gd name="connsiteX48" fmla="*/ 792849 w 804113"/>
                  <a:gd name="connsiteY48" fmla="*/ 522797 h 527983"/>
                  <a:gd name="connsiteX49" fmla="*/ 793744 w 804113"/>
                  <a:gd name="connsiteY49" fmla="*/ 522559 h 527983"/>
                  <a:gd name="connsiteX50" fmla="*/ 793981 w 804113"/>
                  <a:gd name="connsiteY50" fmla="*/ 522523 h 527983"/>
                  <a:gd name="connsiteX51" fmla="*/ 795169 w 804113"/>
                  <a:gd name="connsiteY51" fmla="*/ 522176 h 527983"/>
                  <a:gd name="connsiteX52" fmla="*/ 795205 w 804113"/>
                  <a:gd name="connsiteY52" fmla="*/ 522176 h 527983"/>
                  <a:gd name="connsiteX53" fmla="*/ 795571 w 804113"/>
                  <a:gd name="connsiteY53" fmla="*/ 522066 h 527983"/>
                  <a:gd name="connsiteX54" fmla="*/ 799753 w 804113"/>
                  <a:gd name="connsiteY54" fmla="*/ 520843 h 527983"/>
                  <a:gd name="connsiteX55" fmla="*/ 799954 w 804113"/>
                  <a:gd name="connsiteY55" fmla="*/ 520769 h 527983"/>
                  <a:gd name="connsiteX56" fmla="*/ 801178 w 804113"/>
                  <a:gd name="connsiteY56" fmla="*/ 520386 h 527983"/>
                  <a:gd name="connsiteX57" fmla="*/ 803826 w 804113"/>
                  <a:gd name="connsiteY57" fmla="*/ 517592 h 527983"/>
                  <a:gd name="connsiteX58" fmla="*/ 803698 w 804113"/>
                  <a:gd name="connsiteY58" fmla="*/ 513829 h 527983"/>
                  <a:gd name="connsiteX59" fmla="*/ 800885 w 804113"/>
                  <a:gd name="connsiteY59" fmla="*/ 511199 h 527983"/>
                  <a:gd name="connsiteX60" fmla="*/ 797159 w 804113"/>
                  <a:gd name="connsiteY60" fmla="*/ 511309 h 527983"/>
                  <a:gd name="connsiteX61" fmla="*/ 795735 w 804113"/>
                  <a:gd name="connsiteY61" fmla="*/ 511766 h 527983"/>
                  <a:gd name="connsiteX62" fmla="*/ 795680 w 804113"/>
                  <a:gd name="connsiteY62" fmla="*/ 511784 h 527983"/>
                  <a:gd name="connsiteX63" fmla="*/ 792831 w 804113"/>
                  <a:gd name="connsiteY63" fmla="*/ 512569 h 527983"/>
                  <a:gd name="connsiteX64" fmla="*/ 764979 w 804113"/>
                  <a:gd name="connsiteY64" fmla="*/ 517281 h 527983"/>
                  <a:gd name="connsiteX65" fmla="*/ 763646 w 804113"/>
                  <a:gd name="connsiteY65" fmla="*/ 517391 h 527983"/>
                  <a:gd name="connsiteX66" fmla="*/ 763554 w 804113"/>
                  <a:gd name="connsiteY66" fmla="*/ 517409 h 527983"/>
                  <a:gd name="connsiteX67" fmla="*/ 754368 w 804113"/>
                  <a:gd name="connsiteY67" fmla="*/ 517957 h 527983"/>
                  <a:gd name="connsiteX68" fmla="*/ 754824 w 804113"/>
                  <a:gd name="connsiteY68" fmla="*/ 517939 h 527983"/>
                  <a:gd name="connsiteX69" fmla="*/ 754569 w 804113"/>
                  <a:gd name="connsiteY69" fmla="*/ 517957 h 527983"/>
                  <a:gd name="connsiteX70" fmla="*/ 754185 w 804113"/>
                  <a:gd name="connsiteY70" fmla="*/ 517957 h 527983"/>
                  <a:gd name="connsiteX71" fmla="*/ 754258 w 804113"/>
                  <a:gd name="connsiteY71" fmla="*/ 517957 h 527983"/>
                  <a:gd name="connsiteX72" fmla="*/ 754094 w 804113"/>
                  <a:gd name="connsiteY72" fmla="*/ 517975 h 527983"/>
                  <a:gd name="connsiteX73" fmla="*/ 743884 w 804113"/>
                  <a:gd name="connsiteY73" fmla="*/ 518067 h 527983"/>
                  <a:gd name="connsiteX74" fmla="*/ 659981 w 804113"/>
                  <a:gd name="connsiteY74" fmla="*/ 507200 h 527983"/>
                  <a:gd name="connsiteX75" fmla="*/ 660182 w 804113"/>
                  <a:gd name="connsiteY75" fmla="*/ 507236 h 527983"/>
                  <a:gd name="connsiteX76" fmla="*/ 659963 w 804113"/>
                  <a:gd name="connsiteY76" fmla="*/ 507200 h 527983"/>
                  <a:gd name="connsiteX77" fmla="*/ 660566 w 804113"/>
                  <a:gd name="connsiteY77" fmla="*/ 507309 h 527983"/>
                  <a:gd name="connsiteX78" fmla="*/ 572151 w 804113"/>
                  <a:gd name="connsiteY78" fmla="*/ 480864 h 527983"/>
                  <a:gd name="connsiteX79" fmla="*/ 571183 w 804113"/>
                  <a:gd name="connsiteY79" fmla="*/ 480516 h 527983"/>
                  <a:gd name="connsiteX80" fmla="*/ 569193 w 804113"/>
                  <a:gd name="connsiteY80" fmla="*/ 479786 h 527983"/>
                  <a:gd name="connsiteX81" fmla="*/ 566709 w 804113"/>
                  <a:gd name="connsiteY81" fmla="*/ 478873 h 527983"/>
                  <a:gd name="connsiteX82" fmla="*/ 566362 w 804113"/>
                  <a:gd name="connsiteY82" fmla="*/ 478745 h 527983"/>
                  <a:gd name="connsiteX83" fmla="*/ 545414 w 804113"/>
                  <a:gd name="connsiteY83" fmla="*/ 470672 h 527983"/>
                  <a:gd name="connsiteX84" fmla="*/ 448780 w 804113"/>
                  <a:gd name="connsiteY84" fmla="*/ 426639 h 527983"/>
                  <a:gd name="connsiteX85" fmla="*/ 448233 w 804113"/>
                  <a:gd name="connsiteY85" fmla="*/ 426347 h 527983"/>
                  <a:gd name="connsiteX86" fmla="*/ 446698 w 804113"/>
                  <a:gd name="connsiteY86" fmla="*/ 425580 h 527983"/>
                  <a:gd name="connsiteX87" fmla="*/ 431996 w 804113"/>
                  <a:gd name="connsiteY87" fmla="*/ 417891 h 527983"/>
                  <a:gd name="connsiteX88" fmla="*/ 432087 w 804113"/>
                  <a:gd name="connsiteY88" fmla="*/ 417945 h 527983"/>
                  <a:gd name="connsiteX89" fmla="*/ 431978 w 804113"/>
                  <a:gd name="connsiteY89" fmla="*/ 417891 h 527983"/>
                  <a:gd name="connsiteX90" fmla="*/ 431814 w 804113"/>
                  <a:gd name="connsiteY90" fmla="*/ 417799 h 527983"/>
                  <a:gd name="connsiteX91" fmla="*/ 431832 w 804113"/>
                  <a:gd name="connsiteY91" fmla="*/ 417818 h 527983"/>
                  <a:gd name="connsiteX92" fmla="*/ 431211 w 804113"/>
                  <a:gd name="connsiteY92" fmla="*/ 417488 h 527983"/>
                  <a:gd name="connsiteX93" fmla="*/ 430864 w 804113"/>
                  <a:gd name="connsiteY93" fmla="*/ 417306 h 527983"/>
                  <a:gd name="connsiteX94" fmla="*/ 430937 w 804113"/>
                  <a:gd name="connsiteY94" fmla="*/ 417343 h 527983"/>
                  <a:gd name="connsiteX95" fmla="*/ 430937 w 804113"/>
                  <a:gd name="connsiteY95" fmla="*/ 417324 h 527983"/>
                  <a:gd name="connsiteX96" fmla="*/ 431010 w 804113"/>
                  <a:gd name="connsiteY96" fmla="*/ 417361 h 527983"/>
                  <a:gd name="connsiteX97" fmla="*/ 285705 w 804113"/>
                  <a:gd name="connsiteY97" fmla="*/ 327796 h 527983"/>
                  <a:gd name="connsiteX98" fmla="*/ 275093 w 804113"/>
                  <a:gd name="connsiteY98" fmla="*/ 320271 h 527983"/>
                  <a:gd name="connsiteX99" fmla="*/ 241744 w 804113"/>
                  <a:gd name="connsiteY99" fmla="*/ 295487 h 527983"/>
                  <a:gd name="connsiteX100" fmla="*/ 241470 w 804113"/>
                  <a:gd name="connsiteY100" fmla="*/ 295287 h 527983"/>
                  <a:gd name="connsiteX101" fmla="*/ 153768 w 804113"/>
                  <a:gd name="connsiteY101" fmla="*/ 220917 h 527983"/>
                  <a:gd name="connsiteX102" fmla="*/ 154736 w 804113"/>
                  <a:gd name="connsiteY102" fmla="*/ 221848 h 527983"/>
                  <a:gd name="connsiteX103" fmla="*/ 97296 w 804113"/>
                  <a:gd name="connsiteY103" fmla="*/ 162565 h 527983"/>
                  <a:gd name="connsiteX104" fmla="*/ 97242 w 804113"/>
                  <a:gd name="connsiteY104" fmla="*/ 162492 h 527983"/>
                  <a:gd name="connsiteX105" fmla="*/ 94301 w 804113"/>
                  <a:gd name="connsiteY105" fmla="*/ 159113 h 527983"/>
                  <a:gd name="connsiteX106" fmla="*/ 93060 w 804113"/>
                  <a:gd name="connsiteY106" fmla="*/ 157670 h 527983"/>
                  <a:gd name="connsiteX107" fmla="*/ 92110 w 804113"/>
                  <a:gd name="connsiteY107" fmla="*/ 156574 h 527983"/>
                  <a:gd name="connsiteX108" fmla="*/ 91635 w 804113"/>
                  <a:gd name="connsiteY108" fmla="*/ 156026 h 527983"/>
                  <a:gd name="connsiteX109" fmla="*/ 90265 w 804113"/>
                  <a:gd name="connsiteY109" fmla="*/ 154419 h 527983"/>
                  <a:gd name="connsiteX110" fmla="*/ 89954 w 804113"/>
                  <a:gd name="connsiteY110" fmla="*/ 154054 h 527983"/>
                  <a:gd name="connsiteX111" fmla="*/ 88566 w 804113"/>
                  <a:gd name="connsiteY111" fmla="*/ 152410 h 527983"/>
                  <a:gd name="connsiteX112" fmla="*/ 88146 w 804113"/>
                  <a:gd name="connsiteY112" fmla="*/ 151917 h 527983"/>
                  <a:gd name="connsiteX113" fmla="*/ 86941 w 804113"/>
                  <a:gd name="connsiteY113" fmla="*/ 150474 h 527983"/>
                  <a:gd name="connsiteX114" fmla="*/ 86320 w 804113"/>
                  <a:gd name="connsiteY114" fmla="*/ 149725 h 527983"/>
                  <a:gd name="connsiteX115" fmla="*/ 85370 w 804113"/>
                  <a:gd name="connsiteY115" fmla="*/ 148593 h 527983"/>
                  <a:gd name="connsiteX116" fmla="*/ 84420 w 804113"/>
                  <a:gd name="connsiteY116" fmla="*/ 147442 h 527983"/>
                  <a:gd name="connsiteX117" fmla="*/ 83891 w 804113"/>
                  <a:gd name="connsiteY117" fmla="*/ 146803 h 527983"/>
                  <a:gd name="connsiteX118" fmla="*/ 44295 w 804113"/>
                  <a:gd name="connsiteY118" fmla="*/ 92304 h 527983"/>
                  <a:gd name="connsiteX119" fmla="*/ 42177 w 804113"/>
                  <a:gd name="connsiteY119" fmla="*/ 88889 h 527983"/>
                  <a:gd name="connsiteX120" fmla="*/ 24023 w 804113"/>
                  <a:gd name="connsiteY120" fmla="*/ 54444 h 527983"/>
                  <a:gd name="connsiteX121" fmla="*/ 14672 w 804113"/>
                  <a:gd name="connsiteY121" fmla="*/ 29276 h 527983"/>
                  <a:gd name="connsiteX122" fmla="*/ 14745 w 804113"/>
                  <a:gd name="connsiteY122" fmla="*/ 29550 h 527983"/>
                  <a:gd name="connsiteX123" fmla="*/ 9814 w 804113"/>
                  <a:gd name="connsiteY123" fmla="*/ 4127 h 527983"/>
                  <a:gd name="connsiteX124" fmla="*/ 4864 w 804113"/>
                  <a:gd name="connsiteY124" fmla="*/ 0 h 527983"/>
                  <a:gd name="connsiteX125" fmla="*/ 4134 w 804113"/>
                  <a:gd name="connsiteY125" fmla="*/ 55 h 527983"/>
                  <a:gd name="connsiteX126" fmla="*/ 14781 w 804113"/>
                  <a:gd name="connsiteY126" fmla="*/ 29660 h 527983"/>
                  <a:gd name="connsiteX127" fmla="*/ 15019 w 804113"/>
                  <a:gd name="connsiteY127" fmla="*/ 30518 h 527983"/>
                  <a:gd name="connsiteX128" fmla="*/ 14781 w 804113"/>
                  <a:gd name="connsiteY128" fmla="*/ 29660 h 527983"/>
                  <a:gd name="connsiteX129" fmla="*/ 795680 w 804113"/>
                  <a:gd name="connsiteY129" fmla="*/ 511784 h 527983"/>
                  <a:gd name="connsiteX130" fmla="*/ 794475 w 804113"/>
                  <a:gd name="connsiteY130" fmla="*/ 512131 h 527983"/>
                  <a:gd name="connsiteX131" fmla="*/ 795680 w 804113"/>
                  <a:gd name="connsiteY131" fmla="*/ 511784 h 527983"/>
                  <a:gd name="connsiteX132" fmla="*/ 755025 w 804113"/>
                  <a:gd name="connsiteY132" fmla="*/ 517939 h 527983"/>
                  <a:gd name="connsiteX133" fmla="*/ 754587 w 804113"/>
                  <a:gd name="connsiteY133" fmla="*/ 517957 h 527983"/>
                  <a:gd name="connsiteX134" fmla="*/ 755025 w 804113"/>
                  <a:gd name="connsiteY134" fmla="*/ 517939 h 527983"/>
                  <a:gd name="connsiteX135" fmla="*/ 754258 w 804113"/>
                  <a:gd name="connsiteY135" fmla="*/ 517957 h 527983"/>
                  <a:gd name="connsiteX136" fmla="*/ 754368 w 804113"/>
                  <a:gd name="connsiteY136" fmla="*/ 517957 h 527983"/>
                  <a:gd name="connsiteX137" fmla="*/ 754258 w 804113"/>
                  <a:gd name="connsiteY137" fmla="*/ 517957 h 527983"/>
                  <a:gd name="connsiteX138" fmla="*/ 431321 w 804113"/>
                  <a:gd name="connsiteY138" fmla="*/ 417543 h 527983"/>
                  <a:gd name="connsiteX139" fmla="*/ 431814 w 804113"/>
                  <a:gd name="connsiteY139" fmla="*/ 417799 h 527983"/>
                  <a:gd name="connsiteX140" fmla="*/ 431759 w 804113"/>
                  <a:gd name="connsiteY140" fmla="*/ 417763 h 527983"/>
                  <a:gd name="connsiteX141" fmla="*/ 431996 w 804113"/>
                  <a:gd name="connsiteY141" fmla="*/ 417891 h 527983"/>
                  <a:gd name="connsiteX142" fmla="*/ 431028 w 804113"/>
                  <a:gd name="connsiteY142" fmla="*/ 417361 h 527983"/>
                  <a:gd name="connsiteX143" fmla="*/ 431028 w 804113"/>
                  <a:gd name="connsiteY143" fmla="*/ 417361 h 527983"/>
                  <a:gd name="connsiteX144" fmla="*/ 430955 w 804113"/>
                  <a:gd name="connsiteY144" fmla="*/ 417343 h 527983"/>
                  <a:gd name="connsiteX145" fmla="*/ 431321 w 804113"/>
                  <a:gd name="connsiteY145" fmla="*/ 417543 h 52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804113" h="527983">
                    <a:moveTo>
                      <a:pt x="4134" y="55"/>
                    </a:moveTo>
                    <a:cubicBezTo>
                      <a:pt x="1303" y="511"/>
                      <a:pt x="-213" y="3086"/>
                      <a:pt x="24" y="5753"/>
                    </a:cubicBezTo>
                    <a:cubicBezTo>
                      <a:pt x="1376" y="19816"/>
                      <a:pt x="5175" y="33422"/>
                      <a:pt x="10088" y="46645"/>
                    </a:cubicBezTo>
                    <a:cubicBezTo>
                      <a:pt x="13960" y="57056"/>
                      <a:pt x="18726" y="67082"/>
                      <a:pt x="23950" y="76835"/>
                    </a:cubicBezTo>
                    <a:cubicBezTo>
                      <a:pt x="25411" y="79575"/>
                      <a:pt x="26908" y="82278"/>
                      <a:pt x="28424" y="84962"/>
                    </a:cubicBezTo>
                    <a:cubicBezTo>
                      <a:pt x="28644" y="85364"/>
                      <a:pt x="28863" y="85748"/>
                      <a:pt x="29100" y="86131"/>
                    </a:cubicBezTo>
                    <a:cubicBezTo>
                      <a:pt x="29100" y="86149"/>
                      <a:pt x="29100" y="86149"/>
                      <a:pt x="29119" y="86168"/>
                    </a:cubicBezTo>
                    <a:cubicBezTo>
                      <a:pt x="38031" y="101783"/>
                      <a:pt x="48113" y="116705"/>
                      <a:pt x="58906" y="131078"/>
                    </a:cubicBezTo>
                    <a:cubicBezTo>
                      <a:pt x="67691" y="142876"/>
                      <a:pt x="76987" y="154310"/>
                      <a:pt x="86631" y="165432"/>
                    </a:cubicBezTo>
                    <a:cubicBezTo>
                      <a:pt x="93406" y="173285"/>
                      <a:pt x="100365" y="180993"/>
                      <a:pt x="107469" y="188554"/>
                    </a:cubicBezTo>
                    <a:cubicBezTo>
                      <a:pt x="107652" y="188718"/>
                      <a:pt x="107816" y="188919"/>
                      <a:pt x="107981" y="189083"/>
                    </a:cubicBezTo>
                    <a:cubicBezTo>
                      <a:pt x="108547" y="189705"/>
                      <a:pt x="109150" y="190307"/>
                      <a:pt x="109716" y="190928"/>
                    </a:cubicBezTo>
                    <a:cubicBezTo>
                      <a:pt x="109953" y="191184"/>
                      <a:pt x="110191" y="191421"/>
                      <a:pt x="110428" y="191677"/>
                    </a:cubicBezTo>
                    <a:cubicBezTo>
                      <a:pt x="121532" y="203402"/>
                      <a:pt x="133020" y="214817"/>
                      <a:pt x="144745" y="225940"/>
                    </a:cubicBezTo>
                    <a:cubicBezTo>
                      <a:pt x="162005" y="242359"/>
                      <a:pt x="179885" y="258138"/>
                      <a:pt x="198167" y="273370"/>
                    </a:cubicBezTo>
                    <a:cubicBezTo>
                      <a:pt x="210915" y="284000"/>
                      <a:pt x="223900" y="294300"/>
                      <a:pt x="237050" y="304437"/>
                    </a:cubicBezTo>
                    <a:cubicBezTo>
                      <a:pt x="237178" y="304528"/>
                      <a:pt x="237288" y="304601"/>
                      <a:pt x="237415" y="304674"/>
                    </a:cubicBezTo>
                    <a:cubicBezTo>
                      <a:pt x="237470" y="304729"/>
                      <a:pt x="237543" y="304765"/>
                      <a:pt x="237598" y="304820"/>
                    </a:cubicBezTo>
                    <a:cubicBezTo>
                      <a:pt x="239278" y="306098"/>
                      <a:pt x="240940" y="307377"/>
                      <a:pt x="242639" y="308656"/>
                    </a:cubicBezTo>
                    <a:cubicBezTo>
                      <a:pt x="281595" y="338188"/>
                      <a:pt x="322195" y="365547"/>
                      <a:pt x="364074" y="390732"/>
                    </a:cubicBezTo>
                    <a:lnTo>
                      <a:pt x="365389" y="391518"/>
                    </a:lnTo>
                    <a:cubicBezTo>
                      <a:pt x="366156" y="391992"/>
                      <a:pt x="366923" y="392449"/>
                      <a:pt x="367690" y="392906"/>
                    </a:cubicBezTo>
                    <a:cubicBezTo>
                      <a:pt x="369516" y="393983"/>
                      <a:pt x="371343" y="395079"/>
                      <a:pt x="373169" y="396157"/>
                    </a:cubicBezTo>
                    <a:cubicBezTo>
                      <a:pt x="400692" y="412448"/>
                      <a:pt x="428782" y="427826"/>
                      <a:pt x="457437" y="442090"/>
                    </a:cubicBezTo>
                    <a:cubicBezTo>
                      <a:pt x="458333" y="442528"/>
                      <a:pt x="459227" y="442967"/>
                      <a:pt x="460104" y="443405"/>
                    </a:cubicBezTo>
                    <a:cubicBezTo>
                      <a:pt x="460633" y="443679"/>
                      <a:pt x="461163" y="443934"/>
                      <a:pt x="461693" y="444190"/>
                    </a:cubicBezTo>
                    <a:cubicBezTo>
                      <a:pt x="484723" y="455550"/>
                      <a:pt x="508137" y="466180"/>
                      <a:pt x="531916" y="475932"/>
                    </a:cubicBezTo>
                    <a:cubicBezTo>
                      <a:pt x="531990" y="475969"/>
                      <a:pt x="532081" y="476005"/>
                      <a:pt x="532172" y="476024"/>
                    </a:cubicBezTo>
                    <a:cubicBezTo>
                      <a:pt x="555459" y="485630"/>
                      <a:pt x="579146" y="494397"/>
                      <a:pt x="603200" y="501958"/>
                    </a:cubicBezTo>
                    <a:cubicBezTo>
                      <a:pt x="630248" y="510506"/>
                      <a:pt x="657772" y="517555"/>
                      <a:pt x="685697" y="522395"/>
                    </a:cubicBezTo>
                    <a:cubicBezTo>
                      <a:pt x="698134" y="524550"/>
                      <a:pt x="710645" y="526157"/>
                      <a:pt x="723228" y="527089"/>
                    </a:cubicBezTo>
                    <a:cubicBezTo>
                      <a:pt x="738953" y="528294"/>
                      <a:pt x="754861" y="528386"/>
                      <a:pt x="770531" y="526723"/>
                    </a:cubicBezTo>
                    <a:cubicBezTo>
                      <a:pt x="771170" y="526650"/>
                      <a:pt x="771791" y="526577"/>
                      <a:pt x="772412" y="526505"/>
                    </a:cubicBezTo>
                    <a:cubicBezTo>
                      <a:pt x="772924" y="526450"/>
                      <a:pt x="773417" y="526395"/>
                      <a:pt x="773910" y="526322"/>
                    </a:cubicBezTo>
                    <a:cubicBezTo>
                      <a:pt x="773965" y="526322"/>
                      <a:pt x="774001" y="526322"/>
                      <a:pt x="774056" y="526303"/>
                    </a:cubicBezTo>
                    <a:cubicBezTo>
                      <a:pt x="774586" y="526249"/>
                      <a:pt x="775134" y="526175"/>
                      <a:pt x="775681" y="526103"/>
                    </a:cubicBezTo>
                    <a:cubicBezTo>
                      <a:pt x="776138" y="526048"/>
                      <a:pt x="776594" y="525975"/>
                      <a:pt x="777051" y="525902"/>
                    </a:cubicBezTo>
                    <a:cubicBezTo>
                      <a:pt x="777142" y="525883"/>
                      <a:pt x="777252" y="525883"/>
                      <a:pt x="777344" y="525865"/>
                    </a:cubicBezTo>
                    <a:cubicBezTo>
                      <a:pt x="777654" y="525810"/>
                      <a:pt x="777964" y="525755"/>
                      <a:pt x="778275" y="525719"/>
                    </a:cubicBezTo>
                    <a:lnTo>
                      <a:pt x="779590" y="525518"/>
                    </a:lnTo>
                    <a:cubicBezTo>
                      <a:pt x="779627" y="525500"/>
                      <a:pt x="779663" y="525500"/>
                      <a:pt x="779700" y="525500"/>
                    </a:cubicBezTo>
                    <a:lnTo>
                      <a:pt x="780412" y="525390"/>
                    </a:lnTo>
                    <a:cubicBezTo>
                      <a:pt x="780503" y="525372"/>
                      <a:pt x="780595" y="525354"/>
                      <a:pt x="780686" y="525317"/>
                    </a:cubicBezTo>
                    <a:lnTo>
                      <a:pt x="781453" y="525190"/>
                    </a:lnTo>
                    <a:cubicBezTo>
                      <a:pt x="781635" y="525171"/>
                      <a:pt x="781818" y="525116"/>
                      <a:pt x="782019" y="525098"/>
                    </a:cubicBezTo>
                    <a:cubicBezTo>
                      <a:pt x="782421" y="525025"/>
                      <a:pt x="782823" y="524952"/>
                      <a:pt x="783224" y="524861"/>
                    </a:cubicBezTo>
                    <a:cubicBezTo>
                      <a:pt x="783298" y="524861"/>
                      <a:pt x="783371" y="524842"/>
                      <a:pt x="783426" y="524842"/>
                    </a:cubicBezTo>
                    <a:cubicBezTo>
                      <a:pt x="786457" y="524276"/>
                      <a:pt x="789470" y="523637"/>
                      <a:pt x="792466" y="522907"/>
                    </a:cubicBezTo>
                    <a:cubicBezTo>
                      <a:pt x="792593" y="522852"/>
                      <a:pt x="792721" y="522834"/>
                      <a:pt x="792849" y="522797"/>
                    </a:cubicBezTo>
                    <a:cubicBezTo>
                      <a:pt x="793141" y="522724"/>
                      <a:pt x="793434" y="522651"/>
                      <a:pt x="793744" y="522559"/>
                    </a:cubicBezTo>
                    <a:cubicBezTo>
                      <a:pt x="793817" y="522541"/>
                      <a:pt x="793891" y="522541"/>
                      <a:pt x="793981" y="522523"/>
                    </a:cubicBezTo>
                    <a:lnTo>
                      <a:pt x="795169" y="522176"/>
                    </a:lnTo>
                    <a:cubicBezTo>
                      <a:pt x="795169" y="522176"/>
                      <a:pt x="795187" y="522176"/>
                      <a:pt x="795205" y="522176"/>
                    </a:cubicBezTo>
                    <a:cubicBezTo>
                      <a:pt x="795333" y="522139"/>
                      <a:pt x="795461" y="522103"/>
                      <a:pt x="795571" y="522066"/>
                    </a:cubicBezTo>
                    <a:cubicBezTo>
                      <a:pt x="796977" y="521683"/>
                      <a:pt x="798328" y="521263"/>
                      <a:pt x="799753" y="520843"/>
                    </a:cubicBezTo>
                    <a:cubicBezTo>
                      <a:pt x="799826" y="520824"/>
                      <a:pt x="799881" y="520788"/>
                      <a:pt x="799954" y="520769"/>
                    </a:cubicBezTo>
                    <a:cubicBezTo>
                      <a:pt x="800355" y="520660"/>
                      <a:pt x="800776" y="520514"/>
                      <a:pt x="801178" y="520386"/>
                    </a:cubicBezTo>
                    <a:cubicBezTo>
                      <a:pt x="802383" y="520003"/>
                      <a:pt x="803388" y="518706"/>
                      <a:pt x="803826" y="517592"/>
                    </a:cubicBezTo>
                    <a:cubicBezTo>
                      <a:pt x="804246" y="516386"/>
                      <a:pt x="804209" y="515035"/>
                      <a:pt x="803698" y="513829"/>
                    </a:cubicBezTo>
                    <a:cubicBezTo>
                      <a:pt x="803168" y="512642"/>
                      <a:pt x="802109" y="511656"/>
                      <a:pt x="800885" y="511199"/>
                    </a:cubicBezTo>
                    <a:cubicBezTo>
                      <a:pt x="799552" y="510724"/>
                      <a:pt x="798438" y="510926"/>
                      <a:pt x="797159" y="511309"/>
                    </a:cubicBezTo>
                    <a:cubicBezTo>
                      <a:pt x="796703" y="511455"/>
                      <a:pt x="796192" y="511619"/>
                      <a:pt x="795735" y="511766"/>
                    </a:cubicBezTo>
                    <a:lnTo>
                      <a:pt x="795680" y="511784"/>
                    </a:lnTo>
                    <a:cubicBezTo>
                      <a:pt x="794731" y="512039"/>
                      <a:pt x="793799" y="512295"/>
                      <a:pt x="792831" y="512569"/>
                    </a:cubicBezTo>
                    <a:cubicBezTo>
                      <a:pt x="783718" y="514980"/>
                      <a:pt x="774385" y="516460"/>
                      <a:pt x="764979" y="517281"/>
                    </a:cubicBezTo>
                    <a:cubicBezTo>
                      <a:pt x="764541" y="517318"/>
                      <a:pt x="764084" y="517373"/>
                      <a:pt x="763646" y="517391"/>
                    </a:cubicBezTo>
                    <a:cubicBezTo>
                      <a:pt x="763609" y="517391"/>
                      <a:pt x="763573" y="517409"/>
                      <a:pt x="763554" y="517409"/>
                    </a:cubicBezTo>
                    <a:cubicBezTo>
                      <a:pt x="760486" y="517646"/>
                      <a:pt x="757436" y="517829"/>
                      <a:pt x="754368" y="517957"/>
                    </a:cubicBezTo>
                    <a:cubicBezTo>
                      <a:pt x="754514" y="517957"/>
                      <a:pt x="754678" y="517939"/>
                      <a:pt x="754824" y="517939"/>
                    </a:cubicBezTo>
                    <a:cubicBezTo>
                      <a:pt x="754733" y="517957"/>
                      <a:pt x="754660" y="517957"/>
                      <a:pt x="754569" y="517957"/>
                    </a:cubicBezTo>
                    <a:cubicBezTo>
                      <a:pt x="754441" y="517957"/>
                      <a:pt x="754313" y="517957"/>
                      <a:pt x="754185" y="517957"/>
                    </a:cubicBezTo>
                    <a:cubicBezTo>
                      <a:pt x="754204" y="517957"/>
                      <a:pt x="754222" y="517957"/>
                      <a:pt x="754258" y="517957"/>
                    </a:cubicBezTo>
                    <a:cubicBezTo>
                      <a:pt x="754204" y="517957"/>
                      <a:pt x="754149" y="517957"/>
                      <a:pt x="754094" y="517975"/>
                    </a:cubicBezTo>
                    <a:cubicBezTo>
                      <a:pt x="750697" y="518067"/>
                      <a:pt x="747282" y="518085"/>
                      <a:pt x="743884" y="518067"/>
                    </a:cubicBezTo>
                    <a:cubicBezTo>
                      <a:pt x="715649" y="517774"/>
                      <a:pt x="687505" y="513354"/>
                      <a:pt x="659981" y="507200"/>
                    </a:cubicBezTo>
                    <a:cubicBezTo>
                      <a:pt x="660036" y="507218"/>
                      <a:pt x="660109" y="507236"/>
                      <a:pt x="660182" y="507236"/>
                    </a:cubicBezTo>
                    <a:cubicBezTo>
                      <a:pt x="660109" y="507218"/>
                      <a:pt x="660036" y="507200"/>
                      <a:pt x="659963" y="507200"/>
                    </a:cubicBezTo>
                    <a:cubicBezTo>
                      <a:pt x="660164" y="507236"/>
                      <a:pt x="660365" y="507273"/>
                      <a:pt x="660566" y="507309"/>
                    </a:cubicBezTo>
                    <a:cubicBezTo>
                      <a:pt x="630540" y="500442"/>
                      <a:pt x="601081" y="491384"/>
                      <a:pt x="572151" y="480864"/>
                    </a:cubicBezTo>
                    <a:cubicBezTo>
                      <a:pt x="571823" y="480754"/>
                      <a:pt x="571494" y="480626"/>
                      <a:pt x="571183" y="480516"/>
                    </a:cubicBezTo>
                    <a:lnTo>
                      <a:pt x="569193" y="479786"/>
                    </a:lnTo>
                    <a:cubicBezTo>
                      <a:pt x="568353" y="479476"/>
                      <a:pt x="567531" y="479165"/>
                      <a:pt x="566709" y="478873"/>
                    </a:cubicBezTo>
                    <a:cubicBezTo>
                      <a:pt x="566581" y="478836"/>
                      <a:pt x="566472" y="478781"/>
                      <a:pt x="566362" y="478745"/>
                    </a:cubicBezTo>
                    <a:cubicBezTo>
                      <a:pt x="559348" y="476133"/>
                      <a:pt x="552372" y="473449"/>
                      <a:pt x="545414" y="470672"/>
                    </a:cubicBezTo>
                    <a:cubicBezTo>
                      <a:pt x="512521" y="457632"/>
                      <a:pt x="480322" y="442766"/>
                      <a:pt x="448780" y="426639"/>
                    </a:cubicBezTo>
                    <a:cubicBezTo>
                      <a:pt x="448598" y="426548"/>
                      <a:pt x="448415" y="426438"/>
                      <a:pt x="448233" y="426347"/>
                    </a:cubicBezTo>
                    <a:cubicBezTo>
                      <a:pt x="447721" y="426091"/>
                      <a:pt x="447210" y="425835"/>
                      <a:pt x="446698" y="425580"/>
                    </a:cubicBezTo>
                    <a:cubicBezTo>
                      <a:pt x="441786" y="423041"/>
                      <a:pt x="436891" y="420466"/>
                      <a:pt x="431996" y="417891"/>
                    </a:cubicBezTo>
                    <a:cubicBezTo>
                      <a:pt x="432014" y="417908"/>
                      <a:pt x="432051" y="417927"/>
                      <a:pt x="432087" y="417945"/>
                    </a:cubicBezTo>
                    <a:cubicBezTo>
                      <a:pt x="432051" y="417927"/>
                      <a:pt x="432014" y="417908"/>
                      <a:pt x="431978" y="417891"/>
                    </a:cubicBezTo>
                    <a:cubicBezTo>
                      <a:pt x="431923" y="417872"/>
                      <a:pt x="431868" y="417818"/>
                      <a:pt x="431814" y="417799"/>
                    </a:cubicBezTo>
                    <a:lnTo>
                      <a:pt x="431832" y="417818"/>
                    </a:lnTo>
                    <a:cubicBezTo>
                      <a:pt x="431631" y="417690"/>
                      <a:pt x="431412" y="417580"/>
                      <a:pt x="431211" y="417488"/>
                    </a:cubicBezTo>
                    <a:cubicBezTo>
                      <a:pt x="431083" y="417416"/>
                      <a:pt x="430973" y="417361"/>
                      <a:pt x="430864" y="417306"/>
                    </a:cubicBezTo>
                    <a:cubicBezTo>
                      <a:pt x="430901" y="417306"/>
                      <a:pt x="430919" y="417324"/>
                      <a:pt x="430937" y="417343"/>
                    </a:cubicBezTo>
                    <a:cubicBezTo>
                      <a:pt x="430937" y="417324"/>
                      <a:pt x="430937" y="417324"/>
                      <a:pt x="430937" y="417324"/>
                    </a:cubicBezTo>
                    <a:cubicBezTo>
                      <a:pt x="430973" y="417343"/>
                      <a:pt x="430991" y="417361"/>
                      <a:pt x="431010" y="417361"/>
                    </a:cubicBezTo>
                    <a:cubicBezTo>
                      <a:pt x="380766" y="390531"/>
                      <a:pt x="332240" y="360579"/>
                      <a:pt x="285705" y="327796"/>
                    </a:cubicBezTo>
                    <a:cubicBezTo>
                      <a:pt x="282161" y="325312"/>
                      <a:pt x="278618" y="322810"/>
                      <a:pt x="275093" y="320271"/>
                    </a:cubicBezTo>
                    <a:cubicBezTo>
                      <a:pt x="263843" y="312180"/>
                      <a:pt x="252720" y="303925"/>
                      <a:pt x="241744" y="295487"/>
                    </a:cubicBezTo>
                    <a:cubicBezTo>
                      <a:pt x="241652" y="295415"/>
                      <a:pt x="241561" y="295341"/>
                      <a:pt x="241470" y="295287"/>
                    </a:cubicBezTo>
                    <a:cubicBezTo>
                      <a:pt x="211061" y="271891"/>
                      <a:pt x="181729" y="247198"/>
                      <a:pt x="153768" y="220917"/>
                    </a:cubicBezTo>
                    <a:cubicBezTo>
                      <a:pt x="154078" y="221227"/>
                      <a:pt x="154425" y="221538"/>
                      <a:pt x="154736" y="221848"/>
                    </a:cubicBezTo>
                    <a:cubicBezTo>
                      <a:pt x="134737" y="202964"/>
                      <a:pt x="115433" y="183257"/>
                      <a:pt x="97296" y="162565"/>
                    </a:cubicBezTo>
                    <a:cubicBezTo>
                      <a:pt x="97278" y="162546"/>
                      <a:pt x="97260" y="162510"/>
                      <a:pt x="97242" y="162492"/>
                    </a:cubicBezTo>
                    <a:cubicBezTo>
                      <a:pt x="96256" y="161378"/>
                      <a:pt x="95288" y="160245"/>
                      <a:pt x="94301" y="159113"/>
                    </a:cubicBezTo>
                    <a:cubicBezTo>
                      <a:pt x="93881" y="158638"/>
                      <a:pt x="93480" y="158163"/>
                      <a:pt x="93060" y="157670"/>
                    </a:cubicBezTo>
                    <a:cubicBezTo>
                      <a:pt x="92749" y="157305"/>
                      <a:pt x="92420" y="156939"/>
                      <a:pt x="92110" y="156574"/>
                    </a:cubicBezTo>
                    <a:cubicBezTo>
                      <a:pt x="91945" y="156391"/>
                      <a:pt x="91799" y="156209"/>
                      <a:pt x="91635" y="156026"/>
                    </a:cubicBezTo>
                    <a:cubicBezTo>
                      <a:pt x="91178" y="155497"/>
                      <a:pt x="90722" y="154949"/>
                      <a:pt x="90265" y="154419"/>
                    </a:cubicBezTo>
                    <a:cubicBezTo>
                      <a:pt x="90174" y="154291"/>
                      <a:pt x="90064" y="154163"/>
                      <a:pt x="89954" y="154054"/>
                    </a:cubicBezTo>
                    <a:cubicBezTo>
                      <a:pt x="89498" y="153506"/>
                      <a:pt x="89023" y="152958"/>
                      <a:pt x="88566" y="152410"/>
                    </a:cubicBezTo>
                    <a:cubicBezTo>
                      <a:pt x="88421" y="152246"/>
                      <a:pt x="88293" y="152063"/>
                      <a:pt x="88146" y="151917"/>
                    </a:cubicBezTo>
                    <a:cubicBezTo>
                      <a:pt x="87745" y="151442"/>
                      <a:pt x="87343" y="150967"/>
                      <a:pt x="86941" y="150474"/>
                    </a:cubicBezTo>
                    <a:cubicBezTo>
                      <a:pt x="86722" y="150219"/>
                      <a:pt x="86521" y="149981"/>
                      <a:pt x="86320" y="149725"/>
                    </a:cubicBezTo>
                    <a:cubicBezTo>
                      <a:pt x="85991" y="149342"/>
                      <a:pt x="85681" y="148958"/>
                      <a:pt x="85370" y="148593"/>
                    </a:cubicBezTo>
                    <a:cubicBezTo>
                      <a:pt x="85060" y="148191"/>
                      <a:pt x="84731" y="147826"/>
                      <a:pt x="84420" y="147442"/>
                    </a:cubicBezTo>
                    <a:cubicBezTo>
                      <a:pt x="84238" y="147223"/>
                      <a:pt x="84074" y="147022"/>
                      <a:pt x="83891" y="146803"/>
                    </a:cubicBezTo>
                    <a:cubicBezTo>
                      <a:pt x="69609" y="129471"/>
                      <a:pt x="56221" y="111335"/>
                      <a:pt x="44295" y="92304"/>
                    </a:cubicBezTo>
                    <a:cubicBezTo>
                      <a:pt x="43583" y="91190"/>
                      <a:pt x="42889" y="90021"/>
                      <a:pt x="42177" y="88889"/>
                    </a:cubicBezTo>
                    <a:cubicBezTo>
                      <a:pt x="35493" y="77767"/>
                      <a:pt x="29337" y="66297"/>
                      <a:pt x="24023" y="54444"/>
                    </a:cubicBezTo>
                    <a:cubicBezTo>
                      <a:pt x="20407" y="46262"/>
                      <a:pt x="17247" y="37879"/>
                      <a:pt x="14672" y="29276"/>
                    </a:cubicBezTo>
                    <a:cubicBezTo>
                      <a:pt x="14690" y="29386"/>
                      <a:pt x="14708" y="29459"/>
                      <a:pt x="14745" y="29550"/>
                    </a:cubicBezTo>
                    <a:cubicBezTo>
                      <a:pt x="12389" y="21222"/>
                      <a:pt x="10636" y="12785"/>
                      <a:pt x="9814" y="4127"/>
                    </a:cubicBezTo>
                    <a:cubicBezTo>
                      <a:pt x="9576" y="1698"/>
                      <a:pt x="7184" y="0"/>
                      <a:pt x="4864" y="0"/>
                    </a:cubicBezTo>
                    <a:cubicBezTo>
                      <a:pt x="4627" y="0"/>
                      <a:pt x="4371" y="18"/>
                      <a:pt x="4134" y="55"/>
                    </a:cubicBezTo>
                    <a:moveTo>
                      <a:pt x="14781" y="29660"/>
                    </a:moveTo>
                    <a:cubicBezTo>
                      <a:pt x="14855" y="29952"/>
                      <a:pt x="14946" y="30226"/>
                      <a:pt x="15019" y="30518"/>
                    </a:cubicBezTo>
                    <a:cubicBezTo>
                      <a:pt x="14928" y="30244"/>
                      <a:pt x="14855" y="29952"/>
                      <a:pt x="14781" y="29660"/>
                    </a:cubicBezTo>
                    <a:moveTo>
                      <a:pt x="795680" y="511784"/>
                    </a:moveTo>
                    <a:cubicBezTo>
                      <a:pt x="795260" y="511894"/>
                      <a:pt x="794895" y="512021"/>
                      <a:pt x="794475" y="512131"/>
                    </a:cubicBezTo>
                    <a:cubicBezTo>
                      <a:pt x="794895" y="512021"/>
                      <a:pt x="795260" y="511894"/>
                      <a:pt x="795680" y="511784"/>
                    </a:cubicBezTo>
                    <a:moveTo>
                      <a:pt x="755025" y="517939"/>
                    </a:moveTo>
                    <a:cubicBezTo>
                      <a:pt x="754897" y="517957"/>
                      <a:pt x="754751" y="517957"/>
                      <a:pt x="754587" y="517957"/>
                    </a:cubicBezTo>
                    <a:cubicBezTo>
                      <a:pt x="754733" y="517957"/>
                      <a:pt x="754879" y="517939"/>
                      <a:pt x="755025" y="517939"/>
                    </a:cubicBezTo>
                    <a:moveTo>
                      <a:pt x="754258" y="517957"/>
                    </a:moveTo>
                    <a:cubicBezTo>
                      <a:pt x="754295" y="517957"/>
                      <a:pt x="754331" y="517957"/>
                      <a:pt x="754368" y="517957"/>
                    </a:cubicBezTo>
                    <a:cubicBezTo>
                      <a:pt x="754331" y="517957"/>
                      <a:pt x="754295" y="517957"/>
                      <a:pt x="754258" y="517957"/>
                    </a:cubicBezTo>
                    <a:moveTo>
                      <a:pt x="431321" y="417543"/>
                    </a:moveTo>
                    <a:cubicBezTo>
                      <a:pt x="431485" y="417635"/>
                      <a:pt x="431649" y="417708"/>
                      <a:pt x="431814" y="417799"/>
                    </a:cubicBezTo>
                    <a:cubicBezTo>
                      <a:pt x="431795" y="417781"/>
                      <a:pt x="431777" y="417781"/>
                      <a:pt x="431759" y="417763"/>
                    </a:cubicBezTo>
                    <a:cubicBezTo>
                      <a:pt x="431832" y="417799"/>
                      <a:pt x="431923" y="417854"/>
                      <a:pt x="431996" y="417891"/>
                    </a:cubicBezTo>
                    <a:cubicBezTo>
                      <a:pt x="431667" y="417708"/>
                      <a:pt x="431339" y="417543"/>
                      <a:pt x="431028" y="417361"/>
                    </a:cubicBezTo>
                    <a:cubicBezTo>
                      <a:pt x="431028" y="417361"/>
                      <a:pt x="431028" y="417361"/>
                      <a:pt x="431028" y="417361"/>
                    </a:cubicBezTo>
                    <a:cubicBezTo>
                      <a:pt x="431010" y="417361"/>
                      <a:pt x="430973" y="417343"/>
                      <a:pt x="430955" y="417343"/>
                    </a:cubicBezTo>
                    <a:cubicBezTo>
                      <a:pt x="431083" y="417398"/>
                      <a:pt x="431193" y="417470"/>
                      <a:pt x="431321" y="417543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FC253E17-235B-42E3-DAD4-DE67DF34EAFA}"/>
                  </a:ext>
                </a:extLst>
              </p:cNvPr>
              <p:cNvSpPr/>
              <p:nvPr/>
            </p:nvSpPr>
            <p:spPr>
              <a:xfrm>
                <a:off x="6444071" y="3393488"/>
                <a:ext cx="795037" cy="514089"/>
              </a:xfrm>
              <a:custGeom>
                <a:avLst/>
                <a:gdLst>
                  <a:gd name="connsiteX0" fmla="*/ 4198 w 795037"/>
                  <a:gd name="connsiteY0" fmla="*/ 61 h 514089"/>
                  <a:gd name="connsiteX1" fmla="*/ 89 w 795037"/>
                  <a:gd name="connsiteY1" fmla="*/ 5760 h 514089"/>
                  <a:gd name="connsiteX2" fmla="*/ 31612 w 795037"/>
                  <a:gd name="connsiteY2" fmla="*/ 79892 h 514089"/>
                  <a:gd name="connsiteX3" fmla="*/ 83280 w 795037"/>
                  <a:gd name="connsiteY3" fmla="*/ 149988 h 514089"/>
                  <a:gd name="connsiteX4" fmla="*/ 142563 w 795037"/>
                  <a:gd name="connsiteY4" fmla="*/ 211902 h 514089"/>
                  <a:gd name="connsiteX5" fmla="*/ 210413 w 795037"/>
                  <a:gd name="connsiteY5" fmla="*/ 271185 h 514089"/>
                  <a:gd name="connsiteX6" fmla="*/ 359408 w 795037"/>
                  <a:gd name="connsiteY6" fmla="*/ 375270 h 514089"/>
                  <a:gd name="connsiteX7" fmla="*/ 519324 w 795037"/>
                  <a:gd name="connsiteY7" fmla="*/ 457657 h 514089"/>
                  <a:gd name="connsiteX8" fmla="*/ 593931 w 795037"/>
                  <a:gd name="connsiteY8" fmla="*/ 485765 h 514089"/>
                  <a:gd name="connsiteX9" fmla="*/ 594224 w 795037"/>
                  <a:gd name="connsiteY9" fmla="*/ 485856 h 514089"/>
                  <a:gd name="connsiteX10" fmla="*/ 705650 w 795037"/>
                  <a:gd name="connsiteY10" fmla="*/ 511736 h 514089"/>
                  <a:gd name="connsiteX11" fmla="*/ 705961 w 795037"/>
                  <a:gd name="connsiteY11" fmla="*/ 511772 h 514089"/>
                  <a:gd name="connsiteX12" fmla="*/ 753392 w 795037"/>
                  <a:gd name="connsiteY12" fmla="*/ 513927 h 514089"/>
                  <a:gd name="connsiteX13" fmla="*/ 753976 w 795037"/>
                  <a:gd name="connsiteY13" fmla="*/ 513927 h 514089"/>
                  <a:gd name="connsiteX14" fmla="*/ 754140 w 795037"/>
                  <a:gd name="connsiteY14" fmla="*/ 513927 h 514089"/>
                  <a:gd name="connsiteX15" fmla="*/ 755912 w 795037"/>
                  <a:gd name="connsiteY15" fmla="*/ 513836 h 514089"/>
                  <a:gd name="connsiteX16" fmla="*/ 756021 w 795037"/>
                  <a:gd name="connsiteY16" fmla="*/ 513836 h 514089"/>
                  <a:gd name="connsiteX17" fmla="*/ 756259 w 795037"/>
                  <a:gd name="connsiteY17" fmla="*/ 513836 h 514089"/>
                  <a:gd name="connsiteX18" fmla="*/ 756733 w 795037"/>
                  <a:gd name="connsiteY18" fmla="*/ 513800 h 514089"/>
                  <a:gd name="connsiteX19" fmla="*/ 757336 w 795037"/>
                  <a:gd name="connsiteY19" fmla="*/ 513763 h 514089"/>
                  <a:gd name="connsiteX20" fmla="*/ 757884 w 795037"/>
                  <a:gd name="connsiteY20" fmla="*/ 513745 h 514089"/>
                  <a:gd name="connsiteX21" fmla="*/ 758122 w 795037"/>
                  <a:gd name="connsiteY21" fmla="*/ 513727 h 514089"/>
                  <a:gd name="connsiteX22" fmla="*/ 758341 w 795037"/>
                  <a:gd name="connsiteY22" fmla="*/ 513709 h 514089"/>
                  <a:gd name="connsiteX23" fmla="*/ 758816 w 795037"/>
                  <a:gd name="connsiteY23" fmla="*/ 513672 h 514089"/>
                  <a:gd name="connsiteX24" fmla="*/ 759400 w 795037"/>
                  <a:gd name="connsiteY24" fmla="*/ 513654 h 514089"/>
                  <a:gd name="connsiteX25" fmla="*/ 759455 w 795037"/>
                  <a:gd name="connsiteY25" fmla="*/ 513635 h 514089"/>
                  <a:gd name="connsiteX26" fmla="*/ 771491 w 795037"/>
                  <a:gd name="connsiteY26" fmla="*/ 512521 h 514089"/>
                  <a:gd name="connsiteX27" fmla="*/ 772039 w 795037"/>
                  <a:gd name="connsiteY27" fmla="*/ 512485 h 514089"/>
                  <a:gd name="connsiteX28" fmla="*/ 773335 w 795037"/>
                  <a:gd name="connsiteY28" fmla="*/ 512302 h 514089"/>
                  <a:gd name="connsiteX29" fmla="*/ 777280 w 795037"/>
                  <a:gd name="connsiteY29" fmla="*/ 511718 h 514089"/>
                  <a:gd name="connsiteX30" fmla="*/ 777737 w 795037"/>
                  <a:gd name="connsiteY30" fmla="*/ 511681 h 514089"/>
                  <a:gd name="connsiteX31" fmla="*/ 790869 w 795037"/>
                  <a:gd name="connsiteY31" fmla="*/ 508960 h 514089"/>
                  <a:gd name="connsiteX32" fmla="*/ 794101 w 795037"/>
                  <a:gd name="connsiteY32" fmla="*/ 506933 h 514089"/>
                  <a:gd name="connsiteX33" fmla="*/ 794978 w 795037"/>
                  <a:gd name="connsiteY33" fmla="*/ 503262 h 514089"/>
                  <a:gd name="connsiteX34" fmla="*/ 789279 w 795037"/>
                  <a:gd name="connsiteY34" fmla="*/ 499152 h 514089"/>
                  <a:gd name="connsiteX35" fmla="*/ 776823 w 795037"/>
                  <a:gd name="connsiteY35" fmla="*/ 501746 h 514089"/>
                  <a:gd name="connsiteX36" fmla="*/ 776111 w 795037"/>
                  <a:gd name="connsiteY36" fmla="*/ 501855 h 514089"/>
                  <a:gd name="connsiteX37" fmla="*/ 776093 w 795037"/>
                  <a:gd name="connsiteY37" fmla="*/ 501855 h 514089"/>
                  <a:gd name="connsiteX38" fmla="*/ 770449 w 795037"/>
                  <a:gd name="connsiteY38" fmla="*/ 502677 h 514089"/>
                  <a:gd name="connsiteX39" fmla="*/ 770431 w 795037"/>
                  <a:gd name="connsiteY39" fmla="*/ 502677 h 514089"/>
                  <a:gd name="connsiteX40" fmla="*/ 756496 w 795037"/>
                  <a:gd name="connsiteY40" fmla="*/ 503919 h 514089"/>
                  <a:gd name="connsiteX41" fmla="*/ 756240 w 795037"/>
                  <a:gd name="connsiteY41" fmla="*/ 503937 h 514089"/>
                  <a:gd name="connsiteX42" fmla="*/ 756131 w 795037"/>
                  <a:gd name="connsiteY42" fmla="*/ 503956 h 514089"/>
                  <a:gd name="connsiteX43" fmla="*/ 755711 w 795037"/>
                  <a:gd name="connsiteY43" fmla="*/ 503956 h 514089"/>
                  <a:gd name="connsiteX44" fmla="*/ 753264 w 795037"/>
                  <a:gd name="connsiteY44" fmla="*/ 504084 h 514089"/>
                  <a:gd name="connsiteX45" fmla="*/ 753355 w 795037"/>
                  <a:gd name="connsiteY45" fmla="*/ 504065 h 514089"/>
                  <a:gd name="connsiteX46" fmla="*/ 705705 w 795037"/>
                  <a:gd name="connsiteY46" fmla="*/ 501746 h 514089"/>
                  <a:gd name="connsiteX47" fmla="*/ 705540 w 795037"/>
                  <a:gd name="connsiteY47" fmla="*/ 501727 h 514089"/>
                  <a:gd name="connsiteX48" fmla="*/ 657617 w 795037"/>
                  <a:gd name="connsiteY48" fmla="*/ 493253 h 514089"/>
                  <a:gd name="connsiteX49" fmla="*/ 658859 w 795037"/>
                  <a:gd name="connsiteY49" fmla="*/ 493564 h 514089"/>
                  <a:gd name="connsiteX50" fmla="*/ 597858 w 795037"/>
                  <a:gd name="connsiteY50" fmla="*/ 476615 h 514089"/>
                  <a:gd name="connsiteX51" fmla="*/ 597383 w 795037"/>
                  <a:gd name="connsiteY51" fmla="*/ 476432 h 514089"/>
                  <a:gd name="connsiteX52" fmla="*/ 428810 w 795037"/>
                  <a:gd name="connsiteY52" fmla="*/ 403396 h 514089"/>
                  <a:gd name="connsiteX53" fmla="*/ 429960 w 795037"/>
                  <a:gd name="connsiteY53" fmla="*/ 404035 h 514089"/>
                  <a:gd name="connsiteX54" fmla="*/ 286481 w 795037"/>
                  <a:gd name="connsiteY54" fmla="*/ 315913 h 514089"/>
                  <a:gd name="connsiteX55" fmla="*/ 152517 w 795037"/>
                  <a:gd name="connsiteY55" fmla="*/ 207792 h 514089"/>
                  <a:gd name="connsiteX56" fmla="*/ 152956 w 795037"/>
                  <a:gd name="connsiteY56" fmla="*/ 208212 h 514089"/>
                  <a:gd name="connsiteX57" fmla="*/ 93380 w 795037"/>
                  <a:gd name="connsiteY57" fmla="*/ 146500 h 514089"/>
                  <a:gd name="connsiteX58" fmla="*/ 40872 w 795037"/>
                  <a:gd name="connsiteY58" fmla="*/ 76184 h 514089"/>
                  <a:gd name="connsiteX59" fmla="*/ 40890 w 795037"/>
                  <a:gd name="connsiteY59" fmla="*/ 76203 h 514089"/>
                  <a:gd name="connsiteX60" fmla="*/ 12691 w 795037"/>
                  <a:gd name="connsiteY60" fmla="*/ 15458 h 514089"/>
                  <a:gd name="connsiteX61" fmla="*/ 13038 w 795037"/>
                  <a:gd name="connsiteY61" fmla="*/ 16700 h 514089"/>
                  <a:gd name="connsiteX62" fmla="*/ 9896 w 795037"/>
                  <a:gd name="connsiteY62" fmla="*/ 4171 h 514089"/>
                  <a:gd name="connsiteX63" fmla="*/ 5020 w 795037"/>
                  <a:gd name="connsiteY63" fmla="*/ 7 h 514089"/>
                  <a:gd name="connsiteX64" fmla="*/ 4198 w 795037"/>
                  <a:gd name="connsiteY64" fmla="*/ 61 h 514089"/>
                  <a:gd name="connsiteX65" fmla="*/ 152517 w 795037"/>
                  <a:gd name="connsiteY65" fmla="*/ 207792 h 514089"/>
                  <a:gd name="connsiteX66" fmla="*/ 151988 w 795037"/>
                  <a:gd name="connsiteY66" fmla="*/ 207299 h 514089"/>
                  <a:gd name="connsiteX67" fmla="*/ 152517 w 795037"/>
                  <a:gd name="connsiteY67" fmla="*/ 207792 h 5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795037" h="514089">
                    <a:moveTo>
                      <a:pt x="4198" y="61"/>
                    </a:moveTo>
                    <a:cubicBezTo>
                      <a:pt x="1605" y="500"/>
                      <a:pt x="-459" y="3130"/>
                      <a:pt x="89" y="5760"/>
                    </a:cubicBezTo>
                    <a:cubicBezTo>
                      <a:pt x="5714" y="32242"/>
                      <a:pt x="17659" y="56861"/>
                      <a:pt x="31612" y="79892"/>
                    </a:cubicBezTo>
                    <a:cubicBezTo>
                      <a:pt x="46643" y="104785"/>
                      <a:pt x="64377" y="127962"/>
                      <a:pt x="83280" y="149988"/>
                    </a:cubicBezTo>
                    <a:cubicBezTo>
                      <a:pt x="101891" y="171703"/>
                      <a:pt x="121871" y="192250"/>
                      <a:pt x="142563" y="211902"/>
                    </a:cubicBezTo>
                    <a:cubicBezTo>
                      <a:pt x="164352" y="232594"/>
                      <a:pt x="187036" y="252301"/>
                      <a:pt x="210413" y="271185"/>
                    </a:cubicBezTo>
                    <a:cubicBezTo>
                      <a:pt x="257552" y="309283"/>
                      <a:pt x="307576" y="343875"/>
                      <a:pt x="359408" y="375270"/>
                    </a:cubicBezTo>
                    <a:cubicBezTo>
                      <a:pt x="410692" y="406373"/>
                      <a:pt x="464077" y="434207"/>
                      <a:pt x="519324" y="457657"/>
                    </a:cubicBezTo>
                    <a:cubicBezTo>
                      <a:pt x="543798" y="468049"/>
                      <a:pt x="568691" y="477473"/>
                      <a:pt x="593931" y="485765"/>
                    </a:cubicBezTo>
                    <a:cubicBezTo>
                      <a:pt x="594023" y="485802"/>
                      <a:pt x="594114" y="485820"/>
                      <a:pt x="594224" y="485856"/>
                    </a:cubicBezTo>
                    <a:cubicBezTo>
                      <a:pt x="630495" y="497618"/>
                      <a:pt x="667753" y="507152"/>
                      <a:pt x="705650" y="511736"/>
                    </a:cubicBezTo>
                    <a:cubicBezTo>
                      <a:pt x="705760" y="511754"/>
                      <a:pt x="705851" y="511754"/>
                      <a:pt x="705961" y="511772"/>
                    </a:cubicBezTo>
                    <a:cubicBezTo>
                      <a:pt x="721722" y="513599"/>
                      <a:pt x="737538" y="514475"/>
                      <a:pt x="753392" y="513927"/>
                    </a:cubicBezTo>
                    <a:cubicBezTo>
                      <a:pt x="753574" y="513927"/>
                      <a:pt x="753775" y="513927"/>
                      <a:pt x="753976" y="513927"/>
                    </a:cubicBezTo>
                    <a:cubicBezTo>
                      <a:pt x="754012" y="513927"/>
                      <a:pt x="754085" y="513927"/>
                      <a:pt x="754140" y="513927"/>
                    </a:cubicBezTo>
                    <a:cubicBezTo>
                      <a:pt x="754743" y="513891"/>
                      <a:pt x="755327" y="513873"/>
                      <a:pt x="755912" y="513836"/>
                    </a:cubicBezTo>
                    <a:lnTo>
                      <a:pt x="756021" y="513836"/>
                    </a:lnTo>
                    <a:lnTo>
                      <a:pt x="756259" y="513836"/>
                    </a:lnTo>
                    <a:cubicBezTo>
                      <a:pt x="756405" y="513818"/>
                      <a:pt x="756569" y="513800"/>
                      <a:pt x="756733" y="513800"/>
                    </a:cubicBezTo>
                    <a:cubicBezTo>
                      <a:pt x="756916" y="513800"/>
                      <a:pt x="757117" y="513782"/>
                      <a:pt x="757336" y="513763"/>
                    </a:cubicBezTo>
                    <a:lnTo>
                      <a:pt x="757884" y="513745"/>
                    </a:lnTo>
                    <a:cubicBezTo>
                      <a:pt x="757957" y="513727"/>
                      <a:pt x="758030" y="513727"/>
                      <a:pt x="758122" y="513727"/>
                    </a:cubicBezTo>
                    <a:lnTo>
                      <a:pt x="758341" y="513709"/>
                    </a:lnTo>
                    <a:lnTo>
                      <a:pt x="758816" y="513672"/>
                    </a:lnTo>
                    <a:cubicBezTo>
                      <a:pt x="758998" y="513672"/>
                      <a:pt x="759199" y="513672"/>
                      <a:pt x="759400" y="513654"/>
                    </a:cubicBezTo>
                    <a:cubicBezTo>
                      <a:pt x="759400" y="513654"/>
                      <a:pt x="759436" y="513635"/>
                      <a:pt x="759455" y="513635"/>
                    </a:cubicBezTo>
                    <a:cubicBezTo>
                      <a:pt x="763473" y="513379"/>
                      <a:pt x="767491" y="513014"/>
                      <a:pt x="771491" y="512521"/>
                    </a:cubicBezTo>
                    <a:cubicBezTo>
                      <a:pt x="771673" y="512521"/>
                      <a:pt x="771856" y="512503"/>
                      <a:pt x="772039" y="512485"/>
                    </a:cubicBezTo>
                    <a:cubicBezTo>
                      <a:pt x="772477" y="512430"/>
                      <a:pt x="772897" y="512375"/>
                      <a:pt x="773335" y="512302"/>
                    </a:cubicBezTo>
                    <a:cubicBezTo>
                      <a:pt x="774650" y="512119"/>
                      <a:pt x="775965" y="511937"/>
                      <a:pt x="777280" y="511718"/>
                    </a:cubicBezTo>
                    <a:cubicBezTo>
                      <a:pt x="777426" y="511718"/>
                      <a:pt x="777573" y="511699"/>
                      <a:pt x="777737" y="511681"/>
                    </a:cubicBezTo>
                    <a:cubicBezTo>
                      <a:pt x="782138" y="510932"/>
                      <a:pt x="786540" y="510056"/>
                      <a:pt x="790869" y="508960"/>
                    </a:cubicBezTo>
                    <a:cubicBezTo>
                      <a:pt x="792183" y="508613"/>
                      <a:pt x="793279" y="508101"/>
                      <a:pt x="794101" y="506933"/>
                    </a:cubicBezTo>
                    <a:cubicBezTo>
                      <a:pt x="794868" y="505892"/>
                      <a:pt x="795179" y="504540"/>
                      <a:pt x="794978" y="503262"/>
                    </a:cubicBezTo>
                    <a:cubicBezTo>
                      <a:pt x="794540" y="500741"/>
                      <a:pt x="791891" y="498495"/>
                      <a:pt x="789279" y="499152"/>
                    </a:cubicBezTo>
                    <a:cubicBezTo>
                      <a:pt x="785170" y="500175"/>
                      <a:pt x="781006" y="501033"/>
                      <a:pt x="776823" y="501746"/>
                    </a:cubicBezTo>
                    <a:cubicBezTo>
                      <a:pt x="776586" y="501782"/>
                      <a:pt x="776330" y="501819"/>
                      <a:pt x="776111" y="501855"/>
                    </a:cubicBezTo>
                    <a:lnTo>
                      <a:pt x="776093" y="501855"/>
                    </a:lnTo>
                    <a:cubicBezTo>
                      <a:pt x="774230" y="502148"/>
                      <a:pt x="772331" y="502421"/>
                      <a:pt x="770449" y="502677"/>
                    </a:cubicBezTo>
                    <a:lnTo>
                      <a:pt x="770431" y="502677"/>
                    </a:lnTo>
                    <a:cubicBezTo>
                      <a:pt x="765810" y="503244"/>
                      <a:pt x="761135" y="503645"/>
                      <a:pt x="756496" y="503919"/>
                    </a:cubicBezTo>
                    <a:cubicBezTo>
                      <a:pt x="756405" y="503919"/>
                      <a:pt x="756332" y="503937"/>
                      <a:pt x="756240" y="503937"/>
                    </a:cubicBezTo>
                    <a:cubicBezTo>
                      <a:pt x="756222" y="503937"/>
                      <a:pt x="756168" y="503937"/>
                      <a:pt x="756131" y="503956"/>
                    </a:cubicBezTo>
                    <a:cubicBezTo>
                      <a:pt x="755985" y="503956"/>
                      <a:pt x="755857" y="503956"/>
                      <a:pt x="755711" y="503956"/>
                    </a:cubicBezTo>
                    <a:cubicBezTo>
                      <a:pt x="754889" y="504010"/>
                      <a:pt x="754067" y="504047"/>
                      <a:pt x="753264" y="504084"/>
                    </a:cubicBezTo>
                    <a:cubicBezTo>
                      <a:pt x="753282" y="504084"/>
                      <a:pt x="753318" y="504084"/>
                      <a:pt x="753355" y="504065"/>
                    </a:cubicBezTo>
                    <a:cubicBezTo>
                      <a:pt x="737411" y="504613"/>
                      <a:pt x="721521" y="503645"/>
                      <a:pt x="705705" y="501746"/>
                    </a:cubicBezTo>
                    <a:cubicBezTo>
                      <a:pt x="705632" y="501746"/>
                      <a:pt x="705595" y="501746"/>
                      <a:pt x="705540" y="501727"/>
                    </a:cubicBezTo>
                    <a:cubicBezTo>
                      <a:pt x="689432" y="499755"/>
                      <a:pt x="673433" y="496833"/>
                      <a:pt x="657617" y="493253"/>
                    </a:cubicBezTo>
                    <a:cubicBezTo>
                      <a:pt x="658055" y="493381"/>
                      <a:pt x="658439" y="493454"/>
                      <a:pt x="658859" y="493564"/>
                    </a:cubicBezTo>
                    <a:cubicBezTo>
                      <a:pt x="638294" y="488888"/>
                      <a:pt x="617930" y="483135"/>
                      <a:pt x="597858" y="476615"/>
                    </a:cubicBezTo>
                    <a:cubicBezTo>
                      <a:pt x="597694" y="476542"/>
                      <a:pt x="597548" y="476487"/>
                      <a:pt x="597383" y="476432"/>
                    </a:cubicBezTo>
                    <a:cubicBezTo>
                      <a:pt x="539067" y="457347"/>
                      <a:pt x="482925" y="432161"/>
                      <a:pt x="428810" y="403396"/>
                    </a:cubicBezTo>
                    <a:cubicBezTo>
                      <a:pt x="429193" y="403615"/>
                      <a:pt x="429577" y="403816"/>
                      <a:pt x="429960" y="404035"/>
                    </a:cubicBezTo>
                    <a:cubicBezTo>
                      <a:pt x="380429" y="377608"/>
                      <a:pt x="332505" y="348148"/>
                      <a:pt x="286481" y="315913"/>
                    </a:cubicBezTo>
                    <a:cubicBezTo>
                      <a:pt x="239452" y="283039"/>
                      <a:pt x="194396" y="247096"/>
                      <a:pt x="152517" y="207792"/>
                    </a:cubicBezTo>
                    <a:cubicBezTo>
                      <a:pt x="152663" y="207938"/>
                      <a:pt x="152810" y="208084"/>
                      <a:pt x="152956" y="208212"/>
                    </a:cubicBezTo>
                    <a:cubicBezTo>
                      <a:pt x="132172" y="188561"/>
                      <a:pt x="112173" y="168087"/>
                      <a:pt x="93380" y="146500"/>
                    </a:cubicBezTo>
                    <a:cubicBezTo>
                      <a:pt x="74148" y="124437"/>
                      <a:pt x="56232" y="101096"/>
                      <a:pt x="40872" y="76184"/>
                    </a:cubicBezTo>
                    <a:cubicBezTo>
                      <a:pt x="40872" y="76184"/>
                      <a:pt x="40890" y="76203"/>
                      <a:pt x="40890" y="76203"/>
                    </a:cubicBezTo>
                    <a:cubicBezTo>
                      <a:pt x="29256" y="57044"/>
                      <a:pt x="19120" y="36972"/>
                      <a:pt x="12691" y="15458"/>
                    </a:cubicBezTo>
                    <a:cubicBezTo>
                      <a:pt x="12801" y="15896"/>
                      <a:pt x="12928" y="16280"/>
                      <a:pt x="13038" y="16700"/>
                    </a:cubicBezTo>
                    <a:cubicBezTo>
                      <a:pt x="11833" y="12554"/>
                      <a:pt x="10791" y="8372"/>
                      <a:pt x="9896" y="4171"/>
                    </a:cubicBezTo>
                    <a:cubicBezTo>
                      <a:pt x="9385" y="1778"/>
                      <a:pt x="7412" y="7"/>
                      <a:pt x="5020" y="7"/>
                    </a:cubicBezTo>
                    <a:cubicBezTo>
                      <a:pt x="4746" y="-11"/>
                      <a:pt x="4472" y="7"/>
                      <a:pt x="4198" y="61"/>
                    </a:cubicBezTo>
                    <a:moveTo>
                      <a:pt x="152517" y="207792"/>
                    </a:moveTo>
                    <a:cubicBezTo>
                      <a:pt x="152353" y="207610"/>
                      <a:pt x="152170" y="207445"/>
                      <a:pt x="151988" y="207299"/>
                    </a:cubicBezTo>
                    <a:cubicBezTo>
                      <a:pt x="152170" y="207445"/>
                      <a:pt x="152335" y="207610"/>
                      <a:pt x="152517" y="207792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F81E163A-C7F7-5E47-0AA1-B19A757BBC0D}"/>
                  </a:ext>
                </a:extLst>
              </p:cNvPr>
              <p:cNvSpPr/>
              <p:nvPr/>
            </p:nvSpPr>
            <p:spPr>
              <a:xfrm>
                <a:off x="6407357" y="3394262"/>
                <a:ext cx="43705" cy="61433"/>
              </a:xfrm>
              <a:custGeom>
                <a:avLst/>
                <a:gdLst>
                  <a:gd name="connsiteX0" fmla="*/ 35286 w 43705"/>
                  <a:gd name="connsiteY0" fmla="*/ 1351 h 61433"/>
                  <a:gd name="connsiteX1" fmla="*/ 713 w 43705"/>
                  <a:gd name="connsiteY1" fmla="*/ 53914 h 61433"/>
                  <a:gd name="connsiteX2" fmla="*/ 129 w 43705"/>
                  <a:gd name="connsiteY2" fmla="*/ 57640 h 61433"/>
                  <a:gd name="connsiteX3" fmla="*/ 2375 w 43705"/>
                  <a:gd name="connsiteY3" fmla="*/ 60745 h 61433"/>
                  <a:gd name="connsiteX4" fmla="*/ 9206 w 43705"/>
                  <a:gd name="connsiteY4" fmla="*/ 59028 h 61433"/>
                  <a:gd name="connsiteX5" fmla="*/ 40857 w 43705"/>
                  <a:gd name="connsiteY5" fmla="*/ 10118 h 61433"/>
                  <a:gd name="connsiteX6" fmla="*/ 40254 w 43705"/>
                  <a:gd name="connsiteY6" fmla="*/ 10830 h 61433"/>
                  <a:gd name="connsiteX7" fmla="*/ 42153 w 43705"/>
                  <a:gd name="connsiteY7" fmla="*/ 8566 h 61433"/>
                  <a:gd name="connsiteX8" fmla="*/ 43706 w 43705"/>
                  <a:gd name="connsiteY8" fmla="*/ 5077 h 61433"/>
                  <a:gd name="connsiteX9" fmla="*/ 42299 w 43705"/>
                  <a:gd name="connsiteY9" fmla="*/ 1552 h 61433"/>
                  <a:gd name="connsiteX10" fmla="*/ 38848 w 43705"/>
                  <a:gd name="connsiteY10" fmla="*/ 0 h 61433"/>
                  <a:gd name="connsiteX11" fmla="*/ 38720 w 43705"/>
                  <a:gd name="connsiteY11" fmla="*/ 0 h 61433"/>
                  <a:gd name="connsiteX12" fmla="*/ 35286 w 43705"/>
                  <a:gd name="connsiteY12" fmla="*/ 1351 h 6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705" h="61433">
                    <a:moveTo>
                      <a:pt x="35286" y="1351"/>
                    </a:moveTo>
                    <a:cubicBezTo>
                      <a:pt x="21954" y="17551"/>
                      <a:pt x="10009" y="35121"/>
                      <a:pt x="713" y="53914"/>
                    </a:cubicBezTo>
                    <a:cubicBezTo>
                      <a:pt x="92" y="55120"/>
                      <a:pt x="-182" y="56289"/>
                      <a:pt x="129" y="57640"/>
                    </a:cubicBezTo>
                    <a:cubicBezTo>
                      <a:pt x="439" y="58919"/>
                      <a:pt x="1261" y="60051"/>
                      <a:pt x="2375" y="60745"/>
                    </a:cubicBezTo>
                    <a:cubicBezTo>
                      <a:pt x="4548" y="62060"/>
                      <a:pt x="8000" y="61494"/>
                      <a:pt x="9206" y="59028"/>
                    </a:cubicBezTo>
                    <a:cubicBezTo>
                      <a:pt x="17808" y="41641"/>
                      <a:pt x="28693" y="25277"/>
                      <a:pt x="40857" y="10118"/>
                    </a:cubicBezTo>
                    <a:cubicBezTo>
                      <a:pt x="40674" y="10374"/>
                      <a:pt x="40473" y="10593"/>
                      <a:pt x="40254" y="10830"/>
                    </a:cubicBezTo>
                    <a:cubicBezTo>
                      <a:pt x="40893" y="10063"/>
                      <a:pt x="41532" y="9314"/>
                      <a:pt x="42153" y="8566"/>
                    </a:cubicBezTo>
                    <a:cubicBezTo>
                      <a:pt x="43048" y="7470"/>
                      <a:pt x="43669" y="6520"/>
                      <a:pt x="43706" y="5077"/>
                    </a:cubicBezTo>
                    <a:cubicBezTo>
                      <a:pt x="43706" y="3762"/>
                      <a:pt x="43231" y="2484"/>
                      <a:pt x="42299" y="1552"/>
                    </a:cubicBezTo>
                    <a:cubicBezTo>
                      <a:pt x="41423" y="585"/>
                      <a:pt x="40181" y="37"/>
                      <a:pt x="38848" y="0"/>
                    </a:cubicBezTo>
                    <a:lnTo>
                      <a:pt x="38720" y="0"/>
                    </a:lnTo>
                    <a:cubicBezTo>
                      <a:pt x="37533" y="0"/>
                      <a:pt x="36071" y="457"/>
                      <a:pt x="35286" y="1351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4519836-07C9-DAF3-BE73-0AB5DD43C87A}"/>
                  </a:ext>
                </a:extLst>
              </p:cNvPr>
              <p:cNvSpPr/>
              <p:nvPr/>
            </p:nvSpPr>
            <p:spPr>
              <a:xfrm>
                <a:off x="7203851" y="3894595"/>
                <a:ext cx="36643" cy="67615"/>
              </a:xfrm>
              <a:custGeom>
                <a:avLst/>
                <a:gdLst>
                  <a:gd name="connsiteX0" fmla="*/ 26942 w 36643"/>
                  <a:gd name="connsiteY0" fmla="*/ 3744 h 67615"/>
                  <a:gd name="connsiteX1" fmla="*/ 21554 w 36643"/>
                  <a:gd name="connsiteY1" fmla="*/ 23012 h 67615"/>
                  <a:gd name="connsiteX2" fmla="*/ 624 w 36643"/>
                  <a:gd name="connsiteY2" fmla="*/ 60270 h 67615"/>
                  <a:gd name="connsiteX3" fmla="*/ 185 w 36643"/>
                  <a:gd name="connsiteY3" fmla="*/ 63996 h 67615"/>
                  <a:gd name="connsiteX4" fmla="*/ 2560 w 36643"/>
                  <a:gd name="connsiteY4" fmla="*/ 67028 h 67615"/>
                  <a:gd name="connsiteX5" fmla="*/ 6286 w 36643"/>
                  <a:gd name="connsiteY5" fmla="*/ 67448 h 67615"/>
                  <a:gd name="connsiteX6" fmla="*/ 9299 w 36643"/>
                  <a:gd name="connsiteY6" fmla="*/ 65055 h 67615"/>
                  <a:gd name="connsiteX7" fmla="*/ 36549 w 36643"/>
                  <a:gd name="connsiteY7" fmla="*/ 6119 h 67615"/>
                  <a:gd name="connsiteX8" fmla="*/ 32933 w 36643"/>
                  <a:gd name="connsiteY8" fmla="*/ 110 h 67615"/>
                  <a:gd name="connsiteX9" fmla="*/ 31873 w 36643"/>
                  <a:gd name="connsiteY9" fmla="*/ 0 h 67615"/>
                  <a:gd name="connsiteX10" fmla="*/ 26942 w 36643"/>
                  <a:gd name="connsiteY10" fmla="*/ 3744 h 67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43" h="67615">
                    <a:moveTo>
                      <a:pt x="26942" y="3744"/>
                    </a:moveTo>
                    <a:cubicBezTo>
                      <a:pt x="25736" y="10356"/>
                      <a:pt x="23892" y="16730"/>
                      <a:pt x="21554" y="23012"/>
                    </a:cubicBezTo>
                    <a:cubicBezTo>
                      <a:pt x="16184" y="36327"/>
                      <a:pt x="8806" y="48545"/>
                      <a:pt x="624" y="60270"/>
                    </a:cubicBezTo>
                    <a:cubicBezTo>
                      <a:pt x="-88" y="61256"/>
                      <a:pt x="-125" y="62882"/>
                      <a:pt x="185" y="63996"/>
                    </a:cubicBezTo>
                    <a:cubicBezTo>
                      <a:pt x="532" y="65274"/>
                      <a:pt x="1391" y="66370"/>
                      <a:pt x="2560" y="67028"/>
                    </a:cubicBezTo>
                    <a:cubicBezTo>
                      <a:pt x="3674" y="67649"/>
                      <a:pt x="5044" y="67758"/>
                      <a:pt x="6286" y="67448"/>
                    </a:cubicBezTo>
                    <a:cubicBezTo>
                      <a:pt x="7674" y="67064"/>
                      <a:pt x="8532" y="66169"/>
                      <a:pt x="9299" y="65055"/>
                    </a:cubicBezTo>
                    <a:cubicBezTo>
                      <a:pt x="21773" y="47248"/>
                      <a:pt x="32677" y="27743"/>
                      <a:pt x="36549" y="6119"/>
                    </a:cubicBezTo>
                    <a:cubicBezTo>
                      <a:pt x="37024" y="3489"/>
                      <a:pt x="35708" y="804"/>
                      <a:pt x="32933" y="110"/>
                    </a:cubicBezTo>
                    <a:cubicBezTo>
                      <a:pt x="32585" y="37"/>
                      <a:pt x="32238" y="0"/>
                      <a:pt x="31873" y="0"/>
                    </a:cubicBezTo>
                    <a:cubicBezTo>
                      <a:pt x="29627" y="0"/>
                      <a:pt x="27344" y="1461"/>
                      <a:pt x="26942" y="3744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4D032FF2-6A32-D7E8-E04E-CC2AADEE659A}"/>
                  </a:ext>
                </a:extLst>
              </p:cNvPr>
              <p:cNvSpPr/>
              <p:nvPr/>
            </p:nvSpPr>
            <p:spPr>
              <a:xfrm>
                <a:off x="6794321" y="3488886"/>
                <a:ext cx="220151" cy="193156"/>
              </a:xfrm>
              <a:custGeom>
                <a:avLst/>
                <a:gdLst>
                  <a:gd name="connsiteX0" fmla="*/ 32681 w 220151"/>
                  <a:gd name="connsiteY0" fmla="*/ 73 h 193156"/>
                  <a:gd name="connsiteX1" fmla="*/ 29430 w 220151"/>
                  <a:gd name="connsiteY1" fmla="*/ 2046 h 193156"/>
                  <a:gd name="connsiteX2" fmla="*/ 19823 w 220151"/>
                  <a:gd name="connsiteY2" fmla="*/ 13752 h 193156"/>
                  <a:gd name="connsiteX3" fmla="*/ 11641 w 220151"/>
                  <a:gd name="connsiteY3" fmla="*/ 27048 h 193156"/>
                  <a:gd name="connsiteX4" fmla="*/ 2181 w 220151"/>
                  <a:gd name="connsiteY4" fmla="*/ 53293 h 193156"/>
                  <a:gd name="connsiteX5" fmla="*/ 117 w 220151"/>
                  <a:gd name="connsiteY5" fmla="*/ 79775 h 193156"/>
                  <a:gd name="connsiteX6" fmla="*/ 4774 w 220151"/>
                  <a:gd name="connsiteY6" fmla="*/ 105600 h 193156"/>
                  <a:gd name="connsiteX7" fmla="*/ 30325 w 220151"/>
                  <a:gd name="connsiteY7" fmla="*/ 151241 h 193156"/>
                  <a:gd name="connsiteX8" fmla="*/ 72350 w 220151"/>
                  <a:gd name="connsiteY8" fmla="*/ 182947 h 193156"/>
                  <a:gd name="connsiteX9" fmla="*/ 108603 w 220151"/>
                  <a:gd name="connsiteY9" fmla="*/ 192754 h 193156"/>
                  <a:gd name="connsiteX10" fmla="*/ 127780 w 220151"/>
                  <a:gd name="connsiteY10" fmla="*/ 192645 h 193156"/>
                  <a:gd name="connsiteX11" fmla="*/ 148180 w 220151"/>
                  <a:gd name="connsiteY11" fmla="*/ 188298 h 193156"/>
                  <a:gd name="connsiteX12" fmla="*/ 167266 w 220151"/>
                  <a:gd name="connsiteY12" fmla="*/ 180006 h 193156"/>
                  <a:gd name="connsiteX13" fmla="*/ 188434 w 220151"/>
                  <a:gd name="connsiteY13" fmla="*/ 164921 h 193156"/>
                  <a:gd name="connsiteX14" fmla="*/ 219829 w 220151"/>
                  <a:gd name="connsiteY14" fmla="*/ 116723 h 193156"/>
                  <a:gd name="connsiteX15" fmla="*/ 216961 w 220151"/>
                  <a:gd name="connsiteY15" fmla="*/ 110331 h 193156"/>
                  <a:gd name="connsiteX16" fmla="*/ 210569 w 220151"/>
                  <a:gd name="connsiteY16" fmla="*/ 113235 h 193156"/>
                  <a:gd name="connsiteX17" fmla="*/ 203191 w 220151"/>
                  <a:gd name="connsiteY17" fmla="*/ 129818 h 193156"/>
                  <a:gd name="connsiteX18" fmla="*/ 186297 w 220151"/>
                  <a:gd name="connsiteY18" fmla="*/ 153159 h 193156"/>
                  <a:gd name="connsiteX19" fmla="*/ 166006 w 220151"/>
                  <a:gd name="connsiteY19" fmla="*/ 169286 h 193156"/>
                  <a:gd name="connsiteX20" fmla="*/ 142190 w 220151"/>
                  <a:gd name="connsiteY20" fmla="*/ 179806 h 193156"/>
                  <a:gd name="connsiteX21" fmla="*/ 118849 w 220151"/>
                  <a:gd name="connsiteY21" fmla="*/ 183257 h 193156"/>
                  <a:gd name="connsiteX22" fmla="*/ 120109 w 220151"/>
                  <a:gd name="connsiteY22" fmla="*/ 183257 h 193156"/>
                  <a:gd name="connsiteX23" fmla="*/ 96166 w 220151"/>
                  <a:gd name="connsiteY23" fmla="*/ 180792 h 193156"/>
                  <a:gd name="connsiteX24" fmla="*/ 96458 w 220151"/>
                  <a:gd name="connsiteY24" fmla="*/ 180847 h 193156"/>
                  <a:gd name="connsiteX25" fmla="*/ 69355 w 220151"/>
                  <a:gd name="connsiteY25" fmla="*/ 170345 h 193156"/>
                  <a:gd name="connsiteX26" fmla="*/ 69592 w 220151"/>
                  <a:gd name="connsiteY26" fmla="*/ 170473 h 193156"/>
                  <a:gd name="connsiteX27" fmla="*/ 44954 w 220151"/>
                  <a:gd name="connsiteY27" fmla="*/ 152264 h 193156"/>
                  <a:gd name="connsiteX28" fmla="*/ 25504 w 220151"/>
                  <a:gd name="connsiteY28" fmla="*/ 127973 h 193156"/>
                  <a:gd name="connsiteX29" fmla="*/ 25704 w 220151"/>
                  <a:gd name="connsiteY29" fmla="*/ 128320 h 193156"/>
                  <a:gd name="connsiteX30" fmla="*/ 25412 w 220151"/>
                  <a:gd name="connsiteY30" fmla="*/ 127827 h 193156"/>
                  <a:gd name="connsiteX31" fmla="*/ 25047 w 220151"/>
                  <a:gd name="connsiteY31" fmla="*/ 127224 h 193156"/>
                  <a:gd name="connsiteX32" fmla="*/ 25321 w 220151"/>
                  <a:gd name="connsiteY32" fmla="*/ 127645 h 193156"/>
                  <a:gd name="connsiteX33" fmla="*/ 13796 w 220151"/>
                  <a:gd name="connsiteY33" fmla="*/ 101382 h 193156"/>
                  <a:gd name="connsiteX34" fmla="*/ 9888 w 220151"/>
                  <a:gd name="connsiteY34" fmla="*/ 77018 h 193156"/>
                  <a:gd name="connsiteX35" fmla="*/ 9888 w 220151"/>
                  <a:gd name="connsiteY35" fmla="*/ 77456 h 193156"/>
                  <a:gd name="connsiteX36" fmla="*/ 9888 w 220151"/>
                  <a:gd name="connsiteY36" fmla="*/ 76835 h 193156"/>
                  <a:gd name="connsiteX37" fmla="*/ 9852 w 220151"/>
                  <a:gd name="connsiteY37" fmla="*/ 76178 h 193156"/>
                  <a:gd name="connsiteX38" fmla="*/ 9888 w 220151"/>
                  <a:gd name="connsiteY38" fmla="*/ 76543 h 193156"/>
                  <a:gd name="connsiteX39" fmla="*/ 11988 w 220151"/>
                  <a:gd name="connsiteY39" fmla="*/ 54444 h 193156"/>
                  <a:gd name="connsiteX40" fmla="*/ 21011 w 220151"/>
                  <a:gd name="connsiteY40" fmla="*/ 30427 h 193156"/>
                  <a:gd name="connsiteX41" fmla="*/ 37448 w 220151"/>
                  <a:gd name="connsiteY41" fmla="*/ 7853 h 193156"/>
                  <a:gd name="connsiteX42" fmla="*/ 38343 w 220151"/>
                  <a:gd name="connsiteY42" fmla="*/ 4182 h 193156"/>
                  <a:gd name="connsiteX43" fmla="*/ 36370 w 220151"/>
                  <a:gd name="connsiteY43" fmla="*/ 950 h 193156"/>
                  <a:gd name="connsiteX44" fmla="*/ 33485 w 220151"/>
                  <a:gd name="connsiteY44" fmla="*/ 0 h 193156"/>
                  <a:gd name="connsiteX45" fmla="*/ 32681 w 220151"/>
                  <a:gd name="connsiteY45" fmla="*/ 73 h 193156"/>
                  <a:gd name="connsiteX46" fmla="*/ 21486 w 220151"/>
                  <a:gd name="connsiteY46" fmla="*/ 29532 h 193156"/>
                  <a:gd name="connsiteX47" fmla="*/ 21303 w 220151"/>
                  <a:gd name="connsiteY47" fmla="*/ 29879 h 193156"/>
                  <a:gd name="connsiteX48" fmla="*/ 21486 w 220151"/>
                  <a:gd name="connsiteY48" fmla="*/ 29532 h 193156"/>
                  <a:gd name="connsiteX49" fmla="*/ 12262 w 220151"/>
                  <a:gd name="connsiteY49" fmla="*/ 53220 h 193156"/>
                  <a:gd name="connsiteX50" fmla="*/ 12153 w 220151"/>
                  <a:gd name="connsiteY50" fmla="*/ 53805 h 193156"/>
                  <a:gd name="connsiteX51" fmla="*/ 12262 w 220151"/>
                  <a:gd name="connsiteY51" fmla="*/ 53220 h 193156"/>
                  <a:gd name="connsiteX52" fmla="*/ 69775 w 220151"/>
                  <a:gd name="connsiteY52" fmla="*/ 170564 h 193156"/>
                  <a:gd name="connsiteX53" fmla="*/ 70523 w 220151"/>
                  <a:gd name="connsiteY53" fmla="*/ 171003 h 193156"/>
                  <a:gd name="connsiteX54" fmla="*/ 69775 w 220151"/>
                  <a:gd name="connsiteY54" fmla="*/ 170564 h 193156"/>
                  <a:gd name="connsiteX55" fmla="*/ 143304 w 220151"/>
                  <a:gd name="connsiteY55" fmla="*/ 179495 h 193156"/>
                  <a:gd name="connsiteX56" fmla="*/ 142993 w 220151"/>
                  <a:gd name="connsiteY56" fmla="*/ 179586 h 193156"/>
                  <a:gd name="connsiteX57" fmla="*/ 143304 w 220151"/>
                  <a:gd name="connsiteY57" fmla="*/ 179495 h 193156"/>
                  <a:gd name="connsiteX58" fmla="*/ 95216 w 220151"/>
                  <a:gd name="connsiteY58" fmla="*/ 180573 h 193156"/>
                  <a:gd name="connsiteX59" fmla="*/ 96001 w 220151"/>
                  <a:gd name="connsiteY59" fmla="*/ 180755 h 193156"/>
                  <a:gd name="connsiteX60" fmla="*/ 95216 w 220151"/>
                  <a:gd name="connsiteY60" fmla="*/ 180573 h 193156"/>
                  <a:gd name="connsiteX61" fmla="*/ 25412 w 220151"/>
                  <a:gd name="connsiteY61" fmla="*/ 127827 h 193156"/>
                  <a:gd name="connsiteX62" fmla="*/ 25504 w 220151"/>
                  <a:gd name="connsiteY62" fmla="*/ 127955 h 193156"/>
                  <a:gd name="connsiteX63" fmla="*/ 25321 w 220151"/>
                  <a:gd name="connsiteY63" fmla="*/ 127645 h 193156"/>
                  <a:gd name="connsiteX64" fmla="*/ 25412 w 220151"/>
                  <a:gd name="connsiteY64" fmla="*/ 127827 h 193156"/>
                  <a:gd name="connsiteX65" fmla="*/ 9888 w 220151"/>
                  <a:gd name="connsiteY65" fmla="*/ 76835 h 193156"/>
                  <a:gd name="connsiteX66" fmla="*/ 9888 w 220151"/>
                  <a:gd name="connsiteY66" fmla="*/ 77018 h 193156"/>
                  <a:gd name="connsiteX67" fmla="*/ 9888 w 220151"/>
                  <a:gd name="connsiteY67" fmla="*/ 76543 h 193156"/>
                  <a:gd name="connsiteX68" fmla="*/ 9888 w 220151"/>
                  <a:gd name="connsiteY68" fmla="*/ 76835 h 19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20151" h="193156">
                    <a:moveTo>
                      <a:pt x="32681" y="73"/>
                    </a:moveTo>
                    <a:cubicBezTo>
                      <a:pt x="31256" y="256"/>
                      <a:pt x="30362" y="986"/>
                      <a:pt x="29430" y="2046"/>
                    </a:cubicBezTo>
                    <a:cubicBezTo>
                      <a:pt x="26015" y="5771"/>
                      <a:pt x="22801" y="9643"/>
                      <a:pt x="19823" y="13752"/>
                    </a:cubicBezTo>
                    <a:cubicBezTo>
                      <a:pt x="16755" y="17971"/>
                      <a:pt x="14125" y="22464"/>
                      <a:pt x="11641" y="27048"/>
                    </a:cubicBezTo>
                    <a:cubicBezTo>
                      <a:pt x="7222" y="35304"/>
                      <a:pt x="4190" y="44143"/>
                      <a:pt x="2181" y="53293"/>
                    </a:cubicBezTo>
                    <a:cubicBezTo>
                      <a:pt x="190" y="61987"/>
                      <a:pt x="-248" y="70899"/>
                      <a:pt x="117" y="79775"/>
                    </a:cubicBezTo>
                    <a:cubicBezTo>
                      <a:pt x="555" y="88579"/>
                      <a:pt x="2291" y="97181"/>
                      <a:pt x="4774" y="105600"/>
                    </a:cubicBezTo>
                    <a:cubicBezTo>
                      <a:pt x="9705" y="122439"/>
                      <a:pt x="18855" y="138055"/>
                      <a:pt x="30325" y="151241"/>
                    </a:cubicBezTo>
                    <a:cubicBezTo>
                      <a:pt x="41959" y="164610"/>
                      <a:pt x="56332" y="175386"/>
                      <a:pt x="72350" y="182947"/>
                    </a:cubicBezTo>
                    <a:cubicBezTo>
                      <a:pt x="83710" y="188298"/>
                      <a:pt x="96111" y="191622"/>
                      <a:pt x="108603" y="192754"/>
                    </a:cubicBezTo>
                    <a:cubicBezTo>
                      <a:pt x="114959" y="193376"/>
                      <a:pt x="121424" y="193229"/>
                      <a:pt x="127780" y="192645"/>
                    </a:cubicBezTo>
                    <a:cubicBezTo>
                      <a:pt x="134720" y="191987"/>
                      <a:pt x="141514" y="190362"/>
                      <a:pt x="148180" y="188298"/>
                    </a:cubicBezTo>
                    <a:cubicBezTo>
                      <a:pt x="154828" y="186234"/>
                      <a:pt x="161166" y="183367"/>
                      <a:pt x="167266" y="180006"/>
                    </a:cubicBezTo>
                    <a:cubicBezTo>
                      <a:pt x="174864" y="175824"/>
                      <a:pt x="181950" y="170729"/>
                      <a:pt x="188434" y="164921"/>
                    </a:cubicBezTo>
                    <a:cubicBezTo>
                      <a:pt x="202807" y="151899"/>
                      <a:pt x="213163" y="134877"/>
                      <a:pt x="219829" y="116723"/>
                    </a:cubicBezTo>
                    <a:cubicBezTo>
                      <a:pt x="220797" y="114202"/>
                      <a:pt x="219518" y="111299"/>
                      <a:pt x="216961" y="110331"/>
                    </a:cubicBezTo>
                    <a:cubicBezTo>
                      <a:pt x="214441" y="109399"/>
                      <a:pt x="211500" y="110714"/>
                      <a:pt x="210569" y="113235"/>
                    </a:cubicBezTo>
                    <a:cubicBezTo>
                      <a:pt x="208450" y="118933"/>
                      <a:pt x="206003" y="124449"/>
                      <a:pt x="203191" y="129818"/>
                    </a:cubicBezTo>
                    <a:cubicBezTo>
                      <a:pt x="198497" y="138274"/>
                      <a:pt x="192926" y="146073"/>
                      <a:pt x="186297" y="153159"/>
                    </a:cubicBezTo>
                    <a:cubicBezTo>
                      <a:pt x="180178" y="159369"/>
                      <a:pt x="173384" y="164720"/>
                      <a:pt x="166006" y="169286"/>
                    </a:cubicBezTo>
                    <a:cubicBezTo>
                      <a:pt x="158481" y="173742"/>
                      <a:pt x="150573" y="177303"/>
                      <a:pt x="142190" y="179806"/>
                    </a:cubicBezTo>
                    <a:cubicBezTo>
                      <a:pt x="134556" y="181888"/>
                      <a:pt x="126757" y="183075"/>
                      <a:pt x="118849" y="183257"/>
                    </a:cubicBezTo>
                    <a:lnTo>
                      <a:pt x="120109" y="183257"/>
                    </a:lnTo>
                    <a:cubicBezTo>
                      <a:pt x="112018" y="183367"/>
                      <a:pt x="104037" y="182545"/>
                      <a:pt x="96166" y="180792"/>
                    </a:cubicBezTo>
                    <a:cubicBezTo>
                      <a:pt x="96257" y="180828"/>
                      <a:pt x="96367" y="180847"/>
                      <a:pt x="96458" y="180847"/>
                    </a:cubicBezTo>
                    <a:cubicBezTo>
                      <a:pt x="86961" y="178564"/>
                      <a:pt x="77920" y="175002"/>
                      <a:pt x="69355" y="170345"/>
                    </a:cubicBezTo>
                    <a:cubicBezTo>
                      <a:pt x="69446" y="170381"/>
                      <a:pt x="69500" y="170436"/>
                      <a:pt x="69592" y="170473"/>
                    </a:cubicBezTo>
                    <a:cubicBezTo>
                      <a:pt x="60643" y="165414"/>
                      <a:pt x="52424" y="159314"/>
                      <a:pt x="44954" y="152264"/>
                    </a:cubicBezTo>
                    <a:cubicBezTo>
                      <a:pt x="37502" y="144977"/>
                      <a:pt x="31001" y="136813"/>
                      <a:pt x="25504" y="127973"/>
                    </a:cubicBezTo>
                    <a:cubicBezTo>
                      <a:pt x="25577" y="128083"/>
                      <a:pt x="25649" y="128211"/>
                      <a:pt x="25704" y="128320"/>
                    </a:cubicBezTo>
                    <a:cubicBezTo>
                      <a:pt x="25613" y="128156"/>
                      <a:pt x="25522" y="127992"/>
                      <a:pt x="25412" y="127827"/>
                    </a:cubicBezTo>
                    <a:cubicBezTo>
                      <a:pt x="25302" y="127626"/>
                      <a:pt x="25175" y="127426"/>
                      <a:pt x="25047" y="127224"/>
                    </a:cubicBezTo>
                    <a:cubicBezTo>
                      <a:pt x="25138" y="127352"/>
                      <a:pt x="25229" y="127498"/>
                      <a:pt x="25321" y="127645"/>
                    </a:cubicBezTo>
                    <a:cubicBezTo>
                      <a:pt x="20445" y="119389"/>
                      <a:pt x="16554" y="110586"/>
                      <a:pt x="13796" y="101382"/>
                    </a:cubicBezTo>
                    <a:cubicBezTo>
                      <a:pt x="11586" y="93418"/>
                      <a:pt x="10253" y="85291"/>
                      <a:pt x="9888" y="77018"/>
                    </a:cubicBezTo>
                    <a:lnTo>
                      <a:pt x="9888" y="77456"/>
                    </a:lnTo>
                    <a:cubicBezTo>
                      <a:pt x="9888" y="77255"/>
                      <a:pt x="9888" y="77054"/>
                      <a:pt x="9888" y="76835"/>
                    </a:cubicBezTo>
                    <a:lnTo>
                      <a:pt x="9852" y="76178"/>
                    </a:lnTo>
                    <a:cubicBezTo>
                      <a:pt x="9870" y="76287"/>
                      <a:pt x="9870" y="76433"/>
                      <a:pt x="9888" y="76543"/>
                    </a:cubicBezTo>
                    <a:cubicBezTo>
                      <a:pt x="9760" y="69091"/>
                      <a:pt x="10509" y="61749"/>
                      <a:pt x="11988" y="54444"/>
                    </a:cubicBezTo>
                    <a:cubicBezTo>
                      <a:pt x="13979" y="46079"/>
                      <a:pt x="17029" y="38061"/>
                      <a:pt x="21011" y="30427"/>
                    </a:cubicBezTo>
                    <a:cubicBezTo>
                      <a:pt x="25558" y="22227"/>
                      <a:pt x="31128" y="14757"/>
                      <a:pt x="37448" y="7853"/>
                    </a:cubicBezTo>
                    <a:cubicBezTo>
                      <a:pt x="38306" y="6977"/>
                      <a:pt x="38544" y="5388"/>
                      <a:pt x="38343" y="4182"/>
                    </a:cubicBezTo>
                    <a:cubicBezTo>
                      <a:pt x="38160" y="2904"/>
                      <a:pt x="37412" y="1735"/>
                      <a:pt x="36370" y="950"/>
                    </a:cubicBezTo>
                    <a:cubicBezTo>
                      <a:pt x="35530" y="347"/>
                      <a:pt x="34507" y="0"/>
                      <a:pt x="33485" y="0"/>
                    </a:cubicBezTo>
                    <a:cubicBezTo>
                      <a:pt x="33229" y="0"/>
                      <a:pt x="32955" y="18"/>
                      <a:pt x="32681" y="73"/>
                    </a:cubicBezTo>
                    <a:moveTo>
                      <a:pt x="21486" y="29532"/>
                    </a:moveTo>
                    <a:cubicBezTo>
                      <a:pt x="21431" y="29642"/>
                      <a:pt x="21358" y="29751"/>
                      <a:pt x="21303" y="29879"/>
                    </a:cubicBezTo>
                    <a:cubicBezTo>
                      <a:pt x="21358" y="29751"/>
                      <a:pt x="21431" y="29642"/>
                      <a:pt x="21486" y="29532"/>
                    </a:cubicBezTo>
                    <a:moveTo>
                      <a:pt x="12262" y="53220"/>
                    </a:moveTo>
                    <a:cubicBezTo>
                      <a:pt x="12226" y="53421"/>
                      <a:pt x="12171" y="53604"/>
                      <a:pt x="12153" y="53805"/>
                    </a:cubicBezTo>
                    <a:cubicBezTo>
                      <a:pt x="12171" y="53604"/>
                      <a:pt x="12208" y="53421"/>
                      <a:pt x="12262" y="53220"/>
                    </a:cubicBezTo>
                    <a:moveTo>
                      <a:pt x="69775" y="170564"/>
                    </a:moveTo>
                    <a:cubicBezTo>
                      <a:pt x="70030" y="170710"/>
                      <a:pt x="70268" y="170856"/>
                      <a:pt x="70523" y="171003"/>
                    </a:cubicBezTo>
                    <a:cubicBezTo>
                      <a:pt x="70268" y="170856"/>
                      <a:pt x="70030" y="170710"/>
                      <a:pt x="69775" y="170564"/>
                    </a:cubicBezTo>
                    <a:moveTo>
                      <a:pt x="143304" y="179495"/>
                    </a:moveTo>
                    <a:cubicBezTo>
                      <a:pt x="143194" y="179532"/>
                      <a:pt x="143103" y="179550"/>
                      <a:pt x="142993" y="179586"/>
                    </a:cubicBezTo>
                    <a:cubicBezTo>
                      <a:pt x="143085" y="179550"/>
                      <a:pt x="143194" y="179532"/>
                      <a:pt x="143304" y="179495"/>
                    </a:cubicBezTo>
                    <a:moveTo>
                      <a:pt x="95216" y="180573"/>
                    </a:moveTo>
                    <a:cubicBezTo>
                      <a:pt x="95471" y="180627"/>
                      <a:pt x="95727" y="180682"/>
                      <a:pt x="96001" y="180755"/>
                    </a:cubicBezTo>
                    <a:cubicBezTo>
                      <a:pt x="95727" y="180700"/>
                      <a:pt x="95490" y="180646"/>
                      <a:pt x="95216" y="180573"/>
                    </a:cubicBezTo>
                    <a:moveTo>
                      <a:pt x="25412" y="127827"/>
                    </a:moveTo>
                    <a:cubicBezTo>
                      <a:pt x="25449" y="127882"/>
                      <a:pt x="25467" y="127918"/>
                      <a:pt x="25504" y="127955"/>
                    </a:cubicBezTo>
                    <a:cubicBezTo>
                      <a:pt x="25449" y="127864"/>
                      <a:pt x="25394" y="127754"/>
                      <a:pt x="25321" y="127645"/>
                    </a:cubicBezTo>
                    <a:cubicBezTo>
                      <a:pt x="25357" y="127699"/>
                      <a:pt x="25394" y="127772"/>
                      <a:pt x="25412" y="127827"/>
                    </a:cubicBezTo>
                    <a:moveTo>
                      <a:pt x="9888" y="76835"/>
                    </a:moveTo>
                    <a:cubicBezTo>
                      <a:pt x="9888" y="76908"/>
                      <a:pt x="9888" y="76963"/>
                      <a:pt x="9888" y="77018"/>
                    </a:cubicBezTo>
                    <a:cubicBezTo>
                      <a:pt x="9888" y="76853"/>
                      <a:pt x="9888" y="76707"/>
                      <a:pt x="9888" y="76543"/>
                    </a:cubicBezTo>
                    <a:lnTo>
                      <a:pt x="9888" y="76835"/>
                    </a:lnTo>
                    <a:close/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A036C0F7-9DBD-9BD4-84A3-BFD07AE17E63}"/>
                  </a:ext>
                </a:extLst>
              </p:cNvPr>
              <p:cNvSpPr/>
              <p:nvPr/>
            </p:nvSpPr>
            <p:spPr>
              <a:xfrm>
                <a:off x="6627908" y="3393292"/>
                <a:ext cx="82851" cy="97740"/>
              </a:xfrm>
              <a:custGeom>
                <a:avLst/>
                <a:gdLst>
                  <a:gd name="connsiteX0" fmla="*/ 12221 w 82851"/>
                  <a:gd name="connsiteY0" fmla="*/ 93859 h 97740"/>
                  <a:gd name="connsiteX1" fmla="*/ 70811 w 82851"/>
                  <a:gd name="connsiteY1" fmla="*/ 67961 h 97740"/>
                  <a:gd name="connsiteX2" fmla="*/ 70646 w 82851"/>
                  <a:gd name="connsiteY2" fmla="*/ 3892 h 97740"/>
                  <a:gd name="connsiteX3" fmla="*/ 12038 w 82851"/>
                  <a:gd name="connsiteY3" fmla="*/ 29790 h 97740"/>
                  <a:gd name="connsiteX4" fmla="*/ 12221 w 82851"/>
                  <a:gd name="connsiteY4" fmla="*/ 93859 h 97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51" h="97740">
                    <a:moveTo>
                      <a:pt x="12221" y="93859"/>
                    </a:moveTo>
                    <a:cubicBezTo>
                      <a:pt x="28421" y="104379"/>
                      <a:pt x="54702" y="92781"/>
                      <a:pt x="70811" y="67961"/>
                    </a:cubicBezTo>
                    <a:cubicBezTo>
                      <a:pt x="86938" y="43123"/>
                      <a:pt x="86846" y="14430"/>
                      <a:pt x="70646" y="3892"/>
                    </a:cubicBezTo>
                    <a:cubicBezTo>
                      <a:pt x="54410" y="-6646"/>
                      <a:pt x="28165" y="4952"/>
                      <a:pt x="12038" y="29790"/>
                    </a:cubicBezTo>
                    <a:cubicBezTo>
                      <a:pt x="-4089" y="54610"/>
                      <a:pt x="-3997" y="83321"/>
                      <a:pt x="12221" y="93859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A43C416B-CECC-BA29-3AAF-EE7E7DC80539}"/>
                  </a:ext>
                </a:extLst>
              </p:cNvPr>
              <p:cNvSpPr/>
              <p:nvPr/>
            </p:nvSpPr>
            <p:spPr>
              <a:xfrm>
                <a:off x="7067228" y="3650379"/>
                <a:ext cx="82850" cy="97741"/>
              </a:xfrm>
              <a:custGeom>
                <a:avLst/>
                <a:gdLst>
                  <a:gd name="connsiteX0" fmla="*/ 12214 w 82850"/>
                  <a:gd name="connsiteY0" fmla="*/ 93851 h 97741"/>
                  <a:gd name="connsiteX1" fmla="*/ 70804 w 82850"/>
                  <a:gd name="connsiteY1" fmla="*/ 67953 h 97741"/>
                  <a:gd name="connsiteX2" fmla="*/ 70639 w 82850"/>
                  <a:gd name="connsiteY2" fmla="*/ 3884 h 97741"/>
                  <a:gd name="connsiteX3" fmla="*/ 12031 w 82850"/>
                  <a:gd name="connsiteY3" fmla="*/ 29782 h 97741"/>
                  <a:gd name="connsiteX4" fmla="*/ 12214 w 82850"/>
                  <a:gd name="connsiteY4" fmla="*/ 93851 h 9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50" h="97741">
                    <a:moveTo>
                      <a:pt x="12214" y="93851"/>
                    </a:moveTo>
                    <a:cubicBezTo>
                      <a:pt x="28432" y="104390"/>
                      <a:pt x="54695" y="92774"/>
                      <a:pt x="70804" y="67953"/>
                    </a:cubicBezTo>
                    <a:cubicBezTo>
                      <a:pt x="86930" y="43115"/>
                      <a:pt x="86858" y="14423"/>
                      <a:pt x="70639" y="3884"/>
                    </a:cubicBezTo>
                    <a:cubicBezTo>
                      <a:pt x="54421" y="-6635"/>
                      <a:pt x="28158" y="4944"/>
                      <a:pt x="12031" y="29782"/>
                    </a:cubicBezTo>
                    <a:cubicBezTo>
                      <a:pt x="-4077" y="54603"/>
                      <a:pt x="-4004" y="83313"/>
                      <a:pt x="12214" y="93851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910CCCED-00AD-B810-9674-6F0FB693F86A}"/>
                  </a:ext>
                </a:extLst>
              </p:cNvPr>
              <p:cNvSpPr/>
              <p:nvPr/>
            </p:nvSpPr>
            <p:spPr>
              <a:xfrm>
                <a:off x="6712145" y="3238857"/>
                <a:ext cx="130809" cy="104906"/>
              </a:xfrm>
              <a:custGeom>
                <a:avLst/>
                <a:gdLst>
                  <a:gd name="connsiteX0" fmla="*/ 124701 w 130809"/>
                  <a:gd name="connsiteY0" fmla="*/ 0 h 104906"/>
                  <a:gd name="connsiteX1" fmla="*/ 124427 w 130809"/>
                  <a:gd name="connsiteY1" fmla="*/ 0 h 104906"/>
                  <a:gd name="connsiteX2" fmla="*/ 109506 w 130809"/>
                  <a:gd name="connsiteY2" fmla="*/ 2557 h 104906"/>
                  <a:gd name="connsiteX3" fmla="*/ 89434 w 130809"/>
                  <a:gd name="connsiteY3" fmla="*/ 7981 h 104906"/>
                  <a:gd name="connsiteX4" fmla="*/ 42971 w 130809"/>
                  <a:gd name="connsiteY4" fmla="*/ 26519 h 104906"/>
                  <a:gd name="connsiteX5" fmla="*/ 22607 w 130809"/>
                  <a:gd name="connsiteY5" fmla="*/ 38664 h 104906"/>
                  <a:gd name="connsiteX6" fmla="*/ 7448 w 130809"/>
                  <a:gd name="connsiteY6" fmla="*/ 52654 h 104906"/>
                  <a:gd name="connsiteX7" fmla="*/ 216 w 130809"/>
                  <a:gd name="connsiteY7" fmla="*/ 68470 h 104906"/>
                  <a:gd name="connsiteX8" fmla="*/ 544 w 130809"/>
                  <a:gd name="connsiteY8" fmla="*/ 77146 h 104906"/>
                  <a:gd name="connsiteX9" fmla="*/ 4070 w 130809"/>
                  <a:gd name="connsiteY9" fmla="*/ 85821 h 104906"/>
                  <a:gd name="connsiteX10" fmla="*/ 9859 w 130809"/>
                  <a:gd name="connsiteY10" fmla="*/ 93126 h 104906"/>
                  <a:gd name="connsiteX11" fmla="*/ 18406 w 130809"/>
                  <a:gd name="connsiteY11" fmla="*/ 100158 h 104906"/>
                  <a:gd name="connsiteX12" fmla="*/ 35373 w 130809"/>
                  <a:gd name="connsiteY12" fmla="*/ 104906 h 104906"/>
                  <a:gd name="connsiteX13" fmla="*/ 53217 w 130809"/>
                  <a:gd name="connsiteY13" fmla="*/ 99829 h 104906"/>
                  <a:gd name="connsiteX14" fmla="*/ 70019 w 130809"/>
                  <a:gd name="connsiteY14" fmla="*/ 87720 h 104906"/>
                  <a:gd name="connsiteX15" fmla="*/ 85927 w 130809"/>
                  <a:gd name="connsiteY15" fmla="*/ 70991 h 104906"/>
                  <a:gd name="connsiteX16" fmla="*/ 100501 w 130809"/>
                  <a:gd name="connsiteY16" fmla="*/ 51997 h 104906"/>
                  <a:gd name="connsiteX17" fmla="*/ 116555 w 130809"/>
                  <a:gd name="connsiteY17" fmla="*/ 28181 h 104906"/>
                  <a:gd name="connsiteX18" fmla="*/ 123240 w 130809"/>
                  <a:gd name="connsiteY18" fmla="*/ 18008 h 104906"/>
                  <a:gd name="connsiteX19" fmla="*/ 123915 w 130809"/>
                  <a:gd name="connsiteY19" fmla="*/ 17022 h 104906"/>
                  <a:gd name="connsiteX20" fmla="*/ 123934 w 130809"/>
                  <a:gd name="connsiteY20" fmla="*/ 17003 h 104906"/>
                  <a:gd name="connsiteX21" fmla="*/ 129577 w 130809"/>
                  <a:gd name="connsiteY21" fmla="*/ 9077 h 104906"/>
                  <a:gd name="connsiteX22" fmla="*/ 130801 w 130809"/>
                  <a:gd name="connsiteY22" fmla="*/ 5443 h 104906"/>
                  <a:gd name="connsiteX23" fmla="*/ 129066 w 130809"/>
                  <a:gd name="connsiteY23" fmla="*/ 1918 h 104906"/>
                  <a:gd name="connsiteX24" fmla="*/ 127878 w 130809"/>
                  <a:gd name="connsiteY24" fmla="*/ 1169 h 104906"/>
                  <a:gd name="connsiteX25" fmla="*/ 126399 w 130809"/>
                  <a:gd name="connsiteY25" fmla="*/ 274 h 104906"/>
                  <a:gd name="connsiteX26" fmla="*/ 124701 w 130809"/>
                  <a:gd name="connsiteY26" fmla="*/ 0 h 10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0809" h="104906">
                    <a:moveTo>
                      <a:pt x="124701" y="0"/>
                    </a:moveTo>
                    <a:lnTo>
                      <a:pt x="124427" y="0"/>
                    </a:lnTo>
                    <a:cubicBezTo>
                      <a:pt x="119587" y="438"/>
                      <a:pt x="114820" y="1425"/>
                      <a:pt x="109506" y="2557"/>
                    </a:cubicBezTo>
                    <a:cubicBezTo>
                      <a:pt x="102857" y="4073"/>
                      <a:pt x="96100" y="5899"/>
                      <a:pt x="89434" y="7981"/>
                    </a:cubicBezTo>
                    <a:cubicBezTo>
                      <a:pt x="72997" y="13004"/>
                      <a:pt x="57363" y="19232"/>
                      <a:pt x="42971" y="26519"/>
                    </a:cubicBezTo>
                    <a:cubicBezTo>
                      <a:pt x="35118" y="30464"/>
                      <a:pt x="28470" y="34427"/>
                      <a:pt x="22607" y="38664"/>
                    </a:cubicBezTo>
                    <a:cubicBezTo>
                      <a:pt x="16196" y="43248"/>
                      <a:pt x="11247" y="47814"/>
                      <a:pt x="7448" y="52654"/>
                    </a:cubicBezTo>
                    <a:cubicBezTo>
                      <a:pt x="3430" y="57750"/>
                      <a:pt x="928" y="63229"/>
                      <a:pt x="216" y="68470"/>
                    </a:cubicBezTo>
                    <a:cubicBezTo>
                      <a:pt x="-149" y="71356"/>
                      <a:pt x="-58" y="74223"/>
                      <a:pt x="544" y="77146"/>
                    </a:cubicBezTo>
                    <a:cubicBezTo>
                      <a:pt x="1165" y="79940"/>
                      <a:pt x="2334" y="82752"/>
                      <a:pt x="4070" y="85821"/>
                    </a:cubicBezTo>
                    <a:cubicBezTo>
                      <a:pt x="5731" y="88597"/>
                      <a:pt x="7923" y="91044"/>
                      <a:pt x="9859" y="93126"/>
                    </a:cubicBezTo>
                    <a:cubicBezTo>
                      <a:pt x="12215" y="95610"/>
                      <a:pt x="14918" y="97857"/>
                      <a:pt x="18406" y="100158"/>
                    </a:cubicBezTo>
                    <a:cubicBezTo>
                      <a:pt x="23100" y="103281"/>
                      <a:pt x="28963" y="104906"/>
                      <a:pt x="35373" y="104906"/>
                    </a:cubicBezTo>
                    <a:cubicBezTo>
                      <a:pt x="40871" y="104870"/>
                      <a:pt x="46295" y="103299"/>
                      <a:pt x="53217" y="99829"/>
                    </a:cubicBezTo>
                    <a:cubicBezTo>
                      <a:pt x="59737" y="96560"/>
                      <a:pt x="65362" y="91866"/>
                      <a:pt x="70019" y="87720"/>
                    </a:cubicBezTo>
                    <a:cubicBezTo>
                      <a:pt x="76393" y="82058"/>
                      <a:pt x="81872" y="75812"/>
                      <a:pt x="85927" y="70991"/>
                    </a:cubicBezTo>
                    <a:cubicBezTo>
                      <a:pt x="90602" y="65384"/>
                      <a:pt x="95369" y="59174"/>
                      <a:pt x="100501" y="51997"/>
                    </a:cubicBezTo>
                    <a:cubicBezTo>
                      <a:pt x="106053" y="44180"/>
                      <a:pt x="111314" y="36180"/>
                      <a:pt x="116555" y="28181"/>
                    </a:cubicBezTo>
                    <a:lnTo>
                      <a:pt x="123240" y="18008"/>
                    </a:lnTo>
                    <a:cubicBezTo>
                      <a:pt x="123477" y="17679"/>
                      <a:pt x="123696" y="17350"/>
                      <a:pt x="123915" y="17022"/>
                    </a:cubicBezTo>
                    <a:cubicBezTo>
                      <a:pt x="123915" y="17003"/>
                      <a:pt x="123934" y="17003"/>
                      <a:pt x="123934" y="17003"/>
                    </a:cubicBezTo>
                    <a:cubicBezTo>
                      <a:pt x="125723" y="14319"/>
                      <a:pt x="127659" y="11689"/>
                      <a:pt x="129577" y="9077"/>
                    </a:cubicBezTo>
                    <a:cubicBezTo>
                      <a:pt x="130235" y="8146"/>
                      <a:pt x="130892" y="7013"/>
                      <a:pt x="130801" y="5443"/>
                    </a:cubicBezTo>
                    <a:cubicBezTo>
                      <a:pt x="130764" y="4128"/>
                      <a:pt x="130125" y="2813"/>
                      <a:pt x="129066" y="1918"/>
                    </a:cubicBezTo>
                    <a:cubicBezTo>
                      <a:pt x="128719" y="1571"/>
                      <a:pt x="128207" y="1333"/>
                      <a:pt x="127878" y="1169"/>
                    </a:cubicBezTo>
                    <a:cubicBezTo>
                      <a:pt x="127513" y="840"/>
                      <a:pt x="127057" y="566"/>
                      <a:pt x="126399" y="274"/>
                    </a:cubicBezTo>
                    <a:cubicBezTo>
                      <a:pt x="125797" y="91"/>
                      <a:pt x="125230" y="0"/>
                      <a:pt x="124701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DEFEE869-FB17-F6D5-7FB1-D306A44F0A8F}"/>
                  </a:ext>
                </a:extLst>
              </p:cNvPr>
              <p:cNvSpPr/>
              <p:nvPr/>
            </p:nvSpPr>
            <p:spPr>
              <a:xfrm>
                <a:off x="6906609" y="3104674"/>
                <a:ext cx="130817" cy="104906"/>
              </a:xfrm>
              <a:custGeom>
                <a:avLst/>
                <a:gdLst>
                  <a:gd name="connsiteX0" fmla="*/ 124709 w 130817"/>
                  <a:gd name="connsiteY0" fmla="*/ 0 h 104906"/>
                  <a:gd name="connsiteX1" fmla="*/ 124435 w 130817"/>
                  <a:gd name="connsiteY1" fmla="*/ 0 h 104906"/>
                  <a:gd name="connsiteX2" fmla="*/ 109495 w 130817"/>
                  <a:gd name="connsiteY2" fmla="*/ 2557 h 104906"/>
                  <a:gd name="connsiteX3" fmla="*/ 89442 w 130817"/>
                  <a:gd name="connsiteY3" fmla="*/ 7981 h 104906"/>
                  <a:gd name="connsiteX4" fmla="*/ 42961 w 130817"/>
                  <a:gd name="connsiteY4" fmla="*/ 26519 h 104906"/>
                  <a:gd name="connsiteX5" fmla="*/ 22615 w 130817"/>
                  <a:gd name="connsiteY5" fmla="*/ 38664 h 104906"/>
                  <a:gd name="connsiteX6" fmla="*/ 7419 w 130817"/>
                  <a:gd name="connsiteY6" fmla="*/ 52654 h 104906"/>
                  <a:gd name="connsiteX7" fmla="*/ 224 w 130817"/>
                  <a:gd name="connsiteY7" fmla="*/ 68470 h 104906"/>
                  <a:gd name="connsiteX8" fmla="*/ 552 w 130817"/>
                  <a:gd name="connsiteY8" fmla="*/ 77146 h 104906"/>
                  <a:gd name="connsiteX9" fmla="*/ 4077 w 130817"/>
                  <a:gd name="connsiteY9" fmla="*/ 85821 h 104906"/>
                  <a:gd name="connsiteX10" fmla="*/ 9867 w 130817"/>
                  <a:gd name="connsiteY10" fmla="*/ 93126 h 104906"/>
                  <a:gd name="connsiteX11" fmla="*/ 18378 w 130817"/>
                  <a:gd name="connsiteY11" fmla="*/ 100176 h 104906"/>
                  <a:gd name="connsiteX12" fmla="*/ 35326 w 130817"/>
                  <a:gd name="connsiteY12" fmla="*/ 104906 h 104906"/>
                  <a:gd name="connsiteX13" fmla="*/ 53207 w 130817"/>
                  <a:gd name="connsiteY13" fmla="*/ 99829 h 104906"/>
                  <a:gd name="connsiteX14" fmla="*/ 70027 w 130817"/>
                  <a:gd name="connsiteY14" fmla="*/ 87720 h 104906"/>
                  <a:gd name="connsiteX15" fmla="*/ 85935 w 130817"/>
                  <a:gd name="connsiteY15" fmla="*/ 70991 h 104906"/>
                  <a:gd name="connsiteX16" fmla="*/ 100473 w 130817"/>
                  <a:gd name="connsiteY16" fmla="*/ 51997 h 104906"/>
                  <a:gd name="connsiteX17" fmla="*/ 116764 w 130817"/>
                  <a:gd name="connsiteY17" fmla="*/ 27870 h 104906"/>
                  <a:gd name="connsiteX18" fmla="*/ 123923 w 130817"/>
                  <a:gd name="connsiteY18" fmla="*/ 17022 h 104906"/>
                  <a:gd name="connsiteX19" fmla="*/ 123778 w 130817"/>
                  <a:gd name="connsiteY19" fmla="*/ 17204 h 104906"/>
                  <a:gd name="connsiteX20" fmla="*/ 129585 w 130817"/>
                  <a:gd name="connsiteY20" fmla="*/ 9077 h 104906"/>
                  <a:gd name="connsiteX21" fmla="*/ 130809 w 130817"/>
                  <a:gd name="connsiteY21" fmla="*/ 5443 h 104906"/>
                  <a:gd name="connsiteX22" fmla="*/ 129074 w 130817"/>
                  <a:gd name="connsiteY22" fmla="*/ 1918 h 104906"/>
                  <a:gd name="connsiteX23" fmla="*/ 127887 w 130817"/>
                  <a:gd name="connsiteY23" fmla="*/ 1169 h 104906"/>
                  <a:gd name="connsiteX24" fmla="*/ 126407 w 130817"/>
                  <a:gd name="connsiteY24" fmla="*/ 274 h 104906"/>
                  <a:gd name="connsiteX25" fmla="*/ 124709 w 130817"/>
                  <a:gd name="connsiteY25" fmla="*/ 0 h 10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0817" h="104906">
                    <a:moveTo>
                      <a:pt x="124709" y="0"/>
                    </a:moveTo>
                    <a:lnTo>
                      <a:pt x="124435" y="0"/>
                    </a:lnTo>
                    <a:cubicBezTo>
                      <a:pt x="119303" y="475"/>
                      <a:pt x="114317" y="1534"/>
                      <a:pt x="109495" y="2557"/>
                    </a:cubicBezTo>
                    <a:cubicBezTo>
                      <a:pt x="102829" y="4091"/>
                      <a:pt x="96071" y="5917"/>
                      <a:pt x="89442" y="7981"/>
                    </a:cubicBezTo>
                    <a:cubicBezTo>
                      <a:pt x="73004" y="13004"/>
                      <a:pt x="57371" y="19231"/>
                      <a:pt x="42961" y="26519"/>
                    </a:cubicBezTo>
                    <a:cubicBezTo>
                      <a:pt x="35126" y="30464"/>
                      <a:pt x="28477" y="34445"/>
                      <a:pt x="22615" y="38664"/>
                    </a:cubicBezTo>
                    <a:cubicBezTo>
                      <a:pt x="16223" y="43230"/>
                      <a:pt x="11255" y="47796"/>
                      <a:pt x="7419" y="52654"/>
                    </a:cubicBezTo>
                    <a:cubicBezTo>
                      <a:pt x="3420" y="57713"/>
                      <a:pt x="936" y="63192"/>
                      <a:pt x="224" y="68470"/>
                    </a:cubicBezTo>
                    <a:cubicBezTo>
                      <a:pt x="-160" y="71374"/>
                      <a:pt x="-50" y="74223"/>
                      <a:pt x="552" y="77146"/>
                    </a:cubicBezTo>
                    <a:cubicBezTo>
                      <a:pt x="1173" y="79940"/>
                      <a:pt x="2324" y="82752"/>
                      <a:pt x="4077" y="85821"/>
                    </a:cubicBezTo>
                    <a:cubicBezTo>
                      <a:pt x="5648" y="88542"/>
                      <a:pt x="7785" y="90953"/>
                      <a:pt x="9867" y="93126"/>
                    </a:cubicBezTo>
                    <a:cubicBezTo>
                      <a:pt x="12095" y="95519"/>
                      <a:pt x="14798" y="97765"/>
                      <a:pt x="18378" y="100176"/>
                    </a:cubicBezTo>
                    <a:cubicBezTo>
                      <a:pt x="23071" y="103281"/>
                      <a:pt x="28934" y="104906"/>
                      <a:pt x="35326" y="104906"/>
                    </a:cubicBezTo>
                    <a:cubicBezTo>
                      <a:pt x="40842" y="104870"/>
                      <a:pt x="46285" y="103299"/>
                      <a:pt x="53207" y="99829"/>
                    </a:cubicBezTo>
                    <a:cubicBezTo>
                      <a:pt x="59745" y="96560"/>
                      <a:pt x="65370" y="91866"/>
                      <a:pt x="70027" y="87720"/>
                    </a:cubicBezTo>
                    <a:cubicBezTo>
                      <a:pt x="76401" y="82077"/>
                      <a:pt x="81880" y="75812"/>
                      <a:pt x="85935" y="70991"/>
                    </a:cubicBezTo>
                    <a:cubicBezTo>
                      <a:pt x="90482" y="65530"/>
                      <a:pt x="95122" y="59503"/>
                      <a:pt x="100473" y="51997"/>
                    </a:cubicBezTo>
                    <a:cubicBezTo>
                      <a:pt x="106135" y="44088"/>
                      <a:pt x="111450" y="35979"/>
                      <a:pt x="116764" y="27870"/>
                    </a:cubicBezTo>
                    <a:cubicBezTo>
                      <a:pt x="119138" y="24236"/>
                      <a:pt x="121531" y="20620"/>
                      <a:pt x="123923" y="17022"/>
                    </a:cubicBezTo>
                    <a:lnTo>
                      <a:pt x="123778" y="17204"/>
                    </a:lnTo>
                    <a:cubicBezTo>
                      <a:pt x="125658" y="14446"/>
                      <a:pt x="127631" y="11743"/>
                      <a:pt x="129585" y="9077"/>
                    </a:cubicBezTo>
                    <a:cubicBezTo>
                      <a:pt x="130242" y="8146"/>
                      <a:pt x="130900" y="7013"/>
                      <a:pt x="130809" y="5443"/>
                    </a:cubicBezTo>
                    <a:cubicBezTo>
                      <a:pt x="130772" y="4128"/>
                      <a:pt x="130115" y="2812"/>
                      <a:pt x="129074" y="1918"/>
                    </a:cubicBezTo>
                    <a:cubicBezTo>
                      <a:pt x="128745" y="1644"/>
                      <a:pt x="128343" y="1388"/>
                      <a:pt x="127887" y="1169"/>
                    </a:cubicBezTo>
                    <a:cubicBezTo>
                      <a:pt x="127521" y="840"/>
                      <a:pt x="127065" y="566"/>
                      <a:pt x="126407" y="274"/>
                    </a:cubicBezTo>
                    <a:cubicBezTo>
                      <a:pt x="125750" y="73"/>
                      <a:pt x="125183" y="0"/>
                      <a:pt x="124709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07412253-56B5-E4A4-C215-0FB9991B3A08}"/>
                  </a:ext>
                </a:extLst>
              </p:cNvPr>
              <p:cNvSpPr/>
              <p:nvPr/>
            </p:nvSpPr>
            <p:spPr>
              <a:xfrm>
                <a:off x="7135405" y="2997156"/>
                <a:ext cx="101368" cy="131991"/>
              </a:xfrm>
              <a:custGeom>
                <a:avLst/>
                <a:gdLst>
                  <a:gd name="connsiteX0" fmla="*/ 95078 w 101368"/>
                  <a:gd name="connsiteY0" fmla="*/ 0 h 131991"/>
                  <a:gd name="connsiteX1" fmla="*/ 93087 w 101368"/>
                  <a:gd name="connsiteY1" fmla="*/ 438 h 131991"/>
                  <a:gd name="connsiteX2" fmla="*/ 80010 w 101368"/>
                  <a:gd name="connsiteY2" fmla="*/ 8036 h 131991"/>
                  <a:gd name="connsiteX3" fmla="*/ 63098 w 101368"/>
                  <a:gd name="connsiteY3" fmla="*/ 20145 h 131991"/>
                  <a:gd name="connsiteX4" fmla="*/ 26023 w 101368"/>
                  <a:gd name="connsiteY4" fmla="*/ 53732 h 131991"/>
                  <a:gd name="connsiteX5" fmla="*/ 11193 w 101368"/>
                  <a:gd name="connsiteY5" fmla="*/ 72233 h 131991"/>
                  <a:gd name="connsiteX6" fmla="*/ 1878 w 101368"/>
                  <a:gd name="connsiteY6" fmla="*/ 90643 h 131991"/>
                  <a:gd name="connsiteX7" fmla="*/ 655 w 101368"/>
                  <a:gd name="connsiteY7" fmla="*/ 107975 h 131991"/>
                  <a:gd name="connsiteX8" fmla="*/ 3997 w 101368"/>
                  <a:gd name="connsiteY8" fmla="*/ 115992 h 131991"/>
                  <a:gd name="connsiteX9" fmla="*/ 10334 w 101368"/>
                  <a:gd name="connsiteY9" fmla="*/ 122878 h 131991"/>
                  <a:gd name="connsiteX10" fmla="*/ 18297 w 101368"/>
                  <a:gd name="connsiteY10" fmla="*/ 127718 h 131991"/>
                  <a:gd name="connsiteX11" fmla="*/ 28744 w 101368"/>
                  <a:gd name="connsiteY11" fmla="*/ 131315 h 131991"/>
                  <a:gd name="connsiteX12" fmla="*/ 34844 w 101368"/>
                  <a:gd name="connsiteY12" fmla="*/ 131991 h 131991"/>
                  <a:gd name="connsiteX13" fmla="*/ 46515 w 101368"/>
                  <a:gd name="connsiteY13" fmla="*/ 129763 h 131991"/>
                  <a:gd name="connsiteX14" fmla="*/ 61253 w 101368"/>
                  <a:gd name="connsiteY14" fmla="*/ 118841 h 131991"/>
                  <a:gd name="connsiteX15" fmla="*/ 72796 w 101368"/>
                  <a:gd name="connsiteY15" fmla="*/ 101601 h 131991"/>
                  <a:gd name="connsiteX16" fmla="*/ 81818 w 101368"/>
                  <a:gd name="connsiteY16" fmla="*/ 80396 h 131991"/>
                  <a:gd name="connsiteX17" fmla="*/ 88850 w 101368"/>
                  <a:gd name="connsiteY17" fmla="*/ 57512 h 131991"/>
                  <a:gd name="connsiteX18" fmla="*/ 95607 w 101368"/>
                  <a:gd name="connsiteY18" fmla="*/ 29423 h 131991"/>
                  <a:gd name="connsiteX19" fmla="*/ 98585 w 101368"/>
                  <a:gd name="connsiteY19" fmla="*/ 16528 h 131991"/>
                  <a:gd name="connsiteX20" fmla="*/ 98548 w 101368"/>
                  <a:gd name="connsiteY20" fmla="*/ 16638 h 131991"/>
                  <a:gd name="connsiteX21" fmla="*/ 101086 w 101368"/>
                  <a:gd name="connsiteY21" fmla="*/ 7104 h 131991"/>
                  <a:gd name="connsiteX22" fmla="*/ 100977 w 101368"/>
                  <a:gd name="connsiteY22" fmla="*/ 3287 h 131991"/>
                  <a:gd name="connsiteX23" fmla="*/ 98128 w 101368"/>
                  <a:gd name="connsiteY23" fmla="*/ 603 h 131991"/>
                  <a:gd name="connsiteX24" fmla="*/ 96740 w 101368"/>
                  <a:gd name="connsiteY24" fmla="*/ 310 h 131991"/>
                  <a:gd name="connsiteX25" fmla="*/ 95078 w 101368"/>
                  <a:gd name="connsiteY25" fmla="*/ 0 h 13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368" h="131991">
                    <a:moveTo>
                      <a:pt x="95078" y="0"/>
                    </a:moveTo>
                    <a:cubicBezTo>
                      <a:pt x="94329" y="0"/>
                      <a:pt x="93671" y="164"/>
                      <a:pt x="93087" y="438"/>
                    </a:cubicBezTo>
                    <a:cubicBezTo>
                      <a:pt x="88612" y="2593"/>
                      <a:pt x="84357" y="5278"/>
                      <a:pt x="80010" y="8036"/>
                    </a:cubicBezTo>
                    <a:cubicBezTo>
                      <a:pt x="74549" y="11616"/>
                      <a:pt x="69015" y="15560"/>
                      <a:pt x="63098" y="20145"/>
                    </a:cubicBezTo>
                    <a:cubicBezTo>
                      <a:pt x="49382" y="30665"/>
                      <a:pt x="36890" y="41952"/>
                      <a:pt x="26023" y="53732"/>
                    </a:cubicBezTo>
                    <a:cubicBezTo>
                      <a:pt x="20106" y="60106"/>
                      <a:pt x="15266" y="66169"/>
                      <a:pt x="11193" y="72233"/>
                    </a:cubicBezTo>
                    <a:cubicBezTo>
                      <a:pt x="6791" y="78771"/>
                      <a:pt x="3759" y="84798"/>
                      <a:pt x="1878" y="90643"/>
                    </a:cubicBezTo>
                    <a:cubicBezTo>
                      <a:pt x="-94" y="96797"/>
                      <a:pt x="-532" y="102788"/>
                      <a:pt x="655" y="107975"/>
                    </a:cubicBezTo>
                    <a:cubicBezTo>
                      <a:pt x="1294" y="110824"/>
                      <a:pt x="2390" y="113435"/>
                      <a:pt x="3997" y="115992"/>
                    </a:cubicBezTo>
                    <a:cubicBezTo>
                      <a:pt x="5531" y="118421"/>
                      <a:pt x="7595" y="120650"/>
                      <a:pt x="10334" y="122878"/>
                    </a:cubicBezTo>
                    <a:cubicBezTo>
                      <a:pt x="12836" y="124941"/>
                      <a:pt x="15759" y="126457"/>
                      <a:pt x="18297" y="127718"/>
                    </a:cubicBezTo>
                    <a:cubicBezTo>
                      <a:pt x="21256" y="129197"/>
                      <a:pt x="24562" y="130329"/>
                      <a:pt x="28744" y="131315"/>
                    </a:cubicBezTo>
                    <a:cubicBezTo>
                      <a:pt x="30698" y="131772"/>
                      <a:pt x="32744" y="131991"/>
                      <a:pt x="34844" y="131991"/>
                    </a:cubicBezTo>
                    <a:cubicBezTo>
                      <a:pt x="38661" y="131991"/>
                      <a:pt x="42698" y="131224"/>
                      <a:pt x="46515" y="129763"/>
                    </a:cubicBezTo>
                    <a:cubicBezTo>
                      <a:pt x="51428" y="127882"/>
                      <a:pt x="56122" y="124412"/>
                      <a:pt x="61253" y="118841"/>
                    </a:cubicBezTo>
                    <a:cubicBezTo>
                      <a:pt x="66185" y="113563"/>
                      <a:pt x="69856" y="107171"/>
                      <a:pt x="72796" y="101601"/>
                    </a:cubicBezTo>
                    <a:cubicBezTo>
                      <a:pt x="76741" y="94131"/>
                      <a:pt x="79682" y="86350"/>
                      <a:pt x="81818" y="80396"/>
                    </a:cubicBezTo>
                    <a:cubicBezTo>
                      <a:pt x="84156" y="73822"/>
                      <a:pt x="86384" y="66571"/>
                      <a:pt x="88850" y="57512"/>
                    </a:cubicBezTo>
                    <a:cubicBezTo>
                      <a:pt x="91334" y="48198"/>
                      <a:pt x="93489" y="38810"/>
                      <a:pt x="95607" y="29423"/>
                    </a:cubicBezTo>
                    <a:cubicBezTo>
                      <a:pt x="96594" y="25113"/>
                      <a:pt x="97562" y="20820"/>
                      <a:pt x="98585" y="16528"/>
                    </a:cubicBezTo>
                    <a:lnTo>
                      <a:pt x="98548" y="16638"/>
                    </a:lnTo>
                    <a:cubicBezTo>
                      <a:pt x="99333" y="13442"/>
                      <a:pt x="100192" y="10264"/>
                      <a:pt x="101086" y="7104"/>
                    </a:cubicBezTo>
                    <a:cubicBezTo>
                      <a:pt x="101488" y="5607"/>
                      <a:pt x="101470" y="4438"/>
                      <a:pt x="100977" y="3287"/>
                    </a:cubicBezTo>
                    <a:cubicBezTo>
                      <a:pt x="100466" y="2082"/>
                      <a:pt x="99406" y="1077"/>
                      <a:pt x="98128" y="603"/>
                    </a:cubicBezTo>
                    <a:cubicBezTo>
                      <a:pt x="97617" y="420"/>
                      <a:pt x="97160" y="310"/>
                      <a:pt x="96740" y="310"/>
                    </a:cubicBezTo>
                    <a:cubicBezTo>
                      <a:pt x="96174" y="109"/>
                      <a:pt x="95607" y="0"/>
                      <a:pt x="95078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53428E4E-4CA6-8013-F4EE-803F07C36955}"/>
                  </a:ext>
                </a:extLst>
              </p:cNvPr>
              <p:cNvSpPr/>
              <p:nvPr/>
            </p:nvSpPr>
            <p:spPr>
              <a:xfrm>
                <a:off x="6977657" y="3270106"/>
                <a:ext cx="101365" cy="131991"/>
              </a:xfrm>
              <a:custGeom>
                <a:avLst/>
                <a:gdLst>
                  <a:gd name="connsiteX0" fmla="*/ 95028 w 101365"/>
                  <a:gd name="connsiteY0" fmla="*/ 0 h 131991"/>
                  <a:gd name="connsiteX1" fmla="*/ 93092 w 101365"/>
                  <a:gd name="connsiteY1" fmla="*/ 438 h 131991"/>
                  <a:gd name="connsiteX2" fmla="*/ 79997 w 101365"/>
                  <a:gd name="connsiteY2" fmla="*/ 8036 h 131991"/>
                  <a:gd name="connsiteX3" fmla="*/ 63085 w 101365"/>
                  <a:gd name="connsiteY3" fmla="*/ 20127 h 131991"/>
                  <a:gd name="connsiteX4" fmla="*/ 26009 w 101365"/>
                  <a:gd name="connsiteY4" fmla="*/ 53732 h 131991"/>
                  <a:gd name="connsiteX5" fmla="*/ 11198 w 101365"/>
                  <a:gd name="connsiteY5" fmla="*/ 72233 h 131991"/>
                  <a:gd name="connsiteX6" fmla="*/ 1883 w 101365"/>
                  <a:gd name="connsiteY6" fmla="*/ 90624 h 131991"/>
                  <a:gd name="connsiteX7" fmla="*/ 641 w 101365"/>
                  <a:gd name="connsiteY7" fmla="*/ 107975 h 131991"/>
                  <a:gd name="connsiteX8" fmla="*/ 3983 w 101365"/>
                  <a:gd name="connsiteY8" fmla="*/ 115992 h 131991"/>
                  <a:gd name="connsiteX9" fmla="*/ 10321 w 101365"/>
                  <a:gd name="connsiteY9" fmla="*/ 122878 h 131991"/>
                  <a:gd name="connsiteX10" fmla="*/ 18284 w 101365"/>
                  <a:gd name="connsiteY10" fmla="*/ 127700 h 131991"/>
                  <a:gd name="connsiteX11" fmla="*/ 28731 w 101365"/>
                  <a:gd name="connsiteY11" fmla="*/ 131316 h 131991"/>
                  <a:gd name="connsiteX12" fmla="*/ 34831 w 101365"/>
                  <a:gd name="connsiteY12" fmla="*/ 131991 h 131991"/>
                  <a:gd name="connsiteX13" fmla="*/ 46519 w 101365"/>
                  <a:gd name="connsiteY13" fmla="*/ 129763 h 131991"/>
                  <a:gd name="connsiteX14" fmla="*/ 61240 w 101365"/>
                  <a:gd name="connsiteY14" fmla="*/ 118841 h 131991"/>
                  <a:gd name="connsiteX15" fmla="*/ 72783 w 101365"/>
                  <a:gd name="connsiteY15" fmla="*/ 101601 h 131991"/>
                  <a:gd name="connsiteX16" fmla="*/ 81805 w 101365"/>
                  <a:gd name="connsiteY16" fmla="*/ 80397 h 131991"/>
                  <a:gd name="connsiteX17" fmla="*/ 88836 w 101365"/>
                  <a:gd name="connsiteY17" fmla="*/ 57494 h 131991"/>
                  <a:gd name="connsiteX18" fmla="*/ 95612 w 101365"/>
                  <a:gd name="connsiteY18" fmla="*/ 29404 h 131991"/>
                  <a:gd name="connsiteX19" fmla="*/ 98571 w 101365"/>
                  <a:gd name="connsiteY19" fmla="*/ 16529 h 131991"/>
                  <a:gd name="connsiteX20" fmla="*/ 98534 w 101365"/>
                  <a:gd name="connsiteY20" fmla="*/ 16620 h 131991"/>
                  <a:gd name="connsiteX21" fmla="*/ 101091 w 101365"/>
                  <a:gd name="connsiteY21" fmla="*/ 7105 h 131991"/>
                  <a:gd name="connsiteX22" fmla="*/ 100963 w 101365"/>
                  <a:gd name="connsiteY22" fmla="*/ 3288 h 131991"/>
                  <a:gd name="connsiteX23" fmla="*/ 98114 w 101365"/>
                  <a:gd name="connsiteY23" fmla="*/ 584 h 131991"/>
                  <a:gd name="connsiteX24" fmla="*/ 96726 w 101365"/>
                  <a:gd name="connsiteY24" fmla="*/ 311 h 131991"/>
                  <a:gd name="connsiteX25" fmla="*/ 95028 w 101365"/>
                  <a:gd name="connsiteY25" fmla="*/ 0 h 13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365" h="131991">
                    <a:moveTo>
                      <a:pt x="95028" y="0"/>
                    </a:moveTo>
                    <a:cubicBezTo>
                      <a:pt x="94388" y="0"/>
                      <a:pt x="93749" y="128"/>
                      <a:pt x="93092" y="438"/>
                    </a:cubicBezTo>
                    <a:cubicBezTo>
                      <a:pt x="88599" y="2575"/>
                      <a:pt x="84343" y="5260"/>
                      <a:pt x="79997" y="8036"/>
                    </a:cubicBezTo>
                    <a:cubicBezTo>
                      <a:pt x="74536" y="11597"/>
                      <a:pt x="69002" y="15561"/>
                      <a:pt x="63085" y="20127"/>
                    </a:cubicBezTo>
                    <a:cubicBezTo>
                      <a:pt x="49350" y="30646"/>
                      <a:pt x="36894" y="41952"/>
                      <a:pt x="26009" y="53732"/>
                    </a:cubicBezTo>
                    <a:cubicBezTo>
                      <a:pt x="20110" y="60106"/>
                      <a:pt x="15252" y="66151"/>
                      <a:pt x="11198" y="72233"/>
                    </a:cubicBezTo>
                    <a:cubicBezTo>
                      <a:pt x="6796" y="78753"/>
                      <a:pt x="3746" y="84780"/>
                      <a:pt x="1883" y="90624"/>
                    </a:cubicBezTo>
                    <a:cubicBezTo>
                      <a:pt x="-90" y="96779"/>
                      <a:pt x="-528" y="102788"/>
                      <a:pt x="641" y="107975"/>
                    </a:cubicBezTo>
                    <a:cubicBezTo>
                      <a:pt x="1280" y="110806"/>
                      <a:pt x="2376" y="113435"/>
                      <a:pt x="3983" y="115992"/>
                    </a:cubicBezTo>
                    <a:cubicBezTo>
                      <a:pt x="5518" y="118385"/>
                      <a:pt x="7618" y="120650"/>
                      <a:pt x="10321" y="122878"/>
                    </a:cubicBezTo>
                    <a:cubicBezTo>
                      <a:pt x="12823" y="124923"/>
                      <a:pt x="15745" y="126439"/>
                      <a:pt x="18284" y="127700"/>
                    </a:cubicBezTo>
                    <a:cubicBezTo>
                      <a:pt x="21243" y="129179"/>
                      <a:pt x="24566" y="130311"/>
                      <a:pt x="28731" y="131316"/>
                    </a:cubicBezTo>
                    <a:cubicBezTo>
                      <a:pt x="30703" y="131754"/>
                      <a:pt x="32749" y="131991"/>
                      <a:pt x="34831" y="131991"/>
                    </a:cubicBezTo>
                    <a:cubicBezTo>
                      <a:pt x="38648" y="131991"/>
                      <a:pt x="42703" y="131206"/>
                      <a:pt x="46519" y="129763"/>
                    </a:cubicBezTo>
                    <a:cubicBezTo>
                      <a:pt x="51432" y="127882"/>
                      <a:pt x="56108" y="124412"/>
                      <a:pt x="61240" y="118841"/>
                    </a:cubicBezTo>
                    <a:cubicBezTo>
                      <a:pt x="66189" y="113545"/>
                      <a:pt x="69842" y="107153"/>
                      <a:pt x="72783" y="101601"/>
                    </a:cubicBezTo>
                    <a:cubicBezTo>
                      <a:pt x="76728" y="94113"/>
                      <a:pt x="79686" y="86332"/>
                      <a:pt x="81805" y="80397"/>
                    </a:cubicBezTo>
                    <a:cubicBezTo>
                      <a:pt x="84143" y="73822"/>
                      <a:pt x="86371" y="66553"/>
                      <a:pt x="88836" y="57494"/>
                    </a:cubicBezTo>
                    <a:cubicBezTo>
                      <a:pt x="91338" y="48198"/>
                      <a:pt x="93475" y="38792"/>
                      <a:pt x="95612" y="29404"/>
                    </a:cubicBezTo>
                    <a:cubicBezTo>
                      <a:pt x="96580" y="25113"/>
                      <a:pt x="97548" y="20821"/>
                      <a:pt x="98571" y="16529"/>
                    </a:cubicBezTo>
                    <a:lnTo>
                      <a:pt x="98534" y="16620"/>
                    </a:lnTo>
                    <a:cubicBezTo>
                      <a:pt x="99320" y="13442"/>
                      <a:pt x="100196" y="10246"/>
                      <a:pt x="101091" y="7105"/>
                    </a:cubicBezTo>
                    <a:cubicBezTo>
                      <a:pt x="101493" y="5607"/>
                      <a:pt x="101457" y="4438"/>
                      <a:pt x="100963" y="3288"/>
                    </a:cubicBezTo>
                    <a:cubicBezTo>
                      <a:pt x="100470" y="2064"/>
                      <a:pt x="99393" y="1059"/>
                      <a:pt x="98114" y="584"/>
                    </a:cubicBezTo>
                    <a:cubicBezTo>
                      <a:pt x="97731" y="438"/>
                      <a:pt x="97274" y="347"/>
                      <a:pt x="96726" y="311"/>
                    </a:cubicBezTo>
                    <a:cubicBezTo>
                      <a:pt x="96178" y="110"/>
                      <a:pt x="95594" y="0"/>
                      <a:pt x="95028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FAB79CBD-D022-5D3C-E55C-2EB88A624332}"/>
                  </a:ext>
                </a:extLst>
              </p:cNvPr>
              <p:cNvSpPr/>
              <p:nvPr/>
            </p:nvSpPr>
            <p:spPr>
              <a:xfrm>
                <a:off x="7180321" y="3209343"/>
                <a:ext cx="68219" cy="150803"/>
              </a:xfrm>
              <a:custGeom>
                <a:avLst/>
                <a:gdLst>
                  <a:gd name="connsiteX0" fmla="*/ 36007 w 68219"/>
                  <a:gd name="connsiteY0" fmla="*/ 0 h 150803"/>
                  <a:gd name="connsiteX1" fmla="*/ 33377 w 68219"/>
                  <a:gd name="connsiteY1" fmla="*/ 804 h 150803"/>
                  <a:gd name="connsiteX2" fmla="*/ 31094 w 68219"/>
                  <a:gd name="connsiteY2" fmla="*/ 3872 h 150803"/>
                  <a:gd name="connsiteX3" fmla="*/ 27533 w 68219"/>
                  <a:gd name="connsiteY3" fmla="*/ 13899 h 150803"/>
                  <a:gd name="connsiteX4" fmla="*/ 23022 w 68219"/>
                  <a:gd name="connsiteY4" fmla="*/ 25259 h 150803"/>
                  <a:gd name="connsiteX5" fmla="*/ 12612 w 68219"/>
                  <a:gd name="connsiteY5" fmla="*/ 52325 h 150803"/>
                  <a:gd name="connsiteX6" fmla="*/ 5434 w 68219"/>
                  <a:gd name="connsiteY6" fmla="*/ 75173 h 150803"/>
                  <a:gd name="connsiteX7" fmla="*/ 850 w 68219"/>
                  <a:gd name="connsiteY7" fmla="*/ 97765 h 150803"/>
                  <a:gd name="connsiteX8" fmla="*/ 594 w 68219"/>
                  <a:gd name="connsiteY8" fmla="*/ 118495 h 150803"/>
                  <a:gd name="connsiteX9" fmla="*/ 6493 w 68219"/>
                  <a:gd name="connsiteY9" fmla="*/ 135863 h 150803"/>
                  <a:gd name="connsiteX10" fmla="*/ 20264 w 68219"/>
                  <a:gd name="connsiteY10" fmla="*/ 147205 h 150803"/>
                  <a:gd name="connsiteX11" fmla="*/ 30948 w 68219"/>
                  <a:gd name="connsiteY11" fmla="*/ 150164 h 150803"/>
                  <a:gd name="connsiteX12" fmla="*/ 38071 w 68219"/>
                  <a:gd name="connsiteY12" fmla="*/ 150803 h 150803"/>
                  <a:gd name="connsiteX13" fmla="*/ 40244 w 68219"/>
                  <a:gd name="connsiteY13" fmla="*/ 150712 h 150803"/>
                  <a:gd name="connsiteX14" fmla="*/ 49340 w 68219"/>
                  <a:gd name="connsiteY14" fmla="*/ 148611 h 150803"/>
                  <a:gd name="connsiteX15" fmla="*/ 56663 w 68219"/>
                  <a:gd name="connsiteY15" fmla="*/ 143899 h 150803"/>
                  <a:gd name="connsiteX16" fmla="*/ 65448 w 68219"/>
                  <a:gd name="connsiteY16" fmla="*/ 128923 h 150803"/>
                  <a:gd name="connsiteX17" fmla="*/ 68206 w 68219"/>
                  <a:gd name="connsiteY17" fmla="*/ 108468 h 150803"/>
                  <a:gd name="connsiteX18" fmla="*/ 66490 w 68219"/>
                  <a:gd name="connsiteY18" fmla="*/ 84853 h 150803"/>
                  <a:gd name="connsiteX19" fmla="*/ 55002 w 68219"/>
                  <a:gd name="connsiteY19" fmla="*/ 36144 h 150803"/>
                  <a:gd name="connsiteX20" fmla="*/ 47952 w 68219"/>
                  <a:gd name="connsiteY20" fmla="*/ 16584 h 150803"/>
                  <a:gd name="connsiteX21" fmla="*/ 41468 w 68219"/>
                  <a:gd name="connsiteY21" fmla="*/ 2922 h 150803"/>
                  <a:gd name="connsiteX22" fmla="*/ 40098 w 68219"/>
                  <a:gd name="connsiteY22" fmla="*/ 1425 h 150803"/>
                  <a:gd name="connsiteX23" fmla="*/ 38510 w 68219"/>
                  <a:gd name="connsiteY23" fmla="*/ 712 h 150803"/>
                  <a:gd name="connsiteX24" fmla="*/ 37231 w 68219"/>
                  <a:gd name="connsiteY24" fmla="*/ 164 h 150803"/>
                  <a:gd name="connsiteX25" fmla="*/ 36007 w 68219"/>
                  <a:gd name="connsiteY25" fmla="*/ 0 h 150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8219" h="150803">
                    <a:moveTo>
                      <a:pt x="36007" y="0"/>
                    </a:moveTo>
                    <a:cubicBezTo>
                      <a:pt x="35076" y="0"/>
                      <a:pt x="34126" y="292"/>
                      <a:pt x="33377" y="804"/>
                    </a:cubicBezTo>
                    <a:cubicBezTo>
                      <a:pt x="32318" y="1461"/>
                      <a:pt x="31606" y="2411"/>
                      <a:pt x="31094" y="3872"/>
                    </a:cubicBezTo>
                    <a:cubicBezTo>
                      <a:pt x="29981" y="7232"/>
                      <a:pt x="28775" y="10611"/>
                      <a:pt x="27533" y="13899"/>
                    </a:cubicBezTo>
                    <a:lnTo>
                      <a:pt x="23022" y="25259"/>
                    </a:lnTo>
                    <a:cubicBezTo>
                      <a:pt x="19424" y="34226"/>
                      <a:pt x="15826" y="43194"/>
                      <a:pt x="12612" y="52325"/>
                    </a:cubicBezTo>
                    <a:cubicBezTo>
                      <a:pt x="9507" y="61165"/>
                      <a:pt x="7224" y="68434"/>
                      <a:pt x="5434" y="75173"/>
                    </a:cubicBezTo>
                    <a:cubicBezTo>
                      <a:pt x="3809" y="81273"/>
                      <a:pt x="1836" y="89328"/>
                      <a:pt x="850" y="97765"/>
                    </a:cubicBezTo>
                    <a:cubicBezTo>
                      <a:pt x="119" y="104012"/>
                      <a:pt x="-502" y="111372"/>
                      <a:pt x="594" y="118495"/>
                    </a:cubicBezTo>
                    <a:cubicBezTo>
                      <a:pt x="1635" y="125946"/>
                      <a:pt x="3498" y="131480"/>
                      <a:pt x="6493" y="135863"/>
                    </a:cubicBezTo>
                    <a:cubicBezTo>
                      <a:pt x="10164" y="141160"/>
                      <a:pt x="14931" y="145087"/>
                      <a:pt x="20264" y="147205"/>
                    </a:cubicBezTo>
                    <a:cubicBezTo>
                      <a:pt x="24282" y="148758"/>
                      <a:pt x="27679" y="149689"/>
                      <a:pt x="30948" y="150164"/>
                    </a:cubicBezTo>
                    <a:cubicBezTo>
                      <a:pt x="33286" y="150493"/>
                      <a:pt x="35679" y="150803"/>
                      <a:pt x="38071" y="150803"/>
                    </a:cubicBezTo>
                    <a:cubicBezTo>
                      <a:pt x="38802" y="150803"/>
                      <a:pt x="39514" y="150767"/>
                      <a:pt x="40244" y="150712"/>
                    </a:cubicBezTo>
                    <a:cubicBezTo>
                      <a:pt x="43714" y="150401"/>
                      <a:pt x="46692" y="149707"/>
                      <a:pt x="49340" y="148611"/>
                    </a:cubicBezTo>
                    <a:cubicBezTo>
                      <a:pt x="52134" y="147406"/>
                      <a:pt x="54527" y="145853"/>
                      <a:pt x="56663" y="143899"/>
                    </a:cubicBezTo>
                    <a:cubicBezTo>
                      <a:pt x="60572" y="140283"/>
                      <a:pt x="63604" y="135096"/>
                      <a:pt x="65448" y="128923"/>
                    </a:cubicBezTo>
                    <a:cubicBezTo>
                      <a:pt x="67256" y="123006"/>
                      <a:pt x="68151" y="116321"/>
                      <a:pt x="68206" y="108468"/>
                    </a:cubicBezTo>
                    <a:cubicBezTo>
                      <a:pt x="68316" y="101053"/>
                      <a:pt x="67750" y="93309"/>
                      <a:pt x="66490" y="84853"/>
                    </a:cubicBezTo>
                    <a:cubicBezTo>
                      <a:pt x="64225" y="69018"/>
                      <a:pt x="60353" y="52636"/>
                      <a:pt x="55002" y="36144"/>
                    </a:cubicBezTo>
                    <a:cubicBezTo>
                      <a:pt x="52518" y="28455"/>
                      <a:pt x="50271" y="22245"/>
                      <a:pt x="47952" y="16584"/>
                    </a:cubicBezTo>
                    <a:cubicBezTo>
                      <a:pt x="45815" y="11597"/>
                      <a:pt x="43879" y="7068"/>
                      <a:pt x="41468" y="2922"/>
                    </a:cubicBezTo>
                    <a:cubicBezTo>
                      <a:pt x="41158" y="2356"/>
                      <a:pt x="40701" y="1863"/>
                      <a:pt x="40098" y="1425"/>
                    </a:cubicBezTo>
                    <a:cubicBezTo>
                      <a:pt x="39605" y="1096"/>
                      <a:pt x="39076" y="858"/>
                      <a:pt x="38510" y="712"/>
                    </a:cubicBezTo>
                    <a:cubicBezTo>
                      <a:pt x="38089" y="457"/>
                      <a:pt x="37651" y="274"/>
                      <a:pt x="37231" y="164"/>
                    </a:cubicBezTo>
                    <a:cubicBezTo>
                      <a:pt x="36829" y="91"/>
                      <a:pt x="36427" y="0"/>
                      <a:pt x="36007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4C12295A-9AA0-4CDA-D3E1-F9BB16C344FF}"/>
                  </a:ext>
                </a:extLst>
              </p:cNvPr>
              <p:cNvSpPr/>
              <p:nvPr/>
            </p:nvSpPr>
            <p:spPr>
              <a:xfrm>
                <a:off x="7153397" y="3446350"/>
                <a:ext cx="68223" cy="150748"/>
              </a:xfrm>
              <a:custGeom>
                <a:avLst/>
                <a:gdLst>
                  <a:gd name="connsiteX0" fmla="*/ 36029 w 68223"/>
                  <a:gd name="connsiteY0" fmla="*/ 0 h 150748"/>
                  <a:gd name="connsiteX1" fmla="*/ 33363 w 68223"/>
                  <a:gd name="connsiteY1" fmla="*/ 749 h 150748"/>
                  <a:gd name="connsiteX2" fmla="*/ 31116 w 68223"/>
                  <a:gd name="connsiteY2" fmla="*/ 3872 h 150748"/>
                  <a:gd name="connsiteX3" fmla="*/ 27390 w 68223"/>
                  <a:gd name="connsiteY3" fmla="*/ 14209 h 150748"/>
                  <a:gd name="connsiteX4" fmla="*/ 27409 w 68223"/>
                  <a:gd name="connsiteY4" fmla="*/ 14173 h 150748"/>
                  <a:gd name="connsiteX5" fmla="*/ 23299 w 68223"/>
                  <a:gd name="connsiteY5" fmla="*/ 24510 h 150748"/>
                  <a:gd name="connsiteX6" fmla="*/ 12615 w 68223"/>
                  <a:gd name="connsiteY6" fmla="*/ 52325 h 150748"/>
                  <a:gd name="connsiteX7" fmla="*/ 5456 w 68223"/>
                  <a:gd name="connsiteY7" fmla="*/ 75118 h 150748"/>
                  <a:gd name="connsiteX8" fmla="*/ 835 w 68223"/>
                  <a:gd name="connsiteY8" fmla="*/ 97747 h 150748"/>
                  <a:gd name="connsiteX9" fmla="*/ 561 w 68223"/>
                  <a:gd name="connsiteY9" fmla="*/ 118476 h 150748"/>
                  <a:gd name="connsiteX10" fmla="*/ 6515 w 68223"/>
                  <a:gd name="connsiteY10" fmla="*/ 135808 h 150748"/>
                  <a:gd name="connsiteX11" fmla="*/ 20286 w 68223"/>
                  <a:gd name="connsiteY11" fmla="*/ 147168 h 150748"/>
                  <a:gd name="connsiteX12" fmla="*/ 30915 w 68223"/>
                  <a:gd name="connsiteY12" fmla="*/ 150109 h 150748"/>
                  <a:gd name="connsiteX13" fmla="*/ 37947 w 68223"/>
                  <a:gd name="connsiteY13" fmla="*/ 150748 h 150748"/>
                  <a:gd name="connsiteX14" fmla="*/ 40212 w 68223"/>
                  <a:gd name="connsiteY14" fmla="*/ 150657 h 150748"/>
                  <a:gd name="connsiteX15" fmla="*/ 49362 w 68223"/>
                  <a:gd name="connsiteY15" fmla="*/ 148593 h 150748"/>
                  <a:gd name="connsiteX16" fmla="*/ 56667 w 68223"/>
                  <a:gd name="connsiteY16" fmla="*/ 143881 h 150748"/>
                  <a:gd name="connsiteX17" fmla="*/ 65452 w 68223"/>
                  <a:gd name="connsiteY17" fmla="*/ 128923 h 150748"/>
                  <a:gd name="connsiteX18" fmla="*/ 68210 w 68223"/>
                  <a:gd name="connsiteY18" fmla="*/ 108450 h 150748"/>
                  <a:gd name="connsiteX19" fmla="*/ 66511 w 68223"/>
                  <a:gd name="connsiteY19" fmla="*/ 84835 h 150748"/>
                  <a:gd name="connsiteX20" fmla="*/ 55024 w 68223"/>
                  <a:gd name="connsiteY20" fmla="*/ 36126 h 150748"/>
                  <a:gd name="connsiteX21" fmla="*/ 47937 w 68223"/>
                  <a:gd name="connsiteY21" fmla="*/ 16565 h 150748"/>
                  <a:gd name="connsiteX22" fmla="*/ 41490 w 68223"/>
                  <a:gd name="connsiteY22" fmla="*/ 2886 h 150748"/>
                  <a:gd name="connsiteX23" fmla="*/ 40102 w 68223"/>
                  <a:gd name="connsiteY23" fmla="*/ 1406 h 150748"/>
                  <a:gd name="connsiteX24" fmla="*/ 38513 w 68223"/>
                  <a:gd name="connsiteY24" fmla="*/ 694 h 150748"/>
                  <a:gd name="connsiteX25" fmla="*/ 37235 w 68223"/>
                  <a:gd name="connsiteY25" fmla="*/ 146 h 150748"/>
                  <a:gd name="connsiteX26" fmla="*/ 36029 w 68223"/>
                  <a:gd name="connsiteY26" fmla="*/ 0 h 15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8223" h="150748">
                    <a:moveTo>
                      <a:pt x="36029" y="0"/>
                    </a:moveTo>
                    <a:cubicBezTo>
                      <a:pt x="35079" y="0"/>
                      <a:pt x="34130" y="256"/>
                      <a:pt x="33363" y="749"/>
                    </a:cubicBezTo>
                    <a:cubicBezTo>
                      <a:pt x="32285" y="1461"/>
                      <a:pt x="31591" y="2429"/>
                      <a:pt x="31116" y="3872"/>
                    </a:cubicBezTo>
                    <a:cubicBezTo>
                      <a:pt x="29948" y="7305"/>
                      <a:pt x="28705" y="10794"/>
                      <a:pt x="27390" y="14209"/>
                    </a:cubicBezTo>
                    <a:lnTo>
                      <a:pt x="27409" y="14173"/>
                    </a:lnTo>
                    <a:lnTo>
                      <a:pt x="23299" y="24510"/>
                    </a:lnTo>
                    <a:cubicBezTo>
                      <a:pt x="19628" y="33733"/>
                      <a:pt x="15939" y="42956"/>
                      <a:pt x="12615" y="52325"/>
                    </a:cubicBezTo>
                    <a:cubicBezTo>
                      <a:pt x="9455" y="61366"/>
                      <a:pt x="7227" y="68416"/>
                      <a:pt x="5456" y="75118"/>
                    </a:cubicBezTo>
                    <a:cubicBezTo>
                      <a:pt x="3063" y="84104"/>
                      <a:pt x="1639" y="91081"/>
                      <a:pt x="835" y="97747"/>
                    </a:cubicBezTo>
                    <a:cubicBezTo>
                      <a:pt x="86" y="104359"/>
                      <a:pt x="-462" y="111445"/>
                      <a:pt x="561" y="118476"/>
                    </a:cubicBezTo>
                    <a:cubicBezTo>
                      <a:pt x="1273" y="123207"/>
                      <a:pt x="2643" y="130165"/>
                      <a:pt x="6515" y="135808"/>
                    </a:cubicBezTo>
                    <a:cubicBezTo>
                      <a:pt x="10205" y="141142"/>
                      <a:pt x="14971" y="145086"/>
                      <a:pt x="20286" y="147168"/>
                    </a:cubicBezTo>
                    <a:cubicBezTo>
                      <a:pt x="24249" y="148721"/>
                      <a:pt x="27628" y="149671"/>
                      <a:pt x="30915" y="150109"/>
                    </a:cubicBezTo>
                    <a:cubicBezTo>
                      <a:pt x="33253" y="150474"/>
                      <a:pt x="35591" y="150748"/>
                      <a:pt x="37947" y="150748"/>
                    </a:cubicBezTo>
                    <a:cubicBezTo>
                      <a:pt x="38714" y="150748"/>
                      <a:pt x="39463" y="150730"/>
                      <a:pt x="40212" y="150657"/>
                    </a:cubicBezTo>
                    <a:cubicBezTo>
                      <a:pt x="43572" y="150401"/>
                      <a:pt x="46659" y="149707"/>
                      <a:pt x="49362" y="148593"/>
                    </a:cubicBezTo>
                    <a:cubicBezTo>
                      <a:pt x="52083" y="147406"/>
                      <a:pt x="54549" y="145817"/>
                      <a:pt x="56667" y="143881"/>
                    </a:cubicBezTo>
                    <a:cubicBezTo>
                      <a:pt x="60558" y="140265"/>
                      <a:pt x="63589" y="135096"/>
                      <a:pt x="65452" y="128923"/>
                    </a:cubicBezTo>
                    <a:cubicBezTo>
                      <a:pt x="67224" y="123024"/>
                      <a:pt x="68137" y="116339"/>
                      <a:pt x="68210" y="108450"/>
                    </a:cubicBezTo>
                    <a:cubicBezTo>
                      <a:pt x="68320" y="101290"/>
                      <a:pt x="67753" y="93565"/>
                      <a:pt x="66511" y="84835"/>
                    </a:cubicBezTo>
                    <a:cubicBezTo>
                      <a:pt x="64246" y="69000"/>
                      <a:pt x="60375" y="52618"/>
                      <a:pt x="55024" y="36126"/>
                    </a:cubicBezTo>
                    <a:cubicBezTo>
                      <a:pt x="52722" y="29003"/>
                      <a:pt x="50403" y="22610"/>
                      <a:pt x="47937" y="16565"/>
                    </a:cubicBezTo>
                    <a:cubicBezTo>
                      <a:pt x="46166" y="12310"/>
                      <a:pt x="44047" y="7397"/>
                      <a:pt x="41490" y="2886"/>
                    </a:cubicBezTo>
                    <a:cubicBezTo>
                      <a:pt x="41161" y="2320"/>
                      <a:pt x="40705" y="1845"/>
                      <a:pt x="40102" y="1406"/>
                    </a:cubicBezTo>
                    <a:cubicBezTo>
                      <a:pt x="39664" y="1096"/>
                      <a:pt x="39116" y="858"/>
                      <a:pt x="38513" y="694"/>
                    </a:cubicBezTo>
                    <a:cubicBezTo>
                      <a:pt x="38111" y="438"/>
                      <a:pt x="37673" y="256"/>
                      <a:pt x="37235" y="146"/>
                    </a:cubicBezTo>
                    <a:cubicBezTo>
                      <a:pt x="36851" y="73"/>
                      <a:pt x="36413" y="0"/>
                      <a:pt x="36029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7A5CBA35-B701-0AB3-3BA4-E186D801952D}"/>
                  </a:ext>
                </a:extLst>
              </p:cNvPr>
              <p:cNvSpPr/>
              <p:nvPr/>
            </p:nvSpPr>
            <p:spPr>
              <a:xfrm>
                <a:off x="6760084" y="3645059"/>
                <a:ext cx="18" cy="1826"/>
              </a:xfrm>
              <a:custGeom>
                <a:avLst/>
                <a:gdLst>
                  <a:gd name="connsiteX0" fmla="*/ 0 w 18"/>
                  <a:gd name="connsiteY0" fmla="*/ 0 h 1826"/>
                  <a:gd name="connsiteX1" fmla="*/ 18 w 18"/>
                  <a:gd name="connsiteY1" fmla="*/ 0 h 1826"/>
                  <a:gd name="connsiteX2" fmla="*/ 0 w 18"/>
                  <a:gd name="connsiteY2" fmla="*/ 0 h 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1826">
                    <a:moveTo>
                      <a:pt x="0" y="0"/>
                    </a:moveTo>
                    <a:cubicBezTo>
                      <a:pt x="0" y="0"/>
                      <a:pt x="18" y="0"/>
                      <a:pt x="18" y="0"/>
                    </a:cubicBezTo>
                    <a:cubicBezTo>
                      <a:pt x="18" y="0"/>
                      <a:pt x="0" y="0"/>
                      <a:pt x="0" y="0"/>
                    </a:cubicBezTo>
                  </a:path>
                </a:pathLst>
              </a:custGeom>
              <a:solidFill>
                <a:srgbClr val="9D28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F949BD21-6B56-7A3A-C302-5F3D090D8832}"/>
                  </a:ext>
                </a:extLst>
              </p:cNvPr>
              <p:cNvSpPr/>
              <p:nvPr/>
            </p:nvSpPr>
            <p:spPr>
              <a:xfrm>
                <a:off x="6662283" y="3401367"/>
                <a:ext cx="26315" cy="26208"/>
              </a:xfrm>
              <a:custGeom>
                <a:avLst/>
                <a:gdLst>
                  <a:gd name="connsiteX0" fmla="*/ 2994 w 26315"/>
                  <a:gd name="connsiteY0" fmla="*/ 4730 h 26208"/>
                  <a:gd name="connsiteX1" fmla="*/ 54 w 26315"/>
                  <a:gd name="connsiteY1" fmla="*/ 14337 h 26208"/>
                  <a:gd name="connsiteX2" fmla="*/ 4784 w 26315"/>
                  <a:gd name="connsiteY2" fmla="*/ 23268 h 26208"/>
                  <a:gd name="connsiteX3" fmla="*/ 14391 w 26315"/>
                  <a:gd name="connsiteY3" fmla="*/ 26208 h 26208"/>
                  <a:gd name="connsiteX4" fmla="*/ 23303 w 26315"/>
                  <a:gd name="connsiteY4" fmla="*/ 21478 h 26208"/>
                  <a:gd name="connsiteX5" fmla="*/ 26262 w 26315"/>
                  <a:gd name="connsiteY5" fmla="*/ 11871 h 26208"/>
                  <a:gd name="connsiteX6" fmla="*/ 21532 w 26315"/>
                  <a:gd name="connsiteY6" fmla="*/ 2940 h 26208"/>
                  <a:gd name="connsiteX7" fmla="*/ 11907 w 26315"/>
                  <a:gd name="connsiteY7" fmla="*/ 0 h 26208"/>
                  <a:gd name="connsiteX8" fmla="*/ 2994 w 26315"/>
                  <a:gd name="connsiteY8" fmla="*/ 4730 h 26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15" h="26208">
                    <a:moveTo>
                      <a:pt x="2994" y="4730"/>
                    </a:moveTo>
                    <a:cubicBezTo>
                      <a:pt x="784" y="7415"/>
                      <a:pt x="-257" y="10903"/>
                      <a:pt x="54" y="14337"/>
                    </a:cubicBezTo>
                    <a:cubicBezTo>
                      <a:pt x="401" y="17789"/>
                      <a:pt x="2099" y="21021"/>
                      <a:pt x="4784" y="23268"/>
                    </a:cubicBezTo>
                    <a:cubicBezTo>
                      <a:pt x="7651" y="25624"/>
                      <a:pt x="10793" y="26208"/>
                      <a:pt x="14391" y="26208"/>
                    </a:cubicBezTo>
                    <a:cubicBezTo>
                      <a:pt x="17733" y="26208"/>
                      <a:pt x="21258" y="23962"/>
                      <a:pt x="23303" y="21478"/>
                    </a:cubicBezTo>
                    <a:cubicBezTo>
                      <a:pt x="25513" y="18812"/>
                      <a:pt x="26573" y="15305"/>
                      <a:pt x="26262" y="11871"/>
                    </a:cubicBezTo>
                    <a:cubicBezTo>
                      <a:pt x="25915" y="8420"/>
                      <a:pt x="24198" y="5187"/>
                      <a:pt x="21532" y="2940"/>
                    </a:cubicBezTo>
                    <a:cubicBezTo>
                      <a:pt x="18664" y="584"/>
                      <a:pt x="15523" y="0"/>
                      <a:pt x="11907" y="0"/>
                    </a:cubicBezTo>
                    <a:cubicBezTo>
                      <a:pt x="8565" y="0"/>
                      <a:pt x="5058" y="2246"/>
                      <a:pt x="2994" y="4730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9EFF91F5-9707-48F2-F55F-881809192DDE}"/>
                  </a:ext>
                </a:extLst>
              </p:cNvPr>
              <p:cNvSpPr/>
              <p:nvPr/>
            </p:nvSpPr>
            <p:spPr>
              <a:xfrm>
                <a:off x="7098973" y="3659633"/>
                <a:ext cx="25262" cy="25112"/>
              </a:xfrm>
              <a:custGeom>
                <a:avLst/>
                <a:gdLst>
                  <a:gd name="connsiteX0" fmla="*/ 2897 w 25262"/>
                  <a:gd name="connsiteY0" fmla="*/ 4493 h 25112"/>
                  <a:gd name="connsiteX1" fmla="*/ 66 w 25262"/>
                  <a:gd name="connsiteY1" fmla="*/ 13771 h 25112"/>
                  <a:gd name="connsiteX2" fmla="*/ 4577 w 25262"/>
                  <a:gd name="connsiteY2" fmla="*/ 22282 h 25112"/>
                  <a:gd name="connsiteX3" fmla="*/ 13836 w 25262"/>
                  <a:gd name="connsiteY3" fmla="*/ 25113 h 25112"/>
                  <a:gd name="connsiteX4" fmla="*/ 22365 w 25262"/>
                  <a:gd name="connsiteY4" fmla="*/ 20620 h 25112"/>
                  <a:gd name="connsiteX5" fmla="*/ 25196 w 25262"/>
                  <a:gd name="connsiteY5" fmla="*/ 11342 h 25112"/>
                  <a:gd name="connsiteX6" fmla="*/ 20704 w 25262"/>
                  <a:gd name="connsiteY6" fmla="*/ 2831 h 25112"/>
                  <a:gd name="connsiteX7" fmla="*/ 11426 w 25262"/>
                  <a:gd name="connsiteY7" fmla="*/ 0 h 25112"/>
                  <a:gd name="connsiteX8" fmla="*/ 2897 w 25262"/>
                  <a:gd name="connsiteY8" fmla="*/ 4493 h 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62" h="25112">
                    <a:moveTo>
                      <a:pt x="2897" y="4493"/>
                    </a:moveTo>
                    <a:cubicBezTo>
                      <a:pt x="760" y="7105"/>
                      <a:pt x="-281" y="10428"/>
                      <a:pt x="66" y="13771"/>
                    </a:cubicBezTo>
                    <a:cubicBezTo>
                      <a:pt x="376" y="17095"/>
                      <a:pt x="2002" y="20163"/>
                      <a:pt x="4577" y="22282"/>
                    </a:cubicBezTo>
                    <a:cubicBezTo>
                      <a:pt x="7353" y="24565"/>
                      <a:pt x="10348" y="25113"/>
                      <a:pt x="13836" y="25113"/>
                    </a:cubicBezTo>
                    <a:cubicBezTo>
                      <a:pt x="17014" y="25113"/>
                      <a:pt x="20430" y="22976"/>
                      <a:pt x="22365" y="20620"/>
                    </a:cubicBezTo>
                    <a:cubicBezTo>
                      <a:pt x="24503" y="18026"/>
                      <a:pt x="25543" y="14684"/>
                      <a:pt x="25196" y="11342"/>
                    </a:cubicBezTo>
                    <a:cubicBezTo>
                      <a:pt x="24886" y="8018"/>
                      <a:pt x="23260" y="4949"/>
                      <a:pt x="20704" y="2831"/>
                    </a:cubicBezTo>
                    <a:cubicBezTo>
                      <a:pt x="17909" y="548"/>
                      <a:pt x="14914" y="0"/>
                      <a:pt x="11426" y="0"/>
                    </a:cubicBezTo>
                    <a:cubicBezTo>
                      <a:pt x="8248" y="0"/>
                      <a:pt x="4833" y="2137"/>
                      <a:pt x="2897" y="4493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A43C3D2C-D925-04BA-6EC8-30EA9CAAE8E9}"/>
                  </a:ext>
                </a:extLst>
              </p:cNvPr>
              <p:cNvSpPr/>
              <p:nvPr/>
            </p:nvSpPr>
            <p:spPr>
              <a:xfrm>
                <a:off x="7095955" y="3685786"/>
                <a:ext cx="5453" cy="5424"/>
              </a:xfrm>
              <a:custGeom>
                <a:avLst/>
                <a:gdLst>
                  <a:gd name="connsiteX0" fmla="*/ 16 w 5453"/>
                  <a:gd name="connsiteY0" fmla="*/ 2977 h 5424"/>
                  <a:gd name="connsiteX1" fmla="*/ 984 w 5453"/>
                  <a:gd name="connsiteY1" fmla="*/ 4803 h 5424"/>
                  <a:gd name="connsiteX2" fmla="*/ 2993 w 5453"/>
                  <a:gd name="connsiteY2" fmla="*/ 5424 h 5424"/>
                  <a:gd name="connsiteX3" fmla="*/ 5440 w 5453"/>
                  <a:gd name="connsiteY3" fmla="*/ 2447 h 5424"/>
                  <a:gd name="connsiteX4" fmla="*/ 4472 w 5453"/>
                  <a:gd name="connsiteY4" fmla="*/ 621 h 5424"/>
                  <a:gd name="connsiteX5" fmla="*/ 2445 w 5453"/>
                  <a:gd name="connsiteY5" fmla="*/ 0 h 5424"/>
                  <a:gd name="connsiteX6" fmla="*/ 16 w 5453"/>
                  <a:gd name="connsiteY6" fmla="*/ 2977 h 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53" h="5424">
                    <a:moveTo>
                      <a:pt x="16" y="2977"/>
                    </a:moveTo>
                    <a:cubicBezTo>
                      <a:pt x="52" y="3671"/>
                      <a:pt x="436" y="4383"/>
                      <a:pt x="984" y="4803"/>
                    </a:cubicBezTo>
                    <a:cubicBezTo>
                      <a:pt x="1605" y="5315"/>
                      <a:pt x="2226" y="5424"/>
                      <a:pt x="2993" y="5424"/>
                    </a:cubicBezTo>
                    <a:cubicBezTo>
                      <a:pt x="4472" y="5424"/>
                      <a:pt x="5586" y="3835"/>
                      <a:pt x="5440" y="2447"/>
                    </a:cubicBezTo>
                    <a:cubicBezTo>
                      <a:pt x="5404" y="1753"/>
                      <a:pt x="5002" y="1059"/>
                      <a:pt x="4472" y="621"/>
                    </a:cubicBezTo>
                    <a:cubicBezTo>
                      <a:pt x="3851" y="128"/>
                      <a:pt x="3230" y="0"/>
                      <a:pt x="2445" y="0"/>
                    </a:cubicBezTo>
                    <a:cubicBezTo>
                      <a:pt x="984" y="0"/>
                      <a:pt x="-149" y="1589"/>
                      <a:pt x="16" y="2977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2AE784DA-4312-46E0-5512-5E48F4D34518}"/>
                  </a:ext>
                </a:extLst>
              </p:cNvPr>
              <p:cNvSpPr/>
              <p:nvPr/>
            </p:nvSpPr>
            <p:spPr>
              <a:xfrm>
                <a:off x="6654086" y="3424360"/>
                <a:ext cx="6308" cy="6282"/>
              </a:xfrm>
              <a:custGeom>
                <a:avLst/>
                <a:gdLst>
                  <a:gd name="connsiteX0" fmla="*/ 14 w 6308"/>
                  <a:gd name="connsiteY0" fmla="*/ 3452 h 6282"/>
                  <a:gd name="connsiteX1" fmla="*/ 1128 w 6308"/>
                  <a:gd name="connsiteY1" fmla="*/ 5589 h 6282"/>
                  <a:gd name="connsiteX2" fmla="*/ 3466 w 6308"/>
                  <a:gd name="connsiteY2" fmla="*/ 6283 h 6282"/>
                  <a:gd name="connsiteX3" fmla="*/ 6297 w 6308"/>
                  <a:gd name="connsiteY3" fmla="*/ 2831 h 6282"/>
                  <a:gd name="connsiteX4" fmla="*/ 5164 w 6308"/>
                  <a:gd name="connsiteY4" fmla="*/ 694 h 6282"/>
                  <a:gd name="connsiteX5" fmla="*/ 2845 w 6308"/>
                  <a:gd name="connsiteY5" fmla="*/ 0 h 6282"/>
                  <a:gd name="connsiteX6" fmla="*/ 14 w 6308"/>
                  <a:gd name="connsiteY6" fmla="*/ 3452 h 6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08" h="6282">
                    <a:moveTo>
                      <a:pt x="14" y="3452"/>
                    </a:moveTo>
                    <a:cubicBezTo>
                      <a:pt x="87" y="4274"/>
                      <a:pt x="471" y="5041"/>
                      <a:pt x="1128" y="5589"/>
                    </a:cubicBezTo>
                    <a:cubicBezTo>
                      <a:pt x="1841" y="6155"/>
                      <a:pt x="2571" y="6283"/>
                      <a:pt x="3466" y="6283"/>
                    </a:cubicBezTo>
                    <a:cubicBezTo>
                      <a:pt x="5164" y="6283"/>
                      <a:pt x="6443" y="4420"/>
                      <a:pt x="6297" y="2831"/>
                    </a:cubicBezTo>
                    <a:cubicBezTo>
                      <a:pt x="6224" y="2009"/>
                      <a:pt x="5822" y="1242"/>
                      <a:pt x="5164" y="694"/>
                    </a:cubicBezTo>
                    <a:cubicBezTo>
                      <a:pt x="4470" y="110"/>
                      <a:pt x="3740" y="0"/>
                      <a:pt x="2845" y="0"/>
                    </a:cubicBezTo>
                    <a:cubicBezTo>
                      <a:pt x="1128" y="0"/>
                      <a:pt x="-150" y="1863"/>
                      <a:pt x="14" y="3452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3232C3B1-14ED-2DD9-092D-5212B98DF0D3}"/>
                </a:ext>
              </a:extLst>
            </p:cNvPr>
            <p:cNvSpPr/>
            <p:nvPr/>
          </p:nvSpPr>
          <p:spPr>
            <a:xfrm>
              <a:off x="6549614" y="3439885"/>
              <a:ext cx="68397" cy="64616"/>
            </a:xfrm>
            <a:custGeom>
              <a:avLst/>
              <a:gdLst>
                <a:gd name="connsiteX0" fmla="*/ 68397 w 68397"/>
                <a:gd name="connsiteY0" fmla="*/ 32309 h 64616"/>
                <a:gd name="connsiteX1" fmla="*/ 34208 w 68397"/>
                <a:gd name="connsiteY1" fmla="*/ 64617 h 64616"/>
                <a:gd name="connsiteX2" fmla="*/ 0 w 68397"/>
                <a:gd name="connsiteY2" fmla="*/ 32309 h 64616"/>
                <a:gd name="connsiteX3" fmla="*/ 34208 w 68397"/>
                <a:gd name="connsiteY3" fmla="*/ 0 h 64616"/>
                <a:gd name="connsiteX4" fmla="*/ 68397 w 68397"/>
                <a:gd name="connsiteY4" fmla="*/ 32309 h 6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7" h="64616">
                  <a:moveTo>
                    <a:pt x="68397" y="32309"/>
                  </a:moveTo>
                  <a:cubicBezTo>
                    <a:pt x="68397" y="50134"/>
                    <a:pt x="53110" y="64617"/>
                    <a:pt x="34208" y="64617"/>
                  </a:cubicBezTo>
                  <a:cubicBezTo>
                    <a:pt x="15305" y="64617"/>
                    <a:pt x="0" y="50134"/>
                    <a:pt x="0" y="32309"/>
                  </a:cubicBezTo>
                  <a:cubicBezTo>
                    <a:pt x="0" y="14465"/>
                    <a:pt x="15305" y="0"/>
                    <a:pt x="34208" y="0"/>
                  </a:cubicBezTo>
                  <a:cubicBezTo>
                    <a:pt x="53110" y="0"/>
                    <a:pt x="68397" y="14465"/>
                    <a:pt x="68397" y="32309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36AA179E-8727-0445-0311-EFF20940E169}"/>
                </a:ext>
              </a:extLst>
            </p:cNvPr>
            <p:cNvSpPr/>
            <p:nvPr/>
          </p:nvSpPr>
          <p:spPr>
            <a:xfrm>
              <a:off x="7074456" y="3753143"/>
              <a:ext cx="68397" cy="64617"/>
            </a:xfrm>
            <a:custGeom>
              <a:avLst/>
              <a:gdLst>
                <a:gd name="connsiteX0" fmla="*/ 68397 w 68397"/>
                <a:gd name="connsiteY0" fmla="*/ 32308 h 64617"/>
                <a:gd name="connsiteX1" fmla="*/ 34189 w 68397"/>
                <a:gd name="connsiteY1" fmla="*/ 64617 h 64617"/>
                <a:gd name="connsiteX2" fmla="*/ 0 w 68397"/>
                <a:gd name="connsiteY2" fmla="*/ 32308 h 64617"/>
                <a:gd name="connsiteX3" fmla="*/ 34189 w 68397"/>
                <a:gd name="connsiteY3" fmla="*/ 0 h 64617"/>
                <a:gd name="connsiteX4" fmla="*/ 68397 w 68397"/>
                <a:gd name="connsiteY4" fmla="*/ 32308 h 6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7" h="64617">
                  <a:moveTo>
                    <a:pt x="68397" y="32308"/>
                  </a:moveTo>
                  <a:cubicBezTo>
                    <a:pt x="68397" y="50152"/>
                    <a:pt x="53093" y="64617"/>
                    <a:pt x="34189" y="64617"/>
                  </a:cubicBezTo>
                  <a:cubicBezTo>
                    <a:pt x="15305" y="64617"/>
                    <a:pt x="0" y="50152"/>
                    <a:pt x="0" y="32308"/>
                  </a:cubicBezTo>
                  <a:cubicBezTo>
                    <a:pt x="0" y="14465"/>
                    <a:pt x="15305" y="0"/>
                    <a:pt x="34189" y="0"/>
                  </a:cubicBezTo>
                  <a:cubicBezTo>
                    <a:pt x="53093" y="0"/>
                    <a:pt x="68397" y="14465"/>
                    <a:pt x="68397" y="32308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02" name="图形 10">
            <a:extLst>
              <a:ext uri="{FF2B5EF4-FFF2-40B4-BE49-F238E27FC236}">
                <a16:creationId xmlns:a16="http://schemas.microsoft.com/office/drawing/2014/main" id="{EC5689BC-ADB5-8DE3-37D0-80AEE97B7BA2}"/>
              </a:ext>
            </a:extLst>
          </p:cNvPr>
          <p:cNvGrpSpPr/>
          <p:nvPr/>
        </p:nvGrpSpPr>
        <p:grpSpPr>
          <a:xfrm>
            <a:off x="1215158" y="2167453"/>
            <a:ext cx="1927008" cy="1500436"/>
            <a:chOff x="4716266" y="2949555"/>
            <a:chExt cx="1225326" cy="954082"/>
          </a:xfrm>
        </p:grpSpPr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985DF851-3D99-5F88-9064-0FAE3381ECAE}"/>
                </a:ext>
              </a:extLst>
            </p:cNvPr>
            <p:cNvSpPr/>
            <p:nvPr/>
          </p:nvSpPr>
          <p:spPr>
            <a:xfrm>
              <a:off x="4723322" y="3049208"/>
              <a:ext cx="1211720" cy="846572"/>
            </a:xfrm>
            <a:custGeom>
              <a:avLst/>
              <a:gdLst>
                <a:gd name="connsiteX0" fmla="*/ 286338 w 1211720"/>
                <a:gd name="connsiteY0" fmla="*/ 12656 h 846572"/>
                <a:gd name="connsiteX1" fmla="*/ 285205 w 1211720"/>
                <a:gd name="connsiteY1" fmla="*/ 12985 h 846572"/>
                <a:gd name="connsiteX2" fmla="*/ 282740 w 1211720"/>
                <a:gd name="connsiteY2" fmla="*/ 13734 h 846572"/>
                <a:gd name="connsiteX3" fmla="*/ 277900 w 1211720"/>
                <a:gd name="connsiteY3" fmla="*/ 15213 h 846572"/>
                <a:gd name="connsiteX4" fmla="*/ 262175 w 1211720"/>
                <a:gd name="connsiteY4" fmla="*/ 20820 h 846572"/>
                <a:gd name="connsiteX5" fmla="*/ 234579 w 1211720"/>
                <a:gd name="connsiteY5" fmla="*/ 33404 h 846572"/>
                <a:gd name="connsiteX6" fmla="*/ 231401 w 1211720"/>
                <a:gd name="connsiteY6" fmla="*/ 34901 h 846572"/>
                <a:gd name="connsiteX7" fmla="*/ 202471 w 1211720"/>
                <a:gd name="connsiteY7" fmla="*/ 50444 h 846572"/>
                <a:gd name="connsiteX8" fmla="*/ 199914 w 1211720"/>
                <a:gd name="connsiteY8" fmla="*/ 51905 h 846572"/>
                <a:gd name="connsiteX9" fmla="*/ 171697 w 1211720"/>
                <a:gd name="connsiteY9" fmla="*/ 69584 h 846572"/>
                <a:gd name="connsiteX10" fmla="*/ 153707 w 1211720"/>
                <a:gd name="connsiteY10" fmla="*/ 82935 h 846572"/>
                <a:gd name="connsiteX11" fmla="*/ 151936 w 1211720"/>
                <a:gd name="connsiteY11" fmla="*/ 84377 h 846572"/>
                <a:gd name="connsiteX12" fmla="*/ 146055 w 1211720"/>
                <a:gd name="connsiteY12" fmla="*/ 89382 h 846572"/>
                <a:gd name="connsiteX13" fmla="*/ 144101 w 1211720"/>
                <a:gd name="connsiteY13" fmla="*/ 91080 h 846572"/>
                <a:gd name="connsiteX14" fmla="*/ 138329 w 1211720"/>
                <a:gd name="connsiteY14" fmla="*/ 96359 h 846572"/>
                <a:gd name="connsiteX15" fmla="*/ 136704 w 1211720"/>
                <a:gd name="connsiteY15" fmla="*/ 100376 h 846572"/>
                <a:gd name="connsiteX16" fmla="*/ 130987 w 1211720"/>
                <a:gd name="connsiteY16" fmla="*/ 105563 h 846572"/>
                <a:gd name="connsiteX17" fmla="*/ 115664 w 1211720"/>
                <a:gd name="connsiteY17" fmla="*/ 121544 h 846572"/>
                <a:gd name="connsiteX18" fmla="*/ 101455 w 1211720"/>
                <a:gd name="connsiteY18" fmla="*/ 139077 h 846572"/>
                <a:gd name="connsiteX19" fmla="*/ 97072 w 1211720"/>
                <a:gd name="connsiteY19" fmla="*/ 144666 h 846572"/>
                <a:gd name="connsiteX20" fmla="*/ 88415 w 1211720"/>
                <a:gd name="connsiteY20" fmla="*/ 155715 h 846572"/>
                <a:gd name="connsiteX21" fmla="*/ 82589 w 1211720"/>
                <a:gd name="connsiteY21" fmla="*/ 163514 h 846572"/>
                <a:gd name="connsiteX22" fmla="*/ 75210 w 1211720"/>
                <a:gd name="connsiteY22" fmla="*/ 173248 h 846572"/>
                <a:gd name="connsiteX23" fmla="*/ 74461 w 1211720"/>
                <a:gd name="connsiteY23" fmla="*/ 174216 h 846572"/>
                <a:gd name="connsiteX24" fmla="*/ 73804 w 1211720"/>
                <a:gd name="connsiteY24" fmla="*/ 175129 h 846572"/>
                <a:gd name="connsiteX25" fmla="*/ 73402 w 1211720"/>
                <a:gd name="connsiteY25" fmla="*/ 175751 h 846572"/>
                <a:gd name="connsiteX26" fmla="*/ 73073 w 1211720"/>
                <a:gd name="connsiteY26" fmla="*/ 175970 h 846572"/>
                <a:gd name="connsiteX27" fmla="*/ 63467 w 1211720"/>
                <a:gd name="connsiteY27" fmla="*/ 188298 h 846572"/>
                <a:gd name="connsiteX28" fmla="*/ 57184 w 1211720"/>
                <a:gd name="connsiteY28" fmla="*/ 199822 h 846572"/>
                <a:gd name="connsiteX29" fmla="*/ 45349 w 1211720"/>
                <a:gd name="connsiteY29" fmla="*/ 219547 h 846572"/>
                <a:gd name="connsiteX30" fmla="*/ 38372 w 1211720"/>
                <a:gd name="connsiteY30" fmla="*/ 233792 h 846572"/>
                <a:gd name="connsiteX31" fmla="*/ 32857 w 1211720"/>
                <a:gd name="connsiteY31" fmla="*/ 246138 h 846572"/>
                <a:gd name="connsiteX32" fmla="*/ 32382 w 1211720"/>
                <a:gd name="connsiteY32" fmla="*/ 247161 h 846572"/>
                <a:gd name="connsiteX33" fmla="*/ 27250 w 1211720"/>
                <a:gd name="connsiteY33" fmla="*/ 260329 h 846572"/>
                <a:gd name="connsiteX34" fmla="*/ 24583 w 1211720"/>
                <a:gd name="connsiteY34" fmla="*/ 268183 h 846572"/>
                <a:gd name="connsiteX35" fmla="*/ 23268 w 1211720"/>
                <a:gd name="connsiteY35" fmla="*/ 271817 h 846572"/>
                <a:gd name="connsiteX36" fmla="*/ 22008 w 1211720"/>
                <a:gd name="connsiteY36" fmla="*/ 275433 h 846572"/>
                <a:gd name="connsiteX37" fmla="*/ 13041 w 1211720"/>
                <a:gd name="connsiteY37" fmla="*/ 304783 h 846572"/>
                <a:gd name="connsiteX38" fmla="*/ 6776 w 1211720"/>
                <a:gd name="connsiteY38" fmla="*/ 332325 h 846572"/>
                <a:gd name="connsiteX39" fmla="*/ 4256 w 1211720"/>
                <a:gd name="connsiteY39" fmla="*/ 347228 h 846572"/>
                <a:gd name="connsiteX40" fmla="*/ 3123 w 1211720"/>
                <a:gd name="connsiteY40" fmla="*/ 357602 h 846572"/>
                <a:gd name="connsiteX41" fmla="*/ 2831 w 1211720"/>
                <a:gd name="connsiteY41" fmla="*/ 360761 h 846572"/>
                <a:gd name="connsiteX42" fmla="*/ 2283 w 1211720"/>
                <a:gd name="connsiteY42" fmla="*/ 368067 h 846572"/>
                <a:gd name="connsiteX43" fmla="*/ 1845 w 1211720"/>
                <a:gd name="connsiteY43" fmla="*/ 372578 h 846572"/>
                <a:gd name="connsiteX44" fmla="*/ 1608 w 1211720"/>
                <a:gd name="connsiteY44" fmla="*/ 375208 h 846572"/>
                <a:gd name="connsiteX45" fmla="*/ 859 w 1211720"/>
                <a:gd name="connsiteY45" fmla="*/ 388997 h 846572"/>
                <a:gd name="connsiteX46" fmla="*/ 786 w 1211720"/>
                <a:gd name="connsiteY46" fmla="*/ 392230 h 846572"/>
                <a:gd name="connsiteX47" fmla="*/ 475 w 1211720"/>
                <a:gd name="connsiteY47" fmla="*/ 400320 h 846572"/>
                <a:gd name="connsiteX48" fmla="*/ 92 w 1211720"/>
                <a:gd name="connsiteY48" fmla="*/ 424026 h 846572"/>
                <a:gd name="connsiteX49" fmla="*/ 201 w 1211720"/>
                <a:gd name="connsiteY49" fmla="*/ 427314 h 846572"/>
                <a:gd name="connsiteX50" fmla="*/ 914 w 1211720"/>
                <a:gd name="connsiteY50" fmla="*/ 444445 h 846572"/>
                <a:gd name="connsiteX51" fmla="*/ 2448 w 1211720"/>
                <a:gd name="connsiteY51" fmla="*/ 457613 h 846572"/>
                <a:gd name="connsiteX52" fmla="*/ 3471 w 1211720"/>
                <a:gd name="connsiteY52" fmla="*/ 465850 h 846572"/>
                <a:gd name="connsiteX53" fmla="*/ 3471 w 1211720"/>
                <a:gd name="connsiteY53" fmla="*/ 465668 h 846572"/>
                <a:gd name="connsiteX54" fmla="*/ 5480 w 1211720"/>
                <a:gd name="connsiteY54" fmla="*/ 480735 h 846572"/>
                <a:gd name="connsiteX55" fmla="*/ 8420 w 1211720"/>
                <a:gd name="connsiteY55" fmla="*/ 494524 h 846572"/>
                <a:gd name="connsiteX56" fmla="*/ 9406 w 1211720"/>
                <a:gd name="connsiteY56" fmla="*/ 498835 h 846572"/>
                <a:gd name="connsiteX57" fmla="*/ 11817 w 1211720"/>
                <a:gd name="connsiteY57" fmla="*/ 508934 h 846572"/>
                <a:gd name="connsiteX58" fmla="*/ 16383 w 1211720"/>
                <a:gd name="connsiteY58" fmla="*/ 523746 h 846572"/>
                <a:gd name="connsiteX59" fmla="*/ 21588 w 1211720"/>
                <a:gd name="connsiteY59" fmla="*/ 538266 h 846572"/>
                <a:gd name="connsiteX60" fmla="*/ 24401 w 1211720"/>
                <a:gd name="connsiteY60" fmla="*/ 545297 h 846572"/>
                <a:gd name="connsiteX61" fmla="*/ 27213 w 1211720"/>
                <a:gd name="connsiteY61" fmla="*/ 552329 h 846572"/>
                <a:gd name="connsiteX62" fmla="*/ 33332 w 1211720"/>
                <a:gd name="connsiteY62" fmla="*/ 566319 h 846572"/>
                <a:gd name="connsiteX63" fmla="*/ 36674 w 1211720"/>
                <a:gd name="connsiteY63" fmla="*/ 572656 h 846572"/>
                <a:gd name="connsiteX64" fmla="*/ 40564 w 1211720"/>
                <a:gd name="connsiteY64" fmla="*/ 580035 h 846572"/>
                <a:gd name="connsiteX65" fmla="*/ 44545 w 1211720"/>
                <a:gd name="connsiteY65" fmla="*/ 588217 h 846572"/>
                <a:gd name="connsiteX66" fmla="*/ 47321 w 1211720"/>
                <a:gd name="connsiteY66" fmla="*/ 594116 h 846572"/>
                <a:gd name="connsiteX67" fmla="*/ 52216 w 1211720"/>
                <a:gd name="connsiteY67" fmla="*/ 603156 h 846572"/>
                <a:gd name="connsiteX68" fmla="*/ 54371 w 1211720"/>
                <a:gd name="connsiteY68" fmla="*/ 607101 h 846572"/>
                <a:gd name="connsiteX69" fmla="*/ 69987 w 1211720"/>
                <a:gd name="connsiteY69" fmla="*/ 631867 h 846572"/>
                <a:gd name="connsiteX70" fmla="*/ 72270 w 1211720"/>
                <a:gd name="connsiteY70" fmla="*/ 635172 h 846572"/>
                <a:gd name="connsiteX71" fmla="*/ 78881 w 1211720"/>
                <a:gd name="connsiteY71" fmla="*/ 644505 h 846572"/>
                <a:gd name="connsiteX72" fmla="*/ 83575 w 1211720"/>
                <a:gd name="connsiteY72" fmla="*/ 650551 h 846572"/>
                <a:gd name="connsiteX73" fmla="*/ 87794 w 1211720"/>
                <a:gd name="connsiteY73" fmla="*/ 655975 h 846572"/>
                <a:gd name="connsiteX74" fmla="*/ 100158 w 1211720"/>
                <a:gd name="connsiteY74" fmla="*/ 671207 h 846572"/>
                <a:gd name="connsiteX75" fmla="*/ 105400 w 1211720"/>
                <a:gd name="connsiteY75" fmla="*/ 677508 h 846572"/>
                <a:gd name="connsiteX76" fmla="*/ 106879 w 1211720"/>
                <a:gd name="connsiteY76" fmla="*/ 681361 h 846572"/>
                <a:gd name="connsiteX77" fmla="*/ 110879 w 1211720"/>
                <a:gd name="connsiteY77" fmla="*/ 685690 h 846572"/>
                <a:gd name="connsiteX78" fmla="*/ 115317 w 1211720"/>
                <a:gd name="connsiteY78" fmla="*/ 689799 h 846572"/>
                <a:gd name="connsiteX79" fmla="*/ 116778 w 1211720"/>
                <a:gd name="connsiteY79" fmla="*/ 691516 h 846572"/>
                <a:gd name="connsiteX80" fmla="*/ 118422 w 1211720"/>
                <a:gd name="connsiteY80" fmla="*/ 693196 h 846572"/>
                <a:gd name="connsiteX81" fmla="*/ 122677 w 1211720"/>
                <a:gd name="connsiteY81" fmla="*/ 696082 h 846572"/>
                <a:gd name="connsiteX82" fmla="*/ 124303 w 1211720"/>
                <a:gd name="connsiteY82" fmla="*/ 697378 h 846572"/>
                <a:gd name="connsiteX83" fmla="*/ 125946 w 1211720"/>
                <a:gd name="connsiteY83" fmla="*/ 698694 h 846572"/>
                <a:gd name="connsiteX84" fmla="*/ 131572 w 1211720"/>
                <a:gd name="connsiteY84" fmla="*/ 703588 h 846572"/>
                <a:gd name="connsiteX85" fmla="*/ 141598 w 1211720"/>
                <a:gd name="connsiteY85" fmla="*/ 712190 h 846572"/>
                <a:gd name="connsiteX86" fmla="*/ 142603 w 1211720"/>
                <a:gd name="connsiteY86" fmla="*/ 712902 h 846572"/>
                <a:gd name="connsiteX87" fmla="*/ 142639 w 1211720"/>
                <a:gd name="connsiteY87" fmla="*/ 712848 h 846572"/>
                <a:gd name="connsiteX88" fmla="*/ 151315 w 1211720"/>
                <a:gd name="connsiteY88" fmla="*/ 720592 h 846572"/>
                <a:gd name="connsiteX89" fmla="*/ 167076 w 1211720"/>
                <a:gd name="connsiteY89" fmla="*/ 734107 h 846572"/>
                <a:gd name="connsiteX90" fmla="*/ 190691 w 1211720"/>
                <a:gd name="connsiteY90" fmla="*/ 751439 h 846572"/>
                <a:gd name="connsiteX91" fmla="*/ 193431 w 1211720"/>
                <a:gd name="connsiteY91" fmla="*/ 753320 h 846572"/>
                <a:gd name="connsiteX92" fmla="*/ 219329 w 1211720"/>
                <a:gd name="connsiteY92" fmla="*/ 767931 h 846572"/>
                <a:gd name="connsiteX93" fmla="*/ 225082 w 1211720"/>
                <a:gd name="connsiteY93" fmla="*/ 770543 h 846572"/>
                <a:gd name="connsiteX94" fmla="*/ 233337 w 1211720"/>
                <a:gd name="connsiteY94" fmla="*/ 774378 h 846572"/>
                <a:gd name="connsiteX95" fmla="*/ 246085 w 1211720"/>
                <a:gd name="connsiteY95" fmla="*/ 779529 h 846572"/>
                <a:gd name="connsiteX96" fmla="*/ 247710 w 1211720"/>
                <a:gd name="connsiteY96" fmla="*/ 780149 h 846572"/>
                <a:gd name="connsiteX97" fmla="*/ 260732 w 1211720"/>
                <a:gd name="connsiteY97" fmla="*/ 785062 h 846572"/>
                <a:gd name="connsiteX98" fmla="*/ 274850 w 1211720"/>
                <a:gd name="connsiteY98" fmla="*/ 790377 h 846572"/>
                <a:gd name="connsiteX99" fmla="*/ 277133 w 1211720"/>
                <a:gd name="connsiteY99" fmla="*/ 791290 h 846572"/>
                <a:gd name="connsiteX100" fmla="*/ 303250 w 1211720"/>
                <a:gd name="connsiteY100" fmla="*/ 801244 h 846572"/>
                <a:gd name="connsiteX101" fmla="*/ 309314 w 1211720"/>
                <a:gd name="connsiteY101" fmla="*/ 803417 h 846572"/>
                <a:gd name="connsiteX102" fmla="*/ 316053 w 1211720"/>
                <a:gd name="connsiteY102" fmla="*/ 805810 h 846572"/>
                <a:gd name="connsiteX103" fmla="*/ 328691 w 1211720"/>
                <a:gd name="connsiteY103" fmla="*/ 809736 h 846572"/>
                <a:gd name="connsiteX104" fmla="*/ 330901 w 1211720"/>
                <a:gd name="connsiteY104" fmla="*/ 810394 h 846572"/>
                <a:gd name="connsiteX105" fmla="*/ 338426 w 1211720"/>
                <a:gd name="connsiteY105" fmla="*/ 812677 h 846572"/>
                <a:gd name="connsiteX106" fmla="*/ 360105 w 1211720"/>
                <a:gd name="connsiteY106" fmla="*/ 818960 h 846572"/>
                <a:gd name="connsiteX107" fmla="*/ 371976 w 1211720"/>
                <a:gd name="connsiteY107" fmla="*/ 821754 h 846572"/>
                <a:gd name="connsiteX108" fmla="*/ 375812 w 1211720"/>
                <a:gd name="connsiteY108" fmla="*/ 822594 h 846572"/>
                <a:gd name="connsiteX109" fmla="*/ 389254 w 1211720"/>
                <a:gd name="connsiteY109" fmla="*/ 825425 h 846572"/>
                <a:gd name="connsiteX110" fmla="*/ 391135 w 1211720"/>
                <a:gd name="connsiteY110" fmla="*/ 825772 h 846572"/>
                <a:gd name="connsiteX111" fmla="*/ 404339 w 1211720"/>
                <a:gd name="connsiteY111" fmla="*/ 828146 h 846572"/>
                <a:gd name="connsiteX112" fmla="*/ 407006 w 1211720"/>
                <a:gd name="connsiteY112" fmla="*/ 828566 h 846572"/>
                <a:gd name="connsiteX113" fmla="*/ 423279 w 1211720"/>
                <a:gd name="connsiteY113" fmla="*/ 831123 h 846572"/>
                <a:gd name="connsiteX114" fmla="*/ 437743 w 1211720"/>
                <a:gd name="connsiteY114" fmla="*/ 832986 h 846572"/>
                <a:gd name="connsiteX115" fmla="*/ 443679 w 1211720"/>
                <a:gd name="connsiteY115" fmla="*/ 833790 h 846572"/>
                <a:gd name="connsiteX116" fmla="*/ 452573 w 1211720"/>
                <a:gd name="connsiteY116" fmla="*/ 834885 h 846572"/>
                <a:gd name="connsiteX117" fmla="*/ 473814 w 1211720"/>
                <a:gd name="connsiteY117" fmla="*/ 837223 h 846572"/>
                <a:gd name="connsiteX118" fmla="*/ 477175 w 1211720"/>
                <a:gd name="connsiteY118" fmla="*/ 839981 h 846572"/>
                <a:gd name="connsiteX119" fmla="*/ 484078 w 1211720"/>
                <a:gd name="connsiteY119" fmla="*/ 841515 h 846572"/>
                <a:gd name="connsiteX120" fmla="*/ 486325 w 1211720"/>
                <a:gd name="connsiteY120" fmla="*/ 841862 h 846572"/>
                <a:gd name="connsiteX121" fmla="*/ 488242 w 1211720"/>
                <a:gd name="connsiteY121" fmla="*/ 842209 h 846572"/>
                <a:gd name="connsiteX122" fmla="*/ 495676 w 1211720"/>
                <a:gd name="connsiteY122" fmla="*/ 843378 h 846572"/>
                <a:gd name="connsiteX123" fmla="*/ 512387 w 1211720"/>
                <a:gd name="connsiteY123" fmla="*/ 845314 h 846572"/>
                <a:gd name="connsiteX124" fmla="*/ 519327 w 1211720"/>
                <a:gd name="connsiteY124" fmla="*/ 845953 h 846572"/>
                <a:gd name="connsiteX125" fmla="*/ 525482 w 1211720"/>
                <a:gd name="connsiteY125" fmla="*/ 846227 h 846572"/>
                <a:gd name="connsiteX126" fmla="*/ 529665 w 1211720"/>
                <a:gd name="connsiteY126" fmla="*/ 846410 h 846572"/>
                <a:gd name="connsiteX127" fmla="*/ 548147 w 1211720"/>
                <a:gd name="connsiteY127" fmla="*/ 846446 h 846572"/>
                <a:gd name="connsiteX128" fmla="*/ 582465 w 1211720"/>
                <a:gd name="connsiteY128" fmla="*/ 846045 h 846572"/>
                <a:gd name="connsiteX129" fmla="*/ 587798 w 1211720"/>
                <a:gd name="connsiteY129" fmla="*/ 846045 h 846572"/>
                <a:gd name="connsiteX130" fmla="*/ 603322 w 1211720"/>
                <a:gd name="connsiteY130" fmla="*/ 846319 h 846572"/>
                <a:gd name="connsiteX131" fmla="*/ 619467 w 1211720"/>
                <a:gd name="connsiteY131" fmla="*/ 846227 h 846572"/>
                <a:gd name="connsiteX132" fmla="*/ 633347 w 1211720"/>
                <a:gd name="connsiteY132" fmla="*/ 845698 h 846572"/>
                <a:gd name="connsiteX133" fmla="*/ 635301 w 1211720"/>
                <a:gd name="connsiteY133" fmla="*/ 845680 h 846572"/>
                <a:gd name="connsiteX134" fmla="*/ 643356 w 1211720"/>
                <a:gd name="connsiteY134" fmla="*/ 845570 h 846572"/>
                <a:gd name="connsiteX135" fmla="*/ 644926 w 1211720"/>
                <a:gd name="connsiteY135" fmla="*/ 845570 h 846572"/>
                <a:gd name="connsiteX136" fmla="*/ 657711 w 1211720"/>
                <a:gd name="connsiteY136" fmla="*/ 845387 h 846572"/>
                <a:gd name="connsiteX137" fmla="*/ 670331 w 1211720"/>
                <a:gd name="connsiteY137" fmla="*/ 844748 h 846572"/>
                <a:gd name="connsiteX138" fmla="*/ 678166 w 1211720"/>
                <a:gd name="connsiteY138" fmla="*/ 844419 h 846572"/>
                <a:gd name="connsiteX139" fmla="*/ 682750 w 1211720"/>
                <a:gd name="connsiteY139" fmla="*/ 844310 h 846572"/>
                <a:gd name="connsiteX140" fmla="*/ 695115 w 1211720"/>
                <a:gd name="connsiteY140" fmla="*/ 843561 h 846572"/>
                <a:gd name="connsiteX141" fmla="*/ 721981 w 1211720"/>
                <a:gd name="connsiteY141" fmla="*/ 841059 h 846572"/>
                <a:gd name="connsiteX142" fmla="*/ 721762 w 1211720"/>
                <a:gd name="connsiteY142" fmla="*/ 841022 h 846572"/>
                <a:gd name="connsiteX143" fmla="*/ 736975 w 1211720"/>
                <a:gd name="connsiteY143" fmla="*/ 839123 h 846572"/>
                <a:gd name="connsiteX144" fmla="*/ 745066 w 1211720"/>
                <a:gd name="connsiteY144" fmla="*/ 837735 h 846572"/>
                <a:gd name="connsiteX145" fmla="*/ 753212 w 1211720"/>
                <a:gd name="connsiteY145" fmla="*/ 836383 h 846572"/>
                <a:gd name="connsiteX146" fmla="*/ 785757 w 1211720"/>
                <a:gd name="connsiteY146" fmla="*/ 830557 h 846572"/>
                <a:gd name="connsiteX147" fmla="*/ 818906 w 1211720"/>
                <a:gd name="connsiteY147" fmla="*/ 823179 h 846572"/>
                <a:gd name="connsiteX148" fmla="*/ 820422 w 1211720"/>
                <a:gd name="connsiteY148" fmla="*/ 822795 h 846572"/>
                <a:gd name="connsiteX149" fmla="*/ 833188 w 1211720"/>
                <a:gd name="connsiteY149" fmla="*/ 819288 h 846572"/>
                <a:gd name="connsiteX150" fmla="*/ 841863 w 1211720"/>
                <a:gd name="connsiteY150" fmla="*/ 816933 h 846572"/>
                <a:gd name="connsiteX151" fmla="*/ 848767 w 1211720"/>
                <a:gd name="connsiteY151" fmla="*/ 815106 h 846572"/>
                <a:gd name="connsiteX152" fmla="*/ 861899 w 1211720"/>
                <a:gd name="connsiteY152" fmla="*/ 811672 h 846572"/>
                <a:gd name="connsiteX153" fmla="*/ 870647 w 1211720"/>
                <a:gd name="connsiteY153" fmla="*/ 809426 h 846572"/>
                <a:gd name="connsiteX154" fmla="*/ 881733 w 1211720"/>
                <a:gd name="connsiteY154" fmla="*/ 806303 h 846572"/>
                <a:gd name="connsiteX155" fmla="*/ 887011 w 1211720"/>
                <a:gd name="connsiteY155" fmla="*/ 804623 h 846572"/>
                <a:gd name="connsiteX156" fmla="*/ 891741 w 1211720"/>
                <a:gd name="connsiteY156" fmla="*/ 803217 h 846572"/>
                <a:gd name="connsiteX157" fmla="*/ 900910 w 1211720"/>
                <a:gd name="connsiteY157" fmla="*/ 800221 h 846572"/>
                <a:gd name="connsiteX158" fmla="*/ 903832 w 1211720"/>
                <a:gd name="connsiteY158" fmla="*/ 799034 h 846572"/>
                <a:gd name="connsiteX159" fmla="*/ 905129 w 1211720"/>
                <a:gd name="connsiteY159" fmla="*/ 798504 h 846572"/>
                <a:gd name="connsiteX160" fmla="*/ 907430 w 1211720"/>
                <a:gd name="connsiteY160" fmla="*/ 797482 h 846572"/>
                <a:gd name="connsiteX161" fmla="*/ 909877 w 1211720"/>
                <a:gd name="connsiteY161" fmla="*/ 796477 h 846572"/>
                <a:gd name="connsiteX162" fmla="*/ 929511 w 1211720"/>
                <a:gd name="connsiteY162" fmla="*/ 786889 h 846572"/>
                <a:gd name="connsiteX163" fmla="*/ 932159 w 1211720"/>
                <a:gd name="connsiteY163" fmla="*/ 785446 h 846572"/>
                <a:gd name="connsiteX164" fmla="*/ 934825 w 1211720"/>
                <a:gd name="connsiteY164" fmla="*/ 783948 h 846572"/>
                <a:gd name="connsiteX165" fmla="*/ 938861 w 1211720"/>
                <a:gd name="connsiteY165" fmla="*/ 782195 h 846572"/>
                <a:gd name="connsiteX166" fmla="*/ 942514 w 1211720"/>
                <a:gd name="connsiteY166" fmla="*/ 780661 h 846572"/>
                <a:gd name="connsiteX167" fmla="*/ 951043 w 1211720"/>
                <a:gd name="connsiteY167" fmla="*/ 777209 h 846572"/>
                <a:gd name="connsiteX168" fmla="*/ 961728 w 1211720"/>
                <a:gd name="connsiteY168" fmla="*/ 772954 h 846572"/>
                <a:gd name="connsiteX169" fmla="*/ 973124 w 1211720"/>
                <a:gd name="connsiteY169" fmla="*/ 767657 h 846572"/>
                <a:gd name="connsiteX170" fmla="*/ 980795 w 1211720"/>
                <a:gd name="connsiteY170" fmla="*/ 763548 h 846572"/>
                <a:gd name="connsiteX171" fmla="*/ 984082 w 1211720"/>
                <a:gd name="connsiteY171" fmla="*/ 761776 h 846572"/>
                <a:gd name="connsiteX172" fmla="*/ 1005871 w 1211720"/>
                <a:gd name="connsiteY172" fmla="*/ 748937 h 846572"/>
                <a:gd name="connsiteX173" fmla="*/ 1012336 w 1211720"/>
                <a:gd name="connsiteY173" fmla="*/ 744718 h 846572"/>
                <a:gd name="connsiteX174" fmla="*/ 1013925 w 1211720"/>
                <a:gd name="connsiteY174" fmla="*/ 743622 h 846572"/>
                <a:gd name="connsiteX175" fmla="*/ 1013980 w 1211720"/>
                <a:gd name="connsiteY175" fmla="*/ 743695 h 846572"/>
                <a:gd name="connsiteX176" fmla="*/ 1019313 w 1211720"/>
                <a:gd name="connsiteY176" fmla="*/ 740170 h 846572"/>
                <a:gd name="connsiteX177" fmla="*/ 1021103 w 1211720"/>
                <a:gd name="connsiteY177" fmla="*/ 738983 h 846572"/>
                <a:gd name="connsiteX178" fmla="*/ 1022546 w 1211720"/>
                <a:gd name="connsiteY178" fmla="*/ 737961 h 846572"/>
                <a:gd name="connsiteX179" fmla="*/ 1024226 w 1211720"/>
                <a:gd name="connsiteY179" fmla="*/ 737029 h 846572"/>
                <a:gd name="connsiteX180" fmla="*/ 1036262 w 1211720"/>
                <a:gd name="connsiteY180" fmla="*/ 728993 h 846572"/>
                <a:gd name="connsiteX181" fmla="*/ 1059858 w 1211720"/>
                <a:gd name="connsiteY181" fmla="*/ 710236 h 846572"/>
                <a:gd name="connsiteX182" fmla="*/ 1071218 w 1211720"/>
                <a:gd name="connsiteY182" fmla="*/ 699936 h 846572"/>
                <a:gd name="connsiteX183" fmla="*/ 1075163 w 1211720"/>
                <a:gd name="connsiteY183" fmla="*/ 696082 h 846572"/>
                <a:gd name="connsiteX184" fmla="*/ 1082286 w 1211720"/>
                <a:gd name="connsiteY184" fmla="*/ 689069 h 846572"/>
                <a:gd name="connsiteX185" fmla="*/ 1102686 w 1211720"/>
                <a:gd name="connsiteY185" fmla="*/ 667974 h 846572"/>
                <a:gd name="connsiteX186" fmla="*/ 1104221 w 1211720"/>
                <a:gd name="connsiteY186" fmla="*/ 666330 h 846572"/>
                <a:gd name="connsiteX187" fmla="*/ 1140858 w 1211720"/>
                <a:gd name="connsiteY187" fmla="*/ 618114 h 846572"/>
                <a:gd name="connsiteX188" fmla="*/ 1141661 w 1211720"/>
                <a:gd name="connsiteY188" fmla="*/ 616818 h 846572"/>
                <a:gd name="connsiteX189" fmla="*/ 1148528 w 1211720"/>
                <a:gd name="connsiteY189" fmla="*/ 605951 h 846572"/>
                <a:gd name="connsiteX190" fmla="*/ 1155560 w 1211720"/>
                <a:gd name="connsiteY190" fmla="*/ 593970 h 846572"/>
                <a:gd name="connsiteX191" fmla="*/ 1170573 w 1211720"/>
                <a:gd name="connsiteY191" fmla="*/ 566812 h 846572"/>
                <a:gd name="connsiteX192" fmla="*/ 1175668 w 1211720"/>
                <a:gd name="connsiteY192" fmla="*/ 555214 h 846572"/>
                <a:gd name="connsiteX193" fmla="*/ 1176289 w 1211720"/>
                <a:gd name="connsiteY193" fmla="*/ 553717 h 846572"/>
                <a:gd name="connsiteX194" fmla="*/ 1177567 w 1211720"/>
                <a:gd name="connsiteY194" fmla="*/ 550521 h 846572"/>
                <a:gd name="connsiteX195" fmla="*/ 1181823 w 1211720"/>
                <a:gd name="connsiteY195" fmla="*/ 539745 h 846572"/>
                <a:gd name="connsiteX196" fmla="*/ 1185841 w 1211720"/>
                <a:gd name="connsiteY196" fmla="*/ 528038 h 846572"/>
                <a:gd name="connsiteX197" fmla="*/ 1187046 w 1211720"/>
                <a:gd name="connsiteY197" fmla="*/ 524257 h 846572"/>
                <a:gd name="connsiteX198" fmla="*/ 1191886 w 1211720"/>
                <a:gd name="connsiteY198" fmla="*/ 509044 h 846572"/>
                <a:gd name="connsiteX199" fmla="*/ 1194717 w 1211720"/>
                <a:gd name="connsiteY199" fmla="*/ 499401 h 846572"/>
                <a:gd name="connsiteX200" fmla="*/ 1196927 w 1211720"/>
                <a:gd name="connsiteY200" fmla="*/ 490890 h 846572"/>
                <a:gd name="connsiteX201" fmla="*/ 1197438 w 1211720"/>
                <a:gd name="connsiteY201" fmla="*/ 488771 h 846572"/>
                <a:gd name="connsiteX202" fmla="*/ 1201273 w 1211720"/>
                <a:gd name="connsiteY202" fmla="*/ 470800 h 846572"/>
                <a:gd name="connsiteX203" fmla="*/ 1201602 w 1211720"/>
                <a:gd name="connsiteY203" fmla="*/ 468973 h 846572"/>
                <a:gd name="connsiteX204" fmla="*/ 1202936 w 1211720"/>
                <a:gd name="connsiteY204" fmla="*/ 461686 h 846572"/>
                <a:gd name="connsiteX205" fmla="*/ 1203502 w 1211720"/>
                <a:gd name="connsiteY205" fmla="*/ 458216 h 846572"/>
                <a:gd name="connsiteX206" fmla="*/ 1204817 w 1211720"/>
                <a:gd name="connsiteY206" fmla="*/ 451824 h 846572"/>
                <a:gd name="connsiteX207" fmla="*/ 1205584 w 1211720"/>
                <a:gd name="connsiteY207" fmla="*/ 448153 h 846572"/>
                <a:gd name="connsiteX208" fmla="*/ 1207428 w 1211720"/>
                <a:gd name="connsiteY208" fmla="*/ 437669 h 846572"/>
                <a:gd name="connsiteX209" fmla="*/ 1207922 w 1211720"/>
                <a:gd name="connsiteY209" fmla="*/ 429907 h 846572"/>
                <a:gd name="connsiteX210" fmla="*/ 1208597 w 1211720"/>
                <a:gd name="connsiteY210" fmla="*/ 427771 h 846572"/>
                <a:gd name="connsiteX211" fmla="*/ 1209273 w 1211720"/>
                <a:gd name="connsiteY211" fmla="*/ 420465 h 846572"/>
                <a:gd name="connsiteX212" fmla="*/ 1209620 w 1211720"/>
                <a:gd name="connsiteY212" fmla="*/ 417506 h 846572"/>
                <a:gd name="connsiteX213" fmla="*/ 1210333 w 1211720"/>
                <a:gd name="connsiteY213" fmla="*/ 411845 h 846572"/>
                <a:gd name="connsiteX214" fmla="*/ 1211246 w 1211720"/>
                <a:gd name="connsiteY214" fmla="*/ 403352 h 846572"/>
                <a:gd name="connsiteX215" fmla="*/ 1211191 w 1211720"/>
                <a:gd name="connsiteY215" fmla="*/ 390714 h 846572"/>
                <a:gd name="connsiteX216" fmla="*/ 1210862 w 1211720"/>
                <a:gd name="connsiteY216" fmla="*/ 381929 h 846572"/>
                <a:gd name="connsiteX217" fmla="*/ 1211538 w 1211720"/>
                <a:gd name="connsiteY217" fmla="*/ 351575 h 846572"/>
                <a:gd name="connsiteX218" fmla="*/ 1211099 w 1211720"/>
                <a:gd name="connsiteY218" fmla="*/ 344854 h 846572"/>
                <a:gd name="connsiteX219" fmla="*/ 1210825 w 1211720"/>
                <a:gd name="connsiteY219" fmla="*/ 340653 h 846572"/>
                <a:gd name="connsiteX220" fmla="*/ 1210533 w 1211720"/>
                <a:gd name="connsiteY220" fmla="*/ 335649 h 846572"/>
                <a:gd name="connsiteX221" fmla="*/ 1208689 w 1211720"/>
                <a:gd name="connsiteY221" fmla="*/ 318627 h 846572"/>
                <a:gd name="connsiteX222" fmla="*/ 1203009 w 1211720"/>
                <a:gd name="connsiteY222" fmla="*/ 286867 h 846572"/>
                <a:gd name="connsiteX223" fmla="*/ 1202443 w 1211720"/>
                <a:gd name="connsiteY223" fmla="*/ 284675 h 846572"/>
                <a:gd name="connsiteX224" fmla="*/ 1200288 w 1211720"/>
                <a:gd name="connsiteY224" fmla="*/ 275853 h 846572"/>
                <a:gd name="connsiteX225" fmla="*/ 1198845 w 1211720"/>
                <a:gd name="connsiteY225" fmla="*/ 270868 h 846572"/>
                <a:gd name="connsiteX226" fmla="*/ 1196617 w 1211720"/>
                <a:gd name="connsiteY226" fmla="*/ 265772 h 846572"/>
                <a:gd name="connsiteX227" fmla="*/ 1194041 w 1211720"/>
                <a:gd name="connsiteY227" fmla="*/ 257645 h 846572"/>
                <a:gd name="connsiteX228" fmla="*/ 1189275 w 1211720"/>
                <a:gd name="connsiteY228" fmla="*/ 243527 h 846572"/>
                <a:gd name="connsiteX229" fmla="*/ 1183321 w 1211720"/>
                <a:gd name="connsiteY229" fmla="*/ 228843 h 846572"/>
                <a:gd name="connsiteX230" fmla="*/ 1180033 w 1211720"/>
                <a:gd name="connsiteY230" fmla="*/ 221063 h 846572"/>
                <a:gd name="connsiteX231" fmla="*/ 1176782 w 1211720"/>
                <a:gd name="connsiteY231" fmla="*/ 213319 h 846572"/>
                <a:gd name="connsiteX232" fmla="*/ 1169787 w 1211720"/>
                <a:gd name="connsiteY232" fmla="*/ 199201 h 846572"/>
                <a:gd name="connsiteX233" fmla="*/ 1162135 w 1211720"/>
                <a:gd name="connsiteY233" fmla="*/ 185905 h 846572"/>
                <a:gd name="connsiteX234" fmla="*/ 1154537 w 1211720"/>
                <a:gd name="connsiteY234" fmla="*/ 173504 h 846572"/>
                <a:gd name="connsiteX235" fmla="*/ 1139123 w 1211720"/>
                <a:gd name="connsiteY235" fmla="*/ 151588 h 846572"/>
                <a:gd name="connsiteX236" fmla="*/ 1129425 w 1211720"/>
                <a:gd name="connsiteY236" fmla="*/ 139680 h 846572"/>
                <a:gd name="connsiteX237" fmla="*/ 1119380 w 1211720"/>
                <a:gd name="connsiteY237" fmla="*/ 129105 h 846572"/>
                <a:gd name="connsiteX238" fmla="*/ 1114722 w 1211720"/>
                <a:gd name="connsiteY238" fmla="*/ 124265 h 846572"/>
                <a:gd name="connsiteX239" fmla="*/ 1109152 w 1211720"/>
                <a:gd name="connsiteY239" fmla="*/ 118549 h 846572"/>
                <a:gd name="connsiteX240" fmla="*/ 1097773 w 1211720"/>
                <a:gd name="connsiteY240" fmla="*/ 107718 h 846572"/>
                <a:gd name="connsiteX241" fmla="*/ 1086359 w 1211720"/>
                <a:gd name="connsiteY241" fmla="*/ 98148 h 846572"/>
                <a:gd name="connsiteX242" fmla="*/ 1080715 w 1211720"/>
                <a:gd name="connsiteY242" fmla="*/ 93473 h 846572"/>
                <a:gd name="connsiteX243" fmla="*/ 1074469 w 1211720"/>
                <a:gd name="connsiteY243" fmla="*/ 88341 h 846572"/>
                <a:gd name="connsiteX244" fmla="*/ 1056352 w 1211720"/>
                <a:gd name="connsiteY244" fmla="*/ 75465 h 846572"/>
                <a:gd name="connsiteX245" fmla="*/ 1048370 w 1211720"/>
                <a:gd name="connsiteY245" fmla="*/ 69675 h 846572"/>
                <a:gd name="connsiteX246" fmla="*/ 1044772 w 1211720"/>
                <a:gd name="connsiteY246" fmla="*/ 66753 h 846572"/>
                <a:gd name="connsiteX247" fmla="*/ 1040608 w 1211720"/>
                <a:gd name="connsiteY247" fmla="*/ 64013 h 846572"/>
                <a:gd name="connsiteX248" fmla="*/ 1037230 w 1211720"/>
                <a:gd name="connsiteY248" fmla="*/ 63739 h 846572"/>
                <a:gd name="connsiteX249" fmla="*/ 1030088 w 1211720"/>
                <a:gd name="connsiteY249" fmla="*/ 60397 h 846572"/>
                <a:gd name="connsiteX250" fmla="*/ 1021212 w 1211720"/>
                <a:gd name="connsiteY250" fmla="*/ 56105 h 846572"/>
                <a:gd name="connsiteX251" fmla="*/ 1016847 w 1211720"/>
                <a:gd name="connsiteY251" fmla="*/ 53987 h 846572"/>
                <a:gd name="connsiteX252" fmla="*/ 1006711 w 1211720"/>
                <a:gd name="connsiteY252" fmla="*/ 49275 h 846572"/>
                <a:gd name="connsiteX253" fmla="*/ 996428 w 1211720"/>
                <a:gd name="connsiteY253" fmla="*/ 45604 h 846572"/>
                <a:gd name="connsiteX254" fmla="*/ 993305 w 1211720"/>
                <a:gd name="connsiteY254" fmla="*/ 44563 h 846572"/>
                <a:gd name="connsiteX255" fmla="*/ 990931 w 1211720"/>
                <a:gd name="connsiteY255" fmla="*/ 43759 h 846572"/>
                <a:gd name="connsiteX256" fmla="*/ 979772 w 1211720"/>
                <a:gd name="connsiteY256" fmla="*/ 40216 h 846572"/>
                <a:gd name="connsiteX257" fmla="*/ 965088 w 1211720"/>
                <a:gd name="connsiteY257" fmla="*/ 36289 h 846572"/>
                <a:gd name="connsiteX258" fmla="*/ 948998 w 1211720"/>
                <a:gd name="connsiteY258" fmla="*/ 32691 h 846572"/>
                <a:gd name="connsiteX259" fmla="*/ 936469 w 1211720"/>
                <a:gd name="connsiteY259" fmla="*/ 29915 h 846572"/>
                <a:gd name="connsiteX260" fmla="*/ 906480 w 1211720"/>
                <a:gd name="connsiteY260" fmla="*/ 24418 h 846572"/>
                <a:gd name="connsiteX261" fmla="*/ 897293 w 1211720"/>
                <a:gd name="connsiteY261" fmla="*/ 23505 h 846572"/>
                <a:gd name="connsiteX262" fmla="*/ 891961 w 1211720"/>
                <a:gd name="connsiteY262" fmla="*/ 23066 h 846572"/>
                <a:gd name="connsiteX263" fmla="*/ 875742 w 1211720"/>
                <a:gd name="connsiteY263" fmla="*/ 22007 h 846572"/>
                <a:gd name="connsiteX264" fmla="*/ 863323 w 1211720"/>
                <a:gd name="connsiteY264" fmla="*/ 21441 h 846572"/>
                <a:gd name="connsiteX265" fmla="*/ 860511 w 1211720"/>
                <a:gd name="connsiteY265" fmla="*/ 21350 h 846572"/>
                <a:gd name="connsiteX266" fmla="*/ 845753 w 1211720"/>
                <a:gd name="connsiteY266" fmla="*/ 21240 h 846572"/>
                <a:gd name="connsiteX267" fmla="*/ 834759 w 1211720"/>
                <a:gd name="connsiteY267" fmla="*/ 22518 h 846572"/>
                <a:gd name="connsiteX268" fmla="*/ 832695 w 1211720"/>
                <a:gd name="connsiteY268" fmla="*/ 22774 h 846572"/>
                <a:gd name="connsiteX269" fmla="*/ 831270 w 1211720"/>
                <a:gd name="connsiteY269" fmla="*/ 23012 h 846572"/>
                <a:gd name="connsiteX270" fmla="*/ 824385 w 1211720"/>
                <a:gd name="connsiteY270" fmla="*/ 24181 h 846572"/>
                <a:gd name="connsiteX271" fmla="*/ 822522 w 1211720"/>
                <a:gd name="connsiteY271" fmla="*/ 24728 h 846572"/>
                <a:gd name="connsiteX272" fmla="*/ 815399 w 1211720"/>
                <a:gd name="connsiteY272" fmla="*/ 28180 h 846572"/>
                <a:gd name="connsiteX273" fmla="*/ 809098 w 1211720"/>
                <a:gd name="connsiteY273" fmla="*/ 33550 h 846572"/>
                <a:gd name="connsiteX274" fmla="*/ 806413 w 1211720"/>
                <a:gd name="connsiteY274" fmla="*/ 36746 h 846572"/>
                <a:gd name="connsiteX275" fmla="*/ 804550 w 1211720"/>
                <a:gd name="connsiteY275" fmla="*/ 39029 h 846572"/>
                <a:gd name="connsiteX276" fmla="*/ 798633 w 1211720"/>
                <a:gd name="connsiteY276" fmla="*/ 45403 h 846572"/>
                <a:gd name="connsiteX277" fmla="*/ 791273 w 1211720"/>
                <a:gd name="connsiteY277" fmla="*/ 51594 h 846572"/>
                <a:gd name="connsiteX278" fmla="*/ 788789 w 1211720"/>
                <a:gd name="connsiteY278" fmla="*/ 53475 h 846572"/>
                <a:gd name="connsiteX279" fmla="*/ 784242 w 1211720"/>
                <a:gd name="connsiteY279" fmla="*/ 57019 h 846572"/>
                <a:gd name="connsiteX280" fmla="*/ 783054 w 1211720"/>
                <a:gd name="connsiteY280" fmla="*/ 57968 h 846572"/>
                <a:gd name="connsiteX281" fmla="*/ 779274 w 1211720"/>
                <a:gd name="connsiteY281" fmla="*/ 60964 h 846572"/>
                <a:gd name="connsiteX282" fmla="*/ 767275 w 1211720"/>
                <a:gd name="connsiteY282" fmla="*/ 67538 h 846572"/>
                <a:gd name="connsiteX283" fmla="*/ 766708 w 1211720"/>
                <a:gd name="connsiteY283" fmla="*/ 67812 h 846572"/>
                <a:gd name="connsiteX284" fmla="*/ 763786 w 1211720"/>
                <a:gd name="connsiteY284" fmla="*/ 69237 h 846572"/>
                <a:gd name="connsiteX285" fmla="*/ 761905 w 1211720"/>
                <a:gd name="connsiteY285" fmla="*/ 70041 h 846572"/>
                <a:gd name="connsiteX286" fmla="*/ 753632 w 1211720"/>
                <a:gd name="connsiteY286" fmla="*/ 73492 h 846572"/>
                <a:gd name="connsiteX287" fmla="*/ 755020 w 1211720"/>
                <a:gd name="connsiteY287" fmla="*/ 73273 h 846572"/>
                <a:gd name="connsiteX288" fmla="*/ 740025 w 1211720"/>
                <a:gd name="connsiteY288" fmla="*/ 77821 h 846572"/>
                <a:gd name="connsiteX289" fmla="*/ 730291 w 1211720"/>
                <a:gd name="connsiteY289" fmla="*/ 79629 h 846572"/>
                <a:gd name="connsiteX290" fmla="*/ 728245 w 1211720"/>
                <a:gd name="connsiteY290" fmla="*/ 79738 h 846572"/>
                <a:gd name="connsiteX291" fmla="*/ 725396 w 1211720"/>
                <a:gd name="connsiteY291" fmla="*/ 79848 h 846572"/>
                <a:gd name="connsiteX292" fmla="*/ 723716 w 1211720"/>
                <a:gd name="connsiteY292" fmla="*/ 80104 h 846572"/>
                <a:gd name="connsiteX293" fmla="*/ 721469 w 1211720"/>
                <a:gd name="connsiteY293" fmla="*/ 81327 h 846572"/>
                <a:gd name="connsiteX294" fmla="*/ 719734 w 1211720"/>
                <a:gd name="connsiteY294" fmla="*/ 85145 h 846572"/>
                <a:gd name="connsiteX295" fmla="*/ 721159 w 1211720"/>
                <a:gd name="connsiteY295" fmla="*/ 89089 h 846572"/>
                <a:gd name="connsiteX296" fmla="*/ 724154 w 1211720"/>
                <a:gd name="connsiteY296" fmla="*/ 90825 h 846572"/>
                <a:gd name="connsiteX297" fmla="*/ 736080 w 1211720"/>
                <a:gd name="connsiteY297" fmla="*/ 98824 h 846572"/>
                <a:gd name="connsiteX298" fmla="*/ 747331 w 1211720"/>
                <a:gd name="connsiteY298" fmla="*/ 110695 h 846572"/>
                <a:gd name="connsiteX299" fmla="*/ 752883 w 1211720"/>
                <a:gd name="connsiteY299" fmla="*/ 120119 h 846572"/>
                <a:gd name="connsiteX300" fmla="*/ 754947 w 1211720"/>
                <a:gd name="connsiteY300" fmla="*/ 123827 h 846572"/>
                <a:gd name="connsiteX301" fmla="*/ 757887 w 1211720"/>
                <a:gd name="connsiteY301" fmla="*/ 129142 h 846572"/>
                <a:gd name="connsiteX302" fmla="*/ 760955 w 1211720"/>
                <a:gd name="connsiteY302" fmla="*/ 135150 h 846572"/>
                <a:gd name="connsiteX303" fmla="*/ 762508 w 1211720"/>
                <a:gd name="connsiteY303" fmla="*/ 138146 h 846572"/>
                <a:gd name="connsiteX304" fmla="*/ 766270 w 1211720"/>
                <a:gd name="connsiteY304" fmla="*/ 145159 h 846572"/>
                <a:gd name="connsiteX305" fmla="*/ 769119 w 1211720"/>
                <a:gd name="connsiteY305" fmla="*/ 150309 h 846572"/>
                <a:gd name="connsiteX306" fmla="*/ 772936 w 1211720"/>
                <a:gd name="connsiteY306" fmla="*/ 158400 h 846572"/>
                <a:gd name="connsiteX307" fmla="*/ 773995 w 1211720"/>
                <a:gd name="connsiteY307" fmla="*/ 160884 h 846572"/>
                <a:gd name="connsiteX308" fmla="*/ 776114 w 1211720"/>
                <a:gd name="connsiteY308" fmla="*/ 165651 h 846572"/>
                <a:gd name="connsiteX309" fmla="*/ 780278 w 1211720"/>
                <a:gd name="connsiteY309" fmla="*/ 172043 h 846572"/>
                <a:gd name="connsiteX310" fmla="*/ 779128 w 1211720"/>
                <a:gd name="connsiteY310" fmla="*/ 172153 h 846572"/>
                <a:gd name="connsiteX311" fmla="*/ 776698 w 1211720"/>
                <a:gd name="connsiteY311" fmla="*/ 172646 h 846572"/>
                <a:gd name="connsiteX312" fmla="*/ 769119 w 1211720"/>
                <a:gd name="connsiteY312" fmla="*/ 173942 h 846572"/>
                <a:gd name="connsiteX313" fmla="*/ 768371 w 1211720"/>
                <a:gd name="connsiteY313" fmla="*/ 174162 h 846572"/>
                <a:gd name="connsiteX314" fmla="*/ 765667 w 1211720"/>
                <a:gd name="connsiteY314" fmla="*/ 174417 h 846572"/>
                <a:gd name="connsiteX315" fmla="*/ 765448 w 1211720"/>
                <a:gd name="connsiteY315" fmla="*/ 174399 h 846572"/>
                <a:gd name="connsiteX316" fmla="*/ 764626 w 1211720"/>
                <a:gd name="connsiteY316" fmla="*/ 174490 h 846572"/>
                <a:gd name="connsiteX317" fmla="*/ 748664 w 1211720"/>
                <a:gd name="connsiteY317" fmla="*/ 174600 h 846572"/>
                <a:gd name="connsiteX318" fmla="*/ 746381 w 1211720"/>
                <a:gd name="connsiteY318" fmla="*/ 174527 h 846572"/>
                <a:gd name="connsiteX319" fmla="*/ 743605 w 1211720"/>
                <a:gd name="connsiteY319" fmla="*/ 174399 h 846572"/>
                <a:gd name="connsiteX320" fmla="*/ 729085 w 1211720"/>
                <a:gd name="connsiteY320" fmla="*/ 173394 h 846572"/>
                <a:gd name="connsiteX321" fmla="*/ 713506 w 1211720"/>
                <a:gd name="connsiteY321" fmla="*/ 168829 h 846572"/>
                <a:gd name="connsiteX322" fmla="*/ 705635 w 1211720"/>
                <a:gd name="connsiteY322" fmla="*/ 166071 h 846572"/>
                <a:gd name="connsiteX323" fmla="*/ 703315 w 1211720"/>
                <a:gd name="connsiteY323" fmla="*/ 162601 h 846572"/>
                <a:gd name="connsiteX324" fmla="*/ 701672 w 1211720"/>
                <a:gd name="connsiteY324" fmla="*/ 161414 h 846572"/>
                <a:gd name="connsiteX325" fmla="*/ 690074 w 1211720"/>
                <a:gd name="connsiteY325" fmla="*/ 153706 h 846572"/>
                <a:gd name="connsiteX326" fmla="*/ 684102 w 1211720"/>
                <a:gd name="connsiteY326" fmla="*/ 150821 h 846572"/>
                <a:gd name="connsiteX327" fmla="*/ 681472 w 1211720"/>
                <a:gd name="connsiteY327" fmla="*/ 149560 h 846572"/>
                <a:gd name="connsiteX328" fmla="*/ 667573 w 1211720"/>
                <a:gd name="connsiteY328" fmla="*/ 140447 h 846572"/>
                <a:gd name="connsiteX329" fmla="*/ 655118 w 1211720"/>
                <a:gd name="connsiteY329" fmla="*/ 129836 h 846572"/>
                <a:gd name="connsiteX330" fmla="*/ 648323 w 1211720"/>
                <a:gd name="connsiteY330" fmla="*/ 124612 h 846572"/>
                <a:gd name="connsiteX331" fmla="*/ 643082 w 1211720"/>
                <a:gd name="connsiteY331" fmla="*/ 120594 h 846572"/>
                <a:gd name="connsiteX332" fmla="*/ 634443 w 1211720"/>
                <a:gd name="connsiteY332" fmla="*/ 112504 h 846572"/>
                <a:gd name="connsiteX333" fmla="*/ 629822 w 1211720"/>
                <a:gd name="connsiteY333" fmla="*/ 107408 h 846572"/>
                <a:gd name="connsiteX334" fmla="*/ 628361 w 1211720"/>
                <a:gd name="connsiteY334" fmla="*/ 105764 h 846572"/>
                <a:gd name="connsiteX335" fmla="*/ 622864 w 1211720"/>
                <a:gd name="connsiteY335" fmla="*/ 103974 h 846572"/>
                <a:gd name="connsiteX336" fmla="*/ 621293 w 1211720"/>
                <a:gd name="connsiteY336" fmla="*/ 104632 h 846572"/>
                <a:gd name="connsiteX337" fmla="*/ 619138 w 1211720"/>
                <a:gd name="connsiteY337" fmla="*/ 107170 h 846572"/>
                <a:gd name="connsiteX338" fmla="*/ 619302 w 1211720"/>
                <a:gd name="connsiteY338" fmla="*/ 111956 h 846572"/>
                <a:gd name="connsiteX339" fmla="*/ 616691 w 1211720"/>
                <a:gd name="connsiteY339" fmla="*/ 114531 h 846572"/>
                <a:gd name="connsiteX340" fmla="*/ 612582 w 1211720"/>
                <a:gd name="connsiteY340" fmla="*/ 117563 h 846572"/>
                <a:gd name="connsiteX341" fmla="*/ 606773 w 1211720"/>
                <a:gd name="connsiteY341" fmla="*/ 122457 h 846572"/>
                <a:gd name="connsiteX342" fmla="*/ 604582 w 1211720"/>
                <a:gd name="connsiteY342" fmla="*/ 124357 h 846572"/>
                <a:gd name="connsiteX343" fmla="*/ 601404 w 1211720"/>
                <a:gd name="connsiteY343" fmla="*/ 127078 h 846572"/>
                <a:gd name="connsiteX344" fmla="*/ 597441 w 1211720"/>
                <a:gd name="connsiteY344" fmla="*/ 130511 h 846572"/>
                <a:gd name="connsiteX345" fmla="*/ 596181 w 1211720"/>
                <a:gd name="connsiteY345" fmla="*/ 131552 h 846572"/>
                <a:gd name="connsiteX346" fmla="*/ 589496 w 1211720"/>
                <a:gd name="connsiteY346" fmla="*/ 137159 h 846572"/>
                <a:gd name="connsiteX347" fmla="*/ 583085 w 1211720"/>
                <a:gd name="connsiteY347" fmla="*/ 141196 h 846572"/>
                <a:gd name="connsiteX348" fmla="*/ 574246 w 1211720"/>
                <a:gd name="connsiteY348" fmla="*/ 145688 h 846572"/>
                <a:gd name="connsiteX349" fmla="*/ 569096 w 1211720"/>
                <a:gd name="connsiteY349" fmla="*/ 147898 h 846572"/>
                <a:gd name="connsiteX350" fmla="*/ 565662 w 1211720"/>
                <a:gd name="connsiteY350" fmla="*/ 149287 h 846572"/>
                <a:gd name="connsiteX351" fmla="*/ 563434 w 1211720"/>
                <a:gd name="connsiteY351" fmla="*/ 150236 h 846572"/>
                <a:gd name="connsiteX352" fmla="*/ 557699 w 1211720"/>
                <a:gd name="connsiteY352" fmla="*/ 152537 h 846572"/>
                <a:gd name="connsiteX353" fmla="*/ 543490 w 1211720"/>
                <a:gd name="connsiteY353" fmla="*/ 157103 h 846572"/>
                <a:gd name="connsiteX354" fmla="*/ 542248 w 1211720"/>
                <a:gd name="connsiteY354" fmla="*/ 157469 h 846572"/>
                <a:gd name="connsiteX355" fmla="*/ 539728 w 1211720"/>
                <a:gd name="connsiteY355" fmla="*/ 158053 h 846572"/>
                <a:gd name="connsiteX356" fmla="*/ 537189 w 1211720"/>
                <a:gd name="connsiteY356" fmla="*/ 158656 h 846572"/>
                <a:gd name="connsiteX357" fmla="*/ 534194 w 1211720"/>
                <a:gd name="connsiteY357" fmla="*/ 159404 h 846572"/>
                <a:gd name="connsiteX358" fmla="*/ 529646 w 1211720"/>
                <a:gd name="connsiteY358" fmla="*/ 160464 h 846572"/>
                <a:gd name="connsiteX359" fmla="*/ 519163 w 1211720"/>
                <a:gd name="connsiteY359" fmla="*/ 162363 h 846572"/>
                <a:gd name="connsiteX360" fmla="*/ 515547 w 1211720"/>
                <a:gd name="connsiteY360" fmla="*/ 162911 h 846572"/>
                <a:gd name="connsiteX361" fmla="*/ 506031 w 1211720"/>
                <a:gd name="connsiteY361" fmla="*/ 164792 h 846572"/>
                <a:gd name="connsiteX362" fmla="*/ 501812 w 1211720"/>
                <a:gd name="connsiteY362" fmla="*/ 165669 h 846572"/>
                <a:gd name="connsiteX363" fmla="*/ 496479 w 1211720"/>
                <a:gd name="connsiteY363" fmla="*/ 166801 h 846572"/>
                <a:gd name="connsiteX364" fmla="*/ 488498 w 1211720"/>
                <a:gd name="connsiteY364" fmla="*/ 168409 h 846572"/>
                <a:gd name="connsiteX365" fmla="*/ 486599 w 1211720"/>
                <a:gd name="connsiteY365" fmla="*/ 168810 h 846572"/>
                <a:gd name="connsiteX366" fmla="*/ 479239 w 1211720"/>
                <a:gd name="connsiteY366" fmla="*/ 170253 h 846572"/>
                <a:gd name="connsiteX367" fmla="*/ 473540 w 1211720"/>
                <a:gd name="connsiteY367" fmla="*/ 171915 h 846572"/>
                <a:gd name="connsiteX368" fmla="*/ 466162 w 1211720"/>
                <a:gd name="connsiteY368" fmla="*/ 173851 h 846572"/>
                <a:gd name="connsiteX369" fmla="*/ 458783 w 1211720"/>
                <a:gd name="connsiteY369" fmla="*/ 175842 h 846572"/>
                <a:gd name="connsiteX370" fmla="*/ 452208 w 1211720"/>
                <a:gd name="connsiteY370" fmla="*/ 177741 h 846572"/>
                <a:gd name="connsiteX371" fmla="*/ 448208 w 1211720"/>
                <a:gd name="connsiteY371" fmla="*/ 179074 h 846572"/>
                <a:gd name="connsiteX372" fmla="*/ 440465 w 1211720"/>
                <a:gd name="connsiteY372" fmla="*/ 182015 h 846572"/>
                <a:gd name="connsiteX373" fmla="*/ 441488 w 1211720"/>
                <a:gd name="connsiteY373" fmla="*/ 180188 h 846572"/>
                <a:gd name="connsiteX374" fmla="*/ 442291 w 1211720"/>
                <a:gd name="connsiteY374" fmla="*/ 178326 h 846572"/>
                <a:gd name="connsiteX375" fmla="*/ 440173 w 1211720"/>
                <a:gd name="connsiteY375" fmla="*/ 175349 h 846572"/>
                <a:gd name="connsiteX376" fmla="*/ 442876 w 1211720"/>
                <a:gd name="connsiteY376" fmla="*/ 169103 h 846572"/>
                <a:gd name="connsiteX377" fmla="*/ 443186 w 1211720"/>
                <a:gd name="connsiteY377" fmla="*/ 165158 h 846572"/>
                <a:gd name="connsiteX378" fmla="*/ 448190 w 1211720"/>
                <a:gd name="connsiteY378" fmla="*/ 153414 h 846572"/>
                <a:gd name="connsiteX379" fmla="*/ 450126 w 1211720"/>
                <a:gd name="connsiteY379" fmla="*/ 149707 h 846572"/>
                <a:gd name="connsiteX380" fmla="*/ 451916 w 1211720"/>
                <a:gd name="connsiteY380" fmla="*/ 146127 h 846572"/>
                <a:gd name="connsiteX381" fmla="*/ 453724 w 1211720"/>
                <a:gd name="connsiteY381" fmla="*/ 142529 h 846572"/>
                <a:gd name="connsiteX382" fmla="*/ 454272 w 1211720"/>
                <a:gd name="connsiteY382" fmla="*/ 141433 h 846572"/>
                <a:gd name="connsiteX383" fmla="*/ 457359 w 1211720"/>
                <a:gd name="connsiteY383" fmla="*/ 135571 h 846572"/>
                <a:gd name="connsiteX384" fmla="*/ 461961 w 1211720"/>
                <a:gd name="connsiteY384" fmla="*/ 128630 h 846572"/>
                <a:gd name="connsiteX385" fmla="*/ 465577 w 1211720"/>
                <a:gd name="connsiteY385" fmla="*/ 123297 h 846572"/>
                <a:gd name="connsiteX386" fmla="*/ 469814 w 1211720"/>
                <a:gd name="connsiteY386" fmla="*/ 117142 h 846572"/>
                <a:gd name="connsiteX387" fmla="*/ 474380 w 1211720"/>
                <a:gd name="connsiteY387" fmla="*/ 110896 h 846572"/>
                <a:gd name="connsiteX388" fmla="*/ 475823 w 1211720"/>
                <a:gd name="connsiteY388" fmla="*/ 109052 h 846572"/>
                <a:gd name="connsiteX389" fmla="*/ 484864 w 1211720"/>
                <a:gd name="connsiteY389" fmla="*/ 95701 h 846572"/>
                <a:gd name="connsiteX390" fmla="*/ 495457 w 1211720"/>
                <a:gd name="connsiteY390" fmla="*/ 86295 h 846572"/>
                <a:gd name="connsiteX391" fmla="*/ 497009 w 1211720"/>
                <a:gd name="connsiteY391" fmla="*/ 85272 h 846572"/>
                <a:gd name="connsiteX392" fmla="*/ 498068 w 1211720"/>
                <a:gd name="connsiteY392" fmla="*/ 84213 h 846572"/>
                <a:gd name="connsiteX393" fmla="*/ 498872 w 1211720"/>
                <a:gd name="connsiteY393" fmla="*/ 82606 h 846572"/>
                <a:gd name="connsiteX394" fmla="*/ 499128 w 1211720"/>
                <a:gd name="connsiteY394" fmla="*/ 80761 h 846572"/>
                <a:gd name="connsiteX395" fmla="*/ 498379 w 1211720"/>
                <a:gd name="connsiteY395" fmla="*/ 80597 h 846572"/>
                <a:gd name="connsiteX396" fmla="*/ 488242 w 1211720"/>
                <a:gd name="connsiteY396" fmla="*/ 77985 h 846572"/>
                <a:gd name="connsiteX397" fmla="*/ 487585 w 1211720"/>
                <a:gd name="connsiteY397" fmla="*/ 78478 h 846572"/>
                <a:gd name="connsiteX398" fmla="*/ 485923 w 1211720"/>
                <a:gd name="connsiteY398" fmla="*/ 77602 h 846572"/>
                <a:gd name="connsiteX399" fmla="*/ 476682 w 1211720"/>
                <a:gd name="connsiteY399" fmla="*/ 75264 h 846572"/>
                <a:gd name="connsiteX400" fmla="*/ 462710 w 1211720"/>
                <a:gd name="connsiteY400" fmla="*/ 67940 h 846572"/>
                <a:gd name="connsiteX401" fmla="*/ 460226 w 1211720"/>
                <a:gd name="connsiteY401" fmla="*/ 66260 h 846572"/>
                <a:gd name="connsiteX402" fmla="*/ 455678 w 1211720"/>
                <a:gd name="connsiteY402" fmla="*/ 63721 h 846572"/>
                <a:gd name="connsiteX403" fmla="*/ 452245 w 1211720"/>
                <a:gd name="connsiteY403" fmla="*/ 61493 h 846572"/>
                <a:gd name="connsiteX404" fmla="*/ 450601 w 1211720"/>
                <a:gd name="connsiteY404" fmla="*/ 60635 h 846572"/>
                <a:gd name="connsiteX405" fmla="*/ 448117 w 1211720"/>
                <a:gd name="connsiteY405" fmla="*/ 59356 h 846572"/>
                <a:gd name="connsiteX406" fmla="*/ 445396 w 1211720"/>
                <a:gd name="connsiteY406" fmla="*/ 57913 h 846572"/>
                <a:gd name="connsiteX407" fmla="*/ 441451 w 1211720"/>
                <a:gd name="connsiteY407" fmla="*/ 55722 h 846572"/>
                <a:gd name="connsiteX408" fmla="*/ 433634 w 1211720"/>
                <a:gd name="connsiteY408" fmla="*/ 50590 h 846572"/>
                <a:gd name="connsiteX409" fmla="*/ 419754 w 1211720"/>
                <a:gd name="connsiteY409" fmla="*/ 40307 h 846572"/>
                <a:gd name="connsiteX410" fmla="*/ 417653 w 1211720"/>
                <a:gd name="connsiteY410" fmla="*/ 38700 h 846572"/>
                <a:gd name="connsiteX411" fmla="*/ 415571 w 1211720"/>
                <a:gd name="connsiteY411" fmla="*/ 37038 h 846572"/>
                <a:gd name="connsiteX412" fmla="*/ 408467 w 1211720"/>
                <a:gd name="connsiteY412" fmla="*/ 30883 h 846572"/>
                <a:gd name="connsiteX413" fmla="*/ 401819 w 1211720"/>
                <a:gd name="connsiteY413" fmla="*/ 23322 h 846572"/>
                <a:gd name="connsiteX414" fmla="*/ 393345 w 1211720"/>
                <a:gd name="connsiteY414" fmla="*/ 9496 h 846572"/>
                <a:gd name="connsiteX415" fmla="*/ 391756 w 1211720"/>
                <a:gd name="connsiteY415" fmla="*/ 6629 h 846572"/>
                <a:gd name="connsiteX416" fmla="*/ 383957 w 1211720"/>
                <a:gd name="connsiteY416" fmla="*/ 730 h 846572"/>
                <a:gd name="connsiteX417" fmla="*/ 373127 w 1211720"/>
                <a:gd name="connsiteY417" fmla="*/ 18 h 846572"/>
                <a:gd name="connsiteX418" fmla="*/ 359465 w 1211720"/>
                <a:gd name="connsiteY418" fmla="*/ 365 h 846572"/>
                <a:gd name="connsiteX419" fmla="*/ 343814 w 1211720"/>
                <a:gd name="connsiteY419" fmla="*/ 2392 h 846572"/>
                <a:gd name="connsiteX420" fmla="*/ 340709 w 1211720"/>
                <a:gd name="connsiteY420" fmla="*/ 2867 h 846572"/>
                <a:gd name="connsiteX421" fmla="*/ 330189 w 1211720"/>
                <a:gd name="connsiteY421" fmla="*/ 4638 h 846572"/>
                <a:gd name="connsiteX422" fmla="*/ 321897 w 1211720"/>
                <a:gd name="connsiteY422" fmla="*/ 6556 h 846572"/>
                <a:gd name="connsiteX423" fmla="*/ 315943 w 1211720"/>
                <a:gd name="connsiteY423" fmla="*/ 7962 h 846572"/>
                <a:gd name="connsiteX424" fmla="*/ 312820 w 1211720"/>
                <a:gd name="connsiteY424" fmla="*/ 8693 h 846572"/>
                <a:gd name="connsiteX425" fmla="*/ 301661 w 1211720"/>
                <a:gd name="connsiteY425" fmla="*/ 12072 h 846572"/>
                <a:gd name="connsiteX426" fmla="*/ 298301 w 1211720"/>
                <a:gd name="connsiteY426" fmla="*/ 13259 h 846572"/>
                <a:gd name="connsiteX427" fmla="*/ 296693 w 1211720"/>
                <a:gd name="connsiteY427" fmla="*/ 11670 h 846572"/>
                <a:gd name="connsiteX428" fmla="*/ 292584 w 1211720"/>
                <a:gd name="connsiteY428" fmla="*/ 11049 h 846572"/>
                <a:gd name="connsiteX429" fmla="*/ 290173 w 1211720"/>
                <a:gd name="connsiteY429" fmla="*/ 11524 h 846572"/>
                <a:gd name="connsiteX430" fmla="*/ 286338 w 1211720"/>
                <a:gd name="connsiteY430" fmla="*/ 12656 h 846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</a:cxnLst>
              <a:rect l="l" t="t" r="r" b="b"/>
              <a:pathLst>
                <a:path w="1211720" h="846572">
                  <a:moveTo>
                    <a:pt x="286338" y="12656"/>
                  </a:moveTo>
                  <a:lnTo>
                    <a:pt x="285205" y="12985"/>
                  </a:lnTo>
                  <a:lnTo>
                    <a:pt x="282740" y="13734"/>
                  </a:lnTo>
                  <a:lnTo>
                    <a:pt x="277900" y="15213"/>
                  </a:lnTo>
                  <a:cubicBezTo>
                    <a:pt x="272640" y="16930"/>
                    <a:pt x="267344" y="18701"/>
                    <a:pt x="262175" y="20820"/>
                  </a:cubicBezTo>
                  <a:cubicBezTo>
                    <a:pt x="252842" y="24692"/>
                    <a:pt x="243546" y="29112"/>
                    <a:pt x="234579" y="33404"/>
                  </a:cubicBezTo>
                  <a:lnTo>
                    <a:pt x="231401" y="34901"/>
                  </a:lnTo>
                  <a:cubicBezTo>
                    <a:pt x="221502" y="39650"/>
                    <a:pt x="211840" y="45129"/>
                    <a:pt x="202471" y="50444"/>
                  </a:cubicBezTo>
                  <a:lnTo>
                    <a:pt x="199914" y="51905"/>
                  </a:lnTo>
                  <a:cubicBezTo>
                    <a:pt x="190381" y="57347"/>
                    <a:pt x="180865" y="63319"/>
                    <a:pt x="171697" y="69584"/>
                  </a:cubicBezTo>
                  <a:cubicBezTo>
                    <a:pt x="164830" y="74259"/>
                    <a:pt x="158931" y="78606"/>
                    <a:pt x="153707" y="82935"/>
                  </a:cubicBezTo>
                  <a:lnTo>
                    <a:pt x="151936" y="84377"/>
                  </a:lnTo>
                  <a:cubicBezTo>
                    <a:pt x="149963" y="86003"/>
                    <a:pt x="147973" y="87628"/>
                    <a:pt x="146055" y="89382"/>
                  </a:cubicBezTo>
                  <a:lnTo>
                    <a:pt x="144101" y="91080"/>
                  </a:lnTo>
                  <a:cubicBezTo>
                    <a:pt x="142128" y="92797"/>
                    <a:pt x="140174" y="94514"/>
                    <a:pt x="138329" y="96359"/>
                  </a:cubicBezTo>
                  <a:cubicBezTo>
                    <a:pt x="137270" y="97454"/>
                    <a:pt x="136667" y="98915"/>
                    <a:pt x="136704" y="100376"/>
                  </a:cubicBezTo>
                  <a:cubicBezTo>
                    <a:pt x="134768" y="102038"/>
                    <a:pt x="132850" y="103792"/>
                    <a:pt x="130987" y="105563"/>
                  </a:cubicBezTo>
                  <a:cubicBezTo>
                    <a:pt x="126275" y="110001"/>
                    <a:pt x="120760" y="115389"/>
                    <a:pt x="115664" y="121544"/>
                  </a:cubicBezTo>
                  <a:cubicBezTo>
                    <a:pt x="110842" y="127315"/>
                    <a:pt x="106094" y="133178"/>
                    <a:pt x="101455" y="139077"/>
                  </a:cubicBezTo>
                  <a:lnTo>
                    <a:pt x="97072" y="144666"/>
                  </a:lnTo>
                  <a:cubicBezTo>
                    <a:pt x="94168" y="148300"/>
                    <a:pt x="91264" y="151990"/>
                    <a:pt x="88415" y="155715"/>
                  </a:cubicBezTo>
                  <a:cubicBezTo>
                    <a:pt x="86442" y="158290"/>
                    <a:pt x="84506" y="160920"/>
                    <a:pt x="82589" y="163514"/>
                  </a:cubicBezTo>
                  <a:cubicBezTo>
                    <a:pt x="80160" y="166783"/>
                    <a:pt x="77712" y="170052"/>
                    <a:pt x="75210" y="173248"/>
                  </a:cubicBezTo>
                  <a:cubicBezTo>
                    <a:pt x="74936" y="173540"/>
                    <a:pt x="74681" y="173906"/>
                    <a:pt x="74461" y="174216"/>
                  </a:cubicBezTo>
                  <a:cubicBezTo>
                    <a:pt x="74461" y="174253"/>
                    <a:pt x="73804" y="175093"/>
                    <a:pt x="73804" y="175129"/>
                  </a:cubicBezTo>
                  <a:lnTo>
                    <a:pt x="73402" y="175751"/>
                  </a:lnTo>
                  <a:lnTo>
                    <a:pt x="73073" y="175970"/>
                  </a:lnTo>
                  <a:cubicBezTo>
                    <a:pt x="70060" y="179768"/>
                    <a:pt x="66699" y="184006"/>
                    <a:pt x="63467" y="188298"/>
                  </a:cubicBezTo>
                  <a:cubicBezTo>
                    <a:pt x="60891" y="191731"/>
                    <a:pt x="58773" y="195567"/>
                    <a:pt x="57184" y="199822"/>
                  </a:cubicBezTo>
                  <a:cubicBezTo>
                    <a:pt x="52874" y="205666"/>
                    <a:pt x="49002" y="212113"/>
                    <a:pt x="45349" y="219547"/>
                  </a:cubicBezTo>
                  <a:lnTo>
                    <a:pt x="38372" y="233792"/>
                  </a:lnTo>
                  <a:cubicBezTo>
                    <a:pt x="36381" y="237810"/>
                    <a:pt x="34610" y="241993"/>
                    <a:pt x="32857" y="246138"/>
                  </a:cubicBezTo>
                  <a:lnTo>
                    <a:pt x="32382" y="247161"/>
                  </a:lnTo>
                  <a:cubicBezTo>
                    <a:pt x="30501" y="251472"/>
                    <a:pt x="28839" y="255928"/>
                    <a:pt x="27250" y="260329"/>
                  </a:cubicBezTo>
                  <a:cubicBezTo>
                    <a:pt x="26300" y="262905"/>
                    <a:pt x="25423" y="265534"/>
                    <a:pt x="24583" y="268183"/>
                  </a:cubicBezTo>
                  <a:lnTo>
                    <a:pt x="23268" y="271817"/>
                  </a:lnTo>
                  <a:lnTo>
                    <a:pt x="22008" y="275433"/>
                  </a:lnTo>
                  <a:cubicBezTo>
                    <a:pt x="18319" y="286355"/>
                    <a:pt x="15378" y="295925"/>
                    <a:pt x="13041" y="304783"/>
                  </a:cubicBezTo>
                  <a:cubicBezTo>
                    <a:pt x="10831" y="313130"/>
                    <a:pt x="8749" y="322134"/>
                    <a:pt x="6776" y="332325"/>
                  </a:cubicBezTo>
                  <a:cubicBezTo>
                    <a:pt x="5808" y="337256"/>
                    <a:pt x="5005" y="342205"/>
                    <a:pt x="4256" y="347228"/>
                  </a:cubicBezTo>
                  <a:cubicBezTo>
                    <a:pt x="3744" y="350680"/>
                    <a:pt x="3434" y="354131"/>
                    <a:pt x="3123" y="357602"/>
                  </a:cubicBezTo>
                  <a:lnTo>
                    <a:pt x="2831" y="360761"/>
                  </a:lnTo>
                  <a:cubicBezTo>
                    <a:pt x="2630" y="363209"/>
                    <a:pt x="2466" y="365638"/>
                    <a:pt x="2283" y="368067"/>
                  </a:cubicBezTo>
                  <a:cubicBezTo>
                    <a:pt x="2192" y="369583"/>
                    <a:pt x="2009" y="371098"/>
                    <a:pt x="1845" y="372578"/>
                  </a:cubicBezTo>
                  <a:lnTo>
                    <a:pt x="1608" y="375208"/>
                  </a:lnTo>
                  <a:cubicBezTo>
                    <a:pt x="1114" y="379810"/>
                    <a:pt x="1005" y="384394"/>
                    <a:pt x="859" y="388997"/>
                  </a:cubicBezTo>
                  <a:lnTo>
                    <a:pt x="786" y="392230"/>
                  </a:lnTo>
                  <a:lnTo>
                    <a:pt x="475" y="400320"/>
                  </a:lnTo>
                  <a:cubicBezTo>
                    <a:pt x="165" y="408101"/>
                    <a:pt x="-164" y="416137"/>
                    <a:pt x="92" y="424026"/>
                  </a:cubicBezTo>
                  <a:lnTo>
                    <a:pt x="201" y="427314"/>
                  </a:lnTo>
                  <a:cubicBezTo>
                    <a:pt x="347" y="433012"/>
                    <a:pt x="475" y="438711"/>
                    <a:pt x="914" y="444445"/>
                  </a:cubicBezTo>
                  <a:cubicBezTo>
                    <a:pt x="1279" y="448829"/>
                    <a:pt x="1863" y="453212"/>
                    <a:pt x="2448" y="457613"/>
                  </a:cubicBezTo>
                  <a:cubicBezTo>
                    <a:pt x="2831" y="460353"/>
                    <a:pt x="3160" y="463092"/>
                    <a:pt x="3471" y="465850"/>
                  </a:cubicBezTo>
                  <a:lnTo>
                    <a:pt x="3471" y="465668"/>
                  </a:lnTo>
                  <a:cubicBezTo>
                    <a:pt x="4000" y="470708"/>
                    <a:pt x="4639" y="475713"/>
                    <a:pt x="5480" y="480735"/>
                  </a:cubicBezTo>
                  <a:cubicBezTo>
                    <a:pt x="6283" y="485356"/>
                    <a:pt x="7342" y="489922"/>
                    <a:pt x="8420" y="494524"/>
                  </a:cubicBezTo>
                  <a:lnTo>
                    <a:pt x="9406" y="498835"/>
                  </a:lnTo>
                  <a:cubicBezTo>
                    <a:pt x="10173" y="502213"/>
                    <a:pt x="10940" y="505592"/>
                    <a:pt x="11817" y="508934"/>
                  </a:cubicBezTo>
                  <a:cubicBezTo>
                    <a:pt x="13150" y="513902"/>
                    <a:pt x="14703" y="518870"/>
                    <a:pt x="16383" y="523746"/>
                  </a:cubicBezTo>
                  <a:cubicBezTo>
                    <a:pt x="17990" y="528659"/>
                    <a:pt x="19652" y="533499"/>
                    <a:pt x="21588" y="538266"/>
                  </a:cubicBezTo>
                  <a:lnTo>
                    <a:pt x="24401" y="545297"/>
                  </a:lnTo>
                  <a:lnTo>
                    <a:pt x="27213" y="552329"/>
                  </a:lnTo>
                  <a:cubicBezTo>
                    <a:pt x="29167" y="557150"/>
                    <a:pt x="31049" y="561862"/>
                    <a:pt x="33332" y="566319"/>
                  </a:cubicBezTo>
                  <a:cubicBezTo>
                    <a:pt x="34391" y="568437"/>
                    <a:pt x="35523" y="570556"/>
                    <a:pt x="36674" y="572656"/>
                  </a:cubicBezTo>
                  <a:cubicBezTo>
                    <a:pt x="37989" y="575122"/>
                    <a:pt x="39286" y="577533"/>
                    <a:pt x="40564" y="580035"/>
                  </a:cubicBezTo>
                  <a:cubicBezTo>
                    <a:pt x="41952" y="582738"/>
                    <a:pt x="43249" y="585495"/>
                    <a:pt x="44545" y="588217"/>
                  </a:cubicBezTo>
                  <a:lnTo>
                    <a:pt x="47321" y="594116"/>
                  </a:lnTo>
                  <a:cubicBezTo>
                    <a:pt x="48874" y="597166"/>
                    <a:pt x="50554" y="600180"/>
                    <a:pt x="52216" y="603156"/>
                  </a:cubicBezTo>
                  <a:lnTo>
                    <a:pt x="54371" y="607101"/>
                  </a:lnTo>
                  <a:cubicBezTo>
                    <a:pt x="58408" y="614516"/>
                    <a:pt x="63211" y="622187"/>
                    <a:pt x="69987" y="631867"/>
                  </a:cubicBezTo>
                  <a:lnTo>
                    <a:pt x="72270" y="635172"/>
                  </a:lnTo>
                  <a:cubicBezTo>
                    <a:pt x="74407" y="638332"/>
                    <a:pt x="76580" y="641437"/>
                    <a:pt x="78881" y="644505"/>
                  </a:cubicBezTo>
                  <a:cubicBezTo>
                    <a:pt x="80379" y="646569"/>
                    <a:pt x="81986" y="648560"/>
                    <a:pt x="83575" y="650551"/>
                  </a:cubicBezTo>
                  <a:cubicBezTo>
                    <a:pt x="84981" y="652322"/>
                    <a:pt x="86387" y="654148"/>
                    <a:pt x="87794" y="655975"/>
                  </a:cubicBezTo>
                  <a:cubicBezTo>
                    <a:pt x="91794" y="661144"/>
                    <a:pt x="95976" y="666184"/>
                    <a:pt x="100158" y="671207"/>
                  </a:cubicBezTo>
                  <a:lnTo>
                    <a:pt x="105400" y="677508"/>
                  </a:lnTo>
                  <a:cubicBezTo>
                    <a:pt x="105363" y="678731"/>
                    <a:pt x="105838" y="680010"/>
                    <a:pt x="106879" y="681361"/>
                  </a:cubicBezTo>
                  <a:cubicBezTo>
                    <a:pt x="108066" y="682932"/>
                    <a:pt x="109509" y="684357"/>
                    <a:pt x="110879" y="685690"/>
                  </a:cubicBezTo>
                  <a:cubicBezTo>
                    <a:pt x="112742" y="687534"/>
                    <a:pt x="114039" y="688685"/>
                    <a:pt x="115317" y="689799"/>
                  </a:cubicBezTo>
                  <a:lnTo>
                    <a:pt x="116778" y="691516"/>
                  </a:lnTo>
                  <a:cubicBezTo>
                    <a:pt x="117290" y="692137"/>
                    <a:pt x="117856" y="692648"/>
                    <a:pt x="118422" y="693196"/>
                  </a:cubicBezTo>
                  <a:cubicBezTo>
                    <a:pt x="119956" y="694584"/>
                    <a:pt x="121143" y="695388"/>
                    <a:pt x="122677" y="696082"/>
                  </a:cubicBezTo>
                  <a:lnTo>
                    <a:pt x="124303" y="697378"/>
                  </a:lnTo>
                  <a:lnTo>
                    <a:pt x="125946" y="698694"/>
                  </a:lnTo>
                  <a:lnTo>
                    <a:pt x="131572" y="703588"/>
                  </a:lnTo>
                  <a:cubicBezTo>
                    <a:pt x="134914" y="706492"/>
                    <a:pt x="138201" y="709396"/>
                    <a:pt x="141598" y="712190"/>
                  </a:cubicBezTo>
                  <a:lnTo>
                    <a:pt x="142603" y="712902"/>
                  </a:lnTo>
                  <a:lnTo>
                    <a:pt x="142639" y="712848"/>
                  </a:lnTo>
                  <a:lnTo>
                    <a:pt x="151315" y="720592"/>
                  </a:lnTo>
                  <a:lnTo>
                    <a:pt x="167076" y="734107"/>
                  </a:lnTo>
                  <a:cubicBezTo>
                    <a:pt x="174491" y="740462"/>
                    <a:pt x="182728" y="746051"/>
                    <a:pt x="190691" y="751439"/>
                  </a:cubicBezTo>
                  <a:lnTo>
                    <a:pt x="193431" y="753320"/>
                  </a:lnTo>
                  <a:cubicBezTo>
                    <a:pt x="201777" y="759000"/>
                    <a:pt x="210507" y="763931"/>
                    <a:pt x="219329" y="767931"/>
                  </a:cubicBezTo>
                  <a:lnTo>
                    <a:pt x="225082" y="770543"/>
                  </a:lnTo>
                  <a:lnTo>
                    <a:pt x="233337" y="774378"/>
                  </a:lnTo>
                  <a:cubicBezTo>
                    <a:pt x="237556" y="776223"/>
                    <a:pt x="241793" y="777866"/>
                    <a:pt x="246085" y="779529"/>
                  </a:cubicBezTo>
                  <a:lnTo>
                    <a:pt x="247710" y="780149"/>
                  </a:lnTo>
                  <a:cubicBezTo>
                    <a:pt x="252020" y="781866"/>
                    <a:pt x="256367" y="783455"/>
                    <a:pt x="260732" y="785062"/>
                  </a:cubicBezTo>
                  <a:cubicBezTo>
                    <a:pt x="265481" y="786779"/>
                    <a:pt x="270174" y="788551"/>
                    <a:pt x="274850" y="790377"/>
                  </a:cubicBezTo>
                  <a:lnTo>
                    <a:pt x="277133" y="791290"/>
                  </a:lnTo>
                  <a:cubicBezTo>
                    <a:pt x="285735" y="794724"/>
                    <a:pt x="294429" y="798194"/>
                    <a:pt x="303250" y="801244"/>
                  </a:cubicBezTo>
                  <a:cubicBezTo>
                    <a:pt x="305295" y="801956"/>
                    <a:pt x="307305" y="802705"/>
                    <a:pt x="309314" y="803417"/>
                  </a:cubicBezTo>
                  <a:cubicBezTo>
                    <a:pt x="311523" y="804257"/>
                    <a:pt x="313770" y="805079"/>
                    <a:pt x="316053" y="805810"/>
                  </a:cubicBezTo>
                  <a:cubicBezTo>
                    <a:pt x="320180" y="807216"/>
                    <a:pt x="324418" y="808495"/>
                    <a:pt x="328691" y="809736"/>
                  </a:cubicBezTo>
                  <a:lnTo>
                    <a:pt x="330901" y="810394"/>
                  </a:lnTo>
                  <a:lnTo>
                    <a:pt x="338426" y="812677"/>
                  </a:lnTo>
                  <a:cubicBezTo>
                    <a:pt x="345640" y="814869"/>
                    <a:pt x="352836" y="817060"/>
                    <a:pt x="360105" y="818960"/>
                  </a:cubicBezTo>
                  <a:cubicBezTo>
                    <a:pt x="364031" y="820056"/>
                    <a:pt x="367995" y="820932"/>
                    <a:pt x="371976" y="821754"/>
                  </a:cubicBezTo>
                  <a:lnTo>
                    <a:pt x="375812" y="822594"/>
                  </a:lnTo>
                  <a:cubicBezTo>
                    <a:pt x="380286" y="823635"/>
                    <a:pt x="384815" y="824494"/>
                    <a:pt x="389254" y="825425"/>
                  </a:cubicBezTo>
                  <a:lnTo>
                    <a:pt x="391135" y="825772"/>
                  </a:lnTo>
                  <a:cubicBezTo>
                    <a:pt x="395518" y="826630"/>
                    <a:pt x="399938" y="827398"/>
                    <a:pt x="404339" y="828146"/>
                  </a:cubicBezTo>
                  <a:lnTo>
                    <a:pt x="407006" y="828566"/>
                  </a:lnTo>
                  <a:cubicBezTo>
                    <a:pt x="412430" y="829516"/>
                    <a:pt x="417818" y="830374"/>
                    <a:pt x="423279" y="831123"/>
                  </a:cubicBezTo>
                  <a:cubicBezTo>
                    <a:pt x="428100" y="831799"/>
                    <a:pt x="432940" y="832402"/>
                    <a:pt x="437743" y="832986"/>
                  </a:cubicBezTo>
                  <a:lnTo>
                    <a:pt x="443679" y="833790"/>
                  </a:lnTo>
                  <a:cubicBezTo>
                    <a:pt x="446656" y="834173"/>
                    <a:pt x="449615" y="834557"/>
                    <a:pt x="452573" y="834885"/>
                  </a:cubicBezTo>
                  <a:cubicBezTo>
                    <a:pt x="459660" y="835726"/>
                    <a:pt x="466764" y="836475"/>
                    <a:pt x="473814" y="837223"/>
                  </a:cubicBezTo>
                  <a:cubicBezTo>
                    <a:pt x="474490" y="838520"/>
                    <a:pt x="475695" y="839524"/>
                    <a:pt x="477175" y="839981"/>
                  </a:cubicBezTo>
                  <a:cubicBezTo>
                    <a:pt x="479348" y="840748"/>
                    <a:pt x="481722" y="841150"/>
                    <a:pt x="484078" y="841515"/>
                  </a:cubicBezTo>
                  <a:lnTo>
                    <a:pt x="486325" y="841862"/>
                  </a:lnTo>
                  <a:lnTo>
                    <a:pt x="488242" y="842209"/>
                  </a:lnTo>
                  <a:cubicBezTo>
                    <a:pt x="490708" y="842629"/>
                    <a:pt x="493155" y="843049"/>
                    <a:pt x="495676" y="843378"/>
                  </a:cubicBezTo>
                  <a:cubicBezTo>
                    <a:pt x="501210" y="844109"/>
                    <a:pt x="506780" y="844839"/>
                    <a:pt x="512387" y="845314"/>
                  </a:cubicBezTo>
                  <a:cubicBezTo>
                    <a:pt x="515017" y="845606"/>
                    <a:pt x="517209" y="845789"/>
                    <a:pt x="519327" y="845953"/>
                  </a:cubicBezTo>
                  <a:cubicBezTo>
                    <a:pt x="521373" y="846136"/>
                    <a:pt x="523437" y="846227"/>
                    <a:pt x="525482" y="846227"/>
                  </a:cubicBezTo>
                  <a:lnTo>
                    <a:pt x="529665" y="846410"/>
                  </a:lnTo>
                  <a:cubicBezTo>
                    <a:pt x="536422" y="846665"/>
                    <a:pt x="542321" y="846574"/>
                    <a:pt x="548147" y="846446"/>
                  </a:cubicBezTo>
                  <a:cubicBezTo>
                    <a:pt x="559599" y="846264"/>
                    <a:pt x="571032" y="846136"/>
                    <a:pt x="582465" y="846045"/>
                  </a:cubicBezTo>
                  <a:cubicBezTo>
                    <a:pt x="584236" y="846081"/>
                    <a:pt x="586026" y="846063"/>
                    <a:pt x="587798" y="846045"/>
                  </a:cubicBezTo>
                  <a:cubicBezTo>
                    <a:pt x="592966" y="846191"/>
                    <a:pt x="598135" y="846319"/>
                    <a:pt x="603322" y="846319"/>
                  </a:cubicBezTo>
                  <a:cubicBezTo>
                    <a:pt x="608673" y="846373"/>
                    <a:pt x="614097" y="846319"/>
                    <a:pt x="619467" y="846227"/>
                  </a:cubicBezTo>
                  <a:cubicBezTo>
                    <a:pt x="624800" y="846136"/>
                    <a:pt x="629110" y="845972"/>
                    <a:pt x="633347" y="845698"/>
                  </a:cubicBezTo>
                  <a:lnTo>
                    <a:pt x="635301" y="845680"/>
                  </a:lnTo>
                  <a:lnTo>
                    <a:pt x="643356" y="845570"/>
                  </a:lnTo>
                  <a:lnTo>
                    <a:pt x="644926" y="845570"/>
                  </a:lnTo>
                  <a:cubicBezTo>
                    <a:pt x="649218" y="845533"/>
                    <a:pt x="653474" y="845497"/>
                    <a:pt x="657711" y="845387"/>
                  </a:cubicBezTo>
                  <a:cubicBezTo>
                    <a:pt x="661948" y="845278"/>
                    <a:pt x="666130" y="845022"/>
                    <a:pt x="670331" y="844748"/>
                  </a:cubicBezTo>
                  <a:cubicBezTo>
                    <a:pt x="672943" y="844602"/>
                    <a:pt x="675573" y="844510"/>
                    <a:pt x="678166" y="844419"/>
                  </a:cubicBezTo>
                  <a:lnTo>
                    <a:pt x="682750" y="844310"/>
                  </a:lnTo>
                  <a:cubicBezTo>
                    <a:pt x="686914" y="844127"/>
                    <a:pt x="691024" y="843835"/>
                    <a:pt x="695115" y="843561"/>
                  </a:cubicBezTo>
                  <a:cubicBezTo>
                    <a:pt x="704100" y="842903"/>
                    <a:pt x="713050" y="842045"/>
                    <a:pt x="721981" y="841059"/>
                  </a:cubicBezTo>
                  <a:lnTo>
                    <a:pt x="721762" y="841022"/>
                  </a:lnTo>
                  <a:cubicBezTo>
                    <a:pt x="726839" y="840493"/>
                    <a:pt x="731898" y="839871"/>
                    <a:pt x="736975" y="839123"/>
                  </a:cubicBezTo>
                  <a:lnTo>
                    <a:pt x="745066" y="837735"/>
                  </a:lnTo>
                  <a:lnTo>
                    <a:pt x="753212" y="836383"/>
                  </a:lnTo>
                  <a:cubicBezTo>
                    <a:pt x="764078" y="834648"/>
                    <a:pt x="774927" y="832621"/>
                    <a:pt x="785757" y="830557"/>
                  </a:cubicBezTo>
                  <a:cubicBezTo>
                    <a:pt x="795510" y="828713"/>
                    <a:pt x="805720" y="826411"/>
                    <a:pt x="818906" y="823179"/>
                  </a:cubicBezTo>
                  <a:lnTo>
                    <a:pt x="820422" y="822795"/>
                  </a:lnTo>
                  <a:cubicBezTo>
                    <a:pt x="824714" y="821717"/>
                    <a:pt x="828933" y="820476"/>
                    <a:pt x="833188" y="819288"/>
                  </a:cubicBezTo>
                  <a:cubicBezTo>
                    <a:pt x="836147" y="818412"/>
                    <a:pt x="839014" y="817681"/>
                    <a:pt x="841863" y="816933"/>
                  </a:cubicBezTo>
                  <a:lnTo>
                    <a:pt x="848767" y="815106"/>
                  </a:lnTo>
                  <a:cubicBezTo>
                    <a:pt x="853095" y="813882"/>
                    <a:pt x="857515" y="812768"/>
                    <a:pt x="861899" y="811672"/>
                  </a:cubicBezTo>
                  <a:lnTo>
                    <a:pt x="870647" y="809426"/>
                  </a:lnTo>
                  <a:cubicBezTo>
                    <a:pt x="874354" y="808421"/>
                    <a:pt x="878043" y="807399"/>
                    <a:pt x="881733" y="806303"/>
                  </a:cubicBezTo>
                  <a:cubicBezTo>
                    <a:pt x="883687" y="805627"/>
                    <a:pt x="885331" y="805079"/>
                    <a:pt x="887011" y="804623"/>
                  </a:cubicBezTo>
                  <a:cubicBezTo>
                    <a:pt x="888582" y="804185"/>
                    <a:pt x="890171" y="803728"/>
                    <a:pt x="891741" y="803217"/>
                  </a:cubicBezTo>
                  <a:cubicBezTo>
                    <a:pt x="894791" y="802230"/>
                    <a:pt x="897860" y="801244"/>
                    <a:pt x="900910" y="800221"/>
                  </a:cubicBezTo>
                  <a:cubicBezTo>
                    <a:pt x="901896" y="799838"/>
                    <a:pt x="902882" y="799454"/>
                    <a:pt x="903832" y="799034"/>
                  </a:cubicBezTo>
                  <a:lnTo>
                    <a:pt x="905129" y="798504"/>
                  </a:lnTo>
                  <a:lnTo>
                    <a:pt x="907430" y="797482"/>
                  </a:lnTo>
                  <a:lnTo>
                    <a:pt x="909877" y="796477"/>
                  </a:lnTo>
                  <a:cubicBezTo>
                    <a:pt x="915831" y="793847"/>
                    <a:pt x="922808" y="790669"/>
                    <a:pt x="929511" y="786889"/>
                  </a:cubicBezTo>
                  <a:lnTo>
                    <a:pt x="932159" y="785446"/>
                  </a:lnTo>
                  <a:lnTo>
                    <a:pt x="934825" y="783948"/>
                  </a:lnTo>
                  <a:lnTo>
                    <a:pt x="938861" y="782195"/>
                  </a:lnTo>
                  <a:cubicBezTo>
                    <a:pt x="940085" y="781702"/>
                    <a:pt x="941309" y="781227"/>
                    <a:pt x="942514" y="780661"/>
                  </a:cubicBezTo>
                  <a:lnTo>
                    <a:pt x="951043" y="777209"/>
                  </a:lnTo>
                  <a:cubicBezTo>
                    <a:pt x="954623" y="775839"/>
                    <a:pt x="958166" y="774415"/>
                    <a:pt x="961728" y="772954"/>
                  </a:cubicBezTo>
                  <a:cubicBezTo>
                    <a:pt x="965563" y="771328"/>
                    <a:pt x="969416" y="769629"/>
                    <a:pt x="973124" y="767657"/>
                  </a:cubicBezTo>
                  <a:lnTo>
                    <a:pt x="980795" y="763548"/>
                  </a:lnTo>
                  <a:lnTo>
                    <a:pt x="984082" y="761776"/>
                  </a:lnTo>
                  <a:cubicBezTo>
                    <a:pt x="991571" y="757795"/>
                    <a:pt x="998949" y="753247"/>
                    <a:pt x="1005871" y="748937"/>
                  </a:cubicBezTo>
                  <a:cubicBezTo>
                    <a:pt x="1008044" y="747567"/>
                    <a:pt x="1010218" y="746161"/>
                    <a:pt x="1012336" y="744718"/>
                  </a:cubicBezTo>
                  <a:lnTo>
                    <a:pt x="1013925" y="743622"/>
                  </a:lnTo>
                  <a:lnTo>
                    <a:pt x="1013980" y="743695"/>
                  </a:lnTo>
                  <a:cubicBezTo>
                    <a:pt x="1015788" y="742545"/>
                    <a:pt x="1017578" y="741394"/>
                    <a:pt x="1019313" y="740170"/>
                  </a:cubicBezTo>
                  <a:lnTo>
                    <a:pt x="1021103" y="738983"/>
                  </a:lnTo>
                  <a:lnTo>
                    <a:pt x="1022546" y="737961"/>
                  </a:lnTo>
                  <a:lnTo>
                    <a:pt x="1024226" y="737029"/>
                  </a:lnTo>
                  <a:cubicBezTo>
                    <a:pt x="1028518" y="734545"/>
                    <a:pt x="1032645" y="731604"/>
                    <a:pt x="1036262" y="728993"/>
                  </a:cubicBezTo>
                  <a:cubicBezTo>
                    <a:pt x="1045229" y="722619"/>
                    <a:pt x="1053594" y="715642"/>
                    <a:pt x="1059858" y="710236"/>
                  </a:cubicBezTo>
                  <a:cubicBezTo>
                    <a:pt x="1063712" y="706912"/>
                    <a:pt x="1067565" y="703515"/>
                    <a:pt x="1071218" y="699936"/>
                  </a:cubicBezTo>
                  <a:lnTo>
                    <a:pt x="1075163" y="696082"/>
                  </a:lnTo>
                  <a:cubicBezTo>
                    <a:pt x="1077537" y="693707"/>
                    <a:pt x="1079857" y="691370"/>
                    <a:pt x="1082286" y="689069"/>
                  </a:cubicBezTo>
                  <a:cubicBezTo>
                    <a:pt x="1089354" y="682293"/>
                    <a:pt x="1096148" y="675024"/>
                    <a:pt x="1102686" y="667974"/>
                  </a:cubicBezTo>
                  <a:lnTo>
                    <a:pt x="1104221" y="666330"/>
                  </a:lnTo>
                  <a:cubicBezTo>
                    <a:pt x="1116110" y="653601"/>
                    <a:pt x="1127744" y="638277"/>
                    <a:pt x="1140858" y="618114"/>
                  </a:cubicBezTo>
                  <a:lnTo>
                    <a:pt x="1141661" y="616818"/>
                  </a:lnTo>
                  <a:cubicBezTo>
                    <a:pt x="1144017" y="613220"/>
                    <a:pt x="1146337" y="609640"/>
                    <a:pt x="1148528" y="605951"/>
                  </a:cubicBezTo>
                  <a:cubicBezTo>
                    <a:pt x="1150939" y="602006"/>
                    <a:pt x="1153277" y="597988"/>
                    <a:pt x="1155560" y="593970"/>
                  </a:cubicBezTo>
                  <a:cubicBezTo>
                    <a:pt x="1160710" y="584984"/>
                    <a:pt x="1165842" y="575998"/>
                    <a:pt x="1170573" y="566812"/>
                  </a:cubicBezTo>
                  <a:cubicBezTo>
                    <a:pt x="1172454" y="563068"/>
                    <a:pt x="1174079" y="559141"/>
                    <a:pt x="1175668" y="555214"/>
                  </a:cubicBezTo>
                  <a:lnTo>
                    <a:pt x="1176289" y="553717"/>
                  </a:lnTo>
                  <a:lnTo>
                    <a:pt x="1177567" y="550521"/>
                  </a:lnTo>
                  <a:cubicBezTo>
                    <a:pt x="1179010" y="546941"/>
                    <a:pt x="1180471" y="543398"/>
                    <a:pt x="1181823" y="539745"/>
                  </a:cubicBezTo>
                  <a:cubicBezTo>
                    <a:pt x="1183284" y="535910"/>
                    <a:pt x="1184562" y="531965"/>
                    <a:pt x="1185841" y="528038"/>
                  </a:cubicBezTo>
                  <a:lnTo>
                    <a:pt x="1187046" y="524257"/>
                  </a:lnTo>
                  <a:cubicBezTo>
                    <a:pt x="1188727" y="519180"/>
                    <a:pt x="1190334" y="514121"/>
                    <a:pt x="1191886" y="509044"/>
                  </a:cubicBezTo>
                  <a:cubicBezTo>
                    <a:pt x="1192854" y="505829"/>
                    <a:pt x="1193840" y="502633"/>
                    <a:pt x="1194717" y="499401"/>
                  </a:cubicBezTo>
                  <a:cubicBezTo>
                    <a:pt x="1195539" y="496588"/>
                    <a:pt x="1196214" y="493739"/>
                    <a:pt x="1196927" y="490890"/>
                  </a:cubicBezTo>
                  <a:lnTo>
                    <a:pt x="1197438" y="488771"/>
                  </a:lnTo>
                  <a:cubicBezTo>
                    <a:pt x="1198900" y="482836"/>
                    <a:pt x="1200105" y="476827"/>
                    <a:pt x="1201273" y="470800"/>
                  </a:cubicBezTo>
                  <a:lnTo>
                    <a:pt x="1201602" y="468973"/>
                  </a:lnTo>
                  <a:lnTo>
                    <a:pt x="1202936" y="461686"/>
                  </a:lnTo>
                  <a:lnTo>
                    <a:pt x="1203502" y="458216"/>
                  </a:lnTo>
                  <a:cubicBezTo>
                    <a:pt x="1203922" y="456079"/>
                    <a:pt x="1204379" y="453924"/>
                    <a:pt x="1204817" y="451824"/>
                  </a:cubicBezTo>
                  <a:lnTo>
                    <a:pt x="1205584" y="448153"/>
                  </a:lnTo>
                  <a:cubicBezTo>
                    <a:pt x="1206314" y="444664"/>
                    <a:pt x="1206972" y="441194"/>
                    <a:pt x="1207428" y="437669"/>
                  </a:cubicBezTo>
                  <a:cubicBezTo>
                    <a:pt x="1207775" y="435076"/>
                    <a:pt x="1207995" y="432483"/>
                    <a:pt x="1207922" y="429907"/>
                  </a:cubicBezTo>
                  <a:cubicBezTo>
                    <a:pt x="1208305" y="429195"/>
                    <a:pt x="1208561" y="428519"/>
                    <a:pt x="1208597" y="427771"/>
                  </a:cubicBezTo>
                  <a:cubicBezTo>
                    <a:pt x="1208725" y="425305"/>
                    <a:pt x="1209017" y="422876"/>
                    <a:pt x="1209273" y="420465"/>
                  </a:cubicBezTo>
                  <a:lnTo>
                    <a:pt x="1209620" y="417506"/>
                  </a:lnTo>
                  <a:cubicBezTo>
                    <a:pt x="1209839" y="415625"/>
                    <a:pt x="1210077" y="413744"/>
                    <a:pt x="1210333" y="411845"/>
                  </a:cubicBezTo>
                  <a:cubicBezTo>
                    <a:pt x="1210716" y="409014"/>
                    <a:pt x="1211136" y="406201"/>
                    <a:pt x="1211246" y="403352"/>
                  </a:cubicBezTo>
                  <a:cubicBezTo>
                    <a:pt x="1211446" y="399133"/>
                    <a:pt x="1211300" y="394951"/>
                    <a:pt x="1211191" y="390714"/>
                  </a:cubicBezTo>
                  <a:cubicBezTo>
                    <a:pt x="1211063" y="387225"/>
                    <a:pt x="1211008" y="384595"/>
                    <a:pt x="1210862" y="381929"/>
                  </a:cubicBezTo>
                  <a:cubicBezTo>
                    <a:pt x="1211702" y="373199"/>
                    <a:pt x="1211921" y="363830"/>
                    <a:pt x="1211538" y="351575"/>
                  </a:cubicBezTo>
                  <a:cubicBezTo>
                    <a:pt x="1211446" y="349328"/>
                    <a:pt x="1211264" y="347082"/>
                    <a:pt x="1211099" y="344854"/>
                  </a:cubicBezTo>
                  <a:lnTo>
                    <a:pt x="1210825" y="340653"/>
                  </a:lnTo>
                  <a:cubicBezTo>
                    <a:pt x="1210753" y="338991"/>
                    <a:pt x="1210643" y="337311"/>
                    <a:pt x="1210533" y="335649"/>
                  </a:cubicBezTo>
                  <a:cubicBezTo>
                    <a:pt x="1210058" y="329932"/>
                    <a:pt x="1209456" y="324307"/>
                    <a:pt x="1208689" y="318627"/>
                  </a:cubicBezTo>
                  <a:cubicBezTo>
                    <a:pt x="1207118" y="306883"/>
                    <a:pt x="1205255" y="296491"/>
                    <a:pt x="1203009" y="286867"/>
                  </a:cubicBezTo>
                  <a:lnTo>
                    <a:pt x="1202443" y="284675"/>
                  </a:lnTo>
                  <a:cubicBezTo>
                    <a:pt x="1201748" y="281716"/>
                    <a:pt x="1201054" y="278794"/>
                    <a:pt x="1200288" y="275853"/>
                  </a:cubicBezTo>
                  <a:cubicBezTo>
                    <a:pt x="1199813" y="274192"/>
                    <a:pt x="1199356" y="272530"/>
                    <a:pt x="1198845" y="270868"/>
                  </a:cubicBezTo>
                  <a:cubicBezTo>
                    <a:pt x="1198315" y="269096"/>
                    <a:pt x="1197730" y="267251"/>
                    <a:pt x="1196617" y="265772"/>
                  </a:cubicBezTo>
                  <a:cubicBezTo>
                    <a:pt x="1195649" y="262795"/>
                    <a:pt x="1194863" y="260220"/>
                    <a:pt x="1194041" y="257645"/>
                  </a:cubicBezTo>
                  <a:cubicBezTo>
                    <a:pt x="1192562" y="252933"/>
                    <a:pt x="1191009" y="248184"/>
                    <a:pt x="1189275" y="243527"/>
                  </a:cubicBezTo>
                  <a:cubicBezTo>
                    <a:pt x="1187430" y="238596"/>
                    <a:pt x="1185384" y="233719"/>
                    <a:pt x="1183321" y="228843"/>
                  </a:cubicBezTo>
                  <a:lnTo>
                    <a:pt x="1180033" y="221063"/>
                  </a:lnTo>
                  <a:lnTo>
                    <a:pt x="1176782" y="213319"/>
                  </a:lnTo>
                  <a:cubicBezTo>
                    <a:pt x="1174700" y="208534"/>
                    <a:pt x="1172289" y="203785"/>
                    <a:pt x="1169787" y="199201"/>
                  </a:cubicBezTo>
                  <a:cubicBezTo>
                    <a:pt x="1167395" y="194672"/>
                    <a:pt x="1164764" y="190288"/>
                    <a:pt x="1162135" y="185905"/>
                  </a:cubicBezTo>
                  <a:cubicBezTo>
                    <a:pt x="1159651" y="181741"/>
                    <a:pt x="1157185" y="177577"/>
                    <a:pt x="1154537" y="173504"/>
                  </a:cubicBezTo>
                  <a:cubicBezTo>
                    <a:pt x="1150172" y="166856"/>
                    <a:pt x="1144894" y="159003"/>
                    <a:pt x="1139123" y="151588"/>
                  </a:cubicBezTo>
                  <a:cubicBezTo>
                    <a:pt x="1135981" y="147551"/>
                    <a:pt x="1132821" y="143515"/>
                    <a:pt x="1129425" y="139680"/>
                  </a:cubicBezTo>
                  <a:cubicBezTo>
                    <a:pt x="1126210" y="136045"/>
                    <a:pt x="1122813" y="132557"/>
                    <a:pt x="1119380" y="129105"/>
                  </a:cubicBezTo>
                  <a:lnTo>
                    <a:pt x="1114722" y="124265"/>
                  </a:lnTo>
                  <a:cubicBezTo>
                    <a:pt x="1112859" y="122366"/>
                    <a:pt x="1111015" y="120430"/>
                    <a:pt x="1109152" y="118549"/>
                  </a:cubicBezTo>
                  <a:cubicBezTo>
                    <a:pt x="1105481" y="114823"/>
                    <a:pt x="1101664" y="111261"/>
                    <a:pt x="1097773" y="107718"/>
                  </a:cubicBezTo>
                  <a:cubicBezTo>
                    <a:pt x="1094102" y="104376"/>
                    <a:pt x="1090285" y="101235"/>
                    <a:pt x="1086359" y="98148"/>
                  </a:cubicBezTo>
                  <a:cubicBezTo>
                    <a:pt x="1084477" y="96651"/>
                    <a:pt x="1082596" y="95080"/>
                    <a:pt x="1080715" y="93473"/>
                  </a:cubicBezTo>
                  <a:cubicBezTo>
                    <a:pt x="1078670" y="91774"/>
                    <a:pt x="1076587" y="90021"/>
                    <a:pt x="1074469" y="88341"/>
                  </a:cubicBezTo>
                  <a:cubicBezTo>
                    <a:pt x="1068588" y="83811"/>
                    <a:pt x="1062525" y="79611"/>
                    <a:pt x="1056352" y="75465"/>
                  </a:cubicBezTo>
                  <a:cubicBezTo>
                    <a:pt x="1053630" y="73657"/>
                    <a:pt x="1050927" y="71739"/>
                    <a:pt x="1048370" y="69675"/>
                  </a:cubicBezTo>
                  <a:lnTo>
                    <a:pt x="1044772" y="66753"/>
                  </a:lnTo>
                  <a:cubicBezTo>
                    <a:pt x="1043494" y="65694"/>
                    <a:pt x="1042069" y="64835"/>
                    <a:pt x="1040608" y="64013"/>
                  </a:cubicBezTo>
                  <a:cubicBezTo>
                    <a:pt x="1039786" y="63539"/>
                    <a:pt x="1038490" y="63429"/>
                    <a:pt x="1037230" y="63739"/>
                  </a:cubicBezTo>
                  <a:cubicBezTo>
                    <a:pt x="1034417" y="62790"/>
                    <a:pt x="1032298" y="61584"/>
                    <a:pt x="1030088" y="60397"/>
                  </a:cubicBezTo>
                  <a:cubicBezTo>
                    <a:pt x="1027166" y="58881"/>
                    <a:pt x="1024207" y="57475"/>
                    <a:pt x="1021212" y="56105"/>
                  </a:cubicBezTo>
                  <a:lnTo>
                    <a:pt x="1016847" y="53987"/>
                  </a:lnTo>
                  <a:cubicBezTo>
                    <a:pt x="1013523" y="52288"/>
                    <a:pt x="1010144" y="50681"/>
                    <a:pt x="1006711" y="49275"/>
                  </a:cubicBezTo>
                  <a:cubicBezTo>
                    <a:pt x="1003314" y="47905"/>
                    <a:pt x="999898" y="46773"/>
                    <a:pt x="996428" y="45604"/>
                  </a:cubicBezTo>
                  <a:lnTo>
                    <a:pt x="993305" y="44563"/>
                  </a:lnTo>
                  <a:lnTo>
                    <a:pt x="990931" y="43759"/>
                  </a:lnTo>
                  <a:cubicBezTo>
                    <a:pt x="987187" y="42535"/>
                    <a:pt x="983498" y="41330"/>
                    <a:pt x="979772" y="40216"/>
                  </a:cubicBezTo>
                  <a:cubicBezTo>
                    <a:pt x="974932" y="38737"/>
                    <a:pt x="970001" y="37495"/>
                    <a:pt x="965088" y="36289"/>
                  </a:cubicBezTo>
                  <a:cubicBezTo>
                    <a:pt x="959755" y="34974"/>
                    <a:pt x="954367" y="33806"/>
                    <a:pt x="948998" y="32691"/>
                  </a:cubicBezTo>
                  <a:cubicBezTo>
                    <a:pt x="944815" y="31778"/>
                    <a:pt x="940633" y="30883"/>
                    <a:pt x="936469" y="29915"/>
                  </a:cubicBezTo>
                  <a:cubicBezTo>
                    <a:pt x="926753" y="27705"/>
                    <a:pt x="916616" y="25861"/>
                    <a:pt x="906480" y="24418"/>
                  </a:cubicBezTo>
                  <a:cubicBezTo>
                    <a:pt x="903412" y="23961"/>
                    <a:pt x="900343" y="23742"/>
                    <a:pt x="897293" y="23505"/>
                  </a:cubicBezTo>
                  <a:lnTo>
                    <a:pt x="891961" y="23066"/>
                  </a:lnTo>
                  <a:cubicBezTo>
                    <a:pt x="886573" y="22555"/>
                    <a:pt x="881149" y="22263"/>
                    <a:pt x="875742" y="22007"/>
                  </a:cubicBezTo>
                  <a:lnTo>
                    <a:pt x="863323" y="21441"/>
                  </a:lnTo>
                  <a:lnTo>
                    <a:pt x="860511" y="21350"/>
                  </a:lnTo>
                  <a:cubicBezTo>
                    <a:pt x="855470" y="21149"/>
                    <a:pt x="850593" y="20930"/>
                    <a:pt x="845753" y="21240"/>
                  </a:cubicBezTo>
                  <a:cubicBezTo>
                    <a:pt x="842101" y="21459"/>
                    <a:pt x="838411" y="21989"/>
                    <a:pt x="834759" y="22518"/>
                  </a:cubicBezTo>
                  <a:lnTo>
                    <a:pt x="832695" y="22774"/>
                  </a:lnTo>
                  <a:lnTo>
                    <a:pt x="831270" y="23012"/>
                  </a:lnTo>
                  <a:cubicBezTo>
                    <a:pt x="828969" y="23322"/>
                    <a:pt x="826650" y="23614"/>
                    <a:pt x="824385" y="24181"/>
                  </a:cubicBezTo>
                  <a:cubicBezTo>
                    <a:pt x="823746" y="24345"/>
                    <a:pt x="823125" y="24527"/>
                    <a:pt x="822522" y="24728"/>
                  </a:cubicBezTo>
                  <a:cubicBezTo>
                    <a:pt x="820239" y="25477"/>
                    <a:pt x="817993" y="26573"/>
                    <a:pt x="815399" y="28180"/>
                  </a:cubicBezTo>
                  <a:cubicBezTo>
                    <a:pt x="812989" y="29660"/>
                    <a:pt x="810979" y="31376"/>
                    <a:pt x="809098" y="33550"/>
                  </a:cubicBezTo>
                  <a:cubicBezTo>
                    <a:pt x="808148" y="34609"/>
                    <a:pt x="807272" y="35650"/>
                    <a:pt x="806413" y="36746"/>
                  </a:cubicBezTo>
                  <a:lnTo>
                    <a:pt x="804550" y="39029"/>
                  </a:lnTo>
                  <a:cubicBezTo>
                    <a:pt x="802633" y="41220"/>
                    <a:pt x="800624" y="43321"/>
                    <a:pt x="798633" y="45403"/>
                  </a:cubicBezTo>
                  <a:cubicBezTo>
                    <a:pt x="796368" y="47649"/>
                    <a:pt x="793793" y="49658"/>
                    <a:pt x="791273" y="51594"/>
                  </a:cubicBezTo>
                  <a:lnTo>
                    <a:pt x="788789" y="53475"/>
                  </a:lnTo>
                  <a:cubicBezTo>
                    <a:pt x="787255" y="54644"/>
                    <a:pt x="785721" y="55777"/>
                    <a:pt x="784242" y="57019"/>
                  </a:cubicBezTo>
                  <a:lnTo>
                    <a:pt x="783054" y="57968"/>
                  </a:lnTo>
                  <a:lnTo>
                    <a:pt x="779274" y="60964"/>
                  </a:lnTo>
                  <a:cubicBezTo>
                    <a:pt x="775658" y="63374"/>
                    <a:pt x="771859" y="65347"/>
                    <a:pt x="767275" y="67538"/>
                  </a:cubicBezTo>
                  <a:cubicBezTo>
                    <a:pt x="767073" y="67630"/>
                    <a:pt x="766891" y="67721"/>
                    <a:pt x="766708" y="67812"/>
                  </a:cubicBezTo>
                  <a:cubicBezTo>
                    <a:pt x="765759" y="68305"/>
                    <a:pt x="764790" y="68780"/>
                    <a:pt x="763786" y="69237"/>
                  </a:cubicBezTo>
                  <a:cubicBezTo>
                    <a:pt x="763165" y="69511"/>
                    <a:pt x="762544" y="69785"/>
                    <a:pt x="761905" y="70041"/>
                  </a:cubicBezTo>
                  <a:cubicBezTo>
                    <a:pt x="759038" y="71337"/>
                    <a:pt x="756353" y="72488"/>
                    <a:pt x="753632" y="73492"/>
                  </a:cubicBezTo>
                  <a:lnTo>
                    <a:pt x="755020" y="73273"/>
                  </a:lnTo>
                  <a:cubicBezTo>
                    <a:pt x="750581" y="74661"/>
                    <a:pt x="745431" y="76469"/>
                    <a:pt x="740025" y="77821"/>
                  </a:cubicBezTo>
                  <a:cubicBezTo>
                    <a:pt x="736829" y="78624"/>
                    <a:pt x="733596" y="79264"/>
                    <a:pt x="730291" y="79629"/>
                  </a:cubicBezTo>
                  <a:lnTo>
                    <a:pt x="728245" y="79738"/>
                  </a:lnTo>
                  <a:cubicBezTo>
                    <a:pt x="727295" y="79757"/>
                    <a:pt x="726382" y="79775"/>
                    <a:pt x="725396" y="79848"/>
                  </a:cubicBezTo>
                  <a:cubicBezTo>
                    <a:pt x="724812" y="79921"/>
                    <a:pt x="724264" y="79958"/>
                    <a:pt x="723716" y="80104"/>
                  </a:cubicBezTo>
                  <a:cubicBezTo>
                    <a:pt x="722857" y="80323"/>
                    <a:pt x="722145" y="80706"/>
                    <a:pt x="721469" y="81327"/>
                  </a:cubicBezTo>
                  <a:cubicBezTo>
                    <a:pt x="720337" y="82368"/>
                    <a:pt x="719734" y="83757"/>
                    <a:pt x="719734" y="85145"/>
                  </a:cubicBezTo>
                  <a:cubicBezTo>
                    <a:pt x="719643" y="86551"/>
                    <a:pt x="720136" y="87994"/>
                    <a:pt x="721159" y="89089"/>
                  </a:cubicBezTo>
                  <a:cubicBezTo>
                    <a:pt x="721944" y="89984"/>
                    <a:pt x="723113" y="90642"/>
                    <a:pt x="724154" y="90825"/>
                  </a:cubicBezTo>
                  <a:cubicBezTo>
                    <a:pt x="727989" y="92907"/>
                    <a:pt x="731916" y="95518"/>
                    <a:pt x="736080" y="98824"/>
                  </a:cubicBezTo>
                  <a:cubicBezTo>
                    <a:pt x="740829" y="102842"/>
                    <a:pt x="744518" y="106750"/>
                    <a:pt x="747331" y="110695"/>
                  </a:cubicBezTo>
                  <a:cubicBezTo>
                    <a:pt x="749358" y="113745"/>
                    <a:pt x="751111" y="116923"/>
                    <a:pt x="752883" y="120119"/>
                  </a:cubicBezTo>
                  <a:cubicBezTo>
                    <a:pt x="753540" y="121343"/>
                    <a:pt x="754252" y="122621"/>
                    <a:pt x="754947" y="123827"/>
                  </a:cubicBezTo>
                  <a:cubicBezTo>
                    <a:pt x="755951" y="125580"/>
                    <a:pt x="756956" y="127334"/>
                    <a:pt x="757887" y="129142"/>
                  </a:cubicBezTo>
                  <a:lnTo>
                    <a:pt x="760955" y="135150"/>
                  </a:lnTo>
                  <a:lnTo>
                    <a:pt x="762508" y="138146"/>
                  </a:lnTo>
                  <a:cubicBezTo>
                    <a:pt x="763658" y="140520"/>
                    <a:pt x="764973" y="142839"/>
                    <a:pt x="766270" y="145159"/>
                  </a:cubicBezTo>
                  <a:cubicBezTo>
                    <a:pt x="767220" y="146876"/>
                    <a:pt x="768206" y="148592"/>
                    <a:pt x="769119" y="150309"/>
                  </a:cubicBezTo>
                  <a:cubicBezTo>
                    <a:pt x="770526" y="152958"/>
                    <a:pt x="771731" y="155661"/>
                    <a:pt x="772936" y="158400"/>
                  </a:cubicBezTo>
                  <a:lnTo>
                    <a:pt x="773995" y="160884"/>
                  </a:lnTo>
                  <a:cubicBezTo>
                    <a:pt x="774671" y="162491"/>
                    <a:pt x="775329" y="164117"/>
                    <a:pt x="776114" y="165651"/>
                  </a:cubicBezTo>
                  <a:cubicBezTo>
                    <a:pt x="777301" y="167970"/>
                    <a:pt x="778726" y="170034"/>
                    <a:pt x="780278" y="172043"/>
                  </a:cubicBezTo>
                  <a:lnTo>
                    <a:pt x="779128" y="172153"/>
                  </a:lnTo>
                  <a:cubicBezTo>
                    <a:pt x="778342" y="172317"/>
                    <a:pt x="777538" y="172518"/>
                    <a:pt x="776698" y="172646"/>
                  </a:cubicBezTo>
                  <a:cubicBezTo>
                    <a:pt x="774178" y="173102"/>
                    <a:pt x="771658" y="173559"/>
                    <a:pt x="769119" y="173942"/>
                  </a:cubicBezTo>
                  <a:cubicBezTo>
                    <a:pt x="768882" y="174015"/>
                    <a:pt x="768626" y="174107"/>
                    <a:pt x="768371" y="174162"/>
                  </a:cubicBezTo>
                  <a:cubicBezTo>
                    <a:pt x="767567" y="174381"/>
                    <a:pt x="766672" y="174472"/>
                    <a:pt x="765667" y="174417"/>
                  </a:cubicBezTo>
                  <a:cubicBezTo>
                    <a:pt x="765576" y="174417"/>
                    <a:pt x="765521" y="174399"/>
                    <a:pt x="765448" y="174399"/>
                  </a:cubicBezTo>
                  <a:cubicBezTo>
                    <a:pt x="765156" y="174436"/>
                    <a:pt x="764900" y="174472"/>
                    <a:pt x="764626" y="174490"/>
                  </a:cubicBezTo>
                  <a:cubicBezTo>
                    <a:pt x="759311" y="174965"/>
                    <a:pt x="753869" y="174764"/>
                    <a:pt x="748664" y="174600"/>
                  </a:cubicBezTo>
                  <a:lnTo>
                    <a:pt x="746381" y="174527"/>
                  </a:lnTo>
                  <a:lnTo>
                    <a:pt x="743605" y="174399"/>
                  </a:lnTo>
                  <a:cubicBezTo>
                    <a:pt x="738820" y="174235"/>
                    <a:pt x="733870" y="174088"/>
                    <a:pt x="729085" y="173394"/>
                  </a:cubicBezTo>
                  <a:cubicBezTo>
                    <a:pt x="723770" y="172335"/>
                    <a:pt x="718547" y="170563"/>
                    <a:pt x="713506" y="168829"/>
                  </a:cubicBezTo>
                  <a:lnTo>
                    <a:pt x="705635" y="166071"/>
                  </a:lnTo>
                  <a:cubicBezTo>
                    <a:pt x="705415" y="164719"/>
                    <a:pt x="704557" y="163514"/>
                    <a:pt x="703315" y="162601"/>
                  </a:cubicBezTo>
                  <a:lnTo>
                    <a:pt x="701672" y="161414"/>
                  </a:lnTo>
                  <a:cubicBezTo>
                    <a:pt x="698019" y="158674"/>
                    <a:pt x="694220" y="155843"/>
                    <a:pt x="690074" y="153706"/>
                  </a:cubicBezTo>
                  <a:cubicBezTo>
                    <a:pt x="688120" y="152684"/>
                    <a:pt x="686111" y="151752"/>
                    <a:pt x="684102" y="150821"/>
                  </a:cubicBezTo>
                  <a:lnTo>
                    <a:pt x="681472" y="149560"/>
                  </a:lnTo>
                  <a:cubicBezTo>
                    <a:pt x="676979" y="147442"/>
                    <a:pt x="672559" y="144538"/>
                    <a:pt x="667573" y="140447"/>
                  </a:cubicBezTo>
                  <a:cubicBezTo>
                    <a:pt x="662952" y="136429"/>
                    <a:pt x="659081" y="133141"/>
                    <a:pt x="655118" y="129836"/>
                  </a:cubicBezTo>
                  <a:cubicBezTo>
                    <a:pt x="652926" y="128046"/>
                    <a:pt x="650624" y="126311"/>
                    <a:pt x="648323" y="124612"/>
                  </a:cubicBezTo>
                  <a:cubicBezTo>
                    <a:pt x="646552" y="123297"/>
                    <a:pt x="644835" y="121982"/>
                    <a:pt x="643082" y="120594"/>
                  </a:cubicBezTo>
                  <a:cubicBezTo>
                    <a:pt x="639776" y="117782"/>
                    <a:pt x="637055" y="115243"/>
                    <a:pt x="634443" y="112504"/>
                  </a:cubicBezTo>
                  <a:cubicBezTo>
                    <a:pt x="632854" y="110823"/>
                    <a:pt x="631338" y="109106"/>
                    <a:pt x="629822" y="107408"/>
                  </a:cubicBezTo>
                  <a:cubicBezTo>
                    <a:pt x="629001" y="106440"/>
                    <a:pt x="628708" y="106075"/>
                    <a:pt x="628361" y="105764"/>
                  </a:cubicBezTo>
                  <a:cubicBezTo>
                    <a:pt x="626882" y="104193"/>
                    <a:pt x="624928" y="103536"/>
                    <a:pt x="622864" y="103974"/>
                  </a:cubicBezTo>
                  <a:cubicBezTo>
                    <a:pt x="622279" y="104121"/>
                    <a:pt x="621768" y="104340"/>
                    <a:pt x="621293" y="104632"/>
                  </a:cubicBezTo>
                  <a:cubicBezTo>
                    <a:pt x="620599" y="105435"/>
                    <a:pt x="619887" y="106276"/>
                    <a:pt x="619138" y="107170"/>
                  </a:cubicBezTo>
                  <a:cubicBezTo>
                    <a:pt x="618462" y="108705"/>
                    <a:pt x="618499" y="110476"/>
                    <a:pt x="619302" y="111956"/>
                  </a:cubicBezTo>
                  <a:cubicBezTo>
                    <a:pt x="618626" y="113088"/>
                    <a:pt x="617641" y="113818"/>
                    <a:pt x="616691" y="114531"/>
                  </a:cubicBezTo>
                  <a:cubicBezTo>
                    <a:pt x="615285" y="115499"/>
                    <a:pt x="613933" y="116521"/>
                    <a:pt x="612582" y="117563"/>
                  </a:cubicBezTo>
                  <a:cubicBezTo>
                    <a:pt x="610572" y="119115"/>
                    <a:pt x="608691" y="120759"/>
                    <a:pt x="606773" y="122457"/>
                  </a:cubicBezTo>
                  <a:lnTo>
                    <a:pt x="604582" y="124357"/>
                  </a:lnTo>
                  <a:lnTo>
                    <a:pt x="601404" y="127078"/>
                  </a:lnTo>
                  <a:lnTo>
                    <a:pt x="597441" y="130511"/>
                  </a:lnTo>
                  <a:lnTo>
                    <a:pt x="596181" y="131552"/>
                  </a:lnTo>
                  <a:cubicBezTo>
                    <a:pt x="594007" y="133488"/>
                    <a:pt x="591834" y="135388"/>
                    <a:pt x="589496" y="137159"/>
                  </a:cubicBezTo>
                  <a:cubicBezTo>
                    <a:pt x="587414" y="138584"/>
                    <a:pt x="585277" y="139954"/>
                    <a:pt x="583085" y="141196"/>
                  </a:cubicBezTo>
                  <a:cubicBezTo>
                    <a:pt x="580218" y="142839"/>
                    <a:pt x="577241" y="144282"/>
                    <a:pt x="574246" y="145688"/>
                  </a:cubicBezTo>
                  <a:cubicBezTo>
                    <a:pt x="572584" y="146547"/>
                    <a:pt x="570849" y="147186"/>
                    <a:pt x="569096" y="147898"/>
                  </a:cubicBezTo>
                  <a:lnTo>
                    <a:pt x="565662" y="149287"/>
                  </a:lnTo>
                  <a:lnTo>
                    <a:pt x="563434" y="150236"/>
                  </a:lnTo>
                  <a:cubicBezTo>
                    <a:pt x="561535" y="151003"/>
                    <a:pt x="559617" y="151843"/>
                    <a:pt x="557699" y="152537"/>
                  </a:cubicBezTo>
                  <a:cubicBezTo>
                    <a:pt x="552512" y="154546"/>
                    <a:pt x="547873" y="156007"/>
                    <a:pt x="543490" y="157103"/>
                  </a:cubicBezTo>
                  <a:lnTo>
                    <a:pt x="542248" y="157469"/>
                  </a:lnTo>
                  <a:lnTo>
                    <a:pt x="539728" y="158053"/>
                  </a:lnTo>
                  <a:lnTo>
                    <a:pt x="537189" y="158656"/>
                  </a:lnTo>
                  <a:lnTo>
                    <a:pt x="534194" y="159404"/>
                  </a:lnTo>
                  <a:cubicBezTo>
                    <a:pt x="532696" y="159788"/>
                    <a:pt x="531180" y="160172"/>
                    <a:pt x="529646" y="160464"/>
                  </a:cubicBezTo>
                  <a:cubicBezTo>
                    <a:pt x="526158" y="161213"/>
                    <a:pt x="522669" y="161779"/>
                    <a:pt x="519163" y="162363"/>
                  </a:cubicBezTo>
                  <a:lnTo>
                    <a:pt x="515547" y="162911"/>
                  </a:lnTo>
                  <a:cubicBezTo>
                    <a:pt x="512387" y="163459"/>
                    <a:pt x="509209" y="164117"/>
                    <a:pt x="506031" y="164792"/>
                  </a:cubicBezTo>
                  <a:lnTo>
                    <a:pt x="501812" y="165669"/>
                  </a:lnTo>
                  <a:lnTo>
                    <a:pt x="496479" y="166801"/>
                  </a:lnTo>
                  <a:cubicBezTo>
                    <a:pt x="493850" y="167367"/>
                    <a:pt x="491146" y="167915"/>
                    <a:pt x="488498" y="168409"/>
                  </a:cubicBezTo>
                  <a:lnTo>
                    <a:pt x="486599" y="168810"/>
                  </a:lnTo>
                  <a:cubicBezTo>
                    <a:pt x="484133" y="169285"/>
                    <a:pt x="481686" y="169742"/>
                    <a:pt x="479239" y="170253"/>
                  </a:cubicBezTo>
                  <a:cubicBezTo>
                    <a:pt x="477376" y="170783"/>
                    <a:pt x="475476" y="171331"/>
                    <a:pt x="473540" y="171915"/>
                  </a:cubicBezTo>
                  <a:cubicBezTo>
                    <a:pt x="471111" y="172609"/>
                    <a:pt x="468664" y="173230"/>
                    <a:pt x="466162" y="173851"/>
                  </a:cubicBezTo>
                  <a:cubicBezTo>
                    <a:pt x="463715" y="174472"/>
                    <a:pt x="461249" y="175093"/>
                    <a:pt x="458783" y="175842"/>
                  </a:cubicBezTo>
                  <a:cubicBezTo>
                    <a:pt x="456610" y="176481"/>
                    <a:pt x="454436" y="177120"/>
                    <a:pt x="452208" y="177741"/>
                  </a:cubicBezTo>
                  <a:cubicBezTo>
                    <a:pt x="450912" y="178161"/>
                    <a:pt x="449578" y="178600"/>
                    <a:pt x="448208" y="179074"/>
                  </a:cubicBezTo>
                  <a:cubicBezTo>
                    <a:pt x="445597" y="179933"/>
                    <a:pt x="443022" y="180974"/>
                    <a:pt x="440465" y="182015"/>
                  </a:cubicBezTo>
                  <a:lnTo>
                    <a:pt x="441488" y="180188"/>
                  </a:lnTo>
                  <a:lnTo>
                    <a:pt x="442291" y="178326"/>
                  </a:lnTo>
                  <a:cubicBezTo>
                    <a:pt x="441287" y="177613"/>
                    <a:pt x="440501" y="176572"/>
                    <a:pt x="440173" y="175349"/>
                  </a:cubicBezTo>
                  <a:cubicBezTo>
                    <a:pt x="439479" y="172938"/>
                    <a:pt x="440648" y="170271"/>
                    <a:pt x="442876" y="169103"/>
                  </a:cubicBezTo>
                  <a:cubicBezTo>
                    <a:pt x="442839" y="167623"/>
                    <a:pt x="442894" y="166400"/>
                    <a:pt x="443186" y="165158"/>
                  </a:cubicBezTo>
                  <a:cubicBezTo>
                    <a:pt x="444117" y="160957"/>
                    <a:pt x="446163" y="157140"/>
                    <a:pt x="448190" y="153414"/>
                  </a:cubicBezTo>
                  <a:cubicBezTo>
                    <a:pt x="448848" y="152209"/>
                    <a:pt x="449524" y="150930"/>
                    <a:pt x="450126" y="149707"/>
                  </a:cubicBezTo>
                  <a:lnTo>
                    <a:pt x="451916" y="146127"/>
                  </a:lnTo>
                  <a:lnTo>
                    <a:pt x="453724" y="142529"/>
                  </a:lnTo>
                  <a:lnTo>
                    <a:pt x="454272" y="141433"/>
                  </a:lnTo>
                  <a:cubicBezTo>
                    <a:pt x="455240" y="139461"/>
                    <a:pt x="456208" y="137433"/>
                    <a:pt x="457359" y="135571"/>
                  </a:cubicBezTo>
                  <a:cubicBezTo>
                    <a:pt x="458801" y="133214"/>
                    <a:pt x="460409" y="130931"/>
                    <a:pt x="461961" y="128630"/>
                  </a:cubicBezTo>
                  <a:cubicBezTo>
                    <a:pt x="463221" y="126877"/>
                    <a:pt x="464427" y="125105"/>
                    <a:pt x="465577" y="123297"/>
                  </a:cubicBezTo>
                  <a:cubicBezTo>
                    <a:pt x="466911" y="121179"/>
                    <a:pt x="468372" y="119151"/>
                    <a:pt x="469814" y="117142"/>
                  </a:cubicBezTo>
                  <a:cubicBezTo>
                    <a:pt x="471294" y="115024"/>
                    <a:pt x="472810" y="112942"/>
                    <a:pt x="474380" y="110896"/>
                  </a:cubicBezTo>
                  <a:cubicBezTo>
                    <a:pt x="474855" y="110275"/>
                    <a:pt x="475348" y="109673"/>
                    <a:pt x="475823" y="109052"/>
                  </a:cubicBezTo>
                  <a:cubicBezTo>
                    <a:pt x="478800" y="103865"/>
                    <a:pt x="481722" y="99591"/>
                    <a:pt x="484864" y="95701"/>
                  </a:cubicBezTo>
                  <a:cubicBezTo>
                    <a:pt x="487676" y="92541"/>
                    <a:pt x="490927" y="89692"/>
                    <a:pt x="495457" y="86295"/>
                  </a:cubicBezTo>
                  <a:cubicBezTo>
                    <a:pt x="496078" y="85966"/>
                    <a:pt x="496571" y="85619"/>
                    <a:pt x="497009" y="85272"/>
                  </a:cubicBezTo>
                  <a:lnTo>
                    <a:pt x="498068" y="84213"/>
                  </a:lnTo>
                  <a:cubicBezTo>
                    <a:pt x="498452" y="83702"/>
                    <a:pt x="498707" y="83172"/>
                    <a:pt x="498872" y="82606"/>
                  </a:cubicBezTo>
                  <a:cubicBezTo>
                    <a:pt x="499055" y="82003"/>
                    <a:pt x="499128" y="81382"/>
                    <a:pt x="499128" y="80761"/>
                  </a:cubicBezTo>
                  <a:cubicBezTo>
                    <a:pt x="498872" y="80706"/>
                    <a:pt x="498616" y="80652"/>
                    <a:pt x="498379" y="80597"/>
                  </a:cubicBezTo>
                  <a:cubicBezTo>
                    <a:pt x="495055" y="79830"/>
                    <a:pt x="491621" y="78990"/>
                    <a:pt x="488242" y="77985"/>
                  </a:cubicBezTo>
                  <a:lnTo>
                    <a:pt x="487585" y="78478"/>
                  </a:lnTo>
                  <a:cubicBezTo>
                    <a:pt x="487147" y="77985"/>
                    <a:pt x="486562" y="77693"/>
                    <a:pt x="485923" y="77602"/>
                  </a:cubicBezTo>
                  <a:cubicBezTo>
                    <a:pt x="483074" y="77145"/>
                    <a:pt x="479750" y="76524"/>
                    <a:pt x="476682" y="75264"/>
                  </a:cubicBezTo>
                  <a:cubicBezTo>
                    <a:pt x="472390" y="73383"/>
                    <a:pt x="467349" y="71009"/>
                    <a:pt x="462710" y="67940"/>
                  </a:cubicBezTo>
                  <a:cubicBezTo>
                    <a:pt x="461888" y="67374"/>
                    <a:pt x="461048" y="66826"/>
                    <a:pt x="460226" y="66260"/>
                  </a:cubicBezTo>
                  <a:cubicBezTo>
                    <a:pt x="458674" y="65456"/>
                    <a:pt x="457158" y="64616"/>
                    <a:pt x="455678" y="63721"/>
                  </a:cubicBezTo>
                  <a:cubicBezTo>
                    <a:pt x="454583" y="63009"/>
                    <a:pt x="453414" y="62260"/>
                    <a:pt x="452245" y="61493"/>
                  </a:cubicBezTo>
                  <a:cubicBezTo>
                    <a:pt x="451697" y="61219"/>
                    <a:pt x="451149" y="60927"/>
                    <a:pt x="450601" y="60635"/>
                  </a:cubicBezTo>
                  <a:lnTo>
                    <a:pt x="448117" y="59356"/>
                  </a:lnTo>
                  <a:lnTo>
                    <a:pt x="445396" y="57913"/>
                  </a:lnTo>
                  <a:lnTo>
                    <a:pt x="441451" y="55722"/>
                  </a:lnTo>
                  <a:cubicBezTo>
                    <a:pt x="438766" y="54188"/>
                    <a:pt x="436191" y="52398"/>
                    <a:pt x="433634" y="50590"/>
                  </a:cubicBezTo>
                  <a:cubicBezTo>
                    <a:pt x="428977" y="47248"/>
                    <a:pt x="424301" y="43851"/>
                    <a:pt x="419754" y="40307"/>
                  </a:cubicBezTo>
                  <a:lnTo>
                    <a:pt x="417653" y="38700"/>
                  </a:lnTo>
                  <a:lnTo>
                    <a:pt x="415571" y="37038"/>
                  </a:lnTo>
                  <a:cubicBezTo>
                    <a:pt x="413124" y="35102"/>
                    <a:pt x="410713" y="33057"/>
                    <a:pt x="408467" y="30883"/>
                  </a:cubicBezTo>
                  <a:cubicBezTo>
                    <a:pt x="406093" y="28527"/>
                    <a:pt x="403846" y="25989"/>
                    <a:pt x="401819" y="23322"/>
                  </a:cubicBezTo>
                  <a:cubicBezTo>
                    <a:pt x="398422" y="18573"/>
                    <a:pt x="395810" y="13971"/>
                    <a:pt x="393345" y="9496"/>
                  </a:cubicBezTo>
                  <a:lnTo>
                    <a:pt x="391756" y="6629"/>
                  </a:lnTo>
                  <a:cubicBezTo>
                    <a:pt x="390057" y="3506"/>
                    <a:pt x="387263" y="1406"/>
                    <a:pt x="383957" y="730"/>
                  </a:cubicBezTo>
                  <a:cubicBezTo>
                    <a:pt x="380523" y="-19"/>
                    <a:pt x="376871" y="-19"/>
                    <a:pt x="373127" y="18"/>
                  </a:cubicBezTo>
                  <a:cubicBezTo>
                    <a:pt x="368597" y="-19"/>
                    <a:pt x="364031" y="-37"/>
                    <a:pt x="359465" y="365"/>
                  </a:cubicBezTo>
                  <a:cubicBezTo>
                    <a:pt x="354242" y="840"/>
                    <a:pt x="349037" y="1552"/>
                    <a:pt x="343814" y="2392"/>
                  </a:cubicBezTo>
                  <a:lnTo>
                    <a:pt x="340709" y="2867"/>
                  </a:lnTo>
                  <a:cubicBezTo>
                    <a:pt x="337184" y="3396"/>
                    <a:pt x="333677" y="3926"/>
                    <a:pt x="330189" y="4638"/>
                  </a:cubicBezTo>
                  <a:cubicBezTo>
                    <a:pt x="327395" y="5259"/>
                    <a:pt x="324637" y="5899"/>
                    <a:pt x="321897" y="6556"/>
                  </a:cubicBezTo>
                  <a:cubicBezTo>
                    <a:pt x="319925" y="7049"/>
                    <a:pt x="317916" y="7542"/>
                    <a:pt x="315943" y="7962"/>
                  </a:cubicBezTo>
                  <a:lnTo>
                    <a:pt x="312820" y="8693"/>
                  </a:lnTo>
                  <a:cubicBezTo>
                    <a:pt x="309058" y="9643"/>
                    <a:pt x="305387" y="10775"/>
                    <a:pt x="301661" y="12072"/>
                  </a:cubicBezTo>
                  <a:cubicBezTo>
                    <a:pt x="300529" y="12437"/>
                    <a:pt x="299415" y="12839"/>
                    <a:pt x="298301" y="13259"/>
                  </a:cubicBezTo>
                  <a:cubicBezTo>
                    <a:pt x="298027" y="12638"/>
                    <a:pt x="297460" y="12126"/>
                    <a:pt x="296693" y="11670"/>
                  </a:cubicBezTo>
                  <a:cubicBezTo>
                    <a:pt x="295378" y="10958"/>
                    <a:pt x="294191" y="10903"/>
                    <a:pt x="292584" y="11049"/>
                  </a:cubicBezTo>
                  <a:cubicBezTo>
                    <a:pt x="291780" y="11159"/>
                    <a:pt x="290995" y="11305"/>
                    <a:pt x="290173" y="11524"/>
                  </a:cubicBezTo>
                  <a:cubicBezTo>
                    <a:pt x="288913" y="11834"/>
                    <a:pt x="287598" y="12254"/>
                    <a:pt x="286338" y="12656"/>
                  </a:cubicBezTo>
                </a:path>
              </a:pathLst>
            </a:custGeom>
            <a:solidFill>
              <a:srgbClr val="EA271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95A53E77-DEE2-AE7B-F6CC-7C1E41868C70}"/>
                </a:ext>
              </a:extLst>
            </p:cNvPr>
            <p:cNvSpPr/>
            <p:nvPr/>
          </p:nvSpPr>
          <p:spPr>
            <a:xfrm>
              <a:off x="5097033" y="2955297"/>
              <a:ext cx="470868" cy="273306"/>
            </a:xfrm>
            <a:custGeom>
              <a:avLst/>
              <a:gdLst>
                <a:gd name="connsiteX0" fmla="*/ 195256 w 470868"/>
                <a:gd name="connsiteY0" fmla="*/ 3176 h 273306"/>
                <a:gd name="connsiteX1" fmla="*/ 192188 w 470868"/>
                <a:gd name="connsiteY1" fmla="*/ 4035 h 273306"/>
                <a:gd name="connsiteX2" fmla="*/ 181449 w 470868"/>
                <a:gd name="connsiteY2" fmla="*/ 8308 h 273306"/>
                <a:gd name="connsiteX3" fmla="*/ 169011 w 470868"/>
                <a:gd name="connsiteY3" fmla="*/ 17787 h 273306"/>
                <a:gd name="connsiteX4" fmla="*/ 157505 w 470868"/>
                <a:gd name="connsiteY4" fmla="*/ 35941 h 273306"/>
                <a:gd name="connsiteX5" fmla="*/ 156738 w 470868"/>
                <a:gd name="connsiteY5" fmla="*/ 44160 h 273306"/>
                <a:gd name="connsiteX6" fmla="*/ 158090 w 470868"/>
                <a:gd name="connsiteY6" fmla="*/ 53547 h 273306"/>
                <a:gd name="connsiteX7" fmla="*/ 164847 w 470868"/>
                <a:gd name="connsiteY7" fmla="*/ 72651 h 273306"/>
                <a:gd name="connsiteX8" fmla="*/ 166801 w 470868"/>
                <a:gd name="connsiteY8" fmla="*/ 77765 h 273306"/>
                <a:gd name="connsiteX9" fmla="*/ 166783 w 470868"/>
                <a:gd name="connsiteY9" fmla="*/ 77783 h 273306"/>
                <a:gd name="connsiteX10" fmla="*/ 169687 w 470868"/>
                <a:gd name="connsiteY10" fmla="*/ 85289 h 273306"/>
                <a:gd name="connsiteX11" fmla="*/ 172280 w 470868"/>
                <a:gd name="connsiteY11" fmla="*/ 92011 h 273306"/>
                <a:gd name="connsiteX12" fmla="*/ 175586 w 470868"/>
                <a:gd name="connsiteY12" fmla="*/ 100010 h 273306"/>
                <a:gd name="connsiteX13" fmla="*/ 178508 w 470868"/>
                <a:gd name="connsiteY13" fmla="*/ 107060 h 273306"/>
                <a:gd name="connsiteX14" fmla="*/ 178435 w 470868"/>
                <a:gd name="connsiteY14" fmla="*/ 106914 h 273306"/>
                <a:gd name="connsiteX15" fmla="*/ 179239 w 470868"/>
                <a:gd name="connsiteY15" fmla="*/ 108886 h 273306"/>
                <a:gd name="connsiteX16" fmla="*/ 181686 w 470868"/>
                <a:gd name="connsiteY16" fmla="*/ 115224 h 273306"/>
                <a:gd name="connsiteX17" fmla="*/ 180115 w 470868"/>
                <a:gd name="connsiteY17" fmla="*/ 114384 h 273306"/>
                <a:gd name="connsiteX18" fmla="*/ 165468 w 470868"/>
                <a:gd name="connsiteY18" fmla="*/ 108484 h 273306"/>
                <a:gd name="connsiteX19" fmla="*/ 158492 w 470868"/>
                <a:gd name="connsiteY19" fmla="*/ 105836 h 273306"/>
                <a:gd name="connsiteX20" fmla="*/ 151496 w 470868"/>
                <a:gd name="connsiteY20" fmla="*/ 103170 h 273306"/>
                <a:gd name="connsiteX21" fmla="*/ 140940 w 470868"/>
                <a:gd name="connsiteY21" fmla="*/ 99718 h 273306"/>
                <a:gd name="connsiteX22" fmla="*/ 137269 w 470868"/>
                <a:gd name="connsiteY22" fmla="*/ 98585 h 273306"/>
                <a:gd name="connsiteX23" fmla="*/ 131881 w 470868"/>
                <a:gd name="connsiteY23" fmla="*/ 96869 h 273306"/>
                <a:gd name="connsiteX24" fmla="*/ 108960 w 470868"/>
                <a:gd name="connsiteY24" fmla="*/ 89819 h 273306"/>
                <a:gd name="connsiteX25" fmla="*/ 96139 w 470868"/>
                <a:gd name="connsiteY25" fmla="*/ 86568 h 273306"/>
                <a:gd name="connsiteX26" fmla="*/ 88743 w 470868"/>
                <a:gd name="connsiteY26" fmla="*/ 84669 h 273306"/>
                <a:gd name="connsiteX27" fmla="*/ 81346 w 470868"/>
                <a:gd name="connsiteY27" fmla="*/ 82751 h 273306"/>
                <a:gd name="connsiteX28" fmla="*/ 65876 w 470868"/>
                <a:gd name="connsiteY28" fmla="*/ 80066 h 273306"/>
                <a:gd name="connsiteX29" fmla="*/ 65876 w 470868"/>
                <a:gd name="connsiteY29" fmla="*/ 80011 h 273306"/>
                <a:gd name="connsiteX30" fmla="*/ 39011 w 470868"/>
                <a:gd name="connsiteY30" fmla="*/ 74185 h 273306"/>
                <a:gd name="connsiteX31" fmla="*/ 25550 w 470868"/>
                <a:gd name="connsiteY31" fmla="*/ 70861 h 273306"/>
                <a:gd name="connsiteX32" fmla="*/ 17277 w 470868"/>
                <a:gd name="connsiteY32" fmla="*/ 69108 h 273306"/>
                <a:gd name="connsiteX33" fmla="*/ 13149 w 470868"/>
                <a:gd name="connsiteY33" fmla="*/ 68250 h 273306"/>
                <a:gd name="connsiteX34" fmla="*/ 11213 w 470868"/>
                <a:gd name="connsiteY34" fmla="*/ 67848 h 273306"/>
                <a:gd name="connsiteX35" fmla="*/ 10026 w 470868"/>
                <a:gd name="connsiteY35" fmla="*/ 67592 h 273306"/>
                <a:gd name="connsiteX36" fmla="*/ 5606 w 470868"/>
                <a:gd name="connsiteY36" fmla="*/ 66770 h 273306"/>
                <a:gd name="connsiteX37" fmla="*/ 4200 w 470868"/>
                <a:gd name="connsiteY37" fmla="*/ 67355 h 273306"/>
                <a:gd name="connsiteX38" fmla="*/ 3104 w 470868"/>
                <a:gd name="connsiteY38" fmla="*/ 68049 h 273306"/>
                <a:gd name="connsiteX39" fmla="*/ 3031 w 470868"/>
                <a:gd name="connsiteY39" fmla="*/ 67957 h 273306"/>
                <a:gd name="connsiteX40" fmla="*/ 18 w 470868"/>
                <a:gd name="connsiteY40" fmla="*/ 73126 h 273306"/>
                <a:gd name="connsiteX41" fmla="*/ 2575 w 470868"/>
                <a:gd name="connsiteY41" fmla="*/ 78769 h 273306"/>
                <a:gd name="connsiteX42" fmla="*/ 4894 w 470868"/>
                <a:gd name="connsiteY42" fmla="*/ 81472 h 273306"/>
                <a:gd name="connsiteX43" fmla="*/ 9223 w 470868"/>
                <a:gd name="connsiteY43" fmla="*/ 86385 h 273306"/>
                <a:gd name="connsiteX44" fmla="*/ 13003 w 470868"/>
                <a:gd name="connsiteY44" fmla="*/ 90641 h 273306"/>
                <a:gd name="connsiteX45" fmla="*/ 23395 w 470868"/>
                <a:gd name="connsiteY45" fmla="*/ 102859 h 273306"/>
                <a:gd name="connsiteX46" fmla="*/ 24217 w 470868"/>
                <a:gd name="connsiteY46" fmla="*/ 103809 h 273306"/>
                <a:gd name="connsiteX47" fmla="*/ 25386 w 470868"/>
                <a:gd name="connsiteY47" fmla="*/ 105197 h 273306"/>
                <a:gd name="connsiteX48" fmla="*/ 31541 w 470868"/>
                <a:gd name="connsiteY48" fmla="*/ 113945 h 273306"/>
                <a:gd name="connsiteX49" fmla="*/ 42883 w 470868"/>
                <a:gd name="connsiteY49" fmla="*/ 128775 h 273306"/>
                <a:gd name="connsiteX50" fmla="*/ 49074 w 470868"/>
                <a:gd name="connsiteY50" fmla="*/ 135222 h 273306"/>
                <a:gd name="connsiteX51" fmla="*/ 51448 w 470868"/>
                <a:gd name="connsiteY51" fmla="*/ 137414 h 273306"/>
                <a:gd name="connsiteX52" fmla="*/ 56361 w 470868"/>
                <a:gd name="connsiteY52" fmla="*/ 139660 h 273306"/>
                <a:gd name="connsiteX53" fmla="*/ 57713 w 470868"/>
                <a:gd name="connsiteY53" fmla="*/ 139514 h 273306"/>
                <a:gd name="connsiteX54" fmla="*/ 59009 w 470868"/>
                <a:gd name="connsiteY54" fmla="*/ 138985 h 273306"/>
                <a:gd name="connsiteX55" fmla="*/ 69474 w 470868"/>
                <a:gd name="connsiteY55" fmla="*/ 148756 h 273306"/>
                <a:gd name="connsiteX56" fmla="*/ 81985 w 470868"/>
                <a:gd name="connsiteY56" fmla="*/ 157614 h 273306"/>
                <a:gd name="connsiteX57" fmla="*/ 95263 w 470868"/>
                <a:gd name="connsiteY57" fmla="*/ 164353 h 273306"/>
                <a:gd name="connsiteX58" fmla="*/ 109253 w 470868"/>
                <a:gd name="connsiteY58" fmla="*/ 170179 h 273306"/>
                <a:gd name="connsiteX59" fmla="*/ 124667 w 470868"/>
                <a:gd name="connsiteY59" fmla="*/ 174526 h 273306"/>
                <a:gd name="connsiteX60" fmla="*/ 127370 w 470868"/>
                <a:gd name="connsiteY60" fmla="*/ 175074 h 273306"/>
                <a:gd name="connsiteX61" fmla="*/ 121033 w 470868"/>
                <a:gd name="connsiteY61" fmla="*/ 181521 h 273306"/>
                <a:gd name="connsiteX62" fmla="*/ 100687 w 470868"/>
                <a:gd name="connsiteY62" fmla="*/ 204825 h 273306"/>
                <a:gd name="connsiteX63" fmla="*/ 96121 w 470868"/>
                <a:gd name="connsiteY63" fmla="*/ 211053 h 273306"/>
                <a:gd name="connsiteX64" fmla="*/ 91884 w 470868"/>
                <a:gd name="connsiteY64" fmla="*/ 217208 h 273306"/>
                <a:gd name="connsiteX65" fmla="*/ 88249 w 470868"/>
                <a:gd name="connsiteY65" fmla="*/ 222559 h 273306"/>
                <a:gd name="connsiteX66" fmla="*/ 83665 w 470868"/>
                <a:gd name="connsiteY66" fmla="*/ 229499 h 273306"/>
                <a:gd name="connsiteX67" fmla="*/ 80561 w 470868"/>
                <a:gd name="connsiteY67" fmla="*/ 235362 h 273306"/>
                <a:gd name="connsiteX68" fmla="*/ 80013 w 470868"/>
                <a:gd name="connsiteY68" fmla="*/ 236476 h 273306"/>
                <a:gd name="connsiteX69" fmla="*/ 78223 w 470868"/>
                <a:gd name="connsiteY69" fmla="*/ 240056 h 273306"/>
                <a:gd name="connsiteX70" fmla="*/ 76415 w 470868"/>
                <a:gd name="connsiteY70" fmla="*/ 243635 h 273306"/>
                <a:gd name="connsiteX71" fmla="*/ 74479 w 470868"/>
                <a:gd name="connsiteY71" fmla="*/ 247361 h 273306"/>
                <a:gd name="connsiteX72" fmla="*/ 69474 w 470868"/>
                <a:gd name="connsiteY72" fmla="*/ 259068 h 273306"/>
                <a:gd name="connsiteX73" fmla="*/ 69146 w 470868"/>
                <a:gd name="connsiteY73" fmla="*/ 263031 h 273306"/>
                <a:gd name="connsiteX74" fmla="*/ 66497 w 470868"/>
                <a:gd name="connsiteY74" fmla="*/ 269259 h 273306"/>
                <a:gd name="connsiteX75" fmla="*/ 73091 w 470868"/>
                <a:gd name="connsiteY75" fmla="*/ 273149 h 273306"/>
                <a:gd name="connsiteX76" fmla="*/ 85090 w 470868"/>
                <a:gd name="connsiteY76" fmla="*/ 269734 h 273306"/>
                <a:gd name="connsiteX77" fmla="*/ 92468 w 470868"/>
                <a:gd name="connsiteY77" fmla="*/ 267762 h 273306"/>
                <a:gd name="connsiteX78" fmla="*/ 99847 w 470868"/>
                <a:gd name="connsiteY78" fmla="*/ 265808 h 273306"/>
                <a:gd name="connsiteX79" fmla="*/ 113435 w 470868"/>
                <a:gd name="connsiteY79" fmla="*/ 261954 h 273306"/>
                <a:gd name="connsiteX80" fmla="*/ 114677 w 470868"/>
                <a:gd name="connsiteY80" fmla="*/ 261643 h 273306"/>
                <a:gd name="connsiteX81" fmla="*/ 122914 w 470868"/>
                <a:gd name="connsiteY81" fmla="*/ 259908 h 273306"/>
                <a:gd name="connsiteX82" fmla="*/ 126402 w 470868"/>
                <a:gd name="connsiteY82" fmla="*/ 259214 h 273306"/>
                <a:gd name="connsiteX83" fmla="*/ 135771 w 470868"/>
                <a:gd name="connsiteY83" fmla="*/ 257151 h 273306"/>
                <a:gd name="connsiteX84" fmla="*/ 140447 w 470868"/>
                <a:gd name="connsiteY84" fmla="*/ 256073 h 273306"/>
                <a:gd name="connsiteX85" fmla="*/ 147150 w 470868"/>
                <a:gd name="connsiteY85" fmla="*/ 254594 h 273306"/>
                <a:gd name="connsiteX86" fmla="*/ 153944 w 470868"/>
                <a:gd name="connsiteY86" fmla="*/ 253078 h 273306"/>
                <a:gd name="connsiteX87" fmla="*/ 155624 w 470868"/>
                <a:gd name="connsiteY87" fmla="*/ 252676 h 273306"/>
                <a:gd name="connsiteX88" fmla="*/ 181413 w 470868"/>
                <a:gd name="connsiteY88" fmla="*/ 244603 h 273306"/>
                <a:gd name="connsiteX89" fmla="*/ 193831 w 470868"/>
                <a:gd name="connsiteY89" fmla="*/ 239490 h 273306"/>
                <a:gd name="connsiteX90" fmla="*/ 205447 w 470868"/>
                <a:gd name="connsiteY90" fmla="*/ 233956 h 273306"/>
                <a:gd name="connsiteX91" fmla="*/ 216698 w 470868"/>
                <a:gd name="connsiteY91" fmla="*/ 227673 h 273306"/>
                <a:gd name="connsiteX92" fmla="*/ 226999 w 470868"/>
                <a:gd name="connsiteY92" fmla="*/ 219418 h 273306"/>
                <a:gd name="connsiteX93" fmla="*/ 227820 w 470868"/>
                <a:gd name="connsiteY93" fmla="*/ 218706 h 273306"/>
                <a:gd name="connsiteX94" fmla="*/ 236624 w 470868"/>
                <a:gd name="connsiteY94" fmla="*/ 210761 h 273306"/>
                <a:gd name="connsiteX95" fmla="*/ 244751 w 470868"/>
                <a:gd name="connsiteY95" fmla="*/ 201867 h 273306"/>
                <a:gd name="connsiteX96" fmla="*/ 251180 w 470868"/>
                <a:gd name="connsiteY96" fmla="*/ 194214 h 273306"/>
                <a:gd name="connsiteX97" fmla="*/ 252038 w 470868"/>
                <a:gd name="connsiteY97" fmla="*/ 194853 h 273306"/>
                <a:gd name="connsiteX98" fmla="*/ 253463 w 470868"/>
                <a:gd name="connsiteY98" fmla="*/ 195766 h 273306"/>
                <a:gd name="connsiteX99" fmla="*/ 257736 w 470868"/>
                <a:gd name="connsiteY99" fmla="*/ 198634 h 273306"/>
                <a:gd name="connsiteX100" fmla="*/ 262466 w 470868"/>
                <a:gd name="connsiteY100" fmla="*/ 202816 h 273306"/>
                <a:gd name="connsiteX101" fmla="*/ 266904 w 470868"/>
                <a:gd name="connsiteY101" fmla="*/ 206761 h 273306"/>
                <a:gd name="connsiteX102" fmla="*/ 268000 w 470868"/>
                <a:gd name="connsiteY102" fmla="*/ 207674 h 273306"/>
                <a:gd name="connsiteX103" fmla="*/ 277863 w 470868"/>
                <a:gd name="connsiteY103" fmla="*/ 216605 h 273306"/>
                <a:gd name="connsiteX104" fmla="*/ 280803 w 470868"/>
                <a:gd name="connsiteY104" fmla="*/ 219692 h 273306"/>
                <a:gd name="connsiteX105" fmla="*/ 288638 w 470868"/>
                <a:gd name="connsiteY105" fmla="*/ 227436 h 273306"/>
                <a:gd name="connsiteX106" fmla="*/ 301130 w 470868"/>
                <a:gd name="connsiteY106" fmla="*/ 237006 h 273306"/>
                <a:gd name="connsiteX107" fmla="*/ 313148 w 470868"/>
                <a:gd name="connsiteY107" fmla="*/ 245115 h 273306"/>
                <a:gd name="connsiteX108" fmla="*/ 324508 w 470868"/>
                <a:gd name="connsiteY108" fmla="*/ 251708 h 273306"/>
                <a:gd name="connsiteX109" fmla="*/ 344763 w 470868"/>
                <a:gd name="connsiteY109" fmla="*/ 259726 h 273306"/>
                <a:gd name="connsiteX110" fmla="*/ 359720 w 470868"/>
                <a:gd name="connsiteY110" fmla="*/ 263707 h 273306"/>
                <a:gd name="connsiteX111" fmla="*/ 372925 w 470868"/>
                <a:gd name="connsiteY111" fmla="*/ 266173 h 273306"/>
                <a:gd name="connsiteX112" fmla="*/ 374039 w 470868"/>
                <a:gd name="connsiteY112" fmla="*/ 266301 h 273306"/>
                <a:gd name="connsiteX113" fmla="*/ 376340 w 470868"/>
                <a:gd name="connsiteY113" fmla="*/ 266611 h 273306"/>
                <a:gd name="connsiteX114" fmla="*/ 378550 w 470868"/>
                <a:gd name="connsiteY114" fmla="*/ 266922 h 273306"/>
                <a:gd name="connsiteX115" fmla="*/ 380011 w 470868"/>
                <a:gd name="connsiteY115" fmla="*/ 267141 h 273306"/>
                <a:gd name="connsiteX116" fmla="*/ 381527 w 470868"/>
                <a:gd name="connsiteY116" fmla="*/ 267360 h 273306"/>
                <a:gd name="connsiteX117" fmla="*/ 382751 w 470868"/>
                <a:gd name="connsiteY117" fmla="*/ 267506 h 273306"/>
                <a:gd name="connsiteX118" fmla="*/ 389636 w 470868"/>
                <a:gd name="connsiteY118" fmla="*/ 268237 h 273306"/>
                <a:gd name="connsiteX119" fmla="*/ 391974 w 470868"/>
                <a:gd name="connsiteY119" fmla="*/ 268346 h 273306"/>
                <a:gd name="connsiteX120" fmla="*/ 394677 w 470868"/>
                <a:gd name="connsiteY120" fmla="*/ 268109 h 273306"/>
                <a:gd name="connsiteX121" fmla="*/ 398439 w 470868"/>
                <a:gd name="connsiteY121" fmla="*/ 265424 h 273306"/>
                <a:gd name="connsiteX122" fmla="*/ 399389 w 470868"/>
                <a:gd name="connsiteY122" fmla="*/ 262009 h 273306"/>
                <a:gd name="connsiteX123" fmla="*/ 398896 w 470868"/>
                <a:gd name="connsiteY123" fmla="*/ 259178 h 273306"/>
                <a:gd name="connsiteX124" fmla="*/ 398403 w 470868"/>
                <a:gd name="connsiteY124" fmla="*/ 257881 h 273306"/>
                <a:gd name="connsiteX125" fmla="*/ 395261 w 470868"/>
                <a:gd name="connsiteY125" fmla="*/ 252018 h 273306"/>
                <a:gd name="connsiteX126" fmla="*/ 389271 w 470868"/>
                <a:gd name="connsiteY126" fmla="*/ 244001 h 273306"/>
                <a:gd name="connsiteX127" fmla="*/ 387189 w 470868"/>
                <a:gd name="connsiteY127" fmla="*/ 241389 h 273306"/>
                <a:gd name="connsiteX128" fmla="*/ 380614 w 470868"/>
                <a:gd name="connsiteY128" fmla="*/ 231399 h 273306"/>
                <a:gd name="connsiteX129" fmla="*/ 376212 w 470868"/>
                <a:gd name="connsiteY129" fmla="*/ 222431 h 273306"/>
                <a:gd name="connsiteX130" fmla="*/ 374989 w 470868"/>
                <a:gd name="connsiteY130" fmla="*/ 219710 h 273306"/>
                <a:gd name="connsiteX131" fmla="*/ 368286 w 470868"/>
                <a:gd name="connsiteY131" fmla="*/ 206414 h 273306"/>
                <a:gd name="connsiteX132" fmla="*/ 360213 w 470868"/>
                <a:gd name="connsiteY132" fmla="*/ 196369 h 273306"/>
                <a:gd name="connsiteX133" fmla="*/ 349949 w 470868"/>
                <a:gd name="connsiteY133" fmla="*/ 187566 h 273306"/>
                <a:gd name="connsiteX134" fmla="*/ 339357 w 470868"/>
                <a:gd name="connsiteY134" fmla="*/ 181101 h 273306"/>
                <a:gd name="connsiteX135" fmla="*/ 335393 w 470868"/>
                <a:gd name="connsiteY135" fmla="*/ 178872 h 273306"/>
                <a:gd name="connsiteX136" fmla="*/ 344470 w 470868"/>
                <a:gd name="connsiteY136" fmla="*/ 173996 h 273306"/>
                <a:gd name="connsiteX137" fmla="*/ 348104 w 470868"/>
                <a:gd name="connsiteY137" fmla="*/ 172864 h 273306"/>
                <a:gd name="connsiteX138" fmla="*/ 352105 w 470868"/>
                <a:gd name="connsiteY138" fmla="*/ 172024 h 273306"/>
                <a:gd name="connsiteX139" fmla="*/ 352762 w 470868"/>
                <a:gd name="connsiteY139" fmla="*/ 171951 h 273306"/>
                <a:gd name="connsiteX140" fmla="*/ 352743 w 470868"/>
                <a:gd name="connsiteY140" fmla="*/ 171859 h 273306"/>
                <a:gd name="connsiteX141" fmla="*/ 353273 w 470868"/>
                <a:gd name="connsiteY141" fmla="*/ 171878 h 273306"/>
                <a:gd name="connsiteX142" fmla="*/ 352963 w 470868"/>
                <a:gd name="connsiteY142" fmla="*/ 171914 h 273306"/>
                <a:gd name="connsiteX143" fmla="*/ 352908 w 470868"/>
                <a:gd name="connsiteY143" fmla="*/ 171932 h 273306"/>
                <a:gd name="connsiteX144" fmla="*/ 367263 w 470868"/>
                <a:gd name="connsiteY144" fmla="*/ 169960 h 273306"/>
                <a:gd name="connsiteX145" fmla="*/ 373491 w 470868"/>
                <a:gd name="connsiteY145" fmla="*/ 168681 h 273306"/>
                <a:gd name="connsiteX146" fmla="*/ 379208 w 470868"/>
                <a:gd name="connsiteY146" fmla="*/ 167092 h 273306"/>
                <a:gd name="connsiteX147" fmla="*/ 390093 w 470868"/>
                <a:gd name="connsiteY147" fmla="*/ 163129 h 273306"/>
                <a:gd name="connsiteX148" fmla="*/ 398129 w 470868"/>
                <a:gd name="connsiteY148" fmla="*/ 158710 h 273306"/>
                <a:gd name="connsiteX149" fmla="*/ 403517 w 470868"/>
                <a:gd name="connsiteY149" fmla="*/ 154746 h 273306"/>
                <a:gd name="connsiteX150" fmla="*/ 404576 w 470868"/>
                <a:gd name="connsiteY150" fmla="*/ 153924 h 273306"/>
                <a:gd name="connsiteX151" fmla="*/ 405581 w 470868"/>
                <a:gd name="connsiteY151" fmla="*/ 153194 h 273306"/>
                <a:gd name="connsiteX152" fmla="*/ 428556 w 470868"/>
                <a:gd name="connsiteY152" fmla="*/ 132757 h 273306"/>
                <a:gd name="connsiteX153" fmla="*/ 433104 w 470868"/>
                <a:gd name="connsiteY153" fmla="*/ 127698 h 273306"/>
                <a:gd name="connsiteX154" fmla="*/ 439204 w 470868"/>
                <a:gd name="connsiteY154" fmla="*/ 121689 h 273306"/>
                <a:gd name="connsiteX155" fmla="*/ 449742 w 470868"/>
                <a:gd name="connsiteY155" fmla="*/ 112429 h 273306"/>
                <a:gd name="connsiteX156" fmla="*/ 458216 w 470868"/>
                <a:gd name="connsiteY156" fmla="*/ 106749 h 273306"/>
                <a:gd name="connsiteX157" fmla="*/ 459622 w 470868"/>
                <a:gd name="connsiteY157" fmla="*/ 105909 h 273306"/>
                <a:gd name="connsiteX158" fmla="*/ 464535 w 470868"/>
                <a:gd name="connsiteY158" fmla="*/ 102841 h 273306"/>
                <a:gd name="connsiteX159" fmla="*/ 470069 w 470868"/>
                <a:gd name="connsiteY159" fmla="*/ 92321 h 273306"/>
                <a:gd name="connsiteX160" fmla="*/ 459586 w 470868"/>
                <a:gd name="connsiteY160" fmla="*/ 87883 h 273306"/>
                <a:gd name="connsiteX161" fmla="*/ 458052 w 470868"/>
                <a:gd name="connsiteY161" fmla="*/ 87700 h 273306"/>
                <a:gd name="connsiteX162" fmla="*/ 429506 w 470868"/>
                <a:gd name="connsiteY162" fmla="*/ 84778 h 273306"/>
                <a:gd name="connsiteX163" fmla="*/ 417123 w 470868"/>
                <a:gd name="connsiteY163" fmla="*/ 84322 h 273306"/>
                <a:gd name="connsiteX164" fmla="*/ 415333 w 470868"/>
                <a:gd name="connsiteY164" fmla="*/ 84303 h 273306"/>
                <a:gd name="connsiteX165" fmla="*/ 401580 w 470868"/>
                <a:gd name="connsiteY165" fmla="*/ 84669 h 273306"/>
                <a:gd name="connsiteX166" fmla="*/ 398932 w 470868"/>
                <a:gd name="connsiteY166" fmla="*/ 84869 h 273306"/>
                <a:gd name="connsiteX167" fmla="*/ 390970 w 470868"/>
                <a:gd name="connsiteY167" fmla="*/ 85545 h 273306"/>
                <a:gd name="connsiteX168" fmla="*/ 379756 w 470868"/>
                <a:gd name="connsiteY168" fmla="*/ 87116 h 273306"/>
                <a:gd name="connsiteX169" fmla="*/ 372450 w 470868"/>
                <a:gd name="connsiteY169" fmla="*/ 88175 h 273306"/>
                <a:gd name="connsiteX170" fmla="*/ 368797 w 470868"/>
                <a:gd name="connsiteY170" fmla="*/ 88687 h 273306"/>
                <a:gd name="connsiteX171" fmla="*/ 366825 w 470868"/>
                <a:gd name="connsiteY171" fmla="*/ 88961 h 273306"/>
                <a:gd name="connsiteX172" fmla="*/ 358004 w 470868"/>
                <a:gd name="connsiteY172" fmla="*/ 90440 h 273306"/>
                <a:gd name="connsiteX173" fmla="*/ 350187 w 470868"/>
                <a:gd name="connsiteY173" fmla="*/ 92303 h 273306"/>
                <a:gd name="connsiteX174" fmla="*/ 346278 w 470868"/>
                <a:gd name="connsiteY174" fmla="*/ 93252 h 273306"/>
                <a:gd name="connsiteX175" fmla="*/ 337968 w 470868"/>
                <a:gd name="connsiteY175" fmla="*/ 95262 h 273306"/>
                <a:gd name="connsiteX176" fmla="*/ 335996 w 470868"/>
                <a:gd name="connsiteY176" fmla="*/ 95755 h 273306"/>
                <a:gd name="connsiteX177" fmla="*/ 325001 w 470868"/>
                <a:gd name="connsiteY177" fmla="*/ 98951 h 273306"/>
                <a:gd name="connsiteX178" fmla="*/ 315340 w 470868"/>
                <a:gd name="connsiteY178" fmla="*/ 102658 h 273306"/>
                <a:gd name="connsiteX179" fmla="*/ 314317 w 470868"/>
                <a:gd name="connsiteY179" fmla="*/ 103078 h 273306"/>
                <a:gd name="connsiteX180" fmla="*/ 306427 w 470868"/>
                <a:gd name="connsiteY180" fmla="*/ 106421 h 273306"/>
                <a:gd name="connsiteX181" fmla="*/ 302738 w 470868"/>
                <a:gd name="connsiteY181" fmla="*/ 108210 h 273306"/>
                <a:gd name="connsiteX182" fmla="*/ 303066 w 470868"/>
                <a:gd name="connsiteY182" fmla="*/ 107115 h 273306"/>
                <a:gd name="connsiteX183" fmla="*/ 304272 w 470868"/>
                <a:gd name="connsiteY183" fmla="*/ 100503 h 273306"/>
                <a:gd name="connsiteX184" fmla="*/ 304710 w 470868"/>
                <a:gd name="connsiteY184" fmla="*/ 98604 h 273306"/>
                <a:gd name="connsiteX185" fmla="*/ 306007 w 470868"/>
                <a:gd name="connsiteY185" fmla="*/ 92832 h 273306"/>
                <a:gd name="connsiteX186" fmla="*/ 306701 w 470868"/>
                <a:gd name="connsiteY186" fmla="*/ 89308 h 273306"/>
                <a:gd name="connsiteX187" fmla="*/ 307139 w 470868"/>
                <a:gd name="connsiteY187" fmla="*/ 86988 h 273306"/>
                <a:gd name="connsiteX188" fmla="*/ 308454 w 470868"/>
                <a:gd name="connsiteY188" fmla="*/ 80432 h 273306"/>
                <a:gd name="connsiteX189" fmla="*/ 310518 w 470868"/>
                <a:gd name="connsiteY189" fmla="*/ 66990 h 273306"/>
                <a:gd name="connsiteX190" fmla="*/ 311249 w 470868"/>
                <a:gd name="connsiteY190" fmla="*/ 58168 h 273306"/>
                <a:gd name="connsiteX191" fmla="*/ 311377 w 470868"/>
                <a:gd name="connsiteY191" fmla="*/ 56123 h 273306"/>
                <a:gd name="connsiteX192" fmla="*/ 311632 w 470868"/>
                <a:gd name="connsiteY192" fmla="*/ 53365 h 273306"/>
                <a:gd name="connsiteX193" fmla="*/ 311943 w 470868"/>
                <a:gd name="connsiteY193" fmla="*/ 36124 h 273306"/>
                <a:gd name="connsiteX194" fmla="*/ 309422 w 470868"/>
                <a:gd name="connsiteY194" fmla="*/ 27631 h 273306"/>
                <a:gd name="connsiteX195" fmla="*/ 304820 w 470868"/>
                <a:gd name="connsiteY195" fmla="*/ 21915 h 273306"/>
                <a:gd name="connsiteX196" fmla="*/ 297752 w 470868"/>
                <a:gd name="connsiteY196" fmla="*/ 16125 h 273306"/>
                <a:gd name="connsiteX197" fmla="*/ 291469 w 470868"/>
                <a:gd name="connsiteY197" fmla="*/ 12637 h 273306"/>
                <a:gd name="connsiteX198" fmla="*/ 278776 w 470868"/>
                <a:gd name="connsiteY198" fmla="*/ 7943 h 273306"/>
                <a:gd name="connsiteX199" fmla="*/ 273443 w 470868"/>
                <a:gd name="connsiteY199" fmla="*/ 6427 h 273306"/>
                <a:gd name="connsiteX200" fmla="*/ 269516 w 470868"/>
                <a:gd name="connsiteY200" fmla="*/ 5313 h 273306"/>
                <a:gd name="connsiteX201" fmla="*/ 267562 w 470868"/>
                <a:gd name="connsiteY201" fmla="*/ 4765 h 273306"/>
                <a:gd name="connsiteX202" fmla="*/ 253992 w 470868"/>
                <a:gd name="connsiteY202" fmla="*/ 1861 h 273306"/>
                <a:gd name="connsiteX203" fmla="*/ 255380 w 470868"/>
                <a:gd name="connsiteY203" fmla="*/ 2080 h 273306"/>
                <a:gd name="connsiteX204" fmla="*/ 253261 w 470868"/>
                <a:gd name="connsiteY204" fmla="*/ 1752 h 273306"/>
                <a:gd name="connsiteX205" fmla="*/ 253261 w 470868"/>
                <a:gd name="connsiteY205" fmla="*/ 1752 h 273306"/>
                <a:gd name="connsiteX206" fmla="*/ 250138 w 470868"/>
                <a:gd name="connsiteY206" fmla="*/ 1149 h 273306"/>
                <a:gd name="connsiteX207" fmla="*/ 246723 w 470868"/>
                <a:gd name="connsiteY207" fmla="*/ 510 h 273306"/>
                <a:gd name="connsiteX208" fmla="*/ 238760 w 470868"/>
                <a:gd name="connsiteY208" fmla="*/ 35 h 273306"/>
                <a:gd name="connsiteX209" fmla="*/ 223309 w 470868"/>
                <a:gd name="connsiteY209" fmla="*/ 528 h 273306"/>
                <a:gd name="connsiteX210" fmla="*/ 219017 w 470868"/>
                <a:gd name="connsiteY210" fmla="*/ 583 h 273306"/>
                <a:gd name="connsiteX211" fmla="*/ 214725 w 470868"/>
                <a:gd name="connsiteY211" fmla="*/ 638 h 273306"/>
                <a:gd name="connsiteX212" fmla="*/ 202872 w 470868"/>
                <a:gd name="connsiteY212" fmla="*/ 1752 h 273306"/>
                <a:gd name="connsiteX213" fmla="*/ 195256 w 470868"/>
                <a:gd name="connsiteY213" fmla="*/ 3176 h 27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470868" h="273306">
                  <a:moveTo>
                    <a:pt x="195256" y="3176"/>
                  </a:moveTo>
                  <a:cubicBezTo>
                    <a:pt x="194215" y="3450"/>
                    <a:pt x="193193" y="3706"/>
                    <a:pt x="192188" y="4035"/>
                  </a:cubicBezTo>
                  <a:cubicBezTo>
                    <a:pt x="187951" y="5350"/>
                    <a:pt x="184426" y="6756"/>
                    <a:pt x="181449" y="8308"/>
                  </a:cubicBezTo>
                  <a:cubicBezTo>
                    <a:pt x="177467" y="10354"/>
                    <a:pt x="173632" y="13276"/>
                    <a:pt x="169011" y="17787"/>
                  </a:cubicBezTo>
                  <a:cubicBezTo>
                    <a:pt x="162856" y="23741"/>
                    <a:pt x="158985" y="29841"/>
                    <a:pt x="157505" y="35941"/>
                  </a:cubicBezTo>
                  <a:cubicBezTo>
                    <a:pt x="156939" y="38206"/>
                    <a:pt x="156665" y="41055"/>
                    <a:pt x="156738" y="44160"/>
                  </a:cubicBezTo>
                  <a:cubicBezTo>
                    <a:pt x="156775" y="47356"/>
                    <a:pt x="157231" y="50516"/>
                    <a:pt x="158090" y="53547"/>
                  </a:cubicBezTo>
                  <a:cubicBezTo>
                    <a:pt x="159916" y="60305"/>
                    <a:pt x="162528" y="66953"/>
                    <a:pt x="164847" y="72651"/>
                  </a:cubicBezTo>
                  <a:cubicBezTo>
                    <a:pt x="165322" y="73984"/>
                    <a:pt x="166034" y="75829"/>
                    <a:pt x="166801" y="77765"/>
                  </a:cubicBezTo>
                  <a:lnTo>
                    <a:pt x="166783" y="77783"/>
                  </a:lnTo>
                  <a:lnTo>
                    <a:pt x="169687" y="85289"/>
                  </a:lnTo>
                  <a:lnTo>
                    <a:pt x="172280" y="92011"/>
                  </a:lnTo>
                  <a:cubicBezTo>
                    <a:pt x="173322" y="94677"/>
                    <a:pt x="174454" y="97344"/>
                    <a:pt x="175586" y="100010"/>
                  </a:cubicBezTo>
                  <a:cubicBezTo>
                    <a:pt x="176572" y="102348"/>
                    <a:pt x="177559" y="104704"/>
                    <a:pt x="178508" y="107060"/>
                  </a:cubicBezTo>
                  <a:lnTo>
                    <a:pt x="178435" y="106914"/>
                  </a:lnTo>
                  <a:lnTo>
                    <a:pt x="179239" y="108886"/>
                  </a:lnTo>
                  <a:cubicBezTo>
                    <a:pt x="180061" y="111005"/>
                    <a:pt x="180883" y="113105"/>
                    <a:pt x="181686" y="115224"/>
                  </a:cubicBezTo>
                  <a:lnTo>
                    <a:pt x="180115" y="114384"/>
                  </a:lnTo>
                  <a:cubicBezTo>
                    <a:pt x="175349" y="112192"/>
                    <a:pt x="170399" y="110293"/>
                    <a:pt x="165468" y="108484"/>
                  </a:cubicBezTo>
                  <a:lnTo>
                    <a:pt x="158492" y="105836"/>
                  </a:lnTo>
                  <a:lnTo>
                    <a:pt x="151496" y="103170"/>
                  </a:lnTo>
                  <a:cubicBezTo>
                    <a:pt x="148008" y="101891"/>
                    <a:pt x="144483" y="100795"/>
                    <a:pt x="140940" y="99718"/>
                  </a:cubicBezTo>
                  <a:lnTo>
                    <a:pt x="137269" y="98585"/>
                  </a:lnTo>
                  <a:lnTo>
                    <a:pt x="131881" y="96869"/>
                  </a:lnTo>
                  <a:cubicBezTo>
                    <a:pt x="124265" y="94440"/>
                    <a:pt x="116649" y="92011"/>
                    <a:pt x="108960" y="89819"/>
                  </a:cubicBezTo>
                  <a:cubicBezTo>
                    <a:pt x="104742" y="88577"/>
                    <a:pt x="100431" y="87554"/>
                    <a:pt x="96139" y="86568"/>
                  </a:cubicBezTo>
                  <a:cubicBezTo>
                    <a:pt x="93656" y="85965"/>
                    <a:pt x="91208" y="85308"/>
                    <a:pt x="88743" y="84669"/>
                  </a:cubicBezTo>
                  <a:cubicBezTo>
                    <a:pt x="86295" y="84011"/>
                    <a:pt x="83830" y="83354"/>
                    <a:pt x="81346" y="82751"/>
                  </a:cubicBezTo>
                  <a:cubicBezTo>
                    <a:pt x="76177" y="81527"/>
                    <a:pt x="70899" y="80742"/>
                    <a:pt x="65876" y="80066"/>
                  </a:cubicBezTo>
                  <a:lnTo>
                    <a:pt x="65876" y="80011"/>
                  </a:lnTo>
                  <a:cubicBezTo>
                    <a:pt x="56982" y="78733"/>
                    <a:pt x="48453" y="76614"/>
                    <a:pt x="39011" y="74185"/>
                  </a:cubicBezTo>
                  <a:cubicBezTo>
                    <a:pt x="34536" y="72998"/>
                    <a:pt x="30061" y="71811"/>
                    <a:pt x="25550" y="70861"/>
                  </a:cubicBezTo>
                  <a:lnTo>
                    <a:pt x="17277" y="69108"/>
                  </a:lnTo>
                  <a:lnTo>
                    <a:pt x="13149" y="68250"/>
                  </a:lnTo>
                  <a:cubicBezTo>
                    <a:pt x="12510" y="68122"/>
                    <a:pt x="11853" y="67976"/>
                    <a:pt x="11213" y="67848"/>
                  </a:cubicBezTo>
                  <a:lnTo>
                    <a:pt x="10026" y="67592"/>
                  </a:lnTo>
                  <a:cubicBezTo>
                    <a:pt x="8638" y="66642"/>
                    <a:pt x="7049" y="66423"/>
                    <a:pt x="5606" y="66770"/>
                  </a:cubicBezTo>
                  <a:cubicBezTo>
                    <a:pt x="5150" y="66898"/>
                    <a:pt x="4657" y="67081"/>
                    <a:pt x="4200" y="67355"/>
                  </a:cubicBezTo>
                  <a:lnTo>
                    <a:pt x="3104" y="68049"/>
                  </a:lnTo>
                  <a:lnTo>
                    <a:pt x="3031" y="67957"/>
                  </a:lnTo>
                  <a:cubicBezTo>
                    <a:pt x="1004" y="69418"/>
                    <a:pt x="200" y="70825"/>
                    <a:pt x="18" y="73126"/>
                  </a:cubicBezTo>
                  <a:cubicBezTo>
                    <a:pt x="-183" y="75208"/>
                    <a:pt x="1351" y="77181"/>
                    <a:pt x="2575" y="78769"/>
                  </a:cubicBezTo>
                  <a:cubicBezTo>
                    <a:pt x="3433" y="79792"/>
                    <a:pt x="4164" y="80651"/>
                    <a:pt x="4894" y="81472"/>
                  </a:cubicBezTo>
                  <a:cubicBezTo>
                    <a:pt x="6300" y="83153"/>
                    <a:pt x="7762" y="84760"/>
                    <a:pt x="9223" y="86385"/>
                  </a:cubicBezTo>
                  <a:cubicBezTo>
                    <a:pt x="10501" y="87792"/>
                    <a:pt x="11761" y="89198"/>
                    <a:pt x="13003" y="90641"/>
                  </a:cubicBezTo>
                  <a:cubicBezTo>
                    <a:pt x="16455" y="94750"/>
                    <a:pt x="19925" y="98823"/>
                    <a:pt x="23395" y="102859"/>
                  </a:cubicBezTo>
                  <a:lnTo>
                    <a:pt x="24217" y="103809"/>
                  </a:lnTo>
                  <a:lnTo>
                    <a:pt x="25386" y="105197"/>
                  </a:lnTo>
                  <a:cubicBezTo>
                    <a:pt x="27468" y="108101"/>
                    <a:pt x="29550" y="111023"/>
                    <a:pt x="31541" y="113945"/>
                  </a:cubicBezTo>
                  <a:cubicBezTo>
                    <a:pt x="35687" y="119990"/>
                    <a:pt x="39285" y="124721"/>
                    <a:pt x="42883" y="128775"/>
                  </a:cubicBezTo>
                  <a:cubicBezTo>
                    <a:pt x="44873" y="131003"/>
                    <a:pt x="46937" y="133140"/>
                    <a:pt x="49074" y="135222"/>
                  </a:cubicBezTo>
                  <a:cubicBezTo>
                    <a:pt x="49823" y="135989"/>
                    <a:pt x="50626" y="136702"/>
                    <a:pt x="51448" y="137414"/>
                  </a:cubicBezTo>
                  <a:cubicBezTo>
                    <a:pt x="52854" y="138619"/>
                    <a:pt x="54498" y="139916"/>
                    <a:pt x="56361" y="139660"/>
                  </a:cubicBezTo>
                  <a:cubicBezTo>
                    <a:pt x="56818" y="139679"/>
                    <a:pt x="57274" y="139624"/>
                    <a:pt x="57713" y="139514"/>
                  </a:cubicBezTo>
                  <a:cubicBezTo>
                    <a:pt x="58151" y="139405"/>
                    <a:pt x="58589" y="139222"/>
                    <a:pt x="59009" y="138985"/>
                  </a:cubicBezTo>
                  <a:cubicBezTo>
                    <a:pt x="62461" y="142418"/>
                    <a:pt x="65895" y="145706"/>
                    <a:pt x="69474" y="148756"/>
                  </a:cubicBezTo>
                  <a:cubicBezTo>
                    <a:pt x="73511" y="152208"/>
                    <a:pt x="78040" y="155130"/>
                    <a:pt x="81985" y="157614"/>
                  </a:cubicBezTo>
                  <a:cubicBezTo>
                    <a:pt x="86113" y="160152"/>
                    <a:pt x="90441" y="162161"/>
                    <a:pt x="95263" y="164353"/>
                  </a:cubicBezTo>
                  <a:cubicBezTo>
                    <a:pt x="99847" y="166453"/>
                    <a:pt x="104504" y="168407"/>
                    <a:pt x="109253" y="170179"/>
                  </a:cubicBezTo>
                  <a:cubicBezTo>
                    <a:pt x="114257" y="172024"/>
                    <a:pt x="119626" y="173339"/>
                    <a:pt x="124667" y="174526"/>
                  </a:cubicBezTo>
                  <a:cubicBezTo>
                    <a:pt x="125562" y="174745"/>
                    <a:pt x="126457" y="174909"/>
                    <a:pt x="127370" y="175074"/>
                  </a:cubicBezTo>
                  <a:lnTo>
                    <a:pt x="121033" y="181521"/>
                  </a:lnTo>
                  <a:cubicBezTo>
                    <a:pt x="113910" y="189173"/>
                    <a:pt x="106988" y="196734"/>
                    <a:pt x="100687" y="204825"/>
                  </a:cubicBezTo>
                  <a:cubicBezTo>
                    <a:pt x="99116" y="206871"/>
                    <a:pt x="97600" y="208953"/>
                    <a:pt x="96121" y="211053"/>
                  </a:cubicBezTo>
                  <a:cubicBezTo>
                    <a:pt x="94678" y="213080"/>
                    <a:pt x="93217" y="215089"/>
                    <a:pt x="91884" y="217208"/>
                  </a:cubicBezTo>
                  <a:cubicBezTo>
                    <a:pt x="90733" y="219016"/>
                    <a:pt x="89491" y="220806"/>
                    <a:pt x="88249" y="222559"/>
                  </a:cubicBezTo>
                  <a:cubicBezTo>
                    <a:pt x="86697" y="224860"/>
                    <a:pt x="85090" y="227125"/>
                    <a:pt x="83665" y="229499"/>
                  </a:cubicBezTo>
                  <a:cubicBezTo>
                    <a:pt x="82515" y="231362"/>
                    <a:pt x="81547" y="233390"/>
                    <a:pt x="80561" y="235362"/>
                  </a:cubicBezTo>
                  <a:lnTo>
                    <a:pt x="80013" y="236476"/>
                  </a:lnTo>
                  <a:lnTo>
                    <a:pt x="78223" y="240056"/>
                  </a:lnTo>
                  <a:lnTo>
                    <a:pt x="76415" y="243635"/>
                  </a:lnTo>
                  <a:cubicBezTo>
                    <a:pt x="75794" y="244877"/>
                    <a:pt x="75136" y="246119"/>
                    <a:pt x="74479" y="247361"/>
                  </a:cubicBezTo>
                  <a:cubicBezTo>
                    <a:pt x="72488" y="251050"/>
                    <a:pt x="70406" y="254886"/>
                    <a:pt x="69474" y="259068"/>
                  </a:cubicBezTo>
                  <a:cubicBezTo>
                    <a:pt x="69182" y="260310"/>
                    <a:pt x="69164" y="261552"/>
                    <a:pt x="69146" y="263031"/>
                  </a:cubicBezTo>
                  <a:cubicBezTo>
                    <a:pt x="66936" y="264182"/>
                    <a:pt x="65804" y="266849"/>
                    <a:pt x="66497" y="269259"/>
                  </a:cubicBezTo>
                  <a:cubicBezTo>
                    <a:pt x="67246" y="272072"/>
                    <a:pt x="70260" y="273862"/>
                    <a:pt x="73091" y="273149"/>
                  </a:cubicBezTo>
                  <a:cubicBezTo>
                    <a:pt x="77218" y="272017"/>
                    <a:pt x="81163" y="270903"/>
                    <a:pt x="85090" y="269734"/>
                  </a:cubicBezTo>
                  <a:cubicBezTo>
                    <a:pt x="87537" y="269022"/>
                    <a:pt x="90003" y="268383"/>
                    <a:pt x="92468" y="267762"/>
                  </a:cubicBezTo>
                  <a:cubicBezTo>
                    <a:pt x="94952" y="267141"/>
                    <a:pt x="97400" y="266520"/>
                    <a:pt x="99847" y="265808"/>
                  </a:cubicBezTo>
                  <a:cubicBezTo>
                    <a:pt x="104541" y="264438"/>
                    <a:pt x="108960" y="263177"/>
                    <a:pt x="113435" y="261954"/>
                  </a:cubicBezTo>
                  <a:lnTo>
                    <a:pt x="114677" y="261643"/>
                  </a:lnTo>
                  <a:cubicBezTo>
                    <a:pt x="117398" y="260949"/>
                    <a:pt x="120138" y="260420"/>
                    <a:pt x="122914" y="259908"/>
                  </a:cubicBezTo>
                  <a:lnTo>
                    <a:pt x="126402" y="259214"/>
                  </a:lnTo>
                  <a:cubicBezTo>
                    <a:pt x="129525" y="258612"/>
                    <a:pt x="132648" y="257881"/>
                    <a:pt x="135771" y="257151"/>
                  </a:cubicBezTo>
                  <a:lnTo>
                    <a:pt x="140447" y="256073"/>
                  </a:lnTo>
                  <a:lnTo>
                    <a:pt x="147150" y="254594"/>
                  </a:lnTo>
                  <a:lnTo>
                    <a:pt x="153944" y="253078"/>
                  </a:lnTo>
                  <a:lnTo>
                    <a:pt x="155624" y="252676"/>
                  </a:lnTo>
                  <a:cubicBezTo>
                    <a:pt x="163441" y="250703"/>
                    <a:pt x="171879" y="248055"/>
                    <a:pt x="181413" y="244603"/>
                  </a:cubicBezTo>
                  <a:cubicBezTo>
                    <a:pt x="185649" y="243106"/>
                    <a:pt x="189777" y="241371"/>
                    <a:pt x="193831" y="239490"/>
                  </a:cubicBezTo>
                  <a:cubicBezTo>
                    <a:pt x="197740" y="237682"/>
                    <a:pt x="201575" y="235837"/>
                    <a:pt x="205447" y="233956"/>
                  </a:cubicBezTo>
                  <a:cubicBezTo>
                    <a:pt x="209447" y="232002"/>
                    <a:pt x="213301" y="230120"/>
                    <a:pt x="216698" y="227673"/>
                  </a:cubicBezTo>
                  <a:cubicBezTo>
                    <a:pt x="220295" y="225134"/>
                    <a:pt x="223656" y="222267"/>
                    <a:pt x="226999" y="219418"/>
                  </a:cubicBezTo>
                  <a:lnTo>
                    <a:pt x="227820" y="218706"/>
                  </a:lnTo>
                  <a:cubicBezTo>
                    <a:pt x="230834" y="216130"/>
                    <a:pt x="233774" y="213464"/>
                    <a:pt x="236624" y="210761"/>
                  </a:cubicBezTo>
                  <a:cubicBezTo>
                    <a:pt x="239545" y="207948"/>
                    <a:pt x="242139" y="204916"/>
                    <a:pt x="244751" y="201867"/>
                  </a:cubicBezTo>
                  <a:cubicBezTo>
                    <a:pt x="247198" y="198999"/>
                    <a:pt x="249207" y="196625"/>
                    <a:pt x="251180" y="194214"/>
                  </a:cubicBezTo>
                  <a:lnTo>
                    <a:pt x="252038" y="194853"/>
                  </a:lnTo>
                  <a:lnTo>
                    <a:pt x="253463" y="195766"/>
                  </a:lnTo>
                  <a:cubicBezTo>
                    <a:pt x="254905" y="196679"/>
                    <a:pt x="256330" y="197611"/>
                    <a:pt x="257736" y="198634"/>
                  </a:cubicBezTo>
                  <a:cubicBezTo>
                    <a:pt x="259343" y="199967"/>
                    <a:pt x="260914" y="201392"/>
                    <a:pt x="262466" y="202816"/>
                  </a:cubicBezTo>
                  <a:cubicBezTo>
                    <a:pt x="263928" y="204149"/>
                    <a:pt x="265370" y="205483"/>
                    <a:pt x="266904" y="206761"/>
                  </a:cubicBezTo>
                  <a:lnTo>
                    <a:pt x="268000" y="207674"/>
                  </a:lnTo>
                  <a:cubicBezTo>
                    <a:pt x="271397" y="210560"/>
                    <a:pt x="274776" y="213409"/>
                    <a:pt x="277863" y="216605"/>
                  </a:cubicBezTo>
                  <a:lnTo>
                    <a:pt x="280803" y="219692"/>
                  </a:lnTo>
                  <a:cubicBezTo>
                    <a:pt x="283342" y="222358"/>
                    <a:pt x="285862" y="225006"/>
                    <a:pt x="288638" y="227436"/>
                  </a:cubicBezTo>
                  <a:cubicBezTo>
                    <a:pt x="292893" y="231234"/>
                    <a:pt x="297551" y="234540"/>
                    <a:pt x="301130" y="237006"/>
                  </a:cubicBezTo>
                  <a:cubicBezTo>
                    <a:pt x="305094" y="239800"/>
                    <a:pt x="309075" y="242485"/>
                    <a:pt x="313148" y="245115"/>
                  </a:cubicBezTo>
                  <a:cubicBezTo>
                    <a:pt x="316636" y="247379"/>
                    <a:pt x="320453" y="249735"/>
                    <a:pt x="324508" y="251708"/>
                  </a:cubicBezTo>
                  <a:cubicBezTo>
                    <a:pt x="332179" y="255452"/>
                    <a:pt x="338626" y="257991"/>
                    <a:pt x="344763" y="259726"/>
                  </a:cubicBezTo>
                  <a:cubicBezTo>
                    <a:pt x="349730" y="261132"/>
                    <a:pt x="354716" y="262483"/>
                    <a:pt x="359720" y="263707"/>
                  </a:cubicBezTo>
                  <a:cubicBezTo>
                    <a:pt x="363574" y="264675"/>
                    <a:pt x="367756" y="265442"/>
                    <a:pt x="372925" y="266173"/>
                  </a:cubicBezTo>
                  <a:lnTo>
                    <a:pt x="374039" y="266301"/>
                  </a:lnTo>
                  <a:lnTo>
                    <a:pt x="376340" y="266611"/>
                  </a:lnTo>
                  <a:lnTo>
                    <a:pt x="378550" y="266922"/>
                  </a:lnTo>
                  <a:lnTo>
                    <a:pt x="380011" y="267141"/>
                  </a:lnTo>
                  <a:lnTo>
                    <a:pt x="381527" y="267360"/>
                  </a:lnTo>
                  <a:lnTo>
                    <a:pt x="382751" y="267506"/>
                  </a:lnTo>
                  <a:cubicBezTo>
                    <a:pt x="385016" y="267817"/>
                    <a:pt x="387335" y="268109"/>
                    <a:pt x="389636" y="268237"/>
                  </a:cubicBezTo>
                  <a:cubicBezTo>
                    <a:pt x="390440" y="268310"/>
                    <a:pt x="391189" y="268328"/>
                    <a:pt x="391974" y="268346"/>
                  </a:cubicBezTo>
                  <a:cubicBezTo>
                    <a:pt x="392942" y="268383"/>
                    <a:pt x="393855" y="268310"/>
                    <a:pt x="394677" y="268109"/>
                  </a:cubicBezTo>
                  <a:cubicBezTo>
                    <a:pt x="396321" y="267689"/>
                    <a:pt x="397581" y="266794"/>
                    <a:pt x="398439" y="265424"/>
                  </a:cubicBezTo>
                  <a:cubicBezTo>
                    <a:pt x="399133" y="264273"/>
                    <a:pt x="399243" y="263269"/>
                    <a:pt x="399389" y="262009"/>
                  </a:cubicBezTo>
                  <a:cubicBezTo>
                    <a:pt x="399352" y="260602"/>
                    <a:pt x="399188" y="259872"/>
                    <a:pt x="398896" y="259178"/>
                  </a:cubicBezTo>
                  <a:cubicBezTo>
                    <a:pt x="398768" y="258758"/>
                    <a:pt x="398585" y="258319"/>
                    <a:pt x="398403" y="257881"/>
                  </a:cubicBezTo>
                  <a:cubicBezTo>
                    <a:pt x="397307" y="255306"/>
                    <a:pt x="396321" y="253626"/>
                    <a:pt x="395261" y="252018"/>
                  </a:cubicBezTo>
                  <a:cubicBezTo>
                    <a:pt x="393453" y="249242"/>
                    <a:pt x="391371" y="246631"/>
                    <a:pt x="389271" y="244001"/>
                  </a:cubicBezTo>
                  <a:lnTo>
                    <a:pt x="387189" y="241389"/>
                  </a:lnTo>
                  <a:cubicBezTo>
                    <a:pt x="384632" y="237992"/>
                    <a:pt x="382477" y="234741"/>
                    <a:pt x="380614" y="231399"/>
                  </a:cubicBezTo>
                  <a:cubicBezTo>
                    <a:pt x="378970" y="228513"/>
                    <a:pt x="377601" y="225463"/>
                    <a:pt x="376212" y="222431"/>
                  </a:cubicBezTo>
                  <a:lnTo>
                    <a:pt x="374989" y="219710"/>
                  </a:lnTo>
                  <a:cubicBezTo>
                    <a:pt x="372961" y="215254"/>
                    <a:pt x="370861" y="210651"/>
                    <a:pt x="368286" y="206414"/>
                  </a:cubicBezTo>
                  <a:cubicBezTo>
                    <a:pt x="366368" y="203273"/>
                    <a:pt x="363811" y="200077"/>
                    <a:pt x="360213" y="196369"/>
                  </a:cubicBezTo>
                  <a:cubicBezTo>
                    <a:pt x="357054" y="193100"/>
                    <a:pt x="353620" y="190159"/>
                    <a:pt x="349949" y="187566"/>
                  </a:cubicBezTo>
                  <a:cubicBezTo>
                    <a:pt x="346589" y="185192"/>
                    <a:pt x="342954" y="183110"/>
                    <a:pt x="339357" y="181101"/>
                  </a:cubicBezTo>
                  <a:lnTo>
                    <a:pt x="335393" y="178872"/>
                  </a:lnTo>
                  <a:cubicBezTo>
                    <a:pt x="338169" y="177137"/>
                    <a:pt x="341201" y="175439"/>
                    <a:pt x="344470" y="173996"/>
                  </a:cubicBezTo>
                  <a:cubicBezTo>
                    <a:pt x="345657" y="173540"/>
                    <a:pt x="346881" y="173174"/>
                    <a:pt x="348104" y="172864"/>
                  </a:cubicBezTo>
                  <a:cubicBezTo>
                    <a:pt x="349420" y="172535"/>
                    <a:pt x="350735" y="172261"/>
                    <a:pt x="352105" y="172024"/>
                  </a:cubicBezTo>
                  <a:cubicBezTo>
                    <a:pt x="352342" y="172005"/>
                    <a:pt x="352525" y="171987"/>
                    <a:pt x="352762" y="171951"/>
                  </a:cubicBezTo>
                  <a:lnTo>
                    <a:pt x="352743" y="171859"/>
                  </a:lnTo>
                  <a:lnTo>
                    <a:pt x="353273" y="171878"/>
                  </a:lnTo>
                  <a:cubicBezTo>
                    <a:pt x="353237" y="171878"/>
                    <a:pt x="353054" y="171878"/>
                    <a:pt x="352963" y="171914"/>
                  </a:cubicBezTo>
                  <a:cubicBezTo>
                    <a:pt x="352945" y="171914"/>
                    <a:pt x="352926" y="171914"/>
                    <a:pt x="352908" y="171932"/>
                  </a:cubicBezTo>
                  <a:cubicBezTo>
                    <a:pt x="358077" y="171330"/>
                    <a:pt x="362698" y="170745"/>
                    <a:pt x="367263" y="169960"/>
                  </a:cubicBezTo>
                  <a:cubicBezTo>
                    <a:pt x="369364" y="169649"/>
                    <a:pt x="371464" y="169193"/>
                    <a:pt x="373491" y="168681"/>
                  </a:cubicBezTo>
                  <a:cubicBezTo>
                    <a:pt x="375427" y="168188"/>
                    <a:pt x="377326" y="167659"/>
                    <a:pt x="379208" y="167092"/>
                  </a:cubicBezTo>
                  <a:cubicBezTo>
                    <a:pt x="383025" y="166015"/>
                    <a:pt x="386586" y="164700"/>
                    <a:pt x="390093" y="163129"/>
                  </a:cubicBezTo>
                  <a:cubicBezTo>
                    <a:pt x="393015" y="161814"/>
                    <a:pt x="395718" y="160317"/>
                    <a:pt x="398129" y="158710"/>
                  </a:cubicBezTo>
                  <a:cubicBezTo>
                    <a:pt x="399992" y="157449"/>
                    <a:pt x="401745" y="156098"/>
                    <a:pt x="403517" y="154746"/>
                  </a:cubicBezTo>
                  <a:lnTo>
                    <a:pt x="404576" y="153924"/>
                  </a:lnTo>
                  <a:lnTo>
                    <a:pt x="405581" y="153194"/>
                  </a:lnTo>
                  <a:cubicBezTo>
                    <a:pt x="412923" y="147532"/>
                    <a:pt x="421342" y="140720"/>
                    <a:pt x="428556" y="132757"/>
                  </a:cubicBezTo>
                  <a:cubicBezTo>
                    <a:pt x="430072" y="131022"/>
                    <a:pt x="431570" y="129341"/>
                    <a:pt x="433104" y="127698"/>
                  </a:cubicBezTo>
                  <a:cubicBezTo>
                    <a:pt x="435058" y="125652"/>
                    <a:pt x="437140" y="123643"/>
                    <a:pt x="439204" y="121689"/>
                  </a:cubicBezTo>
                  <a:cubicBezTo>
                    <a:pt x="442710" y="118292"/>
                    <a:pt x="446235" y="115169"/>
                    <a:pt x="449742" y="112429"/>
                  </a:cubicBezTo>
                  <a:cubicBezTo>
                    <a:pt x="452445" y="110402"/>
                    <a:pt x="455258" y="108484"/>
                    <a:pt x="458216" y="106749"/>
                  </a:cubicBezTo>
                  <a:lnTo>
                    <a:pt x="459622" y="105909"/>
                  </a:lnTo>
                  <a:cubicBezTo>
                    <a:pt x="461285" y="104923"/>
                    <a:pt x="462947" y="103919"/>
                    <a:pt x="464535" y="102841"/>
                  </a:cubicBezTo>
                  <a:cubicBezTo>
                    <a:pt x="467074" y="101179"/>
                    <a:pt x="473010" y="97289"/>
                    <a:pt x="470069" y="92321"/>
                  </a:cubicBezTo>
                  <a:cubicBezTo>
                    <a:pt x="468024" y="88851"/>
                    <a:pt x="463348" y="88321"/>
                    <a:pt x="459586" y="87883"/>
                  </a:cubicBezTo>
                  <a:lnTo>
                    <a:pt x="458052" y="87700"/>
                  </a:lnTo>
                  <a:cubicBezTo>
                    <a:pt x="448555" y="86477"/>
                    <a:pt x="439021" y="85563"/>
                    <a:pt x="429506" y="84778"/>
                  </a:cubicBezTo>
                  <a:cubicBezTo>
                    <a:pt x="425396" y="84449"/>
                    <a:pt x="421250" y="84395"/>
                    <a:pt x="417123" y="84322"/>
                  </a:cubicBezTo>
                  <a:lnTo>
                    <a:pt x="415333" y="84303"/>
                  </a:lnTo>
                  <a:cubicBezTo>
                    <a:pt x="410767" y="84267"/>
                    <a:pt x="406201" y="84285"/>
                    <a:pt x="401580" y="84669"/>
                  </a:cubicBezTo>
                  <a:lnTo>
                    <a:pt x="398932" y="84869"/>
                  </a:lnTo>
                  <a:cubicBezTo>
                    <a:pt x="396284" y="85070"/>
                    <a:pt x="393618" y="85271"/>
                    <a:pt x="390970" y="85545"/>
                  </a:cubicBezTo>
                  <a:cubicBezTo>
                    <a:pt x="387207" y="85929"/>
                    <a:pt x="383463" y="86532"/>
                    <a:pt x="379756" y="87116"/>
                  </a:cubicBezTo>
                  <a:cubicBezTo>
                    <a:pt x="377326" y="87481"/>
                    <a:pt x="374898" y="87828"/>
                    <a:pt x="372450" y="88175"/>
                  </a:cubicBezTo>
                  <a:lnTo>
                    <a:pt x="368797" y="88687"/>
                  </a:lnTo>
                  <a:lnTo>
                    <a:pt x="366825" y="88961"/>
                  </a:lnTo>
                  <a:cubicBezTo>
                    <a:pt x="363885" y="89362"/>
                    <a:pt x="360907" y="89783"/>
                    <a:pt x="358004" y="90440"/>
                  </a:cubicBezTo>
                  <a:cubicBezTo>
                    <a:pt x="355410" y="91006"/>
                    <a:pt x="352780" y="91663"/>
                    <a:pt x="350187" y="92303"/>
                  </a:cubicBezTo>
                  <a:lnTo>
                    <a:pt x="346278" y="93252"/>
                  </a:lnTo>
                  <a:cubicBezTo>
                    <a:pt x="343502" y="93928"/>
                    <a:pt x="340708" y="94586"/>
                    <a:pt x="337968" y="95262"/>
                  </a:cubicBezTo>
                  <a:lnTo>
                    <a:pt x="335996" y="95755"/>
                  </a:lnTo>
                  <a:cubicBezTo>
                    <a:pt x="332270" y="96686"/>
                    <a:pt x="328636" y="97782"/>
                    <a:pt x="325001" y="98951"/>
                  </a:cubicBezTo>
                  <a:cubicBezTo>
                    <a:pt x="321732" y="100010"/>
                    <a:pt x="318517" y="101343"/>
                    <a:pt x="315340" y="102658"/>
                  </a:cubicBezTo>
                  <a:lnTo>
                    <a:pt x="314317" y="103078"/>
                  </a:lnTo>
                  <a:cubicBezTo>
                    <a:pt x="311121" y="104412"/>
                    <a:pt x="308747" y="105398"/>
                    <a:pt x="306427" y="106421"/>
                  </a:cubicBezTo>
                  <a:cubicBezTo>
                    <a:pt x="305167" y="106950"/>
                    <a:pt x="303980" y="107553"/>
                    <a:pt x="302738" y="108210"/>
                  </a:cubicBezTo>
                  <a:lnTo>
                    <a:pt x="303066" y="107115"/>
                  </a:lnTo>
                  <a:cubicBezTo>
                    <a:pt x="303432" y="104887"/>
                    <a:pt x="303779" y="102658"/>
                    <a:pt x="304272" y="100503"/>
                  </a:cubicBezTo>
                  <a:lnTo>
                    <a:pt x="304710" y="98604"/>
                  </a:lnTo>
                  <a:lnTo>
                    <a:pt x="306007" y="92832"/>
                  </a:lnTo>
                  <a:cubicBezTo>
                    <a:pt x="306263" y="91682"/>
                    <a:pt x="306482" y="90495"/>
                    <a:pt x="306701" y="89308"/>
                  </a:cubicBezTo>
                  <a:lnTo>
                    <a:pt x="307139" y="86988"/>
                  </a:lnTo>
                  <a:cubicBezTo>
                    <a:pt x="307541" y="84797"/>
                    <a:pt x="307998" y="82605"/>
                    <a:pt x="308454" y="80432"/>
                  </a:cubicBezTo>
                  <a:cubicBezTo>
                    <a:pt x="309331" y="75957"/>
                    <a:pt x="310043" y="71519"/>
                    <a:pt x="310518" y="66990"/>
                  </a:cubicBezTo>
                  <a:cubicBezTo>
                    <a:pt x="310829" y="64049"/>
                    <a:pt x="311048" y="61108"/>
                    <a:pt x="311249" y="58168"/>
                  </a:cubicBezTo>
                  <a:lnTo>
                    <a:pt x="311377" y="56123"/>
                  </a:lnTo>
                  <a:lnTo>
                    <a:pt x="311632" y="53365"/>
                  </a:lnTo>
                  <a:cubicBezTo>
                    <a:pt x="312143" y="47703"/>
                    <a:pt x="312655" y="41840"/>
                    <a:pt x="311943" y="36124"/>
                  </a:cubicBezTo>
                  <a:cubicBezTo>
                    <a:pt x="311632" y="33512"/>
                    <a:pt x="310829" y="30827"/>
                    <a:pt x="309422" y="27631"/>
                  </a:cubicBezTo>
                  <a:cubicBezTo>
                    <a:pt x="308546" y="25713"/>
                    <a:pt x="307048" y="23832"/>
                    <a:pt x="304820" y="21915"/>
                  </a:cubicBezTo>
                  <a:cubicBezTo>
                    <a:pt x="302226" y="19650"/>
                    <a:pt x="300071" y="17769"/>
                    <a:pt x="297752" y="16125"/>
                  </a:cubicBezTo>
                  <a:cubicBezTo>
                    <a:pt x="295779" y="14701"/>
                    <a:pt x="293643" y="13660"/>
                    <a:pt x="291469" y="12637"/>
                  </a:cubicBezTo>
                  <a:cubicBezTo>
                    <a:pt x="286739" y="10317"/>
                    <a:pt x="282593" y="8783"/>
                    <a:pt x="278776" y="7943"/>
                  </a:cubicBezTo>
                  <a:cubicBezTo>
                    <a:pt x="276986" y="7541"/>
                    <a:pt x="275196" y="6975"/>
                    <a:pt x="273443" y="6427"/>
                  </a:cubicBezTo>
                  <a:lnTo>
                    <a:pt x="269516" y="5313"/>
                  </a:lnTo>
                  <a:lnTo>
                    <a:pt x="267562" y="4765"/>
                  </a:lnTo>
                  <a:cubicBezTo>
                    <a:pt x="263562" y="3615"/>
                    <a:pt x="259106" y="2683"/>
                    <a:pt x="253992" y="1861"/>
                  </a:cubicBezTo>
                  <a:cubicBezTo>
                    <a:pt x="254011" y="1880"/>
                    <a:pt x="255380" y="2080"/>
                    <a:pt x="255380" y="2080"/>
                  </a:cubicBezTo>
                  <a:lnTo>
                    <a:pt x="253261" y="1752"/>
                  </a:lnTo>
                  <a:lnTo>
                    <a:pt x="253261" y="1752"/>
                  </a:lnTo>
                  <a:cubicBezTo>
                    <a:pt x="252202" y="1569"/>
                    <a:pt x="251161" y="1368"/>
                    <a:pt x="250138" y="1149"/>
                  </a:cubicBezTo>
                  <a:cubicBezTo>
                    <a:pt x="248988" y="930"/>
                    <a:pt x="247855" y="692"/>
                    <a:pt x="246723" y="510"/>
                  </a:cubicBezTo>
                  <a:cubicBezTo>
                    <a:pt x="244093" y="71"/>
                    <a:pt x="241555" y="-75"/>
                    <a:pt x="238760" y="35"/>
                  </a:cubicBezTo>
                  <a:cubicBezTo>
                    <a:pt x="233610" y="291"/>
                    <a:pt x="228478" y="492"/>
                    <a:pt x="223309" y="528"/>
                  </a:cubicBezTo>
                  <a:lnTo>
                    <a:pt x="219017" y="583"/>
                  </a:lnTo>
                  <a:lnTo>
                    <a:pt x="214725" y="638"/>
                  </a:lnTo>
                  <a:cubicBezTo>
                    <a:pt x="210853" y="674"/>
                    <a:pt x="206909" y="1186"/>
                    <a:pt x="202872" y="1752"/>
                  </a:cubicBezTo>
                  <a:cubicBezTo>
                    <a:pt x="200297" y="2080"/>
                    <a:pt x="197740" y="2555"/>
                    <a:pt x="195256" y="3176"/>
                  </a:cubicBezTo>
                </a:path>
              </a:pathLst>
            </a:custGeom>
            <a:solidFill>
              <a:srgbClr val="0091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5CB4E175-6229-E0BA-60D4-CCBF0A9125A2}"/>
                </a:ext>
              </a:extLst>
            </p:cNvPr>
            <p:cNvSpPr/>
            <p:nvPr/>
          </p:nvSpPr>
          <p:spPr>
            <a:xfrm>
              <a:off x="5254073" y="2955676"/>
              <a:ext cx="149986" cy="52411"/>
            </a:xfrm>
            <a:custGeom>
              <a:avLst/>
              <a:gdLst>
                <a:gd name="connsiteX0" fmla="*/ 35112 w 149986"/>
                <a:gd name="connsiteY0" fmla="*/ 6011 h 52411"/>
                <a:gd name="connsiteX1" fmla="*/ 34929 w 149986"/>
                <a:gd name="connsiteY1" fmla="*/ 6103 h 52411"/>
                <a:gd name="connsiteX2" fmla="*/ 21049 w 149986"/>
                <a:gd name="connsiteY2" fmla="*/ 10760 h 52411"/>
                <a:gd name="connsiteX3" fmla="*/ 9689 w 149986"/>
                <a:gd name="connsiteY3" fmla="*/ 17316 h 52411"/>
                <a:gd name="connsiteX4" fmla="*/ 6018 w 149986"/>
                <a:gd name="connsiteY4" fmla="*/ 20367 h 52411"/>
                <a:gd name="connsiteX5" fmla="*/ 3899 w 149986"/>
                <a:gd name="connsiteY5" fmla="*/ 24038 h 52411"/>
                <a:gd name="connsiteX6" fmla="*/ 3570 w 149986"/>
                <a:gd name="connsiteY6" fmla="*/ 26211 h 52411"/>
                <a:gd name="connsiteX7" fmla="*/ 3808 w 149986"/>
                <a:gd name="connsiteY7" fmla="*/ 28147 h 52411"/>
                <a:gd name="connsiteX8" fmla="*/ 228 w 149986"/>
                <a:gd name="connsiteY8" fmla="*/ 31745 h 52411"/>
                <a:gd name="connsiteX9" fmla="*/ 3826 w 149986"/>
                <a:gd name="connsiteY9" fmla="*/ 38484 h 52411"/>
                <a:gd name="connsiteX10" fmla="*/ 13688 w 149986"/>
                <a:gd name="connsiteY10" fmla="*/ 41151 h 52411"/>
                <a:gd name="connsiteX11" fmla="*/ 23898 w 149986"/>
                <a:gd name="connsiteY11" fmla="*/ 43890 h 52411"/>
                <a:gd name="connsiteX12" fmla="*/ 44243 w 149986"/>
                <a:gd name="connsiteY12" fmla="*/ 49040 h 52411"/>
                <a:gd name="connsiteX13" fmla="*/ 58781 w 149986"/>
                <a:gd name="connsiteY13" fmla="*/ 51342 h 52411"/>
                <a:gd name="connsiteX14" fmla="*/ 72552 w 149986"/>
                <a:gd name="connsiteY14" fmla="*/ 52346 h 52411"/>
                <a:gd name="connsiteX15" fmla="*/ 87364 w 149986"/>
                <a:gd name="connsiteY15" fmla="*/ 52072 h 52411"/>
                <a:gd name="connsiteX16" fmla="*/ 102322 w 149986"/>
                <a:gd name="connsiteY16" fmla="*/ 50356 h 52411"/>
                <a:gd name="connsiteX17" fmla="*/ 115691 w 149986"/>
                <a:gd name="connsiteY17" fmla="*/ 47671 h 52411"/>
                <a:gd name="connsiteX18" fmla="*/ 129754 w 149986"/>
                <a:gd name="connsiteY18" fmla="*/ 43580 h 52411"/>
                <a:gd name="connsiteX19" fmla="*/ 135963 w 149986"/>
                <a:gd name="connsiteY19" fmla="*/ 40895 h 52411"/>
                <a:gd name="connsiteX20" fmla="*/ 141570 w 149986"/>
                <a:gd name="connsiteY20" fmla="*/ 38302 h 52411"/>
                <a:gd name="connsiteX21" fmla="*/ 145880 w 149986"/>
                <a:gd name="connsiteY21" fmla="*/ 35562 h 52411"/>
                <a:gd name="connsiteX22" fmla="*/ 149588 w 149986"/>
                <a:gd name="connsiteY22" fmla="*/ 30594 h 52411"/>
                <a:gd name="connsiteX23" fmla="*/ 147798 w 149986"/>
                <a:gd name="connsiteY23" fmla="*/ 22083 h 52411"/>
                <a:gd name="connsiteX24" fmla="*/ 140493 w 149986"/>
                <a:gd name="connsiteY24" fmla="*/ 15308 h 52411"/>
                <a:gd name="connsiteX25" fmla="*/ 126868 w 149986"/>
                <a:gd name="connsiteY25" fmla="*/ 8002 h 52411"/>
                <a:gd name="connsiteX26" fmla="*/ 120348 w 149986"/>
                <a:gd name="connsiteY26" fmla="*/ 5591 h 52411"/>
                <a:gd name="connsiteX27" fmla="*/ 111965 w 149986"/>
                <a:gd name="connsiteY27" fmla="*/ 3564 h 52411"/>
                <a:gd name="connsiteX28" fmla="*/ 104221 w 149986"/>
                <a:gd name="connsiteY28" fmla="*/ 1847 h 52411"/>
                <a:gd name="connsiteX29" fmla="*/ 96459 w 149986"/>
                <a:gd name="connsiteY29" fmla="*/ 1062 h 52411"/>
                <a:gd name="connsiteX30" fmla="*/ 80935 w 149986"/>
                <a:gd name="connsiteY30" fmla="*/ 185 h 52411"/>
                <a:gd name="connsiteX31" fmla="*/ 65283 w 149986"/>
                <a:gd name="connsiteY31" fmla="*/ 386 h 52411"/>
                <a:gd name="connsiteX32" fmla="*/ 38527 w 149986"/>
                <a:gd name="connsiteY32" fmla="*/ 5025 h 52411"/>
                <a:gd name="connsiteX33" fmla="*/ 37504 w 149986"/>
                <a:gd name="connsiteY33" fmla="*/ 5153 h 52411"/>
                <a:gd name="connsiteX34" fmla="*/ 36975 w 149986"/>
                <a:gd name="connsiteY34" fmla="*/ 5244 h 52411"/>
                <a:gd name="connsiteX35" fmla="*/ 35112 w 149986"/>
                <a:gd name="connsiteY35" fmla="*/ 6011 h 52411"/>
                <a:gd name="connsiteX36" fmla="*/ 13762 w 149986"/>
                <a:gd name="connsiteY36" fmla="*/ 24202 h 52411"/>
                <a:gd name="connsiteX37" fmla="*/ 13853 w 149986"/>
                <a:gd name="connsiteY37" fmla="*/ 24439 h 52411"/>
                <a:gd name="connsiteX38" fmla="*/ 13762 w 149986"/>
                <a:gd name="connsiteY38" fmla="*/ 24202 h 52411"/>
                <a:gd name="connsiteX39" fmla="*/ 96350 w 149986"/>
                <a:gd name="connsiteY39" fmla="*/ 22485 h 52411"/>
                <a:gd name="connsiteX40" fmla="*/ 97025 w 149986"/>
                <a:gd name="connsiteY40" fmla="*/ 22412 h 52411"/>
                <a:gd name="connsiteX41" fmla="*/ 96751 w 149986"/>
                <a:gd name="connsiteY41" fmla="*/ 22449 h 52411"/>
                <a:gd name="connsiteX42" fmla="*/ 96350 w 149986"/>
                <a:gd name="connsiteY42" fmla="*/ 22485 h 5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9986" h="52411">
                  <a:moveTo>
                    <a:pt x="35112" y="6011"/>
                  </a:moveTo>
                  <a:cubicBezTo>
                    <a:pt x="35038" y="6030"/>
                    <a:pt x="34984" y="6066"/>
                    <a:pt x="34929" y="6103"/>
                  </a:cubicBezTo>
                  <a:cubicBezTo>
                    <a:pt x="30272" y="7545"/>
                    <a:pt x="25523" y="8897"/>
                    <a:pt x="21049" y="10760"/>
                  </a:cubicBezTo>
                  <a:cubicBezTo>
                    <a:pt x="17031" y="12422"/>
                    <a:pt x="13232" y="14778"/>
                    <a:pt x="9689" y="17316"/>
                  </a:cubicBezTo>
                  <a:cubicBezTo>
                    <a:pt x="8447" y="18230"/>
                    <a:pt x="7059" y="19143"/>
                    <a:pt x="6018" y="20367"/>
                  </a:cubicBezTo>
                  <a:cubicBezTo>
                    <a:pt x="5068" y="21572"/>
                    <a:pt x="4429" y="22558"/>
                    <a:pt x="3899" y="24038"/>
                  </a:cubicBezTo>
                  <a:cubicBezTo>
                    <a:pt x="3680" y="24732"/>
                    <a:pt x="3662" y="25481"/>
                    <a:pt x="3570" y="26211"/>
                  </a:cubicBezTo>
                  <a:cubicBezTo>
                    <a:pt x="3515" y="26869"/>
                    <a:pt x="3625" y="27526"/>
                    <a:pt x="3808" y="28147"/>
                  </a:cubicBezTo>
                  <a:cubicBezTo>
                    <a:pt x="2146" y="28677"/>
                    <a:pt x="740" y="29973"/>
                    <a:pt x="228" y="31745"/>
                  </a:cubicBezTo>
                  <a:cubicBezTo>
                    <a:pt x="-630" y="34557"/>
                    <a:pt x="1013" y="37626"/>
                    <a:pt x="3826" y="38484"/>
                  </a:cubicBezTo>
                  <a:cubicBezTo>
                    <a:pt x="7114" y="39452"/>
                    <a:pt x="10346" y="40365"/>
                    <a:pt x="13688" y="41151"/>
                  </a:cubicBezTo>
                  <a:cubicBezTo>
                    <a:pt x="17103" y="41972"/>
                    <a:pt x="20501" y="42868"/>
                    <a:pt x="23898" y="43890"/>
                  </a:cubicBezTo>
                  <a:cubicBezTo>
                    <a:pt x="30601" y="45844"/>
                    <a:pt x="37449" y="47397"/>
                    <a:pt x="44243" y="49040"/>
                  </a:cubicBezTo>
                  <a:cubicBezTo>
                    <a:pt x="49047" y="50173"/>
                    <a:pt x="53868" y="51013"/>
                    <a:pt x="58781" y="51342"/>
                  </a:cubicBezTo>
                  <a:cubicBezTo>
                    <a:pt x="63384" y="51652"/>
                    <a:pt x="67986" y="52145"/>
                    <a:pt x="72552" y="52346"/>
                  </a:cubicBezTo>
                  <a:cubicBezTo>
                    <a:pt x="77465" y="52511"/>
                    <a:pt x="82433" y="52346"/>
                    <a:pt x="87364" y="52072"/>
                  </a:cubicBezTo>
                  <a:cubicBezTo>
                    <a:pt x="92387" y="51798"/>
                    <a:pt x="97354" y="51196"/>
                    <a:pt x="102322" y="50356"/>
                  </a:cubicBezTo>
                  <a:cubicBezTo>
                    <a:pt x="106833" y="49607"/>
                    <a:pt x="111234" y="48620"/>
                    <a:pt x="115691" y="47671"/>
                  </a:cubicBezTo>
                  <a:cubicBezTo>
                    <a:pt x="120439" y="46611"/>
                    <a:pt x="125243" y="45370"/>
                    <a:pt x="129754" y="43580"/>
                  </a:cubicBezTo>
                  <a:cubicBezTo>
                    <a:pt x="131854" y="42740"/>
                    <a:pt x="133882" y="41845"/>
                    <a:pt x="135963" y="40895"/>
                  </a:cubicBezTo>
                  <a:cubicBezTo>
                    <a:pt x="137826" y="40037"/>
                    <a:pt x="139781" y="39269"/>
                    <a:pt x="141570" y="38302"/>
                  </a:cubicBezTo>
                  <a:cubicBezTo>
                    <a:pt x="143105" y="37534"/>
                    <a:pt x="144475" y="36566"/>
                    <a:pt x="145880" y="35562"/>
                  </a:cubicBezTo>
                  <a:cubicBezTo>
                    <a:pt x="147634" y="34265"/>
                    <a:pt x="148803" y="32658"/>
                    <a:pt x="149588" y="30594"/>
                  </a:cubicBezTo>
                  <a:cubicBezTo>
                    <a:pt x="150666" y="27763"/>
                    <a:pt x="149387" y="24421"/>
                    <a:pt x="147798" y="22083"/>
                  </a:cubicBezTo>
                  <a:cubicBezTo>
                    <a:pt x="145917" y="19289"/>
                    <a:pt x="143196" y="17280"/>
                    <a:pt x="140493" y="15308"/>
                  </a:cubicBezTo>
                  <a:cubicBezTo>
                    <a:pt x="136329" y="12276"/>
                    <a:pt x="131544" y="10029"/>
                    <a:pt x="126868" y="8002"/>
                  </a:cubicBezTo>
                  <a:cubicBezTo>
                    <a:pt x="124713" y="7052"/>
                    <a:pt x="122594" y="6249"/>
                    <a:pt x="120348" y="5591"/>
                  </a:cubicBezTo>
                  <a:cubicBezTo>
                    <a:pt x="117572" y="4806"/>
                    <a:pt x="114741" y="4222"/>
                    <a:pt x="111965" y="3564"/>
                  </a:cubicBezTo>
                  <a:cubicBezTo>
                    <a:pt x="109408" y="2907"/>
                    <a:pt x="106851" y="2249"/>
                    <a:pt x="104221" y="1847"/>
                  </a:cubicBezTo>
                  <a:cubicBezTo>
                    <a:pt x="101664" y="1500"/>
                    <a:pt x="99108" y="1190"/>
                    <a:pt x="96459" y="1062"/>
                  </a:cubicBezTo>
                  <a:cubicBezTo>
                    <a:pt x="91309" y="806"/>
                    <a:pt x="86122" y="587"/>
                    <a:pt x="80935" y="185"/>
                  </a:cubicBezTo>
                  <a:cubicBezTo>
                    <a:pt x="75712" y="-162"/>
                    <a:pt x="70543" y="21"/>
                    <a:pt x="65283" y="386"/>
                  </a:cubicBezTo>
                  <a:cubicBezTo>
                    <a:pt x="56243" y="1044"/>
                    <a:pt x="47257" y="2541"/>
                    <a:pt x="38527" y="5025"/>
                  </a:cubicBezTo>
                  <a:cubicBezTo>
                    <a:pt x="38180" y="5080"/>
                    <a:pt x="37851" y="5098"/>
                    <a:pt x="37504" y="5153"/>
                  </a:cubicBezTo>
                  <a:cubicBezTo>
                    <a:pt x="37340" y="5171"/>
                    <a:pt x="37157" y="5208"/>
                    <a:pt x="36975" y="5244"/>
                  </a:cubicBezTo>
                  <a:cubicBezTo>
                    <a:pt x="36335" y="5409"/>
                    <a:pt x="35714" y="5719"/>
                    <a:pt x="35112" y="6011"/>
                  </a:cubicBezTo>
                  <a:moveTo>
                    <a:pt x="13762" y="24202"/>
                  </a:moveTo>
                  <a:cubicBezTo>
                    <a:pt x="13780" y="24293"/>
                    <a:pt x="13816" y="24348"/>
                    <a:pt x="13853" y="24439"/>
                  </a:cubicBezTo>
                  <a:cubicBezTo>
                    <a:pt x="13816" y="24366"/>
                    <a:pt x="13780" y="24293"/>
                    <a:pt x="13762" y="24202"/>
                  </a:cubicBezTo>
                  <a:moveTo>
                    <a:pt x="96350" y="22485"/>
                  </a:moveTo>
                  <a:cubicBezTo>
                    <a:pt x="96587" y="22449"/>
                    <a:pt x="96806" y="22430"/>
                    <a:pt x="97025" y="22412"/>
                  </a:cubicBezTo>
                  <a:lnTo>
                    <a:pt x="96751" y="22449"/>
                  </a:lnTo>
                  <a:cubicBezTo>
                    <a:pt x="96605" y="22467"/>
                    <a:pt x="96478" y="22485"/>
                    <a:pt x="96350" y="22485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8CAFF6C0-83AF-2F63-018C-658B10665318}"/>
                </a:ext>
              </a:extLst>
            </p:cNvPr>
            <p:cNvSpPr/>
            <p:nvPr/>
          </p:nvSpPr>
          <p:spPr>
            <a:xfrm>
              <a:off x="5098608" y="3022728"/>
              <a:ext cx="187551" cy="73323"/>
            </a:xfrm>
            <a:custGeom>
              <a:avLst/>
              <a:gdLst>
                <a:gd name="connsiteX0" fmla="*/ 3757 w 187551"/>
                <a:gd name="connsiteY0" fmla="*/ 3449 h 73323"/>
                <a:gd name="connsiteX1" fmla="*/ 3429 w 187551"/>
                <a:gd name="connsiteY1" fmla="*/ 5202 h 73323"/>
                <a:gd name="connsiteX2" fmla="*/ 324 w 187551"/>
                <a:gd name="connsiteY2" fmla="*/ 8344 h 73323"/>
                <a:gd name="connsiteX3" fmla="*/ 506 w 187551"/>
                <a:gd name="connsiteY3" fmla="*/ 12526 h 73323"/>
                <a:gd name="connsiteX4" fmla="*/ 3502 w 187551"/>
                <a:gd name="connsiteY4" fmla="*/ 15284 h 73323"/>
                <a:gd name="connsiteX5" fmla="*/ 9675 w 187551"/>
                <a:gd name="connsiteY5" fmla="*/ 18352 h 73323"/>
                <a:gd name="connsiteX6" fmla="*/ 9419 w 187551"/>
                <a:gd name="connsiteY6" fmla="*/ 18224 h 73323"/>
                <a:gd name="connsiteX7" fmla="*/ 23555 w 187551"/>
                <a:gd name="connsiteY7" fmla="*/ 24781 h 73323"/>
                <a:gd name="connsiteX8" fmla="*/ 35007 w 187551"/>
                <a:gd name="connsiteY8" fmla="*/ 28507 h 73323"/>
                <a:gd name="connsiteX9" fmla="*/ 46786 w 187551"/>
                <a:gd name="connsiteY9" fmla="*/ 31593 h 73323"/>
                <a:gd name="connsiteX10" fmla="*/ 45362 w 187551"/>
                <a:gd name="connsiteY10" fmla="*/ 31301 h 73323"/>
                <a:gd name="connsiteX11" fmla="*/ 66767 w 187551"/>
                <a:gd name="connsiteY11" fmla="*/ 34954 h 73323"/>
                <a:gd name="connsiteX12" fmla="*/ 77287 w 187551"/>
                <a:gd name="connsiteY12" fmla="*/ 35958 h 73323"/>
                <a:gd name="connsiteX13" fmla="*/ 87186 w 187551"/>
                <a:gd name="connsiteY13" fmla="*/ 37255 h 73323"/>
                <a:gd name="connsiteX14" fmla="*/ 97103 w 187551"/>
                <a:gd name="connsiteY14" fmla="*/ 38296 h 73323"/>
                <a:gd name="connsiteX15" fmla="*/ 108079 w 187551"/>
                <a:gd name="connsiteY15" fmla="*/ 39574 h 73323"/>
                <a:gd name="connsiteX16" fmla="*/ 128133 w 187551"/>
                <a:gd name="connsiteY16" fmla="*/ 43026 h 73323"/>
                <a:gd name="connsiteX17" fmla="*/ 152168 w 187551"/>
                <a:gd name="connsiteY17" fmla="*/ 51811 h 73323"/>
                <a:gd name="connsiteX18" fmla="*/ 152168 w 187551"/>
                <a:gd name="connsiteY18" fmla="*/ 51811 h 73323"/>
                <a:gd name="connsiteX19" fmla="*/ 158103 w 187551"/>
                <a:gd name="connsiteY19" fmla="*/ 55573 h 73323"/>
                <a:gd name="connsiteX20" fmla="*/ 164240 w 187551"/>
                <a:gd name="connsiteY20" fmla="*/ 59738 h 73323"/>
                <a:gd name="connsiteX21" fmla="*/ 174906 w 187551"/>
                <a:gd name="connsiteY21" fmla="*/ 68431 h 73323"/>
                <a:gd name="connsiteX22" fmla="*/ 176148 w 187551"/>
                <a:gd name="connsiteY22" fmla="*/ 69691 h 73323"/>
                <a:gd name="connsiteX23" fmla="*/ 177061 w 187551"/>
                <a:gd name="connsiteY23" fmla="*/ 70732 h 73323"/>
                <a:gd name="connsiteX24" fmla="*/ 178504 w 187551"/>
                <a:gd name="connsiteY24" fmla="*/ 72157 h 73323"/>
                <a:gd name="connsiteX25" fmla="*/ 181517 w 187551"/>
                <a:gd name="connsiteY25" fmla="*/ 73253 h 73323"/>
                <a:gd name="connsiteX26" fmla="*/ 186577 w 187551"/>
                <a:gd name="connsiteY26" fmla="*/ 70860 h 73323"/>
                <a:gd name="connsiteX27" fmla="*/ 186814 w 187551"/>
                <a:gd name="connsiteY27" fmla="*/ 64577 h 73323"/>
                <a:gd name="connsiteX28" fmla="*/ 185115 w 187551"/>
                <a:gd name="connsiteY28" fmla="*/ 61619 h 73323"/>
                <a:gd name="connsiteX29" fmla="*/ 182376 w 187551"/>
                <a:gd name="connsiteY29" fmla="*/ 57436 h 73323"/>
                <a:gd name="connsiteX30" fmla="*/ 178266 w 187551"/>
                <a:gd name="connsiteY30" fmla="*/ 52158 h 73323"/>
                <a:gd name="connsiteX31" fmla="*/ 173481 w 187551"/>
                <a:gd name="connsiteY31" fmla="*/ 46095 h 73323"/>
                <a:gd name="connsiteX32" fmla="*/ 161026 w 187551"/>
                <a:gd name="connsiteY32" fmla="*/ 36360 h 73323"/>
                <a:gd name="connsiteX33" fmla="*/ 147766 w 187551"/>
                <a:gd name="connsiteY33" fmla="*/ 31557 h 73323"/>
                <a:gd name="connsiteX34" fmla="*/ 134507 w 187551"/>
                <a:gd name="connsiteY34" fmla="*/ 27758 h 73323"/>
                <a:gd name="connsiteX35" fmla="*/ 119458 w 187551"/>
                <a:gd name="connsiteY35" fmla="*/ 25146 h 73323"/>
                <a:gd name="connsiteX36" fmla="*/ 105632 w 187551"/>
                <a:gd name="connsiteY36" fmla="*/ 22918 h 73323"/>
                <a:gd name="connsiteX37" fmla="*/ 78857 w 187551"/>
                <a:gd name="connsiteY37" fmla="*/ 18480 h 73323"/>
                <a:gd name="connsiteX38" fmla="*/ 52120 w 187551"/>
                <a:gd name="connsiteY38" fmla="*/ 13841 h 73323"/>
                <a:gd name="connsiteX39" fmla="*/ 52466 w 187551"/>
                <a:gd name="connsiteY39" fmla="*/ 13932 h 73323"/>
                <a:gd name="connsiteX40" fmla="*/ 51243 w 187551"/>
                <a:gd name="connsiteY40" fmla="*/ 13640 h 73323"/>
                <a:gd name="connsiteX41" fmla="*/ 51060 w 187551"/>
                <a:gd name="connsiteY41" fmla="*/ 13604 h 73323"/>
                <a:gd name="connsiteX42" fmla="*/ 51188 w 187551"/>
                <a:gd name="connsiteY42" fmla="*/ 13622 h 73323"/>
                <a:gd name="connsiteX43" fmla="*/ 30367 w 187551"/>
                <a:gd name="connsiteY43" fmla="*/ 7394 h 73323"/>
                <a:gd name="connsiteX44" fmla="*/ 19555 w 187551"/>
                <a:gd name="connsiteY44" fmla="*/ 3723 h 73323"/>
                <a:gd name="connsiteX45" fmla="*/ 10697 w 187551"/>
                <a:gd name="connsiteY45" fmla="*/ 308 h 73323"/>
                <a:gd name="connsiteX46" fmla="*/ 7392 w 187551"/>
                <a:gd name="connsiteY46" fmla="*/ 180 h 73323"/>
                <a:gd name="connsiteX47" fmla="*/ 3757 w 187551"/>
                <a:gd name="connsiteY47" fmla="*/ 3449 h 73323"/>
                <a:gd name="connsiteX48" fmla="*/ 8396 w 187551"/>
                <a:gd name="connsiteY48" fmla="*/ 17658 h 73323"/>
                <a:gd name="connsiteX49" fmla="*/ 9218 w 187551"/>
                <a:gd name="connsiteY49" fmla="*/ 18096 h 73323"/>
                <a:gd name="connsiteX50" fmla="*/ 8396 w 187551"/>
                <a:gd name="connsiteY50" fmla="*/ 17658 h 73323"/>
                <a:gd name="connsiteX51" fmla="*/ 175436 w 187551"/>
                <a:gd name="connsiteY51" fmla="*/ 66349 h 73323"/>
                <a:gd name="connsiteX52" fmla="*/ 175618 w 187551"/>
                <a:gd name="connsiteY52" fmla="*/ 66623 h 73323"/>
                <a:gd name="connsiteX53" fmla="*/ 175673 w 187551"/>
                <a:gd name="connsiteY53" fmla="*/ 66696 h 73323"/>
                <a:gd name="connsiteX54" fmla="*/ 175436 w 187551"/>
                <a:gd name="connsiteY54" fmla="*/ 66349 h 73323"/>
                <a:gd name="connsiteX55" fmla="*/ 51243 w 187551"/>
                <a:gd name="connsiteY55" fmla="*/ 13640 h 73323"/>
                <a:gd name="connsiteX56" fmla="*/ 52120 w 187551"/>
                <a:gd name="connsiteY56" fmla="*/ 13841 h 73323"/>
                <a:gd name="connsiteX57" fmla="*/ 51188 w 187551"/>
                <a:gd name="connsiteY57" fmla="*/ 13622 h 73323"/>
                <a:gd name="connsiteX58" fmla="*/ 51243 w 187551"/>
                <a:gd name="connsiteY58" fmla="*/ 13640 h 73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7551" h="73323">
                  <a:moveTo>
                    <a:pt x="3757" y="3449"/>
                  </a:moveTo>
                  <a:cubicBezTo>
                    <a:pt x="3538" y="3997"/>
                    <a:pt x="3429" y="4599"/>
                    <a:pt x="3429" y="5202"/>
                  </a:cubicBezTo>
                  <a:cubicBezTo>
                    <a:pt x="2022" y="5805"/>
                    <a:pt x="835" y="6956"/>
                    <a:pt x="324" y="8344"/>
                  </a:cubicBezTo>
                  <a:cubicBezTo>
                    <a:pt x="-151" y="9677"/>
                    <a:pt x="-115" y="11247"/>
                    <a:pt x="506" y="12526"/>
                  </a:cubicBezTo>
                  <a:cubicBezTo>
                    <a:pt x="1164" y="13878"/>
                    <a:pt x="2168" y="14663"/>
                    <a:pt x="3502" y="15284"/>
                  </a:cubicBezTo>
                  <a:cubicBezTo>
                    <a:pt x="5584" y="16288"/>
                    <a:pt x="7611" y="17256"/>
                    <a:pt x="9675" y="18352"/>
                  </a:cubicBezTo>
                  <a:cubicBezTo>
                    <a:pt x="9583" y="18297"/>
                    <a:pt x="9510" y="18261"/>
                    <a:pt x="9419" y="18224"/>
                  </a:cubicBezTo>
                  <a:cubicBezTo>
                    <a:pt x="13985" y="20653"/>
                    <a:pt x="18734" y="22991"/>
                    <a:pt x="23555" y="24781"/>
                  </a:cubicBezTo>
                  <a:cubicBezTo>
                    <a:pt x="27336" y="26169"/>
                    <a:pt x="31189" y="27338"/>
                    <a:pt x="35007" y="28507"/>
                  </a:cubicBezTo>
                  <a:cubicBezTo>
                    <a:pt x="38915" y="29657"/>
                    <a:pt x="42823" y="30717"/>
                    <a:pt x="46786" y="31593"/>
                  </a:cubicBezTo>
                  <a:cubicBezTo>
                    <a:pt x="46330" y="31484"/>
                    <a:pt x="45873" y="31374"/>
                    <a:pt x="45362" y="31301"/>
                  </a:cubicBezTo>
                  <a:cubicBezTo>
                    <a:pt x="52430" y="32945"/>
                    <a:pt x="59571" y="34168"/>
                    <a:pt x="66767" y="34954"/>
                  </a:cubicBezTo>
                  <a:cubicBezTo>
                    <a:pt x="70310" y="35337"/>
                    <a:pt x="73817" y="35630"/>
                    <a:pt x="77287" y="35958"/>
                  </a:cubicBezTo>
                  <a:cubicBezTo>
                    <a:pt x="80592" y="36305"/>
                    <a:pt x="83862" y="36871"/>
                    <a:pt x="87186" y="37255"/>
                  </a:cubicBezTo>
                  <a:cubicBezTo>
                    <a:pt x="90455" y="37657"/>
                    <a:pt x="93797" y="37949"/>
                    <a:pt x="97103" y="38296"/>
                  </a:cubicBezTo>
                  <a:cubicBezTo>
                    <a:pt x="100792" y="38625"/>
                    <a:pt x="104426" y="39063"/>
                    <a:pt x="108079" y="39574"/>
                  </a:cubicBezTo>
                  <a:cubicBezTo>
                    <a:pt x="114782" y="40451"/>
                    <a:pt x="121503" y="41547"/>
                    <a:pt x="128133" y="43026"/>
                  </a:cubicBezTo>
                  <a:cubicBezTo>
                    <a:pt x="136424" y="45072"/>
                    <a:pt x="144552" y="47921"/>
                    <a:pt x="152168" y="51811"/>
                  </a:cubicBezTo>
                  <a:cubicBezTo>
                    <a:pt x="152168" y="51811"/>
                    <a:pt x="152168" y="51811"/>
                    <a:pt x="152168" y="51811"/>
                  </a:cubicBezTo>
                  <a:cubicBezTo>
                    <a:pt x="154268" y="52889"/>
                    <a:pt x="156167" y="54240"/>
                    <a:pt x="158103" y="55573"/>
                  </a:cubicBezTo>
                  <a:cubicBezTo>
                    <a:pt x="160167" y="56980"/>
                    <a:pt x="162194" y="58331"/>
                    <a:pt x="164240" y="59738"/>
                  </a:cubicBezTo>
                  <a:cubicBezTo>
                    <a:pt x="168057" y="62294"/>
                    <a:pt x="171491" y="65381"/>
                    <a:pt x="174906" y="68431"/>
                  </a:cubicBezTo>
                  <a:cubicBezTo>
                    <a:pt x="175326" y="68833"/>
                    <a:pt x="175746" y="69271"/>
                    <a:pt x="176148" y="69691"/>
                  </a:cubicBezTo>
                  <a:cubicBezTo>
                    <a:pt x="176458" y="70057"/>
                    <a:pt x="176750" y="70367"/>
                    <a:pt x="177061" y="70732"/>
                  </a:cubicBezTo>
                  <a:cubicBezTo>
                    <a:pt x="177481" y="71225"/>
                    <a:pt x="178029" y="71664"/>
                    <a:pt x="178504" y="72157"/>
                  </a:cubicBezTo>
                  <a:cubicBezTo>
                    <a:pt x="179344" y="72887"/>
                    <a:pt x="180476" y="73052"/>
                    <a:pt x="181517" y="73253"/>
                  </a:cubicBezTo>
                  <a:cubicBezTo>
                    <a:pt x="183399" y="73654"/>
                    <a:pt x="185535" y="72285"/>
                    <a:pt x="186577" y="70860"/>
                  </a:cubicBezTo>
                  <a:cubicBezTo>
                    <a:pt x="187983" y="68888"/>
                    <a:pt x="187690" y="66660"/>
                    <a:pt x="186814" y="64577"/>
                  </a:cubicBezTo>
                  <a:cubicBezTo>
                    <a:pt x="186394" y="63555"/>
                    <a:pt x="185700" y="62550"/>
                    <a:pt x="185115" y="61619"/>
                  </a:cubicBezTo>
                  <a:cubicBezTo>
                    <a:pt x="184239" y="60176"/>
                    <a:pt x="183326" y="58806"/>
                    <a:pt x="182376" y="57436"/>
                  </a:cubicBezTo>
                  <a:cubicBezTo>
                    <a:pt x="181079" y="55628"/>
                    <a:pt x="179655" y="53893"/>
                    <a:pt x="178266" y="52158"/>
                  </a:cubicBezTo>
                  <a:cubicBezTo>
                    <a:pt x="176659" y="50131"/>
                    <a:pt x="175143" y="48067"/>
                    <a:pt x="173481" y="46095"/>
                  </a:cubicBezTo>
                  <a:cubicBezTo>
                    <a:pt x="170011" y="42004"/>
                    <a:pt x="165756" y="38771"/>
                    <a:pt x="161026" y="36360"/>
                  </a:cubicBezTo>
                  <a:cubicBezTo>
                    <a:pt x="156843" y="34242"/>
                    <a:pt x="152222" y="33000"/>
                    <a:pt x="147766" y="31557"/>
                  </a:cubicBezTo>
                  <a:cubicBezTo>
                    <a:pt x="143401" y="30096"/>
                    <a:pt x="139000" y="28835"/>
                    <a:pt x="134507" y="27758"/>
                  </a:cubicBezTo>
                  <a:cubicBezTo>
                    <a:pt x="129557" y="26571"/>
                    <a:pt x="124516" y="25913"/>
                    <a:pt x="119458" y="25146"/>
                  </a:cubicBezTo>
                  <a:cubicBezTo>
                    <a:pt x="114837" y="24434"/>
                    <a:pt x="110253" y="23685"/>
                    <a:pt x="105632" y="22918"/>
                  </a:cubicBezTo>
                  <a:cubicBezTo>
                    <a:pt x="96701" y="21457"/>
                    <a:pt x="87770" y="20032"/>
                    <a:pt x="78857" y="18480"/>
                  </a:cubicBezTo>
                  <a:cubicBezTo>
                    <a:pt x="69963" y="16909"/>
                    <a:pt x="60959" y="15777"/>
                    <a:pt x="52120" y="13841"/>
                  </a:cubicBezTo>
                  <a:cubicBezTo>
                    <a:pt x="52247" y="13859"/>
                    <a:pt x="52375" y="13896"/>
                    <a:pt x="52466" y="13932"/>
                  </a:cubicBezTo>
                  <a:cubicBezTo>
                    <a:pt x="52065" y="13841"/>
                    <a:pt x="51663" y="13731"/>
                    <a:pt x="51243" y="13640"/>
                  </a:cubicBezTo>
                  <a:cubicBezTo>
                    <a:pt x="51188" y="13622"/>
                    <a:pt x="51115" y="13622"/>
                    <a:pt x="51060" y="13604"/>
                  </a:cubicBezTo>
                  <a:cubicBezTo>
                    <a:pt x="51078" y="13604"/>
                    <a:pt x="51133" y="13622"/>
                    <a:pt x="51188" y="13622"/>
                  </a:cubicBezTo>
                  <a:cubicBezTo>
                    <a:pt x="44120" y="11905"/>
                    <a:pt x="37308" y="9476"/>
                    <a:pt x="30367" y="7394"/>
                  </a:cubicBezTo>
                  <a:cubicBezTo>
                    <a:pt x="26696" y="6316"/>
                    <a:pt x="23080" y="5093"/>
                    <a:pt x="19555" y="3723"/>
                  </a:cubicBezTo>
                  <a:cubicBezTo>
                    <a:pt x="16615" y="2554"/>
                    <a:pt x="13711" y="1239"/>
                    <a:pt x="10697" y="308"/>
                  </a:cubicBezTo>
                  <a:cubicBezTo>
                    <a:pt x="9602" y="-58"/>
                    <a:pt x="8451" y="-94"/>
                    <a:pt x="7392" y="180"/>
                  </a:cubicBezTo>
                  <a:cubicBezTo>
                    <a:pt x="5785" y="582"/>
                    <a:pt x="4397" y="1696"/>
                    <a:pt x="3757" y="3449"/>
                  </a:cubicBezTo>
                  <a:moveTo>
                    <a:pt x="8396" y="17658"/>
                  </a:moveTo>
                  <a:cubicBezTo>
                    <a:pt x="8689" y="17823"/>
                    <a:pt x="8944" y="17950"/>
                    <a:pt x="9218" y="18096"/>
                  </a:cubicBezTo>
                  <a:cubicBezTo>
                    <a:pt x="8944" y="17950"/>
                    <a:pt x="8670" y="17823"/>
                    <a:pt x="8396" y="17658"/>
                  </a:cubicBezTo>
                  <a:moveTo>
                    <a:pt x="175436" y="66349"/>
                  </a:moveTo>
                  <a:cubicBezTo>
                    <a:pt x="175490" y="66440"/>
                    <a:pt x="175563" y="66532"/>
                    <a:pt x="175618" y="66623"/>
                  </a:cubicBezTo>
                  <a:cubicBezTo>
                    <a:pt x="175637" y="66641"/>
                    <a:pt x="175655" y="66678"/>
                    <a:pt x="175673" y="66696"/>
                  </a:cubicBezTo>
                  <a:cubicBezTo>
                    <a:pt x="175582" y="66568"/>
                    <a:pt x="175509" y="66477"/>
                    <a:pt x="175436" y="66349"/>
                  </a:cubicBezTo>
                  <a:moveTo>
                    <a:pt x="51243" y="13640"/>
                  </a:moveTo>
                  <a:cubicBezTo>
                    <a:pt x="51535" y="13713"/>
                    <a:pt x="51827" y="13768"/>
                    <a:pt x="52120" y="13841"/>
                  </a:cubicBezTo>
                  <a:cubicBezTo>
                    <a:pt x="51809" y="13750"/>
                    <a:pt x="51480" y="13695"/>
                    <a:pt x="51188" y="13622"/>
                  </a:cubicBezTo>
                  <a:cubicBezTo>
                    <a:pt x="51206" y="13640"/>
                    <a:pt x="51224" y="13640"/>
                    <a:pt x="51243" y="13640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7B8F3190-D85D-D198-1EF0-359D0391D336}"/>
                </a:ext>
              </a:extLst>
            </p:cNvPr>
            <p:cNvSpPr/>
            <p:nvPr/>
          </p:nvSpPr>
          <p:spPr>
            <a:xfrm>
              <a:off x="5165601" y="3125894"/>
              <a:ext cx="65270" cy="104216"/>
            </a:xfrm>
            <a:custGeom>
              <a:avLst/>
              <a:gdLst>
                <a:gd name="connsiteX0" fmla="*/ 57451 w 65270"/>
                <a:gd name="connsiteY0" fmla="*/ 495 h 104216"/>
                <a:gd name="connsiteX1" fmla="*/ 54054 w 65270"/>
                <a:gd name="connsiteY1" fmla="*/ 5518 h 104216"/>
                <a:gd name="connsiteX2" fmla="*/ 53396 w 65270"/>
                <a:gd name="connsiteY2" fmla="*/ 7709 h 104216"/>
                <a:gd name="connsiteX3" fmla="*/ 50876 w 65270"/>
                <a:gd name="connsiteY3" fmla="*/ 9627 h 104216"/>
                <a:gd name="connsiteX4" fmla="*/ 39297 w 65270"/>
                <a:gd name="connsiteY4" fmla="*/ 25060 h 104216"/>
                <a:gd name="connsiteX5" fmla="*/ 26749 w 65270"/>
                <a:gd name="connsiteY5" fmla="*/ 42355 h 104216"/>
                <a:gd name="connsiteX6" fmla="*/ 16504 w 65270"/>
                <a:gd name="connsiteY6" fmla="*/ 59888 h 104216"/>
                <a:gd name="connsiteX7" fmla="*/ 12193 w 65270"/>
                <a:gd name="connsiteY7" fmla="*/ 68545 h 104216"/>
                <a:gd name="connsiteX8" fmla="*/ 10349 w 65270"/>
                <a:gd name="connsiteY8" fmla="*/ 72618 h 104216"/>
                <a:gd name="connsiteX9" fmla="*/ 9381 w 65270"/>
                <a:gd name="connsiteY9" fmla="*/ 74846 h 104216"/>
                <a:gd name="connsiteX10" fmla="*/ 8395 w 65270"/>
                <a:gd name="connsiteY10" fmla="*/ 78718 h 104216"/>
                <a:gd name="connsiteX11" fmla="*/ 8888 w 65270"/>
                <a:gd name="connsiteY11" fmla="*/ 81513 h 104216"/>
                <a:gd name="connsiteX12" fmla="*/ 9052 w 65270"/>
                <a:gd name="connsiteY12" fmla="*/ 81860 h 104216"/>
                <a:gd name="connsiteX13" fmla="*/ 5783 w 65270"/>
                <a:gd name="connsiteY13" fmla="*/ 86626 h 104216"/>
                <a:gd name="connsiteX14" fmla="*/ 559 w 65270"/>
                <a:gd name="connsiteY14" fmla="*/ 96471 h 104216"/>
                <a:gd name="connsiteX15" fmla="*/ 815 w 65270"/>
                <a:gd name="connsiteY15" fmla="*/ 96014 h 104216"/>
                <a:gd name="connsiteX16" fmla="*/ 85 w 65270"/>
                <a:gd name="connsiteY16" fmla="*/ 99776 h 104216"/>
                <a:gd name="connsiteX17" fmla="*/ 2258 w 65270"/>
                <a:gd name="connsiteY17" fmla="*/ 103228 h 104216"/>
                <a:gd name="connsiteX18" fmla="*/ 6349 w 65270"/>
                <a:gd name="connsiteY18" fmla="*/ 104141 h 104216"/>
                <a:gd name="connsiteX19" fmla="*/ 9801 w 65270"/>
                <a:gd name="connsiteY19" fmla="*/ 101931 h 104216"/>
                <a:gd name="connsiteX20" fmla="*/ 12979 w 65270"/>
                <a:gd name="connsiteY20" fmla="*/ 95612 h 104216"/>
                <a:gd name="connsiteX21" fmla="*/ 22805 w 65270"/>
                <a:gd name="connsiteY21" fmla="*/ 81001 h 104216"/>
                <a:gd name="connsiteX22" fmla="*/ 29781 w 65270"/>
                <a:gd name="connsiteY22" fmla="*/ 72454 h 104216"/>
                <a:gd name="connsiteX23" fmla="*/ 35699 w 65270"/>
                <a:gd name="connsiteY23" fmla="*/ 65331 h 104216"/>
                <a:gd name="connsiteX24" fmla="*/ 47369 w 65270"/>
                <a:gd name="connsiteY24" fmla="*/ 51396 h 104216"/>
                <a:gd name="connsiteX25" fmla="*/ 57323 w 65270"/>
                <a:gd name="connsiteY25" fmla="*/ 36310 h 104216"/>
                <a:gd name="connsiteX26" fmla="*/ 56629 w 65270"/>
                <a:gd name="connsiteY26" fmla="*/ 37534 h 104216"/>
                <a:gd name="connsiteX27" fmla="*/ 63258 w 65270"/>
                <a:gd name="connsiteY27" fmla="*/ 22430 h 104216"/>
                <a:gd name="connsiteX28" fmla="*/ 65140 w 65270"/>
                <a:gd name="connsiteY28" fmla="*/ 12440 h 104216"/>
                <a:gd name="connsiteX29" fmla="*/ 65268 w 65270"/>
                <a:gd name="connsiteY29" fmla="*/ 8568 h 104216"/>
                <a:gd name="connsiteX30" fmla="*/ 65213 w 65270"/>
                <a:gd name="connsiteY30" fmla="*/ 6979 h 104216"/>
                <a:gd name="connsiteX31" fmla="*/ 65048 w 65270"/>
                <a:gd name="connsiteY31" fmla="*/ 4403 h 104216"/>
                <a:gd name="connsiteX32" fmla="*/ 62875 w 65270"/>
                <a:gd name="connsiteY32" fmla="*/ 970 h 104216"/>
                <a:gd name="connsiteX33" fmla="*/ 58364 w 65270"/>
                <a:gd name="connsiteY33" fmla="*/ 203 h 104216"/>
                <a:gd name="connsiteX34" fmla="*/ 57451 w 65270"/>
                <a:gd name="connsiteY34" fmla="*/ 495 h 104216"/>
                <a:gd name="connsiteX35" fmla="*/ 54456 w 65270"/>
                <a:gd name="connsiteY35" fmla="*/ 5335 h 104216"/>
                <a:gd name="connsiteX36" fmla="*/ 54456 w 65270"/>
                <a:gd name="connsiteY36" fmla="*/ 6175 h 104216"/>
                <a:gd name="connsiteX37" fmla="*/ 54456 w 65270"/>
                <a:gd name="connsiteY37" fmla="*/ 5335 h 104216"/>
                <a:gd name="connsiteX38" fmla="*/ 25526 w 65270"/>
                <a:gd name="connsiteY38" fmla="*/ 68966 h 104216"/>
                <a:gd name="connsiteX39" fmla="*/ 25361 w 65270"/>
                <a:gd name="connsiteY39" fmla="*/ 69258 h 104216"/>
                <a:gd name="connsiteX40" fmla="*/ 25489 w 65270"/>
                <a:gd name="connsiteY40" fmla="*/ 69002 h 104216"/>
                <a:gd name="connsiteX41" fmla="*/ 25526 w 65270"/>
                <a:gd name="connsiteY41" fmla="*/ 68966 h 104216"/>
                <a:gd name="connsiteX42" fmla="*/ 12814 w 65270"/>
                <a:gd name="connsiteY42" fmla="*/ 95886 h 104216"/>
                <a:gd name="connsiteX43" fmla="*/ 12632 w 65270"/>
                <a:gd name="connsiteY43" fmla="*/ 96215 h 104216"/>
                <a:gd name="connsiteX44" fmla="*/ 12814 w 65270"/>
                <a:gd name="connsiteY44" fmla="*/ 95886 h 10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0" h="104216">
                  <a:moveTo>
                    <a:pt x="57451" y="495"/>
                  </a:moveTo>
                  <a:cubicBezTo>
                    <a:pt x="55223" y="1317"/>
                    <a:pt x="54638" y="3509"/>
                    <a:pt x="54054" y="5518"/>
                  </a:cubicBezTo>
                  <a:cubicBezTo>
                    <a:pt x="53853" y="6248"/>
                    <a:pt x="53634" y="6997"/>
                    <a:pt x="53396" y="7709"/>
                  </a:cubicBezTo>
                  <a:cubicBezTo>
                    <a:pt x="52392" y="8093"/>
                    <a:pt x="51606" y="8750"/>
                    <a:pt x="50876" y="9627"/>
                  </a:cubicBezTo>
                  <a:cubicBezTo>
                    <a:pt x="46657" y="14503"/>
                    <a:pt x="43041" y="19818"/>
                    <a:pt x="39297" y="25060"/>
                  </a:cubicBezTo>
                  <a:cubicBezTo>
                    <a:pt x="35151" y="30849"/>
                    <a:pt x="30895" y="36529"/>
                    <a:pt x="26749" y="42355"/>
                  </a:cubicBezTo>
                  <a:cubicBezTo>
                    <a:pt x="22841" y="47908"/>
                    <a:pt x="19645" y="53880"/>
                    <a:pt x="16504" y="59888"/>
                  </a:cubicBezTo>
                  <a:cubicBezTo>
                    <a:pt x="15006" y="62738"/>
                    <a:pt x="13545" y="65587"/>
                    <a:pt x="12193" y="68545"/>
                  </a:cubicBezTo>
                  <a:cubicBezTo>
                    <a:pt x="11572" y="69915"/>
                    <a:pt x="10915" y="71249"/>
                    <a:pt x="10349" y="72618"/>
                  </a:cubicBezTo>
                  <a:cubicBezTo>
                    <a:pt x="10002" y="73349"/>
                    <a:pt x="9673" y="74079"/>
                    <a:pt x="9381" y="74846"/>
                  </a:cubicBezTo>
                  <a:cubicBezTo>
                    <a:pt x="8942" y="76052"/>
                    <a:pt x="8340" y="77422"/>
                    <a:pt x="8395" y="78718"/>
                  </a:cubicBezTo>
                  <a:cubicBezTo>
                    <a:pt x="8303" y="79686"/>
                    <a:pt x="8486" y="80600"/>
                    <a:pt x="8888" y="81513"/>
                  </a:cubicBezTo>
                  <a:cubicBezTo>
                    <a:pt x="8942" y="81622"/>
                    <a:pt x="8997" y="81732"/>
                    <a:pt x="9052" y="81860"/>
                  </a:cubicBezTo>
                  <a:cubicBezTo>
                    <a:pt x="7938" y="83430"/>
                    <a:pt x="6806" y="85019"/>
                    <a:pt x="5783" y="86626"/>
                  </a:cubicBezTo>
                  <a:cubicBezTo>
                    <a:pt x="3737" y="89750"/>
                    <a:pt x="2294" y="93201"/>
                    <a:pt x="559" y="96471"/>
                  </a:cubicBezTo>
                  <a:cubicBezTo>
                    <a:pt x="651" y="96325"/>
                    <a:pt x="724" y="96160"/>
                    <a:pt x="815" y="96014"/>
                  </a:cubicBezTo>
                  <a:cubicBezTo>
                    <a:pt x="176" y="97238"/>
                    <a:pt x="-171" y="98315"/>
                    <a:pt x="85" y="99776"/>
                  </a:cubicBezTo>
                  <a:cubicBezTo>
                    <a:pt x="340" y="101128"/>
                    <a:pt x="1126" y="102406"/>
                    <a:pt x="2258" y="103228"/>
                  </a:cubicBezTo>
                  <a:cubicBezTo>
                    <a:pt x="3427" y="104050"/>
                    <a:pt x="4943" y="104379"/>
                    <a:pt x="6349" y="104141"/>
                  </a:cubicBezTo>
                  <a:cubicBezTo>
                    <a:pt x="7609" y="103922"/>
                    <a:pt x="9180" y="103082"/>
                    <a:pt x="9801" y="101931"/>
                  </a:cubicBezTo>
                  <a:cubicBezTo>
                    <a:pt x="10915" y="99849"/>
                    <a:pt x="11919" y="97731"/>
                    <a:pt x="12979" y="95612"/>
                  </a:cubicBezTo>
                  <a:cubicBezTo>
                    <a:pt x="15919" y="90517"/>
                    <a:pt x="19462" y="85823"/>
                    <a:pt x="22805" y="81001"/>
                  </a:cubicBezTo>
                  <a:cubicBezTo>
                    <a:pt x="24923" y="77988"/>
                    <a:pt x="27389" y="75230"/>
                    <a:pt x="29781" y="72454"/>
                  </a:cubicBezTo>
                  <a:cubicBezTo>
                    <a:pt x="31754" y="70098"/>
                    <a:pt x="33617" y="67632"/>
                    <a:pt x="35699" y="65331"/>
                  </a:cubicBezTo>
                  <a:cubicBezTo>
                    <a:pt x="39717" y="60783"/>
                    <a:pt x="43497" y="56053"/>
                    <a:pt x="47369" y="51396"/>
                  </a:cubicBezTo>
                  <a:cubicBezTo>
                    <a:pt x="51205" y="46775"/>
                    <a:pt x="54510" y="41588"/>
                    <a:pt x="57323" y="36310"/>
                  </a:cubicBezTo>
                  <a:cubicBezTo>
                    <a:pt x="57067" y="36730"/>
                    <a:pt x="56866" y="37132"/>
                    <a:pt x="56629" y="37534"/>
                  </a:cubicBezTo>
                  <a:cubicBezTo>
                    <a:pt x="59222" y="32657"/>
                    <a:pt x="61505" y="27690"/>
                    <a:pt x="63258" y="22430"/>
                  </a:cubicBezTo>
                  <a:cubicBezTo>
                    <a:pt x="64281" y="19252"/>
                    <a:pt x="64939" y="15782"/>
                    <a:pt x="65140" y="12440"/>
                  </a:cubicBezTo>
                  <a:cubicBezTo>
                    <a:pt x="65213" y="11161"/>
                    <a:pt x="65286" y="9864"/>
                    <a:pt x="65268" y="8568"/>
                  </a:cubicBezTo>
                  <a:cubicBezTo>
                    <a:pt x="65268" y="8056"/>
                    <a:pt x="65213" y="7508"/>
                    <a:pt x="65213" y="6979"/>
                  </a:cubicBezTo>
                  <a:cubicBezTo>
                    <a:pt x="65158" y="6120"/>
                    <a:pt x="65286" y="5225"/>
                    <a:pt x="65048" y="4403"/>
                  </a:cubicBezTo>
                  <a:cubicBezTo>
                    <a:pt x="64592" y="2997"/>
                    <a:pt x="64135" y="1847"/>
                    <a:pt x="62875" y="970"/>
                  </a:cubicBezTo>
                  <a:cubicBezTo>
                    <a:pt x="61450" y="-34"/>
                    <a:pt x="59898" y="-199"/>
                    <a:pt x="58364" y="203"/>
                  </a:cubicBezTo>
                  <a:cubicBezTo>
                    <a:pt x="58072" y="276"/>
                    <a:pt x="57761" y="386"/>
                    <a:pt x="57451" y="495"/>
                  </a:cubicBezTo>
                  <a:moveTo>
                    <a:pt x="54456" y="5335"/>
                  </a:moveTo>
                  <a:cubicBezTo>
                    <a:pt x="54456" y="5609"/>
                    <a:pt x="54456" y="5901"/>
                    <a:pt x="54456" y="6175"/>
                  </a:cubicBezTo>
                  <a:cubicBezTo>
                    <a:pt x="54437" y="5901"/>
                    <a:pt x="54437" y="5609"/>
                    <a:pt x="54456" y="5335"/>
                  </a:cubicBezTo>
                  <a:moveTo>
                    <a:pt x="25526" y="68966"/>
                  </a:moveTo>
                  <a:cubicBezTo>
                    <a:pt x="25471" y="69057"/>
                    <a:pt x="25416" y="69167"/>
                    <a:pt x="25361" y="69258"/>
                  </a:cubicBezTo>
                  <a:lnTo>
                    <a:pt x="25489" y="69002"/>
                  </a:lnTo>
                  <a:cubicBezTo>
                    <a:pt x="25508" y="68984"/>
                    <a:pt x="25526" y="68966"/>
                    <a:pt x="25526" y="68966"/>
                  </a:cubicBezTo>
                  <a:moveTo>
                    <a:pt x="12814" y="95886"/>
                  </a:moveTo>
                  <a:cubicBezTo>
                    <a:pt x="12760" y="95996"/>
                    <a:pt x="12687" y="96105"/>
                    <a:pt x="12632" y="96215"/>
                  </a:cubicBezTo>
                  <a:cubicBezTo>
                    <a:pt x="12687" y="96105"/>
                    <a:pt x="12741" y="95996"/>
                    <a:pt x="12814" y="95886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B09C0434-DFAB-3127-500F-B49379FFD8CA}"/>
                </a:ext>
              </a:extLst>
            </p:cNvPr>
            <p:cNvSpPr/>
            <p:nvPr/>
          </p:nvSpPr>
          <p:spPr>
            <a:xfrm>
              <a:off x="5255788" y="3002189"/>
              <a:ext cx="48569" cy="104323"/>
            </a:xfrm>
            <a:custGeom>
              <a:avLst/>
              <a:gdLst>
                <a:gd name="connsiteX0" fmla="*/ 32611 w 48569"/>
                <a:gd name="connsiteY0" fmla="*/ 4701 h 104323"/>
                <a:gd name="connsiteX1" fmla="*/ 33013 w 48569"/>
                <a:gd name="connsiteY1" fmla="*/ 22253 h 104323"/>
                <a:gd name="connsiteX2" fmla="*/ 34839 w 48569"/>
                <a:gd name="connsiteY2" fmla="*/ 36279 h 104323"/>
                <a:gd name="connsiteX3" fmla="*/ 37834 w 48569"/>
                <a:gd name="connsiteY3" fmla="*/ 66670 h 104323"/>
                <a:gd name="connsiteX4" fmla="*/ 37852 w 48569"/>
                <a:gd name="connsiteY4" fmla="*/ 65227 h 104323"/>
                <a:gd name="connsiteX5" fmla="*/ 37852 w 48569"/>
                <a:gd name="connsiteY5" fmla="*/ 68642 h 104323"/>
                <a:gd name="connsiteX6" fmla="*/ 37852 w 48569"/>
                <a:gd name="connsiteY6" fmla="*/ 68131 h 104323"/>
                <a:gd name="connsiteX7" fmla="*/ 37323 w 48569"/>
                <a:gd name="connsiteY7" fmla="*/ 81061 h 104323"/>
                <a:gd name="connsiteX8" fmla="*/ 35880 w 48569"/>
                <a:gd name="connsiteY8" fmla="*/ 91180 h 104323"/>
                <a:gd name="connsiteX9" fmla="*/ 35095 w 48569"/>
                <a:gd name="connsiteY9" fmla="*/ 93316 h 104323"/>
                <a:gd name="connsiteX10" fmla="*/ 34090 w 48569"/>
                <a:gd name="connsiteY10" fmla="*/ 92458 h 104323"/>
                <a:gd name="connsiteX11" fmla="*/ 30510 w 48569"/>
                <a:gd name="connsiteY11" fmla="*/ 88550 h 104323"/>
                <a:gd name="connsiteX12" fmla="*/ 26876 w 48569"/>
                <a:gd name="connsiteY12" fmla="*/ 83600 h 104323"/>
                <a:gd name="connsiteX13" fmla="*/ 18164 w 48569"/>
                <a:gd name="connsiteY13" fmla="*/ 73957 h 104323"/>
                <a:gd name="connsiteX14" fmla="*/ 16192 w 48569"/>
                <a:gd name="connsiteY14" fmla="*/ 71984 h 104323"/>
                <a:gd name="connsiteX15" fmla="*/ 16667 w 48569"/>
                <a:gd name="connsiteY15" fmla="*/ 72423 h 104323"/>
                <a:gd name="connsiteX16" fmla="*/ 8667 w 48569"/>
                <a:gd name="connsiteY16" fmla="*/ 64679 h 104323"/>
                <a:gd name="connsiteX17" fmla="*/ 1088 w 48569"/>
                <a:gd name="connsiteY17" fmla="*/ 65684 h 104323"/>
                <a:gd name="connsiteX18" fmla="*/ 2092 w 48569"/>
                <a:gd name="connsiteY18" fmla="*/ 73263 h 104323"/>
                <a:gd name="connsiteX19" fmla="*/ 5745 w 48569"/>
                <a:gd name="connsiteY19" fmla="*/ 76623 h 104323"/>
                <a:gd name="connsiteX20" fmla="*/ 8941 w 48569"/>
                <a:gd name="connsiteY20" fmla="*/ 79874 h 104323"/>
                <a:gd name="connsiteX21" fmla="*/ 8521 w 48569"/>
                <a:gd name="connsiteY21" fmla="*/ 79472 h 104323"/>
                <a:gd name="connsiteX22" fmla="*/ 12338 w 48569"/>
                <a:gd name="connsiteY22" fmla="*/ 83253 h 104323"/>
                <a:gd name="connsiteX23" fmla="*/ 12229 w 48569"/>
                <a:gd name="connsiteY23" fmla="*/ 83143 h 104323"/>
                <a:gd name="connsiteX24" fmla="*/ 16137 w 48569"/>
                <a:gd name="connsiteY24" fmla="*/ 87326 h 104323"/>
                <a:gd name="connsiteX25" fmla="*/ 19516 w 48569"/>
                <a:gd name="connsiteY25" fmla="*/ 91874 h 104323"/>
                <a:gd name="connsiteX26" fmla="*/ 27789 w 48569"/>
                <a:gd name="connsiteY26" fmla="*/ 101279 h 104323"/>
                <a:gd name="connsiteX27" fmla="*/ 31698 w 48569"/>
                <a:gd name="connsiteY27" fmla="*/ 103727 h 104323"/>
                <a:gd name="connsiteX28" fmla="*/ 39167 w 48569"/>
                <a:gd name="connsiteY28" fmla="*/ 103672 h 104323"/>
                <a:gd name="connsiteX29" fmla="*/ 45651 w 48569"/>
                <a:gd name="connsiteY29" fmla="*/ 96056 h 104323"/>
                <a:gd name="connsiteX30" fmla="*/ 47642 w 48569"/>
                <a:gd name="connsiteY30" fmla="*/ 85463 h 104323"/>
                <a:gd name="connsiteX31" fmla="*/ 48537 w 48569"/>
                <a:gd name="connsiteY31" fmla="*/ 74359 h 104323"/>
                <a:gd name="connsiteX32" fmla="*/ 48519 w 48569"/>
                <a:gd name="connsiteY32" fmla="*/ 67272 h 104323"/>
                <a:gd name="connsiteX33" fmla="*/ 48519 w 48569"/>
                <a:gd name="connsiteY33" fmla="*/ 67528 h 104323"/>
                <a:gd name="connsiteX34" fmla="*/ 48519 w 48569"/>
                <a:gd name="connsiteY34" fmla="*/ 66724 h 104323"/>
                <a:gd name="connsiteX35" fmla="*/ 48519 w 48569"/>
                <a:gd name="connsiteY35" fmla="*/ 66104 h 104323"/>
                <a:gd name="connsiteX36" fmla="*/ 48519 w 48569"/>
                <a:gd name="connsiteY36" fmla="*/ 66268 h 104323"/>
                <a:gd name="connsiteX37" fmla="*/ 47770 w 48569"/>
                <a:gd name="connsiteY37" fmla="*/ 52077 h 104323"/>
                <a:gd name="connsiteX38" fmla="*/ 46126 w 48569"/>
                <a:gd name="connsiteY38" fmla="*/ 38781 h 104323"/>
                <a:gd name="connsiteX39" fmla="*/ 44318 w 48569"/>
                <a:gd name="connsiteY39" fmla="*/ 25357 h 104323"/>
                <a:gd name="connsiteX40" fmla="*/ 42948 w 48569"/>
                <a:gd name="connsiteY40" fmla="*/ 11568 h 104323"/>
                <a:gd name="connsiteX41" fmla="*/ 43295 w 48569"/>
                <a:gd name="connsiteY41" fmla="*/ 6053 h 104323"/>
                <a:gd name="connsiteX42" fmla="*/ 38656 w 48569"/>
                <a:gd name="connsiteY42" fmla="*/ 44 h 104323"/>
                <a:gd name="connsiteX43" fmla="*/ 36647 w 48569"/>
                <a:gd name="connsiteY43" fmla="*/ 172 h 104323"/>
                <a:gd name="connsiteX44" fmla="*/ 32611 w 48569"/>
                <a:gd name="connsiteY44" fmla="*/ 4701 h 104323"/>
                <a:gd name="connsiteX45" fmla="*/ 5855 w 48569"/>
                <a:gd name="connsiteY45" fmla="*/ 76715 h 104323"/>
                <a:gd name="connsiteX46" fmla="*/ 6275 w 48569"/>
                <a:gd name="connsiteY46" fmla="*/ 77117 h 104323"/>
                <a:gd name="connsiteX47" fmla="*/ 5855 w 48569"/>
                <a:gd name="connsiteY47" fmla="*/ 76715 h 104323"/>
                <a:gd name="connsiteX48" fmla="*/ 35752 w 48569"/>
                <a:gd name="connsiteY48" fmla="*/ 91746 h 104323"/>
                <a:gd name="connsiteX49" fmla="*/ 35588 w 48569"/>
                <a:gd name="connsiteY49" fmla="*/ 92367 h 104323"/>
                <a:gd name="connsiteX50" fmla="*/ 35752 w 48569"/>
                <a:gd name="connsiteY50" fmla="*/ 91746 h 104323"/>
                <a:gd name="connsiteX51" fmla="*/ 48519 w 48569"/>
                <a:gd name="connsiteY51" fmla="*/ 66724 h 104323"/>
                <a:gd name="connsiteX52" fmla="*/ 48537 w 48569"/>
                <a:gd name="connsiteY52" fmla="*/ 67272 h 104323"/>
                <a:gd name="connsiteX53" fmla="*/ 48519 w 48569"/>
                <a:gd name="connsiteY53" fmla="*/ 66268 h 104323"/>
                <a:gd name="connsiteX54" fmla="*/ 48519 w 48569"/>
                <a:gd name="connsiteY54" fmla="*/ 66724 h 10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8569" h="104323">
                  <a:moveTo>
                    <a:pt x="32611" y="4701"/>
                  </a:moveTo>
                  <a:cubicBezTo>
                    <a:pt x="32045" y="10582"/>
                    <a:pt x="32191" y="16408"/>
                    <a:pt x="33013" y="22253"/>
                  </a:cubicBezTo>
                  <a:cubicBezTo>
                    <a:pt x="33670" y="26910"/>
                    <a:pt x="34200" y="31604"/>
                    <a:pt x="34839" y="36279"/>
                  </a:cubicBezTo>
                  <a:cubicBezTo>
                    <a:pt x="36245" y="46360"/>
                    <a:pt x="37779" y="56442"/>
                    <a:pt x="37834" y="66670"/>
                  </a:cubicBezTo>
                  <a:lnTo>
                    <a:pt x="37852" y="65227"/>
                  </a:lnTo>
                  <a:cubicBezTo>
                    <a:pt x="37834" y="66341"/>
                    <a:pt x="37852" y="67492"/>
                    <a:pt x="37852" y="68642"/>
                  </a:cubicBezTo>
                  <a:cubicBezTo>
                    <a:pt x="37852" y="68478"/>
                    <a:pt x="37852" y="68313"/>
                    <a:pt x="37852" y="68131"/>
                  </a:cubicBezTo>
                  <a:cubicBezTo>
                    <a:pt x="37852" y="72478"/>
                    <a:pt x="37743" y="76733"/>
                    <a:pt x="37323" y="81061"/>
                  </a:cubicBezTo>
                  <a:cubicBezTo>
                    <a:pt x="36957" y="84459"/>
                    <a:pt x="36611" y="87874"/>
                    <a:pt x="35880" y="91180"/>
                  </a:cubicBezTo>
                  <a:cubicBezTo>
                    <a:pt x="35661" y="91910"/>
                    <a:pt x="35405" y="92622"/>
                    <a:pt x="35095" y="93316"/>
                  </a:cubicBezTo>
                  <a:cubicBezTo>
                    <a:pt x="34748" y="93042"/>
                    <a:pt x="34419" y="92750"/>
                    <a:pt x="34090" y="92458"/>
                  </a:cubicBezTo>
                  <a:cubicBezTo>
                    <a:pt x="32848" y="91198"/>
                    <a:pt x="31625" y="89883"/>
                    <a:pt x="30510" y="88550"/>
                  </a:cubicBezTo>
                  <a:cubicBezTo>
                    <a:pt x="29159" y="87015"/>
                    <a:pt x="28063" y="85244"/>
                    <a:pt x="26876" y="83600"/>
                  </a:cubicBezTo>
                  <a:cubicBezTo>
                    <a:pt x="24374" y="80057"/>
                    <a:pt x="21269" y="76970"/>
                    <a:pt x="18164" y="73957"/>
                  </a:cubicBezTo>
                  <a:cubicBezTo>
                    <a:pt x="17507" y="73281"/>
                    <a:pt x="16849" y="72642"/>
                    <a:pt x="16192" y="71984"/>
                  </a:cubicBezTo>
                  <a:cubicBezTo>
                    <a:pt x="16338" y="72131"/>
                    <a:pt x="16502" y="72295"/>
                    <a:pt x="16667" y="72423"/>
                  </a:cubicBezTo>
                  <a:cubicBezTo>
                    <a:pt x="14055" y="69811"/>
                    <a:pt x="11535" y="67053"/>
                    <a:pt x="8667" y="64679"/>
                  </a:cubicBezTo>
                  <a:cubicBezTo>
                    <a:pt x="6421" y="62816"/>
                    <a:pt x="2878" y="63401"/>
                    <a:pt x="1088" y="65684"/>
                  </a:cubicBezTo>
                  <a:cubicBezTo>
                    <a:pt x="-738" y="68094"/>
                    <a:pt x="-172" y="71382"/>
                    <a:pt x="2092" y="73263"/>
                  </a:cubicBezTo>
                  <a:cubicBezTo>
                    <a:pt x="3371" y="74304"/>
                    <a:pt x="4558" y="75455"/>
                    <a:pt x="5745" y="76623"/>
                  </a:cubicBezTo>
                  <a:cubicBezTo>
                    <a:pt x="6804" y="77701"/>
                    <a:pt x="7882" y="78797"/>
                    <a:pt x="8941" y="79874"/>
                  </a:cubicBezTo>
                  <a:lnTo>
                    <a:pt x="8521" y="79472"/>
                  </a:lnTo>
                  <a:cubicBezTo>
                    <a:pt x="9799" y="80751"/>
                    <a:pt x="11060" y="81993"/>
                    <a:pt x="12338" y="83253"/>
                  </a:cubicBezTo>
                  <a:cubicBezTo>
                    <a:pt x="12302" y="83235"/>
                    <a:pt x="12247" y="83180"/>
                    <a:pt x="12229" y="83143"/>
                  </a:cubicBezTo>
                  <a:cubicBezTo>
                    <a:pt x="13562" y="84495"/>
                    <a:pt x="14914" y="85865"/>
                    <a:pt x="16137" y="87326"/>
                  </a:cubicBezTo>
                  <a:cubicBezTo>
                    <a:pt x="17342" y="88769"/>
                    <a:pt x="18420" y="90321"/>
                    <a:pt x="19516" y="91874"/>
                  </a:cubicBezTo>
                  <a:cubicBezTo>
                    <a:pt x="21927" y="95271"/>
                    <a:pt x="24684" y="98448"/>
                    <a:pt x="27789" y="101279"/>
                  </a:cubicBezTo>
                  <a:cubicBezTo>
                    <a:pt x="28922" y="102339"/>
                    <a:pt x="30237" y="103234"/>
                    <a:pt x="31698" y="103727"/>
                  </a:cubicBezTo>
                  <a:cubicBezTo>
                    <a:pt x="34145" y="104549"/>
                    <a:pt x="36739" y="104512"/>
                    <a:pt x="39167" y="103672"/>
                  </a:cubicBezTo>
                  <a:cubicBezTo>
                    <a:pt x="42418" y="102594"/>
                    <a:pt x="44610" y="99179"/>
                    <a:pt x="45651" y="96056"/>
                  </a:cubicBezTo>
                  <a:cubicBezTo>
                    <a:pt x="46784" y="92586"/>
                    <a:pt x="47240" y="89043"/>
                    <a:pt x="47642" y="85463"/>
                  </a:cubicBezTo>
                  <a:cubicBezTo>
                    <a:pt x="48098" y="81774"/>
                    <a:pt x="48482" y="78066"/>
                    <a:pt x="48537" y="74359"/>
                  </a:cubicBezTo>
                  <a:cubicBezTo>
                    <a:pt x="48592" y="72003"/>
                    <a:pt x="48573" y="69647"/>
                    <a:pt x="48519" y="67272"/>
                  </a:cubicBezTo>
                  <a:cubicBezTo>
                    <a:pt x="48519" y="67364"/>
                    <a:pt x="48519" y="67455"/>
                    <a:pt x="48519" y="67528"/>
                  </a:cubicBezTo>
                  <a:cubicBezTo>
                    <a:pt x="48519" y="67272"/>
                    <a:pt x="48519" y="66998"/>
                    <a:pt x="48519" y="66724"/>
                  </a:cubicBezTo>
                  <a:cubicBezTo>
                    <a:pt x="48519" y="66524"/>
                    <a:pt x="48519" y="66323"/>
                    <a:pt x="48519" y="66104"/>
                  </a:cubicBezTo>
                  <a:cubicBezTo>
                    <a:pt x="48519" y="66158"/>
                    <a:pt x="48500" y="66213"/>
                    <a:pt x="48519" y="66268"/>
                  </a:cubicBezTo>
                  <a:cubicBezTo>
                    <a:pt x="48500" y="61519"/>
                    <a:pt x="48317" y="56807"/>
                    <a:pt x="47770" y="52077"/>
                  </a:cubicBezTo>
                  <a:cubicBezTo>
                    <a:pt x="47313" y="47621"/>
                    <a:pt x="46838" y="43164"/>
                    <a:pt x="46126" y="38781"/>
                  </a:cubicBezTo>
                  <a:cubicBezTo>
                    <a:pt x="45450" y="34325"/>
                    <a:pt x="44884" y="29869"/>
                    <a:pt x="44318" y="25357"/>
                  </a:cubicBezTo>
                  <a:cubicBezTo>
                    <a:pt x="43715" y="20810"/>
                    <a:pt x="43039" y="16189"/>
                    <a:pt x="42948" y="11568"/>
                  </a:cubicBezTo>
                  <a:cubicBezTo>
                    <a:pt x="42966" y="9742"/>
                    <a:pt x="43131" y="7916"/>
                    <a:pt x="43295" y="6053"/>
                  </a:cubicBezTo>
                  <a:cubicBezTo>
                    <a:pt x="43569" y="3149"/>
                    <a:pt x="41615" y="428"/>
                    <a:pt x="38656" y="44"/>
                  </a:cubicBezTo>
                  <a:cubicBezTo>
                    <a:pt x="37980" y="-47"/>
                    <a:pt x="37304" y="8"/>
                    <a:pt x="36647" y="172"/>
                  </a:cubicBezTo>
                  <a:cubicBezTo>
                    <a:pt x="34565" y="701"/>
                    <a:pt x="32793" y="2455"/>
                    <a:pt x="32611" y="4701"/>
                  </a:cubicBezTo>
                  <a:moveTo>
                    <a:pt x="5855" y="76715"/>
                  </a:moveTo>
                  <a:cubicBezTo>
                    <a:pt x="6001" y="76843"/>
                    <a:pt x="6129" y="76989"/>
                    <a:pt x="6275" y="77117"/>
                  </a:cubicBezTo>
                  <a:cubicBezTo>
                    <a:pt x="6129" y="76989"/>
                    <a:pt x="6001" y="76861"/>
                    <a:pt x="5855" y="76715"/>
                  </a:cubicBezTo>
                  <a:moveTo>
                    <a:pt x="35752" y="91746"/>
                  </a:moveTo>
                  <a:cubicBezTo>
                    <a:pt x="35697" y="91947"/>
                    <a:pt x="35643" y="92148"/>
                    <a:pt x="35588" y="92367"/>
                  </a:cubicBezTo>
                  <a:cubicBezTo>
                    <a:pt x="35643" y="92148"/>
                    <a:pt x="35679" y="91947"/>
                    <a:pt x="35752" y="91746"/>
                  </a:cubicBezTo>
                  <a:moveTo>
                    <a:pt x="48519" y="66724"/>
                  </a:moveTo>
                  <a:cubicBezTo>
                    <a:pt x="48537" y="66907"/>
                    <a:pt x="48537" y="67090"/>
                    <a:pt x="48537" y="67272"/>
                  </a:cubicBezTo>
                  <a:cubicBezTo>
                    <a:pt x="48537" y="66925"/>
                    <a:pt x="48537" y="66597"/>
                    <a:pt x="48519" y="66268"/>
                  </a:cubicBezTo>
                  <a:cubicBezTo>
                    <a:pt x="48519" y="66432"/>
                    <a:pt x="48519" y="66578"/>
                    <a:pt x="48519" y="66724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FBE7C73B-FBA0-2884-714B-B20858FEF3B7}"/>
                </a:ext>
              </a:extLst>
            </p:cNvPr>
            <p:cNvSpPr/>
            <p:nvPr/>
          </p:nvSpPr>
          <p:spPr>
            <a:xfrm>
              <a:off x="5256223" y="2997543"/>
              <a:ext cx="44788" cy="100724"/>
            </a:xfrm>
            <a:custGeom>
              <a:avLst/>
              <a:gdLst>
                <a:gd name="connsiteX0" fmla="*/ 1511 w 44788"/>
                <a:gd name="connsiteY0" fmla="*/ 2626 h 100724"/>
                <a:gd name="connsiteX1" fmla="*/ 306 w 44788"/>
                <a:gd name="connsiteY1" fmla="*/ 12014 h 100724"/>
                <a:gd name="connsiteX2" fmla="*/ 1274 w 44788"/>
                <a:gd name="connsiteY2" fmla="*/ 17255 h 100724"/>
                <a:gd name="connsiteX3" fmla="*/ 4579 w 44788"/>
                <a:gd name="connsiteY3" fmla="*/ 26953 h 100724"/>
                <a:gd name="connsiteX4" fmla="*/ 13291 w 44788"/>
                <a:gd name="connsiteY4" fmla="*/ 46149 h 100724"/>
                <a:gd name="connsiteX5" fmla="*/ 20450 w 44788"/>
                <a:gd name="connsiteY5" fmla="*/ 64047 h 100724"/>
                <a:gd name="connsiteX6" fmla="*/ 26514 w 44788"/>
                <a:gd name="connsiteY6" fmla="*/ 79900 h 100724"/>
                <a:gd name="connsiteX7" fmla="*/ 28213 w 44788"/>
                <a:gd name="connsiteY7" fmla="*/ 90109 h 100724"/>
                <a:gd name="connsiteX8" fmla="*/ 28779 w 44788"/>
                <a:gd name="connsiteY8" fmla="*/ 93579 h 100724"/>
                <a:gd name="connsiteX9" fmla="*/ 29875 w 44788"/>
                <a:gd name="connsiteY9" fmla="*/ 97433 h 100724"/>
                <a:gd name="connsiteX10" fmla="*/ 32778 w 44788"/>
                <a:gd name="connsiteY10" fmla="*/ 100318 h 100724"/>
                <a:gd name="connsiteX11" fmla="*/ 38130 w 44788"/>
                <a:gd name="connsiteY11" fmla="*/ 99625 h 100724"/>
                <a:gd name="connsiteX12" fmla="*/ 40687 w 44788"/>
                <a:gd name="connsiteY12" fmla="*/ 90803 h 100724"/>
                <a:gd name="connsiteX13" fmla="*/ 40011 w 44788"/>
                <a:gd name="connsiteY13" fmla="*/ 83753 h 100724"/>
                <a:gd name="connsiteX14" fmla="*/ 39025 w 44788"/>
                <a:gd name="connsiteY14" fmla="*/ 77653 h 100724"/>
                <a:gd name="connsiteX15" fmla="*/ 40157 w 44788"/>
                <a:gd name="connsiteY15" fmla="*/ 77635 h 100724"/>
                <a:gd name="connsiteX16" fmla="*/ 44759 w 44788"/>
                <a:gd name="connsiteY16" fmla="*/ 71517 h 100724"/>
                <a:gd name="connsiteX17" fmla="*/ 44029 w 44788"/>
                <a:gd name="connsiteY17" fmla="*/ 58221 h 100724"/>
                <a:gd name="connsiteX18" fmla="*/ 42897 w 44788"/>
                <a:gd name="connsiteY18" fmla="*/ 43537 h 100724"/>
                <a:gd name="connsiteX19" fmla="*/ 40760 w 44788"/>
                <a:gd name="connsiteY19" fmla="*/ 27940 h 100724"/>
                <a:gd name="connsiteX20" fmla="*/ 39372 w 44788"/>
                <a:gd name="connsiteY20" fmla="*/ 20379 h 100724"/>
                <a:gd name="connsiteX21" fmla="*/ 37819 w 44788"/>
                <a:gd name="connsiteY21" fmla="*/ 14370 h 100724"/>
                <a:gd name="connsiteX22" fmla="*/ 34240 w 44788"/>
                <a:gd name="connsiteY22" fmla="*/ 8617 h 100724"/>
                <a:gd name="connsiteX23" fmla="*/ 30039 w 44788"/>
                <a:gd name="connsiteY23" fmla="*/ 7630 h 100724"/>
                <a:gd name="connsiteX24" fmla="*/ 20944 w 44788"/>
                <a:gd name="connsiteY24" fmla="*/ 4307 h 100724"/>
                <a:gd name="connsiteX25" fmla="*/ 20177 w 44788"/>
                <a:gd name="connsiteY25" fmla="*/ 4654 h 100724"/>
                <a:gd name="connsiteX26" fmla="*/ 19062 w 44788"/>
                <a:gd name="connsiteY26" fmla="*/ 3083 h 100724"/>
                <a:gd name="connsiteX27" fmla="*/ 16086 w 44788"/>
                <a:gd name="connsiteY27" fmla="*/ 690 h 100724"/>
                <a:gd name="connsiteX28" fmla="*/ 12049 w 44788"/>
                <a:gd name="connsiteY28" fmla="*/ 51 h 100724"/>
                <a:gd name="connsiteX29" fmla="*/ 8853 w 44788"/>
                <a:gd name="connsiteY29" fmla="*/ 1494 h 100724"/>
                <a:gd name="connsiteX30" fmla="*/ 4415 w 44788"/>
                <a:gd name="connsiteY30" fmla="*/ 745 h 100724"/>
                <a:gd name="connsiteX31" fmla="*/ 1511 w 44788"/>
                <a:gd name="connsiteY31" fmla="*/ 2626 h 100724"/>
                <a:gd name="connsiteX32" fmla="*/ 14278 w 44788"/>
                <a:gd name="connsiteY32" fmla="*/ 19502 h 100724"/>
                <a:gd name="connsiteX33" fmla="*/ 14387 w 44788"/>
                <a:gd name="connsiteY33" fmla="*/ 19849 h 100724"/>
                <a:gd name="connsiteX34" fmla="*/ 14496 w 44788"/>
                <a:gd name="connsiteY34" fmla="*/ 20232 h 100724"/>
                <a:gd name="connsiteX35" fmla="*/ 14278 w 44788"/>
                <a:gd name="connsiteY35" fmla="*/ 19502 h 100724"/>
                <a:gd name="connsiteX36" fmla="*/ 26569 w 44788"/>
                <a:gd name="connsiteY36" fmla="*/ 80119 h 100724"/>
                <a:gd name="connsiteX37" fmla="*/ 26824 w 44788"/>
                <a:gd name="connsiteY37" fmla="*/ 80977 h 100724"/>
                <a:gd name="connsiteX38" fmla="*/ 26569 w 44788"/>
                <a:gd name="connsiteY38" fmla="*/ 80119 h 10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88" h="100724">
                  <a:moveTo>
                    <a:pt x="1511" y="2626"/>
                  </a:moveTo>
                  <a:cubicBezTo>
                    <a:pt x="-553" y="5128"/>
                    <a:pt x="-5" y="9037"/>
                    <a:pt x="306" y="12014"/>
                  </a:cubicBezTo>
                  <a:cubicBezTo>
                    <a:pt x="525" y="13749"/>
                    <a:pt x="927" y="15520"/>
                    <a:pt x="1274" y="17255"/>
                  </a:cubicBezTo>
                  <a:cubicBezTo>
                    <a:pt x="1986" y="20598"/>
                    <a:pt x="3191" y="23849"/>
                    <a:pt x="4579" y="26953"/>
                  </a:cubicBezTo>
                  <a:cubicBezTo>
                    <a:pt x="7502" y="33346"/>
                    <a:pt x="10570" y="39665"/>
                    <a:pt x="13291" y="46149"/>
                  </a:cubicBezTo>
                  <a:cubicBezTo>
                    <a:pt x="15775" y="52103"/>
                    <a:pt x="18149" y="58057"/>
                    <a:pt x="20450" y="64047"/>
                  </a:cubicBezTo>
                  <a:cubicBezTo>
                    <a:pt x="22460" y="69325"/>
                    <a:pt x="24834" y="74494"/>
                    <a:pt x="26514" y="79900"/>
                  </a:cubicBezTo>
                  <a:cubicBezTo>
                    <a:pt x="27299" y="83279"/>
                    <a:pt x="27720" y="86676"/>
                    <a:pt x="28213" y="90109"/>
                  </a:cubicBezTo>
                  <a:cubicBezTo>
                    <a:pt x="28377" y="91296"/>
                    <a:pt x="28560" y="92410"/>
                    <a:pt x="28779" y="93579"/>
                  </a:cubicBezTo>
                  <a:cubicBezTo>
                    <a:pt x="29035" y="94821"/>
                    <a:pt x="29254" y="96337"/>
                    <a:pt x="29875" y="97433"/>
                  </a:cubicBezTo>
                  <a:cubicBezTo>
                    <a:pt x="30587" y="98730"/>
                    <a:pt x="31354" y="99716"/>
                    <a:pt x="32778" y="100318"/>
                  </a:cubicBezTo>
                  <a:cubicBezTo>
                    <a:pt x="34623" y="101104"/>
                    <a:pt x="36523" y="100684"/>
                    <a:pt x="38130" y="99625"/>
                  </a:cubicBezTo>
                  <a:cubicBezTo>
                    <a:pt x="40870" y="97762"/>
                    <a:pt x="40796" y="93689"/>
                    <a:pt x="40687" y="90803"/>
                  </a:cubicBezTo>
                  <a:cubicBezTo>
                    <a:pt x="40614" y="88429"/>
                    <a:pt x="40322" y="86073"/>
                    <a:pt x="40011" y="83753"/>
                  </a:cubicBezTo>
                  <a:cubicBezTo>
                    <a:pt x="39719" y="81708"/>
                    <a:pt x="39390" y="79662"/>
                    <a:pt x="39025" y="77653"/>
                  </a:cubicBezTo>
                  <a:cubicBezTo>
                    <a:pt x="39408" y="77690"/>
                    <a:pt x="39774" y="77672"/>
                    <a:pt x="40157" y="77635"/>
                  </a:cubicBezTo>
                  <a:cubicBezTo>
                    <a:pt x="43134" y="77179"/>
                    <a:pt x="45052" y="74439"/>
                    <a:pt x="44759" y="71517"/>
                  </a:cubicBezTo>
                  <a:cubicBezTo>
                    <a:pt x="44303" y="67115"/>
                    <a:pt x="44266" y="62641"/>
                    <a:pt x="44029" y="58221"/>
                  </a:cubicBezTo>
                  <a:cubicBezTo>
                    <a:pt x="43755" y="53326"/>
                    <a:pt x="43463" y="48395"/>
                    <a:pt x="42897" y="43537"/>
                  </a:cubicBezTo>
                  <a:cubicBezTo>
                    <a:pt x="42258" y="38295"/>
                    <a:pt x="41618" y="33108"/>
                    <a:pt x="40760" y="27940"/>
                  </a:cubicBezTo>
                  <a:cubicBezTo>
                    <a:pt x="40340" y="25401"/>
                    <a:pt x="39883" y="22899"/>
                    <a:pt x="39372" y="20379"/>
                  </a:cubicBezTo>
                  <a:cubicBezTo>
                    <a:pt x="38988" y="18333"/>
                    <a:pt x="38404" y="16342"/>
                    <a:pt x="37819" y="14370"/>
                  </a:cubicBezTo>
                  <a:cubicBezTo>
                    <a:pt x="37180" y="12142"/>
                    <a:pt x="36176" y="9913"/>
                    <a:pt x="34240" y="8617"/>
                  </a:cubicBezTo>
                  <a:cubicBezTo>
                    <a:pt x="32870" y="7649"/>
                    <a:pt x="31445" y="7357"/>
                    <a:pt x="30039" y="7630"/>
                  </a:cubicBezTo>
                  <a:cubicBezTo>
                    <a:pt x="27884" y="4946"/>
                    <a:pt x="24304" y="2900"/>
                    <a:pt x="20944" y="4307"/>
                  </a:cubicBezTo>
                  <a:cubicBezTo>
                    <a:pt x="20706" y="4416"/>
                    <a:pt x="20450" y="4526"/>
                    <a:pt x="20177" y="4654"/>
                  </a:cubicBezTo>
                  <a:cubicBezTo>
                    <a:pt x="19830" y="4124"/>
                    <a:pt x="19446" y="3576"/>
                    <a:pt x="19062" y="3083"/>
                  </a:cubicBezTo>
                  <a:cubicBezTo>
                    <a:pt x="18405" y="2151"/>
                    <a:pt x="17145" y="1129"/>
                    <a:pt x="16086" y="690"/>
                  </a:cubicBezTo>
                  <a:cubicBezTo>
                    <a:pt x="14953" y="197"/>
                    <a:pt x="13310" y="-132"/>
                    <a:pt x="12049" y="51"/>
                  </a:cubicBezTo>
                  <a:cubicBezTo>
                    <a:pt x="11008" y="197"/>
                    <a:pt x="9693" y="855"/>
                    <a:pt x="8853" y="1494"/>
                  </a:cubicBezTo>
                  <a:cubicBezTo>
                    <a:pt x="7447" y="654"/>
                    <a:pt x="5858" y="380"/>
                    <a:pt x="4415" y="745"/>
                  </a:cubicBezTo>
                  <a:cubicBezTo>
                    <a:pt x="3338" y="1019"/>
                    <a:pt x="2333" y="1640"/>
                    <a:pt x="1511" y="2626"/>
                  </a:cubicBezTo>
                  <a:moveTo>
                    <a:pt x="14278" y="19502"/>
                  </a:moveTo>
                  <a:cubicBezTo>
                    <a:pt x="14314" y="19593"/>
                    <a:pt x="14351" y="19721"/>
                    <a:pt x="14387" y="19849"/>
                  </a:cubicBezTo>
                  <a:cubicBezTo>
                    <a:pt x="14424" y="19977"/>
                    <a:pt x="14460" y="20105"/>
                    <a:pt x="14496" y="20232"/>
                  </a:cubicBezTo>
                  <a:cubicBezTo>
                    <a:pt x="14424" y="19995"/>
                    <a:pt x="14351" y="19739"/>
                    <a:pt x="14278" y="19502"/>
                  </a:cubicBezTo>
                  <a:moveTo>
                    <a:pt x="26569" y="80119"/>
                  </a:moveTo>
                  <a:cubicBezTo>
                    <a:pt x="26660" y="80393"/>
                    <a:pt x="26733" y="80685"/>
                    <a:pt x="26824" y="80977"/>
                  </a:cubicBezTo>
                  <a:cubicBezTo>
                    <a:pt x="26733" y="80703"/>
                    <a:pt x="26642" y="80411"/>
                    <a:pt x="26569" y="80119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FDA884B0-97D9-2E59-3937-671FA511F060}"/>
                </a:ext>
              </a:extLst>
            </p:cNvPr>
            <p:cNvSpPr/>
            <p:nvPr/>
          </p:nvSpPr>
          <p:spPr>
            <a:xfrm>
              <a:off x="5393763" y="3038500"/>
              <a:ext cx="171614" cy="56564"/>
            </a:xfrm>
            <a:custGeom>
              <a:avLst/>
              <a:gdLst>
                <a:gd name="connsiteX0" fmla="*/ 42242 w 171614"/>
                <a:gd name="connsiteY0" fmla="*/ 13009 h 56564"/>
                <a:gd name="connsiteX1" fmla="*/ 26554 w 171614"/>
                <a:gd name="connsiteY1" fmla="*/ 19127 h 56564"/>
                <a:gd name="connsiteX2" fmla="*/ 12254 w 171614"/>
                <a:gd name="connsiteY2" fmla="*/ 26597 h 56564"/>
                <a:gd name="connsiteX3" fmla="*/ 2209 w 171614"/>
                <a:gd name="connsiteY3" fmla="*/ 34596 h 56564"/>
                <a:gd name="connsiteX4" fmla="*/ 693 w 171614"/>
                <a:gd name="connsiteY4" fmla="*/ 37865 h 56564"/>
                <a:gd name="connsiteX5" fmla="*/ 54 w 171614"/>
                <a:gd name="connsiteY5" fmla="*/ 41719 h 56564"/>
                <a:gd name="connsiteX6" fmla="*/ 1113 w 171614"/>
                <a:gd name="connsiteY6" fmla="*/ 50139 h 56564"/>
                <a:gd name="connsiteX7" fmla="*/ 4419 w 171614"/>
                <a:gd name="connsiteY7" fmla="*/ 55618 h 56564"/>
                <a:gd name="connsiteX8" fmla="*/ 11176 w 171614"/>
                <a:gd name="connsiteY8" fmla="*/ 55398 h 56564"/>
                <a:gd name="connsiteX9" fmla="*/ 17130 w 171614"/>
                <a:gd name="connsiteY9" fmla="*/ 52074 h 56564"/>
                <a:gd name="connsiteX10" fmla="*/ 24783 w 171614"/>
                <a:gd name="connsiteY10" fmla="*/ 48239 h 56564"/>
                <a:gd name="connsiteX11" fmla="*/ 45037 w 171614"/>
                <a:gd name="connsiteY11" fmla="*/ 38669 h 56564"/>
                <a:gd name="connsiteX12" fmla="*/ 76250 w 171614"/>
                <a:gd name="connsiteY12" fmla="*/ 26560 h 56564"/>
                <a:gd name="connsiteX13" fmla="*/ 88779 w 171614"/>
                <a:gd name="connsiteY13" fmla="*/ 22706 h 56564"/>
                <a:gd name="connsiteX14" fmla="*/ 101727 w 171614"/>
                <a:gd name="connsiteY14" fmla="*/ 19364 h 56564"/>
                <a:gd name="connsiteX15" fmla="*/ 116229 w 171614"/>
                <a:gd name="connsiteY15" fmla="*/ 16716 h 56564"/>
                <a:gd name="connsiteX16" fmla="*/ 129470 w 171614"/>
                <a:gd name="connsiteY16" fmla="*/ 15218 h 56564"/>
                <a:gd name="connsiteX17" fmla="*/ 148921 w 171614"/>
                <a:gd name="connsiteY17" fmla="*/ 14762 h 56564"/>
                <a:gd name="connsiteX18" fmla="*/ 156902 w 171614"/>
                <a:gd name="connsiteY18" fmla="*/ 15200 h 56564"/>
                <a:gd name="connsiteX19" fmla="*/ 165924 w 171614"/>
                <a:gd name="connsiteY19" fmla="*/ 15273 h 56564"/>
                <a:gd name="connsiteX20" fmla="*/ 169887 w 171614"/>
                <a:gd name="connsiteY20" fmla="*/ 13885 h 56564"/>
                <a:gd name="connsiteX21" fmla="*/ 171604 w 171614"/>
                <a:gd name="connsiteY21" fmla="*/ 10196 h 56564"/>
                <a:gd name="connsiteX22" fmla="*/ 170216 w 171614"/>
                <a:gd name="connsiteY22" fmla="*/ 6233 h 56564"/>
                <a:gd name="connsiteX23" fmla="*/ 166527 w 171614"/>
                <a:gd name="connsiteY23" fmla="*/ 4516 h 56564"/>
                <a:gd name="connsiteX24" fmla="*/ 160098 w 171614"/>
                <a:gd name="connsiteY24" fmla="*/ 4553 h 56564"/>
                <a:gd name="connsiteX25" fmla="*/ 153888 w 171614"/>
                <a:gd name="connsiteY25" fmla="*/ 4205 h 56564"/>
                <a:gd name="connsiteX26" fmla="*/ 139716 w 171614"/>
                <a:gd name="connsiteY26" fmla="*/ 3950 h 56564"/>
                <a:gd name="connsiteX27" fmla="*/ 135899 w 171614"/>
                <a:gd name="connsiteY27" fmla="*/ 4096 h 56564"/>
                <a:gd name="connsiteX28" fmla="*/ 132557 w 171614"/>
                <a:gd name="connsiteY28" fmla="*/ 882 h 56564"/>
                <a:gd name="connsiteX29" fmla="*/ 128264 w 171614"/>
                <a:gd name="connsiteY29" fmla="*/ 388 h 56564"/>
                <a:gd name="connsiteX30" fmla="*/ 121708 w 171614"/>
                <a:gd name="connsiteY30" fmla="*/ 114 h 56564"/>
                <a:gd name="connsiteX31" fmla="*/ 106969 w 171614"/>
                <a:gd name="connsiteY31" fmla="*/ 260 h 56564"/>
                <a:gd name="connsiteX32" fmla="*/ 88924 w 171614"/>
                <a:gd name="connsiteY32" fmla="*/ 1502 h 56564"/>
                <a:gd name="connsiteX33" fmla="*/ 73601 w 171614"/>
                <a:gd name="connsiteY33" fmla="*/ 4005 h 56564"/>
                <a:gd name="connsiteX34" fmla="*/ 67757 w 171614"/>
                <a:gd name="connsiteY34" fmla="*/ 5393 h 56564"/>
                <a:gd name="connsiteX35" fmla="*/ 42242 w 171614"/>
                <a:gd name="connsiteY35" fmla="*/ 13009 h 5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14" h="56564">
                  <a:moveTo>
                    <a:pt x="42242" y="13009"/>
                  </a:moveTo>
                  <a:cubicBezTo>
                    <a:pt x="36910" y="14798"/>
                    <a:pt x="31705" y="16972"/>
                    <a:pt x="26554" y="19127"/>
                  </a:cubicBezTo>
                  <a:cubicBezTo>
                    <a:pt x="21568" y="21264"/>
                    <a:pt x="16874" y="23875"/>
                    <a:pt x="12254" y="26597"/>
                  </a:cubicBezTo>
                  <a:cubicBezTo>
                    <a:pt x="8546" y="28788"/>
                    <a:pt x="4930" y="31217"/>
                    <a:pt x="2209" y="34596"/>
                  </a:cubicBezTo>
                  <a:cubicBezTo>
                    <a:pt x="1497" y="35528"/>
                    <a:pt x="1022" y="36769"/>
                    <a:pt x="693" y="37865"/>
                  </a:cubicBezTo>
                  <a:cubicBezTo>
                    <a:pt x="328" y="39125"/>
                    <a:pt x="163" y="40422"/>
                    <a:pt x="54" y="41719"/>
                  </a:cubicBezTo>
                  <a:cubicBezTo>
                    <a:pt x="-147" y="44586"/>
                    <a:pt x="218" y="47417"/>
                    <a:pt x="1113" y="50139"/>
                  </a:cubicBezTo>
                  <a:cubicBezTo>
                    <a:pt x="1825" y="52221"/>
                    <a:pt x="2501" y="54266"/>
                    <a:pt x="4419" y="55618"/>
                  </a:cubicBezTo>
                  <a:cubicBezTo>
                    <a:pt x="6501" y="57133"/>
                    <a:pt x="9112" y="56659"/>
                    <a:pt x="11176" y="55398"/>
                  </a:cubicBezTo>
                  <a:cubicBezTo>
                    <a:pt x="13112" y="54211"/>
                    <a:pt x="15158" y="53189"/>
                    <a:pt x="17130" y="52074"/>
                  </a:cubicBezTo>
                  <a:cubicBezTo>
                    <a:pt x="19614" y="50705"/>
                    <a:pt x="22226" y="49444"/>
                    <a:pt x="24783" y="48239"/>
                  </a:cubicBezTo>
                  <a:cubicBezTo>
                    <a:pt x="31559" y="45061"/>
                    <a:pt x="38188" y="41701"/>
                    <a:pt x="45037" y="38669"/>
                  </a:cubicBezTo>
                  <a:cubicBezTo>
                    <a:pt x="55265" y="34194"/>
                    <a:pt x="65748" y="30359"/>
                    <a:pt x="76250" y="26560"/>
                  </a:cubicBezTo>
                  <a:cubicBezTo>
                    <a:pt x="80377" y="25154"/>
                    <a:pt x="84578" y="23894"/>
                    <a:pt x="88779" y="22706"/>
                  </a:cubicBezTo>
                  <a:cubicBezTo>
                    <a:pt x="93070" y="21464"/>
                    <a:pt x="97344" y="20296"/>
                    <a:pt x="101727" y="19364"/>
                  </a:cubicBezTo>
                  <a:cubicBezTo>
                    <a:pt x="106513" y="18378"/>
                    <a:pt x="111371" y="17428"/>
                    <a:pt x="116229" y="16716"/>
                  </a:cubicBezTo>
                  <a:cubicBezTo>
                    <a:pt x="120612" y="16132"/>
                    <a:pt x="125032" y="15620"/>
                    <a:pt x="129470" y="15218"/>
                  </a:cubicBezTo>
                  <a:cubicBezTo>
                    <a:pt x="135935" y="14798"/>
                    <a:pt x="142419" y="14561"/>
                    <a:pt x="148921" y="14762"/>
                  </a:cubicBezTo>
                  <a:cubicBezTo>
                    <a:pt x="151569" y="14890"/>
                    <a:pt x="154254" y="15036"/>
                    <a:pt x="156902" y="15200"/>
                  </a:cubicBezTo>
                  <a:cubicBezTo>
                    <a:pt x="159916" y="15401"/>
                    <a:pt x="162874" y="15438"/>
                    <a:pt x="165924" y="15273"/>
                  </a:cubicBezTo>
                  <a:cubicBezTo>
                    <a:pt x="167440" y="15200"/>
                    <a:pt x="168718" y="14926"/>
                    <a:pt x="169887" y="13885"/>
                  </a:cubicBezTo>
                  <a:cubicBezTo>
                    <a:pt x="170910" y="12935"/>
                    <a:pt x="171549" y="11602"/>
                    <a:pt x="171604" y="10196"/>
                  </a:cubicBezTo>
                  <a:cubicBezTo>
                    <a:pt x="171695" y="8771"/>
                    <a:pt x="171184" y="7292"/>
                    <a:pt x="170216" y="6233"/>
                  </a:cubicBezTo>
                  <a:cubicBezTo>
                    <a:pt x="169339" y="5319"/>
                    <a:pt x="167860" y="4443"/>
                    <a:pt x="166527" y="4516"/>
                  </a:cubicBezTo>
                  <a:cubicBezTo>
                    <a:pt x="164427" y="4607"/>
                    <a:pt x="162253" y="4662"/>
                    <a:pt x="160098" y="4553"/>
                  </a:cubicBezTo>
                  <a:cubicBezTo>
                    <a:pt x="158034" y="4479"/>
                    <a:pt x="155952" y="4297"/>
                    <a:pt x="153888" y="4205"/>
                  </a:cubicBezTo>
                  <a:cubicBezTo>
                    <a:pt x="149176" y="3950"/>
                    <a:pt x="144428" y="3804"/>
                    <a:pt x="139716" y="3950"/>
                  </a:cubicBezTo>
                  <a:cubicBezTo>
                    <a:pt x="138437" y="3986"/>
                    <a:pt x="137177" y="4023"/>
                    <a:pt x="135899" y="4096"/>
                  </a:cubicBezTo>
                  <a:cubicBezTo>
                    <a:pt x="135314" y="2653"/>
                    <a:pt x="134109" y="1466"/>
                    <a:pt x="132557" y="882"/>
                  </a:cubicBezTo>
                  <a:cubicBezTo>
                    <a:pt x="131296" y="370"/>
                    <a:pt x="129616" y="443"/>
                    <a:pt x="128264" y="388"/>
                  </a:cubicBezTo>
                  <a:cubicBezTo>
                    <a:pt x="126073" y="334"/>
                    <a:pt x="123918" y="224"/>
                    <a:pt x="121708" y="114"/>
                  </a:cubicBezTo>
                  <a:cubicBezTo>
                    <a:pt x="116795" y="-87"/>
                    <a:pt x="111900" y="-13"/>
                    <a:pt x="106969" y="260"/>
                  </a:cubicBezTo>
                  <a:cubicBezTo>
                    <a:pt x="100924" y="608"/>
                    <a:pt x="94952" y="900"/>
                    <a:pt x="88924" y="1502"/>
                  </a:cubicBezTo>
                  <a:cubicBezTo>
                    <a:pt x="83792" y="1996"/>
                    <a:pt x="78606" y="2872"/>
                    <a:pt x="73601" y="4005"/>
                  </a:cubicBezTo>
                  <a:cubicBezTo>
                    <a:pt x="71647" y="4461"/>
                    <a:pt x="69693" y="4918"/>
                    <a:pt x="67757" y="5393"/>
                  </a:cubicBezTo>
                  <a:cubicBezTo>
                    <a:pt x="59136" y="7566"/>
                    <a:pt x="50644" y="10159"/>
                    <a:pt x="42242" y="13009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C9415384-887E-EEA8-8F1A-E1CCBB0DDD06}"/>
                </a:ext>
              </a:extLst>
            </p:cNvPr>
            <p:cNvSpPr/>
            <p:nvPr/>
          </p:nvSpPr>
          <p:spPr>
            <a:xfrm>
              <a:off x="5362631" y="3083592"/>
              <a:ext cx="65084" cy="40360"/>
            </a:xfrm>
            <a:custGeom>
              <a:avLst/>
              <a:gdLst>
                <a:gd name="connsiteX0" fmla="*/ 38875 w 65084"/>
                <a:gd name="connsiteY0" fmla="*/ 2106 h 40360"/>
                <a:gd name="connsiteX1" fmla="*/ 35477 w 65084"/>
                <a:gd name="connsiteY1" fmla="*/ 4480 h 40360"/>
                <a:gd name="connsiteX2" fmla="*/ 34747 w 65084"/>
                <a:gd name="connsiteY2" fmla="*/ 8534 h 40360"/>
                <a:gd name="connsiteX3" fmla="*/ 41139 w 65084"/>
                <a:gd name="connsiteY3" fmla="*/ 12662 h 40360"/>
                <a:gd name="connsiteX4" fmla="*/ 48317 w 65084"/>
                <a:gd name="connsiteY4" fmla="*/ 10817 h 40360"/>
                <a:gd name="connsiteX5" fmla="*/ 51148 w 65084"/>
                <a:gd name="connsiteY5" fmla="*/ 10963 h 40360"/>
                <a:gd name="connsiteX6" fmla="*/ 52481 w 65084"/>
                <a:gd name="connsiteY6" fmla="*/ 11402 h 40360"/>
                <a:gd name="connsiteX7" fmla="*/ 53376 w 65084"/>
                <a:gd name="connsiteY7" fmla="*/ 11950 h 40360"/>
                <a:gd name="connsiteX8" fmla="*/ 53869 w 65084"/>
                <a:gd name="connsiteY8" fmla="*/ 12479 h 40360"/>
                <a:gd name="connsiteX9" fmla="*/ 54162 w 65084"/>
                <a:gd name="connsiteY9" fmla="*/ 13045 h 40360"/>
                <a:gd name="connsiteX10" fmla="*/ 54271 w 65084"/>
                <a:gd name="connsiteY10" fmla="*/ 13575 h 40360"/>
                <a:gd name="connsiteX11" fmla="*/ 54253 w 65084"/>
                <a:gd name="connsiteY11" fmla="*/ 13703 h 40360"/>
                <a:gd name="connsiteX12" fmla="*/ 53979 w 65084"/>
                <a:gd name="connsiteY12" fmla="*/ 14488 h 40360"/>
                <a:gd name="connsiteX13" fmla="*/ 52864 w 65084"/>
                <a:gd name="connsiteY13" fmla="*/ 16260 h 40360"/>
                <a:gd name="connsiteX14" fmla="*/ 49285 w 65084"/>
                <a:gd name="connsiteY14" fmla="*/ 19493 h 40360"/>
                <a:gd name="connsiteX15" fmla="*/ 36427 w 65084"/>
                <a:gd name="connsiteY15" fmla="*/ 26195 h 40360"/>
                <a:gd name="connsiteX16" fmla="*/ 19424 w 65084"/>
                <a:gd name="connsiteY16" fmla="*/ 29501 h 40360"/>
                <a:gd name="connsiteX17" fmla="*/ 16009 w 65084"/>
                <a:gd name="connsiteY17" fmla="*/ 29501 h 40360"/>
                <a:gd name="connsiteX18" fmla="*/ 12319 w 65084"/>
                <a:gd name="connsiteY18" fmla="*/ 28953 h 40360"/>
                <a:gd name="connsiteX19" fmla="*/ 12794 w 65084"/>
                <a:gd name="connsiteY19" fmla="*/ 29008 h 40360"/>
                <a:gd name="connsiteX20" fmla="*/ 7096 w 65084"/>
                <a:gd name="connsiteY20" fmla="*/ 27620 h 40360"/>
                <a:gd name="connsiteX21" fmla="*/ 265 w 65084"/>
                <a:gd name="connsiteY21" fmla="*/ 31035 h 40360"/>
                <a:gd name="connsiteX22" fmla="*/ 3717 w 65084"/>
                <a:gd name="connsiteY22" fmla="*/ 37866 h 40360"/>
                <a:gd name="connsiteX23" fmla="*/ 11808 w 65084"/>
                <a:gd name="connsiteY23" fmla="*/ 39747 h 40360"/>
                <a:gd name="connsiteX24" fmla="*/ 15680 w 65084"/>
                <a:gd name="connsiteY24" fmla="*/ 40331 h 40360"/>
                <a:gd name="connsiteX25" fmla="*/ 20045 w 65084"/>
                <a:gd name="connsiteY25" fmla="*/ 40204 h 40360"/>
                <a:gd name="connsiteX26" fmla="*/ 40683 w 65084"/>
                <a:gd name="connsiteY26" fmla="*/ 36094 h 40360"/>
                <a:gd name="connsiteX27" fmla="*/ 53394 w 65084"/>
                <a:gd name="connsiteY27" fmla="*/ 29629 h 40360"/>
                <a:gd name="connsiteX28" fmla="*/ 63439 w 65084"/>
                <a:gd name="connsiteY28" fmla="*/ 19584 h 40360"/>
                <a:gd name="connsiteX29" fmla="*/ 65065 w 65084"/>
                <a:gd name="connsiteY29" fmla="*/ 14269 h 40360"/>
                <a:gd name="connsiteX30" fmla="*/ 64553 w 65084"/>
                <a:gd name="connsiteY30" fmla="*/ 10123 h 40360"/>
                <a:gd name="connsiteX31" fmla="*/ 58873 w 65084"/>
                <a:gd name="connsiteY31" fmla="*/ 2635 h 40360"/>
                <a:gd name="connsiteX32" fmla="*/ 49778 w 65084"/>
                <a:gd name="connsiteY32" fmla="*/ 5 h 40360"/>
                <a:gd name="connsiteX33" fmla="*/ 43222 w 65084"/>
                <a:gd name="connsiteY33" fmla="*/ 882 h 40360"/>
                <a:gd name="connsiteX34" fmla="*/ 38875 w 65084"/>
                <a:gd name="connsiteY34" fmla="*/ 2106 h 40360"/>
                <a:gd name="connsiteX35" fmla="*/ 19698 w 65084"/>
                <a:gd name="connsiteY35" fmla="*/ 29501 h 40360"/>
                <a:gd name="connsiteX36" fmla="*/ 20684 w 65084"/>
                <a:gd name="connsiteY36" fmla="*/ 29410 h 40360"/>
                <a:gd name="connsiteX37" fmla="*/ 19698 w 65084"/>
                <a:gd name="connsiteY37" fmla="*/ 29501 h 4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84" h="40360">
                  <a:moveTo>
                    <a:pt x="38875" y="2106"/>
                  </a:moveTo>
                  <a:cubicBezTo>
                    <a:pt x="37468" y="2544"/>
                    <a:pt x="36318" y="3183"/>
                    <a:pt x="35477" y="4480"/>
                  </a:cubicBezTo>
                  <a:cubicBezTo>
                    <a:pt x="34729" y="5667"/>
                    <a:pt x="34437" y="7128"/>
                    <a:pt x="34747" y="8534"/>
                  </a:cubicBezTo>
                  <a:cubicBezTo>
                    <a:pt x="35277" y="11219"/>
                    <a:pt x="38308" y="13502"/>
                    <a:pt x="41139" y="12662"/>
                  </a:cubicBezTo>
                  <a:cubicBezTo>
                    <a:pt x="43495" y="11950"/>
                    <a:pt x="45851" y="11183"/>
                    <a:pt x="48317" y="10817"/>
                  </a:cubicBezTo>
                  <a:cubicBezTo>
                    <a:pt x="49267" y="10781"/>
                    <a:pt x="50216" y="10817"/>
                    <a:pt x="51148" y="10963"/>
                  </a:cubicBezTo>
                  <a:cubicBezTo>
                    <a:pt x="51604" y="11073"/>
                    <a:pt x="52061" y="11219"/>
                    <a:pt x="52481" y="11402"/>
                  </a:cubicBezTo>
                  <a:cubicBezTo>
                    <a:pt x="52792" y="11566"/>
                    <a:pt x="53084" y="11749"/>
                    <a:pt x="53376" y="11950"/>
                  </a:cubicBezTo>
                  <a:cubicBezTo>
                    <a:pt x="53540" y="12132"/>
                    <a:pt x="53705" y="12297"/>
                    <a:pt x="53869" y="12479"/>
                  </a:cubicBezTo>
                  <a:cubicBezTo>
                    <a:pt x="53979" y="12662"/>
                    <a:pt x="54070" y="12845"/>
                    <a:pt x="54162" y="13045"/>
                  </a:cubicBezTo>
                  <a:cubicBezTo>
                    <a:pt x="54198" y="13210"/>
                    <a:pt x="54234" y="13392"/>
                    <a:pt x="54271" y="13575"/>
                  </a:cubicBezTo>
                  <a:cubicBezTo>
                    <a:pt x="54271" y="13612"/>
                    <a:pt x="54253" y="13666"/>
                    <a:pt x="54253" y="13703"/>
                  </a:cubicBezTo>
                  <a:cubicBezTo>
                    <a:pt x="54180" y="13977"/>
                    <a:pt x="54088" y="14233"/>
                    <a:pt x="53979" y="14488"/>
                  </a:cubicBezTo>
                  <a:cubicBezTo>
                    <a:pt x="53650" y="15109"/>
                    <a:pt x="53267" y="15694"/>
                    <a:pt x="52864" y="16260"/>
                  </a:cubicBezTo>
                  <a:cubicBezTo>
                    <a:pt x="51787" y="17447"/>
                    <a:pt x="50563" y="18525"/>
                    <a:pt x="49285" y="19493"/>
                  </a:cubicBezTo>
                  <a:cubicBezTo>
                    <a:pt x="45267" y="22159"/>
                    <a:pt x="40975" y="24497"/>
                    <a:pt x="36427" y="26195"/>
                  </a:cubicBezTo>
                  <a:cubicBezTo>
                    <a:pt x="30966" y="27985"/>
                    <a:pt x="25159" y="29044"/>
                    <a:pt x="19424" y="29501"/>
                  </a:cubicBezTo>
                  <a:cubicBezTo>
                    <a:pt x="18273" y="29574"/>
                    <a:pt x="17141" y="29574"/>
                    <a:pt x="16009" y="29501"/>
                  </a:cubicBezTo>
                  <a:cubicBezTo>
                    <a:pt x="14785" y="29446"/>
                    <a:pt x="13561" y="29190"/>
                    <a:pt x="12319" y="28953"/>
                  </a:cubicBezTo>
                  <a:cubicBezTo>
                    <a:pt x="12484" y="28971"/>
                    <a:pt x="12648" y="28990"/>
                    <a:pt x="12794" y="29008"/>
                  </a:cubicBezTo>
                  <a:cubicBezTo>
                    <a:pt x="10876" y="28624"/>
                    <a:pt x="8922" y="28296"/>
                    <a:pt x="7096" y="27620"/>
                  </a:cubicBezTo>
                  <a:cubicBezTo>
                    <a:pt x="4320" y="26579"/>
                    <a:pt x="1142" y="28332"/>
                    <a:pt x="265" y="31035"/>
                  </a:cubicBezTo>
                  <a:cubicBezTo>
                    <a:pt x="-666" y="33921"/>
                    <a:pt x="941" y="36861"/>
                    <a:pt x="3717" y="37866"/>
                  </a:cubicBezTo>
                  <a:cubicBezTo>
                    <a:pt x="6274" y="38834"/>
                    <a:pt x="9105" y="39254"/>
                    <a:pt x="11808" y="39747"/>
                  </a:cubicBezTo>
                  <a:cubicBezTo>
                    <a:pt x="13087" y="39984"/>
                    <a:pt x="14365" y="40240"/>
                    <a:pt x="15680" y="40331"/>
                  </a:cubicBezTo>
                  <a:cubicBezTo>
                    <a:pt x="17141" y="40404"/>
                    <a:pt x="18602" y="40331"/>
                    <a:pt x="20045" y="40204"/>
                  </a:cubicBezTo>
                  <a:cubicBezTo>
                    <a:pt x="27058" y="39692"/>
                    <a:pt x="34053" y="38505"/>
                    <a:pt x="40683" y="36094"/>
                  </a:cubicBezTo>
                  <a:cubicBezTo>
                    <a:pt x="45176" y="34450"/>
                    <a:pt x="49395" y="32167"/>
                    <a:pt x="53394" y="29629"/>
                  </a:cubicBezTo>
                  <a:cubicBezTo>
                    <a:pt x="57430" y="27145"/>
                    <a:pt x="61357" y="23876"/>
                    <a:pt x="63439" y="19584"/>
                  </a:cubicBezTo>
                  <a:cubicBezTo>
                    <a:pt x="64298" y="17794"/>
                    <a:pt x="64919" y="16260"/>
                    <a:pt x="65065" y="14269"/>
                  </a:cubicBezTo>
                  <a:cubicBezTo>
                    <a:pt x="65156" y="12899"/>
                    <a:pt x="64919" y="11438"/>
                    <a:pt x="64553" y="10123"/>
                  </a:cubicBezTo>
                  <a:cubicBezTo>
                    <a:pt x="63531" y="6982"/>
                    <a:pt x="61595" y="4480"/>
                    <a:pt x="58873" y="2635"/>
                  </a:cubicBezTo>
                  <a:cubicBezTo>
                    <a:pt x="56262" y="864"/>
                    <a:pt x="52919" y="42"/>
                    <a:pt x="49778" y="5"/>
                  </a:cubicBezTo>
                  <a:cubicBezTo>
                    <a:pt x="47550" y="-50"/>
                    <a:pt x="45377" y="334"/>
                    <a:pt x="43222" y="882"/>
                  </a:cubicBezTo>
                  <a:cubicBezTo>
                    <a:pt x="41760" y="1247"/>
                    <a:pt x="40318" y="1686"/>
                    <a:pt x="38875" y="2106"/>
                  </a:cubicBezTo>
                  <a:moveTo>
                    <a:pt x="19698" y="29501"/>
                  </a:moveTo>
                  <a:cubicBezTo>
                    <a:pt x="20045" y="29464"/>
                    <a:pt x="20374" y="29446"/>
                    <a:pt x="20684" y="29410"/>
                  </a:cubicBezTo>
                  <a:cubicBezTo>
                    <a:pt x="20356" y="29446"/>
                    <a:pt x="20026" y="29483"/>
                    <a:pt x="19698" y="29501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F61966F6-B74A-2490-C0DC-02310127FB6A}"/>
                </a:ext>
              </a:extLst>
            </p:cNvPr>
            <p:cNvSpPr/>
            <p:nvPr/>
          </p:nvSpPr>
          <p:spPr>
            <a:xfrm>
              <a:off x="5340640" y="3084048"/>
              <a:ext cx="88306" cy="61745"/>
            </a:xfrm>
            <a:custGeom>
              <a:avLst/>
              <a:gdLst>
                <a:gd name="connsiteX0" fmla="*/ 52739 w 88306"/>
                <a:gd name="connsiteY0" fmla="*/ 8097 h 61745"/>
                <a:gd name="connsiteX1" fmla="*/ 56154 w 88306"/>
                <a:gd name="connsiteY1" fmla="*/ 14946 h 61745"/>
                <a:gd name="connsiteX2" fmla="*/ 70527 w 88306"/>
                <a:gd name="connsiteY2" fmla="*/ 12846 h 61745"/>
                <a:gd name="connsiteX3" fmla="*/ 74290 w 88306"/>
                <a:gd name="connsiteY3" fmla="*/ 11476 h 61745"/>
                <a:gd name="connsiteX4" fmla="*/ 74125 w 88306"/>
                <a:gd name="connsiteY4" fmla="*/ 11549 h 61745"/>
                <a:gd name="connsiteX5" fmla="*/ 77175 w 88306"/>
                <a:gd name="connsiteY5" fmla="*/ 10764 h 61745"/>
                <a:gd name="connsiteX6" fmla="*/ 77468 w 88306"/>
                <a:gd name="connsiteY6" fmla="*/ 10782 h 61745"/>
                <a:gd name="connsiteX7" fmla="*/ 77431 w 88306"/>
                <a:gd name="connsiteY7" fmla="*/ 11202 h 61745"/>
                <a:gd name="connsiteX8" fmla="*/ 77048 w 88306"/>
                <a:gd name="connsiteY8" fmla="*/ 12298 h 61745"/>
                <a:gd name="connsiteX9" fmla="*/ 74253 w 88306"/>
                <a:gd name="connsiteY9" fmla="*/ 16572 h 61745"/>
                <a:gd name="connsiteX10" fmla="*/ 66619 w 88306"/>
                <a:gd name="connsiteY10" fmla="*/ 23128 h 61745"/>
                <a:gd name="connsiteX11" fmla="*/ 57578 w 88306"/>
                <a:gd name="connsiteY11" fmla="*/ 27804 h 61745"/>
                <a:gd name="connsiteX12" fmla="*/ 40447 w 88306"/>
                <a:gd name="connsiteY12" fmla="*/ 30781 h 61745"/>
                <a:gd name="connsiteX13" fmla="*/ 40977 w 88306"/>
                <a:gd name="connsiteY13" fmla="*/ 30726 h 61745"/>
                <a:gd name="connsiteX14" fmla="*/ 34785 w 88306"/>
                <a:gd name="connsiteY14" fmla="*/ 30799 h 61745"/>
                <a:gd name="connsiteX15" fmla="*/ 34110 w 88306"/>
                <a:gd name="connsiteY15" fmla="*/ 30689 h 61745"/>
                <a:gd name="connsiteX16" fmla="*/ 29927 w 88306"/>
                <a:gd name="connsiteY16" fmla="*/ 29411 h 61745"/>
                <a:gd name="connsiteX17" fmla="*/ 25544 w 88306"/>
                <a:gd name="connsiteY17" fmla="*/ 27511 h 61745"/>
                <a:gd name="connsiteX18" fmla="*/ 20704 w 88306"/>
                <a:gd name="connsiteY18" fmla="*/ 29941 h 61745"/>
                <a:gd name="connsiteX19" fmla="*/ 19828 w 88306"/>
                <a:gd name="connsiteY19" fmla="*/ 32552 h 61745"/>
                <a:gd name="connsiteX20" fmla="*/ 20449 w 88306"/>
                <a:gd name="connsiteY20" fmla="*/ 35365 h 61745"/>
                <a:gd name="connsiteX21" fmla="*/ 20777 w 88306"/>
                <a:gd name="connsiteY21" fmla="*/ 36004 h 61745"/>
                <a:gd name="connsiteX22" fmla="*/ 22403 w 88306"/>
                <a:gd name="connsiteY22" fmla="*/ 38269 h 61745"/>
                <a:gd name="connsiteX23" fmla="*/ 25106 w 88306"/>
                <a:gd name="connsiteY23" fmla="*/ 40935 h 61745"/>
                <a:gd name="connsiteX24" fmla="*/ 28156 w 88306"/>
                <a:gd name="connsiteY24" fmla="*/ 42634 h 61745"/>
                <a:gd name="connsiteX25" fmla="*/ 30822 w 88306"/>
                <a:gd name="connsiteY25" fmla="*/ 43748 h 61745"/>
                <a:gd name="connsiteX26" fmla="*/ 37160 w 88306"/>
                <a:gd name="connsiteY26" fmla="*/ 44552 h 61745"/>
                <a:gd name="connsiteX27" fmla="*/ 44812 w 88306"/>
                <a:gd name="connsiteY27" fmla="*/ 44113 h 61745"/>
                <a:gd name="connsiteX28" fmla="*/ 48757 w 88306"/>
                <a:gd name="connsiteY28" fmla="*/ 43858 h 61745"/>
                <a:gd name="connsiteX29" fmla="*/ 47351 w 88306"/>
                <a:gd name="connsiteY29" fmla="*/ 43949 h 61745"/>
                <a:gd name="connsiteX30" fmla="*/ 51131 w 88306"/>
                <a:gd name="connsiteY30" fmla="*/ 43858 h 61745"/>
                <a:gd name="connsiteX31" fmla="*/ 49926 w 88306"/>
                <a:gd name="connsiteY31" fmla="*/ 44807 h 61745"/>
                <a:gd name="connsiteX32" fmla="*/ 43059 w 88306"/>
                <a:gd name="connsiteY32" fmla="*/ 48551 h 61745"/>
                <a:gd name="connsiteX33" fmla="*/ 39991 w 88306"/>
                <a:gd name="connsiteY33" fmla="*/ 49519 h 61745"/>
                <a:gd name="connsiteX34" fmla="*/ 33525 w 88306"/>
                <a:gd name="connsiteY34" fmla="*/ 50506 h 61745"/>
                <a:gd name="connsiteX35" fmla="*/ 26695 w 88306"/>
                <a:gd name="connsiteY35" fmla="*/ 50816 h 61745"/>
                <a:gd name="connsiteX36" fmla="*/ 20521 w 88306"/>
                <a:gd name="connsiteY36" fmla="*/ 50085 h 61745"/>
                <a:gd name="connsiteX37" fmla="*/ 15663 w 88306"/>
                <a:gd name="connsiteY37" fmla="*/ 48825 h 61745"/>
                <a:gd name="connsiteX38" fmla="*/ 11792 w 88306"/>
                <a:gd name="connsiteY38" fmla="*/ 47346 h 61745"/>
                <a:gd name="connsiteX39" fmla="*/ 7755 w 88306"/>
                <a:gd name="connsiteY39" fmla="*/ 45392 h 61745"/>
                <a:gd name="connsiteX40" fmla="*/ 7061 w 88306"/>
                <a:gd name="connsiteY40" fmla="*/ 45081 h 61745"/>
                <a:gd name="connsiteX41" fmla="*/ 815 w 88306"/>
                <a:gd name="connsiteY41" fmla="*/ 47291 h 61745"/>
                <a:gd name="connsiteX42" fmla="*/ 2441 w 88306"/>
                <a:gd name="connsiteY42" fmla="*/ 54761 h 61745"/>
                <a:gd name="connsiteX43" fmla="*/ 3409 w 88306"/>
                <a:gd name="connsiteY43" fmla="*/ 55236 h 61745"/>
                <a:gd name="connsiteX44" fmla="*/ 6367 w 88306"/>
                <a:gd name="connsiteY44" fmla="*/ 56660 h 61745"/>
                <a:gd name="connsiteX45" fmla="*/ 11883 w 88306"/>
                <a:gd name="connsiteY45" fmla="*/ 59382 h 61745"/>
                <a:gd name="connsiteX46" fmla="*/ 19718 w 88306"/>
                <a:gd name="connsiteY46" fmla="*/ 61153 h 61745"/>
                <a:gd name="connsiteX47" fmla="*/ 27042 w 88306"/>
                <a:gd name="connsiteY47" fmla="*/ 61610 h 61745"/>
                <a:gd name="connsiteX48" fmla="*/ 28192 w 88306"/>
                <a:gd name="connsiteY48" fmla="*/ 61683 h 61745"/>
                <a:gd name="connsiteX49" fmla="*/ 40977 w 88306"/>
                <a:gd name="connsiteY49" fmla="*/ 60459 h 61745"/>
                <a:gd name="connsiteX50" fmla="*/ 43041 w 88306"/>
                <a:gd name="connsiteY50" fmla="*/ 59875 h 61745"/>
                <a:gd name="connsiteX51" fmla="*/ 45963 w 88306"/>
                <a:gd name="connsiteY51" fmla="*/ 59217 h 61745"/>
                <a:gd name="connsiteX52" fmla="*/ 54675 w 88306"/>
                <a:gd name="connsiteY52" fmla="*/ 56277 h 61745"/>
                <a:gd name="connsiteX53" fmla="*/ 60026 w 88306"/>
                <a:gd name="connsiteY53" fmla="*/ 52332 h 61745"/>
                <a:gd name="connsiteX54" fmla="*/ 62674 w 88306"/>
                <a:gd name="connsiteY54" fmla="*/ 48186 h 61745"/>
                <a:gd name="connsiteX55" fmla="*/ 63222 w 88306"/>
                <a:gd name="connsiteY55" fmla="*/ 43419 h 61745"/>
                <a:gd name="connsiteX56" fmla="*/ 63259 w 88306"/>
                <a:gd name="connsiteY56" fmla="*/ 42944 h 61745"/>
                <a:gd name="connsiteX57" fmla="*/ 62181 w 88306"/>
                <a:gd name="connsiteY57" fmla="*/ 38616 h 61745"/>
                <a:gd name="connsiteX58" fmla="*/ 61651 w 88306"/>
                <a:gd name="connsiteY58" fmla="*/ 37721 h 61745"/>
                <a:gd name="connsiteX59" fmla="*/ 65596 w 88306"/>
                <a:gd name="connsiteY59" fmla="*/ 36095 h 61745"/>
                <a:gd name="connsiteX60" fmla="*/ 73541 w 88306"/>
                <a:gd name="connsiteY60" fmla="*/ 31347 h 61745"/>
                <a:gd name="connsiteX61" fmla="*/ 80280 w 88306"/>
                <a:gd name="connsiteY61" fmla="*/ 25959 h 61745"/>
                <a:gd name="connsiteX62" fmla="*/ 86307 w 88306"/>
                <a:gd name="connsiteY62" fmla="*/ 17795 h 61745"/>
                <a:gd name="connsiteX63" fmla="*/ 88133 w 88306"/>
                <a:gd name="connsiteY63" fmla="*/ 12462 h 61745"/>
                <a:gd name="connsiteX64" fmla="*/ 87841 w 88306"/>
                <a:gd name="connsiteY64" fmla="*/ 7275 h 61745"/>
                <a:gd name="connsiteX65" fmla="*/ 82289 w 88306"/>
                <a:gd name="connsiteY65" fmla="*/ 938 h 61745"/>
                <a:gd name="connsiteX66" fmla="*/ 77523 w 88306"/>
                <a:gd name="connsiteY66" fmla="*/ 6 h 61745"/>
                <a:gd name="connsiteX67" fmla="*/ 68391 w 88306"/>
                <a:gd name="connsiteY67" fmla="*/ 2271 h 61745"/>
                <a:gd name="connsiteX68" fmla="*/ 69267 w 88306"/>
                <a:gd name="connsiteY68" fmla="*/ 1942 h 61745"/>
                <a:gd name="connsiteX69" fmla="*/ 64372 w 88306"/>
                <a:gd name="connsiteY69" fmla="*/ 3696 h 61745"/>
                <a:gd name="connsiteX70" fmla="*/ 60354 w 88306"/>
                <a:gd name="connsiteY70" fmla="*/ 4737 h 61745"/>
                <a:gd name="connsiteX71" fmla="*/ 59441 w 88306"/>
                <a:gd name="connsiteY71" fmla="*/ 4664 h 61745"/>
                <a:gd name="connsiteX72" fmla="*/ 56501 w 88306"/>
                <a:gd name="connsiteY72" fmla="*/ 4609 h 61745"/>
                <a:gd name="connsiteX73" fmla="*/ 52739 w 88306"/>
                <a:gd name="connsiteY73" fmla="*/ 8097 h 61745"/>
                <a:gd name="connsiteX74" fmla="*/ 65724 w 88306"/>
                <a:gd name="connsiteY74" fmla="*/ 3221 h 61745"/>
                <a:gd name="connsiteX75" fmla="*/ 64409 w 88306"/>
                <a:gd name="connsiteY75" fmla="*/ 3696 h 61745"/>
                <a:gd name="connsiteX76" fmla="*/ 65724 w 88306"/>
                <a:gd name="connsiteY76" fmla="*/ 3221 h 61745"/>
                <a:gd name="connsiteX77" fmla="*/ 30311 w 88306"/>
                <a:gd name="connsiteY77" fmla="*/ 29612 h 61745"/>
                <a:gd name="connsiteX78" fmla="*/ 30713 w 88306"/>
                <a:gd name="connsiteY78" fmla="*/ 29813 h 61745"/>
                <a:gd name="connsiteX79" fmla="*/ 30311 w 88306"/>
                <a:gd name="connsiteY79" fmla="*/ 29612 h 61745"/>
                <a:gd name="connsiteX80" fmla="*/ 7153 w 88306"/>
                <a:gd name="connsiteY80" fmla="*/ 45136 h 61745"/>
                <a:gd name="connsiteX81" fmla="*/ 7573 w 88306"/>
                <a:gd name="connsiteY81" fmla="*/ 45337 h 61745"/>
                <a:gd name="connsiteX82" fmla="*/ 7846 w 88306"/>
                <a:gd name="connsiteY82" fmla="*/ 45465 h 61745"/>
                <a:gd name="connsiteX83" fmla="*/ 7153 w 88306"/>
                <a:gd name="connsiteY83" fmla="*/ 45136 h 61745"/>
                <a:gd name="connsiteX84" fmla="*/ 8212 w 88306"/>
                <a:gd name="connsiteY84" fmla="*/ 45647 h 61745"/>
                <a:gd name="connsiteX85" fmla="*/ 8285 w 88306"/>
                <a:gd name="connsiteY85" fmla="*/ 45684 h 61745"/>
                <a:gd name="connsiteX86" fmla="*/ 8212 w 88306"/>
                <a:gd name="connsiteY86" fmla="*/ 45647 h 61745"/>
                <a:gd name="connsiteX87" fmla="*/ 8285 w 88306"/>
                <a:gd name="connsiteY87" fmla="*/ 45684 h 61745"/>
                <a:gd name="connsiteX88" fmla="*/ 8541 w 88306"/>
                <a:gd name="connsiteY88" fmla="*/ 45793 h 61745"/>
                <a:gd name="connsiteX89" fmla="*/ 8468 w 88306"/>
                <a:gd name="connsiteY89" fmla="*/ 45757 h 61745"/>
                <a:gd name="connsiteX90" fmla="*/ 8340 w 88306"/>
                <a:gd name="connsiteY90" fmla="*/ 45702 h 61745"/>
                <a:gd name="connsiteX91" fmla="*/ 8285 w 88306"/>
                <a:gd name="connsiteY91" fmla="*/ 45684 h 61745"/>
                <a:gd name="connsiteX92" fmla="*/ 19956 w 88306"/>
                <a:gd name="connsiteY92" fmla="*/ 50012 h 61745"/>
                <a:gd name="connsiteX93" fmla="*/ 20376 w 88306"/>
                <a:gd name="connsiteY93" fmla="*/ 50085 h 61745"/>
                <a:gd name="connsiteX94" fmla="*/ 19956 w 88306"/>
                <a:gd name="connsiteY94" fmla="*/ 50012 h 61745"/>
                <a:gd name="connsiteX95" fmla="*/ 20777 w 88306"/>
                <a:gd name="connsiteY95" fmla="*/ 50158 h 61745"/>
                <a:gd name="connsiteX96" fmla="*/ 21325 w 88306"/>
                <a:gd name="connsiteY96" fmla="*/ 50268 h 61745"/>
                <a:gd name="connsiteX97" fmla="*/ 20777 w 88306"/>
                <a:gd name="connsiteY97" fmla="*/ 50158 h 6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88306" h="61745">
                  <a:moveTo>
                    <a:pt x="52739" y="8097"/>
                  </a:moveTo>
                  <a:cubicBezTo>
                    <a:pt x="51826" y="10855"/>
                    <a:pt x="53323" y="14088"/>
                    <a:pt x="56154" y="14946"/>
                  </a:cubicBezTo>
                  <a:cubicBezTo>
                    <a:pt x="61176" y="16407"/>
                    <a:pt x="65870" y="14526"/>
                    <a:pt x="70527" y="12846"/>
                  </a:cubicBezTo>
                  <a:cubicBezTo>
                    <a:pt x="71806" y="12426"/>
                    <a:pt x="73048" y="11951"/>
                    <a:pt x="74290" y="11476"/>
                  </a:cubicBezTo>
                  <a:cubicBezTo>
                    <a:pt x="74235" y="11513"/>
                    <a:pt x="74180" y="11531"/>
                    <a:pt x="74125" y="11549"/>
                  </a:cubicBezTo>
                  <a:cubicBezTo>
                    <a:pt x="75112" y="11202"/>
                    <a:pt x="76135" y="10928"/>
                    <a:pt x="77175" y="10764"/>
                  </a:cubicBezTo>
                  <a:lnTo>
                    <a:pt x="77468" y="10782"/>
                  </a:lnTo>
                  <a:cubicBezTo>
                    <a:pt x="77468" y="10910"/>
                    <a:pt x="77449" y="11056"/>
                    <a:pt x="77431" y="11202"/>
                  </a:cubicBezTo>
                  <a:cubicBezTo>
                    <a:pt x="77321" y="11586"/>
                    <a:pt x="77194" y="11933"/>
                    <a:pt x="77048" y="12298"/>
                  </a:cubicBezTo>
                  <a:cubicBezTo>
                    <a:pt x="76244" y="13796"/>
                    <a:pt x="75294" y="15220"/>
                    <a:pt x="74253" y="16572"/>
                  </a:cubicBezTo>
                  <a:cubicBezTo>
                    <a:pt x="72025" y="19110"/>
                    <a:pt x="69340" y="21156"/>
                    <a:pt x="66619" y="23128"/>
                  </a:cubicBezTo>
                  <a:cubicBezTo>
                    <a:pt x="63770" y="25009"/>
                    <a:pt x="60793" y="26580"/>
                    <a:pt x="57578" y="27804"/>
                  </a:cubicBezTo>
                  <a:cubicBezTo>
                    <a:pt x="52008" y="29612"/>
                    <a:pt x="46273" y="30288"/>
                    <a:pt x="40447" y="30781"/>
                  </a:cubicBezTo>
                  <a:cubicBezTo>
                    <a:pt x="40630" y="30762"/>
                    <a:pt x="40794" y="30744"/>
                    <a:pt x="40977" y="30726"/>
                  </a:cubicBezTo>
                  <a:cubicBezTo>
                    <a:pt x="38913" y="30836"/>
                    <a:pt x="36831" y="30927"/>
                    <a:pt x="34785" y="30799"/>
                  </a:cubicBezTo>
                  <a:cubicBezTo>
                    <a:pt x="34566" y="30762"/>
                    <a:pt x="34347" y="30726"/>
                    <a:pt x="34110" y="30689"/>
                  </a:cubicBezTo>
                  <a:cubicBezTo>
                    <a:pt x="32704" y="30361"/>
                    <a:pt x="31297" y="29977"/>
                    <a:pt x="29927" y="29411"/>
                  </a:cubicBezTo>
                  <a:cubicBezTo>
                    <a:pt x="28521" y="28607"/>
                    <a:pt x="27243" y="27621"/>
                    <a:pt x="25544" y="27511"/>
                  </a:cubicBezTo>
                  <a:cubicBezTo>
                    <a:pt x="23645" y="27347"/>
                    <a:pt x="21727" y="28352"/>
                    <a:pt x="20704" y="29941"/>
                  </a:cubicBezTo>
                  <a:cubicBezTo>
                    <a:pt x="20211" y="30762"/>
                    <a:pt x="19901" y="31621"/>
                    <a:pt x="19828" y="32552"/>
                  </a:cubicBezTo>
                  <a:cubicBezTo>
                    <a:pt x="19773" y="33575"/>
                    <a:pt x="19974" y="34525"/>
                    <a:pt x="20449" y="35365"/>
                  </a:cubicBezTo>
                  <a:cubicBezTo>
                    <a:pt x="20503" y="35621"/>
                    <a:pt x="20686" y="35821"/>
                    <a:pt x="20777" y="36004"/>
                  </a:cubicBezTo>
                  <a:cubicBezTo>
                    <a:pt x="21289" y="36808"/>
                    <a:pt x="21818" y="37538"/>
                    <a:pt x="22403" y="38269"/>
                  </a:cubicBezTo>
                  <a:cubicBezTo>
                    <a:pt x="23188" y="39328"/>
                    <a:pt x="24065" y="40095"/>
                    <a:pt x="25106" y="40935"/>
                  </a:cubicBezTo>
                  <a:cubicBezTo>
                    <a:pt x="26000" y="41702"/>
                    <a:pt x="27115" y="42159"/>
                    <a:pt x="28156" y="42634"/>
                  </a:cubicBezTo>
                  <a:cubicBezTo>
                    <a:pt x="29033" y="43072"/>
                    <a:pt x="29909" y="43456"/>
                    <a:pt x="30822" y="43748"/>
                  </a:cubicBezTo>
                  <a:cubicBezTo>
                    <a:pt x="32849" y="44552"/>
                    <a:pt x="35005" y="44533"/>
                    <a:pt x="37160" y="44552"/>
                  </a:cubicBezTo>
                  <a:cubicBezTo>
                    <a:pt x="39698" y="44552"/>
                    <a:pt x="42255" y="44332"/>
                    <a:pt x="44812" y="44113"/>
                  </a:cubicBezTo>
                  <a:cubicBezTo>
                    <a:pt x="46127" y="44022"/>
                    <a:pt x="47424" y="43931"/>
                    <a:pt x="48757" y="43858"/>
                  </a:cubicBezTo>
                  <a:lnTo>
                    <a:pt x="47351" y="43949"/>
                  </a:lnTo>
                  <a:cubicBezTo>
                    <a:pt x="48593" y="43894"/>
                    <a:pt x="49871" y="43784"/>
                    <a:pt x="51131" y="43858"/>
                  </a:cubicBezTo>
                  <a:cubicBezTo>
                    <a:pt x="50748" y="44186"/>
                    <a:pt x="50346" y="44497"/>
                    <a:pt x="49926" y="44807"/>
                  </a:cubicBezTo>
                  <a:cubicBezTo>
                    <a:pt x="47753" y="46268"/>
                    <a:pt x="45488" y="47547"/>
                    <a:pt x="43059" y="48551"/>
                  </a:cubicBezTo>
                  <a:cubicBezTo>
                    <a:pt x="42036" y="48898"/>
                    <a:pt x="41031" y="49227"/>
                    <a:pt x="39991" y="49519"/>
                  </a:cubicBezTo>
                  <a:cubicBezTo>
                    <a:pt x="37854" y="49939"/>
                    <a:pt x="35680" y="50268"/>
                    <a:pt x="33525" y="50506"/>
                  </a:cubicBezTo>
                  <a:cubicBezTo>
                    <a:pt x="31261" y="50688"/>
                    <a:pt x="28996" y="50798"/>
                    <a:pt x="26695" y="50816"/>
                  </a:cubicBezTo>
                  <a:cubicBezTo>
                    <a:pt x="24631" y="50670"/>
                    <a:pt x="22567" y="50414"/>
                    <a:pt x="20521" y="50085"/>
                  </a:cubicBezTo>
                  <a:cubicBezTo>
                    <a:pt x="18878" y="49738"/>
                    <a:pt x="17271" y="49318"/>
                    <a:pt x="15663" y="48825"/>
                  </a:cubicBezTo>
                  <a:cubicBezTo>
                    <a:pt x="14330" y="48423"/>
                    <a:pt x="13034" y="47912"/>
                    <a:pt x="11792" y="47346"/>
                  </a:cubicBezTo>
                  <a:cubicBezTo>
                    <a:pt x="10458" y="46670"/>
                    <a:pt x="9107" y="45994"/>
                    <a:pt x="7755" y="45392"/>
                  </a:cubicBezTo>
                  <a:cubicBezTo>
                    <a:pt x="7518" y="45264"/>
                    <a:pt x="7280" y="45154"/>
                    <a:pt x="7061" y="45081"/>
                  </a:cubicBezTo>
                  <a:cubicBezTo>
                    <a:pt x="4797" y="44241"/>
                    <a:pt x="2112" y="45318"/>
                    <a:pt x="815" y="47291"/>
                  </a:cubicBezTo>
                  <a:cubicBezTo>
                    <a:pt x="-664" y="49629"/>
                    <a:pt x="-134" y="53318"/>
                    <a:pt x="2441" y="54761"/>
                  </a:cubicBezTo>
                  <a:cubicBezTo>
                    <a:pt x="2769" y="54925"/>
                    <a:pt x="3080" y="55090"/>
                    <a:pt x="3409" y="55236"/>
                  </a:cubicBezTo>
                  <a:cubicBezTo>
                    <a:pt x="4395" y="55729"/>
                    <a:pt x="5363" y="56222"/>
                    <a:pt x="6367" y="56660"/>
                  </a:cubicBezTo>
                  <a:cubicBezTo>
                    <a:pt x="8175" y="57610"/>
                    <a:pt x="10001" y="58578"/>
                    <a:pt x="11883" y="59382"/>
                  </a:cubicBezTo>
                  <a:cubicBezTo>
                    <a:pt x="14312" y="60423"/>
                    <a:pt x="17088" y="60770"/>
                    <a:pt x="19718" y="61153"/>
                  </a:cubicBezTo>
                  <a:cubicBezTo>
                    <a:pt x="22129" y="61500"/>
                    <a:pt x="24576" y="61610"/>
                    <a:pt x="27042" y="61610"/>
                  </a:cubicBezTo>
                  <a:cubicBezTo>
                    <a:pt x="27425" y="61628"/>
                    <a:pt x="27809" y="61646"/>
                    <a:pt x="28192" y="61683"/>
                  </a:cubicBezTo>
                  <a:cubicBezTo>
                    <a:pt x="32502" y="61902"/>
                    <a:pt x="36776" y="61555"/>
                    <a:pt x="40977" y="60459"/>
                  </a:cubicBezTo>
                  <a:cubicBezTo>
                    <a:pt x="41653" y="60277"/>
                    <a:pt x="42347" y="60076"/>
                    <a:pt x="43041" y="59875"/>
                  </a:cubicBezTo>
                  <a:cubicBezTo>
                    <a:pt x="44009" y="59656"/>
                    <a:pt x="44977" y="59436"/>
                    <a:pt x="45963" y="59217"/>
                  </a:cubicBezTo>
                  <a:cubicBezTo>
                    <a:pt x="48903" y="58468"/>
                    <a:pt x="51972" y="57701"/>
                    <a:pt x="54675" y="56277"/>
                  </a:cubicBezTo>
                  <a:cubicBezTo>
                    <a:pt x="56592" y="55291"/>
                    <a:pt x="58565" y="53994"/>
                    <a:pt x="60026" y="52332"/>
                  </a:cubicBezTo>
                  <a:cubicBezTo>
                    <a:pt x="61213" y="50980"/>
                    <a:pt x="61907" y="49811"/>
                    <a:pt x="62674" y="48186"/>
                  </a:cubicBezTo>
                  <a:cubicBezTo>
                    <a:pt x="63313" y="46798"/>
                    <a:pt x="63459" y="45026"/>
                    <a:pt x="63222" y="43419"/>
                  </a:cubicBezTo>
                  <a:lnTo>
                    <a:pt x="63259" y="42944"/>
                  </a:lnTo>
                  <a:cubicBezTo>
                    <a:pt x="63332" y="41447"/>
                    <a:pt x="62857" y="39913"/>
                    <a:pt x="62181" y="38616"/>
                  </a:cubicBezTo>
                  <a:cubicBezTo>
                    <a:pt x="62017" y="38287"/>
                    <a:pt x="61852" y="37995"/>
                    <a:pt x="61651" y="37721"/>
                  </a:cubicBezTo>
                  <a:cubicBezTo>
                    <a:pt x="62984" y="37228"/>
                    <a:pt x="64300" y="36680"/>
                    <a:pt x="65596" y="36095"/>
                  </a:cubicBezTo>
                  <a:cubicBezTo>
                    <a:pt x="68409" y="34817"/>
                    <a:pt x="70984" y="33137"/>
                    <a:pt x="73541" y="31347"/>
                  </a:cubicBezTo>
                  <a:cubicBezTo>
                    <a:pt x="75860" y="29721"/>
                    <a:pt x="78253" y="27986"/>
                    <a:pt x="80280" y="25959"/>
                  </a:cubicBezTo>
                  <a:cubicBezTo>
                    <a:pt x="82618" y="23548"/>
                    <a:pt x="84791" y="20791"/>
                    <a:pt x="86307" y="17795"/>
                  </a:cubicBezTo>
                  <a:cubicBezTo>
                    <a:pt x="87239" y="15951"/>
                    <a:pt x="87768" y="14471"/>
                    <a:pt x="88133" y="12462"/>
                  </a:cubicBezTo>
                  <a:cubicBezTo>
                    <a:pt x="88462" y="10782"/>
                    <a:pt x="88298" y="8901"/>
                    <a:pt x="87841" y="7275"/>
                  </a:cubicBezTo>
                  <a:cubicBezTo>
                    <a:pt x="86946" y="4317"/>
                    <a:pt x="85084" y="2198"/>
                    <a:pt x="82289" y="938"/>
                  </a:cubicBezTo>
                  <a:cubicBezTo>
                    <a:pt x="80846" y="244"/>
                    <a:pt x="79130" y="-48"/>
                    <a:pt x="77523" y="6"/>
                  </a:cubicBezTo>
                  <a:cubicBezTo>
                    <a:pt x="74235" y="43"/>
                    <a:pt x="71404" y="1139"/>
                    <a:pt x="68391" y="2271"/>
                  </a:cubicBezTo>
                  <a:cubicBezTo>
                    <a:pt x="68701" y="2162"/>
                    <a:pt x="68975" y="2034"/>
                    <a:pt x="69267" y="1942"/>
                  </a:cubicBezTo>
                  <a:cubicBezTo>
                    <a:pt x="67642" y="2527"/>
                    <a:pt x="66016" y="3093"/>
                    <a:pt x="64372" y="3696"/>
                  </a:cubicBezTo>
                  <a:cubicBezTo>
                    <a:pt x="63057" y="4134"/>
                    <a:pt x="61724" y="4499"/>
                    <a:pt x="60354" y="4737"/>
                  </a:cubicBezTo>
                  <a:cubicBezTo>
                    <a:pt x="60044" y="4718"/>
                    <a:pt x="59752" y="4700"/>
                    <a:pt x="59441" y="4664"/>
                  </a:cubicBezTo>
                  <a:cubicBezTo>
                    <a:pt x="58437" y="4390"/>
                    <a:pt x="57433" y="4372"/>
                    <a:pt x="56501" y="4609"/>
                  </a:cubicBezTo>
                  <a:cubicBezTo>
                    <a:pt x="54784" y="5047"/>
                    <a:pt x="53323" y="6271"/>
                    <a:pt x="52739" y="8097"/>
                  </a:cubicBezTo>
                  <a:moveTo>
                    <a:pt x="65724" y="3221"/>
                  </a:moveTo>
                  <a:cubicBezTo>
                    <a:pt x="65286" y="3385"/>
                    <a:pt x="64847" y="3531"/>
                    <a:pt x="64409" y="3696"/>
                  </a:cubicBezTo>
                  <a:cubicBezTo>
                    <a:pt x="64829" y="3531"/>
                    <a:pt x="65304" y="3367"/>
                    <a:pt x="65724" y="3221"/>
                  </a:cubicBezTo>
                  <a:moveTo>
                    <a:pt x="30311" y="29612"/>
                  </a:moveTo>
                  <a:cubicBezTo>
                    <a:pt x="30439" y="29685"/>
                    <a:pt x="30566" y="29740"/>
                    <a:pt x="30713" y="29813"/>
                  </a:cubicBezTo>
                  <a:cubicBezTo>
                    <a:pt x="30566" y="29758"/>
                    <a:pt x="30439" y="29685"/>
                    <a:pt x="30311" y="29612"/>
                  </a:cubicBezTo>
                  <a:moveTo>
                    <a:pt x="7153" y="45136"/>
                  </a:moveTo>
                  <a:cubicBezTo>
                    <a:pt x="7298" y="45191"/>
                    <a:pt x="7445" y="45264"/>
                    <a:pt x="7573" y="45337"/>
                  </a:cubicBezTo>
                  <a:cubicBezTo>
                    <a:pt x="7682" y="45373"/>
                    <a:pt x="7773" y="45410"/>
                    <a:pt x="7846" y="45465"/>
                  </a:cubicBezTo>
                  <a:cubicBezTo>
                    <a:pt x="7609" y="45355"/>
                    <a:pt x="7390" y="45246"/>
                    <a:pt x="7153" y="45136"/>
                  </a:cubicBezTo>
                  <a:moveTo>
                    <a:pt x="8212" y="45647"/>
                  </a:moveTo>
                  <a:cubicBezTo>
                    <a:pt x="8230" y="45666"/>
                    <a:pt x="8267" y="45666"/>
                    <a:pt x="8285" y="45684"/>
                  </a:cubicBezTo>
                  <a:cubicBezTo>
                    <a:pt x="8267" y="45666"/>
                    <a:pt x="8230" y="45666"/>
                    <a:pt x="8212" y="45647"/>
                  </a:cubicBezTo>
                  <a:moveTo>
                    <a:pt x="8285" y="45684"/>
                  </a:moveTo>
                  <a:cubicBezTo>
                    <a:pt x="8376" y="45720"/>
                    <a:pt x="8449" y="45739"/>
                    <a:pt x="8541" y="45793"/>
                  </a:cubicBezTo>
                  <a:cubicBezTo>
                    <a:pt x="8504" y="45793"/>
                    <a:pt x="8486" y="45775"/>
                    <a:pt x="8468" y="45757"/>
                  </a:cubicBezTo>
                  <a:cubicBezTo>
                    <a:pt x="8413" y="45739"/>
                    <a:pt x="8376" y="45720"/>
                    <a:pt x="8340" y="45702"/>
                  </a:cubicBezTo>
                  <a:lnTo>
                    <a:pt x="8285" y="45684"/>
                  </a:lnTo>
                  <a:close/>
                  <a:moveTo>
                    <a:pt x="19956" y="50012"/>
                  </a:moveTo>
                  <a:cubicBezTo>
                    <a:pt x="20083" y="50031"/>
                    <a:pt x="20229" y="50067"/>
                    <a:pt x="20376" y="50085"/>
                  </a:cubicBezTo>
                  <a:cubicBezTo>
                    <a:pt x="20229" y="50067"/>
                    <a:pt x="20083" y="50031"/>
                    <a:pt x="19956" y="50012"/>
                  </a:cubicBezTo>
                  <a:moveTo>
                    <a:pt x="20777" y="50158"/>
                  </a:moveTo>
                  <a:cubicBezTo>
                    <a:pt x="20960" y="50195"/>
                    <a:pt x="21142" y="50232"/>
                    <a:pt x="21325" y="50268"/>
                  </a:cubicBezTo>
                  <a:cubicBezTo>
                    <a:pt x="21142" y="50232"/>
                    <a:pt x="20960" y="50195"/>
                    <a:pt x="20777" y="50158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81A5BA1F-7021-0CD1-117F-03CBC2FC5ABB}"/>
                </a:ext>
              </a:extLst>
            </p:cNvPr>
            <p:cNvSpPr/>
            <p:nvPr/>
          </p:nvSpPr>
          <p:spPr>
            <a:xfrm>
              <a:off x="5350750" y="3136325"/>
              <a:ext cx="145149" cy="85729"/>
            </a:xfrm>
            <a:custGeom>
              <a:avLst/>
              <a:gdLst>
                <a:gd name="connsiteX0" fmla="*/ 2010 w 145149"/>
                <a:gd name="connsiteY0" fmla="*/ 1187 h 85729"/>
                <a:gd name="connsiteX1" fmla="*/ 20 w 145149"/>
                <a:gd name="connsiteY1" fmla="*/ 4821 h 85729"/>
                <a:gd name="connsiteX2" fmla="*/ 1225 w 145149"/>
                <a:gd name="connsiteY2" fmla="*/ 8785 h 85729"/>
                <a:gd name="connsiteX3" fmla="*/ 7544 w 145149"/>
                <a:gd name="connsiteY3" fmla="*/ 17843 h 85729"/>
                <a:gd name="connsiteX4" fmla="*/ 13827 w 145149"/>
                <a:gd name="connsiteY4" fmla="*/ 25697 h 85729"/>
                <a:gd name="connsiteX5" fmla="*/ 29881 w 145149"/>
                <a:gd name="connsiteY5" fmla="*/ 41422 h 85729"/>
                <a:gd name="connsiteX6" fmla="*/ 44893 w 145149"/>
                <a:gd name="connsiteY6" fmla="*/ 52909 h 85729"/>
                <a:gd name="connsiteX7" fmla="*/ 51797 w 145149"/>
                <a:gd name="connsiteY7" fmla="*/ 57512 h 85729"/>
                <a:gd name="connsiteX8" fmla="*/ 61459 w 145149"/>
                <a:gd name="connsiteY8" fmla="*/ 62735 h 85729"/>
                <a:gd name="connsiteX9" fmla="*/ 60216 w 145149"/>
                <a:gd name="connsiteY9" fmla="*/ 62096 h 85729"/>
                <a:gd name="connsiteX10" fmla="*/ 73421 w 145149"/>
                <a:gd name="connsiteY10" fmla="*/ 68963 h 85729"/>
                <a:gd name="connsiteX11" fmla="*/ 87265 w 145149"/>
                <a:gd name="connsiteY11" fmla="*/ 74917 h 85729"/>
                <a:gd name="connsiteX12" fmla="*/ 112506 w 145149"/>
                <a:gd name="connsiteY12" fmla="*/ 82442 h 85729"/>
                <a:gd name="connsiteX13" fmla="*/ 112469 w 145149"/>
                <a:gd name="connsiteY13" fmla="*/ 82442 h 85729"/>
                <a:gd name="connsiteX14" fmla="*/ 115975 w 145149"/>
                <a:gd name="connsiteY14" fmla="*/ 83245 h 85729"/>
                <a:gd name="connsiteX15" fmla="*/ 125637 w 145149"/>
                <a:gd name="connsiteY15" fmla="*/ 84451 h 85729"/>
                <a:gd name="connsiteX16" fmla="*/ 132212 w 145149"/>
                <a:gd name="connsiteY16" fmla="*/ 85273 h 85729"/>
                <a:gd name="connsiteX17" fmla="*/ 144302 w 145149"/>
                <a:gd name="connsiteY17" fmla="*/ 85729 h 85729"/>
                <a:gd name="connsiteX18" fmla="*/ 144832 w 145149"/>
                <a:gd name="connsiteY18" fmla="*/ 84707 h 85729"/>
                <a:gd name="connsiteX19" fmla="*/ 144722 w 145149"/>
                <a:gd name="connsiteY19" fmla="*/ 80652 h 85729"/>
                <a:gd name="connsiteX20" fmla="*/ 141691 w 145149"/>
                <a:gd name="connsiteY20" fmla="*/ 77748 h 85729"/>
                <a:gd name="connsiteX21" fmla="*/ 139938 w 145149"/>
                <a:gd name="connsiteY21" fmla="*/ 77365 h 85729"/>
                <a:gd name="connsiteX22" fmla="*/ 132376 w 145149"/>
                <a:gd name="connsiteY22" fmla="*/ 75447 h 85729"/>
                <a:gd name="connsiteX23" fmla="*/ 129034 w 145149"/>
                <a:gd name="connsiteY23" fmla="*/ 74680 h 85729"/>
                <a:gd name="connsiteX24" fmla="*/ 128212 w 145149"/>
                <a:gd name="connsiteY24" fmla="*/ 74497 h 85729"/>
                <a:gd name="connsiteX25" fmla="*/ 99630 w 145149"/>
                <a:gd name="connsiteY25" fmla="*/ 64982 h 85729"/>
                <a:gd name="connsiteX26" fmla="*/ 87155 w 145149"/>
                <a:gd name="connsiteY26" fmla="*/ 59411 h 85729"/>
                <a:gd name="connsiteX27" fmla="*/ 76855 w 145149"/>
                <a:gd name="connsiteY27" fmla="*/ 54608 h 85729"/>
                <a:gd name="connsiteX28" fmla="*/ 68892 w 145149"/>
                <a:gd name="connsiteY28" fmla="*/ 49914 h 85729"/>
                <a:gd name="connsiteX29" fmla="*/ 59011 w 145149"/>
                <a:gd name="connsiteY29" fmla="*/ 43869 h 85729"/>
                <a:gd name="connsiteX30" fmla="*/ 41989 w 145149"/>
                <a:gd name="connsiteY30" fmla="*/ 30591 h 85729"/>
                <a:gd name="connsiteX31" fmla="*/ 41241 w 145149"/>
                <a:gd name="connsiteY31" fmla="*/ 29916 h 85729"/>
                <a:gd name="connsiteX32" fmla="*/ 40912 w 145149"/>
                <a:gd name="connsiteY32" fmla="*/ 29587 h 85729"/>
                <a:gd name="connsiteX33" fmla="*/ 40967 w 145149"/>
                <a:gd name="connsiteY33" fmla="*/ 29660 h 85729"/>
                <a:gd name="connsiteX34" fmla="*/ 39158 w 145149"/>
                <a:gd name="connsiteY34" fmla="*/ 27925 h 85729"/>
                <a:gd name="connsiteX35" fmla="*/ 39487 w 145149"/>
                <a:gd name="connsiteY35" fmla="*/ 28217 h 85729"/>
                <a:gd name="connsiteX36" fmla="*/ 39067 w 145149"/>
                <a:gd name="connsiteY36" fmla="*/ 27834 h 85729"/>
                <a:gd name="connsiteX37" fmla="*/ 38958 w 145149"/>
                <a:gd name="connsiteY37" fmla="*/ 27742 h 85729"/>
                <a:gd name="connsiteX38" fmla="*/ 39031 w 145149"/>
                <a:gd name="connsiteY38" fmla="*/ 27815 h 85729"/>
                <a:gd name="connsiteX39" fmla="*/ 38921 w 145149"/>
                <a:gd name="connsiteY39" fmla="*/ 27687 h 85729"/>
                <a:gd name="connsiteX40" fmla="*/ 27780 w 145149"/>
                <a:gd name="connsiteY40" fmla="*/ 15944 h 85729"/>
                <a:gd name="connsiteX41" fmla="*/ 22539 w 145149"/>
                <a:gd name="connsiteY41" fmla="*/ 9643 h 85729"/>
                <a:gd name="connsiteX42" fmla="*/ 19562 w 145149"/>
                <a:gd name="connsiteY42" fmla="*/ 5917 h 85729"/>
                <a:gd name="connsiteX43" fmla="*/ 11964 w 145149"/>
                <a:gd name="connsiteY43" fmla="*/ 5132 h 85729"/>
                <a:gd name="connsiteX44" fmla="*/ 11745 w 145149"/>
                <a:gd name="connsiteY44" fmla="*/ 5315 h 85729"/>
                <a:gd name="connsiteX45" fmla="*/ 9608 w 145149"/>
                <a:gd name="connsiteY45" fmla="*/ 1972 h 85729"/>
                <a:gd name="connsiteX46" fmla="*/ 5992 w 145149"/>
                <a:gd name="connsiteY46" fmla="*/ 18 h 85729"/>
                <a:gd name="connsiteX47" fmla="*/ 4074 w 145149"/>
                <a:gd name="connsiteY47" fmla="*/ 201 h 85729"/>
                <a:gd name="connsiteX48" fmla="*/ 2010 w 145149"/>
                <a:gd name="connsiteY48" fmla="*/ 1187 h 85729"/>
                <a:gd name="connsiteX49" fmla="*/ 30483 w 145149"/>
                <a:gd name="connsiteY49" fmla="*/ 27779 h 85729"/>
                <a:gd name="connsiteX50" fmla="*/ 30447 w 145149"/>
                <a:gd name="connsiteY50" fmla="*/ 27724 h 85729"/>
                <a:gd name="connsiteX51" fmla="*/ 30721 w 145149"/>
                <a:gd name="connsiteY51" fmla="*/ 27980 h 85729"/>
                <a:gd name="connsiteX52" fmla="*/ 30483 w 145149"/>
                <a:gd name="connsiteY52" fmla="*/ 27779 h 85729"/>
                <a:gd name="connsiteX53" fmla="*/ 114240 w 145149"/>
                <a:gd name="connsiteY53" fmla="*/ 71831 h 85729"/>
                <a:gd name="connsiteX54" fmla="*/ 115391 w 145149"/>
                <a:gd name="connsiteY54" fmla="*/ 72105 h 85729"/>
                <a:gd name="connsiteX55" fmla="*/ 114240 w 145149"/>
                <a:gd name="connsiteY55" fmla="*/ 71831 h 8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149" h="85729">
                  <a:moveTo>
                    <a:pt x="2010" y="1187"/>
                  </a:moveTo>
                  <a:cubicBezTo>
                    <a:pt x="896" y="2082"/>
                    <a:pt x="184" y="3433"/>
                    <a:pt x="20" y="4821"/>
                  </a:cubicBezTo>
                  <a:cubicBezTo>
                    <a:pt x="-108" y="6374"/>
                    <a:pt x="403" y="7561"/>
                    <a:pt x="1225" y="8785"/>
                  </a:cubicBezTo>
                  <a:cubicBezTo>
                    <a:pt x="3179" y="11908"/>
                    <a:pt x="5280" y="14903"/>
                    <a:pt x="7544" y="17843"/>
                  </a:cubicBezTo>
                  <a:cubicBezTo>
                    <a:pt x="9608" y="20510"/>
                    <a:pt x="11709" y="23103"/>
                    <a:pt x="13827" y="25697"/>
                  </a:cubicBezTo>
                  <a:cubicBezTo>
                    <a:pt x="18521" y="31523"/>
                    <a:pt x="24127" y="36691"/>
                    <a:pt x="29881" y="41422"/>
                  </a:cubicBezTo>
                  <a:cubicBezTo>
                    <a:pt x="34757" y="45403"/>
                    <a:pt x="39743" y="49202"/>
                    <a:pt x="44893" y="52909"/>
                  </a:cubicBezTo>
                  <a:cubicBezTo>
                    <a:pt x="47122" y="54517"/>
                    <a:pt x="49423" y="56033"/>
                    <a:pt x="51797" y="57512"/>
                  </a:cubicBezTo>
                  <a:cubicBezTo>
                    <a:pt x="54884" y="59430"/>
                    <a:pt x="58208" y="61037"/>
                    <a:pt x="61459" y="62735"/>
                  </a:cubicBezTo>
                  <a:cubicBezTo>
                    <a:pt x="61002" y="62516"/>
                    <a:pt x="60618" y="62297"/>
                    <a:pt x="60216" y="62096"/>
                  </a:cubicBezTo>
                  <a:cubicBezTo>
                    <a:pt x="64545" y="64489"/>
                    <a:pt x="68983" y="66717"/>
                    <a:pt x="73421" y="68963"/>
                  </a:cubicBezTo>
                  <a:cubicBezTo>
                    <a:pt x="77933" y="71173"/>
                    <a:pt x="82516" y="73328"/>
                    <a:pt x="87265" y="74917"/>
                  </a:cubicBezTo>
                  <a:cubicBezTo>
                    <a:pt x="95630" y="77730"/>
                    <a:pt x="103940" y="80506"/>
                    <a:pt x="112506" y="82442"/>
                  </a:cubicBezTo>
                  <a:cubicBezTo>
                    <a:pt x="112506" y="82442"/>
                    <a:pt x="112506" y="82442"/>
                    <a:pt x="112469" y="82442"/>
                  </a:cubicBezTo>
                  <a:cubicBezTo>
                    <a:pt x="113638" y="82716"/>
                    <a:pt x="114807" y="82972"/>
                    <a:pt x="115975" y="83245"/>
                  </a:cubicBezTo>
                  <a:cubicBezTo>
                    <a:pt x="119172" y="83592"/>
                    <a:pt x="122404" y="84031"/>
                    <a:pt x="125637" y="84451"/>
                  </a:cubicBezTo>
                  <a:lnTo>
                    <a:pt x="132212" y="85273"/>
                  </a:lnTo>
                  <a:cubicBezTo>
                    <a:pt x="136504" y="85675"/>
                    <a:pt x="140613" y="85729"/>
                    <a:pt x="144302" y="85729"/>
                  </a:cubicBezTo>
                  <a:cubicBezTo>
                    <a:pt x="144503" y="85419"/>
                    <a:pt x="144686" y="85090"/>
                    <a:pt x="144832" y="84707"/>
                  </a:cubicBezTo>
                  <a:cubicBezTo>
                    <a:pt x="145289" y="83428"/>
                    <a:pt x="145252" y="81912"/>
                    <a:pt x="144722" y="80652"/>
                  </a:cubicBezTo>
                  <a:cubicBezTo>
                    <a:pt x="144211" y="79428"/>
                    <a:pt x="142987" y="78077"/>
                    <a:pt x="141691" y="77748"/>
                  </a:cubicBezTo>
                  <a:cubicBezTo>
                    <a:pt x="141106" y="77639"/>
                    <a:pt x="140486" y="77492"/>
                    <a:pt x="139938" y="77365"/>
                  </a:cubicBezTo>
                  <a:cubicBezTo>
                    <a:pt x="137399" y="76744"/>
                    <a:pt x="134897" y="76031"/>
                    <a:pt x="132376" y="75447"/>
                  </a:cubicBezTo>
                  <a:cubicBezTo>
                    <a:pt x="131244" y="75173"/>
                    <a:pt x="130148" y="74917"/>
                    <a:pt x="129034" y="74680"/>
                  </a:cubicBezTo>
                  <a:lnTo>
                    <a:pt x="128212" y="74497"/>
                  </a:lnTo>
                  <a:cubicBezTo>
                    <a:pt x="118441" y="72123"/>
                    <a:pt x="108871" y="68872"/>
                    <a:pt x="99630" y="64982"/>
                  </a:cubicBezTo>
                  <a:cubicBezTo>
                    <a:pt x="95447" y="63192"/>
                    <a:pt x="91320" y="61274"/>
                    <a:pt x="87155" y="59411"/>
                  </a:cubicBezTo>
                  <a:cubicBezTo>
                    <a:pt x="83685" y="57895"/>
                    <a:pt x="80252" y="56325"/>
                    <a:pt x="76855" y="54608"/>
                  </a:cubicBezTo>
                  <a:cubicBezTo>
                    <a:pt x="74134" y="53165"/>
                    <a:pt x="71504" y="51521"/>
                    <a:pt x="68892" y="49914"/>
                  </a:cubicBezTo>
                  <a:cubicBezTo>
                    <a:pt x="65568" y="47924"/>
                    <a:pt x="62207" y="46024"/>
                    <a:pt x="59011" y="43869"/>
                  </a:cubicBezTo>
                  <a:cubicBezTo>
                    <a:pt x="53039" y="39869"/>
                    <a:pt x="47304" y="35431"/>
                    <a:pt x="41989" y="30591"/>
                  </a:cubicBezTo>
                  <a:cubicBezTo>
                    <a:pt x="41752" y="30354"/>
                    <a:pt x="41515" y="30135"/>
                    <a:pt x="41241" y="29916"/>
                  </a:cubicBezTo>
                  <a:cubicBezTo>
                    <a:pt x="41131" y="29806"/>
                    <a:pt x="41021" y="29696"/>
                    <a:pt x="40912" y="29587"/>
                  </a:cubicBezTo>
                  <a:cubicBezTo>
                    <a:pt x="40930" y="29605"/>
                    <a:pt x="40949" y="29642"/>
                    <a:pt x="40967" y="29660"/>
                  </a:cubicBezTo>
                  <a:cubicBezTo>
                    <a:pt x="40346" y="29076"/>
                    <a:pt x="39743" y="28509"/>
                    <a:pt x="39158" y="27925"/>
                  </a:cubicBezTo>
                  <a:cubicBezTo>
                    <a:pt x="39268" y="28034"/>
                    <a:pt x="39378" y="28126"/>
                    <a:pt x="39487" y="28217"/>
                  </a:cubicBezTo>
                  <a:cubicBezTo>
                    <a:pt x="39323" y="28089"/>
                    <a:pt x="39195" y="27961"/>
                    <a:pt x="39067" y="27834"/>
                  </a:cubicBezTo>
                  <a:cubicBezTo>
                    <a:pt x="39031" y="27797"/>
                    <a:pt x="38994" y="27779"/>
                    <a:pt x="38958" y="27742"/>
                  </a:cubicBezTo>
                  <a:cubicBezTo>
                    <a:pt x="38994" y="27760"/>
                    <a:pt x="39013" y="27779"/>
                    <a:pt x="39031" y="27815"/>
                  </a:cubicBezTo>
                  <a:cubicBezTo>
                    <a:pt x="38994" y="27760"/>
                    <a:pt x="38958" y="27724"/>
                    <a:pt x="38921" y="27687"/>
                  </a:cubicBezTo>
                  <a:cubicBezTo>
                    <a:pt x="34995" y="23943"/>
                    <a:pt x="31232" y="20053"/>
                    <a:pt x="27780" y="15944"/>
                  </a:cubicBezTo>
                  <a:cubicBezTo>
                    <a:pt x="25990" y="13862"/>
                    <a:pt x="24274" y="11725"/>
                    <a:pt x="22539" y="9643"/>
                  </a:cubicBezTo>
                  <a:cubicBezTo>
                    <a:pt x="21534" y="8419"/>
                    <a:pt x="20493" y="7195"/>
                    <a:pt x="19562" y="5917"/>
                  </a:cubicBezTo>
                  <a:cubicBezTo>
                    <a:pt x="17863" y="3506"/>
                    <a:pt x="14137" y="3360"/>
                    <a:pt x="11964" y="5132"/>
                  </a:cubicBezTo>
                  <a:lnTo>
                    <a:pt x="11745" y="5315"/>
                  </a:lnTo>
                  <a:cubicBezTo>
                    <a:pt x="10996" y="4237"/>
                    <a:pt x="10284" y="3104"/>
                    <a:pt x="9608" y="1972"/>
                  </a:cubicBezTo>
                  <a:cubicBezTo>
                    <a:pt x="8896" y="858"/>
                    <a:pt x="7288" y="164"/>
                    <a:pt x="5992" y="18"/>
                  </a:cubicBezTo>
                  <a:cubicBezTo>
                    <a:pt x="5316" y="-37"/>
                    <a:pt x="4677" y="36"/>
                    <a:pt x="4074" y="201"/>
                  </a:cubicBezTo>
                  <a:cubicBezTo>
                    <a:pt x="3289" y="383"/>
                    <a:pt x="2595" y="730"/>
                    <a:pt x="2010" y="1187"/>
                  </a:cubicBezTo>
                  <a:moveTo>
                    <a:pt x="30483" y="27779"/>
                  </a:moveTo>
                  <a:cubicBezTo>
                    <a:pt x="30483" y="27760"/>
                    <a:pt x="30465" y="27742"/>
                    <a:pt x="30447" y="27724"/>
                  </a:cubicBezTo>
                  <a:cubicBezTo>
                    <a:pt x="30538" y="27779"/>
                    <a:pt x="30611" y="27888"/>
                    <a:pt x="30721" y="27980"/>
                  </a:cubicBezTo>
                  <a:cubicBezTo>
                    <a:pt x="30648" y="27907"/>
                    <a:pt x="30556" y="27852"/>
                    <a:pt x="30483" y="27779"/>
                  </a:cubicBezTo>
                  <a:moveTo>
                    <a:pt x="114240" y="71831"/>
                  </a:moveTo>
                  <a:cubicBezTo>
                    <a:pt x="114624" y="71959"/>
                    <a:pt x="115026" y="72031"/>
                    <a:pt x="115391" y="72105"/>
                  </a:cubicBezTo>
                  <a:cubicBezTo>
                    <a:pt x="114971" y="72031"/>
                    <a:pt x="114624" y="71959"/>
                    <a:pt x="114240" y="71831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23C6023D-3F59-16AE-D76F-D6214B795C1B}"/>
                </a:ext>
              </a:extLst>
            </p:cNvPr>
            <p:cNvSpPr/>
            <p:nvPr/>
          </p:nvSpPr>
          <p:spPr>
            <a:xfrm>
              <a:off x="4847295" y="3048978"/>
              <a:ext cx="1088861" cy="849761"/>
            </a:xfrm>
            <a:custGeom>
              <a:avLst/>
              <a:gdLst>
                <a:gd name="connsiteX0" fmla="*/ 236022 w 1088861"/>
                <a:gd name="connsiteY0" fmla="*/ 211 h 849761"/>
                <a:gd name="connsiteX1" fmla="*/ 234597 w 1088861"/>
                <a:gd name="connsiteY1" fmla="*/ 777 h 849761"/>
                <a:gd name="connsiteX2" fmla="*/ 231219 w 1088861"/>
                <a:gd name="connsiteY2" fmla="*/ 3663 h 849761"/>
                <a:gd name="connsiteX3" fmla="*/ 229958 w 1088861"/>
                <a:gd name="connsiteY3" fmla="*/ 9580 h 849761"/>
                <a:gd name="connsiteX4" fmla="*/ 231913 w 1088861"/>
                <a:gd name="connsiteY4" fmla="*/ 15406 h 849761"/>
                <a:gd name="connsiteX5" fmla="*/ 234524 w 1088861"/>
                <a:gd name="connsiteY5" fmla="*/ 20959 h 849761"/>
                <a:gd name="connsiteX6" fmla="*/ 235036 w 1088861"/>
                <a:gd name="connsiteY6" fmla="*/ 22018 h 849761"/>
                <a:gd name="connsiteX7" fmla="*/ 243528 w 1088861"/>
                <a:gd name="connsiteY7" fmla="*/ 35825 h 849761"/>
                <a:gd name="connsiteX8" fmla="*/ 253281 w 1088861"/>
                <a:gd name="connsiteY8" fmla="*/ 48701 h 849761"/>
                <a:gd name="connsiteX9" fmla="*/ 264367 w 1088861"/>
                <a:gd name="connsiteY9" fmla="*/ 60189 h 849761"/>
                <a:gd name="connsiteX10" fmla="*/ 266796 w 1088861"/>
                <a:gd name="connsiteY10" fmla="*/ 62508 h 849761"/>
                <a:gd name="connsiteX11" fmla="*/ 276549 w 1088861"/>
                <a:gd name="connsiteY11" fmla="*/ 71476 h 849761"/>
                <a:gd name="connsiteX12" fmla="*/ 288603 w 1088861"/>
                <a:gd name="connsiteY12" fmla="*/ 81156 h 849761"/>
                <a:gd name="connsiteX13" fmla="*/ 303287 w 1088861"/>
                <a:gd name="connsiteY13" fmla="*/ 89557 h 849761"/>
                <a:gd name="connsiteX14" fmla="*/ 318482 w 1088861"/>
                <a:gd name="connsiteY14" fmla="*/ 96369 h 849761"/>
                <a:gd name="connsiteX15" fmla="*/ 320144 w 1088861"/>
                <a:gd name="connsiteY15" fmla="*/ 96880 h 849761"/>
                <a:gd name="connsiteX16" fmla="*/ 316382 w 1088861"/>
                <a:gd name="connsiteY16" fmla="*/ 101465 h 849761"/>
                <a:gd name="connsiteX17" fmla="*/ 310592 w 1088861"/>
                <a:gd name="connsiteY17" fmla="*/ 109994 h 849761"/>
                <a:gd name="connsiteX18" fmla="*/ 309972 w 1088861"/>
                <a:gd name="connsiteY18" fmla="*/ 110998 h 849761"/>
                <a:gd name="connsiteX19" fmla="*/ 303305 w 1088861"/>
                <a:gd name="connsiteY19" fmla="*/ 123600 h 849761"/>
                <a:gd name="connsiteX20" fmla="*/ 299306 w 1088861"/>
                <a:gd name="connsiteY20" fmla="*/ 133773 h 849761"/>
                <a:gd name="connsiteX21" fmla="*/ 295379 w 1088861"/>
                <a:gd name="connsiteY21" fmla="*/ 144476 h 849761"/>
                <a:gd name="connsiteX22" fmla="*/ 292165 w 1088861"/>
                <a:gd name="connsiteY22" fmla="*/ 156785 h 849761"/>
                <a:gd name="connsiteX23" fmla="*/ 290959 w 1088861"/>
                <a:gd name="connsiteY23" fmla="*/ 166008 h 849761"/>
                <a:gd name="connsiteX24" fmla="*/ 290922 w 1088861"/>
                <a:gd name="connsiteY24" fmla="*/ 173497 h 849761"/>
                <a:gd name="connsiteX25" fmla="*/ 292694 w 1088861"/>
                <a:gd name="connsiteY25" fmla="*/ 189952 h 849761"/>
                <a:gd name="connsiteX26" fmla="*/ 294210 w 1088861"/>
                <a:gd name="connsiteY26" fmla="*/ 195431 h 849761"/>
                <a:gd name="connsiteX27" fmla="*/ 296694 w 1088861"/>
                <a:gd name="connsiteY27" fmla="*/ 201513 h 849761"/>
                <a:gd name="connsiteX28" fmla="*/ 303817 w 1088861"/>
                <a:gd name="connsiteY28" fmla="*/ 207832 h 849761"/>
                <a:gd name="connsiteX29" fmla="*/ 308894 w 1088861"/>
                <a:gd name="connsiteY29" fmla="*/ 208362 h 849761"/>
                <a:gd name="connsiteX30" fmla="*/ 316966 w 1088861"/>
                <a:gd name="connsiteY30" fmla="*/ 207540 h 849761"/>
                <a:gd name="connsiteX31" fmla="*/ 320601 w 1088861"/>
                <a:gd name="connsiteY31" fmla="*/ 206791 h 849761"/>
                <a:gd name="connsiteX32" fmla="*/ 321386 w 1088861"/>
                <a:gd name="connsiteY32" fmla="*/ 206609 h 849761"/>
                <a:gd name="connsiteX33" fmla="*/ 323231 w 1088861"/>
                <a:gd name="connsiteY33" fmla="*/ 206079 h 849761"/>
                <a:gd name="connsiteX34" fmla="*/ 324528 w 1088861"/>
                <a:gd name="connsiteY34" fmla="*/ 205677 h 849761"/>
                <a:gd name="connsiteX35" fmla="*/ 327267 w 1088861"/>
                <a:gd name="connsiteY35" fmla="*/ 204837 h 849761"/>
                <a:gd name="connsiteX36" fmla="*/ 332765 w 1088861"/>
                <a:gd name="connsiteY36" fmla="*/ 203211 h 849761"/>
                <a:gd name="connsiteX37" fmla="*/ 342481 w 1088861"/>
                <a:gd name="connsiteY37" fmla="*/ 200235 h 849761"/>
                <a:gd name="connsiteX38" fmla="*/ 349658 w 1088861"/>
                <a:gd name="connsiteY38" fmla="*/ 197915 h 849761"/>
                <a:gd name="connsiteX39" fmla="*/ 356215 w 1088861"/>
                <a:gd name="connsiteY39" fmla="*/ 195924 h 849761"/>
                <a:gd name="connsiteX40" fmla="*/ 361603 w 1088861"/>
                <a:gd name="connsiteY40" fmla="*/ 195760 h 849761"/>
                <a:gd name="connsiteX41" fmla="*/ 367009 w 1088861"/>
                <a:gd name="connsiteY41" fmla="*/ 195596 h 849761"/>
                <a:gd name="connsiteX42" fmla="*/ 388633 w 1088861"/>
                <a:gd name="connsiteY42" fmla="*/ 194043 h 849761"/>
                <a:gd name="connsiteX43" fmla="*/ 390240 w 1088861"/>
                <a:gd name="connsiteY43" fmla="*/ 193897 h 849761"/>
                <a:gd name="connsiteX44" fmla="*/ 414494 w 1088861"/>
                <a:gd name="connsiteY44" fmla="*/ 189678 h 849761"/>
                <a:gd name="connsiteX45" fmla="*/ 438018 w 1088861"/>
                <a:gd name="connsiteY45" fmla="*/ 182318 h 849761"/>
                <a:gd name="connsiteX46" fmla="*/ 460756 w 1088861"/>
                <a:gd name="connsiteY46" fmla="*/ 172729 h 849761"/>
                <a:gd name="connsiteX47" fmla="*/ 471513 w 1088861"/>
                <a:gd name="connsiteY47" fmla="*/ 167159 h 849761"/>
                <a:gd name="connsiteX48" fmla="*/ 482198 w 1088861"/>
                <a:gd name="connsiteY48" fmla="*/ 160164 h 849761"/>
                <a:gd name="connsiteX49" fmla="*/ 490398 w 1088861"/>
                <a:gd name="connsiteY49" fmla="*/ 153644 h 849761"/>
                <a:gd name="connsiteX50" fmla="*/ 497667 w 1088861"/>
                <a:gd name="connsiteY50" fmla="*/ 145809 h 849761"/>
                <a:gd name="connsiteX51" fmla="*/ 503183 w 1088861"/>
                <a:gd name="connsiteY51" fmla="*/ 151745 h 849761"/>
                <a:gd name="connsiteX52" fmla="*/ 514451 w 1088861"/>
                <a:gd name="connsiteY52" fmla="*/ 161315 h 849761"/>
                <a:gd name="connsiteX53" fmla="*/ 541116 w 1088861"/>
                <a:gd name="connsiteY53" fmla="*/ 179761 h 849761"/>
                <a:gd name="connsiteX54" fmla="*/ 571069 w 1088861"/>
                <a:gd name="connsiteY54" fmla="*/ 193130 h 849761"/>
                <a:gd name="connsiteX55" fmla="*/ 602190 w 1088861"/>
                <a:gd name="connsiteY55" fmla="*/ 200454 h 849761"/>
                <a:gd name="connsiteX56" fmla="*/ 632288 w 1088861"/>
                <a:gd name="connsiteY56" fmla="*/ 201056 h 849761"/>
                <a:gd name="connsiteX57" fmla="*/ 641694 w 1088861"/>
                <a:gd name="connsiteY57" fmla="*/ 200454 h 849761"/>
                <a:gd name="connsiteX58" fmla="*/ 646406 w 1088861"/>
                <a:gd name="connsiteY58" fmla="*/ 200125 h 849761"/>
                <a:gd name="connsiteX59" fmla="*/ 655319 w 1088861"/>
                <a:gd name="connsiteY59" fmla="*/ 199668 h 849761"/>
                <a:gd name="connsiteX60" fmla="*/ 661657 w 1088861"/>
                <a:gd name="connsiteY60" fmla="*/ 199376 h 849761"/>
                <a:gd name="connsiteX61" fmla="*/ 668560 w 1088861"/>
                <a:gd name="connsiteY61" fmla="*/ 199157 h 849761"/>
                <a:gd name="connsiteX62" fmla="*/ 672487 w 1088861"/>
                <a:gd name="connsiteY62" fmla="*/ 199358 h 849761"/>
                <a:gd name="connsiteX63" fmla="*/ 676103 w 1088861"/>
                <a:gd name="connsiteY63" fmla="*/ 199577 h 849761"/>
                <a:gd name="connsiteX64" fmla="*/ 680577 w 1088861"/>
                <a:gd name="connsiteY64" fmla="*/ 199139 h 849761"/>
                <a:gd name="connsiteX65" fmla="*/ 680852 w 1088861"/>
                <a:gd name="connsiteY65" fmla="*/ 199066 h 849761"/>
                <a:gd name="connsiteX66" fmla="*/ 686732 w 1088861"/>
                <a:gd name="connsiteY66" fmla="*/ 195924 h 849761"/>
                <a:gd name="connsiteX67" fmla="*/ 689801 w 1088861"/>
                <a:gd name="connsiteY67" fmla="*/ 187834 h 849761"/>
                <a:gd name="connsiteX68" fmla="*/ 688029 w 1088861"/>
                <a:gd name="connsiteY68" fmla="*/ 181423 h 849761"/>
                <a:gd name="connsiteX69" fmla="*/ 683555 w 1088861"/>
                <a:gd name="connsiteY69" fmla="*/ 172803 h 849761"/>
                <a:gd name="connsiteX70" fmla="*/ 681217 w 1088861"/>
                <a:gd name="connsiteY70" fmla="*/ 168712 h 849761"/>
                <a:gd name="connsiteX71" fmla="*/ 678167 w 1088861"/>
                <a:gd name="connsiteY71" fmla="*/ 163305 h 849761"/>
                <a:gd name="connsiteX72" fmla="*/ 674222 w 1088861"/>
                <a:gd name="connsiteY72" fmla="*/ 156292 h 849761"/>
                <a:gd name="connsiteX73" fmla="*/ 671866 w 1088861"/>
                <a:gd name="connsiteY73" fmla="*/ 151580 h 849761"/>
                <a:gd name="connsiteX74" fmla="*/ 670532 w 1088861"/>
                <a:gd name="connsiteY74" fmla="*/ 147909 h 849761"/>
                <a:gd name="connsiteX75" fmla="*/ 669546 w 1088861"/>
                <a:gd name="connsiteY75" fmla="*/ 145170 h 849761"/>
                <a:gd name="connsiteX76" fmla="*/ 665035 w 1088861"/>
                <a:gd name="connsiteY76" fmla="*/ 135161 h 849761"/>
                <a:gd name="connsiteX77" fmla="*/ 656689 w 1088861"/>
                <a:gd name="connsiteY77" fmla="*/ 119984 h 849761"/>
                <a:gd name="connsiteX78" fmla="*/ 646826 w 1088861"/>
                <a:gd name="connsiteY78" fmla="*/ 105483 h 849761"/>
                <a:gd name="connsiteX79" fmla="*/ 648543 w 1088861"/>
                <a:gd name="connsiteY79" fmla="*/ 105172 h 849761"/>
                <a:gd name="connsiteX80" fmla="*/ 650077 w 1088861"/>
                <a:gd name="connsiteY80" fmla="*/ 104734 h 849761"/>
                <a:gd name="connsiteX81" fmla="*/ 653785 w 1088861"/>
                <a:gd name="connsiteY81" fmla="*/ 103656 h 849761"/>
                <a:gd name="connsiteX82" fmla="*/ 663720 w 1088861"/>
                <a:gd name="connsiteY82" fmla="*/ 100570 h 849761"/>
                <a:gd name="connsiteX83" fmla="*/ 671902 w 1088861"/>
                <a:gd name="connsiteY83" fmla="*/ 97027 h 849761"/>
                <a:gd name="connsiteX84" fmla="*/ 678733 w 1088861"/>
                <a:gd name="connsiteY84" fmla="*/ 92844 h 849761"/>
                <a:gd name="connsiteX85" fmla="*/ 692650 w 1088861"/>
                <a:gd name="connsiteY85" fmla="*/ 82763 h 849761"/>
                <a:gd name="connsiteX86" fmla="*/ 702494 w 1088861"/>
                <a:gd name="connsiteY86" fmla="*/ 73156 h 849761"/>
                <a:gd name="connsiteX87" fmla="*/ 704412 w 1088861"/>
                <a:gd name="connsiteY87" fmla="*/ 73247 h 849761"/>
                <a:gd name="connsiteX88" fmla="*/ 706220 w 1088861"/>
                <a:gd name="connsiteY88" fmla="*/ 73485 h 849761"/>
                <a:gd name="connsiteX89" fmla="*/ 721963 w 1088861"/>
                <a:gd name="connsiteY89" fmla="*/ 76224 h 849761"/>
                <a:gd name="connsiteX90" fmla="*/ 750381 w 1088861"/>
                <a:gd name="connsiteY90" fmla="*/ 83292 h 849761"/>
                <a:gd name="connsiteX91" fmla="*/ 763823 w 1088861"/>
                <a:gd name="connsiteY91" fmla="*/ 87694 h 849761"/>
                <a:gd name="connsiteX92" fmla="*/ 766124 w 1088861"/>
                <a:gd name="connsiteY92" fmla="*/ 88516 h 849761"/>
                <a:gd name="connsiteX93" fmla="*/ 781119 w 1088861"/>
                <a:gd name="connsiteY93" fmla="*/ 94525 h 849761"/>
                <a:gd name="connsiteX94" fmla="*/ 810980 w 1088861"/>
                <a:gd name="connsiteY94" fmla="*/ 113044 h 849761"/>
                <a:gd name="connsiteX95" fmla="*/ 839325 w 1088861"/>
                <a:gd name="connsiteY95" fmla="*/ 134613 h 849761"/>
                <a:gd name="connsiteX96" fmla="*/ 860566 w 1088861"/>
                <a:gd name="connsiteY96" fmla="*/ 156749 h 849761"/>
                <a:gd name="connsiteX97" fmla="*/ 881898 w 1088861"/>
                <a:gd name="connsiteY97" fmla="*/ 181551 h 849761"/>
                <a:gd name="connsiteX98" fmla="*/ 891760 w 1088861"/>
                <a:gd name="connsiteY98" fmla="*/ 194993 h 849761"/>
                <a:gd name="connsiteX99" fmla="*/ 906973 w 1088861"/>
                <a:gd name="connsiteY99" fmla="*/ 219941 h 849761"/>
                <a:gd name="connsiteX100" fmla="*/ 922041 w 1088861"/>
                <a:gd name="connsiteY100" fmla="*/ 250989 h 849761"/>
                <a:gd name="connsiteX101" fmla="*/ 932908 w 1088861"/>
                <a:gd name="connsiteY101" fmla="*/ 280430 h 849761"/>
                <a:gd name="connsiteX102" fmla="*/ 932890 w 1088861"/>
                <a:gd name="connsiteY102" fmla="*/ 280430 h 849761"/>
                <a:gd name="connsiteX103" fmla="*/ 932963 w 1088861"/>
                <a:gd name="connsiteY103" fmla="*/ 280649 h 849761"/>
                <a:gd name="connsiteX104" fmla="*/ 932963 w 1088861"/>
                <a:gd name="connsiteY104" fmla="*/ 280613 h 849761"/>
                <a:gd name="connsiteX105" fmla="*/ 933840 w 1088861"/>
                <a:gd name="connsiteY105" fmla="*/ 283151 h 849761"/>
                <a:gd name="connsiteX106" fmla="*/ 933675 w 1088861"/>
                <a:gd name="connsiteY106" fmla="*/ 282257 h 849761"/>
                <a:gd name="connsiteX107" fmla="*/ 935027 w 1088861"/>
                <a:gd name="connsiteY107" fmla="*/ 286822 h 849761"/>
                <a:gd name="connsiteX108" fmla="*/ 935337 w 1088861"/>
                <a:gd name="connsiteY108" fmla="*/ 287425 h 849761"/>
                <a:gd name="connsiteX109" fmla="*/ 935575 w 1088861"/>
                <a:gd name="connsiteY109" fmla="*/ 287845 h 849761"/>
                <a:gd name="connsiteX110" fmla="*/ 935575 w 1088861"/>
                <a:gd name="connsiteY110" fmla="*/ 287827 h 849761"/>
                <a:gd name="connsiteX111" fmla="*/ 935593 w 1088861"/>
                <a:gd name="connsiteY111" fmla="*/ 287827 h 849761"/>
                <a:gd name="connsiteX112" fmla="*/ 940652 w 1088861"/>
                <a:gd name="connsiteY112" fmla="*/ 304885 h 849761"/>
                <a:gd name="connsiteX113" fmla="*/ 945875 w 1088861"/>
                <a:gd name="connsiteY113" fmla="*/ 326034 h 849761"/>
                <a:gd name="connsiteX114" fmla="*/ 949875 w 1088861"/>
                <a:gd name="connsiteY114" fmla="*/ 346380 h 849761"/>
                <a:gd name="connsiteX115" fmla="*/ 951738 w 1088861"/>
                <a:gd name="connsiteY115" fmla="*/ 363913 h 849761"/>
                <a:gd name="connsiteX116" fmla="*/ 951190 w 1088861"/>
                <a:gd name="connsiteY116" fmla="*/ 413517 h 849761"/>
                <a:gd name="connsiteX117" fmla="*/ 944579 w 1088861"/>
                <a:gd name="connsiteY117" fmla="*/ 457496 h 849761"/>
                <a:gd name="connsiteX118" fmla="*/ 939958 w 1088861"/>
                <a:gd name="connsiteY118" fmla="*/ 449515 h 849761"/>
                <a:gd name="connsiteX119" fmla="*/ 937200 w 1088861"/>
                <a:gd name="connsiteY119" fmla="*/ 446410 h 849761"/>
                <a:gd name="connsiteX120" fmla="*/ 928196 w 1088861"/>
                <a:gd name="connsiteY120" fmla="*/ 440566 h 849761"/>
                <a:gd name="connsiteX121" fmla="*/ 920397 w 1088861"/>
                <a:gd name="connsiteY121" fmla="*/ 438557 h 849761"/>
                <a:gd name="connsiteX122" fmla="*/ 910864 w 1088861"/>
                <a:gd name="connsiteY122" fmla="*/ 438502 h 849761"/>
                <a:gd name="connsiteX123" fmla="*/ 903759 w 1088861"/>
                <a:gd name="connsiteY123" fmla="*/ 439726 h 849761"/>
                <a:gd name="connsiteX124" fmla="*/ 894975 w 1088861"/>
                <a:gd name="connsiteY124" fmla="*/ 442885 h 849761"/>
                <a:gd name="connsiteX125" fmla="*/ 882007 w 1088861"/>
                <a:gd name="connsiteY125" fmla="*/ 450940 h 849761"/>
                <a:gd name="connsiteX126" fmla="*/ 860967 w 1088861"/>
                <a:gd name="connsiteY126" fmla="*/ 473605 h 849761"/>
                <a:gd name="connsiteX127" fmla="*/ 852603 w 1088861"/>
                <a:gd name="connsiteY127" fmla="*/ 485750 h 849761"/>
                <a:gd name="connsiteX128" fmla="*/ 842905 w 1088861"/>
                <a:gd name="connsiteY128" fmla="*/ 499978 h 849761"/>
                <a:gd name="connsiteX129" fmla="*/ 839563 w 1088861"/>
                <a:gd name="connsiteY129" fmla="*/ 505201 h 849761"/>
                <a:gd name="connsiteX130" fmla="*/ 828239 w 1088861"/>
                <a:gd name="connsiteY130" fmla="*/ 523812 h 849761"/>
                <a:gd name="connsiteX131" fmla="*/ 819509 w 1088861"/>
                <a:gd name="connsiteY131" fmla="*/ 541272 h 849761"/>
                <a:gd name="connsiteX132" fmla="*/ 816203 w 1088861"/>
                <a:gd name="connsiteY132" fmla="*/ 548157 h 849761"/>
                <a:gd name="connsiteX133" fmla="*/ 806907 w 1088861"/>
                <a:gd name="connsiteY133" fmla="*/ 564046 h 849761"/>
                <a:gd name="connsiteX134" fmla="*/ 805209 w 1088861"/>
                <a:gd name="connsiteY134" fmla="*/ 566823 h 849761"/>
                <a:gd name="connsiteX135" fmla="*/ 793100 w 1088861"/>
                <a:gd name="connsiteY135" fmla="*/ 585689 h 849761"/>
                <a:gd name="connsiteX136" fmla="*/ 765138 w 1088861"/>
                <a:gd name="connsiteY136" fmla="*/ 621906 h 849761"/>
                <a:gd name="connsiteX137" fmla="*/ 732592 w 1088861"/>
                <a:gd name="connsiteY137" fmla="*/ 653429 h 849761"/>
                <a:gd name="connsiteX138" fmla="*/ 702165 w 1088861"/>
                <a:gd name="connsiteY138" fmla="*/ 675930 h 849761"/>
                <a:gd name="connsiteX139" fmla="*/ 695353 w 1088861"/>
                <a:gd name="connsiteY139" fmla="*/ 680459 h 849761"/>
                <a:gd name="connsiteX140" fmla="*/ 688522 w 1088861"/>
                <a:gd name="connsiteY140" fmla="*/ 684988 h 849761"/>
                <a:gd name="connsiteX141" fmla="*/ 665821 w 1088861"/>
                <a:gd name="connsiteY141" fmla="*/ 697864 h 849761"/>
                <a:gd name="connsiteX142" fmla="*/ 657492 w 1088861"/>
                <a:gd name="connsiteY142" fmla="*/ 702102 h 849761"/>
                <a:gd name="connsiteX143" fmla="*/ 640799 w 1088861"/>
                <a:gd name="connsiteY143" fmla="*/ 710411 h 849761"/>
                <a:gd name="connsiteX144" fmla="*/ 586648 w 1088861"/>
                <a:gd name="connsiteY144" fmla="*/ 733204 h 849761"/>
                <a:gd name="connsiteX145" fmla="*/ 557061 w 1088861"/>
                <a:gd name="connsiteY145" fmla="*/ 741953 h 849761"/>
                <a:gd name="connsiteX146" fmla="*/ 551052 w 1088861"/>
                <a:gd name="connsiteY146" fmla="*/ 743779 h 849761"/>
                <a:gd name="connsiteX147" fmla="*/ 541408 w 1088861"/>
                <a:gd name="connsiteY147" fmla="*/ 746628 h 849761"/>
                <a:gd name="connsiteX148" fmla="*/ 537555 w 1088861"/>
                <a:gd name="connsiteY148" fmla="*/ 747633 h 849761"/>
                <a:gd name="connsiteX149" fmla="*/ 525063 w 1088861"/>
                <a:gd name="connsiteY149" fmla="*/ 750464 h 849761"/>
                <a:gd name="connsiteX150" fmla="*/ 513246 w 1088861"/>
                <a:gd name="connsiteY150" fmla="*/ 752892 h 849761"/>
                <a:gd name="connsiteX151" fmla="*/ 509319 w 1088861"/>
                <a:gd name="connsiteY151" fmla="*/ 753696 h 849761"/>
                <a:gd name="connsiteX152" fmla="*/ 495822 w 1088861"/>
                <a:gd name="connsiteY152" fmla="*/ 755815 h 849761"/>
                <a:gd name="connsiteX153" fmla="*/ 493101 w 1088861"/>
                <a:gd name="connsiteY153" fmla="*/ 756198 h 849761"/>
                <a:gd name="connsiteX154" fmla="*/ 486654 w 1088861"/>
                <a:gd name="connsiteY154" fmla="*/ 757185 h 849761"/>
                <a:gd name="connsiteX155" fmla="*/ 478070 w 1088861"/>
                <a:gd name="connsiteY155" fmla="*/ 758463 h 849761"/>
                <a:gd name="connsiteX156" fmla="*/ 461340 w 1088861"/>
                <a:gd name="connsiteY156" fmla="*/ 760746 h 849761"/>
                <a:gd name="connsiteX157" fmla="*/ 427425 w 1088861"/>
                <a:gd name="connsiteY157" fmla="*/ 764399 h 849761"/>
                <a:gd name="connsiteX158" fmla="*/ 418111 w 1088861"/>
                <a:gd name="connsiteY158" fmla="*/ 764910 h 849761"/>
                <a:gd name="connsiteX159" fmla="*/ 386204 w 1088861"/>
                <a:gd name="connsiteY159" fmla="*/ 766371 h 849761"/>
                <a:gd name="connsiteX160" fmla="*/ 377912 w 1088861"/>
                <a:gd name="connsiteY160" fmla="*/ 766755 h 849761"/>
                <a:gd name="connsiteX161" fmla="*/ 353823 w 1088861"/>
                <a:gd name="connsiteY161" fmla="*/ 767778 h 849761"/>
                <a:gd name="connsiteX162" fmla="*/ 301479 w 1088861"/>
                <a:gd name="connsiteY162" fmla="*/ 767047 h 849761"/>
                <a:gd name="connsiteX163" fmla="*/ 290192 w 1088861"/>
                <a:gd name="connsiteY163" fmla="*/ 766682 h 849761"/>
                <a:gd name="connsiteX164" fmla="*/ 286174 w 1088861"/>
                <a:gd name="connsiteY164" fmla="*/ 766554 h 849761"/>
                <a:gd name="connsiteX165" fmla="*/ 257810 w 1088861"/>
                <a:gd name="connsiteY165" fmla="*/ 765202 h 849761"/>
                <a:gd name="connsiteX166" fmla="*/ 254413 w 1088861"/>
                <a:gd name="connsiteY166" fmla="*/ 764928 h 849761"/>
                <a:gd name="connsiteX167" fmla="*/ 242597 w 1088861"/>
                <a:gd name="connsiteY167" fmla="*/ 763851 h 849761"/>
                <a:gd name="connsiteX168" fmla="*/ 232698 w 1088861"/>
                <a:gd name="connsiteY168" fmla="*/ 762499 h 849761"/>
                <a:gd name="connsiteX169" fmla="*/ 229045 w 1088861"/>
                <a:gd name="connsiteY169" fmla="*/ 761969 h 849761"/>
                <a:gd name="connsiteX170" fmla="*/ 214653 w 1088861"/>
                <a:gd name="connsiteY170" fmla="*/ 760490 h 849761"/>
                <a:gd name="connsiteX171" fmla="*/ 201595 w 1088861"/>
                <a:gd name="connsiteY171" fmla="*/ 759340 h 849761"/>
                <a:gd name="connsiteX172" fmla="*/ 188226 w 1088861"/>
                <a:gd name="connsiteY172" fmla="*/ 757349 h 849761"/>
                <a:gd name="connsiteX173" fmla="*/ 178327 w 1088861"/>
                <a:gd name="connsiteY173" fmla="*/ 755924 h 849761"/>
                <a:gd name="connsiteX174" fmla="*/ 175003 w 1088861"/>
                <a:gd name="connsiteY174" fmla="*/ 755504 h 849761"/>
                <a:gd name="connsiteX175" fmla="*/ 171862 w 1088861"/>
                <a:gd name="connsiteY175" fmla="*/ 755084 h 849761"/>
                <a:gd name="connsiteX176" fmla="*/ 154621 w 1088861"/>
                <a:gd name="connsiteY176" fmla="*/ 752418 h 849761"/>
                <a:gd name="connsiteX177" fmla="*/ 144540 w 1088861"/>
                <a:gd name="connsiteY177" fmla="*/ 750683 h 849761"/>
                <a:gd name="connsiteX178" fmla="*/ 134768 w 1088861"/>
                <a:gd name="connsiteY178" fmla="*/ 749002 h 849761"/>
                <a:gd name="connsiteX179" fmla="*/ 121838 w 1088861"/>
                <a:gd name="connsiteY179" fmla="*/ 745587 h 849761"/>
                <a:gd name="connsiteX180" fmla="*/ 112103 w 1088861"/>
                <a:gd name="connsiteY180" fmla="*/ 742921 h 849761"/>
                <a:gd name="connsiteX181" fmla="*/ 102095 w 1088861"/>
                <a:gd name="connsiteY181" fmla="*/ 740656 h 849761"/>
                <a:gd name="connsiteX182" fmla="*/ 100031 w 1088861"/>
                <a:gd name="connsiteY182" fmla="*/ 739980 h 849761"/>
                <a:gd name="connsiteX183" fmla="*/ 97967 w 1088861"/>
                <a:gd name="connsiteY183" fmla="*/ 739304 h 849761"/>
                <a:gd name="connsiteX184" fmla="*/ 83539 w 1088861"/>
                <a:gd name="connsiteY184" fmla="*/ 734465 h 849761"/>
                <a:gd name="connsiteX185" fmla="*/ 75138 w 1088861"/>
                <a:gd name="connsiteY185" fmla="*/ 731487 h 849761"/>
                <a:gd name="connsiteX186" fmla="*/ 72581 w 1088861"/>
                <a:gd name="connsiteY186" fmla="*/ 730519 h 849761"/>
                <a:gd name="connsiteX187" fmla="*/ 67485 w 1088861"/>
                <a:gd name="connsiteY187" fmla="*/ 728584 h 849761"/>
                <a:gd name="connsiteX188" fmla="*/ 49605 w 1088861"/>
                <a:gd name="connsiteY188" fmla="*/ 720712 h 849761"/>
                <a:gd name="connsiteX189" fmla="*/ 48290 w 1088861"/>
                <a:gd name="connsiteY189" fmla="*/ 720091 h 849761"/>
                <a:gd name="connsiteX190" fmla="*/ 46975 w 1088861"/>
                <a:gd name="connsiteY190" fmla="*/ 719415 h 849761"/>
                <a:gd name="connsiteX191" fmla="*/ 44217 w 1088861"/>
                <a:gd name="connsiteY191" fmla="*/ 718046 h 849761"/>
                <a:gd name="connsiteX192" fmla="*/ 38263 w 1088861"/>
                <a:gd name="connsiteY192" fmla="*/ 715050 h 849761"/>
                <a:gd name="connsiteX193" fmla="*/ 34063 w 1088861"/>
                <a:gd name="connsiteY193" fmla="*/ 712968 h 849761"/>
                <a:gd name="connsiteX194" fmla="*/ 29862 w 1088861"/>
                <a:gd name="connsiteY194" fmla="*/ 710849 h 849761"/>
                <a:gd name="connsiteX195" fmla="*/ 20365 w 1088861"/>
                <a:gd name="connsiteY195" fmla="*/ 705243 h 849761"/>
                <a:gd name="connsiteX196" fmla="*/ 18812 w 1088861"/>
                <a:gd name="connsiteY196" fmla="*/ 704220 h 849761"/>
                <a:gd name="connsiteX197" fmla="*/ 12384 w 1088861"/>
                <a:gd name="connsiteY197" fmla="*/ 700129 h 849761"/>
                <a:gd name="connsiteX198" fmla="*/ 9881 w 1088861"/>
                <a:gd name="connsiteY198" fmla="*/ 698613 h 849761"/>
                <a:gd name="connsiteX199" fmla="*/ 8658 w 1088861"/>
                <a:gd name="connsiteY199" fmla="*/ 697883 h 849761"/>
                <a:gd name="connsiteX200" fmla="*/ 7215 w 1088861"/>
                <a:gd name="connsiteY200" fmla="*/ 697042 h 849761"/>
                <a:gd name="connsiteX201" fmla="*/ 3873 w 1088861"/>
                <a:gd name="connsiteY201" fmla="*/ 695198 h 849761"/>
                <a:gd name="connsiteX202" fmla="*/ 2065 w 1088861"/>
                <a:gd name="connsiteY202" fmla="*/ 695070 h 849761"/>
                <a:gd name="connsiteX203" fmla="*/ 1042 w 1088861"/>
                <a:gd name="connsiteY203" fmla="*/ 695709 h 849761"/>
                <a:gd name="connsiteX204" fmla="*/ 19 w 1088861"/>
                <a:gd name="connsiteY204" fmla="*/ 697663 h 849761"/>
                <a:gd name="connsiteX205" fmla="*/ 658 w 1088861"/>
                <a:gd name="connsiteY205" fmla="*/ 699709 h 849761"/>
                <a:gd name="connsiteX206" fmla="*/ 2448 w 1088861"/>
                <a:gd name="connsiteY206" fmla="*/ 701170 h 849761"/>
                <a:gd name="connsiteX207" fmla="*/ 3781 w 1088861"/>
                <a:gd name="connsiteY207" fmla="*/ 702010 h 849761"/>
                <a:gd name="connsiteX208" fmla="*/ 7726 w 1088861"/>
                <a:gd name="connsiteY208" fmla="*/ 704622 h 849761"/>
                <a:gd name="connsiteX209" fmla="*/ 8530 w 1088861"/>
                <a:gd name="connsiteY209" fmla="*/ 705462 h 849761"/>
                <a:gd name="connsiteX210" fmla="*/ 10265 w 1088861"/>
                <a:gd name="connsiteY210" fmla="*/ 706886 h 849761"/>
                <a:gd name="connsiteX211" fmla="*/ 11653 w 1088861"/>
                <a:gd name="connsiteY211" fmla="*/ 710466 h 849761"/>
                <a:gd name="connsiteX212" fmla="*/ 21278 w 1088861"/>
                <a:gd name="connsiteY212" fmla="*/ 716383 h 849761"/>
                <a:gd name="connsiteX213" fmla="*/ 25095 w 1088861"/>
                <a:gd name="connsiteY213" fmla="*/ 718666 h 849761"/>
                <a:gd name="connsiteX214" fmla="*/ 31159 w 1088861"/>
                <a:gd name="connsiteY214" fmla="*/ 722045 h 849761"/>
                <a:gd name="connsiteX215" fmla="*/ 37241 w 1088861"/>
                <a:gd name="connsiteY215" fmla="*/ 725004 h 849761"/>
                <a:gd name="connsiteX216" fmla="*/ 39469 w 1088861"/>
                <a:gd name="connsiteY216" fmla="*/ 729570 h 849761"/>
                <a:gd name="connsiteX217" fmla="*/ 43998 w 1088861"/>
                <a:gd name="connsiteY217" fmla="*/ 732748 h 849761"/>
                <a:gd name="connsiteX218" fmla="*/ 46171 w 1088861"/>
                <a:gd name="connsiteY218" fmla="*/ 734318 h 849761"/>
                <a:gd name="connsiteX219" fmla="*/ 53130 w 1088861"/>
                <a:gd name="connsiteY219" fmla="*/ 738611 h 849761"/>
                <a:gd name="connsiteX220" fmla="*/ 65513 w 1088861"/>
                <a:gd name="connsiteY220" fmla="*/ 744528 h 849761"/>
                <a:gd name="connsiteX221" fmla="*/ 70480 w 1088861"/>
                <a:gd name="connsiteY221" fmla="*/ 748053 h 849761"/>
                <a:gd name="connsiteX222" fmla="*/ 88233 w 1088861"/>
                <a:gd name="connsiteY222" fmla="*/ 760089 h 849761"/>
                <a:gd name="connsiteX223" fmla="*/ 100615 w 1088861"/>
                <a:gd name="connsiteY223" fmla="*/ 767156 h 849761"/>
                <a:gd name="connsiteX224" fmla="*/ 107976 w 1088861"/>
                <a:gd name="connsiteY224" fmla="*/ 771631 h 849761"/>
                <a:gd name="connsiteX225" fmla="*/ 113108 w 1088861"/>
                <a:gd name="connsiteY225" fmla="*/ 774809 h 849761"/>
                <a:gd name="connsiteX226" fmla="*/ 139024 w 1088861"/>
                <a:gd name="connsiteY226" fmla="*/ 786954 h 849761"/>
                <a:gd name="connsiteX227" fmla="*/ 153306 w 1088861"/>
                <a:gd name="connsiteY227" fmla="*/ 791904 h 849761"/>
                <a:gd name="connsiteX228" fmla="*/ 166620 w 1088861"/>
                <a:gd name="connsiteY228" fmla="*/ 796451 h 849761"/>
                <a:gd name="connsiteX229" fmla="*/ 169926 w 1088861"/>
                <a:gd name="connsiteY229" fmla="*/ 797785 h 849761"/>
                <a:gd name="connsiteX230" fmla="*/ 179240 w 1088861"/>
                <a:gd name="connsiteY230" fmla="*/ 801437 h 849761"/>
                <a:gd name="connsiteX231" fmla="*/ 193157 w 1088861"/>
                <a:gd name="connsiteY231" fmla="*/ 806277 h 849761"/>
                <a:gd name="connsiteX232" fmla="*/ 208846 w 1088861"/>
                <a:gd name="connsiteY232" fmla="*/ 812067 h 849761"/>
                <a:gd name="connsiteX233" fmla="*/ 219457 w 1088861"/>
                <a:gd name="connsiteY233" fmla="*/ 816067 h 849761"/>
                <a:gd name="connsiteX234" fmla="*/ 249135 w 1088861"/>
                <a:gd name="connsiteY234" fmla="*/ 826057 h 849761"/>
                <a:gd name="connsiteX235" fmla="*/ 264349 w 1088861"/>
                <a:gd name="connsiteY235" fmla="*/ 830129 h 849761"/>
                <a:gd name="connsiteX236" fmla="*/ 269646 w 1088861"/>
                <a:gd name="connsiteY236" fmla="*/ 831444 h 849761"/>
                <a:gd name="connsiteX237" fmla="*/ 280202 w 1088861"/>
                <a:gd name="connsiteY237" fmla="*/ 833983 h 849761"/>
                <a:gd name="connsiteX238" fmla="*/ 280896 w 1088861"/>
                <a:gd name="connsiteY238" fmla="*/ 834147 h 849761"/>
                <a:gd name="connsiteX239" fmla="*/ 280896 w 1088861"/>
                <a:gd name="connsiteY239" fmla="*/ 834147 h 849761"/>
                <a:gd name="connsiteX240" fmla="*/ 280896 w 1088861"/>
                <a:gd name="connsiteY240" fmla="*/ 834184 h 849761"/>
                <a:gd name="connsiteX241" fmla="*/ 280932 w 1088861"/>
                <a:gd name="connsiteY241" fmla="*/ 834147 h 849761"/>
                <a:gd name="connsiteX242" fmla="*/ 282375 w 1088861"/>
                <a:gd name="connsiteY242" fmla="*/ 834476 h 849761"/>
                <a:gd name="connsiteX243" fmla="*/ 281261 w 1088861"/>
                <a:gd name="connsiteY243" fmla="*/ 834002 h 849761"/>
                <a:gd name="connsiteX244" fmla="*/ 297205 w 1088861"/>
                <a:gd name="connsiteY244" fmla="*/ 837581 h 849761"/>
                <a:gd name="connsiteX245" fmla="*/ 314190 w 1088861"/>
                <a:gd name="connsiteY245" fmla="*/ 840101 h 849761"/>
                <a:gd name="connsiteX246" fmla="*/ 339047 w 1088861"/>
                <a:gd name="connsiteY246" fmla="*/ 842457 h 849761"/>
                <a:gd name="connsiteX247" fmla="*/ 346042 w 1088861"/>
                <a:gd name="connsiteY247" fmla="*/ 843060 h 849761"/>
                <a:gd name="connsiteX248" fmla="*/ 362169 w 1088861"/>
                <a:gd name="connsiteY248" fmla="*/ 843864 h 849761"/>
                <a:gd name="connsiteX249" fmla="*/ 377931 w 1088861"/>
                <a:gd name="connsiteY249" fmla="*/ 844339 h 849761"/>
                <a:gd name="connsiteX250" fmla="*/ 385674 w 1088861"/>
                <a:gd name="connsiteY250" fmla="*/ 844649 h 849761"/>
                <a:gd name="connsiteX251" fmla="*/ 394423 w 1088861"/>
                <a:gd name="connsiteY251" fmla="*/ 845033 h 849761"/>
                <a:gd name="connsiteX252" fmla="*/ 410239 w 1088861"/>
                <a:gd name="connsiteY252" fmla="*/ 846293 h 849761"/>
                <a:gd name="connsiteX253" fmla="*/ 422238 w 1088861"/>
                <a:gd name="connsiteY253" fmla="*/ 847462 h 849761"/>
                <a:gd name="connsiteX254" fmla="*/ 426621 w 1088861"/>
                <a:gd name="connsiteY254" fmla="*/ 847882 h 849761"/>
                <a:gd name="connsiteX255" fmla="*/ 436411 w 1088861"/>
                <a:gd name="connsiteY255" fmla="*/ 848466 h 849761"/>
                <a:gd name="connsiteX256" fmla="*/ 442766 w 1088861"/>
                <a:gd name="connsiteY256" fmla="*/ 848795 h 849761"/>
                <a:gd name="connsiteX257" fmla="*/ 447424 w 1088861"/>
                <a:gd name="connsiteY257" fmla="*/ 849106 h 849761"/>
                <a:gd name="connsiteX258" fmla="*/ 458144 w 1088861"/>
                <a:gd name="connsiteY258" fmla="*/ 849708 h 849761"/>
                <a:gd name="connsiteX259" fmla="*/ 473632 w 1088861"/>
                <a:gd name="connsiteY259" fmla="*/ 849599 h 849761"/>
                <a:gd name="connsiteX260" fmla="*/ 480572 w 1088861"/>
                <a:gd name="connsiteY260" fmla="*/ 849398 h 849761"/>
                <a:gd name="connsiteX261" fmla="*/ 488882 w 1088861"/>
                <a:gd name="connsiteY261" fmla="*/ 849160 h 849761"/>
                <a:gd name="connsiteX262" fmla="*/ 494982 w 1088861"/>
                <a:gd name="connsiteY262" fmla="*/ 849106 h 849761"/>
                <a:gd name="connsiteX263" fmla="*/ 504845 w 1088861"/>
                <a:gd name="connsiteY263" fmla="*/ 848959 h 849761"/>
                <a:gd name="connsiteX264" fmla="*/ 522524 w 1088861"/>
                <a:gd name="connsiteY264" fmla="*/ 848485 h 849761"/>
                <a:gd name="connsiteX265" fmla="*/ 536021 w 1088861"/>
                <a:gd name="connsiteY265" fmla="*/ 848138 h 849761"/>
                <a:gd name="connsiteX266" fmla="*/ 540623 w 1088861"/>
                <a:gd name="connsiteY266" fmla="*/ 847991 h 849761"/>
                <a:gd name="connsiteX267" fmla="*/ 570137 w 1088861"/>
                <a:gd name="connsiteY267" fmla="*/ 846968 h 849761"/>
                <a:gd name="connsiteX268" fmla="*/ 580365 w 1088861"/>
                <a:gd name="connsiteY268" fmla="*/ 846238 h 849761"/>
                <a:gd name="connsiteX269" fmla="*/ 585351 w 1088861"/>
                <a:gd name="connsiteY269" fmla="*/ 845855 h 849761"/>
                <a:gd name="connsiteX270" fmla="*/ 589789 w 1088861"/>
                <a:gd name="connsiteY270" fmla="*/ 845526 h 849761"/>
                <a:gd name="connsiteX271" fmla="*/ 601441 w 1088861"/>
                <a:gd name="connsiteY271" fmla="*/ 844467 h 849761"/>
                <a:gd name="connsiteX272" fmla="*/ 609002 w 1088861"/>
                <a:gd name="connsiteY272" fmla="*/ 843553 h 849761"/>
                <a:gd name="connsiteX273" fmla="*/ 616545 w 1088861"/>
                <a:gd name="connsiteY273" fmla="*/ 842622 h 849761"/>
                <a:gd name="connsiteX274" fmla="*/ 622590 w 1088861"/>
                <a:gd name="connsiteY274" fmla="*/ 841909 h 849761"/>
                <a:gd name="connsiteX275" fmla="*/ 632160 w 1088861"/>
                <a:gd name="connsiteY275" fmla="*/ 840704 h 849761"/>
                <a:gd name="connsiteX276" fmla="*/ 643977 w 1088861"/>
                <a:gd name="connsiteY276" fmla="*/ 838330 h 849761"/>
                <a:gd name="connsiteX277" fmla="*/ 646351 w 1088861"/>
                <a:gd name="connsiteY277" fmla="*/ 837800 h 849761"/>
                <a:gd name="connsiteX278" fmla="*/ 654241 w 1088861"/>
                <a:gd name="connsiteY278" fmla="*/ 836010 h 849761"/>
                <a:gd name="connsiteX279" fmla="*/ 662113 w 1088861"/>
                <a:gd name="connsiteY279" fmla="*/ 834220 h 849761"/>
                <a:gd name="connsiteX280" fmla="*/ 671318 w 1088861"/>
                <a:gd name="connsiteY280" fmla="*/ 832084 h 849761"/>
                <a:gd name="connsiteX281" fmla="*/ 675884 w 1088861"/>
                <a:gd name="connsiteY281" fmla="*/ 831024 h 849761"/>
                <a:gd name="connsiteX282" fmla="*/ 681071 w 1088861"/>
                <a:gd name="connsiteY282" fmla="*/ 829856 h 849761"/>
                <a:gd name="connsiteX283" fmla="*/ 689691 w 1088861"/>
                <a:gd name="connsiteY283" fmla="*/ 827846 h 849761"/>
                <a:gd name="connsiteX284" fmla="*/ 718968 w 1088861"/>
                <a:gd name="connsiteY284" fmla="*/ 819701 h 849761"/>
                <a:gd name="connsiteX285" fmla="*/ 746108 w 1088861"/>
                <a:gd name="connsiteY285" fmla="*/ 811939 h 849761"/>
                <a:gd name="connsiteX286" fmla="*/ 749285 w 1088861"/>
                <a:gd name="connsiteY286" fmla="*/ 811099 h 849761"/>
                <a:gd name="connsiteX287" fmla="*/ 761832 w 1088861"/>
                <a:gd name="connsiteY287" fmla="*/ 807373 h 849761"/>
                <a:gd name="connsiteX288" fmla="*/ 763695 w 1088861"/>
                <a:gd name="connsiteY288" fmla="*/ 806679 h 849761"/>
                <a:gd name="connsiteX289" fmla="*/ 765540 w 1088861"/>
                <a:gd name="connsiteY289" fmla="*/ 806003 h 849761"/>
                <a:gd name="connsiteX290" fmla="*/ 774307 w 1088861"/>
                <a:gd name="connsiteY290" fmla="*/ 801492 h 849761"/>
                <a:gd name="connsiteX291" fmla="*/ 776699 w 1088861"/>
                <a:gd name="connsiteY291" fmla="*/ 800616 h 849761"/>
                <a:gd name="connsiteX292" fmla="*/ 778179 w 1088861"/>
                <a:gd name="connsiteY292" fmla="*/ 800214 h 849761"/>
                <a:gd name="connsiteX293" fmla="*/ 781685 w 1088861"/>
                <a:gd name="connsiteY293" fmla="*/ 799574 h 849761"/>
                <a:gd name="connsiteX294" fmla="*/ 787529 w 1088861"/>
                <a:gd name="connsiteY294" fmla="*/ 797730 h 849761"/>
                <a:gd name="connsiteX295" fmla="*/ 788881 w 1088861"/>
                <a:gd name="connsiteY295" fmla="*/ 797255 h 849761"/>
                <a:gd name="connsiteX296" fmla="*/ 799510 w 1088861"/>
                <a:gd name="connsiteY296" fmla="*/ 793146 h 849761"/>
                <a:gd name="connsiteX297" fmla="*/ 812678 w 1088861"/>
                <a:gd name="connsiteY297" fmla="*/ 787100 h 849761"/>
                <a:gd name="connsiteX298" fmla="*/ 814541 w 1088861"/>
                <a:gd name="connsiteY298" fmla="*/ 786242 h 849761"/>
                <a:gd name="connsiteX299" fmla="*/ 816386 w 1088861"/>
                <a:gd name="connsiteY299" fmla="*/ 785384 h 849761"/>
                <a:gd name="connsiteX300" fmla="*/ 824751 w 1088861"/>
                <a:gd name="connsiteY300" fmla="*/ 781128 h 849761"/>
                <a:gd name="connsiteX301" fmla="*/ 827344 w 1088861"/>
                <a:gd name="connsiteY301" fmla="*/ 779759 h 849761"/>
                <a:gd name="connsiteX302" fmla="*/ 833170 w 1088861"/>
                <a:gd name="connsiteY302" fmla="*/ 776781 h 849761"/>
                <a:gd name="connsiteX303" fmla="*/ 839015 w 1088861"/>
                <a:gd name="connsiteY303" fmla="*/ 773786 h 849761"/>
                <a:gd name="connsiteX304" fmla="*/ 850137 w 1088861"/>
                <a:gd name="connsiteY304" fmla="*/ 767503 h 849761"/>
                <a:gd name="connsiteX305" fmla="*/ 855160 w 1088861"/>
                <a:gd name="connsiteY305" fmla="*/ 764508 h 849761"/>
                <a:gd name="connsiteX306" fmla="*/ 856365 w 1088861"/>
                <a:gd name="connsiteY306" fmla="*/ 763760 h 849761"/>
                <a:gd name="connsiteX307" fmla="*/ 859908 w 1088861"/>
                <a:gd name="connsiteY307" fmla="*/ 761294 h 849761"/>
                <a:gd name="connsiteX308" fmla="*/ 861041 w 1088861"/>
                <a:gd name="connsiteY308" fmla="*/ 760527 h 849761"/>
                <a:gd name="connsiteX309" fmla="*/ 861095 w 1088861"/>
                <a:gd name="connsiteY309" fmla="*/ 760618 h 849761"/>
                <a:gd name="connsiteX310" fmla="*/ 867104 w 1088861"/>
                <a:gd name="connsiteY310" fmla="*/ 757440 h 849761"/>
                <a:gd name="connsiteX311" fmla="*/ 875761 w 1088861"/>
                <a:gd name="connsiteY311" fmla="*/ 752856 h 849761"/>
                <a:gd name="connsiteX312" fmla="*/ 888162 w 1088861"/>
                <a:gd name="connsiteY312" fmla="*/ 745076 h 849761"/>
                <a:gd name="connsiteX313" fmla="*/ 898371 w 1088861"/>
                <a:gd name="connsiteY313" fmla="*/ 737296 h 849761"/>
                <a:gd name="connsiteX314" fmla="*/ 899997 w 1088861"/>
                <a:gd name="connsiteY314" fmla="*/ 735999 h 849761"/>
                <a:gd name="connsiteX315" fmla="*/ 909458 w 1088861"/>
                <a:gd name="connsiteY315" fmla="*/ 729387 h 849761"/>
                <a:gd name="connsiteX316" fmla="*/ 911649 w 1088861"/>
                <a:gd name="connsiteY316" fmla="*/ 727944 h 849761"/>
                <a:gd name="connsiteX317" fmla="*/ 913165 w 1088861"/>
                <a:gd name="connsiteY317" fmla="*/ 726940 h 849761"/>
                <a:gd name="connsiteX318" fmla="*/ 924690 w 1088861"/>
                <a:gd name="connsiteY318" fmla="*/ 718886 h 849761"/>
                <a:gd name="connsiteX319" fmla="*/ 933456 w 1088861"/>
                <a:gd name="connsiteY319" fmla="*/ 711525 h 849761"/>
                <a:gd name="connsiteX320" fmla="*/ 935703 w 1088861"/>
                <a:gd name="connsiteY320" fmla="*/ 709535 h 849761"/>
                <a:gd name="connsiteX321" fmla="*/ 940451 w 1088861"/>
                <a:gd name="connsiteY321" fmla="*/ 705279 h 849761"/>
                <a:gd name="connsiteX322" fmla="*/ 947811 w 1088861"/>
                <a:gd name="connsiteY322" fmla="*/ 698723 h 849761"/>
                <a:gd name="connsiteX323" fmla="*/ 960541 w 1088861"/>
                <a:gd name="connsiteY323" fmla="*/ 686687 h 849761"/>
                <a:gd name="connsiteX324" fmla="*/ 973600 w 1088861"/>
                <a:gd name="connsiteY324" fmla="*/ 672916 h 849761"/>
                <a:gd name="connsiteX325" fmla="*/ 974860 w 1088861"/>
                <a:gd name="connsiteY325" fmla="*/ 671729 h 849761"/>
                <a:gd name="connsiteX326" fmla="*/ 976120 w 1088861"/>
                <a:gd name="connsiteY326" fmla="*/ 670542 h 849761"/>
                <a:gd name="connsiteX327" fmla="*/ 978275 w 1088861"/>
                <a:gd name="connsiteY327" fmla="*/ 668533 h 849761"/>
                <a:gd name="connsiteX328" fmla="*/ 981617 w 1088861"/>
                <a:gd name="connsiteY328" fmla="*/ 665373 h 849761"/>
                <a:gd name="connsiteX329" fmla="*/ 980156 w 1088861"/>
                <a:gd name="connsiteY329" fmla="*/ 666706 h 849761"/>
                <a:gd name="connsiteX330" fmla="*/ 1001999 w 1088861"/>
                <a:gd name="connsiteY330" fmla="*/ 642763 h 849761"/>
                <a:gd name="connsiteX331" fmla="*/ 1010054 w 1088861"/>
                <a:gd name="connsiteY331" fmla="*/ 631037 h 849761"/>
                <a:gd name="connsiteX332" fmla="*/ 1017177 w 1088861"/>
                <a:gd name="connsiteY332" fmla="*/ 620846 h 849761"/>
                <a:gd name="connsiteX333" fmla="*/ 1018291 w 1088861"/>
                <a:gd name="connsiteY333" fmla="*/ 619312 h 849761"/>
                <a:gd name="connsiteX334" fmla="*/ 1025195 w 1088861"/>
                <a:gd name="connsiteY334" fmla="*/ 608318 h 849761"/>
                <a:gd name="connsiteX335" fmla="*/ 1026929 w 1088861"/>
                <a:gd name="connsiteY335" fmla="*/ 605395 h 849761"/>
                <a:gd name="connsiteX336" fmla="*/ 1033102 w 1088861"/>
                <a:gd name="connsiteY336" fmla="*/ 594894 h 849761"/>
                <a:gd name="connsiteX337" fmla="*/ 1035550 w 1088861"/>
                <a:gd name="connsiteY337" fmla="*/ 590693 h 849761"/>
                <a:gd name="connsiteX338" fmla="*/ 1038344 w 1088861"/>
                <a:gd name="connsiteY338" fmla="*/ 585945 h 849761"/>
                <a:gd name="connsiteX339" fmla="*/ 1050216 w 1088861"/>
                <a:gd name="connsiteY339" fmla="*/ 564649 h 849761"/>
                <a:gd name="connsiteX340" fmla="*/ 1055147 w 1088861"/>
                <a:gd name="connsiteY340" fmla="*/ 554075 h 849761"/>
                <a:gd name="connsiteX341" fmla="*/ 1055658 w 1088861"/>
                <a:gd name="connsiteY341" fmla="*/ 552924 h 849761"/>
                <a:gd name="connsiteX342" fmla="*/ 1057046 w 1088861"/>
                <a:gd name="connsiteY342" fmla="*/ 549837 h 849761"/>
                <a:gd name="connsiteX343" fmla="*/ 1061301 w 1088861"/>
                <a:gd name="connsiteY343" fmla="*/ 540030 h 849761"/>
                <a:gd name="connsiteX344" fmla="*/ 1069301 w 1088861"/>
                <a:gd name="connsiteY344" fmla="*/ 515264 h 849761"/>
                <a:gd name="connsiteX345" fmla="*/ 1076424 w 1088861"/>
                <a:gd name="connsiteY345" fmla="*/ 487029 h 849761"/>
                <a:gd name="connsiteX346" fmla="*/ 1078835 w 1088861"/>
                <a:gd name="connsiteY346" fmla="*/ 476070 h 849761"/>
                <a:gd name="connsiteX347" fmla="*/ 1082487 w 1088861"/>
                <a:gd name="connsiteY347" fmla="*/ 458994 h 849761"/>
                <a:gd name="connsiteX348" fmla="*/ 1084862 w 1088861"/>
                <a:gd name="connsiteY348" fmla="*/ 443579 h 849761"/>
                <a:gd name="connsiteX349" fmla="*/ 1085537 w 1088861"/>
                <a:gd name="connsiteY349" fmla="*/ 438721 h 849761"/>
                <a:gd name="connsiteX350" fmla="*/ 1086816 w 1088861"/>
                <a:gd name="connsiteY350" fmla="*/ 428987 h 849761"/>
                <a:gd name="connsiteX351" fmla="*/ 1088679 w 1088861"/>
                <a:gd name="connsiteY351" fmla="*/ 400569 h 849761"/>
                <a:gd name="connsiteX352" fmla="*/ 1088733 w 1088861"/>
                <a:gd name="connsiteY352" fmla="*/ 399400 h 849761"/>
                <a:gd name="connsiteX353" fmla="*/ 1088332 w 1088861"/>
                <a:gd name="connsiteY353" fmla="*/ 374634 h 849761"/>
                <a:gd name="connsiteX354" fmla="*/ 1088058 w 1088861"/>
                <a:gd name="connsiteY354" fmla="*/ 368589 h 849761"/>
                <a:gd name="connsiteX355" fmla="*/ 1084789 w 1088861"/>
                <a:gd name="connsiteY355" fmla="*/ 337230 h 849761"/>
                <a:gd name="connsiteX356" fmla="*/ 1083254 w 1088861"/>
                <a:gd name="connsiteY356" fmla="*/ 326783 h 849761"/>
                <a:gd name="connsiteX357" fmla="*/ 1082487 w 1088861"/>
                <a:gd name="connsiteY357" fmla="*/ 321797 h 849761"/>
                <a:gd name="connsiteX358" fmla="*/ 1081519 w 1088861"/>
                <a:gd name="connsiteY358" fmla="*/ 314419 h 849761"/>
                <a:gd name="connsiteX359" fmla="*/ 1080387 w 1088861"/>
                <a:gd name="connsiteY359" fmla="*/ 305981 h 849761"/>
                <a:gd name="connsiteX360" fmla="*/ 1077520 w 1088861"/>
                <a:gd name="connsiteY360" fmla="*/ 289946 h 849761"/>
                <a:gd name="connsiteX361" fmla="*/ 1076040 w 1088861"/>
                <a:gd name="connsiteY361" fmla="*/ 283316 h 849761"/>
                <a:gd name="connsiteX362" fmla="*/ 1075912 w 1088861"/>
                <a:gd name="connsiteY362" fmla="*/ 280741 h 849761"/>
                <a:gd name="connsiteX363" fmla="*/ 1075255 w 1088861"/>
                <a:gd name="connsiteY363" fmla="*/ 276942 h 849761"/>
                <a:gd name="connsiteX364" fmla="*/ 1073812 w 1088861"/>
                <a:gd name="connsiteY364" fmla="*/ 269874 h 849761"/>
                <a:gd name="connsiteX365" fmla="*/ 1073319 w 1088861"/>
                <a:gd name="connsiteY365" fmla="*/ 267463 h 849761"/>
                <a:gd name="connsiteX366" fmla="*/ 1068753 w 1088861"/>
                <a:gd name="connsiteY366" fmla="*/ 251555 h 849761"/>
                <a:gd name="connsiteX367" fmla="*/ 1063128 w 1088861"/>
                <a:gd name="connsiteY367" fmla="*/ 236707 h 849761"/>
                <a:gd name="connsiteX368" fmla="*/ 1057046 w 1088861"/>
                <a:gd name="connsiteY368" fmla="*/ 222772 h 849761"/>
                <a:gd name="connsiteX369" fmla="*/ 1051001 w 1088861"/>
                <a:gd name="connsiteY369" fmla="*/ 209604 h 849761"/>
                <a:gd name="connsiteX370" fmla="*/ 1044645 w 1088861"/>
                <a:gd name="connsiteY370" fmla="*/ 196582 h 849761"/>
                <a:gd name="connsiteX371" fmla="*/ 1038363 w 1088861"/>
                <a:gd name="connsiteY371" fmla="*/ 186537 h 849761"/>
                <a:gd name="connsiteX372" fmla="*/ 1035988 w 1088861"/>
                <a:gd name="connsiteY372" fmla="*/ 182884 h 849761"/>
                <a:gd name="connsiteX373" fmla="*/ 1028135 w 1088861"/>
                <a:gd name="connsiteY373" fmla="*/ 171360 h 849761"/>
                <a:gd name="connsiteX374" fmla="*/ 1022053 w 1088861"/>
                <a:gd name="connsiteY374" fmla="*/ 163744 h 849761"/>
                <a:gd name="connsiteX375" fmla="*/ 1018711 w 1088861"/>
                <a:gd name="connsiteY375" fmla="*/ 159671 h 849761"/>
                <a:gd name="connsiteX376" fmla="*/ 1010054 w 1088861"/>
                <a:gd name="connsiteY376" fmla="*/ 148494 h 849761"/>
                <a:gd name="connsiteX377" fmla="*/ 990731 w 1088861"/>
                <a:gd name="connsiteY377" fmla="*/ 126376 h 849761"/>
                <a:gd name="connsiteX378" fmla="*/ 989106 w 1088861"/>
                <a:gd name="connsiteY378" fmla="*/ 124660 h 849761"/>
                <a:gd name="connsiteX379" fmla="*/ 965783 w 1088861"/>
                <a:gd name="connsiteY379" fmla="*/ 102981 h 849761"/>
                <a:gd name="connsiteX380" fmla="*/ 941273 w 1088861"/>
                <a:gd name="connsiteY380" fmla="*/ 85575 h 849761"/>
                <a:gd name="connsiteX381" fmla="*/ 933091 w 1088861"/>
                <a:gd name="connsiteY381" fmla="*/ 80315 h 849761"/>
                <a:gd name="connsiteX382" fmla="*/ 916818 w 1088861"/>
                <a:gd name="connsiteY382" fmla="*/ 69796 h 849761"/>
                <a:gd name="connsiteX383" fmla="*/ 892071 w 1088861"/>
                <a:gd name="connsiteY383" fmla="*/ 56171 h 849761"/>
                <a:gd name="connsiteX384" fmla="*/ 865442 w 1088861"/>
                <a:gd name="connsiteY384" fmla="*/ 45615 h 849761"/>
                <a:gd name="connsiteX385" fmla="*/ 852146 w 1088861"/>
                <a:gd name="connsiteY385" fmla="*/ 40501 h 849761"/>
                <a:gd name="connsiteX386" fmla="*/ 836732 w 1088861"/>
                <a:gd name="connsiteY386" fmla="*/ 34857 h 849761"/>
                <a:gd name="connsiteX387" fmla="*/ 823874 w 1088861"/>
                <a:gd name="connsiteY387" fmla="*/ 30985 h 849761"/>
                <a:gd name="connsiteX388" fmla="*/ 821810 w 1088861"/>
                <a:gd name="connsiteY388" fmla="*/ 30437 h 849761"/>
                <a:gd name="connsiteX389" fmla="*/ 816094 w 1088861"/>
                <a:gd name="connsiteY389" fmla="*/ 28958 h 849761"/>
                <a:gd name="connsiteX390" fmla="*/ 809976 w 1088861"/>
                <a:gd name="connsiteY390" fmla="*/ 27716 h 849761"/>
                <a:gd name="connsiteX391" fmla="*/ 808186 w 1088861"/>
                <a:gd name="connsiteY391" fmla="*/ 27406 h 849761"/>
                <a:gd name="connsiteX392" fmla="*/ 793502 w 1088861"/>
                <a:gd name="connsiteY392" fmla="*/ 25616 h 849761"/>
                <a:gd name="connsiteX393" fmla="*/ 780717 w 1088861"/>
                <a:gd name="connsiteY393" fmla="*/ 24465 h 849761"/>
                <a:gd name="connsiteX394" fmla="*/ 779092 w 1088861"/>
                <a:gd name="connsiteY394" fmla="*/ 24319 h 849761"/>
                <a:gd name="connsiteX395" fmla="*/ 754618 w 1088861"/>
                <a:gd name="connsiteY395" fmla="*/ 23388 h 849761"/>
                <a:gd name="connsiteX396" fmla="*/ 751732 w 1088861"/>
                <a:gd name="connsiteY396" fmla="*/ 19534 h 849761"/>
                <a:gd name="connsiteX397" fmla="*/ 749322 w 1088861"/>
                <a:gd name="connsiteY397" fmla="*/ 18749 h 849761"/>
                <a:gd name="connsiteX398" fmla="*/ 740738 w 1088861"/>
                <a:gd name="connsiteY398" fmla="*/ 19534 h 849761"/>
                <a:gd name="connsiteX399" fmla="*/ 738930 w 1088861"/>
                <a:gd name="connsiteY399" fmla="*/ 19936 h 849761"/>
                <a:gd name="connsiteX400" fmla="*/ 736336 w 1088861"/>
                <a:gd name="connsiteY400" fmla="*/ 20721 h 849761"/>
                <a:gd name="connsiteX401" fmla="*/ 713890 w 1088861"/>
                <a:gd name="connsiteY401" fmla="*/ 24410 h 849761"/>
                <a:gd name="connsiteX402" fmla="*/ 711863 w 1088861"/>
                <a:gd name="connsiteY402" fmla="*/ 24867 h 849761"/>
                <a:gd name="connsiteX403" fmla="*/ 703225 w 1088861"/>
                <a:gd name="connsiteY403" fmla="*/ 28008 h 849761"/>
                <a:gd name="connsiteX404" fmla="*/ 698275 w 1088861"/>
                <a:gd name="connsiteY404" fmla="*/ 31077 h 849761"/>
                <a:gd name="connsiteX405" fmla="*/ 693873 w 1088861"/>
                <a:gd name="connsiteY405" fmla="*/ 29141 h 849761"/>
                <a:gd name="connsiteX406" fmla="*/ 692613 w 1088861"/>
                <a:gd name="connsiteY406" fmla="*/ 29268 h 849761"/>
                <a:gd name="connsiteX407" fmla="*/ 689709 w 1088861"/>
                <a:gd name="connsiteY407" fmla="*/ 30930 h 849761"/>
                <a:gd name="connsiteX408" fmla="*/ 681747 w 1088861"/>
                <a:gd name="connsiteY408" fmla="*/ 39021 h 849761"/>
                <a:gd name="connsiteX409" fmla="*/ 678130 w 1088861"/>
                <a:gd name="connsiteY409" fmla="*/ 43021 h 849761"/>
                <a:gd name="connsiteX410" fmla="*/ 665546 w 1088861"/>
                <a:gd name="connsiteY410" fmla="*/ 53979 h 849761"/>
                <a:gd name="connsiteX411" fmla="*/ 665328 w 1088861"/>
                <a:gd name="connsiteY411" fmla="*/ 54144 h 849761"/>
                <a:gd name="connsiteX412" fmla="*/ 665601 w 1088861"/>
                <a:gd name="connsiteY412" fmla="*/ 54052 h 849761"/>
                <a:gd name="connsiteX413" fmla="*/ 665546 w 1088861"/>
                <a:gd name="connsiteY413" fmla="*/ 53979 h 849761"/>
                <a:gd name="connsiteX414" fmla="*/ 666697 w 1088861"/>
                <a:gd name="connsiteY414" fmla="*/ 53395 h 849761"/>
                <a:gd name="connsiteX415" fmla="*/ 649803 w 1088861"/>
                <a:gd name="connsiteY415" fmla="*/ 65394 h 849761"/>
                <a:gd name="connsiteX416" fmla="*/ 632106 w 1088861"/>
                <a:gd name="connsiteY416" fmla="*/ 75183 h 849761"/>
                <a:gd name="connsiteX417" fmla="*/ 627248 w 1088861"/>
                <a:gd name="connsiteY417" fmla="*/ 77101 h 849761"/>
                <a:gd name="connsiteX418" fmla="*/ 616874 w 1088861"/>
                <a:gd name="connsiteY418" fmla="*/ 80845 h 849761"/>
                <a:gd name="connsiteX419" fmla="*/ 614153 w 1088861"/>
                <a:gd name="connsiteY419" fmla="*/ 79749 h 849761"/>
                <a:gd name="connsiteX420" fmla="*/ 611431 w 1088861"/>
                <a:gd name="connsiteY420" fmla="*/ 79475 h 849761"/>
                <a:gd name="connsiteX421" fmla="*/ 609879 w 1088861"/>
                <a:gd name="connsiteY421" fmla="*/ 79767 h 849761"/>
                <a:gd name="connsiteX422" fmla="*/ 604710 w 1088861"/>
                <a:gd name="connsiteY422" fmla="*/ 83493 h 849761"/>
                <a:gd name="connsiteX423" fmla="*/ 604911 w 1088861"/>
                <a:gd name="connsiteY423" fmla="*/ 91949 h 849761"/>
                <a:gd name="connsiteX424" fmla="*/ 607450 w 1088861"/>
                <a:gd name="connsiteY424" fmla="*/ 95200 h 849761"/>
                <a:gd name="connsiteX425" fmla="*/ 613404 w 1088861"/>
                <a:gd name="connsiteY425" fmla="*/ 101446 h 849761"/>
                <a:gd name="connsiteX426" fmla="*/ 618299 w 1088861"/>
                <a:gd name="connsiteY426" fmla="*/ 106524 h 849761"/>
                <a:gd name="connsiteX427" fmla="*/ 627521 w 1088861"/>
                <a:gd name="connsiteY427" fmla="*/ 117464 h 849761"/>
                <a:gd name="connsiteX428" fmla="*/ 642717 w 1088861"/>
                <a:gd name="connsiteY428" fmla="*/ 144019 h 849761"/>
                <a:gd name="connsiteX429" fmla="*/ 645000 w 1088861"/>
                <a:gd name="connsiteY429" fmla="*/ 149699 h 849761"/>
                <a:gd name="connsiteX430" fmla="*/ 646388 w 1088861"/>
                <a:gd name="connsiteY430" fmla="*/ 153279 h 849761"/>
                <a:gd name="connsiteX431" fmla="*/ 651721 w 1088861"/>
                <a:gd name="connsiteY431" fmla="*/ 165680 h 849761"/>
                <a:gd name="connsiteX432" fmla="*/ 653858 w 1088861"/>
                <a:gd name="connsiteY432" fmla="*/ 170520 h 849761"/>
                <a:gd name="connsiteX433" fmla="*/ 655045 w 1088861"/>
                <a:gd name="connsiteY433" fmla="*/ 173150 h 849761"/>
                <a:gd name="connsiteX434" fmla="*/ 652725 w 1088861"/>
                <a:gd name="connsiteY434" fmla="*/ 173003 h 849761"/>
                <a:gd name="connsiteX435" fmla="*/ 650315 w 1088861"/>
                <a:gd name="connsiteY435" fmla="*/ 173022 h 849761"/>
                <a:gd name="connsiteX436" fmla="*/ 635686 w 1088861"/>
                <a:gd name="connsiteY436" fmla="*/ 172583 h 849761"/>
                <a:gd name="connsiteX437" fmla="*/ 629111 w 1088861"/>
                <a:gd name="connsiteY437" fmla="*/ 171743 h 849761"/>
                <a:gd name="connsiteX438" fmla="*/ 619267 w 1088861"/>
                <a:gd name="connsiteY438" fmla="*/ 170538 h 849761"/>
                <a:gd name="connsiteX439" fmla="*/ 589533 w 1088861"/>
                <a:gd name="connsiteY439" fmla="*/ 165534 h 849761"/>
                <a:gd name="connsiteX440" fmla="*/ 580383 w 1088861"/>
                <a:gd name="connsiteY440" fmla="*/ 163360 h 849761"/>
                <a:gd name="connsiteX441" fmla="*/ 578027 w 1088861"/>
                <a:gd name="connsiteY441" fmla="*/ 161041 h 849761"/>
                <a:gd name="connsiteX442" fmla="*/ 569133 w 1088861"/>
                <a:gd name="connsiteY442" fmla="*/ 156804 h 849761"/>
                <a:gd name="connsiteX443" fmla="*/ 563015 w 1088861"/>
                <a:gd name="connsiteY443" fmla="*/ 152950 h 849761"/>
                <a:gd name="connsiteX444" fmla="*/ 561024 w 1088861"/>
                <a:gd name="connsiteY444" fmla="*/ 151671 h 849761"/>
                <a:gd name="connsiteX445" fmla="*/ 546906 w 1088861"/>
                <a:gd name="connsiteY445" fmla="*/ 141882 h 849761"/>
                <a:gd name="connsiteX446" fmla="*/ 530706 w 1088861"/>
                <a:gd name="connsiteY446" fmla="*/ 128422 h 849761"/>
                <a:gd name="connsiteX447" fmla="*/ 523693 w 1088861"/>
                <a:gd name="connsiteY447" fmla="*/ 122139 h 849761"/>
                <a:gd name="connsiteX448" fmla="*/ 519638 w 1088861"/>
                <a:gd name="connsiteY448" fmla="*/ 118304 h 849761"/>
                <a:gd name="connsiteX449" fmla="*/ 518780 w 1088861"/>
                <a:gd name="connsiteY449" fmla="*/ 117464 h 849761"/>
                <a:gd name="connsiteX450" fmla="*/ 515912 w 1088861"/>
                <a:gd name="connsiteY450" fmla="*/ 114962 h 849761"/>
                <a:gd name="connsiteX451" fmla="*/ 512735 w 1088861"/>
                <a:gd name="connsiteY451" fmla="*/ 114067 h 849761"/>
                <a:gd name="connsiteX452" fmla="*/ 512333 w 1088861"/>
                <a:gd name="connsiteY452" fmla="*/ 113080 h 849761"/>
                <a:gd name="connsiteX453" fmla="*/ 503164 w 1088861"/>
                <a:gd name="connsiteY453" fmla="*/ 107218 h 849761"/>
                <a:gd name="connsiteX454" fmla="*/ 499767 w 1088861"/>
                <a:gd name="connsiteY454" fmla="*/ 107583 h 849761"/>
                <a:gd name="connsiteX455" fmla="*/ 497557 w 1088861"/>
                <a:gd name="connsiteY455" fmla="*/ 108460 h 849761"/>
                <a:gd name="connsiteX456" fmla="*/ 493156 w 1088861"/>
                <a:gd name="connsiteY456" fmla="*/ 112569 h 849761"/>
                <a:gd name="connsiteX457" fmla="*/ 492334 w 1088861"/>
                <a:gd name="connsiteY457" fmla="*/ 113847 h 849761"/>
                <a:gd name="connsiteX458" fmla="*/ 490891 w 1088861"/>
                <a:gd name="connsiteY458" fmla="*/ 116386 h 849761"/>
                <a:gd name="connsiteX459" fmla="*/ 488827 w 1088861"/>
                <a:gd name="connsiteY459" fmla="*/ 118833 h 849761"/>
                <a:gd name="connsiteX460" fmla="*/ 473504 w 1088861"/>
                <a:gd name="connsiteY460" fmla="*/ 132385 h 849761"/>
                <a:gd name="connsiteX461" fmla="*/ 448081 w 1088861"/>
                <a:gd name="connsiteY461" fmla="*/ 147946 h 849761"/>
                <a:gd name="connsiteX462" fmla="*/ 422293 w 1088861"/>
                <a:gd name="connsiteY462" fmla="*/ 159634 h 849761"/>
                <a:gd name="connsiteX463" fmla="*/ 405783 w 1088861"/>
                <a:gd name="connsiteY463" fmla="*/ 164474 h 849761"/>
                <a:gd name="connsiteX464" fmla="*/ 386460 w 1088861"/>
                <a:gd name="connsiteY464" fmla="*/ 168876 h 849761"/>
                <a:gd name="connsiteX465" fmla="*/ 374077 w 1088861"/>
                <a:gd name="connsiteY465" fmla="*/ 171597 h 849761"/>
                <a:gd name="connsiteX466" fmla="*/ 363484 w 1088861"/>
                <a:gd name="connsiteY466" fmla="*/ 173898 h 849761"/>
                <a:gd name="connsiteX467" fmla="*/ 351722 w 1088861"/>
                <a:gd name="connsiteY467" fmla="*/ 176474 h 849761"/>
                <a:gd name="connsiteX468" fmla="*/ 344161 w 1088861"/>
                <a:gd name="connsiteY468" fmla="*/ 178209 h 849761"/>
                <a:gd name="connsiteX469" fmla="*/ 336399 w 1088861"/>
                <a:gd name="connsiteY469" fmla="*/ 180017 h 849761"/>
                <a:gd name="connsiteX470" fmla="*/ 332125 w 1088861"/>
                <a:gd name="connsiteY470" fmla="*/ 181076 h 849761"/>
                <a:gd name="connsiteX471" fmla="*/ 321898 w 1088861"/>
                <a:gd name="connsiteY471" fmla="*/ 183706 h 849761"/>
                <a:gd name="connsiteX472" fmla="*/ 318537 w 1088861"/>
                <a:gd name="connsiteY472" fmla="*/ 185295 h 849761"/>
                <a:gd name="connsiteX473" fmla="*/ 316254 w 1088861"/>
                <a:gd name="connsiteY473" fmla="*/ 185843 h 849761"/>
                <a:gd name="connsiteX474" fmla="*/ 313953 w 1088861"/>
                <a:gd name="connsiteY474" fmla="*/ 186409 h 849761"/>
                <a:gd name="connsiteX475" fmla="*/ 311177 w 1088861"/>
                <a:gd name="connsiteY475" fmla="*/ 187669 h 849761"/>
                <a:gd name="connsiteX476" fmla="*/ 311049 w 1088861"/>
                <a:gd name="connsiteY476" fmla="*/ 185350 h 849761"/>
                <a:gd name="connsiteX477" fmla="*/ 310830 w 1088861"/>
                <a:gd name="connsiteY477" fmla="*/ 178063 h 849761"/>
                <a:gd name="connsiteX478" fmla="*/ 311451 w 1088861"/>
                <a:gd name="connsiteY478" fmla="*/ 177916 h 849761"/>
                <a:gd name="connsiteX479" fmla="*/ 317040 w 1088861"/>
                <a:gd name="connsiteY479" fmla="*/ 174172 h 849761"/>
                <a:gd name="connsiteX480" fmla="*/ 318775 w 1088861"/>
                <a:gd name="connsiteY480" fmla="*/ 171908 h 849761"/>
                <a:gd name="connsiteX481" fmla="*/ 320418 w 1088861"/>
                <a:gd name="connsiteY481" fmla="*/ 168712 h 849761"/>
                <a:gd name="connsiteX482" fmla="*/ 323468 w 1088861"/>
                <a:gd name="connsiteY482" fmla="*/ 161315 h 849761"/>
                <a:gd name="connsiteX483" fmla="*/ 326263 w 1088861"/>
                <a:gd name="connsiteY483" fmla="*/ 152639 h 849761"/>
                <a:gd name="connsiteX484" fmla="*/ 327450 w 1088861"/>
                <a:gd name="connsiteY484" fmla="*/ 148731 h 849761"/>
                <a:gd name="connsiteX485" fmla="*/ 329605 w 1088861"/>
                <a:gd name="connsiteY485" fmla="*/ 141645 h 849761"/>
                <a:gd name="connsiteX486" fmla="*/ 336344 w 1088861"/>
                <a:gd name="connsiteY486" fmla="*/ 122103 h 849761"/>
                <a:gd name="connsiteX487" fmla="*/ 336344 w 1088861"/>
                <a:gd name="connsiteY487" fmla="*/ 122121 h 849761"/>
                <a:gd name="connsiteX488" fmla="*/ 336362 w 1088861"/>
                <a:gd name="connsiteY488" fmla="*/ 122084 h 849761"/>
                <a:gd name="connsiteX489" fmla="*/ 336362 w 1088861"/>
                <a:gd name="connsiteY489" fmla="*/ 122066 h 849761"/>
                <a:gd name="connsiteX490" fmla="*/ 336399 w 1088861"/>
                <a:gd name="connsiteY490" fmla="*/ 122011 h 849761"/>
                <a:gd name="connsiteX491" fmla="*/ 349732 w 1088861"/>
                <a:gd name="connsiteY491" fmla="*/ 100789 h 849761"/>
                <a:gd name="connsiteX492" fmla="*/ 356781 w 1088861"/>
                <a:gd name="connsiteY492" fmla="*/ 93648 h 849761"/>
                <a:gd name="connsiteX493" fmla="*/ 359868 w 1088861"/>
                <a:gd name="connsiteY493" fmla="*/ 89886 h 849761"/>
                <a:gd name="connsiteX494" fmla="*/ 360361 w 1088861"/>
                <a:gd name="connsiteY494" fmla="*/ 88844 h 849761"/>
                <a:gd name="connsiteX495" fmla="*/ 360763 w 1088861"/>
                <a:gd name="connsiteY495" fmla="*/ 83274 h 849761"/>
                <a:gd name="connsiteX496" fmla="*/ 347613 w 1088861"/>
                <a:gd name="connsiteY496" fmla="*/ 75695 h 849761"/>
                <a:gd name="connsiteX497" fmla="*/ 344015 w 1088861"/>
                <a:gd name="connsiteY497" fmla="*/ 76809 h 849761"/>
                <a:gd name="connsiteX498" fmla="*/ 342444 w 1088861"/>
                <a:gd name="connsiteY498" fmla="*/ 76005 h 849761"/>
                <a:gd name="connsiteX499" fmla="*/ 335048 w 1088861"/>
                <a:gd name="connsiteY499" fmla="*/ 72553 h 849761"/>
                <a:gd name="connsiteX500" fmla="*/ 331303 w 1088861"/>
                <a:gd name="connsiteY500" fmla="*/ 70727 h 849761"/>
                <a:gd name="connsiteX501" fmla="*/ 325477 w 1088861"/>
                <a:gd name="connsiteY501" fmla="*/ 67458 h 849761"/>
                <a:gd name="connsiteX502" fmla="*/ 310921 w 1088861"/>
                <a:gd name="connsiteY502" fmla="*/ 56938 h 849761"/>
                <a:gd name="connsiteX503" fmla="*/ 302611 w 1088861"/>
                <a:gd name="connsiteY503" fmla="*/ 50820 h 849761"/>
                <a:gd name="connsiteX504" fmla="*/ 295854 w 1088861"/>
                <a:gd name="connsiteY504" fmla="*/ 45012 h 849761"/>
                <a:gd name="connsiteX505" fmla="*/ 287197 w 1088861"/>
                <a:gd name="connsiteY505" fmla="*/ 36574 h 849761"/>
                <a:gd name="connsiteX506" fmla="*/ 277754 w 1088861"/>
                <a:gd name="connsiteY506" fmla="*/ 25744 h 849761"/>
                <a:gd name="connsiteX507" fmla="*/ 270942 w 1088861"/>
                <a:gd name="connsiteY507" fmla="*/ 17415 h 849761"/>
                <a:gd name="connsiteX508" fmla="*/ 269700 w 1088861"/>
                <a:gd name="connsiteY508" fmla="*/ 15845 h 849761"/>
                <a:gd name="connsiteX509" fmla="*/ 266011 w 1088861"/>
                <a:gd name="connsiteY509" fmla="*/ 11425 h 849761"/>
                <a:gd name="connsiteX510" fmla="*/ 262687 w 1088861"/>
                <a:gd name="connsiteY510" fmla="*/ 7900 h 849761"/>
                <a:gd name="connsiteX511" fmla="*/ 260404 w 1088861"/>
                <a:gd name="connsiteY511" fmla="*/ 5891 h 849761"/>
                <a:gd name="connsiteX512" fmla="*/ 258815 w 1088861"/>
                <a:gd name="connsiteY512" fmla="*/ 5124 h 849761"/>
                <a:gd name="connsiteX513" fmla="*/ 257993 w 1088861"/>
                <a:gd name="connsiteY513" fmla="*/ 4485 h 849761"/>
                <a:gd name="connsiteX514" fmla="*/ 251710 w 1088861"/>
                <a:gd name="connsiteY514" fmla="*/ 3334 h 849761"/>
                <a:gd name="connsiteX515" fmla="*/ 250396 w 1088861"/>
                <a:gd name="connsiteY515" fmla="*/ 3754 h 849761"/>
                <a:gd name="connsiteX516" fmla="*/ 247126 w 1088861"/>
                <a:gd name="connsiteY516" fmla="*/ 6877 h 849761"/>
                <a:gd name="connsiteX517" fmla="*/ 242469 w 1088861"/>
                <a:gd name="connsiteY517" fmla="*/ 1398 h 849761"/>
                <a:gd name="connsiteX518" fmla="*/ 236022 w 1088861"/>
                <a:gd name="connsiteY518" fmla="*/ 211 h 849761"/>
                <a:gd name="connsiteX519" fmla="*/ 704795 w 1088861"/>
                <a:gd name="connsiteY519" fmla="*/ 44190 h 849761"/>
                <a:gd name="connsiteX520" fmla="*/ 704923 w 1088861"/>
                <a:gd name="connsiteY520" fmla="*/ 44026 h 849761"/>
                <a:gd name="connsiteX521" fmla="*/ 709544 w 1088861"/>
                <a:gd name="connsiteY521" fmla="*/ 39058 h 849761"/>
                <a:gd name="connsiteX522" fmla="*/ 710603 w 1088861"/>
                <a:gd name="connsiteY522" fmla="*/ 38291 h 849761"/>
                <a:gd name="connsiteX523" fmla="*/ 709215 w 1088861"/>
                <a:gd name="connsiteY523" fmla="*/ 39825 h 849761"/>
                <a:gd name="connsiteX524" fmla="*/ 704795 w 1088861"/>
                <a:gd name="connsiteY524" fmla="*/ 44190 h 84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</a:cxnLst>
              <a:rect l="l" t="t" r="r" b="b"/>
              <a:pathLst>
                <a:path w="1088861" h="849761">
                  <a:moveTo>
                    <a:pt x="236022" y="211"/>
                  </a:moveTo>
                  <a:cubicBezTo>
                    <a:pt x="235401" y="357"/>
                    <a:pt x="234963" y="540"/>
                    <a:pt x="234597" y="777"/>
                  </a:cubicBezTo>
                  <a:cubicBezTo>
                    <a:pt x="233155" y="1489"/>
                    <a:pt x="232059" y="2421"/>
                    <a:pt x="231219" y="3663"/>
                  </a:cubicBezTo>
                  <a:cubicBezTo>
                    <a:pt x="230068" y="5343"/>
                    <a:pt x="229630" y="7389"/>
                    <a:pt x="229958" y="9580"/>
                  </a:cubicBezTo>
                  <a:cubicBezTo>
                    <a:pt x="230251" y="11553"/>
                    <a:pt x="231091" y="13525"/>
                    <a:pt x="231913" y="15406"/>
                  </a:cubicBezTo>
                  <a:cubicBezTo>
                    <a:pt x="232753" y="17434"/>
                    <a:pt x="233629" y="19205"/>
                    <a:pt x="234524" y="20959"/>
                  </a:cubicBezTo>
                  <a:lnTo>
                    <a:pt x="235036" y="22018"/>
                  </a:lnTo>
                  <a:cubicBezTo>
                    <a:pt x="237209" y="26328"/>
                    <a:pt x="239912" y="30711"/>
                    <a:pt x="243528" y="35825"/>
                  </a:cubicBezTo>
                  <a:cubicBezTo>
                    <a:pt x="246670" y="40208"/>
                    <a:pt x="249829" y="44610"/>
                    <a:pt x="253281" y="48701"/>
                  </a:cubicBezTo>
                  <a:cubicBezTo>
                    <a:pt x="256386" y="52354"/>
                    <a:pt x="259893" y="55988"/>
                    <a:pt x="264367" y="60189"/>
                  </a:cubicBezTo>
                  <a:lnTo>
                    <a:pt x="266796" y="62508"/>
                  </a:lnTo>
                  <a:cubicBezTo>
                    <a:pt x="270011" y="65540"/>
                    <a:pt x="273207" y="68572"/>
                    <a:pt x="276549" y="71476"/>
                  </a:cubicBezTo>
                  <a:cubicBezTo>
                    <a:pt x="280439" y="74928"/>
                    <a:pt x="284293" y="78270"/>
                    <a:pt x="288603" y="81156"/>
                  </a:cubicBezTo>
                  <a:cubicBezTo>
                    <a:pt x="293279" y="84333"/>
                    <a:pt x="298374" y="86982"/>
                    <a:pt x="303287" y="89557"/>
                  </a:cubicBezTo>
                  <a:cubicBezTo>
                    <a:pt x="308547" y="92223"/>
                    <a:pt x="313515" y="94452"/>
                    <a:pt x="318482" y="96369"/>
                  </a:cubicBezTo>
                  <a:lnTo>
                    <a:pt x="320144" y="96880"/>
                  </a:lnTo>
                  <a:cubicBezTo>
                    <a:pt x="318884" y="98378"/>
                    <a:pt x="317588" y="99894"/>
                    <a:pt x="316382" y="101465"/>
                  </a:cubicBezTo>
                  <a:cubicBezTo>
                    <a:pt x="314227" y="104113"/>
                    <a:pt x="312401" y="107072"/>
                    <a:pt x="310592" y="109994"/>
                  </a:cubicBezTo>
                  <a:lnTo>
                    <a:pt x="309972" y="110998"/>
                  </a:lnTo>
                  <a:cubicBezTo>
                    <a:pt x="307086" y="115692"/>
                    <a:pt x="304894" y="119820"/>
                    <a:pt x="303305" y="123600"/>
                  </a:cubicBezTo>
                  <a:cubicBezTo>
                    <a:pt x="301899" y="126961"/>
                    <a:pt x="300584" y="130376"/>
                    <a:pt x="299306" y="133773"/>
                  </a:cubicBezTo>
                  <a:cubicBezTo>
                    <a:pt x="297918" y="137298"/>
                    <a:pt x="296566" y="140860"/>
                    <a:pt x="295379" y="144476"/>
                  </a:cubicBezTo>
                  <a:cubicBezTo>
                    <a:pt x="293881" y="149096"/>
                    <a:pt x="292859" y="153005"/>
                    <a:pt x="292165" y="156785"/>
                  </a:cubicBezTo>
                  <a:cubicBezTo>
                    <a:pt x="291617" y="159835"/>
                    <a:pt x="291123" y="162922"/>
                    <a:pt x="290959" y="166008"/>
                  </a:cubicBezTo>
                  <a:cubicBezTo>
                    <a:pt x="290831" y="168510"/>
                    <a:pt x="290886" y="171031"/>
                    <a:pt x="290922" y="173497"/>
                  </a:cubicBezTo>
                  <a:cubicBezTo>
                    <a:pt x="290996" y="178373"/>
                    <a:pt x="291270" y="184272"/>
                    <a:pt x="292694" y="189952"/>
                  </a:cubicBezTo>
                  <a:cubicBezTo>
                    <a:pt x="293297" y="192363"/>
                    <a:pt x="293680" y="193915"/>
                    <a:pt x="294210" y="195431"/>
                  </a:cubicBezTo>
                  <a:cubicBezTo>
                    <a:pt x="295160" y="198134"/>
                    <a:pt x="295781" y="199888"/>
                    <a:pt x="296694" y="201513"/>
                  </a:cubicBezTo>
                  <a:cubicBezTo>
                    <a:pt x="298593" y="204819"/>
                    <a:pt x="300986" y="206937"/>
                    <a:pt x="303817" y="207832"/>
                  </a:cubicBezTo>
                  <a:cubicBezTo>
                    <a:pt x="305497" y="208344"/>
                    <a:pt x="307214" y="208362"/>
                    <a:pt x="308894" y="208362"/>
                  </a:cubicBezTo>
                  <a:cubicBezTo>
                    <a:pt x="312054" y="208380"/>
                    <a:pt x="314665" y="208106"/>
                    <a:pt x="316966" y="207540"/>
                  </a:cubicBezTo>
                  <a:cubicBezTo>
                    <a:pt x="318208" y="207230"/>
                    <a:pt x="319359" y="206974"/>
                    <a:pt x="320601" y="206791"/>
                  </a:cubicBezTo>
                  <a:cubicBezTo>
                    <a:pt x="320911" y="206736"/>
                    <a:pt x="321167" y="206663"/>
                    <a:pt x="321386" y="206609"/>
                  </a:cubicBezTo>
                  <a:cubicBezTo>
                    <a:pt x="322245" y="206389"/>
                    <a:pt x="322756" y="206225"/>
                    <a:pt x="323231" y="206079"/>
                  </a:cubicBezTo>
                  <a:lnTo>
                    <a:pt x="324528" y="205677"/>
                  </a:lnTo>
                  <a:lnTo>
                    <a:pt x="327267" y="204837"/>
                  </a:lnTo>
                  <a:cubicBezTo>
                    <a:pt x="329094" y="204289"/>
                    <a:pt x="330920" y="203705"/>
                    <a:pt x="332765" y="203211"/>
                  </a:cubicBezTo>
                  <a:cubicBezTo>
                    <a:pt x="336034" y="202390"/>
                    <a:pt x="339248" y="201312"/>
                    <a:pt x="342481" y="200235"/>
                  </a:cubicBezTo>
                  <a:cubicBezTo>
                    <a:pt x="344873" y="199413"/>
                    <a:pt x="347248" y="198627"/>
                    <a:pt x="349658" y="197915"/>
                  </a:cubicBezTo>
                  <a:cubicBezTo>
                    <a:pt x="351850" y="197276"/>
                    <a:pt x="354023" y="196600"/>
                    <a:pt x="356215" y="195924"/>
                  </a:cubicBezTo>
                  <a:lnTo>
                    <a:pt x="361603" y="195760"/>
                  </a:lnTo>
                  <a:lnTo>
                    <a:pt x="367009" y="195596"/>
                  </a:lnTo>
                  <a:cubicBezTo>
                    <a:pt x="374241" y="195413"/>
                    <a:pt x="381437" y="194737"/>
                    <a:pt x="388633" y="194043"/>
                  </a:cubicBezTo>
                  <a:lnTo>
                    <a:pt x="390240" y="193897"/>
                  </a:lnTo>
                  <a:cubicBezTo>
                    <a:pt x="398075" y="193203"/>
                    <a:pt x="406002" y="191815"/>
                    <a:pt x="414494" y="189678"/>
                  </a:cubicBezTo>
                  <a:cubicBezTo>
                    <a:pt x="421928" y="187815"/>
                    <a:pt x="429617" y="185404"/>
                    <a:pt x="438018" y="182318"/>
                  </a:cubicBezTo>
                  <a:cubicBezTo>
                    <a:pt x="445177" y="179779"/>
                    <a:pt x="453086" y="176455"/>
                    <a:pt x="460756" y="172729"/>
                  </a:cubicBezTo>
                  <a:cubicBezTo>
                    <a:pt x="464427" y="170976"/>
                    <a:pt x="468007" y="169132"/>
                    <a:pt x="471513" y="167159"/>
                  </a:cubicBezTo>
                  <a:cubicBezTo>
                    <a:pt x="475239" y="165041"/>
                    <a:pt x="478728" y="162648"/>
                    <a:pt x="482198" y="160164"/>
                  </a:cubicBezTo>
                  <a:cubicBezTo>
                    <a:pt x="485083" y="158137"/>
                    <a:pt x="487823" y="156036"/>
                    <a:pt x="490398" y="153644"/>
                  </a:cubicBezTo>
                  <a:cubicBezTo>
                    <a:pt x="493028" y="151215"/>
                    <a:pt x="495402" y="148567"/>
                    <a:pt x="497667" y="145809"/>
                  </a:cubicBezTo>
                  <a:cubicBezTo>
                    <a:pt x="499311" y="147836"/>
                    <a:pt x="501210" y="149809"/>
                    <a:pt x="503183" y="151745"/>
                  </a:cubicBezTo>
                  <a:cubicBezTo>
                    <a:pt x="506726" y="155196"/>
                    <a:pt x="510543" y="158246"/>
                    <a:pt x="514451" y="161315"/>
                  </a:cubicBezTo>
                  <a:cubicBezTo>
                    <a:pt x="524076" y="168748"/>
                    <a:pt x="532788" y="174775"/>
                    <a:pt x="541116" y="179761"/>
                  </a:cubicBezTo>
                  <a:cubicBezTo>
                    <a:pt x="549280" y="184674"/>
                    <a:pt x="558796" y="188929"/>
                    <a:pt x="571069" y="193130"/>
                  </a:cubicBezTo>
                  <a:cubicBezTo>
                    <a:pt x="582355" y="197020"/>
                    <a:pt x="592547" y="199413"/>
                    <a:pt x="602190" y="200454"/>
                  </a:cubicBezTo>
                  <a:cubicBezTo>
                    <a:pt x="610883" y="201403"/>
                    <a:pt x="620162" y="201586"/>
                    <a:pt x="632288" y="201056"/>
                  </a:cubicBezTo>
                  <a:cubicBezTo>
                    <a:pt x="635411" y="200910"/>
                    <a:pt x="638553" y="200673"/>
                    <a:pt x="641694" y="200454"/>
                  </a:cubicBezTo>
                  <a:lnTo>
                    <a:pt x="646406" y="200125"/>
                  </a:lnTo>
                  <a:cubicBezTo>
                    <a:pt x="649383" y="199942"/>
                    <a:pt x="652360" y="199796"/>
                    <a:pt x="655319" y="199668"/>
                  </a:cubicBezTo>
                  <a:lnTo>
                    <a:pt x="661657" y="199376"/>
                  </a:lnTo>
                  <a:cubicBezTo>
                    <a:pt x="663958" y="199230"/>
                    <a:pt x="666259" y="199175"/>
                    <a:pt x="668560" y="199157"/>
                  </a:cubicBezTo>
                  <a:cubicBezTo>
                    <a:pt x="669875" y="199139"/>
                    <a:pt x="671172" y="199267"/>
                    <a:pt x="672487" y="199358"/>
                  </a:cubicBezTo>
                  <a:cubicBezTo>
                    <a:pt x="673692" y="199467"/>
                    <a:pt x="674898" y="199559"/>
                    <a:pt x="676103" y="199577"/>
                  </a:cubicBezTo>
                  <a:cubicBezTo>
                    <a:pt x="677619" y="199632"/>
                    <a:pt x="679116" y="199394"/>
                    <a:pt x="680577" y="199139"/>
                  </a:cubicBezTo>
                  <a:lnTo>
                    <a:pt x="680852" y="199066"/>
                  </a:lnTo>
                  <a:cubicBezTo>
                    <a:pt x="683427" y="198426"/>
                    <a:pt x="685052" y="197477"/>
                    <a:pt x="686732" y="195924"/>
                  </a:cubicBezTo>
                  <a:cubicBezTo>
                    <a:pt x="689527" y="193404"/>
                    <a:pt x="689819" y="189422"/>
                    <a:pt x="689801" y="187834"/>
                  </a:cubicBezTo>
                  <a:cubicBezTo>
                    <a:pt x="689819" y="185532"/>
                    <a:pt x="688906" y="183432"/>
                    <a:pt x="688029" y="181423"/>
                  </a:cubicBezTo>
                  <a:cubicBezTo>
                    <a:pt x="686531" y="177916"/>
                    <a:pt x="685034" y="175359"/>
                    <a:pt x="683555" y="172803"/>
                  </a:cubicBezTo>
                  <a:cubicBezTo>
                    <a:pt x="682733" y="171433"/>
                    <a:pt x="681947" y="170081"/>
                    <a:pt x="681217" y="168712"/>
                  </a:cubicBezTo>
                  <a:lnTo>
                    <a:pt x="678167" y="163305"/>
                  </a:lnTo>
                  <a:cubicBezTo>
                    <a:pt x="676833" y="160986"/>
                    <a:pt x="675500" y="158648"/>
                    <a:pt x="674222" y="156292"/>
                  </a:cubicBezTo>
                  <a:cubicBezTo>
                    <a:pt x="673363" y="154776"/>
                    <a:pt x="672578" y="153187"/>
                    <a:pt x="671866" y="151580"/>
                  </a:cubicBezTo>
                  <a:cubicBezTo>
                    <a:pt x="671372" y="150357"/>
                    <a:pt x="670971" y="149133"/>
                    <a:pt x="670532" y="147909"/>
                  </a:cubicBezTo>
                  <a:lnTo>
                    <a:pt x="669546" y="145170"/>
                  </a:lnTo>
                  <a:cubicBezTo>
                    <a:pt x="668268" y="141754"/>
                    <a:pt x="666642" y="138449"/>
                    <a:pt x="665035" y="135161"/>
                  </a:cubicBezTo>
                  <a:cubicBezTo>
                    <a:pt x="662588" y="130212"/>
                    <a:pt x="659885" y="124952"/>
                    <a:pt x="656689" y="119984"/>
                  </a:cubicBezTo>
                  <a:cubicBezTo>
                    <a:pt x="653547" y="115071"/>
                    <a:pt x="650351" y="110158"/>
                    <a:pt x="646826" y="105483"/>
                  </a:cubicBezTo>
                  <a:cubicBezTo>
                    <a:pt x="647392" y="105428"/>
                    <a:pt x="647959" y="105318"/>
                    <a:pt x="648543" y="105172"/>
                  </a:cubicBezTo>
                  <a:cubicBezTo>
                    <a:pt x="649036" y="105044"/>
                    <a:pt x="649547" y="104880"/>
                    <a:pt x="650077" y="104734"/>
                  </a:cubicBezTo>
                  <a:lnTo>
                    <a:pt x="653785" y="103656"/>
                  </a:lnTo>
                  <a:cubicBezTo>
                    <a:pt x="657109" y="102688"/>
                    <a:pt x="660433" y="101702"/>
                    <a:pt x="663720" y="100570"/>
                  </a:cubicBezTo>
                  <a:cubicBezTo>
                    <a:pt x="666551" y="99602"/>
                    <a:pt x="669291" y="98433"/>
                    <a:pt x="671902" y="97027"/>
                  </a:cubicBezTo>
                  <a:cubicBezTo>
                    <a:pt x="674240" y="95785"/>
                    <a:pt x="676486" y="94305"/>
                    <a:pt x="678733" y="92844"/>
                  </a:cubicBezTo>
                  <a:cubicBezTo>
                    <a:pt x="682915" y="90032"/>
                    <a:pt x="687828" y="86635"/>
                    <a:pt x="692650" y="82763"/>
                  </a:cubicBezTo>
                  <a:cubicBezTo>
                    <a:pt x="696211" y="79895"/>
                    <a:pt x="699407" y="76480"/>
                    <a:pt x="702494" y="73156"/>
                  </a:cubicBezTo>
                  <a:lnTo>
                    <a:pt x="704412" y="73247"/>
                  </a:lnTo>
                  <a:lnTo>
                    <a:pt x="706220" y="73485"/>
                  </a:lnTo>
                  <a:cubicBezTo>
                    <a:pt x="711498" y="74197"/>
                    <a:pt x="716740" y="75183"/>
                    <a:pt x="721963" y="76224"/>
                  </a:cubicBezTo>
                  <a:cubicBezTo>
                    <a:pt x="731460" y="78434"/>
                    <a:pt x="740939" y="80662"/>
                    <a:pt x="750381" y="83292"/>
                  </a:cubicBezTo>
                  <a:cubicBezTo>
                    <a:pt x="754910" y="84607"/>
                    <a:pt x="759349" y="86160"/>
                    <a:pt x="763823" y="87694"/>
                  </a:cubicBezTo>
                  <a:lnTo>
                    <a:pt x="766124" y="88516"/>
                  </a:lnTo>
                  <a:cubicBezTo>
                    <a:pt x="771512" y="90342"/>
                    <a:pt x="776425" y="92296"/>
                    <a:pt x="781119" y="94525"/>
                  </a:cubicBezTo>
                  <a:cubicBezTo>
                    <a:pt x="790324" y="99346"/>
                    <a:pt x="799821" y="105245"/>
                    <a:pt x="810980" y="113044"/>
                  </a:cubicBezTo>
                  <a:cubicBezTo>
                    <a:pt x="821098" y="120057"/>
                    <a:pt x="830632" y="127326"/>
                    <a:pt x="839325" y="134613"/>
                  </a:cubicBezTo>
                  <a:cubicBezTo>
                    <a:pt x="847014" y="141663"/>
                    <a:pt x="854210" y="149662"/>
                    <a:pt x="860566" y="156749"/>
                  </a:cubicBezTo>
                  <a:cubicBezTo>
                    <a:pt x="867287" y="164255"/>
                    <a:pt x="874885" y="172766"/>
                    <a:pt x="881898" y="181551"/>
                  </a:cubicBezTo>
                  <a:cubicBezTo>
                    <a:pt x="885350" y="185916"/>
                    <a:pt x="888564" y="190445"/>
                    <a:pt x="891760" y="194993"/>
                  </a:cubicBezTo>
                  <a:cubicBezTo>
                    <a:pt x="897038" y="202956"/>
                    <a:pt x="902079" y="211229"/>
                    <a:pt x="906973" y="219941"/>
                  </a:cubicBezTo>
                  <a:cubicBezTo>
                    <a:pt x="912434" y="229584"/>
                    <a:pt x="917493" y="240031"/>
                    <a:pt x="922041" y="250989"/>
                  </a:cubicBezTo>
                  <a:cubicBezTo>
                    <a:pt x="925931" y="260304"/>
                    <a:pt x="929310" y="269892"/>
                    <a:pt x="932908" y="280430"/>
                  </a:cubicBezTo>
                  <a:lnTo>
                    <a:pt x="932890" y="280430"/>
                  </a:lnTo>
                  <a:lnTo>
                    <a:pt x="932963" y="280649"/>
                  </a:lnTo>
                  <a:lnTo>
                    <a:pt x="932963" y="280613"/>
                  </a:lnTo>
                  <a:cubicBezTo>
                    <a:pt x="933255" y="281471"/>
                    <a:pt x="933547" y="282311"/>
                    <a:pt x="933840" y="283151"/>
                  </a:cubicBezTo>
                  <a:lnTo>
                    <a:pt x="933675" y="282257"/>
                  </a:lnTo>
                  <a:lnTo>
                    <a:pt x="935027" y="286822"/>
                  </a:lnTo>
                  <a:cubicBezTo>
                    <a:pt x="935045" y="286877"/>
                    <a:pt x="935264" y="287444"/>
                    <a:pt x="935337" y="287425"/>
                  </a:cubicBezTo>
                  <a:cubicBezTo>
                    <a:pt x="935392" y="287425"/>
                    <a:pt x="935556" y="287827"/>
                    <a:pt x="935575" y="287845"/>
                  </a:cubicBezTo>
                  <a:lnTo>
                    <a:pt x="935575" y="287827"/>
                  </a:lnTo>
                  <a:lnTo>
                    <a:pt x="935593" y="287827"/>
                  </a:lnTo>
                  <a:cubicBezTo>
                    <a:pt x="937182" y="293544"/>
                    <a:pt x="938953" y="299224"/>
                    <a:pt x="940652" y="304885"/>
                  </a:cubicBezTo>
                  <a:cubicBezTo>
                    <a:pt x="942661" y="311844"/>
                    <a:pt x="944305" y="318912"/>
                    <a:pt x="945875" y="326034"/>
                  </a:cubicBezTo>
                  <a:cubicBezTo>
                    <a:pt x="947355" y="332810"/>
                    <a:pt x="948743" y="339531"/>
                    <a:pt x="949875" y="346380"/>
                  </a:cubicBezTo>
                  <a:cubicBezTo>
                    <a:pt x="950715" y="351896"/>
                    <a:pt x="951336" y="357631"/>
                    <a:pt x="951738" y="363913"/>
                  </a:cubicBezTo>
                  <a:cubicBezTo>
                    <a:pt x="952487" y="383072"/>
                    <a:pt x="952322" y="398834"/>
                    <a:pt x="951190" y="413517"/>
                  </a:cubicBezTo>
                  <a:cubicBezTo>
                    <a:pt x="950186" y="426412"/>
                    <a:pt x="948140" y="439963"/>
                    <a:pt x="944579" y="457496"/>
                  </a:cubicBezTo>
                  <a:cubicBezTo>
                    <a:pt x="943264" y="454391"/>
                    <a:pt x="941729" y="451889"/>
                    <a:pt x="939958" y="449515"/>
                  </a:cubicBezTo>
                  <a:cubicBezTo>
                    <a:pt x="939099" y="448383"/>
                    <a:pt x="938205" y="447433"/>
                    <a:pt x="937200" y="446410"/>
                  </a:cubicBezTo>
                  <a:cubicBezTo>
                    <a:pt x="934753" y="444018"/>
                    <a:pt x="931977" y="442210"/>
                    <a:pt x="928196" y="440566"/>
                  </a:cubicBezTo>
                  <a:cubicBezTo>
                    <a:pt x="926059" y="439634"/>
                    <a:pt x="923429" y="438959"/>
                    <a:pt x="920397" y="438557"/>
                  </a:cubicBezTo>
                  <a:cubicBezTo>
                    <a:pt x="917512" y="438155"/>
                    <a:pt x="914389" y="438155"/>
                    <a:pt x="910864" y="438502"/>
                  </a:cubicBezTo>
                  <a:cubicBezTo>
                    <a:pt x="908490" y="438721"/>
                    <a:pt x="906097" y="439141"/>
                    <a:pt x="903759" y="439726"/>
                  </a:cubicBezTo>
                  <a:cubicBezTo>
                    <a:pt x="900709" y="440493"/>
                    <a:pt x="897751" y="441552"/>
                    <a:pt x="894975" y="442885"/>
                  </a:cubicBezTo>
                  <a:cubicBezTo>
                    <a:pt x="890025" y="445205"/>
                    <a:pt x="885441" y="448419"/>
                    <a:pt x="882007" y="450940"/>
                  </a:cubicBezTo>
                  <a:cubicBezTo>
                    <a:pt x="874099" y="456802"/>
                    <a:pt x="867013" y="464418"/>
                    <a:pt x="860967" y="473605"/>
                  </a:cubicBezTo>
                  <a:cubicBezTo>
                    <a:pt x="858283" y="477732"/>
                    <a:pt x="855434" y="481732"/>
                    <a:pt x="852603" y="485750"/>
                  </a:cubicBezTo>
                  <a:cubicBezTo>
                    <a:pt x="849279" y="490444"/>
                    <a:pt x="845973" y="495138"/>
                    <a:pt x="842905" y="499978"/>
                  </a:cubicBezTo>
                  <a:lnTo>
                    <a:pt x="839563" y="505201"/>
                  </a:lnTo>
                  <a:cubicBezTo>
                    <a:pt x="835709" y="511210"/>
                    <a:pt x="831709" y="517438"/>
                    <a:pt x="828239" y="523812"/>
                  </a:cubicBezTo>
                  <a:cubicBezTo>
                    <a:pt x="825116" y="529546"/>
                    <a:pt x="822303" y="535409"/>
                    <a:pt x="819509" y="541272"/>
                  </a:cubicBezTo>
                  <a:lnTo>
                    <a:pt x="816203" y="548157"/>
                  </a:lnTo>
                  <a:cubicBezTo>
                    <a:pt x="813300" y="553600"/>
                    <a:pt x="810103" y="558823"/>
                    <a:pt x="806907" y="564046"/>
                  </a:cubicBezTo>
                  <a:lnTo>
                    <a:pt x="805209" y="566823"/>
                  </a:lnTo>
                  <a:cubicBezTo>
                    <a:pt x="801501" y="572959"/>
                    <a:pt x="797520" y="579479"/>
                    <a:pt x="793100" y="585689"/>
                  </a:cubicBezTo>
                  <a:cubicBezTo>
                    <a:pt x="783183" y="599697"/>
                    <a:pt x="774051" y="611550"/>
                    <a:pt x="765138" y="621906"/>
                  </a:cubicBezTo>
                  <a:cubicBezTo>
                    <a:pt x="754052" y="634161"/>
                    <a:pt x="743423" y="644480"/>
                    <a:pt x="732592" y="653429"/>
                  </a:cubicBezTo>
                  <a:cubicBezTo>
                    <a:pt x="724027" y="660552"/>
                    <a:pt x="714347" y="667693"/>
                    <a:pt x="702165" y="675930"/>
                  </a:cubicBezTo>
                  <a:lnTo>
                    <a:pt x="695353" y="680459"/>
                  </a:lnTo>
                  <a:lnTo>
                    <a:pt x="688522" y="684988"/>
                  </a:lnTo>
                  <a:cubicBezTo>
                    <a:pt x="682039" y="689189"/>
                    <a:pt x="674825" y="693280"/>
                    <a:pt x="665821" y="697864"/>
                  </a:cubicBezTo>
                  <a:lnTo>
                    <a:pt x="657492" y="702102"/>
                  </a:lnTo>
                  <a:cubicBezTo>
                    <a:pt x="651958" y="704969"/>
                    <a:pt x="646424" y="707818"/>
                    <a:pt x="640799" y="710411"/>
                  </a:cubicBezTo>
                  <a:cubicBezTo>
                    <a:pt x="621732" y="719214"/>
                    <a:pt x="604509" y="726995"/>
                    <a:pt x="586648" y="733204"/>
                  </a:cubicBezTo>
                  <a:cubicBezTo>
                    <a:pt x="576840" y="736236"/>
                    <a:pt x="566959" y="739104"/>
                    <a:pt x="557061" y="741953"/>
                  </a:cubicBezTo>
                  <a:lnTo>
                    <a:pt x="551052" y="743779"/>
                  </a:lnTo>
                  <a:cubicBezTo>
                    <a:pt x="547856" y="744765"/>
                    <a:pt x="544659" y="745751"/>
                    <a:pt x="541408" y="746628"/>
                  </a:cubicBezTo>
                  <a:lnTo>
                    <a:pt x="537555" y="747633"/>
                  </a:lnTo>
                  <a:cubicBezTo>
                    <a:pt x="533409" y="748674"/>
                    <a:pt x="529245" y="749569"/>
                    <a:pt x="525063" y="750464"/>
                  </a:cubicBezTo>
                  <a:cubicBezTo>
                    <a:pt x="521136" y="751322"/>
                    <a:pt x="517191" y="752107"/>
                    <a:pt x="513246" y="752892"/>
                  </a:cubicBezTo>
                  <a:lnTo>
                    <a:pt x="509319" y="753696"/>
                  </a:lnTo>
                  <a:cubicBezTo>
                    <a:pt x="504863" y="754591"/>
                    <a:pt x="500334" y="755212"/>
                    <a:pt x="495822" y="755815"/>
                  </a:cubicBezTo>
                  <a:lnTo>
                    <a:pt x="493101" y="756198"/>
                  </a:lnTo>
                  <a:cubicBezTo>
                    <a:pt x="490965" y="756490"/>
                    <a:pt x="488809" y="756838"/>
                    <a:pt x="486654" y="757185"/>
                  </a:cubicBezTo>
                  <a:cubicBezTo>
                    <a:pt x="483787" y="757641"/>
                    <a:pt x="480938" y="758098"/>
                    <a:pt x="478070" y="758463"/>
                  </a:cubicBezTo>
                  <a:cubicBezTo>
                    <a:pt x="472481" y="759121"/>
                    <a:pt x="466893" y="759869"/>
                    <a:pt x="461340" y="760746"/>
                  </a:cubicBezTo>
                  <a:cubicBezTo>
                    <a:pt x="451259" y="762353"/>
                    <a:pt x="440484" y="763522"/>
                    <a:pt x="427425" y="764399"/>
                  </a:cubicBezTo>
                  <a:lnTo>
                    <a:pt x="418111" y="764910"/>
                  </a:lnTo>
                  <a:lnTo>
                    <a:pt x="386204" y="766371"/>
                  </a:lnTo>
                  <a:lnTo>
                    <a:pt x="377912" y="766755"/>
                  </a:lnTo>
                  <a:cubicBezTo>
                    <a:pt x="369894" y="767138"/>
                    <a:pt x="361840" y="767540"/>
                    <a:pt x="353823" y="767778"/>
                  </a:cubicBezTo>
                  <a:cubicBezTo>
                    <a:pt x="336362" y="768216"/>
                    <a:pt x="318610" y="767631"/>
                    <a:pt x="301479" y="767047"/>
                  </a:cubicBezTo>
                  <a:lnTo>
                    <a:pt x="290192" y="766682"/>
                  </a:lnTo>
                  <a:lnTo>
                    <a:pt x="286174" y="766554"/>
                  </a:lnTo>
                  <a:cubicBezTo>
                    <a:pt x="276878" y="766280"/>
                    <a:pt x="267271" y="765988"/>
                    <a:pt x="257810" y="765202"/>
                  </a:cubicBezTo>
                  <a:lnTo>
                    <a:pt x="254413" y="764928"/>
                  </a:lnTo>
                  <a:cubicBezTo>
                    <a:pt x="250487" y="764618"/>
                    <a:pt x="246524" y="764289"/>
                    <a:pt x="242597" y="763851"/>
                  </a:cubicBezTo>
                  <a:cubicBezTo>
                    <a:pt x="239309" y="763485"/>
                    <a:pt x="235986" y="762992"/>
                    <a:pt x="232698" y="762499"/>
                  </a:cubicBezTo>
                  <a:lnTo>
                    <a:pt x="229045" y="761969"/>
                  </a:lnTo>
                  <a:cubicBezTo>
                    <a:pt x="224260" y="761349"/>
                    <a:pt x="219475" y="760801"/>
                    <a:pt x="214653" y="760490"/>
                  </a:cubicBezTo>
                  <a:cubicBezTo>
                    <a:pt x="210289" y="760234"/>
                    <a:pt x="205905" y="759942"/>
                    <a:pt x="201595" y="759340"/>
                  </a:cubicBezTo>
                  <a:cubicBezTo>
                    <a:pt x="197102" y="758773"/>
                    <a:pt x="192646" y="758153"/>
                    <a:pt x="188226" y="757349"/>
                  </a:cubicBezTo>
                  <a:cubicBezTo>
                    <a:pt x="184939" y="756783"/>
                    <a:pt x="181615" y="756344"/>
                    <a:pt x="178327" y="755924"/>
                  </a:cubicBezTo>
                  <a:lnTo>
                    <a:pt x="175003" y="755504"/>
                  </a:lnTo>
                  <a:lnTo>
                    <a:pt x="171862" y="755084"/>
                  </a:lnTo>
                  <a:cubicBezTo>
                    <a:pt x="166109" y="754335"/>
                    <a:pt x="160319" y="753587"/>
                    <a:pt x="154621" y="752418"/>
                  </a:cubicBezTo>
                  <a:cubicBezTo>
                    <a:pt x="151279" y="751742"/>
                    <a:pt x="147918" y="751212"/>
                    <a:pt x="144540" y="750683"/>
                  </a:cubicBezTo>
                  <a:cubicBezTo>
                    <a:pt x="141270" y="750171"/>
                    <a:pt x="138019" y="749641"/>
                    <a:pt x="134768" y="749002"/>
                  </a:cubicBezTo>
                  <a:cubicBezTo>
                    <a:pt x="130422" y="747998"/>
                    <a:pt x="126130" y="746793"/>
                    <a:pt x="121838" y="745587"/>
                  </a:cubicBezTo>
                  <a:cubicBezTo>
                    <a:pt x="118605" y="744674"/>
                    <a:pt x="115354" y="743761"/>
                    <a:pt x="112103" y="742921"/>
                  </a:cubicBezTo>
                  <a:cubicBezTo>
                    <a:pt x="108761" y="742099"/>
                    <a:pt x="105437" y="741332"/>
                    <a:pt x="102095" y="740656"/>
                  </a:cubicBezTo>
                  <a:lnTo>
                    <a:pt x="100031" y="739980"/>
                  </a:lnTo>
                  <a:lnTo>
                    <a:pt x="97967" y="739304"/>
                  </a:lnTo>
                  <a:cubicBezTo>
                    <a:pt x="93146" y="737734"/>
                    <a:pt x="88361" y="736163"/>
                    <a:pt x="83539" y="734465"/>
                  </a:cubicBezTo>
                  <a:cubicBezTo>
                    <a:pt x="80726" y="733515"/>
                    <a:pt x="77914" y="732529"/>
                    <a:pt x="75138" y="731487"/>
                  </a:cubicBezTo>
                  <a:lnTo>
                    <a:pt x="72581" y="730519"/>
                  </a:lnTo>
                  <a:cubicBezTo>
                    <a:pt x="70864" y="729880"/>
                    <a:pt x="69165" y="729259"/>
                    <a:pt x="67485" y="728584"/>
                  </a:cubicBezTo>
                  <a:cubicBezTo>
                    <a:pt x="61476" y="726081"/>
                    <a:pt x="55522" y="723452"/>
                    <a:pt x="49605" y="720712"/>
                  </a:cubicBezTo>
                  <a:lnTo>
                    <a:pt x="48290" y="720091"/>
                  </a:lnTo>
                  <a:lnTo>
                    <a:pt x="46975" y="719415"/>
                  </a:lnTo>
                  <a:lnTo>
                    <a:pt x="44217" y="718046"/>
                  </a:lnTo>
                  <a:lnTo>
                    <a:pt x="38263" y="715050"/>
                  </a:lnTo>
                  <a:lnTo>
                    <a:pt x="34063" y="712968"/>
                  </a:lnTo>
                  <a:lnTo>
                    <a:pt x="29862" y="710849"/>
                  </a:lnTo>
                  <a:cubicBezTo>
                    <a:pt x="26629" y="709060"/>
                    <a:pt x="23433" y="707215"/>
                    <a:pt x="20365" y="705243"/>
                  </a:cubicBezTo>
                  <a:lnTo>
                    <a:pt x="18812" y="704220"/>
                  </a:lnTo>
                  <a:cubicBezTo>
                    <a:pt x="16676" y="702832"/>
                    <a:pt x="14539" y="701426"/>
                    <a:pt x="12384" y="700129"/>
                  </a:cubicBezTo>
                  <a:lnTo>
                    <a:pt x="9881" y="698613"/>
                  </a:lnTo>
                  <a:lnTo>
                    <a:pt x="8658" y="697883"/>
                  </a:lnTo>
                  <a:lnTo>
                    <a:pt x="7215" y="697042"/>
                  </a:lnTo>
                  <a:cubicBezTo>
                    <a:pt x="6119" y="696367"/>
                    <a:pt x="5023" y="695673"/>
                    <a:pt x="3873" y="695198"/>
                  </a:cubicBezTo>
                  <a:cubicBezTo>
                    <a:pt x="3361" y="694978"/>
                    <a:pt x="2667" y="694924"/>
                    <a:pt x="2065" y="695070"/>
                  </a:cubicBezTo>
                  <a:cubicBezTo>
                    <a:pt x="1681" y="695161"/>
                    <a:pt x="1279" y="695417"/>
                    <a:pt x="1042" y="695709"/>
                  </a:cubicBezTo>
                  <a:cubicBezTo>
                    <a:pt x="494" y="696330"/>
                    <a:pt x="74" y="696841"/>
                    <a:pt x="19" y="697663"/>
                  </a:cubicBezTo>
                  <a:cubicBezTo>
                    <a:pt x="-72" y="698339"/>
                    <a:pt x="165" y="699069"/>
                    <a:pt x="658" y="699709"/>
                  </a:cubicBezTo>
                  <a:cubicBezTo>
                    <a:pt x="1170" y="700293"/>
                    <a:pt x="1809" y="700750"/>
                    <a:pt x="2448" y="701170"/>
                  </a:cubicBezTo>
                  <a:lnTo>
                    <a:pt x="3781" y="702010"/>
                  </a:lnTo>
                  <a:cubicBezTo>
                    <a:pt x="5699" y="703215"/>
                    <a:pt x="6740" y="703910"/>
                    <a:pt x="7726" y="704622"/>
                  </a:cubicBezTo>
                  <a:cubicBezTo>
                    <a:pt x="7946" y="704969"/>
                    <a:pt x="8201" y="705243"/>
                    <a:pt x="8530" y="705462"/>
                  </a:cubicBezTo>
                  <a:cubicBezTo>
                    <a:pt x="9078" y="705973"/>
                    <a:pt x="9662" y="706430"/>
                    <a:pt x="10265" y="706886"/>
                  </a:cubicBezTo>
                  <a:cubicBezTo>
                    <a:pt x="10265" y="708201"/>
                    <a:pt x="10521" y="709754"/>
                    <a:pt x="11653" y="710466"/>
                  </a:cubicBezTo>
                  <a:cubicBezTo>
                    <a:pt x="14886" y="712439"/>
                    <a:pt x="18118" y="714393"/>
                    <a:pt x="21278" y="716383"/>
                  </a:cubicBezTo>
                  <a:cubicBezTo>
                    <a:pt x="22520" y="717206"/>
                    <a:pt x="23817" y="717936"/>
                    <a:pt x="25095" y="718666"/>
                  </a:cubicBezTo>
                  <a:cubicBezTo>
                    <a:pt x="27689" y="720219"/>
                    <a:pt x="29405" y="721114"/>
                    <a:pt x="31159" y="722045"/>
                  </a:cubicBezTo>
                  <a:cubicBezTo>
                    <a:pt x="33241" y="723141"/>
                    <a:pt x="35213" y="724072"/>
                    <a:pt x="37241" y="725004"/>
                  </a:cubicBezTo>
                  <a:cubicBezTo>
                    <a:pt x="37039" y="726794"/>
                    <a:pt x="37916" y="728584"/>
                    <a:pt x="39469" y="729570"/>
                  </a:cubicBezTo>
                  <a:cubicBezTo>
                    <a:pt x="41003" y="730574"/>
                    <a:pt x="42501" y="731670"/>
                    <a:pt x="43998" y="732748"/>
                  </a:cubicBezTo>
                  <a:lnTo>
                    <a:pt x="46171" y="734318"/>
                  </a:lnTo>
                  <a:cubicBezTo>
                    <a:pt x="48400" y="735889"/>
                    <a:pt x="50737" y="737259"/>
                    <a:pt x="53130" y="738611"/>
                  </a:cubicBezTo>
                  <a:cubicBezTo>
                    <a:pt x="56783" y="740692"/>
                    <a:pt x="61093" y="743030"/>
                    <a:pt x="65513" y="744528"/>
                  </a:cubicBezTo>
                  <a:lnTo>
                    <a:pt x="70480" y="748053"/>
                  </a:lnTo>
                  <a:cubicBezTo>
                    <a:pt x="76160" y="752199"/>
                    <a:pt x="82023" y="756509"/>
                    <a:pt x="88233" y="760089"/>
                  </a:cubicBezTo>
                  <a:cubicBezTo>
                    <a:pt x="92360" y="762499"/>
                    <a:pt x="96469" y="764819"/>
                    <a:pt x="100615" y="767156"/>
                  </a:cubicBezTo>
                  <a:cubicBezTo>
                    <a:pt x="103318" y="768709"/>
                    <a:pt x="105638" y="770170"/>
                    <a:pt x="107976" y="771631"/>
                  </a:cubicBezTo>
                  <a:cubicBezTo>
                    <a:pt x="109692" y="772709"/>
                    <a:pt x="111391" y="773768"/>
                    <a:pt x="113108" y="774809"/>
                  </a:cubicBezTo>
                  <a:cubicBezTo>
                    <a:pt x="121144" y="779704"/>
                    <a:pt x="129947" y="783356"/>
                    <a:pt x="139024" y="786954"/>
                  </a:cubicBezTo>
                  <a:cubicBezTo>
                    <a:pt x="143699" y="788854"/>
                    <a:pt x="148503" y="790388"/>
                    <a:pt x="153306" y="791904"/>
                  </a:cubicBezTo>
                  <a:cubicBezTo>
                    <a:pt x="157781" y="793328"/>
                    <a:pt x="162255" y="794753"/>
                    <a:pt x="166620" y="796451"/>
                  </a:cubicBezTo>
                  <a:lnTo>
                    <a:pt x="169926" y="797785"/>
                  </a:lnTo>
                  <a:cubicBezTo>
                    <a:pt x="173012" y="799045"/>
                    <a:pt x="176099" y="800305"/>
                    <a:pt x="179240" y="801437"/>
                  </a:cubicBezTo>
                  <a:cubicBezTo>
                    <a:pt x="183879" y="803099"/>
                    <a:pt x="188518" y="804761"/>
                    <a:pt x="193157" y="806277"/>
                  </a:cubicBezTo>
                  <a:cubicBezTo>
                    <a:pt x="198454" y="808031"/>
                    <a:pt x="203641" y="810039"/>
                    <a:pt x="208846" y="812067"/>
                  </a:cubicBezTo>
                  <a:cubicBezTo>
                    <a:pt x="212371" y="813418"/>
                    <a:pt x="215895" y="814770"/>
                    <a:pt x="219457" y="816067"/>
                  </a:cubicBezTo>
                  <a:cubicBezTo>
                    <a:pt x="229429" y="819664"/>
                    <a:pt x="239236" y="823135"/>
                    <a:pt x="249135" y="826057"/>
                  </a:cubicBezTo>
                  <a:cubicBezTo>
                    <a:pt x="254158" y="827518"/>
                    <a:pt x="259290" y="828851"/>
                    <a:pt x="264349" y="830129"/>
                  </a:cubicBezTo>
                  <a:lnTo>
                    <a:pt x="269646" y="831444"/>
                  </a:lnTo>
                  <a:cubicBezTo>
                    <a:pt x="273152" y="832339"/>
                    <a:pt x="276659" y="833216"/>
                    <a:pt x="280202" y="833983"/>
                  </a:cubicBezTo>
                  <a:lnTo>
                    <a:pt x="280896" y="834147"/>
                  </a:lnTo>
                  <a:lnTo>
                    <a:pt x="280896" y="834147"/>
                  </a:lnTo>
                  <a:lnTo>
                    <a:pt x="280896" y="834184"/>
                  </a:lnTo>
                  <a:cubicBezTo>
                    <a:pt x="280914" y="834184"/>
                    <a:pt x="280914" y="834166"/>
                    <a:pt x="280932" y="834147"/>
                  </a:cubicBezTo>
                  <a:lnTo>
                    <a:pt x="282375" y="834476"/>
                  </a:lnTo>
                  <a:lnTo>
                    <a:pt x="281261" y="834002"/>
                  </a:lnTo>
                  <a:cubicBezTo>
                    <a:pt x="286539" y="835371"/>
                    <a:pt x="291872" y="836540"/>
                    <a:pt x="297205" y="837581"/>
                  </a:cubicBezTo>
                  <a:cubicBezTo>
                    <a:pt x="302082" y="838604"/>
                    <a:pt x="307341" y="839371"/>
                    <a:pt x="314190" y="840101"/>
                  </a:cubicBezTo>
                  <a:cubicBezTo>
                    <a:pt x="322446" y="841033"/>
                    <a:pt x="330737" y="841727"/>
                    <a:pt x="339047" y="842457"/>
                  </a:cubicBezTo>
                  <a:lnTo>
                    <a:pt x="346042" y="843060"/>
                  </a:lnTo>
                  <a:cubicBezTo>
                    <a:pt x="351375" y="843535"/>
                    <a:pt x="356763" y="843845"/>
                    <a:pt x="362169" y="843864"/>
                  </a:cubicBezTo>
                  <a:cubicBezTo>
                    <a:pt x="367429" y="843900"/>
                    <a:pt x="372616" y="844028"/>
                    <a:pt x="377931" y="844339"/>
                  </a:cubicBezTo>
                  <a:cubicBezTo>
                    <a:pt x="380506" y="844485"/>
                    <a:pt x="383099" y="844576"/>
                    <a:pt x="385674" y="844649"/>
                  </a:cubicBezTo>
                  <a:cubicBezTo>
                    <a:pt x="388578" y="844740"/>
                    <a:pt x="391501" y="844832"/>
                    <a:pt x="394423" y="845033"/>
                  </a:cubicBezTo>
                  <a:cubicBezTo>
                    <a:pt x="399683" y="845398"/>
                    <a:pt x="404943" y="845836"/>
                    <a:pt x="410239" y="846293"/>
                  </a:cubicBezTo>
                  <a:lnTo>
                    <a:pt x="422238" y="847462"/>
                  </a:lnTo>
                  <a:lnTo>
                    <a:pt x="426621" y="847882"/>
                  </a:lnTo>
                  <a:cubicBezTo>
                    <a:pt x="429854" y="848174"/>
                    <a:pt x="433142" y="848320"/>
                    <a:pt x="436411" y="848466"/>
                  </a:cubicBezTo>
                  <a:cubicBezTo>
                    <a:pt x="438529" y="848558"/>
                    <a:pt x="440648" y="848649"/>
                    <a:pt x="442766" y="848795"/>
                  </a:cubicBezTo>
                  <a:lnTo>
                    <a:pt x="447424" y="849106"/>
                  </a:lnTo>
                  <a:cubicBezTo>
                    <a:pt x="451003" y="849343"/>
                    <a:pt x="454565" y="849599"/>
                    <a:pt x="458144" y="849708"/>
                  </a:cubicBezTo>
                  <a:cubicBezTo>
                    <a:pt x="463295" y="849836"/>
                    <a:pt x="468482" y="849708"/>
                    <a:pt x="473632" y="849599"/>
                  </a:cubicBezTo>
                  <a:lnTo>
                    <a:pt x="480572" y="849398"/>
                  </a:lnTo>
                  <a:cubicBezTo>
                    <a:pt x="483348" y="849288"/>
                    <a:pt x="486106" y="849197"/>
                    <a:pt x="488882" y="849160"/>
                  </a:cubicBezTo>
                  <a:lnTo>
                    <a:pt x="494982" y="849106"/>
                  </a:lnTo>
                  <a:cubicBezTo>
                    <a:pt x="498288" y="849087"/>
                    <a:pt x="501557" y="849069"/>
                    <a:pt x="504845" y="848959"/>
                  </a:cubicBezTo>
                  <a:cubicBezTo>
                    <a:pt x="510744" y="848777"/>
                    <a:pt x="516625" y="848631"/>
                    <a:pt x="522524" y="848485"/>
                  </a:cubicBezTo>
                  <a:lnTo>
                    <a:pt x="536021" y="848138"/>
                  </a:lnTo>
                  <a:lnTo>
                    <a:pt x="540623" y="847991"/>
                  </a:lnTo>
                  <a:cubicBezTo>
                    <a:pt x="550449" y="847718"/>
                    <a:pt x="560293" y="847443"/>
                    <a:pt x="570137" y="846968"/>
                  </a:cubicBezTo>
                  <a:cubicBezTo>
                    <a:pt x="573553" y="846804"/>
                    <a:pt x="576949" y="846512"/>
                    <a:pt x="580365" y="846238"/>
                  </a:cubicBezTo>
                  <a:lnTo>
                    <a:pt x="585351" y="845855"/>
                  </a:lnTo>
                  <a:lnTo>
                    <a:pt x="589789" y="845526"/>
                  </a:lnTo>
                  <a:cubicBezTo>
                    <a:pt x="593679" y="845234"/>
                    <a:pt x="597569" y="844941"/>
                    <a:pt x="601441" y="844467"/>
                  </a:cubicBezTo>
                  <a:lnTo>
                    <a:pt x="609002" y="843553"/>
                  </a:lnTo>
                  <a:lnTo>
                    <a:pt x="616545" y="842622"/>
                  </a:lnTo>
                  <a:lnTo>
                    <a:pt x="622590" y="841909"/>
                  </a:lnTo>
                  <a:cubicBezTo>
                    <a:pt x="625786" y="841544"/>
                    <a:pt x="628983" y="841161"/>
                    <a:pt x="632160" y="840704"/>
                  </a:cubicBezTo>
                  <a:cubicBezTo>
                    <a:pt x="636142" y="840120"/>
                    <a:pt x="640069" y="839225"/>
                    <a:pt x="643977" y="838330"/>
                  </a:cubicBezTo>
                  <a:lnTo>
                    <a:pt x="646351" y="837800"/>
                  </a:lnTo>
                  <a:lnTo>
                    <a:pt x="654241" y="836010"/>
                  </a:lnTo>
                  <a:lnTo>
                    <a:pt x="662113" y="834220"/>
                  </a:lnTo>
                  <a:cubicBezTo>
                    <a:pt x="665181" y="833545"/>
                    <a:pt x="668231" y="832832"/>
                    <a:pt x="671318" y="832084"/>
                  </a:cubicBezTo>
                  <a:lnTo>
                    <a:pt x="675884" y="831024"/>
                  </a:lnTo>
                  <a:lnTo>
                    <a:pt x="681071" y="829856"/>
                  </a:lnTo>
                  <a:cubicBezTo>
                    <a:pt x="683956" y="829216"/>
                    <a:pt x="686842" y="828577"/>
                    <a:pt x="689691" y="827846"/>
                  </a:cubicBezTo>
                  <a:cubicBezTo>
                    <a:pt x="699499" y="825345"/>
                    <a:pt x="709251" y="822587"/>
                    <a:pt x="718968" y="819701"/>
                  </a:cubicBezTo>
                  <a:cubicBezTo>
                    <a:pt x="727990" y="817016"/>
                    <a:pt x="737012" y="814350"/>
                    <a:pt x="746108" y="811939"/>
                  </a:cubicBezTo>
                  <a:lnTo>
                    <a:pt x="749285" y="811099"/>
                  </a:lnTo>
                  <a:cubicBezTo>
                    <a:pt x="753504" y="809985"/>
                    <a:pt x="757778" y="808871"/>
                    <a:pt x="761832" y="807373"/>
                  </a:cubicBezTo>
                  <a:lnTo>
                    <a:pt x="763695" y="806679"/>
                  </a:lnTo>
                  <a:lnTo>
                    <a:pt x="765540" y="806003"/>
                  </a:lnTo>
                  <a:cubicBezTo>
                    <a:pt x="768261" y="804980"/>
                    <a:pt x="770964" y="803574"/>
                    <a:pt x="774307" y="801492"/>
                  </a:cubicBezTo>
                  <a:lnTo>
                    <a:pt x="776699" y="800616"/>
                  </a:lnTo>
                  <a:lnTo>
                    <a:pt x="778179" y="800214"/>
                  </a:lnTo>
                  <a:cubicBezTo>
                    <a:pt x="779329" y="800086"/>
                    <a:pt x="780516" y="799866"/>
                    <a:pt x="781685" y="799574"/>
                  </a:cubicBezTo>
                  <a:cubicBezTo>
                    <a:pt x="783658" y="799063"/>
                    <a:pt x="785630" y="798387"/>
                    <a:pt x="787529" y="797730"/>
                  </a:cubicBezTo>
                  <a:lnTo>
                    <a:pt x="788881" y="797255"/>
                  </a:lnTo>
                  <a:cubicBezTo>
                    <a:pt x="792479" y="796050"/>
                    <a:pt x="796058" y="794662"/>
                    <a:pt x="799510" y="793146"/>
                  </a:cubicBezTo>
                  <a:cubicBezTo>
                    <a:pt x="803930" y="791173"/>
                    <a:pt x="808332" y="789146"/>
                    <a:pt x="812678" y="787100"/>
                  </a:cubicBezTo>
                  <a:lnTo>
                    <a:pt x="814541" y="786242"/>
                  </a:lnTo>
                  <a:lnTo>
                    <a:pt x="816386" y="785384"/>
                  </a:lnTo>
                  <a:cubicBezTo>
                    <a:pt x="819217" y="784087"/>
                    <a:pt x="821975" y="782607"/>
                    <a:pt x="824751" y="781128"/>
                  </a:cubicBezTo>
                  <a:lnTo>
                    <a:pt x="827344" y="779759"/>
                  </a:lnTo>
                  <a:lnTo>
                    <a:pt x="833170" y="776781"/>
                  </a:lnTo>
                  <a:lnTo>
                    <a:pt x="839015" y="773786"/>
                  </a:lnTo>
                  <a:cubicBezTo>
                    <a:pt x="842777" y="771795"/>
                    <a:pt x="846466" y="769695"/>
                    <a:pt x="850137" y="767503"/>
                  </a:cubicBezTo>
                  <a:cubicBezTo>
                    <a:pt x="851836" y="766517"/>
                    <a:pt x="853516" y="765531"/>
                    <a:pt x="855160" y="764508"/>
                  </a:cubicBezTo>
                  <a:lnTo>
                    <a:pt x="856365" y="763760"/>
                  </a:lnTo>
                  <a:cubicBezTo>
                    <a:pt x="857607" y="762992"/>
                    <a:pt x="858886" y="762225"/>
                    <a:pt x="859908" y="761294"/>
                  </a:cubicBezTo>
                  <a:lnTo>
                    <a:pt x="861041" y="760527"/>
                  </a:lnTo>
                  <a:lnTo>
                    <a:pt x="861095" y="760618"/>
                  </a:lnTo>
                  <a:lnTo>
                    <a:pt x="867104" y="757440"/>
                  </a:lnTo>
                  <a:cubicBezTo>
                    <a:pt x="869990" y="755943"/>
                    <a:pt x="872875" y="754427"/>
                    <a:pt x="875761" y="752856"/>
                  </a:cubicBezTo>
                  <a:cubicBezTo>
                    <a:pt x="880053" y="750500"/>
                    <a:pt x="884126" y="747833"/>
                    <a:pt x="888162" y="745076"/>
                  </a:cubicBezTo>
                  <a:cubicBezTo>
                    <a:pt x="891687" y="742683"/>
                    <a:pt x="895029" y="739980"/>
                    <a:pt x="898371" y="737296"/>
                  </a:cubicBezTo>
                  <a:lnTo>
                    <a:pt x="899997" y="735999"/>
                  </a:lnTo>
                  <a:cubicBezTo>
                    <a:pt x="902992" y="733588"/>
                    <a:pt x="906225" y="731487"/>
                    <a:pt x="909458" y="729387"/>
                  </a:cubicBezTo>
                  <a:lnTo>
                    <a:pt x="911649" y="727944"/>
                  </a:lnTo>
                  <a:lnTo>
                    <a:pt x="913165" y="726940"/>
                  </a:lnTo>
                  <a:cubicBezTo>
                    <a:pt x="917073" y="724328"/>
                    <a:pt x="920982" y="721735"/>
                    <a:pt x="924690" y="718886"/>
                  </a:cubicBezTo>
                  <a:cubicBezTo>
                    <a:pt x="927721" y="716566"/>
                    <a:pt x="930589" y="714046"/>
                    <a:pt x="933456" y="711525"/>
                  </a:cubicBezTo>
                  <a:lnTo>
                    <a:pt x="935703" y="709535"/>
                  </a:lnTo>
                  <a:lnTo>
                    <a:pt x="940451" y="705279"/>
                  </a:lnTo>
                  <a:cubicBezTo>
                    <a:pt x="942898" y="703087"/>
                    <a:pt x="945327" y="700896"/>
                    <a:pt x="947811" y="698723"/>
                  </a:cubicBezTo>
                  <a:cubicBezTo>
                    <a:pt x="952194" y="694905"/>
                    <a:pt x="956450" y="690851"/>
                    <a:pt x="960541" y="686687"/>
                  </a:cubicBezTo>
                  <a:cubicBezTo>
                    <a:pt x="965015" y="682176"/>
                    <a:pt x="969344" y="677592"/>
                    <a:pt x="973600" y="672916"/>
                  </a:cubicBezTo>
                  <a:lnTo>
                    <a:pt x="974860" y="671729"/>
                  </a:lnTo>
                  <a:lnTo>
                    <a:pt x="976120" y="670542"/>
                  </a:lnTo>
                  <a:lnTo>
                    <a:pt x="978275" y="668533"/>
                  </a:lnTo>
                  <a:lnTo>
                    <a:pt x="981617" y="665373"/>
                  </a:lnTo>
                  <a:lnTo>
                    <a:pt x="980156" y="666706"/>
                  </a:lnTo>
                  <a:cubicBezTo>
                    <a:pt x="989270" y="658141"/>
                    <a:pt x="996192" y="650543"/>
                    <a:pt x="1001999" y="642763"/>
                  </a:cubicBezTo>
                  <a:cubicBezTo>
                    <a:pt x="1004830" y="638964"/>
                    <a:pt x="1007442" y="635001"/>
                    <a:pt x="1010054" y="631037"/>
                  </a:cubicBezTo>
                  <a:cubicBezTo>
                    <a:pt x="1012355" y="627586"/>
                    <a:pt x="1014784" y="624225"/>
                    <a:pt x="1017177" y="620846"/>
                  </a:cubicBezTo>
                  <a:lnTo>
                    <a:pt x="1018291" y="619312"/>
                  </a:lnTo>
                  <a:cubicBezTo>
                    <a:pt x="1020793" y="615787"/>
                    <a:pt x="1023003" y="612043"/>
                    <a:pt x="1025195" y="608318"/>
                  </a:cubicBezTo>
                  <a:lnTo>
                    <a:pt x="1026929" y="605395"/>
                  </a:lnTo>
                  <a:cubicBezTo>
                    <a:pt x="1029030" y="601907"/>
                    <a:pt x="1031075" y="598400"/>
                    <a:pt x="1033102" y="594894"/>
                  </a:cubicBezTo>
                  <a:lnTo>
                    <a:pt x="1035550" y="590693"/>
                  </a:lnTo>
                  <a:lnTo>
                    <a:pt x="1038344" y="585945"/>
                  </a:lnTo>
                  <a:cubicBezTo>
                    <a:pt x="1042417" y="579059"/>
                    <a:pt x="1046618" y="571936"/>
                    <a:pt x="1050216" y="564649"/>
                  </a:cubicBezTo>
                  <a:cubicBezTo>
                    <a:pt x="1051987" y="561179"/>
                    <a:pt x="1053558" y="557618"/>
                    <a:pt x="1055147" y="554075"/>
                  </a:cubicBezTo>
                  <a:lnTo>
                    <a:pt x="1055658" y="552924"/>
                  </a:lnTo>
                  <a:lnTo>
                    <a:pt x="1057046" y="549837"/>
                  </a:lnTo>
                  <a:cubicBezTo>
                    <a:pt x="1058526" y="546568"/>
                    <a:pt x="1059986" y="543336"/>
                    <a:pt x="1061301" y="540030"/>
                  </a:cubicBezTo>
                  <a:cubicBezTo>
                    <a:pt x="1064662" y="531683"/>
                    <a:pt x="1067201" y="522862"/>
                    <a:pt x="1069301" y="515264"/>
                  </a:cubicBezTo>
                  <a:cubicBezTo>
                    <a:pt x="1072004" y="505968"/>
                    <a:pt x="1074250" y="497019"/>
                    <a:pt x="1076424" y="487029"/>
                  </a:cubicBezTo>
                  <a:cubicBezTo>
                    <a:pt x="1077191" y="483376"/>
                    <a:pt x="1078013" y="479723"/>
                    <a:pt x="1078835" y="476070"/>
                  </a:cubicBezTo>
                  <a:cubicBezTo>
                    <a:pt x="1080113" y="470390"/>
                    <a:pt x="1081391" y="464710"/>
                    <a:pt x="1082487" y="458994"/>
                  </a:cubicBezTo>
                  <a:cubicBezTo>
                    <a:pt x="1083419" y="453898"/>
                    <a:pt x="1084204" y="448730"/>
                    <a:pt x="1084862" y="443579"/>
                  </a:cubicBezTo>
                  <a:lnTo>
                    <a:pt x="1085537" y="438721"/>
                  </a:lnTo>
                  <a:cubicBezTo>
                    <a:pt x="1085994" y="435489"/>
                    <a:pt x="1086450" y="432238"/>
                    <a:pt x="1086816" y="428987"/>
                  </a:cubicBezTo>
                  <a:cubicBezTo>
                    <a:pt x="1087857" y="419526"/>
                    <a:pt x="1088277" y="409883"/>
                    <a:pt x="1088679" y="400569"/>
                  </a:cubicBezTo>
                  <a:lnTo>
                    <a:pt x="1088733" y="399400"/>
                  </a:lnTo>
                  <a:cubicBezTo>
                    <a:pt x="1089062" y="391126"/>
                    <a:pt x="1088697" y="382743"/>
                    <a:pt x="1088332" y="374634"/>
                  </a:cubicBezTo>
                  <a:lnTo>
                    <a:pt x="1088058" y="368589"/>
                  </a:lnTo>
                  <a:cubicBezTo>
                    <a:pt x="1087638" y="357649"/>
                    <a:pt x="1086067" y="346326"/>
                    <a:pt x="1084789" y="337230"/>
                  </a:cubicBezTo>
                  <a:cubicBezTo>
                    <a:pt x="1084314" y="333760"/>
                    <a:pt x="1083784" y="330290"/>
                    <a:pt x="1083254" y="326783"/>
                  </a:cubicBezTo>
                  <a:lnTo>
                    <a:pt x="1082487" y="321797"/>
                  </a:lnTo>
                  <a:cubicBezTo>
                    <a:pt x="1082122" y="319350"/>
                    <a:pt x="1081812" y="316885"/>
                    <a:pt x="1081519" y="314419"/>
                  </a:cubicBezTo>
                  <a:cubicBezTo>
                    <a:pt x="1081172" y="311606"/>
                    <a:pt x="1080826" y="308794"/>
                    <a:pt x="1080387" y="305981"/>
                  </a:cubicBezTo>
                  <a:cubicBezTo>
                    <a:pt x="1079511" y="300630"/>
                    <a:pt x="1078561" y="295297"/>
                    <a:pt x="1077520" y="289946"/>
                  </a:cubicBezTo>
                  <a:cubicBezTo>
                    <a:pt x="1077100" y="287736"/>
                    <a:pt x="1076588" y="285526"/>
                    <a:pt x="1076040" y="283316"/>
                  </a:cubicBezTo>
                  <a:cubicBezTo>
                    <a:pt x="1076095" y="282494"/>
                    <a:pt x="1076004" y="281563"/>
                    <a:pt x="1075912" y="280741"/>
                  </a:cubicBezTo>
                  <a:cubicBezTo>
                    <a:pt x="1075730" y="279316"/>
                    <a:pt x="1075511" y="278147"/>
                    <a:pt x="1075255" y="276942"/>
                  </a:cubicBezTo>
                  <a:cubicBezTo>
                    <a:pt x="1074817" y="274586"/>
                    <a:pt x="1074324" y="272230"/>
                    <a:pt x="1073812" y="269874"/>
                  </a:cubicBezTo>
                  <a:lnTo>
                    <a:pt x="1073319" y="267463"/>
                  </a:lnTo>
                  <a:cubicBezTo>
                    <a:pt x="1072132" y="262130"/>
                    <a:pt x="1070470" y="256888"/>
                    <a:pt x="1068753" y="251555"/>
                  </a:cubicBezTo>
                  <a:cubicBezTo>
                    <a:pt x="1067128" y="246533"/>
                    <a:pt x="1065173" y="241547"/>
                    <a:pt x="1063128" y="236707"/>
                  </a:cubicBezTo>
                  <a:cubicBezTo>
                    <a:pt x="1061174" y="232013"/>
                    <a:pt x="1059201" y="227320"/>
                    <a:pt x="1057046" y="222772"/>
                  </a:cubicBezTo>
                  <a:cubicBezTo>
                    <a:pt x="1055000" y="218389"/>
                    <a:pt x="1052973" y="214024"/>
                    <a:pt x="1051001" y="209604"/>
                  </a:cubicBezTo>
                  <a:cubicBezTo>
                    <a:pt x="1049174" y="205421"/>
                    <a:pt x="1047147" y="200965"/>
                    <a:pt x="1044645" y="196582"/>
                  </a:cubicBezTo>
                  <a:cubicBezTo>
                    <a:pt x="1042672" y="193148"/>
                    <a:pt x="1040518" y="189861"/>
                    <a:pt x="1038363" y="186537"/>
                  </a:cubicBezTo>
                  <a:lnTo>
                    <a:pt x="1035988" y="182884"/>
                  </a:lnTo>
                  <a:cubicBezTo>
                    <a:pt x="1033449" y="178994"/>
                    <a:pt x="1030874" y="175158"/>
                    <a:pt x="1028135" y="171360"/>
                  </a:cubicBezTo>
                  <a:cubicBezTo>
                    <a:pt x="1026199" y="168748"/>
                    <a:pt x="1024135" y="166246"/>
                    <a:pt x="1022053" y="163744"/>
                  </a:cubicBezTo>
                  <a:lnTo>
                    <a:pt x="1018711" y="159671"/>
                  </a:lnTo>
                  <a:cubicBezTo>
                    <a:pt x="1015734" y="156000"/>
                    <a:pt x="1012921" y="152274"/>
                    <a:pt x="1010054" y="148494"/>
                  </a:cubicBezTo>
                  <a:cubicBezTo>
                    <a:pt x="1004063" y="140348"/>
                    <a:pt x="997288" y="133243"/>
                    <a:pt x="990731" y="126376"/>
                  </a:cubicBezTo>
                  <a:lnTo>
                    <a:pt x="989106" y="124660"/>
                  </a:lnTo>
                  <a:cubicBezTo>
                    <a:pt x="981599" y="116715"/>
                    <a:pt x="973746" y="109428"/>
                    <a:pt x="965783" y="102981"/>
                  </a:cubicBezTo>
                  <a:cubicBezTo>
                    <a:pt x="958751" y="97355"/>
                    <a:pt x="950953" y="91821"/>
                    <a:pt x="941273" y="85575"/>
                  </a:cubicBezTo>
                  <a:lnTo>
                    <a:pt x="933091" y="80315"/>
                  </a:lnTo>
                  <a:cubicBezTo>
                    <a:pt x="927666" y="76827"/>
                    <a:pt x="922224" y="73339"/>
                    <a:pt x="916818" y="69796"/>
                  </a:cubicBezTo>
                  <a:cubicBezTo>
                    <a:pt x="909659" y="65120"/>
                    <a:pt x="901568" y="60664"/>
                    <a:pt x="892071" y="56171"/>
                  </a:cubicBezTo>
                  <a:cubicBezTo>
                    <a:pt x="884327" y="52518"/>
                    <a:pt x="875871" y="49139"/>
                    <a:pt x="865442" y="45615"/>
                  </a:cubicBezTo>
                  <a:cubicBezTo>
                    <a:pt x="860931" y="44080"/>
                    <a:pt x="856530" y="42364"/>
                    <a:pt x="852146" y="40501"/>
                  </a:cubicBezTo>
                  <a:cubicBezTo>
                    <a:pt x="847106" y="38419"/>
                    <a:pt x="841973" y="36538"/>
                    <a:pt x="836732" y="34857"/>
                  </a:cubicBezTo>
                  <a:cubicBezTo>
                    <a:pt x="832458" y="33487"/>
                    <a:pt x="828184" y="32118"/>
                    <a:pt x="823874" y="30985"/>
                  </a:cubicBezTo>
                  <a:lnTo>
                    <a:pt x="821810" y="30437"/>
                  </a:lnTo>
                  <a:lnTo>
                    <a:pt x="816094" y="28958"/>
                  </a:lnTo>
                  <a:cubicBezTo>
                    <a:pt x="814085" y="28410"/>
                    <a:pt x="812021" y="28063"/>
                    <a:pt x="809976" y="27716"/>
                  </a:cubicBezTo>
                  <a:lnTo>
                    <a:pt x="808186" y="27406"/>
                  </a:lnTo>
                  <a:cubicBezTo>
                    <a:pt x="803309" y="26547"/>
                    <a:pt x="798396" y="26091"/>
                    <a:pt x="793502" y="25616"/>
                  </a:cubicBezTo>
                  <a:cubicBezTo>
                    <a:pt x="789264" y="25177"/>
                    <a:pt x="784973" y="24812"/>
                    <a:pt x="780717" y="24465"/>
                  </a:cubicBezTo>
                  <a:lnTo>
                    <a:pt x="779092" y="24319"/>
                  </a:lnTo>
                  <a:cubicBezTo>
                    <a:pt x="770325" y="23716"/>
                    <a:pt x="762325" y="23406"/>
                    <a:pt x="754618" y="23388"/>
                  </a:cubicBezTo>
                  <a:cubicBezTo>
                    <a:pt x="754253" y="21799"/>
                    <a:pt x="753139" y="20338"/>
                    <a:pt x="751732" y="19534"/>
                  </a:cubicBezTo>
                  <a:cubicBezTo>
                    <a:pt x="750947" y="19096"/>
                    <a:pt x="750199" y="18858"/>
                    <a:pt x="749322" y="18749"/>
                  </a:cubicBezTo>
                  <a:cubicBezTo>
                    <a:pt x="746509" y="18256"/>
                    <a:pt x="743441" y="18931"/>
                    <a:pt x="740738" y="19534"/>
                  </a:cubicBezTo>
                  <a:lnTo>
                    <a:pt x="738930" y="19936"/>
                  </a:lnTo>
                  <a:cubicBezTo>
                    <a:pt x="738053" y="20155"/>
                    <a:pt x="737195" y="20411"/>
                    <a:pt x="736336" y="20721"/>
                  </a:cubicBezTo>
                  <a:cubicBezTo>
                    <a:pt x="728702" y="21744"/>
                    <a:pt x="721232" y="22822"/>
                    <a:pt x="713890" y="24410"/>
                  </a:cubicBezTo>
                  <a:lnTo>
                    <a:pt x="711863" y="24867"/>
                  </a:lnTo>
                  <a:cubicBezTo>
                    <a:pt x="708886" y="25616"/>
                    <a:pt x="706055" y="26639"/>
                    <a:pt x="703225" y="28008"/>
                  </a:cubicBezTo>
                  <a:cubicBezTo>
                    <a:pt x="701471" y="28830"/>
                    <a:pt x="699864" y="29890"/>
                    <a:pt x="698275" y="31077"/>
                  </a:cubicBezTo>
                  <a:cubicBezTo>
                    <a:pt x="697070" y="29743"/>
                    <a:pt x="695499" y="29122"/>
                    <a:pt x="693873" y="29141"/>
                  </a:cubicBezTo>
                  <a:cubicBezTo>
                    <a:pt x="693472" y="29122"/>
                    <a:pt x="693052" y="29159"/>
                    <a:pt x="692613" y="29268"/>
                  </a:cubicBezTo>
                  <a:cubicBezTo>
                    <a:pt x="691462" y="29561"/>
                    <a:pt x="690549" y="30236"/>
                    <a:pt x="689709" y="30930"/>
                  </a:cubicBezTo>
                  <a:cubicBezTo>
                    <a:pt x="686751" y="33323"/>
                    <a:pt x="684212" y="36227"/>
                    <a:pt x="681747" y="39021"/>
                  </a:cubicBezTo>
                  <a:cubicBezTo>
                    <a:pt x="680559" y="40373"/>
                    <a:pt x="679372" y="41724"/>
                    <a:pt x="678130" y="43021"/>
                  </a:cubicBezTo>
                  <a:cubicBezTo>
                    <a:pt x="674423" y="46911"/>
                    <a:pt x="670405" y="50144"/>
                    <a:pt x="665546" y="53979"/>
                  </a:cubicBezTo>
                  <a:lnTo>
                    <a:pt x="665328" y="54144"/>
                  </a:lnTo>
                  <a:lnTo>
                    <a:pt x="665601" y="54052"/>
                  </a:lnTo>
                  <a:lnTo>
                    <a:pt x="665546" y="53979"/>
                  </a:lnTo>
                  <a:lnTo>
                    <a:pt x="666697" y="53395"/>
                  </a:lnTo>
                  <a:cubicBezTo>
                    <a:pt x="660798" y="57668"/>
                    <a:pt x="655410" y="61814"/>
                    <a:pt x="649803" y="65394"/>
                  </a:cubicBezTo>
                  <a:cubicBezTo>
                    <a:pt x="644123" y="69083"/>
                    <a:pt x="638169" y="72389"/>
                    <a:pt x="632106" y="75183"/>
                  </a:cubicBezTo>
                  <a:cubicBezTo>
                    <a:pt x="630499" y="75859"/>
                    <a:pt x="628891" y="76516"/>
                    <a:pt x="627248" y="77101"/>
                  </a:cubicBezTo>
                  <a:cubicBezTo>
                    <a:pt x="623851" y="78051"/>
                    <a:pt x="620234" y="79110"/>
                    <a:pt x="616874" y="80845"/>
                  </a:cubicBezTo>
                  <a:cubicBezTo>
                    <a:pt x="616071" y="80425"/>
                    <a:pt x="615102" y="80060"/>
                    <a:pt x="614153" y="79749"/>
                  </a:cubicBezTo>
                  <a:cubicBezTo>
                    <a:pt x="613276" y="79475"/>
                    <a:pt x="612290" y="79384"/>
                    <a:pt x="611431" y="79475"/>
                  </a:cubicBezTo>
                  <a:cubicBezTo>
                    <a:pt x="610810" y="79567"/>
                    <a:pt x="610335" y="79658"/>
                    <a:pt x="609879" y="79767"/>
                  </a:cubicBezTo>
                  <a:cubicBezTo>
                    <a:pt x="607742" y="80315"/>
                    <a:pt x="606190" y="81430"/>
                    <a:pt x="604710" y="83493"/>
                  </a:cubicBezTo>
                  <a:cubicBezTo>
                    <a:pt x="603158" y="85721"/>
                    <a:pt x="603231" y="88881"/>
                    <a:pt x="604911" y="91949"/>
                  </a:cubicBezTo>
                  <a:cubicBezTo>
                    <a:pt x="605551" y="93118"/>
                    <a:pt x="606536" y="94159"/>
                    <a:pt x="607450" y="95200"/>
                  </a:cubicBezTo>
                  <a:cubicBezTo>
                    <a:pt x="609879" y="97849"/>
                    <a:pt x="611632" y="99638"/>
                    <a:pt x="613404" y="101446"/>
                  </a:cubicBezTo>
                  <a:cubicBezTo>
                    <a:pt x="615048" y="103127"/>
                    <a:pt x="616709" y="104807"/>
                    <a:pt x="618299" y="106524"/>
                  </a:cubicBezTo>
                  <a:cubicBezTo>
                    <a:pt x="621513" y="110030"/>
                    <a:pt x="624581" y="113683"/>
                    <a:pt x="627521" y="117464"/>
                  </a:cubicBezTo>
                  <a:cubicBezTo>
                    <a:pt x="633147" y="125134"/>
                    <a:pt x="638096" y="133810"/>
                    <a:pt x="642717" y="144019"/>
                  </a:cubicBezTo>
                  <a:cubicBezTo>
                    <a:pt x="643630" y="146174"/>
                    <a:pt x="644306" y="147946"/>
                    <a:pt x="645000" y="149699"/>
                  </a:cubicBezTo>
                  <a:lnTo>
                    <a:pt x="646388" y="153279"/>
                  </a:lnTo>
                  <a:cubicBezTo>
                    <a:pt x="648050" y="157461"/>
                    <a:pt x="649877" y="161570"/>
                    <a:pt x="651721" y="165680"/>
                  </a:cubicBezTo>
                  <a:cubicBezTo>
                    <a:pt x="652415" y="167305"/>
                    <a:pt x="653145" y="168912"/>
                    <a:pt x="653858" y="170520"/>
                  </a:cubicBezTo>
                  <a:lnTo>
                    <a:pt x="655045" y="173150"/>
                  </a:lnTo>
                  <a:lnTo>
                    <a:pt x="652725" y="173003"/>
                  </a:lnTo>
                  <a:lnTo>
                    <a:pt x="650315" y="173022"/>
                  </a:lnTo>
                  <a:cubicBezTo>
                    <a:pt x="646059" y="173095"/>
                    <a:pt x="640982" y="173076"/>
                    <a:pt x="635686" y="172583"/>
                  </a:cubicBezTo>
                  <a:lnTo>
                    <a:pt x="629111" y="171743"/>
                  </a:lnTo>
                  <a:cubicBezTo>
                    <a:pt x="625823" y="171341"/>
                    <a:pt x="622554" y="170903"/>
                    <a:pt x="619267" y="170538"/>
                  </a:cubicBezTo>
                  <a:cubicBezTo>
                    <a:pt x="607706" y="169223"/>
                    <a:pt x="598245" y="167634"/>
                    <a:pt x="589533" y="165534"/>
                  </a:cubicBezTo>
                  <a:cubicBezTo>
                    <a:pt x="586483" y="164821"/>
                    <a:pt x="583433" y="164109"/>
                    <a:pt x="580383" y="163360"/>
                  </a:cubicBezTo>
                  <a:cubicBezTo>
                    <a:pt x="579890" y="162301"/>
                    <a:pt x="579068" y="161497"/>
                    <a:pt x="578027" y="161041"/>
                  </a:cubicBezTo>
                  <a:cubicBezTo>
                    <a:pt x="575342" y="159945"/>
                    <a:pt x="572018" y="158557"/>
                    <a:pt x="569133" y="156804"/>
                  </a:cubicBezTo>
                  <a:cubicBezTo>
                    <a:pt x="567087" y="155543"/>
                    <a:pt x="565042" y="154247"/>
                    <a:pt x="563015" y="152950"/>
                  </a:cubicBezTo>
                  <a:lnTo>
                    <a:pt x="561024" y="151671"/>
                  </a:lnTo>
                  <a:cubicBezTo>
                    <a:pt x="556202" y="148530"/>
                    <a:pt x="551508" y="145279"/>
                    <a:pt x="546906" y="141882"/>
                  </a:cubicBezTo>
                  <a:cubicBezTo>
                    <a:pt x="541500" y="137590"/>
                    <a:pt x="536003" y="133189"/>
                    <a:pt x="530706" y="128422"/>
                  </a:cubicBezTo>
                  <a:cubicBezTo>
                    <a:pt x="528368" y="126358"/>
                    <a:pt x="526012" y="124258"/>
                    <a:pt x="523693" y="122139"/>
                  </a:cubicBezTo>
                  <a:lnTo>
                    <a:pt x="519638" y="118304"/>
                  </a:lnTo>
                  <a:lnTo>
                    <a:pt x="518780" y="117464"/>
                  </a:lnTo>
                  <a:cubicBezTo>
                    <a:pt x="517885" y="116569"/>
                    <a:pt x="517045" y="115747"/>
                    <a:pt x="515912" y="114962"/>
                  </a:cubicBezTo>
                  <a:cubicBezTo>
                    <a:pt x="515091" y="114395"/>
                    <a:pt x="513958" y="114085"/>
                    <a:pt x="512735" y="114067"/>
                  </a:cubicBezTo>
                  <a:cubicBezTo>
                    <a:pt x="512698" y="113793"/>
                    <a:pt x="512515" y="113427"/>
                    <a:pt x="512333" y="113080"/>
                  </a:cubicBezTo>
                  <a:cubicBezTo>
                    <a:pt x="510780" y="110049"/>
                    <a:pt x="507018" y="106980"/>
                    <a:pt x="503164" y="107218"/>
                  </a:cubicBezTo>
                  <a:cubicBezTo>
                    <a:pt x="501356" y="107327"/>
                    <a:pt x="500571" y="107382"/>
                    <a:pt x="499767" y="107583"/>
                  </a:cubicBezTo>
                  <a:cubicBezTo>
                    <a:pt x="499073" y="107766"/>
                    <a:pt x="498397" y="108040"/>
                    <a:pt x="497557" y="108460"/>
                  </a:cubicBezTo>
                  <a:cubicBezTo>
                    <a:pt x="495530" y="109501"/>
                    <a:pt x="494416" y="110889"/>
                    <a:pt x="493156" y="112569"/>
                  </a:cubicBezTo>
                  <a:cubicBezTo>
                    <a:pt x="492845" y="112971"/>
                    <a:pt x="492590" y="113409"/>
                    <a:pt x="492334" y="113847"/>
                  </a:cubicBezTo>
                  <a:cubicBezTo>
                    <a:pt x="491677" y="114870"/>
                    <a:pt x="491257" y="115637"/>
                    <a:pt x="490891" y="116386"/>
                  </a:cubicBezTo>
                  <a:cubicBezTo>
                    <a:pt x="490197" y="117245"/>
                    <a:pt x="489540" y="118048"/>
                    <a:pt x="488827" y="118833"/>
                  </a:cubicBezTo>
                  <a:cubicBezTo>
                    <a:pt x="484700" y="123454"/>
                    <a:pt x="479823" y="127746"/>
                    <a:pt x="473504" y="132385"/>
                  </a:cubicBezTo>
                  <a:cubicBezTo>
                    <a:pt x="464409" y="138686"/>
                    <a:pt x="456592" y="143727"/>
                    <a:pt x="448081" y="147946"/>
                  </a:cubicBezTo>
                  <a:cubicBezTo>
                    <a:pt x="440356" y="151799"/>
                    <a:pt x="431352" y="156201"/>
                    <a:pt x="422293" y="159634"/>
                  </a:cubicBezTo>
                  <a:cubicBezTo>
                    <a:pt x="417362" y="161351"/>
                    <a:pt x="411956" y="162922"/>
                    <a:pt x="405783" y="164474"/>
                  </a:cubicBezTo>
                  <a:cubicBezTo>
                    <a:pt x="399390" y="166081"/>
                    <a:pt x="392925" y="167488"/>
                    <a:pt x="386460" y="168876"/>
                  </a:cubicBezTo>
                  <a:cubicBezTo>
                    <a:pt x="382332" y="169753"/>
                    <a:pt x="378186" y="170647"/>
                    <a:pt x="374077" y="171597"/>
                  </a:cubicBezTo>
                  <a:cubicBezTo>
                    <a:pt x="370552" y="172401"/>
                    <a:pt x="367009" y="173150"/>
                    <a:pt x="363484" y="173898"/>
                  </a:cubicBezTo>
                  <a:cubicBezTo>
                    <a:pt x="359557" y="174702"/>
                    <a:pt x="355631" y="175524"/>
                    <a:pt x="351722" y="176474"/>
                  </a:cubicBezTo>
                  <a:lnTo>
                    <a:pt x="344161" y="178209"/>
                  </a:lnTo>
                  <a:lnTo>
                    <a:pt x="336399" y="180017"/>
                  </a:lnTo>
                  <a:lnTo>
                    <a:pt x="332125" y="181076"/>
                  </a:lnTo>
                  <a:lnTo>
                    <a:pt x="321898" y="183706"/>
                  </a:lnTo>
                  <a:cubicBezTo>
                    <a:pt x="320546" y="184089"/>
                    <a:pt x="319432" y="184619"/>
                    <a:pt x="318537" y="185295"/>
                  </a:cubicBezTo>
                  <a:lnTo>
                    <a:pt x="316254" y="185843"/>
                  </a:lnTo>
                  <a:lnTo>
                    <a:pt x="313953" y="186409"/>
                  </a:lnTo>
                  <a:cubicBezTo>
                    <a:pt x="312875" y="186665"/>
                    <a:pt x="311981" y="187085"/>
                    <a:pt x="311177" y="187669"/>
                  </a:cubicBezTo>
                  <a:cubicBezTo>
                    <a:pt x="311232" y="186957"/>
                    <a:pt x="311122" y="186153"/>
                    <a:pt x="311049" y="185350"/>
                  </a:cubicBezTo>
                  <a:cubicBezTo>
                    <a:pt x="310866" y="182921"/>
                    <a:pt x="310793" y="180492"/>
                    <a:pt x="310830" y="178063"/>
                  </a:cubicBezTo>
                  <a:cubicBezTo>
                    <a:pt x="311049" y="178026"/>
                    <a:pt x="311232" y="177971"/>
                    <a:pt x="311451" y="177916"/>
                  </a:cubicBezTo>
                  <a:cubicBezTo>
                    <a:pt x="314008" y="177277"/>
                    <a:pt x="315542" y="176126"/>
                    <a:pt x="317040" y="174172"/>
                  </a:cubicBezTo>
                  <a:cubicBezTo>
                    <a:pt x="317989" y="172985"/>
                    <a:pt x="318428" y="172455"/>
                    <a:pt x="318775" y="171908"/>
                  </a:cubicBezTo>
                  <a:cubicBezTo>
                    <a:pt x="319414" y="170921"/>
                    <a:pt x="319925" y="169807"/>
                    <a:pt x="320418" y="168712"/>
                  </a:cubicBezTo>
                  <a:cubicBezTo>
                    <a:pt x="321825" y="165680"/>
                    <a:pt x="322701" y="163543"/>
                    <a:pt x="323468" y="161315"/>
                  </a:cubicBezTo>
                  <a:cubicBezTo>
                    <a:pt x="324491" y="158447"/>
                    <a:pt x="325368" y="155525"/>
                    <a:pt x="326263" y="152639"/>
                  </a:cubicBezTo>
                  <a:lnTo>
                    <a:pt x="327450" y="148731"/>
                  </a:lnTo>
                  <a:cubicBezTo>
                    <a:pt x="328199" y="146375"/>
                    <a:pt x="328893" y="144001"/>
                    <a:pt x="329605" y="141645"/>
                  </a:cubicBezTo>
                  <a:cubicBezTo>
                    <a:pt x="331541" y="135143"/>
                    <a:pt x="333513" y="128422"/>
                    <a:pt x="336344" y="122103"/>
                  </a:cubicBezTo>
                  <a:lnTo>
                    <a:pt x="336344" y="122121"/>
                  </a:lnTo>
                  <a:cubicBezTo>
                    <a:pt x="336344" y="122121"/>
                    <a:pt x="336381" y="122084"/>
                    <a:pt x="336362" y="122084"/>
                  </a:cubicBezTo>
                  <a:lnTo>
                    <a:pt x="336362" y="122066"/>
                  </a:lnTo>
                  <a:cubicBezTo>
                    <a:pt x="336381" y="122048"/>
                    <a:pt x="336381" y="122030"/>
                    <a:pt x="336399" y="122011"/>
                  </a:cubicBezTo>
                  <a:cubicBezTo>
                    <a:pt x="340417" y="113957"/>
                    <a:pt x="344782" y="106999"/>
                    <a:pt x="349732" y="100789"/>
                  </a:cubicBezTo>
                  <a:cubicBezTo>
                    <a:pt x="351960" y="98287"/>
                    <a:pt x="354334" y="95949"/>
                    <a:pt x="356781" y="93648"/>
                  </a:cubicBezTo>
                  <a:cubicBezTo>
                    <a:pt x="358735" y="91986"/>
                    <a:pt x="359302" y="91091"/>
                    <a:pt x="359868" y="89886"/>
                  </a:cubicBezTo>
                  <a:cubicBezTo>
                    <a:pt x="360051" y="89575"/>
                    <a:pt x="360215" y="89192"/>
                    <a:pt x="360361" y="88844"/>
                  </a:cubicBezTo>
                  <a:cubicBezTo>
                    <a:pt x="361073" y="86909"/>
                    <a:pt x="361183" y="85137"/>
                    <a:pt x="360763" y="83274"/>
                  </a:cubicBezTo>
                  <a:cubicBezTo>
                    <a:pt x="359411" y="77594"/>
                    <a:pt x="353768" y="74325"/>
                    <a:pt x="347613" y="75695"/>
                  </a:cubicBezTo>
                  <a:cubicBezTo>
                    <a:pt x="346097" y="76078"/>
                    <a:pt x="345056" y="76425"/>
                    <a:pt x="344015" y="76809"/>
                  </a:cubicBezTo>
                  <a:cubicBezTo>
                    <a:pt x="343650" y="76480"/>
                    <a:pt x="343102" y="76224"/>
                    <a:pt x="342444" y="76005"/>
                  </a:cubicBezTo>
                  <a:cubicBezTo>
                    <a:pt x="340253" y="75056"/>
                    <a:pt x="337659" y="73795"/>
                    <a:pt x="335048" y="72553"/>
                  </a:cubicBezTo>
                  <a:lnTo>
                    <a:pt x="331303" y="70727"/>
                  </a:lnTo>
                  <a:cubicBezTo>
                    <a:pt x="329331" y="69668"/>
                    <a:pt x="327413" y="68590"/>
                    <a:pt x="325477" y="67458"/>
                  </a:cubicBezTo>
                  <a:cubicBezTo>
                    <a:pt x="320711" y="63969"/>
                    <a:pt x="315798" y="60426"/>
                    <a:pt x="310921" y="56938"/>
                  </a:cubicBezTo>
                  <a:cubicBezTo>
                    <a:pt x="308109" y="54929"/>
                    <a:pt x="305351" y="52920"/>
                    <a:pt x="302611" y="50820"/>
                  </a:cubicBezTo>
                  <a:cubicBezTo>
                    <a:pt x="300310" y="48920"/>
                    <a:pt x="298082" y="46966"/>
                    <a:pt x="295854" y="45012"/>
                  </a:cubicBezTo>
                  <a:cubicBezTo>
                    <a:pt x="292713" y="42053"/>
                    <a:pt x="289882" y="39423"/>
                    <a:pt x="287197" y="36574"/>
                  </a:cubicBezTo>
                  <a:cubicBezTo>
                    <a:pt x="283964" y="33031"/>
                    <a:pt x="280805" y="29451"/>
                    <a:pt x="277754" y="25744"/>
                  </a:cubicBezTo>
                  <a:cubicBezTo>
                    <a:pt x="275435" y="22986"/>
                    <a:pt x="273189" y="20191"/>
                    <a:pt x="270942" y="17415"/>
                  </a:cubicBezTo>
                  <a:lnTo>
                    <a:pt x="269700" y="15845"/>
                  </a:lnTo>
                  <a:cubicBezTo>
                    <a:pt x="268166" y="13945"/>
                    <a:pt x="267107" y="12649"/>
                    <a:pt x="266011" y="11425"/>
                  </a:cubicBezTo>
                  <a:cubicBezTo>
                    <a:pt x="264915" y="10201"/>
                    <a:pt x="263838" y="9051"/>
                    <a:pt x="262687" y="7900"/>
                  </a:cubicBezTo>
                  <a:cubicBezTo>
                    <a:pt x="261938" y="7206"/>
                    <a:pt x="261171" y="6530"/>
                    <a:pt x="260404" y="5891"/>
                  </a:cubicBezTo>
                  <a:cubicBezTo>
                    <a:pt x="260002" y="5581"/>
                    <a:pt x="259527" y="5343"/>
                    <a:pt x="258815" y="5124"/>
                  </a:cubicBezTo>
                  <a:cubicBezTo>
                    <a:pt x="258578" y="4923"/>
                    <a:pt x="258304" y="4667"/>
                    <a:pt x="257993" y="4485"/>
                  </a:cubicBezTo>
                  <a:cubicBezTo>
                    <a:pt x="255875" y="3133"/>
                    <a:pt x="253920" y="2768"/>
                    <a:pt x="251710" y="3334"/>
                  </a:cubicBezTo>
                  <a:cubicBezTo>
                    <a:pt x="251290" y="3444"/>
                    <a:pt x="250852" y="3572"/>
                    <a:pt x="250396" y="3754"/>
                  </a:cubicBezTo>
                  <a:cubicBezTo>
                    <a:pt x="249172" y="4247"/>
                    <a:pt x="247912" y="5435"/>
                    <a:pt x="247126" y="6877"/>
                  </a:cubicBezTo>
                  <a:cubicBezTo>
                    <a:pt x="245793" y="4740"/>
                    <a:pt x="244368" y="2841"/>
                    <a:pt x="242469" y="1398"/>
                  </a:cubicBezTo>
                  <a:cubicBezTo>
                    <a:pt x="240771" y="175"/>
                    <a:pt x="238122" y="-319"/>
                    <a:pt x="236022" y="211"/>
                  </a:cubicBezTo>
                  <a:moveTo>
                    <a:pt x="704795" y="44190"/>
                  </a:moveTo>
                  <a:lnTo>
                    <a:pt x="704923" y="44026"/>
                  </a:lnTo>
                  <a:cubicBezTo>
                    <a:pt x="706402" y="42309"/>
                    <a:pt x="707881" y="40574"/>
                    <a:pt x="709544" y="39058"/>
                  </a:cubicBezTo>
                  <a:lnTo>
                    <a:pt x="710603" y="38291"/>
                  </a:lnTo>
                  <a:cubicBezTo>
                    <a:pt x="710019" y="38985"/>
                    <a:pt x="709599" y="39368"/>
                    <a:pt x="709215" y="39825"/>
                  </a:cubicBezTo>
                  <a:cubicBezTo>
                    <a:pt x="707772" y="41341"/>
                    <a:pt x="706293" y="42765"/>
                    <a:pt x="704795" y="44190"/>
                  </a:cubicBezTo>
                </a:path>
              </a:pathLst>
            </a:custGeom>
            <a:solidFill>
              <a:srgbClr val="D52216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5EF8F69D-B347-31F0-4E61-ACEF33F57A30}"/>
                </a:ext>
              </a:extLst>
            </p:cNvPr>
            <p:cNvSpPr/>
            <p:nvPr/>
          </p:nvSpPr>
          <p:spPr>
            <a:xfrm>
              <a:off x="4791533" y="3134209"/>
              <a:ext cx="266113" cy="415630"/>
            </a:xfrm>
            <a:custGeom>
              <a:avLst/>
              <a:gdLst>
                <a:gd name="connsiteX0" fmla="*/ 254800 w 266113"/>
                <a:gd name="connsiteY0" fmla="*/ 599 h 415630"/>
                <a:gd name="connsiteX1" fmla="*/ 237358 w 266113"/>
                <a:gd name="connsiteY1" fmla="*/ 7138 h 415630"/>
                <a:gd name="connsiteX2" fmla="*/ 211534 w 266113"/>
                <a:gd name="connsiteY2" fmla="*/ 15356 h 415630"/>
                <a:gd name="connsiteX3" fmla="*/ 183974 w 266113"/>
                <a:gd name="connsiteY3" fmla="*/ 29766 h 415630"/>
                <a:gd name="connsiteX4" fmla="*/ 151793 w 266113"/>
                <a:gd name="connsiteY4" fmla="*/ 49984 h 415630"/>
                <a:gd name="connsiteX5" fmla="*/ 125749 w 266113"/>
                <a:gd name="connsiteY5" fmla="*/ 69015 h 415630"/>
                <a:gd name="connsiteX6" fmla="*/ 99943 w 266113"/>
                <a:gd name="connsiteY6" fmla="*/ 95589 h 415630"/>
                <a:gd name="connsiteX7" fmla="*/ 78300 w 266113"/>
                <a:gd name="connsiteY7" fmla="*/ 121998 h 415630"/>
                <a:gd name="connsiteX8" fmla="*/ 60621 w 266113"/>
                <a:gd name="connsiteY8" fmla="*/ 148005 h 415630"/>
                <a:gd name="connsiteX9" fmla="*/ 40805 w 266113"/>
                <a:gd name="connsiteY9" fmla="*/ 185135 h 415630"/>
                <a:gd name="connsiteX10" fmla="*/ 21446 w 266113"/>
                <a:gd name="connsiteY10" fmla="*/ 229004 h 415630"/>
                <a:gd name="connsiteX11" fmla="*/ 6707 w 266113"/>
                <a:gd name="connsiteY11" fmla="*/ 281476 h 415630"/>
                <a:gd name="connsiteX12" fmla="*/ 588 w 266113"/>
                <a:gd name="connsiteY12" fmla="*/ 328541 h 415630"/>
                <a:gd name="connsiteX13" fmla="*/ 4 w 266113"/>
                <a:gd name="connsiteY13" fmla="*/ 352302 h 415630"/>
                <a:gd name="connsiteX14" fmla="*/ 406 w 266113"/>
                <a:gd name="connsiteY14" fmla="*/ 371607 h 415630"/>
                <a:gd name="connsiteX15" fmla="*/ 3675 w 266113"/>
                <a:gd name="connsiteY15" fmla="*/ 384976 h 415630"/>
                <a:gd name="connsiteX16" fmla="*/ 11236 w 266113"/>
                <a:gd name="connsiteY16" fmla="*/ 400628 h 415630"/>
                <a:gd name="connsiteX17" fmla="*/ 38212 w 266113"/>
                <a:gd name="connsiteY17" fmla="*/ 415422 h 415630"/>
                <a:gd name="connsiteX18" fmla="*/ 81734 w 266113"/>
                <a:gd name="connsiteY18" fmla="*/ 380045 h 415630"/>
                <a:gd name="connsiteX19" fmla="*/ 82848 w 266113"/>
                <a:gd name="connsiteY19" fmla="*/ 373744 h 415630"/>
                <a:gd name="connsiteX20" fmla="*/ 83012 w 266113"/>
                <a:gd name="connsiteY20" fmla="*/ 358494 h 415630"/>
                <a:gd name="connsiteX21" fmla="*/ 81515 w 266113"/>
                <a:gd name="connsiteY21" fmla="*/ 346166 h 415630"/>
                <a:gd name="connsiteX22" fmla="*/ 78994 w 266113"/>
                <a:gd name="connsiteY22" fmla="*/ 320524 h 415630"/>
                <a:gd name="connsiteX23" fmla="*/ 80492 w 266113"/>
                <a:gd name="connsiteY23" fmla="*/ 287448 h 415630"/>
                <a:gd name="connsiteX24" fmla="*/ 86866 w 266113"/>
                <a:gd name="connsiteY24" fmla="*/ 249551 h 415630"/>
                <a:gd name="connsiteX25" fmla="*/ 105513 w 266113"/>
                <a:gd name="connsiteY25" fmla="*/ 191126 h 415630"/>
                <a:gd name="connsiteX26" fmla="*/ 131119 w 266113"/>
                <a:gd name="connsiteY26" fmla="*/ 134545 h 415630"/>
                <a:gd name="connsiteX27" fmla="*/ 166642 w 266113"/>
                <a:gd name="connsiteY27" fmla="*/ 84192 h 415630"/>
                <a:gd name="connsiteX28" fmla="*/ 202018 w 266113"/>
                <a:gd name="connsiteY28" fmla="*/ 51135 h 415630"/>
                <a:gd name="connsiteX29" fmla="*/ 219460 w 266113"/>
                <a:gd name="connsiteY29" fmla="*/ 37875 h 415630"/>
                <a:gd name="connsiteX30" fmla="*/ 233925 w 266113"/>
                <a:gd name="connsiteY30" fmla="*/ 27392 h 415630"/>
                <a:gd name="connsiteX31" fmla="*/ 261302 w 266113"/>
                <a:gd name="connsiteY31" fmla="*/ 15411 h 415630"/>
                <a:gd name="connsiteX32" fmla="*/ 265448 w 266113"/>
                <a:gd name="connsiteY32" fmla="*/ 4745 h 415630"/>
                <a:gd name="connsiteX33" fmla="*/ 255878 w 266113"/>
                <a:gd name="connsiteY33" fmla="*/ 270 h 415630"/>
                <a:gd name="connsiteX34" fmla="*/ 254800 w 266113"/>
                <a:gd name="connsiteY34" fmla="*/ 599 h 415630"/>
                <a:gd name="connsiteX35" fmla="*/ 233596 w 266113"/>
                <a:gd name="connsiteY35" fmla="*/ 27575 h 415630"/>
                <a:gd name="connsiteX36" fmla="*/ 232354 w 266113"/>
                <a:gd name="connsiteY36" fmla="*/ 28287 h 415630"/>
                <a:gd name="connsiteX37" fmla="*/ 233596 w 266113"/>
                <a:gd name="connsiteY37" fmla="*/ 27575 h 415630"/>
                <a:gd name="connsiteX38" fmla="*/ 2524 w 266113"/>
                <a:gd name="connsiteY38" fmla="*/ 380154 h 415630"/>
                <a:gd name="connsiteX39" fmla="*/ 3018 w 266113"/>
                <a:gd name="connsiteY39" fmla="*/ 381780 h 415630"/>
                <a:gd name="connsiteX40" fmla="*/ 2524 w 266113"/>
                <a:gd name="connsiteY40" fmla="*/ 380154 h 41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6113" h="415630">
                  <a:moveTo>
                    <a:pt x="254800" y="599"/>
                  </a:moveTo>
                  <a:cubicBezTo>
                    <a:pt x="249047" y="2901"/>
                    <a:pt x="243276" y="5275"/>
                    <a:pt x="237358" y="7138"/>
                  </a:cubicBezTo>
                  <a:cubicBezTo>
                    <a:pt x="228592" y="9530"/>
                    <a:pt x="219807" y="11448"/>
                    <a:pt x="211534" y="15356"/>
                  </a:cubicBezTo>
                  <a:cubicBezTo>
                    <a:pt x="202146" y="19703"/>
                    <a:pt x="193179" y="24963"/>
                    <a:pt x="183974" y="29766"/>
                  </a:cubicBezTo>
                  <a:cubicBezTo>
                    <a:pt x="172760" y="35629"/>
                    <a:pt x="162076" y="42624"/>
                    <a:pt x="151793" y="49984"/>
                  </a:cubicBezTo>
                  <a:cubicBezTo>
                    <a:pt x="143027" y="56285"/>
                    <a:pt x="133749" y="61746"/>
                    <a:pt x="125749" y="69015"/>
                  </a:cubicBezTo>
                  <a:cubicBezTo>
                    <a:pt x="116599" y="77307"/>
                    <a:pt x="107924" y="86238"/>
                    <a:pt x="99943" y="95589"/>
                  </a:cubicBezTo>
                  <a:cubicBezTo>
                    <a:pt x="92509" y="104246"/>
                    <a:pt x="84985" y="112756"/>
                    <a:pt x="78300" y="121998"/>
                  </a:cubicBezTo>
                  <a:cubicBezTo>
                    <a:pt x="72219" y="130490"/>
                    <a:pt x="65972" y="139019"/>
                    <a:pt x="60621" y="148005"/>
                  </a:cubicBezTo>
                  <a:cubicBezTo>
                    <a:pt x="53462" y="160023"/>
                    <a:pt x="46887" y="172479"/>
                    <a:pt x="40805" y="185135"/>
                  </a:cubicBezTo>
                  <a:cubicBezTo>
                    <a:pt x="33883" y="199582"/>
                    <a:pt x="27253" y="214065"/>
                    <a:pt x="21446" y="229004"/>
                  </a:cubicBezTo>
                  <a:cubicBezTo>
                    <a:pt x="14816" y="246081"/>
                    <a:pt x="10140" y="263468"/>
                    <a:pt x="6707" y="281476"/>
                  </a:cubicBezTo>
                  <a:cubicBezTo>
                    <a:pt x="3675" y="297110"/>
                    <a:pt x="1410" y="312597"/>
                    <a:pt x="588" y="328541"/>
                  </a:cubicBezTo>
                  <a:cubicBezTo>
                    <a:pt x="187" y="336468"/>
                    <a:pt x="4" y="344394"/>
                    <a:pt x="4" y="352302"/>
                  </a:cubicBezTo>
                  <a:cubicBezTo>
                    <a:pt x="-33" y="358749"/>
                    <a:pt x="187" y="365178"/>
                    <a:pt x="406" y="371607"/>
                  </a:cubicBezTo>
                  <a:cubicBezTo>
                    <a:pt x="552" y="376136"/>
                    <a:pt x="2104" y="380611"/>
                    <a:pt x="3675" y="384976"/>
                  </a:cubicBezTo>
                  <a:cubicBezTo>
                    <a:pt x="5008" y="390729"/>
                    <a:pt x="7547" y="395934"/>
                    <a:pt x="11236" y="400628"/>
                  </a:cubicBezTo>
                  <a:cubicBezTo>
                    <a:pt x="17793" y="408938"/>
                    <a:pt x="27673" y="414326"/>
                    <a:pt x="38212" y="415422"/>
                  </a:cubicBezTo>
                  <a:cubicBezTo>
                    <a:pt x="59872" y="417668"/>
                    <a:pt x="79305" y="401523"/>
                    <a:pt x="81734" y="380045"/>
                  </a:cubicBezTo>
                  <a:cubicBezTo>
                    <a:pt x="81953" y="377890"/>
                    <a:pt x="82336" y="375881"/>
                    <a:pt x="82848" y="373744"/>
                  </a:cubicBezTo>
                  <a:cubicBezTo>
                    <a:pt x="83980" y="369123"/>
                    <a:pt x="83250" y="362420"/>
                    <a:pt x="83012" y="358494"/>
                  </a:cubicBezTo>
                  <a:cubicBezTo>
                    <a:pt x="82738" y="354330"/>
                    <a:pt x="82081" y="350293"/>
                    <a:pt x="81515" y="346166"/>
                  </a:cubicBezTo>
                  <a:cubicBezTo>
                    <a:pt x="80382" y="337600"/>
                    <a:pt x="79451" y="329108"/>
                    <a:pt x="78994" y="320524"/>
                  </a:cubicBezTo>
                  <a:cubicBezTo>
                    <a:pt x="78921" y="309474"/>
                    <a:pt x="79451" y="298479"/>
                    <a:pt x="80492" y="287448"/>
                  </a:cubicBezTo>
                  <a:cubicBezTo>
                    <a:pt x="81752" y="274609"/>
                    <a:pt x="84108" y="262080"/>
                    <a:pt x="86866" y="249551"/>
                  </a:cubicBezTo>
                  <a:cubicBezTo>
                    <a:pt x="91980" y="229772"/>
                    <a:pt x="98701" y="210376"/>
                    <a:pt x="105513" y="191126"/>
                  </a:cubicBezTo>
                  <a:cubicBezTo>
                    <a:pt x="112435" y="171675"/>
                    <a:pt x="121421" y="152845"/>
                    <a:pt x="131119" y="134545"/>
                  </a:cubicBezTo>
                  <a:cubicBezTo>
                    <a:pt x="141328" y="116811"/>
                    <a:pt x="152579" y="99113"/>
                    <a:pt x="166642" y="84192"/>
                  </a:cubicBezTo>
                  <a:cubicBezTo>
                    <a:pt x="177983" y="72668"/>
                    <a:pt x="189398" y="61289"/>
                    <a:pt x="202018" y="51135"/>
                  </a:cubicBezTo>
                  <a:cubicBezTo>
                    <a:pt x="207698" y="46587"/>
                    <a:pt x="213670" y="42350"/>
                    <a:pt x="219460" y="37875"/>
                  </a:cubicBezTo>
                  <a:cubicBezTo>
                    <a:pt x="224154" y="34186"/>
                    <a:pt x="228939" y="30643"/>
                    <a:pt x="233925" y="27392"/>
                  </a:cubicBezTo>
                  <a:cubicBezTo>
                    <a:pt x="242582" y="22479"/>
                    <a:pt x="252061" y="19046"/>
                    <a:pt x="261302" y="15411"/>
                  </a:cubicBezTo>
                  <a:cubicBezTo>
                    <a:pt x="265430" y="13804"/>
                    <a:pt x="267183" y="8672"/>
                    <a:pt x="265448" y="4745"/>
                  </a:cubicBezTo>
                  <a:cubicBezTo>
                    <a:pt x="263786" y="965"/>
                    <a:pt x="259713" y="-698"/>
                    <a:pt x="255878" y="270"/>
                  </a:cubicBezTo>
                  <a:cubicBezTo>
                    <a:pt x="255531" y="362"/>
                    <a:pt x="255165" y="471"/>
                    <a:pt x="254800" y="599"/>
                  </a:cubicBezTo>
                  <a:moveTo>
                    <a:pt x="233596" y="27575"/>
                  </a:moveTo>
                  <a:cubicBezTo>
                    <a:pt x="233176" y="27830"/>
                    <a:pt x="232774" y="28068"/>
                    <a:pt x="232354" y="28287"/>
                  </a:cubicBezTo>
                  <a:cubicBezTo>
                    <a:pt x="232774" y="28068"/>
                    <a:pt x="233176" y="27812"/>
                    <a:pt x="233596" y="27575"/>
                  </a:cubicBezTo>
                  <a:moveTo>
                    <a:pt x="2524" y="380154"/>
                  </a:moveTo>
                  <a:cubicBezTo>
                    <a:pt x="2689" y="380702"/>
                    <a:pt x="2853" y="381250"/>
                    <a:pt x="3018" y="381780"/>
                  </a:cubicBezTo>
                  <a:cubicBezTo>
                    <a:pt x="2835" y="381232"/>
                    <a:pt x="2689" y="380702"/>
                    <a:pt x="2524" y="380154"/>
                  </a:cubicBezTo>
                </a:path>
              </a:pathLst>
            </a:custGeom>
            <a:solidFill>
              <a:srgbClr val="FF675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BCCC3941-5ACF-2520-702B-4FA2F4549910}"/>
                </a:ext>
              </a:extLst>
            </p:cNvPr>
            <p:cNvSpPr/>
            <p:nvPr/>
          </p:nvSpPr>
          <p:spPr>
            <a:xfrm>
              <a:off x="4828793" y="3573700"/>
              <a:ext cx="33079" cy="33475"/>
            </a:xfrm>
            <a:custGeom>
              <a:avLst/>
              <a:gdLst>
                <a:gd name="connsiteX0" fmla="*/ 3271 w 33079"/>
                <a:gd name="connsiteY0" fmla="*/ 6851 h 33475"/>
                <a:gd name="connsiteX1" fmla="*/ 185 w 33079"/>
                <a:gd name="connsiteY1" fmla="*/ 19325 h 33475"/>
                <a:gd name="connsiteX2" fmla="*/ 19124 w 33079"/>
                <a:gd name="connsiteY2" fmla="*/ 33096 h 33475"/>
                <a:gd name="connsiteX3" fmla="*/ 29808 w 33079"/>
                <a:gd name="connsiteY3" fmla="*/ 26630 h 33475"/>
                <a:gd name="connsiteX4" fmla="*/ 32895 w 33079"/>
                <a:gd name="connsiteY4" fmla="*/ 14156 h 33475"/>
                <a:gd name="connsiteX5" fmla="*/ 13937 w 33079"/>
                <a:gd name="connsiteY5" fmla="*/ 385 h 33475"/>
                <a:gd name="connsiteX6" fmla="*/ 3271 w 33079"/>
                <a:gd name="connsiteY6" fmla="*/ 6851 h 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79" h="33475">
                  <a:moveTo>
                    <a:pt x="3271" y="6851"/>
                  </a:moveTo>
                  <a:cubicBezTo>
                    <a:pt x="641" y="10394"/>
                    <a:pt x="-473" y="14978"/>
                    <a:pt x="185" y="19325"/>
                  </a:cubicBezTo>
                  <a:cubicBezTo>
                    <a:pt x="1536" y="27635"/>
                    <a:pt x="10376" y="35287"/>
                    <a:pt x="19124" y="33096"/>
                  </a:cubicBezTo>
                  <a:cubicBezTo>
                    <a:pt x="23471" y="32000"/>
                    <a:pt x="27032" y="30338"/>
                    <a:pt x="29808" y="26630"/>
                  </a:cubicBezTo>
                  <a:cubicBezTo>
                    <a:pt x="32438" y="23087"/>
                    <a:pt x="33552" y="18503"/>
                    <a:pt x="32895" y="14156"/>
                  </a:cubicBezTo>
                  <a:cubicBezTo>
                    <a:pt x="31543" y="5828"/>
                    <a:pt x="22704" y="-1824"/>
                    <a:pt x="13937" y="385"/>
                  </a:cubicBezTo>
                  <a:cubicBezTo>
                    <a:pt x="9609" y="1481"/>
                    <a:pt x="6029" y="3162"/>
                    <a:pt x="3271" y="6851"/>
                  </a:cubicBezTo>
                </a:path>
              </a:pathLst>
            </a:custGeom>
            <a:solidFill>
              <a:srgbClr val="FF675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93B8128B-FE19-F8C9-DCD7-F56AAA5F953D}"/>
                </a:ext>
              </a:extLst>
            </p:cNvPr>
            <p:cNvSpPr/>
            <p:nvPr/>
          </p:nvSpPr>
          <p:spPr>
            <a:xfrm>
              <a:off x="4858084" y="3630878"/>
              <a:ext cx="19882" cy="20110"/>
            </a:xfrm>
            <a:custGeom>
              <a:avLst/>
              <a:gdLst>
                <a:gd name="connsiteX0" fmla="*/ 1960 w 19882"/>
                <a:gd name="connsiteY0" fmla="*/ 4099 h 20110"/>
                <a:gd name="connsiteX1" fmla="*/ 115 w 19882"/>
                <a:gd name="connsiteY1" fmla="*/ 11606 h 20110"/>
                <a:gd name="connsiteX2" fmla="*/ 11493 w 19882"/>
                <a:gd name="connsiteY2" fmla="*/ 19879 h 20110"/>
                <a:gd name="connsiteX3" fmla="*/ 17922 w 19882"/>
                <a:gd name="connsiteY3" fmla="*/ 16007 h 20110"/>
                <a:gd name="connsiteX4" fmla="*/ 19767 w 19882"/>
                <a:gd name="connsiteY4" fmla="*/ 8483 h 20110"/>
                <a:gd name="connsiteX5" fmla="*/ 8389 w 19882"/>
                <a:gd name="connsiteY5" fmla="*/ 227 h 20110"/>
                <a:gd name="connsiteX6" fmla="*/ 1960 w 19882"/>
                <a:gd name="connsiteY6" fmla="*/ 4099 h 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82" h="20110">
                  <a:moveTo>
                    <a:pt x="1960" y="4099"/>
                  </a:moveTo>
                  <a:cubicBezTo>
                    <a:pt x="371" y="6236"/>
                    <a:pt x="-287" y="8957"/>
                    <a:pt x="115" y="11606"/>
                  </a:cubicBezTo>
                  <a:cubicBezTo>
                    <a:pt x="937" y="16573"/>
                    <a:pt x="6215" y="21212"/>
                    <a:pt x="11493" y="19879"/>
                  </a:cubicBezTo>
                  <a:cubicBezTo>
                    <a:pt x="14123" y="19222"/>
                    <a:pt x="16260" y="18199"/>
                    <a:pt x="17922" y="16007"/>
                  </a:cubicBezTo>
                  <a:cubicBezTo>
                    <a:pt x="19511" y="13852"/>
                    <a:pt x="20169" y="11131"/>
                    <a:pt x="19767" y="8483"/>
                  </a:cubicBezTo>
                  <a:cubicBezTo>
                    <a:pt x="18963" y="3515"/>
                    <a:pt x="13630" y="-1088"/>
                    <a:pt x="8389" y="227"/>
                  </a:cubicBezTo>
                  <a:cubicBezTo>
                    <a:pt x="5777" y="885"/>
                    <a:pt x="3640" y="1889"/>
                    <a:pt x="1960" y="4099"/>
                  </a:cubicBezTo>
                </a:path>
              </a:pathLst>
            </a:custGeom>
            <a:solidFill>
              <a:srgbClr val="FF675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E1423488-4E3E-7D6F-C5E8-9F09B682C75E}"/>
                </a:ext>
              </a:extLst>
            </p:cNvPr>
            <p:cNvSpPr/>
            <p:nvPr/>
          </p:nvSpPr>
          <p:spPr>
            <a:xfrm>
              <a:off x="4933429" y="3217412"/>
              <a:ext cx="114279" cy="168268"/>
            </a:xfrm>
            <a:custGeom>
              <a:avLst/>
              <a:gdLst>
                <a:gd name="connsiteX0" fmla="*/ 95718 w 114279"/>
                <a:gd name="connsiteY0" fmla="*/ 2907 h 168268"/>
                <a:gd name="connsiteX1" fmla="*/ 65510 w 114279"/>
                <a:gd name="connsiteY1" fmla="*/ 29243 h 168268"/>
                <a:gd name="connsiteX2" fmla="*/ 35631 w 114279"/>
                <a:gd name="connsiteY2" fmla="*/ 63158 h 168268"/>
                <a:gd name="connsiteX3" fmla="*/ 23595 w 114279"/>
                <a:gd name="connsiteY3" fmla="*/ 80144 h 168268"/>
                <a:gd name="connsiteX4" fmla="*/ 12582 w 114279"/>
                <a:gd name="connsiteY4" fmla="*/ 101403 h 168268"/>
                <a:gd name="connsiteX5" fmla="*/ 5039 w 114279"/>
                <a:gd name="connsiteY5" fmla="*/ 120689 h 168268"/>
                <a:gd name="connsiteX6" fmla="*/ 17 w 114279"/>
                <a:gd name="connsiteY6" fmla="*/ 143573 h 168268"/>
                <a:gd name="connsiteX7" fmla="*/ 272 w 114279"/>
                <a:gd name="connsiteY7" fmla="*/ 149984 h 168268"/>
                <a:gd name="connsiteX8" fmla="*/ 5076 w 114279"/>
                <a:gd name="connsiteY8" fmla="*/ 162549 h 168268"/>
                <a:gd name="connsiteX9" fmla="*/ 17696 w 114279"/>
                <a:gd name="connsiteY9" fmla="*/ 168266 h 168268"/>
                <a:gd name="connsiteX10" fmla="*/ 35978 w 114279"/>
                <a:gd name="connsiteY10" fmla="*/ 150842 h 168268"/>
                <a:gd name="connsiteX11" fmla="*/ 36215 w 114279"/>
                <a:gd name="connsiteY11" fmla="*/ 143647 h 168268"/>
                <a:gd name="connsiteX12" fmla="*/ 41986 w 114279"/>
                <a:gd name="connsiteY12" fmla="*/ 121146 h 168268"/>
                <a:gd name="connsiteX13" fmla="*/ 49895 w 114279"/>
                <a:gd name="connsiteY13" fmla="*/ 98261 h 168268"/>
                <a:gd name="connsiteX14" fmla="*/ 82495 w 114279"/>
                <a:gd name="connsiteY14" fmla="*/ 47233 h 168268"/>
                <a:gd name="connsiteX15" fmla="*/ 94074 w 114279"/>
                <a:gd name="connsiteY15" fmla="*/ 34156 h 168268"/>
                <a:gd name="connsiteX16" fmla="*/ 110804 w 114279"/>
                <a:gd name="connsiteY16" fmla="*/ 19070 h 168268"/>
                <a:gd name="connsiteX17" fmla="*/ 111352 w 114279"/>
                <a:gd name="connsiteY17" fmla="*/ 3455 h 168268"/>
                <a:gd name="connsiteX18" fmla="*/ 100613 w 114279"/>
                <a:gd name="connsiteY18" fmla="*/ 350 h 168268"/>
                <a:gd name="connsiteX19" fmla="*/ 95718 w 114279"/>
                <a:gd name="connsiteY19" fmla="*/ 2907 h 16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4279" h="168268">
                  <a:moveTo>
                    <a:pt x="95718" y="2907"/>
                  </a:moveTo>
                  <a:cubicBezTo>
                    <a:pt x="85618" y="11619"/>
                    <a:pt x="75263" y="20148"/>
                    <a:pt x="65510" y="29243"/>
                  </a:cubicBezTo>
                  <a:cubicBezTo>
                    <a:pt x="54515" y="39489"/>
                    <a:pt x="44781" y="51251"/>
                    <a:pt x="35631" y="63158"/>
                  </a:cubicBezTo>
                  <a:cubicBezTo>
                    <a:pt x="31357" y="68656"/>
                    <a:pt x="27375" y="74281"/>
                    <a:pt x="23595" y="80144"/>
                  </a:cubicBezTo>
                  <a:cubicBezTo>
                    <a:pt x="19285" y="86828"/>
                    <a:pt x="15796" y="94116"/>
                    <a:pt x="12582" y="101403"/>
                  </a:cubicBezTo>
                  <a:cubicBezTo>
                    <a:pt x="9824" y="107740"/>
                    <a:pt x="7359" y="114187"/>
                    <a:pt x="5039" y="120689"/>
                  </a:cubicBezTo>
                  <a:cubicBezTo>
                    <a:pt x="2464" y="127903"/>
                    <a:pt x="126" y="135921"/>
                    <a:pt x="17" y="143573"/>
                  </a:cubicBezTo>
                  <a:cubicBezTo>
                    <a:pt x="-56" y="145710"/>
                    <a:pt x="126" y="147847"/>
                    <a:pt x="272" y="149984"/>
                  </a:cubicBezTo>
                  <a:cubicBezTo>
                    <a:pt x="656" y="154842"/>
                    <a:pt x="1642" y="158897"/>
                    <a:pt x="5076" y="162549"/>
                  </a:cubicBezTo>
                  <a:cubicBezTo>
                    <a:pt x="8308" y="166056"/>
                    <a:pt x="12929" y="168156"/>
                    <a:pt x="17696" y="168266"/>
                  </a:cubicBezTo>
                  <a:cubicBezTo>
                    <a:pt x="27138" y="168448"/>
                    <a:pt x="36106" y="160559"/>
                    <a:pt x="35978" y="150842"/>
                  </a:cubicBezTo>
                  <a:cubicBezTo>
                    <a:pt x="35923" y="148395"/>
                    <a:pt x="35996" y="146021"/>
                    <a:pt x="36215" y="143647"/>
                  </a:cubicBezTo>
                  <a:cubicBezTo>
                    <a:pt x="37694" y="136030"/>
                    <a:pt x="39740" y="128561"/>
                    <a:pt x="41986" y="121146"/>
                  </a:cubicBezTo>
                  <a:cubicBezTo>
                    <a:pt x="44306" y="113384"/>
                    <a:pt x="46808" y="105749"/>
                    <a:pt x="49895" y="98261"/>
                  </a:cubicBezTo>
                  <a:cubicBezTo>
                    <a:pt x="58588" y="80089"/>
                    <a:pt x="70040" y="63012"/>
                    <a:pt x="82495" y="47233"/>
                  </a:cubicBezTo>
                  <a:cubicBezTo>
                    <a:pt x="86221" y="42758"/>
                    <a:pt x="90002" y="38338"/>
                    <a:pt x="94074" y="34156"/>
                  </a:cubicBezTo>
                  <a:cubicBezTo>
                    <a:pt x="99316" y="28786"/>
                    <a:pt x="105124" y="23983"/>
                    <a:pt x="110804" y="19070"/>
                  </a:cubicBezTo>
                  <a:cubicBezTo>
                    <a:pt x="115333" y="15143"/>
                    <a:pt x="115352" y="7765"/>
                    <a:pt x="111352" y="3455"/>
                  </a:cubicBezTo>
                  <a:cubicBezTo>
                    <a:pt x="108466" y="368"/>
                    <a:pt x="104375" y="-600"/>
                    <a:pt x="100613" y="350"/>
                  </a:cubicBezTo>
                  <a:cubicBezTo>
                    <a:pt x="98859" y="788"/>
                    <a:pt x="97179" y="1647"/>
                    <a:pt x="95718" y="2907"/>
                  </a:cubicBezTo>
                </a:path>
              </a:pathLst>
            </a:custGeom>
            <a:solidFill>
              <a:srgbClr val="FF675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9" name="图形 10">
              <a:extLst>
                <a:ext uri="{FF2B5EF4-FFF2-40B4-BE49-F238E27FC236}">
                  <a16:creationId xmlns:a16="http://schemas.microsoft.com/office/drawing/2014/main" id="{8FDDBC51-A789-1DCD-E96D-B7DD8043A795}"/>
                </a:ext>
              </a:extLst>
            </p:cNvPr>
            <p:cNvGrpSpPr/>
            <p:nvPr/>
          </p:nvGrpSpPr>
          <p:grpSpPr>
            <a:xfrm>
              <a:off x="4716266" y="2949555"/>
              <a:ext cx="1225326" cy="954082"/>
              <a:chOff x="4716266" y="2949555"/>
              <a:chExt cx="1225326" cy="954082"/>
            </a:xfrm>
          </p:grpSpPr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21E6653A-C533-385F-8C27-23248C09740F}"/>
                  </a:ext>
                </a:extLst>
              </p:cNvPr>
              <p:cNvSpPr/>
              <p:nvPr/>
            </p:nvSpPr>
            <p:spPr>
              <a:xfrm>
                <a:off x="4716266" y="3045262"/>
                <a:ext cx="1225326" cy="858375"/>
              </a:xfrm>
              <a:custGeom>
                <a:avLst/>
                <a:gdLst>
                  <a:gd name="connsiteX0" fmla="*/ 278363 w 1225326"/>
                  <a:gd name="connsiteY0" fmla="*/ 15999 h 858375"/>
                  <a:gd name="connsiteX1" fmla="*/ 234658 w 1225326"/>
                  <a:gd name="connsiteY1" fmla="*/ 33295 h 858375"/>
                  <a:gd name="connsiteX2" fmla="*/ 96932 w 1225326"/>
                  <a:gd name="connsiteY2" fmla="*/ 144776 h 858375"/>
                  <a:gd name="connsiteX3" fmla="*/ 47857 w 1225326"/>
                  <a:gd name="connsiteY3" fmla="*/ 221173 h 858375"/>
                  <a:gd name="connsiteX4" fmla="*/ 15129 w 1225326"/>
                  <a:gd name="connsiteY4" fmla="*/ 305460 h 858375"/>
                  <a:gd name="connsiteX5" fmla="*/ 6088 w 1225326"/>
                  <a:gd name="connsiteY5" fmla="*/ 482306 h 858375"/>
                  <a:gd name="connsiteX6" fmla="*/ 28370 w 1225326"/>
                  <a:gd name="connsiteY6" fmla="*/ 560201 h 858375"/>
                  <a:gd name="connsiteX7" fmla="*/ 62231 w 1225326"/>
                  <a:gd name="connsiteY7" fmla="*/ 627594 h 858375"/>
                  <a:gd name="connsiteX8" fmla="*/ 106155 w 1225326"/>
                  <a:gd name="connsiteY8" fmla="*/ 685088 h 858375"/>
                  <a:gd name="connsiteX9" fmla="*/ 158937 w 1225326"/>
                  <a:gd name="connsiteY9" fmla="*/ 733267 h 858375"/>
                  <a:gd name="connsiteX10" fmla="*/ 285412 w 1225326"/>
                  <a:gd name="connsiteY10" fmla="*/ 803984 h 858375"/>
                  <a:gd name="connsiteX11" fmla="*/ 430444 w 1225326"/>
                  <a:gd name="connsiteY11" fmla="*/ 844055 h 858375"/>
                  <a:gd name="connsiteX12" fmla="*/ 582982 w 1225326"/>
                  <a:gd name="connsiteY12" fmla="*/ 858209 h 858375"/>
                  <a:gd name="connsiteX13" fmla="*/ 731611 w 1225326"/>
                  <a:gd name="connsiteY13" fmla="*/ 850849 h 858375"/>
                  <a:gd name="connsiteX14" fmla="*/ 803187 w 1225326"/>
                  <a:gd name="connsiteY14" fmla="*/ 840201 h 858375"/>
                  <a:gd name="connsiteX15" fmla="*/ 885191 w 1225326"/>
                  <a:gd name="connsiteY15" fmla="*/ 819581 h 858375"/>
                  <a:gd name="connsiteX16" fmla="*/ 1029382 w 1225326"/>
                  <a:gd name="connsiteY16" fmla="*/ 751275 h 858375"/>
                  <a:gd name="connsiteX17" fmla="*/ 1089397 w 1225326"/>
                  <a:gd name="connsiteY17" fmla="*/ 704063 h 858375"/>
                  <a:gd name="connsiteX18" fmla="*/ 1139914 w 1225326"/>
                  <a:gd name="connsiteY18" fmla="*/ 648250 h 858375"/>
                  <a:gd name="connsiteX19" fmla="*/ 1207891 w 1225326"/>
                  <a:gd name="connsiteY19" fmla="*/ 512003 h 858375"/>
                  <a:gd name="connsiteX20" fmla="*/ 1223981 w 1225326"/>
                  <a:gd name="connsiteY20" fmla="*/ 344306 h 858375"/>
                  <a:gd name="connsiteX21" fmla="*/ 1218557 w 1225326"/>
                  <a:gd name="connsiteY21" fmla="*/ 300437 h 858375"/>
                  <a:gd name="connsiteX22" fmla="*/ 1208074 w 1225326"/>
                  <a:gd name="connsiteY22" fmla="*/ 258705 h 858375"/>
                  <a:gd name="connsiteX23" fmla="*/ 1173483 w 1225326"/>
                  <a:gd name="connsiteY23" fmla="*/ 183568 h 858375"/>
                  <a:gd name="connsiteX24" fmla="*/ 1060230 w 1225326"/>
                  <a:gd name="connsiteY24" fmla="*/ 71155 h 858375"/>
                  <a:gd name="connsiteX25" fmla="*/ 908367 w 1225326"/>
                  <a:gd name="connsiteY25" fmla="*/ 21843 h 858375"/>
                  <a:gd name="connsiteX26" fmla="*/ 825742 w 1225326"/>
                  <a:gd name="connsiteY26" fmla="*/ 25387 h 858375"/>
                  <a:gd name="connsiteX27" fmla="*/ 825286 w 1225326"/>
                  <a:gd name="connsiteY27" fmla="*/ 25459 h 858375"/>
                  <a:gd name="connsiteX28" fmla="*/ 815935 w 1225326"/>
                  <a:gd name="connsiteY28" fmla="*/ 35852 h 858375"/>
                  <a:gd name="connsiteX29" fmla="*/ 812556 w 1225326"/>
                  <a:gd name="connsiteY29" fmla="*/ 38975 h 858375"/>
                  <a:gd name="connsiteX30" fmla="*/ 856371 w 1225326"/>
                  <a:gd name="connsiteY30" fmla="*/ 32509 h 858375"/>
                  <a:gd name="connsiteX31" fmla="*/ 854964 w 1225326"/>
                  <a:gd name="connsiteY31" fmla="*/ 32619 h 858375"/>
                  <a:gd name="connsiteX32" fmla="*/ 943361 w 1225326"/>
                  <a:gd name="connsiteY32" fmla="*/ 37349 h 858375"/>
                  <a:gd name="connsiteX33" fmla="*/ 941899 w 1225326"/>
                  <a:gd name="connsiteY33" fmla="*/ 37112 h 858375"/>
                  <a:gd name="connsiteX34" fmla="*/ 1027392 w 1225326"/>
                  <a:gd name="connsiteY34" fmla="*/ 65402 h 858375"/>
                  <a:gd name="connsiteX35" fmla="*/ 1026058 w 1225326"/>
                  <a:gd name="connsiteY35" fmla="*/ 64781 h 858375"/>
                  <a:gd name="connsiteX36" fmla="*/ 1101213 w 1225326"/>
                  <a:gd name="connsiteY36" fmla="*/ 114568 h 858375"/>
                  <a:gd name="connsiteX37" fmla="*/ 1101195 w 1225326"/>
                  <a:gd name="connsiteY37" fmla="*/ 114568 h 858375"/>
                  <a:gd name="connsiteX38" fmla="*/ 1101414 w 1225326"/>
                  <a:gd name="connsiteY38" fmla="*/ 114732 h 858375"/>
                  <a:gd name="connsiteX39" fmla="*/ 1102035 w 1225326"/>
                  <a:gd name="connsiteY39" fmla="*/ 115317 h 858375"/>
                  <a:gd name="connsiteX40" fmla="*/ 1157520 w 1225326"/>
                  <a:gd name="connsiteY40" fmla="*/ 178564 h 858375"/>
                  <a:gd name="connsiteX41" fmla="*/ 1156716 w 1225326"/>
                  <a:gd name="connsiteY41" fmla="*/ 177413 h 858375"/>
                  <a:gd name="connsiteX42" fmla="*/ 1194887 w 1225326"/>
                  <a:gd name="connsiteY42" fmla="*/ 253152 h 858375"/>
                  <a:gd name="connsiteX43" fmla="*/ 1206649 w 1225326"/>
                  <a:gd name="connsiteY43" fmla="*/ 295816 h 858375"/>
                  <a:gd name="connsiteX44" fmla="*/ 1212987 w 1225326"/>
                  <a:gd name="connsiteY44" fmla="*/ 341457 h 858375"/>
                  <a:gd name="connsiteX45" fmla="*/ 1212895 w 1225326"/>
                  <a:gd name="connsiteY45" fmla="*/ 340032 h 858375"/>
                  <a:gd name="connsiteX46" fmla="*/ 1206576 w 1225326"/>
                  <a:gd name="connsiteY46" fmla="*/ 470928 h 858375"/>
                  <a:gd name="connsiteX47" fmla="*/ 1206869 w 1225326"/>
                  <a:gd name="connsiteY47" fmla="*/ 469504 h 858375"/>
                  <a:gd name="connsiteX48" fmla="*/ 1171839 w 1225326"/>
                  <a:gd name="connsiteY48" fmla="*/ 576127 h 858375"/>
                  <a:gd name="connsiteX49" fmla="*/ 1112756 w 1225326"/>
                  <a:gd name="connsiteY49" fmla="*/ 664651 h 858375"/>
                  <a:gd name="connsiteX50" fmla="*/ 1112372 w 1225326"/>
                  <a:gd name="connsiteY50" fmla="*/ 665089 h 858375"/>
                  <a:gd name="connsiteX51" fmla="*/ 1111916 w 1225326"/>
                  <a:gd name="connsiteY51" fmla="*/ 665600 h 858375"/>
                  <a:gd name="connsiteX52" fmla="*/ 1112190 w 1225326"/>
                  <a:gd name="connsiteY52" fmla="*/ 665308 h 858375"/>
                  <a:gd name="connsiteX53" fmla="*/ 1025565 w 1225326"/>
                  <a:gd name="connsiteY53" fmla="*/ 740975 h 858375"/>
                  <a:gd name="connsiteX54" fmla="*/ 1025821 w 1225326"/>
                  <a:gd name="connsiteY54" fmla="*/ 740774 h 858375"/>
                  <a:gd name="connsiteX55" fmla="*/ 1025529 w 1225326"/>
                  <a:gd name="connsiteY55" fmla="*/ 740993 h 858375"/>
                  <a:gd name="connsiteX56" fmla="*/ 1024944 w 1225326"/>
                  <a:gd name="connsiteY56" fmla="*/ 741395 h 858375"/>
                  <a:gd name="connsiteX57" fmla="*/ 1024889 w 1225326"/>
                  <a:gd name="connsiteY57" fmla="*/ 741450 h 858375"/>
                  <a:gd name="connsiteX58" fmla="*/ 1024834 w 1225326"/>
                  <a:gd name="connsiteY58" fmla="*/ 741504 h 858375"/>
                  <a:gd name="connsiteX59" fmla="*/ 1024798 w 1225326"/>
                  <a:gd name="connsiteY59" fmla="*/ 741522 h 858375"/>
                  <a:gd name="connsiteX60" fmla="*/ 1024761 w 1225326"/>
                  <a:gd name="connsiteY60" fmla="*/ 741540 h 858375"/>
                  <a:gd name="connsiteX61" fmla="*/ 899436 w 1225326"/>
                  <a:gd name="connsiteY61" fmla="*/ 803528 h 858375"/>
                  <a:gd name="connsiteX62" fmla="*/ 788046 w 1225326"/>
                  <a:gd name="connsiteY62" fmla="*/ 831927 h 858375"/>
                  <a:gd name="connsiteX63" fmla="*/ 690044 w 1225326"/>
                  <a:gd name="connsiteY63" fmla="*/ 844109 h 858375"/>
                  <a:gd name="connsiteX64" fmla="*/ 690171 w 1225326"/>
                  <a:gd name="connsiteY64" fmla="*/ 844091 h 858375"/>
                  <a:gd name="connsiteX65" fmla="*/ 420509 w 1225326"/>
                  <a:gd name="connsiteY65" fmla="*/ 831343 h 858375"/>
                  <a:gd name="connsiteX66" fmla="*/ 420636 w 1225326"/>
                  <a:gd name="connsiteY66" fmla="*/ 831361 h 858375"/>
                  <a:gd name="connsiteX67" fmla="*/ 248958 w 1225326"/>
                  <a:gd name="connsiteY67" fmla="*/ 776132 h 858375"/>
                  <a:gd name="connsiteX68" fmla="*/ 143942 w 1225326"/>
                  <a:gd name="connsiteY68" fmla="*/ 706986 h 858375"/>
                  <a:gd name="connsiteX69" fmla="*/ 145020 w 1225326"/>
                  <a:gd name="connsiteY69" fmla="*/ 707936 h 858375"/>
                  <a:gd name="connsiteX70" fmla="*/ 77828 w 1225326"/>
                  <a:gd name="connsiteY70" fmla="*/ 631849 h 858375"/>
                  <a:gd name="connsiteX71" fmla="*/ 77828 w 1225326"/>
                  <a:gd name="connsiteY71" fmla="*/ 631886 h 858375"/>
                  <a:gd name="connsiteX72" fmla="*/ 77810 w 1225326"/>
                  <a:gd name="connsiteY72" fmla="*/ 631831 h 858375"/>
                  <a:gd name="connsiteX73" fmla="*/ 77810 w 1225326"/>
                  <a:gd name="connsiteY73" fmla="*/ 631849 h 858375"/>
                  <a:gd name="connsiteX74" fmla="*/ 77773 w 1225326"/>
                  <a:gd name="connsiteY74" fmla="*/ 631776 h 858375"/>
                  <a:gd name="connsiteX75" fmla="*/ 77773 w 1225326"/>
                  <a:gd name="connsiteY75" fmla="*/ 631776 h 858375"/>
                  <a:gd name="connsiteX76" fmla="*/ 77590 w 1225326"/>
                  <a:gd name="connsiteY76" fmla="*/ 631557 h 858375"/>
                  <a:gd name="connsiteX77" fmla="*/ 77572 w 1225326"/>
                  <a:gd name="connsiteY77" fmla="*/ 631521 h 858375"/>
                  <a:gd name="connsiteX78" fmla="*/ 77554 w 1225326"/>
                  <a:gd name="connsiteY78" fmla="*/ 631484 h 858375"/>
                  <a:gd name="connsiteX79" fmla="*/ 77536 w 1225326"/>
                  <a:gd name="connsiteY79" fmla="*/ 631466 h 858375"/>
                  <a:gd name="connsiteX80" fmla="*/ 77499 w 1225326"/>
                  <a:gd name="connsiteY80" fmla="*/ 631447 h 858375"/>
                  <a:gd name="connsiteX81" fmla="*/ 77536 w 1225326"/>
                  <a:gd name="connsiteY81" fmla="*/ 631466 h 858375"/>
                  <a:gd name="connsiteX82" fmla="*/ 33520 w 1225326"/>
                  <a:gd name="connsiteY82" fmla="*/ 543124 h 858375"/>
                  <a:gd name="connsiteX83" fmla="*/ 11768 w 1225326"/>
                  <a:gd name="connsiteY83" fmla="*/ 443003 h 858375"/>
                  <a:gd name="connsiteX84" fmla="*/ 11878 w 1225326"/>
                  <a:gd name="connsiteY84" fmla="*/ 444409 h 858375"/>
                  <a:gd name="connsiteX85" fmla="*/ 17795 w 1225326"/>
                  <a:gd name="connsiteY85" fmla="*/ 341494 h 858375"/>
                  <a:gd name="connsiteX86" fmla="*/ 17704 w 1225326"/>
                  <a:gd name="connsiteY86" fmla="*/ 341695 h 858375"/>
                  <a:gd name="connsiteX87" fmla="*/ 17850 w 1225326"/>
                  <a:gd name="connsiteY87" fmla="*/ 341055 h 858375"/>
                  <a:gd name="connsiteX88" fmla="*/ 17850 w 1225326"/>
                  <a:gd name="connsiteY88" fmla="*/ 340909 h 858375"/>
                  <a:gd name="connsiteX89" fmla="*/ 17868 w 1225326"/>
                  <a:gd name="connsiteY89" fmla="*/ 340964 h 858375"/>
                  <a:gd name="connsiteX90" fmla="*/ 53683 w 1225326"/>
                  <a:gd name="connsiteY90" fmla="*/ 233629 h 858375"/>
                  <a:gd name="connsiteX91" fmla="*/ 53592 w 1225326"/>
                  <a:gd name="connsiteY91" fmla="*/ 233738 h 858375"/>
                  <a:gd name="connsiteX92" fmla="*/ 53775 w 1225326"/>
                  <a:gd name="connsiteY92" fmla="*/ 233428 h 858375"/>
                  <a:gd name="connsiteX93" fmla="*/ 54249 w 1225326"/>
                  <a:gd name="connsiteY93" fmla="*/ 232387 h 858375"/>
                  <a:gd name="connsiteX94" fmla="*/ 54268 w 1225326"/>
                  <a:gd name="connsiteY94" fmla="*/ 232423 h 858375"/>
                  <a:gd name="connsiteX95" fmla="*/ 117898 w 1225326"/>
                  <a:gd name="connsiteY95" fmla="*/ 136375 h 858375"/>
                  <a:gd name="connsiteX96" fmla="*/ 117734 w 1225326"/>
                  <a:gd name="connsiteY96" fmla="*/ 136539 h 858375"/>
                  <a:gd name="connsiteX97" fmla="*/ 118026 w 1225326"/>
                  <a:gd name="connsiteY97" fmla="*/ 136247 h 858375"/>
                  <a:gd name="connsiteX98" fmla="*/ 118684 w 1225326"/>
                  <a:gd name="connsiteY98" fmla="*/ 135462 h 858375"/>
                  <a:gd name="connsiteX99" fmla="*/ 118592 w 1225326"/>
                  <a:gd name="connsiteY99" fmla="*/ 135644 h 858375"/>
                  <a:gd name="connsiteX100" fmla="*/ 194259 w 1225326"/>
                  <a:gd name="connsiteY100" fmla="*/ 68763 h 858375"/>
                  <a:gd name="connsiteX101" fmla="*/ 231498 w 1225326"/>
                  <a:gd name="connsiteY101" fmla="*/ 46883 h 858375"/>
                  <a:gd name="connsiteX102" fmla="*/ 272975 w 1225326"/>
                  <a:gd name="connsiteY102" fmla="*/ 29185 h 858375"/>
                  <a:gd name="connsiteX103" fmla="*/ 313082 w 1225326"/>
                  <a:gd name="connsiteY103" fmla="*/ 17624 h 858375"/>
                  <a:gd name="connsiteX104" fmla="*/ 352714 w 1225326"/>
                  <a:gd name="connsiteY104" fmla="*/ 11616 h 858375"/>
                  <a:gd name="connsiteX105" fmla="*/ 351308 w 1225326"/>
                  <a:gd name="connsiteY105" fmla="*/ 11725 h 858375"/>
                  <a:gd name="connsiteX106" fmla="*/ 393624 w 1225326"/>
                  <a:gd name="connsiteY106" fmla="*/ 11415 h 858375"/>
                  <a:gd name="connsiteX107" fmla="*/ 402245 w 1225326"/>
                  <a:gd name="connsiteY107" fmla="*/ 12127 h 858375"/>
                  <a:gd name="connsiteX108" fmla="*/ 401514 w 1225326"/>
                  <a:gd name="connsiteY108" fmla="*/ 11141 h 858375"/>
                  <a:gd name="connsiteX109" fmla="*/ 395506 w 1225326"/>
                  <a:gd name="connsiteY109" fmla="*/ 1899 h 858375"/>
                  <a:gd name="connsiteX110" fmla="*/ 394848 w 1225326"/>
                  <a:gd name="connsiteY110" fmla="*/ 1077 h 858375"/>
                  <a:gd name="connsiteX111" fmla="*/ 394593 w 1225326"/>
                  <a:gd name="connsiteY111" fmla="*/ 694 h 858375"/>
                  <a:gd name="connsiteX112" fmla="*/ 373370 w 1225326"/>
                  <a:gd name="connsiteY112" fmla="*/ 0 h 858375"/>
                  <a:gd name="connsiteX113" fmla="*/ 328222 w 1225326"/>
                  <a:gd name="connsiteY113" fmla="*/ 3780 h 858375"/>
                  <a:gd name="connsiteX114" fmla="*/ 302288 w 1225326"/>
                  <a:gd name="connsiteY114" fmla="*/ 9114 h 858375"/>
                  <a:gd name="connsiteX115" fmla="*/ 278363 w 1225326"/>
                  <a:gd name="connsiteY115" fmla="*/ 15999 h 858375"/>
                  <a:gd name="connsiteX116" fmla="*/ 194259 w 1225326"/>
                  <a:gd name="connsiteY116" fmla="*/ 68763 h 858375"/>
                  <a:gd name="connsiteX117" fmla="*/ 193090 w 1225326"/>
                  <a:gd name="connsiteY117" fmla="*/ 69493 h 858375"/>
                  <a:gd name="connsiteX118" fmla="*/ 194259 w 1225326"/>
                  <a:gd name="connsiteY118" fmla="*/ 68763 h 858375"/>
                  <a:gd name="connsiteX119" fmla="*/ 1101980 w 1225326"/>
                  <a:gd name="connsiteY119" fmla="*/ 115262 h 858375"/>
                  <a:gd name="connsiteX120" fmla="*/ 1102035 w 1225326"/>
                  <a:gd name="connsiteY120" fmla="*/ 115317 h 858375"/>
                  <a:gd name="connsiteX121" fmla="*/ 1101980 w 1225326"/>
                  <a:gd name="connsiteY121" fmla="*/ 115262 h 858375"/>
                  <a:gd name="connsiteX122" fmla="*/ 1025547 w 1225326"/>
                  <a:gd name="connsiteY122" fmla="*/ 741029 h 858375"/>
                  <a:gd name="connsiteX123" fmla="*/ 1025090 w 1225326"/>
                  <a:gd name="connsiteY123" fmla="*/ 741322 h 858375"/>
                  <a:gd name="connsiteX124" fmla="*/ 1025547 w 1225326"/>
                  <a:gd name="connsiteY124" fmla="*/ 741029 h 85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225326" h="858375">
                    <a:moveTo>
                      <a:pt x="278363" y="15999"/>
                    </a:moveTo>
                    <a:cubicBezTo>
                      <a:pt x="263423" y="20802"/>
                      <a:pt x="248830" y="26555"/>
                      <a:pt x="234658" y="33295"/>
                    </a:cubicBezTo>
                    <a:cubicBezTo>
                      <a:pt x="180707" y="58827"/>
                      <a:pt x="134098" y="98368"/>
                      <a:pt x="96932" y="144776"/>
                    </a:cubicBezTo>
                    <a:cubicBezTo>
                      <a:pt x="77956" y="168409"/>
                      <a:pt x="61610" y="194179"/>
                      <a:pt x="47857" y="221173"/>
                    </a:cubicBezTo>
                    <a:cubicBezTo>
                      <a:pt x="34141" y="248093"/>
                      <a:pt x="23201" y="276329"/>
                      <a:pt x="15129" y="305460"/>
                    </a:cubicBezTo>
                    <a:cubicBezTo>
                      <a:pt x="-815" y="362826"/>
                      <a:pt x="-4706" y="423662"/>
                      <a:pt x="6088" y="482306"/>
                    </a:cubicBezTo>
                    <a:cubicBezTo>
                      <a:pt x="11038" y="508898"/>
                      <a:pt x="18635" y="534997"/>
                      <a:pt x="28370" y="560201"/>
                    </a:cubicBezTo>
                    <a:cubicBezTo>
                      <a:pt x="37447" y="583670"/>
                      <a:pt x="48825" y="606262"/>
                      <a:pt x="62231" y="627594"/>
                    </a:cubicBezTo>
                    <a:cubicBezTo>
                      <a:pt x="75033" y="648086"/>
                      <a:pt x="89809" y="667262"/>
                      <a:pt x="106155" y="685088"/>
                    </a:cubicBezTo>
                    <a:cubicBezTo>
                      <a:pt x="122282" y="702639"/>
                      <a:pt x="140089" y="718656"/>
                      <a:pt x="158937" y="733267"/>
                    </a:cubicBezTo>
                    <a:cubicBezTo>
                      <a:pt x="197236" y="762945"/>
                      <a:pt x="240484" y="785994"/>
                      <a:pt x="285412" y="803984"/>
                    </a:cubicBezTo>
                    <a:cubicBezTo>
                      <a:pt x="332094" y="822595"/>
                      <a:pt x="381004" y="835306"/>
                      <a:pt x="430444" y="844055"/>
                    </a:cubicBezTo>
                    <a:cubicBezTo>
                      <a:pt x="480779" y="852985"/>
                      <a:pt x="531880" y="857314"/>
                      <a:pt x="582982" y="858209"/>
                    </a:cubicBezTo>
                    <a:cubicBezTo>
                      <a:pt x="632623" y="859086"/>
                      <a:pt x="682336" y="856492"/>
                      <a:pt x="731611" y="850849"/>
                    </a:cubicBezTo>
                    <a:cubicBezTo>
                      <a:pt x="755592" y="848127"/>
                      <a:pt x="779499" y="844584"/>
                      <a:pt x="803187" y="840201"/>
                    </a:cubicBezTo>
                    <a:cubicBezTo>
                      <a:pt x="830929" y="835014"/>
                      <a:pt x="858343" y="828129"/>
                      <a:pt x="885191" y="819581"/>
                    </a:cubicBezTo>
                    <a:cubicBezTo>
                      <a:pt x="936018" y="803418"/>
                      <a:pt x="984929" y="780899"/>
                      <a:pt x="1029382" y="751275"/>
                    </a:cubicBezTo>
                    <a:cubicBezTo>
                      <a:pt x="1050605" y="737121"/>
                      <a:pt x="1070713" y="721414"/>
                      <a:pt x="1089397" y="704063"/>
                    </a:cubicBezTo>
                    <a:cubicBezTo>
                      <a:pt x="1107807" y="686987"/>
                      <a:pt x="1124719" y="668249"/>
                      <a:pt x="1139914" y="648250"/>
                    </a:cubicBezTo>
                    <a:cubicBezTo>
                      <a:pt x="1170889" y="607632"/>
                      <a:pt x="1193791" y="561041"/>
                      <a:pt x="1207891" y="512003"/>
                    </a:cubicBezTo>
                    <a:cubicBezTo>
                      <a:pt x="1223506" y="457669"/>
                      <a:pt x="1227890" y="400540"/>
                      <a:pt x="1223981" y="344306"/>
                    </a:cubicBezTo>
                    <a:cubicBezTo>
                      <a:pt x="1222922" y="329549"/>
                      <a:pt x="1221242" y="314938"/>
                      <a:pt x="1218557" y="300437"/>
                    </a:cubicBezTo>
                    <a:cubicBezTo>
                      <a:pt x="1215964" y="286301"/>
                      <a:pt x="1212420" y="272402"/>
                      <a:pt x="1208074" y="258705"/>
                    </a:cubicBezTo>
                    <a:cubicBezTo>
                      <a:pt x="1199672" y="232368"/>
                      <a:pt x="1188002" y="207128"/>
                      <a:pt x="1173483" y="183568"/>
                    </a:cubicBezTo>
                    <a:cubicBezTo>
                      <a:pt x="1145265" y="137799"/>
                      <a:pt x="1106035" y="99208"/>
                      <a:pt x="1060230" y="71155"/>
                    </a:cubicBezTo>
                    <a:cubicBezTo>
                      <a:pt x="1014333" y="43084"/>
                      <a:pt x="961953" y="26245"/>
                      <a:pt x="908367" y="21843"/>
                    </a:cubicBezTo>
                    <a:cubicBezTo>
                      <a:pt x="880826" y="19579"/>
                      <a:pt x="852992" y="20967"/>
                      <a:pt x="825742" y="25387"/>
                    </a:cubicBezTo>
                    <a:cubicBezTo>
                      <a:pt x="825597" y="25405"/>
                      <a:pt x="825450" y="25441"/>
                      <a:pt x="825286" y="25459"/>
                    </a:cubicBezTo>
                    <a:cubicBezTo>
                      <a:pt x="822455" y="29149"/>
                      <a:pt x="819314" y="32601"/>
                      <a:pt x="815935" y="35852"/>
                    </a:cubicBezTo>
                    <a:cubicBezTo>
                      <a:pt x="814839" y="36911"/>
                      <a:pt x="813707" y="37952"/>
                      <a:pt x="812556" y="38975"/>
                    </a:cubicBezTo>
                    <a:cubicBezTo>
                      <a:pt x="827003" y="35888"/>
                      <a:pt x="841632" y="33715"/>
                      <a:pt x="856371" y="32509"/>
                    </a:cubicBezTo>
                    <a:lnTo>
                      <a:pt x="854964" y="32619"/>
                    </a:lnTo>
                    <a:cubicBezTo>
                      <a:pt x="884533" y="30354"/>
                      <a:pt x="914212" y="31943"/>
                      <a:pt x="943361" y="37349"/>
                    </a:cubicBezTo>
                    <a:cubicBezTo>
                      <a:pt x="942849" y="37258"/>
                      <a:pt x="942411" y="37203"/>
                      <a:pt x="941899" y="37112"/>
                    </a:cubicBezTo>
                    <a:cubicBezTo>
                      <a:pt x="971541" y="42737"/>
                      <a:pt x="1000215" y="52289"/>
                      <a:pt x="1027392" y="65402"/>
                    </a:cubicBezTo>
                    <a:cubicBezTo>
                      <a:pt x="1026953" y="65219"/>
                      <a:pt x="1026497" y="64982"/>
                      <a:pt x="1026058" y="64781"/>
                    </a:cubicBezTo>
                    <a:cubicBezTo>
                      <a:pt x="1053216" y="78041"/>
                      <a:pt x="1078420" y="94788"/>
                      <a:pt x="1101213" y="114568"/>
                    </a:cubicBezTo>
                    <a:lnTo>
                      <a:pt x="1101195" y="114568"/>
                    </a:lnTo>
                    <a:cubicBezTo>
                      <a:pt x="1101268" y="114641"/>
                      <a:pt x="1101359" y="114696"/>
                      <a:pt x="1101414" y="114732"/>
                    </a:cubicBezTo>
                    <a:cubicBezTo>
                      <a:pt x="1101633" y="114933"/>
                      <a:pt x="1101871" y="115134"/>
                      <a:pt x="1102035" y="115317"/>
                    </a:cubicBezTo>
                    <a:cubicBezTo>
                      <a:pt x="1123075" y="134074"/>
                      <a:pt x="1141667" y="155278"/>
                      <a:pt x="1157520" y="178564"/>
                    </a:cubicBezTo>
                    <a:cubicBezTo>
                      <a:pt x="1157246" y="178198"/>
                      <a:pt x="1156972" y="177778"/>
                      <a:pt x="1156716" y="177413"/>
                    </a:cubicBezTo>
                    <a:cubicBezTo>
                      <a:pt x="1172588" y="200991"/>
                      <a:pt x="1185372" y="226396"/>
                      <a:pt x="1194887" y="253152"/>
                    </a:cubicBezTo>
                    <a:cubicBezTo>
                      <a:pt x="1199745" y="267106"/>
                      <a:pt x="1203618" y="281351"/>
                      <a:pt x="1206649" y="295816"/>
                    </a:cubicBezTo>
                    <a:cubicBezTo>
                      <a:pt x="1209827" y="310847"/>
                      <a:pt x="1211800" y="326134"/>
                      <a:pt x="1212987" y="341457"/>
                    </a:cubicBezTo>
                    <a:lnTo>
                      <a:pt x="1212895" y="340032"/>
                    </a:lnTo>
                    <a:cubicBezTo>
                      <a:pt x="1216238" y="383774"/>
                      <a:pt x="1214594" y="427771"/>
                      <a:pt x="1206576" y="470928"/>
                    </a:cubicBezTo>
                    <a:cubicBezTo>
                      <a:pt x="1206667" y="470417"/>
                      <a:pt x="1206759" y="469960"/>
                      <a:pt x="1206869" y="469504"/>
                    </a:cubicBezTo>
                    <a:cubicBezTo>
                      <a:pt x="1199855" y="506451"/>
                      <a:pt x="1188203" y="542302"/>
                      <a:pt x="1171839" y="576127"/>
                    </a:cubicBezTo>
                    <a:cubicBezTo>
                      <a:pt x="1156077" y="608052"/>
                      <a:pt x="1136133" y="637767"/>
                      <a:pt x="1112756" y="664651"/>
                    </a:cubicBezTo>
                    <a:cubicBezTo>
                      <a:pt x="1112646" y="664779"/>
                      <a:pt x="1112537" y="664943"/>
                      <a:pt x="1112372" y="665089"/>
                    </a:cubicBezTo>
                    <a:cubicBezTo>
                      <a:pt x="1112244" y="665253"/>
                      <a:pt x="1112080" y="665418"/>
                      <a:pt x="1111916" y="665600"/>
                    </a:cubicBezTo>
                    <a:cubicBezTo>
                      <a:pt x="1112025" y="665491"/>
                      <a:pt x="1112080" y="665418"/>
                      <a:pt x="1112190" y="665308"/>
                    </a:cubicBezTo>
                    <a:cubicBezTo>
                      <a:pt x="1086639" y="694128"/>
                      <a:pt x="1057417" y="719350"/>
                      <a:pt x="1025565" y="740975"/>
                    </a:cubicBezTo>
                    <a:cubicBezTo>
                      <a:pt x="1025638" y="740920"/>
                      <a:pt x="1025748" y="740847"/>
                      <a:pt x="1025821" y="740774"/>
                    </a:cubicBezTo>
                    <a:cubicBezTo>
                      <a:pt x="1025748" y="740847"/>
                      <a:pt x="1025638" y="740920"/>
                      <a:pt x="1025529" y="740993"/>
                    </a:cubicBezTo>
                    <a:cubicBezTo>
                      <a:pt x="1025346" y="741120"/>
                      <a:pt x="1025127" y="741267"/>
                      <a:pt x="1024944" y="741395"/>
                    </a:cubicBezTo>
                    <a:cubicBezTo>
                      <a:pt x="1024926" y="741413"/>
                      <a:pt x="1024908" y="741431"/>
                      <a:pt x="1024889" y="741450"/>
                    </a:cubicBezTo>
                    <a:cubicBezTo>
                      <a:pt x="1024871" y="741468"/>
                      <a:pt x="1024853" y="741486"/>
                      <a:pt x="1024834" y="741504"/>
                    </a:cubicBezTo>
                    <a:lnTo>
                      <a:pt x="1024798" y="741522"/>
                    </a:lnTo>
                    <a:lnTo>
                      <a:pt x="1024761" y="741540"/>
                    </a:lnTo>
                    <a:cubicBezTo>
                      <a:pt x="985824" y="767457"/>
                      <a:pt x="943525" y="787912"/>
                      <a:pt x="899436" y="803528"/>
                    </a:cubicBezTo>
                    <a:cubicBezTo>
                      <a:pt x="863146" y="816129"/>
                      <a:pt x="825925" y="825444"/>
                      <a:pt x="788046" y="831927"/>
                    </a:cubicBezTo>
                    <a:cubicBezTo>
                      <a:pt x="755628" y="837498"/>
                      <a:pt x="722918" y="841479"/>
                      <a:pt x="690044" y="844109"/>
                    </a:cubicBezTo>
                    <a:lnTo>
                      <a:pt x="690171" y="844091"/>
                    </a:lnTo>
                    <a:cubicBezTo>
                      <a:pt x="600296" y="851104"/>
                      <a:pt x="509197" y="848018"/>
                      <a:pt x="420509" y="831343"/>
                    </a:cubicBezTo>
                    <a:cubicBezTo>
                      <a:pt x="420563" y="831343"/>
                      <a:pt x="420582" y="831343"/>
                      <a:pt x="420636" y="831361"/>
                    </a:cubicBezTo>
                    <a:cubicBezTo>
                      <a:pt x="361462" y="820074"/>
                      <a:pt x="303293" y="802487"/>
                      <a:pt x="248958" y="776132"/>
                    </a:cubicBezTo>
                    <a:cubicBezTo>
                      <a:pt x="211244" y="757558"/>
                      <a:pt x="175630" y="734765"/>
                      <a:pt x="143942" y="706986"/>
                    </a:cubicBezTo>
                    <a:cubicBezTo>
                      <a:pt x="144289" y="707296"/>
                      <a:pt x="144673" y="707589"/>
                      <a:pt x="145020" y="707936"/>
                    </a:cubicBezTo>
                    <a:cubicBezTo>
                      <a:pt x="119505" y="685453"/>
                      <a:pt x="96858" y="659993"/>
                      <a:pt x="77828" y="631849"/>
                    </a:cubicBezTo>
                    <a:cubicBezTo>
                      <a:pt x="77828" y="631867"/>
                      <a:pt x="77828" y="631867"/>
                      <a:pt x="77828" y="631886"/>
                    </a:cubicBezTo>
                    <a:cubicBezTo>
                      <a:pt x="77828" y="631867"/>
                      <a:pt x="77810" y="631849"/>
                      <a:pt x="77810" y="631831"/>
                    </a:cubicBezTo>
                    <a:cubicBezTo>
                      <a:pt x="77810" y="631831"/>
                      <a:pt x="77810" y="631831"/>
                      <a:pt x="77810" y="631849"/>
                    </a:cubicBezTo>
                    <a:cubicBezTo>
                      <a:pt x="77810" y="631831"/>
                      <a:pt x="77791" y="631794"/>
                      <a:pt x="77773" y="631776"/>
                    </a:cubicBezTo>
                    <a:lnTo>
                      <a:pt x="77773" y="631776"/>
                    </a:lnTo>
                    <a:cubicBezTo>
                      <a:pt x="77718" y="631703"/>
                      <a:pt x="77663" y="631630"/>
                      <a:pt x="77590" y="631557"/>
                    </a:cubicBezTo>
                    <a:lnTo>
                      <a:pt x="77572" y="631521"/>
                    </a:lnTo>
                    <a:lnTo>
                      <a:pt x="77554" y="631484"/>
                    </a:lnTo>
                    <a:cubicBezTo>
                      <a:pt x="77554" y="631466"/>
                      <a:pt x="77536" y="631466"/>
                      <a:pt x="77536" y="631466"/>
                    </a:cubicBezTo>
                    <a:cubicBezTo>
                      <a:pt x="77536" y="631447"/>
                      <a:pt x="77536" y="631447"/>
                      <a:pt x="77499" y="631447"/>
                    </a:cubicBezTo>
                    <a:cubicBezTo>
                      <a:pt x="77517" y="631447"/>
                      <a:pt x="77536" y="631447"/>
                      <a:pt x="77536" y="631466"/>
                    </a:cubicBezTo>
                    <a:cubicBezTo>
                      <a:pt x="59235" y="603924"/>
                      <a:pt x="44551" y="574264"/>
                      <a:pt x="33520" y="543124"/>
                    </a:cubicBezTo>
                    <a:cubicBezTo>
                      <a:pt x="22361" y="510834"/>
                      <a:pt x="14581" y="477174"/>
                      <a:pt x="11768" y="443003"/>
                    </a:cubicBezTo>
                    <a:lnTo>
                      <a:pt x="11878" y="444409"/>
                    </a:lnTo>
                    <a:cubicBezTo>
                      <a:pt x="9248" y="409964"/>
                      <a:pt x="11440" y="375409"/>
                      <a:pt x="17795" y="341494"/>
                    </a:cubicBezTo>
                    <a:cubicBezTo>
                      <a:pt x="17759" y="341549"/>
                      <a:pt x="17740" y="341640"/>
                      <a:pt x="17704" y="341695"/>
                    </a:cubicBezTo>
                    <a:cubicBezTo>
                      <a:pt x="17777" y="341457"/>
                      <a:pt x="17814" y="341275"/>
                      <a:pt x="17850" y="341055"/>
                    </a:cubicBezTo>
                    <a:cubicBezTo>
                      <a:pt x="17886" y="341001"/>
                      <a:pt x="17868" y="340964"/>
                      <a:pt x="17850" y="340909"/>
                    </a:cubicBezTo>
                    <a:lnTo>
                      <a:pt x="17868" y="340964"/>
                    </a:lnTo>
                    <a:cubicBezTo>
                      <a:pt x="25174" y="303761"/>
                      <a:pt x="37301" y="267745"/>
                      <a:pt x="53683" y="233629"/>
                    </a:cubicBezTo>
                    <a:cubicBezTo>
                      <a:pt x="53665" y="233665"/>
                      <a:pt x="53610" y="233683"/>
                      <a:pt x="53592" y="233738"/>
                    </a:cubicBezTo>
                    <a:lnTo>
                      <a:pt x="53775" y="233428"/>
                    </a:lnTo>
                    <a:cubicBezTo>
                      <a:pt x="53939" y="233081"/>
                      <a:pt x="54122" y="232734"/>
                      <a:pt x="54249" y="232387"/>
                    </a:cubicBezTo>
                    <a:lnTo>
                      <a:pt x="54268" y="232423"/>
                    </a:lnTo>
                    <a:cubicBezTo>
                      <a:pt x="71344" y="197832"/>
                      <a:pt x="92640" y="165542"/>
                      <a:pt x="117898" y="136375"/>
                    </a:cubicBezTo>
                    <a:cubicBezTo>
                      <a:pt x="117862" y="136429"/>
                      <a:pt x="117807" y="136484"/>
                      <a:pt x="117734" y="136539"/>
                    </a:cubicBezTo>
                    <a:cubicBezTo>
                      <a:pt x="117825" y="136429"/>
                      <a:pt x="117935" y="136338"/>
                      <a:pt x="118026" y="136247"/>
                    </a:cubicBezTo>
                    <a:cubicBezTo>
                      <a:pt x="118245" y="135991"/>
                      <a:pt x="118465" y="135735"/>
                      <a:pt x="118684" y="135462"/>
                    </a:cubicBezTo>
                    <a:lnTo>
                      <a:pt x="118592" y="135644"/>
                    </a:lnTo>
                    <a:cubicBezTo>
                      <a:pt x="141038" y="110367"/>
                      <a:pt x="166333" y="87793"/>
                      <a:pt x="194259" y="68763"/>
                    </a:cubicBezTo>
                    <a:cubicBezTo>
                      <a:pt x="206239" y="60745"/>
                      <a:pt x="218677" y="53458"/>
                      <a:pt x="231498" y="46883"/>
                    </a:cubicBezTo>
                    <a:cubicBezTo>
                      <a:pt x="244904" y="40034"/>
                      <a:pt x="258766" y="34244"/>
                      <a:pt x="272975" y="29185"/>
                    </a:cubicBezTo>
                    <a:cubicBezTo>
                      <a:pt x="286143" y="24619"/>
                      <a:pt x="299476" y="20747"/>
                      <a:pt x="313082" y="17624"/>
                    </a:cubicBezTo>
                    <a:cubicBezTo>
                      <a:pt x="326140" y="14739"/>
                      <a:pt x="339382" y="12748"/>
                      <a:pt x="352714" y="11616"/>
                    </a:cubicBezTo>
                    <a:lnTo>
                      <a:pt x="351308" y="11725"/>
                    </a:lnTo>
                    <a:cubicBezTo>
                      <a:pt x="365426" y="10593"/>
                      <a:pt x="379543" y="10538"/>
                      <a:pt x="393624" y="11415"/>
                    </a:cubicBezTo>
                    <a:cubicBezTo>
                      <a:pt x="396510" y="11616"/>
                      <a:pt x="399396" y="11835"/>
                      <a:pt x="402245" y="12127"/>
                    </a:cubicBezTo>
                    <a:cubicBezTo>
                      <a:pt x="401989" y="11798"/>
                      <a:pt x="401770" y="11470"/>
                      <a:pt x="401514" y="11141"/>
                    </a:cubicBezTo>
                    <a:cubicBezTo>
                      <a:pt x="399396" y="8109"/>
                      <a:pt x="397423" y="5041"/>
                      <a:pt x="395506" y="1899"/>
                    </a:cubicBezTo>
                    <a:cubicBezTo>
                      <a:pt x="395250" y="1625"/>
                      <a:pt x="395067" y="1370"/>
                      <a:pt x="394848" y="1077"/>
                    </a:cubicBezTo>
                    <a:cubicBezTo>
                      <a:pt x="394793" y="950"/>
                      <a:pt x="394666" y="822"/>
                      <a:pt x="394593" y="694"/>
                    </a:cubicBezTo>
                    <a:cubicBezTo>
                      <a:pt x="387561" y="201"/>
                      <a:pt x="380456" y="0"/>
                      <a:pt x="373370" y="0"/>
                    </a:cubicBezTo>
                    <a:cubicBezTo>
                      <a:pt x="358248" y="55"/>
                      <a:pt x="343107" y="1425"/>
                      <a:pt x="328222" y="3780"/>
                    </a:cubicBezTo>
                    <a:cubicBezTo>
                      <a:pt x="319511" y="5132"/>
                      <a:pt x="310835" y="6977"/>
                      <a:pt x="302288" y="9114"/>
                    </a:cubicBezTo>
                    <a:cubicBezTo>
                      <a:pt x="294234" y="11141"/>
                      <a:pt x="286289" y="13442"/>
                      <a:pt x="278363" y="15999"/>
                    </a:cubicBezTo>
                    <a:moveTo>
                      <a:pt x="194259" y="68763"/>
                    </a:moveTo>
                    <a:cubicBezTo>
                      <a:pt x="193839" y="69036"/>
                      <a:pt x="193455" y="69274"/>
                      <a:pt x="193090" y="69493"/>
                    </a:cubicBezTo>
                    <a:cubicBezTo>
                      <a:pt x="193455" y="69274"/>
                      <a:pt x="193875" y="69000"/>
                      <a:pt x="194259" y="68763"/>
                    </a:cubicBezTo>
                    <a:moveTo>
                      <a:pt x="1101980" y="115262"/>
                    </a:moveTo>
                    <a:cubicBezTo>
                      <a:pt x="1102035" y="115280"/>
                      <a:pt x="1102035" y="115317"/>
                      <a:pt x="1102035" y="115317"/>
                    </a:cubicBezTo>
                    <a:cubicBezTo>
                      <a:pt x="1102035" y="115280"/>
                      <a:pt x="1101980" y="115280"/>
                      <a:pt x="1101980" y="115262"/>
                    </a:cubicBezTo>
                    <a:moveTo>
                      <a:pt x="1025547" y="741029"/>
                    </a:moveTo>
                    <a:cubicBezTo>
                      <a:pt x="1025382" y="741120"/>
                      <a:pt x="1025236" y="741230"/>
                      <a:pt x="1025090" y="741322"/>
                    </a:cubicBezTo>
                    <a:cubicBezTo>
                      <a:pt x="1025236" y="741194"/>
                      <a:pt x="1025382" y="741120"/>
                      <a:pt x="1025547" y="741029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AF4DE283-B91D-DD08-3E9A-A79E73661B06}"/>
                  </a:ext>
                </a:extLst>
              </p:cNvPr>
              <p:cNvSpPr/>
              <p:nvPr/>
            </p:nvSpPr>
            <p:spPr>
              <a:xfrm>
                <a:off x="4834383" y="3181180"/>
                <a:ext cx="200" cy="237"/>
              </a:xfrm>
              <a:custGeom>
                <a:avLst/>
                <a:gdLst>
                  <a:gd name="connsiteX0" fmla="*/ 0 w 200"/>
                  <a:gd name="connsiteY0" fmla="*/ 237 h 237"/>
                  <a:gd name="connsiteX1" fmla="*/ 201 w 200"/>
                  <a:gd name="connsiteY1" fmla="*/ 0 h 237"/>
                  <a:gd name="connsiteX2" fmla="*/ 0 w 200"/>
                  <a:gd name="connsiteY2" fmla="*/ 237 h 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" h="237">
                    <a:moveTo>
                      <a:pt x="0" y="237"/>
                    </a:moveTo>
                    <a:cubicBezTo>
                      <a:pt x="73" y="164"/>
                      <a:pt x="146" y="73"/>
                      <a:pt x="201" y="0"/>
                    </a:cubicBezTo>
                    <a:cubicBezTo>
                      <a:pt x="128" y="73"/>
                      <a:pt x="55" y="164"/>
                      <a:pt x="0" y="237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12F64DD7-DDFD-42E0-0C96-0F85FE8E64C9}"/>
                  </a:ext>
                </a:extLst>
              </p:cNvPr>
              <p:cNvSpPr/>
              <p:nvPr/>
            </p:nvSpPr>
            <p:spPr>
              <a:xfrm>
                <a:off x="4834164" y="3181417"/>
                <a:ext cx="219" cy="219"/>
              </a:xfrm>
              <a:custGeom>
                <a:avLst/>
                <a:gdLst>
                  <a:gd name="connsiteX0" fmla="*/ 110 w 219"/>
                  <a:gd name="connsiteY0" fmla="*/ 91 h 219"/>
                  <a:gd name="connsiteX1" fmla="*/ 0 w 219"/>
                  <a:gd name="connsiteY1" fmla="*/ 219 h 219"/>
                  <a:gd name="connsiteX2" fmla="*/ 219 w 219"/>
                  <a:gd name="connsiteY2" fmla="*/ 0 h 219"/>
                  <a:gd name="connsiteX3" fmla="*/ 110 w 219"/>
                  <a:gd name="connsiteY3" fmla="*/ 91 h 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" h="219">
                    <a:moveTo>
                      <a:pt x="110" y="91"/>
                    </a:moveTo>
                    <a:cubicBezTo>
                      <a:pt x="91" y="128"/>
                      <a:pt x="55" y="183"/>
                      <a:pt x="0" y="219"/>
                    </a:cubicBezTo>
                    <a:lnTo>
                      <a:pt x="219" y="0"/>
                    </a:lnTo>
                    <a:cubicBezTo>
                      <a:pt x="183" y="37"/>
                      <a:pt x="146" y="55"/>
                      <a:pt x="110" y="91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5090309B-638E-B4BA-6754-47A0F603788F}"/>
                  </a:ext>
                </a:extLst>
              </p:cNvPr>
              <p:cNvSpPr/>
              <p:nvPr/>
            </p:nvSpPr>
            <p:spPr>
              <a:xfrm>
                <a:off x="4793801" y="3676728"/>
                <a:ext cx="18" cy="18"/>
              </a:xfrm>
              <a:custGeom>
                <a:avLst/>
                <a:gdLst>
                  <a:gd name="connsiteX0" fmla="*/ 0 w 18"/>
                  <a:gd name="connsiteY0" fmla="*/ 0 h 18"/>
                  <a:gd name="connsiteX1" fmla="*/ 18 w 18"/>
                  <a:gd name="connsiteY1" fmla="*/ 18 h 18"/>
                  <a:gd name="connsiteX2" fmla="*/ 0 w 18"/>
                  <a:gd name="connsiteY2" fmla="*/ 0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18">
                    <a:moveTo>
                      <a:pt x="0" y="0"/>
                    </a:moveTo>
                    <a:cubicBezTo>
                      <a:pt x="18" y="0"/>
                      <a:pt x="18" y="18"/>
                      <a:pt x="18" y="18"/>
                    </a:cubicBezTo>
                    <a:cubicBezTo>
                      <a:pt x="18" y="18"/>
                      <a:pt x="18" y="0"/>
                      <a:pt x="0" y="0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61B7FB1C-9BD0-04C7-7D7A-402DEDC9E05D}"/>
                  </a:ext>
                </a:extLst>
              </p:cNvPr>
              <p:cNvSpPr/>
              <p:nvPr/>
            </p:nvSpPr>
            <p:spPr>
              <a:xfrm>
                <a:off x="4794075" y="3677111"/>
                <a:ext cx="1826" cy="1826"/>
              </a:xfrm>
              <a:custGeom>
                <a:avLst/>
                <a:gdLst>
                  <a:gd name="connsiteX0" fmla="*/ 0 w 1826"/>
                  <a:gd name="connsiteY0" fmla="*/ 0 h 1826"/>
                  <a:gd name="connsiteX1" fmla="*/ 0 w 1826"/>
                  <a:gd name="connsiteY1" fmla="*/ 0 h 1826"/>
                  <a:gd name="connsiteX2" fmla="*/ 0 w 1826"/>
                  <a:gd name="connsiteY2" fmla="*/ 0 h 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6" h="182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BDDD7757-9378-58E7-29C0-9874C48959F1}"/>
                  </a:ext>
                </a:extLst>
              </p:cNvPr>
              <p:cNvSpPr/>
              <p:nvPr/>
            </p:nvSpPr>
            <p:spPr>
              <a:xfrm>
                <a:off x="5136902" y="3876623"/>
                <a:ext cx="182" cy="36"/>
              </a:xfrm>
              <a:custGeom>
                <a:avLst/>
                <a:gdLst>
                  <a:gd name="connsiteX0" fmla="*/ 183 w 182"/>
                  <a:gd name="connsiteY0" fmla="*/ 37 h 36"/>
                  <a:gd name="connsiteX1" fmla="*/ 0 w 182"/>
                  <a:gd name="connsiteY1" fmla="*/ 0 h 36"/>
                  <a:gd name="connsiteX2" fmla="*/ 183 w 182"/>
                  <a:gd name="connsiteY2" fmla="*/ 37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" h="36">
                    <a:moveTo>
                      <a:pt x="183" y="37"/>
                    </a:moveTo>
                    <a:cubicBezTo>
                      <a:pt x="128" y="18"/>
                      <a:pt x="73" y="0"/>
                      <a:pt x="0" y="0"/>
                    </a:cubicBezTo>
                    <a:cubicBezTo>
                      <a:pt x="55" y="0"/>
                      <a:pt x="128" y="18"/>
                      <a:pt x="183" y="37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E99BEC80-7824-9960-95B9-02AC7CFE39CE}"/>
                  </a:ext>
                </a:extLst>
              </p:cNvPr>
              <p:cNvSpPr/>
              <p:nvPr/>
            </p:nvSpPr>
            <p:spPr>
              <a:xfrm>
                <a:off x="5828638" y="3709913"/>
                <a:ext cx="383" cy="438"/>
              </a:xfrm>
              <a:custGeom>
                <a:avLst/>
                <a:gdLst>
                  <a:gd name="connsiteX0" fmla="*/ 0 w 383"/>
                  <a:gd name="connsiteY0" fmla="*/ 438 h 438"/>
                  <a:gd name="connsiteX1" fmla="*/ 383 w 383"/>
                  <a:gd name="connsiteY1" fmla="*/ 0 h 438"/>
                  <a:gd name="connsiteX2" fmla="*/ 0 w 383"/>
                  <a:gd name="connsiteY2" fmla="*/ 438 h 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3" h="438">
                    <a:moveTo>
                      <a:pt x="0" y="438"/>
                    </a:moveTo>
                    <a:cubicBezTo>
                      <a:pt x="164" y="292"/>
                      <a:pt x="274" y="146"/>
                      <a:pt x="383" y="0"/>
                    </a:cubicBezTo>
                    <a:cubicBezTo>
                      <a:pt x="255" y="146"/>
                      <a:pt x="146" y="292"/>
                      <a:pt x="0" y="438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2CF628C4-8066-70C5-1A31-6AF2009E2A58}"/>
                  </a:ext>
                </a:extLst>
              </p:cNvPr>
              <p:cNvSpPr/>
              <p:nvPr/>
            </p:nvSpPr>
            <p:spPr>
              <a:xfrm>
                <a:off x="5828583" y="3710351"/>
                <a:ext cx="54" cy="54"/>
              </a:xfrm>
              <a:custGeom>
                <a:avLst/>
                <a:gdLst>
                  <a:gd name="connsiteX0" fmla="*/ 0 w 54"/>
                  <a:gd name="connsiteY0" fmla="*/ 55 h 54"/>
                  <a:gd name="connsiteX1" fmla="*/ 55 w 54"/>
                  <a:gd name="connsiteY1" fmla="*/ 0 h 54"/>
                  <a:gd name="connsiteX2" fmla="*/ 0 w 54"/>
                  <a:gd name="connsiteY2" fmla="*/ 55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" h="54">
                    <a:moveTo>
                      <a:pt x="0" y="55"/>
                    </a:moveTo>
                    <a:cubicBezTo>
                      <a:pt x="37" y="36"/>
                      <a:pt x="55" y="18"/>
                      <a:pt x="55" y="0"/>
                    </a:cubicBezTo>
                    <a:cubicBezTo>
                      <a:pt x="55" y="18"/>
                      <a:pt x="37" y="36"/>
                      <a:pt x="0" y="55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6D800A5B-9235-F0F8-2301-3B95CAD9E766}"/>
                  </a:ext>
                </a:extLst>
              </p:cNvPr>
              <p:cNvSpPr/>
              <p:nvPr/>
            </p:nvSpPr>
            <p:spPr>
              <a:xfrm>
                <a:off x="5741100" y="3786675"/>
                <a:ext cx="62" cy="54"/>
              </a:xfrm>
              <a:custGeom>
                <a:avLst/>
                <a:gdLst>
                  <a:gd name="connsiteX0" fmla="*/ 0 w 62"/>
                  <a:gd name="connsiteY0" fmla="*/ 55 h 54"/>
                  <a:gd name="connsiteX1" fmla="*/ 55 w 62"/>
                  <a:gd name="connsiteY1" fmla="*/ 37 h 54"/>
                  <a:gd name="connsiteX2" fmla="*/ 55 w 62"/>
                  <a:gd name="connsiteY2" fmla="*/ 0 h 54"/>
                  <a:gd name="connsiteX3" fmla="*/ 0 w 62"/>
                  <a:gd name="connsiteY3" fmla="*/ 55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" h="54">
                    <a:moveTo>
                      <a:pt x="0" y="55"/>
                    </a:moveTo>
                    <a:lnTo>
                      <a:pt x="55" y="37"/>
                    </a:lnTo>
                    <a:cubicBezTo>
                      <a:pt x="55" y="37"/>
                      <a:pt x="73" y="18"/>
                      <a:pt x="55" y="0"/>
                    </a:cubicBezTo>
                    <a:cubicBezTo>
                      <a:pt x="73" y="37"/>
                      <a:pt x="37" y="55"/>
                      <a:pt x="0" y="55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F3F16F1E-1DDF-2587-7F76-3BC968B3E532}"/>
                  </a:ext>
                </a:extLst>
              </p:cNvPr>
              <p:cNvSpPr/>
              <p:nvPr/>
            </p:nvSpPr>
            <p:spPr>
              <a:xfrm>
                <a:off x="5740936" y="3786802"/>
                <a:ext cx="90" cy="18"/>
              </a:xfrm>
              <a:custGeom>
                <a:avLst/>
                <a:gdLst>
                  <a:gd name="connsiteX0" fmla="*/ 0 w 90"/>
                  <a:gd name="connsiteY0" fmla="*/ 18 h 18"/>
                  <a:gd name="connsiteX1" fmla="*/ 91 w 90"/>
                  <a:gd name="connsiteY1" fmla="*/ 0 h 18"/>
                  <a:gd name="connsiteX2" fmla="*/ 0 w 90"/>
                  <a:gd name="connsiteY2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" h="18">
                    <a:moveTo>
                      <a:pt x="0" y="18"/>
                    </a:moveTo>
                    <a:lnTo>
                      <a:pt x="91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136B5D98-7B67-7EC6-4DD8-A6F9C34EAB06}"/>
                  </a:ext>
                </a:extLst>
              </p:cNvPr>
              <p:cNvSpPr/>
              <p:nvPr/>
            </p:nvSpPr>
            <p:spPr>
              <a:xfrm>
                <a:off x="4734043" y="3386208"/>
                <a:ext cx="109" cy="566"/>
              </a:xfrm>
              <a:custGeom>
                <a:avLst/>
                <a:gdLst>
                  <a:gd name="connsiteX0" fmla="*/ 91 w 109"/>
                  <a:gd name="connsiteY0" fmla="*/ 91 h 566"/>
                  <a:gd name="connsiteX1" fmla="*/ 0 w 109"/>
                  <a:gd name="connsiteY1" fmla="*/ 566 h 566"/>
                  <a:gd name="connsiteX2" fmla="*/ 109 w 109"/>
                  <a:gd name="connsiteY2" fmla="*/ 0 h 566"/>
                  <a:gd name="connsiteX3" fmla="*/ 91 w 109"/>
                  <a:gd name="connsiteY3" fmla="*/ 91 h 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" h="566">
                    <a:moveTo>
                      <a:pt x="91" y="91"/>
                    </a:moveTo>
                    <a:cubicBezTo>
                      <a:pt x="55" y="256"/>
                      <a:pt x="18" y="420"/>
                      <a:pt x="0" y="566"/>
                    </a:cubicBezTo>
                    <a:cubicBezTo>
                      <a:pt x="37" y="365"/>
                      <a:pt x="91" y="183"/>
                      <a:pt x="109" y="0"/>
                    </a:cubicBezTo>
                    <a:cubicBezTo>
                      <a:pt x="91" y="37"/>
                      <a:pt x="91" y="73"/>
                      <a:pt x="91" y="91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9CFC18C5-796C-567C-FBE1-7C54371F0192}"/>
                  </a:ext>
                </a:extLst>
              </p:cNvPr>
              <p:cNvSpPr/>
              <p:nvPr/>
            </p:nvSpPr>
            <p:spPr>
              <a:xfrm>
                <a:off x="5817259" y="3159647"/>
                <a:ext cx="219" cy="164"/>
              </a:xfrm>
              <a:custGeom>
                <a:avLst/>
                <a:gdLst>
                  <a:gd name="connsiteX0" fmla="*/ 219 w 219"/>
                  <a:gd name="connsiteY0" fmla="*/ 164 h 164"/>
                  <a:gd name="connsiteX1" fmla="*/ 0 w 219"/>
                  <a:gd name="connsiteY1" fmla="*/ 0 h 164"/>
                  <a:gd name="connsiteX2" fmla="*/ 219 w 219"/>
                  <a:gd name="connsiteY2" fmla="*/ 164 h 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" h="164">
                    <a:moveTo>
                      <a:pt x="219" y="164"/>
                    </a:moveTo>
                    <a:cubicBezTo>
                      <a:pt x="146" y="109"/>
                      <a:pt x="73" y="55"/>
                      <a:pt x="0" y="0"/>
                    </a:cubicBezTo>
                    <a:cubicBezTo>
                      <a:pt x="91" y="73"/>
                      <a:pt x="146" y="109"/>
                      <a:pt x="219" y="164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AD847BAA-5891-8003-F486-A52A6E8F28A7}"/>
                  </a:ext>
                </a:extLst>
              </p:cNvPr>
              <p:cNvSpPr/>
              <p:nvPr/>
            </p:nvSpPr>
            <p:spPr>
              <a:xfrm>
                <a:off x="4793820" y="3676728"/>
                <a:ext cx="36" cy="54"/>
              </a:xfrm>
              <a:custGeom>
                <a:avLst/>
                <a:gdLst>
                  <a:gd name="connsiteX0" fmla="*/ 0 w 36"/>
                  <a:gd name="connsiteY0" fmla="*/ 0 h 54"/>
                  <a:gd name="connsiteX1" fmla="*/ 37 w 36"/>
                  <a:gd name="connsiteY1" fmla="*/ 55 h 54"/>
                  <a:gd name="connsiteX2" fmla="*/ 37 w 36"/>
                  <a:gd name="connsiteY2" fmla="*/ 55 h 54"/>
                  <a:gd name="connsiteX3" fmla="*/ 0 w 36"/>
                  <a:gd name="connsiteY3" fmla="*/ 0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" h="54">
                    <a:moveTo>
                      <a:pt x="0" y="0"/>
                    </a:moveTo>
                    <a:cubicBezTo>
                      <a:pt x="18" y="18"/>
                      <a:pt x="18" y="37"/>
                      <a:pt x="37" y="55"/>
                    </a:cubicBezTo>
                    <a:lnTo>
                      <a:pt x="37" y="55"/>
                    </a:lnTo>
                    <a:cubicBezTo>
                      <a:pt x="37" y="55"/>
                      <a:pt x="37" y="18"/>
                      <a:pt x="0" y="0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A983E3D0-BADF-5DD7-01B4-A136D645B1FB}"/>
                  </a:ext>
                </a:extLst>
              </p:cNvPr>
              <p:cNvSpPr/>
              <p:nvPr/>
            </p:nvSpPr>
            <p:spPr>
              <a:xfrm>
                <a:off x="4793856" y="3676782"/>
                <a:ext cx="200" cy="255"/>
              </a:xfrm>
              <a:custGeom>
                <a:avLst/>
                <a:gdLst>
                  <a:gd name="connsiteX0" fmla="*/ 18 w 200"/>
                  <a:gd name="connsiteY0" fmla="*/ 36 h 255"/>
                  <a:gd name="connsiteX1" fmla="*/ 201 w 200"/>
                  <a:gd name="connsiteY1" fmla="*/ 256 h 255"/>
                  <a:gd name="connsiteX2" fmla="*/ 0 w 200"/>
                  <a:gd name="connsiteY2" fmla="*/ 0 h 255"/>
                  <a:gd name="connsiteX3" fmla="*/ 18 w 200"/>
                  <a:gd name="connsiteY3" fmla="*/ 36 h 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" h="255">
                    <a:moveTo>
                      <a:pt x="18" y="36"/>
                    </a:moveTo>
                    <a:lnTo>
                      <a:pt x="201" y="256"/>
                    </a:lnTo>
                    <a:cubicBezTo>
                      <a:pt x="128" y="183"/>
                      <a:pt x="73" y="109"/>
                      <a:pt x="0" y="0"/>
                    </a:cubicBezTo>
                    <a:lnTo>
                      <a:pt x="18" y="36"/>
                    </a:lnTo>
                    <a:close/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8A7493A0-F5C7-8E72-7090-73630CADB982}"/>
                  </a:ext>
                </a:extLst>
              </p:cNvPr>
              <p:cNvSpPr/>
              <p:nvPr/>
            </p:nvSpPr>
            <p:spPr>
              <a:xfrm>
                <a:off x="5829040" y="3709821"/>
                <a:ext cx="73" cy="73"/>
              </a:xfrm>
              <a:custGeom>
                <a:avLst/>
                <a:gdLst>
                  <a:gd name="connsiteX0" fmla="*/ 0 w 73"/>
                  <a:gd name="connsiteY0" fmla="*/ 73 h 73"/>
                  <a:gd name="connsiteX1" fmla="*/ 73 w 73"/>
                  <a:gd name="connsiteY1" fmla="*/ 0 h 73"/>
                  <a:gd name="connsiteX2" fmla="*/ 0 w 73"/>
                  <a:gd name="connsiteY2" fmla="*/ 73 h 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" h="73">
                    <a:moveTo>
                      <a:pt x="0" y="73"/>
                    </a:moveTo>
                    <a:lnTo>
                      <a:pt x="73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F2B7077E-64BF-3EB0-2E53-03C2E4D7290B}"/>
                  </a:ext>
                </a:extLst>
              </p:cNvPr>
              <p:cNvSpPr/>
              <p:nvPr/>
            </p:nvSpPr>
            <p:spPr>
              <a:xfrm>
                <a:off x="5741064" y="3786748"/>
                <a:ext cx="54" cy="18"/>
              </a:xfrm>
              <a:custGeom>
                <a:avLst/>
                <a:gdLst>
                  <a:gd name="connsiteX0" fmla="*/ 55 w 54"/>
                  <a:gd name="connsiteY0" fmla="*/ 0 h 18"/>
                  <a:gd name="connsiteX1" fmla="*/ 0 w 54"/>
                  <a:gd name="connsiteY1" fmla="*/ 18 h 18"/>
                  <a:gd name="connsiteX2" fmla="*/ 18 w 54"/>
                  <a:gd name="connsiteY2" fmla="*/ 18 h 18"/>
                  <a:gd name="connsiteX3" fmla="*/ 37 w 54"/>
                  <a:gd name="connsiteY3" fmla="*/ 0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" h="18">
                    <a:moveTo>
                      <a:pt x="55" y="0"/>
                    </a:moveTo>
                    <a:cubicBezTo>
                      <a:pt x="18" y="0"/>
                      <a:pt x="18" y="18"/>
                      <a:pt x="0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47B98D2F-3542-7315-DA28-FB7DEFBA5605}"/>
                  </a:ext>
                </a:extLst>
              </p:cNvPr>
              <p:cNvSpPr/>
              <p:nvPr/>
            </p:nvSpPr>
            <p:spPr>
              <a:xfrm>
                <a:off x="5086138" y="3012821"/>
                <a:ext cx="194378" cy="121404"/>
              </a:xfrm>
              <a:custGeom>
                <a:avLst/>
                <a:gdLst>
                  <a:gd name="connsiteX0" fmla="*/ 1416 w 194378"/>
                  <a:gd name="connsiteY0" fmla="*/ 1831 h 121404"/>
                  <a:gd name="connsiteX1" fmla="*/ 832 w 194378"/>
                  <a:gd name="connsiteY1" fmla="*/ 8370 h 121404"/>
                  <a:gd name="connsiteX2" fmla="*/ 55513 w 194378"/>
                  <a:gd name="connsiteY2" fmla="*/ 81735 h 121404"/>
                  <a:gd name="connsiteX3" fmla="*/ 91200 w 194378"/>
                  <a:gd name="connsiteY3" fmla="*/ 108162 h 121404"/>
                  <a:gd name="connsiteX4" fmla="*/ 136001 w 194378"/>
                  <a:gd name="connsiteY4" fmla="*/ 121330 h 121404"/>
                  <a:gd name="connsiteX5" fmla="*/ 140001 w 194378"/>
                  <a:gd name="connsiteY5" fmla="*/ 120600 h 121404"/>
                  <a:gd name="connsiteX6" fmla="*/ 142394 w 194378"/>
                  <a:gd name="connsiteY6" fmla="*/ 117166 h 121404"/>
                  <a:gd name="connsiteX7" fmla="*/ 141645 w 194378"/>
                  <a:gd name="connsiteY7" fmla="*/ 113130 h 121404"/>
                  <a:gd name="connsiteX8" fmla="*/ 138175 w 194378"/>
                  <a:gd name="connsiteY8" fmla="*/ 110756 h 121404"/>
                  <a:gd name="connsiteX9" fmla="*/ 109939 w 194378"/>
                  <a:gd name="connsiteY9" fmla="*/ 104601 h 121404"/>
                  <a:gd name="connsiteX10" fmla="*/ 82507 w 194378"/>
                  <a:gd name="connsiteY10" fmla="*/ 90337 h 121404"/>
                  <a:gd name="connsiteX11" fmla="*/ 49377 w 194378"/>
                  <a:gd name="connsiteY11" fmla="*/ 59197 h 121404"/>
                  <a:gd name="connsiteX12" fmla="*/ 49870 w 194378"/>
                  <a:gd name="connsiteY12" fmla="*/ 59837 h 121404"/>
                  <a:gd name="connsiteX13" fmla="*/ 17671 w 194378"/>
                  <a:gd name="connsiteY13" fmla="*/ 14689 h 121404"/>
                  <a:gd name="connsiteX14" fmla="*/ 74909 w 194378"/>
                  <a:gd name="connsiteY14" fmla="*/ 26067 h 121404"/>
                  <a:gd name="connsiteX15" fmla="*/ 148165 w 194378"/>
                  <a:gd name="connsiteY15" fmla="*/ 42906 h 121404"/>
                  <a:gd name="connsiteX16" fmla="*/ 148147 w 194378"/>
                  <a:gd name="connsiteY16" fmla="*/ 42906 h 121404"/>
                  <a:gd name="connsiteX17" fmla="*/ 185277 w 194378"/>
                  <a:gd name="connsiteY17" fmla="*/ 61645 h 121404"/>
                  <a:gd name="connsiteX18" fmla="*/ 185039 w 194378"/>
                  <a:gd name="connsiteY18" fmla="*/ 61462 h 121404"/>
                  <a:gd name="connsiteX19" fmla="*/ 185331 w 194378"/>
                  <a:gd name="connsiteY19" fmla="*/ 61663 h 121404"/>
                  <a:gd name="connsiteX20" fmla="*/ 189294 w 194378"/>
                  <a:gd name="connsiteY20" fmla="*/ 63106 h 121404"/>
                  <a:gd name="connsiteX21" fmla="*/ 192947 w 194378"/>
                  <a:gd name="connsiteY21" fmla="*/ 61352 h 121404"/>
                  <a:gd name="connsiteX22" fmla="*/ 194372 w 194378"/>
                  <a:gd name="connsiteY22" fmla="*/ 57389 h 121404"/>
                  <a:gd name="connsiteX23" fmla="*/ 192637 w 194378"/>
                  <a:gd name="connsiteY23" fmla="*/ 53737 h 121404"/>
                  <a:gd name="connsiteX24" fmla="*/ 173076 w 194378"/>
                  <a:gd name="connsiteY24" fmla="*/ 41829 h 121404"/>
                  <a:gd name="connsiteX25" fmla="*/ 150375 w 194378"/>
                  <a:gd name="connsiteY25" fmla="*/ 32313 h 121404"/>
                  <a:gd name="connsiteX26" fmla="*/ 102615 w 194378"/>
                  <a:gd name="connsiteY26" fmla="*/ 20040 h 121404"/>
                  <a:gd name="connsiteX27" fmla="*/ 6457 w 194378"/>
                  <a:gd name="connsiteY27" fmla="*/ 169 h 121404"/>
                  <a:gd name="connsiteX28" fmla="*/ 4229 w 194378"/>
                  <a:gd name="connsiteY28" fmla="*/ 133 h 121404"/>
                  <a:gd name="connsiteX29" fmla="*/ 1416 w 194378"/>
                  <a:gd name="connsiteY29" fmla="*/ 1831 h 121404"/>
                  <a:gd name="connsiteX30" fmla="*/ 110012 w 194378"/>
                  <a:gd name="connsiteY30" fmla="*/ 104619 h 121404"/>
                  <a:gd name="connsiteX31" fmla="*/ 110889 w 194378"/>
                  <a:gd name="connsiteY31" fmla="*/ 104948 h 121404"/>
                  <a:gd name="connsiteX32" fmla="*/ 110012 w 194378"/>
                  <a:gd name="connsiteY32" fmla="*/ 104619 h 121404"/>
                  <a:gd name="connsiteX33" fmla="*/ 49377 w 194378"/>
                  <a:gd name="connsiteY33" fmla="*/ 59197 h 121404"/>
                  <a:gd name="connsiteX34" fmla="*/ 48993 w 194378"/>
                  <a:gd name="connsiteY34" fmla="*/ 58759 h 121404"/>
                  <a:gd name="connsiteX35" fmla="*/ 49377 w 194378"/>
                  <a:gd name="connsiteY35" fmla="*/ 59197 h 121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94378" h="121404">
                    <a:moveTo>
                      <a:pt x="1416" y="1831"/>
                    </a:moveTo>
                    <a:cubicBezTo>
                      <a:pt x="-227" y="3585"/>
                      <a:pt x="-465" y="6342"/>
                      <a:pt x="832" y="8370"/>
                    </a:cubicBezTo>
                    <a:cubicBezTo>
                      <a:pt x="17178" y="34122"/>
                      <a:pt x="33725" y="60147"/>
                      <a:pt x="55513" y="81735"/>
                    </a:cubicBezTo>
                    <a:cubicBezTo>
                      <a:pt x="66051" y="92182"/>
                      <a:pt x="78069" y="101240"/>
                      <a:pt x="91200" y="108162"/>
                    </a:cubicBezTo>
                    <a:cubicBezTo>
                      <a:pt x="105063" y="115413"/>
                      <a:pt x="120422" y="119741"/>
                      <a:pt x="136001" y="121330"/>
                    </a:cubicBezTo>
                    <a:cubicBezTo>
                      <a:pt x="137444" y="121495"/>
                      <a:pt x="138723" y="121440"/>
                      <a:pt x="140001" y="120600"/>
                    </a:cubicBezTo>
                    <a:cubicBezTo>
                      <a:pt x="141188" y="119814"/>
                      <a:pt x="142083" y="118554"/>
                      <a:pt x="142394" y="117166"/>
                    </a:cubicBezTo>
                    <a:cubicBezTo>
                      <a:pt x="142668" y="115797"/>
                      <a:pt x="142375" y="114335"/>
                      <a:pt x="141645" y="113130"/>
                    </a:cubicBezTo>
                    <a:cubicBezTo>
                      <a:pt x="140932" y="112016"/>
                      <a:pt x="139563" y="110920"/>
                      <a:pt x="138175" y="110756"/>
                    </a:cubicBezTo>
                    <a:cubicBezTo>
                      <a:pt x="128550" y="109788"/>
                      <a:pt x="119107" y="107760"/>
                      <a:pt x="109939" y="104601"/>
                    </a:cubicBezTo>
                    <a:cubicBezTo>
                      <a:pt x="100223" y="100948"/>
                      <a:pt x="91091" y="96163"/>
                      <a:pt x="82507" y="90337"/>
                    </a:cubicBezTo>
                    <a:cubicBezTo>
                      <a:pt x="70070" y="81516"/>
                      <a:pt x="59221" y="70813"/>
                      <a:pt x="49377" y="59197"/>
                    </a:cubicBezTo>
                    <a:cubicBezTo>
                      <a:pt x="49541" y="59417"/>
                      <a:pt x="49706" y="59636"/>
                      <a:pt x="49870" y="59837"/>
                    </a:cubicBezTo>
                    <a:cubicBezTo>
                      <a:pt x="38017" y="45627"/>
                      <a:pt x="27661" y="30249"/>
                      <a:pt x="17671" y="14689"/>
                    </a:cubicBezTo>
                    <a:cubicBezTo>
                      <a:pt x="36483" y="19657"/>
                      <a:pt x="55732" y="22798"/>
                      <a:pt x="74909" y="26067"/>
                    </a:cubicBezTo>
                    <a:cubicBezTo>
                      <a:pt x="99620" y="30286"/>
                      <a:pt x="124422" y="34614"/>
                      <a:pt x="148165" y="42906"/>
                    </a:cubicBezTo>
                    <a:cubicBezTo>
                      <a:pt x="148165" y="42906"/>
                      <a:pt x="148165" y="42906"/>
                      <a:pt x="148147" y="42906"/>
                    </a:cubicBezTo>
                    <a:cubicBezTo>
                      <a:pt x="161242" y="47673"/>
                      <a:pt x="173770" y="53682"/>
                      <a:pt x="185277" y="61645"/>
                    </a:cubicBezTo>
                    <a:lnTo>
                      <a:pt x="185039" y="61462"/>
                    </a:lnTo>
                    <a:cubicBezTo>
                      <a:pt x="185130" y="61535"/>
                      <a:pt x="185240" y="61608"/>
                      <a:pt x="185331" y="61663"/>
                    </a:cubicBezTo>
                    <a:cubicBezTo>
                      <a:pt x="186591" y="62558"/>
                      <a:pt x="187706" y="63197"/>
                      <a:pt x="189294" y="63106"/>
                    </a:cubicBezTo>
                    <a:cubicBezTo>
                      <a:pt x="190664" y="63033"/>
                      <a:pt x="192034" y="62375"/>
                      <a:pt x="192947" y="61352"/>
                    </a:cubicBezTo>
                    <a:cubicBezTo>
                      <a:pt x="193933" y="60293"/>
                      <a:pt x="194445" y="58850"/>
                      <a:pt x="194372" y="57389"/>
                    </a:cubicBezTo>
                    <a:cubicBezTo>
                      <a:pt x="194280" y="56147"/>
                      <a:pt x="193696" y="54467"/>
                      <a:pt x="192637" y="53737"/>
                    </a:cubicBezTo>
                    <a:cubicBezTo>
                      <a:pt x="186391" y="49299"/>
                      <a:pt x="179907" y="45317"/>
                      <a:pt x="173076" y="41829"/>
                    </a:cubicBezTo>
                    <a:cubicBezTo>
                      <a:pt x="165789" y="38085"/>
                      <a:pt x="158100" y="35016"/>
                      <a:pt x="150375" y="32313"/>
                    </a:cubicBezTo>
                    <a:cubicBezTo>
                      <a:pt x="134796" y="26926"/>
                      <a:pt x="118760" y="23163"/>
                      <a:pt x="102615" y="20040"/>
                    </a:cubicBezTo>
                    <a:cubicBezTo>
                      <a:pt x="70526" y="13812"/>
                      <a:pt x="37706" y="10233"/>
                      <a:pt x="6457" y="169"/>
                    </a:cubicBezTo>
                    <a:cubicBezTo>
                      <a:pt x="5763" y="-50"/>
                      <a:pt x="4996" y="-50"/>
                      <a:pt x="4229" y="133"/>
                    </a:cubicBezTo>
                    <a:cubicBezTo>
                      <a:pt x="3151" y="407"/>
                      <a:pt x="2092" y="1046"/>
                      <a:pt x="1416" y="1831"/>
                    </a:cubicBezTo>
                    <a:moveTo>
                      <a:pt x="110012" y="104619"/>
                    </a:moveTo>
                    <a:cubicBezTo>
                      <a:pt x="110304" y="104729"/>
                      <a:pt x="110596" y="104820"/>
                      <a:pt x="110889" y="104948"/>
                    </a:cubicBezTo>
                    <a:cubicBezTo>
                      <a:pt x="110596" y="104838"/>
                      <a:pt x="110304" y="104729"/>
                      <a:pt x="110012" y="104619"/>
                    </a:cubicBezTo>
                    <a:moveTo>
                      <a:pt x="49377" y="59197"/>
                    </a:moveTo>
                    <a:cubicBezTo>
                      <a:pt x="49249" y="59051"/>
                      <a:pt x="49121" y="58905"/>
                      <a:pt x="48993" y="58759"/>
                    </a:cubicBezTo>
                    <a:cubicBezTo>
                      <a:pt x="49121" y="58905"/>
                      <a:pt x="49249" y="59051"/>
                      <a:pt x="49377" y="59197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CD044CC3-1004-587E-DF4E-FD9EA060E03C}"/>
                  </a:ext>
                </a:extLst>
              </p:cNvPr>
              <p:cNvSpPr/>
              <p:nvPr/>
            </p:nvSpPr>
            <p:spPr>
              <a:xfrm>
                <a:off x="5393548" y="3031583"/>
                <a:ext cx="181984" cy="104534"/>
              </a:xfrm>
              <a:custGeom>
                <a:avLst/>
                <a:gdLst>
                  <a:gd name="connsiteX0" fmla="*/ 42623 w 181984"/>
                  <a:gd name="connsiteY0" fmla="*/ 10610 h 104534"/>
                  <a:gd name="connsiteX1" fmla="*/ 2497 w 181984"/>
                  <a:gd name="connsiteY1" fmla="*/ 28655 h 104534"/>
                  <a:gd name="connsiteX2" fmla="*/ 836 w 181984"/>
                  <a:gd name="connsiteY2" fmla="*/ 36107 h 104534"/>
                  <a:gd name="connsiteX3" fmla="*/ 8305 w 181984"/>
                  <a:gd name="connsiteY3" fmla="*/ 37750 h 104534"/>
                  <a:gd name="connsiteX4" fmla="*/ 23610 w 181984"/>
                  <a:gd name="connsiteY4" fmla="*/ 29459 h 104534"/>
                  <a:gd name="connsiteX5" fmla="*/ 70091 w 181984"/>
                  <a:gd name="connsiteY5" fmla="*/ 14829 h 104534"/>
                  <a:gd name="connsiteX6" fmla="*/ 69744 w 181984"/>
                  <a:gd name="connsiteY6" fmla="*/ 14866 h 104534"/>
                  <a:gd name="connsiteX7" fmla="*/ 70493 w 181984"/>
                  <a:gd name="connsiteY7" fmla="*/ 14738 h 104534"/>
                  <a:gd name="connsiteX8" fmla="*/ 71114 w 181984"/>
                  <a:gd name="connsiteY8" fmla="*/ 14610 h 104534"/>
                  <a:gd name="connsiteX9" fmla="*/ 70895 w 181984"/>
                  <a:gd name="connsiteY9" fmla="*/ 14665 h 104534"/>
                  <a:gd name="connsiteX10" fmla="*/ 130288 w 181984"/>
                  <a:gd name="connsiteY10" fmla="*/ 11396 h 104534"/>
                  <a:gd name="connsiteX11" fmla="*/ 128918 w 181984"/>
                  <a:gd name="connsiteY11" fmla="*/ 11304 h 104534"/>
                  <a:gd name="connsiteX12" fmla="*/ 165592 w 181984"/>
                  <a:gd name="connsiteY12" fmla="*/ 17788 h 104534"/>
                  <a:gd name="connsiteX13" fmla="*/ 142835 w 181984"/>
                  <a:gd name="connsiteY13" fmla="*/ 39211 h 104534"/>
                  <a:gd name="connsiteX14" fmla="*/ 111988 w 181984"/>
                  <a:gd name="connsiteY14" fmla="*/ 68707 h 104534"/>
                  <a:gd name="connsiteX15" fmla="*/ 113047 w 181984"/>
                  <a:gd name="connsiteY15" fmla="*/ 67794 h 104534"/>
                  <a:gd name="connsiteX16" fmla="*/ 85834 w 181984"/>
                  <a:gd name="connsiteY16" fmla="*/ 85893 h 104534"/>
                  <a:gd name="connsiteX17" fmla="*/ 86127 w 181984"/>
                  <a:gd name="connsiteY17" fmla="*/ 85729 h 104534"/>
                  <a:gd name="connsiteX18" fmla="*/ 65635 w 181984"/>
                  <a:gd name="connsiteY18" fmla="*/ 92413 h 104534"/>
                  <a:gd name="connsiteX19" fmla="*/ 42750 w 181984"/>
                  <a:gd name="connsiteY19" fmla="*/ 93527 h 104534"/>
                  <a:gd name="connsiteX20" fmla="*/ 42805 w 181984"/>
                  <a:gd name="connsiteY20" fmla="*/ 93527 h 104534"/>
                  <a:gd name="connsiteX21" fmla="*/ 41034 w 181984"/>
                  <a:gd name="connsiteY21" fmla="*/ 93381 h 104534"/>
                  <a:gd name="connsiteX22" fmla="*/ 37052 w 181984"/>
                  <a:gd name="connsiteY22" fmla="*/ 94112 h 104534"/>
                  <a:gd name="connsiteX23" fmla="*/ 34660 w 181984"/>
                  <a:gd name="connsiteY23" fmla="*/ 97582 h 104534"/>
                  <a:gd name="connsiteX24" fmla="*/ 35390 w 181984"/>
                  <a:gd name="connsiteY24" fmla="*/ 101582 h 104534"/>
                  <a:gd name="connsiteX25" fmla="*/ 38824 w 181984"/>
                  <a:gd name="connsiteY25" fmla="*/ 103974 h 104534"/>
                  <a:gd name="connsiteX26" fmla="*/ 60503 w 181984"/>
                  <a:gd name="connsiteY26" fmla="*/ 104047 h 104534"/>
                  <a:gd name="connsiteX27" fmla="*/ 79844 w 181984"/>
                  <a:gd name="connsiteY27" fmla="*/ 99829 h 104534"/>
                  <a:gd name="connsiteX28" fmla="*/ 114289 w 181984"/>
                  <a:gd name="connsiteY28" fmla="*/ 80652 h 104534"/>
                  <a:gd name="connsiteX29" fmla="*/ 144242 w 181984"/>
                  <a:gd name="connsiteY29" fmla="*/ 53073 h 104534"/>
                  <a:gd name="connsiteX30" fmla="*/ 174176 w 181984"/>
                  <a:gd name="connsiteY30" fmla="*/ 24527 h 104534"/>
                  <a:gd name="connsiteX31" fmla="*/ 173445 w 181984"/>
                  <a:gd name="connsiteY31" fmla="*/ 25112 h 104534"/>
                  <a:gd name="connsiteX32" fmla="*/ 179490 w 181984"/>
                  <a:gd name="connsiteY32" fmla="*/ 20290 h 104534"/>
                  <a:gd name="connsiteX33" fmla="*/ 181974 w 181984"/>
                  <a:gd name="connsiteY33" fmla="*/ 15450 h 104534"/>
                  <a:gd name="connsiteX34" fmla="*/ 179052 w 181984"/>
                  <a:gd name="connsiteY34" fmla="*/ 10921 h 104534"/>
                  <a:gd name="connsiteX35" fmla="*/ 159090 w 181984"/>
                  <a:gd name="connsiteY35" fmla="*/ 4894 h 104534"/>
                  <a:gd name="connsiteX36" fmla="*/ 135877 w 181984"/>
                  <a:gd name="connsiteY36" fmla="*/ 1168 h 104534"/>
                  <a:gd name="connsiteX37" fmla="*/ 88775 w 181984"/>
                  <a:gd name="connsiteY37" fmla="*/ 1259 h 104534"/>
                  <a:gd name="connsiteX38" fmla="*/ 54859 w 181984"/>
                  <a:gd name="connsiteY38" fmla="*/ 7177 h 104534"/>
                  <a:gd name="connsiteX39" fmla="*/ 42623 w 181984"/>
                  <a:gd name="connsiteY39" fmla="*/ 10610 h 104534"/>
                  <a:gd name="connsiteX40" fmla="*/ 174176 w 181984"/>
                  <a:gd name="connsiteY40" fmla="*/ 24527 h 104534"/>
                  <a:gd name="connsiteX41" fmla="*/ 174523 w 181984"/>
                  <a:gd name="connsiteY41" fmla="*/ 24235 h 104534"/>
                  <a:gd name="connsiteX42" fmla="*/ 174176 w 181984"/>
                  <a:gd name="connsiteY42" fmla="*/ 24527 h 104534"/>
                  <a:gd name="connsiteX43" fmla="*/ 70895 w 181984"/>
                  <a:gd name="connsiteY43" fmla="*/ 14665 h 104534"/>
                  <a:gd name="connsiteX44" fmla="*/ 70493 w 181984"/>
                  <a:gd name="connsiteY44" fmla="*/ 14738 h 104534"/>
                  <a:gd name="connsiteX45" fmla="*/ 70091 w 181984"/>
                  <a:gd name="connsiteY45" fmla="*/ 14829 h 104534"/>
                  <a:gd name="connsiteX46" fmla="*/ 70895 w 181984"/>
                  <a:gd name="connsiteY46" fmla="*/ 14665 h 10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1984" h="104534">
                    <a:moveTo>
                      <a:pt x="42623" y="10610"/>
                    </a:moveTo>
                    <a:cubicBezTo>
                      <a:pt x="28614" y="14957"/>
                      <a:pt x="14990" y="20948"/>
                      <a:pt x="2497" y="28655"/>
                    </a:cubicBezTo>
                    <a:cubicBezTo>
                      <a:pt x="-41" y="30207"/>
                      <a:pt x="-735" y="33641"/>
                      <a:pt x="836" y="36107"/>
                    </a:cubicBezTo>
                    <a:cubicBezTo>
                      <a:pt x="2442" y="38627"/>
                      <a:pt x="5785" y="39303"/>
                      <a:pt x="8305" y="37750"/>
                    </a:cubicBezTo>
                    <a:cubicBezTo>
                      <a:pt x="13254" y="34682"/>
                      <a:pt x="18350" y="31943"/>
                      <a:pt x="23610" y="29459"/>
                    </a:cubicBezTo>
                    <a:cubicBezTo>
                      <a:pt x="38458" y="22701"/>
                      <a:pt x="54110" y="17989"/>
                      <a:pt x="70091" y="14829"/>
                    </a:cubicBezTo>
                    <a:lnTo>
                      <a:pt x="69744" y="14866"/>
                    </a:lnTo>
                    <a:cubicBezTo>
                      <a:pt x="70000" y="14829"/>
                      <a:pt x="70237" y="14775"/>
                      <a:pt x="70493" y="14738"/>
                    </a:cubicBezTo>
                    <a:lnTo>
                      <a:pt x="71114" y="14610"/>
                    </a:lnTo>
                    <a:lnTo>
                      <a:pt x="70895" y="14665"/>
                    </a:lnTo>
                    <a:cubicBezTo>
                      <a:pt x="90528" y="11158"/>
                      <a:pt x="110417" y="9953"/>
                      <a:pt x="130288" y="11396"/>
                    </a:cubicBezTo>
                    <a:cubicBezTo>
                      <a:pt x="129831" y="11378"/>
                      <a:pt x="129357" y="11323"/>
                      <a:pt x="128918" y="11304"/>
                    </a:cubicBezTo>
                    <a:cubicBezTo>
                      <a:pt x="141338" y="12273"/>
                      <a:pt x="153629" y="14318"/>
                      <a:pt x="165592" y="17788"/>
                    </a:cubicBezTo>
                    <a:cubicBezTo>
                      <a:pt x="157702" y="24546"/>
                      <a:pt x="150214" y="31815"/>
                      <a:pt x="142835" y="39211"/>
                    </a:cubicBezTo>
                    <a:cubicBezTo>
                      <a:pt x="132754" y="49275"/>
                      <a:pt x="122891" y="59484"/>
                      <a:pt x="111988" y="68707"/>
                    </a:cubicBezTo>
                    <a:lnTo>
                      <a:pt x="113047" y="67794"/>
                    </a:lnTo>
                    <a:cubicBezTo>
                      <a:pt x="104664" y="74826"/>
                      <a:pt x="95715" y="81108"/>
                      <a:pt x="85834" y="85893"/>
                    </a:cubicBezTo>
                    <a:cubicBezTo>
                      <a:pt x="85926" y="85857"/>
                      <a:pt x="86035" y="85784"/>
                      <a:pt x="86127" y="85729"/>
                    </a:cubicBezTo>
                    <a:cubicBezTo>
                      <a:pt x="79552" y="88724"/>
                      <a:pt x="72721" y="90971"/>
                      <a:pt x="65635" y="92413"/>
                    </a:cubicBezTo>
                    <a:cubicBezTo>
                      <a:pt x="58037" y="93710"/>
                      <a:pt x="50421" y="94021"/>
                      <a:pt x="42750" y="93527"/>
                    </a:cubicBezTo>
                    <a:cubicBezTo>
                      <a:pt x="42769" y="93527"/>
                      <a:pt x="42787" y="93527"/>
                      <a:pt x="42805" y="93527"/>
                    </a:cubicBezTo>
                    <a:cubicBezTo>
                      <a:pt x="42239" y="93509"/>
                      <a:pt x="41618" y="93436"/>
                      <a:pt x="41034" y="93381"/>
                    </a:cubicBezTo>
                    <a:cubicBezTo>
                      <a:pt x="39573" y="93253"/>
                      <a:pt x="38313" y="93308"/>
                      <a:pt x="37052" y="94112"/>
                    </a:cubicBezTo>
                    <a:cubicBezTo>
                      <a:pt x="35810" y="94897"/>
                      <a:pt x="34952" y="96158"/>
                      <a:pt x="34660" y="97582"/>
                    </a:cubicBezTo>
                    <a:cubicBezTo>
                      <a:pt x="34349" y="98970"/>
                      <a:pt x="34623" y="100431"/>
                      <a:pt x="35390" y="101582"/>
                    </a:cubicBezTo>
                    <a:cubicBezTo>
                      <a:pt x="36066" y="102714"/>
                      <a:pt x="37490" y="103828"/>
                      <a:pt x="38824" y="103974"/>
                    </a:cubicBezTo>
                    <a:cubicBezTo>
                      <a:pt x="46075" y="104632"/>
                      <a:pt x="53289" y="104778"/>
                      <a:pt x="60503" y="104047"/>
                    </a:cubicBezTo>
                    <a:cubicBezTo>
                      <a:pt x="67060" y="103353"/>
                      <a:pt x="73579" y="101892"/>
                      <a:pt x="79844" y="99829"/>
                    </a:cubicBezTo>
                    <a:cubicBezTo>
                      <a:pt x="92428" y="95756"/>
                      <a:pt x="103879" y="88742"/>
                      <a:pt x="114289" y="80652"/>
                    </a:cubicBezTo>
                    <a:cubicBezTo>
                      <a:pt x="124973" y="72305"/>
                      <a:pt x="134653" y="62698"/>
                      <a:pt x="144242" y="53073"/>
                    </a:cubicBezTo>
                    <a:cubicBezTo>
                      <a:pt x="153958" y="43266"/>
                      <a:pt x="163656" y="33440"/>
                      <a:pt x="174176" y="24527"/>
                    </a:cubicBezTo>
                    <a:cubicBezTo>
                      <a:pt x="173938" y="24728"/>
                      <a:pt x="173682" y="24929"/>
                      <a:pt x="173445" y="25112"/>
                    </a:cubicBezTo>
                    <a:cubicBezTo>
                      <a:pt x="175417" y="23486"/>
                      <a:pt x="177445" y="21843"/>
                      <a:pt x="179490" y="20290"/>
                    </a:cubicBezTo>
                    <a:cubicBezTo>
                      <a:pt x="181043" y="19067"/>
                      <a:pt x="182102" y="17514"/>
                      <a:pt x="181974" y="15450"/>
                    </a:cubicBezTo>
                    <a:cubicBezTo>
                      <a:pt x="181865" y="13697"/>
                      <a:pt x="180769" y="11578"/>
                      <a:pt x="179052" y="10921"/>
                    </a:cubicBezTo>
                    <a:cubicBezTo>
                      <a:pt x="172477" y="8528"/>
                      <a:pt x="165847" y="6501"/>
                      <a:pt x="159090" y="4894"/>
                    </a:cubicBezTo>
                    <a:cubicBezTo>
                      <a:pt x="151474" y="3104"/>
                      <a:pt x="143694" y="1935"/>
                      <a:pt x="135877" y="1168"/>
                    </a:cubicBezTo>
                    <a:cubicBezTo>
                      <a:pt x="120206" y="-475"/>
                      <a:pt x="104409" y="-329"/>
                      <a:pt x="88775" y="1259"/>
                    </a:cubicBezTo>
                    <a:cubicBezTo>
                      <a:pt x="77360" y="2374"/>
                      <a:pt x="66000" y="4383"/>
                      <a:pt x="54859" y="7177"/>
                    </a:cubicBezTo>
                    <a:cubicBezTo>
                      <a:pt x="50731" y="8218"/>
                      <a:pt x="46659" y="9350"/>
                      <a:pt x="42623" y="10610"/>
                    </a:cubicBezTo>
                    <a:moveTo>
                      <a:pt x="174176" y="24527"/>
                    </a:moveTo>
                    <a:cubicBezTo>
                      <a:pt x="174304" y="24436"/>
                      <a:pt x="174395" y="24326"/>
                      <a:pt x="174523" y="24235"/>
                    </a:cubicBezTo>
                    <a:cubicBezTo>
                      <a:pt x="174395" y="24326"/>
                      <a:pt x="174304" y="24436"/>
                      <a:pt x="174176" y="24527"/>
                    </a:cubicBezTo>
                    <a:moveTo>
                      <a:pt x="70895" y="14665"/>
                    </a:moveTo>
                    <a:lnTo>
                      <a:pt x="70493" y="14738"/>
                    </a:lnTo>
                    <a:cubicBezTo>
                      <a:pt x="70365" y="14756"/>
                      <a:pt x="70219" y="14793"/>
                      <a:pt x="70091" y="14829"/>
                    </a:cubicBezTo>
                    <a:cubicBezTo>
                      <a:pt x="70365" y="14775"/>
                      <a:pt x="70621" y="14720"/>
                      <a:pt x="70895" y="14665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41E99258-CB12-F41B-3BC1-AAE10EBD4E27}"/>
                  </a:ext>
                </a:extLst>
              </p:cNvPr>
              <p:cNvSpPr/>
              <p:nvPr/>
            </p:nvSpPr>
            <p:spPr>
              <a:xfrm>
                <a:off x="5345026" y="3126130"/>
                <a:ext cx="159527" cy="102340"/>
              </a:xfrm>
              <a:custGeom>
                <a:avLst/>
                <a:gdLst>
                  <a:gd name="connsiteX0" fmla="*/ 2511 w 159527"/>
                  <a:gd name="connsiteY0" fmla="*/ 19582 h 102340"/>
                  <a:gd name="connsiteX1" fmla="*/ 904 w 159527"/>
                  <a:gd name="connsiteY1" fmla="*/ 27033 h 102340"/>
                  <a:gd name="connsiteX2" fmla="*/ 68844 w 159527"/>
                  <a:gd name="connsiteY2" fmla="*/ 83486 h 102340"/>
                  <a:gd name="connsiteX3" fmla="*/ 110248 w 159527"/>
                  <a:gd name="connsiteY3" fmla="*/ 99047 h 102340"/>
                  <a:gd name="connsiteX4" fmla="*/ 154373 w 159527"/>
                  <a:gd name="connsiteY4" fmla="*/ 101257 h 102340"/>
                  <a:gd name="connsiteX5" fmla="*/ 158957 w 159527"/>
                  <a:gd name="connsiteY5" fmla="*/ 98371 h 102340"/>
                  <a:gd name="connsiteX6" fmla="*/ 158683 w 159527"/>
                  <a:gd name="connsiteY6" fmla="*/ 92910 h 102340"/>
                  <a:gd name="connsiteX7" fmla="*/ 131799 w 159527"/>
                  <a:gd name="connsiteY7" fmla="*/ 40348 h 102340"/>
                  <a:gd name="connsiteX8" fmla="*/ 114302 w 159527"/>
                  <a:gd name="connsiteY8" fmla="*/ 17445 h 102340"/>
                  <a:gd name="connsiteX9" fmla="*/ 90450 w 159527"/>
                  <a:gd name="connsiteY9" fmla="*/ 551 h 102340"/>
                  <a:gd name="connsiteX10" fmla="*/ 83200 w 159527"/>
                  <a:gd name="connsiteY10" fmla="*/ 2852 h 102340"/>
                  <a:gd name="connsiteX11" fmla="*/ 85500 w 159527"/>
                  <a:gd name="connsiteY11" fmla="*/ 10158 h 102340"/>
                  <a:gd name="connsiteX12" fmla="*/ 96002 w 159527"/>
                  <a:gd name="connsiteY12" fmla="*/ 16075 h 102340"/>
                  <a:gd name="connsiteX13" fmla="*/ 110869 w 159527"/>
                  <a:gd name="connsiteY13" fmla="*/ 29590 h 102340"/>
                  <a:gd name="connsiteX14" fmla="*/ 145734 w 159527"/>
                  <a:gd name="connsiteY14" fmla="*/ 91303 h 102340"/>
                  <a:gd name="connsiteX15" fmla="*/ 129041 w 159527"/>
                  <a:gd name="connsiteY15" fmla="*/ 91139 h 102340"/>
                  <a:gd name="connsiteX16" fmla="*/ 94925 w 159527"/>
                  <a:gd name="connsiteY16" fmla="*/ 83304 h 102340"/>
                  <a:gd name="connsiteX17" fmla="*/ 52334 w 159527"/>
                  <a:gd name="connsiteY17" fmla="*/ 60894 h 102340"/>
                  <a:gd name="connsiteX18" fmla="*/ 53466 w 159527"/>
                  <a:gd name="connsiteY18" fmla="*/ 61661 h 102340"/>
                  <a:gd name="connsiteX19" fmla="*/ 14290 w 159527"/>
                  <a:gd name="connsiteY19" fmla="*/ 26504 h 102340"/>
                  <a:gd name="connsiteX20" fmla="*/ 14765 w 159527"/>
                  <a:gd name="connsiteY20" fmla="*/ 27015 h 102340"/>
                  <a:gd name="connsiteX21" fmla="*/ 9944 w 159527"/>
                  <a:gd name="connsiteY21" fmla="*/ 21153 h 102340"/>
                  <a:gd name="connsiteX22" fmla="*/ 6620 w 159527"/>
                  <a:gd name="connsiteY22" fmla="*/ 18815 h 102340"/>
                  <a:gd name="connsiteX23" fmla="*/ 4155 w 159527"/>
                  <a:gd name="connsiteY23" fmla="*/ 18870 h 102340"/>
                  <a:gd name="connsiteX24" fmla="*/ 2511 w 159527"/>
                  <a:gd name="connsiteY24" fmla="*/ 19582 h 102340"/>
                  <a:gd name="connsiteX25" fmla="*/ 96075 w 159527"/>
                  <a:gd name="connsiteY25" fmla="*/ 16148 h 102340"/>
                  <a:gd name="connsiteX26" fmla="*/ 96532 w 159527"/>
                  <a:gd name="connsiteY26" fmla="*/ 16441 h 102340"/>
                  <a:gd name="connsiteX27" fmla="*/ 96075 w 159527"/>
                  <a:gd name="connsiteY27" fmla="*/ 16148 h 10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9527" h="102340">
                    <a:moveTo>
                      <a:pt x="2511" y="19582"/>
                    </a:moveTo>
                    <a:cubicBezTo>
                      <a:pt x="191" y="21079"/>
                      <a:pt x="-905" y="24732"/>
                      <a:pt x="904" y="27033"/>
                    </a:cubicBezTo>
                    <a:cubicBezTo>
                      <a:pt x="19295" y="50374"/>
                      <a:pt x="42617" y="69606"/>
                      <a:pt x="68844" y="83486"/>
                    </a:cubicBezTo>
                    <a:cubicBezTo>
                      <a:pt x="81884" y="90390"/>
                      <a:pt x="95875" y="95705"/>
                      <a:pt x="110248" y="99047"/>
                    </a:cubicBezTo>
                    <a:cubicBezTo>
                      <a:pt x="124658" y="102389"/>
                      <a:pt x="139707" y="103302"/>
                      <a:pt x="154373" y="101257"/>
                    </a:cubicBezTo>
                    <a:cubicBezTo>
                      <a:pt x="156309" y="100983"/>
                      <a:pt x="157971" y="100179"/>
                      <a:pt x="158957" y="98371"/>
                    </a:cubicBezTo>
                    <a:cubicBezTo>
                      <a:pt x="159889" y="96527"/>
                      <a:pt x="159596" y="94682"/>
                      <a:pt x="158683" y="92910"/>
                    </a:cubicBezTo>
                    <a:cubicBezTo>
                      <a:pt x="149369" y="75597"/>
                      <a:pt x="141917" y="57296"/>
                      <a:pt x="131799" y="40348"/>
                    </a:cubicBezTo>
                    <a:cubicBezTo>
                      <a:pt x="126868" y="32111"/>
                      <a:pt x="121005" y="24367"/>
                      <a:pt x="114302" y="17445"/>
                    </a:cubicBezTo>
                    <a:cubicBezTo>
                      <a:pt x="107453" y="10468"/>
                      <a:pt x="99271" y="4734"/>
                      <a:pt x="90450" y="551"/>
                    </a:cubicBezTo>
                    <a:cubicBezTo>
                      <a:pt x="87783" y="-691"/>
                      <a:pt x="84569" y="204"/>
                      <a:pt x="83200" y="2852"/>
                    </a:cubicBezTo>
                    <a:cubicBezTo>
                      <a:pt x="81884" y="5409"/>
                      <a:pt x="82852" y="8916"/>
                      <a:pt x="85500" y="10158"/>
                    </a:cubicBezTo>
                    <a:cubicBezTo>
                      <a:pt x="89135" y="11893"/>
                      <a:pt x="92605" y="13865"/>
                      <a:pt x="96002" y="16075"/>
                    </a:cubicBezTo>
                    <a:cubicBezTo>
                      <a:pt x="101481" y="20038"/>
                      <a:pt x="106394" y="24550"/>
                      <a:pt x="110869" y="29590"/>
                    </a:cubicBezTo>
                    <a:cubicBezTo>
                      <a:pt x="126210" y="47872"/>
                      <a:pt x="135087" y="70172"/>
                      <a:pt x="145734" y="91303"/>
                    </a:cubicBezTo>
                    <a:cubicBezTo>
                      <a:pt x="140182" y="91668"/>
                      <a:pt x="134612" y="91577"/>
                      <a:pt x="129041" y="91139"/>
                    </a:cubicBezTo>
                    <a:cubicBezTo>
                      <a:pt x="117371" y="89970"/>
                      <a:pt x="105993" y="87212"/>
                      <a:pt x="94925" y="83304"/>
                    </a:cubicBezTo>
                    <a:cubicBezTo>
                      <a:pt x="79802" y="77642"/>
                      <a:pt x="65630" y="69990"/>
                      <a:pt x="52334" y="60894"/>
                    </a:cubicBezTo>
                    <a:cubicBezTo>
                      <a:pt x="52754" y="61132"/>
                      <a:pt x="53119" y="61387"/>
                      <a:pt x="53466" y="61661"/>
                    </a:cubicBezTo>
                    <a:cubicBezTo>
                      <a:pt x="39056" y="51543"/>
                      <a:pt x="25815" y="39836"/>
                      <a:pt x="14290" y="26504"/>
                    </a:cubicBezTo>
                    <a:cubicBezTo>
                      <a:pt x="14455" y="26686"/>
                      <a:pt x="14601" y="26851"/>
                      <a:pt x="14765" y="27015"/>
                    </a:cubicBezTo>
                    <a:cubicBezTo>
                      <a:pt x="13104" y="25098"/>
                      <a:pt x="11533" y="23143"/>
                      <a:pt x="9944" y="21153"/>
                    </a:cubicBezTo>
                    <a:cubicBezTo>
                      <a:pt x="9049" y="20020"/>
                      <a:pt x="8099" y="19180"/>
                      <a:pt x="6620" y="18815"/>
                    </a:cubicBezTo>
                    <a:cubicBezTo>
                      <a:pt x="5798" y="18650"/>
                      <a:pt x="4940" y="18669"/>
                      <a:pt x="4155" y="18870"/>
                    </a:cubicBezTo>
                    <a:cubicBezTo>
                      <a:pt x="3570" y="19016"/>
                      <a:pt x="3004" y="19253"/>
                      <a:pt x="2511" y="19582"/>
                    </a:cubicBezTo>
                    <a:moveTo>
                      <a:pt x="96075" y="16148"/>
                    </a:moveTo>
                    <a:cubicBezTo>
                      <a:pt x="96221" y="16240"/>
                      <a:pt x="96368" y="16331"/>
                      <a:pt x="96532" y="16441"/>
                    </a:cubicBezTo>
                    <a:cubicBezTo>
                      <a:pt x="96349" y="16331"/>
                      <a:pt x="96221" y="16240"/>
                      <a:pt x="96075" y="16148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6B9BFEB5-2E18-C863-B992-7C686BC3D57D}"/>
                  </a:ext>
                </a:extLst>
              </p:cNvPr>
              <p:cNvSpPr/>
              <p:nvPr/>
            </p:nvSpPr>
            <p:spPr>
              <a:xfrm>
                <a:off x="5155981" y="3125410"/>
                <a:ext cx="196076" cy="113370"/>
              </a:xfrm>
              <a:custGeom>
                <a:avLst/>
                <a:gdLst>
                  <a:gd name="connsiteX0" fmla="*/ 63619 w 196076"/>
                  <a:gd name="connsiteY0" fmla="*/ 596 h 113370"/>
                  <a:gd name="connsiteX1" fmla="*/ 44552 w 196076"/>
                  <a:gd name="connsiteY1" fmla="*/ 17691 h 113370"/>
                  <a:gd name="connsiteX2" fmla="*/ 25612 w 196076"/>
                  <a:gd name="connsiteY2" fmla="*/ 46292 h 113370"/>
                  <a:gd name="connsiteX3" fmla="*/ 9815 w 196076"/>
                  <a:gd name="connsiteY3" fmla="*/ 78618 h 113370"/>
                  <a:gd name="connsiteX4" fmla="*/ 190 w 196076"/>
                  <a:gd name="connsiteY4" fmla="*/ 106397 h 113370"/>
                  <a:gd name="connsiteX5" fmla="*/ 1377 w 196076"/>
                  <a:gd name="connsiteY5" fmla="*/ 111675 h 113370"/>
                  <a:gd name="connsiteX6" fmla="*/ 7842 w 196076"/>
                  <a:gd name="connsiteY6" fmla="*/ 112771 h 113370"/>
                  <a:gd name="connsiteX7" fmla="*/ 23658 w 196076"/>
                  <a:gd name="connsiteY7" fmla="*/ 106178 h 113370"/>
                  <a:gd name="connsiteX8" fmla="*/ 22343 w 196076"/>
                  <a:gd name="connsiteY8" fmla="*/ 106653 h 113370"/>
                  <a:gd name="connsiteX9" fmla="*/ 76422 w 196076"/>
                  <a:gd name="connsiteY9" fmla="*/ 92352 h 113370"/>
                  <a:gd name="connsiteX10" fmla="*/ 116858 w 196076"/>
                  <a:gd name="connsiteY10" fmla="*/ 82454 h 113370"/>
                  <a:gd name="connsiteX11" fmla="*/ 160672 w 196076"/>
                  <a:gd name="connsiteY11" fmla="*/ 63514 h 113370"/>
                  <a:gd name="connsiteX12" fmla="*/ 178845 w 196076"/>
                  <a:gd name="connsiteY12" fmla="*/ 49305 h 113370"/>
                  <a:gd name="connsiteX13" fmla="*/ 195264 w 196076"/>
                  <a:gd name="connsiteY13" fmla="*/ 29160 h 113370"/>
                  <a:gd name="connsiteX14" fmla="*/ 193529 w 196076"/>
                  <a:gd name="connsiteY14" fmla="*/ 21727 h 113370"/>
                  <a:gd name="connsiteX15" fmla="*/ 186095 w 196076"/>
                  <a:gd name="connsiteY15" fmla="*/ 23425 h 113370"/>
                  <a:gd name="connsiteX16" fmla="*/ 178972 w 196076"/>
                  <a:gd name="connsiteY16" fmla="*/ 33379 h 113370"/>
                  <a:gd name="connsiteX17" fmla="*/ 158663 w 196076"/>
                  <a:gd name="connsiteY17" fmla="*/ 51972 h 113370"/>
                  <a:gd name="connsiteX18" fmla="*/ 125332 w 196076"/>
                  <a:gd name="connsiteY18" fmla="*/ 68427 h 113370"/>
                  <a:gd name="connsiteX19" fmla="*/ 73920 w 196076"/>
                  <a:gd name="connsiteY19" fmla="*/ 81851 h 113370"/>
                  <a:gd name="connsiteX20" fmla="*/ 13759 w 196076"/>
                  <a:gd name="connsiteY20" fmla="*/ 98489 h 113370"/>
                  <a:gd name="connsiteX21" fmla="*/ 23403 w 196076"/>
                  <a:gd name="connsiteY21" fmla="*/ 74399 h 113370"/>
                  <a:gd name="connsiteX22" fmla="*/ 36918 w 196076"/>
                  <a:gd name="connsiteY22" fmla="*/ 48191 h 113370"/>
                  <a:gd name="connsiteX23" fmla="*/ 53739 w 196076"/>
                  <a:gd name="connsiteY23" fmla="*/ 23425 h 113370"/>
                  <a:gd name="connsiteX24" fmla="*/ 53592 w 196076"/>
                  <a:gd name="connsiteY24" fmla="*/ 23590 h 113370"/>
                  <a:gd name="connsiteX25" fmla="*/ 65080 w 196076"/>
                  <a:gd name="connsiteY25" fmla="*/ 12339 h 113370"/>
                  <a:gd name="connsiteX26" fmla="*/ 68569 w 196076"/>
                  <a:gd name="connsiteY26" fmla="*/ 10221 h 113370"/>
                  <a:gd name="connsiteX27" fmla="*/ 70906 w 196076"/>
                  <a:gd name="connsiteY27" fmla="*/ 2934 h 113370"/>
                  <a:gd name="connsiteX28" fmla="*/ 64752 w 196076"/>
                  <a:gd name="connsiteY28" fmla="*/ 158 h 113370"/>
                  <a:gd name="connsiteX29" fmla="*/ 63619 w 196076"/>
                  <a:gd name="connsiteY29" fmla="*/ 596 h 113370"/>
                  <a:gd name="connsiteX30" fmla="*/ 65993 w 196076"/>
                  <a:gd name="connsiteY30" fmla="*/ 11645 h 113370"/>
                  <a:gd name="connsiteX31" fmla="*/ 65354 w 196076"/>
                  <a:gd name="connsiteY31" fmla="*/ 12120 h 113370"/>
                  <a:gd name="connsiteX32" fmla="*/ 65993 w 196076"/>
                  <a:gd name="connsiteY32" fmla="*/ 11645 h 113370"/>
                  <a:gd name="connsiteX33" fmla="*/ 178918 w 196076"/>
                  <a:gd name="connsiteY33" fmla="*/ 33416 h 113370"/>
                  <a:gd name="connsiteX34" fmla="*/ 178242 w 196076"/>
                  <a:gd name="connsiteY34" fmla="*/ 34274 h 113370"/>
                  <a:gd name="connsiteX35" fmla="*/ 178918 w 196076"/>
                  <a:gd name="connsiteY35" fmla="*/ 33416 h 11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96076" h="113370">
                    <a:moveTo>
                      <a:pt x="63619" y="596"/>
                    </a:moveTo>
                    <a:cubicBezTo>
                      <a:pt x="56021" y="4687"/>
                      <a:pt x="49976" y="11061"/>
                      <a:pt x="44552" y="17691"/>
                    </a:cubicBezTo>
                    <a:cubicBezTo>
                      <a:pt x="37356" y="26585"/>
                      <a:pt x="31238" y="36301"/>
                      <a:pt x="25612" y="46292"/>
                    </a:cubicBezTo>
                    <a:cubicBezTo>
                      <a:pt x="19713" y="56738"/>
                      <a:pt x="14527" y="67605"/>
                      <a:pt x="9815" y="78618"/>
                    </a:cubicBezTo>
                    <a:cubicBezTo>
                      <a:pt x="5997" y="87622"/>
                      <a:pt x="2527" y="96882"/>
                      <a:pt x="190" y="106397"/>
                    </a:cubicBezTo>
                    <a:cubicBezTo>
                      <a:pt x="-249" y="108278"/>
                      <a:pt x="43" y="110159"/>
                      <a:pt x="1377" y="111675"/>
                    </a:cubicBezTo>
                    <a:cubicBezTo>
                      <a:pt x="3057" y="113465"/>
                      <a:pt x="5669" y="113849"/>
                      <a:pt x="7842" y="112771"/>
                    </a:cubicBezTo>
                    <a:cubicBezTo>
                      <a:pt x="13011" y="110342"/>
                      <a:pt x="18289" y="108151"/>
                      <a:pt x="23658" y="106178"/>
                    </a:cubicBezTo>
                    <a:lnTo>
                      <a:pt x="22343" y="106653"/>
                    </a:lnTo>
                    <a:cubicBezTo>
                      <a:pt x="39950" y="100352"/>
                      <a:pt x="58158" y="96389"/>
                      <a:pt x="76422" y="92352"/>
                    </a:cubicBezTo>
                    <a:cubicBezTo>
                      <a:pt x="89992" y="89394"/>
                      <a:pt x="103544" y="86398"/>
                      <a:pt x="116858" y="82454"/>
                    </a:cubicBezTo>
                    <a:cubicBezTo>
                      <a:pt x="132163" y="77942"/>
                      <a:pt x="147121" y="72062"/>
                      <a:pt x="160672" y="63514"/>
                    </a:cubicBezTo>
                    <a:cubicBezTo>
                      <a:pt x="167211" y="59405"/>
                      <a:pt x="173274" y="54620"/>
                      <a:pt x="178845" y="49305"/>
                    </a:cubicBezTo>
                    <a:cubicBezTo>
                      <a:pt x="185127" y="43315"/>
                      <a:pt x="190588" y="36429"/>
                      <a:pt x="195264" y="29160"/>
                    </a:cubicBezTo>
                    <a:cubicBezTo>
                      <a:pt x="196871" y="26676"/>
                      <a:pt x="195994" y="23243"/>
                      <a:pt x="193529" y="21727"/>
                    </a:cubicBezTo>
                    <a:cubicBezTo>
                      <a:pt x="191008" y="20138"/>
                      <a:pt x="187684" y="20978"/>
                      <a:pt x="186095" y="23425"/>
                    </a:cubicBezTo>
                    <a:cubicBezTo>
                      <a:pt x="183885" y="26877"/>
                      <a:pt x="181511" y="30165"/>
                      <a:pt x="178972" y="33379"/>
                    </a:cubicBezTo>
                    <a:cubicBezTo>
                      <a:pt x="172964" y="40447"/>
                      <a:pt x="166206" y="46602"/>
                      <a:pt x="158663" y="51972"/>
                    </a:cubicBezTo>
                    <a:cubicBezTo>
                      <a:pt x="148344" y="58967"/>
                      <a:pt x="137076" y="64208"/>
                      <a:pt x="125332" y="68427"/>
                    </a:cubicBezTo>
                    <a:cubicBezTo>
                      <a:pt x="108603" y="74235"/>
                      <a:pt x="91234" y="78052"/>
                      <a:pt x="73920" y="81851"/>
                    </a:cubicBezTo>
                    <a:cubicBezTo>
                      <a:pt x="53519" y="86307"/>
                      <a:pt x="33137" y="90800"/>
                      <a:pt x="13759" y="98489"/>
                    </a:cubicBezTo>
                    <a:cubicBezTo>
                      <a:pt x="16481" y="90270"/>
                      <a:pt x="19841" y="82253"/>
                      <a:pt x="23403" y="74399"/>
                    </a:cubicBezTo>
                    <a:cubicBezTo>
                      <a:pt x="27549" y="65450"/>
                      <a:pt x="32023" y="56702"/>
                      <a:pt x="36918" y="48191"/>
                    </a:cubicBezTo>
                    <a:cubicBezTo>
                      <a:pt x="41922" y="39534"/>
                      <a:pt x="47419" y="31151"/>
                      <a:pt x="53739" y="23425"/>
                    </a:cubicBezTo>
                    <a:lnTo>
                      <a:pt x="53592" y="23590"/>
                    </a:lnTo>
                    <a:cubicBezTo>
                      <a:pt x="57063" y="19499"/>
                      <a:pt x="60788" y="15609"/>
                      <a:pt x="65080" y="12339"/>
                    </a:cubicBezTo>
                    <a:cubicBezTo>
                      <a:pt x="66213" y="11572"/>
                      <a:pt x="67345" y="10860"/>
                      <a:pt x="68569" y="10221"/>
                    </a:cubicBezTo>
                    <a:cubicBezTo>
                      <a:pt x="71162" y="8814"/>
                      <a:pt x="72276" y="5582"/>
                      <a:pt x="70906" y="2934"/>
                    </a:cubicBezTo>
                    <a:cubicBezTo>
                      <a:pt x="69756" y="724"/>
                      <a:pt x="67126" y="-445"/>
                      <a:pt x="64752" y="158"/>
                    </a:cubicBezTo>
                    <a:cubicBezTo>
                      <a:pt x="64368" y="249"/>
                      <a:pt x="63966" y="395"/>
                      <a:pt x="63619" y="596"/>
                    </a:cubicBezTo>
                    <a:moveTo>
                      <a:pt x="65993" y="11645"/>
                    </a:moveTo>
                    <a:cubicBezTo>
                      <a:pt x="65774" y="11828"/>
                      <a:pt x="65555" y="11974"/>
                      <a:pt x="65354" y="12120"/>
                    </a:cubicBezTo>
                    <a:cubicBezTo>
                      <a:pt x="65573" y="11974"/>
                      <a:pt x="65774" y="11791"/>
                      <a:pt x="65993" y="11645"/>
                    </a:cubicBezTo>
                    <a:moveTo>
                      <a:pt x="178918" y="33416"/>
                    </a:moveTo>
                    <a:cubicBezTo>
                      <a:pt x="178698" y="33708"/>
                      <a:pt x="178461" y="33982"/>
                      <a:pt x="178242" y="34274"/>
                    </a:cubicBezTo>
                    <a:cubicBezTo>
                      <a:pt x="178461" y="33982"/>
                      <a:pt x="178680" y="33708"/>
                      <a:pt x="178918" y="33416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10E46025-E8FB-233E-3BBA-095AB5C97DE8}"/>
                  </a:ext>
                </a:extLst>
              </p:cNvPr>
              <p:cNvSpPr/>
              <p:nvPr/>
            </p:nvSpPr>
            <p:spPr>
              <a:xfrm>
                <a:off x="5248415" y="2949555"/>
                <a:ext cx="167550" cy="150177"/>
              </a:xfrm>
              <a:custGeom>
                <a:avLst/>
                <a:gdLst>
                  <a:gd name="connsiteX0" fmla="*/ 26159 w 167550"/>
                  <a:gd name="connsiteY0" fmla="*/ 10927 h 150177"/>
                  <a:gd name="connsiteX1" fmla="*/ 13794 w 167550"/>
                  <a:gd name="connsiteY1" fmla="*/ 19255 h 150177"/>
                  <a:gd name="connsiteX2" fmla="*/ 4188 w 167550"/>
                  <a:gd name="connsiteY2" fmla="*/ 31547 h 150177"/>
                  <a:gd name="connsiteX3" fmla="*/ 1485 w 167550"/>
                  <a:gd name="connsiteY3" fmla="*/ 62978 h 150177"/>
                  <a:gd name="connsiteX4" fmla="*/ 14415 w 167550"/>
                  <a:gd name="connsiteY4" fmla="*/ 100035 h 150177"/>
                  <a:gd name="connsiteX5" fmla="*/ 27985 w 167550"/>
                  <a:gd name="connsiteY5" fmla="*/ 135010 h 150177"/>
                  <a:gd name="connsiteX6" fmla="*/ 30013 w 167550"/>
                  <a:gd name="connsiteY6" fmla="*/ 145475 h 150177"/>
                  <a:gd name="connsiteX7" fmla="*/ 36058 w 167550"/>
                  <a:gd name="connsiteY7" fmla="*/ 150132 h 150177"/>
                  <a:gd name="connsiteX8" fmla="*/ 40715 w 167550"/>
                  <a:gd name="connsiteY8" fmla="*/ 144087 h 150177"/>
                  <a:gd name="connsiteX9" fmla="*/ 36825 w 167550"/>
                  <a:gd name="connsiteY9" fmla="*/ 127066 h 150177"/>
                  <a:gd name="connsiteX10" fmla="*/ 29136 w 167550"/>
                  <a:gd name="connsiteY10" fmla="*/ 107030 h 150177"/>
                  <a:gd name="connsiteX11" fmla="*/ 13447 w 167550"/>
                  <a:gd name="connsiteY11" fmla="*/ 66777 h 150177"/>
                  <a:gd name="connsiteX12" fmla="*/ 13447 w 167550"/>
                  <a:gd name="connsiteY12" fmla="*/ 66832 h 150177"/>
                  <a:gd name="connsiteX13" fmla="*/ 13429 w 167550"/>
                  <a:gd name="connsiteY13" fmla="*/ 66759 h 150177"/>
                  <a:gd name="connsiteX14" fmla="*/ 13064 w 167550"/>
                  <a:gd name="connsiteY14" fmla="*/ 65444 h 150177"/>
                  <a:gd name="connsiteX15" fmla="*/ 13265 w 167550"/>
                  <a:gd name="connsiteY15" fmla="*/ 66083 h 150177"/>
                  <a:gd name="connsiteX16" fmla="*/ 10708 w 167550"/>
                  <a:gd name="connsiteY16" fmla="*/ 49883 h 150177"/>
                  <a:gd name="connsiteX17" fmla="*/ 11694 w 167550"/>
                  <a:gd name="connsiteY17" fmla="*/ 41738 h 150177"/>
                  <a:gd name="connsiteX18" fmla="*/ 14598 w 167550"/>
                  <a:gd name="connsiteY18" fmla="*/ 34980 h 150177"/>
                  <a:gd name="connsiteX19" fmla="*/ 19438 w 167550"/>
                  <a:gd name="connsiteY19" fmla="*/ 28752 h 150177"/>
                  <a:gd name="connsiteX20" fmla="*/ 27529 w 167550"/>
                  <a:gd name="connsiteY20" fmla="*/ 22451 h 150177"/>
                  <a:gd name="connsiteX21" fmla="*/ 27255 w 167550"/>
                  <a:gd name="connsiteY21" fmla="*/ 22616 h 150177"/>
                  <a:gd name="connsiteX22" fmla="*/ 27529 w 167550"/>
                  <a:gd name="connsiteY22" fmla="*/ 22451 h 150177"/>
                  <a:gd name="connsiteX23" fmla="*/ 28460 w 167550"/>
                  <a:gd name="connsiteY23" fmla="*/ 21867 h 150177"/>
                  <a:gd name="connsiteX24" fmla="*/ 27602 w 167550"/>
                  <a:gd name="connsiteY24" fmla="*/ 22415 h 150177"/>
                  <a:gd name="connsiteX25" fmla="*/ 44952 w 167550"/>
                  <a:gd name="connsiteY25" fmla="*/ 15201 h 150177"/>
                  <a:gd name="connsiteX26" fmla="*/ 83635 w 167550"/>
                  <a:gd name="connsiteY26" fmla="*/ 10744 h 150177"/>
                  <a:gd name="connsiteX27" fmla="*/ 82192 w 167550"/>
                  <a:gd name="connsiteY27" fmla="*/ 10708 h 150177"/>
                  <a:gd name="connsiteX28" fmla="*/ 119212 w 167550"/>
                  <a:gd name="connsiteY28" fmla="*/ 15328 h 150177"/>
                  <a:gd name="connsiteX29" fmla="*/ 139065 w 167550"/>
                  <a:gd name="connsiteY29" fmla="*/ 23456 h 150177"/>
                  <a:gd name="connsiteX30" fmla="*/ 148197 w 167550"/>
                  <a:gd name="connsiteY30" fmla="*/ 30305 h 150177"/>
                  <a:gd name="connsiteX31" fmla="*/ 152945 w 167550"/>
                  <a:gd name="connsiteY31" fmla="*/ 36423 h 150177"/>
                  <a:gd name="connsiteX32" fmla="*/ 155575 w 167550"/>
                  <a:gd name="connsiteY32" fmla="*/ 42797 h 150177"/>
                  <a:gd name="connsiteX33" fmla="*/ 156781 w 167550"/>
                  <a:gd name="connsiteY33" fmla="*/ 52111 h 150177"/>
                  <a:gd name="connsiteX34" fmla="*/ 153913 w 167550"/>
                  <a:gd name="connsiteY34" fmla="*/ 72092 h 150177"/>
                  <a:gd name="connsiteX35" fmla="*/ 148087 w 167550"/>
                  <a:gd name="connsiteY35" fmla="*/ 94100 h 150177"/>
                  <a:gd name="connsiteX36" fmla="*/ 142900 w 167550"/>
                  <a:gd name="connsiteY36" fmla="*/ 140982 h 150177"/>
                  <a:gd name="connsiteX37" fmla="*/ 148945 w 167550"/>
                  <a:gd name="connsiteY37" fmla="*/ 145621 h 150177"/>
                  <a:gd name="connsiteX38" fmla="*/ 153639 w 167550"/>
                  <a:gd name="connsiteY38" fmla="*/ 139576 h 150177"/>
                  <a:gd name="connsiteX39" fmla="*/ 153000 w 167550"/>
                  <a:gd name="connsiteY39" fmla="*/ 129294 h 150177"/>
                  <a:gd name="connsiteX40" fmla="*/ 158114 w 167550"/>
                  <a:gd name="connsiteY40" fmla="*/ 98136 h 150177"/>
                  <a:gd name="connsiteX41" fmla="*/ 165876 w 167550"/>
                  <a:gd name="connsiteY41" fmla="*/ 67836 h 150177"/>
                  <a:gd name="connsiteX42" fmla="*/ 166150 w 167550"/>
                  <a:gd name="connsiteY42" fmla="*/ 40715 h 150177"/>
                  <a:gd name="connsiteX43" fmla="*/ 160798 w 167550"/>
                  <a:gd name="connsiteY43" fmla="*/ 28752 h 150177"/>
                  <a:gd name="connsiteX44" fmla="*/ 150023 w 167550"/>
                  <a:gd name="connsiteY44" fmla="*/ 17757 h 150177"/>
                  <a:gd name="connsiteX45" fmla="*/ 134353 w 167550"/>
                  <a:gd name="connsiteY45" fmla="*/ 9210 h 150177"/>
                  <a:gd name="connsiteX46" fmla="*/ 117240 w 167550"/>
                  <a:gd name="connsiteY46" fmla="*/ 3731 h 150177"/>
                  <a:gd name="connsiteX47" fmla="*/ 88858 w 167550"/>
                  <a:gd name="connsiteY47" fmla="*/ 169 h 150177"/>
                  <a:gd name="connsiteX48" fmla="*/ 56057 w 167550"/>
                  <a:gd name="connsiteY48" fmla="*/ 1850 h 150177"/>
                  <a:gd name="connsiteX49" fmla="*/ 44916 w 167550"/>
                  <a:gd name="connsiteY49" fmla="*/ 4078 h 150177"/>
                  <a:gd name="connsiteX50" fmla="*/ 26159 w 167550"/>
                  <a:gd name="connsiteY50" fmla="*/ 10927 h 150177"/>
                  <a:gd name="connsiteX51" fmla="*/ 45427 w 167550"/>
                  <a:gd name="connsiteY51" fmla="*/ 15054 h 150177"/>
                  <a:gd name="connsiteX52" fmla="*/ 45007 w 167550"/>
                  <a:gd name="connsiteY52" fmla="*/ 15201 h 150177"/>
                  <a:gd name="connsiteX53" fmla="*/ 45427 w 167550"/>
                  <a:gd name="connsiteY53" fmla="*/ 15054 h 150177"/>
                  <a:gd name="connsiteX54" fmla="*/ 118025 w 167550"/>
                  <a:gd name="connsiteY54" fmla="*/ 14981 h 150177"/>
                  <a:gd name="connsiteX55" fmla="*/ 118409 w 167550"/>
                  <a:gd name="connsiteY55" fmla="*/ 15091 h 150177"/>
                  <a:gd name="connsiteX56" fmla="*/ 118025 w 167550"/>
                  <a:gd name="connsiteY56" fmla="*/ 14981 h 150177"/>
                  <a:gd name="connsiteX57" fmla="*/ 28022 w 167550"/>
                  <a:gd name="connsiteY57" fmla="*/ 135065 h 150177"/>
                  <a:gd name="connsiteX58" fmla="*/ 28131 w 167550"/>
                  <a:gd name="connsiteY58" fmla="*/ 135503 h 150177"/>
                  <a:gd name="connsiteX59" fmla="*/ 28022 w 167550"/>
                  <a:gd name="connsiteY59" fmla="*/ 135065 h 150177"/>
                  <a:gd name="connsiteX60" fmla="*/ 13429 w 167550"/>
                  <a:gd name="connsiteY60" fmla="*/ 66759 h 150177"/>
                  <a:gd name="connsiteX61" fmla="*/ 13447 w 167550"/>
                  <a:gd name="connsiteY61" fmla="*/ 66777 h 150177"/>
                  <a:gd name="connsiteX62" fmla="*/ 13265 w 167550"/>
                  <a:gd name="connsiteY62" fmla="*/ 66083 h 150177"/>
                  <a:gd name="connsiteX63" fmla="*/ 13429 w 167550"/>
                  <a:gd name="connsiteY63" fmla="*/ 66759 h 150177"/>
                  <a:gd name="connsiteX64" fmla="*/ 27529 w 167550"/>
                  <a:gd name="connsiteY64" fmla="*/ 22451 h 150177"/>
                  <a:gd name="connsiteX65" fmla="*/ 27529 w 167550"/>
                  <a:gd name="connsiteY65" fmla="*/ 22451 h 150177"/>
                  <a:gd name="connsiteX66" fmla="*/ 27602 w 167550"/>
                  <a:gd name="connsiteY66" fmla="*/ 22415 h 150177"/>
                  <a:gd name="connsiteX67" fmla="*/ 27529 w 167550"/>
                  <a:gd name="connsiteY67" fmla="*/ 22451 h 15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67550" h="150177">
                    <a:moveTo>
                      <a:pt x="26159" y="10927"/>
                    </a:moveTo>
                    <a:cubicBezTo>
                      <a:pt x="21721" y="13173"/>
                      <a:pt x="17502" y="15968"/>
                      <a:pt x="13794" y="19255"/>
                    </a:cubicBezTo>
                    <a:cubicBezTo>
                      <a:pt x="9813" y="22780"/>
                      <a:pt x="6763" y="26889"/>
                      <a:pt x="4188" y="31547"/>
                    </a:cubicBezTo>
                    <a:cubicBezTo>
                      <a:pt x="-1054" y="41117"/>
                      <a:pt x="-652" y="52550"/>
                      <a:pt x="1485" y="62978"/>
                    </a:cubicBezTo>
                    <a:cubicBezTo>
                      <a:pt x="4096" y="75799"/>
                      <a:pt x="9320" y="88054"/>
                      <a:pt x="14415" y="100035"/>
                    </a:cubicBezTo>
                    <a:cubicBezTo>
                      <a:pt x="19328" y="111541"/>
                      <a:pt x="24497" y="122993"/>
                      <a:pt x="27985" y="135010"/>
                    </a:cubicBezTo>
                    <a:cubicBezTo>
                      <a:pt x="28898" y="138444"/>
                      <a:pt x="29629" y="141914"/>
                      <a:pt x="30013" y="145475"/>
                    </a:cubicBezTo>
                    <a:cubicBezTo>
                      <a:pt x="30360" y="148397"/>
                      <a:pt x="33191" y="150516"/>
                      <a:pt x="36058" y="150132"/>
                    </a:cubicBezTo>
                    <a:cubicBezTo>
                      <a:pt x="38998" y="149785"/>
                      <a:pt x="41062" y="147046"/>
                      <a:pt x="40715" y="144087"/>
                    </a:cubicBezTo>
                    <a:cubicBezTo>
                      <a:pt x="40076" y="138297"/>
                      <a:pt x="38560" y="132636"/>
                      <a:pt x="36825" y="127066"/>
                    </a:cubicBezTo>
                    <a:cubicBezTo>
                      <a:pt x="34670" y="120253"/>
                      <a:pt x="31912" y="113605"/>
                      <a:pt x="29136" y="107030"/>
                    </a:cubicBezTo>
                    <a:cubicBezTo>
                      <a:pt x="23566" y="93771"/>
                      <a:pt x="17447" y="80621"/>
                      <a:pt x="13447" y="66777"/>
                    </a:cubicBezTo>
                    <a:lnTo>
                      <a:pt x="13447" y="66832"/>
                    </a:lnTo>
                    <a:lnTo>
                      <a:pt x="13429" y="66759"/>
                    </a:lnTo>
                    <a:cubicBezTo>
                      <a:pt x="13319" y="66321"/>
                      <a:pt x="13192" y="65882"/>
                      <a:pt x="13064" y="65444"/>
                    </a:cubicBezTo>
                    <a:cubicBezTo>
                      <a:pt x="13137" y="65645"/>
                      <a:pt x="13192" y="65864"/>
                      <a:pt x="13265" y="66083"/>
                    </a:cubicBezTo>
                    <a:cubicBezTo>
                      <a:pt x="11895" y="60768"/>
                      <a:pt x="10872" y="55381"/>
                      <a:pt x="10708" y="49883"/>
                    </a:cubicBezTo>
                    <a:cubicBezTo>
                      <a:pt x="10763" y="47144"/>
                      <a:pt x="11055" y="44423"/>
                      <a:pt x="11694" y="41738"/>
                    </a:cubicBezTo>
                    <a:cubicBezTo>
                      <a:pt x="12461" y="39363"/>
                      <a:pt x="13411" y="37135"/>
                      <a:pt x="14598" y="34980"/>
                    </a:cubicBezTo>
                    <a:cubicBezTo>
                      <a:pt x="16004" y="32734"/>
                      <a:pt x="17612" y="30688"/>
                      <a:pt x="19438" y="28752"/>
                    </a:cubicBezTo>
                    <a:cubicBezTo>
                      <a:pt x="21922" y="26360"/>
                      <a:pt x="24625" y="24314"/>
                      <a:pt x="27529" y="22451"/>
                    </a:cubicBezTo>
                    <a:cubicBezTo>
                      <a:pt x="27437" y="22506"/>
                      <a:pt x="27346" y="22561"/>
                      <a:pt x="27255" y="22616"/>
                    </a:cubicBezTo>
                    <a:cubicBezTo>
                      <a:pt x="27346" y="22561"/>
                      <a:pt x="27437" y="22506"/>
                      <a:pt x="27529" y="22451"/>
                    </a:cubicBezTo>
                    <a:cubicBezTo>
                      <a:pt x="27839" y="22269"/>
                      <a:pt x="28150" y="22068"/>
                      <a:pt x="28460" y="21867"/>
                    </a:cubicBezTo>
                    <a:cubicBezTo>
                      <a:pt x="28205" y="22068"/>
                      <a:pt x="27912" y="22250"/>
                      <a:pt x="27602" y="22415"/>
                    </a:cubicBezTo>
                    <a:cubicBezTo>
                      <a:pt x="33081" y="19273"/>
                      <a:pt x="38907" y="16972"/>
                      <a:pt x="44952" y="15201"/>
                    </a:cubicBezTo>
                    <a:cubicBezTo>
                      <a:pt x="57554" y="11877"/>
                      <a:pt x="70613" y="10671"/>
                      <a:pt x="83635" y="10744"/>
                    </a:cubicBezTo>
                    <a:lnTo>
                      <a:pt x="82192" y="10708"/>
                    </a:lnTo>
                    <a:cubicBezTo>
                      <a:pt x="94629" y="10872"/>
                      <a:pt x="107177" y="12041"/>
                      <a:pt x="119212" y="15328"/>
                    </a:cubicBezTo>
                    <a:cubicBezTo>
                      <a:pt x="126097" y="17374"/>
                      <a:pt x="132782" y="19986"/>
                      <a:pt x="139065" y="23456"/>
                    </a:cubicBezTo>
                    <a:cubicBezTo>
                      <a:pt x="142371" y="25447"/>
                      <a:pt x="145402" y="27656"/>
                      <a:pt x="148197" y="30305"/>
                    </a:cubicBezTo>
                    <a:cubicBezTo>
                      <a:pt x="150005" y="32204"/>
                      <a:pt x="151575" y="34195"/>
                      <a:pt x="152945" y="36423"/>
                    </a:cubicBezTo>
                    <a:cubicBezTo>
                      <a:pt x="154023" y="38469"/>
                      <a:pt x="154881" y="40569"/>
                      <a:pt x="155575" y="42797"/>
                    </a:cubicBezTo>
                    <a:cubicBezTo>
                      <a:pt x="156342" y="45865"/>
                      <a:pt x="156707" y="48970"/>
                      <a:pt x="156781" y="52111"/>
                    </a:cubicBezTo>
                    <a:cubicBezTo>
                      <a:pt x="156689" y="58887"/>
                      <a:pt x="155429" y="65517"/>
                      <a:pt x="153913" y="72092"/>
                    </a:cubicBezTo>
                    <a:cubicBezTo>
                      <a:pt x="152196" y="79489"/>
                      <a:pt x="150023" y="86776"/>
                      <a:pt x="148087" y="94100"/>
                    </a:cubicBezTo>
                    <a:cubicBezTo>
                      <a:pt x="143978" y="109404"/>
                      <a:pt x="140910" y="125075"/>
                      <a:pt x="142900" y="140982"/>
                    </a:cubicBezTo>
                    <a:cubicBezTo>
                      <a:pt x="143284" y="143886"/>
                      <a:pt x="146041" y="146005"/>
                      <a:pt x="148945" y="145621"/>
                    </a:cubicBezTo>
                    <a:cubicBezTo>
                      <a:pt x="151886" y="145238"/>
                      <a:pt x="153986" y="142498"/>
                      <a:pt x="153639" y="139576"/>
                    </a:cubicBezTo>
                    <a:cubicBezTo>
                      <a:pt x="153219" y="136161"/>
                      <a:pt x="153000" y="132727"/>
                      <a:pt x="153000" y="129294"/>
                    </a:cubicBezTo>
                    <a:cubicBezTo>
                      <a:pt x="153329" y="118701"/>
                      <a:pt x="155466" y="108345"/>
                      <a:pt x="158114" y="98136"/>
                    </a:cubicBezTo>
                    <a:cubicBezTo>
                      <a:pt x="160689" y="88018"/>
                      <a:pt x="163830" y="78046"/>
                      <a:pt x="165876" y="67836"/>
                    </a:cubicBezTo>
                    <a:cubicBezTo>
                      <a:pt x="167647" y="58942"/>
                      <a:pt x="168414" y="49536"/>
                      <a:pt x="166150" y="40715"/>
                    </a:cubicBezTo>
                    <a:cubicBezTo>
                      <a:pt x="165017" y="36386"/>
                      <a:pt x="163209" y="32496"/>
                      <a:pt x="160798" y="28752"/>
                    </a:cubicBezTo>
                    <a:cubicBezTo>
                      <a:pt x="158059" y="24442"/>
                      <a:pt x="154114" y="20826"/>
                      <a:pt x="150023" y="17757"/>
                    </a:cubicBezTo>
                    <a:cubicBezTo>
                      <a:pt x="145274" y="14214"/>
                      <a:pt x="139814" y="11548"/>
                      <a:pt x="134353" y="9210"/>
                    </a:cubicBezTo>
                    <a:cubicBezTo>
                      <a:pt x="128855" y="6909"/>
                      <a:pt x="123066" y="5137"/>
                      <a:pt x="117240" y="3731"/>
                    </a:cubicBezTo>
                    <a:cubicBezTo>
                      <a:pt x="107980" y="1503"/>
                      <a:pt x="98355" y="571"/>
                      <a:pt x="88858" y="169"/>
                    </a:cubicBezTo>
                    <a:cubicBezTo>
                      <a:pt x="77900" y="-305"/>
                      <a:pt x="66905" y="206"/>
                      <a:pt x="56057" y="1850"/>
                    </a:cubicBezTo>
                    <a:cubicBezTo>
                      <a:pt x="52331" y="2434"/>
                      <a:pt x="48605" y="3146"/>
                      <a:pt x="44916" y="4078"/>
                    </a:cubicBezTo>
                    <a:cubicBezTo>
                      <a:pt x="38432" y="5703"/>
                      <a:pt x="32095" y="7932"/>
                      <a:pt x="26159" y="10927"/>
                    </a:cubicBezTo>
                    <a:moveTo>
                      <a:pt x="45427" y="15054"/>
                    </a:moveTo>
                    <a:cubicBezTo>
                      <a:pt x="45299" y="15109"/>
                      <a:pt x="45153" y="15146"/>
                      <a:pt x="45007" y="15201"/>
                    </a:cubicBezTo>
                    <a:cubicBezTo>
                      <a:pt x="45153" y="15146"/>
                      <a:pt x="45299" y="15109"/>
                      <a:pt x="45427" y="15054"/>
                    </a:cubicBezTo>
                    <a:moveTo>
                      <a:pt x="118025" y="14981"/>
                    </a:moveTo>
                    <a:cubicBezTo>
                      <a:pt x="118153" y="15000"/>
                      <a:pt x="118281" y="15036"/>
                      <a:pt x="118409" y="15091"/>
                    </a:cubicBezTo>
                    <a:cubicBezTo>
                      <a:pt x="118281" y="15054"/>
                      <a:pt x="118153" y="15018"/>
                      <a:pt x="118025" y="14981"/>
                    </a:cubicBezTo>
                    <a:moveTo>
                      <a:pt x="28022" y="135065"/>
                    </a:moveTo>
                    <a:cubicBezTo>
                      <a:pt x="28058" y="135211"/>
                      <a:pt x="28095" y="135357"/>
                      <a:pt x="28131" y="135503"/>
                    </a:cubicBezTo>
                    <a:cubicBezTo>
                      <a:pt x="28077" y="135357"/>
                      <a:pt x="28040" y="135211"/>
                      <a:pt x="28022" y="135065"/>
                    </a:cubicBezTo>
                    <a:moveTo>
                      <a:pt x="13429" y="66759"/>
                    </a:moveTo>
                    <a:lnTo>
                      <a:pt x="13447" y="66777"/>
                    </a:lnTo>
                    <a:lnTo>
                      <a:pt x="13265" y="66083"/>
                    </a:lnTo>
                    <a:lnTo>
                      <a:pt x="13429" y="66759"/>
                    </a:lnTo>
                    <a:close/>
                    <a:moveTo>
                      <a:pt x="27529" y="22451"/>
                    </a:moveTo>
                    <a:lnTo>
                      <a:pt x="27529" y="22451"/>
                    </a:lnTo>
                    <a:cubicBezTo>
                      <a:pt x="27547" y="22451"/>
                      <a:pt x="27565" y="22433"/>
                      <a:pt x="27602" y="22415"/>
                    </a:cubicBezTo>
                    <a:cubicBezTo>
                      <a:pt x="27565" y="22433"/>
                      <a:pt x="27547" y="22433"/>
                      <a:pt x="27529" y="22451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FA3D98E5-5A9E-ED71-ED68-F21D05B95C9A}"/>
                  </a:ext>
                </a:extLst>
              </p:cNvPr>
              <p:cNvSpPr/>
              <p:nvPr/>
            </p:nvSpPr>
            <p:spPr>
              <a:xfrm>
                <a:off x="5251237" y="2983464"/>
                <a:ext cx="159355" cy="31243"/>
              </a:xfrm>
              <a:custGeom>
                <a:avLst/>
                <a:gdLst>
                  <a:gd name="connsiteX0" fmla="*/ 3119 w 159355"/>
                  <a:gd name="connsiteY0" fmla="*/ 6349 h 31243"/>
                  <a:gd name="connsiteX1" fmla="*/ 342 w 159355"/>
                  <a:gd name="connsiteY1" fmla="*/ 9271 h 31243"/>
                  <a:gd name="connsiteX2" fmla="*/ 3411 w 159355"/>
                  <a:gd name="connsiteY2" fmla="*/ 16285 h 31243"/>
                  <a:gd name="connsiteX3" fmla="*/ 82255 w 159355"/>
                  <a:gd name="connsiteY3" fmla="*/ 31169 h 31243"/>
                  <a:gd name="connsiteX4" fmla="*/ 121686 w 159355"/>
                  <a:gd name="connsiteY4" fmla="*/ 26951 h 31243"/>
                  <a:gd name="connsiteX5" fmla="*/ 157355 w 159355"/>
                  <a:gd name="connsiteY5" fmla="*/ 9545 h 31243"/>
                  <a:gd name="connsiteX6" fmla="*/ 158159 w 159355"/>
                  <a:gd name="connsiteY6" fmla="*/ 1966 h 31243"/>
                  <a:gd name="connsiteX7" fmla="*/ 150561 w 159355"/>
                  <a:gd name="connsiteY7" fmla="*/ 1162 h 31243"/>
                  <a:gd name="connsiteX8" fmla="*/ 143438 w 159355"/>
                  <a:gd name="connsiteY8" fmla="*/ 6112 h 31243"/>
                  <a:gd name="connsiteX9" fmla="*/ 122873 w 159355"/>
                  <a:gd name="connsiteY9" fmla="*/ 15408 h 31243"/>
                  <a:gd name="connsiteX10" fmla="*/ 92227 w 159355"/>
                  <a:gd name="connsiteY10" fmla="*/ 20412 h 31243"/>
                  <a:gd name="connsiteX11" fmla="*/ 33363 w 159355"/>
                  <a:gd name="connsiteY11" fmla="*/ 13180 h 31243"/>
                  <a:gd name="connsiteX12" fmla="*/ 33418 w 159355"/>
                  <a:gd name="connsiteY12" fmla="*/ 13180 h 31243"/>
                  <a:gd name="connsiteX13" fmla="*/ 7301 w 159355"/>
                  <a:gd name="connsiteY13" fmla="*/ 6221 h 31243"/>
                  <a:gd name="connsiteX14" fmla="*/ 4068 w 159355"/>
                  <a:gd name="connsiteY14" fmla="*/ 6020 h 31243"/>
                  <a:gd name="connsiteX15" fmla="*/ 3119 w 159355"/>
                  <a:gd name="connsiteY15" fmla="*/ 6349 h 31243"/>
                  <a:gd name="connsiteX16" fmla="*/ 143401 w 159355"/>
                  <a:gd name="connsiteY16" fmla="*/ 6130 h 31243"/>
                  <a:gd name="connsiteX17" fmla="*/ 142653 w 159355"/>
                  <a:gd name="connsiteY17" fmla="*/ 6587 h 31243"/>
                  <a:gd name="connsiteX18" fmla="*/ 143401 w 159355"/>
                  <a:gd name="connsiteY18" fmla="*/ 6130 h 31243"/>
                  <a:gd name="connsiteX19" fmla="*/ 91131 w 159355"/>
                  <a:gd name="connsiteY19" fmla="*/ 20467 h 31243"/>
                  <a:gd name="connsiteX20" fmla="*/ 91606 w 159355"/>
                  <a:gd name="connsiteY20" fmla="*/ 20430 h 31243"/>
                  <a:gd name="connsiteX21" fmla="*/ 91131 w 159355"/>
                  <a:gd name="connsiteY21" fmla="*/ 20467 h 31243"/>
                  <a:gd name="connsiteX22" fmla="*/ 122398 w 159355"/>
                  <a:gd name="connsiteY22" fmla="*/ 15572 h 31243"/>
                  <a:gd name="connsiteX23" fmla="*/ 122033 w 159355"/>
                  <a:gd name="connsiteY23" fmla="*/ 15700 h 31243"/>
                  <a:gd name="connsiteX24" fmla="*/ 122398 w 159355"/>
                  <a:gd name="connsiteY24" fmla="*/ 15572 h 3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9355" h="31243">
                    <a:moveTo>
                      <a:pt x="3119" y="6349"/>
                    </a:moveTo>
                    <a:cubicBezTo>
                      <a:pt x="1876" y="6934"/>
                      <a:pt x="836" y="7975"/>
                      <a:pt x="342" y="9271"/>
                    </a:cubicBezTo>
                    <a:cubicBezTo>
                      <a:pt x="-662" y="11828"/>
                      <a:pt x="598" y="15481"/>
                      <a:pt x="3411" y="16285"/>
                    </a:cubicBezTo>
                    <a:cubicBezTo>
                      <a:pt x="29144" y="23700"/>
                      <a:pt x="55389" y="30311"/>
                      <a:pt x="82255" y="31169"/>
                    </a:cubicBezTo>
                    <a:cubicBezTo>
                      <a:pt x="95533" y="31571"/>
                      <a:pt x="108847" y="30366"/>
                      <a:pt x="121686" y="26951"/>
                    </a:cubicBezTo>
                    <a:cubicBezTo>
                      <a:pt x="134653" y="23517"/>
                      <a:pt x="146634" y="17563"/>
                      <a:pt x="157355" y="9545"/>
                    </a:cubicBezTo>
                    <a:cubicBezTo>
                      <a:pt x="159747" y="7774"/>
                      <a:pt x="159967" y="4157"/>
                      <a:pt x="158159" y="1966"/>
                    </a:cubicBezTo>
                    <a:cubicBezTo>
                      <a:pt x="156259" y="-390"/>
                      <a:pt x="152898" y="-591"/>
                      <a:pt x="150561" y="1162"/>
                    </a:cubicBezTo>
                    <a:cubicBezTo>
                      <a:pt x="148241" y="2897"/>
                      <a:pt x="145867" y="4523"/>
                      <a:pt x="143438" y="6112"/>
                    </a:cubicBezTo>
                    <a:cubicBezTo>
                      <a:pt x="136918" y="9965"/>
                      <a:pt x="130069" y="13052"/>
                      <a:pt x="122873" y="15408"/>
                    </a:cubicBezTo>
                    <a:cubicBezTo>
                      <a:pt x="112865" y="18421"/>
                      <a:pt x="102619" y="19956"/>
                      <a:pt x="92227" y="20412"/>
                    </a:cubicBezTo>
                    <a:cubicBezTo>
                      <a:pt x="72320" y="20887"/>
                      <a:pt x="52704" y="17709"/>
                      <a:pt x="33363" y="13180"/>
                    </a:cubicBezTo>
                    <a:cubicBezTo>
                      <a:pt x="33381" y="13162"/>
                      <a:pt x="33418" y="13180"/>
                      <a:pt x="33418" y="13180"/>
                    </a:cubicBezTo>
                    <a:cubicBezTo>
                      <a:pt x="24669" y="11079"/>
                      <a:pt x="15976" y="8687"/>
                      <a:pt x="7301" y="6221"/>
                    </a:cubicBezTo>
                    <a:cubicBezTo>
                      <a:pt x="6205" y="5893"/>
                      <a:pt x="5164" y="5746"/>
                      <a:pt x="4068" y="6020"/>
                    </a:cubicBezTo>
                    <a:cubicBezTo>
                      <a:pt x="3758" y="6094"/>
                      <a:pt x="3447" y="6203"/>
                      <a:pt x="3119" y="6349"/>
                    </a:cubicBezTo>
                    <a:moveTo>
                      <a:pt x="143401" y="6130"/>
                    </a:moveTo>
                    <a:cubicBezTo>
                      <a:pt x="143146" y="6276"/>
                      <a:pt x="142908" y="6422"/>
                      <a:pt x="142653" y="6587"/>
                    </a:cubicBezTo>
                    <a:cubicBezTo>
                      <a:pt x="142890" y="6422"/>
                      <a:pt x="143146" y="6276"/>
                      <a:pt x="143401" y="6130"/>
                    </a:cubicBezTo>
                    <a:moveTo>
                      <a:pt x="91131" y="20467"/>
                    </a:moveTo>
                    <a:cubicBezTo>
                      <a:pt x="91295" y="20449"/>
                      <a:pt x="91460" y="20449"/>
                      <a:pt x="91606" y="20430"/>
                    </a:cubicBezTo>
                    <a:cubicBezTo>
                      <a:pt x="91460" y="20449"/>
                      <a:pt x="91295" y="20449"/>
                      <a:pt x="91131" y="20467"/>
                    </a:cubicBezTo>
                    <a:moveTo>
                      <a:pt x="122398" y="15572"/>
                    </a:moveTo>
                    <a:lnTo>
                      <a:pt x="122033" y="15700"/>
                    </a:lnTo>
                    <a:lnTo>
                      <a:pt x="122398" y="15572"/>
                    </a:lnTo>
                    <a:close/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4DC65DA9-161B-68B3-4A9A-D4E04109C2E8}"/>
                  </a:ext>
                </a:extLst>
              </p:cNvPr>
              <p:cNvSpPr/>
              <p:nvPr/>
            </p:nvSpPr>
            <p:spPr>
              <a:xfrm>
                <a:off x="5365054" y="3092356"/>
                <a:ext cx="56061" cy="24983"/>
              </a:xfrm>
              <a:custGeom>
                <a:avLst/>
                <a:gdLst>
                  <a:gd name="connsiteX0" fmla="*/ 46314 w 56061"/>
                  <a:gd name="connsiteY0" fmla="*/ 2199 h 24983"/>
                  <a:gd name="connsiteX1" fmla="*/ 45766 w 56061"/>
                  <a:gd name="connsiteY1" fmla="*/ 2765 h 24983"/>
                  <a:gd name="connsiteX2" fmla="*/ 38607 w 56061"/>
                  <a:gd name="connsiteY2" fmla="*/ 8427 h 24983"/>
                  <a:gd name="connsiteX3" fmla="*/ 29438 w 56061"/>
                  <a:gd name="connsiteY3" fmla="*/ 12427 h 24983"/>
                  <a:gd name="connsiteX4" fmla="*/ 17823 w 56061"/>
                  <a:gd name="connsiteY4" fmla="*/ 14253 h 24983"/>
                  <a:gd name="connsiteX5" fmla="*/ 5951 w 56061"/>
                  <a:gd name="connsiteY5" fmla="*/ 12957 h 24983"/>
                  <a:gd name="connsiteX6" fmla="*/ 1988 w 56061"/>
                  <a:gd name="connsiteY6" fmla="*/ 14126 h 24983"/>
                  <a:gd name="connsiteX7" fmla="*/ 34 w 56061"/>
                  <a:gd name="connsiteY7" fmla="*/ 17742 h 24983"/>
                  <a:gd name="connsiteX8" fmla="*/ 1203 w 56061"/>
                  <a:gd name="connsiteY8" fmla="*/ 21723 h 24983"/>
                  <a:gd name="connsiteX9" fmla="*/ 4819 w 56061"/>
                  <a:gd name="connsiteY9" fmla="*/ 23677 h 24983"/>
                  <a:gd name="connsiteX10" fmla="*/ 32306 w 56061"/>
                  <a:gd name="connsiteY10" fmla="*/ 22764 h 24983"/>
                  <a:gd name="connsiteX11" fmla="*/ 44104 w 56061"/>
                  <a:gd name="connsiteY11" fmla="*/ 17632 h 24983"/>
                  <a:gd name="connsiteX12" fmla="*/ 49309 w 56061"/>
                  <a:gd name="connsiteY12" fmla="*/ 14107 h 24983"/>
                  <a:gd name="connsiteX13" fmla="*/ 55044 w 56061"/>
                  <a:gd name="connsiteY13" fmla="*/ 8573 h 24983"/>
                  <a:gd name="connsiteX14" fmla="*/ 55975 w 56061"/>
                  <a:gd name="connsiteY14" fmla="*/ 4519 h 24983"/>
                  <a:gd name="connsiteX15" fmla="*/ 53839 w 56061"/>
                  <a:gd name="connsiteY15" fmla="*/ 1049 h 24983"/>
                  <a:gd name="connsiteX16" fmla="*/ 49766 w 56061"/>
                  <a:gd name="connsiteY16" fmla="*/ 62 h 24983"/>
                  <a:gd name="connsiteX17" fmla="*/ 49346 w 56061"/>
                  <a:gd name="connsiteY17" fmla="*/ 154 h 24983"/>
                  <a:gd name="connsiteX18" fmla="*/ 46314 w 56061"/>
                  <a:gd name="connsiteY18" fmla="*/ 2199 h 24983"/>
                  <a:gd name="connsiteX19" fmla="*/ 39648 w 56061"/>
                  <a:gd name="connsiteY19" fmla="*/ 7843 h 24983"/>
                  <a:gd name="connsiteX20" fmla="*/ 38899 w 56061"/>
                  <a:gd name="connsiteY20" fmla="*/ 8263 h 24983"/>
                  <a:gd name="connsiteX21" fmla="*/ 39648 w 56061"/>
                  <a:gd name="connsiteY21" fmla="*/ 7843 h 24983"/>
                  <a:gd name="connsiteX22" fmla="*/ 18371 w 56061"/>
                  <a:gd name="connsiteY22" fmla="*/ 14253 h 24983"/>
                  <a:gd name="connsiteX23" fmla="*/ 18992 w 56061"/>
                  <a:gd name="connsiteY23" fmla="*/ 14253 h 24983"/>
                  <a:gd name="connsiteX24" fmla="*/ 18371 w 56061"/>
                  <a:gd name="connsiteY24" fmla="*/ 14253 h 24983"/>
                  <a:gd name="connsiteX25" fmla="*/ 30498 w 56061"/>
                  <a:gd name="connsiteY25" fmla="*/ 12135 h 24983"/>
                  <a:gd name="connsiteX26" fmla="*/ 30114 w 56061"/>
                  <a:gd name="connsiteY26" fmla="*/ 12244 h 24983"/>
                  <a:gd name="connsiteX27" fmla="*/ 30498 w 56061"/>
                  <a:gd name="connsiteY27" fmla="*/ 12135 h 2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061" h="24983">
                    <a:moveTo>
                      <a:pt x="46314" y="2199"/>
                    </a:moveTo>
                    <a:cubicBezTo>
                      <a:pt x="46131" y="2382"/>
                      <a:pt x="45949" y="2583"/>
                      <a:pt x="45766" y="2765"/>
                    </a:cubicBezTo>
                    <a:cubicBezTo>
                      <a:pt x="43538" y="4921"/>
                      <a:pt x="41182" y="6765"/>
                      <a:pt x="38607" y="8427"/>
                    </a:cubicBezTo>
                    <a:cubicBezTo>
                      <a:pt x="35666" y="10053"/>
                      <a:pt x="32653" y="11349"/>
                      <a:pt x="29438" y="12427"/>
                    </a:cubicBezTo>
                    <a:cubicBezTo>
                      <a:pt x="25621" y="13431"/>
                      <a:pt x="21804" y="14034"/>
                      <a:pt x="17823" y="14253"/>
                    </a:cubicBezTo>
                    <a:cubicBezTo>
                      <a:pt x="13805" y="14235"/>
                      <a:pt x="9896" y="13797"/>
                      <a:pt x="5951" y="12957"/>
                    </a:cubicBezTo>
                    <a:cubicBezTo>
                      <a:pt x="4618" y="12646"/>
                      <a:pt x="2956" y="13322"/>
                      <a:pt x="1988" y="14126"/>
                    </a:cubicBezTo>
                    <a:cubicBezTo>
                      <a:pt x="874" y="15020"/>
                      <a:pt x="144" y="16335"/>
                      <a:pt x="34" y="17742"/>
                    </a:cubicBezTo>
                    <a:cubicBezTo>
                      <a:pt x="-130" y="19185"/>
                      <a:pt x="308" y="20591"/>
                      <a:pt x="1203" y="21723"/>
                    </a:cubicBezTo>
                    <a:cubicBezTo>
                      <a:pt x="2189" y="22892"/>
                      <a:pt x="3358" y="23349"/>
                      <a:pt x="4819" y="23677"/>
                    </a:cubicBezTo>
                    <a:cubicBezTo>
                      <a:pt x="13951" y="25686"/>
                      <a:pt x="23338" y="25376"/>
                      <a:pt x="32306" y="22764"/>
                    </a:cubicBezTo>
                    <a:cubicBezTo>
                      <a:pt x="36470" y="21540"/>
                      <a:pt x="40360" y="19879"/>
                      <a:pt x="44104" y="17632"/>
                    </a:cubicBezTo>
                    <a:cubicBezTo>
                      <a:pt x="45912" y="16554"/>
                      <a:pt x="47611" y="15349"/>
                      <a:pt x="49309" y="14107"/>
                    </a:cubicBezTo>
                    <a:cubicBezTo>
                      <a:pt x="51428" y="12482"/>
                      <a:pt x="53218" y="10509"/>
                      <a:pt x="55044" y="8573"/>
                    </a:cubicBezTo>
                    <a:cubicBezTo>
                      <a:pt x="55975" y="7605"/>
                      <a:pt x="56213" y="5797"/>
                      <a:pt x="55975" y="4519"/>
                    </a:cubicBezTo>
                    <a:cubicBezTo>
                      <a:pt x="55756" y="3131"/>
                      <a:pt x="54971" y="1852"/>
                      <a:pt x="53839" y="1049"/>
                    </a:cubicBezTo>
                    <a:cubicBezTo>
                      <a:pt x="52688" y="209"/>
                      <a:pt x="51191" y="-157"/>
                      <a:pt x="49766" y="62"/>
                    </a:cubicBezTo>
                    <a:cubicBezTo>
                      <a:pt x="49638" y="99"/>
                      <a:pt x="49492" y="117"/>
                      <a:pt x="49346" y="154"/>
                    </a:cubicBezTo>
                    <a:cubicBezTo>
                      <a:pt x="48086" y="464"/>
                      <a:pt x="47191" y="1231"/>
                      <a:pt x="46314" y="2199"/>
                    </a:cubicBezTo>
                    <a:moveTo>
                      <a:pt x="39648" y="7843"/>
                    </a:moveTo>
                    <a:cubicBezTo>
                      <a:pt x="39392" y="7989"/>
                      <a:pt x="39155" y="8117"/>
                      <a:pt x="38899" y="8263"/>
                    </a:cubicBezTo>
                    <a:cubicBezTo>
                      <a:pt x="39155" y="8117"/>
                      <a:pt x="39374" y="7971"/>
                      <a:pt x="39648" y="7843"/>
                    </a:cubicBezTo>
                    <a:moveTo>
                      <a:pt x="18371" y="14253"/>
                    </a:moveTo>
                    <a:cubicBezTo>
                      <a:pt x="18571" y="14253"/>
                      <a:pt x="18773" y="14235"/>
                      <a:pt x="18992" y="14253"/>
                    </a:cubicBezTo>
                    <a:cubicBezTo>
                      <a:pt x="18773" y="14253"/>
                      <a:pt x="18571" y="14253"/>
                      <a:pt x="18371" y="14253"/>
                    </a:cubicBezTo>
                    <a:moveTo>
                      <a:pt x="30498" y="12135"/>
                    </a:moveTo>
                    <a:cubicBezTo>
                      <a:pt x="30370" y="12171"/>
                      <a:pt x="30242" y="12208"/>
                      <a:pt x="30114" y="12244"/>
                    </a:cubicBezTo>
                    <a:cubicBezTo>
                      <a:pt x="30242" y="12189"/>
                      <a:pt x="30370" y="12171"/>
                      <a:pt x="30498" y="12135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6E0B5231-0FBD-FE65-41C7-CBD6E54D23E7}"/>
                  </a:ext>
                </a:extLst>
              </p:cNvPr>
              <p:cNvSpPr/>
              <p:nvPr/>
            </p:nvSpPr>
            <p:spPr>
              <a:xfrm>
                <a:off x="5341001" y="3122392"/>
                <a:ext cx="57177" cy="15281"/>
              </a:xfrm>
              <a:custGeom>
                <a:avLst/>
                <a:gdLst>
                  <a:gd name="connsiteX0" fmla="*/ 345 w 57177"/>
                  <a:gd name="connsiteY0" fmla="*/ 3358 h 15281"/>
                  <a:gd name="connsiteX1" fmla="*/ 3395 w 57177"/>
                  <a:gd name="connsiteY1" fmla="*/ 10334 h 15281"/>
                  <a:gd name="connsiteX2" fmla="*/ 29019 w 57177"/>
                  <a:gd name="connsiteY2" fmla="*/ 15192 h 15281"/>
                  <a:gd name="connsiteX3" fmla="*/ 41840 w 57177"/>
                  <a:gd name="connsiteY3" fmla="*/ 14626 h 15281"/>
                  <a:gd name="connsiteX4" fmla="*/ 54040 w 57177"/>
                  <a:gd name="connsiteY4" fmla="*/ 11266 h 15281"/>
                  <a:gd name="connsiteX5" fmla="*/ 56725 w 57177"/>
                  <a:gd name="connsiteY5" fmla="*/ 4106 h 15281"/>
                  <a:gd name="connsiteX6" fmla="*/ 49565 w 57177"/>
                  <a:gd name="connsiteY6" fmla="*/ 1422 h 15281"/>
                  <a:gd name="connsiteX7" fmla="*/ 47027 w 57177"/>
                  <a:gd name="connsiteY7" fmla="*/ 2372 h 15281"/>
                  <a:gd name="connsiteX8" fmla="*/ 33840 w 57177"/>
                  <a:gd name="connsiteY8" fmla="*/ 4527 h 15281"/>
                  <a:gd name="connsiteX9" fmla="*/ 13696 w 57177"/>
                  <a:gd name="connsiteY9" fmla="*/ 2079 h 15281"/>
                  <a:gd name="connsiteX10" fmla="*/ 14554 w 57177"/>
                  <a:gd name="connsiteY10" fmla="*/ 2298 h 15281"/>
                  <a:gd name="connsiteX11" fmla="*/ 13641 w 57177"/>
                  <a:gd name="connsiteY11" fmla="*/ 2061 h 15281"/>
                  <a:gd name="connsiteX12" fmla="*/ 13166 w 57177"/>
                  <a:gd name="connsiteY12" fmla="*/ 1951 h 15281"/>
                  <a:gd name="connsiteX13" fmla="*/ 13623 w 57177"/>
                  <a:gd name="connsiteY13" fmla="*/ 2061 h 15281"/>
                  <a:gd name="connsiteX14" fmla="*/ 7303 w 57177"/>
                  <a:gd name="connsiteY14" fmla="*/ 308 h 15281"/>
                  <a:gd name="connsiteX15" fmla="*/ 3943 w 57177"/>
                  <a:gd name="connsiteY15" fmla="*/ 180 h 15281"/>
                  <a:gd name="connsiteX16" fmla="*/ 345 w 57177"/>
                  <a:gd name="connsiteY16" fmla="*/ 3358 h 15281"/>
                  <a:gd name="connsiteX17" fmla="*/ 32489 w 57177"/>
                  <a:gd name="connsiteY17" fmla="*/ 4581 h 15281"/>
                  <a:gd name="connsiteX18" fmla="*/ 33822 w 57177"/>
                  <a:gd name="connsiteY18" fmla="*/ 4527 h 15281"/>
                  <a:gd name="connsiteX19" fmla="*/ 32489 w 57177"/>
                  <a:gd name="connsiteY19" fmla="*/ 4581 h 15281"/>
                  <a:gd name="connsiteX20" fmla="*/ 13641 w 57177"/>
                  <a:gd name="connsiteY20" fmla="*/ 2061 h 15281"/>
                  <a:gd name="connsiteX21" fmla="*/ 13696 w 57177"/>
                  <a:gd name="connsiteY21" fmla="*/ 2098 h 15281"/>
                  <a:gd name="connsiteX22" fmla="*/ 13623 w 57177"/>
                  <a:gd name="connsiteY22" fmla="*/ 2061 h 15281"/>
                  <a:gd name="connsiteX23" fmla="*/ 13641 w 57177"/>
                  <a:gd name="connsiteY23" fmla="*/ 2061 h 1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177" h="15281">
                    <a:moveTo>
                      <a:pt x="345" y="3358"/>
                    </a:moveTo>
                    <a:cubicBezTo>
                      <a:pt x="-660" y="5951"/>
                      <a:pt x="582" y="9512"/>
                      <a:pt x="3395" y="10334"/>
                    </a:cubicBezTo>
                    <a:cubicBezTo>
                      <a:pt x="11778" y="12873"/>
                      <a:pt x="20289" y="14736"/>
                      <a:pt x="29019" y="15192"/>
                    </a:cubicBezTo>
                    <a:cubicBezTo>
                      <a:pt x="33293" y="15430"/>
                      <a:pt x="37584" y="15174"/>
                      <a:pt x="41840" y="14626"/>
                    </a:cubicBezTo>
                    <a:cubicBezTo>
                      <a:pt x="46004" y="14060"/>
                      <a:pt x="50113" y="12763"/>
                      <a:pt x="54040" y="11266"/>
                    </a:cubicBezTo>
                    <a:cubicBezTo>
                      <a:pt x="56779" y="10225"/>
                      <a:pt x="57875" y="6682"/>
                      <a:pt x="56725" y="4106"/>
                    </a:cubicBezTo>
                    <a:cubicBezTo>
                      <a:pt x="55446" y="1330"/>
                      <a:pt x="52305" y="381"/>
                      <a:pt x="49565" y="1422"/>
                    </a:cubicBezTo>
                    <a:cubicBezTo>
                      <a:pt x="48744" y="1769"/>
                      <a:pt x="47885" y="2098"/>
                      <a:pt x="47027" y="2372"/>
                    </a:cubicBezTo>
                    <a:cubicBezTo>
                      <a:pt x="42680" y="3632"/>
                      <a:pt x="38333" y="4271"/>
                      <a:pt x="33840" y="4527"/>
                    </a:cubicBezTo>
                    <a:cubicBezTo>
                      <a:pt x="27028" y="4490"/>
                      <a:pt x="20325" y="3577"/>
                      <a:pt x="13696" y="2079"/>
                    </a:cubicBezTo>
                    <a:cubicBezTo>
                      <a:pt x="13988" y="2152"/>
                      <a:pt x="14262" y="2207"/>
                      <a:pt x="14554" y="2298"/>
                    </a:cubicBezTo>
                    <a:cubicBezTo>
                      <a:pt x="14262" y="2225"/>
                      <a:pt x="13951" y="2152"/>
                      <a:pt x="13641" y="2061"/>
                    </a:cubicBezTo>
                    <a:lnTo>
                      <a:pt x="13166" y="1951"/>
                    </a:lnTo>
                    <a:cubicBezTo>
                      <a:pt x="13330" y="1988"/>
                      <a:pt x="13476" y="2024"/>
                      <a:pt x="13623" y="2061"/>
                    </a:cubicBezTo>
                    <a:cubicBezTo>
                      <a:pt x="11522" y="1513"/>
                      <a:pt x="9404" y="910"/>
                      <a:pt x="7303" y="308"/>
                    </a:cubicBezTo>
                    <a:cubicBezTo>
                      <a:pt x="6189" y="-58"/>
                      <a:pt x="5021" y="-94"/>
                      <a:pt x="3943" y="180"/>
                    </a:cubicBezTo>
                    <a:cubicBezTo>
                      <a:pt x="2372" y="582"/>
                      <a:pt x="1020" y="1641"/>
                      <a:pt x="345" y="3358"/>
                    </a:cubicBezTo>
                    <a:moveTo>
                      <a:pt x="32489" y="4581"/>
                    </a:moveTo>
                    <a:cubicBezTo>
                      <a:pt x="32909" y="4545"/>
                      <a:pt x="33384" y="4527"/>
                      <a:pt x="33822" y="4527"/>
                    </a:cubicBezTo>
                    <a:cubicBezTo>
                      <a:pt x="33365" y="4545"/>
                      <a:pt x="32927" y="4563"/>
                      <a:pt x="32489" y="4581"/>
                    </a:cubicBezTo>
                    <a:moveTo>
                      <a:pt x="13641" y="2061"/>
                    </a:moveTo>
                    <a:cubicBezTo>
                      <a:pt x="13659" y="2079"/>
                      <a:pt x="13677" y="2079"/>
                      <a:pt x="13696" y="2098"/>
                    </a:cubicBezTo>
                    <a:cubicBezTo>
                      <a:pt x="13659" y="2079"/>
                      <a:pt x="13641" y="2061"/>
                      <a:pt x="13623" y="2061"/>
                    </a:cubicBezTo>
                    <a:cubicBezTo>
                      <a:pt x="13641" y="2079"/>
                      <a:pt x="13641" y="2079"/>
                      <a:pt x="13641" y="2061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DAE735DD-FFA7-FE1D-8BEE-CB45BAF8DABD}"/>
                  </a:ext>
                </a:extLst>
              </p:cNvPr>
              <p:cNvSpPr/>
              <p:nvPr/>
            </p:nvSpPr>
            <p:spPr>
              <a:xfrm>
                <a:off x="4954462" y="3593627"/>
                <a:ext cx="85702" cy="123337"/>
              </a:xfrm>
              <a:custGeom>
                <a:avLst/>
                <a:gdLst>
                  <a:gd name="connsiteX0" fmla="*/ 42248 w 85702"/>
                  <a:gd name="connsiteY0" fmla="*/ 123336 h 123337"/>
                  <a:gd name="connsiteX1" fmla="*/ 85697 w 85702"/>
                  <a:gd name="connsiteY1" fmla="*/ 62098 h 123337"/>
                  <a:gd name="connsiteX2" fmla="*/ 43454 w 85702"/>
                  <a:gd name="connsiteY2" fmla="*/ 1 h 123337"/>
                  <a:gd name="connsiteX3" fmla="*/ 4 w 85702"/>
                  <a:gd name="connsiteY3" fmla="*/ 61239 h 123337"/>
                  <a:gd name="connsiteX4" fmla="*/ 42248 w 85702"/>
                  <a:gd name="connsiteY4" fmla="*/ 123336 h 12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02" h="123337">
                    <a:moveTo>
                      <a:pt x="42248" y="123336"/>
                    </a:moveTo>
                    <a:cubicBezTo>
                      <a:pt x="65900" y="123555"/>
                      <a:pt x="85368" y="96123"/>
                      <a:pt x="85697" y="62098"/>
                    </a:cubicBezTo>
                    <a:cubicBezTo>
                      <a:pt x="86044" y="28054"/>
                      <a:pt x="67105" y="239"/>
                      <a:pt x="43454" y="1"/>
                    </a:cubicBezTo>
                    <a:cubicBezTo>
                      <a:pt x="19820" y="-218"/>
                      <a:pt x="333" y="27214"/>
                      <a:pt x="4" y="61239"/>
                    </a:cubicBezTo>
                    <a:cubicBezTo>
                      <a:pt x="-324" y="95283"/>
                      <a:pt x="18597" y="123098"/>
                      <a:pt x="42248" y="123336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8467415A-593E-EDCC-746A-B0241A7A326D}"/>
                  </a:ext>
                </a:extLst>
              </p:cNvPr>
              <p:cNvSpPr/>
              <p:nvPr/>
            </p:nvSpPr>
            <p:spPr>
              <a:xfrm>
                <a:off x="5583682" y="3601297"/>
                <a:ext cx="85719" cy="123319"/>
              </a:xfrm>
              <a:custGeom>
                <a:avLst/>
                <a:gdLst>
                  <a:gd name="connsiteX0" fmla="*/ 42248 w 85719"/>
                  <a:gd name="connsiteY0" fmla="*/ 123318 h 123319"/>
                  <a:gd name="connsiteX1" fmla="*/ 85715 w 85719"/>
                  <a:gd name="connsiteY1" fmla="*/ 62080 h 123319"/>
                  <a:gd name="connsiteX2" fmla="*/ 43472 w 85719"/>
                  <a:gd name="connsiteY2" fmla="*/ 2 h 123319"/>
                  <a:gd name="connsiteX3" fmla="*/ 4 w 85719"/>
                  <a:gd name="connsiteY3" fmla="*/ 61240 h 123319"/>
                  <a:gd name="connsiteX4" fmla="*/ 42248 w 85719"/>
                  <a:gd name="connsiteY4" fmla="*/ 123318 h 12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19" h="123319">
                    <a:moveTo>
                      <a:pt x="42248" y="123318"/>
                    </a:moveTo>
                    <a:cubicBezTo>
                      <a:pt x="65900" y="123537"/>
                      <a:pt x="85368" y="96105"/>
                      <a:pt x="85715" y="62080"/>
                    </a:cubicBezTo>
                    <a:cubicBezTo>
                      <a:pt x="86044" y="28036"/>
                      <a:pt x="67123" y="221"/>
                      <a:pt x="43472" y="2"/>
                    </a:cubicBezTo>
                    <a:cubicBezTo>
                      <a:pt x="19820" y="-236"/>
                      <a:pt x="351" y="27196"/>
                      <a:pt x="4" y="61240"/>
                    </a:cubicBezTo>
                    <a:cubicBezTo>
                      <a:pt x="-324" y="95265"/>
                      <a:pt x="18596" y="123080"/>
                      <a:pt x="42248" y="123318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AEC133C6-5956-0ABA-E224-8C207E721B12}"/>
                  </a:ext>
                </a:extLst>
              </p:cNvPr>
              <p:cNvSpPr/>
              <p:nvPr/>
            </p:nvSpPr>
            <p:spPr>
              <a:xfrm>
                <a:off x="5258830" y="3664513"/>
                <a:ext cx="145607" cy="30961"/>
              </a:xfrm>
              <a:custGeom>
                <a:avLst/>
                <a:gdLst>
                  <a:gd name="connsiteX0" fmla="*/ 330 w 145607"/>
                  <a:gd name="connsiteY0" fmla="*/ 15210 h 30961"/>
                  <a:gd name="connsiteX1" fmla="*/ 3471 w 145607"/>
                  <a:gd name="connsiteY1" fmla="*/ 22205 h 30961"/>
                  <a:gd name="connsiteX2" fmla="*/ 73293 w 145607"/>
                  <a:gd name="connsiteY2" fmla="*/ 30405 h 30961"/>
                  <a:gd name="connsiteX3" fmla="*/ 110405 w 145607"/>
                  <a:gd name="connsiteY3" fmla="*/ 23904 h 30961"/>
                  <a:gd name="connsiteX4" fmla="*/ 142530 w 145607"/>
                  <a:gd name="connsiteY4" fmla="*/ 10297 h 30961"/>
                  <a:gd name="connsiteX5" fmla="*/ 145252 w 145607"/>
                  <a:gd name="connsiteY5" fmla="*/ 7320 h 30961"/>
                  <a:gd name="connsiteX6" fmla="*/ 145106 w 145607"/>
                  <a:gd name="connsiteY6" fmla="*/ 3138 h 30961"/>
                  <a:gd name="connsiteX7" fmla="*/ 142110 w 145607"/>
                  <a:gd name="connsiteY7" fmla="*/ 362 h 30961"/>
                  <a:gd name="connsiteX8" fmla="*/ 137946 w 145607"/>
                  <a:gd name="connsiteY8" fmla="*/ 544 h 30961"/>
                  <a:gd name="connsiteX9" fmla="*/ 112468 w 145607"/>
                  <a:gd name="connsiteY9" fmla="*/ 12069 h 30961"/>
                  <a:gd name="connsiteX10" fmla="*/ 113035 w 145607"/>
                  <a:gd name="connsiteY10" fmla="*/ 11904 h 30961"/>
                  <a:gd name="connsiteX11" fmla="*/ 112067 w 145607"/>
                  <a:gd name="connsiteY11" fmla="*/ 12178 h 30961"/>
                  <a:gd name="connsiteX12" fmla="*/ 111720 w 145607"/>
                  <a:gd name="connsiteY12" fmla="*/ 12306 h 30961"/>
                  <a:gd name="connsiteX13" fmla="*/ 111975 w 145607"/>
                  <a:gd name="connsiteY13" fmla="*/ 12215 h 30961"/>
                  <a:gd name="connsiteX14" fmla="*/ 67503 w 145607"/>
                  <a:gd name="connsiteY14" fmla="*/ 20032 h 30961"/>
                  <a:gd name="connsiteX15" fmla="*/ 67850 w 145607"/>
                  <a:gd name="connsiteY15" fmla="*/ 20032 h 30961"/>
                  <a:gd name="connsiteX16" fmla="*/ 66773 w 145607"/>
                  <a:gd name="connsiteY16" fmla="*/ 20068 h 30961"/>
                  <a:gd name="connsiteX17" fmla="*/ 66389 w 145607"/>
                  <a:gd name="connsiteY17" fmla="*/ 20086 h 30961"/>
                  <a:gd name="connsiteX18" fmla="*/ 66572 w 145607"/>
                  <a:gd name="connsiteY18" fmla="*/ 20086 h 30961"/>
                  <a:gd name="connsiteX19" fmla="*/ 21479 w 145607"/>
                  <a:gd name="connsiteY19" fmla="*/ 16288 h 30961"/>
                  <a:gd name="connsiteX20" fmla="*/ 21698 w 145607"/>
                  <a:gd name="connsiteY20" fmla="*/ 16361 h 30961"/>
                  <a:gd name="connsiteX21" fmla="*/ 7270 w 145607"/>
                  <a:gd name="connsiteY21" fmla="*/ 12087 h 30961"/>
                  <a:gd name="connsiteX22" fmla="*/ 4092 w 145607"/>
                  <a:gd name="connsiteY22" fmla="*/ 11941 h 30961"/>
                  <a:gd name="connsiteX23" fmla="*/ 330 w 145607"/>
                  <a:gd name="connsiteY23" fmla="*/ 15210 h 30961"/>
                  <a:gd name="connsiteX24" fmla="*/ 111975 w 145607"/>
                  <a:gd name="connsiteY24" fmla="*/ 12215 h 30961"/>
                  <a:gd name="connsiteX25" fmla="*/ 112067 w 145607"/>
                  <a:gd name="connsiteY25" fmla="*/ 12178 h 30961"/>
                  <a:gd name="connsiteX26" fmla="*/ 112468 w 145607"/>
                  <a:gd name="connsiteY26" fmla="*/ 12069 h 30961"/>
                  <a:gd name="connsiteX27" fmla="*/ 111975 w 145607"/>
                  <a:gd name="connsiteY27" fmla="*/ 12215 h 30961"/>
                  <a:gd name="connsiteX28" fmla="*/ 66791 w 145607"/>
                  <a:gd name="connsiteY28" fmla="*/ 20068 h 30961"/>
                  <a:gd name="connsiteX29" fmla="*/ 67503 w 145607"/>
                  <a:gd name="connsiteY29" fmla="*/ 20032 h 30961"/>
                  <a:gd name="connsiteX30" fmla="*/ 66572 w 145607"/>
                  <a:gd name="connsiteY30" fmla="*/ 20068 h 30961"/>
                  <a:gd name="connsiteX31" fmla="*/ 66791 w 145607"/>
                  <a:gd name="connsiteY31" fmla="*/ 20068 h 3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5607" h="30961">
                    <a:moveTo>
                      <a:pt x="330" y="15210"/>
                    </a:moveTo>
                    <a:cubicBezTo>
                      <a:pt x="-693" y="17950"/>
                      <a:pt x="750" y="21201"/>
                      <a:pt x="3471" y="22205"/>
                    </a:cubicBezTo>
                    <a:cubicBezTo>
                      <a:pt x="25771" y="30259"/>
                      <a:pt x="49824" y="32049"/>
                      <a:pt x="73293" y="30405"/>
                    </a:cubicBezTo>
                    <a:cubicBezTo>
                      <a:pt x="85858" y="29547"/>
                      <a:pt x="98314" y="27337"/>
                      <a:pt x="110405" y="23904"/>
                    </a:cubicBezTo>
                    <a:cubicBezTo>
                      <a:pt x="121600" y="20689"/>
                      <a:pt x="132504" y="16306"/>
                      <a:pt x="142530" y="10297"/>
                    </a:cubicBezTo>
                    <a:cubicBezTo>
                      <a:pt x="143772" y="9548"/>
                      <a:pt x="144741" y="8745"/>
                      <a:pt x="145252" y="7320"/>
                    </a:cubicBezTo>
                    <a:cubicBezTo>
                      <a:pt x="145781" y="5969"/>
                      <a:pt x="145708" y="4453"/>
                      <a:pt x="145106" y="3138"/>
                    </a:cubicBezTo>
                    <a:cubicBezTo>
                      <a:pt x="144485" y="1841"/>
                      <a:pt x="143407" y="855"/>
                      <a:pt x="142110" y="362"/>
                    </a:cubicBezTo>
                    <a:cubicBezTo>
                      <a:pt x="140868" y="-113"/>
                      <a:pt x="139097" y="-186"/>
                      <a:pt x="137946" y="544"/>
                    </a:cubicBezTo>
                    <a:cubicBezTo>
                      <a:pt x="129892" y="5366"/>
                      <a:pt x="121345" y="9055"/>
                      <a:pt x="112468" y="12069"/>
                    </a:cubicBezTo>
                    <a:cubicBezTo>
                      <a:pt x="112651" y="12014"/>
                      <a:pt x="112852" y="11941"/>
                      <a:pt x="113035" y="11904"/>
                    </a:cubicBezTo>
                    <a:cubicBezTo>
                      <a:pt x="112724" y="11996"/>
                      <a:pt x="112395" y="12087"/>
                      <a:pt x="112067" y="12178"/>
                    </a:cubicBezTo>
                    <a:lnTo>
                      <a:pt x="111720" y="12306"/>
                    </a:lnTo>
                    <a:lnTo>
                      <a:pt x="111975" y="12215"/>
                    </a:lnTo>
                    <a:cubicBezTo>
                      <a:pt x="97565" y="16671"/>
                      <a:pt x="82608" y="19173"/>
                      <a:pt x="67503" y="20032"/>
                    </a:cubicBezTo>
                    <a:cubicBezTo>
                      <a:pt x="67631" y="20013"/>
                      <a:pt x="67741" y="20032"/>
                      <a:pt x="67850" y="20032"/>
                    </a:cubicBezTo>
                    <a:cubicBezTo>
                      <a:pt x="67485" y="20050"/>
                      <a:pt x="67138" y="20050"/>
                      <a:pt x="66773" y="20068"/>
                    </a:cubicBezTo>
                    <a:cubicBezTo>
                      <a:pt x="66645" y="20068"/>
                      <a:pt x="66517" y="20086"/>
                      <a:pt x="66389" y="20086"/>
                    </a:cubicBezTo>
                    <a:cubicBezTo>
                      <a:pt x="66462" y="20086"/>
                      <a:pt x="66517" y="20086"/>
                      <a:pt x="66572" y="20086"/>
                    </a:cubicBezTo>
                    <a:cubicBezTo>
                      <a:pt x="51431" y="20616"/>
                      <a:pt x="36291" y="19557"/>
                      <a:pt x="21479" y="16288"/>
                    </a:cubicBezTo>
                    <a:cubicBezTo>
                      <a:pt x="21534" y="16324"/>
                      <a:pt x="21625" y="16342"/>
                      <a:pt x="21698" y="16361"/>
                    </a:cubicBezTo>
                    <a:cubicBezTo>
                      <a:pt x="16822" y="15173"/>
                      <a:pt x="12018" y="13785"/>
                      <a:pt x="7270" y="12087"/>
                    </a:cubicBezTo>
                    <a:cubicBezTo>
                      <a:pt x="6211" y="11685"/>
                      <a:pt x="5115" y="11685"/>
                      <a:pt x="4092" y="11941"/>
                    </a:cubicBezTo>
                    <a:cubicBezTo>
                      <a:pt x="2430" y="12361"/>
                      <a:pt x="969" y="13511"/>
                      <a:pt x="330" y="15210"/>
                    </a:cubicBezTo>
                    <a:moveTo>
                      <a:pt x="111975" y="12215"/>
                    </a:moveTo>
                    <a:lnTo>
                      <a:pt x="112067" y="12178"/>
                    </a:lnTo>
                    <a:lnTo>
                      <a:pt x="112468" y="12069"/>
                    </a:lnTo>
                    <a:lnTo>
                      <a:pt x="111975" y="12215"/>
                    </a:lnTo>
                    <a:close/>
                    <a:moveTo>
                      <a:pt x="66791" y="20068"/>
                    </a:moveTo>
                    <a:cubicBezTo>
                      <a:pt x="67010" y="20050"/>
                      <a:pt x="67266" y="20032"/>
                      <a:pt x="67503" y="20032"/>
                    </a:cubicBezTo>
                    <a:cubicBezTo>
                      <a:pt x="67211" y="20032"/>
                      <a:pt x="66901" y="20050"/>
                      <a:pt x="66572" y="20068"/>
                    </a:cubicBezTo>
                    <a:cubicBezTo>
                      <a:pt x="66645" y="20068"/>
                      <a:pt x="66700" y="20068"/>
                      <a:pt x="66791" y="20068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53F3AA1D-CBA7-8808-24B1-4DEF6B2EBE8D}"/>
                  </a:ext>
                </a:extLst>
              </p:cNvPr>
              <p:cNvSpPr/>
              <p:nvPr/>
            </p:nvSpPr>
            <p:spPr>
              <a:xfrm>
                <a:off x="5245180" y="3659670"/>
                <a:ext cx="22911" cy="44448"/>
              </a:xfrm>
              <a:custGeom>
                <a:avLst/>
                <a:gdLst>
                  <a:gd name="connsiteX0" fmla="*/ 11038 w 22911"/>
                  <a:gd name="connsiteY0" fmla="*/ 6355 h 44448"/>
                  <a:gd name="connsiteX1" fmla="*/ 12134 w 22911"/>
                  <a:gd name="connsiteY1" fmla="*/ 13258 h 44448"/>
                  <a:gd name="connsiteX2" fmla="*/ 11477 w 22911"/>
                  <a:gd name="connsiteY2" fmla="*/ 20345 h 44448"/>
                  <a:gd name="connsiteX3" fmla="*/ 9322 w 22911"/>
                  <a:gd name="connsiteY3" fmla="*/ 26098 h 44448"/>
                  <a:gd name="connsiteX4" fmla="*/ 4975 w 22911"/>
                  <a:gd name="connsiteY4" fmla="*/ 32088 h 44448"/>
                  <a:gd name="connsiteX5" fmla="*/ 1907 w 22911"/>
                  <a:gd name="connsiteY5" fmla="*/ 34919 h 44448"/>
                  <a:gd name="connsiteX6" fmla="*/ 1213 w 22911"/>
                  <a:gd name="connsiteY6" fmla="*/ 42535 h 44448"/>
                  <a:gd name="connsiteX7" fmla="*/ 8810 w 22911"/>
                  <a:gd name="connsiteY7" fmla="*/ 43192 h 44448"/>
                  <a:gd name="connsiteX8" fmla="*/ 15988 w 22911"/>
                  <a:gd name="connsiteY8" fmla="*/ 35686 h 44448"/>
                  <a:gd name="connsiteX9" fmla="*/ 21102 w 22911"/>
                  <a:gd name="connsiteY9" fmla="*/ 25787 h 44448"/>
                  <a:gd name="connsiteX10" fmla="*/ 21686 w 22911"/>
                  <a:gd name="connsiteY10" fmla="*/ 4419 h 44448"/>
                  <a:gd name="connsiteX11" fmla="*/ 15422 w 22911"/>
                  <a:gd name="connsiteY11" fmla="*/ 90 h 44448"/>
                  <a:gd name="connsiteX12" fmla="*/ 15075 w 22911"/>
                  <a:gd name="connsiteY12" fmla="*/ 163 h 44448"/>
                  <a:gd name="connsiteX13" fmla="*/ 11038 w 22911"/>
                  <a:gd name="connsiteY13" fmla="*/ 6355 h 44448"/>
                  <a:gd name="connsiteX14" fmla="*/ 9139 w 22911"/>
                  <a:gd name="connsiteY14" fmla="*/ 26445 h 44448"/>
                  <a:gd name="connsiteX15" fmla="*/ 8810 w 22911"/>
                  <a:gd name="connsiteY15" fmla="*/ 27102 h 44448"/>
                  <a:gd name="connsiteX16" fmla="*/ 9139 w 22911"/>
                  <a:gd name="connsiteY16" fmla="*/ 26445 h 4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911" h="44448">
                    <a:moveTo>
                      <a:pt x="11038" y="6355"/>
                    </a:moveTo>
                    <a:cubicBezTo>
                      <a:pt x="11586" y="8638"/>
                      <a:pt x="11952" y="10884"/>
                      <a:pt x="12134" y="13258"/>
                    </a:cubicBezTo>
                    <a:cubicBezTo>
                      <a:pt x="12171" y="15651"/>
                      <a:pt x="11970" y="17989"/>
                      <a:pt x="11477" y="20345"/>
                    </a:cubicBezTo>
                    <a:cubicBezTo>
                      <a:pt x="10911" y="22335"/>
                      <a:pt x="10217" y="24235"/>
                      <a:pt x="9322" y="26098"/>
                    </a:cubicBezTo>
                    <a:cubicBezTo>
                      <a:pt x="8062" y="28253"/>
                      <a:pt x="6619" y="30225"/>
                      <a:pt x="4975" y="32088"/>
                    </a:cubicBezTo>
                    <a:cubicBezTo>
                      <a:pt x="3970" y="33074"/>
                      <a:pt x="2984" y="33988"/>
                      <a:pt x="1907" y="34919"/>
                    </a:cubicBezTo>
                    <a:cubicBezTo>
                      <a:pt x="-303" y="36818"/>
                      <a:pt x="-668" y="40215"/>
                      <a:pt x="1213" y="42535"/>
                    </a:cubicBezTo>
                    <a:cubicBezTo>
                      <a:pt x="3076" y="44763"/>
                      <a:pt x="6619" y="45128"/>
                      <a:pt x="8810" y="43192"/>
                    </a:cubicBezTo>
                    <a:cubicBezTo>
                      <a:pt x="11459" y="40909"/>
                      <a:pt x="13851" y="38444"/>
                      <a:pt x="15988" y="35686"/>
                    </a:cubicBezTo>
                    <a:cubicBezTo>
                      <a:pt x="18253" y="32764"/>
                      <a:pt x="19897" y="29276"/>
                      <a:pt x="21102" y="25787"/>
                    </a:cubicBezTo>
                    <a:cubicBezTo>
                      <a:pt x="23513" y="18975"/>
                      <a:pt x="23312" y="11414"/>
                      <a:pt x="21686" y="4419"/>
                    </a:cubicBezTo>
                    <a:cubicBezTo>
                      <a:pt x="21011" y="1551"/>
                      <a:pt x="18417" y="-458"/>
                      <a:pt x="15422" y="90"/>
                    </a:cubicBezTo>
                    <a:cubicBezTo>
                      <a:pt x="15312" y="109"/>
                      <a:pt x="15184" y="127"/>
                      <a:pt x="15075" y="163"/>
                    </a:cubicBezTo>
                    <a:cubicBezTo>
                      <a:pt x="12445" y="821"/>
                      <a:pt x="10436" y="3597"/>
                      <a:pt x="11038" y="6355"/>
                    </a:cubicBezTo>
                    <a:moveTo>
                      <a:pt x="9139" y="26445"/>
                    </a:moveTo>
                    <a:cubicBezTo>
                      <a:pt x="9048" y="26664"/>
                      <a:pt x="8938" y="26883"/>
                      <a:pt x="8810" y="27102"/>
                    </a:cubicBezTo>
                    <a:cubicBezTo>
                      <a:pt x="8920" y="26883"/>
                      <a:pt x="9030" y="26646"/>
                      <a:pt x="9139" y="26445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431176B6-50B0-E930-A288-04DB4828A930}"/>
                  </a:ext>
                </a:extLst>
              </p:cNvPr>
              <p:cNvSpPr/>
              <p:nvPr/>
            </p:nvSpPr>
            <p:spPr>
              <a:xfrm>
                <a:off x="5396876" y="3642211"/>
                <a:ext cx="22200" cy="51632"/>
              </a:xfrm>
              <a:custGeom>
                <a:avLst/>
                <a:gdLst>
                  <a:gd name="connsiteX0" fmla="*/ 4977 w 22200"/>
                  <a:gd name="connsiteY0" fmla="*/ 491 h 51632"/>
                  <a:gd name="connsiteX1" fmla="*/ 2219 w 22200"/>
                  <a:gd name="connsiteY1" fmla="*/ 3486 h 51632"/>
                  <a:gd name="connsiteX2" fmla="*/ 119 w 22200"/>
                  <a:gd name="connsiteY2" fmla="*/ 15759 h 51632"/>
                  <a:gd name="connsiteX3" fmla="*/ 740 w 22200"/>
                  <a:gd name="connsiteY3" fmla="*/ 27740 h 51632"/>
                  <a:gd name="connsiteX4" fmla="*/ 4356 w 22200"/>
                  <a:gd name="connsiteY4" fmla="*/ 38826 h 51632"/>
                  <a:gd name="connsiteX5" fmla="*/ 12666 w 22200"/>
                  <a:gd name="connsiteY5" fmla="*/ 49711 h 51632"/>
                  <a:gd name="connsiteX6" fmla="*/ 16319 w 22200"/>
                  <a:gd name="connsiteY6" fmla="*/ 51611 h 51632"/>
                  <a:gd name="connsiteX7" fmla="*/ 20264 w 22200"/>
                  <a:gd name="connsiteY7" fmla="*/ 50405 h 51632"/>
                  <a:gd name="connsiteX8" fmla="*/ 22182 w 22200"/>
                  <a:gd name="connsiteY8" fmla="*/ 46753 h 51632"/>
                  <a:gd name="connsiteX9" fmla="*/ 20921 w 22200"/>
                  <a:gd name="connsiteY9" fmla="*/ 42808 h 51632"/>
                  <a:gd name="connsiteX10" fmla="*/ 15606 w 22200"/>
                  <a:gd name="connsiteY10" fmla="*/ 36763 h 51632"/>
                  <a:gd name="connsiteX11" fmla="*/ 12355 w 22200"/>
                  <a:gd name="connsiteY11" fmla="*/ 29932 h 51632"/>
                  <a:gd name="connsiteX12" fmla="*/ 10821 w 22200"/>
                  <a:gd name="connsiteY12" fmla="*/ 21184 h 51632"/>
                  <a:gd name="connsiteX13" fmla="*/ 12100 w 22200"/>
                  <a:gd name="connsiteY13" fmla="*/ 8253 h 51632"/>
                  <a:gd name="connsiteX14" fmla="*/ 12355 w 22200"/>
                  <a:gd name="connsiteY14" fmla="*/ 7285 h 51632"/>
                  <a:gd name="connsiteX15" fmla="*/ 12155 w 22200"/>
                  <a:gd name="connsiteY15" fmla="*/ 3084 h 51632"/>
                  <a:gd name="connsiteX16" fmla="*/ 9214 w 22200"/>
                  <a:gd name="connsiteY16" fmla="*/ 345 h 51632"/>
                  <a:gd name="connsiteX17" fmla="*/ 5927 w 22200"/>
                  <a:gd name="connsiteY17" fmla="*/ 162 h 51632"/>
                  <a:gd name="connsiteX18" fmla="*/ 4977 w 22200"/>
                  <a:gd name="connsiteY18" fmla="*/ 491 h 51632"/>
                  <a:gd name="connsiteX19" fmla="*/ 12447 w 22200"/>
                  <a:gd name="connsiteY19" fmla="*/ 30279 h 51632"/>
                  <a:gd name="connsiteX20" fmla="*/ 12593 w 22200"/>
                  <a:gd name="connsiteY20" fmla="*/ 30809 h 51632"/>
                  <a:gd name="connsiteX21" fmla="*/ 12447 w 22200"/>
                  <a:gd name="connsiteY21" fmla="*/ 30279 h 5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200" h="51632">
                    <a:moveTo>
                      <a:pt x="4977" y="491"/>
                    </a:moveTo>
                    <a:cubicBezTo>
                      <a:pt x="3863" y="1039"/>
                      <a:pt x="2548" y="2189"/>
                      <a:pt x="2219" y="3486"/>
                    </a:cubicBezTo>
                    <a:cubicBezTo>
                      <a:pt x="1233" y="7559"/>
                      <a:pt x="466" y="11577"/>
                      <a:pt x="119" y="15759"/>
                    </a:cubicBezTo>
                    <a:cubicBezTo>
                      <a:pt x="-191" y="19704"/>
                      <a:pt x="137" y="23795"/>
                      <a:pt x="740" y="27740"/>
                    </a:cubicBezTo>
                    <a:cubicBezTo>
                      <a:pt x="1306" y="31557"/>
                      <a:pt x="2730" y="35320"/>
                      <a:pt x="4356" y="38826"/>
                    </a:cubicBezTo>
                    <a:cubicBezTo>
                      <a:pt x="6310" y="42954"/>
                      <a:pt x="9306" y="46607"/>
                      <a:pt x="12666" y="49711"/>
                    </a:cubicBezTo>
                    <a:cubicBezTo>
                      <a:pt x="13744" y="50734"/>
                      <a:pt x="14712" y="51501"/>
                      <a:pt x="16319" y="51611"/>
                    </a:cubicBezTo>
                    <a:cubicBezTo>
                      <a:pt x="17743" y="51739"/>
                      <a:pt x="19149" y="51300"/>
                      <a:pt x="20264" y="50405"/>
                    </a:cubicBezTo>
                    <a:cubicBezTo>
                      <a:pt x="21341" y="49474"/>
                      <a:pt x="22054" y="48122"/>
                      <a:pt x="22182" y="46753"/>
                    </a:cubicBezTo>
                    <a:cubicBezTo>
                      <a:pt x="22291" y="45456"/>
                      <a:pt x="21926" y="43685"/>
                      <a:pt x="20921" y="42808"/>
                    </a:cubicBezTo>
                    <a:cubicBezTo>
                      <a:pt x="18912" y="40908"/>
                      <a:pt x="17177" y="38972"/>
                      <a:pt x="15606" y="36763"/>
                    </a:cubicBezTo>
                    <a:cubicBezTo>
                      <a:pt x="14292" y="34607"/>
                      <a:pt x="13250" y="32343"/>
                      <a:pt x="12355" y="29932"/>
                    </a:cubicBezTo>
                    <a:cubicBezTo>
                      <a:pt x="11534" y="27065"/>
                      <a:pt x="11059" y="24179"/>
                      <a:pt x="10821" y="21184"/>
                    </a:cubicBezTo>
                    <a:cubicBezTo>
                      <a:pt x="10767" y="16819"/>
                      <a:pt x="11223" y="12545"/>
                      <a:pt x="12100" y="8253"/>
                    </a:cubicBezTo>
                    <a:cubicBezTo>
                      <a:pt x="12191" y="7924"/>
                      <a:pt x="12264" y="7614"/>
                      <a:pt x="12355" y="7285"/>
                    </a:cubicBezTo>
                    <a:cubicBezTo>
                      <a:pt x="12721" y="5806"/>
                      <a:pt x="12867" y="4509"/>
                      <a:pt x="12155" y="3084"/>
                    </a:cubicBezTo>
                    <a:cubicBezTo>
                      <a:pt x="11589" y="1824"/>
                      <a:pt x="10511" y="838"/>
                      <a:pt x="9214" y="345"/>
                    </a:cubicBezTo>
                    <a:cubicBezTo>
                      <a:pt x="8136" y="-57"/>
                      <a:pt x="7004" y="-94"/>
                      <a:pt x="5927" y="162"/>
                    </a:cubicBezTo>
                    <a:cubicBezTo>
                      <a:pt x="5598" y="254"/>
                      <a:pt x="5288" y="363"/>
                      <a:pt x="4977" y="491"/>
                    </a:cubicBezTo>
                    <a:moveTo>
                      <a:pt x="12447" y="30279"/>
                    </a:moveTo>
                    <a:cubicBezTo>
                      <a:pt x="12502" y="30462"/>
                      <a:pt x="12557" y="30626"/>
                      <a:pt x="12593" y="30809"/>
                    </a:cubicBezTo>
                    <a:cubicBezTo>
                      <a:pt x="12538" y="30626"/>
                      <a:pt x="12502" y="30462"/>
                      <a:pt x="12447" y="30279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9EC9CDB9-FA1A-F11D-8E8A-94BA873CC9AC}"/>
                  </a:ext>
                </a:extLst>
              </p:cNvPr>
              <p:cNvSpPr/>
              <p:nvPr/>
            </p:nvSpPr>
            <p:spPr>
              <a:xfrm>
                <a:off x="4968305" y="3606391"/>
                <a:ext cx="32152" cy="31912"/>
              </a:xfrm>
              <a:custGeom>
                <a:avLst/>
                <a:gdLst>
                  <a:gd name="connsiteX0" fmla="*/ 1430 w 32152"/>
                  <a:gd name="connsiteY0" fmla="*/ 9281 h 31912"/>
                  <a:gd name="connsiteX1" fmla="*/ 1101 w 32152"/>
                  <a:gd name="connsiteY1" fmla="*/ 21773 h 31912"/>
                  <a:gd name="connsiteX2" fmla="*/ 9411 w 32152"/>
                  <a:gd name="connsiteY2" fmla="*/ 30595 h 31912"/>
                  <a:gd name="connsiteX3" fmla="*/ 21885 w 32152"/>
                  <a:gd name="connsiteY3" fmla="*/ 30942 h 31912"/>
                  <a:gd name="connsiteX4" fmla="*/ 30707 w 32152"/>
                  <a:gd name="connsiteY4" fmla="*/ 22632 h 31912"/>
                  <a:gd name="connsiteX5" fmla="*/ 31054 w 32152"/>
                  <a:gd name="connsiteY5" fmla="*/ 10158 h 31912"/>
                  <a:gd name="connsiteX6" fmla="*/ 22744 w 32152"/>
                  <a:gd name="connsiteY6" fmla="*/ 1318 h 31912"/>
                  <a:gd name="connsiteX7" fmla="*/ 10270 w 32152"/>
                  <a:gd name="connsiteY7" fmla="*/ 971 h 31912"/>
                  <a:gd name="connsiteX8" fmla="*/ 1430 w 32152"/>
                  <a:gd name="connsiteY8" fmla="*/ 9281 h 3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152" h="31912">
                    <a:moveTo>
                      <a:pt x="1430" y="9281"/>
                    </a:moveTo>
                    <a:cubicBezTo>
                      <a:pt x="-360" y="13208"/>
                      <a:pt x="-469" y="17774"/>
                      <a:pt x="1101" y="21773"/>
                    </a:cubicBezTo>
                    <a:cubicBezTo>
                      <a:pt x="2599" y="25664"/>
                      <a:pt x="5612" y="28860"/>
                      <a:pt x="9411" y="30595"/>
                    </a:cubicBezTo>
                    <a:cubicBezTo>
                      <a:pt x="13721" y="32549"/>
                      <a:pt x="17502" y="32038"/>
                      <a:pt x="21885" y="30942"/>
                    </a:cubicBezTo>
                    <a:cubicBezTo>
                      <a:pt x="25684" y="29974"/>
                      <a:pt x="29172" y="26010"/>
                      <a:pt x="30707" y="22632"/>
                    </a:cubicBezTo>
                    <a:cubicBezTo>
                      <a:pt x="32515" y="18705"/>
                      <a:pt x="32624" y="14139"/>
                      <a:pt x="31054" y="10158"/>
                    </a:cubicBezTo>
                    <a:cubicBezTo>
                      <a:pt x="29556" y="6268"/>
                      <a:pt x="26542" y="3071"/>
                      <a:pt x="22744" y="1318"/>
                    </a:cubicBezTo>
                    <a:cubicBezTo>
                      <a:pt x="18433" y="-636"/>
                      <a:pt x="14635" y="-125"/>
                      <a:pt x="10270" y="971"/>
                    </a:cubicBezTo>
                    <a:cubicBezTo>
                      <a:pt x="6471" y="1939"/>
                      <a:pt x="2982" y="5884"/>
                      <a:pt x="1430" y="9281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90623858-379C-07AE-E675-895F1BF2DC76}"/>
                  </a:ext>
                </a:extLst>
              </p:cNvPr>
              <p:cNvSpPr/>
              <p:nvPr/>
            </p:nvSpPr>
            <p:spPr>
              <a:xfrm>
                <a:off x="5597904" y="3616605"/>
                <a:ext cx="32362" cy="32156"/>
              </a:xfrm>
              <a:custGeom>
                <a:avLst/>
                <a:gdLst>
                  <a:gd name="connsiteX0" fmla="*/ 1434 w 32362"/>
                  <a:gd name="connsiteY0" fmla="*/ 9349 h 32156"/>
                  <a:gd name="connsiteX1" fmla="*/ 1087 w 32362"/>
                  <a:gd name="connsiteY1" fmla="*/ 21951 h 32156"/>
                  <a:gd name="connsiteX2" fmla="*/ 9451 w 32362"/>
                  <a:gd name="connsiteY2" fmla="*/ 30809 h 32156"/>
                  <a:gd name="connsiteX3" fmla="*/ 22072 w 32362"/>
                  <a:gd name="connsiteY3" fmla="*/ 31175 h 32156"/>
                  <a:gd name="connsiteX4" fmla="*/ 30929 w 32362"/>
                  <a:gd name="connsiteY4" fmla="*/ 22810 h 32156"/>
                  <a:gd name="connsiteX5" fmla="*/ 31276 w 32362"/>
                  <a:gd name="connsiteY5" fmla="*/ 10208 h 32156"/>
                  <a:gd name="connsiteX6" fmla="*/ 22912 w 32362"/>
                  <a:gd name="connsiteY6" fmla="*/ 1332 h 32156"/>
                  <a:gd name="connsiteX7" fmla="*/ 10310 w 32362"/>
                  <a:gd name="connsiteY7" fmla="*/ 985 h 32156"/>
                  <a:gd name="connsiteX8" fmla="*/ 1434 w 32362"/>
                  <a:gd name="connsiteY8" fmla="*/ 9349 h 3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62" h="32156">
                    <a:moveTo>
                      <a:pt x="1434" y="9349"/>
                    </a:moveTo>
                    <a:cubicBezTo>
                      <a:pt x="-338" y="13313"/>
                      <a:pt x="-484" y="17915"/>
                      <a:pt x="1087" y="21951"/>
                    </a:cubicBezTo>
                    <a:cubicBezTo>
                      <a:pt x="2584" y="25842"/>
                      <a:pt x="5671" y="29074"/>
                      <a:pt x="9451" y="30809"/>
                    </a:cubicBezTo>
                    <a:cubicBezTo>
                      <a:pt x="13816" y="32800"/>
                      <a:pt x="17615" y="32289"/>
                      <a:pt x="22072" y="31175"/>
                    </a:cubicBezTo>
                    <a:cubicBezTo>
                      <a:pt x="25870" y="30207"/>
                      <a:pt x="29341" y="26225"/>
                      <a:pt x="30929" y="22810"/>
                    </a:cubicBezTo>
                    <a:cubicBezTo>
                      <a:pt x="32701" y="18847"/>
                      <a:pt x="32847" y="14244"/>
                      <a:pt x="31276" y="10208"/>
                    </a:cubicBezTo>
                    <a:cubicBezTo>
                      <a:pt x="29779" y="6318"/>
                      <a:pt x="26710" y="3085"/>
                      <a:pt x="22912" y="1332"/>
                    </a:cubicBezTo>
                    <a:cubicBezTo>
                      <a:pt x="18546" y="-641"/>
                      <a:pt x="14766" y="-129"/>
                      <a:pt x="10310" y="985"/>
                    </a:cubicBezTo>
                    <a:cubicBezTo>
                      <a:pt x="6493" y="1953"/>
                      <a:pt x="3022" y="5952"/>
                      <a:pt x="1434" y="9349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D0253345-741D-0629-C68C-C6BD49C430C2}"/>
                  </a:ext>
                </a:extLst>
              </p:cNvPr>
              <p:cNvSpPr/>
              <p:nvPr/>
            </p:nvSpPr>
            <p:spPr>
              <a:xfrm>
                <a:off x="5602733" y="3657430"/>
                <a:ext cx="5973" cy="5903"/>
              </a:xfrm>
              <a:custGeom>
                <a:avLst/>
                <a:gdLst>
                  <a:gd name="connsiteX0" fmla="*/ 276 w 5973"/>
                  <a:gd name="connsiteY0" fmla="*/ 1728 h 5903"/>
                  <a:gd name="connsiteX1" fmla="*/ 221 w 5973"/>
                  <a:gd name="connsiteY1" fmla="*/ 4048 h 5903"/>
                  <a:gd name="connsiteX2" fmla="*/ 1755 w 5973"/>
                  <a:gd name="connsiteY2" fmla="*/ 5655 h 5903"/>
                  <a:gd name="connsiteX3" fmla="*/ 4074 w 5973"/>
                  <a:gd name="connsiteY3" fmla="*/ 5728 h 5903"/>
                  <a:gd name="connsiteX4" fmla="*/ 5682 w 5973"/>
                  <a:gd name="connsiteY4" fmla="*/ 4176 h 5903"/>
                  <a:gd name="connsiteX5" fmla="*/ 5755 w 5973"/>
                  <a:gd name="connsiteY5" fmla="*/ 1856 h 5903"/>
                  <a:gd name="connsiteX6" fmla="*/ 4221 w 5973"/>
                  <a:gd name="connsiteY6" fmla="*/ 249 h 5903"/>
                  <a:gd name="connsiteX7" fmla="*/ 1901 w 5973"/>
                  <a:gd name="connsiteY7" fmla="*/ 176 h 5903"/>
                  <a:gd name="connsiteX8" fmla="*/ 276 w 5973"/>
                  <a:gd name="connsiteY8" fmla="*/ 1728 h 5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73" h="5903">
                    <a:moveTo>
                      <a:pt x="276" y="1728"/>
                    </a:moveTo>
                    <a:cubicBezTo>
                      <a:pt x="-53" y="2459"/>
                      <a:pt x="-108" y="3299"/>
                      <a:pt x="221" y="4048"/>
                    </a:cubicBezTo>
                    <a:cubicBezTo>
                      <a:pt x="476" y="4760"/>
                      <a:pt x="1061" y="5344"/>
                      <a:pt x="1755" y="5655"/>
                    </a:cubicBezTo>
                    <a:cubicBezTo>
                      <a:pt x="2522" y="6020"/>
                      <a:pt x="3253" y="5929"/>
                      <a:pt x="4074" y="5728"/>
                    </a:cubicBezTo>
                    <a:cubicBezTo>
                      <a:pt x="4769" y="5545"/>
                      <a:pt x="5407" y="4815"/>
                      <a:pt x="5682" y="4176"/>
                    </a:cubicBezTo>
                    <a:cubicBezTo>
                      <a:pt x="6029" y="3445"/>
                      <a:pt x="6083" y="2605"/>
                      <a:pt x="5755" y="1856"/>
                    </a:cubicBezTo>
                    <a:cubicBezTo>
                      <a:pt x="5481" y="1144"/>
                      <a:pt x="4915" y="559"/>
                      <a:pt x="4221" y="249"/>
                    </a:cubicBezTo>
                    <a:cubicBezTo>
                      <a:pt x="3435" y="-116"/>
                      <a:pt x="2723" y="-25"/>
                      <a:pt x="1901" y="176"/>
                    </a:cubicBezTo>
                    <a:cubicBezTo>
                      <a:pt x="1207" y="358"/>
                      <a:pt x="568" y="1089"/>
                      <a:pt x="276" y="1728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5D1489DD-E4D6-DB96-415C-AE3FDC0FA739}"/>
                  </a:ext>
                </a:extLst>
              </p:cNvPr>
              <p:cNvSpPr/>
              <p:nvPr/>
            </p:nvSpPr>
            <p:spPr>
              <a:xfrm>
                <a:off x="4969856" y="3643367"/>
                <a:ext cx="8700" cy="8593"/>
              </a:xfrm>
              <a:custGeom>
                <a:avLst/>
                <a:gdLst>
                  <a:gd name="connsiteX0" fmla="*/ 427 w 8700"/>
                  <a:gd name="connsiteY0" fmla="*/ 2495 h 8593"/>
                  <a:gd name="connsiteX1" fmla="*/ 317 w 8700"/>
                  <a:gd name="connsiteY1" fmla="*/ 5874 h 8593"/>
                  <a:gd name="connsiteX2" fmla="*/ 2545 w 8700"/>
                  <a:gd name="connsiteY2" fmla="*/ 8230 h 8593"/>
                  <a:gd name="connsiteX3" fmla="*/ 5924 w 8700"/>
                  <a:gd name="connsiteY3" fmla="*/ 8340 h 8593"/>
                  <a:gd name="connsiteX4" fmla="*/ 8280 w 8700"/>
                  <a:gd name="connsiteY4" fmla="*/ 6093 h 8593"/>
                  <a:gd name="connsiteX5" fmla="*/ 8390 w 8700"/>
                  <a:gd name="connsiteY5" fmla="*/ 2714 h 8593"/>
                  <a:gd name="connsiteX6" fmla="*/ 6143 w 8700"/>
                  <a:gd name="connsiteY6" fmla="*/ 377 h 8593"/>
                  <a:gd name="connsiteX7" fmla="*/ 2765 w 8700"/>
                  <a:gd name="connsiteY7" fmla="*/ 267 h 8593"/>
                  <a:gd name="connsiteX8" fmla="*/ 427 w 8700"/>
                  <a:gd name="connsiteY8" fmla="*/ 2495 h 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0" h="8593">
                    <a:moveTo>
                      <a:pt x="427" y="2495"/>
                    </a:moveTo>
                    <a:cubicBezTo>
                      <a:pt x="-103" y="3536"/>
                      <a:pt x="-140" y="4778"/>
                      <a:pt x="317" y="5874"/>
                    </a:cubicBezTo>
                    <a:cubicBezTo>
                      <a:pt x="701" y="6915"/>
                      <a:pt x="1541" y="7792"/>
                      <a:pt x="2545" y="8230"/>
                    </a:cubicBezTo>
                    <a:cubicBezTo>
                      <a:pt x="3696" y="8760"/>
                      <a:pt x="4737" y="8632"/>
                      <a:pt x="5924" y="8340"/>
                    </a:cubicBezTo>
                    <a:cubicBezTo>
                      <a:pt x="6947" y="8084"/>
                      <a:pt x="7897" y="7006"/>
                      <a:pt x="8280" y="6093"/>
                    </a:cubicBezTo>
                    <a:cubicBezTo>
                      <a:pt x="8791" y="5052"/>
                      <a:pt x="8846" y="3810"/>
                      <a:pt x="8390" y="2714"/>
                    </a:cubicBezTo>
                    <a:cubicBezTo>
                      <a:pt x="8006" y="1692"/>
                      <a:pt x="7166" y="797"/>
                      <a:pt x="6143" y="377"/>
                    </a:cubicBezTo>
                    <a:cubicBezTo>
                      <a:pt x="5011" y="-171"/>
                      <a:pt x="3952" y="-43"/>
                      <a:pt x="2765" y="267"/>
                    </a:cubicBezTo>
                    <a:cubicBezTo>
                      <a:pt x="1742" y="523"/>
                      <a:pt x="792" y="1582"/>
                      <a:pt x="427" y="2495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AD7A72BC-4674-0D2C-DDF9-04DB224F4955}"/>
                </a:ext>
              </a:extLst>
            </p:cNvPr>
            <p:cNvSpPr/>
            <p:nvPr/>
          </p:nvSpPr>
          <p:spPr>
            <a:xfrm>
              <a:off x="4896509" y="3698547"/>
              <a:ext cx="74201" cy="70581"/>
            </a:xfrm>
            <a:custGeom>
              <a:avLst/>
              <a:gdLst>
                <a:gd name="connsiteX0" fmla="*/ 73190 w 74201"/>
                <a:gd name="connsiteY0" fmla="*/ 26214 h 70581"/>
                <a:gd name="connsiteX1" fmla="*/ 45666 w 74201"/>
                <a:gd name="connsiteY1" fmla="*/ 69390 h 70581"/>
                <a:gd name="connsiteX2" fmla="*/ 1012 w 74201"/>
                <a:gd name="connsiteY2" fmla="*/ 44368 h 70581"/>
                <a:gd name="connsiteX3" fmla="*/ 28517 w 74201"/>
                <a:gd name="connsiteY3" fmla="*/ 1193 h 70581"/>
                <a:gd name="connsiteX4" fmla="*/ 73190 w 74201"/>
                <a:gd name="connsiteY4" fmla="*/ 26214 h 7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01" h="70581">
                  <a:moveTo>
                    <a:pt x="73190" y="26214"/>
                  </a:moveTo>
                  <a:cubicBezTo>
                    <a:pt x="77920" y="45044"/>
                    <a:pt x="65610" y="64367"/>
                    <a:pt x="45666" y="69390"/>
                  </a:cubicBezTo>
                  <a:cubicBezTo>
                    <a:pt x="25741" y="74394"/>
                    <a:pt x="5742" y="63180"/>
                    <a:pt x="1012" y="44368"/>
                  </a:cubicBezTo>
                  <a:cubicBezTo>
                    <a:pt x="-3719" y="25538"/>
                    <a:pt x="8591" y="6216"/>
                    <a:pt x="28517" y="1193"/>
                  </a:cubicBezTo>
                  <a:cubicBezTo>
                    <a:pt x="48461" y="-3811"/>
                    <a:pt x="68459" y="7384"/>
                    <a:pt x="73190" y="26214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D0C9B128-7A70-6BA1-92F8-E07092A88A78}"/>
                </a:ext>
              </a:extLst>
            </p:cNvPr>
            <p:cNvSpPr/>
            <p:nvPr/>
          </p:nvSpPr>
          <p:spPr>
            <a:xfrm>
              <a:off x="5644425" y="3713049"/>
              <a:ext cx="74201" cy="70580"/>
            </a:xfrm>
            <a:custGeom>
              <a:avLst/>
              <a:gdLst>
                <a:gd name="connsiteX0" fmla="*/ 73189 w 74201"/>
                <a:gd name="connsiteY0" fmla="*/ 26213 h 70580"/>
                <a:gd name="connsiteX1" fmla="*/ 45683 w 74201"/>
                <a:gd name="connsiteY1" fmla="*/ 69388 h 70580"/>
                <a:gd name="connsiteX2" fmla="*/ 1011 w 74201"/>
                <a:gd name="connsiteY2" fmla="*/ 44367 h 70580"/>
                <a:gd name="connsiteX3" fmla="*/ 28534 w 74201"/>
                <a:gd name="connsiteY3" fmla="*/ 1192 h 70580"/>
                <a:gd name="connsiteX4" fmla="*/ 73189 w 74201"/>
                <a:gd name="connsiteY4" fmla="*/ 26213 h 7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01" h="70580">
                  <a:moveTo>
                    <a:pt x="73189" y="26213"/>
                  </a:moveTo>
                  <a:cubicBezTo>
                    <a:pt x="77919" y="45043"/>
                    <a:pt x="65627" y="64366"/>
                    <a:pt x="45683" y="69388"/>
                  </a:cubicBezTo>
                  <a:cubicBezTo>
                    <a:pt x="25740" y="74393"/>
                    <a:pt x="5759" y="63179"/>
                    <a:pt x="1011" y="44367"/>
                  </a:cubicBezTo>
                  <a:cubicBezTo>
                    <a:pt x="-3720" y="25537"/>
                    <a:pt x="8608" y="6214"/>
                    <a:pt x="28534" y="1192"/>
                  </a:cubicBezTo>
                  <a:cubicBezTo>
                    <a:pt x="48478" y="-3813"/>
                    <a:pt x="68458" y="7401"/>
                    <a:pt x="73189" y="26213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55" name="文本框 554">
            <a:extLst>
              <a:ext uri="{FF2B5EF4-FFF2-40B4-BE49-F238E27FC236}">
                <a16:creationId xmlns:a16="http://schemas.microsoft.com/office/drawing/2014/main" id="{AE29A07B-74BA-C87C-A003-5E9F95EF9853}"/>
              </a:ext>
            </a:extLst>
          </p:cNvPr>
          <p:cNvSpPr txBox="1"/>
          <p:nvPr/>
        </p:nvSpPr>
        <p:spPr>
          <a:xfrm rot="21196159">
            <a:off x="1378119" y="4438083"/>
            <a:ext cx="2033247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556" name="文本框 555">
            <a:extLst>
              <a:ext uri="{FF2B5EF4-FFF2-40B4-BE49-F238E27FC236}">
                <a16:creationId xmlns:a16="http://schemas.microsoft.com/office/drawing/2014/main" id="{7D9C1822-EBBB-0B03-8B4F-B5495060A24A}"/>
              </a:ext>
            </a:extLst>
          </p:cNvPr>
          <p:cNvSpPr txBox="1"/>
          <p:nvPr/>
        </p:nvSpPr>
        <p:spPr>
          <a:xfrm rot="342988">
            <a:off x="4939960" y="4335597"/>
            <a:ext cx="2033247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557" name="文本框 556">
            <a:extLst>
              <a:ext uri="{FF2B5EF4-FFF2-40B4-BE49-F238E27FC236}">
                <a16:creationId xmlns:a16="http://schemas.microsoft.com/office/drawing/2014/main" id="{48F08B97-C555-61AE-DDA2-4780A6035571}"/>
              </a:ext>
            </a:extLst>
          </p:cNvPr>
          <p:cNvSpPr txBox="1"/>
          <p:nvPr/>
        </p:nvSpPr>
        <p:spPr>
          <a:xfrm rot="21250836">
            <a:off x="9003887" y="4303929"/>
            <a:ext cx="2033247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8624621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846B7391-1780-69A4-634F-6B0E5417893A}"/>
              </a:ext>
            </a:extLst>
          </p:cNvPr>
          <p:cNvSpPr/>
          <p:nvPr/>
        </p:nvSpPr>
        <p:spPr>
          <a:xfrm>
            <a:off x="0" y="5372604"/>
            <a:ext cx="12192000" cy="1703634"/>
          </a:xfrm>
          <a:custGeom>
            <a:avLst/>
            <a:gdLst>
              <a:gd name="connsiteX0" fmla="*/ 6805879 w 12192000"/>
              <a:gd name="connsiteY0" fmla="*/ 384 h 1703634"/>
              <a:gd name="connsiteX1" fmla="*/ 11874500 w 12192000"/>
              <a:gd name="connsiteY1" fmla="*/ 814729 h 1703634"/>
              <a:gd name="connsiteX2" fmla="*/ 12057222 w 12192000"/>
              <a:gd name="connsiteY2" fmla="*/ 833537 h 1703634"/>
              <a:gd name="connsiteX3" fmla="*/ 12192000 w 12192000"/>
              <a:gd name="connsiteY3" fmla="*/ 845357 h 1703634"/>
              <a:gd name="connsiteX4" fmla="*/ 12192000 w 12192000"/>
              <a:gd name="connsiteY4" fmla="*/ 1703634 h 1703634"/>
              <a:gd name="connsiteX5" fmla="*/ 0 w 12192000"/>
              <a:gd name="connsiteY5" fmla="*/ 1703634 h 1703634"/>
              <a:gd name="connsiteX6" fmla="*/ 0 w 12192000"/>
              <a:gd name="connsiteY6" fmla="*/ 1437908 h 1703634"/>
              <a:gd name="connsiteX7" fmla="*/ 327062 w 12192000"/>
              <a:gd name="connsiteY7" fmla="*/ 1340967 h 1703634"/>
              <a:gd name="connsiteX8" fmla="*/ 6413500 w 12192000"/>
              <a:gd name="connsiteY8" fmla="*/ 14629 h 1703634"/>
              <a:gd name="connsiteX9" fmla="*/ 6805879 w 12192000"/>
              <a:gd name="connsiteY9" fmla="*/ 384 h 1703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703634">
                <a:moveTo>
                  <a:pt x="6805879" y="384"/>
                </a:moveTo>
                <a:cubicBezTo>
                  <a:pt x="8779123" y="-19081"/>
                  <a:pt x="10894219" y="707573"/>
                  <a:pt x="11874500" y="814729"/>
                </a:cubicBezTo>
                <a:cubicBezTo>
                  <a:pt x="11939852" y="821873"/>
                  <a:pt x="12000665" y="828124"/>
                  <a:pt x="12057222" y="833537"/>
                </a:cubicBezTo>
                <a:lnTo>
                  <a:pt x="12192000" y="845357"/>
                </a:lnTo>
                <a:lnTo>
                  <a:pt x="12192000" y="1703634"/>
                </a:lnTo>
                <a:lnTo>
                  <a:pt x="0" y="1703634"/>
                </a:lnTo>
                <a:lnTo>
                  <a:pt x="0" y="1437908"/>
                </a:lnTo>
                <a:lnTo>
                  <a:pt x="327062" y="1340967"/>
                </a:lnTo>
                <a:cubicBezTo>
                  <a:pt x="2479443" y="707424"/>
                  <a:pt x="4594754" y="131311"/>
                  <a:pt x="6413500" y="14629"/>
                </a:cubicBezTo>
                <a:cubicBezTo>
                  <a:pt x="6543411" y="6295"/>
                  <a:pt x="6674330" y="1681"/>
                  <a:pt x="6805879" y="384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10" name="任意多边形: 形状 1709">
            <a:extLst>
              <a:ext uri="{FF2B5EF4-FFF2-40B4-BE49-F238E27FC236}">
                <a16:creationId xmlns:a16="http://schemas.microsoft.com/office/drawing/2014/main" id="{CC87AF09-ADA7-4816-8993-D9D99724CA09}"/>
              </a:ext>
            </a:extLst>
          </p:cNvPr>
          <p:cNvSpPr/>
          <p:nvPr/>
        </p:nvSpPr>
        <p:spPr>
          <a:xfrm>
            <a:off x="0" y="5017072"/>
            <a:ext cx="12192000" cy="2030069"/>
          </a:xfrm>
          <a:custGeom>
            <a:avLst/>
            <a:gdLst>
              <a:gd name="connsiteX0" fmla="*/ 2668141 w 12192000"/>
              <a:gd name="connsiteY0" fmla="*/ 1988 h 2030069"/>
              <a:gd name="connsiteX1" fmla="*/ 3632200 w 12192000"/>
              <a:gd name="connsiteY1" fmla="*/ 36169 h 2030069"/>
              <a:gd name="connsiteX2" fmla="*/ 7531100 w 12192000"/>
              <a:gd name="connsiteY2" fmla="*/ 1102969 h 2030069"/>
              <a:gd name="connsiteX3" fmla="*/ 11768218 w 12192000"/>
              <a:gd name="connsiteY3" fmla="*/ 278040 h 2030069"/>
              <a:gd name="connsiteX4" fmla="*/ 12192000 w 12192000"/>
              <a:gd name="connsiteY4" fmla="*/ 151458 h 2030069"/>
              <a:gd name="connsiteX5" fmla="*/ 12192000 w 12192000"/>
              <a:gd name="connsiteY5" fmla="*/ 2030069 h 2030069"/>
              <a:gd name="connsiteX6" fmla="*/ 0 w 12192000"/>
              <a:gd name="connsiteY6" fmla="*/ 2030069 h 2030069"/>
              <a:gd name="connsiteX7" fmla="*/ 0 w 12192000"/>
              <a:gd name="connsiteY7" fmla="*/ 318657 h 2030069"/>
              <a:gd name="connsiteX8" fmla="*/ 274272 w 12192000"/>
              <a:gd name="connsiteY8" fmla="*/ 271398 h 2030069"/>
              <a:gd name="connsiteX9" fmla="*/ 2668141 w 12192000"/>
              <a:gd name="connsiteY9" fmla="*/ 1988 h 203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2030069">
                <a:moveTo>
                  <a:pt x="2668141" y="1988"/>
                </a:moveTo>
                <a:cubicBezTo>
                  <a:pt x="2988668" y="-4643"/>
                  <a:pt x="3309938" y="4948"/>
                  <a:pt x="3632200" y="36169"/>
                </a:cubicBezTo>
                <a:cubicBezTo>
                  <a:pt x="4921250" y="161052"/>
                  <a:pt x="6068483" y="1094502"/>
                  <a:pt x="7531100" y="1102969"/>
                </a:cubicBezTo>
                <a:cubicBezTo>
                  <a:pt x="8810890" y="1110378"/>
                  <a:pt x="10277855" y="719125"/>
                  <a:pt x="11768218" y="278040"/>
                </a:cubicBezTo>
                <a:lnTo>
                  <a:pt x="12192000" y="151458"/>
                </a:lnTo>
                <a:lnTo>
                  <a:pt x="12192000" y="2030069"/>
                </a:lnTo>
                <a:lnTo>
                  <a:pt x="0" y="2030069"/>
                </a:lnTo>
                <a:lnTo>
                  <a:pt x="0" y="318657"/>
                </a:lnTo>
                <a:lnTo>
                  <a:pt x="274272" y="271398"/>
                </a:lnTo>
                <a:cubicBezTo>
                  <a:pt x="1070161" y="136533"/>
                  <a:pt x="1866826" y="18566"/>
                  <a:pt x="2668141" y="1988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453" name="图片 452">
            <a:extLst>
              <a:ext uri="{FF2B5EF4-FFF2-40B4-BE49-F238E27FC236}">
                <a16:creationId xmlns:a16="http://schemas.microsoft.com/office/drawing/2014/main" id="{3123B043-EC9A-690C-2279-2BD45ED0AF0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70712" y="3970950"/>
            <a:ext cx="5162023" cy="2887050"/>
          </a:xfrm>
          <a:custGeom>
            <a:avLst/>
            <a:gdLst>
              <a:gd name="connsiteX0" fmla="*/ 0 w 5162023"/>
              <a:gd name="connsiteY0" fmla="*/ 0 h 2887050"/>
              <a:gd name="connsiteX1" fmla="*/ 5162023 w 5162023"/>
              <a:gd name="connsiteY1" fmla="*/ 0 h 2887050"/>
              <a:gd name="connsiteX2" fmla="*/ 5162023 w 5162023"/>
              <a:gd name="connsiteY2" fmla="*/ 2887050 h 2887050"/>
              <a:gd name="connsiteX3" fmla="*/ 0 w 5162023"/>
              <a:gd name="connsiteY3" fmla="*/ 2887050 h 288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2023" h="2887050">
                <a:moveTo>
                  <a:pt x="0" y="0"/>
                </a:moveTo>
                <a:lnTo>
                  <a:pt x="5162023" y="0"/>
                </a:lnTo>
                <a:lnTo>
                  <a:pt x="5162023" y="2887050"/>
                </a:lnTo>
                <a:lnTo>
                  <a:pt x="0" y="2887050"/>
                </a:lnTo>
                <a:close/>
              </a:path>
            </a:pathLst>
          </a:custGeom>
        </p:spPr>
      </p:pic>
      <p:grpSp>
        <p:nvGrpSpPr>
          <p:cNvPr id="1714" name="图形 10">
            <a:extLst>
              <a:ext uri="{FF2B5EF4-FFF2-40B4-BE49-F238E27FC236}">
                <a16:creationId xmlns:a16="http://schemas.microsoft.com/office/drawing/2014/main" id="{F6EEBB50-F3DC-EFEA-99DE-1FFB8EC9A98D}"/>
              </a:ext>
            </a:extLst>
          </p:cNvPr>
          <p:cNvGrpSpPr/>
          <p:nvPr/>
        </p:nvGrpSpPr>
        <p:grpSpPr>
          <a:xfrm rot="8226650">
            <a:off x="8556092" y="-1527092"/>
            <a:ext cx="2060511" cy="3756064"/>
            <a:chOff x="8130627" y="16818"/>
            <a:chExt cx="617920" cy="1126394"/>
          </a:xfrm>
        </p:grpSpPr>
        <p:sp>
          <p:nvSpPr>
            <p:cNvPr id="1715" name="任意多边形: 形状 1714">
              <a:extLst>
                <a:ext uri="{FF2B5EF4-FFF2-40B4-BE49-F238E27FC236}">
                  <a16:creationId xmlns:a16="http://schemas.microsoft.com/office/drawing/2014/main" id="{D1AD7289-4D03-DB80-722E-EFC04F8C6621}"/>
                </a:ext>
              </a:extLst>
            </p:cNvPr>
            <p:cNvSpPr/>
            <p:nvPr/>
          </p:nvSpPr>
          <p:spPr>
            <a:xfrm>
              <a:off x="8258235" y="435688"/>
              <a:ext cx="360861" cy="642745"/>
            </a:xfrm>
            <a:custGeom>
              <a:avLst/>
              <a:gdLst>
                <a:gd name="connsiteX0" fmla="*/ 93215 w 360861"/>
                <a:gd name="connsiteY0" fmla="*/ 181111 h 642745"/>
                <a:gd name="connsiteX1" fmla="*/ 95297 w 360861"/>
                <a:gd name="connsiteY1" fmla="*/ 167328 h 642745"/>
                <a:gd name="connsiteX2" fmla="*/ 101543 w 360861"/>
                <a:gd name="connsiteY2" fmla="*/ 123937 h 642745"/>
                <a:gd name="connsiteX3" fmla="*/ 112922 w 360861"/>
                <a:gd name="connsiteY3" fmla="*/ 17692 h 642745"/>
                <a:gd name="connsiteX4" fmla="*/ 153010 w 360861"/>
                <a:gd name="connsiteY4" fmla="*/ 8558 h 642745"/>
                <a:gd name="connsiteX5" fmla="*/ 153065 w 360861"/>
                <a:gd name="connsiteY5" fmla="*/ 0 h 642745"/>
                <a:gd name="connsiteX6" fmla="*/ 180387 w 360861"/>
                <a:gd name="connsiteY6" fmla="*/ 4276 h 642745"/>
                <a:gd name="connsiteX7" fmla="*/ 207710 w 360861"/>
                <a:gd name="connsiteY7" fmla="*/ 0 h 642745"/>
                <a:gd name="connsiteX8" fmla="*/ 207765 w 360861"/>
                <a:gd name="connsiteY8" fmla="*/ 8558 h 642745"/>
                <a:gd name="connsiteX9" fmla="*/ 247854 w 360861"/>
                <a:gd name="connsiteY9" fmla="*/ 17692 h 642745"/>
                <a:gd name="connsiteX10" fmla="*/ 268400 w 360861"/>
                <a:gd name="connsiteY10" fmla="*/ 185506 h 642745"/>
                <a:gd name="connsiteX11" fmla="*/ 276089 w 360861"/>
                <a:gd name="connsiteY11" fmla="*/ 227949 h 642745"/>
                <a:gd name="connsiteX12" fmla="*/ 280545 w 360861"/>
                <a:gd name="connsiteY12" fmla="*/ 249534 h 642745"/>
                <a:gd name="connsiteX13" fmla="*/ 283102 w 360861"/>
                <a:gd name="connsiteY13" fmla="*/ 261011 h 642745"/>
                <a:gd name="connsiteX14" fmla="*/ 311685 w 360861"/>
                <a:gd name="connsiteY14" fmla="*/ 355770 h 642745"/>
                <a:gd name="connsiteX15" fmla="*/ 306206 w 360861"/>
                <a:gd name="connsiteY15" fmla="*/ 642745 h 642745"/>
                <a:gd name="connsiteX16" fmla="*/ 180424 w 360861"/>
                <a:gd name="connsiteY16" fmla="*/ 636527 h 642745"/>
                <a:gd name="connsiteX17" fmla="*/ 54624 w 360861"/>
                <a:gd name="connsiteY17" fmla="*/ 642745 h 642745"/>
                <a:gd name="connsiteX18" fmla="*/ 49218 w 360861"/>
                <a:gd name="connsiteY18" fmla="*/ 355770 h 642745"/>
                <a:gd name="connsiteX19" fmla="*/ 90019 w 360861"/>
                <a:gd name="connsiteY19" fmla="*/ 200491 h 642745"/>
                <a:gd name="connsiteX20" fmla="*/ 93215 w 360861"/>
                <a:gd name="connsiteY20" fmla="*/ 181111 h 6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0861" h="642745">
                  <a:moveTo>
                    <a:pt x="93215" y="181111"/>
                  </a:moveTo>
                  <a:cubicBezTo>
                    <a:pt x="93964" y="176480"/>
                    <a:pt x="94585" y="171887"/>
                    <a:pt x="95297" y="167328"/>
                  </a:cubicBezTo>
                  <a:cubicBezTo>
                    <a:pt x="97635" y="152332"/>
                    <a:pt x="99717" y="137746"/>
                    <a:pt x="101543" y="123937"/>
                  </a:cubicBezTo>
                  <a:cubicBezTo>
                    <a:pt x="109561" y="63353"/>
                    <a:pt x="112922" y="17692"/>
                    <a:pt x="112922" y="17692"/>
                  </a:cubicBezTo>
                  <a:lnTo>
                    <a:pt x="153010" y="8558"/>
                  </a:lnTo>
                  <a:lnTo>
                    <a:pt x="153065" y="0"/>
                  </a:lnTo>
                  <a:lnTo>
                    <a:pt x="180387" y="4276"/>
                  </a:lnTo>
                  <a:lnTo>
                    <a:pt x="207710" y="0"/>
                  </a:lnTo>
                  <a:lnTo>
                    <a:pt x="207765" y="8558"/>
                  </a:lnTo>
                  <a:lnTo>
                    <a:pt x="247854" y="17692"/>
                  </a:lnTo>
                  <a:cubicBezTo>
                    <a:pt x="247854" y="17692"/>
                    <a:pt x="253680" y="97155"/>
                    <a:pt x="268400" y="185506"/>
                  </a:cubicBezTo>
                  <a:cubicBezTo>
                    <a:pt x="270738" y="199525"/>
                    <a:pt x="273295" y="213765"/>
                    <a:pt x="276089" y="227949"/>
                  </a:cubicBezTo>
                  <a:cubicBezTo>
                    <a:pt x="277514" y="235168"/>
                    <a:pt x="279011" y="242379"/>
                    <a:pt x="280545" y="249534"/>
                  </a:cubicBezTo>
                  <a:cubicBezTo>
                    <a:pt x="281367" y="253381"/>
                    <a:pt x="282226" y="257201"/>
                    <a:pt x="283102" y="261011"/>
                  </a:cubicBezTo>
                  <a:cubicBezTo>
                    <a:pt x="291029" y="295798"/>
                    <a:pt x="300489" y="328850"/>
                    <a:pt x="311685" y="355770"/>
                  </a:cubicBezTo>
                  <a:cubicBezTo>
                    <a:pt x="359079" y="469772"/>
                    <a:pt x="395552" y="642745"/>
                    <a:pt x="306206" y="642745"/>
                  </a:cubicBezTo>
                  <a:cubicBezTo>
                    <a:pt x="253570" y="642745"/>
                    <a:pt x="208532" y="639324"/>
                    <a:pt x="180424" y="636527"/>
                  </a:cubicBezTo>
                  <a:cubicBezTo>
                    <a:pt x="152298" y="639324"/>
                    <a:pt x="107278" y="642745"/>
                    <a:pt x="54624" y="642745"/>
                  </a:cubicBezTo>
                  <a:cubicBezTo>
                    <a:pt x="-34704" y="642745"/>
                    <a:pt x="1805" y="469772"/>
                    <a:pt x="49218" y="355770"/>
                  </a:cubicBezTo>
                  <a:cubicBezTo>
                    <a:pt x="66806" y="313483"/>
                    <a:pt x="80011" y="256023"/>
                    <a:pt x="90019" y="200491"/>
                  </a:cubicBezTo>
                  <a:lnTo>
                    <a:pt x="93215" y="181111"/>
                  </a:lnTo>
                  <a:close/>
                </a:path>
              </a:pathLst>
            </a:custGeom>
            <a:solidFill>
              <a:srgbClr val="F5C57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6" name="任意多边形: 形状 1715">
              <a:extLst>
                <a:ext uri="{FF2B5EF4-FFF2-40B4-BE49-F238E27FC236}">
                  <a16:creationId xmlns:a16="http://schemas.microsoft.com/office/drawing/2014/main" id="{DABCBA31-AB7A-022C-2B0E-425934B9F286}"/>
                </a:ext>
              </a:extLst>
            </p:cNvPr>
            <p:cNvSpPr/>
            <p:nvPr/>
          </p:nvSpPr>
          <p:spPr>
            <a:xfrm>
              <a:off x="8389216" y="414953"/>
              <a:ext cx="104643" cy="318907"/>
            </a:xfrm>
            <a:custGeom>
              <a:avLst/>
              <a:gdLst>
                <a:gd name="connsiteX0" fmla="*/ 104417 w 104643"/>
                <a:gd name="connsiteY0" fmla="*/ 232076 h 318907"/>
                <a:gd name="connsiteX1" fmla="*/ 100838 w 104643"/>
                <a:gd name="connsiteY1" fmla="*/ 212253 h 318907"/>
                <a:gd name="connsiteX2" fmla="*/ 100290 w 104643"/>
                <a:gd name="connsiteY2" fmla="*/ 209179 h 318907"/>
                <a:gd name="connsiteX3" fmla="*/ 97660 w 104643"/>
                <a:gd name="connsiteY3" fmla="*/ 195045 h 318907"/>
                <a:gd name="connsiteX4" fmla="*/ 97312 w 104643"/>
                <a:gd name="connsiteY4" fmla="*/ 191841 h 318907"/>
                <a:gd name="connsiteX5" fmla="*/ 95358 w 104643"/>
                <a:gd name="connsiteY5" fmla="*/ 172794 h 318907"/>
                <a:gd name="connsiteX6" fmla="*/ 95048 w 104643"/>
                <a:gd name="connsiteY6" fmla="*/ 169646 h 318907"/>
                <a:gd name="connsiteX7" fmla="*/ 94372 w 104643"/>
                <a:gd name="connsiteY7" fmla="*/ 162534 h 318907"/>
                <a:gd name="connsiteX8" fmla="*/ 94189 w 104643"/>
                <a:gd name="connsiteY8" fmla="*/ 160554 h 318907"/>
                <a:gd name="connsiteX9" fmla="*/ 84181 w 104643"/>
                <a:gd name="connsiteY9" fmla="*/ 15878 h 318907"/>
                <a:gd name="connsiteX10" fmla="*/ 63525 w 104643"/>
                <a:gd name="connsiteY10" fmla="*/ 7682 h 318907"/>
                <a:gd name="connsiteX11" fmla="*/ 63506 w 104643"/>
                <a:gd name="connsiteY11" fmla="*/ 0 h 318907"/>
                <a:gd name="connsiteX12" fmla="*/ 49425 w 104643"/>
                <a:gd name="connsiteY12" fmla="*/ 3835 h 318907"/>
                <a:gd name="connsiteX13" fmla="*/ 35362 w 104643"/>
                <a:gd name="connsiteY13" fmla="*/ 0 h 318907"/>
                <a:gd name="connsiteX14" fmla="*/ 35326 w 104643"/>
                <a:gd name="connsiteY14" fmla="*/ 7682 h 318907"/>
                <a:gd name="connsiteX15" fmla="*/ 14688 w 104643"/>
                <a:gd name="connsiteY15" fmla="*/ 15878 h 318907"/>
                <a:gd name="connsiteX16" fmla="*/ 8825 w 104643"/>
                <a:gd name="connsiteY16" fmla="*/ 111231 h 318907"/>
                <a:gd name="connsiteX17" fmla="*/ 5611 w 104643"/>
                <a:gd name="connsiteY17" fmla="*/ 150173 h 318907"/>
                <a:gd name="connsiteX18" fmla="*/ 4533 w 104643"/>
                <a:gd name="connsiteY18" fmla="*/ 162545 h 318907"/>
                <a:gd name="connsiteX19" fmla="*/ 4405 w 104643"/>
                <a:gd name="connsiteY19" fmla="*/ 163832 h 318907"/>
                <a:gd name="connsiteX20" fmla="*/ 4113 w 104643"/>
                <a:gd name="connsiteY20" fmla="*/ 167054 h 318907"/>
                <a:gd name="connsiteX21" fmla="*/ 698 w 104643"/>
                <a:gd name="connsiteY21" fmla="*/ 201607 h 318907"/>
                <a:gd name="connsiteX22" fmla="*/ 461 w 104643"/>
                <a:gd name="connsiteY22" fmla="*/ 205115 h 318907"/>
                <a:gd name="connsiteX23" fmla="*/ 16514 w 104643"/>
                <a:gd name="connsiteY23" fmla="*/ 304402 h 318907"/>
                <a:gd name="connsiteX24" fmla="*/ 14688 w 104643"/>
                <a:gd name="connsiteY24" fmla="*/ 289899 h 318907"/>
                <a:gd name="connsiteX25" fmla="*/ 16514 w 104643"/>
                <a:gd name="connsiteY25" fmla="*/ 293006 h 318907"/>
                <a:gd name="connsiteX26" fmla="*/ 14688 w 104643"/>
                <a:gd name="connsiteY26" fmla="*/ 247425 h 318907"/>
                <a:gd name="connsiteX27" fmla="*/ 18322 w 104643"/>
                <a:gd name="connsiteY27" fmla="*/ 277467 h 318907"/>
                <a:gd name="connsiteX28" fmla="*/ 18943 w 104643"/>
                <a:gd name="connsiteY28" fmla="*/ 274599 h 318907"/>
                <a:gd name="connsiteX29" fmla="*/ 19436 w 104643"/>
                <a:gd name="connsiteY29" fmla="*/ 271727 h 318907"/>
                <a:gd name="connsiteX30" fmla="*/ 23801 w 104643"/>
                <a:gd name="connsiteY30" fmla="*/ 249498 h 318907"/>
                <a:gd name="connsiteX31" fmla="*/ 25628 w 104643"/>
                <a:gd name="connsiteY31" fmla="*/ 264001 h 318907"/>
                <a:gd name="connsiteX32" fmla="*/ 27436 w 104643"/>
                <a:gd name="connsiteY32" fmla="*/ 253642 h 318907"/>
                <a:gd name="connsiteX33" fmla="*/ 32002 w 104643"/>
                <a:gd name="connsiteY33" fmla="*/ 290936 h 318907"/>
                <a:gd name="connsiteX34" fmla="*/ 34741 w 104643"/>
                <a:gd name="connsiteY34" fmla="*/ 253642 h 318907"/>
                <a:gd name="connsiteX35" fmla="*/ 43855 w 104643"/>
                <a:gd name="connsiteY35" fmla="*/ 284721 h 318907"/>
                <a:gd name="connsiteX36" fmla="*/ 44111 w 104643"/>
                <a:gd name="connsiteY36" fmla="*/ 252245 h 318907"/>
                <a:gd name="connsiteX37" fmla="*/ 45060 w 104643"/>
                <a:gd name="connsiteY37" fmla="*/ 249279 h 318907"/>
                <a:gd name="connsiteX38" fmla="*/ 46576 w 104643"/>
                <a:gd name="connsiteY38" fmla="*/ 246389 h 318907"/>
                <a:gd name="connsiteX39" fmla="*/ 52841 w 104643"/>
                <a:gd name="connsiteY39" fmla="*/ 285315 h 318907"/>
                <a:gd name="connsiteX40" fmla="*/ 53316 w 104643"/>
                <a:gd name="connsiteY40" fmla="*/ 288653 h 318907"/>
                <a:gd name="connsiteX41" fmla="*/ 53534 w 104643"/>
                <a:gd name="connsiteY41" fmla="*/ 292293 h 318907"/>
                <a:gd name="connsiteX42" fmla="*/ 53864 w 104643"/>
                <a:gd name="connsiteY42" fmla="*/ 288359 h 318907"/>
                <a:gd name="connsiteX43" fmla="*/ 53882 w 104643"/>
                <a:gd name="connsiteY43" fmla="*/ 284721 h 318907"/>
                <a:gd name="connsiteX44" fmla="*/ 53882 w 104643"/>
                <a:gd name="connsiteY44" fmla="*/ 287831 h 318907"/>
                <a:gd name="connsiteX45" fmla="*/ 53882 w 104643"/>
                <a:gd name="connsiteY45" fmla="*/ 285154 h 318907"/>
                <a:gd name="connsiteX46" fmla="*/ 53882 w 104643"/>
                <a:gd name="connsiteY46" fmla="*/ 267110 h 318907"/>
                <a:gd name="connsiteX47" fmla="*/ 54813 w 104643"/>
                <a:gd name="connsiteY47" fmla="*/ 274417 h 318907"/>
                <a:gd name="connsiteX48" fmla="*/ 54868 w 104643"/>
                <a:gd name="connsiteY48" fmla="*/ 271208 h 318907"/>
                <a:gd name="connsiteX49" fmla="*/ 56621 w 104643"/>
                <a:gd name="connsiteY49" fmla="*/ 248462 h 318907"/>
                <a:gd name="connsiteX50" fmla="*/ 57535 w 104643"/>
                <a:gd name="connsiteY50" fmla="*/ 280577 h 318907"/>
                <a:gd name="connsiteX51" fmla="*/ 60292 w 104643"/>
                <a:gd name="connsiteY51" fmla="*/ 250148 h 318907"/>
                <a:gd name="connsiteX52" fmla="*/ 60731 w 104643"/>
                <a:gd name="connsiteY52" fmla="*/ 246824 h 318907"/>
                <a:gd name="connsiteX53" fmla="*/ 63909 w 104643"/>
                <a:gd name="connsiteY53" fmla="*/ 233957 h 318907"/>
                <a:gd name="connsiteX54" fmla="*/ 57535 w 104643"/>
                <a:gd name="connsiteY54" fmla="*/ 298187 h 318907"/>
                <a:gd name="connsiteX55" fmla="*/ 69369 w 104643"/>
                <a:gd name="connsiteY55" fmla="*/ 271252 h 318907"/>
                <a:gd name="connsiteX56" fmla="*/ 63909 w 104643"/>
                <a:gd name="connsiteY56" fmla="*/ 295080 h 318907"/>
                <a:gd name="connsiteX57" fmla="*/ 83962 w 104643"/>
                <a:gd name="connsiteY57" fmla="*/ 246391 h 318907"/>
                <a:gd name="connsiteX58" fmla="*/ 85788 w 104643"/>
                <a:gd name="connsiteY58" fmla="*/ 285757 h 318907"/>
                <a:gd name="connsiteX59" fmla="*/ 89496 w 104643"/>
                <a:gd name="connsiteY59" fmla="*/ 259693 h 318907"/>
                <a:gd name="connsiteX60" fmla="*/ 90245 w 104643"/>
                <a:gd name="connsiteY60" fmla="*/ 256907 h 318907"/>
                <a:gd name="connsiteX61" fmla="*/ 92162 w 104643"/>
                <a:gd name="connsiteY61" fmla="*/ 251571 h 318907"/>
                <a:gd name="connsiteX62" fmla="*/ 85788 w 104643"/>
                <a:gd name="connsiteY62" fmla="*/ 306475 h 318907"/>
                <a:gd name="connsiteX63" fmla="*/ 86702 w 104643"/>
                <a:gd name="connsiteY63" fmla="*/ 305438 h 318907"/>
                <a:gd name="connsiteX64" fmla="*/ 84875 w 104643"/>
                <a:gd name="connsiteY64" fmla="*/ 318907 h 318907"/>
                <a:gd name="connsiteX65" fmla="*/ 104527 w 104643"/>
                <a:gd name="connsiteY65" fmla="*/ 233901 h 318907"/>
                <a:gd name="connsiteX66" fmla="*/ 104417 w 104643"/>
                <a:gd name="connsiteY66" fmla="*/ 232076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04643" h="318907">
                  <a:moveTo>
                    <a:pt x="104417" y="232076"/>
                  </a:moveTo>
                  <a:cubicBezTo>
                    <a:pt x="104015" y="224630"/>
                    <a:pt x="101276" y="218417"/>
                    <a:pt x="100838" y="212253"/>
                  </a:cubicBezTo>
                  <a:cubicBezTo>
                    <a:pt x="100655" y="211204"/>
                    <a:pt x="100472" y="210191"/>
                    <a:pt x="100290" y="209179"/>
                  </a:cubicBezTo>
                  <a:cubicBezTo>
                    <a:pt x="99468" y="204286"/>
                    <a:pt x="98555" y="199479"/>
                    <a:pt x="97660" y="195045"/>
                  </a:cubicBezTo>
                  <a:cubicBezTo>
                    <a:pt x="97550" y="193971"/>
                    <a:pt x="97422" y="192902"/>
                    <a:pt x="97312" y="191841"/>
                  </a:cubicBezTo>
                  <a:cubicBezTo>
                    <a:pt x="96637" y="185473"/>
                    <a:pt x="95979" y="179115"/>
                    <a:pt x="95358" y="172794"/>
                  </a:cubicBezTo>
                  <a:cubicBezTo>
                    <a:pt x="95249" y="171739"/>
                    <a:pt x="95157" y="170690"/>
                    <a:pt x="95048" y="169646"/>
                  </a:cubicBezTo>
                  <a:cubicBezTo>
                    <a:pt x="94902" y="167655"/>
                    <a:pt x="95815" y="164546"/>
                    <a:pt x="94372" y="162534"/>
                  </a:cubicBezTo>
                  <a:cubicBezTo>
                    <a:pt x="94317" y="161873"/>
                    <a:pt x="94244" y="161215"/>
                    <a:pt x="94189" y="160554"/>
                  </a:cubicBezTo>
                  <a:cubicBezTo>
                    <a:pt x="87012" y="83671"/>
                    <a:pt x="84181" y="15878"/>
                    <a:pt x="84181" y="15878"/>
                  </a:cubicBezTo>
                  <a:lnTo>
                    <a:pt x="63525" y="7682"/>
                  </a:lnTo>
                  <a:lnTo>
                    <a:pt x="63506" y="0"/>
                  </a:lnTo>
                  <a:lnTo>
                    <a:pt x="49425" y="3835"/>
                  </a:lnTo>
                  <a:lnTo>
                    <a:pt x="35362" y="0"/>
                  </a:lnTo>
                  <a:lnTo>
                    <a:pt x="35326" y="7682"/>
                  </a:lnTo>
                  <a:lnTo>
                    <a:pt x="14688" y="15878"/>
                  </a:lnTo>
                  <a:cubicBezTo>
                    <a:pt x="14688" y="15878"/>
                    <a:pt x="12953" y="56860"/>
                    <a:pt x="8825" y="111231"/>
                  </a:cubicBezTo>
                  <a:cubicBezTo>
                    <a:pt x="7875" y="123627"/>
                    <a:pt x="6816" y="136714"/>
                    <a:pt x="5611" y="150173"/>
                  </a:cubicBezTo>
                  <a:cubicBezTo>
                    <a:pt x="5245" y="154264"/>
                    <a:pt x="4917" y="158390"/>
                    <a:pt x="4533" y="162545"/>
                  </a:cubicBezTo>
                  <a:cubicBezTo>
                    <a:pt x="4533" y="162545"/>
                    <a:pt x="4497" y="163027"/>
                    <a:pt x="4405" y="163832"/>
                  </a:cubicBezTo>
                  <a:cubicBezTo>
                    <a:pt x="4332" y="164638"/>
                    <a:pt x="4241" y="165765"/>
                    <a:pt x="4113" y="167054"/>
                  </a:cubicBezTo>
                  <a:cubicBezTo>
                    <a:pt x="3876" y="178436"/>
                    <a:pt x="1648" y="189989"/>
                    <a:pt x="698" y="201607"/>
                  </a:cubicBezTo>
                  <a:cubicBezTo>
                    <a:pt x="588" y="202767"/>
                    <a:pt x="515" y="203936"/>
                    <a:pt x="461" y="205115"/>
                  </a:cubicBezTo>
                  <a:cubicBezTo>
                    <a:pt x="1008" y="238100"/>
                    <a:pt x="-5366" y="278501"/>
                    <a:pt x="16514" y="304402"/>
                  </a:cubicBezTo>
                  <a:cubicBezTo>
                    <a:pt x="17409" y="299222"/>
                    <a:pt x="11035" y="295078"/>
                    <a:pt x="14688" y="289899"/>
                  </a:cubicBezTo>
                  <a:cubicBezTo>
                    <a:pt x="15601" y="290934"/>
                    <a:pt x="16514" y="291972"/>
                    <a:pt x="16514" y="293006"/>
                  </a:cubicBezTo>
                  <a:cubicBezTo>
                    <a:pt x="12861" y="279540"/>
                    <a:pt x="8295" y="258820"/>
                    <a:pt x="14688" y="247425"/>
                  </a:cubicBezTo>
                  <a:cubicBezTo>
                    <a:pt x="17427" y="256749"/>
                    <a:pt x="13774" y="268143"/>
                    <a:pt x="18322" y="277467"/>
                  </a:cubicBezTo>
                  <a:cubicBezTo>
                    <a:pt x="18322" y="276431"/>
                    <a:pt x="19235" y="275396"/>
                    <a:pt x="18943" y="274599"/>
                  </a:cubicBezTo>
                  <a:cubicBezTo>
                    <a:pt x="19126" y="273637"/>
                    <a:pt x="19290" y="272667"/>
                    <a:pt x="19436" y="271727"/>
                  </a:cubicBezTo>
                  <a:cubicBezTo>
                    <a:pt x="22888" y="264001"/>
                    <a:pt x="18322" y="255715"/>
                    <a:pt x="23801" y="249498"/>
                  </a:cubicBezTo>
                  <a:cubicBezTo>
                    <a:pt x="26541" y="253642"/>
                    <a:pt x="25628" y="258823"/>
                    <a:pt x="25628" y="264001"/>
                  </a:cubicBezTo>
                  <a:cubicBezTo>
                    <a:pt x="26541" y="260894"/>
                    <a:pt x="26541" y="256750"/>
                    <a:pt x="27436" y="253642"/>
                  </a:cubicBezTo>
                  <a:cubicBezTo>
                    <a:pt x="31088" y="266072"/>
                    <a:pt x="28349" y="278504"/>
                    <a:pt x="32002" y="290936"/>
                  </a:cubicBezTo>
                  <a:cubicBezTo>
                    <a:pt x="33828" y="278506"/>
                    <a:pt x="33828" y="266074"/>
                    <a:pt x="34741" y="253642"/>
                  </a:cubicBezTo>
                  <a:cubicBezTo>
                    <a:pt x="38376" y="264001"/>
                    <a:pt x="33828" y="277469"/>
                    <a:pt x="43855" y="284721"/>
                  </a:cubicBezTo>
                  <a:cubicBezTo>
                    <a:pt x="46594" y="274360"/>
                    <a:pt x="42941" y="262966"/>
                    <a:pt x="44111" y="252245"/>
                  </a:cubicBezTo>
                  <a:cubicBezTo>
                    <a:pt x="44348" y="251244"/>
                    <a:pt x="44659" y="250256"/>
                    <a:pt x="45060" y="249279"/>
                  </a:cubicBezTo>
                  <a:cubicBezTo>
                    <a:pt x="45480" y="248303"/>
                    <a:pt x="45973" y="247339"/>
                    <a:pt x="46576" y="246389"/>
                  </a:cubicBezTo>
                  <a:cubicBezTo>
                    <a:pt x="50485" y="258821"/>
                    <a:pt x="51051" y="272011"/>
                    <a:pt x="52841" y="285315"/>
                  </a:cubicBezTo>
                  <a:cubicBezTo>
                    <a:pt x="53005" y="286423"/>
                    <a:pt x="53151" y="287532"/>
                    <a:pt x="53316" y="288653"/>
                  </a:cubicBezTo>
                  <a:cubicBezTo>
                    <a:pt x="53443" y="289809"/>
                    <a:pt x="53516" y="291026"/>
                    <a:pt x="53534" y="292293"/>
                  </a:cubicBezTo>
                  <a:cubicBezTo>
                    <a:pt x="53662" y="291135"/>
                    <a:pt x="53790" y="289718"/>
                    <a:pt x="53864" y="288359"/>
                  </a:cubicBezTo>
                  <a:cubicBezTo>
                    <a:pt x="53882" y="287052"/>
                    <a:pt x="53882" y="285757"/>
                    <a:pt x="53882" y="284721"/>
                  </a:cubicBezTo>
                  <a:cubicBezTo>
                    <a:pt x="53882" y="285757"/>
                    <a:pt x="53882" y="286792"/>
                    <a:pt x="53882" y="287831"/>
                  </a:cubicBezTo>
                  <a:cubicBezTo>
                    <a:pt x="53882" y="286922"/>
                    <a:pt x="53882" y="286033"/>
                    <a:pt x="53882" y="285154"/>
                  </a:cubicBezTo>
                  <a:cubicBezTo>
                    <a:pt x="53882" y="279006"/>
                    <a:pt x="53882" y="273454"/>
                    <a:pt x="53882" y="267110"/>
                  </a:cubicBezTo>
                  <a:cubicBezTo>
                    <a:pt x="53882" y="269181"/>
                    <a:pt x="53882" y="272289"/>
                    <a:pt x="54813" y="274417"/>
                  </a:cubicBezTo>
                  <a:cubicBezTo>
                    <a:pt x="54795" y="273330"/>
                    <a:pt x="54813" y="272273"/>
                    <a:pt x="54868" y="271208"/>
                  </a:cubicBezTo>
                  <a:cubicBezTo>
                    <a:pt x="55215" y="263760"/>
                    <a:pt x="56621" y="255713"/>
                    <a:pt x="56621" y="248462"/>
                  </a:cubicBezTo>
                  <a:cubicBezTo>
                    <a:pt x="58429" y="258821"/>
                    <a:pt x="56621" y="270218"/>
                    <a:pt x="57535" y="280577"/>
                  </a:cubicBezTo>
                  <a:cubicBezTo>
                    <a:pt x="59288" y="270589"/>
                    <a:pt x="59160" y="260169"/>
                    <a:pt x="60292" y="250148"/>
                  </a:cubicBezTo>
                  <a:cubicBezTo>
                    <a:pt x="60420" y="249034"/>
                    <a:pt x="60566" y="247927"/>
                    <a:pt x="60731" y="246824"/>
                  </a:cubicBezTo>
                  <a:cubicBezTo>
                    <a:pt x="61169" y="242244"/>
                    <a:pt x="62995" y="238101"/>
                    <a:pt x="63909" y="233957"/>
                  </a:cubicBezTo>
                  <a:cubicBezTo>
                    <a:pt x="70283" y="254677"/>
                    <a:pt x="66648" y="278502"/>
                    <a:pt x="57535" y="298187"/>
                  </a:cubicBezTo>
                  <a:cubicBezTo>
                    <a:pt x="63909" y="289899"/>
                    <a:pt x="67561" y="281609"/>
                    <a:pt x="69369" y="271252"/>
                  </a:cubicBezTo>
                  <a:cubicBezTo>
                    <a:pt x="70283" y="280577"/>
                    <a:pt x="66648" y="286790"/>
                    <a:pt x="63909" y="295080"/>
                  </a:cubicBezTo>
                  <a:cubicBezTo>
                    <a:pt x="79396" y="284721"/>
                    <a:pt x="76675" y="261928"/>
                    <a:pt x="83962" y="246391"/>
                  </a:cubicBezTo>
                  <a:cubicBezTo>
                    <a:pt x="89423" y="258823"/>
                    <a:pt x="84875" y="272289"/>
                    <a:pt x="85788" y="285757"/>
                  </a:cubicBezTo>
                  <a:cubicBezTo>
                    <a:pt x="86702" y="277469"/>
                    <a:pt x="87615" y="268145"/>
                    <a:pt x="89496" y="259693"/>
                  </a:cubicBezTo>
                  <a:cubicBezTo>
                    <a:pt x="89733" y="258748"/>
                    <a:pt x="89970" y="257821"/>
                    <a:pt x="90245" y="256907"/>
                  </a:cubicBezTo>
                  <a:cubicBezTo>
                    <a:pt x="90774" y="255079"/>
                    <a:pt x="91413" y="253297"/>
                    <a:pt x="92162" y="251571"/>
                  </a:cubicBezTo>
                  <a:cubicBezTo>
                    <a:pt x="97641" y="270218"/>
                    <a:pt x="86702" y="287828"/>
                    <a:pt x="85788" y="306475"/>
                  </a:cubicBezTo>
                  <a:lnTo>
                    <a:pt x="86702" y="305438"/>
                  </a:lnTo>
                  <a:cubicBezTo>
                    <a:pt x="86702" y="309582"/>
                    <a:pt x="83049" y="313726"/>
                    <a:pt x="84875" y="318907"/>
                  </a:cubicBezTo>
                  <a:cubicBezTo>
                    <a:pt x="95815" y="291972"/>
                    <a:pt x="105842" y="264001"/>
                    <a:pt x="104527" y="233901"/>
                  </a:cubicBezTo>
                  <a:cubicBezTo>
                    <a:pt x="104472" y="232681"/>
                    <a:pt x="104417" y="232076"/>
                    <a:pt x="104417" y="232076"/>
                  </a:cubicBezTo>
                  <a:close/>
                </a:path>
              </a:pathLst>
            </a:custGeom>
            <a:solidFill>
              <a:srgbClr val="F9DDA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17" name="图形 10">
              <a:extLst>
                <a:ext uri="{FF2B5EF4-FFF2-40B4-BE49-F238E27FC236}">
                  <a16:creationId xmlns:a16="http://schemas.microsoft.com/office/drawing/2014/main" id="{3F65D603-0354-BAAB-50BA-690FB54877D4}"/>
                </a:ext>
              </a:extLst>
            </p:cNvPr>
            <p:cNvGrpSpPr/>
            <p:nvPr/>
          </p:nvGrpSpPr>
          <p:grpSpPr>
            <a:xfrm>
              <a:off x="8130627" y="881533"/>
              <a:ext cx="224129" cy="261679"/>
              <a:chOff x="8130627" y="881533"/>
              <a:chExt cx="224129" cy="261679"/>
            </a:xfrm>
          </p:grpSpPr>
          <p:grpSp>
            <p:nvGrpSpPr>
              <p:cNvPr id="1853" name="图形 10">
                <a:extLst>
                  <a:ext uri="{FF2B5EF4-FFF2-40B4-BE49-F238E27FC236}">
                    <a16:creationId xmlns:a16="http://schemas.microsoft.com/office/drawing/2014/main" id="{72F6DE81-114C-6448-9C99-5D184A9E159E}"/>
                  </a:ext>
                </a:extLst>
              </p:cNvPr>
              <p:cNvGrpSpPr/>
              <p:nvPr/>
            </p:nvGrpSpPr>
            <p:grpSpPr>
              <a:xfrm>
                <a:off x="8130627" y="955658"/>
                <a:ext cx="224129" cy="187554"/>
                <a:chOff x="8130627" y="955658"/>
                <a:chExt cx="224129" cy="187554"/>
              </a:xfrm>
            </p:grpSpPr>
            <p:sp>
              <p:nvSpPr>
                <p:cNvPr id="1855" name="任意多边形: 形状 1854">
                  <a:extLst>
                    <a:ext uri="{FF2B5EF4-FFF2-40B4-BE49-F238E27FC236}">
                      <a16:creationId xmlns:a16="http://schemas.microsoft.com/office/drawing/2014/main" id="{07A07D50-517C-E711-92B9-C84CB9909353}"/>
                    </a:ext>
                  </a:extLst>
                </p:cNvPr>
                <p:cNvSpPr/>
                <p:nvPr/>
              </p:nvSpPr>
              <p:spPr>
                <a:xfrm>
                  <a:off x="8202931" y="955658"/>
                  <a:ext cx="151825" cy="179820"/>
                </a:xfrm>
                <a:custGeom>
                  <a:avLst/>
                  <a:gdLst>
                    <a:gd name="connsiteX0" fmla="*/ 0 w 151825"/>
                    <a:gd name="connsiteY0" fmla="*/ 37667 h 179820"/>
                    <a:gd name="connsiteX1" fmla="*/ 89309 w 151825"/>
                    <a:gd name="connsiteY1" fmla="*/ 0 h 179820"/>
                    <a:gd name="connsiteX2" fmla="*/ 151825 w 151825"/>
                    <a:gd name="connsiteY2" fmla="*/ 102691 h 179820"/>
                    <a:gd name="connsiteX3" fmla="*/ 16912 w 151825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25" h="179820">
                      <a:moveTo>
                        <a:pt x="0" y="37667"/>
                      </a:moveTo>
                      <a:lnTo>
                        <a:pt x="89309" y="0"/>
                      </a:lnTo>
                      <a:lnTo>
                        <a:pt x="151825" y="102691"/>
                      </a:lnTo>
                      <a:lnTo>
                        <a:pt x="16912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6" name="图形 10">
                  <a:extLst>
                    <a:ext uri="{FF2B5EF4-FFF2-40B4-BE49-F238E27FC236}">
                      <a16:creationId xmlns:a16="http://schemas.microsoft.com/office/drawing/2014/main" id="{335AAF41-313F-A660-CF4C-8125FB3406B6}"/>
                    </a:ext>
                  </a:extLst>
                </p:cNvPr>
                <p:cNvGrpSpPr/>
                <p:nvPr/>
              </p:nvGrpSpPr>
              <p:grpSpPr>
                <a:xfrm>
                  <a:off x="8130627" y="990608"/>
                  <a:ext cx="119579" cy="152604"/>
                  <a:chOff x="8130627" y="990608"/>
                  <a:chExt cx="119579" cy="152604"/>
                </a:xfrm>
              </p:grpSpPr>
              <p:sp>
                <p:nvSpPr>
                  <p:cNvPr id="1857" name="任意多边形: 形状 1856">
                    <a:extLst>
                      <a:ext uri="{FF2B5EF4-FFF2-40B4-BE49-F238E27FC236}">
                        <a16:creationId xmlns:a16="http://schemas.microsoft.com/office/drawing/2014/main" id="{FDBE13E2-74CB-D13E-5682-50CFD206795D}"/>
                      </a:ext>
                    </a:extLst>
                  </p:cNvPr>
                  <p:cNvSpPr/>
                  <p:nvPr/>
                </p:nvSpPr>
                <p:spPr>
                  <a:xfrm>
                    <a:off x="8151153" y="990608"/>
                    <a:ext cx="99053" cy="150840"/>
                  </a:xfrm>
                  <a:custGeom>
                    <a:avLst/>
                    <a:gdLst>
                      <a:gd name="connsiteX0" fmla="*/ 0 w 99053"/>
                      <a:gd name="connsiteY0" fmla="*/ 7427 h 150840"/>
                      <a:gd name="connsiteX1" fmla="*/ 66370 w 99053"/>
                      <a:gd name="connsiteY1" fmla="*/ 11400 h 150840"/>
                      <a:gd name="connsiteX2" fmla="*/ 57896 w 99053"/>
                      <a:gd name="connsiteY2" fmla="*/ 150841 h 150840"/>
                      <a:gd name="connsiteX3" fmla="*/ 0 w 99053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53" h="150840">
                        <a:moveTo>
                          <a:pt x="0" y="7427"/>
                        </a:moveTo>
                        <a:cubicBezTo>
                          <a:pt x="0" y="7427"/>
                          <a:pt x="47339" y="-11680"/>
                          <a:pt x="66370" y="11400"/>
                        </a:cubicBezTo>
                        <a:cubicBezTo>
                          <a:pt x="85401" y="34485"/>
                          <a:pt x="133544" y="112206"/>
                          <a:pt x="57896" y="150841"/>
                        </a:cubicBezTo>
                        <a:lnTo>
                          <a:pt x="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8" name="任意多边形: 形状 1857">
                    <a:extLst>
                      <a:ext uri="{FF2B5EF4-FFF2-40B4-BE49-F238E27FC236}">
                        <a16:creationId xmlns:a16="http://schemas.microsoft.com/office/drawing/2014/main" id="{183286E3-C0D4-BBB4-08DF-17000F68F2A0}"/>
                      </a:ext>
                    </a:extLst>
                  </p:cNvPr>
                  <p:cNvSpPr/>
                  <p:nvPr/>
                </p:nvSpPr>
                <p:spPr>
                  <a:xfrm>
                    <a:off x="8130627" y="996106"/>
                    <a:ext cx="99368" cy="147105"/>
                  </a:xfrm>
                  <a:custGeom>
                    <a:avLst/>
                    <a:gdLst>
                      <a:gd name="connsiteX0" fmla="*/ 90056 w 99368"/>
                      <a:gd name="connsiteY0" fmla="*/ 57253 h 147105"/>
                      <a:gd name="connsiteX1" fmla="*/ 20745 w 99368"/>
                      <a:gd name="connsiteY1" fmla="*/ 1845 h 147105"/>
                      <a:gd name="connsiteX2" fmla="*/ 9312 w 99368"/>
                      <a:gd name="connsiteY2" fmla="*/ 89852 h 147105"/>
                      <a:gd name="connsiteX3" fmla="*/ 78623 w 99368"/>
                      <a:gd name="connsiteY3" fmla="*/ 145260 h 147105"/>
                      <a:gd name="connsiteX4" fmla="*/ 90056 w 99368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68" h="147105">
                        <a:moveTo>
                          <a:pt x="90056" y="57253"/>
                        </a:moveTo>
                        <a:cubicBezTo>
                          <a:pt x="74075" y="17652"/>
                          <a:pt x="43045" y="-7156"/>
                          <a:pt x="20745" y="1845"/>
                        </a:cubicBezTo>
                        <a:cubicBezTo>
                          <a:pt x="-1555" y="10845"/>
                          <a:pt x="-6686" y="50247"/>
                          <a:pt x="9312" y="89852"/>
                        </a:cubicBezTo>
                        <a:cubicBezTo>
                          <a:pt x="25293" y="129456"/>
                          <a:pt x="56323" y="154264"/>
                          <a:pt x="78623" y="145260"/>
                        </a:cubicBezTo>
                        <a:cubicBezTo>
                          <a:pt x="100923" y="136258"/>
                          <a:pt x="106055" y="96856"/>
                          <a:pt x="90056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54" name="任意多边形: 形状 1853">
                <a:extLst>
                  <a:ext uri="{FF2B5EF4-FFF2-40B4-BE49-F238E27FC236}">
                    <a16:creationId xmlns:a16="http://schemas.microsoft.com/office/drawing/2014/main" id="{B14B5A5D-9F5F-D938-0A1F-E9879B687A0F}"/>
                  </a:ext>
                </a:extLst>
              </p:cNvPr>
              <p:cNvSpPr/>
              <p:nvPr/>
            </p:nvSpPr>
            <p:spPr>
              <a:xfrm>
                <a:off x="8257165" y="881533"/>
                <a:ext cx="71601" cy="202876"/>
              </a:xfrm>
              <a:custGeom>
                <a:avLst/>
                <a:gdLst>
                  <a:gd name="connsiteX0" fmla="*/ 25504 w 71601"/>
                  <a:gd name="connsiteY0" fmla="*/ 0 h 202876"/>
                  <a:gd name="connsiteX1" fmla="*/ 24938 w 71601"/>
                  <a:gd name="connsiteY1" fmla="*/ 2519 h 202876"/>
                  <a:gd name="connsiteX2" fmla="*/ 23404 w 71601"/>
                  <a:gd name="connsiteY2" fmla="*/ 9621 h 202876"/>
                  <a:gd name="connsiteX3" fmla="*/ 18400 w 71601"/>
                  <a:gd name="connsiteY3" fmla="*/ 34858 h 202876"/>
                  <a:gd name="connsiteX4" fmla="*/ 15660 w 71601"/>
                  <a:gd name="connsiteY4" fmla="*/ 51677 h 202876"/>
                  <a:gd name="connsiteX5" fmla="*/ 13414 w 71601"/>
                  <a:gd name="connsiteY5" fmla="*/ 70408 h 202876"/>
                  <a:gd name="connsiteX6" fmla="*/ 12702 w 71601"/>
                  <a:gd name="connsiteY6" fmla="*/ 80265 h 202876"/>
                  <a:gd name="connsiteX7" fmla="*/ 12519 w 71601"/>
                  <a:gd name="connsiteY7" fmla="*/ 85273 h 202876"/>
                  <a:gd name="connsiteX8" fmla="*/ 12446 w 71601"/>
                  <a:gd name="connsiteY8" fmla="*/ 90310 h 202876"/>
                  <a:gd name="connsiteX9" fmla="*/ 13925 w 71601"/>
                  <a:gd name="connsiteY9" fmla="*/ 110367 h 202876"/>
                  <a:gd name="connsiteX10" fmla="*/ 14838 w 71601"/>
                  <a:gd name="connsiteY10" fmla="*/ 115233 h 202876"/>
                  <a:gd name="connsiteX11" fmla="*/ 15405 w 71601"/>
                  <a:gd name="connsiteY11" fmla="*/ 117618 h 202876"/>
                  <a:gd name="connsiteX12" fmla="*/ 15678 w 71601"/>
                  <a:gd name="connsiteY12" fmla="*/ 118809 h 202876"/>
                  <a:gd name="connsiteX13" fmla="*/ 16044 w 71601"/>
                  <a:gd name="connsiteY13" fmla="*/ 119967 h 202876"/>
                  <a:gd name="connsiteX14" fmla="*/ 17541 w 71601"/>
                  <a:gd name="connsiteY14" fmla="*/ 124527 h 202876"/>
                  <a:gd name="connsiteX15" fmla="*/ 18363 w 71601"/>
                  <a:gd name="connsiteY15" fmla="*/ 126753 h 202876"/>
                  <a:gd name="connsiteX16" fmla="*/ 18418 w 71601"/>
                  <a:gd name="connsiteY16" fmla="*/ 126892 h 202876"/>
                  <a:gd name="connsiteX17" fmla="*/ 18381 w 71601"/>
                  <a:gd name="connsiteY17" fmla="*/ 126797 h 202876"/>
                  <a:gd name="connsiteX18" fmla="*/ 18418 w 71601"/>
                  <a:gd name="connsiteY18" fmla="*/ 126872 h 202876"/>
                  <a:gd name="connsiteX19" fmla="*/ 18546 w 71601"/>
                  <a:gd name="connsiteY19" fmla="*/ 127173 h 202876"/>
                  <a:gd name="connsiteX20" fmla="*/ 18820 w 71601"/>
                  <a:gd name="connsiteY20" fmla="*/ 127772 h 202876"/>
                  <a:gd name="connsiteX21" fmla="*/ 19368 w 71601"/>
                  <a:gd name="connsiteY21" fmla="*/ 128967 h 202876"/>
                  <a:gd name="connsiteX22" fmla="*/ 23733 w 71601"/>
                  <a:gd name="connsiteY22" fmla="*/ 138196 h 202876"/>
                  <a:gd name="connsiteX23" fmla="*/ 25924 w 71601"/>
                  <a:gd name="connsiteY23" fmla="*/ 142508 h 202876"/>
                  <a:gd name="connsiteX24" fmla="*/ 28317 w 71601"/>
                  <a:gd name="connsiteY24" fmla="*/ 146754 h 202876"/>
                  <a:gd name="connsiteX25" fmla="*/ 30728 w 71601"/>
                  <a:gd name="connsiteY25" fmla="*/ 150922 h 202876"/>
                  <a:gd name="connsiteX26" fmla="*/ 33230 w 71601"/>
                  <a:gd name="connsiteY26" fmla="*/ 154942 h 202876"/>
                  <a:gd name="connsiteX27" fmla="*/ 38252 w 71601"/>
                  <a:gd name="connsiteY27" fmla="*/ 162621 h 202876"/>
                  <a:gd name="connsiteX28" fmla="*/ 43275 w 71601"/>
                  <a:gd name="connsiteY28" fmla="*/ 169750 h 202876"/>
                  <a:gd name="connsiteX29" fmla="*/ 48243 w 71601"/>
                  <a:gd name="connsiteY29" fmla="*/ 176273 h 202876"/>
                  <a:gd name="connsiteX30" fmla="*/ 57374 w 71601"/>
                  <a:gd name="connsiteY30" fmla="*/ 187407 h 202876"/>
                  <a:gd name="connsiteX31" fmla="*/ 59420 w 71601"/>
                  <a:gd name="connsiteY31" fmla="*/ 189778 h 202876"/>
                  <a:gd name="connsiteX32" fmla="*/ 61356 w 71601"/>
                  <a:gd name="connsiteY32" fmla="*/ 191955 h 202876"/>
                  <a:gd name="connsiteX33" fmla="*/ 64826 w 71601"/>
                  <a:gd name="connsiteY33" fmla="*/ 195766 h 202876"/>
                  <a:gd name="connsiteX34" fmla="*/ 69794 w 71601"/>
                  <a:gd name="connsiteY34" fmla="*/ 201039 h 202876"/>
                  <a:gd name="connsiteX35" fmla="*/ 71602 w 71601"/>
                  <a:gd name="connsiteY35" fmla="*/ 202876 h 202876"/>
                  <a:gd name="connsiteX36" fmla="*/ 69337 w 71601"/>
                  <a:gd name="connsiteY36" fmla="*/ 201618 h 202876"/>
                  <a:gd name="connsiteX37" fmla="*/ 63146 w 71601"/>
                  <a:gd name="connsiteY37" fmla="*/ 197713 h 202876"/>
                  <a:gd name="connsiteX38" fmla="*/ 58872 w 71601"/>
                  <a:gd name="connsiteY38" fmla="*/ 194705 h 202876"/>
                  <a:gd name="connsiteX39" fmla="*/ 53959 w 71601"/>
                  <a:gd name="connsiteY39" fmla="*/ 190968 h 202876"/>
                  <a:gd name="connsiteX40" fmla="*/ 42763 w 71601"/>
                  <a:gd name="connsiteY40" fmla="*/ 181254 h 202876"/>
                  <a:gd name="connsiteX41" fmla="*/ 36736 w 71601"/>
                  <a:gd name="connsiteY41" fmla="*/ 175256 h 202876"/>
                  <a:gd name="connsiteX42" fmla="*/ 33705 w 71601"/>
                  <a:gd name="connsiteY42" fmla="*/ 171947 h 202876"/>
                  <a:gd name="connsiteX43" fmla="*/ 30637 w 71601"/>
                  <a:gd name="connsiteY43" fmla="*/ 168482 h 202876"/>
                  <a:gd name="connsiteX44" fmla="*/ 27586 w 71601"/>
                  <a:gd name="connsiteY44" fmla="*/ 164809 h 202876"/>
                  <a:gd name="connsiteX45" fmla="*/ 26052 w 71601"/>
                  <a:gd name="connsiteY45" fmla="*/ 162921 h 202876"/>
                  <a:gd name="connsiteX46" fmla="*/ 24573 w 71601"/>
                  <a:gd name="connsiteY46" fmla="*/ 160956 h 202876"/>
                  <a:gd name="connsiteX47" fmla="*/ 21577 w 71601"/>
                  <a:gd name="connsiteY47" fmla="*/ 156934 h 202876"/>
                  <a:gd name="connsiteX48" fmla="*/ 18692 w 71601"/>
                  <a:gd name="connsiteY48" fmla="*/ 152704 h 202876"/>
                  <a:gd name="connsiteX49" fmla="*/ 15825 w 71601"/>
                  <a:gd name="connsiteY49" fmla="*/ 148343 h 202876"/>
                  <a:gd name="connsiteX50" fmla="*/ 13122 w 71601"/>
                  <a:gd name="connsiteY50" fmla="*/ 143675 h 202876"/>
                  <a:gd name="connsiteX51" fmla="*/ 10510 w 71601"/>
                  <a:gd name="connsiteY51" fmla="*/ 138970 h 202876"/>
                  <a:gd name="connsiteX52" fmla="*/ 8172 w 71601"/>
                  <a:gd name="connsiteY52" fmla="*/ 134283 h 202876"/>
                  <a:gd name="connsiteX53" fmla="*/ 7606 w 71601"/>
                  <a:gd name="connsiteY53" fmla="*/ 133104 h 202876"/>
                  <a:gd name="connsiteX54" fmla="*/ 7296 w 71601"/>
                  <a:gd name="connsiteY54" fmla="*/ 132514 h 202876"/>
                  <a:gd name="connsiteX55" fmla="*/ 7168 w 71601"/>
                  <a:gd name="connsiteY55" fmla="*/ 132220 h 202876"/>
                  <a:gd name="connsiteX56" fmla="*/ 7003 w 71601"/>
                  <a:gd name="connsiteY56" fmla="*/ 131896 h 202876"/>
                  <a:gd name="connsiteX57" fmla="*/ 6949 w 71601"/>
                  <a:gd name="connsiteY57" fmla="*/ 131730 h 202876"/>
                  <a:gd name="connsiteX58" fmla="*/ 5834 w 71601"/>
                  <a:gd name="connsiteY58" fmla="*/ 129042 h 202876"/>
                  <a:gd name="connsiteX59" fmla="*/ 3917 w 71601"/>
                  <a:gd name="connsiteY59" fmla="*/ 123566 h 202876"/>
                  <a:gd name="connsiteX60" fmla="*/ 3478 w 71601"/>
                  <a:gd name="connsiteY60" fmla="*/ 122182 h 202876"/>
                  <a:gd name="connsiteX61" fmla="*/ 3113 w 71601"/>
                  <a:gd name="connsiteY61" fmla="*/ 120790 h 202876"/>
                  <a:gd name="connsiteX62" fmla="*/ 2437 w 71601"/>
                  <a:gd name="connsiteY62" fmla="*/ 117996 h 202876"/>
                  <a:gd name="connsiteX63" fmla="*/ 1853 w 71601"/>
                  <a:gd name="connsiteY63" fmla="*/ 115194 h 202876"/>
                  <a:gd name="connsiteX64" fmla="*/ 1323 w 71601"/>
                  <a:gd name="connsiteY64" fmla="*/ 112385 h 202876"/>
                  <a:gd name="connsiteX65" fmla="*/ 82 w 71601"/>
                  <a:gd name="connsiteY65" fmla="*/ 90102 h 202876"/>
                  <a:gd name="connsiteX66" fmla="*/ 355 w 71601"/>
                  <a:gd name="connsiteY66" fmla="*/ 84681 h 202876"/>
                  <a:gd name="connsiteX67" fmla="*/ 830 w 71601"/>
                  <a:gd name="connsiteY67" fmla="*/ 79350 h 202876"/>
                  <a:gd name="connsiteX68" fmla="*/ 1433 w 71601"/>
                  <a:gd name="connsiteY68" fmla="*/ 74116 h 202876"/>
                  <a:gd name="connsiteX69" fmla="*/ 2200 w 71601"/>
                  <a:gd name="connsiteY69" fmla="*/ 68991 h 202876"/>
                  <a:gd name="connsiteX70" fmla="*/ 6273 w 71601"/>
                  <a:gd name="connsiteY70" fmla="*/ 49776 h 202876"/>
                  <a:gd name="connsiteX71" fmla="*/ 11277 w 71601"/>
                  <a:gd name="connsiteY71" fmla="*/ 33012 h 202876"/>
                  <a:gd name="connsiteX72" fmla="*/ 20993 w 71601"/>
                  <a:gd name="connsiteY72" fmla="*/ 8803 h 202876"/>
                  <a:gd name="connsiteX73" fmla="*/ 24244 w 71601"/>
                  <a:gd name="connsiteY73" fmla="*/ 2265 h 202876"/>
                  <a:gd name="connsiteX74" fmla="*/ 25504 w 71601"/>
                  <a:gd name="connsiteY74" fmla="*/ 0 h 20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1" h="202876">
                    <a:moveTo>
                      <a:pt x="25504" y="0"/>
                    </a:moveTo>
                    <a:cubicBezTo>
                      <a:pt x="25504" y="0"/>
                      <a:pt x="25303" y="875"/>
                      <a:pt x="24938" y="2519"/>
                    </a:cubicBezTo>
                    <a:cubicBezTo>
                      <a:pt x="24555" y="4151"/>
                      <a:pt x="24080" y="6573"/>
                      <a:pt x="23404" y="9621"/>
                    </a:cubicBezTo>
                    <a:cubicBezTo>
                      <a:pt x="22107" y="15727"/>
                      <a:pt x="20299" y="24437"/>
                      <a:pt x="18400" y="34858"/>
                    </a:cubicBezTo>
                    <a:cubicBezTo>
                      <a:pt x="17450" y="40065"/>
                      <a:pt x="16519" y="45714"/>
                      <a:pt x="15660" y="51677"/>
                    </a:cubicBezTo>
                    <a:cubicBezTo>
                      <a:pt x="14783" y="57640"/>
                      <a:pt x="13998" y="63925"/>
                      <a:pt x="13414" y="70408"/>
                    </a:cubicBezTo>
                    <a:cubicBezTo>
                      <a:pt x="13122" y="73654"/>
                      <a:pt x="12884" y="76941"/>
                      <a:pt x="12702" y="80265"/>
                    </a:cubicBezTo>
                    <a:cubicBezTo>
                      <a:pt x="12647" y="81925"/>
                      <a:pt x="12592" y="83596"/>
                      <a:pt x="12519" y="85273"/>
                    </a:cubicBezTo>
                    <a:cubicBezTo>
                      <a:pt x="12500" y="86944"/>
                      <a:pt x="12482" y="88624"/>
                      <a:pt x="12446" y="90310"/>
                    </a:cubicBezTo>
                    <a:cubicBezTo>
                      <a:pt x="12482" y="97035"/>
                      <a:pt x="12830" y="103814"/>
                      <a:pt x="13925" y="110367"/>
                    </a:cubicBezTo>
                    <a:cubicBezTo>
                      <a:pt x="14254" y="111985"/>
                      <a:pt x="14455" y="113642"/>
                      <a:pt x="14838" y="115233"/>
                    </a:cubicBezTo>
                    <a:lnTo>
                      <a:pt x="15405" y="117618"/>
                    </a:lnTo>
                    <a:lnTo>
                      <a:pt x="15678" y="118809"/>
                    </a:lnTo>
                    <a:lnTo>
                      <a:pt x="16044" y="119967"/>
                    </a:lnTo>
                    <a:cubicBezTo>
                      <a:pt x="16519" y="121499"/>
                      <a:pt x="16939" y="123068"/>
                      <a:pt x="17541" y="124527"/>
                    </a:cubicBezTo>
                    <a:lnTo>
                      <a:pt x="18363" y="126753"/>
                    </a:lnTo>
                    <a:lnTo>
                      <a:pt x="18418" y="126892"/>
                    </a:lnTo>
                    <a:cubicBezTo>
                      <a:pt x="18491" y="127062"/>
                      <a:pt x="18345" y="126737"/>
                      <a:pt x="18381" y="126797"/>
                    </a:cubicBezTo>
                    <a:lnTo>
                      <a:pt x="18418" y="126872"/>
                    </a:lnTo>
                    <a:lnTo>
                      <a:pt x="18546" y="127173"/>
                    </a:lnTo>
                    <a:lnTo>
                      <a:pt x="18820" y="127772"/>
                    </a:lnTo>
                    <a:lnTo>
                      <a:pt x="19368" y="128967"/>
                    </a:lnTo>
                    <a:cubicBezTo>
                      <a:pt x="20829" y="132134"/>
                      <a:pt x="22217" y="135419"/>
                      <a:pt x="23733" y="138196"/>
                    </a:cubicBezTo>
                    <a:cubicBezTo>
                      <a:pt x="24463" y="139640"/>
                      <a:pt x="25194" y="141079"/>
                      <a:pt x="25924" y="142508"/>
                    </a:cubicBezTo>
                    <a:cubicBezTo>
                      <a:pt x="26728" y="143932"/>
                      <a:pt x="27531" y="145351"/>
                      <a:pt x="28317" y="146754"/>
                    </a:cubicBezTo>
                    <a:cubicBezTo>
                      <a:pt x="29139" y="148153"/>
                      <a:pt x="29869" y="149583"/>
                      <a:pt x="30728" y="150922"/>
                    </a:cubicBezTo>
                    <a:cubicBezTo>
                      <a:pt x="31568" y="152266"/>
                      <a:pt x="32408" y="153606"/>
                      <a:pt x="33230" y="154942"/>
                    </a:cubicBezTo>
                    <a:cubicBezTo>
                      <a:pt x="34801" y="157646"/>
                      <a:pt x="36627" y="160103"/>
                      <a:pt x="38252" y="162621"/>
                    </a:cubicBezTo>
                    <a:cubicBezTo>
                      <a:pt x="39896" y="165116"/>
                      <a:pt x="41667" y="167425"/>
                      <a:pt x="43275" y="169750"/>
                    </a:cubicBezTo>
                    <a:cubicBezTo>
                      <a:pt x="44992" y="172005"/>
                      <a:pt x="46654" y="174182"/>
                      <a:pt x="48243" y="176273"/>
                    </a:cubicBezTo>
                    <a:cubicBezTo>
                      <a:pt x="51494" y="180405"/>
                      <a:pt x="54562" y="184158"/>
                      <a:pt x="57374" y="187407"/>
                    </a:cubicBezTo>
                    <a:cubicBezTo>
                      <a:pt x="58087" y="188225"/>
                      <a:pt x="58762" y="189014"/>
                      <a:pt x="59420" y="189778"/>
                    </a:cubicBezTo>
                    <a:cubicBezTo>
                      <a:pt x="60096" y="190530"/>
                      <a:pt x="60735" y="191257"/>
                      <a:pt x="61356" y="191955"/>
                    </a:cubicBezTo>
                    <a:cubicBezTo>
                      <a:pt x="62598" y="193361"/>
                      <a:pt x="63767" y="194621"/>
                      <a:pt x="64826" y="195766"/>
                    </a:cubicBezTo>
                    <a:cubicBezTo>
                      <a:pt x="66926" y="198051"/>
                      <a:pt x="68606" y="199846"/>
                      <a:pt x="69794" y="201039"/>
                    </a:cubicBezTo>
                    <a:cubicBezTo>
                      <a:pt x="70981" y="202237"/>
                      <a:pt x="71602" y="202876"/>
                      <a:pt x="71602" y="202876"/>
                    </a:cubicBezTo>
                    <a:cubicBezTo>
                      <a:pt x="71602" y="202876"/>
                      <a:pt x="70798" y="202469"/>
                      <a:pt x="69337" y="201618"/>
                    </a:cubicBezTo>
                    <a:cubicBezTo>
                      <a:pt x="67894" y="200749"/>
                      <a:pt x="65758" y="199499"/>
                      <a:pt x="63146" y="197713"/>
                    </a:cubicBezTo>
                    <a:cubicBezTo>
                      <a:pt x="61831" y="196844"/>
                      <a:pt x="60406" y="195836"/>
                      <a:pt x="58872" y="194705"/>
                    </a:cubicBezTo>
                    <a:cubicBezTo>
                      <a:pt x="57320" y="193607"/>
                      <a:pt x="55694" y="192329"/>
                      <a:pt x="53959" y="190968"/>
                    </a:cubicBezTo>
                    <a:cubicBezTo>
                      <a:pt x="50507" y="188247"/>
                      <a:pt x="46745" y="184974"/>
                      <a:pt x="42763" y="181254"/>
                    </a:cubicBezTo>
                    <a:cubicBezTo>
                      <a:pt x="40791" y="179376"/>
                      <a:pt x="38819" y="177344"/>
                      <a:pt x="36736" y="175256"/>
                    </a:cubicBezTo>
                    <a:cubicBezTo>
                      <a:pt x="35750" y="174171"/>
                      <a:pt x="34728" y="173068"/>
                      <a:pt x="33705" y="171947"/>
                    </a:cubicBezTo>
                    <a:cubicBezTo>
                      <a:pt x="32700" y="170814"/>
                      <a:pt x="31622" y="169697"/>
                      <a:pt x="30637" y="168482"/>
                    </a:cubicBezTo>
                    <a:cubicBezTo>
                      <a:pt x="29632" y="167273"/>
                      <a:pt x="28609" y="166048"/>
                      <a:pt x="27586" y="164809"/>
                    </a:cubicBezTo>
                    <a:cubicBezTo>
                      <a:pt x="27075" y="164183"/>
                      <a:pt x="26546" y="163567"/>
                      <a:pt x="26052" y="162921"/>
                    </a:cubicBezTo>
                    <a:cubicBezTo>
                      <a:pt x="25559" y="162269"/>
                      <a:pt x="25066" y="161615"/>
                      <a:pt x="24573" y="160956"/>
                    </a:cubicBezTo>
                    <a:cubicBezTo>
                      <a:pt x="23568" y="159641"/>
                      <a:pt x="22564" y="158297"/>
                      <a:pt x="21577" y="156934"/>
                    </a:cubicBezTo>
                    <a:cubicBezTo>
                      <a:pt x="20555" y="155583"/>
                      <a:pt x="19660" y="154125"/>
                      <a:pt x="18692" y="152704"/>
                    </a:cubicBezTo>
                    <a:cubicBezTo>
                      <a:pt x="17742" y="151261"/>
                      <a:pt x="16756" y="149840"/>
                      <a:pt x="15825" y="148343"/>
                    </a:cubicBezTo>
                    <a:cubicBezTo>
                      <a:pt x="14930" y="146796"/>
                      <a:pt x="14035" y="145238"/>
                      <a:pt x="13122" y="143675"/>
                    </a:cubicBezTo>
                    <a:cubicBezTo>
                      <a:pt x="12245" y="142113"/>
                      <a:pt x="11240" y="140497"/>
                      <a:pt x="10510" y="138970"/>
                    </a:cubicBezTo>
                    <a:cubicBezTo>
                      <a:pt x="9743" y="137416"/>
                      <a:pt x="8957" y="135851"/>
                      <a:pt x="8172" y="134283"/>
                    </a:cubicBezTo>
                    <a:lnTo>
                      <a:pt x="7606" y="133104"/>
                    </a:lnTo>
                    <a:lnTo>
                      <a:pt x="7296" y="132514"/>
                    </a:lnTo>
                    <a:lnTo>
                      <a:pt x="7168" y="132220"/>
                    </a:lnTo>
                    <a:lnTo>
                      <a:pt x="7003" y="131896"/>
                    </a:lnTo>
                    <a:lnTo>
                      <a:pt x="6949" y="131730"/>
                    </a:lnTo>
                    <a:lnTo>
                      <a:pt x="5834" y="129042"/>
                    </a:lnTo>
                    <a:cubicBezTo>
                      <a:pt x="5031" y="127256"/>
                      <a:pt x="4501" y="125407"/>
                      <a:pt x="3917" y="123566"/>
                    </a:cubicBezTo>
                    <a:lnTo>
                      <a:pt x="3478" y="122182"/>
                    </a:lnTo>
                    <a:lnTo>
                      <a:pt x="3113" y="120790"/>
                    </a:lnTo>
                    <a:lnTo>
                      <a:pt x="2437" y="117996"/>
                    </a:lnTo>
                    <a:cubicBezTo>
                      <a:pt x="2182" y="117065"/>
                      <a:pt x="2035" y="116129"/>
                      <a:pt x="1853" y="115194"/>
                    </a:cubicBezTo>
                    <a:lnTo>
                      <a:pt x="1323" y="112385"/>
                    </a:lnTo>
                    <a:cubicBezTo>
                      <a:pt x="154" y="104877"/>
                      <a:pt x="-174" y="97382"/>
                      <a:pt x="82" y="90102"/>
                    </a:cubicBezTo>
                    <a:cubicBezTo>
                      <a:pt x="172" y="88288"/>
                      <a:pt x="264" y="86478"/>
                      <a:pt x="355" y="84681"/>
                    </a:cubicBezTo>
                    <a:cubicBezTo>
                      <a:pt x="520" y="82893"/>
                      <a:pt x="666" y="81116"/>
                      <a:pt x="830" y="79350"/>
                    </a:cubicBezTo>
                    <a:cubicBezTo>
                      <a:pt x="1013" y="77588"/>
                      <a:pt x="1232" y="75845"/>
                      <a:pt x="1433" y="74116"/>
                    </a:cubicBezTo>
                    <a:cubicBezTo>
                      <a:pt x="1652" y="72382"/>
                      <a:pt x="1962" y="70684"/>
                      <a:pt x="2200" y="68991"/>
                    </a:cubicBezTo>
                    <a:cubicBezTo>
                      <a:pt x="3296" y="62237"/>
                      <a:pt x="4720" y="55803"/>
                      <a:pt x="6273" y="49776"/>
                    </a:cubicBezTo>
                    <a:cubicBezTo>
                      <a:pt x="7825" y="43747"/>
                      <a:pt x="9524" y="38129"/>
                      <a:pt x="11277" y="33012"/>
                    </a:cubicBezTo>
                    <a:cubicBezTo>
                      <a:pt x="14765" y="22766"/>
                      <a:pt x="18309" y="14490"/>
                      <a:pt x="20993" y="8803"/>
                    </a:cubicBezTo>
                    <a:cubicBezTo>
                      <a:pt x="22327" y="5954"/>
                      <a:pt x="23477" y="3759"/>
                      <a:pt x="24244" y="2265"/>
                    </a:cubicBezTo>
                    <a:cubicBezTo>
                      <a:pt x="25048" y="774"/>
                      <a:pt x="25504" y="0"/>
                      <a:pt x="25504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8" name="图形 10">
              <a:extLst>
                <a:ext uri="{FF2B5EF4-FFF2-40B4-BE49-F238E27FC236}">
                  <a16:creationId xmlns:a16="http://schemas.microsoft.com/office/drawing/2014/main" id="{8130682B-C40D-6F7D-81B7-64D3D7B65CBF}"/>
                </a:ext>
              </a:extLst>
            </p:cNvPr>
            <p:cNvGrpSpPr/>
            <p:nvPr/>
          </p:nvGrpSpPr>
          <p:grpSpPr>
            <a:xfrm>
              <a:off x="8524425" y="881533"/>
              <a:ext cx="224121" cy="261679"/>
              <a:chOff x="8524425" y="881533"/>
              <a:chExt cx="224121" cy="261679"/>
            </a:xfrm>
          </p:grpSpPr>
          <p:grpSp>
            <p:nvGrpSpPr>
              <p:cNvPr id="1847" name="图形 10">
                <a:extLst>
                  <a:ext uri="{FF2B5EF4-FFF2-40B4-BE49-F238E27FC236}">
                    <a16:creationId xmlns:a16="http://schemas.microsoft.com/office/drawing/2014/main" id="{86FFBAB8-F68A-B629-5F1F-5362F96B9D52}"/>
                  </a:ext>
                </a:extLst>
              </p:cNvPr>
              <p:cNvGrpSpPr/>
              <p:nvPr/>
            </p:nvGrpSpPr>
            <p:grpSpPr>
              <a:xfrm>
                <a:off x="8524425" y="955658"/>
                <a:ext cx="224121" cy="187554"/>
                <a:chOff x="8524425" y="955658"/>
                <a:chExt cx="224121" cy="187554"/>
              </a:xfrm>
            </p:grpSpPr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3BE86CC8-B198-6B5D-1CC6-783E64BDB5C0}"/>
                    </a:ext>
                  </a:extLst>
                </p:cNvPr>
                <p:cNvSpPr/>
                <p:nvPr/>
              </p:nvSpPr>
              <p:spPr>
                <a:xfrm>
                  <a:off x="8524425" y="955658"/>
                  <a:ext cx="151807" cy="179820"/>
                </a:xfrm>
                <a:custGeom>
                  <a:avLst/>
                  <a:gdLst>
                    <a:gd name="connsiteX0" fmla="*/ 151808 w 151807"/>
                    <a:gd name="connsiteY0" fmla="*/ 37667 h 179820"/>
                    <a:gd name="connsiteX1" fmla="*/ 62499 w 151807"/>
                    <a:gd name="connsiteY1" fmla="*/ 0 h 179820"/>
                    <a:gd name="connsiteX2" fmla="*/ 0 w 151807"/>
                    <a:gd name="connsiteY2" fmla="*/ 102691 h 179820"/>
                    <a:gd name="connsiteX3" fmla="*/ 134914 w 151807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07" h="179820">
                      <a:moveTo>
                        <a:pt x="151808" y="37667"/>
                      </a:moveTo>
                      <a:lnTo>
                        <a:pt x="62499" y="0"/>
                      </a:lnTo>
                      <a:lnTo>
                        <a:pt x="0" y="102691"/>
                      </a:lnTo>
                      <a:lnTo>
                        <a:pt x="134914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0" name="图形 10">
                  <a:extLst>
                    <a:ext uri="{FF2B5EF4-FFF2-40B4-BE49-F238E27FC236}">
                      <a16:creationId xmlns:a16="http://schemas.microsoft.com/office/drawing/2014/main" id="{ECB10983-0244-F62D-926A-63B4E5F923B7}"/>
                    </a:ext>
                  </a:extLst>
                </p:cNvPr>
                <p:cNvGrpSpPr/>
                <p:nvPr/>
              </p:nvGrpSpPr>
              <p:grpSpPr>
                <a:xfrm>
                  <a:off x="8628961" y="990608"/>
                  <a:ext cx="119586" cy="152604"/>
                  <a:chOff x="8628961" y="990608"/>
                  <a:chExt cx="119586" cy="152604"/>
                </a:xfrm>
              </p:grpSpPr>
              <p:sp>
                <p:nvSpPr>
                  <p:cNvPr id="1851" name="任意多边形: 形状 1850">
                    <a:extLst>
                      <a:ext uri="{FF2B5EF4-FFF2-40B4-BE49-F238E27FC236}">
                        <a16:creationId xmlns:a16="http://schemas.microsoft.com/office/drawing/2014/main" id="{418ED24D-3EED-41A9-E7CB-040F38A1484E}"/>
                      </a:ext>
                    </a:extLst>
                  </p:cNvPr>
                  <p:cNvSpPr/>
                  <p:nvPr/>
                </p:nvSpPr>
                <p:spPr>
                  <a:xfrm>
                    <a:off x="8628961" y="990608"/>
                    <a:ext cx="99049" cy="150840"/>
                  </a:xfrm>
                  <a:custGeom>
                    <a:avLst/>
                    <a:gdLst>
                      <a:gd name="connsiteX0" fmla="*/ 99050 w 99049"/>
                      <a:gd name="connsiteY0" fmla="*/ 7427 h 150840"/>
                      <a:gd name="connsiteX1" fmla="*/ 32680 w 99049"/>
                      <a:gd name="connsiteY1" fmla="*/ 11400 h 150840"/>
                      <a:gd name="connsiteX2" fmla="*/ 41172 w 99049"/>
                      <a:gd name="connsiteY2" fmla="*/ 150841 h 150840"/>
                      <a:gd name="connsiteX3" fmla="*/ 99050 w 99049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49" h="150840">
                        <a:moveTo>
                          <a:pt x="99050" y="7427"/>
                        </a:moveTo>
                        <a:cubicBezTo>
                          <a:pt x="99050" y="7427"/>
                          <a:pt x="51710" y="-11680"/>
                          <a:pt x="32680" y="11400"/>
                        </a:cubicBezTo>
                        <a:cubicBezTo>
                          <a:pt x="13649" y="34485"/>
                          <a:pt x="-34494" y="112206"/>
                          <a:pt x="41172" y="150841"/>
                        </a:cubicBezTo>
                        <a:lnTo>
                          <a:pt x="9905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2" name="任意多边形: 形状 1851">
                    <a:extLst>
                      <a:ext uri="{FF2B5EF4-FFF2-40B4-BE49-F238E27FC236}">
                        <a16:creationId xmlns:a16="http://schemas.microsoft.com/office/drawing/2014/main" id="{CBBED109-41CA-28F0-82EB-579AE5C2E350}"/>
                      </a:ext>
                    </a:extLst>
                  </p:cNvPr>
                  <p:cNvSpPr/>
                  <p:nvPr/>
                </p:nvSpPr>
                <p:spPr>
                  <a:xfrm>
                    <a:off x="8649176" y="996106"/>
                    <a:ext cx="99370" cy="147105"/>
                  </a:xfrm>
                  <a:custGeom>
                    <a:avLst/>
                    <a:gdLst>
                      <a:gd name="connsiteX0" fmla="*/ 9304 w 99370"/>
                      <a:gd name="connsiteY0" fmla="*/ 57253 h 147105"/>
                      <a:gd name="connsiteX1" fmla="*/ 78633 w 99370"/>
                      <a:gd name="connsiteY1" fmla="*/ 1845 h 147105"/>
                      <a:gd name="connsiteX2" fmla="*/ 90066 w 99370"/>
                      <a:gd name="connsiteY2" fmla="*/ 89852 h 147105"/>
                      <a:gd name="connsiteX3" fmla="*/ 20737 w 99370"/>
                      <a:gd name="connsiteY3" fmla="*/ 145260 h 147105"/>
                      <a:gd name="connsiteX4" fmla="*/ 9304 w 99370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70" h="147105">
                        <a:moveTo>
                          <a:pt x="9304" y="57253"/>
                        </a:moveTo>
                        <a:cubicBezTo>
                          <a:pt x="25285" y="17652"/>
                          <a:pt x="56333" y="-7156"/>
                          <a:pt x="78633" y="1845"/>
                        </a:cubicBezTo>
                        <a:cubicBezTo>
                          <a:pt x="100933" y="10845"/>
                          <a:pt x="106047" y="50247"/>
                          <a:pt x="90066" y="89852"/>
                        </a:cubicBezTo>
                        <a:cubicBezTo>
                          <a:pt x="74085" y="129456"/>
                          <a:pt x="43037" y="154264"/>
                          <a:pt x="20737" y="145260"/>
                        </a:cubicBezTo>
                        <a:cubicBezTo>
                          <a:pt x="-1562" y="136258"/>
                          <a:pt x="-6676" y="96856"/>
                          <a:pt x="9304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48" name="任意多边形: 形状 1847">
                <a:extLst>
                  <a:ext uri="{FF2B5EF4-FFF2-40B4-BE49-F238E27FC236}">
                    <a16:creationId xmlns:a16="http://schemas.microsoft.com/office/drawing/2014/main" id="{EAE6A2C5-8D98-F4CF-47B8-A7F675A84A79}"/>
                  </a:ext>
                </a:extLst>
              </p:cNvPr>
              <p:cNvSpPr/>
              <p:nvPr/>
            </p:nvSpPr>
            <p:spPr>
              <a:xfrm>
                <a:off x="8550397" y="881533"/>
                <a:ext cx="71608" cy="202878"/>
              </a:xfrm>
              <a:custGeom>
                <a:avLst/>
                <a:gdLst>
                  <a:gd name="connsiteX0" fmla="*/ 46116 w 71608"/>
                  <a:gd name="connsiteY0" fmla="*/ 0 h 202878"/>
                  <a:gd name="connsiteX1" fmla="*/ 47358 w 71608"/>
                  <a:gd name="connsiteY1" fmla="*/ 2267 h 202878"/>
                  <a:gd name="connsiteX2" fmla="*/ 50627 w 71608"/>
                  <a:gd name="connsiteY2" fmla="*/ 8805 h 202878"/>
                  <a:gd name="connsiteX3" fmla="*/ 60343 w 71608"/>
                  <a:gd name="connsiteY3" fmla="*/ 33013 h 202878"/>
                  <a:gd name="connsiteX4" fmla="*/ 65347 w 71608"/>
                  <a:gd name="connsiteY4" fmla="*/ 49778 h 202878"/>
                  <a:gd name="connsiteX5" fmla="*/ 69402 w 71608"/>
                  <a:gd name="connsiteY5" fmla="*/ 68993 h 202878"/>
                  <a:gd name="connsiteX6" fmla="*/ 70169 w 71608"/>
                  <a:gd name="connsiteY6" fmla="*/ 74118 h 202878"/>
                  <a:gd name="connsiteX7" fmla="*/ 70772 w 71608"/>
                  <a:gd name="connsiteY7" fmla="*/ 79352 h 202878"/>
                  <a:gd name="connsiteX8" fmla="*/ 71264 w 71608"/>
                  <a:gd name="connsiteY8" fmla="*/ 84683 h 202878"/>
                  <a:gd name="connsiteX9" fmla="*/ 71520 w 71608"/>
                  <a:gd name="connsiteY9" fmla="*/ 90104 h 202878"/>
                  <a:gd name="connsiteX10" fmla="*/ 70278 w 71608"/>
                  <a:gd name="connsiteY10" fmla="*/ 112387 h 202878"/>
                  <a:gd name="connsiteX11" fmla="*/ 69767 w 71608"/>
                  <a:gd name="connsiteY11" fmla="*/ 115196 h 202878"/>
                  <a:gd name="connsiteX12" fmla="*/ 69182 w 71608"/>
                  <a:gd name="connsiteY12" fmla="*/ 117998 h 202878"/>
                  <a:gd name="connsiteX13" fmla="*/ 68489 w 71608"/>
                  <a:gd name="connsiteY13" fmla="*/ 120792 h 202878"/>
                  <a:gd name="connsiteX14" fmla="*/ 68141 w 71608"/>
                  <a:gd name="connsiteY14" fmla="*/ 122184 h 202878"/>
                  <a:gd name="connsiteX15" fmla="*/ 67703 w 71608"/>
                  <a:gd name="connsiteY15" fmla="*/ 123568 h 202878"/>
                  <a:gd name="connsiteX16" fmla="*/ 65785 w 71608"/>
                  <a:gd name="connsiteY16" fmla="*/ 129044 h 202878"/>
                  <a:gd name="connsiteX17" fmla="*/ 64671 w 71608"/>
                  <a:gd name="connsiteY17" fmla="*/ 131732 h 202878"/>
                  <a:gd name="connsiteX18" fmla="*/ 64598 w 71608"/>
                  <a:gd name="connsiteY18" fmla="*/ 131898 h 202878"/>
                  <a:gd name="connsiteX19" fmla="*/ 64452 w 71608"/>
                  <a:gd name="connsiteY19" fmla="*/ 132222 h 202878"/>
                  <a:gd name="connsiteX20" fmla="*/ 64306 w 71608"/>
                  <a:gd name="connsiteY20" fmla="*/ 132516 h 202878"/>
                  <a:gd name="connsiteX21" fmla="*/ 64014 w 71608"/>
                  <a:gd name="connsiteY21" fmla="*/ 133106 h 202878"/>
                  <a:gd name="connsiteX22" fmla="*/ 63430 w 71608"/>
                  <a:gd name="connsiteY22" fmla="*/ 134285 h 202878"/>
                  <a:gd name="connsiteX23" fmla="*/ 61110 w 71608"/>
                  <a:gd name="connsiteY23" fmla="*/ 138972 h 202878"/>
                  <a:gd name="connsiteX24" fmla="*/ 58480 w 71608"/>
                  <a:gd name="connsiteY24" fmla="*/ 143676 h 202878"/>
                  <a:gd name="connsiteX25" fmla="*/ 55777 w 71608"/>
                  <a:gd name="connsiteY25" fmla="*/ 148345 h 202878"/>
                  <a:gd name="connsiteX26" fmla="*/ 52910 w 71608"/>
                  <a:gd name="connsiteY26" fmla="*/ 152706 h 202878"/>
                  <a:gd name="connsiteX27" fmla="*/ 50042 w 71608"/>
                  <a:gd name="connsiteY27" fmla="*/ 156936 h 202878"/>
                  <a:gd name="connsiteX28" fmla="*/ 47047 w 71608"/>
                  <a:gd name="connsiteY28" fmla="*/ 160958 h 202878"/>
                  <a:gd name="connsiteX29" fmla="*/ 45568 w 71608"/>
                  <a:gd name="connsiteY29" fmla="*/ 162923 h 202878"/>
                  <a:gd name="connsiteX30" fmla="*/ 44033 w 71608"/>
                  <a:gd name="connsiteY30" fmla="*/ 164811 h 202878"/>
                  <a:gd name="connsiteX31" fmla="*/ 40984 w 71608"/>
                  <a:gd name="connsiteY31" fmla="*/ 168484 h 202878"/>
                  <a:gd name="connsiteX32" fmla="*/ 37897 w 71608"/>
                  <a:gd name="connsiteY32" fmla="*/ 171949 h 202878"/>
                  <a:gd name="connsiteX33" fmla="*/ 34865 w 71608"/>
                  <a:gd name="connsiteY33" fmla="*/ 175258 h 202878"/>
                  <a:gd name="connsiteX34" fmla="*/ 28838 w 71608"/>
                  <a:gd name="connsiteY34" fmla="*/ 181256 h 202878"/>
                  <a:gd name="connsiteX35" fmla="*/ 17643 w 71608"/>
                  <a:gd name="connsiteY35" fmla="*/ 190970 h 202878"/>
                  <a:gd name="connsiteX36" fmla="*/ 12730 w 71608"/>
                  <a:gd name="connsiteY36" fmla="*/ 194707 h 202878"/>
                  <a:gd name="connsiteX37" fmla="*/ 8456 w 71608"/>
                  <a:gd name="connsiteY37" fmla="*/ 197715 h 202878"/>
                  <a:gd name="connsiteX38" fmla="*/ 2265 w 71608"/>
                  <a:gd name="connsiteY38" fmla="*/ 201620 h 202878"/>
                  <a:gd name="connsiteX39" fmla="*/ 0 w 71608"/>
                  <a:gd name="connsiteY39" fmla="*/ 202878 h 202878"/>
                  <a:gd name="connsiteX40" fmla="*/ 1808 w 71608"/>
                  <a:gd name="connsiteY40" fmla="*/ 201041 h 202878"/>
                  <a:gd name="connsiteX41" fmla="*/ 6794 w 71608"/>
                  <a:gd name="connsiteY41" fmla="*/ 195768 h 202878"/>
                  <a:gd name="connsiteX42" fmla="*/ 10246 w 71608"/>
                  <a:gd name="connsiteY42" fmla="*/ 191956 h 202878"/>
                  <a:gd name="connsiteX43" fmla="*/ 12182 w 71608"/>
                  <a:gd name="connsiteY43" fmla="*/ 189779 h 202878"/>
                  <a:gd name="connsiteX44" fmla="*/ 14227 w 71608"/>
                  <a:gd name="connsiteY44" fmla="*/ 187409 h 202878"/>
                  <a:gd name="connsiteX45" fmla="*/ 23377 w 71608"/>
                  <a:gd name="connsiteY45" fmla="*/ 176275 h 202878"/>
                  <a:gd name="connsiteX46" fmla="*/ 28326 w 71608"/>
                  <a:gd name="connsiteY46" fmla="*/ 169752 h 202878"/>
                  <a:gd name="connsiteX47" fmla="*/ 33367 w 71608"/>
                  <a:gd name="connsiteY47" fmla="*/ 162623 h 202878"/>
                  <a:gd name="connsiteX48" fmla="*/ 38390 w 71608"/>
                  <a:gd name="connsiteY48" fmla="*/ 154943 h 202878"/>
                  <a:gd name="connsiteX49" fmla="*/ 40874 w 71608"/>
                  <a:gd name="connsiteY49" fmla="*/ 150924 h 202878"/>
                  <a:gd name="connsiteX50" fmla="*/ 43285 w 71608"/>
                  <a:gd name="connsiteY50" fmla="*/ 146756 h 202878"/>
                  <a:gd name="connsiteX51" fmla="*/ 45677 w 71608"/>
                  <a:gd name="connsiteY51" fmla="*/ 142509 h 202878"/>
                  <a:gd name="connsiteX52" fmla="*/ 47887 w 71608"/>
                  <a:gd name="connsiteY52" fmla="*/ 138197 h 202878"/>
                  <a:gd name="connsiteX53" fmla="*/ 52252 w 71608"/>
                  <a:gd name="connsiteY53" fmla="*/ 128969 h 202878"/>
                  <a:gd name="connsiteX54" fmla="*/ 52782 w 71608"/>
                  <a:gd name="connsiteY54" fmla="*/ 127774 h 202878"/>
                  <a:gd name="connsiteX55" fmla="*/ 53056 w 71608"/>
                  <a:gd name="connsiteY55" fmla="*/ 127175 h 202878"/>
                  <a:gd name="connsiteX56" fmla="*/ 53202 w 71608"/>
                  <a:gd name="connsiteY56" fmla="*/ 126874 h 202878"/>
                  <a:gd name="connsiteX57" fmla="*/ 53238 w 71608"/>
                  <a:gd name="connsiteY57" fmla="*/ 126799 h 202878"/>
                  <a:gd name="connsiteX58" fmla="*/ 53184 w 71608"/>
                  <a:gd name="connsiteY58" fmla="*/ 126894 h 202878"/>
                  <a:gd name="connsiteX59" fmla="*/ 53238 w 71608"/>
                  <a:gd name="connsiteY59" fmla="*/ 126755 h 202878"/>
                  <a:gd name="connsiteX60" fmla="*/ 54060 w 71608"/>
                  <a:gd name="connsiteY60" fmla="*/ 124529 h 202878"/>
                  <a:gd name="connsiteX61" fmla="*/ 55576 w 71608"/>
                  <a:gd name="connsiteY61" fmla="*/ 119968 h 202878"/>
                  <a:gd name="connsiteX62" fmla="*/ 55923 w 71608"/>
                  <a:gd name="connsiteY62" fmla="*/ 118811 h 202878"/>
                  <a:gd name="connsiteX63" fmla="*/ 56215 w 71608"/>
                  <a:gd name="connsiteY63" fmla="*/ 117620 h 202878"/>
                  <a:gd name="connsiteX64" fmla="*/ 56781 w 71608"/>
                  <a:gd name="connsiteY64" fmla="*/ 115234 h 202878"/>
                  <a:gd name="connsiteX65" fmla="*/ 57676 w 71608"/>
                  <a:gd name="connsiteY65" fmla="*/ 110369 h 202878"/>
                  <a:gd name="connsiteX66" fmla="*/ 59156 w 71608"/>
                  <a:gd name="connsiteY66" fmla="*/ 90312 h 202878"/>
                  <a:gd name="connsiteX67" fmla="*/ 59083 w 71608"/>
                  <a:gd name="connsiteY67" fmla="*/ 85275 h 202878"/>
                  <a:gd name="connsiteX68" fmla="*/ 58900 w 71608"/>
                  <a:gd name="connsiteY68" fmla="*/ 80267 h 202878"/>
                  <a:gd name="connsiteX69" fmla="*/ 58206 w 71608"/>
                  <a:gd name="connsiteY69" fmla="*/ 70410 h 202878"/>
                  <a:gd name="connsiteX70" fmla="*/ 55960 w 71608"/>
                  <a:gd name="connsiteY70" fmla="*/ 51679 h 202878"/>
                  <a:gd name="connsiteX71" fmla="*/ 53202 w 71608"/>
                  <a:gd name="connsiteY71" fmla="*/ 34860 h 202878"/>
                  <a:gd name="connsiteX72" fmla="*/ 48198 w 71608"/>
                  <a:gd name="connsiteY72" fmla="*/ 9623 h 202878"/>
                  <a:gd name="connsiteX73" fmla="*/ 46682 w 71608"/>
                  <a:gd name="connsiteY73" fmla="*/ 2520 h 202878"/>
                  <a:gd name="connsiteX74" fmla="*/ 46116 w 71608"/>
                  <a:gd name="connsiteY74" fmla="*/ 0 h 20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8" h="202878">
                    <a:moveTo>
                      <a:pt x="46116" y="0"/>
                    </a:moveTo>
                    <a:cubicBezTo>
                      <a:pt x="46116" y="0"/>
                      <a:pt x="46572" y="776"/>
                      <a:pt x="47358" y="2267"/>
                    </a:cubicBezTo>
                    <a:cubicBezTo>
                      <a:pt x="48124" y="3762"/>
                      <a:pt x="49294" y="5956"/>
                      <a:pt x="50627" y="8805"/>
                    </a:cubicBezTo>
                    <a:cubicBezTo>
                      <a:pt x="53311" y="14492"/>
                      <a:pt x="56855" y="22767"/>
                      <a:pt x="60343" y="33013"/>
                    </a:cubicBezTo>
                    <a:cubicBezTo>
                      <a:pt x="62078" y="38131"/>
                      <a:pt x="63777" y="43751"/>
                      <a:pt x="65347" y="49778"/>
                    </a:cubicBezTo>
                    <a:cubicBezTo>
                      <a:pt x="66900" y="55805"/>
                      <a:pt x="68324" y="62239"/>
                      <a:pt x="69402" y="68993"/>
                    </a:cubicBezTo>
                    <a:cubicBezTo>
                      <a:pt x="69657" y="70688"/>
                      <a:pt x="69968" y="72386"/>
                      <a:pt x="70169" y="74118"/>
                    </a:cubicBezTo>
                    <a:cubicBezTo>
                      <a:pt x="70369" y="75847"/>
                      <a:pt x="70607" y="77589"/>
                      <a:pt x="70772" y="79352"/>
                    </a:cubicBezTo>
                    <a:cubicBezTo>
                      <a:pt x="70936" y="81120"/>
                      <a:pt x="71100" y="82895"/>
                      <a:pt x="71264" y="84683"/>
                    </a:cubicBezTo>
                    <a:cubicBezTo>
                      <a:pt x="71337" y="86480"/>
                      <a:pt x="71429" y="88290"/>
                      <a:pt x="71520" y="90104"/>
                    </a:cubicBezTo>
                    <a:cubicBezTo>
                      <a:pt x="71794" y="97384"/>
                      <a:pt x="71447" y="104879"/>
                      <a:pt x="70278" y="112387"/>
                    </a:cubicBezTo>
                    <a:lnTo>
                      <a:pt x="69767" y="115196"/>
                    </a:lnTo>
                    <a:cubicBezTo>
                      <a:pt x="69584" y="116131"/>
                      <a:pt x="69438" y="117066"/>
                      <a:pt x="69182" y="117998"/>
                    </a:cubicBezTo>
                    <a:lnTo>
                      <a:pt x="68489" y="120792"/>
                    </a:lnTo>
                    <a:lnTo>
                      <a:pt x="68141" y="122184"/>
                    </a:lnTo>
                    <a:lnTo>
                      <a:pt x="67703" y="123568"/>
                    </a:lnTo>
                    <a:cubicBezTo>
                      <a:pt x="67119" y="125409"/>
                      <a:pt x="66589" y="127257"/>
                      <a:pt x="65785" y="129044"/>
                    </a:cubicBezTo>
                    <a:lnTo>
                      <a:pt x="64671" y="131732"/>
                    </a:lnTo>
                    <a:lnTo>
                      <a:pt x="64598" y="131898"/>
                    </a:lnTo>
                    <a:lnTo>
                      <a:pt x="64452" y="132222"/>
                    </a:lnTo>
                    <a:lnTo>
                      <a:pt x="64306" y="132516"/>
                    </a:lnTo>
                    <a:lnTo>
                      <a:pt x="64014" y="133106"/>
                    </a:lnTo>
                    <a:lnTo>
                      <a:pt x="63430" y="134285"/>
                    </a:lnTo>
                    <a:cubicBezTo>
                      <a:pt x="62662" y="135852"/>
                      <a:pt x="61877" y="137418"/>
                      <a:pt x="61110" y="138972"/>
                    </a:cubicBezTo>
                    <a:cubicBezTo>
                      <a:pt x="60379" y="140500"/>
                      <a:pt x="59375" y="142115"/>
                      <a:pt x="58480" y="143676"/>
                    </a:cubicBezTo>
                    <a:cubicBezTo>
                      <a:pt x="57585" y="145240"/>
                      <a:pt x="56672" y="146798"/>
                      <a:pt x="55777" y="148345"/>
                    </a:cubicBezTo>
                    <a:cubicBezTo>
                      <a:pt x="54845" y="149842"/>
                      <a:pt x="53859" y="151263"/>
                      <a:pt x="52910" y="152706"/>
                    </a:cubicBezTo>
                    <a:cubicBezTo>
                      <a:pt x="51942" y="154127"/>
                      <a:pt x="51047" y="155584"/>
                      <a:pt x="50042" y="156936"/>
                    </a:cubicBezTo>
                    <a:cubicBezTo>
                      <a:pt x="49038" y="158298"/>
                      <a:pt x="48051" y="159643"/>
                      <a:pt x="47047" y="160958"/>
                    </a:cubicBezTo>
                    <a:cubicBezTo>
                      <a:pt x="46554" y="161615"/>
                      <a:pt x="46061" y="162269"/>
                      <a:pt x="45568" y="162923"/>
                    </a:cubicBezTo>
                    <a:cubicBezTo>
                      <a:pt x="45056" y="163569"/>
                      <a:pt x="44527" y="164185"/>
                      <a:pt x="44033" y="164811"/>
                    </a:cubicBezTo>
                    <a:cubicBezTo>
                      <a:pt x="42992" y="166049"/>
                      <a:pt x="41988" y="167275"/>
                      <a:pt x="40984" y="168484"/>
                    </a:cubicBezTo>
                    <a:cubicBezTo>
                      <a:pt x="39997" y="169700"/>
                      <a:pt x="38919" y="170816"/>
                      <a:pt x="37897" y="171949"/>
                    </a:cubicBezTo>
                    <a:cubicBezTo>
                      <a:pt x="36874" y="173070"/>
                      <a:pt x="35870" y="174173"/>
                      <a:pt x="34865" y="175258"/>
                    </a:cubicBezTo>
                    <a:cubicBezTo>
                      <a:pt x="32783" y="177344"/>
                      <a:pt x="30811" y="179378"/>
                      <a:pt x="28838" y="181256"/>
                    </a:cubicBezTo>
                    <a:cubicBezTo>
                      <a:pt x="24857" y="184976"/>
                      <a:pt x="21112" y="188249"/>
                      <a:pt x="17643" y="190970"/>
                    </a:cubicBezTo>
                    <a:cubicBezTo>
                      <a:pt x="15908" y="192331"/>
                      <a:pt x="14300" y="193609"/>
                      <a:pt x="12730" y="194707"/>
                    </a:cubicBezTo>
                    <a:cubicBezTo>
                      <a:pt x="11195" y="195837"/>
                      <a:pt x="9771" y="196846"/>
                      <a:pt x="8456" y="197715"/>
                    </a:cubicBezTo>
                    <a:cubicBezTo>
                      <a:pt x="5863" y="199501"/>
                      <a:pt x="3707" y="200749"/>
                      <a:pt x="2265" y="201620"/>
                    </a:cubicBezTo>
                    <a:cubicBezTo>
                      <a:pt x="803" y="202469"/>
                      <a:pt x="0" y="202878"/>
                      <a:pt x="0" y="202878"/>
                    </a:cubicBezTo>
                    <a:cubicBezTo>
                      <a:pt x="0" y="202878"/>
                      <a:pt x="639" y="202239"/>
                      <a:pt x="1808" y="201041"/>
                    </a:cubicBezTo>
                    <a:cubicBezTo>
                      <a:pt x="2995" y="199848"/>
                      <a:pt x="4675" y="198055"/>
                      <a:pt x="6794" y="195768"/>
                    </a:cubicBezTo>
                    <a:cubicBezTo>
                      <a:pt x="7835" y="194623"/>
                      <a:pt x="9022" y="193363"/>
                      <a:pt x="10246" y="191956"/>
                    </a:cubicBezTo>
                    <a:cubicBezTo>
                      <a:pt x="10867" y="191259"/>
                      <a:pt x="11524" y="190532"/>
                      <a:pt x="12182" y="189779"/>
                    </a:cubicBezTo>
                    <a:cubicBezTo>
                      <a:pt x="12839" y="189016"/>
                      <a:pt x="13515" y="188227"/>
                      <a:pt x="14227" y="187409"/>
                    </a:cubicBezTo>
                    <a:cubicBezTo>
                      <a:pt x="17058" y="184160"/>
                      <a:pt x="20108" y="180407"/>
                      <a:pt x="23377" y="176275"/>
                    </a:cubicBezTo>
                    <a:cubicBezTo>
                      <a:pt x="24966" y="174184"/>
                      <a:pt x="26610" y="172007"/>
                      <a:pt x="28326" y="169752"/>
                    </a:cubicBezTo>
                    <a:cubicBezTo>
                      <a:pt x="29934" y="167427"/>
                      <a:pt x="31705" y="165120"/>
                      <a:pt x="33367" y="162623"/>
                    </a:cubicBezTo>
                    <a:cubicBezTo>
                      <a:pt x="34975" y="160107"/>
                      <a:pt x="36819" y="157648"/>
                      <a:pt x="38390" y="154943"/>
                    </a:cubicBezTo>
                    <a:cubicBezTo>
                      <a:pt x="39194" y="153608"/>
                      <a:pt x="40034" y="152268"/>
                      <a:pt x="40874" y="150924"/>
                    </a:cubicBezTo>
                    <a:cubicBezTo>
                      <a:pt x="41732" y="149585"/>
                      <a:pt x="42463" y="148155"/>
                      <a:pt x="43285" y="146756"/>
                    </a:cubicBezTo>
                    <a:cubicBezTo>
                      <a:pt x="44070" y="145353"/>
                      <a:pt x="44873" y="143934"/>
                      <a:pt x="45677" y="142509"/>
                    </a:cubicBezTo>
                    <a:cubicBezTo>
                      <a:pt x="46408" y="141081"/>
                      <a:pt x="47138" y="139642"/>
                      <a:pt x="47887" y="138197"/>
                    </a:cubicBezTo>
                    <a:cubicBezTo>
                      <a:pt x="49385" y="135421"/>
                      <a:pt x="50773" y="132136"/>
                      <a:pt x="52252" y="128969"/>
                    </a:cubicBezTo>
                    <a:lnTo>
                      <a:pt x="52782" y="127774"/>
                    </a:lnTo>
                    <a:lnTo>
                      <a:pt x="53056" y="127175"/>
                    </a:lnTo>
                    <a:lnTo>
                      <a:pt x="53202" y="126874"/>
                    </a:lnTo>
                    <a:lnTo>
                      <a:pt x="53238" y="126799"/>
                    </a:lnTo>
                    <a:cubicBezTo>
                      <a:pt x="53257" y="126737"/>
                      <a:pt x="53110" y="127064"/>
                      <a:pt x="53184" y="126894"/>
                    </a:cubicBezTo>
                    <a:lnTo>
                      <a:pt x="53238" y="126755"/>
                    </a:lnTo>
                    <a:lnTo>
                      <a:pt x="54060" y="124529"/>
                    </a:lnTo>
                    <a:cubicBezTo>
                      <a:pt x="54663" y="123070"/>
                      <a:pt x="55083" y="121503"/>
                      <a:pt x="55576" y="119968"/>
                    </a:cubicBezTo>
                    <a:lnTo>
                      <a:pt x="55923" y="118811"/>
                    </a:lnTo>
                    <a:lnTo>
                      <a:pt x="56215" y="117620"/>
                    </a:lnTo>
                    <a:lnTo>
                      <a:pt x="56781" y="115234"/>
                    </a:lnTo>
                    <a:cubicBezTo>
                      <a:pt x="57165" y="113644"/>
                      <a:pt x="57366" y="111987"/>
                      <a:pt x="57676" y="110369"/>
                    </a:cubicBezTo>
                    <a:cubicBezTo>
                      <a:pt x="58772" y="103816"/>
                      <a:pt x="59137" y="97035"/>
                      <a:pt x="59156" y="90312"/>
                    </a:cubicBezTo>
                    <a:cubicBezTo>
                      <a:pt x="59137" y="88626"/>
                      <a:pt x="59119" y="86946"/>
                      <a:pt x="59083" y="85275"/>
                    </a:cubicBezTo>
                    <a:cubicBezTo>
                      <a:pt x="59028" y="83598"/>
                      <a:pt x="58973" y="81927"/>
                      <a:pt x="58900" y="80267"/>
                    </a:cubicBezTo>
                    <a:cubicBezTo>
                      <a:pt x="58717" y="76943"/>
                      <a:pt x="58480" y="73655"/>
                      <a:pt x="58206" y="70410"/>
                    </a:cubicBezTo>
                    <a:cubicBezTo>
                      <a:pt x="57603" y="63926"/>
                      <a:pt x="56836" y="57642"/>
                      <a:pt x="55960" y="51679"/>
                    </a:cubicBezTo>
                    <a:cubicBezTo>
                      <a:pt x="55083" y="45716"/>
                      <a:pt x="54170" y="40067"/>
                      <a:pt x="53202" y="34860"/>
                    </a:cubicBezTo>
                    <a:cubicBezTo>
                      <a:pt x="51321" y="24439"/>
                      <a:pt x="49513" y="15729"/>
                      <a:pt x="48198" y="9623"/>
                    </a:cubicBezTo>
                    <a:cubicBezTo>
                      <a:pt x="47540" y="6575"/>
                      <a:pt x="47047" y="4153"/>
                      <a:pt x="46682" y="2520"/>
                    </a:cubicBezTo>
                    <a:cubicBezTo>
                      <a:pt x="46316" y="875"/>
                      <a:pt x="46116" y="0"/>
                      <a:pt x="46116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9" name="图形 10">
              <a:extLst>
                <a:ext uri="{FF2B5EF4-FFF2-40B4-BE49-F238E27FC236}">
                  <a16:creationId xmlns:a16="http://schemas.microsoft.com/office/drawing/2014/main" id="{6811D228-2780-D2B2-C403-3DA10EA8B883}"/>
                </a:ext>
              </a:extLst>
            </p:cNvPr>
            <p:cNvGrpSpPr/>
            <p:nvPr/>
          </p:nvGrpSpPr>
          <p:grpSpPr>
            <a:xfrm>
              <a:off x="8176740" y="16818"/>
              <a:ext cx="523764" cy="462790"/>
              <a:chOff x="8176740" y="16818"/>
              <a:chExt cx="523764" cy="462790"/>
            </a:xfrm>
          </p:grpSpPr>
          <p:sp>
            <p:nvSpPr>
              <p:cNvPr id="1738" name="任意多边形: 形状 1737">
                <a:extLst>
                  <a:ext uri="{FF2B5EF4-FFF2-40B4-BE49-F238E27FC236}">
                    <a16:creationId xmlns:a16="http://schemas.microsoft.com/office/drawing/2014/main" id="{46B6708F-0F9C-3309-3F2F-136FCF7B7AB4}"/>
                  </a:ext>
                </a:extLst>
              </p:cNvPr>
              <p:cNvSpPr/>
              <p:nvPr/>
            </p:nvSpPr>
            <p:spPr>
              <a:xfrm>
                <a:off x="8252644" y="125889"/>
                <a:ext cx="371957" cy="353719"/>
              </a:xfrm>
              <a:custGeom>
                <a:avLst/>
                <a:gdLst>
                  <a:gd name="connsiteX0" fmla="*/ 371957 w 371957"/>
                  <a:gd name="connsiteY0" fmla="*/ 190273 h 353719"/>
                  <a:gd name="connsiteX1" fmla="*/ 367227 w 371957"/>
                  <a:gd name="connsiteY1" fmla="*/ 220665 h 353719"/>
                  <a:gd name="connsiteX2" fmla="*/ 337457 w 371957"/>
                  <a:gd name="connsiteY2" fmla="*/ 273027 h 353719"/>
                  <a:gd name="connsiteX3" fmla="*/ 259819 w 371957"/>
                  <a:gd name="connsiteY3" fmla="*/ 328086 h 353719"/>
                  <a:gd name="connsiteX4" fmla="*/ 185978 w 371957"/>
                  <a:gd name="connsiteY4" fmla="*/ 353719 h 353719"/>
                  <a:gd name="connsiteX5" fmla="*/ 112139 w 371957"/>
                  <a:gd name="connsiteY5" fmla="*/ 328086 h 353719"/>
                  <a:gd name="connsiteX6" fmla="*/ 34500 w 371957"/>
                  <a:gd name="connsiteY6" fmla="*/ 273027 h 353719"/>
                  <a:gd name="connsiteX7" fmla="*/ 18 w 371957"/>
                  <a:gd name="connsiteY7" fmla="*/ 192006 h 353719"/>
                  <a:gd name="connsiteX8" fmla="*/ 0 w 371957"/>
                  <a:gd name="connsiteY8" fmla="*/ 190274 h 353719"/>
                  <a:gd name="connsiteX9" fmla="*/ 10922 w 371957"/>
                  <a:gd name="connsiteY9" fmla="*/ 144778 h 353719"/>
                  <a:gd name="connsiteX10" fmla="*/ 68945 w 371957"/>
                  <a:gd name="connsiteY10" fmla="*/ 66045 h 353719"/>
                  <a:gd name="connsiteX11" fmla="*/ 93857 w 371957"/>
                  <a:gd name="connsiteY11" fmla="*/ 37996 h 353719"/>
                  <a:gd name="connsiteX12" fmla="*/ 126202 w 371957"/>
                  <a:gd name="connsiteY12" fmla="*/ 14012 h 353719"/>
                  <a:gd name="connsiteX13" fmla="*/ 185978 w 371957"/>
                  <a:gd name="connsiteY13" fmla="*/ 0 h 353719"/>
                  <a:gd name="connsiteX14" fmla="*/ 336015 w 371957"/>
                  <a:gd name="connsiteY14" fmla="*/ 105325 h 353719"/>
                  <a:gd name="connsiteX15" fmla="*/ 357383 w 371957"/>
                  <a:gd name="connsiteY15" fmla="*/ 134450 h 353719"/>
                  <a:gd name="connsiteX16" fmla="*/ 366460 w 371957"/>
                  <a:gd name="connsiteY16" fmla="*/ 155562 h 353719"/>
                  <a:gd name="connsiteX17" fmla="*/ 370295 w 371957"/>
                  <a:gd name="connsiteY17" fmla="*/ 171132 h 353719"/>
                  <a:gd name="connsiteX18" fmla="*/ 371957 w 371957"/>
                  <a:gd name="connsiteY18" fmla="*/ 190273 h 35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957" h="353719">
                    <a:moveTo>
                      <a:pt x="371957" y="190273"/>
                    </a:moveTo>
                    <a:cubicBezTo>
                      <a:pt x="371957" y="200429"/>
                      <a:pt x="370295" y="210627"/>
                      <a:pt x="367227" y="220665"/>
                    </a:cubicBezTo>
                    <a:cubicBezTo>
                      <a:pt x="361584" y="239088"/>
                      <a:pt x="351173" y="256973"/>
                      <a:pt x="337457" y="273027"/>
                    </a:cubicBezTo>
                    <a:cubicBezTo>
                      <a:pt x="317185" y="296801"/>
                      <a:pt x="289698" y="316555"/>
                      <a:pt x="259819" y="328086"/>
                    </a:cubicBezTo>
                    <a:cubicBezTo>
                      <a:pt x="238231" y="343965"/>
                      <a:pt x="218141" y="353719"/>
                      <a:pt x="185978" y="353719"/>
                    </a:cubicBezTo>
                    <a:cubicBezTo>
                      <a:pt x="153816" y="353719"/>
                      <a:pt x="133726" y="343965"/>
                      <a:pt x="112139" y="328086"/>
                    </a:cubicBezTo>
                    <a:cubicBezTo>
                      <a:pt x="82259" y="316555"/>
                      <a:pt x="54773" y="296801"/>
                      <a:pt x="34500" y="273027"/>
                    </a:cubicBezTo>
                    <a:cubicBezTo>
                      <a:pt x="13753" y="248734"/>
                      <a:pt x="548" y="220219"/>
                      <a:pt x="18" y="192006"/>
                    </a:cubicBezTo>
                    <a:cubicBezTo>
                      <a:pt x="18" y="191432"/>
                      <a:pt x="0" y="190848"/>
                      <a:pt x="0" y="190274"/>
                    </a:cubicBezTo>
                    <a:cubicBezTo>
                      <a:pt x="0" y="173738"/>
                      <a:pt x="4164" y="158817"/>
                      <a:pt x="10922" y="144778"/>
                    </a:cubicBezTo>
                    <a:cubicBezTo>
                      <a:pt x="24290" y="116895"/>
                      <a:pt x="47796" y="92518"/>
                      <a:pt x="68945" y="66045"/>
                    </a:cubicBezTo>
                    <a:cubicBezTo>
                      <a:pt x="76798" y="56201"/>
                      <a:pt x="84944" y="46638"/>
                      <a:pt x="93857" y="37996"/>
                    </a:cubicBezTo>
                    <a:cubicBezTo>
                      <a:pt x="103500" y="28679"/>
                      <a:pt x="114056" y="20421"/>
                      <a:pt x="126202" y="14012"/>
                    </a:cubicBezTo>
                    <a:cubicBezTo>
                      <a:pt x="142657" y="5315"/>
                      <a:pt x="162035" y="0"/>
                      <a:pt x="185978" y="0"/>
                    </a:cubicBezTo>
                    <a:cubicBezTo>
                      <a:pt x="266248" y="0"/>
                      <a:pt x="295104" y="62480"/>
                      <a:pt x="336015" y="105325"/>
                    </a:cubicBezTo>
                    <a:cubicBezTo>
                      <a:pt x="344635" y="114349"/>
                      <a:pt x="351794" y="124149"/>
                      <a:pt x="357383" y="134450"/>
                    </a:cubicBezTo>
                    <a:cubicBezTo>
                      <a:pt x="361109" y="141288"/>
                      <a:pt x="364140" y="148352"/>
                      <a:pt x="366460" y="155562"/>
                    </a:cubicBezTo>
                    <a:cubicBezTo>
                      <a:pt x="368103" y="160695"/>
                      <a:pt x="369382" y="165891"/>
                      <a:pt x="370295" y="171132"/>
                    </a:cubicBezTo>
                    <a:cubicBezTo>
                      <a:pt x="371409" y="177466"/>
                      <a:pt x="371957" y="183864"/>
                      <a:pt x="371957" y="190273"/>
                    </a:cubicBezTo>
                    <a:close/>
                  </a:path>
                </a:pathLst>
              </a:custGeom>
              <a:solidFill>
                <a:srgbClr val="F5C57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9" name="任意多边形: 形状 1738">
                <a:extLst>
                  <a:ext uri="{FF2B5EF4-FFF2-40B4-BE49-F238E27FC236}">
                    <a16:creationId xmlns:a16="http://schemas.microsoft.com/office/drawing/2014/main" id="{7923BAE9-FADA-A4A8-F018-D1D498A4ACD0}"/>
                  </a:ext>
                </a:extLst>
              </p:cNvPr>
              <p:cNvSpPr/>
              <p:nvPr/>
            </p:nvSpPr>
            <p:spPr>
              <a:xfrm>
                <a:off x="8287144" y="339766"/>
                <a:ext cx="302957" cy="139840"/>
              </a:xfrm>
              <a:custGeom>
                <a:avLst/>
                <a:gdLst>
                  <a:gd name="connsiteX0" fmla="*/ 302958 w 302957"/>
                  <a:gd name="connsiteY0" fmla="*/ 59148 h 139840"/>
                  <a:gd name="connsiteX1" fmla="*/ 225319 w 302957"/>
                  <a:gd name="connsiteY1" fmla="*/ 114208 h 139840"/>
                  <a:gd name="connsiteX2" fmla="*/ 151479 w 302957"/>
                  <a:gd name="connsiteY2" fmla="*/ 139841 h 139840"/>
                  <a:gd name="connsiteX3" fmla="*/ 77639 w 302957"/>
                  <a:gd name="connsiteY3" fmla="*/ 114208 h 139840"/>
                  <a:gd name="connsiteX4" fmla="*/ 0 w 302957"/>
                  <a:gd name="connsiteY4" fmla="*/ 59148 h 139840"/>
                  <a:gd name="connsiteX5" fmla="*/ 77639 w 302957"/>
                  <a:gd name="connsiteY5" fmla="*/ 4098 h 139840"/>
                  <a:gd name="connsiteX6" fmla="*/ 151479 w 302957"/>
                  <a:gd name="connsiteY6" fmla="*/ 23614 h 139840"/>
                  <a:gd name="connsiteX7" fmla="*/ 225319 w 302957"/>
                  <a:gd name="connsiteY7" fmla="*/ 4098 h 139840"/>
                  <a:gd name="connsiteX8" fmla="*/ 302958 w 302957"/>
                  <a:gd name="connsiteY8" fmla="*/ 59148 h 13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957" h="139840">
                    <a:moveTo>
                      <a:pt x="302958" y="59148"/>
                    </a:moveTo>
                    <a:cubicBezTo>
                      <a:pt x="282685" y="82922"/>
                      <a:pt x="255198" y="102676"/>
                      <a:pt x="225319" y="114208"/>
                    </a:cubicBezTo>
                    <a:cubicBezTo>
                      <a:pt x="203731" y="130086"/>
                      <a:pt x="183641" y="139841"/>
                      <a:pt x="151479" y="139841"/>
                    </a:cubicBezTo>
                    <a:cubicBezTo>
                      <a:pt x="119317" y="139841"/>
                      <a:pt x="99227" y="130086"/>
                      <a:pt x="77639" y="114208"/>
                    </a:cubicBezTo>
                    <a:cubicBezTo>
                      <a:pt x="47759" y="102676"/>
                      <a:pt x="20273" y="82922"/>
                      <a:pt x="0" y="59148"/>
                    </a:cubicBezTo>
                    <a:cubicBezTo>
                      <a:pt x="20273" y="35383"/>
                      <a:pt x="47759" y="15629"/>
                      <a:pt x="77639" y="4098"/>
                    </a:cubicBezTo>
                    <a:cubicBezTo>
                      <a:pt x="99227" y="-11782"/>
                      <a:pt x="119317" y="23614"/>
                      <a:pt x="151479" y="23614"/>
                    </a:cubicBezTo>
                    <a:cubicBezTo>
                      <a:pt x="183641" y="23614"/>
                      <a:pt x="203731" y="-11782"/>
                      <a:pt x="225319" y="4098"/>
                    </a:cubicBezTo>
                    <a:cubicBezTo>
                      <a:pt x="255198" y="15629"/>
                      <a:pt x="282685" y="35383"/>
                      <a:pt x="302958" y="59148"/>
                    </a:cubicBezTo>
                    <a:close/>
                  </a:path>
                </a:pathLst>
              </a:custGeom>
              <a:solidFill>
                <a:srgbClr val="F9DDA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0" name="图形 10">
                <a:extLst>
                  <a:ext uri="{FF2B5EF4-FFF2-40B4-BE49-F238E27FC236}">
                    <a16:creationId xmlns:a16="http://schemas.microsoft.com/office/drawing/2014/main" id="{D38AAFA6-8D78-84D7-3FDB-20F7378466D5}"/>
                  </a:ext>
                </a:extLst>
              </p:cNvPr>
              <p:cNvGrpSpPr/>
              <p:nvPr/>
            </p:nvGrpSpPr>
            <p:grpSpPr>
              <a:xfrm>
                <a:off x="8176740" y="60608"/>
                <a:ext cx="523764" cy="172205"/>
                <a:chOff x="8176740" y="60608"/>
                <a:chExt cx="523764" cy="172205"/>
              </a:xfrm>
            </p:grpSpPr>
            <p:grpSp>
              <p:nvGrpSpPr>
                <p:cNvPr id="1837" name="图形 10">
                  <a:extLst>
                    <a:ext uri="{FF2B5EF4-FFF2-40B4-BE49-F238E27FC236}">
                      <a16:creationId xmlns:a16="http://schemas.microsoft.com/office/drawing/2014/main" id="{CA594877-EC8E-D401-9B7D-CCF8490B5E48}"/>
                    </a:ext>
                  </a:extLst>
                </p:cNvPr>
                <p:cNvGrpSpPr/>
                <p:nvPr/>
              </p:nvGrpSpPr>
              <p:grpSpPr>
                <a:xfrm>
                  <a:off x="8176740" y="60608"/>
                  <a:ext cx="224770" cy="172205"/>
                  <a:chOff x="8176740" y="60608"/>
                  <a:chExt cx="224770" cy="172205"/>
                </a:xfrm>
              </p:grpSpPr>
              <p:sp>
                <p:nvSpPr>
                  <p:cNvPr id="1843" name="任意多边形: 形状 1842">
                    <a:extLst>
                      <a:ext uri="{FF2B5EF4-FFF2-40B4-BE49-F238E27FC236}">
                        <a16:creationId xmlns:a16="http://schemas.microsoft.com/office/drawing/2014/main" id="{E7060E26-7336-4E1B-BC9D-34EAD2753007}"/>
                      </a:ext>
                    </a:extLst>
                  </p:cNvPr>
                  <p:cNvSpPr/>
                  <p:nvPr/>
                </p:nvSpPr>
                <p:spPr>
                  <a:xfrm>
                    <a:off x="8176740" y="60608"/>
                    <a:ext cx="224770" cy="172205"/>
                  </a:xfrm>
                  <a:custGeom>
                    <a:avLst/>
                    <a:gdLst>
                      <a:gd name="connsiteX0" fmla="*/ 2137 w 224770"/>
                      <a:gd name="connsiteY0" fmla="*/ 2838 h 172205"/>
                      <a:gd name="connsiteX1" fmla="*/ 895 w 224770"/>
                      <a:gd name="connsiteY1" fmla="*/ 1926 h 172205"/>
                      <a:gd name="connsiteX2" fmla="*/ 1078 w 224770"/>
                      <a:gd name="connsiteY2" fmla="*/ 2985 h 172205"/>
                      <a:gd name="connsiteX3" fmla="*/ 0 w 224770"/>
                      <a:gd name="connsiteY3" fmla="*/ 3133 h 172205"/>
                      <a:gd name="connsiteX4" fmla="*/ 1260 w 224770"/>
                      <a:gd name="connsiteY4" fmla="*/ 4045 h 172205"/>
                      <a:gd name="connsiteX5" fmla="*/ 133471 w 224770"/>
                      <a:gd name="connsiteY5" fmla="*/ 132263 h 172205"/>
                      <a:gd name="connsiteX6" fmla="*/ 207091 w 224770"/>
                      <a:gd name="connsiteY6" fmla="*/ 172205 h 172205"/>
                      <a:gd name="connsiteX7" fmla="*/ 215895 w 224770"/>
                      <a:gd name="connsiteY7" fmla="*/ 160139 h 172205"/>
                      <a:gd name="connsiteX8" fmla="*/ 224771 w 224770"/>
                      <a:gd name="connsiteY8" fmla="*/ 148050 h 172205"/>
                      <a:gd name="connsiteX9" fmla="*/ 164391 w 224770"/>
                      <a:gd name="connsiteY9" fmla="*/ 90006 h 172205"/>
                      <a:gd name="connsiteX10" fmla="*/ 2137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137" y="2838"/>
                        </a:moveTo>
                        <a:lnTo>
                          <a:pt x="895" y="1926"/>
                        </a:lnTo>
                        <a:cubicBezTo>
                          <a:pt x="950" y="2282"/>
                          <a:pt x="1005" y="2631"/>
                          <a:pt x="1078" y="2985"/>
                        </a:cubicBezTo>
                        <a:cubicBezTo>
                          <a:pt x="712" y="3037"/>
                          <a:pt x="365" y="3082"/>
                          <a:pt x="0" y="3133"/>
                        </a:cubicBezTo>
                        <a:lnTo>
                          <a:pt x="1260" y="4045"/>
                        </a:lnTo>
                        <a:cubicBezTo>
                          <a:pt x="25953" y="147329"/>
                          <a:pt x="116066" y="133364"/>
                          <a:pt x="133471" y="132263"/>
                        </a:cubicBezTo>
                        <a:cubicBezTo>
                          <a:pt x="150967" y="131158"/>
                          <a:pt x="207091" y="172205"/>
                          <a:pt x="207091" y="172205"/>
                        </a:cubicBezTo>
                        <a:lnTo>
                          <a:pt x="215895" y="160139"/>
                        </a:lnTo>
                        <a:lnTo>
                          <a:pt x="224771" y="148050"/>
                        </a:lnTo>
                        <a:cubicBezTo>
                          <a:pt x="224771" y="148050"/>
                          <a:pt x="168628" y="107008"/>
                          <a:pt x="164391" y="90006"/>
                        </a:cubicBezTo>
                        <a:cubicBezTo>
                          <a:pt x="160172" y="73087"/>
                          <a:pt x="146164" y="-17000"/>
                          <a:pt x="2137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4" name="任意多边形: 形状 1843">
                    <a:extLst>
                      <a:ext uri="{FF2B5EF4-FFF2-40B4-BE49-F238E27FC236}">
                        <a16:creationId xmlns:a16="http://schemas.microsoft.com/office/drawing/2014/main" id="{CD0DF6C1-01B9-8990-D34C-BCCB1617401F}"/>
                      </a:ext>
                    </a:extLst>
                  </p:cNvPr>
                  <p:cNvSpPr/>
                  <p:nvPr/>
                </p:nvSpPr>
                <p:spPr>
                  <a:xfrm>
                    <a:off x="8200775" y="82891"/>
                    <a:ext cx="114896" cy="84624"/>
                  </a:xfrm>
                  <a:custGeom>
                    <a:avLst/>
                    <a:gdLst>
                      <a:gd name="connsiteX0" fmla="*/ 1699 w 114896"/>
                      <a:gd name="connsiteY0" fmla="*/ 597 h 84624"/>
                      <a:gd name="connsiteX1" fmla="*/ 877 w 114896"/>
                      <a:gd name="connsiteY1" fmla="*/ 0 h 84624"/>
                      <a:gd name="connsiteX2" fmla="*/ 840 w 114896"/>
                      <a:gd name="connsiteY2" fmla="*/ 902 h 84624"/>
                      <a:gd name="connsiteX3" fmla="*/ 0 w 114896"/>
                      <a:gd name="connsiteY3" fmla="*/ 1207 h 84624"/>
                      <a:gd name="connsiteX4" fmla="*/ 822 w 114896"/>
                      <a:gd name="connsiteY4" fmla="*/ 1804 h 84624"/>
                      <a:gd name="connsiteX5" fmla="*/ 38409 w 114896"/>
                      <a:gd name="connsiteY5" fmla="*/ 68350 h 84624"/>
                      <a:gd name="connsiteX6" fmla="*/ 113216 w 114896"/>
                      <a:gd name="connsiteY6" fmla="*/ 84027 h 84624"/>
                      <a:gd name="connsiteX7" fmla="*/ 114020 w 114896"/>
                      <a:gd name="connsiteY7" fmla="*/ 84625 h 84624"/>
                      <a:gd name="connsiteX8" fmla="*/ 114056 w 114896"/>
                      <a:gd name="connsiteY8" fmla="*/ 83722 h 84624"/>
                      <a:gd name="connsiteX9" fmla="*/ 114897 w 114896"/>
                      <a:gd name="connsiteY9" fmla="*/ 83417 h 84624"/>
                      <a:gd name="connsiteX10" fmla="*/ 114093 w 114896"/>
                      <a:gd name="connsiteY10" fmla="*/ 82818 h 84624"/>
                      <a:gd name="connsiteX11" fmla="*/ 76488 w 114896"/>
                      <a:gd name="connsiteY11" fmla="*/ 16275 h 84624"/>
                      <a:gd name="connsiteX12" fmla="*/ 1699 w 114896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896" h="84624">
                        <a:moveTo>
                          <a:pt x="1699" y="597"/>
                        </a:moveTo>
                        <a:lnTo>
                          <a:pt x="877" y="0"/>
                        </a:lnTo>
                        <a:cubicBezTo>
                          <a:pt x="566" y="703"/>
                          <a:pt x="786" y="689"/>
                          <a:pt x="840" y="902"/>
                        </a:cubicBezTo>
                        <a:cubicBezTo>
                          <a:pt x="621" y="917"/>
                          <a:pt x="566" y="703"/>
                          <a:pt x="0" y="1207"/>
                        </a:cubicBezTo>
                        <a:lnTo>
                          <a:pt x="822" y="1804"/>
                        </a:lnTo>
                        <a:cubicBezTo>
                          <a:pt x="9881" y="36228"/>
                          <a:pt x="23798" y="56769"/>
                          <a:pt x="38409" y="68350"/>
                        </a:cubicBezTo>
                        <a:cubicBezTo>
                          <a:pt x="53859" y="78762"/>
                          <a:pt x="77657" y="85815"/>
                          <a:pt x="113216" y="84027"/>
                        </a:cubicBezTo>
                        <a:lnTo>
                          <a:pt x="114020" y="84625"/>
                        </a:lnTo>
                        <a:cubicBezTo>
                          <a:pt x="113892" y="84524"/>
                          <a:pt x="114111" y="83936"/>
                          <a:pt x="114056" y="83722"/>
                        </a:cubicBezTo>
                        <a:cubicBezTo>
                          <a:pt x="114276" y="83710"/>
                          <a:pt x="114769" y="83319"/>
                          <a:pt x="114897" y="83417"/>
                        </a:cubicBezTo>
                        <a:lnTo>
                          <a:pt x="114093" y="82818"/>
                        </a:lnTo>
                        <a:cubicBezTo>
                          <a:pt x="105034" y="48395"/>
                          <a:pt x="91099" y="27854"/>
                          <a:pt x="76488" y="16275"/>
                        </a:cubicBezTo>
                        <a:cubicBezTo>
                          <a:pt x="61037" y="5864"/>
                          <a:pt x="37240" y="-1191"/>
                          <a:pt x="1699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5" name="任意多边形: 形状 1844">
                    <a:extLst>
                      <a:ext uri="{FF2B5EF4-FFF2-40B4-BE49-F238E27FC236}">
                        <a16:creationId xmlns:a16="http://schemas.microsoft.com/office/drawing/2014/main" id="{C3AD2B15-5841-DB4B-3992-49A8A7DDB099}"/>
                      </a:ext>
                    </a:extLst>
                  </p:cNvPr>
                  <p:cNvSpPr/>
                  <p:nvPr/>
                </p:nvSpPr>
                <p:spPr>
                  <a:xfrm>
                    <a:off x="8197031" y="71478"/>
                    <a:ext cx="120759" cy="102830"/>
                  </a:xfrm>
                  <a:custGeom>
                    <a:avLst/>
                    <a:gdLst>
                      <a:gd name="connsiteX0" fmla="*/ 120759 w 120759"/>
                      <a:gd name="connsiteY0" fmla="*/ 100907 h 102830"/>
                      <a:gd name="connsiteX1" fmla="*/ 118860 w 120759"/>
                      <a:gd name="connsiteY1" fmla="*/ 101354 h 102830"/>
                      <a:gd name="connsiteX2" fmla="*/ 113363 w 120759"/>
                      <a:gd name="connsiteY2" fmla="*/ 102223 h 102830"/>
                      <a:gd name="connsiteX3" fmla="*/ 104706 w 120759"/>
                      <a:gd name="connsiteY3" fmla="*/ 102810 h 102830"/>
                      <a:gd name="connsiteX4" fmla="*/ 93419 w 120759"/>
                      <a:gd name="connsiteY4" fmla="*/ 102349 h 102830"/>
                      <a:gd name="connsiteX5" fmla="*/ 80159 w 120759"/>
                      <a:gd name="connsiteY5" fmla="*/ 100098 h 102830"/>
                      <a:gd name="connsiteX6" fmla="*/ 65767 w 120759"/>
                      <a:gd name="connsiteY6" fmla="*/ 95453 h 102830"/>
                      <a:gd name="connsiteX7" fmla="*/ 58462 w 120759"/>
                      <a:gd name="connsiteY7" fmla="*/ 92142 h 102830"/>
                      <a:gd name="connsiteX8" fmla="*/ 54864 w 120759"/>
                      <a:gd name="connsiteY8" fmla="*/ 90190 h 102830"/>
                      <a:gd name="connsiteX9" fmla="*/ 51303 w 120759"/>
                      <a:gd name="connsiteY9" fmla="*/ 88082 h 102830"/>
                      <a:gd name="connsiteX10" fmla="*/ 47778 w 120759"/>
                      <a:gd name="connsiteY10" fmla="*/ 85828 h 102830"/>
                      <a:gd name="connsiteX11" fmla="*/ 44381 w 120759"/>
                      <a:gd name="connsiteY11" fmla="*/ 83363 h 102830"/>
                      <a:gd name="connsiteX12" fmla="*/ 37824 w 120759"/>
                      <a:gd name="connsiteY12" fmla="*/ 78052 h 102830"/>
                      <a:gd name="connsiteX13" fmla="*/ 34737 w 120759"/>
                      <a:gd name="connsiteY13" fmla="*/ 75164 h 102830"/>
                      <a:gd name="connsiteX14" fmla="*/ 31724 w 120759"/>
                      <a:gd name="connsiteY14" fmla="*/ 72213 h 102830"/>
                      <a:gd name="connsiteX15" fmla="*/ 28948 w 120759"/>
                      <a:gd name="connsiteY15" fmla="*/ 69088 h 102830"/>
                      <a:gd name="connsiteX16" fmla="*/ 26227 w 120759"/>
                      <a:gd name="connsiteY16" fmla="*/ 65928 h 102830"/>
                      <a:gd name="connsiteX17" fmla="*/ 21314 w 120759"/>
                      <a:gd name="connsiteY17" fmla="*/ 59364 h 102830"/>
                      <a:gd name="connsiteX18" fmla="*/ 19104 w 120759"/>
                      <a:gd name="connsiteY18" fmla="*/ 56011 h 102830"/>
                      <a:gd name="connsiteX19" fmla="*/ 17004 w 120759"/>
                      <a:gd name="connsiteY19" fmla="*/ 52654 h 102830"/>
                      <a:gd name="connsiteX20" fmla="*/ 13296 w 120759"/>
                      <a:gd name="connsiteY20" fmla="*/ 45922 h 102830"/>
                      <a:gd name="connsiteX21" fmla="*/ 10191 w 120759"/>
                      <a:gd name="connsiteY21" fmla="*/ 39280 h 102830"/>
                      <a:gd name="connsiteX22" fmla="*/ 8858 w 120759"/>
                      <a:gd name="connsiteY22" fmla="*/ 36021 h 102830"/>
                      <a:gd name="connsiteX23" fmla="*/ 7635 w 120759"/>
                      <a:gd name="connsiteY23" fmla="*/ 32844 h 102830"/>
                      <a:gd name="connsiteX24" fmla="*/ 6484 w 120759"/>
                      <a:gd name="connsiteY24" fmla="*/ 29766 h 102830"/>
                      <a:gd name="connsiteX25" fmla="*/ 5552 w 120759"/>
                      <a:gd name="connsiteY25" fmla="*/ 26745 h 102830"/>
                      <a:gd name="connsiteX26" fmla="*/ 3854 w 120759"/>
                      <a:gd name="connsiteY26" fmla="*/ 21082 h 102830"/>
                      <a:gd name="connsiteX27" fmla="*/ 2630 w 120759"/>
                      <a:gd name="connsiteY27" fmla="*/ 15899 h 102830"/>
                      <a:gd name="connsiteX28" fmla="*/ 1644 w 120759"/>
                      <a:gd name="connsiteY28" fmla="*/ 11340 h 102830"/>
                      <a:gd name="connsiteX29" fmla="*/ 1005 w 120759"/>
                      <a:gd name="connsiteY29" fmla="*/ 7428 h 102830"/>
                      <a:gd name="connsiteX30" fmla="*/ 238 w 120759"/>
                      <a:gd name="connsiteY30" fmla="*/ 1941 h 102830"/>
                      <a:gd name="connsiteX31" fmla="*/ 0 w 120759"/>
                      <a:gd name="connsiteY31" fmla="*/ 0 h 102830"/>
                      <a:gd name="connsiteX32" fmla="*/ 749 w 120759"/>
                      <a:gd name="connsiteY32" fmla="*/ 1815 h 102830"/>
                      <a:gd name="connsiteX33" fmla="*/ 2758 w 120759"/>
                      <a:gd name="connsiteY33" fmla="*/ 6947 h 102830"/>
                      <a:gd name="connsiteX34" fmla="*/ 4182 w 120759"/>
                      <a:gd name="connsiteY34" fmla="*/ 10591 h 102830"/>
                      <a:gd name="connsiteX35" fmla="*/ 5991 w 120759"/>
                      <a:gd name="connsiteY35" fmla="*/ 14817 h 102830"/>
                      <a:gd name="connsiteX36" fmla="*/ 8018 w 120759"/>
                      <a:gd name="connsiteY36" fmla="*/ 19608 h 102830"/>
                      <a:gd name="connsiteX37" fmla="*/ 10465 w 120759"/>
                      <a:gd name="connsiteY37" fmla="*/ 24809 h 102830"/>
                      <a:gd name="connsiteX38" fmla="*/ 11744 w 120759"/>
                      <a:gd name="connsiteY38" fmla="*/ 27582 h 102830"/>
                      <a:gd name="connsiteX39" fmla="*/ 13223 w 120759"/>
                      <a:gd name="connsiteY39" fmla="*/ 30382 h 102830"/>
                      <a:gd name="connsiteX40" fmla="*/ 16328 w 120759"/>
                      <a:gd name="connsiteY40" fmla="*/ 36235 h 102830"/>
                      <a:gd name="connsiteX41" fmla="*/ 19853 w 120759"/>
                      <a:gd name="connsiteY41" fmla="*/ 42246 h 102830"/>
                      <a:gd name="connsiteX42" fmla="*/ 23816 w 120759"/>
                      <a:gd name="connsiteY42" fmla="*/ 48307 h 102830"/>
                      <a:gd name="connsiteX43" fmla="*/ 25971 w 120759"/>
                      <a:gd name="connsiteY43" fmla="*/ 51321 h 102830"/>
                      <a:gd name="connsiteX44" fmla="*/ 28199 w 120759"/>
                      <a:gd name="connsiteY44" fmla="*/ 54343 h 102830"/>
                      <a:gd name="connsiteX45" fmla="*/ 30573 w 120759"/>
                      <a:gd name="connsiteY45" fmla="*/ 57295 h 102830"/>
                      <a:gd name="connsiteX46" fmla="*/ 33003 w 120759"/>
                      <a:gd name="connsiteY46" fmla="*/ 60248 h 102830"/>
                      <a:gd name="connsiteX47" fmla="*/ 38226 w 120759"/>
                      <a:gd name="connsiteY47" fmla="*/ 65924 h 102830"/>
                      <a:gd name="connsiteX48" fmla="*/ 41021 w 120759"/>
                      <a:gd name="connsiteY48" fmla="*/ 68604 h 102830"/>
                      <a:gd name="connsiteX49" fmla="*/ 43869 w 120759"/>
                      <a:gd name="connsiteY49" fmla="*/ 71232 h 102830"/>
                      <a:gd name="connsiteX50" fmla="*/ 49842 w 120759"/>
                      <a:gd name="connsiteY50" fmla="*/ 76159 h 102830"/>
                      <a:gd name="connsiteX51" fmla="*/ 52910 w 120759"/>
                      <a:gd name="connsiteY51" fmla="*/ 78486 h 102830"/>
                      <a:gd name="connsiteX52" fmla="*/ 56070 w 120759"/>
                      <a:gd name="connsiteY52" fmla="*/ 80647 h 102830"/>
                      <a:gd name="connsiteX53" fmla="*/ 57658 w 120759"/>
                      <a:gd name="connsiteY53" fmla="*/ 81708 h 102830"/>
                      <a:gd name="connsiteX54" fmla="*/ 59266 w 120759"/>
                      <a:gd name="connsiteY54" fmla="*/ 82689 h 102830"/>
                      <a:gd name="connsiteX55" fmla="*/ 62499 w 120759"/>
                      <a:gd name="connsiteY55" fmla="*/ 84650 h 102830"/>
                      <a:gd name="connsiteX56" fmla="*/ 65786 w 120759"/>
                      <a:gd name="connsiteY56" fmla="*/ 86422 h 102830"/>
                      <a:gd name="connsiteX57" fmla="*/ 69055 w 120759"/>
                      <a:gd name="connsiteY57" fmla="*/ 88093 h 102830"/>
                      <a:gd name="connsiteX58" fmla="*/ 82059 w 120759"/>
                      <a:gd name="connsiteY58" fmla="*/ 93537 h 102830"/>
                      <a:gd name="connsiteX59" fmla="*/ 85218 w 120759"/>
                      <a:gd name="connsiteY59" fmla="*/ 94606 h 102830"/>
                      <a:gd name="connsiteX60" fmla="*/ 88323 w 120759"/>
                      <a:gd name="connsiteY60" fmla="*/ 95543 h 102830"/>
                      <a:gd name="connsiteX61" fmla="*/ 94295 w 120759"/>
                      <a:gd name="connsiteY61" fmla="*/ 97166 h 102830"/>
                      <a:gd name="connsiteX62" fmla="*/ 104943 w 120759"/>
                      <a:gd name="connsiteY62" fmla="*/ 99316 h 102830"/>
                      <a:gd name="connsiteX63" fmla="*/ 113344 w 120759"/>
                      <a:gd name="connsiteY63" fmla="*/ 100423 h 102830"/>
                      <a:gd name="connsiteX64" fmla="*/ 118805 w 120759"/>
                      <a:gd name="connsiteY64" fmla="*/ 100835 h 102830"/>
                      <a:gd name="connsiteX65" fmla="*/ 120759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120759" y="100907"/>
                        </a:moveTo>
                        <a:cubicBezTo>
                          <a:pt x="120759" y="100907"/>
                          <a:pt x="120120" y="101100"/>
                          <a:pt x="118860" y="101354"/>
                        </a:cubicBezTo>
                        <a:cubicBezTo>
                          <a:pt x="117600" y="101593"/>
                          <a:pt x="115755" y="101975"/>
                          <a:pt x="113363" y="102223"/>
                        </a:cubicBezTo>
                        <a:cubicBezTo>
                          <a:pt x="110988" y="102510"/>
                          <a:pt x="108066" y="102751"/>
                          <a:pt x="104706" y="102810"/>
                        </a:cubicBezTo>
                        <a:cubicBezTo>
                          <a:pt x="101345" y="102894"/>
                          <a:pt x="97565" y="102717"/>
                          <a:pt x="93419" y="102349"/>
                        </a:cubicBezTo>
                        <a:cubicBezTo>
                          <a:pt x="89291" y="101893"/>
                          <a:pt x="84817" y="101224"/>
                          <a:pt x="80159" y="100098"/>
                        </a:cubicBezTo>
                        <a:cubicBezTo>
                          <a:pt x="75502" y="98932"/>
                          <a:pt x="70626" y="97508"/>
                          <a:pt x="65767" y="95453"/>
                        </a:cubicBezTo>
                        <a:cubicBezTo>
                          <a:pt x="63302" y="94538"/>
                          <a:pt x="60928" y="93289"/>
                          <a:pt x="58462" y="92142"/>
                        </a:cubicBezTo>
                        <a:cubicBezTo>
                          <a:pt x="57257" y="91523"/>
                          <a:pt x="56070" y="90843"/>
                          <a:pt x="54864" y="90190"/>
                        </a:cubicBezTo>
                        <a:cubicBezTo>
                          <a:pt x="53659" y="89534"/>
                          <a:pt x="52454" y="88854"/>
                          <a:pt x="51303" y="88082"/>
                        </a:cubicBezTo>
                        <a:cubicBezTo>
                          <a:pt x="50134" y="87333"/>
                          <a:pt x="48965" y="86582"/>
                          <a:pt x="47778" y="85828"/>
                        </a:cubicBezTo>
                        <a:cubicBezTo>
                          <a:pt x="46627" y="85057"/>
                          <a:pt x="45513" y="84194"/>
                          <a:pt x="44381" y="83363"/>
                        </a:cubicBezTo>
                        <a:cubicBezTo>
                          <a:pt x="42080" y="81741"/>
                          <a:pt x="39979" y="79865"/>
                          <a:pt x="37824" y="78052"/>
                        </a:cubicBezTo>
                        <a:cubicBezTo>
                          <a:pt x="36728" y="77162"/>
                          <a:pt x="35760" y="76137"/>
                          <a:pt x="34737" y="75164"/>
                        </a:cubicBezTo>
                        <a:cubicBezTo>
                          <a:pt x="33733" y="74180"/>
                          <a:pt x="32729" y="73193"/>
                          <a:pt x="31724" y="72213"/>
                        </a:cubicBezTo>
                        <a:cubicBezTo>
                          <a:pt x="30793" y="71181"/>
                          <a:pt x="29861" y="70136"/>
                          <a:pt x="28948" y="69088"/>
                        </a:cubicBezTo>
                        <a:cubicBezTo>
                          <a:pt x="28035" y="68027"/>
                          <a:pt x="27067" y="67033"/>
                          <a:pt x="26227" y="65928"/>
                        </a:cubicBezTo>
                        <a:cubicBezTo>
                          <a:pt x="24565" y="63729"/>
                          <a:pt x="22811" y="61620"/>
                          <a:pt x="21314" y="59364"/>
                        </a:cubicBezTo>
                        <a:cubicBezTo>
                          <a:pt x="20583" y="58239"/>
                          <a:pt x="19835" y="57121"/>
                          <a:pt x="19104" y="56011"/>
                        </a:cubicBezTo>
                        <a:cubicBezTo>
                          <a:pt x="18373" y="54899"/>
                          <a:pt x="17625" y="53810"/>
                          <a:pt x="17004" y="52654"/>
                        </a:cubicBezTo>
                        <a:cubicBezTo>
                          <a:pt x="15743" y="50362"/>
                          <a:pt x="14429" y="48158"/>
                          <a:pt x="13296" y="45922"/>
                        </a:cubicBezTo>
                        <a:cubicBezTo>
                          <a:pt x="12237" y="43656"/>
                          <a:pt x="11196" y="41438"/>
                          <a:pt x="10191" y="39280"/>
                        </a:cubicBezTo>
                        <a:cubicBezTo>
                          <a:pt x="9662" y="38213"/>
                          <a:pt x="9296" y="37090"/>
                          <a:pt x="8858" y="36021"/>
                        </a:cubicBezTo>
                        <a:cubicBezTo>
                          <a:pt x="8438" y="34946"/>
                          <a:pt x="8036" y="33885"/>
                          <a:pt x="7635" y="32844"/>
                        </a:cubicBezTo>
                        <a:cubicBezTo>
                          <a:pt x="7251" y="31799"/>
                          <a:pt x="6867" y="30772"/>
                          <a:pt x="6484" y="29766"/>
                        </a:cubicBezTo>
                        <a:cubicBezTo>
                          <a:pt x="6173" y="28740"/>
                          <a:pt x="5863" y="27732"/>
                          <a:pt x="5552" y="26745"/>
                        </a:cubicBezTo>
                        <a:cubicBezTo>
                          <a:pt x="4968" y="24773"/>
                          <a:pt x="4384" y="22879"/>
                          <a:pt x="3854" y="21082"/>
                        </a:cubicBezTo>
                        <a:cubicBezTo>
                          <a:pt x="3379" y="19268"/>
                          <a:pt x="2995" y="17528"/>
                          <a:pt x="2630" y="15899"/>
                        </a:cubicBezTo>
                        <a:cubicBezTo>
                          <a:pt x="2283" y="14268"/>
                          <a:pt x="1918" y="12752"/>
                          <a:pt x="1644" y="11340"/>
                        </a:cubicBezTo>
                        <a:cubicBezTo>
                          <a:pt x="1351" y="9930"/>
                          <a:pt x="1206" y="8604"/>
                          <a:pt x="1005" y="7428"/>
                        </a:cubicBezTo>
                        <a:cubicBezTo>
                          <a:pt x="621" y="5068"/>
                          <a:pt x="420" y="3202"/>
                          <a:pt x="238" y="1941"/>
                        </a:cubicBezTo>
                        <a:cubicBezTo>
                          <a:pt x="73" y="676"/>
                          <a:pt x="0" y="0"/>
                          <a:pt x="0" y="0"/>
                        </a:cubicBezTo>
                        <a:cubicBezTo>
                          <a:pt x="0" y="0"/>
                          <a:pt x="256" y="632"/>
                          <a:pt x="749" y="1815"/>
                        </a:cubicBezTo>
                        <a:cubicBezTo>
                          <a:pt x="1206" y="3004"/>
                          <a:pt x="1936" y="4732"/>
                          <a:pt x="2758" y="6947"/>
                        </a:cubicBezTo>
                        <a:cubicBezTo>
                          <a:pt x="3196" y="8049"/>
                          <a:pt x="3598" y="9287"/>
                          <a:pt x="4182" y="10591"/>
                        </a:cubicBezTo>
                        <a:cubicBezTo>
                          <a:pt x="4767" y="11893"/>
                          <a:pt x="5333" y="13312"/>
                          <a:pt x="5991" y="14817"/>
                        </a:cubicBezTo>
                        <a:cubicBezTo>
                          <a:pt x="6648" y="16319"/>
                          <a:pt x="7251" y="17940"/>
                          <a:pt x="8018" y="19608"/>
                        </a:cubicBezTo>
                        <a:cubicBezTo>
                          <a:pt x="8785" y="21261"/>
                          <a:pt x="9607" y="22996"/>
                          <a:pt x="10465" y="24809"/>
                        </a:cubicBezTo>
                        <a:cubicBezTo>
                          <a:pt x="10886" y="25715"/>
                          <a:pt x="11306" y="26639"/>
                          <a:pt x="11744" y="27582"/>
                        </a:cubicBezTo>
                        <a:cubicBezTo>
                          <a:pt x="12237" y="28499"/>
                          <a:pt x="12730" y="29430"/>
                          <a:pt x="13223" y="30382"/>
                        </a:cubicBezTo>
                        <a:cubicBezTo>
                          <a:pt x="14246" y="32266"/>
                          <a:pt x="15195" y="34272"/>
                          <a:pt x="16328" y="36235"/>
                        </a:cubicBezTo>
                        <a:cubicBezTo>
                          <a:pt x="17478" y="38187"/>
                          <a:pt x="18648" y="40193"/>
                          <a:pt x="19853" y="42246"/>
                        </a:cubicBezTo>
                        <a:cubicBezTo>
                          <a:pt x="21149" y="44227"/>
                          <a:pt x="22483" y="46251"/>
                          <a:pt x="23816" y="48307"/>
                        </a:cubicBezTo>
                        <a:cubicBezTo>
                          <a:pt x="24455" y="49356"/>
                          <a:pt x="25259" y="50309"/>
                          <a:pt x="25971" y="51321"/>
                        </a:cubicBezTo>
                        <a:cubicBezTo>
                          <a:pt x="26720" y="52322"/>
                          <a:pt x="27450" y="53332"/>
                          <a:pt x="28199" y="54343"/>
                        </a:cubicBezTo>
                        <a:cubicBezTo>
                          <a:pt x="28911" y="55381"/>
                          <a:pt x="29770" y="56316"/>
                          <a:pt x="30573" y="57295"/>
                        </a:cubicBezTo>
                        <a:cubicBezTo>
                          <a:pt x="31377" y="58276"/>
                          <a:pt x="32199" y="59260"/>
                          <a:pt x="33003" y="60248"/>
                        </a:cubicBezTo>
                        <a:cubicBezTo>
                          <a:pt x="34665" y="62182"/>
                          <a:pt x="36491" y="64001"/>
                          <a:pt x="38226" y="65924"/>
                        </a:cubicBezTo>
                        <a:cubicBezTo>
                          <a:pt x="39139" y="66816"/>
                          <a:pt x="40071" y="67709"/>
                          <a:pt x="41021" y="68604"/>
                        </a:cubicBezTo>
                        <a:cubicBezTo>
                          <a:pt x="41952" y="69491"/>
                          <a:pt x="42847" y="70423"/>
                          <a:pt x="43869" y="71232"/>
                        </a:cubicBezTo>
                        <a:cubicBezTo>
                          <a:pt x="45824" y="72908"/>
                          <a:pt x="47741" y="74658"/>
                          <a:pt x="49842" y="76159"/>
                        </a:cubicBezTo>
                        <a:cubicBezTo>
                          <a:pt x="50864" y="76923"/>
                          <a:pt x="51869" y="77745"/>
                          <a:pt x="52910" y="78486"/>
                        </a:cubicBezTo>
                        <a:cubicBezTo>
                          <a:pt x="53969" y="79209"/>
                          <a:pt x="55010" y="79929"/>
                          <a:pt x="56070" y="80647"/>
                        </a:cubicBezTo>
                        <a:cubicBezTo>
                          <a:pt x="56599" y="80999"/>
                          <a:pt x="57110" y="81383"/>
                          <a:pt x="57658" y="81708"/>
                        </a:cubicBezTo>
                        <a:lnTo>
                          <a:pt x="59266" y="82689"/>
                        </a:lnTo>
                        <a:cubicBezTo>
                          <a:pt x="60361" y="83343"/>
                          <a:pt x="61421" y="84024"/>
                          <a:pt x="62499" y="84650"/>
                        </a:cubicBezTo>
                        <a:cubicBezTo>
                          <a:pt x="63594" y="85244"/>
                          <a:pt x="64690" y="85836"/>
                          <a:pt x="65786" y="86422"/>
                        </a:cubicBezTo>
                        <a:cubicBezTo>
                          <a:pt x="66863" y="87034"/>
                          <a:pt x="67959" y="87571"/>
                          <a:pt x="69055" y="88093"/>
                        </a:cubicBezTo>
                        <a:cubicBezTo>
                          <a:pt x="73420" y="90286"/>
                          <a:pt x="77822" y="92005"/>
                          <a:pt x="82059" y="93537"/>
                        </a:cubicBezTo>
                        <a:cubicBezTo>
                          <a:pt x="83136" y="93899"/>
                          <a:pt x="84196" y="94255"/>
                          <a:pt x="85218" y="94606"/>
                        </a:cubicBezTo>
                        <a:cubicBezTo>
                          <a:pt x="86260" y="94960"/>
                          <a:pt x="87319" y="95221"/>
                          <a:pt x="88323" y="95543"/>
                        </a:cubicBezTo>
                        <a:cubicBezTo>
                          <a:pt x="90369" y="96200"/>
                          <a:pt x="92378" y="96637"/>
                          <a:pt x="94295" y="97166"/>
                        </a:cubicBezTo>
                        <a:cubicBezTo>
                          <a:pt x="98149" y="98068"/>
                          <a:pt x="101729" y="98819"/>
                          <a:pt x="104943" y="99316"/>
                        </a:cubicBezTo>
                        <a:cubicBezTo>
                          <a:pt x="108158" y="99820"/>
                          <a:pt x="110988" y="100218"/>
                          <a:pt x="113344" y="100423"/>
                        </a:cubicBezTo>
                        <a:cubicBezTo>
                          <a:pt x="115682" y="100638"/>
                          <a:pt x="117545" y="100788"/>
                          <a:pt x="118805" y="100835"/>
                        </a:cubicBezTo>
                        <a:cubicBezTo>
                          <a:pt x="120083" y="100899"/>
                          <a:pt x="120759" y="100907"/>
                          <a:pt x="120759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6" name="任意多边形: 形状 1845">
                    <a:extLst>
                      <a:ext uri="{FF2B5EF4-FFF2-40B4-BE49-F238E27FC236}">
                        <a16:creationId xmlns:a16="http://schemas.microsoft.com/office/drawing/2014/main" id="{4A7C8356-B8F7-A0DD-866F-2570BC936031}"/>
                      </a:ext>
                    </a:extLst>
                  </p:cNvPr>
                  <p:cNvSpPr/>
                  <p:nvPr/>
                </p:nvSpPr>
                <p:spPr>
                  <a:xfrm>
                    <a:off x="8217578" y="87612"/>
                    <a:ext cx="97605" cy="88039"/>
                  </a:xfrm>
                  <a:custGeom>
                    <a:avLst/>
                    <a:gdLst>
                      <a:gd name="connsiteX0" fmla="*/ 0 w 97605"/>
                      <a:gd name="connsiteY0" fmla="*/ 3918 h 88039"/>
                      <a:gd name="connsiteX1" fmla="*/ 1571 w 97605"/>
                      <a:gd name="connsiteY1" fmla="*/ 3335 h 88039"/>
                      <a:gd name="connsiteX2" fmla="*/ 6137 w 97605"/>
                      <a:gd name="connsiteY2" fmla="*/ 2027 h 88039"/>
                      <a:gd name="connsiteX3" fmla="*/ 13442 w 97605"/>
                      <a:gd name="connsiteY3" fmla="*/ 654 h 88039"/>
                      <a:gd name="connsiteX4" fmla="*/ 23104 w 97605"/>
                      <a:gd name="connsiteY4" fmla="*/ 0 h 88039"/>
                      <a:gd name="connsiteX5" fmla="*/ 34628 w 97605"/>
                      <a:gd name="connsiteY5" fmla="*/ 842 h 88039"/>
                      <a:gd name="connsiteX6" fmla="*/ 36180 w 97605"/>
                      <a:gd name="connsiteY6" fmla="*/ 1063 h 88039"/>
                      <a:gd name="connsiteX7" fmla="*/ 37733 w 97605"/>
                      <a:gd name="connsiteY7" fmla="*/ 1381 h 88039"/>
                      <a:gd name="connsiteX8" fmla="*/ 40893 w 97605"/>
                      <a:gd name="connsiteY8" fmla="*/ 2051 h 88039"/>
                      <a:gd name="connsiteX9" fmla="*/ 47303 w 97605"/>
                      <a:gd name="connsiteY9" fmla="*/ 3954 h 88039"/>
                      <a:gd name="connsiteX10" fmla="*/ 60069 w 97605"/>
                      <a:gd name="connsiteY10" fmla="*/ 9884 h 88039"/>
                      <a:gd name="connsiteX11" fmla="*/ 63156 w 97605"/>
                      <a:gd name="connsiteY11" fmla="*/ 11806 h 88039"/>
                      <a:gd name="connsiteX12" fmla="*/ 66115 w 97605"/>
                      <a:gd name="connsiteY12" fmla="*/ 13955 h 88039"/>
                      <a:gd name="connsiteX13" fmla="*/ 67576 w 97605"/>
                      <a:gd name="connsiteY13" fmla="*/ 15055 h 88039"/>
                      <a:gd name="connsiteX14" fmla="*/ 68982 w 97605"/>
                      <a:gd name="connsiteY14" fmla="*/ 16238 h 88039"/>
                      <a:gd name="connsiteX15" fmla="*/ 71740 w 97605"/>
                      <a:gd name="connsiteY15" fmla="*/ 18656 h 88039"/>
                      <a:gd name="connsiteX16" fmla="*/ 74315 w 97605"/>
                      <a:gd name="connsiteY16" fmla="*/ 21264 h 88039"/>
                      <a:gd name="connsiteX17" fmla="*/ 76817 w 97605"/>
                      <a:gd name="connsiteY17" fmla="*/ 23940 h 88039"/>
                      <a:gd name="connsiteX18" fmla="*/ 79100 w 97605"/>
                      <a:gd name="connsiteY18" fmla="*/ 26758 h 88039"/>
                      <a:gd name="connsiteX19" fmla="*/ 80233 w 97605"/>
                      <a:gd name="connsiteY19" fmla="*/ 28170 h 88039"/>
                      <a:gd name="connsiteX20" fmla="*/ 81255 w 97605"/>
                      <a:gd name="connsiteY20" fmla="*/ 29647 h 88039"/>
                      <a:gd name="connsiteX21" fmla="*/ 85072 w 97605"/>
                      <a:gd name="connsiteY21" fmla="*/ 35609 h 88039"/>
                      <a:gd name="connsiteX22" fmla="*/ 88287 w 97605"/>
                      <a:gd name="connsiteY22" fmla="*/ 41687 h 88039"/>
                      <a:gd name="connsiteX23" fmla="*/ 89675 w 97605"/>
                      <a:gd name="connsiteY23" fmla="*/ 44724 h 88039"/>
                      <a:gd name="connsiteX24" fmla="*/ 90351 w 97605"/>
                      <a:gd name="connsiteY24" fmla="*/ 46223 h 88039"/>
                      <a:gd name="connsiteX25" fmla="*/ 90916 w 97605"/>
                      <a:gd name="connsiteY25" fmla="*/ 47750 h 88039"/>
                      <a:gd name="connsiteX26" fmla="*/ 93017 w 97605"/>
                      <a:gd name="connsiteY26" fmla="*/ 53681 h 88039"/>
                      <a:gd name="connsiteX27" fmla="*/ 94606 w 97605"/>
                      <a:gd name="connsiteY27" fmla="*/ 59399 h 88039"/>
                      <a:gd name="connsiteX28" fmla="*/ 95793 w 97605"/>
                      <a:gd name="connsiteY28" fmla="*/ 64788 h 88039"/>
                      <a:gd name="connsiteX29" fmla="*/ 96688 w 97605"/>
                      <a:gd name="connsiteY29" fmla="*/ 69763 h 88039"/>
                      <a:gd name="connsiteX30" fmla="*/ 97200 w 97605"/>
                      <a:gd name="connsiteY30" fmla="*/ 74286 h 88039"/>
                      <a:gd name="connsiteX31" fmla="*/ 97601 w 97605"/>
                      <a:gd name="connsiteY31" fmla="*/ 78251 h 88039"/>
                      <a:gd name="connsiteX32" fmla="*/ 97236 w 97605"/>
                      <a:gd name="connsiteY32" fmla="*/ 81639 h 88039"/>
                      <a:gd name="connsiteX33" fmla="*/ 96816 w 97605"/>
                      <a:gd name="connsiteY33" fmla="*/ 86369 h 88039"/>
                      <a:gd name="connsiteX34" fmla="*/ 96816 w 97605"/>
                      <a:gd name="connsiteY34" fmla="*/ 88040 h 88039"/>
                      <a:gd name="connsiteX35" fmla="*/ 96816 w 97605"/>
                      <a:gd name="connsiteY35" fmla="*/ 86442 h 88039"/>
                      <a:gd name="connsiteX36" fmla="*/ 95702 w 97605"/>
                      <a:gd name="connsiteY36" fmla="*/ 81938 h 88039"/>
                      <a:gd name="connsiteX37" fmla="*/ 94880 w 97605"/>
                      <a:gd name="connsiteY37" fmla="*/ 78736 h 88039"/>
                      <a:gd name="connsiteX38" fmla="*/ 93693 w 97605"/>
                      <a:gd name="connsiteY38" fmla="*/ 75020 h 88039"/>
                      <a:gd name="connsiteX39" fmla="*/ 92378 w 97605"/>
                      <a:gd name="connsiteY39" fmla="*/ 70805 h 88039"/>
                      <a:gd name="connsiteX40" fmla="*/ 90679 w 97605"/>
                      <a:gd name="connsiteY40" fmla="*/ 66220 h 88039"/>
                      <a:gd name="connsiteX41" fmla="*/ 86607 w 97605"/>
                      <a:gd name="connsiteY41" fmla="*/ 56117 h 88039"/>
                      <a:gd name="connsiteX42" fmla="*/ 81127 w 97605"/>
                      <a:gd name="connsiteY42" fmla="*/ 45438 h 88039"/>
                      <a:gd name="connsiteX43" fmla="*/ 77822 w 97605"/>
                      <a:gd name="connsiteY43" fmla="*/ 40098 h 88039"/>
                      <a:gd name="connsiteX44" fmla="*/ 74132 w 97605"/>
                      <a:gd name="connsiteY44" fmla="*/ 34895 h 88039"/>
                      <a:gd name="connsiteX45" fmla="*/ 73183 w 97605"/>
                      <a:gd name="connsiteY45" fmla="*/ 33600 h 88039"/>
                      <a:gd name="connsiteX46" fmla="*/ 72123 w 97605"/>
                      <a:gd name="connsiteY46" fmla="*/ 32381 h 88039"/>
                      <a:gd name="connsiteX47" fmla="*/ 70041 w 97605"/>
                      <a:gd name="connsiteY47" fmla="*/ 29921 h 88039"/>
                      <a:gd name="connsiteX48" fmla="*/ 67795 w 97605"/>
                      <a:gd name="connsiteY48" fmla="*/ 27582 h 88039"/>
                      <a:gd name="connsiteX49" fmla="*/ 65512 w 97605"/>
                      <a:gd name="connsiteY49" fmla="*/ 25301 h 88039"/>
                      <a:gd name="connsiteX50" fmla="*/ 60599 w 97605"/>
                      <a:gd name="connsiteY50" fmla="*/ 21115 h 88039"/>
                      <a:gd name="connsiteX51" fmla="*/ 58060 w 97605"/>
                      <a:gd name="connsiteY51" fmla="*/ 19159 h 88039"/>
                      <a:gd name="connsiteX52" fmla="*/ 55412 w 97605"/>
                      <a:gd name="connsiteY52" fmla="*/ 17378 h 88039"/>
                      <a:gd name="connsiteX53" fmla="*/ 52709 w 97605"/>
                      <a:gd name="connsiteY53" fmla="*/ 15718 h 88039"/>
                      <a:gd name="connsiteX54" fmla="*/ 49988 w 97605"/>
                      <a:gd name="connsiteY54" fmla="*/ 14145 h 88039"/>
                      <a:gd name="connsiteX55" fmla="*/ 44399 w 97605"/>
                      <a:gd name="connsiteY55" fmla="*/ 11468 h 88039"/>
                      <a:gd name="connsiteX56" fmla="*/ 38792 w 97605"/>
                      <a:gd name="connsiteY56" fmla="*/ 9249 h 88039"/>
                      <a:gd name="connsiteX57" fmla="*/ 35998 w 97605"/>
                      <a:gd name="connsiteY57" fmla="*/ 8343 h 88039"/>
                      <a:gd name="connsiteX58" fmla="*/ 34610 w 97605"/>
                      <a:gd name="connsiteY58" fmla="*/ 7905 h 88039"/>
                      <a:gd name="connsiteX59" fmla="*/ 33240 w 97605"/>
                      <a:gd name="connsiteY59" fmla="*/ 7530 h 88039"/>
                      <a:gd name="connsiteX60" fmla="*/ 22702 w 97605"/>
                      <a:gd name="connsiteY60" fmla="*/ 5240 h 88039"/>
                      <a:gd name="connsiteX61" fmla="*/ 13552 w 97605"/>
                      <a:gd name="connsiteY61" fmla="*/ 4151 h 88039"/>
                      <a:gd name="connsiteX62" fmla="*/ 6356 w 97605"/>
                      <a:gd name="connsiteY62" fmla="*/ 3815 h 88039"/>
                      <a:gd name="connsiteX63" fmla="*/ 1662 w 97605"/>
                      <a:gd name="connsiteY63" fmla="*/ 3843 h 88039"/>
                      <a:gd name="connsiteX64" fmla="*/ 0 w 97605"/>
                      <a:gd name="connsiteY64" fmla="*/ 3918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97605" h="88039">
                        <a:moveTo>
                          <a:pt x="0" y="3918"/>
                        </a:moveTo>
                        <a:cubicBezTo>
                          <a:pt x="0" y="3918"/>
                          <a:pt x="530" y="3682"/>
                          <a:pt x="1571" y="3335"/>
                        </a:cubicBezTo>
                        <a:cubicBezTo>
                          <a:pt x="2612" y="2997"/>
                          <a:pt x="4146" y="2484"/>
                          <a:pt x="6137" y="2027"/>
                        </a:cubicBezTo>
                        <a:cubicBezTo>
                          <a:pt x="8128" y="1532"/>
                          <a:pt x="10593" y="1052"/>
                          <a:pt x="13442" y="654"/>
                        </a:cubicBezTo>
                        <a:cubicBezTo>
                          <a:pt x="16291" y="296"/>
                          <a:pt x="19524" y="15"/>
                          <a:pt x="23104" y="0"/>
                        </a:cubicBezTo>
                        <a:cubicBezTo>
                          <a:pt x="26665" y="26"/>
                          <a:pt x="30555" y="181"/>
                          <a:pt x="34628" y="842"/>
                        </a:cubicBezTo>
                        <a:cubicBezTo>
                          <a:pt x="35158" y="915"/>
                          <a:pt x="35669" y="990"/>
                          <a:pt x="36180" y="1063"/>
                        </a:cubicBezTo>
                        <a:cubicBezTo>
                          <a:pt x="36692" y="1169"/>
                          <a:pt x="37203" y="1275"/>
                          <a:pt x="37733" y="1381"/>
                        </a:cubicBezTo>
                        <a:cubicBezTo>
                          <a:pt x="38774" y="1602"/>
                          <a:pt x="39833" y="1793"/>
                          <a:pt x="40893" y="2051"/>
                        </a:cubicBezTo>
                        <a:cubicBezTo>
                          <a:pt x="42993" y="2606"/>
                          <a:pt x="45166" y="3165"/>
                          <a:pt x="47303" y="3954"/>
                        </a:cubicBezTo>
                        <a:cubicBezTo>
                          <a:pt x="51631" y="5390"/>
                          <a:pt x="55942" y="7413"/>
                          <a:pt x="60069" y="9884"/>
                        </a:cubicBezTo>
                        <a:cubicBezTo>
                          <a:pt x="61092" y="10522"/>
                          <a:pt x="62133" y="11163"/>
                          <a:pt x="63156" y="11806"/>
                        </a:cubicBezTo>
                        <a:cubicBezTo>
                          <a:pt x="64160" y="12483"/>
                          <a:pt x="65128" y="13228"/>
                          <a:pt x="66115" y="13955"/>
                        </a:cubicBezTo>
                        <a:lnTo>
                          <a:pt x="67576" y="15055"/>
                        </a:lnTo>
                        <a:cubicBezTo>
                          <a:pt x="68069" y="15416"/>
                          <a:pt x="68507" y="15846"/>
                          <a:pt x="68982" y="16238"/>
                        </a:cubicBezTo>
                        <a:lnTo>
                          <a:pt x="71740" y="18656"/>
                        </a:lnTo>
                        <a:cubicBezTo>
                          <a:pt x="72653" y="19469"/>
                          <a:pt x="73457" y="20399"/>
                          <a:pt x="74315" y="21264"/>
                        </a:cubicBezTo>
                        <a:cubicBezTo>
                          <a:pt x="75137" y="22161"/>
                          <a:pt x="76050" y="22992"/>
                          <a:pt x="76817" y="23940"/>
                        </a:cubicBezTo>
                        <a:cubicBezTo>
                          <a:pt x="77584" y="24877"/>
                          <a:pt x="78351" y="25812"/>
                          <a:pt x="79100" y="26758"/>
                        </a:cubicBezTo>
                        <a:lnTo>
                          <a:pt x="80233" y="28170"/>
                        </a:lnTo>
                        <a:lnTo>
                          <a:pt x="81255" y="29647"/>
                        </a:lnTo>
                        <a:cubicBezTo>
                          <a:pt x="82589" y="31624"/>
                          <a:pt x="83995" y="33538"/>
                          <a:pt x="85072" y="35609"/>
                        </a:cubicBezTo>
                        <a:cubicBezTo>
                          <a:pt x="86205" y="37643"/>
                          <a:pt x="87410" y="39607"/>
                          <a:pt x="88287" y="41687"/>
                        </a:cubicBezTo>
                        <a:cubicBezTo>
                          <a:pt x="88762" y="42708"/>
                          <a:pt x="89218" y="43721"/>
                          <a:pt x="89675" y="44724"/>
                        </a:cubicBezTo>
                        <a:cubicBezTo>
                          <a:pt x="89912" y="45226"/>
                          <a:pt x="90150" y="45721"/>
                          <a:pt x="90351" y="46223"/>
                        </a:cubicBezTo>
                        <a:cubicBezTo>
                          <a:pt x="90533" y="46735"/>
                          <a:pt x="90734" y="47244"/>
                          <a:pt x="90916" y="47750"/>
                        </a:cubicBezTo>
                        <a:cubicBezTo>
                          <a:pt x="91629" y="49779"/>
                          <a:pt x="92414" y="51737"/>
                          <a:pt x="93017" y="53681"/>
                        </a:cubicBezTo>
                        <a:cubicBezTo>
                          <a:pt x="93565" y="55642"/>
                          <a:pt x="94094" y="57552"/>
                          <a:pt x="94606" y="59399"/>
                        </a:cubicBezTo>
                        <a:cubicBezTo>
                          <a:pt x="95154" y="61233"/>
                          <a:pt x="95428" y="63061"/>
                          <a:pt x="95793" y="64788"/>
                        </a:cubicBezTo>
                        <a:cubicBezTo>
                          <a:pt x="96104" y="66529"/>
                          <a:pt x="96450" y="68178"/>
                          <a:pt x="96688" y="69763"/>
                        </a:cubicBezTo>
                        <a:cubicBezTo>
                          <a:pt x="96870" y="71354"/>
                          <a:pt x="97053" y="72865"/>
                          <a:pt x="97200" y="74286"/>
                        </a:cubicBezTo>
                        <a:cubicBezTo>
                          <a:pt x="97345" y="75705"/>
                          <a:pt x="97510" y="77025"/>
                          <a:pt x="97601" y="78251"/>
                        </a:cubicBezTo>
                        <a:cubicBezTo>
                          <a:pt x="97656" y="79483"/>
                          <a:pt x="97200" y="80614"/>
                          <a:pt x="97236" y="81639"/>
                        </a:cubicBezTo>
                        <a:cubicBezTo>
                          <a:pt x="97327" y="83675"/>
                          <a:pt x="96816" y="85282"/>
                          <a:pt x="96816" y="86369"/>
                        </a:cubicBezTo>
                        <a:cubicBezTo>
                          <a:pt x="96816" y="87459"/>
                          <a:pt x="96816" y="88040"/>
                          <a:pt x="96816" y="88040"/>
                        </a:cubicBezTo>
                        <a:cubicBezTo>
                          <a:pt x="96816" y="88040"/>
                          <a:pt x="97145" y="87483"/>
                          <a:pt x="96816" y="86442"/>
                        </a:cubicBezTo>
                        <a:cubicBezTo>
                          <a:pt x="96487" y="85399"/>
                          <a:pt x="96232" y="83878"/>
                          <a:pt x="95702" y="81938"/>
                        </a:cubicBezTo>
                        <a:cubicBezTo>
                          <a:pt x="95409" y="80972"/>
                          <a:pt x="95227" y="79902"/>
                          <a:pt x="94880" y="78736"/>
                        </a:cubicBezTo>
                        <a:cubicBezTo>
                          <a:pt x="94478" y="77588"/>
                          <a:pt x="94149" y="76342"/>
                          <a:pt x="93693" y="75020"/>
                        </a:cubicBezTo>
                        <a:cubicBezTo>
                          <a:pt x="93273" y="73699"/>
                          <a:pt x="92853" y="72289"/>
                          <a:pt x="92378" y="70805"/>
                        </a:cubicBezTo>
                        <a:cubicBezTo>
                          <a:pt x="91848" y="69338"/>
                          <a:pt x="91282" y="67813"/>
                          <a:pt x="90679" y="66220"/>
                        </a:cubicBezTo>
                        <a:cubicBezTo>
                          <a:pt x="89602" y="62999"/>
                          <a:pt x="88068" y="59669"/>
                          <a:pt x="86607" y="56117"/>
                        </a:cubicBezTo>
                        <a:cubicBezTo>
                          <a:pt x="84926" y="52652"/>
                          <a:pt x="83228" y="49000"/>
                          <a:pt x="81127" y="45438"/>
                        </a:cubicBezTo>
                        <a:cubicBezTo>
                          <a:pt x="80159" y="43603"/>
                          <a:pt x="78972" y="41882"/>
                          <a:pt x="77822" y="40098"/>
                        </a:cubicBezTo>
                        <a:cubicBezTo>
                          <a:pt x="76744" y="38281"/>
                          <a:pt x="75374" y="36639"/>
                          <a:pt x="74132" y="34895"/>
                        </a:cubicBezTo>
                        <a:lnTo>
                          <a:pt x="73183" y="33600"/>
                        </a:lnTo>
                        <a:lnTo>
                          <a:pt x="72123" y="32381"/>
                        </a:lnTo>
                        <a:cubicBezTo>
                          <a:pt x="71429" y="31572"/>
                          <a:pt x="70736" y="30749"/>
                          <a:pt x="70041" y="29921"/>
                        </a:cubicBezTo>
                        <a:cubicBezTo>
                          <a:pt x="69347" y="29081"/>
                          <a:pt x="68544" y="28369"/>
                          <a:pt x="67795" y="27582"/>
                        </a:cubicBezTo>
                        <a:cubicBezTo>
                          <a:pt x="67028" y="26826"/>
                          <a:pt x="66315" y="26013"/>
                          <a:pt x="65512" y="25301"/>
                        </a:cubicBezTo>
                        <a:cubicBezTo>
                          <a:pt x="63887" y="23896"/>
                          <a:pt x="62352" y="22353"/>
                          <a:pt x="60599" y="21115"/>
                        </a:cubicBezTo>
                        <a:cubicBezTo>
                          <a:pt x="59741" y="20474"/>
                          <a:pt x="58919" y="19792"/>
                          <a:pt x="58060" y="19159"/>
                        </a:cubicBezTo>
                        <a:cubicBezTo>
                          <a:pt x="57184" y="18565"/>
                          <a:pt x="56289" y="17970"/>
                          <a:pt x="55412" y="17378"/>
                        </a:cubicBezTo>
                        <a:cubicBezTo>
                          <a:pt x="54554" y="16755"/>
                          <a:pt x="53622" y="16246"/>
                          <a:pt x="52709" y="15718"/>
                        </a:cubicBezTo>
                        <a:cubicBezTo>
                          <a:pt x="51796" y="15197"/>
                          <a:pt x="50919" y="14618"/>
                          <a:pt x="49988" y="14145"/>
                        </a:cubicBezTo>
                        <a:cubicBezTo>
                          <a:pt x="48125" y="13219"/>
                          <a:pt x="46299" y="12242"/>
                          <a:pt x="44399" y="11468"/>
                        </a:cubicBezTo>
                        <a:cubicBezTo>
                          <a:pt x="42554" y="10591"/>
                          <a:pt x="40637" y="9974"/>
                          <a:pt x="38792" y="9249"/>
                        </a:cubicBezTo>
                        <a:cubicBezTo>
                          <a:pt x="37861" y="8914"/>
                          <a:pt x="36911" y="8646"/>
                          <a:pt x="35998" y="8343"/>
                        </a:cubicBezTo>
                        <a:cubicBezTo>
                          <a:pt x="35523" y="8197"/>
                          <a:pt x="35067" y="8051"/>
                          <a:pt x="34610" y="7905"/>
                        </a:cubicBezTo>
                        <a:cubicBezTo>
                          <a:pt x="34153" y="7778"/>
                          <a:pt x="33697" y="7654"/>
                          <a:pt x="33240" y="7530"/>
                        </a:cubicBezTo>
                        <a:cubicBezTo>
                          <a:pt x="29587" y="6469"/>
                          <a:pt x="26026" y="5811"/>
                          <a:pt x="22702" y="5240"/>
                        </a:cubicBezTo>
                        <a:cubicBezTo>
                          <a:pt x="19396" y="4697"/>
                          <a:pt x="16310" y="4389"/>
                          <a:pt x="13552" y="4151"/>
                        </a:cubicBezTo>
                        <a:cubicBezTo>
                          <a:pt x="10794" y="3978"/>
                          <a:pt x="8347" y="3815"/>
                          <a:pt x="6356" y="3815"/>
                        </a:cubicBezTo>
                        <a:cubicBezTo>
                          <a:pt x="4347" y="3808"/>
                          <a:pt x="2758" y="3793"/>
                          <a:pt x="1662" y="3843"/>
                        </a:cubicBezTo>
                        <a:cubicBezTo>
                          <a:pt x="585" y="3896"/>
                          <a:pt x="0" y="3918"/>
                          <a:pt x="0" y="3918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8" name="图形 10">
                  <a:extLst>
                    <a:ext uri="{FF2B5EF4-FFF2-40B4-BE49-F238E27FC236}">
                      <a16:creationId xmlns:a16="http://schemas.microsoft.com/office/drawing/2014/main" id="{67358F36-4167-85FE-8826-EBE9A850E023}"/>
                    </a:ext>
                  </a:extLst>
                </p:cNvPr>
                <p:cNvGrpSpPr/>
                <p:nvPr/>
              </p:nvGrpSpPr>
              <p:grpSpPr>
                <a:xfrm>
                  <a:off x="8475735" y="60608"/>
                  <a:ext cx="224770" cy="172205"/>
                  <a:chOff x="8475735" y="60608"/>
                  <a:chExt cx="224770" cy="172205"/>
                </a:xfrm>
              </p:grpSpPr>
              <p:sp>
                <p:nvSpPr>
                  <p:cNvPr id="1839" name="任意多边形: 形状 1838">
                    <a:extLst>
                      <a:ext uri="{FF2B5EF4-FFF2-40B4-BE49-F238E27FC236}">
                        <a16:creationId xmlns:a16="http://schemas.microsoft.com/office/drawing/2014/main" id="{4E4397C8-71F8-6C12-FF1A-9DF70AEF39F6}"/>
                      </a:ext>
                    </a:extLst>
                  </p:cNvPr>
                  <p:cNvSpPr/>
                  <p:nvPr/>
                </p:nvSpPr>
                <p:spPr>
                  <a:xfrm>
                    <a:off x="8475735" y="60608"/>
                    <a:ext cx="224770" cy="172205"/>
                  </a:xfrm>
                  <a:custGeom>
                    <a:avLst/>
                    <a:gdLst>
                      <a:gd name="connsiteX0" fmla="*/ 222634 w 224770"/>
                      <a:gd name="connsiteY0" fmla="*/ 2838 h 172205"/>
                      <a:gd name="connsiteX1" fmla="*/ 223876 w 224770"/>
                      <a:gd name="connsiteY1" fmla="*/ 1926 h 172205"/>
                      <a:gd name="connsiteX2" fmla="*/ 223711 w 224770"/>
                      <a:gd name="connsiteY2" fmla="*/ 2985 h 172205"/>
                      <a:gd name="connsiteX3" fmla="*/ 224771 w 224770"/>
                      <a:gd name="connsiteY3" fmla="*/ 3133 h 172205"/>
                      <a:gd name="connsiteX4" fmla="*/ 223529 w 224770"/>
                      <a:gd name="connsiteY4" fmla="*/ 4045 h 172205"/>
                      <a:gd name="connsiteX5" fmla="*/ 91300 w 224770"/>
                      <a:gd name="connsiteY5" fmla="*/ 132263 h 172205"/>
                      <a:gd name="connsiteX6" fmla="*/ 17679 w 224770"/>
                      <a:gd name="connsiteY6" fmla="*/ 172205 h 172205"/>
                      <a:gd name="connsiteX7" fmla="*/ 8876 w 224770"/>
                      <a:gd name="connsiteY7" fmla="*/ 160139 h 172205"/>
                      <a:gd name="connsiteX8" fmla="*/ 0 w 224770"/>
                      <a:gd name="connsiteY8" fmla="*/ 148050 h 172205"/>
                      <a:gd name="connsiteX9" fmla="*/ 60380 w 224770"/>
                      <a:gd name="connsiteY9" fmla="*/ 90006 h 172205"/>
                      <a:gd name="connsiteX10" fmla="*/ 222634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22634" y="2838"/>
                        </a:moveTo>
                        <a:lnTo>
                          <a:pt x="223876" y="1926"/>
                        </a:lnTo>
                        <a:cubicBezTo>
                          <a:pt x="223821" y="2282"/>
                          <a:pt x="223766" y="2631"/>
                          <a:pt x="223711" y="2985"/>
                        </a:cubicBezTo>
                        <a:cubicBezTo>
                          <a:pt x="224058" y="3037"/>
                          <a:pt x="224406" y="3082"/>
                          <a:pt x="224771" y="3133"/>
                        </a:cubicBezTo>
                        <a:lnTo>
                          <a:pt x="223529" y="4045"/>
                        </a:lnTo>
                        <a:cubicBezTo>
                          <a:pt x="198818" y="147329"/>
                          <a:pt x="108705" y="133364"/>
                          <a:pt x="91300" y="132263"/>
                        </a:cubicBezTo>
                        <a:cubicBezTo>
                          <a:pt x="73803" y="131158"/>
                          <a:pt x="17679" y="172205"/>
                          <a:pt x="17679" y="172205"/>
                        </a:cubicBezTo>
                        <a:lnTo>
                          <a:pt x="8876" y="160139"/>
                        </a:lnTo>
                        <a:lnTo>
                          <a:pt x="0" y="148050"/>
                        </a:lnTo>
                        <a:cubicBezTo>
                          <a:pt x="0" y="148050"/>
                          <a:pt x="56142" y="107008"/>
                          <a:pt x="60380" y="90006"/>
                        </a:cubicBezTo>
                        <a:cubicBezTo>
                          <a:pt x="64599" y="73087"/>
                          <a:pt x="78607" y="-17000"/>
                          <a:pt x="222634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0" name="任意多边形: 形状 1839">
                    <a:extLst>
                      <a:ext uri="{FF2B5EF4-FFF2-40B4-BE49-F238E27FC236}">
                        <a16:creationId xmlns:a16="http://schemas.microsoft.com/office/drawing/2014/main" id="{B124A5C3-2AA6-35BB-1895-2204391FF207}"/>
                      </a:ext>
                    </a:extLst>
                  </p:cNvPr>
                  <p:cNvSpPr/>
                  <p:nvPr/>
                </p:nvSpPr>
                <p:spPr>
                  <a:xfrm>
                    <a:off x="8561555" y="82891"/>
                    <a:ext cx="114914" cy="84624"/>
                  </a:xfrm>
                  <a:custGeom>
                    <a:avLst/>
                    <a:gdLst>
                      <a:gd name="connsiteX0" fmla="*/ 113216 w 114914"/>
                      <a:gd name="connsiteY0" fmla="*/ 597 h 84624"/>
                      <a:gd name="connsiteX1" fmla="*/ 114038 w 114914"/>
                      <a:gd name="connsiteY1" fmla="*/ 0 h 84624"/>
                      <a:gd name="connsiteX2" fmla="*/ 114075 w 114914"/>
                      <a:gd name="connsiteY2" fmla="*/ 902 h 84624"/>
                      <a:gd name="connsiteX3" fmla="*/ 114915 w 114914"/>
                      <a:gd name="connsiteY3" fmla="*/ 1207 h 84624"/>
                      <a:gd name="connsiteX4" fmla="*/ 114111 w 114914"/>
                      <a:gd name="connsiteY4" fmla="*/ 1804 h 84624"/>
                      <a:gd name="connsiteX5" fmla="*/ 76507 w 114914"/>
                      <a:gd name="connsiteY5" fmla="*/ 68350 h 84624"/>
                      <a:gd name="connsiteX6" fmla="*/ 1717 w 114914"/>
                      <a:gd name="connsiteY6" fmla="*/ 84027 h 84624"/>
                      <a:gd name="connsiteX7" fmla="*/ 895 w 114914"/>
                      <a:gd name="connsiteY7" fmla="*/ 84625 h 84624"/>
                      <a:gd name="connsiteX8" fmla="*/ 858 w 114914"/>
                      <a:gd name="connsiteY8" fmla="*/ 83722 h 84624"/>
                      <a:gd name="connsiteX9" fmla="*/ 0 w 114914"/>
                      <a:gd name="connsiteY9" fmla="*/ 83417 h 84624"/>
                      <a:gd name="connsiteX10" fmla="*/ 822 w 114914"/>
                      <a:gd name="connsiteY10" fmla="*/ 82818 h 84624"/>
                      <a:gd name="connsiteX11" fmla="*/ 38409 w 114914"/>
                      <a:gd name="connsiteY11" fmla="*/ 16275 h 84624"/>
                      <a:gd name="connsiteX12" fmla="*/ 113216 w 114914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914" h="84624">
                        <a:moveTo>
                          <a:pt x="113216" y="597"/>
                        </a:moveTo>
                        <a:lnTo>
                          <a:pt x="114038" y="0"/>
                        </a:lnTo>
                        <a:cubicBezTo>
                          <a:pt x="114349" y="703"/>
                          <a:pt x="114130" y="689"/>
                          <a:pt x="114075" y="902"/>
                        </a:cubicBezTo>
                        <a:cubicBezTo>
                          <a:pt x="114294" y="917"/>
                          <a:pt x="114349" y="703"/>
                          <a:pt x="114915" y="1207"/>
                        </a:cubicBezTo>
                        <a:lnTo>
                          <a:pt x="114111" y="1804"/>
                        </a:lnTo>
                        <a:cubicBezTo>
                          <a:pt x="105053" y="36228"/>
                          <a:pt x="91118" y="56769"/>
                          <a:pt x="76507" y="68350"/>
                        </a:cubicBezTo>
                        <a:cubicBezTo>
                          <a:pt x="61055" y="78762"/>
                          <a:pt x="37258" y="85815"/>
                          <a:pt x="1717" y="84027"/>
                        </a:cubicBezTo>
                        <a:lnTo>
                          <a:pt x="895" y="84625"/>
                        </a:lnTo>
                        <a:cubicBezTo>
                          <a:pt x="1023" y="84524"/>
                          <a:pt x="803" y="83936"/>
                          <a:pt x="858" y="83722"/>
                        </a:cubicBezTo>
                        <a:cubicBezTo>
                          <a:pt x="639" y="83710"/>
                          <a:pt x="146" y="83319"/>
                          <a:pt x="0" y="83417"/>
                        </a:cubicBezTo>
                        <a:lnTo>
                          <a:pt x="822" y="82818"/>
                        </a:lnTo>
                        <a:cubicBezTo>
                          <a:pt x="9880" y="48395"/>
                          <a:pt x="23816" y="27854"/>
                          <a:pt x="38409" y="16275"/>
                        </a:cubicBezTo>
                        <a:cubicBezTo>
                          <a:pt x="53878" y="5864"/>
                          <a:pt x="77675" y="-1191"/>
                          <a:pt x="113216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1" name="任意多边形: 形状 1840">
                    <a:extLst>
                      <a:ext uri="{FF2B5EF4-FFF2-40B4-BE49-F238E27FC236}">
                        <a16:creationId xmlns:a16="http://schemas.microsoft.com/office/drawing/2014/main" id="{7B5B9C43-B66F-9504-6970-E8E55AE758F8}"/>
                      </a:ext>
                    </a:extLst>
                  </p:cNvPr>
                  <p:cNvSpPr/>
                  <p:nvPr/>
                </p:nvSpPr>
                <p:spPr>
                  <a:xfrm>
                    <a:off x="8559455" y="71478"/>
                    <a:ext cx="120759" cy="102830"/>
                  </a:xfrm>
                  <a:custGeom>
                    <a:avLst/>
                    <a:gdLst>
                      <a:gd name="connsiteX0" fmla="*/ 0 w 120759"/>
                      <a:gd name="connsiteY0" fmla="*/ 100907 h 102830"/>
                      <a:gd name="connsiteX1" fmla="*/ 1954 w 120759"/>
                      <a:gd name="connsiteY1" fmla="*/ 100834 h 102830"/>
                      <a:gd name="connsiteX2" fmla="*/ 7415 w 120759"/>
                      <a:gd name="connsiteY2" fmla="*/ 100421 h 102830"/>
                      <a:gd name="connsiteX3" fmla="*/ 15798 w 120759"/>
                      <a:gd name="connsiteY3" fmla="*/ 99314 h 102830"/>
                      <a:gd name="connsiteX4" fmla="*/ 26464 w 120759"/>
                      <a:gd name="connsiteY4" fmla="*/ 97164 h 102830"/>
                      <a:gd name="connsiteX5" fmla="*/ 32418 w 120759"/>
                      <a:gd name="connsiteY5" fmla="*/ 95541 h 102830"/>
                      <a:gd name="connsiteX6" fmla="*/ 35523 w 120759"/>
                      <a:gd name="connsiteY6" fmla="*/ 94604 h 102830"/>
                      <a:gd name="connsiteX7" fmla="*/ 38682 w 120759"/>
                      <a:gd name="connsiteY7" fmla="*/ 93537 h 102830"/>
                      <a:gd name="connsiteX8" fmla="*/ 51704 w 120759"/>
                      <a:gd name="connsiteY8" fmla="*/ 88091 h 102830"/>
                      <a:gd name="connsiteX9" fmla="*/ 54973 w 120759"/>
                      <a:gd name="connsiteY9" fmla="*/ 86422 h 102830"/>
                      <a:gd name="connsiteX10" fmla="*/ 58261 w 120759"/>
                      <a:gd name="connsiteY10" fmla="*/ 84650 h 102830"/>
                      <a:gd name="connsiteX11" fmla="*/ 61475 w 120759"/>
                      <a:gd name="connsiteY11" fmla="*/ 82689 h 102830"/>
                      <a:gd name="connsiteX12" fmla="*/ 63101 w 120759"/>
                      <a:gd name="connsiteY12" fmla="*/ 81708 h 102830"/>
                      <a:gd name="connsiteX13" fmla="*/ 64690 w 120759"/>
                      <a:gd name="connsiteY13" fmla="*/ 80647 h 102830"/>
                      <a:gd name="connsiteX14" fmla="*/ 67849 w 120759"/>
                      <a:gd name="connsiteY14" fmla="*/ 78486 h 102830"/>
                      <a:gd name="connsiteX15" fmla="*/ 70917 w 120759"/>
                      <a:gd name="connsiteY15" fmla="*/ 76159 h 102830"/>
                      <a:gd name="connsiteX16" fmla="*/ 76890 w 120759"/>
                      <a:gd name="connsiteY16" fmla="*/ 71232 h 102830"/>
                      <a:gd name="connsiteX17" fmla="*/ 79739 w 120759"/>
                      <a:gd name="connsiteY17" fmla="*/ 68604 h 102830"/>
                      <a:gd name="connsiteX18" fmla="*/ 82533 w 120759"/>
                      <a:gd name="connsiteY18" fmla="*/ 65924 h 102830"/>
                      <a:gd name="connsiteX19" fmla="*/ 87756 w 120759"/>
                      <a:gd name="connsiteY19" fmla="*/ 60248 h 102830"/>
                      <a:gd name="connsiteX20" fmla="*/ 90186 w 120759"/>
                      <a:gd name="connsiteY20" fmla="*/ 57295 h 102830"/>
                      <a:gd name="connsiteX21" fmla="*/ 92560 w 120759"/>
                      <a:gd name="connsiteY21" fmla="*/ 54343 h 102830"/>
                      <a:gd name="connsiteX22" fmla="*/ 94770 w 120759"/>
                      <a:gd name="connsiteY22" fmla="*/ 51321 h 102830"/>
                      <a:gd name="connsiteX23" fmla="*/ 96943 w 120759"/>
                      <a:gd name="connsiteY23" fmla="*/ 48307 h 102830"/>
                      <a:gd name="connsiteX24" fmla="*/ 100888 w 120759"/>
                      <a:gd name="connsiteY24" fmla="*/ 42246 h 102830"/>
                      <a:gd name="connsiteX25" fmla="*/ 104431 w 120759"/>
                      <a:gd name="connsiteY25" fmla="*/ 36235 h 102830"/>
                      <a:gd name="connsiteX26" fmla="*/ 107536 w 120759"/>
                      <a:gd name="connsiteY26" fmla="*/ 30382 h 102830"/>
                      <a:gd name="connsiteX27" fmla="*/ 109016 w 120759"/>
                      <a:gd name="connsiteY27" fmla="*/ 27582 h 102830"/>
                      <a:gd name="connsiteX28" fmla="*/ 110294 w 120759"/>
                      <a:gd name="connsiteY28" fmla="*/ 24809 h 102830"/>
                      <a:gd name="connsiteX29" fmla="*/ 112741 w 120759"/>
                      <a:gd name="connsiteY29" fmla="*/ 19608 h 102830"/>
                      <a:gd name="connsiteX30" fmla="*/ 114768 w 120759"/>
                      <a:gd name="connsiteY30" fmla="*/ 14819 h 102830"/>
                      <a:gd name="connsiteX31" fmla="*/ 116595 w 120759"/>
                      <a:gd name="connsiteY31" fmla="*/ 10591 h 102830"/>
                      <a:gd name="connsiteX32" fmla="*/ 118001 w 120759"/>
                      <a:gd name="connsiteY32" fmla="*/ 6947 h 102830"/>
                      <a:gd name="connsiteX33" fmla="*/ 120010 w 120759"/>
                      <a:gd name="connsiteY33" fmla="*/ 1815 h 102830"/>
                      <a:gd name="connsiteX34" fmla="*/ 120759 w 120759"/>
                      <a:gd name="connsiteY34" fmla="*/ 0 h 102830"/>
                      <a:gd name="connsiteX35" fmla="*/ 120522 w 120759"/>
                      <a:gd name="connsiteY35" fmla="*/ 1941 h 102830"/>
                      <a:gd name="connsiteX36" fmla="*/ 119754 w 120759"/>
                      <a:gd name="connsiteY36" fmla="*/ 7428 h 102830"/>
                      <a:gd name="connsiteX37" fmla="*/ 119115 w 120759"/>
                      <a:gd name="connsiteY37" fmla="*/ 11340 h 102830"/>
                      <a:gd name="connsiteX38" fmla="*/ 118129 w 120759"/>
                      <a:gd name="connsiteY38" fmla="*/ 15899 h 102830"/>
                      <a:gd name="connsiteX39" fmla="*/ 116906 w 120759"/>
                      <a:gd name="connsiteY39" fmla="*/ 21082 h 102830"/>
                      <a:gd name="connsiteX40" fmla="*/ 115207 w 120759"/>
                      <a:gd name="connsiteY40" fmla="*/ 26745 h 102830"/>
                      <a:gd name="connsiteX41" fmla="*/ 114275 w 120759"/>
                      <a:gd name="connsiteY41" fmla="*/ 29766 h 102830"/>
                      <a:gd name="connsiteX42" fmla="*/ 113125 w 120759"/>
                      <a:gd name="connsiteY42" fmla="*/ 32845 h 102830"/>
                      <a:gd name="connsiteX43" fmla="*/ 111901 w 120759"/>
                      <a:gd name="connsiteY43" fmla="*/ 36021 h 102830"/>
                      <a:gd name="connsiteX44" fmla="*/ 110586 w 120759"/>
                      <a:gd name="connsiteY44" fmla="*/ 39280 h 102830"/>
                      <a:gd name="connsiteX45" fmla="*/ 107463 w 120759"/>
                      <a:gd name="connsiteY45" fmla="*/ 45922 h 102830"/>
                      <a:gd name="connsiteX46" fmla="*/ 103755 w 120759"/>
                      <a:gd name="connsiteY46" fmla="*/ 52654 h 102830"/>
                      <a:gd name="connsiteX47" fmla="*/ 101674 w 120759"/>
                      <a:gd name="connsiteY47" fmla="*/ 56011 h 102830"/>
                      <a:gd name="connsiteX48" fmla="*/ 99445 w 120759"/>
                      <a:gd name="connsiteY48" fmla="*/ 59364 h 102830"/>
                      <a:gd name="connsiteX49" fmla="*/ 94533 w 120759"/>
                      <a:gd name="connsiteY49" fmla="*/ 65928 h 102830"/>
                      <a:gd name="connsiteX50" fmla="*/ 91830 w 120759"/>
                      <a:gd name="connsiteY50" fmla="*/ 69088 h 102830"/>
                      <a:gd name="connsiteX51" fmla="*/ 89035 w 120759"/>
                      <a:gd name="connsiteY51" fmla="*/ 72213 h 102830"/>
                      <a:gd name="connsiteX52" fmla="*/ 86022 w 120759"/>
                      <a:gd name="connsiteY52" fmla="*/ 75164 h 102830"/>
                      <a:gd name="connsiteX53" fmla="*/ 82935 w 120759"/>
                      <a:gd name="connsiteY53" fmla="*/ 78052 h 102830"/>
                      <a:gd name="connsiteX54" fmla="*/ 76378 w 120759"/>
                      <a:gd name="connsiteY54" fmla="*/ 83363 h 102830"/>
                      <a:gd name="connsiteX55" fmla="*/ 72981 w 120759"/>
                      <a:gd name="connsiteY55" fmla="*/ 85828 h 102830"/>
                      <a:gd name="connsiteX56" fmla="*/ 69457 w 120759"/>
                      <a:gd name="connsiteY56" fmla="*/ 88082 h 102830"/>
                      <a:gd name="connsiteX57" fmla="*/ 65895 w 120759"/>
                      <a:gd name="connsiteY57" fmla="*/ 90190 h 102830"/>
                      <a:gd name="connsiteX58" fmla="*/ 62297 w 120759"/>
                      <a:gd name="connsiteY58" fmla="*/ 92142 h 102830"/>
                      <a:gd name="connsiteX59" fmla="*/ 54992 w 120759"/>
                      <a:gd name="connsiteY59" fmla="*/ 95453 h 102830"/>
                      <a:gd name="connsiteX60" fmla="*/ 40618 w 120759"/>
                      <a:gd name="connsiteY60" fmla="*/ 100098 h 102830"/>
                      <a:gd name="connsiteX61" fmla="*/ 27341 w 120759"/>
                      <a:gd name="connsiteY61" fmla="*/ 102349 h 102830"/>
                      <a:gd name="connsiteX62" fmla="*/ 16054 w 120759"/>
                      <a:gd name="connsiteY62" fmla="*/ 102810 h 102830"/>
                      <a:gd name="connsiteX63" fmla="*/ 7396 w 120759"/>
                      <a:gd name="connsiteY63" fmla="*/ 102223 h 102830"/>
                      <a:gd name="connsiteX64" fmla="*/ 1917 w 120759"/>
                      <a:gd name="connsiteY64" fmla="*/ 101354 h 102830"/>
                      <a:gd name="connsiteX65" fmla="*/ 0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0" y="100907"/>
                        </a:moveTo>
                        <a:cubicBezTo>
                          <a:pt x="0" y="100907"/>
                          <a:pt x="676" y="100899"/>
                          <a:pt x="1954" y="100834"/>
                        </a:cubicBezTo>
                        <a:cubicBezTo>
                          <a:pt x="3214" y="100786"/>
                          <a:pt x="5077" y="100635"/>
                          <a:pt x="7415" y="100421"/>
                        </a:cubicBezTo>
                        <a:cubicBezTo>
                          <a:pt x="9771" y="100214"/>
                          <a:pt x="12602" y="99818"/>
                          <a:pt x="15798" y="99314"/>
                        </a:cubicBezTo>
                        <a:cubicBezTo>
                          <a:pt x="19012" y="98817"/>
                          <a:pt x="22610" y="98067"/>
                          <a:pt x="26464" y="97164"/>
                        </a:cubicBezTo>
                        <a:cubicBezTo>
                          <a:pt x="28382" y="96637"/>
                          <a:pt x="30391" y="96200"/>
                          <a:pt x="32418" y="95541"/>
                        </a:cubicBezTo>
                        <a:cubicBezTo>
                          <a:pt x="33440" y="95219"/>
                          <a:pt x="34500" y="94960"/>
                          <a:pt x="35523" y="94604"/>
                        </a:cubicBezTo>
                        <a:cubicBezTo>
                          <a:pt x="36564" y="94253"/>
                          <a:pt x="37623" y="93897"/>
                          <a:pt x="38682" y="93537"/>
                        </a:cubicBezTo>
                        <a:cubicBezTo>
                          <a:pt x="42920" y="92003"/>
                          <a:pt x="47339" y="90286"/>
                          <a:pt x="51704" y="88091"/>
                        </a:cubicBezTo>
                        <a:cubicBezTo>
                          <a:pt x="52800" y="87569"/>
                          <a:pt x="53896" y="87032"/>
                          <a:pt x="54973" y="86422"/>
                        </a:cubicBezTo>
                        <a:cubicBezTo>
                          <a:pt x="56069" y="85836"/>
                          <a:pt x="57165" y="85244"/>
                          <a:pt x="58261" y="84650"/>
                        </a:cubicBezTo>
                        <a:cubicBezTo>
                          <a:pt x="59339" y="84024"/>
                          <a:pt x="60398" y="83343"/>
                          <a:pt x="61475" y="82689"/>
                        </a:cubicBezTo>
                        <a:lnTo>
                          <a:pt x="63101" y="81708"/>
                        </a:lnTo>
                        <a:cubicBezTo>
                          <a:pt x="63649" y="81385"/>
                          <a:pt x="64160" y="80999"/>
                          <a:pt x="64690" y="80647"/>
                        </a:cubicBezTo>
                        <a:cubicBezTo>
                          <a:pt x="65731" y="79929"/>
                          <a:pt x="66790" y="79209"/>
                          <a:pt x="67849" y="78486"/>
                        </a:cubicBezTo>
                        <a:cubicBezTo>
                          <a:pt x="68890" y="77745"/>
                          <a:pt x="69895" y="76925"/>
                          <a:pt x="70917" y="76159"/>
                        </a:cubicBezTo>
                        <a:cubicBezTo>
                          <a:pt x="73018" y="74660"/>
                          <a:pt x="74936" y="72908"/>
                          <a:pt x="76890" y="71232"/>
                        </a:cubicBezTo>
                        <a:cubicBezTo>
                          <a:pt x="77894" y="70423"/>
                          <a:pt x="78807" y="69491"/>
                          <a:pt x="79739" y="68604"/>
                        </a:cubicBezTo>
                        <a:cubicBezTo>
                          <a:pt x="80670" y="67709"/>
                          <a:pt x="81602" y="66816"/>
                          <a:pt x="82533" y="65924"/>
                        </a:cubicBezTo>
                        <a:cubicBezTo>
                          <a:pt x="84268" y="64003"/>
                          <a:pt x="86095" y="62184"/>
                          <a:pt x="87756" y="60248"/>
                        </a:cubicBezTo>
                        <a:cubicBezTo>
                          <a:pt x="88560" y="59260"/>
                          <a:pt x="89382" y="58276"/>
                          <a:pt x="90186" y="57295"/>
                        </a:cubicBezTo>
                        <a:cubicBezTo>
                          <a:pt x="90989" y="56316"/>
                          <a:pt x="91848" y="55381"/>
                          <a:pt x="92560" y="54343"/>
                        </a:cubicBezTo>
                        <a:cubicBezTo>
                          <a:pt x="93309" y="53330"/>
                          <a:pt x="94040" y="52322"/>
                          <a:pt x="94770" y="51321"/>
                        </a:cubicBezTo>
                        <a:cubicBezTo>
                          <a:pt x="95501" y="50309"/>
                          <a:pt x="96286" y="49358"/>
                          <a:pt x="96943" y="48307"/>
                        </a:cubicBezTo>
                        <a:cubicBezTo>
                          <a:pt x="98276" y="46251"/>
                          <a:pt x="99610" y="44227"/>
                          <a:pt x="100888" y="42246"/>
                        </a:cubicBezTo>
                        <a:cubicBezTo>
                          <a:pt x="102094" y="40195"/>
                          <a:pt x="103281" y="38189"/>
                          <a:pt x="104431" y="36235"/>
                        </a:cubicBezTo>
                        <a:cubicBezTo>
                          <a:pt x="105564" y="34272"/>
                          <a:pt x="106513" y="32266"/>
                          <a:pt x="107536" y="30382"/>
                        </a:cubicBezTo>
                        <a:cubicBezTo>
                          <a:pt x="108029" y="29432"/>
                          <a:pt x="108522" y="28497"/>
                          <a:pt x="109016" y="27582"/>
                        </a:cubicBezTo>
                        <a:cubicBezTo>
                          <a:pt x="109454" y="26638"/>
                          <a:pt x="109874" y="25713"/>
                          <a:pt x="110294" y="24809"/>
                        </a:cubicBezTo>
                        <a:cubicBezTo>
                          <a:pt x="111152" y="22998"/>
                          <a:pt x="111974" y="21261"/>
                          <a:pt x="112741" y="19608"/>
                        </a:cubicBezTo>
                        <a:cubicBezTo>
                          <a:pt x="113508" y="17942"/>
                          <a:pt x="114111" y="16319"/>
                          <a:pt x="114768" y="14819"/>
                        </a:cubicBezTo>
                        <a:cubicBezTo>
                          <a:pt x="115426" y="13312"/>
                          <a:pt x="116011" y="11893"/>
                          <a:pt x="116595" y="10591"/>
                        </a:cubicBezTo>
                        <a:cubicBezTo>
                          <a:pt x="117161" y="9287"/>
                          <a:pt x="117581" y="8049"/>
                          <a:pt x="118001" y="6947"/>
                        </a:cubicBezTo>
                        <a:cubicBezTo>
                          <a:pt x="118823" y="4732"/>
                          <a:pt x="119554" y="3004"/>
                          <a:pt x="120010" y="1815"/>
                        </a:cubicBezTo>
                        <a:cubicBezTo>
                          <a:pt x="120504" y="630"/>
                          <a:pt x="120759" y="0"/>
                          <a:pt x="120759" y="0"/>
                        </a:cubicBezTo>
                        <a:cubicBezTo>
                          <a:pt x="120759" y="0"/>
                          <a:pt x="120686" y="676"/>
                          <a:pt x="120522" y="1941"/>
                        </a:cubicBezTo>
                        <a:cubicBezTo>
                          <a:pt x="120357" y="3202"/>
                          <a:pt x="120138" y="5068"/>
                          <a:pt x="119754" y="7428"/>
                        </a:cubicBezTo>
                        <a:cubicBezTo>
                          <a:pt x="119572" y="8604"/>
                          <a:pt x="119426" y="9928"/>
                          <a:pt x="119115" y="11340"/>
                        </a:cubicBezTo>
                        <a:cubicBezTo>
                          <a:pt x="118841" y="12752"/>
                          <a:pt x="118494" y="14268"/>
                          <a:pt x="118129" y="15899"/>
                        </a:cubicBezTo>
                        <a:cubicBezTo>
                          <a:pt x="117764" y="17526"/>
                          <a:pt x="117381" y="19266"/>
                          <a:pt x="116906" y="21082"/>
                        </a:cubicBezTo>
                        <a:cubicBezTo>
                          <a:pt x="116376" y="22881"/>
                          <a:pt x="115810" y="24773"/>
                          <a:pt x="115207" y="26745"/>
                        </a:cubicBezTo>
                        <a:cubicBezTo>
                          <a:pt x="114915" y="27732"/>
                          <a:pt x="114604" y="28742"/>
                          <a:pt x="114275" y="29766"/>
                        </a:cubicBezTo>
                        <a:cubicBezTo>
                          <a:pt x="113910" y="30772"/>
                          <a:pt x="113527" y="31799"/>
                          <a:pt x="113125" y="32845"/>
                        </a:cubicBezTo>
                        <a:cubicBezTo>
                          <a:pt x="112723" y="33886"/>
                          <a:pt x="112321" y="34946"/>
                          <a:pt x="111901" y="36021"/>
                        </a:cubicBezTo>
                        <a:cubicBezTo>
                          <a:pt x="111463" y="37090"/>
                          <a:pt x="111116" y="38213"/>
                          <a:pt x="110586" y="39280"/>
                        </a:cubicBezTo>
                        <a:cubicBezTo>
                          <a:pt x="109564" y="41438"/>
                          <a:pt x="108522" y="43657"/>
                          <a:pt x="107463" y="45922"/>
                        </a:cubicBezTo>
                        <a:cubicBezTo>
                          <a:pt x="106331" y="48159"/>
                          <a:pt x="105016" y="50362"/>
                          <a:pt x="103755" y="52654"/>
                        </a:cubicBezTo>
                        <a:cubicBezTo>
                          <a:pt x="103135" y="53812"/>
                          <a:pt x="102386" y="54899"/>
                          <a:pt x="101674" y="56011"/>
                        </a:cubicBezTo>
                        <a:cubicBezTo>
                          <a:pt x="100925" y="57121"/>
                          <a:pt x="100194" y="58239"/>
                          <a:pt x="99445" y="59364"/>
                        </a:cubicBezTo>
                        <a:cubicBezTo>
                          <a:pt x="97966" y="61620"/>
                          <a:pt x="96194" y="63729"/>
                          <a:pt x="94533" y="65928"/>
                        </a:cubicBezTo>
                        <a:cubicBezTo>
                          <a:pt x="93710" y="67033"/>
                          <a:pt x="92725" y="68028"/>
                          <a:pt x="91830" y="69088"/>
                        </a:cubicBezTo>
                        <a:cubicBezTo>
                          <a:pt x="90898" y="70136"/>
                          <a:pt x="89985" y="71181"/>
                          <a:pt x="89035" y="72213"/>
                        </a:cubicBezTo>
                        <a:cubicBezTo>
                          <a:pt x="88031" y="73193"/>
                          <a:pt x="87026" y="74178"/>
                          <a:pt x="86022" y="75164"/>
                        </a:cubicBezTo>
                        <a:cubicBezTo>
                          <a:pt x="84999" y="76137"/>
                          <a:pt x="84031" y="77162"/>
                          <a:pt x="82935" y="78052"/>
                        </a:cubicBezTo>
                        <a:cubicBezTo>
                          <a:pt x="80780" y="79863"/>
                          <a:pt x="78679" y="81741"/>
                          <a:pt x="76378" y="83363"/>
                        </a:cubicBezTo>
                        <a:cubicBezTo>
                          <a:pt x="75246" y="84194"/>
                          <a:pt x="74132" y="85057"/>
                          <a:pt x="72981" y="85828"/>
                        </a:cubicBezTo>
                        <a:cubicBezTo>
                          <a:pt x="71794" y="86581"/>
                          <a:pt x="70625" y="87333"/>
                          <a:pt x="69457" y="88082"/>
                        </a:cubicBezTo>
                        <a:cubicBezTo>
                          <a:pt x="68306" y="88853"/>
                          <a:pt x="67101" y="89534"/>
                          <a:pt x="65895" y="90190"/>
                        </a:cubicBezTo>
                        <a:cubicBezTo>
                          <a:pt x="64690" y="90843"/>
                          <a:pt x="63503" y="91523"/>
                          <a:pt x="62297" y="92142"/>
                        </a:cubicBezTo>
                        <a:cubicBezTo>
                          <a:pt x="59832" y="93291"/>
                          <a:pt x="57457" y="94540"/>
                          <a:pt x="54992" y="95453"/>
                        </a:cubicBezTo>
                        <a:cubicBezTo>
                          <a:pt x="50152" y="97510"/>
                          <a:pt x="45257" y="98932"/>
                          <a:pt x="40618" y="100098"/>
                        </a:cubicBezTo>
                        <a:cubicBezTo>
                          <a:pt x="35943" y="101224"/>
                          <a:pt x="31468" y="101893"/>
                          <a:pt x="27341" y="102349"/>
                        </a:cubicBezTo>
                        <a:cubicBezTo>
                          <a:pt x="23213" y="102717"/>
                          <a:pt x="19414" y="102894"/>
                          <a:pt x="16054" y="102810"/>
                        </a:cubicBezTo>
                        <a:cubicBezTo>
                          <a:pt x="12693" y="102751"/>
                          <a:pt x="9789" y="102510"/>
                          <a:pt x="7396" y="102223"/>
                        </a:cubicBezTo>
                        <a:cubicBezTo>
                          <a:pt x="5023" y="101975"/>
                          <a:pt x="3160" y="101593"/>
                          <a:pt x="1917" y="101354"/>
                        </a:cubicBezTo>
                        <a:cubicBezTo>
                          <a:pt x="657" y="101100"/>
                          <a:pt x="0" y="100908"/>
                          <a:pt x="0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2" name="任意多边形: 形状 1841">
                    <a:extLst>
                      <a:ext uri="{FF2B5EF4-FFF2-40B4-BE49-F238E27FC236}">
                        <a16:creationId xmlns:a16="http://schemas.microsoft.com/office/drawing/2014/main" id="{02E8F590-106D-0882-9B2A-8842D41D5162}"/>
                      </a:ext>
                    </a:extLst>
                  </p:cNvPr>
                  <p:cNvSpPr/>
                  <p:nvPr/>
                </p:nvSpPr>
                <p:spPr>
                  <a:xfrm>
                    <a:off x="8559382" y="87616"/>
                    <a:ext cx="100285" cy="88039"/>
                  </a:xfrm>
                  <a:custGeom>
                    <a:avLst/>
                    <a:gdLst>
                      <a:gd name="connsiteX0" fmla="*/ 100286 w 100285"/>
                      <a:gd name="connsiteY0" fmla="*/ 3914 h 88039"/>
                      <a:gd name="connsiteX1" fmla="*/ 98624 w 100285"/>
                      <a:gd name="connsiteY1" fmla="*/ 3844 h 88039"/>
                      <a:gd name="connsiteX2" fmla="*/ 93948 w 100285"/>
                      <a:gd name="connsiteY2" fmla="*/ 3817 h 88039"/>
                      <a:gd name="connsiteX3" fmla="*/ 86752 w 100285"/>
                      <a:gd name="connsiteY3" fmla="*/ 4153 h 88039"/>
                      <a:gd name="connsiteX4" fmla="*/ 77584 w 100285"/>
                      <a:gd name="connsiteY4" fmla="*/ 5242 h 88039"/>
                      <a:gd name="connsiteX5" fmla="*/ 67046 w 100285"/>
                      <a:gd name="connsiteY5" fmla="*/ 7532 h 88039"/>
                      <a:gd name="connsiteX6" fmla="*/ 65676 w 100285"/>
                      <a:gd name="connsiteY6" fmla="*/ 7906 h 88039"/>
                      <a:gd name="connsiteX7" fmla="*/ 64288 w 100285"/>
                      <a:gd name="connsiteY7" fmla="*/ 8345 h 88039"/>
                      <a:gd name="connsiteX8" fmla="*/ 61494 w 100285"/>
                      <a:gd name="connsiteY8" fmla="*/ 9251 h 88039"/>
                      <a:gd name="connsiteX9" fmla="*/ 55886 w 100285"/>
                      <a:gd name="connsiteY9" fmla="*/ 11470 h 88039"/>
                      <a:gd name="connsiteX10" fmla="*/ 50298 w 100285"/>
                      <a:gd name="connsiteY10" fmla="*/ 14147 h 88039"/>
                      <a:gd name="connsiteX11" fmla="*/ 47577 w 100285"/>
                      <a:gd name="connsiteY11" fmla="*/ 15720 h 88039"/>
                      <a:gd name="connsiteX12" fmla="*/ 44874 w 100285"/>
                      <a:gd name="connsiteY12" fmla="*/ 17380 h 88039"/>
                      <a:gd name="connsiteX13" fmla="*/ 42225 w 100285"/>
                      <a:gd name="connsiteY13" fmla="*/ 19160 h 88039"/>
                      <a:gd name="connsiteX14" fmla="*/ 39687 w 100285"/>
                      <a:gd name="connsiteY14" fmla="*/ 21116 h 88039"/>
                      <a:gd name="connsiteX15" fmla="*/ 34774 w 100285"/>
                      <a:gd name="connsiteY15" fmla="*/ 25302 h 88039"/>
                      <a:gd name="connsiteX16" fmla="*/ 32491 w 100285"/>
                      <a:gd name="connsiteY16" fmla="*/ 27584 h 88039"/>
                      <a:gd name="connsiteX17" fmla="*/ 30245 w 100285"/>
                      <a:gd name="connsiteY17" fmla="*/ 29923 h 88039"/>
                      <a:gd name="connsiteX18" fmla="*/ 28162 w 100285"/>
                      <a:gd name="connsiteY18" fmla="*/ 32383 h 88039"/>
                      <a:gd name="connsiteX19" fmla="*/ 27103 w 100285"/>
                      <a:gd name="connsiteY19" fmla="*/ 33600 h 88039"/>
                      <a:gd name="connsiteX20" fmla="*/ 26154 w 100285"/>
                      <a:gd name="connsiteY20" fmla="*/ 34895 h 88039"/>
                      <a:gd name="connsiteX21" fmla="*/ 22446 w 100285"/>
                      <a:gd name="connsiteY21" fmla="*/ 40098 h 88039"/>
                      <a:gd name="connsiteX22" fmla="*/ 19159 w 100285"/>
                      <a:gd name="connsiteY22" fmla="*/ 45438 h 88039"/>
                      <a:gd name="connsiteX23" fmla="*/ 13679 w 100285"/>
                      <a:gd name="connsiteY23" fmla="*/ 56117 h 88039"/>
                      <a:gd name="connsiteX24" fmla="*/ 9588 w 100285"/>
                      <a:gd name="connsiteY24" fmla="*/ 66220 h 88039"/>
                      <a:gd name="connsiteX25" fmla="*/ 7890 w 100285"/>
                      <a:gd name="connsiteY25" fmla="*/ 70805 h 88039"/>
                      <a:gd name="connsiteX26" fmla="*/ 6520 w 100285"/>
                      <a:gd name="connsiteY26" fmla="*/ 75020 h 88039"/>
                      <a:gd name="connsiteX27" fmla="*/ 5278 w 100285"/>
                      <a:gd name="connsiteY27" fmla="*/ 78736 h 88039"/>
                      <a:gd name="connsiteX28" fmla="*/ 4347 w 100285"/>
                      <a:gd name="connsiteY28" fmla="*/ 81938 h 88039"/>
                      <a:gd name="connsiteX29" fmla="*/ 1753 w 100285"/>
                      <a:gd name="connsiteY29" fmla="*/ 86442 h 88039"/>
                      <a:gd name="connsiteX30" fmla="*/ 0 w 100285"/>
                      <a:gd name="connsiteY30" fmla="*/ 88040 h 88039"/>
                      <a:gd name="connsiteX31" fmla="*/ 0 w 100285"/>
                      <a:gd name="connsiteY31" fmla="*/ 86369 h 88039"/>
                      <a:gd name="connsiteX32" fmla="*/ 1315 w 100285"/>
                      <a:gd name="connsiteY32" fmla="*/ 81639 h 88039"/>
                      <a:gd name="connsiteX33" fmla="*/ 2064 w 100285"/>
                      <a:gd name="connsiteY33" fmla="*/ 78251 h 88039"/>
                      <a:gd name="connsiteX34" fmla="*/ 2776 w 100285"/>
                      <a:gd name="connsiteY34" fmla="*/ 74286 h 88039"/>
                      <a:gd name="connsiteX35" fmla="*/ 3452 w 100285"/>
                      <a:gd name="connsiteY35" fmla="*/ 69763 h 88039"/>
                      <a:gd name="connsiteX36" fmla="*/ 4420 w 100285"/>
                      <a:gd name="connsiteY36" fmla="*/ 64788 h 88039"/>
                      <a:gd name="connsiteX37" fmla="*/ 5643 w 100285"/>
                      <a:gd name="connsiteY37" fmla="*/ 59399 h 88039"/>
                      <a:gd name="connsiteX38" fmla="*/ 7232 w 100285"/>
                      <a:gd name="connsiteY38" fmla="*/ 53681 h 88039"/>
                      <a:gd name="connsiteX39" fmla="*/ 9369 w 100285"/>
                      <a:gd name="connsiteY39" fmla="*/ 47750 h 88039"/>
                      <a:gd name="connsiteX40" fmla="*/ 9935 w 100285"/>
                      <a:gd name="connsiteY40" fmla="*/ 46223 h 88039"/>
                      <a:gd name="connsiteX41" fmla="*/ 10611 w 100285"/>
                      <a:gd name="connsiteY41" fmla="*/ 44724 h 88039"/>
                      <a:gd name="connsiteX42" fmla="*/ 11999 w 100285"/>
                      <a:gd name="connsiteY42" fmla="*/ 41685 h 88039"/>
                      <a:gd name="connsiteX43" fmla="*/ 15214 w 100285"/>
                      <a:gd name="connsiteY43" fmla="*/ 35607 h 88039"/>
                      <a:gd name="connsiteX44" fmla="*/ 19031 w 100285"/>
                      <a:gd name="connsiteY44" fmla="*/ 29647 h 88039"/>
                      <a:gd name="connsiteX45" fmla="*/ 20053 w 100285"/>
                      <a:gd name="connsiteY45" fmla="*/ 28170 h 88039"/>
                      <a:gd name="connsiteX46" fmla="*/ 21186 w 100285"/>
                      <a:gd name="connsiteY46" fmla="*/ 26758 h 88039"/>
                      <a:gd name="connsiteX47" fmla="*/ 23487 w 100285"/>
                      <a:gd name="connsiteY47" fmla="*/ 23940 h 88039"/>
                      <a:gd name="connsiteX48" fmla="*/ 25971 w 100285"/>
                      <a:gd name="connsiteY48" fmla="*/ 21264 h 88039"/>
                      <a:gd name="connsiteX49" fmla="*/ 28546 w 100285"/>
                      <a:gd name="connsiteY49" fmla="*/ 18654 h 88039"/>
                      <a:gd name="connsiteX50" fmla="*/ 34171 w 100285"/>
                      <a:gd name="connsiteY50" fmla="*/ 13953 h 88039"/>
                      <a:gd name="connsiteX51" fmla="*/ 37130 w 100285"/>
                      <a:gd name="connsiteY51" fmla="*/ 11804 h 88039"/>
                      <a:gd name="connsiteX52" fmla="*/ 40217 w 100285"/>
                      <a:gd name="connsiteY52" fmla="*/ 9882 h 88039"/>
                      <a:gd name="connsiteX53" fmla="*/ 52983 w 100285"/>
                      <a:gd name="connsiteY53" fmla="*/ 3952 h 88039"/>
                      <a:gd name="connsiteX54" fmla="*/ 59393 w 100285"/>
                      <a:gd name="connsiteY54" fmla="*/ 2049 h 88039"/>
                      <a:gd name="connsiteX55" fmla="*/ 62553 w 100285"/>
                      <a:gd name="connsiteY55" fmla="*/ 1379 h 88039"/>
                      <a:gd name="connsiteX56" fmla="*/ 64105 w 100285"/>
                      <a:gd name="connsiteY56" fmla="*/ 1063 h 88039"/>
                      <a:gd name="connsiteX57" fmla="*/ 65658 w 100285"/>
                      <a:gd name="connsiteY57" fmla="*/ 842 h 88039"/>
                      <a:gd name="connsiteX58" fmla="*/ 77182 w 100285"/>
                      <a:gd name="connsiteY58" fmla="*/ 0 h 88039"/>
                      <a:gd name="connsiteX59" fmla="*/ 86844 w 100285"/>
                      <a:gd name="connsiteY59" fmla="*/ 654 h 88039"/>
                      <a:gd name="connsiteX60" fmla="*/ 94149 w 100285"/>
                      <a:gd name="connsiteY60" fmla="*/ 2027 h 88039"/>
                      <a:gd name="connsiteX61" fmla="*/ 98715 w 100285"/>
                      <a:gd name="connsiteY61" fmla="*/ 3335 h 88039"/>
                      <a:gd name="connsiteX62" fmla="*/ 100286 w 100285"/>
                      <a:gd name="connsiteY62" fmla="*/ 3914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100285" h="88039">
                        <a:moveTo>
                          <a:pt x="100286" y="3914"/>
                        </a:moveTo>
                        <a:cubicBezTo>
                          <a:pt x="100286" y="3914"/>
                          <a:pt x="99719" y="3890"/>
                          <a:pt x="98624" y="3844"/>
                        </a:cubicBezTo>
                        <a:cubicBezTo>
                          <a:pt x="97546" y="3793"/>
                          <a:pt x="95939" y="3808"/>
                          <a:pt x="93948" y="3817"/>
                        </a:cubicBezTo>
                        <a:cubicBezTo>
                          <a:pt x="91939" y="3817"/>
                          <a:pt x="89492" y="3980"/>
                          <a:pt x="86752" y="4153"/>
                        </a:cubicBezTo>
                        <a:cubicBezTo>
                          <a:pt x="83995" y="4391"/>
                          <a:pt x="80890" y="4701"/>
                          <a:pt x="77584" y="5242"/>
                        </a:cubicBezTo>
                        <a:cubicBezTo>
                          <a:pt x="74260" y="5813"/>
                          <a:pt x="70699" y="6471"/>
                          <a:pt x="67046" y="7532"/>
                        </a:cubicBezTo>
                        <a:cubicBezTo>
                          <a:pt x="66589" y="7656"/>
                          <a:pt x="66133" y="7778"/>
                          <a:pt x="65676" y="7906"/>
                        </a:cubicBezTo>
                        <a:cubicBezTo>
                          <a:pt x="65219" y="8052"/>
                          <a:pt x="64763" y="8199"/>
                          <a:pt x="64288" y="8345"/>
                        </a:cubicBezTo>
                        <a:cubicBezTo>
                          <a:pt x="63375" y="8646"/>
                          <a:pt x="62425" y="8916"/>
                          <a:pt x="61494" y="9251"/>
                        </a:cubicBezTo>
                        <a:cubicBezTo>
                          <a:pt x="59649" y="9976"/>
                          <a:pt x="57731" y="10593"/>
                          <a:pt x="55886" y="11470"/>
                        </a:cubicBezTo>
                        <a:cubicBezTo>
                          <a:pt x="53987" y="12244"/>
                          <a:pt x="52161" y="13221"/>
                          <a:pt x="50298" y="14147"/>
                        </a:cubicBezTo>
                        <a:cubicBezTo>
                          <a:pt x="49367" y="14620"/>
                          <a:pt x="48490" y="15199"/>
                          <a:pt x="47577" y="15720"/>
                        </a:cubicBezTo>
                        <a:cubicBezTo>
                          <a:pt x="46664" y="16246"/>
                          <a:pt x="45732" y="16757"/>
                          <a:pt x="44874" y="17380"/>
                        </a:cubicBezTo>
                        <a:cubicBezTo>
                          <a:pt x="43997" y="17970"/>
                          <a:pt x="43102" y="18565"/>
                          <a:pt x="42225" y="19160"/>
                        </a:cubicBezTo>
                        <a:cubicBezTo>
                          <a:pt x="41367" y="19792"/>
                          <a:pt x="40545" y="20475"/>
                          <a:pt x="39687" y="21116"/>
                        </a:cubicBezTo>
                        <a:cubicBezTo>
                          <a:pt x="37934" y="22355"/>
                          <a:pt x="36399" y="23900"/>
                          <a:pt x="34774" y="25302"/>
                        </a:cubicBezTo>
                        <a:cubicBezTo>
                          <a:pt x="33970" y="26013"/>
                          <a:pt x="33258" y="26827"/>
                          <a:pt x="32491" y="27584"/>
                        </a:cubicBezTo>
                        <a:cubicBezTo>
                          <a:pt x="31742" y="28371"/>
                          <a:pt x="30939" y="29083"/>
                          <a:pt x="30245" y="29923"/>
                        </a:cubicBezTo>
                        <a:cubicBezTo>
                          <a:pt x="29569" y="30751"/>
                          <a:pt x="28875" y="31574"/>
                          <a:pt x="28162" y="32383"/>
                        </a:cubicBezTo>
                        <a:lnTo>
                          <a:pt x="27103" y="33600"/>
                        </a:lnTo>
                        <a:lnTo>
                          <a:pt x="26154" y="34895"/>
                        </a:lnTo>
                        <a:cubicBezTo>
                          <a:pt x="24911" y="36639"/>
                          <a:pt x="23542" y="38281"/>
                          <a:pt x="22446" y="40098"/>
                        </a:cubicBezTo>
                        <a:cubicBezTo>
                          <a:pt x="21314" y="41880"/>
                          <a:pt x="20127" y="43603"/>
                          <a:pt x="19159" y="45438"/>
                        </a:cubicBezTo>
                        <a:cubicBezTo>
                          <a:pt x="17058" y="49000"/>
                          <a:pt x="15341" y="52652"/>
                          <a:pt x="13679" y="56117"/>
                        </a:cubicBezTo>
                        <a:cubicBezTo>
                          <a:pt x="12218" y="59669"/>
                          <a:pt x="10666" y="62999"/>
                          <a:pt x="9588" y="66220"/>
                        </a:cubicBezTo>
                        <a:cubicBezTo>
                          <a:pt x="9004" y="67813"/>
                          <a:pt x="8401" y="69338"/>
                          <a:pt x="7890" y="70805"/>
                        </a:cubicBezTo>
                        <a:cubicBezTo>
                          <a:pt x="7415" y="72289"/>
                          <a:pt x="6959" y="73697"/>
                          <a:pt x="6520" y="75020"/>
                        </a:cubicBezTo>
                        <a:cubicBezTo>
                          <a:pt x="6082" y="76342"/>
                          <a:pt x="5680" y="77589"/>
                          <a:pt x="5278" y="78736"/>
                        </a:cubicBezTo>
                        <a:cubicBezTo>
                          <a:pt x="4931" y="79902"/>
                          <a:pt x="4621" y="80972"/>
                          <a:pt x="4347" y="81938"/>
                        </a:cubicBezTo>
                        <a:cubicBezTo>
                          <a:pt x="3799" y="83878"/>
                          <a:pt x="2064" y="85399"/>
                          <a:pt x="1753" y="86442"/>
                        </a:cubicBezTo>
                        <a:cubicBezTo>
                          <a:pt x="1406" y="87485"/>
                          <a:pt x="0" y="88040"/>
                          <a:pt x="0" y="88040"/>
                        </a:cubicBezTo>
                        <a:cubicBezTo>
                          <a:pt x="0" y="88040"/>
                          <a:pt x="0" y="87457"/>
                          <a:pt x="0" y="86369"/>
                        </a:cubicBezTo>
                        <a:cubicBezTo>
                          <a:pt x="0" y="85282"/>
                          <a:pt x="1242" y="83675"/>
                          <a:pt x="1315" y="81639"/>
                        </a:cubicBezTo>
                        <a:cubicBezTo>
                          <a:pt x="1351" y="80616"/>
                          <a:pt x="2009" y="79483"/>
                          <a:pt x="2064" y="78251"/>
                        </a:cubicBezTo>
                        <a:cubicBezTo>
                          <a:pt x="2155" y="77025"/>
                          <a:pt x="2630" y="75705"/>
                          <a:pt x="2776" y="74286"/>
                        </a:cubicBezTo>
                        <a:cubicBezTo>
                          <a:pt x="2940" y="72865"/>
                          <a:pt x="3269" y="71354"/>
                          <a:pt x="3452" y="69763"/>
                        </a:cubicBezTo>
                        <a:cubicBezTo>
                          <a:pt x="3671" y="68178"/>
                          <a:pt x="4109" y="66529"/>
                          <a:pt x="4420" y="64788"/>
                        </a:cubicBezTo>
                        <a:cubicBezTo>
                          <a:pt x="4785" y="63061"/>
                          <a:pt x="5096" y="61233"/>
                          <a:pt x="5643" y="59399"/>
                        </a:cubicBezTo>
                        <a:cubicBezTo>
                          <a:pt x="6155" y="57552"/>
                          <a:pt x="6703" y="55642"/>
                          <a:pt x="7232" y="53681"/>
                        </a:cubicBezTo>
                        <a:cubicBezTo>
                          <a:pt x="7853" y="51737"/>
                          <a:pt x="8639" y="49779"/>
                          <a:pt x="9369" y="47750"/>
                        </a:cubicBezTo>
                        <a:cubicBezTo>
                          <a:pt x="9552" y="47244"/>
                          <a:pt x="9735" y="46735"/>
                          <a:pt x="9935" y="46223"/>
                        </a:cubicBezTo>
                        <a:cubicBezTo>
                          <a:pt x="10136" y="45723"/>
                          <a:pt x="10374" y="45228"/>
                          <a:pt x="10611" y="44724"/>
                        </a:cubicBezTo>
                        <a:cubicBezTo>
                          <a:pt x="11068" y="43720"/>
                          <a:pt x="11524" y="42708"/>
                          <a:pt x="11999" y="41685"/>
                        </a:cubicBezTo>
                        <a:cubicBezTo>
                          <a:pt x="12858" y="39603"/>
                          <a:pt x="14081" y="37641"/>
                          <a:pt x="15214" y="35607"/>
                        </a:cubicBezTo>
                        <a:cubicBezTo>
                          <a:pt x="16291" y="33538"/>
                          <a:pt x="17697" y="31624"/>
                          <a:pt x="19031" y="29647"/>
                        </a:cubicBezTo>
                        <a:lnTo>
                          <a:pt x="20053" y="28170"/>
                        </a:lnTo>
                        <a:lnTo>
                          <a:pt x="21186" y="26758"/>
                        </a:lnTo>
                        <a:cubicBezTo>
                          <a:pt x="21935" y="25812"/>
                          <a:pt x="22702" y="24877"/>
                          <a:pt x="23487" y="23940"/>
                        </a:cubicBezTo>
                        <a:cubicBezTo>
                          <a:pt x="24236" y="22992"/>
                          <a:pt x="25131" y="22161"/>
                          <a:pt x="25971" y="21264"/>
                        </a:cubicBezTo>
                        <a:cubicBezTo>
                          <a:pt x="26829" y="20397"/>
                          <a:pt x="27633" y="19469"/>
                          <a:pt x="28546" y="18654"/>
                        </a:cubicBezTo>
                        <a:cubicBezTo>
                          <a:pt x="30409" y="17066"/>
                          <a:pt x="32162" y="15354"/>
                          <a:pt x="34171" y="13953"/>
                        </a:cubicBezTo>
                        <a:cubicBezTo>
                          <a:pt x="35158" y="13227"/>
                          <a:pt x="36126" y="12481"/>
                          <a:pt x="37130" y="11804"/>
                        </a:cubicBezTo>
                        <a:cubicBezTo>
                          <a:pt x="38153" y="11161"/>
                          <a:pt x="39194" y="10520"/>
                          <a:pt x="40217" y="9882"/>
                        </a:cubicBezTo>
                        <a:cubicBezTo>
                          <a:pt x="44344" y="7411"/>
                          <a:pt x="48654" y="5388"/>
                          <a:pt x="52983" y="3952"/>
                        </a:cubicBezTo>
                        <a:cubicBezTo>
                          <a:pt x="55120" y="3163"/>
                          <a:pt x="57293" y="2604"/>
                          <a:pt x="59393" y="2049"/>
                        </a:cubicBezTo>
                        <a:cubicBezTo>
                          <a:pt x="60452" y="1792"/>
                          <a:pt x="61512" y="1600"/>
                          <a:pt x="62553" y="1379"/>
                        </a:cubicBezTo>
                        <a:cubicBezTo>
                          <a:pt x="63064" y="1273"/>
                          <a:pt x="63594" y="1169"/>
                          <a:pt x="64105" y="1063"/>
                        </a:cubicBezTo>
                        <a:cubicBezTo>
                          <a:pt x="64617" y="990"/>
                          <a:pt x="65146" y="915"/>
                          <a:pt x="65658" y="842"/>
                        </a:cubicBezTo>
                        <a:cubicBezTo>
                          <a:pt x="69730" y="181"/>
                          <a:pt x="73621" y="26"/>
                          <a:pt x="77182" y="0"/>
                        </a:cubicBezTo>
                        <a:cubicBezTo>
                          <a:pt x="80744" y="15"/>
                          <a:pt x="83995" y="296"/>
                          <a:pt x="86844" y="654"/>
                        </a:cubicBezTo>
                        <a:cubicBezTo>
                          <a:pt x="89711" y="1050"/>
                          <a:pt x="92158" y="1532"/>
                          <a:pt x="94149" y="2027"/>
                        </a:cubicBezTo>
                        <a:cubicBezTo>
                          <a:pt x="96140" y="2484"/>
                          <a:pt x="97674" y="2997"/>
                          <a:pt x="98715" y="3335"/>
                        </a:cubicBezTo>
                        <a:cubicBezTo>
                          <a:pt x="99756" y="3678"/>
                          <a:pt x="100286" y="3914"/>
                          <a:pt x="100286" y="3914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1" name="图形 10">
                <a:extLst>
                  <a:ext uri="{FF2B5EF4-FFF2-40B4-BE49-F238E27FC236}">
                    <a16:creationId xmlns:a16="http://schemas.microsoft.com/office/drawing/2014/main" id="{90FFDF51-0E87-8297-1FA9-C5E53DB4D5EA}"/>
                  </a:ext>
                </a:extLst>
              </p:cNvPr>
              <p:cNvGrpSpPr/>
              <p:nvPr/>
            </p:nvGrpSpPr>
            <p:grpSpPr>
              <a:xfrm>
                <a:off x="8328785" y="16818"/>
                <a:ext cx="80491" cy="134904"/>
                <a:chOff x="8328785" y="16818"/>
                <a:chExt cx="80491" cy="134904"/>
              </a:xfrm>
            </p:grpSpPr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6772F4E8-B7A6-600A-D452-F78D3F5D7E95}"/>
                    </a:ext>
                  </a:extLst>
                </p:cNvPr>
                <p:cNvSpPr/>
                <p:nvPr/>
              </p:nvSpPr>
              <p:spPr>
                <a:xfrm>
                  <a:off x="8354153" y="68043"/>
                  <a:ext cx="55123" cy="83679"/>
                </a:xfrm>
                <a:custGeom>
                  <a:avLst/>
                  <a:gdLst>
                    <a:gd name="connsiteX0" fmla="*/ 15415 w 55123"/>
                    <a:gd name="connsiteY0" fmla="*/ 83368 h 83679"/>
                    <a:gd name="connsiteX1" fmla="*/ 0 w 55123"/>
                    <a:gd name="connsiteY1" fmla="*/ 8012 h 83679"/>
                    <a:gd name="connsiteX2" fmla="*/ 29514 w 55123"/>
                    <a:gd name="connsiteY2" fmla="*/ 0 h 83679"/>
                    <a:gd name="connsiteX3" fmla="*/ 51504 w 55123"/>
                    <a:gd name="connsiteY3" fmla="*/ 75917 h 83679"/>
                    <a:gd name="connsiteX4" fmla="*/ 15415 w 55123"/>
                    <a:gd name="connsiteY4" fmla="*/ 83368 h 8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123" h="83679">
                      <a:moveTo>
                        <a:pt x="15415" y="83368"/>
                      </a:moveTo>
                      <a:cubicBezTo>
                        <a:pt x="15415" y="83368"/>
                        <a:pt x="30902" y="38701"/>
                        <a:pt x="0" y="8012"/>
                      </a:cubicBezTo>
                      <a:lnTo>
                        <a:pt x="29514" y="0"/>
                      </a:lnTo>
                      <a:cubicBezTo>
                        <a:pt x="29514" y="0"/>
                        <a:pt x="33660" y="65824"/>
                        <a:pt x="51504" y="75917"/>
                      </a:cubicBezTo>
                      <a:cubicBezTo>
                        <a:pt x="69347" y="86009"/>
                        <a:pt x="15415" y="83368"/>
                        <a:pt x="15415" y="8336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07" name="图形 10">
                  <a:extLst>
                    <a:ext uri="{FF2B5EF4-FFF2-40B4-BE49-F238E27FC236}">
                      <a16:creationId xmlns:a16="http://schemas.microsoft.com/office/drawing/2014/main" id="{D4411716-71CD-4B82-1D6B-0A47C050DAB9}"/>
                    </a:ext>
                  </a:extLst>
                </p:cNvPr>
                <p:cNvGrpSpPr/>
                <p:nvPr/>
              </p:nvGrpSpPr>
              <p:grpSpPr>
                <a:xfrm>
                  <a:off x="8328785" y="16818"/>
                  <a:ext cx="73693" cy="71856"/>
                  <a:chOff x="8328785" y="16818"/>
                  <a:chExt cx="73693" cy="71856"/>
                </a:xfrm>
                <a:solidFill>
                  <a:srgbClr val="A47D3A"/>
                </a:solidFill>
              </p:grpSpPr>
              <p:sp>
                <p:nvSpPr>
                  <p:cNvPr id="1808" name="任意多边形: 形状 1807">
                    <a:extLst>
                      <a:ext uri="{FF2B5EF4-FFF2-40B4-BE49-F238E27FC236}">
                        <a16:creationId xmlns:a16="http://schemas.microsoft.com/office/drawing/2014/main" id="{24D014A2-A9A3-2177-B48A-CEA328AF4C13}"/>
                      </a:ext>
                    </a:extLst>
                  </p:cNvPr>
                  <p:cNvSpPr/>
                  <p:nvPr/>
                </p:nvSpPr>
                <p:spPr>
                  <a:xfrm>
                    <a:off x="8399414" y="52863"/>
                    <a:ext cx="1238" cy="539"/>
                  </a:xfrm>
                  <a:custGeom>
                    <a:avLst/>
                    <a:gdLst>
                      <a:gd name="connsiteX0" fmla="*/ 928 w 1238"/>
                      <a:gd name="connsiteY0" fmla="*/ 48 h 539"/>
                      <a:gd name="connsiteX1" fmla="*/ 15 w 1238"/>
                      <a:gd name="connsiteY1" fmla="*/ 306 h 539"/>
                      <a:gd name="connsiteX2" fmla="*/ 1238 w 1238"/>
                      <a:gd name="connsiteY2" fmla="*/ 540 h 539"/>
                      <a:gd name="connsiteX3" fmla="*/ 928 w 1238"/>
                      <a:gd name="connsiteY3" fmla="*/ 48 h 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" h="539">
                        <a:moveTo>
                          <a:pt x="928" y="48"/>
                        </a:moveTo>
                        <a:cubicBezTo>
                          <a:pt x="618" y="-56"/>
                          <a:pt x="-113" y="-1"/>
                          <a:pt x="15" y="306"/>
                        </a:cubicBezTo>
                        <a:lnTo>
                          <a:pt x="1238" y="540"/>
                        </a:lnTo>
                        <a:lnTo>
                          <a:pt x="928" y="48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9" name="任意多边形: 形状 1808">
                    <a:extLst>
                      <a:ext uri="{FF2B5EF4-FFF2-40B4-BE49-F238E27FC236}">
                        <a16:creationId xmlns:a16="http://schemas.microsoft.com/office/drawing/2014/main" id="{CC9DD52A-E862-57DC-CCDE-1D209D9ED49F}"/>
                      </a:ext>
                    </a:extLst>
                  </p:cNvPr>
                  <p:cNvSpPr/>
                  <p:nvPr/>
                </p:nvSpPr>
                <p:spPr>
                  <a:xfrm>
                    <a:off x="8397986" y="53550"/>
                    <a:ext cx="2721" cy="2077"/>
                  </a:xfrm>
                  <a:custGeom>
                    <a:avLst/>
                    <a:gdLst>
                      <a:gd name="connsiteX0" fmla="*/ 0 w 2721"/>
                      <a:gd name="connsiteY0" fmla="*/ 1324 h 2077"/>
                      <a:gd name="connsiteX1" fmla="*/ 2721 w 2721"/>
                      <a:gd name="connsiteY1" fmla="*/ 2051 h 2077"/>
                      <a:gd name="connsiteX2" fmla="*/ 676 w 2721"/>
                      <a:gd name="connsiteY2" fmla="*/ 1087 h 2077"/>
                      <a:gd name="connsiteX3" fmla="*/ 1553 w 2721"/>
                      <a:gd name="connsiteY3" fmla="*/ 650 h 2077"/>
                      <a:gd name="connsiteX4" fmla="*/ 1078 w 2721"/>
                      <a:gd name="connsiteY4" fmla="*/ 0 h 2077"/>
                      <a:gd name="connsiteX5" fmla="*/ 804 w 2721"/>
                      <a:gd name="connsiteY5" fmla="*/ 1395 h 2077"/>
                      <a:gd name="connsiteX6" fmla="*/ 0 w 2721"/>
                      <a:gd name="connsiteY6" fmla="*/ 1324 h 2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1" h="2077">
                        <a:moveTo>
                          <a:pt x="0" y="1324"/>
                        </a:moveTo>
                        <a:cubicBezTo>
                          <a:pt x="566" y="1697"/>
                          <a:pt x="1589" y="2199"/>
                          <a:pt x="2721" y="2051"/>
                        </a:cubicBezTo>
                        <a:cubicBezTo>
                          <a:pt x="1571" y="1602"/>
                          <a:pt x="2064" y="1543"/>
                          <a:pt x="676" y="1087"/>
                        </a:cubicBezTo>
                        <a:cubicBezTo>
                          <a:pt x="548" y="784"/>
                          <a:pt x="1096" y="583"/>
                          <a:pt x="1553" y="650"/>
                        </a:cubicBezTo>
                        <a:cubicBezTo>
                          <a:pt x="1242" y="531"/>
                          <a:pt x="1845" y="181"/>
                          <a:pt x="1078" y="0"/>
                        </a:cubicBezTo>
                        <a:cubicBezTo>
                          <a:pt x="110" y="374"/>
                          <a:pt x="55" y="833"/>
                          <a:pt x="804" y="1395"/>
                        </a:cubicBezTo>
                        <a:cubicBezTo>
                          <a:pt x="530" y="1490"/>
                          <a:pt x="219" y="1362"/>
                          <a:pt x="0" y="13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0" name="任意多边形: 形状 1809">
                    <a:extLst>
                      <a:ext uri="{FF2B5EF4-FFF2-40B4-BE49-F238E27FC236}">
                        <a16:creationId xmlns:a16="http://schemas.microsoft.com/office/drawing/2014/main" id="{590D76BA-6576-C87F-F2C7-45B7FFF0ECF2}"/>
                      </a:ext>
                    </a:extLst>
                  </p:cNvPr>
                  <p:cNvSpPr/>
                  <p:nvPr/>
                </p:nvSpPr>
                <p:spPr>
                  <a:xfrm>
                    <a:off x="8400142" y="58984"/>
                    <a:ext cx="273" cy="332"/>
                  </a:xfrm>
                  <a:custGeom>
                    <a:avLst/>
                    <a:gdLst>
                      <a:gd name="connsiteX0" fmla="*/ 274 w 273"/>
                      <a:gd name="connsiteY0" fmla="*/ 332 h 332"/>
                      <a:gd name="connsiteX1" fmla="*/ 0 w 273"/>
                      <a:gd name="connsiteY1" fmla="*/ 0 h 332"/>
                      <a:gd name="connsiteX2" fmla="*/ 91 w 273"/>
                      <a:gd name="connsiteY2" fmla="*/ 281 h 332"/>
                      <a:gd name="connsiteX3" fmla="*/ 274 w 273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3" h="332">
                        <a:moveTo>
                          <a:pt x="274" y="332"/>
                        </a:moveTo>
                        <a:cubicBezTo>
                          <a:pt x="237" y="216"/>
                          <a:pt x="146" y="106"/>
                          <a:pt x="0" y="0"/>
                        </a:cubicBezTo>
                        <a:cubicBezTo>
                          <a:pt x="37" y="97"/>
                          <a:pt x="73" y="188"/>
                          <a:pt x="91" y="281"/>
                        </a:cubicBezTo>
                        <a:cubicBezTo>
                          <a:pt x="146" y="298"/>
                          <a:pt x="201" y="312"/>
                          <a:pt x="274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1" name="任意多边形: 形状 1810">
                    <a:extLst>
                      <a:ext uri="{FF2B5EF4-FFF2-40B4-BE49-F238E27FC236}">
                        <a16:creationId xmlns:a16="http://schemas.microsoft.com/office/drawing/2014/main" id="{7990FD9E-8645-4843-540C-32486EF8022F}"/>
                      </a:ext>
                    </a:extLst>
                  </p:cNvPr>
                  <p:cNvSpPr/>
                  <p:nvPr/>
                </p:nvSpPr>
                <p:spPr>
                  <a:xfrm>
                    <a:off x="8401712" y="45030"/>
                    <a:ext cx="182" cy="48"/>
                  </a:xfrm>
                  <a:custGeom>
                    <a:avLst/>
                    <a:gdLst>
                      <a:gd name="connsiteX0" fmla="*/ 183 w 182"/>
                      <a:gd name="connsiteY0" fmla="*/ 0 h 48"/>
                      <a:gd name="connsiteX1" fmla="*/ 0 w 182"/>
                      <a:gd name="connsiteY1" fmla="*/ 38 h 48"/>
                      <a:gd name="connsiteX2" fmla="*/ 183 w 18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2" h="48">
                        <a:moveTo>
                          <a:pt x="183" y="0"/>
                        </a:moveTo>
                        <a:cubicBezTo>
                          <a:pt x="110" y="11"/>
                          <a:pt x="55" y="27"/>
                          <a:pt x="0" y="38"/>
                        </a:cubicBezTo>
                        <a:cubicBezTo>
                          <a:pt x="110" y="57"/>
                          <a:pt x="183" y="53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2" name="任意多边形: 形状 1811">
                    <a:extLst>
                      <a:ext uri="{FF2B5EF4-FFF2-40B4-BE49-F238E27FC236}">
                        <a16:creationId xmlns:a16="http://schemas.microsoft.com/office/drawing/2014/main" id="{4A4C9A58-76C9-EFE8-1847-F9120618D41D}"/>
                      </a:ext>
                    </a:extLst>
                  </p:cNvPr>
                  <p:cNvSpPr/>
                  <p:nvPr/>
                </p:nvSpPr>
                <p:spPr>
                  <a:xfrm>
                    <a:off x="8400232" y="59459"/>
                    <a:ext cx="43" cy="266"/>
                  </a:xfrm>
                  <a:custGeom>
                    <a:avLst/>
                    <a:gdLst>
                      <a:gd name="connsiteX0" fmla="*/ 18 w 43"/>
                      <a:gd name="connsiteY0" fmla="*/ 0 h 266"/>
                      <a:gd name="connsiteX1" fmla="*/ 0 w 43"/>
                      <a:gd name="connsiteY1" fmla="*/ 267 h 266"/>
                      <a:gd name="connsiteX2" fmla="*/ 18 w 43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" h="266">
                        <a:moveTo>
                          <a:pt x="18" y="0"/>
                        </a:moveTo>
                        <a:cubicBezTo>
                          <a:pt x="18" y="88"/>
                          <a:pt x="18" y="179"/>
                          <a:pt x="0" y="267"/>
                        </a:cubicBezTo>
                        <a:cubicBezTo>
                          <a:pt x="55" y="153"/>
                          <a:pt x="55" y="6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3" name="任意多边形: 形状 1812">
                    <a:extLst>
                      <a:ext uri="{FF2B5EF4-FFF2-40B4-BE49-F238E27FC236}">
                        <a16:creationId xmlns:a16="http://schemas.microsoft.com/office/drawing/2014/main" id="{05D8DBBB-D9BE-365B-C31D-32E0B60CA78D}"/>
                      </a:ext>
                    </a:extLst>
                  </p:cNvPr>
                  <p:cNvSpPr/>
                  <p:nvPr/>
                </p:nvSpPr>
                <p:spPr>
                  <a:xfrm>
                    <a:off x="8393128" y="29506"/>
                    <a:ext cx="838" cy="796"/>
                  </a:xfrm>
                  <a:custGeom>
                    <a:avLst/>
                    <a:gdLst>
                      <a:gd name="connsiteX0" fmla="*/ 0 w 838"/>
                      <a:gd name="connsiteY0" fmla="*/ 796 h 796"/>
                      <a:gd name="connsiteX1" fmla="*/ 530 w 838"/>
                      <a:gd name="connsiteY1" fmla="*/ 0 h 796"/>
                      <a:gd name="connsiteX2" fmla="*/ 0 w 838"/>
                      <a:gd name="connsiteY2" fmla="*/ 796 h 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8" h="796">
                        <a:moveTo>
                          <a:pt x="0" y="796"/>
                        </a:moveTo>
                        <a:cubicBezTo>
                          <a:pt x="493" y="256"/>
                          <a:pt x="1278" y="721"/>
                          <a:pt x="530" y="0"/>
                        </a:cubicBezTo>
                        <a:cubicBezTo>
                          <a:pt x="402" y="283"/>
                          <a:pt x="201" y="548"/>
                          <a:pt x="0" y="79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4" name="任意多边形: 形状 1813">
                    <a:extLst>
                      <a:ext uri="{FF2B5EF4-FFF2-40B4-BE49-F238E27FC236}">
                        <a16:creationId xmlns:a16="http://schemas.microsoft.com/office/drawing/2014/main" id="{F14C78D5-B42C-9B0E-1F84-2C46DA2AFB60}"/>
                      </a:ext>
                    </a:extLst>
                  </p:cNvPr>
                  <p:cNvSpPr/>
                  <p:nvPr/>
                </p:nvSpPr>
                <p:spPr>
                  <a:xfrm>
                    <a:off x="8399849" y="59206"/>
                    <a:ext cx="401" cy="252"/>
                  </a:xfrm>
                  <a:custGeom>
                    <a:avLst/>
                    <a:gdLst>
                      <a:gd name="connsiteX0" fmla="*/ 402 w 401"/>
                      <a:gd name="connsiteY0" fmla="*/ 252 h 252"/>
                      <a:gd name="connsiteX1" fmla="*/ 383 w 401"/>
                      <a:gd name="connsiteY1" fmla="*/ 59 h 252"/>
                      <a:gd name="connsiteX2" fmla="*/ 0 w 401"/>
                      <a:gd name="connsiteY2" fmla="*/ 7 h 252"/>
                      <a:gd name="connsiteX3" fmla="*/ 402 w 40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52">
                        <a:moveTo>
                          <a:pt x="402" y="252"/>
                        </a:moveTo>
                        <a:cubicBezTo>
                          <a:pt x="402" y="186"/>
                          <a:pt x="402" y="123"/>
                          <a:pt x="383" y="59"/>
                        </a:cubicBezTo>
                        <a:cubicBezTo>
                          <a:pt x="238" y="15"/>
                          <a:pt x="91" y="-14"/>
                          <a:pt x="0" y="7"/>
                        </a:cubicBezTo>
                        <a:cubicBezTo>
                          <a:pt x="238" y="86"/>
                          <a:pt x="365" y="157"/>
                          <a:pt x="402" y="2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5" name="任意多边形: 形状 1814">
                    <a:extLst>
                      <a:ext uri="{FF2B5EF4-FFF2-40B4-BE49-F238E27FC236}">
                        <a16:creationId xmlns:a16="http://schemas.microsoft.com/office/drawing/2014/main" id="{84D99BD0-ABCF-AE17-CAF5-ABA6D089F86E}"/>
                      </a:ext>
                    </a:extLst>
                  </p:cNvPr>
                  <p:cNvSpPr/>
                  <p:nvPr/>
                </p:nvSpPr>
                <p:spPr>
                  <a:xfrm>
                    <a:off x="8339981" y="79066"/>
                    <a:ext cx="584" cy="743"/>
                  </a:xfrm>
                  <a:custGeom>
                    <a:avLst/>
                    <a:gdLst>
                      <a:gd name="connsiteX0" fmla="*/ 585 w 584"/>
                      <a:gd name="connsiteY0" fmla="*/ 743 h 743"/>
                      <a:gd name="connsiteX1" fmla="*/ 0 w 584"/>
                      <a:gd name="connsiteY1" fmla="*/ 0 h 743"/>
                      <a:gd name="connsiteX2" fmla="*/ 585 w 584"/>
                      <a:gd name="connsiteY2" fmla="*/ 74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4" h="743">
                        <a:moveTo>
                          <a:pt x="585" y="743"/>
                        </a:moveTo>
                        <a:lnTo>
                          <a:pt x="0" y="0"/>
                        </a:lnTo>
                        <a:cubicBezTo>
                          <a:pt x="128" y="247"/>
                          <a:pt x="329" y="517"/>
                          <a:pt x="585" y="74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6" name="任意多边形: 形状 1815">
                    <a:extLst>
                      <a:ext uri="{FF2B5EF4-FFF2-40B4-BE49-F238E27FC236}">
                        <a16:creationId xmlns:a16="http://schemas.microsoft.com/office/drawing/2014/main" id="{172932F3-1A95-3123-A83D-859D19C7661C}"/>
                      </a:ext>
                    </a:extLst>
                  </p:cNvPr>
                  <p:cNvSpPr/>
                  <p:nvPr/>
                </p:nvSpPr>
                <p:spPr>
                  <a:xfrm>
                    <a:off x="8356071" y="18086"/>
                    <a:ext cx="164" cy="171"/>
                  </a:xfrm>
                  <a:custGeom>
                    <a:avLst/>
                    <a:gdLst>
                      <a:gd name="connsiteX0" fmla="*/ 0 w 164"/>
                      <a:gd name="connsiteY0" fmla="*/ 172 h 171"/>
                      <a:gd name="connsiteX1" fmla="*/ 165 w 164"/>
                      <a:gd name="connsiteY1" fmla="*/ 0 h 171"/>
                      <a:gd name="connsiteX2" fmla="*/ 0 w 164"/>
                      <a:gd name="connsiteY2" fmla="*/ 172 h 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171">
                        <a:moveTo>
                          <a:pt x="0" y="172"/>
                        </a:moveTo>
                        <a:lnTo>
                          <a:pt x="165" y="0"/>
                        </a:lnTo>
                        <a:cubicBezTo>
                          <a:pt x="73" y="-2"/>
                          <a:pt x="18" y="46"/>
                          <a:pt x="0" y="1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7" name="任意多边形: 形状 1816">
                    <a:extLst>
                      <a:ext uri="{FF2B5EF4-FFF2-40B4-BE49-F238E27FC236}">
                        <a16:creationId xmlns:a16="http://schemas.microsoft.com/office/drawing/2014/main" id="{ACD4F346-F75D-4294-2AFA-31EB21614474}"/>
                      </a:ext>
                    </a:extLst>
                  </p:cNvPr>
                  <p:cNvSpPr/>
                  <p:nvPr/>
                </p:nvSpPr>
                <p:spPr>
                  <a:xfrm>
                    <a:off x="8337899" y="76258"/>
                    <a:ext cx="278" cy="854"/>
                  </a:xfrm>
                  <a:custGeom>
                    <a:avLst/>
                    <a:gdLst>
                      <a:gd name="connsiteX0" fmla="*/ 91 w 278"/>
                      <a:gd name="connsiteY0" fmla="*/ 855 h 854"/>
                      <a:gd name="connsiteX1" fmla="*/ 274 w 278"/>
                      <a:gd name="connsiteY1" fmla="*/ 0 h 854"/>
                      <a:gd name="connsiteX2" fmla="*/ 0 w 278"/>
                      <a:gd name="connsiteY2" fmla="*/ 93 h 854"/>
                      <a:gd name="connsiteX3" fmla="*/ 91 w 278"/>
                      <a:gd name="connsiteY3" fmla="*/ 855 h 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854">
                        <a:moveTo>
                          <a:pt x="91" y="855"/>
                        </a:moveTo>
                        <a:cubicBezTo>
                          <a:pt x="255" y="491"/>
                          <a:pt x="292" y="225"/>
                          <a:pt x="274" y="0"/>
                        </a:cubicBezTo>
                        <a:cubicBezTo>
                          <a:pt x="183" y="24"/>
                          <a:pt x="110" y="33"/>
                          <a:pt x="0" y="93"/>
                        </a:cubicBezTo>
                        <a:lnTo>
                          <a:pt x="91" y="85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8" name="任意多边形: 形状 1817">
                    <a:extLst>
                      <a:ext uri="{FF2B5EF4-FFF2-40B4-BE49-F238E27FC236}">
                        <a16:creationId xmlns:a16="http://schemas.microsoft.com/office/drawing/2014/main" id="{315C4E67-C892-F086-FCA4-04852FA0AA6B}"/>
                      </a:ext>
                    </a:extLst>
                  </p:cNvPr>
                  <p:cNvSpPr/>
                  <p:nvPr/>
                </p:nvSpPr>
                <p:spPr>
                  <a:xfrm>
                    <a:off x="8398644" y="56195"/>
                    <a:ext cx="91" cy="85"/>
                  </a:xfrm>
                  <a:custGeom>
                    <a:avLst/>
                    <a:gdLst>
                      <a:gd name="connsiteX0" fmla="*/ 0 w 91"/>
                      <a:gd name="connsiteY0" fmla="*/ 86 h 85"/>
                      <a:gd name="connsiteX1" fmla="*/ 91 w 91"/>
                      <a:gd name="connsiteY1" fmla="*/ 0 h 85"/>
                      <a:gd name="connsiteX2" fmla="*/ 0 w 91"/>
                      <a:gd name="connsiteY2" fmla="*/ 86 h 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" h="85">
                        <a:moveTo>
                          <a:pt x="0" y="86"/>
                        </a:moveTo>
                        <a:lnTo>
                          <a:pt x="91" y="0"/>
                        </a:lnTo>
                        <a:cubicBezTo>
                          <a:pt x="37" y="15"/>
                          <a:pt x="0" y="38"/>
                          <a:pt x="0" y="8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9" name="任意多边形: 形状 1818">
                    <a:extLst>
                      <a:ext uri="{FF2B5EF4-FFF2-40B4-BE49-F238E27FC236}">
                        <a16:creationId xmlns:a16="http://schemas.microsoft.com/office/drawing/2014/main" id="{867FAC54-0DF6-5FB8-EB33-E56BF4F143CA}"/>
                      </a:ext>
                    </a:extLst>
                  </p:cNvPr>
                  <p:cNvSpPr/>
                  <p:nvPr/>
                </p:nvSpPr>
                <p:spPr>
                  <a:xfrm>
                    <a:off x="8328785" y="16818"/>
                    <a:ext cx="73693" cy="71856"/>
                  </a:xfrm>
                  <a:custGeom>
                    <a:avLst/>
                    <a:gdLst>
                      <a:gd name="connsiteX0" fmla="*/ 72799 w 73693"/>
                      <a:gd name="connsiteY0" fmla="*/ 33774 h 71856"/>
                      <a:gd name="connsiteX1" fmla="*/ 73694 w 73693"/>
                      <a:gd name="connsiteY1" fmla="*/ 33383 h 71856"/>
                      <a:gd name="connsiteX2" fmla="*/ 72013 w 73693"/>
                      <a:gd name="connsiteY2" fmla="*/ 32658 h 71856"/>
                      <a:gd name="connsiteX3" fmla="*/ 72981 w 73693"/>
                      <a:gd name="connsiteY3" fmla="*/ 32689 h 71856"/>
                      <a:gd name="connsiteX4" fmla="*/ 73694 w 73693"/>
                      <a:gd name="connsiteY4" fmla="*/ 32351 h 71856"/>
                      <a:gd name="connsiteX5" fmla="*/ 71630 w 73693"/>
                      <a:gd name="connsiteY5" fmla="*/ 32177 h 71856"/>
                      <a:gd name="connsiteX6" fmla="*/ 72269 w 73693"/>
                      <a:gd name="connsiteY6" fmla="*/ 31270 h 71856"/>
                      <a:gd name="connsiteX7" fmla="*/ 73219 w 73693"/>
                      <a:gd name="connsiteY7" fmla="*/ 31429 h 71856"/>
                      <a:gd name="connsiteX8" fmla="*/ 71867 w 73693"/>
                      <a:gd name="connsiteY8" fmla="*/ 30055 h 71856"/>
                      <a:gd name="connsiteX9" fmla="*/ 72141 w 73693"/>
                      <a:gd name="connsiteY9" fmla="*/ 29007 h 71856"/>
                      <a:gd name="connsiteX10" fmla="*/ 72927 w 73693"/>
                      <a:gd name="connsiteY10" fmla="*/ 28252 h 71856"/>
                      <a:gd name="connsiteX11" fmla="*/ 71301 w 73693"/>
                      <a:gd name="connsiteY11" fmla="*/ 27361 h 71856"/>
                      <a:gd name="connsiteX12" fmla="*/ 73073 w 73693"/>
                      <a:gd name="connsiteY12" fmla="*/ 25416 h 71856"/>
                      <a:gd name="connsiteX13" fmla="*/ 71520 w 73693"/>
                      <a:gd name="connsiteY13" fmla="*/ 24426 h 71856"/>
                      <a:gd name="connsiteX14" fmla="*/ 70388 w 73693"/>
                      <a:gd name="connsiteY14" fmla="*/ 23014 h 71856"/>
                      <a:gd name="connsiteX15" fmla="*/ 70790 w 73693"/>
                      <a:gd name="connsiteY15" fmla="*/ 23137 h 71856"/>
                      <a:gd name="connsiteX16" fmla="*/ 71320 w 73693"/>
                      <a:gd name="connsiteY16" fmla="*/ 21705 h 71856"/>
                      <a:gd name="connsiteX17" fmla="*/ 68269 w 73693"/>
                      <a:gd name="connsiteY17" fmla="*/ 21497 h 71856"/>
                      <a:gd name="connsiteX18" fmla="*/ 71119 w 73693"/>
                      <a:gd name="connsiteY18" fmla="*/ 20395 h 71856"/>
                      <a:gd name="connsiteX19" fmla="*/ 68744 w 73693"/>
                      <a:gd name="connsiteY19" fmla="*/ 20432 h 71856"/>
                      <a:gd name="connsiteX20" fmla="*/ 69858 w 73693"/>
                      <a:gd name="connsiteY20" fmla="*/ 19027 h 71856"/>
                      <a:gd name="connsiteX21" fmla="*/ 68160 w 73693"/>
                      <a:gd name="connsiteY21" fmla="*/ 18865 h 71856"/>
                      <a:gd name="connsiteX22" fmla="*/ 68617 w 73693"/>
                      <a:gd name="connsiteY22" fmla="*/ 17387 h 71856"/>
                      <a:gd name="connsiteX23" fmla="*/ 69822 w 73693"/>
                      <a:gd name="connsiteY23" fmla="*/ 17092 h 71856"/>
                      <a:gd name="connsiteX24" fmla="*/ 67703 w 73693"/>
                      <a:gd name="connsiteY24" fmla="*/ 17658 h 71856"/>
                      <a:gd name="connsiteX25" fmla="*/ 68708 w 73693"/>
                      <a:gd name="connsiteY25" fmla="*/ 16034 h 71856"/>
                      <a:gd name="connsiteX26" fmla="*/ 67448 w 73693"/>
                      <a:gd name="connsiteY26" fmla="*/ 15780 h 71856"/>
                      <a:gd name="connsiteX27" fmla="*/ 66498 w 73693"/>
                      <a:gd name="connsiteY27" fmla="*/ 15526 h 71856"/>
                      <a:gd name="connsiteX28" fmla="*/ 66954 w 73693"/>
                      <a:gd name="connsiteY28" fmla="*/ 15172 h 71856"/>
                      <a:gd name="connsiteX29" fmla="*/ 64142 w 73693"/>
                      <a:gd name="connsiteY29" fmla="*/ 13788 h 71856"/>
                      <a:gd name="connsiteX30" fmla="*/ 64325 w 73693"/>
                      <a:gd name="connsiteY30" fmla="*/ 13495 h 71856"/>
                      <a:gd name="connsiteX31" fmla="*/ 62973 w 73693"/>
                      <a:gd name="connsiteY31" fmla="*/ 14781 h 71856"/>
                      <a:gd name="connsiteX32" fmla="*/ 62462 w 73693"/>
                      <a:gd name="connsiteY32" fmla="*/ 14162 h 71856"/>
                      <a:gd name="connsiteX33" fmla="*/ 63156 w 73693"/>
                      <a:gd name="connsiteY33" fmla="*/ 14021 h 71856"/>
                      <a:gd name="connsiteX34" fmla="*/ 62590 w 73693"/>
                      <a:gd name="connsiteY34" fmla="*/ 13989 h 71856"/>
                      <a:gd name="connsiteX35" fmla="*/ 64014 w 73693"/>
                      <a:gd name="connsiteY35" fmla="*/ 13477 h 71856"/>
                      <a:gd name="connsiteX36" fmla="*/ 61676 w 73693"/>
                      <a:gd name="connsiteY36" fmla="*/ 12564 h 71856"/>
                      <a:gd name="connsiteX37" fmla="*/ 63192 w 73693"/>
                      <a:gd name="connsiteY37" fmla="*/ 11945 h 71856"/>
                      <a:gd name="connsiteX38" fmla="*/ 63466 w 73693"/>
                      <a:gd name="connsiteY38" fmla="*/ 12951 h 71856"/>
                      <a:gd name="connsiteX39" fmla="*/ 64873 w 73693"/>
                      <a:gd name="connsiteY39" fmla="*/ 11574 h 71856"/>
                      <a:gd name="connsiteX40" fmla="*/ 63868 w 73693"/>
                      <a:gd name="connsiteY40" fmla="*/ 10668 h 71856"/>
                      <a:gd name="connsiteX41" fmla="*/ 62827 w 73693"/>
                      <a:gd name="connsiteY41" fmla="*/ 9803 h 71856"/>
                      <a:gd name="connsiteX42" fmla="*/ 61494 w 73693"/>
                      <a:gd name="connsiteY42" fmla="*/ 10918 h 71856"/>
                      <a:gd name="connsiteX43" fmla="*/ 61000 w 73693"/>
                      <a:gd name="connsiteY43" fmla="*/ 9253 h 71856"/>
                      <a:gd name="connsiteX44" fmla="*/ 60507 w 73693"/>
                      <a:gd name="connsiteY44" fmla="*/ 8022 h 71856"/>
                      <a:gd name="connsiteX45" fmla="*/ 58425 w 73693"/>
                      <a:gd name="connsiteY45" fmla="*/ 8425 h 71856"/>
                      <a:gd name="connsiteX46" fmla="*/ 59539 w 73693"/>
                      <a:gd name="connsiteY46" fmla="*/ 7490 h 71856"/>
                      <a:gd name="connsiteX47" fmla="*/ 57348 w 73693"/>
                      <a:gd name="connsiteY47" fmla="*/ 7204 h 71856"/>
                      <a:gd name="connsiteX48" fmla="*/ 58316 w 73693"/>
                      <a:gd name="connsiteY48" fmla="*/ 7136 h 71856"/>
                      <a:gd name="connsiteX49" fmla="*/ 56909 w 73693"/>
                      <a:gd name="connsiteY49" fmla="*/ 7083 h 71856"/>
                      <a:gd name="connsiteX50" fmla="*/ 57494 w 73693"/>
                      <a:gd name="connsiteY50" fmla="*/ 5973 h 71856"/>
                      <a:gd name="connsiteX51" fmla="*/ 55430 w 73693"/>
                      <a:gd name="connsiteY51" fmla="*/ 5478 h 71856"/>
                      <a:gd name="connsiteX52" fmla="*/ 53293 w 73693"/>
                      <a:gd name="connsiteY52" fmla="*/ 5056 h 71856"/>
                      <a:gd name="connsiteX53" fmla="*/ 53823 w 73693"/>
                      <a:gd name="connsiteY53" fmla="*/ 4029 h 71856"/>
                      <a:gd name="connsiteX54" fmla="*/ 51248 w 73693"/>
                      <a:gd name="connsiteY54" fmla="*/ 2873 h 71856"/>
                      <a:gd name="connsiteX55" fmla="*/ 48965 w 73693"/>
                      <a:gd name="connsiteY55" fmla="*/ 1005 h 71856"/>
                      <a:gd name="connsiteX56" fmla="*/ 47997 w 73693"/>
                      <a:gd name="connsiteY56" fmla="*/ 1809 h 71856"/>
                      <a:gd name="connsiteX57" fmla="*/ 48088 w 73693"/>
                      <a:gd name="connsiteY57" fmla="*/ 1104 h 71856"/>
                      <a:gd name="connsiteX58" fmla="*/ 47431 w 73693"/>
                      <a:gd name="connsiteY58" fmla="*/ 2077 h 71856"/>
                      <a:gd name="connsiteX59" fmla="*/ 47431 w 73693"/>
                      <a:gd name="connsiteY59" fmla="*/ 1100 h 71856"/>
                      <a:gd name="connsiteX60" fmla="*/ 44928 w 73693"/>
                      <a:gd name="connsiteY60" fmla="*/ 1681 h 71856"/>
                      <a:gd name="connsiteX61" fmla="*/ 44289 w 73693"/>
                      <a:gd name="connsiteY61" fmla="*/ 1650 h 71856"/>
                      <a:gd name="connsiteX62" fmla="*/ 43687 w 73693"/>
                      <a:gd name="connsiteY62" fmla="*/ 1555 h 71856"/>
                      <a:gd name="connsiteX63" fmla="*/ 42718 w 73693"/>
                      <a:gd name="connsiteY63" fmla="*/ 906 h 71856"/>
                      <a:gd name="connsiteX64" fmla="*/ 43011 w 73693"/>
                      <a:gd name="connsiteY64" fmla="*/ 627 h 71856"/>
                      <a:gd name="connsiteX65" fmla="*/ 40892 w 73693"/>
                      <a:gd name="connsiteY65" fmla="*/ 1533 h 71856"/>
                      <a:gd name="connsiteX66" fmla="*/ 41093 w 73693"/>
                      <a:gd name="connsiteY66" fmla="*/ 1367 h 71856"/>
                      <a:gd name="connsiteX67" fmla="*/ 37970 w 73693"/>
                      <a:gd name="connsiteY67" fmla="*/ 1062 h 71856"/>
                      <a:gd name="connsiteX68" fmla="*/ 37587 w 73693"/>
                      <a:gd name="connsiteY68" fmla="*/ 1032 h 71856"/>
                      <a:gd name="connsiteX69" fmla="*/ 37404 w 73693"/>
                      <a:gd name="connsiteY69" fmla="*/ 1010 h 71856"/>
                      <a:gd name="connsiteX70" fmla="*/ 37313 w 73693"/>
                      <a:gd name="connsiteY70" fmla="*/ 970 h 71856"/>
                      <a:gd name="connsiteX71" fmla="*/ 37258 w 73693"/>
                      <a:gd name="connsiteY71" fmla="*/ 937 h 71856"/>
                      <a:gd name="connsiteX72" fmla="*/ 37258 w 73693"/>
                      <a:gd name="connsiteY72" fmla="*/ 937 h 71856"/>
                      <a:gd name="connsiteX73" fmla="*/ 37075 w 73693"/>
                      <a:gd name="connsiteY73" fmla="*/ 937 h 71856"/>
                      <a:gd name="connsiteX74" fmla="*/ 37075 w 73693"/>
                      <a:gd name="connsiteY74" fmla="*/ 937 h 71856"/>
                      <a:gd name="connsiteX75" fmla="*/ 37039 w 73693"/>
                      <a:gd name="connsiteY75" fmla="*/ 961 h 71856"/>
                      <a:gd name="connsiteX76" fmla="*/ 36381 w 73693"/>
                      <a:gd name="connsiteY76" fmla="*/ 859 h 71856"/>
                      <a:gd name="connsiteX77" fmla="*/ 35158 w 73693"/>
                      <a:gd name="connsiteY77" fmla="*/ 126 h 71856"/>
                      <a:gd name="connsiteX78" fmla="*/ 34153 w 73693"/>
                      <a:gd name="connsiteY78" fmla="*/ 693 h 71856"/>
                      <a:gd name="connsiteX79" fmla="*/ 33824 w 73693"/>
                      <a:gd name="connsiteY79" fmla="*/ 671 h 71856"/>
                      <a:gd name="connsiteX80" fmla="*/ 33496 w 73693"/>
                      <a:gd name="connsiteY80" fmla="*/ 797 h 71856"/>
                      <a:gd name="connsiteX81" fmla="*/ 33203 w 73693"/>
                      <a:gd name="connsiteY81" fmla="*/ 1777 h 71856"/>
                      <a:gd name="connsiteX82" fmla="*/ 30263 w 73693"/>
                      <a:gd name="connsiteY82" fmla="*/ 0 h 71856"/>
                      <a:gd name="connsiteX83" fmla="*/ 29350 w 73693"/>
                      <a:gd name="connsiteY83" fmla="*/ 1829 h 71856"/>
                      <a:gd name="connsiteX84" fmla="*/ 29076 w 73693"/>
                      <a:gd name="connsiteY84" fmla="*/ 722 h 71856"/>
                      <a:gd name="connsiteX85" fmla="*/ 28838 w 73693"/>
                      <a:gd name="connsiteY85" fmla="*/ 1399 h 71856"/>
                      <a:gd name="connsiteX86" fmla="*/ 28619 w 73693"/>
                      <a:gd name="connsiteY86" fmla="*/ 2072 h 71856"/>
                      <a:gd name="connsiteX87" fmla="*/ 27889 w 73693"/>
                      <a:gd name="connsiteY87" fmla="*/ 853 h 71856"/>
                      <a:gd name="connsiteX88" fmla="*/ 27450 w 73693"/>
                      <a:gd name="connsiteY88" fmla="*/ 1270 h 71856"/>
                      <a:gd name="connsiteX89" fmla="*/ 28071 w 73693"/>
                      <a:gd name="connsiteY89" fmla="*/ 1975 h 71856"/>
                      <a:gd name="connsiteX90" fmla="*/ 26738 w 73693"/>
                      <a:gd name="connsiteY90" fmla="*/ 2037 h 71856"/>
                      <a:gd name="connsiteX91" fmla="*/ 25734 w 73693"/>
                      <a:gd name="connsiteY91" fmla="*/ 1224 h 71856"/>
                      <a:gd name="connsiteX92" fmla="*/ 24948 w 73693"/>
                      <a:gd name="connsiteY92" fmla="*/ 2017 h 71856"/>
                      <a:gd name="connsiteX93" fmla="*/ 24199 w 73693"/>
                      <a:gd name="connsiteY93" fmla="*/ 2806 h 71856"/>
                      <a:gd name="connsiteX94" fmla="*/ 24346 w 73693"/>
                      <a:gd name="connsiteY94" fmla="*/ 2000 h 71856"/>
                      <a:gd name="connsiteX95" fmla="*/ 23341 w 73693"/>
                      <a:gd name="connsiteY95" fmla="*/ 2017 h 71856"/>
                      <a:gd name="connsiteX96" fmla="*/ 23596 w 73693"/>
                      <a:gd name="connsiteY96" fmla="*/ 2890 h 71856"/>
                      <a:gd name="connsiteX97" fmla="*/ 21277 w 73693"/>
                      <a:gd name="connsiteY97" fmla="*/ 3514 h 71856"/>
                      <a:gd name="connsiteX98" fmla="*/ 21076 w 73693"/>
                      <a:gd name="connsiteY98" fmla="*/ 2742 h 71856"/>
                      <a:gd name="connsiteX99" fmla="*/ 19049 w 73693"/>
                      <a:gd name="connsiteY99" fmla="*/ 3914 h 71856"/>
                      <a:gd name="connsiteX100" fmla="*/ 17076 w 73693"/>
                      <a:gd name="connsiteY100" fmla="*/ 5406 h 71856"/>
                      <a:gd name="connsiteX101" fmla="*/ 18081 w 73693"/>
                      <a:gd name="connsiteY101" fmla="*/ 6972 h 71856"/>
                      <a:gd name="connsiteX102" fmla="*/ 17259 w 73693"/>
                      <a:gd name="connsiteY102" fmla="*/ 6066 h 71856"/>
                      <a:gd name="connsiteX103" fmla="*/ 17898 w 73693"/>
                      <a:gd name="connsiteY103" fmla="*/ 7269 h 71856"/>
                      <a:gd name="connsiteX104" fmla="*/ 16857 w 73693"/>
                      <a:gd name="connsiteY104" fmla="*/ 5841 h 71856"/>
                      <a:gd name="connsiteX105" fmla="*/ 16510 w 73693"/>
                      <a:gd name="connsiteY105" fmla="*/ 6625 h 71856"/>
                      <a:gd name="connsiteX106" fmla="*/ 16072 w 73693"/>
                      <a:gd name="connsiteY106" fmla="*/ 5695 h 71856"/>
                      <a:gd name="connsiteX107" fmla="*/ 14721 w 73693"/>
                      <a:gd name="connsiteY107" fmla="*/ 6820 h 71856"/>
                      <a:gd name="connsiteX108" fmla="*/ 14465 w 73693"/>
                      <a:gd name="connsiteY108" fmla="*/ 6561 h 71856"/>
                      <a:gd name="connsiteX109" fmla="*/ 13606 w 73693"/>
                      <a:gd name="connsiteY109" fmla="*/ 7277 h 71856"/>
                      <a:gd name="connsiteX110" fmla="*/ 13022 w 73693"/>
                      <a:gd name="connsiteY110" fmla="*/ 7991 h 71856"/>
                      <a:gd name="connsiteX111" fmla="*/ 11890 w 73693"/>
                      <a:gd name="connsiteY111" fmla="*/ 9377 h 71856"/>
                      <a:gd name="connsiteX112" fmla="*/ 12346 w 73693"/>
                      <a:gd name="connsiteY112" fmla="*/ 11189 h 71856"/>
                      <a:gd name="connsiteX113" fmla="*/ 9406 w 73693"/>
                      <a:gd name="connsiteY113" fmla="*/ 12842 h 71856"/>
                      <a:gd name="connsiteX114" fmla="*/ 10191 w 73693"/>
                      <a:gd name="connsiteY114" fmla="*/ 14259 h 71856"/>
                      <a:gd name="connsiteX115" fmla="*/ 8620 w 73693"/>
                      <a:gd name="connsiteY115" fmla="*/ 13793 h 71856"/>
                      <a:gd name="connsiteX116" fmla="*/ 7817 w 73693"/>
                      <a:gd name="connsiteY116" fmla="*/ 15267 h 71856"/>
                      <a:gd name="connsiteX117" fmla="*/ 7543 w 73693"/>
                      <a:gd name="connsiteY117" fmla="*/ 16067 h 71856"/>
                      <a:gd name="connsiteX118" fmla="*/ 7360 w 73693"/>
                      <a:gd name="connsiteY118" fmla="*/ 17250 h 71856"/>
                      <a:gd name="connsiteX119" fmla="*/ 8237 w 73693"/>
                      <a:gd name="connsiteY119" fmla="*/ 17475 h 71856"/>
                      <a:gd name="connsiteX120" fmla="*/ 7177 w 73693"/>
                      <a:gd name="connsiteY120" fmla="*/ 17594 h 71856"/>
                      <a:gd name="connsiteX121" fmla="*/ 7141 w 73693"/>
                      <a:gd name="connsiteY121" fmla="*/ 17471 h 71856"/>
                      <a:gd name="connsiteX122" fmla="*/ 5041 w 73693"/>
                      <a:gd name="connsiteY122" fmla="*/ 19988 h 71856"/>
                      <a:gd name="connsiteX123" fmla="*/ 3708 w 73693"/>
                      <a:gd name="connsiteY123" fmla="*/ 21139 h 71856"/>
                      <a:gd name="connsiteX124" fmla="*/ 3433 w 73693"/>
                      <a:gd name="connsiteY124" fmla="*/ 21813 h 71856"/>
                      <a:gd name="connsiteX125" fmla="*/ 3580 w 73693"/>
                      <a:gd name="connsiteY125" fmla="*/ 22483 h 71856"/>
                      <a:gd name="connsiteX126" fmla="*/ 3781 w 73693"/>
                      <a:gd name="connsiteY126" fmla="*/ 23442 h 71856"/>
                      <a:gd name="connsiteX127" fmla="*/ 3981 w 73693"/>
                      <a:gd name="connsiteY127" fmla="*/ 24382 h 71856"/>
                      <a:gd name="connsiteX128" fmla="*/ 2721 w 73693"/>
                      <a:gd name="connsiteY128" fmla="*/ 24054 h 71856"/>
                      <a:gd name="connsiteX129" fmla="*/ 2922 w 73693"/>
                      <a:gd name="connsiteY129" fmla="*/ 25405 h 71856"/>
                      <a:gd name="connsiteX130" fmla="*/ 2630 w 73693"/>
                      <a:gd name="connsiteY130" fmla="*/ 26402 h 71856"/>
                      <a:gd name="connsiteX131" fmla="*/ 2320 w 73693"/>
                      <a:gd name="connsiteY131" fmla="*/ 28404 h 71856"/>
                      <a:gd name="connsiteX132" fmla="*/ 1425 w 73693"/>
                      <a:gd name="connsiteY132" fmla="*/ 28727 h 71856"/>
                      <a:gd name="connsiteX133" fmla="*/ 950 w 73693"/>
                      <a:gd name="connsiteY133" fmla="*/ 29290 h 71856"/>
                      <a:gd name="connsiteX134" fmla="*/ 730 w 73693"/>
                      <a:gd name="connsiteY134" fmla="*/ 30809 h 71856"/>
                      <a:gd name="connsiteX135" fmla="*/ 694 w 73693"/>
                      <a:gd name="connsiteY135" fmla="*/ 32420 h 71856"/>
                      <a:gd name="connsiteX136" fmla="*/ 0 w 73693"/>
                      <a:gd name="connsiteY136" fmla="*/ 33761 h 71856"/>
                      <a:gd name="connsiteX137" fmla="*/ 657 w 73693"/>
                      <a:gd name="connsiteY137" fmla="*/ 33713 h 71856"/>
                      <a:gd name="connsiteX138" fmla="*/ 91 w 73693"/>
                      <a:gd name="connsiteY138" fmla="*/ 34471 h 71856"/>
                      <a:gd name="connsiteX139" fmla="*/ 1625 w 73693"/>
                      <a:gd name="connsiteY139" fmla="*/ 34329 h 71856"/>
                      <a:gd name="connsiteX140" fmla="*/ 2320 w 73693"/>
                      <a:gd name="connsiteY140" fmla="*/ 35602 h 71856"/>
                      <a:gd name="connsiteX141" fmla="*/ 2320 w 73693"/>
                      <a:gd name="connsiteY141" fmla="*/ 35920 h 71856"/>
                      <a:gd name="connsiteX142" fmla="*/ 1753 w 73693"/>
                      <a:gd name="connsiteY142" fmla="*/ 36080 h 71856"/>
                      <a:gd name="connsiteX143" fmla="*/ 1479 w 73693"/>
                      <a:gd name="connsiteY143" fmla="*/ 36438 h 71856"/>
                      <a:gd name="connsiteX144" fmla="*/ 1333 w 73693"/>
                      <a:gd name="connsiteY144" fmla="*/ 37008 h 71856"/>
                      <a:gd name="connsiteX145" fmla="*/ 950 w 73693"/>
                      <a:gd name="connsiteY145" fmla="*/ 39320 h 71856"/>
                      <a:gd name="connsiteX146" fmla="*/ 840 w 73693"/>
                      <a:gd name="connsiteY146" fmla="*/ 39616 h 71856"/>
                      <a:gd name="connsiteX147" fmla="*/ 785 w 73693"/>
                      <a:gd name="connsiteY147" fmla="*/ 39970 h 71856"/>
                      <a:gd name="connsiteX148" fmla="*/ 712 w 73693"/>
                      <a:gd name="connsiteY148" fmla="*/ 40690 h 71856"/>
                      <a:gd name="connsiteX149" fmla="*/ 566 w 73693"/>
                      <a:gd name="connsiteY149" fmla="*/ 42153 h 71856"/>
                      <a:gd name="connsiteX150" fmla="*/ 457 w 73693"/>
                      <a:gd name="connsiteY150" fmla="*/ 43647 h 71856"/>
                      <a:gd name="connsiteX151" fmla="*/ 511 w 73693"/>
                      <a:gd name="connsiteY151" fmla="*/ 45020 h 71856"/>
                      <a:gd name="connsiteX152" fmla="*/ 2868 w 73693"/>
                      <a:gd name="connsiteY152" fmla="*/ 46812 h 71856"/>
                      <a:gd name="connsiteX153" fmla="*/ 1589 w 73693"/>
                      <a:gd name="connsiteY153" fmla="*/ 46724 h 71856"/>
                      <a:gd name="connsiteX154" fmla="*/ 2283 w 73693"/>
                      <a:gd name="connsiteY154" fmla="*/ 47535 h 71856"/>
                      <a:gd name="connsiteX155" fmla="*/ 2813 w 73693"/>
                      <a:gd name="connsiteY155" fmla="*/ 48390 h 71856"/>
                      <a:gd name="connsiteX156" fmla="*/ 3543 w 73693"/>
                      <a:gd name="connsiteY156" fmla="*/ 50214 h 71856"/>
                      <a:gd name="connsiteX157" fmla="*/ 5680 w 73693"/>
                      <a:gd name="connsiteY157" fmla="*/ 53447 h 71856"/>
                      <a:gd name="connsiteX158" fmla="*/ 4913 w 73693"/>
                      <a:gd name="connsiteY158" fmla="*/ 53407 h 71856"/>
                      <a:gd name="connsiteX159" fmla="*/ 6502 w 73693"/>
                      <a:gd name="connsiteY159" fmla="*/ 54757 h 71856"/>
                      <a:gd name="connsiteX160" fmla="*/ 5808 w 73693"/>
                      <a:gd name="connsiteY160" fmla="*/ 55577 h 71856"/>
                      <a:gd name="connsiteX161" fmla="*/ 6885 w 73693"/>
                      <a:gd name="connsiteY161" fmla="*/ 56826 h 71856"/>
                      <a:gd name="connsiteX162" fmla="*/ 6593 w 73693"/>
                      <a:gd name="connsiteY162" fmla="*/ 56870 h 71856"/>
                      <a:gd name="connsiteX163" fmla="*/ 7963 w 73693"/>
                      <a:gd name="connsiteY163" fmla="*/ 57337 h 71856"/>
                      <a:gd name="connsiteX164" fmla="*/ 9387 w 73693"/>
                      <a:gd name="connsiteY164" fmla="*/ 59447 h 71856"/>
                      <a:gd name="connsiteX165" fmla="*/ 11360 w 73693"/>
                      <a:gd name="connsiteY165" fmla="*/ 60029 h 71856"/>
                      <a:gd name="connsiteX166" fmla="*/ 12492 w 73693"/>
                      <a:gd name="connsiteY166" fmla="*/ 61993 h 71856"/>
                      <a:gd name="connsiteX167" fmla="*/ 11853 w 73693"/>
                      <a:gd name="connsiteY167" fmla="*/ 63070 h 71856"/>
                      <a:gd name="connsiteX168" fmla="*/ 13533 w 73693"/>
                      <a:gd name="connsiteY168" fmla="*/ 62984 h 71856"/>
                      <a:gd name="connsiteX169" fmla="*/ 14721 w 73693"/>
                      <a:gd name="connsiteY169" fmla="*/ 64351 h 71856"/>
                      <a:gd name="connsiteX170" fmla="*/ 15433 w 73693"/>
                      <a:gd name="connsiteY170" fmla="*/ 65740 h 71856"/>
                      <a:gd name="connsiteX171" fmla="*/ 16985 w 73693"/>
                      <a:gd name="connsiteY171" fmla="*/ 66124 h 71856"/>
                      <a:gd name="connsiteX172" fmla="*/ 18483 w 73693"/>
                      <a:gd name="connsiteY172" fmla="*/ 66431 h 71856"/>
                      <a:gd name="connsiteX173" fmla="*/ 19871 w 73693"/>
                      <a:gd name="connsiteY173" fmla="*/ 66776 h 71856"/>
                      <a:gd name="connsiteX174" fmla="*/ 20528 w 73693"/>
                      <a:gd name="connsiteY174" fmla="*/ 66964 h 71856"/>
                      <a:gd name="connsiteX175" fmla="*/ 21186 w 73693"/>
                      <a:gd name="connsiteY175" fmla="*/ 67112 h 71856"/>
                      <a:gd name="connsiteX176" fmla="*/ 19871 w 73693"/>
                      <a:gd name="connsiteY176" fmla="*/ 67472 h 71856"/>
                      <a:gd name="connsiteX177" fmla="*/ 18611 w 73693"/>
                      <a:gd name="connsiteY177" fmla="*/ 67861 h 71856"/>
                      <a:gd name="connsiteX178" fmla="*/ 19925 w 73693"/>
                      <a:gd name="connsiteY178" fmla="*/ 67938 h 71856"/>
                      <a:gd name="connsiteX179" fmla="*/ 21149 w 73693"/>
                      <a:gd name="connsiteY179" fmla="*/ 67815 h 71856"/>
                      <a:gd name="connsiteX180" fmla="*/ 23268 w 73693"/>
                      <a:gd name="connsiteY180" fmla="*/ 68336 h 71856"/>
                      <a:gd name="connsiteX181" fmla="*/ 22519 w 73693"/>
                      <a:gd name="connsiteY181" fmla="*/ 69088 h 71856"/>
                      <a:gd name="connsiteX182" fmla="*/ 24911 w 73693"/>
                      <a:gd name="connsiteY182" fmla="*/ 69735 h 71856"/>
                      <a:gd name="connsiteX183" fmla="*/ 26044 w 73693"/>
                      <a:gd name="connsiteY183" fmla="*/ 70084 h 71856"/>
                      <a:gd name="connsiteX184" fmla="*/ 26629 w 73693"/>
                      <a:gd name="connsiteY184" fmla="*/ 70146 h 71856"/>
                      <a:gd name="connsiteX185" fmla="*/ 27249 w 73693"/>
                      <a:gd name="connsiteY185" fmla="*/ 70038 h 71856"/>
                      <a:gd name="connsiteX186" fmla="*/ 26811 w 73693"/>
                      <a:gd name="connsiteY186" fmla="*/ 70390 h 71856"/>
                      <a:gd name="connsiteX187" fmla="*/ 27578 w 73693"/>
                      <a:gd name="connsiteY187" fmla="*/ 70062 h 71856"/>
                      <a:gd name="connsiteX188" fmla="*/ 27249 w 73693"/>
                      <a:gd name="connsiteY188" fmla="*/ 70189 h 71856"/>
                      <a:gd name="connsiteX189" fmla="*/ 29149 w 73693"/>
                      <a:gd name="connsiteY189" fmla="*/ 67707 h 71856"/>
                      <a:gd name="connsiteX190" fmla="*/ 29002 w 73693"/>
                      <a:gd name="connsiteY190" fmla="*/ 71064 h 71856"/>
                      <a:gd name="connsiteX191" fmla="*/ 29605 w 73693"/>
                      <a:gd name="connsiteY191" fmla="*/ 70178 h 71856"/>
                      <a:gd name="connsiteX192" fmla="*/ 29477 w 73693"/>
                      <a:gd name="connsiteY192" fmla="*/ 71196 h 71856"/>
                      <a:gd name="connsiteX193" fmla="*/ 30464 w 73693"/>
                      <a:gd name="connsiteY193" fmla="*/ 70633 h 71856"/>
                      <a:gd name="connsiteX194" fmla="*/ 31304 w 73693"/>
                      <a:gd name="connsiteY194" fmla="*/ 70319 h 71856"/>
                      <a:gd name="connsiteX195" fmla="*/ 30847 w 73693"/>
                      <a:gd name="connsiteY195" fmla="*/ 71198 h 71856"/>
                      <a:gd name="connsiteX196" fmla="*/ 32747 w 73693"/>
                      <a:gd name="connsiteY196" fmla="*/ 70359 h 71856"/>
                      <a:gd name="connsiteX197" fmla="*/ 32491 w 73693"/>
                      <a:gd name="connsiteY197" fmla="*/ 70829 h 71856"/>
                      <a:gd name="connsiteX198" fmla="*/ 34427 w 73693"/>
                      <a:gd name="connsiteY198" fmla="*/ 70135 h 71856"/>
                      <a:gd name="connsiteX199" fmla="*/ 36344 w 73693"/>
                      <a:gd name="connsiteY199" fmla="*/ 69926 h 71856"/>
                      <a:gd name="connsiteX200" fmla="*/ 36892 w 73693"/>
                      <a:gd name="connsiteY200" fmla="*/ 71857 h 71856"/>
                      <a:gd name="connsiteX201" fmla="*/ 37020 w 73693"/>
                      <a:gd name="connsiteY201" fmla="*/ 71800 h 71856"/>
                      <a:gd name="connsiteX202" fmla="*/ 37166 w 73693"/>
                      <a:gd name="connsiteY202" fmla="*/ 71740 h 71856"/>
                      <a:gd name="connsiteX203" fmla="*/ 37239 w 73693"/>
                      <a:gd name="connsiteY203" fmla="*/ 71707 h 71856"/>
                      <a:gd name="connsiteX204" fmla="*/ 37258 w 73693"/>
                      <a:gd name="connsiteY204" fmla="*/ 70655 h 71856"/>
                      <a:gd name="connsiteX205" fmla="*/ 37258 w 73693"/>
                      <a:gd name="connsiteY205" fmla="*/ 69612 h 71856"/>
                      <a:gd name="connsiteX206" fmla="*/ 37386 w 73693"/>
                      <a:gd name="connsiteY206" fmla="*/ 69612 h 71856"/>
                      <a:gd name="connsiteX207" fmla="*/ 39449 w 73693"/>
                      <a:gd name="connsiteY207" fmla="*/ 71634 h 71856"/>
                      <a:gd name="connsiteX208" fmla="*/ 39449 w 73693"/>
                      <a:gd name="connsiteY208" fmla="*/ 71661 h 71856"/>
                      <a:gd name="connsiteX209" fmla="*/ 38445 w 73693"/>
                      <a:gd name="connsiteY209" fmla="*/ 71671 h 71856"/>
                      <a:gd name="connsiteX210" fmla="*/ 37952 w 73693"/>
                      <a:gd name="connsiteY210" fmla="*/ 71672 h 71856"/>
                      <a:gd name="connsiteX211" fmla="*/ 37733 w 73693"/>
                      <a:gd name="connsiteY211" fmla="*/ 71656 h 71856"/>
                      <a:gd name="connsiteX212" fmla="*/ 37970 w 73693"/>
                      <a:gd name="connsiteY212" fmla="*/ 71433 h 71856"/>
                      <a:gd name="connsiteX213" fmla="*/ 37587 w 73693"/>
                      <a:gd name="connsiteY213" fmla="*/ 70781 h 71856"/>
                      <a:gd name="connsiteX214" fmla="*/ 39285 w 73693"/>
                      <a:gd name="connsiteY214" fmla="*/ 70166 h 71856"/>
                      <a:gd name="connsiteX215" fmla="*/ 38810 w 73693"/>
                      <a:gd name="connsiteY215" fmla="*/ 70757 h 71856"/>
                      <a:gd name="connsiteX216" fmla="*/ 39997 w 73693"/>
                      <a:gd name="connsiteY216" fmla="*/ 70436 h 71856"/>
                      <a:gd name="connsiteX217" fmla="*/ 39285 w 73693"/>
                      <a:gd name="connsiteY217" fmla="*/ 69948 h 71856"/>
                      <a:gd name="connsiteX218" fmla="*/ 40125 w 73693"/>
                      <a:gd name="connsiteY218" fmla="*/ 68549 h 71856"/>
                      <a:gd name="connsiteX219" fmla="*/ 41294 w 73693"/>
                      <a:gd name="connsiteY219" fmla="*/ 69284 h 71856"/>
                      <a:gd name="connsiteX220" fmla="*/ 41294 w 73693"/>
                      <a:gd name="connsiteY220" fmla="*/ 69287 h 71856"/>
                      <a:gd name="connsiteX221" fmla="*/ 42298 w 73693"/>
                      <a:gd name="connsiteY221" fmla="*/ 68557 h 71856"/>
                      <a:gd name="connsiteX222" fmla="*/ 42426 w 73693"/>
                      <a:gd name="connsiteY222" fmla="*/ 70363 h 71856"/>
                      <a:gd name="connsiteX223" fmla="*/ 43303 w 73693"/>
                      <a:gd name="connsiteY223" fmla="*/ 69472 h 71856"/>
                      <a:gd name="connsiteX224" fmla="*/ 44180 w 73693"/>
                      <a:gd name="connsiteY224" fmla="*/ 68500 h 71856"/>
                      <a:gd name="connsiteX225" fmla="*/ 44308 w 73693"/>
                      <a:gd name="connsiteY225" fmla="*/ 69662 h 71856"/>
                      <a:gd name="connsiteX226" fmla="*/ 44381 w 73693"/>
                      <a:gd name="connsiteY226" fmla="*/ 68675 h 71856"/>
                      <a:gd name="connsiteX227" fmla="*/ 44910 w 73693"/>
                      <a:gd name="connsiteY227" fmla="*/ 69598 h 71856"/>
                      <a:gd name="connsiteX228" fmla="*/ 45476 w 73693"/>
                      <a:gd name="connsiteY228" fmla="*/ 68423 h 71856"/>
                      <a:gd name="connsiteX229" fmla="*/ 45331 w 73693"/>
                      <a:gd name="connsiteY229" fmla="*/ 68829 h 71856"/>
                      <a:gd name="connsiteX230" fmla="*/ 46901 w 73693"/>
                      <a:gd name="connsiteY230" fmla="*/ 68328 h 71856"/>
                      <a:gd name="connsiteX231" fmla="*/ 48380 w 73693"/>
                      <a:gd name="connsiteY231" fmla="*/ 67784 h 71856"/>
                      <a:gd name="connsiteX232" fmla="*/ 48326 w 73693"/>
                      <a:gd name="connsiteY232" fmla="*/ 69408 h 71856"/>
                      <a:gd name="connsiteX233" fmla="*/ 50243 w 73693"/>
                      <a:gd name="connsiteY233" fmla="*/ 67768 h 71856"/>
                      <a:gd name="connsiteX234" fmla="*/ 52125 w 73693"/>
                      <a:gd name="connsiteY234" fmla="*/ 66403 h 71856"/>
                      <a:gd name="connsiteX235" fmla="*/ 51814 w 73693"/>
                      <a:gd name="connsiteY235" fmla="*/ 66383 h 71856"/>
                      <a:gd name="connsiteX236" fmla="*/ 52270 w 73693"/>
                      <a:gd name="connsiteY236" fmla="*/ 65751 h 71856"/>
                      <a:gd name="connsiteX237" fmla="*/ 53439 w 73693"/>
                      <a:gd name="connsiteY237" fmla="*/ 65624 h 71856"/>
                      <a:gd name="connsiteX238" fmla="*/ 53695 w 73693"/>
                      <a:gd name="connsiteY238" fmla="*/ 66482 h 71856"/>
                      <a:gd name="connsiteX239" fmla="*/ 56161 w 73693"/>
                      <a:gd name="connsiteY239" fmla="*/ 63682 h 71856"/>
                      <a:gd name="connsiteX240" fmla="*/ 56289 w 73693"/>
                      <a:gd name="connsiteY240" fmla="*/ 64208 h 71856"/>
                      <a:gd name="connsiteX241" fmla="*/ 58334 w 73693"/>
                      <a:gd name="connsiteY241" fmla="*/ 63288 h 71856"/>
                      <a:gd name="connsiteX242" fmla="*/ 57896 w 73693"/>
                      <a:gd name="connsiteY242" fmla="*/ 62183 h 71856"/>
                      <a:gd name="connsiteX243" fmla="*/ 58937 w 73693"/>
                      <a:gd name="connsiteY243" fmla="*/ 62338 h 71856"/>
                      <a:gd name="connsiteX244" fmla="*/ 59631 w 73693"/>
                      <a:gd name="connsiteY244" fmla="*/ 62046 h 71856"/>
                      <a:gd name="connsiteX245" fmla="*/ 60380 w 73693"/>
                      <a:gd name="connsiteY245" fmla="*/ 60815 h 71856"/>
                      <a:gd name="connsiteX246" fmla="*/ 61019 w 73693"/>
                      <a:gd name="connsiteY246" fmla="*/ 59553 h 71856"/>
                      <a:gd name="connsiteX247" fmla="*/ 62425 w 73693"/>
                      <a:gd name="connsiteY247" fmla="*/ 59096 h 71856"/>
                      <a:gd name="connsiteX248" fmla="*/ 62535 w 73693"/>
                      <a:gd name="connsiteY248" fmla="*/ 59644 h 71856"/>
                      <a:gd name="connsiteX249" fmla="*/ 63192 w 73693"/>
                      <a:gd name="connsiteY249" fmla="*/ 58227 h 71856"/>
                      <a:gd name="connsiteX250" fmla="*/ 61968 w 73693"/>
                      <a:gd name="connsiteY250" fmla="*/ 57823 h 71856"/>
                      <a:gd name="connsiteX251" fmla="*/ 61914 w 73693"/>
                      <a:gd name="connsiteY251" fmla="*/ 56550 h 71856"/>
                      <a:gd name="connsiteX252" fmla="*/ 63503 w 73693"/>
                      <a:gd name="connsiteY252" fmla="*/ 57502 h 71856"/>
                      <a:gd name="connsiteX253" fmla="*/ 62900 w 73693"/>
                      <a:gd name="connsiteY253" fmla="*/ 56963 h 71856"/>
                      <a:gd name="connsiteX254" fmla="*/ 63028 w 73693"/>
                      <a:gd name="connsiteY254" fmla="*/ 55621 h 71856"/>
                      <a:gd name="connsiteX255" fmla="*/ 63356 w 73693"/>
                      <a:gd name="connsiteY255" fmla="*/ 55935 h 71856"/>
                      <a:gd name="connsiteX256" fmla="*/ 63466 w 73693"/>
                      <a:gd name="connsiteY256" fmla="*/ 54616 h 71856"/>
                      <a:gd name="connsiteX257" fmla="*/ 64251 w 73693"/>
                      <a:gd name="connsiteY257" fmla="*/ 55705 h 71856"/>
                      <a:gd name="connsiteX258" fmla="*/ 64471 w 73693"/>
                      <a:gd name="connsiteY258" fmla="*/ 53834 h 71856"/>
                      <a:gd name="connsiteX259" fmla="*/ 64471 w 73693"/>
                      <a:gd name="connsiteY259" fmla="*/ 54846 h 71856"/>
                      <a:gd name="connsiteX260" fmla="*/ 65932 w 73693"/>
                      <a:gd name="connsiteY260" fmla="*/ 54519 h 71856"/>
                      <a:gd name="connsiteX261" fmla="*/ 65895 w 73693"/>
                      <a:gd name="connsiteY261" fmla="*/ 54541 h 71856"/>
                      <a:gd name="connsiteX262" fmla="*/ 66863 w 73693"/>
                      <a:gd name="connsiteY262" fmla="*/ 53944 h 71856"/>
                      <a:gd name="connsiteX263" fmla="*/ 66461 w 73693"/>
                      <a:gd name="connsiteY263" fmla="*/ 54004 h 71856"/>
                      <a:gd name="connsiteX264" fmla="*/ 65859 w 73693"/>
                      <a:gd name="connsiteY264" fmla="*/ 52297 h 71856"/>
                      <a:gd name="connsiteX265" fmla="*/ 66114 w 73693"/>
                      <a:gd name="connsiteY265" fmla="*/ 51730 h 71856"/>
                      <a:gd name="connsiteX266" fmla="*/ 65804 w 73693"/>
                      <a:gd name="connsiteY266" fmla="*/ 50792 h 71856"/>
                      <a:gd name="connsiteX267" fmla="*/ 67521 w 73693"/>
                      <a:gd name="connsiteY267" fmla="*/ 51942 h 71856"/>
                      <a:gd name="connsiteX268" fmla="*/ 68635 w 73693"/>
                      <a:gd name="connsiteY268" fmla="*/ 51893 h 71856"/>
                      <a:gd name="connsiteX269" fmla="*/ 68726 w 73693"/>
                      <a:gd name="connsiteY269" fmla="*/ 50271 h 71856"/>
                      <a:gd name="connsiteX270" fmla="*/ 69767 w 73693"/>
                      <a:gd name="connsiteY270" fmla="*/ 50278 h 71856"/>
                      <a:gd name="connsiteX271" fmla="*/ 68744 w 73693"/>
                      <a:gd name="connsiteY271" fmla="*/ 49931 h 71856"/>
                      <a:gd name="connsiteX272" fmla="*/ 69438 w 73693"/>
                      <a:gd name="connsiteY272" fmla="*/ 48405 h 71856"/>
                      <a:gd name="connsiteX273" fmla="*/ 69858 w 73693"/>
                      <a:gd name="connsiteY273" fmla="*/ 46443 h 71856"/>
                      <a:gd name="connsiteX274" fmla="*/ 68178 w 73693"/>
                      <a:gd name="connsiteY274" fmla="*/ 43731 h 71856"/>
                      <a:gd name="connsiteX275" fmla="*/ 68269 w 73693"/>
                      <a:gd name="connsiteY275" fmla="*/ 43395 h 71856"/>
                      <a:gd name="connsiteX276" fmla="*/ 69274 w 73693"/>
                      <a:gd name="connsiteY276" fmla="*/ 44012 h 71856"/>
                      <a:gd name="connsiteX277" fmla="*/ 69657 w 73693"/>
                      <a:gd name="connsiteY277" fmla="*/ 42489 h 71856"/>
                      <a:gd name="connsiteX278" fmla="*/ 70644 w 73693"/>
                      <a:gd name="connsiteY278" fmla="*/ 42504 h 71856"/>
                      <a:gd name="connsiteX279" fmla="*/ 70005 w 73693"/>
                      <a:gd name="connsiteY279" fmla="*/ 41486 h 71856"/>
                      <a:gd name="connsiteX280" fmla="*/ 71356 w 73693"/>
                      <a:gd name="connsiteY280" fmla="*/ 42177 h 71856"/>
                      <a:gd name="connsiteX281" fmla="*/ 70297 w 73693"/>
                      <a:gd name="connsiteY281" fmla="*/ 40378 h 71856"/>
                      <a:gd name="connsiteX282" fmla="*/ 71575 w 73693"/>
                      <a:gd name="connsiteY282" fmla="*/ 41085 h 71856"/>
                      <a:gd name="connsiteX283" fmla="*/ 70242 w 73693"/>
                      <a:gd name="connsiteY283" fmla="*/ 39119 h 71856"/>
                      <a:gd name="connsiteX284" fmla="*/ 69968 w 73693"/>
                      <a:gd name="connsiteY284" fmla="*/ 39386 h 71856"/>
                      <a:gd name="connsiteX285" fmla="*/ 70900 w 73693"/>
                      <a:gd name="connsiteY285" fmla="*/ 39625 h 71856"/>
                      <a:gd name="connsiteX286" fmla="*/ 70077 w 73693"/>
                      <a:gd name="connsiteY286" fmla="*/ 40323 h 71856"/>
                      <a:gd name="connsiteX287" fmla="*/ 69895 w 73693"/>
                      <a:gd name="connsiteY287" fmla="*/ 39916 h 71856"/>
                      <a:gd name="connsiteX288" fmla="*/ 69128 w 73693"/>
                      <a:gd name="connsiteY288" fmla="*/ 40822 h 71856"/>
                      <a:gd name="connsiteX289" fmla="*/ 69767 w 73693"/>
                      <a:gd name="connsiteY289" fmla="*/ 42228 h 71856"/>
                      <a:gd name="connsiteX290" fmla="*/ 68598 w 73693"/>
                      <a:gd name="connsiteY290" fmla="*/ 41758 h 71856"/>
                      <a:gd name="connsiteX291" fmla="*/ 69110 w 73693"/>
                      <a:gd name="connsiteY291" fmla="*/ 36102 h 71856"/>
                      <a:gd name="connsiteX292" fmla="*/ 69110 w 73693"/>
                      <a:gd name="connsiteY292" fmla="*/ 36027 h 71856"/>
                      <a:gd name="connsiteX293" fmla="*/ 73420 w 73693"/>
                      <a:gd name="connsiteY293" fmla="*/ 35065 h 71856"/>
                      <a:gd name="connsiteX294" fmla="*/ 72324 w 73693"/>
                      <a:gd name="connsiteY294" fmla="*/ 34298 h 71856"/>
                      <a:gd name="connsiteX295" fmla="*/ 73146 w 73693"/>
                      <a:gd name="connsiteY295" fmla="*/ 33991 h 71856"/>
                      <a:gd name="connsiteX296" fmla="*/ 73237 w 73693"/>
                      <a:gd name="connsiteY296" fmla="*/ 34679 h 71856"/>
                      <a:gd name="connsiteX297" fmla="*/ 72799 w 73693"/>
                      <a:gd name="connsiteY297" fmla="*/ 33774 h 71856"/>
                      <a:gd name="connsiteX298" fmla="*/ 53147 w 73693"/>
                      <a:gd name="connsiteY298" fmla="*/ 5339 h 71856"/>
                      <a:gd name="connsiteX299" fmla="*/ 53531 w 73693"/>
                      <a:gd name="connsiteY299" fmla="*/ 5465 h 71856"/>
                      <a:gd name="connsiteX300" fmla="*/ 53129 w 73693"/>
                      <a:gd name="connsiteY300" fmla="*/ 5357 h 71856"/>
                      <a:gd name="connsiteX301" fmla="*/ 53147 w 73693"/>
                      <a:gd name="connsiteY301" fmla="*/ 5339 h 71856"/>
                      <a:gd name="connsiteX302" fmla="*/ 52270 w 73693"/>
                      <a:gd name="connsiteY302" fmla="*/ 5003 h 71856"/>
                      <a:gd name="connsiteX303" fmla="*/ 51814 w 73693"/>
                      <a:gd name="connsiteY303" fmla="*/ 5569 h 71856"/>
                      <a:gd name="connsiteX304" fmla="*/ 51650 w 73693"/>
                      <a:gd name="connsiteY304" fmla="*/ 4658 h 71856"/>
                      <a:gd name="connsiteX305" fmla="*/ 52270 w 73693"/>
                      <a:gd name="connsiteY305" fmla="*/ 5003 h 71856"/>
                      <a:gd name="connsiteX306" fmla="*/ 59941 w 73693"/>
                      <a:gd name="connsiteY306" fmla="*/ 59648 h 71856"/>
                      <a:gd name="connsiteX307" fmla="*/ 59339 w 73693"/>
                      <a:gd name="connsiteY307" fmla="*/ 59038 h 71856"/>
                      <a:gd name="connsiteX308" fmla="*/ 59704 w 73693"/>
                      <a:gd name="connsiteY308" fmla="*/ 58689 h 71856"/>
                      <a:gd name="connsiteX309" fmla="*/ 59941 w 73693"/>
                      <a:gd name="connsiteY309" fmla="*/ 59648 h 71856"/>
                      <a:gd name="connsiteX310" fmla="*/ 68233 w 73693"/>
                      <a:gd name="connsiteY310" fmla="*/ 46554 h 71856"/>
                      <a:gd name="connsiteX311" fmla="*/ 67356 w 73693"/>
                      <a:gd name="connsiteY311" fmla="*/ 46465 h 71856"/>
                      <a:gd name="connsiteX312" fmla="*/ 67557 w 73693"/>
                      <a:gd name="connsiteY312" fmla="*/ 45901 h 71856"/>
                      <a:gd name="connsiteX313" fmla="*/ 68233 w 73693"/>
                      <a:gd name="connsiteY313" fmla="*/ 46554 h 71856"/>
                      <a:gd name="connsiteX314" fmla="*/ 68872 w 73693"/>
                      <a:gd name="connsiteY314" fmla="*/ 42126 h 71856"/>
                      <a:gd name="connsiteX315" fmla="*/ 69438 w 73693"/>
                      <a:gd name="connsiteY315" fmla="*/ 42633 h 71856"/>
                      <a:gd name="connsiteX316" fmla="*/ 68434 w 73693"/>
                      <a:gd name="connsiteY316" fmla="*/ 42577 h 71856"/>
                      <a:gd name="connsiteX317" fmla="*/ 68562 w 73693"/>
                      <a:gd name="connsiteY317" fmla="*/ 41866 h 71856"/>
                      <a:gd name="connsiteX318" fmla="*/ 68872 w 73693"/>
                      <a:gd name="connsiteY318" fmla="*/ 42126 h 71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693" h="71856">
                        <a:moveTo>
                          <a:pt x="72799" y="33774"/>
                        </a:moveTo>
                        <a:cubicBezTo>
                          <a:pt x="73237" y="33684"/>
                          <a:pt x="73529" y="33554"/>
                          <a:pt x="73694" y="33383"/>
                        </a:cubicBezTo>
                        <a:lnTo>
                          <a:pt x="72013" y="32658"/>
                        </a:lnTo>
                        <a:cubicBezTo>
                          <a:pt x="72342" y="32585"/>
                          <a:pt x="72689" y="32672"/>
                          <a:pt x="72981" y="32689"/>
                        </a:cubicBezTo>
                        <a:cubicBezTo>
                          <a:pt x="73274" y="32701"/>
                          <a:pt x="73548" y="32698"/>
                          <a:pt x="73694" y="32351"/>
                        </a:cubicBezTo>
                        <a:cubicBezTo>
                          <a:pt x="72872" y="31958"/>
                          <a:pt x="72233" y="32855"/>
                          <a:pt x="71630" y="32177"/>
                        </a:cubicBezTo>
                        <a:cubicBezTo>
                          <a:pt x="72360" y="31681"/>
                          <a:pt x="73000" y="31735"/>
                          <a:pt x="72269" y="31270"/>
                        </a:cubicBezTo>
                        <a:cubicBezTo>
                          <a:pt x="72689" y="31147"/>
                          <a:pt x="73000" y="31228"/>
                          <a:pt x="73219" y="31429"/>
                        </a:cubicBezTo>
                        <a:cubicBezTo>
                          <a:pt x="72616" y="30996"/>
                          <a:pt x="72799" y="30156"/>
                          <a:pt x="71867" y="30055"/>
                        </a:cubicBezTo>
                        <a:cubicBezTo>
                          <a:pt x="72306" y="29743"/>
                          <a:pt x="72178" y="29346"/>
                          <a:pt x="72141" y="29007"/>
                        </a:cubicBezTo>
                        <a:cubicBezTo>
                          <a:pt x="72087" y="28676"/>
                          <a:pt x="72123" y="28408"/>
                          <a:pt x="72927" y="28252"/>
                        </a:cubicBezTo>
                        <a:cubicBezTo>
                          <a:pt x="72507" y="28187"/>
                          <a:pt x="71484" y="27745"/>
                          <a:pt x="71301" y="27361"/>
                        </a:cubicBezTo>
                        <a:cubicBezTo>
                          <a:pt x="73383" y="27628"/>
                          <a:pt x="71027" y="25807"/>
                          <a:pt x="73073" y="25416"/>
                        </a:cubicBezTo>
                        <a:cubicBezTo>
                          <a:pt x="72178" y="25372"/>
                          <a:pt x="71813" y="24939"/>
                          <a:pt x="71520" y="24426"/>
                        </a:cubicBezTo>
                        <a:cubicBezTo>
                          <a:pt x="71228" y="23913"/>
                          <a:pt x="71009" y="23312"/>
                          <a:pt x="70388" y="23014"/>
                        </a:cubicBezTo>
                        <a:cubicBezTo>
                          <a:pt x="70534" y="23018"/>
                          <a:pt x="70845" y="23020"/>
                          <a:pt x="70790" y="23137"/>
                        </a:cubicBezTo>
                        <a:cubicBezTo>
                          <a:pt x="70717" y="22545"/>
                          <a:pt x="71155" y="22189"/>
                          <a:pt x="71320" y="21705"/>
                        </a:cubicBezTo>
                        <a:cubicBezTo>
                          <a:pt x="69968" y="22194"/>
                          <a:pt x="69274" y="21530"/>
                          <a:pt x="68269" y="21497"/>
                        </a:cubicBezTo>
                        <a:cubicBezTo>
                          <a:pt x="69237" y="20279"/>
                          <a:pt x="69986" y="21150"/>
                          <a:pt x="71119" y="20395"/>
                        </a:cubicBezTo>
                        <a:cubicBezTo>
                          <a:pt x="70059" y="20916"/>
                          <a:pt x="69512" y="19776"/>
                          <a:pt x="68744" y="20432"/>
                        </a:cubicBezTo>
                        <a:cubicBezTo>
                          <a:pt x="69292" y="19566"/>
                          <a:pt x="68927" y="19833"/>
                          <a:pt x="69858" y="19027"/>
                        </a:cubicBezTo>
                        <a:cubicBezTo>
                          <a:pt x="68214" y="19789"/>
                          <a:pt x="69384" y="18702"/>
                          <a:pt x="68160" y="18865"/>
                        </a:cubicBezTo>
                        <a:cubicBezTo>
                          <a:pt x="68544" y="17765"/>
                          <a:pt x="69530" y="17851"/>
                          <a:pt x="68617" y="17387"/>
                        </a:cubicBezTo>
                        <a:cubicBezTo>
                          <a:pt x="68872" y="16743"/>
                          <a:pt x="69822" y="17092"/>
                          <a:pt x="69822" y="17092"/>
                        </a:cubicBezTo>
                        <a:cubicBezTo>
                          <a:pt x="69384" y="16295"/>
                          <a:pt x="68470" y="17415"/>
                          <a:pt x="67703" y="17658"/>
                        </a:cubicBezTo>
                        <a:cubicBezTo>
                          <a:pt x="66827" y="16984"/>
                          <a:pt x="68306" y="16719"/>
                          <a:pt x="68708" y="16034"/>
                        </a:cubicBezTo>
                        <a:cubicBezTo>
                          <a:pt x="68379" y="15844"/>
                          <a:pt x="67886" y="15813"/>
                          <a:pt x="67448" y="15780"/>
                        </a:cubicBezTo>
                        <a:cubicBezTo>
                          <a:pt x="67009" y="15756"/>
                          <a:pt x="66607" y="15736"/>
                          <a:pt x="66498" y="15526"/>
                        </a:cubicBezTo>
                        <a:cubicBezTo>
                          <a:pt x="66644" y="15367"/>
                          <a:pt x="66662" y="15245"/>
                          <a:pt x="66954" y="15172"/>
                        </a:cubicBezTo>
                        <a:cubicBezTo>
                          <a:pt x="65676" y="15260"/>
                          <a:pt x="65694" y="13543"/>
                          <a:pt x="64142" y="13788"/>
                        </a:cubicBezTo>
                        <a:cubicBezTo>
                          <a:pt x="64197" y="13667"/>
                          <a:pt x="64270" y="13572"/>
                          <a:pt x="64325" y="13495"/>
                        </a:cubicBezTo>
                        <a:cubicBezTo>
                          <a:pt x="63886" y="14027"/>
                          <a:pt x="63375" y="14483"/>
                          <a:pt x="62973" y="14781"/>
                        </a:cubicBezTo>
                        <a:cubicBezTo>
                          <a:pt x="62718" y="14524"/>
                          <a:pt x="61877" y="14845"/>
                          <a:pt x="62462" y="14162"/>
                        </a:cubicBezTo>
                        <a:cubicBezTo>
                          <a:pt x="62590" y="14343"/>
                          <a:pt x="62863" y="14120"/>
                          <a:pt x="63156" y="14021"/>
                        </a:cubicBezTo>
                        <a:lnTo>
                          <a:pt x="62590" y="13989"/>
                        </a:lnTo>
                        <a:cubicBezTo>
                          <a:pt x="63338" y="12885"/>
                          <a:pt x="63283" y="14089"/>
                          <a:pt x="64014" y="13477"/>
                        </a:cubicBezTo>
                        <a:cubicBezTo>
                          <a:pt x="63156" y="13161"/>
                          <a:pt x="61804" y="13236"/>
                          <a:pt x="61676" y="12564"/>
                        </a:cubicBezTo>
                        <a:cubicBezTo>
                          <a:pt x="62498" y="11601"/>
                          <a:pt x="62918" y="13293"/>
                          <a:pt x="63192" y="11945"/>
                        </a:cubicBezTo>
                        <a:lnTo>
                          <a:pt x="63466" y="12951"/>
                        </a:lnTo>
                        <a:cubicBezTo>
                          <a:pt x="64452" y="11107"/>
                          <a:pt x="63740" y="13470"/>
                          <a:pt x="64873" y="11574"/>
                        </a:cubicBezTo>
                        <a:cubicBezTo>
                          <a:pt x="64580" y="10977"/>
                          <a:pt x="64233" y="10820"/>
                          <a:pt x="63868" y="10668"/>
                        </a:cubicBezTo>
                        <a:cubicBezTo>
                          <a:pt x="63503" y="10520"/>
                          <a:pt x="63174" y="10349"/>
                          <a:pt x="62827" y="9803"/>
                        </a:cubicBezTo>
                        <a:cubicBezTo>
                          <a:pt x="62133" y="10113"/>
                          <a:pt x="62188" y="10602"/>
                          <a:pt x="61494" y="10918"/>
                        </a:cubicBezTo>
                        <a:cubicBezTo>
                          <a:pt x="60435" y="10798"/>
                          <a:pt x="60727" y="10000"/>
                          <a:pt x="61000" y="9253"/>
                        </a:cubicBezTo>
                        <a:cubicBezTo>
                          <a:pt x="61275" y="8511"/>
                          <a:pt x="61530" y="7823"/>
                          <a:pt x="60507" y="8022"/>
                        </a:cubicBezTo>
                        <a:cubicBezTo>
                          <a:pt x="59704" y="8447"/>
                          <a:pt x="58608" y="9624"/>
                          <a:pt x="58425" y="8425"/>
                        </a:cubicBezTo>
                        <a:lnTo>
                          <a:pt x="59539" y="7490"/>
                        </a:lnTo>
                        <a:cubicBezTo>
                          <a:pt x="58644" y="6647"/>
                          <a:pt x="57768" y="8714"/>
                          <a:pt x="57348" y="7204"/>
                        </a:cubicBezTo>
                        <a:cubicBezTo>
                          <a:pt x="57841" y="6879"/>
                          <a:pt x="58371" y="7381"/>
                          <a:pt x="58316" y="7136"/>
                        </a:cubicBezTo>
                        <a:cubicBezTo>
                          <a:pt x="58316" y="5735"/>
                          <a:pt x="57384" y="7443"/>
                          <a:pt x="56909" y="7083"/>
                        </a:cubicBezTo>
                        <a:lnTo>
                          <a:pt x="57494" y="5973"/>
                        </a:lnTo>
                        <a:cubicBezTo>
                          <a:pt x="56891" y="5713"/>
                          <a:pt x="56161" y="5593"/>
                          <a:pt x="55430" y="5478"/>
                        </a:cubicBezTo>
                        <a:cubicBezTo>
                          <a:pt x="54700" y="5368"/>
                          <a:pt x="53987" y="5231"/>
                          <a:pt x="53293" y="5056"/>
                        </a:cubicBezTo>
                        <a:cubicBezTo>
                          <a:pt x="53531" y="4756"/>
                          <a:pt x="53933" y="4515"/>
                          <a:pt x="53823" y="4029"/>
                        </a:cubicBezTo>
                        <a:cubicBezTo>
                          <a:pt x="52873" y="3916"/>
                          <a:pt x="52033" y="3471"/>
                          <a:pt x="51248" y="2873"/>
                        </a:cubicBezTo>
                        <a:cubicBezTo>
                          <a:pt x="50444" y="2347"/>
                          <a:pt x="49695" y="1662"/>
                          <a:pt x="48965" y="1005"/>
                        </a:cubicBezTo>
                        <a:lnTo>
                          <a:pt x="47997" y="1809"/>
                        </a:lnTo>
                        <a:cubicBezTo>
                          <a:pt x="47869" y="1746"/>
                          <a:pt x="47869" y="1264"/>
                          <a:pt x="48088" y="1104"/>
                        </a:cubicBezTo>
                        <a:cubicBezTo>
                          <a:pt x="47559" y="534"/>
                          <a:pt x="47869" y="1752"/>
                          <a:pt x="47431" y="2077"/>
                        </a:cubicBezTo>
                        <a:cubicBezTo>
                          <a:pt x="47029" y="2053"/>
                          <a:pt x="47102" y="1350"/>
                          <a:pt x="47431" y="1100"/>
                        </a:cubicBezTo>
                        <a:cubicBezTo>
                          <a:pt x="46719" y="1385"/>
                          <a:pt x="45787" y="1657"/>
                          <a:pt x="44928" y="1681"/>
                        </a:cubicBezTo>
                        <a:cubicBezTo>
                          <a:pt x="44709" y="1686"/>
                          <a:pt x="44490" y="1673"/>
                          <a:pt x="44289" y="1650"/>
                        </a:cubicBezTo>
                        <a:cubicBezTo>
                          <a:pt x="44088" y="1640"/>
                          <a:pt x="43888" y="1609"/>
                          <a:pt x="43687" y="1555"/>
                        </a:cubicBezTo>
                        <a:cubicBezTo>
                          <a:pt x="43321" y="1447"/>
                          <a:pt x="42974" y="1242"/>
                          <a:pt x="42718" y="906"/>
                        </a:cubicBezTo>
                        <a:lnTo>
                          <a:pt x="43011" y="627"/>
                        </a:lnTo>
                        <a:cubicBezTo>
                          <a:pt x="42098" y="41"/>
                          <a:pt x="41641" y="2663"/>
                          <a:pt x="40892" y="1533"/>
                        </a:cubicBezTo>
                        <a:lnTo>
                          <a:pt x="41093" y="1367"/>
                        </a:lnTo>
                        <a:cubicBezTo>
                          <a:pt x="40089" y="1027"/>
                          <a:pt x="38993" y="1135"/>
                          <a:pt x="37970" y="1062"/>
                        </a:cubicBezTo>
                        <a:cubicBezTo>
                          <a:pt x="37842" y="1051"/>
                          <a:pt x="37714" y="1041"/>
                          <a:pt x="37587" y="1032"/>
                        </a:cubicBezTo>
                        <a:lnTo>
                          <a:pt x="37404" y="1010"/>
                        </a:lnTo>
                        <a:lnTo>
                          <a:pt x="37313" y="970"/>
                        </a:lnTo>
                        <a:lnTo>
                          <a:pt x="37258" y="937"/>
                        </a:lnTo>
                        <a:lnTo>
                          <a:pt x="37258" y="937"/>
                        </a:lnTo>
                        <a:lnTo>
                          <a:pt x="37075" y="937"/>
                        </a:lnTo>
                        <a:lnTo>
                          <a:pt x="37075" y="937"/>
                        </a:lnTo>
                        <a:lnTo>
                          <a:pt x="37039" y="961"/>
                        </a:lnTo>
                        <a:cubicBezTo>
                          <a:pt x="36819" y="943"/>
                          <a:pt x="36600" y="921"/>
                          <a:pt x="36381" y="859"/>
                        </a:cubicBezTo>
                        <a:cubicBezTo>
                          <a:pt x="35961" y="736"/>
                          <a:pt x="35541" y="519"/>
                          <a:pt x="35158" y="126"/>
                        </a:cubicBezTo>
                        <a:cubicBezTo>
                          <a:pt x="35066" y="914"/>
                          <a:pt x="34591" y="766"/>
                          <a:pt x="34153" y="693"/>
                        </a:cubicBezTo>
                        <a:cubicBezTo>
                          <a:pt x="34043" y="674"/>
                          <a:pt x="33916" y="663"/>
                          <a:pt x="33824" y="671"/>
                        </a:cubicBezTo>
                        <a:cubicBezTo>
                          <a:pt x="33715" y="685"/>
                          <a:pt x="33587" y="725"/>
                          <a:pt x="33496" y="797"/>
                        </a:cubicBezTo>
                        <a:cubicBezTo>
                          <a:pt x="33313" y="943"/>
                          <a:pt x="33185" y="1230"/>
                          <a:pt x="33203" y="1777"/>
                        </a:cubicBezTo>
                        <a:cubicBezTo>
                          <a:pt x="31888" y="881"/>
                          <a:pt x="32199" y="431"/>
                          <a:pt x="30263" y="0"/>
                        </a:cubicBezTo>
                        <a:cubicBezTo>
                          <a:pt x="29733" y="-29"/>
                          <a:pt x="29825" y="1478"/>
                          <a:pt x="29350" y="1829"/>
                        </a:cubicBezTo>
                        <a:lnTo>
                          <a:pt x="29076" y="722"/>
                        </a:lnTo>
                        <a:cubicBezTo>
                          <a:pt x="29076" y="722"/>
                          <a:pt x="28966" y="1062"/>
                          <a:pt x="28838" y="1399"/>
                        </a:cubicBezTo>
                        <a:cubicBezTo>
                          <a:pt x="28729" y="1737"/>
                          <a:pt x="28619" y="2072"/>
                          <a:pt x="28619" y="2072"/>
                        </a:cubicBezTo>
                        <a:lnTo>
                          <a:pt x="27889" y="853"/>
                        </a:lnTo>
                        <a:lnTo>
                          <a:pt x="27450" y="1270"/>
                        </a:lnTo>
                        <a:cubicBezTo>
                          <a:pt x="27688" y="1281"/>
                          <a:pt x="28017" y="1651"/>
                          <a:pt x="28071" y="1975"/>
                        </a:cubicBezTo>
                        <a:cubicBezTo>
                          <a:pt x="27742" y="2324"/>
                          <a:pt x="27231" y="2256"/>
                          <a:pt x="26738" y="2037"/>
                        </a:cubicBezTo>
                        <a:cubicBezTo>
                          <a:pt x="26263" y="1834"/>
                          <a:pt x="25825" y="1502"/>
                          <a:pt x="25734" y="1224"/>
                        </a:cubicBezTo>
                        <a:cubicBezTo>
                          <a:pt x="25734" y="1224"/>
                          <a:pt x="25350" y="1620"/>
                          <a:pt x="24948" y="2017"/>
                        </a:cubicBezTo>
                        <a:cubicBezTo>
                          <a:pt x="24583" y="2411"/>
                          <a:pt x="24199" y="2806"/>
                          <a:pt x="24199" y="2806"/>
                        </a:cubicBezTo>
                        <a:cubicBezTo>
                          <a:pt x="24108" y="2475"/>
                          <a:pt x="24236" y="2247"/>
                          <a:pt x="24346" y="2000"/>
                        </a:cubicBezTo>
                        <a:cubicBezTo>
                          <a:pt x="23889" y="2817"/>
                          <a:pt x="23816" y="789"/>
                          <a:pt x="23341" y="2017"/>
                        </a:cubicBezTo>
                        <a:cubicBezTo>
                          <a:pt x="23560" y="2210"/>
                          <a:pt x="23523" y="2669"/>
                          <a:pt x="23596" y="2890"/>
                        </a:cubicBezTo>
                        <a:cubicBezTo>
                          <a:pt x="22884" y="2400"/>
                          <a:pt x="21880" y="2915"/>
                          <a:pt x="21277" y="3514"/>
                        </a:cubicBezTo>
                        <a:lnTo>
                          <a:pt x="21076" y="2742"/>
                        </a:lnTo>
                        <a:cubicBezTo>
                          <a:pt x="20364" y="2992"/>
                          <a:pt x="19670" y="3368"/>
                          <a:pt x="19049" y="3914"/>
                        </a:cubicBezTo>
                        <a:cubicBezTo>
                          <a:pt x="18410" y="4433"/>
                          <a:pt x="17789" y="4979"/>
                          <a:pt x="17076" y="5406"/>
                        </a:cubicBezTo>
                        <a:cubicBezTo>
                          <a:pt x="17789" y="5401"/>
                          <a:pt x="18392" y="6625"/>
                          <a:pt x="18081" y="6972"/>
                        </a:cubicBezTo>
                        <a:lnTo>
                          <a:pt x="17259" y="6066"/>
                        </a:lnTo>
                        <a:cubicBezTo>
                          <a:pt x="17405" y="6844"/>
                          <a:pt x="17917" y="6188"/>
                          <a:pt x="17898" y="7269"/>
                        </a:cubicBezTo>
                        <a:cubicBezTo>
                          <a:pt x="17350" y="7490"/>
                          <a:pt x="16802" y="6376"/>
                          <a:pt x="16857" y="5841"/>
                        </a:cubicBezTo>
                        <a:lnTo>
                          <a:pt x="16510" y="6625"/>
                        </a:lnTo>
                        <a:cubicBezTo>
                          <a:pt x="16254" y="6358"/>
                          <a:pt x="16291" y="6097"/>
                          <a:pt x="16072" y="5695"/>
                        </a:cubicBezTo>
                        <a:cubicBezTo>
                          <a:pt x="16254" y="6480"/>
                          <a:pt x="14301" y="5507"/>
                          <a:pt x="14721" y="6820"/>
                        </a:cubicBezTo>
                        <a:lnTo>
                          <a:pt x="14465" y="6561"/>
                        </a:lnTo>
                        <a:cubicBezTo>
                          <a:pt x="14118" y="6811"/>
                          <a:pt x="13844" y="7048"/>
                          <a:pt x="13606" y="7277"/>
                        </a:cubicBezTo>
                        <a:cubicBezTo>
                          <a:pt x="13369" y="7514"/>
                          <a:pt x="13205" y="7761"/>
                          <a:pt x="13022" y="7991"/>
                        </a:cubicBezTo>
                        <a:cubicBezTo>
                          <a:pt x="12675" y="8456"/>
                          <a:pt x="12365" y="8898"/>
                          <a:pt x="11890" y="9377"/>
                        </a:cubicBezTo>
                        <a:cubicBezTo>
                          <a:pt x="12583" y="10148"/>
                          <a:pt x="12036" y="10332"/>
                          <a:pt x="12346" y="11189"/>
                        </a:cubicBezTo>
                        <a:cubicBezTo>
                          <a:pt x="11470" y="11649"/>
                          <a:pt x="10136" y="11899"/>
                          <a:pt x="9406" y="12842"/>
                        </a:cubicBezTo>
                        <a:cubicBezTo>
                          <a:pt x="9278" y="13802"/>
                          <a:pt x="9935" y="13585"/>
                          <a:pt x="10191" y="14259"/>
                        </a:cubicBezTo>
                        <a:cubicBezTo>
                          <a:pt x="9424" y="13705"/>
                          <a:pt x="8785" y="14697"/>
                          <a:pt x="8620" y="13793"/>
                        </a:cubicBezTo>
                        <a:cubicBezTo>
                          <a:pt x="8255" y="14407"/>
                          <a:pt x="8018" y="14798"/>
                          <a:pt x="7817" y="15267"/>
                        </a:cubicBezTo>
                        <a:cubicBezTo>
                          <a:pt x="7725" y="15501"/>
                          <a:pt x="7634" y="15756"/>
                          <a:pt x="7543" y="16067"/>
                        </a:cubicBezTo>
                        <a:cubicBezTo>
                          <a:pt x="7488" y="16392"/>
                          <a:pt x="7415" y="16774"/>
                          <a:pt x="7360" y="17250"/>
                        </a:cubicBezTo>
                        <a:cubicBezTo>
                          <a:pt x="7780" y="17296"/>
                          <a:pt x="8036" y="17210"/>
                          <a:pt x="8237" y="17475"/>
                        </a:cubicBezTo>
                        <a:cubicBezTo>
                          <a:pt x="8219" y="17822"/>
                          <a:pt x="7543" y="17868"/>
                          <a:pt x="7177" y="17594"/>
                        </a:cubicBezTo>
                        <a:lnTo>
                          <a:pt x="7141" y="17471"/>
                        </a:lnTo>
                        <a:cubicBezTo>
                          <a:pt x="7232" y="18677"/>
                          <a:pt x="6045" y="19247"/>
                          <a:pt x="5041" y="19988"/>
                        </a:cubicBezTo>
                        <a:cubicBezTo>
                          <a:pt x="4529" y="20346"/>
                          <a:pt x="4018" y="20715"/>
                          <a:pt x="3708" y="21139"/>
                        </a:cubicBezTo>
                        <a:cubicBezTo>
                          <a:pt x="3561" y="21349"/>
                          <a:pt x="3470" y="21573"/>
                          <a:pt x="3433" y="21813"/>
                        </a:cubicBezTo>
                        <a:cubicBezTo>
                          <a:pt x="3433" y="22025"/>
                          <a:pt x="3470" y="22247"/>
                          <a:pt x="3580" y="22483"/>
                        </a:cubicBezTo>
                        <a:cubicBezTo>
                          <a:pt x="3580" y="22485"/>
                          <a:pt x="3689" y="22965"/>
                          <a:pt x="3781" y="23442"/>
                        </a:cubicBezTo>
                        <a:cubicBezTo>
                          <a:pt x="3872" y="23913"/>
                          <a:pt x="3981" y="24382"/>
                          <a:pt x="3981" y="24382"/>
                        </a:cubicBezTo>
                        <a:cubicBezTo>
                          <a:pt x="3580" y="25034"/>
                          <a:pt x="3470" y="23721"/>
                          <a:pt x="2721" y="24054"/>
                        </a:cubicBezTo>
                        <a:cubicBezTo>
                          <a:pt x="2940" y="24609"/>
                          <a:pt x="2977" y="25036"/>
                          <a:pt x="2922" y="25405"/>
                        </a:cubicBezTo>
                        <a:cubicBezTo>
                          <a:pt x="2886" y="25781"/>
                          <a:pt x="2758" y="26099"/>
                          <a:pt x="2630" y="26402"/>
                        </a:cubicBezTo>
                        <a:cubicBezTo>
                          <a:pt x="2338" y="27007"/>
                          <a:pt x="1991" y="27582"/>
                          <a:pt x="2320" y="28404"/>
                        </a:cubicBezTo>
                        <a:cubicBezTo>
                          <a:pt x="1954" y="28466"/>
                          <a:pt x="1662" y="28576"/>
                          <a:pt x="1425" y="28727"/>
                        </a:cubicBezTo>
                        <a:cubicBezTo>
                          <a:pt x="1205" y="28881"/>
                          <a:pt x="1059" y="29071"/>
                          <a:pt x="950" y="29290"/>
                        </a:cubicBezTo>
                        <a:cubicBezTo>
                          <a:pt x="749" y="29725"/>
                          <a:pt x="712" y="30260"/>
                          <a:pt x="730" y="30809"/>
                        </a:cubicBezTo>
                        <a:cubicBezTo>
                          <a:pt x="730" y="31357"/>
                          <a:pt x="767" y="31912"/>
                          <a:pt x="694" y="32420"/>
                        </a:cubicBezTo>
                        <a:cubicBezTo>
                          <a:pt x="639" y="32930"/>
                          <a:pt x="475" y="33392"/>
                          <a:pt x="0" y="33761"/>
                        </a:cubicBezTo>
                        <a:lnTo>
                          <a:pt x="657" y="33713"/>
                        </a:lnTo>
                        <a:cubicBezTo>
                          <a:pt x="1297" y="34152"/>
                          <a:pt x="274" y="34174"/>
                          <a:pt x="91" y="34471"/>
                        </a:cubicBezTo>
                        <a:cubicBezTo>
                          <a:pt x="603" y="34449"/>
                          <a:pt x="1278" y="34062"/>
                          <a:pt x="1625" y="34329"/>
                        </a:cubicBezTo>
                        <a:cubicBezTo>
                          <a:pt x="1698" y="34754"/>
                          <a:pt x="2320" y="35176"/>
                          <a:pt x="2320" y="35602"/>
                        </a:cubicBezTo>
                        <a:lnTo>
                          <a:pt x="2320" y="35920"/>
                        </a:lnTo>
                        <a:lnTo>
                          <a:pt x="1753" y="36080"/>
                        </a:lnTo>
                        <a:lnTo>
                          <a:pt x="1479" y="36438"/>
                        </a:lnTo>
                        <a:cubicBezTo>
                          <a:pt x="1479" y="36628"/>
                          <a:pt x="1333" y="36816"/>
                          <a:pt x="1333" y="37008"/>
                        </a:cubicBezTo>
                        <a:cubicBezTo>
                          <a:pt x="1315" y="37770"/>
                          <a:pt x="1114" y="38542"/>
                          <a:pt x="950" y="39320"/>
                        </a:cubicBezTo>
                        <a:lnTo>
                          <a:pt x="840" y="39616"/>
                        </a:lnTo>
                        <a:lnTo>
                          <a:pt x="785" y="39970"/>
                        </a:lnTo>
                        <a:lnTo>
                          <a:pt x="712" y="40690"/>
                        </a:lnTo>
                        <a:lnTo>
                          <a:pt x="566" y="42153"/>
                        </a:lnTo>
                        <a:cubicBezTo>
                          <a:pt x="511" y="42648"/>
                          <a:pt x="475" y="43146"/>
                          <a:pt x="457" y="43647"/>
                        </a:cubicBezTo>
                        <a:cubicBezTo>
                          <a:pt x="457" y="44109"/>
                          <a:pt x="475" y="44566"/>
                          <a:pt x="511" y="45020"/>
                        </a:cubicBezTo>
                        <a:cubicBezTo>
                          <a:pt x="676" y="46361"/>
                          <a:pt x="3981" y="44854"/>
                          <a:pt x="2868" y="46812"/>
                        </a:cubicBezTo>
                        <a:lnTo>
                          <a:pt x="1589" y="46724"/>
                        </a:lnTo>
                        <a:cubicBezTo>
                          <a:pt x="1826" y="46993"/>
                          <a:pt x="2064" y="47261"/>
                          <a:pt x="2283" y="47535"/>
                        </a:cubicBezTo>
                        <a:cubicBezTo>
                          <a:pt x="2484" y="47813"/>
                          <a:pt x="2666" y="48098"/>
                          <a:pt x="2813" y="48390"/>
                        </a:cubicBezTo>
                        <a:cubicBezTo>
                          <a:pt x="3123" y="48976"/>
                          <a:pt x="3324" y="49595"/>
                          <a:pt x="3543" y="50214"/>
                        </a:cubicBezTo>
                        <a:cubicBezTo>
                          <a:pt x="4054" y="51413"/>
                          <a:pt x="4548" y="52644"/>
                          <a:pt x="5680" y="53447"/>
                        </a:cubicBezTo>
                        <a:cubicBezTo>
                          <a:pt x="5351" y="53454"/>
                          <a:pt x="5023" y="53632"/>
                          <a:pt x="4913" y="53407"/>
                        </a:cubicBezTo>
                        <a:cubicBezTo>
                          <a:pt x="4383" y="54307"/>
                          <a:pt x="5899" y="55137"/>
                          <a:pt x="6502" y="54757"/>
                        </a:cubicBezTo>
                        <a:cubicBezTo>
                          <a:pt x="6648" y="55129"/>
                          <a:pt x="5991" y="55175"/>
                          <a:pt x="5808" y="55577"/>
                        </a:cubicBezTo>
                        <a:cubicBezTo>
                          <a:pt x="5661" y="56324"/>
                          <a:pt x="7452" y="56115"/>
                          <a:pt x="6885" y="56826"/>
                        </a:cubicBezTo>
                        <a:cubicBezTo>
                          <a:pt x="6831" y="56904"/>
                          <a:pt x="6703" y="56895"/>
                          <a:pt x="6593" y="56870"/>
                        </a:cubicBezTo>
                        <a:cubicBezTo>
                          <a:pt x="7068" y="57102"/>
                          <a:pt x="7397" y="58126"/>
                          <a:pt x="7963" y="57337"/>
                        </a:cubicBezTo>
                        <a:cubicBezTo>
                          <a:pt x="8146" y="58380"/>
                          <a:pt x="9369" y="58504"/>
                          <a:pt x="9387" y="59447"/>
                        </a:cubicBezTo>
                        <a:cubicBezTo>
                          <a:pt x="10575" y="59061"/>
                          <a:pt x="10063" y="61006"/>
                          <a:pt x="11360" y="60029"/>
                        </a:cubicBezTo>
                        <a:cubicBezTo>
                          <a:pt x="10082" y="61100"/>
                          <a:pt x="11488" y="62205"/>
                          <a:pt x="12492" y="61993"/>
                        </a:cubicBezTo>
                        <a:cubicBezTo>
                          <a:pt x="11999" y="62221"/>
                          <a:pt x="12510" y="62718"/>
                          <a:pt x="11853" y="63070"/>
                        </a:cubicBezTo>
                        <a:cubicBezTo>
                          <a:pt x="12383" y="63521"/>
                          <a:pt x="13058" y="63711"/>
                          <a:pt x="13533" y="62984"/>
                        </a:cubicBezTo>
                        <a:cubicBezTo>
                          <a:pt x="13333" y="64150"/>
                          <a:pt x="14063" y="64294"/>
                          <a:pt x="14721" y="64351"/>
                        </a:cubicBezTo>
                        <a:cubicBezTo>
                          <a:pt x="15378" y="64427"/>
                          <a:pt x="15908" y="64497"/>
                          <a:pt x="15433" y="65740"/>
                        </a:cubicBezTo>
                        <a:cubicBezTo>
                          <a:pt x="15981" y="65865"/>
                          <a:pt x="16492" y="65991"/>
                          <a:pt x="16985" y="66124"/>
                        </a:cubicBezTo>
                        <a:cubicBezTo>
                          <a:pt x="17515" y="66221"/>
                          <a:pt x="18008" y="66321"/>
                          <a:pt x="18483" y="66431"/>
                        </a:cubicBezTo>
                        <a:cubicBezTo>
                          <a:pt x="18957" y="66539"/>
                          <a:pt x="19432" y="66654"/>
                          <a:pt x="19871" y="66776"/>
                        </a:cubicBezTo>
                        <a:cubicBezTo>
                          <a:pt x="20090" y="66838"/>
                          <a:pt x="20309" y="66902"/>
                          <a:pt x="20528" y="66964"/>
                        </a:cubicBezTo>
                        <a:lnTo>
                          <a:pt x="21186" y="67112"/>
                        </a:lnTo>
                        <a:cubicBezTo>
                          <a:pt x="20784" y="67828"/>
                          <a:pt x="20309" y="67684"/>
                          <a:pt x="19871" y="67472"/>
                        </a:cubicBezTo>
                        <a:cubicBezTo>
                          <a:pt x="19451" y="67271"/>
                          <a:pt x="19031" y="67088"/>
                          <a:pt x="18611" y="67861"/>
                        </a:cubicBezTo>
                        <a:cubicBezTo>
                          <a:pt x="19067" y="67938"/>
                          <a:pt x="19505" y="67947"/>
                          <a:pt x="19925" y="67938"/>
                        </a:cubicBezTo>
                        <a:cubicBezTo>
                          <a:pt x="20346" y="67908"/>
                          <a:pt x="20766" y="67843"/>
                          <a:pt x="21149" y="67815"/>
                        </a:cubicBezTo>
                        <a:cubicBezTo>
                          <a:pt x="21916" y="67753"/>
                          <a:pt x="22610" y="67799"/>
                          <a:pt x="23268" y="68336"/>
                        </a:cubicBezTo>
                        <a:cubicBezTo>
                          <a:pt x="23560" y="68730"/>
                          <a:pt x="22775" y="68896"/>
                          <a:pt x="22519" y="69088"/>
                        </a:cubicBezTo>
                        <a:cubicBezTo>
                          <a:pt x="23414" y="69176"/>
                          <a:pt x="24181" y="69437"/>
                          <a:pt x="24911" y="69735"/>
                        </a:cubicBezTo>
                        <a:cubicBezTo>
                          <a:pt x="25295" y="69875"/>
                          <a:pt x="25661" y="70007"/>
                          <a:pt x="26044" y="70084"/>
                        </a:cubicBezTo>
                        <a:cubicBezTo>
                          <a:pt x="26226" y="70120"/>
                          <a:pt x="26427" y="70144"/>
                          <a:pt x="26629" y="70146"/>
                        </a:cubicBezTo>
                        <a:cubicBezTo>
                          <a:pt x="26829" y="70136"/>
                          <a:pt x="27030" y="70098"/>
                          <a:pt x="27249" y="70038"/>
                        </a:cubicBezTo>
                        <a:cubicBezTo>
                          <a:pt x="27194" y="70186"/>
                          <a:pt x="26994" y="70306"/>
                          <a:pt x="26811" y="70390"/>
                        </a:cubicBezTo>
                        <a:cubicBezTo>
                          <a:pt x="27103" y="70414"/>
                          <a:pt x="27414" y="70801"/>
                          <a:pt x="27578" y="70062"/>
                        </a:cubicBezTo>
                        <a:lnTo>
                          <a:pt x="27249" y="70189"/>
                        </a:lnTo>
                        <a:cubicBezTo>
                          <a:pt x="27121" y="69022"/>
                          <a:pt x="28984" y="68266"/>
                          <a:pt x="29149" y="67707"/>
                        </a:cubicBezTo>
                        <a:cubicBezTo>
                          <a:pt x="28144" y="69693"/>
                          <a:pt x="30372" y="68586"/>
                          <a:pt x="29002" y="71064"/>
                        </a:cubicBezTo>
                        <a:cubicBezTo>
                          <a:pt x="29222" y="70973"/>
                          <a:pt x="29532" y="70683"/>
                          <a:pt x="29605" y="70178"/>
                        </a:cubicBezTo>
                        <a:cubicBezTo>
                          <a:pt x="29843" y="70392"/>
                          <a:pt x="29879" y="70704"/>
                          <a:pt x="29477" y="71196"/>
                        </a:cubicBezTo>
                        <a:cubicBezTo>
                          <a:pt x="30025" y="71134"/>
                          <a:pt x="30263" y="70858"/>
                          <a:pt x="30464" y="70633"/>
                        </a:cubicBezTo>
                        <a:cubicBezTo>
                          <a:pt x="30665" y="70412"/>
                          <a:pt x="30847" y="70241"/>
                          <a:pt x="31304" y="70319"/>
                        </a:cubicBezTo>
                        <a:cubicBezTo>
                          <a:pt x="31231" y="70679"/>
                          <a:pt x="31030" y="70788"/>
                          <a:pt x="30847" y="71198"/>
                        </a:cubicBezTo>
                        <a:cubicBezTo>
                          <a:pt x="31450" y="70571"/>
                          <a:pt x="32016" y="69932"/>
                          <a:pt x="32747" y="70359"/>
                        </a:cubicBezTo>
                        <a:cubicBezTo>
                          <a:pt x="32673" y="70569"/>
                          <a:pt x="32728" y="70869"/>
                          <a:pt x="32491" y="70829"/>
                        </a:cubicBezTo>
                        <a:cubicBezTo>
                          <a:pt x="33185" y="70878"/>
                          <a:pt x="33806" y="70504"/>
                          <a:pt x="34427" y="70135"/>
                        </a:cubicBezTo>
                        <a:cubicBezTo>
                          <a:pt x="35048" y="69791"/>
                          <a:pt x="35632" y="69547"/>
                          <a:pt x="36344" y="69926"/>
                        </a:cubicBezTo>
                        <a:cubicBezTo>
                          <a:pt x="35870" y="71497"/>
                          <a:pt x="36838" y="70476"/>
                          <a:pt x="36892" y="71857"/>
                        </a:cubicBezTo>
                        <a:cubicBezTo>
                          <a:pt x="36892" y="71857"/>
                          <a:pt x="36947" y="71833"/>
                          <a:pt x="37020" y="71800"/>
                        </a:cubicBezTo>
                        <a:cubicBezTo>
                          <a:pt x="37057" y="71784"/>
                          <a:pt x="37112" y="71762"/>
                          <a:pt x="37166" y="71740"/>
                        </a:cubicBezTo>
                        <a:lnTo>
                          <a:pt x="37239" y="71707"/>
                        </a:lnTo>
                        <a:lnTo>
                          <a:pt x="37258" y="70655"/>
                        </a:lnTo>
                        <a:lnTo>
                          <a:pt x="37258" y="69612"/>
                        </a:lnTo>
                        <a:lnTo>
                          <a:pt x="37386" y="69612"/>
                        </a:lnTo>
                        <a:lnTo>
                          <a:pt x="39449" y="71634"/>
                        </a:lnTo>
                        <a:lnTo>
                          <a:pt x="39449" y="71661"/>
                        </a:lnTo>
                        <a:lnTo>
                          <a:pt x="38445" y="71671"/>
                        </a:lnTo>
                        <a:lnTo>
                          <a:pt x="37952" y="71672"/>
                        </a:lnTo>
                        <a:lnTo>
                          <a:pt x="37733" y="71656"/>
                        </a:lnTo>
                        <a:cubicBezTo>
                          <a:pt x="37915" y="71545"/>
                          <a:pt x="37970" y="71433"/>
                          <a:pt x="37970" y="71433"/>
                        </a:cubicBezTo>
                        <a:lnTo>
                          <a:pt x="37587" y="70781"/>
                        </a:lnTo>
                        <a:cubicBezTo>
                          <a:pt x="38226" y="70772"/>
                          <a:pt x="38701" y="69740"/>
                          <a:pt x="39285" y="70166"/>
                        </a:cubicBezTo>
                        <a:lnTo>
                          <a:pt x="38810" y="70757"/>
                        </a:lnTo>
                        <a:lnTo>
                          <a:pt x="39997" y="70436"/>
                        </a:lnTo>
                        <a:lnTo>
                          <a:pt x="39285" y="69948"/>
                        </a:lnTo>
                        <a:cubicBezTo>
                          <a:pt x="39906" y="69203"/>
                          <a:pt x="39267" y="68208"/>
                          <a:pt x="40125" y="68549"/>
                        </a:cubicBezTo>
                        <a:cubicBezTo>
                          <a:pt x="39979" y="68694"/>
                          <a:pt x="41294" y="68553"/>
                          <a:pt x="41294" y="69284"/>
                        </a:cubicBezTo>
                        <a:cubicBezTo>
                          <a:pt x="41294" y="69284"/>
                          <a:pt x="41294" y="69284"/>
                          <a:pt x="41294" y="69287"/>
                        </a:cubicBezTo>
                        <a:cubicBezTo>
                          <a:pt x="41294" y="68800"/>
                          <a:pt x="41769" y="68290"/>
                          <a:pt x="42298" y="68557"/>
                        </a:cubicBezTo>
                        <a:cubicBezTo>
                          <a:pt x="42481" y="68973"/>
                          <a:pt x="42317" y="70085"/>
                          <a:pt x="42426" y="70363"/>
                        </a:cubicBezTo>
                        <a:cubicBezTo>
                          <a:pt x="42536" y="69766"/>
                          <a:pt x="42901" y="69623"/>
                          <a:pt x="43303" y="69472"/>
                        </a:cubicBezTo>
                        <a:cubicBezTo>
                          <a:pt x="43705" y="69316"/>
                          <a:pt x="44107" y="69165"/>
                          <a:pt x="44180" y="68500"/>
                        </a:cubicBezTo>
                        <a:cubicBezTo>
                          <a:pt x="44107" y="68818"/>
                          <a:pt x="44235" y="69528"/>
                          <a:pt x="44308" y="69662"/>
                        </a:cubicBezTo>
                        <a:lnTo>
                          <a:pt x="44381" y="68675"/>
                        </a:lnTo>
                        <a:cubicBezTo>
                          <a:pt x="44746" y="68891"/>
                          <a:pt x="44819" y="69021"/>
                          <a:pt x="44910" y="69598"/>
                        </a:cubicBezTo>
                        <a:cubicBezTo>
                          <a:pt x="45878" y="69526"/>
                          <a:pt x="44216" y="67970"/>
                          <a:pt x="45476" y="68423"/>
                        </a:cubicBezTo>
                        <a:cubicBezTo>
                          <a:pt x="45403" y="68520"/>
                          <a:pt x="45476" y="68646"/>
                          <a:pt x="45331" y="68829"/>
                        </a:cubicBezTo>
                        <a:cubicBezTo>
                          <a:pt x="45933" y="68878"/>
                          <a:pt x="46426" y="68597"/>
                          <a:pt x="46901" y="68328"/>
                        </a:cubicBezTo>
                        <a:cubicBezTo>
                          <a:pt x="47394" y="68080"/>
                          <a:pt x="47814" y="67729"/>
                          <a:pt x="48380" y="67784"/>
                        </a:cubicBezTo>
                        <a:cubicBezTo>
                          <a:pt x="49129" y="68986"/>
                          <a:pt x="47632" y="68420"/>
                          <a:pt x="48326" y="69408"/>
                        </a:cubicBezTo>
                        <a:cubicBezTo>
                          <a:pt x="49020" y="69021"/>
                          <a:pt x="49640" y="68354"/>
                          <a:pt x="50243" y="67768"/>
                        </a:cubicBezTo>
                        <a:cubicBezTo>
                          <a:pt x="50846" y="67176"/>
                          <a:pt x="51394" y="66559"/>
                          <a:pt x="52125" y="66403"/>
                        </a:cubicBezTo>
                        <a:lnTo>
                          <a:pt x="51814" y="66383"/>
                        </a:lnTo>
                        <a:cubicBezTo>
                          <a:pt x="51467" y="65456"/>
                          <a:pt x="51814" y="65563"/>
                          <a:pt x="52270" y="65751"/>
                        </a:cubicBezTo>
                        <a:cubicBezTo>
                          <a:pt x="52727" y="65936"/>
                          <a:pt x="53348" y="66217"/>
                          <a:pt x="53439" y="65624"/>
                        </a:cubicBezTo>
                        <a:cubicBezTo>
                          <a:pt x="53366" y="65846"/>
                          <a:pt x="53768" y="66696"/>
                          <a:pt x="53695" y="66482"/>
                        </a:cubicBezTo>
                        <a:cubicBezTo>
                          <a:pt x="54718" y="66226"/>
                          <a:pt x="55266" y="65001"/>
                          <a:pt x="56161" y="63682"/>
                        </a:cubicBezTo>
                        <a:lnTo>
                          <a:pt x="56289" y="64208"/>
                        </a:lnTo>
                        <a:cubicBezTo>
                          <a:pt x="57019" y="64226"/>
                          <a:pt x="57695" y="63490"/>
                          <a:pt x="58334" y="63288"/>
                        </a:cubicBezTo>
                        <a:cubicBezTo>
                          <a:pt x="58188" y="62776"/>
                          <a:pt x="58517" y="62623"/>
                          <a:pt x="57896" y="62183"/>
                        </a:cubicBezTo>
                        <a:cubicBezTo>
                          <a:pt x="58297" y="62316"/>
                          <a:pt x="58663" y="62367"/>
                          <a:pt x="58937" y="62338"/>
                        </a:cubicBezTo>
                        <a:cubicBezTo>
                          <a:pt x="59229" y="62300"/>
                          <a:pt x="59448" y="62195"/>
                          <a:pt x="59631" y="62046"/>
                        </a:cubicBezTo>
                        <a:cubicBezTo>
                          <a:pt x="59996" y="61748"/>
                          <a:pt x="60215" y="61280"/>
                          <a:pt x="60380" y="60815"/>
                        </a:cubicBezTo>
                        <a:cubicBezTo>
                          <a:pt x="60562" y="60342"/>
                          <a:pt x="60745" y="59896"/>
                          <a:pt x="61019" y="59553"/>
                        </a:cubicBezTo>
                        <a:cubicBezTo>
                          <a:pt x="61275" y="59209"/>
                          <a:pt x="61695" y="59016"/>
                          <a:pt x="62425" y="59096"/>
                        </a:cubicBezTo>
                        <a:cubicBezTo>
                          <a:pt x="62297" y="59253"/>
                          <a:pt x="62407" y="59766"/>
                          <a:pt x="62535" y="59644"/>
                        </a:cubicBezTo>
                        <a:lnTo>
                          <a:pt x="63192" y="58227"/>
                        </a:lnTo>
                        <a:cubicBezTo>
                          <a:pt x="62462" y="57757"/>
                          <a:pt x="62663" y="58033"/>
                          <a:pt x="61968" y="57823"/>
                        </a:cubicBezTo>
                        <a:cubicBezTo>
                          <a:pt x="61713" y="57354"/>
                          <a:pt x="61676" y="56806"/>
                          <a:pt x="61914" y="56550"/>
                        </a:cubicBezTo>
                        <a:cubicBezTo>
                          <a:pt x="61914" y="57377"/>
                          <a:pt x="62973" y="57441"/>
                          <a:pt x="63503" y="57502"/>
                        </a:cubicBezTo>
                        <a:cubicBezTo>
                          <a:pt x="63283" y="57374"/>
                          <a:pt x="63119" y="57115"/>
                          <a:pt x="62900" y="56963"/>
                        </a:cubicBezTo>
                        <a:cubicBezTo>
                          <a:pt x="64526" y="57306"/>
                          <a:pt x="61622" y="55792"/>
                          <a:pt x="63028" y="55621"/>
                        </a:cubicBezTo>
                        <a:lnTo>
                          <a:pt x="63356" y="55935"/>
                        </a:lnTo>
                        <a:cubicBezTo>
                          <a:pt x="63411" y="55487"/>
                          <a:pt x="63138" y="54863"/>
                          <a:pt x="63466" y="54616"/>
                        </a:cubicBezTo>
                        <a:cubicBezTo>
                          <a:pt x="64379" y="55051"/>
                          <a:pt x="63612" y="55206"/>
                          <a:pt x="64251" y="55705"/>
                        </a:cubicBezTo>
                        <a:cubicBezTo>
                          <a:pt x="64562" y="55184"/>
                          <a:pt x="63411" y="53739"/>
                          <a:pt x="64471" y="53834"/>
                        </a:cubicBezTo>
                        <a:cubicBezTo>
                          <a:pt x="64580" y="54192"/>
                          <a:pt x="64416" y="54501"/>
                          <a:pt x="64471" y="54846"/>
                        </a:cubicBezTo>
                        <a:cubicBezTo>
                          <a:pt x="65786" y="55042"/>
                          <a:pt x="65548" y="54782"/>
                          <a:pt x="65932" y="54519"/>
                        </a:cubicBezTo>
                        <a:lnTo>
                          <a:pt x="65895" y="54541"/>
                        </a:lnTo>
                        <a:lnTo>
                          <a:pt x="66863" y="53944"/>
                        </a:lnTo>
                        <a:lnTo>
                          <a:pt x="66461" y="54004"/>
                        </a:lnTo>
                        <a:cubicBezTo>
                          <a:pt x="65566" y="53009"/>
                          <a:pt x="65639" y="52645"/>
                          <a:pt x="65859" y="52297"/>
                        </a:cubicBezTo>
                        <a:cubicBezTo>
                          <a:pt x="65950" y="52123"/>
                          <a:pt x="66078" y="51959"/>
                          <a:pt x="66114" y="51730"/>
                        </a:cubicBezTo>
                        <a:cubicBezTo>
                          <a:pt x="66151" y="51495"/>
                          <a:pt x="66078" y="51201"/>
                          <a:pt x="65804" y="50792"/>
                        </a:cubicBezTo>
                        <a:cubicBezTo>
                          <a:pt x="66809" y="52379"/>
                          <a:pt x="66571" y="51363"/>
                          <a:pt x="67521" y="51942"/>
                        </a:cubicBezTo>
                        <a:cubicBezTo>
                          <a:pt x="67904" y="51855"/>
                          <a:pt x="68397" y="51648"/>
                          <a:pt x="68635" y="51893"/>
                        </a:cubicBezTo>
                        <a:cubicBezTo>
                          <a:pt x="68032" y="51056"/>
                          <a:pt x="69639" y="51449"/>
                          <a:pt x="68726" y="50271"/>
                        </a:cubicBezTo>
                        <a:cubicBezTo>
                          <a:pt x="69073" y="50393"/>
                          <a:pt x="68982" y="49815"/>
                          <a:pt x="69767" y="50278"/>
                        </a:cubicBezTo>
                        <a:cubicBezTo>
                          <a:pt x="69785" y="49583"/>
                          <a:pt x="69128" y="50167"/>
                          <a:pt x="68744" y="49931"/>
                        </a:cubicBezTo>
                        <a:cubicBezTo>
                          <a:pt x="68416" y="49261"/>
                          <a:pt x="68909" y="48878"/>
                          <a:pt x="69438" y="48405"/>
                        </a:cubicBezTo>
                        <a:cubicBezTo>
                          <a:pt x="69932" y="47935"/>
                          <a:pt x="70425" y="47353"/>
                          <a:pt x="69858" y="46443"/>
                        </a:cubicBezTo>
                        <a:cubicBezTo>
                          <a:pt x="69566" y="45221"/>
                          <a:pt x="68598" y="44666"/>
                          <a:pt x="68178" y="43731"/>
                        </a:cubicBezTo>
                        <a:cubicBezTo>
                          <a:pt x="68214" y="43619"/>
                          <a:pt x="68233" y="43506"/>
                          <a:pt x="68269" y="43395"/>
                        </a:cubicBezTo>
                        <a:cubicBezTo>
                          <a:pt x="68817" y="43378"/>
                          <a:pt x="69274" y="44012"/>
                          <a:pt x="69274" y="44012"/>
                        </a:cubicBezTo>
                        <a:cubicBezTo>
                          <a:pt x="69913" y="43570"/>
                          <a:pt x="69968" y="43110"/>
                          <a:pt x="69657" y="42489"/>
                        </a:cubicBezTo>
                        <a:cubicBezTo>
                          <a:pt x="69932" y="42661"/>
                          <a:pt x="70224" y="42600"/>
                          <a:pt x="70644" y="42504"/>
                        </a:cubicBezTo>
                        <a:cubicBezTo>
                          <a:pt x="70625" y="42034"/>
                          <a:pt x="69402" y="41974"/>
                          <a:pt x="70005" y="41486"/>
                        </a:cubicBezTo>
                        <a:cubicBezTo>
                          <a:pt x="70388" y="41649"/>
                          <a:pt x="71009" y="41884"/>
                          <a:pt x="71356" y="42177"/>
                        </a:cubicBezTo>
                        <a:cubicBezTo>
                          <a:pt x="71119" y="41578"/>
                          <a:pt x="70534" y="40955"/>
                          <a:pt x="70297" y="40378"/>
                        </a:cubicBezTo>
                        <a:cubicBezTo>
                          <a:pt x="70936" y="40312"/>
                          <a:pt x="71192" y="40829"/>
                          <a:pt x="71575" y="41085"/>
                        </a:cubicBezTo>
                        <a:cubicBezTo>
                          <a:pt x="71374" y="40414"/>
                          <a:pt x="71265" y="39397"/>
                          <a:pt x="70242" y="39119"/>
                        </a:cubicBezTo>
                        <a:lnTo>
                          <a:pt x="69968" y="39386"/>
                        </a:lnTo>
                        <a:cubicBezTo>
                          <a:pt x="70187" y="39333"/>
                          <a:pt x="70772" y="39479"/>
                          <a:pt x="70900" y="39625"/>
                        </a:cubicBezTo>
                        <a:cubicBezTo>
                          <a:pt x="71593" y="40241"/>
                          <a:pt x="70443" y="40345"/>
                          <a:pt x="70077" y="40323"/>
                        </a:cubicBezTo>
                        <a:lnTo>
                          <a:pt x="69895" y="39916"/>
                        </a:lnTo>
                        <a:cubicBezTo>
                          <a:pt x="68817" y="39987"/>
                          <a:pt x="68854" y="40356"/>
                          <a:pt x="69128" y="40822"/>
                        </a:cubicBezTo>
                        <a:cubicBezTo>
                          <a:pt x="69384" y="41284"/>
                          <a:pt x="69895" y="41855"/>
                          <a:pt x="69767" y="42228"/>
                        </a:cubicBezTo>
                        <a:lnTo>
                          <a:pt x="68598" y="41758"/>
                        </a:lnTo>
                        <a:cubicBezTo>
                          <a:pt x="68927" y="39923"/>
                          <a:pt x="69110" y="38034"/>
                          <a:pt x="69110" y="36102"/>
                        </a:cubicBezTo>
                        <a:cubicBezTo>
                          <a:pt x="69110" y="36078"/>
                          <a:pt x="69110" y="36053"/>
                          <a:pt x="69110" y="36027"/>
                        </a:cubicBezTo>
                        <a:cubicBezTo>
                          <a:pt x="70717" y="36053"/>
                          <a:pt x="72360" y="36226"/>
                          <a:pt x="73420" y="35065"/>
                        </a:cubicBezTo>
                        <a:lnTo>
                          <a:pt x="72324" y="34298"/>
                        </a:lnTo>
                        <a:lnTo>
                          <a:pt x="73146" y="33991"/>
                        </a:lnTo>
                        <a:lnTo>
                          <a:pt x="73237" y="34679"/>
                        </a:lnTo>
                        <a:cubicBezTo>
                          <a:pt x="73986" y="34239"/>
                          <a:pt x="73292" y="34027"/>
                          <a:pt x="72799" y="33774"/>
                        </a:cubicBezTo>
                        <a:close/>
                        <a:moveTo>
                          <a:pt x="53147" y="5339"/>
                        </a:moveTo>
                        <a:cubicBezTo>
                          <a:pt x="53311" y="5390"/>
                          <a:pt x="53458" y="5436"/>
                          <a:pt x="53531" y="5465"/>
                        </a:cubicBezTo>
                        <a:cubicBezTo>
                          <a:pt x="53458" y="5443"/>
                          <a:pt x="53348" y="5412"/>
                          <a:pt x="53129" y="5357"/>
                        </a:cubicBezTo>
                        <a:cubicBezTo>
                          <a:pt x="53147" y="5348"/>
                          <a:pt x="53147" y="5343"/>
                          <a:pt x="53147" y="5339"/>
                        </a:cubicBezTo>
                        <a:close/>
                        <a:moveTo>
                          <a:pt x="52270" y="5003"/>
                        </a:moveTo>
                        <a:cubicBezTo>
                          <a:pt x="52161" y="5350"/>
                          <a:pt x="51960" y="5655"/>
                          <a:pt x="51814" y="5569"/>
                        </a:cubicBezTo>
                        <a:cubicBezTo>
                          <a:pt x="51997" y="5390"/>
                          <a:pt x="51741" y="5039"/>
                          <a:pt x="51650" y="4658"/>
                        </a:cubicBezTo>
                        <a:cubicBezTo>
                          <a:pt x="51814" y="4780"/>
                          <a:pt x="52033" y="4895"/>
                          <a:pt x="52270" y="5003"/>
                        </a:cubicBezTo>
                        <a:close/>
                        <a:moveTo>
                          <a:pt x="59941" y="59648"/>
                        </a:moveTo>
                        <a:cubicBezTo>
                          <a:pt x="59759" y="59485"/>
                          <a:pt x="59521" y="59260"/>
                          <a:pt x="59339" y="59038"/>
                        </a:cubicBezTo>
                        <a:cubicBezTo>
                          <a:pt x="59448" y="58919"/>
                          <a:pt x="59576" y="58806"/>
                          <a:pt x="59704" y="58689"/>
                        </a:cubicBezTo>
                        <a:cubicBezTo>
                          <a:pt x="59923" y="58972"/>
                          <a:pt x="60051" y="59286"/>
                          <a:pt x="59941" y="59648"/>
                        </a:cubicBezTo>
                        <a:close/>
                        <a:moveTo>
                          <a:pt x="68233" y="46554"/>
                        </a:moveTo>
                        <a:cubicBezTo>
                          <a:pt x="68233" y="46554"/>
                          <a:pt x="67849" y="46516"/>
                          <a:pt x="67356" y="46465"/>
                        </a:cubicBezTo>
                        <a:cubicBezTo>
                          <a:pt x="67429" y="46279"/>
                          <a:pt x="67502" y="46091"/>
                          <a:pt x="67557" y="45901"/>
                        </a:cubicBezTo>
                        <a:cubicBezTo>
                          <a:pt x="67776" y="46023"/>
                          <a:pt x="68014" y="46215"/>
                          <a:pt x="68233" y="46554"/>
                        </a:cubicBezTo>
                        <a:close/>
                        <a:moveTo>
                          <a:pt x="68872" y="42126"/>
                        </a:moveTo>
                        <a:cubicBezTo>
                          <a:pt x="69146" y="42378"/>
                          <a:pt x="69438" y="42633"/>
                          <a:pt x="69438" y="42633"/>
                        </a:cubicBezTo>
                        <a:cubicBezTo>
                          <a:pt x="69182" y="42684"/>
                          <a:pt x="68762" y="42677"/>
                          <a:pt x="68434" y="42577"/>
                        </a:cubicBezTo>
                        <a:cubicBezTo>
                          <a:pt x="68489" y="42341"/>
                          <a:pt x="68525" y="42104"/>
                          <a:pt x="68562" y="41866"/>
                        </a:cubicBezTo>
                        <a:cubicBezTo>
                          <a:pt x="68653" y="41947"/>
                          <a:pt x="68762" y="42034"/>
                          <a:pt x="68872" y="421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0" name="任意多边形: 形状 1819">
                    <a:extLst>
                      <a:ext uri="{FF2B5EF4-FFF2-40B4-BE49-F238E27FC236}">
                        <a16:creationId xmlns:a16="http://schemas.microsoft.com/office/drawing/2014/main" id="{014A8744-DD81-E49B-82AC-F87A6BB251C7}"/>
                      </a:ext>
                    </a:extLst>
                  </p:cNvPr>
                  <p:cNvSpPr/>
                  <p:nvPr/>
                </p:nvSpPr>
                <p:spPr>
                  <a:xfrm>
                    <a:off x="8353131" y="18701"/>
                    <a:ext cx="72" cy="115"/>
                  </a:xfrm>
                  <a:custGeom>
                    <a:avLst/>
                    <a:gdLst>
                      <a:gd name="connsiteX0" fmla="*/ 0 w 72"/>
                      <a:gd name="connsiteY0" fmla="*/ 115 h 115"/>
                      <a:gd name="connsiteX1" fmla="*/ 73 w 72"/>
                      <a:gd name="connsiteY1" fmla="*/ 0 h 115"/>
                      <a:gd name="connsiteX2" fmla="*/ 0 w 72"/>
                      <a:gd name="connsiteY2" fmla="*/ 115 h 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" h="115">
                        <a:moveTo>
                          <a:pt x="0" y="115"/>
                        </a:moveTo>
                        <a:cubicBezTo>
                          <a:pt x="18" y="82"/>
                          <a:pt x="54" y="42"/>
                          <a:pt x="73" y="0"/>
                        </a:cubicBezTo>
                        <a:cubicBezTo>
                          <a:pt x="54" y="37"/>
                          <a:pt x="36" y="75"/>
                          <a:pt x="0" y="11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1" name="任意多边形: 形状 1820">
                    <a:extLst>
                      <a:ext uri="{FF2B5EF4-FFF2-40B4-BE49-F238E27FC236}">
                        <a16:creationId xmlns:a16="http://schemas.microsoft.com/office/drawing/2014/main" id="{A7A7C30A-3197-1E31-784A-99BA6BC25CD2}"/>
                      </a:ext>
                    </a:extLst>
                  </p:cNvPr>
                  <p:cNvSpPr/>
                  <p:nvPr/>
                </p:nvSpPr>
                <p:spPr>
                  <a:xfrm>
                    <a:off x="8335232" y="73635"/>
                    <a:ext cx="145" cy="47"/>
                  </a:xfrm>
                  <a:custGeom>
                    <a:avLst/>
                    <a:gdLst>
                      <a:gd name="connsiteX0" fmla="*/ 146 w 145"/>
                      <a:gd name="connsiteY0" fmla="*/ 47 h 47"/>
                      <a:gd name="connsiteX1" fmla="*/ 0 w 145"/>
                      <a:gd name="connsiteY1" fmla="*/ 0 h 47"/>
                      <a:gd name="connsiteX2" fmla="*/ 146 w 145"/>
                      <a:gd name="connsiteY2" fmla="*/ 47 h 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47">
                        <a:moveTo>
                          <a:pt x="146" y="47"/>
                        </a:moveTo>
                        <a:cubicBezTo>
                          <a:pt x="110" y="24"/>
                          <a:pt x="55" y="5"/>
                          <a:pt x="0" y="0"/>
                        </a:cubicBezTo>
                        <a:cubicBezTo>
                          <a:pt x="37" y="16"/>
                          <a:pt x="91" y="35"/>
                          <a:pt x="146" y="47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2" name="任意多边形: 形状 1821">
                    <a:extLst>
                      <a:ext uri="{FF2B5EF4-FFF2-40B4-BE49-F238E27FC236}">
                        <a16:creationId xmlns:a16="http://schemas.microsoft.com/office/drawing/2014/main" id="{8DA9A150-1257-4F04-06C7-4BEF13A7E448}"/>
                      </a:ext>
                    </a:extLst>
                  </p:cNvPr>
                  <p:cNvSpPr/>
                  <p:nvPr/>
                </p:nvSpPr>
                <p:spPr>
                  <a:xfrm>
                    <a:off x="8353204" y="18554"/>
                    <a:ext cx="54" cy="147"/>
                  </a:xfrm>
                  <a:custGeom>
                    <a:avLst/>
                    <a:gdLst>
                      <a:gd name="connsiteX0" fmla="*/ 0 w 54"/>
                      <a:gd name="connsiteY0" fmla="*/ 148 h 147"/>
                      <a:gd name="connsiteX1" fmla="*/ 55 w 54"/>
                      <a:gd name="connsiteY1" fmla="*/ 0 h 147"/>
                      <a:gd name="connsiteX2" fmla="*/ 0 w 54"/>
                      <a:gd name="connsiteY2" fmla="*/ 148 h 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47">
                        <a:moveTo>
                          <a:pt x="0" y="148"/>
                        </a:moveTo>
                        <a:cubicBezTo>
                          <a:pt x="18" y="100"/>
                          <a:pt x="37" y="51"/>
                          <a:pt x="55" y="0"/>
                        </a:cubicBezTo>
                        <a:cubicBezTo>
                          <a:pt x="37" y="58"/>
                          <a:pt x="18" y="99"/>
                          <a:pt x="0" y="14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3" name="任意多边形: 形状 1822">
                    <a:extLst>
                      <a:ext uri="{FF2B5EF4-FFF2-40B4-BE49-F238E27FC236}">
                        <a16:creationId xmlns:a16="http://schemas.microsoft.com/office/drawing/2014/main" id="{F865848F-9F3A-2C44-2DC4-20AFF0110709}"/>
                      </a:ext>
                    </a:extLst>
                  </p:cNvPr>
                  <p:cNvSpPr/>
                  <p:nvPr/>
                </p:nvSpPr>
                <p:spPr>
                  <a:xfrm>
                    <a:off x="8357806" y="17275"/>
                    <a:ext cx="146" cy="262"/>
                  </a:xfrm>
                  <a:custGeom>
                    <a:avLst/>
                    <a:gdLst>
                      <a:gd name="connsiteX0" fmla="*/ 0 w 146"/>
                      <a:gd name="connsiteY0" fmla="*/ 7 h 262"/>
                      <a:gd name="connsiteX1" fmla="*/ 55 w 146"/>
                      <a:gd name="connsiteY1" fmla="*/ 263 h 262"/>
                      <a:gd name="connsiteX2" fmla="*/ 146 w 146"/>
                      <a:gd name="connsiteY2" fmla="*/ 0 h 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62">
                        <a:moveTo>
                          <a:pt x="0" y="7"/>
                        </a:moveTo>
                        <a:lnTo>
                          <a:pt x="55" y="263"/>
                        </a:lnTo>
                        <a:lnTo>
                          <a:pt x="14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4" name="任意多边形: 形状 1823">
                    <a:extLst>
                      <a:ext uri="{FF2B5EF4-FFF2-40B4-BE49-F238E27FC236}">
                        <a16:creationId xmlns:a16="http://schemas.microsoft.com/office/drawing/2014/main" id="{DDA0A050-B3B3-2901-F98A-D46C02E8BCFB}"/>
                      </a:ext>
                    </a:extLst>
                  </p:cNvPr>
                  <p:cNvSpPr/>
                  <p:nvPr/>
                </p:nvSpPr>
                <p:spPr>
                  <a:xfrm>
                    <a:off x="8392288" y="74307"/>
                    <a:ext cx="273" cy="73"/>
                  </a:xfrm>
                  <a:custGeom>
                    <a:avLst/>
                    <a:gdLst>
                      <a:gd name="connsiteX0" fmla="*/ 0 w 273"/>
                      <a:gd name="connsiteY0" fmla="*/ 0 h 73"/>
                      <a:gd name="connsiteX1" fmla="*/ 274 w 273"/>
                      <a:gd name="connsiteY1" fmla="*/ 73 h 73"/>
                      <a:gd name="connsiteX2" fmla="*/ 0 w 273"/>
                      <a:gd name="connsiteY2" fmla="*/ 0 h 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" h="73">
                        <a:moveTo>
                          <a:pt x="0" y="0"/>
                        </a:moveTo>
                        <a:cubicBezTo>
                          <a:pt x="73" y="42"/>
                          <a:pt x="164" y="75"/>
                          <a:pt x="274" y="73"/>
                        </a:cubicBezTo>
                        <a:cubicBezTo>
                          <a:pt x="219" y="35"/>
                          <a:pt x="110" y="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5" name="任意多边形: 形状 1824">
                    <a:extLst>
                      <a:ext uri="{FF2B5EF4-FFF2-40B4-BE49-F238E27FC236}">
                        <a16:creationId xmlns:a16="http://schemas.microsoft.com/office/drawing/2014/main" id="{F4E7FC57-E733-FC8C-D821-E67B8CAC3899}"/>
                      </a:ext>
                    </a:extLst>
                  </p:cNvPr>
                  <p:cNvSpPr/>
                  <p:nvPr/>
                </p:nvSpPr>
                <p:spPr>
                  <a:xfrm>
                    <a:off x="8394717" y="71052"/>
                    <a:ext cx="602" cy="272"/>
                  </a:xfrm>
                  <a:custGeom>
                    <a:avLst/>
                    <a:gdLst>
                      <a:gd name="connsiteX0" fmla="*/ 0 w 602"/>
                      <a:gd name="connsiteY0" fmla="*/ 272 h 272"/>
                      <a:gd name="connsiteX1" fmla="*/ 603 w 602"/>
                      <a:gd name="connsiteY1" fmla="*/ 0 h 272"/>
                      <a:gd name="connsiteX2" fmla="*/ 0 w 602"/>
                      <a:gd name="connsiteY2" fmla="*/ 272 h 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72">
                        <a:moveTo>
                          <a:pt x="0" y="272"/>
                        </a:moveTo>
                        <a:lnTo>
                          <a:pt x="603" y="0"/>
                        </a:lnTo>
                        <a:cubicBezTo>
                          <a:pt x="293" y="93"/>
                          <a:pt x="110" y="186"/>
                          <a:pt x="0" y="2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6" name="任意多边形: 形状 1825">
                    <a:extLst>
                      <a:ext uri="{FF2B5EF4-FFF2-40B4-BE49-F238E27FC236}">
                        <a16:creationId xmlns:a16="http://schemas.microsoft.com/office/drawing/2014/main" id="{4F03B678-A5D8-015C-2C7A-13377DB15403}"/>
                      </a:ext>
                    </a:extLst>
                  </p:cNvPr>
                  <p:cNvSpPr/>
                  <p:nvPr/>
                </p:nvSpPr>
                <p:spPr>
                  <a:xfrm>
                    <a:off x="8396288" y="68749"/>
                    <a:ext cx="383" cy="259"/>
                  </a:xfrm>
                  <a:custGeom>
                    <a:avLst/>
                    <a:gdLst>
                      <a:gd name="connsiteX0" fmla="*/ 383 w 383"/>
                      <a:gd name="connsiteY0" fmla="*/ 259 h 259"/>
                      <a:gd name="connsiteX1" fmla="*/ 18 w 383"/>
                      <a:gd name="connsiteY1" fmla="*/ 0 h 259"/>
                      <a:gd name="connsiteX2" fmla="*/ 0 w 383"/>
                      <a:gd name="connsiteY2" fmla="*/ 2 h 259"/>
                      <a:gd name="connsiteX3" fmla="*/ 383 w 383"/>
                      <a:gd name="connsiteY3" fmla="*/ 259 h 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3" h="259">
                        <a:moveTo>
                          <a:pt x="383" y="259"/>
                        </a:moveTo>
                        <a:cubicBezTo>
                          <a:pt x="238" y="139"/>
                          <a:pt x="128" y="66"/>
                          <a:pt x="18" y="0"/>
                        </a:cubicBezTo>
                        <a:cubicBezTo>
                          <a:pt x="18" y="2"/>
                          <a:pt x="18" y="2"/>
                          <a:pt x="0" y="2"/>
                        </a:cubicBezTo>
                        <a:lnTo>
                          <a:pt x="383" y="25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7" name="任意多边形: 形状 1826">
                    <a:extLst>
                      <a:ext uri="{FF2B5EF4-FFF2-40B4-BE49-F238E27FC236}">
                        <a16:creationId xmlns:a16="http://schemas.microsoft.com/office/drawing/2014/main" id="{D13828EA-EC4B-F2D3-E0C9-BAED901B91D4}"/>
                      </a:ext>
                    </a:extLst>
                  </p:cNvPr>
                  <p:cNvSpPr/>
                  <p:nvPr/>
                </p:nvSpPr>
                <p:spPr>
                  <a:xfrm>
                    <a:off x="8355284" y="87194"/>
                    <a:ext cx="311" cy="92"/>
                  </a:xfrm>
                  <a:custGeom>
                    <a:avLst/>
                    <a:gdLst>
                      <a:gd name="connsiteX0" fmla="*/ 312 w 311"/>
                      <a:gd name="connsiteY0" fmla="*/ 2 h 92"/>
                      <a:gd name="connsiteX1" fmla="*/ 166 w 311"/>
                      <a:gd name="connsiteY1" fmla="*/ 16 h 92"/>
                      <a:gd name="connsiteX2" fmla="*/ 312 w 311"/>
                      <a:gd name="connsiteY2" fmla="*/ 2 h 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1" h="92">
                        <a:moveTo>
                          <a:pt x="312" y="2"/>
                        </a:moveTo>
                        <a:cubicBezTo>
                          <a:pt x="257" y="-2"/>
                          <a:pt x="221" y="0"/>
                          <a:pt x="166" y="16"/>
                        </a:cubicBezTo>
                        <a:cubicBezTo>
                          <a:pt x="-163" y="129"/>
                          <a:pt x="56" y="111"/>
                          <a:pt x="312" y="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8" name="任意多边形: 形状 1827">
                    <a:extLst>
                      <a:ext uri="{FF2B5EF4-FFF2-40B4-BE49-F238E27FC236}">
                        <a16:creationId xmlns:a16="http://schemas.microsoft.com/office/drawing/2014/main" id="{EEAC6FB7-5C93-2806-8E25-391030C96B8E}"/>
                      </a:ext>
                    </a:extLst>
                  </p:cNvPr>
                  <p:cNvSpPr/>
                  <p:nvPr/>
                </p:nvSpPr>
                <p:spPr>
                  <a:xfrm>
                    <a:off x="8369404" y="86094"/>
                    <a:ext cx="424" cy="570"/>
                  </a:xfrm>
                  <a:custGeom>
                    <a:avLst/>
                    <a:gdLst>
                      <a:gd name="connsiteX0" fmla="*/ 420 w 424"/>
                      <a:gd name="connsiteY0" fmla="*/ 0 h 570"/>
                      <a:gd name="connsiteX1" fmla="*/ 0 w 424"/>
                      <a:gd name="connsiteY1" fmla="*/ 555 h 570"/>
                      <a:gd name="connsiteX2" fmla="*/ 420 w 424"/>
                      <a:gd name="connsiteY2" fmla="*/ 0 h 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" h="570">
                        <a:moveTo>
                          <a:pt x="420" y="0"/>
                        </a:moveTo>
                        <a:cubicBezTo>
                          <a:pt x="292" y="210"/>
                          <a:pt x="146" y="415"/>
                          <a:pt x="0" y="555"/>
                        </a:cubicBezTo>
                        <a:cubicBezTo>
                          <a:pt x="255" y="599"/>
                          <a:pt x="457" y="590"/>
                          <a:pt x="42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9" name="任意多边形: 形状 1828">
                    <a:extLst>
                      <a:ext uri="{FF2B5EF4-FFF2-40B4-BE49-F238E27FC236}">
                        <a16:creationId xmlns:a16="http://schemas.microsoft.com/office/drawing/2014/main" id="{4F1860CD-0528-C3EC-228D-9C8E0A7719CC}"/>
                      </a:ext>
                    </a:extLst>
                  </p:cNvPr>
                  <p:cNvSpPr/>
                  <p:nvPr/>
                </p:nvSpPr>
                <p:spPr>
                  <a:xfrm>
                    <a:off x="8340565" y="79812"/>
                    <a:ext cx="73" cy="82"/>
                  </a:xfrm>
                  <a:custGeom>
                    <a:avLst/>
                    <a:gdLst>
                      <a:gd name="connsiteX0" fmla="*/ 55 w 73"/>
                      <a:gd name="connsiteY0" fmla="*/ 82 h 82"/>
                      <a:gd name="connsiteX1" fmla="*/ 73 w 73"/>
                      <a:gd name="connsiteY1" fmla="*/ 71 h 82"/>
                      <a:gd name="connsiteX2" fmla="*/ 0 w 73"/>
                      <a:gd name="connsiteY2" fmla="*/ 0 h 82"/>
                      <a:gd name="connsiteX3" fmla="*/ 55 w 73"/>
                      <a:gd name="connsiteY3" fmla="*/ 82 h 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82">
                        <a:moveTo>
                          <a:pt x="55" y="82"/>
                        </a:moveTo>
                        <a:cubicBezTo>
                          <a:pt x="73" y="75"/>
                          <a:pt x="73" y="77"/>
                          <a:pt x="73" y="71"/>
                        </a:cubicBezTo>
                        <a:cubicBezTo>
                          <a:pt x="37" y="49"/>
                          <a:pt x="18" y="26"/>
                          <a:pt x="0" y="0"/>
                        </a:cubicBezTo>
                        <a:lnTo>
                          <a:pt x="55" y="82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0" name="任意多边形: 形状 1829">
                    <a:extLst>
                      <a:ext uri="{FF2B5EF4-FFF2-40B4-BE49-F238E27FC236}">
                        <a16:creationId xmlns:a16="http://schemas.microsoft.com/office/drawing/2014/main" id="{BD10E326-50A1-814C-FFA8-D0520BCF081F}"/>
                      </a:ext>
                    </a:extLst>
                  </p:cNvPr>
                  <p:cNvSpPr/>
                  <p:nvPr/>
                </p:nvSpPr>
                <p:spPr>
                  <a:xfrm>
                    <a:off x="8368783" y="86569"/>
                    <a:ext cx="621" cy="218"/>
                  </a:xfrm>
                  <a:custGeom>
                    <a:avLst/>
                    <a:gdLst>
                      <a:gd name="connsiteX0" fmla="*/ 0 w 621"/>
                      <a:gd name="connsiteY0" fmla="*/ 93 h 218"/>
                      <a:gd name="connsiteX1" fmla="*/ 621 w 621"/>
                      <a:gd name="connsiteY1" fmla="*/ 80 h 218"/>
                      <a:gd name="connsiteX2" fmla="*/ 0 w 621"/>
                      <a:gd name="connsiteY2" fmla="*/ 93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" h="218">
                        <a:moveTo>
                          <a:pt x="0" y="93"/>
                        </a:moveTo>
                        <a:cubicBezTo>
                          <a:pt x="256" y="289"/>
                          <a:pt x="438" y="234"/>
                          <a:pt x="621" y="80"/>
                        </a:cubicBezTo>
                        <a:cubicBezTo>
                          <a:pt x="420" y="22"/>
                          <a:pt x="183" y="-73"/>
                          <a:pt x="0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1" name="任意多边形: 形状 1830">
                    <a:extLst>
                      <a:ext uri="{FF2B5EF4-FFF2-40B4-BE49-F238E27FC236}">
                        <a16:creationId xmlns:a16="http://schemas.microsoft.com/office/drawing/2014/main" id="{CF15627D-011B-5A99-F7DF-89646D6F37AF}"/>
                      </a:ext>
                    </a:extLst>
                  </p:cNvPr>
                  <p:cNvSpPr/>
                  <p:nvPr/>
                </p:nvSpPr>
                <p:spPr>
                  <a:xfrm>
                    <a:off x="8400817" y="56469"/>
                    <a:ext cx="164" cy="175"/>
                  </a:xfrm>
                  <a:custGeom>
                    <a:avLst/>
                    <a:gdLst>
                      <a:gd name="connsiteX0" fmla="*/ 110 w 164"/>
                      <a:gd name="connsiteY0" fmla="*/ 175 h 175"/>
                      <a:gd name="connsiteX1" fmla="*/ 165 w 164"/>
                      <a:gd name="connsiteY1" fmla="*/ 33 h 175"/>
                      <a:gd name="connsiteX2" fmla="*/ 0 w 164"/>
                      <a:gd name="connsiteY2" fmla="*/ 0 h 175"/>
                      <a:gd name="connsiteX3" fmla="*/ 110 w 164"/>
                      <a:gd name="connsiteY3" fmla="*/ 175 h 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75">
                        <a:moveTo>
                          <a:pt x="110" y="175"/>
                        </a:moveTo>
                        <a:lnTo>
                          <a:pt x="165" y="33"/>
                        </a:lnTo>
                        <a:cubicBezTo>
                          <a:pt x="91" y="29"/>
                          <a:pt x="55" y="16"/>
                          <a:pt x="0" y="0"/>
                        </a:cubicBezTo>
                        <a:lnTo>
                          <a:pt x="110" y="1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2" name="任意多边形: 形状 1831">
                    <a:extLst>
                      <a:ext uri="{FF2B5EF4-FFF2-40B4-BE49-F238E27FC236}">
                        <a16:creationId xmlns:a16="http://schemas.microsoft.com/office/drawing/2014/main" id="{A13F43CC-B165-5597-4A89-D44E9CC99A89}"/>
                      </a:ext>
                    </a:extLst>
                  </p:cNvPr>
                  <p:cNvSpPr/>
                  <p:nvPr/>
                </p:nvSpPr>
                <p:spPr>
                  <a:xfrm>
                    <a:off x="8400707" y="56295"/>
                    <a:ext cx="109" cy="173"/>
                  </a:xfrm>
                  <a:custGeom>
                    <a:avLst/>
                    <a:gdLst>
                      <a:gd name="connsiteX0" fmla="*/ 110 w 109"/>
                      <a:gd name="connsiteY0" fmla="*/ 174 h 173"/>
                      <a:gd name="connsiteX1" fmla="*/ 0 w 109"/>
                      <a:gd name="connsiteY1" fmla="*/ 0 h 173"/>
                      <a:gd name="connsiteX2" fmla="*/ 110 w 109"/>
                      <a:gd name="connsiteY2" fmla="*/ 174 h 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9" h="173">
                        <a:moveTo>
                          <a:pt x="110" y="174"/>
                        </a:moveTo>
                        <a:lnTo>
                          <a:pt x="0" y="0"/>
                        </a:lnTo>
                        <a:cubicBezTo>
                          <a:pt x="0" y="73"/>
                          <a:pt x="0" y="139"/>
                          <a:pt x="110" y="17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3" name="任意多边形: 形状 1832">
                    <a:extLst>
                      <a:ext uri="{FF2B5EF4-FFF2-40B4-BE49-F238E27FC236}">
                        <a16:creationId xmlns:a16="http://schemas.microsoft.com/office/drawing/2014/main" id="{FCAA6B6C-BB4A-9991-A48A-5C173082A0F4}"/>
                      </a:ext>
                    </a:extLst>
                  </p:cNvPr>
                  <p:cNvSpPr/>
                  <p:nvPr/>
                </p:nvSpPr>
                <p:spPr>
                  <a:xfrm>
                    <a:off x="8400470" y="55932"/>
                    <a:ext cx="241" cy="361"/>
                  </a:xfrm>
                  <a:custGeom>
                    <a:avLst/>
                    <a:gdLst>
                      <a:gd name="connsiteX0" fmla="*/ 0 w 241"/>
                      <a:gd name="connsiteY0" fmla="*/ 0 h 361"/>
                      <a:gd name="connsiteX1" fmla="*/ 237 w 241"/>
                      <a:gd name="connsiteY1" fmla="*/ 362 h 361"/>
                      <a:gd name="connsiteX2" fmla="*/ 0 w 241"/>
                      <a:gd name="connsiteY2" fmla="*/ 0 h 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" h="361">
                        <a:moveTo>
                          <a:pt x="0" y="0"/>
                        </a:moveTo>
                        <a:lnTo>
                          <a:pt x="237" y="362"/>
                        </a:lnTo>
                        <a:cubicBezTo>
                          <a:pt x="237" y="245"/>
                          <a:pt x="292" y="1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4" name="任意多边形: 形状 1833">
                    <a:extLst>
                      <a:ext uri="{FF2B5EF4-FFF2-40B4-BE49-F238E27FC236}">
                        <a16:creationId xmlns:a16="http://schemas.microsoft.com/office/drawing/2014/main" id="{819C5448-A472-9EEB-690B-22145EDD8177}"/>
                      </a:ext>
                    </a:extLst>
                  </p:cNvPr>
                  <p:cNvSpPr/>
                  <p:nvPr/>
                </p:nvSpPr>
                <p:spPr>
                  <a:xfrm>
                    <a:off x="8399776" y="60518"/>
                    <a:ext cx="365" cy="129"/>
                  </a:xfrm>
                  <a:custGeom>
                    <a:avLst/>
                    <a:gdLst>
                      <a:gd name="connsiteX0" fmla="*/ 366 w 365"/>
                      <a:gd name="connsiteY0" fmla="*/ 130 h 129"/>
                      <a:gd name="connsiteX1" fmla="*/ 0 w 365"/>
                      <a:gd name="connsiteY1" fmla="*/ 0 h 129"/>
                      <a:gd name="connsiteX2" fmla="*/ 366 w 365"/>
                      <a:gd name="connsiteY2" fmla="*/ 130 h 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129">
                        <a:moveTo>
                          <a:pt x="366" y="130"/>
                        </a:moveTo>
                        <a:cubicBezTo>
                          <a:pt x="293" y="88"/>
                          <a:pt x="183" y="46"/>
                          <a:pt x="0" y="0"/>
                        </a:cubicBezTo>
                        <a:lnTo>
                          <a:pt x="366" y="13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5" name="任意多边形: 形状 1834">
                    <a:extLst>
                      <a:ext uri="{FF2B5EF4-FFF2-40B4-BE49-F238E27FC236}">
                        <a16:creationId xmlns:a16="http://schemas.microsoft.com/office/drawing/2014/main" id="{ECC15322-1ED7-0059-30C8-4AA7E8A6967A}"/>
                      </a:ext>
                    </a:extLst>
                  </p:cNvPr>
                  <p:cNvSpPr/>
                  <p:nvPr/>
                </p:nvSpPr>
                <p:spPr>
                  <a:xfrm>
                    <a:off x="8399466" y="60648"/>
                    <a:ext cx="963" cy="1072"/>
                  </a:xfrm>
                  <a:custGeom>
                    <a:avLst/>
                    <a:gdLst>
                      <a:gd name="connsiteX0" fmla="*/ 676 w 963"/>
                      <a:gd name="connsiteY0" fmla="*/ 0 h 1072"/>
                      <a:gd name="connsiteX1" fmla="*/ 110 w 963"/>
                      <a:gd name="connsiteY1" fmla="*/ 1072 h 1072"/>
                      <a:gd name="connsiteX2" fmla="*/ 950 w 963"/>
                      <a:gd name="connsiteY2" fmla="*/ 102 h 1072"/>
                      <a:gd name="connsiteX3" fmla="*/ 676 w 963"/>
                      <a:gd name="connsiteY3" fmla="*/ 0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" h="1072">
                        <a:moveTo>
                          <a:pt x="676" y="0"/>
                        </a:moveTo>
                        <a:cubicBezTo>
                          <a:pt x="1169" y="318"/>
                          <a:pt x="-420" y="657"/>
                          <a:pt x="110" y="1072"/>
                        </a:cubicBezTo>
                        <a:cubicBezTo>
                          <a:pt x="274" y="816"/>
                          <a:pt x="1078" y="557"/>
                          <a:pt x="950" y="102"/>
                        </a:cubicBezTo>
                        <a:lnTo>
                          <a:pt x="67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6" name="任意多边形: 形状 1835">
                    <a:extLst>
                      <a:ext uri="{FF2B5EF4-FFF2-40B4-BE49-F238E27FC236}">
                        <a16:creationId xmlns:a16="http://schemas.microsoft.com/office/drawing/2014/main" id="{8A171516-A717-B326-91D3-7F460435AAFA}"/>
                      </a:ext>
                    </a:extLst>
                  </p:cNvPr>
                  <p:cNvSpPr/>
                  <p:nvPr/>
                </p:nvSpPr>
                <p:spPr>
                  <a:xfrm>
                    <a:off x="8375997" y="85351"/>
                    <a:ext cx="566" cy="891"/>
                  </a:xfrm>
                  <a:custGeom>
                    <a:avLst/>
                    <a:gdLst>
                      <a:gd name="connsiteX0" fmla="*/ 256 w 566"/>
                      <a:gd name="connsiteY0" fmla="*/ 234 h 891"/>
                      <a:gd name="connsiteX1" fmla="*/ 0 w 566"/>
                      <a:gd name="connsiteY1" fmla="*/ 446 h 891"/>
                      <a:gd name="connsiteX2" fmla="*/ 293 w 566"/>
                      <a:gd name="connsiteY2" fmla="*/ 676 h 891"/>
                      <a:gd name="connsiteX3" fmla="*/ 566 w 566"/>
                      <a:gd name="connsiteY3" fmla="*/ 891 h 891"/>
                      <a:gd name="connsiteX4" fmla="*/ 493 w 566"/>
                      <a:gd name="connsiteY4" fmla="*/ 0 h 891"/>
                      <a:gd name="connsiteX5" fmla="*/ 256 w 566"/>
                      <a:gd name="connsiteY5" fmla="*/ 234 h 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" h="891">
                        <a:moveTo>
                          <a:pt x="256" y="234"/>
                        </a:moveTo>
                        <a:cubicBezTo>
                          <a:pt x="128" y="345"/>
                          <a:pt x="0" y="446"/>
                          <a:pt x="0" y="446"/>
                        </a:cubicBezTo>
                        <a:cubicBezTo>
                          <a:pt x="0" y="446"/>
                          <a:pt x="146" y="561"/>
                          <a:pt x="293" y="676"/>
                        </a:cubicBezTo>
                        <a:cubicBezTo>
                          <a:pt x="439" y="784"/>
                          <a:pt x="566" y="891"/>
                          <a:pt x="566" y="891"/>
                        </a:cubicBezTo>
                        <a:lnTo>
                          <a:pt x="493" y="0"/>
                        </a:lnTo>
                        <a:cubicBezTo>
                          <a:pt x="493" y="-2"/>
                          <a:pt x="366" y="113"/>
                          <a:pt x="256" y="23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2" name="图形 10">
                <a:extLst>
                  <a:ext uri="{FF2B5EF4-FFF2-40B4-BE49-F238E27FC236}">
                    <a16:creationId xmlns:a16="http://schemas.microsoft.com/office/drawing/2014/main" id="{A573DB0A-5A6B-C689-2563-CFE23FDFE879}"/>
                  </a:ext>
                </a:extLst>
              </p:cNvPr>
              <p:cNvGrpSpPr/>
              <p:nvPr/>
            </p:nvGrpSpPr>
            <p:grpSpPr>
              <a:xfrm>
                <a:off x="8470345" y="17270"/>
                <a:ext cx="90223" cy="133717"/>
                <a:chOff x="8470345" y="17270"/>
                <a:chExt cx="90223" cy="133717"/>
              </a:xfrm>
            </p:grpSpPr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7C72E70D-C2A8-A93A-F6B9-B7BDE9607B91}"/>
                    </a:ext>
                  </a:extLst>
                </p:cNvPr>
                <p:cNvSpPr/>
                <p:nvPr/>
              </p:nvSpPr>
              <p:spPr>
                <a:xfrm>
                  <a:off x="8470345" y="66600"/>
                  <a:ext cx="62335" cy="84387"/>
                </a:xfrm>
                <a:custGeom>
                  <a:avLst/>
                  <a:gdLst>
                    <a:gd name="connsiteX0" fmla="*/ 39104 w 62335"/>
                    <a:gd name="connsiteY0" fmla="*/ 84387 h 84387"/>
                    <a:gd name="connsiteX1" fmla="*/ 62335 w 62335"/>
                    <a:gd name="connsiteY1" fmla="*/ 11059 h 84387"/>
                    <a:gd name="connsiteX2" fmla="*/ 33808 w 62335"/>
                    <a:gd name="connsiteY2" fmla="*/ 0 h 84387"/>
                    <a:gd name="connsiteX3" fmla="*/ 3983 w 62335"/>
                    <a:gd name="connsiteY3" fmla="*/ 73195 h 84387"/>
                    <a:gd name="connsiteX4" fmla="*/ 39104 w 62335"/>
                    <a:gd name="connsiteY4" fmla="*/ 84387 h 8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335" h="84387">
                      <a:moveTo>
                        <a:pt x="39104" y="84387"/>
                      </a:moveTo>
                      <a:cubicBezTo>
                        <a:pt x="39104" y="84387"/>
                        <a:pt x="28365" y="38343"/>
                        <a:pt x="62335" y="11059"/>
                      </a:cubicBezTo>
                      <a:lnTo>
                        <a:pt x="33808" y="0"/>
                      </a:lnTo>
                      <a:cubicBezTo>
                        <a:pt x="33808" y="0"/>
                        <a:pt x="22795" y="65028"/>
                        <a:pt x="3983" y="73195"/>
                      </a:cubicBezTo>
                      <a:cubicBezTo>
                        <a:pt x="-14829" y="81363"/>
                        <a:pt x="39104" y="84387"/>
                        <a:pt x="39104" y="84387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76" name="图形 10">
                  <a:extLst>
                    <a:ext uri="{FF2B5EF4-FFF2-40B4-BE49-F238E27FC236}">
                      <a16:creationId xmlns:a16="http://schemas.microsoft.com/office/drawing/2014/main" id="{2471F6ED-75C1-612E-F133-1B93C069F13A}"/>
                    </a:ext>
                  </a:extLst>
                </p:cNvPr>
                <p:cNvGrpSpPr/>
                <p:nvPr/>
              </p:nvGrpSpPr>
              <p:grpSpPr>
                <a:xfrm>
                  <a:off x="8487332" y="17270"/>
                  <a:ext cx="73236" cy="71849"/>
                  <a:chOff x="8487332" y="17270"/>
                  <a:chExt cx="73236" cy="71849"/>
                </a:xfrm>
                <a:solidFill>
                  <a:srgbClr val="A47D3A"/>
                </a:solidFill>
              </p:grpSpPr>
              <p:sp>
                <p:nvSpPr>
                  <p:cNvPr id="1777" name="任意多边形: 形状 1776">
                    <a:extLst>
                      <a:ext uri="{FF2B5EF4-FFF2-40B4-BE49-F238E27FC236}">
                        <a16:creationId xmlns:a16="http://schemas.microsoft.com/office/drawing/2014/main" id="{16D61423-410A-F970-5097-4F3C61D82DC3}"/>
                      </a:ext>
                    </a:extLst>
                  </p:cNvPr>
                  <p:cNvSpPr/>
                  <p:nvPr/>
                </p:nvSpPr>
                <p:spPr>
                  <a:xfrm>
                    <a:off x="8488793" y="49789"/>
                    <a:ext cx="1248" cy="472"/>
                  </a:xfrm>
                  <a:custGeom>
                    <a:avLst/>
                    <a:gdLst>
                      <a:gd name="connsiteX0" fmla="*/ 366 w 1248"/>
                      <a:gd name="connsiteY0" fmla="*/ 19 h 472"/>
                      <a:gd name="connsiteX1" fmla="*/ 1224 w 1248"/>
                      <a:gd name="connsiteY1" fmla="*/ 368 h 472"/>
                      <a:gd name="connsiteX2" fmla="*/ 0 w 1248"/>
                      <a:gd name="connsiteY2" fmla="*/ 472 h 472"/>
                      <a:gd name="connsiteX3" fmla="*/ 366 w 1248"/>
                      <a:gd name="connsiteY3" fmla="*/ 19 h 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8" h="472">
                        <a:moveTo>
                          <a:pt x="366" y="19"/>
                        </a:moveTo>
                        <a:cubicBezTo>
                          <a:pt x="676" y="-52"/>
                          <a:pt x="1388" y="76"/>
                          <a:pt x="1224" y="368"/>
                        </a:cubicBezTo>
                        <a:lnTo>
                          <a:pt x="0" y="472"/>
                        </a:lnTo>
                        <a:lnTo>
                          <a:pt x="366" y="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8" name="任意多边形: 形状 1777">
                    <a:extLst>
                      <a:ext uri="{FF2B5EF4-FFF2-40B4-BE49-F238E27FC236}">
                        <a16:creationId xmlns:a16="http://schemas.microsoft.com/office/drawing/2014/main" id="{F5AB599F-13A2-C4ED-7905-34CD73184D72}"/>
                      </a:ext>
                    </a:extLst>
                  </p:cNvPr>
                  <p:cNvSpPr/>
                  <p:nvPr/>
                </p:nvSpPr>
                <p:spPr>
                  <a:xfrm>
                    <a:off x="8488519" y="50579"/>
                    <a:ext cx="2776" cy="1952"/>
                  </a:xfrm>
                  <a:custGeom>
                    <a:avLst/>
                    <a:gdLst>
                      <a:gd name="connsiteX0" fmla="*/ 2776 w 2776"/>
                      <a:gd name="connsiteY0" fmla="*/ 1426 h 1952"/>
                      <a:gd name="connsiteX1" fmla="*/ 0 w 2776"/>
                      <a:gd name="connsiteY1" fmla="*/ 1865 h 1952"/>
                      <a:gd name="connsiteX2" fmla="*/ 2118 w 2776"/>
                      <a:gd name="connsiteY2" fmla="*/ 1120 h 1952"/>
                      <a:gd name="connsiteX3" fmla="*/ 1297 w 2776"/>
                      <a:gd name="connsiteY3" fmla="*/ 594 h 1952"/>
                      <a:gd name="connsiteX4" fmla="*/ 1845 w 2776"/>
                      <a:gd name="connsiteY4" fmla="*/ 0 h 1952"/>
                      <a:gd name="connsiteX5" fmla="*/ 1954 w 2776"/>
                      <a:gd name="connsiteY5" fmla="*/ 1412 h 1952"/>
                      <a:gd name="connsiteX6" fmla="*/ 2776 w 2776"/>
                      <a:gd name="connsiteY6" fmla="*/ 1426 h 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76" h="1952">
                        <a:moveTo>
                          <a:pt x="2776" y="1426"/>
                        </a:moveTo>
                        <a:cubicBezTo>
                          <a:pt x="2173" y="1737"/>
                          <a:pt x="1096" y="2131"/>
                          <a:pt x="0" y="1865"/>
                        </a:cubicBezTo>
                        <a:cubicBezTo>
                          <a:pt x="1187" y="1538"/>
                          <a:pt x="694" y="1428"/>
                          <a:pt x="2118" y="1120"/>
                        </a:cubicBezTo>
                        <a:cubicBezTo>
                          <a:pt x="2283" y="833"/>
                          <a:pt x="1753" y="575"/>
                          <a:pt x="1297" y="594"/>
                        </a:cubicBezTo>
                        <a:cubicBezTo>
                          <a:pt x="1625" y="510"/>
                          <a:pt x="1059" y="97"/>
                          <a:pt x="1845" y="0"/>
                        </a:cubicBezTo>
                        <a:cubicBezTo>
                          <a:pt x="2758" y="469"/>
                          <a:pt x="2776" y="933"/>
                          <a:pt x="1954" y="1412"/>
                        </a:cubicBezTo>
                        <a:cubicBezTo>
                          <a:pt x="2228" y="1534"/>
                          <a:pt x="2557" y="1441"/>
                          <a:pt x="2776" y="14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9" name="任意多边形: 形状 1778">
                    <a:extLst>
                      <a:ext uri="{FF2B5EF4-FFF2-40B4-BE49-F238E27FC236}">
                        <a16:creationId xmlns:a16="http://schemas.microsoft.com/office/drawing/2014/main" id="{E0AD739A-42D6-035C-F5E2-2AC237FCE1CA}"/>
                      </a:ext>
                    </a:extLst>
                  </p:cNvPr>
                  <p:cNvSpPr/>
                  <p:nvPr/>
                </p:nvSpPr>
                <p:spPr>
                  <a:xfrm>
                    <a:off x="8488409" y="55864"/>
                    <a:ext cx="310" cy="305"/>
                  </a:xfrm>
                  <a:custGeom>
                    <a:avLst/>
                    <a:gdLst>
                      <a:gd name="connsiteX0" fmla="*/ 0 w 310"/>
                      <a:gd name="connsiteY0" fmla="*/ 305 h 305"/>
                      <a:gd name="connsiteX1" fmla="*/ 311 w 310"/>
                      <a:gd name="connsiteY1" fmla="*/ 0 h 305"/>
                      <a:gd name="connsiteX2" fmla="*/ 183 w 310"/>
                      <a:gd name="connsiteY2" fmla="*/ 272 h 305"/>
                      <a:gd name="connsiteX3" fmla="*/ 0 w 310"/>
                      <a:gd name="connsiteY3" fmla="*/ 305 h 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0" h="305">
                        <a:moveTo>
                          <a:pt x="0" y="305"/>
                        </a:moveTo>
                        <a:cubicBezTo>
                          <a:pt x="55" y="192"/>
                          <a:pt x="165" y="93"/>
                          <a:pt x="311" y="0"/>
                        </a:cubicBezTo>
                        <a:cubicBezTo>
                          <a:pt x="256" y="93"/>
                          <a:pt x="219" y="181"/>
                          <a:pt x="183" y="272"/>
                        </a:cubicBezTo>
                        <a:cubicBezTo>
                          <a:pt x="128" y="281"/>
                          <a:pt x="73" y="292"/>
                          <a:pt x="0" y="30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0" name="任意多边形: 形状 1779">
                    <a:extLst>
                      <a:ext uri="{FF2B5EF4-FFF2-40B4-BE49-F238E27FC236}">
                        <a16:creationId xmlns:a16="http://schemas.microsoft.com/office/drawing/2014/main" id="{CB3AE3D6-C32A-CAB7-1D93-63C3D274B153}"/>
                      </a:ext>
                    </a:extLst>
                  </p:cNvPr>
                  <p:cNvSpPr/>
                  <p:nvPr/>
                </p:nvSpPr>
                <p:spPr>
                  <a:xfrm>
                    <a:off x="8488443" y="41805"/>
                    <a:ext cx="167" cy="60"/>
                  </a:xfrm>
                  <a:custGeom>
                    <a:avLst/>
                    <a:gdLst>
                      <a:gd name="connsiteX0" fmla="*/ 3 w 167"/>
                      <a:gd name="connsiteY0" fmla="*/ 0 h 60"/>
                      <a:gd name="connsiteX1" fmla="*/ 167 w 167"/>
                      <a:gd name="connsiteY1" fmla="*/ 60 h 60"/>
                      <a:gd name="connsiteX2" fmla="*/ 3 w 167"/>
                      <a:gd name="connsiteY2" fmla="*/ 0 h 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" h="60">
                        <a:moveTo>
                          <a:pt x="3" y="0"/>
                        </a:moveTo>
                        <a:cubicBezTo>
                          <a:pt x="76" y="18"/>
                          <a:pt x="112" y="42"/>
                          <a:pt x="167" y="60"/>
                        </a:cubicBezTo>
                        <a:cubicBezTo>
                          <a:pt x="58" y="62"/>
                          <a:pt x="-15" y="5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1" name="任意多边形: 形状 1780">
                    <a:extLst>
                      <a:ext uri="{FF2B5EF4-FFF2-40B4-BE49-F238E27FC236}">
                        <a16:creationId xmlns:a16="http://schemas.microsoft.com/office/drawing/2014/main" id="{E3421E84-66A1-6A61-6EB7-ED4820C1FB62}"/>
                      </a:ext>
                    </a:extLst>
                  </p:cNvPr>
                  <p:cNvSpPr/>
                  <p:nvPr/>
                </p:nvSpPr>
                <p:spPr>
                  <a:xfrm>
                    <a:off x="8488528" y="56326"/>
                    <a:ext cx="27" cy="266"/>
                  </a:xfrm>
                  <a:custGeom>
                    <a:avLst/>
                    <a:gdLst>
                      <a:gd name="connsiteX0" fmla="*/ 27 w 27"/>
                      <a:gd name="connsiteY0" fmla="*/ 0 h 266"/>
                      <a:gd name="connsiteX1" fmla="*/ 27 w 27"/>
                      <a:gd name="connsiteY1" fmla="*/ 267 h 266"/>
                      <a:gd name="connsiteX2" fmla="*/ 27 w 27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" h="266">
                        <a:moveTo>
                          <a:pt x="27" y="0"/>
                        </a:moveTo>
                        <a:cubicBezTo>
                          <a:pt x="9" y="88"/>
                          <a:pt x="9" y="177"/>
                          <a:pt x="27" y="267"/>
                        </a:cubicBezTo>
                        <a:cubicBezTo>
                          <a:pt x="-9" y="148"/>
                          <a:pt x="-9" y="66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2" name="任意多边形: 形状 1781">
                    <a:extLst>
                      <a:ext uri="{FF2B5EF4-FFF2-40B4-BE49-F238E27FC236}">
                        <a16:creationId xmlns:a16="http://schemas.microsoft.com/office/drawing/2014/main" id="{045C4BEF-CD55-1882-43BD-6C7BECBE950A}"/>
                      </a:ext>
                    </a:extLst>
                  </p:cNvPr>
                  <p:cNvSpPr/>
                  <p:nvPr/>
                </p:nvSpPr>
                <p:spPr>
                  <a:xfrm>
                    <a:off x="8497903" y="27231"/>
                    <a:ext cx="789" cy="845"/>
                  </a:xfrm>
                  <a:custGeom>
                    <a:avLst/>
                    <a:gdLst>
                      <a:gd name="connsiteX0" fmla="*/ 789 w 789"/>
                      <a:gd name="connsiteY0" fmla="*/ 846 h 845"/>
                      <a:gd name="connsiteX1" fmla="*/ 351 w 789"/>
                      <a:gd name="connsiteY1" fmla="*/ 0 h 845"/>
                      <a:gd name="connsiteX2" fmla="*/ 789 w 789"/>
                      <a:gd name="connsiteY2" fmla="*/ 846 h 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" h="845">
                        <a:moveTo>
                          <a:pt x="789" y="846"/>
                        </a:moveTo>
                        <a:cubicBezTo>
                          <a:pt x="351" y="256"/>
                          <a:pt x="-471" y="637"/>
                          <a:pt x="351" y="0"/>
                        </a:cubicBezTo>
                        <a:cubicBezTo>
                          <a:pt x="460" y="296"/>
                          <a:pt x="625" y="579"/>
                          <a:pt x="789" y="84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3" name="任意多边形: 形状 1782">
                    <a:extLst>
                      <a:ext uri="{FF2B5EF4-FFF2-40B4-BE49-F238E27FC236}">
                        <a16:creationId xmlns:a16="http://schemas.microsoft.com/office/drawing/2014/main" id="{7B940D11-75CA-8D20-9518-B8C6C59F4FEB}"/>
                      </a:ext>
                    </a:extLst>
                  </p:cNvPr>
                  <p:cNvSpPr/>
                  <p:nvPr/>
                </p:nvSpPr>
                <p:spPr>
                  <a:xfrm>
                    <a:off x="8488556" y="56108"/>
                    <a:ext cx="438" cy="218"/>
                  </a:xfrm>
                  <a:custGeom>
                    <a:avLst/>
                    <a:gdLst>
                      <a:gd name="connsiteX0" fmla="*/ 0 w 438"/>
                      <a:gd name="connsiteY0" fmla="*/ 219 h 218"/>
                      <a:gd name="connsiteX1" fmla="*/ 37 w 438"/>
                      <a:gd name="connsiteY1" fmla="*/ 29 h 218"/>
                      <a:gd name="connsiteX2" fmla="*/ 438 w 438"/>
                      <a:gd name="connsiteY2" fmla="*/ 18 h 218"/>
                      <a:gd name="connsiteX3" fmla="*/ 0 w 438"/>
                      <a:gd name="connsiteY3" fmla="*/ 219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" h="218">
                        <a:moveTo>
                          <a:pt x="0" y="219"/>
                        </a:moveTo>
                        <a:cubicBezTo>
                          <a:pt x="0" y="153"/>
                          <a:pt x="18" y="89"/>
                          <a:pt x="37" y="29"/>
                        </a:cubicBezTo>
                        <a:cubicBezTo>
                          <a:pt x="201" y="0"/>
                          <a:pt x="347" y="-13"/>
                          <a:pt x="438" y="18"/>
                        </a:cubicBezTo>
                        <a:cubicBezTo>
                          <a:pt x="165" y="71"/>
                          <a:pt x="55" y="128"/>
                          <a:pt x="0" y="21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4" name="任意多边形: 形状 1783">
                    <a:extLst>
                      <a:ext uri="{FF2B5EF4-FFF2-40B4-BE49-F238E27FC236}">
                        <a16:creationId xmlns:a16="http://schemas.microsoft.com/office/drawing/2014/main" id="{74C317D8-096C-ECC8-87F5-CE02CDED5AB3}"/>
                      </a:ext>
                    </a:extLst>
                  </p:cNvPr>
                  <p:cNvSpPr/>
                  <p:nvPr/>
                </p:nvSpPr>
                <p:spPr>
                  <a:xfrm>
                    <a:off x="8545776" y="82138"/>
                    <a:ext cx="675" cy="679"/>
                  </a:xfrm>
                  <a:custGeom>
                    <a:avLst/>
                    <a:gdLst>
                      <a:gd name="connsiteX0" fmla="*/ 0 w 675"/>
                      <a:gd name="connsiteY0" fmla="*/ 679 h 679"/>
                      <a:gd name="connsiteX1" fmla="*/ 676 w 675"/>
                      <a:gd name="connsiteY1" fmla="*/ 0 h 679"/>
                      <a:gd name="connsiteX2" fmla="*/ 0 w 675"/>
                      <a:gd name="connsiteY2" fmla="*/ 679 h 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5" h="679">
                        <a:moveTo>
                          <a:pt x="0" y="679"/>
                        </a:moveTo>
                        <a:lnTo>
                          <a:pt x="676" y="0"/>
                        </a:lnTo>
                        <a:cubicBezTo>
                          <a:pt x="529" y="234"/>
                          <a:pt x="274" y="480"/>
                          <a:pt x="0" y="67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5" name="任意多边形: 形状 1784">
                    <a:extLst>
                      <a:ext uri="{FF2B5EF4-FFF2-40B4-BE49-F238E27FC236}">
                        <a16:creationId xmlns:a16="http://schemas.microsoft.com/office/drawing/2014/main" id="{DB0BF405-7918-A84E-3D13-3FD56610D8BD}"/>
                      </a:ext>
                    </a:extLst>
                  </p:cNvPr>
                  <p:cNvSpPr/>
                  <p:nvPr/>
                </p:nvSpPr>
                <p:spPr>
                  <a:xfrm>
                    <a:off x="8536662" y="19790"/>
                    <a:ext cx="145" cy="188"/>
                  </a:xfrm>
                  <a:custGeom>
                    <a:avLst/>
                    <a:gdLst>
                      <a:gd name="connsiteX0" fmla="*/ 146 w 145"/>
                      <a:gd name="connsiteY0" fmla="*/ 188 h 188"/>
                      <a:gd name="connsiteX1" fmla="*/ 0 w 145"/>
                      <a:gd name="connsiteY1" fmla="*/ 0 h 188"/>
                      <a:gd name="connsiteX2" fmla="*/ 146 w 145"/>
                      <a:gd name="connsiteY2" fmla="*/ 188 h 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188">
                        <a:moveTo>
                          <a:pt x="146" y="188"/>
                        </a:moveTo>
                        <a:lnTo>
                          <a:pt x="0" y="0"/>
                        </a:lnTo>
                        <a:cubicBezTo>
                          <a:pt x="91" y="7"/>
                          <a:pt x="146" y="60"/>
                          <a:pt x="146" y="18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6" name="任意多边形: 形状 1785">
                    <a:extLst>
                      <a:ext uri="{FF2B5EF4-FFF2-40B4-BE49-F238E27FC236}">
                        <a16:creationId xmlns:a16="http://schemas.microsoft.com/office/drawing/2014/main" id="{773149BC-78F8-8086-6471-56A8DB476824}"/>
                      </a:ext>
                    </a:extLst>
                  </p:cNvPr>
                  <p:cNvSpPr/>
                  <p:nvPr/>
                </p:nvSpPr>
                <p:spPr>
                  <a:xfrm>
                    <a:off x="8548517" y="79534"/>
                    <a:ext cx="272" cy="871"/>
                  </a:xfrm>
                  <a:custGeom>
                    <a:avLst/>
                    <a:gdLst>
                      <a:gd name="connsiteX0" fmla="*/ 126 w 272"/>
                      <a:gd name="connsiteY0" fmla="*/ 871 h 871"/>
                      <a:gd name="connsiteX1" fmla="*/ 17 w 272"/>
                      <a:gd name="connsiteY1" fmla="*/ 0 h 871"/>
                      <a:gd name="connsiteX2" fmla="*/ 272 w 272"/>
                      <a:gd name="connsiteY2" fmla="*/ 121 h 871"/>
                      <a:gd name="connsiteX3" fmla="*/ 126 w 272"/>
                      <a:gd name="connsiteY3" fmla="*/ 871 h 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" h="871">
                        <a:moveTo>
                          <a:pt x="126" y="871"/>
                        </a:moveTo>
                        <a:cubicBezTo>
                          <a:pt x="-2" y="491"/>
                          <a:pt x="-20" y="221"/>
                          <a:pt x="17" y="0"/>
                        </a:cubicBezTo>
                        <a:cubicBezTo>
                          <a:pt x="108" y="35"/>
                          <a:pt x="181" y="51"/>
                          <a:pt x="272" y="121"/>
                        </a:cubicBezTo>
                        <a:lnTo>
                          <a:pt x="126" y="871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7" name="任意多边形: 形状 1786">
                    <a:extLst>
                      <a:ext uri="{FF2B5EF4-FFF2-40B4-BE49-F238E27FC236}">
                        <a16:creationId xmlns:a16="http://schemas.microsoft.com/office/drawing/2014/main" id="{72AB61A5-0438-1196-E9C2-9A9C42FBFD2E}"/>
                      </a:ext>
                    </a:extLst>
                  </p:cNvPr>
                  <p:cNvSpPr/>
                  <p:nvPr/>
                </p:nvSpPr>
                <p:spPr>
                  <a:xfrm>
                    <a:off x="8490400" y="53238"/>
                    <a:ext cx="77" cy="93"/>
                  </a:xfrm>
                  <a:custGeom>
                    <a:avLst/>
                    <a:gdLst>
                      <a:gd name="connsiteX0" fmla="*/ 73 w 77"/>
                      <a:gd name="connsiteY0" fmla="*/ 93 h 93"/>
                      <a:gd name="connsiteX1" fmla="*/ 0 w 77"/>
                      <a:gd name="connsiteY1" fmla="*/ 0 h 93"/>
                      <a:gd name="connsiteX2" fmla="*/ 73 w 77"/>
                      <a:gd name="connsiteY2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" h="93">
                        <a:moveTo>
                          <a:pt x="73" y="93"/>
                        </a:moveTo>
                        <a:lnTo>
                          <a:pt x="0" y="0"/>
                        </a:lnTo>
                        <a:cubicBezTo>
                          <a:pt x="55" y="20"/>
                          <a:pt x="91" y="47"/>
                          <a:pt x="73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8" name="任意多边形: 形状 1787">
                    <a:extLst>
                      <a:ext uri="{FF2B5EF4-FFF2-40B4-BE49-F238E27FC236}">
                        <a16:creationId xmlns:a16="http://schemas.microsoft.com/office/drawing/2014/main" id="{1EE07580-5827-8954-4DCC-17BBC9BAAA38}"/>
                      </a:ext>
                    </a:extLst>
                  </p:cNvPr>
                  <p:cNvSpPr/>
                  <p:nvPr/>
                </p:nvSpPr>
                <p:spPr>
                  <a:xfrm>
                    <a:off x="8487332" y="17270"/>
                    <a:ext cx="73236" cy="71849"/>
                  </a:xfrm>
                  <a:custGeom>
                    <a:avLst/>
                    <a:gdLst>
                      <a:gd name="connsiteX0" fmla="*/ 310 w 73236"/>
                      <a:gd name="connsiteY0" fmla="*/ 30946 h 71849"/>
                      <a:gd name="connsiteX1" fmla="*/ 475 w 73236"/>
                      <a:gd name="connsiteY1" fmla="*/ 30272 h 71849"/>
                      <a:gd name="connsiteX2" fmla="*/ 1242 w 73236"/>
                      <a:gd name="connsiteY2" fmla="*/ 30661 h 71849"/>
                      <a:gd name="connsiteX3" fmla="*/ 91 w 73236"/>
                      <a:gd name="connsiteY3" fmla="*/ 31311 h 71849"/>
                      <a:gd name="connsiteX4" fmla="*/ 4273 w 73236"/>
                      <a:gd name="connsiteY4" fmla="*/ 32719 h 71849"/>
                      <a:gd name="connsiteX5" fmla="*/ 4273 w 73236"/>
                      <a:gd name="connsiteY5" fmla="*/ 32794 h 71849"/>
                      <a:gd name="connsiteX6" fmla="*/ 4182 w 73236"/>
                      <a:gd name="connsiteY6" fmla="*/ 38472 h 71849"/>
                      <a:gd name="connsiteX7" fmla="*/ 2958 w 73236"/>
                      <a:gd name="connsiteY7" fmla="*/ 38818 h 71849"/>
                      <a:gd name="connsiteX8" fmla="*/ 3762 w 73236"/>
                      <a:gd name="connsiteY8" fmla="*/ 37486 h 71849"/>
                      <a:gd name="connsiteX9" fmla="*/ 3068 w 73236"/>
                      <a:gd name="connsiteY9" fmla="*/ 36504 h 71849"/>
                      <a:gd name="connsiteX10" fmla="*/ 2867 w 73236"/>
                      <a:gd name="connsiteY10" fmla="*/ 36891 h 71849"/>
                      <a:gd name="connsiteX11" fmla="*/ 2118 w 73236"/>
                      <a:gd name="connsiteY11" fmla="*/ 36111 h 71849"/>
                      <a:gd name="connsiteX12" fmla="*/ 3068 w 73236"/>
                      <a:gd name="connsiteY12" fmla="*/ 35970 h 71849"/>
                      <a:gd name="connsiteX13" fmla="*/ 2812 w 73236"/>
                      <a:gd name="connsiteY13" fmla="*/ 35676 h 71849"/>
                      <a:gd name="connsiteX14" fmla="*/ 1297 w 73236"/>
                      <a:gd name="connsiteY14" fmla="*/ 37492 h 71849"/>
                      <a:gd name="connsiteX15" fmla="*/ 2630 w 73236"/>
                      <a:gd name="connsiteY15" fmla="*/ 36920 h 71849"/>
                      <a:gd name="connsiteX16" fmla="*/ 1388 w 73236"/>
                      <a:gd name="connsiteY16" fmla="*/ 38597 h 71849"/>
                      <a:gd name="connsiteX17" fmla="*/ 2812 w 73236"/>
                      <a:gd name="connsiteY17" fmla="*/ 38054 h 71849"/>
                      <a:gd name="connsiteX18" fmla="*/ 2064 w 73236"/>
                      <a:gd name="connsiteY18" fmla="*/ 38998 h 71849"/>
                      <a:gd name="connsiteX19" fmla="*/ 3050 w 73236"/>
                      <a:gd name="connsiteY19" fmla="*/ 39086 h 71849"/>
                      <a:gd name="connsiteX20" fmla="*/ 3287 w 73236"/>
                      <a:gd name="connsiteY20" fmla="*/ 40640 h 71849"/>
                      <a:gd name="connsiteX21" fmla="*/ 4347 w 73236"/>
                      <a:gd name="connsiteY21" fmla="*/ 40133 h 71849"/>
                      <a:gd name="connsiteX22" fmla="*/ 4383 w 73236"/>
                      <a:gd name="connsiteY22" fmla="*/ 40474 h 71849"/>
                      <a:gd name="connsiteX23" fmla="*/ 2429 w 73236"/>
                      <a:gd name="connsiteY23" fmla="*/ 42996 h 71849"/>
                      <a:gd name="connsiteX24" fmla="*/ 2648 w 73236"/>
                      <a:gd name="connsiteY24" fmla="*/ 44991 h 71849"/>
                      <a:gd name="connsiteX25" fmla="*/ 3178 w 73236"/>
                      <a:gd name="connsiteY25" fmla="*/ 46583 h 71849"/>
                      <a:gd name="connsiteX26" fmla="*/ 2118 w 73236"/>
                      <a:gd name="connsiteY26" fmla="*/ 46819 h 71849"/>
                      <a:gd name="connsiteX27" fmla="*/ 3141 w 73236"/>
                      <a:gd name="connsiteY27" fmla="*/ 46923 h 71849"/>
                      <a:gd name="connsiteX28" fmla="*/ 3086 w 73236"/>
                      <a:gd name="connsiteY28" fmla="*/ 48548 h 71849"/>
                      <a:gd name="connsiteX29" fmla="*/ 4182 w 73236"/>
                      <a:gd name="connsiteY29" fmla="*/ 48713 h 71849"/>
                      <a:gd name="connsiteX30" fmla="*/ 5991 w 73236"/>
                      <a:gd name="connsiteY30" fmla="*/ 47748 h 71849"/>
                      <a:gd name="connsiteX31" fmla="*/ 5588 w 73236"/>
                      <a:gd name="connsiteY31" fmla="*/ 48649 h 71849"/>
                      <a:gd name="connsiteX32" fmla="*/ 5808 w 73236"/>
                      <a:gd name="connsiteY32" fmla="*/ 49241 h 71849"/>
                      <a:gd name="connsiteX33" fmla="*/ 5023 w 73236"/>
                      <a:gd name="connsiteY33" fmla="*/ 50873 h 71849"/>
                      <a:gd name="connsiteX34" fmla="*/ 4621 w 73236"/>
                      <a:gd name="connsiteY34" fmla="*/ 50771 h 71849"/>
                      <a:gd name="connsiteX35" fmla="*/ 5534 w 73236"/>
                      <a:gd name="connsiteY35" fmla="*/ 51467 h 71849"/>
                      <a:gd name="connsiteX36" fmla="*/ 5497 w 73236"/>
                      <a:gd name="connsiteY36" fmla="*/ 51441 h 71849"/>
                      <a:gd name="connsiteX37" fmla="*/ 6904 w 73236"/>
                      <a:gd name="connsiteY37" fmla="*/ 51920 h 71849"/>
                      <a:gd name="connsiteX38" fmla="*/ 7013 w 73236"/>
                      <a:gd name="connsiteY38" fmla="*/ 50914 h 71849"/>
                      <a:gd name="connsiteX39" fmla="*/ 7050 w 73236"/>
                      <a:gd name="connsiteY39" fmla="*/ 52798 h 71849"/>
                      <a:gd name="connsiteX40" fmla="*/ 7926 w 73236"/>
                      <a:gd name="connsiteY40" fmla="*/ 51798 h 71849"/>
                      <a:gd name="connsiteX41" fmla="*/ 7908 w 73236"/>
                      <a:gd name="connsiteY41" fmla="*/ 53122 h 71849"/>
                      <a:gd name="connsiteX42" fmla="*/ 8273 w 73236"/>
                      <a:gd name="connsiteY42" fmla="*/ 52842 h 71849"/>
                      <a:gd name="connsiteX43" fmla="*/ 8255 w 73236"/>
                      <a:gd name="connsiteY43" fmla="*/ 54194 h 71849"/>
                      <a:gd name="connsiteX44" fmla="*/ 7598 w 73236"/>
                      <a:gd name="connsiteY44" fmla="*/ 54661 h 71849"/>
                      <a:gd name="connsiteX45" fmla="*/ 9296 w 73236"/>
                      <a:gd name="connsiteY45" fmla="*/ 53881 h 71849"/>
                      <a:gd name="connsiteX46" fmla="*/ 9095 w 73236"/>
                      <a:gd name="connsiteY46" fmla="*/ 55143 h 71849"/>
                      <a:gd name="connsiteX47" fmla="*/ 7835 w 73236"/>
                      <a:gd name="connsiteY47" fmla="*/ 55416 h 71849"/>
                      <a:gd name="connsiteX48" fmla="*/ 8346 w 73236"/>
                      <a:gd name="connsiteY48" fmla="*/ 56895 h 71849"/>
                      <a:gd name="connsiteX49" fmla="*/ 8511 w 73236"/>
                      <a:gd name="connsiteY49" fmla="*/ 56362 h 71849"/>
                      <a:gd name="connsiteX50" fmla="*/ 9862 w 73236"/>
                      <a:gd name="connsiteY50" fmla="*/ 56964 h 71849"/>
                      <a:gd name="connsiteX51" fmla="*/ 10355 w 73236"/>
                      <a:gd name="connsiteY51" fmla="*/ 58283 h 71849"/>
                      <a:gd name="connsiteX52" fmla="*/ 10976 w 73236"/>
                      <a:gd name="connsiteY52" fmla="*/ 59587 h 71849"/>
                      <a:gd name="connsiteX53" fmla="*/ 11634 w 73236"/>
                      <a:gd name="connsiteY53" fmla="*/ 59950 h 71849"/>
                      <a:gd name="connsiteX54" fmla="*/ 12693 w 73236"/>
                      <a:gd name="connsiteY54" fmla="*/ 59907 h 71849"/>
                      <a:gd name="connsiteX55" fmla="*/ 12127 w 73236"/>
                      <a:gd name="connsiteY55" fmla="*/ 60959 h 71849"/>
                      <a:gd name="connsiteX56" fmla="*/ 14081 w 73236"/>
                      <a:gd name="connsiteY56" fmla="*/ 62089 h 71849"/>
                      <a:gd name="connsiteX57" fmla="*/ 14264 w 73236"/>
                      <a:gd name="connsiteY57" fmla="*/ 61580 h 71849"/>
                      <a:gd name="connsiteX58" fmla="*/ 16419 w 73236"/>
                      <a:gd name="connsiteY58" fmla="*/ 64624 h 71849"/>
                      <a:gd name="connsiteX59" fmla="*/ 16748 w 73236"/>
                      <a:gd name="connsiteY59" fmla="*/ 63795 h 71849"/>
                      <a:gd name="connsiteX60" fmla="*/ 17916 w 73236"/>
                      <a:gd name="connsiteY60" fmla="*/ 64045 h 71849"/>
                      <a:gd name="connsiteX61" fmla="*/ 18300 w 73236"/>
                      <a:gd name="connsiteY61" fmla="*/ 64723 h 71849"/>
                      <a:gd name="connsiteX62" fmla="*/ 17989 w 73236"/>
                      <a:gd name="connsiteY62" fmla="*/ 64710 h 71849"/>
                      <a:gd name="connsiteX63" fmla="*/ 19724 w 73236"/>
                      <a:gd name="connsiteY63" fmla="*/ 66264 h 71849"/>
                      <a:gd name="connsiteX64" fmla="*/ 21442 w 73236"/>
                      <a:gd name="connsiteY64" fmla="*/ 68094 h 71849"/>
                      <a:gd name="connsiteX65" fmla="*/ 21569 w 73236"/>
                      <a:gd name="connsiteY65" fmla="*/ 66476 h 71849"/>
                      <a:gd name="connsiteX66" fmla="*/ 22975 w 73236"/>
                      <a:gd name="connsiteY66" fmla="*/ 67172 h 71849"/>
                      <a:gd name="connsiteX67" fmla="*/ 24491 w 73236"/>
                      <a:gd name="connsiteY67" fmla="*/ 67833 h 71849"/>
                      <a:gd name="connsiteX68" fmla="*/ 24400 w 73236"/>
                      <a:gd name="connsiteY68" fmla="*/ 67417 h 71849"/>
                      <a:gd name="connsiteX69" fmla="*/ 24838 w 73236"/>
                      <a:gd name="connsiteY69" fmla="*/ 68642 h 71849"/>
                      <a:gd name="connsiteX70" fmla="*/ 25459 w 73236"/>
                      <a:gd name="connsiteY70" fmla="*/ 67782 h 71849"/>
                      <a:gd name="connsiteX71" fmla="*/ 25423 w 73236"/>
                      <a:gd name="connsiteY71" fmla="*/ 68770 h 71849"/>
                      <a:gd name="connsiteX72" fmla="*/ 25697 w 73236"/>
                      <a:gd name="connsiteY72" fmla="*/ 67630 h 71849"/>
                      <a:gd name="connsiteX73" fmla="*/ 26464 w 73236"/>
                      <a:gd name="connsiteY73" fmla="*/ 68690 h 71849"/>
                      <a:gd name="connsiteX74" fmla="*/ 27286 w 73236"/>
                      <a:gd name="connsiteY74" fmla="*/ 69670 h 71849"/>
                      <a:gd name="connsiteX75" fmla="*/ 27998 w 73236"/>
                      <a:gd name="connsiteY75" fmla="*/ 67895 h 71849"/>
                      <a:gd name="connsiteX76" fmla="*/ 29368 w 73236"/>
                      <a:gd name="connsiteY76" fmla="*/ 68739 h 71849"/>
                      <a:gd name="connsiteX77" fmla="*/ 29368 w 73236"/>
                      <a:gd name="connsiteY77" fmla="*/ 68735 h 71849"/>
                      <a:gd name="connsiteX78" fmla="*/ 30153 w 73236"/>
                      <a:gd name="connsiteY78" fmla="*/ 68114 h 71849"/>
                      <a:gd name="connsiteX79" fmla="*/ 30555 w 73236"/>
                      <a:gd name="connsiteY79" fmla="*/ 69581 h 71849"/>
                      <a:gd name="connsiteX80" fmla="*/ 29715 w 73236"/>
                      <a:gd name="connsiteY80" fmla="*/ 69990 h 71849"/>
                      <a:gd name="connsiteX81" fmla="*/ 30829 w 73236"/>
                      <a:gd name="connsiteY81" fmla="*/ 70436 h 71849"/>
                      <a:gd name="connsiteX82" fmla="*/ 30427 w 73236"/>
                      <a:gd name="connsiteY82" fmla="*/ 69800 h 71849"/>
                      <a:gd name="connsiteX83" fmla="*/ 32071 w 73236"/>
                      <a:gd name="connsiteY83" fmla="*/ 70593 h 71849"/>
                      <a:gd name="connsiteX84" fmla="*/ 31651 w 73236"/>
                      <a:gd name="connsiteY84" fmla="*/ 71206 h 71849"/>
                      <a:gd name="connsiteX85" fmla="*/ 31961 w 73236"/>
                      <a:gd name="connsiteY85" fmla="*/ 71464 h 71849"/>
                      <a:gd name="connsiteX86" fmla="*/ 31980 w 73236"/>
                      <a:gd name="connsiteY86" fmla="*/ 71480 h 71849"/>
                      <a:gd name="connsiteX87" fmla="*/ 31852 w 73236"/>
                      <a:gd name="connsiteY87" fmla="*/ 71466 h 71849"/>
                      <a:gd name="connsiteX88" fmla="*/ 31669 w 73236"/>
                      <a:gd name="connsiteY88" fmla="*/ 71436 h 71849"/>
                      <a:gd name="connsiteX89" fmla="*/ 31669 w 73236"/>
                      <a:gd name="connsiteY89" fmla="*/ 71409 h 71849"/>
                      <a:gd name="connsiteX90" fmla="*/ 32162 w 73236"/>
                      <a:gd name="connsiteY90" fmla="*/ 70907 h 71849"/>
                      <a:gd name="connsiteX91" fmla="*/ 32290 w 73236"/>
                      <a:gd name="connsiteY91" fmla="*/ 70920 h 71849"/>
                      <a:gd name="connsiteX92" fmla="*/ 32253 w 73236"/>
                      <a:gd name="connsiteY92" fmla="*/ 71226 h 71849"/>
                      <a:gd name="connsiteX93" fmla="*/ 32253 w 73236"/>
                      <a:gd name="connsiteY93" fmla="*/ 71542 h 71849"/>
                      <a:gd name="connsiteX94" fmla="*/ 32308 w 73236"/>
                      <a:gd name="connsiteY94" fmla="*/ 71586 h 71849"/>
                      <a:gd name="connsiteX95" fmla="*/ 32436 w 73236"/>
                      <a:gd name="connsiteY95" fmla="*/ 71659 h 71849"/>
                      <a:gd name="connsiteX96" fmla="*/ 32564 w 73236"/>
                      <a:gd name="connsiteY96" fmla="*/ 71730 h 71849"/>
                      <a:gd name="connsiteX97" fmla="*/ 33313 w 73236"/>
                      <a:gd name="connsiteY97" fmla="*/ 69868 h 71849"/>
                      <a:gd name="connsiteX98" fmla="*/ 35194 w 73236"/>
                      <a:gd name="connsiteY98" fmla="*/ 70277 h 71849"/>
                      <a:gd name="connsiteX99" fmla="*/ 37039 w 73236"/>
                      <a:gd name="connsiteY99" fmla="*/ 71168 h 71849"/>
                      <a:gd name="connsiteX100" fmla="*/ 36838 w 73236"/>
                      <a:gd name="connsiteY100" fmla="*/ 70673 h 71849"/>
                      <a:gd name="connsiteX101" fmla="*/ 38646 w 73236"/>
                      <a:gd name="connsiteY101" fmla="*/ 71709 h 71849"/>
                      <a:gd name="connsiteX102" fmla="*/ 38299 w 73236"/>
                      <a:gd name="connsiteY102" fmla="*/ 70786 h 71849"/>
                      <a:gd name="connsiteX103" fmla="*/ 39102 w 73236"/>
                      <a:gd name="connsiteY103" fmla="*/ 71186 h 71849"/>
                      <a:gd name="connsiteX104" fmla="*/ 40015 w 73236"/>
                      <a:gd name="connsiteY104" fmla="*/ 71849 h 71849"/>
                      <a:gd name="connsiteX105" fmla="*/ 39997 w 73236"/>
                      <a:gd name="connsiteY105" fmla="*/ 70825 h 71849"/>
                      <a:gd name="connsiteX106" fmla="*/ 40509 w 73236"/>
                      <a:gd name="connsiteY106" fmla="*/ 71769 h 71849"/>
                      <a:gd name="connsiteX107" fmla="*/ 40709 w 73236"/>
                      <a:gd name="connsiteY107" fmla="*/ 68416 h 71849"/>
                      <a:gd name="connsiteX108" fmla="*/ 42335 w 73236"/>
                      <a:gd name="connsiteY108" fmla="*/ 71080 h 71849"/>
                      <a:gd name="connsiteX109" fmla="*/ 42006 w 73236"/>
                      <a:gd name="connsiteY109" fmla="*/ 70921 h 71849"/>
                      <a:gd name="connsiteX110" fmla="*/ 42755 w 73236"/>
                      <a:gd name="connsiteY110" fmla="*/ 71329 h 71849"/>
                      <a:gd name="connsiteX111" fmla="*/ 42353 w 73236"/>
                      <a:gd name="connsiteY111" fmla="*/ 70932 h 71849"/>
                      <a:gd name="connsiteX112" fmla="*/ 42956 w 73236"/>
                      <a:gd name="connsiteY112" fmla="*/ 71104 h 71849"/>
                      <a:gd name="connsiteX113" fmla="*/ 43540 w 73236"/>
                      <a:gd name="connsiteY113" fmla="*/ 71102 h 71849"/>
                      <a:gd name="connsiteX114" fmla="*/ 44691 w 73236"/>
                      <a:gd name="connsiteY114" fmla="*/ 70874 h 71849"/>
                      <a:gd name="connsiteX115" fmla="*/ 47156 w 73236"/>
                      <a:gd name="connsiteY115" fmla="*/ 70483 h 71849"/>
                      <a:gd name="connsiteX116" fmla="*/ 46481 w 73236"/>
                      <a:gd name="connsiteY116" fmla="*/ 69658 h 71849"/>
                      <a:gd name="connsiteX117" fmla="*/ 48654 w 73236"/>
                      <a:gd name="connsiteY117" fmla="*/ 69360 h 71849"/>
                      <a:gd name="connsiteX118" fmla="*/ 49859 w 73236"/>
                      <a:gd name="connsiteY118" fmla="*/ 69610 h 71849"/>
                      <a:gd name="connsiteX119" fmla="*/ 51175 w 73236"/>
                      <a:gd name="connsiteY119" fmla="*/ 69672 h 71849"/>
                      <a:gd name="connsiteX120" fmla="*/ 49951 w 73236"/>
                      <a:gd name="connsiteY120" fmla="*/ 69152 h 71849"/>
                      <a:gd name="connsiteX121" fmla="*/ 48672 w 73236"/>
                      <a:gd name="connsiteY121" fmla="*/ 68659 h 71849"/>
                      <a:gd name="connsiteX122" fmla="*/ 49348 w 73236"/>
                      <a:gd name="connsiteY122" fmla="*/ 68582 h 71849"/>
                      <a:gd name="connsiteX123" fmla="*/ 50024 w 73236"/>
                      <a:gd name="connsiteY123" fmla="*/ 68463 h 71849"/>
                      <a:gd name="connsiteX124" fmla="*/ 51430 w 73236"/>
                      <a:gd name="connsiteY124" fmla="*/ 68266 h 71849"/>
                      <a:gd name="connsiteX125" fmla="*/ 52965 w 73236"/>
                      <a:gd name="connsiteY125" fmla="*/ 68116 h 71849"/>
                      <a:gd name="connsiteX126" fmla="*/ 54535 w 73236"/>
                      <a:gd name="connsiteY126" fmla="*/ 67897 h 71849"/>
                      <a:gd name="connsiteX127" fmla="*/ 55393 w 73236"/>
                      <a:gd name="connsiteY127" fmla="*/ 66589 h 71849"/>
                      <a:gd name="connsiteX128" fmla="*/ 56727 w 73236"/>
                      <a:gd name="connsiteY128" fmla="*/ 65356 h 71849"/>
                      <a:gd name="connsiteX129" fmla="*/ 58389 w 73236"/>
                      <a:gd name="connsiteY129" fmla="*/ 65616 h 71849"/>
                      <a:gd name="connsiteX130" fmla="*/ 57859 w 73236"/>
                      <a:gd name="connsiteY130" fmla="*/ 64476 h 71849"/>
                      <a:gd name="connsiteX131" fmla="*/ 59192 w 73236"/>
                      <a:gd name="connsiteY131" fmla="*/ 62644 h 71849"/>
                      <a:gd name="connsiteX132" fmla="*/ 61220 w 73236"/>
                      <a:gd name="connsiteY132" fmla="*/ 62270 h 71849"/>
                      <a:gd name="connsiteX133" fmla="*/ 62845 w 73236"/>
                      <a:gd name="connsiteY133" fmla="*/ 60323 h 71849"/>
                      <a:gd name="connsiteX134" fmla="*/ 64251 w 73236"/>
                      <a:gd name="connsiteY134" fmla="*/ 60000 h 71849"/>
                      <a:gd name="connsiteX135" fmla="*/ 63978 w 73236"/>
                      <a:gd name="connsiteY135" fmla="*/ 59927 h 71849"/>
                      <a:gd name="connsiteX136" fmla="*/ 65183 w 73236"/>
                      <a:gd name="connsiteY136" fmla="*/ 58798 h 71849"/>
                      <a:gd name="connsiteX137" fmla="*/ 64580 w 73236"/>
                      <a:gd name="connsiteY137" fmla="*/ 57910 h 71849"/>
                      <a:gd name="connsiteX138" fmla="*/ 66297 w 73236"/>
                      <a:gd name="connsiteY138" fmla="*/ 56734 h 71849"/>
                      <a:gd name="connsiteX139" fmla="*/ 65548 w 73236"/>
                      <a:gd name="connsiteY139" fmla="*/ 56696 h 71849"/>
                      <a:gd name="connsiteX140" fmla="*/ 67996 w 73236"/>
                      <a:gd name="connsiteY140" fmla="*/ 53704 h 71849"/>
                      <a:gd name="connsiteX141" fmla="*/ 68909 w 73236"/>
                      <a:gd name="connsiteY141" fmla="*/ 51964 h 71849"/>
                      <a:gd name="connsiteX142" fmla="*/ 69529 w 73236"/>
                      <a:gd name="connsiteY142" fmla="*/ 51169 h 71849"/>
                      <a:gd name="connsiteX143" fmla="*/ 70315 w 73236"/>
                      <a:gd name="connsiteY143" fmla="*/ 50435 h 71849"/>
                      <a:gd name="connsiteX144" fmla="*/ 69018 w 73236"/>
                      <a:gd name="connsiteY144" fmla="*/ 50388 h 71849"/>
                      <a:gd name="connsiteX145" fmla="*/ 71557 w 73236"/>
                      <a:gd name="connsiteY145" fmla="*/ 48852 h 71849"/>
                      <a:gd name="connsiteX146" fmla="*/ 71776 w 73236"/>
                      <a:gd name="connsiteY146" fmla="*/ 47493 h 71849"/>
                      <a:gd name="connsiteX147" fmla="*/ 71940 w 73236"/>
                      <a:gd name="connsiteY147" fmla="*/ 45997 h 71849"/>
                      <a:gd name="connsiteX148" fmla="*/ 72068 w 73236"/>
                      <a:gd name="connsiteY148" fmla="*/ 44525 h 71849"/>
                      <a:gd name="connsiteX149" fmla="*/ 72068 w 73236"/>
                      <a:gd name="connsiteY149" fmla="*/ 43802 h 71849"/>
                      <a:gd name="connsiteX150" fmla="*/ 71940 w 73236"/>
                      <a:gd name="connsiteY150" fmla="*/ 43444 h 71849"/>
                      <a:gd name="connsiteX151" fmla="*/ 71849 w 73236"/>
                      <a:gd name="connsiteY151" fmla="*/ 43142 h 71849"/>
                      <a:gd name="connsiteX152" fmla="*/ 71721 w 73236"/>
                      <a:gd name="connsiteY152" fmla="*/ 40806 h 71849"/>
                      <a:gd name="connsiteX153" fmla="*/ 71740 w 73236"/>
                      <a:gd name="connsiteY153" fmla="*/ 40237 h 71849"/>
                      <a:gd name="connsiteX154" fmla="*/ 71648 w 73236"/>
                      <a:gd name="connsiteY154" fmla="*/ 39870 h 71849"/>
                      <a:gd name="connsiteX155" fmla="*/ 71465 w 73236"/>
                      <a:gd name="connsiteY155" fmla="*/ 39691 h 71849"/>
                      <a:gd name="connsiteX156" fmla="*/ 71484 w 73236"/>
                      <a:gd name="connsiteY156" fmla="*/ 39373 h 71849"/>
                      <a:gd name="connsiteX157" fmla="*/ 71940 w 73236"/>
                      <a:gd name="connsiteY157" fmla="*/ 38140 h 71849"/>
                      <a:gd name="connsiteX158" fmla="*/ 73036 w 73236"/>
                      <a:gd name="connsiteY158" fmla="*/ 38399 h 71849"/>
                      <a:gd name="connsiteX159" fmla="*/ 72580 w 73236"/>
                      <a:gd name="connsiteY159" fmla="*/ 37587 h 71849"/>
                      <a:gd name="connsiteX160" fmla="*/ 73237 w 73236"/>
                      <a:gd name="connsiteY160" fmla="*/ 37707 h 71849"/>
                      <a:gd name="connsiteX161" fmla="*/ 72707 w 73236"/>
                      <a:gd name="connsiteY161" fmla="*/ 36304 h 71849"/>
                      <a:gd name="connsiteX162" fmla="*/ 72835 w 73236"/>
                      <a:gd name="connsiteY162" fmla="*/ 34695 h 71849"/>
                      <a:gd name="connsiteX163" fmla="*/ 72762 w 73236"/>
                      <a:gd name="connsiteY163" fmla="*/ 33161 h 71849"/>
                      <a:gd name="connsiteX164" fmla="*/ 72360 w 73236"/>
                      <a:gd name="connsiteY164" fmla="*/ 32553 h 71849"/>
                      <a:gd name="connsiteX165" fmla="*/ 71502 w 73236"/>
                      <a:gd name="connsiteY165" fmla="*/ 32139 h 71849"/>
                      <a:gd name="connsiteX166" fmla="*/ 71411 w 73236"/>
                      <a:gd name="connsiteY166" fmla="*/ 30119 h 71849"/>
                      <a:gd name="connsiteX167" fmla="*/ 71210 w 73236"/>
                      <a:gd name="connsiteY167" fmla="*/ 29096 h 71849"/>
                      <a:gd name="connsiteX168" fmla="*/ 71557 w 73236"/>
                      <a:gd name="connsiteY168" fmla="*/ 27774 h 71849"/>
                      <a:gd name="connsiteX169" fmla="*/ 70278 w 73236"/>
                      <a:gd name="connsiteY169" fmla="*/ 27969 h 71849"/>
                      <a:gd name="connsiteX170" fmla="*/ 70571 w 73236"/>
                      <a:gd name="connsiteY170" fmla="*/ 27054 h 71849"/>
                      <a:gd name="connsiteX171" fmla="*/ 70863 w 73236"/>
                      <a:gd name="connsiteY171" fmla="*/ 26119 h 71849"/>
                      <a:gd name="connsiteX172" fmla="*/ 71082 w 73236"/>
                      <a:gd name="connsiteY172" fmla="*/ 25469 h 71849"/>
                      <a:gd name="connsiteX173" fmla="*/ 70881 w 73236"/>
                      <a:gd name="connsiteY173" fmla="*/ 24767 h 71849"/>
                      <a:gd name="connsiteX174" fmla="*/ 69676 w 73236"/>
                      <a:gd name="connsiteY174" fmla="*/ 23487 h 71849"/>
                      <a:gd name="connsiteX175" fmla="*/ 67868 w 73236"/>
                      <a:gd name="connsiteY175" fmla="*/ 20760 h 71849"/>
                      <a:gd name="connsiteX176" fmla="*/ 67813 w 73236"/>
                      <a:gd name="connsiteY176" fmla="*/ 20879 h 71849"/>
                      <a:gd name="connsiteX177" fmla="*/ 66753 w 73236"/>
                      <a:gd name="connsiteY177" fmla="*/ 20653 h 71849"/>
                      <a:gd name="connsiteX178" fmla="*/ 67666 w 73236"/>
                      <a:gd name="connsiteY178" fmla="*/ 20523 h 71849"/>
                      <a:gd name="connsiteX179" fmla="*/ 67594 w 73236"/>
                      <a:gd name="connsiteY179" fmla="*/ 19325 h 71849"/>
                      <a:gd name="connsiteX180" fmla="*/ 67411 w 73236"/>
                      <a:gd name="connsiteY180" fmla="*/ 18501 h 71849"/>
                      <a:gd name="connsiteX181" fmla="*/ 66772 w 73236"/>
                      <a:gd name="connsiteY181" fmla="*/ 16950 h 71849"/>
                      <a:gd name="connsiteX182" fmla="*/ 65165 w 73236"/>
                      <a:gd name="connsiteY182" fmla="*/ 17248 h 71849"/>
                      <a:gd name="connsiteX183" fmla="*/ 66078 w 73236"/>
                      <a:gd name="connsiteY183" fmla="*/ 15920 h 71849"/>
                      <a:gd name="connsiteX184" fmla="*/ 63338 w 73236"/>
                      <a:gd name="connsiteY184" fmla="*/ 13972 h 71849"/>
                      <a:gd name="connsiteX185" fmla="*/ 63995 w 73236"/>
                      <a:gd name="connsiteY185" fmla="*/ 12217 h 71849"/>
                      <a:gd name="connsiteX186" fmla="*/ 62991 w 73236"/>
                      <a:gd name="connsiteY186" fmla="*/ 10719 h 71849"/>
                      <a:gd name="connsiteX187" fmla="*/ 62498 w 73236"/>
                      <a:gd name="connsiteY187" fmla="*/ 9948 h 71849"/>
                      <a:gd name="connsiteX188" fmla="*/ 61731 w 73236"/>
                      <a:gd name="connsiteY188" fmla="*/ 9146 h 71849"/>
                      <a:gd name="connsiteX189" fmla="*/ 61439 w 73236"/>
                      <a:gd name="connsiteY189" fmla="*/ 9378 h 71849"/>
                      <a:gd name="connsiteX190" fmla="*/ 60215 w 73236"/>
                      <a:gd name="connsiteY190" fmla="*/ 8118 h 71849"/>
                      <a:gd name="connsiteX191" fmla="*/ 59685 w 73236"/>
                      <a:gd name="connsiteY191" fmla="*/ 8997 h 71849"/>
                      <a:gd name="connsiteX192" fmla="*/ 59412 w 73236"/>
                      <a:gd name="connsiteY192" fmla="*/ 8178 h 71849"/>
                      <a:gd name="connsiteX193" fmla="*/ 58224 w 73236"/>
                      <a:gd name="connsiteY193" fmla="*/ 9492 h 71849"/>
                      <a:gd name="connsiteX194" fmla="*/ 58991 w 73236"/>
                      <a:gd name="connsiteY194" fmla="*/ 8363 h 71849"/>
                      <a:gd name="connsiteX195" fmla="*/ 58078 w 73236"/>
                      <a:gd name="connsiteY195" fmla="*/ 9177 h 71849"/>
                      <a:gd name="connsiteX196" fmla="*/ 59247 w 73236"/>
                      <a:gd name="connsiteY196" fmla="*/ 7726 h 71849"/>
                      <a:gd name="connsiteX197" fmla="*/ 57439 w 73236"/>
                      <a:gd name="connsiteY197" fmla="*/ 6034 h 71849"/>
                      <a:gd name="connsiteX198" fmla="*/ 55540 w 73236"/>
                      <a:gd name="connsiteY198" fmla="*/ 4657 h 71849"/>
                      <a:gd name="connsiteX199" fmla="*/ 55266 w 73236"/>
                      <a:gd name="connsiteY199" fmla="*/ 5406 h 71849"/>
                      <a:gd name="connsiteX200" fmla="*/ 53019 w 73236"/>
                      <a:gd name="connsiteY200" fmla="*/ 4542 h 71849"/>
                      <a:gd name="connsiteX201" fmla="*/ 53366 w 73236"/>
                      <a:gd name="connsiteY201" fmla="*/ 3700 h 71849"/>
                      <a:gd name="connsiteX202" fmla="*/ 52362 w 73236"/>
                      <a:gd name="connsiteY202" fmla="*/ 3578 h 71849"/>
                      <a:gd name="connsiteX203" fmla="*/ 52417 w 73236"/>
                      <a:gd name="connsiteY203" fmla="*/ 4392 h 71849"/>
                      <a:gd name="connsiteX204" fmla="*/ 51759 w 73236"/>
                      <a:gd name="connsiteY204" fmla="*/ 3532 h 71849"/>
                      <a:gd name="connsiteX205" fmla="*/ 51083 w 73236"/>
                      <a:gd name="connsiteY205" fmla="*/ 2663 h 71849"/>
                      <a:gd name="connsiteX206" fmla="*/ 49987 w 73236"/>
                      <a:gd name="connsiteY206" fmla="*/ 3366 h 71849"/>
                      <a:gd name="connsiteX207" fmla="*/ 48672 w 73236"/>
                      <a:gd name="connsiteY207" fmla="*/ 3165 h 71849"/>
                      <a:gd name="connsiteX208" fmla="*/ 49348 w 73236"/>
                      <a:gd name="connsiteY208" fmla="*/ 2530 h 71849"/>
                      <a:gd name="connsiteX209" fmla="*/ 48965 w 73236"/>
                      <a:gd name="connsiteY209" fmla="*/ 2069 h 71849"/>
                      <a:gd name="connsiteX210" fmla="*/ 48106 w 73236"/>
                      <a:gd name="connsiteY210" fmla="*/ 3202 h 71849"/>
                      <a:gd name="connsiteX211" fmla="*/ 47960 w 73236"/>
                      <a:gd name="connsiteY211" fmla="*/ 2509 h 71849"/>
                      <a:gd name="connsiteX212" fmla="*/ 47796 w 73236"/>
                      <a:gd name="connsiteY212" fmla="*/ 1812 h 71849"/>
                      <a:gd name="connsiteX213" fmla="*/ 47412 w 73236"/>
                      <a:gd name="connsiteY213" fmla="*/ 2882 h 71849"/>
                      <a:gd name="connsiteX214" fmla="*/ 46700 w 73236"/>
                      <a:gd name="connsiteY214" fmla="*/ 970 h 71849"/>
                      <a:gd name="connsiteX215" fmla="*/ 43595 w 73236"/>
                      <a:gd name="connsiteY215" fmla="*/ 2425 h 71849"/>
                      <a:gd name="connsiteX216" fmla="*/ 43394 w 73236"/>
                      <a:gd name="connsiteY216" fmla="*/ 1415 h 71849"/>
                      <a:gd name="connsiteX217" fmla="*/ 43084 w 73236"/>
                      <a:gd name="connsiteY217" fmla="*/ 1249 h 71849"/>
                      <a:gd name="connsiteX218" fmla="*/ 42755 w 73236"/>
                      <a:gd name="connsiteY218" fmla="*/ 1231 h 71849"/>
                      <a:gd name="connsiteX219" fmla="*/ 41805 w 73236"/>
                      <a:gd name="connsiteY219" fmla="*/ 541 h 71849"/>
                      <a:gd name="connsiteX220" fmla="*/ 39924 w 73236"/>
                      <a:gd name="connsiteY220" fmla="*/ 1099 h 71849"/>
                      <a:gd name="connsiteX221" fmla="*/ 38664 w 73236"/>
                      <a:gd name="connsiteY221" fmla="*/ 1121 h 71849"/>
                      <a:gd name="connsiteX222" fmla="*/ 38664 w 73236"/>
                      <a:gd name="connsiteY222" fmla="*/ 482 h 71849"/>
                      <a:gd name="connsiteX223" fmla="*/ 39851 w 73236"/>
                      <a:gd name="connsiteY223" fmla="*/ 482 h 71849"/>
                      <a:gd name="connsiteX224" fmla="*/ 39687 w 73236"/>
                      <a:gd name="connsiteY224" fmla="*/ 482 h 71849"/>
                      <a:gd name="connsiteX225" fmla="*/ 39669 w 73236"/>
                      <a:gd name="connsiteY225" fmla="*/ 482 h 71849"/>
                      <a:gd name="connsiteX226" fmla="*/ 39614 w 73236"/>
                      <a:gd name="connsiteY226" fmla="*/ 849 h 71849"/>
                      <a:gd name="connsiteX227" fmla="*/ 39504 w 73236"/>
                      <a:gd name="connsiteY227" fmla="*/ 1127 h 71849"/>
                      <a:gd name="connsiteX228" fmla="*/ 39303 w 73236"/>
                      <a:gd name="connsiteY228" fmla="*/ 1174 h 71849"/>
                      <a:gd name="connsiteX229" fmla="*/ 38919 w 73236"/>
                      <a:gd name="connsiteY229" fmla="*/ 1187 h 71849"/>
                      <a:gd name="connsiteX230" fmla="*/ 35796 w 73236"/>
                      <a:gd name="connsiteY230" fmla="*/ 1178 h 71849"/>
                      <a:gd name="connsiteX231" fmla="*/ 35961 w 73236"/>
                      <a:gd name="connsiteY231" fmla="*/ 1366 h 71849"/>
                      <a:gd name="connsiteX232" fmla="*/ 33952 w 73236"/>
                      <a:gd name="connsiteY232" fmla="*/ 248 h 71849"/>
                      <a:gd name="connsiteX233" fmla="*/ 34208 w 73236"/>
                      <a:gd name="connsiteY233" fmla="*/ 557 h 71849"/>
                      <a:gd name="connsiteX234" fmla="*/ 33167 w 73236"/>
                      <a:gd name="connsiteY234" fmla="*/ 1101 h 71849"/>
                      <a:gd name="connsiteX235" fmla="*/ 32564 w 73236"/>
                      <a:gd name="connsiteY235" fmla="*/ 1134 h 71849"/>
                      <a:gd name="connsiteX236" fmla="*/ 31943 w 73236"/>
                      <a:gd name="connsiteY236" fmla="*/ 1098 h 71849"/>
                      <a:gd name="connsiteX237" fmla="*/ 29496 w 73236"/>
                      <a:gd name="connsiteY237" fmla="*/ 256 h 71849"/>
                      <a:gd name="connsiteX238" fmla="*/ 29404 w 73236"/>
                      <a:gd name="connsiteY238" fmla="*/ 1229 h 71849"/>
                      <a:gd name="connsiteX239" fmla="*/ 28838 w 73236"/>
                      <a:gd name="connsiteY239" fmla="*/ 188 h 71849"/>
                      <a:gd name="connsiteX240" fmla="*/ 28856 w 73236"/>
                      <a:gd name="connsiteY240" fmla="*/ 900 h 71849"/>
                      <a:gd name="connsiteX241" fmla="*/ 27980 w 73236"/>
                      <a:gd name="connsiteY241" fmla="*/ 0 h 71849"/>
                      <a:gd name="connsiteX242" fmla="*/ 25514 w 73236"/>
                      <a:gd name="connsiteY242" fmla="*/ 1616 h 71849"/>
                      <a:gd name="connsiteX243" fmla="*/ 22848 w 73236"/>
                      <a:gd name="connsiteY243" fmla="*/ 2498 h 71849"/>
                      <a:gd name="connsiteX244" fmla="*/ 23250 w 73236"/>
                      <a:gd name="connsiteY244" fmla="*/ 3574 h 71849"/>
                      <a:gd name="connsiteX245" fmla="*/ 21094 w 73236"/>
                      <a:gd name="connsiteY245" fmla="*/ 3768 h 71849"/>
                      <a:gd name="connsiteX246" fmla="*/ 18994 w 73236"/>
                      <a:gd name="connsiteY246" fmla="*/ 4044 h 71849"/>
                      <a:gd name="connsiteX247" fmla="*/ 19469 w 73236"/>
                      <a:gd name="connsiteY247" fmla="*/ 5212 h 71849"/>
                      <a:gd name="connsiteX248" fmla="*/ 18044 w 73236"/>
                      <a:gd name="connsiteY248" fmla="*/ 5116 h 71849"/>
                      <a:gd name="connsiteX249" fmla="*/ 19012 w 73236"/>
                      <a:gd name="connsiteY249" fmla="*/ 5286 h 71849"/>
                      <a:gd name="connsiteX250" fmla="*/ 16802 w 73236"/>
                      <a:gd name="connsiteY250" fmla="*/ 5342 h 71849"/>
                      <a:gd name="connsiteX251" fmla="*/ 17807 w 73236"/>
                      <a:gd name="connsiteY251" fmla="*/ 6390 h 71849"/>
                      <a:gd name="connsiteX252" fmla="*/ 15780 w 73236"/>
                      <a:gd name="connsiteY252" fmla="*/ 5771 h 71849"/>
                      <a:gd name="connsiteX253" fmla="*/ 15158 w 73236"/>
                      <a:gd name="connsiteY253" fmla="*/ 6944 h 71849"/>
                      <a:gd name="connsiteX254" fmla="*/ 14483 w 73236"/>
                      <a:gd name="connsiteY254" fmla="*/ 8551 h 71849"/>
                      <a:gd name="connsiteX255" fmla="*/ 13278 w 73236"/>
                      <a:gd name="connsiteY255" fmla="*/ 7300 h 71849"/>
                      <a:gd name="connsiteX256" fmla="*/ 12163 w 73236"/>
                      <a:gd name="connsiteY256" fmla="*/ 8051 h 71849"/>
                      <a:gd name="connsiteX257" fmla="*/ 11049 w 73236"/>
                      <a:gd name="connsiteY257" fmla="*/ 8847 h 71849"/>
                      <a:gd name="connsiteX258" fmla="*/ 12328 w 73236"/>
                      <a:gd name="connsiteY258" fmla="*/ 10365 h 71849"/>
                      <a:gd name="connsiteX259" fmla="*/ 12693 w 73236"/>
                      <a:gd name="connsiteY259" fmla="*/ 9391 h 71849"/>
                      <a:gd name="connsiteX260" fmla="*/ 14136 w 73236"/>
                      <a:gd name="connsiteY260" fmla="*/ 10166 h 71849"/>
                      <a:gd name="connsiteX261" fmla="*/ 11725 w 73236"/>
                      <a:gd name="connsiteY261" fmla="*/ 10830 h 71849"/>
                      <a:gd name="connsiteX262" fmla="*/ 13077 w 73236"/>
                      <a:gd name="connsiteY262" fmla="*/ 11486 h 71849"/>
                      <a:gd name="connsiteX263" fmla="*/ 12529 w 73236"/>
                      <a:gd name="connsiteY263" fmla="*/ 11460 h 71849"/>
                      <a:gd name="connsiteX264" fmla="*/ 13205 w 73236"/>
                      <a:gd name="connsiteY264" fmla="*/ 11674 h 71849"/>
                      <a:gd name="connsiteX265" fmla="*/ 12620 w 73236"/>
                      <a:gd name="connsiteY265" fmla="*/ 12237 h 71849"/>
                      <a:gd name="connsiteX266" fmla="*/ 11396 w 73236"/>
                      <a:gd name="connsiteY266" fmla="*/ 10816 h 71849"/>
                      <a:gd name="connsiteX267" fmla="*/ 11561 w 73236"/>
                      <a:gd name="connsiteY267" fmla="*/ 11126 h 71849"/>
                      <a:gd name="connsiteX268" fmla="*/ 8620 w 73236"/>
                      <a:gd name="connsiteY268" fmla="*/ 12206 h 71849"/>
                      <a:gd name="connsiteX269" fmla="*/ 9040 w 73236"/>
                      <a:gd name="connsiteY269" fmla="*/ 12607 h 71849"/>
                      <a:gd name="connsiteX270" fmla="*/ 8054 w 73236"/>
                      <a:gd name="connsiteY270" fmla="*/ 12759 h 71849"/>
                      <a:gd name="connsiteX271" fmla="*/ 6794 w 73236"/>
                      <a:gd name="connsiteY271" fmla="*/ 12880 h 71849"/>
                      <a:gd name="connsiteX272" fmla="*/ 7616 w 73236"/>
                      <a:gd name="connsiteY272" fmla="*/ 14598 h 71849"/>
                      <a:gd name="connsiteX273" fmla="*/ 5552 w 73236"/>
                      <a:gd name="connsiteY273" fmla="*/ 13813 h 71849"/>
                      <a:gd name="connsiteX274" fmla="*/ 6739 w 73236"/>
                      <a:gd name="connsiteY274" fmla="*/ 14235 h 71849"/>
                      <a:gd name="connsiteX275" fmla="*/ 7031 w 73236"/>
                      <a:gd name="connsiteY275" fmla="*/ 15751 h 71849"/>
                      <a:gd name="connsiteX276" fmla="*/ 5315 w 73236"/>
                      <a:gd name="connsiteY276" fmla="*/ 15734 h 71849"/>
                      <a:gd name="connsiteX277" fmla="*/ 6283 w 73236"/>
                      <a:gd name="connsiteY277" fmla="*/ 17250 h 71849"/>
                      <a:gd name="connsiteX278" fmla="*/ 3927 w 73236"/>
                      <a:gd name="connsiteY278" fmla="*/ 16967 h 71849"/>
                      <a:gd name="connsiteX279" fmla="*/ 6648 w 73236"/>
                      <a:gd name="connsiteY279" fmla="*/ 18360 h 71849"/>
                      <a:gd name="connsiteX280" fmla="*/ 3580 w 73236"/>
                      <a:gd name="connsiteY280" fmla="*/ 18247 h 71849"/>
                      <a:gd name="connsiteX281" fmla="*/ 3963 w 73236"/>
                      <a:gd name="connsiteY281" fmla="*/ 19728 h 71849"/>
                      <a:gd name="connsiteX282" fmla="*/ 4383 w 73236"/>
                      <a:gd name="connsiteY282" fmla="*/ 19648 h 71849"/>
                      <a:gd name="connsiteX283" fmla="*/ 3105 w 73236"/>
                      <a:gd name="connsiteY283" fmla="*/ 20932 h 71849"/>
                      <a:gd name="connsiteX284" fmla="*/ 1442 w 73236"/>
                      <a:gd name="connsiteY284" fmla="*/ 21754 h 71849"/>
                      <a:gd name="connsiteX285" fmla="*/ 3013 w 73236"/>
                      <a:gd name="connsiteY285" fmla="*/ 23874 h 71849"/>
                      <a:gd name="connsiteX286" fmla="*/ 1315 w 73236"/>
                      <a:gd name="connsiteY286" fmla="*/ 24592 h 71849"/>
                      <a:gd name="connsiteX287" fmla="*/ 2009 w 73236"/>
                      <a:gd name="connsiteY287" fmla="*/ 25421 h 71849"/>
                      <a:gd name="connsiteX288" fmla="*/ 2173 w 73236"/>
                      <a:gd name="connsiteY288" fmla="*/ 26493 h 71849"/>
                      <a:gd name="connsiteX289" fmla="*/ 694 w 73236"/>
                      <a:gd name="connsiteY289" fmla="*/ 27719 h 71849"/>
                      <a:gd name="connsiteX290" fmla="*/ 1644 w 73236"/>
                      <a:gd name="connsiteY290" fmla="*/ 27658 h 71849"/>
                      <a:gd name="connsiteX291" fmla="*/ 2173 w 73236"/>
                      <a:gd name="connsiteY291" fmla="*/ 28626 h 71849"/>
                      <a:gd name="connsiteX292" fmla="*/ 128 w 73236"/>
                      <a:gd name="connsiteY292" fmla="*/ 28586 h 71849"/>
                      <a:gd name="connsiteX293" fmla="*/ 785 w 73236"/>
                      <a:gd name="connsiteY293" fmla="*/ 28995 h 71849"/>
                      <a:gd name="connsiteX294" fmla="*/ 1753 w 73236"/>
                      <a:gd name="connsiteY294" fmla="*/ 29065 h 71849"/>
                      <a:gd name="connsiteX295" fmla="*/ 0 w 73236"/>
                      <a:gd name="connsiteY295" fmla="*/ 29609 h 71849"/>
                      <a:gd name="connsiteX296" fmla="*/ 858 w 73236"/>
                      <a:gd name="connsiteY296" fmla="*/ 30091 h 71849"/>
                      <a:gd name="connsiteX297" fmla="*/ 310 w 73236"/>
                      <a:gd name="connsiteY297" fmla="*/ 30946 h 71849"/>
                      <a:gd name="connsiteX298" fmla="*/ 23359 w 73236"/>
                      <a:gd name="connsiteY298" fmla="*/ 3897 h 71849"/>
                      <a:gd name="connsiteX299" fmla="*/ 22939 w 73236"/>
                      <a:gd name="connsiteY299" fmla="*/ 3963 h 71849"/>
                      <a:gd name="connsiteX300" fmla="*/ 23341 w 73236"/>
                      <a:gd name="connsiteY300" fmla="*/ 3879 h 71849"/>
                      <a:gd name="connsiteX301" fmla="*/ 23359 w 73236"/>
                      <a:gd name="connsiteY301" fmla="*/ 3897 h 71849"/>
                      <a:gd name="connsiteX302" fmla="*/ 24911 w 73236"/>
                      <a:gd name="connsiteY302" fmla="*/ 3359 h 71849"/>
                      <a:gd name="connsiteX303" fmla="*/ 24656 w 73236"/>
                      <a:gd name="connsiteY303" fmla="*/ 4246 h 71849"/>
                      <a:gd name="connsiteX304" fmla="*/ 24254 w 73236"/>
                      <a:gd name="connsiteY304" fmla="*/ 3636 h 71849"/>
                      <a:gd name="connsiteX305" fmla="*/ 24911 w 73236"/>
                      <a:gd name="connsiteY305" fmla="*/ 3359 h 71849"/>
                      <a:gd name="connsiteX306" fmla="*/ 11250 w 73236"/>
                      <a:gd name="connsiteY306" fmla="*/ 56248 h 71849"/>
                      <a:gd name="connsiteX307" fmla="*/ 11579 w 73236"/>
                      <a:gd name="connsiteY307" fmla="*/ 56634 h 71849"/>
                      <a:gd name="connsiteX308" fmla="*/ 10903 w 73236"/>
                      <a:gd name="connsiteY308" fmla="*/ 57176 h 71849"/>
                      <a:gd name="connsiteX309" fmla="*/ 11250 w 73236"/>
                      <a:gd name="connsiteY309" fmla="*/ 56248 h 71849"/>
                      <a:gd name="connsiteX310" fmla="*/ 4767 w 73236"/>
                      <a:gd name="connsiteY310" fmla="*/ 42710 h 71849"/>
                      <a:gd name="connsiteX311" fmla="*/ 4913 w 73236"/>
                      <a:gd name="connsiteY311" fmla="*/ 43292 h 71849"/>
                      <a:gd name="connsiteX312" fmla="*/ 4018 w 73236"/>
                      <a:gd name="connsiteY312" fmla="*/ 43287 h 71849"/>
                      <a:gd name="connsiteX313" fmla="*/ 4767 w 73236"/>
                      <a:gd name="connsiteY313" fmla="*/ 42710 h 71849"/>
                      <a:gd name="connsiteX314" fmla="*/ 4182 w 73236"/>
                      <a:gd name="connsiteY314" fmla="*/ 38589 h 71849"/>
                      <a:gd name="connsiteX315" fmla="*/ 4237 w 73236"/>
                      <a:gd name="connsiteY315" fmla="*/ 39309 h 71849"/>
                      <a:gd name="connsiteX316" fmla="*/ 3251 w 73236"/>
                      <a:gd name="connsiteY316" fmla="*/ 39261 h 71849"/>
                      <a:gd name="connsiteX317" fmla="*/ 3872 w 73236"/>
                      <a:gd name="connsiteY317" fmla="*/ 38816 h 71849"/>
                      <a:gd name="connsiteX318" fmla="*/ 4182 w 73236"/>
                      <a:gd name="connsiteY318" fmla="*/ 38589 h 7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236" h="71849">
                        <a:moveTo>
                          <a:pt x="310" y="30946"/>
                        </a:moveTo>
                        <a:lnTo>
                          <a:pt x="475" y="30272"/>
                        </a:lnTo>
                        <a:lnTo>
                          <a:pt x="1242" y="30661"/>
                        </a:lnTo>
                        <a:lnTo>
                          <a:pt x="91" y="31311"/>
                        </a:lnTo>
                        <a:cubicBezTo>
                          <a:pt x="1022" y="32577"/>
                          <a:pt x="2666" y="32577"/>
                          <a:pt x="4273" y="32719"/>
                        </a:cubicBezTo>
                        <a:cubicBezTo>
                          <a:pt x="4273" y="32745"/>
                          <a:pt x="4273" y="32770"/>
                          <a:pt x="4273" y="32794"/>
                        </a:cubicBezTo>
                        <a:cubicBezTo>
                          <a:pt x="4054" y="34716"/>
                          <a:pt x="4036" y="36611"/>
                          <a:pt x="4182" y="38472"/>
                        </a:cubicBezTo>
                        <a:lnTo>
                          <a:pt x="2958" y="38818"/>
                        </a:lnTo>
                        <a:cubicBezTo>
                          <a:pt x="2885" y="38436"/>
                          <a:pt x="3433" y="37917"/>
                          <a:pt x="3762" y="37486"/>
                        </a:cubicBezTo>
                        <a:cubicBezTo>
                          <a:pt x="4073" y="37050"/>
                          <a:pt x="4128" y="36690"/>
                          <a:pt x="3068" y="36504"/>
                        </a:cubicBezTo>
                        <a:lnTo>
                          <a:pt x="2867" y="36891"/>
                        </a:lnTo>
                        <a:cubicBezTo>
                          <a:pt x="2502" y="36874"/>
                          <a:pt x="1351" y="36648"/>
                          <a:pt x="2118" y="36111"/>
                        </a:cubicBezTo>
                        <a:cubicBezTo>
                          <a:pt x="2265" y="35978"/>
                          <a:pt x="2849" y="35894"/>
                          <a:pt x="3068" y="35970"/>
                        </a:cubicBezTo>
                        <a:lnTo>
                          <a:pt x="2812" y="35676"/>
                        </a:lnTo>
                        <a:cubicBezTo>
                          <a:pt x="1772" y="35844"/>
                          <a:pt x="1552" y="36847"/>
                          <a:pt x="1297" y="37492"/>
                        </a:cubicBezTo>
                        <a:cubicBezTo>
                          <a:pt x="1698" y="37274"/>
                          <a:pt x="2009" y="36788"/>
                          <a:pt x="2630" y="36920"/>
                        </a:cubicBezTo>
                        <a:cubicBezTo>
                          <a:pt x="2338" y="37468"/>
                          <a:pt x="1680" y="38027"/>
                          <a:pt x="1388" y="38597"/>
                        </a:cubicBezTo>
                        <a:cubicBezTo>
                          <a:pt x="1772" y="38345"/>
                          <a:pt x="2410" y="38177"/>
                          <a:pt x="2812" y="38054"/>
                        </a:cubicBezTo>
                        <a:cubicBezTo>
                          <a:pt x="3360" y="38602"/>
                          <a:pt x="2137" y="38536"/>
                          <a:pt x="2064" y="38998"/>
                        </a:cubicBezTo>
                        <a:cubicBezTo>
                          <a:pt x="2484" y="39137"/>
                          <a:pt x="2758" y="39227"/>
                          <a:pt x="3050" y="39086"/>
                        </a:cubicBezTo>
                        <a:cubicBezTo>
                          <a:pt x="2666" y="39670"/>
                          <a:pt x="2685" y="40133"/>
                          <a:pt x="3287" y="40640"/>
                        </a:cubicBezTo>
                        <a:cubicBezTo>
                          <a:pt x="3287" y="40640"/>
                          <a:pt x="3799" y="40056"/>
                          <a:pt x="4347" y="40133"/>
                        </a:cubicBezTo>
                        <a:cubicBezTo>
                          <a:pt x="4365" y="40246"/>
                          <a:pt x="4365" y="40363"/>
                          <a:pt x="4383" y="40474"/>
                        </a:cubicBezTo>
                        <a:cubicBezTo>
                          <a:pt x="3872" y="41358"/>
                          <a:pt x="2867" y="41809"/>
                          <a:pt x="2429" y="42996"/>
                        </a:cubicBezTo>
                        <a:cubicBezTo>
                          <a:pt x="1772" y="43842"/>
                          <a:pt x="2192" y="44470"/>
                          <a:pt x="2648" y="44991"/>
                        </a:cubicBezTo>
                        <a:cubicBezTo>
                          <a:pt x="3123" y="45515"/>
                          <a:pt x="3580" y="45950"/>
                          <a:pt x="3178" y="46583"/>
                        </a:cubicBezTo>
                        <a:cubicBezTo>
                          <a:pt x="2758" y="46777"/>
                          <a:pt x="2173" y="46127"/>
                          <a:pt x="2118" y="46819"/>
                        </a:cubicBezTo>
                        <a:cubicBezTo>
                          <a:pt x="2940" y="46443"/>
                          <a:pt x="2794" y="47005"/>
                          <a:pt x="3141" y="46923"/>
                        </a:cubicBezTo>
                        <a:cubicBezTo>
                          <a:pt x="2137" y="48001"/>
                          <a:pt x="3762" y="47778"/>
                          <a:pt x="3086" y="48548"/>
                        </a:cubicBezTo>
                        <a:cubicBezTo>
                          <a:pt x="3342" y="48329"/>
                          <a:pt x="3799" y="48585"/>
                          <a:pt x="4182" y="48713"/>
                        </a:cubicBezTo>
                        <a:cubicBezTo>
                          <a:pt x="5205" y="48238"/>
                          <a:pt x="4840" y="49222"/>
                          <a:pt x="5991" y="47748"/>
                        </a:cubicBezTo>
                        <a:cubicBezTo>
                          <a:pt x="5698" y="48127"/>
                          <a:pt x="5588" y="48413"/>
                          <a:pt x="5588" y="48649"/>
                        </a:cubicBezTo>
                        <a:cubicBezTo>
                          <a:pt x="5607" y="48881"/>
                          <a:pt x="5716" y="49058"/>
                          <a:pt x="5808" y="49241"/>
                        </a:cubicBezTo>
                        <a:cubicBezTo>
                          <a:pt x="5972" y="49610"/>
                          <a:pt x="6027" y="49980"/>
                          <a:pt x="5023" y="50873"/>
                        </a:cubicBezTo>
                        <a:lnTo>
                          <a:pt x="4621" y="50771"/>
                        </a:lnTo>
                        <a:lnTo>
                          <a:pt x="5534" y="51467"/>
                        </a:lnTo>
                        <a:lnTo>
                          <a:pt x="5497" y="51441"/>
                        </a:lnTo>
                        <a:cubicBezTo>
                          <a:pt x="5844" y="51745"/>
                          <a:pt x="5588" y="51977"/>
                          <a:pt x="6904" y="51920"/>
                        </a:cubicBezTo>
                        <a:cubicBezTo>
                          <a:pt x="7013" y="51584"/>
                          <a:pt x="6867" y="51261"/>
                          <a:pt x="7013" y="50914"/>
                        </a:cubicBezTo>
                        <a:cubicBezTo>
                          <a:pt x="8072" y="50928"/>
                          <a:pt x="6794" y="52245"/>
                          <a:pt x="7050" y="52798"/>
                        </a:cubicBezTo>
                        <a:cubicBezTo>
                          <a:pt x="7725" y="52367"/>
                          <a:pt x="6976" y="52134"/>
                          <a:pt x="7926" y="51798"/>
                        </a:cubicBezTo>
                        <a:cubicBezTo>
                          <a:pt x="8237" y="52079"/>
                          <a:pt x="7908" y="52672"/>
                          <a:pt x="7908" y="53122"/>
                        </a:cubicBezTo>
                        <a:lnTo>
                          <a:pt x="8273" y="52842"/>
                        </a:lnTo>
                        <a:cubicBezTo>
                          <a:pt x="9643" y="53160"/>
                          <a:pt x="6593" y="54362"/>
                          <a:pt x="8255" y="54194"/>
                        </a:cubicBezTo>
                        <a:cubicBezTo>
                          <a:pt x="8036" y="54318"/>
                          <a:pt x="7835" y="54559"/>
                          <a:pt x="7598" y="54661"/>
                        </a:cubicBezTo>
                        <a:cubicBezTo>
                          <a:pt x="8146" y="54659"/>
                          <a:pt x="9205" y="54705"/>
                          <a:pt x="9296" y="53881"/>
                        </a:cubicBezTo>
                        <a:cubicBezTo>
                          <a:pt x="9497" y="54163"/>
                          <a:pt x="9406" y="54701"/>
                          <a:pt x="9095" y="55143"/>
                        </a:cubicBezTo>
                        <a:cubicBezTo>
                          <a:pt x="8383" y="55280"/>
                          <a:pt x="8602" y="55025"/>
                          <a:pt x="7835" y="55416"/>
                        </a:cubicBezTo>
                        <a:lnTo>
                          <a:pt x="8346" y="56895"/>
                        </a:lnTo>
                        <a:cubicBezTo>
                          <a:pt x="8438" y="57028"/>
                          <a:pt x="8620" y="56531"/>
                          <a:pt x="8511" y="56362"/>
                        </a:cubicBezTo>
                        <a:cubicBezTo>
                          <a:pt x="9241" y="56360"/>
                          <a:pt x="9625" y="56595"/>
                          <a:pt x="9862" y="56964"/>
                        </a:cubicBezTo>
                        <a:cubicBezTo>
                          <a:pt x="10082" y="57335"/>
                          <a:pt x="10227" y="57795"/>
                          <a:pt x="10355" y="58283"/>
                        </a:cubicBezTo>
                        <a:cubicBezTo>
                          <a:pt x="10483" y="58765"/>
                          <a:pt x="10647" y="59253"/>
                          <a:pt x="10976" y="59587"/>
                        </a:cubicBezTo>
                        <a:cubicBezTo>
                          <a:pt x="11141" y="59755"/>
                          <a:pt x="11360" y="59883"/>
                          <a:pt x="11634" y="59950"/>
                        </a:cubicBezTo>
                        <a:cubicBezTo>
                          <a:pt x="11908" y="60011"/>
                          <a:pt x="12273" y="59996"/>
                          <a:pt x="12693" y="59907"/>
                        </a:cubicBezTo>
                        <a:cubicBezTo>
                          <a:pt x="12017" y="60281"/>
                          <a:pt x="12346" y="60465"/>
                          <a:pt x="12127" y="60959"/>
                        </a:cubicBezTo>
                        <a:cubicBezTo>
                          <a:pt x="12766" y="61229"/>
                          <a:pt x="13350" y="62031"/>
                          <a:pt x="14081" y="62089"/>
                        </a:cubicBezTo>
                        <a:lnTo>
                          <a:pt x="14264" y="61580"/>
                        </a:lnTo>
                        <a:cubicBezTo>
                          <a:pt x="15013" y="62986"/>
                          <a:pt x="15433" y="64261"/>
                          <a:pt x="16419" y="64624"/>
                        </a:cubicBezTo>
                        <a:cubicBezTo>
                          <a:pt x="16328" y="64829"/>
                          <a:pt x="16802" y="64025"/>
                          <a:pt x="16748" y="63795"/>
                        </a:cubicBezTo>
                        <a:cubicBezTo>
                          <a:pt x="16784" y="64394"/>
                          <a:pt x="17423" y="64178"/>
                          <a:pt x="17916" y="64045"/>
                        </a:cubicBezTo>
                        <a:cubicBezTo>
                          <a:pt x="18391" y="63908"/>
                          <a:pt x="18739" y="63837"/>
                          <a:pt x="18300" y="64723"/>
                        </a:cubicBezTo>
                        <a:lnTo>
                          <a:pt x="17989" y="64710"/>
                        </a:lnTo>
                        <a:cubicBezTo>
                          <a:pt x="18702" y="64940"/>
                          <a:pt x="19177" y="65612"/>
                          <a:pt x="19724" y="66264"/>
                        </a:cubicBezTo>
                        <a:cubicBezTo>
                          <a:pt x="20254" y="66911"/>
                          <a:pt x="20802" y="67638"/>
                          <a:pt x="21442" y="68094"/>
                        </a:cubicBezTo>
                        <a:cubicBezTo>
                          <a:pt x="22245" y="67186"/>
                          <a:pt x="20692" y="67594"/>
                          <a:pt x="21569" y="66476"/>
                        </a:cubicBezTo>
                        <a:cubicBezTo>
                          <a:pt x="22135" y="66482"/>
                          <a:pt x="22537" y="66871"/>
                          <a:pt x="22975" y="67172"/>
                        </a:cubicBezTo>
                        <a:cubicBezTo>
                          <a:pt x="23432" y="67488"/>
                          <a:pt x="23889" y="67820"/>
                          <a:pt x="24491" y="67833"/>
                        </a:cubicBezTo>
                        <a:cubicBezTo>
                          <a:pt x="24363" y="67636"/>
                          <a:pt x="24455" y="67519"/>
                          <a:pt x="24400" y="67417"/>
                        </a:cubicBezTo>
                        <a:cubicBezTo>
                          <a:pt x="25697" y="67095"/>
                          <a:pt x="23889" y="68470"/>
                          <a:pt x="24838" y="68642"/>
                        </a:cubicBezTo>
                        <a:cubicBezTo>
                          <a:pt x="24985" y="68076"/>
                          <a:pt x="25076" y="67957"/>
                          <a:pt x="25459" y="67782"/>
                        </a:cubicBezTo>
                        <a:lnTo>
                          <a:pt x="25423" y="68770"/>
                        </a:lnTo>
                        <a:cubicBezTo>
                          <a:pt x="25514" y="68648"/>
                          <a:pt x="25733" y="67954"/>
                          <a:pt x="25697" y="67630"/>
                        </a:cubicBezTo>
                        <a:cubicBezTo>
                          <a:pt x="25678" y="68299"/>
                          <a:pt x="26081" y="68491"/>
                          <a:pt x="26464" y="68690"/>
                        </a:cubicBezTo>
                        <a:cubicBezTo>
                          <a:pt x="26866" y="68885"/>
                          <a:pt x="27231" y="69066"/>
                          <a:pt x="27286" y="69670"/>
                        </a:cubicBezTo>
                        <a:cubicBezTo>
                          <a:pt x="27432" y="69407"/>
                          <a:pt x="27779" y="68290"/>
                          <a:pt x="27998" y="67895"/>
                        </a:cubicBezTo>
                        <a:cubicBezTo>
                          <a:pt x="28564" y="67687"/>
                          <a:pt x="29368" y="68222"/>
                          <a:pt x="29368" y="68739"/>
                        </a:cubicBezTo>
                        <a:cubicBezTo>
                          <a:pt x="29368" y="68735"/>
                          <a:pt x="29368" y="68735"/>
                          <a:pt x="29368" y="68735"/>
                        </a:cubicBezTo>
                        <a:cubicBezTo>
                          <a:pt x="31231" y="68052"/>
                          <a:pt x="30299" y="68277"/>
                          <a:pt x="30153" y="68114"/>
                        </a:cubicBezTo>
                        <a:cubicBezTo>
                          <a:pt x="31048" y="67868"/>
                          <a:pt x="30025" y="68777"/>
                          <a:pt x="30555" y="69581"/>
                        </a:cubicBezTo>
                        <a:lnTo>
                          <a:pt x="29715" y="69990"/>
                        </a:lnTo>
                        <a:lnTo>
                          <a:pt x="30829" y="70436"/>
                        </a:lnTo>
                        <a:lnTo>
                          <a:pt x="30427" y="69800"/>
                        </a:lnTo>
                        <a:cubicBezTo>
                          <a:pt x="31030" y="69437"/>
                          <a:pt x="31432" y="70516"/>
                          <a:pt x="32071" y="70593"/>
                        </a:cubicBezTo>
                        <a:lnTo>
                          <a:pt x="31651" y="71206"/>
                        </a:lnTo>
                        <a:cubicBezTo>
                          <a:pt x="31651" y="71206"/>
                          <a:pt x="31797" y="71332"/>
                          <a:pt x="31961" y="71464"/>
                        </a:cubicBezTo>
                        <a:lnTo>
                          <a:pt x="31980" y="71480"/>
                        </a:lnTo>
                        <a:lnTo>
                          <a:pt x="31852" y="71466"/>
                        </a:lnTo>
                        <a:lnTo>
                          <a:pt x="31669" y="71436"/>
                        </a:lnTo>
                        <a:lnTo>
                          <a:pt x="31669" y="71409"/>
                        </a:lnTo>
                        <a:lnTo>
                          <a:pt x="32162" y="70907"/>
                        </a:lnTo>
                        <a:lnTo>
                          <a:pt x="32290" y="70920"/>
                        </a:lnTo>
                        <a:lnTo>
                          <a:pt x="32253" y="71226"/>
                        </a:lnTo>
                        <a:lnTo>
                          <a:pt x="32253" y="71542"/>
                        </a:lnTo>
                        <a:lnTo>
                          <a:pt x="32308" y="71586"/>
                        </a:lnTo>
                        <a:cubicBezTo>
                          <a:pt x="32363" y="71612"/>
                          <a:pt x="32400" y="71636"/>
                          <a:pt x="32436" y="71659"/>
                        </a:cubicBezTo>
                        <a:cubicBezTo>
                          <a:pt x="32509" y="71701"/>
                          <a:pt x="32564" y="71730"/>
                          <a:pt x="32564" y="71730"/>
                        </a:cubicBezTo>
                        <a:cubicBezTo>
                          <a:pt x="32765" y="70363"/>
                          <a:pt x="33623" y="71480"/>
                          <a:pt x="33313" y="69868"/>
                        </a:cubicBezTo>
                        <a:cubicBezTo>
                          <a:pt x="34062" y="69564"/>
                          <a:pt x="34628" y="69871"/>
                          <a:pt x="35194" y="70277"/>
                        </a:cubicBezTo>
                        <a:cubicBezTo>
                          <a:pt x="35778" y="70706"/>
                          <a:pt x="36363" y="71142"/>
                          <a:pt x="37039" y="71168"/>
                        </a:cubicBezTo>
                        <a:cubicBezTo>
                          <a:pt x="36801" y="71183"/>
                          <a:pt x="36892" y="70892"/>
                          <a:pt x="36838" y="70673"/>
                        </a:cubicBezTo>
                        <a:cubicBezTo>
                          <a:pt x="37605" y="70328"/>
                          <a:pt x="38116" y="71020"/>
                          <a:pt x="38646" y="71709"/>
                        </a:cubicBezTo>
                        <a:cubicBezTo>
                          <a:pt x="38518" y="71283"/>
                          <a:pt x="38317" y="71152"/>
                          <a:pt x="38299" y="70786"/>
                        </a:cubicBezTo>
                        <a:cubicBezTo>
                          <a:pt x="38755" y="70755"/>
                          <a:pt x="38919" y="70943"/>
                          <a:pt x="39102" y="71186"/>
                        </a:cubicBezTo>
                        <a:cubicBezTo>
                          <a:pt x="39267" y="71431"/>
                          <a:pt x="39467" y="71729"/>
                          <a:pt x="40015" y="71849"/>
                        </a:cubicBezTo>
                        <a:cubicBezTo>
                          <a:pt x="39669" y="71318"/>
                          <a:pt x="39723" y="71013"/>
                          <a:pt x="39997" y="70825"/>
                        </a:cubicBezTo>
                        <a:cubicBezTo>
                          <a:pt x="39997" y="71332"/>
                          <a:pt x="40289" y="71656"/>
                          <a:pt x="40509" y="71769"/>
                        </a:cubicBezTo>
                        <a:cubicBezTo>
                          <a:pt x="39394" y="69161"/>
                          <a:pt x="41495" y="70494"/>
                          <a:pt x="40709" y="68416"/>
                        </a:cubicBezTo>
                        <a:cubicBezTo>
                          <a:pt x="40819" y="68987"/>
                          <a:pt x="42572" y="69935"/>
                          <a:pt x="42335" y="71080"/>
                        </a:cubicBezTo>
                        <a:lnTo>
                          <a:pt x="42006" y="70921"/>
                        </a:lnTo>
                        <a:cubicBezTo>
                          <a:pt x="42116" y="71674"/>
                          <a:pt x="42445" y="71320"/>
                          <a:pt x="42755" y="71329"/>
                        </a:cubicBezTo>
                        <a:cubicBezTo>
                          <a:pt x="42572" y="71226"/>
                          <a:pt x="42390" y="71086"/>
                          <a:pt x="42353" y="70932"/>
                        </a:cubicBezTo>
                        <a:cubicBezTo>
                          <a:pt x="42554" y="71015"/>
                          <a:pt x="42755" y="71075"/>
                          <a:pt x="42956" y="71104"/>
                        </a:cubicBezTo>
                        <a:cubicBezTo>
                          <a:pt x="43157" y="71122"/>
                          <a:pt x="43358" y="71120"/>
                          <a:pt x="43540" y="71102"/>
                        </a:cubicBezTo>
                        <a:cubicBezTo>
                          <a:pt x="43942" y="71068"/>
                          <a:pt x="44308" y="70974"/>
                          <a:pt x="44691" y="70874"/>
                        </a:cubicBezTo>
                        <a:cubicBezTo>
                          <a:pt x="45476" y="70653"/>
                          <a:pt x="46262" y="70476"/>
                          <a:pt x="47156" y="70483"/>
                        </a:cubicBezTo>
                        <a:cubicBezTo>
                          <a:pt x="46919" y="70266"/>
                          <a:pt x="46152" y="70016"/>
                          <a:pt x="46481" y="69658"/>
                        </a:cubicBezTo>
                        <a:cubicBezTo>
                          <a:pt x="47193" y="69190"/>
                          <a:pt x="47887" y="69217"/>
                          <a:pt x="48654" y="69360"/>
                        </a:cubicBezTo>
                        <a:cubicBezTo>
                          <a:pt x="49038" y="69429"/>
                          <a:pt x="49439" y="69537"/>
                          <a:pt x="49859" y="69610"/>
                        </a:cubicBezTo>
                        <a:cubicBezTo>
                          <a:pt x="50262" y="69663"/>
                          <a:pt x="50700" y="69701"/>
                          <a:pt x="51175" y="69672"/>
                        </a:cubicBezTo>
                        <a:cubicBezTo>
                          <a:pt x="50846" y="68861"/>
                          <a:pt x="50389" y="69000"/>
                          <a:pt x="49951" y="69152"/>
                        </a:cubicBezTo>
                        <a:cubicBezTo>
                          <a:pt x="49494" y="69318"/>
                          <a:pt x="49001" y="69413"/>
                          <a:pt x="48672" y="68659"/>
                        </a:cubicBezTo>
                        <a:lnTo>
                          <a:pt x="49348" y="68582"/>
                        </a:lnTo>
                        <a:cubicBezTo>
                          <a:pt x="49586" y="68542"/>
                          <a:pt x="49805" y="68501"/>
                          <a:pt x="50024" y="68463"/>
                        </a:cubicBezTo>
                        <a:cubicBezTo>
                          <a:pt x="50481" y="68388"/>
                          <a:pt x="50955" y="68324"/>
                          <a:pt x="51430" y="68266"/>
                        </a:cubicBezTo>
                        <a:cubicBezTo>
                          <a:pt x="51923" y="68207"/>
                          <a:pt x="52435" y="68160"/>
                          <a:pt x="52965" y="68116"/>
                        </a:cubicBezTo>
                        <a:cubicBezTo>
                          <a:pt x="53458" y="68036"/>
                          <a:pt x="53987" y="67965"/>
                          <a:pt x="54535" y="67897"/>
                        </a:cubicBezTo>
                        <a:cubicBezTo>
                          <a:pt x="54206" y="66611"/>
                          <a:pt x="54736" y="66598"/>
                          <a:pt x="55393" y="66589"/>
                        </a:cubicBezTo>
                        <a:cubicBezTo>
                          <a:pt x="56051" y="66606"/>
                          <a:pt x="56800" y="66536"/>
                          <a:pt x="56727" y="65356"/>
                        </a:cubicBezTo>
                        <a:cubicBezTo>
                          <a:pt x="57129" y="66129"/>
                          <a:pt x="57804" y="66010"/>
                          <a:pt x="58389" y="65616"/>
                        </a:cubicBezTo>
                        <a:cubicBezTo>
                          <a:pt x="57768" y="65198"/>
                          <a:pt x="58334" y="64757"/>
                          <a:pt x="57859" y="64476"/>
                        </a:cubicBezTo>
                        <a:cubicBezTo>
                          <a:pt x="58845" y="64792"/>
                          <a:pt x="60361" y="63841"/>
                          <a:pt x="59192" y="62644"/>
                        </a:cubicBezTo>
                        <a:cubicBezTo>
                          <a:pt x="60379" y="63751"/>
                          <a:pt x="60069" y="61760"/>
                          <a:pt x="61220" y="62270"/>
                        </a:cubicBezTo>
                        <a:cubicBezTo>
                          <a:pt x="61329" y="61335"/>
                          <a:pt x="62553" y="61342"/>
                          <a:pt x="62845" y="60323"/>
                        </a:cubicBezTo>
                        <a:cubicBezTo>
                          <a:pt x="63338" y="61165"/>
                          <a:pt x="63758" y="60182"/>
                          <a:pt x="64251" y="60000"/>
                        </a:cubicBezTo>
                        <a:cubicBezTo>
                          <a:pt x="64142" y="60014"/>
                          <a:pt x="64032" y="60011"/>
                          <a:pt x="63978" y="59927"/>
                        </a:cubicBezTo>
                        <a:cubicBezTo>
                          <a:pt x="63503" y="59163"/>
                          <a:pt x="65256" y="59558"/>
                          <a:pt x="65183" y="58798"/>
                        </a:cubicBezTo>
                        <a:cubicBezTo>
                          <a:pt x="65037" y="58380"/>
                          <a:pt x="64398" y="58270"/>
                          <a:pt x="64580" y="57910"/>
                        </a:cubicBezTo>
                        <a:cubicBezTo>
                          <a:pt x="65128" y="58354"/>
                          <a:pt x="66735" y="57686"/>
                          <a:pt x="66297" y="56734"/>
                        </a:cubicBezTo>
                        <a:cubicBezTo>
                          <a:pt x="66169" y="56946"/>
                          <a:pt x="65858" y="56736"/>
                          <a:pt x="65548" y="56696"/>
                        </a:cubicBezTo>
                        <a:cubicBezTo>
                          <a:pt x="66735" y="56011"/>
                          <a:pt x="67374" y="54840"/>
                          <a:pt x="67996" y="53704"/>
                        </a:cubicBezTo>
                        <a:cubicBezTo>
                          <a:pt x="68288" y="53109"/>
                          <a:pt x="68561" y="52517"/>
                          <a:pt x="68909" y="51964"/>
                        </a:cubicBezTo>
                        <a:cubicBezTo>
                          <a:pt x="69091" y="51688"/>
                          <a:pt x="69292" y="51423"/>
                          <a:pt x="69529" y="51169"/>
                        </a:cubicBezTo>
                        <a:cubicBezTo>
                          <a:pt x="69785" y="50919"/>
                          <a:pt x="70041" y="50676"/>
                          <a:pt x="70315" y="50435"/>
                        </a:cubicBezTo>
                        <a:lnTo>
                          <a:pt x="69018" y="50388"/>
                        </a:lnTo>
                        <a:cubicBezTo>
                          <a:pt x="68123" y="48326"/>
                          <a:pt x="71247" y="50167"/>
                          <a:pt x="71557" y="48852"/>
                        </a:cubicBezTo>
                        <a:cubicBezTo>
                          <a:pt x="71648" y="48402"/>
                          <a:pt x="71703" y="47951"/>
                          <a:pt x="71776" y="47493"/>
                        </a:cubicBezTo>
                        <a:cubicBezTo>
                          <a:pt x="71794" y="46992"/>
                          <a:pt x="71922" y="46492"/>
                          <a:pt x="71940" y="45997"/>
                        </a:cubicBezTo>
                        <a:lnTo>
                          <a:pt x="72068" y="44525"/>
                        </a:lnTo>
                        <a:lnTo>
                          <a:pt x="72068" y="43802"/>
                        </a:lnTo>
                        <a:lnTo>
                          <a:pt x="71940" y="43444"/>
                        </a:lnTo>
                        <a:lnTo>
                          <a:pt x="71849" y="43142"/>
                        </a:lnTo>
                        <a:cubicBezTo>
                          <a:pt x="71758" y="42352"/>
                          <a:pt x="71667" y="41568"/>
                          <a:pt x="71721" y="40806"/>
                        </a:cubicBezTo>
                        <a:cubicBezTo>
                          <a:pt x="71740" y="40617"/>
                          <a:pt x="71721" y="40425"/>
                          <a:pt x="71740" y="40237"/>
                        </a:cubicBezTo>
                        <a:lnTo>
                          <a:pt x="71648" y="39870"/>
                        </a:lnTo>
                        <a:lnTo>
                          <a:pt x="71465" y="39691"/>
                        </a:lnTo>
                        <a:lnTo>
                          <a:pt x="71484" y="39373"/>
                        </a:lnTo>
                        <a:cubicBezTo>
                          <a:pt x="71539" y="38949"/>
                          <a:pt x="71812" y="38555"/>
                          <a:pt x="71940" y="38140"/>
                        </a:cubicBezTo>
                        <a:cubicBezTo>
                          <a:pt x="72306" y="37914"/>
                          <a:pt x="72525" y="38324"/>
                          <a:pt x="73036" y="38399"/>
                        </a:cubicBezTo>
                        <a:cubicBezTo>
                          <a:pt x="72908" y="38087"/>
                          <a:pt x="71904" y="37959"/>
                          <a:pt x="72580" y="37587"/>
                        </a:cubicBezTo>
                        <a:lnTo>
                          <a:pt x="73237" y="37707"/>
                        </a:lnTo>
                        <a:cubicBezTo>
                          <a:pt x="72817" y="37293"/>
                          <a:pt x="72689" y="36818"/>
                          <a:pt x="72707" y="36304"/>
                        </a:cubicBezTo>
                        <a:cubicBezTo>
                          <a:pt x="72689" y="35791"/>
                          <a:pt x="72780" y="35242"/>
                          <a:pt x="72835" y="34695"/>
                        </a:cubicBezTo>
                        <a:cubicBezTo>
                          <a:pt x="72890" y="34151"/>
                          <a:pt x="72927" y="33616"/>
                          <a:pt x="72762" y="33161"/>
                        </a:cubicBezTo>
                        <a:cubicBezTo>
                          <a:pt x="72689" y="32935"/>
                          <a:pt x="72561" y="32730"/>
                          <a:pt x="72360" y="32553"/>
                        </a:cubicBezTo>
                        <a:cubicBezTo>
                          <a:pt x="72141" y="32381"/>
                          <a:pt x="71867" y="32239"/>
                          <a:pt x="71502" y="32139"/>
                        </a:cubicBezTo>
                        <a:cubicBezTo>
                          <a:pt x="71904" y="31357"/>
                          <a:pt x="71630" y="30749"/>
                          <a:pt x="71411" y="30119"/>
                        </a:cubicBezTo>
                        <a:cubicBezTo>
                          <a:pt x="71301" y="29799"/>
                          <a:pt x="71210" y="29472"/>
                          <a:pt x="71210" y="29096"/>
                        </a:cubicBezTo>
                        <a:cubicBezTo>
                          <a:pt x="71192" y="28723"/>
                          <a:pt x="71283" y="28301"/>
                          <a:pt x="71557" y="27774"/>
                        </a:cubicBezTo>
                        <a:cubicBezTo>
                          <a:pt x="70863" y="27364"/>
                          <a:pt x="70607" y="28659"/>
                          <a:pt x="70278" y="27969"/>
                        </a:cubicBezTo>
                        <a:cubicBezTo>
                          <a:pt x="70278" y="27969"/>
                          <a:pt x="70424" y="27512"/>
                          <a:pt x="70571" y="27054"/>
                        </a:cubicBezTo>
                        <a:cubicBezTo>
                          <a:pt x="70717" y="26588"/>
                          <a:pt x="70863" y="26122"/>
                          <a:pt x="70863" y="26119"/>
                        </a:cubicBezTo>
                        <a:cubicBezTo>
                          <a:pt x="71009" y="25896"/>
                          <a:pt x="71082" y="25679"/>
                          <a:pt x="71082" y="25469"/>
                        </a:cubicBezTo>
                        <a:cubicBezTo>
                          <a:pt x="71082" y="25228"/>
                          <a:pt x="71009" y="24994"/>
                          <a:pt x="70881" y="24767"/>
                        </a:cubicBezTo>
                        <a:cubicBezTo>
                          <a:pt x="70625" y="24313"/>
                          <a:pt x="70151" y="23893"/>
                          <a:pt x="69676" y="23487"/>
                        </a:cubicBezTo>
                        <a:cubicBezTo>
                          <a:pt x="68762" y="22643"/>
                          <a:pt x="67630" y="21951"/>
                          <a:pt x="67868" y="20760"/>
                        </a:cubicBezTo>
                        <a:lnTo>
                          <a:pt x="67813" y="20879"/>
                        </a:lnTo>
                        <a:cubicBezTo>
                          <a:pt x="67411" y="21113"/>
                          <a:pt x="66753" y="20998"/>
                          <a:pt x="66753" y="20653"/>
                        </a:cubicBezTo>
                        <a:cubicBezTo>
                          <a:pt x="67009" y="20410"/>
                          <a:pt x="67246" y="20523"/>
                          <a:pt x="67666" y="20523"/>
                        </a:cubicBezTo>
                        <a:cubicBezTo>
                          <a:pt x="67648" y="20043"/>
                          <a:pt x="67630" y="19655"/>
                          <a:pt x="67594" y="19325"/>
                        </a:cubicBezTo>
                        <a:cubicBezTo>
                          <a:pt x="67539" y="19005"/>
                          <a:pt x="67484" y="18744"/>
                          <a:pt x="67411" y="18501"/>
                        </a:cubicBezTo>
                        <a:cubicBezTo>
                          <a:pt x="67265" y="18013"/>
                          <a:pt x="67082" y="17601"/>
                          <a:pt x="66772" y="16950"/>
                        </a:cubicBezTo>
                        <a:cubicBezTo>
                          <a:pt x="66516" y="17831"/>
                          <a:pt x="65986" y="16781"/>
                          <a:pt x="65165" y="17248"/>
                        </a:cubicBezTo>
                        <a:cubicBezTo>
                          <a:pt x="65493" y="16603"/>
                          <a:pt x="66114" y="16888"/>
                          <a:pt x="66078" y="15920"/>
                        </a:cubicBezTo>
                        <a:cubicBezTo>
                          <a:pt x="65457" y="14909"/>
                          <a:pt x="64160" y="14518"/>
                          <a:pt x="63338" y="13972"/>
                        </a:cubicBezTo>
                        <a:cubicBezTo>
                          <a:pt x="63740" y="13152"/>
                          <a:pt x="63210" y="12911"/>
                          <a:pt x="63995" y="12217"/>
                        </a:cubicBezTo>
                        <a:cubicBezTo>
                          <a:pt x="63557" y="11691"/>
                          <a:pt x="63302" y="11219"/>
                          <a:pt x="62991" y="10719"/>
                        </a:cubicBezTo>
                        <a:cubicBezTo>
                          <a:pt x="62845" y="10472"/>
                          <a:pt x="62699" y="10209"/>
                          <a:pt x="62498" y="9948"/>
                        </a:cubicBezTo>
                        <a:cubicBezTo>
                          <a:pt x="62279" y="9696"/>
                          <a:pt x="62023" y="9431"/>
                          <a:pt x="61731" y="9146"/>
                        </a:cubicBezTo>
                        <a:lnTo>
                          <a:pt x="61439" y="9378"/>
                        </a:lnTo>
                        <a:cubicBezTo>
                          <a:pt x="61987" y="8118"/>
                          <a:pt x="59941" y="8880"/>
                          <a:pt x="60215" y="8118"/>
                        </a:cubicBezTo>
                        <a:cubicBezTo>
                          <a:pt x="59941" y="8494"/>
                          <a:pt x="59959" y="8757"/>
                          <a:pt x="59685" y="8997"/>
                        </a:cubicBezTo>
                        <a:lnTo>
                          <a:pt x="59412" y="8178"/>
                        </a:lnTo>
                        <a:cubicBezTo>
                          <a:pt x="59412" y="8719"/>
                          <a:pt x="58754" y="9769"/>
                          <a:pt x="58224" y="9492"/>
                        </a:cubicBezTo>
                        <a:cubicBezTo>
                          <a:pt x="58316" y="8418"/>
                          <a:pt x="58754" y="9119"/>
                          <a:pt x="58991" y="8363"/>
                        </a:cubicBezTo>
                        <a:lnTo>
                          <a:pt x="58078" y="9177"/>
                        </a:lnTo>
                        <a:cubicBezTo>
                          <a:pt x="57804" y="8799"/>
                          <a:pt x="58535" y="7645"/>
                          <a:pt x="59247" y="7726"/>
                        </a:cubicBezTo>
                        <a:cubicBezTo>
                          <a:pt x="58589" y="7227"/>
                          <a:pt x="58005" y="6615"/>
                          <a:pt x="57439" y="6034"/>
                        </a:cubicBezTo>
                        <a:cubicBezTo>
                          <a:pt x="56873" y="5430"/>
                          <a:pt x="56216" y="4982"/>
                          <a:pt x="55540" y="4657"/>
                        </a:cubicBezTo>
                        <a:lnTo>
                          <a:pt x="55266" y="5406"/>
                        </a:lnTo>
                        <a:cubicBezTo>
                          <a:pt x="54718" y="4747"/>
                          <a:pt x="53786" y="4129"/>
                          <a:pt x="53019" y="4542"/>
                        </a:cubicBezTo>
                        <a:cubicBezTo>
                          <a:pt x="53110" y="4332"/>
                          <a:pt x="53129" y="3872"/>
                          <a:pt x="53366" y="3700"/>
                        </a:cubicBezTo>
                        <a:cubicBezTo>
                          <a:pt x="53019" y="2427"/>
                          <a:pt x="52727" y="4434"/>
                          <a:pt x="52362" y="3578"/>
                        </a:cubicBezTo>
                        <a:cubicBezTo>
                          <a:pt x="52453" y="3835"/>
                          <a:pt x="52545" y="4075"/>
                          <a:pt x="52417" y="4392"/>
                        </a:cubicBezTo>
                        <a:cubicBezTo>
                          <a:pt x="52417" y="4392"/>
                          <a:pt x="52088" y="3963"/>
                          <a:pt x="51759" y="3532"/>
                        </a:cubicBezTo>
                        <a:cubicBezTo>
                          <a:pt x="51412" y="3098"/>
                          <a:pt x="51083" y="2663"/>
                          <a:pt x="51083" y="2663"/>
                        </a:cubicBezTo>
                        <a:cubicBezTo>
                          <a:pt x="50937" y="2928"/>
                          <a:pt x="50481" y="3214"/>
                          <a:pt x="49987" y="3366"/>
                        </a:cubicBezTo>
                        <a:cubicBezTo>
                          <a:pt x="49476" y="3534"/>
                          <a:pt x="48946" y="3547"/>
                          <a:pt x="48672" y="3165"/>
                        </a:cubicBezTo>
                        <a:cubicBezTo>
                          <a:pt x="48746" y="2847"/>
                          <a:pt x="49129" y="2517"/>
                          <a:pt x="49348" y="2530"/>
                        </a:cubicBezTo>
                        <a:lnTo>
                          <a:pt x="48965" y="2069"/>
                        </a:lnTo>
                        <a:lnTo>
                          <a:pt x="48106" y="3202"/>
                        </a:lnTo>
                        <a:cubicBezTo>
                          <a:pt x="48106" y="3202"/>
                          <a:pt x="48033" y="2856"/>
                          <a:pt x="47960" y="2509"/>
                        </a:cubicBezTo>
                        <a:cubicBezTo>
                          <a:pt x="47869" y="2161"/>
                          <a:pt x="47796" y="1812"/>
                          <a:pt x="47796" y="1812"/>
                        </a:cubicBezTo>
                        <a:lnTo>
                          <a:pt x="47412" y="2882"/>
                        </a:lnTo>
                        <a:cubicBezTo>
                          <a:pt x="46974" y="2482"/>
                          <a:pt x="47230" y="995"/>
                          <a:pt x="46700" y="970"/>
                        </a:cubicBezTo>
                        <a:cubicBezTo>
                          <a:pt x="44728" y="1194"/>
                          <a:pt x="44983" y="1673"/>
                          <a:pt x="43595" y="2425"/>
                        </a:cubicBezTo>
                        <a:cubicBezTo>
                          <a:pt x="43650" y="1881"/>
                          <a:pt x="43577" y="1582"/>
                          <a:pt x="43394" y="1415"/>
                        </a:cubicBezTo>
                        <a:cubicBezTo>
                          <a:pt x="43303" y="1333"/>
                          <a:pt x="43193" y="1275"/>
                          <a:pt x="43084" y="1249"/>
                        </a:cubicBezTo>
                        <a:cubicBezTo>
                          <a:pt x="42992" y="1233"/>
                          <a:pt x="42865" y="1222"/>
                          <a:pt x="42755" y="1231"/>
                        </a:cubicBezTo>
                        <a:cubicBezTo>
                          <a:pt x="42298" y="1257"/>
                          <a:pt x="41824" y="1333"/>
                          <a:pt x="41805" y="541"/>
                        </a:cubicBezTo>
                        <a:cubicBezTo>
                          <a:pt x="41385" y="889"/>
                          <a:pt x="40362" y="1023"/>
                          <a:pt x="39924" y="1099"/>
                        </a:cubicBezTo>
                        <a:cubicBezTo>
                          <a:pt x="39705" y="1138"/>
                          <a:pt x="38664" y="1127"/>
                          <a:pt x="38664" y="1121"/>
                        </a:cubicBezTo>
                        <a:lnTo>
                          <a:pt x="38664" y="482"/>
                        </a:lnTo>
                        <a:lnTo>
                          <a:pt x="39851" y="482"/>
                        </a:lnTo>
                        <a:lnTo>
                          <a:pt x="39687" y="482"/>
                        </a:lnTo>
                        <a:lnTo>
                          <a:pt x="39669" y="482"/>
                        </a:lnTo>
                        <a:lnTo>
                          <a:pt x="39614" y="849"/>
                        </a:lnTo>
                        <a:lnTo>
                          <a:pt x="39504" y="1127"/>
                        </a:lnTo>
                        <a:lnTo>
                          <a:pt x="39303" y="1174"/>
                        </a:lnTo>
                        <a:cubicBezTo>
                          <a:pt x="39175" y="1173"/>
                          <a:pt x="39047" y="1191"/>
                          <a:pt x="38919" y="1187"/>
                        </a:cubicBezTo>
                        <a:cubicBezTo>
                          <a:pt x="37897" y="1154"/>
                          <a:pt x="36819" y="942"/>
                          <a:pt x="35796" y="1178"/>
                        </a:cubicBezTo>
                        <a:lnTo>
                          <a:pt x="35961" y="1366"/>
                        </a:lnTo>
                        <a:cubicBezTo>
                          <a:pt x="35103" y="2416"/>
                          <a:pt x="34920" y="-237"/>
                          <a:pt x="33952" y="248"/>
                        </a:cubicBezTo>
                        <a:lnTo>
                          <a:pt x="34208" y="557"/>
                        </a:lnTo>
                        <a:cubicBezTo>
                          <a:pt x="33915" y="862"/>
                          <a:pt x="33568" y="1032"/>
                          <a:pt x="33167" y="1101"/>
                        </a:cubicBezTo>
                        <a:cubicBezTo>
                          <a:pt x="32984" y="1134"/>
                          <a:pt x="32783" y="1143"/>
                          <a:pt x="32564" y="1134"/>
                        </a:cubicBezTo>
                        <a:cubicBezTo>
                          <a:pt x="32363" y="1136"/>
                          <a:pt x="32162" y="1129"/>
                          <a:pt x="31943" y="1098"/>
                        </a:cubicBezTo>
                        <a:cubicBezTo>
                          <a:pt x="31085" y="984"/>
                          <a:pt x="30172" y="617"/>
                          <a:pt x="29496" y="256"/>
                        </a:cubicBezTo>
                        <a:cubicBezTo>
                          <a:pt x="29806" y="539"/>
                          <a:pt x="29788" y="1246"/>
                          <a:pt x="29404" y="1229"/>
                        </a:cubicBezTo>
                        <a:cubicBezTo>
                          <a:pt x="29002" y="858"/>
                          <a:pt x="29441" y="-320"/>
                          <a:pt x="28838" y="188"/>
                        </a:cubicBezTo>
                        <a:cubicBezTo>
                          <a:pt x="29057" y="373"/>
                          <a:pt x="29002" y="851"/>
                          <a:pt x="28856" y="900"/>
                        </a:cubicBezTo>
                        <a:lnTo>
                          <a:pt x="27980" y="0"/>
                        </a:lnTo>
                        <a:cubicBezTo>
                          <a:pt x="27194" y="577"/>
                          <a:pt x="26373" y="1178"/>
                          <a:pt x="25514" y="1616"/>
                        </a:cubicBezTo>
                        <a:cubicBezTo>
                          <a:pt x="24674" y="2130"/>
                          <a:pt x="23815" y="2486"/>
                          <a:pt x="22848" y="2498"/>
                        </a:cubicBezTo>
                        <a:cubicBezTo>
                          <a:pt x="22665" y="2970"/>
                          <a:pt x="23048" y="3251"/>
                          <a:pt x="23250" y="3574"/>
                        </a:cubicBezTo>
                        <a:cubicBezTo>
                          <a:pt x="22555" y="3675"/>
                          <a:pt x="21825" y="3739"/>
                          <a:pt x="21094" y="3768"/>
                        </a:cubicBezTo>
                        <a:cubicBezTo>
                          <a:pt x="20346" y="3808"/>
                          <a:pt x="19615" y="3850"/>
                          <a:pt x="18994" y="4044"/>
                        </a:cubicBezTo>
                        <a:lnTo>
                          <a:pt x="19469" y="5212"/>
                        </a:lnTo>
                        <a:cubicBezTo>
                          <a:pt x="18939" y="5521"/>
                          <a:pt x="18191" y="3724"/>
                          <a:pt x="18044" y="5116"/>
                        </a:cubicBezTo>
                        <a:cubicBezTo>
                          <a:pt x="17971" y="5355"/>
                          <a:pt x="18556" y="4909"/>
                          <a:pt x="19012" y="5286"/>
                        </a:cubicBezTo>
                        <a:cubicBezTo>
                          <a:pt x="18428" y="6743"/>
                          <a:pt x="17770" y="4593"/>
                          <a:pt x="16802" y="5342"/>
                        </a:cubicBezTo>
                        <a:lnTo>
                          <a:pt x="17807" y="6390"/>
                        </a:lnTo>
                        <a:cubicBezTo>
                          <a:pt x="17496" y="7559"/>
                          <a:pt x="16528" y="6275"/>
                          <a:pt x="15780" y="5771"/>
                        </a:cubicBezTo>
                        <a:cubicBezTo>
                          <a:pt x="14775" y="5466"/>
                          <a:pt x="14958" y="6177"/>
                          <a:pt x="15158" y="6944"/>
                        </a:cubicBezTo>
                        <a:cubicBezTo>
                          <a:pt x="15360" y="7716"/>
                          <a:pt x="15561" y="8540"/>
                          <a:pt x="14483" y="8551"/>
                        </a:cubicBezTo>
                        <a:cubicBezTo>
                          <a:pt x="13844" y="8164"/>
                          <a:pt x="13935" y="7682"/>
                          <a:pt x="13278" y="7300"/>
                        </a:cubicBezTo>
                        <a:cubicBezTo>
                          <a:pt x="12876" y="7806"/>
                          <a:pt x="12529" y="7943"/>
                          <a:pt x="12163" y="8051"/>
                        </a:cubicBezTo>
                        <a:cubicBezTo>
                          <a:pt x="11780" y="8166"/>
                          <a:pt x="11415" y="8286"/>
                          <a:pt x="11049" y="8847"/>
                        </a:cubicBezTo>
                        <a:cubicBezTo>
                          <a:pt x="11981" y="10852"/>
                          <a:pt x="11524" y="8427"/>
                          <a:pt x="12328" y="10365"/>
                        </a:cubicBezTo>
                        <a:lnTo>
                          <a:pt x="12693" y="9391"/>
                        </a:lnTo>
                        <a:cubicBezTo>
                          <a:pt x="12839" y="10761"/>
                          <a:pt x="13424" y="9123"/>
                          <a:pt x="14136" y="10166"/>
                        </a:cubicBezTo>
                        <a:cubicBezTo>
                          <a:pt x="13953" y="10821"/>
                          <a:pt x="12602" y="10604"/>
                          <a:pt x="11725" y="10830"/>
                        </a:cubicBezTo>
                        <a:cubicBezTo>
                          <a:pt x="12383" y="11515"/>
                          <a:pt x="12455" y="10313"/>
                          <a:pt x="13077" y="11486"/>
                        </a:cubicBezTo>
                        <a:lnTo>
                          <a:pt x="12529" y="11460"/>
                        </a:lnTo>
                        <a:cubicBezTo>
                          <a:pt x="12785" y="11592"/>
                          <a:pt x="13058" y="11840"/>
                          <a:pt x="13205" y="11674"/>
                        </a:cubicBezTo>
                        <a:cubicBezTo>
                          <a:pt x="13698" y="12416"/>
                          <a:pt x="12912" y="12008"/>
                          <a:pt x="12620" y="12237"/>
                        </a:cubicBezTo>
                        <a:cubicBezTo>
                          <a:pt x="12255" y="11899"/>
                          <a:pt x="11780" y="11391"/>
                          <a:pt x="11396" y="10816"/>
                        </a:cubicBezTo>
                        <a:cubicBezTo>
                          <a:pt x="11451" y="10898"/>
                          <a:pt x="11524" y="11000"/>
                          <a:pt x="11561" y="11126"/>
                        </a:cubicBezTo>
                        <a:cubicBezTo>
                          <a:pt x="10045" y="10721"/>
                          <a:pt x="9880" y="12428"/>
                          <a:pt x="8620" y="12206"/>
                        </a:cubicBezTo>
                        <a:cubicBezTo>
                          <a:pt x="8894" y="12312"/>
                          <a:pt x="8894" y="12434"/>
                          <a:pt x="9040" y="12607"/>
                        </a:cubicBezTo>
                        <a:cubicBezTo>
                          <a:pt x="8894" y="12803"/>
                          <a:pt x="8511" y="12783"/>
                          <a:pt x="8054" y="12759"/>
                        </a:cubicBezTo>
                        <a:cubicBezTo>
                          <a:pt x="7634" y="12746"/>
                          <a:pt x="7141" y="12726"/>
                          <a:pt x="6794" y="12880"/>
                        </a:cubicBezTo>
                        <a:cubicBezTo>
                          <a:pt x="7123" y="13603"/>
                          <a:pt x="8547" y="14017"/>
                          <a:pt x="7616" y="14598"/>
                        </a:cubicBezTo>
                        <a:cubicBezTo>
                          <a:pt x="6885" y="14277"/>
                          <a:pt x="6081" y="13066"/>
                          <a:pt x="5552" y="13813"/>
                        </a:cubicBezTo>
                        <a:cubicBezTo>
                          <a:pt x="5552" y="13813"/>
                          <a:pt x="6538" y="13566"/>
                          <a:pt x="6739" y="14235"/>
                        </a:cubicBezTo>
                        <a:cubicBezTo>
                          <a:pt x="5771" y="14598"/>
                          <a:pt x="6757" y="14618"/>
                          <a:pt x="7031" y="15751"/>
                        </a:cubicBezTo>
                        <a:cubicBezTo>
                          <a:pt x="5826" y="15460"/>
                          <a:pt x="6867" y="16664"/>
                          <a:pt x="5315" y="15734"/>
                        </a:cubicBezTo>
                        <a:cubicBezTo>
                          <a:pt x="6173" y="16636"/>
                          <a:pt x="5844" y="16330"/>
                          <a:pt x="6283" y="17250"/>
                        </a:cubicBezTo>
                        <a:cubicBezTo>
                          <a:pt x="5588" y="16518"/>
                          <a:pt x="4931" y="17592"/>
                          <a:pt x="3927" y="16967"/>
                        </a:cubicBezTo>
                        <a:cubicBezTo>
                          <a:pt x="4968" y="17834"/>
                          <a:pt x="5808" y="17047"/>
                          <a:pt x="6648" y="18360"/>
                        </a:cubicBezTo>
                        <a:cubicBezTo>
                          <a:pt x="5643" y="18287"/>
                          <a:pt x="4895" y="18875"/>
                          <a:pt x="3580" y="18247"/>
                        </a:cubicBezTo>
                        <a:cubicBezTo>
                          <a:pt x="3708" y="18744"/>
                          <a:pt x="4091" y="19146"/>
                          <a:pt x="3963" y="19728"/>
                        </a:cubicBezTo>
                        <a:cubicBezTo>
                          <a:pt x="3927" y="19606"/>
                          <a:pt x="4237" y="19635"/>
                          <a:pt x="4383" y="19648"/>
                        </a:cubicBezTo>
                        <a:cubicBezTo>
                          <a:pt x="3725" y="19876"/>
                          <a:pt x="3452" y="20453"/>
                          <a:pt x="3105" y="20932"/>
                        </a:cubicBezTo>
                        <a:cubicBezTo>
                          <a:pt x="2758" y="21410"/>
                          <a:pt x="2356" y="21805"/>
                          <a:pt x="1442" y="21754"/>
                        </a:cubicBezTo>
                        <a:cubicBezTo>
                          <a:pt x="3452" y="22357"/>
                          <a:pt x="913" y="23920"/>
                          <a:pt x="3013" y="23874"/>
                        </a:cubicBezTo>
                        <a:cubicBezTo>
                          <a:pt x="2794" y="24238"/>
                          <a:pt x="1735" y="24570"/>
                          <a:pt x="1315" y="24592"/>
                        </a:cubicBezTo>
                        <a:cubicBezTo>
                          <a:pt x="2100" y="24829"/>
                          <a:pt x="2100" y="25100"/>
                          <a:pt x="2009" y="25421"/>
                        </a:cubicBezTo>
                        <a:cubicBezTo>
                          <a:pt x="1936" y="25755"/>
                          <a:pt x="1772" y="26137"/>
                          <a:pt x="2173" y="26493"/>
                        </a:cubicBezTo>
                        <a:cubicBezTo>
                          <a:pt x="1224" y="26495"/>
                          <a:pt x="1333" y="27350"/>
                          <a:pt x="694" y="27719"/>
                        </a:cubicBezTo>
                        <a:cubicBezTo>
                          <a:pt x="931" y="27543"/>
                          <a:pt x="1242" y="27492"/>
                          <a:pt x="1644" y="27658"/>
                        </a:cubicBezTo>
                        <a:cubicBezTo>
                          <a:pt x="858" y="28044"/>
                          <a:pt x="1516" y="28057"/>
                          <a:pt x="2173" y="28626"/>
                        </a:cubicBezTo>
                        <a:cubicBezTo>
                          <a:pt x="1516" y="29238"/>
                          <a:pt x="986" y="28278"/>
                          <a:pt x="128" y="28586"/>
                        </a:cubicBezTo>
                        <a:cubicBezTo>
                          <a:pt x="219" y="28946"/>
                          <a:pt x="493" y="28977"/>
                          <a:pt x="785" y="28995"/>
                        </a:cubicBezTo>
                        <a:cubicBezTo>
                          <a:pt x="1077" y="29008"/>
                          <a:pt x="1442" y="28959"/>
                          <a:pt x="1753" y="29065"/>
                        </a:cubicBezTo>
                        <a:lnTo>
                          <a:pt x="0" y="29609"/>
                        </a:lnTo>
                        <a:cubicBezTo>
                          <a:pt x="146" y="29797"/>
                          <a:pt x="438" y="29958"/>
                          <a:pt x="858" y="30091"/>
                        </a:cubicBezTo>
                        <a:cubicBezTo>
                          <a:pt x="310" y="30299"/>
                          <a:pt x="-402" y="30438"/>
                          <a:pt x="310" y="30946"/>
                        </a:cubicBezTo>
                        <a:close/>
                        <a:moveTo>
                          <a:pt x="23359" y="3897"/>
                        </a:moveTo>
                        <a:cubicBezTo>
                          <a:pt x="23158" y="3930"/>
                          <a:pt x="23030" y="3949"/>
                          <a:pt x="22939" y="3963"/>
                        </a:cubicBezTo>
                        <a:cubicBezTo>
                          <a:pt x="23048" y="3945"/>
                          <a:pt x="23176" y="3912"/>
                          <a:pt x="23341" y="3879"/>
                        </a:cubicBezTo>
                        <a:cubicBezTo>
                          <a:pt x="23359" y="3881"/>
                          <a:pt x="23359" y="3888"/>
                          <a:pt x="23359" y="3897"/>
                        </a:cubicBezTo>
                        <a:close/>
                        <a:moveTo>
                          <a:pt x="24911" y="3359"/>
                        </a:moveTo>
                        <a:cubicBezTo>
                          <a:pt x="24783" y="3728"/>
                          <a:pt x="24491" y="4051"/>
                          <a:pt x="24656" y="4246"/>
                        </a:cubicBezTo>
                        <a:cubicBezTo>
                          <a:pt x="24510" y="4319"/>
                          <a:pt x="24327" y="3992"/>
                          <a:pt x="24254" y="3636"/>
                        </a:cubicBezTo>
                        <a:cubicBezTo>
                          <a:pt x="24510" y="3554"/>
                          <a:pt x="24747" y="3463"/>
                          <a:pt x="24911" y="3359"/>
                        </a:cubicBezTo>
                        <a:close/>
                        <a:moveTo>
                          <a:pt x="11250" y="56248"/>
                        </a:moveTo>
                        <a:cubicBezTo>
                          <a:pt x="11360" y="56378"/>
                          <a:pt x="11470" y="56506"/>
                          <a:pt x="11579" y="56634"/>
                        </a:cubicBezTo>
                        <a:cubicBezTo>
                          <a:pt x="11360" y="56836"/>
                          <a:pt x="11104" y="57034"/>
                          <a:pt x="10903" y="57176"/>
                        </a:cubicBezTo>
                        <a:cubicBezTo>
                          <a:pt x="10830" y="56805"/>
                          <a:pt x="10995" y="56506"/>
                          <a:pt x="11250" y="56248"/>
                        </a:cubicBezTo>
                        <a:close/>
                        <a:moveTo>
                          <a:pt x="4767" y="42710"/>
                        </a:moveTo>
                        <a:cubicBezTo>
                          <a:pt x="4821" y="42903"/>
                          <a:pt x="4858" y="43097"/>
                          <a:pt x="4913" y="43292"/>
                        </a:cubicBezTo>
                        <a:cubicBezTo>
                          <a:pt x="4420" y="43289"/>
                          <a:pt x="4018" y="43287"/>
                          <a:pt x="4018" y="43287"/>
                        </a:cubicBezTo>
                        <a:cubicBezTo>
                          <a:pt x="4292" y="42973"/>
                          <a:pt x="4529" y="42808"/>
                          <a:pt x="4767" y="42710"/>
                        </a:cubicBezTo>
                        <a:close/>
                        <a:moveTo>
                          <a:pt x="4182" y="38589"/>
                        </a:moveTo>
                        <a:cubicBezTo>
                          <a:pt x="4200" y="38829"/>
                          <a:pt x="4219" y="39070"/>
                          <a:pt x="4237" y="39309"/>
                        </a:cubicBezTo>
                        <a:cubicBezTo>
                          <a:pt x="3908" y="39376"/>
                          <a:pt x="3488" y="39340"/>
                          <a:pt x="3251" y="39261"/>
                        </a:cubicBezTo>
                        <a:cubicBezTo>
                          <a:pt x="3251" y="39261"/>
                          <a:pt x="3561" y="39037"/>
                          <a:pt x="3872" y="38816"/>
                        </a:cubicBezTo>
                        <a:cubicBezTo>
                          <a:pt x="3981" y="38735"/>
                          <a:pt x="4091" y="38660"/>
                          <a:pt x="4182" y="3858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9" name="任意多边形: 形状 1788">
                    <a:extLst>
                      <a:ext uri="{FF2B5EF4-FFF2-40B4-BE49-F238E27FC236}">
                        <a16:creationId xmlns:a16="http://schemas.microsoft.com/office/drawing/2014/main" id="{89B4F4F4-E9C6-0ABB-9DBA-66B174C6C7C3}"/>
                      </a:ext>
                    </a:extLst>
                  </p:cNvPr>
                  <p:cNvSpPr/>
                  <p:nvPr/>
                </p:nvSpPr>
                <p:spPr>
                  <a:xfrm>
                    <a:off x="8539621" y="20721"/>
                    <a:ext cx="54" cy="120"/>
                  </a:xfrm>
                  <a:custGeom>
                    <a:avLst/>
                    <a:gdLst>
                      <a:gd name="connsiteX0" fmla="*/ 55 w 54"/>
                      <a:gd name="connsiteY0" fmla="*/ 121 h 120"/>
                      <a:gd name="connsiteX1" fmla="*/ 0 w 54"/>
                      <a:gd name="connsiteY1" fmla="*/ 0 h 120"/>
                      <a:gd name="connsiteX2" fmla="*/ 55 w 5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20">
                        <a:moveTo>
                          <a:pt x="55" y="121"/>
                        </a:moveTo>
                        <a:cubicBezTo>
                          <a:pt x="37" y="86"/>
                          <a:pt x="18" y="42"/>
                          <a:pt x="0" y="0"/>
                        </a:cubicBezTo>
                        <a:cubicBezTo>
                          <a:pt x="18" y="40"/>
                          <a:pt x="37" y="80"/>
                          <a:pt x="55" y="12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0" name="任意多边形: 形状 1789">
                    <a:extLst>
                      <a:ext uri="{FF2B5EF4-FFF2-40B4-BE49-F238E27FC236}">
                        <a16:creationId xmlns:a16="http://schemas.microsoft.com/office/drawing/2014/main" id="{17C8DD1D-0A04-EE63-38E2-C421788EC974}"/>
                      </a:ext>
                    </a:extLst>
                  </p:cNvPr>
                  <p:cNvSpPr/>
                  <p:nvPr/>
                </p:nvSpPr>
                <p:spPr>
                  <a:xfrm>
                    <a:off x="8551565" y="77234"/>
                    <a:ext cx="164" cy="29"/>
                  </a:xfrm>
                  <a:custGeom>
                    <a:avLst/>
                    <a:gdLst>
                      <a:gd name="connsiteX0" fmla="*/ 0 w 164"/>
                      <a:gd name="connsiteY0" fmla="*/ 29 h 29"/>
                      <a:gd name="connsiteX1" fmla="*/ 165 w 164"/>
                      <a:gd name="connsiteY1" fmla="*/ 0 h 29"/>
                      <a:gd name="connsiteX2" fmla="*/ 0 w 164"/>
                      <a:gd name="connsiteY2" fmla="*/ 29 h 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29">
                        <a:moveTo>
                          <a:pt x="0" y="29"/>
                        </a:moveTo>
                        <a:cubicBezTo>
                          <a:pt x="55" y="11"/>
                          <a:pt x="110" y="-2"/>
                          <a:pt x="165" y="0"/>
                        </a:cubicBezTo>
                        <a:cubicBezTo>
                          <a:pt x="128" y="11"/>
                          <a:pt x="73" y="24"/>
                          <a:pt x="0" y="2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1" name="任意多边形: 形状 1790">
                    <a:extLst>
                      <a:ext uri="{FF2B5EF4-FFF2-40B4-BE49-F238E27FC236}">
                        <a16:creationId xmlns:a16="http://schemas.microsoft.com/office/drawing/2014/main" id="{4772052F-4A79-B7A8-C105-C15B91B92BE2}"/>
                      </a:ext>
                    </a:extLst>
                  </p:cNvPr>
                  <p:cNvSpPr/>
                  <p:nvPr/>
                </p:nvSpPr>
                <p:spPr>
                  <a:xfrm>
                    <a:off x="8539566" y="20570"/>
                    <a:ext cx="54" cy="151"/>
                  </a:xfrm>
                  <a:custGeom>
                    <a:avLst/>
                    <a:gdLst>
                      <a:gd name="connsiteX0" fmla="*/ 55 w 54"/>
                      <a:gd name="connsiteY0" fmla="*/ 152 h 151"/>
                      <a:gd name="connsiteX1" fmla="*/ 0 w 54"/>
                      <a:gd name="connsiteY1" fmla="*/ 0 h 151"/>
                      <a:gd name="connsiteX2" fmla="*/ 55 w 54"/>
                      <a:gd name="connsiteY2" fmla="*/ 152 h 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51">
                        <a:moveTo>
                          <a:pt x="55" y="152"/>
                        </a:moveTo>
                        <a:cubicBezTo>
                          <a:pt x="37" y="102"/>
                          <a:pt x="18" y="51"/>
                          <a:pt x="0" y="0"/>
                        </a:cubicBezTo>
                        <a:cubicBezTo>
                          <a:pt x="18" y="58"/>
                          <a:pt x="37" y="100"/>
                          <a:pt x="55" y="1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2" name="任意多边形: 形状 1791">
                    <a:extLst>
                      <a:ext uri="{FF2B5EF4-FFF2-40B4-BE49-F238E27FC236}">
                        <a16:creationId xmlns:a16="http://schemas.microsoft.com/office/drawing/2014/main" id="{1D71568E-C2DA-BBA6-0B52-314833B3EC9F}"/>
                      </a:ext>
                    </a:extLst>
                  </p:cNvPr>
                  <p:cNvSpPr/>
                  <p:nvPr/>
                </p:nvSpPr>
                <p:spPr>
                  <a:xfrm>
                    <a:off x="8535037" y="18806"/>
                    <a:ext cx="146" cy="270"/>
                  </a:xfrm>
                  <a:custGeom>
                    <a:avLst/>
                    <a:gdLst>
                      <a:gd name="connsiteX0" fmla="*/ 146 w 146"/>
                      <a:gd name="connsiteY0" fmla="*/ 24 h 270"/>
                      <a:gd name="connsiteX1" fmla="*/ 73 w 146"/>
                      <a:gd name="connsiteY1" fmla="*/ 270 h 270"/>
                      <a:gd name="connsiteX2" fmla="*/ 0 w 146"/>
                      <a:gd name="connsiteY2" fmla="*/ 0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70">
                        <a:moveTo>
                          <a:pt x="146" y="24"/>
                        </a:moveTo>
                        <a:lnTo>
                          <a:pt x="73" y="2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3" name="任意多边形: 形状 1792">
                    <a:extLst>
                      <a:ext uri="{FF2B5EF4-FFF2-40B4-BE49-F238E27FC236}">
                        <a16:creationId xmlns:a16="http://schemas.microsoft.com/office/drawing/2014/main" id="{775B4180-B9EE-BFD0-50AE-5B15288372A7}"/>
                      </a:ext>
                    </a:extLst>
                  </p:cNvPr>
                  <p:cNvSpPr/>
                  <p:nvPr/>
                </p:nvSpPr>
                <p:spPr>
                  <a:xfrm>
                    <a:off x="8494638" y="71927"/>
                    <a:ext cx="292" cy="48"/>
                  </a:xfrm>
                  <a:custGeom>
                    <a:avLst/>
                    <a:gdLst>
                      <a:gd name="connsiteX0" fmla="*/ 292 w 292"/>
                      <a:gd name="connsiteY0" fmla="*/ 0 h 48"/>
                      <a:gd name="connsiteX1" fmla="*/ 0 w 292"/>
                      <a:gd name="connsiteY1" fmla="*/ 44 h 48"/>
                      <a:gd name="connsiteX2" fmla="*/ 292 w 29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48">
                        <a:moveTo>
                          <a:pt x="292" y="0"/>
                        </a:moveTo>
                        <a:cubicBezTo>
                          <a:pt x="201" y="35"/>
                          <a:pt x="109" y="58"/>
                          <a:pt x="0" y="44"/>
                        </a:cubicBezTo>
                        <a:cubicBezTo>
                          <a:pt x="73" y="11"/>
                          <a:pt x="164" y="4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4" name="任意多边形: 形状 1793">
                    <a:extLst>
                      <a:ext uri="{FF2B5EF4-FFF2-40B4-BE49-F238E27FC236}">
                        <a16:creationId xmlns:a16="http://schemas.microsoft.com/office/drawing/2014/main" id="{2D5ADAD9-6D2E-5F24-71E7-8B7932A56FF4}"/>
                      </a:ext>
                    </a:extLst>
                  </p:cNvPr>
                  <p:cNvSpPr/>
                  <p:nvPr/>
                </p:nvSpPr>
                <p:spPr>
                  <a:xfrm>
                    <a:off x="8492245" y="68373"/>
                    <a:ext cx="566" cy="332"/>
                  </a:xfrm>
                  <a:custGeom>
                    <a:avLst/>
                    <a:gdLst>
                      <a:gd name="connsiteX0" fmla="*/ 566 w 566"/>
                      <a:gd name="connsiteY0" fmla="*/ 332 h 332"/>
                      <a:gd name="connsiteX1" fmla="*/ 0 w 566"/>
                      <a:gd name="connsiteY1" fmla="*/ 0 h 332"/>
                      <a:gd name="connsiteX2" fmla="*/ 566 w 566"/>
                      <a:gd name="connsiteY2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6" h="332">
                        <a:moveTo>
                          <a:pt x="566" y="332"/>
                        </a:moveTo>
                        <a:lnTo>
                          <a:pt x="0" y="0"/>
                        </a:lnTo>
                        <a:cubicBezTo>
                          <a:pt x="310" y="124"/>
                          <a:pt x="457" y="236"/>
                          <a:pt x="566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5" name="任意多边形: 形状 1794">
                    <a:extLst>
                      <a:ext uri="{FF2B5EF4-FFF2-40B4-BE49-F238E27FC236}">
                        <a16:creationId xmlns:a16="http://schemas.microsoft.com/office/drawing/2014/main" id="{7F02FB9A-C7E9-BFA6-6773-311C72DE251A}"/>
                      </a:ext>
                    </a:extLst>
                  </p:cNvPr>
                  <p:cNvSpPr/>
                  <p:nvPr/>
                </p:nvSpPr>
                <p:spPr>
                  <a:xfrm>
                    <a:off x="8491112" y="65979"/>
                    <a:ext cx="401" cy="219"/>
                  </a:xfrm>
                  <a:custGeom>
                    <a:avLst/>
                    <a:gdLst>
                      <a:gd name="connsiteX0" fmla="*/ 0 w 401"/>
                      <a:gd name="connsiteY0" fmla="*/ 219 h 219"/>
                      <a:gd name="connsiteX1" fmla="*/ 402 w 401"/>
                      <a:gd name="connsiteY1" fmla="*/ 0 h 219"/>
                      <a:gd name="connsiteX2" fmla="*/ 402 w 401"/>
                      <a:gd name="connsiteY2" fmla="*/ 4 h 219"/>
                      <a:gd name="connsiteX3" fmla="*/ 0 w 401"/>
                      <a:gd name="connsiteY3" fmla="*/ 219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19">
                        <a:moveTo>
                          <a:pt x="0" y="219"/>
                        </a:moveTo>
                        <a:cubicBezTo>
                          <a:pt x="165" y="115"/>
                          <a:pt x="293" y="55"/>
                          <a:pt x="402" y="0"/>
                        </a:cubicBezTo>
                        <a:cubicBezTo>
                          <a:pt x="402" y="2"/>
                          <a:pt x="402" y="4"/>
                          <a:pt x="402" y="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6" name="任意多边形: 形状 1795">
                    <a:extLst>
                      <a:ext uri="{FF2B5EF4-FFF2-40B4-BE49-F238E27FC236}">
                        <a16:creationId xmlns:a16="http://schemas.microsoft.com/office/drawing/2014/main" id="{AE46061B-9758-095D-962C-917B3955003B}"/>
                      </a:ext>
                    </a:extLst>
                  </p:cNvPr>
                  <p:cNvSpPr/>
                  <p:nvPr/>
                </p:nvSpPr>
                <p:spPr>
                  <a:xfrm>
                    <a:off x="8530069" y="88589"/>
                    <a:ext cx="294" cy="120"/>
                  </a:xfrm>
                  <a:custGeom>
                    <a:avLst/>
                    <a:gdLst>
                      <a:gd name="connsiteX0" fmla="*/ 0 w 294"/>
                      <a:gd name="connsiteY0" fmla="*/ 0 h 120"/>
                      <a:gd name="connsiteX1" fmla="*/ 128 w 294"/>
                      <a:gd name="connsiteY1" fmla="*/ 27 h 120"/>
                      <a:gd name="connsiteX2" fmla="*/ 0 w 294"/>
                      <a:gd name="connsiteY2" fmla="*/ 0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" h="120">
                        <a:moveTo>
                          <a:pt x="0" y="0"/>
                        </a:moveTo>
                        <a:cubicBezTo>
                          <a:pt x="37" y="0"/>
                          <a:pt x="91" y="7"/>
                          <a:pt x="128" y="27"/>
                        </a:cubicBezTo>
                        <a:cubicBezTo>
                          <a:pt x="457" y="174"/>
                          <a:pt x="238" y="1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7" name="任意多边形: 形状 1796">
                    <a:extLst>
                      <a:ext uri="{FF2B5EF4-FFF2-40B4-BE49-F238E27FC236}">
                        <a16:creationId xmlns:a16="http://schemas.microsoft.com/office/drawing/2014/main" id="{926DDBFA-5C03-C55F-F7D5-66989A40DC6B}"/>
                      </a:ext>
                    </a:extLst>
                  </p:cNvPr>
                  <p:cNvSpPr/>
                  <p:nvPr/>
                </p:nvSpPr>
                <p:spPr>
                  <a:xfrm>
                    <a:off x="8516002" y="86003"/>
                    <a:ext cx="387" cy="598"/>
                  </a:xfrm>
                  <a:custGeom>
                    <a:avLst/>
                    <a:gdLst>
                      <a:gd name="connsiteX0" fmla="*/ 22 w 387"/>
                      <a:gd name="connsiteY0" fmla="*/ 0 h 598"/>
                      <a:gd name="connsiteX1" fmla="*/ 388 w 387"/>
                      <a:gd name="connsiteY1" fmla="*/ 595 h 598"/>
                      <a:gd name="connsiteX2" fmla="*/ 22 w 387"/>
                      <a:gd name="connsiteY2" fmla="*/ 0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" h="598">
                        <a:moveTo>
                          <a:pt x="22" y="0"/>
                        </a:moveTo>
                        <a:cubicBezTo>
                          <a:pt x="132" y="223"/>
                          <a:pt x="260" y="442"/>
                          <a:pt x="388" y="595"/>
                        </a:cubicBezTo>
                        <a:cubicBezTo>
                          <a:pt x="132" y="612"/>
                          <a:pt x="-69" y="583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8" name="任意多边形: 形状 1797">
                    <a:extLst>
                      <a:ext uri="{FF2B5EF4-FFF2-40B4-BE49-F238E27FC236}">
                        <a16:creationId xmlns:a16="http://schemas.microsoft.com/office/drawing/2014/main" id="{67F5012E-4C8F-E324-B6B3-0E1C7EA4B0C1}"/>
                      </a:ext>
                    </a:extLst>
                  </p:cNvPr>
                  <p:cNvSpPr/>
                  <p:nvPr/>
                </p:nvSpPr>
                <p:spPr>
                  <a:xfrm>
                    <a:off x="8545703" y="82818"/>
                    <a:ext cx="73" cy="74"/>
                  </a:xfrm>
                  <a:custGeom>
                    <a:avLst/>
                    <a:gdLst>
                      <a:gd name="connsiteX0" fmla="*/ 18 w 73"/>
                      <a:gd name="connsiteY0" fmla="*/ 75 h 74"/>
                      <a:gd name="connsiteX1" fmla="*/ 0 w 73"/>
                      <a:gd name="connsiteY1" fmla="*/ 62 h 74"/>
                      <a:gd name="connsiteX2" fmla="*/ 73 w 73"/>
                      <a:gd name="connsiteY2" fmla="*/ 0 h 74"/>
                      <a:gd name="connsiteX3" fmla="*/ 18 w 73"/>
                      <a:gd name="connsiteY3" fmla="*/ 75 h 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74">
                        <a:moveTo>
                          <a:pt x="18" y="75"/>
                        </a:moveTo>
                        <a:cubicBezTo>
                          <a:pt x="0" y="68"/>
                          <a:pt x="0" y="71"/>
                          <a:pt x="0" y="62"/>
                        </a:cubicBezTo>
                        <a:cubicBezTo>
                          <a:pt x="37" y="42"/>
                          <a:pt x="55" y="20"/>
                          <a:pt x="73" y="0"/>
                        </a:cubicBezTo>
                        <a:lnTo>
                          <a:pt x="18" y="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9" name="任意多边形: 形状 1798">
                    <a:extLst>
                      <a:ext uri="{FF2B5EF4-FFF2-40B4-BE49-F238E27FC236}">
                        <a16:creationId xmlns:a16="http://schemas.microsoft.com/office/drawing/2014/main" id="{DB37A533-55E7-0A94-0CA9-A0C5B59DF89D}"/>
                      </a:ext>
                    </a:extLst>
                  </p:cNvPr>
                  <p:cNvSpPr/>
                  <p:nvPr/>
                </p:nvSpPr>
                <p:spPr>
                  <a:xfrm>
                    <a:off x="8516389" y="86553"/>
                    <a:ext cx="602" cy="219"/>
                  </a:xfrm>
                  <a:custGeom>
                    <a:avLst/>
                    <a:gdLst>
                      <a:gd name="connsiteX0" fmla="*/ 603 w 602"/>
                      <a:gd name="connsiteY0" fmla="*/ 124 h 219"/>
                      <a:gd name="connsiteX1" fmla="*/ 0 w 602"/>
                      <a:gd name="connsiteY1" fmla="*/ 45 h 219"/>
                      <a:gd name="connsiteX2" fmla="*/ 603 w 602"/>
                      <a:gd name="connsiteY2" fmla="*/ 124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19">
                        <a:moveTo>
                          <a:pt x="603" y="124"/>
                        </a:moveTo>
                        <a:cubicBezTo>
                          <a:pt x="347" y="293"/>
                          <a:pt x="165" y="219"/>
                          <a:pt x="0" y="45"/>
                        </a:cubicBezTo>
                        <a:cubicBezTo>
                          <a:pt x="201" y="7"/>
                          <a:pt x="438" y="-63"/>
                          <a:pt x="603" y="1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0" name="任意多边形: 形状 1799">
                    <a:extLst>
                      <a:ext uri="{FF2B5EF4-FFF2-40B4-BE49-F238E27FC236}">
                        <a16:creationId xmlns:a16="http://schemas.microsoft.com/office/drawing/2014/main" id="{95DB60C7-7542-CF39-9D29-D18A3B71442B}"/>
                      </a:ext>
                    </a:extLst>
                  </p:cNvPr>
                  <p:cNvSpPr/>
                  <p:nvPr/>
                </p:nvSpPr>
                <p:spPr>
                  <a:xfrm>
                    <a:off x="8488136" y="53295"/>
                    <a:ext cx="164" cy="162"/>
                  </a:xfrm>
                  <a:custGeom>
                    <a:avLst/>
                    <a:gdLst>
                      <a:gd name="connsiteX0" fmla="*/ 55 w 164"/>
                      <a:gd name="connsiteY0" fmla="*/ 163 h 162"/>
                      <a:gd name="connsiteX1" fmla="*/ 0 w 164"/>
                      <a:gd name="connsiteY1" fmla="*/ 16 h 162"/>
                      <a:gd name="connsiteX2" fmla="*/ 165 w 164"/>
                      <a:gd name="connsiteY2" fmla="*/ 0 h 162"/>
                      <a:gd name="connsiteX3" fmla="*/ 55 w 164"/>
                      <a:gd name="connsiteY3" fmla="*/ 163 h 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62">
                        <a:moveTo>
                          <a:pt x="55" y="163"/>
                        </a:moveTo>
                        <a:lnTo>
                          <a:pt x="0" y="16"/>
                        </a:lnTo>
                        <a:cubicBezTo>
                          <a:pt x="73" y="18"/>
                          <a:pt x="128" y="9"/>
                          <a:pt x="165" y="0"/>
                        </a:cubicBezTo>
                        <a:lnTo>
                          <a:pt x="55" y="163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1" name="任意多边形: 形状 1800">
                    <a:extLst>
                      <a:ext uri="{FF2B5EF4-FFF2-40B4-BE49-F238E27FC236}">
                        <a16:creationId xmlns:a16="http://schemas.microsoft.com/office/drawing/2014/main" id="{DF713093-7F1A-6AF8-89E6-7C423D15FCAB}"/>
                      </a:ext>
                    </a:extLst>
                  </p:cNvPr>
                  <p:cNvSpPr/>
                  <p:nvPr/>
                </p:nvSpPr>
                <p:spPr>
                  <a:xfrm>
                    <a:off x="8488300" y="53132"/>
                    <a:ext cx="127" cy="160"/>
                  </a:xfrm>
                  <a:custGeom>
                    <a:avLst/>
                    <a:gdLst>
                      <a:gd name="connsiteX0" fmla="*/ 0 w 127"/>
                      <a:gd name="connsiteY0" fmla="*/ 161 h 160"/>
                      <a:gd name="connsiteX1" fmla="*/ 128 w 127"/>
                      <a:gd name="connsiteY1" fmla="*/ 0 h 160"/>
                      <a:gd name="connsiteX2" fmla="*/ 0 w 127"/>
                      <a:gd name="connsiteY2" fmla="*/ 161 h 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7" h="160">
                        <a:moveTo>
                          <a:pt x="0" y="161"/>
                        </a:moveTo>
                        <a:lnTo>
                          <a:pt x="128" y="0"/>
                        </a:lnTo>
                        <a:cubicBezTo>
                          <a:pt x="128" y="73"/>
                          <a:pt x="128" y="139"/>
                          <a:pt x="0" y="16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2" name="任意多边形: 形状 1801">
                    <a:extLst>
                      <a:ext uri="{FF2B5EF4-FFF2-40B4-BE49-F238E27FC236}">
                        <a16:creationId xmlns:a16="http://schemas.microsoft.com/office/drawing/2014/main" id="{5DA1B536-72E6-A51A-2DFB-7717F912C688}"/>
                      </a:ext>
                    </a:extLst>
                  </p:cNvPr>
                  <p:cNvSpPr/>
                  <p:nvPr/>
                </p:nvSpPr>
                <p:spPr>
                  <a:xfrm>
                    <a:off x="8488428" y="52796"/>
                    <a:ext cx="292" cy="336"/>
                  </a:xfrm>
                  <a:custGeom>
                    <a:avLst/>
                    <a:gdLst>
                      <a:gd name="connsiteX0" fmla="*/ 293 w 292"/>
                      <a:gd name="connsiteY0" fmla="*/ 0 h 336"/>
                      <a:gd name="connsiteX1" fmla="*/ 0 w 292"/>
                      <a:gd name="connsiteY1" fmla="*/ 336 h 336"/>
                      <a:gd name="connsiteX2" fmla="*/ 293 w 292"/>
                      <a:gd name="connsiteY2" fmla="*/ 0 h 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336">
                        <a:moveTo>
                          <a:pt x="293" y="0"/>
                        </a:moveTo>
                        <a:lnTo>
                          <a:pt x="0" y="336"/>
                        </a:lnTo>
                        <a:cubicBezTo>
                          <a:pt x="18" y="217"/>
                          <a:pt x="-18" y="71"/>
                          <a:pt x="29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3" name="任意多边形: 形状 1802">
                    <a:extLst>
                      <a:ext uri="{FF2B5EF4-FFF2-40B4-BE49-F238E27FC236}">
                        <a16:creationId xmlns:a16="http://schemas.microsoft.com/office/drawing/2014/main" id="{D86D540E-588C-475C-8ED9-73BC26CB6904}"/>
                      </a:ext>
                    </a:extLst>
                  </p:cNvPr>
                  <p:cNvSpPr/>
                  <p:nvPr/>
                </p:nvSpPr>
                <p:spPr>
                  <a:xfrm>
                    <a:off x="8488556" y="57430"/>
                    <a:ext cx="365" cy="89"/>
                  </a:xfrm>
                  <a:custGeom>
                    <a:avLst/>
                    <a:gdLst>
                      <a:gd name="connsiteX0" fmla="*/ 0 w 365"/>
                      <a:gd name="connsiteY0" fmla="*/ 89 h 89"/>
                      <a:gd name="connsiteX1" fmla="*/ 365 w 365"/>
                      <a:gd name="connsiteY1" fmla="*/ 0 h 89"/>
                      <a:gd name="connsiteX2" fmla="*/ 0 w 365"/>
                      <a:gd name="connsiteY2" fmla="*/ 89 h 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89">
                        <a:moveTo>
                          <a:pt x="0" y="89"/>
                        </a:moveTo>
                        <a:cubicBezTo>
                          <a:pt x="73" y="57"/>
                          <a:pt x="183" y="26"/>
                          <a:pt x="365" y="0"/>
                        </a:cubicBez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4" name="任意多边形: 形状 1803">
                    <a:extLst>
                      <a:ext uri="{FF2B5EF4-FFF2-40B4-BE49-F238E27FC236}">
                        <a16:creationId xmlns:a16="http://schemas.microsoft.com/office/drawing/2014/main" id="{E21DEFFB-2E41-20A0-272D-EA48C9702A34}"/>
                      </a:ext>
                    </a:extLst>
                  </p:cNvPr>
                  <p:cNvSpPr/>
                  <p:nvPr/>
                </p:nvSpPr>
                <p:spPr>
                  <a:xfrm>
                    <a:off x="8488236" y="57519"/>
                    <a:ext cx="880" cy="1125"/>
                  </a:xfrm>
                  <a:custGeom>
                    <a:avLst/>
                    <a:gdLst>
                      <a:gd name="connsiteX0" fmla="*/ 320 w 880"/>
                      <a:gd name="connsiteY0" fmla="*/ 0 h 1125"/>
                      <a:gd name="connsiteX1" fmla="*/ 740 w 880"/>
                      <a:gd name="connsiteY1" fmla="*/ 1125 h 1125"/>
                      <a:gd name="connsiteX2" fmla="*/ 27 w 880"/>
                      <a:gd name="connsiteY2" fmla="*/ 73 h 1125"/>
                      <a:gd name="connsiteX3" fmla="*/ 320 w 880"/>
                      <a:gd name="connsiteY3" fmla="*/ 0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0" h="1125">
                        <a:moveTo>
                          <a:pt x="320" y="0"/>
                        </a:moveTo>
                        <a:cubicBezTo>
                          <a:pt x="-210" y="267"/>
                          <a:pt x="1342" y="769"/>
                          <a:pt x="740" y="1125"/>
                        </a:cubicBezTo>
                        <a:cubicBezTo>
                          <a:pt x="630" y="857"/>
                          <a:pt x="-155" y="511"/>
                          <a:pt x="27" y="73"/>
                        </a:cubicBezTo>
                        <a:lnTo>
                          <a:pt x="32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5" name="任意多边形: 形状 1804">
                    <a:extLst>
                      <a:ext uri="{FF2B5EF4-FFF2-40B4-BE49-F238E27FC236}">
                        <a16:creationId xmlns:a16="http://schemas.microsoft.com/office/drawing/2014/main" id="{F26E894A-D309-4C9E-68DB-3E40757D877B}"/>
                      </a:ext>
                    </a:extLst>
                  </p:cNvPr>
                  <p:cNvSpPr/>
                  <p:nvPr/>
                </p:nvSpPr>
                <p:spPr>
                  <a:xfrm>
                    <a:off x="8509303" y="84562"/>
                    <a:ext cx="602" cy="876"/>
                  </a:xfrm>
                  <a:custGeom>
                    <a:avLst/>
                    <a:gdLst>
                      <a:gd name="connsiteX0" fmla="*/ 383 w 602"/>
                      <a:gd name="connsiteY0" fmla="*/ 258 h 876"/>
                      <a:gd name="connsiteX1" fmla="*/ 602 w 602"/>
                      <a:gd name="connsiteY1" fmla="*/ 495 h 876"/>
                      <a:gd name="connsiteX2" fmla="*/ 310 w 602"/>
                      <a:gd name="connsiteY2" fmla="*/ 694 h 876"/>
                      <a:gd name="connsiteX3" fmla="*/ 0 w 602"/>
                      <a:gd name="connsiteY3" fmla="*/ 877 h 876"/>
                      <a:gd name="connsiteX4" fmla="*/ 182 w 602"/>
                      <a:gd name="connsiteY4" fmla="*/ 0 h 876"/>
                      <a:gd name="connsiteX5" fmla="*/ 383 w 602"/>
                      <a:gd name="connsiteY5" fmla="*/ 258 h 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2" h="876">
                        <a:moveTo>
                          <a:pt x="383" y="258"/>
                        </a:moveTo>
                        <a:cubicBezTo>
                          <a:pt x="493" y="382"/>
                          <a:pt x="602" y="495"/>
                          <a:pt x="602" y="495"/>
                        </a:cubicBezTo>
                        <a:cubicBezTo>
                          <a:pt x="602" y="495"/>
                          <a:pt x="457" y="594"/>
                          <a:pt x="310" y="694"/>
                        </a:cubicBezTo>
                        <a:cubicBezTo>
                          <a:pt x="146" y="785"/>
                          <a:pt x="0" y="877"/>
                          <a:pt x="0" y="877"/>
                        </a:cubicBezTo>
                        <a:lnTo>
                          <a:pt x="182" y="0"/>
                        </a:lnTo>
                        <a:cubicBezTo>
                          <a:pt x="164" y="0"/>
                          <a:pt x="274" y="130"/>
                          <a:pt x="383" y="25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3" name="图形 10">
                <a:extLst>
                  <a:ext uri="{FF2B5EF4-FFF2-40B4-BE49-F238E27FC236}">
                    <a16:creationId xmlns:a16="http://schemas.microsoft.com/office/drawing/2014/main" id="{093DA91B-02EA-86A6-D62B-49FF924DC2BA}"/>
                  </a:ext>
                </a:extLst>
              </p:cNvPr>
              <p:cNvGrpSpPr/>
              <p:nvPr/>
            </p:nvGrpSpPr>
            <p:grpSpPr>
              <a:xfrm>
                <a:off x="8387704" y="233053"/>
                <a:ext cx="36052" cy="46051"/>
                <a:chOff x="8387704" y="233053"/>
                <a:chExt cx="36052" cy="46051"/>
              </a:xfrm>
            </p:grpSpPr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06E7E12F-D9C9-B6F6-44B1-1358AE5ECA66}"/>
                    </a:ext>
                  </a:extLst>
                </p:cNvPr>
                <p:cNvSpPr/>
                <p:nvPr/>
              </p:nvSpPr>
              <p:spPr>
                <a:xfrm>
                  <a:off x="8387704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1" y="0"/>
                        <a:pt x="0" y="9643"/>
                        <a:pt x="0" y="21540"/>
                      </a:cubicBezTo>
                      <a:cubicBezTo>
                        <a:pt x="0" y="33437"/>
                        <a:pt x="5991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3" name="任意多边形: 形状 1772">
                  <a:extLst>
                    <a:ext uri="{FF2B5EF4-FFF2-40B4-BE49-F238E27FC236}">
                      <a16:creationId xmlns:a16="http://schemas.microsoft.com/office/drawing/2014/main" id="{2ED8A73F-0C07-8C6A-66C2-942100ED30BF}"/>
                    </a:ext>
                  </a:extLst>
                </p:cNvPr>
                <p:cNvSpPr/>
                <p:nvPr/>
              </p:nvSpPr>
              <p:spPr>
                <a:xfrm>
                  <a:off x="8403338" y="263710"/>
                  <a:ext cx="20418" cy="15394"/>
                </a:xfrm>
                <a:custGeom>
                  <a:avLst/>
                  <a:gdLst>
                    <a:gd name="connsiteX0" fmla="*/ 20419 w 20418"/>
                    <a:gd name="connsiteY0" fmla="*/ 7698 h 15394"/>
                    <a:gd name="connsiteX1" fmla="*/ 10209 w 20418"/>
                    <a:gd name="connsiteY1" fmla="*/ 0 h 15394"/>
                    <a:gd name="connsiteX2" fmla="*/ 0 w 20418"/>
                    <a:gd name="connsiteY2" fmla="*/ 7698 h 15394"/>
                    <a:gd name="connsiteX3" fmla="*/ 10209 w 20418"/>
                    <a:gd name="connsiteY3" fmla="*/ 15394 h 15394"/>
                    <a:gd name="connsiteX4" fmla="*/ 20419 w 20418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8" h="15394">
                      <a:moveTo>
                        <a:pt x="20419" y="7698"/>
                      </a:moveTo>
                      <a:cubicBezTo>
                        <a:pt x="20419" y="3446"/>
                        <a:pt x="15853" y="0"/>
                        <a:pt x="10209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09" y="15394"/>
                      </a:cubicBezTo>
                      <a:cubicBezTo>
                        <a:pt x="15853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36B15EFD-B836-D0A6-C1DE-1D38E17550A5}"/>
                    </a:ext>
                  </a:extLst>
                </p:cNvPr>
                <p:cNvSpPr/>
                <p:nvPr/>
              </p:nvSpPr>
              <p:spPr>
                <a:xfrm>
                  <a:off x="8403210" y="250208"/>
                  <a:ext cx="12437" cy="9371"/>
                </a:xfrm>
                <a:custGeom>
                  <a:avLst/>
                  <a:gdLst>
                    <a:gd name="connsiteX0" fmla="*/ 12438 w 12437"/>
                    <a:gd name="connsiteY0" fmla="*/ 4685 h 9371"/>
                    <a:gd name="connsiteX1" fmla="*/ 6209 w 12437"/>
                    <a:gd name="connsiteY1" fmla="*/ 0 h 9371"/>
                    <a:gd name="connsiteX2" fmla="*/ 0 w 12437"/>
                    <a:gd name="connsiteY2" fmla="*/ 4685 h 9371"/>
                    <a:gd name="connsiteX3" fmla="*/ 6209 w 12437"/>
                    <a:gd name="connsiteY3" fmla="*/ 9371 h 9371"/>
                    <a:gd name="connsiteX4" fmla="*/ 12438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8" y="4685"/>
                      </a:moveTo>
                      <a:cubicBezTo>
                        <a:pt x="12438" y="2097"/>
                        <a:pt x="9643" y="0"/>
                        <a:pt x="6209" y="0"/>
                      </a:cubicBezTo>
                      <a:cubicBezTo>
                        <a:pt x="2776" y="0"/>
                        <a:pt x="0" y="2098"/>
                        <a:pt x="0" y="4685"/>
                      </a:cubicBezTo>
                      <a:cubicBezTo>
                        <a:pt x="0" y="7273"/>
                        <a:pt x="2776" y="9371"/>
                        <a:pt x="6209" y="9371"/>
                      </a:cubicBezTo>
                      <a:cubicBezTo>
                        <a:pt x="9643" y="9371"/>
                        <a:pt x="12438" y="7273"/>
                        <a:pt x="12438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44" name="图形 10">
                <a:extLst>
                  <a:ext uri="{FF2B5EF4-FFF2-40B4-BE49-F238E27FC236}">
                    <a16:creationId xmlns:a16="http://schemas.microsoft.com/office/drawing/2014/main" id="{ED48EA95-4073-D79A-60AE-80360EE86C1E}"/>
                  </a:ext>
                </a:extLst>
              </p:cNvPr>
              <p:cNvGrpSpPr/>
              <p:nvPr/>
            </p:nvGrpSpPr>
            <p:grpSpPr>
              <a:xfrm>
                <a:off x="8471406" y="233053"/>
                <a:ext cx="36070" cy="46051"/>
                <a:chOff x="8471406" y="233053"/>
                <a:chExt cx="36070" cy="46051"/>
              </a:xfrm>
            </p:grpSpPr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46BE6CFB-C5E8-78BC-2455-E8C43DE10752}"/>
                    </a:ext>
                  </a:extLst>
                </p:cNvPr>
                <p:cNvSpPr/>
                <p:nvPr/>
              </p:nvSpPr>
              <p:spPr>
                <a:xfrm>
                  <a:off x="8471406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0" y="0"/>
                        <a:pt x="0" y="9643"/>
                        <a:pt x="0" y="21540"/>
                      </a:cubicBezTo>
                      <a:cubicBezTo>
                        <a:pt x="0" y="33437"/>
                        <a:pt x="5990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7A7FBC6D-BC08-CEC4-D67C-E15C8060FA03}"/>
                    </a:ext>
                  </a:extLst>
                </p:cNvPr>
                <p:cNvSpPr/>
                <p:nvPr/>
              </p:nvSpPr>
              <p:spPr>
                <a:xfrm>
                  <a:off x="8487058" y="263710"/>
                  <a:ext cx="20419" cy="15394"/>
                </a:xfrm>
                <a:custGeom>
                  <a:avLst/>
                  <a:gdLst>
                    <a:gd name="connsiteX0" fmla="*/ 20419 w 20419"/>
                    <a:gd name="connsiteY0" fmla="*/ 7698 h 15394"/>
                    <a:gd name="connsiteX1" fmla="*/ 10210 w 20419"/>
                    <a:gd name="connsiteY1" fmla="*/ 0 h 15394"/>
                    <a:gd name="connsiteX2" fmla="*/ 0 w 20419"/>
                    <a:gd name="connsiteY2" fmla="*/ 7698 h 15394"/>
                    <a:gd name="connsiteX3" fmla="*/ 10210 w 20419"/>
                    <a:gd name="connsiteY3" fmla="*/ 15394 h 15394"/>
                    <a:gd name="connsiteX4" fmla="*/ 20419 w 20419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9" h="15394">
                      <a:moveTo>
                        <a:pt x="20419" y="7698"/>
                      </a:moveTo>
                      <a:cubicBezTo>
                        <a:pt x="20419" y="3446"/>
                        <a:pt x="15835" y="0"/>
                        <a:pt x="10210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10" y="15394"/>
                      </a:cubicBezTo>
                      <a:cubicBezTo>
                        <a:pt x="15835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1" name="任意多边形: 形状 1770">
                  <a:extLst>
                    <a:ext uri="{FF2B5EF4-FFF2-40B4-BE49-F238E27FC236}">
                      <a16:creationId xmlns:a16="http://schemas.microsoft.com/office/drawing/2014/main" id="{5B1CFD90-7BCC-7CAC-BBA6-B8B24FEA474C}"/>
                    </a:ext>
                  </a:extLst>
                </p:cNvPr>
                <p:cNvSpPr/>
                <p:nvPr/>
              </p:nvSpPr>
              <p:spPr>
                <a:xfrm>
                  <a:off x="8486912" y="250208"/>
                  <a:ext cx="12437" cy="9371"/>
                </a:xfrm>
                <a:custGeom>
                  <a:avLst/>
                  <a:gdLst>
                    <a:gd name="connsiteX0" fmla="*/ 12437 w 12437"/>
                    <a:gd name="connsiteY0" fmla="*/ 4685 h 9371"/>
                    <a:gd name="connsiteX1" fmla="*/ 6228 w 12437"/>
                    <a:gd name="connsiteY1" fmla="*/ 0 h 9371"/>
                    <a:gd name="connsiteX2" fmla="*/ 0 w 12437"/>
                    <a:gd name="connsiteY2" fmla="*/ 4685 h 9371"/>
                    <a:gd name="connsiteX3" fmla="*/ 6228 w 12437"/>
                    <a:gd name="connsiteY3" fmla="*/ 9371 h 9371"/>
                    <a:gd name="connsiteX4" fmla="*/ 12437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7" y="4685"/>
                      </a:moveTo>
                      <a:cubicBezTo>
                        <a:pt x="12437" y="2097"/>
                        <a:pt x="9661" y="0"/>
                        <a:pt x="6228" y="0"/>
                      </a:cubicBezTo>
                      <a:cubicBezTo>
                        <a:pt x="2794" y="0"/>
                        <a:pt x="0" y="2098"/>
                        <a:pt x="0" y="4685"/>
                      </a:cubicBezTo>
                      <a:cubicBezTo>
                        <a:pt x="0" y="7273"/>
                        <a:pt x="2794" y="9371"/>
                        <a:pt x="6228" y="9371"/>
                      </a:cubicBezTo>
                      <a:cubicBezTo>
                        <a:pt x="9661" y="9371"/>
                        <a:pt x="12437" y="7273"/>
                        <a:pt x="12437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745" name="任意多边形: 形状 1744">
                <a:extLst>
                  <a:ext uri="{FF2B5EF4-FFF2-40B4-BE49-F238E27FC236}">
                    <a16:creationId xmlns:a16="http://schemas.microsoft.com/office/drawing/2014/main" id="{B3F9A6A1-BB9B-0D9B-EEEB-D551ED14F57C}"/>
                  </a:ext>
                </a:extLst>
              </p:cNvPr>
              <p:cNvSpPr/>
              <p:nvPr/>
            </p:nvSpPr>
            <p:spPr>
              <a:xfrm>
                <a:off x="8468721" y="357314"/>
                <a:ext cx="40771" cy="22476"/>
              </a:xfrm>
              <a:custGeom>
                <a:avLst/>
                <a:gdLst>
                  <a:gd name="connsiteX0" fmla="*/ 0 w 40771"/>
                  <a:gd name="connsiteY0" fmla="*/ 22476 h 22476"/>
                  <a:gd name="connsiteX1" fmla="*/ 38281 w 40771"/>
                  <a:gd name="connsiteY1" fmla="*/ 3332 h 22476"/>
                  <a:gd name="connsiteX2" fmla="*/ 0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0" y="22476"/>
                    </a:moveTo>
                    <a:cubicBezTo>
                      <a:pt x="0" y="22476"/>
                      <a:pt x="27341" y="-10340"/>
                      <a:pt x="38281" y="3332"/>
                    </a:cubicBezTo>
                    <a:cubicBezTo>
                      <a:pt x="49221" y="17008"/>
                      <a:pt x="21862" y="4702"/>
                      <a:pt x="0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6" name="任意多边形: 形状 1745">
                <a:extLst>
                  <a:ext uri="{FF2B5EF4-FFF2-40B4-BE49-F238E27FC236}">
                    <a16:creationId xmlns:a16="http://schemas.microsoft.com/office/drawing/2014/main" id="{D03176BB-D8E2-B3F6-1591-698DD3149D3F}"/>
                  </a:ext>
                </a:extLst>
              </p:cNvPr>
              <p:cNvSpPr/>
              <p:nvPr/>
            </p:nvSpPr>
            <p:spPr>
              <a:xfrm>
                <a:off x="8372994" y="357314"/>
                <a:ext cx="40771" cy="22476"/>
              </a:xfrm>
              <a:custGeom>
                <a:avLst/>
                <a:gdLst>
                  <a:gd name="connsiteX0" fmla="*/ 40772 w 40771"/>
                  <a:gd name="connsiteY0" fmla="*/ 22476 h 22476"/>
                  <a:gd name="connsiteX1" fmla="*/ 2491 w 40771"/>
                  <a:gd name="connsiteY1" fmla="*/ 3332 h 22476"/>
                  <a:gd name="connsiteX2" fmla="*/ 40772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40772" y="22476"/>
                    </a:moveTo>
                    <a:cubicBezTo>
                      <a:pt x="40772" y="22476"/>
                      <a:pt x="13431" y="-10340"/>
                      <a:pt x="2491" y="3332"/>
                    </a:cubicBezTo>
                    <a:cubicBezTo>
                      <a:pt x="-8449" y="17008"/>
                      <a:pt x="18892" y="4702"/>
                      <a:pt x="40772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7" name="任意多边形: 形状 1746">
                <a:extLst>
                  <a:ext uri="{FF2B5EF4-FFF2-40B4-BE49-F238E27FC236}">
                    <a16:creationId xmlns:a16="http://schemas.microsoft.com/office/drawing/2014/main" id="{32FBB827-229C-E871-73DD-A4722FD92460}"/>
                  </a:ext>
                </a:extLst>
              </p:cNvPr>
              <p:cNvSpPr/>
              <p:nvPr/>
            </p:nvSpPr>
            <p:spPr>
              <a:xfrm>
                <a:off x="8390334" y="304938"/>
                <a:ext cx="101162" cy="19249"/>
              </a:xfrm>
              <a:custGeom>
                <a:avLst/>
                <a:gdLst>
                  <a:gd name="connsiteX0" fmla="*/ 0 w 101162"/>
                  <a:gd name="connsiteY0" fmla="*/ 17882 h 19249"/>
                  <a:gd name="connsiteX1" fmla="*/ 101163 w 101162"/>
                  <a:gd name="connsiteY1" fmla="*/ 19250 h 19249"/>
                  <a:gd name="connsiteX2" fmla="*/ 0 w 101162"/>
                  <a:gd name="connsiteY2" fmla="*/ 17882 h 1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62" h="19249">
                    <a:moveTo>
                      <a:pt x="0" y="17882"/>
                    </a:moveTo>
                    <a:cubicBezTo>
                      <a:pt x="0" y="17882"/>
                      <a:pt x="60142" y="-2628"/>
                      <a:pt x="101163" y="19250"/>
                    </a:cubicBezTo>
                    <a:cubicBezTo>
                      <a:pt x="101163" y="19252"/>
                      <a:pt x="65621" y="-23136"/>
                      <a:pt x="0" y="17882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8" name="任意多边形: 形状 1747">
                <a:extLst>
                  <a:ext uri="{FF2B5EF4-FFF2-40B4-BE49-F238E27FC236}">
                    <a16:creationId xmlns:a16="http://schemas.microsoft.com/office/drawing/2014/main" id="{788B6FE2-6114-7EA5-DB4E-83700734108B}"/>
                  </a:ext>
                </a:extLst>
              </p:cNvPr>
              <p:cNvSpPr/>
              <p:nvPr/>
            </p:nvSpPr>
            <p:spPr>
              <a:xfrm>
                <a:off x="8378627" y="388239"/>
                <a:ext cx="145221" cy="50298"/>
              </a:xfrm>
              <a:custGeom>
                <a:avLst/>
                <a:gdLst>
                  <a:gd name="connsiteX0" fmla="*/ 0 w 145221"/>
                  <a:gd name="connsiteY0" fmla="*/ 27823 h 50298"/>
                  <a:gd name="connsiteX1" fmla="*/ 7305 w 145221"/>
                  <a:gd name="connsiteY1" fmla="*/ 30203 h 50298"/>
                  <a:gd name="connsiteX2" fmla="*/ 15688 w 145221"/>
                  <a:gd name="connsiteY2" fmla="*/ 32778 h 50298"/>
                  <a:gd name="connsiteX3" fmla="*/ 20857 w 145221"/>
                  <a:gd name="connsiteY3" fmla="*/ 34277 h 50298"/>
                  <a:gd name="connsiteX4" fmla="*/ 26628 w 145221"/>
                  <a:gd name="connsiteY4" fmla="*/ 35839 h 50298"/>
                  <a:gd name="connsiteX5" fmla="*/ 32893 w 145221"/>
                  <a:gd name="connsiteY5" fmla="*/ 37406 h 50298"/>
                  <a:gd name="connsiteX6" fmla="*/ 36217 w 145221"/>
                  <a:gd name="connsiteY6" fmla="*/ 38211 h 50298"/>
                  <a:gd name="connsiteX7" fmla="*/ 39650 w 145221"/>
                  <a:gd name="connsiteY7" fmla="*/ 38966 h 50298"/>
                  <a:gd name="connsiteX8" fmla="*/ 43175 w 145221"/>
                  <a:gd name="connsiteY8" fmla="*/ 39733 h 50298"/>
                  <a:gd name="connsiteX9" fmla="*/ 46791 w 145221"/>
                  <a:gd name="connsiteY9" fmla="*/ 40417 h 50298"/>
                  <a:gd name="connsiteX10" fmla="*/ 50499 w 145221"/>
                  <a:gd name="connsiteY10" fmla="*/ 41122 h 50298"/>
                  <a:gd name="connsiteX11" fmla="*/ 54298 w 145221"/>
                  <a:gd name="connsiteY11" fmla="*/ 41754 h 50298"/>
                  <a:gd name="connsiteX12" fmla="*/ 58133 w 145221"/>
                  <a:gd name="connsiteY12" fmla="*/ 42383 h 50298"/>
                  <a:gd name="connsiteX13" fmla="*/ 62078 w 145221"/>
                  <a:gd name="connsiteY13" fmla="*/ 42940 h 50298"/>
                  <a:gd name="connsiteX14" fmla="*/ 66059 w 145221"/>
                  <a:gd name="connsiteY14" fmla="*/ 43440 h 50298"/>
                  <a:gd name="connsiteX15" fmla="*/ 70077 w 145221"/>
                  <a:gd name="connsiteY15" fmla="*/ 43915 h 50298"/>
                  <a:gd name="connsiteX16" fmla="*/ 86351 w 145221"/>
                  <a:gd name="connsiteY16" fmla="*/ 44832 h 50298"/>
                  <a:gd name="connsiteX17" fmla="*/ 102422 w 145221"/>
                  <a:gd name="connsiteY17" fmla="*/ 43610 h 50298"/>
                  <a:gd name="connsiteX18" fmla="*/ 106294 w 145221"/>
                  <a:gd name="connsiteY18" fmla="*/ 42845 h 50298"/>
                  <a:gd name="connsiteX19" fmla="*/ 110093 w 145221"/>
                  <a:gd name="connsiteY19" fmla="*/ 41915 h 50298"/>
                  <a:gd name="connsiteX20" fmla="*/ 111920 w 145221"/>
                  <a:gd name="connsiteY20" fmla="*/ 41406 h 50298"/>
                  <a:gd name="connsiteX21" fmla="*/ 113819 w 145221"/>
                  <a:gd name="connsiteY21" fmla="*/ 40792 h 50298"/>
                  <a:gd name="connsiteX22" fmla="*/ 115591 w 145221"/>
                  <a:gd name="connsiteY22" fmla="*/ 40165 h 50298"/>
                  <a:gd name="connsiteX23" fmla="*/ 117362 w 145221"/>
                  <a:gd name="connsiteY23" fmla="*/ 39481 h 50298"/>
                  <a:gd name="connsiteX24" fmla="*/ 130183 w 145221"/>
                  <a:gd name="connsiteY24" fmla="*/ 32705 h 50298"/>
                  <a:gd name="connsiteX25" fmla="*/ 135370 w 145221"/>
                  <a:gd name="connsiteY25" fmla="*/ 28521 h 50298"/>
                  <a:gd name="connsiteX26" fmla="*/ 137598 w 145221"/>
                  <a:gd name="connsiteY26" fmla="*/ 26263 h 50298"/>
                  <a:gd name="connsiteX27" fmla="*/ 138603 w 145221"/>
                  <a:gd name="connsiteY27" fmla="*/ 25102 h 50298"/>
                  <a:gd name="connsiteX28" fmla="*/ 139498 w 145221"/>
                  <a:gd name="connsiteY28" fmla="*/ 23978 h 50298"/>
                  <a:gd name="connsiteX29" fmla="*/ 140356 w 145221"/>
                  <a:gd name="connsiteY29" fmla="*/ 22689 h 50298"/>
                  <a:gd name="connsiteX30" fmla="*/ 141032 w 145221"/>
                  <a:gd name="connsiteY30" fmla="*/ 21498 h 50298"/>
                  <a:gd name="connsiteX31" fmla="*/ 141616 w 145221"/>
                  <a:gd name="connsiteY31" fmla="*/ 20274 h 50298"/>
                  <a:gd name="connsiteX32" fmla="*/ 142109 w 145221"/>
                  <a:gd name="connsiteY32" fmla="*/ 19025 h 50298"/>
                  <a:gd name="connsiteX33" fmla="*/ 142803 w 145221"/>
                  <a:gd name="connsiteY33" fmla="*/ 16527 h 50298"/>
                  <a:gd name="connsiteX34" fmla="*/ 143095 w 145221"/>
                  <a:gd name="connsiteY34" fmla="*/ 14079 h 50298"/>
                  <a:gd name="connsiteX35" fmla="*/ 143059 w 145221"/>
                  <a:gd name="connsiteY35" fmla="*/ 11753 h 50298"/>
                  <a:gd name="connsiteX36" fmla="*/ 142913 w 145221"/>
                  <a:gd name="connsiteY36" fmla="*/ 10655 h 50298"/>
                  <a:gd name="connsiteX37" fmla="*/ 142712 w 145221"/>
                  <a:gd name="connsiteY37" fmla="*/ 9603 h 50298"/>
                  <a:gd name="connsiteX38" fmla="*/ 142475 w 145221"/>
                  <a:gd name="connsiteY38" fmla="*/ 8595 h 50298"/>
                  <a:gd name="connsiteX39" fmla="*/ 142164 w 145221"/>
                  <a:gd name="connsiteY39" fmla="*/ 7654 h 50298"/>
                  <a:gd name="connsiteX40" fmla="*/ 141452 w 145221"/>
                  <a:gd name="connsiteY40" fmla="*/ 5938 h 50298"/>
                  <a:gd name="connsiteX41" fmla="*/ 138311 w 145221"/>
                  <a:gd name="connsiteY41" fmla="*/ 1386 h 50298"/>
                  <a:gd name="connsiteX42" fmla="*/ 136886 w 145221"/>
                  <a:gd name="connsiteY42" fmla="*/ 0 h 50298"/>
                  <a:gd name="connsiteX43" fmla="*/ 137306 w 145221"/>
                  <a:gd name="connsiteY43" fmla="*/ 290 h 50298"/>
                  <a:gd name="connsiteX44" fmla="*/ 138530 w 145221"/>
                  <a:gd name="connsiteY44" fmla="*/ 1152 h 50298"/>
                  <a:gd name="connsiteX45" fmla="*/ 142402 w 145221"/>
                  <a:gd name="connsiteY45" fmla="*/ 5404 h 50298"/>
                  <a:gd name="connsiteX46" fmla="*/ 143388 w 145221"/>
                  <a:gd name="connsiteY46" fmla="*/ 7139 h 50298"/>
                  <a:gd name="connsiteX47" fmla="*/ 143845 w 145221"/>
                  <a:gd name="connsiteY47" fmla="*/ 8111 h 50298"/>
                  <a:gd name="connsiteX48" fmla="*/ 144246 w 145221"/>
                  <a:gd name="connsiteY48" fmla="*/ 9170 h 50298"/>
                  <a:gd name="connsiteX49" fmla="*/ 144885 w 145221"/>
                  <a:gd name="connsiteY49" fmla="*/ 11490 h 50298"/>
                  <a:gd name="connsiteX50" fmla="*/ 145178 w 145221"/>
                  <a:gd name="connsiteY50" fmla="*/ 14070 h 50298"/>
                  <a:gd name="connsiteX51" fmla="*/ 145141 w 145221"/>
                  <a:gd name="connsiteY51" fmla="*/ 16857 h 50298"/>
                  <a:gd name="connsiteX52" fmla="*/ 144630 w 145221"/>
                  <a:gd name="connsiteY52" fmla="*/ 19778 h 50298"/>
                  <a:gd name="connsiteX53" fmla="*/ 144210 w 145221"/>
                  <a:gd name="connsiteY53" fmla="*/ 21264 h 50298"/>
                  <a:gd name="connsiteX54" fmla="*/ 143625 w 145221"/>
                  <a:gd name="connsiteY54" fmla="*/ 22766 h 50298"/>
                  <a:gd name="connsiteX55" fmla="*/ 142913 w 145221"/>
                  <a:gd name="connsiteY55" fmla="*/ 24271 h 50298"/>
                  <a:gd name="connsiteX56" fmla="*/ 142164 w 145221"/>
                  <a:gd name="connsiteY56" fmla="*/ 25622 h 50298"/>
                  <a:gd name="connsiteX57" fmla="*/ 141214 w 145221"/>
                  <a:gd name="connsiteY57" fmla="*/ 27063 h 50298"/>
                  <a:gd name="connsiteX58" fmla="*/ 140210 w 145221"/>
                  <a:gd name="connsiteY58" fmla="*/ 28429 h 50298"/>
                  <a:gd name="connsiteX59" fmla="*/ 137982 w 145221"/>
                  <a:gd name="connsiteY59" fmla="*/ 31099 h 50298"/>
                  <a:gd name="connsiteX60" fmla="*/ 132612 w 145221"/>
                  <a:gd name="connsiteY60" fmla="*/ 35987 h 50298"/>
                  <a:gd name="connsiteX61" fmla="*/ 119225 w 145221"/>
                  <a:gd name="connsiteY61" fmla="*/ 43920 h 50298"/>
                  <a:gd name="connsiteX62" fmla="*/ 117362 w 145221"/>
                  <a:gd name="connsiteY62" fmla="*/ 44719 h 50298"/>
                  <a:gd name="connsiteX63" fmla="*/ 115426 w 145221"/>
                  <a:gd name="connsiteY63" fmla="*/ 45480 h 50298"/>
                  <a:gd name="connsiteX64" fmla="*/ 113545 w 145221"/>
                  <a:gd name="connsiteY64" fmla="*/ 46160 h 50298"/>
                  <a:gd name="connsiteX65" fmla="*/ 111536 w 145221"/>
                  <a:gd name="connsiteY65" fmla="*/ 46801 h 50298"/>
                  <a:gd name="connsiteX66" fmla="*/ 103354 w 145221"/>
                  <a:gd name="connsiteY66" fmla="*/ 48833 h 50298"/>
                  <a:gd name="connsiteX67" fmla="*/ 86332 w 145221"/>
                  <a:gd name="connsiteY67" fmla="*/ 50298 h 50298"/>
                  <a:gd name="connsiteX68" fmla="*/ 69457 w 145221"/>
                  <a:gd name="connsiteY68" fmla="*/ 49155 h 50298"/>
                  <a:gd name="connsiteX69" fmla="*/ 61311 w 145221"/>
                  <a:gd name="connsiteY69" fmla="*/ 47957 h 50298"/>
                  <a:gd name="connsiteX70" fmla="*/ 57348 w 145221"/>
                  <a:gd name="connsiteY70" fmla="*/ 47257 h 50298"/>
                  <a:gd name="connsiteX71" fmla="*/ 53421 w 145221"/>
                  <a:gd name="connsiteY71" fmla="*/ 46477 h 50298"/>
                  <a:gd name="connsiteX72" fmla="*/ 49586 w 145221"/>
                  <a:gd name="connsiteY72" fmla="*/ 45697 h 50298"/>
                  <a:gd name="connsiteX73" fmla="*/ 45841 w 145221"/>
                  <a:gd name="connsiteY73" fmla="*/ 44801 h 50298"/>
                  <a:gd name="connsiteX74" fmla="*/ 42189 w 145221"/>
                  <a:gd name="connsiteY74" fmla="*/ 43895 h 50298"/>
                  <a:gd name="connsiteX75" fmla="*/ 38646 w 145221"/>
                  <a:gd name="connsiteY75" fmla="*/ 42912 h 50298"/>
                  <a:gd name="connsiteX76" fmla="*/ 31925 w 145221"/>
                  <a:gd name="connsiteY76" fmla="*/ 40912 h 50298"/>
                  <a:gd name="connsiteX77" fmla="*/ 25697 w 145221"/>
                  <a:gd name="connsiteY77" fmla="*/ 38827 h 50298"/>
                  <a:gd name="connsiteX78" fmla="*/ 20017 w 145221"/>
                  <a:gd name="connsiteY78" fmla="*/ 36770 h 50298"/>
                  <a:gd name="connsiteX79" fmla="*/ 14976 w 145221"/>
                  <a:gd name="connsiteY79" fmla="*/ 34739 h 50298"/>
                  <a:gd name="connsiteX80" fmla="*/ 6885 w 145221"/>
                  <a:gd name="connsiteY80" fmla="*/ 31203 h 50298"/>
                  <a:gd name="connsiteX81" fmla="*/ 1790 w 145221"/>
                  <a:gd name="connsiteY81" fmla="*/ 28720 h 50298"/>
                  <a:gd name="connsiteX82" fmla="*/ 0 w 145221"/>
                  <a:gd name="connsiteY82" fmla="*/ 27823 h 5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45221" h="50298">
                    <a:moveTo>
                      <a:pt x="0" y="27823"/>
                    </a:moveTo>
                    <a:cubicBezTo>
                      <a:pt x="0" y="27823"/>
                      <a:pt x="2666" y="28658"/>
                      <a:pt x="7305" y="30203"/>
                    </a:cubicBezTo>
                    <a:cubicBezTo>
                      <a:pt x="9643" y="30904"/>
                      <a:pt x="12437" y="31815"/>
                      <a:pt x="15688" y="32778"/>
                    </a:cubicBezTo>
                    <a:cubicBezTo>
                      <a:pt x="17314" y="33247"/>
                      <a:pt x="19031" y="33749"/>
                      <a:pt x="20857" y="34277"/>
                    </a:cubicBezTo>
                    <a:cubicBezTo>
                      <a:pt x="22683" y="34772"/>
                      <a:pt x="24619" y="35296"/>
                      <a:pt x="26628" y="35839"/>
                    </a:cubicBezTo>
                    <a:cubicBezTo>
                      <a:pt x="28619" y="36410"/>
                      <a:pt x="30737" y="36873"/>
                      <a:pt x="32893" y="37406"/>
                    </a:cubicBezTo>
                    <a:cubicBezTo>
                      <a:pt x="33988" y="37654"/>
                      <a:pt x="35084" y="37961"/>
                      <a:pt x="36217" y="38211"/>
                    </a:cubicBezTo>
                    <a:cubicBezTo>
                      <a:pt x="37331" y="38458"/>
                      <a:pt x="38481" y="38710"/>
                      <a:pt x="39650" y="38966"/>
                    </a:cubicBezTo>
                    <a:cubicBezTo>
                      <a:pt x="40801" y="39218"/>
                      <a:pt x="41970" y="39473"/>
                      <a:pt x="43175" y="39733"/>
                    </a:cubicBezTo>
                    <a:cubicBezTo>
                      <a:pt x="44362" y="39959"/>
                      <a:pt x="45568" y="40186"/>
                      <a:pt x="46791" y="40417"/>
                    </a:cubicBezTo>
                    <a:cubicBezTo>
                      <a:pt x="48015" y="40649"/>
                      <a:pt x="49257" y="40883"/>
                      <a:pt x="50499" y="41122"/>
                    </a:cubicBezTo>
                    <a:cubicBezTo>
                      <a:pt x="51759" y="41332"/>
                      <a:pt x="53019" y="41544"/>
                      <a:pt x="54298" y="41754"/>
                    </a:cubicBezTo>
                    <a:cubicBezTo>
                      <a:pt x="55558" y="41963"/>
                      <a:pt x="56855" y="42202"/>
                      <a:pt x="58133" y="42383"/>
                    </a:cubicBezTo>
                    <a:cubicBezTo>
                      <a:pt x="59448" y="42571"/>
                      <a:pt x="60781" y="42773"/>
                      <a:pt x="62078" y="42940"/>
                    </a:cubicBezTo>
                    <a:cubicBezTo>
                      <a:pt x="63393" y="43119"/>
                      <a:pt x="64726" y="43288"/>
                      <a:pt x="66059" y="43440"/>
                    </a:cubicBezTo>
                    <a:cubicBezTo>
                      <a:pt x="67393" y="43610"/>
                      <a:pt x="68726" y="43767"/>
                      <a:pt x="70077" y="43915"/>
                    </a:cubicBezTo>
                    <a:cubicBezTo>
                      <a:pt x="75447" y="44509"/>
                      <a:pt x="80908" y="44870"/>
                      <a:pt x="86351" y="44832"/>
                    </a:cubicBezTo>
                    <a:cubicBezTo>
                      <a:pt x="91775" y="44839"/>
                      <a:pt x="97199" y="44485"/>
                      <a:pt x="102422" y="43610"/>
                    </a:cubicBezTo>
                    <a:cubicBezTo>
                      <a:pt x="103719" y="43349"/>
                      <a:pt x="105034" y="43172"/>
                      <a:pt x="106294" y="42845"/>
                    </a:cubicBezTo>
                    <a:cubicBezTo>
                      <a:pt x="107573" y="42558"/>
                      <a:pt x="108851" y="42288"/>
                      <a:pt x="110093" y="41915"/>
                    </a:cubicBezTo>
                    <a:cubicBezTo>
                      <a:pt x="110714" y="41743"/>
                      <a:pt x="111317" y="41574"/>
                      <a:pt x="111920" y="41406"/>
                    </a:cubicBezTo>
                    <a:cubicBezTo>
                      <a:pt x="112559" y="41199"/>
                      <a:pt x="113198" y="40996"/>
                      <a:pt x="113819" y="40792"/>
                    </a:cubicBezTo>
                    <a:cubicBezTo>
                      <a:pt x="114422" y="40584"/>
                      <a:pt x="115006" y="40372"/>
                      <a:pt x="115591" y="40165"/>
                    </a:cubicBezTo>
                    <a:cubicBezTo>
                      <a:pt x="116193" y="39937"/>
                      <a:pt x="116778" y="39709"/>
                      <a:pt x="117362" y="39481"/>
                    </a:cubicBezTo>
                    <a:cubicBezTo>
                      <a:pt x="122037" y="37567"/>
                      <a:pt x="126403" y="35340"/>
                      <a:pt x="130183" y="32705"/>
                    </a:cubicBezTo>
                    <a:cubicBezTo>
                      <a:pt x="132064" y="31390"/>
                      <a:pt x="133800" y="29983"/>
                      <a:pt x="135370" y="28521"/>
                    </a:cubicBezTo>
                    <a:cubicBezTo>
                      <a:pt x="136137" y="27772"/>
                      <a:pt x="136923" y="27047"/>
                      <a:pt x="137598" y="26263"/>
                    </a:cubicBezTo>
                    <a:cubicBezTo>
                      <a:pt x="137927" y="25878"/>
                      <a:pt x="138292" y="25505"/>
                      <a:pt x="138603" y="25102"/>
                    </a:cubicBezTo>
                    <a:cubicBezTo>
                      <a:pt x="138895" y="24724"/>
                      <a:pt x="139187" y="24347"/>
                      <a:pt x="139498" y="23978"/>
                    </a:cubicBezTo>
                    <a:cubicBezTo>
                      <a:pt x="139790" y="23544"/>
                      <a:pt x="140064" y="23114"/>
                      <a:pt x="140356" y="22689"/>
                    </a:cubicBezTo>
                    <a:cubicBezTo>
                      <a:pt x="140630" y="22267"/>
                      <a:pt x="140794" y="21893"/>
                      <a:pt x="141032" y="21498"/>
                    </a:cubicBezTo>
                    <a:cubicBezTo>
                      <a:pt x="141269" y="21124"/>
                      <a:pt x="141415" y="20685"/>
                      <a:pt x="141616" y="20274"/>
                    </a:cubicBezTo>
                    <a:cubicBezTo>
                      <a:pt x="141799" y="19862"/>
                      <a:pt x="141982" y="19451"/>
                      <a:pt x="142109" y="19025"/>
                    </a:cubicBezTo>
                    <a:cubicBezTo>
                      <a:pt x="142420" y="18194"/>
                      <a:pt x="142602" y="17350"/>
                      <a:pt x="142803" y="16527"/>
                    </a:cubicBezTo>
                    <a:cubicBezTo>
                      <a:pt x="142931" y="15694"/>
                      <a:pt x="143077" y="14878"/>
                      <a:pt x="143095" y="14079"/>
                    </a:cubicBezTo>
                    <a:cubicBezTo>
                      <a:pt x="143169" y="13278"/>
                      <a:pt x="143077" y="12507"/>
                      <a:pt x="143059" y="11753"/>
                    </a:cubicBezTo>
                    <a:cubicBezTo>
                      <a:pt x="143004" y="11378"/>
                      <a:pt x="142950" y="11013"/>
                      <a:pt x="142913" y="10655"/>
                    </a:cubicBezTo>
                    <a:cubicBezTo>
                      <a:pt x="142876" y="10292"/>
                      <a:pt x="142803" y="9941"/>
                      <a:pt x="142712" y="9603"/>
                    </a:cubicBezTo>
                    <a:cubicBezTo>
                      <a:pt x="142639" y="9260"/>
                      <a:pt x="142566" y="8924"/>
                      <a:pt x="142475" y="8595"/>
                    </a:cubicBezTo>
                    <a:cubicBezTo>
                      <a:pt x="142383" y="8275"/>
                      <a:pt x="142274" y="7961"/>
                      <a:pt x="142164" y="7654"/>
                    </a:cubicBezTo>
                    <a:cubicBezTo>
                      <a:pt x="141982" y="7030"/>
                      <a:pt x="141707" y="6478"/>
                      <a:pt x="141452" y="5938"/>
                    </a:cubicBezTo>
                    <a:cubicBezTo>
                      <a:pt x="140429" y="3808"/>
                      <a:pt x="139187" y="2340"/>
                      <a:pt x="138311" y="1386"/>
                    </a:cubicBezTo>
                    <a:cubicBezTo>
                      <a:pt x="137379" y="482"/>
                      <a:pt x="136886" y="0"/>
                      <a:pt x="136886" y="0"/>
                    </a:cubicBezTo>
                    <a:cubicBezTo>
                      <a:pt x="136886" y="0"/>
                      <a:pt x="137014" y="100"/>
                      <a:pt x="137306" y="290"/>
                    </a:cubicBezTo>
                    <a:cubicBezTo>
                      <a:pt x="137580" y="486"/>
                      <a:pt x="138018" y="751"/>
                      <a:pt x="138530" y="1152"/>
                    </a:cubicBezTo>
                    <a:cubicBezTo>
                      <a:pt x="139534" y="1993"/>
                      <a:pt x="141050" y="3275"/>
                      <a:pt x="142402" y="5404"/>
                    </a:cubicBezTo>
                    <a:cubicBezTo>
                      <a:pt x="142730" y="5943"/>
                      <a:pt x="143114" y="6498"/>
                      <a:pt x="143388" y="7139"/>
                    </a:cubicBezTo>
                    <a:cubicBezTo>
                      <a:pt x="143534" y="7457"/>
                      <a:pt x="143698" y="7780"/>
                      <a:pt x="143845" y="8111"/>
                    </a:cubicBezTo>
                    <a:cubicBezTo>
                      <a:pt x="143972" y="8456"/>
                      <a:pt x="144118" y="8810"/>
                      <a:pt x="144246" y="9170"/>
                    </a:cubicBezTo>
                    <a:cubicBezTo>
                      <a:pt x="144538" y="9884"/>
                      <a:pt x="144666" y="10679"/>
                      <a:pt x="144885" y="11490"/>
                    </a:cubicBezTo>
                    <a:cubicBezTo>
                      <a:pt x="144995" y="12313"/>
                      <a:pt x="145178" y="13170"/>
                      <a:pt x="145178" y="14070"/>
                    </a:cubicBezTo>
                    <a:cubicBezTo>
                      <a:pt x="145269" y="14969"/>
                      <a:pt x="145196" y="15897"/>
                      <a:pt x="145141" y="16857"/>
                    </a:cubicBezTo>
                    <a:cubicBezTo>
                      <a:pt x="145013" y="17807"/>
                      <a:pt x="144904" y="18795"/>
                      <a:pt x="144630" y="19778"/>
                    </a:cubicBezTo>
                    <a:cubicBezTo>
                      <a:pt x="144538" y="20280"/>
                      <a:pt x="144392" y="20775"/>
                      <a:pt x="144210" y="21264"/>
                    </a:cubicBezTo>
                    <a:cubicBezTo>
                      <a:pt x="144027" y="21758"/>
                      <a:pt x="143881" y="22262"/>
                      <a:pt x="143625" y="22766"/>
                    </a:cubicBezTo>
                    <a:cubicBezTo>
                      <a:pt x="143406" y="23257"/>
                      <a:pt x="143169" y="23816"/>
                      <a:pt x="142913" y="24271"/>
                    </a:cubicBezTo>
                    <a:cubicBezTo>
                      <a:pt x="142675" y="24716"/>
                      <a:pt x="142420" y="25167"/>
                      <a:pt x="142164" y="25622"/>
                    </a:cubicBezTo>
                    <a:cubicBezTo>
                      <a:pt x="141854" y="26099"/>
                      <a:pt x="141525" y="26577"/>
                      <a:pt x="141214" y="27063"/>
                    </a:cubicBezTo>
                    <a:cubicBezTo>
                      <a:pt x="140904" y="27538"/>
                      <a:pt x="140557" y="27976"/>
                      <a:pt x="140210" y="28429"/>
                    </a:cubicBezTo>
                    <a:cubicBezTo>
                      <a:pt x="139534" y="29353"/>
                      <a:pt x="138749" y="30212"/>
                      <a:pt x="137982" y="31099"/>
                    </a:cubicBezTo>
                    <a:cubicBezTo>
                      <a:pt x="136375" y="32831"/>
                      <a:pt x="134548" y="34443"/>
                      <a:pt x="132612" y="35987"/>
                    </a:cubicBezTo>
                    <a:cubicBezTo>
                      <a:pt x="128704" y="39068"/>
                      <a:pt x="124175" y="41745"/>
                      <a:pt x="119225" y="43920"/>
                    </a:cubicBezTo>
                    <a:cubicBezTo>
                      <a:pt x="118604" y="44185"/>
                      <a:pt x="117983" y="44450"/>
                      <a:pt x="117362" y="44719"/>
                    </a:cubicBezTo>
                    <a:cubicBezTo>
                      <a:pt x="116723" y="44971"/>
                      <a:pt x="116066" y="45226"/>
                      <a:pt x="115426" y="45480"/>
                    </a:cubicBezTo>
                    <a:cubicBezTo>
                      <a:pt x="114805" y="45707"/>
                      <a:pt x="114166" y="45931"/>
                      <a:pt x="113545" y="46160"/>
                    </a:cubicBezTo>
                    <a:cubicBezTo>
                      <a:pt x="112869" y="46373"/>
                      <a:pt x="112212" y="46587"/>
                      <a:pt x="111536" y="46801"/>
                    </a:cubicBezTo>
                    <a:cubicBezTo>
                      <a:pt x="108888" y="47668"/>
                      <a:pt x="106130" y="48296"/>
                      <a:pt x="103354" y="48833"/>
                    </a:cubicBezTo>
                    <a:cubicBezTo>
                      <a:pt x="97784" y="49896"/>
                      <a:pt x="92030" y="50278"/>
                      <a:pt x="86332" y="50298"/>
                    </a:cubicBezTo>
                    <a:cubicBezTo>
                      <a:pt x="80634" y="50273"/>
                      <a:pt x="74972" y="49831"/>
                      <a:pt x="69457" y="49155"/>
                    </a:cubicBezTo>
                    <a:cubicBezTo>
                      <a:pt x="66699" y="48833"/>
                      <a:pt x="63996" y="48424"/>
                      <a:pt x="61311" y="47957"/>
                    </a:cubicBezTo>
                    <a:cubicBezTo>
                      <a:pt x="59959" y="47736"/>
                      <a:pt x="58644" y="47493"/>
                      <a:pt x="57348" y="47257"/>
                    </a:cubicBezTo>
                    <a:cubicBezTo>
                      <a:pt x="56014" y="47022"/>
                      <a:pt x="54718" y="46735"/>
                      <a:pt x="53421" y="46477"/>
                    </a:cubicBezTo>
                    <a:cubicBezTo>
                      <a:pt x="52125" y="46218"/>
                      <a:pt x="50846" y="45955"/>
                      <a:pt x="49586" y="45697"/>
                    </a:cubicBezTo>
                    <a:cubicBezTo>
                      <a:pt x="48307" y="45431"/>
                      <a:pt x="47065" y="45104"/>
                      <a:pt x="45841" y="44801"/>
                    </a:cubicBezTo>
                    <a:cubicBezTo>
                      <a:pt x="44618" y="44496"/>
                      <a:pt x="43394" y="44194"/>
                      <a:pt x="42189" y="43895"/>
                    </a:cubicBezTo>
                    <a:cubicBezTo>
                      <a:pt x="41002" y="43562"/>
                      <a:pt x="39815" y="43234"/>
                      <a:pt x="38646" y="42912"/>
                    </a:cubicBezTo>
                    <a:cubicBezTo>
                      <a:pt x="36326" y="42260"/>
                      <a:pt x="34062" y="41643"/>
                      <a:pt x="31925" y="40912"/>
                    </a:cubicBezTo>
                    <a:cubicBezTo>
                      <a:pt x="29770" y="40200"/>
                      <a:pt x="27669" y="39563"/>
                      <a:pt x="25697" y="38827"/>
                    </a:cubicBezTo>
                    <a:cubicBezTo>
                      <a:pt x="23724" y="38109"/>
                      <a:pt x="21807" y="37464"/>
                      <a:pt x="20017" y="36770"/>
                    </a:cubicBezTo>
                    <a:cubicBezTo>
                      <a:pt x="18245" y="36056"/>
                      <a:pt x="16565" y="35377"/>
                      <a:pt x="14976" y="34739"/>
                    </a:cubicBezTo>
                    <a:cubicBezTo>
                      <a:pt x="11817" y="33470"/>
                      <a:pt x="9132" y="32184"/>
                      <a:pt x="6885" y="31203"/>
                    </a:cubicBezTo>
                    <a:cubicBezTo>
                      <a:pt x="4675" y="30166"/>
                      <a:pt x="2977" y="29291"/>
                      <a:pt x="1790" y="28720"/>
                    </a:cubicBezTo>
                    <a:cubicBezTo>
                      <a:pt x="621" y="28135"/>
                      <a:pt x="0" y="27823"/>
                      <a:pt x="0" y="27823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9" name="图形 10">
                <a:extLst>
                  <a:ext uri="{FF2B5EF4-FFF2-40B4-BE49-F238E27FC236}">
                    <a16:creationId xmlns:a16="http://schemas.microsoft.com/office/drawing/2014/main" id="{44ADB3B3-1C04-AC8F-6574-C4C475FED6A3}"/>
                  </a:ext>
                </a:extLst>
              </p:cNvPr>
              <p:cNvGrpSpPr/>
              <p:nvPr/>
            </p:nvGrpSpPr>
            <p:grpSpPr>
              <a:xfrm>
                <a:off x="8346501" y="134974"/>
                <a:ext cx="177435" cy="97578"/>
                <a:chOff x="8346501" y="134974"/>
                <a:chExt cx="177435" cy="97578"/>
              </a:xfrm>
              <a:solidFill>
                <a:srgbClr val="E8B161"/>
              </a:solidFill>
            </p:grpSpPr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5EB56C5A-3BE5-F9DD-2E84-88AA6238FE44}"/>
                    </a:ext>
                  </a:extLst>
                </p:cNvPr>
                <p:cNvSpPr/>
                <p:nvPr/>
              </p:nvSpPr>
              <p:spPr>
                <a:xfrm>
                  <a:off x="8386967" y="144813"/>
                  <a:ext cx="48556" cy="51070"/>
                </a:xfrm>
                <a:custGeom>
                  <a:avLst/>
                  <a:gdLst>
                    <a:gd name="connsiteX0" fmla="*/ 48551 w 48556"/>
                    <a:gd name="connsiteY0" fmla="*/ 21652 h 51070"/>
                    <a:gd name="connsiteX1" fmla="*/ 47328 w 48556"/>
                    <a:gd name="connsiteY1" fmla="*/ 13985 h 51070"/>
                    <a:gd name="connsiteX2" fmla="*/ 23859 w 48556"/>
                    <a:gd name="connsiteY2" fmla="*/ 101 h 51070"/>
                    <a:gd name="connsiteX3" fmla="*/ 2801 w 48556"/>
                    <a:gd name="connsiteY3" fmla="*/ 16349 h 51070"/>
                    <a:gd name="connsiteX4" fmla="*/ 17996 w 48556"/>
                    <a:gd name="connsiteY4" fmla="*/ 48913 h 51070"/>
                    <a:gd name="connsiteX5" fmla="*/ 47492 w 48556"/>
                    <a:gd name="connsiteY5" fmla="*/ 35544 h 51070"/>
                    <a:gd name="connsiteX6" fmla="*/ 48551 w 48556"/>
                    <a:gd name="connsiteY6" fmla="*/ 21652 h 5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556" h="51070">
                      <a:moveTo>
                        <a:pt x="48551" y="21652"/>
                      </a:moveTo>
                      <a:cubicBezTo>
                        <a:pt x="48496" y="18436"/>
                        <a:pt x="48168" y="15552"/>
                        <a:pt x="47328" y="13985"/>
                      </a:cubicBezTo>
                      <a:cubicBezTo>
                        <a:pt x="45118" y="9783"/>
                        <a:pt x="28571" y="543"/>
                        <a:pt x="23859" y="101"/>
                      </a:cubicBezTo>
                      <a:cubicBezTo>
                        <a:pt x="12627" y="-951"/>
                        <a:pt x="7568" y="6315"/>
                        <a:pt x="2801" y="16349"/>
                      </a:cubicBezTo>
                      <a:cubicBezTo>
                        <a:pt x="-4157" y="30916"/>
                        <a:pt x="2198" y="43287"/>
                        <a:pt x="17996" y="48913"/>
                      </a:cubicBezTo>
                      <a:cubicBezTo>
                        <a:pt x="33539" y="54452"/>
                        <a:pt x="44606" y="49092"/>
                        <a:pt x="47492" y="35544"/>
                      </a:cubicBezTo>
                      <a:cubicBezTo>
                        <a:pt x="47967" y="32755"/>
                        <a:pt x="48624" y="26784"/>
                        <a:pt x="48551" y="21652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D0ADB5ED-4F67-5F2B-71D0-71302A680148}"/>
                    </a:ext>
                  </a:extLst>
                </p:cNvPr>
                <p:cNvSpPr/>
                <p:nvPr/>
              </p:nvSpPr>
              <p:spPr>
                <a:xfrm>
                  <a:off x="8483586" y="153443"/>
                  <a:ext cx="40349" cy="42439"/>
                </a:xfrm>
                <a:custGeom>
                  <a:avLst/>
                  <a:gdLst>
                    <a:gd name="connsiteX0" fmla="*/ 40346 w 40349"/>
                    <a:gd name="connsiteY0" fmla="*/ 17994 h 42439"/>
                    <a:gd name="connsiteX1" fmla="*/ 39342 w 40349"/>
                    <a:gd name="connsiteY1" fmla="*/ 11621 h 42439"/>
                    <a:gd name="connsiteX2" fmla="*/ 19836 w 40349"/>
                    <a:gd name="connsiteY2" fmla="*/ 84 h 42439"/>
                    <a:gd name="connsiteX3" fmla="*/ 2321 w 40349"/>
                    <a:gd name="connsiteY3" fmla="*/ 13585 h 42439"/>
                    <a:gd name="connsiteX4" fmla="*/ 14960 w 40349"/>
                    <a:gd name="connsiteY4" fmla="*/ 40646 h 42439"/>
                    <a:gd name="connsiteX5" fmla="*/ 39469 w 40349"/>
                    <a:gd name="connsiteY5" fmla="*/ 29536 h 42439"/>
                    <a:gd name="connsiteX6" fmla="*/ 40346 w 40349"/>
                    <a:gd name="connsiteY6" fmla="*/ 17994 h 4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49" h="42439">
                      <a:moveTo>
                        <a:pt x="40346" y="17994"/>
                      </a:moveTo>
                      <a:cubicBezTo>
                        <a:pt x="40310" y="15322"/>
                        <a:pt x="40036" y="12924"/>
                        <a:pt x="39342" y="11621"/>
                      </a:cubicBezTo>
                      <a:cubicBezTo>
                        <a:pt x="37497" y="8129"/>
                        <a:pt x="23745" y="451"/>
                        <a:pt x="19836" y="84"/>
                      </a:cubicBezTo>
                      <a:cubicBezTo>
                        <a:pt x="10503" y="-791"/>
                        <a:pt x="6303" y="5247"/>
                        <a:pt x="2321" y="13585"/>
                      </a:cubicBezTo>
                      <a:cubicBezTo>
                        <a:pt x="-3450" y="25690"/>
                        <a:pt x="1828" y="35972"/>
                        <a:pt x="14960" y="40646"/>
                      </a:cubicBezTo>
                      <a:cubicBezTo>
                        <a:pt x="27890" y="45250"/>
                        <a:pt x="37077" y="40792"/>
                        <a:pt x="39469" y="29536"/>
                      </a:cubicBezTo>
                      <a:cubicBezTo>
                        <a:pt x="39872" y="27217"/>
                        <a:pt x="40401" y="22256"/>
                        <a:pt x="40346" y="1799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4" name="任意多边形: 形状 1763">
                  <a:extLst>
                    <a:ext uri="{FF2B5EF4-FFF2-40B4-BE49-F238E27FC236}">
                      <a16:creationId xmlns:a16="http://schemas.microsoft.com/office/drawing/2014/main" id="{CC831F17-BD30-822A-5408-D2C41E0FAA22}"/>
                    </a:ext>
                  </a:extLst>
                </p:cNvPr>
                <p:cNvSpPr/>
                <p:nvPr/>
              </p:nvSpPr>
              <p:spPr>
                <a:xfrm>
                  <a:off x="8352325" y="187171"/>
                  <a:ext cx="40350" cy="42440"/>
                </a:xfrm>
                <a:custGeom>
                  <a:avLst/>
                  <a:gdLst>
                    <a:gd name="connsiteX0" fmla="*/ 40347 w 40350"/>
                    <a:gd name="connsiteY0" fmla="*/ 17993 h 42440"/>
                    <a:gd name="connsiteX1" fmla="*/ 39342 w 40350"/>
                    <a:gd name="connsiteY1" fmla="*/ 11621 h 42440"/>
                    <a:gd name="connsiteX2" fmla="*/ 19818 w 40350"/>
                    <a:gd name="connsiteY2" fmla="*/ 84 h 42440"/>
                    <a:gd name="connsiteX3" fmla="*/ 2322 w 40350"/>
                    <a:gd name="connsiteY3" fmla="*/ 13584 h 42440"/>
                    <a:gd name="connsiteX4" fmla="*/ 14942 w 40350"/>
                    <a:gd name="connsiteY4" fmla="*/ 40647 h 42440"/>
                    <a:gd name="connsiteX5" fmla="*/ 39452 w 40350"/>
                    <a:gd name="connsiteY5" fmla="*/ 29536 h 42440"/>
                    <a:gd name="connsiteX6" fmla="*/ 40347 w 40350"/>
                    <a:gd name="connsiteY6" fmla="*/ 17993 h 4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0" h="42440">
                      <a:moveTo>
                        <a:pt x="40347" y="17993"/>
                      </a:moveTo>
                      <a:cubicBezTo>
                        <a:pt x="40310" y="15323"/>
                        <a:pt x="40018" y="12925"/>
                        <a:pt x="39342" y="11621"/>
                      </a:cubicBezTo>
                      <a:cubicBezTo>
                        <a:pt x="37497" y="8131"/>
                        <a:pt x="23745" y="451"/>
                        <a:pt x="19818" y="84"/>
                      </a:cubicBezTo>
                      <a:cubicBezTo>
                        <a:pt x="10485" y="-789"/>
                        <a:pt x="6285" y="5249"/>
                        <a:pt x="2322" y="13584"/>
                      </a:cubicBezTo>
                      <a:cubicBezTo>
                        <a:pt x="-3450" y="25691"/>
                        <a:pt x="1828" y="35972"/>
                        <a:pt x="14942" y="40647"/>
                      </a:cubicBezTo>
                      <a:cubicBezTo>
                        <a:pt x="27872" y="45250"/>
                        <a:pt x="37059" y="40794"/>
                        <a:pt x="39452" y="29536"/>
                      </a:cubicBezTo>
                      <a:cubicBezTo>
                        <a:pt x="39872" y="27218"/>
                        <a:pt x="40401" y="22260"/>
                        <a:pt x="40347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633C9319-E9DD-F63B-7546-2C965CAE6F16}"/>
                    </a:ext>
                  </a:extLst>
                </p:cNvPr>
                <p:cNvSpPr/>
                <p:nvPr/>
              </p:nvSpPr>
              <p:spPr>
                <a:xfrm>
                  <a:off x="8346501" y="139899"/>
                  <a:ext cx="37958" cy="35019"/>
                </a:xfrm>
                <a:custGeom>
                  <a:avLst/>
                  <a:gdLst>
                    <a:gd name="connsiteX0" fmla="*/ 37075 w 37958"/>
                    <a:gd name="connsiteY0" fmla="*/ 22114 h 35019"/>
                    <a:gd name="connsiteX1" fmla="*/ 12566 w 37958"/>
                    <a:gd name="connsiteY1" fmla="*/ 33227 h 35019"/>
                    <a:gd name="connsiteX2" fmla="*/ 0 w 37958"/>
                    <a:gd name="connsiteY2" fmla="*/ 23984 h 35019"/>
                    <a:gd name="connsiteX3" fmla="*/ 32327 w 37958"/>
                    <a:gd name="connsiteY3" fmla="*/ 0 h 35019"/>
                    <a:gd name="connsiteX4" fmla="*/ 36947 w 37958"/>
                    <a:gd name="connsiteY4" fmla="*/ 4202 h 35019"/>
                    <a:gd name="connsiteX5" fmla="*/ 37952 w 37958"/>
                    <a:gd name="connsiteY5" fmla="*/ 10575 h 35019"/>
                    <a:gd name="connsiteX6" fmla="*/ 37075 w 37958"/>
                    <a:gd name="connsiteY6" fmla="*/ 22114 h 3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58" h="35019">
                      <a:moveTo>
                        <a:pt x="37075" y="22114"/>
                      </a:moveTo>
                      <a:cubicBezTo>
                        <a:pt x="34683" y="33371"/>
                        <a:pt x="25496" y="37830"/>
                        <a:pt x="12566" y="33227"/>
                      </a:cubicBezTo>
                      <a:cubicBezTo>
                        <a:pt x="6721" y="31149"/>
                        <a:pt x="2447" y="27958"/>
                        <a:pt x="0" y="23984"/>
                      </a:cubicBezTo>
                      <a:cubicBezTo>
                        <a:pt x="9625" y="14668"/>
                        <a:pt x="20181" y="6409"/>
                        <a:pt x="32327" y="0"/>
                      </a:cubicBezTo>
                      <a:cubicBezTo>
                        <a:pt x="34610" y="1576"/>
                        <a:pt x="36363" y="3099"/>
                        <a:pt x="36947" y="4202"/>
                      </a:cubicBezTo>
                      <a:cubicBezTo>
                        <a:pt x="37642" y="5506"/>
                        <a:pt x="37915" y="7903"/>
                        <a:pt x="37952" y="10575"/>
                      </a:cubicBezTo>
                      <a:cubicBezTo>
                        <a:pt x="38025" y="14830"/>
                        <a:pt x="37477" y="19800"/>
                        <a:pt x="37075" y="221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C4371104-FFAC-EC89-2E4C-C7F0752BCF61}"/>
                    </a:ext>
                  </a:extLst>
                </p:cNvPr>
                <p:cNvSpPr/>
                <p:nvPr/>
              </p:nvSpPr>
              <p:spPr>
                <a:xfrm>
                  <a:off x="8438681" y="177262"/>
                  <a:ext cx="41531" cy="39313"/>
                </a:xfrm>
                <a:custGeom>
                  <a:avLst/>
                  <a:gdLst>
                    <a:gd name="connsiteX0" fmla="*/ 10243 w 41531"/>
                    <a:gd name="connsiteY0" fmla="*/ 35465 h 39313"/>
                    <a:gd name="connsiteX1" fmla="*/ 15266 w 41531"/>
                    <a:gd name="connsiteY1" fmla="*/ 39125 h 39313"/>
                    <a:gd name="connsiteX2" fmla="*/ 36415 w 41531"/>
                    <a:gd name="connsiteY2" fmla="*/ 33690 h 39313"/>
                    <a:gd name="connsiteX3" fmla="*/ 39154 w 41531"/>
                    <a:gd name="connsiteY3" fmla="*/ 12562 h 39313"/>
                    <a:gd name="connsiteX4" fmla="*/ 12106 w 41531"/>
                    <a:gd name="connsiteY4" fmla="*/ 2724 h 39313"/>
                    <a:gd name="connsiteX5" fmla="*/ 2974 w 41531"/>
                    <a:gd name="connsiteY5" fmla="*/ 27000 h 39313"/>
                    <a:gd name="connsiteX6" fmla="*/ 10243 w 41531"/>
                    <a:gd name="connsiteY6" fmla="*/ 35465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1" h="39313">
                      <a:moveTo>
                        <a:pt x="10243" y="35465"/>
                      </a:moveTo>
                      <a:cubicBezTo>
                        <a:pt x="12088" y="37258"/>
                        <a:pt x="13914" y="38707"/>
                        <a:pt x="15266" y="39125"/>
                      </a:cubicBezTo>
                      <a:cubicBezTo>
                        <a:pt x="18900" y="40245"/>
                        <a:pt x="33493" y="36110"/>
                        <a:pt x="36415" y="33690"/>
                      </a:cubicBezTo>
                      <a:cubicBezTo>
                        <a:pt x="43373" y="27922"/>
                        <a:pt x="42131" y="20949"/>
                        <a:pt x="39154" y="12562"/>
                      </a:cubicBezTo>
                      <a:cubicBezTo>
                        <a:pt x="34826" y="381"/>
                        <a:pt x="24233" y="-3035"/>
                        <a:pt x="12106" y="2724"/>
                      </a:cubicBezTo>
                      <a:cubicBezTo>
                        <a:pt x="161" y="8400"/>
                        <a:pt x="-3071" y="17691"/>
                        <a:pt x="2974" y="27000"/>
                      </a:cubicBezTo>
                      <a:cubicBezTo>
                        <a:pt x="4271" y="28855"/>
                        <a:pt x="7284" y="32601"/>
                        <a:pt x="10243" y="3546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3251A022-22A2-799A-3D7A-87C6D7AB21A3}"/>
                    </a:ext>
                  </a:extLst>
                </p:cNvPr>
                <p:cNvSpPr/>
                <p:nvPr/>
              </p:nvSpPr>
              <p:spPr>
                <a:xfrm>
                  <a:off x="8441678" y="134974"/>
                  <a:ext cx="26049" cy="24651"/>
                </a:xfrm>
                <a:custGeom>
                  <a:avLst/>
                  <a:gdLst>
                    <a:gd name="connsiteX0" fmla="*/ 6424 w 26049"/>
                    <a:gd name="connsiteY0" fmla="*/ 22239 h 24651"/>
                    <a:gd name="connsiteX1" fmla="*/ 9565 w 26049"/>
                    <a:gd name="connsiteY1" fmla="*/ 24533 h 24651"/>
                    <a:gd name="connsiteX2" fmla="*/ 22843 w 26049"/>
                    <a:gd name="connsiteY2" fmla="*/ 21127 h 24651"/>
                    <a:gd name="connsiteX3" fmla="*/ 24560 w 26049"/>
                    <a:gd name="connsiteY3" fmla="*/ 7877 h 24651"/>
                    <a:gd name="connsiteX4" fmla="*/ 7593 w 26049"/>
                    <a:gd name="connsiteY4" fmla="*/ 1709 h 24651"/>
                    <a:gd name="connsiteX5" fmla="*/ 1858 w 26049"/>
                    <a:gd name="connsiteY5" fmla="*/ 16930 h 24651"/>
                    <a:gd name="connsiteX6" fmla="*/ 6424 w 26049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9" h="24651">
                      <a:moveTo>
                        <a:pt x="6424" y="22239"/>
                      </a:moveTo>
                      <a:cubicBezTo>
                        <a:pt x="7574" y="23362"/>
                        <a:pt x="8725" y="24270"/>
                        <a:pt x="9565" y="24533"/>
                      </a:cubicBezTo>
                      <a:cubicBezTo>
                        <a:pt x="11848" y="25236"/>
                        <a:pt x="21017" y="22645"/>
                        <a:pt x="22843" y="21127"/>
                      </a:cubicBezTo>
                      <a:cubicBezTo>
                        <a:pt x="27208" y="17509"/>
                        <a:pt x="26423" y="13136"/>
                        <a:pt x="24560" y="7877"/>
                      </a:cubicBezTo>
                      <a:cubicBezTo>
                        <a:pt x="21838" y="239"/>
                        <a:pt x="15208" y="-1904"/>
                        <a:pt x="7593" y="1709"/>
                      </a:cubicBezTo>
                      <a:cubicBezTo>
                        <a:pt x="104" y="5267"/>
                        <a:pt x="-1923" y="11093"/>
                        <a:pt x="1858" y="16930"/>
                      </a:cubicBezTo>
                      <a:cubicBezTo>
                        <a:pt x="2680" y="18095"/>
                        <a:pt x="4579" y="20444"/>
                        <a:pt x="6424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282BB841-AE66-ED32-9DB3-BD1AA77405FF}"/>
                    </a:ext>
                  </a:extLst>
                </p:cNvPr>
                <p:cNvSpPr/>
                <p:nvPr/>
              </p:nvSpPr>
              <p:spPr>
                <a:xfrm>
                  <a:off x="8409771" y="207901"/>
                  <a:ext cx="26039" cy="24651"/>
                </a:xfrm>
                <a:custGeom>
                  <a:avLst/>
                  <a:gdLst>
                    <a:gd name="connsiteX0" fmla="*/ 6424 w 26039"/>
                    <a:gd name="connsiteY0" fmla="*/ 22238 h 24651"/>
                    <a:gd name="connsiteX1" fmla="*/ 9565 w 26039"/>
                    <a:gd name="connsiteY1" fmla="*/ 24532 h 24651"/>
                    <a:gd name="connsiteX2" fmla="*/ 22843 w 26039"/>
                    <a:gd name="connsiteY2" fmla="*/ 21126 h 24651"/>
                    <a:gd name="connsiteX3" fmla="*/ 24541 w 26039"/>
                    <a:gd name="connsiteY3" fmla="*/ 7876 h 24651"/>
                    <a:gd name="connsiteX4" fmla="*/ 7593 w 26039"/>
                    <a:gd name="connsiteY4" fmla="*/ 1710 h 24651"/>
                    <a:gd name="connsiteX5" fmla="*/ 1858 w 26039"/>
                    <a:gd name="connsiteY5" fmla="*/ 16929 h 24651"/>
                    <a:gd name="connsiteX6" fmla="*/ 6424 w 26039"/>
                    <a:gd name="connsiteY6" fmla="*/ 22238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9" h="24651">
                      <a:moveTo>
                        <a:pt x="6424" y="22238"/>
                      </a:moveTo>
                      <a:cubicBezTo>
                        <a:pt x="7574" y="23364"/>
                        <a:pt x="8725" y="24271"/>
                        <a:pt x="9565" y="24532"/>
                      </a:cubicBezTo>
                      <a:cubicBezTo>
                        <a:pt x="11848" y="25237"/>
                        <a:pt x="21016" y="22644"/>
                        <a:pt x="22843" y="21126"/>
                      </a:cubicBezTo>
                      <a:cubicBezTo>
                        <a:pt x="27208" y="17510"/>
                        <a:pt x="26404" y="13138"/>
                        <a:pt x="24541" y="7876"/>
                      </a:cubicBezTo>
                      <a:cubicBezTo>
                        <a:pt x="21838" y="238"/>
                        <a:pt x="15190" y="-1904"/>
                        <a:pt x="7593" y="1710"/>
                      </a:cubicBezTo>
                      <a:cubicBezTo>
                        <a:pt x="104" y="5266"/>
                        <a:pt x="-1923" y="11094"/>
                        <a:pt x="1858" y="16929"/>
                      </a:cubicBezTo>
                      <a:cubicBezTo>
                        <a:pt x="2680" y="18094"/>
                        <a:pt x="4579" y="20443"/>
                        <a:pt x="6424" y="2223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0" name="图形 10">
                <a:extLst>
                  <a:ext uri="{FF2B5EF4-FFF2-40B4-BE49-F238E27FC236}">
                    <a16:creationId xmlns:a16="http://schemas.microsoft.com/office/drawing/2014/main" id="{CB45CCA6-BC6E-EFB3-2D38-40F6707A6D3C}"/>
                  </a:ext>
                </a:extLst>
              </p:cNvPr>
              <p:cNvGrpSpPr/>
              <p:nvPr/>
            </p:nvGrpSpPr>
            <p:grpSpPr>
              <a:xfrm>
                <a:off x="8252644" y="259859"/>
                <a:ext cx="120890" cy="97578"/>
                <a:chOff x="8252644" y="259859"/>
                <a:chExt cx="120890" cy="97578"/>
              </a:xfrm>
              <a:solidFill>
                <a:srgbClr val="E8B161"/>
              </a:solidFill>
            </p:grpSpPr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63D7A575-E6B9-03FA-95B3-EEE66CED1689}"/>
                    </a:ext>
                  </a:extLst>
                </p:cNvPr>
                <p:cNvSpPr/>
                <p:nvPr/>
              </p:nvSpPr>
              <p:spPr>
                <a:xfrm>
                  <a:off x="8252644" y="270667"/>
                  <a:ext cx="32460" cy="50102"/>
                </a:xfrm>
                <a:custGeom>
                  <a:avLst/>
                  <a:gdLst>
                    <a:gd name="connsiteX0" fmla="*/ 31395 w 32460"/>
                    <a:gd name="connsiteY0" fmla="*/ 34575 h 50102"/>
                    <a:gd name="connsiteX1" fmla="*/ 1899 w 32460"/>
                    <a:gd name="connsiteY1" fmla="*/ 47948 h 50102"/>
                    <a:gd name="connsiteX2" fmla="*/ 18 w 32460"/>
                    <a:gd name="connsiteY2" fmla="*/ 47228 h 50102"/>
                    <a:gd name="connsiteX3" fmla="*/ 0 w 32460"/>
                    <a:gd name="connsiteY3" fmla="*/ 45497 h 50102"/>
                    <a:gd name="connsiteX4" fmla="*/ 10903 w 32460"/>
                    <a:gd name="connsiteY4" fmla="*/ 0 h 50102"/>
                    <a:gd name="connsiteX5" fmla="*/ 31249 w 32460"/>
                    <a:gd name="connsiteY5" fmla="*/ 13018 h 50102"/>
                    <a:gd name="connsiteX6" fmla="*/ 32455 w 32460"/>
                    <a:gd name="connsiteY6" fmla="*/ 20684 h 50102"/>
                    <a:gd name="connsiteX7" fmla="*/ 31395 w 32460"/>
                    <a:gd name="connsiteY7" fmla="*/ 34575 h 5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60" h="50102">
                      <a:moveTo>
                        <a:pt x="31395" y="34575"/>
                      </a:moveTo>
                      <a:cubicBezTo>
                        <a:pt x="28509" y="48121"/>
                        <a:pt x="17460" y="53481"/>
                        <a:pt x="1899" y="47948"/>
                      </a:cubicBezTo>
                      <a:cubicBezTo>
                        <a:pt x="1260" y="47719"/>
                        <a:pt x="639" y="47482"/>
                        <a:pt x="18" y="47228"/>
                      </a:cubicBezTo>
                      <a:cubicBezTo>
                        <a:pt x="0" y="46654"/>
                        <a:pt x="0" y="46070"/>
                        <a:pt x="0" y="45497"/>
                      </a:cubicBezTo>
                      <a:cubicBezTo>
                        <a:pt x="0" y="28961"/>
                        <a:pt x="4164" y="14039"/>
                        <a:pt x="10903" y="0"/>
                      </a:cubicBezTo>
                      <a:cubicBezTo>
                        <a:pt x="17515" y="2462"/>
                        <a:pt x="29386" y="9497"/>
                        <a:pt x="31249" y="13018"/>
                      </a:cubicBezTo>
                      <a:cubicBezTo>
                        <a:pt x="32071" y="14585"/>
                        <a:pt x="32400" y="17476"/>
                        <a:pt x="32455" y="20684"/>
                      </a:cubicBezTo>
                      <a:cubicBezTo>
                        <a:pt x="32527" y="25814"/>
                        <a:pt x="31888" y="31784"/>
                        <a:pt x="31395" y="3457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DAA33275-5618-0C24-999E-4EE12A4F5B95}"/>
                    </a:ext>
                  </a:extLst>
                </p:cNvPr>
                <p:cNvSpPr/>
                <p:nvPr/>
              </p:nvSpPr>
              <p:spPr>
                <a:xfrm>
                  <a:off x="8333182" y="278330"/>
                  <a:ext cx="40353" cy="42441"/>
                </a:xfrm>
                <a:custGeom>
                  <a:avLst/>
                  <a:gdLst>
                    <a:gd name="connsiteX0" fmla="*/ 40350 w 40353"/>
                    <a:gd name="connsiteY0" fmla="*/ 17993 h 42441"/>
                    <a:gd name="connsiteX1" fmla="*/ 39345 w 40353"/>
                    <a:gd name="connsiteY1" fmla="*/ 11621 h 42441"/>
                    <a:gd name="connsiteX2" fmla="*/ 19821 w 40353"/>
                    <a:gd name="connsiteY2" fmla="*/ 84 h 42441"/>
                    <a:gd name="connsiteX3" fmla="*/ 2325 w 40353"/>
                    <a:gd name="connsiteY3" fmla="*/ 13586 h 42441"/>
                    <a:gd name="connsiteX4" fmla="*/ 14945 w 40353"/>
                    <a:gd name="connsiteY4" fmla="*/ 40649 h 42441"/>
                    <a:gd name="connsiteX5" fmla="*/ 39455 w 40353"/>
                    <a:gd name="connsiteY5" fmla="*/ 29538 h 42441"/>
                    <a:gd name="connsiteX6" fmla="*/ 40350 w 40353"/>
                    <a:gd name="connsiteY6" fmla="*/ 17993 h 42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3" h="42441">
                      <a:moveTo>
                        <a:pt x="40350" y="17993"/>
                      </a:moveTo>
                      <a:cubicBezTo>
                        <a:pt x="40295" y="15321"/>
                        <a:pt x="40021" y="12923"/>
                        <a:pt x="39345" y="11621"/>
                      </a:cubicBezTo>
                      <a:cubicBezTo>
                        <a:pt x="37500" y="8129"/>
                        <a:pt x="23748" y="451"/>
                        <a:pt x="19821" y="84"/>
                      </a:cubicBezTo>
                      <a:cubicBezTo>
                        <a:pt x="10488" y="-789"/>
                        <a:pt x="6288" y="5249"/>
                        <a:pt x="2325" y="13586"/>
                      </a:cubicBezTo>
                      <a:cubicBezTo>
                        <a:pt x="-3447" y="25693"/>
                        <a:pt x="1813" y="35974"/>
                        <a:pt x="14945" y="40649"/>
                      </a:cubicBezTo>
                      <a:cubicBezTo>
                        <a:pt x="27875" y="45252"/>
                        <a:pt x="37062" y="40795"/>
                        <a:pt x="39455" y="29538"/>
                      </a:cubicBezTo>
                      <a:cubicBezTo>
                        <a:pt x="39875" y="27216"/>
                        <a:pt x="40404" y="22258"/>
                        <a:pt x="40350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69228C92-F266-985B-C7FF-57AB03915876}"/>
                    </a:ext>
                  </a:extLst>
                </p:cNvPr>
                <p:cNvSpPr/>
                <p:nvPr/>
              </p:nvSpPr>
              <p:spPr>
                <a:xfrm>
                  <a:off x="8288275" y="302148"/>
                  <a:ext cx="41525" cy="39313"/>
                </a:xfrm>
                <a:custGeom>
                  <a:avLst/>
                  <a:gdLst>
                    <a:gd name="connsiteX0" fmla="*/ 10229 w 41525"/>
                    <a:gd name="connsiteY0" fmla="*/ 35464 h 39313"/>
                    <a:gd name="connsiteX1" fmla="*/ 15270 w 41525"/>
                    <a:gd name="connsiteY1" fmla="*/ 39124 h 39313"/>
                    <a:gd name="connsiteX2" fmla="*/ 36419 w 41525"/>
                    <a:gd name="connsiteY2" fmla="*/ 33690 h 39313"/>
                    <a:gd name="connsiteX3" fmla="*/ 39140 w 41525"/>
                    <a:gd name="connsiteY3" fmla="*/ 12561 h 39313"/>
                    <a:gd name="connsiteX4" fmla="*/ 12110 w 41525"/>
                    <a:gd name="connsiteY4" fmla="*/ 2726 h 39313"/>
                    <a:gd name="connsiteX5" fmla="*/ 2978 w 41525"/>
                    <a:gd name="connsiteY5" fmla="*/ 27002 h 39313"/>
                    <a:gd name="connsiteX6" fmla="*/ 10229 w 41525"/>
                    <a:gd name="connsiteY6" fmla="*/ 35464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25" h="39313">
                      <a:moveTo>
                        <a:pt x="10229" y="35464"/>
                      </a:moveTo>
                      <a:cubicBezTo>
                        <a:pt x="12073" y="37259"/>
                        <a:pt x="13900" y="38704"/>
                        <a:pt x="15270" y="39124"/>
                      </a:cubicBezTo>
                      <a:cubicBezTo>
                        <a:pt x="18904" y="40247"/>
                        <a:pt x="33497" y="36112"/>
                        <a:pt x="36419" y="33690"/>
                      </a:cubicBezTo>
                      <a:cubicBezTo>
                        <a:pt x="43378" y="27923"/>
                        <a:pt x="42117" y="20948"/>
                        <a:pt x="39140" y="12561"/>
                      </a:cubicBezTo>
                      <a:cubicBezTo>
                        <a:pt x="34830" y="379"/>
                        <a:pt x="24237" y="-3036"/>
                        <a:pt x="12110" y="2726"/>
                      </a:cubicBezTo>
                      <a:cubicBezTo>
                        <a:pt x="147" y="8401"/>
                        <a:pt x="-3067" y="17693"/>
                        <a:pt x="2978" y="27002"/>
                      </a:cubicBezTo>
                      <a:cubicBezTo>
                        <a:pt x="4275" y="28854"/>
                        <a:pt x="7289" y="32602"/>
                        <a:pt x="10229" y="3546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64FFD700-9A4F-09FB-69CC-3C50C9A8DF19}"/>
                    </a:ext>
                  </a:extLst>
                </p:cNvPr>
                <p:cNvSpPr/>
                <p:nvPr/>
              </p:nvSpPr>
              <p:spPr>
                <a:xfrm>
                  <a:off x="8291272" y="259859"/>
                  <a:ext cx="26036" cy="24651"/>
                </a:xfrm>
                <a:custGeom>
                  <a:avLst/>
                  <a:gdLst>
                    <a:gd name="connsiteX0" fmla="*/ 6410 w 26036"/>
                    <a:gd name="connsiteY0" fmla="*/ 22239 h 24651"/>
                    <a:gd name="connsiteX1" fmla="*/ 9570 w 26036"/>
                    <a:gd name="connsiteY1" fmla="*/ 24533 h 24651"/>
                    <a:gd name="connsiteX2" fmla="*/ 22829 w 26036"/>
                    <a:gd name="connsiteY2" fmla="*/ 21125 h 24651"/>
                    <a:gd name="connsiteX3" fmla="*/ 24546 w 26036"/>
                    <a:gd name="connsiteY3" fmla="*/ 7877 h 24651"/>
                    <a:gd name="connsiteX4" fmla="*/ 7579 w 26036"/>
                    <a:gd name="connsiteY4" fmla="*/ 1709 h 24651"/>
                    <a:gd name="connsiteX5" fmla="*/ 1863 w 26036"/>
                    <a:gd name="connsiteY5" fmla="*/ 16930 h 24651"/>
                    <a:gd name="connsiteX6" fmla="*/ 6410 w 26036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6" h="24651">
                      <a:moveTo>
                        <a:pt x="6410" y="22239"/>
                      </a:moveTo>
                      <a:cubicBezTo>
                        <a:pt x="7579" y="23364"/>
                        <a:pt x="8711" y="24272"/>
                        <a:pt x="9570" y="24533"/>
                      </a:cubicBezTo>
                      <a:cubicBezTo>
                        <a:pt x="11853" y="25236"/>
                        <a:pt x="21003" y="22645"/>
                        <a:pt x="22829" y="21125"/>
                      </a:cubicBezTo>
                      <a:cubicBezTo>
                        <a:pt x="27194" y="17509"/>
                        <a:pt x="26409" y="13136"/>
                        <a:pt x="24546" y="7877"/>
                      </a:cubicBezTo>
                      <a:cubicBezTo>
                        <a:pt x="21843" y="239"/>
                        <a:pt x="15195" y="-1904"/>
                        <a:pt x="7579" y="1709"/>
                      </a:cubicBezTo>
                      <a:cubicBezTo>
                        <a:pt x="91" y="5265"/>
                        <a:pt x="-1918" y="11093"/>
                        <a:pt x="1863" y="16930"/>
                      </a:cubicBezTo>
                      <a:cubicBezTo>
                        <a:pt x="2684" y="18095"/>
                        <a:pt x="4566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EB8D333F-D61D-884A-DDD3-E1F6B971C62B}"/>
                    </a:ext>
                  </a:extLst>
                </p:cNvPr>
                <p:cNvSpPr/>
                <p:nvPr/>
              </p:nvSpPr>
              <p:spPr>
                <a:xfrm>
                  <a:off x="8259366" y="332786"/>
                  <a:ext cx="26035" cy="24651"/>
                </a:xfrm>
                <a:custGeom>
                  <a:avLst/>
                  <a:gdLst>
                    <a:gd name="connsiteX0" fmla="*/ 6410 w 26035"/>
                    <a:gd name="connsiteY0" fmla="*/ 22239 h 24651"/>
                    <a:gd name="connsiteX1" fmla="*/ 9569 w 26035"/>
                    <a:gd name="connsiteY1" fmla="*/ 24533 h 24651"/>
                    <a:gd name="connsiteX2" fmla="*/ 22829 w 26035"/>
                    <a:gd name="connsiteY2" fmla="*/ 21125 h 24651"/>
                    <a:gd name="connsiteX3" fmla="*/ 24545 w 26035"/>
                    <a:gd name="connsiteY3" fmla="*/ 7877 h 24651"/>
                    <a:gd name="connsiteX4" fmla="*/ 7596 w 26035"/>
                    <a:gd name="connsiteY4" fmla="*/ 1709 h 24651"/>
                    <a:gd name="connsiteX5" fmla="*/ 1862 w 26035"/>
                    <a:gd name="connsiteY5" fmla="*/ 16930 h 24651"/>
                    <a:gd name="connsiteX6" fmla="*/ 6410 w 26035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5" h="24651">
                      <a:moveTo>
                        <a:pt x="6410" y="22239"/>
                      </a:moveTo>
                      <a:cubicBezTo>
                        <a:pt x="7578" y="23364"/>
                        <a:pt x="8711" y="24272"/>
                        <a:pt x="9569" y="24533"/>
                      </a:cubicBezTo>
                      <a:cubicBezTo>
                        <a:pt x="11852" y="25236"/>
                        <a:pt x="21002" y="22645"/>
                        <a:pt x="22829" y="21125"/>
                      </a:cubicBezTo>
                      <a:cubicBezTo>
                        <a:pt x="27193" y="17507"/>
                        <a:pt x="26408" y="13136"/>
                        <a:pt x="24545" y="7877"/>
                      </a:cubicBezTo>
                      <a:cubicBezTo>
                        <a:pt x="21842" y="239"/>
                        <a:pt x="15194" y="-1904"/>
                        <a:pt x="7596" y="1709"/>
                      </a:cubicBezTo>
                      <a:cubicBezTo>
                        <a:pt x="90" y="5265"/>
                        <a:pt x="-1919" y="11093"/>
                        <a:pt x="1862" y="16930"/>
                      </a:cubicBezTo>
                      <a:cubicBezTo>
                        <a:pt x="2684" y="18095"/>
                        <a:pt x="4565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1" name="图形 10">
                <a:extLst>
                  <a:ext uri="{FF2B5EF4-FFF2-40B4-BE49-F238E27FC236}">
                    <a16:creationId xmlns:a16="http://schemas.microsoft.com/office/drawing/2014/main" id="{DC3785C3-CD64-0308-3840-9AFC19DB1320}"/>
                  </a:ext>
                </a:extLst>
              </p:cNvPr>
              <p:cNvGrpSpPr/>
              <p:nvPr/>
            </p:nvGrpSpPr>
            <p:grpSpPr>
              <a:xfrm>
                <a:off x="8510100" y="260335"/>
                <a:ext cx="114501" cy="97104"/>
                <a:chOff x="8510100" y="260335"/>
                <a:chExt cx="114501" cy="97104"/>
              </a:xfrm>
              <a:solidFill>
                <a:srgbClr val="E8B161"/>
              </a:solidFill>
            </p:grpSpPr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B8996419-8C28-9FA5-4441-3DB9F3202B25}"/>
                    </a:ext>
                  </a:extLst>
                </p:cNvPr>
                <p:cNvSpPr/>
                <p:nvPr/>
              </p:nvSpPr>
              <p:spPr>
                <a:xfrm>
                  <a:off x="8598531" y="296536"/>
                  <a:ext cx="26070" cy="50018"/>
                </a:xfrm>
                <a:custGeom>
                  <a:avLst/>
                  <a:gdLst>
                    <a:gd name="connsiteX0" fmla="*/ 26071 w 26070"/>
                    <a:gd name="connsiteY0" fmla="*/ 19626 h 50018"/>
                    <a:gd name="connsiteX1" fmla="*/ 21340 w 26070"/>
                    <a:gd name="connsiteY1" fmla="*/ 50018 h 50018"/>
                    <a:gd name="connsiteX2" fmla="*/ 1214 w 26070"/>
                    <a:gd name="connsiteY2" fmla="*/ 37082 h 50018"/>
                    <a:gd name="connsiteX3" fmla="*/ 9 w 26070"/>
                    <a:gd name="connsiteY3" fmla="*/ 29417 h 50018"/>
                    <a:gd name="connsiteX4" fmla="*/ 1068 w 26070"/>
                    <a:gd name="connsiteY4" fmla="*/ 15524 h 50018"/>
                    <a:gd name="connsiteX5" fmla="*/ 24409 w 26070"/>
                    <a:gd name="connsiteY5" fmla="*/ 483 h 50018"/>
                    <a:gd name="connsiteX6" fmla="*/ 26071 w 26070"/>
                    <a:gd name="connsiteY6" fmla="*/ 19626 h 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0" h="50018">
                      <a:moveTo>
                        <a:pt x="26071" y="19626"/>
                      </a:moveTo>
                      <a:cubicBezTo>
                        <a:pt x="26071" y="29782"/>
                        <a:pt x="24409" y="39980"/>
                        <a:pt x="21340" y="50018"/>
                      </a:cubicBezTo>
                      <a:cubicBezTo>
                        <a:pt x="14711" y="47503"/>
                        <a:pt x="3040" y="40563"/>
                        <a:pt x="1214" y="37082"/>
                      </a:cubicBezTo>
                      <a:cubicBezTo>
                        <a:pt x="374" y="35515"/>
                        <a:pt x="45" y="32626"/>
                        <a:pt x="9" y="29417"/>
                      </a:cubicBezTo>
                      <a:cubicBezTo>
                        <a:pt x="-83" y="24285"/>
                        <a:pt x="575" y="18312"/>
                        <a:pt x="1068" y="15524"/>
                      </a:cubicBezTo>
                      <a:cubicBezTo>
                        <a:pt x="3552" y="3839"/>
                        <a:pt x="12118" y="-1750"/>
                        <a:pt x="24409" y="483"/>
                      </a:cubicBezTo>
                      <a:cubicBezTo>
                        <a:pt x="25523" y="6819"/>
                        <a:pt x="26071" y="13217"/>
                        <a:pt x="26071" y="19626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DDFED44F-0F98-11DE-D50D-96748173B883}"/>
                    </a:ext>
                  </a:extLst>
                </p:cNvPr>
                <p:cNvSpPr/>
                <p:nvPr/>
              </p:nvSpPr>
              <p:spPr>
                <a:xfrm>
                  <a:off x="8510100" y="296530"/>
                  <a:ext cx="40352" cy="42438"/>
                </a:xfrm>
                <a:custGeom>
                  <a:avLst/>
                  <a:gdLst>
                    <a:gd name="connsiteX0" fmla="*/ 7 w 40352"/>
                    <a:gd name="connsiteY0" fmla="*/ 24445 h 42438"/>
                    <a:gd name="connsiteX1" fmla="*/ 1011 w 40352"/>
                    <a:gd name="connsiteY1" fmla="*/ 30818 h 42438"/>
                    <a:gd name="connsiteX2" fmla="*/ 20517 w 40352"/>
                    <a:gd name="connsiteY2" fmla="*/ 42355 h 42438"/>
                    <a:gd name="connsiteX3" fmla="*/ 38031 w 40352"/>
                    <a:gd name="connsiteY3" fmla="*/ 28854 h 42438"/>
                    <a:gd name="connsiteX4" fmla="*/ 25393 w 40352"/>
                    <a:gd name="connsiteY4" fmla="*/ 1793 h 42438"/>
                    <a:gd name="connsiteX5" fmla="*/ 883 w 40352"/>
                    <a:gd name="connsiteY5" fmla="*/ 12903 h 42438"/>
                    <a:gd name="connsiteX6" fmla="*/ 7 w 40352"/>
                    <a:gd name="connsiteY6" fmla="*/ 24445 h 42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2" h="42438">
                      <a:moveTo>
                        <a:pt x="7" y="24445"/>
                      </a:moveTo>
                      <a:cubicBezTo>
                        <a:pt x="43" y="27117"/>
                        <a:pt x="317" y="29515"/>
                        <a:pt x="1011" y="30818"/>
                      </a:cubicBezTo>
                      <a:cubicBezTo>
                        <a:pt x="2856" y="34310"/>
                        <a:pt x="16608" y="41989"/>
                        <a:pt x="20517" y="42355"/>
                      </a:cubicBezTo>
                      <a:cubicBezTo>
                        <a:pt x="29867" y="43230"/>
                        <a:pt x="34050" y="37192"/>
                        <a:pt x="38031" y="28854"/>
                      </a:cubicBezTo>
                      <a:cubicBezTo>
                        <a:pt x="43803" y="16747"/>
                        <a:pt x="38524" y="6467"/>
                        <a:pt x="25393" y="1793"/>
                      </a:cubicBezTo>
                      <a:cubicBezTo>
                        <a:pt x="12462" y="-2809"/>
                        <a:pt x="3294" y="1645"/>
                        <a:pt x="883" y="12903"/>
                      </a:cubicBezTo>
                      <a:cubicBezTo>
                        <a:pt x="481" y="15222"/>
                        <a:pt x="-67" y="20183"/>
                        <a:pt x="7" y="2444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8A7B142C-93A0-BA98-0073-A33569516C38}"/>
                    </a:ext>
                  </a:extLst>
                </p:cNvPr>
                <p:cNvSpPr/>
                <p:nvPr/>
              </p:nvSpPr>
              <p:spPr>
                <a:xfrm>
                  <a:off x="8553825" y="275837"/>
                  <a:ext cx="41533" cy="39312"/>
                </a:xfrm>
                <a:custGeom>
                  <a:avLst/>
                  <a:gdLst>
                    <a:gd name="connsiteX0" fmla="*/ 31291 w 41533"/>
                    <a:gd name="connsiteY0" fmla="*/ 3848 h 39312"/>
                    <a:gd name="connsiteX1" fmla="*/ 26268 w 41533"/>
                    <a:gd name="connsiteY1" fmla="*/ 188 h 39312"/>
                    <a:gd name="connsiteX2" fmla="*/ 5101 w 41533"/>
                    <a:gd name="connsiteY2" fmla="*/ 5624 h 39312"/>
                    <a:gd name="connsiteX3" fmla="*/ 2379 w 41533"/>
                    <a:gd name="connsiteY3" fmla="*/ 26751 h 39312"/>
                    <a:gd name="connsiteX4" fmla="*/ 29428 w 41533"/>
                    <a:gd name="connsiteY4" fmla="*/ 36586 h 39312"/>
                    <a:gd name="connsiteX5" fmla="*/ 38560 w 41533"/>
                    <a:gd name="connsiteY5" fmla="*/ 12312 h 39312"/>
                    <a:gd name="connsiteX6" fmla="*/ 31291 w 41533"/>
                    <a:gd name="connsiteY6" fmla="*/ 3848 h 39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3" h="39312">
                      <a:moveTo>
                        <a:pt x="31291" y="3848"/>
                      </a:moveTo>
                      <a:cubicBezTo>
                        <a:pt x="29446" y="2055"/>
                        <a:pt x="27620" y="609"/>
                        <a:pt x="26268" y="188"/>
                      </a:cubicBezTo>
                      <a:cubicBezTo>
                        <a:pt x="22634" y="-931"/>
                        <a:pt x="8041" y="3202"/>
                        <a:pt x="5101" y="5624"/>
                      </a:cubicBezTo>
                      <a:cubicBezTo>
                        <a:pt x="-1840" y="11391"/>
                        <a:pt x="-598" y="18364"/>
                        <a:pt x="2379" y="26751"/>
                      </a:cubicBezTo>
                      <a:cubicBezTo>
                        <a:pt x="6708" y="38933"/>
                        <a:pt x="17301" y="42348"/>
                        <a:pt x="29428" y="36586"/>
                      </a:cubicBezTo>
                      <a:cubicBezTo>
                        <a:pt x="41372" y="30913"/>
                        <a:pt x="44605" y="21619"/>
                        <a:pt x="38560" y="12312"/>
                      </a:cubicBezTo>
                      <a:cubicBezTo>
                        <a:pt x="37263" y="10458"/>
                        <a:pt x="34249" y="6712"/>
                        <a:pt x="31291" y="384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5" name="任意多边形: 形状 1754">
                  <a:extLst>
                    <a:ext uri="{FF2B5EF4-FFF2-40B4-BE49-F238E27FC236}">
                      <a16:creationId xmlns:a16="http://schemas.microsoft.com/office/drawing/2014/main" id="{7AACAD4A-AC7C-705F-FD81-9B209D942B31}"/>
                    </a:ext>
                  </a:extLst>
                </p:cNvPr>
                <p:cNvSpPr/>
                <p:nvPr/>
              </p:nvSpPr>
              <p:spPr>
                <a:xfrm>
                  <a:off x="8566314" y="332787"/>
                  <a:ext cx="26041" cy="24651"/>
                </a:xfrm>
                <a:custGeom>
                  <a:avLst/>
                  <a:gdLst>
                    <a:gd name="connsiteX0" fmla="*/ 19624 w 26041"/>
                    <a:gd name="connsiteY0" fmla="*/ 2414 h 24651"/>
                    <a:gd name="connsiteX1" fmla="*/ 16482 w 26041"/>
                    <a:gd name="connsiteY1" fmla="*/ 118 h 24651"/>
                    <a:gd name="connsiteX2" fmla="*/ 3205 w 26041"/>
                    <a:gd name="connsiteY2" fmla="*/ 3526 h 24651"/>
                    <a:gd name="connsiteX3" fmla="*/ 1506 w 26041"/>
                    <a:gd name="connsiteY3" fmla="*/ 16777 h 24651"/>
                    <a:gd name="connsiteX4" fmla="*/ 18454 w 26041"/>
                    <a:gd name="connsiteY4" fmla="*/ 22943 h 24651"/>
                    <a:gd name="connsiteX5" fmla="*/ 24171 w 26041"/>
                    <a:gd name="connsiteY5" fmla="*/ 7722 h 24651"/>
                    <a:gd name="connsiteX6" fmla="*/ 19624 w 26041"/>
                    <a:gd name="connsiteY6" fmla="*/ 2414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1" h="24651">
                      <a:moveTo>
                        <a:pt x="19624" y="2414"/>
                      </a:moveTo>
                      <a:cubicBezTo>
                        <a:pt x="18473" y="1289"/>
                        <a:pt x="17322" y="383"/>
                        <a:pt x="16482" y="118"/>
                      </a:cubicBezTo>
                      <a:cubicBezTo>
                        <a:pt x="14199" y="-585"/>
                        <a:pt x="5031" y="2009"/>
                        <a:pt x="3205" y="3526"/>
                      </a:cubicBezTo>
                      <a:cubicBezTo>
                        <a:pt x="-1161" y="7143"/>
                        <a:pt x="-375" y="11517"/>
                        <a:pt x="1506" y="16777"/>
                      </a:cubicBezTo>
                      <a:cubicBezTo>
                        <a:pt x="4209" y="24415"/>
                        <a:pt x="10857" y="26555"/>
                        <a:pt x="18454" y="22943"/>
                      </a:cubicBezTo>
                      <a:cubicBezTo>
                        <a:pt x="25943" y="19385"/>
                        <a:pt x="27970" y="13559"/>
                        <a:pt x="24171" y="7722"/>
                      </a:cubicBezTo>
                      <a:cubicBezTo>
                        <a:pt x="23367" y="6556"/>
                        <a:pt x="21468" y="4210"/>
                        <a:pt x="19624" y="24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B4CCCA6B-4C12-55B4-A273-0F1A04BEE6E2}"/>
                    </a:ext>
                  </a:extLst>
                </p:cNvPr>
                <p:cNvSpPr/>
                <p:nvPr/>
              </p:nvSpPr>
              <p:spPr>
                <a:xfrm>
                  <a:off x="8598221" y="260335"/>
                  <a:ext cx="20865" cy="24178"/>
                </a:xfrm>
                <a:custGeom>
                  <a:avLst/>
                  <a:gdLst>
                    <a:gd name="connsiteX0" fmla="*/ 20865 w 20865"/>
                    <a:gd name="connsiteY0" fmla="*/ 21113 h 24178"/>
                    <a:gd name="connsiteX1" fmla="*/ 18454 w 20865"/>
                    <a:gd name="connsiteY1" fmla="*/ 22472 h 24178"/>
                    <a:gd name="connsiteX2" fmla="*/ 1506 w 20865"/>
                    <a:gd name="connsiteY2" fmla="*/ 16300 h 24178"/>
                    <a:gd name="connsiteX3" fmla="*/ 3204 w 20865"/>
                    <a:gd name="connsiteY3" fmla="*/ 3056 h 24178"/>
                    <a:gd name="connsiteX4" fmla="*/ 11788 w 20865"/>
                    <a:gd name="connsiteY4" fmla="*/ 0 h 24178"/>
                    <a:gd name="connsiteX5" fmla="*/ 20865 w 20865"/>
                    <a:gd name="connsiteY5" fmla="*/ 21113 h 2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65" h="24178">
                      <a:moveTo>
                        <a:pt x="20865" y="21113"/>
                      </a:moveTo>
                      <a:cubicBezTo>
                        <a:pt x="20135" y="21604"/>
                        <a:pt x="19331" y="22052"/>
                        <a:pt x="18454" y="22472"/>
                      </a:cubicBezTo>
                      <a:cubicBezTo>
                        <a:pt x="10857" y="26080"/>
                        <a:pt x="4209" y="23940"/>
                        <a:pt x="1506" y="16300"/>
                      </a:cubicBezTo>
                      <a:cubicBezTo>
                        <a:pt x="-375" y="11040"/>
                        <a:pt x="-1161" y="6664"/>
                        <a:pt x="3204" y="3056"/>
                      </a:cubicBezTo>
                      <a:cubicBezTo>
                        <a:pt x="4355" y="2098"/>
                        <a:pt x="8391" y="721"/>
                        <a:pt x="11788" y="0"/>
                      </a:cubicBezTo>
                      <a:cubicBezTo>
                        <a:pt x="15532" y="6838"/>
                        <a:pt x="18546" y="13902"/>
                        <a:pt x="20865" y="2111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0" name="图形 10">
              <a:extLst>
                <a:ext uri="{FF2B5EF4-FFF2-40B4-BE49-F238E27FC236}">
                  <a16:creationId xmlns:a16="http://schemas.microsoft.com/office/drawing/2014/main" id="{73772A83-1A4C-E36E-AACD-4E019F63AF15}"/>
                </a:ext>
              </a:extLst>
            </p:cNvPr>
            <p:cNvGrpSpPr/>
            <p:nvPr/>
          </p:nvGrpSpPr>
          <p:grpSpPr>
            <a:xfrm>
              <a:off x="8316577" y="710779"/>
              <a:ext cx="244090" cy="383204"/>
              <a:chOff x="8316577" y="710779"/>
              <a:chExt cx="244090" cy="383204"/>
            </a:xfrm>
          </p:grpSpPr>
          <p:grpSp>
            <p:nvGrpSpPr>
              <p:cNvPr id="1732" name="图形 10">
                <a:extLst>
                  <a:ext uri="{FF2B5EF4-FFF2-40B4-BE49-F238E27FC236}">
                    <a16:creationId xmlns:a16="http://schemas.microsoft.com/office/drawing/2014/main" id="{7B704815-DE6F-873F-8E40-5E9D3E32508A}"/>
                  </a:ext>
                </a:extLst>
              </p:cNvPr>
              <p:cNvGrpSpPr/>
              <p:nvPr/>
            </p:nvGrpSpPr>
            <p:grpSpPr>
              <a:xfrm>
                <a:off x="8316577" y="710779"/>
                <a:ext cx="123269" cy="383204"/>
                <a:chOff x="8316577" y="710779"/>
                <a:chExt cx="123269" cy="383204"/>
              </a:xfrm>
            </p:grpSpPr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02369059-4579-9DD8-E868-10B570F76845}"/>
                    </a:ext>
                  </a:extLst>
                </p:cNvPr>
                <p:cNvSpPr/>
                <p:nvPr/>
              </p:nvSpPr>
              <p:spPr>
                <a:xfrm>
                  <a:off x="8316577" y="710779"/>
                  <a:ext cx="123104" cy="379644"/>
                </a:xfrm>
                <a:custGeom>
                  <a:avLst/>
                  <a:gdLst>
                    <a:gd name="connsiteX0" fmla="*/ 43402 w 123104"/>
                    <a:gd name="connsiteY0" fmla="*/ 0 h 379644"/>
                    <a:gd name="connsiteX1" fmla="*/ 39549 w 123104"/>
                    <a:gd name="connsiteY1" fmla="*/ 29653 h 379644"/>
                    <a:gd name="connsiteX2" fmla="*/ 35750 w 123104"/>
                    <a:gd name="connsiteY2" fmla="*/ 59302 h 379644"/>
                    <a:gd name="connsiteX3" fmla="*/ 32006 w 123104"/>
                    <a:gd name="connsiteY3" fmla="*/ 88946 h 379644"/>
                    <a:gd name="connsiteX4" fmla="*/ 28408 w 123104"/>
                    <a:gd name="connsiteY4" fmla="*/ 118602 h 379644"/>
                    <a:gd name="connsiteX5" fmla="*/ 24956 w 123104"/>
                    <a:gd name="connsiteY5" fmla="*/ 148262 h 379644"/>
                    <a:gd name="connsiteX6" fmla="*/ 21705 w 123104"/>
                    <a:gd name="connsiteY6" fmla="*/ 177934 h 379644"/>
                    <a:gd name="connsiteX7" fmla="*/ 16080 w 123104"/>
                    <a:gd name="connsiteY7" fmla="*/ 237307 h 379644"/>
                    <a:gd name="connsiteX8" fmla="*/ 13906 w 123104"/>
                    <a:gd name="connsiteY8" fmla="*/ 266995 h 379644"/>
                    <a:gd name="connsiteX9" fmla="*/ 12482 w 123104"/>
                    <a:gd name="connsiteY9" fmla="*/ 296653 h 379644"/>
                    <a:gd name="connsiteX10" fmla="*/ 12336 w 123104"/>
                    <a:gd name="connsiteY10" fmla="*/ 326167 h 379644"/>
                    <a:gd name="connsiteX11" fmla="*/ 13121 w 123104"/>
                    <a:gd name="connsiteY11" fmla="*/ 340721 h 379644"/>
                    <a:gd name="connsiteX12" fmla="*/ 15075 w 123104"/>
                    <a:gd name="connsiteY12" fmla="*/ 354757 h 379644"/>
                    <a:gd name="connsiteX13" fmla="*/ 16810 w 123104"/>
                    <a:gd name="connsiteY13" fmla="*/ 361112 h 379644"/>
                    <a:gd name="connsiteX14" fmla="*/ 17961 w 123104"/>
                    <a:gd name="connsiteY14" fmla="*/ 363805 h 379644"/>
                    <a:gd name="connsiteX15" fmla="*/ 19185 w 123104"/>
                    <a:gd name="connsiteY15" fmla="*/ 365715 h 379644"/>
                    <a:gd name="connsiteX16" fmla="*/ 19057 w 123104"/>
                    <a:gd name="connsiteY16" fmla="*/ 366347 h 379644"/>
                    <a:gd name="connsiteX17" fmla="*/ 18235 w 123104"/>
                    <a:gd name="connsiteY17" fmla="*/ 366356 h 379644"/>
                    <a:gd name="connsiteX18" fmla="*/ 18235 w 123104"/>
                    <a:gd name="connsiteY18" fmla="*/ 366362 h 379644"/>
                    <a:gd name="connsiteX19" fmla="*/ 18892 w 123104"/>
                    <a:gd name="connsiteY19" fmla="*/ 366351 h 379644"/>
                    <a:gd name="connsiteX20" fmla="*/ 19550 w 123104"/>
                    <a:gd name="connsiteY20" fmla="*/ 366367 h 379644"/>
                    <a:gd name="connsiteX21" fmla="*/ 20226 w 123104"/>
                    <a:gd name="connsiteY21" fmla="*/ 366400 h 379644"/>
                    <a:gd name="connsiteX22" fmla="*/ 21267 w 123104"/>
                    <a:gd name="connsiteY22" fmla="*/ 366466 h 379644"/>
                    <a:gd name="connsiteX23" fmla="*/ 25047 w 123104"/>
                    <a:gd name="connsiteY23" fmla="*/ 366723 h 379644"/>
                    <a:gd name="connsiteX24" fmla="*/ 28718 w 123104"/>
                    <a:gd name="connsiteY24" fmla="*/ 366895 h 379644"/>
                    <a:gd name="connsiteX25" fmla="*/ 35731 w 123104"/>
                    <a:gd name="connsiteY25" fmla="*/ 366924 h 379644"/>
                    <a:gd name="connsiteX26" fmla="*/ 42946 w 123104"/>
                    <a:gd name="connsiteY26" fmla="*/ 366652 h 379644"/>
                    <a:gd name="connsiteX27" fmla="*/ 50196 w 123104"/>
                    <a:gd name="connsiteY27" fmla="*/ 366097 h 379644"/>
                    <a:gd name="connsiteX28" fmla="*/ 57447 w 123104"/>
                    <a:gd name="connsiteY28" fmla="*/ 365313 h 379644"/>
                    <a:gd name="connsiteX29" fmla="*/ 86376 w 123104"/>
                    <a:gd name="connsiteY29" fmla="*/ 360546 h 379644"/>
                    <a:gd name="connsiteX30" fmla="*/ 100732 w 123104"/>
                    <a:gd name="connsiteY30" fmla="*/ 357325 h 379644"/>
                    <a:gd name="connsiteX31" fmla="*/ 114868 w 123104"/>
                    <a:gd name="connsiteY31" fmla="*/ 353610 h 379644"/>
                    <a:gd name="connsiteX32" fmla="*/ 110412 w 123104"/>
                    <a:gd name="connsiteY32" fmla="*/ 359787 h 379644"/>
                    <a:gd name="connsiteX33" fmla="*/ 109352 w 123104"/>
                    <a:gd name="connsiteY33" fmla="*/ 315432 h 379644"/>
                    <a:gd name="connsiteX34" fmla="*/ 108402 w 123104"/>
                    <a:gd name="connsiteY34" fmla="*/ 271073 h 379644"/>
                    <a:gd name="connsiteX35" fmla="*/ 107982 w 123104"/>
                    <a:gd name="connsiteY35" fmla="*/ 248895 h 379644"/>
                    <a:gd name="connsiteX36" fmla="*/ 107617 w 123104"/>
                    <a:gd name="connsiteY36" fmla="*/ 226712 h 379644"/>
                    <a:gd name="connsiteX37" fmla="*/ 106960 w 123104"/>
                    <a:gd name="connsiteY37" fmla="*/ 182346 h 379644"/>
                    <a:gd name="connsiteX38" fmla="*/ 106667 w 123104"/>
                    <a:gd name="connsiteY38" fmla="*/ 160161 h 379644"/>
                    <a:gd name="connsiteX39" fmla="*/ 106466 w 123104"/>
                    <a:gd name="connsiteY39" fmla="*/ 137976 h 379644"/>
                    <a:gd name="connsiteX40" fmla="*/ 106266 w 123104"/>
                    <a:gd name="connsiteY40" fmla="*/ 115790 h 379644"/>
                    <a:gd name="connsiteX41" fmla="*/ 106156 w 123104"/>
                    <a:gd name="connsiteY41" fmla="*/ 93603 h 379644"/>
                    <a:gd name="connsiteX42" fmla="*/ 106065 w 123104"/>
                    <a:gd name="connsiteY42" fmla="*/ 71413 h 379644"/>
                    <a:gd name="connsiteX43" fmla="*/ 106065 w 123104"/>
                    <a:gd name="connsiteY43" fmla="*/ 49221 h 379644"/>
                    <a:gd name="connsiteX44" fmla="*/ 106120 w 123104"/>
                    <a:gd name="connsiteY44" fmla="*/ 27028 h 379644"/>
                    <a:gd name="connsiteX45" fmla="*/ 106284 w 123104"/>
                    <a:gd name="connsiteY45" fmla="*/ 4829 h 379644"/>
                    <a:gd name="connsiteX46" fmla="*/ 107763 w 123104"/>
                    <a:gd name="connsiteY46" fmla="*/ 26979 h 379644"/>
                    <a:gd name="connsiteX47" fmla="*/ 109115 w 123104"/>
                    <a:gd name="connsiteY47" fmla="*/ 49133 h 379644"/>
                    <a:gd name="connsiteX48" fmla="*/ 110412 w 123104"/>
                    <a:gd name="connsiteY48" fmla="*/ 71287 h 379644"/>
                    <a:gd name="connsiteX49" fmla="*/ 111635 w 123104"/>
                    <a:gd name="connsiteY49" fmla="*/ 93444 h 379644"/>
                    <a:gd name="connsiteX50" fmla="*/ 112823 w 123104"/>
                    <a:gd name="connsiteY50" fmla="*/ 115602 h 379644"/>
                    <a:gd name="connsiteX51" fmla="*/ 113900 w 123104"/>
                    <a:gd name="connsiteY51" fmla="*/ 137763 h 379644"/>
                    <a:gd name="connsiteX52" fmla="*/ 114996 w 123104"/>
                    <a:gd name="connsiteY52" fmla="*/ 159924 h 379644"/>
                    <a:gd name="connsiteX53" fmla="*/ 116019 w 123104"/>
                    <a:gd name="connsiteY53" fmla="*/ 182085 h 379644"/>
                    <a:gd name="connsiteX54" fmla="*/ 117954 w 123104"/>
                    <a:gd name="connsiteY54" fmla="*/ 226411 h 379644"/>
                    <a:gd name="connsiteX55" fmla="*/ 118886 w 123104"/>
                    <a:gd name="connsiteY55" fmla="*/ 248579 h 379644"/>
                    <a:gd name="connsiteX56" fmla="*/ 119762 w 123104"/>
                    <a:gd name="connsiteY56" fmla="*/ 270748 h 379644"/>
                    <a:gd name="connsiteX57" fmla="*/ 121406 w 123104"/>
                    <a:gd name="connsiteY57" fmla="*/ 315083 h 379644"/>
                    <a:gd name="connsiteX58" fmla="*/ 122940 w 123104"/>
                    <a:gd name="connsiteY58" fmla="*/ 359423 h 379644"/>
                    <a:gd name="connsiteX59" fmla="*/ 123105 w 123104"/>
                    <a:gd name="connsiteY59" fmla="*/ 364234 h 379644"/>
                    <a:gd name="connsiteX60" fmla="*/ 118484 w 123104"/>
                    <a:gd name="connsiteY60" fmla="*/ 365604 h 379644"/>
                    <a:gd name="connsiteX61" fmla="*/ 103745 w 123104"/>
                    <a:gd name="connsiteY61" fmla="*/ 369596 h 379644"/>
                    <a:gd name="connsiteX62" fmla="*/ 88952 w 123104"/>
                    <a:gd name="connsiteY62" fmla="*/ 372962 h 379644"/>
                    <a:gd name="connsiteX63" fmla="*/ 58945 w 123104"/>
                    <a:gd name="connsiteY63" fmla="*/ 377992 h 379644"/>
                    <a:gd name="connsiteX64" fmla="*/ 51329 w 123104"/>
                    <a:gd name="connsiteY64" fmla="*/ 378794 h 379644"/>
                    <a:gd name="connsiteX65" fmla="*/ 43676 w 123104"/>
                    <a:gd name="connsiteY65" fmla="*/ 379360 h 379644"/>
                    <a:gd name="connsiteX66" fmla="*/ 35951 w 123104"/>
                    <a:gd name="connsiteY66" fmla="*/ 379630 h 379644"/>
                    <a:gd name="connsiteX67" fmla="*/ 28006 w 123104"/>
                    <a:gd name="connsiteY67" fmla="*/ 379559 h 379644"/>
                    <a:gd name="connsiteX68" fmla="*/ 24189 w 123104"/>
                    <a:gd name="connsiteY68" fmla="*/ 379363 h 379644"/>
                    <a:gd name="connsiteX69" fmla="*/ 20463 w 123104"/>
                    <a:gd name="connsiteY69" fmla="*/ 379095 h 379644"/>
                    <a:gd name="connsiteX70" fmla="*/ 19532 w 123104"/>
                    <a:gd name="connsiteY70" fmla="*/ 379027 h 379644"/>
                    <a:gd name="connsiteX71" fmla="*/ 19057 w 123104"/>
                    <a:gd name="connsiteY71" fmla="*/ 378993 h 379644"/>
                    <a:gd name="connsiteX72" fmla="*/ 18837 w 123104"/>
                    <a:gd name="connsiteY72" fmla="*/ 378974 h 379644"/>
                    <a:gd name="connsiteX73" fmla="*/ 18399 w 123104"/>
                    <a:gd name="connsiteY73" fmla="*/ 378925 h 379644"/>
                    <a:gd name="connsiteX74" fmla="*/ 18180 w 123104"/>
                    <a:gd name="connsiteY74" fmla="*/ 378889 h 379644"/>
                    <a:gd name="connsiteX75" fmla="*/ 14637 w 123104"/>
                    <a:gd name="connsiteY75" fmla="*/ 377851 h 379644"/>
                    <a:gd name="connsiteX76" fmla="*/ 9542 w 123104"/>
                    <a:gd name="connsiteY76" fmla="*/ 373892 h 379644"/>
                    <a:gd name="connsiteX77" fmla="*/ 4957 w 123104"/>
                    <a:gd name="connsiteY77" fmla="*/ 365359 h 379644"/>
                    <a:gd name="connsiteX78" fmla="*/ 2784 w 123104"/>
                    <a:gd name="connsiteY78" fmla="*/ 357305 h 379644"/>
                    <a:gd name="connsiteX79" fmla="*/ 757 w 123104"/>
                    <a:gd name="connsiteY79" fmla="*/ 341742 h 379644"/>
                    <a:gd name="connsiteX80" fmla="*/ 62 w 123104"/>
                    <a:gd name="connsiteY80" fmla="*/ 326452 h 379644"/>
                    <a:gd name="connsiteX81" fmla="*/ 610 w 123104"/>
                    <a:gd name="connsiteY81" fmla="*/ 296204 h 379644"/>
                    <a:gd name="connsiteX82" fmla="*/ 5341 w 123104"/>
                    <a:gd name="connsiteY82" fmla="*/ 236308 h 379644"/>
                    <a:gd name="connsiteX83" fmla="*/ 12665 w 123104"/>
                    <a:gd name="connsiteY83" fmla="*/ 176841 h 379644"/>
                    <a:gd name="connsiteX84" fmla="*/ 16975 w 123104"/>
                    <a:gd name="connsiteY84" fmla="*/ 147214 h 379644"/>
                    <a:gd name="connsiteX85" fmla="*/ 21595 w 123104"/>
                    <a:gd name="connsiteY85" fmla="*/ 117653 h 379644"/>
                    <a:gd name="connsiteX86" fmla="*/ 26563 w 123104"/>
                    <a:gd name="connsiteY86" fmla="*/ 88148 h 379644"/>
                    <a:gd name="connsiteX87" fmla="*/ 31805 w 123104"/>
                    <a:gd name="connsiteY87" fmla="*/ 58698 h 379644"/>
                    <a:gd name="connsiteX88" fmla="*/ 37412 w 123104"/>
                    <a:gd name="connsiteY88" fmla="*/ 29313 h 379644"/>
                    <a:gd name="connsiteX89" fmla="*/ 43402 w 123104"/>
                    <a:gd name="connsiteY89" fmla="*/ 0 h 37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44">
                      <a:moveTo>
                        <a:pt x="43402" y="0"/>
                      </a:moveTo>
                      <a:lnTo>
                        <a:pt x="39549" y="29653"/>
                      </a:lnTo>
                      <a:lnTo>
                        <a:pt x="35750" y="59302"/>
                      </a:lnTo>
                      <a:lnTo>
                        <a:pt x="32006" y="88946"/>
                      </a:lnTo>
                      <a:lnTo>
                        <a:pt x="28408" y="118602"/>
                      </a:lnTo>
                      <a:cubicBezTo>
                        <a:pt x="27221" y="128485"/>
                        <a:pt x="26070" y="138375"/>
                        <a:pt x="24956" y="148262"/>
                      </a:cubicBezTo>
                      <a:lnTo>
                        <a:pt x="21705" y="177934"/>
                      </a:lnTo>
                      <a:cubicBezTo>
                        <a:pt x="19587" y="197713"/>
                        <a:pt x="17669" y="217507"/>
                        <a:pt x="16080" y="237307"/>
                      </a:cubicBezTo>
                      <a:cubicBezTo>
                        <a:pt x="15258" y="247202"/>
                        <a:pt x="14527" y="257101"/>
                        <a:pt x="13906" y="266995"/>
                      </a:cubicBezTo>
                      <a:cubicBezTo>
                        <a:pt x="13322" y="276890"/>
                        <a:pt x="12793" y="286778"/>
                        <a:pt x="12482" y="296653"/>
                      </a:cubicBezTo>
                      <a:cubicBezTo>
                        <a:pt x="12171" y="306524"/>
                        <a:pt x="12080" y="316389"/>
                        <a:pt x="12336" y="326167"/>
                      </a:cubicBezTo>
                      <a:cubicBezTo>
                        <a:pt x="12463" y="331052"/>
                        <a:pt x="12701" y="335923"/>
                        <a:pt x="13121" y="340721"/>
                      </a:cubicBezTo>
                      <a:cubicBezTo>
                        <a:pt x="13541" y="345517"/>
                        <a:pt x="14126" y="350269"/>
                        <a:pt x="15075" y="354757"/>
                      </a:cubicBezTo>
                      <a:cubicBezTo>
                        <a:pt x="15532" y="356998"/>
                        <a:pt x="16116" y="359166"/>
                        <a:pt x="16810" y="361112"/>
                      </a:cubicBezTo>
                      <a:cubicBezTo>
                        <a:pt x="17157" y="362102"/>
                        <a:pt x="17559" y="362979"/>
                        <a:pt x="17961" y="363805"/>
                      </a:cubicBezTo>
                      <a:cubicBezTo>
                        <a:pt x="18381" y="364584"/>
                        <a:pt x="18801" y="365255"/>
                        <a:pt x="19185" y="365715"/>
                      </a:cubicBezTo>
                      <a:cubicBezTo>
                        <a:pt x="19568" y="366173"/>
                        <a:pt x="19002" y="366323"/>
                        <a:pt x="19057" y="366347"/>
                      </a:cubicBezTo>
                      <a:cubicBezTo>
                        <a:pt x="19093" y="366362"/>
                        <a:pt x="18235" y="366354"/>
                        <a:pt x="18235" y="366356"/>
                      </a:cubicBezTo>
                      <a:lnTo>
                        <a:pt x="18235" y="366362"/>
                      </a:lnTo>
                      <a:cubicBezTo>
                        <a:pt x="18235" y="366356"/>
                        <a:pt x="19294" y="366383"/>
                        <a:pt x="18892" y="366351"/>
                      </a:cubicBezTo>
                      <a:lnTo>
                        <a:pt x="19550" y="366367"/>
                      </a:lnTo>
                      <a:lnTo>
                        <a:pt x="20226" y="366400"/>
                      </a:lnTo>
                      <a:lnTo>
                        <a:pt x="21267" y="366466"/>
                      </a:lnTo>
                      <a:lnTo>
                        <a:pt x="25047" y="366723"/>
                      </a:lnTo>
                      <a:cubicBezTo>
                        <a:pt x="26289" y="366811"/>
                        <a:pt x="27586" y="366920"/>
                        <a:pt x="28718" y="366895"/>
                      </a:cubicBezTo>
                      <a:cubicBezTo>
                        <a:pt x="31056" y="366891"/>
                        <a:pt x="33339" y="366979"/>
                        <a:pt x="35731" y="366924"/>
                      </a:cubicBezTo>
                      <a:lnTo>
                        <a:pt x="42946" y="366652"/>
                      </a:lnTo>
                      <a:lnTo>
                        <a:pt x="50196" y="366097"/>
                      </a:lnTo>
                      <a:cubicBezTo>
                        <a:pt x="52607" y="365874"/>
                        <a:pt x="55018" y="365569"/>
                        <a:pt x="57447" y="365313"/>
                      </a:cubicBezTo>
                      <a:cubicBezTo>
                        <a:pt x="67109" y="364166"/>
                        <a:pt x="76770" y="362526"/>
                        <a:pt x="86376" y="360546"/>
                      </a:cubicBezTo>
                      <a:cubicBezTo>
                        <a:pt x="91180" y="359571"/>
                        <a:pt x="95965" y="358466"/>
                        <a:pt x="100732" y="357325"/>
                      </a:cubicBezTo>
                      <a:cubicBezTo>
                        <a:pt x="105481" y="356147"/>
                        <a:pt x="110302" y="354927"/>
                        <a:pt x="114868" y="353610"/>
                      </a:cubicBezTo>
                      <a:lnTo>
                        <a:pt x="110412" y="359787"/>
                      </a:lnTo>
                      <a:lnTo>
                        <a:pt x="109352" y="315432"/>
                      </a:lnTo>
                      <a:lnTo>
                        <a:pt x="108402" y="271073"/>
                      </a:lnTo>
                      <a:lnTo>
                        <a:pt x="107982" y="248895"/>
                      </a:lnTo>
                      <a:lnTo>
                        <a:pt x="107617" y="226712"/>
                      </a:lnTo>
                      <a:lnTo>
                        <a:pt x="106960" y="182346"/>
                      </a:lnTo>
                      <a:cubicBezTo>
                        <a:pt x="106832" y="174955"/>
                        <a:pt x="106722" y="167558"/>
                        <a:pt x="106667" y="160161"/>
                      </a:cubicBezTo>
                      <a:lnTo>
                        <a:pt x="106466" y="137976"/>
                      </a:lnTo>
                      <a:lnTo>
                        <a:pt x="106266" y="115790"/>
                      </a:lnTo>
                      <a:lnTo>
                        <a:pt x="106156" y="93603"/>
                      </a:lnTo>
                      <a:lnTo>
                        <a:pt x="106065" y="71413"/>
                      </a:lnTo>
                      <a:cubicBezTo>
                        <a:pt x="106010" y="64016"/>
                        <a:pt x="106065" y="56619"/>
                        <a:pt x="106065" y="49221"/>
                      </a:cubicBezTo>
                      <a:lnTo>
                        <a:pt x="106120" y="27028"/>
                      </a:lnTo>
                      <a:lnTo>
                        <a:pt x="106284" y="4829"/>
                      </a:lnTo>
                      <a:lnTo>
                        <a:pt x="107763" y="26979"/>
                      </a:lnTo>
                      <a:lnTo>
                        <a:pt x="109115" y="49133"/>
                      </a:lnTo>
                      <a:cubicBezTo>
                        <a:pt x="109553" y="56517"/>
                        <a:pt x="110028" y="63901"/>
                        <a:pt x="110412" y="71287"/>
                      </a:cubicBezTo>
                      <a:lnTo>
                        <a:pt x="111635" y="93444"/>
                      </a:lnTo>
                      <a:lnTo>
                        <a:pt x="112823" y="115602"/>
                      </a:lnTo>
                      <a:lnTo>
                        <a:pt x="113900" y="137763"/>
                      </a:lnTo>
                      <a:lnTo>
                        <a:pt x="114996" y="159924"/>
                      </a:lnTo>
                      <a:cubicBezTo>
                        <a:pt x="115379" y="167310"/>
                        <a:pt x="115708" y="174697"/>
                        <a:pt x="116019" y="182085"/>
                      </a:cubicBezTo>
                      <a:lnTo>
                        <a:pt x="117954" y="226411"/>
                      </a:lnTo>
                      <a:lnTo>
                        <a:pt x="118886" y="248579"/>
                      </a:lnTo>
                      <a:lnTo>
                        <a:pt x="119762" y="270748"/>
                      </a:lnTo>
                      <a:lnTo>
                        <a:pt x="121406" y="315083"/>
                      </a:lnTo>
                      <a:lnTo>
                        <a:pt x="122940" y="359423"/>
                      </a:lnTo>
                      <a:lnTo>
                        <a:pt x="123105" y="364234"/>
                      </a:lnTo>
                      <a:lnTo>
                        <a:pt x="118484" y="365604"/>
                      </a:lnTo>
                      <a:cubicBezTo>
                        <a:pt x="113498" y="367081"/>
                        <a:pt x="108677" y="368365"/>
                        <a:pt x="103745" y="369596"/>
                      </a:cubicBezTo>
                      <a:cubicBezTo>
                        <a:pt x="98832" y="370787"/>
                        <a:pt x="93901" y="371937"/>
                        <a:pt x="88952" y="372962"/>
                      </a:cubicBezTo>
                      <a:cubicBezTo>
                        <a:pt x="79053" y="375031"/>
                        <a:pt x="69062" y="376759"/>
                        <a:pt x="58945" y="377992"/>
                      </a:cubicBezTo>
                      <a:cubicBezTo>
                        <a:pt x="56406" y="378257"/>
                        <a:pt x="53886" y="378562"/>
                        <a:pt x="51329" y="378794"/>
                      </a:cubicBezTo>
                      <a:lnTo>
                        <a:pt x="43676" y="379360"/>
                      </a:lnTo>
                      <a:lnTo>
                        <a:pt x="35951" y="379630"/>
                      </a:lnTo>
                      <a:cubicBezTo>
                        <a:pt x="33357" y="379681"/>
                        <a:pt x="30654" y="379584"/>
                        <a:pt x="28006" y="379559"/>
                      </a:cubicBezTo>
                      <a:cubicBezTo>
                        <a:pt x="26654" y="379566"/>
                        <a:pt x="25431" y="379453"/>
                        <a:pt x="24189" y="379363"/>
                      </a:cubicBezTo>
                      <a:lnTo>
                        <a:pt x="20463" y="379095"/>
                      </a:lnTo>
                      <a:lnTo>
                        <a:pt x="19532" y="379027"/>
                      </a:lnTo>
                      <a:lnTo>
                        <a:pt x="19057" y="378993"/>
                      </a:lnTo>
                      <a:lnTo>
                        <a:pt x="18837" y="378974"/>
                      </a:lnTo>
                      <a:cubicBezTo>
                        <a:pt x="18363" y="378931"/>
                        <a:pt x="18564" y="378945"/>
                        <a:pt x="18399" y="378925"/>
                      </a:cubicBezTo>
                      <a:lnTo>
                        <a:pt x="18180" y="378889"/>
                      </a:lnTo>
                      <a:cubicBezTo>
                        <a:pt x="16956" y="378719"/>
                        <a:pt x="15733" y="378355"/>
                        <a:pt x="14637" y="377851"/>
                      </a:cubicBezTo>
                      <a:cubicBezTo>
                        <a:pt x="12427" y="376830"/>
                        <a:pt x="10765" y="375338"/>
                        <a:pt x="9542" y="373892"/>
                      </a:cubicBezTo>
                      <a:cubicBezTo>
                        <a:pt x="7149" y="370958"/>
                        <a:pt x="5925" y="368095"/>
                        <a:pt x="4957" y="365359"/>
                      </a:cubicBezTo>
                      <a:cubicBezTo>
                        <a:pt x="3989" y="362616"/>
                        <a:pt x="3332" y="359947"/>
                        <a:pt x="2784" y="357305"/>
                      </a:cubicBezTo>
                      <a:cubicBezTo>
                        <a:pt x="1725" y="352034"/>
                        <a:pt x="1158" y="346871"/>
                        <a:pt x="757" y="341742"/>
                      </a:cubicBezTo>
                      <a:cubicBezTo>
                        <a:pt x="355" y="336616"/>
                        <a:pt x="154" y="331525"/>
                        <a:pt x="62" y="326452"/>
                      </a:cubicBezTo>
                      <a:cubicBezTo>
                        <a:pt x="-138" y="316308"/>
                        <a:pt x="172" y="306241"/>
                        <a:pt x="610" y="296204"/>
                      </a:cubicBezTo>
                      <a:cubicBezTo>
                        <a:pt x="1505" y="276132"/>
                        <a:pt x="3295" y="256191"/>
                        <a:pt x="5341" y="236308"/>
                      </a:cubicBezTo>
                      <a:cubicBezTo>
                        <a:pt x="7478" y="216428"/>
                        <a:pt x="9980" y="196615"/>
                        <a:pt x="12665" y="176841"/>
                      </a:cubicBezTo>
                      <a:cubicBezTo>
                        <a:pt x="13998" y="166950"/>
                        <a:pt x="15459" y="157075"/>
                        <a:pt x="16975" y="147214"/>
                      </a:cubicBezTo>
                      <a:cubicBezTo>
                        <a:pt x="18472" y="137352"/>
                        <a:pt x="20007" y="127497"/>
                        <a:pt x="21595" y="117653"/>
                      </a:cubicBezTo>
                      <a:cubicBezTo>
                        <a:pt x="23166" y="107805"/>
                        <a:pt x="24846" y="97970"/>
                        <a:pt x="26563" y="88148"/>
                      </a:cubicBezTo>
                      <a:cubicBezTo>
                        <a:pt x="28280" y="78324"/>
                        <a:pt x="30015" y="68505"/>
                        <a:pt x="31805" y="58698"/>
                      </a:cubicBezTo>
                      <a:lnTo>
                        <a:pt x="37412" y="29313"/>
                      </a:lnTo>
                      <a:cubicBezTo>
                        <a:pt x="39347" y="19524"/>
                        <a:pt x="41302" y="9747"/>
                        <a:pt x="43402" y="0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7" name="任意多边形: 形状 1736">
                  <a:extLst>
                    <a:ext uri="{FF2B5EF4-FFF2-40B4-BE49-F238E27FC236}">
                      <a16:creationId xmlns:a16="http://schemas.microsoft.com/office/drawing/2014/main" id="{FEA28CDE-A0EE-D442-D2B1-1E3D4CD59EA6}"/>
                    </a:ext>
                  </a:extLst>
                </p:cNvPr>
                <p:cNvSpPr/>
                <p:nvPr/>
              </p:nvSpPr>
              <p:spPr>
                <a:xfrm>
                  <a:off x="8318503" y="1048696"/>
                  <a:ext cx="121344" cy="45286"/>
                </a:xfrm>
                <a:custGeom>
                  <a:avLst/>
                  <a:gdLst>
                    <a:gd name="connsiteX0" fmla="*/ 121344 w 121344"/>
                    <a:gd name="connsiteY0" fmla="*/ 30181 h 45286"/>
                    <a:gd name="connsiteX1" fmla="*/ 120431 w 121344"/>
                    <a:gd name="connsiteY1" fmla="*/ 0 h 45286"/>
                    <a:gd name="connsiteX2" fmla="*/ 105692 w 121344"/>
                    <a:gd name="connsiteY2" fmla="*/ 1222 h 45286"/>
                    <a:gd name="connsiteX3" fmla="*/ 0 w 121344"/>
                    <a:gd name="connsiteY3" fmla="*/ 15055 h 45286"/>
                    <a:gd name="connsiteX4" fmla="*/ 13223 w 121344"/>
                    <a:gd name="connsiteY4" fmla="*/ 44896 h 45286"/>
                    <a:gd name="connsiteX5" fmla="*/ 16346 w 121344"/>
                    <a:gd name="connsiteY5" fmla="*/ 45287 h 45286"/>
                    <a:gd name="connsiteX6" fmla="*/ 82186 w 121344"/>
                    <a:gd name="connsiteY6" fmla="*/ 39689 h 45286"/>
                    <a:gd name="connsiteX7" fmla="*/ 121344 w 121344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4" h="45286">
                      <a:moveTo>
                        <a:pt x="121344" y="30181"/>
                      </a:moveTo>
                      <a:lnTo>
                        <a:pt x="120431" y="0"/>
                      </a:lnTo>
                      <a:cubicBezTo>
                        <a:pt x="115353" y="420"/>
                        <a:pt x="111098" y="774"/>
                        <a:pt x="105692" y="1222"/>
                      </a:cubicBezTo>
                      <a:cubicBezTo>
                        <a:pt x="70060" y="1090"/>
                        <a:pt x="34920" y="6778"/>
                        <a:pt x="0" y="15055"/>
                      </a:cubicBezTo>
                      <a:cubicBezTo>
                        <a:pt x="1973" y="32966"/>
                        <a:pt x="6155" y="44156"/>
                        <a:pt x="13223" y="44896"/>
                      </a:cubicBezTo>
                      <a:cubicBezTo>
                        <a:pt x="14264" y="45004"/>
                        <a:pt x="15305" y="45203"/>
                        <a:pt x="16346" y="45287"/>
                      </a:cubicBezTo>
                      <a:lnTo>
                        <a:pt x="82186" y="39689"/>
                      </a:lnTo>
                      <a:cubicBezTo>
                        <a:pt x="104559" y="35402"/>
                        <a:pt x="121344" y="30181"/>
                        <a:pt x="121344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3" name="图形 10">
                <a:extLst>
                  <a:ext uri="{FF2B5EF4-FFF2-40B4-BE49-F238E27FC236}">
                    <a16:creationId xmlns:a16="http://schemas.microsoft.com/office/drawing/2014/main" id="{9D2D800F-C3C2-FC81-072B-57AC75C1AC35}"/>
                  </a:ext>
                </a:extLst>
              </p:cNvPr>
              <p:cNvGrpSpPr/>
              <p:nvPr/>
            </p:nvGrpSpPr>
            <p:grpSpPr>
              <a:xfrm>
                <a:off x="8437399" y="710779"/>
                <a:ext cx="123269" cy="383204"/>
                <a:chOff x="8437399" y="710779"/>
                <a:chExt cx="123269" cy="383204"/>
              </a:xfrm>
            </p:grpSpPr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E24533E3-2FC8-8EA6-162E-90D515C35E0C}"/>
                    </a:ext>
                  </a:extLst>
                </p:cNvPr>
                <p:cNvSpPr/>
                <p:nvPr/>
              </p:nvSpPr>
              <p:spPr>
                <a:xfrm>
                  <a:off x="8437564" y="710779"/>
                  <a:ext cx="123104" cy="379635"/>
                </a:xfrm>
                <a:custGeom>
                  <a:avLst/>
                  <a:gdLst>
                    <a:gd name="connsiteX0" fmla="*/ 79702 w 123104"/>
                    <a:gd name="connsiteY0" fmla="*/ 0 h 379635"/>
                    <a:gd name="connsiteX1" fmla="*/ 85693 w 123104"/>
                    <a:gd name="connsiteY1" fmla="*/ 29306 h 379635"/>
                    <a:gd name="connsiteX2" fmla="*/ 91300 w 123104"/>
                    <a:gd name="connsiteY2" fmla="*/ 58690 h 379635"/>
                    <a:gd name="connsiteX3" fmla="*/ 96541 w 123104"/>
                    <a:gd name="connsiteY3" fmla="*/ 88140 h 379635"/>
                    <a:gd name="connsiteX4" fmla="*/ 101509 w 123104"/>
                    <a:gd name="connsiteY4" fmla="*/ 117645 h 379635"/>
                    <a:gd name="connsiteX5" fmla="*/ 106130 w 123104"/>
                    <a:gd name="connsiteY5" fmla="*/ 147209 h 379635"/>
                    <a:gd name="connsiteX6" fmla="*/ 110422 w 123104"/>
                    <a:gd name="connsiteY6" fmla="*/ 176834 h 379635"/>
                    <a:gd name="connsiteX7" fmla="*/ 117764 w 123104"/>
                    <a:gd name="connsiteY7" fmla="*/ 236301 h 379635"/>
                    <a:gd name="connsiteX8" fmla="*/ 122494 w 123104"/>
                    <a:gd name="connsiteY8" fmla="*/ 296196 h 379635"/>
                    <a:gd name="connsiteX9" fmla="*/ 123042 w 123104"/>
                    <a:gd name="connsiteY9" fmla="*/ 326444 h 379635"/>
                    <a:gd name="connsiteX10" fmla="*/ 122348 w 123104"/>
                    <a:gd name="connsiteY10" fmla="*/ 341737 h 379635"/>
                    <a:gd name="connsiteX11" fmla="*/ 120321 w 123104"/>
                    <a:gd name="connsiteY11" fmla="*/ 357299 h 379635"/>
                    <a:gd name="connsiteX12" fmla="*/ 118147 w 123104"/>
                    <a:gd name="connsiteY12" fmla="*/ 365353 h 379635"/>
                    <a:gd name="connsiteX13" fmla="*/ 113563 w 123104"/>
                    <a:gd name="connsiteY13" fmla="*/ 373884 h 379635"/>
                    <a:gd name="connsiteX14" fmla="*/ 108468 w 123104"/>
                    <a:gd name="connsiteY14" fmla="*/ 377844 h 379635"/>
                    <a:gd name="connsiteX15" fmla="*/ 104925 w 123104"/>
                    <a:gd name="connsiteY15" fmla="*/ 378881 h 379635"/>
                    <a:gd name="connsiteX16" fmla="*/ 104705 w 123104"/>
                    <a:gd name="connsiteY16" fmla="*/ 378918 h 379635"/>
                    <a:gd name="connsiteX17" fmla="*/ 104267 w 123104"/>
                    <a:gd name="connsiteY17" fmla="*/ 378967 h 379635"/>
                    <a:gd name="connsiteX18" fmla="*/ 104030 w 123104"/>
                    <a:gd name="connsiteY18" fmla="*/ 378985 h 379635"/>
                    <a:gd name="connsiteX19" fmla="*/ 103573 w 123104"/>
                    <a:gd name="connsiteY19" fmla="*/ 379020 h 379635"/>
                    <a:gd name="connsiteX20" fmla="*/ 102642 w 123104"/>
                    <a:gd name="connsiteY20" fmla="*/ 379088 h 379635"/>
                    <a:gd name="connsiteX21" fmla="*/ 98916 w 123104"/>
                    <a:gd name="connsiteY21" fmla="*/ 379356 h 379635"/>
                    <a:gd name="connsiteX22" fmla="*/ 95098 w 123104"/>
                    <a:gd name="connsiteY22" fmla="*/ 379551 h 379635"/>
                    <a:gd name="connsiteX23" fmla="*/ 87136 w 123104"/>
                    <a:gd name="connsiteY23" fmla="*/ 379621 h 379635"/>
                    <a:gd name="connsiteX24" fmla="*/ 79429 w 123104"/>
                    <a:gd name="connsiteY24" fmla="*/ 379352 h 379635"/>
                    <a:gd name="connsiteX25" fmla="*/ 71776 w 123104"/>
                    <a:gd name="connsiteY25" fmla="*/ 378786 h 379635"/>
                    <a:gd name="connsiteX26" fmla="*/ 64160 w 123104"/>
                    <a:gd name="connsiteY26" fmla="*/ 377985 h 379635"/>
                    <a:gd name="connsiteX27" fmla="*/ 34153 w 123104"/>
                    <a:gd name="connsiteY27" fmla="*/ 372955 h 379635"/>
                    <a:gd name="connsiteX28" fmla="*/ 19359 w 123104"/>
                    <a:gd name="connsiteY28" fmla="*/ 369589 h 379635"/>
                    <a:gd name="connsiteX29" fmla="*/ 4621 w 123104"/>
                    <a:gd name="connsiteY29" fmla="*/ 365596 h 379635"/>
                    <a:gd name="connsiteX30" fmla="*/ 0 w 123104"/>
                    <a:gd name="connsiteY30" fmla="*/ 364226 h 379635"/>
                    <a:gd name="connsiteX31" fmla="*/ 164 w 123104"/>
                    <a:gd name="connsiteY31" fmla="*/ 359416 h 379635"/>
                    <a:gd name="connsiteX32" fmla="*/ 1698 w 123104"/>
                    <a:gd name="connsiteY32" fmla="*/ 315075 h 379635"/>
                    <a:gd name="connsiteX33" fmla="*/ 3342 w 123104"/>
                    <a:gd name="connsiteY33" fmla="*/ 270740 h 379635"/>
                    <a:gd name="connsiteX34" fmla="*/ 4219 w 123104"/>
                    <a:gd name="connsiteY34" fmla="*/ 248572 h 379635"/>
                    <a:gd name="connsiteX35" fmla="*/ 5150 w 123104"/>
                    <a:gd name="connsiteY35" fmla="*/ 226403 h 379635"/>
                    <a:gd name="connsiteX36" fmla="*/ 7086 w 123104"/>
                    <a:gd name="connsiteY36" fmla="*/ 182078 h 379635"/>
                    <a:gd name="connsiteX37" fmla="*/ 8109 w 123104"/>
                    <a:gd name="connsiteY37" fmla="*/ 159917 h 379635"/>
                    <a:gd name="connsiteX38" fmla="*/ 9205 w 123104"/>
                    <a:gd name="connsiteY38" fmla="*/ 137755 h 379635"/>
                    <a:gd name="connsiteX39" fmla="*/ 10301 w 123104"/>
                    <a:gd name="connsiteY39" fmla="*/ 115594 h 379635"/>
                    <a:gd name="connsiteX40" fmla="*/ 11487 w 123104"/>
                    <a:gd name="connsiteY40" fmla="*/ 93437 h 379635"/>
                    <a:gd name="connsiteX41" fmla="*/ 12693 w 123104"/>
                    <a:gd name="connsiteY41" fmla="*/ 71279 h 379635"/>
                    <a:gd name="connsiteX42" fmla="*/ 13990 w 123104"/>
                    <a:gd name="connsiteY42" fmla="*/ 49126 h 379635"/>
                    <a:gd name="connsiteX43" fmla="*/ 15341 w 123104"/>
                    <a:gd name="connsiteY43" fmla="*/ 26972 h 379635"/>
                    <a:gd name="connsiteX44" fmla="*/ 16821 w 123104"/>
                    <a:gd name="connsiteY44" fmla="*/ 4822 h 379635"/>
                    <a:gd name="connsiteX45" fmla="*/ 17003 w 123104"/>
                    <a:gd name="connsiteY45" fmla="*/ 27021 h 379635"/>
                    <a:gd name="connsiteX46" fmla="*/ 17058 w 123104"/>
                    <a:gd name="connsiteY46" fmla="*/ 49213 h 379635"/>
                    <a:gd name="connsiteX47" fmla="*/ 17058 w 123104"/>
                    <a:gd name="connsiteY47" fmla="*/ 71405 h 379635"/>
                    <a:gd name="connsiteX48" fmla="*/ 16967 w 123104"/>
                    <a:gd name="connsiteY48" fmla="*/ 93596 h 379635"/>
                    <a:gd name="connsiteX49" fmla="*/ 16857 w 123104"/>
                    <a:gd name="connsiteY49" fmla="*/ 115782 h 379635"/>
                    <a:gd name="connsiteX50" fmla="*/ 16638 w 123104"/>
                    <a:gd name="connsiteY50" fmla="*/ 137969 h 379635"/>
                    <a:gd name="connsiteX51" fmla="*/ 16437 w 123104"/>
                    <a:gd name="connsiteY51" fmla="*/ 160154 h 379635"/>
                    <a:gd name="connsiteX52" fmla="*/ 16163 w 123104"/>
                    <a:gd name="connsiteY52" fmla="*/ 182339 h 379635"/>
                    <a:gd name="connsiteX53" fmla="*/ 15488 w 123104"/>
                    <a:gd name="connsiteY53" fmla="*/ 226705 h 379635"/>
                    <a:gd name="connsiteX54" fmla="*/ 15140 w 123104"/>
                    <a:gd name="connsiteY54" fmla="*/ 248888 h 379635"/>
                    <a:gd name="connsiteX55" fmla="*/ 14702 w 123104"/>
                    <a:gd name="connsiteY55" fmla="*/ 271065 h 379635"/>
                    <a:gd name="connsiteX56" fmla="*/ 13770 w 123104"/>
                    <a:gd name="connsiteY56" fmla="*/ 315424 h 379635"/>
                    <a:gd name="connsiteX57" fmla="*/ 12693 w 123104"/>
                    <a:gd name="connsiteY57" fmla="*/ 359779 h 379635"/>
                    <a:gd name="connsiteX58" fmla="*/ 8237 w 123104"/>
                    <a:gd name="connsiteY58" fmla="*/ 353602 h 379635"/>
                    <a:gd name="connsiteX59" fmla="*/ 22373 w 123104"/>
                    <a:gd name="connsiteY59" fmla="*/ 357317 h 379635"/>
                    <a:gd name="connsiteX60" fmla="*/ 36728 w 123104"/>
                    <a:gd name="connsiteY60" fmla="*/ 360539 h 379635"/>
                    <a:gd name="connsiteX61" fmla="*/ 65676 w 123104"/>
                    <a:gd name="connsiteY61" fmla="*/ 365306 h 379635"/>
                    <a:gd name="connsiteX62" fmla="*/ 72908 w 123104"/>
                    <a:gd name="connsiteY62" fmla="*/ 366089 h 379635"/>
                    <a:gd name="connsiteX63" fmla="*/ 80159 w 123104"/>
                    <a:gd name="connsiteY63" fmla="*/ 366645 h 379635"/>
                    <a:gd name="connsiteX64" fmla="*/ 87373 w 123104"/>
                    <a:gd name="connsiteY64" fmla="*/ 366917 h 379635"/>
                    <a:gd name="connsiteX65" fmla="*/ 94368 w 123104"/>
                    <a:gd name="connsiteY65" fmla="*/ 366887 h 379635"/>
                    <a:gd name="connsiteX66" fmla="*/ 98003 w 123104"/>
                    <a:gd name="connsiteY66" fmla="*/ 366716 h 379635"/>
                    <a:gd name="connsiteX67" fmla="*/ 101728 w 123104"/>
                    <a:gd name="connsiteY67" fmla="*/ 366458 h 379635"/>
                    <a:gd name="connsiteX68" fmla="*/ 102660 w 123104"/>
                    <a:gd name="connsiteY68" fmla="*/ 366393 h 379635"/>
                    <a:gd name="connsiteX69" fmla="*/ 103135 w 123104"/>
                    <a:gd name="connsiteY69" fmla="*/ 366360 h 379635"/>
                    <a:gd name="connsiteX70" fmla="*/ 102477 w 123104"/>
                    <a:gd name="connsiteY70" fmla="*/ 366343 h 379635"/>
                    <a:gd name="connsiteX71" fmla="*/ 101400 w 123104"/>
                    <a:gd name="connsiteY71" fmla="*/ 366354 h 379635"/>
                    <a:gd name="connsiteX72" fmla="*/ 101400 w 123104"/>
                    <a:gd name="connsiteY72" fmla="*/ 366349 h 379635"/>
                    <a:gd name="connsiteX73" fmla="*/ 102313 w 123104"/>
                    <a:gd name="connsiteY73" fmla="*/ 366340 h 379635"/>
                    <a:gd name="connsiteX74" fmla="*/ 103482 w 123104"/>
                    <a:gd name="connsiteY74" fmla="*/ 365708 h 379635"/>
                    <a:gd name="connsiteX75" fmla="*/ 104925 w 123104"/>
                    <a:gd name="connsiteY75" fmla="*/ 363797 h 379635"/>
                    <a:gd name="connsiteX76" fmla="*/ 106185 w 123104"/>
                    <a:gd name="connsiteY76" fmla="*/ 361109 h 379635"/>
                    <a:gd name="connsiteX77" fmla="*/ 107993 w 123104"/>
                    <a:gd name="connsiteY77" fmla="*/ 354751 h 379635"/>
                    <a:gd name="connsiteX78" fmla="*/ 109965 w 123104"/>
                    <a:gd name="connsiteY78" fmla="*/ 340716 h 379635"/>
                    <a:gd name="connsiteX79" fmla="*/ 110769 w 123104"/>
                    <a:gd name="connsiteY79" fmla="*/ 326160 h 379635"/>
                    <a:gd name="connsiteX80" fmla="*/ 110623 w 123104"/>
                    <a:gd name="connsiteY80" fmla="*/ 296647 h 379635"/>
                    <a:gd name="connsiteX81" fmla="*/ 109198 w 123104"/>
                    <a:gd name="connsiteY81" fmla="*/ 266987 h 379635"/>
                    <a:gd name="connsiteX82" fmla="*/ 107025 w 123104"/>
                    <a:gd name="connsiteY82" fmla="*/ 237300 h 379635"/>
                    <a:gd name="connsiteX83" fmla="*/ 101400 w 123104"/>
                    <a:gd name="connsiteY83" fmla="*/ 177926 h 379635"/>
                    <a:gd name="connsiteX84" fmla="*/ 98149 w 123104"/>
                    <a:gd name="connsiteY84" fmla="*/ 148255 h 379635"/>
                    <a:gd name="connsiteX85" fmla="*/ 94697 w 123104"/>
                    <a:gd name="connsiteY85" fmla="*/ 118595 h 379635"/>
                    <a:gd name="connsiteX86" fmla="*/ 91099 w 123104"/>
                    <a:gd name="connsiteY86" fmla="*/ 88938 h 379635"/>
                    <a:gd name="connsiteX87" fmla="*/ 87355 w 123104"/>
                    <a:gd name="connsiteY87" fmla="*/ 59295 h 379635"/>
                    <a:gd name="connsiteX88" fmla="*/ 83556 w 123104"/>
                    <a:gd name="connsiteY88" fmla="*/ 29646 h 379635"/>
                    <a:gd name="connsiteX89" fmla="*/ 79702 w 123104"/>
                    <a:gd name="connsiteY89" fmla="*/ 0 h 37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35">
                      <a:moveTo>
                        <a:pt x="79702" y="0"/>
                      </a:moveTo>
                      <a:cubicBezTo>
                        <a:pt x="81803" y="9747"/>
                        <a:pt x="83757" y="19524"/>
                        <a:pt x="85693" y="29306"/>
                      </a:cubicBezTo>
                      <a:lnTo>
                        <a:pt x="91300" y="58690"/>
                      </a:lnTo>
                      <a:cubicBezTo>
                        <a:pt x="93090" y="68498"/>
                        <a:pt x="94825" y="78315"/>
                        <a:pt x="96541" y="88140"/>
                      </a:cubicBezTo>
                      <a:cubicBezTo>
                        <a:pt x="98258" y="97963"/>
                        <a:pt x="99939" y="107796"/>
                        <a:pt x="101509" y="117645"/>
                      </a:cubicBezTo>
                      <a:cubicBezTo>
                        <a:pt x="103080" y="127489"/>
                        <a:pt x="104632" y="137344"/>
                        <a:pt x="106130" y="147209"/>
                      </a:cubicBezTo>
                      <a:cubicBezTo>
                        <a:pt x="107646" y="157067"/>
                        <a:pt x="109089" y="166943"/>
                        <a:pt x="110422" y="176834"/>
                      </a:cubicBezTo>
                      <a:cubicBezTo>
                        <a:pt x="113125" y="196608"/>
                        <a:pt x="115627" y="216424"/>
                        <a:pt x="117764" y="236301"/>
                      </a:cubicBezTo>
                      <a:cubicBezTo>
                        <a:pt x="119809" y="256188"/>
                        <a:pt x="121581" y="276124"/>
                        <a:pt x="122494" y="296196"/>
                      </a:cubicBezTo>
                      <a:cubicBezTo>
                        <a:pt x="122932" y="306236"/>
                        <a:pt x="123243" y="316301"/>
                        <a:pt x="123042" y="326444"/>
                      </a:cubicBezTo>
                      <a:cubicBezTo>
                        <a:pt x="122951" y="331518"/>
                        <a:pt x="122750" y="336606"/>
                        <a:pt x="122348" y="341737"/>
                      </a:cubicBezTo>
                      <a:cubicBezTo>
                        <a:pt x="121946" y="346865"/>
                        <a:pt x="121362" y="352028"/>
                        <a:pt x="120321" y="357299"/>
                      </a:cubicBezTo>
                      <a:cubicBezTo>
                        <a:pt x="119773" y="359940"/>
                        <a:pt x="119115" y="362608"/>
                        <a:pt x="118147" y="365353"/>
                      </a:cubicBezTo>
                      <a:cubicBezTo>
                        <a:pt x="117179" y="368087"/>
                        <a:pt x="115956" y="370951"/>
                        <a:pt x="113563" y="373884"/>
                      </a:cubicBezTo>
                      <a:cubicBezTo>
                        <a:pt x="112340" y="375331"/>
                        <a:pt x="110677" y="376823"/>
                        <a:pt x="108468" y="377844"/>
                      </a:cubicBezTo>
                      <a:cubicBezTo>
                        <a:pt x="107372" y="378348"/>
                        <a:pt x="106148" y="378710"/>
                        <a:pt x="104925" y="378881"/>
                      </a:cubicBezTo>
                      <a:lnTo>
                        <a:pt x="104705" y="378918"/>
                      </a:lnTo>
                      <a:cubicBezTo>
                        <a:pt x="104541" y="378938"/>
                        <a:pt x="104742" y="378923"/>
                        <a:pt x="104267" y="378967"/>
                      </a:cubicBezTo>
                      <a:lnTo>
                        <a:pt x="104030" y="378985"/>
                      </a:lnTo>
                      <a:lnTo>
                        <a:pt x="103573" y="379020"/>
                      </a:lnTo>
                      <a:lnTo>
                        <a:pt x="102642" y="379088"/>
                      </a:lnTo>
                      <a:lnTo>
                        <a:pt x="98916" y="379356"/>
                      </a:lnTo>
                      <a:cubicBezTo>
                        <a:pt x="97674" y="379447"/>
                        <a:pt x="96450" y="379559"/>
                        <a:pt x="95098" y="379551"/>
                      </a:cubicBezTo>
                      <a:cubicBezTo>
                        <a:pt x="92450" y="379577"/>
                        <a:pt x="89747" y="379672"/>
                        <a:pt x="87136" y="379621"/>
                      </a:cubicBezTo>
                      <a:lnTo>
                        <a:pt x="79429" y="379352"/>
                      </a:lnTo>
                      <a:lnTo>
                        <a:pt x="71776" y="378786"/>
                      </a:lnTo>
                      <a:cubicBezTo>
                        <a:pt x="69219" y="378554"/>
                        <a:pt x="66699" y="378249"/>
                        <a:pt x="64160" y="377985"/>
                      </a:cubicBezTo>
                      <a:cubicBezTo>
                        <a:pt x="54042" y="376752"/>
                        <a:pt x="44052" y="375026"/>
                        <a:pt x="34153" y="372955"/>
                      </a:cubicBezTo>
                      <a:cubicBezTo>
                        <a:pt x="29185" y="371930"/>
                        <a:pt x="24272" y="370780"/>
                        <a:pt x="19359" y="369589"/>
                      </a:cubicBezTo>
                      <a:cubicBezTo>
                        <a:pt x="14428" y="368358"/>
                        <a:pt x="9607" y="367074"/>
                        <a:pt x="4621" y="365596"/>
                      </a:cubicBezTo>
                      <a:lnTo>
                        <a:pt x="0" y="364226"/>
                      </a:lnTo>
                      <a:lnTo>
                        <a:pt x="164" y="359416"/>
                      </a:lnTo>
                      <a:lnTo>
                        <a:pt x="1698" y="315075"/>
                      </a:lnTo>
                      <a:lnTo>
                        <a:pt x="3342" y="270740"/>
                      </a:lnTo>
                      <a:lnTo>
                        <a:pt x="4219" y="248572"/>
                      </a:lnTo>
                      <a:lnTo>
                        <a:pt x="5150" y="226403"/>
                      </a:lnTo>
                      <a:lnTo>
                        <a:pt x="7086" y="182078"/>
                      </a:lnTo>
                      <a:cubicBezTo>
                        <a:pt x="7396" y="174688"/>
                        <a:pt x="7725" y="167301"/>
                        <a:pt x="8109" y="159917"/>
                      </a:cubicBezTo>
                      <a:lnTo>
                        <a:pt x="9205" y="137755"/>
                      </a:lnTo>
                      <a:lnTo>
                        <a:pt x="10301" y="115594"/>
                      </a:lnTo>
                      <a:lnTo>
                        <a:pt x="11487" y="93437"/>
                      </a:lnTo>
                      <a:lnTo>
                        <a:pt x="12693" y="71279"/>
                      </a:lnTo>
                      <a:cubicBezTo>
                        <a:pt x="13077" y="63894"/>
                        <a:pt x="13551" y="56510"/>
                        <a:pt x="13990" y="49126"/>
                      </a:cubicBezTo>
                      <a:lnTo>
                        <a:pt x="15341" y="26972"/>
                      </a:lnTo>
                      <a:lnTo>
                        <a:pt x="16821" y="4822"/>
                      </a:lnTo>
                      <a:lnTo>
                        <a:pt x="17003" y="27021"/>
                      </a:lnTo>
                      <a:lnTo>
                        <a:pt x="17058" y="49213"/>
                      </a:lnTo>
                      <a:cubicBezTo>
                        <a:pt x="17058" y="56612"/>
                        <a:pt x="17095" y="64010"/>
                        <a:pt x="17058" y="71405"/>
                      </a:cubicBezTo>
                      <a:lnTo>
                        <a:pt x="16967" y="93596"/>
                      </a:lnTo>
                      <a:lnTo>
                        <a:pt x="16857" y="115782"/>
                      </a:lnTo>
                      <a:lnTo>
                        <a:pt x="16638" y="137969"/>
                      </a:lnTo>
                      <a:lnTo>
                        <a:pt x="16437" y="160154"/>
                      </a:lnTo>
                      <a:cubicBezTo>
                        <a:pt x="16382" y="167553"/>
                        <a:pt x="16273" y="174949"/>
                        <a:pt x="16163" y="182339"/>
                      </a:cubicBezTo>
                      <a:lnTo>
                        <a:pt x="15488" y="226705"/>
                      </a:lnTo>
                      <a:lnTo>
                        <a:pt x="15140" y="248888"/>
                      </a:lnTo>
                      <a:lnTo>
                        <a:pt x="14702" y="271065"/>
                      </a:lnTo>
                      <a:lnTo>
                        <a:pt x="13770" y="315424"/>
                      </a:lnTo>
                      <a:lnTo>
                        <a:pt x="12693" y="359779"/>
                      </a:lnTo>
                      <a:lnTo>
                        <a:pt x="8237" y="353602"/>
                      </a:lnTo>
                      <a:cubicBezTo>
                        <a:pt x="12803" y="354919"/>
                        <a:pt x="17643" y="356139"/>
                        <a:pt x="22373" y="357317"/>
                      </a:cubicBezTo>
                      <a:cubicBezTo>
                        <a:pt x="27140" y="358459"/>
                        <a:pt x="31925" y="359566"/>
                        <a:pt x="36728" y="360539"/>
                      </a:cubicBezTo>
                      <a:cubicBezTo>
                        <a:pt x="46335" y="362519"/>
                        <a:pt x="55996" y="364159"/>
                        <a:pt x="65676" y="365306"/>
                      </a:cubicBezTo>
                      <a:cubicBezTo>
                        <a:pt x="68087" y="365562"/>
                        <a:pt x="70497" y="365867"/>
                        <a:pt x="72908" y="366089"/>
                      </a:cubicBezTo>
                      <a:lnTo>
                        <a:pt x="80159" y="366645"/>
                      </a:lnTo>
                      <a:lnTo>
                        <a:pt x="87373" y="366917"/>
                      </a:lnTo>
                      <a:cubicBezTo>
                        <a:pt x="89747" y="366971"/>
                        <a:pt x="92030" y="366884"/>
                        <a:pt x="94368" y="366887"/>
                      </a:cubicBezTo>
                      <a:cubicBezTo>
                        <a:pt x="95500" y="366913"/>
                        <a:pt x="96761" y="366802"/>
                        <a:pt x="98003" y="366716"/>
                      </a:cubicBezTo>
                      <a:lnTo>
                        <a:pt x="101728" y="366458"/>
                      </a:lnTo>
                      <a:lnTo>
                        <a:pt x="102660" y="366393"/>
                      </a:lnTo>
                      <a:lnTo>
                        <a:pt x="103135" y="366360"/>
                      </a:lnTo>
                      <a:lnTo>
                        <a:pt x="102477" y="366343"/>
                      </a:lnTo>
                      <a:cubicBezTo>
                        <a:pt x="102094" y="366376"/>
                        <a:pt x="101400" y="366349"/>
                        <a:pt x="101400" y="366354"/>
                      </a:cubicBezTo>
                      <a:lnTo>
                        <a:pt x="101400" y="366349"/>
                      </a:lnTo>
                      <a:cubicBezTo>
                        <a:pt x="101400" y="366347"/>
                        <a:pt x="102295" y="366354"/>
                        <a:pt x="102313" y="366340"/>
                      </a:cubicBezTo>
                      <a:cubicBezTo>
                        <a:pt x="102367" y="366316"/>
                        <a:pt x="103098" y="366166"/>
                        <a:pt x="103482" y="365708"/>
                      </a:cubicBezTo>
                      <a:cubicBezTo>
                        <a:pt x="103865" y="365247"/>
                        <a:pt x="104523" y="364577"/>
                        <a:pt x="104925" y="363797"/>
                      </a:cubicBezTo>
                      <a:cubicBezTo>
                        <a:pt x="105326" y="362974"/>
                        <a:pt x="105838" y="362099"/>
                        <a:pt x="106185" y="361109"/>
                      </a:cubicBezTo>
                      <a:cubicBezTo>
                        <a:pt x="106879" y="359158"/>
                        <a:pt x="107518" y="356989"/>
                        <a:pt x="107993" y="354751"/>
                      </a:cubicBezTo>
                      <a:cubicBezTo>
                        <a:pt x="108924" y="350264"/>
                        <a:pt x="109545" y="345510"/>
                        <a:pt x="109965" y="340716"/>
                      </a:cubicBezTo>
                      <a:cubicBezTo>
                        <a:pt x="110367" y="335916"/>
                        <a:pt x="110623" y="331047"/>
                        <a:pt x="110769" y="326160"/>
                      </a:cubicBezTo>
                      <a:cubicBezTo>
                        <a:pt x="111007" y="316379"/>
                        <a:pt x="110933" y="306517"/>
                        <a:pt x="110623" y="296647"/>
                      </a:cubicBezTo>
                      <a:cubicBezTo>
                        <a:pt x="110312" y="286776"/>
                        <a:pt x="109783" y="276882"/>
                        <a:pt x="109198" y="266987"/>
                      </a:cubicBezTo>
                      <a:cubicBezTo>
                        <a:pt x="108577" y="257096"/>
                        <a:pt x="107846" y="247197"/>
                        <a:pt x="107025" y="237300"/>
                      </a:cubicBezTo>
                      <a:cubicBezTo>
                        <a:pt x="105436" y="217500"/>
                        <a:pt x="103537" y="197706"/>
                        <a:pt x="101400" y="177926"/>
                      </a:cubicBezTo>
                      <a:lnTo>
                        <a:pt x="98149" y="148255"/>
                      </a:lnTo>
                      <a:cubicBezTo>
                        <a:pt x="97053" y="138367"/>
                        <a:pt x="95884" y="128479"/>
                        <a:pt x="94697" y="118595"/>
                      </a:cubicBezTo>
                      <a:lnTo>
                        <a:pt x="91099" y="88938"/>
                      </a:lnTo>
                      <a:lnTo>
                        <a:pt x="87355" y="59295"/>
                      </a:lnTo>
                      <a:lnTo>
                        <a:pt x="83556" y="29646"/>
                      </a:lnTo>
                      <a:lnTo>
                        <a:pt x="79702" y="0"/>
                      </a:ln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D7570D0D-1E8F-BE26-904A-09225F98100F}"/>
                    </a:ext>
                  </a:extLst>
                </p:cNvPr>
                <p:cNvSpPr/>
                <p:nvPr/>
              </p:nvSpPr>
              <p:spPr>
                <a:xfrm>
                  <a:off x="8437399" y="1048696"/>
                  <a:ext cx="121343" cy="45286"/>
                </a:xfrm>
                <a:custGeom>
                  <a:avLst/>
                  <a:gdLst>
                    <a:gd name="connsiteX0" fmla="*/ 0 w 121343"/>
                    <a:gd name="connsiteY0" fmla="*/ 30181 h 45286"/>
                    <a:gd name="connsiteX1" fmla="*/ 913 w 121343"/>
                    <a:gd name="connsiteY1" fmla="*/ 0 h 45286"/>
                    <a:gd name="connsiteX2" fmla="*/ 15652 w 121343"/>
                    <a:gd name="connsiteY2" fmla="*/ 1222 h 45286"/>
                    <a:gd name="connsiteX3" fmla="*/ 121344 w 121343"/>
                    <a:gd name="connsiteY3" fmla="*/ 15055 h 45286"/>
                    <a:gd name="connsiteX4" fmla="*/ 108121 w 121343"/>
                    <a:gd name="connsiteY4" fmla="*/ 44896 h 45286"/>
                    <a:gd name="connsiteX5" fmla="*/ 104998 w 121343"/>
                    <a:gd name="connsiteY5" fmla="*/ 45287 h 45286"/>
                    <a:gd name="connsiteX6" fmla="*/ 39157 w 121343"/>
                    <a:gd name="connsiteY6" fmla="*/ 39689 h 45286"/>
                    <a:gd name="connsiteX7" fmla="*/ 0 w 121343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3" h="45286">
                      <a:moveTo>
                        <a:pt x="0" y="30181"/>
                      </a:moveTo>
                      <a:lnTo>
                        <a:pt x="913" y="0"/>
                      </a:lnTo>
                      <a:cubicBezTo>
                        <a:pt x="5991" y="420"/>
                        <a:pt x="10246" y="774"/>
                        <a:pt x="15652" y="1222"/>
                      </a:cubicBezTo>
                      <a:cubicBezTo>
                        <a:pt x="51284" y="1090"/>
                        <a:pt x="86424" y="6778"/>
                        <a:pt x="121344" y="15055"/>
                      </a:cubicBezTo>
                      <a:cubicBezTo>
                        <a:pt x="119371" y="32966"/>
                        <a:pt x="115207" y="44156"/>
                        <a:pt x="108121" y="44896"/>
                      </a:cubicBezTo>
                      <a:cubicBezTo>
                        <a:pt x="107098" y="45004"/>
                        <a:pt x="106039" y="45203"/>
                        <a:pt x="104998" y="45287"/>
                      </a:cubicBezTo>
                      <a:lnTo>
                        <a:pt x="39157" y="39689"/>
                      </a:lnTo>
                      <a:cubicBezTo>
                        <a:pt x="16784" y="35402"/>
                        <a:pt x="0" y="30181"/>
                        <a:pt x="0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1" name="图形 10">
              <a:extLst>
                <a:ext uri="{FF2B5EF4-FFF2-40B4-BE49-F238E27FC236}">
                  <a16:creationId xmlns:a16="http://schemas.microsoft.com/office/drawing/2014/main" id="{5318723D-561F-91C6-67ED-250F3F693A27}"/>
                </a:ext>
              </a:extLst>
            </p:cNvPr>
            <p:cNvGrpSpPr/>
            <p:nvPr/>
          </p:nvGrpSpPr>
          <p:grpSpPr>
            <a:xfrm>
              <a:off x="8348254" y="542450"/>
              <a:ext cx="109132" cy="97576"/>
              <a:chOff x="8348254" y="542450"/>
              <a:chExt cx="109132" cy="97576"/>
            </a:xfrm>
            <a:solidFill>
              <a:srgbClr val="E8B161"/>
            </a:solidFill>
          </p:grpSpPr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id="{940CCECC-0F3D-2BB4-F16E-01E40550F5F7}"/>
                  </a:ext>
                </a:extLst>
              </p:cNvPr>
              <p:cNvSpPr/>
              <p:nvPr/>
            </p:nvSpPr>
            <p:spPr>
              <a:xfrm>
                <a:off x="8353533" y="559625"/>
                <a:ext cx="15438" cy="43390"/>
              </a:xfrm>
              <a:custGeom>
                <a:avLst/>
                <a:gdLst>
                  <a:gd name="connsiteX0" fmla="*/ 14373 w 15438"/>
                  <a:gd name="connsiteY0" fmla="*/ 28205 h 43390"/>
                  <a:gd name="connsiteX1" fmla="*/ 0 w 15438"/>
                  <a:gd name="connsiteY1" fmla="*/ 43391 h 43390"/>
                  <a:gd name="connsiteX2" fmla="*/ 6246 w 15438"/>
                  <a:gd name="connsiteY2" fmla="*/ 0 h 43390"/>
                  <a:gd name="connsiteX3" fmla="*/ 14227 w 15438"/>
                  <a:gd name="connsiteY3" fmla="*/ 6644 h 43390"/>
                  <a:gd name="connsiteX4" fmla="*/ 15433 w 15438"/>
                  <a:gd name="connsiteY4" fmla="*/ 14311 h 43390"/>
                  <a:gd name="connsiteX5" fmla="*/ 14373 w 15438"/>
                  <a:gd name="connsiteY5" fmla="*/ 28205 h 4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8" h="43390">
                    <a:moveTo>
                      <a:pt x="14373" y="28205"/>
                    </a:moveTo>
                    <a:cubicBezTo>
                      <a:pt x="12547" y="36783"/>
                      <a:pt x="7451" y="42068"/>
                      <a:pt x="0" y="43391"/>
                    </a:cubicBezTo>
                    <a:cubicBezTo>
                      <a:pt x="2338" y="28394"/>
                      <a:pt x="4420" y="13809"/>
                      <a:pt x="6246" y="0"/>
                    </a:cubicBezTo>
                    <a:cubicBezTo>
                      <a:pt x="10082" y="2433"/>
                      <a:pt x="13332" y="4949"/>
                      <a:pt x="14227" y="6644"/>
                    </a:cubicBezTo>
                    <a:cubicBezTo>
                      <a:pt x="15049" y="8213"/>
                      <a:pt x="15378" y="11102"/>
                      <a:pt x="15433" y="14311"/>
                    </a:cubicBezTo>
                    <a:cubicBezTo>
                      <a:pt x="15506" y="19445"/>
                      <a:pt x="14866" y="25414"/>
                      <a:pt x="14373" y="2820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id="{DE19C953-47C9-A804-6A36-7C76B9A0589A}"/>
                  </a:ext>
                </a:extLst>
              </p:cNvPr>
              <p:cNvSpPr/>
              <p:nvPr/>
            </p:nvSpPr>
            <p:spPr>
              <a:xfrm>
                <a:off x="8417048" y="560918"/>
                <a:ext cx="40338" cy="42438"/>
              </a:xfrm>
              <a:custGeom>
                <a:avLst/>
                <a:gdLst>
                  <a:gd name="connsiteX0" fmla="*/ 40331 w 40338"/>
                  <a:gd name="connsiteY0" fmla="*/ 17993 h 42438"/>
                  <a:gd name="connsiteX1" fmla="*/ 39345 w 40338"/>
                  <a:gd name="connsiteY1" fmla="*/ 11621 h 42438"/>
                  <a:gd name="connsiteX2" fmla="*/ 19821 w 40338"/>
                  <a:gd name="connsiteY2" fmla="*/ 84 h 42438"/>
                  <a:gd name="connsiteX3" fmla="*/ 2324 w 40338"/>
                  <a:gd name="connsiteY3" fmla="*/ 13584 h 42438"/>
                  <a:gd name="connsiteX4" fmla="*/ 14945 w 40338"/>
                  <a:gd name="connsiteY4" fmla="*/ 40646 h 42438"/>
                  <a:gd name="connsiteX5" fmla="*/ 39455 w 40338"/>
                  <a:gd name="connsiteY5" fmla="*/ 29534 h 42438"/>
                  <a:gd name="connsiteX6" fmla="*/ 40331 w 40338"/>
                  <a:gd name="connsiteY6" fmla="*/ 17993 h 4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38" h="42438">
                    <a:moveTo>
                      <a:pt x="40331" y="17993"/>
                    </a:moveTo>
                    <a:cubicBezTo>
                      <a:pt x="40295" y="15321"/>
                      <a:pt x="40021" y="12923"/>
                      <a:pt x="39345" y="11621"/>
                    </a:cubicBezTo>
                    <a:cubicBezTo>
                      <a:pt x="37482" y="8129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4" y="13584"/>
                    </a:cubicBezTo>
                    <a:cubicBezTo>
                      <a:pt x="-3447" y="25690"/>
                      <a:pt x="1813" y="35974"/>
                      <a:pt x="14945" y="40646"/>
                    </a:cubicBezTo>
                    <a:cubicBezTo>
                      <a:pt x="27876" y="45248"/>
                      <a:pt x="37062" y="40794"/>
                      <a:pt x="39455" y="29534"/>
                    </a:cubicBezTo>
                    <a:cubicBezTo>
                      <a:pt x="39875" y="27218"/>
                      <a:pt x="40404" y="22258"/>
                      <a:pt x="40331" y="17993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id="{8BAE71D6-AD48-0AFE-F126-EAE614DDFE1F}"/>
                  </a:ext>
                </a:extLst>
              </p:cNvPr>
              <p:cNvSpPr/>
              <p:nvPr/>
            </p:nvSpPr>
            <p:spPr>
              <a:xfrm>
                <a:off x="8372142" y="584737"/>
                <a:ext cx="41525" cy="39314"/>
              </a:xfrm>
              <a:custGeom>
                <a:avLst/>
                <a:gdLst>
                  <a:gd name="connsiteX0" fmla="*/ 10229 w 41525"/>
                  <a:gd name="connsiteY0" fmla="*/ 35465 h 39314"/>
                  <a:gd name="connsiteX1" fmla="*/ 15251 w 41525"/>
                  <a:gd name="connsiteY1" fmla="*/ 39125 h 39314"/>
                  <a:gd name="connsiteX2" fmla="*/ 36419 w 41525"/>
                  <a:gd name="connsiteY2" fmla="*/ 33690 h 39314"/>
                  <a:gd name="connsiteX3" fmla="*/ 39140 w 41525"/>
                  <a:gd name="connsiteY3" fmla="*/ 12561 h 39314"/>
                  <a:gd name="connsiteX4" fmla="*/ 12110 w 41525"/>
                  <a:gd name="connsiteY4" fmla="*/ 2726 h 39314"/>
                  <a:gd name="connsiteX5" fmla="*/ 2978 w 41525"/>
                  <a:gd name="connsiteY5" fmla="*/ 27000 h 39314"/>
                  <a:gd name="connsiteX6" fmla="*/ 10229 w 41525"/>
                  <a:gd name="connsiteY6" fmla="*/ 35465 h 39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25" h="39314">
                    <a:moveTo>
                      <a:pt x="10229" y="35465"/>
                    </a:moveTo>
                    <a:cubicBezTo>
                      <a:pt x="12091" y="37259"/>
                      <a:pt x="13899" y="38705"/>
                      <a:pt x="15251" y="39125"/>
                    </a:cubicBezTo>
                    <a:cubicBezTo>
                      <a:pt x="18904" y="40247"/>
                      <a:pt x="33497" y="36112"/>
                      <a:pt x="36419" y="33690"/>
                    </a:cubicBezTo>
                    <a:cubicBezTo>
                      <a:pt x="43377" y="27922"/>
                      <a:pt x="42117" y="20947"/>
                      <a:pt x="39140" y="12561"/>
                    </a:cubicBezTo>
                    <a:cubicBezTo>
                      <a:pt x="34830" y="381"/>
                      <a:pt x="24237" y="-3036"/>
                      <a:pt x="12110" y="2726"/>
                    </a:cubicBezTo>
                    <a:cubicBezTo>
                      <a:pt x="147" y="8399"/>
                      <a:pt x="-3067" y="17695"/>
                      <a:pt x="2978" y="27000"/>
                    </a:cubicBezTo>
                    <a:cubicBezTo>
                      <a:pt x="4275" y="28854"/>
                      <a:pt x="7288" y="32600"/>
                      <a:pt x="10229" y="3546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id="{711B2EB9-2562-A440-8429-6D48EF0B8C8A}"/>
                  </a:ext>
                </a:extLst>
              </p:cNvPr>
              <p:cNvSpPr/>
              <p:nvPr/>
            </p:nvSpPr>
            <p:spPr>
              <a:xfrm>
                <a:off x="8375139" y="542450"/>
                <a:ext cx="26036" cy="24650"/>
              </a:xfrm>
              <a:custGeom>
                <a:avLst/>
                <a:gdLst>
                  <a:gd name="connsiteX0" fmla="*/ 6410 w 26036"/>
                  <a:gd name="connsiteY0" fmla="*/ 22238 h 24650"/>
                  <a:gd name="connsiteX1" fmla="*/ 9570 w 26036"/>
                  <a:gd name="connsiteY1" fmla="*/ 24532 h 24650"/>
                  <a:gd name="connsiteX2" fmla="*/ 22829 w 26036"/>
                  <a:gd name="connsiteY2" fmla="*/ 21126 h 24650"/>
                  <a:gd name="connsiteX3" fmla="*/ 24546 w 26036"/>
                  <a:gd name="connsiteY3" fmla="*/ 7876 h 24650"/>
                  <a:gd name="connsiteX4" fmla="*/ 7579 w 26036"/>
                  <a:gd name="connsiteY4" fmla="*/ 1708 h 24650"/>
                  <a:gd name="connsiteX5" fmla="*/ 1862 w 26036"/>
                  <a:gd name="connsiteY5" fmla="*/ 16927 h 24650"/>
                  <a:gd name="connsiteX6" fmla="*/ 6410 w 2603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36" h="24650">
                    <a:moveTo>
                      <a:pt x="6410" y="22238"/>
                    </a:moveTo>
                    <a:cubicBezTo>
                      <a:pt x="7579" y="23363"/>
                      <a:pt x="8711" y="24271"/>
                      <a:pt x="9570" y="24532"/>
                    </a:cubicBezTo>
                    <a:cubicBezTo>
                      <a:pt x="11852" y="25235"/>
                      <a:pt x="21003" y="22644"/>
                      <a:pt x="22829" y="21126"/>
                    </a:cubicBezTo>
                    <a:cubicBezTo>
                      <a:pt x="27194" y="17508"/>
                      <a:pt x="26409" y="13136"/>
                      <a:pt x="24546" y="7876"/>
                    </a:cubicBezTo>
                    <a:cubicBezTo>
                      <a:pt x="21843" y="238"/>
                      <a:pt x="15195" y="-1903"/>
                      <a:pt x="7579" y="1708"/>
                    </a:cubicBezTo>
                    <a:cubicBezTo>
                      <a:pt x="91" y="5266"/>
                      <a:pt x="-1918" y="11092"/>
                      <a:pt x="1862" y="16927"/>
                    </a:cubicBezTo>
                    <a:cubicBezTo>
                      <a:pt x="2684" y="18094"/>
                      <a:pt x="4565" y="20441"/>
                      <a:pt x="6410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id="{8ED3DA8A-F978-99F5-497A-C0FE062C4486}"/>
                  </a:ext>
                </a:extLst>
              </p:cNvPr>
              <p:cNvSpPr/>
              <p:nvPr/>
            </p:nvSpPr>
            <p:spPr>
              <a:xfrm>
                <a:off x="8348254" y="615378"/>
                <a:ext cx="21014" cy="24648"/>
              </a:xfrm>
              <a:custGeom>
                <a:avLst/>
                <a:gdLst>
                  <a:gd name="connsiteX0" fmla="*/ 3196 w 21014"/>
                  <a:gd name="connsiteY0" fmla="*/ 1422 h 24648"/>
                  <a:gd name="connsiteX1" fmla="*/ 19524 w 21014"/>
                  <a:gd name="connsiteY1" fmla="*/ 7874 h 24648"/>
                  <a:gd name="connsiteX2" fmla="*/ 17807 w 21014"/>
                  <a:gd name="connsiteY2" fmla="*/ 21121 h 24648"/>
                  <a:gd name="connsiteX3" fmla="*/ 4548 w 21014"/>
                  <a:gd name="connsiteY3" fmla="*/ 24531 h 24648"/>
                  <a:gd name="connsiteX4" fmla="*/ 1388 w 21014"/>
                  <a:gd name="connsiteY4" fmla="*/ 22231 h 24648"/>
                  <a:gd name="connsiteX5" fmla="*/ 0 w 21014"/>
                  <a:gd name="connsiteY5" fmla="*/ 20801 h 24648"/>
                  <a:gd name="connsiteX6" fmla="*/ 3196 w 21014"/>
                  <a:gd name="connsiteY6" fmla="*/ 1422 h 2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14" h="24648">
                    <a:moveTo>
                      <a:pt x="3196" y="1422"/>
                    </a:moveTo>
                    <a:cubicBezTo>
                      <a:pt x="10538" y="-1778"/>
                      <a:pt x="16894" y="445"/>
                      <a:pt x="19524" y="7874"/>
                    </a:cubicBezTo>
                    <a:cubicBezTo>
                      <a:pt x="21387" y="13134"/>
                      <a:pt x="22172" y="17503"/>
                      <a:pt x="17807" y="21121"/>
                    </a:cubicBezTo>
                    <a:cubicBezTo>
                      <a:pt x="15981" y="22642"/>
                      <a:pt x="6831" y="25232"/>
                      <a:pt x="4548" y="24531"/>
                    </a:cubicBezTo>
                    <a:cubicBezTo>
                      <a:pt x="3689" y="24266"/>
                      <a:pt x="2539" y="23364"/>
                      <a:pt x="1388" y="22231"/>
                    </a:cubicBezTo>
                    <a:cubicBezTo>
                      <a:pt x="931" y="21786"/>
                      <a:pt x="457" y="21293"/>
                      <a:pt x="0" y="20801"/>
                    </a:cubicBezTo>
                    <a:lnTo>
                      <a:pt x="3196" y="1422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22" name="图形 10">
              <a:extLst>
                <a:ext uri="{FF2B5EF4-FFF2-40B4-BE49-F238E27FC236}">
                  <a16:creationId xmlns:a16="http://schemas.microsoft.com/office/drawing/2014/main" id="{0D528118-CE90-BFB5-4A44-8000C4AFC10F}"/>
                </a:ext>
              </a:extLst>
            </p:cNvPr>
            <p:cNvGrpSpPr/>
            <p:nvPr/>
          </p:nvGrpSpPr>
          <p:grpSpPr>
            <a:xfrm>
              <a:off x="8458069" y="617008"/>
              <a:ext cx="83496" cy="87742"/>
              <a:chOff x="8458069" y="617008"/>
              <a:chExt cx="83496" cy="87742"/>
            </a:xfrm>
            <a:solidFill>
              <a:srgbClr val="E8B161"/>
            </a:solidFill>
          </p:grpSpPr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id="{83F8EE2A-5ED7-8806-5A5D-E91BD2E6DEA2}"/>
                  </a:ext>
                </a:extLst>
              </p:cNvPr>
              <p:cNvSpPr/>
              <p:nvPr/>
            </p:nvSpPr>
            <p:spPr>
              <a:xfrm>
                <a:off x="8492703" y="617008"/>
                <a:ext cx="41621" cy="51072"/>
              </a:xfrm>
              <a:custGeom>
                <a:avLst/>
                <a:gdLst>
                  <a:gd name="connsiteX0" fmla="*/ 33933 w 41621"/>
                  <a:gd name="connsiteY0" fmla="*/ 4186 h 51072"/>
                  <a:gd name="connsiteX1" fmla="*/ 23851 w 41621"/>
                  <a:gd name="connsiteY1" fmla="*/ 101 h 51072"/>
                  <a:gd name="connsiteX2" fmla="*/ 2793 w 41621"/>
                  <a:gd name="connsiteY2" fmla="*/ 16346 h 51072"/>
                  <a:gd name="connsiteX3" fmla="*/ 17988 w 41621"/>
                  <a:gd name="connsiteY3" fmla="*/ 48917 h 51072"/>
                  <a:gd name="connsiteX4" fmla="*/ 41622 w 41621"/>
                  <a:gd name="connsiteY4" fmla="*/ 46629 h 51072"/>
                  <a:gd name="connsiteX5" fmla="*/ 33933 w 41621"/>
                  <a:gd name="connsiteY5" fmla="*/ 4186 h 5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21" h="51072">
                    <a:moveTo>
                      <a:pt x="33933" y="4186"/>
                    </a:moveTo>
                    <a:cubicBezTo>
                      <a:pt x="29787" y="1980"/>
                      <a:pt x="25805" y="292"/>
                      <a:pt x="23851" y="101"/>
                    </a:cubicBezTo>
                    <a:cubicBezTo>
                      <a:pt x="12637" y="-948"/>
                      <a:pt x="7578" y="6318"/>
                      <a:pt x="2793" y="16346"/>
                    </a:cubicBezTo>
                    <a:cubicBezTo>
                      <a:pt x="-4147" y="30924"/>
                      <a:pt x="2190" y="43292"/>
                      <a:pt x="17988" y="48917"/>
                    </a:cubicBezTo>
                    <a:cubicBezTo>
                      <a:pt x="28125" y="52517"/>
                      <a:pt x="36325" y="51507"/>
                      <a:pt x="41622" y="46629"/>
                    </a:cubicBezTo>
                    <a:lnTo>
                      <a:pt x="33933" y="4186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id="{CDF7D6D6-08EE-7793-BAA7-48C1D65C1F2D}"/>
                  </a:ext>
                </a:extLst>
              </p:cNvPr>
              <p:cNvSpPr/>
              <p:nvPr/>
            </p:nvSpPr>
            <p:spPr>
              <a:xfrm>
                <a:off x="8458069" y="659368"/>
                <a:ext cx="40353" cy="42441"/>
              </a:xfrm>
              <a:custGeom>
                <a:avLst/>
                <a:gdLst>
                  <a:gd name="connsiteX0" fmla="*/ 40349 w 40353"/>
                  <a:gd name="connsiteY0" fmla="*/ 17995 h 42441"/>
                  <a:gd name="connsiteX1" fmla="*/ 39345 w 40353"/>
                  <a:gd name="connsiteY1" fmla="*/ 11621 h 42441"/>
                  <a:gd name="connsiteX2" fmla="*/ 19821 w 40353"/>
                  <a:gd name="connsiteY2" fmla="*/ 84 h 42441"/>
                  <a:gd name="connsiteX3" fmla="*/ 2325 w 40353"/>
                  <a:gd name="connsiteY3" fmla="*/ 13586 h 42441"/>
                  <a:gd name="connsiteX4" fmla="*/ 14945 w 40353"/>
                  <a:gd name="connsiteY4" fmla="*/ 40647 h 42441"/>
                  <a:gd name="connsiteX5" fmla="*/ 39454 w 40353"/>
                  <a:gd name="connsiteY5" fmla="*/ 29538 h 42441"/>
                  <a:gd name="connsiteX6" fmla="*/ 40349 w 40353"/>
                  <a:gd name="connsiteY6" fmla="*/ 17995 h 4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53" h="42441">
                    <a:moveTo>
                      <a:pt x="40349" y="17995"/>
                    </a:moveTo>
                    <a:cubicBezTo>
                      <a:pt x="40294" y="15321"/>
                      <a:pt x="40021" y="12925"/>
                      <a:pt x="39345" y="11621"/>
                    </a:cubicBezTo>
                    <a:cubicBezTo>
                      <a:pt x="37482" y="8131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5" y="13586"/>
                    </a:cubicBezTo>
                    <a:cubicBezTo>
                      <a:pt x="-3447" y="25691"/>
                      <a:pt x="1813" y="35974"/>
                      <a:pt x="14945" y="40647"/>
                    </a:cubicBezTo>
                    <a:cubicBezTo>
                      <a:pt x="27876" y="45252"/>
                      <a:pt x="37062" y="40795"/>
                      <a:pt x="39454" y="29538"/>
                    </a:cubicBezTo>
                    <a:cubicBezTo>
                      <a:pt x="39874" y="27218"/>
                      <a:pt x="40404" y="22258"/>
                      <a:pt x="40349" y="1799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id="{16E82BA9-9865-BAA9-25FC-EE9283C75215}"/>
                  </a:ext>
                </a:extLst>
              </p:cNvPr>
              <p:cNvSpPr/>
              <p:nvPr/>
            </p:nvSpPr>
            <p:spPr>
              <a:xfrm>
                <a:off x="8515518" y="680099"/>
                <a:ext cx="26046" cy="24650"/>
              </a:xfrm>
              <a:custGeom>
                <a:avLst/>
                <a:gdLst>
                  <a:gd name="connsiteX0" fmla="*/ 6424 w 26046"/>
                  <a:gd name="connsiteY0" fmla="*/ 22238 h 24650"/>
                  <a:gd name="connsiteX1" fmla="*/ 9565 w 26046"/>
                  <a:gd name="connsiteY1" fmla="*/ 24532 h 24650"/>
                  <a:gd name="connsiteX2" fmla="*/ 22843 w 26046"/>
                  <a:gd name="connsiteY2" fmla="*/ 21124 h 24650"/>
                  <a:gd name="connsiteX3" fmla="*/ 24541 w 26046"/>
                  <a:gd name="connsiteY3" fmla="*/ 7876 h 24650"/>
                  <a:gd name="connsiteX4" fmla="*/ 7592 w 26046"/>
                  <a:gd name="connsiteY4" fmla="*/ 1710 h 24650"/>
                  <a:gd name="connsiteX5" fmla="*/ 1858 w 26046"/>
                  <a:gd name="connsiteY5" fmla="*/ 16929 h 24650"/>
                  <a:gd name="connsiteX6" fmla="*/ 6424 w 2604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6" h="24650">
                    <a:moveTo>
                      <a:pt x="6424" y="22238"/>
                    </a:moveTo>
                    <a:cubicBezTo>
                      <a:pt x="7574" y="23362"/>
                      <a:pt x="8725" y="24269"/>
                      <a:pt x="9565" y="24532"/>
                    </a:cubicBezTo>
                    <a:cubicBezTo>
                      <a:pt x="11848" y="25236"/>
                      <a:pt x="20998" y="22644"/>
                      <a:pt x="22843" y="21124"/>
                    </a:cubicBezTo>
                    <a:cubicBezTo>
                      <a:pt x="27208" y="17506"/>
                      <a:pt x="26422" y="13136"/>
                      <a:pt x="24541" y="7876"/>
                    </a:cubicBezTo>
                    <a:cubicBezTo>
                      <a:pt x="21838" y="238"/>
                      <a:pt x="15190" y="-1904"/>
                      <a:pt x="7592" y="1710"/>
                    </a:cubicBezTo>
                    <a:cubicBezTo>
                      <a:pt x="105" y="5266"/>
                      <a:pt x="-1923" y="11096"/>
                      <a:pt x="1858" y="16929"/>
                    </a:cubicBezTo>
                    <a:cubicBezTo>
                      <a:pt x="2680" y="18094"/>
                      <a:pt x="4561" y="20441"/>
                      <a:pt x="6424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23" name="任意多边形: 形状 1722">
              <a:extLst>
                <a:ext uri="{FF2B5EF4-FFF2-40B4-BE49-F238E27FC236}">
                  <a16:creationId xmlns:a16="http://schemas.microsoft.com/office/drawing/2014/main" id="{EFA96BC2-10BD-DCB2-71F1-D8619E9FAD92}"/>
                </a:ext>
              </a:extLst>
            </p:cNvPr>
            <p:cNvSpPr/>
            <p:nvPr/>
          </p:nvSpPr>
          <p:spPr>
            <a:xfrm>
              <a:off x="8386590" y="467673"/>
              <a:ext cx="107554" cy="17896"/>
            </a:xfrm>
            <a:custGeom>
              <a:avLst/>
              <a:gdLst>
                <a:gd name="connsiteX0" fmla="*/ 0 w 107554"/>
                <a:gd name="connsiteY0" fmla="*/ 1825 h 17896"/>
                <a:gd name="connsiteX1" fmla="*/ 1206 w 107554"/>
                <a:gd name="connsiteY1" fmla="*/ 2234 h 17896"/>
                <a:gd name="connsiteX2" fmla="*/ 4602 w 107554"/>
                <a:gd name="connsiteY2" fmla="*/ 3304 h 17896"/>
                <a:gd name="connsiteX3" fmla="*/ 9899 w 107554"/>
                <a:gd name="connsiteY3" fmla="*/ 4800 h 17896"/>
                <a:gd name="connsiteX4" fmla="*/ 16766 w 107554"/>
                <a:gd name="connsiteY4" fmla="*/ 6500 h 17896"/>
                <a:gd name="connsiteX5" fmla="*/ 24930 w 107554"/>
                <a:gd name="connsiteY5" fmla="*/ 8140 h 17896"/>
                <a:gd name="connsiteX6" fmla="*/ 29405 w 107554"/>
                <a:gd name="connsiteY6" fmla="*/ 8882 h 17896"/>
                <a:gd name="connsiteX7" fmla="*/ 34062 w 107554"/>
                <a:gd name="connsiteY7" fmla="*/ 9506 h 17896"/>
                <a:gd name="connsiteX8" fmla="*/ 43851 w 107554"/>
                <a:gd name="connsiteY8" fmla="*/ 10379 h 17896"/>
                <a:gd name="connsiteX9" fmla="*/ 48892 w 107554"/>
                <a:gd name="connsiteY9" fmla="*/ 10589 h 17896"/>
                <a:gd name="connsiteX10" fmla="*/ 53969 w 107554"/>
                <a:gd name="connsiteY10" fmla="*/ 10597 h 17896"/>
                <a:gd name="connsiteX11" fmla="*/ 59047 w 107554"/>
                <a:gd name="connsiteY11" fmla="*/ 10441 h 17896"/>
                <a:gd name="connsiteX12" fmla="*/ 61567 w 107554"/>
                <a:gd name="connsiteY12" fmla="*/ 10310 h 17896"/>
                <a:gd name="connsiteX13" fmla="*/ 64069 w 107554"/>
                <a:gd name="connsiteY13" fmla="*/ 10107 h 17896"/>
                <a:gd name="connsiteX14" fmla="*/ 66535 w 107554"/>
                <a:gd name="connsiteY14" fmla="*/ 9890 h 17896"/>
                <a:gd name="connsiteX15" fmla="*/ 69000 w 107554"/>
                <a:gd name="connsiteY15" fmla="*/ 9601 h 17896"/>
                <a:gd name="connsiteX16" fmla="*/ 71411 w 107554"/>
                <a:gd name="connsiteY16" fmla="*/ 9307 h 17896"/>
                <a:gd name="connsiteX17" fmla="*/ 73804 w 107554"/>
                <a:gd name="connsiteY17" fmla="*/ 8940 h 17896"/>
                <a:gd name="connsiteX18" fmla="*/ 76141 w 107554"/>
                <a:gd name="connsiteY18" fmla="*/ 8582 h 17896"/>
                <a:gd name="connsiteX19" fmla="*/ 78424 w 107554"/>
                <a:gd name="connsiteY19" fmla="*/ 8146 h 17896"/>
                <a:gd name="connsiteX20" fmla="*/ 80671 w 107554"/>
                <a:gd name="connsiteY20" fmla="*/ 7733 h 17896"/>
                <a:gd name="connsiteX21" fmla="*/ 82844 w 107554"/>
                <a:gd name="connsiteY21" fmla="*/ 7245 h 17896"/>
                <a:gd name="connsiteX22" fmla="*/ 90935 w 107554"/>
                <a:gd name="connsiteY22" fmla="*/ 5284 h 17896"/>
                <a:gd name="connsiteX23" fmla="*/ 94496 w 107554"/>
                <a:gd name="connsiteY23" fmla="*/ 4241 h 17896"/>
                <a:gd name="connsiteX24" fmla="*/ 97729 w 107554"/>
                <a:gd name="connsiteY24" fmla="*/ 3266 h 17896"/>
                <a:gd name="connsiteX25" fmla="*/ 100560 w 107554"/>
                <a:gd name="connsiteY25" fmla="*/ 2358 h 17896"/>
                <a:gd name="connsiteX26" fmla="*/ 102971 w 107554"/>
                <a:gd name="connsiteY26" fmla="*/ 1560 h 17896"/>
                <a:gd name="connsiteX27" fmla="*/ 106349 w 107554"/>
                <a:gd name="connsiteY27" fmla="*/ 391 h 17896"/>
                <a:gd name="connsiteX28" fmla="*/ 107555 w 107554"/>
                <a:gd name="connsiteY28" fmla="*/ 0 h 17896"/>
                <a:gd name="connsiteX29" fmla="*/ 106532 w 107554"/>
                <a:gd name="connsiteY29" fmla="*/ 762 h 17896"/>
                <a:gd name="connsiteX30" fmla="*/ 103610 w 107554"/>
                <a:gd name="connsiteY30" fmla="*/ 2860 h 17896"/>
                <a:gd name="connsiteX31" fmla="*/ 98861 w 107554"/>
                <a:gd name="connsiteY31" fmla="*/ 5844 h 17896"/>
                <a:gd name="connsiteX32" fmla="*/ 95829 w 107554"/>
                <a:gd name="connsiteY32" fmla="*/ 7512 h 17896"/>
                <a:gd name="connsiteX33" fmla="*/ 92396 w 107554"/>
                <a:gd name="connsiteY33" fmla="*/ 9249 h 17896"/>
                <a:gd name="connsiteX34" fmla="*/ 88560 w 107554"/>
                <a:gd name="connsiteY34" fmla="*/ 10924 h 17896"/>
                <a:gd name="connsiteX35" fmla="*/ 84360 w 107554"/>
                <a:gd name="connsiteY35" fmla="*/ 12525 h 17896"/>
                <a:gd name="connsiteX36" fmla="*/ 82150 w 107554"/>
                <a:gd name="connsiteY36" fmla="*/ 13303 h 17896"/>
                <a:gd name="connsiteX37" fmla="*/ 79849 w 107554"/>
                <a:gd name="connsiteY37" fmla="*/ 13997 h 17896"/>
                <a:gd name="connsiteX38" fmla="*/ 77493 w 107554"/>
                <a:gd name="connsiteY38" fmla="*/ 14693 h 17896"/>
                <a:gd name="connsiteX39" fmla="*/ 75045 w 107554"/>
                <a:gd name="connsiteY39" fmla="*/ 15285 h 17896"/>
                <a:gd name="connsiteX40" fmla="*/ 72561 w 107554"/>
                <a:gd name="connsiteY40" fmla="*/ 15871 h 17896"/>
                <a:gd name="connsiteX41" fmla="*/ 70023 w 107554"/>
                <a:gd name="connsiteY41" fmla="*/ 16344 h 17896"/>
                <a:gd name="connsiteX42" fmla="*/ 67430 w 107554"/>
                <a:gd name="connsiteY42" fmla="*/ 16812 h 17896"/>
                <a:gd name="connsiteX43" fmla="*/ 64799 w 107554"/>
                <a:gd name="connsiteY43" fmla="*/ 17142 h 17896"/>
                <a:gd name="connsiteX44" fmla="*/ 62151 w 107554"/>
                <a:gd name="connsiteY44" fmla="*/ 17458 h 17896"/>
                <a:gd name="connsiteX45" fmla="*/ 59467 w 107554"/>
                <a:gd name="connsiteY45" fmla="*/ 17661 h 17896"/>
                <a:gd name="connsiteX46" fmla="*/ 54061 w 107554"/>
                <a:gd name="connsiteY46" fmla="*/ 17887 h 17896"/>
                <a:gd name="connsiteX47" fmla="*/ 48655 w 107554"/>
                <a:gd name="connsiteY47" fmla="*/ 17814 h 17896"/>
                <a:gd name="connsiteX48" fmla="*/ 43303 w 107554"/>
                <a:gd name="connsiteY48" fmla="*/ 17424 h 17896"/>
                <a:gd name="connsiteX49" fmla="*/ 38080 w 107554"/>
                <a:gd name="connsiteY49" fmla="*/ 16766 h 17896"/>
                <a:gd name="connsiteX50" fmla="*/ 35523 w 107554"/>
                <a:gd name="connsiteY50" fmla="*/ 16361 h 17896"/>
                <a:gd name="connsiteX51" fmla="*/ 33021 w 107554"/>
                <a:gd name="connsiteY51" fmla="*/ 15869 h 17896"/>
                <a:gd name="connsiteX52" fmla="*/ 28199 w 107554"/>
                <a:gd name="connsiteY52" fmla="*/ 14759 h 17896"/>
                <a:gd name="connsiteX53" fmla="*/ 23634 w 107554"/>
                <a:gd name="connsiteY53" fmla="*/ 13453 h 17896"/>
                <a:gd name="connsiteX54" fmla="*/ 15488 w 107554"/>
                <a:gd name="connsiteY54" fmla="*/ 10505 h 17896"/>
                <a:gd name="connsiteX55" fmla="*/ 8876 w 107554"/>
                <a:gd name="connsiteY55" fmla="*/ 7410 h 17896"/>
                <a:gd name="connsiteX56" fmla="*/ 4000 w 107554"/>
                <a:gd name="connsiteY56" fmla="*/ 4615 h 17896"/>
                <a:gd name="connsiteX57" fmla="*/ 1005 w 107554"/>
                <a:gd name="connsiteY57" fmla="*/ 2603 h 17896"/>
                <a:gd name="connsiteX58" fmla="*/ 0 w 107554"/>
                <a:gd name="connsiteY58" fmla="*/ 1825 h 1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7554" h="17896">
                  <a:moveTo>
                    <a:pt x="0" y="1825"/>
                  </a:moveTo>
                  <a:cubicBezTo>
                    <a:pt x="0" y="1825"/>
                    <a:pt x="420" y="1965"/>
                    <a:pt x="1206" y="2234"/>
                  </a:cubicBezTo>
                  <a:cubicBezTo>
                    <a:pt x="1973" y="2502"/>
                    <a:pt x="3141" y="2847"/>
                    <a:pt x="4602" y="3304"/>
                  </a:cubicBezTo>
                  <a:cubicBezTo>
                    <a:pt x="6064" y="3761"/>
                    <a:pt x="7853" y="4244"/>
                    <a:pt x="9899" y="4800"/>
                  </a:cubicBezTo>
                  <a:cubicBezTo>
                    <a:pt x="11944" y="5355"/>
                    <a:pt x="14264" y="5916"/>
                    <a:pt x="16766" y="6500"/>
                  </a:cubicBezTo>
                  <a:cubicBezTo>
                    <a:pt x="19305" y="7046"/>
                    <a:pt x="22026" y="7649"/>
                    <a:pt x="24930" y="8140"/>
                  </a:cubicBezTo>
                  <a:cubicBezTo>
                    <a:pt x="26391" y="8412"/>
                    <a:pt x="27889" y="8630"/>
                    <a:pt x="29405" y="8882"/>
                  </a:cubicBezTo>
                  <a:cubicBezTo>
                    <a:pt x="30939" y="9066"/>
                    <a:pt x="32491" y="9340"/>
                    <a:pt x="34062" y="9506"/>
                  </a:cubicBezTo>
                  <a:cubicBezTo>
                    <a:pt x="37240" y="9895"/>
                    <a:pt x="40527" y="10177"/>
                    <a:pt x="43851" y="10379"/>
                  </a:cubicBezTo>
                  <a:cubicBezTo>
                    <a:pt x="45532" y="10502"/>
                    <a:pt x="47212" y="10496"/>
                    <a:pt x="48892" y="10589"/>
                  </a:cubicBezTo>
                  <a:cubicBezTo>
                    <a:pt x="50590" y="10586"/>
                    <a:pt x="52271" y="10655"/>
                    <a:pt x="53969" y="10597"/>
                  </a:cubicBezTo>
                  <a:cubicBezTo>
                    <a:pt x="55668" y="10553"/>
                    <a:pt x="57348" y="10573"/>
                    <a:pt x="59047" y="10441"/>
                  </a:cubicBezTo>
                  <a:cubicBezTo>
                    <a:pt x="59887" y="10396"/>
                    <a:pt x="60727" y="10352"/>
                    <a:pt x="61567" y="10310"/>
                  </a:cubicBezTo>
                  <a:cubicBezTo>
                    <a:pt x="62407" y="10266"/>
                    <a:pt x="63229" y="10175"/>
                    <a:pt x="64069" y="10107"/>
                  </a:cubicBezTo>
                  <a:cubicBezTo>
                    <a:pt x="64891" y="10036"/>
                    <a:pt x="65731" y="9961"/>
                    <a:pt x="66535" y="9890"/>
                  </a:cubicBezTo>
                  <a:cubicBezTo>
                    <a:pt x="67357" y="9793"/>
                    <a:pt x="68178" y="9696"/>
                    <a:pt x="69000" y="9601"/>
                  </a:cubicBezTo>
                  <a:cubicBezTo>
                    <a:pt x="69804" y="9501"/>
                    <a:pt x="70626" y="9422"/>
                    <a:pt x="71411" y="9307"/>
                  </a:cubicBezTo>
                  <a:cubicBezTo>
                    <a:pt x="72215" y="9185"/>
                    <a:pt x="73018" y="9061"/>
                    <a:pt x="73804" y="8940"/>
                  </a:cubicBezTo>
                  <a:cubicBezTo>
                    <a:pt x="74589" y="8821"/>
                    <a:pt x="75374" y="8703"/>
                    <a:pt x="76141" y="8582"/>
                  </a:cubicBezTo>
                  <a:cubicBezTo>
                    <a:pt x="76908" y="8427"/>
                    <a:pt x="77675" y="8283"/>
                    <a:pt x="78424" y="8146"/>
                  </a:cubicBezTo>
                  <a:cubicBezTo>
                    <a:pt x="79191" y="8007"/>
                    <a:pt x="79940" y="7870"/>
                    <a:pt x="80671" y="7733"/>
                  </a:cubicBezTo>
                  <a:cubicBezTo>
                    <a:pt x="81401" y="7568"/>
                    <a:pt x="82132" y="7406"/>
                    <a:pt x="82844" y="7245"/>
                  </a:cubicBezTo>
                  <a:cubicBezTo>
                    <a:pt x="85730" y="6661"/>
                    <a:pt x="88415" y="5908"/>
                    <a:pt x="90935" y="5284"/>
                  </a:cubicBezTo>
                  <a:cubicBezTo>
                    <a:pt x="92177" y="4920"/>
                    <a:pt x="93364" y="4573"/>
                    <a:pt x="94496" y="4241"/>
                  </a:cubicBezTo>
                  <a:cubicBezTo>
                    <a:pt x="95647" y="3929"/>
                    <a:pt x="96724" y="3609"/>
                    <a:pt x="97729" y="3266"/>
                  </a:cubicBezTo>
                  <a:cubicBezTo>
                    <a:pt x="98733" y="2942"/>
                    <a:pt x="99665" y="2621"/>
                    <a:pt x="100560" y="2358"/>
                  </a:cubicBezTo>
                  <a:cubicBezTo>
                    <a:pt x="101436" y="2097"/>
                    <a:pt x="102258" y="1834"/>
                    <a:pt x="102971" y="1560"/>
                  </a:cubicBezTo>
                  <a:cubicBezTo>
                    <a:pt x="104395" y="1026"/>
                    <a:pt x="105564" y="665"/>
                    <a:pt x="106349" y="391"/>
                  </a:cubicBezTo>
                  <a:cubicBezTo>
                    <a:pt x="107135" y="135"/>
                    <a:pt x="107555" y="0"/>
                    <a:pt x="107555" y="0"/>
                  </a:cubicBezTo>
                  <a:cubicBezTo>
                    <a:pt x="107555" y="0"/>
                    <a:pt x="107208" y="265"/>
                    <a:pt x="106532" y="762"/>
                  </a:cubicBezTo>
                  <a:cubicBezTo>
                    <a:pt x="105874" y="1242"/>
                    <a:pt x="104888" y="1983"/>
                    <a:pt x="103610" y="2860"/>
                  </a:cubicBezTo>
                  <a:cubicBezTo>
                    <a:pt x="102350" y="3777"/>
                    <a:pt x="100724" y="4716"/>
                    <a:pt x="98861" y="5844"/>
                  </a:cubicBezTo>
                  <a:cubicBezTo>
                    <a:pt x="97930" y="6425"/>
                    <a:pt x="96907" y="6951"/>
                    <a:pt x="95829" y="7512"/>
                  </a:cubicBezTo>
                  <a:cubicBezTo>
                    <a:pt x="94752" y="8073"/>
                    <a:pt x="93601" y="8657"/>
                    <a:pt x="92396" y="9249"/>
                  </a:cubicBezTo>
                  <a:cubicBezTo>
                    <a:pt x="91172" y="9786"/>
                    <a:pt x="89894" y="10345"/>
                    <a:pt x="88560" y="10924"/>
                  </a:cubicBezTo>
                  <a:cubicBezTo>
                    <a:pt x="87245" y="11530"/>
                    <a:pt x="85803" y="11972"/>
                    <a:pt x="84360" y="12525"/>
                  </a:cubicBezTo>
                  <a:cubicBezTo>
                    <a:pt x="83648" y="12788"/>
                    <a:pt x="82899" y="13060"/>
                    <a:pt x="82150" y="13303"/>
                  </a:cubicBezTo>
                  <a:cubicBezTo>
                    <a:pt x="81401" y="13532"/>
                    <a:pt x="80634" y="13762"/>
                    <a:pt x="79849" y="13997"/>
                  </a:cubicBezTo>
                  <a:cubicBezTo>
                    <a:pt x="79063" y="14226"/>
                    <a:pt x="78278" y="14459"/>
                    <a:pt x="77493" y="14693"/>
                  </a:cubicBezTo>
                  <a:cubicBezTo>
                    <a:pt x="76689" y="14889"/>
                    <a:pt x="75867" y="15088"/>
                    <a:pt x="75045" y="15285"/>
                  </a:cubicBezTo>
                  <a:cubicBezTo>
                    <a:pt x="74224" y="15478"/>
                    <a:pt x="73402" y="15674"/>
                    <a:pt x="72561" y="15871"/>
                  </a:cubicBezTo>
                  <a:cubicBezTo>
                    <a:pt x="71721" y="16046"/>
                    <a:pt x="70881" y="16183"/>
                    <a:pt x="70023" y="16344"/>
                  </a:cubicBezTo>
                  <a:cubicBezTo>
                    <a:pt x="69165" y="16499"/>
                    <a:pt x="68288" y="16655"/>
                    <a:pt x="67430" y="16812"/>
                  </a:cubicBezTo>
                  <a:cubicBezTo>
                    <a:pt x="66553" y="16921"/>
                    <a:pt x="65676" y="17031"/>
                    <a:pt x="64799" y="17142"/>
                  </a:cubicBezTo>
                  <a:cubicBezTo>
                    <a:pt x="63923" y="17248"/>
                    <a:pt x="63028" y="17376"/>
                    <a:pt x="62151" y="17458"/>
                  </a:cubicBezTo>
                  <a:cubicBezTo>
                    <a:pt x="61256" y="17526"/>
                    <a:pt x="60361" y="17593"/>
                    <a:pt x="59467" y="17661"/>
                  </a:cubicBezTo>
                  <a:cubicBezTo>
                    <a:pt x="57658" y="17816"/>
                    <a:pt x="55869" y="17831"/>
                    <a:pt x="54061" y="17887"/>
                  </a:cubicBezTo>
                  <a:cubicBezTo>
                    <a:pt x="52252" y="17926"/>
                    <a:pt x="50444" y="17836"/>
                    <a:pt x="48655" y="17814"/>
                  </a:cubicBezTo>
                  <a:cubicBezTo>
                    <a:pt x="46865" y="17710"/>
                    <a:pt x="45075" y="17604"/>
                    <a:pt x="43303" y="17424"/>
                  </a:cubicBezTo>
                  <a:cubicBezTo>
                    <a:pt x="41550" y="17245"/>
                    <a:pt x="39797" y="17058"/>
                    <a:pt x="38080" y="16766"/>
                  </a:cubicBezTo>
                  <a:cubicBezTo>
                    <a:pt x="37222" y="16631"/>
                    <a:pt x="36363" y="16518"/>
                    <a:pt x="35523" y="16361"/>
                  </a:cubicBezTo>
                  <a:cubicBezTo>
                    <a:pt x="34683" y="16196"/>
                    <a:pt x="33861" y="16032"/>
                    <a:pt x="33021" y="15869"/>
                  </a:cubicBezTo>
                  <a:cubicBezTo>
                    <a:pt x="31377" y="15544"/>
                    <a:pt x="29770" y="15148"/>
                    <a:pt x="28199" y="14759"/>
                  </a:cubicBezTo>
                  <a:cubicBezTo>
                    <a:pt x="26629" y="14311"/>
                    <a:pt x="25094" y="13948"/>
                    <a:pt x="23634" y="13453"/>
                  </a:cubicBezTo>
                  <a:cubicBezTo>
                    <a:pt x="20693" y="12560"/>
                    <a:pt x="17972" y="11508"/>
                    <a:pt x="15488" y="10505"/>
                  </a:cubicBezTo>
                  <a:cubicBezTo>
                    <a:pt x="13022" y="9455"/>
                    <a:pt x="10794" y="8425"/>
                    <a:pt x="8876" y="7410"/>
                  </a:cubicBezTo>
                  <a:cubicBezTo>
                    <a:pt x="6940" y="6409"/>
                    <a:pt x="5315" y="5439"/>
                    <a:pt x="4000" y="4615"/>
                  </a:cubicBezTo>
                  <a:cubicBezTo>
                    <a:pt x="2666" y="3812"/>
                    <a:pt x="1681" y="3079"/>
                    <a:pt x="1005" y="2603"/>
                  </a:cubicBezTo>
                  <a:cubicBezTo>
                    <a:pt x="329" y="2113"/>
                    <a:pt x="0" y="1825"/>
                    <a:pt x="0" y="1825"/>
                  </a:cubicBezTo>
                  <a:close/>
                </a:path>
              </a:pathLst>
            </a:custGeom>
            <a:solidFill>
              <a:srgbClr val="E8B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38" name="图形 10">
            <a:extLst>
              <a:ext uri="{FF2B5EF4-FFF2-40B4-BE49-F238E27FC236}">
                <a16:creationId xmlns:a16="http://schemas.microsoft.com/office/drawing/2014/main" id="{3A3AF8A8-4DE1-507C-5057-DF0EDD85EFAB}"/>
              </a:ext>
            </a:extLst>
          </p:cNvPr>
          <p:cNvGrpSpPr/>
          <p:nvPr/>
        </p:nvGrpSpPr>
        <p:grpSpPr>
          <a:xfrm rot="2514607">
            <a:off x="563908" y="4590789"/>
            <a:ext cx="1325546" cy="1542018"/>
            <a:chOff x="1729606" y="1434833"/>
            <a:chExt cx="977337" cy="1136944"/>
          </a:xfrm>
        </p:grpSpPr>
        <p:sp>
          <p:nvSpPr>
            <p:cNvPr id="1939" name="任意多边形: 形状 1938">
              <a:extLst>
                <a:ext uri="{FF2B5EF4-FFF2-40B4-BE49-F238E27FC236}">
                  <a16:creationId xmlns:a16="http://schemas.microsoft.com/office/drawing/2014/main" id="{81427D8E-B70B-00A9-D12E-2B3FDA047F63}"/>
                </a:ext>
              </a:extLst>
            </p:cNvPr>
            <p:cNvSpPr/>
            <p:nvPr/>
          </p:nvSpPr>
          <p:spPr>
            <a:xfrm>
              <a:off x="2343599" y="1434833"/>
              <a:ext cx="142899" cy="164162"/>
            </a:xfrm>
            <a:custGeom>
              <a:avLst/>
              <a:gdLst>
                <a:gd name="connsiteX0" fmla="*/ 32546 w 142899"/>
                <a:gd name="connsiteY0" fmla="*/ 141356 h 164162"/>
                <a:gd name="connsiteX1" fmla="*/ 2289 w 142899"/>
                <a:gd name="connsiteY1" fmla="*/ 34804 h 164162"/>
                <a:gd name="connsiteX2" fmla="*/ 78584 w 142899"/>
                <a:gd name="connsiteY2" fmla="*/ 83 h 164162"/>
                <a:gd name="connsiteX3" fmla="*/ 140411 w 142899"/>
                <a:gd name="connsiteY3" fmla="*/ 83477 h 164162"/>
                <a:gd name="connsiteX4" fmla="*/ 32546 w 142899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9" h="164162">
                  <a:moveTo>
                    <a:pt x="32546" y="141356"/>
                  </a:moveTo>
                  <a:cubicBezTo>
                    <a:pt x="32546" y="141356"/>
                    <a:pt x="-10209" y="53877"/>
                    <a:pt x="2289" y="34804"/>
                  </a:cubicBezTo>
                  <a:cubicBezTo>
                    <a:pt x="14787" y="15730"/>
                    <a:pt x="53535" y="-1343"/>
                    <a:pt x="78584" y="83"/>
                  </a:cubicBezTo>
                  <a:cubicBezTo>
                    <a:pt x="103634" y="1512"/>
                    <a:pt x="123967" y="37436"/>
                    <a:pt x="140411" y="83477"/>
                  </a:cubicBezTo>
                  <a:cubicBezTo>
                    <a:pt x="156858" y="129518"/>
                    <a:pt x="88453" y="201208"/>
                    <a:pt x="32546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0" name="任意多边形: 形状 1939">
              <a:extLst>
                <a:ext uri="{FF2B5EF4-FFF2-40B4-BE49-F238E27FC236}">
                  <a16:creationId xmlns:a16="http://schemas.microsoft.com/office/drawing/2014/main" id="{3122DE78-D6C5-40FB-592D-882F1567B984}"/>
                </a:ext>
              </a:extLst>
            </p:cNvPr>
            <p:cNvSpPr/>
            <p:nvPr/>
          </p:nvSpPr>
          <p:spPr>
            <a:xfrm>
              <a:off x="2081029" y="1434833"/>
              <a:ext cx="142898" cy="164162"/>
            </a:xfrm>
            <a:custGeom>
              <a:avLst/>
              <a:gdLst>
                <a:gd name="connsiteX0" fmla="*/ 110352 w 142898"/>
                <a:gd name="connsiteY0" fmla="*/ 141356 h 164162"/>
                <a:gd name="connsiteX1" fmla="*/ 140610 w 142898"/>
                <a:gd name="connsiteY1" fmla="*/ 34804 h 164162"/>
                <a:gd name="connsiteX2" fmla="*/ 64315 w 142898"/>
                <a:gd name="connsiteY2" fmla="*/ 83 h 164162"/>
                <a:gd name="connsiteX3" fmla="*/ 2487 w 142898"/>
                <a:gd name="connsiteY3" fmla="*/ 83477 h 164162"/>
                <a:gd name="connsiteX4" fmla="*/ 110352 w 142898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8" h="164162">
                  <a:moveTo>
                    <a:pt x="110352" y="141356"/>
                  </a:moveTo>
                  <a:cubicBezTo>
                    <a:pt x="110352" y="141356"/>
                    <a:pt x="153108" y="53877"/>
                    <a:pt x="140610" y="34804"/>
                  </a:cubicBezTo>
                  <a:cubicBezTo>
                    <a:pt x="128112" y="15730"/>
                    <a:pt x="89366" y="-1343"/>
                    <a:pt x="64315" y="83"/>
                  </a:cubicBezTo>
                  <a:cubicBezTo>
                    <a:pt x="39265" y="1512"/>
                    <a:pt x="18932" y="37436"/>
                    <a:pt x="2487" y="83477"/>
                  </a:cubicBezTo>
                  <a:cubicBezTo>
                    <a:pt x="-13957" y="129518"/>
                    <a:pt x="54447" y="201208"/>
                    <a:pt x="110352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1" name="任意多边形: 形状 1940">
              <a:extLst>
                <a:ext uri="{FF2B5EF4-FFF2-40B4-BE49-F238E27FC236}">
                  <a16:creationId xmlns:a16="http://schemas.microsoft.com/office/drawing/2014/main" id="{9AF1F123-BD7B-CC0B-ECFD-7641971E5CB2}"/>
                </a:ext>
              </a:extLst>
            </p:cNvPr>
            <p:cNvSpPr/>
            <p:nvPr/>
          </p:nvSpPr>
          <p:spPr>
            <a:xfrm>
              <a:off x="1729606" y="2312989"/>
              <a:ext cx="392184" cy="250865"/>
            </a:xfrm>
            <a:custGeom>
              <a:avLst/>
              <a:gdLst>
                <a:gd name="connsiteX0" fmla="*/ 339469 w 392184"/>
                <a:gd name="connsiteY0" fmla="*/ 120496 h 250865"/>
                <a:gd name="connsiteX1" fmla="*/ 190732 w 392184"/>
                <a:gd name="connsiteY1" fmla="*/ 186044 h 250865"/>
                <a:gd name="connsiteX2" fmla="*/ 48661 w 392184"/>
                <a:gd name="connsiteY2" fmla="*/ 136056 h 250865"/>
                <a:gd name="connsiteX3" fmla="*/ 24326 w 392184"/>
                <a:gd name="connsiteY3" fmla="*/ 230 h 250865"/>
                <a:gd name="connsiteX4" fmla="*/ 14393 w 392184"/>
                <a:gd name="connsiteY4" fmla="*/ 165698 h 250865"/>
                <a:gd name="connsiteX5" fmla="*/ 161463 w 392184"/>
                <a:gd name="connsiteY5" fmla="*/ 249839 h 250865"/>
                <a:gd name="connsiteX6" fmla="*/ 385240 w 392184"/>
                <a:gd name="connsiteY6" fmla="*/ 190500 h 250865"/>
                <a:gd name="connsiteX7" fmla="*/ 339469 w 392184"/>
                <a:gd name="connsiteY7" fmla="*/ 120496 h 2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184" h="250865">
                  <a:moveTo>
                    <a:pt x="339469" y="120496"/>
                  </a:moveTo>
                  <a:cubicBezTo>
                    <a:pt x="307477" y="159069"/>
                    <a:pt x="247954" y="183414"/>
                    <a:pt x="190732" y="186044"/>
                  </a:cubicBezTo>
                  <a:cubicBezTo>
                    <a:pt x="127337" y="188948"/>
                    <a:pt x="72340" y="171579"/>
                    <a:pt x="48661" y="136056"/>
                  </a:cubicBezTo>
                  <a:cubicBezTo>
                    <a:pt x="13425" y="83201"/>
                    <a:pt x="31469" y="6494"/>
                    <a:pt x="24326" y="230"/>
                  </a:cubicBezTo>
                  <a:cubicBezTo>
                    <a:pt x="17392" y="-5852"/>
                    <a:pt x="-20126" y="110469"/>
                    <a:pt x="14393" y="165698"/>
                  </a:cubicBezTo>
                  <a:cubicBezTo>
                    <a:pt x="43991" y="213056"/>
                    <a:pt x="91155" y="244159"/>
                    <a:pt x="161463" y="249839"/>
                  </a:cubicBezTo>
                  <a:cubicBezTo>
                    <a:pt x="288077" y="260066"/>
                    <a:pt x="358317" y="190500"/>
                    <a:pt x="385240" y="190500"/>
                  </a:cubicBezTo>
                  <a:cubicBezTo>
                    <a:pt x="412162" y="190500"/>
                    <a:pt x="353065" y="104095"/>
                    <a:pt x="339469" y="120496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2" name="任意多边形: 形状 1941">
              <a:extLst>
                <a:ext uri="{FF2B5EF4-FFF2-40B4-BE49-F238E27FC236}">
                  <a16:creationId xmlns:a16="http://schemas.microsoft.com/office/drawing/2014/main" id="{A924E7DB-82F4-8702-0F8A-8F31E5E7D5EF}"/>
                </a:ext>
              </a:extLst>
            </p:cNvPr>
            <p:cNvSpPr/>
            <p:nvPr/>
          </p:nvSpPr>
          <p:spPr>
            <a:xfrm>
              <a:off x="2001577" y="1933880"/>
              <a:ext cx="552944" cy="629969"/>
            </a:xfrm>
            <a:custGeom>
              <a:avLst/>
              <a:gdLst>
                <a:gd name="connsiteX0" fmla="*/ 431359 w 552944"/>
                <a:gd name="connsiteY0" fmla="*/ 88472 h 629969"/>
                <a:gd name="connsiteX1" fmla="*/ 509462 w 552944"/>
                <a:gd name="connsiteY1" fmla="*/ 342227 h 629969"/>
                <a:gd name="connsiteX2" fmla="*/ 531166 w 552944"/>
                <a:gd name="connsiteY2" fmla="*/ 541739 h 629969"/>
                <a:gd name="connsiteX3" fmla="*/ 398008 w 552944"/>
                <a:gd name="connsiteY3" fmla="*/ 628984 h 629969"/>
                <a:gd name="connsiteX4" fmla="*/ 182095 w 552944"/>
                <a:gd name="connsiteY4" fmla="*/ 629879 h 629969"/>
                <a:gd name="connsiteX5" fmla="*/ 8663 w 552944"/>
                <a:gd name="connsiteY5" fmla="*/ 530890 h 629969"/>
                <a:gd name="connsiteX6" fmla="*/ 37872 w 552944"/>
                <a:gd name="connsiteY6" fmla="*/ 347395 h 629969"/>
                <a:gd name="connsiteX7" fmla="*/ 162122 w 552944"/>
                <a:gd name="connsiteY7" fmla="*/ 75906 h 629969"/>
                <a:gd name="connsiteX8" fmla="*/ 431359 w 552944"/>
                <a:gd name="connsiteY8" fmla="*/ 88472 h 62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944" h="629969">
                  <a:moveTo>
                    <a:pt x="431359" y="88472"/>
                  </a:moveTo>
                  <a:cubicBezTo>
                    <a:pt x="442929" y="101493"/>
                    <a:pt x="457280" y="283984"/>
                    <a:pt x="509462" y="342227"/>
                  </a:cubicBezTo>
                  <a:cubicBezTo>
                    <a:pt x="568006" y="407574"/>
                    <a:pt x="559153" y="487295"/>
                    <a:pt x="531166" y="541739"/>
                  </a:cubicBezTo>
                  <a:cubicBezTo>
                    <a:pt x="494662" y="612784"/>
                    <a:pt x="442673" y="630811"/>
                    <a:pt x="398008" y="628984"/>
                  </a:cubicBezTo>
                  <a:cubicBezTo>
                    <a:pt x="332565" y="626281"/>
                    <a:pt x="260544" y="628308"/>
                    <a:pt x="182095" y="629879"/>
                  </a:cubicBezTo>
                  <a:cubicBezTo>
                    <a:pt x="62011" y="632308"/>
                    <a:pt x="30180" y="585206"/>
                    <a:pt x="8663" y="530890"/>
                  </a:cubicBezTo>
                  <a:cubicBezTo>
                    <a:pt x="-7104" y="491094"/>
                    <a:pt x="-3564" y="388068"/>
                    <a:pt x="37872" y="347395"/>
                  </a:cubicBezTo>
                  <a:cubicBezTo>
                    <a:pt x="104955" y="281537"/>
                    <a:pt x="121372" y="121456"/>
                    <a:pt x="162122" y="75906"/>
                  </a:cubicBezTo>
                  <a:cubicBezTo>
                    <a:pt x="200676" y="32822"/>
                    <a:pt x="283856" y="-77362"/>
                    <a:pt x="431359" y="88472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3" name="任意多边形: 形状 1942">
              <a:extLst>
                <a:ext uri="{FF2B5EF4-FFF2-40B4-BE49-F238E27FC236}">
                  <a16:creationId xmlns:a16="http://schemas.microsoft.com/office/drawing/2014/main" id="{A939CC08-239B-8F0F-DBEA-25C1ED8ABAA7}"/>
                </a:ext>
              </a:extLst>
            </p:cNvPr>
            <p:cNvSpPr/>
            <p:nvPr/>
          </p:nvSpPr>
          <p:spPr>
            <a:xfrm>
              <a:off x="2061569" y="2166432"/>
              <a:ext cx="465248" cy="397417"/>
            </a:xfrm>
            <a:custGeom>
              <a:avLst/>
              <a:gdLst>
                <a:gd name="connsiteX0" fmla="*/ 261291 w 465248"/>
                <a:gd name="connsiteY0" fmla="*/ 8640 h 397417"/>
                <a:gd name="connsiteX1" fmla="*/ 130435 w 465248"/>
                <a:gd name="connsiteY1" fmla="*/ 29990 h 397417"/>
                <a:gd name="connsiteX2" fmla="*/ 30378 w 465248"/>
                <a:gd name="connsiteY2" fmla="*/ 246268 h 397417"/>
                <a:gd name="connsiteX3" fmla="*/ 5320 w 465248"/>
                <a:gd name="connsiteY3" fmla="*/ 373657 h 397417"/>
                <a:gd name="connsiteX4" fmla="*/ 122105 w 465248"/>
                <a:gd name="connsiteY4" fmla="*/ 397327 h 397417"/>
                <a:gd name="connsiteX5" fmla="*/ 338018 w 465248"/>
                <a:gd name="connsiteY5" fmla="*/ 396432 h 397417"/>
                <a:gd name="connsiteX6" fmla="*/ 465248 w 465248"/>
                <a:gd name="connsiteY6" fmla="*/ 319999 h 397417"/>
                <a:gd name="connsiteX7" fmla="*/ 444798 w 465248"/>
                <a:gd name="connsiteY7" fmla="*/ 272696 h 397417"/>
                <a:gd name="connsiteX8" fmla="*/ 261291 w 465248"/>
                <a:gd name="connsiteY8" fmla="*/ 8640 h 39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248" h="397417">
                  <a:moveTo>
                    <a:pt x="261291" y="8640"/>
                  </a:moveTo>
                  <a:cubicBezTo>
                    <a:pt x="261291" y="8640"/>
                    <a:pt x="216192" y="-21185"/>
                    <a:pt x="130435" y="29990"/>
                  </a:cubicBezTo>
                  <a:cubicBezTo>
                    <a:pt x="44676" y="81165"/>
                    <a:pt x="74769" y="172228"/>
                    <a:pt x="30378" y="246268"/>
                  </a:cubicBezTo>
                  <a:cubicBezTo>
                    <a:pt x="1605" y="294265"/>
                    <a:pt x="-6683" y="340509"/>
                    <a:pt x="5320" y="373657"/>
                  </a:cubicBezTo>
                  <a:cubicBezTo>
                    <a:pt x="30776" y="389200"/>
                    <a:pt x="67217" y="398441"/>
                    <a:pt x="122105" y="397327"/>
                  </a:cubicBezTo>
                  <a:cubicBezTo>
                    <a:pt x="200555" y="395756"/>
                    <a:pt x="272576" y="393729"/>
                    <a:pt x="338018" y="396432"/>
                  </a:cubicBezTo>
                  <a:cubicBezTo>
                    <a:pt x="380322" y="398167"/>
                    <a:pt x="429185" y="382040"/>
                    <a:pt x="465248" y="319999"/>
                  </a:cubicBezTo>
                  <a:cubicBezTo>
                    <a:pt x="464667" y="303525"/>
                    <a:pt x="458452" y="287398"/>
                    <a:pt x="444798" y="272696"/>
                  </a:cubicBezTo>
                  <a:cubicBezTo>
                    <a:pt x="381292" y="204317"/>
                    <a:pt x="364424" y="1791"/>
                    <a:pt x="261291" y="864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4" name="任意多边形: 形状 1943">
              <a:extLst>
                <a:ext uri="{FF2B5EF4-FFF2-40B4-BE49-F238E27FC236}">
                  <a16:creationId xmlns:a16="http://schemas.microsoft.com/office/drawing/2014/main" id="{3D1217DC-3557-C13F-BB06-69B25941405B}"/>
                </a:ext>
              </a:extLst>
            </p:cNvPr>
            <p:cNvSpPr/>
            <p:nvPr/>
          </p:nvSpPr>
          <p:spPr>
            <a:xfrm>
              <a:off x="2110930" y="1969131"/>
              <a:ext cx="337391" cy="170363"/>
            </a:xfrm>
            <a:custGeom>
              <a:avLst/>
              <a:gdLst>
                <a:gd name="connsiteX0" fmla="*/ 215117 w 337391"/>
                <a:gd name="connsiteY0" fmla="*/ 138494 h 170363"/>
                <a:gd name="connsiteX1" fmla="*/ 337392 w 337391"/>
                <a:gd name="connsiteY1" fmla="*/ 120394 h 170363"/>
                <a:gd name="connsiteX2" fmla="*/ 322006 w 337391"/>
                <a:gd name="connsiteY2" fmla="*/ 53239 h 170363"/>
                <a:gd name="connsiteX3" fmla="*/ 266722 w 337391"/>
                <a:gd name="connsiteY3" fmla="*/ 1078 h 170363"/>
                <a:gd name="connsiteX4" fmla="*/ 81492 w 337391"/>
                <a:gd name="connsiteY4" fmla="*/ 9424 h 170363"/>
                <a:gd name="connsiteX5" fmla="*/ 52767 w 337391"/>
                <a:gd name="connsiteY5" fmla="*/ 40674 h 170363"/>
                <a:gd name="connsiteX6" fmla="*/ 0 w 337391"/>
                <a:gd name="connsiteY6" fmla="*/ 170364 h 170363"/>
                <a:gd name="connsiteX7" fmla="*/ 215117 w 337391"/>
                <a:gd name="connsiteY7" fmla="*/ 138494 h 17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91" h="170363">
                  <a:moveTo>
                    <a:pt x="215117" y="138494"/>
                  </a:moveTo>
                  <a:cubicBezTo>
                    <a:pt x="273505" y="139370"/>
                    <a:pt x="312296" y="130513"/>
                    <a:pt x="337392" y="120394"/>
                  </a:cubicBezTo>
                  <a:cubicBezTo>
                    <a:pt x="330778" y="85036"/>
                    <a:pt x="326207" y="57951"/>
                    <a:pt x="322006" y="53239"/>
                  </a:cubicBezTo>
                  <a:cubicBezTo>
                    <a:pt x="302459" y="31250"/>
                    <a:pt x="284056" y="14173"/>
                    <a:pt x="266722" y="1078"/>
                  </a:cubicBezTo>
                  <a:cubicBezTo>
                    <a:pt x="215022" y="-2100"/>
                    <a:pt x="142676" y="2064"/>
                    <a:pt x="81492" y="9424"/>
                  </a:cubicBezTo>
                  <a:cubicBezTo>
                    <a:pt x="70021" y="20693"/>
                    <a:pt x="60496" y="32035"/>
                    <a:pt x="52767" y="40674"/>
                  </a:cubicBezTo>
                  <a:cubicBezTo>
                    <a:pt x="32193" y="63649"/>
                    <a:pt x="17820" y="115847"/>
                    <a:pt x="0" y="170364"/>
                  </a:cubicBezTo>
                  <a:cubicBezTo>
                    <a:pt x="64432" y="153306"/>
                    <a:pt x="142961" y="137416"/>
                    <a:pt x="215117" y="138494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5" name="任意多边形: 形状 1944">
              <a:extLst>
                <a:ext uri="{FF2B5EF4-FFF2-40B4-BE49-F238E27FC236}">
                  <a16:creationId xmlns:a16="http://schemas.microsoft.com/office/drawing/2014/main" id="{3CD2AE4A-540B-CE0E-C271-C8698B11355E}"/>
                </a:ext>
              </a:extLst>
            </p:cNvPr>
            <p:cNvSpPr/>
            <p:nvPr/>
          </p:nvSpPr>
          <p:spPr>
            <a:xfrm>
              <a:off x="2297465" y="1969314"/>
              <a:ext cx="155621" cy="598408"/>
            </a:xfrm>
            <a:custGeom>
              <a:avLst/>
              <a:gdLst>
                <a:gd name="connsiteX0" fmla="*/ 93465 w 155621"/>
                <a:gd name="connsiteY0" fmla="*/ 598409 h 598408"/>
                <a:gd name="connsiteX1" fmla="*/ 103334 w 155621"/>
                <a:gd name="connsiteY1" fmla="*/ 552676 h 598408"/>
                <a:gd name="connsiteX2" fmla="*/ 132933 w 155621"/>
                <a:gd name="connsiteY2" fmla="*/ 533938 h 598408"/>
                <a:gd name="connsiteX3" fmla="*/ 135891 w 155621"/>
                <a:gd name="connsiteY3" fmla="*/ 492498 h 598408"/>
                <a:gd name="connsiteX4" fmla="*/ 142797 w 155621"/>
                <a:gd name="connsiteY4" fmla="*/ 421470 h 598408"/>
                <a:gd name="connsiteX5" fmla="*/ 155621 w 155621"/>
                <a:gd name="connsiteY5" fmla="*/ 276439 h 598408"/>
                <a:gd name="connsiteX6" fmla="*/ 136876 w 155621"/>
                <a:gd name="connsiteY6" fmla="*/ 88980 h 598408"/>
                <a:gd name="connsiteX7" fmla="*/ 78335 w 155621"/>
                <a:gd name="connsiteY7" fmla="*/ 0 h 598408"/>
                <a:gd name="connsiteX8" fmla="*/ 26377 w 155621"/>
                <a:gd name="connsiteY8" fmla="*/ 161998 h 598408"/>
                <a:gd name="connsiteX9" fmla="*/ 6628 w 155621"/>
                <a:gd name="connsiteY9" fmla="*/ 271909 h 598408"/>
                <a:gd name="connsiteX10" fmla="*/ 4442 w 155621"/>
                <a:gd name="connsiteY10" fmla="*/ 316673 h 598408"/>
                <a:gd name="connsiteX11" fmla="*/ 20993 w 155621"/>
                <a:gd name="connsiteY11" fmla="*/ 571671 h 598408"/>
                <a:gd name="connsiteX12" fmla="*/ 93465 w 155621"/>
                <a:gd name="connsiteY12" fmla="*/ 598409 h 59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21" h="598408">
                  <a:moveTo>
                    <a:pt x="93465" y="598409"/>
                  </a:moveTo>
                  <a:cubicBezTo>
                    <a:pt x="115920" y="598409"/>
                    <a:pt x="96124" y="569460"/>
                    <a:pt x="103334" y="552676"/>
                  </a:cubicBezTo>
                  <a:cubicBezTo>
                    <a:pt x="110382" y="536276"/>
                    <a:pt x="134971" y="549663"/>
                    <a:pt x="132933" y="533938"/>
                  </a:cubicBezTo>
                  <a:cubicBezTo>
                    <a:pt x="131389" y="522030"/>
                    <a:pt x="134200" y="510067"/>
                    <a:pt x="135891" y="492498"/>
                  </a:cubicBezTo>
                  <a:cubicBezTo>
                    <a:pt x="137708" y="473649"/>
                    <a:pt x="139409" y="446857"/>
                    <a:pt x="142797" y="421470"/>
                  </a:cubicBezTo>
                  <a:cubicBezTo>
                    <a:pt x="149474" y="371428"/>
                    <a:pt x="155621" y="315851"/>
                    <a:pt x="155621" y="276439"/>
                  </a:cubicBezTo>
                  <a:cubicBezTo>
                    <a:pt x="155621" y="205265"/>
                    <a:pt x="155640" y="142347"/>
                    <a:pt x="136876" y="88980"/>
                  </a:cubicBezTo>
                  <a:cubicBezTo>
                    <a:pt x="117951" y="35176"/>
                    <a:pt x="103844" y="0"/>
                    <a:pt x="78335" y="0"/>
                  </a:cubicBezTo>
                  <a:cubicBezTo>
                    <a:pt x="37472" y="0"/>
                    <a:pt x="34000" y="83026"/>
                    <a:pt x="26377" y="161998"/>
                  </a:cubicBezTo>
                  <a:cubicBezTo>
                    <a:pt x="22361" y="203585"/>
                    <a:pt x="6628" y="236879"/>
                    <a:pt x="6628" y="271909"/>
                  </a:cubicBezTo>
                  <a:cubicBezTo>
                    <a:pt x="6628" y="281753"/>
                    <a:pt x="5662" y="297149"/>
                    <a:pt x="4442" y="316673"/>
                  </a:cubicBezTo>
                  <a:cubicBezTo>
                    <a:pt x="-111" y="389326"/>
                    <a:pt x="-7732" y="510962"/>
                    <a:pt x="20993" y="571671"/>
                  </a:cubicBezTo>
                  <a:cubicBezTo>
                    <a:pt x="31710" y="594317"/>
                    <a:pt x="66670" y="598409"/>
                    <a:pt x="93465" y="598409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6" name="任意多边形: 形状 1945">
              <a:extLst>
                <a:ext uri="{FF2B5EF4-FFF2-40B4-BE49-F238E27FC236}">
                  <a16:creationId xmlns:a16="http://schemas.microsoft.com/office/drawing/2014/main" id="{BEA768BE-4049-8685-1544-7AFC86344D27}"/>
                </a:ext>
              </a:extLst>
            </p:cNvPr>
            <p:cNvSpPr/>
            <p:nvPr/>
          </p:nvSpPr>
          <p:spPr>
            <a:xfrm>
              <a:off x="2301419" y="1973259"/>
              <a:ext cx="168437" cy="594467"/>
            </a:xfrm>
            <a:custGeom>
              <a:avLst/>
              <a:gdLst>
                <a:gd name="connsiteX0" fmla="*/ 6623 w 168437"/>
                <a:gd name="connsiteY0" fmla="*/ 267964 h 594467"/>
                <a:gd name="connsiteX1" fmla="*/ 20608 w 168437"/>
                <a:gd name="connsiteY1" fmla="*/ 566045 h 594467"/>
                <a:gd name="connsiteX2" fmla="*/ 144459 w 168437"/>
                <a:gd name="connsiteY2" fmla="*/ 574118 h 594467"/>
                <a:gd name="connsiteX3" fmla="*/ 145803 w 168437"/>
                <a:gd name="connsiteY3" fmla="*/ 486617 h 594467"/>
                <a:gd name="connsiteX4" fmla="*/ 168438 w 168437"/>
                <a:gd name="connsiteY4" fmla="*/ 272621 h 594467"/>
                <a:gd name="connsiteX5" fmla="*/ 74383 w 168437"/>
                <a:gd name="connsiteY5" fmla="*/ 0 h 594467"/>
                <a:gd name="connsiteX6" fmla="*/ 6623 w 168437"/>
                <a:gd name="connsiteY6" fmla="*/ 267964 h 59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7" h="594467">
                  <a:moveTo>
                    <a:pt x="6623" y="267964"/>
                  </a:moveTo>
                  <a:cubicBezTo>
                    <a:pt x="6623" y="314938"/>
                    <a:pt x="-15293" y="490160"/>
                    <a:pt x="20608" y="566045"/>
                  </a:cubicBezTo>
                  <a:cubicBezTo>
                    <a:pt x="37789" y="602353"/>
                    <a:pt x="132235" y="602572"/>
                    <a:pt x="144459" y="574118"/>
                  </a:cubicBezTo>
                  <a:cubicBezTo>
                    <a:pt x="156237" y="546704"/>
                    <a:pt x="141842" y="527746"/>
                    <a:pt x="145803" y="486617"/>
                  </a:cubicBezTo>
                  <a:cubicBezTo>
                    <a:pt x="151191" y="430730"/>
                    <a:pt x="168438" y="331832"/>
                    <a:pt x="168438" y="272621"/>
                  </a:cubicBezTo>
                  <a:cubicBezTo>
                    <a:pt x="168438" y="124631"/>
                    <a:pt x="122797" y="0"/>
                    <a:pt x="74383" y="0"/>
                  </a:cubicBezTo>
                  <a:cubicBezTo>
                    <a:pt x="25970" y="0"/>
                    <a:pt x="6623" y="119974"/>
                    <a:pt x="6623" y="2679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7" name="任意多边形: 形状 1946">
              <a:extLst>
                <a:ext uri="{FF2B5EF4-FFF2-40B4-BE49-F238E27FC236}">
                  <a16:creationId xmlns:a16="http://schemas.microsoft.com/office/drawing/2014/main" id="{B0747398-CD5A-E875-78E0-05B14711F220}"/>
                </a:ext>
              </a:extLst>
            </p:cNvPr>
            <p:cNvSpPr/>
            <p:nvPr/>
          </p:nvSpPr>
          <p:spPr>
            <a:xfrm>
              <a:off x="2102230" y="1969204"/>
              <a:ext cx="179543" cy="602572"/>
            </a:xfrm>
            <a:custGeom>
              <a:avLst/>
              <a:gdLst>
                <a:gd name="connsiteX0" fmla="*/ 86467 w 179543"/>
                <a:gd name="connsiteY0" fmla="*/ 602573 h 602572"/>
                <a:gd name="connsiteX1" fmla="*/ 161222 w 179543"/>
                <a:gd name="connsiteY1" fmla="*/ 570429 h 602572"/>
                <a:gd name="connsiteX2" fmla="*/ 172724 w 179543"/>
                <a:gd name="connsiteY2" fmla="*/ 315158 h 602572"/>
                <a:gd name="connsiteX3" fmla="*/ 161680 w 179543"/>
                <a:gd name="connsiteY3" fmla="*/ 209210 h 602572"/>
                <a:gd name="connsiteX4" fmla="*/ 93232 w 179543"/>
                <a:gd name="connsiteY4" fmla="*/ 0 h 602572"/>
                <a:gd name="connsiteX5" fmla="*/ 92574 w 179543"/>
                <a:gd name="connsiteY5" fmla="*/ 0 h 602572"/>
                <a:gd name="connsiteX6" fmla="*/ 37465 w 179543"/>
                <a:gd name="connsiteY6" fmla="*/ 98313 h 602572"/>
                <a:gd name="connsiteX7" fmla="*/ 67 w 179543"/>
                <a:gd name="connsiteY7" fmla="*/ 278466 h 602572"/>
                <a:gd name="connsiteX8" fmla="*/ 17200 w 179543"/>
                <a:gd name="connsiteY8" fmla="*/ 424283 h 602572"/>
                <a:gd name="connsiteX9" fmla="*/ 26956 w 179543"/>
                <a:gd name="connsiteY9" fmla="*/ 492333 h 602572"/>
                <a:gd name="connsiteX10" fmla="*/ 26209 w 179543"/>
                <a:gd name="connsiteY10" fmla="*/ 535308 h 602572"/>
                <a:gd name="connsiteX11" fmla="*/ 30363 w 179543"/>
                <a:gd name="connsiteY11" fmla="*/ 580967 h 602572"/>
                <a:gd name="connsiteX12" fmla="*/ 86467 w 179543"/>
                <a:gd name="connsiteY12" fmla="*/ 602573 h 60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3" h="602572">
                  <a:moveTo>
                    <a:pt x="86467" y="602573"/>
                  </a:moveTo>
                  <a:cubicBezTo>
                    <a:pt x="116492" y="602573"/>
                    <a:pt x="151252" y="592637"/>
                    <a:pt x="161222" y="570429"/>
                  </a:cubicBezTo>
                  <a:cubicBezTo>
                    <a:pt x="188738" y="509172"/>
                    <a:pt x="178713" y="387719"/>
                    <a:pt x="172724" y="315158"/>
                  </a:cubicBezTo>
                  <a:cubicBezTo>
                    <a:pt x="171115" y="295670"/>
                    <a:pt x="162980" y="218963"/>
                    <a:pt x="161680" y="209210"/>
                  </a:cubicBezTo>
                  <a:cubicBezTo>
                    <a:pt x="149102" y="114751"/>
                    <a:pt x="155063" y="0"/>
                    <a:pt x="93232" y="0"/>
                  </a:cubicBezTo>
                  <a:lnTo>
                    <a:pt x="92574" y="0"/>
                  </a:lnTo>
                  <a:cubicBezTo>
                    <a:pt x="67069" y="511"/>
                    <a:pt x="55320" y="44125"/>
                    <a:pt x="37465" y="98313"/>
                  </a:cubicBezTo>
                  <a:cubicBezTo>
                    <a:pt x="19762" y="152027"/>
                    <a:pt x="-1341" y="207292"/>
                    <a:pt x="67" y="278466"/>
                  </a:cubicBezTo>
                  <a:cubicBezTo>
                    <a:pt x="847" y="317861"/>
                    <a:pt x="9535" y="374405"/>
                    <a:pt x="17200" y="424283"/>
                  </a:cubicBezTo>
                  <a:cubicBezTo>
                    <a:pt x="21090" y="449596"/>
                    <a:pt x="24765" y="473522"/>
                    <a:pt x="26956" y="492333"/>
                  </a:cubicBezTo>
                  <a:cubicBezTo>
                    <a:pt x="28996" y="509866"/>
                    <a:pt x="27515" y="523382"/>
                    <a:pt x="26209" y="535308"/>
                  </a:cubicBezTo>
                  <a:cubicBezTo>
                    <a:pt x="24484" y="551087"/>
                    <a:pt x="22990" y="564712"/>
                    <a:pt x="30363" y="580967"/>
                  </a:cubicBezTo>
                  <a:cubicBezTo>
                    <a:pt x="37579" y="596893"/>
                    <a:pt x="64077" y="602573"/>
                    <a:pt x="86467" y="602573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8" name="任意多边形: 形状 1947">
              <a:extLst>
                <a:ext uri="{FF2B5EF4-FFF2-40B4-BE49-F238E27FC236}">
                  <a16:creationId xmlns:a16="http://schemas.microsoft.com/office/drawing/2014/main" id="{2ACA7D89-1FD1-17CD-181D-4D3FF496286A}"/>
                </a:ext>
              </a:extLst>
            </p:cNvPr>
            <p:cNvSpPr/>
            <p:nvPr/>
          </p:nvSpPr>
          <p:spPr>
            <a:xfrm>
              <a:off x="2314665" y="1973259"/>
              <a:ext cx="136624" cy="134425"/>
            </a:xfrm>
            <a:custGeom>
              <a:avLst/>
              <a:gdLst>
                <a:gd name="connsiteX0" fmla="*/ 61139 w 136624"/>
                <a:gd name="connsiteY0" fmla="*/ 0 h 134425"/>
                <a:gd name="connsiteX1" fmla="*/ 0 w 136624"/>
                <a:gd name="connsiteY1" fmla="*/ 134347 h 134425"/>
                <a:gd name="connsiteX2" fmla="*/ 11382 w 136624"/>
                <a:gd name="connsiteY2" fmla="*/ 134366 h 134425"/>
                <a:gd name="connsiteX3" fmla="*/ 136625 w 136624"/>
                <a:gd name="connsiteY3" fmla="*/ 115043 h 134425"/>
                <a:gd name="connsiteX4" fmla="*/ 61139 w 136624"/>
                <a:gd name="connsiteY4" fmla="*/ 0 h 13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24" h="134425">
                  <a:moveTo>
                    <a:pt x="61139" y="0"/>
                  </a:moveTo>
                  <a:cubicBezTo>
                    <a:pt x="28643" y="0"/>
                    <a:pt x="9243" y="54042"/>
                    <a:pt x="0" y="134347"/>
                  </a:cubicBezTo>
                  <a:cubicBezTo>
                    <a:pt x="3810" y="134311"/>
                    <a:pt x="7605" y="134311"/>
                    <a:pt x="11382" y="134366"/>
                  </a:cubicBezTo>
                  <a:cubicBezTo>
                    <a:pt x="72121" y="135279"/>
                    <a:pt x="111657" y="125654"/>
                    <a:pt x="136625" y="115043"/>
                  </a:cubicBezTo>
                  <a:cubicBezTo>
                    <a:pt x="118865" y="45897"/>
                    <a:pt x="90513" y="0"/>
                    <a:pt x="61139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9" name="任意多边形: 形状 1948">
              <a:extLst>
                <a:ext uri="{FF2B5EF4-FFF2-40B4-BE49-F238E27FC236}">
                  <a16:creationId xmlns:a16="http://schemas.microsoft.com/office/drawing/2014/main" id="{35B334B0-3660-EC0E-D662-39619C4B1A77}"/>
                </a:ext>
              </a:extLst>
            </p:cNvPr>
            <p:cNvSpPr/>
            <p:nvPr/>
          </p:nvSpPr>
          <p:spPr>
            <a:xfrm>
              <a:off x="2106103" y="1973162"/>
              <a:ext cx="171719" cy="594667"/>
            </a:xfrm>
            <a:custGeom>
              <a:avLst/>
              <a:gdLst>
                <a:gd name="connsiteX0" fmla="*/ 161831 w 171719"/>
                <a:gd name="connsiteY0" fmla="*/ 266564 h 594667"/>
                <a:gd name="connsiteX1" fmla="*/ 153749 w 171719"/>
                <a:gd name="connsiteY1" fmla="*/ 564864 h 594667"/>
                <a:gd name="connsiteX2" fmla="*/ 30082 w 171719"/>
                <a:gd name="connsiteY2" fmla="*/ 575384 h 594667"/>
                <a:gd name="connsiteX3" fmla="*/ 27003 w 171719"/>
                <a:gd name="connsiteY3" fmla="*/ 487938 h 594667"/>
                <a:gd name="connsiteX4" fmla="*/ 141 w 171719"/>
                <a:gd name="connsiteY4" fmla="*/ 274435 h 594667"/>
                <a:gd name="connsiteX5" fmla="*/ 88780 w 171719"/>
                <a:gd name="connsiteY5" fmla="*/ 6 h 594667"/>
                <a:gd name="connsiteX6" fmla="*/ 161831 w 171719"/>
                <a:gd name="connsiteY6" fmla="*/ 266564 h 59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19" h="594667">
                  <a:moveTo>
                    <a:pt x="161831" y="266564"/>
                  </a:moveTo>
                  <a:cubicBezTo>
                    <a:pt x="162761" y="313538"/>
                    <a:pt x="188142" y="488284"/>
                    <a:pt x="153749" y="564864"/>
                  </a:cubicBezTo>
                  <a:cubicBezTo>
                    <a:pt x="137294" y="601501"/>
                    <a:pt x="42865" y="603583"/>
                    <a:pt x="30082" y="575384"/>
                  </a:cubicBezTo>
                  <a:cubicBezTo>
                    <a:pt x="17765" y="548208"/>
                    <a:pt x="31781" y="528958"/>
                    <a:pt x="27003" y="487938"/>
                  </a:cubicBezTo>
                  <a:cubicBezTo>
                    <a:pt x="20514" y="432160"/>
                    <a:pt x="1314" y="333628"/>
                    <a:pt x="141" y="274435"/>
                  </a:cubicBezTo>
                  <a:cubicBezTo>
                    <a:pt x="-2789" y="126463"/>
                    <a:pt x="40376" y="956"/>
                    <a:pt x="88780" y="6"/>
                  </a:cubicBezTo>
                  <a:cubicBezTo>
                    <a:pt x="137186" y="-962"/>
                    <a:pt x="158901" y="118610"/>
                    <a:pt x="161831" y="2665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0" name="任意多边形: 形状 1949">
              <a:extLst>
                <a:ext uri="{FF2B5EF4-FFF2-40B4-BE49-F238E27FC236}">
                  <a16:creationId xmlns:a16="http://schemas.microsoft.com/office/drawing/2014/main" id="{9F4D4999-3113-9D0B-BA83-712E71CEA2DB}"/>
                </a:ext>
              </a:extLst>
            </p:cNvPr>
            <p:cNvSpPr/>
            <p:nvPr/>
          </p:nvSpPr>
          <p:spPr>
            <a:xfrm>
              <a:off x="2112521" y="1976656"/>
              <a:ext cx="146757" cy="162418"/>
            </a:xfrm>
            <a:custGeom>
              <a:avLst/>
              <a:gdLst>
                <a:gd name="connsiteX0" fmla="*/ 96564 w 146757"/>
                <a:gd name="connsiteY0" fmla="*/ 0 h 162418"/>
                <a:gd name="connsiteX1" fmla="*/ 62155 w 146757"/>
                <a:gd name="connsiteY1" fmla="*/ 4182 h 162418"/>
                <a:gd name="connsiteX2" fmla="*/ 0 w 146757"/>
                <a:gd name="connsiteY2" fmla="*/ 162419 h 162418"/>
                <a:gd name="connsiteX3" fmla="*/ 146758 w 146757"/>
                <a:gd name="connsiteY3" fmla="*/ 134238 h 162418"/>
                <a:gd name="connsiteX4" fmla="*/ 96564 w 146757"/>
                <a:gd name="connsiteY4" fmla="*/ 0 h 16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757" h="162418">
                  <a:moveTo>
                    <a:pt x="96564" y="0"/>
                  </a:moveTo>
                  <a:cubicBezTo>
                    <a:pt x="84731" y="1278"/>
                    <a:pt x="73188" y="2685"/>
                    <a:pt x="62155" y="4182"/>
                  </a:cubicBezTo>
                  <a:cubicBezTo>
                    <a:pt x="34538" y="24729"/>
                    <a:pt x="10892" y="84798"/>
                    <a:pt x="0" y="162419"/>
                  </a:cubicBezTo>
                  <a:cubicBezTo>
                    <a:pt x="44540" y="150693"/>
                    <a:pt x="95687" y="139571"/>
                    <a:pt x="146758" y="134238"/>
                  </a:cubicBezTo>
                  <a:cubicBezTo>
                    <a:pt x="137710" y="64124"/>
                    <a:pt x="121493" y="13387"/>
                    <a:pt x="96564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1" name="任意多边形: 形状 1950">
              <a:extLst>
                <a:ext uri="{FF2B5EF4-FFF2-40B4-BE49-F238E27FC236}">
                  <a16:creationId xmlns:a16="http://schemas.microsoft.com/office/drawing/2014/main" id="{B6C38495-3BCC-31B5-C120-325727A63B43}"/>
                </a:ext>
              </a:extLst>
            </p:cNvPr>
            <p:cNvSpPr/>
            <p:nvPr/>
          </p:nvSpPr>
          <p:spPr>
            <a:xfrm>
              <a:off x="2010241" y="1469127"/>
              <a:ext cx="554020" cy="616927"/>
            </a:xfrm>
            <a:custGeom>
              <a:avLst/>
              <a:gdLst>
                <a:gd name="connsiteX0" fmla="*/ 0 w 554020"/>
                <a:gd name="connsiteY0" fmla="*/ 379080 h 616927"/>
                <a:gd name="connsiteX1" fmla="*/ 268960 w 554020"/>
                <a:gd name="connsiteY1" fmla="*/ 616928 h 616927"/>
                <a:gd name="connsiteX2" fmla="*/ 554021 w 554020"/>
                <a:gd name="connsiteY2" fmla="*/ 379080 h 616927"/>
                <a:gd name="connsiteX3" fmla="*/ 360647 w 554020"/>
                <a:gd name="connsiteY3" fmla="*/ 17904 h 616927"/>
                <a:gd name="connsiteX4" fmla="*/ 186254 w 554020"/>
                <a:gd name="connsiteY4" fmla="*/ 17866 h 616927"/>
                <a:gd name="connsiteX5" fmla="*/ 0 w 554020"/>
                <a:gd name="connsiteY5" fmla="*/ 379080 h 6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020" h="616927">
                  <a:moveTo>
                    <a:pt x="0" y="379080"/>
                  </a:moveTo>
                  <a:cubicBezTo>
                    <a:pt x="0" y="540440"/>
                    <a:pt x="193693" y="616928"/>
                    <a:pt x="268960" y="616928"/>
                  </a:cubicBezTo>
                  <a:cubicBezTo>
                    <a:pt x="360647" y="616928"/>
                    <a:pt x="554021" y="540440"/>
                    <a:pt x="554021" y="379080"/>
                  </a:cubicBezTo>
                  <a:cubicBezTo>
                    <a:pt x="554021" y="217712"/>
                    <a:pt x="503149" y="79314"/>
                    <a:pt x="360647" y="17904"/>
                  </a:cubicBezTo>
                  <a:cubicBezTo>
                    <a:pt x="320279" y="510"/>
                    <a:pt x="242530" y="-11663"/>
                    <a:pt x="186254" y="17866"/>
                  </a:cubicBezTo>
                  <a:cubicBezTo>
                    <a:pt x="75599" y="75929"/>
                    <a:pt x="0" y="260293"/>
                    <a:pt x="0" y="379080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2" name="任意多边形: 形状 1951">
              <a:extLst>
                <a:ext uri="{FF2B5EF4-FFF2-40B4-BE49-F238E27FC236}">
                  <a16:creationId xmlns:a16="http://schemas.microsoft.com/office/drawing/2014/main" id="{51DCBE66-A892-BCDE-FC87-79DD47621728}"/>
                </a:ext>
              </a:extLst>
            </p:cNvPr>
            <p:cNvSpPr/>
            <p:nvPr/>
          </p:nvSpPr>
          <p:spPr>
            <a:xfrm>
              <a:off x="2013093" y="1475140"/>
              <a:ext cx="244229" cy="372798"/>
            </a:xfrm>
            <a:custGeom>
              <a:avLst/>
              <a:gdLst>
                <a:gd name="connsiteX0" fmla="*/ 239678 w 244229"/>
                <a:gd name="connsiteY0" fmla="*/ 242797 h 372798"/>
                <a:gd name="connsiteX1" fmla="*/ 214658 w 244229"/>
                <a:gd name="connsiteY1" fmla="*/ 0 h 372798"/>
                <a:gd name="connsiteX2" fmla="*/ 183404 w 244229"/>
                <a:gd name="connsiteY2" fmla="*/ 11853 h 372798"/>
                <a:gd name="connsiteX3" fmla="*/ 0 w 244229"/>
                <a:gd name="connsiteY3" fmla="*/ 330508 h 372798"/>
                <a:gd name="connsiteX4" fmla="*/ 22409 w 244229"/>
                <a:gd name="connsiteY4" fmla="*/ 346377 h 372798"/>
                <a:gd name="connsiteX5" fmla="*/ 239678 w 244229"/>
                <a:gd name="connsiteY5" fmla="*/ 242797 h 37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9" h="372798">
                  <a:moveTo>
                    <a:pt x="239678" y="242797"/>
                  </a:moveTo>
                  <a:cubicBezTo>
                    <a:pt x="253085" y="159358"/>
                    <a:pt x="234513" y="67091"/>
                    <a:pt x="214658" y="0"/>
                  </a:cubicBezTo>
                  <a:cubicBezTo>
                    <a:pt x="203795" y="2809"/>
                    <a:pt x="193266" y="6679"/>
                    <a:pt x="183404" y="11853"/>
                  </a:cubicBezTo>
                  <a:cubicBezTo>
                    <a:pt x="85266" y="63349"/>
                    <a:pt x="14708" y="214181"/>
                    <a:pt x="0" y="330508"/>
                  </a:cubicBezTo>
                  <a:cubicBezTo>
                    <a:pt x="7136" y="336111"/>
                    <a:pt x="14594" y="341417"/>
                    <a:pt x="22409" y="346377"/>
                  </a:cubicBezTo>
                  <a:cubicBezTo>
                    <a:pt x="139385" y="420590"/>
                    <a:pt x="226767" y="323131"/>
                    <a:pt x="239678" y="242797"/>
                  </a:cubicBezTo>
                  <a:close/>
                </a:path>
              </a:pathLst>
            </a:custGeom>
            <a:solidFill>
              <a:srgbClr val="B389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3" name="任意多边形: 形状 1952">
              <a:extLst>
                <a:ext uri="{FF2B5EF4-FFF2-40B4-BE49-F238E27FC236}">
                  <a16:creationId xmlns:a16="http://schemas.microsoft.com/office/drawing/2014/main" id="{FE2B67EE-1239-BA44-1F82-5CDE864323C7}"/>
                </a:ext>
              </a:extLst>
            </p:cNvPr>
            <p:cNvSpPr/>
            <p:nvPr/>
          </p:nvSpPr>
          <p:spPr>
            <a:xfrm>
              <a:off x="2252769" y="1837213"/>
              <a:ext cx="75463" cy="44709"/>
            </a:xfrm>
            <a:custGeom>
              <a:avLst/>
              <a:gdLst>
                <a:gd name="connsiteX0" fmla="*/ 2752 w 75463"/>
                <a:gd name="connsiteY0" fmla="*/ 23323 h 44709"/>
                <a:gd name="connsiteX1" fmla="*/ 37665 w 75463"/>
                <a:gd name="connsiteY1" fmla="*/ 44710 h 44709"/>
                <a:gd name="connsiteX2" fmla="*/ 72755 w 75463"/>
                <a:gd name="connsiteY2" fmla="*/ 23323 h 44709"/>
                <a:gd name="connsiteX3" fmla="*/ 37754 w 75463"/>
                <a:gd name="connsiteY3" fmla="*/ 0 h 44709"/>
                <a:gd name="connsiteX4" fmla="*/ 2752 w 75463"/>
                <a:gd name="connsiteY4" fmla="*/ 23323 h 4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63" h="44709">
                  <a:moveTo>
                    <a:pt x="2752" y="23323"/>
                  </a:moveTo>
                  <a:cubicBezTo>
                    <a:pt x="28781" y="36345"/>
                    <a:pt x="31022" y="44728"/>
                    <a:pt x="37665" y="44710"/>
                  </a:cubicBezTo>
                  <a:cubicBezTo>
                    <a:pt x="44830" y="44691"/>
                    <a:pt x="48075" y="36345"/>
                    <a:pt x="72755" y="23323"/>
                  </a:cubicBezTo>
                  <a:cubicBezTo>
                    <a:pt x="84155" y="17314"/>
                    <a:pt x="57085" y="0"/>
                    <a:pt x="37754" y="0"/>
                  </a:cubicBezTo>
                  <a:cubicBezTo>
                    <a:pt x="18422" y="-18"/>
                    <a:pt x="-8774" y="17570"/>
                    <a:pt x="2752" y="23323"/>
                  </a:cubicBezTo>
                  <a:close/>
                </a:path>
              </a:pathLst>
            </a:custGeom>
            <a:solidFill>
              <a:srgbClr val="3B23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4" name="任意多边形: 形状 1953">
              <a:extLst>
                <a:ext uri="{FF2B5EF4-FFF2-40B4-BE49-F238E27FC236}">
                  <a16:creationId xmlns:a16="http://schemas.microsoft.com/office/drawing/2014/main" id="{BE36747F-23BD-FC20-6244-08352AC0982D}"/>
                </a:ext>
              </a:extLst>
            </p:cNvPr>
            <p:cNvSpPr/>
            <p:nvPr/>
          </p:nvSpPr>
          <p:spPr>
            <a:xfrm>
              <a:off x="2208692" y="1881922"/>
              <a:ext cx="168076" cy="51010"/>
            </a:xfrm>
            <a:custGeom>
              <a:avLst/>
              <a:gdLst>
                <a:gd name="connsiteX0" fmla="*/ 3918 w 168076"/>
                <a:gd name="connsiteY0" fmla="*/ 21752 h 51010"/>
                <a:gd name="connsiteX1" fmla="*/ 49597 w 168076"/>
                <a:gd name="connsiteY1" fmla="*/ 44709 h 51010"/>
                <a:gd name="connsiteX2" fmla="*/ 79052 w 168076"/>
                <a:gd name="connsiteY2" fmla="*/ 22994 h 51010"/>
                <a:gd name="connsiteX3" fmla="*/ 79052 w 168076"/>
                <a:gd name="connsiteY3" fmla="*/ 0 h 51010"/>
                <a:gd name="connsiteX4" fmla="*/ 84436 w 168076"/>
                <a:gd name="connsiteY4" fmla="*/ 0 h 51010"/>
                <a:gd name="connsiteX5" fmla="*/ 84436 w 168076"/>
                <a:gd name="connsiteY5" fmla="*/ 22665 h 51010"/>
                <a:gd name="connsiteX6" fmla="*/ 117906 w 168076"/>
                <a:gd name="connsiteY6" fmla="*/ 45568 h 51010"/>
                <a:gd name="connsiteX7" fmla="*/ 163980 w 168076"/>
                <a:gd name="connsiteY7" fmla="*/ 21843 h 51010"/>
                <a:gd name="connsiteX8" fmla="*/ 168077 w 168076"/>
                <a:gd name="connsiteY8" fmla="*/ 25332 h 51010"/>
                <a:gd name="connsiteX9" fmla="*/ 120034 w 168076"/>
                <a:gd name="connsiteY9" fmla="*/ 51010 h 51010"/>
                <a:gd name="connsiteX10" fmla="*/ 117603 w 168076"/>
                <a:gd name="connsiteY10" fmla="*/ 50937 h 51010"/>
                <a:gd name="connsiteX11" fmla="*/ 81944 w 168076"/>
                <a:gd name="connsiteY11" fmla="*/ 28510 h 51010"/>
                <a:gd name="connsiteX12" fmla="*/ 50362 w 168076"/>
                <a:gd name="connsiteY12" fmla="*/ 50042 h 51010"/>
                <a:gd name="connsiteX13" fmla="*/ 0 w 168076"/>
                <a:gd name="connsiteY13" fmla="*/ 25441 h 51010"/>
                <a:gd name="connsiteX14" fmla="*/ 3918 w 168076"/>
                <a:gd name="connsiteY14" fmla="*/ 21752 h 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076" h="51010">
                  <a:moveTo>
                    <a:pt x="3918" y="21752"/>
                  </a:moveTo>
                  <a:cubicBezTo>
                    <a:pt x="20090" y="38883"/>
                    <a:pt x="35470" y="46627"/>
                    <a:pt x="49597" y="44709"/>
                  </a:cubicBezTo>
                  <a:cubicBezTo>
                    <a:pt x="66690" y="42426"/>
                    <a:pt x="77018" y="26427"/>
                    <a:pt x="79052" y="22994"/>
                  </a:cubicBezTo>
                  <a:lnTo>
                    <a:pt x="79052" y="0"/>
                  </a:lnTo>
                  <a:lnTo>
                    <a:pt x="84436" y="0"/>
                  </a:lnTo>
                  <a:lnTo>
                    <a:pt x="84436" y="22665"/>
                  </a:lnTo>
                  <a:cubicBezTo>
                    <a:pt x="94144" y="37093"/>
                    <a:pt x="105400" y="44801"/>
                    <a:pt x="117906" y="45568"/>
                  </a:cubicBezTo>
                  <a:cubicBezTo>
                    <a:pt x="142144" y="47065"/>
                    <a:pt x="163763" y="22099"/>
                    <a:pt x="163980" y="21843"/>
                  </a:cubicBezTo>
                  <a:lnTo>
                    <a:pt x="168077" y="25332"/>
                  </a:lnTo>
                  <a:cubicBezTo>
                    <a:pt x="167160" y="26427"/>
                    <a:pt x="145903" y="51010"/>
                    <a:pt x="120034" y="51010"/>
                  </a:cubicBezTo>
                  <a:cubicBezTo>
                    <a:pt x="119229" y="51010"/>
                    <a:pt x="118420" y="50992"/>
                    <a:pt x="117603" y="50937"/>
                  </a:cubicBezTo>
                  <a:cubicBezTo>
                    <a:pt x="104194" y="50134"/>
                    <a:pt x="92210" y="42591"/>
                    <a:pt x="81944" y="28510"/>
                  </a:cubicBezTo>
                  <a:cubicBezTo>
                    <a:pt x="77580" y="34957"/>
                    <a:pt x="66945" y="47796"/>
                    <a:pt x="50362" y="50042"/>
                  </a:cubicBezTo>
                  <a:cubicBezTo>
                    <a:pt x="34405" y="52216"/>
                    <a:pt x="17451" y="43942"/>
                    <a:pt x="0" y="25441"/>
                  </a:cubicBezTo>
                  <a:lnTo>
                    <a:pt x="3918" y="21752"/>
                  </a:lnTo>
                  <a:close/>
                </a:path>
              </a:pathLst>
            </a:custGeom>
            <a:solidFill>
              <a:srgbClr val="AD492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955" name="图形 10">
              <a:extLst>
                <a:ext uri="{FF2B5EF4-FFF2-40B4-BE49-F238E27FC236}">
                  <a16:creationId xmlns:a16="http://schemas.microsoft.com/office/drawing/2014/main" id="{F9CF7319-6DE9-3125-B3F4-80ACE59256F2}"/>
                </a:ext>
              </a:extLst>
            </p:cNvPr>
            <p:cNvGrpSpPr/>
            <p:nvPr/>
          </p:nvGrpSpPr>
          <p:grpSpPr>
            <a:xfrm>
              <a:off x="2105690" y="1644999"/>
              <a:ext cx="108197" cy="129312"/>
              <a:chOff x="2105690" y="1644999"/>
              <a:chExt cx="108197" cy="129312"/>
            </a:xfrm>
          </p:grpSpPr>
          <p:grpSp>
            <p:nvGrpSpPr>
              <p:cNvPr id="1964" name="图形 10">
                <a:extLst>
                  <a:ext uri="{FF2B5EF4-FFF2-40B4-BE49-F238E27FC236}">
                    <a16:creationId xmlns:a16="http://schemas.microsoft.com/office/drawing/2014/main" id="{25774F22-1920-1F5C-3FE2-ACB4F22DD2FB}"/>
                  </a:ext>
                </a:extLst>
              </p:cNvPr>
              <p:cNvGrpSpPr/>
              <p:nvPr/>
            </p:nvGrpSpPr>
            <p:grpSpPr>
              <a:xfrm>
                <a:off x="2113255" y="1654047"/>
                <a:ext cx="100632" cy="120264"/>
                <a:chOff x="2113255" y="1654047"/>
                <a:chExt cx="100632" cy="120264"/>
              </a:xfrm>
            </p:grpSpPr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55F2F24A-4A6B-0827-9E7F-A60D73EEC698}"/>
                    </a:ext>
                  </a:extLst>
                </p:cNvPr>
                <p:cNvSpPr/>
                <p:nvPr/>
              </p:nvSpPr>
              <p:spPr>
                <a:xfrm>
                  <a:off x="2113255" y="1654047"/>
                  <a:ext cx="100632" cy="120264"/>
                </a:xfrm>
                <a:custGeom>
                  <a:avLst/>
                  <a:gdLst>
                    <a:gd name="connsiteX0" fmla="*/ 100633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0 w 100632"/>
                    <a:gd name="connsiteY2" fmla="*/ 60133 h 120264"/>
                    <a:gd name="connsiteX3" fmla="*/ 50316 w 100632"/>
                    <a:gd name="connsiteY3" fmla="*/ 0 h 120264"/>
                    <a:gd name="connsiteX4" fmla="*/ 100633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100633" y="60133"/>
                      </a:moveTo>
                      <a:cubicBezTo>
                        <a:pt x="100633" y="93344"/>
                        <a:pt x="78103" y="120264"/>
                        <a:pt x="50316" y="120264"/>
                      </a:cubicBezTo>
                      <a:cubicBezTo>
                        <a:pt x="22526" y="120264"/>
                        <a:pt x="0" y="93344"/>
                        <a:pt x="0" y="60133"/>
                      </a:cubicBezTo>
                      <a:cubicBezTo>
                        <a:pt x="0" y="26922"/>
                        <a:pt x="22526" y="0"/>
                        <a:pt x="50316" y="0"/>
                      </a:cubicBezTo>
                      <a:cubicBezTo>
                        <a:pt x="78105" y="0"/>
                        <a:pt x="100633" y="26922"/>
                        <a:pt x="100633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0E2D318A-285E-23F8-7688-3C2FE4EFD7FB}"/>
                    </a:ext>
                  </a:extLst>
                </p:cNvPr>
                <p:cNvSpPr/>
                <p:nvPr/>
              </p:nvSpPr>
              <p:spPr>
                <a:xfrm>
                  <a:off x="2129948" y="1668238"/>
                  <a:ext cx="33625" cy="33621"/>
                </a:xfrm>
                <a:custGeom>
                  <a:avLst/>
                  <a:gdLst>
                    <a:gd name="connsiteX0" fmla="*/ 33625 w 33625"/>
                    <a:gd name="connsiteY0" fmla="*/ 16812 h 33621"/>
                    <a:gd name="connsiteX1" fmla="*/ 16810 w 33625"/>
                    <a:gd name="connsiteY1" fmla="*/ 33622 h 33621"/>
                    <a:gd name="connsiteX2" fmla="*/ 0 w 33625"/>
                    <a:gd name="connsiteY2" fmla="*/ 16812 h 33621"/>
                    <a:gd name="connsiteX3" fmla="*/ 16810 w 33625"/>
                    <a:gd name="connsiteY3" fmla="*/ 0 h 33621"/>
                    <a:gd name="connsiteX4" fmla="*/ 33625 w 33625"/>
                    <a:gd name="connsiteY4" fmla="*/ 16812 h 3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5" h="33621">
                      <a:moveTo>
                        <a:pt x="33625" y="16812"/>
                      </a:moveTo>
                      <a:cubicBezTo>
                        <a:pt x="33625" y="26095"/>
                        <a:pt x="26099" y="33622"/>
                        <a:pt x="16810" y="33622"/>
                      </a:cubicBezTo>
                      <a:cubicBezTo>
                        <a:pt x="7526" y="33622"/>
                        <a:pt x="0" y="26095"/>
                        <a:pt x="0" y="16812"/>
                      </a:cubicBezTo>
                      <a:cubicBezTo>
                        <a:pt x="0" y="7528"/>
                        <a:pt x="7526" y="0"/>
                        <a:pt x="16810" y="0"/>
                      </a:cubicBezTo>
                      <a:cubicBezTo>
                        <a:pt x="26097" y="0"/>
                        <a:pt x="33625" y="7527"/>
                        <a:pt x="33625" y="168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5" name="任意多边形: 形状 1964">
                <a:extLst>
                  <a:ext uri="{FF2B5EF4-FFF2-40B4-BE49-F238E27FC236}">
                    <a16:creationId xmlns:a16="http://schemas.microsoft.com/office/drawing/2014/main" id="{2ACD7CAF-748F-BC52-4E57-F7D85C7EB20E}"/>
                  </a:ext>
                </a:extLst>
              </p:cNvPr>
              <p:cNvSpPr/>
              <p:nvPr/>
            </p:nvSpPr>
            <p:spPr>
              <a:xfrm>
                <a:off x="2105690" y="1644999"/>
                <a:ext cx="107216" cy="64045"/>
              </a:xfrm>
              <a:custGeom>
                <a:avLst/>
                <a:gdLst>
                  <a:gd name="connsiteX0" fmla="*/ 0 w 107216"/>
                  <a:gd name="connsiteY0" fmla="*/ 64045 h 64045"/>
                  <a:gd name="connsiteX1" fmla="*/ 59525 w 107216"/>
                  <a:gd name="connsiteY1" fmla="*/ 11426 h 64045"/>
                  <a:gd name="connsiteX2" fmla="*/ 107217 w 107216"/>
                  <a:gd name="connsiteY2" fmla="*/ 57324 h 64045"/>
                  <a:gd name="connsiteX3" fmla="*/ 56402 w 107216"/>
                  <a:gd name="connsiteY3" fmla="*/ 0 h 64045"/>
                  <a:gd name="connsiteX4" fmla="*/ 0 w 107216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6" h="64045">
                    <a:moveTo>
                      <a:pt x="0" y="64045"/>
                    </a:moveTo>
                    <a:cubicBezTo>
                      <a:pt x="0" y="64045"/>
                      <a:pt x="24994" y="10363"/>
                      <a:pt x="59525" y="11426"/>
                    </a:cubicBezTo>
                    <a:cubicBezTo>
                      <a:pt x="94056" y="12490"/>
                      <a:pt x="102428" y="45758"/>
                      <a:pt x="107217" y="57324"/>
                    </a:cubicBezTo>
                    <a:cubicBezTo>
                      <a:pt x="107211" y="43902"/>
                      <a:pt x="96852" y="0"/>
                      <a:pt x="56402" y="0"/>
                    </a:cubicBezTo>
                    <a:cubicBezTo>
                      <a:pt x="22446" y="0"/>
                      <a:pt x="0" y="54181"/>
                      <a:pt x="0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56" name="图形 10">
              <a:extLst>
                <a:ext uri="{FF2B5EF4-FFF2-40B4-BE49-F238E27FC236}">
                  <a16:creationId xmlns:a16="http://schemas.microsoft.com/office/drawing/2014/main" id="{A322A610-E12D-9198-3A34-E0E7E5DFCC12}"/>
                </a:ext>
              </a:extLst>
            </p:cNvPr>
            <p:cNvGrpSpPr/>
            <p:nvPr/>
          </p:nvGrpSpPr>
          <p:grpSpPr>
            <a:xfrm>
              <a:off x="2379961" y="1644999"/>
              <a:ext cx="108197" cy="129312"/>
              <a:chOff x="2379961" y="1644999"/>
              <a:chExt cx="108197" cy="129312"/>
            </a:xfrm>
          </p:grpSpPr>
          <p:grpSp>
            <p:nvGrpSpPr>
              <p:cNvPr id="1960" name="图形 10">
                <a:extLst>
                  <a:ext uri="{FF2B5EF4-FFF2-40B4-BE49-F238E27FC236}">
                    <a16:creationId xmlns:a16="http://schemas.microsoft.com/office/drawing/2014/main" id="{B81D34E7-38AA-C930-BF8A-AE38FBBE855A}"/>
                  </a:ext>
                </a:extLst>
              </p:cNvPr>
              <p:cNvGrpSpPr/>
              <p:nvPr/>
            </p:nvGrpSpPr>
            <p:grpSpPr>
              <a:xfrm>
                <a:off x="2379961" y="1654047"/>
                <a:ext cx="100632" cy="120264"/>
                <a:chOff x="2379961" y="1654047"/>
                <a:chExt cx="100632" cy="120264"/>
              </a:xfrm>
            </p:grpSpPr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896EF53A-4981-B956-60F6-383DF0B79D50}"/>
                    </a:ext>
                  </a:extLst>
                </p:cNvPr>
                <p:cNvSpPr/>
                <p:nvPr/>
              </p:nvSpPr>
              <p:spPr>
                <a:xfrm>
                  <a:off x="2379961" y="1654047"/>
                  <a:ext cx="100632" cy="120264"/>
                </a:xfrm>
                <a:custGeom>
                  <a:avLst/>
                  <a:gdLst>
                    <a:gd name="connsiteX0" fmla="*/ 0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100633 w 100632"/>
                    <a:gd name="connsiteY2" fmla="*/ 60133 h 120264"/>
                    <a:gd name="connsiteX3" fmla="*/ 50316 w 100632"/>
                    <a:gd name="connsiteY3" fmla="*/ 0 h 120264"/>
                    <a:gd name="connsiteX4" fmla="*/ 0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0" y="60133"/>
                      </a:moveTo>
                      <a:cubicBezTo>
                        <a:pt x="0" y="93344"/>
                        <a:pt x="22528" y="120264"/>
                        <a:pt x="50316" y="120264"/>
                      </a:cubicBezTo>
                      <a:cubicBezTo>
                        <a:pt x="78105" y="120264"/>
                        <a:pt x="100633" y="93344"/>
                        <a:pt x="100633" y="60133"/>
                      </a:cubicBezTo>
                      <a:cubicBezTo>
                        <a:pt x="100633" y="26922"/>
                        <a:pt x="78105" y="0"/>
                        <a:pt x="50316" y="0"/>
                      </a:cubicBezTo>
                      <a:cubicBezTo>
                        <a:pt x="22528" y="0"/>
                        <a:pt x="0" y="26922"/>
                        <a:pt x="0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D9059315-617C-54C8-08F3-A04772029682}"/>
                    </a:ext>
                  </a:extLst>
                </p:cNvPr>
                <p:cNvSpPr/>
                <p:nvPr/>
              </p:nvSpPr>
              <p:spPr>
                <a:xfrm>
                  <a:off x="2395381" y="1664950"/>
                  <a:ext cx="33621" cy="33619"/>
                </a:xfrm>
                <a:custGeom>
                  <a:avLst/>
                  <a:gdLst>
                    <a:gd name="connsiteX0" fmla="*/ 0 w 33621"/>
                    <a:gd name="connsiteY0" fmla="*/ 16810 h 33619"/>
                    <a:gd name="connsiteX1" fmla="*/ 16812 w 33621"/>
                    <a:gd name="connsiteY1" fmla="*/ 33620 h 33619"/>
                    <a:gd name="connsiteX2" fmla="*/ 33622 w 33621"/>
                    <a:gd name="connsiteY2" fmla="*/ 16810 h 33619"/>
                    <a:gd name="connsiteX3" fmla="*/ 16812 w 33621"/>
                    <a:gd name="connsiteY3" fmla="*/ 0 h 33619"/>
                    <a:gd name="connsiteX4" fmla="*/ 0 w 33621"/>
                    <a:gd name="connsiteY4" fmla="*/ 16810 h 3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1" h="33619">
                      <a:moveTo>
                        <a:pt x="0" y="16810"/>
                      </a:moveTo>
                      <a:cubicBezTo>
                        <a:pt x="0" y="26093"/>
                        <a:pt x="7526" y="33620"/>
                        <a:pt x="16812" y="33620"/>
                      </a:cubicBezTo>
                      <a:cubicBezTo>
                        <a:pt x="26095" y="33620"/>
                        <a:pt x="33622" y="26093"/>
                        <a:pt x="33622" y="16810"/>
                      </a:cubicBezTo>
                      <a:cubicBezTo>
                        <a:pt x="33622" y="7527"/>
                        <a:pt x="26095" y="0"/>
                        <a:pt x="16812" y="0"/>
                      </a:cubicBezTo>
                      <a:cubicBezTo>
                        <a:pt x="7526" y="0"/>
                        <a:pt x="0" y="7525"/>
                        <a:pt x="0" y="16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1" name="任意多边形: 形状 1960">
                <a:extLst>
                  <a:ext uri="{FF2B5EF4-FFF2-40B4-BE49-F238E27FC236}">
                    <a16:creationId xmlns:a16="http://schemas.microsoft.com/office/drawing/2014/main" id="{4C25354C-BA76-18A0-7E86-D0EB9408A4C9}"/>
                  </a:ext>
                </a:extLst>
              </p:cNvPr>
              <p:cNvSpPr/>
              <p:nvPr/>
            </p:nvSpPr>
            <p:spPr>
              <a:xfrm>
                <a:off x="2380940" y="1644999"/>
                <a:ext cx="107218" cy="64045"/>
              </a:xfrm>
              <a:custGeom>
                <a:avLst/>
                <a:gdLst>
                  <a:gd name="connsiteX0" fmla="*/ 107219 w 107218"/>
                  <a:gd name="connsiteY0" fmla="*/ 64045 h 64045"/>
                  <a:gd name="connsiteX1" fmla="*/ 47692 w 107218"/>
                  <a:gd name="connsiteY1" fmla="*/ 11426 h 64045"/>
                  <a:gd name="connsiteX2" fmla="*/ 0 w 107218"/>
                  <a:gd name="connsiteY2" fmla="*/ 57324 h 64045"/>
                  <a:gd name="connsiteX3" fmla="*/ 50817 w 107218"/>
                  <a:gd name="connsiteY3" fmla="*/ 0 h 64045"/>
                  <a:gd name="connsiteX4" fmla="*/ 107219 w 107218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8" h="64045">
                    <a:moveTo>
                      <a:pt x="107219" y="64045"/>
                    </a:moveTo>
                    <a:cubicBezTo>
                      <a:pt x="107219" y="64045"/>
                      <a:pt x="82223" y="10363"/>
                      <a:pt x="47692" y="11426"/>
                    </a:cubicBezTo>
                    <a:cubicBezTo>
                      <a:pt x="13161" y="12490"/>
                      <a:pt x="4789" y="45758"/>
                      <a:pt x="0" y="57324"/>
                    </a:cubicBezTo>
                    <a:cubicBezTo>
                      <a:pt x="7" y="43902"/>
                      <a:pt x="10366" y="0"/>
                      <a:pt x="50817" y="0"/>
                    </a:cubicBezTo>
                    <a:cubicBezTo>
                      <a:pt x="84774" y="0"/>
                      <a:pt x="107219" y="54181"/>
                      <a:pt x="107219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957" name="任意多边形: 形状 1956">
              <a:extLst>
                <a:ext uri="{FF2B5EF4-FFF2-40B4-BE49-F238E27FC236}">
                  <a16:creationId xmlns:a16="http://schemas.microsoft.com/office/drawing/2014/main" id="{FD98B0C8-B561-63C1-3938-AD544BAA5399}"/>
                </a:ext>
              </a:extLst>
            </p:cNvPr>
            <p:cNvSpPr/>
            <p:nvPr/>
          </p:nvSpPr>
          <p:spPr>
            <a:xfrm>
              <a:off x="1860583" y="1434903"/>
              <a:ext cx="332609" cy="446732"/>
            </a:xfrm>
            <a:custGeom>
              <a:avLst/>
              <a:gdLst>
                <a:gd name="connsiteX0" fmla="*/ 332587 w 332609"/>
                <a:gd name="connsiteY0" fmla="*/ 18288 h 446732"/>
                <a:gd name="connsiteX1" fmla="*/ 274706 w 332609"/>
                <a:gd name="connsiteY1" fmla="*/ 114439 h 446732"/>
                <a:gd name="connsiteX2" fmla="*/ 52579 w 332609"/>
                <a:gd name="connsiteY2" fmla="*/ 446362 h 446732"/>
                <a:gd name="connsiteX3" fmla="*/ 45345 w 332609"/>
                <a:gd name="connsiteY3" fmla="*/ 81431 h 446732"/>
                <a:gd name="connsiteX4" fmla="*/ 332587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332587" y="18288"/>
                  </a:moveTo>
                  <a:cubicBezTo>
                    <a:pt x="333493" y="28190"/>
                    <a:pt x="307540" y="77743"/>
                    <a:pt x="274706" y="114439"/>
                  </a:cubicBezTo>
                  <a:cubicBezTo>
                    <a:pt x="155577" y="247572"/>
                    <a:pt x="187241" y="416812"/>
                    <a:pt x="52579" y="446362"/>
                  </a:cubicBezTo>
                  <a:cubicBezTo>
                    <a:pt x="-696" y="458051"/>
                    <a:pt x="-29483" y="190032"/>
                    <a:pt x="45345" y="81431"/>
                  </a:cubicBezTo>
                  <a:cubicBezTo>
                    <a:pt x="86139" y="22231"/>
                    <a:pt x="328313" y="-28409"/>
                    <a:pt x="332587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8" name="任意多边形: 形状 1957">
              <a:extLst>
                <a:ext uri="{FF2B5EF4-FFF2-40B4-BE49-F238E27FC236}">
                  <a16:creationId xmlns:a16="http://schemas.microsoft.com/office/drawing/2014/main" id="{6685E4E1-A489-A1C6-3E47-3960A684A8C6}"/>
                </a:ext>
              </a:extLst>
            </p:cNvPr>
            <p:cNvSpPr/>
            <p:nvPr/>
          </p:nvSpPr>
          <p:spPr>
            <a:xfrm>
              <a:off x="2374335" y="1434903"/>
              <a:ext cx="332609" cy="446732"/>
            </a:xfrm>
            <a:custGeom>
              <a:avLst/>
              <a:gdLst>
                <a:gd name="connsiteX0" fmla="*/ 23 w 332609"/>
                <a:gd name="connsiteY0" fmla="*/ 18288 h 446732"/>
                <a:gd name="connsiteX1" fmla="*/ 57904 w 332609"/>
                <a:gd name="connsiteY1" fmla="*/ 114439 h 446732"/>
                <a:gd name="connsiteX2" fmla="*/ 280030 w 332609"/>
                <a:gd name="connsiteY2" fmla="*/ 446362 h 446732"/>
                <a:gd name="connsiteX3" fmla="*/ 287265 w 332609"/>
                <a:gd name="connsiteY3" fmla="*/ 81431 h 446732"/>
                <a:gd name="connsiteX4" fmla="*/ 23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23" y="18288"/>
                  </a:moveTo>
                  <a:cubicBezTo>
                    <a:pt x="-883" y="28190"/>
                    <a:pt x="25070" y="77743"/>
                    <a:pt x="57904" y="114439"/>
                  </a:cubicBezTo>
                  <a:cubicBezTo>
                    <a:pt x="177034" y="247572"/>
                    <a:pt x="145369" y="416812"/>
                    <a:pt x="280030" y="446362"/>
                  </a:cubicBezTo>
                  <a:cubicBezTo>
                    <a:pt x="333304" y="458051"/>
                    <a:pt x="362092" y="190032"/>
                    <a:pt x="287265" y="81431"/>
                  </a:cubicBezTo>
                  <a:cubicBezTo>
                    <a:pt x="246474" y="22231"/>
                    <a:pt x="4297" y="-28409"/>
                    <a:pt x="23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9" name="任意多边形: 形状 1958">
              <a:extLst>
                <a:ext uri="{FF2B5EF4-FFF2-40B4-BE49-F238E27FC236}">
                  <a16:creationId xmlns:a16="http://schemas.microsoft.com/office/drawing/2014/main" id="{E2A1786B-1AED-ADE6-7442-FAC59555820F}"/>
                </a:ext>
              </a:extLst>
            </p:cNvPr>
            <p:cNvSpPr/>
            <p:nvPr/>
          </p:nvSpPr>
          <p:spPr>
            <a:xfrm>
              <a:off x="2105690" y="1482860"/>
              <a:ext cx="458571" cy="603195"/>
            </a:xfrm>
            <a:custGeom>
              <a:avLst/>
              <a:gdLst>
                <a:gd name="connsiteX0" fmla="*/ 458571 w 458571"/>
                <a:gd name="connsiteY0" fmla="*/ 365348 h 603195"/>
                <a:gd name="connsiteX1" fmla="*/ 265197 w 458571"/>
                <a:gd name="connsiteY1" fmla="*/ 4171 h 603195"/>
                <a:gd name="connsiteX2" fmla="*/ 254458 w 458571"/>
                <a:gd name="connsiteY2" fmla="*/ 0 h 603195"/>
                <a:gd name="connsiteX3" fmla="*/ 338261 w 458571"/>
                <a:gd name="connsiteY3" fmla="*/ 115395 h 603195"/>
                <a:gd name="connsiteX4" fmla="*/ 427053 w 458571"/>
                <a:gd name="connsiteY4" fmla="*/ 364307 h 603195"/>
                <a:gd name="connsiteX5" fmla="*/ 328859 w 458571"/>
                <a:gd name="connsiteY5" fmla="*/ 542341 h 603195"/>
                <a:gd name="connsiteX6" fmla="*/ 0 w 458571"/>
                <a:gd name="connsiteY6" fmla="*/ 537118 h 603195"/>
                <a:gd name="connsiteX7" fmla="*/ 0 w 458571"/>
                <a:gd name="connsiteY7" fmla="*/ 537118 h 603195"/>
                <a:gd name="connsiteX8" fmla="*/ 173508 w 458571"/>
                <a:gd name="connsiteY8" fmla="*/ 603195 h 603195"/>
                <a:gd name="connsiteX9" fmla="*/ 458571 w 458571"/>
                <a:gd name="connsiteY9" fmla="*/ 365348 h 60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571" h="603195">
                  <a:moveTo>
                    <a:pt x="458571" y="365348"/>
                  </a:moveTo>
                  <a:cubicBezTo>
                    <a:pt x="458571" y="203979"/>
                    <a:pt x="407699" y="65581"/>
                    <a:pt x="265197" y="4171"/>
                  </a:cubicBezTo>
                  <a:cubicBezTo>
                    <a:pt x="261870" y="2736"/>
                    <a:pt x="258263" y="1344"/>
                    <a:pt x="254458" y="0"/>
                  </a:cubicBezTo>
                  <a:cubicBezTo>
                    <a:pt x="285088" y="40766"/>
                    <a:pt x="321891" y="90474"/>
                    <a:pt x="338261" y="115395"/>
                  </a:cubicBezTo>
                  <a:cubicBezTo>
                    <a:pt x="374903" y="171185"/>
                    <a:pt x="416614" y="284644"/>
                    <a:pt x="427053" y="364307"/>
                  </a:cubicBezTo>
                  <a:cubicBezTo>
                    <a:pt x="434951" y="424577"/>
                    <a:pt x="427053" y="486253"/>
                    <a:pt x="328859" y="542341"/>
                  </a:cubicBezTo>
                  <a:cubicBezTo>
                    <a:pt x="240271" y="592931"/>
                    <a:pt x="202392" y="625057"/>
                    <a:pt x="0" y="537118"/>
                  </a:cubicBezTo>
                  <a:lnTo>
                    <a:pt x="0" y="537118"/>
                  </a:lnTo>
                  <a:cubicBezTo>
                    <a:pt x="60051" y="581571"/>
                    <a:pt x="133505" y="603195"/>
                    <a:pt x="173508" y="603195"/>
                  </a:cubicBezTo>
                  <a:cubicBezTo>
                    <a:pt x="265197" y="603195"/>
                    <a:pt x="458571" y="526707"/>
                    <a:pt x="458571" y="365348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07" name="任意多边形: 形状 1706">
            <a:extLst>
              <a:ext uri="{FF2B5EF4-FFF2-40B4-BE49-F238E27FC236}">
                <a16:creationId xmlns:a16="http://schemas.microsoft.com/office/drawing/2014/main" id="{799569D4-1C29-5C8A-2485-4F0138F692CC}"/>
              </a:ext>
            </a:extLst>
          </p:cNvPr>
          <p:cNvSpPr/>
          <p:nvPr/>
        </p:nvSpPr>
        <p:spPr>
          <a:xfrm>
            <a:off x="0" y="5742372"/>
            <a:ext cx="12192000" cy="1244145"/>
          </a:xfrm>
          <a:custGeom>
            <a:avLst/>
            <a:gdLst>
              <a:gd name="connsiteX0" fmla="*/ 0 w 12192000"/>
              <a:gd name="connsiteY0" fmla="*/ 0 h 1244145"/>
              <a:gd name="connsiteX1" fmla="*/ 988368 w 12192000"/>
              <a:gd name="connsiteY1" fmla="*/ 209938 h 1244145"/>
              <a:gd name="connsiteX2" fmla="*/ 4686301 w 12192000"/>
              <a:gd name="connsiteY2" fmla="*/ 710745 h 1244145"/>
              <a:gd name="connsiteX3" fmla="*/ 9652000 w 12192000"/>
              <a:gd name="connsiteY3" fmla="*/ 266245 h 1244145"/>
              <a:gd name="connsiteX4" fmla="*/ 12067927 w 12192000"/>
              <a:gd name="connsiteY4" fmla="*/ 196296 h 1244145"/>
              <a:gd name="connsiteX5" fmla="*/ 12192000 w 12192000"/>
              <a:gd name="connsiteY5" fmla="*/ 197513 h 1244145"/>
              <a:gd name="connsiteX6" fmla="*/ 12192000 w 12192000"/>
              <a:gd name="connsiteY6" fmla="*/ 1244145 h 1244145"/>
              <a:gd name="connsiteX7" fmla="*/ 0 w 12192000"/>
              <a:gd name="connsiteY7" fmla="*/ 1244145 h 124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1244145">
                <a:moveTo>
                  <a:pt x="0" y="0"/>
                </a:moveTo>
                <a:lnTo>
                  <a:pt x="988368" y="209938"/>
                </a:lnTo>
                <a:cubicBezTo>
                  <a:pt x="2218333" y="461706"/>
                  <a:pt x="3449638" y="671058"/>
                  <a:pt x="4686301" y="710745"/>
                </a:cubicBezTo>
                <a:cubicBezTo>
                  <a:pt x="6335183" y="763662"/>
                  <a:pt x="8312150" y="350912"/>
                  <a:pt x="9652000" y="266245"/>
                </a:cubicBezTo>
                <a:cubicBezTo>
                  <a:pt x="10656888" y="202745"/>
                  <a:pt x="11395670" y="192823"/>
                  <a:pt x="12067927" y="196296"/>
                </a:cubicBezTo>
                <a:lnTo>
                  <a:pt x="12192000" y="197513"/>
                </a:lnTo>
                <a:lnTo>
                  <a:pt x="12192000" y="1244145"/>
                </a:lnTo>
                <a:lnTo>
                  <a:pt x="0" y="1244145"/>
                </a:lnTo>
                <a:close/>
              </a:path>
            </a:pathLst>
          </a:custGeom>
          <a:solidFill>
            <a:srgbClr val="FF6D2E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" name="图形 10">
            <a:extLst>
              <a:ext uri="{FF2B5EF4-FFF2-40B4-BE49-F238E27FC236}">
                <a16:creationId xmlns:a16="http://schemas.microsoft.com/office/drawing/2014/main" id="{CBCB0041-30D4-E8D2-C3C9-432E8E325280}"/>
              </a:ext>
            </a:extLst>
          </p:cNvPr>
          <p:cNvGrpSpPr/>
          <p:nvPr/>
        </p:nvGrpSpPr>
        <p:grpSpPr>
          <a:xfrm>
            <a:off x="8383418" y="3685599"/>
            <a:ext cx="3337588" cy="2739206"/>
            <a:chOff x="9330880" y="5728070"/>
            <a:chExt cx="1328383" cy="1090223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F8FA470A-6B64-5940-F416-B9A7F3E761A7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788E14F-975B-2046-E3A9-370BAFC880B3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76AC02C3-26AA-70AD-EE08-821153CAD383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CD5DE583-409B-2B23-C60D-12649EAEAB29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8AAE7D3-4578-FD38-E24C-7A2853FF7E1D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DC36807-C456-4D90-1965-5D6407ABFAE1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9D99840-15FC-D91A-7DA3-CA6D3E8D1F3E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B40644CC-B9B1-152D-00F0-6DA7DF5A61F8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45CA450-9BDC-E092-9588-BE34EB240A93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" name="图形 10">
              <a:extLst>
                <a:ext uri="{FF2B5EF4-FFF2-40B4-BE49-F238E27FC236}">
                  <a16:creationId xmlns:a16="http://schemas.microsoft.com/office/drawing/2014/main" id="{5E7A289D-41E7-A9A7-E398-0FEF8448C0B2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0EED5DA8-29AE-C9E1-68D0-BF19AD3BD29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C89287E7-54ED-5766-5945-D452FF789FB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6C135FDA-9739-8BA8-A6A4-76DE86FE292A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695086C-0354-3A64-9098-842E0EEEECA2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C27676FB-FE73-9188-51C7-CD16DD49A90D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78CAF7A-8638-305D-7EAF-5EEF6385BD47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369A13FD-55C6-D3D4-336A-8A57F3CEB66D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496BD685-17A7-0D63-7CB6-4D31667D1AAA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B0ABB4E-2D3E-D7AA-6A31-8852B75CD10F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553AEC27-DDED-EA69-33DD-B13C04F10E8C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B55A239-F90C-905C-C15D-454CDFD3F903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E0DB8A0B-8B4E-DB44-BEF1-8AFC9DEA01F5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C88F9FB1-ECC6-DCDD-F912-6C7D25607241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00190C5-9B51-978F-044D-6B8D73464263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E74B43DB-0638-1FF4-8E0B-583AB686FC8B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0" name="图形 10">
              <a:extLst>
                <a:ext uri="{FF2B5EF4-FFF2-40B4-BE49-F238E27FC236}">
                  <a16:creationId xmlns:a16="http://schemas.microsoft.com/office/drawing/2014/main" id="{E11B7B51-3537-2B1E-89F2-B23C54B21D7E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DBD84E66-17D4-7B6F-6FCA-C61F22C2D692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EF3499D-3D38-BA2B-0B4D-7AD300826DA0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" name="图形 10">
              <a:extLst>
                <a:ext uri="{FF2B5EF4-FFF2-40B4-BE49-F238E27FC236}">
                  <a16:creationId xmlns:a16="http://schemas.microsoft.com/office/drawing/2014/main" id="{9485793E-01F0-4B1A-9C05-1B28CA023FC5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380B9742-DDBB-DE6D-11B3-FC6FECD58971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5" name="图形 10">
                <a:extLst>
                  <a:ext uri="{FF2B5EF4-FFF2-40B4-BE49-F238E27FC236}">
                    <a16:creationId xmlns:a16="http://schemas.microsoft.com/office/drawing/2014/main" id="{F75A45E7-D5C8-3565-5C61-1E83F08EA3BE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36" name="图形 10">
                  <a:extLst>
                    <a:ext uri="{FF2B5EF4-FFF2-40B4-BE49-F238E27FC236}">
                      <a16:creationId xmlns:a16="http://schemas.microsoft.com/office/drawing/2014/main" id="{DD5C8423-DABD-DAF0-18AA-60F3ADD70D77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2CE4BB1B-A097-7601-88F5-EB1F52695B06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任意多边形: 形状 37">
                    <a:extLst>
                      <a:ext uri="{FF2B5EF4-FFF2-40B4-BE49-F238E27FC236}">
                        <a16:creationId xmlns:a16="http://schemas.microsoft.com/office/drawing/2014/main" id="{01AADBCF-4BE0-15B3-23C7-757F20A6D753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9BB2617-7ADF-EA91-0BE0-57A4B6FCD87B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0" name="图形 10">
              <a:extLst>
                <a:ext uri="{FF2B5EF4-FFF2-40B4-BE49-F238E27FC236}">
                  <a16:creationId xmlns:a16="http://schemas.microsoft.com/office/drawing/2014/main" id="{C25EA8C6-A620-75BC-192C-389A0B67D79D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03ABEF4D-4E22-8E9E-471F-8B143BA1847D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F3BE71B-6D84-F73B-41B3-354C72129531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7A337EE-A6C5-9C7B-47A9-E048371C53B3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" name="图形 10">
              <a:extLst>
                <a:ext uri="{FF2B5EF4-FFF2-40B4-BE49-F238E27FC236}">
                  <a16:creationId xmlns:a16="http://schemas.microsoft.com/office/drawing/2014/main" id="{455E22F4-050B-D647-3B0E-4BFEA860D731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4FB675A9-F3FC-0413-6652-518503726B08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1899AEB-EA01-7828-579D-38B9D766A3C3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0491D1B8-D1E4-65CD-F06D-326B70D5936E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A641A42-6DC5-26CD-A6E4-AADEF1288457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582C63E-EFBB-809F-154A-CCE95C6D7C9F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D36869B-D4D7-E190-FF7E-B275F0AC4DDF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" name="图形 10">
              <a:extLst>
                <a:ext uri="{FF2B5EF4-FFF2-40B4-BE49-F238E27FC236}">
                  <a16:creationId xmlns:a16="http://schemas.microsoft.com/office/drawing/2014/main" id="{86636102-D4F9-6762-A148-399C3FCEDAB6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058B7B2-DCED-B657-82CE-CCDE010F78F4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6544B7B-5B9B-091F-E1D6-E4D24024354D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BD6AF66-63D0-7328-78E2-80BC5F1667FE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EFCAF9F-9130-2305-B6C2-F539725CEFE6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124B768-51B4-69C6-B76D-FA4255E1F9A5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900EAA5-3E95-39CC-751D-25711A27F08B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239749C-3109-10DD-87CF-27C17091EEE0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5895CA3D-65D7-B4B7-5B50-23DEE76AAEC1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0" name="图形 10">
              <a:extLst>
                <a:ext uri="{FF2B5EF4-FFF2-40B4-BE49-F238E27FC236}">
                  <a16:creationId xmlns:a16="http://schemas.microsoft.com/office/drawing/2014/main" id="{C41FCA7D-8E7E-61E8-69F6-707F33B0FD1E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E7D41F38-E3EC-BC86-00D7-203C18C433FF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D647A34-B45F-F51C-6095-0048BF062F87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" name="图形 10">
              <a:extLst>
                <a:ext uri="{FF2B5EF4-FFF2-40B4-BE49-F238E27FC236}">
                  <a16:creationId xmlns:a16="http://schemas.microsoft.com/office/drawing/2014/main" id="{324B0AF5-264B-2BF7-717F-4AD68B855005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880D0F6-DBDF-9751-39C3-707390F5D680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301A664-866B-B126-6294-94E633CB1DA4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1CCF7D96-650A-758A-B979-143FA90A851E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B756EC9F-7BBF-DCC4-2B11-486B79C5608E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E231BB5-D22B-1F8D-9539-EFFBF47DF5ED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F2092D93-9E9F-5145-2607-47F042BA5C2C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3" name="组合 2012">
            <a:extLst>
              <a:ext uri="{FF2B5EF4-FFF2-40B4-BE49-F238E27FC236}">
                <a16:creationId xmlns:a16="http://schemas.microsoft.com/office/drawing/2014/main" id="{CB476A47-1BC8-7DCD-29CD-399E090D698F}"/>
              </a:ext>
            </a:extLst>
          </p:cNvPr>
          <p:cNvGrpSpPr/>
          <p:nvPr/>
        </p:nvGrpSpPr>
        <p:grpSpPr>
          <a:xfrm rot="19444371">
            <a:off x="274206" y="555107"/>
            <a:ext cx="2143772" cy="1242382"/>
            <a:chOff x="219483" y="75"/>
            <a:chExt cx="3610097" cy="2092162"/>
          </a:xfrm>
        </p:grpSpPr>
        <p:grpSp>
          <p:nvGrpSpPr>
            <p:cNvPr id="1997" name="图形 1994">
              <a:extLst>
                <a:ext uri="{FF2B5EF4-FFF2-40B4-BE49-F238E27FC236}">
                  <a16:creationId xmlns:a16="http://schemas.microsoft.com/office/drawing/2014/main" id="{AA80F99D-5631-575E-A32A-135E9609A393}"/>
                </a:ext>
              </a:extLst>
            </p:cNvPr>
            <p:cNvGrpSpPr/>
            <p:nvPr/>
          </p:nvGrpSpPr>
          <p:grpSpPr>
            <a:xfrm>
              <a:off x="466446" y="75"/>
              <a:ext cx="3162529" cy="1911886"/>
              <a:chOff x="466446" y="75"/>
              <a:chExt cx="3162529" cy="1911886"/>
            </a:xfrm>
          </p:grpSpPr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id="{58B65CC8-225B-6290-2F6A-C46A22AE8950}"/>
                  </a:ext>
                </a:extLst>
              </p:cNvPr>
              <p:cNvSpPr/>
              <p:nvPr/>
            </p:nvSpPr>
            <p:spPr>
              <a:xfrm>
                <a:off x="466446" y="75"/>
                <a:ext cx="3162529" cy="1910656"/>
              </a:xfrm>
              <a:custGeom>
                <a:avLst/>
                <a:gdLst>
                  <a:gd name="connsiteX0" fmla="*/ 2809915 w 3162529"/>
                  <a:gd name="connsiteY0" fmla="*/ 680352 h 1910656"/>
                  <a:gd name="connsiteX1" fmla="*/ 2815186 w 3162529"/>
                  <a:gd name="connsiteY1" fmla="*/ 673500 h 1910656"/>
                  <a:gd name="connsiteX2" fmla="*/ 2808070 w 3162529"/>
                  <a:gd name="connsiteY2" fmla="*/ 669546 h 1910656"/>
                  <a:gd name="connsiteX3" fmla="*/ 2796825 w 3162529"/>
                  <a:gd name="connsiteY3" fmla="*/ 662430 h 1910656"/>
                  <a:gd name="connsiteX4" fmla="*/ 2791905 w 3162529"/>
                  <a:gd name="connsiteY4" fmla="*/ 655314 h 1910656"/>
                  <a:gd name="connsiteX5" fmla="*/ 2769766 w 3162529"/>
                  <a:gd name="connsiteY5" fmla="*/ 630363 h 1910656"/>
                  <a:gd name="connsiteX6" fmla="*/ 2768009 w 3162529"/>
                  <a:gd name="connsiteY6" fmla="*/ 625971 h 1910656"/>
                  <a:gd name="connsiteX7" fmla="*/ 2773368 w 3162529"/>
                  <a:gd name="connsiteY7" fmla="*/ 626410 h 1910656"/>
                  <a:gd name="connsiteX8" fmla="*/ 2778024 w 3162529"/>
                  <a:gd name="connsiteY8" fmla="*/ 629046 h 1910656"/>
                  <a:gd name="connsiteX9" fmla="*/ 2775564 w 3162529"/>
                  <a:gd name="connsiteY9" fmla="*/ 622017 h 1910656"/>
                  <a:gd name="connsiteX10" fmla="*/ 2768887 w 3162529"/>
                  <a:gd name="connsiteY10" fmla="*/ 619206 h 1910656"/>
                  <a:gd name="connsiteX11" fmla="*/ 2749472 w 3162529"/>
                  <a:gd name="connsiteY11" fmla="*/ 597506 h 1910656"/>
                  <a:gd name="connsiteX12" fmla="*/ 2744903 w 3162529"/>
                  <a:gd name="connsiteY12" fmla="*/ 590829 h 1910656"/>
                  <a:gd name="connsiteX13" fmla="*/ 2725048 w 3162529"/>
                  <a:gd name="connsiteY13" fmla="*/ 572731 h 1910656"/>
                  <a:gd name="connsiteX14" fmla="*/ 2718811 w 3162529"/>
                  <a:gd name="connsiteY14" fmla="*/ 566318 h 1910656"/>
                  <a:gd name="connsiteX15" fmla="*/ 2715912 w 3162529"/>
                  <a:gd name="connsiteY15" fmla="*/ 562628 h 1910656"/>
                  <a:gd name="connsiteX16" fmla="*/ 2720743 w 3162529"/>
                  <a:gd name="connsiteY16" fmla="*/ 561750 h 1910656"/>
                  <a:gd name="connsiteX17" fmla="*/ 2722061 w 3162529"/>
                  <a:gd name="connsiteY17" fmla="*/ 561750 h 1910656"/>
                  <a:gd name="connsiteX18" fmla="*/ 2726015 w 3162529"/>
                  <a:gd name="connsiteY18" fmla="*/ 558323 h 1910656"/>
                  <a:gd name="connsiteX19" fmla="*/ 2721798 w 3162529"/>
                  <a:gd name="connsiteY19" fmla="*/ 558675 h 1910656"/>
                  <a:gd name="connsiteX20" fmla="*/ 2702909 w 3162529"/>
                  <a:gd name="connsiteY20" fmla="*/ 547517 h 1910656"/>
                  <a:gd name="connsiteX21" fmla="*/ 2685163 w 3162529"/>
                  <a:gd name="connsiteY21" fmla="*/ 530122 h 1910656"/>
                  <a:gd name="connsiteX22" fmla="*/ 2682088 w 3162529"/>
                  <a:gd name="connsiteY22" fmla="*/ 517823 h 1910656"/>
                  <a:gd name="connsiteX23" fmla="*/ 2670403 w 3162529"/>
                  <a:gd name="connsiteY23" fmla="*/ 512200 h 1910656"/>
                  <a:gd name="connsiteX24" fmla="*/ 2652920 w 3162529"/>
                  <a:gd name="connsiteY24" fmla="*/ 492082 h 1910656"/>
                  <a:gd name="connsiteX25" fmla="*/ 2628761 w 3162529"/>
                  <a:gd name="connsiteY25" fmla="*/ 468625 h 1910656"/>
                  <a:gd name="connsiteX26" fmla="*/ 2610663 w 3162529"/>
                  <a:gd name="connsiteY26" fmla="*/ 452284 h 1910656"/>
                  <a:gd name="connsiteX27" fmla="*/ 2615495 w 3162529"/>
                  <a:gd name="connsiteY27" fmla="*/ 450615 h 1910656"/>
                  <a:gd name="connsiteX28" fmla="*/ 2618306 w 3162529"/>
                  <a:gd name="connsiteY28" fmla="*/ 447891 h 1910656"/>
                  <a:gd name="connsiteX29" fmla="*/ 2615495 w 3162529"/>
                  <a:gd name="connsiteY29" fmla="*/ 446398 h 1910656"/>
                  <a:gd name="connsiteX30" fmla="*/ 2578157 w 3162529"/>
                  <a:gd name="connsiteY30" fmla="*/ 422853 h 1910656"/>
                  <a:gd name="connsiteX31" fmla="*/ 2577015 w 3162529"/>
                  <a:gd name="connsiteY31" fmla="*/ 418460 h 1910656"/>
                  <a:gd name="connsiteX32" fmla="*/ 2568844 w 3162529"/>
                  <a:gd name="connsiteY32" fmla="*/ 410729 h 1910656"/>
                  <a:gd name="connsiteX33" fmla="*/ 2562695 w 3162529"/>
                  <a:gd name="connsiteY33" fmla="*/ 409850 h 1910656"/>
                  <a:gd name="connsiteX34" fmla="*/ 2524918 w 3162529"/>
                  <a:gd name="connsiteY34" fmla="*/ 377520 h 1910656"/>
                  <a:gd name="connsiteX35" fmla="*/ 2522194 w 3162529"/>
                  <a:gd name="connsiteY35" fmla="*/ 374709 h 1910656"/>
                  <a:gd name="connsiteX36" fmla="*/ 2521843 w 3162529"/>
                  <a:gd name="connsiteY36" fmla="*/ 371195 h 1910656"/>
                  <a:gd name="connsiteX37" fmla="*/ 2524654 w 3162529"/>
                  <a:gd name="connsiteY37" fmla="*/ 372073 h 1910656"/>
                  <a:gd name="connsiteX38" fmla="*/ 2528168 w 3162529"/>
                  <a:gd name="connsiteY38" fmla="*/ 373040 h 1910656"/>
                  <a:gd name="connsiteX39" fmla="*/ 2536339 w 3162529"/>
                  <a:gd name="connsiteY39" fmla="*/ 377696 h 1910656"/>
                  <a:gd name="connsiteX40" fmla="*/ 2529310 w 3162529"/>
                  <a:gd name="connsiteY40" fmla="*/ 367944 h 1910656"/>
                  <a:gd name="connsiteX41" fmla="*/ 2514902 w 3162529"/>
                  <a:gd name="connsiteY41" fmla="*/ 365133 h 1910656"/>
                  <a:gd name="connsiteX42" fmla="*/ 2505765 w 3162529"/>
                  <a:gd name="connsiteY42" fmla="*/ 360037 h 1910656"/>
                  <a:gd name="connsiteX43" fmla="*/ 2496716 w 3162529"/>
                  <a:gd name="connsiteY43" fmla="*/ 346771 h 1910656"/>
                  <a:gd name="connsiteX44" fmla="*/ 2492675 w 3162529"/>
                  <a:gd name="connsiteY44" fmla="*/ 344136 h 1910656"/>
                  <a:gd name="connsiteX45" fmla="*/ 2458764 w 3162529"/>
                  <a:gd name="connsiteY45" fmla="*/ 321909 h 1910656"/>
                  <a:gd name="connsiteX46" fmla="*/ 2447431 w 3162529"/>
                  <a:gd name="connsiteY46" fmla="*/ 314617 h 1910656"/>
                  <a:gd name="connsiteX47" fmla="*/ 2431002 w 3162529"/>
                  <a:gd name="connsiteY47" fmla="*/ 304162 h 1910656"/>
                  <a:gd name="connsiteX48" fmla="*/ 2414661 w 3162529"/>
                  <a:gd name="connsiteY48" fmla="*/ 295904 h 1910656"/>
                  <a:gd name="connsiteX49" fmla="*/ 2412113 w 3162529"/>
                  <a:gd name="connsiteY49" fmla="*/ 292302 h 1910656"/>
                  <a:gd name="connsiteX50" fmla="*/ 2415540 w 3162529"/>
                  <a:gd name="connsiteY50" fmla="*/ 291863 h 1910656"/>
                  <a:gd name="connsiteX51" fmla="*/ 2422744 w 3162529"/>
                  <a:gd name="connsiteY51" fmla="*/ 291423 h 1910656"/>
                  <a:gd name="connsiteX52" fmla="*/ 2427136 w 3162529"/>
                  <a:gd name="connsiteY52" fmla="*/ 290194 h 1910656"/>
                  <a:gd name="connsiteX53" fmla="*/ 2422392 w 3162529"/>
                  <a:gd name="connsiteY53" fmla="*/ 289051 h 1910656"/>
                  <a:gd name="connsiteX54" fmla="*/ 2382682 w 3162529"/>
                  <a:gd name="connsiteY54" fmla="*/ 274380 h 1910656"/>
                  <a:gd name="connsiteX55" fmla="*/ 2377762 w 3162529"/>
                  <a:gd name="connsiteY55" fmla="*/ 268933 h 1910656"/>
                  <a:gd name="connsiteX56" fmla="*/ 2372052 w 3162529"/>
                  <a:gd name="connsiteY56" fmla="*/ 262783 h 1910656"/>
                  <a:gd name="connsiteX57" fmla="*/ 2345784 w 3162529"/>
                  <a:gd name="connsiteY57" fmla="*/ 250484 h 1910656"/>
                  <a:gd name="connsiteX58" fmla="*/ 2329706 w 3162529"/>
                  <a:gd name="connsiteY58" fmla="*/ 241171 h 1910656"/>
                  <a:gd name="connsiteX59" fmla="*/ 2318461 w 3162529"/>
                  <a:gd name="connsiteY59" fmla="*/ 231068 h 1910656"/>
                  <a:gd name="connsiteX60" fmla="*/ 2307479 w 3162529"/>
                  <a:gd name="connsiteY60" fmla="*/ 225621 h 1910656"/>
                  <a:gd name="connsiteX61" fmla="*/ 2290787 w 3162529"/>
                  <a:gd name="connsiteY61" fmla="*/ 218856 h 1910656"/>
                  <a:gd name="connsiteX62" fmla="*/ 2276203 w 3162529"/>
                  <a:gd name="connsiteY62" fmla="*/ 212707 h 1910656"/>
                  <a:gd name="connsiteX63" fmla="*/ 2272602 w 3162529"/>
                  <a:gd name="connsiteY63" fmla="*/ 210422 h 1910656"/>
                  <a:gd name="connsiteX64" fmla="*/ 2277082 w 3162529"/>
                  <a:gd name="connsiteY64" fmla="*/ 207611 h 1910656"/>
                  <a:gd name="connsiteX65" fmla="*/ 2281123 w 3162529"/>
                  <a:gd name="connsiteY65" fmla="*/ 205590 h 1910656"/>
                  <a:gd name="connsiteX66" fmla="*/ 2282002 w 3162529"/>
                  <a:gd name="connsiteY66" fmla="*/ 202515 h 1910656"/>
                  <a:gd name="connsiteX67" fmla="*/ 2280508 w 3162529"/>
                  <a:gd name="connsiteY67" fmla="*/ 204975 h 1910656"/>
                  <a:gd name="connsiteX68" fmla="*/ 2235967 w 3162529"/>
                  <a:gd name="connsiteY68" fmla="*/ 192324 h 1910656"/>
                  <a:gd name="connsiteX69" fmla="*/ 2229378 w 3162529"/>
                  <a:gd name="connsiteY69" fmla="*/ 183890 h 1910656"/>
                  <a:gd name="connsiteX70" fmla="*/ 2218044 w 3162529"/>
                  <a:gd name="connsiteY70" fmla="*/ 182924 h 1910656"/>
                  <a:gd name="connsiteX71" fmla="*/ 2195466 w 3162529"/>
                  <a:gd name="connsiteY71" fmla="*/ 171064 h 1910656"/>
                  <a:gd name="connsiteX72" fmla="*/ 2190107 w 3162529"/>
                  <a:gd name="connsiteY72" fmla="*/ 168428 h 1910656"/>
                  <a:gd name="connsiteX73" fmla="*/ 2171042 w 3162529"/>
                  <a:gd name="connsiteY73" fmla="*/ 158413 h 1910656"/>
                  <a:gd name="connsiteX74" fmla="*/ 2164366 w 3162529"/>
                  <a:gd name="connsiteY74" fmla="*/ 155338 h 1910656"/>
                  <a:gd name="connsiteX75" fmla="*/ 2138449 w 3162529"/>
                  <a:gd name="connsiteY75" fmla="*/ 148134 h 1910656"/>
                  <a:gd name="connsiteX76" fmla="*/ 2133968 w 3162529"/>
                  <a:gd name="connsiteY76" fmla="*/ 146289 h 1910656"/>
                  <a:gd name="connsiteX77" fmla="*/ 2133090 w 3162529"/>
                  <a:gd name="connsiteY77" fmla="*/ 138822 h 1910656"/>
                  <a:gd name="connsiteX78" fmla="*/ 2133529 w 3162529"/>
                  <a:gd name="connsiteY78" fmla="*/ 135307 h 1910656"/>
                  <a:gd name="connsiteX79" fmla="*/ 2130718 w 3162529"/>
                  <a:gd name="connsiteY79" fmla="*/ 136098 h 1910656"/>
                  <a:gd name="connsiteX80" fmla="*/ 2104537 w 3162529"/>
                  <a:gd name="connsiteY80" fmla="*/ 136362 h 1910656"/>
                  <a:gd name="connsiteX81" fmla="*/ 2079762 w 3162529"/>
                  <a:gd name="connsiteY81" fmla="*/ 126610 h 1910656"/>
                  <a:gd name="connsiteX82" fmla="*/ 2071856 w 3162529"/>
                  <a:gd name="connsiteY82" fmla="*/ 123974 h 1910656"/>
                  <a:gd name="connsiteX83" fmla="*/ 2049101 w 3162529"/>
                  <a:gd name="connsiteY83" fmla="*/ 118703 h 1910656"/>
                  <a:gd name="connsiteX84" fmla="*/ 2035836 w 3162529"/>
                  <a:gd name="connsiteY84" fmla="*/ 115980 h 1910656"/>
                  <a:gd name="connsiteX85" fmla="*/ 2031970 w 3162529"/>
                  <a:gd name="connsiteY85" fmla="*/ 112641 h 1910656"/>
                  <a:gd name="connsiteX86" fmla="*/ 2035572 w 3162529"/>
                  <a:gd name="connsiteY86" fmla="*/ 110796 h 1910656"/>
                  <a:gd name="connsiteX87" fmla="*/ 2041282 w 3162529"/>
                  <a:gd name="connsiteY87" fmla="*/ 106140 h 1910656"/>
                  <a:gd name="connsiteX88" fmla="*/ 2033376 w 3162529"/>
                  <a:gd name="connsiteY88" fmla="*/ 103153 h 1910656"/>
                  <a:gd name="connsiteX89" fmla="*/ 2030476 w 3162529"/>
                  <a:gd name="connsiteY89" fmla="*/ 105349 h 1910656"/>
                  <a:gd name="connsiteX90" fmla="*/ 2001924 w 3162529"/>
                  <a:gd name="connsiteY90" fmla="*/ 100957 h 1910656"/>
                  <a:gd name="connsiteX91" fmla="*/ 1995598 w 3162529"/>
                  <a:gd name="connsiteY91" fmla="*/ 97969 h 1910656"/>
                  <a:gd name="connsiteX92" fmla="*/ 1973899 w 3162529"/>
                  <a:gd name="connsiteY92" fmla="*/ 97442 h 1910656"/>
                  <a:gd name="connsiteX93" fmla="*/ 1960633 w 3162529"/>
                  <a:gd name="connsiteY93" fmla="*/ 95334 h 1910656"/>
                  <a:gd name="connsiteX94" fmla="*/ 1947191 w 3162529"/>
                  <a:gd name="connsiteY94" fmla="*/ 89623 h 1910656"/>
                  <a:gd name="connsiteX95" fmla="*/ 1932519 w 3162529"/>
                  <a:gd name="connsiteY95" fmla="*/ 84440 h 1910656"/>
                  <a:gd name="connsiteX96" fmla="*/ 1917848 w 3162529"/>
                  <a:gd name="connsiteY96" fmla="*/ 81980 h 1910656"/>
                  <a:gd name="connsiteX97" fmla="*/ 1914158 w 3162529"/>
                  <a:gd name="connsiteY97" fmla="*/ 80311 h 1910656"/>
                  <a:gd name="connsiteX98" fmla="*/ 1908623 w 3162529"/>
                  <a:gd name="connsiteY98" fmla="*/ 78115 h 1910656"/>
                  <a:gd name="connsiteX99" fmla="*/ 1893161 w 3162529"/>
                  <a:gd name="connsiteY99" fmla="*/ 78993 h 1910656"/>
                  <a:gd name="connsiteX100" fmla="*/ 1875766 w 3162529"/>
                  <a:gd name="connsiteY100" fmla="*/ 76797 h 1910656"/>
                  <a:gd name="connsiteX101" fmla="*/ 1872164 w 3162529"/>
                  <a:gd name="connsiteY101" fmla="*/ 75918 h 1910656"/>
                  <a:gd name="connsiteX102" fmla="*/ 1875678 w 3162529"/>
                  <a:gd name="connsiteY102" fmla="*/ 73985 h 1910656"/>
                  <a:gd name="connsiteX103" fmla="*/ 1876732 w 3162529"/>
                  <a:gd name="connsiteY103" fmla="*/ 68099 h 1910656"/>
                  <a:gd name="connsiteX104" fmla="*/ 1871373 w 3162529"/>
                  <a:gd name="connsiteY104" fmla="*/ 66342 h 1910656"/>
                  <a:gd name="connsiteX105" fmla="*/ 1867596 w 3162529"/>
                  <a:gd name="connsiteY105" fmla="*/ 66606 h 1910656"/>
                  <a:gd name="connsiteX106" fmla="*/ 1849058 w 3162529"/>
                  <a:gd name="connsiteY106" fmla="*/ 66342 h 1910656"/>
                  <a:gd name="connsiteX107" fmla="*/ 1840537 w 3162529"/>
                  <a:gd name="connsiteY107" fmla="*/ 67924 h 1910656"/>
                  <a:gd name="connsiteX108" fmla="*/ 1832190 w 3162529"/>
                  <a:gd name="connsiteY108" fmla="*/ 69681 h 1910656"/>
                  <a:gd name="connsiteX109" fmla="*/ 1806098 w 3162529"/>
                  <a:gd name="connsiteY109" fmla="*/ 67133 h 1910656"/>
                  <a:gd name="connsiteX110" fmla="*/ 1781587 w 3162529"/>
                  <a:gd name="connsiteY110" fmla="*/ 66079 h 1910656"/>
                  <a:gd name="connsiteX111" fmla="*/ 1780620 w 3162529"/>
                  <a:gd name="connsiteY111" fmla="*/ 64497 h 1910656"/>
                  <a:gd name="connsiteX112" fmla="*/ 1783344 w 3162529"/>
                  <a:gd name="connsiteY112" fmla="*/ 61774 h 1910656"/>
                  <a:gd name="connsiteX113" fmla="*/ 1797400 w 3162529"/>
                  <a:gd name="connsiteY113" fmla="*/ 60895 h 1910656"/>
                  <a:gd name="connsiteX114" fmla="*/ 1800914 w 3162529"/>
                  <a:gd name="connsiteY114" fmla="*/ 59841 h 1910656"/>
                  <a:gd name="connsiteX115" fmla="*/ 1798015 w 3162529"/>
                  <a:gd name="connsiteY115" fmla="*/ 58347 h 1910656"/>
                  <a:gd name="connsiteX116" fmla="*/ 1788615 w 3162529"/>
                  <a:gd name="connsiteY116" fmla="*/ 55888 h 1910656"/>
                  <a:gd name="connsiteX117" fmla="*/ 1779303 w 3162529"/>
                  <a:gd name="connsiteY117" fmla="*/ 58260 h 1910656"/>
                  <a:gd name="connsiteX118" fmla="*/ 1750574 w 3162529"/>
                  <a:gd name="connsiteY118" fmla="*/ 58962 h 1910656"/>
                  <a:gd name="connsiteX119" fmla="*/ 1746006 w 3162529"/>
                  <a:gd name="connsiteY119" fmla="*/ 57381 h 1910656"/>
                  <a:gd name="connsiteX120" fmla="*/ 1706823 w 3162529"/>
                  <a:gd name="connsiteY120" fmla="*/ 60895 h 1910656"/>
                  <a:gd name="connsiteX121" fmla="*/ 1706296 w 3162529"/>
                  <a:gd name="connsiteY121" fmla="*/ 57469 h 1910656"/>
                  <a:gd name="connsiteX122" fmla="*/ 1708492 w 3162529"/>
                  <a:gd name="connsiteY122" fmla="*/ 53779 h 1910656"/>
                  <a:gd name="connsiteX123" fmla="*/ 1704012 w 3162529"/>
                  <a:gd name="connsiteY123" fmla="*/ 54570 h 1910656"/>
                  <a:gd name="connsiteX124" fmla="*/ 1689692 w 3162529"/>
                  <a:gd name="connsiteY124" fmla="*/ 60719 h 1910656"/>
                  <a:gd name="connsiteX125" fmla="*/ 1669397 w 3162529"/>
                  <a:gd name="connsiteY125" fmla="*/ 58260 h 1910656"/>
                  <a:gd name="connsiteX126" fmla="*/ 1667904 w 3162529"/>
                  <a:gd name="connsiteY126" fmla="*/ 53867 h 1910656"/>
                  <a:gd name="connsiteX127" fmla="*/ 1671857 w 3162529"/>
                  <a:gd name="connsiteY127" fmla="*/ 52461 h 1910656"/>
                  <a:gd name="connsiteX128" fmla="*/ 1671330 w 3162529"/>
                  <a:gd name="connsiteY128" fmla="*/ 50704 h 1910656"/>
                  <a:gd name="connsiteX129" fmla="*/ 1667201 w 3162529"/>
                  <a:gd name="connsiteY129" fmla="*/ 53164 h 1910656"/>
                  <a:gd name="connsiteX130" fmla="*/ 1653847 w 3162529"/>
                  <a:gd name="connsiteY130" fmla="*/ 55800 h 1910656"/>
                  <a:gd name="connsiteX131" fmla="*/ 1648840 w 3162529"/>
                  <a:gd name="connsiteY131" fmla="*/ 51495 h 1910656"/>
                  <a:gd name="connsiteX132" fmla="*/ 1648576 w 3162529"/>
                  <a:gd name="connsiteY132" fmla="*/ 48947 h 1910656"/>
                  <a:gd name="connsiteX133" fmla="*/ 1645853 w 3162529"/>
                  <a:gd name="connsiteY133" fmla="*/ 49650 h 1910656"/>
                  <a:gd name="connsiteX134" fmla="*/ 1641196 w 3162529"/>
                  <a:gd name="connsiteY134" fmla="*/ 54218 h 1910656"/>
                  <a:gd name="connsiteX135" fmla="*/ 1625207 w 3162529"/>
                  <a:gd name="connsiteY135" fmla="*/ 58875 h 1910656"/>
                  <a:gd name="connsiteX136" fmla="*/ 1606758 w 3162529"/>
                  <a:gd name="connsiteY136" fmla="*/ 60895 h 1910656"/>
                  <a:gd name="connsiteX137" fmla="*/ 1601926 w 3162529"/>
                  <a:gd name="connsiteY137" fmla="*/ 60017 h 1910656"/>
                  <a:gd name="connsiteX138" fmla="*/ 1605791 w 3162529"/>
                  <a:gd name="connsiteY138" fmla="*/ 58347 h 1910656"/>
                  <a:gd name="connsiteX139" fmla="*/ 1609481 w 3162529"/>
                  <a:gd name="connsiteY139" fmla="*/ 54745 h 1910656"/>
                  <a:gd name="connsiteX140" fmla="*/ 1602365 w 3162529"/>
                  <a:gd name="connsiteY140" fmla="*/ 51407 h 1910656"/>
                  <a:gd name="connsiteX141" fmla="*/ 1599202 w 3162529"/>
                  <a:gd name="connsiteY141" fmla="*/ 56239 h 1910656"/>
                  <a:gd name="connsiteX142" fmla="*/ 1593931 w 3162529"/>
                  <a:gd name="connsiteY142" fmla="*/ 61334 h 1910656"/>
                  <a:gd name="connsiteX143" fmla="*/ 1552640 w 3162529"/>
                  <a:gd name="connsiteY143" fmla="*/ 57908 h 1910656"/>
                  <a:gd name="connsiteX144" fmla="*/ 1539286 w 3162529"/>
                  <a:gd name="connsiteY144" fmla="*/ 56239 h 1910656"/>
                  <a:gd name="connsiteX145" fmla="*/ 1522154 w 3162529"/>
                  <a:gd name="connsiteY145" fmla="*/ 51319 h 1910656"/>
                  <a:gd name="connsiteX146" fmla="*/ 1518465 w 3162529"/>
                  <a:gd name="connsiteY146" fmla="*/ 48420 h 1910656"/>
                  <a:gd name="connsiteX147" fmla="*/ 1517674 w 3162529"/>
                  <a:gd name="connsiteY147" fmla="*/ 53252 h 1910656"/>
                  <a:gd name="connsiteX148" fmla="*/ 1512754 w 3162529"/>
                  <a:gd name="connsiteY148" fmla="*/ 55273 h 1910656"/>
                  <a:gd name="connsiteX149" fmla="*/ 1496589 w 3162529"/>
                  <a:gd name="connsiteY149" fmla="*/ 54306 h 1910656"/>
                  <a:gd name="connsiteX150" fmla="*/ 1483587 w 3162529"/>
                  <a:gd name="connsiteY150" fmla="*/ 55888 h 1910656"/>
                  <a:gd name="connsiteX151" fmla="*/ 1479809 w 3162529"/>
                  <a:gd name="connsiteY151" fmla="*/ 55888 h 1910656"/>
                  <a:gd name="connsiteX152" fmla="*/ 1462502 w 3162529"/>
                  <a:gd name="connsiteY152" fmla="*/ 52022 h 1910656"/>
                  <a:gd name="connsiteX153" fmla="*/ 1458109 w 3162529"/>
                  <a:gd name="connsiteY153" fmla="*/ 51056 h 1910656"/>
                  <a:gd name="connsiteX154" fmla="*/ 1458285 w 3162529"/>
                  <a:gd name="connsiteY154" fmla="*/ 55536 h 1910656"/>
                  <a:gd name="connsiteX155" fmla="*/ 1457494 w 3162529"/>
                  <a:gd name="connsiteY155" fmla="*/ 58347 h 1910656"/>
                  <a:gd name="connsiteX156" fmla="*/ 1422440 w 3162529"/>
                  <a:gd name="connsiteY156" fmla="*/ 54218 h 1910656"/>
                  <a:gd name="connsiteX157" fmla="*/ 1414621 w 3162529"/>
                  <a:gd name="connsiteY157" fmla="*/ 55360 h 1910656"/>
                  <a:gd name="connsiteX158" fmla="*/ 1408032 w 3162529"/>
                  <a:gd name="connsiteY158" fmla="*/ 58435 h 1910656"/>
                  <a:gd name="connsiteX159" fmla="*/ 1386333 w 3162529"/>
                  <a:gd name="connsiteY159" fmla="*/ 55888 h 1910656"/>
                  <a:gd name="connsiteX160" fmla="*/ 1367532 w 3162529"/>
                  <a:gd name="connsiteY160" fmla="*/ 55888 h 1910656"/>
                  <a:gd name="connsiteX161" fmla="*/ 1365423 w 3162529"/>
                  <a:gd name="connsiteY161" fmla="*/ 57205 h 1910656"/>
                  <a:gd name="connsiteX162" fmla="*/ 1367444 w 3162529"/>
                  <a:gd name="connsiteY162" fmla="*/ 58435 h 1910656"/>
                  <a:gd name="connsiteX163" fmla="*/ 1377899 w 3162529"/>
                  <a:gd name="connsiteY163" fmla="*/ 58611 h 1910656"/>
                  <a:gd name="connsiteX164" fmla="*/ 1381061 w 3162529"/>
                  <a:gd name="connsiteY164" fmla="*/ 61334 h 1910656"/>
                  <a:gd name="connsiteX165" fmla="*/ 1377459 w 3162529"/>
                  <a:gd name="connsiteY165" fmla="*/ 63619 h 1910656"/>
                  <a:gd name="connsiteX166" fmla="*/ 1348204 w 3162529"/>
                  <a:gd name="connsiteY166" fmla="*/ 61510 h 1910656"/>
                  <a:gd name="connsiteX167" fmla="*/ 1337749 w 3162529"/>
                  <a:gd name="connsiteY167" fmla="*/ 63882 h 1910656"/>
                  <a:gd name="connsiteX168" fmla="*/ 1326680 w 3162529"/>
                  <a:gd name="connsiteY168" fmla="*/ 68714 h 1910656"/>
                  <a:gd name="connsiteX169" fmla="*/ 1323517 w 3162529"/>
                  <a:gd name="connsiteY169" fmla="*/ 65112 h 1910656"/>
                  <a:gd name="connsiteX170" fmla="*/ 1321057 w 3162529"/>
                  <a:gd name="connsiteY170" fmla="*/ 61247 h 1910656"/>
                  <a:gd name="connsiteX171" fmla="*/ 1311481 w 3162529"/>
                  <a:gd name="connsiteY171" fmla="*/ 66518 h 1910656"/>
                  <a:gd name="connsiteX172" fmla="*/ 1297512 w 3162529"/>
                  <a:gd name="connsiteY172" fmla="*/ 65639 h 1910656"/>
                  <a:gd name="connsiteX173" fmla="*/ 1289781 w 3162529"/>
                  <a:gd name="connsiteY173" fmla="*/ 63267 h 1910656"/>
                  <a:gd name="connsiteX174" fmla="*/ 1286619 w 3162529"/>
                  <a:gd name="connsiteY174" fmla="*/ 68802 h 1910656"/>
                  <a:gd name="connsiteX175" fmla="*/ 1291890 w 3162529"/>
                  <a:gd name="connsiteY175" fmla="*/ 70208 h 1910656"/>
                  <a:gd name="connsiteX176" fmla="*/ 1294350 w 3162529"/>
                  <a:gd name="connsiteY176" fmla="*/ 70559 h 1910656"/>
                  <a:gd name="connsiteX177" fmla="*/ 1293120 w 3162529"/>
                  <a:gd name="connsiteY177" fmla="*/ 73985 h 1910656"/>
                  <a:gd name="connsiteX178" fmla="*/ 1290660 w 3162529"/>
                  <a:gd name="connsiteY178" fmla="*/ 74249 h 1910656"/>
                  <a:gd name="connsiteX179" fmla="*/ 1265534 w 3162529"/>
                  <a:gd name="connsiteY179" fmla="*/ 77060 h 1910656"/>
                  <a:gd name="connsiteX180" fmla="*/ 1250071 w 3162529"/>
                  <a:gd name="connsiteY180" fmla="*/ 73546 h 1910656"/>
                  <a:gd name="connsiteX181" fmla="*/ 1235488 w 3162529"/>
                  <a:gd name="connsiteY181" fmla="*/ 79608 h 1910656"/>
                  <a:gd name="connsiteX182" fmla="*/ 1231007 w 3162529"/>
                  <a:gd name="connsiteY182" fmla="*/ 81277 h 1910656"/>
                  <a:gd name="connsiteX183" fmla="*/ 1215106 w 3162529"/>
                  <a:gd name="connsiteY183" fmla="*/ 87515 h 1910656"/>
                  <a:gd name="connsiteX184" fmla="*/ 1209571 w 3162529"/>
                  <a:gd name="connsiteY184" fmla="*/ 89711 h 1910656"/>
                  <a:gd name="connsiteX185" fmla="*/ 1201137 w 3162529"/>
                  <a:gd name="connsiteY185" fmla="*/ 90238 h 1910656"/>
                  <a:gd name="connsiteX186" fmla="*/ 1197711 w 3162529"/>
                  <a:gd name="connsiteY186" fmla="*/ 90941 h 1910656"/>
                  <a:gd name="connsiteX187" fmla="*/ 1168894 w 3162529"/>
                  <a:gd name="connsiteY187" fmla="*/ 95685 h 1910656"/>
                  <a:gd name="connsiteX188" fmla="*/ 1152290 w 3162529"/>
                  <a:gd name="connsiteY188" fmla="*/ 102538 h 1910656"/>
                  <a:gd name="connsiteX189" fmla="*/ 1138585 w 3162529"/>
                  <a:gd name="connsiteY189" fmla="*/ 103768 h 1910656"/>
                  <a:gd name="connsiteX190" fmla="*/ 1131557 w 3162529"/>
                  <a:gd name="connsiteY190" fmla="*/ 101923 h 1910656"/>
                  <a:gd name="connsiteX191" fmla="*/ 1125319 w 3162529"/>
                  <a:gd name="connsiteY191" fmla="*/ 103153 h 1910656"/>
                  <a:gd name="connsiteX192" fmla="*/ 1124089 w 3162529"/>
                  <a:gd name="connsiteY192" fmla="*/ 107458 h 1910656"/>
                  <a:gd name="connsiteX193" fmla="*/ 1129448 w 3162529"/>
                  <a:gd name="connsiteY193" fmla="*/ 106755 h 1910656"/>
                  <a:gd name="connsiteX194" fmla="*/ 1131557 w 3162529"/>
                  <a:gd name="connsiteY194" fmla="*/ 109390 h 1910656"/>
                  <a:gd name="connsiteX195" fmla="*/ 1125758 w 3162529"/>
                  <a:gd name="connsiteY195" fmla="*/ 113432 h 1910656"/>
                  <a:gd name="connsiteX196" fmla="*/ 1098084 w 3162529"/>
                  <a:gd name="connsiteY196" fmla="*/ 119582 h 1910656"/>
                  <a:gd name="connsiteX197" fmla="*/ 1070850 w 3162529"/>
                  <a:gd name="connsiteY197" fmla="*/ 130036 h 1910656"/>
                  <a:gd name="connsiteX198" fmla="*/ 1037377 w 3162529"/>
                  <a:gd name="connsiteY198" fmla="*/ 134605 h 1910656"/>
                  <a:gd name="connsiteX199" fmla="*/ 1032458 w 3162529"/>
                  <a:gd name="connsiteY199" fmla="*/ 135307 h 1910656"/>
                  <a:gd name="connsiteX200" fmla="*/ 1036147 w 3162529"/>
                  <a:gd name="connsiteY200" fmla="*/ 139700 h 1910656"/>
                  <a:gd name="connsiteX201" fmla="*/ 1039574 w 3162529"/>
                  <a:gd name="connsiteY201" fmla="*/ 140842 h 1910656"/>
                  <a:gd name="connsiteX202" fmla="*/ 1038080 w 3162529"/>
                  <a:gd name="connsiteY202" fmla="*/ 142336 h 1910656"/>
                  <a:gd name="connsiteX203" fmla="*/ 1013745 w 3162529"/>
                  <a:gd name="connsiteY203" fmla="*/ 150242 h 1910656"/>
                  <a:gd name="connsiteX204" fmla="*/ 999161 w 3162529"/>
                  <a:gd name="connsiteY204" fmla="*/ 153054 h 1910656"/>
                  <a:gd name="connsiteX205" fmla="*/ 980975 w 3162529"/>
                  <a:gd name="connsiteY205" fmla="*/ 162981 h 1910656"/>
                  <a:gd name="connsiteX206" fmla="*/ 944077 w 3162529"/>
                  <a:gd name="connsiteY206" fmla="*/ 181518 h 1910656"/>
                  <a:gd name="connsiteX207" fmla="*/ 937575 w 3162529"/>
                  <a:gd name="connsiteY207" fmla="*/ 181694 h 1910656"/>
                  <a:gd name="connsiteX208" fmla="*/ 929493 w 3162529"/>
                  <a:gd name="connsiteY208" fmla="*/ 187580 h 1910656"/>
                  <a:gd name="connsiteX209" fmla="*/ 926857 w 3162529"/>
                  <a:gd name="connsiteY209" fmla="*/ 189513 h 1910656"/>
                  <a:gd name="connsiteX210" fmla="*/ 892946 w 3162529"/>
                  <a:gd name="connsiteY210" fmla="*/ 202603 h 1910656"/>
                  <a:gd name="connsiteX211" fmla="*/ 890310 w 3162529"/>
                  <a:gd name="connsiteY211" fmla="*/ 202691 h 1910656"/>
                  <a:gd name="connsiteX212" fmla="*/ 882667 w 3162529"/>
                  <a:gd name="connsiteY212" fmla="*/ 202340 h 1910656"/>
                  <a:gd name="connsiteX213" fmla="*/ 889168 w 3162529"/>
                  <a:gd name="connsiteY213" fmla="*/ 205590 h 1910656"/>
                  <a:gd name="connsiteX214" fmla="*/ 890134 w 3162529"/>
                  <a:gd name="connsiteY214" fmla="*/ 207699 h 1910656"/>
                  <a:gd name="connsiteX215" fmla="*/ 888289 w 3162529"/>
                  <a:gd name="connsiteY215" fmla="*/ 210422 h 1910656"/>
                  <a:gd name="connsiteX216" fmla="*/ 858946 w 3162529"/>
                  <a:gd name="connsiteY216" fmla="*/ 221843 h 1910656"/>
                  <a:gd name="connsiteX217" fmla="*/ 835138 w 3162529"/>
                  <a:gd name="connsiteY217" fmla="*/ 237569 h 1910656"/>
                  <a:gd name="connsiteX218" fmla="*/ 834611 w 3162529"/>
                  <a:gd name="connsiteY218" fmla="*/ 238623 h 1910656"/>
                  <a:gd name="connsiteX219" fmla="*/ 802984 w 3162529"/>
                  <a:gd name="connsiteY219" fmla="*/ 257248 h 1910656"/>
                  <a:gd name="connsiteX220" fmla="*/ 792529 w 3162529"/>
                  <a:gd name="connsiteY220" fmla="*/ 260499 h 1910656"/>
                  <a:gd name="connsiteX221" fmla="*/ 785676 w 3162529"/>
                  <a:gd name="connsiteY221" fmla="*/ 264716 h 1910656"/>
                  <a:gd name="connsiteX222" fmla="*/ 777330 w 3162529"/>
                  <a:gd name="connsiteY222" fmla="*/ 273413 h 1910656"/>
                  <a:gd name="connsiteX223" fmla="*/ 740871 w 3162529"/>
                  <a:gd name="connsiteY223" fmla="*/ 286679 h 1910656"/>
                  <a:gd name="connsiteX224" fmla="*/ 738587 w 3162529"/>
                  <a:gd name="connsiteY224" fmla="*/ 287470 h 1910656"/>
                  <a:gd name="connsiteX225" fmla="*/ 740871 w 3162529"/>
                  <a:gd name="connsiteY225" fmla="*/ 289227 h 1910656"/>
                  <a:gd name="connsiteX226" fmla="*/ 746493 w 3162529"/>
                  <a:gd name="connsiteY226" fmla="*/ 291336 h 1910656"/>
                  <a:gd name="connsiteX227" fmla="*/ 746669 w 3162529"/>
                  <a:gd name="connsiteY227" fmla="*/ 294498 h 1910656"/>
                  <a:gd name="connsiteX228" fmla="*/ 729713 w 3162529"/>
                  <a:gd name="connsiteY228" fmla="*/ 304426 h 1910656"/>
                  <a:gd name="connsiteX229" fmla="*/ 720313 w 3162529"/>
                  <a:gd name="connsiteY229" fmla="*/ 310049 h 1910656"/>
                  <a:gd name="connsiteX230" fmla="*/ 696066 w 3162529"/>
                  <a:gd name="connsiteY230" fmla="*/ 327180 h 1910656"/>
                  <a:gd name="connsiteX231" fmla="*/ 675244 w 3162529"/>
                  <a:gd name="connsiteY231" fmla="*/ 340270 h 1910656"/>
                  <a:gd name="connsiteX232" fmla="*/ 663647 w 3162529"/>
                  <a:gd name="connsiteY232" fmla="*/ 349407 h 1910656"/>
                  <a:gd name="connsiteX233" fmla="*/ 639927 w 3162529"/>
                  <a:gd name="connsiteY233" fmla="*/ 362761 h 1910656"/>
                  <a:gd name="connsiteX234" fmla="*/ 635446 w 3162529"/>
                  <a:gd name="connsiteY234" fmla="*/ 364342 h 1910656"/>
                  <a:gd name="connsiteX235" fmla="*/ 631054 w 3162529"/>
                  <a:gd name="connsiteY235" fmla="*/ 369789 h 1910656"/>
                  <a:gd name="connsiteX236" fmla="*/ 638170 w 3162529"/>
                  <a:gd name="connsiteY236" fmla="*/ 369262 h 1910656"/>
                  <a:gd name="connsiteX237" fmla="*/ 642650 w 3162529"/>
                  <a:gd name="connsiteY237" fmla="*/ 368208 h 1910656"/>
                  <a:gd name="connsiteX238" fmla="*/ 639839 w 3162529"/>
                  <a:gd name="connsiteY238" fmla="*/ 372776 h 1910656"/>
                  <a:gd name="connsiteX239" fmla="*/ 609178 w 3162529"/>
                  <a:gd name="connsiteY239" fmla="*/ 396672 h 1910656"/>
                  <a:gd name="connsiteX240" fmla="*/ 604434 w 3162529"/>
                  <a:gd name="connsiteY240" fmla="*/ 402031 h 1910656"/>
                  <a:gd name="connsiteX241" fmla="*/ 592925 w 3162529"/>
                  <a:gd name="connsiteY241" fmla="*/ 406776 h 1910656"/>
                  <a:gd name="connsiteX242" fmla="*/ 586160 w 3162529"/>
                  <a:gd name="connsiteY242" fmla="*/ 410729 h 1910656"/>
                  <a:gd name="connsiteX243" fmla="*/ 574476 w 3162529"/>
                  <a:gd name="connsiteY243" fmla="*/ 428300 h 1910656"/>
                  <a:gd name="connsiteX244" fmla="*/ 556114 w 3162529"/>
                  <a:gd name="connsiteY244" fmla="*/ 440951 h 1910656"/>
                  <a:gd name="connsiteX245" fmla="*/ 553303 w 3162529"/>
                  <a:gd name="connsiteY245" fmla="*/ 443586 h 1910656"/>
                  <a:gd name="connsiteX246" fmla="*/ 544518 w 3162529"/>
                  <a:gd name="connsiteY246" fmla="*/ 444640 h 1910656"/>
                  <a:gd name="connsiteX247" fmla="*/ 550667 w 3162529"/>
                  <a:gd name="connsiteY247" fmla="*/ 449385 h 1910656"/>
                  <a:gd name="connsiteX248" fmla="*/ 549965 w 3162529"/>
                  <a:gd name="connsiteY248" fmla="*/ 451669 h 1910656"/>
                  <a:gd name="connsiteX249" fmla="*/ 529846 w 3162529"/>
                  <a:gd name="connsiteY249" fmla="*/ 469591 h 1910656"/>
                  <a:gd name="connsiteX250" fmla="*/ 520446 w 3162529"/>
                  <a:gd name="connsiteY250" fmla="*/ 475301 h 1910656"/>
                  <a:gd name="connsiteX251" fmla="*/ 515526 w 3162529"/>
                  <a:gd name="connsiteY251" fmla="*/ 478991 h 1910656"/>
                  <a:gd name="connsiteX252" fmla="*/ 491542 w 3162529"/>
                  <a:gd name="connsiteY252" fmla="*/ 511146 h 1910656"/>
                  <a:gd name="connsiteX253" fmla="*/ 479155 w 3162529"/>
                  <a:gd name="connsiteY253" fmla="*/ 515802 h 1910656"/>
                  <a:gd name="connsiteX254" fmla="*/ 476695 w 3162529"/>
                  <a:gd name="connsiteY254" fmla="*/ 527662 h 1910656"/>
                  <a:gd name="connsiteX255" fmla="*/ 448318 w 3162529"/>
                  <a:gd name="connsiteY255" fmla="*/ 553843 h 1910656"/>
                  <a:gd name="connsiteX256" fmla="*/ 447088 w 3162529"/>
                  <a:gd name="connsiteY256" fmla="*/ 553931 h 1910656"/>
                  <a:gd name="connsiteX257" fmla="*/ 436809 w 3162529"/>
                  <a:gd name="connsiteY257" fmla="*/ 557533 h 1910656"/>
                  <a:gd name="connsiteX258" fmla="*/ 447703 w 3162529"/>
                  <a:gd name="connsiteY258" fmla="*/ 557181 h 1910656"/>
                  <a:gd name="connsiteX259" fmla="*/ 449460 w 3162529"/>
                  <a:gd name="connsiteY259" fmla="*/ 557884 h 1910656"/>
                  <a:gd name="connsiteX260" fmla="*/ 448581 w 3162529"/>
                  <a:gd name="connsiteY260" fmla="*/ 561398 h 1910656"/>
                  <a:gd name="connsiteX261" fmla="*/ 434876 w 3162529"/>
                  <a:gd name="connsiteY261" fmla="*/ 575191 h 1910656"/>
                  <a:gd name="connsiteX262" fmla="*/ 430220 w 3162529"/>
                  <a:gd name="connsiteY262" fmla="*/ 579760 h 1910656"/>
                  <a:gd name="connsiteX263" fmla="*/ 406763 w 3162529"/>
                  <a:gd name="connsiteY263" fmla="*/ 607697 h 1910656"/>
                  <a:gd name="connsiteX264" fmla="*/ 391389 w 3162529"/>
                  <a:gd name="connsiteY264" fmla="*/ 616307 h 1910656"/>
                  <a:gd name="connsiteX265" fmla="*/ 384887 w 3162529"/>
                  <a:gd name="connsiteY265" fmla="*/ 622632 h 1910656"/>
                  <a:gd name="connsiteX266" fmla="*/ 384009 w 3162529"/>
                  <a:gd name="connsiteY266" fmla="*/ 626059 h 1910656"/>
                  <a:gd name="connsiteX267" fmla="*/ 387699 w 3162529"/>
                  <a:gd name="connsiteY267" fmla="*/ 624829 h 1910656"/>
                  <a:gd name="connsiteX268" fmla="*/ 388665 w 3162529"/>
                  <a:gd name="connsiteY268" fmla="*/ 623950 h 1910656"/>
                  <a:gd name="connsiteX269" fmla="*/ 394024 w 3162529"/>
                  <a:gd name="connsiteY269" fmla="*/ 622984 h 1910656"/>
                  <a:gd name="connsiteX270" fmla="*/ 392882 w 3162529"/>
                  <a:gd name="connsiteY270" fmla="*/ 627376 h 1910656"/>
                  <a:gd name="connsiteX271" fmla="*/ 375399 w 3162529"/>
                  <a:gd name="connsiteY271" fmla="*/ 647758 h 1910656"/>
                  <a:gd name="connsiteX272" fmla="*/ 365296 w 3162529"/>
                  <a:gd name="connsiteY272" fmla="*/ 661991 h 1910656"/>
                  <a:gd name="connsiteX273" fmla="*/ 360200 w 3162529"/>
                  <a:gd name="connsiteY273" fmla="*/ 663836 h 1910656"/>
                  <a:gd name="connsiteX274" fmla="*/ 349131 w 3162529"/>
                  <a:gd name="connsiteY274" fmla="*/ 668668 h 1910656"/>
                  <a:gd name="connsiteX275" fmla="*/ 348252 w 3162529"/>
                  <a:gd name="connsiteY275" fmla="*/ 673851 h 1910656"/>
                  <a:gd name="connsiteX276" fmla="*/ 347022 w 3162529"/>
                  <a:gd name="connsiteY276" fmla="*/ 685184 h 1910656"/>
                  <a:gd name="connsiteX277" fmla="*/ 326992 w 3162529"/>
                  <a:gd name="connsiteY277" fmla="*/ 704248 h 1910656"/>
                  <a:gd name="connsiteX278" fmla="*/ 327695 w 3162529"/>
                  <a:gd name="connsiteY278" fmla="*/ 711101 h 1910656"/>
                  <a:gd name="connsiteX279" fmla="*/ 331121 w 3162529"/>
                  <a:gd name="connsiteY279" fmla="*/ 712155 h 1910656"/>
                  <a:gd name="connsiteX280" fmla="*/ 328397 w 3162529"/>
                  <a:gd name="connsiteY280" fmla="*/ 713737 h 1910656"/>
                  <a:gd name="connsiteX281" fmla="*/ 315307 w 3162529"/>
                  <a:gd name="connsiteY281" fmla="*/ 732801 h 1910656"/>
                  <a:gd name="connsiteX282" fmla="*/ 307752 w 3162529"/>
                  <a:gd name="connsiteY282" fmla="*/ 749142 h 1910656"/>
                  <a:gd name="connsiteX283" fmla="*/ 280254 w 3162529"/>
                  <a:gd name="connsiteY283" fmla="*/ 784810 h 1910656"/>
                  <a:gd name="connsiteX284" fmla="*/ 276476 w 3162529"/>
                  <a:gd name="connsiteY284" fmla="*/ 792278 h 1910656"/>
                  <a:gd name="connsiteX285" fmla="*/ 259959 w 3162529"/>
                  <a:gd name="connsiteY285" fmla="*/ 815032 h 1910656"/>
                  <a:gd name="connsiteX286" fmla="*/ 252052 w 3162529"/>
                  <a:gd name="connsiteY286" fmla="*/ 828298 h 1910656"/>
                  <a:gd name="connsiteX287" fmla="*/ 250383 w 3162529"/>
                  <a:gd name="connsiteY287" fmla="*/ 833130 h 1910656"/>
                  <a:gd name="connsiteX288" fmla="*/ 252140 w 3162529"/>
                  <a:gd name="connsiteY288" fmla="*/ 833481 h 1910656"/>
                  <a:gd name="connsiteX289" fmla="*/ 252755 w 3162529"/>
                  <a:gd name="connsiteY289" fmla="*/ 828913 h 1910656"/>
                  <a:gd name="connsiteX290" fmla="*/ 257587 w 3162529"/>
                  <a:gd name="connsiteY290" fmla="*/ 825135 h 1910656"/>
                  <a:gd name="connsiteX291" fmla="*/ 262156 w 3162529"/>
                  <a:gd name="connsiteY291" fmla="*/ 821533 h 1910656"/>
                  <a:gd name="connsiteX292" fmla="*/ 261365 w 3162529"/>
                  <a:gd name="connsiteY292" fmla="*/ 826629 h 1910656"/>
                  <a:gd name="connsiteX293" fmla="*/ 247221 w 3162529"/>
                  <a:gd name="connsiteY293" fmla="*/ 850788 h 1910656"/>
                  <a:gd name="connsiteX294" fmla="*/ 237029 w 3162529"/>
                  <a:gd name="connsiteY294" fmla="*/ 867656 h 1910656"/>
                  <a:gd name="connsiteX295" fmla="*/ 236414 w 3162529"/>
                  <a:gd name="connsiteY295" fmla="*/ 870028 h 1910656"/>
                  <a:gd name="connsiteX296" fmla="*/ 224291 w 3162529"/>
                  <a:gd name="connsiteY296" fmla="*/ 881889 h 1910656"/>
                  <a:gd name="connsiteX297" fmla="*/ 221040 w 3162529"/>
                  <a:gd name="connsiteY297" fmla="*/ 898844 h 1910656"/>
                  <a:gd name="connsiteX298" fmla="*/ 207247 w 3162529"/>
                  <a:gd name="connsiteY298" fmla="*/ 920544 h 1910656"/>
                  <a:gd name="connsiteX299" fmla="*/ 205226 w 3162529"/>
                  <a:gd name="connsiteY299" fmla="*/ 929505 h 1910656"/>
                  <a:gd name="connsiteX300" fmla="*/ 189676 w 3162529"/>
                  <a:gd name="connsiteY300" fmla="*/ 954017 h 1910656"/>
                  <a:gd name="connsiteX301" fmla="*/ 182033 w 3162529"/>
                  <a:gd name="connsiteY301" fmla="*/ 971324 h 1910656"/>
                  <a:gd name="connsiteX302" fmla="*/ 183527 w 3162529"/>
                  <a:gd name="connsiteY302" fmla="*/ 972905 h 1910656"/>
                  <a:gd name="connsiteX303" fmla="*/ 184669 w 3162529"/>
                  <a:gd name="connsiteY303" fmla="*/ 970709 h 1910656"/>
                  <a:gd name="connsiteX304" fmla="*/ 187392 w 3162529"/>
                  <a:gd name="connsiteY304" fmla="*/ 964032 h 1910656"/>
                  <a:gd name="connsiteX305" fmla="*/ 191873 w 3162529"/>
                  <a:gd name="connsiteY305" fmla="*/ 960606 h 1910656"/>
                  <a:gd name="connsiteX306" fmla="*/ 192048 w 3162529"/>
                  <a:gd name="connsiteY306" fmla="*/ 966668 h 1910656"/>
                  <a:gd name="connsiteX307" fmla="*/ 174741 w 3162529"/>
                  <a:gd name="connsiteY307" fmla="*/ 995044 h 1910656"/>
                  <a:gd name="connsiteX308" fmla="*/ 171754 w 3162529"/>
                  <a:gd name="connsiteY308" fmla="*/ 1002600 h 1910656"/>
                  <a:gd name="connsiteX309" fmla="*/ 169382 w 3162529"/>
                  <a:gd name="connsiteY309" fmla="*/ 1018062 h 1910656"/>
                  <a:gd name="connsiteX310" fmla="*/ 154096 w 3162529"/>
                  <a:gd name="connsiteY310" fmla="*/ 1039147 h 1910656"/>
                  <a:gd name="connsiteX311" fmla="*/ 152514 w 3162529"/>
                  <a:gd name="connsiteY311" fmla="*/ 1043188 h 1910656"/>
                  <a:gd name="connsiteX312" fmla="*/ 147946 w 3162529"/>
                  <a:gd name="connsiteY312" fmla="*/ 1046878 h 1910656"/>
                  <a:gd name="connsiteX313" fmla="*/ 150230 w 3162529"/>
                  <a:gd name="connsiteY313" fmla="*/ 1049074 h 1910656"/>
                  <a:gd name="connsiteX314" fmla="*/ 153217 w 3162529"/>
                  <a:gd name="connsiteY314" fmla="*/ 1043803 h 1910656"/>
                  <a:gd name="connsiteX315" fmla="*/ 157785 w 3162529"/>
                  <a:gd name="connsiteY315" fmla="*/ 1051007 h 1910656"/>
                  <a:gd name="connsiteX316" fmla="*/ 141972 w 3162529"/>
                  <a:gd name="connsiteY316" fmla="*/ 1085007 h 1910656"/>
                  <a:gd name="connsiteX317" fmla="*/ 138633 w 3162529"/>
                  <a:gd name="connsiteY317" fmla="*/ 1086061 h 1910656"/>
                  <a:gd name="connsiteX318" fmla="*/ 134943 w 3162529"/>
                  <a:gd name="connsiteY318" fmla="*/ 1092299 h 1910656"/>
                  <a:gd name="connsiteX319" fmla="*/ 140478 w 3162529"/>
                  <a:gd name="connsiteY319" fmla="*/ 1089311 h 1910656"/>
                  <a:gd name="connsiteX320" fmla="*/ 143992 w 3162529"/>
                  <a:gd name="connsiteY320" fmla="*/ 1088345 h 1910656"/>
                  <a:gd name="connsiteX321" fmla="*/ 142938 w 3162529"/>
                  <a:gd name="connsiteY321" fmla="*/ 1091947 h 1910656"/>
                  <a:gd name="connsiteX322" fmla="*/ 132308 w 3162529"/>
                  <a:gd name="connsiteY322" fmla="*/ 1119006 h 1910656"/>
                  <a:gd name="connsiteX323" fmla="*/ 132132 w 3162529"/>
                  <a:gd name="connsiteY323" fmla="*/ 1122784 h 1910656"/>
                  <a:gd name="connsiteX324" fmla="*/ 121502 w 3162529"/>
                  <a:gd name="connsiteY324" fmla="*/ 1157750 h 1910656"/>
                  <a:gd name="connsiteX325" fmla="*/ 113858 w 3162529"/>
                  <a:gd name="connsiteY325" fmla="*/ 1166798 h 1910656"/>
                  <a:gd name="connsiteX326" fmla="*/ 112629 w 3162529"/>
                  <a:gd name="connsiteY326" fmla="*/ 1174530 h 1910656"/>
                  <a:gd name="connsiteX327" fmla="*/ 114913 w 3162529"/>
                  <a:gd name="connsiteY327" fmla="*/ 1182964 h 1910656"/>
                  <a:gd name="connsiteX328" fmla="*/ 103140 w 3162529"/>
                  <a:gd name="connsiteY328" fmla="*/ 1214767 h 1910656"/>
                  <a:gd name="connsiteX329" fmla="*/ 97430 w 3162529"/>
                  <a:gd name="connsiteY329" fmla="*/ 1221531 h 1910656"/>
                  <a:gd name="connsiteX330" fmla="*/ 96288 w 3162529"/>
                  <a:gd name="connsiteY330" fmla="*/ 1224255 h 1910656"/>
                  <a:gd name="connsiteX331" fmla="*/ 99802 w 3162529"/>
                  <a:gd name="connsiteY331" fmla="*/ 1224255 h 1910656"/>
                  <a:gd name="connsiteX332" fmla="*/ 102613 w 3162529"/>
                  <a:gd name="connsiteY332" fmla="*/ 1222761 h 1910656"/>
                  <a:gd name="connsiteX333" fmla="*/ 103052 w 3162529"/>
                  <a:gd name="connsiteY333" fmla="*/ 1226188 h 1910656"/>
                  <a:gd name="connsiteX334" fmla="*/ 95497 w 3162529"/>
                  <a:gd name="connsiteY334" fmla="*/ 1253247 h 1910656"/>
                  <a:gd name="connsiteX335" fmla="*/ 92861 w 3162529"/>
                  <a:gd name="connsiteY335" fmla="*/ 1259923 h 1910656"/>
                  <a:gd name="connsiteX336" fmla="*/ 90226 w 3162529"/>
                  <a:gd name="connsiteY336" fmla="*/ 1273717 h 1910656"/>
                  <a:gd name="connsiteX337" fmla="*/ 82583 w 3162529"/>
                  <a:gd name="connsiteY337" fmla="*/ 1296822 h 1910656"/>
                  <a:gd name="connsiteX338" fmla="*/ 78014 w 3162529"/>
                  <a:gd name="connsiteY338" fmla="*/ 1303938 h 1910656"/>
                  <a:gd name="connsiteX339" fmla="*/ 78102 w 3162529"/>
                  <a:gd name="connsiteY339" fmla="*/ 1310967 h 1910656"/>
                  <a:gd name="connsiteX340" fmla="*/ 82231 w 3162529"/>
                  <a:gd name="connsiteY340" fmla="*/ 1306662 h 1910656"/>
                  <a:gd name="connsiteX341" fmla="*/ 83637 w 3162529"/>
                  <a:gd name="connsiteY341" fmla="*/ 1303411 h 1910656"/>
                  <a:gd name="connsiteX342" fmla="*/ 84779 w 3162529"/>
                  <a:gd name="connsiteY342" fmla="*/ 1306837 h 1910656"/>
                  <a:gd name="connsiteX343" fmla="*/ 76784 w 3162529"/>
                  <a:gd name="connsiteY343" fmla="*/ 1340134 h 1910656"/>
                  <a:gd name="connsiteX344" fmla="*/ 73885 w 3162529"/>
                  <a:gd name="connsiteY344" fmla="*/ 1371146 h 1910656"/>
                  <a:gd name="connsiteX345" fmla="*/ 67296 w 3162529"/>
                  <a:gd name="connsiteY345" fmla="*/ 1382392 h 1910656"/>
                  <a:gd name="connsiteX346" fmla="*/ 61410 w 3162529"/>
                  <a:gd name="connsiteY346" fmla="*/ 1389156 h 1910656"/>
                  <a:gd name="connsiteX347" fmla="*/ 62464 w 3162529"/>
                  <a:gd name="connsiteY347" fmla="*/ 1395043 h 1910656"/>
                  <a:gd name="connsiteX348" fmla="*/ 66417 w 3162529"/>
                  <a:gd name="connsiteY348" fmla="*/ 1391792 h 1910656"/>
                  <a:gd name="connsiteX349" fmla="*/ 70459 w 3162529"/>
                  <a:gd name="connsiteY349" fmla="*/ 1389947 h 1910656"/>
                  <a:gd name="connsiteX350" fmla="*/ 71601 w 3162529"/>
                  <a:gd name="connsiteY350" fmla="*/ 1393373 h 1910656"/>
                  <a:gd name="connsiteX351" fmla="*/ 71601 w 3162529"/>
                  <a:gd name="connsiteY351" fmla="*/ 1394691 h 1910656"/>
                  <a:gd name="connsiteX352" fmla="*/ 62464 w 3162529"/>
                  <a:gd name="connsiteY352" fmla="*/ 1437125 h 1910656"/>
                  <a:gd name="connsiteX353" fmla="*/ 62640 w 3162529"/>
                  <a:gd name="connsiteY353" fmla="*/ 1442484 h 1910656"/>
                  <a:gd name="connsiteX354" fmla="*/ 62025 w 3162529"/>
                  <a:gd name="connsiteY354" fmla="*/ 1460933 h 1910656"/>
                  <a:gd name="connsiteX355" fmla="*/ 58686 w 3162529"/>
                  <a:gd name="connsiteY355" fmla="*/ 1480436 h 1910656"/>
                  <a:gd name="connsiteX356" fmla="*/ 53854 w 3162529"/>
                  <a:gd name="connsiteY356" fmla="*/ 1492824 h 1910656"/>
                  <a:gd name="connsiteX357" fmla="*/ 57896 w 3162529"/>
                  <a:gd name="connsiteY357" fmla="*/ 1494669 h 1910656"/>
                  <a:gd name="connsiteX358" fmla="*/ 51219 w 3162529"/>
                  <a:gd name="connsiteY358" fmla="*/ 1538069 h 1910656"/>
                  <a:gd name="connsiteX359" fmla="*/ 53679 w 3162529"/>
                  <a:gd name="connsiteY359" fmla="*/ 1553355 h 1910656"/>
                  <a:gd name="connsiteX360" fmla="*/ 52800 w 3162529"/>
                  <a:gd name="connsiteY360" fmla="*/ 1567060 h 1910656"/>
                  <a:gd name="connsiteX361" fmla="*/ 48144 w 3162529"/>
                  <a:gd name="connsiteY361" fmla="*/ 1575582 h 1910656"/>
                  <a:gd name="connsiteX362" fmla="*/ 46475 w 3162529"/>
                  <a:gd name="connsiteY362" fmla="*/ 1583050 h 1910656"/>
                  <a:gd name="connsiteX363" fmla="*/ 51746 w 3162529"/>
                  <a:gd name="connsiteY363" fmla="*/ 1579096 h 1910656"/>
                  <a:gd name="connsiteX364" fmla="*/ 55787 w 3162529"/>
                  <a:gd name="connsiteY364" fmla="*/ 1580238 h 1910656"/>
                  <a:gd name="connsiteX365" fmla="*/ 51570 w 3162529"/>
                  <a:gd name="connsiteY365" fmla="*/ 1612481 h 1910656"/>
                  <a:gd name="connsiteX366" fmla="*/ 50428 w 3162529"/>
                  <a:gd name="connsiteY366" fmla="*/ 1616434 h 1910656"/>
                  <a:gd name="connsiteX367" fmla="*/ 53854 w 3162529"/>
                  <a:gd name="connsiteY367" fmla="*/ 1644811 h 1910656"/>
                  <a:gd name="connsiteX368" fmla="*/ 48144 w 3162529"/>
                  <a:gd name="connsiteY368" fmla="*/ 1665193 h 1910656"/>
                  <a:gd name="connsiteX369" fmla="*/ 49989 w 3162529"/>
                  <a:gd name="connsiteY369" fmla="*/ 1667653 h 1910656"/>
                  <a:gd name="connsiteX370" fmla="*/ 55875 w 3162529"/>
                  <a:gd name="connsiteY370" fmla="*/ 1666862 h 1910656"/>
                  <a:gd name="connsiteX371" fmla="*/ 53942 w 3162529"/>
                  <a:gd name="connsiteY371" fmla="*/ 1673890 h 1910656"/>
                  <a:gd name="connsiteX372" fmla="*/ 55787 w 3162529"/>
                  <a:gd name="connsiteY372" fmla="*/ 1693570 h 1910656"/>
                  <a:gd name="connsiteX373" fmla="*/ 53591 w 3162529"/>
                  <a:gd name="connsiteY373" fmla="*/ 1705694 h 1910656"/>
                  <a:gd name="connsiteX374" fmla="*/ 54206 w 3162529"/>
                  <a:gd name="connsiteY374" fmla="*/ 1714391 h 1910656"/>
                  <a:gd name="connsiteX375" fmla="*/ 53854 w 3162529"/>
                  <a:gd name="connsiteY375" fmla="*/ 1747336 h 1910656"/>
                  <a:gd name="connsiteX376" fmla="*/ 53415 w 3162529"/>
                  <a:gd name="connsiteY376" fmla="*/ 1749708 h 1910656"/>
                  <a:gd name="connsiteX377" fmla="*/ 54733 w 3162529"/>
                  <a:gd name="connsiteY377" fmla="*/ 1754277 h 1910656"/>
                  <a:gd name="connsiteX378" fmla="*/ 57456 w 3162529"/>
                  <a:gd name="connsiteY378" fmla="*/ 1751465 h 1910656"/>
                  <a:gd name="connsiteX379" fmla="*/ 60268 w 3162529"/>
                  <a:gd name="connsiteY379" fmla="*/ 1746809 h 1910656"/>
                  <a:gd name="connsiteX380" fmla="*/ 61058 w 3162529"/>
                  <a:gd name="connsiteY380" fmla="*/ 1751641 h 1910656"/>
                  <a:gd name="connsiteX381" fmla="*/ 61234 w 3162529"/>
                  <a:gd name="connsiteY381" fmla="*/ 1766576 h 1910656"/>
                  <a:gd name="connsiteX382" fmla="*/ 61058 w 3162529"/>
                  <a:gd name="connsiteY382" fmla="*/ 1783620 h 1910656"/>
                  <a:gd name="connsiteX383" fmla="*/ 63782 w 3162529"/>
                  <a:gd name="connsiteY383" fmla="*/ 1805320 h 1910656"/>
                  <a:gd name="connsiteX384" fmla="*/ 67647 w 3162529"/>
                  <a:gd name="connsiteY384" fmla="*/ 1816565 h 1910656"/>
                  <a:gd name="connsiteX385" fmla="*/ 63343 w 3162529"/>
                  <a:gd name="connsiteY385" fmla="*/ 1829479 h 1910656"/>
                  <a:gd name="connsiteX386" fmla="*/ 61410 w 3162529"/>
                  <a:gd name="connsiteY386" fmla="*/ 1835190 h 1910656"/>
                  <a:gd name="connsiteX387" fmla="*/ 62815 w 3162529"/>
                  <a:gd name="connsiteY387" fmla="*/ 1843185 h 1910656"/>
                  <a:gd name="connsiteX388" fmla="*/ 66505 w 3162529"/>
                  <a:gd name="connsiteY388" fmla="*/ 1835541 h 1910656"/>
                  <a:gd name="connsiteX389" fmla="*/ 68438 w 3162529"/>
                  <a:gd name="connsiteY389" fmla="*/ 1830885 h 1910656"/>
                  <a:gd name="connsiteX390" fmla="*/ 71601 w 3162529"/>
                  <a:gd name="connsiteY390" fmla="*/ 1835981 h 1910656"/>
                  <a:gd name="connsiteX391" fmla="*/ 69404 w 3162529"/>
                  <a:gd name="connsiteY391" fmla="*/ 1865675 h 1910656"/>
                  <a:gd name="connsiteX392" fmla="*/ 71074 w 3162529"/>
                  <a:gd name="connsiteY392" fmla="*/ 1869453 h 1910656"/>
                  <a:gd name="connsiteX393" fmla="*/ 77136 w 3162529"/>
                  <a:gd name="connsiteY393" fmla="*/ 1877535 h 1910656"/>
                  <a:gd name="connsiteX394" fmla="*/ 79596 w 3162529"/>
                  <a:gd name="connsiteY394" fmla="*/ 1893525 h 1910656"/>
                  <a:gd name="connsiteX395" fmla="*/ 71864 w 3162529"/>
                  <a:gd name="connsiteY395" fmla="*/ 1901080 h 1910656"/>
                  <a:gd name="connsiteX396" fmla="*/ 45684 w 3162529"/>
                  <a:gd name="connsiteY396" fmla="*/ 1901080 h 1910656"/>
                  <a:gd name="connsiteX397" fmla="*/ 34175 w 3162529"/>
                  <a:gd name="connsiteY397" fmla="*/ 1900641 h 1910656"/>
                  <a:gd name="connsiteX398" fmla="*/ 31188 w 3162529"/>
                  <a:gd name="connsiteY398" fmla="*/ 1890450 h 1910656"/>
                  <a:gd name="connsiteX399" fmla="*/ 27323 w 3162529"/>
                  <a:gd name="connsiteY399" fmla="*/ 1867081 h 1910656"/>
                  <a:gd name="connsiteX400" fmla="*/ 26356 w 3162529"/>
                  <a:gd name="connsiteY400" fmla="*/ 1859613 h 1910656"/>
                  <a:gd name="connsiteX401" fmla="*/ 22403 w 3162529"/>
                  <a:gd name="connsiteY401" fmla="*/ 1823418 h 1910656"/>
                  <a:gd name="connsiteX402" fmla="*/ 24248 w 3162529"/>
                  <a:gd name="connsiteY402" fmla="*/ 1820782 h 1910656"/>
                  <a:gd name="connsiteX403" fmla="*/ 16956 w 3162529"/>
                  <a:gd name="connsiteY403" fmla="*/ 1787046 h 1910656"/>
                  <a:gd name="connsiteX404" fmla="*/ 11685 w 3162529"/>
                  <a:gd name="connsiteY404" fmla="*/ 1748127 h 1910656"/>
                  <a:gd name="connsiteX405" fmla="*/ 11685 w 3162529"/>
                  <a:gd name="connsiteY405" fmla="*/ 1746809 h 1910656"/>
                  <a:gd name="connsiteX406" fmla="*/ 13266 w 3162529"/>
                  <a:gd name="connsiteY406" fmla="*/ 1690671 h 1910656"/>
                  <a:gd name="connsiteX407" fmla="*/ 11421 w 3162529"/>
                  <a:gd name="connsiteY407" fmla="*/ 1679162 h 1910656"/>
                  <a:gd name="connsiteX408" fmla="*/ 8434 w 3162529"/>
                  <a:gd name="connsiteY408" fmla="*/ 1648149 h 1910656"/>
                  <a:gd name="connsiteX409" fmla="*/ 6589 w 3162529"/>
                  <a:gd name="connsiteY409" fmla="*/ 1613974 h 1910656"/>
                  <a:gd name="connsiteX410" fmla="*/ 6940 w 3162529"/>
                  <a:gd name="connsiteY410" fmla="*/ 1582171 h 1910656"/>
                  <a:gd name="connsiteX411" fmla="*/ 9752 w 3162529"/>
                  <a:gd name="connsiteY411" fmla="*/ 1548523 h 1910656"/>
                  <a:gd name="connsiteX412" fmla="*/ 12563 w 3162529"/>
                  <a:gd name="connsiteY412" fmla="*/ 1518653 h 1910656"/>
                  <a:gd name="connsiteX413" fmla="*/ 12915 w 3162529"/>
                  <a:gd name="connsiteY413" fmla="*/ 1489310 h 1910656"/>
                  <a:gd name="connsiteX414" fmla="*/ 11948 w 3162529"/>
                  <a:gd name="connsiteY414" fmla="*/ 1482106 h 1910656"/>
                  <a:gd name="connsiteX415" fmla="*/ 19416 w 3162529"/>
                  <a:gd name="connsiteY415" fmla="*/ 1445383 h 1910656"/>
                  <a:gd name="connsiteX416" fmla="*/ 18186 w 3162529"/>
                  <a:gd name="connsiteY416" fmla="*/ 1439497 h 1910656"/>
                  <a:gd name="connsiteX417" fmla="*/ 17131 w 3162529"/>
                  <a:gd name="connsiteY417" fmla="*/ 1430887 h 1910656"/>
                  <a:gd name="connsiteX418" fmla="*/ 22139 w 3162529"/>
                  <a:gd name="connsiteY418" fmla="*/ 1405497 h 1910656"/>
                  <a:gd name="connsiteX419" fmla="*/ 24950 w 3162529"/>
                  <a:gd name="connsiteY419" fmla="*/ 1376505 h 1910656"/>
                  <a:gd name="connsiteX420" fmla="*/ 27410 w 3162529"/>
                  <a:gd name="connsiteY420" fmla="*/ 1369741 h 1910656"/>
                  <a:gd name="connsiteX421" fmla="*/ 31452 w 3162529"/>
                  <a:gd name="connsiteY421" fmla="*/ 1369126 h 1910656"/>
                  <a:gd name="connsiteX422" fmla="*/ 33472 w 3162529"/>
                  <a:gd name="connsiteY422" fmla="*/ 1373431 h 1910656"/>
                  <a:gd name="connsiteX423" fmla="*/ 36899 w 3162529"/>
                  <a:gd name="connsiteY423" fmla="*/ 1373870 h 1910656"/>
                  <a:gd name="connsiteX424" fmla="*/ 36108 w 3162529"/>
                  <a:gd name="connsiteY424" fmla="*/ 1371058 h 1910656"/>
                  <a:gd name="connsiteX425" fmla="*/ 29607 w 3162529"/>
                  <a:gd name="connsiteY425" fmla="*/ 1356738 h 1910656"/>
                  <a:gd name="connsiteX426" fmla="*/ 28025 w 3162529"/>
                  <a:gd name="connsiteY426" fmla="*/ 1354015 h 1910656"/>
                  <a:gd name="connsiteX427" fmla="*/ 36196 w 3162529"/>
                  <a:gd name="connsiteY427" fmla="*/ 1324672 h 1910656"/>
                  <a:gd name="connsiteX428" fmla="*/ 37865 w 3162529"/>
                  <a:gd name="connsiteY428" fmla="*/ 1314832 h 1910656"/>
                  <a:gd name="connsiteX429" fmla="*/ 40940 w 3162529"/>
                  <a:gd name="connsiteY429" fmla="*/ 1285928 h 1910656"/>
                  <a:gd name="connsiteX430" fmla="*/ 50955 w 3162529"/>
                  <a:gd name="connsiteY430" fmla="*/ 1242880 h 1910656"/>
                  <a:gd name="connsiteX431" fmla="*/ 51131 w 3162529"/>
                  <a:gd name="connsiteY431" fmla="*/ 1241650 h 1910656"/>
                  <a:gd name="connsiteX432" fmla="*/ 58247 w 3162529"/>
                  <a:gd name="connsiteY432" fmla="*/ 1219423 h 1910656"/>
                  <a:gd name="connsiteX433" fmla="*/ 64133 w 3162529"/>
                  <a:gd name="connsiteY433" fmla="*/ 1187532 h 1910656"/>
                  <a:gd name="connsiteX434" fmla="*/ 74939 w 3162529"/>
                  <a:gd name="connsiteY434" fmla="*/ 1148701 h 1910656"/>
                  <a:gd name="connsiteX435" fmla="*/ 88117 w 3162529"/>
                  <a:gd name="connsiteY435" fmla="*/ 1109606 h 1910656"/>
                  <a:gd name="connsiteX436" fmla="*/ 101559 w 3162529"/>
                  <a:gd name="connsiteY436" fmla="*/ 1063834 h 1910656"/>
                  <a:gd name="connsiteX437" fmla="*/ 108851 w 3162529"/>
                  <a:gd name="connsiteY437" fmla="*/ 1047317 h 1910656"/>
                  <a:gd name="connsiteX438" fmla="*/ 129233 w 3162529"/>
                  <a:gd name="connsiteY438" fmla="*/ 995484 h 1910656"/>
                  <a:gd name="connsiteX439" fmla="*/ 133098 w 3162529"/>
                  <a:gd name="connsiteY439" fmla="*/ 983975 h 1910656"/>
                  <a:gd name="connsiteX440" fmla="*/ 144168 w 3162529"/>
                  <a:gd name="connsiteY440" fmla="*/ 958585 h 1910656"/>
                  <a:gd name="connsiteX441" fmla="*/ 155413 w 3162529"/>
                  <a:gd name="connsiteY441" fmla="*/ 932932 h 1910656"/>
                  <a:gd name="connsiteX442" fmla="*/ 161300 w 3162529"/>
                  <a:gd name="connsiteY442" fmla="*/ 925640 h 1910656"/>
                  <a:gd name="connsiteX443" fmla="*/ 163759 w 3162529"/>
                  <a:gd name="connsiteY443" fmla="*/ 922214 h 1910656"/>
                  <a:gd name="connsiteX444" fmla="*/ 179222 w 3162529"/>
                  <a:gd name="connsiteY444" fmla="*/ 887951 h 1910656"/>
                  <a:gd name="connsiteX445" fmla="*/ 184844 w 3162529"/>
                  <a:gd name="connsiteY445" fmla="*/ 875827 h 1910656"/>
                  <a:gd name="connsiteX446" fmla="*/ 198637 w 3162529"/>
                  <a:gd name="connsiteY446" fmla="*/ 844814 h 1910656"/>
                  <a:gd name="connsiteX447" fmla="*/ 201624 w 3162529"/>
                  <a:gd name="connsiteY447" fmla="*/ 836995 h 1910656"/>
                  <a:gd name="connsiteX448" fmla="*/ 214363 w 3162529"/>
                  <a:gd name="connsiteY448" fmla="*/ 816086 h 1910656"/>
                  <a:gd name="connsiteX449" fmla="*/ 222973 w 3162529"/>
                  <a:gd name="connsiteY449" fmla="*/ 798603 h 1910656"/>
                  <a:gd name="connsiteX450" fmla="*/ 235536 w 3162529"/>
                  <a:gd name="connsiteY450" fmla="*/ 781735 h 1910656"/>
                  <a:gd name="connsiteX451" fmla="*/ 237293 w 3162529"/>
                  <a:gd name="connsiteY451" fmla="*/ 776025 h 1910656"/>
                  <a:gd name="connsiteX452" fmla="*/ 240017 w 3162529"/>
                  <a:gd name="connsiteY452" fmla="*/ 768030 h 1910656"/>
                  <a:gd name="connsiteX453" fmla="*/ 256884 w 3162529"/>
                  <a:gd name="connsiteY453" fmla="*/ 744837 h 1910656"/>
                  <a:gd name="connsiteX454" fmla="*/ 263561 w 3162529"/>
                  <a:gd name="connsiteY454" fmla="*/ 730605 h 1910656"/>
                  <a:gd name="connsiteX455" fmla="*/ 285788 w 3162529"/>
                  <a:gd name="connsiteY455" fmla="*/ 697835 h 1910656"/>
                  <a:gd name="connsiteX456" fmla="*/ 306961 w 3162529"/>
                  <a:gd name="connsiteY456" fmla="*/ 671128 h 1910656"/>
                  <a:gd name="connsiteX457" fmla="*/ 312847 w 3162529"/>
                  <a:gd name="connsiteY457" fmla="*/ 657862 h 1910656"/>
                  <a:gd name="connsiteX458" fmla="*/ 324795 w 3162529"/>
                  <a:gd name="connsiteY458" fmla="*/ 643454 h 1910656"/>
                  <a:gd name="connsiteX459" fmla="*/ 338325 w 3162529"/>
                  <a:gd name="connsiteY459" fmla="*/ 621227 h 1910656"/>
                  <a:gd name="connsiteX460" fmla="*/ 353084 w 3162529"/>
                  <a:gd name="connsiteY460" fmla="*/ 600142 h 1910656"/>
                  <a:gd name="connsiteX461" fmla="*/ 372676 w 3162529"/>
                  <a:gd name="connsiteY461" fmla="*/ 579408 h 1910656"/>
                  <a:gd name="connsiteX462" fmla="*/ 375399 w 3162529"/>
                  <a:gd name="connsiteY462" fmla="*/ 576685 h 1910656"/>
                  <a:gd name="connsiteX463" fmla="*/ 402897 w 3162529"/>
                  <a:gd name="connsiteY463" fmla="*/ 543652 h 1910656"/>
                  <a:gd name="connsiteX464" fmla="*/ 418272 w 3162529"/>
                  <a:gd name="connsiteY464" fmla="*/ 519931 h 1910656"/>
                  <a:gd name="connsiteX465" fmla="*/ 420732 w 3162529"/>
                  <a:gd name="connsiteY465" fmla="*/ 515714 h 1910656"/>
                  <a:gd name="connsiteX466" fmla="*/ 463165 w 3162529"/>
                  <a:gd name="connsiteY466" fmla="*/ 470557 h 1910656"/>
                  <a:gd name="connsiteX467" fmla="*/ 495056 w 3162529"/>
                  <a:gd name="connsiteY467" fmla="*/ 440863 h 1910656"/>
                  <a:gd name="connsiteX468" fmla="*/ 523345 w 3162529"/>
                  <a:gd name="connsiteY468" fmla="*/ 411344 h 1910656"/>
                  <a:gd name="connsiteX469" fmla="*/ 555060 w 3162529"/>
                  <a:gd name="connsiteY469" fmla="*/ 381298 h 1910656"/>
                  <a:gd name="connsiteX470" fmla="*/ 591344 w 3162529"/>
                  <a:gd name="connsiteY470" fmla="*/ 349934 h 1910656"/>
                  <a:gd name="connsiteX471" fmla="*/ 625431 w 3162529"/>
                  <a:gd name="connsiteY471" fmla="*/ 321821 h 1910656"/>
                  <a:gd name="connsiteX472" fmla="*/ 653281 w 3162529"/>
                  <a:gd name="connsiteY472" fmla="*/ 301087 h 1910656"/>
                  <a:gd name="connsiteX473" fmla="*/ 664702 w 3162529"/>
                  <a:gd name="connsiteY473" fmla="*/ 293796 h 1910656"/>
                  <a:gd name="connsiteX474" fmla="*/ 676562 w 3162529"/>
                  <a:gd name="connsiteY474" fmla="*/ 284220 h 1910656"/>
                  <a:gd name="connsiteX475" fmla="*/ 702567 w 3162529"/>
                  <a:gd name="connsiteY475" fmla="*/ 265419 h 1910656"/>
                  <a:gd name="connsiteX476" fmla="*/ 716887 w 3162529"/>
                  <a:gd name="connsiteY476" fmla="*/ 255931 h 1910656"/>
                  <a:gd name="connsiteX477" fmla="*/ 752380 w 3162529"/>
                  <a:gd name="connsiteY477" fmla="*/ 230804 h 1910656"/>
                  <a:gd name="connsiteX478" fmla="*/ 771620 w 3162529"/>
                  <a:gd name="connsiteY478" fmla="*/ 217099 h 1910656"/>
                  <a:gd name="connsiteX479" fmla="*/ 808782 w 3162529"/>
                  <a:gd name="connsiteY479" fmla="*/ 196366 h 1910656"/>
                  <a:gd name="connsiteX480" fmla="*/ 840936 w 3162529"/>
                  <a:gd name="connsiteY480" fmla="*/ 178971 h 1910656"/>
                  <a:gd name="connsiteX481" fmla="*/ 848755 w 3162529"/>
                  <a:gd name="connsiteY481" fmla="*/ 175808 h 1910656"/>
                  <a:gd name="connsiteX482" fmla="*/ 861494 w 3162529"/>
                  <a:gd name="connsiteY482" fmla="*/ 168780 h 1910656"/>
                  <a:gd name="connsiteX483" fmla="*/ 890047 w 3162529"/>
                  <a:gd name="connsiteY483" fmla="*/ 152000 h 1910656"/>
                  <a:gd name="connsiteX484" fmla="*/ 918423 w 3162529"/>
                  <a:gd name="connsiteY484" fmla="*/ 138382 h 1910656"/>
                  <a:gd name="connsiteX485" fmla="*/ 967709 w 3162529"/>
                  <a:gd name="connsiteY485" fmla="*/ 118176 h 1910656"/>
                  <a:gd name="connsiteX486" fmla="*/ 970169 w 3162529"/>
                  <a:gd name="connsiteY486" fmla="*/ 117912 h 1910656"/>
                  <a:gd name="connsiteX487" fmla="*/ 1002499 w 3162529"/>
                  <a:gd name="connsiteY487" fmla="*/ 104031 h 1910656"/>
                  <a:gd name="connsiteX488" fmla="*/ 1020861 w 3162529"/>
                  <a:gd name="connsiteY488" fmla="*/ 94543 h 1910656"/>
                  <a:gd name="connsiteX489" fmla="*/ 1063031 w 3162529"/>
                  <a:gd name="connsiteY489" fmla="*/ 79169 h 1910656"/>
                  <a:gd name="connsiteX490" fmla="*/ 1091935 w 3162529"/>
                  <a:gd name="connsiteY490" fmla="*/ 69856 h 1910656"/>
                  <a:gd name="connsiteX491" fmla="*/ 1123474 w 3162529"/>
                  <a:gd name="connsiteY491" fmla="*/ 60017 h 1910656"/>
                  <a:gd name="connsiteX492" fmla="*/ 1141308 w 3162529"/>
                  <a:gd name="connsiteY492" fmla="*/ 57732 h 1910656"/>
                  <a:gd name="connsiteX493" fmla="*/ 1146404 w 3162529"/>
                  <a:gd name="connsiteY493" fmla="*/ 54658 h 1910656"/>
                  <a:gd name="connsiteX494" fmla="*/ 1156331 w 3162529"/>
                  <a:gd name="connsiteY494" fmla="*/ 50265 h 1910656"/>
                  <a:gd name="connsiteX495" fmla="*/ 1199380 w 3162529"/>
                  <a:gd name="connsiteY495" fmla="*/ 39986 h 1910656"/>
                  <a:gd name="connsiteX496" fmla="*/ 1229777 w 3162529"/>
                  <a:gd name="connsiteY496" fmla="*/ 34188 h 1910656"/>
                  <a:gd name="connsiteX497" fmla="*/ 1277394 w 3162529"/>
                  <a:gd name="connsiteY497" fmla="*/ 25842 h 1910656"/>
                  <a:gd name="connsiteX498" fmla="*/ 1279239 w 3162529"/>
                  <a:gd name="connsiteY498" fmla="*/ 24084 h 1910656"/>
                  <a:gd name="connsiteX499" fmla="*/ 1308143 w 3162529"/>
                  <a:gd name="connsiteY499" fmla="*/ 18901 h 1910656"/>
                  <a:gd name="connsiteX500" fmla="*/ 1317104 w 3162529"/>
                  <a:gd name="connsiteY500" fmla="*/ 18638 h 1910656"/>
                  <a:gd name="connsiteX501" fmla="*/ 1339946 w 3162529"/>
                  <a:gd name="connsiteY501" fmla="*/ 15563 h 1910656"/>
                  <a:gd name="connsiteX502" fmla="*/ 1345568 w 3162529"/>
                  <a:gd name="connsiteY502" fmla="*/ 13278 h 1910656"/>
                  <a:gd name="connsiteX503" fmla="*/ 1386420 w 3162529"/>
                  <a:gd name="connsiteY503" fmla="*/ 10643 h 1910656"/>
                  <a:gd name="connsiteX504" fmla="*/ 1403903 w 3162529"/>
                  <a:gd name="connsiteY504" fmla="*/ 10906 h 1910656"/>
                  <a:gd name="connsiteX505" fmla="*/ 1422440 w 3162529"/>
                  <a:gd name="connsiteY505" fmla="*/ 8095 h 1910656"/>
                  <a:gd name="connsiteX506" fmla="*/ 1437112 w 3162529"/>
                  <a:gd name="connsiteY506" fmla="*/ 10291 h 1910656"/>
                  <a:gd name="connsiteX507" fmla="*/ 1454331 w 3162529"/>
                  <a:gd name="connsiteY507" fmla="*/ 7744 h 1910656"/>
                  <a:gd name="connsiteX508" fmla="*/ 1512578 w 3162529"/>
                  <a:gd name="connsiteY508" fmla="*/ 6953 h 1910656"/>
                  <a:gd name="connsiteX509" fmla="*/ 1545699 w 3162529"/>
                  <a:gd name="connsiteY509" fmla="*/ 7832 h 1910656"/>
                  <a:gd name="connsiteX510" fmla="*/ 1547017 w 3162529"/>
                  <a:gd name="connsiteY510" fmla="*/ 7832 h 1910656"/>
                  <a:gd name="connsiteX511" fmla="*/ 1566872 w 3162529"/>
                  <a:gd name="connsiteY511" fmla="*/ 10291 h 1910656"/>
                  <a:gd name="connsiteX512" fmla="*/ 1585409 w 3162529"/>
                  <a:gd name="connsiteY512" fmla="*/ 8183 h 1910656"/>
                  <a:gd name="connsiteX513" fmla="*/ 1596479 w 3162529"/>
                  <a:gd name="connsiteY513" fmla="*/ 12839 h 1910656"/>
                  <a:gd name="connsiteX514" fmla="*/ 1605703 w 3162529"/>
                  <a:gd name="connsiteY514" fmla="*/ 12136 h 1910656"/>
                  <a:gd name="connsiteX515" fmla="*/ 1611414 w 3162529"/>
                  <a:gd name="connsiteY515" fmla="*/ 10643 h 1910656"/>
                  <a:gd name="connsiteX516" fmla="*/ 1660436 w 3162529"/>
                  <a:gd name="connsiteY516" fmla="*/ 10116 h 1910656"/>
                  <a:gd name="connsiteX517" fmla="*/ 1690746 w 3162529"/>
                  <a:gd name="connsiteY517" fmla="*/ 8095 h 1910656"/>
                  <a:gd name="connsiteX518" fmla="*/ 1716399 w 3162529"/>
                  <a:gd name="connsiteY518" fmla="*/ 12312 h 1910656"/>
                  <a:gd name="connsiteX519" fmla="*/ 1722549 w 3162529"/>
                  <a:gd name="connsiteY519" fmla="*/ 12927 h 1910656"/>
                  <a:gd name="connsiteX520" fmla="*/ 1745655 w 3162529"/>
                  <a:gd name="connsiteY520" fmla="*/ 10643 h 1910656"/>
                  <a:gd name="connsiteX521" fmla="*/ 1753122 w 3162529"/>
                  <a:gd name="connsiteY521" fmla="*/ 10643 h 1910656"/>
                  <a:gd name="connsiteX522" fmla="*/ 1771132 w 3162529"/>
                  <a:gd name="connsiteY522" fmla="*/ 13278 h 1910656"/>
                  <a:gd name="connsiteX523" fmla="*/ 1825074 w 3162529"/>
                  <a:gd name="connsiteY523" fmla="*/ 18989 h 1910656"/>
                  <a:gd name="connsiteX524" fmla="*/ 1847038 w 3162529"/>
                  <a:gd name="connsiteY524" fmla="*/ 21185 h 1910656"/>
                  <a:gd name="connsiteX525" fmla="*/ 1852660 w 3162529"/>
                  <a:gd name="connsiteY525" fmla="*/ 23030 h 1910656"/>
                  <a:gd name="connsiteX526" fmla="*/ 1883497 w 3162529"/>
                  <a:gd name="connsiteY526" fmla="*/ 28916 h 1910656"/>
                  <a:gd name="connsiteX527" fmla="*/ 1887363 w 3162529"/>
                  <a:gd name="connsiteY527" fmla="*/ 28916 h 1910656"/>
                  <a:gd name="connsiteX528" fmla="*/ 1938230 w 3162529"/>
                  <a:gd name="connsiteY528" fmla="*/ 38844 h 1910656"/>
                  <a:gd name="connsiteX529" fmla="*/ 1964059 w 3162529"/>
                  <a:gd name="connsiteY529" fmla="*/ 42885 h 1910656"/>
                  <a:gd name="connsiteX530" fmla="*/ 1999552 w 3162529"/>
                  <a:gd name="connsiteY530" fmla="*/ 52110 h 1910656"/>
                  <a:gd name="connsiteX531" fmla="*/ 2018528 w 3162529"/>
                  <a:gd name="connsiteY531" fmla="*/ 60192 h 1910656"/>
                  <a:gd name="connsiteX532" fmla="*/ 2023184 w 3162529"/>
                  <a:gd name="connsiteY532" fmla="*/ 61247 h 1910656"/>
                  <a:gd name="connsiteX533" fmla="*/ 2048662 w 3162529"/>
                  <a:gd name="connsiteY533" fmla="*/ 64497 h 1910656"/>
                  <a:gd name="connsiteX534" fmla="*/ 2103659 w 3162529"/>
                  <a:gd name="connsiteY534" fmla="*/ 83561 h 1910656"/>
                  <a:gd name="connsiteX535" fmla="*/ 2153735 w 3162529"/>
                  <a:gd name="connsiteY535" fmla="*/ 105349 h 1910656"/>
                  <a:gd name="connsiteX536" fmla="*/ 2179477 w 3162529"/>
                  <a:gd name="connsiteY536" fmla="*/ 112465 h 1910656"/>
                  <a:gd name="connsiteX537" fmla="*/ 2184308 w 3162529"/>
                  <a:gd name="connsiteY537" fmla="*/ 113256 h 1910656"/>
                  <a:gd name="connsiteX538" fmla="*/ 2216902 w 3162529"/>
                  <a:gd name="connsiteY538" fmla="*/ 127928 h 1910656"/>
                  <a:gd name="connsiteX539" fmla="*/ 2249496 w 3162529"/>
                  <a:gd name="connsiteY539" fmla="*/ 144093 h 1910656"/>
                  <a:gd name="connsiteX540" fmla="*/ 2275676 w 3162529"/>
                  <a:gd name="connsiteY540" fmla="*/ 156656 h 1910656"/>
                  <a:gd name="connsiteX541" fmla="*/ 2301945 w 3162529"/>
                  <a:gd name="connsiteY541" fmla="*/ 172733 h 1910656"/>
                  <a:gd name="connsiteX542" fmla="*/ 2311521 w 3162529"/>
                  <a:gd name="connsiteY542" fmla="*/ 177829 h 1910656"/>
                  <a:gd name="connsiteX543" fmla="*/ 2336647 w 3162529"/>
                  <a:gd name="connsiteY543" fmla="*/ 189952 h 1910656"/>
                  <a:gd name="connsiteX544" fmla="*/ 2350440 w 3162529"/>
                  <a:gd name="connsiteY544" fmla="*/ 197859 h 1910656"/>
                  <a:gd name="connsiteX545" fmla="*/ 2374951 w 3162529"/>
                  <a:gd name="connsiteY545" fmla="*/ 211564 h 1910656"/>
                  <a:gd name="connsiteX546" fmla="*/ 2400956 w 3162529"/>
                  <a:gd name="connsiteY546" fmla="*/ 227817 h 1910656"/>
                  <a:gd name="connsiteX547" fmla="*/ 2448660 w 3162529"/>
                  <a:gd name="connsiteY547" fmla="*/ 261553 h 1910656"/>
                  <a:gd name="connsiteX548" fmla="*/ 2461136 w 3162529"/>
                  <a:gd name="connsiteY548" fmla="*/ 269109 h 1910656"/>
                  <a:gd name="connsiteX549" fmla="*/ 2487228 w 3162529"/>
                  <a:gd name="connsiteY549" fmla="*/ 288876 h 1910656"/>
                  <a:gd name="connsiteX550" fmla="*/ 2515693 w 3162529"/>
                  <a:gd name="connsiteY550" fmla="*/ 307852 h 1910656"/>
                  <a:gd name="connsiteX551" fmla="*/ 2526060 w 3162529"/>
                  <a:gd name="connsiteY551" fmla="*/ 326126 h 1910656"/>
                  <a:gd name="connsiteX552" fmla="*/ 2528607 w 3162529"/>
                  <a:gd name="connsiteY552" fmla="*/ 330255 h 1910656"/>
                  <a:gd name="connsiteX553" fmla="*/ 2532209 w 3162529"/>
                  <a:gd name="connsiteY553" fmla="*/ 332627 h 1910656"/>
                  <a:gd name="connsiteX554" fmla="*/ 2533439 w 3162529"/>
                  <a:gd name="connsiteY554" fmla="*/ 328322 h 1910656"/>
                  <a:gd name="connsiteX555" fmla="*/ 2533527 w 3162529"/>
                  <a:gd name="connsiteY555" fmla="*/ 323666 h 1910656"/>
                  <a:gd name="connsiteX556" fmla="*/ 2538359 w 3162529"/>
                  <a:gd name="connsiteY556" fmla="*/ 324808 h 1910656"/>
                  <a:gd name="connsiteX557" fmla="*/ 2557511 w 3162529"/>
                  <a:gd name="connsiteY557" fmla="*/ 341588 h 1910656"/>
                  <a:gd name="connsiteX558" fmla="*/ 2574819 w 3162529"/>
                  <a:gd name="connsiteY558" fmla="*/ 356523 h 1910656"/>
                  <a:gd name="connsiteX559" fmla="*/ 2619712 w 3162529"/>
                  <a:gd name="connsiteY559" fmla="*/ 395969 h 1910656"/>
                  <a:gd name="connsiteX560" fmla="*/ 2650460 w 3162529"/>
                  <a:gd name="connsiteY560" fmla="*/ 428915 h 1910656"/>
                  <a:gd name="connsiteX561" fmla="*/ 2669525 w 3162529"/>
                  <a:gd name="connsiteY561" fmla="*/ 445343 h 1910656"/>
                  <a:gd name="connsiteX562" fmla="*/ 2675587 w 3162529"/>
                  <a:gd name="connsiteY562" fmla="*/ 449560 h 1910656"/>
                  <a:gd name="connsiteX563" fmla="*/ 2706863 w 3162529"/>
                  <a:gd name="connsiteY563" fmla="*/ 481012 h 1910656"/>
                  <a:gd name="connsiteX564" fmla="*/ 2731374 w 3162529"/>
                  <a:gd name="connsiteY564" fmla="*/ 509828 h 1910656"/>
                  <a:gd name="connsiteX565" fmla="*/ 2757994 w 3162529"/>
                  <a:gd name="connsiteY565" fmla="*/ 544706 h 1910656"/>
                  <a:gd name="connsiteX566" fmla="*/ 2774422 w 3162529"/>
                  <a:gd name="connsiteY566" fmla="*/ 561222 h 1910656"/>
                  <a:gd name="connsiteX567" fmla="*/ 2785580 w 3162529"/>
                  <a:gd name="connsiteY567" fmla="*/ 588194 h 1910656"/>
                  <a:gd name="connsiteX568" fmla="*/ 2786370 w 3162529"/>
                  <a:gd name="connsiteY568" fmla="*/ 591796 h 1910656"/>
                  <a:gd name="connsiteX569" fmla="*/ 2788128 w 3162529"/>
                  <a:gd name="connsiteY569" fmla="*/ 588194 h 1910656"/>
                  <a:gd name="connsiteX570" fmla="*/ 2791905 w 3162529"/>
                  <a:gd name="connsiteY570" fmla="*/ 581868 h 1910656"/>
                  <a:gd name="connsiteX571" fmla="*/ 2796474 w 3162529"/>
                  <a:gd name="connsiteY571" fmla="*/ 586261 h 1910656"/>
                  <a:gd name="connsiteX572" fmla="*/ 2825114 w 3162529"/>
                  <a:gd name="connsiteY572" fmla="*/ 625531 h 1910656"/>
                  <a:gd name="connsiteX573" fmla="*/ 2837853 w 3162529"/>
                  <a:gd name="connsiteY573" fmla="*/ 649076 h 1910656"/>
                  <a:gd name="connsiteX574" fmla="*/ 2839170 w 3162529"/>
                  <a:gd name="connsiteY574" fmla="*/ 652327 h 1910656"/>
                  <a:gd name="connsiteX575" fmla="*/ 2853666 w 3162529"/>
                  <a:gd name="connsiteY575" fmla="*/ 669634 h 1910656"/>
                  <a:gd name="connsiteX576" fmla="*/ 2860168 w 3162529"/>
                  <a:gd name="connsiteY576" fmla="*/ 678683 h 1910656"/>
                  <a:gd name="connsiteX577" fmla="*/ 2897945 w 3162529"/>
                  <a:gd name="connsiteY577" fmla="*/ 733855 h 1910656"/>
                  <a:gd name="connsiteX578" fmla="*/ 2917887 w 3162529"/>
                  <a:gd name="connsiteY578" fmla="*/ 764867 h 1910656"/>
                  <a:gd name="connsiteX579" fmla="*/ 2922105 w 3162529"/>
                  <a:gd name="connsiteY579" fmla="*/ 787534 h 1910656"/>
                  <a:gd name="connsiteX580" fmla="*/ 2921841 w 3162529"/>
                  <a:gd name="connsiteY580" fmla="*/ 793947 h 1910656"/>
                  <a:gd name="connsiteX581" fmla="*/ 2922544 w 3162529"/>
                  <a:gd name="connsiteY581" fmla="*/ 796231 h 1910656"/>
                  <a:gd name="connsiteX582" fmla="*/ 2925267 w 3162529"/>
                  <a:gd name="connsiteY582" fmla="*/ 794474 h 1910656"/>
                  <a:gd name="connsiteX583" fmla="*/ 2937479 w 3162529"/>
                  <a:gd name="connsiteY583" fmla="*/ 796056 h 1910656"/>
                  <a:gd name="connsiteX584" fmla="*/ 2957070 w 3162529"/>
                  <a:gd name="connsiteY584" fmla="*/ 833833 h 1910656"/>
                  <a:gd name="connsiteX585" fmla="*/ 2973850 w 3162529"/>
                  <a:gd name="connsiteY585" fmla="*/ 866163 h 1910656"/>
                  <a:gd name="connsiteX586" fmla="*/ 2995199 w 3162529"/>
                  <a:gd name="connsiteY586" fmla="*/ 909738 h 1910656"/>
                  <a:gd name="connsiteX587" fmla="*/ 2997219 w 3162529"/>
                  <a:gd name="connsiteY587" fmla="*/ 926870 h 1910656"/>
                  <a:gd name="connsiteX588" fmla="*/ 2995199 w 3162529"/>
                  <a:gd name="connsiteY588" fmla="*/ 933810 h 1910656"/>
                  <a:gd name="connsiteX589" fmla="*/ 2996604 w 3162529"/>
                  <a:gd name="connsiteY589" fmla="*/ 938027 h 1910656"/>
                  <a:gd name="connsiteX590" fmla="*/ 2999416 w 3162529"/>
                  <a:gd name="connsiteY590" fmla="*/ 935216 h 1910656"/>
                  <a:gd name="connsiteX591" fmla="*/ 3003721 w 3162529"/>
                  <a:gd name="connsiteY591" fmla="*/ 930296 h 1910656"/>
                  <a:gd name="connsiteX592" fmla="*/ 3008201 w 3162529"/>
                  <a:gd name="connsiteY592" fmla="*/ 936007 h 1910656"/>
                  <a:gd name="connsiteX593" fmla="*/ 3042816 w 3162529"/>
                  <a:gd name="connsiteY593" fmla="*/ 1021313 h 1910656"/>
                  <a:gd name="connsiteX594" fmla="*/ 3063110 w 3162529"/>
                  <a:gd name="connsiteY594" fmla="*/ 1070599 h 1910656"/>
                  <a:gd name="connsiteX595" fmla="*/ 3066009 w 3162529"/>
                  <a:gd name="connsiteY595" fmla="*/ 1083777 h 1910656"/>
                  <a:gd name="connsiteX596" fmla="*/ 3079978 w 3162529"/>
                  <a:gd name="connsiteY596" fmla="*/ 1129109 h 1910656"/>
                  <a:gd name="connsiteX597" fmla="*/ 3080856 w 3162529"/>
                  <a:gd name="connsiteY597" fmla="*/ 1130076 h 1910656"/>
                  <a:gd name="connsiteX598" fmla="*/ 3097373 w 3162529"/>
                  <a:gd name="connsiteY598" fmla="*/ 1188762 h 1910656"/>
                  <a:gd name="connsiteX599" fmla="*/ 3103259 w 3162529"/>
                  <a:gd name="connsiteY599" fmla="*/ 1215294 h 1910656"/>
                  <a:gd name="connsiteX600" fmla="*/ 3105192 w 3162529"/>
                  <a:gd name="connsiteY600" fmla="*/ 1227506 h 1910656"/>
                  <a:gd name="connsiteX601" fmla="*/ 3108881 w 3162529"/>
                  <a:gd name="connsiteY601" fmla="*/ 1243056 h 1910656"/>
                  <a:gd name="connsiteX602" fmla="*/ 3115471 w 3162529"/>
                  <a:gd name="connsiteY602" fmla="*/ 1265107 h 1910656"/>
                  <a:gd name="connsiteX603" fmla="*/ 3120654 w 3162529"/>
                  <a:gd name="connsiteY603" fmla="*/ 1288037 h 1910656"/>
                  <a:gd name="connsiteX604" fmla="*/ 3123465 w 3162529"/>
                  <a:gd name="connsiteY604" fmla="*/ 1304992 h 1910656"/>
                  <a:gd name="connsiteX605" fmla="*/ 3131021 w 3162529"/>
                  <a:gd name="connsiteY605" fmla="*/ 1345230 h 1910656"/>
                  <a:gd name="connsiteX606" fmla="*/ 3127331 w 3162529"/>
                  <a:gd name="connsiteY606" fmla="*/ 1371234 h 1910656"/>
                  <a:gd name="connsiteX607" fmla="*/ 3126365 w 3162529"/>
                  <a:gd name="connsiteY607" fmla="*/ 1374748 h 1910656"/>
                  <a:gd name="connsiteX608" fmla="*/ 3129966 w 3162529"/>
                  <a:gd name="connsiteY608" fmla="*/ 1373606 h 1910656"/>
                  <a:gd name="connsiteX609" fmla="*/ 3136643 w 3162529"/>
                  <a:gd name="connsiteY609" fmla="*/ 1375715 h 1910656"/>
                  <a:gd name="connsiteX610" fmla="*/ 3139367 w 3162529"/>
                  <a:gd name="connsiteY610" fmla="*/ 1399523 h 1910656"/>
                  <a:gd name="connsiteX611" fmla="*/ 3144550 w 3162529"/>
                  <a:gd name="connsiteY611" fmla="*/ 1432820 h 1910656"/>
                  <a:gd name="connsiteX612" fmla="*/ 3144638 w 3162529"/>
                  <a:gd name="connsiteY612" fmla="*/ 1441957 h 1910656"/>
                  <a:gd name="connsiteX613" fmla="*/ 3149382 w 3162529"/>
                  <a:gd name="connsiteY613" fmla="*/ 1480524 h 1910656"/>
                  <a:gd name="connsiteX614" fmla="*/ 3147713 w 3162529"/>
                  <a:gd name="connsiteY614" fmla="*/ 1508374 h 1910656"/>
                  <a:gd name="connsiteX615" fmla="*/ 3147361 w 3162529"/>
                  <a:gd name="connsiteY615" fmla="*/ 1517335 h 1910656"/>
                  <a:gd name="connsiteX616" fmla="*/ 3152281 w 3162529"/>
                  <a:gd name="connsiteY616" fmla="*/ 1541407 h 1910656"/>
                  <a:gd name="connsiteX617" fmla="*/ 3146044 w 3162529"/>
                  <a:gd name="connsiteY617" fmla="*/ 1562492 h 1910656"/>
                  <a:gd name="connsiteX618" fmla="*/ 3142705 w 3162529"/>
                  <a:gd name="connsiteY618" fmla="*/ 1569608 h 1910656"/>
                  <a:gd name="connsiteX619" fmla="*/ 3148943 w 3162529"/>
                  <a:gd name="connsiteY619" fmla="*/ 1567060 h 1910656"/>
                  <a:gd name="connsiteX620" fmla="*/ 3154565 w 3162529"/>
                  <a:gd name="connsiteY620" fmla="*/ 1568554 h 1910656"/>
                  <a:gd name="connsiteX621" fmla="*/ 3155093 w 3162529"/>
                  <a:gd name="connsiteY621" fmla="*/ 1572156 h 1910656"/>
                  <a:gd name="connsiteX622" fmla="*/ 3152808 w 3162529"/>
                  <a:gd name="connsiteY622" fmla="*/ 1600533 h 1910656"/>
                  <a:gd name="connsiteX623" fmla="*/ 3155005 w 3162529"/>
                  <a:gd name="connsiteY623" fmla="*/ 1607122 h 1910656"/>
                  <a:gd name="connsiteX624" fmla="*/ 3153511 w 3162529"/>
                  <a:gd name="connsiteY624" fmla="*/ 1627943 h 1910656"/>
                  <a:gd name="connsiteX625" fmla="*/ 3154565 w 3162529"/>
                  <a:gd name="connsiteY625" fmla="*/ 1640857 h 1910656"/>
                  <a:gd name="connsiteX626" fmla="*/ 3154390 w 3162529"/>
                  <a:gd name="connsiteY626" fmla="*/ 1653157 h 1910656"/>
                  <a:gd name="connsiteX627" fmla="*/ 3151315 w 3162529"/>
                  <a:gd name="connsiteY627" fmla="*/ 1682939 h 1910656"/>
                  <a:gd name="connsiteX628" fmla="*/ 3149909 w 3162529"/>
                  <a:gd name="connsiteY628" fmla="*/ 1692867 h 1910656"/>
                  <a:gd name="connsiteX629" fmla="*/ 3150261 w 3162529"/>
                  <a:gd name="connsiteY629" fmla="*/ 1707802 h 1910656"/>
                  <a:gd name="connsiteX630" fmla="*/ 3149909 w 3162529"/>
                  <a:gd name="connsiteY630" fmla="*/ 1723440 h 1910656"/>
                  <a:gd name="connsiteX631" fmla="*/ 3147625 w 3162529"/>
                  <a:gd name="connsiteY631" fmla="*/ 1767367 h 1910656"/>
                  <a:gd name="connsiteX632" fmla="*/ 3143496 w 3162529"/>
                  <a:gd name="connsiteY632" fmla="*/ 1783005 h 1910656"/>
                  <a:gd name="connsiteX633" fmla="*/ 3142178 w 3162529"/>
                  <a:gd name="connsiteY633" fmla="*/ 1798467 h 1910656"/>
                  <a:gd name="connsiteX634" fmla="*/ 3142178 w 3162529"/>
                  <a:gd name="connsiteY634" fmla="*/ 1803651 h 1910656"/>
                  <a:gd name="connsiteX635" fmla="*/ 3133920 w 3162529"/>
                  <a:gd name="connsiteY635" fmla="*/ 1824735 h 1910656"/>
                  <a:gd name="connsiteX636" fmla="*/ 3131636 w 3162529"/>
                  <a:gd name="connsiteY636" fmla="*/ 1828425 h 1910656"/>
                  <a:gd name="connsiteX637" fmla="*/ 3135940 w 3162529"/>
                  <a:gd name="connsiteY637" fmla="*/ 1829392 h 1910656"/>
                  <a:gd name="connsiteX638" fmla="*/ 3141739 w 3162529"/>
                  <a:gd name="connsiteY638" fmla="*/ 1834136 h 1910656"/>
                  <a:gd name="connsiteX639" fmla="*/ 3139455 w 3162529"/>
                  <a:gd name="connsiteY639" fmla="*/ 1847577 h 1910656"/>
                  <a:gd name="connsiteX640" fmla="*/ 3136907 w 3162529"/>
                  <a:gd name="connsiteY640" fmla="*/ 1858296 h 1910656"/>
                  <a:gd name="connsiteX641" fmla="*/ 3134271 w 3162529"/>
                  <a:gd name="connsiteY641" fmla="*/ 1870331 h 1910656"/>
                  <a:gd name="connsiteX642" fmla="*/ 3129176 w 3162529"/>
                  <a:gd name="connsiteY642" fmla="*/ 1898357 h 1910656"/>
                  <a:gd name="connsiteX643" fmla="*/ 3123992 w 3162529"/>
                  <a:gd name="connsiteY643" fmla="*/ 1903365 h 1910656"/>
                  <a:gd name="connsiteX644" fmla="*/ 3089905 w 3162529"/>
                  <a:gd name="connsiteY644" fmla="*/ 1903101 h 1910656"/>
                  <a:gd name="connsiteX645" fmla="*/ 3082350 w 3162529"/>
                  <a:gd name="connsiteY645" fmla="*/ 1899587 h 1910656"/>
                  <a:gd name="connsiteX646" fmla="*/ 3089114 w 3162529"/>
                  <a:gd name="connsiteY646" fmla="*/ 1872089 h 1910656"/>
                  <a:gd name="connsiteX647" fmla="*/ 3091399 w 3162529"/>
                  <a:gd name="connsiteY647" fmla="*/ 1866817 h 1910656"/>
                  <a:gd name="connsiteX648" fmla="*/ 3092365 w 3162529"/>
                  <a:gd name="connsiteY648" fmla="*/ 1834575 h 1910656"/>
                  <a:gd name="connsiteX649" fmla="*/ 3096846 w 3162529"/>
                  <a:gd name="connsiteY649" fmla="*/ 1833082 h 1910656"/>
                  <a:gd name="connsiteX650" fmla="*/ 3096582 w 3162529"/>
                  <a:gd name="connsiteY650" fmla="*/ 1837211 h 1910656"/>
                  <a:gd name="connsiteX651" fmla="*/ 3097900 w 3162529"/>
                  <a:gd name="connsiteY651" fmla="*/ 1841779 h 1910656"/>
                  <a:gd name="connsiteX652" fmla="*/ 3102205 w 3162529"/>
                  <a:gd name="connsiteY652" fmla="*/ 1842306 h 1910656"/>
                  <a:gd name="connsiteX653" fmla="*/ 3101502 w 3162529"/>
                  <a:gd name="connsiteY653" fmla="*/ 1837914 h 1910656"/>
                  <a:gd name="connsiteX654" fmla="*/ 3097548 w 3162529"/>
                  <a:gd name="connsiteY654" fmla="*/ 1832554 h 1910656"/>
                  <a:gd name="connsiteX655" fmla="*/ 3097461 w 3162529"/>
                  <a:gd name="connsiteY655" fmla="*/ 1827371 h 1910656"/>
                  <a:gd name="connsiteX656" fmla="*/ 3101502 w 3162529"/>
                  <a:gd name="connsiteY656" fmla="*/ 1798379 h 1910656"/>
                  <a:gd name="connsiteX657" fmla="*/ 3102117 w 3162529"/>
                  <a:gd name="connsiteY657" fmla="*/ 1793987 h 1910656"/>
                  <a:gd name="connsiteX658" fmla="*/ 3102644 w 3162529"/>
                  <a:gd name="connsiteY658" fmla="*/ 1763062 h 1910656"/>
                  <a:gd name="connsiteX659" fmla="*/ 3101853 w 3162529"/>
                  <a:gd name="connsiteY659" fmla="*/ 1757000 h 1910656"/>
                  <a:gd name="connsiteX660" fmla="*/ 3100360 w 3162529"/>
                  <a:gd name="connsiteY660" fmla="*/ 1752520 h 1910656"/>
                  <a:gd name="connsiteX661" fmla="*/ 3104928 w 3162529"/>
                  <a:gd name="connsiteY661" fmla="*/ 1754892 h 1910656"/>
                  <a:gd name="connsiteX662" fmla="*/ 3108003 w 3162529"/>
                  <a:gd name="connsiteY662" fmla="*/ 1753135 h 1910656"/>
                  <a:gd name="connsiteX663" fmla="*/ 3105280 w 3162529"/>
                  <a:gd name="connsiteY663" fmla="*/ 1738551 h 1910656"/>
                  <a:gd name="connsiteX664" fmla="*/ 3109233 w 3162529"/>
                  <a:gd name="connsiteY664" fmla="*/ 1714655 h 1910656"/>
                  <a:gd name="connsiteX665" fmla="*/ 3109233 w 3162529"/>
                  <a:gd name="connsiteY665" fmla="*/ 1709471 h 1910656"/>
                  <a:gd name="connsiteX666" fmla="*/ 3106422 w 3162529"/>
                  <a:gd name="connsiteY666" fmla="*/ 1683730 h 1910656"/>
                  <a:gd name="connsiteX667" fmla="*/ 3108003 w 3162529"/>
                  <a:gd name="connsiteY667" fmla="*/ 1673978 h 1910656"/>
                  <a:gd name="connsiteX668" fmla="*/ 3105719 w 3162529"/>
                  <a:gd name="connsiteY668" fmla="*/ 1668619 h 1910656"/>
                  <a:gd name="connsiteX669" fmla="*/ 3110639 w 3162529"/>
                  <a:gd name="connsiteY669" fmla="*/ 1669849 h 1910656"/>
                  <a:gd name="connsiteX670" fmla="*/ 3112747 w 3162529"/>
                  <a:gd name="connsiteY670" fmla="*/ 1665808 h 1910656"/>
                  <a:gd name="connsiteX671" fmla="*/ 3107212 w 3162529"/>
                  <a:gd name="connsiteY671" fmla="*/ 1643932 h 1910656"/>
                  <a:gd name="connsiteX672" fmla="*/ 3108267 w 3162529"/>
                  <a:gd name="connsiteY672" fmla="*/ 1623111 h 1910656"/>
                  <a:gd name="connsiteX673" fmla="*/ 3110639 w 3162529"/>
                  <a:gd name="connsiteY673" fmla="*/ 1617664 h 1910656"/>
                  <a:gd name="connsiteX674" fmla="*/ 3107124 w 3162529"/>
                  <a:gd name="connsiteY674" fmla="*/ 1594295 h 1910656"/>
                  <a:gd name="connsiteX675" fmla="*/ 3106949 w 3162529"/>
                  <a:gd name="connsiteY675" fmla="*/ 1581029 h 1910656"/>
                  <a:gd name="connsiteX676" fmla="*/ 3109584 w 3162529"/>
                  <a:gd name="connsiteY676" fmla="*/ 1578481 h 1910656"/>
                  <a:gd name="connsiteX677" fmla="*/ 3110727 w 3162529"/>
                  <a:gd name="connsiteY677" fmla="*/ 1581908 h 1910656"/>
                  <a:gd name="connsiteX678" fmla="*/ 3114944 w 3162529"/>
                  <a:gd name="connsiteY678" fmla="*/ 1585685 h 1910656"/>
                  <a:gd name="connsiteX679" fmla="*/ 3114328 w 3162529"/>
                  <a:gd name="connsiteY679" fmla="*/ 1580502 h 1910656"/>
                  <a:gd name="connsiteX680" fmla="*/ 3113450 w 3162529"/>
                  <a:gd name="connsiteY680" fmla="*/ 1578218 h 1910656"/>
                  <a:gd name="connsiteX681" fmla="*/ 3110639 w 3162529"/>
                  <a:gd name="connsiteY681" fmla="*/ 1545536 h 1910656"/>
                  <a:gd name="connsiteX682" fmla="*/ 3110727 w 3162529"/>
                  <a:gd name="connsiteY682" fmla="*/ 1540441 h 1910656"/>
                  <a:gd name="connsiteX683" fmla="*/ 3105719 w 3162529"/>
                  <a:gd name="connsiteY683" fmla="*/ 1524188 h 1910656"/>
                  <a:gd name="connsiteX684" fmla="*/ 3105280 w 3162529"/>
                  <a:gd name="connsiteY684" fmla="*/ 1509165 h 1910656"/>
                  <a:gd name="connsiteX685" fmla="*/ 3103698 w 3162529"/>
                  <a:gd name="connsiteY685" fmla="*/ 1497568 h 1910656"/>
                  <a:gd name="connsiteX686" fmla="*/ 3105280 w 3162529"/>
                  <a:gd name="connsiteY686" fmla="*/ 1489134 h 1910656"/>
                  <a:gd name="connsiteX687" fmla="*/ 3098339 w 3162529"/>
                  <a:gd name="connsiteY687" fmla="*/ 1459264 h 1910656"/>
                  <a:gd name="connsiteX688" fmla="*/ 3098075 w 3162529"/>
                  <a:gd name="connsiteY688" fmla="*/ 1449248 h 1910656"/>
                  <a:gd name="connsiteX689" fmla="*/ 3097900 w 3162529"/>
                  <a:gd name="connsiteY689" fmla="*/ 1432820 h 1910656"/>
                  <a:gd name="connsiteX690" fmla="*/ 3092629 w 3162529"/>
                  <a:gd name="connsiteY690" fmla="*/ 1396975 h 1910656"/>
                  <a:gd name="connsiteX691" fmla="*/ 3093683 w 3162529"/>
                  <a:gd name="connsiteY691" fmla="*/ 1392231 h 1910656"/>
                  <a:gd name="connsiteX692" fmla="*/ 3095616 w 3162529"/>
                  <a:gd name="connsiteY692" fmla="*/ 1396360 h 1910656"/>
                  <a:gd name="connsiteX693" fmla="*/ 3099306 w 3162529"/>
                  <a:gd name="connsiteY693" fmla="*/ 1399787 h 1910656"/>
                  <a:gd name="connsiteX694" fmla="*/ 3100360 w 3162529"/>
                  <a:gd name="connsiteY694" fmla="*/ 1395130 h 1910656"/>
                  <a:gd name="connsiteX695" fmla="*/ 3091135 w 3162529"/>
                  <a:gd name="connsiteY695" fmla="*/ 1379405 h 1910656"/>
                  <a:gd name="connsiteX696" fmla="*/ 3088412 w 3162529"/>
                  <a:gd name="connsiteY696" fmla="*/ 1373606 h 1910656"/>
                  <a:gd name="connsiteX697" fmla="*/ 3092541 w 3162529"/>
                  <a:gd name="connsiteY697" fmla="*/ 1355684 h 1910656"/>
                  <a:gd name="connsiteX698" fmla="*/ 3091838 w 3162529"/>
                  <a:gd name="connsiteY698" fmla="*/ 1353400 h 1910656"/>
                  <a:gd name="connsiteX699" fmla="*/ 3077166 w 3162529"/>
                  <a:gd name="connsiteY699" fmla="*/ 1310967 h 1910656"/>
                  <a:gd name="connsiteX700" fmla="*/ 3080417 w 3162529"/>
                  <a:gd name="connsiteY700" fmla="*/ 1310264 h 1910656"/>
                  <a:gd name="connsiteX701" fmla="*/ 3083931 w 3162529"/>
                  <a:gd name="connsiteY701" fmla="*/ 1310352 h 1910656"/>
                  <a:gd name="connsiteX702" fmla="*/ 3082789 w 3162529"/>
                  <a:gd name="connsiteY702" fmla="*/ 1307540 h 1910656"/>
                  <a:gd name="connsiteX703" fmla="*/ 3078923 w 3162529"/>
                  <a:gd name="connsiteY703" fmla="*/ 1298843 h 1910656"/>
                  <a:gd name="connsiteX704" fmla="*/ 3074443 w 3162529"/>
                  <a:gd name="connsiteY704" fmla="*/ 1284962 h 1910656"/>
                  <a:gd name="connsiteX705" fmla="*/ 3074092 w 3162529"/>
                  <a:gd name="connsiteY705" fmla="*/ 1272487 h 1910656"/>
                  <a:gd name="connsiteX706" fmla="*/ 3073125 w 3162529"/>
                  <a:gd name="connsiteY706" fmla="*/ 1266688 h 1910656"/>
                  <a:gd name="connsiteX707" fmla="*/ 3063637 w 3162529"/>
                  <a:gd name="connsiteY707" fmla="*/ 1239102 h 1910656"/>
                  <a:gd name="connsiteX708" fmla="*/ 3059420 w 3162529"/>
                  <a:gd name="connsiteY708" fmla="*/ 1229087 h 1910656"/>
                  <a:gd name="connsiteX709" fmla="*/ 3059508 w 3162529"/>
                  <a:gd name="connsiteY709" fmla="*/ 1224606 h 1910656"/>
                  <a:gd name="connsiteX710" fmla="*/ 3062319 w 3162529"/>
                  <a:gd name="connsiteY710" fmla="*/ 1226803 h 1910656"/>
                  <a:gd name="connsiteX711" fmla="*/ 3063198 w 3162529"/>
                  <a:gd name="connsiteY711" fmla="*/ 1222674 h 1910656"/>
                  <a:gd name="connsiteX712" fmla="*/ 3045890 w 3162529"/>
                  <a:gd name="connsiteY712" fmla="*/ 1181294 h 1910656"/>
                  <a:gd name="connsiteX713" fmla="*/ 3048350 w 3162529"/>
                  <a:gd name="connsiteY713" fmla="*/ 1177165 h 1910656"/>
                  <a:gd name="connsiteX714" fmla="*/ 3053270 w 3162529"/>
                  <a:gd name="connsiteY714" fmla="*/ 1174705 h 1910656"/>
                  <a:gd name="connsiteX715" fmla="*/ 3049668 w 3162529"/>
                  <a:gd name="connsiteY715" fmla="*/ 1169786 h 1910656"/>
                  <a:gd name="connsiteX716" fmla="*/ 3040092 w 3162529"/>
                  <a:gd name="connsiteY716" fmla="*/ 1154148 h 1910656"/>
                  <a:gd name="connsiteX717" fmla="*/ 3038423 w 3162529"/>
                  <a:gd name="connsiteY717" fmla="*/ 1141145 h 1910656"/>
                  <a:gd name="connsiteX718" fmla="*/ 3033064 w 3162529"/>
                  <a:gd name="connsiteY718" fmla="*/ 1129109 h 1910656"/>
                  <a:gd name="connsiteX719" fmla="*/ 3028320 w 3162529"/>
                  <a:gd name="connsiteY719" fmla="*/ 1116722 h 1910656"/>
                  <a:gd name="connsiteX720" fmla="*/ 3022433 w 3162529"/>
                  <a:gd name="connsiteY720" fmla="*/ 1096515 h 1910656"/>
                  <a:gd name="connsiteX721" fmla="*/ 3021819 w 3162529"/>
                  <a:gd name="connsiteY721" fmla="*/ 1090629 h 1910656"/>
                  <a:gd name="connsiteX722" fmla="*/ 3005741 w 3162529"/>
                  <a:gd name="connsiteY722" fmla="*/ 1057508 h 1910656"/>
                  <a:gd name="connsiteX723" fmla="*/ 3010661 w 3162529"/>
                  <a:gd name="connsiteY723" fmla="*/ 1046702 h 1910656"/>
                  <a:gd name="connsiteX724" fmla="*/ 3012067 w 3162529"/>
                  <a:gd name="connsiteY724" fmla="*/ 1050656 h 1910656"/>
                  <a:gd name="connsiteX725" fmla="*/ 3013824 w 3162529"/>
                  <a:gd name="connsiteY725" fmla="*/ 1050129 h 1910656"/>
                  <a:gd name="connsiteX726" fmla="*/ 3011364 w 3162529"/>
                  <a:gd name="connsiteY726" fmla="*/ 1046000 h 1910656"/>
                  <a:gd name="connsiteX727" fmla="*/ 3007586 w 3162529"/>
                  <a:gd name="connsiteY727" fmla="*/ 1041080 h 1910656"/>
                  <a:gd name="connsiteX728" fmla="*/ 2990279 w 3162529"/>
                  <a:gd name="connsiteY728" fmla="*/ 1005148 h 1910656"/>
                  <a:gd name="connsiteX729" fmla="*/ 2988258 w 3162529"/>
                  <a:gd name="connsiteY729" fmla="*/ 998295 h 1910656"/>
                  <a:gd name="connsiteX730" fmla="*/ 2969546 w 3162529"/>
                  <a:gd name="connsiteY730" fmla="*/ 968073 h 1910656"/>
                  <a:gd name="connsiteX731" fmla="*/ 2970600 w 3162529"/>
                  <a:gd name="connsiteY731" fmla="*/ 962187 h 1910656"/>
                  <a:gd name="connsiteX732" fmla="*/ 2974290 w 3162529"/>
                  <a:gd name="connsiteY732" fmla="*/ 965789 h 1910656"/>
                  <a:gd name="connsiteX733" fmla="*/ 2974729 w 3162529"/>
                  <a:gd name="connsiteY733" fmla="*/ 968161 h 1910656"/>
                  <a:gd name="connsiteX734" fmla="*/ 2980439 w 3162529"/>
                  <a:gd name="connsiteY734" fmla="*/ 975189 h 1910656"/>
                  <a:gd name="connsiteX735" fmla="*/ 2979385 w 3162529"/>
                  <a:gd name="connsiteY735" fmla="*/ 966141 h 1910656"/>
                  <a:gd name="connsiteX736" fmla="*/ 2966822 w 3162529"/>
                  <a:gd name="connsiteY736" fmla="*/ 953314 h 1910656"/>
                  <a:gd name="connsiteX737" fmla="*/ 2961375 w 3162529"/>
                  <a:gd name="connsiteY737" fmla="*/ 945056 h 1910656"/>
                  <a:gd name="connsiteX738" fmla="*/ 2958915 w 3162529"/>
                  <a:gd name="connsiteY738" fmla="*/ 927836 h 1910656"/>
                  <a:gd name="connsiteX739" fmla="*/ 2956982 w 3162529"/>
                  <a:gd name="connsiteY739" fmla="*/ 924849 h 1910656"/>
                  <a:gd name="connsiteX740" fmla="*/ 2943804 w 3162529"/>
                  <a:gd name="connsiteY740" fmla="*/ 908245 h 1910656"/>
                  <a:gd name="connsiteX741" fmla="*/ 2939939 w 3162529"/>
                  <a:gd name="connsiteY741" fmla="*/ 887775 h 1910656"/>
                  <a:gd name="connsiteX742" fmla="*/ 2937303 w 3162529"/>
                  <a:gd name="connsiteY742" fmla="*/ 884261 h 1910656"/>
                  <a:gd name="connsiteX743" fmla="*/ 2914461 w 3162529"/>
                  <a:gd name="connsiteY743" fmla="*/ 851755 h 1910656"/>
                  <a:gd name="connsiteX744" fmla="*/ 2899438 w 3162529"/>
                  <a:gd name="connsiteY744" fmla="*/ 827859 h 1910656"/>
                  <a:gd name="connsiteX745" fmla="*/ 2899614 w 3162529"/>
                  <a:gd name="connsiteY745" fmla="*/ 823466 h 1910656"/>
                  <a:gd name="connsiteX746" fmla="*/ 2904094 w 3162529"/>
                  <a:gd name="connsiteY746" fmla="*/ 824872 h 1910656"/>
                  <a:gd name="connsiteX747" fmla="*/ 2905939 w 3162529"/>
                  <a:gd name="connsiteY747" fmla="*/ 826717 h 1910656"/>
                  <a:gd name="connsiteX748" fmla="*/ 2910596 w 3162529"/>
                  <a:gd name="connsiteY748" fmla="*/ 833481 h 1910656"/>
                  <a:gd name="connsiteX749" fmla="*/ 2909102 w 3162529"/>
                  <a:gd name="connsiteY749" fmla="*/ 824520 h 1910656"/>
                  <a:gd name="connsiteX750" fmla="*/ 2901722 w 3162529"/>
                  <a:gd name="connsiteY750" fmla="*/ 817492 h 1910656"/>
                  <a:gd name="connsiteX751" fmla="*/ 2885382 w 3162529"/>
                  <a:gd name="connsiteY751" fmla="*/ 794386 h 1910656"/>
                  <a:gd name="connsiteX752" fmla="*/ 2881692 w 3162529"/>
                  <a:gd name="connsiteY752" fmla="*/ 786831 h 1910656"/>
                  <a:gd name="connsiteX753" fmla="*/ 2864297 w 3162529"/>
                  <a:gd name="connsiteY753" fmla="*/ 761441 h 1910656"/>
                  <a:gd name="connsiteX754" fmla="*/ 2861661 w 3162529"/>
                  <a:gd name="connsiteY754" fmla="*/ 758630 h 1910656"/>
                  <a:gd name="connsiteX755" fmla="*/ 2845847 w 3162529"/>
                  <a:gd name="connsiteY755" fmla="*/ 727969 h 1910656"/>
                  <a:gd name="connsiteX756" fmla="*/ 2838995 w 3162529"/>
                  <a:gd name="connsiteY756" fmla="*/ 720501 h 1910656"/>
                  <a:gd name="connsiteX757" fmla="*/ 2838731 w 3162529"/>
                  <a:gd name="connsiteY757" fmla="*/ 711277 h 1910656"/>
                  <a:gd name="connsiteX758" fmla="*/ 2837941 w 3162529"/>
                  <a:gd name="connsiteY758" fmla="*/ 707938 h 1910656"/>
                  <a:gd name="connsiteX759" fmla="*/ 2819843 w 3162529"/>
                  <a:gd name="connsiteY759" fmla="*/ 695639 h 1910656"/>
                  <a:gd name="connsiteX760" fmla="*/ 2809915 w 3162529"/>
                  <a:gd name="connsiteY760" fmla="*/ 680352 h 1910656"/>
                  <a:gd name="connsiteX761" fmla="*/ 3127155 w 3162529"/>
                  <a:gd name="connsiteY761" fmla="*/ 1601235 h 1910656"/>
                  <a:gd name="connsiteX762" fmla="*/ 3129615 w 3162529"/>
                  <a:gd name="connsiteY762" fmla="*/ 1601411 h 1910656"/>
                  <a:gd name="connsiteX763" fmla="*/ 3127155 w 3162529"/>
                  <a:gd name="connsiteY763" fmla="*/ 1598600 h 1910656"/>
                  <a:gd name="connsiteX764" fmla="*/ 3124695 w 3162529"/>
                  <a:gd name="connsiteY764" fmla="*/ 1598424 h 1910656"/>
                  <a:gd name="connsiteX765" fmla="*/ 3127155 w 3162529"/>
                  <a:gd name="connsiteY765" fmla="*/ 1601235 h 1910656"/>
                  <a:gd name="connsiteX766" fmla="*/ 226136 w 3162529"/>
                  <a:gd name="connsiteY766" fmla="*/ 865811 h 1910656"/>
                  <a:gd name="connsiteX767" fmla="*/ 229474 w 3162529"/>
                  <a:gd name="connsiteY767" fmla="*/ 865109 h 1910656"/>
                  <a:gd name="connsiteX768" fmla="*/ 228947 w 3162529"/>
                  <a:gd name="connsiteY768" fmla="*/ 863352 h 1910656"/>
                  <a:gd name="connsiteX769" fmla="*/ 223500 w 3162529"/>
                  <a:gd name="connsiteY769" fmla="*/ 865811 h 1910656"/>
                  <a:gd name="connsiteX770" fmla="*/ 223324 w 3162529"/>
                  <a:gd name="connsiteY770" fmla="*/ 868271 h 1910656"/>
                  <a:gd name="connsiteX771" fmla="*/ 226136 w 3162529"/>
                  <a:gd name="connsiteY771" fmla="*/ 865811 h 1910656"/>
                  <a:gd name="connsiteX772" fmla="*/ 57017 w 3162529"/>
                  <a:gd name="connsiteY772" fmla="*/ 1810942 h 1910656"/>
                  <a:gd name="connsiteX773" fmla="*/ 59477 w 3162529"/>
                  <a:gd name="connsiteY773" fmla="*/ 1811118 h 1910656"/>
                  <a:gd name="connsiteX774" fmla="*/ 57017 w 3162529"/>
                  <a:gd name="connsiteY774" fmla="*/ 1808307 h 1910656"/>
                  <a:gd name="connsiteX775" fmla="*/ 56754 w 3162529"/>
                  <a:gd name="connsiteY775" fmla="*/ 1802948 h 1910656"/>
                  <a:gd name="connsiteX776" fmla="*/ 52361 w 3162529"/>
                  <a:gd name="connsiteY776" fmla="*/ 1802508 h 1910656"/>
                  <a:gd name="connsiteX777" fmla="*/ 53064 w 3162529"/>
                  <a:gd name="connsiteY777" fmla="*/ 1806813 h 1910656"/>
                  <a:gd name="connsiteX778" fmla="*/ 57017 w 3162529"/>
                  <a:gd name="connsiteY778" fmla="*/ 1810942 h 1910656"/>
                  <a:gd name="connsiteX779" fmla="*/ 173687 w 3162529"/>
                  <a:gd name="connsiteY779" fmla="*/ 968073 h 1910656"/>
                  <a:gd name="connsiteX780" fmla="*/ 167186 w 3162529"/>
                  <a:gd name="connsiteY780" fmla="*/ 973081 h 1910656"/>
                  <a:gd name="connsiteX781" fmla="*/ 168679 w 3162529"/>
                  <a:gd name="connsiteY781" fmla="*/ 975716 h 1910656"/>
                  <a:gd name="connsiteX782" fmla="*/ 176235 w 3162529"/>
                  <a:gd name="connsiteY782" fmla="*/ 968161 h 1910656"/>
                  <a:gd name="connsiteX783" fmla="*/ 176410 w 3162529"/>
                  <a:gd name="connsiteY783" fmla="*/ 965701 h 1910656"/>
                  <a:gd name="connsiteX784" fmla="*/ 173687 w 3162529"/>
                  <a:gd name="connsiteY784" fmla="*/ 968073 h 1910656"/>
                  <a:gd name="connsiteX785" fmla="*/ 1151587 w 3162529"/>
                  <a:gd name="connsiteY785" fmla="*/ 94982 h 1910656"/>
                  <a:gd name="connsiteX786" fmla="*/ 1155980 w 3162529"/>
                  <a:gd name="connsiteY786" fmla="*/ 93138 h 1910656"/>
                  <a:gd name="connsiteX787" fmla="*/ 1160021 w 3162529"/>
                  <a:gd name="connsiteY787" fmla="*/ 87691 h 1910656"/>
                  <a:gd name="connsiteX788" fmla="*/ 1152202 w 3162529"/>
                  <a:gd name="connsiteY788" fmla="*/ 89448 h 1910656"/>
                  <a:gd name="connsiteX789" fmla="*/ 1148952 w 3162529"/>
                  <a:gd name="connsiteY789" fmla="*/ 94982 h 1910656"/>
                  <a:gd name="connsiteX790" fmla="*/ 1148776 w 3162529"/>
                  <a:gd name="connsiteY790" fmla="*/ 97442 h 1910656"/>
                  <a:gd name="connsiteX791" fmla="*/ 1151587 w 3162529"/>
                  <a:gd name="connsiteY791" fmla="*/ 94982 h 1910656"/>
                  <a:gd name="connsiteX792" fmla="*/ 1887011 w 3162529"/>
                  <a:gd name="connsiteY792" fmla="*/ 59577 h 1910656"/>
                  <a:gd name="connsiteX793" fmla="*/ 1883936 w 3162529"/>
                  <a:gd name="connsiteY793" fmla="*/ 55624 h 1910656"/>
                  <a:gd name="connsiteX794" fmla="*/ 1882179 w 3162529"/>
                  <a:gd name="connsiteY794" fmla="*/ 62652 h 1910656"/>
                  <a:gd name="connsiteX795" fmla="*/ 1886923 w 3162529"/>
                  <a:gd name="connsiteY795" fmla="*/ 62213 h 1910656"/>
                  <a:gd name="connsiteX796" fmla="*/ 1887099 w 3162529"/>
                  <a:gd name="connsiteY796" fmla="*/ 69768 h 1910656"/>
                  <a:gd name="connsiteX797" fmla="*/ 1891052 w 3162529"/>
                  <a:gd name="connsiteY797" fmla="*/ 71174 h 1910656"/>
                  <a:gd name="connsiteX798" fmla="*/ 1891843 w 3162529"/>
                  <a:gd name="connsiteY798" fmla="*/ 62828 h 1910656"/>
                  <a:gd name="connsiteX799" fmla="*/ 1887011 w 3162529"/>
                  <a:gd name="connsiteY799" fmla="*/ 59577 h 1910656"/>
                  <a:gd name="connsiteX800" fmla="*/ 345441 w 3162529"/>
                  <a:gd name="connsiteY800" fmla="*/ 683603 h 1910656"/>
                  <a:gd name="connsiteX801" fmla="*/ 340521 w 3162529"/>
                  <a:gd name="connsiteY801" fmla="*/ 679649 h 1910656"/>
                  <a:gd name="connsiteX802" fmla="*/ 339994 w 3162529"/>
                  <a:gd name="connsiteY802" fmla="*/ 674378 h 1910656"/>
                  <a:gd name="connsiteX803" fmla="*/ 342366 w 3162529"/>
                  <a:gd name="connsiteY803" fmla="*/ 670073 h 1910656"/>
                  <a:gd name="connsiteX804" fmla="*/ 337007 w 3162529"/>
                  <a:gd name="connsiteY804" fmla="*/ 671215 h 1910656"/>
                  <a:gd name="connsiteX805" fmla="*/ 333317 w 3162529"/>
                  <a:gd name="connsiteY805" fmla="*/ 674817 h 1910656"/>
                  <a:gd name="connsiteX806" fmla="*/ 336919 w 3162529"/>
                  <a:gd name="connsiteY806" fmla="*/ 685536 h 1910656"/>
                  <a:gd name="connsiteX807" fmla="*/ 345441 w 3162529"/>
                  <a:gd name="connsiteY807" fmla="*/ 683603 h 1910656"/>
                  <a:gd name="connsiteX808" fmla="*/ 1547544 w 3162529"/>
                  <a:gd name="connsiteY808" fmla="*/ 42534 h 1910656"/>
                  <a:gd name="connsiteX809" fmla="*/ 1553782 w 3162529"/>
                  <a:gd name="connsiteY809" fmla="*/ 40601 h 1910656"/>
                  <a:gd name="connsiteX810" fmla="*/ 1548950 w 3162529"/>
                  <a:gd name="connsiteY810" fmla="*/ 37350 h 1910656"/>
                  <a:gd name="connsiteX811" fmla="*/ 1540955 w 3162529"/>
                  <a:gd name="connsiteY811" fmla="*/ 45433 h 1910656"/>
                  <a:gd name="connsiteX812" fmla="*/ 1541043 w 3162529"/>
                  <a:gd name="connsiteY812" fmla="*/ 50528 h 1910656"/>
                  <a:gd name="connsiteX813" fmla="*/ 1543064 w 3162529"/>
                  <a:gd name="connsiteY813" fmla="*/ 52988 h 1910656"/>
                  <a:gd name="connsiteX814" fmla="*/ 1546051 w 3162529"/>
                  <a:gd name="connsiteY814" fmla="*/ 50177 h 1910656"/>
                  <a:gd name="connsiteX815" fmla="*/ 1547544 w 3162529"/>
                  <a:gd name="connsiteY815" fmla="*/ 42534 h 1910656"/>
                  <a:gd name="connsiteX816" fmla="*/ 1277482 w 3162529"/>
                  <a:gd name="connsiteY816" fmla="*/ 63531 h 1910656"/>
                  <a:gd name="connsiteX817" fmla="*/ 1276603 w 3162529"/>
                  <a:gd name="connsiteY817" fmla="*/ 62564 h 1910656"/>
                  <a:gd name="connsiteX818" fmla="*/ 1276691 w 3162529"/>
                  <a:gd name="connsiteY818" fmla="*/ 61686 h 1910656"/>
                  <a:gd name="connsiteX819" fmla="*/ 1277658 w 3162529"/>
                  <a:gd name="connsiteY819" fmla="*/ 60895 h 1910656"/>
                  <a:gd name="connsiteX820" fmla="*/ 1283895 w 3162529"/>
                  <a:gd name="connsiteY820" fmla="*/ 57117 h 1910656"/>
                  <a:gd name="connsiteX821" fmla="*/ 1277042 w 3162529"/>
                  <a:gd name="connsiteY821" fmla="*/ 55712 h 1910656"/>
                  <a:gd name="connsiteX822" fmla="*/ 1270805 w 3162529"/>
                  <a:gd name="connsiteY822" fmla="*/ 59314 h 1910656"/>
                  <a:gd name="connsiteX823" fmla="*/ 1276779 w 3162529"/>
                  <a:gd name="connsiteY823" fmla="*/ 68538 h 1910656"/>
                  <a:gd name="connsiteX824" fmla="*/ 1277482 w 3162529"/>
                  <a:gd name="connsiteY824" fmla="*/ 63531 h 1910656"/>
                  <a:gd name="connsiteX825" fmla="*/ 1613083 w 3162529"/>
                  <a:gd name="connsiteY825" fmla="*/ 39986 h 1910656"/>
                  <a:gd name="connsiteX826" fmla="*/ 1609130 w 3162529"/>
                  <a:gd name="connsiteY826" fmla="*/ 41919 h 1910656"/>
                  <a:gd name="connsiteX827" fmla="*/ 1611765 w 3162529"/>
                  <a:gd name="connsiteY827" fmla="*/ 45082 h 1910656"/>
                  <a:gd name="connsiteX828" fmla="*/ 1617124 w 3162529"/>
                  <a:gd name="connsiteY828" fmla="*/ 49738 h 1910656"/>
                  <a:gd name="connsiteX829" fmla="*/ 1618267 w 3162529"/>
                  <a:gd name="connsiteY829" fmla="*/ 55624 h 1910656"/>
                  <a:gd name="connsiteX830" fmla="*/ 1622220 w 3162529"/>
                  <a:gd name="connsiteY830" fmla="*/ 49826 h 1910656"/>
                  <a:gd name="connsiteX831" fmla="*/ 1613083 w 3162529"/>
                  <a:gd name="connsiteY831" fmla="*/ 39986 h 1910656"/>
                  <a:gd name="connsiteX832" fmla="*/ 2425818 w 3162529"/>
                  <a:gd name="connsiteY832" fmla="*/ 265419 h 1910656"/>
                  <a:gd name="connsiteX833" fmla="*/ 2428190 w 3162529"/>
                  <a:gd name="connsiteY833" fmla="*/ 259972 h 1910656"/>
                  <a:gd name="connsiteX834" fmla="*/ 2423007 w 3162529"/>
                  <a:gd name="connsiteY834" fmla="*/ 258039 h 1910656"/>
                  <a:gd name="connsiteX835" fmla="*/ 2419493 w 3162529"/>
                  <a:gd name="connsiteY835" fmla="*/ 266561 h 1910656"/>
                  <a:gd name="connsiteX836" fmla="*/ 2425818 w 3162529"/>
                  <a:gd name="connsiteY836" fmla="*/ 265419 h 1910656"/>
                  <a:gd name="connsiteX837" fmla="*/ 745264 w 3162529"/>
                  <a:gd name="connsiteY837" fmla="*/ 262783 h 1910656"/>
                  <a:gd name="connsiteX838" fmla="*/ 740959 w 3162529"/>
                  <a:gd name="connsiteY838" fmla="*/ 255228 h 1910656"/>
                  <a:gd name="connsiteX839" fmla="*/ 736830 w 3162529"/>
                  <a:gd name="connsiteY839" fmla="*/ 259620 h 1910656"/>
                  <a:gd name="connsiteX840" fmla="*/ 745264 w 3162529"/>
                  <a:gd name="connsiteY840" fmla="*/ 262783 h 1910656"/>
                  <a:gd name="connsiteX841" fmla="*/ 1335114 w 3162529"/>
                  <a:gd name="connsiteY841" fmla="*/ 53076 h 1910656"/>
                  <a:gd name="connsiteX842" fmla="*/ 1326241 w 3162529"/>
                  <a:gd name="connsiteY842" fmla="*/ 52901 h 1910656"/>
                  <a:gd name="connsiteX843" fmla="*/ 1330545 w 3162529"/>
                  <a:gd name="connsiteY843" fmla="*/ 58084 h 1910656"/>
                  <a:gd name="connsiteX844" fmla="*/ 1335114 w 3162529"/>
                  <a:gd name="connsiteY844" fmla="*/ 53076 h 1910656"/>
                  <a:gd name="connsiteX845" fmla="*/ 1563270 w 3162529"/>
                  <a:gd name="connsiteY845" fmla="*/ 47805 h 1910656"/>
                  <a:gd name="connsiteX846" fmla="*/ 1559405 w 3162529"/>
                  <a:gd name="connsiteY846" fmla="*/ 47893 h 1910656"/>
                  <a:gd name="connsiteX847" fmla="*/ 1554397 w 3162529"/>
                  <a:gd name="connsiteY847" fmla="*/ 51407 h 1910656"/>
                  <a:gd name="connsiteX848" fmla="*/ 1557472 w 3162529"/>
                  <a:gd name="connsiteY848" fmla="*/ 54833 h 1910656"/>
                  <a:gd name="connsiteX849" fmla="*/ 1562655 w 3162529"/>
                  <a:gd name="connsiteY849" fmla="*/ 53340 h 1910656"/>
                  <a:gd name="connsiteX850" fmla="*/ 1563270 w 3162529"/>
                  <a:gd name="connsiteY850" fmla="*/ 47805 h 1910656"/>
                  <a:gd name="connsiteX851" fmla="*/ 429341 w 3162529"/>
                  <a:gd name="connsiteY851" fmla="*/ 534163 h 1910656"/>
                  <a:gd name="connsiteX852" fmla="*/ 437073 w 3162529"/>
                  <a:gd name="connsiteY852" fmla="*/ 532758 h 1910656"/>
                  <a:gd name="connsiteX853" fmla="*/ 435140 w 3162529"/>
                  <a:gd name="connsiteY853" fmla="*/ 527838 h 1910656"/>
                  <a:gd name="connsiteX854" fmla="*/ 429341 w 3162529"/>
                  <a:gd name="connsiteY854" fmla="*/ 534163 h 1910656"/>
                  <a:gd name="connsiteX855" fmla="*/ 1829379 w 3162529"/>
                  <a:gd name="connsiteY855" fmla="*/ 57030 h 1910656"/>
                  <a:gd name="connsiteX856" fmla="*/ 1829467 w 3162529"/>
                  <a:gd name="connsiteY856" fmla="*/ 59577 h 1910656"/>
                  <a:gd name="connsiteX857" fmla="*/ 1839834 w 3162529"/>
                  <a:gd name="connsiteY857" fmla="*/ 56590 h 1910656"/>
                  <a:gd name="connsiteX858" fmla="*/ 1839570 w 3162529"/>
                  <a:gd name="connsiteY858" fmla="*/ 54218 h 1910656"/>
                  <a:gd name="connsiteX859" fmla="*/ 1829379 w 3162529"/>
                  <a:gd name="connsiteY859" fmla="*/ 57030 h 1910656"/>
                  <a:gd name="connsiteX860" fmla="*/ 79332 w 3162529"/>
                  <a:gd name="connsiteY860" fmla="*/ 1204048 h 1910656"/>
                  <a:gd name="connsiteX861" fmla="*/ 73358 w 3162529"/>
                  <a:gd name="connsiteY861" fmla="*/ 1208617 h 1910656"/>
                  <a:gd name="connsiteX862" fmla="*/ 82231 w 3162529"/>
                  <a:gd name="connsiteY862" fmla="*/ 1211604 h 1910656"/>
                  <a:gd name="connsiteX863" fmla="*/ 79332 w 3162529"/>
                  <a:gd name="connsiteY863" fmla="*/ 1204048 h 1910656"/>
                  <a:gd name="connsiteX864" fmla="*/ 1034917 w 3162529"/>
                  <a:gd name="connsiteY864" fmla="*/ 109390 h 1910656"/>
                  <a:gd name="connsiteX865" fmla="*/ 1041243 w 3162529"/>
                  <a:gd name="connsiteY865" fmla="*/ 111148 h 1910656"/>
                  <a:gd name="connsiteX866" fmla="*/ 1040013 w 3162529"/>
                  <a:gd name="connsiteY866" fmla="*/ 104119 h 1910656"/>
                  <a:gd name="connsiteX867" fmla="*/ 1034917 w 3162529"/>
                  <a:gd name="connsiteY867" fmla="*/ 109390 h 1910656"/>
                  <a:gd name="connsiteX868" fmla="*/ 160597 w 3162529"/>
                  <a:gd name="connsiteY868" fmla="*/ 1009979 h 1910656"/>
                  <a:gd name="connsiteX869" fmla="*/ 163847 w 3162529"/>
                  <a:gd name="connsiteY869" fmla="*/ 1002951 h 1910656"/>
                  <a:gd name="connsiteX870" fmla="*/ 159630 w 3162529"/>
                  <a:gd name="connsiteY870" fmla="*/ 1003215 h 1910656"/>
                  <a:gd name="connsiteX871" fmla="*/ 160597 w 3162529"/>
                  <a:gd name="connsiteY871" fmla="*/ 1009979 h 1910656"/>
                  <a:gd name="connsiteX872" fmla="*/ 884248 w 3162529"/>
                  <a:gd name="connsiteY872" fmla="*/ 171064 h 1910656"/>
                  <a:gd name="connsiteX873" fmla="*/ 885654 w 3162529"/>
                  <a:gd name="connsiteY873" fmla="*/ 178795 h 1910656"/>
                  <a:gd name="connsiteX874" fmla="*/ 890574 w 3162529"/>
                  <a:gd name="connsiteY874" fmla="*/ 176862 h 1910656"/>
                  <a:gd name="connsiteX875" fmla="*/ 884248 w 3162529"/>
                  <a:gd name="connsiteY875" fmla="*/ 171064 h 1910656"/>
                  <a:gd name="connsiteX876" fmla="*/ 29519 w 3162529"/>
                  <a:gd name="connsiteY876" fmla="*/ 1662821 h 1910656"/>
                  <a:gd name="connsiteX877" fmla="*/ 31276 w 3162529"/>
                  <a:gd name="connsiteY877" fmla="*/ 1656495 h 1910656"/>
                  <a:gd name="connsiteX878" fmla="*/ 24248 w 3162529"/>
                  <a:gd name="connsiteY878" fmla="*/ 1657725 h 1910656"/>
                  <a:gd name="connsiteX879" fmla="*/ 29519 w 3162529"/>
                  <a:gd name="connsiteY879" fmla="*/ 1662821 h 1910656"/>
                  <a:gd name="connsiteX880" fmla="*/ 28201 w 3162529"/>
                  <a:gd name="connsiteY880" fmla="*/ 1483248 h 1910656"/>
                  <a:gd name="connsiteX881" fmla="*/ 25741 w 3162529"/>
                  <a:gd name="connsiteY881" fmla="*/ 1485971 h 1910656"/>
                  <a:gd name="connsiteX882" fmla="*/ 31276 w 3162529"/>
                  <a:gd name="connsiteY882" fmla="*/ 1488080 h 1910656"/>
                  <a:gd name="connsiteX883" fmla="*/ 36108 w 3162529"/>
                  <a:gd name="connsiteY883" fmla="*/ 1483863 h 1910656"/>
                  <a:gd name="connsiteX884" fmla="*/ 28201 w 3162529"/>
                  <a:gd name="connsiteY884" fmla="*/ 1483248 h 1910656"/>
                  <a:gd name="connsiteX885" fmla="*/ 2728650 w 3162529"/>
                  <a:gd name="connsiteY885" fmla="*/ 534163 h 1910656"/>
                  <a:gd name="connsiteX886" fmla="*/ 2730583 w 3162529"/>
                  <a:gd name="connsiteY886" fmla="*/ 538117 h 1910656"/>
                  <a:gd name="connsiteX887" fmla="*/ 2736206 w 3162529"/>
                  <a:gd name="connsiteY887" fmla="*/ 532934 h 1910656"/>
                  <a:gd name="connsiteX888" fmla="*/ 2728650 w 3162529"/>
                  <a:gd name="connsiteY888" fmla="*/ 534163 h 1910656"/>
                  <a:gd name="connsiteX889" fmla="*/ 2625071 w 3162529"/>
                  <a:gd name="connsiteY889" fmla="*/ 417494 h 1910656"/>
                  <a:gd name="connsiteX890" fmla="*/ 2619800 w 3162529"/>
                  <a:gd name="connsiteY890" fmla="*/ 422941 h 1910656"/>
                  <a:gd name="connsiteX891" fmla="*/ 2620942 w 3162529"/>
                  <a:gd name="connsiteY891" fmla="*/ 426279 h 1910656"/>
                  <a:gd name="connsiteX892" fmla="*/ 2624280 w 3162529"/>
                  <a:gd name="connsiteY892" fmla="*/ 425840 h 1910656"/>
                  <a:gd name="connsiteX893" fmla="*/ 2625071 w 3162529"/>
                  <a:gd name="connsiteY893" fmla="*/ 417494 h 1910656"/>
                  <a:gd name="connsiteX894" fmla="*/ 538104 w 3162529"/>
                  <a:gd name="connsiteY894" fmla="*/ 422765 h 1910656"/>
                  <a:gd name="connsiteX895" fmla="*/ 540828 w 3162529"/>
                  <a:gd name="connsiteY895" fmla="*/ 425313 h 1910656"/>
                  <a:gd name="connsiteX896" fmla="*/ 544430 w 3162529"/>
                  <a:gd name="connsiteY896" fmla="*/ 419163 h 1910656"/>
                  <a:gd name="connsiteX897" fmla="*/ 540389 w 3162529"/>
                  <a:gd name="connsiteY897" fmla="*/ 415297 h 1910656"/>
                  <a:gd name="connsiteX898" fmla="*/ 538104 w 3162529"/>
                  <a:gd name="connsiteY898" fmla="*/ 422765 h 1910656"/>
                  <a:gd name="connsiteX899" fmla="*/ 49198 w 3162529"/>
                  <a:gd name="connsiteY899" fmla="*/ 1548787 h 1910656"/>
                  <a:gd name="connsiteX900" fmla="*/ 46035 w 3162529"/>
                  <a:gd name="connsiteY900" fmla="*/ 1545097 h 1910656"/>
                  <a:gd name="connsiteX901" fmla="*/ 46035 w 3162529"/>
                  <a:gd name="connsiteY901" fmla="*/ 1555200 h 1910656"/>
                  <a:gd name="connsiteX902" fmla="*/ 49198 w 3162529"/>
                  <a:gd name="connsiteY902" fmla="*/ 1548787 h 1910656"/>
                  <a:gd name="connsiteX903" fmla="*/ 660045 w 3162529"/>
                  <a:gd name="connsiteY903" fmla="*/ 345366 h 1910656"/>
                  <a:gd name="connsiteX904" fmla="*/ 661627 w 3162529"/>
                  <a:gd name="connsiteY904" fmla="*/ 339128 h 1910656"/>
                  <a:gd name="connsiteX905" fmla="*/ 656443 w 3162529"/>
                  <a:gd name="connsiteY905" fmla="*/ 341412 h 1910656"/>
                  <a:gd name="connsiteX906" fmla="*/ 655038 w 3162529"/>
                  <a:gd name="connsiteY906" fmla="*/ 348353 h 1910656"/>
                  <a:gd name="connsiteX907" fmla="*/ 660045 w 3162529"/>
                  <a:gd name="connsiteY907" fmla="*/ 345366 h 1910656"/>
                  <a:gd name="connsiteX908" fmla="*/ 118603 w 3162529"/>
                  <a:gd name="connsiteY908" fmla="*/ 1070335 h 1910656"/>
                  <a:gd name="connsiteX909" fmla="*/ 114649 w 3162529"/>
                  <a:gd name="connsiteY909" fmla="*/ 1072268 h 1910656"/>
                  <a:gd name="connsiteX910" fmla="*/ 119833 w 3162529"/>
                  <a:gd name="connsiteY910" fmla="*/ 1077890 h 1910656"/>
                  <a:gd name="connsiteX911" fmla="*/ 118603 w 3162529"/>
                  <a:gd name="connsiteY911" fmla="*/ 1070335 h 1910656"/>
                  <a:gd name="connsiteX912" fmla="*/ 2124304 w 3162529"/>
                  <a:gd name="connsiteY912" fmla="*/ 113344 h 1910656"/>
                  <a:gd name="connsiteX913" fmla="*/ 2127028 w 3162529"/>
                  <a:gd name="connsiteY913" fmla="*/ 115892 h 1910656"/>
                  <a:gd name="connsiteX914" fmla="*/ 2130630 w 3162529"/>
                  <a:gd name="connsiteY914" fmla="*/ 109742 h 1910656"/>
                  <a:gd name="connsiteX915" fmla="*/ 2126589 w 3162529"/>
                  <a:gd name="connsiteY915" fmla="*/ 105876 h 1910656"/>
                  <a:gd name="connsiteX916" fmla="*/ 2124304 w 3162529"/>
                  <a:gd name="connsiteY916" fmla="*/ 113344 h 1910656"/>
                  <a:gd name="connsiteX917" fmla="*/ 1803111 w 3162529"/>
                  <a:gd name="connsiteY917" fmla="*/ 49123 h 1910656"/>
                  <a:gd name="connsiteX918" fmla="*/ 1796346 w 3162529"/>
                  <a:gd name="connsiteY918" fmla="*/ 45521 h 1910656"/>
                  <a:gd name="connsiteX919" fmla="*/ 1792744 w 3162529"/>
                  <a:gd name="connsiteY919" fmla="*/ 48859 h 1910656"/>
                  <a:gd name="connsiteX920" fmla="*/ 1799245 w 3162529"/>
                  <a:gd name="connsiteY920" fmla="*/ 50353 h 1910656"/>
                  <a:gd name="connsiteX921" fmla="*/ 1803111 w 3162529"/>
                  <a:gd name="connsiteY921" fmla="*/ 49123 h 1910656"/>
                  <a:gd name="connsiteX922" fmla="*/ 2762738 w 3162529"/>
                  <a:gd name="connsiteY922" fmla="*/ 597067 h 1910656"/>
                  <a:gd name="connsiteX923" fmla="*/ 2757994 w 3162529"/>
                  <a:gd name="connsiteY923" fmla="*/ 593289 h 1910656"/>
                  <a:gd name="connsiteX924" fmla="*/ 2754831 w 3162529"/>
                  <a:gd name="connsiteY924" fmla="*/ 594519 h 1910656"/>
                  <a:gd name="connsiteX925" fmla="*/ 2761859 w 3162529"/>
                  <a:gd name="connsiteY925" fmla="*/ 603217 h 1910656"/>
                  <a:gd name="connsiteX926" fmla="*/ 2762738 w 3162529"/>
                  <a:gd name="connsiteY926" fmla="*/ 597067 h 1910656"/>
                  <a:gd name="connsiteX927" fmla="*/ 3110112 w 3162529"/>
                  <a:gd name="connsiteY927" fmla="*/ 1812260 h 1910656"/>
                  <a:gd name="connsiteX928" fmla="*/ 3110287 w 3162529"/>
                  <a:gd name="connsiteY928" fmla="*/ 1804529 h 1910656"/>
                  <a:gd name="connsiteX929" fmla="*/ 3106861 w 3162529"/>
                  <a:gd name="connsiteY929" fmla="*/ 1805056 h 1910656"/>
                  <a:gd name="connsiteX930" fmla="*/ 3110112 w 3162529"/>
                  <a:gd name="connsiteY930" fmla="*/ 1812260 h 1910656"/>
                  <a:gd name="connsiteX931" fmla="*/ 2964626 w 3162529"/>
                  <a:gd name="connsiteY931" fmla="*/ 935304 h 1910656"/>
                  <a:gd name="connsiteX932" fmla="*/ 2968228 w 3162529"/>
                  <a:gd name="connsiteY932" fmla="*/ 938906 h 1910656"/>
                  <a:gd name="connsiteX933" fmla="*/ 2969809 w 3162529"/>
                  <a:gd name="connsiteY933" fmla="*/ 935128 h 1910656"/>
                  <a:gd name="connsiteX934" fmla="*/ 2969721 w 3162529"/>
                  <a:gd name="connsiteY934" fmla="*/ 930120 h 1910656"/>
                  <a:gd name="connsiteX935" fmla="*/ 2966734 w 3162529"/>
                  <a:gd name="connsiteY935" fmla="*/ 928890 h 1910656"/>
                  <a:gd name="connsiteX936" fmla="*/ 2964626 w 3162529"/>
                  <a:gd name="connsiteY936" fmla="*/ 935304 h 1910656"/>
                  <a:gd name="connsiteX937" fmla="*/ 1412513 w 3162529"/>
                  <a:gd name="connsiteY937" fmla="*/ 49123 h 1910656"/>
                  <a:gd name="connsiteX938" fmla="*/ 1405748 w 3162529"/>
                  <a:gd name="connsiteY938" fmla="*/ 45521 h 1910656"/>
                  <a:gd name="connsiteX939" fmla="*/ 1402146 w 3162529"/>
                  <a:gd name="connsiteY939" fmla="*/ 48859 h 1910656"/>
                  <a:gd name="connsiteX940" fmla="*/ 1408647 w 3162529"/>
                  <a:gd name="connsiteY940" fmla="*/ 50353 h 1910656"/>
                  <a:gd name="connsiteX941" fmla="*/ 1412513 w 3162529"/>
                  <a:gd name="connsiteY941" fmla="*/ 49123 h 1910656"/>
                  <a:gd name="connsiteX942" fmla="*/ 2010270 w 3162529"/>
                  <a:gd name="connsiteY942" fmla="*/ 96300 h 1910656"/>
                  <a:gd name="connsiteX943" fmla="*/ 2012115 w 3162529"/>
                  <a:gd name="connsiteY943" fmla="*/ 97003 h 1910656"/>
                  <a:gd name="connsiteX944" fmla="*/ 2012818 w 3162529"/>
                  <a:gd name="connsiteY944" fmla="*/ 96125 h 1910656"/>
                  <a:gd name="connsiteX945" fmla="*/ 2009919 w 3162529"/>
                  <a:gd name="connsiteY945" fmla="*/ 91029 h 1910656"/>
                  <a:gd name="connsiteX946" fmla="*/ 2004735 w 3162529"/>
                  <a:gd name="connsiteY946" fmla="*/ 91468 h 1910656"/>
                  <a:gd name="connsiteX947" fmla="*/ 2002802 w 3162529"/>
                  <a:gd name="connsiteY947" fmla="*/ 94104 h 1910656"/>
                  <a:gd name="connsiteX948" fmla="*/ 2010270 w 3162529"/>
                  <a:gd name="connsiteY948" fmla="*/ 96300 h 1910656"/>
                  <a:gd name="connsiteX949" fmla="*/ 2820370 w 3162529"/>
                  <a:gd name="connsiteY949" fmla="*/ 686238 h 1910656"/>
                  <a:gd name="connsiteX950" fmla="*/ 2830034 w 3162529"/>
                  <a:gd name="connsiteY950" fmla="*/ 684481 h 1910656"/>
                  <a:gd name="connsiteX951" fmla="*/ 2830824 w 3162529"/>
                  <a:gd name="connsiteY951" fmla="*/ 683603 h 1910656"/>
                  <a:gd name="connsiteX952" fmla="*/ 2821336 w 3162529"/>
                  <a:gd name="connsiteY952" fmla="*/ 682812 h 1910656"/>
                  <a:gd name="connsiteX953" fmla="*/ 2820370 w 3162529"/>
                  <a:gd name="connsiteY953" fmla="*/ 686238 h 1910656"/>
                  <a:gd name="connsiteX954" fmla="*/ 3044573 w 3162529"/>
                  <a:gd name="connsiteY954" fmla="*/ 1072971 h 1910656"/>
                  <a:gd name="connsiteX955" fmla="*/ 3044485 w 3162529"/>
                  <a:gd name="connsiteY955" fmla="*/ 1080790 h 1910656"/>
                  <a:gd name="connsiteX956" fmla="*/ 3049668 w 3162529"/>
                  <a:gd name="connsiteY956" fmla="*/ 1078330 h 1910656"/>
                  <a:gd name="connsiteX957" fmla="*/ 3044573 w 3162529"/>
                  <a:gd name="connsiteY957" fmla="*/ 1072971 h 1910656"/>
                  <a:gd name="connsiteX958" fmla="*/ 3006532 w 3162529"/>
                  <a:gd name="connsiteY958" fmla="*/ 1013933 h 1910656"/>
                  <a:gd name="connsiteX959" fmla="*/ 3003193 w 3162529"/>
                  <a:gd name="connsiteY959" fmla="*/ 1007432 h 1910656"/>
                  <a:gd name="connsiteX960" fmla="*/ 2999504 w 3162529"/>
                  <a:gd name="connsiteY960" fmla="*/ 1007871 h 1910656"/>
                  <a:gd name="connsiteX961" fmla="*/ 3003369 w 3162529"/>
                  <a:gd name="connsiteY961" fmla="*/ 1013406 h 1910656"/>
                  <a:gd name="connsiteX962" fmla="*/ 3006532 w 3162529"/>
                  <a:gd name="connsiteY962" fmla="*/ 1013933 h 1910656"/>
                  <a:gd name="connsiteX963" fmla="*/ 62288 w 3162529"/>
                  <a:gd name="connsiteY963" fmla="*/ 1357441 h 1910656"/>
                  <a:gd name="connsiteX964" fmla="*/ 64045 w 3162529"/>
                  <a:gd name="connsiteY964" fmla="*/ 1364030 h 1910656"/>
                  <a:gd name="connsiteX965" fmla="*/ 67384 w 3162529"/>
                  <a:gd name="connsiteY965" fmla="*/ 1361746 h 1910656"/>
                  <a:gd name="connsiteX966" fmla="*/ 62288 w 3162529"/>
                  <a:gd name="connsiteY966" fmla="*/ 1357441 h 1910656"/>
                  <a:gd name="connsiteX967" fmla="*/ 193366 w 3162529"/>
                  <a:gd name="connsiteY967" fmla="*/ 927397 h 1910656"/>
                  <a:gd name="connsiteX968" fmla="*/ 195123 w 3162529"/>
                  <a:gd name="connsiteY968" fmla="*/ 933986 h 1910656"/>
                  <a:gd name="connsiteX969" fmla="*/ 198462 w 3162529"/>
                  <a:gd name="connsiteY969" fmla="*/ 931702 h 1910656"/>
                  <a:gd name="connsiteX970" fmla="*/ 193366 w 3162529"/>
                  <a:gd name="connsiteY970" fmla="*/ 927397 h 1910656"/>
                  <a:gd name="connsiteX971" fmla="*/ 2050946 w 3162529"/>
                  <a:gd name="connsiteY971" fmla="*/ 102889 h 1910656"/>
                  <a:gd name="connsiteX972" fmla="*/ 2057096 w 3162529"/>
                  <a:gd name="connsiteY972" fmla="*/ 99375 h 1910656"/>
                  <a:gd name="connsiteX973" fmla="*/ 2050858 w 3162529"/>
                  <a:gd name="connsiteY973" fmla="*/ 97794 h 1910656"/>
                  <a:gd name="connsiteX974" fmla="*/ 2050946 w 3162529"/>
                  <a:gd name="connsiteY974" fmla="*/ 102889 h 1910656"/>
                  <a:gd name="connsiteX975" fmla="*/ 2893815 w 3162529"/>
                  <a:gd name="connsiteY975" fmla="*/ 796319 h 1910656"/>
                  <a:gd name="connsiteX976" fmla="*/ 2897066 w 3162529"/>
                  <a:gd name="connsiteY976" fmla="*/ 800273 h 1910656"/>
                  <a:gd name="connsiteX977" fmla="*/ 2898911 w 3162529"/>
                  <a:gd name="connsiteY977" fmla="*/ 795089 h 1910656"/>
                  <a:gd name="connsiteX978" fmla="*/ 2893815 w 3162529"/>
                  <a:gd name="connsiteY978" fmla="*/ 796319 h 1910656"/>
                  <a:gd name="connsiteX979" fmla="*/ 1761205 w 3162529"/>
                  <a:gd name="connsiteY979" fmla="*/ 51758 h 1910656"/>
                  <a:gd name="connsiteX980" fmla="*/ 1759360 w 3162529"/>
                  <a:gd name="connsiteY980" fmla="*/ 50001 h 1910656"/>
                  <a:gd name="connsiteX981" fmla="*/ 1752419 w 3162529"/>
                  <a:gd name="connsiteY981" fmla="*/ 47981 h 1910656"/>
                  <a:gd name="connsiteX982" fmla="*/ 1751014 w 3162529"/>
                  <a:gd name="connsiteY982" fmla="*/ 49474 h 1910656"/>
                  <a:gd name="connsiteX983" fmla="*/ 1758657 w 3162529"/>
                  <a:gd name="connsiteY983" fmla="*/ 53076 h 1910656"/>
                  <a:gd name="connsiteX984" fmla="*/ 1761205 w 3162529"/>
                  <a:gd name="connsiteY984" fmla="*/ 51758 h 1910656"/>
                  <a:gd name="connsiteX985" fmla="*/ 3120566 w 3162529"/>
                  <a:gd name="connsiteY985" fmla="*/ 1555376 h 1910656"/>
                  <a:gd name="connsiteX986" fmla="*/ 3120478 w 3162529"/>
                  <a:gd name="connsiteY986" fmla="*/ 1550105 h 1910656"/>
                  <a:gd name="connsiteX987" fmla="*/ 3114241 w 3162529"/>
                  <a:gd name="connsiteY987" fmla="*/ 1553794 h 1910656"/>
                  <a:gd name="connsiteX988" fmla="*/ 3120566 w 3162529"/>
                  <a:gd name="connsiteY988" fmla="*/ 1555376 h 1910656"/>
                  <a:gd name="connsiteX989" fmla="*/ 2990806 w 3162529"/>
                  <a:gd name="connsiteY989" fmla="*/ 972027 h 1910656"/>
                  <a:gd name="connsiteX990" fmla="*/ 2994145 w 3162529"/>
                  <a:gd name="connsiteY990" fmla="*/ 978528 h 1910656"/>
                  <a:gd name="connsiteX991" fmla="*/ 2997834 w 3162529"/>
                  <a:gd name="connsiteY991" fmla="*/ 978089 h 1910656"/>
                  <a:gd name="connsiteX992" fmla="*/ 2993969 w 3162529"/>
                  <a:gd name="connsiteY992" fmla="*/ 972554 h 1910656"/>
                  <a:gd name="connsiteX993" fmla="*/ 2990806 w 3162529"/>
                  <a:gd name="connsiteY993" fmla="*/ 972027 h 1910656"/>
                  <a:gd name="connsiteX994" fmla="*/ 2508401 w 3162529"/>
                  <a:gd name="connsiteY994" fmla="*/ 350637 h 1910656"/>
                  <a:gd name="connsiteX995" fmla="*/ 2508313 w 3162529"/>
                  <a:gd name="connsiteY995" fmla="*/ 348089 h 1910656"/>
                  <a:gd name="connsiteX996" fmla="*/ 2503745 w 3162529"/>
                  <a:gd name="connsiteY996" fmla="*/ 342115 h 1910656"/>
                  <a:gd name="connsiteX997" fmla="*/ 2504360 w 3162529"/>
                  <a:gd name="connsiteY997" fmla="*/ 349143 h 1910656"/>
                  <a:gd name="connsiteX998" fmla="*/ 2508401 w 3162529"/>
                  <a:gd name="connsiteY998" fmla="*/ 350637 h 1910656"/>
                  <a:gd name="connsiteX999" fmla="*/ 234042 w 3162529"/>
                  <a:gd name="connsiteY999" fmla="*/ 834360 h 1910656"/>
                  <a:gd name="connsiteX1000" fmla="*/ 240192 w 3162529"/>
                  <a:gd name="connsiteY1000" fmla="*/ 830670 h 1910656"/>
                  <a:gd name="connsiteX1001" fmla="*/ 242564 w 3162529"/>
                  <a:gd name="connsiteY1001" fmla="*/ 827156 h 1910656"/>
                  <a:gd name="connsiteX1002" fmla="*/ 238259 w 3162529"/>
                  <a:gd name="connsiteY1002" fmla="*/ 827683 h 1910656"/>
                  <a:gd name="connsiteX1003" fmla="*/ 234042 w 3162529"/>
                  <a:gd name="connsiteY1003" fmla="*/ 834360 h 1910656"/>
                  <a:gd name="connsiteX1004" fmla="*/ 2541170 w 3162529"/>
                  <a:gd name="connsiteY1004" fmla="*/ 370316 h 1910656"/>
                  <a:gd name="connsiteX1005" fmla="*/ 2545475 w 3162529"/>
                  <a:gd name="connsiteY1005" fmla="*/ 371985 h 1910656"/>
                  <a:gd name="connsiteX1006" fmla="*/ 2549780 w 3162529"/>
                  <a:gd name="connsiteY1006" fmla="*/ 372161 h 1910656"/>
                  <a:gd name="connsiteX1007" fmla="*/ 2550307 w 3162529"/>
                  <a:gd name="connsiteY1007" fmla="*/ 370053 h 1910656"/>
                  <a:gd name="connsiteX1008" fmla="*/ 2546881 w 3162529"/>
                  <a:gd name="connsiteY1008" fmla="*/ 367856 h 1910656"/>
                  <a:gd name="connsiteX1009" fmla="*/ 2541170 w 3162529"/>
                  <a:gd name="connsiteY1009" fmla="*/ 370316 h 1910656"/>
                  <a:gd name="connsiteX1010" fmla="*/ 404391 w 3162529"/>
                  <a:gd name="connsiteY1010" fmla="*/ 590566 h 1910656"/>
                  <a:gd name="connsiteX1011" fmla="*/ 404479 w 3162529"/>
                  <a:gd name="connsiteY1011" fmla="*/ 598297 h 1910656"/>
                  <a:gd name="connsiteX1012" fmla="*/ 407905 w 3162529"/>
                  <a:gd name="connsiteY1012" fmla="*/ 594695 h 1910656"/>
                  <a:gd name="connsiteX1013" fmla="*/ 404391 w 3162529"/>
                  <a:gd name="connsiteY1013" fmla="*/ 590566 h 1910656"/>
                  <a:gd name="connsiteX1014" fmla="*/ 3131109 w 3162529"/>
                  <a:gd name="connsiteY1014" fmla="*/ 1489837 h 1910656"/>
                  <a:gd name="connsiteX1015" fmla="*/ 3137346 w 3162529"/>
                  <a:gd name="connsiteY1015" fmla="*/ 1491418 h 1910656"/>
                  <a:gd name="connsiteX1016" fmla="*/ 3135238 w 3162529"/>
                  <a:gd name="connsiteY1016" fmla="*/ 1486059 h 1910656"/>
                  <a:gd name="connsiteX1017" fmla="*/ 3131109 w 3162529"/>
                  <a:gd name="connsiteY1017" fmla="*/ 1489837 h 1910656"/>
                  <a:gd name="connsiteX1018" fmla="*/ 1364018 w 3162529"/>
                  <a:gd name="connsiteY1018" fmla="*/ 47805 h 1910656"/>
                  <a:gd name="connsiteX1019" fmla="*/ 1370167 w 3162529"/>
                  <a:gd name="connsiteY1019" fmla="*/ 46926 h 1910656"/>
                  <a:gd name="connsiteX1020" fmla="*/ 1366214 w 3162529"/>
                  <a:gd name="connsiteY1020" fmla="*/ 42709 h 1910656"/>
                  <a:gd name="connsiteX1021" fmla="*/ 1361206 w 3162529"/>
                  <a:gd name="connsiteY1021" fmla="*/ 42797 h 1910656"/>
                  <a:gd name="connsiteX1022" fmla="*/ 1364018 w 3162529"/>
                  <a:gd name="connsiteY1022" fmla="*/ 47805 h 1910656"/>
                  <a:gd name="connsiteX1023" fmla="*/ 2282968 w 3162529"/>
                  <a:gd name="connsiteY1023" fmla="*/ 174929 h 1910656"/>
                  <a:gd name="connsiteX1024" fmla="*/ 2275852 w 3162529"/>
                  <a:gd name="connsiteY1024" fmla="*/ 177038 h 1910656"/>
                  <a:gd name="connsiteX1025" fmla="*/ 2276291 w 3162529"/>
                  <a:gd name="connsiteY1025" fmla="*/ 181343 h 1910656"/>
                  <a:gd name="connsiteX1026" fmla="*/ 2280245 w 3162529"/>
                  <a:gd name="connsiteY1026" fmla="*/ 179498 h 1910656"/>
                  <a:gd name="connsiteX1027" fmla="*/ 2282968 w 3162529"/>
                  <a:gd name="connsiteY1027" fmla="*/ 174929 h 1910656"/>
                  <a:gd name="connsiteX1028" fmla="*/ 3095703 w 3162529"/>
                  <a:gd name="connsiteY1028" fmla="*/ 1362625 h 1910656"/>
                  <a:gd name="connsiteX1029" fmla="*/ 3100008 w 3162529"/>
                  <a:gd name="connsiteY1029" fmla="*/ 1365963 h 1910656"/>
                  <a:gd name="connsiteX1030" fmla="*/ 3102292 w 3162529"/>
                  <a:gd name="connsiteY1030" fmla="*/ 1361658 h 1910656"/>
                  <a:gd name="connsiteX1031" fmla="*/ 3095703 w 3162529"/>
                  <a:gd name="connsiteY1031" fmla="*/ 1362625 h 1910656"/>
                  <a:gd name="connsiteX1032" fmla="*/ 3136380 w 3162529"/>
                  <a:gd name="connsiteY1032" fmla="*/ 1665457 h 1910656"/>
                  <a:gd name="connsiteX1033" fmla="*/ 3142969 w 3162529"/>
                  <a:gd name="connsiteY1033" fmla="*/ 1663699 h 1910656"/>
                  <a:gd name="connsiteX1034" fmla="*/ 3140685 w 3162529"/>
                  <a:gd name="connsiteY1034" fmla="*/ 1660361 h 1910656"/>
                  <a:gd name="connsiteX1035" fmla="*/ 3136380 w 3162529"/>
                  <a:gd name="connsiteY1035" fmla="*/ 1665457 h 1910656"/>
                  <a:gd name="connsiteX1036" fmla="*/ 983874 w 3162529"/>
                  <a:gd name="connsiteY1036" fmla="*/ 147431 h 1910656"/>
                  <a:gd name="connsiteX1037" fmla="*/ 983172 w 3162529"/>
                  <a:gd name="connsiteY1037" fmla="*/ 151736 h 1910656"/>
                  <a:gd name="connsiteX1038" fmla="*/ 990200 w 3162529"/>
                  <a:gd name="connsiteY1038" fmla="*/ 146465 h 1910656"/>
                  <a:gd name="connsiteX1039" fmla="*/ 983874 w 3162529"/>
                  <a:gd name="connsiteY1039" fmla="*/ 147431 h 1910656"/>
                  <a:gd name="connsiteX1040" fmla="*/ 370304 w 3162529"/>
                  <a:gd name="connsiteY1040" fmla="*/ 629836 h 1910656"/>
                  <a:gd name="connsiteX1041" fmla="*/ 373642 w 3162529"/>
                  <a:gd name="connsiteY1041" fmla="*/ 625268 h 1910656"/>
                  <a:gd name="connsiteX1042" fmla="*/ 368371 w 3162529"/>
                  <a:gd name="connsiteY1042" fmla="*/ 626674 h 1910656"/>
                  <a:gd name="connsiteX1043" fmla="*/ 370304 w 3162529"/>
                  <a:gd name="connsiteY1043" fmla="*/ 629836 h 1910656"/>
                  <a:gd name="connsiteX1044" fmla="*/ 266812 w 3162529"/>
                  <a:gd name="connsiteY1044" fmla="*/ 788500 h 1910656"/>
                  <a:gd name="connsiteX1045" fmla="*/ 266812 w 3162529"/>
                  <a:gd name="connsiteY1045" fmla="*/ 789818 h 1910656"/>
                  <a:gd name="connsiteX1046" fmla="*/ 265231 w 3162529"/>
                  <a:gd name="connsiteY1046" fmla="*/ 794826 h 1910656"/>
                  <a:gd name="connsiteX1047" fmla="*/ 269184 w 3162529"/>
                  <a:gd name="connsiteY1047" fmla="*/ 792014 h 1910656"/>
                  <a:gd name="connsiteX1048" fmla="*/ 266812 w 3162529"/>
                  <a:gd name="connsiteY1048" fmla="*/ 788500 h 1910656"/>
                  <a:gd name="connsiteX1049" fmla="*/ 593189 w 3162529"/>
                  <a:gd name="connsiteY1049" fmla="*/ 391225 h 1910656"/>
                  <a:gd name="connsiteX1050" fmla="*/ 589762 w 3162529"/>
                  <a:gd name="connsiteY1050" fmla="*/ 395706 h 1910656"/>
                  <a:gd name="connsiteX1051" fmla="*/ 595736 w 3162529"/>
                  <a:gd name="connsiteY1051" fmla="*/ 396497 h 1910656"/>
                  <a:gd name="connsiteX1052" fmla="*/ 593189 w 3162529"/>
                  <a:gd name="connsiteY1052" fmla="*/ 391225 h 1910656"/>
                  <a:gd name="connsiteX1053" fmla="*/ 3089114 w 3162529"/>
                  <a:gd name="connsiteY1053" fmla="*/ 1209232 h 1910656"/>
                  <a:gd name="connsiteX1054" fmla="*/ 3083228 w 3162529"/>
                  <a:gd name="connsiteY1054" fmla="*/ 1209847 h 1910656"/>
                  <a:gd name="connsiteX1055" fmla="*/ 3086391 w 3162529"/>
                  <a:gd name="connsiteY1055" fmla="*/ 1214064 h 1910656"/>
                  <a:gd name="connsiteX1056" fmla="*/ 3089114 w 3162529"/>
                  <a:gd name="connsiteY1056" fmla="*/ 1209232 h 1910656"/>
                  <a:gd name="connsiteX1057" fmla="*/ 623323 w 3162529"/>
                  <a:gd name="connsiteY1057" fmla="*/ 366363 h 1910656"/>
                  <a:gd name="connsiteX1058" fmla="*/ 618491 w 3162529"/>
                  <a:gd name="connsiteY1058" fmla="*/ 365309 h 1910656"/>
                  <a:gd name="connsiteX1059" fmla="*/ 615679 w 3162529"/>
                  <a:gd name="connsiteY1059" fmla="*/ 369262 h 1910656"/>
                  <a:gd name="connsiteX1060" fmla="*/ 618403 w 3162529"/>
                  <a:gd name="connsiteY1060" fmla="*/ 368647 h 1910656"/>
                  <a:gd name="connsiteX1061" fmla="*/ 623323 w 3162529"/>
                  <a:gd name="connsiteY1061" fmla="*/ 366363 h 1910656"/>
                  <a:gd name="connsiteX1062" fmla="*/ 3111429 w 3162529"/>
                  <a:gd name="connsiteY1062" fmla="*/ 1407254 h 1910656"/>
                  <a:gd name="connsiteX1063" fmla="*/ 3110463 w 3162529"/>
                  <a:gd name="connsiteY1063" fmla="*/ 1406376 h 1910656"/>
                  <a:gd name="connsiteX1064" fmla="*/ 3109584 w 3162529"/>
                  <a:gd name="connsiteY1064" fmla="*/ 1406464 h 1910656"/>
                  <a:gd name="connsiteX1065" fmla="*/ 3111781 w 3162529"/>
                  <a:gd name="connsiteY1065" fmla="*/ 1412701 h 1910656"/>
                  <a:gd name="connsiteX1066" fmla="*/ 3113538 w 3162529"/>
                  <a:gd name="connsiteY1066" fmla="*/ 1412965 h 1910656"/>
                  <a:gd name="connsiteX1067" fmla="*/ 3111429 w 3162529"/>
                  <a:gd name="connsiteY1067" fmla="*/ 1407254 h 1910656"/>
                  <a:gd name="connsiteX1068" fmla="*/ 2569987 w 3162529"/>
                  <a:gd name="connsiteY1068" fmla="*/ 399132 h 1910656"/>
                  <a:gd name="connsiteX1069" fmla="*/ 2575873 w 3162529"/>
                  <a:gd name="connsiteY1069" fmla="*/ 398517 h 1910656"/>
                  <a:gd name="connsiteX1070" fmla="*/ 2570338 w 3162529"/>
                  <a:gd name="connsiteY1070" fmla="*/ 394300 h 1910656"/>
                  <a:gd name="connsiteX1071" fmla="*/ 2569987 w 3162529"/>
                  <a:gd name="connsiteY1071" fmla="*/ 399132 h 1910656"/>
                  <a:gd name="connsiteX1072" fmla="*/ 1769024 w 3162529"/>
                  <a:gd name="connsiteY1072" fmla="*/ 25490 h 1910656"/>
                  <a:gd name="connsiteX1073" fmla="*/ 1769990 w 3162529"/>
                  <a:gd name="connsiteY1073" fmla="*/ 26369 h 1910656"/>
                  <a:gd name="connsiteX1074" fmla="*/ 1770868 w 3162529"/>
                  <a:gd name="connsiteY1074" fmla="*/ 26281 h 1910656"/>
                  <a:gd name="connsiteX1075" fmla="*/ 1768672 w 3162529"/>
                  <a:gd name="connsiteY1075" fmla="*/ 20043 h 1910656"/>
                  <a:gd name="connsiteX1076" fmla="*/ 1766915 w 3162529"/>
                  <a:gd name="connsiteY1076" fmla="*/ 19780 h 1910656"/>
                  <a:gd name="connsiteX1077" fmla="*/ 1769024 w 3162529"/>
                  <a:gd name="connsiteY1077" fmla="*/ 25490 h 1910656"/>
                  <a:gd name="connsiteX1078" fmla="*/ 2322239 w 3162529"/>
                  <a:gd name="connsiteY1078" fmla="*/ 224742 h 1910656"/>
                  <a:gd name="connsiteX1079" fmla="*/ 2326632 w 3162529"/>
                  <a:gd name="connsiteY1079" fmla="*/ 228169 h 1910656"/>
                  <a:gd name="connsiteX1080" fmla="*/ 2324787 w 3162529"/>
                  <a:gd name="connsiteY1080" fmla="*/ 222195 h 1910656"/>
                  <a:gd name="connsiteX1081" fmla="*/ 2322239 w 3162529"/>
                  <a:gd name="connsiteY1081" fmla="*/ 224742 h 1910656"/>
                  <a:gd name="connsiteX1082" fmla="*/ 839618 w 3162529"/>
                  <a:gd name="connsiteY1082" fmla="*/ 223513 h 1910656"/>
                  <a:gd name="connsiteX1083" fmla="*/ 840497 w 3162529"/>
                  <a:gd name="connsiteY1083" fmla="*/ 222546 h 1910656"/>
                  <a:gd name="connsiteX1084" fmla="*/ 840409 w 3162529"/>
                  <a:gd name="connsiteY1084" fmla="*/ 221668 h 1910656"/>
                  <a:gd name="connsiteX1085" fmla="*/ 834172 w 3162529"/>
                  <a:gd name="connsiteY1085" fmla="*/ 223864 h 1910656"/>
                  <a:gd name="connsiteX1086" fmla="*/ 833908 w 3162529"/>
                  <a:gd name="connsiteY1086" fmla="*/ 225621 h 1910656"/>
                  <a:gd name="connsiteX1087" fmla="*/ 839618 w 3162529"/>
                  <a:gd name="connsiteY1087" fmla="*/ 223513 h 1910656"/>
                  <a:gd name="connsiteX1088" fmla="*/ 1390198 w 3162529"/>
                  <a:gd name="connsiteY1088" fmla="*/ 21625 h 1910656"/>
                  <a:gd name="connsiteX1089" fmla="*/ 1393800 w 3162529"/>
                  <a:gd name="connsiteY1089" fmla="*/ 21537 h 1910656"/>
                  <a:gd name="connsiteX1090" fmla="*/ 1396611 w 3162529"/>
                  <a:gd name="connsiteY1090" fmla="*/ 17583 h 1910656"/>
                  <a:gd name="connsiteX1091" fmla="*/ 1393097 w 3162529"/>
                  <a:gd name="connsiteY1091" fmla="*/ 18725 h 1910656"/>
                  <a:gd name="connsiteX1092" fmla="*/ 1390198 w 3162529"/>
                  <a:gd name="connsiteY1092" fmla="*/ 21625 h 1910656"/>
                  <a:gd name="connsiteX1093" fmla="*/ 2172800 w 3162529"/>
                  <a:gd name="connsiteY1093" fmla="*/ 151385 h 1910656"/>
                  <a:gd name="connsiteX1094" fmla="*/ 2175874 w 3162529"/>
                  <a:gd name="connsiteY1094" fmla="*/ 152615 h 1910656"/>
                  <a:gd name="connsiteX1095" fmla="*/ 2180443 w 3162529"/>
                  <a:gd name="connsiteY1095" fmla="*/ 152878 h 1910656"/>
                  <a:gd name="connsiteX1096" fmla="*/ 2176489 w 3162529"/>
                  <a:gd name="connsiteY1096" fmla="*/ 150155 h 1910656"/>
                  <a:gd name="connsiteX1097" fmla="*/ 2172800 w 3162529"/>
                  <a:gd name="connsiteY1097" fmla="*/ 151385 h 1910656"/>
                  <a:gd name="connsiteX1098" fmla="*/ 2027314 w 3162529"/>
                  <a:gd name="connsiteY1098" fmla="*/ 66166 h 1910656"/>
                  <a:gd name="connsiteX1099" fmla="*/ 2023360 w 3162529"/>
                  <a:gd name="connsiteY1099" fmla="*/ 69153 h 1910656"/>
                  <a:gd name="connsiteX1100" fmla="*/ 2025557 w 3162529"/>
                  <a:gd name="connsiteY1100" fmla="*/ 71350 h 1910656"/>
                  <a:gd name="connsiteX1101" fmla="*/ 2027314 w 3162529"/>
                  <a:gd name="connsiteY1101" fmla="*/ 66166 h 1910656"/>
                  <a:gd name="connsiteX1102" fmla="*/ 66242 w 3162529"/>
                  <a:gd name="connsiteY1102" fmla="*/ 1888342 h 1910656"/>
                  <a:gd name="connsiteX1103" fmla="*/ 63694 w 3162529"/>
                  <a:gd name="connsiteY1103" fmla="*/ 1885794 h 1910656"/>
                  <a:gd name="connsiteX1104" fmla="*/ 62552 w 3162529"/>
                  <a:gd name="connsiteY1104" fmla="*/ 1889835 h 1910656"/>
                  <a:gd name="connsiteX1105" fmla="*/ 66242 w 3162529"/>
                  <a:gd name="connsiteY1105" fmla="*/ 1888342 h 1910656"/>
                  <a:gd name="connsiteX1106" fmla="*/ 2929221 w 3162529"/>
                  <a:gd name="connsiteY1106" fmla="*/ 836995 h 1910656"/>
                  <a:gd name="connsiteX1107" fmla="*/ 2926497 w 3162529"/>
                  <a:gd name="connsiteY1107" fmla="*/ 831812 h 1910656"/>
                  <a:gd name="connsiteX1108" fmla="*/ 2929221 w 3162529"/>
                  <a:gd name="connsiteY1108" fmla="*/ 836995 h 1910656"/>
                  <a:gd name="connsiteX1109" fmla="*/ 2825641 w 3162529"/>
                  <a:gd name="connsiteY1109" fmla="*/ 673148 h 1910656"/>
                  <a:gd name="connsiteX1110" fmla="*/ 2824762 w 3162529"/>
                  <a:gd name="connsiteY1110" fmla="*/ 672357 h 1910656"/>
                  <a:gd name="connsiteX1111" fmla="*/ 2823884 w 3162529"/>
                  <a:gd name="connsiteY1111" fmla="*/ 672270 h 1910656"/>
                  <a:gd name="connsiteX1112" fmla="*/ 2824587 w 3162529"/>
                  <a:gd name="connsiteY1112" fmla="*/ 677102 h 1910656"/>
                  <a:gd name="connsiteX1113" fmla="*/ 2825641 w 3162529"/>
                  <a:gd name="connsiteY1113" fmla="*/ 673148 h 1910656"/>
                  <a:gd name="connsiteX1114" fmla="*/ 80650 w 3162529"/>
                  <a:gd name="connsiteY1114" fmla="*/ 1273541 h 1910656"/>
                  <a:gd name="connsiteX1115" fmla="*/ 78102 w 3162529"/>
                  <a:gd name="connsiteY1115" fmla="*/ 1276089 h 1910656"/>
                  <a:gd name="connsiteX1116" fmla="*/ 82143 w 3162529"/>
                  <a:gd name="connsiteY1116" fmla="*/ 1277231 h 1910656"/>
                  <a:gd name="connsiteX1117" fmla="*/ 80650 w 3162529"/>
                  <a:gd name="connsiteY1117" fmla="*/ 1273541 h 1910656"/>
                  <a:gd name="connsiteX1118" fmla="*/ 51746 w 3162529"/>
                  <a:gd name="connsiteY1118" fmla="*/ 1443889 h 1910656"/>
                  <a:gd name="connsiteX1119" fmla="*/ 56929 w 3162529"/>
                  <a:gd name="connsiteY1119" fmla="*/ 1441166 h 1910656"/>
                  <a:gd name="connsiteX1120" fmla="*/ 51746 w 3162529"/>
                  <a:gd name="connsiteY1120" fmla="*/ 1443889 h 1910656"/>
                  <a:gd name="connsiteX1121" fmla="*/ 2935810 w 3162529"/>
                  <a:gd name="connsiteY1121" fmla="*/ 867129 h 1910656"/>
                  <a:gd name="connsiteX1122" fmla="*/ 2940817 w 3162529"/>
                  <a:gd name="connsiteY1122" fmla="*/ 867305 h 1910656"/>
                  <a:gd name="connsiteX1123" fmla="*/ 2939675 w 3162529"/>
                  <a:gd name="connsiteY1123" fmla="*/ 863264 h 1910656"/>
                  <a:gd name="connsiteX1124" fmla="*/ 2935810 w 3162529"/>
                  <a:gd name="connsiteY1124" fmla="*/ 867129 h 1910656"/>
                  <a:gd name="connsiteX1125" fmla="*/ 113419 w 3162529"/>
                  <a:gd name="connsiteY1125" fmla="*/ 1143693 h 1910656"/>
                  <a:gd name="connsiteX1126" fmla="*/ 117285 w 3162529"/>
                  <a:gd name="connsiteY1126" fmla="*/ 1140706 h 1910656"/>
                  <a:gd name="connsiteX1127" fmla="*/ 116406 w 3162529"/>
                  <a:gd name="connsiteY1127" fmla="*/ 1138773 h 1910656"/>
                  <a:gd name="connsiteX1128" fmla="*/ 113419 w 3162529"/>
                  <a:gd name="connsiteY1128" fmla="*/ 1143693 h 1910656"/>
                  <a:gd name="connsiteX1129" fmla="*/ 1108363 w 3162529"/>
                  <a:gd name="connsiteY1129" fmla="*/ 96300 h 1910656"/>
                  <a:gd name="connsiteX1130" fmla="*/ 1113986 w 3162529"/>
                  <a:gd name="connsiteY1130" fmla="*/ 97530 h 1910656"/>
                  <a:gd name="connsiteX1131" fmla="*/ 1116007 w 3162529"/>
                  <a:gd name="connsiteY1131" fmla="*/ 96476 h 1910656"/>
                  <a:gd name="connsiteX1132" fmla="*/ 1113371 w 3162529"/>
                  <a:gd name="connsiteY1132" fmla="*/ 94982 h 1910656"/>
                  <a:gd name="connsiteX1133" fmla="*/ 1108363 w 3162529"/>
                  <a:gd name="connsiteY1133" fmla="*/ 96300 h 1910656"/>
                  <a:gd name="connsiteX1134" fmla="*/ 3135062 w 3162529"/>
                  <a:gd name="connsiteY1134" fmla="*/ 1750675 h 1910656"/>
                  <a:gd name="connsiteX1135" fmla="*/ 3132075 w 3162529"/>
                  <a:gd name="connsiteY1135" fmla="*/ 1746809 h 1910656"/>
                  <a:gd name="connsiteX1136" fmla="*/ 3130142 w 3162529"/>
                  <a:gd name="connsiteY1136" fmla="*/ 1747688 h 1910656"/>
                  <a:gd name="connsiteX1137" fmla="*/ 3135062 w 3162529"/>
                  <a:gd name="connsiteY1137" fmla="*/ 1750675 h 1910656"/>
                  <a:gd name="connsiteX1138" fmla="*/ 2082398 w 3162529"/>
                  <a:gd name="connsiteY1138" fmla="*/ 118615 h 1910656"/>
                  <a:gd name="connsiteX1139" fmla="*/ 2082486 w 3162529"/>
                  <a:gd name="connsiteY1139" fmla="*/ 113432 h 1910656"/>
                  <a:gd name="connsiteX1140" fmla="*/ 2082398 w 3162529"/>
                  <a:gd name="connsiteY1140" fmla="*/ 118615 h 1910656"/>
                  <a:gd name="connsiteX1141" fmla="*/ 36020 w 3162529"/>
                  <a:gd name="connsiteY1141" fmla="*/ 1745403 h 1910656"/>
                  <a:gd name="connsiteX1142" fmla="*/ 35317 w 3162529"/>
                  <a:gd name="connsiteY1142" fmla="*/ 1742065 h 1910656"/>
                  <a:gd name="connsiteX1143" fmla="*/ 31364 w 3162529"/>
                  <a:gd name="connsiteY1143" fmla="*/ 1746018 h 1910656"/>
                  <a:gd name="connsiteX1144" fmla="*/ 36020 w 3162529"/>
                  <a:gd name="connsiteY1144" fmla="*/ 1745403 h 1910656"/>
                  <a:gd name="connsiteX1145" fmla="*/ 645637 w 3162529"/>
                  <a:gd name="connsiteY1145" fmla="*/ 351955 h 1910656"/>
                  <a:gd name="connsiteX1146" fmla="*/ 642211 w 3162529"/>
                  <a:gd name="connsiteY1146" fmla="*/ 352833 h 1910656"/>
                  <a:gd name="connsiteX1147" fmla="*/ 644320 w 3162529"/>
                  <a:gd name="connsiteY1147" fmla="*/ 354503 h 1910656"/>
                  <a:gd name="connsiteX1148" fmla="*/ 645637 w 3162529"/>
                  <a:gd name="connsiteY1148" fmla="*/ 351955 h 1910656"/>
                  <a:gd name="connsiteX1149" fmla="*/ 2467813 w 3162529"/>
                  <a:gd name="connsiteY1149" fmla="*/ 289051 h 1910656"/>
                  <a:gd name="connsiteX1150" fmla="*/ 2464210 w 3162529"/>
                  <a:gd name="connsiteY1150" fmla="*/ 293356 h 1910656"/>
                  <a:gd name="connsiteX1151" fmla="*/ 2466143 w 3162529"/>
                  <a:gd name="connsiteY1151" fmla="*/ 294235 h 1910656"/>
                  <a:gd name="connsiteX1152" fmla="*/ 2467813 w 3162529"/>
                  <a:gd name="connsiteY1152" fmla="*/ 289051 h 1910656"/>
                  <a:gd name="connsiteX1153" fmla="*/ 38656 w 3162529"/>
                  <a:gd name="connsiteY1153" fmla="*/ 1593329 h 1910656"/>
                  <a:gd name="connsiteX1154" fmla="*/ 37777 w 3162529"/>
                  <a:gd name="connsiteY1154" fmla="*/ 1592450 h 1910656"/>
                  <a:gd name="connsiteX1155" fmla="*/ 36899 w 3162529"/>
                  <a:gd name="connsiteY1155" fmla="*/ 1592538 h 1910656"/>
                  <a:gd name="connsiteX1156" fmla="*/ 36108 w 3162529"/>
                  <a:gd name="connsiteY1156" fmla="*/ 1598600 h 1910656"/>
                  <a:gd name="connsiteX1157" fmla="*/ 37777 w 3162529"/>
                  <a:gd name="connsiteY1157" fmla="*/ 1599478 h 1910656"/>
                  <a:gd name="connsiteX1158" fmla="*/ 38656 w 3162529"/>
                  <a:gd name="connsiteY1158" fmla="*/ 1593329 h 1910656"/>
                  <a:gd name="connsiteX1159" fmla="*/ 42609 w 3162529"/>
                  <a:gd name="connsiteY1159" fmla="*/ 1631369 h 1910656"/>
                  <a:gd name="connsiteX1160" fmla="*/ 41643 w 3162529"/>
                  <a:gd name="connsiteY1160" fmla="*/ 1635586 h 1910656"/>
                  <a:gd name="connsiteX1161" fmla="*/ 43312 w 3162529"/>
                  <a:gd name="connsiteY1161" fmla="*/ 1636026 h 1910656"/>
                  <a:gd name="connsiteX1162" fmla="*/ 42609 w 3162529"/>
                  <a:gd name="connsiteY1162" fmla="*/ 1631369 h 1910656"/>
                  <a:gd name="connsiteX1163" fmla="*/ 3115383 w 3162529"/>
                  <a:gd name="connsiteY1163" fmla="*/ 1675911 h 1910656"/>
                  <a:gd name="connsiteX1164" fmla="*/ 3118721 w 3162529"/>
                  <a:gd name="connsiteY1164" fmla="*/ 1675208 h 1910656"/>
                  <a:gd name="connsiteX1165" fmla="*/ 3118282 w 3162529"/>
                  <a:gd name="connsiteY1165" fmla="*/ 1673627 h 1910656"/>
                  <a:gd name="connsiteX1166" fmla="*/ 3115383 w 3162529"/>
                  <a:gd name="connsiteY1166" fmla="*/ 1675911 h 1910656"/>
                  <a:gd name="connsiteX1167" fmla="*/ 50516 w 3162529"/>
                  <a:gd name="connsiteY1167" fmla="*/ 1558011 h 1910656"/>
                  <a:gd name="connsiteX1168" fmla="*/ 49550 w 3162529"/>
                  <a:gd name="connsiteY1168" fmla="*/ 1562228 h 1910656"/>
                  <a:gd name="connsiteX1169" fmla="*/ 51131 w 3162529"/>
                  <a:gd name="connsiteY1169" fmla="*/ 1562668 h 1910656"/>
                  <a:gd name="connsiteX1170" fmla="*/ 50516 w 3162529"/>
                  <a:gd name="connsiteY1170" fmla="*/ 1558011 h 1910656"/>
                  <a:gd name="connsiteX1171" fmla="*/ 28201 w 3162529"/>
                  <a:gd name="connsiteY1171" fmla="*/ 1687771 h 1910656"/>
                  <a:gd name="connsiteX1172" fmla="*/ 23984 w 3162529"/>
                  <a:gd name="connsiteY1172" fmla="*/ 1686805 h 1910656"/>
                  <a:gd name="connsiteX1173" fmla="*/ 23545 w 3162529"/>
                  <a:gd name="connsiteY1173" fmla="*/ 1688386 h 1910656"/>
                  <a:gd name="connsiteX1174" fmla="*/ 28201 w 3162529"/>
                  <a:gd name="connsiteY1174" fmla="*/ 1687771 h 1910656"/>
                  <a:gd name="connsiteX1175" fmla="*/ 3138927 w 3162529"/>
                  <a:gd name="connsiteY1175" fmla="*/ 1513382 h 1910656"/>
                  <a:gd name="connsiteX1176" fmla="*/ 3135589 w 3162529"/>
                  <a:gd name="connsiteY1176" fmla="*/ 1514084 h 1910656"/>
                  <a:gd name="connsiteX1177" fmla="*/ 3136028 w 3162529"/>
                  <a:gd name="connsiteY1177" fmla="*/ 1515666 h 1910656"/>
                  <a:gd name="connsiteX1178" fmla="*/ 3138927 w 3162529"/>
                  <a:gd name="connsiteY1178" fmla="*/ 1513382 h 1910656"/>
                  <a:gd name="connsiteX1179" fmla="*/ 1078229 w 3162529"/>
                  <a:gd name="connsiteY1179" fmla="*/ 110708 h 1910656"/>
                  <a:gd name="connsiteX1180" fmla="*/ 1079547 w 3162529"/>
                  <a:gd name="connsiteY1180" fmla="*/ 113344 h 1910656"/>
                  <a:gd name="connsiteX1181" fmla="*/ 1078229 w 3162529"/>
                  <a:gd name="connsiteY1181" fmla="*/ 110708 h 1910656"/>
                  <a:gd name="connsiteX1182" fmla="*/ 1139815 w 3162529"/>
                  <a:gd name="connsiteY1182" fmla="*/ 64849 h 1910656"/>
                  <a:gd name="connsiteX1183" fmla="*/ 1135598 w 3162529"/>
                  <a:gd name="connsiteY1183" fmla="*/ 63882 h 1910656"/>
                  <a:gd name="connsiteX1184" fmla="*/ 1135159 w 3162529"/>
                  <a:gd name="connsiteY1184" fmla="*/ 65464 h 1910656"/>
                  <a:gd name="connsiteX1185" fmla="*/ 1139815 w 3162529"/>
                  <a:gd name="connsiteY1185" fmla="*/ 64849 h 1910656"/>
                  <a:gd name="connsiteX1186" fmla="*/ 3049844 w 3162529"/>
                  <a:gd name="connsiteY1186" fmla="*/ 1141145 h 1910656"/>
                  <a:gd name="connsiteX1187" fmla="*/ 3046505 w 3162529"/>
                  <a:gd name="connsiteY1187" fmla="*/ 1141848 h 1910656"/>
                  <a:gd name="connsiteX1188" fmla="*/ 3046945 w 3162529"/>
                  <a:gd name="connsiteY1188" fmla="*/ 1143429 h 1910656"/>
                  <a:gd name="connsiteX1189" fmla="*/ 3049844 w 3162529"/>
                  <a:gd name="connsiteY1189" fmla="*/ 1141145 h 1910656"/>
                  <a:gd name="connsiteX1190" fmla="*/ 28201 w 3162529"/>
                  <a:gd name="connsiteY1190" fmla="*/ 1824120 h 1910656"/>
                  <a:gd name="connsiteX1191" fmla="*/ 28904 w 3162529"/>
                  <a:gd name="connsiteY1191" fmla="*/ 1827459 h 1910656"/>
                  <a:gd name="connsiteX1192" fmla="*/ 30485 w 3162529"/>
                  <a:gd name="connsiteY1192" fmla="*/ 1827020 h 1910656"/>
                  <a:gd name="connsiteX1193" fmla="*/ 28201 w 3162529"/>
                  <a:gd name="connsiteY1193" fmla="*/ 1824120 h 1910656"/>
                  <a:gd name="connsiteX1194" fmla="*/ 1395469 w 3162529"/>
                  <a:gd name="connsiteY1194" fmla="*/ 50441 h 1910656"/>
                  <a:gd name="connsiteX1195" fmla="*/ 1396787 w 3162529"/>
                  <a:gd name="connsiteY1195" fmla="*/ 53076 h 1910656"/>
                  <a:gd name="connsiteX1196" fmla="*/ 1395469 w 3162529"/>
                  <a:gd name="connsiteY1196" fmla="*/ 50441 h 1910656"/>
                  <a:gd name="connsiteX1197" fmla="*/ 3082613 w 3162529"/>
                  <a:gd name="connsiteY1197" fmla="*/ 1278724 h 1910656"/>
                  <a:gd name="connsiteX1198" fmla="*/ 3085249 w 3162529"/>
                  <a:gd name="connsiteY1198" fmla="*/ 1277406 h 1910656"/>
                  <a:gd name="connsiteX1199" fmla="*/ 3082613 w 3162529"/>
                  <a:gd name="connsiteY1199" fmla="*/ 1278724 h 1910656"/>
                  <a:gd name="connsiteX1200" fmla="*/ 57017 w 3162529"/>
                  <a:gd name="connsiteY1200" fmla="*/ 1294450 h 1910656"/>
                  <a:gd name="connsiteX1201" fmla="*/ 61234 w 3162529"/>
                  <a:gd name="connsiteY1201" fmla="*/ 1295416 h 1910656"/>
                  <a:gd name="connsiteX1202" fmla="*/ 61673 w 3162529"/>
                  <a:gd name="connsiteY1202" fmla="*/ 1293747 h 1910656"/>
                  <a:gd name="connsiteX1203" fmla="*/ 57017 w 3162529"/>
                  <a:gd name="connsiteY1203" fmla="*/ 1294450 h 1910656"/>
                  <a:gd name="connsiteX1204" fmla="*/ 2794189 w 3162529"/>
                  <a:gd name="connsiteY1204" fmla="*/ 628518 h 1910656"/>
                  <a:gd name="connsiteX1205" fmla="*/ 2789972 w 3162529"/>
                  <a:gd name="connsiteY1205" fmla="*/ 627552 h 1910656"/>
                  <a:gd name="connsiteX1206" fmla="*/ 2789533 w 3162529"/>
                  <a:gd name="connsiteY1206" fmla="*/ 629133 h 1910656"/>
                  <a:gd name="connsiteX1207" fmla="*/ 2794189 w 3162529"/>
                  <a:gd name="connsiteY1207" fmla="*/ 628518 h 1910656"/>
                  <a:gd name="connsiteX1208" fmla="*/ 54381 w 3162529"/>
                  <a:gd name="connsiteY1208" fmla="*/ 1401983 h 1910656"/>
                  <a:gd name="connsiteX1209" fmla="*/ 55963 w 3162529"/>
                  <a:gd name="connsiteY1209" fmla="*/ 1403037 h 1910656"/>
                  <a:gd name="connsiteX1210" fmla="*/ 54381 w 3162529"/>
                  <a:gd name="connsiteY1210" fmla="*/ 1401983 h 1910656"/>
                  <a:gd name="connsiteX1211" fmla="*/ 51746 w 3162529"/>
                  <a:gd name="connsiteY1211" fmla="*/ 1407254 h 1910656"/>
                  <a:gd name="connsiteX1212" fmla="*/ 50165 w 3162529"/>
                  <a:gd name="connsiteY1212" fmla="*/ 1406200 h 1910656"/>
                  <a:gd name="connsiteX1213" fmla="*/ 51746 w 3162529"/>
                  <a:gd name="connsiteY1213" fmla="*/ 1407254 h 1910656"/>
                  <a:gd name="connsiteX1214" fmla="*/ 3103523 w 3162529"/>
                  <a:gd name="connsiteY1214" fmla="*/ 1297086 h 1910656"/>
                  <a:gd name="connsiteX1215" fmla="*/ 3105104 w 3162529"/>
                  <a:gd name="connsiteY1215" fmla="*/ 1298140 h 1910656"/>
                  <a:gd name="connsiteX1216" fmla="*/ 3103523 w 3162529"/>
                  <a:gd name="connsiteY1216" fmla="*/ 1297086 h 1910656"/>
                  <a:gd name="connsiteX1217" fmla="*/ 3094386 w 3162529"/>
                  <a:gd name="connsiteY1217" fmla="*/ 1240771 h 1910656"/>
                  <a:gd name="connsiteX1218" fmla="*/ 3095440 w 3162529"/>
                  <a:gd name="connsiteY1218" fmla="*/ 1239190 h 1910656"/>
                  <a:gd name="connsiteX1219" fmla="*/ 3094386 w 3162529"/>
                  <a:gd name="connsiteY1219" fmla="*/ 1240771 h 1910656"/>
                  <a:gd name="connsiteX1220" fmla="*/ 57017 w 3162529"/>
                  <a:gd name="connsiteY1220" fmla="*/ 1451796 h 1910656"/>
                  <a:gd name="connsiteX1221" fmla="*/ 55436 w 3162529"/>
                  <a:gd name="connsiteY1221" fmla="*/ 1450742 h 1910656"/>
                  <a:gd name="connsiteX1222" fmla="*/ 57017 w 3162529"/>
                  <a:gd name="connsiteY1222" fmla="*/ 1451796 h 1910656"/>
                  <a:gd name="connsiteX1223" fmla="*/ 3107476 w 3162529"/>
                  <a:gd name="connsiteY1223" fmla="*/ 1455750 h 1910656"/>
                  <a:gd name="connsiteX1224" fmla="*/ 3108530 w 3162529"/>
                  <a:gd name="connsiteY1224" fmla="*/ 1454168 h 1910656"/>
                  <a:gd name="connsiteX1225" fmla="*/ 3107476 w 3162529"/>
                  <a:gd name="connsiteY1225" fmla="*/ 1455750 h 1910656"/>
                  <a:gd name="connsiteX1226" fmla="*/ 133098 w 3162529"/>
                  <a:gd name="connsiteY1226" fmla="*/ 1095198 h 1910656"/>
                  <a:gd name="connsiteX1227" fmla="*/ 131517 w 3162529"/>
                  <a:gd name="connsiteY1227" fmla="*/ 1094143 h 1910656"/>
                  <a:gd name="connsiteX1228" fmla="*/ 133098 w 3162529"/>
                  <a:gd name="connsiteY1228" fmla="*/ 1095198 h 1910656"/>
                  <a:gd name="connsiteX1229" fmla="*/ 631229 w 3162529"/>
                  <a:gd name="connsiteY1229" fmla="*/ 327004 h 1910656"/>
                  <a:gd name="connsiteX1230" fmla="*/ 632811 w 3162529"/>
                  <a:gd name="connsiteY1230" fmla="*/ 328059 h 1910656"/>
                  <a:gd name="connsiteX1231" fmla="*/ 631229 w 3162529"/>
                  <a:gd name="connsiteY1231" fmla="*/ 327004 h 1910656"/>
                  <a:gd name="connsiteX1232" fmla="*/ 20294 w 3162529"/>
                  <a:gd name="connsiteY1232" fmla="*/ 1564513 h 1910656"/>
                  <a:gd name="connsiteX1233" fmla="*/ 18713 w 3162529"/>
                  <a:gd name="connsiteY1233" fmla="*/ 1563458 h 1910656"/>
                  <a:gd name="connsiteX1234" fmla="*/ 20294 w 3162529"/>
                  <a:gd name="connsiteY1234" fmla="*/ 1564513 h 1910656"/>
                  <a:gd name="connsiteX1235" fmla="*/ 43927 w 3162529"/>
                  <a:gd name="connsiteY1235" fmla="*/ 1567148 h 1910656"/>
                  <a:gd name="connsiteX1236" fmla="*/ 45508 w 3162529"/>
                  <a:gd name="connsiteY1236" fmla="*/ 1568202 h 1910656"/>
                  <a:gd name="connsiteX1237" fmla="*/ 43927 w 3162529"/>
                  <a:gd name="connsiteY1237" fmla="*/ 1567148 h 1910656"/>
                  <a:gd name="connsiteX1238" fmla="*/ 2246245 w 3162529"/>
                  <a:gd name="connsiteY1238" fmla="*/ 169746 h 1910656"/>
                  <a:gd name="connsiteX1239" fmla="*/ 2244664 w 3162529"/>
                  <a:gd name="connsiteY1239" fmla="*/ 168692 h 1910656"/>
                  <a:gd name="connsiteX1240" fmla="*/ 2246245 w 3162529"/>
                  <a:gd name="connsiteY1240" fmla="*/ 169746 h 1910656"/>
                  <a:gd name="connsiteX1241" fmla="*/ 3141563 w 3162529"/>
                  <a:gd name="connsiteY1241" fmla="*/ 1634005 h 1910656"/>
                  <a:gd name="connsiteX1242" fmla="*/ 3140509 w 3162529"/>
                  <a:gd name="connsiteY1242" fmla="*/ 1635586 h 1910656"/>
                  <a:gd name="connsiteX1243" fmla="*/ 3141563 w 3162529"/>
                  <a:gd name="connsiteY1243" fmla="*/ 1634005 h 1910656"/>
                  <a:gd name="connsiteX1244" fmla="*/ 958924 w 3162529"/>
                  <a:gd name="connsiteY1244" fmla="*/ 164475 h 1910656"/>
                  <a:gd name="connsiteX1245" fmla="*/ 960505 w 3162529"/>
                  <a:gd name="connsiteY1245" fmla="*/ 165529 h 1910656"/>
                  <a:gd name="connsiteX1246" fmla="*/ 958924 w 3162529"/>
                  <a:gd name="connsiteY1246" fmla="*/ 164475 h 1910656"/>
                  <a:gd name="connsiteX1247" fmla="*/ 2091535 w 3162529"/>
                  <a:gd name="connsiteY1247" fmla="*/ 122569 h 1910656"/>
                  <a:gd name="connsiteX1248" fmla="*/ 2089953 w 3162529"/>
                  <a:gd name="connsiteY1248" fmla="*/ 121514 h 1910656"/>
                  <a:gd name="connsiteX1249" fmla="*/ 2091535 w 3162529"/>
                  <a:gd name="connsiteY1249" fmla="*/ 122569 h 1910656"/>
                  <a:gd name="connsiteX1250" fmla="*/ 1072958 w 3162529"/>
                  <a:gd name="connsiteY1250" fmla="*/ 118615 h 1910656"/>
                  <a:gd name="connsiteX1251" fmla="*/ 1071904 w 3162529"/>
                  <a:gd name="connsiteY1251" fmla="*/ 120196 h 1910656"/>
                  <a:gd name="connsiteX1252" fmla="*/ 1072958 w 3162529"/>
                  <a:gd name="connsiteY1252" fmla="*/ 118615 h 1910656"/>
                  <a:gd name="connsiteX1253" fmla="*/ 164550 w 3162529"/>
                  <a:gd name="connsiteY1253" fmla="*/ 930033 h 1910656"/>
                  <a:gd name="connsiteX1254" fmla="*/ 166131 w 3162529"/>
                  <a:gd name="connsiteY1254" fmla="*/ 931087 h 1910656"/>
                  <a:gd name="connsiteX1255" fmla="*/ 164550 w 3162529"/>
                  <a:gd name="connsiteY1255" fmla="*/ 930033 h 1910656"/>
                  <a:gd name="connsiteX1256" fmla="*/ 47880 w 3162529"/>
                  <a:gd name="connsiteY1256" fmla="*/ 1720541 h 1910656"/>
                  <a:gd name="connsiteX1257" fmla="*/ 48935 w 3162529"/>
                  <a:gd name="connsiteY1257" fmla="*/ 1718959 h 1910656"/>
                  <a:gd name="connsiteX1258" fmla="*/ 47880 w 3162529"/>
                  <a:gd name="connsiteY1258" fmla="*/ 1720541 h 1910656"/>
                  <a:gd name="connsiteX1259" fmla="*/ 256269 w 3162529"/>
                  <a:gd name="connsiteY1259" fmla="*/ 806862 h 1910656"/>
                  <a:gd name="connsiteX1260" fmla="*/ 257851 w 3162529"/>
                  <a:gd name="connsiteY1260" fmla="*/ 807916 h 1910656"/>
                  <a:gd name="connsiteX1261" fmla="*/ 256269 w 3162529"/>
                  <a:gd name="connsiteY1261" fmla="*/ 806862 h 1910656"/>
                  <a:gd name="connsiteX1262" fmla="*/ 3129791 w 3162529"/>
                  <a:gd name="connsiteY1262" fmla="*/ 1776855 h 1910656"/>
                  <a:gd name="connsiteX1263" fmla="*/ 3131372 w 3162529"/>
                  <a:gd name="connsiteY1263" fmla="*/ 1777909 h 1910656"/>
                  <a:gd name="connsiteX1264" fmla="*/ 3129791 w 3162529"/>
                  <a:gd name="connsiteY1264" fmla="*/ 1776855 h 1910656"/>
                  <a:gd name="connsiteX1265" fmla="*/ 1138497 w 3162529"/>
                  <a:gd name="connsiteY1265" fmla="*/ 92347 h 1910656"/>
                  <a:gd name="connsiteX1266" fmla="*/ 1137443 w 3162529"/>
                  <a:gd name="connsiteY1266" fmla="*/ 93928 h 1910656"/>
                  <a:gd name="connsiteX1267" fmla="*/ 1138497 w 3162529"/>
                  <a:gd name="connsiteY1267" fmla="*/ 92347 h 1910656"/>
                  <a:gd name="connsiteX1268" fmla="*/ 1851694 w 3162529"/>
                  <a:gd name="connsiteY1268" fmla="*/ 58260 h 1910656"/>
                  <a:gd name="connsiteX1269" fmla="*/ 1852748 w 3162529"/>
                  <a:gd name="connsiteY1269" fmla="*/ 56678 h 1910656"/>
                  <a:gd name="connsiteX1270" fmla="*/ 1851694 w 3162529"/>
                  <a:gd name="connsiteY1270" fmla="*/ 58260 h 1910656"/>
                  <a:gd name="connsiteX1271" fmla="*/ 2955401 w 3162529"/>
                  <a:gd name="connsiteY1271" fmla="*/ 868447 h 1910656"/>
                  <a:gd name="connsiteX1272" fmla="*/ 2956455 w 3162529"/>
                  <a:gd name="connsiteY1272" fmla="*/ 866866 h 1910656"/>
                  <a:gd name="connsiteX1273" fmla="*/ 2955401 w 3162529"/>
                  <a:gd name="connsiteY1273" fmla="*/ 868447 h 1910656"/>
                  <a:gd name="connsiteX1274" fmla="*/ 3106158 w 3162529"/>
                  <a:gd name="connsiteY1274" fmla="*/ 1826668 h 1910656"/>
                  <a:gd name="connsiteX1275" fmla="*/ 3107739 w 3162529"/>
                  <a:gd name="connsiteY1275" fmla="*/ 1827722 h 1910656"/>
                  <a:gd name="connsiteX1276" fmla="*/ 3106158 w 3162529"/>
                  <a:gd name="connsiteY1276" fmla="*/ 1826668 h 1910656"/>
                  <a:gd name="connsiteX1277" fmla="*/ 1308933 w 3162529"/>
                  <a:gd name="connsiteY1277" fmla="*/ 58260 h 1910656"/>
                  <a:gd name="connsiteX1278" fmla="*/ 1309988 w 3162529"/>
                  <a:gd name="connsiteY1278" fmla="*/ 56678 h 1910656"/>
                  <a:gd name="connsiteX1279" fmla="*/ 1308933 w 3162529"/>
                  <a:gd name="connsiteY1279" fmla="*/ 58260 h 1910656"/>
                  <a:gd name="connsiteX1280" fmla="*/ 57017 w 3162529"/>
                  <a:gd name="connsiteY1280" fmla="*/ 1850301 h 1910656"/>
                  <a:gd name="connsiteX1281" fmla="*/ 55436 w 3162529"/>
                  <a:gd name="connsiteY1281" fmla="*/ 1849247 h 1910656"/>
                  <a:gd name="connsiteX1282" fmla="*/ 57017 w 3162529"/>
                  <a:gd name="connsiteY1282" fmla="*/ 1850301 h 1910656"/>
                  <a:gd name="connsiteX1283" fmla="*/ 1695666 w 3162529"/>
                  <a:gd name="connsiteY1283" fmla="*/ 33397 h 1910656"/>
                  <a:gd name="connsiteX1284" fmla="*/ 1694084 w 3162529"/>
                  <a:gd name="connsiteY1284" fmla="*/ 32343 h 1910656"/>
                  <a:gd name="connsiteX1285" fmla="*/ 1695666 w 3162529"/>
                  <a:gd name="connsiteY1285" fmla="*/ 33397 h 1910656"/>
                  <a:gd name="connsiteX1286" fmla="*/ 3125047 w 3162529"/>
                  <a:gd name="connsiteY1286" fmla="*/ 1910656 h 1910656"/>
                  <a:gd name="connsiteX1287" fmla="*/ 3124607 w 3162529"/>
                  <a:gd name="connsiteY1287" fmla="*/ 1910656 h 1910656"/>
                  <a:gd name="connsiteX1288" fmla="*/ 3109233 w 3162529"/>
                  <a:gd name="connsiteY1288" fmla="*/ 1910569 h 1910656"/>
                  <a:gd name="connsiteX1289" fmla="*/ 3090432 w 3162529"/>
                  <a:gd name="connsiteY1289" fmla="*/ 1910393 h 1910656"/>
                  <a:gd name="connsiteX1290" fmla="*/ 3077781 w 3162529"/>
                  <a:gd name="connsiteY1290" fmla="*/ 1904155 h 1910656"/>
                  <a:gd name="connsiteX1291" fmla="*/ 3077430 w 3162529"/>
                  <a:gd name="connsiteY1291" fmla="*/ 1883773 h 1910656"/>
                  <a:gd name="connsiteX1292" fmla="*/ 3085425 w 3162529"/>
                  <a:gd name="connsiteY1292" fmla="*/ 1867784 h 1910656"/>
                  <a:gd name="connsiteX1293" fmla="*/ 3087006 w 3162529"/>
                  <a:gd name="connsiteY1293" fmla="*/ 1832906 h 1910656"/>
                  <a:gd name="connsiteX1294" fmla="*/ 3091311 w 3162529"/>
                  <a:gd name="connsiteY1294" fmla="*/ 1828513 h 1910656"/>
                  <a:gd name="connsiteX1295" fmla="*/ 3096406 w 3162529"/>
                  <a:gd name="connsiteY1295" fmla="*/ 1796007 h 1910656"/>
                  <a:gd name="connsiteX1296" fmla="*/ 3096406 w 3162529"/>
                  <a:gd name="connsiteY1296" fmla="*/ 1796007 h 1910656"/>
                  <a:gd name="connsiteX1297" fmla="*/ 3096406 w 3162529"/>
                  <a:gd name="connsiteY1297" fmla="*/ 1796007 h 1910656"/>
                  <a:gd name="connsiteX1298" fmla="*/ 3096934 w 3162529"/>
                  <a:gd name="connsiteY1298" fmla="*/ 1762008 h 1910656"/>
                  <a:gd name="connsiteX1299" fmla="*/ 3096670 w 3162529"/>
                  <a:gd name="connsiteY1299" fmla="*/ 1760866 h 1910656"/>
                  <a:gd name="connsiteX1300" fmla="*/ 3096143 w 3162529"/>
                  <a:gd name="connsiteY1300" fmla="*/ 1758933 h 1910656"/>
                  <a:gd name="connsiteX1301" fmla="*/ 3095440 w 3162529"/>
                  <a:gd name="connsiteY1301" fmla="*/ 1756737 h 1910656"/>
                  <a:gd name="connsiteX1302" fmla="*/ 3094913 w 3162529"/>
                  <a:gd name="connsiteY1302" fmla="*/ 1755155 h 1910656"/>
                  <a:gd name="connsiteX1303" fmla="*/ 3089729 w 3162529"/>
                  <a:gd name="connsiteY1303" fmla="*/ 1739956 h 1910656"/>
                  <a:gd name="connsiteX1304" fmla="*/ 3101150 w 3162529"/>
                  <a:gd name="connsiteY1304" fmla="*/ 1745667 h 1910656"/>
                  <a:gd name="connsiteX1305" fmla="*/ 3100008 w 3162529"/>
                  <a:gd name="connsiteY1305" fmla="*/ 1741626 h 1910656"/>
                  <a:gd name="connsiteX1306" fmla="*/ 3103786 w 3162529"/>
                  <a:gd name="connsiteY1306" fmla="*/ 1712722 h 1910656"/>
                  <a:gd name="connsiteX1307" fmla="*/ 3100008 w 3162529"/>
                  <a:gd name="connsiteY1307" fmla="*/ 1689968 h 1910656"/>
                  <a:gd name="connsiteX1308" fmla="*/ 3100623 w 3162529"/>
                  <a:gd name="connsiteY1308" fmla="*/ 1684082 h 1910656"/>
                  <a:gd name="connsiteX1309" fmla="*/ 3101590 w 3162529"/>
                  <a:gd name="connsiteY1309" fmla="*/ 1677932 h 1910656"/>
                  <a:gd name="connsiteX1310" fmla="*/ 3102205 w 3162529"/>
                  <a:gd name="connsiteY1310" fmla="*/ 1674945 h 1910656"/>
                  <a:gd name="connsiteX1311" fmla="*/ 3101678 w 3162529"/>
                  <a:gd name="connsiteY1311" fmla="*/ 1674066 h 1910656"/>
                  <a:gd name="connsiteX1312" fmla="*/ 3100535 w 3162529"/>
                  <a:gd name="connsiteY1312" fmla="*/ 1671870 h 1910656"/>
                  <a:gd name="connsiteX1313" fmla="*/ 3094649 w 3162529"/>
                  <a:gd name="connsiteY1313" fmla="*/ 1658780 h 1910656"/>
                  <a:gd name="connsiteX1314" fmla="*/ 3104137 w 3162529"/>
                  <a:gd name="connsiteY1314" fmla="*/ 1661591 h 1910656"/>
                  <a:gd name="connsiteX1315" fmla="*/ 3103698 w 3162529"/>
                  <a:gd name="connsiteY1315" fmla="*/ 1654826 h 1910656"/>
                  <a:gd name="connsiteX1316" fmla="*/ 3102732 w 3162529"/>
                  <a:gd name="connsiteY1316" fmla="*/ 1648237 h 1910656"/>
                  <a:gd name="connsiteX1317" fmla="*/ 3101414 w 3162529"/>
                  <a:gd name="connsiteY1317" fmla="*/ 1629524 h 1910656"/>
                  <a:gd name="connsiteX1318" fmla="*/ 3102556 w 3162529"/>
                  <a:gd name="connsiteY1318" fmla="*/ 1623638 h 1910656"/>
                  <a:gd name="connsiteX1319" fmla="*/ 3104752 w 3162529"/>
                  <a:gd name="connsiteY1319" fmla="*/ 1617488 h 1910656"/>
                  <a:gd name="connsiteX1320" fmla="*/ 3103171 w 3162529"/>
                  <a:gd name="connsiteY1320" fmla="*/ 1607122 h 1910656"/>
                  <a:gd name="connsiteX1321" fmla="*/ 3101414 w 3162529"/>
                  <a:gd name="connsiteY1321" fmla="*/ 1595701 h 1910656"/>
                  <a:gd name="connsiteX1322" fmla="*/ 3101063 w 3162529"/>
                  <a:gd name="connsiteY1322" fmla="*/ 1591396 h 1910656"/>
                  <a:gd name="connsiteX1323" fmla="*/ 3098427 w 3162529"/>
                  <a:gd name="connsiteY1323" fmla="*/ 1589727 h 1910656"/>
                  <a:gd name="connsiteX1324" fmla="*/ 3101063 w 3162529"/>
                  <a:gd name="connsiteY1324" fmla="*/ 1589902 h 1910656"/>
                  <a:gd name="connsiteX1325" fmla="*/ 3101238 w 3162529"/>
                  <a:gd name="connsiteY1325" fmla="*/ 1581293 h 1910656"/>
                  <a:gd name="connsiteX1326" fmla="*/ 3104577 w 3162529"/>
                  <a:gd name="connsiteY1326" fmla="*/ 1575318 h 1910656"/>
                  <a:gd name="connsiteX1327" fmla="*/ 3101765 w 3162529"/>
                  <a:gd name="connsiteY1327" fmla="*/ 1554146 h 1910656"/>
                  <a:gd name="connsiteX1328" fmla="*/ 3101502 w 3162529"/>
                  <a:gd name="connsiteY1328" fmla="*/ 1553970 h 1910656"/>
                  <a:gd name="connsiteX1329" fmla="*/ 3101853 w 3162529"/>
                  <a:gd name="connsiteY1329" fmla="*/ 1553706 h 1910656"/>
                  <a:gd name="connsiteX1330" fmla="*/ 3105280 w 3162529"/>
                  <a:gd name="connsiteY1330" fmla="*/ 1543867 h 1910656"/>
                  <a:gd name="connsiteX1331" fmla="*/ 3100008 w 3162529"/>
                  <a:gd name="connsiteY1331" fmla="*/ 1523748 h 1910656"/>
                  <a:gd name="connsiteX1332" fmla="*/ 3099481 w 3162529"/>
                  <a:gd name="connsiteY1332" fmla="*/ 1520059 h 1910656"/>
                  <a:gd name="connsiteX1333" fmla="*/ 3099833 w 3162529"/>
                  <a:gd name="connsiteY1333" fmla="*/ 1507583 h 1910656"/>
                  <a:gd name="connsiteX1334" fmla="*/ 3098954 w 3162529"/>
                  <a:gd name="connsiteY1334" fmla="*/ 1503893 h 1910656"/>
                  <a:gd name="connsiteX1335" fmla="*/ 3097900 w 3162529"/>
                  <a:gd name="connsiteY1335" fmla="*/ 1499413 h 1910656"/>
                  <a:gd name="connsiteX1336" fmla="*/ 3096758 w 3162529"/>
                  <a:gd name="connsiteY1336" fmla="*/ 1492824 h 1910656"/>
                  <a:gd name="connsiteX1337" fmla="*/ 3099745 w 3162529"/>
                  <a:gd name="connsiteY1337" fmla="*/ 1492385 h 1910656"/>
                  <a:gd name="connsiteX1338" fmla="*/ 3095001 w 3162529"/>
                  <a:gd name="connsiteY1338" fmla="*/ 1473496 h 1910656"/>
                  <a:gd name="connsiteX1339" fmla="*/ 3092629 w 3162529"/>
                  <a:gd name="connsiteY1339" fmla="*/ 1461899 h 1910656"/>
                  <a:gd name="connsiteX1340" fmla="*/ 3093595 w 3162529"/>
                  <a:gd name="connsiteY1340" fmla="*/ 1445822 h 1910656"/>
                  <a:gd name="connsiteX1341" fmla="*/ 3093419 w 3162529"/>
                  <a:gd name="connsiteY1341" fmla="*/ 1440024 h 1910656"/>
                  <a:gd name="connsiteX1342" fmla="*/ 3091926 w 3162529"/>
                  <a:gd name="connsiteY1342" fmla="*/ 1434665 h 1910656"/>
                  <a:gd name="connsiteX1343" fmla="*/ 3086654 w 3162529"/>
                  <a:gd name="connsiteY1343" fmla="*/ 1398645 h 1910656"/>
                  <a:gd name="connsiteX1344" fmla="*/ 3087533 w 3162529"/>
                  <a:gd name="connsiteY1344" fmla="*/ 1392495 h 1910656"/>
                  <a:gd name="connsiteX1345" fmla="*/ 3087797 w 3162529"/>
                  <a:gd name="connsiteY1345" fmla="*/ 1391528 h 1910656"/>
                  <a:gd name="connsiteX1346" fmla="*/ 3088851 w 3162529"/>
                  <a:gd name="connsiteY1346" fmla="*/ 1387224 h 1910656"/>
                  <a:gd name="connsiteX1347" fmla="*/ 3086918 w 3162529"/>
                  <a:gd name="connsiteY1347" fmla="*/ 1384764 h 1910656"/>
                  <a:gd name="connsiteX1348" fmla="*/ 3086567 w 3162529"/>
                  <a:gd name="connsiteY1348" fmla="*/ 1384500 h 1910656"/>
                  <a:gd name="connsiteX1349" fmla="*/ 3082877 w 3162529"/>
                  <a:gd name="connsiteY1349" fmla="*/ 1371761 h 1910656"/>
                  <a:gd name="connsiteX1350" fmla="*/ 3085688 w 3162529"/>
                  <a:gd name="connsiteY1350" fmla="*/ 1360253 h 1910656"/>
                  <a:gd name="connsiteX1351" fmla="*/ 3086215 w 3162529"/>
                  <a:gd name="connsiteY1351" fmla="*/ 1357353 h 1910656"/>
                  <a:gd name="connsiteX1352" fmla="*/ 3075849 w 3162529"/>
                  <a:gd name="connsiteY1352" fmla="*/ 1330558 h 1910656"/>
                  <a:gd name="connsiteX1353" fmla="*/ 3071983 w 3162529"/>
                  <a:gd name="connsiteY1353" fmla="*/ 1314920 h 1910656"/>
                  <a:gd name="connsiteX1354" fmla="*/ 3073037 w 3162529"/>
                  <a:gd name="connsiteY1354" fmla="*/ 1304905 h 1910656"/>
                  <a:gd name="connsiteX1355" fmla="*/ 3074443 w 3162529"/>
                  <a:gd name="connsiteY1355" fmla="*/ 1303938 h 1910656"/>
                  <a:gd name="connsiteX1356" fmla="*/ 3068381 w 3162529"/>
                  <a:gd name="connsiteY1356" fmla="*/ 1285138 h 1910656"/>
                  <a:gd name="connsiteX1357" fmla="*/ 3067854 w 3162529"/>
                  <a:gd name="connsiteY1357" fmla="*/ 1284259 h 1910656"/>
                  <a:gd name="connsiteX1358" fmla="*/ 3067678 w 3162529"/>
                  <a:gd name="connsiteY1358" fmla="*/ 1270730 h 1910656"/>
                  <a:gd name="connsiteX1359" fmla="*/ 3058366 w 3162529"/>
                  <a:gd name="connsiteY1359" fmla="*/ 1245779 h 1910656"/>
                  <a:gd name="connsiteX1360" fmla="*/ 3057575 w 3162529"/>
                  <a:gd name="connsiteY1360" fmla="*/ 1241035 h 1910656"/>
                  <a:gd name="connsiteX1361" fmla="*/ 3055818 w 3162529"/>
                  <a:gd name="connsiteY1361" fmla="*/ 1236906 h 1910656"/>
                  <a:gd name="connsiteX1362" fmla="*/ 3053622 w 3162529"/>
                  <a:gd name="connsiteY1362" fmla="*/ 1232162 h 1910656"/>
                  <a:gd name="connsiteX1363" fmla="*/ 3053270 w 3162529"/>
                  <a:gd name="connsiteY1363" fmla="*/ 1226012 h 1910656"/>
                  <a:gd name="connsiteX1364" fmla="*/ 3053358 w 3162529"/>
                  <a:gd name="connsiteY1364" fmla="*/ 1225133 h 1910656"/>
                  <a:gd name="connsiteX1365" fmla="*/ 3053622 w 3162529"/>
                  <a:gd name="connsiteY1365" fmla="*/ 1220565 h 1910656"/>
                  <a:gd name="connsiteX1366" fmla="*/ 3043167 w 3162529"/>
                  <a:gd name="connsiteY1366" fmla="*/ 1194033 h 1910656"/>
                  <a:gd name="connsiteX1367" fmla="*/ 3040092 w 3162529"/>
                  <a:gd name="connsiteY1367" fmla="*/ 1184281 h 1910656"/>
                  <a:gd name="connsiteX1368" fmla="*/ 3042991 w 3162529"/>
                  <a:gd name="connsiteY1368" fmla="*/ 1174530 h 1910656"/>
                  <a:gd name="connsiteX1369" fmla="*/ 3033942 w 3162529"/>
                  <a:gd name="connsiteY1369" fmla="*/ 1155553 h 1910656"/>
                  <a:gd name="connsiteX1370" fmla="*/ 3033152 w 3162529"/>
                  <a:gd name="connsiteY1370" fmla="*/ 1151336 h 1910656"/>
                  <a:gd name="connsiteX1371" fmla="*/ 3032361 w 3162529"/>
                  <a:gd name="connsiteY1371" fmla="*/ 1140794 h 1910656"/>
                  <a:gd name="connsiteX1372" fmla="*/ 3030516 w 3162529"/>
                  <a:gd name="connsiteY1372" fmla="*/ 1136840 h 1910656"/>
                  <a:gd name="connsiteX1373" fmla="*/ 3027968 w 3162529"/>
                  <a:gd name="connsiteY1373" fmla="*/ 1133502 h 1910656"/>
                  <a:gd name="connsiteX1374" fmla="*/ 3023488 w 3162529"/>
                  <a:gd name="connsiteY1374" fmla="*/ 1122784 h 1910656"/>
                  <a:gd name="connsiteX1375" fmla="*/ 3022521 w 3162529"/>
                  <a:gd name="connsiteY1375" fmla="*/ 1119709 h 1910656"/>
                  <a:gd name="connsiteX1376" fmla="*/ 3016459 w 3162529"/>
                  <a:gd name="connsiteY1376" fmla="*/ 1098712 h 1910656"/>
                  <a:gd name="connsiteX1377" fmla="*/ 3015844 w 3162529"/>
                  <a:gd name="connsiteY1377" fmla="*/ 1095637 h 1910656"/>
                  <a:gd name="connsiteX1378" fmla="*/ 3016547 w 3162529"/>
                  <a:gd name="connsiteY1378" fmla="*/ 1094846 h 1910656"/>
                  <a:gd name="connsiteX1379" fmla="*/ 3016196 w 3162529"/>
                  <a:gd name="connsiteY1379" fmla="*/ 1093880 h 1910656"/>
                  <a:gd name="connsiteX1380" fmla="*/ 3008201 w 3162529"/>
                  <a:gd name="connsiteY1380" fmla="*/ 1077363 h 1910656"/>
                  <a:gd name="connsiteX1381" fmla="*/ 3000118 w 3162529"/>
                  <a:gd name="connsiteY1381" fmla="*/ 1060847 h 1910656"/>
                  <a:gd name="connsiteX1382" fmla="*/ 2999504 w 3162529"/>
                  <a:gd name="connsiteY1382" fmla="*/ 1048723 h 1910656"/>
                  <a:gd name="connsiteX1383" fmla="*/ 3001876 w 3162529"/>
                  <a:gd name="connsiteY1383" fmla="*/ 1045385 h 1910656"/>
                  <a:gd name="connsiteX1384" fmla="*/ 2984217 w 3162529"/>
                  <a:gd name="connsiteY1384" fmla="*/ 1005763 h 1910656"/>
                  <a:gd name="connsiteX1385" fmla="*/ 2984041 w 3162529"/>
                  <a:gd name="connsiteY1385" fmla="*/ 1003918 h 1910656"/>
                  <a:gd name="connsiteX1386" fmla="*/ 2970248 w 3162529"/>
                  <a:gd name="connsiteY1386" fmla="*/ 983623 h 1910656"/>
                  <a:gd name="connsiteX1387" fmla="*/ 2964801 w 3162529"/>
                  <a:gd name="connsiteY1387" fmla="*/ 972905 h 1910656"/>
                  <a:gd name="connsiteX1388" fmla="*/ 2964274 w 3162529"/>
                  <a:gd name="connsiteY1388" fmla="*/ 963153 h 1910656"/>
                  <a:gd name="connsiteX1389" fmla="*/ 2964714 w 3162529"/>
                  <a:gd name="connsiteY1389" fmla="*/ 961836 h 1910656"/>
                  <a:gd name="connsiteX1390" fmla="*/ 2964977 w 3162529"/>
                  <a:gd name="connsiteY1390" fmla="*/ 960606 h 1910656"/>
                  <a:gd name="connsiteX1391" fmla="*/ 2963571 w 3162529"/>
                  <a:gd name="connsiteY1391" fmla="*/ 959551 h 1910656"/>
                  <a:gd name="connsiteX1392" fmla="*/ 2962869 w 3162529"/>
                  <a:gd name="connsiteY1392" fmla="*/ 959112 h 1910656"/>
                  <a:gd name="connsiteX1393" fmla="*/ 2955313 w 3162529"/>
                  <a:gd name="connsiteY1393" fmla="*/ 945934 h 1910656"/>
                  <a:gd name="connsiteX1394" fmla="*/ 2953732 w 3162529"/>
                  <a:gd name="connsiteY1394" fmla="*/ 934162 h 1910656"/>
                  <a:gd name="connsiteX1395" fmla="*/ 2953205 w 3162529"/>
                  <a:gd name="connsiteY1395" fmla="*/ 931350 h 1910656"/>
                  <a:gd name="connsiteX1396" fmla="*/ 2938357 w 3162529"/>
                  <a:gd name="connsiteY1396" fmla="*/ 912110 h 1910656"/>
                  <a:gd name="connsiteX1397" fmla="*/ 2938094 w 3162529"/>
                  <a:gd name="connsiteY1397" fmla="*/ 911232 h 1910656"/>
                  <a:gd name="connsiteX1398" fmla="*/ 2936073 w 3162529"/>
                  <a:gd name="connsiteY1398" fmla="*/ 907191 h 1910656"/>
                  <a:gd name="connsiteX1399" fmla="*/ 2932735 w 3162529"/>
                  <a:gd name="connsiteY1399" fmla="*/ 889532 h 1910656"/>
                  <a:gd name="connsiteX1400" fmla="*/ 2916833 w 3162529"/>
                  <a:gd name="connsiteY1400" fmla="*/ 868271 h 1910656"/>
                  <a:gd name="connsiteX1401" fmla="*/ 2909893 w 3162529"/>
                  <a:gd name="connsiteY1401" fmla="*/ 856675 h 1910656"/>
                  <a:gd name="connsiteX1402" fmla="*/ 2897505 w 3162529"/>
                  <a:gd name="connsiteY1402" fmla="*/ 837347 h 1910656"/>
                  <a:gd name="connsiteX1403" fmla="*/ 2894431 w 3162529"/>
                  <a:gd name="connsiteY1403" fmla="*/ 832163 h 1910656"/>
                  <a:gd name="connsiteX1404" fmla="*/ 2893552 w 3162529"/>
                  <a:gd name="connsiteY1404" fmla="*/ 824696 h 1910656"/>
                  <a:gd name="connsiteX1405" fmla="*/ 2893640 w 3162529"/>
                  <a:gd name="connsiteY1405" fmla="*/ 823993 h 1910656"/>
                  <a:gd name="connsiteX1406" fmla="*/ 2893815 w 3162529"/>
                  <a:gd name="connsiteY1406" fmla="*/ 821445 h 1910656"/>
                  <a:gd name="connsiteX1407" fmla="*/ 2879671 w 3162529"/>
                  <a:gd name="connsiteY1407" fmla="*/ 797198 h 1910656"/>
                  <a:gd name="connsiteX1408" fmla="*/ 2878002 w 3162529"/>
                  <a:gd name="connsiteY1408" fmla="*/ 792805 h 1910656"/>
                  <a:gd name="connsiteX1409" fmla="*/ 2858938 w 3162529"/>
                  <a:gd name="connsiteY1409" fmla="*/ 765570 h 1910656"/>
                  <a:gd name="connsiteX1410" fmla="*/ 2856829 w 3162529"/>
                  <a:gd name="connsiteY1410" fmla="*/ 763286 h 1910656"/>
                  <a:gd name="connsiteX1411" fmla="*/ 2852788 w 3162529"/>
                  <a:gd name="connsiteY1411" fmla="*/ 757576 h 1910656"/>
                  <a:gd name="connsiteX1412" fmla="*/ 2840049 w 3162529"/>
                  <a:gd name="connsiteY1412" fmla="*/ 730341 h 1910656"/>
                  <a:gd name="connsiteX1413" fmla="*/ 2837150 w 3162529"/>
                  <a:gd name="connsiteY1413" fmla="*/ 727793 h 1910656"/>
                  <a:gd name="connsiteX1414" fmla="*/ 2835481 w 3162529"/>
                  <a:gd name="connsiteY1414" fmla="*/ 726475 h 1910656"/>
                  <a:gd name="connsiteX1415" fmla="*/ 2829858 w 3162529"/>
                  <a:gd name="connsiteY1415" fmla="*/ 716196 h 1910656"/>
                  <a:gd name="connsiteX1416" fmla="*/ 2830209 w 3162529"/>
                  <a:gd name="connsiteY1416" fmla="*/ 714088 h 1910656"/>
                  <a:gd name="connsiteX1417" fmla="*/ 2815099 w 3162529"/>
                  <a:gd name="connsiteY1417" fmla="*/ 700207 h 1910656"/>
                  <a:gd name="connsiteX1418" fmla="*/ 2811145 w 3162529"/>
                  <a:gd name="connsiteY1418" fmla="*/ 694233 h 1910656"/>
                  <a:gd name="connsiteX1419" fmla="*/ 2804556 w 3162529"/>
                  <a:gd name="connsiteY1419" fmla="*/ 684042 h 1910656"/>
                  <a:gd name="connsiteX1420" fmla="*/ 2802447 w 3162529"/>
                  <a:gd name="connsiteY1420" fmla="*/ 680528 h 1910656"/>
                  <a:gd name="connsiteX1421" fmla="*/ 2804644 w 3162529"/>
                  <a:gd name="connsiteY1421" fmla="*/ 677102 h 1910656"/>
                  <a:gd name="connsiteX1422" fmla="*/ 2804995 w 3162529"/>
                  <a:gd name="connsiteY1422" fmla="*/ 676487 h 1910656"/>
                  <a:gd name="connsiteX1423" fmla="*/ 2791729 w 3162529"/>
                  <a:gd name="connsiteY1423" fmla="*/ 666647 h 1910656"/>
                  <a:gd name="connsiteX1424" fmla="*/ 2791027 w 3162529"/>
                  <a:gd name="connsiteY1424" fmla="*/ 665505 h 1910656"/>
                  <a:gd name="connsiteX1425" fmla="*/ 2787161 w 3162529"/>
                  <a:gd name="connsiteY1425" fmla="*/ 659882 h 1910656"/>
                  <a:gd name="connsiteX1426" fmla="*/ 2776443 w 3162529"/>
                  <a:gd name="connsiteY1426" fmla="*/ 647758 h 1910656"/>
                  <a:gd name="connsiteX1427" fmla="*/ 2765110 w 3162529"/>
                  <a:gd name="connsiteY1427" fmla="*/ 634932 h 1910656"/>
                  <a:gd name="connsiteX1428" fmla="*/ 2762474 w 3162529"/>
                  <a:gd name="connsiteY1428" fmla="*/ 629397 h 1910656"/>
                  <a:gd name="connsiteX1429" fmla="*/ 2762211 w 3162529"/>
                  <a:gd name="connsiteY1429" fmla="*/ 628431 h 1910656"/>
                  <a:gd name="connsiteX1430" fmla="*/ 2760278 w 3162529"/>
                  <a:gd name="connsiteY1430" fmla="*/ 623159 h 1910656"/>
                  <a:gd name="connsiteX1431" fmla="*/ 2743673 w 3162529"/>
                  <a:gd name="connsiteY1431" fmla="*/ 599878 h 1910656"/>
                  <a:gd name="connsiteX1432" fmla="*/ 2742444 w 3162529"/>
                  <a:gd name="connsiteY1432" fmla="*/ 597067 h 1910656"/>
                  <a:gd name="connsiteX1433" fmla="*/ 2719865 w 3162529"/>
                  <a:gd name="connsiteY1433" fmla="*/ 576421 h 1910656"/>
                  <a:gd name="connsiteX1434" fmla="*/ 2717142 w 3162529"/>
                  <a:gd name="connsiteY1434" fmla="*/ 573610 h 1910656"/>
                  <a:gd name="connsiteX1435" fmla="*/ 2714418 w 3162529"/>
                  <a:gd name="connsiteY1435" fmla="*/ 570974 h 1910656"/>
                  <a:gd name="connsiteX1436" fmla="*/ 2711870 w 3162529"/>
                  <a:gd name="connsiteY1436" fmla="*/ 567899 h 1910656"/>
                  <a:gd name="connsiteX1437" fmla="*/ 2711080 w 3162529"/>
                  <a:gd name="connsiteY1437" fmla="*/ 566845 h 1910656"/>
                  <a:gd name="connsiteX1438" fmla="*/ 2704491 w 3162529"/>
                  <a:gd name="connsiteY1438" fmla="*/ 558323 h 1910656"/>
                  <a:gd name="connsiteX1439" fmla="*/ 2706687 w 3162529"/>
                  <a:gd name="connsiteY1439" fmla="*/ 557884 h 1910656"/>
                  <a:gd name="connsiteX1440" fmla="*/ 2699132 w 3162529"/>
                  <a:gd name="connsiteY1440" fmla="*/ 552788 h 1910656"/>
                  <a:gd name="connsiteX1441" fmla="*/ 2687447 w 3162529"/>
                  <a:gd name="connsiteY1441" fmla="*/ 541631 h 1910656"/>
                  <a:gd name="connsiteX1442" fmla="*/ 2680946 w 3162529"/>
                  <a:gd name="connsiteY1442" fmla="*/ 535042 h 1910656"/>
                  <a:gd name="connsiteX1443" fmla="*/ 2676992 w 3162529"/>
                  <a:gd name="connsiteY1443" fmla="*/ 526520 h 1910656"/>
                  <a:gd name="connsiteX1444" fmla="*/ 2676114 w 3162529"/>
                  <a:gd name="connsiteY1444" fmla="*/ 526432 h 1910656"/>
                  <a:gd name="connsiteX1445" fmla="*/ 2667153 w 3162529"/>
                  <a:gd name="connsiteY1445" fmla="*/ 518701 h 1910656"/>
                  <a:gd name="connsiteX1446" fmla="*/ 2666274 w 3162529"/>
                  <a:gd name="connsiteY1446" fmla="*/ 517208 h 1910656"/>
                  <a:gd name="connsiteX1447" fmla="*/ 2647474 w 3162529"/>
                  <a:gd name="connsiteY1447" fmla="*/ 495420 h 1910656"/>
                  <a:gd name="connsiteX1448" fmla="*/ 2634120 w 3162529"/>
                  <a:gd name="connsiteY1448" fmla="*/ 481715 h 1910656"/>
                  <a:gd name="connsiteX1449" fmla="*/ 2624368 w 3162529"/>
                  <a:gd name="connsiteY1449" fmla="*/ 473369 h 1910656"/>
                  <a:gd name="connsiteX1450" fmla="*/ 2615143 w 3162529"/>
                  <a:gd name="connsiteY1450" fmla="*/ 464935 h 1910656"/>
                  <a:gd name="connsiteX1451" fmla="*/ 2606446 w 3162529"/>
                  <a:gd name="connsiteY1451" fmla="*/ 457116 h 1910656"/>
                  <a:gd name="connsiteX1452" fmla="*/ 2600296 w 3162529"/>
                  <a:gd name="connsiteY1452" fmla="*/ 451142 h 1910656"/>
                  <a:gd name="connsiteX1453" fmla="*/ 2603283 w 3162529"/>
                  <a:gd name="connsiteY1453" fmla="*/ 449385 h 1910656"/>
                  <a:gd name="connsiteX1454" fmla="*/ 2573764 w 3162529"/>
                  <a:gd name="connsiteY1454" fmla="*/ 427597 h 1910656"/>
                  <a:gd name="connsiteX1455" fmla="*/ 2570777 w 3162529"/>
                  <a:gd name="connsiteY1455" fmla="*/ 417933 h 1910656"/>
                  <a:gd name="connsiteX1456" fmla="*/ 2570865 w 3162529"/>
                  <a:gd name="connsiteY1456" fmla="*/ 417230 h 1910656"/>
                  <a:gd name="connsiteX1457" fmla="*/ 2570514 w 3162529"/>
                  <a:gd name="connsiteY1457" fmla="*/ 417318 h 1910656"/>
                  <a:gd name="connsiteX1458" fmla="*/ 2558214 w 3162529"/>
                  <a:gd name="connsiteY1458" fmla="*/ 414594 h 1910656"/>
                  <a:gd name="connsiteX1459" fmla="*/ 2521579 w 3162529"/>
                  <a:gd name="connsiteY1459" fmla="*/ 383231 h 1910656"/>
                  <a:gd name="connsiteX1460" fmla="*/ 2516659 w 3162529"/>
                  <a:gd name="connsiteY1460" fmla="*/ 377872 h 1910656"/>
                  <a:gd name="connsiteX1461" fmla="*/ 2515693 w 3162529"/>
                  <a:gd name="connsiteY1461" fmla="*/ 372425 h 1910656"/>
                  <a:gd name="connsiteX1462" fmla="*/ 2515693 w 3162529"/>
                  <a:gd name="connsiteY1462" fmla="*/ 371985 h 1910656"/>
                  <a:gd name="connsiteX1463" fmla="*/ 2514990 w 3162529"/>
                  <a:gd name="connsiteY1463" fmla="*/ 371985 h 1910656"/>
                  <a:gd name="connsiteX1464" fmla="*/ 2500231 w 3162529"/>
                  <a:gd name="connsiteY1464" fmla="*/ 363376 h 1910656"/>
                  <a:gd name="connsiteX1465" fmla="*/ 2492587 w 3162529"/>
                  <a:gd name="connsiteY1465" fmla="*/ 352130 h 1910656"/>
                  <a:gd name="connsiteX1466" fmla="*/ 2491709 w 3162529"/>
                  <a:gd name="connsiteY1466" fmla="*/ 350988 h 1910656"/>
                  <a:gd name="connsiteX1467" fmla="*/ 2491709 w 3162529"/>
                  <a:gd name="connsiteY1467" fmla="*/ 350901 h 1910656"/>
                  <a:gd name="connsiteX1468" fmla="*/ 2461399 w 3162529"/>
                  <a:gd name="connsiteY1468" fmla="*/ 333681 h 1910656"/>
                  <a:gd name="connsiteX1469" fmla="*/ 2454635 w 3162529"/>
                  <a:gd name="connsiteY1469" fmla="*/ 327092 h 1910656"/>
                  <a:gd name="connsiteX1470" fmla="*/ 2452702 w 3162529"/>
                  <a:gd name="connsiteY1470" fmla="*/ 325335 h 1910656"/>
                  <a:gd name="connsiteX1471" fmla="*/ 2446200 w 3162529"/>
                  <a:gd name="connsiteY1471" fmla="*/ 321206 h 1910656"/>
                  <a:gd name="connsiteX1472" fmla="*/ 2426785 w 3162529"/>
                  <a:gd name="connsiteY1472" fmla="*/ 309170 h 1910656"/>
                  <a:gd name="connsiteX1473" fmla="*/ 2413343 w 3162529"/>
                  <a:gd name="connsiteY1473" fmla="*/ 302405 h 1910656"/>
                  <a:gd name="connsiteX1474" fmla="*/ 2407281 w 3162529"/>
                  <a:gd name="connsiteY1474" fmla="*/ 296870 h 1910656"/>
                  <a:gd name="connsiteX1475" fmla="*/ 2406930 w 3162529"/>
                  <a:gd name="connsiteY1475" fmla="*/ 296168 h 1910656"/>
                  <a:gd name="connsiteX1476" fmla="*/ 2404821 w 3162529"/>
                  <a:gd name="connsiteY1476" fmla="*/ 293093 h 1910656"/>
                  <a:gd name="connsiteX1477" fmla="*/ 2385054 w 3162529"/>
                  <a:gd name="connsiteY1477" fmla="*/ 283341 h 1910656"/>
                  <a:gd name="connsiteX1478" fmla="*/ 2379607 w 3162529"/>
                  <a:gd name="connsiteY1478" fmla="*/ 280266 h 1910656"/>
                  <a:gd name="connsiteX1479" fmla="*/ 2371261 w 3162529"/>
                  <a:gd name="connsiteY1479" fmla="*/ 269548 h 1910656"/>
                  <a:gd name="connsiteX1480" fmla="*/ 2346135 w 3162529"/>
                  <a:gd name="connsiteY1480" fmla="*/ 259005 h 1910656"/>
                  <a:gd name="connsiteX1481" fmla="*/ 2342094 w 3162529"/>
                  <a:gd name="connsiteY1481" fmla="*/ 255931 h 1910656"/>
                  <a:gd name="connsiteX1482" fmla="*/ 2337525 w 3162529"/>
                  <a:gd name="connsiteY1482" fmla="*/ 252065 h 1910656"/>
                  <a:gd name="connsiteX1483" fmla="*/ 2329706 w 3162529"/>
                  <a:gd name="connsiteY1483" fmla="*/ 247760 h 1910656"/>
                  <a:gd name="connsiteX1484" fmla="*/ 2316089 w 3162529"/>
                  <a:gd name="connsiteY1484" fmla="*/ 238360 h 1910656"/>
                  <a:gd name="connsiteX1485" fmla="*/ 2313805 w 3162529"/>
                  <a:gd name="connsiteY1485" fmla="*/ 235636 h 1910656"/>
                  <a:gd name="connsiteX1486" fmla="*/ 2306689 w 3162529"/>
                  <a:gd name="connsiteY1486" fmla="*/ 232298 h 1910656"/>
                  <a:gd name="connsiteX1487" fmla="*/ 2287361 w 3162529"/>
                  <a:gd name="connsiteY1487" fmla="*/ 224479 h 1910656"/>
                  <a:gd name="connsiteX1488" fmla="*/ 2285867 w 3162529"/>
                  <a:gd name="connsiteY1488" fmla="*/ 223513 h 1910656"/>
                  <a:gd name="connsiteX1489" fmla="*/ 2276555 w 3162529"/>
                  <a:gd name="connsiteY1489" fmla="*/ 219471 h 1910656"/>
                  <a:gd name="connsiteX1490" fmla="*/ 2269614 w 3162529"/>
                  <a:gd name="connsiteY1490" fmla="*/ 216484 h 1910656"/>
                  <a:gd name="connsiteX1491" fmla="*/ 2269087 w 3162529"/>
                  <a:gd name="connsiteY1491" fmla="*/ 216045 h 1910656"/>
                  <a:gd name="connsiteX1492" fmla="*/ 2260741 w 3162529"/>
                  <a:gd name="connsiteY1492" fmla="*/ 210422 h 1910656"/>
                  <a:gd name="connsiteX1493" fmla="*/ 2262059 w 3162529"/>
                  <a:gd name="connsiteY1493" fmla="*/ 209632 h 1910656"/>
                  <a:gd name="connsiteX1494" fmla="*/ 2233155 w 3162529"/>
                  <a:gd name="connsiteY1494" fmla="*/ 198386 h 1910656"/>
                  <a:gd name="connsiteX1495" fmla="*/ 2227620 w 3162529"/>
                  <a:gd name="connsiteY1495" fmla="*/ 190831 h 1910656"/>
                  <a:gd name="connsiteX1496" fmla="*/ 2215497 w 3162529"/>
                  <a:gd name="connsiteY1496" fmla="*/ 189074 h 1910656"/>
                  <a:gd name="connsiteX1497" fmla="*/ 2198980 w 3162529"/>
                  <a:gd name="connsiteY1497" fmla="*/ 180552 h 1910656"/>
                  <a:gd name="connsiteX1498" fmla="*/ 2192391 w 3162529"/>
                  <a:gd name="connsiteY1498" fmla="*/ 176950 h 1910656"/>
                  <a:gd name="connsiteX1499" fmla="*/ 2190283 w 3162529"/>
                  <a:gd name="connsiteY1499" fmla="*/ 175632 h 1910656"/>
                  <a:gd name="connsiteX1500" fmla="*/ 2189492 w 3162529"/>
                  <a:gd name="connsiteY1500" fmla="*/ 175105 h 1910656"/>
                  <a:gd name="connsiteX1501" fmla="*/ 2167441 w 3162529"/>
                  <a:gd name="connsiteY1501" fmla="*/ 164123 h 1910656"/>
                  <a:gd name="connsiteX1502" fmla="*/ 2166474 w 3162529"/>
                  <a:gd name="connsiteY1502" fmla="*/ 163245 h 1910656"/>
                  <a:gd name="connsiteX1503" fmla="*/ 2164717 w 3162529"/>
                  <a:gd name="connsiteY1503" fmla="*/ 161927 h 1910656"/>
                  <a:gd name="connsiteX1504" fmla="*/ 2164717 w 3162529"/>
                  <a:gd name="connsiteY1504" fmla="*/ 161927 h 1910656"/>
                  <a:gd name="connsiteX1505" fmla="*/ 2164453 w 3162529"/>
                  <a:gd name="connsiteY1505" fmla="*/ 161927 h 1910656"/>
                  <a:gd name="connsiteX1506" fmla="*/ 2134759 w 3162529"/>
                  <a:gd name="connsiteY1506" fmla="*/ 153669 h 1910656"/>
                  <a:gd name="connsiteX1507" fmla="*/ 2133090 w 3162529"/>
                  <a:gd name="connsiteY1507" fmla="*/ 152966 h 1910656"/>
                  <a:gd name="connsiteX1508" fmla="*/ 2131333 w 3162529"/>
                  <a:gd name="connsiteY1508" fmla="*/ 152263 h 1910656"/>
                  <a:gd name="connsiteX1509" fmla="*/ 2125710 w 3162529"/>
                  <a:gd name="connsiteY1509" fmla="*/ 145059 h 1910656"/>
                  <a:gd name="connsiteX1510" fmla="*/ 2125622 w 3162529"/>
                  <a:gd name="connsiteY1510" fmla="*/ 144444 h 1910656"/>
                  <a:gd name="connsiteX1511" fmla="*/ 2102956 w 3162529"/>
                  <a:gd name="connsiteY1511" fmla="*/ 142599 h 1910656"/>
                  <a:gd name="connsiteX1512" fmla="*/ 2097509 w 3162529"/>
                  <a:gd name="connsiteY1512" fmla="*/ 141545 h 1910656"/>
                  <a:gd name="connsiteX1513" fmla="*/ 2075018 w 3162529"/>
                  <a:gd name="connsiteY1513" fmla="*/ 131090 h 1910656"/>
                  <a:gd name="connsiteX1514" fmla="*/ 2072734 w 3162529"/>
                  <a:gd name="connsiteY1514" fmla="*/ 130651 h 1910656"/>
                  <a:gd name="connsiteX1515" fmla="*/ 2070186 w 3162529"/>
                  <a:gd name="connsiteY1515" fmla="*/ 130124 h 1910656"/>
                  <a:gd name="connsiteX1516" fmla="*/ 2047608 w 3162529"/>
                  <a:gd name="connsiteY1516" fmla="*/ 124941 h 1910656"/>
                  <a:gd name="connsiteX1517" fmla="*/ 2042688 w 3162529"/>
                  <a:gd name="connsiteY1517" fmla="*/ 123974 h 1910656"/>
                  <a:gd name="connsiteX1518" fmla="*/ 2033991 w 3162529"/>
                  <a:gd name="connsiteY1518" fmla="*/ 122129 h 1910656"/>
                  <a:gd name="connsiteX1519" fmla="*/ 2028192 w 3162529"/>
                  <a:gd name="connsiteY1519" fmla="*/ 118000 h 1910656"/>
                  <a:gd name="connsiteX1520" fmla="*/ 2027489 w 3162529"/>
                  <a:gd name="connsiteY1520" fmla="*/ 117297 h 1910656"/>
                  <a:gd name="connsiteX1521" fmla="*/ 2023712 w 3162529"/>
                  <a:gd name="connsiteY1521" fmla="*/ 113871 h 1910656"/>
                  <a:gd name="connsiteX1522" fmla="*/ 1998146 w 3162529"/>
                  <a:gd name="connsiteY1522" fmla="*/ 106228 h 1910656"/>
                  <a:gd name="connsiteX1523" fmla="*/ 1996389 w 3162529"/>
                  <a:gd name="connsiteY1523" fmla="*/ 105086 h 1910656"/>
                  <a:gd name="connsiteX1524" fmla="*/ 1980048 w 3162529"/>
                  <a:gd name="connsiteY1524" fmla="*/ 104910 h 1910656"/>
                  <a:gd name="connsiteX1525" fmla="*/ 1974865 w 3162529"/>
                  <a:gd name="connsiteY1525" fmla="*/ 103680 h 1910656"/>
                  <a:gd name="connsiteX1526" fmla="*/ 1964850 w 3162529"/>
                  <a:gd name="connsiteY1526" fmla="*/ 102538 h 1910656"/>
                  <a:gd name="connsiteX1527" fmla="*/ 1960633 w 3162529"/>
                  <a:gd name="connsiteY1527" fmla="*/ 101659 h 1910656"/>
                  <a:gd name="connsiteX1528" fmla="*/ 1960369 w 3162529"/>
                  <a:gd name="connsiteY1528" fmla="*/ 101659 h 1910656"/>
                  <a:gd name="connsiteX1529" fmla="*/ 1950354 w 3162529"/>
                  <a:gd name="connsiteY1529" fmla="*/ 96652 h 1910656"/>
                  <a:gd name="connsiteX1530" fmla="*/ 1949212 w 3162529"/>
                  <a:gd name="connsiteY1530" fmla="*/ 95510 h 1910656"/>
                  <a:gd name="connsiteX1531" fmla="*/ 1931817 w 3162529"/>
                  <a:gd name="connsiteY1531" fmla="*/ 91468 h 1910656"/>
                  <a:gd name="connsiteX1532" fmla="*/ 1929181 w 3162529"/>
                  <a:gd name="connsiteY1532" fmla="*/ 89799 h 1910656"/>
                  <a:gd name="connsiteX1533" fmla="*/ 1922416 w 3162529"/>
                  <a:gd name="connsiteY1533" fmla="*/ 88657 h 1910656"/>
                  <a:gd name="connsiteX1534" fmla="*/ 1916618 w 3162529"/>
                  <a:gd name="connsiteY1534" fmla="*/ 88130 h 1910656"/>
                  <a:gd name="connsiteX1535" fmla="*/ 1909414 w 3162529"/>
                  <a:gd name="connsiteY1535" fmla="*/ 84791 h 1910656"/>
                  <a:gd name="connsiteX1536" fmla="*/ 1890438 w 3162529"/>
                  <a:gd name="connsiteY1536" fmla="*/ 84704 h 1910656"/>
                  <a:gd name="connsiteX1537" fmla="*/ 1880949 w 3162529"/>
                  <a:gd name="connsiteY1537" fmla="*/ 83386 h 1910656"/>
                  <a:gd name="connsiteX1538" fmla="*/ 1874800 w 3162529"/>
                  <a:gd name="connsiteY1538" fmla="*/ 82946 h 1910656"/>
                  <a:gd name="connsiteX1539" fmla="*/ 1871285 w 3162529"/>
                  <a:gd name="connsiteY1539" fmla="*/ 82156 h 1910656"/>
                  <a:gd name="connsiteX1540" fmla="*/ 1870407 w 3162529"/>
                  <a:gd name="connsiteY1540" fmla="*/ 81892 h 1910656"/>
                  <a:gd name="connsiteX1541" fmla="*/ 1853451 w 3162529"/>
                  <a:gd name="connsiteY1541" fmla="*/ 77587 h 1910656"/>
                  <a:gd name="connsiteX1542" fmla="*/ 1857844 w 3162529"/>
                  <a:gd name="connsiteY1542" fmla="*/ 75391 h 1910656"/>
                  <a:gd name="connsiteX1543" fmla="*/ 1845808 w 3162529"/>
                  <a:gd name="connsiteY1543" fmla="*/ 71877 h 1910656"/>
                  <a:gd name="connsiteX1544" fmla="*/ 1840009 w 3162529"/>
                  <a:gd name="connsiteY1544" fmla="*/ 78027 h 1910656"/>
                  <a:gd name="connsiteX1545" fmla="*/ 1829028 w 3162529"/>
                  <a:gd name="connsiteY1545" fmla="*/ 75391 h 1910656"/>
                  <a:gd name="connsiteX1546" fmla="*/ 1828325 w 3162529"/>
                  <a:gd name="connsiteY1546" fmla="*/ 74864 h 1910656"/>
                  <a:gd name="connsiteX1547" fmla="*/ 1807416 w 3162529"/>
                  <a:gd name="connsiteY1547" fmla="*/ 73283 h 1910656"/>
                  <a:gd name="connsiteX1548" fmla="*/ 1787824 w 3162529"/>
                  <a:gd name="connsiteY1548" fmla="*/ 73195 h 1910656"/>
                  <a:gd name="connsiteX1549" fmla="*/ 1780884 w 3162529"/>
                  <a:gd name="connsiteY1549" fmla="*/ 72404 h 1910656"/>
                  <a:gd name="connsiteX1550" fmla="*/ 1774822 w 3162529"/>
                  <a:gd name="connsiteY1550" fmla="*/ 68187 h 1910656"/>
                  <a:gd name="connsiteX1551" fmla="*/ 1751277 w 3162529"/>
                  <a:gd name="connsiteY1551" fmla="*/ 65903 h 1910656"/>
                  <a:gd name="connsiteX1552" fmla="*/ 1748114 w 3162529"/>
                  <a:gd name="connsiteY1552" fmla="*/ 64761 h 1910656"/>
                  <a:gd name="connsiteX1553" fmla="*/ 1746357 w 3162529"/>
                  <a:gd name="connsiteY1553" fmla="*/ 63970 h 1910656"/>
                  <a:gd name="connsiteX1554" fmla="*/ 1718947 w 3162529"/>
                  <a:gd name="connsiteY1554" fmla="*/ 67221 h 1910656"/>
                  <a:gd name="connsiteX1555" fmla="*/ 1707087 w 3162529"/>
                  <a:gd name="connsiteY1555" fmla="*/ 67045 h 1910656"/>
                  <a:gd name="connsiteX1556" fmla="*/ 1698916 w 3162529"/>
                  <a:gd name="connsiteY1556" fmla="*/ 64058 h 1910656"/>
                  <a:gd name="connsiteX1557" fmla="*/ 1689955 w 3162529"/>
                  <a:gd name="connsiteY1557" fmla="*/ 66869 h 1910656"/>
                  <a:gd name="connsiteX1558" fmla="*/ 1672121 w 3162529"/>
                  <a:gd name="connsiteY1558" fmla="*/ 65112 h 1910656"/>
                  <a:gd name="connsiteX1559" fmla="*/ 1667992 w 3162529"/>
                  <a:gd name="connsiteY1559" fmla="*/ 64322 h 1910656"/>
                  <a:gd name="connsiteX1560" fmla="*/ 1662633 w 3162529"/>
                  <a:gd name="connsiteY1560" fmla="*/ 60280 h 1910656"/>
                  <a:gd name="connsiteX1561" fmla="*/ 1655165 w 3162529"/>
                  <a:gd name="connsiteY1561" fmla="*/ 61774 h 1910656"/>
                  <a:gd name="connsiteX1562" fmla="*/ 1645940 w 3162529"/>
                  <a:gd name="connsiteY1562" fmla="*/ 59490 h 1910656"/>
                  <a:gd name="connsiteX1563" fmla="*/ 1645238 w 3162529"/>
                  <a:gd name="connsiteY1563" fmla="*/ 58875 h 1910656"/>
                  <a:gd name="connsiteX1564" fmla="*/ 1623011 w 3162529"/>
                  <a:gd name="connsiteY1564" fmla="*/ 64673 h 1910656"/>
                  <a:gd name="connsiteX1565" fmla="*/ 1619936 w 3162529"/>
                  <a:gd name="connsiteY1565" fmla="*/ 64585 h 1910656"/>
                  <a:gd name="connsiteX1566" fmla="*/ 1615104 w 3162529"/>
                  <a:gd name="connsiteY1566" fmla="*/ 71526 h 1910656"/>
                  <a:gd name="connsiteX1567" fmla="*/ 1613962 w 3162529"/>
                  <a:gd name="connsiteY1567" fmla="*/ 65815 h 1910656"/>
                  <a:gd name="connsiteX1568" fmla="*/ 1607460 w 3162529"/>
                  <a:gd name="connsiteY1568" fmla="*/ 67045 h 1910656"/>
                  <a:gd name="connsiteX1569" fmla="*/ 1601662 w 3162529"/>
                  <a:gd name="connsiteY1569" fmla="*/ 66342 h 1910656"/>
                  <a:gd name="connsiteX1570" fmla="*/ 1600608 w 3162529"/>
                  <a:gd name="connsiteY1570" fmla="*/ 66079 h 1910656"/>
                  <a:gd name="connsiteX1571" fmla="*/ 1599642 w 3162529"/>
                  <a:gd name="connsiteY1571" fmla="*/ 65903 h 1910656"/>
                  <a:gd name="connsiteX1572" fmla="*/ 1597357 w 3162529"/>
                  <a:gd name="connsiteY1572" fmla="*/ 66694 h 1910656"/>
                  <a:gd name="connsiteX1573" fmla="*/ 1596127 w 3162529"/>
                  <a:gd name="connsiteY1573" fmla="*/ 67045 h 1910656"/>
                  <a:gd name="connsiteX1574" fmla="*/ 1568805 w 3162529"/>
                  <a:gd name="connsiteY1574" fmla="*/ 66166 h 1910656"/>
                  <a:gd name="connsiteX1575" fmla="*/ 1553430 w 3162529"/>
                  <a:gd name="connsiteY1575" fmla="*/ 63970 h 1910656"/>
                  <a:gd name="connsiteX1576" fmla="*/ 1544645 w 3162529"/>
                  <a:gd name="connsiteY1576" fmla="*/ 62740 h 1910656"/>
                  <a:gd name="connsiteX1577" fmla="*/ 1541658 w 3162529"/>
                  <a:gd name="connsiteY1577" fmla="*/ 62037 h 1910656"/>
                  <a:gd name="connsiteX1578" fmla="*/ 1523297 w 3162529"/>
                  <a:gd name="connsiteY1578" fmla="*/ 60368 h 1910656"/>
                  <a:gd name="connsiteX1579" fmla="*/ 1520485 w 3162529"/>
                  <a:gd name="connsiteY1579" fmla="*/ 63092 h 1910656"/>
                  <a:gd name="connsiteX1580" fmla="*/ 1509152 w 3162529"/>
                  <a:gd name="connsiteY1580" fmla="*/ 60192 h 1910656"/>
                  <a:gd name="connsiteX1581" fmla="*/ 1500279 w 3162529"/>
                  <a:gd name="connsiteY1581" fmla="*/ 59577 h 1910656"/>
                  <a:gd name="connsiteX1582" fmla="*/ 1498785 w 3162529"/>
                  <a:gd name="connsiteY1582" fmla="*/ 60544 h 1910656"/>
                  <a:gd name="connsiteX1583" fmla="*/ 1481654 w 3162529"/>
                  <a:gd name="connsiteY1583" fmla="*/ 62125 h 1910656"/>
                  <a:gd name="connsiteX1584" fmla="*/ 1463732 w 3162529"/>
                  <a:gd name="connsiteY1584" fmla="*/ 60895 h 1910656"/>
                  <a:gd name="connsiteX1585" fmla="*/ 1461887 w 3162529"/>
                  <a:gd name="connsiteY1585" fmla="*/ 63179 h 1910656"/>
                  <a:gd name="connsiteX1586" fmla="*/ 1459515 w 3162529"/>
                  <a:gd name="connsiteY1586" fmla="*/ 65024 h 1910656"/>
                  <a:gd name="connsiteX1587" fmla="*/ 1456616 w 3162529"/>
                  <a:gd name="connsiteY1587" fmla="*/ 64497 h 1910656"/>
                  <a:gd name="connsiteX1588" fmla="*/ 1445634 w 3162529"/>
                  <a:gd name="connsiteY1588" fmla="*/ 64673 h 1910656"/>
                  <a:gd name="connsiteX1589" fmla="*/ 1420332 w 3162529"/>
                  <a:gd name="connsiteY1589" fmla="*/ 60280 h 1910656"/>
                  <a:gd name="connsiteX1590" fmla="*/ 1418224 w 3162529"/>
                  <a:gd name="connsiteY1590" fmla="*/ 60895 h 1910656"/>
                  <a:gd name="connsiteX1591" fmla="*/ 1416906 w 3162529"/>
                  <a:gd name="connsiteY1591" fmla="*/ 61334 h 1910656"/>
                  <a:gd name="connsiteX1592" fmla="*/ 1414270 w 3162529"/>
                  <a:gd name="connsiteY1592" fmla="*/ 62564 h 1910656"/>
                  <a:gd name="connsiteX1593" fmla="*/ 1410932 w 3162529"/>
                  <a:gd name="connsiteY1593" fmla="*/ 64234 h 1910656"/>
                  <a:gd name="connsiteX1594" fmla="*/ 1397841 w 3162529"/>
                  <a:gd name="connsiteY1594" fmla="*/ 66606 h 1910656"/>
                  <a:gd name="connsiteX1595" fmla="*/ 1397314 w 3162529"/>
                  <a:gd name="connsiteY1595" fmla="*/ 67660 h 1910656"/>
                  <a:gd name="connsiteX1596" fmla="*/ 1396787 w 3162529"/>
                  <a:gd name="connsiteY1596" fmla="*/ 66518 h 1910656"/>
                  <a:gd name="connsiteX1597" fmla="*/ 1388617 w 3162529"/>
                  <a:gd name="connsiteY1597" fmla="*/ 64234 h 1910656"/>
                  <a:gd name="connsiteX1598" fmla="*/ 1385278 w 3162529"/>
                  <a:gd name="connsiteY1598" fmla="*/ 66430 h 1910656"/>
                  <a:gd name="connsiteX1599" fmla="*/ 1384751 w 3162529"/>
                  <a:gd name="connsiteY1599" fmla="*/ 66869 h 1910656"/>
                  <a:gd name="connsiteX1600" fmla="*/ 1377196 w 3162529"/>
                  <a:gd name="connsiteY1600" fmla="*/ 69768 h 1910656"/>
                  <a:gd name="connsiteX1601" fmla="*/ 1367620 w 3162529"/>
                  <a:gd name="connsiteY1601" fmla="*/ 69856 h 1910656"/>
                  <a:gd name="connsiteX1602" fmla="*/ 1346711 w 3162529"/>
                  <a:gd name="connsiteY1602" fmla="*/ 67396 h 1910656"/>
                  <a:gd name="connsiteX1603" fmla="*/ 1342933 w 3162529"/>
                  <a:gd name="connsiteY1603" fmla="*/ 68802 h 1910656"/>
                  <a:gd name="connsiteX1604" fmla="*/ 1340649 w 3162529"/>
                  <a:gd name="connsiteY1604" fmla="*/ 69681 h 1910656"/>
                  <a:gd name="connsiteX1605" fmla="*/ 1335992 w 3162529"/>
                  <a:gd name="connsiteY1605" fmla="*/ 71789 h 1910656"/>
                  <a:gd name="connsiteX1606" fmla="*/ 1329491 w 3162529"/>
                  <a:gd name="connsiteY1606" fmla="*/ 74600 h 1910656"/>
                  <a:gd name="connsiteX1607" fmla="*/ 1319212 w 3162529"/>
                  <a:gd name="connsiteY1607" fmla="*/ 69241 h 1910656"/>
                  <a:gd name="connsiteX1608" fmla="*/ 1316752 w 3162529"/>
                  <a:gd name="connsiteY1608" fmla="*/ 71086 h 1910656"/>
                  <a:gd name="connsiteX1609" fmla="*/ 1304277 w 3162529"/>
                  <a:gd name="connsiteY1609" fmla="*/ 76357 h 1910656"/>
                  <a:gd name="connsiteX1610" fmla="*/ 1300499 w 3162529"/>
                  <a:gd name="connsiteY1610" fmla="*/ 75479 h 1910656"/>
                  <a:gd name="connsiteX1611" fmla="*/ 1299270 w 3162529"/>
                  <a:gd name="connsiteY1611" fmla="*/ 77587 h 1910656"/>
                  <a:gd name="connsiteX1612" fmla="*/ 1292153 w 3162529"/>
                  <a:gd name="connsiteY1612" fmla="*/ 80487 h 1910656"/>
                  <a:gd name="connsiteX1613" fmla="*/ 1291978 w 3162529"/>
                  <a:gd name="connsiteY1613" fmla="*/ 80487 h 1910656"/>
                  <a:gd name="connsiteX1614" fmla="*/ 1284598 w 3162529"/>
                  <a:gd name="connsiteY1614" fmla="*/ 81189 h 1910656"/>
                  <a:gd name="connsiteX1615" fmla="*/ 1267554 w 3162529"/>
                  <a:gd name="connsiteY1615" fmla="*/ 83210 h 1910656"/>
                  <a:gd name="connsiteX1616" fmla="*/ 1254640 w 3162529"/>
                  <a:gd name="connsiteY1616" fmla="*/ 80662 h 1910656"/>
                  <a:gd name="connsiteX1617" fmla="*/ 1252619 w 3162529"/>
                  <a:gd name="connsiteY1617" fmla="*/ 79784 h 1910656"/>
                  <a:gd name="connsiteX1618" fmla="*/ 1250247 w 3162529"/>
                  <a:gd name="connsiteY1618" fmla="*/ 81365 h 1910656"/>
                  <a:gd name="connsiteX1619" fmla="*/ 1236366 w 3162529"/>
                  <a:gd name="connsiteY1619" fmla="*/ 85934 h 1910656"/>
                  <a:gd name="connsiteX1620" fmla="*/ 1215896 w 3162529"/>
                  <a:gd name="connsiteY1620" fmla="*/ 93753 h 1910656"/>
                  <a:gd name="connsiteX1621" fmla="*/ 1215281 w 3162529"/>
                  <a:gd name="connsiteY1621" fmla="*/ 94016 h 1910656"/>
                  <a:gd name="connsiteX1622" fmla="*/ 1205617 w 3162529"/>
                  <a:gd name="connsiteY1622" fmla="*/ 98848 h 1910656"/>
                  <a:gd name="connsiteX1623" fmla="*/ 1200610 w 3162529"/>
                  <a:gd name="connsiteY1623" fmla="*/ 97179 h 1910656"/>
                  <a:gd name="connsiteX1624" fmla="*/ 1175220 w 3162529"/>
                  <a:gd name="connsiteY1624" fmla="*/ 101835 h 1910656"/>
                  <a:gd name="connsiteX1625" fmla="*/ 1170212 w 3162529"/>
                  <a:gd name="connsiteY1625" fmla="*/ 101835 h 1910656"/>
                  <a:gd name="connsiteX1626" fmla="*/ 1157298 w 3162529"/>
                  <a:gd name="connsiteY1626" fmla="*/ 107458 h 1910656"/>
                  <a:gd name="connsiteX1627" fmla="*/ 1148512 w 3162529"/>
                  <a:gd name="connsiteY1627" fmla="*/ 111587 h 1910656"/>
                  <a:gd name="connsiteX1628" fmla="*/ 1140957 w 3162529"/>
                  <a:gd name="connsiteY1628" fmla="*/ 123799 h 1910656"/>
                  <a:gd name="connsiteX1629" fmla="*/ 1141923 w 3162529"/>
                  <a:gd name="connsiteY1629" fmla="*/ 111411 h 1910656"/>
                  <a:gd name="connsiteX1630" fmla="*/ 1140957 w 3162529"/>
                  <a:gd name="connsiteY1630" fmla="*/ 111148 h 1910656"/>
                  <a:gd name="connsiteX1631" fmla="*/ 1136652 w 3162529"/>
                  <a:gd name="connsiteY1631" fmla="*/ 114222 h 1910656"/>
                  <a:gd name="connsiteX1632" fmla="*/ 1135334 w 3162529"/>
                  <a:gd name="connsiteY1632" fmla="*/ 115365 h 1910656"/>
                  <a:gd name="connsiteX1633" fmla="*/ 1125670 w 3162529"/>
                  <a:gd name="connsiteY1633" fmla="*/ 119406 h 1910656"/>
                  <a:gd name="connsiteX1634" fmla="*/ 1114074 w 3162529"/>
                  <a:gd name="connsiteY1634" fmla="*/ 121954 h 1910656"/>
                  <a:gd name="connsiteX1635" fmla="*/ 1098963 w 3162529"/>
                  <a:gd name="connsiteY1635" fmla="*/ 125643 h 1910656"/>
                  <a:gd name="connsiteX1636" fmla="*/ 1084643 w 3162529"/>
                  <a:gd name="connsiteY1636" fmla="*/ 130739 h 1910656"/>
                  <a:gd name="connsiteX1637" fmla="*/ 1074100 w 3162529"/>
                  <a:gd name="connsiteY1637" fmla="*/ 135747 h 1910656"/>
                  <a:gd name="connsiteX1638" fmla="*/ 1050204 w 3162529"/>
                  <a:gd name="connsiteY1638" fmla="*/ 140315 h 1910656"/>
                  <a:gd name="connsiteX1639" fmla="*/ 1045196 w 3162529"/>
                  <a:gd name="connsiteY1639" fmla="*/ 145235 h 1910656"/>
                  <a:gd name="connsiteX1640" fmla="*/ 1037729 w 3162529"/>
                  <a:gd name="connsiteY1640" fmla="*/ 148310 h 1910656"/>
                  <a:gd name="connsiteX1641" fmla="*/ 1027098 w 3162529"/>
                  <a:gd name="connsiteY1641" fmla="*/ 151560 h 1910656"/>
                  <a:gd name="connsiteX1642" fmla="*/ 1016205 w 3162529"/>
                  <a:gd name="connsiteY1642" fmla="*/ 156217 h 1910656"/>
                  <a:gd name="connsiteX1643" fmla="*/ 1010318 w 3162529"/>
                  <a:gd name="connsiteY1643" fmla="*/ 157095 h 1910656"/>
                  <a:gd name="connsiteX1644" fmla="*/ 1002763 w 3162529"/>
                  <a:gd name="connsiteY1644" fmla="*/ 158676 h 1910656"/>
                  <a:gd name="connsiteX1645" fmla="*/ 994593 w 3162529"/>
                  <a:gd name="connsiteY1645" fmla="*/ 163157 h 1910656"/>
                  <a:gd name="connsiteX1646" fmla="*/ 984577 w 3162529"/>
                  <a:gd name="connsiteY1646" fmla="*/ 168604 h 1910656"/>
                  <a:gd name="connsiteX1647" fmla="*/ 968939 w 3162529"/>
                  <a:gd name="connsiteY1647" fmla="*/ 176511 h 1910656"/>
                  <a:gd name="connsiteX1648" fmla="*/ 969203 w 3162529"/>
                  <a:gd name="connsiteY1648" fmla="*/ 178531 h 1910656"/>
                  <a:gd name="connsiteX1649" fmla="*/ 967446 w 3162529"/>
                  <a:gd name="connsiteY1649" fmla="*/ 177389 h 1910656"/>
                  <a:gd name="connsiteX1650" fmla="*/ 947503 w 3162529"/>
                  <a:gd name="connsiteY1650" fmla="*/ 187229 h 1910656"/>
                  <a:gd name="connsiteX1651" fmla="*/ 940475 w 3162529"/>
                  <a:gd name="connsiteY1651" fmla="*/ 187932 h 1910656"/>
                  <a:gd name="connsiteX1652" fmla="*/ 938893 w 3162529"/>
                  <a:gd name="connsiteY1652" fmla="*/ 187844 h 1910656"/>
                  <a:gd name="connsiteX1653" fmla="*/ 937136 w 3162529"/>
                  <a:gd name="connsiteY1653" fmla="*/ 187844 h 1910656"/>
                  <a:gd name="connsiteX1654" fmla="*/ 932216 w 3162529"/>
                  <a:gd name="connsiteY1654" fmla="*/ 194257 h 1910656"/>
                  <a:gd name="connsiteX1655" fmla="*/ 931601 w 3162529"/>
                  <a:gd name="connsiteY1655" fmla="*/ 194609 h 1910656"/>
                  <a:gd name="connsiteX1656" fmla="*/ 905860 w 3162529"/>
                  <a:gd name="connsiteY1656" fmla="*/ 205415 h 1910656"/>
                  <a:gd name="connsiteX1657" fmla="*/ 897778 w 3162529"/>
                  <a:gd name="connsiteY1657" fmla="*/ 207875 h 1910656"/>
                  <a:gd name="connsiteX1658" fmla="*/ 897514 w 3162529"/>
                  <a:gd name="connsiteY1658" fmla="*/ 209280 h 1910656"/>
                  <a:gd name="connsiteX1659" fmla="*/ 889168 w 3162529"/>
                  <a:gd name="connsiteY1659" fmla="*/ 216660 h 1910656"/>
                  <a:gd name="connsiteX1660" fmla="*/ 876693 w 3162529"/>
                  <a:gd name="connsiteY1660" fmla="*/ 221580 h 1910656"/>
                  <a:gd name="connsiteX1661" fmla="*/ 860703 w 3162529"/>
                  <a:gd name="connsiteY1661" fmla="*/ 228081 h 1910656"/>
                  <a:gd name="connsiteX1662" fmla="*/ 846383 w 3162529"/>
                  <a:gd name="connsiteY1662" fmla="*/ 236866 h 1910656"/>
                  <a:gd name="connsiteX1663" fmla="*/ 841463 w 3162529"/>
                  <a:gd name="connsiteY1663" fmla="*/ 241435 h 1910656"/>
                  <a:gd name="connsiteX1664" fmla="*/ 835665 w 3162529"/>
                  <a:gd name="connsiteY1664" fmla="*/ 244773 h 1910656"/>
                  <a:gd name="connsiteX1665" fmla="*/ 822048 w 3162529"/>
                  <a:gd name="connsiteY1665" fmla="*/ 252592 h 1910656"/>
                  <a:gd name="connsiteX1666" fmla="*/ 805707 w 3162529"/>
                  <a:gd name="connsiteY1666" fmla="*/ 263135 h 1910656"/>
                  <a:gd name="connsiteX1667" fmla="*/ 796131 w 3162529"/>
                  <a:gd name="connsiteY1667" fmla="*/ 266122 h 1910656"/>
                  <a:gd name="connsiteX1668" fmla="*/ 793495 w 3162529"/>
                  <a:gd name="connsiteY1668" fmla="*/ 267352 h 1910656"/>
                  <a:gd name="connsiteX1669" fmla="*/ 783480 w 3162529"/>
                  <a:gd name="connsiteY1669" fmla="*/ 277982 h 1910656"/>
                  <a:gd name="connsiteX1670" fmla="*/ 781811 w 3162529"/>
                  <a:gd name="connsiteY1670" fmla="*/ 278597 h 1910656"/>
                  <a:gd name="connsiteX1671" fmla="*/ 754400 w 3162529"/>
                  <a:gd name="connsiteY1671" fmla="*/ 290984 h 1910656"/>
                  <a:gd name="connsiteX1672" fmla="*/ 754400 w 3162529"/>
                  <a:gd name="connsiteY1672" fmla="*/ 293356 h 1910656"/>
                  <a:gd name="connsiteX1673" fmla="*/ 754400 w 3162529"/>
                  <a:gd name="connsiteY1673" fmla="*/ 293971 h 1910656"/>
                  <a:gd name="connsiteX1674" fmla="*/ 754664 w 3162529"/>
                  <a:gd name="connsiteY1674" fmla="*/ 301790 h 1910656"/>
                  <a:gd name="connsiteX1675" fmla="*/ 746933 w 3162529"/>
                  <a:gd name="connsiteY1675" fmla="*/ 300648 h 1910656"/>
                  <a:gd name="connsiteX1676" fmla="*/ 742892 w 3162529"/>
                  <a:gd name="connsiteY1676" fmla="*/ 303547 h 1910656"/>
                  <a:gd name="connsiteX1677" fmla="*/ 732437 w 3162529"/>
                  <a:gd name="connsiteY1677" fmla="*/ 310488 h 1910656"/>
                  <a:gd name="connsiteX1678" fmla="*/ 730416 w 3162529"/>
                  <a:gd name="connsiteY1678" fmla="*/ 311981 h 1910656"/>
                  <a:gd name="connsiteX1679" fmla="*/ 722773 w 3162529"/>
                  <a:gd name="connsiteY1679" fmla="*/ 316198 h 1910656"/>
                  <a:gd name="connsiteX1680" fmla="*/ 702655 w 3162529"/>
                  <a:gd name="connsiteY1680" fmla="*/ 330782 h 1910656"/>
                  <a:gd name="connsiteX1681" fmla="*/ 702215 w 3162529"/>
                  <a:gd name="connsiteY1681" fmla="*/ 331309 h 1910656"/>
                  <a:gd name="connsiteX1682" fmla="*/ 678319 w 3162529"/>
                  <a:gd name="connsiteY1682" fmla="*/ 346332 h 1910656"/>
                  <a:gd name="connsiteX1683" fmla="*/ 670764 w 3162529"/>
                  <a:gd name="connsiteY1683" fmla="*/ 352306 h 1910656"/>
                  <a:gd name="connsiteX1684" fmla="*/ 651699 w 3162529"/>
                  <a:gd name="connsiteY1684" fmla="*/ 367856 h 1910656"/>
                  <a:gd name="connsiteX1685" fmla="*/ 649503 w 3162529"/>
                  <a:gd name="connsiteY1685" fmla="*/ 371458 h 1910656"/>
                  <a:gd name="connsiteX1686" fmla="*/ 648976 w 3162529"/>
                  <a:gd name="connsiteY1686" fmla="*/ 372513 h 1910656"/>
                  <a:gd name="connsiteX1687" fmla="*/ 645110 w 3162529"/>
                  <a:gd name="connsiteY1687" fmla="*/ 377784 h 1910656"/>
                  <a:gd name="connsiteX1688" fmla="*/ 628594 w 3162529"/>
                  <a:gd name="connsiteY1688" fmla="*/ 390698 h 1910656"/>
                  <a:gd name="connsiteX1689" fmla="*/ 614449 w 3162529"/>
                  <a:gd name="connsiteY1689" fmla="*/ 401680 h 1910656"/>
                  <a:gd name="connsiteX1690" fmla="*/ 611814 w 3162529"/>
                  <a:gd name="connsiteY1690" fmla="*/ 404140 h 1910656"/>
                  <a:gd name="connsiteX1691" fmla="*/ 603555 w 3162529"/>
                  <a:gd name="connsiteY1691" fmla="*/ 413101 h 1910656"/>
                  <a:gd name="connsiteX1692" fmla="*/ 593979 w 3162529"/>
                  <a:gd name="connsiteY1692" fmla="*/ 413540 h 1910656"/>
                  <a:gd name="connsiteX1693" fmla="*/ 578693 w 3162529"/>
                  <a:gd name="connsiteY1693" fmla="*/ 433922 h 1910656"/>
                  <a:gd name="connsiteX1694" fmla="*/ 566305 w 3162529"/>
                  <a:gd name="connsiteY1694" fmla="*/ 442268 h 1910656"/>
                  <a:gd name="connsiteX1695" fmla="*/ 561386 w 3162529"/>
                  <a:gd name="connsiteY1695" fmla="*/ 445958 h 1910656"/>
                  <a:gd name="connsiteX1696" fmla="*/ 561210 w 3162529"/>
                  <a:gd name="connsiteY1696" fmla="*/ 446134 h 1910656"/>
                  <a:gd name="connsiteX1697" fmla="*/ 558486 w 3162529"/>
                  <a:gd name="connsiteY1697" fmla="*/ 448770 h 1910656"/>
                  <a:gd name="connsiteX1698" fmla="*/ 558486 w 3162529"/>
                  <a:gd name="connsiteY1698" fmla="*/ 449385 h 1910656"/>
                  <a:gd name="connsiteX1699" fmla="*/ 555587 w 3162529"/>
                  <a:gd name="connsiteY1699" fmla="*/ 456325 h 1910656"/>
                  <a:gd name="connsiteX1700" fmla="*/ 552600 w 3162529"/>
                  <a:gd name="connsiteY1700" fmla="*/ 459048 h 1910656"/>
                  <a:gd name="connsiteX1701" fmla="*/ 535205 w 3162529"/>
                  <a:gd name="connsiteY1701" fmla="*/ 474511 h 1910656"/>
                  <a:gd name="connsiteX1702" fmla="*/ 528177 w 3162529"/>
                  <a:gd name="connsiteY1702" fmla="*/ 478991 h 1910656"/>
                  <a:gd name="connsiteX1703" fmla="*/ 525102 w 3162529"/>
                  <a:gd name="connsiteY1703" fmla="*/ 480748 h 1910656"/>
                  <a:gd name="connsiteX1704" fmla="*/ 523257 w 3162529"/>
                  <a:gd name="connsiteY1704" fmla="*/ 481803 h 1910656"/>
                  <a:gd name="connsiteX1705" fmla="*/ 522554 w 3162529"/>
                  <a:gd name="connsiteY1705" fmla="*/ 482154 h 1910656"/>
                  <a:gd name="connsiteX1706" fmla="*/ 505335 w 3162529"/>
                  <a:gd name="connsiteY1706" fmla="*/ 506929 h 1910656"/>
                  <a:gd name="connsiteX1707" fmla="*/ 497779 w 3162529"/>
                  <a:gd name="connsiteY1707" fmla="*/ 515099 h 1910656"/>
                  <a:gd name="connsiteX1708" fmla="*/ 485744 w 3162529"/>
                  <a:gd name="connsiteY1708" fmla="*/ 520370 h 1910656"/>
                  <a:gd name="connsiteX1709" fmla="*/ 485744 w 3162529"/>
                  <a:gd name="connsiteY1709" fmla="*/ 521688 h 1910656"/>
                  <a:gd name="connsiteX1710" fmla="*/ 482669 w 3162529"/>
                  <a:gd name="connsiteY1710" fmla="*/ 531967 h 1910656"/>
                  <a:gd name="connsiteX1711" fmla="*/ 461320 w 3162529"/>
                  <a:gd name="connsiteY1711" fmla="*/ 551910 h 1910656"/>
                  <a:gd name="connsiteX1712" fmla="*/ 457455 w 3162529"/>
                  <a:gd name="connsiteY1712" fmla="*/ 555336 h 1910656"/>
                  <a:gd name="connsiteX1713" fmla="*/ 457455 w 3162529"/>
                  <a:gd name="connsiteY1713" fmla="*/ 555336 h 1910656"/>
                  <a:gd name="connsiteX1714" fmla="*/ 457103 w 3162529"/>
                  <a:gd name="connsiteY1714" fmla="*/ 558850 h 1910656"/>
                  <a:gd name="connsiteX1715" fmla="*/ 454555 w 3162529"/>
                  <a:gd name="connsiteY1715" fmla="*/ 565703 h 1910656"/>
                  <a:gd name="connsiteX1716" fmla="*/ 444189 w 3162529"/>
                  <a:gd name="connsiteY1716" fmla="*/ 576158 h 1910656"/>
                  <a:gd name="connsiteX1717" fmla="*/ 440762 w 3162529"/>
                  <a:gd name="connsiteY1717" fmla="*/ 579584 h 1910656"/>
                  <a:gd name="connsiteX1718" fmla="*/ 439620 w 3162529"/>
                  <a:gd name="connsiteY1718" fmla="*/ 580814 h 1910656"/>
                  <a:gd name="connsiteX1719" fmla="*/ 435052 w 3162529"/>
                  <a:gd name="connsiteY1719" fmla="*/ 585031 h 1910656"/>
                  <a:gd name="connsiteX1720" fmla="*/ 414318 w 3162529"/>
                  <a:gd name="connsiteY1720" fmla="*/ 609454 h 1910656"/>
                  <a:gd name="connsiteX1721" fmla="*/ 402810 w 3162529"/>
                  <a:gd name="connsiteY1721" fmla="*/ 620084 h 1910656"/>
                  <a:gd name="connsiteX1722" fmla="*/ 401755 w 3162529"/>
                  <a:gd name="connsiteY1722" fmla="*/ 624301 h 1910656"/>
                  <a:gd name="connsiteX1723" fmla="*/ 401667 w 3162529"/>
                  <a:gd name="connsiteY1723" fmla="*/ 625092 h 1910656"/>
                  <a:gd name="connsiteX1724" fmla="*/ 399295 w 3162529"/>
                  <a:gd name="connsiteY1724" fmla="*/ 631330 h 1910656"/>
                  <a:gd name="connsiteX1725" fmla="*/ 391564 w 3162529"/>
                  <a:gd name="connsiteY1725" fmla="*/ 640203 h 1910656"/>
                  <a:gd name="connsiteX1726" fmla="*/ 381900 w 3162529"/>
                  <a:gd name="connsiteY1726" fmla="*/ 651536 h 1910656"/>
                  <a:gd name="connsiteX1727" fmla="*/ 376981 w 3162529"/>
                  <a:gd name="connsiteY1727" fmla="*/ 656192 h 1910656"/>
                  <a:gd name="connsiteX1728" fmla="*/ 373291 w 3162529"/>
                  <a:gd name="connsiteY1728" fmla="*/ 661200 h 1910656"/>
                  <a:gd name="connsiteX1729" fmla="*/ 371182 w 3162529"/>
                  <a:gd name="connsiteY1729" fmla="*/ 666647 h 1910656"/>
                  <a:gd name="connsiteX1730" fmla="*/ 361079 w 3162529"/>
                  <a:gd name="connsiteY1730" fmla="*/ 670073 h 1910656"/>
                  <a:gd name="connsiteX1731" fmla="*/ 356423 w 3162529"/>
                  <a:gd name="connsiteY1731" fmla="*/ 671479 h 1910656"/>
                  <a:gd name="connsiteX1732" fmla="*/ 354490 w 3162529"/>
                  <a:gd name="connsiteY1732" fmla="*/ 687820 h 1910656"/>
                  <a:gd name="connsiteX1733" fmla="*/ 353875 w 3162529"/>
                  <a:gd name="connsiteY1733" fmla="*/ 688698 h 1910656"/>
                  <a:gd name="connsiteX1734" fmla="*/ 350976 w 3162529"/>
                  <a:gd name="connsiteY1734" fmla="*/ 693706 h 1910656"/>
                  <a:gd name="connsiteX1735" fmla="*/ 339818 w 3162529"/>
                  <a:gd name="connsiteY1735" fmla="*/ 707235 h 1910656"/>
                  <a:gd name="connsiteX1736" fmla="*/ 349043 w 3162529"/>
                  <a:gd name="connsiteY1736" fmla="*/ 709959 h 1910656"/>
                  <a:gd name="connsiteX1737" fmla="*/ 335953 w 3162529"/>
                  <a:gd name="connsiteY1737" fmla="*/ 717602 h 1910656"/>
                  <a:gd name="connsiteX1738" fmla="*/ 334811 w 3162529"/>
                  <a:gd name="connsiteY1738" fmla="*/ 718217 h 1910656"/>
                  <a:gd name="connsiteX1739" fmla="*/ 334196 w 3162529"/>
                  <a:gd name="connsiteY1739" fmla="*/ 718569 h 1910656"/>
                  <a:gd name="connsiteX1740" fmla="*/ 331121 w 3162529"/>
                  <a:gd name="connsiteY1740" fmla="*/ 721116 h 1910656"/>
                  <a:gd name="connsiteX1741" fmla="*/ 323478 w 3162529"/>
                  <a:gd name="connsiteY1741" fmla="*/ 732625 h 1910656"/>
                  <a:gd name="connsiteX1742" fmla="*/ 318470 w 3162529"/>
                  <a:gd name="connsiteY1742" fmla="*/ 743783 h 1910656"/>
                  <a:gd name="connsiteX1743" fmla="*/ 315922 w 3162529"/>
                  <a:gd name="connsiteY1743" fmla="*/ 748351 h 1910656"/>
                  <a:gd name="connsiteX1744" fmla="*/ 316274 w 3162529"/>
                  <a:gd name="connsiteY1744" fmla="*/ 751777 h 1910656"/>
                  <a:gd name="connsiteX1745" fmla="*/ 313638 w 3162529"/>
                  <a:gd name="connsiteY1745" fmla="*/ 753974 h 1910656"/>
                  <a:gd name="connsiteX1746" fmla="*/ 303359 w 3162529"/>
                  <a:gd name="connsiteY1746" fmla="*/ 768557 h 1910656"/>
                  <a:gd name="connsiteX1747" fmla="*/ 285613 w 3162529"/>
                  <a:gd name="connsiteY1747" fmla="*/ 790082 h 1910656"/>
                  <a:gd name="connsiteX1748" fmla="*/ 284558 w 3162529"/>
                  <a:gd name="connsiteY1748" fmla="*/ 793244 h 1910656"/>
                  <a:gd name="connsiteX1749" fmla="*/ 269711 w 3162529"/>
                  <a:gd name="connsiteY1749" fmla="*/ 818722 h 1910656"/>
                  <a:gd name="connsiteX1750" fmla="*/ 270150 w 3162529"/>
                  <a:gd name="connsiteY1750" fmla="*/ 819688 h 1910656"/>
                  <a:gd name="connsiteX1751" fmla="*/ 268745 w 3162529"/>
                  <a:gd name="connsiteY1751" fmla="*/ 829791 h 1910656"/>
                  <a:gd name="connsiteX1752" fmla="*/ 265582 w 3162529"/>
                  <a:gd name="connsiteY1752" fmla="*/ 835765 h 1910656"/>
                  <a:gd name="connsiteX1753" fmla="*/ 253985 w 3162529"/>
                  <a:gd name="connsiteY1753" fmla="*/ 854918 h 1910656"/>
                  <a:gd name="connsiteX1754" fmla="*/ 253897 w 3162529"/>
                  <a:gd name="connsiteY1754" fmla="*/ 855093 h 1910656"/>
                  <a:gd name="connsiteX1755" fmla="*/ 245024 w 3162529"/>
                  <a:gd name="connsiteY1755" fmla="*/ 869413 h 1910656"/>
                  <a:gd name="connsiteX1756" fmla="*/ 245024 w 3162529"/>
                  <a:gd name="connsiteY1756" fmla="*/ 869501 h 1910656"/>
                  <a:gd name="connsiteX1757" fmla="*/ 242652 w 3162529"/>
                  <a:gd name="connsiteY1757" fmla="*/ 874860 h 1910656"/>
                  <a:gd name="connsiteX1758" fmla="*/ 237908 w 3162529"/>
                  <a:gd name="connsiteY1758" fmla="*/ 878902 h 1910656"/>
                  <a:gd name="connsiteX1759" fmla="*/ 231758 w 3162529"/>
                  <a:gd name="connsiteY1759" fmla="*/ 884964 h 1910656"/>
                  <a:gd name="connsiteX1760" fmla="*/ 230704 w 3162529"/>
                  <a:gd name="connsiteY1760" fmla="*/ 891113 h 1910656"/>
                  <a:gd name="connsiteX1761" fmla="*/ 228683 w 3162529"/>
                  <a:gd name="connsiteY1761" fmla="*/ 901480 h 1910656"/>
                  <a:gd name="connsiteX1762" fmla="*/ 226838 w 3162529"/>
                  <a:gd name="connsiteY1762" fmla="*/ 906224 h 1910656"/>
                  <a:gd name="connsiteX1763" fmla="*/ 212782 w 3162529"/>
                  <a:gd name="connsiteY1763" fmla="*/ 925903 h 1910656"/>
                  <a:gd name="connsiteX1764" fmla="*/ 215417 w 3162529"/>
                  <a:gd name="connsiteY1764" fmla="*/ 928100 h 1910656"/>
                  <a:gd name="connsiteX1765" fmla="*/ 212343 w 3162529"/>
                  <a:gd name="connsiteY1765" fmla="*/ 933020 h 1910656"/>
                  <a:gd name="connsiteX1766" fmla="*/ 209795 w 3162529"/>
                  <a:gd name="connsiteY1766" fmla="*/ 940224 h 1910656"/>
                  <a:gd name="connsiteX1767" fmla="*/ 199780 w 3162529"/>
                  <a:gd name="connsiteY1767" fmla="*/ 957267 h 1910656"/>
                  <a:gd name="connsiteX1768" fmla="*/ 199955 w 3162529"/>
                  <a:gd name="connsiteY1768" fmla="*/ 960254 h 1910656"/>
                  <a:gd name="connsiteX1769" fmla="*/ 200131 w 3162529"/>
                  <a:gd name="connsiteY1769" fmla="*/ 961572 h 1910656"/>
                  <a:gd name="connsiteX1770" fmla="*/ 198550 w 3162529"/>
                  <a:gd name="connsiteY1770" fmla="*/ 970972 h 1910656"/>
                  <a:gd name="connsiteX1771" fmla="*/ 192488 w 3162529"/>
                  <a:gd name="connsiteY1771" fmla="*/ 981954 h 1910656"/>
                  <a:gd name="connsiteX1772" fmla="*/ 180540 w 3162529"/>
                  <a:gd name="connsiteY1772" fmla="*/ 1000052 h 1910656"/>
                  <a:gd name="connsiteX1773" fmla="*/ 180012 w 3162529"/>
                  <a:gd name="connsiteY1773" fmla="*/ 1000931 h 1910656"/>
                  <a:gd name="connsiteX1774" fmla="*/ 177728 w 3162529"/>
                  <a:gd name="connsiteY1774" fmla="*/ 1019468 h 1910656"/>
                  <a:gd name="connsiteX1775" fmla="*/ 176674 w 3162529"/>
                  <a:gd name="connsiteY1775" fmla="*/ 1021225 h 1910656"/>
                  <a:gd name="connsiteX1776" fmla="*/ 174126 w 3162529"/>
                  <a:gd name="connsiteY1776" fmla="*/ 1026760 h 1910656"/>
                  <a:gd name="connsiteX1777" fmla="*/ 163935 w 3162529"/>
                  <a:gd name="connsiteY1777" fmla="*/ 1042046 h 1910656"/>
                  <a:gd name="connsiteX1778" fmla="*/ 165780 w 3162529"/>
                  <a:gd name="connsiteY1778" fmla="*/ 1045033 h 1910656"/>
                  <a:gd name="connsiteX1779" fmla="*/ 165165 w 3162529"/>
                  <a:gd name="connsiteY1779" fmla="*/ 1053819 h 1910656"/>
                  <a:gd name="connsiteX1780" fmla="*/ 153305 w 3162529"/>
                  <a:gd name="connsiteY1780" fmla="*/ 1079472 h 1910656"/>
                  <a:gd name="connsiteX1781" fmla="*/ 154623 w 3162529"/>
                  <a:gd name="connsiteY1781" fmla="*/ 1079120 h 1910656"/>
                  <a:gd name="connsiteX1782" fmla="*/ 151723 w 3162529"/>
                  <a:gd name="connsiteY1782" fmla="*/ 1090102 h 1910656"/>
                  <a:gd name="connsiteX1783" fmla="*/ 151636 w 3162529"/>
                  <a:gd name="connsiteY1783" fmla="*/ 1090629 h 1910656"/>
                  <a:gd name="connsiteX1784" fmla="*/ 148912 w 3162529"/>
                  <a:gd name="connsiteY1784" fmla="*/ 1096691 h 1910656"/>
                  <a:gd name="connsiteX1785" fmla="*/ 144783 w 3162529"/>
                  <a:gd name="connsiteY1785" fmla="*/ 1107497 h 1910656"/>
                  <a:gd name="connsiteX1786" fmla="*/ 140215 w 3162529"/>
                  <a:gd name="connsiteY1786" fmla="*/ 1121202 h 1910656"/>
                  <a:gd name="connsiteX1787" fmla="*/ 137755 w 3162529"/>
                  <a:gd name="connsiteY1787" fmla="*/ 1127879 h 1910656"/>
                  <a:gd name="connsiteX1788" fmla="*/ 131429 w 3162529"/>
                  <a:gd name="connsiteY1788" fmla="*/ 1145802 h 1910656"/>
                  <a:gd name="connsiteX1789" fmla="*/ 129145 w 3162529"/>
                  <a:gd name="connsiteY1789" fmla="*/ 1159946 h 1910656"/>
                  <a:gd name="connsiteX1790" fmla="*/ 121326 w 3162529"/>
                  <a:gd name="connsiteY1790" fmla="*/ 1170752 h 1910656"/>
                  <a:gd name="connsiteX1791" fmla="*/ 124137 w 3162529"/>
                  <a:gd name="connsiteY1791" fmla="*/ 1174178 h 1910656"/>
                  <a:gd name="connsiteX1792" fmla="*/ 123083 w 3162529"/>
                  <a:gd name="connsiteY1792" fmla="*/ 1184194 h 1910656"/>
                  <a:gd name="connsiteX1793" fmla="*/ 122556 w 3162529"/>
                  <a:gd name="connsiteY1793" fmla="*/ 1185336 h 1910656"/>
                  <a:gd name="connsiteX1794" fmla="*/ 120272 w 3162529"/>
                  <a:gd name="connsiteY1794" fmla="*/ 1191749 h 1910656"/>
                  <a:gd name="connsiteX1795" fmla="*/ 110696 w 3162529"/>
                  <a:gd name="connsiteY1795" fmla="*/ 1217402 h 1910656"/>
                  <a:gd name="connsiteX1796" fmla="*/ 110081 w 3162529"/>
                  <a:gd name="connsiteY1796" fmla="*/ 1218720 h 1910656"/>
                  <a:gd name="connsiteX1797" fmla="*/ 110520 w 3162529"/>
                  <a:gd name="connsiteY1797" fmla="*/ 1221971 h 1910656"/>
                  <a:gd name="connsiteX1798" fmla="*/ 110696 w 3162529"/>
                  <a:gd name="connsiteY1798" fmla="*/ 1222498 h 1910656"/>
                  <a:gd name="connsiteX1799" fmla="*/ 109027 w 3162529"/>
                  <a:gd name="connsiteY1799" fmla="*/ 1231107 h 1910656"/>
                  <a:gd name="connsiteX1800" fmla="*/ 106040 w 3162529"/>
                  <a:gd name="connsiteY1800" fmla="*/ 1241826 h 1910656"/>
                  <a:gd name="connsiteX1801" fmla="*/ 102701 w 3162529"/>
                  <a:gd name="connsiteY1801" fmla="*/ 1256673 h 1910656"/>
                  <a:gd name="connsiteX1802" fmla="*/ 102262 w 3162529"/>
                  <a:gd name="connsiteY1802" fmla="*/ 1258079 h 1910656"/>
                  <a:gd name="connsiteX1803" fmla="*/ 99099 w 3162529"/>
                  <a:gd name="connsiteY1803" fmla="*/ 1264580 h 1910656"/>
                  <a:gd name="connsiteX1804" fmla="*/ 98133 w 3162529"/>
                  <a:gd name="connsiteY1804" fmla="*/ 1265546 h 1910656"/>
                  <a:gd name="connsiteX1805" fmla="*/ 95585 w 3162529"/>
                  <a:gd name="connsiteY1805" fmla="*/ 1268445 h 1910656"/>
                  <a:gd name="connsiteX1806" fmla="*/ 96288 w 3162529"/>
                  <a:gd name="connsiteY1806" fmla="*/ 1269324 h 1910656"/>
                  <a:gd name="connsiteX1807" fmla="*/ 100593 w 3162529"/>
                  <a:gd name="connsiteY1807" fmla="*/ 1273717 h 1910656"/>
                  <a:gd name="connsiteX1808" fmla="*/ 96463 w 3162529"/>
                  <a:gd name="connsiteY1808" fmla="*/ 1278285 h 1910656"/>
                  <a:gd name="connsiteX1809" fmla="*/ 95497 w 3162529"/>
                  <a:gd name="connsiteY1809" fmla="*/ 1284435 h 1910656"/>
                  <a:gd name="connsiteX1810" fmla="*/ 90665 w 3162529"/>
                  <a:gd name="connsiteY1810" fmla="*/ 1299985 h 1910656"/>
                  <a:gd name="connsiteX1811" fmla="*/ 91192 w 3162529"/>
                  <a:gd name="connsiteY1811" fmla="*/ 1301391 h 1910656"/>
                  <a:gd name="connsiteX1812" fmla="*/ 91368 w 3162529"/>
                  <a:gd name="connsiteY1812" fmla="*/ 1301830 h 1910656"/>
                  <a:gd name="connsiteX1813" fmla="*/ 92598 w 3162529"/>
                  <a:gd name="connsiteY1813" fmla="*/ 1308507 h 1910656"/>
                  <a:gd name="connsiteX1814" fmla="*/ 90753 w 3162529"/>
                  <a:gd name="connsiteY1814" fmla="*/ 1317028 h 1910656"/>
                  <a:gd name="connsiteX1815" fmla="*/ 84427 w 3162529"/>
                  <a:gd name="connsiteY1815" fmla="*/ 1342506 h 1910656"/>
                  <a:gd name="connsiteX1816" fmla="*/ 83110 w 3162529"/>
                  <a:gd name="connsiteY1816" fmla="*/ 1346372 h 1910656"/>
                  <a:gd name="connsiteX1817" fmla="*/ 81265 w 3162529"/>
                  <a:gd name="connsiteY1817" fmla="*/ 1368774 h 1910656"/>
                  <a:gd name="connsiteX1818" fmla="*/ 76433 w 3162529"/>
                  <a:gd name="connsiteY1818" fmla="*/ 1383358 h 1910656"/>
                  <a:gd name="connsiteX1819" fmla="*/ 78453 w 3162529"/>
                  <a:gd name="connsiteY1819" fmla="*/ 1389069 h 1910656"/>
                  <a:gd name="connsiteX1820" fmla="*/ 79420 w 3162529"/>
                  <a:gd name="connsiteY1820" fmla="*/ 1391880 h 1910656"/>
                  <a:gd name="connsiteX1821" fmla="*/ 79068 w 3162529"/>
                  <a:gd name="connsiteY1821" fmla="*/ 1397766 h 1910656"/>
                  <a:gd name="connsiteX1822" fmla="*/ 75379 w 3162529"/>
                  <a:gd name="connsiteY1822" fmla="*/ 1416215 h 1910656"/>
                  <a:gd name="connsiteX1823" fmla="*/ 72304 w 3162529"/>
                  <a:gd name="connsiteY1823" fmla="*/ 1434577 h 1910656"/>
                  <a:gd name="connsiteX1824" fmla="*/ 84867 w 3162529"/>
                  <a:gd name="connsiteY1824" fmla="*/ 1434401 h 1910656"/>
                  <a:gd name="connsiteX1825" fmla="*/ 70634 w 3162529"/>
                  <a:gd name="connsiteY1825" fmla="*/ 1441781 h 1910656"/>
                  <a:gd name="connsiteX1826" fmla="*/ 70634 w 3162529"/>
                  <a:gd name="connsiteY1826" fmla="*/ 1443011 h 1910656"/>
                  <a:gd name="connsiteX1827" fmla="*/ 70547 w 3162529"/>
                  <a:gd name="connsiteY1827" fmla="*/ 1447755 h 1910656"/>
                  <a:gd name="connsiteX1828" fmla="*/ 70459 w 3162529"/>
                  <a:gd name="connsiteY1828" fmla="*/ 1452675 h 1910656"/>
                  <a:gd name="connsiteX1829" fmla="*/ 71601 w 3162529"/>
                  <a:gd name="connsiteY1829" fmla="*/ 1453378 h 1910656"/>
                  <a:gd name="connsiteX1830" fmla="*/ 70459 w 3162529"/>
                  <a:gd name="connsiteY1830" fmla="*/ 1453817 h 1910656"/>
                  <a:gd name="connsiteX1831" fmla="*/ 69932 w 3162529"/>
                  <a:gd name="connsiteY1831" fmla="*/ 1461987 h 1910656"/>
                  <a:gd name="connsiteX1832" fmla="*/ 68262 w 3162529"/>
                  <a:gd name="connsiteY1832" fmla="*/ 1471827 h 1910656"/>
                  <a:gd name="connsiteX1833" fmla="*/ 66681 w 3162529"/>
                  <a:gd name="connsiteY1833" fmla="*/ 1481315 h 1910656"/>
                  <a:gd name="connsiteX1834" fmla="*/ 66505 w 3162529"/>
                  <a:gd name="connsiteY1834" fmla="*/ 1483336 h 1910656"/>
                  <a:gd name="connsiteX1835" fmla="*/ 65539 w 3162529"/>
                  <a:gd name="connsiteY1835" fmla="*/ 1490188 h 1910656"/>
                  <a:gd name="connsiteX1836" fmla="*/ 66154 w 3162529"/>
                  <a:gd name="connsiteY1836" fmla="*/ 1490364 h 1910656"/>
                  <a:gd name="connsiteX1837" fmla="*/ 65890 w 3162529"/>
                  <a:gd name="connsiteY1837" fmla="*/ 1495284 h 1910656"/>
                  <a:gd name="connsiteX1838" fmla="*/ 65627 w 3162529"/>
                  <a:gd name="connsiteY1838" fmla="*/ 1504948 h 1910656"/>
                  <a:gd name="connsiteX1839" fmla="*/ 58423 w 3162529"/>
                  <a:gd name="connsiteY1839" fmla="*/ 1541495 h 1910656"/>
                  <a:gd name="connsiteX1840" fmla="*/ 60268 w 3162529"/>
                  <a:gd name="connsiteY1840" fmla="*/ 1549577 h 1910656"/>
                  <a:gd name="connsiteX1841" fmla="*/ 61410 w 3162529"/>
                  <a:gd name="connsiteY1841" fmla="*/ 1567236 h 1910656"/>
                  <a:gd name="connsiteX1842" fmla="*/ 60443 w 3162529"/>
                  <a:gd name="connsiteY1842" fmla="*/ 1569345 h 1910656"/>
                  <a:gd name="connsiteX1843" fmla="*/ 58423 w 3162529"/>
                  <a:gd name="connsiteY1843" fmla="*/ 1573649 h 1910656"/>
                  <a:gd name="connsiteX1844" fmla="*/ 59653 w 3162529"/>
                  <a:gd name="connsiteY1844" fmla="*/ 1574176 h 1910656"/>
                  <a:gd name="connsiteX1845" fmla="*/ 63606 w 3162529"/>
                  <a:gd name="connsiteY1845" fmla="*/ 1579887 h 1910656"/>
                  <a:gd name="connsiteX1846" fmla="*/ 59126 w 3162529"/>
                  <a:gd name="connsiteY1846" fmla="*/ 1614765 h 1910656"/>
                  <a:gd name="connsiteX1847" fmla="*/ 61761 w 3162529"/>
                  <a:gd name="connsiteY1847" fmla="*/ 1645865 h 1910656"/>
                  <a:gd name="connsiteX1848" fmla="*/ 61498 w 3162529"/>
                  <a:gd name="connsiteY1848" fmla="*/ 1646656 h 1910656"/>
                  <a:gd name="connsiteX1849" fmla="*/ 60531 w 3162529"/>
                  <a:gd name="connsiteY1849" fmla="*/ 1652630 h 1910656"/>
                  <a:gd name="connsiteX1850" fmla="*/ 59301 w 3162529"/>
                  <a:gd name="connsiteY1850" fmla="*/ 1660010 h 1910656"/>
                  <a:gd name="connsiteX1851" fmla="*/ 66505 w 3162529"/>
                  <a:gd name="connsiteY1851" fmla="*/ 1658868 h 1910656"/>
                  <a:gd name="connsiteX1852" fmla="*/ 63518 w 3162529"/>
                  <a:gd name="connsiteY1852" fmla="*/ 1668883 h 1910656"/>
                  <a:gd name="connsiteX1853" fmla="*/ 62552 w 3162529"/>
                  <a:gd name="connsiteY1853" fmla="*/ 1671606 h 1910656"/>
                  <a:gd name="connsiteX1854" fmla="*/ 61849 w 3162529"/>
                  <a:gd name="connsiteY1854" fmla="*/ 1673803 h 1910656"/>
                  <a:gd name="connsiteX1855" fmla="*/ 62728 w 3162529"/>
                  <a:gd name="connsiteY1855" fmla="*/ 1682149 h 1910656"/>
                  <a:gd name="connsiteX1856" fmla="*/ 63694 w 3162529"/>
                  <a:gd name="connsiteY1856" fmla="*/ 1693658 h 1910656"/>
                  <a:gd name="connsiteX1857" fmla="*/ 62376 w 3162529"/>
                  <a:gd name="connsiteY1857" fmla="*/ 1702267 h 1910656"/>
                  <a:gd name="connsiteX1858" fmla="*/ 61498 w 3162529"/>
                  <a:gd name="connsiteY1858" fmla="*/ 1706572 h 1910656"/>
                  <a:gd name="connsiteX1859" fmla="*/ 61498 w 3162529"/>
                  <a:gd name="connsiteY1859" fmla="*/ 1706923 h 1910656"/>
                  <a:gd name="connsiteX1860" fmla="*/ 61234 w 3162529"/>
                  <a:gd name="connsiteY1860" fmla="*/ 1710965 h 1910656"/>
                  <a:gd name="connsiteX1861" fmla="*/ 62464 w 3162529"/>
                  <a:gd name="connsiteY1861" fmla="*/ 1710789 h 1910656"/>
                  <a:gd name="connsiteX1862" fmla="*/ 61673 w 3162529"/>
                  <a:gd name="connsiteY1862" fmla="*/ 1711931 h 1910656"/>
                  <a:gd name="connsiteX1863" fmla="*/ 65539 w 3162529"/>
                  <a:gd name="connsiteY1863" fmla="*/ 1733280 h 1910656"/>
                  <a:gd name="connsiteX1864" fmla="*/ 67999 w 3162529"/>
                  <a:gd name="connsiteY1864" fmla="*/ 1745755 h 1910656"/>
                  <a:gd name="connsiteX1865" fmla="*/ 68262 w 3162529"/>
                  <a:gd name="connsiteY1865" fmla="*/ 1746633 h 1910656"/>
                  <a:gd name="connsiteX1866" fmla="*/ 68526 w 3162529"/>
                  <a:gd name="connsiteY1866" fmla="*/ 1754101 h 1910656"/>
                  <a:gd name="connsiteX1867" fmla="*/ 68526 w 3162529"/>
                  <a:gd name="connsiteY1867" fmla="*/ 1760602 h 1910656"/>
                  <a:gd name="connsiteX1868" fmla="*/ 69053 w 3162529"/>
                  <a:gd name="connsiteY1868" fmla="*/ 1766840 h 1910656"/>
                  <a:gd name="connsiteX1869" fmla="*/ 69141 w 3162529"/>
                  <a:gd name="connsiteY1869" fmla="*/ 1772287 h 1910656"/>
                  <a:gd name="connsiteX1870" fmla="*/ 68702 w 3162529"/>
                  <a:gd name="connsiteY1870" fmla="*/ 1784850 h 1910656"/>
                  <a:gd name="connsiteX1871" fmla="*/ 70634 w 3162529"/>
                  <a:gd name="connsiteY1871" fmla="*/ 1802245 h 1910656"/>
                  <a:gd name="connsiteX1872" fmla="*/ 75203 w 3162529"/>
                  <a:gd name="connsiteY1872" fmla="*/ 1812963 h 1910656"/>
                  <a:gd name="connsiteX1873" fmla="*/ 86097 w 3162529"/>
                  <a:gd name="connsiteY1873" fmla="*/ 1819728 h 1910656"/>
                  <a:gd name="connsiteX1874" fmla="*/ 75203 w 3162529"/>
                  <a:gd name="connsiteY1874" fmla="*/ 1818849 h 1910656"/>
                  <a:gd name="connsiteX1875" fmla="*/ 73006 w 3162529"/>
                  <a:gd name="connsiteY1875" fmla="*/ 1821836 h 1910656"/>
                  <a:gd name="connsiteX1876" fmla="*/ 72128 w 3162529"/>
                  <a:gd name="connsiteY1876" fmla="*/ 1823066 h 1910656"/>
                  <a:gd name="connsiteX1877" fmla="*/ 75027 w 3162529"/>
                  <a:gd name="connsiteY1877" fmla="*/ 1827547 h 1910656"/>
                  <a:gd name="connsiteX1878" fmla="*/ 75818 w 3162529"/>
                  <a:gd name="connsiteY1878" fmla="*/ 1828601 h 1910656"/>
                  <a:gd name="connsiteX1879" fmla="*/ 79156 w 3162529"/>
                  <a:gd name="connsiteY1879" fmla="*/ 1837211 h 1910656"/>
                  <a:gd name="connsiteX1880" fmla="*/ 79771 w 3162529"/>
                  <a:gd name="connsiteY1880" fmla="*/ 1846084 h 1910656"/>
                  <a:gd name="connsiteX1881" fmla="*/ 79156 w 3162529"/>
                  <a:gd name="connsiteY1881" fmla="*/ 1864006 h 1910656"/>
                  <a:gd name="connsiteX1882" fmla="*/ 81177 w 3162529"/>
                  <a:gd name="connsiteY1882" fmla="*/ 1865324 h 1910656"/>
                  <a:gd name="connsiteX1883" fmla="*/ 84691 w 3162529"/>
                  <a:gd name="connsiteY1883" fmla="*/ 1875339 h 1910656"/>
                  <a:gd name="connsiteX1884" fmla="*/ 84691 w 3162529"/>
                  <a:gd name="connsiteY1884" fmla="*/ 1877096 h 1910656"/>
                  <a:gd name="connsiteX1885" fmla="*/ 85833 w 3162529"/>
                  <a:gd name="connsiteY1885" fmla="*/ 1884476 h 1910656"/>
                  <a:gd name="connsiteX1886" fmla="*/ 87151 w 3162529"/>
                  <a:gd name="connsiteY1886" fmla="*/ 1893086 h 1910656"/>
                  <a:gd name="connsiteX1887" fmla="*/ 84076 w 3162529"/>
                  <a:gd name="connsiteY1887" fmla="*/ 1903716 h 1910656"/>
                  <a:gd name="connsiteX1888" fmla="*/ 72743 w 3162529"/>
                  <a:gd name="connsiteY1888" fmla="*/ 1907933 h 1910656"/>
                  <a:gd name="connsiteX1889" fmla="*/ 54381 w 3162529"/>
                  <a:gd name="connsiteY1889" fmla="*/ 1907933 h 1910656"/>
                  <a:gd name="connsiteX1890" fmla="*/ 46650 w 3162529"/>
                  <a:gd name="connsiteY1890" fmla="*/ 1907933 h 1910656"/>
                  <a:gd name="connsiteX1891" fmla="*/ 43575 w 3162529"/>
                  <a:gd name="connsiteY1891" fmla="*/ 1908109 h 1910656"/>
                  <a:gd name="connsiteX1892" fmla="*/ 31627 w 3162529"/>
                  <a:gd name="connsiteY1892" fmla="*/ 1906439 h 1910656"/>
                  <a:gd name="connsiteX1893" fmla="*/ 26005 w 3162529"/>
                  <a:gd name="connsiteY1893" fmla="*/ 1894140 h 1910656"/>
                  <a:gd name="connsiteX1894" fmla="*/ 25653 w 3162529"/>
                  <a:gd name="connsiteY1894" fmla="*/ 1891856 h 1910656"/>
                  <a:gd name="connsiteX1895" fmla="*/ 22227 w 3162529"/>
                  <a:gd name="connsiteY1895" fmla="*/ 1870946 h 1910656"/>
                  <a:gd name="connsiteX1896" fmla="*/ 21788 w 3162529"/>
                  <a:gd name="connsiteY1896" fmla="*/ 1868399 h 1910656"/>
                  <a:gd name="connsiteX1897" fmla="*/ 21524 w 3162529"/>
                  <a:gd name="connsiteY1897" fmla="*/ 1864621 h 1910656"/>
                  <a:gd name="connsiteX1898" fmla="*/ 21524 w 3162529"/>
                  <a:gd name="connsiteY1898" fmla="*/ 1863128 h 1910656"/>
                  <a:gd name="connsiteX1899" fmla="*/ 16516 w 3162529"/>
                  <a:gd name="connsiteY1899" fmla="*/ 1834487 h 1910656"/>
                  <a:gd name="connsiteX1900" fmla="*/ 16780 w 3162529"/>
                  <a:gd name="connsiteY1900" fmla="*/ 1824208 h 1910656"/>
                  <a:gd name="connsiteX1901" fmla="*/ 17131 w 3162529"/>
                  <a:gd name="connsiteY1901" fmla="*/ 1821485 h 1910656"/>
                  <a:gd name="connsiteX1902" fmla="*/ 13969 w 3162529"/>
                  <a:gd name="connsiteY1902" fmla="*/ 1802684 h 1910656"/>
                  <a:gd name="connsiteX1903" fmla="*/ 12475 w 3162529"/>
                  <a:gd name="connsiteY1903" fmla="*/ 1791087 h 1910656"/>
                  <a:gd name="connsiteX1904" fmla="*/ 10455 w 3162529"/>
                  <a:gd name="connsiteY1904" fmla="*/ 1788100 h 1910656"/>
                  <a:gd name="connsiteX1905" fmla="*/ 11860 w 3162529"/>
                  <a:gd name="connsiteY1905" fmla="*/ 1784762 h 1910656"/>
                  <a:gd name="connsiteX1906" fmla="*/ 9927 w 3162529"/>
                  <a:gd name="connsiteY1906" fmla="*/ 1763941 h 1910656"/>
                  <a:gd name="connsiteX1907" fmla="*/ 6062 w 3162529"/>
                  <a:gd name="connsiteY1907" fmla="*/ 1749093 h 1910656"/>
                  <a:gd name="connsiteX1908" fmla="*/ 6150 w 3162529"/>
                  <a:gd name="connsiteY1908" fmla="*/ 1745755 h 1910656"/>
                  <a:gd name="connsiteX1909" fmla="*/ 6413 w 3162529"/>
                  <a:gd name="connsiteY1909" fmla="*/ 1721244 h 1910656"/>
                  <a:gd name="connsiteX1910" fmla="*/ 7819 w 3162529"/>
                  <a:gd name="connsiteY1910" fmla="*/ 1689177 h 1910656"/>
                  <a:gd name="connsiteX1911" fmla="*/ 6765 w 3162529"/>
                  <a:gd name="connsiteY1911" fmla="*/ 1684169 h 1910656"/>
                  <a:gd name="connsiteX1912" fmla="*/ 5886 w 3162529"/>
                  <a:gd name="connsiteY1912" fmla="*/ 1681094 h 1910656"/>
                  <a:gd name="connsiteX1913" fmla="*/ 2723 w 3162529"/>
                  <a:gd name="connsiteY1913" fmla="*/ 1647447 h 1910656"/>
                  <a:gd name="connsiteX1914" fmla="*/ 2899 w 3162529"/>
                  <a:gd name="connsiteY1914" fmla="*/ 1646480 h 1910656"/>
                  <a:gd name="connsiteX1915" fmla="*/ 1494 w 3162529"/>
                  <a:gd name="connsiteY1915" fmla="*/ 1617225 h 1910656"/>
                  <a:gd name="connsiteX1916" fmla="*/ 0 w 3162529"/>
                  <a:gd name="connsiteY1916" fmla="*/ 1614413 h 1910656"/>
                  <a:gd name="connsiteX1917" fmla="*/ 1318 w 3162529"/>
                  <a:gd name="connsiteY1917" fmla="*/ 1611514 h 1910656"/>
                  <a:gd name="connsiteX1918" fmla="*/ 1669 w 3162529"/>
                  <a:gd name="connsiteY1918" fmla="*/ 1597018 h 1910656"/>
                  <a:gd name="connsiteX1919" fmla="*/ 1230 w 3162529"/>
                  <a:gd name="connsiteY1919" fmla="*/ 1581117 h 1910656"/>
                  <a:gd name="connsiteX1920" fmla="*/ 2108 w 3162529"/>
                  <a:gd name="connsiteY1920" fmla="*/ 1576724 h 1910656"/>
                  <a:gd name="connsiteX1921" fmla="*/ 4041 w 3162529"/>
                  <a:gd name="connsiteY1921" fmla="*/ 1549841 h 1910656"/>
                  <a:gd name="connsiteX1922" fmla="*/ 5271 w 3162529"/>
                  <a:gd name="connsiteY1922" fmla="*/ 1528844 h 1910656"/>
                  <a:gd name="connsiteX1923" fmla="*/ 6765 w 3162529"/>
                  <a:gd name="connsiteY1923" fmla="*/ 1518389 h 1910656"/>
                  <a:gd name="connsiteX1924" fmla="*/ 7116 w 3162529"/>
                  <a:gd name="connsiteY1924" fmla="*/ 1494757 h 1910656"/>
                  <a:gd name="connsiteX1925" fmla="*/ 7116 w 3162529"/>
                  <a:gd name="connsiteY1925" fmla="*/ 1489485 h 1910656"/>
                  <a:gd name="connsiteX1926" fmla="*/ 6765 w 3162529"/>
                  <a:gd name="connsiteY1926" fmla="*/ 1488080 h 1910656"/>
                  <a:gd name="connsiteX1927" fmla="*/ 7116 w 3162529"/>
                  <a:gd name="connsiteY1927" fmla="*/ 1478855 h 1910656"/>
                  <a:gd name="connsiteX1928" fmla="*/ 10103 w 3162529"/>
                  <a:gd name="connsiteY1928" fmla="*/ 1463305 h 1910656"/>
                  <a:gd name="connsiteX1929" fmla="*/ 13529 w 3162529"/>
                  <a:gd name="connsiteY1929" fmla="*/ 1444153 h 1910656"/>
                  <a:gd name="connsiteX1930" fmla="*/ 13529 w 3162529"/>
                  <a:gd name="connsiteY1930" fmla="*/ 1444153 h 1910656"/>
                  <a:gd name="connsiteX1931" fmla="*/ 12563 w 3162529"/>
                  <a:gd name="connsiteY1931" fmla="*/ 1440727 h 1910656"/>
                  <a:gd name="connsiteX1932" fmla="*/ 12124 w 3162529"/>
                  <a:gd name="connsiteY1932" fmla="*/ 1438706 h 1910656"/>
                  <a:gd name="connsiteX1933" fmla="*/ 11421 w 3162529"/>
                  <a:gd name="connsiteY1933" fmla="*/ 1429921 h 1910656"/>
                  <a:gd name="connsiteX1934" fmla="*/ 13881 w 3162529"/>
                  <a:gd name="connsiteY1934" fmla="*/ 1417885 h 1910656"/>
                  <a:gd name="connsiteX1935" fmla="*/ 16429 w 3162529"/>
                  <a:gd name="connsiteY1935" fmla="*/ 1404707 h 1910656"/>
                  <a:gd name="connsiteX1936" fmla="*/ 18098 w 3162529"/>
                  <a:gd name="connsiteY1936" fmla="*/ 1388278 h 1910656"/>
                  <a:gd name="connsiteX1937" fmla="*/ 19240 w 3162529"/>
                  <a:gd name="connsiteY1937" fmla="*/ 1375890 h 1910656"/>
                  <a:gd name="connsiteX1938" fmla="*/ 21085 w 3162529"/>
                  <a:gd name="connsiteY1938" fmla="*/ 1370356 h 1910656"/>
                  <a:gd name="connsiteX1939" fmla="*/ 21700 w 3162529"/>
                  <a:gd name="connsiteY1939" fmla="*/ 1369038 h 1910656"/>
                  <a:gd name="connsiteX1940" fmla="*/ 25390 w 3162529"/>
                  <a:gd name="connsiteY1940" fmla="*/ 1361307 h 1910656"/>
                  <a:gd name="connsiteX1941" fmla="*/ 24775 w 3162529"/>
                  <a:gd name="connsiteY1941" fmla="*/ 1359989 h 1910656"/>
                  <a:gd name="connsiteX1942" fmla="*/ 24599 w 3162529"/>
                  <a:gd name="connsiteY1942" fmla="*/ 1359813 h 1910656"/>
                  <a:gd name="connsiteX1943" fmla="*/ 22578 w 3162529"/>
                  <a:gd name="connsiteY1943" fmla="*/ 1352434 h 1910656"/>
                  <a:gd name="connsiteX1944" fmla="*/ 26795 w 3162529"/>
                  <a:gd name="connsiteY1944" fmla="*/ 1337411 h 1910656"/>
                  <a:gd name="connsiteX1945" fmla="*/ 30837 w 3162529"/>
                  <a:gd name="connsiteY1945" fmla="*/ 1323090 h 1910656"/>
                  <a:gd name="connsiteX1946" fmla="*/ 32242 w 3162529"/>
                  <a:gd name="connsiteY1946" fmla="*/ 1314305 h 1910656"/>
                  <a:gd name="connsiteX1947" fmla="*/ 32682 w 3162529"/>
                  <a:gd name="connsiteY1947" fmla="*/ 1305256 h 1910656"/>
                  <a:gd name="connsiteX1948" fmla="*/ 35756 w 3162529"/>
                  <a:gd name="connsiteY1948" fmla="*/ 1283732 h 1910656"/>
                  <a:gd name="connsiteX1949" fmla="*/ 42960 w 3162529"/>
                  <a:gd name="connsiteY1949" fmla="*/ 1254477 h 1910656"/>
                  <a:gd name="connsiteX1950" fmla="*/ 45333 w 3162529"/>
                  <a:gd name="connsiteY1950" fmla="*/ 1242177 h 1910656"/>
                  <a:gd name="connsiteX1951" fmla="*/ 48847 w 3162529"/>
                  <a:gd name="connsiteY1951" fmla="*/ 1236027 h 1910656"/>
                  <a:gd name="connsiteX1952" fmla="*/ 52624 w 3162529"/>
                  <a:gd name="connsiteY1952" fmla="*/ 1223816 h 1910656"/>
                  <a:gd name="connsiteX1953" fmla="*/ 52624 w 3162529"/>
                  <a:gd name="connsiteY1953" fmla="*/ 1219335 h 1910656"/>
                  <a:gd name="connsiteX1954" fmla="*/ 58247 w 3162529"/>
                  <a:gd name="connsiteY1954" fmla="*/ 1187796 h 1910656"/>
                  <a:gd name="connsiteX1955" fmla="*/ 58686 w 3162529"/>
                  <a:gd name="connsiteY1955" fmla="*/ 1186038 h 1910656"/>
                  <a:gd name="connsiteX1956" fmla="*/ 61234 w 3162529"/>
                  <a:gd name="connsiteY1956" fmla="*/ 1175760 h 1910656"/>
                  <a:gd name="connsiteX1957" fmla="*/ 69756 w 3162529"/>
                  <a:gd name="connsiteY1957" fmla="*/ 1146504 h 1910656"/>
                  <a:gd name="connsiteX1958" fmla="*/ 75291 w 3162529"/>
                  <a:gd name="connsiteY1958" fmla="*/ 1129461 h 1910656"/>
                  <a:gd name="connsiteX1959" fmla="*/ 83022 w 3162529"/>
                  <a:gd name="connsiteY1959" fmla="*/ 1107058 h 1910656"/>
                  <a:gd name="connsiteX1960" fmla="*/ 95936 w 3162529"/>
                  <a:gd name="connsiteY1960" fmla="*/ 1062868 h 1910656"/>
                  <a:gd name="connsiteX1961" fmla="*/ 101208 w 3162529"/>
                  <a:gd name="connsiteY1961" fmla="*/ 1049953 h 1910656"/>
                  <a:gd name="connsiteX1962" fmla="*/ 103667 w 3162529"/>
                  <a:gd name="connsiteY1962" fmla="*/ 1044945 h 1910656"/>
                  <a:gd name="connsiteX1963" fmla="*/ 111926 w 3162529"/>
                  <a:gd name="connsiteY1963" fmla="*/ 1023158 h 1910656"/>
                  <a:gd name="connsiteX1964" fmla="*/ 124313 w 3162529"/>
                  <a:gd name="connsiteY1964" fmla="*/ 992672 h 1910656"/>
                  <a:gd name="connsiteX1965" fmla="*/ 126158 w 3162529"/>
                  <a:gd name="connsiteY1965" fmla="*/ 987313 h 1910656"/>
                  <a:gd name="connsiteX1966" fmla="*/ 127827 w 3162529"/>
                  <a:gd name="connsiteY1966" fmla="*/ 981954 h 1910656"/>
                  <a:gd name="connsiteX1967" fmla="*/ 133011 w 3162529"/>
                  <a:gd name="connsiteY1967" fmla="*/ 970885 h 1910656"/>
                  <a:gd name="connsiteX1968" fmla="*/ 138633 w 3162529"/>
                  <a:gd name="connsiteY1968" fmla="*/ 957531 h 1910656"/>
                  <a:gd name="connsiteX1969" fmla="*/ 147243 w 3162529"/>
                  <a:gd name="connsiteY1969" fmla="*/ 936534 h 1910656"/>
                  <a:gd name="connsiteX1970" fmla="*/ 150406 w 3162529"/>
                  <a:gd name="connsiteY1970" fmla="*/ 930472 h 1910656"/>
                  <a:gd name="connsiteX1971" fmla="*/ 151284 w 3162529"/>
                  <a:gd name="connsiteY1971" fmla="*/ 928890 h 1910656"/>
                  <a:gd name="connsiteX1972" fmla="*/ 150494 w 3162529"/>
                  <a:gd name="connsiteY1972" fmla="*/ 928363 h 1910656"/>
                  <a:gd name="connsiteX1973" fmla="*/ 152075 w 3162529"/>
                  <a:gd name="connsiteY1973" fmla="*/ 927748 h 1910656"/>
                  <a:gd name="connsiteX1974" fmla="*/ 155325 w 3162529"/>
                  <a:gd name="connsiteY1974" fmla="*/ 923883 h 1910656"/>
                  <a:gd name="connsiteX1975" fmla="*/ 157083 w 3162529"/>
                  <a:gd name="connsiteY1975" fmla="*/ 921862 h 1910656"/>
                  <a:gd name="connsiteX1976" fmla="*/ 158049 w 3162529"/>
                  <a:gd name="connsiteY1976" fmla="*/ 920808 h 1910656"/>
                  <a:gd name="connsiteX1977" fmla="*/ 169997 w 3162529"/>
                  <a:gd name="connsiteY1977" fmla="*/ 891553 h 1910656"/>
                  <a:gd name="connsiteX1978" fmla="*/ 174478 w 3162529"/>
                  <a:gd name="connsiteY1978" fmla="*/ 884876 h 1910656"/>
                  <a:gd name="connsiteX1979" fmla="*/ 179485 w 3162529"/>
                  <a:gd name="connsiteY1979" fmla="*/ 873894 h 1910656"/>
                  <a:gd name="connsiteX1980" fmla="*/ 182209 w 3162529"/>
                  <a:gd name="connsiteY1980" fmla="*/ 865636 h 1910656"/>
                  <a:gd name="connsiteX1981" fmla="*/ 194508 w 3162529"/>
                  <a:gd name="connsiteY1981" fmla="*/ 840861 h 1910656"/>
                  <a:gd name="connsiteX1982" fmla="*/ 194948 w 3162529"/>
                  <a:gd name="connsiteY1982" fmla="*/ 839367 h 1910656"/>
                  <a:gd name="connsiteX1983" fmla="*/ 196880 w 3162529"/>
                  <a:gd name="connsiteY1983" fmla="*/ 834008 h 1910656"/>
                  <a:gd name="connsiteX1984" fmla="*/ 202415 w 3162529"/>
                  <a:gd name="connsiteY1984" fmla="*/ 825135 h 1910656"/>
                  <a:gd name="connsiteX1985" fmla="*/ 209531 w 3162529"/>
                  <a:gd name="connsiteY1985" fmla="*/ 813363 h 1910656"/>
                  <a:gd name="connsiteX1986" fmla="*/ 213045 w 3162529"/>
                  <a:gd name="connsiteY1986" fmla="*/ 805983 h 1910656"/>
                  <a:gd name="connsiteX1987" fmla="*/ 218229 w 3162529"/>
                  <a:gd name="connsiteY1987" fmla="*/ 795616 h 1910656"/>
                  <a:gd name="connsiteX1988" fmla="*/ 220337 w 3162529"/>
                  <a:gd name="connsiteY1988" fmla="*/ 791399 h 1910656"/>
                  <a:gd name="connsiteX1989" fmla="*/ 231319 w 3162529"/>
                  <a:gd name="connsiteY1989" fmla="*/ 777343 h 1910656"/>
                  <a:gd name="connsiteX1990" fmla="*/ 231934 w 3162529"/>
                  <a:gd name="connsiteY1990" fmla="*/ 774356 h 1910656"/>
                  <a:gd name="connsiteX1991" fmla="*/ 232461 w 3162529"/>
                  <a:gd name="connsiteY1991" fmla="*/ 772247 h 1910656"/>
                  <a:gd name="connsiteX1992" fmla="*/ 235536 w 3162529"/>
                  <a:gd name="connsiteY1992" fmla="*/ 764516 h 1910656"/>
                  <a:gd name="connsiteX1993" fmla="*/ 243355 w 3162529"/>
                  <a:gd name="connsiteY1993" fmla="*/ 753886 h 1910656"/>
                  <a:gd name="connsiteX1994" fmla="*/ 252316 w 3162529"/>
                  <a:gd name="connsiteY1994" fmla="*/ 741411 h 1910656"/>
                  <a:gd name="connsiteX1995" fmla="*/ 256269 w 3162529"/>
                  <a:gd name="connsiteY1995" fmla="*/ 733152 h 1910656"/>
                  <a:gd name="connsiteX1996" fmla="*/ 258466 w 3162529"/>
                  <a:gd name="connsiteY1996" fmla="*/ 727969 h 1910656"/>
                  <a:gd name="connsiteX1997" fmla="*/ 280956 w 3162529"/>
                  <a:gd name="connsiteY1997" fmla="*/ 694584 h 1910656"/>
                  <a:gd name="connsiteX1998" fmla="*/ 281484 w 3162529"/>
                  <a:gd name="connsiteY1998" fmla="*/ 693969 h 1910656"/>
                  <a:gd name="connsiteX1999" fmla="*/ 288248 w 3162529"/>
                  <a:gd name="connsiteY1999" fmla="*/ 685623 h 1910656"/>
                  <a:gd name="connsiteX2000" fmla="*/ 302481 w 3162529"/>
                  <a:gd name="connsiteY2000" fmla="*/ 667526 h 1910656"/>
                  <a:gd name="connsiteX2001" fmla="*/ 304677 w 3162529"/>
                  <a:gd name="connsiteY2001" fmla="*/ 662430 h 1910656"/>
                  <a:gd name="connsiteX2002" fmla="*/ 308103 w 3162529"/>
                  <a:gd name="connsiteY2002" fmla="*/ 654611 h 1910656"/>
                  <a:gd name="connsiteX2003" fmla="*/ 321633 w 3162529"/>
                  <a:gd name="connsiteY2003" fmla="*/ 638534 h 1910656"/>
                  <a:gd name="connsiteX2004" fmla="*/ 327255 w 3162529"/>
                  <a:gd name="connsiteY2004" fmla="*/ 629309 h 1910656"/>
                  <a:gd name="connsiteX2005" fmla="*/ 334284 w 3162529"/>
                  <a:gd name="connsiteY2005" fmla="*/ 617010 h 1910656"/>
                  <a:gd name="connsiteX2006" fmla="*/ 340433 w 3162529"/>
                  <a:gd name="connsiteY2006" fmla="*/ 607961 h 1910656"/>
                  <a:gd name="connsiteX2007" fmla="*/ 349219 w 3162529"/>
                  <a:gd name="connsiteY2007" fmla="*/ 595749 h 1910656"/>
                  <a:gd name="connsiteX2008" fmla="*/ 354490 w 3162529"/>
                  <a:gd name="connsiteY2008" fmla="*/ 588721 h 1910656"/>
                  <a:gd name="connsiteX2009" fmla="*/ 370304 w 3162529"/>
                  <a:gd name="connsiteY2009" fmla="*/ 573873 h 1910656"/>
                  <a:gd name="connsiteX2010" fmla="*/ 389192 w 3162529"/>
                  <a:gd name="connsiteY2010" fmla="*/ 549362 h 1910656"/>
                  <a:gd name="connsiteX2011" fmla="*/ 398680 w 3162529"/>
                  <a:gd name="connsiteY2011" fmla="*/ 539786 h 1910656"/>
                  <a:gd name="connsiteX2012" fmla="*/ 409047 w 3162529"/>
                  <a:gd name="connsiteY2012" fmla="*/ 524236 h 1910656"/>
                  <a:gd name="connsiteX2013" fmla="*/ 413616 w 3162529"/>
                  <a:gd name="connsiteY2013" fmla="*/ 516768 h 1910656"/>
                  <a:gd name="connsiteX2014" fmla="*/ 413967 w 3162529"/>
                  <a:gd name="connsiteY2014" fmla="*/ 515978 h 1910656"/>
                  <a:gd name="connsiteX2015" fmla="*/ 417745 w 3162529"/>
                  <a:gd name="connsiteY2015" fmla="*/ 510794 h 1910656"/>
                  <a:gd name="connsiteX2016" fmla="*/ 442256 w 3162529"/>
                  <a:gd name="connsiteY2016" fmla="*/ 485580 h 1910656"/>
                  <a:gd name="connsiteX2017" fmla="*/ 459563 w 3162529"/>
                  <a:gd name="connsiteY2017" fmla="*/ 466252 h 1910656"/>
                  <a:gd name="connsiteX2018" fmla="*/ 472214 w 3162529"/>
                  <a:gd name="connsiteY2018" fmla="*/ 454744 h 1910656"/>
                  <a:gd name="connsiteX2019" fmla="*/ 491190 w 3162529"/>
                  <a:gd name="connsiteY2019" fmla="*/ 436821 h 1910656"/>
                  <a:gd name="connsiteX2020" fmla="*/ 501821 w 3162529"/>
                  <a:gd name="connsiteY2020" fmla="*/ 426367 h 1910656"/>
                  <a:gd name="connsiteX2021" fmla="*/ 518777 w 3162529"/>
                  <a:gd name="connsiteY2021" fmla="*/ 408005 h 1910656"/>
                  <a:gd name="connsiteX2022" fmla="*/ 542673 w 3162529"/>
                  <a:gd name="connsiteY2022" fmla="*/ 384197 h 1910656"/>
                  <a:gd name="connsiteX2023" fmla="*/ 551546 w 3162529"/>
                  <a:gd name="connsiteY2023" fmla="*/ 376730 h 1910656"/>
                  <a:gd name="connsiteX2024" fmla="*/ 566920 w 3162529"/>
                  <a:gd name="connsiteY2024" fmla="*/ 363639 h 1910656"/>
                  <a:gd name="connsiteX2025" fmla="*/ 587742 w 3162529"/>
                  <a:gd name="connsiteY2025" fmla="*/ 345541 h 1910656"/>
                  <a:gd name="connsiteX2026" fmla="*/ 593716 w 3162529"/>
                  <a:gd name="connsiteY2026" fmla="*/ 339919 h 1910656"/>
                  <a:gd name="connsiteX2027" fmla="*/ 623235 w 3162529"/>
                  <a:gd name="connsiteY2027" fmla="*/ 316462 h 1910656"/>
                  <a:gd name="connsiteX2028" fmla="*/ 634041 w 3162529"/>
                  <a:gd name="connsiteY2028" fmla="*/ 307852 h 1910656"/>
                  <a:gd name="connsiteX2029" fmla="*/ 651963 w 3162529"/>
                  <a:gd name="connsiteY2029" fmla="*/ 295377 h 1910656"/>
                  <a:gd name="connsiteX2030" fmla="*/ 657761 w 3162529"/>
                  <a:gd name="connsiteY2030" fmla="*/ 291775 h 1910656"/>
                  <a:gd name="connsiteX2031" fmla="*/ 662242 w 3162529"/>
                  <a:gd name="connsiteY2031" fmla="*/ 288700 h 1910656"/>
                  <a:gd name="connsiteX2032" fmla="*/ 672608 w 3162529"/>
                  <a:gd name="connsiteY2032" fmla="*/ 280354 h 1910656"/>
                  <a:gd name="connsiteX2033" fmla="*/ 700634 w 3162529"/>
                  <a:gd name="connsiteY2033" fmla="*/ 260060 h 1910656"/>
                  <a:gd name="connsiteX2034" fmla="*/ 701952 w 3162529"/>
                  <a:gd name="connsiteY2034" fmla="*/ 259445 h 1910656"/>
                  <a:gd name="connsiteX2035" fmla="*/ 712758 w 3162529"/>
                  <a:gd name="connsiteY2035" fmla="*/ 252329 h 1910656"/>
                  <a:gd name="connsiteX2036" fmla="*/ 739114 w 3162529"/>
                  <a:gd name="connsiteY2036" fmla="*/ 232298 h 1910656"/>
                  <a:gd name="connsiteX2037" fmla="*/ 749744 w 3162529"/>
                  <a:gd name="connsiteY2037" fmla="*/ 225885 h 1910656"/>
                  <a:gd name="connsiteX2038" fmla="*/ 757827 w 3162529"/>
                  <a:gd name="connsiteY2038" fmla="*/ 219998 h 1910656"/>
                  <a:gd name="connsiteX2039" fmla="*/ 769160 w 3162529"/>
                  <a:gd name="connsiteY2039" fmla="*/ 212004 h 1910656"/>
                  <a:gd name="connsiteX2040" fmla="*/ 777945 w 3162529"/>
                  <a:gd name="connsiteY2040" fmla="*/ 206381 h 1910656"/>
                  <a:gd name="connsiteX2041" fmla="*/ 807728 w 3162529"/>
                  <a:gd name="connsiteY2041" fmla="*/ 190567 h 1910656"/>
                  <a:gd name="connsiteX2042" fmla="*/ 820291 w 3162529"/>
                  <a:gd name="connsiteY2042" fmla="*/ 183100 h 1910656"/>
                  <a:gd name="connsiteX2043" fmla="*/ 841024 w 3162529"/>
                  <a:gd name="connsiteY2043" fmla="*/ 172821 h 1910656"/>
                  <a:gd name="connsiteX2044" fmla="*/ 845680 w 3162529"/>
                  <a:gd name="connsiteY2044" fmla="*/ 170888 h 1910656"/>
                  <a:gd name="connsiteX2045" fmla="*/ 846823 w 3162529"/>
                  <a:gd name="connsiteY2045" fmla="*/ 170273 h 1910656"/>
                  <a:gd name="connsiteX2046" fmla="*/ 850337 w 3162529"/>
                  <a:gd name="connsiteY2046" fmla="*/ 168604 h 1910656"/>
                  <a:gd name="connsiteX2047" fmla="*/ 858244 w 3162529"/>
                  <a:gd name="connsiteY2047" fmla="*/ 164123 h 1910656"/>
                  <a:gd name="connsiteX2048" fmla="*/ 888905 w 3162529"/>
                  <a:gd name="connsiteY2048" fmla="*/ 146113 h 1910656"/>
                  <a:gd name="connsiteX2049" fmla="*/ 906475 w 3162529"/>
                  <a:gd name="connsiteY2049" fmla="*/ 137943 h 1910656"/>
                  <a:gd name="connsiteX2050" fmla="*/ 916666 w 3162529"/>
                  <a:gd name="connsiteY2050" fmla="*/ 132760 h 1910656"/>
                  <a:gd name="connsiteX2051" fmla="*/ 928702 w 3162529"/>
                  <a:gd name="connsiteY2051" fmla="*/ 126610 h 1910656"/>
                  <a:gd name="connsiteX2052" fmla="*/ 967973 w 3162529"/>
                  <a:gd name="connsiteY2052" fmla="*/ 112026 h 1910656"/>
                  <a:gd name="connsiteX2053" fmla="*/ 989848 w 3162529"/>
                  <a:gd name="connsiteY2053" fmla="*/ 101835 h 1910656"/>
                  <a:gd name="connsiteX2054" fmla="*/ 1000654 w 3162529"/>
                  <a:gd name="connsiteY2054" fmla="*/ 98497 h 1910656"/>
                  <a:gd name="connsiteX2055" fmla="*/ 1004959 w 3162529"/>
                  <a:gd name="connsiteY2055" fmla="*/ 96388 h 1910656"/>
                  <a:gd name="connsiteX2056" fmla="*/ 1018489 w 3162529"/>
                  <a:gd name="connsiteY2056" fmla="*/ 89272 h 1910656"/>
                  <a:gd name="connsiteX2057" fmla="*/ 1043791 w 3162529"/>
                  <a:gd name="connsiteY2057" fmla="*/ 79432 h 1910656"/>
                  <a:gd name="connsiteX2058" fmla="*/ 1061274 w 3162529"/>
                  <a:gd name="connsiteY2058" fmla="*/ 73546 h 1910656"/>
                  <a:gd name="connsiteX2059" fmla="*/ 1082446 w 3162529"/>
                  <a:gd name="connsiteY2059" fmla="*/ 66342 h 1910656"/>
                  <a:gd name="connsiteX2060" fmla="*/ 1091056 w 3162529"/>
                  <a:gd name="connsiteY2060" fmla="*/ 63882 h 1910656"/>
                  <a:gd name="connsiteX2061" fmla="*/ 1100720 w 3162529"/>
                  <a:gd name="connsiteY2061" fmla="*/ 60280 h 1910656"/>
                  <a:gd name="connsiteX2062" fmla="*/ 1124177 w 3162529"/>
                  <a:gd name="connsiteY2062" fmla="*/ 53867 h 1910656"/>
                  <a:gd name="connsiteX2063" fmla="*/ 1128482 w 3162529"/>
                  <a:gd name="connsiteY2063" fmla="*/ 52637 h 1910656"/>
                  <a:gd name="connsiteX2064" fmla="*/ 1141835 w 3162529"/>
                  <a:gd name="connsiteY2064" fmla="*/ 50968 h 1910656"/>
                  <a:gd name="connsiteX2065" fmla="*/ 1144559 w 3162529"/>
                  <a:gd name="connsiteY2065" fmla="*/ 49211 h 1910656"/>
                  <a:gd name="connsiteX2066" fmla="*/ 1146843 w 3162529"/>
                  <a:gd name="connsiteY2066" fmla="*/ 47893 h 1910656"/>
                  <a:gd name="connsiteX2067" fmla="*/ 1156771 w 3162529"/>
                  <a:gd name="connsiteY2067" fmla="*/ 44115 h 1910656"/>
                  <a:gd name="connsiteX2068" fmla="*/ 1197798 w 3162529"/>
                  <a:gd name="connsiteY2068" fmla="*/ 34363 h 1910656"/>
                  <a:gd name="connsiteX2069" fmla="*/ 1218093 w 3162529"/>
                  <a:gd name="connsiteY2069" fmla="*/ 29971 h 1910656"/>
                  <a:gd name="connsiteX2070" fmla="*/ 1229250 w 3162529"/>
                  <a:gd name="connsiteY2070" fmla="*/ 28301 h 1910656"/>
                  <a:gd name="connsiteX2071" fmla="*/ 1248754 w 3162529"/>
                  <a:gd name="connsiteY2071" fmla="*/ 25754 h 1910656"/>
                  <a:gd name="connsiteX2072" fmla="*/ 1274583 w 3162529"/>
                  <a:gd name="connsiteY2072" fmla="*/ 20834 h 1910656"/>
                  <a:gd name="connsiteX2073" fmla="*/ 1280820 w 3162529"/>
                  <a:gd name="connsiteY2073" fmla="*/ 18023 h 1910656"/>
                  <a:gd name="connsiteX2074" fmla="*/ 1282138 w 3162529"/>
                  <a:gd name="connsiteY2074" fmla="*/ 18110 h 1910656"/>
                  <a:gd name="connsiteX2075" fmla="*/ 1306561 w 3162529"/>
                  <a:gd name="connsiteY2075" fmla="*/ 13366 h 1910656"/>
                  <a:gd name="connsiteX2076" fmla="*/ 1319739 w 3162529"/>
                  <a:gd name="connsiteY2076" fmla="*/ 12751 h 1910656"/>
                  <a:gd name="connsiteX2077" fmla="*/ 1338892 w 3162529"/>
                  <a:gd name="connsiteY2077" fmla="*/ 9940 h 1910656"/>
                  <a:gd name="connsiteX2078" fmla="*/ 1340209 w 3162529"/>
                  <a:gd name="connsiteY2078" fmla="*/ 9325 h 1910656"/>
                  <a:gd name="connsiteX2079" fmla="*/ 1346271 w 3162529"/>
                  <a:gd name="connsiteY2079" fmla="*/ 7304 h 1910656"/>
                  <a:gd name="connsiteX2080" fmla="*/ 1387387 w 3162529"/>
                  <a:gd name="connsiteY2080" fmla="*/ 4669 h 1910656"/>
                  <a:gd name="connsiteX2081" fmla="*/ 1395821 w 3162529"/>
                  <a:gd name="connsiteY2081" fmla="*/ 5459 h 1910656"/>
                  <a:gd name="connsiteX2082" fmla="*/ 1401619 w 3162529"/>
                  <a:gd name="connsiteY2082" fmla="*/ 5987 h 1910656"/>
                  <a:gd name="connsiteX2083" fmla="*/ 1419366 w 3162529"/>
                  <a:gd name="connsiteY2083" fmla="*/ 2121 h 1910656"/>
                  <a:gd name="connsiteX2084" fmla="*/ 1423407 w 3162529"/>
                  <a:gd name="connsiteY2084" fmla="*/ 2209 h 1910656"/>
                  <a:gd name="connsiteX2085" fmla="*/ 1432719 w 3162529"/>
                  <a:gd name="connsiteY2085" fmla="*/ 3527 h 1910656"/>
                  <a:gd name="connsiteX2086" fmla="*/ 1438254 w 3162529"/>
                  <a:gd name="connsiteY2086" fmla="*/ 4493 h 1910656"/>
                  <a:gd name="connsiteX2087" fmla="*/ 1454068 w 3162529"/>
                  <a:gd name="connsiteY2087" fmla="*/ 2121 h 1910656"/>
                  <a:gd name="connsiteX2088" fmla="*/ 1510294 w 3162529"/>
                  <a:gd name="connsiteY2088" fmla="*/ 979 h 1910656"/>
                  <a:gd name="connsiteX2089" fmla="*/ 1514072 w 3162529"/>
                  <a:gd name="connsiteY2089" fmla="*/ 1155 h 1910656"/>
                  <a:gd name="connsiteX2090" fmla="*/ 1525581 w 3162529"/>
                  <a:gd name="connsiteY2090" fmla="*/ 3000 h 1910656"/>
                  <a:gd name="connsiteX2091" fmla="*/ 1543766 w 3162529"/>
                  <a:gd name="connsiteY2091" fmla="*/ 2824 h 1910656"/>
                  <a:gd name="connsiteX2092" fmla="*/ 1548950 w 3162529"/>
                  <a:gd name="connsiteY2092" fmla="*/ 2033 h 1910656"/>
                  <a:gd name="connsiteX2093" fmla="*/ 1555363 w 3162529"/>
                  <a:gd name="connsiteY2093" fmla="*/ 3000 h 1910656"/>
                  <a:gd name="connsiteX2094" fmla="*/ 1568102 w 3162529"/>
                  <a:gd name="connsiteY2094" fmla="*/ 4405 h 1910656"/>
                  <a:gd name="connsiteX2095" fmla="*/ 1575921 w 3162529"/>
                  <a:gd name="connsiteY2095" fmla="*/ 3439 h 1910656"/>
                  <a:gd name="connsiteX2096" fmla="*/ 1586903 w 3162529"/>
                  <a:gd name="connsiteY2096" fmla="*/ 2297 h 1910656"/>
                  <a:gd name="connsiteX2097" fmla="*/ 1596039 w 3162529"/>
                  <a:gd name="connsiteY2097" fmla="*/ 5547 h 1910656"/>
                  <a:gd name="connsiteX2098" fmla="*/ 1599290 w 3162529"/>
                  <a:gd name="connsiteY2098" fmla="*/ 7129 h 1910656"/>
                  <a:gd name="connsiteX2099" fmla="*/ 1602277 w 3162529"/>
                  <a:gd name="connsiteY2099" fmla="*/ 8271 h 1910656"/>
                  <a:gd name="connsiteX2100" fmla="*/ 1614752 w 3162529"/>
                  <a:gd name="connsiteY2100" fmla="*/ 5108 h 1910656"/>
                  <a:gd name="connsiteX2101" fmla="*/ 1640318 w 3162529"/>
                  <a:gd name="connsiteY2101" fmla="*/ 5459 h 1910656"/>
                  <a:gd name="connsiteX2102" fmla="*/ 1662369 w 3162529"/>
                  <a:gd name="connsiteY2102" fmla="*/ 4317 h 1910656"/>
                  <a:gd name="connsiteX2103" fmla="*/ 1677392 w 3162529"/>
                  <a:gd name="connsiteY2103" fmla="*/ 3439 h 1910656"/>
                  <a:gd name="connsiteX2104" fmla="*/ 1692152 w 3162529"/>
                  <a:gd name="connsiteY2104" fmla="*/ 2297 h 1910656"/>
                  <a:gd name="connsiteX2105" fmla="*/ 1710864 w 3162529"/>
                  <a:gd name="connsiteY2105" fmla="*/ 5020 h 1910656"/>
                  <a:gd name="connsiteX2106" fmla="*/ 1718771 w 3162529"/>
                  <a:gd name="connsiteY2106" fmla="*/ 6602 h 1910656"/>
                  <a:gd name="connsiteX2107" fmla="*/ 1720792 w 3162529"/>
                  <a:gd name="connsiteY2107" fmla="*/ 7041 h 1910656"/>
                  <a:gd name="connsiteX2108" fmla="*/ 1722022 w 3162529"/>
                  <a:gd name="connsiteY2108" fmla="*/ 7304 h 1910656"/>
                  <a:gd name="connsiteX2109" fmla="*/ 1735112 w 3162529"/>
                  <a:gd name="connsiteY2109" fmla="*/ 6514 h 1910656"/>
                  <a:gd name="connsiteX2110" fmla="*/ 1743282 w 3162529"/>
                  <a:gd name="connsiteY2110" fmla="*/ 5899 h 1910656"/>
                  <a:gd name="connsiteX2111" fmla="*/ 1759799 w 3162529"/>
                  <a:gd name="connsiteY2111" fmla="*/ 7656 h 1910656"/>
                  <a:gd name="connsiteX2112" fmla="*/ 1765861 w 3162529"/>
                  <a:gd name="connsiteY2112" fmla="*/ 8534 h 1910656"/>
                  <a:gd name="connsiteX2113" fmla="*/ 1772011 w 3162529"/>
                  <a:gd name="connsiteY2113" fmla="*/ 7480 h 1910656"/>
                  <a:gd name="connsiteX2114" fmla="*/ 1823054 w 3162529"/>
                  <a:gd name="connsiteY2114" fmla="*/ 12488 h 1910656"/>
                  <a:gd name="connsiteX2115" fmla="*/ 1827534 w 3162529"/>
                  <a:gd name="connsiteY2115" fmla="*/ 13278 h 1910656"/>
                  <a:gd name="connsiteX2116" fmla="*/ 1834299 w 3162529"/>
                  <a:gd name="connsiteY2116" fmla="*/ 15036 h 1910656"/>
                  <a:gd name="connsiteX2117" fmla="*/ 1845808 w 3162529"/>
                  <a:gd name="connsiteY2117" fmla="*/ 15914 h 1910656"/>
                  <a:gd name="connsiteX2118" fmla="*/ 1857053 w 3162529"/>
                  <a:gd name="connsiteY2118" fmla="*/ 17935 h 1910656"/>
                  <a:gd name="connsiteX2119" fmla="*/ 1857229 w 3162529"/>
                  <a:gd name="connsiteY2119" fmla="*/ 18023 h 1910656"/>
                  <a:gd name="connsiteX2120" fmla="*/ 1883497 w 3162529"/>
                  <a:gd name="connsiteY2120" fmla="*/ 23294 h 1910656"/>
                  <a:gd name="connsiteX2121" fmla="*/ 1891931 w 3162529"/>
                  <a:gd name="connsiteY2121" fmla="*/ 23997 h 1910656"/>
                  <a:gd name="connsiteX2122" fmla="*/ 1917848 w 3162529"/>
                  <a:gd name="connsiteY2122" fmla="*/ 29619 h 1910656"/>
                  <a:gd name="connsiteX2123" fmla="*/ 1941832 w 3162529"/>
                  <a:gd name="connsiteY2123" fmla="*/ 33573 h 1910656"/>
                  <a:gd name="connsiteX2124" fmla="*/ 1950442 w 3162529"/>
                  <a:gd name="connsiteY2124" fmla="*/ 34276 h 1910656"/>
                  <a:gd name="connsiteX2125" fmla="*/ 1969330 w 3162529"/>
                  <a:gd name="connsiteY2125" fmla="*/ 38580 h 1910656"/>
                  <a:gd name="connsiteX2126" fmla="*/ 1990327 w 3162529"/>
                  <a:gd name="connsiteY2126" fmla="*/ 44818 h 1910656"/>
                  <a:gd name="connsiteX2127" fmla="*/ 2002451 w 3162529"/>
                  <a:gd name="connsiteY2127" fmla="*/ 46751 h 1910656"/>
                  <a:gd name="connsiteX2128" fmla="*/ 2005350 w 3162529"/>
                  <a:gd name="connsiteY2128" fmla="*/ 47366 h 1910656"/>
                  <a:gd name="connsiteX2129" fmla="*/ 2023800 w 3162529"/>
                  <a:gd name="connsiteY2129" fmla="*/ 55712 h 1910656"/>
                  <a:gd name="connsiteX2130" fmla="*/ 2024590 w 3162529"/>
                  <a:gd name="connsiteY2130" fmla="*/ 55712 h 1910656"/>
                  <a:gd name="connsiteX2131" fmla="*/ 2030916 w 3162529"/>
                  <a:gd name="connsiteY2131" fmla="*/ 55800 h 1910656"/>
                  <a:gd name="connsiteX2132" fmla="*/ 2032936 w 3162529"/>
                  <a:gd name="connsiteY2132" fmla="*/ 54218 h 1910656"/>
                  <a:gd name="connsiteX2133" fmla="*/ 2033112 w 3162529"/>
                  <a:gd name="connsiteY2133" fmla="*/ 55888 h 1910656"/>
                  <a:gd name="connsiteX2134" fmla="*/ 2052440 w 3162529"/>
                  <a:gd name="connsiteY2134" fmla="*/ 59490 h 1910656"/>
                  <a:gd name="connsiteX2135" fmla="*/ 2086439 w 3162529"/>
                  <a:gd name="connsiteY2135" fmla="*/ 71526 h 1910656"/>
                  <a:gd name="connsiteX2136" fmla="*/ 2107085 w 3162529"/>
                  <a:gd name="connsiteY2136" fmla="*/ 78466 h 1910656"/>
                  <a:gd name="connsiteX2137" fmla="*/ 2117540 w 3162529"/>
                  <a:gd name="connsiteY2137" fmla="*/ 81980 h 1910656"/>
                  <a:gd name="connsiteX2138" fmla="*/ 2159007 w 3162529"/>
                  <a:gd name="connsiteY2138" fmla="*/ 101220 h 1910656"/>
                  <a:gd name="connsiteX2139" fmla="*/ 2173502 w 3162529"/>
                  <a:gd name="connsiteY2139" fmla="*/ 105525 h 1910656"/>
                  <a:gd name="connsiteX2140" fmla="*/ 2182200 w 3162529"/>
                  <a:gd name="connsiteY2140" fmla="*/ 107194 h 1910656"/>
                  <a:gd name="connsiteX2141" fmla="*/ 2183078 w 3162529"/>
                  <a:gd name="connsiteY2141" fmla="*/ 107194 h 1910656"/>
                  <a:gd name="connsiteX2142" fmla="*/ 2191073 w 3162529"/>
                  <a:gd name="connsiteY2142" fmla="*/ 110796 h 1910656"/>
                  <a:gd name="connsiteX2143" fmla="*/ 2205745 w 3162529"/>
                  <a:gd name="connsiteY2143" fmla="*/ 118000 h 1910656"/>
                  <a:gd name="connsiteX2144" fmla="*/ 2221646 w 3162529"/>
                  <a:gd name="connsiteY2144" fmla="*/ 123535 h 1910656"/>
                  <a:gd name="connsiteX2145" fmla="*/ 2242819 w 3162529"/>
                  <a:gd name="connsiteY2145" fmla="*/ 134341 h 1910656"/>
                  <a:gd name="connsiteX2146" fmla="*/ 2253537 w 3162529"/>
                  <a:gd name="connsiteY2146" fmla="*/ 139261 h 1910656"/>
                  <a:gd name="connsiteX2147" fmla="*/ 2262059 w 3162529"/>
                  <a:gd name="connsiteY2147" fmla="*/ 143829 h 1910656"/>
                  <a:gd name="connsiteX2148" fmla="*/ 2278488 w 3162529"/>
                  <a:gd name="connsiteY2148" fmla="*/ 151385 h 1910656"/>
                  <a:gd name="connsiteX2149" fmla="*/ 2307479 w 3162529"/>
                  <a:gd name="connsiteY2149" fmla="*/ 168955 h 1910656"/>
                  <a:gd name="connsiteX2150" fmla="*/ 2313190 w 3162529"/>
                  <a:gd name="connsiteY2150" fmla="*/ 172294 h 1910656"/>
                  <a:gd name="connsiteX2151" fmla="*/ 2333660 w 3162529"/>
                  <a:gd name="connsiteY2151" fmla="*/ 180903 h 1910656"/>
                  <a:gd name="connsiteX2152" fmla="*/ 2340600 w 3162529"/>
                  <a:gd name="connsiteY2152" fmla="*/ 185033 h 1910656"/>
                  <a:gd name="connsiteX2153" fmla="*/ 2346574 w 3162529"/>
                  <a:gd name="connsiteY2153" fmla="*/ 188722 h 1910656"/>
                  <a:gd name="connsiteX2154" fmla="*/ 2353427 w 3162529"/>
                  <a:gd name="connsiteY2154" fmla="*/ 192588 h 1910656"/>
                  <a:gd name="connsiteX2155" fmla="*/ 2379520 w 3162529"/>
                  <a:gd name="connsiteY2155" fmla="*/ 207084 h 1910656"/>
                  <a:gd name="connsiteX2156" fmla="*/ 2379783 w 3162529"/>
                  <a:gd name="connsiteY2156" fmla="*/ 207260 h 1910656"/>
                  <a:gd name="connsiteX2157" fmla="*/ 2396036 w 3162529"/>
                  <a:gd name="connsiteY2157" fmla="*/ 217538 h 1910656"/>
                  <a:gd name="connsiteX2158" fmla="*/ 2405524 w 3162529"/>
                  <a:gd name="connsiteY2158" fmla="*/ 223249 h 1910656"/>
                  <a:gd name="connsiteX2159" fmla="*/ 2417560 w 3162529"/>
                  <a:gd name="connsiteY2159" fmla="*/ 230453 h 1910656"/>
                  <a:gd name="connsiteX2160" fmla="*/ 2454722 w 3162529"/>
                  <a:gd name="connsiteY2160" fmla="*/ 258303 h 1910656"/>
                  <a:gd name="connsiteX2161" fmla="*/ 2461751 w 3162529"/>
                  <a:gd name="connsiteY2161" fmla="*/ 262607 h 1910656"/>
                  <a:gd name="connsiteX2162" fmla="*/ 2465265 w 3162529"/>
                  <a:gd name="connsiteY2162" fmla="*/ 264365 h 1910656"/>
                  <a:gd name="connsiteX2163" fmla="*/ 2493378 w 3162529"/>
                  <a:gd name="connsiteY2163" fmla="*/ 285801 h 1910656"/>
                  <a:gd name="connsiteX2164" fmla="*/ 2511827 w 3162529"/>
                  <a:gd name="connsiteY2164" fmla="*/ 298628 h 1910656"/>
                  <a:gd name="connsiteX2165" fmla="*/ 2520086 w 3162529"/>
                  <a:gd name="connsiteY2165" fmla="*/ 303196 h 1910656"/>
                  <a:gd name="connsiteX2166" fmla="*/ 2520700 w 3162529"/>
                  <a:gd name="connsiteY2166" fmla="*/ 303547 h 1910656"/>
                  <a:gd name="connsiteX2167" fmla="*/ 2532209 w 3162529"/>
                  <a:gd name="connsiteY2167" fmla="*/ 317516 h 1910656"/>
                  <a:gd name="connsiteX2168" fmla="*/ 2535987 w 3162529"/>
                  <a:gd name="connsiteY2168" fmla="*/ 318307 h 1910656"/>
                  <a:gd name="connsiteX2169" fmla="*/ 2537129 w 3162529"/>
                  <a:gd name="connsiteY2169" fmla="*/ 318482 h 1910656"/>
                  <a:gd name="connsiteX2170" fmla="*/ 2542049 w 3162529"/>
                  <a:gd name="connsiteY2170" fmla="*/ 319800 h 1910656"/>
                  <a:gd name="connsiteX2171" fmla="*/ 2563046 w 3162529"/>
                  <a:gd name="connsiteY2171" fmla="*/ 337810 h 1910656"/>
                  <a:gd name="connsiteX2172" fmla="*/ 2573501 w 3162529"/>
                  <a:gd name="connsiteY2172" fmla="*/ 347035 h 1910656"/>
                  <a:gd name="connsiteX2173" fmla="*/ 2580002 w 3162529"/>
                  <a:gd name="connsiteY2173" fmla="*/ 352570 h 1910656"/>
                  <a:gd name="connsiteX2174" fmla="*/ 2594761 w 3162529"/>
                  <a:gd name="connsiteY2174" fmla="*/ 365660 h 1910656"/>
                  <a:gd name="connsiteX2175" fmla="*/ 2624807 w 3162529"/>
                  <a:gd name="connsiteY2175" fmla="*/ 391840 h 1910656"/>
                  <a:gd name="connsiteX2176" fmla="*/ 2657050 w 3162529"/>
                  <a:gd name="connsiteY2176" fmla="*/ 426455 h 1910656"/>
                  <a:gd name="connsiteX2177" fmla="*/ 2668031 w 3162529"/>
                  <a:gd name="connsiteY2177" fmla="*/ 436294 h 1910656"/>
                  <a:gd name="connsiteX2178" fmla="*/ 2674620 w 3162529"/>
                  <a:gd name="connsiteY2178" fmla="*/ 441214 h 1910656"/>
                  <a:gd name="connsiteX2179" fmla="*/ 2676553 w 3162529"/>
                  <a:gd name="connsiteY2179" fmla="*/ 442532 h 1910656"/>
                  <a:gd name="connsiteX2180" fmla="*/ 2681122 w 3162529"/>
                  <a:gd name="connsiteY2180" fmla="*/ 445870 h 1910656"/>
                  <a:gd name="connsiteX2181" fmla="*/ 2687974 w 3162529"/>
                  <a:gd name="connsiteY2181" fmla="*/ 452635 h 1910656"/>
                  <a:gd name="connsiteX2182" fmla="*/ 2712573 w 3162529"/>
                  <a:gd name="connsiteY2182" fmla="*/ 477586 h 1910656"/>
                  <a:gd name="connsiteX2183" fmla="*/ 2722237 w 3162529"/>
                  <a:gd name="connsiteY2183" fmla="*/ 489709 h 1910656"/>
                  <a:gd name="connsiteX2184" fmla="*/ 2736294 w 3162529"/>
                  <a:gd name="connsiteY2184" fmla="*/ 505699 h 1910656"/>
                  <a:gd name="connsiteX2185" fmla="*/ 2759399 w 3162529"/>
                  <a:gd name="connsiteY2185" fmla="*/ 534339 h 1910656"/>
                  <a:gd name="connsiteX2186" fmla="*/ 2764319 w 3162529"/>
                  <a:gd name="connsiteY2186" fmla="*/ 542158 h 1910656"/>
                  <a:gd name="connsiteX2187" fmla="*/ 2779254 w 3162529"/>
                  <a:gd name="connsiteY2187" fmla="*/ 557093 h 1910656"/>
                  <a:gd name="connsiteX2188" fmla="*/ 2791378 w 3162529"/>
                  <a:gd name="connsiteY2188" fmla="*/ 572643 h 1910656"/>
                  <a:gd name="connsiteX2189" fmla="*/ 2797264 w 3162529"/>
                  <a:gd name="connsiteY2189" fmla="*/ 578178 h 1910656"/>
                  <a:gd name="connsiteX2190" fmla="*/ 2798582 w 3162529"/>
                  <a:gd name="connsiteY2190" fmla="*/ 579320 h 1910656"/>
                  <a:gd name="connsiteX2191" fmla="*/ 2802623 w 3162529"/>
                  <a:gd name="connsiteY2191" fmla="*/ 583449 h 1910656"/>
                  <a:gd name="connsiteX2192" fmla="*/ 2809212 w 3162529"/>
                  <a:gd name="connsiteY2192" fmla="*/ 592323 h 1910656"/>
                  <a:gd name="connsiteX2193" fmla="*/ 2831352 w 3162529"/>
                  <a:gd name="connsiteY2193" fmla="*/ 622984 h 1910656"/>
                  <a:gd name="connsiteX2194" fmla="*/ 2840927 w 3162529"/>
                  <a:gd name="connsiteY2194" fmla="*/ 640203 h 1910656"/>
                  <a:gd name="connsiteX2195" fmla="*/ 2844442 w 3162529"/>
                  <a:gd name="connsiteY2195" fmla="*/ 647143 h 1910656"/>
                  <a:gd name="connsiteX2196" fmla="*/ 2844705 w 3162529"/>
                  <a:gd name="connsiteY2196" fmla="*/ 647758 h 1910656"/>
                  <a:gd name="connsiteX2197" fmla="*/ 2857532 w 3162529"/>
                  <a:gd name="connsiteY2197" fmla="*/ 662166 h 1910656"/>
                  <a:gd name="connsiteX2198" fmla="*/ 2859816 w 3162529"/>
                  <a:gd name="connsiteY2198" fmla="*/ 667086 h 1910656"/>
                  <a:gd name="connsiteX2199" fmla="*/ 2860343 w 3162529"/>
                  <a:gd name="connsiteY2199" fmla="*/ 667789 h 1910656"/>
                  <a:gd name="connsiteX2200" fmla="*/ 2866054 w 3162529"/>
                  <a:gd name="connsiteY2200" fmla="*/ 675696 h 1910656"/>
                  <a:gd name="connsiteX2201" fmla="*/ 2869480 w 3162529"/>
                  <a:gd name="connsiteY2201" fmla="*/ 679825 h 1910656"/>
                  <a:gd name="connsiteX2202" fmla="*/ 2904797 w 3162529"/>
                  <a:gd name="connsiteY2202" fmla="*/ 732449 h 1910656"/>
                  <a:gd name="connsiteX2203" fmla="*/ 2916921 w 3162529"/>
                  <a:gd name="connsiteY2203" fmla="*/ 751953 h 1910656"/>
                  <a:gd name="connsiteX2204" fmla="*/ 2924301 w 3162529"/>
                  <a:gd name="connsiteY2204" fmla="*/ 762495 h 1910656"/>
                  <a:gd name="connsiteX2205" fmla="*/ 2925355 w 3162529"/>
                  <a:gd name="connsiteY2205" fmla="*/ 764077 h 1910656"/>
                  <a:gd name="connsiteX2206" fmla="*/ 2931856 w 3162529"/>
                  <a:gd name="connsiteY2206" fmla="*/ 783317 h 1910656"/>
                  <a:gd name="connsiteX2207" fmla="*/ 2934140 w 3162529"/>
                  <a:gd name="connsiteY2207" fmla="*/ 783317 h 1910656"/>
                  <a:gd name="connsiteX2208" fmla="*/ 2944244 w 3162529"/>
                  <a:gd name="connsiteY2208" fmla="*/ 793947 h 1910656"/>
                  <a:gd name="connsiteX2209" fmla="*/ 2944331 w 3162529"/>
                  <a:gd name="connsiteY2209" fmla="*/ 794211 h 1910656"/>
                  <a:gd name="connsiteX2210" fmla="*/ 2951096 w 3162529"/>
                  <a:gd name="connsiteY2210" fmla="*/ 806686 h 1910656"/>
                  <a:gd name="connsiteX2211" fmla="*/ 2964186 w 3162529"/>
                  <a:gd name="connsiteY2211" fmla="*/ 832515 h 1910656"/>
                  <a:gd name="connsiteX2212" fmla="*/ 2971215 w 3162529"/>
                  <a:gd name="connsiteY2212" fmla="*/ 844902 h 1910656"/>
                  <a:gd name="connsiteX2213" fmla="*/ 2981318 w 3162529"/>
                  <a:gd name="connsiteY2213" fmla="*/ 865987 h 1910656"/>
                  <a:gd name="connsiteX2214" fmla="*/ 2998977 w 3162529"/>
                  <a:gd name="connsiteY2214" fmla="*/ 902974 h 1910656"/>
                  <a:gd name="connsiteX2215" fmla="*/ 3001788 w 3162529"/>
                  <a:gd name="connsiteY2215" fmla="*/ 907542 h 1910656"/>
                  <a:gd name="connsiteX2216" fmla="*/ 3005302 w 3162529"/>
                  <a:gd name="connsiteY2216" fmla="*/ 921950 h 1910656"/>
                  <a:gd name="connsiteX2217" fmla="*/ 3009782 w 3162529"/>
                  <a:gd name="connsiteY2217" fmla="*/ 927573 h 1910656"/>
                  <a:gd name="connsiteX2218" fmla="*/ 3011012 w 3162529"/>
                  <a:gd name="connsiteY2218" fmla="*/ 928978 h 1910656"/>
                  <a:gd name="connsiteX2219" fmla="*/ 3015142 w 3162529"/>
                  <a:gd name="connsiteY2219" fmla="*/ 934864 h 1910656"/>
                  <a:gd name="connsiteX2220" fmla="*/ 3016723 w 3162529"/>
                  <a:gd name="connsiteY2220" fmla="*/ 938818 h 1910656"/>
                  <a:gd name="connsiteX2221" fmla="*/ 3049756 w 3162529"/>
                  <a:gd name="connsiteY2221" fmla="*/ 1020258 h 1910656"/>
                  <a:gd name="connsiteX2222" fmla="*/ 3055379 w 3162529"/>
                  <a:gd name="connsiteY2222" fmla="*/ 1035633 h 1910656"/>
                  <a:gd name="connsiteX2223" fmla="*/ 3069523 w 3162529"/>
                  <a:gd name="connsiteY2223" fmla="*/ 1068578 h 1910656"/>
                  <a:gd name="connsiteX2224" fmla="*/ 3071017 w 3162529"/>
                  <a:gd name="connsiteY2224" fmla="*/ 1077978 h 1910656"/>
                  <a:gd name="connsiteX2225" fmla="*/ 3070929 w 3162529"/>
                  <a:gd name="connsiteY2225" fmla="*/ 1080087 h 1910656"/>
                  <a:gd name="connsiteX2226" fmla="*/ 3073916 w 3162529"/>
                  <a:gd name="connsiteY2226" fmla="*/ 1082371 h 1910656"/>
                  <a:gd name="connsiteX2227" fmla="*/ 3073213 w 3162529"/>
                  <a:gd name="connsiteY2227" fmla="*/ 1086324 h 1910656"/>
                  <a:gd name="connsiteX2228" fmla="*/ 3079714 w 3162529"/>
                  <a:gd name="connsiteY2228" fmla="*/ 1110660 h 1910656"/>
                  <a:gd name="connsiteX2229" fmla="*/ 3086742 w 3162529"/>
                  <a:gd name="connsiteY2229" fmla="*/ 1127352 h 1910656"/>
                  <a:gd name="connsiteX2230" fmla="*/ 3088148 w 3162529"/>
                  <a:gd name="connsiteY2230" fmla="*/ 1130603 h 1910656"/>
                  <a:gd name="connsiteX2231" fmla="*/ 3096406 w 3162529"/>
                  <a:gd name="connsiteY2231" fmla="*/ 1160737 h 1910656"/>
                  <a:gd name="connsiteX2232" fmla="*/ 3104577 w 3162529"/>
                  <a:gd name="connsiteY2232" fmla="*/ 1189026 h 1910656"/>
                  <a:gd name="connsiteX2233" fmla="*/ 3107124 w 3162529"/>
                  <a:gd name="connsiteY2233" fmla="*/ 1197547 h 1910656"/>
                  <a:gd name="connsiteX2234" fmla="*/ 3110551 w 3162529"/>
                  <a:gd name="connsiteY2234" fmla="*/ 1217402 h 1910656"/>
                  <a:gd name="connsiteX2235" fmla="*/ 3111341 w 3162529"/>
                  <a:gd name="connsiteY2235" fmla="*/ 1222322 h 1910656"/>
                  <a:gd name="connsiteX2236" fmla="*/ 3112484 w 3162529"/>
                  <a:gd name="connsiteY2236" fmla="*/ 1228208 h 1910656"/>
                  <a:gd name="connsiteX2237" fmla="*/ 3115558 w 3162529"/>
                  <a:gd name="connsiteY2237" fmla="*/ 1241738 h 1910656"/>
                  <a:gd name="connsiteX2238" fmla="*/ 3122674 w 3162529"/>
                  <a:gd name="connsiteY2238" fmla="*/ 1265283 h 1910656"/>
                  <a:gd name="connsiteX2239" fmla="*/ 3123465 w 3162529"/>
                  <a:gd name="connsiteY2239" fmla="*/ 1273102 h 1910656"/>
                  <a:gd name="connsiteX2240" fmla="*/ 3126628 w 3162529"/>
                  <a:gd name="connsiteY2240" fmla="*/ 1285577 h 1910656"/>
                  <a:gd name="connsiteX2241" fmla="*/ 3130581 w 3162529"/>
                  <a:gd name="connsiteY2241" fmla="*/ 1307101 h 1910656"/>
                  <a:gd name="connsiteX2242" fmla="*/ 3135501 w 3162529"/>
                  <a:gd name="connsiteY2242" fmla="*/ 1336620 h 1910656"/>
                  <a:gd name="connsiteX2243" fmla="*/ 3137961 w 3162529"/>
                  <a:gd name="connsiteY2243" fmla="*/ 1344878 h 1910656"/>
                  <a:gd name="connsiteX2244" fmla="*/ 3138927 w 3162529"/>
                  <a:gd name="connsiteY2244" fmla="*/ 1367632 h 1910656"/>
                  <a:gd name="connsiteX2245" fmla="*/ 3143759 w 3162529"/>
                  <a:gd name="connsiteY2245" fmla="*/ 1375890 h 1910656"/>
                  <a:gd name="connsiteX2246" fmla="*/ 3146571 w 3162529"/>
                  <a:gd name="connsiteY2246" fmla="*/ 1400489 h 1910656"/>
                  <a:gd name="connsiteX2247" fmla="*/ 3151491 w 3162529"/>
                  <a:gd name="connsiteY2247" fmla="*/ 1432117 h 1910656"/>
                  <a:gd name="connsiteX2248" fmla="*/ 3152018 w 3162529"/>
                  <a:gd name="connsiteY2248" fmla="*/ 1440814 h 1910656"/>
                  <a:gd name="connsiteX2249" fmla="*/ 3151930 w 3162529"/>
                  <a:gd name="connsiteY2249" fmla="*/ 1443187 h 1910656"/>
                  <a:gd name="connsiteX2250" fmla="*/ 3154829 w 3162529"/>
                  <a:gd name="connsiteY2250" fmla="*/ 1469630 h 1910656"/>
                  <a:gd name="connsiteX2251" fmla="*/ 3156586 w 3162529"/>
                  <a:gd name="connsiteY2251" fmla="*/ 1480788 h 1910656"/>
                  <a:gd name="connsiteX2252" fmla="*/ 3156762 w 3162529"/>
                  <a:gd name="connsiteY2252" fmla="*/ 1482018 h 1910656"/>
                  <a:gd name="connsiteX2253" fmla="*/ 3154214 w 3162529"/>
                  <a:gd name="connsiteY2253" fmla="*/ 1512591 h 1910656"/>
                  <a:gd name="connsiteX2254" fmla="*/ 3154478 w 3162529"/>
                  <a:gd name="connsiteY2254" fmla="*/ 1517423 h 1910656"/>
                  <a:gd name="connsiteX2255" fmla="*/ 3156498 w 3162529"/>
                  <a:gd name="connsiteY2255" fmla="*/ 1526648 h 1910656"/>
                  <a:gd name="connsiteX2256" fmla="*/ 3159485 w 3162529"/>
                  <a:gd name="connsiteY2256" fmla="*/ 1542022 h 1910656"/>
                  <a:gd name="connsiteX2257" fmla="*/ 3159573 w 3162529"/>
                  <a:gd name="connsiteY2257" fmla="*/ 1542988 h 1910656"/>
                  <a:gd name="connsiteX2258" fmla="*/ 3157289 w 3162529"/>
                  <a:gd name="connsiteY2258" fmla="*/ 1562140 h 1910656"/>
                  <a:gd name="connsiteX2259" fmla="*/ 3159661 w 3162529"/>
                  <a:gd name="connsiteY2259" fmla="*/ 1564864 h 1910656"/>
                  <a:gd name="connsiteX2260" fmla="*/ 3159837 w 3162529"/>
                  <a:gd name="connsiteY2260" fmla="*/ 1565215 h 1910656"/>
                  <a:gd name="connsiteX2261" fmla="*/ 3161594 w 3162529"/>
                  <a:gd name="connsiteY2261" fmla="*/ 1576285 h 1910656"/>
                  <a:gd name="connsiteX2262" fmla="*/ 3161594 w 3162529"/>
                  <a:gd name="connsiteY2262" fmla="*/ 1585597 h 1910656"/>
                  <a:gd name="connsiteX2263" fmla="*/ 3160627 w 3162529"/>
                  <a:gd name="connsiteY2263" fmla="*/ 1602553 h 1910656"/>
                  <a:gd name="connsiteX2264" fmla="*/ 3162297 w 3162529"/>
                  <a:gd name="connsiteY2264" fmla="*/ 1608439 h 1910656"/>
                  <a:gd name="connsiteX2265" fmla="*/ 3162297 w 3162529"/>
                  <a:gd name="connsiteY2265" fmla="*/ 1610987 h 1910656"/>
                  <a:gd name="connsiteX2266" fmla="*/ 3160627 w 3162529"/>
                  <a:gd name="connsiteY2266" fmla="*/ 1630754 h 1910656"/>
                  <a:gd name="connsiteX2267" fmla="*/ 3161067 w 3162529"/>
                  <a:gd name="connsiteY2267" fmla="*/ 1637255 h 1910656"/>
                  <a:gd name="connsiteX2268" fmla="*/ 3161857 w 3162529"/>
                  <a:gd name="connsiteY2268" fmla="*/ 1641385 h 1910656"/>
                  <a:gd name="connsiteX2269" fmla="*/ 3161769 w 3162529"/>
                  <a:gd name="connsiteY2269" fmla="*/ 1648413 h 1910656"/>
                  <a:gd name="connsiteX2270" fmla="*/ 3161682 w 3162529"/>
                  <a:gd name="connsiteY2270" fmla="*/ 1653772 h 1910656"/>
                  <a:gd name="connsiteX2271" fmla="*/ 3159925 w 3162529"/>
                  <a:gd name="connsiteY2271" fmla="*/ 1676878 h 1910656"/>
                  <a:gd name="connsiteX2272" fmla="*/ 3158607 w 3162529"/>
                  <a:gd name="connsiteY2272" fmla="*/ 1685224 h 1910656"/>
                  <a:gd name="connsiteX2273" fmla="*/ 3158343 w 3162529"/>
                  <a:gd name="connsiteY2273" fmla="*/ 1686981 h 1910656"/>
                  <a:gd name="connsiteX2274" fmla="*/ 3157025 w 3162529"/>
                  <a:gd name="connsiteY2274" fmla="*/ 1695590 h 1910656"/>
                  <a:gd name="connsiteX2275" fmla="*/ 3157377 w 3162529"/>
                  <a:gd name="connsiteY2275" fmla="*/ 1699983 h 1910656"/>
                  <a:gd name="connsiteX2276" fmla="*/ 3157201 w 3162529"/>
                  <a:gd name="connsiteY2276" fmla="*/ 1711316 h 1910656"/>
                  <a:gd name="connsiteX2277" fmla="*/ 3156937 w 3162529"/>
                  <a:gd name="connsiteY2277" fmla="*/ 1718784 h 1910656"/>
                  <a:gd name="connsiteX2278" fmla="*/ 3157113 w 3162529"/>
                  <a:gd name="connsiteY2278" fmla="*/ 1725373 h 1910656"/>
                  <a:gd name="connsiteX2279" fmla="*/ 3156147 w 3162529"/>
                  <a:gd name="connsiteY2279" fmla="*/ 1740484 h 1910656"/>
                  <a:gd name="connsiteX2280" fmla="*/ 3154829 w 3162529"/>
                  <a:gd name="connsiteY2280" fmla="*/ 1769036 h 1910656"/>
                  <a:gd name="connsiteX2281" fmla="*/ 3150788 w 3162529"/>
                  <a:gd name="connsiteY2281" fmla="*/ 1778964 h 1910656"/>
                  <a:gd name="connsiteX2282" fmla="*/ 3149470 w 3162529"/>
                  <a:gd name="connsiteY2282" fmla="*/ 1780808 h 1910656"/>
                  <a:gd name="connsiteX2283" fmla="*/ 3149646 w 3162529"/>
                  <a:gd name="connsiteY2283" fmla="*/ 1781160 h 1910656"/>
                  <a:gd name="connsiteX2284" fmla="*/ 3148855 w 3162529"/>
                  <a:gd name="connsiteY2284" fmla="*/ 1802596 h 1910656"/>
                  <a:gd name="connsiteX2285" fmla="*/ 3148943 w 3162529"/>
                  <a:gd name="connsiteY2285" fmla="*/ 1802948 h 1910656"/>
                  <a:gd name="connsiteX2286" fmla="*/ 3145341 w 3162529"/>
                  <a:gd name="connsiteY2286" fmla="*/ 1826229 h 1910656"/>
                  <a:gd name="connsiteX2287" fmla="*/ 3146922 w 3162529"/>
                  <a:gd name="connsiteY2287" fmla="*/ 1827634 h 1910656"/>
                  <a:gd name="connsiteX2288" fmla="*/ 3148855 w 3162529"/>
                  <a:gd name="connsiteY2288" fmla="*/ 1836947 h 1910656"/>
                  <a:gd name="connsiteX2289" fmla="*/ 3147889 w 3162529"/>
                  <a:gd name="connsiteY2289" fmla="*/ 1842482 h 1910656"/>
                  <a:gd name="connsiteX2290" fmla="*/ 3146483 w 3162529"/>
                  <a:gd name="connsiteY2290" fmla="*/ 1850476 h 1910656"/>
                  <a:gd name="connsiteX2291" fmla="*/ 3144902 w 3162529"/>
                  <a:gd name="connsiteY2291" fmla="*/ 1857241 h 1910656"/>
                  <a:gd name="connsiteX2292" fmla="*/ 3143847 w 3162529"/>
                  <a:gd name="connsiteY2292" fmla="*/ 1861370 h 1910656"/>
                  <a:gd name="connsiteX2293" fmla="*/ 3141300 w 3162529"/>
                  <a:gd name="connsiteY2293" fmla="*/ 1873143 h 1910656"/>
                  <a:gd name="connsiteX2294" fmla="*/ 3139894 w 3162529"/>
                  <a:gd name="connsiteY2294" fmla="*/ 1880083 h 1910656"/>
                  <a:gd name="connsiteX2295" fmla="*/ 3136292 w 3162529"/>
                  <a:gd name="connsiteY2295" fmla="*/ 1900729 h 1910656"/>
                  <a:gd name="connsiteX2296" fmla="*/ 3125047 w 3162529"/>
                  <a:gd name="connsiteY2296" fmla="*/ 1910656 h 1910656"/>
                  <a:gd name="connsiteX2297" fmla="*/ 3114680 w 3162529"/>
                  <a:gd name="connsiteY2297" fmla="*/ 1897478 h 1910656"/>
                  <a:gd name="connsiteX2298" fmla="*/ 3123553 w 3162529"/>
                  <a:gd name="connsiteY2298" fmla="*/ 1897566 h 1910656"/>
                  <a:gd name="connsiteX2299" fmla="*/ 3127243 w 3162529"/>
                  <a:gd name="connsiteY2299" fmla="*/ 1876745 h 1910656"/>
                  <a:gd name="connsiteX2300" fmla="*/ 3128561 w 3162529"/>
                  <a:gd name="connsiteY2300" fmla="*/ 1869892 h 1910656"/>
                  <a:gd name="connsiteX2301" fmla="*/ 3131196 w 3162529"/>
                  <a:gd name="connsiteY2301" fmla="*/ 1857681 h 1910656"/>
                  <a:gd name="connsiteX2302" fmla="*/ 3132251 w 3162529"/>
                  <a:gd name="connsiteY2302" fmla="*/ 1853288 h 1910656"/>
                  <a:gd name="connsiteX2303" fmla="*/ 3133656 w 3162529"/>
                  <a:gd name="connsiteY2303" fmla="*/ 1847226 h 1910656"/>
                  <a:gd name="connsiteX2304" fmla="*/ 3134974 w 3162529"/>
                  <a:gd name="connsiteY2304" fmla="*/ 1839671 h 1910656"/>
                  <a:gd name="connsiteX2305" fmla="*/ 3135413 w 3162529"/>
                  <a:gd name="connsiteY2305" fmla="*/ 1836771 h 1910656"/>
                  <a:gd name="connsiteX2306" fmla="*/ 3131548 w 3162529"/>
                  <a:gd name="connsiteY2306" fmla="*/ 1835893 h 1910656"/>
                  <a:gd name="connsiteX2307" fmla="*/ 3130669 w 3162529"/>
                  <a:gd name="connsiteY2307" fmla="*/ 1835629 h 1910656"/>
                  <a:gd name="connsiteX2308" fmla="*/ 3122060 w 3162529"/>
                  <a:gd name="connsiteY2308" fmla="*/ 1833521 h 1910656"/>
                  <a:gd name="connsiteX2309" fmla="*/ 3126628 w 3162529"/>
                  <a:gd name="connsiteY2309" fmla="*/ 1825877 h 1910656"/>
                  <a:gd name="connsiteX2310" fmla="*/ 3126979 w 3162529"/>
                  <a:gd name="connsiteY2310" fmla="*/ 1825262 h 1910656"/>
                  <a:gd name="connsiteX2311" fmla="*/ 3131460 w 3162529"/>
                  <a:gd name="connsiteY2311" fmla="*/ 1819816 h 1910656"/>
                  <a:gd name="connsiteX2312" fmla="*/ 3136643 w 3162529"/>
                  <a:gd name="connsiteY2312" fmla="*/ 1806725 h 1910656"/>
                  <a:gd name="connsiteX2313" fmla="*/ 3136995 w 3162529"/>
                  <a:gd name="connsiteY2313" fmla="*/ 1796359 h 1910656"/>
                  <a:gd name="connsiteX2314" fmla="*/ 3139015 w 3162529"/>
                  <a:gd name="connsiteY2314" fmla="*/ 1791175 h 1910656"/>
                  <a:gd name="connsiteX2315" fmla="*/ 3115295 w 3162529"/>
                  <a:gd name="connsiteY2315" fmla="*/ 1775362 h 1910656"/>
                  <a:gd name="connsiteX2316" fmla="*/ 3127243 w 3162529"/>
                  <a:gd name="connsiteY2316" fmla="*/ 1770881 h 1910656"/>
                  <a:gd name="connsiteX2317" fmla="*/ 3134095 w 3162529"/>
                  <a:gd name="connsiteY2317" fmla="*/ 1771320 h 1910656"/>
                  <a:gd name="connsiteX2318" fmla="*/ 3137170 w 3162529"/>
                  <a:gd name="connsiteY2318" fmla="*/ 1775362 h 1910656"/>
                  <a:gd name="connsiteX2319" fmla="*/ 3140158 w 3162529"/>
                  <a:gd name="connsiteY2319" fmla="*/ 1770442 h 1910656"/>
                  <a:gd name="connsiteX2320" fmla="*/ 3141651 w 3162529"/>
                  <a:gd name="connsiteY2320" fmla="*/ 1768158 h 1910656"/>
                  <a:gd name="connsiteX2321" fmla="*/ 3141915 w 3162529"/>
                  <a:gd name="connsiteY2321" fmla="*/ 1757703 h 1910656"/>
                  <a:gd name="connsiteX2322" fmla="*/ 3134535 w 3162529"/>
                  <a:gd name="connsiteY2322" fmla="*/ 1757352 h 1910656"/>
                  <a:gd name="connsiteX2323" fmla="*/ 3124871 w 3162529"/>
                  <a:gd name="connsiteY2323" fmla="*/ 1752080 h 1910656"/>
                  <a:gd name="connsiteX2324" fmla="*/ 3119424 w 3162529"/>
                  <a:gd name="connsiteY2324" fmla="*/ 1745579 h 1910656"/>
                  <a:gd name="connsiteX2325" fmla="*/ 3127067 w 3162529"/>
                  <a:gd name="connsiteY2325" fmla="*/ 1741889 h 1910656"/>
                  <a:gd name="connsiteX2326" fmla="*/ 3127419 w 3162529"/>
                  <a:gd name="connsiteY2326" fmla="*/ 1741714 h 1910656"/>
                  <a:gd name="connsiteX2327" fmla="*/ 3136643 w 3162529"/>
                  <a:gd name="connsiteY2327" fmla="*/ 1742504 h 1910656"/>
                  <a:gd name="connsiteX2328" fmla="*/ 3139455 w 3162529"/>
                  <a:gd name="connsiteY2328" fmla="*/ 1746106 h 1910656"/>
                  <a:gd name="connsiteX2329" fmla="*/ 3140070 w 3162529"/>
                  <a:gd name="connsiteY2329" fmla="*/ 1746985 h 1910656"/>
                  <a:gd name="connsiteX2330" fmla="*/ 3142266 w 3162529"/>
                  <a:gd name="connsiteY2330" fmla="*/ 1749972 h 1910656"/>
                  <a:gd name="connsiteX2331" fmla="*/ 3142969 w 3162529"/>
                  <a:gd name="connsiteY2331" fmla="*/ 1738902 h 1910656"/>
                  <a:gd name="connsiteX2332" fmla="*/ 3143935 w 3162529"/>
                  <a:gd name="connsiteY2332" fmla="*/ 1724055 h 1910656"/>
                  <a:gd name="connsiteX2333" fmla="*/ 3143759 w 3162529"/>
                  <a:gd name="connsiteY2333" fmla="*/ 1718959 h 1910656"/>
                  <a:gd name="connsiteX2334" fmla="*/ 3144550 w 3162529"/>
                  <a:gd name="connsiteY2334" fmla="*/ 1706836 h 1910656"/>
                  <a:gd name="connsiteX2335" fmla="*/ 3144375 w 3162529"/>
                  <a:gd name="connsiteY2335" fmla="*/ 1701564 h 1910656"/>
                  <a:gd name="connsiteX2336" fmla="*/ 3144111 w 3162529"/>
                  <a:gd name="connsiteY2336" fmla="*/ 1692515 h 1910656"/>
                  <a:gd name="connsiteX2337" fmla="*/ 3145253 w 3162529"/>
                  <a:gd name="connsiteY2337" fmla="*/ 1684784 h 1910656"/>
                  <a:gd name="connsiteX2338" fmla="*/ 3145516 w 3162529"/>
                  <a:gd name="connsiteY2338" fmla="*/ 1683027 h 1910656"/>
                  <a:gd name="connsiteX2339" fmla="*/ 3146922 w 3162529"/>
                  <a:gd name="connsiteY2339" fmla="*/ 1674066 h 1910656"/>
                  <a:gd name="connsiteX2340" fmla="*/ 3147713 w 3162529"/>
                  <a:gd name="connsiteY2340" fmla="*/ 1669322 h 1910656"/>
                  <a:gd name="connsiteX2341" fmla="*/ 3131811 w 3162529"/>
                  <a:gd name="connsiteY2341" fmla="*/ 1673539 h 1910656"/>
                  <a:gd name="connsiteX2342" fmla="*/ 3129879 w 3162529"/>
                  <a:gd name="connsiteY2342" fmla="*/ 1667653 h 1910656"/>
                  <a:gd name="connsiteX2343" fmla="*/ 3130933 w 3162529"/>
                  <a:gd name="connsiteY2343" fmla="*/ 1656759 h 1910656"/>
                  <a:gd name="connsiteX2344" fmla="*/ 3140685 w 3162529"/>
                  <a:gd name="connsiteY2344" fmla="*/ 1653948 h 1910656"/>
                  <a:gd name="connsiteX2345" fmla="*/ 3141124 w 3162529"/>
                  <a:gd name="connsiteY2345" fmla="*/ 1654036 h 1910656"/>
                  <a:gd name="connsiteX2346" fmla="*/ 3147801 w 3162529"/>
                  <a:gd name="connsiteY2346" fmla="*/ 1659658 h 1910656"/>
                  <a:gd name="connsiteX2347" fmla="*/ 3148152 w 3162529"/>
                  <a:gd name="connsiteY2347" fmla="*/ 1660361 h 1910656"/>
                  <a:gd name="connsiteX2348" fmla="*/ 3148679 w 3162529"/>
                  <a:gd name="connsiteY2348" fmla="*/ 1661152 h 1910656"/>
                  <a:gd name="connsiteX2349" fmla="*/ 3148504 w 3162529"/>
                  <a:gd name="connsiteY2349" fmla="*/ 1654914 h 1910656"/>
                  <a:gd name="connsiteX2350" fmla="*/ 3148591 w 3162529"/>
                  <a:gd name="connsiteY2350" fmla="*/ 1646919 h 1910656"/>
                  <a:gd name="connsiteX2351" fmla="*/ 3148679 w 3162529"/>
                  <a:gd name="connsiteY2351" fmla="*/ 1642790 h 1910656"/>
                  <a:gd name="connsiteX2352" fmla="*/ 3148064 w 3162529"/>
                  <a:gd name="connsiteY2352" fmla="*/ 1639715 h 1910656"/>
                  <a:gd name="connsiteX2353" fmla="*/ 3147625 w 3162529"/>
                  <a:gd name="connsiteY2353" fmla="*/ 1637431 h 1910656"/>
                  <a:gd name="connsiteX2354" fmla="*/ 3146922 w 3162529"/>
                  <a:gd name="connsiteY2354" fmla="*/ 1638837 h 1910656"/>
                  <a:gd name="connsiteX2355" fmla="*/ 3140948 w 3162529"/>
                  <a:gd name="connsiteY2355" fmla="*/ 1642351 h 1910656"/>
                  <a:gd name="connsiteX2356" fmla="*/ 3126979 w 3162529"/>
                  <a:gd name="connsiteY2356" fmla="*/ 1643932 h 1910656"/>
                  <a:gd name="connsiteX2357" fmla="*/ 3142969 w 3162529"/>
                  <a:gd name="connsiteY2357" fmla="*/ 1620036 h 1910656"/>
                  <a:gd name="connsiteX2358" fmla="*/ 3147186 w 3162529"/>
                  <a:gd name="connsiteY2358" fmla="*/ 1631281 h 1910656"/>
                  <a:gd name="connsiteX2359" fmla="*/ 3147713 w 3162529"/>
                  <a:gd name="connsiteY2359" fmla="*/ 1627504 h 1910656"/>
                  <a:gd name="connsiteX2360" fmla="*/ 3149031 w 3162529"/>
                  <a:gd name="connsiteY2360" fmla="*/ 1610724 h 1910656"/>
                  <a:gd name="connsiteX2361" fmla="*/ 3149031 w 3162529"/>
                  <a:gd name="connsiteY2361" fmla="*/ 1609845 h 1910656"/>
                  <a:gd name="connsiteX2362" fmla="*/ 3122499 w 3162529"/>
                  <a:gd name="connsiteY2362" fmla="*/ 1607737 h 1910656"/>
                  <a:gd name="connsiteX2363" fmla="*/ 3120917 w 3162529"/>
                  <a:gd name="connsiteY2363" fmla="*/ 1604222 h 1910656"/>
                  <a:gd name="connsiteX2364" fmla="*/ 3114856 w 3162529"/>
                  <a:gd name="connsiteY2364" fmla="*/ 1600445 h 1910656"/>
                  <a:gd name="connsiteX2365" fmla="*/ 3115646 w 3162529"/>
                  <a:gd name="connsiteY2365" fmla="*/ 1605189 h 1910656"/>
                  <a:gd name="connsiteX2366" fmla="*/ 3117491 w 3162529"/>
                  <a:gd name="connsiteY2366" fmla="*/ 1617664 h 1910656"/>
                  <a:gd name="connsiteX2367" fmla="*/ 3115295 w 3162529"/>
                  <a:gd name="connsiteY2367" fmla="*/ 1624780 h 1910656"/>
                  <a:gd name="connsiteX2368" fmla="*/ 3115119 w 3162529"/>
                  <a:gd name="connsiteY2368" fmla="*/ 1624956 h 1910656"/>
                  <a:gd name="connsiteX2369" fmla="*/ 3113538 w 3162529"/>
                  <a:gd name="connsiteY2369" fmla="*/ 1633214 h 1910656"/>
                  <a:gd name="connsiteX2370" fmla="*/ 3113011 w 3162529"/>
                  <a:gd name="connsiteY2370" fmla="*/ 1641033 h 1910656"/>
                  <a:gd name="connsiteX2371" fmla="*/ 3116349 w 3162529"/>
                  <a:gd name="connsiteY2371" fmla="*/ 1655178 h 1910656"/>
                  <a:gd name="connsiteX2372" fmla="*/ 3117755 w 3162529"/>
                  <a:gd name="connsiteY2372" fmla="*/ 1662030 h 1910656"/>
                  <a:gd name="connsiteX2373" fmla="*/ 3119775 w 3162529"/>
                  <a:gd name="connsiteY2373" fmla="*/ 1667565 h 1910656"/>
                  <a:gd name="connsiteX2374" fmla="*/ 3124607 w 3162529"/>
                  <a:gd name="connsiteY2374" fmla="*/ 1673275 h 1910656"/>
                  <a:gd name="connsiteX2375" fmla="*/ 3124783 w 3162529"/>
                  <a:gd name="connsiteY2375" fmla="*/ 1673803 h 1910656"/>
                  <a:gd name="connsiteX2376" fmla="*/ 3126628 w 3162529"/>
                  <a:gd name="connsiteY2376" fmla="*/ 1680480 h 1910656"/>
                  <a:gd name="connsiteX2377" fmla="*/ 3113626 w 3162529"/>
                  <a:gd name="connsiteY2377" fmla="*/ 1683203 h 1910656"/>
                  <a:gd name="connsiteX2378" fmla="*/ 3113450 w 3162529"/>
                  <a:gd name="connsiteY2378" fmla="*/ 1684696 h 1910656"/>
                  <a:gd name="connsiteX2379" fmla="*/ 3112747 w 3162529"/>
                  <a:gd name="connsiteY2379" fmla="*/ 1691988 h 1910656"/>
                  <a:gd name="connsiteX2380" fmla="*/ 3114680 w 3162529"/>
                  <a:gd name="connsiteY2380" fmla="*/ 1705957 h 1910656"/>
                  <a:gd name="connsiteX2381" fmla="*/ 3115383 w 3162529"/>
                  <a:gd name="connsiteY2381" fmla="*/ 1718872 h 1910656"/>
                  <a:gd name="connsiteX2382" fmla="*/ 3111869 w 3162529"/>
                  <a:gd name="connsiteY2382" fmla="*/ 1736794 h 1910656"/>
                  <a:gd name="connsiteX2383" fmla="*/ 3114680 w 3162529"/>
                  <a:gd name="connsiteY2383" fmla="*/ 1750060 h 1910656"/>
                  <a:gd name="connsiteX2384" fmla="*/ 3115031 w 3162529"/>
                  <a:gd name="connsiteY2384" fmla="*/ 1753047 h 1910656"/>
                  <a:gd name="connsiteX2385" fmla="*/ 3111078 w 3162529"/>
                  <a:gd name="connsiteY2385" fmla="*/ 1762886 h 1910656"/>
                  <a:gd name="connsiteX2386" fmla="*/ 3110024 w 3162529"/>
                  <a:gd name="connsiteY2386" fmla="*/ 1763326 h 1910656"/>
                  <a:gd name="connsiteX2387" fmla="*/ 3109233 w 3162529"/>
                  <a:gd name="connsiteY2387" fmla="*/ 1766576 h 1910656"/>
                  <a:gd name="connsiteX2388" fmla="*/ 3109057 w 3162529"/>
                  <a:gd name="connsiteY2388" fmla="*/ 1793196 h 1910656"/>
                  <a:gd name="connsiteX2389" fmla="*/ 3109233 w 3162529"/>
                  <a:gd name="connsiteY2389" fmla="*/ 1798291 h 1910656"/>
                  <a:gd name="connsiteX2390" fmla="*/ 3116788 w 3162529"/>
                  <a:gd name="connsiteY2390" fmla="*/ 1797149 h 1910656"/>
                  <a:gd name="connsiteX2391" fmla="*/ 3116349 w 3162529"/>
                  <a:gd name="connsiteY2391" fmla="*/ 1819288 h 1910656"/>
                  <a:gd name="connsiteX2392" fmla="*/ 3109672 w 3162529"/>
                  <a:gd name="connsiteY2392" fmla="*/ 1819025 h 1910656"/>
                  <a:gd name="connsiteX2393" fmla="*/ 3102556 w 3162529"/>
                  <a:gd name="connsiteY2393" fmla="*/ 1816916 h 1910656"/>
                  <a:gd name="connsiteX2394" fmla="*/ 3102644 w 3162529"/>
                  <a:gd name="connsiteY2394" fmla="*/ 1821133 h 1910656"/>
                  <a:gd name="connsiteX2395" fmla="*/ 3103610 w 3162529"/>
                  <a:gd name="connsiteY2395" fmla="*/ 1820782 h 1910656"/>
                  <a:gd name="connsiteX2396" fmla="*/ 3110463 w 3162529"/>
                  <a:gd name="connsiteY2396" fmla="*/ 1821221 h 1910656"/>
                  <a:gd name="connsiteX2397" fmla="*/ 3113977 w 3162529"/>
                  <a:gd name="connsiteY2397" fmla="*/ 1827195 h 1910656"/>
                  <a:gd name="connsiteX2398" fmla="*/ 3115558 w 3162529"/>
                  <a:gd name="connsiteY2398" fmla="*/ 1841164 h 1910656"/>
                  <a:gd name="connsiteX2399" fmla="*/ 3108003 w 3162529"/>
                  <a:gd name="connsiteY2399" fmla="*/ 1836069 h 1910656"/>
                  <a:gd name="connsiteX2400" fmla="*/ 3109145 w 3162529"/>
                  <a:gd name="connsiteY2400" fmla="*/ 1841340 h 1910656"/>
                  <a:gd name="connsiteX2401" fmla="*/ 3109233 w 3162529"/>
                  <a:gd name="connsiteY2401" fmla="*/ 1842218 h 1910656"/>
                  <a:gd name="connsiteX2402" fmla="*/ 3110375 w 3162529"/>
                  <a:gd name="connsiteY2402" fmla="*/ 1850389 h 1910656"/>
                  <a:gd name="connsiteX2403" fmla="*/ 3102205 w 3162529"/>
                  <a:gd name="connsiteY2403" fmla="*/ 1849686 h 1910656"/>
                  <a:gd name="connsiteX2404" fmla="*/ 3101414 w 3162529"/>
                  <a:gd name="connsiteY2404" fmla="*/ 1849686 h 1910656"/>
                  <a:gd name="connsiteX2405" fmla="*/ 3096406 w 3162529"/>
                  <a:gd name="connsiteY2405" fmla="*/ 1848983 h 1910656"/>
                  <a:gd name="connsiteX2406" fmla="*/ 3098251 w 3162529"/>
                  <a:gd name="connsiteY2406" fmla="*/ 1865851 h 1910656"/>
                  <a:gd name="connsiteX2407" fmla="*/ 3093156 w 3162529"/>
                  <a:gd name="connsiteY2407" fmla="*/ 1878502 h 1910656"/>
                  <a:gd name="connsiteX2408" fmla="*/ 3088587 w 3162529"/>
                  <a:gd name="connsiteY2408" fmla="*/ 1896863 h 1910656"/>
                  <a:gd name="connsiteX2409" fmla="*/ 3090608 w 3162529"/>
                  <a:gd name="connsiteY2409" fmla="*/ 1897478 h 1910656"/>
                  <a:gd name="connsiteX2410" fmla="*/ 3108969 w 3162529"/>
                  <a:gd name="connsiteY2410" fmla="*/ 1897654 h 1910656"/>
                  <a:gd name="connsiteX2411" fmla="*/ 3114680 w 3162529"/>
                  <a:gd name="connsiteY2411" fmla="*/ 1897478 h 1910656"/>
                  <a:gd name="connsiteX2412" fmla="*/ 3089027 w 3162529"/>
                  <a:gd name="connsiteY2412" fmla="*/ 1897478 h 1910656"/>
                  <a:gd name="connsiteX2413" fmla="*/ 3089027 w 3162529"/>
                  <a:gd name="connsiteY2413" fmla="*/ 1897478 h 1910656"/>
                  <a:gd name="connsiteX2414" fmla="*/ 3089027 w 3162529"/>
                  <a:gd name="connsiteY2414" fmla="*/ 1897478 h 1910656"/>
                  <a:gd name="connsiteX2415" fmla="*/ 74061 w 3162529"/>
                  <a:gd name="connsiteY2415" fmla="*/ 1895458 h 1910656"/>
                  <a:gd name="connsiteX2416" fmla="*/ 74061 w 3162529"/>
                  <a:gd name="connsiteY2416" fmla="*/ 1895458 h 1910656"/>
                  <a:gd name="connsiteX2417" fmla="*/ 74061 w 3162529"/>
                  <a:gd name="connsiteY2417" fmla="*/ 1895458 h 1910656"/>
                  <a:gd name="connsiteX2418" fmla="*/ 29695 w 3162529"/>
                  <a:gd name="connsiteY2418" fmla="*/ 1833960 h 1910656"/>
                  <a:gd name="connsiteX2419" fmla="*/ 29607 w 3162529"/>
                  <a:gd name="connsiteY2419" fmla="*/ 1835454 h 1910656"/>
                  <a:gd name="connsiteX2420" fmla="*/ 32682 w 3162529"/>
                  <a:gd name="connsiteY2420" fmla="*/ 1856363 h 1910656"/>
                  <a:gd name="connsiteX2421" fmla="*/ 34614 w 3162529"/>
                  <a:gd name="connsiteY2421" fmla="*/ 1864621 h 1910656"/>
                  <a:gd name="connsiteX2422" fmla="*/ 34702 w 3162529"/>
                  <a:gd name="connsiteY2422" fmla="*/ 1866466 h 1910656"/>
                  <a:gd name="connsiteX2423" fmla="*/ 35142 w 3162529"/>
                  <a:gd name="connsiteY2423" fmla="*/ 1869014 h 1910656"/>
                  <a:gd name="connsiteX2424" fmla="*/ 38568 w 3162529"/>
                  <a:gd name="connsiteY2424" fmla="*/ 1889571 h 1910656"/>
                  <a:gd name="connsiteX2425" fmla="*/ 39007 w 3162529"/>
                  <a:gd name="connsiteY2425" fmla="*/ 1892471 h 1910656"/>
                  <a:gd name="connsiteX2426" fmla="*/ 39446 w 3162529"/>
                  <a:gd name="connsiteY2426" fmla="*/ 1895282 h 1910656"/>
                  <a:gd name="connsiteX2427" fmla="*/ 42346 w 3162529"/>
                  <a:gd name="connsiteY2427" fmla="*/ 1895106 h 1910656"/>
                  <a:gd name="connsiteX2428" fmla="*/ 46738 w 3162529"/>
                  <a:gd name="connsiteY2428" fmla="*/ 1894843 h 1910656"/>
                  <a:gd name="connsiteX2429" fmla="*/ 54381 w 3162529"/>
                  <a:gd name="connsiteY2429" fmla="*/ 1894843 h 1910656"/>
                  <a:gd name="connsiteX2430" fmla="*/ 60531 w 3162529"/>
                  <a:gd name="connsiteY2430" fmla="*/ 1873231 h 1910656"/>
                  <a:gd name="connsiteX2431" fmla="*/ 72743 w 3162529"/>
                  <a:gd name="connsiteY2431" fmla="*/ 1885442 h 1910656"/>
                  <a:gd name="connsiteX2432" fmla="*/ 71689 w 3162529"/>
                  <a:gd name="connsiteY2432" fmla="*/ 1878590 h 1910656"/>
                  <a:gd name="connsiteX2433" fmla="*/ 71601 w 3162529"/>
                  <a:gd name="connsiteY2433" fmla="*/ 1876306 h 1910656"/>
                  <a:gd name="connsiteX2434" fmla="*/ 65802 w 3162529"/>
                  <a:gd name="connsiteY2434" fmla="*/ 1872177 h 1910656"/>
                  <a:gd name="connsiteX2435" fmla="*/ 65451 w 3162529"/>
                  <a:gd name="connsiteY2435" fmla="*/ 1861897 h 1910656"/>
                  <a:gd name="connsiteX2436" fmla="*/ 67560 w 3162529"/>
                  <a:gd name="connsiteY2436" fmla="*/ 1853376 h 1910656"/>
                  <a:gd name="connsiteX2437" fmla="*/ 66242 w 3162529"/>
                  <a:gd name="connsiteY2437" fmla="*/ 1853903 h 1910656"/>
                  <a:gd name="connsiteX2438" fmla="*/ 61322 w 3162529"/>
                  <a:gd name="connsiteY2438" fmla="*/ 1864182 h 1910656"/>
                  <a:gd name="connsiteX2439" fmla="*/ 59828 w 3162529"/>
                  <a:gd name="connsiteY2439" fmla="*/ 1856363 h 1910656"/>
                  <a:gd name="connsiteX2440" fmla="*/ 59477 w 3162529"/>
                  <a:gd name="connsiteY2440" fmla="*/ 1856451 h 1910656"/>
                  <a:gd name="connsiteX2441" fmla="*/ 52624 w 3162529"/>
                  <a:gd name="connsiteY2441" fmla="*/ 1856011 h 1910656"/>
                  <a:gd name="connsiteX2442" fmla="*/ 49110 w 3162529"/>
                  <a:gd name="connsiteY2442" fmla="*/ 1850037 h 1910656"/>
                  <a:gd name="connsiteX2443" fmla="*/ 47529 w 3162529"/>
                  <a:gd name="connsiteY2443" fmla="*/ 1836069 h 1910656"/>
                  <a:gd name="connsiteX2444" fmla="*/ 57017 w 3162529"/>
                  <a:gd name="connsiteY2444" fmla="*/ 1842394 h 1910656"/>
                  <a:gd name="connsiteX2445" fmla="*/ 56051 w 3162529"/>
                  <a:gd name="connsiteY2445" fmla="*/ 1835541 h 1910656"/>
                  <a:gd name="connsiteX2446" fmla="*/ 57720 w 3162529"/>
                  <a:gd name="connsiteY2446" fmla="*/ 1829392 h 1910656"/>
                  <a:gd name="connsiteX2447" fmla="*/ 58247 w 3162529"/>
                  <a:gd name="connsiteY2447" fmla="*/ 1828162 h 1910656"/>
                  <a:gd name="connsiteX2448" fmla="*/ 58598 w 3162529"/>
                  <a:gd name="connsiteY2448" fmla="*/ 1825350 h 1910656"/>
                  <a:gd name="connsiteX2449" fmla="*/ 60180 w 3162529"/>
                  <a:gd name="connsiteY2449" fmla="*/ 1817883 h 1910656"/>
                  <a:gd name="connsiteX2450" fmla="*/ 53327 w 3162529"/>
                  <a:gd name="connsiteY2450" fmla="*/ 1817356 h 1910656"/>
                  <a:gd name="connsiteX2451" fmla="*/ 51570 w 3162529"/>
                  <a:gd name="connsiteY2451" fmla="*/ 1814456 h 1910656"/>
                  <a:gd name="connsiteX2452" fmla="*/ 50516 w 3162529"/>
                  <a:gd name="connsiteY2452" fmla="*/ 1813402 h 1910656"/>
                  <a:gd name="connsiteX2453" fmla="*/ 47880 w 3162529"/>
                  <a:gd name="connsiteY2453" fmla="*/ 1810679 h 1910656"/>
                  <a:gd name="connsiteX2454" fmla="*/ 46123 w 3162529"/>
                  <a:gd name="connsiteY2454" fmla="*/ 1804353 h 1910656"/>
                  <a:gd name="connsiteX2455" fmla="*/ 46035 w 3162529"/>
                  <a:gd name="connsiteY2455" fmla="*/ 1803563 h 1910656"/>
                  <a:gd name="connsiteX2456" fmla="*/ 44893 w 3162529"/>
                  <a:gd name="connsiteY2456" fmla="*/ 1795480 h 1910656"/>
                  <a:gd name="connsiteX2457" fmla="*/ 53064 w 3162529"/>
                  <a:gd name="connsiteY2457" fmla="*/ 1796183 h 1910656"/>
                  <a:gd name="connsiteX2458" fmla="*/ 53854 w 3162529"/>
                  <a:gd name="connsiteY2458" fmla="*/ 1796183 h 1910656"/>
                  <a:gd name="connsiteX2459" fmla="*/ 55084 w 3162529"/>
                  <a:gd name="connsiteY2459" fmla="*/ 1796183 h 1910656"/>
                  <a:gd name="connsiteX2460" fmla="*/ 55787 w 3162529"/>
                  <a:gd name="connsiteY2460" fmla="*/ 1782829 h 1910656"/>
                  <a:gd name="connsiteX2461" fmla="*/ 56051 w 3162529"/>
                  <a:gd name="connsiteY2461" fmla="*/ 1773077 h 1910656"/>
                  <a:gd name="connsiteX2462" fmla="*/ 55875 w 3162529"/>
                  <a:gd name="connsiteY2462" fmla="*/ 1766840 h 1910656"/>
                  <a:gd name="connsiteX2463" fmla="*/ 55699 w 3162529"/>
                  <a:gd name="connsiteY2463" fmla="*/ 1764116 h 1910656"/>
                  <a:gd name="connsiteX2464" fmla="*/ 52712 w 3162529"/>
                  <a:gd name="connsiteY2464" fmla="*/ 1767103 h 1910656"/>
                  <a:gd name="connsiteX2465" fmla="*/ 49550 w 3162529"/>
                  <a:gd name="connsiteY2465" fmla="*/ 1756561 h 1910656"/>
                  <a:gd name="connsiteX2466" fmla="*/ 49198 w 3162529"/>
                  <a:gd name="connsiteY2466" fmla="*/ 1755331 h 1910656"/>
                  <a:gd name="connsiteX2467" fmla="*/ 48056 w 3162529"/>
                  <a:gd name="connsiteY2467" fmla="*/ 1751202 h 1910656"/>
                  <a:gd name="connsiteX2468" fmla="*/ 48583 w 3162529"/>
                  <a:gd name="connsiteY2468" fmla="*/ 1746018 h 1910656"/>
                  <a:gd name="connsiteX2469" fmla="*/ 48671 w 3162529"/>
                  <a:gd name="connsiteY2469" fmla="*/ 1745755 h 1910656"/>
                  <a:gd name="connsiteX2470" fmla="*/ 49462 w 3162529"/>
                  <a:gd name="connsiteY2470" fmla="*/ 1743207 h 1910656"/>
                  <a:gd name="connsiteX2471" fmla="*/ 52537 w 3162529"/>
                  <a:gd name="connsiteY2471" fmla="*/ 1725548 h 1910656"/>
                  <a:gd name="connsiteX2472" fmla="*/ 46299 w 3162529"/>
                  <a:gd name="connsiteY2472" fmla="*/ 1734949 h 1910656"/>
                  <a:gd name="connsiteX2473" fmla="*/ 41818 w 3162529"/>
                  <a:gd name="connsiteY2473" fmla="*/ 1723001 h 1910656"/>
                  <a:gd name="connsiteX2474" fmla="*/ 42258 w 3162529"/>
                  <a:gd name="connsiteY2474" fmla="*/ 1716148 h 1910656"/>
                  <a:gd name="connsiteX2475" fmla="*/ 47968 w 3162529"/>
                  <a:gd name="connsiteY2475" fmla="*/ 1712634 h 1910656"/>
                  <a:gd name="connsiteX2476" fmla="*/ 48232 w 3162529"/>
                  <a:gd name="connsiteY2476" fmla="*/ 1705694 h 1910656"/>
                  <a:gd name="connsiteX2477" fmla="*/ 48232 w 3162529"/>
                  <a:gd name="connsiteY2477" fmla="*/ 1705342 h 1910656"/>
                  <a:gd name="connsiteX2478" fmla="*/ 49462 w 3162529"/>
                  <a:gd name="connsiteY2478" fmla="*/ 1699280 h 1910656"/>
                  <a:gd name="connsiteX2479" fmla="*/ 50428 w 3162529"/>
                  <a:gd name="connsiteY2479" fmla="*/ 1694009 h 1910656"/>
                  <a:gd name="connsiteX2480" fmla="*/ 49550 w 3162529"/>
                  <a:gd name="connsiteY2480" fmla="*/ 1683906 h 1910656"/>
                  <a:gd name="connsiteX2481" fmla="*/ 48671 w 3162529"/>
                  <a:gd name="connsiteY2481" fmla="*/ 1674593 h 1910656"/>
                  <a:gd name="connsiteX2482" fmla="*/ 48671 w 3162529"/>
                  <a:gd name="connsiteY2482" fmla="*/ 1674066 h 1910656"/>
                  <a:gd name="connsiteX2483" fmla="*/ 43488 w 3162529"/>
                  <a:gd name="connsiteY2483" fmla="*/ 1668443 h 1910656"/>
                  <a:gd name="connsiteX2484" fmla="*/ 44542 w 3162529"/>
                  <a:gd name="connsiteY2484" fmla="*/ 1661240 h 1910656"/>
                  <a:gd name="connsiteX2485" fmla="*/ 47529 w 3162529"/>
                  <a:gd name="connsiteY2485" fmla="*/ 1651400 h 1910656"/>
                  <a:gd name="connsiteX2486" fmla="*/ 48935 w 3162529"/>
                  <a:gd name="connsiteY2486" fmla="*/ 1643405 h 1910656"/>
                  <a:gd name="connsiteX2487" fmla="*/ 49198 w 3162529"/>
                  <a:gd name="connsiteY2487" fmla="*/ 1642615 h 1910656"/>
                  <a:gd name="connsiteX2488" fmla="*/ 47441 w 3162529"/>
                  <a:gd name="connsiteY2488" fmla="*/ 1621793 h 1910656"/>
                  <a:gd name="connsiteX2489" fmla="*/ 44015 w 3162529"/>
                  <a:gd name="connsiteY2489" fmla="*/ 1613974 h 1910656"/>
                  <a:gd name="connsiteX2490" fmla="*/ 47617 w 3162529"/>
                  <a:gd name="connsiteY2490" fmla="*/ 1608615 h 1910656"/>
                  <a:gd name="connsiteX2491" fmla="*/ 50867 w 3162529"/>
                  <a:gd name="connsiteY2491" fmla="*/ 1590957 h 1910656"/>
                  <a:gd name="connsiteX2492" fmla="*/ 44190 w 3162529"/>
                  <a:gd name="connsiteY2492" fmla="*/ 1589024 h 1910656"/>
                  <a:gd name="connsiteX2493" fmla="*/ 43136 w 3162529"/>
                  <a:gd name="connsiteY2493" fmla="*/ 1574440 h 1910656"/>
                  <a:gd name="connsiteX2494" fmla="*/ 32330 w 3162529"/>
                  <a:gd name="connsiteY2494" fmla="*/ 1567236 h 1910656"/>
                  <a:gd name="connsiteX2495" fmla="*/ 22930 w 3162529"/>
                  <a:gd name="connsiteY2495" fmla="*/ 1570750 h 1910656"/>
                  <a:gd name="connsiteX2496" fmla="*/ 16868 w 3162529"/>
                  <a:gd name="connsiteY2496" fmla="*/ 1570662 h 1910656"/>
                  <a:gd name="connsiteX2497" fmla="*/ 15199 w 3162529"/>
                  <a:gd name="connsiteY2497" fmla="*/ 1579623 h 1910656"/>
                  <a:gd name="connsiteX2498" fmla="*/ 14320 w 3162529"/>
                  <a:gd name="connsiteY2498" fmla="*/ 1583928 h 1910656"/>
                  <a:gd name="connsiteX2499" fmla="*/ 14847 w 3162529"/>
                  <a:gd name="connsiteY2499" fmla="*/ 1595349 h 1910656"/>
                  <a:gd name="connsiteX2500" fmla="*/ 14584 w 3162529"/>
                  <a:gd name="connsiteY2500" fmla="*/ 1614150 h 1910656"/>
                  <a:gd name="connsiteX2501" fmla="*/ 15989 w 3162529"/>
                  <a:gd name="connsiteY2501" fmla="*/ 1648764 h 1910656"/>
                  <a:gd name="connsiteX2502" fmla="*/ 15814 w 3162529"/>
                  <a:gd name="connsiteY2502" fmla="*/ 1649731 h 1910656"/>
                  <a:gd name="connsiteX2503" fmla="*/ 18713 w 3162529"/>
                  <a:gd name="connsiteY2503" fmla="*/ 1678195 h 1910656"/>
                  <a:gd name="connsiteX2504" fmla="*/ 19416 w 3162529"/>
                  <a:gd name="connsiteY2504" fmla="*/ 1680655 h 1910656"/>
                  <a:gd name="connsiteX2505" fmla="*/ 19767 w 3162529"/>
                  <a:gd name="connsiteY2505" fmla="*/ 1681973 h 1910656"/>
                  <a:gd name="connsiteX2506" fmla="*/ 25302 w 3162529"/>
                  <a:gd name="connsiteY2506" fmla="*/ 1680392 h 1910656"/>
                  <a:gd name="connsiteX2507" fmla="*/ 29431 w 3162529"/>
                  <a:gd name="connsiteY2507" fmla="*/ 1681358 h 1910656"/>
                  <a:gd name="connsiteX2508" fmla="*/ 48056 w 3162529"/>
                  <a:gd name="connsiteY2508" fmla="*/ 1686190 h 1910656"/>
                  <a:gd name="connsiteX2509" fmla="*/ 31012 w 3162529"/>
                  <a:gd name="connsiteY2509" fmla="*/ 1693833 h 1910656"/>
                  <a:gd name="connsiteX2510" fmla="*/ 22403 w 3162529"/>
                  <a:gd name="connsiteY2510" fmla="*/ 1694888 h 1910656"/>
                  <a:gd name="connsiteX2511" fmla="*/ 20119 w 3162529"/>
                  <a:gd name="connsiteY2511" fmla="*/ 1694448 h 1910656"/>
                  <a:gd name="connsiteX2512" fmla="*/ 19591 w 3162529"/>
                  <a:gd name="connsiteY2512" fmla="*/ 1720365 h 1910656"/>
                  <a:gd name="connsiteX2513" fmla="*/ 19240 w 3162529"/>
                  <a:gd name="connsiteY2513" fmla="*/ 1748127 h 1910656"/>
                  <a:gd name="connsiteX2514" fmla="*/ 19416 w 3162529"/>
                  <a:gd name="connsiteY2514" fmla="*/ 1749093 h 1910656"/>
                  <a:gd name="connsiteX2515" fmla="*/ 39534 w 3162529"/>
                  <a:gd name="connsiteY2515" fmla="*/ 1728975 h 1910656"/>
                  <a:gd name="connsiteX2516" fmla="*/ 43839 w 3162529"/>
                  <a:gd name="connsiteY2516" fmla="*/ 1749269 h 1910656"/>
                  <a:gd name="connsiteX2517" fmla="*/ 39007 w 3162529"/>
                  <a:gd name="connsiteY2517" fmla="*/ 1751465 h 1910656"/>
                  <a:gd name="connsiteX2518" fmla="*/ 30310 w 3162529"/>
                  <a:gd name="connsiteY2518" fmla="*/ 1752520 h 1910656"/>
                  <a:gd name="connsiteX2519" fmla="*/ 19591 w 3162529"/>
                  <a:gd name="connsiteY2519" fmla="*/ 1750235 h 1910656"/>
                  <a:gd name="connsiteX2520" fmla="*/ 22491 w 3162529"/>
                  <a:gd name="connsiteY2520" fmla="*/ 1759899 h 1910656"/>
                  <a:gd name="connsiteX2521" fmla="*/ 25214 w 3162529"/>
                  <a:gd name="connsiteY2521" fmla="*/ 1786958 h 1910656"/>
                  <a:gd name="connsiteX2522" fmla="*/ 27235 w 3162529"/>
                  <a:gd name="connsiteY2522" fmla="*/ 1803563 h 1910656"/>
                  <a:gd name="connsiteX2523" fmla="*/ 29958 w 3162529"/>
                  <a:gd name="connsiteY2523" fmla="*/ 1816653 h 1910656"/>
                  <a:gd name="connsiteX2524" fmla="*/ 31012 w 3162529"/>
                  <a:gd name="connsiteY2524" fmla="*/ 1818059 h 1910656"/>
                  <a:gd name="connsiteX2525" fmla="*/ 37162 w 3162529"/>
                  <a:gd name="connsiteY2525" fmla="*/ 1825790 h 1910656"/>
                  <a:gd name="connsiteX2526" fmla="*/ 31364 w 3162529"/>
                  <a:gd name="connsiteY2526" fmla="*/ 1833697 h 1910656"/>
                  <a:gd name="connsiteX2527" fmla="*/ 29695 w 3162529"/>
                  <a:gd name="connsiteY2527" fmla="*/ 1833960 h 1910656"/>
                  <a:gd name="connsiteX2528" fmla="*/ 38216 w 3162529"/>
                  <a:gd name="connsiteY2528" fmla="*/ 1895282 h 1910656"/>
                  <a:gd name="connsiteX2529" fmla="*/ 38216 w 3162529"/>
                  <a:gd name="connsiteY2529" fmla="*/ 1895282 h 1910656"/>
                  <a:gd name="connsiteX2530" fmla="*/ 38216 w 3162529"/>
                  <a:gd name="connsiteY2530" fmla="*/ 1895282 h 1910656"/>
                  <a:gd name="connsiteX2531" fmla="*/ 68965 w 3162529"/>
                  <a:gd name="connsiteY2531" fmla="*/ 1894843 h 1910656"/>
                  <a:gd name="connsiteX2532" fmla="*/ 72919 w 3162529"/>
                  <a:gd name="connsiteY2532" fmla="*/ 1894843 h 1910656"/>
                  <a:gd name="connsiteX2533" fmla="*/ 74149 w 3162529"/>
                  <a:gd name="connsiteY2533" fmla="*/ 1894755 h 1910656"/>
                  <a:gd name="connsiteX2534" fmla="*/ 74149 w 3162529"/>
                  <a:gd name="connsiteY2534" fmla="*/ 1894491 h 1910656"/>
                  <a:gd name="connsiteX2535" fmla="*/ 73182 w 3162529"/>
                  <a:gd name="connsiteY2535" fmla="*/ 1887990 h 1910656"/>
                  <a:gd name="connsiteX2536" fmla="*/ 72655 w 3162529"/>
                  <a:gd name="connsiteY2536" fmla="*/ 1889923 h 1910656"/>
                  <a:gd name="connsiteX2537" fmla="*/ 68965 w 3162529"/>
                  <a:gd name="connsiteY2537" fmla="*/ 1894843 h 1910656"/>
                  <a:gd name="connsiteX2538" fmla="*/ 62200 w 3162529"/>
                  <a:gd name="connsiteY2538" fmla="*/ 1883597 h 1910656"/>
                  <a:gd name="connsiteX2539" fmla="*/ 59828 w 3162529"/>
                  <a:gd name="connsiteY2539" fmla="*/ 1886584 h 1910656"/>
                  <a:gd name="connsiteX2540" fmla="*/ 62113 w 3162529"/>
                  <a:gd name="connsiteY2540" fmla="*/ 1887199 h 1910656"/>
                  <a:gd name="connsiteX2541" fmla="*/ 62288 w 3162529"/>
                  <a:gd name="connsiteY2541" fmla="*/ 1887024 h 1910656"/>
                  <a:gd name="connsiteX2542" fmla="*/ 62200 w 3162529"/>
                  <a:gd name="connsiteY2542" fmla="*/ 1883597 h 1910656"/>
                  <a:gd name="connsiteX2543" fmla="*/ 21436 w 3162529"/>
                  <a:gd name="connsiteY2543" fmla="*/ 1862952 h 1910656"/>
                  <a:gd name="connsiteX2544" fmla="*/ 21436 w 3162529"/>
                  <a:gd name="connsiteY2544" fmla="*/ 1862952 h 1910656"/>
                  <a:gd name="connsiteX2545" fmla="*/ 21436 w 3162529"/>
                  <a:gd name="connsiteY2545" fmla="*/ 1862952 h 1910656"/>
                  <a:gd name="connsiteX2546" fmla="*/ 56226 w 3162529"/>
                  <a:gd name="connsiteY2546" fmla="*/ 1843887 h 1910656"/>
                  <a:gd name="connsiteX2547" fmla="*/ 54645 w 3162529"/>
                  <a:gd name="connsiteY2547" fmla="*/ 1844151 h 1910656"/>
                  <a:gd name="connsiteX2548" fmla="*/ 56490 w 3162529"/>
                  <a:gd name="connsiteY2548" fmla="*/ 1849071 h 1910656"/>
                  <a:gd name="connsiteX2549" fmla="*/ 58159 w 3162529"/>
                  <a:gd name="connsiteY2549" fmla="*/ 1848895 h 1910656"/>
                  <a:gd name="connsiteX2550" fmla="*/ 57369 w 3162529"/>
                  <a:gd name="connsiteY2550" fmla="*/ 1844678 h 1910656"/>
                  <a:gd name="connsiteX2551" fmla="*/ 57193 w 3162529"/>
                  <a:gd name="connsiteY2551" fmla="*/ 1843975 h 1910656"/>
                  <a:gd name="connsiteX2552" fmla="*/ 56226 w 3162529"/>
                  <a:gd name="connsiteY2552" fmla="*/ 1843887 h 1910656"/>
                  <a:gd name="connsiteX2553" fmla="*/ 3106509 w 3162529"/>
                  <a:gd name="connsiteY2553" fmla="*/ 1833082 h 1910656"/>
                  <a:gd name="connsiteX2554" fmla="*/ 3108530 w 3162529"/>
                  <a:gd name="connsiteY2554" fmla="*/ 1832818 h 1910656"/>
                  <a:gd name="connsiteX2555" fmla="*/ 3106685 w 3162529"/>
                  <a:gd name="connsiteY2555" fmla="*/ 1827810 h 1910656"/>
                  <a:gd name="connsiteX2556" fmla="*/ 3105016 w 3162529"/>
                  <a:gd name="connsiteY2556" fmla="*/ 1827986 h 1910656"/>
                  <a:gd name="connsiteX2557" fmla="*/ 3105104 w 3162529"/>
                  <a:gd name="connsiteY2557" fmla="*/ 1831149 h 1910656"/>
                  <a:gd name="connsiteX2558" fmla="*/ 3106509 w 3162529"/>
                  <a:gd name="connsiteY2558" fmla="*/ 1833082 h 1910656"/>
                  <a:gd name="connsiteX2559" fmla="*/ 3136204 w 3162529"/>
                  <a:gd name="connsiteY2559" fmla="*/ 1833082 h 1910656"/>
                  <a:gd name="connsiteX2560" fmla="*/ 3136204 w 3162529"/>
                  <a:gd name="connsiteY2560" fmla="*/ 1833082 h 1910656"/>
                  <a:gd name="connsiteX2561" fmla="*/ 3136204 w 3162529"/>
                  <a:gd name="connsiteY2561" fmla="*/ 1833082 h 1910656"/>
                  <a:gd name="connsiteX2562" fmla="*/ 3149031 w 3162529"/>
                  <a:gd name="connsiteY2562" fmla="*/ 1801630 h 1910656"/>
                  <a:gd name="connsiteX2563" fmla="*/ 3149031 w 3162529"/>
                  <a:gd name="connsiteY2563" fmla="*/ 1801630 h 1910656"/>
                  <a:gd name="connsiteX2564" fmla="*/ 3149031 w 3162529"/>
                  <a:gd name="connsiteY2564" fmla="*/ 1801630 h 1910656"/>
                  <a:gd name="connsiteX2565" fmla="*/ 3139103 w 3162529"/>
                  <a:gd name="connsiteY2565" fmla="*/ 1787925 h 1910656"/>
                  <a:gd name="connsiteX2566" fmla="*/ 3139367 w 3162529"/>
                  <a:gd name="connsiteY2566" fmla="*/ 1790297 h 1910656"/>
                  <a:gd name="connsiteX2567" fmla="*/ 3139103 w 3162529"/>
                  <a:gd name="connsiteY2567" fmla="*/ 1787925 h 1910656"/>
                  <a:gd name="connsiteX2568" fmla="*/ 3130230 w 3162529"/>
                  <a:gd name="connsiteY2568" fmla="*/ 1778085 h 1910656"/>
                  <a:gd name="connsiteX2569" fmla="*/ 3124871 w 3162529"/>
                  <a:gd name="connsiteY2569" fmla="*/ 1778700 h 1910656"/>
                  <a:gd name="connsiteX2570" fmla="*/ 3127594 w 3162529"/>
                  <a:gd name="connsiteY2570" fmla="*/ 1782478 h 1910656"/>
                  <a:gd name="connsiteX2571" fmla="*/ 3132163 w 3162529"/>
                  <a:gd name="connsiteY2571" fmla="*/ 1783093 h 1910656"/>
                  <a:gd name="connsiteX2572" fmla="*/ 3130230 w 3162529"/>
                  <a:gd name="connsiteY2572" fmla="*/ 1778085 h 1910656"/>
                  <a:gd name="connsiteX2573" fmla="*/ 3131460 w 3162529"/>
                  <a:gd name="connsiteY2573" fmla="*/ 1753310 h 1910656"/>
                  <a:gd name="connsiteX2574" fmla="*/ 3132866 w 3162529"/>
                  <a:gd name="connsiteY2574" fmla="*/ 1753310 h 1910656"/>
                  <a:gd name="connsiteX2575" fmla="*/ 3132514 w 3162529"/>
                  <a:gd name="connsiteY2575" fmla="*/ 1752607 h 1910656"/>
                  <a:gd name="connsiteX2576" fmla="*/ 3131460 w 3162529"/>
                  <a:gd name="connsiteY2576" fmla="*/ 1753310 h 1910656"/>
                  <a:gd name="connsiteX2577" fmla="*/ 18889 w 3162529"/>
                  <a:gd name="connsiteY2577" fmla="*/ 1748654 h 1910656"/>
                  <a:gd name="connsiteX2578" fmla="*/ 18889 w 3162529"/>
                  <a:gd name="connsiteY2578" fmla="*/ 1748654 h 1910656"/>
                  <a:gd name="connsiteX2579" fmla="*/ 18889 w 3162529"/>
                  <a:gd name="connsiteY2579" fmla="*/ 1748654 h 1910656"/>
                  <a:gd name="connsiteX2580" fmla="*/ 49022 w 3162529"/>
                  <a:gd name="connsiteY2580" fmla="*/ 1720102 h 1910656"/>
                  <a:gd name="connsiteX2581" fmla="*/ 49637 w 3162529"/>
                  <a:gd name="connsiteY2581" fmla="*/ 1725461 h 1910656"/>
                  <a:gd name="connsiteX2582" fmla="*/ 52273 w 3162529"/>
                  <a:gd name="connsiteY2582" fmla="*/ 1724143 h 1910656"/>
                  <a:gd name="connsiteX2583" fmla="*/ 50604 w 3162529"/>
                  <a:gd name="connsiteY2583" fmla="*/ 1719487 h 1910656"/>
                  <a:gd name="connsiteX2584" fmla="*/ 49022 w 3162529"/>
                  <a:gd name="connsiteY2584" fmla="*/ 1720102 h 1910656"/>
                  <a:gd name="connsiteX2585" fmla="*/ 27762 w 3162529"/>
                  <a:gd name="connsiteY2585" fmla="*/ 1689528 h 1910656"/>
                  <a:gd name="connsiteX2586" fmla="*/ 26971 w 3162529"/>
                  <a:gd name="connsiteY2586" fmla="*/ 1692603 h 1910656"/>
                  <a:gd name="connsiteX2587" fmla="*/ 29695 w 3162529"/>
                  <a:gd name="connsiteY2587" fmla="*/ 1690056 h 1910656"/>
                  <a:gd name="connsiteX2588" fmla="*/ 27762 w 3162529"/>
                  <a:gd name="connsiteY2588" fmla="*/ 1689528 h 1910656"/>
                  <a:gd name="connsiteX2589" fmla="*/ 3114680 w 3162529"/>
                  <a:gd name="connsiteY2589" fmla="*/ 1679074 h 1910656"/>
                  <a:gd name="connsiteX2590" fmla="*/ 3119248 w 3162529"/>
                  <a:gd name="connsiteY2590" fmla="*/ 1680040 h 1910656"/>
                  <a:gd name="connsiteX2591" fmla="*/ 3121972 w 3162529"/>
                  <a:gd name="connsiteY2591" fmla="*/ 1676175 h 1910656"/>
                  <a:gd name="connsiteX2592" fmla="*/ 3116085 w 3162529"/>
                  <a:gd name="connsiteY2592" fmla="*/ 1675911 h 1910656"/>
                  <a:gd name="connsiteX2593" fmla="*/ 3115207 w 3162529"/>
                  <a:gd name="connsiteY2593" fmla="*/ 1676175 h 1910656"/>
                  <a:gd name="connsiteX2594" fmla="*/ 3114680 w 3162529"/>
                  <a:gd name="connsiteY2594" fmla="*/ 1679074 h 1910656"/>
                  <a:gd name="connsiteX2595" fmla="*/ 3102205 w 3162529"/>
                  <a:gd name="connsiteY2595" fmla="*/ 1675384 h 1910656"/>
                  <a:gd name="connsiteX2596" fmla="*/ 3102205 w 3162529"/>
                  <a:gd name="connsiteY2596" fmla="*/ 1675384 h 1910656"/>
                  <a:gd name="connsiteX2597" fmla="*/ 3102205 w 3162529"/>
                  <a:gd name="connsiteY2597" fmla="*/ 1675384 h 1910656"/>
                  <a:gd name="connsiteX2598" fmla="*/ 3139718 w 3162529"/>
                  <a:gd name="connsiteY2598" fmla="*/ 1666862 h 1910656"/>
                  <a:gd name="connsiteX2599" fmla="*/ 3139718 w 3162529"/>
                  <a:gd name="connsiteY2599" fmla="*/ 1666862 h 1910656"/>
                  <a:gd name="connsiteX2600" fmla="*/ 3139718 w 3162529"/>
                  <a:gd name="connsiteY2600" fmla="*/ 1666862 h 1910656"/>
                  <a:gd name="connsiteX2601" fmla="*/ 3138488 w 3162529"/>
                  <a:gd name="connsiteY2601" fmla="*/ 1666599 h 1910656"/>
                  <a:gd name="connsiteX2602" fmla="*/ 3138664 w 3162529"/>
                  <a:gd name="connsiteY2602" fmla="*/ 1666686 h 1910656"/>
                  <a:gd name="connsiteX2603" fmla="*/ 3141036 w 3162529"/>
                  <a:gd name="connsiteY2603" fmla="*/ 1665281 h 1910656"/>
                  <a:gd name="connsiteX2604" fmla="*/ 3141563 w 3162529"/>
                  <a:gd name="connsiteY2604" fmla="*/ 1664666 h 1910656"/>
                  <a:gd name="connsiteX2605" fmla="*/ 3138488 w 3162529"/>
                  <a:gd name="connsiteY2605" fmla="*/ 1666599 h 1910656"/>
                  <a:gd name="connsiteX2606" fmla="*/ 3139806 w 3162529"/>
                  <a:gd name="connsiteY2606" fmla="*/ 1629085 h 1910656"/>
                  <a:gd name="connsiteX2607" fmla="*/ 3136028 w 3162529"/>
                  <a:gd name="connsiteY2607" fmla="*/ 1631809 h 1910656"/>
                  <a:gd name="connsiteX2608" fmla="*/ 3135413 w 3162529"/>
                  <a:gd name="connsiteY2608" fmla="*/ 1636377 h 1910656"/>
                  <a:gd name="connsiteX2609" fmla="*/ 3140333 w 3162529"/>
                  <a:gd name="connsiteY2609" fmla="*/ 1634532 h 1910656"/>
                  <a:gd name="connsiteX2610" fmla="*/ 3139806 w 3162529"/>
                  <a:gd name="connsiteY2610" fmla="*/ 1629085 h 1910656"/>
                  <a:gd name="connsiteX2611" fmla="*/ 3133129 w 3162529"/>
                  <a:gd name="connsiteY2611" fmla="*/ 1595876 h 1910656"/>
                  <a:gd name="connsiteX2612" fmla="*/ 3147537 w 3162529"/>
                  <a:gd name="connsiteY2612" fmla="*/ 1604750 h 1910656"/>
                  <a:gd name="connsiteX2613" fmla="*/ 3148240 w 3162529"/>
                  <a:gd name="connsiteY2613" fmla="*/ 1597546 h 1910656"/>
                  <a:gd name="connsiteX2614" fmla="*/ 3148855 w 3162529"/>
                  <a:gd name="connsiteY2614" fmla="*/ 1587179 h 1910656"/>
                  <a:gd name="connsiteX2615" fmla="*/ 3148240 w 3162529"/>
                  <a:gd name="connsiteY2615" fmla="*/ 1575846 h 1910656"/>
                  <a:gd name="connsiteX2616" fmla="*/ 3147449 w 3162529"/>
                  <a:gd name="connsiteY2616" fmla="*/ 1576109 h 1910656"/>
                  <a:gd name="connsiteX2617" fmla="*/ 3145956 w 3162529"/>
                  <a:gd name="connsiteY2617" fmla="*/ 1576548 h 1910656"/>
                  <a:gd name="connsiteX2618" fmla="*/ 3131021 w 3162529"/>
                  <a:gd name="connsiteY2618" fmla="*/ 1582347 h 1910656"/>
                  <a:gd name="connsiteX2619" fmla="*/ 3137610 w 3162529"/>
                  <a:gd name="connsiteY2619" fmla="*/ 1567763 h 1910656"/>
                  <a:gd name="connsiteX2620" fmla="*/ 3138225 w 3162529"/>
                  <a:gd name="connsiteY2620" fmla="*/ 1566006 h 1910656"/>
                  <a:gd name="connsiteX2621" fmla="*/ 3143408 w 3162529"/>
                  <a:gd name="connsiteY2621" fmla="*/ 1557924 h 1910656"/>
                  <a:gd name="connsiteX2622" fmla="*/ 3146747 w 3162529"/>
                  <a:gd name="connsiteY2622" fmla="*/ 1544043 h 1910656"/>
                  <a:gd name="connsiteX2623" fmla="*/ 3146659 w 3162529"/>
                  <a:gd name="connsiteY2623" fmla="*/ 1543076 h 1910656"/>
                  <a:gd name="connsiteX2624" fmla="*/ 3143935 w 3162529"/>
                  <a:gd name="connsiteY2624" fmla="*/ 1529371 h 1910656"/>
                  <a:gd name="connsiteX2625" fmla="*/ 3141915 w 3162529"/>
                  <a:gd name="connsiteY2625" fmla="*/ 1520322 h 1910656"/>
                  <a:gd name="connsiteX2626" fmla="*/ 3137258 w 3162529"/>
                  <a:gd name="connsiteY2626" fmla="*/ 1522167 h 1910656"/>
                  <a:gd name="connsiteX2627" fmla="*/ 3129351 w 3162529"/>
                  <a:gd name="connsiteY2627" fmla="*/ 1516369 h 1910656"/>
                  <a:gd name="connsiteX2628" fmla="*/ 3129176 w 3162529"/>
                  <a:gd name="connsiteY2628" fmla="*/ 1515842 h 1910656"/>
                  <a:gd name="connsiteX2629" fmla="*/ 3127331 w 3162529"/>
                  <a:gd name="connsiteY2629" fmla="*/ 1509077 h 1910656"/>
                  <a:gd name="connsiteX2630" fmla="*/ 3142793 w 3162529"/>
                  <a:gd name="connsiteY2630" fmla="*/ 1505826 h 1910656"/>
                  <a:gd name="connsiteX2631" fmla="*/ 3144550 w 3162529"/>
                  <a:gd name="connsiteY2631" fmla="*/ 1500116 h 1910656"/>
                  <a:gd name="connsiteX2632" fmla="*/ 3123026 w 3162529"/>
                  <a:gd name="connsiteY2632" fmla="*/ 1494493 h 1910656"/>
                  <a:gd name="connsiteX2633" fmla="*/ 3124520 w 3162529"/>
                  <a:gd name="connsiteY2633" fmla="*/ 1488255 h 1910656"/>
                  <a:gd name="connsiteX2634" fmla="*/ 3132426 w 3162529"/>
                  <a:gd name="connsiteY2634" fmla="*/ 1480085 h 1910656"/>
                  <a:gd name="connsiteX2635" fmla="*/ 3138664 w 3162529"/>
                  <a:gd name="connsiteY2635" fmla="*/ 1477362 h 1910656"/>
                  <a:gd name="connsiteX2636" fmla="*/ 3144814 w 3162529"/>
                  <a:gd name="connsiteY2636" fmla="*/ 1493087 h 1910656"/>
                  <a:gd name="connsiteX2637" fmla="*/ 3143759 w 3162529"/>
                  <a:gd name="connsiteY2637" fmla="*/ 1483599 h 1910656"/>
                  <a:gd name="connsiteX2638" fmla="*/ 3143584 w 3162529"/>
                  <a:gd name="connsiteY2638" fmla="*/ 1482369 h 1910656"/>
                  <a:gd name="connsiteX2639" fmla="*/ 3141827 w 3162529"/>
                  <a:gd name="connsiteY2639" fmla="*/ 1471651 h 1910656"/>
                  <a:gd name="connsiteX2640" fmla="*/ 3138752 w 3162529"/>
                  <a:gd name="connsiteY2640" fmla="*/ 1442923 h 1910656"/>
                  <a:gd name="connsiteX2641" fmla="*/ 3138927 w 3162529"/>
                  <a:gd name="connsiteY2641" fmla="*/ 1439672 h 1910656"/>
                  <a:gd name="connsiteX2642" fmla="*/ 3138927 w 3162529"/>
                  <a:gd name="connsiteY2642" fmla="*/ 1435719 h 1910656"/>
                  <a:gd name="connsiteX2643" fmla="*/ 3133481 w 3162529"/>
                  <a:gd name="connsiteY2643" fmla="*/ 1400841 h 1910656"/>
                  <a:gd name="connsiteX2644" fmla="*/ 3131460 w 3162529"/>
                  <a:gd name="connsiteY2644" fmla="*/ 1381513 h 1910656"/>
                  <a:gd name="connsiteX2645" fmla="*/ 3129439 w 3162529"/>
                  <a:gd name="connsiteY2645" fmla="*/ 1381952 h 1910656"/>
                  <a:gd name="connsiteX2646" fmla="*/ 3128912 w 3162529"/>
                  <a:gd name="connsiteY2646" fmla="*/ 1382040 h 1910656"/>
                  <a:gd name="connsiteX2647" fmla="*/ 3117843 w 3162529"/>
                  <a:gd name="connsiteY2647" fmla="*/ 1385379 h 1910656"/>
                  <a:gd name="connsiteX2648" fmla="*/ 3120742 w 3162529"/>
                  <a:gd name="connsiteY2648" fmla="*/ 1374133 h 1910656"/>
                  <a:gd name="connsiteX2649" fmla="*/ 3120830 w 3162529"/>
                  <a:gd name="connsiteY2649" fmla="*/ 1373694 h 1910656"/>
                  <a:gd name="connsiteX2650" fmla="*/ 3123553 w 3162529"/>
                  <a:gd name="connsiteY2650" fmla="*/ 1367632 h 1910656"/>
                  <a:gd name="connsiteX2651" fmla="*/ 3125486 w 3162529"/>
                  <a:gd name="connsiteY2651" fmla="*/ 1348041 h 1910656"/>
                  <a:gd name="connsiteX2652" fmla="*/ 3123114 w 3162529"/>
                  <a:gd name="connsiteY2652" fmla="*/ 1340134 h 1910656"/>
                  <a:gd name="connsiteX2653" fmla="*/ 3117755 w 3162529"/>
                  <a:gd name="connsiteY2653" fmla="*/ 1305344 h 1910656"/>
                  <a:gd name="connsiteX2654" fmla="*/ 3116173 w 3162529"/>
                  <a:gd name="connsiteY2654" fmla="*/ 1292957 h 1910656"/>
                  <a:gd name="connsiteX2655" fmla="*/ 3110551 w 3162529"/>
                  <a:gd name="connsiteY2655" fmla="*/ 1273629 h 1910656"/>
                  <a:gd name="connsiteX2656" fmla="*/ 3109936 w 3162529"/>
                  <a:gd name="connsiteY2656" fmla="*/ 1267391 h 1910656"/>
                  <a:gd name="connsiteX2657" fmla="*/ 3103786 w 3162529"/>
                  <a:gd name="connsiteY2657" fmla="*/ 1246745 h 1910656"/>
                  <a:gd name="connsiteX2658" fmla="*/ 3101853 w 3162529"/>
                  <a:gd name="connsiteY2658" fmla="*/ 1241474 h 1910656"/>
                  <a:gd name="connsiteX2659" fmla="*/ 3092804 w 3162529"/>
                  <a:gd name="connsiteY2659" fmla="*/ 1255092 h 1910656"/>
                  <a:gd name="connsiteX2660" fmla="*/ 3088324 w 3162529"/>
                  <a:gd name="connsiteY2660" fmla="*/ 1243143 h 1910656"/>
                  <a:gd name="connsiteX2661" fmla="*/ 3088763 w 3162529"/>
                  <a:gd name="connsiteY2661" fmla="*/ 1236291 h 1910656"/>
                  <a:gd name="connsiteX2662" fmla="*/ 3094737 w 3162529"/>
                  <a:gd name="connsiteY2662" fmla="*/ 1232777 h 1910656"/>
                  <a:gd name="connsiteX2663" fmla="*/ 3099920 w 3162529"/>
                  <a:gd name="connsiteY2663" fmla="*/ 1232162 h 1910656"/>
                  <a:gd name="connsiteX2664" fmla="*/ 3099569 w 3162529"/>
                  <a:gd name="connsiteY2664" fmla="*/ 1229175 h 1910656"/>
                  <a:gd name="connsiteX2665" fmla="*/ 3098778 w 3162529"/>
                  <a:gd name="connsiteY2665" fmla="*/ 1225221 h 1910656"/>
                  <a:gd name="connsiteX2666" fmla="*/ 3097636 w 3162529"/>
                  <a:gd name="connsiteY2666" fmla="*/ 1215645 h 1910656"/>
                  <a:gd name="connsiteX2667" fmla="*/ 3094825 w 3162529"/>
                  <a:gd name="connsiteY2667" fmla="*/ 1201589 h 1910656"/>
                  <a:gd name="connsiteX2668" fmla="*/ 3091750 w 3162529"/>
                  <a:gd name="connsiteY2668" fmla="*/ 1191046 h 1910656"/>
                  <a:gd name="connsiteX2669" fmla="*/ 3084019 w 3162529"/>
                  <a:gd name="connsiteY2669" fmla="*/ 1164690 h 1910656"/>
                  <a:gd name="connsiteX2670" fmla="*/ 3075409 w 3162529"/>
                  <a:gd name="connsiteY2670" fmla="*/ 1134117 h 1910656"/>
                  <a:gd name="connsiteX2671" fmla="*/ 3074355 w 3162529"/>
                  <a:gd name="connsiteY2671" fmla="*/ 1131569 h 1910656"/>
                  <a:gd name="connsiteX2672" fmla="*/ 3068029 w 3162529"/>
                  <a:gd name="connsiteY2672" fmla="*/ 1116283 h 1910656"/>
                  <a:gd name="connsiteX2673" fmla="*/ 3059859 w 3162529"/>
                  <a:gd name="connsiteY2673" fmla="*/ 1087027 h 1910656"/>
                  <a:gd name="connsiteX2674" fmla="*/ 3057926 w 3162529"/>
                  <a:gd name="connsiteY2674" fmla="*/ 1081668 h 1910656"/>
                  <a:gd name="connsiteX2675" fmla="*/ 3037720 w 3162529"/>
                  <a:gd name="connsiteY2675" fmla="*/ 1091069 h 1910656"/>
                  <a:gd name="connsiteX2676" fmla="*/ 3038071 w 3162529"/>
                  <a:gd name="connsiteY2676" fmla="*/ 1062252 h 1910656"/>
                  <a:gd name="connsiteX2677" fmla="*/ 3047472 w 3162529"/>
                  <a:gd name="connsiteY2677" fmla="*/ 1067084 h 1910656"/>
                  <a:gd name="connsiteX2678" fmla="*/ 3055554 w 3162529"/>
                  <a:gd name="connsiteY2678" fmla="*/ 1075431 h 1910656"/>
                  <a:gd name="connsiteX2679" fmla="*/ 3057751 w 3162529"/>
                  <a:gd name="connsiteY2679" fmla="*/ 1080175 h 1910656"/>
                  <a:gd name="connsiteX2680" fmla="*/ 3057926 w 3162529"/>
                  <a:gd name="connsiteY2680" fmla="*/ 1076397 h 1910656"/>
                  <a:gd name="connsiteX2681" fmla="*/ 3058014 w 3162529"/>
                  <a:gd name="connsiteY2681" fmla="*/ 1074640 h 1910656"/>
                  <a:gd name="connsiteX2682" fmla="*/ 3042903 w 3162529"/>
                  <a:gd name="connsiteY2682" fmla="*/ 1039586 h 1910656"/>
                  <a:gd name="connsiteX2683" fmla="*/ 3037456 w 3162529"/>
                  <a:gd name="connsiteY2683" fmla="*/ 1024739 h 1910656"/>
                  <a:gd name="connsiteX2684" fmla="*/ 3004511 w 3162529"/>
                  <a:gd name="connsiteY2684" fmla="*/ 943474 h 1910656"/>
                  <a:gd name="connsiteX2685" fmla="*/ 3003896 w 3162529"/>
                  <a:gd name="connsiteY2685" fmla="*/ 941893 h 1910656"/>
                  <a:gd name="connsiteX2686" fmla="*/ 3002930 w 3162529"/>
                  <a:gd name="connsiteY2686" fmla="*/ 942859 h 1910656"/>
                  <a:gd name="connsiteX2687" fmla="*/ 3002139 w 3162529"/>
                  <a:gd name="connsiteY2687" fmla="*/ 943650 h 1910656"/>
                  <a:gd name="connsiteX2688" fmla="*/ 2994760 w 3162529"/>
                  <a:gd name="connsiteY2688" fmla="*/ 951030 h 1910656"/>
                  <a:gd name="connsiteX2689" fmla="*/ 2991333 w 3162529"/>
                  <a:gd name="connsiteY2689" fmla="*/ 941190 h 1910656"/>
                  <a:gd name="connsiteX2690" fmla="*/ 2990982 w 3162529"/>
                  <a:gd name="connsiteY2690" fmla="*/ 940487 h 1910656"/>
                  <a:gd name="connsiteX2691" fmla="*/ 2989576 w 3162529"/>
                  <a:gd name="connsiteY2691" fmla="*/ 933986 h 1910656"/>
                  <a:gd name="connsiteX2692" fmla="*/ 2990894 w 3162529"/>
                  <a:gd name="connsiteY2692" fmla="*/ 929154 h 1910656"/>
                  <a:gd name="connsiteX2693" fmla="*/ 2991509 w 3162529"/>
                  <a:gd name="connsiteY2693" fmla="*/ 927221 h 1910656"/>
                  <a:gd name="connsiteX2694" fmla="*/ 2991597 w 3162529"/>
                  <a:gd name="connsiteY2694" fmla="*/ 926255 h 1910656"/>
                  <a:gd name="connsiteX2695" fmla="*/ 2990367 w 3162529"/>
                  <a:gd name="connsiteY2695" fmla="*/ 914219 h 1910656"/>
                  <a:gd name="connsiteX2696" fmla="*/ 2987556 w 3162529"/>
                  <a:gd name="connsiteY2696" fmla="*/ 909738 h 1910656"/>
                  <a:gd name="connsiteX2697" fmla="*/ 2968140 w 3162529"/>
                  <a:gd name="connsiteY2697" fmla="*/ 868535 h 1910656"/>
                  <a:gd name="connsiteX2698" fmla="*/ 2966471 w 3162529"/>
                  <a:gd name="connsiteY2698" fmla="*/ 863352 h 1910656"/>
                  <a:gd name="connsiteX2699" fmla="*/ 2953556 w 3162529"/>
                  <a:gd name="connsiteY2699" fmla="*/ 882767 h 1910656"/>
                  <a:gd name="connsiteX2700" fmla="*/ 2949076 w 3162529"/>
                  <a:gd name="connsiteY2700" fmla="*/ 870819 h 1910656"/>
                  <a:gd name="connsiteX2701" fmla="*/ 2949515 w 3162529"/>
                  <a:gd name="connsiteY2701" fmla="*/ 863967 h 1910656"/>
                  <a:gd name="connsiteX2702" fmla="*/ 2955489 w 3162529"/>
                  <a:gd name="connsiteY2702" fmla="*/ 860452 h 1910656"/>
                  <a:gd name="connsiteX2703" fmla="*/ 2964450 w 3162529"/>
                  <a:gd name="connsiteY2703" fmla="*/ 859486 h 1910656"/>
                  <a:gd name="connsiteX2704" fmla="*/ 2959794 w 3162529"/>
                  <a:gd name="connsiteY2704" fmla="*/ 851843 h 1910656"/>
                  <a:gd name="connsiteX2705" fmla="*/ 2951711 w 3162529"/>
                  <a:gd name="connsiteY2705" fmla="*/ 837347 h 1910656"/>
                  <a:gd name="connsiteX2706" fmla="*/ 2939324 w 3162529"/>
                  <a:gd name="connsiteY2706" fmla="*/ 812924 h 1910656"/>
                  <a:gd name="connsiteX2707" fmla="*/ 2932383 w 3162529"/>
                  <a:gd name="connsiteY2707" fmla="*/ 800097 h 1910656"/>
                  <a:gd name="connsiteX2708" fmla="*/ 2932295 w 3162529"/>
                  <a:gd name="connsiteY2708" fmla="*/ 799833 h 1910656"/>
                  <a:gd name="connsiteX2709" fmla="*/ 2931768 w 3162529"/>
                  <a:gd name="connsiteY2709" fmla="*/ 798867 h 1910656"/>
                  <a:gd name="connsiteX2710" fmla="*/ 2930890 w 3162529"/>
                  <a:gd name="connsiteY2710" fmla="*/ 799833 h 1910656"/>
                  <a:gd name="connsiteX2711" fmla="*/ 2927200 w 3162529"/>
                  <a:gd name="connsiteY2711" fmla="*/ 802469 h 1910656"/>
                  <a:gd name="connsiteX2712" fmla="*/ 2926673 w 3162529"/>
                  <a:gd name="connsiteY2712" fmla="*/ 802732 h 1910656"/>
                  <a:gd name="connsiteX2713" fmla="*/ 2920611 w 3162529"/>
                  <a:gd name="connsiteY2713" fmla="*/ 806422 h 1910656"/>
                  <a:gd name="connsiteX2714" fmla="*/ 2946352 w 3162529"/>
                  <a:gd name="connsiteY2714" fmla="*/ 856148 h 1910656"/>
                  <a:gd name="connsiteX2715" fmla="*/ 2943804 w 3162529"/>
                  <a:gd name="connsiteY2715" fmla="*/ 854478 h 1910656"/>
                  <a:gd name="connsiteX2716" fmla="*/ 2949515 w 3162529"/>
                  <a:gd name="connsiteY2716" fmla="*/ 874245 h 1910656"/>
                  <a:gd name="connsiteX2717" fmla="*/ 2935195 w 3162529"/>
                  <a:gd name="connsiteY2717" fmla="*/ 873718 h 1910656"/>
                  <a:gd name="connsiteX2718" fmla="*/ 2941344 w 3162529"/>
                  <a:gd name="connsiteY2718" fmla="*/ 879517 h 1910656"/>
                  <a:gd name="connsiteX2719" fmla="*/ 2946791 w 3162529"/>
                  <a:gd name="connsiteY2719" fmla="*/ 887072 h 1910656"/>
                  <a:gd name="connsiteX2720" fmla="*/ 2945649 w 3162529"/>
                  <a:gd name="connsiteY2720" fmla="*/ 892255 h 1910656"/>
                  <a:gd name="connsiteX2721" fmla="*/ 2947231 w 3162529"/>
                  <a:gd name="connsiteY2721" fmla="*/ 900514 h 1910656"/>
                  <a:gd name="connsiteX2722" fmla="*/ 2950305 w 3162529"/>
                  <a:gd name="connsiteY2722" fmla="*/ 906927 h 1910656"/>
                  <a:gd name="connsiteX2723" fmla="*/ 2950569 w 3162529"/>
                  <a:gd name="connsiteY2723" fmla="*/ 907806 h 1910656"/>
                  <a:gd name="connsiteX2724" fmla="*/ 2958739 w 3162529"/>
                  <a:gd name="connsiteY2724" fmla="*/ 919227 h 1910656"/>
                  <a:gd name="connsiteX2725" fmla="*/ 2963747 w 3162529"/>
                  <a:gd name="connsiteY2725" fmla="*/ 922916 h 1910656"/>
                  <a:gd name="connsiteX2726" fmla="*/ 2969018 w 3162529"/>
                  <a:gd name="connsiteY2726" fmla="*/ 922565 h 1910656"/>
                  <a:gd name="connsiteX2727" fmla="*/ 2975783 w 3162529"/>
                  <a:gd name="connsiteY2727" fmla="*/ 928188 h 1910656"/>
                  <a:gd name="connsiteX2728" fmla="*/ 2976135 w 3162529"/>
                  <a:gd name="connsiteY2728" fmla="*/ 936270 h 1910656"/>
                  <a:gd name="connsiteX2729" fmla="*/ 2974465 w 3162529"/>
                  <a:gd name="connsiteY2729" fmla="*/ 940751 h 1910656"/>
                  <a:gd name="connsiteX2730" fmla="*/ 2974114 w 3162529"/>
                  <a:gd name="connsiteY2730" fmla="*/ 941541 h 1910656"/>
                  <a:gd name="connsiteX2731" fmla="*/ 2970951 w 3162529"/>
                  <a:gd name="connsiteY2731" fmla="*/ 948745 h 1910656"/>
                  <a:gd name="connsiteX2732" fmla="*/ 2985271 w 3162529"/>
                  <a:gd name="connsiteY2732" fmla="*/ 963417 h 1910656"/>
                  <a:gd name="connsiteX2733" fmla="*/ 2985447 w 3162529"/>
                  <a:gd name="connsiteY2733" fmla="*/ 963681 h 1910656"/>
                  <a:gd name="connsiteX2734" fmla="*/ 2987028 w 3162529"/>
                  <a:gd name="connsiteY2734" fmla="*/ 966492 h 1910656"/>
                  <a:gd name="connsiteX2735" fmla="*/ 2988434 w 3162529"/>
                  <a:gd name="connsiteY2735" fmla="*/ 965965 h 1910656"/>
                  <a:gd name="connsiteX2736" fmla="*/ 2999064 w 3162529"/>
                  <a:gd name="connsiteY2736" fmla="*/ 968776 h 1910656"/>
                  <a:gd name="connsiteX2737" fmla="*/ 3001963 w 3162529"/>
                  <a:gd name="connsiteY2737" fmla="*/ 972905 h 1910656"/>
                  <a:gd name="connsiteX2738" fmla="*/ 3009255 w 3162529"/>
                  <a:gd name="connsiteY2738" fmla="*/ 983272 h 1910656"/>
                  <a:gd name="connsiteX2739" fmla="*/ 2998537 w 3162529"/>
                  <a:gd name="connsiteY2739" fmla="*/ 984678 h 1910656"/>
                  <a:gd name="connsiteX2740" fmla="*/ 2997571 w 3162529"/>
                  <a:gd name="connsiteY2740" fmla="*/ 984853 h 1910656"/>
                  <a:gd name="connsiteX2741" fmla="*/ 2994145 w 3162529"/>
                  <a:gd name="connsiteY2741" fmla="*/ 985205 h 1910656"/>
                  <a:gd name="connsiteX2742" fmla="*/ 2986150 w 3162529"/>
                  <a:gd name="connsiteY2742" fmla="*/ 982218 h 1910656"/>
                  <a:gd name="connsiteX2743" fmla="*/ 2985183 w 3162529"/>
                  <a:gd name="connsiteY2743" fmla="*/ 980900 h 1910656"/>
                  <a:gd name="connsiteX2744" fmla="*/ 2983778 w 3162529"/>
                  <a:gd name="connsiteY2744" fmla="*/ 982306 h 1910656"/>
                  <a:gd name="connsiteX2745" fmla="*/ 2992212 w 3162529"/>
                  <a:gd name="connsiteY2745" fmla="*/ 993639 h 1910656"/>
                  <a:gd name="connsiteX2746" fmla="*/ 2996868 w 3162529"/>
                  <a:gd name="connsiteY2746" fmla="*/ 1001721 h 1910656"/>
                  <a:gd name="connsiteX2747" fmla="*/ 2998537 w 3162529"/>
                  <a:gd name="connsiteY2747" fmla="*/ 1001458 h 1910656"/>
                  <a:gd name="connsiteX2748" fmla="*/ 2999504 w 3162529"/>
                  <a:gd name="connsiteY2748" fmla="*/ 1001282 h 1910656"/>
                  <a:gd name="connsiteX2749" fmla="*/ 3002930 w 3162529"/>
                  <a:gd name="connsiteY2749" fmla="*/ 1000931 h 1910656"/>
                  <a:gd name="connsiteX2750" fmla="*/ 3010925 w 3162529"/>
                  <a:gd name="connsiteY2750" fmla="*/ 1003918 h 1910656"/>
                  <a:gd name="connsiteX2751" fmla="*/ 3012945 w 3162529"/>
                  <a:gd name="connsiteY2751" fmla="*/ 1012352 h 1910656"/>
                  <a:gd name="connsiteX2752" fmla="*/ 3012945 w 3162529"/>
                  <a:gd name="connsiteY2752" fmla="*/ 1012615 h 1910656"/>
                  <a:gd name="connsiteX2753" fmla="*/ 3014790 w 3162529"/>
                  <a:gd name="connsiteY2753" fmla="*/ 1017974 h 1910656"/>
                  <a:gd name="connsiteX2754" fmla="*/ 3008728 w 3162529"/>
                  <a:gd name="connsiteY2754" fmla="*/ 1020171 h 1910656"/>
                  <a:gd name="connsiteX2755" fmla="*/ 2998449 w 3162529"/>
                  <a:gd name="connsiteY2755" fmla="*/ 1017798 h 1910656"/>
                  <a:gd name="connsiteX2756" fmla="*/ 3011891 w 3162529"/>
                  <a:gd name="connsiteY2756" fmla="*/ 1036599 h 1910656"/>
                  <a:gd name="connsiteX2757" fmla="*/ 3016196 w 3162529"/>
                  <a:gd name="connsiteY2757" fmla="*/ 1041607 h 1910656"/>
                  <a:gd name="connsiteX2758" fmla="*/ 3016987 w 3162529"/>
                  <a:gd name="connsiteY2758" fmla="*/ 1042837 h 1910656"/>
                  <a:gd name="connsiteX2759" fmla="*/ 3017338 w 3162529"/>
                  <a:gd name="connsiteY2759" fmla="*/ 1043452 h 1910656"/>
                  <a:gd name="connsiteX2760" fmla="*/ 3024015 w 3162529"/>
                  <a:gd name="connsiteY2760" fmla="*/ 1054697 h 1910656"/>
                  <a:gd name="connsiteX2761" fmla="*/ 3013121 w 3162529"/>
                  <a:gd name="connsiteY2761" fmla="*/ 1058036 h 1910656"/>
                  <a:gd name="connsiteX2762" fmla="*/ 3019622 w 3162529"/>
                  <a:gd name="connsiteY2762" fmla="*/ 1071038 h 1910656"/>
                  <a:gd name="connsiteX2763" fmla="*/ 3027177 w 3162529"/>
                  <a:gd name="connsiteY2763" fmla="*/ 1086324 h 1910656"/>
                  <a:gd name="connsiteX2764" fmla="*/ 3030955 w 3162529"/>
                  <a:gd name="connsiteY2764" fmla="*/ 1090805 h 1910656"/>
                  <a:gd name="connsiteX2765" fmla="*/ 3029813 w 3162529"/>
                  <a:gd name="connsiteY2765" fmla="*/ 1098712 h 1910656"/>
                  <a:gd name="connsiteX2766" fmla="*/ 3034821 w 3162529"/>
                  <a:gd name="connsiteY2766" fmla="*/ 1115404 h 1910656"/>
                  <a:gd name="connsiteX2767" fmla="*/ 3035875 w 3162529"/>
                  <a:gd name="connsiteY2767" fmla="*/ 1118830 h 1910656"/>
                  <a:gd name="connsiteX2768" fmla="*/ 3038862 w 3162529"/>
                  <a:gd name="connsiteY2768" fmla="*/ 1126386 h 1910656"/>
                  <a:gd name="connsiteX2769" fmla="*/ 3040443 w 3162529"/>
                  <a:gd name="connsiteY2769" fmla="*/ 1128494 h 1910656"/>
                  <a:gd name="connsiteX2770" fmla="*/ 3044661 w 3162529"/>
                  <a:gd name="connsiteY2770" fmla="*/ 1135523 h 1910656"/>
                  <a:gd name="connsiteX2771" fmla="*/ 3056521 w 3162529"/>
                  <a:gd name="connsiteY2771" fmla="*/ 1133063 h 1910656"/>
                  <a:gd name="connsiteX2772" fmla="*/ 3056082 w 3162529"/>
                  <a:gd name="connsiteY2772" fmla="*/ 1141497 h 1910656"/>
                  <a:gd name="connsiteX2773" fmla="*/ 3047911 w 3162529"/>
                  <a:gd name="connsiteY2773" fmla="*/ 1149931 h 1910656"/>
                  <a:gd name="connsiteX2774" fmla="*/ 3046154 w 3162529"/>
                  <a:gd name="connsiteY2774" fmla="*/ 1150018 h 1910656"/>
                  <a:gd name="connsiteX2775" fmla="*/ 3046857 w 3162529"/>
                  <a:gd name="connsiteY2775" fmla="*/ 1154499 h 1910656"/>
                  <a:gd name="connsiteX2776" fmla="*/ 3052040 w 3162529"/>
                  <a:gd name="connsiteY2776" fmla="*/ 1164339 h 1910656"/>
                  <a:gd name="connsiteX2777" fmla="*/ 3058278 w 3162529"/>
                  <a:gd name="connsiteY2777" fmla="*/ 1170576 h 1910656"/>
                  <a:gd name="connsiteX2778" fmla="*/ 3058893 w 3162529"/>
                  <a:gd name="connsiteY2778" fmla="*/ 1171718 h 1910656"/>
                  <a:gd name="connsiteX2779" fmla="*/ 3063285 w 3162529"/>
                  <a:gd name="connsiteY2779" fmla="*/ 1178044 h 1910656"/>
                  <a:gd name="connsiteX2780" fmla="*/ 3056345 w 3162529"/>
                  <a:gd name="connsiteY2780" fmla="*/ 1181382 h 1910656"/>
                  <a:gd name="connsiteX2781" fmla="*/ 3054412 w 3162529"/>
                  <a:gd name="connsiteY2781" fmla="*/ 1182173 h 1910656"/>
                  <a:gd name="connsiteX2782" fmla="*/ 3053270 w 3162529"/>
                  <a:gd name="connsiteY2782" fmla="*/ 1182700 h 1910656"/>
                  <a:gd name="connsiteX2783" fmla="*/ 3055554 w 3162529"/>
                  <a:gd name="connsiteY2783" fmla="*/ 1190080 h 1910656"/>
                  <a:gd name="connsiteX2784" fmla="*/ 3068557 w 3162529"/>
                  <a:gd name="connsiteY2784" fmla="*/ 1219247 h 1910656"/>
                  <a:gd name="connsiteX2785" fmla="*/ 3069172 w 3162529"/>
                  <a:gd name="connsiteY2785" fmla="*/ 1228296 h 1910656"/>
                  <a:gd name="connsiteX2786" fmla="*/ 3068908 w 3162529"/>
                  <a:gd name="connsiteY2786" fmla="*/ 1229087 h 1910656"/>
                  <a:gd name="connsiteX2787" fmla="*/ 3068117 w 3162529"/>
                  <a:gd name="connsiteY2787" fmla="*/ 1232425 h 1910656"/>
                  <a:gd name="connsiteX2788" fmla="*/ 3070314 w 3162529"/>
                  <a:gd name="connsiteY2788" fmla="*/ 1238663 h 1910656"/>
                  <a:gd name="connsiteX2789" fmla="*/ 3071104 w 3162529"/>
                  <a:gd name="connsiteY2789" fmla="*/ 1243758 h 1910656"/>
                  <a:gd name="connsiteX2790" fmla="*/ 3078045 w 3162529"/>
                  <a:gd name="connsiteY2790" fmla="*/ 1262823 h 1910656"/>
                  <a:gd name="connsiteX2791" fmla="*/ 3081208 w 3162529"/>
                  <a:gd name="connsiteY2791" fmla="*/ 1271081 h 1910656"/>
                  <a:gd name="connsiteX2792" fmla="*/ 3081208 w 3162529"/>
                  <a:gd name="connsiteY2792" fmla="*/ 1271081 h 1910656"/>
                  <a:gd name="connsiteX2793" fmla="*/ 3087885 w 3162529"/>
                  <a:gd name="connsiteY2793" fmla="*/ 1271608 h 1910656"/>
                  <a:gd name="connsiteX2794" fmla="*/ 3099657 w 3162529"/>
                  <a:gd name="connsiteY2794" fmla="*/ 1277494 h 1910656"/>
                  <a:gd name="connsiteX2795" fmla="*/ 3081208 w 3162529"/>
                  <a:gd name="connsiteY2795" fmla="*/ 1286719 h 1910656"/>
                  <a:gd name="connsiteX2796" fmla="*/ 3081120 w 3162529"/>
                  <a:gd name="connsiteY2796" fmla="*/ 1287158 h 1910656"/>
                  <a:gd name="connsiteX2797" fmla="*/ 3083316 w 3162529"/>
                  <a:gd name="connsiteY2797" fmla="*/ 1294362 h 1910656"/>
                  <a:gd name="connsiteX2798" fmla="*/ 3088412 w 3162529"/>
                  <a:gd name="connsiteY2798" fmla="*/ 1303411 h 1910656"/>
                  <a:gd name="connsiteX2799" fmla="*/ 3089202 w 3162529"/>
                  <a:gd name="connsiteY2799" fmla="*/ 1305783 h 1910656"/>
                  <a:gd name="connsiteX2800" fmla="*/ 3089993 w 3162529"/>
                  <a:gd name="connsiteY2800" fmla="*/ 1307804 h 1910656"/>
                  <a:gd name="connsiteX2801" fmla="*/ 3093859 w 3162529"/>
                  <a:gd name="connsiteY2801" fmla="*/ 1317556 h 1910656"/>
                  <a:gd name="connsiteX2802" fmla="*/ 3086830 w 3162529"/>
                  <a:gd name="connsiteY2802" fmla="*/ 1317556 h 1910656"/>
                  <a:gd name="connsiteX2803" fmla="*/ 3088763 w 3162529"/>
                  <a:gd name="connsiteY2803" fmla="*/ 1328977 h 1910656"/>
                  <a:gd name="connsiteX2804" fmla="*/ 3096494 w 3162529"/>
                  <a:gd name="connsiteY2804" fmla="*/ 1349007 h 1910656"/>
                  <a:gd name="connsiteX2805" fmla="*/ 3099042 w 3162529"/>
                  <a:gd name="connsiteY2805" fmla="*/ 1352785 h 1910656"/>
                  <a:gd name="connsiteX2806" fmla="*/ 3100535 w 3162529"/>
                  <a:gd name="connsiteY2806" fmla="*/ 1352785 h 1910656"/>
                  <a:gd name="connsiteX2807" fmla="*/ 3108267 w 3162529"/>
                  <a:gd name="connsiteY2807" fmla="*/ 1358847 h 1910656"/>
                  <a:gd name="connsiteX2808" fmla="*/ 3103083 w 3162529"/>
                  <a:gd name="connsiteY2808" fmla="*/ 1371674 h 1910656"/>
                  <a:gd name="connsiteX2809" fmla="*/ 3096318 w 3162529"/>
                  <a:gd name="connsiteY2809" fmla="*/ 1372991 h 1910656"/>
                  <a:gd name="connsiteX2810" fmla="*/ 3095703 w 3162529"/>
                  <a:gd name="connsiteY2810" fmla="*/ 1374836 h 1910656"/>
                  <a:gd name="connsiteX2811" fmla="*/ 3096406 w 3162529"/>
                  <a:gd name="connsiteY2811" fmla="*/ 1375539 h 1910656"/>
                  <a:gd name="connsiteX2812" fmla="*/ 3105367 w 3162529"/>
                  <a:gd name="connsiteY2812" fmla="*/ 1390035 h 1910656"/>
                  <a:gd name="connsiteX2813" fmla="*/ 3106685 w 3162529"/>
                  <a:gd name="connsiteY2813" fmla="*/ 1392758 h 1910656"/>
                  <a:gd name="connsiteX2814" fmla="*/ 3106773 w 3162529"/>
                  <a:gd name="connsiteY2814" fmla="*/ 1400050 h 1910656"/>
                  <a:gd name="connsiteX2815" fmla="*/ 3108355 w 3162529"/>
                  <a:gd name="connsiteY2815" fmla="*/ 1399787 h 1910656"/>
                  <a:gd name="connsiteX2816" fmla="*/ 3113626 w 3162529"/>
                  <a:gd name="connsiteY2816" fmla="*/ 1400314 h 1910656"/>
                  <a:gd name="connsiteX2817" fmla="*/ 3116085 w 3162529"/>
                  <a:gd name="connsiteY2817" fmla="*/ 1402335 h 1910656"/>
                  <a:gd name="connsiteX2818" fmla="*/ 3116701 w 3162529"/>
                  <a:gd name="connsiteY2818" fmla="*/ 1402949 h 1910656"/>
                  <a:gd name="connsiteX2819" fmla="*/ 3117140 w 3162529"/>
                  <a:gd name="connsiteY2819" fmla="*/ 1403740 h 1910656"/>
                  <a:gd name="connsiteX2820" fmla="*/ 3119951 w 3162529"/>
                  <a:gd name="connsiteY2820" fmla="*/ 1411559 h 1910656"/>
                  <a:gd name="connsiteX2821" fmla="*/ 3121533 w 3162529"/>
                  <a:gd name="connsiteY2821" fmla="*/ 1420432 h 1910656"/>
                  <a:gd name="connsiteX2822" fmla="*/ 3112571 w 3162529"/>
                  <a:gd name="connsiteY2822" fmla="*/ 1419202 h 1910656"/>
                  <a:gd name="connsiteX2823" fmla="*/ 3105631 w 3162529"/>
                  <a:gd name="connsiteY2823" fmla="*/ 1414898 h 1910656"/>
                  <a:gd name="connsiteX2824" fmla="*/ 3103874 w 3162529"/>
                  <a:gd name="connsiteY2824" fmla="*/ 1410066 h 1910656"/>
                  <a:gd name="connsiteX2825" fmla="*/ 3103259 w 3162529"/>
                  <a:gd name="connsiteY2825" fmla="*/ 1412350 h 1910656"/>
                  <a:gd name="connsiteX2826" fmla="*/ 3101502 w 3162529"/>
                  <a:gd name="connsiteY2826" fmla="*/ 1410768 h 1910656"/>
                  <a:gd name="connsiteX2827" fmla="*/ 3104752 w 3162529"/>
                  <a:gd name="connsiteY2827" fmla="*/ 1432205 h 1910656"/>
                  <a:gd name="connsiteX2828" fmla="*/ 3105719 w 3162529"/>
                  <a:gd name="connsiteY2828" fmla="*/ 1435455 h 1910656"/>
                  <a:gd name="connsiteX2829" fmla="*/ 3106949 w 3162529"/>
                  <a:gd name="connsiteY2829" fmla="*/ 1447403 h 1910656"/>
                  <a:gd name="connsiteX2830" fmla="*/ 3107739 w 3162529"/>
                  <a:gd name="connsiteY2830" fmla="*/ 1447316 h 1910656"/>
                  <a:gd name="connsiteX2831" fmla="*/ 3121708 w 3162529"/>
                  <a:gd name="connsiteY2831" fmla="*/ 1445734 h 1910656"/>
                  <a:gd name="connsiteX2832" fmla="*/ 3107212 w 3162529"/>
                  <a:gd name="connsiteY2832" fmla="*/ 1467522 h 1910656"/>
                  <a:gd name="connsiteX2833" fmla="*/ 3107827 w 3162529"/>
                  <a:gd name="connsiteY2833" fmla="*/ 1470948 h 1910656"/>
                  <a:gd name="connsiteX2834" fmla="*/ 3111605 w 3162529"/>
                  <a:gd name="connsiteY2834" fmla="*/ 1486498 h 1910656"/>
                  <a:gd name="connsiteX2835" fmla="*/ 3111693 w 3162529"/>
                  <a:gd name="connsiteY2835" fmla="*/ 1486674 h 1910656"/>
                  <a:gd name="connsiteX2836" fmla="*/ 3114328 w 3162529"/>
                  <a:gd name="connsiteY2836" fmla="*/ 1498446 h 1910656"/>
                  <a:gd name="connsiteX2837" fmla="*/ 3111956 w 3162529"/>
                  <a:gd name="connsiteY2837" fmla="*/ 1501697 h 1910656"/>
                  <a:gd name="connsiteX2838" fmla="*/ 3111869 w 3162529"/>
                  <a:gd name="connsiteY2838" fmla="*/ 1512152 h 1910656"/>
                  <a:gd name="connsiteX2839" fmla="*/ 3112132 w 3162529"/>
                  <a:gd name="connsiteY2839" fmla="*/ 1516808 h 1910656"/>
                  <a:gd name="connsiteX2840" fmla="*/ 3112747 w 3162529"/>
                  <a:gd name="connsiteY2840" fmla="*/ 1525769 h 1910656"/>
                  <a:gd name="connsiteX2841" fmla="*/ 3116437 w 3162529"/>
                  <a:gd name="connsiteY2841" fmla="*/ 1536751 h 1910656"/>
                  <a:gd name="connsiteX2842" fmla="*/ 3118370 w 3162529"/>
                  <a:gd name="connsiteY2842" fmla="*/ 1543340 h 1910656"/>
                  <a:gd name="connsiteX2843" fmla="*/ 3126716 w 3162529"/>
                  <a:gd name="connsiteY2843" fmla="*/ 1538332 h 1910656"/>
                  <a:gd name="connsiteX2844" fmla="*/ 3127243 w 3162529"/>
                  <a:gd name="connsiteY2844" fmla="*/ 1560735 h 1910656"/>
                  <a:gd name="connsiteX2845" fmla="*/ 3121357 w 3162529"/>
                  <a:gd name="connsiteY2845" fmla="*/ 1561438 h 1910656"/>
                  <a:gd name="connsiteX2846" fmla="*/ 3114065 w 3162529"/>
                  <a:gd name="connsiteY2846" fmla="*/ 1560559 h 1910656"/>
                  <a:gd name="connsiteX2847" fmla="*/ 3119336 w 3162529"/>
                  <a:gd name="connsiteY2847" fmla="*/ 1574616 h 1910656"/>
                  <a:gd name="connsiteX2848" fmla="*/ 3121357 w 3162529"/>
                  <a:gd name="connsiteY2848" fmla="*/ 1579536 h 1910656"/>
                  <a:gd name="connsiteX2849" fmla="*/ 3121620 w 3162529"/>
                  <a:gd name="connsiteY2849" fmla="*/ 1580678 h 1910656"/>
                  <a:gd name="connsiteX2850" fmla="*/ 3119775 w 3162529"/>
                  <a:gd name="connsiteY2850" fmla="*/ 1590957 h 1910656"/>
                  <a:gd name="connsiteX2851" fmla="*/ 3131636 w 3162529"/>
                  <a:gd name="connsiteY2851" fmla="*/ 1591923 h 1910656"/>
                  <a:gd name="connsiteX2852" fmla="*/ 3133129 w 3162529"/>
                  <a:gd name="connsiteY2852" fmla="*/ 1595876 h 1910656"/>
                  <a:gd name="connsiteX2853" fmla="*/ 44366 w 3162529"/>
                  <a:gd name="connsiteY2853" fmla="*/ 1568290 h 1910656"/>
                  <a:gd name="connsiteX2854" fmla="*/ 39007 w 3162529"/>
                  <a:gd name="connsiteY2854" fmla="*/ 1568905 h 1910656"/>
                  <a:gd name="connsiteX2855" fmla="*/ 41731 w 3162529"/>
                  <a:gd name="connsiteY2855" fmla="*/ 1572683 h 1910656"/>
                  <a:gd name="connsiteX2856" fmla="*/ 43312 w 3162529"/>
                  <a:gd name="connsiteY2856" fmla="*/ 1573386 h 1910656"/>
                  <a:gd name="connsiteX2857" fmla="*/ 45069 w 3162529"/>
                  <a:gd name="connsiteY2857" fmla="*/ 1570047 h 1910656"/>
                  <a:gd name="connsiteX2858" fmla="*/ 44366 w 3162529"/>
                  <a:gd name="connsiteY2858" fmla="*/ 1568290 h 1910656"/>
                  <a:gd name="connsiteX2859" fmla="*/ 3159837 w 3162529"/>
                  <a:gd name="connsiteY2859" fmla="*/ 1564513 h 1910656"/>
                  <a:gd name="connsiteX2860" fmla="*/ 3159925 w 3162529"/>
                  <a:gd name="connsiteY2860" fmla="*/ 1564600 h 1910656"/>
                  <a:gd name="connsiteX2861" fmla="*/ 3159837 w 3162529"/>
                  <a:gd name="connsiteY2861" fmla="*/ 1564513 h 1910656"/>
                  <a:gd name="connsiteX2862" fmla="*/ 17659 w 3162529"/>
                  <a:gd name="connsiteY2862" fmla="*/ 1554849 h 1910656"/>
                  <a:gd name="connsiteX2863" fmla="*/ 32154 w 3162529"/>
                  <a:gd name="connsiteY2863" fmla="*/ 1564513 h 1910656"/>
                  <a:gd name="connsiteX2864" fmla="*/ 41643 w 3162529"/>
                  <a:gd name="connsiteY2864" fmla="*/ 1560998 h 1910656"/>
                  <a:gd name="connsiteX2865" fmla="*/ 42521 w 3162529"/>
                  <a:gd name="connsiteY2865" fmla="*/ 1560735 h 1910656"/>
                  <a:gd name="connsiteX2866" fmla="*/ 37250 w 3162529"/>
                  <a:gd name="connsiteY2866" fmla="*/ 1550105 h 1910656"/>
                  <a:gd name="connsiteX2867" fmla="*/ 43224 w 3162529"/>
                  <a:gd name="connsiteY2867" fmla="*/ 1539123 h 1910656"/>
                  <a:gd name="connsiteX2868" fmla="*/ 45420 w 3162529"/>
                  <a:gd name="connsiteY2868" fmla="*/ 1538420 h 1910656"/>
                  <a:gd name="connsiteX2869" fmla="*/ 46738 w 3162529"/>
                  <a:gd name="connsiteY2869" fmla="*/ 1535082 h 1910656"/>
                  <a:gd name="connsiteX2870" fmla="*/ 52273 w 3162529"/>
                  <a:gd name="connsiteY2870" fmla="*/ 1504948 h 1910656"/>
                  <a:gd name="connsiteX2871" fmla="*/ 52361 w 3162529"/>
                  <a:gd name="connsiteY2871" fmla="*/ 1499149 h 1910656"/>
                  <a:gd name="connsiteX2872" fmla="*/ 51922 w 3162529"/>
                  <a:gd name="connsiteY2872" fmla="*/ 1498886 h 1910656"/>
                  <a:gd name="connsiteX2873" fmla="*/ 41467 w 3162529"/>
                  <a:gd name="connsiteY2873" fmla="*/ 1493263 h 1910656"/>
                  <a:gd name="connsiteX2874" fmla="*/ 51834 w 3162529"/>
                  <a:gd name="connsiteY2874" fmla="*/ 1487465 h 1910656"/>
                  <a:gd name="connsiteX2875" fmla="*/ 53239 w 3162529"/>
                  <a:gd name="connsiteY2875" fmla="*/ 1482633 h 1910656"/>
                  <a:gd name="connsiteX2876" fmla="*/ 53415 w 3162529"/>
                  <a:gd name="connsiteY2876" fmla="*/ 1480173 h 1910656"/>
                  <a:gd name="connsiteX2877" fmla="*/ 55260 w 3162529"/>
                  <a:gd name="connsiteY2877" fmla="*/ 1469191 h 1910656"/>
                  <a:gd name="connsiteX2878" fmla="*/ 56754 w 3162529"/>
                  <a:gd name="connsiteY2878" fmla="*/ 1460494 h 1910656"/>
                  <a:gd name="connsiteX2879" fmla="*/ 56929 w 3162529"/>
                  <a:gd name="connsiteY2879" fmla="*/ 1458385 h 1910656"/>
                  <a:gd name="connsiteX2880" fmla="*/ 52537 w 3162529"/>
                  <a:gd name="connsiteY2880" fmla="*/ 1457331 h 1910656"/>
                  <a:gd name="connsiteX2881" fmla="*/ 49198 w 3162529"/>
                  <a:gd name="connsiteY2881" fmla="*/ 1452587 h 1910656"/>
                  <a:gd name="connsiteX2882" fmla="*/ 32682 w 3162529"/>
                  <a:gd name="connsiteY2882" fmla="*/ 1461109 h 1910656"/>
                  <a:gd name="connsiteX2883" fmla="*/ 46299 w 3162529"/>
                  <a:gd name="connsiteY2883" fmla="*/ 1440287 h 1910656"/>
                  <a:gd name="connsiteX2884" fmla="*/ 47529 w 3162529"/>
                  <a:gd name="connsiteY2884" fmla="*/ 1438618 h 1910656"/>
                  <a:gd name="connsiteX2885" fmla="*/ 47353 w 3162529"/>
                  <a:gd name="connsiteY2885" fmla="*/ 1437388 h 1910656"/>
                  <a:gd name="connsiteX2886" fmla="*/ 48144 w 3162529"/>
                  <a:gd name="connsiteY2886" fmla="*/ 1437915 h 1910656"/>
                  <a:gd name="connsiteX2887" fmla="*/ 56841 w 3162529"/>
                  <a:gd name="connsiteY2887" fmla="*/ 1434577 h 1910656"/>
                  <a:gd name="connsiteX2888" fmla="*/ 57632 w 3162529"/>
                  <a:gd name="connsiteY2888" fmla="*/ 1434577 h 1910656"/>
                  <a:gd name="connsiteX2889" fmla="*/ 57720 w 3162529"/>
                  <a:gd name="connsiteY2889" fmla="*/ 1434401 h 1910656"/>
                  <a:gd name="connsiteX2890" fmla="*/ 61937 w 3162529"/>
                  <a:gd name="connsiteY2890" fmla="*/ 1414898 h 1910656"/>
                  <a:gd name="connsiteX2891" fmla="*/ 61937 w 3162529"/>
                  <a:gd name="connsiteY2891" fmla="*/ 1414810 h 1910656"/>
                  <a:gd name="connsiteX2892" fmla="*/ 57632 w 3162529"/>
                  <a:gd name="connsiteY2892" fmla="*/ 1411910 h 1910656"/>
                  <a:gd name="connsiteX2893" fmla="*/ 54030 w 3162529"/>
                  <a:gd name="connsiteY2893" fmla="*/ 1413228 h 1910656"/>
                  <a:gd name="connsiteX2894" fmla="*/ 47177 w 3162529"/>
                  <a:gd name="connsiteY2894" fmla="*/ 1412789 h 1910656"/>
                  <a:gd name="connsiteX2895" fmla="*/ 43663 w 3162529"/>
                  <a:gd name="connsiteY2895" fmla="*/ 1406815 h 1910656"/>
                  <a:gd name="connsiteX2896" fmla="*/ 43136 w 3162529"/>
                  <a:gd name="connsiteY2896" fmla="*/ 1402335 h 1910656"/>
                  <a:gd name="connsiteX2897" fmla="*/ 40061 w 3162529"/>
                  <a:gd name="connsiteY2897" fmla="*/ 1400314 h 1910656"/>
                  <a:gd name="connsiteX2898" fmla="*/ 42785 w 3162529"/>
                  <a:gd name="connsiteY2898" fmla="*/ 1399260 h 1910656"/>
                  <a:gd name="connsiteX2899" fmla="*/ 42082 w 3162529"/>
                  <a:gd name="connsiteY2899" fmla="*/ 1392846 h 1910656"/>
                  <a:gd name="connsiteX2900" fmla="*/ 48495 w 3162529"/>
                  <a:gd name="connsiteY2900" fmla="*/ 1397063 h 1910656"/>
                  <a:gd name="connsiteX2901" fmla="*/ 52097 w 3162529"/>
                  <a:gd name="connsiteY2901" fmla="*/ 1395745 h 1910656"/>
                  <a:gd name="connsiteX2902" fmla="*/ 56754 w 3162529"/>
                  <a:gd name="connsiteY2902" fmla="*/ 1395306 h 1910656"/>
                  <a:gd name="connsiteX2903" fmla="*/ 56666 w 3162529"/>
                  <a:gd name="connsiteY2903" fmla="*/ 1386345 h 1910656"/>
                  <a:gd name="connsiteX2904" fmla="*/ 61146 w 3162529"/>
                  <a:gd name="connsiteY2904" fmla="*/ 1380810 h 1910656"/>
                  <a:gd name="connsiteX2905" fmla="*/ 62991 w 3162529"/>
                  <a:gd name="connsiteY2905" fmla="*/ 1378790 h 1910656"/>
                  <a:gd name="connsiteX2906" fmla="*/ 65363 w 3162529"/>
                  <a:gd name="connsiteY2906" fmla="*/ 1375627 h 1910656"/>
                  <a:gd name="connsiteX2907" fmla="*/ 68087 w 3162529"/>
                  <a:gd name="connsiteY2907" fmla="*/ 1372025 h 1910656"/>
                  <a:gd name="connsiteX2908" fmla="*/ 67296 w 3162529"/>
                  <a:gd name="connsiteY2908" fmla="*/ 1369565 h 1910656"/>
                  <a:gd name="connsiteX2909" fmla="*/ 60004 w 3162529"/>
                  <a:gd name="connsiteY2909" fmla="*/ 1374309 h 1910656"/>
                  <a:gd name="connsiteX2910" fmla="*/ 54381 w 3162529"/>
                  <a:gd name="connsiteY2910" fmla="*/ 1353048 h 1910656"/>
                  <a:gd name="connsiteX2911" fmla="*/ 60268 w 3162529"/>
                  <a:gd name="connsiteY2911" fmla="*/ 1351116 h 1910656"/>
                  <a:gd name="connsiteX2912" fmla="*/ 67560 w 3162529"/>
                  <a:gd name="connsiteY2912" fmla="*/ 1350413 h 1910656"/>
                  <a:gd name="connsiteX2913" fmla="*/ 70283 w 3162529"/>
                  <a:gd name="connsiteY2913" fmla="*/ 1341891 h 1910656"/>
                  <a:gd name="connsiteX2914" fmla="*/ 71513 w 3162529"/>
                  <a:gd name="connsiteY2914" fmla="*/ 1338289 h 1910656"/>
                  <a:gd name="connsiteX2915" fmla="*/ 75291 w 3162529"/>
                  <a:gd name="connsiteY2915" fmla="*/ 1324408 h 1910656"/>
                  <a:gd name="connsiteX2916" fmla="*/ 73006 w 3162529"/>
                  <a:gd name="connsiteY2916" fmla="*/ 1326692 h 1910656"/>
                  <a:gd name="connsiteX2917" fmla="*/ 72392 w 3162529"/>
                  <a:gd name="connsiteY2917" fmla="*/ 1311406 h 1910656"/>
                  <a:gd name="connsiteX2918" fmla="*/ 72216 w 3162529"/>
                  <a:gd name="connsiteY2918" fmla="*/ 1309737 h 1910656"/>
                  <a:gd name="connsiteX2919" fmla="*/ 72567 w 3162529"/>
                  <a:gd name="connsiteY2919" fmla="*/ 1302093 h 1910656"/>
                  <a:gd name="connsiteX2920" fmla="*/ 79771 w 3162529"/>
                  <a:gd name="connsiteY2920" fmla="*/ 1291463 h 1910656"/>
                  <a:gd name="connsiteX2921" fmla="*/ 81704 w 3162529"/>
                  <a:gd name="connsiteY2921" fmla="*/ 1284347 h 1910656"/>
                  <a:gd name="connsiteX2922" fmla="*/ 81704 w 3162529"/>
                  <a:gd name="connsiteY2922" fmla="*/ 1283908 h 1910656"/>
                  <a:gd name="connsiteX2923" fmla="*/ 65363 w 3162529"/>
                  <a:gd name="connsiteY2923" fmla="*/ 1279251 h 1910656"/>
                  <a:gd name="connsiteX2924" fmla="*/ 78453 w 3162529"/>
                  <a:gd name="connsiteY2924" fmla="*/ 1266161 h 1910656"/>
                  <a:gd name="connsiteX2925" fmla="*/ 81704 w 3162529"/>
                  <a:gd name="connsiteY2925" fmla="*/ 1267040 h 1910656"/>
                  <a:gd name="connsiteX2926" fmla="*/ 87942 w 3162529"/>
                  <a:gd name="connsiteY2926" fmla="*/ 1256585 h 1910656"/>
                  <a:gd name="connsiteX2927" fmla="*/ 88469 w 3162529"/>
                  <a:gd name="connsiteY2927" fmla="*/ 1255970 h 1910656"/>
                  <a:gd name="connsiteX2928" fmla="*/ 88820 w 3162529"/>
                  <a:gd name="connsiteY2928" fmla="*/ 1254828 h 1910656"/>
                  <a:gd name="connsiteX2929" fmla="*/ 90577 w 3162529"/>
                  <a:gd name="connsiteY2929" fmla="*/ 1250172 h 1910656"/>
                  <a:gd name="connsiteX2930" fmla="*/ 92159 w 3162529"/>
                  <a:gd name="connsiteY2930" fmla="*/ 1241211 h 1910656"/>
                  <a:gd name="connsiteX2931" fmla="*/ 93564 w 3162529"/>
                  <a:gd name="connsiteY2931" fmla="*/ 1231020 h 1910656"/>
                  <a:gd name="connsiteX2932" fmla="*/ 87415 w 3162529"/>
                  <a:gd name="connsiteY2932" fmla="*/ 1230932 h 1910656"/>
                  <a:gd name="connsiteX2933" fmla="*/ 90929 w 3162529"/>
                  <a:gd name="connsiteY2933" fmla="*/ 1222059 h 1910656"/>
                  <a:gd name="connsiteX2934" fmla="*/ 91104 w 3162529"/>
                  <a:gd name="connsiteY2934" fmla="*/ 1221619 h 1910656"/>
                  <a:gd name="connsiteX2935" fmla="*/ 91104 w 3162529"/>
                  <a:gd name="connsiteY2935" fmla="*/ 1221531 h 1910656"/>
                  <a:gd name="connsiteX2936" fmla="*/ 65978 w 3162529"/>
                  <a:gd name="connsiteY2936" fmla="*/ 1213010 h 1910656"/>
                  <a:gd name="connsiteX2937" fmla="*/ 65451 w 3162529"/>
                  <a:gd name="connsiteY2937" fmla="*/ 1219950 h 1910656"/>
                  <a:gd name="connsiteX2938" fmla="*/ 65451 w 3162529"/>
                  <a:gd name="connsiteY2938" fmla="*/ 1223640 h 1910656"/>
                  <a:gd name="connsiteX2939" fmla="*/ 57720 w 3162529"/>
                  <a:gd name="connsiteY2939" fmla="*/ 1245867 h 1910656"/>
                  <a:gd name="connsiteX2940" fmla="*/ 55611 w 3162529"/>
                  <a:gd name="connsiteY2940" fmla="*/ 1257024 h 1910656"/>
                  <a:gd name="connsiteX2941" fmla="*/ 47705 w 3162529"/>
                  <a:gd name="connsiteY2941" fmla="*/ 1288564 h 1910656"/>
                  <a:gd name="connsiteX2942" fmla="*/ 46738 w 3162529"/>
                  <a:gd name="connsiteY2942" fmla="*/ 1291814 h 1910656"/>
                  <a:gd name="connsiteX2943" fmla="*/ 54206 w 3162529"/>
                  <a:gd name="connsiteY2943" fmla="*/ 1288476 h 1910656"/>
                  <a:gd name="connsiteX2944" fmla="*/ 62815 w 3162529"/>
                  <a:gd name="connsiteY2944" fmla="*/ 1287422 h 1910656"/>
                  <a:gd name="connsiteX2945" fmla="*/ 69668 w 3162529"/>
                  <a:gd name="connsiteY2945" fmla="*/ 1288827 h 1910656"/>
                  <a:gd name="connsiteX2946" fmla="*/ 67735 w 3162529"/>
                  <a:gd name="connsiteY2946" fmla="*/ 1296119 h 1910656"/>
                  <a:gd name="connsiteX2947" fmla="*/ 59741 w 3162529"/>
                  <a:gd name="connsiteY2947" fmla="*/ 1301918 h 1910656"/>
                  <a:gd name="connsiteX2948" fmla="*/ 55787 w 3162529"/>
                  <a:gd name="connsiteY2948" fmla="*/ 1300951 h 1910656"/>
                  <a:gd name="connsiteX2949" fmla="*/ 45860 w 3162529"/>
                  <a:gd name="connsiteY2949" fmla="*/ 1298403 h 1910656"/>
                  <a:gd name="connsiteX2950" fmla="*/ 45596 w 3162529"/>
                  <a:gd name="connsiteY2950" fmla="*/ 1305783 h 1910656"/>
                  <a:gd name="connsiteX2951" fmla="*/ 45069 w 3162529"/>
                  <a:gd name="connsiteY2951" fmla="*/ 1315799 h 1910656"/>
                  <a:gd name="connsiteX2952" fmla="*/ 43224 w 3162529"/>
                  <a:gd name="connsiteY2952" fmla="*/ 1326692 h 1910656"/>
                  <a:gd name="connsiteX2953" fmla="*/ 39183 w 3162529"/>
                  <a:gd name="connsiteY2953" fmla="*/ 1341188 h 1910656"/>
                  <a:gd name="connsiteX2954" fmla="*/ 35756 w 3162529"/>
                  <a:gd name="connsiteY2954" fmla="*/ 1353400 h 1910656"/>
                  <a:gd name="connsiteX2955" fmla="*/ 36284 w 3162529"/>
                  <a:gd name="connsiteY2955" fmla="*/ 1354366 h 1910656"/>
                  <a:gd name="connsiteX2956" fmla="*/ 42785 w 3162529"/>
                  <a:gd name="connsiteY2956" fmla="*/ 1368774 h 1910656"/>
                  <a:gd name="connsiteX2957" fmla="*/ 43751 w 3162529"/>
                  <a:gd name="connsiteY2957" fmla="*/ 1371937 h 1910656"/>
                  <a:gd name="connsiteX2958" fmla="*/ 43927 w 3162529"/>
                  <a:gd name="connsiteY2958" fmla="*/ 1372552 h 1910656"/>
                  <a:gd name="connsiteX2959" fmla="*/ 46299 w 3162529"/>
                  <a:gd name="connsiteY2959" fmla="*/ 1381689 h 1910656"/>
                  <a:gd name="connsiteX2960" fmla="*/ 36899 w 3162529"/>
                  <a:gd name="connsiteY2960" fmla="*/ 1380722 h 1910656"/>
                  <a:gd name="connsiteX2961" fmla="*/ 36459 w 3162529"/>
                  <a:gd name="connsiteY2961" fmla="*/ 1380722 h 1910656"/>
                  <a:gd name="connsiteX2962" fmla="*/ 31803 w 3162529"/>
                  <a:gd name="connsiteY2962" fmla="*/ 1380020 h 1910656"/>
                  <a:gd name="connsiteX2963" fmla="*/ 30925 w 3162529"/>
                  <a:gd name="connsiteY2963" fmla="*/ 1389596 h 1910656"/>
                  <a:gd name="connsiteX2964" fmla="*/ 29167 w 3162529"/>
                  <a:gd name="connsiteY2964" fmla="*/ 1406815 h 1910656"/>
                  <a:gd name="connsiteX2965" fmla="*/ 26444 w 3162529"/>
                  <a:gd name="connsiteY2965" fmla="*/ 1420959 h 1910656"/>
                  <a:gd name="connsiteX2966" fmla="*/ 24160 w 3162529"/>
                  <a:gd name="connsiteY2966" fmla="*/ 1432293 h 1910656"/>
                  <a:gd name="connsiteX2967" fmla="*/ 24687 w 3162529"/>
                  <a:gd name="connsiteY2967" fmla="*/ 1436158 h 1910656"/>
                  <a:gd name="connsiteX2968" fmla="*/ 25214 w 3162529"/>
                  <a:gd name="connsiteY2968" fmla="*/ 1438794 h 1910656"/>
                  <a:gd name="connsiteX2969" fmla="*/ 25653 w 3162529"/>
                  <a:gd name="connsiteY2969" fmla="*/ 1439936 h 1910656"/>
                  <a:gd name="connsiteX2970" fmla="*/ 25741 w 3162529"/>
                  <a:gd name="connsiteY2970" fmla="*/ 1448897 h 1910656"/>
                  <a:gd name="connsiteX2971" fmla="*/ 22930 w 3162529"/>
                  <a:gd name="connsiteY2971" fmla="*/ 1464008 h 1910656"/>
                  <a:gd name="connsiteX2972" fmla="*/ 19767 w 3162529"/>
                  <a:gd name="connsiteY2972" fmla="*/ 1482457 h 1910656"/>
                  <a:gd name="connsiteX2973" fmla="*/ 24687 w 3162529"/>
                  <a:gd name="connsiteY2973" fmla="*/ 1477098 h 1910656"/>
                  <a:gd name="connsiteX2974" fmla="*/ 26883 w 3162529"/>
                  <a:gd name="connsiteY2974" fmla="*/ 1476659 h 1910656"/>
                  <a:gd name="connsiteX2975" fmla="*/ 37865 w 3162529"/>
                  <a:gd name="connsiteY2975" fmla="*/ 1477449 h 1910656"/>
                  <a:gd name="connsiteX2976" fmla="*/ 49286 w 3162529"/>
                  <a:gd name="connsiteY2976" fmla="*/ 1480876 h 1910656"/>
                  <a:gd name="connsiteX2977" fmla="*/ 40237 w 3162529"/>
                  <a:gd name="connsiteY2977" fmla="*/ 1488695 h 1910656"/>
                  <a:gd name="connsiteX2978" fmla="*/ 38656 w 3162529"/>
                  <a:gd name="connsiteY2978" fmla="*/ 1490100 h 1910656"/>
                  <a:gd name="connsiteX2979" fmla="*/ 35669 w 3162529"/>
                  <a:gd name="connsiteY2979" fmla="*/ 1492736 h 1910656"/>
                  <a:gd name="connsiteX2980" fmla="*/ 28113 w 3162529"/>
                  <a:gd name="connsiteY2980" fmla="*/ 1495635 h 1910656"/>
                  <a:gd name="connsiteX2981" fmla="*/ 22227 w 3162529"/>
                  <a:gd name="connsiteY2981" fmla="*/ 1491857 h 1910656"/>
                  <a:gd name="connsiteX2982" fmla="*/ 20119 w 3162529"/>
                  <a:gd name="connsiteY2982" fmla="*/ 1491418 h 1910656"/>
                  <a:gd name="connsiteX2983" fmla="*/ 20119 w 3162529"/>
                  <a:gd name="connsiteY2983" fmla="*/ 1494757 h 1910656"/>
                  <a:gd name="connsiteX2984" fmla="*/ 19679 w 3162529"/>
                  <a:gd name="connsiteY2984" fmla="*/ 1519268 h 1910656"/>
                  <a:gd name="connsiteX2985" fmla="*/ 18010 w 3162529"/>
                  <a:gd name="connsiteY2985" fmla="*/ 1531216 h 1910656"/>
                  <a:gd name="connsiteX2986" fmla="*/ 16780 w 3162529"/>
                  <a:gd name="connsiteY2986" fmla="*/ 1547645 h 1910656"/>
                  <a:gd name="connsiteX2987" fmla="*/ 17659 w 3162529"/>
                  <a:gd name="connsiteY2987" fmla="*/ 1554849 h 1910656"/>
                  <a:gd name="connsiteX2988" fmla="*/ 19591 w 3162529"/>
                  <a:gd name="connsiteY2988" fmla="*/ 1558187 h 1910656"/>
                  <a:gd name="connsiteX2989" fmla="*/ 18010 w 3162529"/>
                  <a:gd name="connsiteY2989" fmla="*/ 1558451 h 1910656"/>
                  <a:gd name="connsiteX2990" fmla="*/ 19855 w 3162529"/>
                  <a:gd name="connsiteY2990" fmla="*/ 1563370 h 1910656"/>
                  <a:gd name="connsiteX2991" fmla="*/ 25214 w 3162529"/>
                  <a:gd name="connsiteY2991" fmla="*/ 1562755 h 1910656"/>
                  <a:gd name="connsiteX2992" fmla="*/ 22491 w 3162529"/>
                  <a:gd name="connsiteY2992" fmla="*/ 1558978 h 1910656"/>
                  <a:gd name="connsiteX2993" fmla="*/ 19591 w 3162529"/>
                  <a:gd name="connsiteY2993" fmla="*/ 1558187 h 1910656"/>
                  <a:gd name="connsiteX2994" fmla="*/ 58071 w 3162529"/>
                  <a:gd name="connsiteY2994" fmla="*/ 1541583 h 1910656"/>
                  <a:gd name="connsiteX2995" fmla="*/ 58071 w 3162529"/>
                  <a:gd name="connsiteY2995" fmla="*/ 1541583 h 1910656"/>
                  <a:gd name="connsiteX2996" fmla="*/ 58071 w 3162529"/>
                  <a:gd name="connsiteY2996" fmla="*/ 1541583 h 1910656"/>
                  <a:gd name="connsiteX2997" fmla="*/ 3135150 w 3162529"/>
                  <a:gd name="connsiteY2997" fmla="*/ 1509253 h 1910656"/>
                  <a:gd name="connsiteX2998" fmla="*/ 3132426 w 3162529"/>
                  <a:gd name="connsiteY2998" fmla="*/ 1513118 h 1910656"/>
                  <a:gd name="connsiteX2999" fmla="*/ 3138313 w 3162529"/>
                  <a:gd name="connsiteY2999" fmla="*/ 1513382 h 1910656"/>
                  <a:gd name="connsiteX3000" fmla="*/ 3141212 w 3162529"/>
                  <a:gd name="connsiteY3000" fmla="*/ 1512591 h 1910656"/>
                  <a:gd name="connsiteX3001" fmla="*/ 3141300 w 3162529"/>
                  <a:gd name="connsiteY3001" fmla="*/ 1511712 h 1910656"/>
                  <a:gd name="connsiteX3002" fmla="*/ 3135150 w 3162529"/>
                  <a:gd name="connsiteY3002" fmla="*/ 1509253 h 1910656"/>
                  <a:gd name="connsiteX3003" fmla="*/ 3099657 w 3162529"/>
                  <a:gd name="connsiteY3003" fmla="*/ 1507759 h 1910656"/>
                  <a:gd name="connsiteX3004" fmla="*/ 3099657 w 3162529"/>
                  <a:gd name="connsiteY3004" fmla="*/ 1507759 h 1910656"/>
                  <a:gd name="connsiteX3005" fmla="*/ 3099657 w 3162529"/>
                  <a:gd name="connsiteY3005" fmla="*/ 1507759 h 1910656"/>
                  <a:gd name="connsiteX3006" fmla="*/ 3108706 w 3162529"/>
                  <a:gd name="connsiteY3006" fmla="*/ 1455310 h 1910656"/>
                  <a:gd name="connsiteX3007" fmla="*/ 3109321 w 3162529"/>
                  <a:gd name="connsiteY3007" fmla="*/ 1460669 h 1910656"/>
                  <a:gd name="connsiteX3008" fmla="*/ 3113099 w 3162529"/>
                  <a:gd name="connsiteY3008" fmla="*/ 1457946 h 1910656"/>
                  <a:gd name="connsiteX3009" fmla="*/ 3113713 w 3162529"/>
                  <a:gd name="connsiteY3009" fmla="*/ 1453378 h 1910656"/>
                  <a:gd name="connsiteX3010" fmla="*/ 3108706 w 3162529"/>
                  <a:gd name="connsiteY3010" fmla="*/ 1455310 h 1910656"/>
                  <a:gd name="connsiteX3011" fmla="*/ 56051 w 3162529"/>
                  <a:gd name="connsiteY3011" fmla="*/ 1449073 h 1910656"/>
                  <a:gd name="connsiteX3012" fmla="*/ 56578 w 3162529"/>
                  <a:gd name="connsiteY3012" fmla="*/ 1450566 h 1910656"/>
                  <a:gd name="connsiteX3013" fmla="*/ 57105 w 3162529"/>
                  <a:gd name="connsiteY3013" fmla="*/ 1450478 h 1910656"/>
                  <a:gd name="connsiteX3014" fmla="*/ 57105 w 3162529"/>
                  <a:gd name="connsiteY3014" fmla="*/ 1448458 h 1910656"/>
                  <a:gd name="connsiteX3015" fmla="*/ 56051 w 3162529"/>
                  <a:gd name="connsiteY3015" fmla="*/ 1449073 h 1910656"/>
                  <a:gd name="connsiteX3016" fmla="*/ 57017 w 3162529"/>
                  <a:gd name="connsiteY3016" fmla="*/ 1447403 h 1910656"/>
                  <a:gd name="connsiteX3017" fmla="*/ 57017 w 3162529"/>
                  <a:gd name="connsiteY3017" fmla="*/ 1447579 h 1910656"/>
                  <a:gd name="connsiteX3018" fmla="*/ 57105 w 3162529"/>
                  <a:gd name="connsiteY3018" fmla="*/ 1447491 h 1910656"/>
                  <a:gd name="connsiteX3019" fmla="*/ 57105 w 3162529"/>
                  <a:gd name="connsiteY3019" fmla="*/ 1447403 h 1910656"/>
                  <a:gd name="connsiteX3020" fmla="*/ 57017 w 3162529"/>
                  <a:gd name="connsiteY3020" fmla="*/ 1447403 h 1910656"/>
                  <a:gd name="connsiteX3021" fmla="*/ 3112659 w 3162529"/>
                  <a:gd name="connsiteY3021" fmla="*/ 1419466 h 1910656"/>
                  <a:gd name="connsiteX3022" fmla="*/ 3112659 w 3162529"/>
                  <a:gd name="connsiteY3022" fmla="*/ 1419466 h 1910656"/>
                  <a:gd name="connsiteX3023" fmla="*/ 3112659 w 3162529"/>
                  <a:gd name="connsiteY3023" fmla="*/ 1419466 h 1910656"/>
                  <a:gd name="connsiteX3024" fmla="*/ 62728 w 3162529"/>
                  <a:gd name="connsiteY3024" fmla="*/ 1404531 h 1910656"/>
                  <a:gd name="connsiteX3025" fmla="*/ 62903 w 3162529"/>
                  <a:gd name="connsiteY3025" fmla="*/ 1406112 h 1910656"/>
                  <a:gd name="connsiteX3026" fmla="*/ 63255 w 3162529"/>
                  <a:gd name="connsiteY3026" fmla="*/ 1404092 h 1910656"/>
                  <a:gd name="connsiteX3027" fmla="*/ 62728 w 3162529"/>
                  <a:gd name="connsiteY3027" fmla="*/ 1404531 h 1910656"/>
                  <a:gd name="connsiteX3028" fmla="*/ 50428 w 3162529"/>
                  <a:gd name="connsiteY3028" fmla="*/ 1403652 h 1910656"/>
                  <a:gd name="connsiteX3029" fmla="*/ 51307 w 3162529"/>
                  <a:gd name="connsiteY3029" fmla="*/ 1406024 h 1910656"/>
                  <a:gd name="connsiteX3030" fmla="*/ 55699 w 3162529"/>
                  <a:gd name="connsiteY3030" fmla="*/ 1405497 h 1910656"/>
                  <a:gd name="connsiteX3031" fmla="*/ 54821 w 3162529"/>
                  <a:gd name="connsiteY3031" fmla="*/ 1403125 h 1910656"/>
                  <a:gd name="connsiteX3032" fmla="*/ 50428 w 3162529"/>
                  <a:gd name="connsiteY3032" fmla="*/ 1403652 h 1910656"/>
                  <a:gd name="connsiteX3033" fmla="*/ 3136292 w 3162529"/>
                  <a:gd name="connsiteY3033" fmla="*/ 1378350 h 1910656"/>
                  <a:gd name="connsiteX3034" fmla="*/ 3136292 w 3162529"/>
                  <a:gd name="connsiteY3034" fmla="*/ 1378350 h 1910656"/>
                  <a:gd name="connsiteX3035" fmla="*/ 3136292 w 3162529"/>
                  <a:gd name="connsiteY3035" fmla="*/ 1378350 h 1910656"/>
                  <a:gd name="connsiteX3036" fmla="*/ 3098075 w 3162529"/>
                  <a:gd name="connsiteY3036" fmla="*/ 1365612 h 1910656"/>
                  <a:gd name="connsiteX3037" fmla="*/ 3098866 w 3162529"/>
                  <a:gd name="connsiteY3037" fmla="*/ 1365875 h 1910656"/>
                  <a:gd name="connsiteX3038" fmla="*/ 3100448 w 3162529"/>
                  <a:gd name="connsiteY3038" fmla="*/ 1365875 h 1910656"/>
                  <a:gd name="connsiteX3039" fmla="*/ 3098251 w 3162529"/>
                  <a:gd name="connsiteY3039" fmla="*/ 1364382 h 1910656"/>
                  <a:gd name="connsiteX3040" fmla="*/ 3098075 w 3162529"/>
                  <a:gd name="connsiteY3040" fmla="*/ 1365612 h 1910656"/>
                  <a:gd name="connsiteX3041" fmla="*/ 3101941 w 3162529"/>
                  <a:gd name="connsiteY3041" fmla="*/ 1365348 h 1910656"/>
                  <a:gd name="connsiteX3042" fmla="*/ 3101941 w 3162529"/>
                  <a:gd name="connsiteY3042" fmla="*/ 1365348 h 1910656"/>
                  <a:gd name="connsiteX3043" fmla="*/ 3101941 w 3162529"/>
                  <a:gd name="connsiteY3043" fmla="*/ 1365348 h 1910656"/>
                  <a:gd name="connsiteX3044" fmla="*/ 3098515 w 3162529"/>
                  <a:gd name="connsiteY3044" fmla="*/ 1362976 h 1910656"/>
                  <a:gd name="connsiteX3045" fmla="*/ 3102205 w 3162529"/>
                  <a:gd name="connsiteY3045" fmla="*/ 1363327 h 1910656"/>
                  <a:gd name="connsiteX3046" fmla="*/ 3100272 w 3162529"/>
                  <a:gd name="connsiteY3046" fmla="*/ 1360867 h 1910656"/>
                  <a:gd name="connsiteX3047" fmla="*/ 3099042 w 3162529"/>
                  <a:gd name="connsiteY3047" fmla="*/ 1360340 h 1910656"/>
                  <a:gd name="connsiteX3048" fmla="*/ 3098691 w 3162529"/>
                  <a:gd name="connsiteY3048" fmla="*/ 1362537 h 1910656"/>
                  <a:gd name="connsiteX3049" fmla="*/ 3098515 w 3162529"/>
                  <a:gd name="connsiteY3049" fmla="*/ 1362976 h 1910656"/>
                  <a:gd name="connsiteX3050" fmla="*/ 61058 w 3162529"/>
                  <a:gd name="connsiteY3050" fmla="*/ 1359725 h 1910656"/>
                  <a:gd name="connsiteX3051" fmla="*/ 62464 w 3162529"/>
                  <a:gd name="connsiteY3051" fmla="*/ 1362097 h 1910656"/>
                  <a:gd name="connsiteX3052" fmla="*/ 63079 w 3162529"/>
                  <a:gd name="connsiteY3052" fmla="*/ 1362625 h 1910656"/>
                  <a:gd name="connsiteX3053" fmla="*/ 61058 w 3162529"/>
                  <a:gd name="connsiteY3053" fmla="*/ 1359550 h 1910656"/>
                  <a:gd name="connsiteX3054" fmla="*/ 61058 w 3162529"/>
                  <a:gd name="connsiteY3054" fmla="*/ 1359725 h 1910656"/>
                  <a:gd name="connsiteX3055" fmla="*/ 60883 w 3162529"/>
                  <a:gd name="connsiteY3055" fmla="*/ 1360780 h 1910656"/>
                  <a:gd name="connsiteX3056" fmla="*/ 60883 w 3162529"/>
                  <a:gd name="connsiteY3056" fmla="*/ 1360867 h 1910656"/>
                  <a:gd name="connsiteX3057" fmla="*/ 60883 w 3162529"/>
                  <a:gd name="connsiteY3057" fmla="*/ 1360780 h 1910656"/>
                  <a:gd name="connsiteX3058" fmla="*/ 55524 w 3162529"/>
                  <a:gd name="connsiteY3058" fmla="*/ 1292166 h 1910656"/>
                  <a:gd name="connsiteX3059" fmla="*/ 57456 w 3162529"/>
                  <a:gd name="connsiteY3059" fmla="*/ 1292693 h 1910656"/>
                  <a:gd name="connsiteX3060" fmla="*/ 58247 w 3162529"/>
                  <a:gd name="connsiteY3060" fmla="*/ 1289530 h 1910656"/>
                  <a:gd name="connsiteX3061" fmla="*/ 55524 w 3162529"/>
                  <a:gd name="connsiteY3061" fmla="*/ 1292166 h 1910656"/>
                  <a:gd name="connsiteX3062" fmla="*/ 62288 w 3162529"/>
                  <a:gd name="connsiteY3062" fmla="*/ 1289003 h 1910656"/>
                  <a:gd name="connsiteX3063" fmla="*/ 62464 w 3162529"/>
                  <a:gd name="connsiteY3063" fmla="*/ 1289003 h 1910656"/>
                  <a:gd name="connsiteX3064" fmla="*/ 62288 w 3162529"/>
                  <a:gd name="connsiteY3064" fmla="*/ 1289003 h 1910656"/>
                  <a:gd name="connsiteX3065" fmla="*/ 3082262 w 3162529"/>
                  <a:gd name="connsiteY3065" fmla="*/ 1283293 h 1910656"/>
                  <a:gd name="connsiteX3066" fmla="*/ 3086040 w 3162529"/>
                  <a:gd name="connsiteY3066" fmla="*/ 1283293 h 1910656"/>
                  <a:gd name="connsiteX3067" fmla="*/ 3088675 w 3162529"/>
                  <a:gd name="connsiteY3067" fmla="*/ 1281184 h 1910656"/>
                  <a:gd name="connsiteX3068" fmla="*/ 3084195 w 3162529"/>
                  <a:gd name="connsiteY3068" fmla="*/ 1279427 h 1910656"/>
                  <a:gd name="connsiteX3069" fmla="*/ 3082262 w 3162529"/>
                  <a:gd name="connsiteY3069" fmla="*/ 1283293 h 1910656"/>
                  <a:gd name="connsiteX3070" fmla="*/ 75906 w 3162529"/>
                  <a:gd name="connsiteY3070" fmla="*/ 1277494 h 1910656"/>
                  <a:gd name="connsiteX3071" fmla="*/ 78893 w 3162529"/>
                  <a:gd name="connsiteY3071" fmla="*/ 1279866 h 1910656"/>
                  <a:gd name="connsiteX3072" fmla="*/ 79508 w 3162529"/>
                  <a:gd name="connsiteY3072" fmla="*/ 1277582 h 1910656"/>
                  <a:gd name="connsiteX3073" fmla="*/ 79332 w 3162529"/>
                  <a:gd name="connsiteY3073" fmla="*/ 1277406 h 1910656"/>
                  <a:gd name="connsiteX3074" fmla="*/ 75906 w 3162529"/>
                  <a:gd name="connsiteY3074" fmla="*/ 1277494 h 1910656"/>
                  <a:gd name="connsiteX3075" fmla="*/ 88557 w 3162529"/>
                  <a:gd name="connsiteY3075" fmla="*/ 1256234 h 1910656"/>
                  <a:gd name="connsiteX3076" fmla="*/ 88557 w 3162529"/>
                  <a:gd name="connsiteY3076" fmla="*/ 1256234 h 1910656"/>
                  <a:gd name="connsiteX3077" fmla="*/ 88557 w 3162529"/>
                  <a:gd name="connsiteY3077" fmla="*/ 1256234 h 1910656"/>
                  <a:gd name="connsiteX3078" fmla="*/ 3095528 w 3162529"/>
                  <a:gd name="connsiteY3078" fmla="*/ 1240332 h 1910656"/>
                  <a:gd name="connsiteX3079" fmla="*/ 3096143 w 3162529"/>
                  <a:gd name="connsiteY3079" fmla="*/ 1245691 h 1910656"/>
                  <a:gd name="connsiteX3080" fmla="*/ 3099920 w 3162529"/>
                  <a:gd name="connsiteY3080" fmla="*/ 1242968 h 1910656"/>
                  <a:gd name="connsiteX3081" fmla="*/ 3100535 w 3162529"/>
                  <a:gd name="connsiteY3081" fmla="*/ 1238399 h 1910656"/>
                  <a:gd name="connsiteX3082" fmla="*/ 3095528 w 3162529"/>
                  <a:gd name="connsiteY3082" fmla="*/ 1240332 h 1910656"/>
                  <a:gd name="connsiteX3083" fmla="*/ 81440 w 3162529"/>
                  <a:gd name="connsiteY3083" fmla="*/ 1194121 h 1910656"/>
                  <a:gd name="connsiteX3084" fmla="*/ 85130 w 3162529"/>
                  <a:gd name="connsiteY3084" fmla="*/ 1200886 h 1910656"/>
                  <a:gd name="connsiteX3085" fmla="*/ 88644 w 3162529"/>
                  <a:gd name="connsiteY3085" fmla="*/ 1209935 h 1910656"/>
                  <a:gd name="connsiteX3086" fmla="*/ 91456 w 3162529"/>
                  <a:gd name="connsiteY3086" fmla="*/ 1221004 h 1910656"/>
                  <a:gd name="connsiteX3087" fmla="*/ 93301 w 3162529"/>
                  <a:gd name="connsiteY3087" fmla="*/ 1217578 h 1910656"/>
                  <a:gd name="connsiteX3088" fmla="*/ 96024 w 3162529"/>
                  <a:gd name="connsiteY3088" fmla="*/ 1214679 h 1910656"/>
                  <a:gd name="connsiteX3089" fmla="*/ 98045 w 3162529"/>
                  <a:gd name="connsiteY3089" fmla="*/ 1212482 h 1910656"/>
                  <a:gd name="connsiteX3090" fmla="*/ 107445 w 3162529"/>
                  <a:gd name="connsiteY3090" fmla="*/ 1187356 h 1910656"/>
                  <a:gd name="connsiteX3091" fmla="*/ 109729 w 3162529"/>
                  <a:gd name="connsiteY3091" fmla="*/ 1180943 h 1910656"/>
                  <a:gd name="connsiteX3092" fmla="*/ 109993 w 3162529"/>
                  <a:gd name="connsiteY3092" fmla="*/ 1180328 h 1910656"/>
                  <a:gd name="connsiteX3093" fmla="*/ 105337 w 3162529"/>
                  <a:gd name="connsiteY3093" fmla="*/ 1173387 h 1910656"/>
                  <a:gd name="connsiteX3094" fmla="*/ 111486 w 3162529"/>
                  <a:gd name="connsiteY3094" fmla="*/ 1161439 h 1910656"/>
                  <a:gd name="connsiteX3095" fmla="*/ 116231 w 3162529"/>
                  <a:gd name="connsiteY3095" fmla="*/ 1155905 h 1910656"/>
                  <a:gd name="connsiteX3096" fmla="*/ 117548 w 3162529"/>
                  <a:gd name="connsiteY3096" fmla="*/ 1148788 h 1910656"/>
                  <a:gd name="connsiteX3097" fmla="*/ 117373 w 3162529"/>
                  <a:gd name="connsiteY3097" fmla="*/ 1148964 h 1910656"/>
                  <a:gd name="connsiteX3098" fmla="*/ 106303 w 3162529"/>
                  <a:gd name="connsiteY3098" fmla="*/ 1157047 h 1910656"/>
                  <a:gd name="connsiteX3099" fmla="*/ 106918 w 3162529"/>
                  <a:gd name="connsiteY3099" fmla="*/ 1143342 h 1910656"/>
                  <a:gd name="connsiteX3100" fmla="*/ 112189 w 3162529"/>
                  <a:gd name="connsiteY3100" fmla="*/ 1133765 h 1910656"/>
                  <a:gd name="connsiteX3101" fmla="*/ 118690 w 3162529"/>
                  <a:gd name="connsiteY3101" fmla="*/ 1128319 h 1910656"/>
                  <a:gd name="connsiteX3102" fmla="*/ 120096 w 3162529"/>
                  <a:gd name="connsiteY3102" fmla="*/ 1131218 h 1910656"/>
                  <a:gd name="connsiteX3103" fmla="*/ 126509 w 3162529"/>
                  <a:gd name="connsiteY3103" fmla="*/ 1120236 h 1910656"/>
                  <a:gd name="connsiteX3104" fmla="*/ 128091 w 3162529"/>
                  <a:gd name="connsiteY3104" fmla="*/ 1115228 h 1910656"/>
                  <a:gd name="connsiteX3105" fmla="*/ 131429 w 3162529"/>
                  <a:gd name="connsiteY3105" fmla="*/ 1105301 h 1910656"/>
                  <a:gd name="connsiteX3106" fmla="*/ 132044 w 3162529"/>
                  <a:gd name="connsiteY3106" fmla="*/ 1102050 h 1910656"/>
                  <a:gd name="connsiteX3107" fmla="*/ 118690 w 3162529"/>
                  <a:gd name="connsiteY3107" fmla="*/ 1109254 h 1910656"/>
                  <a:gd name="connsiteX3108" fmla="*/ 125631 w 3162529"/>
                  <a:gd name="connsiteY3108" fmla="*/ 1097130 h 1910656"/>
                  <a:gd name="connsiteX3109" fmla="*/ 125104 w 3162529"/>
                  <a:gd name="connsiteY3109" fmla="*/ 1094758 h 1910656"/>
                  <a:gd name="connsiteX3110" fmla="*/ 123874 w 3162529"/>
                  <a:gd name="connsiteY3110" fmla="*/ 1083337 h 1910656"/>
                  <a:gd name="connsiteX3111" fmla="*/ 121590 w 3162529"/>
                  <a:gd name="connsiteY3111" fmla="*/ 1084128 h 1910656"/>
                  <a:gd name="connsiteX3112" fmla="*/ 111399 w 3162529"/>
                  <a:gd name="connsiteY3112" fmla="*/ 1078330 h 1910656"/>
                  <a:gd name="connsiteX3113" fmla="*/ 109993 w 3162529"/>
                  <a:gd name="connsiteY3113" fmla="*/ 1076573 h 1910656"/>
                  <a:gd name="connsiteX3114" fmla="*/ 107269 w 3162529"/>
                  <a:gd name="connsiteY3114" fmla="*/ 1073498 h 1910656"/>
                  <a:gd name="connsiteX3115" fmla="*/ 94970 w 3162529"/>
                  <a:gd name="connsiteY3115" fmla="*/ 1112681 h 1910656"/>
                  <a:gd name="connsiteX3116" fmla="*/ 87854 w 3162529"/>
                  <a:gd name="connsiteY3116" fmla="*/ 1133326 h 1910656"/>
                  <a:gd name="connsiteX3117" fmla="*/ 81880 w 3162529"/>
                  <a:gd name="connsiteY3117" fmla="*/ 1151512 h 1910656"/>
                  <a:gd name="connsiteX3118" fmla="*/ 73973 w 3162529"/>
                  <a:gd name="connsiteY3118" fmla="*/ 1179010 h 1910656"/>
                  <a:gd name="connsiteX3119" fmla="*/ 71425 w 3162529"/>
                  <a:gd name="connsiteY3119" fmla="*/ 1189553 h 1910656"/>
                  <a:gd name="connsiteX3120" fmla="*/ 70986 w 3162529"/>
                  <a:gd name="connsiteY3120" fmla="*/ 1191310 h 1910656"/>
                  <a:gd name="connsiteX3121" fmla="*/ 67735 w 3162529"/>
                  <a:gd name="connsiteY3121" fmla="*/ 1204751 h 1910656"/>
                  <a:gd name="connsiteX3122" fmla="*/ 81440 w 3162529"/>
                  <a:gd name="connsiteY3122" fmla="*/ 1194121 h 1910656"/>
                  <a:gd name="connsiteX3123" fmla="*/ 110784 w 3162529"/>
                  <a:gd name="connsiteY3123" fmla="*/ 1140091 h 1910656"/>
                  <a:gd name="connsiteX3124" fmla="*/ 110784 w 3162529"/>
                  <a:gd name="connsiteY3124" fmla="*/ 1141497 h 1910656"/>
                  <a:gd name="connsiteX3125" fmla="*/ 111486 w 3162529"/>
                  <a:gd name="connsiteY3125" fmla="*/ 1141145 h 1910656"/>
                  <a:gd name="connsiteX3126" fmla="*/ 110784 w 3162529"/>
                  <a:gd name="connsiteY3126" fmla="*/ 1140091 h 1910656"/>
                  <a:gd name="connsiteX3127" fmla="*/ 3045627 w 3162529"/>
                  <a:gd name="connsiteY3127" fmla="*/ 1140882 h 1910656"/>
                  <a:gd name="connsiteX3128" fmla="*/ 3049141 w 3162529"/>
                  <a:gd name="connsiteY3128" fmla="*/ 1141057 h 1910656"/>
                  <a:gd name="connsiteX3129" fmla="*/ 3052655 w 3162529"/>
                  <a:gd name="connsiteY3129" fmla="*/ 1140091 h 1910656"/>
                  <a:gd name="connsiteX3130" fmla="*/ 3045978 w 3162529"/>
                  <a:gd name="connsiteY3130" fmla="*/ 1136928 h 1910656"/>
                  <a:gd name="connsiteX3131" fmla="*/ 3045363 w 3162529"/>
                  <a:gd name="connsiteY3131" fmla="*/ 1137192 h 1910656"/>
                  <a:gd name="connsiteX3132" fmla="*/ 3045627 w 3162529"/>
                  <a:gd name="connsiteY3132" fmla="*/ 1140882 h 1910656"/>
                  <a:gd name="connsiteX3133" fmla="*/ 3087270 w 3162529"/>
                  <a:gd name="connsiteY3133" fmla="*/ 1128758 h 1910656"/>
                  <a:gd name="connsiteX3134" fmla="*/ 3087270 w 3162529"/>
                  <a:gd name="connsiteY3134" fmla="*/ 1128758 h 1910656"/>
                  <a:gd name="connsiteX3135" fmla="*/ 3087270 w 3162529"/>
                  <a:gd name="connsiteY3135" fmla="*/ 1128758 h 1910656"/>
                  <a:gd name="connsiteX3136" fmla="*/ 125631 w 3162529"/>
                  <a:gd name="connsiteY3136" fmla="*/ 1082371 h 1910656"/>
                  <a:gd name="connsiteX3137" fmla="*/ 131693 w 3162529"/>
                  <a:gd name="connsiteY3137" fmla="*/ 1086412 h 1910656"/>
                  <a:gd name="connsiteX3138" fmla="*/ 134328 w 3162529"/>
                  <a:gd name="connsiteY3138" fmla="*/ 1082283 h 1910656"/>
                  <a:gd name="connsiteX3139" fmla="*/ 138194 w 3162529"/>
                  <a:gd name="connsiteY3139" fmla="*/ 1079735 h 1910656"/>
                  <a:gd name="connsiteX3140" fmla="*/ 149000 w 3162529"/>
                  <a:gd name="connsiteY3140" fmla="*/ 1056454 h 1910656"/>
                  <a:gd name="connsiteX3141" fmla="*/ 138809 w 3162529"/>
                  <a:gd name="connsiteY3141" fmla="*/ 1046527 h 1910656"/>
                  <a:gd name="connsiteX3142" fmla="*/ 144783 w 3162529"/>
                  <a:gd name="connsiteY3142" fmla="*/ 1041870 h 1910656"/>
                  <a:gd name="connsiteX3143" fmla="*/ 147858 w 3162529"/>
                  <a:gd name="connsiteY3143" fmla="*/ 1039410 h 1910656"/>
                  <a:gd name="connsiteX3144" fmla="*/ 147946 w 3162529"/>
                  <a:gd name="connsiteY3144" fmla="*/ 1039147 h 1910656"/>
                  <a:gd name="connsiteX3145" fmla="*/ 152778 w 3162529"/>
                  <a:gd name="connsiteY3145" fmla="*/ 1033085 h 1910656"/>
                  <a:gd name="connsiteX3146" fmla="*/ 161387 w 3162529"/>
                  <a:gd name="connsiteY3146" fmla="*/ 1021840 h 1910656"/>
                  <a:gd name="connsiteX3147" fmla="*/ 163935 w 3162529"/>
                  <a:gd name="connsiteY3147" fmla="*/ 1016129 h 1910656"/>
                  <a:gd name="connsiteX3148" fmla="*/ 160509 w 3162529"/>
                  <a:gd name="connsiteY3148" fmla="*/ 1016393 h 1910656"/>
                  <a:gd name="connsiteX3149" fmla="*/ 158664 w 3162529"/>
                  <a:gd name="connsiteY3149" fmla="*/ 1016393 h 1910656"/>
                  <a:gd name="connsiteX3150" fmla="*/ 157083 w 3162529"/>
                  <a:gd name="connsiteY3150" fmla="*/ 1015426 h 1910656"/>
                  <a:gd name="connsiteX3151" fmla="*/ 150406 w 3162529"/>
                  <a:gd name="connsiteY3151" fmla="*/ 1006553 h 1910656"/>
                  <a:gd name="connsiteX3152" fmla="*/ 155765 w 3162529"/>
                  <a:gd name="connsiteY3152" fmla="*/ 997856 h 1910656"/>
                  <a:gd name="connsiteX3153" fmla="*/ 166219 w 3162529"/>
                  <a:gd name="connsiteY3153" fmla="*/ 996714 h 1910656"/>
                  <a:gd name="connsiteX3154" fmla="*/ 166834 w 3162529"/>
                  <a:gd name="connsiteY3154" fmla="*/ 996977 h 1910656"/>
                  <a:gd name="connsiteX3155" fmla="*/ 171578 w 3162529"/>
                  <a:gd name="connsiteY3155" fmla="*/ 990037 h 1910656"/>
                  <a:gd name="connsiteX3156" fmla="*/ 179573 w 3162529"/>
                  <a:gd name="connsiteY3156" fmla="*/ 977474 h 1910656"/>
                  <a:gd name="connsiteX3157" fmla="*/ 179573 w 3162529"/>
                  <a:gd name="connsiteY3157" fmla="*/ 977474 h 1910656"/>
                  <a:gd name="connsiteX3158" fmla="*/ 179134 w 3162529"/>
                  <a:gd name="connsiteY3158" fmla="*/ 977122 h 1910656"/>
                  <a:gd name="connsiteX3159" fmla="*/ 174302 w 3162529"/>
                  <a:gd name="connsiteY3159" fmla="*/ 979670 h 1910656"/>
                  <a:gd name="connsiteX3160" fmla="*/ 173775 w 3162529"/>
                  <a:gd name="connsiteY3160" fmla="*/ 979846 h 1910656"/>
                  <a:gd name="connsiteX3161" fmla="*/ 168591 w 3162529"/>
                  <a:gd name="connsiteY3161" fmla="*/ 988192 h 1910656"/>
                  <a:gd name="connsiteX3162" fmla="*/ 163144 w 3162529"/>
                  <a:gd name="connsiteY3162" fmla="*/ 978791 h 1910656"/>
                  <a:gd name="connsiteX3163" fmla="*/ 162617 w 3162529"/>
                  <a:gd name="connsiteY3163" fmla="*/ 978001 h 1910656"/>
                  <a:gd name="connsiteX3164" fmla="*/ 162969 w 3162529"/>
                  <a:gd name="connsiteY3164" fmla="*/ 967898 h 1910656"/>
                  <a:gd name="connsiteX3165" fmla="*/ 168591 w 3162529"/>
                  <a:gd name="connsiteY3165" fmla="*/ 963505 h 1910656"/>
                  <a:gd name="connsiteX3166" fmla="*/ 170436 w 3162529"/>
                  <a:gd name="connsiteY3166" fmla="*/ 962099 h 1910656"/>
                  <a:gd name="connsiteX3167" fmla="*/ 171051 w 3162529"/>
                  <a:gd name="connsiteY3167" fmla="*/ 961836 h 1910656"/>
                  <a:gd name="connsiteX3168" fmla="*/ 185196 w 3162529"/>
                  <a:gd name="connsiteY3168" fmla="*/ 938906 h 1910656"/>
                  <a:gd name="connsiteX3169" fmla="*/ 184317 w 3162529"/>
                  <a:gd name="connsiteY3169" fmla="*/ 949712 h 1910656"/>
                  <a:gd name="connsiteX3170" fmla="*/ 188798 w 3162529"/>
                  <a:gd name="connsiteY3170" fmla="*/ 947603 h 1910656"/>
                  <a:gd name="connsiteX3171" fmla="*/ 195035 w 3162529"/>
                  <a:gd name="connsiteY3171" fmla="*/ 941541 h 1910656"/>
                  <a:gd name="connsiteX3172" fmla="*/ 190994 w 3162529"/>
                  <a:gd name="connsiteY3172" fmla="*/ 944177 h 1910656"/>
                  <a:gd name="connsiteX3173" fmla="*/ 185371 w 3162529"/>
                  <a:gd name="connsiteY3173" fmla="*/ 922916 h 1910656"/>
                  <a:gd name="connsiteX3174" fmla="*/ 191258 w 3162529"/>
                  <a:gd name="connsiteY3174" fmla="*/ 920984 h 1910656"/>
                  <a:gd name="connsiteX3175" fmla="*/ 198550 w 3162529"/>
                  <a:gd name="connsiteY3175" fmla="*/ 920281 h 1910656"/>
                  <a:gd name="connsiteX3176" fmla="*/ 204963 w 3162529"/>
                  <a:gd name="connsiteY3176" fmla="*/ 914746 h 1910656"/>
                  <a:gd name="connsiteX3177" fmla="*/ 213660 w 3162529"/>
                  <a:gd name="connsiteY3177" fmla="*/ 901568 h 1910656"/>
                  <a:gd name="connsiteX3178" fmla="*/ 215769 w 3162529"/>
                  <a:gd name="connsiteY3178" fmla="*/ 896209 h 1910656"/>
                  <a:gd name="connsiteX3179" fmla="*/ 216647 w 3162529"/>
                  <a:gd name="connsiteY3179" fmla="*/ 890938 h 1910656"/>
                  <a:gd name="connsiteX3180" fmla="*/ 214451 w 3162529"/>
                  <a:gd name="connsiteY3180" fmla="*/ 894452 h 1910656"/>
                  <a:gd name="connsiteX3181" fmla="*/ 217087 w 3162529"/>
                  <a:gd name="connsiteY3181" fmla="*/ 860628 h 1910656"/>
                  <a:gd name="connsiteX3182" fmla="*/ 221392 w 3162529"/>
                  <a:gd name="connsiteY3182" fmla="*/ 859310 h 1910656"/>
                  <a:gd name="connsiteX3183" fmla="*/ 225433 w 3162529"/>
                  <a:gd name="connsiteY3183" fmla="*/ 857465 h 1910656"/>
                  <a:gd name="connsiteX3184" fmla="*/ 232637 w 3162529"/>
                  <a:gd name="connsiteY3184" fmla="*/ 853248 h 1910656"/>
                  <a:gd name="connsiteX3185" fmla="*/ 234394 w 3162529"/>
                  <a:gd name="connsiteY3185" fmla="*/ 858959 h 1910656"/>
                  <a:gd name="connsiteX3186" fmla="*/ 242740 w 3162529"/>
                  <a:gd name="connsiteY3186" fmla="*/ 846923 h 1910656"/>
                  <a:gd name="connsiteX3187" fmla="*/ 242828 w 3162529"/>
                  <a:gd name="connsiteY3187" fmla="*/ 846747 h 1910656"/>
                  <a:gd name="connsiteX3188" fmla="*/ 248011 w 3162529"/>
                  <a:gd name="connsiteY3188" fmla="*/ 839016 h 1910656"/>
                  <a:gd name="connsiteX3189" fmla="*/ 243179 w 3162529"/>
                  <a:gd name="connsiteY3189" fmla="*/ 837962 h 1910656"/>
                  <a:gd name="connsiteX3190" fmla="*/ 243706 w 3162529"/>
                  <a:gd name="connsiteY3190" fmla="*/ 835853 h 1910656"/>
                  <a:gd name="connsiteX3191" fmla="*/ 238874 w 3162529"/>
                  <a:gd name="connsiteY3191" fmla="*/ 838840 h 1910656"/>
                  <a:gd name="connsiteX3192" fmla="*/ 237205 w 3162529"/>
                  <a:gd name="connsiteY3192" fmla="*/ 839807 h 1910656"/>
                  <a:gd name="connsiteX3193" fmla="*/ 225257 w 3162529"/>
                  <a:gd name="connsiteY3193" fmla="*/ 846659 h 1910656"/>
                  <a:gd name="connsiteX3194" fmla="*/ 227453 w 3162529"/>
                  <a:gd name="connsiteY3194" fmla="*/ 833042 h 1910656"/>
                  <a:gd name="connsiteX3195" fmla="*/ 234306 w 3162529"/>
                  <a:gd name="connsiteY3195" fmla="*/ 822060 h 1910656"/>
                  <a:gd name="connsiteX3196" fmla="*/ 240983 w 3162529"/>
                  <a:gd name="connsiteY3196" fmla="*/ 820303 h 1910656"/>
                  <a:gd name="connsiteX3197" fmla="*/ 241334 w 3162529"/>
                  <a:gd name="connsiteY3197" fmla="*/ 820303 h 1910656"/>
                  <a:gd name="connsiteX3198" fmla="*/ 241774 w 3162529"/>
                  <a:gd name="connsiteY3198" fmla="*/ 820303 h 1910656"/>
                  <a:gd name="connsiteX3199" fmla="*/ 247308 w 3162529"/>
                  <a:gd name="connsiteY3199" fmla="*/ 819776 h 1910656"/>
                  <a:gd name="connsiteX3200" fmla="*/ 252316 w 3162529"/>
                  <a:gd name="connsiteY3200" fmla="*/ 811781 h 1910656"/>
                  <a:gd name="connsiteX3201" fmla="*/ 241949 w 3162529"/>
                  <a:gd name="connsiteY3201" fmla="*/ 804841 h 1910656"/>
                  <a:gd name="connsiteX3202" fmla="*/ 253897 w 3162529"/>
                  <a:gd name="connsiteY3202" fmla="*/ 800360 h 1910656"/>
                  <a:gd name="connsiteX3203" fmla="*/ 256621 w 3162529"/>
                  <a:gd name="connsiteY3203" fmla="*/ 799745 h 1910656"/>
                  <a:gd name="connsiteX3204" fmla="*/ 259344 w 3162529"/>
                  <a:gd name="connsiteY3204" fmla="*/ 791048 h 1910656"/>
                  <a:gd name="connsiteX3205" fmla="*/ 260223 w 3162529"/>
                  <a:gd name="connsiteY3205" fmla="*/ 788324 h 1910656"/>
                  <a:gd name="connsiteX3206" fmla="*/ 260223 w 3162529"/>
                  <a:gd name="connsiteY3206" fmla="*/ 788061 h 1910656"/>
                  <a:gd name="connsiteX3207" fmla="*/ 260223 w 3162529"/>
                  <a:gd name="connsiteY3207" fmla="*/ 782614 h 1910656"/>
                  <a:gd name="connsiteX3208" fmla="*/ 265582 w 3162529"/>
                  <a:gd name="connsiteY3208" fmla="*/ 781648 h 1910656"/>
                  <a:gd name="connsiteX3209" fmla="*/ 274455 w 3162529"/>
                  <a:gd name="connsiteY3209" fmla="*/ 781999 h 1910656"/>
                  <a:gd name="connsiteX3210" fmla="*/ 277794 w 3162529"/>
                  <a:gd name="connsiteY3210" fmla="*/ 778924 h 1910656"/>
                  <a:gd name="connsiteX3211" fmla="*/ 291147 w 3162529"/>
                  <a:gd name="connsiteY3211" fmla="*/ 762056 h 1910656"/>
                  <a:gd name="connsiteX3212" fmla="*/ 302217 w 3162529"/>
                  <a:gd name="connsiteY3212" fmla="*/ 745891 h 1910656"/>
                  <a:gd name="connsiteX3213" fmla="*/ 307576 w 3162529"/>
                  <a:gd name="connsiteY3213" fmla="*/ 735436 h 1910656"/>
                  <a:gd name="connsiteX3214" fmla="*/ 309685 w 3162529"/>
                  <a:gd name="connsiteY3214" fmla="*/ 732362 h 1910656"/>
                  <a:gd name="connsiteX3215" fmla="*/ 320754 w 3162529"/>
                  <a:gd name="connsiteY3215" fmla="*/ 711980 h 1910656"/>
                  <a:gd name="connsiteX3216" fmla="*/ 318821 w 3162529"/>
                  <a:gd name="connsiteY3216" fmla="*/ 703370 h 1910656"/>
                  <a:gd name="connsiteX3217" fmla="*/ 327431 w 3162529"/>
                  <a:gd name="connsiteY3217" fmla="*/ 697308 h 1910656"/>
                  <a:gd name="connsiteX3218" fmla="*/ 335601 w 3162529"/>
                  <a:gd name="connsiteY3218" fmla="*/ 692652 h 1910656"/>
                  <a:gd name="connsiteX3219" fmla="*/ 331384 w 3162529"/>
                  <a:gd name="connsiteY3219" fmla="*/ 688523 h 1910656"/>
                  <a:gd name="connsiteX3220" fmla="*/ 330242 w 3162529"/>
                  <a:gd name="connsiteY3220" fmla="*/ 686941 h 1910656"/>
                  <a:gd name="connsiteX3221" fmla="*/ 327343 w 3162529"/>
                  <a:gd name="connsiteY3221" fmla="*/ 671567 h 1910656"/>
                  <a:gd name="connsiteX3222" fmla="*/ 334020 w 3162529"/>
                  <a:gd name="connsiteY3222" fmla="*/ 664802 h 1910656"/>
                  <a:gd name="connsiteX3223" fmla="*/ 339818 w 3162529"/>
                  <a:gd name="connsiteY3223" fmla="*/ 663309 h 1910656"/>
                  <a:gd name="connsiteX3224" fmla="*/ 341048 w 3162529"/>
                  <a:gd name="connsiteY3224" fmla="*/ 663133 h 1910656"/>
                  <a:gd name="connsiteX3225" fmla="*/ 346144 w 3162529"/>
                  <a:gd name="connsiteY3225" fmla="*/ 662166 h 1910656"/>
                  <a:gd name="connsiteX3226" fmla="*/ 359849 w 3162529"/>
                  <a:gd name="connsiteY3226" fmla="*/ 656632 h 1910656"/>
                  <a:gd name="connsiteX3227" fmla="*/ 367932 w 3162529"/>
                  <a:gd name="connsiteY3227" fmla="*/ 645738 h 1910656"/>
                  <a:gd name="connsiteX3228" fmla="*/ 370919 w 3162529"/>
                  <a:gd name="connsiteY3228" fmla="*/ 643014 h 1910656"/>
                  <a:gd name="connsiteX3229" fmla="*/ 378211 w 3162529"/>
                  <a:gd name="connsiteY3229" fmla="*/ 634405 h 1910656"/>
                  <a:gd name="connsiteX3230" fmla="*/ 375663 w 3162529"/>
                  <a:gd name="connsiteY3230" fmla="*/ 635195 h 1910656"/>
                  <a:gd name="connsiteX3231" fmla="*/ 376453 w 3162529"/>
                  <a:gd name="connsiteY3231" fmla="*/ 631681 h 1910656"/>
                  <a:gd name="connsiteX3232" fmla="*/ 372676 w 3162529"/>
                  <a:gd name="connsiteY3232" fmla="*/ 636865 h 1910656"/>
                  <a:gd name="connsiteX3233" fmla="*/ 368195 w 3162529"/>
                  <a:gd name="connsiteY3233" fmla="*/ 635459 h 1910656"/>
                  <a:gd name="connsiteX3234" fmla="*/ 360200 w 3162529"/>
                  <a:gd name="connsiteY3234" fmla="*/ 628694 h 1910656"/>
                  <a:gd name="connsiteX3235" fmla="*/ 364330 w 3162529"/>
                  <a:gd name="connsiteY3235" fmla="*/ 620787 h 1910656"/>
                  <a:gd name="connsiteX3236" fmla="*/ 370655 w 3162529"/>
                  <a:gd name="connsiteY3236" fmla="*/ 618503 h 1910656"/>
                  <a:gd name="connsiteX3237" fmla="*/ 371797 w 3162529"/>
                  <a:gd name="connsiteY3237" fmla="*/ 618327 h 1910656"/>
                  <a:gd name="connsiteX3238" fmla="*/ 381373 w 3162529"/>
                  <a:gd name="connsiteY3238" fmla="*/ 615955 h 1910656"/>
                  <a:gd name="connsiteX3239" fmla="*/ 391476 w 3162529"/>
                  <a:gd name="connsiteY3239" fmla="*/ 609103 h 1910656"/>
                  <a:gd name="connsiteX3240" fmla="*/ 397890 w 3162529"/>
                  <a:gd name="connsiteY3240" fmla="*/ 607082 h 1910656"/>
                  <a:gd name="connsiteX3241" fmla="*/ 397538 w 3162529"/>
                  <a:gd name="connsiteY3241" fmla="*/ 584855 h 1910656"/>
                  <a:gd name="connsiteX3242" fmla="*/ 402546 w 3162529"/>
                  <a:gd name="connsiteY3242" fmla="*/ 583537 h 1910656"/>
                  <a:gd name="connsiteX3243" fmla="*/ 412737 w 3162529"/>
                  <a:gd name="connsiteY3243" fmla="*/ 585119 h 1910656"/>
                  <a:gd name="connsiteX3244" fmla="*/ 427233 w 3162529"/>
                  <a:gd name="connsiteY3244" fmla="*/ 573434 h 1910656"/>
                  <a:gd name="connsiteX3245" fmla="*/ 429166 w 3162529"/>
                  <a:gd name="connsiteY3245" fmla="*/ 571501 h 1910656"/>
                  <a:gd name="connsiteX3246" fmla="*/ 430835 w 3162529"/>
                  <a:gd name="connsiteY3246" fmla="*/ 569744 h 1910656"/>
                  <a:gd name="connsiteX3247" fmla="*/ 434349 w 3162529"/>
                  <a:gd name="connsiteY3247" fmla="*/ 566318 h 1910656"/>
                  <a:gd name="connsiteX3248" fmla="*/ 437336 w 3162529"/>
                  <a:gd name="connsiteY3248" fmla="*/ 563331 h 1910656"/>
                  <a:gd name="connsiteX3249" fmla="*/ 425915 w 3162529"/>
                  <a:gd name="connsiteY3249" fmla="*/ 563770 h 1910656"/>
                  <a:gd name="connsiteX3250" fmla="*/ 431713 w 3162529"/>
                  <a:gd name="connsiteY3250" fmla="*/ 553491 h 1910656"/>
                  <a:gd name="connsiteX3251" fmla="*/ 446385 w 3162529"/>
                  <a:gd name="connsiteY3251" fmla="*/ 546551 h 1910656"/>
                  <a:gd name="connsiteX3252" fmla="*/ 452008 w 3162529"/>
                  <a:gd name="connsiteY3252" fmla="*/ 541543 h 1910656"/>
                  <a:gd name="connsiteX3253" fmla="*/ 471950 w 3162529"/>
                  <a:gd name="connsiteY3253" fmla="*/ 523006 h 1910656"/>
                  <a:gd name="connsiteX3254" fmla="*/ 472038 w 3162529"/>
                  <a:gd name="connsiteY3254" fmla="*/ 520898 h 1910656"/>
                  <a:gd name="connsiteX3255" fmla="*/ 474410 w 3162529"/>
                  <a:gd name="connsiteY3255" fmla="*/ 511234 h 1910656"/>
                  <a:gd name="connsiteX3256" fmla="*/ 484426 w 3162529"/>
                  <a:gd name="connsiteY3256" fmla="*/ 506753 h 1910656"/>
                  <a:gd name="connsiteX3257" fmla="*/ 487061 w 3162529"/>
                  <a:gd name="connsiteY3257" fmla="*/ 506226 h 1910656"/>
                  <a:gd name="connsiteX3258" fmla="*/ 495320 w 3162529"/>
                  <a:gd name="connsiteY3258" fmla="*/ 497177 h 1910656"/>
                  <a:gd name="connsiteX3259" fmla="*/ 509815 w 3162529"/>
                  <a:gd name="connsiteY3259" fmla="*/ 476444 h 1910656"/>
                  <a:gd name="connsiteX3260" fmla="*/ 516404 w 3162529"/>
                  <a:gd name="connsiteY3260" fmla="*/ 469679 h 1910656"/>
                  <a:gd name="connsiteX3261" fmla="*/ 517459 w 3162529"/>
                  <a:gd name="connsiteY3261" fmla="*/ 469064 h 1910656"/>
                  <a:gd name="connsiteX3262" fmla="*/ 521236 w 3162529"/>
                  <a:gd name="connsiteY3262" fmla="*/ 466867 h 1910656"/>
                  <a:gd name="connsiteX3263" fmla="*/ 526068 w 3162529"/>
                  <a:gd name="connsiteY3263" fmla="*/ 463880 h 1910656"/>
                  <a:gd name="connsiteX3264" fmla="*/ 541882 w 3162529"/>
                  <a:gd name="connsiteY3264" fmla="*/ 449912 h 1910656"/>
                  <a:gd name="connsiteX3265" fmla="*/ 541004 w 3162529"/>
                  <a:gd name="connsiteY3265" fmla="*/ 449297 h 1910656"/>
                  <a:gd name="connsiteX3266" fmla="*/ 527474 w 3162529"/>
                  <a:gd name="connsiteY3266" fmla="*/ 439281 h 1910656"/>
                  <a:gd name="connsiteX3267" fmla="*/ 544254 w 3162529"/>
                  <a:gd name="connsiteY3267" fmla="*/ 437524 h 1910656"/>
                  <a:gd name="connsiteX3268" fmla="*/ 546890 w 3162529"/>
                  <a:gd name="connsiteY3268" fmla="*/ 437261 h 1910656"/>
                  <a:gd name="connsiteX3269" fmla="*/ 550755 w 3162529"/>
                  <a:gd name="connsiteY3269" fmla="*/ 436821 h 1910656"/>
                  <a:gd name="connsiteX3270" fmla="*/ 552776 w 3162529"/>
                  <a:gd name="connsiteY3270" fmla="*/ 434977 h 1910656"/>
                  <a:gd name="connsiteX3271" fmla="*/ 557696 w 3162529"/>
                  <a:gd name="connsiteY3271" fmla="*/ 431287 h 1910656"/>
                  <a:gd name="connsiteX3272" fmla="*/ 571840 w 3162529"/>
                  <a:gd name="connsiteY3272" fmla="*/ 421799 h 1910656"/>
                  <a:gd name="connsiteX3273" fmla="*/ 580098 w 3162529"/>
                  <a:gd name="connsiteY3273" fmla="*/ 410465 h 1910656"/>
                  <a:gd name="connsiteX3274" fmla="*/ 583261 w 3162529"/>
                  <a:gd name="connsiteY3274" fmla="*/ 400977 h 1910656"/>
                  <a:gd name="connsiteX3275" fmla="*/ 577551 w 3162529"/>
                  <a:gd name="connsiteY3275" fmla="*/ 400274 h 1910656"/>
                  <a:gd name="connsiteX3276" fmla="*/ 591519 w 3162529"/>
                  <a:gd name="connsiteY3276" fmla="*/ 381825 h 1910656"/>
                  <a:gd name="connsiteX3277" fmla="*/ 596615 w 3162529"/>
                  <a:gd name="connsiteY3277" fmla="*/ 385251 h 1910656"/>
                  <a:gd name="connsiteX3278" fmla="*/ 602062 w 3162529"/>
                  <a:gd name="connsiteY3278" fmla="*/ 393949 h 1910656"/>
                  <a:gd name="connsiteX3279" fmla="*/ 605576 w 3162529"/>
                  <a:gd name="connsiteY3279" fmla="*/ 390874 h 1910656"/>
                  <a:gd name="connsiteX3280" fmla="*/ 619808 w 3162529"/>
                  <a:gd name="connsiteY3280" fmla="*/ 379804 h 1910656"/>
                  <a:gd name="connsiteX3281" fmla="*/ 624553 w 3162529"/>
                  <a:gd name="connsiteY3281" fmla="*/ 376115 h 1910656"/>
                  <a:gd name="connsiteX3282" fmla="*/ 617348 w 3162529"/>
                  <a:gd name="connsiteY3282" fmla="*/ 376554 h 1910656"/>
                  <a:gd name="connsiteX3283" fmla="*/ 618842 w 3162529"/>
                  <a:gd name="connsiteY3283" fmla="*/ 374621 h 1910656"/>
                  <a:gd name="connsiteX3284" fmla="*/ 617788 w 3162529"/>
                  <a:gd name="connsiteY3284" fmla="*/ 374885 h 1910656"/>
                  <a:gd name="connsiteX3285" fmla="*/ 601008 w 3162529"/>
                  <a:gd name="connsiteY3285" fmla="*/ 378838 h 1910656"/>
                  <a:gd name="connsiteX3286" fmla="*/ 609969 w 3162529"/>
                  <a:gd name="connsiteY3286" fmla="*/ 365133 h 1910656"/>
                  <a:gd name="connsiteX3287" fmla="*/ 610408 w 3162529"/>
                  <a:gd name="connsiteY3287" fmla="*/ 364254 h 1910656"/>
                  <a:gd name="connsiteX3288" fmla="*/ 615064 w 3162529"/>
                  <a:gd name="connsiteY3288" fmla="*/ 358895 h 1910656"/>
                  <a:gd name="connsiteX3289" fmla="*/ 615152 w 3162529"/>
                  <a:gd name="connsiteY3289" fmla="*/ 358807 h 1910656"/>
                  <a:gd name="connsiteX3290" fmla="*/ 624992 w 3162529"/>
                  <a:gd name="connsiteY3290" fmla="*/ 355908 h 1910656"/>
                  <a:gd name="connsiteX3291" fmla="*/ 629209 w 3162529"/>
                  <a:gd name="connsiteY3291" fmla="*/ 361092 h 1910656"/>
                  <a:gd name="connsiteX3292" fmla="*/ 631581 w 3162529"/>
                  <a:gd name="connsiteY3292" fmla="*/ 358632 h 1910656"/>
                  <a:gd name="connsiteX3293" fmla="*/ 636237 w 3162529"/>
                  <a:gd name="connsiteY3293" fmla="*/ 356084 h 1910656"/>
                  <a:gd name="connsiteX3294" fmla="*/ 627627 w 3162529"/>
                  <a:gd name="connsiteY3294" fmla="*/ 348968 h 1910656"/>
                  <a:gd name="connsiteX3295" fmla="*/ 647834 w 3162529"/>
                  <a:gd name="connsiteY3295" fmla="*/ 344048 h 1910656"/>
                  <a:gd name="connsiteX3296" fmla="*/ 648537 w 3162529"/>
                  <a:gd name="connsiteY3296" fmla="*/ 344926 h 1910656"/>
                  <a:gd name="connsiteX3297" fmla="*/ 648537 w 3162529"/>
                  <a:gd name="connsiteY3297" fmla="*/ 344926 h 1910656"/>
                  <a:gd name="connsiteX3298" fmla="*/ 650645 w 3162529"/>
                  <a:gd name="connsiteY3298" fmla="*/ 337459 h 1910656"/>
                  <a:gd name="connsiteX3299" fmla="*/ 657849 w 3162529"/>
                  <a:gd name="connsiteY3299" fmla="*/ 332890 h 1910656"/>
                  <a:gd name="connsiteX3300" fmla="*/ 658991 w 3162529"/>
                  <a:gd name="connsiteY3300" fmla="*/ 332539 h 1910656"/>
                  <a:gd name="connsiteX3301" fmla="*/ 670939 w 3162529"/>
                  <a:gd name="connsiteY3301" fmla="*/ 327795 h 1910656"/>
                  <a:gd name="connsiteX3302" fmla="*/ 669007 w 3162529"/>
                  <a:gd name="connsiteY3302" fmla="*/ 335263 h 1910656"/>
                  <a:gd name="connsiteX3303" fmla="*/ 673926 w 3162529"/>
                  <a:gd name="connsiteY3303" fmla="*/ 333242 h 1910656"/>
                  <a:gd name="connsiteX3304" fmla="*/ 691585 w 3162529"/>
                  <a:gd name="connsiteY3304" fmla="*/ 322084 h 1910656"/>
                  <a:gd name="connsiteX3305" fmla="*/ 692024 w 3162529"/>
                  <a:gd name="connsiteY3305" fmla="*/ 321557 h 1910656"/>
                  <a:gd name="connsiteX3306" fmla="*/ 719259 w 3162529"/>
                  <a:gd name="connsiteY3306" fmla="*/ 302932 h 1910656"/>
                  <a:gd name="connsiteX3307" fmla="*/ 721192 w 3162529"/>
                  <a:gd name="connsiteY3307" fmla="*/ 301439 h 1910656"/>
                  <a:gd name="connsiteX3308" fmla="*/ 728659 w 3162529"/>
                  <a:gd name="connsiteY3308" fmla="*/ 297310 h 1910656"/>
                  <a:gd name="connsiteX3309" fmla="*/ 732349 w 3162529"/>
                  <a:gd name="connsiteY3309" fmla="*/ 294235 h 1910656"/>
                  <a:gd name="connsiteX3310" fmla="*/ 734633 w 3162529"/>
                  <a:gd name="connsiteY3310" fmla="*/ 291863 h 1910656"/>
                  <a:gd name="connsiteX3311" fmla="*/ 725409 w 3162529"/>
                  <a:gd name="connsiteY3311" fmla="*/ 284834 h 1910656"/>
                  <a:gd name="connsiteX3312" fmla="*/ 736390 w 3162529"/>
                  <a:gd name="connsiteY3312" fmla="*/ 280705 h 1910656"/>
                  <a:gd name="connsiteX3313" fmla="*/ 736654 w 3162529"/>
                  <a:gd name="connsiteY3313" fmla="*/ 280617 h 1910656"/>
                  <a:gd name="connsiteX3314" fmla="*/ 740695 w 3162529"/>
                  <a:gd name="connsiteY3314" fmla="*/ 279475 h 1910656"/>
                  <a:gd name="connsiteX3315" fmla="*/ 774080 w 3162529"/>
                  <a:gd name="connsiteY3315" fmla="*/ 267176 h 1910656"/>
                  <a:gd name="connsiteX3316" fmla="*/ 778297 w 3162529"/>
                  <a:gd name="connsiteY3316" fmla="*/ 265331 h 1910656"/>
                  <a:gd name="connsiteX3317" fmla="*/ 779351 w 3162529"/>
                  <a:gd name="connsiteY3317" fmla="*/ 264980 h 1910656"/>
                  <a:gd name="connsiteX3318" fmla="*/ 790157 w 3162529"/>
                  <a:gd name="connsiteY3318" fmla="*/ 253822 h 1910656"/>
                  <a:gd name="connsiteX3319" fmla="*/ 801490 w 3162529"/>
                  <a:gd name="connsiteY3319" fmla="*/ 250308 h 1910656"/>
                  <a:gd name="connsiteX3320" fmla="*/ 812208 w 3162529"/>
                  <a:gd name="connsiteY3320" fmla="*/ 242840 h 1910656"/>
                  <a:gd name="connsiteX3321" fmla="*/ 825825 w 3162529"/>
                  <a:gd name="connsiteY3321" fmla="*/ 233176 h 1910656"/>
                  <a:gd name="connsiteX3322" fmla="*/ 827055 w 3162529"/>
                  <a:gd name="connsiteY3322" fmla="*/ 224303 h 1910656"/>
                  <a:gd name="connsiteX3323" fmla="*/ 831360 w 3162529"/>
                  <a:gd name="connsiteY3323" fmla="*/ 217363 h 1910656"/>
                  <a:gd name="connsiteX3324" fmla="*/ 836544 w 3162529"/>
                  <a:gd name="connsiteY3324" fmla="*/ 215518 h 1910656"/>
                  <a:gd name="connsiteX3325" fmla="*/ 845417 w 3162529"/>
                  <a:gd name="connsiteY3325" fmla="*/ 212531 h 1910656"/>
                  <a:gd name="connsiteX3326" fmla="*/ 846383 w 3162529"/>
                  <a:gd name="connsiteY3326" fmla="*/ 218856 h 1910656"/>
                  <a:gd name="connsiteX3327" fmla="*/ 858595 w 3162529"/>
                  <a:gd name="connsiteY3327" fmla="*/ 214727 h 1910656"/>
                  <a:gd name="connsiteX3328" fmla="*/ 868962 w 3162529"/>
                  <a:gd name="connsiteY3328" fmla="*/ 210071 h 1910656"/>
                  <a:gd name="connsiteX3329" fmla="*/ 876605 w 3162529"/>
                  <a:gd name="connsiteY3329" fmla="*/ 205854 h 1910656"/>
                  <a:gd name="connsiteX3330" fmla="*/ 876517 w 3162529"/>
                  <a:gd name="connsiteY3330" fmla="*/ 200143 h 1910656"/>
                  <a:gd name="connsiteX3331" fmla="*/ 882667 w 3162529"/>
                  <a:gd name="connsiteY3331" fmla="*/ 192588 h 1910656"/>
                  <a:gd name="connsiteX3332" fmla="*/ 891540 w 3162529"/>
                  <a:gd name="connsiteY3332" fmla="*/ 195487 h 1910656"/>
                  <a:gd name="connsiteX3333" fmla="*/ 891804 w 3162529"/>
                  <a:gd name="connsiteY3333" fmla="*/ 195487 h 1910656"/>
                  <a:gd name="connsiteX3334" fmla="*/ 901116 w 3162529"/>
                  <a:gd name="connsiteY3334" fmla="*/ 192588 h 1910656"/>
                  <a:gd name="connsiteX3335" fmla="*/ 922816 w 3162529"/>
                  <a:gd name="connsiteY3335" fmla="*/ 183803 h 1910656"/>
                  <a:gd name="connsiteX3336" fmla="*/ 925276 w 3162529"/>
                  <a:gd name="connsiteY3336" fmla="*/ 177829 h 1910656"/>
                  <a:gd name="connsiteX3337" fmla="*/ 935818 w 3162529"/>
                  <a:gd name="connsiteY3337" fmla="*/ 174578 h 1910656"/>
                  <a:gd name="connsiteX3338" fmla="*/ 937400 w 3162529"/>
                  <a:gd name="connsiteY3338" fmla="*/ 174578 h 1910656"/>
                  <a:gd name="connsiteX3339" fmla="*/ 940299 w 3162529"/>
                  <a:gd name="connsiteY3339" fmla="*/ 174666 h 1910656"/>
                  <a:gd name="connsiteX3340" fmla="*/ 941880 w 3162529"/>
                  <a:gd name="connsiteY3340" fmla="*/ 174754 h 1910656"/>
                  <a:gd name="connsiteX3341" fmla="*/ 954004 w 3162529"/>
                  <a:gd name="connsiteY3341" fmla="*/ 169043 h 1910656"/>
                  <a:gd name="connsiteX3342" fmla="*/ 944077 w 3162529"/>
                  <a:gd name="connsiteY3342" fmla="*/ 162454 h 1910656"/>
                  <a:gd name="connsiteX3343" fmla="*/ 956025 w 3162529"/>
                  <a:gd name="connsiteY3343" fmla="*/ 157974 h 1910656"/>
                  <a:gd name="connsiteX3344" fmla="*/ 962877 w 3162529"/>
                  <a:gd name="connsiteY3344" fmla="*/ 158413 h 1910656"/>
                  <a:gd name="connsiteX3345" fmla="*/ 965952 w 3162529"/>
                  <a:gd name="connsiteY3345" fmla="*/ 162366 h 1910656"/>
                  <a:gd name="connsiteX3346" fmla="*/ 978164 w 3162529"/>
                  <a:gd name="connsiteY3346" fmla="*/ 156392 h 1910656"/>
                  <a:gd name="connsiteX3347" fmla="*/ 976407 w 3162529"/>
                  <a:gd name="connsiteY3347" fmla="*/ 147431 h 1910656"/>
                  <a:gd name="connsiteX3348" fmla="*/ 976670 w 3162529"/>
                  <a:gd name="connsiteY3348" fmla="*/ 145938 h 1910656"/>
                  <a:gd name="connsiteX3349" fmla="*/ 977285 w 3162529"/>
                  <a:gd name="connsiteY3349" fmla="*/ 142336 h 1910656"/>
                  <a:gd name="connsiteX3350" fmla="*/ 980624 w 3162529"/>
                  <a:gd name="connsiteY3350" fmla="*/ 140930 h 1910656"/>
                  <a:gd name="connsiteX3351" fmla="*/ 995471 w 3162529"/>
                  <a:gd name="connsiteY3351" fmla="*/ 143390 h 1910656"/>
                  <a:gd name="connsiteX3352" fmla="*/ 996086 w 3162529"/>
                  <a:gd name="connsiteY3352" fmla="*/ 146553 h 1910656"/>
                  <a:gd name="connsiteX3353" fmla="*/ 996350 w 3162529"/>
                  <a:gd name="connsiteY3353" fmla="*/ 146465 h 1910656"/>
                  <a:gd name="connsiteX3354" fmla="*/ 1007244 w 3162529"/>
                  <a:gd name="connsiteY3354" fmla="*/ 144005 h 1910656"/>
                  <a:gd name="connsiteX3355" fmla="*/ 1012075 w 3162529"/>
                  <a:gd name="connsiteY3355" fmla="*/ 143302 h 1910656"/>
                  <a:gd name="connsiteX3356" fmla="*/ 1019192 w 3162529"/>
                  <a:gd name="connsiteY3356" fmla="*/ 140051 h 1910656"/>
                  <a:gd name="connsiteX3357" fmla="*/ 1025341 w 3162529"/>
                  <a:gd name="connsiteY3357" fmla="*/ 136889 h 1910656"/>
                  <a:gd name="connsiteX3358" fmla="*/ 1019807 w 3162529"/>
                  <a:gd name="connsiteY3358" fmla="*/ 130124 h 1910656"/>
                  <a:gd name="connsiteX3359" fmla="*/ 1031052 w 3162529"/>
                  <a:gd name="connsiteY3359" fmla="*/ 128367 h 1910656"/>
                  <a:gd name="connsiteX3360" fmla="*/ 1032370 w 3162529"/>
                  <a:gd name="connsiteY3360" fmla="*/ 128103 h 1910656"/>
                  <a:gd name="connsiteX3361" fmla="*/ 1036938 w 3162529"/>
                  <a:gd name="connsiteY3361" fmla="*/ 127488 h 1910656"/>
                  <a:gd name="connsiteX3362" fmla="*/ 1059429 w 3162529"/>
                  <a:gd name="connsiteY3362" fmla="*/ 125643 h 1910656"/>
                  <a:gd name="connsiteX3363" fmla="*/ 1069883 w 3162529"/>
                  <a:gd name="connsiteY3363" fmla="*/ 110005 h 1910656"/>
                  <a:gd name="connsiteX3364" fmla="*/ 1063909 w 3162529"/>
                  <a:gd name="connsiteY3364" fmla="*/ 97969 h 1910656"/>
                  <a:gd name="connsiteX3365" fmla="*/ 1079899 w 3162529"/>
                  <a:gd name="connsiteY3365" fmla="*/ 104383 h 1910656"/>
                  <a:gd name="connsiteX3366" fmla="*/ 1085170 w 3162529"/>
                  <a:gd name="connsiteY3366" fmla="*/ 109303 h 1910656"/>
                  <a:gd name="connsiteX3367" fmla="*/ 1085082 w 3162529"/>
                  <a:gd name="connsiteY3367" fmla="*/ 114925 h 1910656"/>
                  <a:gd name="connsiteX3368" fmla="*/ 1097909 w 3162529"/>
                  <a:gd name="connsiteY3368" fmla="*/ 112378 h 1910656"/>
                  <a:gd name="connsiteX3369" fmla="*/ 1107573 w 3162529"/>
                  <a:gd name="connsiteY3369" fmla="*/ 109654 h 1910656"/>
                  <a:gd name="connsiteX3370" fmla="*/ 1117061 w 3162529"/>
                  <a:gd name="connsiteY3370" fmla="*/ 106403 h 1910656"/>
                  <a:gd name="connsiteX3371" fmla="*/ 1117412 w 3162529"/>
                  <a:gd name="connsiteY3371" fmla="*/ 105086 h 1910656"/>
                  <a:gd name="connsiteX3372" fmla="*/ 1117588 w 3162529"/>
                  <a:gd name="connsiteY3372" fmla="*/ 104295 h 1910656"/>
                  <a:gd name="connsiteX3373" fmla="*/ 1117939 w 3162529"/>
                  <a:gd name="connsiteY3373" fmla="*/ 102362 h 1910656"/>
                  <a:gd name="connsiteX3374" fmla="*/ 1112492 w 3162529"/>
                  <a:gd name="connsiteY3374" fmla="*/ 103768 h 1910656"/>
                  <a:gd name="connsiteX3375" fmla="*/ 1107660 w 3162529"/>
                  <a:gd name="connsiteY3375" fmla="*/ 102801 h 1910656"/>
                  <a:gd name="connsiteX3376" fmla="*/ 1106167 w 3162529"/>
                  <a:gd name="connsiteY3376" fmla="*/ 102450 h 1910656"/>
                  <a:gd name="connsiteX3377" fmla="*/ 1088772 w 3162529"/>
                  <a:gd name="connsiteY3377" fmla="*/ 98409 h 1910656"/>
                  <a:gd name="connsiteX3378" fmla="*/ 1104586 w 3162529"/>
                  <a:gd name="connsiteY3378" fmla="*/ 90238 h 1910656"/>
                  <a:gd name="connsiteX3379" fmla="*/ 1113986 w 3162529"/>
                  <a:gd name="connsiteY3379" fmla="*/ 88393 h 1910656"/>
                  <a:gd name="connsiteX3380" fmla="*/ 1118115 w 3162529"/>
                  <a:gd name="connsiteY3380" fmla="*/ 90326 h 1910656"/>
                  <a:gd name="connsiteX3381" fmla="*/ 1118554 w 3162529"/>
                  <a:gd name="connsiteY3381" fmla="*/ 90590 h 1910656"/>
                  <a:gd name="connsiteX3382" fmla="*/ 1126461 w 3162529"/>
                  <a:gd name="connsiteY3382" fmla="*/ 95158 h 1910656"/>
                  <a:gd name="connsiteX3383" fmla="*/ 1128042 w 3162529"/>
                  <a:gd name="connsiteY3383" fmla="*/ 94895 h 1910656"/>
                  <a:gd name="connsiteX3384" fmla="*/ 1139463 w 3162529"/>
                  <a:gd name="connsiteY3384" fmla="*/ 77763 h 1910656"/>
                  <a:gd name="connsiteX3385" fmla="*/ 1143856 w 3162529"/>
                  <a:gd name="connsiteY3385" fmla="*/ 89536 h 1910656"/>
                  <a:gd name="connsiteX3386" fmla="*/ 1144120 w 3162529"/>
                  <a:gd name="connsiteY3386" fmla="*/ 88921 h 1910656"/>
                  <a:gd name="connsiteX3387" fmla="*/ 1148249 w 3162529"/>
                  <a:gd name="connsiteY3387" fmla="*/ 83474 h 1910656"/>
                  <a:gd name="connsiteX3388" fmla="*/ 1156156 w 3162529"/>
                  <a:gd name="connsiteY3388" fmla="*/ 81189 h 1910656"/>
                  <a:gd name="connsiteX3389" fmla="*/ 1158176 w 3162529"/>
                  <a:gd name="connsiteY3389" fmla="*/ 80926 h 1910656"/>
                  <a:gd name="connsiteX3390" fmla="*/ 1174605 w 3162529"/>
                  <a:gd name="connsiteY3390" fmla="*/ 77675 h 1910656"/>
                  <a:gd name="connsiteX3391" fmla="*/ 1166610 w 3162529"/>
                  <a:gd name="connsiteY3391" fmla="*/ 88657 h 1910656"/>
                  <a:gd name="connsiteX3392" fmla="*/ 1168455 w 3162529"/>
                  <a:gd name="connsiteY3392" fmla="*/ 88569 h 1910656"/>
                  <a:gd name="connsiteX3393" fmla="*/ 1173726 w 3162529"/>
                  <a:gd name="connsiteY3393" fmla="*/ 88569 h 1910656"/>
                  <a:gd name="connsiteX3394" fmla="*/ 1193845 w 3162529"/>
                  <a:gd name="connsiteY3394" fmla="*/ 84879 h 1910656"/>
                  <a:gd name="connsiteX3395" fmla="*/ 1204651 w 3162529"/>
                  <a:gd name="connsiteY3395" fmla="*/ 84440 h 1910656"/>
                  <a:gd name="connsiteX3396" fmla="*/ 1214930 w 3162529"/>
                  <a:gd name="connsiteY3396" fmla="*/ 80487 h 1910656"/>
                  <a:gd name="connsiteX3397" fmla="*/ 1225912 w 3162529"/>
                  <a:gd name="connsiteY3397" fmla="*/ 76182 h 1910656"/>
                  <a:gd name="connsiteX3398" fmla="*/ 1236103 w 3162529"/>
                  <a:gd name="connsiteY3398" fmla="*/ 72668 h 1910656"/>
                  <a:gd name="connsiteX3399" fmla="*/ 1241286 w 3162529"/>
                  <a:gd name="connsiteY3399" fmla="*/ 70383 h 1910656"/>
                  <a:gd name="connsiteX3400" fmla="*/ 1247260 w 3162529"/>
                  <a:gd name="connsiteY3400" fmla="*/ 66957 h 1910656"/>
                  <a:gd name="connsiteX3401" fmla="*/ 1258769 w 3162529"/>
                  <a:gd name="connsiteY3401" fmla="*/ 68538 h 1910656"/>
                  <a:gd name="connsiteX3402" fmla="*/ 1263864 w 3162529"/>
                  <a:gd name="connsiteY3402" fmla="*/ 70120 h 1910656"/>
                  <a:gd name="connsiteX3403" fmla="*/ 1266149 w 3162529"/>
                  <a:gd name="connsiteY3403" fmla="*/ 69768 h 1910656"/>
                  <a:gd name="connsiteX3404" fmla="*/ 1263601 w 3162529"/>
                  <a:gd name="connsiteY3404" fmla="*/ 59314 h 1910656"/>
                  <a:gd name="connsiteX3405" fmla="*/ 1266764 w 3162529"/>
                  <a:gd name="connsiteY3405" fmla="*/ 50968 h 1910656"/>
                  <a:gd name="connsiteX3406" fmla="*/ 1275637 w 3162529"/>
                  <a:gd name="connsiteY3406" fmla="*/ 48947 h 1910656"/>
                  <a:gd name="connsiteX3407" fmla="*/ 1276428 w 3162529"/>
                  <a:gd name="connsiteY3407" fmla="*/ 49035 h 1910656"/>
                  <a:gd name="connsiteX3408" fmla="*/ 1282929 w 3162529"/>
                  <a:gd name="connsiteY3408" fmla="*/ 50089 h 1910656"/>
                  <a:gd name="connsiteX3409" fmla="*/ 1284686 w 3162529"/>
                  <a:gd name="connsiteY3409" fmla="*/ 50528 h 1910656"/>
                  <a:gd name="connsiteX3410" fmla="*/ 1300763 w 3162529"/>
                  <a:gd name="connsiteY3410" fmla="*/ 54043 h 1910656"/>
                  <a:gd name="connsiteX3411" fmla="*/ 1297073 w 3162529"/>
                  <a:gd name="connsiteY3411" fmla="*/ 56239 h 1910656"/>
                  <a:gd name="connsiteX3412" fmla="*/ 1301817 w 3162529"/>
                  <a:gd name="connsiteY3412" fmla="*/ 60632 h 1910656"/>
                  <a:gd name="connsiteX3413" fmla="*/ 1302257 w 3162529"/>
                  <a:gd name="connsiteY3413" fmla="*/ 61247 h 1910656"/>
                  <a:gd name="connsiteX3414" fmla="*/ 1302871 w 3162529"/>
                  <a:gd name="connsiteY3414" fmla="*/ 61949 h 1910656"/>
                  <a:gd name="connsiteX3415" fmla="*/ 1302257 w 3162529"/>
                  <a:gd name="connsiteY3415" fmla="*/ 60368 h 1910656"/>
                  <a:gd name="connsiteX3416" fmla="*/ 1302696 w 3162529"/>
                  <a:gd name="connsiteY3416" fmla="*/ 53515 h 1910656"/>
                  <a:gd name="connsiteX3417" fmla="*/ 1308670 w 3162529"/>
                  <a:gd name="connsiteY3417" fmla="*/ 50001 h 1910656"/>
                  <a:gd name="connsiteX3418" fmla="*/ 1320354 w 3162529"/>
                  <a:gd name="connsiteY3418" fmla="*/ 48684 h 1910656"/>
                  <a:gd name="connsiteX3419" fmla="*/ 1328349 w 3162529"/>
                  <a:gd name="connsiteY3419" fmla="*/ 43237 h 1910656"/>
                  <a:gd name="connsiteX3420" fmla="*/ 1339331 w 3162529"/>
                  <a:gd name="connsiteY3420" fmla="*/ 48332 h 1910656"/>
                  <a:gd name="connsiteX3421" fmla="*/ 1340385 w 3162529"/>
                  <a:gd name="connsiteY3421" fmla="*/ 49474 h 1910656"/>
                  <a:gd name="connsiteX3422" fmla="*/ 1340824 w 3162529"/>
                  <a:gd name="connsiteY3422" fmla="*/ 50968 h 1910656"/>
                  <a:gd name="connsiteX3423" fmla="*/ 1341615 w 3162529"/>
                  <a:gd name="connsiteY3423" fmla="*/ 54921 h 1910656"/>
                  <a:gd name="connsiteX3424" fmla="*/ 1350576 w 3162529"/>
                  <a:gd name="connsiteY3424" fmla="*/ 55360 h 1910656"/>
                  <a:gd name="connsiteX3425" fmla="*/ 1353124 w 3162529"/>
                  <a:gd name="connsiteY3425" fmla="*/ 56415 h 1910656"/>
                  <a:gd name="connsiteX3426" fmla="*/ 1358922 w 3162529"/>
                  <a:gd name="connsiteY3426" fmla="*/ 52813 h 1910656"/>
                  <a:gd name="connsiteX3427" fmla="*/ 1358044 w 3162529"/>
                  <a:gd name="connsiteY3427" fmla="*/ 51583 h 1910656"/>
                  <a:gd name="connsiteX3428" fmla="*/ 1354442 w 3162529"/>
                  <a:gd name="connsiteY3428" fmla="*/ 45345 h 1910656"/>
                  <a:gd name="connsiteX3429" fmla="*/ 1350752 w 3162529"/>
                  <a:gd name="connsiteY3429" fmla="*/ 36735 h 1910656"/>
                  <a:gd name="connsiteX3430" fmla="*/ 1360152 w 3162529"/>
                  <a:gd name="connsiteY3430" fmla="*/ 36296 h 1910656"/>
                  <a:gd name="connsiteX3431" fmla="*/ 1361119 w 3162529"/>
                  <a:gd name="connsiteY3431" fmla="*/ 36208 h 1910656"/>
                  <a:gd name="connsiteX3432" fmla="*/ 1368410 w 3162529"/>
                  <a:gd name="connsiteY3432" fmla="*/ 36911 h 1910656"/>
                  <a:gd name="connsiteX3433" fmla="*/ 1373506 w 3162529"/>
                  <a:gd name="connsiteY3433" fmla="*/ 41567 h 1910656"/>
                  <a:gd name="connsiteX3434" fmla="*/ 1374297 w 3162529"/>
                  <a:gd name="connsiteY3434" fmla="*/ 42622 h 1910656"/>
                  <a:gd name="connsiteX3435" fmla="*/ 1377635 w 3162529"/>
                  <a:gd name="connsiteY3435" fmla="*/ 46399 h 1910656"/>
                  <a:gd name="connsiteX3436" fmla="*/ 1386508 w 3162529"/>
                  <a:gd name="connsiteY3436" fmla="*/ 48771 h 1910656"/>
                  <a:gd name="connsiteX3437" fmla="*/ 1381149 w 3162529"/>
                  <a:gd name="connsiteY3437" fmla="*/ 38053 h 1910656"/>
                  <a:gd name="connsiteX3438" fmla="*/ 1396875 w 3162529"/>
                  <a:gd name="connsiteY3438" fmla="*/ 44379 h 1910656"/>
                  <a:gd name="connsiteX3439" fmla="*/ 1397402 w 3162529"/>
                  <a:gd name="connsiteY3439" fmla="*/ 43676 h 1910656"/>
                  <a:gd name="connsiteX3440" fmla="*/ 1404079 w 3162529"/>
                  <a:gd name="connsiteY3440" fmla="*/ 39195 h 1910656"/>
                  <a:gd name="connsiteX3441" fmla="*/ 1404958 w 3162529"/>
                  <a:gd name="connsiteY3441" fmla="*/ 39020 h 1910656"/>
                  <a:gd name="connsiteX3442" fmla="*/ 1414973 w 3162529"/>
                  <a:gd name="connsiteY3442" fmla="*/ 40689 h 1910656"/>
                  <a:gd name="connsiteX3443" fmla="*/ 1418136 w 3162529"/>
                  <a:gd name="connsiteY3443" fmla="*/ 47366 h 1910656"/>
                  <a:gd name="connsiteX3444" fmla="*/ 1425603 w 3162529"/>
                  <a:gd name="connsiteY3444" fmla="*/ 49211 h 1910656"/>
                  <a:gd name="connsiteX3445" fmla="*/ 1442823 w 3162529"/>
                  <a:gd name="connsiteY3445" fmla="*/ 51934 h 1910656"/>
                  <a:gd name="connsiteX3446" fmla="*/ 1450554 w 3162529"/>
                  <a:gd name="connsiteY3446" fmla="*/ 51319 h 1910656"/>
                  <a:gd name="connsiteX3447" fmla="*/ 1450202 w 3162529"/>
                  <a:gd name="connsiteY3447" fmla="*/ 42973 h 1910656"/>
                  <a:gd name="connsiteX3448" fmla="*/ 1458373 w 3162529"/>
                  <a:gd name="connsiteY3448" fmla="*/ 44642 h 1910656"/>
                  <a:gd name="connsiteX3449" fmla="*/ 1459163 w 3162529"/>
                  <a:gd name="connsiteY3449" fmla="*/ 44730 h 1910656"/>
                  <a:gd name="connsiteX3450" fmla="*/ 1466192 w 3162529"/>
                  <a:gd name="connsiteY3450" fmla="*/ 47454 h 1910656"/>
                  <a:gd name="connsiteX3451" fmla="*/ 1475768 w 3162529"/>
                  <a:gd name="connsiteY3451" fmla="*/ 50089 h 1910656"/>
                  <a:gd name="connsiteX3452" fmla="*/ 1487189 w 3162529"/>
                  <a:gd name="connsiteY3452" fmla="*/ 51143 h 1910656"/>
                  <a:gd name="connsiteX3453" fmla="*/ 1487628 w 3162529"/>
                  <a:gd name="connsiteY3453" fmla="*/ 51495 h 1910656"/>
                  <a:gd name="connsiteX3454" fmla="*/ 1490264 w 3162529"/>
                  <a:gd name="connsiteY3454" fmla="*/ 49913 h 1910656"/>
                  <a:gd name="connsiteX3455" fmla="*/ 1492284 w 3162529"/>
                  <a:gd name="connsiteY3455" fmla="*/ 48596 h 1910656"/>
                  <a:gd name="connsiteX3456" fmla="*/ 1510997 w 3162529"/>
                  <a:gd name="connsiteY3456" fmla="*/ 47190 h 1910656"/>
                  <a:gd name="connsiteX3457" fmla="*/ 1510997 w 3162529"/>
                  <a:gd name="connsiteY3457" fmla="*/ 47102 h 1910656"/>
                  <a:gd name="connsiteX3458" fmla="*/ 1512930 w 3162529"/>
                  <a:gd name="connsiteY3458" fmla="*/ 36472 h 1910656"/>
                  <a:gd name="connsiteX3459" fmla="*/ 1521452 w 3162529"/>
                  <a:gd name="connsiteY3459" fmla="*/ 43061 h 1910656"/>
                  <a:gd name="connsiteX3460" fmla="*/ 1522418 w 3162529"/>
                  <a:gd name="connsiteY3460" fmla="*/ 43764 h 1910656"/>
                  <a:gd name="connsiteX3461" fmla="*/ 1525756 w 3162529"/>
                  <a:gd name="connsiteY3461" fmla="*/ 46487 h 1910656"/>
                  <a:gd name="connsiteX3462" fmla="*/ 1533575 w 3162529"/>
                  <a:gd name="connsiteY3462" fmla="*/ 50704 h 1910656"/>
                  <a:gd name="connsiteX3463" fmla="*/ 1533488 w 3162529"/>
                  <a:gd name="connsiteY3463" fmla="*/ 46663 h 1910656"/>
                  <a:gd name="connsiteX3464" fmla="*/ 1533488 w 3162529"/>
                  <a:gd name="connsiteY3464" fmla="*/ 45433 h 1910656"/>
                  <a:gd name="connsiteX3465" fmla="*/ 1536475 w 3162529"/>
                  <a:gd name="connsiteY3465" fmla="*/ 33309 h 1910656"/>
                  <a:gd name="connsiteX3466" fmla="*/ 1548247 w 3162529"/>
                  <a:gd name="connsiteY3466" fmla="*/ 30761 h 1910656"/>
                  <a:gd name="connsiteX3467" fmla="*/ 1549038 w 3162529"/>
                  <a:gd name="connsiteY3467" fmla="*/ 30761 h 1910656"/>
                  <a:gd name="connsiteX3468" fmla="*/ 1557823 w 3162529"/>
                  <a:gd name="connsiteY3468" fmla="*/ 33924 h 1910656"/>
                  <a:gd name="connsiteX3469" fmla="*/ 1559405 w 3162529"/>
                  <a:gd name="connsiteY3469" fmla="*/ 41040 h 1910656"/>
                  <a:gd name="connsiteX3470" fmla="*/ 1561601 w 3162529"/>
                  <a:gd name="connsiteY3470" fmla="*/ 41128 h 1910656"/>
                  <a:gd name="connsiteX3471" fmla="*/ 1562216 w 3162529"/>
                  <a:gd name="connsiteY3471" fmla="*/ 41216 h 1910656"/>
                  <a:gd name="connsiteX3472" fmla="*/ 1567223 w 3162529"/>
                  <a:gd name="connsiteY3472" fmla="*/ 41304 h 1910656"/>
                  <a:gd name="connsiteX3473" fmla="*/ 1568541 w 3162529"/>
                  <a:gd name="connsiteY3473" fmla="*/ 46224 h 1910656"/>
                  <a:gd name="connsiteX3474" fmla="*/ 1568893 w 3162529"/>
                  <a:gd name="connsiteY3474" fmla="*/ 53340 h 1910656"/>
                  <a:gd name="connsiteX3475" fmla="*/ 1570650 w 3162529"/>
                  <a:gd name="connsiteY3475" fmla="*/ 53779 h 1910656"/>
                  <a:gd name="connsiteX3476" fmla="*/ 1590329 w 3162529"/>
                  <a:gd name="connsiteY3476" fmla="*/ 55009 h 1910656"/>
                  <a:gd name="connsiteX3477" fmla="*/ 1591295 w 3162529"/>
                  <a:gd name="connsiteY3477" fmla="*/ 54658 h 1910656"/>
                  <a:gd name="connsiteX3478" fmla="*/ 1595776 w 3162529"/>
                  <a:gd name="connsiteY3478" fmla="*/ 46751 h 1910656"/>
                  <a:gd name="connsiteX3479" fmla="*/ 1601926 w 3162529"/>
                  <a:gd name="connsiteY3479" fmla="*/ 44818 h 1910656"/>
                  <a:gd name="connsiteX3480" fmla="*/ 1601926 w 3162529"/>
                  <a:gd name="connsiteY3480" fmla="*/ 44818 h 1910656"/>
                  <a:gd name="connsiteX3481" fmla="*/ 1597797 w 3162529"/>
                  <a:gd name="connsiteY3481" fmla="*/ 39635 h 1910656"/>
                  <a:gd name="connsiteX3482" fmla="*/ 1611853 w 3162529"/>
                  <a:gd name="connsiteY3482" fmla="*/ 32606 h 1910656"/>
                  <a:gd name="connsiteX3483" fmla="*/ 1614752 w 3162529"/>
                  <a:gd name="connsiteY3483" fmla="*/ 34012 h 1910656"/>
                  <a:gd name="connsiteX3484" fmla="*/ 1617739 w 3162529"/>
                  <a:gd name="connsiteY3484" fmla="*/ 35330 h 1910656"/>
                  <a:gd name="connsiteX3485" fmla="*/ 1627491 w 3162529"/>
                  <a:gd name="connsiteY3485" fmla="*/ 43061 h 1910656"/>
                  <a:gd name="connsiteX3486" fmla="*/ 1627052 w 3162529"/>
                  <a:gd name="connsiteY3486" fmla="*/ 52286 h 1910656"/>
                  <a:gd name="connsiteX3487" fmla="*/ 1626788 w 3162529"/>
                  <a:gd name="connsiteY3487" fmla="*/ 52901 h 1910656"/>
                  <a:gd name="connsiteX3488" fmla="*/ 1635134 w 3162529"/>
                  <a:gd name="connsiteY3488" fmla="*/ 49386 h 1910656"/>
                  <a:gd name="connsiteX3489" fmla="*/ 1636716 w 3162529"/>
                  <a:gd name="connsiteY3489" fmla="*/ 47717 h 1910656"/>
                  <a:gd name="connsiteX3490" fmla="*/ 1640054 w 3162529"/>
                  <a:gd name="connsiteY3490" fmla="*/ 44467 h 1910656"/>
                  <a:gd name="connsiteX3491" fmla="*/ 1645150 w 3162529"/>
                  <a:gd name="connsiteY3491" fmla="*/ 42446 h 1910656"/>
                  <a:gd name="connsiteX3492" fmla="*/ 1645501 w 3162529"/>
                  <a:gd name="connsiteY3492" fmla="*/ 42358 h 1910656"/>
                  <a:gd name="connsiteX3493" fmla="*/ 1652793 w 3162529"/>
                  <a:gd name="connsiteY3493" fmla="*/ 40601 h 1910656"/>
                  <a:gd name="connsiteX3494" fmla="*/ 1653496 w 3162529"/>
                  <a:gd name="connsiteY3494" fmla="*/ 48069 h 1910656"/>
                  <a:gd name="connsiteX3495" fmla="*/ 1653584 w 3162529"/>
                  <a:gd name="connsiteY3495" fmla="*/ 48596 h 1910656"/>
                  <a:gd name="connsiteX3496" fmla="*/ 1660436 w 3162529"/>
                  <a:gd name="connsiteY3496" fmla="*/ 47278 h 1910656"/>
                  <a:gd name="connsiteX3497" fmla="*/ 1663248 w 3162529"/>
                  <a:gd name="connsiteY3497" fmla="*/ 46751 h 1910656"/>
                  <a:gd name="connsiteX3498" fmla="*/ 1673614 w 3162529"/>
                  <a:gd name="connsiteY3498" fmla="*/ 40689 h 1910656"/>
                  <a:gd name="connsiteX3499" fmla="*/ 1677392 w 3162529"/>
                  <a:gd name="connsiteY3499" fmla="*/ 53164 h 1910656"/>
                  <a:gd name="connsiteX3500" fmla="*/ 1687495 w 3162529"/>
                  <a:gd name="connsiteY3500" fmla="*/ 53955 h 1910656"/>
                  <a:gd name="connsiteX3501" fmla="*/ 1694436 w 3162529"/>
                  <a:gd name="connsiteY3501" fmla="*/ 51056 h 1910656"/>
                  <a:gd name="connsiteX3502" fmla="*/ 1699883 w 3162529"/>
                  <a:gd name="connsiteY3502" fmla="*/ 48332 h 1910656"/>
                  <a:gd name="connsiteX3503" fmla="*/ 1704802 w 3162529"/>
                  <a:gd name="connsiteY3503" fmla="*/ 47190 h 1910656"/>
                  <a:gd name="connsiteX3504" fmla="*/ 1705857 w 3162529"/>
                  <a:gd name="connsiteY3504" fmla="*/ 47102 h 1910656"/>
                  <a:gd name="connsiteX3505" fmla="*/ 1719738 w 3162529"/>
                  <a:gd name="connsiteY3505" fmla="*/ 44818 h 1910656"/>
                  <a:gd name="connsiteX3506" fmla="*/ 1714203 w 3162529"/>
                  <a:gd name="connsiteY3506" fmla="*/ 54130 h 1910656"/>
                  <a:gd name="connsiteX3507" fmla="*/ 1718420 w 3162529"/>
                  <a:gd name="connsiteY3507" fmla="*/ 54394 h 1910656"/>
                  <a:gd name="connsiteX3508" fmla="*/ 1740295 w 3162529"/>
                  <a:gd name="connsiteY3508" fmla="*/ 52022 h 1910656"/>
                  <a:gd name="connsiteX3509" fmla="*/ 1739241 w 3162529"/>
                  <a:gd name="connsiteY3509" fmla="*/ 51495 h 1910656"/>
                  <a:gd name="connsiteX3510" fmla="*/ 1745215 w 3162529"/>
                  <a:gd name="connsiteY3510" fmla="*/ 44906 h 1910656"/>
                  <a:gd name="connsiteX3511" fmla="*/ 1752858 w 3162529"/>
                  <a:gd name="connsiteY3511" fmla="*/ 41567 h 1910656"/>
                  <a:gd name="connsiteX3512" fmla="*/ 1760678 w 3162529"/>
                  <a:gd name="connsiteY3512" fmla="*/ 43852 h 1910656"/>
                  <a:gd name="connsiteX3513" fmla="*/ 1764719 w 3162529"/>
                  <a:gd name="connsiteY3513" fmla="*/ 47014 h 1910656"/>
                  <a:gd name="connsiteX3514" fmla="*/ 1764894 w 3162529"/>
                  <a:gd name="connsiteY3514" fmla="*/ 47278 h 1910656"/>
                  <a:gd name="connsiteX3515" fmla="*/ 1770254 w 3162529"/>
                  <a:gd name="connsiteY3515" fmla="*/ 52637 h 1910656"/>
                  <a:gd name="connsiteX3516" fmla="*/ 1764543 w 3162529"/>
                  <a:gd name="connsiteY3516" fmla="*/ 56854 h 1910656"/>
                  <a:gd name="connsiteX3517" fmla="*/ 1773153 w 3162529"/>
                  <a:gd name="connsiteY3517" fmla="*/ 53603 h 1910656"/>
                  <a:gd name="connsiteX3518" fmla="*/ 1781850 w 3162529"/>
                  <a:gd name="connsiteY3518" fmla="*/ 49826 h 1910656"/>
                  <a:gd name="connsiteX3519" fmla="*/ 1787209 w 3162529"/>
                  <a:gd name="connsiteY3519" fmla="*/ 44467 h 1910656"/>
                  <a:gd name="connsiteX3520" fmla="*/ 1787824 w 3162529"/>
                  <a:gd name="connsiteY3520" fmla="*/ 43764 h 1910656"/>
                  <a:gd name="connsiteX3521" fmla="*/ 1794501 w 3162529"/>
                  <a:gd name="connsiteY3521" fmla="*/ 39283 h 1910656"/>
                  <a:gd name="connsiteX3522" fmla="*/ 1795468 w 3162529"/>
                  <a:gd name="connsiteY3522" fmla="*/ 39107 h 1910656"/>
                  <a:gd name="connsiteX3523" fmla="*/ 1805483 w 3162529"/>
                  <a:gd name="connsiteY3523" fmla="*/ 40777 h 1910656"/>
                  <a:gd name="connsiteX3524" fmla="*/ 1808734 w 3162529"/>
                  <a:gd name="connsiteY3524" fmla="*/ 49738 h 1910656"/>
                  <a:gd name="connsiteX3525" fmla="*/ 1808558 w 3162529"/>
                  <a:gd name="connsiteY3525" fmla="*/ 53164 h 1910656"/>
                  <a:gd name="connsiteX3526" fmla="*/ 1805659 w 3162529"/>
                  <a:gd name="connsiteY3526" fmla="*/ 54921 h 1910656"/>
                  <a:gd name="connsiteX3527" fmla="*/ 1804780 w 3162529"/>
                  <a:gd name="connsiteY3527" fmla="*/ 55448 h 1910656"/>
                  <a:gd name="connsiteX3528" fmla="*/ 1812072 w 3162529"/>
                  <a:gd name="connsiteY3528" fmla="*/ 59226 h 1910656"/>
                  <a:gd name="connsiteX3529" fmla="*/ 1821736 w 3162529"/>
                  <a:gd name="connsiteY3529" fmla="*/ 59314 h 1910656"/>
                  <a:gd name="connsiteX3530" fmla="*/ 1821824 w 3162529"/>
                  <a:gd name="connsiteY3530" fmla="*/ 57293 h 1910656"/>
                  <a:gd name="connsiteX3531" fmla="*/ 1821824 w 3162529"/>
                  <a:gd name="connsiteY3531" fmla="*/ 57030 h 1910656"/>
                  <a:gd name="connsiteX3532" fmla="*/ 1821824 w 3162529"/>
                  <a:gd name="connsiteY3532" fmla="*/ 54745 h 1910656"/>
                  <a:gd name="connsiteX3533" fmla="*/ 1823405 w 3162529"/>
                  <a:gd name="connsiteY3533" fmla="*/ 52901 h 1910656"/>
                  <a:gd name="connsiteX3534" fmla="*/ 1842382 w 3162529"/>
                  <a:gd name="connsiteY3534" fmla="*/ 48947 h 1910656"/>
                  <a:gd name="connsiteX3535" fmla="*/ 1845281 w 3162529"/>
                  <a:gd name="connsiteY3535" fmla="*/ 53515 h 1910656"/>
                  <a:gd name="connsiteX3536" fmla="*/ 1851079 w 3162529"/>
                  <a:gd name="connsiteY3536" fmla="*/ 50353 h 1910656"/>
                  <a:gd name="connsiteX3537" fmla="*/ 1865048 w 3162529"/>
                  <a:gd name="connsiteY3537" fmla="*/ 48771 h 1910656"/>
                  <a:gd name="connsiteX3538" fmla="*/ 1856790 w 3162529"/>
                  <a:gd name="connsiteY3538" fmla="*/ 62389 h 1910656"/>
                  <a:gd name="connsiteX3539" fmla="*/ 1864345 w 3162529"/>
                  <a:gd name="connsiteY3539" fmla="*/ 60544 h 1910656"/>
                  <a:gd name="connsiteX3540" fmla="*/ 1871988 w 3162529"/>
                  <a:gd name="connsiteY3540" fmla="*/ 59753 h 1910656"/>
                  <a:gd name="connsiteX3541" fmla="*/ 1872867 w 3162529"/>
                  <a:gd name="connsiteY3541" fmla="*/ 59929 h 1910656"/>
                  <a:gd name="connsiteX3542" fmla="*/ 1876029 w 3162529"/>
                  <a:gd name="connsiteY3542" fmla="*/ 60544 h 1910656"/>
                  <a:gd name="connsiteX3543" fmla="*/ 1880861 w 3162529"/>
                  <a:gd name="connsiteY3543" fmla="*/ 40952 h 1910656"/>
                  <a:gd name="connsiteX3544" fmla="*/ 1891843 w 3162529"/>
                  <a:gd name="connsiteY3544" fmla="*/ 55185 h 1910656"/>
                  <a:gd name="connsiteX3545" fmla="*/ 1893073 w 3162529"/>
                  <a:gd name="connsiteY3545" fmla="*/ 55800 h 1910656"/>
                  <a:gd name="connsiteX3546" fmla="*/ 1898520 w 3162529"/>
                  <a:gd name="connsiteY3546" fmla="*/ 62125 h 1910656"/>
                  <a:gd name="connsiteX3547" fmla="*/ 1897993 w 3162529"/>
                  <a:gd name="connsiteY3547" fmla="*/ 70032 h 1910656"/>
                  <a:gd name="connsiteX3548" fmla="*/ 1897642 w 3162529"/>
                  <a:gd name="connsiteY3548" fmla="*/ 72140 h 1910656"/>
                  <a:gd name="connsiteX3549" fmla="*/ 1897466 w 3162529"/>
                  <a:gd name="connsiteY3549" fmla="*/ 73722 h 1910656"/>
                  <a:gd name="connsiteX3550" fmla="*/ 1904494 w 3162529"/>
                  <a:gd name="connsiteY3550" fmla="*/ 72668 h 1910656"/>
                  <a:gd name="connsiteX3551" fmla="*/ 1913192 w 3162529"/>
                  <a:gd name="connsiteY3551" fmla="*/ 70383 h 1910656"/>
                  <a:gd name="connsiteX3552" fmla="*/ 1918726 w 3162529"/>
                  <a:gd name="connsiteY3552" fmla="*/ 75567 h 1910656"/>
                  <a:gd name="connsiteX3553" fmla="*/ 1922943 w 3162529"/>
                  <a:gd name="connsiteY3553" fmla="*/ 75918 h 1910656"/>
                  <a:gd name="connsiteX3554" fmla="*/ 1935331 w 3162529"/>
                  <a:gd name="connsiteY3554" fmla="*/ 78730 h 1910656"/>
                  <a:gd name="connsiteX3555" fmla="*/ 1938581 w 3162529"/>
                  <a:gd name="connsiteY3555" fmla="*/ 80750 h 1910656"/>
                  <a:gd name="connsiteX3556" fmla="*/ 1944643 w 3162529"/>
                  <a:gd name="connsiteY3556" fmla="*/ 83474 h 1910656"/>
                  <a:gd name="connsiteX3557" fmla="*/ 1959403 w 3162529"/>
                  <a:gd name="connsiteY3557" fmla="*/ 87691 h 1910656"/>
                  <a:gd name="connsiteX3558" fmla="*/ 1960545 w 3162529"/>
                  <a:gd name="connsiteY3558" fmla="*/ 88833 h 1910656"/>
                  <a:gd name="connsiteX3559" fmla="*/ 1968188 w 3162529"/>
                  <a:gd name="connsiteY3559" fmla="*/ 90238 h 1910656"/>
                  <a:gd name="connsiteX3560" fmla="*/ 1972405 w 3162529"/>
                  <a:gd name="connsiteY3560" fmla="*/ 91117 h 1910656"/>
                  <a:gd name="connsiteX3561" fmla="*/ 1984090 w 3162529"/>
                  <a:gd name="connsiteY3561" fmla="*/ 92874 h 1910656"/>
                  <a:gd name="connsiteX3562" fmla="*/ 1990854 w 3162529"/>
                  <a:gd name="connsiteY3562" fmla="*/ 93138 h 1910656"/>
                  <a:gd name="connsiteX3563" fmla="*/ 1996828 w 3162529"/>
                  <a:gd name="connsiteY3563" fmla="*/ 91556 h 1910656"/>
                  <a:gd name="connsiteX3564" fmla="*/ 1997443 w 3162529"/>
                  <a:gd name="connsiteY3564" fmla="*/ 90678 h 1910656"/>
                  <a:gd name="connsiteX3565" fmla="*/ 1997619 w 3162529"/>
                  <a:gd name="connsiteY3565" fmla="*/ 90326 h 1910656"/>
                  <a:gd name="connsiteX3566" fmla="*/ 2002715 w 3162529"/>
                  <a:gd name="connsiteY3566" fmla="*/ 85494 h 1910656"/>
                  <a:gd name="connsiteX3567" fmla="*/ 2013609 w 3162529"/>
                  <a:gd name="connsiteY3567" fmla="*/ 85758 h 1910656"/>
                  <a:gd name="connsiteX3568" fmla="*/ 2018265 w 3162529"/>
                  <a:gd name="connsiteY3568" fmla="*/ 92347 h 1910656"/>
                  <a:gd name="connsiteX3569" fmla="*/ 2018792 w 3162529"/>
                  <a:gd name="connsiteY3569" fmla="*/ 93489 h 1910656"/>
                  <a:gd name="connsiteX3570" fmla="*/ 2017913 w 3162529"/>
                  <a:gd name="connsiteY3570" fmla="*/ 100781 h 1910656"/>
                  <a:gd name="connsiteX3571" fmla="*/ 2017123 w 3162529"/>
                  <a:gd name="connsiteY3571" fmla="*/ 101659 h 1910656"/>
                  <a:gd name="connsiteX3572" fmla="*/ 2027050 w 3162529"/>
                  <a:gd name="connsiteY3572" fmla="*/ 99551 h 1910656"/>
                  <a:gd name="connsiteX3573" fmla="*/ 2034693 w 3162529"/>
                  <a:gd name="connsiteY3573" fmla="*/ 96827 h 1910656"/>
                  <a:gd name="connsiteX3574" fmla="*/ 2040668 w 3162529"/>
                  <a:gd name="connsiteY3574" fmla="*/ 98936 h 1910656"/>
                  <a:gd name="connsiteX3575" fmla="*/ 2041107 w 3162529"/>
                  <a:gd name="connsiteY3575" fmla="*/ 96652 h 1910656"/>
                  <a:gd name="connsiteX3576" fmla="*/ 2051474 w 3162529"/>
                  <a:gd name="connsiteY3576" fmla="*/ 91380 h 1910656"/>
                  <a:gd name="connsiteX3577" fmla="*/ 2057272 w 3162529"/>
                  <a:gd name="connsiteY3577" fmla="*/ 92698 h 1910656"/>
                  <a:gd name="connsiteX3578" fmla="*/ 2058941 w 3162529"/>
                  <a:gd name="connsiteY3578" fmla="*/ 93225 h 1910656"/>
                  <a:gd name="connsiteX3579" fmla="*/ 2074140 w 3162529"/>
                  <a:gd name="connsiteY3579" fmla="*/ 97355 h 1910656"/>
                  <a:gd name="connsiteX3580" fmla="*/ 2050771 w 3162529"/>
                  <a:gd name="connsiteY3580" fmla="*/ 110796 h 1910656"/>
                  <a:gd name="connsiteX3581" fmla="*/ 2048047 w 3162529"/>
                  <a:gd name="connsiteY3581" fmla="*/ 108951 h 1910656"/>
                  <a:gd name="connsiteX3582" fmla="*/ 2045324 w 3162529"/>
                  <a:gd name="connsiteY3582" fmla="*/ 111235 h 1910656"/>
                  <a:gd name="connsiteX3583" fmla="*/ 2045148 w 3162529"/>
                  <a:gd name="connsiteY3583" fmla="*/ 111411 h 1910656"/>
                  <a:gd name="connsiteX3584" fmla="*/ 2050419 w 3162529"/>
                  <a:gd name="connsiteY3584" fmla="*/ 112465 h 1910656"/>
                  <a:gd name="connsiteX3585" fmla="*/ 2073261 w 3162529"/>
                  <a:gd name="connsiteY3585" fmla="*/ 117737 h 1910656"/>
                  <a:gd name="connsiteX3586" fmla="*/ 2075018 w 3162529"/>
                  <a:gd name="connsiteY3586" fmla="*/ 118088 h 1910656"/>
                  <a:gd name="connsiteX3587" fmla="*/ 2075018 w 3162529"/>
                  <a:gd name="connsiteY3587" fmla="*/ 118088 h 1910656"/>
                  <a:gd name="connsiteX3588" fmla="*/ 2076688 w 3162529"/>
                  <a:gd name="connsiteY3588" fmla="*/ 110620 h 1910656"/>
                  <a:gd name="connsiteX3589" fmla="*/ 2089251 w 3162529"/>
                  <a:gd name="connsiteY3589" fmla="*/ 86285 h 1910656"/>
                  <a:gd name="connsiteX3590" fmla="*/ 2082047 w 3162529"/>
                  <a:gd name="connsiteY3590" fmla="*/ 83913 h 1910656"/>
                  <a:gd name="connsiteX3591" fmla="*/ 2047081 w 3162529"/>
                  <a:gd name="connsiteY3591" fmla="*/ 71526 h 1910656"/>
                  <a:gd name="connsiteX3592" fmla="*/ 2033815 w 3162529"/>
                  <a:gd name="connsiteY3592" fmla="*/ 68978 h 1910656"/>
                  <a:gd name="connsiteX3593" fmla="*/ 2030828 w 3162529"/>
                  <a:gd name="connsiteY3593" fmla="*/ 75567 h 1910656"/>
                  <a:gd name="connsiteX3594" fmla="*/ 2026259 w 3162529"/>
                  <a:gd name="connsiteY3594" fmla="*/ 81541 h 1910656"/>
                  <a:gd name="connsiteX3595" fmla="*/ 2013433 w 3162529"/>
                  <a:gd name="connsiteY3595" fmla="*/ 68714 h 1910656"/>
                  <a:gd name="connsiteX3596" fmla="*/ 2015981 w 3162529"/>
                  <a:gd name="connsiteY3596" fmla="*/ 66781 h 1910656"/>
                  <a:gd name="connsiteX3597" fmla="*/ 2014575 w 3162529"/>
                  <a:gd name="connsiteY3597" fmla="*/ 65464 h 1910656"/>
                  <a:gd name="connsiteX3598" fmla="*/ 2002100 w 3162529"/>
                  <a:gd name="connsiteY3598" fmla="*/ 60105 h 1910656"/>
                  <a:gd name="connsiteX3599" fmla="*/ 1998937 w 3162529"/>
                  <a:gd name="connsiteY3599" fmla="*/ 59402 h 1910656"/>
                  <a:gd name="connsiteX3600" fmla="*/ 1988307 w 3162529"/>
                  <a:gd name="connsiteY3600" fmla="*/ 57732 h 1910656"/>
                  <a:gd name="connsiteX3601" fmla="*/ 1961072 w 3162529"/>
                  <a:gd name="connsiteY3601" fmla="*/ 49123 h 1910656"/>
                  <a:gd name="connsiteX3602" fmla="*/ 1950002 w 3162529"/>
                  <a:gd name="connsiteY3602" fmla="*/ 47366 h 1910656"/>
                  <a:gd name="connsiteX3603" fmla="*/ 1937000 w 3162529"/>
                  <a:gd name="connsiteY3603" fmla="*/ 45960 h 1910656"/>
                  <a:gd name="connsiteX3604" fmla="*/ 1916266 w 3162529"/>
                  <a:gd name="connsiteY3604" fmla="*/ 42709 h 1910656"/>
                  <a:gd name="connsiteX3605" fmla="*/ 1886045 w 3162529"/>
                  <a:gd name="connsiteY3605" fmla="*/ 36120 h 1910656"/>
                  <a:gd name="connsiteX3606" fmla="*/ 1885693 w 3162529"/>
                  <a:gd name="connsiteY3606" fmla="*/ 36208 h 1910656"/>
                  <a:gd name="connsiteX3607" fmla="*/ 1850376 w 3162529"/>
                  <a:gd name="connsiteY3607" fmla="*/ 29619 h 1910656"/>
                  <a:gd name="connsiteX3608" fmla="*/ 1850200 w 3162529"/>
                  <a:gd name="connsiteY3608" fmla="*/ 29531 h 1910656"/>
                  <a:gd name="connsiteX3609" fmla="*/ 1848795 w 3162529"/>
                  <a:gd name="connsiteY3609" fmla="*/ 28741 h 1910656"/>
                  <a:gd name="connsiteX3610" fmla="*/ 1830170 w 3162529"/>
                  <a:gd name="connsiteY3610" fmla="*/ 27686 h 1910656"/>
                  <a:gd name="connsiteX3611" fmla="*/ 1824811 w 3162529"/>
                  <a:gd name="connsiteY3611" fmla="*/ 26281 h 1910656"/>
                  <a:gd name="connsiteX3612" fmla="*/ 1820330 w 3162529"/>
                  <a:gd name="connsiteY3612" fmla="*/ 25490 h 1910656"/>
                  <a:gd name="connsiteX3613" fmla="*/ 1775788 w 3162529"/>
                  <a:gd name="connsiteY3613" fmla="*/ 20482 h 1910656"/>
                  <a:gd name="connsiteX3614" fmla="*/ 1776579 w 3162529"/>
                  <a:gd name="connsiteY3614" fmla="*/ 22942 h 1910656"/>
                  <a:gd name="connsiteX3615" fmla="*/ 1779566 w 3162529"/>
                  <a:gd name="connsiteY3615" fmla="*/ 31816 h 1910656"/>
                  <a:gd name="connsiteX3616" fmla="*/ 1772099 w 3162529"/>
                  <a:gd name="connsiteY3616" fmla="*/ 32958 h 1910656"/>
                  <a:gd name="connsiteX3617" fmla="*/ 1766827 w 3162529"/>
                  <a:gd name="connsiteY3617" fmla="*/ 32431 h 1910656"/>
                  <a:gd name="connsiteX3618" fmla="*/ 1764367 w 3162529"/>
                  <a:gd name="connsiteY3618" fmla="*/ 30410 h 1910656"/>
                  <a:gd name="connsiteX3619" fmla="*/ 1763752 w 3162529"/>
                  <a:gd name="connsiteY3619" fmla="*/ 29795 h 1910656"/>
                  <a:gd name="connsiteX3620" fmla="*/ 1763313 w 3162529"/>
                  <a:gd name="connsiteY3620" fmla="*/ 29004 h 1910656"/>
                  <a:gd name="connsiteX3621" fmla="*/ 1760678 w 3162529"/>
                  <a:gd name="connsiteY3621" fmla="*/ 22415 h 1910656"/>
                  <a:gd name="connsiteX3622" fmla="*/ 1750047 w 3162529"/>
                  <a:gd name="connsiteY3622" fmla="*/ 17144 h 1910656"/>
                  <a:gd name="connsiteX3623" fmla="*/ 1749696 w 3162529"/>
                  <a:gd name="connsiteY3623" fmla="*/ 17232 h 1910656"/>
                  <a:gd name="connsiteX3624" fmla="*/ 1733091 w 3162529"/>
                  <a:gd name="connsiteY3624" fmla="*/ 19692 h 1910656"/>
                  <a:gd name="connsiteX3625" fmla="*/ 1725887 w 3162529"/>
                  <a:gd name="connsiteY3625" fmla="*/ 19780 h 1910656"/>
                  <a:gd name="connsiteX3626" fmla="*/ 1717278 w 3162529"/>
                  <a:gd name="connsiteY3626" fmla="*/ 19867 h 1910656"/>
                  <a:gd name="connsiteX3627" fmla="*/ 1716048 w 3162529"/>
                  <a:gd name="connsiteY3627" fmla="*/ 19604 h 1910656"/>
                  <a:gd name="connsiteX3628" fmla="*/ 1707614 w 3162529"/>
                  <a:gd name="connsiteY3628" fmla="*/ 17935 h 1910656"/>
                  <a:gd name="connsiteX3629" fmla="*/ 1691273 w 3162529"/>
                  <a:gd name="connsiteY3629" fmla="*/ 15475 h 1910656"/>
                  <a:gd name="connsiteX3630" fmla="*/ 1678534 w 3162529"/>
                  <a:gd name="connsiteY3630" fmla="*/ 16529 h 1910656"/>
                  <a:gd name="connsiteX3631" fmla="*/ 1660436 w 3162529"/>
                  <a:gd name="connsiteY3631" fmla="*/ 17495 h 1910656"/>
                  <a:gd name="connsiteX3632" fmla="*/ 1641460 w 3162529"/>
                  <a:gd name="connsiteY3632" fmla="*/ 18550 h 1910656"/>
                  <a:gd name="connsiteX3633" fmla="*/ 1610975 w 3162529"/>
                  <a:gd name="connsiteY3633" fmla="*/ 17935 h 1910656"/>
                  <a:gd name="connsiteX3634" fmla="*/ 1605703 w 3162529"/>
                  <a:gd name="connsiteY3634" fmla="*/ 21888 h 1910656"/>
                  <a:gd name="connsiteX3635" fmla="*/ 1596303 w 3162529"/>
                  <a:gd name="connsiteY3635" fmla="*/ 20395 h 1910656"/>
                  <a:gd name="connsiteX3636" fmla="*/ 1595425 w 3162529"/>
                  <a:gd name="connsiteY3636" fmla="*/ 19955 h 1910656"/>
                  <a:gd name="connsiteX3637" fmla="*/ 1588923 w 3162529"/>
                  <a:gd name="connsiteY3637" fmla="*/ 17056 h 1910656"/>
                  <a:gd name="connsiteX3638" fmla="*/ 1585849 w 3162529"/>
                  <a:gd name="connsiteY3638" fmla="*/ 15563 h 1910656"/>
                  <a:gd name="connsiteX3639" fmla="*/ 1577678 w 3162529"/>
                  <a:gd name="connsiteY3639" fmla="*/ 16529 h 1910656"/>
                  <a:gd name="connsiteX3640" fmla="*/ 1567487 w 3162529"/>
                  <a:gd name="connsiteY3640" fmla="*/ 17671 h 1910656"/>
                  <a:gd name="connsiteX3641" fmla="*/ 1552728 w 3162529"/>
                  <a:gd name="connsiteY3641" fmla="*/ 16090 h 1910656"/>
                  <a:gd name="connsiteX3642" fmla="*/ 1547808 w 3162529"/>
                  <a:gd name="connsiteY3642" fmla="*/ 15299 h 1910656"/>
                  <a:gd name="connsiteX3643" fmla="*/ 1522330 w 3162529"/>
                  <a:gd name="connsiteY3643" fmla="*/ 15914 h 1910656"/>
                  <a:gd name="connsiteX3644" fmla="*/ 1512930 w 3162529"/>
                  <a:gd name="connsiteY3644" fmla="*/ 14333 h 1910656"/>
                  <a:gd name="connsiteX3645" fmla="*/ 1509064 w 3162529"/>
                  <a:gd name="connsiteY3645" fmla="*/ 14157 h 1910656"/>
                  <a:gd name="connsiteX3646" fmla="*/ 1456440 w 3162529"/>
                  <a:gd name="connsiteY3646" fmla="*/ 14948 h 1910656"/>
                  <a:gd name="connsiteX3647" fmla="*/ 1437727 w 3162529"/>
                  <a:gd name="connsiteY3647" fmla="*/ 17583 h 1910656"/>
                  <a:gd name="connsiteX3648" fmla="*/ 1429029 w 3162529"/>
                  <a:gd name="connsiteY3648" fmla="*/ 16265 h 1910656"/>
                  <a:gd name="connsiteX3649" fmla="*/ 1423319 w 3162529"/>
                  <a:gd name="connsiteY3649" fmla="*/ 15299 h 1910656"/>
                  <a:gd name="connsiteX3650" fmla="*/ 1418136 w 3162529"/>
                  <a:gd name="connsiteY3650" fmla="*/ 15211 h 1910656"/>
                  <a:gd name="connsiteX3651" fmla="*/ 1408120 w 3162529"/>
                  <a:gd name="connsiteY3651" fmla="*/ 16968 h 1910656"/>
                  <a:gd name="connsiteX3652" fmla="*/ 1403552 w 3162529"/>
                  <a:gd name="connsiteY3652" fmla="*/ 18901 h 1910656"/>
                  <a:gd name="connsiteX3653" fmla="*/ 1401883 w 3162529"/>
                  <a:gd name="connsiteY3653" fmla="*/ 21273 h 1910656"/>
                  <a:gd name="connsiteX3654" fmla="*/ 1401356 w 3162529"/>
                  <a:gd name="connsiteY3654" fmla="*/ 22152 h 1910656"/>
                  <a:gd name="connsiteX3655" fmla="*/ 1397578 w 3162529"/>
                  <a:gd name="connsiteY3655" fmla="*/ 26720 h 1910656"/>
                  <a:gd name="connsiteX3656" fmla="*/ 1390462 w 3162529"/>
                  <a:gd name="connsiteY3656" fmla="*/ 28214 h 1910656"/>
                  <a:gd name="connsiteX3657" fmla="*/ 1389935 w 3162529"/>
                  <a:gd name="connsiteY3657" fmla="*/ 28126 h 1910656"/>
                  <a:gd name="connsiteX3658" fmla="*/ 1382994 w 3162529"/>
                  <a:gd name="connsiteY3658" fmla="*/ 28126 h 1910656"/>
                  <a:gd name="connsiteX3659" fmla="*/ 1383433 w 3162529"/>
                  <a:gd name="connsiteY3659" fmla="*/ 21185 h 1910656"/>
                  <a:gd name="connsiteX3660" fmla="*/ 1384224 w 3162529"/>
                  <a:gd name="connsiteY3660" fmla="*/ 17847 h 1910656"/>
                  <a:gd name="connsiteX3661" fmla="*/ 1346711 w 3162529"/>
                  <a:gd name="connsiteY3661" fmla="*/ 20307 h 1910656"/>
                  <a:gd name="connsiteX3662" fmla="*/ 1345481 w 3162529"/>
                  <a:gd name="connsiteY3662" fmla="*/ 20922 h 1910656"/>
                  <a:gd name="connsiteX3663" fmla="*/ 1342669 w 3162529"/>
                  <a:gd name="connsiteY3663" fmla="*/ 22152 h 1910656"/>
                  <a:gd name="connsiteX3664" fmla="*/ 1316050 w 3162529"/>
                  <a:gd name="connsiteY3664" fmla="*/ 25402 h 1910656"/>
                  <a:gd name="connsiteX3665" fmla="*/ 1311218 w 3162529"/>
                  <a:gd name="connsiteY3665" fmla="*/ 25227 h 1910656"/>
                  <a:gd name="connsiteX3666" fmla="*/ 1281962 w 3162529"/>
                  <a:gd name="connsiteY3666" fmla="*/ 31201 h 1910656"/>
                  <a:gd name="connsiteX3667" fmla="*/ 1280469 w 3162529"/>
                  <a:gd name="connsiteY3667" fmla="*/ 32079 h 1910656"/>
                  <a:gd name="connsiteX3668" fmla="*/ 1249105 w 3162529"/>
                  <a:gd name="connsiteY3668" fmla="*/ 38580 h 1910656"/>
                  <a:gd name="connsiteX3669" fmla="*/ 1231446 w 3162529"/>
                  <a:gd name="connsiteY3669" fmla="*/ 40865 h 1910656"/>
                  <a:gd name="connsiteX3670" fmla="*/ 1218883 w 3162529"/>
                  <a:gd name="connsiteY3670" fmla="*/ 42797 h 1910656"/>
                  <a:gd name="connsiteX3671" fmla="*/ 1202191 w 3162529"/>
                  <a:gd name="connsiteY3671" fmla="*/ 46224 h 1910656"/>
                  <a:gd name="connsiteX3672" fmla="*/ 1157210 w 3162529"/>
                  <a:gd name="connsiteY3672" fmla="*/ 56942 h 1910656"/>
                  <a:gd name="connsiteX3673" fmla="*/ 1152642 w 3162529"/>
                  <a:gd name="connsiteY3673" fmla="*/ 59050 h 1910656"/>
                  <a:gd name="connsiteX3674" fmla="*/ 1149918 w 3162529"/>
                  <a:gd name="connsiteY3674" fmla="*/ 60544 h 1910656"/>
                  <a:gd name="connsiteX3675" fmla="*/ 1159231 w 3162529"/>
                  <a:gd name="connsiteY3675" fmla="*/ 63004 h 1910656"/>
                  <a:gd name="connsiteX3676" fmla="*/ 1142187 w 3162529"/>
                  <a:gd name="connsiteY3676" fmla="*/ 70647 h 1910656"/>
                  <a:gd name="connsiteX3677" fmla="*/ 1133577 w 3162529"/>
                  <a:gd name="connsiteY3677" fmla="*/ 71701 h 1910656"/>
                  <a:gd name="connsiteX3678" fmla="*/ 1126725 w 3162529"/>
                  <a:gd name="connsiteY3678" fmla="*/ 70296 h 1910656"/>
                  <a:gd name="connsiteX3679" fmla="*/ 1127867 w 3162529"/>
                  <a:gd name="connsiteY3679" fmla="*/ 66166 h 1910656"/>
                  <a:gd name="connsiteX3680" fmla="*/ 1124177 w 3162529"/>
                  <a:gd name="connsiteY3680" fmla="*/ 66781 h 1910656"/>
                  <a:gd name="connsiteX3681" fmla="*/ 1104937 w 3162529"/>
                  <a:gd name="connsiteY3681" fmla="*/ 72316 h 1910656"/>
                  <a:gd name="connsiteX3682" fmla="*/ 1094219 w 3162529"/>
                  <a:gd name="connsiteY3682" fmla="*/ 76357 h 1910656"/>
                  <a:gd name="connsiteX3683" fmla="*/ 1085170 w 3162529"/>
                  <a:gd name="connsiteY3683" fmla="*/ 78993 h 1910656"/>
                  <a:gd name="connsiteX3684" fmla="*/ 1066193 w 3162529"/>
                  <a:gd name="connsiteY3684" fmla="*/ 85406 h 1910656"/>
                  <a:gd name="connsiteX3685" fmla="*/ 1046602 w 3162529"/>
                  <a:gd name="connsiteY3685" fmla="*/ 92083 h 1910656"/>
                  <a:gd name="connsiteX3686" fmla="*/ 1024726 w 3162529"/>
                  <a:gd name="connsiteY3686" fmla="*/ 100429 h 1910656"/>
                  <a:gd name="connsiteX3687" fmla="*/ 1009967 w 3162529"/>
                  <a:gd name="connsiteY3687" fmla="*/ 108248 h 1910656"/>
                  <a:gd name="connsiteX3688" fmla="*/ 1005838 w 3162529"/>
                  <a:gd name="connsiteY3688" fmla="*/ 110269 h 1910656"/>
                  <a:gd name="connsiteX3689" fmla="*/ 992133 w 3162529"/>
                  <a:gd name="connsiteY3689" fmla="*/ 114574 h 1910656"/>
                  <a:gd name="connsiteX3690" fmla="*/ 975704 w 3162529"/>
                  <a:gd name="connsiteY3690" fmla="*/ 122305 h 1910656"/>
                  <a:gd name="connsiteX3691" fmla="*/ 968851 w 3162529"/>
                  <a:gd name="connsiteY3691" fmla="*/ 125028 h 1910656"/>
                  <a:gd name="connsiteX3692" fmla="*/ 968588 w 3162529"/>
                  <a:gd name="connsiteY3692" fmla="*/ 125028 h 1910656"/>
                  <a:gd name="connsiteX3693" fmla="*/ 934149 w 3162529"/>
                  <a:gd name="connsiteY3693" fmla="*/ 138119 h 1910656"/>
                  <a:gd name="connsiteX3694" fmla="*/ 921586 w 3162529"/>
                  <a:gd name="connsiteY3694" fmla="*/ 144532 h 1910656"/>
                  <a:gd name="connsiteX3695" fmla="*/ 911922 w 3162529"/>
                  <a:gd name="connsiteY3695" fmla="*/ 149452 h 1910656"/>
                  <a:gd name="connsiteX3696" fmla="*/ 892507 w 3162529"/>
                  <a:gd name="connsiteY3696" fmla="*/ 158501 h 1910656"/>
                  <a:gd name="connsiteX3697" fmla="*/ 866150 w 3162529"/>
                  <a:gd name="connsiteY3697" fmla="*/ 174051 h 1910656"/>
                  <a:gd name="connsiteX3698" fmla="*/ 855256 w 3162529"/>
                  <a:gd name="connsiteY3698" fmla="*/ 180464 h 1910656"/>
                  <a:gd name="connsiteX3699" fmla="*/ 852094 w 3162529"/>
                  <a:gd name="connsiteY3699" fmla="*/ 181958 h 1910656"/>
                  <a:gd name="connsiteX3700" fmla="*/ 851039 w 3162529"/>
                  <a:gd name="connsiteY3700" fmla="*/ 182485 h 1910656"/>
                  <a:gd name="connsiteX3701" fmla="*/ 842254 w 3162529"/>
                  <a:gd name="connsiteY3701" fmla="*/ 185735 h 1910656"/>
                  <a:gd name="connsiteX3702" fmla="*/ 827495 w 3162529"/>
                  <a:gd name="connsiteY3702" fmla="*/ 193467 h 1910656"/>
                  <a:gd name="connsiteX3703" fmla="*/ 811154 w 3162529"/>
                  <a:gd name="connsiteY3703" fmla="*/ 202867 h 1910656"/>
                  <a:gd name="connsiteX3704" fmla="*/ 784446 w 3162529"/>
                  <a:gd name="connsiteY3704" fmla="*/ 217187 h 1910656"/>
                  <a:gd name="connsiteX3705" fmla="*/ 775310 w 3162529"/>
                  <a:gd name="connsiteY3705" fmla="*/ 222985 h 1910656"/>
                  <a:gd name="connsiteX3706" fmla="*/ 764943 w 3162529"/>
                  <a:gd name="connsiteY3706" fmla="*/ 230277 h 1910656"/>
                  <a:gd name="connsiteX3707" fmla="*/ 756245 w 3162529"/>
                  <a:gd name="connsiteY3707" fmla="*/ 236515 h 1910656"/>
                  <a:gd name="connsiteX3708" fmla="*/ 744824 w 3162529"/>
                  <a:gd name="connsiteY3708" fmla="*/ 243367 h 1910656"/>
                  <a:gd name="connsiteX3709" fmla="*/ 722158 w 3162529"/>
                  <a:gd name="connsiteY3709" fmla="*/ 260235 h 1910656"/>
                  <a:gd name="connsiteX3710" fmla="*/ 706959 w 3162529"/>
                  <a:gd name="connsiteY3710" fmla="*/ 270866 h 1910656"/>
                  <a:gd name="connsiteX3711" fmla="*/ 705641 w 3162529"/>
                  <a:gd name="connsiteY3711" fmla="*/ 271481 h 1910656"/>
                  <a:gd name="connsiteX3712" fmla="*/ 681657 w 3162529"/>
                  <a:gd name="connsiteY3712" fmla="*/ 288788 h 1910656"/>
                  <a:gd name="connsiteX3713" fmla="*/ 668392 w 3162529"/>
                  <a:gd name="connsiteY3713" fmla="*/ 299594 h 1910656"/>
                  <a:gd name="connsiteX3714" fmla="*/ 664877 w 3162529"/>
                  <a:gd name="connsiteY3714" fmla="*/ 302054 h 1910656"/>
                  <a:gd name="connsiteX3715" fmla="*/ 655828 w 3162529"/>
                  <a:gd name="connsiteY3715" fmla="*/ 307413 h 1910656"/>
                  <a:gd name="connsiteX3716" fmla="*/ 642387 w 3162529"/>
                  <a:gd name="connsiteY3716" fmla="*/ 317165 h 1910656"/>
                  <a:gd name="connsiteX3717" fmla="*/ 636852 w 3162529"/>
                  <a:gd name="connsiteY3717" fmla="*/ 322172 h 1910656"/>
                  <a:gd name="connsiteX3718" fmla="*/ 638961 w 3162529"/>
                  <a:gd name="connsiteY3718" fmla="*/ 327092 h 1910656"/>
                  <a:gd name="connsiteX3719" fmla="*/ 640542 w 3162529"/>
                  <a:gd name="connsiteY3719" fmla="*/ 341061 h 1910656"/>
                  <a:gd name="connsiteX3720" fmla="*/ 624465 w 3162529"/>
                  <a:gd name="connsiteY3720" fmla="*/ 330343 h 1910656"/>
                  <a:gd name="connsiteX3721" fmla="*/ 602150 w 3162529"/>
                  <a:gd name="connsiteY3721" fmla="*/ 349143 h 1910656"/>
                  <a:gd name="connsiteX3722" fmla="*/ 596088 w 3162529"/>
                  <a:gd name="connsiteY3722" fmla="*/ 354854 h 1910656"/>
                  <a:gd name="connsiteX3723" fmla="*/ 574739 w 3162529"/>
                  <a:gd name="connsiteY3723" fmla="*/ 373391 h 1910656"/>
                  <a:gd name="connsiteX3724" fmla="*/ 559629 w 3162529"/>
                  <a:gd name="connsiteY3724" fmla="*/ 386306 h 1910656"/>
                  <a:gd name="connsiteX3725" fmla="*/ 550404 w 3162529"/>
                  <a:gd name="connsiteY3725" fmla="*/ 394037 h 1910656"/>
                  <a:gd name="connsiteX3726" fmla="*/ 528968 w 3162529"/>
                  <a:gd name="connsiteY3726" fmla="*/ 415122 h 1910656"/>
                  <a:gd name="connsiteX3727" fmla="*/ 510079 w 3162529"/>
                  <a:gd name="connsiteY3727" fmla="*/ 435679 h 1910656"/>
                  <a:gd name="connsiteX3728" fmla="*/ 500064 w 3162529"/>
                  <a:gd name="connsiteY3728" fmla="*/ 445431 h 1910656"/>
                  <a:gd name="connsiteX3729" fmla="*/ 480209 w 3162529"/>
                  <a:gd name="connsiteY3729" fmla="*/ 464232 h 1910656"/>
                  <a:gd name="connsiteX3730" fmla="*/ 467909 w 3162529"/>
                  <a:gd name="connsiteY3730" fmla="*/ 475389 h 1910656"/>
                  <a:gd name="connsiteX3731" fmla="*/ 451656 w 3162529"/>
                  <a:gd name="connsiteY3731" fmla="*/ 493575 h 1910656"/>
                  <a:gd name="connsiteX3732" fmla="*/ 425476 w 3162529"/>
                  <a:gd name="connsiteY3732" fmla="*/ 520546 h 1910656"/>
                  <a:gd name="connsiteX3733" fmla="*/ 425300 w 3162529"/>
                  <a:gd name="connsiteY3733" fmla="*/ 520898 h 1910656"/>
                  <a:gd name="connsiteX3734" fmla="*/ 423982 w 3162529"/>
                  <a:gd name="connsiteY3734" fmla="*/ 523445 h 1910656"/>
                  <a:gd name="connsiteX3735" fmla="*/ 419677 w 3162529"/>
                  <a:gd name="connsiteY3735" fmla="*/ 530561 h 1910656"/>
                  <a:gd name="connsiteX3736" fmla="*/ 408081 w 3162529"/>
                  <a:gd name="connsiteY3736" fmla="*/ 547781 h 1910656"/>
                  <a:gd name="connsiteX3737" fmla="*/ 397538 w 3162529"/>
                  <a:gd name="connsiteY3737" fmla="*/ 558499 h 1910656"/>
                  <a:gd name="connsiteX3738" fmla="*/ 381637 w 3162529"/>
                  <a:gd name="connsiteY3738" fmla="*/ 578793 h 1910656"/>
                  <a:gd name="connsiteX3739" fmla="*/ 374696 w 3162529"/>
                  <a:gd name="connsiteY3739" fmla="*/ 585558 h 1910656"/>
                  <a:gd name="connsiteX3740" fmla="*/ 364769 w 3162529"/>
                  <a:gd name="connsiteY3740" fmla="*/ 595398 h 1910656"/>
                  <a:gd name="connsiteX3741" fmla="*/ 357653 w 3162529"/>
                  <a:gd name="connsiteY3741" fmla="*/ 604710 h 1910656"/>
                  <a:gd name="connsiteX3742" fmla="*/ 351064 w 3162529"/>
                  <a:gd name="connsiteY3742" fmla="*/ 614198 h 1910656"/>
                  <a:gd name="connsiteX3743" fmla="*/ 343069 w 3162529"/>
                  <a:gd name="connsiteY3743" fmla="*/ 625707 h 1910656"/>
                  <a:gd name="connsiteX3744" fmla="*/ 338764 w 3162529"/>
                  <a:gd name="connsiteY3744" fmla="*/ 633790 h 1910656"/>
                  <a:gd name="connsiteX3745" fmla="*/ 328749 w 3162529"/>
                  <a:gd name="connsiteY3745" fmla="*/ 648637 h 1910656"/>
                  <a:gd name="connsiteX3746" fmla="*/ 318470 w 3162529"/>
                  <a:gd name="connsiteY3746" fmla="*/ 661288 h 1910656"/>
                  <a:gd name="connsiteX3747" fmla="*/ 316449 w 3162529"/>
                  <a:gd name="connsiteY3747" fmla="*/ 666208 h 1910656"/>
                  <a:gd name="connsiteX3748" fmla="*/ 312496 w 3162529"/>
                  <a:gd name="connsiteY3748" fmla="*/ 674817 h 1910656"/>
                  <a:gd name="connsiteX3749" fmla="*/ 297824 w 3162529"/>
                  <a:gd name="connsiteY3749" fmla="*/ 693530 h 1910656"/>
                  <a:gd name="connsiteX3750" fmla="*/ 291147 w 3162529"/>
                  <a:gd name="connsiteY3750" fmla="*/ 701701 h 1910656"/>
                  <a:gd name="connsiteX3751" fmla="*/ 290620 w 3162529"/>
                  <a:gd name="connsiteY3751" fmla="*/ 702316 h 1910656"/>
                  <a:gd name="connsiteX3752" fmla="*/ 269711 w 3162529"/>
                  <a:gd name="connsiteY3752" fmla="*/ 733152 h 1910656"/>
                  <a:gd name="connsiteX3753" fmla="*/ 267778 w 3162529"/>
                  <a:gd name="connsiteY3753" fmla="*/ 737721 h 1910656"/>
                  <a:gd name="connsiteX3754" fmla="*/ 262595 w 3162529"/>
                  <a:gd name="connsiteY3754" fmla="*/ 748263 h 1910656"/>
                  <a:gd name="connsiteX3755" fmla="*/ 253107 w 3162529"/>
                  <a:gd name="connsiteY3755" fmla="*/ 761353 h 1910656"/>
                  <a:gd name="connsiteX3756" fmla="*/ 245639 w 3162529"/>
                  <a:gd name="connsiteY3756" fmla="*/ 771544 h 1910656"/>
                  <a:gd name="connsiteX3757" fmla="*/ 244585 w 3162529"/>
                  <a:gd name="connsiteY3757" fmla="*/ 774971 h 1910656"/>
                  <a:gd name="connsiteX3758" fmla="*/ 243882 w 3162529"/>
                  <a:gd name="connsiteY3758" fmla="*/ 777782 h 1910656"/>
                  <a:gd name="connsiteX3759" fmla="*/ 243619 w 3162529"/>
                  <a:gd name="connsiteY3759" fmla="*/ 779100 h 1910656"/>
                  <a:gd name="connsiteX3760" fmla="*/ 238699 w 3162529"/>
                  <a:gd name="connsiteY3760" fmla="*/ 787446 h 1910656"/>
                  <a:gd name="connsiteX3761" fmla="*/ 231495 w 3162529"/>
                  <a:gd name="connsiteY3761" fmla="*/ 796671 h 1910656"/>
                  <a:gd name="connsiteX3762" fmla="*/ 228947 w 3162529"/>
                  <a:gd name="connsiteY3762" fmla="*/ 801678 h 1910656"/>
                  <a:gd name="connsiteX3763" fmla="*/ 224291 w 3162529"/>
                  <a:gd name="connsiteY3763" fmla="*/ 811079 h 1910656"/>
                  <a:gd name="connsiteX3764" fmla="*/ 220425 w 3162529"/>
                  <a:gd name="connsiteY3764" fmla="*/ 818985 h 1910656"/>
                  <a:gd name="connsiteX3765" fmla="*/ 212782 w 3162529"/>
                  <a:gd name="connsiteY3765" fmla="*/ 831812 h 1910656"/>
                  <a:gd name="connsiteX3766" fmla="*/ 207511 w 3162529"/>
                  <a:gd name="connsiteY3766" fmla="*/ 840246 h 1910656"/>
                  <a:gd name="connsiteX3767" fmla="*/ 206983 w 3162529"/>
                  <a:gd name="connsiteY3767" fmla="*/ 842091 h 1910656"/>
                  <a:gd name="connsiteX3768" fmla="*/ 203557 w 3162529"/>
                  <a:gd name="connsiteY3768" fmla="*/ 849383 h 1910656"/>
                  <a:gd name="connsiteX3769" fmla="*/ 194069 w 3162529"/>
                  <a:gd name="connsiteY3769" fmla="*/ 869150 h 1910656"/>
                  <a:gd name="connsiteX3770" fmla="*/ 191082 w 3162529"/>
                  <a:gd name="connsiteY3770" fmla="*/ 878199 h 1910656"/>
                  <a:gd name="connsiteX3771" fmla="*/ 184932 w 3162529"/>
                  <a:gd name="connsiteY3771" fmla="*/ 891377 h 1910656"/>
                  <a:gd name="connsiteX3772" fmla="*/ 180100 w 3162529"/>
                  <a:gd name="connsiteY3772" fmla="*/ 898669 h 1910656"/>
                  <a:gd name="connsiteX3773" fmla="*/ 170436 w 3162529"/>
                  <a:gd name="connsiteY3773" fmla="*/ 921950 h 1910656"/>
                  <a:gd name="connsiteX3774" fmla="*/ 169909 w 3162529"/>
                  <a:gd name="connsiteY3774" fmla="*/ 925025 h 1910656"/>
                  <a:gd name="connsiteX3775" fmla="*/ 172018 w 3162529"/>
                  <a:gd name="connsiteY3775" fmla="*/ 929945 h 1910656"/>
                  <a:gd name="connsiteX3776" fmla="*/ 173599 w 3162529"/>
                  <a:gd name="connsiteY3776" fmla="*/ 943913 h 1910656"/>
                  <a:gd name="connsiteX3777" fmla="*/ 161387 w 3162529"/>
                  <a:gd name="connsiteY3777" fmla="*/ 935831 h 1910656"/>
                  <a:gd name="connsiteX3778" fmla="*/ 158049 w 3162529"/>
                  <a:gd name="connsiteY3778" fmla="*/ 942332 h 1910656"/>
                  <a:gd name="connsiteX3779" fmla="*/ 150669 w 3162529"/>
                  <a:gd name="connsiteY3779" fmla="*/ 960079 h 1910656"/>
                  <a:gd name="connsiteX3780" fmla="*/ 143904 w 3162529"/>
                  <a:gd name="connsiteY3780" fmla="*/ 976595 h 1910656"/>
                  <a:gd name="connsiteX3781" fmla="*/ 139336 w 3162529"/>
                  <a:gd name="connsiteY3781" fmla="*/ 986435 h 1910656"/>
                  <a:gd name="connsiteX3782" fmla="*/ 138106 w 3162529"/>
                  <a:gd name="connsiteY3782" fmla="*/ 990476 h 1910656"/>
                  <a:gd name="connsiteX3783" fmla="*/ 135119 w 3162529"/>
                  <a:gd name="connsiteY3783" fmla="*/ 998646 h 1910656"/>
                  <a:gd name="connsiteX3784" fmla="*/ 123610 w 3162529"/>
                  <a:gd name="connsiteY3784" fmla="*/ 1027111 h 1910656"/>
                  <a:gd name="connsiteX3785" fmla="*/ 114913 w 3162529"/>
                  <a:gd name="connsiteY3785" fmla="*/ 1050041 h 1910656"/>
                  <a:gd name="connsiteX3786" fmla="*/ 112101 w 3162529"/>
                  <a:gd name="connsiteY3786" fmla="*/ 1055663 h 1910656"/>
                  <a:gd name="connsiteX3787" fmla="*/ 108060 w 3162529"/>
                  <a:gd name="connsiteY3787" fmla="*/ 1065064 h 1910656"/>
                  <a:gd name="connsiteX3788" fmla="*/ 107533 w 3162529"/>
                  <a:gd name="connsiteY3788" fmla="*/ 1067699 h 1910656"/>
                  <a:gd name="connsiteX3789" fmla="*/ 118603 w 3162529"/>
                  <a:gd name="connsiteY3789" fmla="*/ 1062252 h 1910656"/>
                  <a:gd name="connsiteX3790" fmla="*/ 121765 w 3162529"/>
                  <a:gd name="connsiteY3790" fmla="*/ 1064537 h 1910656"/>
                  <a:gd name="connsiteX3791" fmla="*/ 128354 w 3162529"/>
                  <a:gd name="connsiteY3791" fmla="*/ 1076661 h 1910656"/>
                  <a:gd name="connsiteX3792" fmla="*/ 125631 w 3162529"/>
                  <a:gd name="connsiteY3792" fmla="*/ 1082371 h 1910656"/>
                  <a:gd name="connsiteX3793" fmla="*/ 161212 w 3162529"/>
                  <a:gd name="connsiteY3793" fmla="*/ 1009013 h 1910656"/>
                  <a:gd name="connsiteX3794" fmla="*/ 162090 w 3162529"/>
                  <a:gd name="connsiteY3794" fmla="*/ 1009277 h 1910656"/>
                  <a:gd name="connsiteX3795" fmla="*/ 162705 w 3162529"/>
                  <a:gd name="connsiteY3795" fmla="*/ 1009013 h 1910656"/>
                  <a:gd name="connsiteX3796" fmla="*/ 163408 w 3162529"/>
                  <a:gd name="connsiteY3796" fmla="*/ 1006290 h 1910656"/>
                  <a:gd name="connsiteX3797" fmla="*/ 163320 w 3162529"/>
                  <a:gd name="connsiteY3797" fmla="*/ 1005499 h 1910656"/>
                  <a:gd name="connsiteX3798" fmla="*/ 161212 w 3162529"/>
                  <a:gd name="connsiteY3798" fmla="*/ 1009013 h 1910656"/>
                  <a:gd name="connsiteX3799" fmla="*/ 158313 w 3162529"/>
                  <a:gd name="connsiteY3799" fmla="*/ 1006465 h 1910656"/>
                  <a:gd name="connsiteX3800" fmla="*/ 160597 w 3162529"/>
                  <a:gd name="connsiteY3800" fmla="*/ 1008662 h 1910656"/>
                  <a:gd name="connsiteX3801" fmla="*/ 160685 w 3162529"/>
                  <a:gd name="connsiteY3801" fmla="*/ 1003566 h 1910656"/>
                  <a:gd name="connsiteX3802" fmla="*/ 158313 w 3162529"/>
                  <a:gd name="connsiteY3802" fmla="*/ 1006465 h 1910656"/>
                  <a:gd name="connsiteX3803" fmla="*/ 157346 w 3162529"/>
                  <a:gd name="connsiteY3803" fmla="*/ 1004181 h 1910656"/>
                  <a:gd name="connsiteX3804" fmla="*/ 157346 w 3162529"/>
                  <a:gd name="connsiteY3804" fmla="*/ 1004181 h 1910656"/>
                  <a:gd name="connsiteX3805" fmla="*/ 157346 w 3162529"/>
                  <a:gd name="connsiteY3805" fmla="*/ 1004181 h 1910656"/>
                  <a:gd name="connsiteX3806" fmla="*/ 179749 w 3162529"/>
                  <a:gd name="connsiteY3806" fmla="*/ 1000403 h 1910656"/>
                  <a:gd name="connsiteX3807" fmla="*/ 179749 w 3162529"/>
                  <a:gd name="connsiteY3807" fmla="*/ 1000403 h 1910656"/>
                  <a:gd name="connsiteX3808" fmla="*/ 179749 w 3162529"/>
                  <a:gd name="connsiteY3808" fmla="*/ 1000403 h 1910656"/>
                  <a:gd name="connsiteX3809" fmla="*/ 162354 w 3162529"/>
                  <a:gd name="connsiteY3809" fmla="*/ 935655 h 1910656"/>
                  <a:gd name="connsiteX3810" fmla="*/ 166834 w 3162529"/>
                  <a:gd name="connsiteY3810" fmla="*/ 936182 h 1910656"/>
                  <a:gd name="connsiteX3811" fmla="*/ 165341 w 3162529"/>
                  <a:gd name="connsiteY3811" fmla="*/ 932229 h 1910656"/>
                  <a:gd name="connsiteX3812" fmla="*/ 164726 w 3162529"/>
                  <a:gd name="connsiteY3812" fmla="*/ 932932 h 1910656"/>
                  <a:gd name="connsiteX3813" fmla="*/ 162354 w 3162529"/>
                  <a:gd name="connsiteY3813" fmla="*/ 935655 h 1910656"/>
                  <a:gd name="connsiteX3814" fmla="*/ 192224 w 3162529"/>
                  <a:gd name="connsiteY3814" fmla="*/ 929769 h 1910656"/>
                  <a:gd name="connsiteX3815" fmla="*/ 193630 w 3162529"/>
                  <a:gd name="connsiteY3815" fmla="*/ 932141 h 1910656"/>
                  <a:gd name="connsiteX3816" fmla="*/ 194245 w 3162529"/>
                  <a:gd name="connsiteY3816" fmla="*/ 932668 h 1910656"/>
                  <a:gd name="connsiteX3817" fmla="*/ 192224 w 3162529"/>
                  <a:gd name="connsiteY3817" fmla="*/ 929593 h 1910656"/>
                  <a:gd name="connsiteX3818" fmla="*/ 192224 w 3162529"/>
                  <a:gd name="connsiteY3818" fmla="*/ 929769 h 1910656"/>
                  <a:gd name="connsiteX3819" fmla="*/ 191960 w 3162529"/>
                  <a:gd name="connsiteY3819" fmla="*/ 930823 h 1910656"/>
                  <a:gd name="connsiteX3820" fmla="*/ 191960 w 3162529"/>
                  <a:gd name="connsiteY3820" fmla="*/ 930823 h 1910656"/>
                  <a:gd name="connsiteX3821" fmla="*/ 191960 w 3162529"/>
                  <a:gd name="connsiteY3821" fmla="*/ 930823 h 1910656"/>
                  <a:gd name="connsiteX3822" fmla="*/ 2956631 w 3162529"/>
                  <a:gd name="connsiteY3822" fmla="*/ 868008 h 1910656"/>
                  <a:gd name="connsiteX3823" fmla="*/ 2957246 w 3162529"/>
                  <a:gd name="connsiteY3823" fmla="*/ 873367 h 1910656"/>
                  <a:gd name="connsiteX3824" fmla="*/ 2961024 w 3162529"/>
                  <a:gd name="connsiteY3824" fmla="*/ 870643 h 1910656"/>
                  <a:gd name="connsiteX3825" fmla="*/ 2961639 w 3162529"/>
                  <a:gd name="connsiteY3825" fmla="*/ 866075 h 1910656"/>
                  <a:gd name="connsiteX3826" fmla="*/ 2956631 w 3162529"/>
                  <a:gd name="connsiteY3826" fmla="*/ 868008 h 1910656"/>
                  <a:gd name="connsiteX3827" fmla="*/ 2914725 w 3162529"/>
                  <a:gd name="connsiteY3827" fmla="*/ 840510 h 1910656"/>
                  <a:gd name="connsiteX3828" fmla="*/ 2920172 w 3162529"/>
                  <a:gd name="connsiteY3828" fmla="*/ 848416 h 1910656"/>
                  <a:gd name="connsiteX3829" fmla="*/ 2928342 w 3162529"/>
                  <a:gd name="connsiteY3829" fmla="*/ 861946 h 1910656"/>
                  <a:gd name="connsiteX3830" fmla="*/ 2929484 w 3162529"/>
                  <a:gd name="connsiteY3830" fmla="*/ 864142 h 1910656"/>
                  <a:gd name="connsiteX3831" fmla="*/ 2941081 w 3162529"/>
                  <a:gd name="connsiteY3831" fmla="*/ 852546 h 1910656"/>
                  <a:gd name="connsiteX3832" fmla="*/ 2925619 w 3162529"/>
                  <a:gd name="connsiteY3832" fmla="*/ 842442 h 1910656"/>
                  <a:gd name="connsiteX3833" fmla="*/ 2919996 w 3162529"/>
                  <a:gd name="connsiteY3833" fmla="*/ 831812 h 1910656"/>
                  <a:gd name="connsiteX3834" fmla="*/ 2919732 w 3162529"/>
                  <a:gd name="connsiteY3834" fmla="*/ 806598 h 1910656"/>
                  <a:gd name="connsiteX3835" fmla="*/ 2917273 w 3162529"/>
                  <a:gd name="connsiteY3835" fmla="*/ 799130 h 1910656"/>
                  <a:gd name="connsiteX3836" fmla="*/ 2917185 w 3162529"/>
                  <a:gd name="connsiteY3836" fmla="*/ 798867 h 1910656"/>
                  <a:gd name="connsiteX3837" fmla="*/ 2916218 w 3162529"/>
                  <a:gd name="connsiteY3837" fmla="*/ 794913 h 1910656"/>
                  <a:gd name="connsiteX3838" fmla="*/ 2916130 w 3162529"/>
                  <a:gd name="connsiteY3838" fmla="*/ 793508 h 1910656"/>
                  <a:gd name="connsiteX3839" fmla="*/ 2917448 w 3162529"/>
                  <a:gd name="connsiteY3839" fmla="*/ 784898 h 1910656"/>
                  <a:gd name="connsiteX3840" fmla="*/ 2914373 w 3162529"/>
                  <a:gd name="connsiteY3840" fmla="*/ 770842 h 1910656"/>
                  <a:gd name="connsiteX3841" fmla="*/ 2913319 w 3162529"/>
                  <a:gd name="connsiteY3841" fmla="*/ 769172 h 1910656"/>
                  <a:gd name="connsiteX3842" fmla="*/ 2906379 w 3162529"/>
                  <a:gd name="connsiteY3842" fmla="*/ 759333 h 1910656"/>
                  <a:gd name="connsiteX3843" fmla="*/ 2892849 w 3162529"/>
                  <a:gd name="connsiteY3843" fmla="*/ 737281 h 1910656"/>
                  <a:gd name="connsiteX3844" fmla="*/ 2859465 w 3162529"/>
                  <a:gd name="connsiteY3844" fmla="*/ 687908 h 1910656"/>
                  <a:gd name="connsiteX3845" fmla="*/ 2856038 w 3162529"/>
                  <a:gd name="connsiteY3845" fmla="*/ 683778 h 1910656"/>
                  <a:gd name="connsiteX3846" fmla="*/ 2849625 w 3162529"/>
                  <a:gd name="connsiteY3846" fmla="*/ 674905 h 1910656"/>
                  <a:gd name="connsiteX3847" fmla="*/ 2849186 w 3162529"/>
                  <a:gd name="connsiteY3847" fmla="*/ 674202 h 1910656"/>
                  <a:gd name="connsiteX3848" fmla="*/ 2845584 w 3162529"/>
                  <a:gd name="connsiteY3848" fmla="*/ 666647 h 1910656"/>
                  <a:gd name="connsiteX3849" fmla="*/ 2839610 w 3162529"/>
                  <a:gd name="connsiteY3849" fmla="*/ 659707 h 1910656"/>
                  <a:gd name="connsiteX3850" fmla="*/ 2833196 w 3162529"/>
                  <a:gd name="connsiteY3850" fmla="*/ 653293 h 1910656"/>
                  <a:gd name="connsiteX3851" fmla="*/ 2833021 w 3162529"/>
                  <a:gd name="connsiteY3851" fmla="*/ 652766 h 1910656"/>
                  <a:gd name="connsiteX3852" fmla="*/ 2829419 w 3162529"/>
                  <a:gd name="connsiteY3852" fmla="*/ 645738 h 1910656"/>
                  <a:gd name="connsiteX3853" fmla="*/ 2820721 w 3162529"/>
                  <a:gd name="connsiteY3853" fmla="*/ 630012 h 1910656"/>
                  <a:gd name="connsiteX3854" fmla="*/ 2798933 w 3162529"/>
                  <a:gd name="connsiteY3854" fmla="*/ 599878 h 1910656"/>
                  <a:gd name="connsiteX3855" fmla="*/ 2794189 w 3162529"/>
                  <a:gd name="connsiteY3855" fmla="*/ 593553 h 1910656"/>
                  <a:gd name="connsiteX3856" fmla="*/ 2793838 w 3162529"/>
                  <a:gd name="connsiteY3856" fmla="*/ 594255 h 1910656"/>
                  <a:gd name="connsiteX3857" fmla="*/ 2793223 w 3162529"/>
                  <a:gd name="connsiteY3857" fmla="*/ 595485 h 1910656"/>
                  <a:gd name="connsiteX3858" fmla="*/ 2785228 w 3162529"/>
                  <a:gd name="connsiteY3858" fmla="*/ 611914 h 1910656"/>
                  <a:gd name="connsiteX3859" fmla="*/ 2781011 w 3162529"/>
                  <a:gd name="connsiteY3859" fmla="*/ 594168 h 1910656"/>
                  <a:gd name="connsiteX3860" fmla="*/ 2780836 w 3162529"/>
                  <a:gd name="connsiteY3860" fmla="*/ 593640 h 1910656"/>
                  <a:gd name="connsiteX3861" fmla="*/ 2780133 w 3162529"/>
                  <a:gd name="connsiteY3861" fmla="*/ 587930 h 1910656"/>
                  <a:gd name="connsiteX3862" fmla="*/ 2771435 w 3162529"/>
                  <a:gd name="connsiteY3862" fmla="*/ 567284 h 1910656"/>
                  <a:gd name="connsiteX3863" fmla="*/ 2753601 w 3162529"/>
                  <a:gd name="connsiteY3863" fmla="*/ 549186 h 1910656"/>
                  <a:gd name="connsiteX3864" fmla="*/ 2748505 w 3162529"/>
                  <a:gd name="connsiteY3864" fmla="*/ 541016 h 1910656"/>
                  <a:gd name="connsiteX3865" fmla="*/ 2742971 w 3162529"/>
                  <a:gd name="connsiteY3865" fmla="*/ 532319 h 1910656"/>
                  <a:gd name="connsiteX3866" fmla="*/ 2736996 w 3162529"/>
                  <a:gd name="connsiteY3866" fmla="*/ 541543 h 1910656"/>
                  <a:gd name="connsiteX3867" fmla="*/ 2735239 w 3162529"/>
                  <a:gd name="connsiteY3867" fmla="*/ 542949 h 1910656"/>
                  <a:gd name="connsiteX3868" fmla="*/ 2728826 w 3162529"/>
                  <a:gd name="connsiteY3868" fmla="*/ 548659 h 1910656"/>
                  <a:gd name="connsiteX3869" fmla="*/ 2721359 w 3162529"/>
                  <a:gd name="connsiteY3869" fmla="*/ 533461 h 1910656"/>
                  <a:gd name="connsiteX3870" fmla="*/ 2723643 w 3162529"/>
                  <a:gd name="connsiteY3870" fmla="*/ 530298 h 1910656"/>
                  <a:gd name="connsiteX3871" fmla="*/ 2735767 w 3162529"/>
                  <a:gd name="connsiteY3871" fmla="*/ 523709 h 1910656"/>
                  <a:gd name="connsiteX3872" fmla="*/ 2736821 w 3162529"/>
                  <a:gd name="connsiteY3872" fmla="*/ 523972 h 1910656"/>
                  <a:gd name="connsiteX3873" fmla="*/ 2728475 w 3162529"/>
                  <a:gd name="connsiteY3873" fmla="*/ 515890 h 1910656"/>
                  <a:gd name="connsiteX3874" fmla="*/ 2711958 w 3162529"/>
                  <a:gd name="connsiteY3874" fmla="*/ 497441 h 1910656"/>
                  <a:gd name="connsiteX3875" fmla="*/ 2703173 w 3162529"/>
                  <a:gd name="connsiteY3875" fmla="*/ 486371 h 1910656"/>
                  <a:gd name="connsiteX3876" fmla="*/ 2679013 w 3162529"/>
                  <a:gd name="connsiteY3876" fmla="*/ 461948 h 1910656"/>
                  <a:gd name="connsiteX3877" fmla="*/ 2672073 w 3162529"/>
                  <a:gd name="connsiteY3877" fmla="*/ 455183 h 1910656"/>
                  <a:gd name="connsiteX3878" fmla="*/ 2669876 w 3162529"/>
                  <a:gd name="connsiteY3878" fmla="*/ 453689 h 1910656"/>
                  <a:gd name="connsiteX3879" fmla="*/ 2666450 w 3162529"/>
                  <a:gd name="connsiteY3879" fmla="*/ 451317 h 1910656"/>
                  <a:gd name="connsiteX3880" fmla="*/ 2660564 w 3162529"/>
                  <a:gd name="connsiteY3880" fmla="*/ 447013 h 1910656"/>
                  <a:gd name="connsiteX3881" fmla="*/ 2645804 w 3162529"/>
                  <a:gd name="connsiteY3881" fmla="*/ 433132 h 1910656"/>
                  <a:gd name="connsiteX3882" fmla="*/ 2634032 w 3162529"/>
                  <a:gd name="connsiteY3882" fmla="*/ 417845 h 1910656"/>
                  <a:gd name="connsiteX3883" fmla="*/ 2634823 w 3162529"/>
                  <a:gd name="connsiteY3883" fmla="*/ 421799 h 1910656"/>
                  <a:gd name="connsiteX3884" fmla="*/ 2629991 w 3162529"/>
                  <a:gd name="connsiteY3884" fmla="*/ 429705 h 1910656"/>
                  <a:gd name="connsiteX3885" fmla="*/ 2629639 w 3162529"/>
                  <a:gd name="connsiteY3885" fmla="*/ 429969 h 1910656"/>
                  <a:gd name="connsiteX3886" fmla="*/ 2624632 w 3162529"/>
                  <a:gd name="connsiteY3886" fmla="*/ 432956 h 1910656"/>
                  <a:gd name="connsiteX3887" fmla="*/ 2617252 w 3162529"/>
                  <a:gd name="connsiteY3887" fmla="*/ 431638 h 1910656"/>
                  <a:gd name="connsiteX3888" fmla="*/ 2614616 w 3162529"/>
                  <a:gd name="connsiteY3888" fmla="*/ 419163 h 1910656"/>
                  <a:gd name="connsiteX3889" fmla="*/ 2619185 w 3162529"/>
                  <a:gd name="connsiteY3889" fmla="*/ 414243 h 1910656"/>
                  <a:gd name="connsiteX3890" fmla="*/ 2620590 w 3162529"/>
                  <a:gd name="connsiteY3890" fmla="*/ 412925 h 1910656"/>
                  <a:gd name="connsiteX3891" fmla="*/ 2624544 w 3162529"/>
                  <a:gd name="connsiteY3891" fmla="*/ 408972 h 1910656"/>
                  <a:gd name="connsiteX3892" fmla="*/ 2616373 w 3162529"/>
                  <a:gd name="connsiteY3892" fmla="*/ 402031 h 1910656"/>
                  <a:gd name="connsiteX3893" fmla="*/ 2585976 w 3162529"/>
                  <a:gd name="connsiteY3893" fmla="*/ 375500 h 1910656"/>
                  <a:gd name="connsiteX3894" fmla="*/ 2571304 w 3162529"/>
                  <a:gd name="connsiteY3894" fmla="*/ 362497 h 1910656"/>
                  <a:gd name="connsiteX3895" fmla="*/ 2565067 w 3162529"/>
                  <a:gd name="connsiteY3895" fmla="*/ 357226 h 1910656"/>
                  <a:gd name="connsiteX3896" fmla="*/ 2553821 w 3162529"/>
                  <a:gd name="connsiteY3896" fmla="*/ 347298 h 1910656"/>
                  <a:gd name="connsiteX3897" fmla="*/ 2539765 w 3162529"/>
                  <a:gd name="connsiteY3897" fmla="*/ 334296 h 1910656"/>
                  <a:gd name="connsiteX3898" fmla="*/ 2539765 w 3162529"/>
                  <a:gd name="connsiteY3898" fmla="*/ 334384 h 1910656"/>
                  <a:gd name="connsiteX3899" fmla="*/ 2539413 w 3162529"/>
                  <a:gd name="connsiteY3899" fmla="*/ 335526 h 1910656"/>
                  <a:gd name="connsiteX3900" fmla="*/ 2536953 w 3162529"/>
                  <a:gd name="connsiteY3900" fmla="*/ 343960 h 1910656"/>
                  <a:gd name="connsiteX3901" fmla="*/ 2529574 w 3162529"/>
                  <a:gd name="connsiteY3901" fmla="*/ 339216 h 1910656"/>
                  <a:gd name="connsiteX3902" fmla="*/ 2528695 w 3162529"/>
                  <a:gd name="connsiteY3902" fmla="*/ 338689 h 1910656"/>
                  <a:gd name="connsiteX3903" fmla="*/ 2524654 w 3162529"/>
                  <a:gd name="connsiteY3903" fmla="*/ 335702 h 1910656"/>
                  <a:gd name="connsiteX3904" fmla="*/ 2520349 w 3162529"/>
                  <a:gd name="connsiteY3904" fmla="*/ 327971 h 1910656"/>
                  <a:gd name="connsiteX3905" fmla="*/ 2518504 w 3162529"/>
                  <a:gd name="connsiteY3905" fmla="*/ 318219 h 1910656"/>
                  <a:gd name="connsiteX3906" fmla="*/ 2513672 w 3162529"/>
                  <a:gd name="connsiteY3906" fmla="*/ 314880 h 1910656"/>
                  <a:gd name="connsiteX3907" fmla="*/ 2513057 w 3162529"/>
                  <a:gd name="connsiteY3907" fmla="*/ 314529 h 1910656"/>
                  <a:gd name="connsiteX3908" fmla="*/ 2505326 w 3162529"/>
                  <a:gd name="connsiteY3908" fmla="*/ 310224 h 1910656"/>
                  <a:gd name="connsiteX3909" fmla="*/ 2482836 w 3162529"/>
                  <a:gd name="connsiteY3909" fmla="*/ 294059 h 1910656"/>
                  <a:gd name="connsiteX3910" fmla="*/ 2473787 w 3162529"/>
                  <a:gd name="connsiteY3910" fmla="*/ 285186 h 1910656"/>
                  <a:gd name="connsiteX3911" fmla="*/ 2474226 w 3162529"/>
                  <a:gd name="connsiteY3911" fmla="*/ 288261 h 1910656"/>
                  <a:gd name="connsiteX3912" fmla="*/ 2470887 w 3162529"/>
                  <a:gd name="connsiteY3912" fmla="*/ 298715 h 1910656"/>
                  <a:gd name="connsiteX3913" fmla="*/ 2461663 w 3162529"/>
                  <a:gd name="connsiteY3913" fmla="*/ 299506 h 1910656"/>
                  <a:gd name="connsiteX3914" fmla="*/ 2461311 w 3162529"/>
                  <a:gd name="connsiteY3914" fmla="*/ 299330 h 1910656"/>
                  <a:gd name="connsiteX3915" fmla="*/ 2453932 w 3162529"/>
                  <a:gd name="connsiteY3915" fmla="*/ 295640 h 1910656"/>
                  <a:gd name="connsiteX3916" fmla="*/ 2462717 w 3162529"/>
                  <a:gd name="connsiteY3916" fmla="*/ 285010 h 1910656"/>
                  <a:gd name="connsiteX3917" fmla="*/ 2466583 w 3162529"/>
                  <a:gd name="connsiteY3917" fmla="*/ 280354 h 1910656"/>
                  <a:gd name="connsiteX3918" fmla="*/ 2458852 w 3162529"/>
                  <a:gd name="connsiteY3918" fmla="*/ 276049 h 1910656"/>
                  <a:gd name="connsiteX3919" fmla="*/ 2455777 w 3162529"/>
                  <a:gd name="connsiteY3919" fmla="*/ 274556 h 1910656"/>
                  <a:gd name="connsiteX3920" fmla="*/ 2444443 w 3162529"/>
                  <a:gd name="connsiteY3920" fmla="*/ 267000 h 1910656"/>
                  <a:gd name="connsiteX3921" fmla="*/ 2436010 w 3162529"/>
                  <a:gd name="connsiteY3921" fmla="*/ 258654 h 1910656"/>
                  <a:gd name="connsiteX3922" fmla="*/ 2430738 w 3162529"/>
                  <a:gd name="connsiteY3922" fmla="*/ 270602 h 1910656"/>
                  <a:gd name="connsiteX3923" fmla="*/ 2428278 w 3162529"/>
                  <a:gd name="connsiteY3923" fmla="*/ 271569 h 1910656"/>
                  <a:gd name="connsiteX3924" fmla="*/ 2416857 w 3162529"/>
                  <a:gd name="connsiteY3924" fmla="*/ 272711 h 1910656"/>
                  <a:gd name="connsiteX3925" fmla="*/ 2413255 w 3162529"/>
                  <a:gd name="connsiteY3925" fmla="*/ 268669 h 1910656"/>
                  <a:gd name="connsiteX3926" fmla="*/ 2420284 w 3162529"/>
                  <a:gd name="connsiteY3926" fmla="*/ 252153 h 1910656"/>
                  <a:gd name="connsiteX3927" fmla="*/ 2428630 w 3162529"/>
                  <a:gd name="connsiteY3927" fmla="*/ 252944 h 1910656"/>
                  <a:gd name="connsiteX3928" fmla="*/ 2410620 w 3162529"/>
                  <a:gd name="connsiteY3928" fmla="*/ 241786 h 1910656"/>
                  <a:gd name="connsiteX3929" fmla="*/ 2398232 w 3162529"/>
                  <a:gd name="connsiteY3929" fmla="*/ 234319 h 1910656"/>
                  <a:gd name="connsiteX3930" fmla="*/ 2389008 w 3162529"/>
                  <a:gd name="connsiteY3930" fmla="*/ 228696 h 1910656"/>
                  <a:gd name="connsiteX3931" fmla="*/ 2371876 w 3162529"/>
                  <a:gd name="connsiteY3931" fmla="*/ 217890 h 1910656"/>
                  <a:gd name="connsiteX3932" fmla="*/ 2371613 w 3162529"/>
                  <a:gd name="connsiteY3932" fmla="*/ 217714 h 1910656"/>
                  <a:gd name="connsiteX3933" fmla="*/ 2349210 w 3162529"/>
                  <a:gd name="connsiteY3933" fmla="*/ 205063 h 1910656"/>
                  <a:gd name="connsiteX3934" fmla="*/ 2338755 w 3162529"/>
                  <a:gd name="connsiteY3934" fmla="*/ 199528 h 1910656"/>
                  <a:gd name="connsiteX3935" fmla="*/ 2334363 w 3162529"/>
                  <a:gd name="connsiteY3935" fmla="*/ 196717 h 1910656"/>
                  <a:gd name="connsiteX3936" fmla="*/ 2326192 w 3162529"/>
                  <a:gd name="connsiteY3936" fmla="*/ 191885 h 1910656"/>
                  <a:gd name="connsiteX3937" fmla="*/ 2311521 w 3162529"/>
                  <a:gd name="connsiteY3937" fmla="*/ 185296 h 1910656"/>
                  <a:gd name="connsiteX3938" fmla="*/ 2298167 w 3162529"/>
                  <a:gd name="connsiteY3938" fmla="*/ 178444 h 1910656"/>
                  <a:gd name="connsiteX3939" fmla="*/ 2274710 w 3162529"/>
                  <a:gd name="connsiteY3939" fmla="*/ 163948 h 1910656"/>
                  <a:gd name="connsiteX3940" fmla="*/ 2255294 w 3162529"/>
                  <a:gd name="connsiteY3940" fmla="*/ 155162 h 1910656"/>
                  <a:gd name="connsiteX3941" fmla="*/ 2247388 w 3162529"/>
                  <a:gd name="connsiteY3941" fmla="*/ 150945 h 1910656"/>
                  <a:gd name="connsiteX3942" fmla="*/ 2237108 w 3162529"/>
                  <a:gd name="connsiteY3942" fmla="*/ 146201 h 1910656"/>
                  <a:gd name="connsiteX3943" fmla="*/ 2214179 w 3162529"/>
                  <a:gd name="connsiteY3943" fmla="*/ 134429 h 1910656"/>
                  <a:gd name="connsiteX3944" fmla="*/ 2202758 w 3162529"/>
                  <a:gd name="connsiteY3944" fmla="*/ 130739 h 1910656"/>
                  <a:gd name="connsiteX3945" fmla="*/ 2181409 w 3162529"/>
                  <a:gd name="connsiteY3945" fmla="*/ 120196 h 1910656"/>
                  <a:gd name="connsiteX3946" fmla="*/ 2178774 w 3162529"/>
                  <a:gd name="connsiteY3946" fmla="*/ 119845 h 1910656"/>
                  <a:gd name="connsiteX3947" fmla="*/ 2170955 w 3162529"/>
                  <a:gd name="connsiteY3947" fmla="*/ 118352 h 1910656"/>
                  <a:gd name="connsiteX3948" fmla="*/ 2150660 w 3162529"/>
                  <a:gd name="connsiteY3948" fmla="*/ 111587 h 1910656"/>
                  <a:gd name="connsiteX3949" fmla="*/ 2130103 w 3162529"/>
                  <a:gd name="connsiteY3949" fmla="*/ 100342 h 1910656"/>
                  <a:gd name="connsiteX3950" fmla="*/ 2131069 w 3162529"/>
                  <a:gd name="connsiteY3950" fmla="*/ 101220 h 1910656"/>
                  <a:gd name="connsiteX3951" fmla="*/ 2132123 w 3162529"/>
                  <a:gd name="connsiteY3951" fmla="*/ 102099 h 1910656"/>
                  <a:gd name="connsiteX3952" fmla="*/ 2137043 w 3162529"/>
                  <a:gd name="connsiteY3952" fmla="*/ 111060 h 1910656"/>
                  <a:gd name="connsiteX3953" fmla="*/ 2133529 w 3162529"/>
                  <a:gd name="connsiteY3953" fmla="*/ 118176 h 1910656"/>
                  <a:gd name="connsiteX3954" fmla="*/ 2132562 w 3162529"/>
                  <a:gd name="connsiteY3954" fmla="*/ 119582 h 1910656"/>
                  <a:gd name="connsiteX3955" fmla="*/ 2128346 w 3162529"/>
                  <a:gd name="connsiteY3955" fmla="*/ 126258 h 1910656"/>
                  <a:gd name="connsiteX3956" fmla="*/ 2117803 w 3162529"/>
                  <a:gd name="connsiteY3956" fmla="*/ 116507 h 1910656"/>
                  <a:gd name="connsiteX3957" fmla="*/ 2117715 w 3162529"/>
                  <a:gd name="connsiteY3957" fmla="*/ 113783 h 1910656"/>
                  <a:gd name="connsiteX3958" fmla="*/ 2120878 w 3162529"/>
                  <a:gd name="connsiteY3958" fmla="*/ 102801 h 1910656"/>
                  <a:gd name="connsiteX3959" fmla="*/ 2123689 w 3162529"/>
                  <a:gd name="connsiteY3959" fmla="*/ 97969 h 1910656"/>
                  <a:gd name="connsiteX3960" fmla="*/ 2113059 w 3162529"/>
                  <a:gd name="connsiteY3960" fmla="*/ 94367 h 1910656"/>
                  <a:gd name="connsiteX3961" fmla="*/ 2102341 w 3162529"/>
                  <a:gd name="connsiteY3961" fmla="*/ 90765 h 1910656"/>
                  <a:gd name="connsiteX3962" fmla="*/ 2089251 w 3162529"/>
                  <a:gd name="connsiteY3962" fmla="*/ 86285 h 1910656"/>
                  <a:gd name="connsiteX3963" fmla="*/ 2088987 w 3162529"/>
                  <a:gd name="connsiteY3963" fmla="*/ 113168 h 1910656"/>
                  <a:gd name="connsiteX3964" fmla="*/ 2105855 w 3162529"/>
                  <a:gd name="connsiteY3964" fmla="*/ 124413 h 1910656"/>
                  <a:gd name="connsiteX3965" fmla="*/ 2095576 w 3162529"/>
                  <a:gd name="connsiteY3965" fmla="*/ 128279 h 1910656"/>
                  <a:gd name="connsiteX3966" fmla="*/ 2099530 w 3162529"/>
                  <a:gd name="connsiteY3966" fmla="*/ 128982 h 1910656"/>
                  <a:gd name="connsiteX3967" fmla="*/ 2105855 w 3162529"/>
                  <a:gd name="connsiteY3967" fmla="*/ 130212 h 1910656"/>
                  <a:gd name="connsiteX3968" fmla="*/ 2127643 w 3162529"/>
                  <a:gd name="connsiteY3968" fmla="*/ 130475 h 1910656"/>
                  <a:gd name="connsiteX3969" fmla="*/ 2130981 w 3162529"/>
                  <a:gd name="connsiteY3969" fmla="*/ 129421 h 1910656"/>
                  <a:gd name="connsiteX3970" fmla="*/ 2131596 w 3162529"/>
                  <a:gd name="connsiteY3970" fmla="*/ 129333 h 1910656"/>
                  <a:gd name="connsiteX3971" fmla="*/ 2140733 w 3162529"/>
                  <a:gd name="connsiteY3971" fmla="*/ 126961 h 1910656"/>
                  <a:gd name="connsiteX3972" fmla="*/ 2139767 w 3162529"/>
                  <a:gd name="connsiteY3972" fmla="*/ 136362 h 1910656"/>
                  <a:gd name="connsiteX3973" fmla="*/ 2139767 w 3162529"/>
                  <a:gd name="connsiteY3973" fmla="*/ 136801 h 1910656"/>
                  <a:gd name="connsiteX3974" fmla="*/ 2138976 w 3162529"/>
                  <a:gd name="connsiteY3974" fmla="*/ 141633 h 1910656"/>
                  <a:gd name="connsiteX3975" fmla="*/ 2141699 w 3162529"/>
                  <a:gd name="connsiteY3975" fmla="*/ 143038 h 1910656"/>
                  <a:gd name="connsiteX3976" fmla="*/ 2163839 w 3162529"/>
                  <a:gd name="connsiteY3976" fmla="*/ 149188 h 1910656"/>
                  <a:gd name="connsiteX3977" fmla="*/ 2164453 w 3162529"/>
                  <a:gd name="connsiteY3977" fmla="*/ 149188 h 1910656"/>
                  <a:gd name="connsiteX3978" fmla="*/ 2169461 w 3162529"/>
                  <a:gd name="connsiteY3978" fmla="*/ 146113 h 1910656"/>
                  <a:gd name="connsiteX3979" fmla="*/ 2179740 w 3162529"/>
                  <a:gd name="connsiteY3979" fmla="*/ 144620 h 1910656"/>
                  <a:gd name="connsiteX3980" fmla="*/ 2186944 w 3162529"/>
                  <a:gd name="connsiteY3980" fmla="*/ 154899 h 1910656"/>
                  <a:gd name="connsiteX3981" fmla="*/ 2183342 w 3162529"/>
                  <a:gd name="connsiteY3981" fmla="*/ 160697 h 1910656"/>
                  <a:gd name="connsiteX3982" fmla="*/ 2189580 w 3162529"/>
                  <a:gd name="connsiteY3982" fmla="*/ 162366 h 1910656"/>
                  <a:gd name="connsiteX3983" fmla="*/ 2197399 w 3162529"/>
                  <a:gd name="connsiteY3983" fmla="*/ 165090 h 1910656"/>
                  <a:gd name="connsiteX3984" fmla="*/ 2198453 w 3162529"/>
                  <a:gd name="connsiteY3984" fmla="*/ 165793 h 1910656"/>
                  <a:gd name="connsiteX3985" fmla="*/ 2205218 w 3162529"/>
                  <a:gd name="connsiteY3985" fmla="*/ 169482 h 1910656"/>
                  <a:gd name="connsiteX3986" fmla="*/ 2220680 w 3162529"/>
                  <a:gd name="connsiteY3986" fmla="*/ 177477 h 1910656"/>
                  <a:gd name="connsiteX3987" fmla="*/ 2228235 w 3162529"/>
                  <a:gd name="connsiteY3987" fmla="*/ 178004 h 1910656"/>
                  <a:gd name="connsiteX3988" fmla="*/ 2236845 w 3162529"/>
                  <a:gd name="connsiteY3988" fmla="*/ 179761 h 1910656"/>
                  <a:gd name="connsiteX3989" fmla="*/ 2240271 w 3162529"/>
                  <a:gd name="connsiteY3989" fmla="*/ 187756 h 1910656"/>
                  <a:gd name="connsiteX3990" fmla="*/ 2276819 w 3162529"/>
                  <a:gd name="connsiteY3990" fmla="*/ 199001 h 1910656"/>
                  <a:gd name="connsiteX3991" fmla="*/ 2290612 w 3162529"/>
                  <a:gd name="connsiteY3991" fmla="*/ 176774 h 1910656"/>
                  <a:gd name="connsiteX3992" fmla="*/ 2288503 w 3162529"/>
                  <a:gd name="connsiteY3992" fmla="*/ 203745 h 1910656"/>
                  <a:gd name="connsiteX3993" fmla="*/ 2287009 w 3162529"/>
                  <a:gd name="connsiteY3993" fmla="*/ 209192 h 1910656"/>
                  <a:gd name="connsiteX3994" fmla="*/ 2286922 w 3162529"/>
                  <a:gd name="connsiteY3994" fmla="*/ 209368 h 1910656"/>
                  <a:gd name="connsiteX3995" fmla="*/ 2293072 w 3162529"/>
                  <a:gd name="connsiteY3995" fmla="*/ 213146 h 1910656"/>
                  <a:gd name="connsiteX3996" fmla="*/ 2294477 w 3162529"/>
                  <a:gd name="connsiteY3996" fmla="*/ 214112 h 1910656"/>
                  <a:gd name="connsiteX3997" fmla="*/ 2308534 w 3162529"/>
                  <a:gd name="connsiteY3997" fmla="*/ 219823 h 1910656"/>
                  <a:gd name="connsiteX3998" fmla="*/ 2316704 w 3162529"/>
                  <a:gd name="connsiteY3998" fmla="*/ 222195 h 1910656"/>
                  <a:gd name="connsiteX3999" fmla="*/ 2324611 w 3162529"/>
                  <a:gd name="connsiteY3999" fmla="*/ 216133 h 1910656"/>
                  <a:gd name="connsiteX4000" fmla="*/ 2331200 w 3162529"/>
                  <a:gd name="connsiteY4000" fmla="*/ 220262 h 1910656"/>
                  <a:gd name="connsiteX4001" fmla="*/ 2332869 w 3162529"/>
                  <a:gd name="connsiteY4001" fmla="*/ 225533 h 1910656"/>
                  <a:gd name="connsiteX4002" fmla="*/ 2333308 w 3162529"/>
                  <a:gd name="connsiteY4002" fmla="*/ 226939 h 1910656"/>
                  <a:gd name="connsiteX4003" fmla="*/ 2336032 w 3162529"/>
                  <a:gd name="connsiteY4003" fmla="*/ 236163 h 1910656"/>
                  <a:gd name="connsiteX4004" fmla="*/ 2346486 w 3162529"/>
                  <a:gd name="connsiteY4004" fmla="*/ 242928 h 1910656"/>
                  <a:gd name="connsiteX4005" fmla="*/ 2349737 w 3162529"/>
                  <a:gd name="connsiteY4005" fmla="*/ 245740 h 1910656"/>
                  <a:gd name="connsiteX4006" fmla="*/ 2354218 w 3162529"/>
                  <a:gd name="connsiteY4006" fmla="*/ 249078 h 1910656"/>
                  <a:gd name="connsiteX4007" fmla="*/ 2371701 w 3162529"/>
                  <a:gd name="connsiteY4007" fmla="*/ 256809 h 1910656"/>
                  <a:gd name="connsiteX4008" fmla="*/ 2372579 w 3162529"/>
                  <a:gd name="connsiteY4008" fmla="*/ 256721 h 1910656"/>
                  <a:gd name="connsiteX4009" fmla="*/ 2384176 w 3162529"/>
                  <a:gd name="connsiteY4009" fmla="*/ 260323 h 1910656"/>
                  <a:gd name="connsiteX4010" fmla="*/ 2385318 w 3162529"/>
                  <a:gd name="connsiteY4010" fmla="*/ 268582 h 1910656"/>
                  <a:gd name="connsiteX4011" fmla="*/ 2386109 w 3162529"/>
                  <a:gd name="connsiteY4011" fmla="*/ 269197 h 1910656"/>
                  <a:gd name="connsiteX4012" fmla="*/ 2391731 w 3162529"/>
                  <a:gd name="connsiteY4012" fmla="*/ 272447 h 1910656"/>
                  <a:gd name="connsiteX4013" fmla="*/ 2422217 w 3162529"/>
                  <a:gd name="connsiteY4013" fmla="*/ 283077 h 1910656"/>
                  <a:gd name="connsiteX4014" fmla="*/ 2427927 w 3162529"/>
                  <a:gd name="connsiteY4014" fmla="*/ 284044 h 1910656"/>
                  <a:gd name="connsiteX4015" fmla="*/ 2428981 w 3162529"/>
                  <a:gd name="connsiteY4015" fmla="*/ 284395 h 1910656"/>
                  <a:gd name="connsiteX4016" fmla="*/ 2451120 w 3162529"/>
                  <a:gd name="connsiteY4016" fmla="*/ 290018 h 1910656"/>
                  <a:gd name="connsiteX4017" fmla="*/ 2431178 w 3162529"/>
                  <a:gd name="connsiteY4017" fmla="*/ 296431 h 1910656"/>
                  <a:gd name="connsiteX4018" fmla="*/ 2435570 w 3162529"/>
                  <a:gd name="connsiteY4018" fmla="*/ 299945 h 1910656"/>
                  <a:gd name="connsiteX4019" fmla="*/ 2449012 w 3162529"/>
                  <a:gd name="connsiteY4019" fmla="*/ 308906 h 1910656"/>
                  <a:gd name="connsiteX4020" fmla="*/ 2461575 w 3162529"/>
                  <a:gd name="connsiteY4020" fmla="*/ 316198 h 1910656"/>
                  <a:gd name="connsiteX4021" fmla="*/ 2463244 w 3162529"/>
                  <a:gd name="connsiteY4021" fmla="*/ 317692 h 1910656"/>
                  <a:gd name="connsiteX4022" fmla="*/ 2470800 w 3162529"/>
                  <a:gd name="connsiteY4022" fmla="*/ 324984 h 1910656"/>
                  <a:gd name="connsiteX4023" fmla="*/ 2493027 w 3162529"/>
                  <a:gd name="connsiteY4023" fmla="*/ 338250 h 1910656"/>
                  <a:gd name="connsiteX4024" fmla="*/ 2497332 w 3162529"/>
                  <a:gd name="connsiteY4024" fmla="*/ 339392 h 1910656"/>
                  <a:gd name="connsiteX4025" fmla="*/ 2496014 w 3162529"/>
                  <a:gd name="connsiteY4025" fmla="*/ 321557 h 1910656"/>
                  <a:gd name="connsiteX4026" fmla="*/ 2509280 w 3162529"/>
                  <a:gd name="connsiteY4026" fmla="*/ 338689 h 1910656"/>
                  <a:gd name="connsiteX4027" fmla="*/ 2510510 w 3162529"/>
                  <a:gd name="connsiteY4027" fmla="*/ 340270 h 1910656"/>
                  <a:gd name="connsiteX4028" fmla="*/ 2514111 w 3162529"/>
                  <a:gd name="connsiteY4028" fmla="*/ 345102 h 1910656"/>
                  <a:gd name="connsiteX4029" fmla="*/ 2515254 w 3162529"/>
                  <a:gd name="connsiteY4029" fmla="*/ 351164 h 1910656"/>
                  <a:gd name="connsiteX4030" fmla="*/ 2515254 w 3162529"/>
                  <a:gd name="connsiteY4030" fmla="*/ 351428 h 1910656"/>
                  <a:gd name="connsiteX4031" fmla="*/ 2515254 w 3162529"/>
                  <a:gd name="connsiteY4031" fmla="*/ 356787 h 1910656"/>
                  <a:gd name="connsiteX4032" fmla="*/ 2511652 w 3162529"/>
                  <a:gd name="connsiteY4032" fmla="*/ 357402 h 1910656"/>
                  <a:gd name="connsiteX4033" fmla="*/ 2511739 w 3162529"/>
                  <a:gd name="connsiteY4033" fmla="*/ 357577 h 1910656"/>
                  <a:gd name="connsiteX4034" fmla="*/ 2515342 w 3162529"/>
                  <a:gd name="connsiteY4034" fmla="*/ 359247 h 1910656"/>
                  <a:gd name="connsiteX4035" fmla="*/ 2532649 w 3162529"/>
                  <a:gd name="connsiteY4035" fmla="*/ 362761 h 1910656"/>
                  <a:gd name="connsiteX4036" fmla="*/ 2536778 w 3162529"/>
                  <a:gd name="connsiteY4036" fmla="*/ 366187 h 1910656"/>
                  <a:gd name="connsiteX4037" fmla="*/ 2547145 w 3162529"/>
                  <a:gd name="connsiteY4037" fmla="*/ 361794 h 1910656"/>
                  <a:gd name="connsiteX4038" fmla="*/ 2547145 w 3162529"/>
                  <a:gd name="connsiteY4038" fmla="*/ 361794 h 1910656"/>
                  <a:gd name="connsiteX4039" fmla="*/ 2554963 w 3162529"/>
                  <a:gd name="connsiteY4039" fmla="*/ 365660 h 1910656"/>
                  <a:gd name="connsiteX4040" fmla="*/ 2556633 w 3162529"/>
                  <a:gd name="connsiteY4040" fmla="*/ 374006 h 1910656"/>
                  <a:gd name="connsiteX4041" fmla="*/ 2550746 w 3162529"/>
                  <a:gd name="connsiteY4041" fmla="*/ 379102 h 1910656"/>
                  <a:gd name="connsiteX4042" fmla="*/ 2545036 w 3162529"/>
                  <a:gd name="connsiteY4042" fmla="*/ 379014 h 1910656"/>
                  <a:gd name="connsiteX4043" fmla="*/ 2554788 w 3162529"/>
                  <a:gd name="connsiteY4043" fmla="*/ 393334 h 1910656"/>
                  <a:gd name="connsiteX4044" fmla="*/ 2564188 w 3162529"/>
                  <a:gd name="connsiteY4044" fmla="*/ 402471 h 1910656"/>
                  <a:gd name="connsiteX4045" fmla="*/ 2563925 w 3162529"/>
                  <a:gd name="connsiteY4045" fmla="*/ 401680 h 1910656"/>
                  <a:gd name="connsiteX4046" fmla="*/ 2564540 w 3162529"/>
                  <a:gd name="connsiteY4046" fmla="*/ 392104 h 1910656"/>
                  <a:gd name="connsiteX4047" fmla="*/ 2567966 w 3162529"/>
                  <a:gd name="connsiteY4047" fmla="*/ 384636 h 1910656"/>
                  <a:gd name="connsiteX4048" fmla="*/ 2593092 w 3162529"/>
                  <a:gd name="connsiteY4048" fmla="*/ 403788 h 1910656"/>
                  <a:gd name="connsiteX4049" fmla="*/ 2579738 w 3162529"/>
                  <a:gd name="connsiteY4049" fmla="*/ 405282 h 1910656"/>
                  <a:gd name="connsiteX4050" fmla="*/ 2580968 w 3162529"/>
                  <a:gd name="connsiteY4050" fmla="*/ 406248 h 1910656"/>
                  <a:gd name="connsiteX4051" fmla="*/ 2583780 w 3162529"/>
                  <a:gd name="connsiteY4051" fmla="*/ 419602 h 1910656"/>
                  <a:gd name="connsiteX4052" fmla="*/ 2617076 w 3162529"/>
                  <a:gd name="connsiteY4052" fmla="*/ 440599 h 1910656"/>
                  <a:gd name="connsiteX4053" fmla="*/ 2621205 w 3162529"/>
                  <a:gd name="connsiteY4053" fmla="*/ 442444 h 1910656"/>
                  <a:gd name="connsiteX4054" fmla="*/ 2621645 w 3162529"/>
                  <a:gd name="connsiteY4054" fmla="*/ 442708 h 1910656"/>
                  <a:gd name="connsiteX4055" fmla="*/ 2629288 w 3162529"/>
                  <a:gd name="connsiteY4055" fmla="*/ 446925 h 1910656"/>
                  <a:gd name="connsiteX4056" fmla="*/ 2623138 w 3162529"/>
                  <a:gd name="connsiteY4056" fmla="*/ 453074 h 1910656"/>
                  <a:gd name="connsiteX4057" fmla="*/ 2622699 w 3162529"/>
                  <a:gd name="connsiteY4057" fmla="*/ 453602 h 1910656"/>
                  <a:gd name="connsiteX4058" fmla="*/ 2622260 w 3162529"/>
                  <a:gd name="connsiteY4058" fmla="*/ 454129 h 1910656"/>
                  <a:gd name="connsiteX4059" fmla="*/ 2623665 w 3162529"/>
                  <a:gd name="connsiteY4059" fmla="*/ 455359 h 1910656"/>
                  <a:gd name="connsiteX4060" fmla="*/ 2633768 w 3162529"/>
                  <a:gd name="connsiteY4060" fmla="*/ 464495 h 1910656"/>
                  <a:gd name="connsiteX4061" fmla="*/ 2642202 w 3162529"/>
                  <a:gd name="connsiteY4061" fmla="*/ 471699 h 1910656"/>
                  <a:gd name="connsiteX4062" fmla="*/ 2659070 w 3162529"/>
                  <a:gd name="connsiteY4062" fmla="*/ 489446 h 1910656"/>
                  <a:gd name="connsiteX4063" fmla="*/ 2675147 w 3162529"/>
                  <a:gd name="connsiteY4063" fmla="*/ 507807 h 1910656"/>
                  <a:gd name="connsiteX4064" fmla="*/ 2678574 w 3162529"/>
                  <a:gd name="connsiteY4064" fmla="*/ 512376 h 1910656"/>
                  <a:gd name="connsiteX4065" fmla="*/ 2678837 w 3162529"/>
                  <a:gd name="connsiteY4065" fmla="*/ 512815 h 1910656"/>
                  <a:gd name="connsiteX4066" fmla="*/ 2683494 w 3162529"/>
                  <a:gd name="connsiteY4066" fmla="*/ 509037 h 1910656"/>
                  <a:gd name="connsiteX4067" fmla="*/ 2687623 w 3162529"/>
                  <a:gd name="connsiteY4067" fmla="*/ 514221 h 1910656"/>
                  <a:gd name="connsiteX4068" fmla="*/ 2690258 w 3162529"/>
                  <a:gd name="connsiteY4068" fmla="*/ 524236 h 1910656"/>
                  <a:gd name="connsiteX4069" fmla="*/ 2690258 w 3162529"/>
                  <a:gd name="connsiteY4069" fmla="*/ 525993 h 1910656"/>
                  <a:gd name="connsiteX4070" fmla="*/ 2697111 w 3162529"/>
                  <a:gd name="connsiteY4070" fmla="*/ 532934 h 1910656"/>
                  <a:gd name="connsiteX4071" fmla="*/ 2707478 w 3162529"/>
                  <a:gd name="connsiteY4071" fmla="*/ 542861 h 1910656"/>
                  <a:gd name="connsiteX4072" fmla="*/ 2721183 w 3162529"/>
                  <a:gd name="connsiteY4072" fmla="*/ 551119 h 1910656"/>
                  <a:gd name="connsiteX4073" fmla="*/ 2723906 w 3162529"/>
                  <a:gd name="connsiteY4073" fmla="*/ 552613 h 1910656"/>
                  <a:gd name="connsiteX4074" fmla="*/ 2725751 w 3162529"/>
                  <a:gd name="connsiteY4074" fmla="*/ 552261 h 1910656"/>
                  <a:gd name="connsiteX4075" fmla="*/ 2746397 w 3162529"/>
                  <a:gd name="connsiteY4075" fmla="*/ 550065 h 1910656"/>
                  <a:gd name="connsiteX4076" fmla="*/ 2729792 w 3162529"/>
                  <a:gd name="connsiteY4076" fmla="*/ 564649 h 1910656"/>
                  <a:gd name="connsiteX4077" fmla="*/ 2728123 w 3162529"/>
                  <a:gd name="connsiteY4077" fmla="*/ 566142 h 1910656"/>
                  <a:gd name="connsiteX4078" fmla="*/ 2731110 w 3162529"/>
                  <a:gd name="connsiteY4078" fmla="*/ 569744 h 1910656"/>
                  <a:gd name="connsiteX4079" fmla="*/ 2747100 w 3162529"/>
                  <a:gd name="connsiteY4079" fmla="*/ 585031 h 1910656"/>
                  <a:gd name="connsiteX4080" fmla="*/ 2752722 w 3162529"/>
                  <a:gd name="connsiteY4080" fmla="*/ 589072 h 1910656"/>
                  <a:gd name="connsiteX4081" fmla="*/ 2752810 w 3162529"/>
                  <a:gd name="connsiteY4081" fmla="*/ 588984 h 1910656"/>
                  <a:gd name="connsiteX4082" fmla="*/ 2753249 w 3162529"/>
                  <a:gd name="connsiteY4082" fmla="*/ 588721 h 1910656"/>
                  <a:gd name="connsiteX4083" fmla="*/ 2761595 w 3162529"/>
                  <a:gd name="connsiteY4083" fmla="*/ 588018 h 1910656"/>
                  <a:gd name="connsiteX4084" fmla="*/ 2766340 w 3162529"/>
                  <a:gd name="connsiteY4084" fmla="*/ 591620 h 1910656"/>
                  <a:gd name="connsiteX4085" fmla="*/ 2767482 w 3162529"/>
                  <a:gd name="connsiteY4085" fmla="*/ 592586 h 1910656"/>
                  <a:gd name="connsiteX4086" fmla="*/ 2770030 w 3162529"/>
                  <a:gd name="connsiteY4086" fmla="*/ 594783 h 1910656"/>
                  <a:gd name="connsiteX4087" fmla="*/ 2769766 w 3162529"/>
                  <a:gd name="connsiteY4087" fmla="*/ 598121 h 1910656"/>
                  <a:gd name="connsiteX4088" fmla="*/ 2768800 w 3162529"/>
                  <a:gd name="connsiteY4088" fmla="*/ 605237 h 1910656"/>
                  <a:gd name="connsiteX4089" fmla="*/ 2767218 w 3162529"/>
                  <a:gd name="connsiteY4089" fmla="*/ 612090 h 1910656"/>
                  <a:gd name="connsiteX4090" fmla="*/ 2770820 w 3162529"/>
                  <a:gd name="connsiteY4090" fmla="*/ 613320 h 1910656"/>
                  <a:gd name="connsiteX4091" fmla="*/ 2775828 w 3162529"/>
                  <a:gd name="connsiteY4091" fmla="*/ 615340 h 1910656"/>
                  <a:gd name="connsiteX4092" fmla="*/ 2777409 w 3162529"/>
                  <a:gd name="connsiteY4092" fmla="*/ 616131 h 1910656"/>
                  <a:gd name="connsiteX4093" fmla="*/ 2784262 w 3162529"/>
                  <a:gd name="connsiteY4093" fmla="*/ 620436 h 1910656"/>
                  <a:gd name="connsiteX4094" fmla="*/ 2785580 w 3162529"/>
                  <a:gd name="connsiteY4094" fmla="*/ 623774 h 1910656"/>
                  <a:gd name="connsiteX4095" fmla="*/ 2791729 w 3162529"/>
                  <a:gd name="connsiteY4095" fmla="*/ 621666 h 1910656"/>
                  <a:gd name="connsiteX4096" fmla="*/ 2795771 w 3162529"/>
                  <a:gd name="connsiteY4096" fmla="*/ 622632 h 1910656"/>
                  <a:gd name="connsiteX4097" fmla="*/ 2814396 w 3162529"/>
                  <a:gd name="connsiteY4097" fmla="*/ 627464 h 1910656"/>
                  <a:gd name="connsiteX4098" fmla="*/ 2797352 w 3162529"/>
                  <a:gd name="connsiteY4098" fmla="*/ 635107 h 1910656"/>
                  <a:gd name="connsiteX4099" fmla="*/ 2788742 w 3162529"/>
                  <a:gd name="connsiteY4099" fmla="*/ 636162 h 1910656"/>
                  <a:gd name="connsiteX4100" fmla="*/ 2785492 w 3162529"/>
                  <a:gd name="connsiteY4100" fmla="*/ 635459 h 1910656"/>
                  <a:gd name="connsiteX4101" fmla="*/ 2785668 w 3162529"/>
                  <a:gd name="connsiteY4101" fmla="*/ 638270 h 1910656"/>
                  <a:gd name="connsiteX4102" fmla="*/ 2786546 w 3162529"/>
                  <a:gd name="connsiteY4102" fmla="*/ 639237 h 1910656"/>
                  <a:gd name="connsiteX4103" fmla="*/ 2797440 w 3162529"/>
                  <a:gd name="connsiteY4103" fmla="*/ 651448 h 1910656"/>
                  <a:gd name="connsiteX4104" fmla="*/ 2802623 w 3162529"/>
                  <a:gd name="connsiteY4104" fmla="*/ 658916 h 1910656"/>
                  <a:gd name="connsiteX4105" fmla="*/ 2803326 w 3162529"/>
                  <a:gd name="connsiteY4105" fmla="*/ 660146 h 1910656"/>
                  <a:gd name="connsiteX4106" fmla="*/ 2807367 w 3162529"/>
                  <a:gd name="connsiteY4106" fmla="*/ 663660 h 1910656"/>
                  <a:gd name="connsiteX4107" fmla="*/ 2817031 w 3162529"/>
                  <a:gd name="connsiteY4107" fmla="*/ 666998 h 1910656"/>
                  <a:gd name="connsiteX4108" fmla="*/ 2816856 w 3162529"/>
                  <a:gd name="connsiteY4108" fmla="*/ 665768 h 1910656"/>
                  <a:gd name="connsiteX4109" fmla="*/ 2824675 w 3162529"/>
                  <a:gd name="connsiteY4109" fmla="*/ 666296 h 1910656"/>
                  <a:gd name="connsiteX4110" fmla="*/ 2828716 w 3162529"/>
                  <a:gd name="connsiteY4110" fmla="*/ 667350 h 1910656"/>
                  <a:gd name="connsiteX4111" fmla="*/ 2830737 w 3162529"/>
                  <a:gd name="connsiteY4111" fmla="*/ 669107 h 1910656"/>
                  <a:gd name="connsiteX4112" fmla="*/ 2832054 w 3162529"/>
                  <a:gd name="connsiteY4112" fmla="*/ 670425 h 1910656"/>
                  <a:gd name="connsiteX4113" fmla="*/ 2832494 w 3162529"/>
                  <a:gd name="connsiteY4113" fmla="*/ 672270 h 1910656"/>
                  <a:gd name="connsiteX4114" fmla="*/ 2832494 w 3162529"/>
                  <a:gd name="connsiteY4114" fmla="*/ 677804 h 1910656"/>
                  <a:gd name="connsiteX4115" fmla="*/ 2844530 w 3162529"/>
                  <a:gd name="connsiteY4115" fmla="*/ 678859 h 1910656"/>
                  <a:gd name="connsiteX4116" fmla="*/ 2835481 w 3162529"/>
                  <a:gd name="connsiteY4116" fmla="*/ 689489 h 1910656"/>
                  <a:gd name="connsiteX4117" fmla="*/ 2827310 w 3162529"/>
                  <a:gd name="connsiteY4117" fmla="*/ 694936 h 1910656"/>
                  <a:gd name="connsiteX4118" fmla="*/ 2838819 w 3162529"/>
                  <a:gd name="connsiteY4118" fmla="*/ 702755 h 1910656"/>
                  <a:gd name="connsiteX4119" fmla="*/ 2847780 w 3162529"/>
                  <a:gd name="connsiteY4119" fmla="*/ 708026 h 1910656"/>
                  <a:gd name="connsiteX4120" fmla="*/ 2844617 w 3162529"/>
                  <a:gd name="connsiteY4120" fmla="*/ 717163 h 1910656"/>
                  <a:gd name="connsiteX4121" fmla="*/ 2845672 w 3162529"/>
                  <a:gd name="connsiteY4121" fmla="*/ 717954 h 1910656"/>
                  <a:gd name="connsiteX4122" fmla="*/ 2853403 w 3162529"/>
                  <a:gd name="connsiteY4122" fmla="*/ 728847 h 1910656"/>
                  <a:gd name="connsiteX4123" fmla="*/ 2863769 w 3162529"/>
                  <a:gd name="connsiteY4123" fmla="*/ 750284 h 1910656"/>
                  <a:gd name="connsiteX4124" fmla="*/ 2867811 w 3162529"/>
                  <a:gd name="connsiteY4124" fmla="*/ 755994 h 1910656"/>
                  <a:gd name="connsiteX4125" fmla="*/ 2867986 w 3162529"/>
                  <a:gd name="connsiteY4125" fmla="*/ 756082 h 1910656"/>
                  <a:gd name="connsiteX4126" fmla="*/ 2871676 w 3162529"/>
                  <a:gd name="connsiteY4126" fmla="*/ 761353 h 1910656"/>
                  <a:gd name="connsiteX4127" fmla="*/ 2886963 w 3162529"/>
                  <a:gd name="connsiteY4127" fmla="*/ 783229 h 1910656"/>
                  <a:gd name="connsiteX4128" fmla="*/ 2891356 w 3162529"/>
                  <a:gd name="connsiteY4128" fmla="*/ 789818 h 1910656"/>
                  <a:gd name="connsiteX4129" fmla="*/ 2899438 w 3162529"/>
                  <a:gd name="connsiteY4129" fmla="*/ 786743 h 1910656"/>
                  <a:gd name="connsiteX4130" fmla="*/ 2906027 w 3162529"/>
                  <a:gd name="connsiteY4130" fmla="*/ 795089 h 1910656"/>
                  <a:gd name="connsiteX4131" fmla="*/ 2904270 w 3162529"/>
                  <a:gd name="connsiteY4131" fmla="*/ 802205 h 1910656"/>
                  <a:gd name="connsiteX4132" fmla="*/ 2903743 w 3162529"/>
                  <a:gd name="connsiteY4132" fmla="*/ 803260 h 1910656"/>
                  <a:gd name="connsiteX4133" fmla="*/ 2900932 w 3162529"/>
                  <a:gd name="connsiteY4133" fmla="*/ 810464 h 1910656"/>
                  <a:gd name="connsiteX4134" fmla="*/ 2904973 w 3162529"/>
                  <a:gd name="connsiteY4134" fmla="*/ 812660 h 1910656"/>
                  <a:gd name="connsiteX4135" fmla="*/ 2912441 w 3162529"/>
                  <a:gd name="connsiteY4135" fmla="*/ 818722 h 1910656"/>
                  <a:gd name="connsiteX4136" fmla="*/ 2914373 w 3162529"/>
                  <a:gd name="connsiteY4136" fmla="*/ 820830 h 1910656"/>
                  <a:gd name="connsiteX4137" fmla="*/ 2917009 w 3162529"/>
                  <a:gd name="connsiteY4137" fmla="*/ 838401 h 1910656"/>
                  <a:gd name="connsiteX4138" fmla="*/ 2914725 w 3162529"/>
                  <a:gd name="connsiteY4138" fmla="*/ 840510 h 1910656"/>
                  <a:gd name="connsiteX4139" fmla="*/ 2932735 w 3162529"/>
                  <a:gd name="connsiteY4139" fmla="*/ 831548 h 1910656"/>
                  <a:gd name="connsiteX4140" fmla="*/ 2932647 w 3162529"/>
                  <a:gd name="connsiteY4140" fmla="*/ 831724 h 1910656"/>
                  <a:gd name="connsiteX4141" fmla="*/ 2932823 w 3162529"/>
                  <a:gd name="connsiteY4141" fmla="*/ 831724 h 1910656"/>
                  <a:gd name="connsiteX4142" fmla="*/ 2932735 w 3162529"/>
                  <a:gd name="connsiteY4142" fmla="*/ 831548 h 1910656"/>
                  <a:gd name="connsiteX4143" fmla="*/ 2932559 w 3162529"/>
                  <a:gd name="connsiteY4143" fmla="*/ 831373 h 1910656"/>
                  <a:gd name="connsiteX4144" fmla="*/ 2932559 w 3162529"/>
                  <a:gd name="connsiteY4144" fmla="*/ 831373 h 1910656"/>
                  <a:gd name="connsiteX4145" fmla="*/ 2932559 w 3162529"/>
                  <a:gd name="connsiteY4145" fmla="*/ 831373 h 1910656"/>
                  <a:gd name="connsiteX4146" fmla="*/ 254073 w 3162529"/>
                  <a:gd name="connsiteY4146" fmla="*/ 808267 h 1910656"/>
                  <a:gd name="connsiteX4147" fmla="*/ 251262 w 3162529"/>
                  <a:gd name="connsiteY4147" fmla="*/ 808619 h 1910656"/>
                  <a:gd name="connsiteX4148" fmla="*/ 253019 w 3162529"/>
                  <a:gd name="connsiteY4148" fmla="*/ 811606 h 1910656"/>
                  <a:gd name="connsiteX4149" fmla="*/ 257236 w 3162529"/>
                  <a:gd name="connsiteY4149" fmla="*/ 809409 h 1910656"/>
                  <a:gd name="connsiteX4150" fmla="*/ 256709 w 3162529"/>
                  <a:gd name="connsiteY4150" fmla="*/ 808004 h 1910656"/>
                  <a:gd name="connsiteX4151" fmla="*/ 253546 w 3162529"/>
                  <a:gd name="connsiteY4151" fmla="*/ 810024 h 1910656"/>
                  <a:gd name="connsiteX4152" fmla="*/ 254073 w 3162529"/>
                  <a:gd name="connsiteY4152" fmla="*/ 808267 h 1910656"/>
                  <a:gd name="connsiteX4153" fmla="*/ 263386 w 3162529"/>
                  <a:gd name="connsiteY4153" fmla="*/ 803787 h 1910656"/>
                  <a:gd name="connsiteX4154" fmla="*/ 264264 w 3162529"/>
                  <a:gd name="connsiteY4154" fmla="*/ 806422 h 1910656"/>
                  <a:gd name="connsiteX4155" fmla="*/ 268481 w 3162529"/>
                  <a:gd name="connsiteY4155" fmla="*/ 800536 h 1910656"/>
                  <a:gd name="connsiteX4156" fmla="*/ 263386 w 3162529"/>
                  <a:gd name="connsiteY4156" fmla="*/ 803787 h 1910656"/>
                  <a:gd name="connsiteX4157" fmla="*/ 333669 w 3162529"/>
                  <a:gd name="connsiteY4157" fmla="*/ 718744 h 1910656"/>
                  <a:gd name="connsiteX4158" fmla="*/ 333669 w 3162529"/>
                  <a:gd name="connsiteY4158" fmla="*/ 718744 h 1910656"/>
                  <a:gd name="connsiteX4159" fmla="*/ 333669 w 3162529"/>
                  <a:gd name="connsiteY4159" fmla="*/ 718744 h 1910656"/>
                  <a:gd name="connsiteX4160" fmla="*/ 2842421 w 3162529"/>
                  <a:gd name="connsiteY4160" fmla="*/ 714879 h 1910656"/>
                  <a:gd name="connsiteX4161" fmla="*/ 2842421 w 3162529"/>
                  <a:gd name="connsiteY4161" fmla="*/ 714879 h 1910656"/>
                  <a:gd name="connsiteX4162" fmla="*/ 2842421 w 3162529"/>
                  <a:gd name="connsiteY4162" fmla="*/ 714879 h 1910656"/>
                  <a:gd name="connsiteX4163" fmla="*/ 2822478 w 3162529"/>
                  <a:gd name="connsiteY4163" fmla="*/ 676223 h 1910656"/>
                  <a:gd name="connsiteX4164" fmla="*/ 2823620 w 3162529"/>
                  <a:gd name="connsiteY4164" fmla="*/ 676311 h 1910656"/>
                  <a:gd name="connsiteX4165" fmla="*/ 2823620 w 3162529"/>
                  <a:gd name="connsiteY4165" fmla="*/ 676135 h 1910656"/>
                  <a:gd name="connsiteX4166" fmla="*/ 2823005 w 3162529"/>
                  <a:gd name="connsiteY4166" fmla="*/ 675608 h 1910656"/>
                  <a:gd name="connsiteX4167" fmla="*/ 2822478 w 3162529"/>
                  <a:gd name="connsiteY4167" fmla="*/ 676223 h 1910656"/>
                  <a:gd name="connsiteX4168" fmla="*/ 361694 w 3162529"/>
                  <a:gd name="connsiteY4168" fmla="*/ 657247 h 1910656"/>
                  <a:gd name="connsiteX4169" fmla="*/ 361694 w 3162529"/>
                  <a:gd name="connsiteY4169" fmla="*/ 657247 h 1910656"/>
                  <a:gd name="connsiteX4170" fmla="*/ 361694 w 3162529"/>
                  <a:gd name="connsiteY4170" fmla="*/ 657247 h 1910656"/>
                  <a:gd name="connsiteX4171" fmla="*/ 2832933 w 3162529"/>
                  <a:gd name="connsiteY4171" fmla="*/ 653030 h 1910656"/>
                  <a:gd name="connsiteX4172" fmla="*/ 2832933 w 3162529"/>
                  <a:gd name="connsiteY4172" fmla="*/ 653030 h 1910656"/>
                  <a:gd name="connsiteX4173" fmla="*/ 2832933 w 3162529"/>
                  <a:gd name="connsiteY4173" fmla="*/ 653030 h 1910656"/>
                  <a:gd name="connsiteX4174" fmla="*/ 2793750 w 3162529"/>
                  <a:gd name="connsiteY4174" fmla="*/ 630276 h 1910656"/>
                  <a:gd name="connsiteX4175" fmla="*/ 2792959 w 3162529"/>
                  <a:gd name="connsiteY4175" fmla="*/ 633350 h 1910656"/>
                  <a:gd name="connsiteX4176" fmla="*/ 2795683 w 3162529"/>
                  <a:gd name="connsiteY4176" fmla="*/ 630803 h 1910656"/>
                  <a:gd name="connsiteX4177" fmla="*/ 2793750 w 3162529"/>
                  <a:gd name="connsiteY4177" fmla="*/ 630276 h 1910656"/>
                  <a:gd name="connsiteX4178" fmla="*/ 401492 w 3162529"/>
                  <a:gd name="connsiteY4178" fmla="*/ 595749 h 1910656"/>
                  <a:gd name="connsiteX4179" fmla="*/ 401492 w 3162529"/>
                  <a:gd name="connsiteY4179" fmla="*/ 595749 h 1910656"/>
                  <a:gd name="connsiteX4180" fmla="*/ 401492 w 3162529"/>
                  <a:gd name="connsiteY4180" fmla="*/ 595749 h 1910656"/>
                  <a:gd name="connsiteX4181" fmla="*/ 369777 w 3162529"/>
                  <a:gd name="connsiteY4181" fmla="*/ 574752 h 1910656"/>
                  <a:gd name="connsiteX4182" fmla="*/ 369777 w 3162529"/>
                  <a:gd name="connsiteY4182" fmla="*/ 574840 h 1910656"/>
                  <a:gd name="connsiteX4183" fmla="*/ 369777 w 3162529"/>
                  <a:gd name="connsiteY4183" fmla="*/ 574752 h 1910656"/>
                  <a:gd name="connsiteX4184" fmla="*/ 371182 w 3162529"/>
                  <a:gd name="connsiteY4184" fmla="*/ 573522 h 1910656"/>
                  <a:gd name="connsiteX4185" fmla="*/ 371182 w 3162529"/>
                  <a:gd name="connsiteY4185" fmla="*/ 573522 h 1910656"/>
                  <a:gd name="connsiteX4186" fmla="*/ 371182 w 3162529"/>
                  <a:gd name="connsiteY4186" fmla="*/ 573522 h 1910656"/>
                  <a:gd name="connsiteX4187" fmla="*/ 2666098 w 3162529"/>
                  <a:gd name="connsiteY4187" fmla="*/ 517032 h 1910656"/>
                  <a:gd name="connsiteX4188" fmla="*/ 2666098 w 3162529"/>
                  <a:gd name="connsiteY4188" fmla="*/ 517032 h 1910656"/>
                  <a:gd name="connsiteX4189" fmla="*/ 2666098 w 3162529"/>
                  <a:gd name="connsiteY4189" fmla="*/ 517032 h 1910656"/>
                  <a:gd name="connsiteX4190" fmla="*/ 2676992 w 3162529"/>
                  <a:gd name="connsiteY4190" fmla="*/ 513342 h 1910656"/>
                  <a:gd name="connsiteX4191" fmla="*/ 2676992 w 3162529"/>
                  <a:gd name="connsiteY4191" fmla="*/ 513342 h 1910656"/>
                  <a:gd name="connsiteX4192" fmla="*/ 2676992 w 3162529"/>
                  <a:gd name="connsiteY4192" fmla="*/ 513342 h 1910656"/>
                  <a:gd name="connsiteX4193" fmla="*/ 561034 w 3162529"/>
                  <a:gd name="connsiteY4193" fmla="*/ 445783 h 1910656"/>
                  <a:gd name="connsiteX4194" fmla="*/ 561034 w 3162529"/>
                  <a:gd name="connsiteY4194" fmla="*/ 445783 h 1910656"/>
                  <a:gd name="connsiteX4195" fmla="*/ 561034 w 3162529"/>
                  <a:gd name="connsiteY4195" fmla="*/ 445783 h 1910656"/>
                  <a:gd name="connsiteX4196" fmla="*/ 2629376 w 3162529"/>
                  <a:gd name="connsiteY4196" fmla="*/ 430057 h 1910656"/>
                  <a:gd name="connsiteX4197" fmla="*/ 2629376 w 3162529"/>
                  <a:gd name="connsiteY4197" fmla="*/ 430057 h 1910656"/>
                  <a:gd name="connsiteX4198" fmla="*/ 2629376 w 3162529"/>
                  <a:gd name="connsiteY4198" fmla="*/ 430057 h 1910656"/>
                  <a:gd name="connsiteX4199" fmla="*/ 2621820 w 3162529"/>
                  <a:gd name="connsiteY4199" fmla="*/ 420041 h 1910656"/>
                  <a:gd name="connsiteX4200" fmla="*/ 2621557 w 3162529"/>
                  <a:gd name="connsiteY4200" fmla="*/ 421886 h 1910656"/>
                  <a:gd name="connsiteX4201" fmla="*/ 2622962 w 3162529"/>
                  <a:gd name="connsiteY4201" fmla="*/ 420041 h 1910656"/>
                  <a:gd name="connsiteX4202" fmla="*/ 2621820 w 3162529"/>
                  <a:gd name="connsiteY4202" fmla="*/ 420041 h 1910656"/>
                  <a:gd name="connsiteX4203" fmla="*/ 2621820 w 3162529"/>
                  <a:gd name="connsiteY4203" fmla="*/ 420041 h 1910656"/>
                  <a:gd name="connsiteX4204" fmla="*/ 589675 w 3162529"/>
                  <a:gd name="connsiteY4204" fmla="*/ 412135 h 1910656"/>
                  <a:gd name="connsiteX4205" fmla="*/ 589675 w 3162529"/>
                  <a:gd name="connsiteY4205" fmla="*/ 412135 h 1910656"/>
                  <a:gd name="connsiteX4206" fmla="*/ 589675 w 3162529"/>
                  <a:gd name="connsiteY4206" fmla="*/ 412135 h 1910656"/>
                  <a:gd name="connsiteX4207" fmla="*/ 593364 w 3162529"/>
                  <a:gd name="connsiteY4207" fmla="*/ 409587 h 1910656"/>
                  <a:gd name="connsiteX4208" fmla="*/ 593364 w 3162529"/>
                  <a:gd name="connsiteY4208" fmla="*/ 409587 h 1910656"/>
                  <a:gd name="connsiteX4209" fmla="*/ 593364 w 3162529"/>
                  <a:gd name="connsiteY4209" fmla="*/ 409587 h 1910656"/>
                  <a:gd name="connsiteX4210" fmla="*/ 2576224 w 3162529"/>
                  <a:gd name="connsiteY4210" fmla="*/ 396848 h 1910656"/>
                  <a:gd name="connsiteX4211" fmla="*/ 2576224 w 3162529"/>
                  <a:gd name="connsiteY4211" fmla="*/ 396848 h 1910656"/>
                  <a:gd name="connsiteX4212" fmla="*/ 2576224 w 3162529"/>
                  <a:gd name="connsiteY4212" fmla="*/ 396848 h 1910656"/>
                  <a:gd name="connsiteX4213" fmla="*/ 589499 w 3162529"/>
                  <a:gd name="connsiteY4213" fmla="*/ 396497 h 1910656"/>
                  <a:gd name="connsiteX4214" fmla="*/ 589587 w 3162529"/>
                  <a:gd name="connsiteY4214" fmla="*/ 396672 h 1910656"/>
                  <a:gd name="connsiteX4215" fmla="*/ 589675 w 3162529"/>
                  <a:gd name="connsiteY4215" fmla="*/ 396497 h 1910656"/>
                  <a:gd name="connsiteX4216" fmla="*/ 589499 w 3162529"/>
                  <a:gd name="connsiteY4216" fmla="*/ 396497 h 1910656"/>
                  <a:gd name="connsiteX4217" fmla="*/ 2545827 w 3162529"/>
                  <a:gd name="connsiteY4217" fmla="*/ 374709 h 1910656"/>
                  <a:gd name="connsiteX4218" fmla="*/ 2545827 w 3162529"/>
                  <a:gd name="connsiteY4218" fmla="*/ 374709 h 1910656"/>
                  <a:gd name="connsiteX4219" fmla="*/ 2545827 w 3162529"/>
                  <a:gd name="connsiteY4219" fmla="*/ 374709 h 1910656"/>
                  <a:gd name="connsiteX4220" fmla="*/ 2545124 w 3162529"/>
                  <a:gd name="connsiteY4220" fmla="*/ 374006 h 1910656"/>
                  <a:gd name="connsiteX4221" fmla="*/ 2546178 w 3162529"/>
                  <a:gd name="connsiteY4221" fmla="*/ 374270 h 1910656"/>
                  <a:gd name="connsiteX4222" fmla="*/ 2546793 w 3162529"/>
                  <a:gd name="connsiteY4222" fmla="*/ 373479 h 1910656"/>
                  <a:gd name="connsiteX4223" fmla="*/ 2543982 w 3162529"/>
                  <a:gd name="connsiteY4223" fmla="*/ 371898 h 1910656"/>
                  <a:gd name="connsiteX4224" fmla="*/ 2545124 w 3162529"/>
                  <a:gd name="connsiteY4224" fmla="*/ 374006 h 1910656"/>
                  <a:gd name="connsiteX4225" fmla="*/ 617436 w 3162529"/>
                  <a:gd name="connsiteY4225" fmla="*/ 358807 h 1910656"/>
                  <a:gd name="connsiteX4226" fmla="*/ 617436 w 3162529"/>
                  <a:gd name="connsiteY4226" fmla="*/ 358807 h 1910656"/>
                  <a:gd name="connsiteX4227" fmla="*/ 617436 w 3162529"/>
                  <a:gd name="connsiteY4227" fmla="*/ 358807 h 1910656"/>
                  <a:gd name="connsiteX4228" fmla="*/ 645725 w 3162529"/>
                  <a:gd name="connsiteY4228" fmla="*/ 348441 h 1910656"/>
                  <a:gd name="connsiteX4229" fmla="*/ 642211 w 3162529"/>
                  <a:gd name="connsiteY4229" fmla="*/ 350813 h 1910656"/>
                  <a:gd name="connsiteX4230" fmla="*/ 640981 w 3162529"/>
                  <a:gd name="connsiteY4230" fmla="*/ 355732 h 1910656"/>
                  <a:gd name="connsiteX4231" fmla="*/ 642563 w 3162529"/>
                  <a:gd name="connsiteY4231" fmla="*/ 354415 h 1910656"/>
                  <a:gd name="connsiteX4232" fmla="*/ 642123 w 3162529"/>
                  <a:gd name="connsiteY4232" fmla="*/ 352745 h 1910656"/>
                  <a:gd name="connsiteX4233" fmla="*/ 645725 w 3162529"/>
                  <a:gd name="connsiteY4233" fmla="*/ 348441 h 1910656"/>
                  <a:gd name="connsiteX4234" fmla="*/ 640103 w 3162529"/>
                  <a:gd name="connsiteY4234" fmla="*/ 349407 h 1910656"/>
                  <a:gd name="connsiteX4235" fmla="*/ 640103 w 3162529"/>
                  <a:gd name="connsiteY4235" fmla="*/ 349407 h 1910656"/>
                  <a:gd name="connsiteX4236" fmla="*/ 640103 w 3162529"/>
                  <a:gd name="connsiteY4236" fmla="*/ 349407 h 1910656"/>
                  <a:gd name="connsiteX4237" fmla="*/ 626485 w 3162529"/>
                  <a:gd name="connsiteY4237" fmla="*/ 329552 h 1910656"/>
                  <a:gd name="connsiteX4238" fmla="*/ 628945 w 3162529"/>
                  <a:gd name="connsiteY4238" fmla="*/ 332539 h 1910656"/>
                  <a:gd name="connsiteX4239" fmla="*/ 633514 w 3162529"/>
                  <a:gd name="connsiteY4239" fmla="*/ 333154 h 1910656"/>
                  <a:gd name="connsiteX4240" fmla="*/ 631669 w 3162529"/>
                  <a:gd name="connsiteY4240" fmla="*/ 328234 h 1910656"/>
                  <a:gd name="connsiteX4241" fmla="*/ 628154 w 3162529"/>
                  <a:gd name="connsiteY4241" fmla="*/ 328586 h 1910656"/>
                  <a:gd name="connsiteX4242" fmla="*/ 626485 w 3162529"/>
                  <a:gd name="connsiteY4242" fmla="*/ 329552 h 1910656"/>
                  <a:gd name="connsiteX4243" fmla="*/ 2461487 w 3162529"/>
                  <a:gd name="connsiteY4243" fmla="*/ 289579 h 1910656"/>
                  <a:gd name="connsiteX4244" fmla="*/ 2461399 w 3162529"/>
                  <a:gd name="connsiteY4244" fmla="*/ 289842 h 1910656"/>
                  <a:gd name="connsiteX4245" fmla="*/ 2466143 w 3162529"/>
                  <a:gd name="connsiteY4245" fmla="*/ 289227 h 1910656"/>
                  <a:gd name="connsiteX4246" fmla="*/ 2466846 w 3162529"/>
                  <a:gd name="connsiteY4246" fmla="*/ 287734 h 1910656"/>
                  <a:gd name="connsiteX4247" fmla="*/ 2461487 w 3162529"/>
                  <a:gd name="connsiteY4247" fmla="*/ 289579 h 1910656"/>
                  <a:gd name="connsiteX4248" fmla="*/ 2327949 w 3162529"/>
                  <a:gd name="connsiteY4248" fmla="*/ 226587 h 1910656"/>
                  <a:gd name="connsiteX4249" fmla="*/ 2326719 w 3162529"/>
                  <a:gd name="connsiteY4249" fmla="*/ 228169 h 1910656"/>
                  <a:gd name="connsiteX4250" fmla="*/ 2325402 w 3162529"/>
                  <a:gd name="connsiteY4250" fmla="*/ 228520 h 1910656"/>
                  <a:gd name="connsiteX4251" fmla="*/ 2328476 w 3162529"/>
                  <a:gd name="connsiteY4251" fmla="*/ 226675 h 1910656"/>
                  <a:gd name="connsiteX4252" fmla="*/ 2327949 w 3162529"/>
                  <a:gd name="connsiteY4252" fmla="*/ 226587 h 1910656"/>
                  <a:gd name="connsiteX4253" fmla="*/ 888905 w 3162529"/>
                  <a:gd name="connsiteY4253" fmla="*/ 196278 h 1910656"/>
                  <a:gd name="connsiteX4254" fmla="*/ 888905 w 3162529"/>
                  <a:gd name="connsiteY4254" fmla="*/ 196278 h 1910656"/>
                  <a:gd name="connsiteX4255" fmla="*/ 888905 w 3162529"/>
                  <a:gd name="connsiteY4255" fmla="*/ 196278 h 1910656"/>
                  <a:gd name="connsiteX4256" fmla="*/ 936346 w 3162529"/>
                  <a:gd name="connsiteY4256" fmla="*/ 185296 h 1910656"/>
                  <a:gd name="connsiteX4257" fmla="*/ 936346 w 3162529"/>
                  <a:gd name="connsiteY4257" fmla="*/ 185296 h 1910656"/>
                  <a:gd name="connsiteX4258" fmla="*/ 936346 w 3162529"/>
                  <a:gd name="connsiteY4258" fmla="*/ 185296 h 1910656"/>
                  <a:gd name="connsiteX4259" fmla="*/ 2188877 w 3162529"/>
                  <a:gd name="connsiteY4259" fmla="*/ 174929 h 1910656"/>
                  <a:gd name="connsiteX4260" fmla="*/ 2188877 w 3162529"/>
                  <a:gd name="connsiteY4260" fmla="*/ 174929 h 1910656"/>
                  <a:gd name="connsiteX4261" fmla="*/ 2188877 w 3162529"/>
                  <a:gd name="connsiteY4261" fmla="*/ 174929 h 1910656"/>
                  <a:gd name="connsiteX4262" fmla="*/ 959363 w 3162529"/>
                  <a:gd name="connsiteY4262" fmla="*/ 165617 h 1910656"/>
                  <a:gd name="connsiteX4263" fmla="*/ 954004 w 3162529"/>
                  <a:gd name="connsiteY4263" fmla="*/ 166232 h 1910656"/>
                  <a:gd name="connsiteX4264" fmla="*/ 955410 w 3162529"/>
                  <a:gd name="connsiteY4264" fmla="*/ 168955 h 1910656"/>
                  <a:gd name="connsiteX4265" fmla="*/ 959715 w 3162529"/>
                  <a:gd name="connsiteY4265" fmla="*/ 166583 h 1910656"/>
                  <a:gd name="connsiteX4266" fmla="*/ 959363 w 3162529"/>
                  <a:gd name="connsiteY4266" fmla="*/ 165617 h 1910656"/>
                  <a:gd name="connsiteX4267" fmla="*/ 983962 w 3162529"/>
                  <a:gd name="connsiteY4267" fmla="*/ 145235 h 1910656"/>
                  <a:gd name="connsiteX4268" fmla="*/ 984138 w 3162529"/>
                  <a:gd name="connsiteY4268" fmla="*/ 149013 h 1910656"/>
                  <a:gd name="connsiteX4269" fmla="*/ 985104 w 3162529"/>
                  <a:gd name="connsiteY4269" fmla="*/ 150594 h 1910656"/>
                  <a:gd name="connsiteX4270" fmla="*/ 983787 w 3162529"/>
                  <a:gd name="connsiteY4270" fmla="*/ 147431 h 1910656"/>
                  <a:gd name="connsiteX4271" fmla="*/ 988619 w 3162529"/>
                  <a:gd name="connsiteY4271" fmla="*/ 148310 h 1910656"/>
                  <a:gd name="connsiteX4272" fmla="*/ 984841 w 3162529"/>
                  <a:gd name="connsiteY4272" fmla="*/ 145411 h 1910656"/>
                  <a:gd name="connsiteX4273" fmla="*/ 983962 w 3162529"/>
                  <a:gd name="connsiteY4273" fmla="*/ 145235 h 1910656"/>
                  <a:gd name="connsiteX4274" fmla="*/ 2137658 w 3162529"/>
                  <a:gd name="connsiteY4274" fmla="*/ 143214 h 1910656"/>
                  <a:gd name="connsiteX4275" fmla="*/ 2137658 w 3162529"/>
                  <a:gd name="connsiteY4275" fmla="*/ 143214 h 1910656"/>
                  <a:gd name="connsiteX4276" fmla="*/ 2137658 w 3162529"/>
                  <a:gd name="connsiteY4276" fmla="*/ 143214 h 1910656"/>
                  <a:gd name="connsiteX4277" fmla="*/ 2127906 w 3162529"/>
                  <a:gd name="connsiteY4277" fmla="*/ 134429 h 1910656"/>
                  <a:gd name="connsiteX4278" fmla="*/ 2127906 w 3162529"/>
                  <a:gd name="connsiteY4278" fmla="*/ 134429 h 1910656"/>
                  <a:gd name="connsiteX4279" fmla="*/ 2127906 w 3162529"/>
                  <a:gd name="connsiteY4279" fmla="*/ 134429 h 1910656"/>
                  <a:gd name="connsiteX4280" fmla="*/ 2090744 w 3162529"/>
                  <a:gd name="connsiteY4280" fmla="*/ 116155 h 1910656"/>
                  <a:gd name="connsiteX4281" fmla="*/ 2089163 w 3162529"/>
                  <a:gd name="connsiteY4281" fmla="*/ 116419 h 1910656"/>
                  <a:gd name="connsiteX4282" fmla="*/ 2091008 w 3162529"/>
                  <a:gd name="connsiteY4282" fmla="*/ 121426 h 1910656"/>
                  <a:gd name="connsiteX4283" fmla="*/ 2096367 w 3162529"/>
                  <a:gd name="connsiteY4283" fmla="*/ 120811 h 1910656"/>
                  <a:gd name="connsiteX4284" fmla="*/ 2093643 w 3162529"/>
                  <a:gd name="connsiteY4284" fmla="*/ 117034 h 1910656"/>
                  <a:gd name="connsiteX4285" fmla="*/ 2090744 w 3162529"/>
                  <a:gd name="connsiteY4285" fmla="*/ 116155 h 1910656"/>
                  <a:gd name="connsiteX4286" fmla="*/ 1071201 w 3162529"/>
                  <a:gd name="connsiteY4286" fmla="*/ 113695 h 1910656"/>
                  <a:gd name="connsiteX4287" fmla="*/ 1067423 w 3162529"/>
                  <a:gd name="connsiteY4287" fmla="*/ 116419 h 1910656"/>
                  <a:gd name="connsiteX4288" fmla="*/ 1066808 w 3162529"/>
                  <a:gd name="connsiteY4288" fmla="*/ 120987 h 1910656"/>
                  <a:gd name="connsiteX4289" fmla="*/ 1071728 w 3162529"/>
                  <a:gd name="connsiteY4289" fmla="*/ 119142 h 1910656"/>
                  <a:gd name="connsiteX4290" fmla="*/ 1071201 w 3162529"/>
                  <a:gd name="connsiteY4290" fmla="*/ 113695 h 1910656"/>
                  <a:gd name="connsiteX4291" fmla="*/ 2124216 w 3162529"/>
                  <a:gd name="connsiteY4291" fmla="*/ 108424 h 1910656"/>
                  <a:gd name="connsiteX4292" fmla="*/ 2124216 w 3162529"/>
                  <a:gd name="connsiteY4292" fmla="*/ 108424 h 1910656"/>
                  <a:gd name="connsiteX4293" fmla="*/ 2124216 w 3162529"/>
                  <a:gd name="connsiteY4293" fmla="*/ 108424 h 1910656"/>
                  <a:gd name="connsiteX4294" fmla="*/ 2181936 w 3162529"/>
                  <a:gd name="connsiteY4294" fmla="*/ 106931 h 1910656"/>
                  <a:gd name="connsiteX4295" fmla="*/ 2181936 w 3162529"/>
                  <a:gd name="connsiteY4295" fmla="*/ 106931 h 1910656"/>
                  <a:gd name="connsiteX4296" fmla="*/ 2181936 w 3162529"/>
                  <a:gd name="connsiteY4296" fmla="*/ 106931 h 1910656"/>
                  <a:gd name="connsiteX4297" fmla="*/ 1136740 w 3162529"/>
                  <a:gd name="connsiteY4297" fmla="*/ 87427 h 1910656"/>
                  <a:gd name="connsiteX4298" fmla="*/ 1132962 w 3162529"/>
                  <a:gd name="connsiteY4298" fmla="*/ 90151 h 1910656"/>
                  <a:gd name="connsiteX4299" fmla="*/ 1132347 w 3162529"/>
                  <a:gd name="connsiteY4299" fmla="*/ 94719 h 1910656"/>
                  <a:gd name="connsiteX4300" fmla="*/ 1137267 w 3162529"/>
                  <a:gd name="connsiteY4300" fmla="*/ 92874 h 1910656"/>
                  <a:gd name="connsiteX4301" fmla="*/ 1136740 w 3162529"/>
                  <a:gd name="connsiteY4301" fmla="*/ 87427 h 1910656"/>
                  <a:gd name="connsiteX4302" fmla="*/ 1214578 w 3162529"/>
                  <a:gd name="connsiteY4302" fmla="*/ 94016 h 1910656"/>
                  <a:gd name="connsiteX4303" fmla="*/ 1214578 w 3162529"/>
                  <a:gd name="connsiteY4303" fmla="*/ 94016 h 1910656"/>
                  <a:gd name="connsiteX4304" fmla="*/ 1214578 w 3162529"/>
                  <a:gd name="connsiteY4304" fmla="*/ 94016 h 1910656"/>
                  <a:gd name="connsiteX4305" fmla="*/ 1206935 w 3162529"/>
                  <a:gd name="connsiteY4305" fmla="*/ 86285 h 1910656"/>
                  <a:gd name="connsiteX4306" fmla="*/ 1206935 w 3162529"/>
                  <a:gd name="connsiteY4306" fmla="*/ 86285 h 1910656"/>
                  <a:gd name="connsiteX4307" fmla="*/ 1206935 w 3162529"/>
                  <a:gd name="connsiteY4307" fmla="*/ 86285 h 1910656"/>
                  <a:gd name="connsiteX4308" fmla="*/ 1139376 w 3162529"/>
                  <a:gd name="connsiteY4308" fmla="*/ 66606 h 1910656"/>
                  <a:gd name="connsiteX4309" fmla="*/ 1138585 w 3162529"/>
                  <a:gd name="connsiteY4309" fmla="*/ 69681 h 1910656"/>
                  <a:gd name="connsiteX4310" fmla="*/ 1141308 w 3162529"/>
                  <a:gd name="connsiteY4310" fmla="*/ 67133 h 1910656"/>
                  <a:gd name="connsiteX4311" fmla="*/ 1139376 w 3162529"/>
                  <a:gd name="connsiteY4311" fmla="*/ 66606 h 1910656"/>
                  <a:gd name="connsiteX4312" fmla="*/ 1853187 w 3162529"/>
                  <a:gd name="connsiteY4312" fmla="*/ 61247 h 1910656"/>
                  <a:gd name="connsiteX4313" fmla="*/ 1855647 w 3162529"/>
                  <a:gd name="connsiteY4313" fmla="*/ 62125 h 1910656"/>
                  <a:gd name="connsiteX4314" fmla="*/ 1857141 w 3162529"/>
                  <a:gd name="connsiteY4314" fmla="*/ 60456 h 1910656"/>
                  <a:gd name="connsiteX4315" fmla="*/ 1857756 w 3162529"/>
                  <a:gd name="connsiteY4315" fmla="*/ 55888 h 1910656"/>
                  <a:gd name="connsiteX4316" fmla="*/ 1852836 w 3162529"/>
                  <a:gd name="connsiteY4316" fmla="*/ 57732 h 1910656"/>
                  <a:gd name="connsiteX4317" fmla="*/ 1853187 w 3162529"/>
                  <a:gd name="connsiteY4317" fmla="*/ 61247 h 1910656"/>
                  <a:gd name="connsiteX4318" fmla="*/ 1478930 w 3162529"/>
                  <a:gd name="connsiteY4318" fmla="*/ 60544 h 1910656"/>
                  <a:gd name="connsiteX4319" fmla="*/ 1478930 w 3162529"/>
                  <a:gd name="connsiteY4319" fmla="*/ 60544 h 1910656"/>
                  <a:gd name="connsiteX4320" fmla="*/ 1478930 w 3162529"/>
                  <a:gd name="connsiteY4320" fmla="*/ 60544 h 1910656"/>
                  <a:gd name="connsiteX4321" fmla="*/ 1310075 w 3162529"/>
                  <a:gd name="connsiteY4321" fmla="*/ 57820 h 1910656"/>
                  <a:gd name="connsiteX4322" fmla="*/ 1310251 w 3162529"/>
                  <a:gd name="connsiteY4322" fmla="*/ 59050 h 1910656"/>
                  <a:gd name="connsiteX4323" fmla="*/ 1315171 w 3162529"/>
                  <a:gd name="connsiteY4323" fmla="*/ 56327 h 1910656"/>
                  <a:gd name="connsiteX4324" fmla="*/ 1315083 w 3162529"/>
                  <a:gd name="connsiteY4324" fmla="*/ 55975 h 1910656"/>
                  <a:gd name="connsiteX4325" fmla="*/ 1310075 w 3162529"/>
                  <a:gd name="connsiteY4325" fmla="*/ 57820 h 1910656"/>
                  <a:gd name="connsiteX4326" fmla="*/ 1833684 w 3162529"/>
                  <a:gd name="connsiteY4326" fmla="*/ 57030 h 1910656"/>
                  <a:gd name="connsiteX4327" fmla="*/ 1835441 w 3162529"/>
                  <a:gd name="connsiteY4327" fmla="*/ 57030 h 1910656"/>
                  <a:gd name="connsiteX4328" fmla="*/ 1833596 w 3162529"/>
                  <a:gd name="connsiteY4328" fmla="*/ 54482 h 1910656"/>
                  <a:gd name="connsiteX4329" fmla="*/ 1833333 w 3162529"/>
                  <a:gd name="connsiteY4329" fmla="*/ 55800 h 1910656"/>
                  <a:gd name="connsiteX4330" fmla="*/ 1833684 w 3162529"/>
                  <a:gd name="connsiteY4330" fmla="*/ 57030 h 1910656"/>
                  <a:gd name="connsiteX4331" fmla="*/ 1319739 w 3162529"/>
                  <a:gd name="connsiteY4331" fmla="*/ 53955 h 1910656"/>
                  <a:gd name="connsiteX4332" fmla="*/ 1319124 w 3162529"/>
                  <a:gd name="connsiteY4332" fmla="*/ 54833 h 1910656"/>
                  <a:gd name="connsiteX4333" fmla="*/ 1319827 w 3162529"/>
                  <a:gd name="connsiteY4333" fmla="*/ 54658 h 1910656"/>
                  <a:gd name="connsiteX4334" fmla="*/ 1319739 w 3162529"/>
                  <a:gd name="connsiteY4334" fmla="*/ 53955 h 1910656"/>
                  <a:gd name="connsiteX4335" fmla="*/ 1332654 w 3162529"/>
                  <a:gd name="connsiteY4335" fmla="*/ 52110 h 1910656"/>
                  <a:gd name="connsiteX4336" fmla="*/ 1330458 w 3162529"/>
                  <a:gd name="connsiteY4336" fmla="*/ 53252 h 1910656"/>
                  <a:gd name="connsiteX4337" fmla="*/ 1329403 w 3162529"/>
                  <a:gd name="connsiteY4337" fmla="*/ 54833 h 1910656"/>
                  <a:gd name="connsiteX4338" fmla="*/ 1332654 w 3162529"/>
                  <a:gd name="connsiteY4338" fmla="*/ 53867 h 1910656"/>
                  <a:gd name="connsiteX4339" fmla="*/ 1332654 w 3162529"/>
                  <a:gd name="connsiteY4339" fmla="*/ 52110 h 1910656"/>
                  <a:gd name="connsiteX4340" fmla="*/ 1333357 w 3162529"/>
                  <a:gd name="connsiteY4340" fmla="*/ 52198 h 1910656"/>
                  <a:gd name="connsiteX4341" fmla="*/ 1333357 w 3162529"/>
                  <a:gd name="connsiteY4341" fmla="*/ 52198 h 1910656"/>
                  <a:gd name="connsiteX4342" fmla="*/ 1333357 w 3162529"/>
                  <a:gd name="connsiteY4342" fmla="*/ 52198 h 1910656"/>
                  <a:gd name="connsiteX4343" fmla="*/ 1488594 w 3162529"/>
                  <a:gd name="connsiteY4343" fmla="*/ 51495 h 1910656"/>
                  <a:gd name="connsiteX4344" fmla="*/ 1488594 w 3162529"/>
                  <a:gd name="connsiteY4344" fmla="*/ 51495 h 1910656"/>
                  <a:gd name="connsiteX4345" fmla="*/ 1488594 w 3162529"/>
                  <a:gd name="connsiteY4345" fmla="*/ 51495 h 1910656"/>
                  <a:gd name="connsiteX4346" fmla="*/ 1390725 w 3162529"/>
                  <a:gd name="connsiteY4346" fmla="*/ 50880 h 1910656"/>
                  <a:gd name="connsiteX4347" fmla="*/ 1390901 w 3162529"/>
                  <a:gd name="connsiteY4347" fmla="*/ 50968 h 1910656"/>
                  <a:gd name="connsiteX4348" fmla="*/ 1391516 w 3162529"/>
                  <a:gd name="connsiteY4348" fmla="*/ 50353 h 1910656"/>
                  <a:gd name="connsiteX4349" fmla="*/ 1390989 w 3162529"/>
                  <a:gd name="connsiteY4349" fmla="*/ 50089 h 1910656"/>
                  <a:gd name="connsiteX4350" fmla="*/ 1390725 w 3162529"/>
                  <a:gd name="connsiteY4350" fmla="*/ 50880 h 1910656"/>
                  <a:gd name="connsiteX4351" fmla="*/ 1347062 w 3162529"/>
                  <a:gd name="connsiteY4351" fmla="*/ 20307 h 1910656"/>
                  <a:gd name="connsiteX4352" fmla="*/ 1347062 w 3162529"/>
                  <a:gd name="connsiteY4352" fmla="*/ 20307 h 1910656"/>
                  <a:gd name="connsiteX4353" fmla="*/ 1347062 w 3162529"/>
                  <a:gd name="connsiteY4353" fmla="*/ 20307 h 1910656"/>
                  <a:gd name="connsiteX4354" fmla="*/ 1720880 w 3162529"/>
                  <a:gd name="connsiteY4354" fmla="*/ 7568 h 1910656"/>
                  <a:gd name="connsiteX4355" fmla="*/ 1720880 w 3162529"/>
                  <a:gd name="connsiteY4355" fmla="*/ 7568 h 1910656"/>
                  <a:gd name="connsiteX4356" fmla="*/ 1720880 w 3162529"/>
                  <a:gd name="connsiteY4356" fmla="*/ 7568 h 1910656"/>
                  <a:gd name="connsiteX4357" fmla="*/ 1401180 w 3162529"/>
                  <a:gd name="connsiteY4357" fmla="*/ 5899 h 1910656"/>
                  <a:gd name="connsiteX4358" fmla="*/ 1401180 w 3162529"/>
                  <a:gd name="connsiteY4358" fmla="*/ 5899 h 1910656"/>
                  <a:gd name="connsiteX4359" fmla="*/ 1401180 w 3162529"/>
                  <a:gd name="connsiteY4359" fmla="*/ 5899 h 1910656"/>
                  <a:gd name="connsiteX4360" fmla="*/ 28289 w 3162529"/>
                  <a:gd name="connsiteY4360" fmla="*/ 1669410 h 1910656"/>
                  <a:gd name="connsiteX4361" fmla="*/ 17131 w 3162529"/>
                  <a:gd name="connsiteY4361" fmla="*/ 1664227 h 1910656"/>
                  <a:gd name="connsiteX4362" fmla="*/ 19064 w 3162529"/>
                  <a:gd name="connsiteY4362" fmla="*/ 1653684 h 1910656"/>
                  <a:gd name="connsiteX4363" fmla="*/ 27235 w 3162529"/>
                  <a:gd name="connsiteY4363" fmla="*/ 1648413 h 1910656"/>
                  <a:gd name="connsiteX4364" fmla="*/ 35581 w 3162529"/>
                  <a:gd name="connsiteY4364" fmla="*/ 1651663 h 1910656"/>
                  <a:gd name="connsiteX4365" fmla="*/ 39358 w 3162529"/>
                  <a:gd name="connsiteY4365" fmla="*/ 1659570 h 1910656"/>
                  <a:gd name="connsiteX4366" fmla="*/ 35229 w 3162529"/>
                  <a:gd name="connsiteY4366" fmla="*/ 1666247 h 1910656"/>
                  <a:gd name="connsiteX4367" fmla="*/ 34263 w 3162529"/>
                  <a:gd name="connsiteY4367" fmla="*/ 1669234 h 1910656"/>
                  <a:gd name="connsiteX4368" fmla="*/ 29607 w 3162529"/>
                  <a:gd name="connsiteY4368" fmla="*/ 1669322 h 1910656"/>
                  <a:gd name="connsiteX4369" fmla="*/ 28289 w 3162529"/>
                  <a:gd name="connsiteY4369" fmla="*/ 1669410 h 1910656"/>
                  <a:gd name="connsiteX4370" fmla="*/ 48232 w 3162529"/>
                  <a:gd name="connsiteY4370" fmla="*/ 1644196 h 1910656"/>
                  <a:gd name="connsiteX4371" fmla="*/ 41028 w 3162529"/>
                  <a:gd name="connsiteY4371" fmla="*/ 1642263 h 1910656"/>
                  <a:gd name="connsiteX4372" fmla="*/ 35229 w 3162529"/>
                  <a:gd name="connsiteY4372" fmla="*/ 1634356 h 1910656"/>
                  <a:gd name="connsiteX4373" fmla="*/ 36196 w 3162529"/>
                  <a:gd name="connsiteY4373" fmla="*/ 1630315 h 1910656"/>
                  <a:gd name="connsiteX4374" fmla="*/ 41028 w 3162529"/>
                  <a:gd name="connsiteY4374" fmla="*/ 1611690 h 1910656"/>
                  <a:gd name="connsiteX4375" fmla="*/ 48671 w 3162529"/>
                  <a:gd name="connsiteY4375" fmla="*/ 1628734 h 1910656"/>
                  <a:gd name="connsiteX4376" fmla="*/ 49725 w 3162529"/>
                  <a:gd name="connsiteY4376" fmla="*/ 1637343 h 1910656"/>
                  <a:gd name="connsiteX4377" fmla="*/ 48232 w 3162529"/>
                  <a:gd name="connsiteY4377" fmla="*/ 1644196 h 1910656"/>
                  <a:gd name="connsiteX4378" fmla="*/ 44366 w 3162529"/>
                  <a:gd name="connsiteY4378" fmla="*/ 1631809 h 1910656"/>
                  <a:gd name="connsiteX4379" fmla="*/ 47441 w 3162529"/>
                  <a:gd name="connsiteY4379" fmla="*/ 1632599 h 1910656"/>
                  <a:gd name="connsiteX4380" fmla="*/ 44893 w 3162529"/>
                  <a:gd name="connsiteY4380" fmla="*/ 1629876 h 1910656"/>
                  <a:gd name="connsiteX4381" fmla="*/ 44366 w 3162529"/>
                  <a:gd name="connsiteY4381" fmla="*/ 1631809 h 1910656"/>
                  <a:gd name="connsiteX4382" fmla="*/ 42258 w 3162529"/>
                  <a:gd name="connsiteY4382" fmla="*/ 1608967 h 1910656"/>
                  <a:gd name="connsiteX4383" fmla="*/ 34702 w 3162529"/>
                  <a:gd name="connsiteY4383" fmla="*/ 1605277 h 1910656"/>
                  <a:gd name="connsiteX4384" fmla="*/ 29607 w 3162529"/>
                  <a:gd name="connsiteY4384" fmla="*/ 1598160 h 1910656"/>
                  <a:gd name="connsiteX4385" fmla="*/ 30397 w 3162529"/>
                  <a:gd name="connsiteY4385" fmla="*/ 1591835 h 1910656"/>
                  <a:gd name="connsiteX4386" fmla="*/ 31012 w 3162529"/>
                  <a:gd name="connsiteY4386" fmla="*/ 1588145 h 1910656"/>
                  <a:gd name="connsiteX4387" fmla="*/ 34087 w 3162529"/>
                  <a:gd name="connsiteY4387" fmla="*/ 1586652 h 1910656"/>
                  <a:gd name="connsiteX4388" fmla="*/ 40940 w 3162529"/>
                  <a:gd name="connsiteY4388" fmla="*/ 1586827 h 1910656"/>
                  <a:gd name="connsiteX4389" fmla="*/ 43312 w 3162529"/>
                  <a:gd name="connsiteY4389" fmla="*/ 1588760 h 1910656"/>
                  <a:gd name="connsiteX4390" fmla="*/ 45420 w 3162529"/>
                  <a:gd name="connsiteY4390" fmla="*/ 1590869 h 1910656"/>
                  <a:gd name="connsiteX4391" fmla="*/ 45245 w 3162529"/>
                  <a:gd name="connsiteY4391" fmla="*/ 1593856 h 1910656"/>
                  <a:gd name="connsiteX4392" fmla="*/ 44190 w 3162529"/>
                  <a:gd name="connsiteY4392" fmla="*/ 1601060 h 1910656"/>
                  <a:gd name="connsiteX4393" fmla="*/ 42258 w 3162529"/>
                  <a:gd name="connsiteY4393" fmla="*/ 1608967 h 1910656"/>
                  <a:gd name="connsiteX4394" fmla="*/ 39095 w 3162529"/>
                  <a:gd name="connsiteY4394" fmla="*/ 1596931 h 1910656"/>
                  <a:gd name="connsiteX4395" fmla="*/ 38129 w 3162529"/>
                  <a:gd name="connsiteY4395" fmla="*/ 1598951 h 1910656"/>
                  <a:gd name="connsiteX4396" fmla="*/ 39886 w 3162529"/>
                  <a:gd name="connsiteY4396" fmla="*/ 1598424 h 1910656"/>
                  <a:gd name="connsiteX4397" fmla="*/ 39095 w 3162529"/>
                  <a:gd name="connsiteY4397" fmla="*/ 1596931 h 1910656"/>
                  <a:gd name="connsiteX4398" fmla="*/ 3113186 w 3162529"/>
                  <a:gd name="connsiteY4398" fmla="*/ 1311406 h 1910656"/>
                  <a:gd name="connsiteX4399" fmla="*/ 3089290 w 3162529"/>
                  <a:gd name="connsiteY4399" fmla="*/ 1295416 h 1910656"/>
                  <a:gd name="connsiteX4400" fmla="*/ 3101238 w 3162529"/>
                  <a:gd name="connsiteY4400" fmla="*/ 1290936 h 1910656"/>
                  <a:gd name="connsiteX4401" fmla="*/ 3108091 w 3162529"/>
                  <a:gd name="connsiteY4401" fmla="*/ 1291375 h 1910656"/>
                  <a:gd name="connsiteX4402" fmla="*/ 3111605 w 3162529"/>
                  <a:gd name="connsiteY4402" fmla="*/ 1297349 h 1910656"/>
                  <a:gd name="connsiteX4403" fmla="*/ 3113186 w 3162529"/>
                  <a:gd name="connsiteY4403" fmla="*/ 1311406 h 1910656"/>
                  <a:gd name="connsiteX4404" fmla="*/ 3103962 w 3162529"/>
                  <a:gd name="connsiteY4404" fmla="*/ 1298316 h 1910656"/>
                  <a:gd name="connsiteX4405" fmla="*/ 3098603 w 3162529"/>
                  <a:gd name="connsiteY4405" fmla="*/ 1298931 h 1910656"/>
                  <a:gd name="connsiteX4406" fmla="*/ 3101326 w 3162529"/>
                  <a:gd name="connsiteY4406" fmla="*/ 1302708 h 1910656"/>
                  <a:gd name="connsiteX4407" fmla="*/ 3105895 w 3162529"/>
                  <a:gd name="connsiteY4407" fmla="*/ 1303323 h 1910656"/>
                  <a:gd name="connsiteX4408" fmla="*/ 3103962 w 3162529"/>
                  <a:gd name="connsiteY4408" fmla="*/ 1298316 h 1910656"/>
                  <a:gd name="connsiteX4409" fmla="*/ 3088148 w 3162529"/>
                  <a:gd name="connsiteY4409" fmla="*/ 1221092 h 1910656"/>
                  <a:gd name="connsiteX4410" fmla="*/ 3083755 w 3162529"/>
                  <a:gd name="connsiteY4410" fmla="*/ 1220126 h 1910656"/>
                  <a:gd name="connsiteX4411" fmla="*/ 3078396 w 3162529"/>
                  <a:gd name="connsiteY4411" fmla="*/ 1214503 h 1910656"/>
                  <a:gd name="connsiteX4412" fmla="*/ 3077869 w 3162529"/>
                  <a:gd name="connsiteY4412" fmla="*/ 1213625 h 1910656"/>
                  <a:gd name="connsiteX4413" fmla="*/ 3071544 w 3162529"/>
                  <a:gd name="connsiteY4413" fmla="*/ 1204576 h 1910656"/>
                  <a:gd name="connsiteX4414" fmla="*/ 3093507 w 3162529"/>
                  <a:gd name="connsiteY4414" fmla="*/ 1202116 h 1910656"/>
                  <a:gd name="connsiteX4415" fmla="*/ 3095264 w 3162529"/>
                  <a:gd name="connsiteY4415" fmla="*/ 1206860 h 1910656"/>
                  <a:gd name="connsiteX4416" fmla="*/ 3093859 w 3162529"/>
                  <a:gd name="connsiteY4416" fmla="*/ 1218808 h 1910656"/>
                  <a:gd name="connsiteX4417" fmla="*/ 3088148 w 3162529"/>
                  <a:gd name="connsiteY4417" fmla="*/ 1221092 h 1910656"/>
                  <a:gd name="connsiteX4418" fmla="*/ 3083316 w 3162529"/>
                  <a:gd name="connsiteY4418" fmla="*/ 1212658 h 1910656"/>
                  <a:gd name="connsiteX4419" fmla="*/ 3083316 w 3162529"/>
                  <a:gd name="connsiteY4419" fmla="*/ 1212658 h 1910656"/>
                  <a:gd name="connsiteX4420" fmla="*/ 3083316 w 3162529"/>
                  <a:gd name="connsiteY4420" fmla="*/ 1212658 h 1910656"/>
                  <a:gd name="connsiteX4421" fmla="*/ 433998 w 3162529"/>
                  <a:gd name="connsiteY4421" fmla="*/ 542422 h 1910656"/>
                  <a:gd name="connsiteX4422" fmla="*/ 427233 w 3162529"/>
                  <a:gd name="connsiteY4422" fmla="*/ 540489 h 1910656"/>
                  <a:gd name="connsiteX4423" fmla="*/ 423192 w 3162529"/>
                  <a:gd name="connsiteY4423" fmla="*/ 538556 h 1910656"/>
                  <a:gd name="connsiteX4424" fmla="*/ 422840 w 3162529"/>
                  <a:gd name="connsiteY4424" fmla="*/ 534866 h 1910656"/>
                  <a:gd name="connsiteX4425" fmla="*/ 426091 w 3162529"/>
                  <a:gd name="connsiteY4425" fmla="*/ 523445 h 1910656"/>
                  <a:gd name="connsiteX4426" fmla="*/ 436018 w 3162529"/>
                  <a:gd name="connsiteY4426" fmla="*/ 521425 h 1910656"/>
                  <a:gd name="connsiteX4427" fmla="*/ 436370 w 3162529"/>
                  <a:gd name="connsiteY4427" fmla="*/ 521513 h 1910656"/>
                  <a:gd name="connsiteX4428" fmla="*/ 441641 w 3162529"/>
                  <a:gd name="connsiteY4428" fmla="*/ 525466 h 1910656"/>
                  <a:gd name="connsiteX4429" fmla="*/ 443310 w 3162529"/>
                  <a:gd name="connsiteY4429" fmla="*/ 534778 h 1910656"/>
                  <a:gd name="connsiteX4430" fmla="*/ 437688 w 3162529"/>
                  <a:gd name="connsiteY4430" fmla="*/ 541807 h 1910656"/>
                  <a:gd name="connsiteX4431" fmla="*/ 433998 w 3162529"/>
                  <a:gd name="connsiteY4431" fmla="*/ 542422 h 1910656"/>
                  <a:gd name="connsiteX4432" fmla="*/ 433910 w 3162529"/>
                  <a:gd name="connsiteY4432" fmla="*/ 534251 h 1910656"/>
                  <a:gd name="connsiteX4433" fmla="*/ 433910 w 3162529"/>
                  <a:gd name="connsiteY4433" fmla="*/ 534251 h 1910656"/>
                  <a:gd name="connsiteX4434" fmla="*/ 433910 w 3162529"/>
                  <a:gd name="connsiteY4434" fmla="*/ 534251 h 1910656"/>
                  <a:gd name="connsiteX4435" fmla="*/ 432504 w 3162529"/>
                  <a:gd name="connsiteY4435" fmla="*/ 533812 h 1910656"/>
                  <a:gd name="connsiteX4436" fmla="*/ 432943 w 3162529"/>
                  <a:gd name="connsiteY4436" fmla="*/ 533988 h 1910656"/>
                  <a:gd name="connsiteX4437" fmla="*/ 433910 w 3162529"/>
                  <a:gd name="connsiteY4437" fmla="*/ 533636 h 1910656"/>
                  <a:gd name="connsiteX4438" fmla="*/ 432504 w 3162529"/>
                  <a:gd name="connsiteY4438" fmla="*/ 533812 h 1910656"/>
                  <a:gd name="connsiteX4439" fmla="*/ 430659 w 3162529"/>
                  <a:gd name="connsiteY4439" fmla="*/ 531089 h 1910656"/>
                  <a:gd name="connsiteX4440" fmla="*/ 430571 w 3162529"/>
                  <a:gd name="connsiteY4440" fmla="*/ 531440 h 1910656"/>
                  <a:gd name="connsiteX4441" fmla="*/ 430923 w 3162529"/>
                  <a:gd name="connsiteY4441" fmla="*/ 530649 h 1910656"/>
                  <a:gd name="connsiteX4442" fmla="*/ 430659 w 3162529"/>
                  <a:gd name="connsiteY4442" fmla="*/ 531089 h 1910656"/>
                  <a:gd name="connsiteX4443" fmla="*/ 542146 w 3162529"/>
                  <a:gd name="connsiteY4443" fmla="*/ 435416 h 1910656"/>
                  <a:gd name="connsiteX4444" fmla="*/ 531603 w 3162529"/>
                  <a:gd name="connsiteY4444" fmla="*/ 425664 h 1910656"/>
                  <a:gd name="connsiteX4445" fmla="*/ 531515 w 3162529"/>
                  <a:gd name="connsiteY4445" fmla="*/ 422941 h 1910656"/>
                  <a:gd name="connsiteX4446" fmla="*/ 534678 w 3162529"/>
                  <a:gd name="connsiteY4446" fmla="*/ 411959 h 1910656"/>
                  <a:gd name="connsiteX4447" fmla="*/ 538807 w 3162529"/>
                  <a:gd name="connsiteY4447" fmla="*/ 404843 h 1910656"/>
                  <a:gd name="connsiteX4448" fmla="*/ 544869 w 3162529"/>
                  <a:gd name="connsiteY4448" fmla="*/ 410378 h 1910656"/>
                  <a:gd name="connsiteX4449" fmla="*/ 545923 w 3162529"/>
                  <a:gd name="connsiteY4449" fmla="*/ 411256 h 1910656"/>
                  <a:gd name="connsiteX4450" fmla="*/ 550843 w 3162529"/>
                  <a:gd name="connsiteY4450" fmla="*/ 420217 h 1910656"/>
                  <a:gd name="connsiteX4451" fmla="*/ 547329 w 3162529"/>
                  <a:gd name="connsiteY4451" fmla="*/ 427421 h 1910656"/>
                  <a:gd name="connsiteX4452" fmla="*/ 546363 w 3162529"/>
                  <a:gd name="connsiteY4452" fmla="*/ 428827 h 1910656"/>
                  <a:gd name="connsiteX4453" fmla="*/ 542146 w 3162529"/>
                  <a:gd name="connsiteY4453" fmla="*/ 435416 h 1910656"/>
                  <a:gd name="connsiteX4454" fmla="*/ 740871 w 3162529"/>
                  <a:gd name="connsiteY4454" fmla="*/ 271656 h 1910656"/>
                  <a:gd name="connsiteX4455" fmla="*/ 738499 w 3162529"/>
                  <a:gd name="connsiteY4455" fmla="*/ 271305 h 1910656"/>
                  <a:gd name="connsiteX4456" fmla="*/ 732788 w 3162529"/>
                  <a:gd name="connsiteY4456" fmla="*/ 265594 h 1910656"/>
                  <a:gd name="connsiteX4457" fmla="*/ 723739 w 3162529"/>
                  <a:gd name="connsiteY4457" fmla="*/ 264189 h 1910656"/>
                  <a:gd name="connsiteX4458" fmla="*/ 731822 w 3162529"/>
                  <a:gd name="connsiteY4458" fmla="*/ 255228 h 1910656"/>
                  <a:gd name="connsiteX4459" fmla="*/ 732964 w 3162529"/>
                  <a:gd name="connsiteY4459" fmla="*/ 253822 h 1910656"/>
                  <a:gd name="connsiteX4460" fmla="*/ 743067 w 3162529"/>
                  <a:gd name="connsiteY4460" fmla="*/ 248990 h 1910656"/>
                  <a:gd name="connsiteX4461" fmla="*/ 743682 w 3162529"/>
                  <a:gd name="connsiteY4461" fmla="*/ 249166 h 1910656"/>
                  <a:gd name="connsiteX4462" fmla="*/ 752555 w 3162529"/>
                  <a:gd name="connsiteY4462" fmla="*/ 256458 h 1910656"/>
                  <a:gd name="connsiteX4463" fmla="*/ 750535 w 3162529"/>
                  <a:gd name="connsiteY4463" fmla="*/ 266385 h 1910656"/>
                  <a:gd name="connsiteX4464" fmla="*/ 750008 w 3162529"/>
                  <a:gd name="connsiteY4464" fmla="*/ 267176 h 1910656"/>
                  <a:gd name="connsiteX4465" fmla="*/ 749305 w 3162529"/>
                  <a:gd name="connsiteY4465" fmla="*/ 267791 h 1910656"/>
                  <a:gd name="connsiteX4466" fmla="*/ 740871 w 3162529"/>
                  <a:gd name="connsiteY4466" fmla="*/ 271656 h 1910656"/>
                  <a:gd name="connsiteX4467" fmla="*/ 2270844 w 3162529"/>
                  <a:gd name="connsiteY4467" fmla="*/ 190919 h 1910656"/>
                  <a:gd name="connsiteX4468" fmla="*/ 2269790 w 3162529"/>
                  <a:gd name="connsiteY4468" fmla="*/ 182221 h 1910656"/>
                  <a:gd name="connsiteX4469" fmla="*/ 2269614 w 3162529"/>
                  <a:gd name="connsiteY4469" fmla="*/ 181431 h 1910656"/>
                  <a:gd name="connsiteX4470" fmla="*/ 2270844 w 3162529"/>
                  <a:gd name="connsiteY4470" fmla="*/ 172821 h 1910656"/>
                  <a:gd name="connsiteX4471" fmla="*/ 2271371 w 3162529"/>
                  <a:gd name="connsiteY4471" fmla="*/ 172206 h 1910656"/>
                  <a:gd name="connsiteX4472" fmla="*/ 2279542 w 3162529"/>
                  <a:gd name="connsiteY4472" fmla="*/ 166935 h 1910656"/>
                  <a:gd name="connsiteX4473" fmla="*/ 2287537 w 3162529"/>
                  <a:gd name="connsiteY4473" fmla="*/ 170361 h 1910656"/>
                  <a:gd name="connsiteX4474" fmla="*/ 2291490 w 3162529"/>
                  <a:gd name="connsiteY4474" fmla="*/ 174314 h 1910656"/>
                  <a:gd name="connsiteX4475" fmla="*/ 2288240 w 3162529"/>
                  <a:gd name="connsiteY4475" fmla="*/ 178883 h 1910656"/>
                  <a:gd name="connsiteX4476" fmla="*/ 2287097 w 3162529"/>
                  <a:gd name="connsiteY4476" fmla="*/ 180903 h 1910656"/>
                  <a:gd name="connsiteX4477" fmla="*/ 2284550 w 3162529"/>
                  <a:gd name="connsiteY4477" fmla="*/ 184593 h 1910656"/>
                  <a:gd name="connsiteX4478" fmla="*/ 2279718 w 3162529"/>
                  <a:gd name="connsiteY4478" fmla="*/ 187229 h 1910656"/>
                  <a:gd name="connsiteX4479" fmla="*/ 2278839 w 3162529"/>
                  <a:gd name="connsiteY4479" fmla="*/ 187580 h 1910656"/>
                  <a:gd name="connsiteX4480" fmla="*/ 2270844 w 3162529"/>
                  <a:gd name="connsiteY4480" fmla="*/ 190919 h 1910656"/>
                  <a:gd name="connsiteX4481" fmla="*/ 886269 w 3162529"/>
                  <a:gd name="connsiteY4481" fmla="*/ 185384 h 1910656"/>
                  <a:gd name="connsiteX4482" fmla="*/ 883809 w 3162529"/>
                  <a:gd name="connsiteY4482" fmla="*/ 185033 h 1910656"/>
                  <a:gd name="connsiteX4483" fmla="*/ 876781 w 3162529"/>
                  <a:gd name="connsiteY4483" fmla="*/ 179410 h 1910656"/>
                  <a:gd name="connsiteX4484" fmla="*/ 877923 w 3162529"/>
                  <a:gd name="connsiteY4484" fmla="*/ 168955 h 1910656"/>
                  <a:gd name="connsiteX4485" fmla="*/ 879856 w 3162529"/>
                  <a:gd name="connsiteY4485" fmla="*/ 164914 h 1910656"/>
                  <a:gd name="connsiteX4486" fmla="*/ 883545 w 3162529"/>
                  <a:gd name="connsiteY4486" fmla="*/ 164563 h 1910656"/>
                  <a:gd name="connsiteX4487" fmla="*/ 894966 w 3162529"/>
                  <a:gd name="connsiteY4487" fmla="*/ 167813 h 1910656"/>
                  <a:gd name="connsiteX4488" fmla="*/ 896987 w 3162529"/>
                  <a:gd name="connsiteY4488" fmla="*/ 177741 h 1910656"/>
                  <a:gd name="connsiteX4489" fmla="*/ 896899 w 3162529"/>
                  <a:gd name="connsiteY4489" fmla="*/ 178092 h 1910656"/>
                  <a:gd name="connsiteX4490" fmla="*/ 892946 w 3162529"/>
                  <a:gd name="connsiteY4490" fmla="*/ 183363 h 1910656"/>
                  <a:gd name="connsiteX4491" fmla="*/ 886269 w 3162529"/>
                  <a:gd name="connsiteY4491" fmla="*/ 185384 h 1910656"/>
                  <a:gd name="connsiteX4492" fmla="*/ 886708 w 3162529"/>
                  <a:gd name="connsiteY4492" fmla="*/ 177565 h 1910656"/>
                  <a:gd name="connsiteX4493" fmla="*/ 886708 w 3162529"/>
                  <a:gd name="connsiteY4493" fmla="*/ 177565 h 1910656"/>
                  <a:gd name="connsiteX4494" fmla="*/ 886708 w 3162529"/>
                  <a:gd name="connsiteY4494" fmla="*/ 177565 h 1910656"/>
                  <a:gd name="connsiteX4495" fmla="*/ 884073 w 3162529"/>
                  <a:gd name="connsiteY4495" fmla="*/ 175544 h 1910656"/>
                  <a:gd name="connsiteX4496" fmla="*/ 884073 w 3162529"/>
                  <a:gd name="connsiteY4496" fmla="*/ 175544 h 1910656"/>
                  <a:gd name="connsiteX4497" fmla="*/ 884073 w 3162529"/>
                  <a:gd name="connsiteY4497" fmla="*/ 175544 h 1910656"/>
                  <a:gd name="connsiteX4498" fmla="*/ 884336 w 3162529"/>
                  <a:gd name="connsiteY4498" fmla="*/ 174666 h 1910656"/>
                  <a:gd name="connsiteX4499" fmla="*/ 884688 w 3162529"/>
                  <a:gd name="connsiteY4499" fmla="*/ 175632 h 1910656"/>
                  <a:gd name="connsiteX4500" fmla="*/ 884600 w 3162529"/>
                  <a:gd name="connsiteY4500" fmla="*/ 174227 h 1910656"/>
                  <a:gd name="connsiteX4501" fmla="*/ 884336 w 3162529"/>
                  <a:gd name="connsiteY4501" fmla="*/ 174666 h 1910656"/>
                  <a:gd name="connsiteX4502" fmla="*/ 886972 w 3162529"/>
                  <a:gd name="connsiteY4502" fmla="*/ 172294 h 1910656"/>
                  <a:gd name="connsiteX4503" fmla="*/ 887762 w 3162529"/>
                  <a:gd name="connsiteY4503" fmla="*/ 172645 h 1910656"/>
                  <a:gd name="connsiteX4504" fmla="*/ 887323 w 3162529"/>
                  <a:gd name="connsiteY4504" fmla="*/ 172382 h 1910656"/>
                  <a:gd name="connsiteX4505" fmla="*/ 886972 w 3162529"/>
                  <a:gd name="connsiteY4505" fmla="*/ 172294 h 1910656"/>
                  <a:gd name="connsiteX4506" fmla="*/ 2245455 w 3162529"/>
                  <a:gd name="connsiteY4506" fmla="*/ 176423 h 1910656"/>
                  <a:gd name="connsiteX4507" fmla="*/ 2241589 w 3162529"/>
                  <a:gd name="connsiteY4507" fmla="*/ 175369 h 1910656"/>
                  <a:gd name="connsiteX4508" fmla="*/ 2238075 w 3162529"/>
                  <a:gd name="connsiteY4508" fmla="*/ 169395 h 1910656"/>
                  <a:gd name="connsiteX4509" fmla="*/ 2236494 w 3162529"/>
                  <a:gd name="connsiteY4509" fmla="*/ 155426 h 1910656"/>
                  <a:gd name="connsiteX4510" fmla="*/ 2260390 w 3162529"/>
                  <a:gd name="connsiteY4510" fmla="*/ 171415 h 1910656"/>
                  <a:gd name="connsiteX4511" fmla="*/ 2248354 w 3162529"/>
                  <a:gd name="connsiteY4511" fmla="*/ 175896 h 1910656"/>
                  <a:gd name="connsiteX4512" fmla="*/ 2245455 w 3162529"/>
                  <a:gd name="connsiteY4512" fmla="*/ 176423 h 1910656"/>
                  <a:gd name="connsiteX4513" fmla="*/ 2245455 w 3162529"/>
                  <a:gd name="connsiteY4513" fmla="*/ 163333 h 1910656"/>
                  <a:gd name="connsiteX4514" fmla="*/ 2243873 w 3162529"/>
                  <a:gd name="connsiteY4514" fmla="*/ 163596 h 1910656"/>
                  <a:gd name="connsiteX4515" fmla="*/ 2245718 w 3162529"/>
                  <a:gd name="connsiteY4515" fmla="*/ 168604 h 1910656"/>
                  <a:gd name="connsiteX4516" fmla="*/ 2251077 w 3162529"/>
                  <a:gd name="connsiteY4516" fmla="*/ 167989 h 1910656"/>
                  <a:gd name="connsiteX4517" fmla="*/ 2248354 w 3162529"/>
                  <a:gd name="connsiteY4517" fmla="*/ 164211 h 1910656"/>
                  <a:gd name="connsiteX4518" fmla="*/ 2245455 w 3162529"/>
                  <a:gd name="connsiteY4518" fmla="*/ 163333 h 1910656"/>
                  <a:gd name="connsiteX4519" fmla="*/ 1038783 w 3162529"/>
                  <a:gd name="connsiteY4519" fmla="*/ 119406 h 1910656"/>
                  <a:gd name="connsiteX4520" fmla="*/ 1038256 w 3162529"/>
                  <a:gd name="connsiteY4520" fmla="*/ 119406 h 1910656"/>
                  <a:gd name="connsiteX4521" fmla="*/ 1031579 w 3162529"/>
                  <a:gd name="connsiteY4521" fmla="*/ 115277 h 1910656"/>
                  <a:gd name="connsiteX4522" fmla="*/ 1028592 w 3162529"/>
                  <a:gd name="connsiteY4522" fmla="*/ 114310 h 1910656"/>
                  <a:gd name="connsiteX4523" fmla="*/ 1028504 w 3162529"/>
                  <a:gd name="connsiteY4523" fmla="*/ 109654 h 1910656"/>
                  <a:gd name="connsiteX4524" fmla="*/ 1033600 w 3162529"/>
                  <a:gd name="connsiteY4524" fmla="*/ 97091 h 1910656"/>
                  <a:gd name="connsiteX4525" fmla="*/ 1044142 w 3162529"/>
                  <a:gd name="connsiteY4525" fmla="*/ 99024 h 1910656"/>
                  <a:gd name="connsiteX4526" fmla="*/ 1049413 w 3162529"/>
                  <a:gd name="connsiteY4526" fmla="*/ 107194 h 1910656"/>
                  <a:gd name="connsiteX4527" fmla="*/ 1046163 w 3162529"/>
                  <a:gd name="connsiteY4527" fmla="*/ 115540 h 1910656"/>
                  <a:gd name="connsiteX4528" fmla="*/ 1038783 w 3162529"/>
                  <a:gd name="connsiteY4528" fmla="*/ 119406 h 1910656"/>
                  <a:gd name="connsiteX4529" fmla="*/ 1694875 w 3162529"/>
                  <a:gd name="connsiteY4529" fmla="*/ 40074 h 1910656"/>
                  <a:gd name="connsiteX4530" fmla="*/ 1691009 w 3162529"/>
                  <a:gd name="connsiteY4530" fmla="*/ 39020 h 1910656"/>
                  <a:gd name="connsiteX4531" fmla="*/ 1687495 w 3162529"/>
                  <a:gd name="connsiteY4531" fmla="*/ 33046 h 1910656"/>
                  <a:gd name="connsiteX4532" fmla="*/ 1685914 w 3162529"/>
                  <a:gd name="connsiteY4532" fmla="*/ 19077 h 1910656"/>
                  <a:gd name="connsiteX4533" fmla="*/ 1709810 w 3162529"/>
                  <a:gd name="connsiteY4533" fmla="*/ 35066 h 1910656"/>
                  <a:gd name="connsiteX4534" fmla="*/ 1697774 w 3162529"/>
                  <a:gd name="connsiteY4534" fmla="*/ 39547 h 1910656"/>
                  <a:gd name="connsiteX4535" fmla="*/ 1694875 w 3162529"/>
                  <a:gd name="connsiteY4535" fmla="*/ 40074 h 1910656"/>
                  <a:gd name="connsiteX4536" fmla="*/ 1694875 w 3162529"/>
                  <a:gd name="connsiteY4536" fmla="*/ 26984 h 1910656"/>
                  <a:gd name="connsiteX4537" fmla="*/ 1693294 w 3162529"/>
                  <a:gd name="connsiteY4537" fmla="*/ 27247 h 1910656"/>
                  <a:gd name="connsiteX4538" fmla="*/ 1695139 w 3162529"/>
                  <a:gd name="connsiteY4538" fmla="*/ 32255 h 1910656"/>
                  <a:gd name="connsiteX4539" fmla="*/ 1700498 w 3162529"/>
                  <a:gd name="connsiteY4539" fmla="*/ 31640 h 1910656"/>
                  <a:gd name="connsiteX4540" fmla="*/ 1697774 w 3162529"/>
                  <a:gd name="connsiteY4540" fmla="*/ 27862 h 1910656"/>
                  <a:gd name="connsiteX4541" fmla="*/ 1694875 w 3162529"/>
                  <a:gd name="connsiteY4541" fmla="*/ 26984 h 191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</a:cxnLst>
                <a:rect l="l" t="t" r="r" b="b"/>
                <a:pathLst>
                  <a:path w="3162529" h="1910656">
                    <a:moveTo>
                      <a:pt x="2809915" y="680352"/>
                    </a:moveTo>
                    <a:cubicBezTo>
                      <a:pt x="2811672" y="677629"/>
                      <a:pt x="2813429" y="675520"/>
                      <a:pt x="2815186" y="673500"/>
                    </a:cubicBezTo>
                    <a:cubicBezTo>
                      <a:pt x="2812814" y="672094"/>
                      <a:pt x="2810091" y="669107"/>
                      <a:pt x="2808070" y="669546"/>
                    </a:cubicBezTo>
                    <a:cubicBezTo>
                      <a:pt x="2801569" y="670776"/>
                      <a:pt x="2799461" y="666647"/>
                      <a:pt x="2796825" y="662430"/>
                    </a:cubicBezTo>
                    <a:cubicBezTo>
                      <a:pt x="2795331" y="659970"/>
                      <a:pt x="2793838" y="657422"/>
                      <a:pt x="2791905" y="655314"/>
                    </a:cubicBezTo>
                    <a:cubicBezTo>
                      <a:pt x="2784613" y="646968"/>
                      <a:pt x="2777058" y="638797"/>
                      <a:pt x="2769766" y="630363"/>
                    </a:cubicBezTo>
                    <a:cubicBezTo>
                      <a:pt x="2768800" y="629221"/>
                      <a:pt x="2768624" y="627464"/>
                      <a:pt x="2768009" y="625971"/>
                    </a:cubicBezTo>
                    <a:cubicBezTo>
                      <a:pt x="2769766" y="626059"/>
                      <a:pt x="2771699" y="625883"/>
                      <a:pt x="2773368" y="626410"/>
                    </a:cubicBezTo>
                    <a:cubicBezTo>
                      <a:pt x="2775037" y="626937"/>
                      <a:pt x="2776443" y="628167"/>
                      <a:pt x="2778024" y="629046"/>
                    </a:cubicBezTo>
                    <a:cubicBezTo>
                      <a:pt x="2777848" y="626498"/>
                      <a:pt x="2780572" y="623071"/>
                      <a:pt x="2775564" y="622017"/>
                    </a:cubicBezTo>
                    <a:cubicBezTo>
                      <a:pt x="2773280" y="621578"/>
                      <a:pt x="2771172" y="619733"/>
                      <a:pt x="2768887" y="619206"/>
                    </a:cubicBezTo>
                    <a:cubicBezTo>
                      <a:pt x="2757027" y="616658"/>
                      <a:pt x="2752898" y="607521"/>
                      <a:pt x="2749472" y="597506"/>
                    </a:cubicBezTo>
                    <a:cubicBezTo>
                      <a:pt x="2748593" y="594958"/>
                      <a:pt x="2746924" y="591444"/>
                      <a:pt x="2744903" y="590829"/>
                    </a:cubicBezTo>
                    <a:cubicBezTo>
                      <a:pt x="2734976" y="588194"/>
                      <a:pt x="2729968" y="580638"/>
                      <a:pt x="2725048" y="572731"/>
                    </a:cubicBezTo>
                    <a:cubicBezTo>
                      <a:pt x="2723467" y="570271"/>
                      <a:pt x="2720831" y="568514"/>
                      <a:pt x="2718811" y="566318"/>
                    </a:cubicBezTo>
                    <a:cubicBezTo>
                      <a:pt x="2717757" y="565176"/>
                      <a:pt x="2716878" y="563858"/>
                      <a:pt x="2715912" y="562628"/>
                    </a:cubicBezTo>
                    <a:cubicBezTo>
                      <a:pt x="2717493" y="562365"/>
                      <a:pt x="2719162" y="562013"/>
                      <a:pt x="2720743" y="561750"/>
                    </a:cubicBezTo>
                    <a:cubicBezTo>
                      <a:pt x="2721183" y="561662"/>
                      <a:pt x="2721798" y="561925"/>
                      <a:pt x="2722061" y="561750"/>
                    </a:cubicBezTo>
                    <a:cubicBezTo>
                      <a:pt x="2723379" y="560695"/>
                      <a:pt x="2724697" y="559465"/>
                      <a:pt x="2726015" y="558323"/>
                    </a:cubicBezTo>
                    <a:cubicBezTo>
                      <a:pt x="2724609" y="558499"/>
                      <a:pt x="2722852" y="559290"/>
                      <a:pt x="2721798" y="558675"/>
                    </a:cubicBezTo>
                    <a:cubicBezTo>
                      <a:pt x="2715385" y="555161"/>
                      <a:pt x="2708620" y="551998"/>
                      <a:pt x="2702909" y="547517"/>
                    </a:cubicBezTo>
                    <a:cubicBezTo>
                      <a:pt x="2696496" y="542422"/>
                      <a:pt x="2691137" y="535833"/>
                      <a:pt x="2685163" y="530122"/>
                    </a:cubicBezTo>
                    <a:cubicBezTo>
                      <a:pt x="2681385" y="526520"/>
                      <a:pt x="2684987" y="521425"/>
                      <a:pt x="2682088" y="517823"/>
                    </a:cubicBezTo>
                    <a:cubicBezTo>
                      <a:pt x="2674620" y="523797"/>
                      <a:pt x="2673302" y="514836"/>
                      <a:pt x="2670403" y="512200"/>
                    </a:cubicBezTo>
                    <a:cubicBezTo>
                      <a:pt x="2663814" y="506314"/>
                      <a:pt x="2657050" y="499725"/>
                      <a:pt x="2652920" y="492082"/>
                    </a:cubicBezTo>
                    <a:cubicBezTo>
                      <a:pt x="2647122" y="481451"/>
                      <a:pt x="2636580" y="476619"/>
                      <a:pt x="2628761" y="468625"/>
                    </a:cubicBezTo>
                    <a:cubicBezTo>
                      <a:pt x="2623226" y="462914"/>
                      <a:pt x="2616725" y="458170"/>
                      <a:pt x="2610663" y="452284"/>
                    </a:cubicBezTo>
                    <a:cubicBezTo>
                      <a:pt x="2612244" y="451317"/>
                      <a:pt x="2614001" y="451317"/>
                      <a:pt x="2615495" y="450615"/>
                    </a:cubicBezTo>
                    <a:cubicBezTo>
                      <a:pt x="2616637" y="450087"/>
                      <a:pt x="2617340" y="448857"/>
                      <a:pt x="2618306" y="447891"/>
                    </a:cubicBezTo>
                    <a:cubicBezTo>
                      <a:pt x="2617340" y="447364"/>
                      <a:pt x="2616461" y="446573"/>
                      <a:pt x="2615495" y="446398"/>
                    </a:cubicBezTo>
                    <a:cubicBezTo>
                      <a:pt x="2600208" y="443059"/>
                      <a:pt x="2588699" y="433659"/>
                      <a:pt x="2578157" y="422853"/>
                    </a:cubicBezTo>
                    <a:cubicBezTo>
                      <a:pt x="2577191" y="421886"/>
                      <a:pt x="2576839" y="419866"/>
                      <a:pt x="2577015" y="418460"/>
                    </a:cubicBezTo>
                    <a:cubicBezTo>
                      <a:pt x="2577981" y="409499"/>
                      <a:pt x="2577278" y="408884"/>
                      <a:pt x="2568844" y="410729"/>
                    </a:cubicBezTo>
                    <a:cubicBezTo>
                      <a:pt x="2566912" y="411168"/>
                      <a:pt x="2563837" y="411080"/>
                      <a:pt x="2562695" y="409850"/>
                    </a:cubicBezTo>
                    <a:cubicBezTo>
                      <a:pt x="2551098" y="397902"/>
                      <a:pt x="2538886" y="386745"/>
                      <a:pt x="2524918" y="377520"/>
                    </a:cubicBezTo>
                    <a:cubicBezTo>
                      <a:pt x="2523863" y="376817"/>
                      <a:pt x="2522721" y="375851"/>
                      <a:pt x="2522194" y="374709"/>
                    </a:cubicBezTo>
                    <a:cubicBezTo>
                      <a:pt x="2521667" y="373742"/>
                      <a:pt x="2521931" y="372425"/>
                      <a:pt x="2521843" y="371195"/>
                    </a:cubicBezTo>
                    <a:cubicBezTo>
                      <a:pt x="2522809" y="371458"/>
                      <a:pt x="2523688" y="371810"/>
                      <a:pt x="2524654" y="372073"/>
                    </a:cubicBezTo>
                    <a:cubicBezTo>
                      <a:pt x="2525796" y="372425"/>
                      <a:pt x="2527114" y="372513"/>
                      <a:pt x="2528168" y="373040"/>
                    </a:cubicBezTo>
                    <a:cubicBezTo>
                      <a:pt x="2530979" y="374533"/>
                      <a:pt x="2533615" y="376115"/>
                      <a:pt x="2536339" y="377696"/>
                    </a:cubicBezTo>
                    <a:cubicBezTo>
                      <a:pt x="2534054" y="374357"/>
                      <a:pt x="2532473" y="369613"/>
                      <a:pt x="2529310" y="367944"/>
                    </a:cubicBezTo>
                    <a:cubicBezTo>
                      <a:pt x="2525181" y="365748"/>
                      <a:pt x="2519734" y="365309"/>
                      <a:pt x="2514902" y="365133"/>
                    </a:cubicBezTo>
                    <a:cubicBezTo>
                      <a:pt x="2510597" y="364957"/>
                      <a:pt x="2507874" y="363991"/>
                      <a:pt x="2505765" y="360037"/>
                    </a:cubicBezTo>
                    <a:cubicBezTo>
                      <a:pt x="2503218" y="355381"/>
                      <a:pt x="2499967" y="351076"/>
                      <a:pt x="2496716" y="346771"/>
                    </a:cubicBezTo>
                    <a:cubicBezTo>
                      <a:pt x="2495750" y="345541"/>
                      <a:pt x="2494081" y="344136"/>
                      <a:pt x="2492675" y="344136"/>
                    </a:cubicBezTo>
                    <a:cubicBezTo>
                      <a:pt x="2476686" y="343872"/>
                      <a:pt x="2469042" y="330870"/>
                      <a:pt x="2458764" y="321909"/>
                    </a:cubicBezTo>
                    <a:cubicBezTo>
                      <a:pt x="2455337" y="318922"/>
                      <a:pt x="2452789" y="315759"/>
                      <a:pt x="2447431" y="314617"/>
                    </a:cubicBezTo>
                    <a:cubicBezTo>
                      <a:pt x="2441456" y="313299"/>
                      <a:pt x="2435834" y="308467"/>
                      <a:pt x="2431002" y="304162"/>
                    </a:cubicBezTo>
                    <a:cubicBezTo>
                      <a:pt x="2426170" y="299770"/>
                      <a:pt x="2420811" y="297310"/>
                      <a:pt x="2414661" y="295904"/>
                    </a:cubicBezTo>
                    <a:cubicBezTo>
                      <a:pt x="2413607" y="295640"/>
                      <a:pt x="2412904" y="293532"/>
                      <a:pt x="2412113" y="292302"/>
                    </a:cubicBezTo>
                    <a:cubicBezTo>
                      <a:pt x="2413255" y="292126"/>
                      <a:pt x="2415276" y="291423"/>
                      <a:pt x="2415540" y="291863"/>
                    </a:cubicBezTo>
                    <a:cubicBezTo>
                      <a:pt x="2418263" y="296607"/>
                      <a:pt x="2420284" y="290721"/>
                      <a:pt x="2422744" y="291423"/>
                    </a:cubicBezTo>
                    <a:cubicBezTo>
                      <a:pt x="2423974" y="291775"/>
                      <a:pt x="2425643" y="290633"/>
                      <a:pt x="2427136" y="290194"/>
                    </a:cubicBezTo>
                    <a:cubicBezTo>
                      <a:pt x="2425555" y="289754"/>
                      <a:pt x="2423974" y="288964"/>
                      <a:pt x="2422392" y="289051"/>
                    </a:cubicBezTo>
                    <a:cubicBezTo>
                      <a:pt x="2406930" y="290018"/>
                      <a:pt x="2395070" y="281320"/>
                      <a:pt x="2382682" y="274380"/>
                    </a:cubicBezTo>
                    <a:cubicBezTo>
                      <a:pt x="2380574" y="273150"/>
                      <a:pt x="2377323" y="269811"/>
                      <a:pt x="2377762" y="268933"/>
                    </a:cubicBezTo>
                    <a:cubicBezTo>
                      <a:pt x="2381277" y="261378"/>
                      <a:pt x="2376269" y="262432"/>
                      <a:pt x="2372052" y="262783"/>
                    </a:cubicBezTo>
                    <a:cubicBezTo>
                      <a:pt x="2360895" y="263750"/>
                      <a:pt x="2353691" y="256106"/>
                      <a:pt x="2345784" y="250484"/>
                    </a:cubicBezTo>
                    <a:cubicBezTo>
                      <a:pt x="2340688" y="246882"/>
                      <a:pt x="2337701" y="241347"/>
                      <a:pt x="2329706" y="241171"/>
                    </a:cubicBezTo>
                    <a:cubicBezTo>
                      <a:pt x="2325841" y="241083"/>
                      <a:pt x="2321975" y="234934"/>
                      <a:pt x="2318461" y="231068"/>
                    </a:cubicBezTo>
                    <a:cubicBezTo>
                      <a:pt x="2315386" y="227730"/>
                      <a:pt x="2312136" y="226324"/>
                      <a:pt x="2307479" y="225621"/>
                    </a:cubicBezTo>
                    <a:cubicBezTo>
                      <a:pt x="2301681" y="224742"/>
                      <a:pt x="2295707" y="222107"/>
                      <a:pt x="2290787" y="218856"/>
                    </a:cubicBezTo>
                    <a:cubicBezTo>
                      <a:pt x="2286131" y="215781"/>
                      <a:pt x="2282090" y="212531"/>
                      <a:pt x="2276203" y="212707"/>
                    </a:cubicBezTo>
                    <a:cubicBezTo>
                      <a:pt x="2275061" y="212707"/>
                      <a:pt x="2273831" y="211213"/>
                      <a:pt x="2272602" y="210422"/>
                    </a:cubicBezTo>
                    <a:cubicBezTo>
                      <a:pt x="2274095" y="209456"/>
                      <a:pt x="2275588" y="208490"/>
                      <a:pt x="2277082" y="207611"/>
                    </a:cubicBezTo>
                    <a:cubicBezTo>
                      <a:pt x="2278136" y="206996"/>
                      <a:pt x="2279366" y="206732"/>
                      <a:pt x="2281123" y="205590"/>
                    </a:cubicBezTo>
                    <a:cubicBezTo>
                      <a:pt x="2281826" y="204097"/>
                      <a:pt x="2281914" y="203306"/>
                      <a:pt x="2282002" y="202515"/>
                    </a:cubicBezTo>
                    <a:cubicBezTo>
                      <a:pt x="2281475" y="203306"/>
                      <a:pt x="2281035" y="204097"/>
                      <a:pt x="2280508" y="204975"/>
                    </a:cubicBezTo>
                    <a:cubicBezTo>
                      <a:pt x="2264343" y="205327"/>
                      <a:pt x="2250199" y="199265"/>
                      <a:pt x="2235967" y="192324"/>
                    </a:cubicBezTo>
                    <a:cubicBezTo>
                      <a:pt x="2231398" y="190128"/>
                      <a:pt x="2236845" y="182573"/>
                      <a:pt x="2229378" y="183890"/>
                    </a:cubicBezTo>
                    <a:cubicBezTo>
                      <a:pt x="2225687" y="184505"/>
                      <a:pt x="2221383" y="184418"/>
                      <a:pt x="2218044" y="182924"/>
                    </a:cubicBezTo>
                    <a:cubicBezTo>
                      <a:pt x="2210313" y="179498"/>
                      <a:pt x="2202933" y="175105"/>
                      <a:pt x="2195466" y="171064"/>
                    </a:cubicBezTo>
                    <a:cubicBezTo>
                      <a:pt x="2193709" y="170097"/>
                      <a:pt x="2191776" y="168340"/>
                      <a:pt x="2190107" y="168428"/>
                    </a:cubicBezTo>
                    <a:cubicBezTo>
                      <a:pt x="2181673" y="168955"/>
                      <a:pt x="2175962" y="162981"/>
                      <a:pt x="2171042" y="158413"/>
                    </a:cubicBezTo>
                    <a:cubicBezTo>
                      <a:pt x="2168583" y="156129"/>
                      <a:pt x="2166825" y="155250"/>
                      <a:pt x="2164366" y="155338"/>
                    </a:cubicBezTo>
                    <a:cubicBezTo>
                      <a:pt x="2154877" y="155689"/>
                      <a:pt x="2146356" y="153230"/>
                      <a:pt x="2138449" y="148134"/>
                    </a:cubicBezTo>
                    <a:cubicBezTo>
                      <a:pt x="2137131" y="147255"/>
                      <a:pt x="2135462" y="146904"/>
                      <a:pt x="2133968" y="146289"/>
                    </a:cubicBezTo>
                    <a:cubicBezTo>
                      <a:pt x="2131772" y="145323"/>
                      <a:pt x="2131421" y="140666"/>
                      <a:pt x="2133090" y="138822"/>
                    </a:cubicBezTo>
                    <a:cubicBezTo>
                      <a:pt x="2133705" y="138119"/>
                      <a:pt x="2133441" y="136537"/>
                      <a:pt x="2133529" y="135307"/>
                    </a:cubicBezTo>
                    <a:cubicBezTo>
                      <a:pt x="2132562" y="135571"/>
                      <a:pt x="2131596" y="135659"/>
                      <a:pt x="2130718" y="136098"/>
                    </a:cubicBezTo>
                    <a:cubicBezTo>
                      <a:pt x="2122020" y="140227"/>
                      <a:pt x="2112620" y="138294"/>
                      <a:pt x="2104537" y="136362"/>
                    </a:cubicBezTo>
                    <a:cubicBezTo>
                      <a:pt x="2096279" y="134341"/>
                      <a:pt x="2086176" y="134780"/>
                      <a:pt x="2079762" y="126610"/>
                    </a:cubicBezTo>
                    <a:cubicBezTo>
                      <a:pt x="2078357" y="124765"/>
                      <a:pt x="2074579" y="124589"/>
                      <a:pt x="2071856" y="123974"/>
                    </a:cubicBezTo>
                    <a:cubicBezTo>
                      <a:pt x="2064300" y="122129"/>
                      <a:pt x="2056745" y="120372"/>
                      <a:pt x="2049101" y="118703"/>
                    </a:cubicBezTo>
                    <a:cubicBezTo>
                      <a:pt x="2044709" y="117737"/>
                      <a:pt x="2040140" y="117122"/>
                      <a:pt x="2035836" y="115980"/>
                    </a:cubicBezTo>
                    <a:cubicBezTo>
                      <a:pt x="2034342" y="115540"/>
                      <a:pt x="2033288" y="113783"/>
                      <a:pt x="2031970" y="112641"/>
                    </a:cubicBezTo>
                    <a:cubicBezTo>
                      <a:pt x="2033200" y="112026"/>
                      <a:pt x="2034518" y="111587"/>
                      <a:pt x="2035572" y="110796"/>
                    </a:cubicBezTo>
                    <a:cubicBezTo>
                      <a:pt x="2037505" y="109303"/>
                      <a:pt x="2039350" y="107721"/>
                      <a:pt x="2041282" y="106140"/>
                    </a:cubicBezTo>
                    <a:cubicBezTo>
                      <a:pt x="2038647" y="105086"/>
                      <a:pt x="2036099" y="103856"/>
                      <a:pt x="2033376" y="103153"/>
                    </a:cubicBezTo>
                    <a:cubicBezTo>
                      <a:pt x="2032673" y="102977"/>
                      <a:pt x="2031619" y="104998"/>
                      <a:pt x="2030476" y="105349"/>
                    </a:cubicBezTo>
                    <a:cubicBezTo>
                      <a:pt x="2017211" y="109830"/>
                      <a:pt x="2014663" y="109390"/>
                      <a:pt x="2001924" y="100957"/>
                    </a:cubicBezTo>
                    <a:cubicBezTo>
                      <a:pt x="1999903" y="99639"/>
                      <a:pt x="1996301" y="97355"/>
                      <a:pt x="1995598" y="97969"/>
                    </a:cubicBezTo>
                    <a:cubicBezTo>
                      <a:pt x="1988131" y="104559"/>
                      <a:pt x="1981278" y="96212"/>
                      <a:pt x="1973899" y="97442"/>
                    </a:cubicBezTo>
                    <a:cubicBezTo>
                      <a:pt x="1969682" y="98145"/>
                      <a:pt x="1965025" y="95246"/>
                      <a:pt x="1960633" y="95334"/>
                    </a:cubicBezTo>
                    <a:cubicBezTo>
                      <a:pt x="1955098" y="95422"/>
                      <a:pt x="1954132" y="87163"/>
                      <a:pt x="1947191" y="89623"/>
                    </a:cubicBezTo>
                    <a:cubicBezTo>
                      <a:pt x="1941920" y="91468"/>
                      <a:pt x="1937264" y="87163"/>
                      <a:pt x="1932519" y="84440"/>
                    </a:cubicBezTo>
                    <a:cubicBezTo>
                      <a:pt x="1928478" y="82156"/>
                      <a:pt x="1922768" y="82859"/>
                      <a:pt x="1917848" y="81980"/>
                    </a:cubicBezTo>
                    <a:cubicBezTo>
                      <a:pt x="1916530" y="81804"/>
                      <a:pt x="1914509" y="81277"/>
                      <a:pt x="1914158" y="80311"/>
                    </a:cubicBezTo>
                    <a:cubicBezTo>
                      <a:pt x="1912313" y="76182"/>
                      <a:pt x="1912137" y="75655"/>
                      <a:pt x="1908623" y="78115"/>
                    </a:cubicBezTo>
                    <a:cubicBezTo>
                      <a:pt x="1903440" y="81629"/>
                      <a:pt x="1899047" y="81453"/>
                      <a:pt x="1893161" y="78993"/>
                    </a:cubicBezTo>
                    <a:cubicBezTo>
                      <a:pt x="1887978" y="76797"/>
                      <a:pt x="1881564" y="77412"/>
                      <a:pt x="1875766" y="76797"/>
                    </a:cubicBezTo>
                    <a:cubicBezTo>
                      <a:pt x="1874536" y="76621"/>
                      <a:pt x="1873394" y="76182"/>
                      <a:pt x="1872164" y="75918"/>
                    </a:cubicBezTo>
                    <a:cubicBezTo>
                      <a:pt x="1873394" y="75303"/>
                      <a:pt x="1875239" y="74952"/>
                      <a:pt x="1875678" y="73985"/>
                    </a:cubicBezTo>
                    <a:cubicBezTo>
                      <a:pt x="1876557" y="72228"/>
                      <a:pt x="1877435" y="69593"/>
                      <a:pt x="1876732" y="68099"/>
                    </a:cubicBezTo>
                    <a:cubicBezTo>
                      <a:pt x="1876205" y="66957"/>
                      <a:pt x="1873218" y="66694"/>
                      <a:pt x="1871373" y="66342"/>
                    </a:cubicBezTo>
                    <a:cubicBezTo>
                      <a:pt x="1870143" y="66166"/>
                      <a:pt x="1868650" y="66166"/>
                      <a:pt x="1867596" y="66606"/>
                    </a:cubicBezTo>
                    <a:cubicBezTo>
                      <a:pt x="1860128" y="70032"/>
                      <a:pt x="1855384" y="69856"/>
                      <a:pt x="1849058" y="66342"/>
                    </a:cubicBezTo>
                    <a:cubicBezTo>
                      <a:pt x="1846071" y="64673"/>
                      <a:pt x="1841854" y="62916"/>
                      <a:pt x="1840537" y="67924"/>
                    </a:cubicBezTo>
                    <a:cubicBezTo>
                      <a:pt x="1838692" y="75040"/>
                      <a:pt x="1835002" y="71613"/>
                      <a:pt x="1832190" y="69681"/>
                    </a:cubicBezTo>
                    <a:cubicBezTo>
                      <a:pt x="1823844" y="64058"/>
                      <a:pt x="1815586" y="64849"/>
                      <a:pt x="1806098" y="67133"/>
                    </a:cubicBezTo>
                    <a:cubicBezTo>
                      <a:pt x="1798455" y="68978"/>
                      <a:pt x="1789757" y="66694"/>
                      <a:pt x="1781587" y="66079"/>
                    </a:cubicBezTo>
                    <a:cubicBezTo>
                      <a:pt x="1781147" y="66079"/>
                      <a:pt x="1780445" y="64673"/>
                      <a:pt x="1780620" y="64497"/>
                    </a:cubicBezTo>
                    <a:cubicBezTo>
                      <a:pt x="1781411" y="63443"/>
                      <a:pt x="1782289" y="61862"/>
                      <a:pt x="1783344" y="61774"/>
                    </a:cubicBezTo>
                    <a:cubicBezTo>
                      <a:pt x="1788000" y="61247"/>
                      <a:pt x="1792744" y="61247"/>
                      <a:pt x="1797400" y="60895"/>
                    </a:cubicBezTo>
                    <a:cubicBezTo>
                      <a:pt x="1798542" y="60807"/>
                      <a:pt x="1799685" y="60192"/>
                      <a:pt x="1800914" y="59841"/>
                    </a:cubicBezTo>
                    <a:cubicBezTo>
                      <a:pt x="1799948" y="59314"/>
                      <a:pt x="1799070" y="58699"/>
                      <a:pt x="1798015" y="58347"/>
                    </a:cubicBezTo>
                    <a:cubicBezTo>
                      <a:pt x="1794941" y="57381"/>
                      <a:pt x="1791778" y="55888"/>
                      <a:pt x="1788615" y="55888"/>
                    </a:cubicBezTo>
                    <a:cubicBezTo>
                      <a:pt x="1785452" y="55800"/>
                      <a:pt x="1781323" y="56239"/>
                      <a:pt x="1779303" y="58260"/>
                    </a:cubicBezTo>
                    <a:cubicBezTo>
                      <a:pt x="1769726" y="67309"/>
                      <a:pt x="1760238" y="62213"/>
                      <a:pt x="1750574" y="58962"/>
                    </a:cubicBezTo>
                    <a:cubicBezTo>
                      <a:pt x="1748993" y="58435"/>
                      <a:pt x="1746972" y="56854"/>
                      <a:pt x="1746006" y="57381"/>
                    </a:cubicBezTo>
                    <a:cubicBezTo>
                      <a:pt x="1733443" y="64497"/>
                      <a:pt x="1719913" y="59841"/>
                      <a:pt x="1706823" y="60895"/>
                    </a:cubicBezTo>
                    <a:cubicBezTo>
                      <a:pt x="1702167" y="61247"/>
                      <a:pt x="1705330" y="58875"/>
                      <a:pt x="1706296" y="57469"/>
                    </a:cubicBezTo>
                    <a:cubicBezTo>
                      <a:pt x="1707087" y="56327"/>
                      <a:pt x="1707789" y="55009"/>
                      <a:pt x="1708492" y="53779"/>
                    </a:cubicBezTo>
                    <a:cubicBezTo>
                      <a:pt x="1706999" y="54043"/>
                      <a:pt x="1705417" y="53955"/>
                      <a:pt x="1704012" y="54570"/>
                    </a:cubicBezTo>
                    <a:cubicBezTo>
                      <a:pt x="1699180" y="56590"/>
                      <a:pt x="1694524" y="60368"/>
                      <a:pt x="1689692" y="60719"/>
                    </a:cubicBezTo>
                    <a:cubicBezTo>
                      <a:pt x="1683015" y="61247"/>
                      <a:pt x="1676162" y="59490"/>
                      <a:pt x="1669397" y="58260"/>
                    </a:cubicBezTo>
                    <a:cubicBezTo>
                      <a:pt x="1668519" y="58084"/>
                      <a:pt x="1667992" y="55800"/>
                      <a:pt x="1667904" y="53867"/>
                    </a:cubicBezTo>
                    <a:cubicBezTo>
                      <a:pt x="1669661" y="52988"/>
                      <a:pt x="1670803" y="52725"/>
                      <a:pt x="1671857" y="52461"/>
                    </a:cubicBezTo>
                    <a:cubicBezTo>
                      <a:pt x="1671682" y="51846"/>
                      <a:pt x="1671506" y="51319"/>
                      <a:pt x="1671330" y="50704"/>
                    </a:cubicBezTo>
                    <a:cubicBezTo>
                      <a:pt x="1669925" y="51495"/>
                      <a:pt x="1668607" y="52286"/>
                      <a:pt x="1667201" y="53164"/>
                    </a:cubicBezTo>
                    <a:cubicBezTo>
                      <a:pt x="1662721" y="54043"/>
                      <a:pt x="1658328" y="54833"/>
                      <a:pt x="1653847" y="55800"/>
                    </a:cubicBezTo>
                    <a:cubicBezTo>
                      <a:pt x="1651212" y="56415"/>
                      <a:pt x="1648664" y="54306"/>
                      <a:pt x="1648840" y="51495"/>
                    </a:cubicBezTo>
                    <a:cubicBezTo>
                      <a:pt x="1648927" y="50704"/>
                      <a:pt x="1648664" y="49826"/>
                      <a:pt x="1648576" y="48947"/>
                    </a:cubicBezTo>
                    <a:cubicBezTo>
                      <a:pt x="1647610" y="49211"/>
                      <a:pt x="1646468" y="49123"/>
                      <a:pt x="1645853" y="49650"/>
                    </a:cubicBezTo>
                    <a:cubicBezTo>
                      <a:pt x="1644183" y="51056"/>
                      <a:pt x="1642778" y="52725"/>
                      <a:pt x="1641196" y="54218"/>
                    </a:cubicBezTo>
                    <a:cubicBezTo>
                      <a:pt x="1636716" y="58435"/>
                      <a:pt x="1632762" y="61422"/>
                      <a:pt x="1625207" y="58875"/>
                    </a:cubicBezTo>
                    <a:cubicBezTo>
                      <a:pt x="1619936" y="57030"/>
                      <a:pt x="1612995" y="60192"/>
                      <a:pt x="1606758" y="60895"/>
                    </a:cubicBezTo>
                    <a:cubicBezTo>
                      <a:pt x="1605176" y="61071"/>
                      <a:pt x="1603507" y="60280"/>
                      <a:pt x="1601926" y="60017"/>
                    </a:cubicBezTo>
                    <a:cubicBezTo>
                      <a:pt x="1603243" y="59490"/>
                      <a:pt x="1604649" y="59138"/>
                      <a:pt x="1605791" y="58347"/>
                    </a:cubicBezTo>
                    <a:cubicBezTo>
                      <a:pt x="1607197" y="57381"/>
                      <a:pt x="1608251" y="55975"/>
                      <a:pt x="1609481" y="54745"/>
                    </a:cubicBezTo>
                    <a:cubicBezTo>
                      <a:pt x="1607109" y="53515"/>
                      <a:pt x="1604825" y="51758"/>
                      <a:pt x="1602365" y="51407"/>
                    </a:cubicBezTo>
                    <a:cubicBezTo>
                      <a:pt x="1601486" y="51231"/>
                      <a:pt x="1599114" y="54570"/>
                      <a:pt x="1599202" y="56239"/>
                    </a:cubicBezTo>
                    <a:cubicBezTo>
                      <a:pt x="1599378" y="60456"/>
                      <a:pt x="1597094" y="60192"/>
                      <a:pt x="1593931" y="61334"/>
                    </a:cubicBezTo>
                    <a:cubicBezTo>
                      <a:pt x="1579523" y="66430"/>
                      <a:pt x="1566696" y="56327"/>
                      <a:pt x="1552640" y="57908"/>
                    </a:cubicBezTo>
                    <a:cubicBezTo>
                      <a:pt x="1548247" y="58347"/>
                      <a:pt x="1542800" y="54745"/>
                      <a:pt x="1539286" y="56239"/>
                    </a:cubicBezTo>
                    <a:cubicBezTo>
                      <a:pt x="1531467" y="59665"/>
                      <a:pt x="1526986" y="56151"/>
                      <a:pt x="1522154" y="51319"/>
                    </a:cubicBezTo>
                    <a:cubicBezTo>
                      <a:pt x="1521100" y="50177"/>
                      <a:pt x="1519695" y="49386"/>
                      <a:pt x="1518465" y="48420"/>
                    </a:cubicBezTo>
                    <a:cubicBezTo>
                      <a:pt x="1518201" y="50089"/>
                      <a:pt x="1517498" y="51671"/>
                      <a:pt x="1517674" y="53252"/>
                    </a:cubicBezTo>
                    <a:cubicBezTo>
                      <a:pt x="1518113" y="59402"/>
                      <a:pt x="1516971" y="58435"/>
                      <a:pt x="1512754" y="55273"/>
                    </a:cubicBezTo>
                    <a:cubicBezTo>
                      <a:pt x="1508098" y="51758"/>
                      <a:pt x="1502475" y="50792"/>
                      <a:pt x="1496589" y="54306"/>
                    </a:cubicBezTo>
                    <a:cubicBezTo>
                      <a:pt x="1492811" y="56590"/>
                      <a:pt x="1488682" y="60719"/>
                      <a:pt x="1483587" y="55888"/>
                    </a:cubicBezTo>
                    <a:cubicBezTo>
                      <a:pt x="1482884" y="55273"/>
                      <a:pt x="1480775" y="55360"/>
                      <a:pt x="1479809" y="55888"/>
                    </a:cubicBezTo>
                    <a:cubicBezTo>
                      <a:pt x="1472869" y="59577"/>
                      <a:pt x="1467509" y="57117"/>
                      <a:pt x="1462502" y="52022"/>
                    </a:cubicBezTo>
                    <a:cubicBezTo>
                      <a:pt x="1461623" y="51143"/>
                      <a:pt x="1459603" y="51319"/>
                      <a:pt x="1458109" y="51056"/>
                    </a:cubicBezTo>
                    <a:cubicBezTo>
                      <a:pt x="1458197" y="52549"/>
                      <a:pt x="1458373" y="54043"/>
                      <a:pt x="1458285" y="55536"/>
                    </a:cubicBezTo>
                    <a:cubicBezTo>
                      <a:pt x="1458197" y="56503"/>
                      <a:pt x="1457582" y="58347"/>
                      <a:pt x="1457494" y="58347"/>
                    </a:cubicBezTo>
                    <a:cubicBezTo>
                      <a:pt x="1445985" y="56151"/>
                      <a:pt x="1433334" y="63443"/>
                      <a:pt x="1422440" y="54218"/>
                    </a:cubicBezTo>
                    <a:cubicBezTo>
                      <a:pt x="1421123" y="53076"/>
                      <a:pt x="1417169" y="54570"/>
                      <a:pt x="1414621" y="55360"/>
                    </a:cubicBezTo>
                    <a:cubicBezTo>
                      <a:pt x="1412337" y="56063"/>
                      <a:pt x="1410317" y="57557"/>
                      <a:pt x="1408032" y="58435"/>
                    </a:cubicBezTo>
                    <a:cubicBezTo>
                      <a:pt x="1400389" y="61598"/>
                      <a:pt x="1393185" y="60807"/>
                      <a:pt x="1386333" y="55888"/>
                    </a:cubicBezTo>
                    <a:cubicBezTo>
                      <a:pt x="1380271" y="51495"/>
                      <a:pt x="1373857" y="52637"/>
                      <a:pt x="1367532" y="55888"/>
                    </a:cubicBezTo>
                    <a:cubicBezTo>
                      <a:pt x="1366829" y="56239"/>
                      <a:pt x="1366126" y="56766"/>
                      <a:pt x="1365423" y="57205"/>
                    </a:cubicBezTo>
                    <a:cubicBezTo>
                      <a:pt x="1366126" y="57645"/>
                      <a:pt x="1366741" y="58435"/>
                      <a:pt x="1367444" y="58435"/>
                    </a:cubicBezTo>
                    <a:cubicBezTo>
                      <a:pt x="1370958" y="58523"/>
                      <a:pt x="1374472" y="58260"/>
                      <a:pt x="1377899" y="58611"/>
                    </a:cubicBezTo>
                    <a:cubicBezTo>
                      <a:pt x="1379041" y="58699"/>
                      <a:pt x="1380007" y="60368"/>
                      <a:pt x="1381061" y="61334"/>
                    </a:cubicBezTo>
                    <a:cubicBezTo>
                      <a:pt x="1379831" y="62125"/>
                      <a:pt x="1378514" y="63794"/>
                      <a:pt x="1377459" y="63619"/>
                    </a:cubicBezTo>
                    <a:cubicBezTo>
                      <a:pt x="1367795" y="62301"/>
                      <a:pt x="1357868" y="66430"/>
                      <a:pt x="1348204" y="61510"/>
                    </a:cubicBezTo>
                    <a:cubicBezTo>
                      <a:pt x="1345744" y="60280"/>
                      <a:pt x="1341176" y="62652"/>
                      <a:pt x="1337749" y="63882"/>
                    </a:cubicBezTo>
                    <a:cubicBezTo>
                      <a:pt x="1333972" y="65288"/>
                      <a:pt x="1330458" y="67484"/>
                      <a:pt x="1326680" y="68714"/>
                    </a:cubicBezTo>
                    <a:cubicBezTo>
                      <a:pt x="1326065" y="68890"/>
                      <a:pt x="1323429" y="65200"/>
                      <a:pt x="1323517" y="65112"/>
                    </a:cubicBezTo>
                    <a:cubicBezTo>
                      <a:pt x="1329052" y="59753"/>
                      <a:pt x="1323166" y="60544"/>
                      <a:pt x="1321057" y="61247"/>
                    </a:cubicBezTo>
                    <a:cubicBezTo>
                      <a:pt x="1317631" y="62389"/>
                      <a:pt x="1314117" y="64146"/>
                      <a:pt x="1311481" y="66518"/>
                    </a:cubicBezTo>
                    <a:cubicBezTo>
                      <a:pt x="1306210" y="71438"/>
                      <a:pt x="1301993" y="71438"/>
                      <a:pt x="1297512" y="65639"/>
                    </a:cubicBezTo>
                    <a:cubicBezTo>
                      <a:pt x="1295843" y="63443"/>
                      <a:pt x="1294525" y="60456"/>
                      <a:pt x="1289781" y="63267"/>
                    </a:cubicBezTo>
                    <a:cubicBezTo>
                      <a:pt x="1286794" y="65112"/>
                      <a:pt x="1286267" y="66430"/>
                      <a:pt x="1286619" y="68802"/>
                    </a:cubicBezTo>
                    <a:cubicBezTo>
                      <a:pt x="1287146" y="73019"/>
                      <a:pt x="1289430" y="71965"/>
                      <a:pt x="1291890" y="70208"/>
                    </a:cubicBezTo>
                    <a:cubicBezTo>
                      <a:pt x="1292417" y="69856"/>
                      <a:pt x="1293559" y="70383"/>
                      <a:pt x="1294350" y="70559"/>
                    </a:cubicBezTo>
                    <a:cubicBezTo>
                      <a:pt x="1293998" y="71701"/>
                      <a:pt x="1293823" y="73019"/>
                      <a:pt x="1293120" y="73985"/>
                    </a:cubicBezTo>
                    <a:cubicBezTo>
                      <a:pt x="1292768" y="74425"/>
                      <a:pt x="1291538" y="74161"/>
                      <a:pt x="1290660" y="74249"/>
                    </a:cubicBezTo>
                    <a:cubicBezTo>
                      <a:pt x="1282314" y="75128"/>
                      <a:pt x="1273792" y="75479"/>
                      <a:pt x="1265534" y="77060"/>
                    </a:cubicBezTo>
                    <a:cubicBezTo>
                      <a:pt x="1259296" y="78202"/>
                      <a:pt x="1253937" y="72140"/>
                      <a:pt x="1250071" y="73546"/>
                    </a:cubicBezTo>
                    <a:cubicBezTo>
                      <a:pt x="1245327" y="75391"/>
                      <a:pt x="1241989" y="80662"/>
                      <a:pt x="1235488" y="79608"/>
                    </a:cubicBezTo>
                    <a:cubicBezTo>
                      <a:pt x="1234082" y="79344"/>
                      <a:pt x="1232061" y="80223"/>
                      <a:pt x="1231007" y="81277"/>
                    </a:cubicBezTo>
                    <a:cubicBezTo>
                      <a:pt x="1226527" y="85670"/>
                      <a:pt x="1221431" y="87691"/>
                      <a:pt x="1215106" y="87515"/>
                    </a:cubicBezTo>
                    <a:cubicBezTo>
                      <a:pt x="1213261" y="87427"/>
                      <a:pt x="1210801" y="88393"/>
                      <a:pt x="1209571" y="89711"/>
                    </a:cubicBezTo>
                    <a:cubicBezTo>
                      <a:pt x="1206672" y="92698"/>
                      <a:pt x="1204387" y="94192"/>
                      <a:pt x="1201137" y="90238"/>
                    </a:cubicBezTo>
                    <a:cubicBezTo>
                      <a:pt x="1200785" y="89799"/>
                      <a:pt x="1198677" y="90326"/>
                      <a:pt x="1197711" y="90941"/>
                    </a:cubicBezTo>
                    <a:cubicBezTo>
                      <a:pt x="1188749" y="96652"/>
                      <a:pt x="1178910" y="95422"/>
                      <a:pt x="1168894" y="95685"/>
                    </a:cubicBezTo>
                    <a:cubicBezTo>
                      <a:pt x="1163272" y="95861"/>
                      <a:pt x="1157034" y="99112"/>
                      <a:pt x="1152290" y="102538"/>
                    </a:cubicBezTo>
                    <a:cubicBezTo>
                      <a:pt x="1147458" y="106052"/>
                      <a:pt x="1143681" y="106931"/>
                      <a:pt x="1138585" y="103768"/>
                    </a:cubicBezTo>
                    <a:cubicBezTo>
                      <a:pt x="1136564" y="102538"/>
                      <a:pt x="1133929" y="102099"/>
                      <a:pt x="1131557" y="101923"/>
                    </a:cubicBezTo>
                    <a:cubicBezTo>
                      <a:pt x="1129448" y="101747"/>
                      <a:pt x="1127076" y="102186"/>
                      <a:pt x="1125319" y="103153"/>
                    </a:cubicBezTo>
                    <a:cubicBezTo>
                      <a:pt x="1124353" y="103680"/>
                      <a:pt x="1124441" y="105964"/>
                      <a:pt x="1124089" y="107458"/>
                    </a:cubicBezTo>
                    <a:cubicBezTo>
                      <a:pt x="1125934" y="107194"/>
                      <a:pt x="1127691" y="106579"/>
                      <a:pt x="1129448" y="106755"/>
                    </a:cubicBezTo>
                    <a:cubicBezTo>
                      <a:pt x="1130239" y="106843"/>
                      <a:pt x="1130854" y="108424"/>
                      <a:pt x="1131557" y="109390"/>
                    </a:cubicBezTo>
                    <a:cubicBezTo>
                      <a:pt x="1129624" y="110796"/>
                      <a:pt x="1127340" y="113783"/>
                      <a:pt x="1125758" y="113432"/>
                    </a:cubicBezTo>
                    <a:cubicBezTo>
                      <a:pt x="1115479" y="111411"/>
                      <a:pt x="1107660" y="119933"/>
                      <a:pt x="1098084" y="119582"/>
                    </a:cubicBezTo>
                    <a:cubicBezTo>
                      <a:pt x="1087542" y="119230"/>
                      <a:pt x="1080074" y="126873"/>
                      <a:pt x="1070850" y="130036"/>
                    </a:cubicBezTo>
                    <a:cubicBezTo>
                      <a:pt x="1059604" y="133902"/>
                      <a:pt x="1048710" y="134429"/>
                      <a:pt x="1037377" y="134605"/>
                    </a:cubicBezTo>
                    <a:cubicBezTo>
                      <a:pt x="1035708" y="134605"/>
                      <a:pt x="1034127" y="135132"/>
                      <a:pt x="1032458" y="135307"/>
                    </a:cubicBezTo>
                    <a:cubicBezTo>
                      <a:pt x="1033687" y="136801"/>
                      <a:pt x="1034742" y="138470"/>
                      <a:pt x="1036147" y="139700"/>
                    </a:cubicBezTo>
                    <a:cubicBezTo>
                      <a:pt x="1037026" y="140403"/>
                      <a:pt x="1038432" y="140491"/>
                      <a:pt x="1039574" y="140842"/>
                    </a:cubicBezTo>
                    <a:cubicBezTo>
                      <a:pt x="1039047" y="141369"/>
                      <a:pt x="1038432" y="142424"/>
                      <a:pt x="1038080" y="142336"/>
                    </a:cubicBezTo>
                    <a:cubicBezTo>
                      <a:pt x="1028416" y="140227"/>
                      <a:pt x="1022179" y="148485"/>
                      <a:pt x="1013745" y="150242"/>
                    </a:cubicBezTo>
                    <a:cubicBezTo>
                      <a:pt x="1008913" y="151297"/>
                      <a:pt x="1003642" y="151209"/>
                      <a:pt x="999161" y="153054"/>
                    </a:cubicBezTo>
                    <a:cubicBezTo>
                      <a:pt x="992835" y="155689"/>
                      <a:pt x="987301" y="160346"/>
                      <a:pt x="980975" y="162981"/>
                    </a:cubicBezTo>
                    <a:cubicBezTo>
                      <a:pt x="968236" y="168340"/>
                      <a:pt x="956991" y="176599"/>
                      <a:pt x="944077" y="181518"/>
                    </a:cubicBezTo>
                    <a:cubicBezTo>
                      <a:pt x="942144" y="182221"/>
                      <a:pt x="939772" y="181606"/>
                      <a:pt x="937575" y="181694"/>
                    </a:cubicBezTo>
                    <a:cubicBezTo>
                      <a:pt x="933534" y="181782"/>
                      <a:pt x="928175" y="180025"/>
                      <a:pt x="929493" y="187580"/>
                    </a:cubicBezTo>
                    <a:cubicBezTo>
                      <a:pt x="929581" y="188020"/>
                      <a:pt x="927824" y="188898"/>
                      <a:pt x="926857" y="189513"/>
                    </a:cubicBezTo>
                    <a:cubicBezTo>
                      <a:pt x="916578" y="196454"/>
                      <a:pt x="904367" y="198562"/>
                      <a:pt x="892946" y="202603"/>
                    </a:cubicBezTo>
                    <a:cubicBezTo>
                      <a:pt x="892155" y="202867"/>
                      <a:pt x="891101" y="202428"/>
                      <a:pt x="890310" y="202691"/>
                    </a:cubicBezTo>
                    <a:cubicBezTo>
                      <a:pt x="887587" y="203570"/>
                      <a:pt x="884512" y="195224"/>
                      <a:pt x="882667" y="202340"/>
                    </a:cubicBezTo>
                    <a:cubicBezTo>
                      <a:pt x="881437" y="207260"/>
                      <a:pt x="887147" y="204097"/>
                      <a:pt x="889168" y="205590"/>
                    </a:cubicBezTo>
                    <a:cubicBezTo>
                      <a:pt x="889783" y="206030"/>
                      <a:pt x="890310" y="207172"/>
                      <a:pt x="890134" y="207699"/>
                    </a:cubicBezTo>
                    <a:cubicBezTo>
                      <a:pt x="889783" y="208753"/>
                      <a:pt x="888905" y="210422"/>
                      <a:pt x="888289" y="210422"/>
                    </a:cubicBezTo>
                    <a:cubicBezTo>
                      <a:pt x="876781" y="209983"/>
                      <a:pt x="869489" y="220789"/>
                      <a:pt x="858946" y="221843"/>
                    </a:cubicBezTo>
                    <a:cubicBezTo>
                      <a:pt x="847789" y="222985"/>
                      <a:pt x="842518" y="231595"/>
                      <a:pt x="835138" y="237569"/>
                    </a:cubicBezTo>
                    <a:cubicBezTo>
                      <a:pt x="834874" y="237833"/>
                      <a:pt x="834787" y="238623"/>
                      <a:pt x="834611" y="238623"/>
                    </a:cubicBezTo>
                    <a:cubicBezTo>
                      <a:pt x="820379" y="238623"/>
                      <a:pt x="815283" y="253998"/>
                      <a:pt x="802984" y="257248"/>
                    </a:cubicBezTo>
                    <a:cubicBezTo>
                      <a:pt x="799469" y="258127"/>
                      <a:pt x="795867" y="259093"/>
                      <a:pt x="792529" y="260499"/>
                    </a:cubicBezTo>
                    <a:cubicBezTo>
                      <a:pt x="789981" y="261553"/>
                      <a:pt x="785501" y="263662"/>
                      <a:pt x="785676" y="264716"/>
                    </a:cubicBezTo>
                    <a:cubicBezTo>
                      <a:pt x="786906" y="271920"/>
                      <a:pt x="780581" y="271393"/>
                      <a:pt x="777330" y="273413"/>
                    </a:cubicBezTo>
                    <a:cubicBezTo>
                      <a:pt x="766085" y="280266"/>
                      <a:pt x="754400" y="285977"/>
                      <a:pt x="740871" y="286679"/>
                    </a:cubicBezTo>
                    <a:cubicBezTo>
                      <a:pt x="740080" y="286679"/>
                      <a:pt x="739377" y="287207"/>
                      <a:pt x="738587" y="287470"/>
                    </a:cubicBezTo>
                    <a:cubicBezTo>
                      <a:pt x="739377" y="288085"/>
                      <a:pt x="740080" y="288876"/>
                      <a:pt x="740871" y="289227"/>
                    </a:cubicBezTo>
                    <a:cubicBezTo>
                      <a:pt x="742716" y="290018"/>
                      <a:pt x="744824" y="290369"/>
                      <a:pt x="746493" y="291336"/>
                    </a:cubicBezTo>
                    <a:cubicBezTo>
                      <a:pt x="747021" y="291599"/>
                      <a:pt x="746669" y="293444"/>
                      <a:pt x="746669" y="294498"/>
                    </a:cubicBezTo>
                    <a:cubicBezTo>
                      <a:pt x="738499" y="293356"/>
                      <a:pt x="736654" y="302932"/>
                      <a:pt x="729713" y="304426"/>
                    </a:cubicBezTo>
                    <a:cubicBezTo>
                      <a:pt x="726375" y="305129"/>
                      <a:pt x="723652" y="309434"/>
                      <a:pt x="720313" y="310049"/>
                    </a:cubicBezTo>
                    <a:cubicBezTo>
                      <a:pt x="709419" y="312157"/>
                      <a:pt x="702918" y="319625"/>
                      <a:pt x="696066" y="327180"/>
                    </a:cubicBezTo>
                    <a:cubicBezTo>
                      <a:pt x="690443" y="333418"/>
                      <a:pt x="683502" y="337898"/>
                      <a:pt x="675244" y="340270"/>
                    </a:cubicBezTo>
                    <a:cubicBezTo>
                      <a:pt x="671730" y="341237"/>
                      <a:pt x="666283" y="344487"/>
                      <a:pt x="663647" y="349407"/>
                    </a:cubicBezTo>
                    <a:cubicBezTo>
                      <a:pt x="658376" y="359247"/>
                      <a:pt x="650382" y="362761"/>
                      <a:pt x="639927" y="362761"/>
                    </a:cubicBezTo>
                    <a:cubicBezTo>
                      <a:pt x="638433" y="362761"/>
                      <a:pt x="636588" y="363376"/>
                      <a:pt x="635446" y="364342"/>
                    </a:cubicBezTo>
                    <a:cubicBezTo>
                      <a:pt x="633689" y="365836"/>
                      <a:pt x="632459" y="367944"/>
                      <a:pt x="631054" y="369789"/>
                    </a:cubicBezTo>
                    <a:cubicBezTo>
                      <a:pt x="633426" y="369613"/>
                      <a:pt x="635798" y="369613"/>
                      <a:pt x="638170" y="369262"/>
                    </a:cubicBezTo>
                    <a:cubicBezTo>
                      <a:pt x="639663" y="369086"/>
                      <a:pt x="641157" y="368559"/>
                      <a:pt x="642650" y="368208"/>
                    </a:cubicBezTo>
                    <a:cubicBezTo>
                      <a:pt x="641684" y="369789"/>
                      <a:pt x="641157" y="371722"/>
                      <a:pt x="639839" y="372776"/>
                    </a:cubicBezTo>
                    <a:cubicBezTo>
                      <a:pt x="629648" y="380859"/>
                      <a:pt x="619369" y="388678"/>
                      <a:pt x="609178" y="396672"/>
                    </a:cubicBezTo>
                    <a:cubicBezTo>
                      <a:pt x="607333" y="398166"/>
                      <a:pt x="605137" y="399923"/>
                      <a:pt x="604434" y="402031"/>
                    </a:cubicBezTo>
                    <a:cubicBezTo>
                      <a:pt x="602238" y="408269"/>
                      <a:pt x="596527" y="408620"/>
                      <a:pt x="592925" y="406776"/>
                    </a:cubicBezTo>
                    <a:cubicBezTo>
                      <a:pt x="587127" y="403788"/>
                      <a:pt x="585985" y="407478"/>
                      <a:pt x="586160" y="410729"/>
                    </a:cubicBezTo>
                    <a:cubicBezTo>
                      <a:pt x="586775" y="419954"/>
                      <a:pt x="581856" y="424434"/>
                      <a:pt x="574476" y="428300"/>
                    </a:cubicBezTo>
                    <a:cubicBezTo>
                      <a:pt x="567975" y="431726"/>
                      <a:pt x="562176" y="436646"/>
                      <a:pt x="556114" y="440951"/>
                    </a:cubicBezTo>
                    <a:cubicBezTo>
                      <a:pt x="555060" y="441741"/>
                      <a:pt x="554357" y="443323"/>
                      <a:pt x="553303" y="443586"/>
                    </a:cubicBezTo>
                    <a:cubicBezTo>
                      <a:pt x="550404" y="444201"/>
                      <a:pt x="547505" y="444289"/>
                      <a:pt x="544518" y="444640"/>
                    </a:cubicBezTo>
                    <a:cubicBezTo>
                      <a:pt x="546626" y="446222"/>
                      <a:pt x="548735" y="447628"/>
                      <a:pt x="550667" y="449385"/>
                    </a:cubicBezTo>
                    <a:cubicBezTo>
                      <a:pt x="550931" y="449648"/>
                      <a:pt x="550492" y="451230"/>
                      <a:pt x="549965" y="451669"/>
                    </a:cubicBezTo>
                    <a:cubicBezTo>
                      <a:pt x="543288" y="457731"/>
                      <a:pt x="536699" y="463880"/>
                      <a:pt x="529846" y="469591"/>
                    </a:cubicBezTo>
                    <a:cubicBezTo>
                      <a:pt x="527035" y="471875"/>
                      <a:pt x="523521" y="473369"/>
                      <a:pt x="520446" y="475301"/>
                    </a:cubicBezTo>
                    <a:cubicBezTo>
                      <a:pt x="518689" y="476444"/>
                      <a:pt x="515965" y="477410"/>
                      <a:pt x="515526" y="478991"/>
                    </a:cubicBezTo>
                    <a:cubicBezTo>
                      <a:pt x="511573" y="492872"/>
                      <a:pt x="499976" y="500779"/>
                      <a:pt x="491542" y="511146"/>
                    </a:cubicBezTo>
                    <a:cubicBezTo>
                      <a:pt x="487588" y="515978"/>
                      <a:pt x="481614" y="512376"/>
                      <a:pt x="479155" y="515802"/>
                    </a:cubicBezTo>
                    <a:cubicBezTo>
                      <a:pt x="476958" y="518789"/>
                      <a:pt x="479067" y="525202"/>
                      <a:pt x="476695" y="527662"/>
                    </a:cubicBezTo>
                    <a:cubicBezTo>
                      <a:pt x="467821" y="536975"/>
                      <a:pt x="457894" y="545233"/>
                      <a:pt x="448318" y="553843"/>
                    </a:cubicBezTo>
                    <a:cubicBezTo>
                      <a:pt x="448054" y="554106"/>
                      <a:pt x="447527" y="554018"/>
                      <a:pt x="447088" y="553931"/>
                    </a:cubicBezTo>
                    <a:cubicBezTo>
                      <a:pt x="443222" y="553843"/>
                      <a:pt x="439181" y="553316"/>
                      <a:pt x="436809" y="557533"/>
                    </a:cubicBezTo>
                    <a:cubicBezTo>
                      <a:pt x="440411" y="557357"/>
                      <a:pt x="444101" y="557181"/>
                      <a:pt x="447703" y="557181"/>
                    </a:cubicBezTo>
                    <a:cubicBezTo>
                      <a:pt x="448318" y="557181"/>
                      <a:pt x="449460" y="557708"/>
                      <a:pt x="449460" y="557884"/>
                    </a:cubicBezTo>
                    <a:cubicBezTo>
                      <a:pt x="449372" y="559114"/>
                      <a:pt x="449372" y="560607"/>
                      <a:pt x="448581" y="561398"/>
                    </a:cubicBezTo>
                    <a:cubicBezTo>
                      <a:pt x="444101" y="566054"/>
                      <a:pt x="439445" y="570623"/>
                      <a:pt x="434876" y="575191"/>
                    </a:cubicBezTo>
                    <a:cubicBezTo>
                      <a:pt x="433295" y="576773"/>
                      <a:pt x="431977" y="578618"/>
                      <a:pt x="430220" y="579760"/>
                    </a:cubicBezTo>
                    <a:cubicBezTo>
                      <a:pt x="419502" y="586612"/>
                      <a:pt x="410892" y="594695"/>
                      <a:pt x="406763" y="607697"/>
                    </a:cubicBezTo>
                    <a:cubicBezTo>
                      <a:pt x="405445" y="611914"/>
                      <a:pt x="396923" y="615955"/>
                      <a:pt x="391389" y="616307"/>
                    </a:cubicBezTo>
                    <a:cubicBezTo>
                      <a:pt x="385854" y="616658"/>
                      <a:pt x="387259" y="620963"/>
                      <a:pt x="384887" y="622632"/>
                    </a:cubicBezTo>
                    <a:cubicBezTo>
                      <a:pt x="384185" y="623159"/>
                      <a:pt x="384272" y="624916"/>
                      <a:pt x="384009" y="626059"/>
                    </a:cubicBezTo>
                    <a:cubicBezTo>
                      <a:pt x="385239" y="625619"/>
                      <a:pt x="386469" y="625268"/>
                      <a:pt x="387699" y="624829"/>
                    </a:cubicBezTo>
                    <a:cubicBezTo>
                      <a:pt x="388050" y="624653"/>
                      <a:pt x="388314" y="624038"/>
                      <a:pt x="388665" y="623950"/>
                    </a:cubicBezTo>
                    <a:cubicBezTo>
                      <a:pt x="390422" y="623599"/>
                      <a:pt x="392267" y="623335"/>
                      <a:pt x="394024" y="622984"/>
                    </a:cubicBezTo>
                    <a:cubicBezTo>
                      <a:pt x="393673" y="624477"/>
                      <a:pt x="393761" y="626322"/>
                      <a:pt x="392882" y="627376"/>
                    </a:cubicBezTo>
                    <a:cubicBezTo>
                      <a:pt x="387172" y="634229"/>
                      <a:pt x="381022" y="640730"/>
                      <a:pt x="375399" y="647758"/>
                    </a:cubicBezTo>
                    <a:cubicBezTo>
                      <a:pt x="371797" y="652239"/>
                      <a:pt x="364769" y="654435"/>
                      <a:pt x="365296" y="661991"/>
                    </a:cubicBezTo>
                    <a:cubicBezTo>
                      <a:pt x="365296" y="662518"/>
                      <a:pt x="361958" y="664011"/>
                      <a:pt x="360200" y="663836"/>
                    </a:cubicBezTo>
                    <a:cubicBezTo>
                      <a:pt x="355456" y="663396"/>
                      <a:pt x="351591" y="664626"/>
                      <a:pt x="349131" y="668668"/>
                    </a:cubicBezTo>
                    <a:cubicBezTo>
                      <a:pt x="348252" y="670161"/>
                      <a:pt x="347462" y="673148"/>
                      <a:pt x="348252" y="673851"/>
                    </a:cubicBezTo>
                    <a:cubicBezTo>
                      <a:pt x="352821" y="678332"/>
                      <a:pt x="349043" y="682197"/>
                      <a:pt x="347022" y="685184"/>
                    </a:cubicBezTo>
                    <a:cubicBezTo>
                      <a:pt x="341839" y="692827"/>
                      <a:pt x="339731" y="703370"/>
                      <a:pt x="326992" y="704248"/>
                    </a:cubicBezTo>
                    <a:cubicBezTo>
                      <a:pt x="321721" y="704600"/>
                      <a:pt x="325059" y="708992"/>
                      <a:pt x="327695" y="711101"/>
                    </a:cubicBezTo>
                    <a:cubicBezTo>
                      <a:pt x="328573" y="711804"/>
                      <a:pt x="329979" y="711804"/>
                      <a:pt x="331121" y="712155"/>
                    </a:cubicBezTo>
                    <a:cubicBezTo>
                      <a:pt x="330242" y="712682"/>
                      <a:pt x="329188" y="713122"/>
                      <a:pt x="328397" y="713737"/>
                    </a:cubicBezTo>
                    <a:cubicBezTo>
                      <a:pt x="322423" y="718920"/>
                      <a:pt x="315307" y="722786"/>
                      <a:pt x="315307" y="732801"/>
                    </a:cubicBezTo>
                    <a:cubicBezTo>
                      <a:pt x="315307" y="738599"/>
                      <a:pt x="307049" y="742113"/>
                      <a:pt x="307752" y="749142"/>
                    </a:cubicBezTo>
                    <a:cubicBezTo>
                      <a:pt x="296067" y="759069"/>
                      <a:pt x="294222" y="776552"/>
                      <a:pt x="280254" y="784810"/>
                    </a:cubicBezTo>
                    <a:cubicBezTo>
                      <a:pt x="278233" y="786040"/>
                      <a:pt x="277003" y="789554"/>
                      <a:pt x="276476" y="792278"/>
                    </a:cubicBezTo>
                    <a:cubicBezTo>
                      <a:pt x="274719" y="802732"/>
                      <a:pt x="271292" y="811957"/>
                      <a:pt x="259959" y="815032"/>
                    </a:cubicBezTo>
                    <a:cubicBezTo>
                      <a:pt x="252755" y="816965"/>
                      <a:pt x="252228" y="821797"/>
                      <a:pt x="252052" y="828298"/>
                    </a:cubicBezTo>
                    <a:cubicBezTo>
                      <a:pt x="251086" y="830319"/>
                      <a:pt x="250735" y="831724"/>
                      <a:pt x="250383" y="833130"/>
                    </a:cubicBezTo>
                    <a:cubicBezTo>
                      <a:pt x="250998" y="833218"/>
                      <a:pt x="251525" y="833393"/>
                      <a:pt x="252140" y="833481"/>
                    </a:cubicBezTo>
                    <a:cubicBezTo>
                      <a:pt x="252316" y="831988"/>
                      <a:pt x="252580" y="830406"/>
                      <a:pt x="252755" y="828913"/>
                    </a:cubicBezTo>
                    <a:cubicBezTo>
                      <a:pt x="254425" y="827683"/>
                      <a:pt x="257060" y="826717"/>
                      <a:pt x="257587" y="825135"/>
                    </a:cubicBezTo>
                    <a:cubicBezTo>
                      <a:pt x="258466" y="822500"/>
                      <a:pt x="258729" y="819952"/>
                      <a:pt x="262156" y="821533"/>
                    </a:cubicBezTo>
                    <a:cubicBezTo>
                      <a:pt x="262595" y="821797"/>
                      <a:pt x="262244" y="825135"/>
                      <a:pt x="261365" y="826629"/>
                    </a:cubicBezTo>
                    <a:cubicBezTo>
                      <a:pt x="256884" y="834799"/>
                      <a:pt x="252931" y="843584"/>
                      <a:pt x="247221" y="850788"/>
                    </a:cubicBezTo>
                    <a:cubicBezTo>
                      <a:pt x="243004" y="856060"/>
                      <a:pt x="238962" y="861155"/>
                      <a:pt x="237029" y="867656"/>
                    </a:cubicBezTo>
                    <a:cubicBezTo>
                      <a:pt x="236766" y="868447"/>
                      <a:pt x="236942" y="869501"/>
                      <a:pt x="236414" y="870028"/>
                    </a:cubicBezTo>
                    <a:cubicBezTo>
                      <a:pt x="232285" y="873982"/>
                      <a:pt x="226751" y="877145"/>
                      <a:pt x="224291" y="881889"/>
                    </a:cubicBezTo>
                    <a:cubicBezTo>
                      <a:pt x="221743" y="886809"/>
                      <a:pt x="223324" y="893661"/>
                      <a:pt x="221040" y="898844"/>
                    </a:cubicBezTo>
                    <a:cubicBezTo>
                      <a:pt x="217614" y="906663"/>
                      <a:pt x="216120" y="915888"/>
                      <a:pt x="207247" y="920544"/>
                    </a:cubicBezTo>
                    <a:cubicBezTo>
                      <a:pt x="204348" y="922038"/>
                      <a:pt x="199867" y="925201"/>
                      <a:pt x="205226" y="929505"/>
                    </a:cubicBezTo>
                    <a:cubicBezTo>
                      <a:pt x="200131" y="937676"/>
                      <a:pt x="202854" y="950327"/>
                      <a:pt x="189676" y="954017"/>
                    </a:cubicBezTo>
                    <a:cubicBezTo>
                      <a:pt x="183175" y="955862"/>
                      <a:pt x="180012" y="965262"/>
                      <a:pt x="182033" y="971324"/>
                    </a:cubicBezTo>
                    <a:cubicBezTo>
                      <a:pt x="182209" y="971939"/>
                      <a:pt x="182999" y="972378"/>
                      <a:pt x="183527" y="972905"/>
                    </a:cubicBezTo>
                    <a:cubicBezTo>
                      <a:pt x="183878" y="972202"/>
                      <a:pt x="184317" y="971500"/>
                      <a:pt x="184669" y="970709"/>
                    </a:cubicBezTo>
                    <a:cubicBezTo>
                      <a:pt x="185547" y="968425"/>
                      <a:pt x="186074" y="965965"/>
                      <a:pt x="187392" y="964032"/>
                    </a:cubicBezTo>
                    <a:cubicBezTo>
                      <a:pt x="188358" y="962538"/>
                      <a:pt x="190379" y="961748"/>
                      <a:pt x="191873" y="960606"/>
                    </a:cubicBezTo>
                    <a:cubicBezTo>
                      <a:pt x="191960" y="962626"/>
                      <a:pt x="193015" y="965525"/>
                      <a:pt x="192048" y="966668"/>
                    </a:cubicBezTo>
                    <a:cubicBezTo>
                      <a:pt x="184669" y="975189"/>
                      <a:pt x="184054" y="987665"/>
                      <a:pt x="174741" y="995044"/>
                    </a:cubicBezTo>
                    <a:cubicBezTo>
                      <a:pt x="172808" y="996538"/>
                      <a:pt x="170876" y="1001370"/>
                      <a:pt x="171754" y="1002600"/>
                    </a:cubicBezTo>
                    <a:cubicBezTo>
                      <a:pt x="176410" y="1008837"/>
                      <a:pt x="171754" y="1013757"/>
                      <a:pt x="169382" y="1018062"/>
                    </a:cubicBezTo>
                    <a:cubicBezTo>
                      <a:pt x="165253" y="1025617"/>
                      <a:pt x="164023" y="1035633"/>
                      <a:pt x="154096" y="1039147"/>
                    </a:cubicBezTo>
                    <a:cubicBezTo>
                      <a:pt x="153481" y="1039410"/>
                      <a:pt x="153393" y="1041431"/>
                      <a:pt x="152514" y="1043188"/>
                    </a:cubicBezTo>
                    <a:cubicBezTo>
                      <a:pt x="150581" y="1044857"/>
                      <a:pt x="149264" y="1045824"/>
                      <a:pt x="147946" y="1046878"/>
                    </a:cubicBezTo>
                    <a:cubicBezTo>
                      <a:pt x="148736" y="1047581"/>
                      <a:pt x="149439" y="1048372"/>
                      <a:pt x="150230" y="1049074"/>
                    </a:cubicBezTo>
                    <a:cubicBezTo>
                      <a:pt x="151196" y="1047317"/>
                      <a:pt x="152163" y="1045560"/>
                      <a:pt x="153217" y="1043803"/>
                    </a:cubicBezTo>
                    <a:cubicBezTo>
                      <a:pt x="156380" y="1045209"/>
                      <a:pt x="159894" y="1046439"/>
                      <a:pt x="157785" y="1051007"/>
                    </a:cubicBezTo>
                    <a:cubicBezTo>
                      <a:pt x="152602" y="1062340"/>
                      <a:pt x="147419" y="1073761"/>
                      <a:pt x="141972" y="1085007"/>
                    </a:cubicBezTo>
                    <a:cubicBezTo>
                      <a:pt x="141620" y="1085710"/>
                      <a:pt x="139248" y="1085270"/>
                      <a:pt x="138633" y="1086061"/>
                    </a:cubicBezTo>
                    <a:cubicBezTo>
                      <a:pt x="137140" y="1087906"/>
                      <a:pt x="136085" y="1090190"/>
                      <a:pt x="134943" y="1092299"/>
                    </a:cubicBezTo>
                    <a:cubicBezTo>
                      <a:pt x="136788" y="1091332"/>
                      <a:pt x="138633" y="1090190"/>
                      <a:pt x="140478" y="1089311"/>
                    </a:cubicBezTo>
                    <a:cubicBezTo>
                      <a:pt x="141532" y="1088784"/>
                      <a:pt x="142850" y="1088609"/>
                      <a:pt x="143992" y="1088345"/>
                    </a:cubicBezTo>
                    <a:cubicBezTo>
                      <a:pt x="143641" y="1089575"/>
                      <a:pt x="143729" y="1091156"/>
                      <a:pt x="142938" y="1091947"/>
                    </a:cubicBezTo>
                    <a:cubicBezTo>
                      <a:pt x="135295" y="1099415"/>
                      <a:pt x="138633" y="1111099"/>
                      <a:pt x="132308" y="1119006"/>
                    </a:cubicBezTo>
                    <a:cubicBezTo>
                      <a:pt x="131693" y="1119797"/>
                      <a:pt x="132747" y="1122257"/>
                      <a:pt x="132132" y="1122784"/>
                    </a:cubicBezTo>
                    <a:cubicBezTo>
                      <a:pt x="120887" y="1132184"/>
                      <a:pt x="125367" y="1146241"/>
                      <a:pt x="121502" y="1157750"/>
                    </a:cubicBezTo>
                    <a:cubicBezTo>
                      <a:pt x="120360" y="1161264"/>
                      <a:pt x="117109" y="1164866"/>
                      <a:pt x="113858" y="1166798"/>
                    </a:cubicBezTo>
                    <a:cubicBezTo>
                      <a:pt x="109290" y="1169434"/>
                      <a:pt x="110696" y="1174090"/>
                      <a:pt x="112629" y="1174530"/>
                    </a:cubicBezTo>
                    <a:cubicBezTo>
                      <a:pt x="119920" y="1176111"/>
                      <a:pt x="116055" y="1179713"/>
                      <a:pt x="114913" y="1182964"/>
                    </a:cubicBezTo>
                    <a:cubicBezTo>
                      <a:pt x="111047" y="1193594"/>
                      <a:pt x="107357" y="1204224"/>
                      <a:pt x="103140" y="1214767"/>
                    </a:cubicBezTo>
                    <a:cubicBezTo>
                      <a:pt x="102086" y="1217402"/>
                      <a:pt x="99275" y="1219247"/>
                      <a:pt x="97430" y="1221531"/>
                    </a:cubicBezTo>
                    <a:cubicBezTo>
                      <a:pt x="96815" y="1222234"/>
                      <a:pt x="96639" y="1223376"/>
                      <a:pt x="96288" y="1224255"/>
                    </a:cubicBezTo>
                    <a:cubicBezTo>
                      <a:pt x="97430" y="1224255"/>
                      <a:pt x="98660" y="1224518"/>
                      <a:pt x="99802" y="1224255"/>
                    </a:cubicBezTo>
                    <a:cubicBezTo>
                      <a:pt x="100768" y="1223991"/>
                      <a:pt x="101647" y="1223288"/>
                      <a:pt x="102613" y="1222761"/>
                    </a:cubicBezTo>
                    <a:cubicBezTo>
                      <a:pt x="102789" y="1223903"/>
                      <a:pt x="103492" y="1225748"/>
                      <a:pt x="103052" y="1226188"/>
                    </a:cubicBezTo>
                    <a:cubicBezTo>
                      <a:pt x="95058" y="1233743"/>
                      <a:pt x="100329" y="1244900"/>
                      <a:pt x="95497" y="1253247"/>
                    </a:cubicBezTo>
                    <a:cubicBezTo>
                      <a:pt x="94267" y="1255355"/>
                      <a:pt x="94355" y="1258342"/>
                      <a:pt x="92861" y="1259923"/>
                    </a:cubicBezTo>
                    <a:cubicBezTo>
                      <a:pt x="88908" y="1264140"/>
                      <a:pt x="84427" y="1267830"/>
                      <a:pt x="90226" y="1273717"/>
                    </a:cubicBezTo>
                    <a:cubicBezTo>
                      <a:pt x="84340" y="1280306"/>
                      <a:pt x="91631" y="1291024"/>
                      <a:pt x="82583" y="1296822"/>
                    </a:cubicBezTo>
                    <a:cubicBezTo>
                      <a:pt x="80386" y="1298228"/>
                      <a:pt x="78893" y="1301303"/>
                      <a:pt x="78014" y="1303938"/>
                    </a:cubicBezTo>
                    <a:cubicBezTo>
                      <a:pt x="77311" y="1306047"/>
                      <a:pt x="78014" y="1308594"/>
                      <a:pt x="78102" y="1310967"/>
                    </a:cubicBezTo>
                    <a:cubicBezTo>
                      <a:pt x="79508" y="1309561"/>
                      <a:pt x="81001" y="1308155"/>
                      <a:pt x="82231" y="1306662"/>
                    </a:cubicBezTo>
                    <a:cubicBezTo>
                      <a:pt x="82934" y="1305783"/>
                      <a:pt x="83198" y="1304553"/>
                      <a:pt x="83637" y="1303411"/>
                    </a:cubicBezTo>
                    <a:cubicBezTo>
                      <a:pt x="84076" y="1304553"/>
                      <a:pt x="85042" y="1305783"/>
                      <a:pt x="84779" y="1306837"/>
                    </a:cubicBezTo>
                    <a:cubicBezTo>
                      <a:pt x="82319" y="1317995"/>
                      <a:pt x="80386" y="1329328"/>
                      <a:pt x="76784" y="1340134"/>
                    </a:cubicBezTo>
                    <a:cubicBezTo>
                      <a:pt x="73358" y="1350413"/>
                      <a:pt x="68789" y="1359813"/>
                      <a:pt x="73885" y="1371146"/>
                    </a:cubicBezTo>
                    <a:cubicBezTo>
                      <a:pt x="74939" y="1373431"/>
                      <a:pt x="69932" y="1378702"/>
                      <a:pt x="67296" y="1382392"/>
                    </a:cubicBezTo>
                    <a:cubicBezTo>
                      <a:pt x="65627" y="1384852"/>
                      <a:pt x="62728" y="1386609"/>
                      <a:pt x="61410" y="1389156"/>
                    </a:cubicBezTo>
                    <a:cubicBezTo>
                      <a:pt x="60707" y="1390562"/>
                      <a:pt x="62025" y="1393022"/>
                      <a:pt x="62464" y="1395043"/>
                    </a:cubicBezTo>
                    <a:cubicBezTo>
                      <a:pt x="63782" y="1393988"/>
                      <a:pt x="65012" y="1392758"/>
                      <a:pt x="66417" y="1391792"/>
                    </a:cubicBezTo>
                    <a:cubicBezTo>
                      <a:pt x="67647" y="1391001"/>
                      <a:pt x="69053" y="1390562"/>
                      <a:pt x="70459" y="1389947"/>
                    </a:cubicBezTo>
                    <a:cubicBezTo>
                      <a:pt x="70898" y="1391089"/>
                      <a:pt x="71337" y="1392231"/>
                      <a:pt x="71601" y="1393373"/>
                    </a:cubicBezTo>
                    <a:cubicBezTo>
                      <a:pt x="71689" y="1393813"/>
                      <a:pt x="71777" y="1394340"/>
                      <a:pt x="71601" y="1394691"/>
                    </a:cubicBezTo>
                    <a:cubicBezTo>
                      <a:pt x="65451" y="1408133"/>
                      <a:pt x="69317" y="1423771"/>
                      <a:pt x="62464" y="1437125"/>
                    </a:cubicBezTo>
                    <a:cubicBezTo>
                      <a:pt x="61761" y="1438530"/>
                      <a:pt x="62640" y="1440639"/>
                      <a:pt x="62640" y="1442484"/>
                    </a:cubicBezTo>
                    <a:cubicBezTo>
                      <a:pt x="62464" y="1448633"/>
                      <a:pt x="62640" y="1454871"/>
                      <a:pt x="62025" y="1460933"/>
                    </a:cubicBezTo>
                    <a:cubicBezTo>
                      <a:pt x="61322" y="1467434"/>
                      <a:pt x="59301" y="1473847"/>
                      <a:pt x="58686" y="1480436"/>
                    </a:cubicBezTo>
                    <a:cubicBezTo>
                      <a:pt x="58247" y="1485268"/>
                      <a:pt x="58862" y="1490013"/>
                      <a:pt x="53854" y="1492824"/>
                    </a:cubicBezTo>
                    <a:cubicBezTo>
                      <a:pt x="54996" y="1493439"/>
                      <a:pt x="56139" y="1494054"/>
                      <a:pt x="57896" y="1494669"/>
                    </a:cubicBezTo>
                    <a:cubicBezTo>
                      <a:pt x="57105" y="1509253"/>
                      <a:pt x="59301" y="1524188"/>
                      <a:pt x="51219" y="1538069"/>
                    </a:cubicBezTo>
                    <a:cubicBezTo>
                      <a:pt x="49110" y="1541671"/>
                      <a:pt x="50779" y="1549753"/>
                      <a:pt x="53679" y="1553355"/>
                    </a:cubicBezTo>
                    <a:cubicBezTo>
                      <a:pt x="58335" y="1559153"/>
                      <a:pt x="54206" y="1562755"/>
                      <a:pt x="52800" y="1567060"/>
                    </a:cubicBezTo>
                    <a:cubicBezTo>
                      <a:pt x="51834" y="1570047"/>
                      <a:pt x="49374" y="1572595"/>
                      <a:pt x="48144" y="1575582"/>
                    </a:cubicBezTo>
                    <a:cubicBezTo>
                      <a:pt x="47090" y="1577954"/>
                      <a:pt x="45684" y="1582523"/>
                      <a:pt x="46475" y="1583050"/>
                    </a:cubicBezTo>
                    <a:cubicBezTo>
                      <a:pt x="51131" y="1586212"/>
                      <a:pt x="49813" y="1580150"/>
                      <a:pt x="51746" y="1579096"/>
                    </a:cubicBezTo>
                    <a:cubicBezTo>
                      <a:pt x="52624" y="1578569"/>
                      <a:pt x="55699" y="1579711"/>
                      <a:pt x="55787" y="1580238"/>
                    </a:cubicBezTo>
                    <a:cubicBezTo>
                      <a:pt x="56666" y="1591308"/>
                      <a:pt x="56051" y="1602290"/>
                      <a:pt x="51570" y="1612481"/>
                    </a:cubicBezTo>
                    <a:cubicBezTo>
                      <a:pt x="51043" y="1613711"/>
                      <a:pt x="47177" y="1613447"/>
                      <a:pt x="50428" y="1616434"/>
                    </a:cubicBezTo>
                    <a:cubicBezTo>
                      <a:pt x="59828" y="1624868"/>
                      <a:pt x="56666" y="1634971"/>
                      <a:pt x="53854" y="1644811"/>
                    </a:cubicBezTo>
                    <a:cubicBezTo>
                      <a:pt x="51922" y="1651576"/>
                      <a:pt x="53327" y="1659307"/>
                      <a:pt x="48144" y="1665193"/>
                    </a:cubicBezTo>
                    <a:cubicBezTo>
                      <a:pt x="47968" y="1665369"/>
                      <a:pt x="49374" y="1667653"/>
                      <a:pt x="49989" y="1667653"/>
                    </a:cubicBezTo>
                    <a:cubicBezTo>
                      <a:pt x="51922" y="1667741"/>
                      <a:pt x="53942" y="1667126"/>
                      <a:pt x="55875" y="1666862"/>
                    </a:cubicBezTo>
                    <a:cubicBezTo>
                      <a:pt x="55172" y="1669234"/>
                      <a:pt x="53767" y="1671518"/>
                      <a:pt x="53942" y="1673890"/>
                    </a:cubicBezTo>
                    <a:cubicBezTo>
                      <a:pt x="54294" y="1680480"/>
                      <a:pt x="55611" y="1686981"/>
                      <a:pt x="55787" y="1693570"/>
                    </a:cubicBezTo>
                    <a:cubicBezTo>
                      <a:pt x="55875" y="1697611"/>
                      <a:pt x="54030" y="1701564"/>
                      <a:pt x="53591" y="1705694"/>
                    </a:cubicBezTo>
                    <a:cubicBezTo>
                      <a:pt x="53239" y="1708593"/>
                      <a:pt x="52800" y="1712195"/>
                      <a:pt x="54206" y="1714391"/>
                    </a:cubicBezTo>
                    <a:cubicBezTo>
                      <a:pt x="61234" y="1725636"/>
                      <a:pt x="57105" y="1736442"/>
                      <a:pt x="53854" y="1747336"/>
                    </a:cubicBezTo>
                    <a:cubicBezTo>
                      <a:pt x="53591" y="1748127"/>
                      <a:pt x="53239" y="1749005"/>
                      <a:pt x="53415" y="1749708"/>
                    </a:cubicBezTo>
                    <a:cubicBezTo>
                      <a:pt x="53679" y="1751290"/>
                      <a:pt x="54294" y="1752783"/>
                      <a:pt x="54733" y="1754277"/>
                    </a:cubicBezTo>
                    <a:cubicBezTo>
                      <a:pt x="55699" y="1753310"/>
                      <a:pt x="56754" y="1752520"/>
                      <a:pt x="57456" y="1751465"/>
                    </a:cubicBezTo>
                    <a:cubicBezTo>
                      <a:pt x="58511" y="1749972"/>
                      <a:pt x="59301" y="1748390"/>
                      <a:pt x="60268" y="1746809"/>
                    </a:cubicBezTo>
                    <a:cubicBezTo>
                      <a:pt x="60619" y="1748390"/>
                      <a:pt x="61586" y="1750323"/>
                      <a:pt x="61058" y="1751641"/>
                    </a:cubicBezTo>
                    <a:cubicBezTo>
                      <a:pt x="59213" y="1756737"/>
                      <a:pt x="61322" y="1761568"/>
                      <a:pt x="61234" y="1766576"/>
                    </a:cubicBezTo>
                    <a:cubicBezTo>
                      <a:pt x="61146" y="1772287"/>
                      <a:pt x="62025" y="1778085"/>
                      <a:pt x="61058" y="1783620"/>
                    </a:cubicBezTo>
                    <a:cubicBezTo>
                      <a:pt x="59653" y="1791351"/>
                      <a:pt x="59828" y="1798379"/>
                      <a:pt x="63782" y="1805320"/>
                    </a:cubicBezTo>
                    <a:cubicBezTo>
                      <a:pt x="65802" y="1808922"/>
                      <a:pt x="68789" y="1815686"/>
                      <a:pt x="67647" y="1816565"/>
                    </a:cubicBezTo>
                    <a:cubicBezTo>
                      <a:pt x="63079" y="1820343"/>
                      <a:pt x="64485" y="1825175"/>
                      <a:pt x="63343" y="1829479"/>
                    </a:cubicBezTo>
                    <a:cubicBezTo>
                      <a:pt x="62815" y="1831412"/>
                      <a:pt x="61410" y="1833257"/>
                      <a:pt x="61410" y="1835190"/>
                    </a:cubicBezTo>
                    <a:cubicBezTo>
                      <a:pt x="61410" y="1837826"/>
                      <a:pt x="62288" y="1840549"/>
                      <a:pt x="62815" y="1843185"/>
                    </a:cubicBezTo>
                    <a:cubicBezTo>
                      <a:pt x="64045" y="1840637"/>
                      <a:pt x="65275" y="1838089"/>
                      <a:pt x="66505" y="1835541"/>
                    </a:cubicBezTo>
                    <a:cubicBezTo>
                      <a:pt x="67208" y="1834048"/>
                      <a:pt x="67735" y="1832466"/>
                      <a:pt x="68438" y="1830885"/>
                    </a:cubicBezTo>
                    <a:cubicBezTo>
                      <a:pt x="69580" y="1832642"/>
                      <a:pt x="71864" y="1834487"/>
                      <a:pt x="71601" y="1835981"/>
                    </a:cubicBezTo>
                    <a:cubicBezTo>
                      <a:pt x="70195" y="1845820"/>
                      <a:pt x="77136" y="1856275"/>
                      <a:pt x="69404" y="1865675"/>
                    </a:cubicBezTo>
                    <a:cubicBezTo>
                      <a:pt x="68965" y="1866202"/>
                      <a:pt x="70722" y="1869453"/>
                      <a:pt x="71074" y="1869453"/>
                    </a:cubicBezTo>
                    <a:cubicBezTo>
                      <a:pt x="78629" y="1868223"/>
                      <a:pt x="76696" y="1873494"/>
                      <a:pt x="77136" y="1877535"/>
                    </a:cubicBezTo>
                    <a:cubicBezTo>
                      <a:pt x="77751" y="1882895"/>
                      <a:pt x="79068" y="1888166"/>
                      <a:pt x="79596" y="1893525"/>
                    </a:cubicBezTo>
                    <a:cubicBezTo>
                      <a:pt x="80123" y="1898972"/>
                      <a:pt x="77048" y="1901168"/>
                      <a:pt x="71864" y="1901080"/>
                    </a:cubicBezTo>
                    <a:cubicBezTo>
                      <a:pt x="63167" y="1900992"/>
                      <a:pt x="54381" y="1901080"/>
                      <a:pt x="45684" y="1901080"/>
                    </a:cubicBezTo>
                    <a:cubicBezTo>
                      <a:pt x="41731" y="1901080"/>
                      <a:pt x="36986" y="1902398"/>
                      <a:pt x="34175" y="1900641"/>
                    </a:cubicBezTo>
                    <a:cubicBezTo>
                      <a:pt x="31891" y="1899235"/>
                      <a:pt x="31803" y="1894052"/>
                      <a:pt x="31188" y="1890450"/>
                    </a:cubicBezTo>
                    <a:cubicBezTo>
                      <a:pt x="29782" y="1882719"/>
                      <a:pt x="28552" y="1874900"/>
                      <a:pt x="27323" y="1867081"/>
                    </a:cubicBezTo>
                    <a:cubicBezTo>
                      <a:pt x="26971" y="1864621"/>
                      <a:pt x="27586" y="1861546"/>
                      <a:pt x="26356" y="1859613"/>
                    </a:cubicBezTo>
                    <a:cubicBezTo>
                      <a:pt x="18625" y="1848192"/>
                      <a:pt x="23193" y="1835541"/>
                      <a:pt x="22403" y="1823418"/>
                    </a:cubicBezTo>
                    <a:cubicBezTo>
                      <a:pt x="22315" y="1822539"/>
                      <a:pt x="24336" y="1820870"/>
                      <a:pt x="24248" y="1820782"/>
                    </a:cubicBezTo>
                    <a:cubicBezTo>
                      <a:pt x="14408" y="1811118"/>
                      <a:pt x="23896" y="1797237"/>
                      <a:pt x="16956" y="1787046"/>
                    </a:cubicBezTo>
                    <a:cubicBezTo>
                      <a:pt x="22930" y="1772989"/>
                      <a:pt x="13002" y="1761217"/>
                      <a:pt x="11685" y="1748127"/>
                    </a:cubicBezTo>
                    <a:cubicBezTo>
                      <a:pt x="11597" y="1747688"/>
                      <a:pt x="11597" y="1747248"/>
                      <a:pt x="11685" y="1746809"/>
                    </a:cubicBezTo>
                    <a:cubicBezTo>
                      <a:pt x="15638" y="1728184"/>
                      <a:pt x="7907" y="1709295"/>
                      <a:pt x="13266" y="1690671"/>
                    </a:cubicBezTo>
                    <a:cubicBezTo>
                      <a:pt x="14232" y="1687332"/>
                      <a:pt x="12300" y="1682939"/>
                      <a:pt x="11421" y="1679162"/>
                    </a:cubicBezTo>
                    <a:cubicBezTo>
                      <a:pt x="8873" y="1668971"/>
                      <a:pt x="6589" y="1659395"/>
                      <a:pt x="8434" y="1648149"/>
                    </a:cubicBezTo>
                    <a:cubicBezTo>
                      <a:pt x="10191" y="1637255"/>
                      <a:pt x="12300" y="1625044"/>
                      <a:pt x="6589" y="1613974"/>
                    </a:cubicBezTo>
                    <a:cubicBezTo>
                      <a:pt x="11245" y="1603432"/>
                      <a:pt x="4920" y="1592714"/>
                      <a:pt x="6940" y="1582171"/>
                    </a:cubicBezTo>
                    <a:cubicBezTo>
                      <a:pt x="9049" y="1571014"/>
                      <a:pt x="11860" y="1560471"/>
                      <a:pt x="9752" y="1548523"/>
                    </a:cubicBezTo>
                    <a:cubicBezTo>
                      <a:pt x="8083" y="1539035"/>
                      <a:pt x="11948" y="1528668"/>
                      <a:pt x="12563" y="1518653"/>
                    </a:cubicBezTo>
                    <a:cubicBezTo>
                      <a:pt x="13178" y="1508901"/>
                      <a:pt x="13002" y="1499149"/>
                      <a:pt x="12915" y="1489310"/>
                    </a:cubicBezTo>
                    <a:cubicBezTo>
                      <a:pt x="12915" y="1486850"/>
                      <a:pt x="10982" y="1483687"/>
                      <a:pt x="11948" y="1482106"/>
                    </a:cubicBezTo>
                    <a:cubicBezTo>
                      <a:pt x="18713" y="1470685"/>
                      <a:pt x="13090" y="1456892"/>
                      <a:pt x="19416" y="1445383"/>
                    </a:cubicBezTo>
                    <a:cubicBezTo>
                      <a:pt x="20119" y="1444065"/>
                      <a:pt x="18537" y="1441517"/>
                      <a:pt x="18186" y="1439497"/>
                    </a:cubicBezTo>
                    <a:cubicBezTo>
                      <a:pt x="17659" y="1436597"/>
                      <a:pt x="16604" y="1433610"/>
                      <a:pt x="17131" y="1430887"/>
                    </a:cubicBezTo>
                    <a:cubicBezTo>
                      <a:pt x="18537" y="1422365"/>
                      <a:pt x="20909" y="1414019"/>
                      <a:pt x="22139" y="1405497"/>
                    </a:cubicBezTo>
                    <a:cubicBezTo>
                      <a:pt x="23545" y="1395921"/>
                      <a:pt x="23896" y="1386082"/>
                      <a:pt x="24950" y="1376505"/>
                    </a:cubicBezTo>
                    <a:cubicBezTo>
                      <a:pt x="25214" y="1374133"/>
                      <a:pt x="27147" y="1372025"/>
                      <a:pt x="27410" y="1369741"/>
                    </a:cubicBezTo>
                    <a:cubicBezTo>
                      <a:pt x="28025" y="1363503"/>
                      <a:pt x="30222" y="1367720"/>
                      <a:pt x="31452" y="1369126"/>
                    </a:cubicBezTo>
                    <a:cubicBezTo>
                      <a:pt x="32418" y="1370268"/>
                      <a:pt x="32506" y="1372288"/>
                      <a:pt x="33472" y="1373431"/>
                    </a:cubicBezTo>
                    <a:cubicBezTo>
                      <a:pt x="34087" y="1374046"/>
                      <a:pt x="35756" y="1373782"/>
                      <a:pt x="36899" y="1373870"/>
                    </a:cubicBezTo>
                    <a:cubicBezTo>
                      <a:pt x="36635" y="1372903"/>
                      <a:pt x="36547" y="1371937"/>
                      <a:pt x="36108" y="1371058"/>
                    </a:cubicBezTo>
                    <a:cubicBezTo>
                      <a:pt x="33999" y="1366227"/>
                      <a:pt x="31803" y="1361483"/>
                      <a:pt x="29607" y="1356738"/>
                    </a:cubicBezTo>
                    <a:cubicBezTo>
                      <a:pt x="29167" y="1355772"/>
                      <a:pt x="27850" y="1354718"/>
                      <a:pt x="28025" y="1354015"/>
                    </a:cubicBezTo>
                    <a:cubicBezTo>
                      <a:pt x="30661" y="1344175"/>
                      <a:pt x="33560" y="1334511"/>
                      <a:pt x="36196" y="1324672"/>
                    </a:cubicBezTo>
                    <a:cubicBezTo>
                      <a:pt x="37074" y="1321509"/>
                      <a:pt x="37514" y="1318171"/>
                      <a:pt x="37865" y="1314832"/>
                    </a:cubicBezTo>
                    <a:cubicBezTo>
                      <a:pt x="38831" y="1305168"/>
                      <a:pt x="37601" y="1294714"/>
                      <a:pt x="40940" y="1285928"/>
                    </a:cubicBezTo>
                    <a:cubicBezTo>
                      <a:pt x="46387" y="1271872"/>
                      <a:pt x="47880" y="1257288"/>
                      <a:pt x="50955" y="1242880"/>
                    </a:cubicBezTo>
                    <a:cubicBezTo>
                      <a:pt x="51043" y="1242441"/>
                      <a:pt x="50867" y="1241738"/>
                      <a:pt x="51131" y="1241650"/>
                    </a:cubicBezTo>
                    <a:cubicBezTo>
                      <a:pt x="60356" y="1236554"/>
                      <a:pt x="57983" y="1226627"/>
                      <a:pt x="58247" y="1219423"/>
                    </a:cubicBezTo>
                    <a:cubicBezTo>
                      <a:pt x="58598" y="1208266"/>
                      <a:pt x="61410" y="1197987"/>
                      <a:pt x="64133" y="1187532"/>
                    </a:cubicBezTo>
                    <a:cubicBezTo>
                      <a:pt x="67472" y="1174530"/>
                      <a:pt x="70019" y="1161176"/>
                      <a:pt x="74939" y="1148701"/>
                    </a:cubicBezTo>
                    <a:cubicBezTo>
                      <a:pt x="80035" y="1135786"/>
                      <a:pt x="82407" y="1121993"/>
                      <a:pt x="88117" y="1109606"/>
                    </a:cubicBezTo>
                    <a:cubicBezTo>
                      <a:pt x="94882" y="1094758"/>
                      <a:pt x="98484" y="1079648"/>
                      <a:pt x="101559" y="1063834"/>
                    </a:cubicBezTo>
                    <a:cubicBezTo>
                      <a:pt x="102525" y="1058826"/>
                      <a:pt x="106303" y="1052852"/>
                      <a:pt x="108851" y="1047317"/>
                    </a:cubicBezTo>
                    <a:cubicBezTo>
                      <a:pt x="116494" y="1030362"/>
                      <a:pt x="120360" y="1011912"/>
                      <a:pt x="129233" y="995484"/>
                    </a:cubicBezTo>
                    <a:cubicBezTo>
                      <a:pt x="131166" y="991969"/>
                      <a:pt x="131605" y="987753"/>
                      <a:pt x="133098" y="983975"/>
                    </a:cubicBezTo>
                    <a:cubicBezTo>
                      <a:pt x="136437" y="975277"/>
                      <a:pt x="142323" y="966931"/>
                      <a:pt x="144168" y="958585"/>
                    </a:cubicBezTo>
                    <a:cubicBezTo>
                      <a:pt x="146364" y="948833"/>
                      <a:pt x="151284" y="941278"/>
                      <a:pt x="155413" y="932932"/>
                    </a:cubicBezTo>
                    <a:cubicBezTo>
                      <a:pt x="156731" y="930208"/>
                      <a:pt x="159279" y="928100"/>
                      <a:pt x="161300" y="925640"/>
                    </a:cubicBezTo>
                    <a:cubicBezTo>
                      <a:pt x="162178" y="924498"/>
                      <a:pt x="163759" y="923268"/>
                      <a:pt x="163759" y="922214"/>
                    </a:cubicBezTo>
                    <a:cubicBezTo>
                      <a:pt x="163144" y="908157"/>
                      <a:pt x="172633" y="898669"/>
                      <a:pt x="179222" y="887951"/>
                    </a:cubicBezTo>
                    <a:cubicBezTo>
                      <a:pt x="181506" y="884173"/>
                      <a:pt x="183263" y="880044"/>
                      <a:pt x="184844" y="875827"/>
                    </a:cubicBezTo>
                    <a:cubicBezTo>
                      <a:pt x="188798" y="865197"/>
                      <a:pt x="190291" y="853600"/>
                      <a:pt x="198637" y="844814"/>
                    </a:cubicBezTo>
                    <a:cubicBezTo>
                      <a:pt x="200394" y="842969"/>
                      <a:pt x="200219" y="839367"/>
                      <a:pt x="201624" y="836995"/>
                    </a:cubicBezTo>
                    <a:cubicBezTo>
                      <a:pt x="205754" y="829967"/>
                      <a:pt x="210586" y="823290"/>
                      <a:pt x="214363" y="816086"/>
                    </a:cubicBezTo>
                    <a:cubicBezTo>
                      <a:pt x="217350" y="810376"/>
                      <a:pt x="219722" y="804314"/>
                      <a:pt x="222973" y="798603"/>
                    </a:cubicBezTo>
                    <a:cubicBezTo>
                      <a:pt x="226575" y="792190"/>
                      <a:pt x="228156" y="785337"/>
                      <a:pt x="235536" y="781735"/>
                    </a:cubicBezTo>
                    <a:cubicBezTo>
                      <a:pt x="236766" y="781120"/>
                      <a:pt x="236678" y="777958"/>
                      <a:pt x="237293" y="776025"/>
                    </a:cubicBezTo>
                    <a:cubicBezTo>
                      <a:pt x="238084" y="773301"/>
                      <a:pt x="238435" y="770227"/>
                      <a:pt x="240017" y="768030"/>
                    </a:cubicBezTo>
                    <a:cubicBezTo>
                      <a:pt x="245463" y="760123"/>
                      <a:pt x="251613" y="752744"/>
                      <a:pt x="256884" y="744837"/>
                    </a:cubicBezTo>
                    <a:cubicBezTo>
                      <a:pt x="259784" y="740532"/>
                      <a:pt x="261277" y="735349"/>
                      <a:pt x="263561" y="730605"/>
                    </a:cubicBezTo>
                    <a:cubicBezTo>
                      <a:pt x="269184" y="718481"/>
                      <a:pt x="277530" y="708202"/>
                      <a:pt x="285788" y="697835"/>
                    </a:cubicBezTo>
                    <a:cubicBezTo>
                      <a:pt x="292905" y="688962"/>
                      <a:pt x="300284" y="680352"/>
                      <a:pt x="306961" y="671128"/>
                    </a:cubicBezTo>
                    <a:cubicBezTo>
                      <a:pt x="309685" y="667350"/>
                      <a:pt x="310212" y="661903"/>
                      <a:pt x="312847" y="657862"/>
                    </a:cubicBezTo>
                    <a:cubicBezTo>
                      <a:pt x="316186" y="652678"/>
                      <a:pt x="319876" y="647056"/>
                      <a:pt x="324795" y="643454"/>
                    </a:cubicBezTo>
                    <a:cubicBezTo>
                      <a:pt x="332527" y="637743"/>
                      <a:pt x="332087" y="627816"/>
                      <a:pt x="338325" y="621227"/>
                    </a:cubicBezTo>
                    <a:cubicBezTo>
                      <a:pt x="344211" y="615077"/>
                      <a:pt x="347022" y="606028"/>
                      <a:pt x="353084" y="600142"/>
                    </a:cubicBezTo>
                    <a:cubicBezTo>
                      <a:pt x="359937" y="593465"/>
                      <a:pt x="362309" y="582659"/>
                      <a:pt x="372676" y="579408"/>
                    </a:cubicBezTo>
                    <a:cubicBezTo>
                      <a:pt x="373818" y="579057"/>
                      <a:pt x="375048" y="577827"/>
                      <a:pt x="375399" y="576685"/>
                    </a:cubicBezTo>
                    <a:cubicBezTo>
                      <a:pt x="380583" y="562277"/>
                      <a:pt x="393761" y="554633"/>
                      <a:pt x="402897" y="543652"/>
                    </a:cubicBezTo>
                    <a:cubicBezTo>
                      <a:pt x="408871" y="536448"/>
                      <a:pt x="413264" y="527926"/>
                      <a:pt x="418272" y="519931"/>
                    </a:cubicBezTo>
                    <a:cubicBezTo>
                      <a:pt x="419150" y="518525"/>
                      <a:pt x="419502" y="516593"/>
                      <a:pt x="420732" y="515714"/>
                    </a:cubicBezTo>
                    <a:cubicBezTo>
                      <a:pt x="437688" y="503327"/>
                      <a:pt x="448230" y="484878"/>
                      <a:pt x="463165" y="470557"/>
                    </a:cubicBezTo>
                    <a:cubicBezTo>
                      <a:pt x="473708" y="460542"/>
                      <a:pt x="485216" y="451405"/>
                      <a:pt x="495056" y="440863"/>
                    </a:cubicBezTo>
                    <a:cubicBezTo>
                      <a:pt x="504281" y="430935"/>
                      <a:pt x="515350" y="423028"/>
                      <a:pt x="523345" y="411344"/>
                    </a:cubicBezTo>
                    <a:cubicBezTo>
                      <a:pt x="531428" y="399571"/>
                      <a:pt x="544166" y="390962"/>
                      <a:pt x="555060" y="381298"/>
                    </a:cubicBezTo>
                    <a:cubicBezTo>
                      <a:pt x="567008" y="370668"/>
                      <a:pt x="579659" y="360828"/>
                      <a:pt x="591344" y="349934"/>
                    </a:cubicBezTo>
                    <a:cubicBezTo>
                      <a:pt x="602238" y="339831"/>
                      <a:pt x="612517" y="328849"/>
                      <a:pt x="625431" y="321821"/>
                    </a:cubicBezTo>
                    <a:cubicBezTo>
                      <a:pt x="635886" y="316110"/>
                      <a:pt x="641947" y="305304"/>
                      <a:pt x="653281" y="301087"/>
                    </a:cubicBezTo>
                    <a:cubicBezTo>
                      <a:pt x="657410" y="299594"/>
                      <a:pt x="660836" y="296168"/>
                      <a:pt x="664702" y="293796"/>
                    </a:cubicBezTo>
                    <a:cubicBezTo>
                      <a:pt x="669094" y="291072"/>
                      <a:pt x="672872" y="288349"/>
                      <a:pt x="676562" y="284220"/>
                    </a:cubicBezTo>
                    <a:cubicBezTo>
                      <a:pt x="683590" y="276401"/>
                      <a:pt x="692991" y="270075"/>
                      <a:pt x="702567" y="265419"/>
                    </a:cubicBezTo>
                    <a:cubicBezTo>
                      <a:pt x="707926" y="262783"/>
                      <a:pt x="713197" y="260499"/>
                      <a:pt x="716887" y="255931"/>
                    </a:cubicBezTo>
                    <a:cubicBezTo>
                      <a:pt x="726375" y="244158"/>
                      <a:pt x="740344" y="238887"/>
                      <a:pt x="752380" y="230804"/>
                    </a:cubicBezTo>
                    <a:cubicBezTo>
                      <a:pt x="758969" y="226412"/>
                      <a:pt x="764943" y="221228"/>
                      <a:pt x="771620" y="217099"/>
                    </a:cubicBezTo>
                    <a:cubicBezTo>
                      <a:pt x="783744" y="209632"/>
                      <a:pt x="795516" y="200583"/>
                      <a:pt x="808782" y="196366"/>
                    </a:cubicBezTo>
                    <a:cubicBezTo>
                      <a:pt x="820994" y="192412"/>
                      <a:pt x="828197" y="180816"/>
                      <a:pt x="840936" y="178971"/>
                    </a:cubicBezTo>
                    <a:cubicBezTo>
                      <a:pt x="843660" y="178619"/>
                      <a:pt x="846295" y="177038"/>
                      <a:pt x="848755" y="175808"/>
                    </a:cubicBezTo>
                    <a:cubicBezTo>
                      <a:pt x="853060" y="173612"/>
                      <a:pt x="857892" y="171855"/>
                      <a:pt x="861494" y="168780"/>
                    </a:cubicBezTo>
                    <a:cubicBezTo>
                      <a:pt x="870104" y="161488"/>
                      <a:pt x="879153" y="155777"/>
                      <a:pt x="890047" y="152000"/>
                    </a:cubicBezTo>
                    <a:cubicBezTo>
                      <a:pt x="899886" y="148573"/>
                      <a:pt x="908935" y="142863"/>
                      <a:pt x="918423" y="138382"/>
                    </a:cubicBezTo>
                    <a:cubicBezTo>
                      <a:pt x="934501" y="130739"/>
                      <a:pt x="949348" y="120109"/>
                      <a:pt x="967709" y="118176"/>
                    </a:cubicBezTo>
                    <a:cubicBezTo>
                      <a:pt x="968588" y="118088"/>
                      <a:pt x="969818" y="118352"/>
                      <a:pt x="970169" y="117912"/>
                    </a:cubicBezTo>
                    <a:cubicBezTo>
                      <a:pt x="978515" y="107546"/>
                      <a:pt x="991957" y="109215"/>
                      <a:pt x="1002499" y="104031"/>
                    </a:cubicBezTo>
                    <a:cubicBezTo>
                      <a:pt x="1008649" y="100957"/>
                      <a:pt x="1014975" y="98145"/>
                      <a:pt x="1020861" y="94543"/>
                    </a:cubicBezTo>
                    <a:cubicBezTo>
                      <a:pt x="1033863" y="86461"/>
                      <a:pt x="1049413" y="85582"/>
                      <a:pt x="1063031" y="79169"/>
                    </a:cubicBezTo>
                    <a:cubicBezTo>
                      <a:pt x="1072080" y="74864"/>
                      <a:pt x="1082271" y="72843"/>
                      <a:pt x="1091935" y="69856"/>
                    </a:cubicBezTo>
                    <a:cubicBezTo>
                      <a:pt x="1102389" y="66606"/>
                      <a:pt x="1111790" y="60719"/>
                      <a:pt x="1123474" y="60017"/>
                    </a:cubicBezTo>
                    <a:cubicBezTo>
                      <a:pt x="1129185" y="59665"/>
                      <a:pt x="1134544" y="54745"/>
                      <a:pt x="1141308" y="57732"/>
                    </a:cubicBezTo>
                    <a:cubicBezTo>
                      <a:pt x="1142363" y="58172"/>
                      <a:pt x="1144559" y="55624"/>
                      <a:pt x="1146404" y="54658"/>
                    </a:cubicBezTo>
                    <a:cubicBezTo>
                      <a:pt x="1149654" y="52988"/>
                      <a:pt x="1152905" y="50528"/>
                      <a:pt x="1156331" y="50265"/>
                    </a:cubicBezTo>
                    <a:cubicBezTo>
                      <a:pt x="1171179" y="48947"/>
                      <a:pt x="1185411" y="45960"/>
                      <a:pt x="1199380" y="39986"/>
                    </a:cubicBezTo>
                    <a:cubicBezTo>
                      <a:pt x="1208604" y="36033"/>
                      <a:pt x="1219674" y="36560"/>
                      <a:pt x="1229777" y="34188"/>
                    </a:cubicBezTo>
                    <a:cubicBezTo>
                      <a:pt x="1245503" y="30586"/>
                      <a:pt x="1262283" y="32870"/>
                      <a:pt x="1277394" y="25842"/>
                    </a:cubicBezTo>
                    <a:cubicBezTo>
                      <a:pt x="1278097" y="25490"/>
                      <a:pt x="1278712" y="24084"/>
                      <a:pt x="1279239" y="24084"/>
                    </a:cubicBezTo>
                    <a:cubicBezTo>
                      <a:pt x="1293383" y="25227"/>
                      <a:pt x="1293471" y="25490"/>
                      <a:pt x="1308143" y="18901"/>
                    </a:cubicBezTo>
                    <a:cubicBezTo>
                      <a:pt x="1310691" y="17759"/>
                      <a:pt x="1314292" y="18023"/>
                      <a:pt x="1317104" y="18638"/>
                    </a:cubicBezTo>
                    <a:cubicBezTo>
                      <a:pt x="1325186" y="20482"/>
                      <a:pt x="1332566" y="18286"/>
                      <a:pt x="1339946" y="15563"/>
                    </a:cubicBezTo>
                    <a:cubicBezTo>
                      <a:pt x="1341879" y="14860"/>
                      <a:pt x="1343636" y="13454"/>
                      <a:pt x="1345568" y="13278"/>
                    </a:cubicBezTo>
                    <a:cubicBezTo>
                      <a:pt x="1359186" y="12224"/>
                      <a:pt x="1372803" y="11258"/>
                      <a:pt x="1386420" y="10643"/>
                    </a:cubicBezTo>
                    <a:cubicBezTo>
                      <a:pt x="1392395" y="10379"/>
                      <a:pt x="1399950" y="13630"/>
                      <a:pt x="1403903" y="10906"/>
                    </a:cubicBezTo>
                    <a:cubicBezTo>
                      <a:pt x="1410317" y="6514"/>
                      <a:pt x="1416379" y="8359"/>
                      <a:pt x="1422440" y="8095"/>
                    </a:cubicBezTo>
                    <a:cubicBezTo>
                      <a:pt x="1427272" y="7919"/>
                      <a:pt x="1432192" y="10379"/>
                      <a:pt x="1437112" y="10291"/>
                    </a:cubicBezTo>
                    <a:cubicBezTo>
                      <a:pt x="1442910" y="10204"/>
                      <a:pt x="1448709" y="9149"/>
                      <a:pt x="1454331" y="7744"/>
                    </a:cubicBezTo>
                    <a:cubicBezTo>
                      <a:pt x="1468652" y="4405"/>
                      <a:pt x="1498434" y="6250"/>
                      <a:pt x="1512578" y="6953"/>
                    </a:cubicBezTo>
                    <a:cubicBezTo>
                      <a:pt x="1523472" y="7480"/>
                      <a:pt x="1534630" y="13893"/>
                      <a:pt x="1545699" y="7832"/>
                    </a:cubicBezTo>
                    <a:cubicBezTo>
                      <a:pt x="1546051" y="7656"/>
                      <a:pt x="1546578" y="7744"/>
                      <a:pt x="1547017" y="7832"/>
                    </a:cubicBezTo>
                    <a:cubicBezTo>
                      <a:pt x="1553606" y="8710"/>
                      <a:pt x="1560283" y="10204"/>
                      <a:pt x="1566872" y="10291"/>
                    </a:cubicBezTo>
                    <a:cubicBezTo>
                      <a:pt x="1573022" y="10291"/>
                      <a:pt x="1579260" y="7919"/>
                      <a:pt x="1585409" y="8183"/>
                    </a:cubicBezTo>
                    <a:cubicBezTo>
                      <a:pt x="1589099" y="8271"/>
                      <a:pt x="1592613" y="11873"/>
                      <a:pt x="1596479" y="12839"/>
                    </a:cubicBezTo>
                    <a:cubicBezTo>
                      <a:pt x="1599290" y="13542"/>
                      <a:pt x="1602804" y="17759"/>
                      <a:pt x="1605703" y="12136"/>
                    </a:cubicBezTo>
                    <a:cubicBezTo>
                      <a:pt x="1606318" y="10906"/>
                      <a:pt x="1609745" y="10116"/>
                      <a:pt x="1611414" y="10643"/>
                    </a:cubicBezTo>
                    <a:cubicBezTo>
                      <a:pt x="1627843" y="16002"/>
                      <a:pt x="1644008" y="8446"/>
                      <a:pt x="1660436" y="10116"/>
                    </a:cubicBezTo>
                    <a:cubicBezTo>
                      <a:pt x="1670364" y="11170"/>
                      <a:pt x="1680643" y="7832"/>
                      <a:pt x="1690746" y="8095"/>
                    </a:cubicBezTo>
                    <a:cubicBezTo>
                      <a:pt x="1699356" y="8359"/>
                      <a:pt x="1707877" y="10906"/>
                      <a:pt x="1716399" y="12312"/>
                    </a:cubicBezTo>
                    <a:cubicBezTo>
                      <a:pt x="1718508" y="12663"/>
                      <a:pt x="1720880" y="13630"/>
                      <a:pt x="1722549" y="12927"/>
                    </a:cubicBezTo>
                    <a:cubicBezTo>
                      <a:pt x="1730016" y="9764"/>
                      <a:pt x="1738275" y="15563"/>
                      <a:pt x="1745655" y="10643"/>
                    </a:cubicBezTo>
                    <a:cubicBezTo>
                      <a:pt x="1747500" y="9413"/>
                      <a:pt x="1752331" y="9413"/>
                      <a:pt x="1753122" y="10643"/>
                    </a:cubicBezTo>
                    <a:cubicBezTo>
                      <a:pt x="1758481" y="18374"/>
                      <a:pt x="1764807" y="13630"/>
                      <a:pt x="1771132" y="13278"/>
                    </a:cubicBezTo>
                    <a:cubicBezTo>
                      <a:pt x="1789406" y="12224"/>
                      <a:pt x="1807240" y="15826"/>
                      <a:pt x="1825074" y="18989"/>
                    </a:cubicBezTo>
                    <a:cubicBezTo>
                      <a:pt x="1832366" y="20307"/>
                      <a:pt x="1839131" y="24524"/>
                      <a:pt x="1847038" y="21185"/>
                    </a:cubicBezTo>
                    <a:cubicBezTo>
                      <a:pt x="1848443" y="20570"/>
                      <a:pt x="1850903" y="22064"/>
                      <a:pt x="1852660" y="23030"/>
                    </a:cubicBezTo>
                    <a:cubicBezTo>
                      <a:pt x="1862324" y="28389"/>
                      <a:pt x="1872340" y="31376"/>
                      <a:pt x="1883497" y="28916"/>
                    </a:cubicBezTo>
                    <a:cubicBezTo>
                      <a:pt x="1884727" y="28653"/>
                      <a:pt x="1886396" y="28389"/>
                      <a:pt x="1887363" y="28916"/>
                    </a:cubicBezTo>
                    <a:cubicBezTo>
                      <a:pt x="1903264" y="37614"/>
                      <a:pt x="1921626" y="33221"/>
                      <a:pt x="1938230" y="38844"/>
                    </a:cubicBezTo>
                    <a:cubicBezTo>
                      <a:pt x="1946137" y="41567"/>
                      <a:pt x="1956591" y="37526"/>
                      <a:pt x="1964059" y="42885"/>
                    </a:cubicBezTo>
                    <a:cubicBezTo>
                      <a:pt x="1974953" y="50792"/>
                      <a:pt x="1987780" y="49299"/>
                      <a:pt x="1999552" y="52110"/>
                    </a:cubicBezTo>
                    <a:cubicBezTo>
                      <a:pt x="2006492" y="53779"/>
                      <a:pt x="2013433" y="54570"/>
                      <a:pt x="2018528" y="60192"/>
                    </a:cubicBezTo>
                    <a:cubicBezTo>
                      <a:pt x="2019846" y="61686"/>
                      <a:pt x="2021164" y="61247"/>
                      <a:pt x="2023184" y="61247"/>
                    </a:cubicBezTo>
                    <a:cubicBezTo>
                      <a:pt x="2031706" y="61334"/>
                      <a:pt x="2040931" y="61334"/>
                      <a:pt x="2048662" y="64497"/>
                    </a:cubicBezTo>
                    <a:cubicBezTo>
                      <a:pt x="2066672" y="71877"/>
                      <a:pt x="2085385" y="77060"/>
                      <a:pt x="2103659" y="83561"/>
                    </a:cubicBezTo>
                    <a:cubicBezTo>
                      <a:pt x="2120878" y="89711"/>
                      <a:pt x="2138537" y="93840"/>
                      <a:pt x="2153735" y="105349"/>
                    </a:cubicBezTo>
                    <a:cubicBezTo>
                      <a:pt x="2160324" y="110357"/>
                      <a:pt x="2170779" y="110357"/>
                      <a:pt x="2179477" y="112465"/>
                    </a:cubicBezTo>
                    <a:cubicBezTo>
                      <a:pt x="2181058" y="112905"/>
                      <a:pt x="2183694" y="112378"/>
                      <a:pt x="2184308" y="113256"/>
                    </a:cubicBezTo>
                    <a:cubicBezTo>
                      <a:pt x="2192040" y="125116"/>
                      <a:pt x="2206623" y="121251"/>
                      <a:pt x="2216902" y="127928"/>
                    </a:cubicBezTo>
                    <a:cubicBezTo>
                      <a:pt x="2227005" y="134517"/>
                      <a:pt x="2238602" y="138734"/>
                      <a:pt x="2249496" y="144093"/>
                    </a:cubicBezTo>
                    <a:cubicBezTo>
                      <a:pt x="2258193" y="148398"/>
                      <a:pt x="2266539" y="154196"/>
                      <a:pt x="2275676" y="156656"/>
                    </a:cubicBezTo>
                    <a:cubicBezTo>
                      <a:pt x="2286395" y="159555"/>
                      <a:pt x="2294213" y="165529"/>
                      <a:pt x="2301945" y="172733"/>
                    </a:cubicBezTo>
                    <a:cubicBezTo>
                      <a:pt x="2304492" y="175193"/>
                      <a:pt x="2308182" y="177477"/>
                      <a:pt x="2311521" y="177829"/>
                    </a:cubicBezTo>
                    <a:cubicBezTo>
                      <a:pt x="2321448" y="178795"/>
                      <a:pt x="2328389" y="185823"/>
                      <a:pt x="2336647" y="189952"/>
                    </a:cubicBezTo>
                    <a:cubicBezTo>
                      <a:pt x="2341215" y="192237"/>
                      <a:pt x="2345081" y="196278"/>
                      <a:pt x="2350440" y="197859"/>
                    </a:cubicBezTo>
                    <a:cubicBezTo>
                      <a:pt x="2359577" y="200671"/>
                      <a:pt x="2367220" y="206117"/>
                      <a:pt x="2374951" y="211564"/>
                    </a:cubicBezTo>
                    <a:cubicBezTo>
                      <a:pt x="2383297" y="217451"/>
                      <a:pt x="2392346" y="222370"/>
                      <a:pt x="2400956" y="227817"/>
                    </a:cubicBezTo>
                    <a:cubicBezTo>
                      <a:pt x="2417472" y="238184"/>
                      <a:pt x="2435570" y="246267"/>
                      <a:pt x="2448660" y="261553"/>
                    </a:cubicBezTo>
                    <a:cubicBezTo>
                      <a:pt x="2451648" y="265067"/>
                      <a:pt x="2456831" y="266824"/>
                      <a:pt x="2461136" y="269109"/>
                    </a:cubicBezTo>
                    <a:cubicBezTo>
                      <a:pt x="2470975" y="274204"/>
                      <a:pt x="2479761" y="279563"/>
                      <a:pt x="2487228" y="288876"/>
                    </a:cubicBezTo>
                    <a:cubicBezTo>
                      <a:pt x="2493993" y="297398"/>
                      <a:pt x="2505853" y="301966"/>
                      <a:pt x="2515693" y="307852"/>
                    </a:cubicBezTo>
                    <a:cubicBezTo>
                      <a:pt x="2524215" y="312948"/>
                      <a:pt x="2524303" y="312684"/>
                      <a:pt x="2526060" y="326126"/>
                    </a:cubicBezTo>
                    <a:cubicBezTo>
                      <a:pt x="2526235" y="327619"/>
                      <a:pt x="2527553" y="329113"/>
                      <a:pt x="2528607" y="330255"/>
                    </a:cubicBezTo>
                    <a:cubicBezTo>
                      <a:pt x="2529574" y="331309"/>
                      <a:pt x="2530979" y="331836"/>
                      <a:pt x="2532209" y="332627"/>
                    </a:cubicBezTo>
                    <a:cubicBezTo>
                      <a:pt x="2532649" y="331221"/>
                      <a:pt x="2533176" y="329816"/>
                      <a:pt x="2533439" y="328322"/>
                    </a:cubicBezTo>
                    <a:cubicBezTo>
                      <a:pt x="2533703" y="326829"/>
                      <a:pt x="2533527" y="325247"/>
                      <a:pt x="2533527" y="323666"/>
                    </a:cubicBezTo>
                    <a:cubicBezTo>
                      <a:pt x="2535109" y="324017"/>
                      <a:pt x="2536866" y="324105"/>
                      <a:pt x="2538359" y="324808"/>
                    </a:cubicBezTo>
                    <a:cubicBezTo>
                      <a:pt x="2541873" y="326477"/>
                      <a:pt x="2554524" y="338689"/>
                      <a:pt x="2557511" y="341588"/>
                    </a:cubicBezTo>
                    <a:cubicBezTo>
                      <a:pt x="2562958" y="346859"/>
                      <a:pt x="2569020" y="351515"/>
                      <a:pt x="2574819" y="356523"/>
                    </a:cubicBezTo>
                    <a:cubicBezTo>
                      <a:pt x="2589754" y="369701"/>
                      <a:pt x="2604425" y="383231"/>
                      <a:pt x="2619712" y="395969"/>
                    </a:cubicBezTo>
                    <a:cubicBezTo>
                      <a:pt x="2631396" y="405721"/>
                      <a:pt x="2642554" y="415385"/>
                      <a:pt x="2650460" y="428915"/>
                    </a:cubicBezTo>
                    <a:cubicBezTo>
                      <a:pt x="2654502" y="435767"/>
                      <a:pt x="2663024" y="439984"/>
                      <a:pt x="2669525" y="445343"/>
                    </a:cubicBezTo>
                    <a:cubicBezTo>
                      <a:pt x="2671458" y="446925"/>
                      <a:pt x="2673830" y="447891"/>
                      <a:pt x="2675587" y="449560"/>
                    </a:cubicBezTo>
                    <a:cubicBezTo>
                      <a:pt x="2686129" y="459927"/>
                      <a:pt x="2696847" y="470118"/>
                      <a:pt x="2706863" y="481012"/>
                    </a:cubicBezTo>
                    <a:cubicBezTo>
                      <a:pt x="2715385" y="490324"/>
                      <a:pt x="2721710" y="502185"/>
                      <a:pt x="2731374" y="509828"/>
                    </a:cubicBezTo>
                    <a:cubicBezTo>
                      <a:pt x="2743673" y="519404"/>
                      <a:pt x="2749911" y="532406"/>
                      <a:pt x="2757994" y="544706"/>
                    </a:cubicBezTo>
                    <a:cubicBezTo>
                      <a:pt x="2762211" y="551119"/>
                      <a:pt x="2768272" y="556478"/>
                      <a:pt x="2774422" y="561222"/>
                    </a:cubicBezTo>
                    <a:cubicBezTo>
                      <a:pt x="2783471" y="568339"/>
                      <a:pt x="2787600" y="576773"/>
                      <a:pt x="2785580" y="588194"/>
                    </a:cubicBezTo>
                    <a:cubicBezTo>
                      <a:pt x="2785404" y="589336"/>
                      <a:pt x="2786107" y="590566"/>
                      <a:pt x="2786370" y="591796"/>
                    </a:cubicBezTo>
                    <a:cubicBezTo>
                      <a:pt x="2786985" y="590566"/>
                      <a:pt x="2787512" y="589336"/>
                      <a:pt x="2788128" y="588194"/>
                    </a:cubicBezTo>
                    <a:cubicBezTo>
                      <a:pt x="2789357" y="586085"/>
                      <a:pt x="2790675" y="583977"/>
                      <a:pt x="2791905" y="581868"/>
                    </a:cubicBezTo>
                    <a:cubicBezTo>
                      <a:pt x="2793486" y="583362"/>
                      <a:pt x="2795244" y="584592"/>
                      <a:pt x="2796474" y="586261"/>
                    </a:cubicBezTo>
                    <a:cubicBezTo>
                      <a:pt x="2806138" y="599263"/>
                      <a:pt x="2815977" y="612178"/>
                      <a:pt x="2825114" y="625531"/>
                    </a:cubicBezTo>
                    <a:cubicBezTo>
                      <a:pt x="2830121" y="632911"/>
                      <a:pt x="2833724" y="641169"/>
                      <a:pt x="2837853" y="649076"/>
                    </a:cubicBezTo>
                    <a:cubicBezTo>
                      <a:pt x="2838380" y="650130"/>
                      <a:pt x="2838643" y="652327"/>
                      <a:pt x="2839170" y="652327"/>
                    </a:cubicBezTo>
                    <a:cubicBezTo>
                      <a:pt x="2849889" y="653293"/>
                      <a:pt x="2849449" y="663396"/>
                      <a:pt x="2853666" y="669634"/>
                    </a:cubicBezTo>
                    <a:cubicBezTo>
                      <a:pt x="2855775" y="672709"/>
                      <a:pt x="2857883" y="675872"/>
                      <a:pt x="2860168" y="678683"/>
                    </a:cubicBezTo>
                    <a:cubicBezTo>
                      <a:pt x="2874312" y="695990"/>
                      <a:pt x="2889071" y="713122"/>
                      <a:pt x="2897945" y="733855"/>
                    </a:cubicBezTo>
                    <a:cubicBezTo>
                      <a:pt x="2902952" y="745540"/>
                      <a:pt x="2911298" y="754501"/>
                      <a:pt x="2917887" y="764867"/>
                    </a:cubicBezTo>
                    <a:cubicBezTo>
                      <a:pt x="2922631" y="772335"/>
                      <a:pt x="2927551" y="778485"/>
                      <a:pt x="2922105" y="787534"/>
                    </a:cubicBezTo>
                    <a:cubicBezTo>
                      <a:pt x="2921138" y="789115"/>
                      <a:pt x="2921753" y="791751"/>
                      <a:pt x="2921841" y="793947"/>
                    </a:cubicBezTo>
                    <a:cubicBezTo>
                      <a:pt x="2921841" y="794738"/>
                      <a:pt x="2922280" y="795441"/>
                      <a:pt x="2922544" y="796231"/>
                    </a:cubicBezTo>
                    <a:cubicBezTo>
                      <a:pt x="2923510" y="795704"/>
                      <a:pt x="2924564" y="795265"/>
                      <a:pt x="2925267" y="794474"/>
                    </a:cubicBezTo>
                    <a:cubicBezTo>
                      <a:pt x="2932647" y="786480"/>
                      <a:pt x="2932559" y="786480"/>
                      <a:pt x="2937479" y="796056"/>
                    </a:cubicBezTo>
                    <a:cubicBezTo>
                      <a:pt x="2943980" y="808619"/>
                      <a:pt x="2951711" y="820742"/>
                      <a:pt x="2957070" y="833833"/>
                    </a:cubicBezTo>
                    <a:cubicBezTo>
                      <a:pt x="2961726" y="845254"/>
                      <a:pt x="2971215" y="854127"/>
                      <a:pt x="2973850" y="866163"/>
                    </a:cubicBezTo>
                    <a:cubicBezTo>
                      <a:pt x="2977452" y="882592"/>
                      <a:pt x="2986677" y="895945"/>
                      <a:pt x="2995199" y="909738"/>
                    </a:cubicBezTo>
                    <a:cubicBezTo>
                      <a:pt x="2998625" y="915361"/>
                      <a:pt x="2997834" y="921071"/>
                      <a:pt x="2997219" y="926870"/>
                    </a:cubicBezTo>
                    <a:cubicBezTo>
                      <a:pt x="2996956" y="929242"/>
                      <a:pt x="2995550" y="931438"/>
                      <a:pt x="2995199" y="933810"/>
                    </a:cubicBezTo>
                    <a:cubicBezTo>
                      <a:pt x="2995023" y="935128"/>
                      <a:pt x="2996077" y="936622"/>
                      <a:pt x="2996604" y="938027"/>
                    </a:cubicBezTo>
                    <a:cubicBezTo>
                      <a:pt x="2997571" y="937061"/>
                      <a:pt x="2998537" y="936182"/>
                      <a:pt x="2999416" y="935216"/>
                    </a:cubicBezTo>
                    <a:cubicBezTo>
                      <a:pt x="3000909" y="933635"/>
                      <a:pt x="3002315" y="931965"/>
                      <a:pt x="3003721" y="930296"/>
                    </a:cubicBezTo>
                    <a:cubicBezTo>
                      <a:pt x="3005214" y="932141"/>
                      <a:pt x="3007323" y="933810"/>
                      <a:pt x="3008201" y="936007"/>
                    </a:cubicBezTo>
                    <a:cubicBezTo>
                      <a:pt x="3019886" y="964383"/>
                      <a:pt x="3031482" y="992760"/>
                      <a:pt x="3042816" y="1021313"/>
                    </a:cubicBezTo>
                    <a:cubicBezTo>
                      <a:pt x="3049317" y="1037829"/>
                      <a:pt x="3053622" y="1055224"/>
                      <a:pt x="3063110" y="1070599"/>
                    </a:cubicBezTo>
                    <a:cubicBezTo>
                      <a:pt x="3065394" y="1074289"/>
                      <a:pt x="3061177" y="1080175"/>
                      <a:pt x="3066009" y="1083777"/>
                    </a:cubicBezTo>
                    <a:cubicBezTo>
                      <a:pt x="3062934" y="1101260"/>
                      <a:pt x="3076727" y="1113559"/>
                      <a:pt x="3079978" y="1129109"/>
                    </a:cubicBezTo>
                    <a:cubicBezTo>
                      <a:pt x="3080065" y="1129461"/>
                      <a:pt x="3080768" y="1129724"/>
                      <a:pt x="3080856" y="1130076"/>
                    </a:cubicBezTo>
                    <a:cubicBezTo>
                      <a:pt x="3083580" y="1150458"/>
                      <a:pt x="3093771" y="1168731"/>
                      <a:pt x="3097373" y="1188762"/>
                    </a:cubicBezTo>
                    <a:cubicBezTo>
                      <a:pt x="3098954" y="1197635"/>
                      <a:pt x="3104401" y="1205630"/>
                      <a:pt x="3103259" y="1215294"/>
                    </a:cubicBezTo>
                    <a:cubicBezTo>
                      <a:pt x="3102820" y="1219247"/>
                      <a:pt x="3104840" y="1223376"/>
                      <a:pt x="3105192" y="1227506"/>
                    </a:cubicBezTo>
                    <a:cubicBezTo>
                      <a:pt x="3105719" y="1232865"/>
                      <a:pt x="3106422" y="1237697"/>
                      <a:pt x="3108881" y="1243056"/>
                    </a:cubicBezTo>
                    <a:cubicBezTo>
                      <a:pt x="3111869" y="1249732"/>
                      <a:pt x="3114153" y="1257639"/>
                      <a:pt x="3115471" y="1265107"/>
                    </a:cubicBezTo>
                    <a:cubicBezTo>
                      <a:pt x="3116876" y="1272838"/>
                      <a:pt x="3115207" y="1280657"/>
                      <a:pt x="3120654" y="1288037"/>
                    </a:cubicBezTo>
                    <a:cubicBezTo>
                      <a:pt x="3123729" y="1292254"/>
                      <a:pt x="3123992" y="1299370"/>
                      <a:pt x="3123465" y="1304992"/>
                    </a:cubicBezTo>
                    <a:cubicBezTo>
                      <a:pt x="3121884" y="1319313"/>
                      <a:pt x="3127331" y="1332051"/>
                      <a:pt x="3131021" y="1345230"/>
                    </a:cubicBezTo>
                    <a:cubicBezTo>
                      <a:pt x="3133568" y="1354542"/>
                      <a:pt x="3135326" y="1363503"/>
                      <a:pt x="3127331" y="1371234"/>
                    </a:cubicBezTo>
                    <a:cubicBezTo>
                      <a:pt x="3126628" y="1371937"/>
                      <a:pt x="3126628" y="1373518"/>
                      <a:pt x="3126365" y="1374748"/>
                    </a:cubicBezTo>
                    <a:cubicBezTo>
                      <a:pt x="3127594" y="1374397"/>
                      <a:pt x="3129264" y="1374397"/>
                      <a:pt x="3129966" y="1373606"/>
                    </a:cubicBezTo>
                    <a:cubicBezTo>
                      <a:pt x="3134095" y="1368686"/>
                      <a:pt x="3136116" y="1372903"/>
                      <a:pt x="3136643" y="1375715"/>
                    </a:cubicBezTo>
                    <a:cubicBezTo>
                      <a:pt x="3138049" y="1383534"/>
                      <a:pt x="3138927" y="1391528"/>
                      <a:pt x="3139367" y="1399523"/>
                    </a:cubicBezTo>
                    <a:cubicBezTo>
                      <a:pt x="3139894" y="1410856"/>
                      <a:pt x="3141212" y="1421926"/>
                      <a:pt x="3144550" y="1432820"/>
                    </a:cubicBezTo>
                    <a:cubicBezTo>
                      <a:pt x="3145429" y="1435631"/>
                      <a:pt x="3144726" y="1438882"/>
                      <a:pt x="3144638" y="1441957"/>
                    </a:cubicBezTo>
                    <a:cubicBezTo>
                      <a:pt x="3144550" y="1455047"/>
                      <a:pt x="3147625" y="1467698"/>
                      <a:pt x="3149382" y="1480524"/>
                    </a:cubicBezTo>
                    <a:cubicBezTo>
                      <a:pt x="3150612" y="1489398"/>
                      <a:pt x="3152281" y="1499237"/>
                      <a:pt x="3147713" y="1508374"/>
                    </a:cubicBezTo>
                    <a:cubicBezTo>
                      <a:pt x="3146483" y="1510834"/>
                      <a:pt x="3146834" y="1514436"/>
                      <a:pt x="3147361" y="1517335"/>
                    </a:cubicBezTo>
                    <a:cubicBezTo>
                      <a:pt x="3148855" y="1525418"/>
                      <a:pt x="3151491" y="1533324"/>
                      <a:pt x="3152281" y="1541407"/>
                    </a:cubicBezTo>
                    <a:cubicBezTo>
                      <a:pt x="3153072" y="1548875"/>
                      <a:pt x="3154390" y="1557045"/>
                      <a:pt x="3146044" y="1562492"/>
                    </a:cubicBezTo>
                    <a:cubicBezTo>
                      <a:pt x="3144199" y="1563722"/>
                      <a:pt x="3143759" y="1567148"/>
                      <a:pt x="3142705" y="1569608"/>
                    </a:cubicBezTo>
                    <a:cubicBezTo>
                      <a:pt x="3144814" y="1568817"/>
                      <a:pt x="3147537" y="1568554"/>
                      <a:pt x="3148943" y="1567060"/>
                    </a:cubicBezTo>
                    <a:cubicBezTo>
                      <a:pt x="3152193" y="1563370"/>
                      <a:pt x="3153160" y="1567236"/>
                      <a:pt x="3154565" y="1568554"/>
                    </a:cubicBezTo>
                    <a:cubicBezTo>
                      <a:pt x="3155268" y="1569257"/>
                      <a:pt x="3155532" y="1571189"/>
                      <a:pt x="3155093" y="1572156"/>
                    </a:cubicBezTo>
                    <a:cubicBezTo>
                      <a:pt x="3150612" y="1581293"/>
                      <a:pt x="3159134" y="1591396"/>
                      <a:pt x="3152808" y="1600533"/>
                    </a:cubicBezTo>
                    <a:cubicBezTo>
                      <a:pt x="3152018" y="1601675"/>
                      <a:pt x="3155005" y="1604925"/>
                      <a:pt x="3155005" y="1607122"/>
                    </a:cubicBezTo>
                    <a:cubicBezTo>
                      <a:pt x="3154917" y="1614062"/>
                      <a:pt x="3155093" y="1621266"/>
                      <a:pt x="3153511" y="1627943"/>
                    </a:cubicBezTo>
                    <a:cubicBezTo>
                      <a:pt x="3152369" y="1632863"/>
                      <a:pt x="3154038" y="1636553"/>
                      <a:pt x="3154565" y="1640857"/>
                    </a:cubicBezTo>
                    <a:cubicBezTo>
                      <a:pt x="3155093" y="1644547"/>
                      <a:pt x="3153863" y="1648501"/>
                      <a:pt x="3154390" y="1653157"/>
                    </a:cubicBezTo>
                    <a:cubicBezTo>
                      <a:pt x="3155532" y="1662821"/>
                      <a:pt x="3152545" y="1673012"/>
                      <a:pt x="3151315" y="1682939"/>
                    </a:cubicBezTo>
                    <a:cubicBezTo>
                      <a:pt x="3150876" y="1686278"/>
                      <a:pt x="3150524" y="1689528"/>
                      <a:pt x="3149909" y="1692867"/>
                    </a:cubicBezTo>
                    <a:cubicBezTo>
                      <a:pt x="3148943" y="1697875"/>
                      <a:pt x="3151930" y="1702443"/>
                      <a:pt x="3150261" y="1707802"/>
                    </a:cubicBezTo>
                    <a:cubicBezTo>
                      <a:pt x="3148767" y="1712634"/>
                      <a:pt x="3150173" y="1718169"/>
                      <a:pt x="3149909" y="1723440"/>
                    </a:cubicBezTo>
                    <a:cubicBezTo>
                      <a:pt x="3149119" y="1738112"/>
                      <a:pt x="3147625" y="1752695"/>
                      <a:pt x="3147625" y="1767367"/>
                    </a:cubicBezTo>
                    <a:cubicBezTo>
                      <a:pt x="3147625" y="1773253"/>
                      <a:pt x="3139191" y="1775977"/>
                      <a:pt x="3143496" y="1783005"/>
                    </a:cubicBezTo>
                    <a:cubicBezTo>
                      <a:pt x="3146571" y="1788013"/>
                      <a:pt x="3144814" y="1793372"/>
                      <a:pt x="3142178" y="1798467"/>
                    </a:cubicBezTo>
                    <a:cubicBezTo>
                      <a:pt x="3141475" y="1799873"/>
                      <a:pt x="3141563" y="1802069"/>
                      <a:pt x="3142178" y="1803651"/>
                    </a:cubicBezTo>
                    <a:cubicBezTo>
                      <a:pt x="3145692" y="1813227"/>
                      <a:pt x="3142705" y="1819991"/>
                      <a:pt x="3133920" y="1824735"/>
                    </a:cubicBezTo>
                    <a:cubicBezTo>
                      <a:pt x="3132778" y="1825350"/>
                      <a:pt x="3132338" y="1827107"/>
                      <a:pt x="3131636" y="1828425"/>
                    </a:cubicBezTo>
                    <a:cubicBezTo>
                      <a:pt x="3133129" y="1828777"/>
                      <a:pt x="3134535" y="1829479"/>
                      <a:pt x="3135940" y="1829392"/>
                    </a:cubicBezTo>
                    <a:cubicBezTo>
                      <a:pt x="3141212" y="1829128"/>
                      <a:pt x="3142530" y="1830094"/>
                      <a:pt x="3141739" y="1834136"/>
                    </a:cubicBezTo>
                    <a:cubicBezTo>
                      <a:pt x="3140948" y="1838616"/>
                      <a:pt x="3140333" y="1843097"/>
                      <a:pt x="3139455" y="1847577"/>
                    </a:cubicBezTo>
                    <a:cubicBezTo>
                      <a:pt x="3138752" y="1851179"/>
                      <a:pt x="3137698" y="1854693"/>
                      <a:pt x="3136907" y="1858296"/>
                    </a:cubicBezTo>
                    <a:cubicBezTo>
                      <a:pt x="3136028" y="1862249"/>
                      <a:pt x="3135062" y="1866290"/>
                      <a:pt x="3134271" y="1870331"/>
                    </a:cubicBezTo>
                    <a:cubicBezTo>
                      <a:pt x="3132514" y="1879644"/>
                      <a:pt x="3130406" y="1888956"/>
                      <a:pt x="3129176" y="1898357"/>
                    </a:cubicBezTo>
                    <a:cubicBezTo>
                      <a:pt x="3128737" y="1902222"/>
                      <a:pt x="3127946" y="1903452"/>
                      <a:pt x="3123992" y="1903365"/>
                    </a:cubicBezTo>
                    <a:cubicBezTo>
                      <a:pt x="3112659" y="1903101"/>
                      <a:pt x="3101238" y="1903452"/>
                      <a:pt x="3089905" y="1903101"/>
                    </a:cubicBezTo>
                    <a:cubicBezTo>
                      <a:pt x="3087270" y="1903013"/>
                      <a:pt x="3083843" y="1901608"/>
                      <a:pt x="3082350" y="1899587"/>
                    </a:cubicBezTo>
                    <a:cubicBezTo>
                      <a:pt x="3079450" y="1895633"/>
                      <a:pt x="3084546" y="1874285"/>
                      <a:pt x="3089114" y="1872089"/>
                    </a:cubicBezTo>
                    <a:cubicBezTo>
                      <a:pt x="3092277" y="1870507"/>
                      <a:pt x="3092365" y="1870068"/>
                      <a:pt x="3091399" y="1866817"/>
                    </a:cubicBezTo>
                    <a:cubicBezTo>
                      <a:pt x="3088236" y="1856099"/>
                      <a:pt x="3088148" y="1845205"/>
                      <a:pt x="3092365" y="1834575"/>
                    </a:cubicBezTo>
                    <a:cubicBezTo>
                      <a:pt x="3092804" y="1833521"/>
                      <a:pt x="3094825" y="1833169"/>
                      <a:pt x="3096846" y="1833082"/>
                    </a:cubicBezTo>
                    <a:cubicBezTo>
                      <a:pt x="3097197" y="1834926"/>
                      <a:pt x="3097285" y="1836596"/>
                      <a:pt x="3096582" y="1837211"/>
                    </a:cubicBezTo>
                    <a:cubicBezTo>
                      <a:pt x="3093331" y="1839846"/>
                      <a:pt x="3096758" y="1840900"/>
                      <a:pt x="3097900" y="1841779"/>
                    </a:cubicBezTo>
                    <a:cubicBezTo>
                      <a:pt x="3098866" y="1842570"/>
                      <a:pt x="3100711" y="1842130"/>
                      <a:pt x="3102205" y="1842306"/>
                    </a:cubicBezTo>
                    <a:cubicBezTo>
                      <a:pt x="3102029" y="1840813"/>
                      <a:pt x="3102117" y="1839143"/>
                      <a:pt x="3101502" y="1837914"/>
                    </a:cubicBezTo>
                    <a:cubicBezTo>
                      <a:pt x="3100448" y="1835981"/>
                      <a:pt x="3098866" y="1834311"/>
                      <a:pt x="3097548" y="1832554"/>
                    </a:cubicBezTo>
                    <a:cubicBezTo>
                      <a:pt x="3097548" y="1830797"/>
                      <a:pt x="3098075" y="1828777"/>
                      <a:pt x="3097461" y="1827371"/>
                    </a:cubicBezTo>
                    <a:cubicBezTo>
                      <a:pt x="3092804" y="1816829"/>
                      <a:pt x="3096670" y="1807604"/>
                      <a:pt x="3101502" y="1798379"/>
                    </a:cubicBezTo>
                    <a:cubicBezTo>
                      <a:pt x="3102117" y="1797149"/>
                      <a:pt x="3102468" y="1795304"/>
                      <a:pt x="3102117" y="1793987"/>
                    </a:cubicBezTo>
                    <a:cubicBezTo>
                      <a:pt x="3099393" y="1783620"/>
                      <a:pt x="3098163" y="1773341"/>
                      <a:pt x="3102644" y="1763062"/>
                    </a:cubicBezTo>
                    <a:cubicBezTo>
                      <a:pt x="3103347" y="1761481"/>
                      <a:pt x="3102292" y="1759021"/>
                      <a:pt x="3101853" y="1757000"/>
                    </a:cubicBezTo>
                    <a:cubicBezTo>
                      <a:pt x="3101502" y="1755507"/>
                      <a:pt x="3100887" y="1754013"/>
                      <a:pt x="3100360" y="1752520"/>
                    </a:cubicBezTo>
                    <a:cubicBezTo>
                      <a:pt x="3101941" y="1753310"/>
                      <a:pt x="3103698" y="1753750"/>
                      <a:pt x="3104928" y="1754892"/>
                    </a:cubicBezTo>
                    <a:cubicBezTo>
                      <a:pt x="3108355" y="1758142"/>
                      <a:pt x="3108179" y="1754979"/>
                      <a:pt x="3108003" y="1753135"/>
                    </a:cubicBezTo>
                    <a:cubicBezTo>
                      <a:pt x="3107388" y="1748215"/>
                      <a:pt x="3107212" y="1743031"/>
                      <a:pt x="3105280" y="1738551"/>
                    </a:cubicBezTo>
                    <a:cubicBezTo>
                      <a:pt x="3101326" y="1729414"/>
                      <a:pt x="3104664" y="1722122"/>
                      <a:pt x="3109233" y="1714655"/>
                    </a:cubicBezTo>
                    <a:cubicBezTo>
                      <a:pt x="3110024" y="1713337"/>
                      <a:pt x="3110112" y="1710438"/>
                      <a:pt x="3109233" y="1709471"/>
                    </a:cubicBezTo>
                    <a:cubicBezTo>
                      <a:pt x="3102292" y="1701477"/>
                      <a:pt x="3106158" y="1692428"/>
                      <a:pt x="3106422" y="1683730"/>
                    </a:cubicBezTo>
                    <a:cubicBezTo>
                      <a:pt x="3106509" y="1680480"/>
                      <a:pt x="3107915" y="1677229"/>
                      <a:pt x="3108003" y="1673978"/>
                    </a:cubicBezTo>
                    <a:cubicBezTo>
                      <a:pt x="3108003" y="1672221"/>
                      <a:pt x="3106509" y="1670376"/>
                      <a:pt x="3105719" y="1668619"/>
                    </a:cubicBezTo>
                    <a:cubicBezTo>
                      <a:pt x="3107388" y="1669146"/>
                      <a:pt x="3109321" y="1670289"/>
                      <a:pt x="3110639" y="1669849"/>
                    </a:cubicBezTo>
                    <a:cubicBezTo>
                      <a:pt x="3111781" y="1669498"/>
                      <a:pt x="3113186" y="1666159"/>
                      <a:pt x="3112747" y="1665808"/>
                    </a:cubicBezTo>
                    <a:cubicBezTo>
                      <a:pt x="3106422" y="1659658"/>
                      <a:pt x="3111956" y="1650785"/>
                      <a:pt x="3107212" y="1643932"/>
                    </a:cubicBezTo>
                    <a:cubicBezTo>
                      <a:pt x="3102732" y="1637431"/>
                      <a:pt x="3108267" y="1630139"/>
                      <a:pt x="3108267" y="1623111"/>
                    </a:cubicBezTo>
                    <a:cubicBezTo>
                      <a:pt x="3108267" y="1621266"/>
                      <a:pt x="3110814" y="1619333"/>
                      <a:pt x="3110639" y="1617664"/>
                    </a:cubicBezTo>
                    <a:cubicBezTo>
                      <a:pt x="3109760" y="1609845"/>
                      <a:pt x="3108091" y="1602114"/>
                      <a:pt x="3107124" y="1594295"/>
                    </a:cubicBezTo>
                    <a:cubicBezTo>
                      <a:pt x="3106597" y="1589902"/>
                      <a:pt x="3106773" y="1585422"/>
                      <a:pt x="3106949" y="1581029"/>
                    </a:cubicBezTo>
                    <a:cubicBezTo>
                      <a:pt x="3106949" y="1580150"/>
                      <a:pt x="3108706" y="1579360"/>
                      <a:pt x="3109584" y="1578481"/>
                    </a:cubicBezTo>
                    <a:cubicBezTo>
                      <a:pt x="3110024" y="1579623"/>
                      <a:pt x="3110727" y="1580765"/>
                      <a:pt x="3110727" y="1581908"/>
                    </a:cubicBezTo>
                    <a:cubicBezTo>
                      <a:pt x="3110639" y="1585070"/>
                      <a:pt x="3111341" y="1587179"/>
                      <a:pt x="3114944" y="1585685"/>
                    </a:cubicBezTo>
                    <a:cubicBezTo>
                      <a:pt x="3115383" y="1585510"/>
                      <a:pt x="3114592" y="1582259"/>
                      <a:pt x="3114328" y="1580502"/>
                    </a:cubicBezTo>
                    <a:cubicBezTo>
                      <a:pt x="3114153" y="1579711"/>
                      <a:pt x="3113889" y="1578921"/>
                      <a:pt x="3113450" y="1578218"/>
                    </a:cubicBezTo>
                    <a:cubicBezTo>
                      <a:pt x="3106158" y="1567851"/>
                      <a:pt x="3104752" y="1557045"/>
                      <a:pt x="3110639" y="1545536"/>
                    </a:cubicBezTo>
                    <a:cubicBezTo>
                      <a:pt x="3111341" y="1544130"/>
                      <a:pt x="3111517" y="1541495"/>
                      <a:pt x="3110727" y="1540441"/>
                    </a:cubicBezTo>
                    <a:cubicBezTo>
                      <a:pt x="3106861" y="1535609"/>
                      <a:pt x="3104577" y="1530337"/>
                      <a:pt x="3105719" y="1524188"/>
                    </a:cubicBezTo>
                    <a:cubicBezTo>
                      <a:pt x="3106685" y="1519180"/>
                      <a:pt x="3102907" y="1514612"/>
                      <a:pt x="3105280" y="1509165"/>
                    </a:cubicBezTo>
                    <a:cubicBezTo>
                      <a:pt x="3106597" y="1506090"/>
                      <a:pt x="3104313" y="1501521"/>
                      <a:pt x="3103698" y="1497568"/>
                    </a:cubicBezTo>
                    <a:cubicBezTo>
                      <a:pt x="3111956" y="1496426"/>
                      <a:pt x="3105719" y="1490364"/>
                      <a:pt x="3105280" y="1489134"/>
                    </a:cubicBezTo>
                    <a:cubicBezTo>
                      <a:pt x="3101150" y="1479558"/>
                      <a:pt x="3101238" y="1469103"/>
                      <a:pt x="3098339" y="1459264"/>
                    </a:cubicBezTo>
                    <a:cubicBezTo>
                      <a:pt x="3097373" y="1456101"/>
                      <a:pt x="3096494" y="1451181"/>
                      <a:pt x="3098075" y="1449248"/>
                    </a:cubicBezTo>
                    <a:cubicBezTo>
                      <a:pt x="3102995" y="1443187"/>
                      <a:pt x="3098778" y="1438267"/>
                      <a:pt x="3097900" y="1432820"/>
                    </a:cubicBezTo>
                    <a:cubicBezTo>
                      <a:pt x="3095967" y="1420872"/>
                      <a:pt x="3094298" y="1408924"/>
                      <a:pt x="3092629" y="1396975"/>
                    </a:cubicBezTo>
                    <a:cubicBezTo>
                      <a:pt x="3092453" y="1395482"/>
                      <a:pt x="3093331" y="1393813"/>
                      <a:pt x="3093683" y="1392231"/>
                    </a:cubicBezTo>
                    <a:cubicBezTo>
                      <a:pt x="3094298" y="1393637"/>
                      <a:pt x="3094737" y="1395130"/>
                      <a:pt x="3095616" y="1396360"/>
                    </a:cubicBezTo>
                    <a:cubicBezTo>
                      <a:pt x="3096582" y="1397678"/>
                      <a:pt x="3097988" y="1398645"/>
                      <a:pt x="3099306" y="1399787"/>
                    </a:cubicBezTo>
                    <a:cubicBezTo>
                      <a:pt x="3099657" y="1398205"/>
                      <a:pt x="3100887" y="1396185"/>
                      <a:pt x="3100360" y="1395130"/>
                    </a:cubicBezTo>
                    <a:cubicBezTo>
                      <a:pt x="3097636" y="1389684"/>
                      <a:pt x="3095264" y="1383709"/>
                      <a:pt x="3091135" y="1379405"/>
                    </a:cubicBezTo>
                    <a:cubicBezTo>
                      <a:pt x="3089202" y="1377296"/>
                      <a:pt x="3086567" y="1377999"/>
                      <a:pt x="3088412" y="1373606"/>
                    </a:cubicBezTo>
                    <a:cubicBezTo>
                      <a:pt x="3090784" y="1368072"/>
                      <a:pt x="3091311" y="1361746"/>
                      <a:pt x="3092541" y="1355684"/>
                    </a:cubicBezTo>
                    <a:cubicBezTo>
                      <a:pt x="3092716" y="1354981"/>
                      <a:pt x="3092365" y="1353839"/>
                      <a:pt x="3091838" y="1353400"/>
                    </a:cubicBezTo>
                    <a:cubicBezTo>
                      <a:pt x="3078396" y="1342243"/>
                      <a:pt x="3084810" y="1324232"/>
                      <a:pt x="3077166" y="1310967"/>
                    </a:cubicBezTo>
                    <a:cubicBezTo>
                      <a:pt x="3075409" y="1307892"/>
                      <a:pt x="3078572" y="1308858"/>
                      <a:pt x="3080417" y="1310264"/>
                    </a:cubicBezTo>
                    <a:cubicBezTo>
                      <a:pt x="3081120" y="1310791"/>
                      <a:pt x="3082701" y="1310352"/>
                      <a:pt x="3083931" y="1310352"/>
                    </a:cubicBezTo>
                    <a:cubicBezTo>
                      <a:pt x="3083580" y="1309385"/>
                      <a:pt x="3083228" y="1308507"/>
                      <a:pt x="3082789" y="1307540"/>
                    </a:cubicBezTo>
                    <a:cubicBezTo>
                      <a:pt x="3081559" y="1304553"/>
                      <a:pt x="3081120" y="1300512"/>
                      <a:pt x="3078923" y="1298843"/>
                    </a:cubicBezTo>
                    <a:cubicBezTo>
                      <a:pt x="3074004" y="1294977"/>
                      <a:pt x="3073213" y="1290057"/>
                      <a:pt x="3074443" y="1284962"/>
                    </a:cubicBezTo>
                    <a:cubicBezTo>
                      <a:pt x="3075409" y="1280657"/>
                      <a:pt x="3067590" y="1276879"/>
                      <a:pt x="3074092" y="1272487"/>
                    </a:cubicBezTo>
                    <a:cubicBezTo>
                      <a:pt x="3074794" y="1271959"/>
                      <a:pt x="3074267" y="1267918"/>
                      <a:pt x="3073125" y="1266688"/>
                    </a:cubicBezTo>
                    <a:cubicBezTo>
                      <a:pt x="3065570" y="1258869"/>
                      <a:pt x="3065394" y="1248766"/>
                      <a:pt x="3063637" y="1239102"/>
                    </a:cubicBezTo>
                    <a:cubicBezTo>
                      <a:pt x="3063022" y="1235588"/>
                      <a:pt x="3060650" y="1232513"/>
                      <a:pt x="3059420" y="1229087"/>
                    </a:cubicBezTo>
                    <a:cubicBezTo>
                      <a:pt x="3058981" y="1227769"/>
                      <a:pt x="3059508" y="1226100"/>
                      <a:pt x="3059508" y="1224606"/>
                    </a:cubicBezTo>
                    <a:cubicBezTo>
                      <a:pt x="3060474" y="1225309"/>
                      <a:pt x="3061353" y="1226100"/>
                      <a:pt x="3062319" y="1226803"/>
                    </a:cubicBezTo>
                    <a:cubicBezTo>
                      <a:pt x="3062671" y="1225397"/>
                      <a:pt x="3063725" y="1223376"/>
                      <a:pt x="3063198" y="1222674"/>
                    </a:cubicBezTo>
                    <a:cubicBezTo>
                      <a:pt x="3053446" y="1210550"/>
                      <a:pt x="3050722" y="1195527"/>
                      <a:pt x="3045890" y="1181294"/>
                    </a:cubicBezTo>
                    <a:cubicBezTo>
                      <a:pt x="3045539" y="1180240"/>
                      <a:pt x="3047208" y="1178219"/>
                      <a:pt x="3048350" y="1177165"/>
                    </a:cubicBezTo>
                    <a:cubicBezTo>
                      <a:pt x="3049668" y="1176023"/>
                      <a:pt x="3051601" y="1175496"/>
                      <a:pt x="3053270" y="1174705"/>
                    </a:cubicBezTo>
                    <a:cubicBezTo>
                      <a:pt x="3052128" y="1173036"/>
                      <a:pt x="3051250" y="1170313"/>
                      <a:pt x="3049668" y="1169786"/>
                    </a:cubicBezTo>
                    <a:cubicBezTo>
                      <a:pt x="3041937" y="1167150"/>
                      <a:pt x="3040531" y="1161176"/>
                      <a:pt x="3040092" y="1154148"/>
                    </a:cubicBezTo>
                    <a:cubicBezTo>
                      <a:pt x="3039741" y="1149755"/>
                      <a:pt x="3037632" y="1145186"/>
                      <a:pt x="3038423" y="1141145"/>
                    </a:cubicBezTo>
                    <a:cubicBezTo>
                      <a:pt x="3039477" y="1135259"/>
                      <a:pt x="3035524" y="1132887"/>
                      <a:pt x="3033064" y="1129109"/>
                    </a:cubicBezTo>
                    <a:cubicBezTo>
                      <a:pt x="3030692" y="1125419"/>
                      <a:pt x="3029725" y="1120939"/>
                      <a:pt x="3028320" y="1116722"/>
                    </a:cubicBezTo>
                    <a:cubicBezTo>
                      <a:pt x="3026123" y="1110221"/>
                      <a:pt x="3024015" y="1103632"/>
                      <a:pt x="3022433" y="1096515"/>
                    </a:cubicBezTo>
                    <a:cubicBezTo>
                      <a:pt x="3024893" y="1093529"/>
                      <a:pt x="3025772" y="1091508"/>
                      <a:pt x="3021819" y="1090629"/>
                    </a:cubicBezTo>
                    <a:cubicBezTo>
                      <a:pt x="3017426" y="1079120"/>
                      <a:pt x="3010398" y="1069017"/>
                      <a:pt x="3005741" y="1057508"/>
                    </a:cubicBezTo>
                    <a:cubicBezTo>
                      <a:pt x="3003018" y="1050831"/>
                      <a:pt x="3005214" y="1048547"/>
                      <a:pt x="3010661" y="1046702"/>
                    </a:cubicBezTo>
                    <a:cubicBezTo>
                      <a:pt x="3011539" y="1048459"/>
                      <a:pt x="3011803" y="1049602"/>
                      <a:pt x="3012067" y="1050656"/>
                    </a:cubicBezTo>
                    <a:cubicBezTo>
                      <a:pt x="3012682" y="1050480"/>
                      <a:pt x="3013209" y="1050304"/>
                      <a:pt x="3013824" y="1050129"/>
                    </a:cubicBezTo>
                    <a:cubicBezTo>
                      <a:pt x="3013033" y="1048723"/>
                      <a:pt x="3012242" y="1047405"/>
                      <a:pt x="3011364" y="1046000"/>
                    </a:cubicBezTo>
                    <a:cubicBezTo>
                      <a:pt x="3010134" y="1044330"/>
                      <a:pt x="3009167" y="1042222"/>
                      <a:pt x="3007586" y="1041080"/>
                    </a:cubicBezTo>
                    <a:cubicBezTo>
                      <a:pt x="2995462" y="1032119"/>
                      <a:pt x="2989664" y="1020258"/>
                      <a:pt x="2990279" y="1005148"/>
                    </a:cubicBezTo>
                    <a:cubicBezTo>
                      <a:pt x="2990367" y="1002863"/>
                      <a:pt x="2989840" y="999349"/>
                      <a:pt x="2988258" y="998295"/>
                    </a:cubicBezTo>
                    <a:cubicBezTo>
                      <a:pt x="2977277" y="991091"/>
                      <a:pt x="2976574" y="977649"/>
                      <a:pt x="2969546" y="968073"/>
                    </a:cubicBezTo>
                    <a:cubicBezTo>
                      <a:pt x="2968755" y="966931"/>
                      <a:pt x="2970160" y="964208"/>
                      <a:pt x="2970600" y="962187"/>
                    </a:cubicBezTo>
                    <a:cubicBezTo>
                      <a:pt x="2971830" y="963329"/>
                      <a:pt x="2973147" y="964471"/>
                      <a:pt x="2974290" y="965789"/>
                    </a:cubicBezTo>
                    <a:cubicBezTo>
                      <a:pt x="2974729" y="966316"/>
                      <a:pt x="2974290" y="967634"/>
                      <a:pt x="2974729" y="968161"/>
                    </a:cubicBezTo>
                    <a:cubicBezTo>
                      <a:pt x="2976574" y="970621"/>
                      <a:pt x="2978507" y="972905"/>
                      <a:pt x="2980439" y="975189"/>
                    </a:cubicBezTo>
                    <a:cubicBezTo>
                      <a:pt x="2983778" y="971851"/>
                      <a:pt x="2980176" y="967283"/>
                      <a:pt x="2979385" y="966141"/>
                    </a:cubicBezTo>
                    <a:cubicBezTo>
                      <a:pt x="2976222" y="961133"/>
                      <a:pt x="2971654" y="956740"/>
                      <a:pt x="2966822" y="953314"/>
                    </a:cubicBezTo>
                    <a:cubicBezTo>
                      <a:pt x="2963571" y="951030"/>
                      <a:pt x="2961287" y="949800"/>
                      <a:pt x="2961375" y="945056"/>
                    </a:cubicBezTo>
                    <a:cubicBezTo>
                      <a:pt x="2961463" y="939345"/>
                      <a:pt x="2959969" y="933547"/>
                      <a:pt x="2958915" y="927836"/>
                    </a:cubicBezTo>
                    <a:cubicBezTo>
                      <a:pt x="2958739" y="926694"/>
                      <a:pt x="2957861" y="925025"/>
                      <a:pt x="2956982" y="924849"/>
                    </a:cubicBezTo>
                    <a:cubicBezTo>
                      <a:pt x="2948285" y="922741"/>
                      <a:pt x="2945913" y="914482"/>
                      <a:pt x="2943804" y="908245"/>
                    </a:cubicBezTo>
                    <a:cubicBezTo>
                      <a:pt x="2941696" y="902007"/>
                      <a:pt x="2934316" y="895857"/>
                      <a:pt x="2939939" y="887775"/>
                    </a:cubicBezTo>
                    <a:cubicBezTo>
                      <a:pt x="2940202" y="887336"/>
                      <a:pt x="2938533" y="885051"/>
                      <a:pt x="2937303" y="884261"/>
                    </a:cubicBezTo>
                    <a:cubicBezTo>
                      <a:pt x="2925531" y="876354"/>
                      <a:pt x="2922544" y="862209"/>
                      <a:pt x="2914461" y="851755"/>
                    </a:cubicBezTo>
                    <a:cubicBezTo>
                      <a:pt x="2908751" y="844375"/>
                      <a:pt x="2904270" y="835941"/>
                      <a:pt x="2899438" y="827859"/>
                    </a:cubicBezTo>
                    <a:cubicBezTo>
                      <a:pt x="2898823" y="826804"/>
                      <a:pt x="2899526" y="824959"/>
                      <a:pt x="2899614" y="823466"/>
                    </a:cubicBezTo>
                    <a:cubicBezTo>
                      <a:pt x="2901107" y="823905"/>
                      <a:pt x="2902689" y="824257"/>
                      <a:pt x="2904094" y="824872"/>
                    </a:cubicBezTo>
                    <a:cubicBezTo>
                      <a:pt x="2904797" y="825223"/>
                      <a:pt x="2905412" y="826014"/>
                      <a:pt x="2905939" y="826717"/>
                    </a:cubicBezTo>
                    <a:cubicBezTo>
                      <a:pt x="2907521" y="828913"/>
                      <a:pt x="2909014" y="831285"/>
                      <a:pt x="2910596" y="833481"/>
                    </a:cubicBezTo>
                    <a:cubicBezTo>
                      <a:pt x="2912880" y="830055"/>
                      <a:pt x="2912177" y="827156"/>
                      <a:pt x="2909102" y="824520"/>
                    </a:cubicBezTo>
                    <a:cubicBezTo>
                      <a:pt x="2906554" y="822236"/>
                      <a:pt x="2904621" y="818546"/>
                      <a:pt x="2901722" y="817492"/>
                    </a:cubicBezTo>
                    <a:cubicBezTo>
                      <a:pt x="2890741" y="813451"/>
                      <a:pt x="2888105" y="804050"/>
                      <a:pt x="2885382" y="794386"/>
                    </a:cubicBezTo>
                    <a:cubicBezTo>
                      <a:pt x="2884591" y="791663"/>
                      <a:pt x="2883625" y="788500"/>
                      <a:pt x="2881692" y="786831"/>
                    </a:cubicBezTo>
                    <a:cubicBezTo>
                      <a:pt x="2873521" y="779890"/>
                      <a:pt x="2866757" y="772247"/>
                      <a:pt x="2864297" y="761441"/>
                    </a:cubicBezTo>
                    <a:cubicBezTo>
                      <a:pt x="2864033" y="760387"/>
                      <a:pt x="2862364" y="759684"/>
                      <a:pt x="2861661" y="758630"/>
                    </a:cubicBezTo>
                    <a:cubicBezTo>
                      <a:pt x="2855248" y="749054"/>
                      <a:pt x="2846902" y="740532"/>
                      <a:pt x="2845847" y="727969"/>
                    </a:cubicBezTo>
                    <a:cubicBezTo>
                      <a:pt x="2845672" y="725245"/>
                      <a:pt x="2841630" y="722698"/>
                      <a:pt x="2838995" y="720501"/>
                    </a:cubicBezTo>
                    <a:cubicBezTo>
                      <a:pt x="2835305" y="717339"/>
                      <a:pt x="2834075" y="714615"/>
                      <a:pt x="2838731" y="711277"/>
                    </a:cubicBezTo>
                    <a:cubicBezTo>
                      <a:pt x="2840664" y="709871"/>
                      <a:pt x="2842158" y="707850"/>
                      <a:pt x="2837941" y="707938"/>
                    </a:cubicBezTo>
                    <a:cubicBezTo>
                      <a:pt x="2828892" y="708114"/>
                      <a:pt x="2824148" y="702403"/>
                      <a:pt x="2819843" y="695639"/>
                    </a:cubicBezTo>
                    <a:cubicBezTo>
                      <a:pt x="2817031" y="691070"/>
                      <a:pt x="2813429" y="686063"/>
                      <a:pt x="2809915" y="680352"/>
                    </a:cubicBezTo>
                    <a:moveTo>
                      <a:pt x="3127155" y="1601235"/>
                    </a:moveTo>
                    <a:cubicBezTo>
                      <a:pt x="3127946" y="1601323"/>
                      <a:pt x="3128737" y="1601323"/>
                      <a:pt x="3129615" y="1601411"/>
                    </a:cubicBezTo>
                    <a:cubicBezTo>
                      <a:pt x="3128824" y="1600884"/>
                      <a:pt x="3128034" y="1600445"/>
                      <a:pt x="3127155" y="1598600"/>
                    </a:cubicBezTo>
                    <a:cubicBezTo>
                      <a:pt x="3126365" y="1598512"/>
                      <a:pt x="3125574" y="1598512"/>
                      <a:pt x="3124695" y="1598424"/>
                    </a:cubicBezTo>
                    <a:cubicBezTo>
                      <a:pt x="3125574" y="1598951"/>
                      <a:pt x="3126365" y="1599390"/>
                      <a:pt x="3127155" y="1601235"/>
                    </a:cubicBezTo>
                    <a:moveTo>
                      <a:pt x="226136" y="865811"/>
                    </a:moveTo>
                    <a:cubicBezTo>
                      <a:pt x="227278" y="865548"/>
                      <a:pt x="228332" y="865372"/>
                      <a:pt x="229474" y="865109"/>
                    </a:cubicBezTo>
                    <a:cubicBezTo>
                      <a:pt x="229298" y="864494"/>
                      <a:pt x="229123" y="863967"/>
                      <a:pt x="228947" y="863352"/>
                    </a:cubicBezTo>
                    <a:cubicBezTo>
                      <a:pt x="227541" y="864142"/>
                      <a:pt x="226223" y="864933"/>
                      <a:pt x="223500" y="865811"/>
                    </a:cubicBezTo>
                    <a:cubicBezTo>
                      <a:pt x="223412" y="866602"/>
                      <a:pt x="223412" y="867393"/>
                      <a:pt x="223324" y="868271"/>
                    </a:cubicBezTo>
                    <a:cubicBezTo>
                      <a:pt x="223851" y="867393"/>
                      <a:pt x="224291" y="866602"/>
                      <a:pt x="226136" y="865811"/>
                    </a:cubicBezTo>
                    <a:moveTo>
                      <a:pt x="57017" y="1810942"/>
                    </a:moveTo>
                    <a:cubicBezTo>
                      <a:pt x="57808" y="1811030"/>
                      <a:pt x="58598" y="1811030"/>
                      <a:pt x="59477" y="1811118"/>
                    </a:cubicBezTo>
                    <a:cubicBezTo>
                      <a:pt x="58686" y="1810591"/>
                      <a:pt x="57896" y="1810152"/>
                      <a:pt x="57017" y="1808307"/>
                    </a:cubicBezTo>
                    <a:cubicBezTo>
                      <a:pt x="60443" y="1806374"/>
                      <a:pt x="59213" y="1804353"/>
                      <a:pt x="56754" y="1802948"/>
                    </a:cubicBezTo>
                    <a:cubicBezTo>
                      <a:pt x="55611" y="1802245"/>
                      <a:pt x="53854" y="1802596"/>
                      <a:pt x="52361" y="1802508"/>
                    </a:cubicBezTo>
                    <a:cubicBezTo>
                      <a:pt x="52537" y="1804002"/>
                      <a:pt x="52361" y="1805759"/>
                      <a:pt x="53064" y="1806813"/>
                    </a:cubicBezTo>
                    <a:cubicBezTo>
                      <a:pt x="53942" y="1808131"/>
                      <a:pt x="55699" y="1808746"/>
                      <a:pt x="57017" y="1810942"/>
                    </a:cubicBezTo>
                    <a:moveTo>
                      <a:pt x="173687" y="968073"/>
                    </a:moveTo>
                    <a:cubicBezTo>
                      <a:pt x="171491" y="969742"/>
                      <a:pt x="169294" y="971236"/>
                      <a:pt x="167186" y="973081"/>
                    </a:cubicBezTo>
                    <a:cubicBezTo>
                      <a:pt x="167010" y="973169"/>
                      <a:pt x="168152" y="974750"/>
                      <a:pt x="168679" y="975716"/>
                    </a:cubicBezTo>
                    <a:cubicBezTo>
                      <a:pt x="170436" y="972905"/>
                      <a:pt x="177113" y="974135"/>
                      <a:pt x="176235" y="968161"/>
                    </a:cubicBezTo>
                    <a:cubicBezTo>
                      <a:pt x="176323" y="967370"/>
                      <a:pt x="176323" y="966580"/>
                      <a:pt x="176410" y="965701"/>
                    </a:cubicBezTo>
                    <a:cubicBezTo>
                      <a:pt x="175971" y="966404"/>
                      <a:pt x="175532" y="967283"/>
                      <a:pt x="173687" y="968073"/>
                    </a:cubicBezTo>
                    <a:moveTo>
                      <a:pt x="1151587" y="94982"/>
                    </a:moveTo>
                    <a:cubicBezTo>
                      <a:pt x="1153081" y="94367"/>
                      <a:pt x="1154838" y="94104"/>
                      <a:pt x="1155980" y="93138"/>
                    </a:cubicBezTo>
                    <a:cubicBezTo>
                      <a:pt x="1157561" y="91644"/>
                      <a:pt x="1158703" y="89536"/>
                      <a:pt x="1160021" y="87691"/>
                    </a:cubicBezTo>
                    <a:cubicBezTo>
                      <a:pt x="1157386" y="88218"/>
                      <a:pt x="1154399" y="88218"/>
                      <a:pt x="1152202" y="89448"/>
                    </a:cubicBezTo>
                    <a:cubicBezTo>
                      <a:pt x="1150884" y="90238"/>
                      <a:pt x="1150884" y="93050"/>
                      <a:pt x="1148952" y="94982"/>
                    </a:cubicBezTo>
                    <a:cubicBezTo>
                      <a:pt x="1148864" y="95773"/>
                      <a:pt x="1148864" y="96564"/>
                      <a:pt x="1148776" y="97442"/>
                    </a:cubicBezTo>
                    <a:cubicBezTo>
                      <a:pt x="1149303" y="96652"/>
                      <a:pt x="1149830" y="95773"/>
                      <a:pt x="1151587" y="94982"/>
                    </a:cubicBezTo>
                    <a:moveTo>
                      <a:pt x="1887011" y="59577"/>
                    </a:moveTo>
                    <a:cubicBezTo>
                      <a:pt x="1885957" y="58260"/>
                      <a:pt x="1884991" y="56942"/>
                      <a:pt x="1883936" y="55624"/>
                    </a:cubicBezTo>
                    <a:cubicBezTo>
                      <a:pt x="1883321" y="57996"/>
                      <a:pt x="1882794" y="60280"/>
                      <a:pt x="1882179" y="62652"/>
                    </a:cubicBezTo>
                    <a:cubicBezTo>
                      <a:pt x="1883761" y="62037"/>
                      <a:pt x="1885342" y="61422"/>
                      <a:pt x="1886923" y="62213"/>
                    </a:cubicBezTo>
                    <a:cubicBezTo>
                      <a:pt x="1886923" y="64761"/>
                      <a:pt x="1886660" y="67309"/>
                      <a:pt x="1887099" y="69768"/>
                    </a:cubicBezTo>
                    <a:cubicBezTo>
                      <a:pt x="1887275" y="70471"/>
                      <a:pt x="1889647" y="70735"/>
                      <a:pt x="1891052" y="71174"/>
                    </a:cubicBezTo>
                    <a:cubicBezTo>
                      <a:pt x="1891404" y="68363"/>
                      <a:pt x="1892195" y="65551"/>
                      <a:pt x="1891843" y="62828"/>
                    </a:cubicBezTo>
                    <a:cubicBezTo>
                      <a:pt x="1891931" y="62037"/>
                      <a:pt x="1888768" y="61510"/>
                      <a:pt x="1887011" y="59577"/>
                    </a:cubicBezTo>
                    <a:moveTo>
                      <a:pt x="345441" y="683603"/>
                    </a:moveTo>
                    <a:cubicBezTo>
                      <a:pt x="343772" y="682285"/>
                      <a:pt x="342190" y="680879"/>
                      <a:pt x="340521" y="679649"/>
                    </a:cubicBezTo>
                    <a:cubicBezTo>
                      <a:pt x="337183" y="677189"/>
                      <a:pt x="337183" y="677365"/>
                      <a:pt x="339994" y="674378"/>
                    </a:cubicBezTo>
                    <a:cubicBezTo>
                      <a:pt x="341048" y="673236"/>
                      <a:pt x="341575" y="671479"/>
                      <a:pt x="342366" y="670073"/>
                    </a:cubicBezTo>
                    <a:cubicBezTo>
                      <a:pt x="340609" y="670425"/>
                      <a:pt x="338588" y="670425"/>
                      <a:pt x="337007" y="671215"/>
                    </a:cubicBezTo>
                    <a:cubicBezTo>
                      <a:pt x="335514" y="672006"/>
                      <a:pt x="334020" y="673324"/>
                      <a:pt x="333317" y="674817"/>
                    </a:cubicBezTo>
                    <a:cubicBezTo>
                      <a:pt x="331209" y="679298"/>
                      <a:pt x="334899" y="682285"/>
                      <a:pt x="336919" y="685536"/>
                    </a:cubicBezTo>
                    <a:cubicBezTo>
                      <a:pt x="339379" y="689313"/>
                      <a:pt x="341927" y="687556"/>
                      <a:pt x="345441" y="683603"/>
                    </a:cubicBezTo>
                    <a:moveTo>
                      <a:pt x="1547544" y="42534"/>
                    </a:moveTo>
                    <a:cubicBezTo>
                      <a:pt x="1549741" y="41919"/>
                      <a:pt x="1553518" y="41743"/>
                      <a:pt x="1553782" y="40601"/>
                    </a:cubicBezTo>
                    <a:cubicBezTo>
                      <a:pt x="1554924" y="36472"/>
                      <a:pt x="1551322" y="37438"/>
                      <a:pt x="1548950" y="37350"/>
                    </a:cubicBezTo>
                    <a:cubicBezTo>
                      <a:pt x="1540955" y="36999"/>
                      <a:pt x="1540955" y="37087"/>
                      <a:pt x="1540955" y="45433"/>
                    </a:cubicBezTo>
                    <a:cubicBezTo>
                      <a:pt x="1540955" y="47102"/>
                      <a:pt x="1540692" y="48859"/>
                      <a:pt x="1541043" y="50528"/>
                    </a:cubicBezTo>
                    <a:cubicBezTo>
                      <a:pt x="1541219" y="51495"/>
                      <a:pt x="1542361" y="52198"/>
                      <a:pt x="1543064" y="52988"/>
                    </a:cubicBezTo>
                    <a:cubicBezTo>
                      <a:pt x="1544118" y="52022"/>
                      <a:pt x="1545787" y="51319"/>
                      <a:pt x="1546051" y="50177"/>
                    </a:cubicBezTo>
                    <a:cubicBezTo>
                      <a:pt x="1546578" y="48244"/>
                      <a:pt x="1546226" y="46048"/>
                      <a:pt x="1547544" y="42534"/>
                    </a:cubicBezTo>
                    <a:moveTo>
                      <a:pt x="1277482" y="63531"/>
                    </a:moveTo>
                    <a:cubicBezTo>
                      <a:pt x="1277218" y="63267"/>
                      <a:pt x="1276779" y="63004"/>
                      <a:pt x="1276603" y="62564"/>
                    </a:cubicBezTo>
                    <a:cubicBezTo>
                      <a:pt x="1276515" y="62389"/>
                      <a:pt x="1276603" y="61862"/>
                      <a:pt x="1276691" y="61686"/>
                    </a:cubicBezTo>
                    <a:cubicBezTo>
                      <a:pt x="1276955" y="61334"/>
                      <a:pt x="1277306" y="61071"/>
                      <a:pt x="1277658" y="60895"/>
                    </a:cubicBezTo>
                    <a:cubicBezTo>
                      <a:pt x="1279678" y="59665"/>
                      <a:pt x="1281787" y="58347"/>
                      <a:pt x="1283895" y="57117"/>
                    </a:cubicBezTo>
                    <a:cubicBezTo>
                      <a:pt x="1281611" y="56590"/>
                      <a:pt x="1279327" y="55712"/>
                      <a:pt x="1277042" y="55712"/>
                    </a:cubicBezTo>
                    <a:cubicBezTo>
                      <a:pt x="1274583" y="55712"/>
                      <a:pt x="1270717" y="53779"/>
                      <a:pt x="1270805" y="59314"/>
                    </a:cubicBezTo>
                    <a:cubicBezTo>
                      <a:pt x="1270893" y="63882"/>
                      <a:pt x="1271156" y="67924"/>
                      <a:pt x="1276779" y="68538"/>
                    </a:cubicBezTo>
                    <a:cubicBezTo>
                      <a:pt x="1277306" y="68626"/>
                      <a:pt x="1278097" y="66166"/>
                      <a:pt x="1277482" y="63531"/>
                    </a:cubicBezTo>
                    <a:moveTo>
                      <a:pt x="1613083" y="39986"/>
                    </a:moveTo>
                    <a:cubicBezTo>
                      <a:pt x="1611765" y="40601"/>
                      <a:pt x="1610448" y="41304"/>
                      <a:pt x="1609130" y="41919"/>
                    </a:cubicBezTo>
                    <a:cubicBezTo>
                      <a:pt x="1610008" y="42973"/>
                      <a:pt x="1610887" y="45082"/>
                      <a:pt x="1611765" y="45082"/>
                    </a:cubicBezTo>
                    <a:cubicBezTo>
                      <a:pt x="1615104" y="45082"/>
                      <a:pt x="1617564" y="45257"/>
                      <a:pt x="1617124" y="49738"/>
                    </a:cubicBezTo>
                    <a:cubicBezTo>
                      <a:pt x="1616949" y="51671"/>
                      <a:pt x="1617827" y="53691"/>
                      <a:pt x="1618267" y="55624"/>
                    </a:cubicBezTo>
                    <a:cubicBezTo>
                      <a:pt x="1619584" y="53691"/>
                      <a:pt x="1621341" y="51934"/>
                      <a:pt x="1622220" y="49826"/>
                    </a:cubicBezTo>
                    <a:cubicBezTo>
                      <a:pt x="1624944" y="43412"/>
                      <a:pt x="1618618" y="42709"/>
                      <a:pt x="1613083" y="39986"/>
                    </a:cubicBezTo>
                    <a:moveTo>
                      <a:pt x="2425818" y="265419"/>
                    </a:moveTo>
                    <a:cubicBezTo>
                      <a:pt x="2426609" y="263574"/>
                      <a:pt x="2427400" y="261817"/>
                      <a:pt x="2428190" y="259972"/>
                    </a:cubicBezTo>
                    <a:cubicBezTo>
                      <a:pt x="2426433" y="259269"/>
                      <a:pt x="2424149" y="257512"/>
                      <a:pt x="2423007" y="258039"/>
                    </a:cubicBezTo>
                    <a:cubicBezTo>
                      <a:pt x="2419581" y="259620"/>
                      <a:pt x="2418351" y="262959"/>
                      <a:pt x="2419493" y="266561"/>
                    </a:cubicBezTo>
                    <a:cubicBezTo>
                      <a:pt x="2419669" y="267088"/>
                      <a:pt x="2422744" y="266737"/>
                      <a:pt x="2425818" y="265419"/>
                    </a:cubicBezTo>
                    <a:moveTo>
                      <a:pt x="745264" y="262783"/>
                    </a:moveTo>
                    <a:cubicBezTo>
                      <a:pt x="748953" y="257512"/>
                      <a:pt x="744209" y="256370"/>
                      <a:pt x="740959" y="255228"/>
                    </a:cubicBezTo>
                    <a:cubicBezTo>
                      <a:pt x="740168" y="254964"/>
                      <a:pt x="738235" y="258127"/>
                      <a:pt x="736830" y="259620"/>
                    </a:cubicBezTo>
                    <a:cubicBezTo>
                      <a:pt x="739817" y="260148"/>
                      <a:pt x="737357" y="269284"/>
                      <a:pt x="745264" y="262783"/>
                    </a:cubicBezTo>
                    <a:moveTo>
                      <a:pt x="1335114" y="53076"/>
                    </a:moveTo>
                    <a:cubicBezTo>
                      <a:pt x="1332215" y="49913"/>
                      <a:pt x="1328876" y="48156"/>
                      <a:pt x="1326241" y="52901"/>
                    </a:cubicBezTo>
                    <a:cubicBezTo>
                      <a:pt x="1325801" y="53691"/>
                      <a:pt x="1328701" y="57469"/>
                      <a:pt x="1330545" y="58084"/>
                    </a:cubicBezTo>
                    <a:cubicBezTo>
                      <a:pt x="1332830" y="58787"/>
                      <a:pt x="1337222" y="59841"/>
                      <a:pt x="1335114" y="53076"/>
                    </a:cubicBezTo>
                    <a:moveTo>
                      <a:pt x="1563270" y="47805"/>
                    </a:moveTo>
                    <a:cubicBezTo>
                      <a:pt x="1561952" y="47805"/>
                      <a:pt x="1560459" y="47366"/>
                      <a:pt x="1559405" y="47893"/>
                    </a:cubicBezTo>
                    <a:cubicBezTo>
                      <a:pt x="1557559" y="48771"/>
                      <a:pt x="1556066" y="50177"/>
                      <a:pt x="1554397" y="51407"/>
                    </a:cubicBezTo>
                    <a:cubicBezTo>
                      <a:pt x="1555363" y="52637"/>
                      <a:pt x="1556242" y="54658"/>
                      <a:pt x="1557472" y="54833"/>
                    </a:cubicBezTo>
                    <a:cubicBezTo>
                      <a:pt x="1559141" y="55097"/>
                      <a:pt x="1561337" y="54394"/>
                      <a:pt x="1562655" y="53340"/>
                    </a:cubicBezTo>
                    <a:cubicBezTo>
                      <a:pt x="1563709" y="52549"/>
                      <a:pt x="1563973" y="50616"/>
                      <a:pt x="1563270" y="47805"/>
                    </a:cubicBezTo>
                    <a:moveTo>
                      <a:pt x="429341" y="534163"/>
                    </a:moveTo>
                    <a:cubicBezTo>
                      <a:pt x="432241" y="535569"/>
                      <a:pt x="435579" y="537678"/>
                      <a:pt x="437073" y="532758"/>
                    </a:cubicBezTo>
                    <a:cubicBezTo>
                      <a:pt x="437512" y="531352"/>
                      <a:pt x="436106" y="528014"/>
                      <a:pt x="435140" y="527838"/>
                    </a:cubicBezTo>
                    <a:cubicBezTo>
                      <a:pt x="432592" y="527399"/>
                      <a:pt x="428551" y="526169"/>
                      <a:pt x="429341" y="534163"/>
                    </a:cubicBezTo>
                    <a:moveTo>
                      <a:pt x="1829379" y="57030"/>
                    </a:moveTo>
                    <a:cubicBezTo>
                      <a:pt x="1829379" y="57908"/>
                      <a:pt x="1829028" y="59226"/>
                      <a:pt x="1829467" y="59577"/>
                    </a:cubicBezTo>
                    <a:cubicBezTo>
                      <a:pt x="1834123" y="63179"/>
                      <a:pt x="1836320" y="57469"/>
                      <a:pt x="1839834" y="56590"/>
                    </a:cubicBezTo>
                    <a:cubicBezTo>
                      <a:pt x="1839922" y="56590"/>
                      <a:pt x="1840009" y="54570"/>
                      <a:pt x="1839570" y="54218"/>
                    </a:cubicBezTo>
                    <a:cubicBezTo>
                      <a:pt x="1836144" y="51846"/>
                      <a:pt x="1833157" y="52461"/>
                      <a:pt x="1829379" y="57030"/>
                    </a:cubicBezTo>
                    <a:moveTo>
                      <a:pt x="79332" y="1204048"/>
                    </a:moveTo>
                    <a:cubicBezTo>
                      <a:pt x="77311" y="1205542"/>
                      <a:pt x="75379" y="1207123"/>
                      <a:pt x="73358" y="1208617"/>
                    </a:cubicBezTo>
                    <a:cubicBezTo>
                      <a:pt x="76345" y="1209583"/>
                      <a:pt x="79244" y="1210638"/>
                      <a:pt x="82231" y="1211604"/>
                    </a:cubicBezTo>
                    <a:cubicBezTo>
                      <a:pt x="81704" y="1209495"/>
                      <a:pt x="81177" y="1207387"/>
                      <a:pt x="79332" y="1204048"/>
                    </a:cubicBezTo>
                    <a:moveTo>
                      <a:pt x="1034917" y="109390"/>
                    </a:moveTo>
                    <a:cubicBezTo>
                      <a:pt x="1036938" y="110093"/>
                      <a:pt x="1037377" y="115452"/>
                      <a:pt x="1041243" y="111148"/>
                    </a:cubicBezTo>
                    <a:cubicBezTo>
                      <a:pt x="1044318" y="107721"/>
                      <a:pt x="1042385" y="105964"/>
                      <a:pt x="1040013" y="104119"/>
                    </a:cubicBezTo>
                    <a:cubicBezTo>
                      <a:pt x="1036587" y="101396"/>
                      <a:pt x="1034742" y="102362"/>
                      <a:pt x="1034917" y="109390"/>
                    </a:cubicBezTo>
                    <a:moveTo>
                      <a:pt x="160597" y="1009979"/>
                    </a:moveTo>
                    <a:cubicBezTo>
                      <a:pt x="166834" y="1010067"/>
                      <a:pt x="164374" y="1005938"/>
                      <a:pt x="163847" y="1002951"/>
                    </a:cubicBezTo>
                    <a:cubicBezTo>
                      <a:pt x="163847" y="1002775"/>
                      <a:pt x="160685" y="1002512"/>
                      <a:pt x="159630" y="1003215"/>
                    </a:cubicBezTo>
                    <a:cubicBezTo>
                      <a:pt x="155853" y="1006026"/>
                      <a:pt x="155940" y="1007080"/>
                      <a:pt x="160597" y="1009979"/>
                    </a:cubicBezTo>
                    <a:moveTo>
                      <a:pt x="884248" y="171064"/>
                    </a:moveTo>
                    <a:cubicBezTo>
                      <a:pt x="882843" y="173963"/>
                      <a:pt x="880734" y="177301"/>
                      <a:pt x="885654" y="178795"/>
                    </a:cubicBezTo>
                    <a:cubicBezTo>
                      <a:pt x="887060" y="179234"/>
                      <a:pt x="890398" y="177829"/>
                      <a:pt x="890574" y="176862"/>
                    </a:cubicBezTo>
                    <a:cubicBezTo>
                      <a:pt x="891013" y="174314"/>
                      <a:pt x="892155" y="170273"/>
                      <a:pt x="884248" y="171064"/>
                    </a:cubicBezTo>
                    <a:moveTo>
                      <a:pt x="29519" y="1662821"/>
                    </a:moveTo>
                    <a:cubicBezTo>
                      <a:pt x="30222" y="1660800"/>
                      <a:pt x="35581" y="1660361"/>
                      <a:pt x="31276" y="1656495"/>
                    </a:cubicBezTo>
                    <a:cubicBezTo>
                      <a:pt x="27850" y="1653421"/>
                      <a:pt x="26093" y="1655353"/>
                      <a:pt x="24248" y="1657725"/>
                    </a:cubicBezTo>
                    <a:cubicBezTo>
                      <a:pt x="21524" y="1661152"/>
                      <a:pt x="22403" y="1662997"/>
                      <a:pt x="29519" y="1662821"/>
                    </a:cubicBezTo>
                    <a:moveTo>
                      <a:pt x="28201" y="1483248"/>
                    </a:moveTo>
                    <a:cubicBezTo>
                      <a:pt x="27410" y="1484126"/>
                      <a:pt x="26532" y="1485093"/>
                      <a:pt x="25741" y="1485971"/>
                    </a:cubicBezTo>
                    <a:cubicBezTo>
                      <a:pt x="27674" y="1486411"/>
                      <a:pt x="27762" y="1491506"/>
                      <a:pt x="31276" y="1488080"/>
                    </a:cubicBezTo>
                    <a:cubicBezTo>
                      <a:pt x="32857" y="1486586"/>
                      <a:pt x="34527" y="1485268"/>
                      <a:pt x="36108" y="1483863"/>
                    </a:cubicBezTo>
                    <a:cubicBezTo>
                      <a:pt x="33912" y="1483248"/>
                      <a:pt x="31715" y="1482633"/>
                      <a:pt x="28201" y="1483248"/>
                    </a:cubicBezTo>
                    <a:moveTo>
                      <a:pt x="2728650" y="534163"/>
                    </a:moveTo>
                    <a:cubicBezTo>
                      <a:pt x="2729265" y="535481"/>
                      <a:pt x="2729968" y="536799"/>
                      <a:pt x="2730583" y="538117"/>
                    </a:cubicBezTo>
                    <a:cubicBezTo>
                      <a:pt x="2732516" y="536360"/>
                      <a:pt x="2736469" y="534163"/>
                      <a:pt x="2736206" y="532934"/>
                    </a:cubicBezTo>
                    <a:cubicBezTo>
                      <a:pt x="2735064" y="528102"/>
                      <a:pt x="2731550" y="530122"/>
                      <a:pt x="2728650" y="534163"/>
                    </a:cubicBezTo>
                    <a:moveTo>
                      <a:pt x="2625071" y="417494"/>
                    </a:moveTo>
                    <a:cubicBezTo>
                      <a:pt x="2623314" y="419251"/>
                      <a:pt x="2621293" y="420920"/>
                      <a:pt x="2619800" y="422941"/>
                    </a:cubicBezTo>
                    <a:cubicBezTo>
                      <a:pt x="2619360" y="423556"/>
                      <a:pt x="2620151" y="425664"/>
                      <a:pt x="2620942" y="426279"/>
                    </a:cubicBezTo>
                    <a:cubicBezTo>
                      <a:pt x="2621645" y="426806"/>
                      <a:pt x="2623929" y="426543"/>
                      <a:pt x="2624280" y="425840"/>
                    </a:cubicBezTo>
                    <a:cubicBezTo>
                      <a:pt x="2625598" y="423731"/>
                      <a:pt x="2631660" y="422765"/>
                      <a:pt x="2625071" y="417494"/>
                    </a:cubicBezTo>
                    <a:moveTo>
                      <a:pt x="538104" y="422765"/>
                    </a:moveTo>
                    <a:cubicBezTo>
                      <a:pt x="538983" y="423643"/>
                      <a:pt x="539949" y="424434"/>
                      <a:pt x="540828" y="425313"/>
                    </a:cubicBezTo>
                    <a:cubicBezTo>
                      <a:pt x="542146" y="423292"/>
                      <a:pt x="543991" y="421359"/>
                      <a:pt x="544430" y="419163"/>
                    </a:cubicBezTo>
                    <a:cubicBezTo>
                      <a:pt x="544606" y="418109"/>
                      <a:pt x="541882" y="416615"/>
                      <a:pt x="540389" y="415297"/>
                    </a:cubicBezTo>
                    <a:cubicBezTo>
                      <a:pt x="539246" y="417318"/>
                      <a:pt x="538017" y="419339"/>
                      <a:pt x="538104" y="422765"/>
                    </a:cubicBezTo>
                    <a:moveTo>
                      <a:pt x="49198" y="1548787"/>
                    </a:moveTo>
                    <a:cubicBezTo>
                      <a:pt x="48144" y="1547469"/>
                      <a:pt x="46387" y="1544833"/>
                      <a:pt x="46035" y="1545097"/>
                    </a:cubicBezTo>
                    <a:cubicBezTo>
                      <a:pt x="43048" y="1546503"/>
                      <a:pt x="43048" y="1553794"/>
                      <a:pt x="46035" y="1555200"/>
                    </a:cubicBezTo>
                    <a:cubicBezTo>
                      <a:pt x="46387" y="1555288"/>
                      <a:pt x="48056" y="1552740"/>
                      <a:pt x="49198" y="1548787"/>
                    </a:cubicBezTo>
                    <a:moveTo>
                      <a:pt x="660045" y="345366"/>
                    </a:moveTo>
                    <a:cubicBezTo>
                      <a:pt x="660573" y="343257"/>
                      <a:pt x="661100" y="341237"/>
                      <a:pt x="661627" y="339128"/>
                    </a:cubicBezTo>
                    <a:cubicBezTo>
                      <a:pt x="659870" y="339831"/>
                      <a:pt x="657234" y="340095"/>
                      <a:pt x="656443" y="341412"/>
                    </a:cubicBezTo>
                    <a:cubicBezTo>
                      <a:pt x="655301" y="343345"/>
                      <a:pt x="655389" y="345981"/>
                      <a:pt x="655038" y="348353"/>
                    </a:cubicBezTo>
                    <a:cubicBezTo>
                      <a:pt x="656268" y="347738"/>
                      <a:pt x="657498" y="347211"/>
                      <a:pt x="660045" y="345366"/>
                    </a:cubicBezTo>
                    <a:moveTo>
                      <a:pt x="118603" y="1070335"/>
                    </a:moveTo>
                    <a:cubicBezTo>
                      <a:pt x="117285" y="1070950"/>
                      <a:pt x="115967" y="1071653"/>
                      <a:pt x="114649" y="1072268"/>
                    </a:cubicBezTo>
                    <a:cubicBezTo>
                      <a:pt x="116406" y="1074201"/>
                      <a:pt x="118603" y="1078154"/>
                      <a:pt x="119833" y="1077890"/>
                    </a:cubicBezTo>
                    <a:cubicBezTo>
                      <a:pt x="124665" y="1076748"/>
                      <a:pt x="122644" y="1073234"/>
                      <a:pt x="118603" y="1070335"/>
                    </a:cubicBezTo>
                    <a:moveTo>
                      <a:pt x="2124304" y="113344"/>
                    </a:moveTo>
                    <a:cubicBezTo>
                      <a:pt x="2125183" y="114222"/>
                      <a:pt x="2126149" y="115013"/>
                      <a:pt x="2127028" y="115892"/>
                    </a:cubicBezTo>
                    <a:cubicBezTo>
                      <a:pt x="2128346" y="113871"/>
                      <a:pt x="2130190" y="111938"/>
                      <a:pt x="2130630" y="109742"/>
                    </a:cubicBezTo>
                    <a:cubicBezTo>
                      <a:pt x="2130805" y="108688"/>
                      <a:pt x="2128082" y="107194"/>
                      <a:pt x="2126589" y="105876"/>
                    </a:cubicBezTo>
                    <a:cubicBezTo>
                      <a:pt x="2125359" y="107897"/>
                      <a:pt x="2124216" y="110005"/>
                      <a:pt x="2124304" y="113344"/>
                    </a:cubicBezTo>
                    <a:moveTo>
                      <a:pt x="1803111" y="49123"/>
                    </a:moveTo>
                    <a:cubicBezTo>
                      <a:pt x="1803462" y="43237"/>
                      <a:pt x="1799157" y="45169"/>
                      <a:pt x="1796346" y="45521"/>
                    </a:cubicBezTo>
                    <a:cubicBezTo>
                      <a:pt x="1795028" y="45696"/>
                      <a:pt x="1793974" y="47717"/>
                      <a:pt x="1792744" y="48859"/>
                    </a:cubicBezTo>
                    <a:cubicBezTo>
                      <a:pt x="1794941" y="49386"/>
                      <a:pt x="1797049" y="49913"/>
                      <a:pt x="1799245" y="50353"/>
                    </a:cubicBezTo>
                    <a:cubicBezTo>
                      <a:pt x="1800124" y="50528"/>
                      <a:pt x="1801002" y="50441"/>
                      <a:pt x="1803111" y="49123"/>
                    </a:cubicBezTo>
                    <a:moveTo>
                      <a:pt x="2762738" y="597067"/>
                    </a:moveTo>
                    <a:cubicBezTo>
                      <a:pt x="2761156" y="595749"/>
                      <a:pt x="2759751" y="594168"/>
                      <a:pt x="2757994" y="593289"/>
                    </a:cubicBezTo>
                    <a:cubicBezTo>
                      <a:pt x="2757379" y="592938"/>
                      <a:pt x="2755973" y="594080"/>
                      <a:pt x="2754831" y="594519"/>
                    </a:cubicBezTo>
                    <a:cubicBezTo>
                      <a:pt x="2757203" y="597418"/>
                      <a:pt x="2759487" y="600317"/>
                      <a:pt x="2761859" y="603217"/>
                    </a:cubicBezTo>
                    <a:cubicBezTo>
                      <a:pt x="2762211" y="601987"/>
                      <a:pt x="2762474" y="600844"/>
                      <a:pt x="2762738" y="597067"/>
                    </a:cubicBezTo>
                    <a:moveTo>
                      <a:pt x="3110112" y="1812260"/>
                    </a:moveTo>
                    <a:cubicBezTo>
                      <a:pt x="3110199" y="1809712"/>
                      <a:pt x="3110199" y="1807077"/>
                      <a:pt x="3110287" y="1804529"/>
                    </a:cubicBezTo>
                    <a:cubicBezTo>
                      <a:pt x="3109145" y="1804705"/>
                      <a:pt x="3108003" y="1804880"/>
                      <a:pt x="3106861" y="1805056"/>
                    </a:cubicBezTo>
                    <a:cubicBezTo>
                      <a:pt x="3107476" y="1807955"/>
                      <a:pt x="3102732" y="1811997"/>
                      <a:pt x="3110112" y="1812260"/>
                    </a:cubicBezTo>
                    <a:moveTo>
                      <a:pt x="2964626" y="935304"/>
                    </a:moveTo>
                    <a:cubicBezTo>
                      <a:pt x="2965856" y="936534"/>
                      <a:pt x="2966998" y="937676"/>
                      <a:pt x="2968228" y="938906"/>
                    </a:cubicBezTo>
                    <a:cubicBezTo>
                      <a:pt x="2968755" y="937676"/>
                      <a:pt x="2969546" y="936446"/>
                      <a:pt x="2969809" y="935128"/>
                    </a:cubicBezTo>
                    <a:cubicBezTo>
                      <a:pt x="2970073" y="933459"/>
                      <a:pt x="2970160" y="931614"/>
                      <a:pt x="2969721" y="930120"/>
                    </a:cubicBezTo>
                    <a:cubicBezTo>
                      <a:pt x="2969458" y="929418"/>
                      <a:pt x="2967086" y="928539"/>
                      <a:pt x="2966734" y="928890"/>
                    </a:cubicBezTo>
                    <a:cubicBezTo>
                      <a:pt x="2965680" y="929857"/>
                      <a:pt x="2965241" y="931350"/>
                      <a:pt x="2964626" y="935304"/>
                    </a:cubicBezTo>
                    <a:moveTo>
                      <a:pt x="1412513" y="49123"/>
                    </a:moveTo>
                    <a:cubicBezTo>
                      <a:pt x="1412864" y="43237"/>
                      <a:pt x="1408560" y="45169"/>
                      <a:pt x="1405748" y="45521"/>
                    </a:cubicBezTo>
                    <a:cubicBezTo>
                      <a:pt x="1404430" y="45696"/>
                      <a:pt x="1403376" y="47717"/>
                      <a:pt x="1402146" y="48859"/>
                    </a:cubicBezTo>
                    <a:cubicBezTo>
                      <a:pt x="1404343" y="49386"/>
                      <a:pt x="1406451" y="49913"/>
                      <a:pt x="1408647" y="50353"/>
                    </a:cubicBezTo>
                    <a:cubicBezTo>
                      <a:pt x="1409526" y="50528"/>
                      <a:pt x="1410317" y="50441"/>
                      <a:pt x="1412513" y="49123"/>
                    </a:cubicBezTo>
                    <a:moveTo>
                      <a:pt x="2010270" y="96300"/>
                    </a:moveTo>
                    <a:cubicBezTo>
                      <a:pt x="2010885" y="96564"/>
                      <a:pt x="2011500" y="96915"/>
                      <a:pt x="2012115" y="97003"/>
                    </a:cubicBezTo>
                    <a:cubicBezTo>
                      <a:pt x="2012291" y="97003"/>
                      <a:pt x="2012906" y="96300"/>
                      <a:pt x="2012818" y="96125"/>
                    </a:cubicBezTo>
                    <a:cubicBezTo>
                      <a:pt x="2011939" y="94367"/>
                      <a:pt x="2011324" y="91995"/>
                      <a:pt x="2009919" y="91029"/>
                    </a:cubicBezTo>
                    <a:cubicBezTo>
                      <a:pt x="2008777" y="90238"/>
                      <a:pt x="2006405" y="90941"/>
                      <a:pt x="2004735" y="91468"/>
                    </a:cubicBezTo>
                    <a:cubicBezTo>
                      <a:pt x="2003945" y="91732"/>
                      <a:pt x="2003417" y="93225"/>
                      <a:pt x="2002802" y="94104"/>
                    </a:cubicBezTo>
                    <a:cubicBezTo>
                      <a:pt x="2004911" y="94455"/>
                      <a:pt x="2006932" y="94719"/>
                      <a:pt x="2010270" y="96300"/>
                    </a:cubicBezTo>
                    <a:moveTo>
                      <a:pt x="2820370" y="686238"/>
                    </a:moveTo>
                    <a:cubicBezTo>
                      <a:pt x="2824235" y="689313"/>
                      <a:pt x="2827310" y="687644"/>
                      <a:pt x="2830034" y="684481"/>
                    </a:cubicBezTo>
                    <a:cubicBezTo>
                      <a:pt x="2830297" y="684218"/>
                      <a:pt x="2830561" y="683866"/>
                      <a:pt x="2830824" y="683603"/>
                    </a:cubicBezTo>
                    <a:cubicBezTo>
                      <a:pt x="2827662" y="683339"/>
                      <a:pt x="2824499" y="682988"/>
                      <a:pt x="2821336" y="682812"/>
                    </a:cubicBezTo>
                    <a:cubicBezTo>
                      <a:pt x="2821073" y="682724"/>
                      <a:pt x="2820721" y="683339"/>
                      <a:pt x="2820370" y="686238"/>
                    </a:cubicBezTo>
                    <a:moveTo>
                      <a:pt x="3044573" y="1072971"/>
                    </a:moveTo>
                    <a:cubicBezTo>
                      <a:pt x="3044573" y="1075606"/>
                      <a:pt x="3044485" y="1078154"/>
                      <a:pt x="3044485" y="1080790"/>
                    </a:cubicBezTo>
                    <a:cubicBezTo>
                      <a:pt x="3046242" y="1079999"/>
                      <a:pt x="3047999" y="1079208"/>
                      <a:pt x="3049668" y="1078330"/>
                    </a:cubicBezTo>
                    <a:cubicBezTo>
                      <a:pt x="3048877" y="1076485"/>
                      <a:pt x="3047999" y="1074728"/>
                      <a:pt x="3044573" y="1072971"/>
                    </a:cubicBezTo>
                    <a:moveTo>
                      <a:pt x="3006532" y="1013933"/>
                    </a:moveTo>
                    <a:cubicBezTo>
                      <a:pt x="3005741" y="1011561"/>
                      <a:pt x="3008816" y="1007256"/>
                      <a:pt x="3003193" y="1007432"/>
                    </a:cubicBezTo>
                    <a:cubicBezTo>
                      <a:pt x="3001963" y="1007432"/>
                      <a:pt x="3000734" y="1007783"/>
                      <a:pt x="2999504" y="1007871"/>
                    </a:cubicBezTo>
                    <a:cubicBezTo>
                      <a:pt x="3000821" y="1009716"/>
                      <a:pt x="3002051" y="1011561"/>
                      <a:pt x="3003369" y="1013406"/>
                    </a:cubicBezTo>
                    <a:cubicBezTo>
                      <a:pt x="3003896" y="1014109"/>
                      <a:pt x="3004599" y="1014636"/>
                      <a:pt x="3006532" y="1013933"/>
                    </a:cubicBezTo>
                    <a:moveTo>
                      <a:pt x="62288" y="1357441"/>
                    </a:moveTo>
                    <a:cubicBezTo>
                      <a:pt x="62903" y="1359637"/>
                      <a:pt x="63430" y="1361834"/>
                      <a:pt x="64045" y="1364030"/>
                    </a:cubicBezTo>
                    <a:cubicBezTo>
                      <a:pt x="65188" y="1363240"/>
                      <a:pt x="67296" y="1362625"/>
                      <a:pt x="67384" y="1361746"/>
                    </a:cubicBezTo>
                    <a:cubicBezTo>
                      <a:pt x="67647" y="1359023"/>
                      <a:pt x="68614" y="1355333"/>
                      <a:pt x="62288" y="1357441"/>
                    </a:cubicBezTo>
                    <a:moveTo>
                      <a:pt x="193366" y="927397"/>
                    </a:moveTo>
                    <a:cubicBezTo>
                      <a:pt x="193981" y="929593"/>
                      <a:pt x="194508" y="931790"/>
                      <a:pt x="195123" y="933986"/>
                    </a:cubicBezTo>
                    <a:cubicBezTo>
                      <a:pt x="196265" y="933195"/>
                      <a:pt x="198374" y="932580"/>
                      <a:pt x="198462" y="931702"/>
                    </a:cubicBezTo>
                    <a:cubicBezTo>
                      <a:pt x="198725" y="929066"/>
                      <a:pt x="199692" y="925376"/>
                      <a:pt x="193366" y="927397"/>
                    </a:cubicBezTo>
                    <a:moveTo>
                      <a:pt x="2050946" y="102889"/>
                    </a:moveTo>
                    <a:cubicBezTo>
                      <a:pt x="2052967" y="101747"/>
                      <a:pt x="2055075" y="100517"/>
                      <a:pt x="2057096" y="99375"/>
                    </a:cubicBezTo>
                    <a:cubicBezTo>
                      <a:pt x="2054988" y="98848"/>
                      <a:pt x="2052967" y="97882"/>
                      <a:pt x="2050858" y="97794"/>
                    </a:cubicBezTo>
                    <a:cubicBezTo>
                      <a:pt x="2046114" y="97267"/>
                      <a:pt x="2045675" y="99375"/>
                      <a:pt x="2050946" y="102889"/>
                    </a:cubicBezTo>
                    <a:moveTo>
                      <a:pt x="2893815" y="796319"/>
                    </a:moveTo>
                    <a:cubicBezTo>
                      <a:pt x="2894870" y="797637"/>
                      <a:pt x="2896012" y="798955"/>
                      <a:pt x="2897066" y="800273"/>
                    </a:cubicBezTo>
                    <a:cubicBezTo>
                      <a:pt x="2897769" y="798515"/>
                      <a:pt x="2899087" y="796758"/>
                      <a:pt x="2898911" y="795089"/>
                    </a:cubicBezTo>
                    <a:cubicBezTo>
                      <a:pt x="2898560" y="791048"/>
                      <a:pt x="2896188" y="791926"/>
                      <a:pt x="2893815" y="796319"/>
                    </a:cubicBezTo>
                    <a:moveTo>
                      <a:pt x="1761205" y="51758"/>
                    </a:moveTo>
                    <a:cubicBezTo>
                      <a:pt x="1760590" y="51143"/>
                      <a:pt x="1760062" y="50265"/>
                      <a:pt x="1759360" y="50001"/>
                    </a:cubicBezTo>
                    <a:cubicBezTo>
                      <a:pt x="1757075" y="49123"/>
                      <a:pt x="1754791" y="48508"/>
                      <a:pt x="1752419" y="47981"/>
                    </a:cubicBezTo>
                    <a:cubicBezTo>
                      <a:pt x="1752068" y="47893"/>
                      <a:pt x="1751453" y="48947"/>
                      <a:pt x="1751014" y="49474"/>
                    </a:cubicBezTo>
                    <a:cubicBezTo>
                      <a:pt x="1753561" y="50704"/>
                      <a:pt x="1756109" y="51934"/>
                      <a:pt x="1758657" y="53076"/>
                    </a:cubicBezTo>
                    <a:cubicBezTo>
                      <a:pt x="1758921" y="53164"/>
                      <a:pt x="1759448" y="53076"/>
                      <a:pt x="1761205" y="51758"/>
                    </a:cubicBezTo>
                    <a:moveTo>
                      <a:pt x="3120566" y="1555376"/>
                    </a:moveTo>
                    <a:cubicBezTo>
                      <a:pt x="3120566" y="1553619"/>
                      <a:pt x="3120478" y="1551862"/>
                      <a:pt x="3120478" y="1550105"/>
                    </a:cubicBezTo>
                    <a:cubicBezTo>
                      <a:pt x="3118370" y="1551334"/>
                      <a:pt x="3116349" y="1552564"/>
                      <a:pt x="3114241" y="1553794"/>
                    </a:cubicBezTo>
                    <a:cubicBezTo>
                      <a:pt x="3115910" y="1554761"/>
                      <a:pt x="3117579" y="1555727"/>
                      <a:pt x="3120566" y="1555376"/>
                    </a:cubicBezTo>
                    <a:moveTo>
                      <a:pt x="2990806" y="972027"/>
                    </a:moveTo>
                    <a:cubicBezTo>
                      <a:pt x="2991597" y="974399"/>
                      <a:pt x="2988522" y="978704"/>
                      <a:pt x="2994145" y="978528"/>
                    </a:cubicBezTo>
                    <a:cubicBezTo>
                      <a:pt x="2995374" y="978528"/>
                      <a:pt x="2996604" y="978176"/>
                      <a:pt x="2997834" y="978089"/>
                    </a:cubicBezTo>
                    <a:cubicBezTo>
                      <a:pt x="2996517" y="976244"/>
                      <a:pt x="2995287" y="974399"/>
                      <a:pt x="2993969" y="972554"/>
                    </a:cubicBezTo>
                    <a:cubicBezTo>
                      <a:pt x="2993442" y="971851"/>
                      <a:pt x="2992739" y="971324"/>
                      <a:pt x="2990806" y="972027"/>
                    </a:cubicBezTo>
                    <a:moveTo>
                      <a:pt x="2508401" y="350637"/>
                    </a:moveTo>
                    <a:cubicBezTo>
                      <a:pt x="2508401" y="349758"/>
                      <a:pt x="2508753" y="348704"/>
                      <a:pt x="2508313" y="348089"/>
                    </a:cubicBezTo>
                    <a:cubicBezTo>
                      <a:pt x="2506907" y="345981"/>
                      <a:pt x="2505326" y="344136"/>
                      <a:pt x="2503745" y="342115"/>
                    </a:cubicBezTo>
                    <a:cubicBezTo>
                      <a:pt x="2503921" y="344487"/>
                      <a:pt x="2503833" y="346859"/>
                      <a:pt x="2504360" y="349143"/>
                    </a:cubicBezTo>
                    <a:cubicBezTo>
                      <a:pt x="2504711" y="350198"/>
                      <a:pt x="2506205" y="350988"/>
                      <a:pt x="2508401" y="350637"/>
                    </a:cubicBezTo>
                    <a:moveTo>
                      <a:pt x="234042" y="834360"/>
                    </a:moveTo>
                    <a:cubicBezTo>
                      <a:pt x="236151" y="833130"/>
                      <a:pt x="238347" y="832163"/>
                      <a:pt x="240192" y="830670"/>
                    </a:cubicBezTo>
                    <a:cubicBezTo>
                      <a:pt x="241246" y="829879"/>
                      <a:pt x="241774" y="828298"/>
                      <a:pt x="242564" y="827156"/>
                    </a:cubicBezTo>
                    <a:cubicBezTo>
                      <a:pt x="241071" y="827332"/>
                      <a:pt x="239314" y="826980"/>
                      <a:pt x="238259" y="827683"/>
                    </a:cubicBezTo>
                    <a:cubicBezTo>
                      <a:pt x="236151" y="829176"/>
                      <a:pt x="234482" y="831197"/>
                      <a:pt x="234042" y="834360"/>
                    </a:cubicBezTo>
                    <a:moveTo>
                      <a:pt x="2541170" y="370316"/>
                    </a:moveTo>
                    <a:cubicBezTo>
                      <a:pt x="2542576" y="370843"/>
                      <a:pt x="2543982" y="371634"/>
                      <a:pt x="2545475" y="371985"/>
                    </a:cubicBezTo>
                    <a:cubicBezTo>
                      <a:pt x="2546881" y="372337"/>
                      <a:pt x="2548374" y="372249"/>
                      <a:pt x="2549780" y="372161"/>
                    </a:cubicBezTo>
                    <a:cubicBezTo>
                      <a:pt x="2550044" y="372161"/>
                      <a:pt x="2550571" y="370316"/>
                      <a:pt x="2550307" y="370053"/>
                    </a:cubicBezTo>
                    <a:cubicBezTo>
                      <a:pt x="2549341" y="369086"/>
                      <a:pt x="2548023" y="367856"/>
                      <a:pt x="2546881" y="367856"/>
                    </a:cubicBezTo>
                    <a:cubicBezTo>
                      <a:pt x="2544509" y="367768"/>
                      <a:pt x="2542225" y="368559"/>
                      <a:pt x="2541170" y="370316"/>
                    </a:cubicBezTo>
                    <a:moveTo>
                      <a:pt x="404391" y="590566"/>
                    </a:moveTo>
                    <a:cubicBezTo>
                      <a:pt x="404391" y="593113"/>
                      <a:pt x="404479" y="595749"/>
                      <a:pt x="404479" y="598297"/>
                    </a:cubicBezTo>
                    <a:cubicBezTo>
                      <a:pt x="405709" y="597067"/>
                      <a:pt x="408081" y="595661"/>
                      <a:pt x="407905" y="594695"/>
                    </a:cubicBezTo>
                    <a:cubicBezTo>
                      <a:pt x="407642" y="592850"/>
                      <a:pt x="411419" y="588721"/>
                      <a:pt x="404391" y="590566"/>
                    </a:cubicBezTo>
                    <a:moveTo>
                      <a:pt x="3131109" y="1489837"/>
                    </a:moveTo>
                    <a:cubicBezTo>
                      <a:pt x="3133217" y="1490364"/>
                      <a:pt x="3135238" y="1490891"/>
                      <a:pt x="3137346" y="1491418"/>
                    </a:cubicBezTo>
                    <a:cubicBezTo>
                      <a:pt x="3136643" y="1489661"/>
                      <a:pt x="3135940" y="1487904"/>
                      <a:pt x="3135238" y="1486059"/>
                    </a:cubicBezTo>
                    <a:cubicBezTo>
                      <a:pt x="3133393" y="1486938"/>
                      <a:pt x="3131636" y="1487728"/>
                      <a:pt x="3131109" y="1489837"/>
                    </a:cubicBezTo>
                    <a:moveTo>
                      <a:pt x="1364018" y="47805"/>
                    </a:moveTo>
                    <a:cubicBezTo>
                      <a:pt x="1366038" y="47541"/>
                      <a:pt x="1368147" y="47190"/>
                      <a:pt x="1370167" y="46926"/>
                    </a:cubicBezTo>
                    <a:cubicBezTo>
                      <a:pt x="1368850" y="45521"/>
                      <a:pt x="1367795" y="43500"/>
                      <a:pt x="1366214" y="42709"/>
                    </a:cubicBezTo>
                    <a:cubicBezTo>
                      <a:pt x="1364896" y="42007"/>
                      <a:pt x="1362876" y="42709"/>
                      <a:pt x="1361206" y="42797"/>
                    </a:cubicBezTo>
                    <a:cubicBezTo>
                      <a:pt x="1361646" y="44027"/>
                      <a:pt x="1362173" y="45257"/>
                      <a:pt x="1364018" y="47805"/>
                    </a:cubicBezTo>
                    <a:moveTo>
                      <a:pt x="2282968" y="174929"/>
                    </a:moveTo>
                    <a:cubicBezTo>
                      <a:pt x="2279366" y="171415"/>
                      <a:pt x="2277609" y="175017"/>
                      <a:pt x="2275852" y="177038"/>
                    </a:cubicBezTo>
                    <a:cubicBezTo>
                      <a:pt x="2275237" y="177829"/>
                      <a:pt x="2276116" y="179849"/>
                      <a:pt x="2276291" y="181343"/>
                    </a:cubicBezTo>
                    <a:cubicBezTo>
                      <a:pt x="2277609" y="180728"/>
                      <a:pt x="2279191" y="180464"/>
                      <a:pt x="2280245" y="179498"/>
                    </a:cubicBezTo>
                    <a:cubicBezTo>
                      <a:pt x="2281035" y="178883"/>
                      <a:pt x="2281211" y="177389"/>
                      <a:pt x="2282968" y="174929"/>
                    </a:cubicBezTo>
                    <a:moveTo>
                      <a:pt x="3095703" y="1362625"/>
                    </a:moveTo>
                    <a:cubicBezTo>
                      <a:pt x="3095352" y="1366051"/>
                      <a:pt x="3096846" y="1367632"/>
                      <a:pt x="3100008" y="1365963"/>
                    </a:cubicBezTo>
                    <a:cubicBezTo>
                      <a:pt x="3101238" y="1365260"/>
                      <a:pt x="3102732" y="1362625"/>
                      <a:pt x="3102292" y="1361658"/>
                    </a:cubicBezTo>
                    <a:cubicBezTo>
                      <a:pt x="3101150" y="1359110"/>
                      <a:pt x="3098954" y="1357968"/>
                      <a:pt x="3095703" y="1362625"/>
                    </a:cubicBezTo>
                    <a:moveTo>
                      <a:pt x="3136380" y="1665457"/>
                    </a:moveTo>
                    <a:cubicBezTo>
                      <a:pt x="3138576" y="1664842"/>
                      <a:pt x="3140772" y="1664314"/>
                      <a:pt x="3142969" y="1663699"/>
                    </a:cubicBezTo>
                    <a:cubicBezTo>
                      <a:pt x="3142178" y="1662557"/>
                      <a:pt x="3141563" y="1660449"/>
                      <a:pt x="3140685" y="1660361"/>
                    </a:cubicBezTo>
                    <a:cubicBezTo>
                      <a:pt x="3137961" y="1660097"/>
                      <a:pt x="3134271" y="1659131"/>
                      <a:pt x="3136380" y="1665457"/>
                    </a:cubicBezTo>
                    <a:moveTo>
                      <a:pt x="983874" y="147431"/>
                    </a:moveTo>
                    <a:cubicBezTo>
                      <a:pt x="983611" y="148925"/>
                      <a:pt x="982996" y="151648"/>
                      <a:pt x="983172" y="151736"/>
                    </a:cubicBezTo>
                    <a:cubicBezTo>
                      <a:pt x="985719" y="152439"/>
                      <a:pt x="991078" y="148485"/>
                      <a:pt x="990200" y="146465"/>
                    </a:cubicBezTo>
                    <a:cubicBezTo>
                      <a:pt x="989848" y="145762"/>
                      <a:pt x="986861" y="146201"/>
                      <a:pt x="983874" y="147431"/>
                    </a:cubicBezTo>
                    <a:moveTo>
                      <a:pt x="370304" y="629836"/>
                    </a:moveTo>
                    <a:cubicBezTo>
                      <a:pt x="371446" y="628343"/>
                      <a:pt x="372500" y="626761"/>
                      <a:pt x="373642" y="625268"/>
                    </a:cubicBezTo>
                    <a:cubicBezTo>
                      <a:pt x="371885" y="625707"/>
                      <a:pt x="369777" y="625707"/>
                      <a:pt x="368371" y="626674"/>
                    </a:cubicBezTo>
                    <a:cubicBezTo>
                      <a:pt x="366087" y="628343"/>
                      <a:pt x="366350" y="628606"/>
                      <a:pt x="370304" y="629836"/>
                    </a:cubicBezTo>
                    <a:moveTo>
                      <a:pt x="266812" y="788500"/>
                    </a:moveTo>
                    <a:cubicBezTo>
                      <a:pt x="266812" y="788939"/>
                      <a:pt x="266900" y="789379"/>
                      <a:pt x="266812" y="789818"/>
                    </a:cubicBezTo>
                    <a:cubicBezTo>
                      <a:pt x="266373" y="791487"/>
                      <a:pt x="265758" y="793156"/>
                      <a:pt x="265231" y="794826"/>
                    </a:cubicBezTo>
                    <a:cubicBezTo>
                      <a:pt x="266636" y="793947"/>
                      <a:pt x="269008" y="793156"/>
                      <a:pt x="269184" y="792014"/>
                    </a:cubicBezTo>
                    <a:cubicBezTo>
                      <a:pt x="269360" y="790609"/>
                      <a:pt x="276212" y="786743"/>
                      <a:pt x="266812" y="788500"/>
                    </a:cubicBezTo>
                    <a:moveTo>
                      <a:pt x="593189" y="391225"/>
                    </a:moveTo>
                    <a:cubicBezTo>
                      <a:pt x="592047" y="392719"/>
                      <a:pt x="590904" y="394212"/>
                      <a:pt x="589762" y="395706"/>
                    </a:cubicBezTo>
                    <a:cubicBezTo>
                      <a:pt x="591783" y="395969"/>
                      <a:pt x="593804" y="396233"/>
                      <a:pt x="595736" y="396497"/>
                    </a:cubicBezTo>
                    <a:cubicBezTo>
                      <a:pt x="595824" y="394740"/>
                      <a:pt x="595824" y="392982"/>
                      <a:pt x="593189" y="391225"/>
                    </a:cubicBezTo>
                    <a:moveTo>
                      <a:pt x="3089114" y="1209232"/>
                    </a:moveTo>
                    <a:cubicBezTo>
                      <a:pt x="3087182" y="1209408"/>
                      <a:pt x="3085161" y="1209671"/>
                      <a:pt x="3083228" y="1209847"/>
                    </a:cubicBezTo>
                    <a:cubicBezTo>
                      <a:pt x="3084282" y="1211340"/>
                      <a:pt x="3084985" y="1213449"/>
                      <a:pt x="3086391" y="1214064"/>
                    </a:cubicBezTo>
                    <a:cubicBezTo>
                      <a:pt x="3089378" y="1215469"/>
                      <a:pt x="3090871" y="1213800"/>
                      <a:pt x="3089114" y="1209232"/>
                    </a:cubicBezTo>
                    <a:moveTo>
                      <a:pt x="623323" y="366363"/>
                    </a:moveTo>
                    <a:cubicBezTo>
                      <a:pt x="623762" y="358280"/>
                      <a:pt x="619808" y="365045"/>
                      <a:pt x="618491" y="365309"/>
                    </a:cubicBezTo>
                    <a:cubicBezTo>
                      <a:pt x="617348" y="365484"/>
                      <a:pt x="616646" y="367856"/>
                      <a:pt x="615679" y="369262"/>
                    </a:cubicBezTo>
                    <a:cubicBezTo>
                      <a:pt x="616558" y="369086"/>
                      <a:pt x="617524" y="368823"/>
                      <a:pt x="618403" y="368647"/>
                    </a:cubicBezTo>
                    <a:cubicBezTo>
                      <a:pt x="619633" y="368296"/>
                      <a:pt x="620863" y="367944"/>
                      <a:pt x="623323" y="366363"/>
                    </a:cubicBezTo>
                    <a:moveTo>
                      <a:pt x="3111429" y="1407254"/>
                    </a:moveTo>
                    <a:cubicBezTo>
                      <a:pt x="3111166" y="1406991"/>
                      <a:pt x="3110902" y="1406551"/>
                      <a:pt x="3110463" y="1406376"/>
                    </a:cubicBezTo>
                    <a:cubicBezTo>
                      <a:pt x="3110287" y="1406288"/>
                      <a:pt x="3109848" y="1406464"/>
                      <a:pt x="3109584" y="1406464"/>
                    </a:cubicBezTo>
                    <a:cubicBezTo>
                      <a:pt x="3110287" y="1408572"/>
                      <a:pt x="3110902" y="1410681"/>
                      <a:pt x="3111781" y="1412701"/>
                    </a:cubicBezTo>
                    <a:cubicBezTo>
                      <a:pt x="3111869" y="1412965"/>
                      <a:pt x="3112923" y="1412877"/>
                      <a:pt x="3113538" y="1412965"/>
                    </a:cubicBezTo>
                    <a:cubicBezTo>
                      <a:pt x="3113274" y="1411471"/>
                      <a:pt x="3113011" y="1409978"/>
                      <a:pt x="3111429" y="1407254"/>
                    </a:cubicBezTo>
                    <a:moveTo>
                      <a:pt x="2569987" y="399132"/>
                    </a:moveTo>
                    <a:cubicBezTo>
                      <a:pt x="2571919" y="398957"/>
                      <a:pt x="2573940" y="398693"/>
                      <a:pt x="2575873" y="398517"/>
                    </a:cubicBezTo>
                    <a:cubicBezTo>
                      <a:pt x="2574028" y="397112"/>
                      <a:pt x="2572183" y="395706"/>
                      <a:pt x="2570338" y="394300"/>
                    </a:cubicBezTo>
                    <a:cubicBezTo>
                      <a:pt x="2569811" y="395442"/>
                      <a:pt x="2569284" y="396584"/>
                      <a:pt x="2569987" y="399132"/>
                    </a:cubicBezTo>
                    <a:moveTo>
                      <a:pt x="1769024" y="25490"/>
                    </a:moveTo>
                    <a:cubicBezTo>
                      <a:pt x="1769287" y="25754"/>
                      <a:pt x="1769551" y="26193"/>
                      <a:pt x="1769990" y="26369"/>
                    </a:cubicBezTo>
                    <a:cubicBezTo>
                      <a:pt x="1770166" y="26457"/>
                      <a:pt x="1770605" y="26281"/>
                      <a:pt x="1770868" y="26281"/>
                    </a:cubicBezTo>
                    <a:cubicBezTo>
                      <a:pt x="1770166" y="24172"/>
                      <a:pt x="1769551" y="22064"/>
                      <a:pt x="1768672" y="20043"/>
                    </a:cubicBezTo>
                    <a:cubicBezTo>
                      <a:pt x="1768584" y="19780"/>
                      <a:pt x="1767530" y="19867"/>
                      <a:pt x="1766915" y="19780"/>
                    </a:cubicBezTo>
                    <a:cubicBezTo>
                      <a:pt x="1767267" y="21273"/>
                      <a:pt x="1767530" y="22767"/>
                      <a:pt x="1769024" y="25490"/>
                    </a:cubicBezTo>
                    <a:moveTo>
                      <a:pt x="2322239" y="224742"/>
                    </a:moveTo>
                    <a:cubicBezTo>
                      <a:pt x="2323732" y="225885"/>
                      <a:pt x="2325138" y="227027"/>
                      <a:pt x="2326632" y="228169"/>
                    </a:cubicBezTo>
                    <a:cubicBezTo>
                      <a:pt x="2326017" y="226148"/>
                      <a:pt x="2325577" y="224128"/>
                      <a:pt x="2324787" y="222195"/>
                    </a:cubicBezTo>
                    <a:cubicBezTo>
                      <a:pt x="2324699" y="221931"/>
                      <a:pt x="2323117" y="222195"/>
                      <a:pt x="2322239" y="224742"/>
                    </a:cubicBezTo>
                    <a:moveTo>
                      <a:pt x="839618" y="223513"/>
                    </a:moveTo>
                    <a:cubicBezTo>
                      <a:pt x="839882" y="223249"/>
                      <a:pt x="840321" y="222985"/>
                      <a:pt x="840497" y="222546"/>
                    </a:cubicBezTo>
                    <a:cubicBezTo>
                      <a:pt x="840585" y="222370"/>
                      <a:pt x="840409" y="221931"/>
                      <a:pt x="840409" y="221668"/>
                    </a:cubicBezTo>
                    <a:cubicBezTo>
                      <a:pt x="838301" y="222370"/>
                      <a:pt x="836192" y="222985"/>
                      <a:pt x="834172" y="223864"/>
                    </a:cubicBezTo>
                    <a:cubicBezTo>
                      <a:pt x="833908" y="223952"/>
                      <a:pt x="833996" y="225006"/>
                      <a:pt x="833908" y="225621"/>
                    </a:cubicBezTo>
                    <a:cubicBezTo>
                      <a:pt x="835402" y="225357"/>
                      <a:pt x="836807" y="225006"/>
                      <a:pt x="839618" y="223513"/>
                    </a:cubicBezTo>
                    <a:moveTo>
                      <a:pt x="1390198" y="21625"/>
                    </a:moveTo>
                    <a:cubicBezTo>
                      <a:pt x="1391428" y="21625"/>
                      <a:pt x="1393009" y="22064"/>
                      <a:pt x="1393800" y="21537"/>
                    </a:cubicBezTo>
                    <a:cubicBezTo>
                      <a:pt x="1395030" y="20570"/>
                      <a:pt x="1395733" y="18989"/>
                      <a:pt x="1396611" y="17583"/>
                    </a:cubicBezTo>
                    <a:cubicBezTo>
                      <a:pt x="1395469" y="17935"/>
                      <a:pt x="1394239" y="18286"/>
                      <a:pt x="1393097" y="18725"/>
                    </a:cubicBezTo>
                    <a:cubicBezTo>
                      <a:pt x="1391692" y="19165"/>
                      <a:pt x="1390286" y="19780"/>
                      <a:pt x="1390198" y="21625"/>
                    </a:cubicBezTo>
                    <a:moveTo>
                      <a:pt x="2172800" y="151385"/>
                    </a:moveTo>
                    <a:cubicBezTo>
                      <a:pt x="2173854" y="151824"/>
                      <a:pt x="2175172" y="152878"/>
                      <a:pt x="2175874" y="152615"/>
                    </a:cubicBezTo>
                    <a:cubicBezTo>
                      <a:pt x="2177719" y="151824"/>
                      <a:pt x="2178949" y="158413"/>
                      <a:pt x="2180443" y="152878"/>
                    </a:cubicBezTo>
                    <a:cubicBezTo>
                      <a:pt x="2180619" y="152351"/>
                      <a:pt x="2177983" y="150945"/>
                      <a:pt x="2176489" y="150155"/>
                    </a:cubicBezTo>
                    <a:cubicBezTo>
                      <a:pt x="2175962" y="149803"/>
                      <a:pt x="2174996" y="150067"/>
                      <a:pt x="2172800" y="151385"/>
                    </a:cubicBezTo>
                    <a:moveTo>
                      <a:pt x="2027314" y="66166"/>
                    </a:moveTo>
                    <a:cubicBezTo>
                      <a:pt x="2025996" y="67133"/>
                      <a:pt x="2024678" y="68187"/>
                      <a:pt x="2023360" y="69153"/>
                    </a:cubicBezTo>
                    <a:cubicBezTo>
                      <a:pt x="2024063" y="69856"/>
                      <a:pt x="2024854" y="70647"/>
                      <a:pt x="2025557" y="71350"/>
                    </a:cubicBezTo>
                    <a:cubicBezTo>
                      <a:pt x="2026611" y="70120"/>
                      <a:pt x="2027665" y="68802"/>
                      <a:pt x="2027314" y="66166"/>
                    </a:cubicBezTo>
                    <a:moveTo>
                      <a:pt x="66242" y="1888342"/>
                    </a:moveTo>
                    <a:cubicBezTo>
                      <a:pt x="65363" y="1887463"/>
                      <a:pt x="64573" y="1886672"/>
                      <a:pt x="63694" y="1885794"/>
                    </a:cubicBezTo>
                    <a:cubicBezTo>
                      <a:pt x="63343" y="1887112"/>
                      <a:pt x="62903" y="1888517"/>
                      <a:pt x="62552" y="1889835"/>
                    </a:cubicBezTo>
                    <a:cubicBezTo>
                      <a:pt x="64133" y="1889747"/>
                      <a:pt x="65802" y="1889659"/>
                      <a:pt x="66242" y="1888342"/>
                    </a:cubicBezTo>
                    <a:moveTo>
                      <a:pt x="2929221" y="836995"/>
                    </a:moveTo>
                    <a:cubicBezTo>
                      <a:pt x="2928342" y="835238"/>
                      <a:pt x="2927463" y="833569"/>
                      <a:pt x="2926497" y="831812"/>
                    </a:cubicBezTo>
                    <a:cubicBezTo>
                      <a:pt x="2926585" y="833481"/>
                      <a:pt x="2926585" y="835238"/>
                      <a:pt x="2929221" y="836995"/>
                    </a:cubicBezTo>
                    <a:moveTo>
                      <a:pt x="2825641" y="673148"/>
                    </a:moveTo>
                    <a:cubicBezTo>
                      <a:pt x="2825377" y="672885"/>
                      <a:pt x="2825114" y="672533"/>
                      <a:pt x="2824762" y="672357"/>
                    </a:cubicBezTo>
                    <a:cubicBezTo>
                      <a:pt x="2824587" y="672182"/>
                      <a:pt x="2824235" y="672270"/>
                      <a:pt x="2823884" y="672270"/>
                    </a:cubicBezTo>
                    <a:cubicBezTo>
                      <a:pt x="2824148" y="673851"/>
                      <a:pt x="2824323" y="675520"/>
                      <a:pt x="2824587" y="677102"/>
                    </a:cubicBezTo>
                    <a:cubicBezTo>
                      <a:pt x="2825377" y="676135"/>
                      <a:pt x="2826168" y="675257"/>
                      <a:pt x="2825641" y="673148"/>
                    </a:cubicBezTo>
                    <a:moveTo>
                      <a:pt x="80650" y="1273541"/>
                    </a:moveTo>
                    <a:cubicBezTo>
                      <a:pt x="79771" y="1274419"/>
                      <a:pt x="78981" y="1275210"/>
                      <a:pt x="78102" y="1276089"/>
                    </a:cubicBezTo>
                    <a:cubicBezTo>
                      <a:pt x="79420" y="1276440"/>
                      <a:pt x="80825" y="1276879"/>
                      <a:pt x="82143" y="1277231"/>
                    </a:cubicBezTo>
                    <a:cubicBezTo>
                      <a:pt x="82055" y="1275561"/>
                      <a:pt x="81968" y="1273892"/>
                      <a:pt x="80650" y="1273541"/>
                    </a:cubicBezTo>
                    <a:moveTo>
                      <a:pt x="51746" y="1443889"/>
                    </a:moveTo>
                    <a:cubicBezTo>
                      <a:pt x="53503" y="1443011"/>
                      <a:pt x="55172" y="1442132"/>
                      <a:pt x="56929" y="1441166"/>
                    </a:cubicBezTo>
                    <a:cubicBezTo>
                      <a:pt x="55260" y="1441254"/>
                      <a:pt x="53503" y="1441254"/>
                      <a:pt x="51746" y="1443889"/>
                    </a:cubicBezTo>
                    <a:moveTo>
                      <a:pt x="2935810" y="867129"/>
                    </a:moveTo>
                    <a:cubicBezTo>
                      <a:pt x="2937479" y="867217"/>
                      <a:pt x="2939148" y="867305"/>
                      <a:pt x="2940817" y="867305"/>
                    </a:cubicBezTo>
                    <a:cubicBezTo>
                      <a:pt x="2940466" y="865987"/>
                      <a:pt x="2940027" y="864582"/>
                      <a:pt x="2939675" y="863264"/>
                    </a:cubicBezTo>
                    <a:cubicBezTo>
                      <a:pt x="2938797" y="864142"/>
                      <a:pt x="2937918" y="864933"/>
                      <a:pt x="2935810" y="867129"/>
                    </a:cubicBezTo>
                    <a:moveTo>
                      <a:pt x="113419" y="1143693"/>
                    </a:moveTo>
                    <a:cubicBezTo>
                      <a:pt x="114737" y="1142727"/>
                      <a:pt x="116055" y="1141848"/>
                      <a:pt x="117285" y="1140706"/>
                    </a:cubicBezTo>
                    <a:cubicBezTo>
                      <a:pt x="117461" y="1140530"/>
                      <a:pt x="116670" y="1139476"/>
                      <a:pt x="116406" y="1138773"/>
                    </a:cubicBezTo>
                    <a:cubicBezTo>
                      <a:pt x="114913" y="1140003"/>
                      <a:pt x="113507" y="1141233"/>
                      <a:pt x="113419" y="1143693"/>
                    </a:cubicBezTo>
                    <a:moveTo>
                      <a:pt x="1108363" y="96300"/>
                    </a:moveTo>
                    <a:cubicBezTo>
                      <a:pt x="1110208" y="96740"/>
                      <a:pt x="1112141" y="97267"/>
                      <a:pt x="1113986" y="97530"/>
                    </a:cubicBezTo>
                    <a:cubicBezTo>
                      <a:pt x="1114601" y="97618"/>
                      <a:pt x="1115304" y="96915"/>
                      <a:pt x="1116007" y="96476"/>
                    </a:cubicBezTo>
                    <a:cubicBezTo>
                      <a:pt x="1115128" y="95949"/>
                      <a:pt x="1114337" y="95246"/>
                      <a:pt x="1113371" y="94982"/>
                    </a:cubicBezTo>
                    <a:cubicBezTo>
                      <a:pt x="1112229" y="94807"/>
                      <a:pt x="1110911" y="94982"/>
                      <a:pt x="1108363" y="96300"/>
                    </a:cubicBezTo>
                    <a:moveTo>
                      <a:pt x="3135062" y="1750675"/>
                    </a:moveTo>
                    <a:cubicBezTo>
                      <a:pt x="3134095" y="1749357"/>
                      <a:pt x="3133217" y="1748039"/>
                      <a:pt x="3132075" y="1746809"/>
                    </a:cubicBezTo>
                    <a:cubicBezTo>
                      <a:pt x="3131899" y="1746633"/>
                      <a:pt x="3130845" y="1747424"/>
                      <a:pt x="3130142" y="1747688"/>
                    </a:cubicBezTo>
                    <a:cubicBezTo>
                      <a:pt x="3131284" y="1749093"/>
                      <a:pt x="3132514" y="1750587"/>
                      <a:pt x="3135062" y="1750675"/>
                    </a:cubicBezTo>
                    <a:moveTo>
                      <a:pt x="2082398" y="118615"/>
                    </a:moveTo>
                    <a:cubicBezTo>
                      <a:pt x="2082398" y="116858"/>
                      <a:pt x="2082398" y="115189"/>
                      <a:pt x="2082486" y="113432"/>
                    </a:cubicBezTo>
                    <a:cubicBezTo>
                      <a:pt x="2081520" y="115101"/>
                      <a:pt x="2080641" y="116858"/>
                      <a:pt x="2082398" y="118615"/>
                    </a:cubicBezTo>
                    <a:moveTo>
                      <a:pt x="36020" y="1745403"/>
                    </a:moveTo>
                    <a:cubicBezTo>
                      <a:pt x="35756" y="1744261"/>
                      <a:pt x="35581" y="1743207"/>
                      <a:pt x="35317" y="1742065"/>
                    </a:cubicBezTo>
                    <a:cubicBezTo>
                      <a:pt x="33999" y="1743383"/>
                      <a:pt x="32682" y="1744701"/>
                      <a:pt x="31364" y="1746018"/>
                    </a:cubicBezTo>
                    <a:cubicBezTo>
                      <a:pt x="32506" y="1746282"/>
                      <a:pt x="33648" y="1746546"/>
                      <a:pt x="36020" y="1745403"/>
                    </a:cubicBezTo>
                    <a:moveTo>
                      <a:pt x="645637" y="351955"/>
                    </a:moveTo>
                    <a:cubicBezTo>
                      <a:pt x="644495" y="352218"/>
                      <a:pt x="643353" y="352482"/>
                      <a:pt x="642211" y="352833"/>
                    </a:cubicBezTo>
                    <a:cubicBezTo>
                      <a:pt x="642914" y="353448"/>
                      <a:pt x="644144" y="354590"/>
                      <a:pt x="644320" y="354503"/>
                    </a:cubicBezTo>
                    <a:cubicBezTo>
                      <a:pt x="645462" y="353448"/>
                      <a:pt x="649854" y="357226"/>
                      <a:pt x="645637" y="351955"/>
                    </a:cubicBezTo>
                    <a:moveTo>
                      <a:pt x="2467813" y="289051"/>
                    </a:moveTo>
                    <a:cubicBezTo>
                      <a:pt x="2466583" y="290457"/>
                      <a:pt x="2465441" y="291863"/>
                      <a:pt x="2464210" y="293356"/>
                    </a:cubicBezTo>
                    <a:cubicBezTo>
                      <a:pt x="2464913" y="293708"/>
                      <a:pt x="2465968" y="294411"/>
                      <a:pt x="2466143" y="294235"/>
                    </a:cubicBezTo>
                    <a:cubicBezTo>
                      <a:pt x="2467198" y="293005"/>
                      <a:pt x="2468164" y="291599"/>
                      <a:pt x="2467813" y="289051"/>
                    </a:cubicBezTo>
                    <a:moveTo>
                      <a:pt x="38656" y="1593329"/>
                    </a:moveTo>
                    <a:cubicBezTo>
                      <a:pt x="38392" y="1593065"/>
                      <a:pt x="38129" y="1592626"/>
                      <a:pt x="37777" y="1592450"/>
                    </a:cubicBezTo>
                    <a:cubicBezTo>
                      <a:pt x="37601" y="1592362"/>
                      <a:pt x="36899" y="1592450"/>
                      <a:pt x="36899" y="1592538"/>
                    </a:cubicBezTo>
                    <a:cubicBezTo>
                      <a:pt x="36547" y="1594558"/>
                      <a:pt x="36284" y="1596579"/>
                      <a:pt x="36108" y="1598600"/>
                    </a:cubicBezTo>
                    <a:cubicBezTo>
                      <a:pt x="36108" y="1598863"/>
                      <a:pt x="37250" y="1599215"/>
                      <a:pt x="37777" y="1599478"/>
                    </a:cubicBezTo>
                    <a:cubicBezTo>
                      <a:pt x="38129" y="1598336"/>
                      <a:pt x="38392" y="1597106"/>
                      <a:pt x="38656" y="1593329"/>
                    </a:cubicBezTo>
                    <a:moveTo>
                      <a:pt x="42609" y="1631369"/>
                    </a:moveTo>
                    <a:cubicBezTo>
                      <a:pt x="42258" y="1632775"/>
                      <a:pt x="41906" y="1634181"/>
                      <a:pt x="41643" y="1635586"/>
                    </a:cubicBezTo>
                    <a:cubicBezTo>
                      <a:pt x="41643" y="1635586"/>
                      <a:pt x="42697" y="1635850"/>
                      <a:pt x="43312" y="1636026"/>
                    </a:cubicBezTo>
                    <a:cubicBezTo>
                      <a:pt x="43488" y="1634883"/>
                      <a:pt x="43663" y="1633829"/>
                      <a:pt x="42609" y="1631369"/>
                    </a:cubicBezTo>
                    <a:moveTo>
                      <a:pt x="3115383" y="1675911"/>
                    </a:moveTo>
                    <a:cubicBezTo>
                      <a:pt x="3116525" y="1675648"/>
                      <a:pt x="3117579" y="1675472"/>
                      <a:pt x="3118721" y="1675208"/>
                    </a:cubicBezTo>
                    <a:cubicBezTo>
                      <a:pt x="3118545" y="1674681"/>
                      <a:pt x="3118282" y="1673539"/>
                      <a:pt x="3118282" y="1673627"/>
                    </a:cubicBezTo>
                    <a:cubicBezTo>
                      <a:pt x="3116788" y="1673890"/>
                      <a:pt x="3115471" y="1674242"/>
                      <a:pt x="3115383" y="1675911"/>
                    </a:cubicBezTo>
                    <a:moveTo>
                      <a:pt x="50516" y="1558011"/>
                    </a:moveTo>
                    <a:cubicBezTo>
                      <a:pt x="50165" y="1559417"/>
                      <a:pt x="49813" y="1560823"/>
                      <a:pt x="49550" y="1562228"/>
                    </a:cubicBezTo>
                    <a:cubicBezTo>
                      <a:pt x="49550" y="1562228"/>
                      <a:pt x="50604" y="1562492"/>
                      <a:pt x="51131" y="1562668"/>
                    </a:cubicBezTo>
                    <a:cubicBezTo>
                      <a:pt x="51307" y="1561525"/>
                      <a:pt x="51570" y="1560383"/>
                      <a:pt x="50516" y="1558011"/>
                    </a:cubicBezTo>
                    <a:moveTo>
                      <a:pt x="28201" y="1687771"/>
                    </a:moveTo>
                    <a:cubicBezTo>
                      <a:pt x="26795" y="1687420"/>
                      <a:pt x="25390" y="1687069"/>
                      <a:pt x="23984" y="1686805"/>
                    </a:cubicBezTo>
                    <a:cubicBezTo>
                      <a:pt x="23984" y="1686805"/>
                      <a:pt x="23721" y="1687859"/>
                      <a:pt x="23545" y="1688386"/>
                    </a:cubicBezTo>
                    <a:cubicBezTo>
                      <a:pt x="24687" y="1688562"/>
                      <a:pt x="25741" y="1688826"/>
                      <a:pt x="28201" y="1687771"/>
                    </a:cubicBezTo>
                    <a:moveTo>
                      <a:pt x="3138927" y="1513382"/>
                    </a:moveTo>
                    <a:cubicBezTo>
                      <a:pt x="3137786" y="1513645"/>
                      <a:pt x="3136731" y="1513821"/>
                      <a:pt x="3135589" y="1514084"/>
                    </a:cubicBezTo>
                    <a:cubicBezTo>
                      <a:pt x="3135765" y="1514612"/>
                      <a:pt x="3136028" y="1515754"/>
                      <a:pt x="3136028" y="1515666"/>
                    </a:cubicBezTo>
                    <a:cubicBezTo>
                      <a:pt x="3137522" y="1515490"/>
                      <a:pt x="3138840" y="1515051"/>
                      <a:pt x="3138927" y="1513382"/>
                    </a:cubicBezTo>
                    <a:moveTo>
                      <a:pt x="1078229" y="110708"/>
                    </a:moveTo>
                    <a:cubicBezTo>
                      <a:pt x="1078669" y="111587"/>
                      <a:pt x="1079108" y="112465"/>
                      <a:pt x="1079547" y="113344"/>
                    </a:cubicBezTo>
                    <a:cubicBezTo>
                      <a:pt x="1079987" y="112465"/>
                      <a:pt x="1080426" y="111587"/>
                      <a:pt x="1078229" y="110708"/>
                    </a:cubicBezTo>
                    <a:moveTo>
                      <a:pt x="1139815" y="64849"/>
                    </a:moveTo>
                    <a:cubicBezTo>
                      <a:pt x="1138409" y="64497"/>
                      <a:pt x="1137004" y="64146"/>
                      <a:pt x="1135598" y="63882"/>
                    </a:cubicBezTo>
                    <a:cubicBezTo>
                      <a:pt x="1135598" y="63882"/>
                      <a:pt x="1135334" y="64936"/>
                      <a:pt x="1135159" y="65464"/>
                    </a:cubicBezTo>
                    <a:cubicBezTo>
                      <a:pt x="1136301" y="65727"/>
                      <a:pt x="1137443" y="65903"/>
                      <a:pt x="1139815" y="64849"/>
                    </a:cubicBezTo>
                    <a:moveTo>
                      <a:pt x="3049844" y="1141145"/>
                    </a:moveTo>
                    <a:cubicBezTo>
                      <a:pt x="3048702" y="1141409"/>
                      <a:pt x="3047647" y="1141584"/>
                      <a:pt x="3046505" y="1141848"/>
                    </a:cubicBezTo>
                    <a:cubicBezTo>
                      <a:pt x="3046681" y="1142375"/>
                      <a:pt x="3046945" y="1143517"/>
                      <a:pt x="3046945" y="1143429"/>
                    </a:cubicBezTo>
                    <a:cubicBezTo>
                      <a:pt x="3048350" y="1143166"/>
                      <a:pt x="3049756" y="1142814"/>
                      <a:pt x="3049844" y="1141145"/>
                    </a:cubicBezTo>
                    <a:moveTo>
                      <a:pt x="28201" y="1824120"/>
                    </a:moveTo>
                    <a:cubicBezTo>
                      <a:pt x="28465" y="1825262"/>
                      <a:pt x="28640" y="1826317"/>
                      <a:pt x="28904" y="1827459"/>
                    </a:cubicBezTo>
                    <a:cubicBezTo>
                      <a:pt x="29431" y="1827283"/>
                      <a:pt x="30573" y="1827020"/>
                      <a:pt x="30485" y="1827020"/>
                    </a:cubicBezTo>
                    <a:cubicBezTo>
                      <a:pt x="30222" y="1825526"/>
                      <a:pt x="29870" y="1824120"/>
                      <a:pt x="28201" y="1824120"/>
                    </a:cubicBezTo>
                    <a:moveTo>
                      <a:pt x="1395469" y="50441"/>
                    </a:moveTo>
                    <a:cubicBezTo>
                      <a:pt x="1395909" y="51319"/>
                      <a:pt x="1396348" y="52198"/>
                      <a:pt x="1396787" y="53076"/>
                    </a:cubicBezTo>
                    <a:cubicBezTo>
                      <a:pt x="1397226" y="52198"/>
                      <a:pt x="1397666" y="51319"/>
                      <a:pt x="1395469" y="50441"/>
                    </a:cubicBezTo>
                    <a:moveTo>
                      <a:pt x="3082613" y="1278724"/>
                    </a:moveTo>
                    <a:cubicBezTo>
                      <a:pt x="3083492" y="1278285"/>
                      <a:pt x="3084370" y="1277846"/>
                      <a:pt x="3085249" y="1277406"/>
                    </a:cubicBezTo>
                    <a:cubicBezTo>
                      <a:pt x="3084370" y="1276967"/>
                      <a:pt x="3083492" y="1276528"/>
                      <a:pt x="3082613" y="1278724"/>
                    </a:cubicBezTo>
                    <a:moveTo>
                      <a:pt x="57017" y="1294450"/>
                    </a:moveTo>
                    <a:cubicBezTo>
                      <a:pt x="58423" y="1294801"/>
                      <a:pt x="59828" y="1295153"/>
                      <a:pt x="61234" y="1295416"/>
                    </a:cubicBezTo>
                    <a:cubicBezTo>
                      <a:pt x="61234" y="1295416"/>
                      <a:pt x="61498" y="1294362"/>
                      <a:pt x="61673" y="1293747"/>
                    </a:cubicBezTo>
                    <a:cubicBezTo>
                      <a:pt x="60531" y="1293659"/>
                      <a:pt x="59477" y="1293396"/>
                      <a:pt x="57017" y="1294450"/>
                    </a:cubicBezTo>
                    <a:moveTo>
                      <a:pt x="2794189" y="628518"/>
                    </a:moveTo>
                    <a:cubicBezTo>
                      <a:pt x="2792784" y="628167"/>
                      <a:pt x="2791378" y="627816"/>
                      <a:pt x="2789972" y="627552"/>
                    </a:cubicBezTo>
                    <a:cubicBezTo>
                      <a:pt x="2789972" y="627552"/>
                      <a:pt x="2789709" y="628606"/>
                      <a:pt x="2789533" y="629133"/>
                    </a:cubicBezTo>
                    <a:cubicBezTo>
                      <a:pt x="2790675" y="629397"/>
                      <a:pt x="2791817" y="629661"/>
                      <a:pt x="2794189" y="628518"/>
                    </a:cubicBezTo>
                    <a:moveTo>
                      <a:pt x="54381" y="1401983"/>
                    </a:moveTo>
                    <a:cubicBezTo>
                      <a:pt x="54909" y="1402335"/>
                      <a:pt x="55436" y="1402686"/>
                      <a:pt x="55963" y="1403037"/>
                    </a:cubicBezTo>
                    <a:cubicBezTo>
                      <a:pt x="55875" y="1402247"/>
                      <a:pt x="55787" y="1401456"/>
                      <a:pt x="54381" y="1401983"/>
                    </a:cubicBezTo>
                    <a:moveTo>
                      <a:pt x="51746" y="1407254"/>
                    </a:moveTo>
                    <a:cubicBezTo>
                      <a:pt x="51219" y="1406903"/>
                      <a:pt x="50692" y="1406551"/>
                      <a:pt x="50165" y="1406200"/>
                    </a:cubicBezTo>
                    <a:cubicBezTo>
                      <a:pt x="50340" y="1406991"/>
                      <a:pt x="50428" y="1407781"/>
                      <a:pt x="51746" y="1407254"/>
                    </a:cubicBezTo>
                    <a:moveTo>
                      <a:pt x="3103523" y="1297086"/>
                    </a:moveTo>
                    <a:cubicBezTo>
                      <a:pt x="3104050" y="1297437"/>
                      <a:pt x="3104577" y="1297789"/>
                      <a:pt x="3105104" y="1298140"/>
                    </a:cubicBezTo>
                    <a:cubicBezTo>
                      <a:pt x="3105016" y="1297349"/>
                      <a:pt x="3104928" y="1296559"/>
                      <a:pt x="3103523" y="1297086"/>
                    </a:cubicBezTo>
                    <a:moveTo>
                      <a:pt x="3094386" y="1240771"/>
                    </a:moveTo>
                    <a:cubicBezTo>
                      <a:pt x="3094737" y="1240244"/>
                      <a:pt x="3095088" y="1239717"/>
                      <a:pt x="3095440" y="1239190"/>
                    </a:cubicBezTo>
                    <a:cubicBezTo>
                      <a:pt x="3094649" y="1239278"/>
                      <a:pt x="3093859" y="1239366"/>
                      <a:pt x="3094386" y="1240771"/>
                    </a:cubicBezTo>
                    <a:moveTo>
                      <a:pt x="57017" y="1451796"/>
                    </a:moveTo>
                    <a:cubicBezTo>
                      <a:pt x="56490" y="1451445"/>
                      <a:pt x="55963" y="1451093"/>
                      <a:pt x="55436" y="1450742"/>
                    </a:cubicBezTo>
                    <a:cubicBezTo>
                      <a:pt x="55524" y="1451533"/>
                      <a:pt x="55611" y="1452323"/>
                      <a:pt x="57017" y="1451796"/>
                    </a:cubicBezTo>
                    <a:moveTo>
                      <a:pt x="3107476" y="1455750"/>
                    </a:moveTo>
                    <a:cubicBezTo>
                      <a:pt x="3107827" y="1455222"/>
                      <a:pt x="3108179" y="1454695"/>
                      <a:pt x="3108530" y="1454168"/>
                    </a:cubicBezTo>
                    <a:cubicBezTo>
                      <a:pt x="3107739" y="1454256"/>
                      <a:pt x="3106949" y="1454344"/>
                      <a:pt x="3107476" y="1455750"/>
                    </a:cubicBezTo>
                    <a:moveTo>
                      <a:pt x="133098" y="1095198"/>
                    </a:moveTo>
                    <a:cubicBezTo>
                      <a:pt x="132571" y="1094846"/>
                      <a:pt x="132044" y="1094495"/>
                      <a:pt x="131517" y="1094143"/>
                    </a:cubicBezTo>
                    <a:cubicBezTo>
                      <a:pt x="131605" y="1094934"/>
                      <a:pt x="131693" y="1095725"/>
                      <a:pt x="133098" y="1095198"/>
                    </a:cubicBezTo>
                    <a:moveTo>
                      <a:pt x="631229" y="327004"/>
                    </a:moveTo>
                    <a:cubicBezTo>
                      <a:pt x="631756" y="327356"/>
                      <a:pt x="632284" y="327707"/>
                      <a:pt x="632811" y="328059"/>
                    </a:cubicBezTo>
                    <a:cubicBezTo>
                      <a:pt x="632723" y="327268"/>
                      <a:pt x="632635" y="326477"/>
                      <a:pt x="631229" y="327004"/>
                    </a:cubicBezTo>
                    <a:moveTo>
                      <a:pt x="20294" y="1564513"/>
                    </a:moveTo>
                    <a:cubicBezTo>
                      <a:pt x="19767" y="1564161"/>
                      <a:pt x="19240" y="1563810"/>
                      <a:pt x="18713" y="1563458"/>
                    </a:cubicBezTo>
                    <a:cubicBezTo>
                      <a:pt x="18801" y="1564249"/>
                      <a:pt x="18889" y="1565040"/>
                      <a:pt x="20294" y="1564513"/>
                    </a:cubicBezTo>
                    <a:moveTo>
                      <a:pt x="43927" y="1567148"/>
                    </a:moveTo>
                    <a:cubicBezTo>
                      <a:pt x="44454" y="1567500"/>
                      <a:pt x="44981" y="1567851"/>
                      <a:pt x="45508" y="1568202"/>
                    </a:cubicBezTo>
                    <a:cubicBezTo>
                      <a:pt x="45420" y="1567412"/>
                      <a:pt x="45333" y="1566621"/>
                      <a:pt x="43927" y="1567148"/>
                    </a:cubicBezTo>
                    <a:moveTo>
                      <a:pt x="2246245" y="169746"/>
                    </a:moveTo>
                    <a:cubicBezTo>
                      <a:pt x="2245718" y="169395"/>
                      <a:pt x="2245191" y="169043"/>
                      <a:pt x="2244664" y="168692"/>
                    </a:cubicBezTo>
                    <a:cubicBezTo>
                      <a:pt x="2244752" y="169482"/>
                      <a:pt x="2244840" y="170273"/>
                      <a:pt x="2246245" y="169746"/>
                    </a:cubicBezTo>
                    <a:moveTo>
                      <a:pt x="3141563" y="1634005"/>
                    </a:moveTo>
                    <a:cubicBezTo>
                      <a:pt x="3141212" y="1634532"/>
                      <a:pt x="3140860" y="1635059"/>
                      <a:pt x="3140509" y="1635586"/>
                    </a:cubicBezTo>
                    <a:cubicBezTo>
                      <a:pt x="3141300" y="1635498"/>
                      <a:pt x="3142090" y="1635410"/>
                      <a:pt x="3141563" y="1634005"/>
                    </a:cubicBezTo>
                    <a:moveTo>
                      <a:pt x="958924" y="164475"/>
                    </a:moveTo>
                    <a:cubicBezTo>
                      <a:pt x="959451" y="164826"/>
                      <a:pt x="959978" y="165178"/>
                      <a:pt x="960505" y="165529"/>
                    </a:cubicBezTo>
                    <a:cubicBezTo>
                      <a:pt x="960417" y="164738"/>
                      <a:pt x="960330" y="163948"/>
                      <a:pt x="958924" y="164475"/>
                    </a:cubicBezTo>
                    <a:moveTo>
                      <a:pt x="2091535" y="122569"/>
                    </a:moveTo>
                    <a:cubicBezTo>
                      <a:pt x="2091008" y="122217"/>
                      <a:pt x="2090481" y="121866"/>
                      <a:pt x="2089953" y="121514"/>
                    </a:cubicBezTo>
                    <a:cubicBezTo>
                      <a:pt x="2090041" y="122305"/>
                      <a:pt x="2090129" y="123096"/>
                      <a:pt x="2091535" y="122569"/>
                    </a:cubicBezTo>
                    <a:moveTo>
                      <a:pt x="1072958" y="118615"/>
                    </a:moveTo>
                    <a:cubicBezTo>
                      <a:pt x="1072607" y="119142"/>
                      <a:pt x="1072255" y="119669"/>
                      <a:pt x="1071904" y="120196"/>
                    </a:cubicBezTo>
                    <a:cubicBezTo>
                      <a:pt x="1072695" y="120109"/>
                      <a:pt x="1073485" y="120021"/>
                      <a:pt x="1072958" y="118615"/>
                    </a:cubicBezTo>
                    <a:moveTo>
                      <a:pt x="164550" y="930033"/>
                    </a:moveTo>
                    <a:cubicBezTo>
                      <a:pt x="165077" y="930384"/>
                      <a:pt x="165604" y="930735"/>
                      <a:pt x="166131" y="931087"/>
                    </a:cubicBezTo>
                    <a:cubicBezTo>
                      <a:pt x="166044" y="930296"/>
                      <a:pt x="165956" y="929505"/>
                      <a:pt x="164550" y="930033"/>
                    </a:cubicBezTo>
                    <a:moveTo>
                      <a:pt x="47880" y="1720541"/>
                    </a:moveTo>
                    <a:cubicBezTo>
                      <a:pt x="48232" y="1720014"/>
                      <a:pt x="48583" y="1719487"/>
                      <a:pt x="48935" y="1718959"/>
                    </a:cubicBezTo>
                    <a:cubicBezTo>
                      <a:pt x="48144" y="1719047"/>
                      <a:pt x="47353" y="1719135"/>
                      <a:pt x="47880" y="1720541"/>
                    </a:cubicBezTo>
                    <a:moveTo>
                      <a:pt x="256269" y="806862"/>
                    </a:moveTo>
                    <a:cubicBezTo>
                      <a:pt x="256797" y="807213"/>
                      <a:pt x="257324" y="807564"/>
                      <a:pt x="257851" y="807916"/>
                    </a:cubicBezTo>
                    <a:cubicBezTo>
                      <a:pt x="257763" y="807125"/>
                      <a:pt x="257675" y="806334"/>
                      <a:pt x="256269" y="806862"/>
                    </a:cubicBezTo>
                    <a:moveTo>
                      <a:pt x="3129791" y="1776855"/>
                    </a:moveTo>
                    <a:cubicBezTo>
                      <a:pt x="3130318" y="1777206"/>
                      <a:pt x="3130845" y="1777558"/>
                      <a:pt x="3131372" y="1777909"/>
                    </a:cubicBezTo>
                    <a:cubicBezTo>
                      <a:pt x="3131284" y="1777119"/>
                      <a:pt x="3131196" y="1776328"/>
                      <a:pt x="3129791" y="1776855"/>
                    </a:cubicBezTo>
                    <a:moveTo>
                      <a:pt x="1138497" y="92347"/>
                    </a:moveTo>
                    <a:cubicBezTo>
                      <a:pt x="1138146" y="92874"/>
                      <a:pt x="1137794" y="93401"/>
                      <a:pt x="1137443" y="93928"/>
                    </a:cubicBezTo>
                    <a:cubicBezTo>
                      <a:pt x="1138234" y="93840"/>
                      <a:pt x="1139024" y="93753"/>
                      <a:pt x="1138497" y="92347"/>
                    </a:cubicBezTo>
                    <a:moveTo>
                      <a:pt x="1851694" y="58260"/>
                    </a:moveTo>
                    <a:cubicBezTo>
                      <a:pt x="1852046" y="57732"/>
                      <a:pt x="1852397" y="57205"/>
                      <a:pt x="1852748" y="56678"/>
                    </a:cubicBezTo>
                    <a:cubicBezTo>
                      <a:pt x="1851958" y="56854"/>
                      <a:pt x="1851167" y="56942"/>
                      <a:pt x="1851694" y="58260"/>
                    </a:cubicBezTo>
                    <a:moveTo>
                      <a:pt x="2955401" y="868447"/>
                    </a:moveTo>
                    <a:cubicBezTo>
                      <a:pt x="2955752" y="867920"/>
                      <a:pt x="2956104" y="867393"/>
                      <a:pt x="2956455" y="866866"/>
                    </a:cubicBezTo>
                    <a:cubicBezTo>
                      <a:pt x="2955665" y="866954"/>
                      <a:pt x="2954874" y="867041"/>
                      <a:pt x="2955401" y="868447"/>
                    </a:cubicBezTo>
                    <a:moveTo>
                      <a:pt x="3106158" y="1826668"/>
                    </a:moveTo>
                    <a:cubicBezTo>
                      <a:pt x="3106685" y="1827020"/>
                      <a:pt x="3107212" y="1827371"/>
                      <a:pt x="3107739" y="1827722"/>
                    </a:cubicBezTo>
                    <a:cubicBezTo>
                      <a:pt x="3107652" y="1826932"/>
                      <a:pt x="3107564" y="1826141"/>
                      <a:pt x="3106158" y="1826668"/>
                    </a:cubicBezTo>
                    <a:moveTo>
                      <a:pt x="1308933" y="58260"/>
                    </a:moveTo>
                    <a:cubicBezTo>
                      <a:pt x="1309285" y="57732"/>
                      <a:pt x="1309636" y="57205"/>
                      <a:pt x="1309988" y="56678"/>
                    </a:cubicBezTo>
                    <a:cubicBezTo>
                      <a:pt x="1309197" y="56854"/>
                      <a:pt x="1308406" y="56942"/>
                      <a:pt x="1308933" y="58260"/>
                    </a:cubicBezTo>
                    <a:moveTo>
                      <a:pt x="57017" y="1850301"/>
                    </a:moveTo>
                    <a:cubicBezTo>
                      <a:pt x="56490" y="1849949"/>
                      <a:pt x="55963" y="1849598"/>
                      <a:pt x="55436" y="1849247"/>
                    </a:cubicBezTo>
                    <a:cubicBezTo>
                      <a:pt x="55524" y="1850037"/>
                      <a:pt x="55611" y="1850828"/>
                      <a:pt x="57017" y="1850301"/>
                    </a:cubicBezTo>
                    <a:moveTo>
                      <a:pt x="1695666" y="33397"/>
                    </a:moveTo>
                    <a:cubicBezTo>
                      <a:pt x="1695139" y="33046"/>
                      <a:pt x="1694611" y="32694"/>
                      <a:pt x="1694084" y="32343"/>
                    </a:cubicBezTo>
                    <a:cubicBezTo>
                      <a:pt x="1694172" y="33133"/>
                      <a:pt x="1694260" y="33924"/>
                      <a:pt x="1695666" y="33397"/>
                    </a:cubicBezTo>
                    <a:close/>
                    <a:moveTo>
                      <a:pt x="3125047" y="1910656"/>
                    </a:moveTo>
                    <a:cubicBezTo>
                      <a:pt x="3124871" y="1910656"/>
                      <a:pt x="3124783" y="1910656"/>
                      <a:pt x="3124607" y="1910656"/>
                    </a:cubicBezTo>
                    <a:cubicBezTo>
                      <a:pt x="3119512" y="1910569"/>
                      <a:pt x="3114328" y="1910569"/>
                      <a:pt x="3109233" y="1910569"/>
                    </a:cubicBezTo>
                    <a:cubicBezTo>
                      <a:pt x="3103083" y="1910569"/>
                      <a:pt x="3096758" y="1910569"/>
                      <a:pt x="3090432" y="1910393"/>
                    </a:cubicBezTo>
                    <a:cubicBezTo>
                      <a:pt x="3086391" y="1910217"/>
                      <a:pt x="3080768" y="1908284"/>
                      <a:pt x="3077781" y="1904155"/>
                    </a:cubicBezTo>
                    <a:cubicBezTo>
                      <a:pt x="3075146" y="1900465"/>
                      <a:pt x="3074970" y="1893613"/>
                      <a:pt x="3077430" y="1883773"/>
                    </a:cubicBezTo>
                    <a:cubicBezTo>
                      <a:pt x="3080065" y="1873143"/>
                      <a:pt x="3083316" y="1869365"/>
                      <a:pt x="3085425" y="1867784"/>
                    </a:cubicBezTo>
                    <a:cubicBezTo>
                      <a:pt x="3082174" y="1855660"/>
                      <a:pt x="3082701" y="1843887"/>
                      <a:pt x="3087006" y="1832906"/>
                    </a:cubicBezTo>
                    <a:cubicBezTo>
                      <a:pt x="3087621" y="1831412"/>
                      <a:pt x="3088851" y="1829655"/>
                      <a:pt x="3091311" y="1828513"/>
                    </a:cubicBezTo>
                    <a:cubicBezTo>
                      <a:pt x="3086830" y="1816126"/>
                      <a:pt x="3091486" y="1805232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3859" y="1785992"/>
                      <a:pt x="3091926" y="1774219"/>
                      <a:pt x="3096934" y="1762008"/>
                    </a:cubicBezTo>
                    <a:cubicBezTo>
                      <a:pt x="3096846" y="1761656"/>
                      <a:pt x="3096758" y="1761217"/>
                      <a:pt x="3096670" y="1760866"/>
                    </a:cubicBezTo>
                    <a:cubicBezTo>
                      <a:pt x="3096494" y="1760251"/>
                      <a:pt x="3096318" y="1759548"/>
                      <a:pt x="3096143" y="1758933"/>
                    </a:cubicBezTo>
                    <a:cubicBezTo>
                      <a:pt x="3095967" y="1758318"/>
                      <a:pt x="3095703" y="1757527"/>
                      <a:pt x="3095440" y="1756737"/>
                    </a:cubicBezTo>
                    <a:cubicBezTo>
                      <a:pt x="3095264" y="1756209"/>
                      <a:pt x="3095088" y="1755682"/>
                      <a:pt x="3094913" y="1755155"/>
                    </a:cubicBezTo>
                    <a:lnTo>
                      <a:pt x="3089729" y="1739956"/>
                    </a:lnTo>
                    <a:lnTo>
                      <a:pt x="3101150" y="1745667"/>
                    </a:lnTo>
                    <a:cubicBezTo>
                      <a:pt x="3100887" y="1744174"/>
                      <a:pt x="3100535" y="1742768"/>
                      <a:pt x="3100008" y="1741626"/>
                    </a:cubicBezTo>
                    <a:cubicBezTo>
                      <a:pt x="3094649" y="1729063"/>
                      <a:pt x="3100184" y="1718696"/>
                      <a:pt x="3103786" y="1712722"/>
                    </a:cubicBezTo>
                    <a:cubicBezTo>
                      <a:pt x="3097988" y="1704991"/>
                      <a:pt x="3099130" y="1696732"/>
                      <a:pt x="3100008" y="1689968"/>
                    </a:cubicBezTo>
                    <a:cubicBezTo>
                      <a:pt x="3100272" y="1687859"/>
                      <a:pt x="3100535" y="1685926"/>
                      <a:pt x="3100623" y="1684082"/>
                    </a:cubicBezTo>
                    <a:cubicBezTo>
                      <a:pt x="3100711" y="1681797"/>
                      <a:pt x="3101150" y="1679689"/>
                      <a:pt x="3101590" y="1677932"/>
                    </a:cubicBezTo>
                    <a:cubicBezTo>
                      <a:pt x="3101853" y="1676878"/>
                      <a:pt x="3102117" y="1675823"/>
                      <a:pt x="3102205" y="1674945"/>
                    </a:cubicBezTo>
                    <a:cubicBezTo>
                      <a:pt x="3102029" y="1674681"/>
                      <a:pt x="3101853" y="1674330"/>
                      <a:pt x="3101678" y="1674066"/>
                    </a:cubicBezTo>
                    <a:cubicBezTo>
                      <a:pt x="3101326" y="1673451"/>
                      <a:pt x="3100887" y="1672661"/>
                      <a:pt x="3100535" y="1671870"/>
                    </a:cubicBezTo>
                    <a:lnTo>
                      <a:pt x="3094649" y="1658780"/>
                    </a:lnTo>
                    <a:lnTo>
                      <a:pt x="3104137" y="1661591"/>
                    </a:lnTo>
                    <a:cubicBezTo>
                      <a:pt x="3103698" y="1659131"/>
                      <a:pt x="3103698" y="1656847"/>
                      <a:pt x="3103698" y="1654826"/>
                    </a:cubicBezTo>
                    <a:cubicBezTo>
                      <a:pt x="3103698" y="1651663"/>
                      <a:pt x="3103698" y="1649643"/>
                      <a:pt x="3102732" y="1648237"/>
                    </a:cubicBezTo>
                    <a:cubicBezTo>
                      <a:pt x="3098075" y="1641472"/>
                      <a:pt x="3100008" y="1634532"/>
                      <a:pt x="3101414" y="1629524"/>
                    </a:cubicBezTo>
                    <a:cubicBezTo>
                      <a:pt x="3102029" y="1627328"/>
                      <a:pt x="3102556" y="1625307"/>
                      <a:pt x="3102556" y="1623638"/>
                    </a:cubicBezTo>
                    <a:cubicBezTo>
                      <a:pt x="3102556" y="1620915"/>
                      <a:pt x="3103874" y="1618718"/>
                      <a:pt x="3104752" y="1617488"/>
                    </a:cubicBezTo>
                    <a:cubicBezTo>
                      <a:pt x="3104313" y="1614062"/>
                      <a:pt x="3103786" y="1610724"/>
                      <a:pt x="3103171" y="1607122"/>
                    </a:cubicBezTo>
                    <a:cubicBezTo>
                      <a:pt x="3102556" y="1603432"/>
                      <a:pt x="3101941" y="1599566"/>
                      <a:pt x="3101414" y="1595701"/>
                    </a:cubicBezTo>
                    <a:cubicBezTo>
                      <a:pt x="3101238" y="1594295"/>
                      <a:pt x="3101150" y="1592889"/>
                      <a:pt x="3101063" y="1591396"/>
                    </a:cubicBezTo>
                    <a:lnTo>
                      <a:pt x="3098427" y="1589727"/>
                    </a:lnTo>
                    <a:lnTo>
                      <a:pt x="3101063" y="1589902"/>
                    </a:lnTo>
                    <a:cubicBezTo>
                      <a:pt x="3100975" y="1586915"/>
                      <a:pt x="3101063" y="1584016"/>
                      <a:pt x="3101238" y="1581293"/>
                    </a:cubicBezTo>
                    <a:cubicBezTo>
                      <a:pt x="3101414" y="1578306"/>
                      <a:pt x="3103171" y="1576461"/>
                      <a:pt x="3104577" y="1575318"/>
                    </a:cubicBezTo>
                    <a:cubicBezTo>
                      <a:pt x="3101326" y="1568378"/>
                      <a:pt x="3100448" y="1561262"/>
                      <a:pt x="3101765" y="1554146"/>
                    </a:cubicBezTo>
                    <a:lnTo>
                      <a:pt x="3101502" y="1553970"/>
                    </a:lnTo>
                    <a:lnTo>
                      <a:pt x="3101853" y="1553706"/>
                    </a:lnTo>
                    <a:cubicBezTo>
                      <a:pt x="3102556" y="1550456"/>
                      <a:pt x="3103698" y="1547117"/>
                      <a:pt x="3105280" y="1543867"/>
                    </a:cubicBezTo>
                    <a:cubicBezTo>
                      <a:pt x="3100448" y="1537278"/>
                      <a:pt x="3098691" y="1530601"/>
                      <a:pt x="3100008" y="1523748"/>
                    </a:cubicBezTo>
                    <a:cubicBezTo>
                      <a:pt x="3100184" y="1522958"/>
                      <a:pt x="3099833" y="1521640"/>
                      <a:pt x="3099481" y="1520059"/>
                    </a:cubicBezTo>
                    <a:cubicBezTo>
                      <a:pt x="3098778" y="1516896"/>
                      <a:pt x="3097812" y="1512591"/>
                      <a:pt x="3099833" y="1507583"/>
                    </a:cubicBezTo>
                    <a:cubicBezTo>
                      <a:pt x="3099833" y="1506793"/>
                      <a:pt x="3099306" y="1505035"/>
                      <a:pt x="3098954" y="1503893"/>
                    </a:cubicBezTo>
                    <a:cubicBezTo>
                      <a:pt x="3098515" y="1502488"/>
                      <a:pt x="3098163" y="1500994"/>
                      <a:pt x="3097900" y="1499413"/>
                    </a:cubicBezTo>
                    <a:lnTo>
                      <a:pt x="3096758" y="1492824"/>
                    </a:lnTo>
                    <a:lnTo>
                      <a:pt x="3099745" y="1492385"/>
                    </a:lnTo>
                    <a:cubicBezTo>
                      <a:pt x="3097021" y="1486059"/>
                      <a:pt x="3095967" y="1479646"/>
                      <a:pt x="3095001" y="1473496"/>
                    </a:cubicBezTo>
                    <a:cubicBezTo>
                      <a:pt x="3094298" y="1469455"/>
                      <a:pt x="3093683" y="1465589"/>
                      <a:pt x="3092629" y="1461899"/>
                    </a:cubicBezTo>
                    <a:cubicBezTo>
                      <a:pt x="3090520" y="1454520"/>
                      <a:pt x="3090784" y="1449248"/>
                      <a:pt x="3093595" y="1445822"/>
                    </a:cubicBezTo>
                    <a:cubicBezTo>
                      <a:pt x="3094737" y="1444416"/>
                      <a:pt x="3094825" y="1443977"/>
                      <a:pt x="3093419" y="1440024"/>
                    </a:cubicBezTo>
                    <a:cubicBezTo>
                      <a:pt x="3092892" y="1438442"/>
                      <a:pt x="3092277" y="1436685"/>
                      <a:pt x="3091926" y="1434665"/>
                    </a:cubicBezTo>
                    <a:cubicBezTo>
                      <a:pt x="3089905" y="1422453"/>
                      <a:pt x="3088236" y="1410153"/>
                      <a:pt x="3086654" y="1398645"/>
                    </a:cubicBezTo>
                    <a:cubicBezTo>
                      <a:pt x="3086303" y="1396097"/>
                      <a:pt x="3087006" y="1393900"/>
                      <a:pt x="3087533" y="1392495"/>
                    </a:cubicBezTo>
                    <a:cubicBezTo>
                      <a:pt x="3087621" y="1392143"/>
                      <a:pt x="3087797" y="1391880"/>
                      <a:pt x="3087797" y="1391528"/>
                    </a:cubicBezTo>
                    <a:lnTo>
                      <a:pt x="3088851" y="1387224"/>
                    </a:lnTo>
                    <a:cubicBezTo>
                      <a:pt x="3088236" y="1386345"/>
                      <a:pt x="3087621" y="1385554"/>
                      <a:pt x="3086918" y="1384764"/>
                    </a:cubicBezTo>
                    <a:cubicBezTo>
                      <a:pt x="3086742" y="1384676"/>
                      <a:pt x="3086654" y="1384588"/>
                      <a:pt x="3086567" y="1384500"/>
                    </a:cubicBezTo>
                    <a:cubicBezTo>
                      <a:pt x="3080593" y="1380986"/>
                      <a:pt x="3081295" y="1375627"/>
                      <a:pt x="3082877" y="1371761"/>
                    </a:cubicBezTo>
                    <a:cubicBezTo>
                      <a:pt x="3084282" y="1368423"/>
                      <a:pt x="3084985" y="1364469"/>
                      <a:pt x="3085688" y="1360253"/>
                    </a:cubicBezTo>
                    <a:cubicBezTo>
                      <a:pt x="3085864" y="1359286"/>
                      <a:pt x="3086040" y="1358320"/>
                      <a:pt x="3086215" y="1357353"/>
                    </a:cubicBezTo>
                    <a:cubicBezTo>
                      <a:pt x="3078133" y="1349446"/>
                      <a:pt x="3076903" y="1339431"/>
                      <a:pt x="3075849" y="1330558"/>
                    </a:cubicBezTo>
                    <a:cubicBezTo>
                      <a:pt x="3075146" y="1324760"/>
                      <a:pt x="3074531" y="1319225"/>
                      <a:pt x="3071983" y="1314920"/>
                    </a:cubicBezTo>
                    <a:cubicBezTo>
                      <a:pt x="3068644" y="1309122"/>
                      <a:pt x="3072247" y="1305520"/>
                      <a:pt x="3073037" y="1304905"/>
                    </a:cubicBezTo>
                    <a:cubicBezTo>
                      <a:pt x="3073476" y="1304553"/>
                      <a:pt x="3073916" y="1304202"/>
                      <a:pt x="3074443" y="1303938"/>
                    </a:cubicBezTo>
                    <a:cubicBezTo>
                      <a:pt x="3070402" y="1300424"/>
                      <a:pt x="3066536" y="1294450"/>
                      <a:pt x="3068381" y="1285138"/>
                    </a:cubicBezTo>
                    <a:cubicBezTo>
                      <a:pt x="3068205" y="1284874"/>
                      <a:pt x="3068029" y="1284523"/>
                      <a:pt x="3067854" y="1284259"/>
                    </a:cubicBezTo>
                    <a:cubicBezTo>
                      <a:pt x="3064779" y="1278900"/>
                      <a:pt x="3064691" y="1274419"/>
                      <a:pt x="3067678" y="1270730"/>
                    </a:cubicBezTo>
                    <a:cubicBezTo>
                      <a:pt x="3060913" y="1262998"/>
                      <a:pt x="3059596" y="1253862"/>
                      <a:pt x="3058366" y="1245779"/>
                    </a:cubicBezTo>
                    <a:cubicBezTo>
                      <a:pt x="3058102" y="1244198"/>
                      <a:pt x="3057926" y="1242616"/>
                      <a:pt x="3057575" y="1241035"/>
                    </a:cubicBezTo>
                    <a:cubicBezTo>
                      <a:pt x="3057399" y="1239893"/>
                      <a:pt x="3056609" y="1238399"/>
                      <a:pt x="3055818" y="1236906"/>
                    </a:cubicBezTo>
                    <a:cubicBezTo>
                      <a:pt x="3055115" y="1235500"/>
                      <a:pt x="3054236" y="1233919"/>
                      <a:pt x="3053622" y="1232162"/>
                    </a:cubicBezTo>
                    <a:cubicBezTo>
                      <a:pt x="3052743" y="1229790"/>
                      <a:pt x="3053094" y="1227506"/>
                      <a:pt x="3053270" y="1226012"/>
                    </a:cubicBezTo>
                    <a:cubicBezTo>
                      <a:pt x="3053270" y="1225748"/>
                      <a:pt x="3053358" y="1225397"/>
                      <a:pt x="3053358" y="1225133"/>
                    </a:cubicBezTo>
                    <a:lnTo>
                      <a:pt x="3053622" y="1220565"/>
                    </a:lnTo>
                    <a:cubicBezTo>
                      <a:pt x="3048614" y="1212131"/>
                      <a:pt x="3045890" y="1202994"/>
                      <a:pt x="3043167" y="1194033"/>
                    </a:cubicBezTo>
                    <a:cubicBezTo>
                      <a:pt x="3042201" y="1190783"/>
                      <a:pt x="3041146" y="1187444"/>
                      <a:pt x="3040092" y="1184281"/>
                    </a:cubicBezTo>
                    <a:cubicBezTo>
                      <a:pt x="3038686" y="1180240"/>
                      <a:pt x="3041146" y="1176550"/>
                      <a:pt x="3042991" y="1174530"/>
                    </a:cubicBezTo>
                    <a:cubicBezTo>
                      <a:pt x="3034909" y="1169258"/>
                      <a:pt x="3034294" y="1160209"/>
                      <a:pt x="3033942" y="1155553"/>
                    </a:cubicBezTo>
                    <a:cubicBezTo>
                      <a:pt x="3033854" y="1154323"/>
                      <a:pt x="3033503" y="1152918"/>
                      <a:pt x="3033152" y="1151336"/>
                    </a:cubicBezTo>
                    <a:cubicBezTo>
                      <a:pt x="3032449" y="1148174"/>
                      <a:pt x="3031658" y="1144659"/>
                      <a:pt x="3032361" y="1140794"/>
                    </a:cubicBezTo>
                    <a:cubicBezTo>
                      <a:pt x="3032624" y="1139564"/>
                      <a:pt x="3032449" y="1139212"/>
                      <a:pt x="3030516" y="1136840"/>
                    </a:cubicBezTo>
                    <a:cubicBezTo>
                      <a:pt x="3029725" y="1135874"/>
                      <a:pt x="3028847" y="1134820"/>
                      <a:pt x="3027968" y="1133502"/>
                    </a:cubicBezTo>
                    <a:cubicBezTo>
                      <a:pt x="3025772" y="1129988"/>
                      <a:pt x="3024542" y="1126122"/>
                      <a:pt x="3023488" y="1122784"/>
                    </a:cubicBezTo>
                    <a:cubicBezTo>
                      <a:pt x="3023136" y="1121730"/>
                      <a:pt x="3022873" y="1120763"/>
                      <a:pt x="3022521" y="1119709"/>
                    </a:cubicBezTo>
                    <a:cubicBezTo>
                      <a:pt x="3019974" y="1112241"/>
                      <a:pt x="3017953" y="1105828"/>
                      <a:pt x="3016459" y="1098712"/>
                    </a:cubicBezTo>
                    <a:lnTo>
                      <a:pt x="3015844" y="1095637"/>
                    </a:lnTo>
                    <a:lnTo>
                      <a:pt x="3016547" y="1094846"/>
                    </a:lnTo>
                    <a:lnTo>
                      <a:pt x="3016196" y="1093880"/>
                    </a:lnTo>
                    <a:cubicBezTo>
                      <a:pt x="3014087" y="1088257"/>
                      <a:pt x="3011188" y="1082986"/>
                      <a:pt x="3008201" y="1077363"/>
                    </a:cubicBezTo>
                    <a:cubicBezTo>
                      <a:pt x="3005390" y="1072092"/>
                      <a:pt x="3002491" y="1066645"/>
                      <a:pt x="3000118" y="1060847"/>
                    </a:cubicBezTo>
                    <a:cubicBezTo>
                      <a:pt x="2998889" y="1057772"/>
                      <a:pt x="2997483" y="1053204"/>
                      <a:pt x="2999504" y="1048723"/>
                    </a:cubicBezTo>
                    <a:cubicBezTo>
                      <a:pt x="3000118" y="1047405"/>
                      <a:pt x="3000909" y="1046263"/>
                      <a:pt x="3001876" y="1045385"/>
                    </a:cubicBezTo>
                    <a:cubicBezTo>
                      <a:pt x="2989576" y="1035369"/>
                      <a:pt x="2983602" y="1022015"/>
                      <a:pt x="2984217" y="1005763"/>
                    </a:cubicBezTo>
                    <a:cubicBezTo>
                      <a:pt x="2984217" y="1005148"/>
                      <a:pt x="2984129" y="1004445"/>
                      <a:pt x="2984041" y="1003918"/>
                    </a:cubicBezTo>
                    <a:cubicBezTo>
                      <a:pt x="2976398" y="998383"/>
                      <a:pt x="2973060" y="990564"/>
                      <a:pt x="2970248" y="983623"/>
                    </a:cubicBezTo>
                    <a:cubicBezTo>
                      <a:pt x="2968579" y="979670"/>
                      <a:pt x="2966998" y="975892"/>
                      <a:pt x="2964801" y="972905"/>
                    </a:cubicBezTo>
                    <a:cubicBezTo>
                      <a:pt x="2962254" y="969391"/>
                      <a:pt x="2963571" y="965438"/>
                      <a:pt x="2964274" y="963153"/>
                    </a:cubicBezTo>
                    <a:cubicBezTo>
                      <a:pt x="2964450" y="962714"/>
                      <a:pt x="2964626" y="962099"/>
                      <a:pt x="2964714" y="961836"/>
                    </a:cubicBezTo>
                    <a:lnTo>
                      <a:pt x="2964977" y="960606"/>
                    </a:lnTo>
                    <a:cubicBezTo>
                      <a:pt x="2964538" y="960254"/>
                      <a:pt x="2964011" y="959903"/>
                      <a:pt x="2963571" y="959551"/>
                    </a:cubicBezTo>
                    <a:lnTo>
                      <a:pt x="2962869" y="959112"/>
                    </a:lnTo>
                    <a:cubicBezTo>
                      <a:pt x="2959618" y="956828"/>
                      <a:pt x="2955137" y="953753"/>
                      <a:pt x="2955313" y="945934"/>
                    </a:cubicBezTo>
                    <a:cubicBezTo>
                      <a:pt x="2955401" y="942244"/>
                      <a:pt x="2954610" y="938291"/>
                      <a:pt x="2953732" y="934162"/>
                    </a:cubicBezTo>
                    <a:cubicBezTo>
                      <a:pt x="2953556" y="933195"/>
                      <a:pt x="2953380" y="932317"/>
                      <a:pt x="2953205" y="931350"/>
                    </a:cubicBezTo>
                    <a:cubicBezTo>
                      <a:pt x="2943453" y="927661"/>
                      <a:pt x="2940290" y="917997"/>
                      <a:pt x="2938357" y="912110"/>
                    </a:cubicBezTo>
                    <a:lnTo>
                      <a:pt x="2938094" y="911232"/>
                    </a:lnTo>
                    <a:cubicBezTo>
                      <a:pt x="2937742" y="910090"/>
                      <a:pt x="2936952" y="908684"/>
                      <a:pt x="2936073" y="907191"/>
                    </a:cubicBezTo>
                    <a:cubicBezTo>
                      <a:pt x="2933789" y="903149"/>
                      <a:pt x="2930187" y="896824"/>
                      <a:pt x="2932735" y="889532"/>
                    </a:cubicBezTo>
                    <a:cubicBezTo>
                      <a:pt x="2924828" y="883646"/>
                      <a:pt x="2920611" y="875475"/>
                      <a:pt x="2916833" y="868271"/>
                    </a:cubicBezTo>
                    <a:cubicBezTo>
                      <a:pt x="2914637" y="864054"/>
                      <a:pt x="2912528" y="860101"/>
                      <a:pt x="2909893" y="856675"/>
                    </a:cubicBezTo>
                    <a:cubicBezTo>
                      <a:pt x="2905149" y="850525"/>
                      <a:pt x="2901283" y="843848"/>
                      <a:pt x="2897505" y="837347"/>
                    </a:cubicBezTo>
                    <a:cubicBezTo>
                      <a:pt x="2896451" y="835590"/>
                      <a:pt x="2895485" y="833833"/>
                      <a:pt x="2894431" y="832163"/>
                    </a:cubicBezTo>
                    <a:cubicBezTo>
                      <a:pt x="2892761" y="829352"/>
                      <a:pt x="2893288" y="826453"/>
                      <a:pt x="2893552" y="824696"/>
                    </a:cubicBezTo>
                    <a:cubicBezTo>
                      <a:pt x="2893640" y="824432"/>
                      <a:pt x="2893640" y="824169"/>
                      <a:pt x="2893640" y="823993"/>
                    </a:cubicBezTo>
                    <a:lnTo>
                      <a:pt x="2893815" y="821445"/>
                    </a:lnTo>
                    <a:cubicBezTo>
                      <a:pt x="2884767" y="815383"/>
                      <a:pt x="2881955" y="805456"/>
                      <a:pt x="2879671" y="797198"/>
                    </a:cubicBezTo>
                    <a:cubicBezTo>
                      <a:pt x="2878793" y="794123"/>
                      <a:pt x="2878265" y="793156"/>
                      <a:pt x="2878002" y="792805"/>
                    </a:cubicBezTo>
                    <a:cubicBezTo>
                      <a:pt x="2870446" y="786304"/>
                      <a:pt x="2862276" y="778046"/>
                      <a:pt x="2858938" y="765570"/>
                    </a:cubicBezTo>
                    <a:cubicBezTo>
                      <a:pt x="2858323" y="765043"/>
                      <a:pt x="2857532" y="764340"/>
                      <a:pt x="2856829" y="763286"/>
                    </a:cubicBezTo>
                    <a:cubicBezTo>
                      <a:pt x="2855599" y="761441"/>
                      <a:pt x="2854193" y="759596"/>
                      <a:pt x="2852788" y="757576"/>
                    </a:cubicBezTo>
                    <a:cubicBezTo>
                      <a:pt x="2847341" y="750108"/>
                      <a:pt x="2841191" y="741674"/>
                      <a:pt x="2840049" y="730341"/>
                    </a:cubicBezTo>
                    <a:cubicBezTo>
                      <a:pt x="2839434" y="729638"/>
                      <a:pt x="2838028" y="728496"/>
                      <a:pt x="2837150" y="727793"/>
                    </a:cubicBezTo>
                    <a:cubicBezTo>
                      <a:pt x="2836535" y="727354"/>
                      <a:pt x="2836008" y="726915"/>
                      <a:pt x="2835481" y="726475"/>
                    </a:cubicBezTo>
                    <a:cubicBezTo>
                      <a:pt x="2833021" y="724367"/>
                      <a:pt x="2829682" y="721028"/>
                      <a:pt x="2829858" y="716196"/>
                    </a:cubicBezTo>
                    <a:cubicBezTo>
                      <a:pt x="2829858" y="715494"/>
                      <a:pt x="2829946" y="714791"/>
                      <a:pt x="2830209" y="714088"/>
                    </a:cubicBezTo>
                    <a:cubicBezTo>
                      <a:pt x="2822215" y="711189"/>
                      <a:pt x="2817822" y="704336"/>
                      <a:pt x="2815099" y="700207"/>
                    </a:cubicBezTo>
                    <a:cubicBezTo>
                      <a:pt x="2813781" y="698186"/>
                      <a:pt x="2812463" y="696254"/>
                      <a:pt x="2811145" y="694233"/>
                    </a:cubicBezTo>
                    <a:cubicBezTo>
                      <a:pt x="2808949" y="690982"/>
                      <a:pt x="2806752" y="687732"/>
                      <a:pt x="2804556" y="684042"/>
                    </a:cubicBezTo>
                    <a:lnTo>
                      <a:pt x="2802447" y="680528"/>
                    </a:lnTo>
                    <a:lnTo>
                      <a:pt x="2804644" y="677102"/>
                    </a:lnTo>
                    <a:cubicBezTo>
                      <a:pt x="2804732" y="676926"/>
                      <a:pt x="2804907" y="676662"/>
                      <a:pt x="2804995" y="676487"/>
                    </a:cubicBezTo>
                    <a:cubicBezTo>
                      <a:pt x="2797440" y="675959"/>
                      <a:pt x="2793838" y="670073"/>
                      <a:pt x="2791729" y="666647"/>
                    </a:cubicBezTo>
                    <a:lnTo>
                      <a:pt x="2791027" y="665505"/>
                    </a:lnTo>
                    <a:cubicBezTo>
                      <a:pt x="2789709" y="663396"/>
                      <a:pt x="2788567" y="661464"/>
                      <a:pt x="2787161" y="659882"/>
                    </a:cubicBezTo>
                    <a:cubicBezTo>
                      <a:pt x="2783647" y="655841"/>
                      <a:pt x="2779957" y="651712"/>
                      <a:pt x="2776443" y="647758"/>
                    </a:cubicBezTo>
                    <a:cubicBezTo>
                      <a:pt x="2772665" y="643541"/>
                      <a:pt x="2768800" y="639237"/>
                      <a:pt x="2765110" y="634932"/>
                    </a:cubicBezTo>
                    <a:cubicBezTo>
                      <a:pt x="2763441" y="632999"/>
                      <a:pt x="2762826" y="630890"/>
                      <a:pt x="2762474" y="629397"/>
                    </a:cubicBezTo>
                    <a:cubicBezTo>
                      <a:pt x="2762386" y="629046"/>
                      <a:pt x="2762298" y="628782"/>
                      <a:pt x="2762211" y="628431"/>
                    </a:cubicBezTo>
                    <a:lnTo>
                      <a:pt x="2760278" y="623159"/>
                    </a:lnTo>
                    <a:cubicBezTo>
                      <a:pt x="2749735" y="617625"/>
                      <a:pt x="2746045" y="606819"/>
                      <a:pt x="2743673" y="599878"/>
                    </a:cubicBezTo>
                    <a:cubicBezTo>
                      <a:pt x="2743234" y="598560"/>
                      <a:pt x="2742707" y="597594"/>
                      <a:pt x="2742444" y="597067"/>
                    </a:cubicBezTo>
                    <a:cubicBezTo>
                      <a:pt x="2730495" y="593377"/>
                      <a:pt x="2724609" y="583977"/>
                      <a:pt x="2719865" y="576421"/>
                    </a:cubicBezTo>
                    <a:cubicBezTo>
                      <a:pt x="2719338" y="575630"/>
                      <a:pt x="2718284" y="574664"/>
                      <a:pt x="2717142" y="573610"/>
                    </a:cubicBezTo>
                    <a:cubicBezTo>
                      <a:pt x="2716263" y="572819"/>
                      <a:pt x="2715297" y="571941"/>
                      <a:pt x="2714418" y="570974"/>
                    </a:cubicBezTo>
                    <a:cubicBezTo>
                      <a:pt x="2713452" y="569920"/>
                      <a:pt x="2712573" y="568778"/>
                      <a:pt x="2711870" y="567899"/>
                    </a:cubicBezTo>
                    <a:cubicBezTo>
                      <a:pt x="2711607" y="567548"/>
                      <a:pt x="2711343" y="567197"/>
                      <a:pt x="2711080" y="566845"/>
                    </a:cubicBezTo>
                    <a:lnTo>
                      <a:pt x="2704491" y="558323"/>
                    </a:lnTo>
                    <a:lnTo>
                      <a:pt x="2706687" y="557884"/>
                    </a:lnTo>
                    <a:cubicBezTo>
                      <a:pt x="2704139" y="556391"/>
                      <a:pt x="2701592" y="554721"/>
                      <a:pt x="2699132" y="552788"/>
                    </a:cubicBezTo>
                    <a:cubicBezTo>
                      <a:pt x="2694827" y="549362"/>
                      <a:pt x="2691049" y="545409"/>
                      <a:pt x="2687447" y="541631"/>
                    </a:cubicBezTo>
                    <a:cubicBezTo>
                      <a:pt x="2685251" y="539347"/>
                      <a:pt x="2683142" y="537151"/>
                      <a:pt x="2680946" y="535042"/>
                    </a:cubicBezTo>
                    <a:cubicBezTo>
                      <a:pt x="2678047" y="532319"/>
                      <a:pt x="2677256" y="529156"/>
                      <a:pt x="2676992" y="526520"/>
                    </a:cubicBezTo>
                    <a:cubicBezTo>
                      <a:pt x="2676729" y="526520"/>
                      <a:pt x="2676377" y="526432"/>
                      <a:pt x="2676114" y="526432"/>
                    </a:cubicBezTo>
                    <a:cubicBezTo>
                      <a:pt x="2671106" y="525466"/>
                      <a:pt x="2668646" y="521249"/>
                      <a:pt x="2667153" y="518701"/>
                    </a:cubicBezTo>
                    <a:cubicBezTo>
                      <a:pt x="2666889" y="518174"/>
                      <a:pt x="2666450" y="517471"/>
                      <a:pt x="2666274" y="517208"/>
                    </a:cubicBezTo>
                    <a:cubicBezTo>
                      <a:pt x="2659246" y="510970"/>
                      <a:pt x="2652130" y="503942"/>
                      <a:pt x="2647474" y="495420"/>
                    </a:cubicBezTo>
                    <a:cubicBezTo>
                      <a:pt x="2644399" y="489797"/>
                      <a:pt x="2639391" y="485844"/>
                      <a:pt x="2634120" y="481715"/>
                    </a:cubicBezTo>
                    <a:cubicBezTo>
                      <a:pt x="2630869" y="479167"/>
                      <a:pt x="2627443" y="476531"/>
                      <a:pt x="2624368" y="473369"/>
                    </a:cubicBezTo>
                    <a:cubicBezTo>
                      <a:pt x="2621557" y="470469"/>
                      <a:pt x="2618394" y="467834"/>
                      <a:pt x="2615143" y="464935"/>
                    </a:cubicBezTo>
                    <a:cubicBezTo>
                      <a:pt x="2612244" y="462475"/>
                      <a:pt x="2609345" y="459927"/>
                      <a:pt x="2606446" y="457116"/>
                    </a:cubicBezTo>
                    <a:lnTo>
                      <a:pt x="2600296" y="451142"/>
                    </a:lnTo>
                    <a:lnTo>
                      <a:pt x="2603283" y="449385"/>
                    </a:lnTo>
                    <a:cubicBezTo>
                      <a:pt x="2591159" y="444201"/>
                      <a:pt x="2581671" y="435679"/>
                      <a:pt x="2573764" y="427597"/>
                    </a:cubicBezTo>
                    <a:cubicBezTo>
                      <a:pt x="2571129" y="424873"/>
                      <a:pt x="2570514" y="420832"/>
                      <a:pt x="2570777" y="417933"/>
                    </a:cubicBezTo>
                    <a:cubicBezTo>
                      <a:pt x="2570777" y="417669"/>
                      <a:pt x="2570865" y="417406"/>
                      <a:pt x="2570865" y="417230"/>
                    </a:cubicBezTo>
                    <a:cubicBezTo>
                      <a:pt x="2570777" y="417230"/>
                      <a:pt x="2570601" y="417318"/>
                      <a:pt x="2570514" y="417318"/>
                    </a:cubicBezTo>
                    <a:cubicBezTo>
                      <a:pt x="2569723" y="417494"/>
                      <a:pt x="2562431" y="418899"/>
                      <a:pt x="2558214" y="414594"/>
                    </a:cubicBezTo>
                    <a:cubicBezTo>
                      <a:pt x="2545212" y="401153"/>
                      <a:pt x="2533615" y="391138"/>
                      <a:pt x="2521579" y="383231"/>
                    </a:cubicBezTo>
                    <a:cubicBezTo>
                      <a:pt x="2519998" y="382176"/>
                      <a:pt x="2517889" y="380419"/>
                      <a:pt x="2516659" y="377872"/>
                    </a:cubicBezTo>
                    <a:cubicBezTo>
                      <a:pt x="2515605" y="375763"/>
                      <a:pt x="2515605" y="373655"/>
                      <a:pt x="2515693" y="372425"/>
                    </a:cubicBezTo>
                    <a:cubicBezTo>
                      <a:pt x="2515693" y="372249"/>
                      <a:pt x="2515693" y="372073"/>
                      <a:pt x="2515693" y="371985"/>
                    </a:cubicBezTo>
                    <a:cubicBezTo>
                      <a:pt x="2515429" y="371985"/>
                      <a:pt x="2515254" y="371985"/>
                      <a:pt x="2514990" y="371985"/>
                    </a:cubicBezTo>
                    <a:cubicBezTo>
                      <a:pt x="2510158" y="371810"/>
                      <a:pt x="2504184" y="370755"/>
                      <a:pt x="2500231" y="363376"/>
                    </a:cubicBezTo>
                    <a:cubicBezTo>
                      <a:pt x="2498210" y="359510"/>
                      <a:pt x="2495487" y="355908"/>
                      <a:pt x="2492587" y="352130"/>
                    </a:cubicBezTo>
                    <a:lnTo>
                      <a:pt x="2491709" y="350988"/>
                    </a:lnTo>
                    <a:cubicBezTo>
                      <a:pt x="2491709" y="350988"/>
                      <a:pt x="2491709" y="350988"/>
                      <a:pt x="2491709" y="350901"/>
                    </a:cubicBezTo>
                    <a:cubicBezTo>
                      <a:pt x="2477564" y="350198"/>
                      <a:pt x="2468955" y="341500"/>
                      <a:pt x="2461399" y="333681"/>
                    </a:cubicBezTo>
                    <a:cubicBezTo>
                      <a:pt x="2459115" y="331309"/>
                      <a:pt x="2456919" y="329113"/>
                      <a:pt x="2454635" y="327092"/>
                    </a:cubicBezTo>
                    <a:cubicBezTo>
                      <a:pt x="2453932" y="326477"/>
                      <a:pt x="2453317" y="325950"/>
                      <a:pt x="2452702" y="325335"/>
                    </a:cubicBezTo>
                    <a:cubicBezTo>
                      <a:pt x="2450154" y="322963"/>
                      <a:pt x="2448748" y="321821"/>
                      <a:pt x="2446200" y="321206"/>
                    </a:cubicBezTo>
                    <a:cubicBezTo>
                      <a:pt x="2438645" y="319537"/>
                      <a:pt x="2432232" y="314090"/>
                      <a:pt x="2426785" y="309170"/>
                    </a:cubicBezTo>
                    <a:cubicBezTo>
                      <a:pt x="2423095" y="305832"/>
                      <a:pt x="2418966" y="303723"/>
                      <a:pt x="2413343" y="302405"/>
                    </a:cubicBezTo>
                    <a:cubicBezTo>
                      <a:pt x="2409741" y="301527"/>
                      <a:pt x="2408160" y="298452"/>
                      <a:pt x="2407281" y="296870"/>
                    </a:cubicBezTo>
                    <a:cubicBezTo>
                      <a:pt x="2407193" y="296607"/>
                      <a:pt x="2407018" y="296431"/>
                      <a:pt x="2406930" y="296168"/>
                    </a:cubicBezTo>
                    <a:lnTo>
                      <a:pt x="2404821" y="293093"/>
                    </a:lnTo>
                    <a:cubicBezTo>
                      <a:pt x="2397617" y="290633"/>
                      <a:pt x="2391116" y="286855"/>
                      <a:pt x="2385054" y="283341"/>
                    </a:cubicBezTo>
                    <a:cubicBezTo>
                      <a:pt x="2383297" y="282287"/>
                      <a:pt x="2381452" y="281232"/>
                      <a:pt x="2379607" y="280266"/>
                    </a:cubicBezTo>
                    <a:cubicBezTo>
                      <a:pt x="2379520" y="280178"/>
                      <a:pt x="2371613" y="275522"/>
                      <a:pt x="2371261" y="269548"/>
                    </a:cubicBezTo>
                    <a:cubicBezTo>
                      <a:pt x="2360367" y="269987"/>
                      <a:pt x="2352812" y="264189"/>
                      <a:pt x="2346135" y="259005"/>
                    </a:cubicBezTo>
                    <a:cubicBezTo>
                      <a:pt x="2344729" y="257951"/>
                      <a:pt x="2343412" y="256897"/>
                      <a:pt x="2342094" y="255931"/>
                    </a:cubicBezTo>
                    <a:cubicBezTo>
                      <a:pt x="2340337" y="254701"/>
                      <a:pt x="2338843" y="253295"/>
                      <a:pt x="2337525" y="252065"/>
                    </a:cubicBezTo>
                    <a:cubicBezTo>
                      <a:pt x="2334450" y="249254"/>
                      <a:pt x="2332781" y="247848"/>
                      <a:pt x="2329706" y="247760"/>
                    </a:cubicBezTo>
                    <a:cubicBezTo>
                      <a:pt x="2323732" y="247672"/>
                      <a:pt x="2319691" y="242665"/>
                      <a:pt x="2316089" y="238360"/>
                    </a:cubicBezTo>
                    <a:cubicBezTo>
                      <a:pt x="2315298" y="237393"/>
                      <a:pt x="2314508" y="236427"/>
                      <a:pt x="2313805" y="235636"/>
                    </a:cubicBezTo>
                    <a:cubicBezTo>
                      <a:pt x="2311960" y="233616"/>
                      <a:pt x="2310203" y="232825"/>
                      <a:pt x="2306689" y="232298"/>
                    </a:cubicBezTo>
                    <a:cubicBezTo>
                      <a:pt x="2300363" y="231332"/>
                      <a:pt x="2293423" y="228608"/>
                      <a:pt x="2287361" y="224479"/>
                    </a:cubicBezTo>
                    <a:cubicBezTo>
                      <a:pt x="2286834" y="224128"/>
                      <a:pt x="2286395" y="223864"/>
                      <a:pt x="2285867" y="223513"/>
                    </a:cubicBezTo>
                    <a:cubicBezTo>
                      <a:pt x="2282002" y="220877"/>
                      <a:pt x="2279630" y="219383"/>
                      <a:pt x="2276555" y="219471"/>
                    </a:cubicBezTo>
                    <a:cubicBezTo>
                      <a:pt x="2273216" y="219559"/>
                      <a:pt x="2270844" y="217538"/>
                      <a:pt x="2269614" y="216484"/>
                    </a:cubicBezTo>
                    <a:cubicBezTo>
                      <a:pt x="2269439" y="216309"/>
                      <a:pt x="2269263" y="216133"/>
                      <a:pt x="2269087" y="216045"/>
                    </a:cubicBezTo>
                    <a:lnTo>
                      <a:pt x="2260741" y="210422"/>
                    </a:lnTo>
                    <a:lnTo>
                      <a:pt x="2262059" y="209632"/>
                    </a:lnTo>
                    <a:cubicBezTo>
                      <a:pt x="2251692" y="207172"/>
                      <a:pt x="2242204" y="202867"/>
                      <a:pt x="2233155" y="198386"/>
                    </a:cubicBezTo>
                    <a:cubicBezTo>
                      <a:pt x="2229378" y="196541"/>
                      <a:pt x="2228060" y="193379"/>
                      <a:pt x="2227620" y="190831"/>
                    </a:cubicBezTo>
                    <a:cubicBezTo>
                      <a:pt x="2223228" y="191182"/>
                      <a:pt x="2218923" y="190567"/>
                      <a:pt x="2215497" y="189074"/>
                    </a:cubicBezTo>
                    <a:cubicBezTo>
                      <a:pt x="2209786" y="186526"/>
                      <a:pt x="2204251" y="183539"/>
                      <a:pt x="2198980" y="180552"/>
                    </a:cubicBezTo>
                    <a:cubicBezTo>
                      <a:pt x="2196784" y="179322"/>
                      <a:pt x="2194587" y="178180"/>
                      <a:pt x="2192391" y="176950"/>
                    </a:cubicBezTo>
                    <a:cubicBezTo>
                      <a:pt x="2191600" y="176511"/>
                      <a:pt x="2190898" y="176071"/>
                      <a:pt x="2190283" y="175632"/>
                    </a:cubicBezTo>
                    <a:cubicBezTo>
                      <a:pt x="2190019" y="175457"/>
                      <a:pt x="2189755" y="175281"/>
                      <a:pt x="2189492" y="175105"/>
                    </a:cubicBezTo>
                    <a:cubicBezTo>
                      <a:pt x="2179389" y="175281"/>
                      <a:pt x="2172536" y="168867"/>
                      <a:pt x="2167441" y="164123"/>
                    </a:cubicBezTo>
                    <a:lnTo>
                      <a:pt x="2166474" y="163245"/>
                    </a:lnTo>
                    <a:cubicBezTo>
                      <a:pt x="2165156" y="162015"/>
                      <a:pt x="2164805" y="161927"/>
                      <a:pt x="2164717" y="161927"/>
                    </a:cubicBezTo>
                    <a:lnTo>
                      <a:pt x="2164717" y="161927"/>
                    </a:lnTo>
                    <a:cubicBezTo>
                      <a:pt x="2164717" y="161927"/>
                      <a:pt x="2164629" y="161927"/>
                      <a:pt x="2164453" y="161927"/>
                    </a:cubicBezTo>
                    <a:cubicBezTo>
                      <a:pt x="2153911" y="162366"/>
                      <a:pt x="2143896" y="159555"/>
                      <a:pt x="2134759" y="153669"/>
                    </a:cubicBezTo>
                    <a:cubicBezTo>
                      <a:pt x="2134495" y="153493"/>
                      <a:pt x="2133705" y="153230"/>
                      <a:pt x="2133090" y="152966"/>
                    </a:cubicBezTo>
                    <a:cubicBezTo>
                      <a:pt x="2132475" y="152790"/>
                      <a:pt x="2131860" y="152527"/>
                      <a:pt x="2131333" y="152263"/>
                    </a:cubicBezTo>
                    <a:cubicBezTo>
                      <a:pt x="2128521" y="151121"/>
                      <a:pt x="2126413" y="148485"/>
                      <a:pt x="2125710" y="145059"/>
                    </a:cubicBezTo>
                    <a:cubicBezTo>
                      <a:pt x="2125622" y="144883"/>
                      <a:pt x="2125622" y="144620"/>
                      <a:pt x="2125622" y="144444"/>
                    </a:cubicBezTo>
                    <a:cubicBezTo>
                      <a:pt x="2117803" y="145850"/>
                      <a:pt x="2109984" y="144268"/>
                      <a:pt x="2102956" y="142599"/>
                    </a:cubicBezTo>
                    <a:cubicBezTo>
                      <a:pt x="2101287" y="142160"/>
                      <a:pt x="2099442" y="141896"/>
                      <a:pt x="2097509" y="141545"/>
                    </a:cubicBezTo>
                    <a:cubicBezTo>
                      <a:pt x="2090393" y="140315"/>
                      <a:pt x="2081520" y="138822"/>
                      <a:pt x="2075018" y="131090"/>
                    </a:cubicBezTo>
                    <a:cubicBezTo>
                      <a:pt x="2074403" y="130915"/>
                      <a:pt x="2073437" y="130739"/>
                      <a:pt x="2072734" y="130651"/>
                    </a:cubicBezTo>
                    <a:cubicBezTo>
                      <a:pt x="2071856" y="130475"/>
                      <a:pt x="2070977" y="130300"/>
                      <a:pt x="2070186" y="130124"/>
                    </a:cubicBezTo>
                    <a:cubicBezTo>
                      <a:pt x="2063070" y="128367"/>
                      <a:pt x="2055690" y="126698"/>
                      <a:pt x="2047608" y="124941"/>
                    </a:cubicBezTo>
                    <a:cubicBezTo>
                      <a:pt x="2046026" y="124589"/>
                      <a:pt x="2044357" y="124326"/>
                      <a:pt x="2042688" y="123974"/>
                    </a:cubicBezTo>
                    <a:cubicBezTo>
                      <a:pt x="2039877" y="123447"/>
                      <a:pt x="2036978" y="122920"/>
                      <a:pt x="2033991" y="122129"/>
                    </a:cubicBezTo>
                    <a:cubicBezTo>
                      <a:pt x="2031091" y="121339"/>
                      <a:pt x="2029334" y="119318"/>
                      <a:pt x="2028192" y="118000"/>
                    </a:cubicBezTo>
                    <a:cubicBezTo>
                      <a:pt x="2027929" y="117737"/>
                      <a:pt x="2027753" y="117473"/>
                      <a:pt x="2027489" y="117297"/>
                    </a:cubicBezTo>
                    <a:lnTo>
                      <a:pt x="2023712" y="113871"/>
                    </a:lnTo>
                    <a:cubicBezTo>
                      <a:pt x="2014751" y="115804"/>
                      <a:pt x="2009479" y="113695"/>
                      <a:pt x="1998146" y="106228"/>
                    </a:cubicBezTo>
                    <a:cubicBezTo>
                      <a:pt x="1997443" y="105788"/>
                      <a:pt x="1996828" y="105349"/>
                      <a:pt x="1996389" y="105086"/>
                    </a:cubicBezTo>
                    <a:cubicBezTo>
                      <a:pt x="1990064" y="108424"/>
                      <a:pt x="1983914" y="106316"/>
                      <a:pt x="1980048" y="104910"/>
                    </a:cubicBezTo>
                    <a:cubicBezTo>
                      <a:pt x="1978028" y="104207"/>
                      <a:pt x="1976007" y="103504"/>
                      <a:pt x="1974865" y="103680"/>
                    </a:cubicBezTo>
                    <a:cubicBezTo>
                      <a:pt x="1971175" y="104295"/>
                      <a:pt x="1967661" y="103329"/>
                      <a:pt x="1964850" y="102538"/>
                    </a:cubicBezTo>
                    <a:cubicBezTo>
                      <a:pt x="1963268" y="102099"/>
                      <a:pt x="1961687" y="101659"/>
                      <a:pt x="1960633" y="101659"/>
                    </a:cubicBezTo>
                    <a:cubicBezTo>
                      <a:pt x="1960545" y="101659"/>
                      <a:pt x="1960457" y="101659"/>
                      <a:pt x="1960369" y="101659"/>
                    </a:cubicBezTo>
                    <a:cubicBezTo>
                      <a:pt x="1955274" y="101659"/>
                      <a:pt x="1952199" y="98584"/>
                      <a:pt x="1950354" y="96652"/>
                    </a:cubicBezTo>
                    <a:cubicBezTo>
                      <a:pt x="1950002" y="96300"/>
                      <a:pt x="1949563" y="95861"/>
                      <a:pt x="1949212" y="95510"/>
                    </a:cubicBezTo>
                    <a:cubicBezTo>
                      <a:pt x="1942008" y="98057"/>
                      <a:pt x="1936122" y="94192"/>
                      <a:pt x="1931817" y="91468"/>
                    </a:cubicBezTo>
                    <a:cubicBezTo>
                      <a:pt x="1930850" y="90853"/>
                      <a:pt x="1929972" y="90326"/>
                      <a:pt x="1929181" y="89799"/>
                    </a:cubicBezTo>
                    <a:cubicBezTo>
                      <a:pt x="1927775" y="89008"/>
                      <a:pt x="1925052" y="88833"/>
                      <a:pt x="1922416" y="88657"/>
                    </a:cubicBezTo>
                    <a:cubicBezTo>
                      <a:pt x="1920571" y="88569"/>
                      <a:pt x="1918638" y="88393"/>
                      <a:pt x="1916618" y="88130"/>
                    </a:cubicBezTo>
                    <a:cubicBezTo>
                      <a:pt x="1913367" y="87603"/>
                      <a:pt x="1910995" y="86461"/>
                      <a:pt x="1909414" y="84791"/>
                    </a:cubicBezTo>
                    <a:cubicBezTo>
                      <a:pt x="1902034" y="88569"/>
                      <a:pt x="1895445" y="86812"/>
                      <a:pt x="1890438" y="84704"/>
                    </a:cubicBezTo>
                    <a:cubicBezTo>
                      <a:pt x="1887978" y="83649"/>
                      <a:pt x="1884551" y="83561"/>
                      <a:pt x="1880949" y="83386"/>
                    </a:cubicBezTo>
                    <a:cubicBezTo>
                      <a:pt x="1878929" y="83298"/>
                      <a:pt x="1876908" y="83210"/>
                      <a:pt x="1874800" y="82946"/>
                    </a:cubicBezTo>
                    <a:cubicBezTo>
                      <a:pt x="1873394" y="82771"/>
                      <a:pt x="1872252" y="82419"/>
                      <a:pt x="1871285" y="82156"/>
                    </a:cubicBezTo>
                    <a:cubicBezTo>
                      <a:pt x="1871022" y="82068"/>
                      <a:pt x="1870670" y="81980"/>
                      <a:pt x="1870407" y="81892"/>
                    </a:cubicBezTo>
                    <a:lnTo>
                      <a:pt x="1853451" y="77587"/>
                    </a:lnTo>
                    <a:lnTo>
                      <a:pt x="1857844" y="75391"/>
                    </a:lnTo>
                    <a:cubicBezTo>
                      <a:pt x="1853890" y="75391"/>
                      <a:pt x="1850025" y="74161"/>
                      <a:pt x="1845808" y="71877"/>
                    </a:cubicBezTo>
                    <a:cubicBezTo>
                      <a:pt x="1844490" y="75040"/>
                      <a:pt x="1842557" y="77060"/>
                      <a:pt x="1840009" y="78027"/>
                    </a:cubicBezTo>
                    <a:cubicBezTo>
                      <a:pt x="1835265" y="79784"/>
                      <a:pt x="1831224" y="76972"/>
                      <a:pt x="1829028" y="75391"/>
                    </a:cubicBezTo>
                    <a:cubicBezTo>
                      <a:pt x="1828764" y="75215"/>
                      <a:pt x="1828588" y="75040"/>
                      <a:pt x="1828325" y="74864"/>
                    </a:cubicBezTo>
                    <a:cubicBezTo>
                      <a:pt x="1822175" y="70735"/>
                      <a:pt x="1816201" y="71174"/>
                      <a:pt x="1807416" y="73283"/>
                    </a:cubicBezTo>
                    <a:cubicBezTo>
                      <a:pt x="1800827" y="74864"/>
                      <a:pt x="1794238" y="73985"/>
                      <a:pt x="1787824" y="73195"/>
                    </a:cubicBezTo>
                    <a:cubicBezTo>
                      <a:pt x="1785364" y="72843"/>
                      <a:pt x="1783080" y="72580"/>
                      <a:pt x="1780884" y="72404"/>
                    </a:cubicBezTo>
                    <a:cubicBezTo>
                      <a:pt x="1778424" y="72228"/>
                      <a:pt x="1776228" y="70735"/>
                      <a:pt x="1774822" y="68187"/>
                    </a:cubicBezTo>
                    <a:cubicBezTo>
                      <a:pt x="1766212" y="71350"/>
                      <a:pt x="1757866" y="68275"/>
                      <a:pt x="1751277" y="65903"/>
                    </a:cubicBezTo>
                    <a:cubicBezTo>
                      <a:pt x="1750223" y="65551"/>
                      <a:pt x="1749169" y="65112"/>
                      <a:pt x="1748114" y="64761"/>
                    </a:cubicBezTo>
                    <a:cubicBezTo>
                      <a:pt x="1747500" y="64497"/>
                      <a:pt x="1746884" y="64234"/>
                      <a:pt x="1746357" y="63970"/>
                    </a:cubicBezTo>
                    <a:cubicBezTo>
                      <a:pt x="1737045" y="68275"/>
                      <a:pt x="1727469" y="67748"/>
                      <a:pt x="1718947" y="67221"/>
                    </a:cubicBezTo>
                    <a:cubicBezTo>
                      <a:pt x="1714730" y="66957"/>
                      <a:pt x="1710864" y="66694"/>
                      <a:pt x="1707087" y="67045"/>
                    </a:cubicBezTo>
                    <a:cubicBezTo>
                      <a:pt x="1702606" y="67396"/>
                      <a:pt x="1700234" y="65815"/>
                      <a:pt x="1698916" y="64058"/>
                    </a:cubicBezTo>
                    <a:cubicBezTo>
                      <a:pt x="1696193" y="65376"/>
                      <a:pt x="1693294" y="66606"/>
                      <a:pt x="1689955" y="66869"/>
                    </a:cubicBezTo>
                    <a:cubicBezTo>
                      <a:pt x="1683806" y="67396"/>
                      <a:pt x="1677919" y="66254"/>
                      <a:pt x="1672121" y="65112"/>
                    </a:cubicBezTo>
                    <a:cubicBezTo>
                      <a:pt x="1670715" y="64849"/>
                      <a:pt x="1669397" y="64585"/>
                      <a:pt x="1667992" y="64322"/>
                    </a:cubicBezTo>
                    <a:cubicBezTo>
                      <a:pt x="1665620" y="63882"/>
                      <a:pt x="1663775" y="62477"/>
                      <a:pt x="1662633" y="60280"/>
                    </a:cubicBezTo>
                    <a:cubicBezTo>
                      <a:pt x="1660173" y="60719"/>
                      <a:pt x="1657625" y="61247"/>
                      <a:pt x="1655165" y="61774"/>
                    </a:cubicBezTo>
                    <a:cubicBezTo>
                      <a:pt x="1651827" y="62564"/>
                      <a:pt x="1648488" y="61686"/>
                      <a:pt x="1645940" y="59490"/>
                    </a:cubicBezTo>
                    <a:cubicBezTo>
                      <a:pt x="1645677" y="59314"/>
                      <a:pt x="1645501" y="59050"/>
                      <a:pt x="1645238" y="58875"/>
                    </a:cubicBezTo>
                    <a:cubicBezTo>
                      <a:pt x="1641196" y="62652"/>
                      <a:pt x="1634432" y="68626"/>
                      <a:pt x="1623011" y="64673"/>
                    </a:cubicBezTo>
                    <a:cubicBezTo>
                      <a:pt x="1622308" y="64409"/>
                      <a:pt x="1621166" y="64409"/>
                      <a:pt x="1619936" y="64585"/>
                    </a:cubicBezTo>
                    <a:lnTo>
                      <a:pt x="1615104" y="71526"/>
                    </a:lnTo>
                    <a:lnTo>
                      <a:pt x="1613962" y="65815"/>
                    </a:lnTo>
                    <a:cubicBezTo>
                      <a:pt x="1611853" y="66342"/>
                      <a:pt x="1609657" y="66781"/>
                      <a:pt x="1607460" y="67045"/>
                    </a:cubicBezTo>
                    <a:cubicBezTo>
                      <a:pt x="1605088" y="67309"/>
                      <a:pt x="1603156" y="66781"/>
                      <a:pt x="1601662" y="66342"/>
                    </a:cubicBezTo>
                    <a:cubicBezTo>
                      <a:pt x="1601311" y="66254"/>
                      <a:pt x="1600959" y="66166"/>
                      <a:pt x="1600608" y="66079"/>
                    </a:cubicBezTo>
                    <a:lnTo>
                      <a:pt x="1599642" y="65903"/>
                    </a:lnTo>
                    <a:cubicBezTo>
                      <a:pt x="1598763" y="66254"/>
                      <a:pt x="1597885" y="66518"/>
                      <a:pt x="1597357" y="66694"/>
                    </a:cubicBezTo>
                    <a:cubicBezTo>
                      <a:pt x="1597006" y="66781"/>
                      <a:pt x="1596567" y="66957"/>
                      <a:pt x="1596127" y="67045"/>
                    </a:cubicBezTo>
                    <a:cubicBezTo>
                      <a:pt x="1586112" y="70559"/>
                      <a:pt x="1576887" y="68187"/>
                      <a:pt x="1568805" y="66166"/>
                    </a:cubicBezTo>
                    <a:cubicBezTo>
                      <a:pt x="1563358" y="64761"/>
                      <a:pt x="1558262" y="63443"/>
                      <a:pt x="1553430" y="63970"/>
                    </a:cubicBezTo>
                    <a:cubicBezTo>
                      <a:pt x="1550180" y="64322"/>
                      <a:pt x="1547105" y="63443"/>
                      <a:pt x="1544645" y="62740"/>
                    </a:cubicBezTo>
                    <a:cubicBezTo>
                      <a:pt x="1543679" y="62477"/>
                      <a:pt x="1542361" y="62037"/>
                      <a:pt x="1541658" y="62037"/>
                    </a:cubicBezTo>
                    <a:cubicBezTo>
                      <a:pt x="1533575" y="65376"/>
                      <a:pt x="1527601" y="63355"/>
                      <a:pt x="1523297" y="60368"/>
                    </a:cubicBezTo>
                    <a:cubicBezTo>
                      <a:pt x="1522682" y="61422"/>
                      <a:pt x="1521803" y="62389"/>
                      <a:pt x="1520485" y="63092"/>
                    </a:cubicBezTo>
                    <a:cubicBezTo>
                      <a:pt x="1516093" y="65464"/>
                      <a:pt x="1512403" y="62652"/>
                      <a:pt x="1509152" y="60192"/>
                    </a:cubicBezTo>
                    <a:cubicBezTo>
                      <a:pt x="1506165" y="57908"/>
                      <a:pt x="1503354" y="57732"/>
                      <a:pt x="1500279" y="59577"/>
                    </a:cubicBezTo>
                    <a:cubicBezTo>
                      <a:pt x="1499752" y="59841"/>
                      <a:pt x="1499313" y="60192"/>
                      <a:pt x="1498785" y="60544"/>
                    </a:cubicBezTo>
                    <a:cubicBezTo>
                      <a:pt x="1495711" y="62564"/>
                      <a:pt x="1488946" y="67045"/>
                      <a:pt x="1481654" y="62125"/>
                    </a:cubicBezTo>
                    <a:cubicBezTo>
                      <a:pt x="1475504" y="64849"/>
                      <a:pt x="1469442" y="64497"/>
                      <a:pt x="1463732" y="60895"/>
                    </a:cubicBezTo>
                    <a:cubicBezTo>
                      <a:pt x="1463292" y="61774"/>
                      <a:pt x="1462678" y="62564"/>
                      <a:pt x="1461887" y="63179"/>
                    </a:cubicBezTo>
                    <a:lnTo>
                      <a:pt x="1459515" y="65024"/>
                    </a:lnTo>
                    <a:lnTo>
                      <a:pt x="1456616" y="64497"/>
                    </a:lnTo>
                    <a:cubicBezTo>
                      <a:pt x="1453365" y="63882"/>
                      <a:pt x="1449587" y="64234"/>
                      <a:pt x="1445634" y="64673"/>
                    </a:cubicBezTo>
                    <a:cubicBezTo>
                      <a:pt x="1438166" y="65464"/>
                      <a:pt x="1428942" y="66430"/>
                      <a:pt x="1420332" y="60280"/>
                    </a:cubicBezTo>
                    <a:cubicBezTo>
                      <a:pt x="1419629" y="60456"/>
                      <a:pt x="1418751" y="60719"/>
                      <a:pt x="1418224" y="60895"/>
                    </a:cubicBezTo>
                    <a:cubicBezTo>
                      <a:pt x="1417784" y="61071"/>
                      <a:pt x="1417345" y="61159"/>
                      <a:pt x="1416906" y="61334"/>
                    </a:cubicBezTo>
                    <a:cubicBezTo>
                      <a:pt x="1416203" y="61510"/>
                      <a:pt x="1415236" y="62037"/>
                      <a:pt x="1414270" y="62564"/>
                    </a:cubicBezTo>
                    <a:cubicBezTo>
                      <a:pt x="1413304" y="63092"/>
                      <a:pt x="1412162" y="63707"/>
                      <a:pt x="1410932" y="64234"/>
                    </a:cubicBezTo>
                    <a:cubicBezTo>
                      <a:pt x="1406451" y="66079"/>
                      <a:pt x="1402146" y="66869"/>
                      <a:pt x="1397841" y="66606"/>
                    </a:cubicBezTo>
                    <a:lnTo>
                      <a:pt x="1397314" y="67660"/>
                    </a:lnTo>
                    <a:lnTo>
                      <a:pt x="1396787" y="66518"/>
                    </a:lnTo>
                    <a:cubicBezTo>
                      <a:pt x="1393976" y="66254"/>
                      <a:pt x="1391252" y="65464"/>
                      <a:pt x="1388617" y="64234"/>
                    </a:cubicBezTo>
                    <a:lnTo>
                      <a:pt x="1385278" y="66430"/>
                    </a:lnTo>
                    <a:cubicBezTo>
                      <a:pt x="1385103" y="66518"/>
                      <a:pt x="1384927" y="66694"/>
                      <a:pt x="1384751" y="66869"/>
                    </a:cubicBezTo>
                    <a:cubicBezTo>
                      <a:pt x="1383346" y="68011"/>
                      <a:pt x="1380798" y="70208"/>
                      <a:pt x="1377196" y="69768"/>
                    </a:cubicBezTo>
                    <a:cubicBezTo>
                      <a:pt x="1374297" y="69417"/>
                      <a:pt x="1371046" y="69593"/>
                      <a:pt x="1367620" y="69856"/>
                    </a:cubicBezTo>
                    <a:cubicBezTo>
                      <a:pt x="1361206" y="70296"/>
                      <a:pt x="1354090" y="70911"/>
                      <a:pt x="1346711" y="67396"/>
                    </a:cubicBezTo>
                    <a:cubicBezTo>
                      <a:pt x="1345744" y="67660"/>
                      <a:pt x="1343987" y="68275"/>
                      <a:pt x="1342933" y="68802"/>
                    </a:cubicBezTo>
                    <a:cubicBezTo>
                      <a:pt x="1342142" y="69153"/>
                      <a:pt x="1341351" y="69417"/>
                      <a:pt x="1340649" y="69681"/>
                    </a:cubicBezTo>
                    <a:cubicBezTo>
                      <a:pt x="1339155" y="70208"/>
                      <a:pt x="1337574" y="70998"/>
                      <a:pt x="1335992" y="71789"/>
                    </a:cubicBezTo>
                    <a:cubicBezTo>
                      <a:pt x="1333972" y="72755"/>
                      <a:pt x="1331863" y="73810"/>
                      <a:pt x="1329491" y="74600"/>
                    </a:cubicBezTo>
                    <a:cubicBezTo>
                      <a:pt x="1324308" y="76357"/>
                      <a:pt x="1320794" y="71613"/>
                      <a:pt x="1319212" y="69241"/>
                    </a:cubicBezTo>
                    <a:cubicBezTo>
                      <a:pt x="1318246" y="69768"/>
                      <a:pt x="1317367" y="70383"/>
                      <a:pt x="1316752" y="71086"/>
                    </a:cubicBezTo>
                    <a:cubicBezTo>
                      <a:pt x="1312535" y="74952"/>
                      <a:pt x="1308494" y="76709"/>
                      <a:pt x="1304277" y="76357"/>
                    </a:cubicBezTo>
                    <a:cubicBezTo>
                      <a:pt x="1302959" y="76270"/>
                      <a:pt x="1301729" y="75918"/>
                      <a:pt x="1300499" y="75479"/>
                    </a:cubicBezTo>
                    <a:cubicBezTo>
                      <a:pt x="1300236" y="76182"/>
                      <a:pt x="1299797" y="76885"/>
                      <a:pt x="1299270" y="77587"/>
                    </a:cubicBezTo>
                    <a:cubicBezTo>
                      <a:pt x="1296985" y="80750"/>
                      <a:pt x="1293383" y="80574"/>
                      <a:pt x="1292153" y="80487"/>
                    </a:cubicBezTo>
                    <a:lnTo>
                      <a:pt x="1291978" y="80487"/>
                    </a:lnTo>
                    <a:cubicBezTo>
                      <a:pt x="1289518" y="80750"/>
                      <a:pt x="1287058" y="80926"/>
                      <a:pt x="1284598" y="81189"/>
                    </a:cubicBezTo>
                    <a:cubicBezTo>
                      <a:pt x="1278712" y="81717"/>
                      <a:pt x="1273089" y="82156"/>
                      <a:pt x="1267554" y="83210"/>
                    </a:cubicBezTo>
                    <a:cubicBezTo>
                      <a:pt x="1262283" y="84176"/>
                      <a:pt x="1257802" y="82156"/>
                      <a:pt x="1254640" y="80662"/>
                    </a:cubicBezTo>
                    <a:cubicBezTo>
                      <a:pt x="1254025" y="80399"/>
                      <a:pt x="1253146" y="79959"/>
                      <a:pt x="1252619" y="79784"/>
                    </a:cubicBezTo>
                    <a:cubicBezTo>
                      <a:pt x="1251916" y="80135"/>
                      <a:pt x="1251126" y="80750"/>
                      <a:pt x="1250247" y="81365"/>
                    </a:cubicBezTo>
                    <a:cubicBezTo>
                      <a:pt x="1247260" y="83474"/>
                      <a:pt x="1242692" y="86724"/>
                      <a:pt x="1236366" y="85934"/>
                    </a:cubicBezTo>
                    <a:cubicBezTo>
                      <a:pt x="1230656" y="91468"/>
                      <a:pt x="1223803" y="94104"/>
                      <a:pt x="1215896" y="93753"/>
                    </a:cubicBezTo>
                    <a:cubicBezTo>
                      <a:pt x="1215808" y="93753"/>
                      <a:pt x="1215457" y="93928"/>
                      <a:pt x="1215281" y="94016"/>
                    </a:cubicBezTo>
                    <a:cubicBezTo>
                      <a:pt x="1213612" y="95685"/>
                      <a:pt x="1210361" y="99024"/>
                      <a:pt x="1205617" y="98848"/>
                    </a:cubicBezTo>
                    <a:cubicBezTo>
                      <a:pt x="1203860" y="98760"/>
                      <a:pt x="1202191" y="98233"/>
                      <a:pt x="1200610" y="97179"/>
                    </a:cubicBezTo>
                    <a:cubicBezTo>
                      <a:pt x="1192088" y="101835"/>
                      <a:pt x="1183127" y="101923"/>
                      <a:pt x="1175220" y="101835"/>
                    </a:cubicBezTo>
                    <a:cubicBezTo>
                      <a:pt x="1173551" y="101835"/>
                      <a:pt x="1171882" y="101835"/>
                      <a:pt x="1170212" y="101835"/>
                    </a:cubicBezTo>
                    <a:cubicBezTo>
                      <a:pt x="1166786" y="101923"/>
                      <a:pt x="1162130" y="103944"/>
                      <a:pt x="1157298" y="107458"/>
                    </a:cubicBezTo>
                    <a:cubicBezTo>
                      <a:pt x="1155014" y="109127"/>
                      <a:pt x="1152027" y="110972"/>
                      <a:pt x="1148512" y="111587"/>
                    </a:cubicBezTo>
                    <a:lnTo>
                      <a:pt x="1140957" y="123799"/>
                    </a:lnTo>
                    <a:lnTo>
                      <a:pt x="1141923" y="111411"/>
                    </a:lnTo>
                    <a:cubicBezTo>
                      <a:pt x="1141572" y="111323"/>
                      <a:pt x="1141308" y="111235"/>
                      <a:pt x="1140957" y="111148"/>
                    </a:cubicBezTo>
                    <a:lnTo>
                      <a:pt x="1136652" y="114222"/>
                    </a:lnTo>
                    <a:cubicBezTo>
                      <a:pt x="1136389" y="114486"/>
                      <a:pt x="1135774" y="114925"/>
                      <a:pt x="1135334" y="115365"/>
                    </a:cubicBezTo>
                    <a:cubicBezTo>
                      <a:pt x="1133226" y="117297"/>
                      <a:pt x="1130063" y="120284"/>
                      <a:pt x="1125670" y="119406"/>
                    </a:cubicBezTo>
                    <a:cubicBezTo>
                      <a:pt x="1121981" y="118703"/>
                      <a:pt x="1118291" y="120196"/>
                      <a:pt x="1114074" y="121954"/>
                    </a:cubicBezTo>
                    <a:cubicBezTo>
                      <a:pt x="1109681" y="123799"/>
                      <a:pt x="1104761" y="125819"/>
                      <a:pt x="1098963" y="125643"/>
                    </a:cubicBezTo>
                    <a:cubicBezTo>
                      <a:pt x="1094043" y="125468"/>
                      <a:pt x="1089650" y="127928"/>
                      <a:pt x="1084643" y="130739"/>
                    </a:cubicBezTo>
                    <a:cubicBezTo>
                      <a:pt x="1081392" y="132584"/>
                      <a:pt x="1077966" y="134429"/>
                      <a:pt x="1074100" y="135747"/>
                    </a:cubicBezTo>
                    <a:cubicBezTo>
                      <a:pt x="1065930" y="138558"/>
                      <a:pt x="1057935" y="139788"/>
                      <a:pt x="1050204" y="140315"/>
                    </a:cubicBezTo>
                    <a:lnTo>
                      <a:pt x="1045196" y="145235"/>
                    </a:lnTo>
                    <a:cubicBezTo>
                      <a:pt x="1043000" y="147870"/>
                      <a:pt x="1040452" y="148925"/>
                      <a:pt x="1037729" y="148310"/>
                    </a:cubicBezTo>
                    <a:cubicBezTo>
                      <a:pt x="1034390" y="147607"/>
                      <a:pt x="1031579" y="149013"/>
                      <a:pt x="1027098" y="151560"/>
                    </a:cubicBezTo>
                    <a:cubicBezTo>
                      <a:pt x="1023936" y="153317"/>
                      <a:pt x="1020422" y="155338"/>
                      <a:pt x="1016205" y="156217"/>
                    </a:cubicBezTo>
                    <a:cubicBezTo>
                      <a:pt x="1014184" y="156656"/>
                      <a:pt x="1012251" y="156919"/>
                      <a:pt x="1010318" y="157095"/>
                    </a:cubicBezTo>
                    <a:cubicBezTo>
                      <a:pt x="1007507" y="157447"/>
                      <a:pt x="1004784" y="157798"/>
                      <a:pt x="1002763" y="158676"/>
                    </a:cubicBezTo>
                    <a:cubicBezTo>
                      <a:pt x="1000040" y="159819"/>
                      <a:pt x="997404" y="161400"/>
                      <a:pt x="994593" y="163157"/>
                    </a:cubicBezTo>
                    <a:cubicBezTo>
                      <a:pt x="991430" y="165090"/>
                      <a:pt x="988267" y="167023"/>
                      <a:pt x="984577" y="168604"/>
                    </a:cubicBezTo>
                    <a:cubicBezTo>
                      <a:pt x="979306" y="170800"/>
                      <a:pt x="974211" y="173612"/>
                      <a:pt x="968939" y="176511"/>
                    </a:cubicBezTo>
                    <a:lnTo>
                      <a:pt x="969203" y="178531"/>
                    </a:lnTo>
                    <a:lnTo>
                      <a:pt x="967446" y="177389"/>
                    </a:lnTo>
                    <a:cubicBezTo>
                      <a:pt x="961120" y="180903"/>
                      <a:pt x="954619" y="184505"/>
                      <a:pt x="947503" y="187229"/>
                    </a:cubicBezTo>
                    <a:cubicBezTo>
                      <a:pt x="944867" y="188195"/>
                      <a:pt x="942320" y="188020"/>
                      <a:pt x="940475" y="187932"/>
                    </a:cubicBezTo>
                    <a:cubicBezTo>
                      <a:pt x="939860" y="187844"/>
                      <a:pt x="939333" y="187844"/>
                      <a:pt x="938893" y="187844"/>
                    </a:cubicBezTo>
                    <a:cubicBezTo>
                      <a:pt x="938278" y="187844"/>
                      <a:pt x="937663" y="187844"/>
                      <a:pt x="937136" y="187844"/>
                    </a:cubicBezTo>
                    <a:cubicBezTo>
                      <a:pt x="936873" y="191534"/>
                      <a:pt x="933534" y="193467"/>
                      <a:pt x="932216" y="194257"/>
                    </a:cubicBezTo>
                    <a:cubicBezTo>
                      <a:pt x="932041" y="194345"/>
                      <a:pt x="931777" y="194521"/>
                      <a:pt x="931601" y="194609"/>
                    </a:cubicBezTo>
                    <a:cubicBezTo>
                      <a:pt x="923431" y="200143"/>
                      <a:pt x="914470" y="202779"/>
                      <a:pt x="905860" y="205415"/>
                    </a:cubicBezTo>
                    <a:cubicBezTo>
                      <a:pt x="903049" y="206205"/>
                      <a:pt x="900413" y="206996"/>
                      <a:pt x="897778" y="207875"/>
                    </a:cubicBezTo>
                    <a:cubicBezTo>
                      <a:pt x="897690" y="208314"/>
                      <a:pt x="897602" y="208753"/>
                      <a:pt x="897514" y="209280"/>
                    </a:cubicBezTo>
                    <a:cubicBezTo>
                      <a:pt x="896372" y="212970"/>
                      <a:pt x="893649" y="216748"/>
                      <a:pt x="889168" y="216660"/>
                    </a:cubicBezTo>
                    <a:cubicBezTo>
                      <a:pt x="884863" y="216484"/>
                      <a:pt x="881086" y="218856"/>
                      <a:pt x="876693" y="221580"/>
                    </a:cubicBezTo>
                    <a:cubicBezTo>
                      <a:pt x="872212" y="224391"/>
                      <a:pt x="867117" y="227466"/>
                      <a:pt x="860703" y="228081"/>
                    </a:cubicBezTo>
                    <a:cubicBezTo>
                      <a:pt x="854817" y="228696"/>
                      <a:pt x="851039" y="232298"/>
                      <a:pt x="846383" y="236866"/>
                    </a:cubicBezTo>
                    <a:cubicBezTo>
                      <a:pt x="844802" y="238360"/>
                      <a:pt x="843221" y="239941"/>
                      <a:pt x="841463" y="241435"/>
                    </a:cubicBezTo>
                    <a:cubicBezTo>
                      <a:pt x="839618" y="244597"/>
                      <a:pt x="836368" y="244773"/>
                      <a:pt x="835665" y="244773"/>
                    </a:cubicBezTo>
                    <a:cubicBezTo>
                      <a:pt x="830570" y="244773"/>
                      <a:pt x="827231" y="247760"/>
                      <a:pt x="822048" y="252592"/>
                    </a:cubicBezTo>
                    <a:cubicBezTo>
                      <a:pt x="817655" y="256721"/>
                      <a:pt x="812735" y="261378"/>
                      <a:pt x="805707" y="263135"/>
                    </a:cubicBezTo>
                    <a:cubicBezTo>
                      <a:pt x="802193" y="264013"/>
                      <a:pt x="799030" y="264892"/>
                      <a:pt x="796131" y="266122"/>
                    </a:cubicBezTo>
                    <a:cubicBezTo>
                      <a:pt x="795164" y="266561"/>
                      <a:pt x="794198" y="266912"/>
                      <a:pt x="793495" y="267352"/>
                    </a:cubicBezTo>
                    <a:cubicBezTo>
                      <a:pt x="792792" y="274819"/>
                      <a:pt x="785940" y="277191"/>
                      <a:pt x="783480" y="277982"/>
                    </a:cubicBezTo>
                    <a:cubicBezTo>
                      <a:pt x="782953" y="278158"/>
                      <a:pt x="782074" y="278421"/>
                      <a:pt x="781811" y="278597"/>
                    </a:cubicBezTo>
                    <a:cubicBezTo>
                      <a:pt x="773904" y="283429"/>
                      <a:pt x="764767" y="288349"/>
                      <a:pt x="754400" y="290984"/>
                    </a:cubicBezTo>
                    <a:cubicBezTo>
                      <a:pt x="754488" y="291951"/>
                      <a:pt x="754400" y="292829"/>
                      <a:pt x="754400" y="293356"/>
                    </a:cubicBezTo>
                    <a:cubicBezTo>
                      <a:pt x="754400" y="293532"/>
                      <a:pt x="754400" y="293796"/>
                      <a:pt x="754400" y="293971"/>
                    </a:cubicBezTo>
                    <a:lnTo>
                      <a:pt x="754664" y="301790"/>
                    </a:lnTo>
                    <a:lnTo>
                      <a:pt x="746933" y="300648"/>
                    </a:lnTo>
                    <a:cubicBezTo>
                      <a:pt x="745966" y="300472"/>
                      <a:pt x="745439" y="300736"/>
                      <a:pt x="742892" y="303547"/>
                    </a:cubicBezTo>
                    <a:cubicBezTo>
                      <a:pt x="740607" y="306007"/>
                      <a:pt x="737445" y="309346"/>
                      <a:pt x="732437" y="310488"/>
                    </a:cubicBezTo>
                    <a:cubicBezTo>
                      <a:pt x="731998" y="310663"/>
                      <a:pt x="731119" y="311454"/>
                      <a:pt x="730416" y="311981"/>
                    </a:cubicBezTo>
                    <a:cubicBezTo>
                      <a:pt x="728483" y="313563"/>
                      <a:pt x="726111" y="315495"/>
                      <a:pt x="722773" y="316198"/>
                    </a:cubicBezTo>
                    <a:cubicBezTo>
                      <a:pt x="714339" y="317780"/>
                      <a:pt x="708892" y="323842"/>
                      <a:pt x="702655" y="330782"/>
                    </a:cubicBezTo>
                    <a:lnTo>
                      <a:pt x="702215" y="331309"/>
                    </a:lnTo>
                    <a:cubicBezTo>
                      <a:pt x="695626" y="338689"/>
                      <a:pt x="687544" y="343696"/>
                      <a:pt x="678319" y="346332"/>
                    </a:cubicBezTo>
                    <a:cubicBezTo>
                      <a:pt x="676210" y="346947"/>
                      <a:pt x="672433" y="349143"/>
                      <a:pt x="670764" y="352306"/>
                    </a:cubicBezTo>
                    <a:cubicBezTo>
                      <a:pt x="666371" y="360564"/>
                      <a:pt x="660133" y="365660"/>
                      <a:pt x="651699" y="367856"/>
                    </a:cubicBezTo>
                    <a:lnTo>
                      <a:pt x="649503" y="371458"/>
                    </a:lnTo>
                    <a:cubicBezTo>
                      <a:pt x="649327" y="371810"/>
                      <a:pt x="649152" y="372161"/>
                      <a:pt x="648976" y="372513"/>
                    </a:cubicBezTo>
                    <a:cubicBezTo>
                      <a:pt x="648185" y="374006"/>
                      <a:pt x="647219" y="376115"/>
                      <a:pt x="645110" y="377784"/>
                    </a:cubicBezTo>
                    <a:cubicBezTo>
                      <a:pt x="639663" y="382176"/>
                      <a:pt x="634041" y="386481"/>
                      <a:pt x="628594" y="390698"/>
                    </a:cubicBezTo>
                    <a:cubicBezTo>
                      <a:pt x="623850" y="394388"/>
                      <a:pt x="619106" y="397990"/>
                      <a:pt x="614449" y="401680"/>
                    </a:cubicBezTo>
                    <a:cubicBezTo>
                      <a:pt x="613834" y="402119"/>
                      <a:pt x="612165" y="403525"/>
                      <a:pt x="611814" y="404140"/>
                    </a:cubicBezTo>
                    <a:cubicBezTo>
                      <a:pt x="610320" y="408357"/>
                      <a:pt x="607421" y="411520"/>
                      <a:pt x="603555" y="413101"/>
                    </a:cubicBezTo>
                    <a:cubicBezTo>
                      <a:pt x="600568" y="414331"/>
                      <a:pt x="597142" y="414419"/>
                      <a:pt x="593979" y="413540"/>
                    </a:cubicBezTo>
                    <a:cubicBezTo>
                      <a:pt x="593364" y="424786"/>
                      <a:pt x="585633" y="430320"/>
                      <a:pt x="578693" y="433922"/>
                    </a:cubicBezTo>
                    <a:cubicBezTo>
                      <a:pt x="574476" y="436119"/>
                      <a:pt x="570522" y="439106"/>
                      <a:pt x="566305" y="442268"/>
                    </a:cubicBezTo>
                    <a:cubicBezTo>
                      <a:pt x="564636" y="443498"/>
                      <a:pt x="563055" y="444728"/>
                      <a:pt x="561386" y="445958"/>
                    </a:cubicBezTo>
                    <a:cubicBezTo>
                      <a:pt x="561298" y="446046"/>
                      <a:pt x="561298" y="446134"/>
                      <a:pt x="561210" y="446134"/>
                    </a:cubicBezTo>
                    <a:cubicBezTo>
                      <a:pt x="560683" y="446837"/>
                      <a:pt x="559804" y="447891"/>
                      <a:pt x="558486" y="448770"/>
                    </a:cubicBezTo>
                    <a:cubicBezTo>
                      <a:pt x="558486" y="448945"/>
                      <a:pt x="558486" y="449209"/>
                      <a:pt x="558486" y="449385"/>
                    </a:cubicBezTo>
                    <a:cubicBezTo>
                      <a:pt x="558486" y="451493"/>
                      <a:pt x="557608" y="454480"/>
                      <a:pt x="555587" y="456325"/>
                    </a:cubicBezTo>
                    <a:lnTo>
                      <a:pt x="552600" y="459048"/>
                    </a:lnTo>
                    <a:cubicBezTo>
                      <a:pt x="546978" y="464144"/>
                      <a:pt x="541179" y="469503"/>
                      <a:pt x="535205" y="474511"/>
                    </a:cubicBezTo>
                    <a:cubicBezTo>
                      <a:pt x="532921" y="476444"/>
                      <a:pt x="530373" y="477761"/>
                      <a:pt x="528177" y="478991"/>
                    </a:cubicBezTo>
                    <a:cubicBezTo>
                      <a:pt x="527035" y="479606"/>
                      <a:pt x="525981" y="480133"/>
                      <a:pt x="525102" y="480748"/>
                    </a:cubicBezTo>
                    <a:cubicBezTo>
                      <a:pt x="524575" y="481100"/>
                      <a:pt x="523960" y="481451"/>
                      <a:pt x="523257" y="481803"/>
                    </a:cubicBezTo>
                    <a:cubicBezTo>
                      <a:pt x="523081" y="481890"/>
                      <a:pt x="522818" y="482066"/>
                      <a:pt x="522554" y="482154"/>
                    </a:cubicBezTo>
                    <a:cubicBezTo>
                      <a:pt x="519128" y="492697"/>
                      <a:pt x="512100" y="499900"/>
                      <a:pt x="505335" y="506929"/>
                    </a:cubicBezTo>
                    <a:cubicBezTo>
                      <a:pt x="502611" y="509740"/>
                      <a:pt x="500064" y="512376"/>
                      <a:pt x="497779" y="515099"/>
                    </a:cubicBezTo>
                    <a:cubicBezTo>
                      <a:pt x="493826" y="519931"/>
                      <a:pt x="488555" y="520195"/>
                      <a:pt x="485744" y="520370"/>
                    </a:cubicBezTo>
                    <a:cubicBezTo>
                      <a:pt x="485744" y="520810"/>
                      <a:pt x="485744" y="521337"/>
                      <a:pt x="485744" y="521688"/>
                    </a:cubicBezTo>
                    <a:cubicBezTo>
                      <a:pt x="485656" y="524675"/>
                      <a:pt x="485568" y="528892"/>
                      <a:pt x="482669" y="531967"/>
                    </a:cubicBezTo>
                    <a:cubicBezTo>
                      <a:pt x="475904" y="539083"/>
                      <a:pt x="468524" y="545584"/>
                      <a:pt x="461320" y="551910"/>
                    </a:cubicBezTo>
                    <a:cubicBezTo>
                      <a:pt x="460002" y="553052"/>
                      <a:pt x="458772" y="554194"/>
                      <a:pt x="457455" y="555336"/>
                    </a:cubicBezTo>
                    <a:lnTo>
                      <a:pt x="457455" y="555336"/>
                    </a:lnTo>
                    <a:lnTo>
                      <a:pt x="457103" y="558850"/>
                    </a:lnTo>
                    <a:cubicBezTo>
                      <a:pt x="456927" y="560520"/>
                      <a:pt x="456752" y="563419"/>
                      <a:pt x="454555" y="565703"/>
                    </a:cubicBezTo>
                    <a:cubicBezTo>
                      <a:pt x="451129" y="569305"/>
                      <a:pt x="447615" y="572819"/>
                      <a:pt x="444189" y="576158"/>
                    </a:cubicBezTo>
                    <a:cubicBezTo>
                      <a:pt x="443047" y="577300"/>
                      <a:pt x="441904" y="578442"/>
                      <a:pt x="440762" y="579584"/>
                    </a:cubicBezTo>
                    <a:cubicBezTo>
                      <a:pt x="440323" y="580023"/>
                      <a:pt x="439972" y="580462"/>
                      <a:pt x="439620" y="580814"/>
                    </a:cubicBezTo>
                    <a:cubicBezTo>
                      <a:pt x="438478" y="582132"/>
                      <a:pt x="436985" y="583713"/>
                      <a:pt x="435052" y="585031"/>
                    </a:cubicBezTo>
                    <a:cubicBezTo>
                      <a:pt x="423631" y="592323"/>
                      <a:pt x="417393" y="599702"/>
                      <a:pt x="414318" y="609454"/>
                    </a:cubicBezTo>
                    <a:cubicBezTo>
                      <a:pt x="412825" y="614198"/>
                      <a:pt x="407993" y="617888"/>
                      <a:pt x="402810" y="620084"/>
                    </a:cubicBezTo>
                    <a:lnTo>
                      <a:pt x="401755" y="624301"/>
                    </a:lnTo>
                    <a:cubicBezTo>
                      <a:pt x="401667" y="624565"/>
                      <a:pt x="401667" y="624829"/>
                      <a:pt x="401667" y="625092"/>
                    </a:cubicBezTo>
                    <a:cubicBezTo>
                      <a:pt x="401492" y="626674"/>
                      <a:pt x="401140" y="629133"/>
                      <a:pt x="399295" y="631330"/>
                    </a:cubicBezTo>
                    <a:cubicBezTo>
                      <a:pt x="396748" y="634317"/>
                      <a:pt x="394112" y="637304"/>
                      <a:pt x="391564" y="640203"/>
                    </a:cubicBezTo>
                    <a:cubicBezTo>
                      <a:pt x="388314" y="643893"/>
                      <a:pt x="384975" y="647758"/>
                      <a:pt x="381900" y="651536"/>
                    </a:cubicBezTo>
                    <a:cubicBezTo>
                      <a:pt x="380319" y="653469"/>
                      <a:pt x="378562" y="654875"/>
                      <a:pt x="376981" y="656192"/>
                    </a:cubicBezTo>
                    <a:cubicBezTo>
                      <a:pt x="373642" y="658916"/>
                      <a:pt x="373115" y="659619"/>
                      <a:pt x="373291" y="661200"/>
                    </a:cubicBezTo>
                    <a:cubicBezTo>
                      <a:pt x="373466" y="663221"/>
                      <a:pt x="372676" y="665153"/>
                      <a:pt x="371182" y="666647"/>
                    </a:cubicBezTo>
                    <a:cubicBezTo>
                      <a:pt x="369249" y="668580"/>
                      <a:pt x="364593" y="670425"/>
                      <a:pt x="361079" y="670073"/>
                    </a:cubicBezTo>
                    <a:cubicBezTo>
                      <a:pt x="357916" y="669722"/>
                      <a:pt x="356950" y="670600"/>
                      <a:pt x="356423" y="671479"/>
                    </a:cubicBezTo>
                    <a:cubicBezTo>
                      <a:pt x="361167" y="678595"/>
                      <a:pt x="356247" y="685448"/>
                      <a:pt x="354490" y="687820"/>
                    </a:cubicBezTo>
                    <a:cubicBezTo>
                      <a:pt x="354314" y="688083"/>
                      <a:pt x="354051" y="688347"/>
                      <a:pt x="353875" y="688698"/>
                    </a:cubicBezTo>
                    <a:cubicBezTo>
                      <a:pt x="352909" y="690192"/>
                      <a:pt x="351942" y="691861"/>
                      <a:pt x="350976" y="693706"/>
                    </a:cubicBezTo>
                    <a:cubicBezTo>
                      <a:pt x="348516" y="698186"/>
                      <a:pt x="345529" y="703721"/>
                      <a:pt x="339818" y="707235"/>
                    </a:cubicBezTo>
                    <a:lnTo>
                      <a:pt x="349043" y="709959"/>
                    </a:lnTo>
                    <a:lnTo>
                      <a:pt x="335953" y="717602"/>
                    </a:lnTo>
                    <a:cubicBezTo>
                      <a:pt x="335601" y="717866"/>
                      <a:pt x="335162" y="718041"/>
                      <a:pt x="334811" y="718217"/>
                    </a:cubicBezTo>
                    <a:cubicBezTo>
                      <a:pt x="334635" y="718305"/>
                      <a:pt x="334371" y="718393"/>
                      <a:pt x="334196" y="718569"/>
                    </a:cubicBezTo>
                    <a:cubicBezTo>
                      <a:pt x="333142" y="719447"/>
                      <a:pt x="332087" y="720326"/>
                      <a:pt x="331121" y="721116"/>
                    </a:cubicBezTo>
                    <a:cubicBezTo>
                      <a:pt x="325938" y="725333"/>
                      <a:pt x="323478" y="727530"/>
                      <a:pt x="323478" y="732625"/>
                    </a:cubicBezTo>
                    <a:cubicBezTo>
                      <a:pt x="323478" y="737545"/>
                      <a:pt x="320666" y="741059"/>
                      <a:pt x="318470" y="743783"/>
                    </a:cubicBezTo>
                    <a:cubicBezTo>
                      <a:pt x="316625" y="746067"/>
                      <a:pt x="315746" y="747297"/>
                      <a:pt x="315922" y="748351"/>
                    </a:cubicBezTo>
                    <a:lnTo>
                      <a:pt x="316274" y="751777"/>
                    </a:lnTo>
                    <a:lnTo>
                      <a:pt x="313638" y="753974"/>
                    </a:lnTo>
                    <a:cubicBezTo>
                      <a:pt x="309333" y="757663"/>
                      <a:pt x="306434" y="762935"/>
                      <a:pt x="303359" y="768557"/>
                    </a:cubicBezTo>
                    <a:cubicBezTo>
                      <a:pt x="299230" y="776113"/>
                      <a:pt x="294574" y="784635"/>
                      <a:pt x="285613" y="790082"/>
                    </a:cubicBezTo>
                    <a:cubicBezTo>
                      <a:pt x="285349" y="790521"/>
                      <a:pt x="284822" y="791751"/>
                      <a:pt x="284558" y="793244"/>
                    </a:cubicBezTo>
                    <a:cubicBezTo>
                      <a:pt x="283065" y="802381"/>
                      <a:pt x="279902" y="813099"/>
                      <a:pt x="269711" y="818722"/>
                    </a:cubicBezTo>
                    <a:cubicBezTo>
                      <a:pt x="269887" y="819073"/>
                      <a:pt x="269975" y="819337"/>
                      <a:pt x="270150" y="819688"/>
                    </a:cubicBezTo>
                    <a:cubicBezTo>
                      <a:pt x="271205" y="822763"/>
                      <a:pt x="269975" y="827595"/>
                      <a:pt x="268745" y="829791"/>
                    </a:cubicBezTo>
                    <a:cubicBezTo>
                      <a:pt x="267690" y="831724"/>
                      <a:pt x="266636" y="833745"/>
                      <a:pt x="265582" y="835765"/>
                    </a:cubicBezTo>
                    <a:cubicBezTo>
                      <a:pt x="262244" y="842267"/>
                      <a:pt x="258729" y="848944"/>
                      <a:pt x="253985" y="854918"/>
                    </a:cubicBezTo>
                    <a:lnTo>
                      <a:pt x="253897" y="855093"/>
                    </a:lnTo>
                    <a:cubicBezTo>
                      <a:pt x="250032" y="860013"/>
                      <a:pt x="246606" y="864230"/>
                      <a:pt x="245024" y="869413"/>
                    </a:cubicBezTo>
                    <a:lnTo>
                      <a:pt x="245024" y="869501"/>
                    </a:lnTo>
                    <a:cubicBezTo>
                      <a:pt x="244936" y="870556"/>
                      <a:pt x="244585" y="872928"/>
                      <a:pt x="242652" y="874860"/>
                    </a:cubicBezTo>
                    <a:cubicBezTo>
                      <a:pt x="241071" y="876354"/>
                      <a:pt x="239489" y="877672"/>
                      <a:pt x="237908" y="878902"/>
                    </a:cubicBezTo>
                    <a:cubicBezTo>
                      <a:pt x="235272" y="881010"/>
                      <a:pt x="232813" y="883031"/>
                      <a:pt x="231758" y="884964"/>
                    </a:cubicBezTo>
                    <a:cubicBezTo>
                      <a:pt x="231055" y="886281"/>
                      <a:pt x="230880" y="888741"/>
                      <a:pt x="230704" y="891113"/>
                    </a:cubicBezTo>
                    <a:cubicBezTo>
                      <a:pt x="230440" y="894364"/>
                      <a:pt x="230177" y="897966"/>
                      <a:pt x="228683" y="901480"/>
                    </a:cubicBezTo>
                    <a:cubicBezTo>
                      <a:pt x="228068" y="902974"/>
                      <a:pt x="227453" y="904555"/>
                      <a:pt x="226838" y="906224"/>
                    </a:cubicBezTo>
                    <a:cubicBezTo>
                      <a:pt x="224379" y="912813"/>
                      <a:pt x="221392" y="920984"/>
                      <a:pt x="212782" y="925903"/>
                    </a:cubicBezTo>
                    <a:lnTo>
                      <a:pt x="215417" y="928100"/>
                    </a:lnTo>
                    <a:lnTo>
                      <a:pt x="212343" y="933020"/>
                    </a:lnTo>
                    <a:cubicBezTo>
                      <a:pt x="211200" y="934864"/>
                      <a:pt x="210498" y="937500"/>
                      <a:pt x="209795" y="940224"/>
                    </a:cubicBezTo>
                    <a:cubicBezTo>
                      <a:pt x="208389" y="945758"/>
                      <a:pt x="206544" y="952787"/>
                      <a:pt x="199780" y="957267"/>
                    </a:cubicBezTo>
                    <a:lnTo>
                      <a:pt x="199955" y="960254"/>
                    </a:lnTo>
                    <a:cubicBezTo>
                      <a:pt x="199955" y="960518"/>
                      <a:pt x="200043" y="961133"/>
                      <a:pt x="200131" y="961572"/>
                    </a:cubicBezTo>
                    <a:cubicBezTo>
                      <a:pt x="200570" y="963944"/>
                      <a:pt x="201273" y="967810"/>
                      <a:pt x="198550" y="970972"/>
                    </a:cubicBezTo>
                    <a:cubicBezTo>
                      <a:pt x="196002" y="973872"/>
                      <a:pt x="194333" y="977825"/>
                      <a:pt x="192488" y="981954"/>
                    </a:cubicBezTo>
                    <a:cubicBezTo>
                      <a:pt x="189852" y="988016"/>
                      <a:pt x="186953" y="994869"/>
                      <a:pt x="180540" y="1000052"/>
                    </a:cubicBezTo>
                    <a:cubicBezTo>
                      <a:pt x="180364" y="1000228"/>
                      <a:pt x="180188" y="1000579"/>
                      <a:pt x="180012" y="1000931"/>
                    </a:cubicBezTo>
                    <a:cubicBezTo>
                      <a:pt x="184317" y="1008837"/>
                      <a:pt x="180100" y="1015690"/>
                      <a:pt x="177728" y="1019468"/>
                    </a:cubicBezTo>
                    <a:cubicBezTo>
                      <a:pt x="177377" y="1020083"/>
                      <a:pt x="176937" y="1020698"/>
                      <a:pt x="176674" y="1021225"/>
                    </a:cubicBezTo>
                    <a:cubicBezTo>
                      <a:pt x="175795" y="1022894"/>
                      <a:pt x="175005" y="1024739"/>
                      <a:pt x="174126" y="1026760"/>
                    </a:cubicBezTo>
                    <a:cubicBezTo>
                      <a:pt x="172018" y="1031855"/>
                      <a:pt x="169470" y="1037917"/>
                      <a:pt x="163935" y="1042046"/>
                    </a:cubicBezTo>
                    <a:cubicBezTo>
                      <a:pt x="164638" y="1042837"/>
                      <a:pt x="165341" y="1043891"/>
                      <a:pt x="165780" y="1045033"/>
                    </a:cubicBezTo>
                    <a:cubicBezTo>
                      <a:pt x="166834" y="1047757"/>
                      <a:pt x="166571" y="1050656"/>
                      <a:pt x="165165" y="1053819"/>
                    </a:cubicBezTo>
                    <a:cubicBezTo>
                      <a:pt x="161212" y="1062428"/>
                      <a:pt x="157346" y="1070950"/>
                      <a:pt x="153305" y="1079472"/>
                    </a:cubicBezTo>
                    <a:lnTo>
                      <a:pt x="154623" y="1079120"/>
                    </a:lnTo>
                    <a:lnTo>
                      <a:pt x="151723" y="1090102"/>
                    </a:lnTo>
                    <a:cubicBezTo>
                      <a:pt x="151723" y="1090278"/>
                      <a:pt x="151636" y="1090454"/>
                      <a:pt x="151636" y="1090629"/>
                    </a:cubicBezTo>
                    <a:cubicBezTo>
                      <a:pt x="151460" y="1092035"/>
                      <a:pt x="151021" y="1094671"/>
                      <a:pt x="148912" y="1096691"/>
                    </a:cubicBezTo>
                    <a:cubicBezTo>
                      <a:pt x="146452" y="1099063"/>
                      <a:pt x="145749" y="1102314"/>
                      <a:pt x="144783" y="1107497"/>
                    </a:cubicBezTo>
                    <a:cubicBezTo>
                      <a:pt x="143992" y="1111802"/>
                      <a:pt x="143114" y="1116722"/>
                      <a:pt x="140215" y="1121202"/>
                    </a:cubicBezTo>
                    <a:cubicBezTo>
                      <a:pt x="140390" y="1122960"/>
                      <a:pt x="140215" y="1125771"/>
                      <a:pt x="137755" y="1127879"/>
                    </a:cubicBezTo>
                    <a:cubicBezTo>
                      <a:pt x="132747" y="1132096"/>
                      <a:pt x="132132" y="1137367"/>
                      <a:pt x="131429" y="1145802"/>
                    </a:cubicBezTo>
                    <a:cubicBezTo>
                      <a:pt x="131078" y="1150370"/>
                      <a:pt x="130726" y="1155202"/>
                      <a:pt x="129145" y="1159946"/>
                    </a:cubicBezTo>
                    <a:cubicBezTo>
                      <a:pt x="127827" y="1163899"/>
                      <a:pt x="124928" y="1167853"/>
                      <a:pt x="121326" y="1170752"/>
                    </a:cubicBezTo>
                    <a:cubicBezTo>
                      <a:pt x="122468" y="1171543"/>
                      <a:pt x="123435" y="1172685"/>
                      <a:pt x="124137" y="1174178"/>
                    </a:cubicBezTo>
                    <a:cubicBezTo>
                      <a:pt x="126070" y="1178307"/>
                      <a:pt x="124137" y="1182173"/>
                      <a:pt x="123083" y="1184194"/>
                    </a:cubicBezTo>
                    <a:cubicBezTo>
                      <a:pt x="122907" y="1184633"/>
                      <a:pt x="122644" y="1185072"/>
                      <a:pt x="122556" y="1185336"/>
                    </a:cubicBezTo>
                    <a:cubicBezTo>
                      <a:pt x="121765" y="1187444"/>
                      <a:pt x="121062" y="1189553"/>
                      <a:pt x="120272" y="1191749"/>
                    </a:cubicBezTo>
                    <a:cubicBezTo>
                      <a:pt x="117285" y="1200183"/>
                      <a:pt x="114122" y="1208880"/>
                      <a:pt x="110696" y="1217402"/>
                    </a:cubicBezTo>
                    <a:cubicBezTo>
                      <a:pt x="110520" y="1217842"/>
                      <a:pt x="110256" y="1218281"/>
                      <a:pt x="110081" y="1218720"/>
                    </a:cubicBezTo>
                    <a:lnTo>
                      <a:pt x="110520" y="1221971"/>
                    </a:lnTo>
                    <a:cubicBezTo>
                      <a:pt x="110520" y="1222146"/>
                      <a:pt x="110608" y="1222322"/>
                      <a:pt x="110696" y="1222498"/>
                    </a:cubicBezTo>
                    <a:cubicBezTo>
                      <a:pt x="111135" y="1224167"/>
                      <a:pt x="112101" y="1228120"/>
                      <a:pt x="109027" y="1231107"/>
                    </a:cubicBezTo>
                    <a:cubicBezTo>
                      <a:pt x="106567" y="1233479"/>
                      <a:pt x="106303" y="1236554"/>
                      <a:pt x="106040" y="1241826"/>
                    </a:cubicBezTo>
                    <a:cubicBezTo>
                      <a:pt x="105776" y="1246482"/>
                      <a:pt x="105600" y="1251665"/>
                      <a:pt x="102701" y="1256673"/>
                    </a:cubicBezTo>
                    <a:cubicBezTo>
                      <a:pt x="102613" y="1256849"/>
                      <a:pt x="102438" y="1257639"/>
                      <a:pt x="102262" y="1258079"/>
                    </a:cubicBezTo>
                    <a:cubicBezTo>
                      <a:pt x="101823" y="1259923"/>
                      <a:pt x="101120" y="1262383"/>
                      <a:pt x="99099" y="1264580"/>
                    </a:cubicBezTo>
                    <a:cubicBezTo>
                      <a:pt x="98748" y="1264931"/>
                      <a:pt x="98484" y="1265283"/>
                      <a:pt x="98133" y="1265546"/>
                    </a:cubicBezTo>
                    <a:cubicBezTo>
                      <a:pt x="97342" y="1266425"/>
                      <a:pt x="96112" y="1267655"/>
                      <a:pt x="95585" y="1268445"/>
                    </a:cubicBezTo>
                    <a:cubicBezTo>
                      <a:pt x="95761" y="1268621"/>
                      <a:pt x="95936" y="1268972"/>
                      <a:pt x="96288" y="1269324"/>
                    </a:cubicBezTo>
                    <a:lnTo>
                      <a:pt x="100593" y="1273717"/>
                    </a:lnTo>
                    <a:lnTo>
                      <a:pt x="96463" y="1278285"/>
                    </a:lnTo>
                    <a:cubicBezTo>
                      <a:pt x="95585" y="1279251"/>
                      <a:pt x="95497" y="1281272"/>
                      <a:pt x="95497" y="1284435"/>
                    </a:cubicBezTo>
                    <a:cubicBezTo>
                      <a:pt x="95497" y="1288827"/>
                      <a:pt x="95497" y="1295065"/>
                      <a:pt x="90665" y="1299985"/>
                    </a:cubicBezTo>
                    <a:lnTo>
                      <a:pt x="91192" y="1301391"/>
                    </a:lnTo>
                    <a:cubicBezTo>
                      <a:pt x="91280" y="1301478"/>
                      <a:pt x="91280" y="1301654"/>
                      <a:pt x="91368" y="1301830"/>
                    </a:cubicBezTo>
                    <a:cubicBezTo>
                      <a:pt x="91983" y="1303148"/>
                      <a:pt x="93213" y="1305520"/>
                      <a:pt x="92598" y="1308507"/>
                    </a:cubicBezTo>
                    <a:cubicBezTo>
                      <a:pt x="91983" y="1311318"/>
                      <a:pt x="91368" y="1314217"/>
                      <a:pt x="90753" y="1317028"/>
                    </a:cubicBezTo>
                    <a:cubicBezTo>
                      <a:pt x="88996" y="1325462"/>
                      <a:pt x="87151" y="1334072"/>
                      <a:pt x="84427" y="1342506"/>
                    </a:cubicBezTo>
                    <a:cubicBezTo>
                      <a:pt x="83988" y="1343824"/>
                      <a:pt x="83549" y="1345054"/>
                      <a:pt x="83110" y="1346372"/>
                    </a:cubicBezTo>
                    <a:cubicBezTo>
                      <a:pt x="80210" y="1354718"/>
                      <a:pt x="77838" y="1361219"/>
                      <a:pt x="81265" y="1368774"/>
                    </a:cubicBezTo>
                    <a:cubicBezTo>
                      <a:pt x="83637" y="1373958"/>
                      <a:pt x="80123" y="1378702"/>
                      <a:pt x="76433" y="1383358"/>
                    </a:cubicBezTo>
                    <a:lnTo>
                      <a:pt x="78453" y="1389069"/>
                    </a:lnTo>
                    <a:cubicBezTo>
                      <a:pt x="78805" y="1390035"/>
                      <a:pt x="79156" y="1390914"/>
                      <a:pt x="79420" y="1391880"/>
                    </a:cubicBezTo>
                    <a:cubicBezTo>
                      <a:pt x="79771" y="1393022"/>
                      <a:pt x="80210" y="1395394"/>
                      <a:pt x="79068" y="1397766"/>
                    </a:cubicBezTo>
                    <a:cubicBezTo>
                      <a:pt x="76521" y="1403213"/>
                      <a:pt x="75994" y="1409538"/>
                      <a:pt x="75379" y="1416215"/>
                    </a:cubicBezTo>
                    <a:cubicBezTo>
                      <a:pt x="74851" y="1422277"/>
                      <a:pt x="74324" y="1428427"/>
                      <a:pt x="72304" y="1434577"/>
                    </a:cubicBezTo>
                    <a:lnTo>
                      <a:pt x="84867" y="1434401"/>
                    </a:lnTo>
                    <a:lnTo>
                      <a:pt x="70634" y="1441781"/>
                    </a:lnTo>
                    <a:cubicBezTo>
                      <a:pt x="70634" y="1442132"/>
                      <a:pt x="70634" y="1442571"/>
                      <a:pt x="70634" y="1443011"/>
                    </a:cubicBezTo>
                    <a:cubicBezTo>
                      <a:pt x="70634" y="1444592"/>
                      <a:pt x="70547" y="1446173"/>
                      <a:pt x="70547" y="1447755"/>
                    </a:cubicBezTo>
                    <a:cubicBezTo>
                      <a:pt x="70547" y="1449424"/>
                      <a:pt x="70547" y="1451005"/>
                      <a:pt x="70459" y="1452675"/>
                    </a:cubicBezTo>
                    <a:lnTo>
                      <a:pt x="71601" y="1453378"/>
                    </a:lnTo>
                    <a:lnTo>
                      <a:pt x="70459" y="1453817"/>
                    </a:lnTo>
                    <a:cubicBezTo>
                      <a:pt x="70371" y="1456540"/>
                      <a:pt x="70195" y="1459264"/>
                      <a:pt x="69932" y="1461987"/>
                    </a:cubicBezTo>
                    <a:cubicBezTo>
                      <a:pt x="69580" y="1465413"/>
                      <a:pt x="68877" y="1468664"/>
                      <a:pt x="68262" y="1471827"/>
                    </a:cubicBezTo>
                    <a:cubicBezTo>
                      <a:pt x="67560" y="1475165"/>
                      <a:pt x="66945" y="1478240"/>
                      <a:pt x="66681" y="1481315"/>
                    </a:cubicBezTo>
                    <a:cubicBezTo>
                      <a:pt x="66593" y="1482018"/>
                      <a:pt x="66593" y="1482633"/>
                      <a:pt x="66505" y="1483336"/>
                    </a:cubicBezTo>
                    <a:cubicBezTo>
                      <a:pt x="66417" y="1485356"/>
                      <a:pt x="66242" y="1487728"/>
                      <a:pt x="65539" y="1490188"/>
                    </a:cubicBezTo>
                    <a:lnTo>
                      <a:pt x="66154" y="1490364"/>
                    </a:lnTo>
                    <a:lnTo>
                      <a:pt x="65890" y="1495284"/>
                    </a:lnTo>
                    <a:cubicBezTo>
                      <a:pt x="65715" y="1498446"/>
                      <a:pt x="65715" y="1501609"/>
                      <a:pt x="65627" y="1504948"/>
                    </a:cubicBezTo>
                    <a:cubicBezTo>
                      <a:pt x="65539" y="1516896"/>
                      <a:pt x="65451" y="1529283"/>
                      <a:pt x="58423" y="1541495"/>
                    </a:cubicBezTo>
                    <a:cubicBezTo>
                      <a:pt x="57896" y="1543076"/>
                      <a:pt x="58862" y="1547732"/>
                      <a:pt x="60268" y="1549577"/>
                    </a:cubicBezTo>
                    <a:cubicBezTo>
                      <a:pt x="66330" y="1557221"/>
                      <a:pt x="63167" y="1563722"/>
                      <a:pt x="61410" y="1567236"/>
                    </a:cubicBezTo>
                    <a:cubicBezTo>
                      <a:pt x="61058" y="1568027"/>
                      <a:pt x="60619" y="1568729"/>
                      <a:pt x="60443" y="1569345"/>
                    </a:cubicBezTo>
                    <a:cubicBezTo>
                      <a:pt x="59916" y="1570926"/>
                      <a:pt x="59213" y="1572332"/>
                      <a:pt x="58423" y="1573649"/>
                    </a:cubicBezTo>
                    <a:cubicBezTo>
                      <a:pt x="59038" y="1573913"/>
                      <a:pt x="59389" y="1574089"/>
                      <a:pt x="59653" y="1574176"/>
                    </a:cubicBezTo>
                    <a:cubicBezTo>
                      <a:pt x="62815" y="1575934"/>
                      <a:pt x="63518" y="1578481"/>
                      <a:pt x="63606" y="1579887"/>
                    </a:cubicBezTo>
                    <a:cubicBezTo>
                      <a:pt x="64748" y="1593856"/>
                      <a:pt x="63343" y="1604925"/>
                      <a:pt x="59126" y="1614765"/>
                    </a:cubicBezTo>
                    <a:cubicBezTo>
                      <a:pt x="67647" y="1625044"/>
                      <a:pt x="64309" y="1636992"/>
                      <a:pt x="61761" y="1645865"/>
                    </a:cubicBezTo>
                    <a:lnTo>
                      <a:pt x="61498" y="1646656"/>
                    </a:lnTo>
                    <a:cubicBezTo>
                      <a:pt x="60971" y="1648413"/>
                      <a:pt x="60795" y="1650433"/>
                      <a:pt x="60531" y="1652630"/>
                    </a:cubicBezTo>
                    <a:cubicBezTo>
                      <a:pt x="60268" y="1654914"/>
                      <a:pt x="60004" y="1657374"/>
                      <a:pt x="59301" y="1660010"/>
                    </a:cubicBezTo>
                    <a:lnTo>
                      <a:pt x="66505" y="1658868"/>
                    </a:lnTo>
                    <a:lnTo>
                      <a:pt x="63518" y="1668883"/>
                    </a:lnTo>
                    <a:cubicBezTo>
                      <a:pt x="63255" y="1669849"/>
                      <a:pt x="62903" y="1670816"/>
                      <a:pt x="62552" y="1671606"/>
                    </a:cubicBezTo>
                    <a:cubicBezTo>
                      <a:pt x="62288" y="1672309"/>
                      <a:pt x="61849" y="1673363"/>
                      <a:pt x="61849" y="1673803"/>
                    </a:cubicBezTo>
                    <a:cubicBezTo>
                      <a:pt x="62025" y="1676438"/>
                      <a:pt x="62288" y="1679162"/>
                      <a:pt x="62728" y="1682149"/>
                    </a:cubicBezTo>
                    <a:cubicBezTo>
                      <a:pt x="63167" y="1685839"/>
                      <a:pt x="63606" y="1689704"/>
                      <a:pt x="63694" y="1693658"/>
                    </a:cubicBezTo>
                    <a:cubicBezTo>
                      <a:pt x="63782" y="1696820"/>
                      <a:pt x="62991" y="1699720"/>
                      <a:pt x="62376" y="1702267"/>
                    </a:cubicBezTo>
                    <a:cubicBezTo>
                      <a:pt x="62025" y="1703849"/>
                      <a:pt x="61586" y="1705254"/>
                      <a:pt x="61498" y="1706572"/>
                    </a:cubicBezTo>
                    <a:lnTo>
                      <a:pt x="61498" y="1706923"/>
                    </a:lnTo>
                    <a:cubicBezTo>
                      <a:pt x="61410" y="1708066"/>
                      <a:pt x="61146" y="1709998"/>
                      <a:pt x="61234" y="1710965"/>
                    </a:cubicBezTo>
                    <a:lnTo>
                      <a:pt x="62464" y="1710789"/>
                    </a:lnTo>
                    <a:lnTo>
                      <a:pt x="61673" y="1711931"/>
                    </a:lnTo>
                    <a:cubicBezTo>
                      <a:pt x="65978" y="1719311"/>
                      <a:pt x="66505" y="1726515"/>
                      <a:pt x="65539" y="1733280"/>
                    </a:cubicBezTo>
                    <a:lnTo>
                      <a:pt x="67999" y="1745755"/>
                    </a:lnTo>
                    <a:cubicBezTo>
                      <a:pt x="67999" y="1745931"/>
                      <a:pt x="68175" y="1746370"/>
                      <a:pt x="68262" y="1746633"/>
                    </a:cubicBezTo>
                    <a:cubicBezTo>
                      <a:pt x="68789" y="1748303"/>
                      <a:pt x="69668" y="1751026"/>
                      <a:pt x="68526" y="1754101"/>
                    </a:cubicBezTo>
                    <a:cubicBezTo>
                      <a:pt x="67911" y="1755770"/>
                      <a:pt x="68175" y="1757615"/>
                      <a:pt x="68526" y="1760602"/>
                    </a:cubicBezTo>
                    <a:cubicBezTo>
                      <a:pt x="68789" y="1762447"/>
                      <a:pt x="69053" y="1764643"/>
                      <a:pt x="69053" y="1766840"/>
                    </a:cubicBezTo>
                    <a:cubicBezTo>
                      <a:pt x="69053" y="1768597"/>
                      <a:pt x="69141" y="1770442"/>
                      <a:pt x="69141" y="1772287"/>
                    </a:cubicBezTo>
                    <a:cubicBezTo>
                      <a:pt x="69317" y="1776328"/>
                      <a:pt x="69492" y="1780545"/>
                      <a:pt x="68702" y="1784850"/>
                    </a:cubicBezTo>
                    <a:cubicBezTo>
                      <a:pt x="67384" y="1792317"/>
                      <a:pt x="67911" y="1797325"/>
                      <a:pt x="70634" y="1802245"/>
                    </a:cubicBezTo>
                    <a:cubicBezTo>
                      <a:pt x="73182" y="1806813"/>
                      <a:pt x="74588" y="1810327"/>
                      <a:pt x="75203" y="1812963"/>
                    </a:cubicBezTo>
                    <a:lnTo>
                      <a:pt x="86097" y="1819728"/>
                    </a:lnTo>
                    <a:lnTo>
                      <a:pt x="75203" y="1818849"/>
                    </a:lnTo>
                    <a:cubicBezTo>
                      <a:pt x="74676" y="1820431"/>
                      <a:pt x="73621" y="1821221"/>
                      <a:pt x="73006" y="1821836"/>
                    </a:cubicBezTo>
                    <a:cubicBezTo>
                      <a:pt x="72567" y="1822188"/>
                      <a:pt x="72304" y="1822539"/>
                      <a:pt x="72128" y="1823066"/>
                    </a:cubicBezTo>
                    <a:lnTo>
                      <a:pt x="75027" y="1827547"/>
                    </a:lnTo>
                    <a:cubicBezTo>
                      <a:pt x="75203" y="1827722"/>
                      <a:pt x="75554" y="1828250"/>
                      <a:pt x="75818" y="1828601"/>
                    </a:cubicBezTo>
                    <a:cubicBezTo>
                      <a:pt x="77311" y="1830358"/>
                      <a:pt x="79771" y="1833257"/>
                      <a:pt x="79156" y="1837211"/>
                    </a:cubicBezTo>
                    <a:cubicBezTo>
                      <a:pt x="78805" y="1839758"/>
                      <a:pt x="79244" y="1842833"/>
                      <a:pt x="79771" y="1846084"/>
                    </a:cubicBezTo>
                    <a:cubicBezTo>
                      <a:pt x="80650" y="1851355"/>
                      <a:pt x="81616" y="1857681"/>
                      <a:pt x="79156" y="1864006"/>
                    </a:cubicBezTo>
                    <a:cubicBezTo>
                      <a:pt x="79859" y="1864357"/>
                      <a:pt x="80562" y="1864797"/>
                      <a:pt x="81177" y="1865324"/>
                    </a:cubicBezTo>
                    <a:cubicBezTo>
                      <a:pt x="84691" y="1868311"/>
                      <a:pt x="84691" y="1872704"/>
                      <a:pt x="84691" y="1875339"/>
                    </a:cubicBezTo>
                    <a:cubicBezTo>
                      <a:pt x="84691" y="1875954"/>
                      <a:pt x="84691" y="1876657"/>
                      <a:pt x="84691" y="1877096"/>
                    </a:cubicBezTo>
                    <a:cubicBezTo>
                      <a:pt x="84955" y="1879468"/>
                      <a:pt x="85394" y="1881928"/>
                      <a:pt x="85833" y="1884476"/>
                    </a:cubicBezTo>
                    <a:cubicBezTo>
                      <a:pt x="86360" y="1887199"/>
                      <a:pt x="86887" y="1890099"/>
                      <a:pt x="87151" y="1893086"/>
                    </a:cubicBezTo>
                    <a:cubicBezTo>
                      <a:pt x="87678" y="1898533"/>
                      <a:pt x="85833" y="1901871"/>
                      <a:pt x="84076" y="1903716"/>
                    </a:cubicBezTo>
                    <a:cubicBezTo>
                      <a:pt x="81440" y="1906527"/>
                      <a:pt x="77663" y="1908021"/>
                      <a:pt x="72743" y="1907933"/>
                    </a:cubicBezTo>
                    <a:cubicBezTo>
                      <a:pt x="66593" y="1907845"/>
                      <a:pt x="60443" y="1907845"/>
                      <a:pt x="54381" y="1907933"/>
                    </a:cubicBezTo>
                    <a:cubicBezTo>
                      <a:pt x="51834" y="1907933"/>
                      <a:pt x="49198" y="1907933"/>
                      <a:pt x="46650" y="1907933"/>
                    </a:cubicBezTo>
                    <a:cubicBezTo>
                      <a:pt x="45772" y="1907933"/>
                      <a:pt x="44718" y="1908021"/>
                      <a:pt x="43575" y="1908109"/>
                    </a:cubicBezTo>
                    <a:cubicBezTo>
                      <a:pt x="39973" y="1908460"/>
                      <a:pt x="35493" y="1908899"/>
                      <a:pt x="31627" y="1906439"/>
                    </a:cubicBezTo>
                    <a:cubicBezTo>
                      <a:pt x="27323" y="1903716"/>
                      <a:pt x="26620" y="1898445"/>
                      <a:pt x="26005" y="1894140"/>
                    </a:cubicBezTo>
                    <a:cubicBezTo>
                      <a:pt x="25917" y="1893349"/>
                      <a:pt x="25829" y="1892559"/>
                      <a:pt x="25653" y="1891856"/>
                    </a:cubicBezTo>
                    <a:cubicBezTo>
                      <a:pt x="24336" y="1884915"/>
                      <a:pt x="23281" y="1877799"/>
                      <a:pt x="22227" y="1870946"/>
                    </a:cubicBezTo>
                    <a:lnTo>
                      <a:pt x="21788" y="1868399"/>
                    </a:lnTo>
                    <a:cubicBezTo>
                      <a:pt x="21612" y="1867081"/>
                      <a:pt x="21524" y="1865763"/>
                      <a:pt x="21524" y="1864621"/>
                    </a:cubicBezTo>
                    <a:cubicBezTo>
                      <a:pt x="21524" y="1864182"/>
                      <a:pt x="21524" y="1863479"/>
                      <a:pt x="21524" y="1863128"/>
                    </a:cubicBezTo>
                    <a:cubicBezTo>
                      <a:pt x="15287" y="1853464"/>
                      <a:pt x="15902" y="1843360"/>
                      <a:pt x="16516" y="1834487"/>
                    </a:cubicBezTo>
                    <a:cubicBezTo>
                      <a:pt x="16780" y="1830885"/>
                      <a:pt x="16956" y="1827459"/>
                      <a:pt x="16780" y="1824208"/>
                    </a:cubicBezTo>
                    <a:cubicBezTo>
                      <a:pt x="16692" y="1823242"/>
                      <a:pt x="16868" y="1822276"/>
                      <a:pt x="17131" y="1821485"/>
                    </a:cubicBezTo>
                    <a:cubicBezTo>
                      <a:pt x="13354" y="1815247"/>
                      <a:pt x="13705" y="1808395"/>
                      <a:pt x="13969" y="1802684"/>
                    </a:cubicBezTo>
                    <a:cubicBezTo>
                      <a:pt x="14232" y="1798028"/>
                      <a:pt x="14408" y="1793987"/>
                      <a:pt x="12475" y="1791087"/>
                    </a:cubicBezTo>
                    <a:lnTo>
                      <a:pt x="10455" y="1788100"/>
                    </a:lnTo>
                    <a:lnTo>
                      <a:pt x="11860" y="1784762"/>
                    </a:lnTo>
                    <a:cubicBezTo>
                      <a:pt x="14759" y="1777997"/>
                      <a:pt x="12475" y="1771496"/>
                      <a:pt x="9927" y="1763941"/>
                    </a:cubicBezTo>
                    <a:cubicBezTo>
                      <a:pt x="8346" y="1759284"/>
                      <a:pt x="6677" y="1754452"/>
                      <a:pt x="6062" y="1749093"/>
                    </a:cubicBezTo>
                    <a:cubicBezTo>
                      <a:pt x="5974" y="1748127"/>
                      <a:pt x="5886" y="1746985"/>
                      <a:pt x="6150" y="1745755"/>
                    </a:cubicBezTo>
                    <a:cubicBezTo>
                      <a:pt x="7819" y="1737936"/>
                      <a:pt x="7116" y="1729853"/>
                      <a:pt x="6413" y="1721244"/>
                    </a:cubicBezTo>
                    <a:cubicBezTo>
                      <a:pt x="5535" y="1710877"/>
                      <a:pt x="4656" y="1700247"/>
                      <a:pt x="7819" y="1689177"/>
                    </a:cubicBezTo>
                    <a:cubicBezTo>
                      <a:pt x="7995" y="1688386"/>
                      <a:pt x="7204" y="1685751"/>
                      <a:pt x="6765" y="1684169"/>
                    </a:cubicBezTo>
                    <a:cubicBezTo>
                      <a:pt x="6413" y="1683115"/>
                      <a:pt x="6150" y="1682061"/>
                      <a:pt x="5886" y="1681094"/>
                    </a:cubicBezTo>
                    <a:cubicBezTo>
                      <a:pt x="3514" y="1671343"/>
                      <a:pt x="703" y="1660185"/>
                      <a:pt x="2723" y="1647447"/>
                    </a:cubicBezTo>
                    <a:lnTo>
                      <a:pt x="2899" y="1646480"/>
                    </a:lnTo>
                    <a:cubicBezTo>
                      <a:pt x="4481" y="1636465"/>
                      <a:pt x="6150" y="1626098"/>
                      <a:pt x="1494" y="1617225"/>
                    </a:cubicBezTo>
                    <a:lnTo>
                      <a:pt x="0" y="1614413"/>
                    </a:lnTo>
                    <a:lnTo>
                      <a:pt x="1318" y="1611514"/>
                    </a:lnTo>
                    <a:cubicBezTo>
                      <a:pt x="3251" y="1607297"/>
                      <a:pt x="2460" y="1602553"/>
                      <a:pt x="1669" y="1597018"/>
                    </a:cubicBezTo>
                    <a:cubicBezTo>
                      <a:pt x="966" y="1592186"/>
                      <a:pt x="88" y="1586739"/>
                      <a:pt x="1230" y="1581117"/>
                    </a:cubicBezTo>
                    <a:cubicBezTo>
                      <a:pt x="1494" y="1579623"/>
                      <a:pt x="1845" y="1578130"/>
                      <a:pt x="2108" y="1576724"/>
                    </a:cubicBezTo>
                    <a:cubicBezTo>
                      <a:pt x="3953" y="1567587"/>
                      <a:pt x="5623" y="1558978"/>
                      <a:pt x="4041" y="1549841"/>
                    </a:cubicBezTo>
                    <a:cubicBezTo>
                      <a:pt x="2811" y="1542725"/>
                      <a:pt x="4041" y="1535609"/>
                      <a:pt x="5271" y="1528844"/>
                    </a:cubicBezTo>
                    <a:cubicBezTo>
                      <a:pt x="5974" y="1525154"/>
                      <a:pt x="6589" y="1521728"/>
                      <a:pt x="6765" y="1518389"/>
                    </a:cubicBezTo>
                    <a:cubicBezTo>
                      <a:pt x="7292" y="1510658"/>
                      <a:pt x="7204" y="1502576"/>
                      <a:pt x="7116" y="1494757"/>
                    </a:cubicBezTo>
                    <a:cubicBezTo>
                      <a:pt x="7116" y="1493000"/>
                      <a:pt x="7116" y="1491242"/>
                      <a:pt x="7116" y="1489485"/>
                    </a:cubicBezTo>
                    <a:cubicBezTo>
                      <a:pt x="7116" y="1489310"/>
                      <a:pt x="6853" y="1488607"/>
                      <a:pt x="6765" y="1488080"/>
                    </a:cubicBezTo>
                    <a:cubicBezTo>
                      <a:pt x="6062" y="1485796"/>
                      <a:pt x="5096" y="1482281"/>
                      <a:pt x="7116" y="1478855"/>
                    </a:cubicBezTo>
                    <a:cubicBezTo>
                      <a:pt x="9664" y="1474462"/>
                      <a:pt x="9927" y="1469279"/>
                      <a:pt x="10103" y="1463305"/>
                    </a:cubicBezTo>
                    <a:cubicBezTo>
                      <a:pt x="10367" y="1457331"/>
                      <a:pt x="10542" y="1450654"/>
                      <a:pt x="13529" y="1444153"/>
                    </a:cubicBezTo>
                    <a:cubicBezTo>
                      <a:pt x="13529" y="1444153"/>
                      <a:pt x="13529" y="1444153"/>
                      <a:pt x="13529" y="1444153"/>
                    </a:cubicBezTo>
                    <a:cubicBezTo>
                      <a:pt x="13178" y="1443187"/>
                      <a:pt x="12739" y="1442044"/>
                      <a:pt x="12563" y="1440727"/>
                    </a:cubicBezTo>
                    <a:cubicBezTo>
                      <a:pt x="12475" y="1440024"/>
                      <a:pt x="12300" y="1439409"/>
                      <a:pt x="12124" y="1438706"/>
                    </a:cubicBezTo>
                    <a:cubicBezTo>
                      <a:pt x="11597" y="1436246"/>
                      <a:pt x="10894" y="1433171"/>
                      <a:pt x="11421" y="1429921"/>
                    </a:cubicBezTo>
                    <a:cubicBezTo>
                      <a:pt x="12124" y="1425791"/>
                      <a:pt x="13002" y="1421750"/>
                      <a:pt x="13881" y="1417885"/>
                    </a:cubicBezTo>
                    <a:cubicBezTo>
                      <a:pt x="14847" y="1413316"/>
                      <a:pt x="15814" y="1409011"/>
                      <a:pt x="16429" y="1404707"/>
                    </a:cubicBezTo>
                    <a:cubicBezTo>
                      <a:pt x="17219" y="1399347"/>
                      <a:pt x="17659" y="1393725"/>
                      <a:pt x="18098" y="1388278"/>
                    </a:cubicBezTo>
                    <a:cubicBezTo>
                      <a:pt x="18449" y="1384237"/>
                      <a:pt x="18801" y="1380020"/>
                      <a:pt x="19240" y="1375890"/>
                    </a:cubicBezTo>
                    <a:cubicBezTo>
                      <a:pt x="19504" y="1373606"/>
                      <a:pt x="20382" y="1371761"/>
                      <a:pt x="21085" y="1370356"/>
                    </a:cubicBezTo>
                    <a:cubicBezTo>
                      <a:pt x="21261" y="1369916"/>
                      <a:pt x="21612" y="1369301"/>
                      <a:pt x="21700" y="1369038"/>
                    </a:cubicBezTo>
                    <a:cubicBezTo>
                      <a:pt x="21876" y="1367456"/>
                      <a:pt x="22315" y="1363415"/>
                      <a:pt x="25390" y="1361307"/>
                    </a:cubicBezTo>
                    <a:cubicBezTo>
                      <a:pt x="25214" y="1360867"/>
                      <a:pt x="24950" y="1360428"/>
                      <a:pt x="24775" y="1359989"/>
                    </a:cubicBezTo>
                    <a:cubicBezTo>
                      <a:pt x="24687" y="1359901"/>
                      <a:pt x="24687" y="1359901"/>
                      <a:pt x="24599" y="1359813"/>
                    </a:cubicBezTo>
                    <a:cubicBezTo>
                      <a:pt x="23808" y="1358759"/>
                      <a:pt x="21612" y="1356036"/>
                      <a:pt x="22578" y="1352434"/>
                    </a:cubicBezTo>
                    <a:cubicBezTo>
                      <a:pt x="23896" y="1347426"/>
                      <a:pt x="25390" y="1342330"/>
                      <a:pt x="26795" y="1337411"/>
                    </a:cubicBezTo>
                    <a:cubicBezTo>
                      <a:pt x="28113" y="1332754"/>
                      <a:pt x="29519" y="1327834"/>
                      <a:pt x="30837" y="1323090"/>
                    </a:cubicBezTo>
                    <a:cubicBezTo>
                      <a:pt x="31627" y="1320191"/>
                      <a:pt x="31979" y="1317028"/>
                      <a:pt x="32242" y="1314305"/>
                    </a:cubicBezTo>
                    <a:cubicBezTo>
                      <a:pt x="32506" y="1311406"/>
                      <a:pt x="32594" y="1308419"/>
                      <a:pt x="32682" y="1305256"/>
                    </a:cubicBezTo>
                    <a:cubicBezTo>
                      <a:pt x="32857" y="1298052"/>
                      <a:pt x="33033" y="1290672"/>
                      <a:pt x="35756" y="1283732"/>
                    </a:cubicBezTo>
                    <a:cubicBezTo>
                      <a:pt x="39358" y="1274332"/>
                      <a:pt x="41116" y="1264755"/>
                      <a:pt x="42960" y="1254477"/>
                    </a:cubicBezTo>
                    <a:cubicBezTo>
                      <a:pt x="43663" y="1250435"/>
                      <a:pt x="44454" y="1246306"/>
                      <a:pt x="45333" y="1242177"/>
                    </a:cubicBezTo>
                    <a:cubicBezTo>
                      <a:pt x="45420" y="1238487"/>
                      <a:pt x="47529" y="1236730"/>
                      <a:pt x="48847" y="1236027"/>
                    </a:cubicBezTo>
                    <a:cubicBezTo>
                      <a:pt x="52537" y="1234007"/>
                      <a:pt x="52800" y="1230932"/>
                      <a:pt x="52624" y="1223816"/>
                    </a:cubicBezTo>
                    <a:cubicBezTo>
                      <a:pt x="52624" y="1222322"/>
                      <a:pt x="52537" y="1220829"/>
                      <a:pt x="52624" y="1219335"/>
                    </a:cubicBezTo>
                    <a:cubicBezTo>
                      <a:pt x="52976" y="1208090"/>
                      <a:pt x="55699" y="1197811"/>
                      <a:pt x="58247" y="1187796"/>
                    </a:cubicBezTo>
                    <a:lnTo>
                      <a:pt x="58686" y="1186038"/>
                    </a:lnTo>
                    <a:cubicBezTo>
                      <a:pt x="59565" y="1182612"/>
                      <a:pt x="60443" y="1179098"/>
                      <a:pt x="61234" y="1175760"/>
                    </a:cubicBezTo>
                    <a:cubicBezTo>
                      <a:pt x="63518" y="1166096"/>
                      <a:pt x="65978" y="1156080"/>
                      <a:pt x="69756" y="1146504"/>
                    </a:cubicBezTo>
                    <a:cubicBezTo>
                      <a:pt x="71952" y="1141057"/>
                      <a:pt x="73534" y="1135435"/>
                      <a:pt x="75291" y="1129461"/>
                    </a:cubicBezTo>
                    <a:cubicBezTo>
                      <a:pt x="77487" y="1121993"/>
                      <a:pt x="79683" y="1114350"/>
                      <a:pt x="83022" y="1107058"/>
                    </a:cubicBezTo>
                    <a:cubicBezTo>
                      <a:pt x="89347" y="1093353"/>
                      <a:pt x="92774" y="1079472"/>
                      <a:pt x="95936" y="1062868"/>
                    </a:cubicBezTo>
                    <a:cubicBezTo>
                      <a:pt x="96815" y="1058475"/>
                      <a:pt x="99011" y="1054170"/>
                      <a:pt x="101208" y="1049953"/>
                    </a:cubicBezTo>
                    <a:cubicBezTo>
                      <a:pt x="102086" y="1048196"/>
                      <a:pt x="102965" y="1046527"/>
                      <a:pt x="103667" y="1044945"/>
                    </a:cubicBezTo>
                    <a:cubicBezTo>
                      <a:pt x="106830" y="1037917"/>
                      <a:pt x="109290" y="1030713"/>
                      <a:pt x="111926" y="1023158"/>
                    </a:cubicBezTo>
                    <a:cubicBezTo>
                      <a:pt x="115352" y="1013054"/>
                      <a:pt x="118954" y="1002600"/>
                      <a:pt x="124313" y="992672"/>
                    </a:cubicBezTo>
                    <a:cubicBezTo>
                      <a:pt x="125104" y="991267"/>
                      <a:pt x="125631" y="989334"/>
                      <a:pt x="126158" y="987313"/>
                    </a:cubicBezTo>
                    <a:cubicBezTo>
                      <a:pt x="126597" y="985556"/>
                      <a:pt x="127124" y="983799"/>
                      <a:pt x="127827" y="981954"/>
                    </a:cubicBezTo>
                    <a:cubicBezTo>
                      <a:pt x="129321" y="978089"/>
                      <a:pt x="131166" y="974399"/>
                      <a:pt x="133011" y="970885"/>
                    </a:cubicBezTo>
                    <a:cubicBezTo>
                      <a:pt x="135471" y="966141"/>
                      <a:pt x="137755" y="961660"/>
                      <a:pt x="138633" y="957531"/>
                    </a:cubicBezTo>
                    <a:cubicBezTo>
                      <a:pt x="140478" y="949360"/>
                      <a:pt x="143904" y="942859"/>
                      <a:pt x="147243" y="936534"/>
                    </a:cubicBezTo>
                    <a:cubicBezTo>
                      <a:pt x="148385" y="934425"/>
                      <a:pt x="149351" y="932492"/>
                      <a:pt x="150406" y="930472"/>
                    </a:cubicBezTo>
                    <a:cubicBezTo>
                      <a:pt x="150669" y="929945"/>
                      <a:pt x="150933" y="929418"/>
                      <a:pt x="151284" y="928890"/>
                    </a:cubicBezTo>
                    <a:lnTo>
                      <a:pt x="150494" y="928363"/>
                    </a:lnTo>
                    <a:lnTo>
                      <a:pt x="152075" y="927748"/>
                    </a:lnTo>
                    <a:cubicBezTo>
                      <a:pt x="153129" y="926343"/>
                      <a:pt x="154271" y="925025"/>
                      <a:pt x="155325" y="923883"/>
                    </a:cubicBezTo>
                    <a:cubicBezTo>
                      <a:pt x="155940" y="923180"/>
                      <a:pt x="156555" y="922477"/>
                      <a:pt x="157083" y="921862"/>
                    </a:cubicBezTo>
                    <a:cubicBezTo>
                      <a:pt x="157346" y="921511"/>
                      <a:pt x="157698" y="921159"/>
                      <a:pt x="158049" y="920808"/>
                    </a:cubicBezTo>
                    <a:cubicBezTo>
                      <a:pt x="158225" y="908684"/>
                      <a:pt x="164462" y="899635"/>
                      <a:pt x="169997" y="891553"/>
                    </a:cubicBezTo>
                    <a:cubicBezTo>
                      <a:pt x="171578" y="889268"/>
                      <a:pt x="173072" y="887072"/>
                      <a:pt x="174478" y="884876"/>
                    </a:cubicBezTo>
                    <a:cubicBezTo>
                      <a:pt x="176586" y="881449"/>
                      <a:pt x="178167" y="877584"/>
                      <a:pt x="179485" y="873894"/>
                    </a:cubicBezTo>
                    <a:cubicBezTo>
                      <a:pt x="180452" y="871258"/>
                      <a:pt x="181330" y="868535"/>
                      <a:pt x="182209" y="865636"/>
                    </a:cubicBezTo>
                    <a:cubicBezTo>
                      <a:pt x="184669" y="857553"/>
                      <a:pt x="187480" y="848416"/>
                      <a:pt x="194508" y="840861"/>
                    </a:cubicBezTo>
                    <a:cubicBezTo>
                      <a:pt x="194596" y="840510"/>
                      <a:pt x="194772" y="839807"/>
                      <a:pt x="194948" y="839367"/>
                    </a:cubicBezTo>
                    <a:cubicBezTo>
                      <a:pt x="195299" y="837786"/>
                      <a:pt x="195738" y="835853"/>
                      <a:pt x="196880" y="834008"/>
                    </a:cubicBezTo>
                    <a:cubicBezTo>
                      <a:pt x="198637" y="830934"/>
                      <a:pt x="200570" y="827946"/>
                      <a:pt x="202415" y="825135"/>
                    </a:cubicBezTo>
                    <a:cubicBezTo>
                      <a:pt x="204963" y="821094"/>
                      <a:pt x="207423" y="817316"/>
                      <a:pt x="209531" y="813363"/>
                    </a:cubicBezTo>
                    <a:cubicBezTo>
                      <a:pt x="210761" y="810991"/>
                      <a:pt x="211903" y="808619"/>
                      <a:pt x="213045" y="805983"/>
                    </a:cubicBezTo>
                    <a:cubicBezTo>
                      <a:pt x="214627" y="802557"/>
                      <a:pt x="216208" y="799043"/>
                      <a:pt x="218229" y="795616"/>
                    </a:cubicBezTo>
                    <a:cubicBezTo>
                      <a:pt x="219019" y="794299"/>
                      <a:pt x="219634" y="792893"/>
                      <a:pt x="220337" y="791399"/>
                    </a:cubicBezTo>
                    <a:cubicBezTo>
                      <a:pt x="222534" y="786743"/>
                      <a:pt x="225257" y="781120"/>
                      <a:pt x="231319" y="777343"/>
                    </a:cubicBezTo>
                    <a:cubicBezTo>
                      <a:pt x="231495" y="776464"/>
                      <a:pt x="231670" y="775410"/>
                      <a:pt x="231934" y="774356"/>
                    </a:cubicBezTo>
                    <a:cubicBezTo>
                      <a:pt x="232110" y="773653"/>
                      <a:pt x="232285" y="772950"/>
                      <a:pt x="232461" y="772247"/>
                    </a:cubicBezTo>
                    <a:cubicBezTo>
                      <a:pt x="232988" y="769963"/>
                      <a:pt x="233691" y="767064"/>
                      <a:pt x="235536" y="764516"/>
                    </a:cubicBezTo>
                    <a:cubicBezTo>
                      <a:pt x="238084" y="760826"/>
                      <a:pt x="240719" y="757312"/>
                      <a:pt x="243355" y="753886"/>
                    </a:cubicBezTo>
                    <a:cubicBezTo>
                      <a:pt x="246518" y="749669"/>
                      <a:pt x="249593" y="745627"/>
                      <a:pt x="252316" y="741411"/>
                    </a:cubicBezTo>
                    <a:cubicBezTo>
                      <a:pt x="253897" y="739038"/>
                      <a:pt x="255039" y="736227"/>
                      <a:pt x="256269" y="733152"/>
                    </a:cubicBezTo>
                    <a:cubicBezTo>
                      <a:pt x="256972" y="731483"/>
                      <a:pt x="257675" y="729726"/>
                      <a:pt x="258466" y="727969"/>
                    </a:cubicBezTo>
                    <a:cubicBezTo>
                      <a:pt x="264352" y="715406"/>
                      <a:pt x="272786" y="704775"/>
                      <a:pt x="280956" y="694584"/>
                    </a:cubicBezTo>
                    <a:lnTo>
                      <a:pt x="281484" y="693969"/>
                    </a:lnTo>
                    <a:cubicBezTo>
                      <a:pt x="283680" y="691158"/>
                      <a:pt x="285964" y="688435"/>
                      <a:pt x="288248" y="685623"/>
                    </a:cubicBezTo>
                    <a:cubicBezTo>
                      <a:pt x="293080" y="679737"/>
                      <a:pt x="298000" y="673675"/>
                      <a:pt x="302481" y="667526"/>
                    </a:cubicBezTo>
                    <a:cubicBezTo>
                      <a:pt x="303359" y="666296"/>
                      <a:pt x="303974" y="664451"/>
                      <a:pt x="304677" y="662430"/>
                    </a:cubicBezTo>
                    <a:cubicBezTo>
                      <a:pt x="305555" y="659970"/>
                      <a:pt x="306434" y="657247"/>
                      <a:pt x="308103" y="654611"/>
                    </a:cubicBezTo>
                    <a:cubicBezTo>
                      <a:pt x="311442" y="649428"/>
                      <a:pt x="315659" y="642926"/>
                      <a:pt x="321633" y="638534"/>
                    </a:cubicBezTo>
                    <a:cubicBezTo>
                      <a:pt x="324444" y="636513"/>
                      <a:pt x="325674" y="633350"/>
                      <a:pt x="327255" y="629309"/>
                    </a:cubicBezTo>
                    <a:cubicBezTo>
                      <a:pt x="328837" y="625356"/>
                      <a:pt x="330594" y="620875"/>
                      <a:pt x="334284" y="617010"/>
                    </a:cubicBezTo>
                    <a:cubicBezTo>
                      <a:pt x="336568" y="614550"/>
                      <a:pt x="338501" y="611387"/>
                      <a:pt x="340433" y="607961"/>
                    </a:cubicBezTo>
                    <a:cubicBezTo>
                      <a:pt x="342893" y="603744"/>
                      <a:pt x="345441" y="599439"/>
                      <a:pt x="349219" y="595749"/>
                    </a:cubicBezTo>
                    <a:cubicBezTo>
                      <a:pt x="351152" y="593904"/>
                      <a:pt x="352733" y="591356"/>
                      <a:pt x="354490" y="588721"/>
                    </a:cubicBezTo>
                    <a:cubicBezTo>
                      <a:pt x="357916" y="583449"/>
                      <a:pt x="362133" y="576860"/>
                      <a:pt x="370304" y="573873"/>
                    </a:cubicBezTo>
                    <a:cubicBezTo>
                      <a:pt x="374433" y="563243"/>
                      <a:pt x="381900" y="556215"/>
                      <a:pt x="389192" y="549362"/>
                    </a:cubicBezTo>
                    <a:cubicBezTo>
                      <a:pt x="392619" y="546112"/>
                      <a:pt x="395869" y="543125"/>
                      <a:pt x="398680" y="539786"/>
                    </a:cubicBezTo>
                    <a:cubicBezTo>
                      <a:pt x="402546" y="535218"/>
                      <a:pt x="405709" y="529859"/>
                      <a:pt x="409047" y="524236"/>
                    </a:cubicBezTo>
                    <a:cubicBezTo>
                      <a:pt x="410541" y="521776"/>
                      <a:pt x="412034" y="519228"/>
                      <a:pt x="413616" y="516768"/>
                    </a:cubicBezTo>
                    <a:cubicBezTo>
                      <a:pt x="413703" y="516681"/>
                      <a:pt x="413879" y="516329"/>
                      <a:pt x="413967" y="515978"/>
                    </a:cubicBezTo>
                    <a:cubicBezTo>
                      <a:pt x="414582" y="514572"/>
                      <a:pt x="415548" y="512376"/>
                      <a:pt x="417745" y="510794"/>
                    </a:cubicBezTo>
                    <a:cubicBezTo>
                      <a:pt x="427145" y="503942"/>
                      <a:pt x="434525" y="494981"/>
                      <a:pt x="442256" y="485580"/>
                    </a:cubicBezTo>
                    <a:cubicBezTo>
                      <a:pt x="447615" y="479079"/>
                      <a:pt x="453150" y="472314"/>
                      <a:pt x="459563" y="466252"/>
                    </a:cubicBezTo>
                    <a:cubicBezTo>
                      <a:pt x="463692" y="462299"/>
                      <a:pt x="468085" y="458434"/>
                      <a:pt x="472214" y="454744"/>
                    </a:cubicBezTo>
                    <a:cubicBezTo>
                      <a:pt x="478979" y="448770"/>
                      <a:pt x="485304" y="443059"/>
                      <a:pt x="491190" y="436821"/>
                    </a:cubicBezTo>
                    <a:cubicBezTo>
                      <a:pt x="494617" y="433132"/>
                      <a:pt x="498307" y="429705"/>
                      <a:pt x="501821" y="426367"/>
                    </a:cubicBezTo>
                    <a:cubicBezTo>
                      <a:pt x="508146" y="420481"/>
                      <a:pt x="514032" y="414946"/>
                      <a:pt x="518777" y="408005"/>
                    </a:cubicBezTo>
                    <a:cubicBezTo>
                      <a:pt x="525190" y="398605"/>
                      <a:pt x="534063" y="391313"/>
                      <a:pt x="542673" y="384197"/>
                    </a:cubicBezTo>
                    <a:cubicBezTo>
                      <a:pt x="545660" y="381737"/>
                      <a:pt x="548735" y="379277"/>
                      <a:pt x="551546" y="376730"/>
                    </a:cubicBezTo>
                    <a:cubicBezTo>
                      <a:pt x="556642" y="372249"/>
                      <a:pt x="561825" y="367856"/>
                      <a:pt x="566920" y="363639"/>
                    </a:cubicBezTo>
                    <a:cubicBezTo>
                      <a:pt x="573861" y="357753"/>
                      <a:pt x="581065" y="351779"/>
                      <a:pt x="587742" y="345541"/>
                    </a:cubicBezTo>
                    <a:cubicBezTo>
                      <a:pt x="589762" y="343696"/>
                      <a:pt x="591695" y="341852"/>
                      <a:pt x="593716" y="339919"/>
                    </a:cubicBezTo>
                    <a:cubicBezTo>
                      <a:pt x="602677" y="331397"/>
                      <a:pt x="611902" y="322612"/>
                      <a:pt x="623235" y="316462"/>
                    </a:cubicBezTo>
                    <a:cubicBezTo>
                      <a:pt x="627100" y="314353"/>
                      <a:pt x="630527" y="311191"/>
                      <a:pt x="634041" y="307852"/>
                    </a:cubicBezTo>
                    <a:cubicBezTo>
                      <a:pt x="639136" y="303108"/>
                      <a:pt x="644407" y="298100"/>
                      <a:pt x="651963" y="295377"/>
                    </a:cubicBezTo>
                    <a:cubicBezTo>
                      <a:pt x="653720" y="294674"/>
                      <a:pt x="655653" y="293268"/>
                      <a:pt x="657761" y="291775"/>
                    </a:cubicBezTo>
                    <a:cubicBezTo>
                      <a:pt x="659167" y="290721"/>
                      <a:pt x="660573" y="289666"/>
                      <a:pt x="662242" y="288700"/>
                    </a:cubicBezTo>
                    <a:cubicBezTo>
                      <a:pt x="666810" y="285889"/>
                      <a:pt x="669797" y="283429"/>
                      <a:pt x="672608" y="280354"/>
                    </a:cubicBezTo>
                    <a:cubicBezTo>
                      <a:pt x="679549" y="272623"/>
                      <a:pt x="689213" y="265594"/>
                      <a:pt x="700634" y="260060"/>
                    </a:cubicBezTo>
                    <a:lnTo>
                      <a:pt x="701952" y="259445"/>
                    </a:lnTo>
                    <a:cubicBezTo>
                      <a:pt x="706432" y="257248"/>
                      <a:pt x="710298" y="255403"/>
                      <a:pt x="712758" y="252329"/>
                    </a:cubicBezTo>
                    <a:cubicBezTo>
                      <a:pt x="720225" y="243104"/>
                      <a:pt x="729801" y="237657"/>
                      <a:pt x="739114" y="232298"/>
                    </a:cubicBezTo>
                    <a:cubicBezTo>
                      <a:pt x="742892" y="230189"/>
                      <a:pt x="746406" y="228169"/>
                      <a:pt x="749744" y="225885"/>
                    </a:cubicBezTo>
                    <a:cubicBezTo>
                      <a:pt x="752468" y="224040"/>
                      <a:pt x="755103" y="222107"/>
                      <a:pt x="757827" y="219998"/>
                    </a:cubicBezTo>
                    <a:cubicBezTo>
                      <a:pt x="761429" y="217275"/>
                      <a:pt x="765206" y="214464"/>
                      <a:pt x="769160" y="212004"/>
                    </a:cubicBezTo>
                    <a:cubicBezTo>
                      <a:pt x="772059" y="210247"/>
                      <a:pt x="775046" y="208314"/>
                      <a:pt x="777945" y="206381"/>
                    </a:cubicBezTo>
                    <a:cubicBezTo>
                      <a:pt x="787258" y="200319"/>
                      <a:pt x="796922" y="194082"/>
                      <a:pt x="807728" y="190567"/>
                    </a:cubicBezTo>
                    <a:cubicBezTo>
                      <a:pt x="812208" y="189162"/>
                      <a:pt x="816162" y="186175"/>
                      <a:pt x="820291" y="183100"/>
                    </a:cubicBezTo>
                    <a:cubicBezTo>
                      <a:pt x="825913" y="178883"/>
                      <a:pt x="832327" y="174139"/>
                      <a:pt x="841024" y="172821"/>
                    </a:cubicBezTo>
                    <a:cubicBezTo>
                      <a:pt x="842254" y="172645"/>
                      <a:pt x="844011" y="171767"/>
                      <a:pt x="845680" y="170888"/>
                    </a:cubicBezTo>
                    <a:lnTo>
                      <a:pt x="846823" y="170273"/>
                    </a:lnTo>
                    <a:cubicBezTo>
                      <a:pt x="847965" y="169658"/>
                      <a:pt x="849195" y="169131"/>
                      <a:pt x="850337" y="168604"/>
                    </a:cubicBezTo>
                    <a:cubicBezTo>
                      <a:pt x="853324" y="167198"/>
                      <a:pt x="856223" y="165880"/>
                      <a:pt x="858244" y="164123"/>
                    </a:cubicBezTo>
                    <a:cubicBezTo>
                      <a:pt x="867995" y="155777"/>
                      <a:pt x="878011" y="149891"/>
                      <a:pt x="888905" y="146113"/>
                    </a:cubicBezTo>
                    <a:cubicBezTo>
                      <a:pt x="894791" y="144093"/>
                      <a:pt x="900501" y="141106"/>
                      <a:pt x="906475" y="137943"/>
                    </a:cubicBezTo>
                    <a:cubicBezTo>
                      <a:pt x="909726" y="136186"/>
                      <a:pt x="913152" y="134429"/>
                      <a:pt x="916666" y="132760"/>
                    </a:cubicBezTo>
                    <a:cubicBezTo>
                      <a:pt x="920708" y="130827"/>
                      <a:pt x="924749" y="128718"/>
                      <a:pt x="928702" y="126610"/>
                    </a:cubicBezTo>
                    <a:cubicBezTo>
                      <a:pt x="940738" y="120196"/>
                      <a:pt x="953126" y="113607"/>
                      <a:pt x="967973" y="112026"/>
                    </a:cubicBezTo>
                    <a:cubicBezTo>
                      <a:pt x="974474" y="105349"/>
                      <a:pt x="982557" y="103504"/>
                      <a:pt x="989848" y="101835"/>
                    </a:cubicBezTo>
                    <a:cubicBezTo>
                      <a:pt x="993802" y="100957"/>
                      <a:pt x="997492" y="100078"/>
                      <a:pt x="1000654" y="98497"/>
                    </a:cubicBezTo>
                    <a:cubicBezTo>
                      <a:pt x="1002060" y="97794"/>
                      <a:pt x="1003466" y="97091"/>
                      <a:pt x="1004959" y="96388"/>
                    </a:cubicBezTo>
                    <a:cubicBezTo>
                      <a:pt x="1009703" y="94104"/>
                      <a:pt x="1014272" y="91908"/>
                      <a:pt x="1018489" y="89272"/>
                    </a:cubicBezTo>
                    <a:cubicBezTo>
                      <a:pt x="1026659" y="84176"/>
                      <a:pt x="1035357" y="81804"/>
                      <a:pt x="1043791" y="79432"/>
                    </a:cubicBezTo>
                    <a:cubicBezTo>
                      <a:pt x="1050028" y="77675"/>
                      <a:pt x="1055827" y="76094"/>
                      <a:pt x="1061274" y="73546"/>
                    </a:cubicBezTo>
                    <a:cubicBezTo>
                      <a:pt x="1068126" y="70296"/>
                      <a:pt x="1075418" y="68275"/>
                      <a:pt x="1082446" y="66342"/>
                    </a:cubicBezTo>
                    <a:cubicBezTo>
                      <a:pt x="1085258" y="65551"/>
                      <a:pt x="1088245" y="64761"/>
                      <a:pt x="1091056" y="63882"/>
                    </a:cubicBezTo>
                    <a:cubicBezTo>
                      <a:pt x="1094307" y="62916"/>
                      <a:pt x="1097382" y="61598"/>
                      <a:pt x="1100720" y="60280"/>
                    </a:cubicBezTo>
                    <a:cubicBezTo>
                      <a:pt x="1107836" y="57381"/>
                      <a:pt x="1115304" y="54306"/>
                      <a:pt x="1124177" y="53867"/>
                    </a:cubicBezTo>
                    <a:cubicBezTo>
                      <a:pt x="1125319" y="53779"/>
                      <a:pt x="1126813" y="53252"/>
                      <a:pt x="1128482" y="52637"/>
                    </a:cubicBezTo>
                    <a:cubicBezTo>
                      <a:pt x="1131996" y="51407"/>
                      <a:pt x="1136564" y="49738"/>
                      <a:pt x="1141835" y="50968"/>
                    </a:cubicBezTo>
                    <a:cubicBezTo>
                      <a:pt x="1142626" y="50353"/>
                      <a:pt x="1143505" y="49650"/>
                      <a:pt x="1144559" y="49211"/>
                    </a:cubicBezTo>
                    <a:cubicBezTo>
                      <a:pt x="1145350" y="48859"/>
                      <a:pt x="1146140" y="48332"/>
                      <a:pt x="1146843" y="47893"/>
                    </a:cubicBezTo>
                    <a:cubicBezTo>
                      <a:pt x="1149654" y="46224"/>
                      <a:pt x="1152905" y="44379"/>
                      <a:pt x="1156771" y="44115"/>
                    </a:cubicBezTo>
                    <a:cubicBezTo>
                      <a:pt x="1172409" y="42709"/>
                      <a:pt x="1185411" y="39635"/>
                      <a:pt x="1197798" y="34363"/>
                    </a:cubicBezTo>
                    <a:cubicBezTo>
                      <a:pt x="1204387" y="31552"/>
                      <a:pt x="1211328" y="30761"/>
                      <a:pt x="1218093" y="29971"/>
                    </a:cubicBezTo>
                    <a:cubicBezTo>
                      <a:pt x="1222046" y="29531"/>
                      <a:pt x="1225736" y="29092"/>
                      <a:pt x="1229250" y="28301"/>
                    </a:cubicBezTo>
                    <a:cubicBezTo>
                      <a:pt x="1235751" y="26808"/>
                      <a:pt x="1242340" y="26281"/>
                      <a:pt x="1248754" y="25754"/>
                    </a:cubicBezTo>
                    <a:cubicBezTo>
                      <a:pt x="1257890" y="25051"/>
                      <a:pt x="1266588" y="24260"/>
                      <a:pt x="1274583" y="20834"/>
                    </a:cubicBezTo>
                    <a:cubicBezTo>
                      <a:pt x="1276340" y="18813"/>
                      <a:pt x="1278448" y="17847"/>
                      <a:pt x="1280820" y="18023"/>
                    </a:cubicBezTo>
                    <a:lnTo>
                      <a:pt x="1282138" y="18110"/>
                    </a:lnTo>
                    <a:cubicBezTo>
                      <a:pt x="1293823" y="19077"/>
                      <a:pt x="1293823" y="19077"/>
                      <a:pt x="1306561" y="13366"/>
                    </a:cubicBezTo>
                    <a:cubicBezTo>
                      <a:pt x="1311305" y="11258"/>
                      <a:pt x="1316840" y="12049"/>
                      <a:pt x="1319739" y="12751"/>
                    </a:cubicBezTo>
                    <a:cubicBezTo>
                      <a:pt x="1326241" y="14245"/>
                      <a:pt x="1332478" y="12312"/>
                      <a:pt x="1338892" y="9940"/>
                    </a:cubicBezTo>
                    <a:cubicBezTo>
                      <a:pt x="1339243" y="9852"/>
                      <a:pt x="1339682" y="9589"/>
                      <a:pt x="1340209" y="9325"/>
                    </a:cubicBezTo>
                    <a:cubicBezTo>
                      <a:pt x="1341703" y="8534"/>
                      <a:pt x="1343723" y="7480"/>
                      <a:pt x="1346271" y="7304"/>
                    </a:cubicBezTo>
                    <a:cubicBezTo>
                      <a:pt x="1360064" y="6250"/>
                      <a:pt x="1373682" y="5284"/>
                      <a:pt x="1387387" y="4669"/>
                    </a:cubicBezTo>
                    <a:cubicBezTo>
                      <a:pt x="1390286" y="4581"/>
                      <a:pt x="1393273" y="5020"/>
                      <a:pt x="1395821" y="5459"/>
                    </a:cubicBezTo>
                    <a:cubicBezTo>
                      <a:pt x="1397666" y="5723"/>
                      <a:pt x="1400565" y="6250"/>
                      <a:pt x="1401619" y="5987"/>
                    </a:cubicBezTo>
                    <a:cubicBezTo>
                      <a:pt x="1408208" y="1594"/>
                      <a:pt x="1414358" y="1857"/>
                      <a:pt x="1419366" y="2121"/>
                    </a:cubicBezTo>
                    <a:cubicBezTo>
                      <a:pt x="1420771" y="2209"/>
                      <a:pt x="1422177" y="2209"/>
                      <a:pt x="1423407" y="2209"/>
                    </a:cubicBezTo>
                    <a:cubicBezTo>
                      <a:pt x="1426833" y="2033"/>
                      <a:pt x="1429908" y="2824"/>
                      <a:pt x="1432719" y="3527"/>
                    </a:cubicBezTo>
                    <a:cubicBezTo>
                      <a:pt x="1434740" y="4054"/>
                      <a:pt x="1436761" y="4493"/>
                      <a:pt x="1438254" y="4493"/>
                    </a:cubicBezTo>
                    <a:cubicBezTo>
                      <a:pt x="1443701" y="4405"/>
                      <a:pt x="1449324" y="3263"/>
                      <a:pt x="1454068" y="2121"/>
                    </a:cubicBezTo>
                    <a:cubicBezTo>
                      <a:pt x="1468124" y="-1217"/>
                      <a:pt x="1494568" y="188"/>
                      <a:pt x="1510294" y="979"/>
                    </a:cubicBezTo>
                    <a:lnTo>
                      <a:pt x="1514072" y="1155"/>
                    </a:lnTo>
                    <a:cubicBezTo>
                      <a:pt x="1518113" y="1330"/>
                      <a:pt x="1521891" y="2209"/>
                      <a:pt x="1525581" y="3000"/>
                    </a:cubicBezTo>
                    <a:cubicBezTo>
                      <a:pt x="1532433" y="4493"/>
                      <a:pt x="1538320" y="5811"/>
                      <a:pt x="1543766" y="2824"/>
                    </a:cubicBezTo>
                    <a:cubicBezTo>
                      <a:pt x="1545963" y="1594"/>
                      <a:pt x="1548071" y="1945"/>
                      <a:pt x="1548950" y="2033"/>
                    </a:cubicBezTo>
                    <a:cubicBezTo>
                      <a:pt x="1551146" y="2297"/>
                      <a:pt x="1553343" y="2648"/>
                      <a:pt x="1555363" y="3000"/>
                    </a:cubicBezTo>
                    <a:cubicBezTo>
                      <a:pt x="1559844" y="3702"/>
                      <a:pt x="1564061" y="4405"/>
                      <a:pt x="1568102" y="4405"/>
                    </a:cubicBezTo>
                    <a:cubicBezTo>
                      <a:pt x="1570562" y="4405"/>
                      <a:pt x="1573110" y="3966"/>
                      <a:pt x="1575921" y="3439"/>
                    </a:cubicBezTo>
                    <a:cubicBezTo>
                      <a:pt x="1579435" y="2824"/>
                      <a:pt x="1583037" y="2121"/>
                      <a:pt x="1586903" y="2297"/>
                    </a:cubicBezTo>
                    <a:cubicBezTo>
                      <a:pt x="1590593" y="2385"/>
                      <a:pt x="1593580" y="4142"/>
                      <a:pt x="1596039" y="5547"/>
                    </a:cubicBezTo>
                    <a:cubicBezTo>
                      <a:pt x="1597270" y="6250"/>
                      <a:pt x="1598499" y="6953"/>
                      <a:pt x="1599290" y="7129"/>
                    </a:cubicBezTo>
                    <a:cubicBezTo>
                      <a:pt x="1600432" y="7392"/>
                      <a:pt x="1601399" y="7832"/>
                      <a:pt x="1602277" y="8271"/>
                    </a:cubicBezTo>
                    <a:cubicBezTo>
                      <a:pt x="1605352" y="4757"/>
                      <a:pt x="1611326" y="3966"/>
                      <a:pt x="1614752" y="5108"/>
                    </a:cubicBezTo>
                    <a:cubicBezTo>
                      <a:pt x="1622835" y="7744"/>
                      <a:pt x="1631357" y="6689"/>
                      <a:pt x="1640318" y="5459"/>
                    </a:cubicBezTo>
                    <a:cubicBezTo>
                      <a:pt x="1647434" y="4493"/>
                      <a:pt x="1654726" y="3527"/>
                      <a:pt x="1662369" y="4317"/>
                    </a:cubicBezTo>
                    <a:cubicBezTo>
                      <a:pt x="1667025" y="4757"/>
                      <a:pt x="1672033" y="4142"/>
                      <a:pt x="1677392" y="3439"/>
                    </a:cubicBezTo>
                    <a:cubicBezTo>
                      <a:pt x="1682136" y="2824"/>
                      <a:pt x="1687144" y="2121"/>
                      <a:pt x="1692152" y="2297"/>
                    </a:cubicBezTo>
                    <a:cubicBezTo>
                      <a:pt x="1698653" y="2472"/>
                      <a:pt x="1704802" y="3790"/>
                      <a:pt x="1710864" y="5020"/>
                    </a:cubicBezTo>
                    <a:cubicBezTo>
                      <a:pt x="1713588" y="5635"/>
                      <a:pt x="1716136" y="6162"/>
                      <a:pt x="1718771" y="6602"/>
                    </a:cubicBezTo>
                    <a:cubicBezTo>
                      <a:pt x="1719474" y="6689"/>
                      <a:pt x="1720089" y="6865"/>
                      <a:pt x="1720792" y="7041"/>
                    </a:cubicBezTo>
                    <a:cubicBezTo>
                      <a:pt x="1721143" y="7129"/>
                      <a:pt x="1721670" y="7217"/>
                      <a:pt x="1722022" y="7304"/>
                    </a:cubicBezTo>
                    <a:cubicBezTo>
                      <a:pt x="1726766" y="5547"/>
                      <a:pt x="1731334" y="6074"/>
                      <a:pt x="1735112" y="6514"/>
                    </a:cubicBezTo>
                    <a:cubicBezTo>
                      <a:pt x="1739065" y="6953"/>
                      <a:pt x="1741350" y="7217"/>
                      <a:pt x="1743282" y="5899"/>
                    </a:cubicBezTo>
                    <a:cubicBezTo>
                      <a:pt x="1746884" y="3527"/>
                      <a:pt x="1756197" y="2297"/>
                      <a:pt x="1759799" y="7656"/>
                    </a:cubicBezTo>
                    <a:cubicBezTo>
                      <a:pt x="1761029" y="9413"/>
                      <a:pt x="1761117" y="9676"/>
                      <a:pt x="1765861" y="8534"/>
                    </a:cubicBezTo>
                    <a:cubicBezTo>
                      <a:pt x="1767706" y="8095"/>
                      <a:pt x="1769726" y="7568"/>
                      <a:pt x="1772011" y="7480"/>
                    </a:cubicBezTo>
                    <a:cubicBezTo>
                      <a:pt x="1789493" y="6426"/>
                      <a:pt x="1806537" y="9501"/>
                      <a:pt x="1823054" y="12488"/>
                    </a:cubicBezTo>
                    <a:lnTo>
                      <a:pt x="1827534" y="13278"/>
                    </a:lnTo>
                    <a:cubicBezTo>
                      <a:pt x="1829906" y="13718"/>
                      <a:pt x="1832190" y="14333"/>
                      <a:pt x="1834299" y="15036"/>
                    </a:cubicBezTo>
                    <a:cubicBezTo>
                      <a:pt x="1839394" y="16529"/>
                      <a:pt x="1842469" y="17320"/>
                      <a:pt x="1845808" y="15914"/>
                    </a:cubicBezTo>
                    <a:cubicBezTo>
                      <a:pt x="1850113" y="14069"/>
                      <a:pt x="1854242" y="16353"/>
                      <a:pt x="1857053" y="17935"/>
                    </a:cubicBezTo>
                    <a:lnTo>
                      <a:pt x="1857229" y="18023"/>
                    </a:lnTo>
                    <a:cubicBezTo>
                      <a:pt x="1867068" y="23469"/>
                      <a:pt x="1875151" y="25051"/>
                      <a:pt x="1883497" y="23294"/>
                    </a:cubicBezTo>
                    <a:cubicBezTo>
                      <a:pt x="1885693" y="22855"/>
                      <a:pt x="1888944" y="22415"/>
                      <a:pt x="1891931" y="23997"/>
                    </a:cubicBezTo>
                    <a:cubicBezTo>
                      <a:pt x="1899662" y="28214"/>
                      <a:pt x="1908448" y="28916"/>
                      <a:pt x="1917848" y="29619"/>
                    </a:cubicBezTo>
                    <a:cubicBezTo>
                      <a:pt x="1925667" y="30234"/>
                      <a:pt x="1933837" y="30849"/>
                      <a:pt x="1941832" y="33573"/>
                    </a:cubicBezTo>
                    <a:cubicBezTo>
                      <a:pt x="1944116" y="34363"/>
                      <a:pt x="1947191" y="34276"/>
                      <a:pt x="1950442" y="34276"/>
                    </a:cubicBezTo>
                    <a:cubicBezTo>
                      <a:pt x="1956152" y="34188"/>
                      <a:pt x="1963268" y="34100"/>
                      <a:pt x="1969330" y="38580"/>
                    </a:cubicBezTo>
                    <a:cubicBezTo>
                      <a:pt x="1975392" y="42973"/>
                      <a:pt x="1982684" y="43852"/>
                      <a:pt x="1990327" y="44818"/>
                    </a:cubicBezTo>
                    <a:cubicBezTo>
                      <a:pt x="1994281" y="45257"/>
                      <a:pt x="1998410" y="45784"/>
                      <a:pt x="2002451" y="46751"/>
                    </a:cubicBezTo>
                    <a:cubicBezTo>
                      <a:pt x="2003417" y="47014"/>
                      <a:pt x="2004384" y="47190"/>
                      <a:pt x="2005350" y="47366"/>
                    </a:cubicBezTo>
                    <a:cubicBezTo>
                      <a:pt x="2011412" y="48684"/>
                      <a:pt x="2018177" y="50177"/>
                      <a:pt x="2023800" y="55712"/>
                    </a:cubicBezTo>
                    <a:cubicBezTo>
                      <a:pt x="2024063" y="55712"/>
                      <a:pt x="2024327" y="55712"/>
                      <a:pt x="2024590" y="55712"/>
                    </a:cubicBezTo>
                    <a:cubicBezTo>
                      <a:pt x="2026611" y="55712"/>
                      <a:pt x="2028719" y="55712"/>
                      <a:pt x="2030916" y="55800"/>
                    </a:cubicBezTo>
                    <a:lnTo>
                      <a:pt x="2032936" y="54218"/>
                    </a:lnTo>
                    <a:lnTo>
                      <a:pt x="2033112" y="55888"/>
                    </a:lnTo>
                    <a:cubicBezTo>
                      <a:pt x="2039613" y="56151"/>
                      <a:pt x="2046290" y="56942"/>
                      <a:pt x="2052440" y="59490"/>
                    </a:cubicBezTo>
                    <a:cubicBezTo>
                      <a:pt x="2063509" y="64058"/>
                      <a:pt x="2075194" y="67836"/>
                      <a:pt x="2086439" y="71526"/>
                    </a:cubicBezTo>
                    <a:cubicBezTo>
                      <a:pt x="2093204" y="73722"/>
                      <a:pt x="2100232" y="76006"/>
                      <a:pt x="2107085" y="78466"/>
                    </a:cubicBezTo>
                    <a:cubicBezTo>
                      <a:pt x="2110511" y="79696"/>
                      <a:pt x="2114113" y="80838"/>
                      <a:pt x="2117540" y="81980"/>
                    </a:cubicBezTo>
                    <a:cubicBezTo>
                      <a:pt x="2131508" y="86636"/>
                      <a:pt x="2146004" y="91380"/>
                      <a:pt x="2159007" y="101220"/>
                    </a:cubicBezTo>
                    <a:cubicBezTo>
                      <a:pt x="2162257" y="103680"/>
                      <a:pt x="2167704" y="104559"/>
                      <a:pt x="2173502" y="105525"/>
                    </a:cubicBezTo>
                    <a:cubicBezTo>
                      <a:pt x="2176402" y="105964"/>
                      <a:pt x="2179389" y="106491"/>
                      <a:pt x="2182200" y="107194"/>
                    </a:cubicBezTo>
                    <a:cubicBezTo>
                      <a:pt x="2182463" y="107194"/>
                      <a:pt x="2182727" y="107194"/>
                      <a:pt x="2183078" y="107194"/>
                    </a:cubicBezTo>
                    <a:cubicBezTo>
                      <a:pt x="2184923" y="107282"/>
                      <a:pt x="2188877" y="107370"/>
                      <a:pt x="2191073" y="110796"/>
                    </a:cubicBezTo>
                    <a:cubicBezTo>
                      <a:pt x="2194060" y="115365"/>
                      <a:pt x="2198629" y="116507"/>
                      <a:pt x="2205745" y="118000"/>
                    </a:cubicBezTo>
                    <a:cubicBezTo>
                      <a:pt x="2210840" y="119054"/>
                      <a:pt x="2216551" y="120196"/>
                      <a:pt x="2221646" y="123535"/>
                    </a:cubicBezTo>
                    <a:cubicBezTo>
                      <a:pt x="2228060" y="127752"/>
                      <a:pt x="2235264" y="130915"/>
                      <a:pt x="2242819" y="134341"/>
                    </a:cubicBezTo>
                    <a:cubicBezTo>
                      <a:pt x="2246333" y="135922"/>
                      <a:pt x="2249935" y="137592"/>
                      <a:pt x="2253537" y="139261"/>
                    </a:cubicBezTo>
                    <a:cubicBezTo>
                      <a:pt x="2256436" y="140666"/>
                      <a:pt x="2259336" y="142248"/>
                      <a:pt x="2262059" y="143829"/>
                    </a:cubicBezTo>
                    <a:cubicBezTo>
                      <a:pt x="2267682" y="146992"/>
                      <a:pt x="2273041" y="149891"/>
                      <a:pt x="2278488" y="151385"/>
                    </a:cubicBezTo>
                    <a:cubicBezTo>
                      <a:pt x="2291139" y="154811"/>
                      <a:pt x="2299924" y="161839"/>
                      <a:pt x="2307479" y="168955"/>
                    </a:cubicBezTo>
                    <a:cubicBezTo>
                      <a:pt x="2309764" y="171064"/>
                      <a:pt x="2312048" y="172206"/>
                      <a:pt x="2313190" y="172294"/>
                    </a:cubicBezTo>
                    <a:cubicBezTo>
                      <a:pt x="2321536" y="173172"/>
                      <a:pt x="2327949" y="177301"/>
                      <a:pt x="2333660" y="180903"/>
                    </a:cubicBezTo>
                    <a:cubicBezTo>
                      <a:pt x="2336032" y="182485"/>
                      <a:pt x="2338316" y="183890"/>
                      <a:pt x="2340600" y="185033"/>
                    </a:cubicBezTo>
                    <a:cubicBezTo>
                      <a:pt x="2342797" y="186175"/>
                      <a:pt x="2344729" y="187492"/>
                      <a:pt x="2346574" y="188722"/>
                    </a:cubicBezTo>
                    <a:cubicBezTo>
                      <a:pt x="2348946" y="190304"/>
                      <a:pt x="2351143" y="191885"/>
                      <a:pt x="2353427" y="192588"/>
                    </a:cubicBezTo>
                    <a:cubicBezTo>
                      <a:pt x="2363442" y="195663"/>
                      <a:pt x="2371613" y="201461"/>
                      <a:pt x="2379520" y="207084"/>
                    </a:cubicBezTo>
                    <a:lnTo>
                      <a:pt x="2379783" y="207260"/>
                    </a:lnTo>
                    <a:cubicBezTo>
                      <a:pt x="2384966" y="210949"/>
                      <a:pt x="2390326" y="214112"/>
                      <a:pt x="2396036" y="217538"/>
                    </a:cubicBezTo>
                    <a:cubicBezTo>
                      <a:pt x="2399111" y="219383"/>
                      <a:pt x="2402362" y="221316"/>
                      <a:pt x="2405524" y="223249"/>
                    </a:cubicBezTo>
                    <a:cubicBezTo>
                      <a:pt x="2409478" y="225709"/>
                      <a:pt x="2413519" y="228081"/>
                      <a:pt x="2417560" y="230453"/>
                    </a:cubicBezTo>
                    <a:cubicBezTo>
                      <a:pt x="2430563" y="238008"/>
                      <a:pt x="2444092" y="245915"/>
                      <a:pt x="2454722" y="258303"/>
                    </a:cubicBezTo>
                    <a:cubicBezTo>
                      <a:pt x="2456128" y="259884"/>
                      <a:pt x="2458939" y="261290"/>
                      <a:pt x="2461751" y="262607"/>
                    </a:cubicBezTo>
                    <a:cubicBezTo>
                      <a:pt x="2462981" y="263135"/>
                      <a:pt x="2464123" y="263750"/>
                      <a:pt x="2465265" y="264365"/>
                    </a:cubicBezTo>
                    <a:cubicBezTo>
                      <a:pt x="2474402" y="269109"/>
                      <a:pt x="2484856" y="275171"/>
                      <a:pt x="2493378" y="285801"/>
                    </a:cubicBezTo>
                    <a:cubicBezTo>
                      <a:pt x="2497595" y="290984"/>
                      <a:pt x="2504535" y="294762"/>
                      <a:pt x="2511827" y="298628"/>
                    </a:cubicBezTo>
                    <a:cubicBezTo>
                      <a:pt x="2514551" y="300121"/>
                      <a:pt x="2517362" y="301615"/>
                      <a:pt x="2520086" y="303196"/>
                    </a:cubicBezTo>
                    <a:lnTo>
                      <a:pt x="2520700" y="303547"/>
                    </a:lnTo>
                    <a:cubicBezTo>
                      <a:pt x="2528344" y="308116"/>
                      <a:pt x="2530716" y="310488"/>
                      <a:pt x="2532209" y="317516"/>
                    </a:cubicBezTo>
                    <a:lnTo>
                      <a:pt x="2535987" y="318307"/>
                    </a:lnTo>
                    <a:cubicBezTo>
                      <a:pt x="2536339" y="318395"/>
                      <a:pt x="2536778" y="318482"/>
                      <a:pt x="2537129" y="318482"/>
                    </a:cubicBezTo>
                    <a:cubicBezTo>
                      <a:pt x="2538535" y="318746"/>
                      <a:pt x="2540292" y="319010"/>
                      <a:pt x="2542049" y="319800"/>
                    </a:cubicBezTo>
                    <a:cubicBezTo>
                      <a:pt x="2543367" y="320415"/>
                      <a:pt x="2546705" y="321909"/>
                      <a:pt x="2563046" y="337810"/>
                    </a:cubicBezTo>
                    <a:cubicBezTo>
                      <a:pt x="2566297" y="340973"/>
                      <a:pt x="2569811" y="343960"/>
                      <a:pt x="2573501" y="347035"/>
                    </a:cubicBezTo>
                    <a:cubicBezTo>
                      <a:pt x="2575609" y="348792"/>
                      <a:pt x="2577893" y="350637"/>
                      <a:pt x="2580002" y="352570"/>
                    </a:cubicBezTo>
                    <a:cubicBezTo>
                      <a:pt x="2584922" y="356875"/>
                      <a:pt x="2589929" y="361355"/>
                      <a:pt x="2594761" y="365660"/>
                    </a:cubicBezTo>
                    <a:cubicBezTo>
                      <a:pt x="2604513" y="374357"/>
                      <a:pt x="2614616" y="383406"/>
                      <a:pt x="2624807" y="391840"/>
                    </a:cubicBezTo>
                    <a:cubicBezTo>
                      <a:pt x="2637019" y="401944"/>
                      <a:pt x="2648703" y="412222"/>
                      <a:pt x="2657050" y="426455"/>
                    </a:cubicBezTo>
                    <a:cubicBezTo>
                      <a:pt x="2659158" y="430057"/>
                      <a:pt x="2663463" y="433044"/>
                      <a:pt x="2668031" y="436294"/>
                    </a:cubicBezTo>
                    <a:cubicBezTo>
                      <a:pt x="2670228" y="437876"/>
                      <a:pt x="2672512" y="439457"/>
                      <a:pt x="2674620" y="441214"/>
                    </a:cubicBezTo>
                    <a:cubicBezTo>
                      <a:pt x="2675147" y="441653"/>
                      <a:pt x="2675850" y="442093"/>
                      <a:pt x="2676553" y="442532"/>
                    </a:cubicBezTo>
                    <a:cubicBezTo>
                      <a:pt x="2677959" y="443411"/>
                      <a:pt x="2679628" y="444377"/>
                      <a:pt x="2681122" y="445870"/>
                    </a:cubicBezTo>
                    <a:cubicBezTo>
                      <a:pt x="2683406" y="448155"/>
                      <a:pt x="2685690" y="450351"/>
                      <a:pt x="2687974" y="452635"/>
                    </a:cubicBezTo>
                    <a:cubicBezTo>
                      <a:pt x="2696144" y="460630"/>
                      <a:pt x="2704666" y="468888"/>
                      <a:pt x="2712573" y="477586"/>
                    </a:cubicBezTo>
                    <a:cubicBezTo>
                      <a:pt x="2716087" y="481451"/>
                      <a:pt x="2719250" y="485668"/>
                      <a:pt x="2722237" y="489709"/>
                    </a:cubicBezTo>
                    <a:cubicBezTo>
                      <a:pt x="2726806" y="495771"/>
                      <a:pt x="2731023" y="501570"/>
                      <a:pt x="2736294" y="505699"/>
                    </a:cubicBezTo>
                    <a:cubicBezTo>
                      <a:pt x="2746924" y="513957"/>
                      <a:pt x="2753249" y="524324"/>
                      <a:pt x="2759399" y="534339"/>
                    </a:cubicBezTo>
                    <a:cubicBezTo>
                      <a:pt x="2760981" y="536887"/>
                      <a:pt x="2762650" y="539610"/>
                      <a:pt x="2764319" y="542158"/>
                    </a:cubicBezTo>
                    <a:cubicBezTo>
                      <a:pt x="2768185" y="548044"/>
                      <a:pt x="2774334" y="553228"/>
                      <a:pt x="2779254" y="557093"/>
                    </a:cubicBezTo>
                    <a:cubicBezTo>
                      <a:pt x="2785053" y="561662"/>
                      <a:pt x="2789094" y="566845"/>
                      <a:pt x="2791378" y="572643"/>
                    </a:cubicBezTo>
                    <a:lnTo>
                      <a:pt x="2797264" y="578178"/>
                    </a:lnTo>
                    <a:cubicBezTo>
                      <a:pt x="2797703" y="578530"/>
                      <a:pt x="2798143" y="578969"/>
                      <a:pt x="2798582" y="579320"/>
                    </a:cubicBezTo>
                    <a:cubicBezTo>
                      <a:pt x="2799900" y="580462"/>
                      <a:pt x="2801393" y="581692"/>
                      <a:pt x="2802623" y="583449"/>
                    </a:cubicBezTo>
                    <a:cubicBezTo>
                      <a:pt x="2804820" y="586436"/>
                      <a:pt x="2807016" y="589336"/>
                      <a:pt x="2809212" y="592323"/>
                    </a:cubicBezTo>
                    <a:cubicBezTo>
                      <a:pt x="2816592" y="602250"/>
                      <a:pt x="2824323" y="612441"/>
                      <a:pt x="2831352" y="622984"/>
                    </a:cubicBezTo>
                    <a:cubicBezTo>
                      <a:pt x="2835129" y="628518"/>
                      <a:pt x="2838116" y="634405"/>
                      <a:pt x="2840927" y="640203"/>
                    </a:cubicBezTo>
                    <a:cubicBezTo>
                      <a:pt x="2842070" y="642487"/>
                      <a:pt x="2843300" y="644859"/>
                      <a:pt x="2844442" y="647143"/>
                    </a:cubicBezTo>
                    <a:cubicBezTo>
                      <a:pt x="2844530" y="647319"/>
                      <a:pt x="2844617" y="647495"/>
                      <a:pt x="2844705" y="647758"/>
                    </a:cubicBezTo>
                    <a:cubicBezTo>
                      <a:pt x="2852963" y="650218"/>
                      <a:pt x="2855687" y="657334"/>
                      <a:pt x="2857532" y="662166"/>
                    </a:cubicBezTo>
                    <a:cubicBezTo>
                      <a:pt x="2858235" y="664011"/>
                      <a:pt x="2858938" y="665856"/>
                      <a:pt x="2859816" y="667086"/>
                    </a:cubicBezTo>
                    <a:lnTo>
                      <a:pt x="2860343" y="667789"/>
                    </a:lnTo>
                    <a:cubicBezTo>
                      <a:pt x="2862276" y="670600"/>
                      <a:pt x="2864033" y="673236"/>
                      <a:pt x="2866054" y="675696"/>
                    </a:cubicBezTo>
                    <a:lnTo>
                      <a:pt x="2869480" y="679825"/>
                    </a:lnTo>
                    <a:cubicBezTo>
                      <a:pt x="2882658" y="695902"/>
                      <a:pt x="2896275" y="712507"/>
                      <a:pt x="2904797" y="732449"/>
                    </a:cubicBezTo>
                    <a:cubicBezTo>
                      <a:pt x="2907784" y="739478"/>
                      <a:pt x="2912177" y="745540"/>
                      <a:pt x="2916921" y="751953"/>
                    </a:cubicBezTo>
                    <a:cubicBezTo>
                      <a:pt x="2919381" y="755291"/>
                      <a:pt x="2921929" y="758806"/>
                      <a:pt x="2924301" y="762495"/>
                    </a:cubicBezTo>
                    <a:cubicBezTo>
                      <a:pt x="2924652" y="763023"/>
                      <a:pt x="2925004" y="763550"/>
                      <a:pt x="2925355" y="764077"/>
                    </a:cubicBezTo>
                    <a:cubicBezTo>
                      <a:pt x="2928781" y="769348"/>
                      <a:pt x="2932823" y="775586"/>
                      <a:pt x="2931856" y="783317"/>
                    </a:cubicBezTo>
                    <a:cubicBezTo>
                      <a:pt x="2932559" y="783229"/>
                      <a:pt x="2933350" y="783229"/>
                      <a:pt x="2934140" y="783317"/>
                    </a:cubicBezTo>
                    <a:cubicBezTo>
                      <a:pt x="2939060" y="783932"/>
                      <a:pt x="2941081" y="787973"/>
                      <a:pt x="2944244" y="793947"/>
                    </a:cubicBezTo>
                    <a:lnTo>
                      <a:pt x="2944331" y="794211"/>
                    </a:lnTo>
                    <a:cubicBezTo>
                      <a:pt x="2946528" y="798340"/>
                      <a:pt x="2948812" y="802557"/>
                      <a:pt x="2951096" y="806686"/>
                    </a:cubicBezTo>
                    <a:cubicBezTo>
                      <a:pt x="2955665" y="814944"/>
                      <a:pt x="2960497" y="823466"/>
                      <a:pt x="2964186" y="832515"/>
                    </a:cubicBezTo>
                    <a:cubicBezTo>
                      <a:pt x="2965943" y="836732"/>
                      <a:pt x="2968491" y="840685"/>
                      <a:pt x="2971215" y="844902"/>
                    </a:cubicBezTo>
                    <a:cubicBezTo>
                      <a:pt x="2975344" y="851228"/>
                      <a:pt x="2979561" y="857817"/>
                      <a:pt x="2981318" y="865987"/>
                    </a:cubicBezTo>
                    <a:cubicBezTo>
                      <a:pt x="2984305" y="879517"/>
                      <a:pt x="2991421" y="890938"/>
                      <a:pt x="2998977" y="902974"/>
                    </a:cubicBezTo>
                    <a:cubicBezTo>
                      <a:pt x="2999943" y="904467"/>
                      <a:pt x="3000909" y="905961"/>
                      <a:pt x="3001788" y="907542"/>
                    </a:cubicBezTo>
                    <a:cubicBezTo>
                      <a:pt x="3004863" y="912462"/>
                      <a:pt x="3005478" y="917470"/>
                      <a:pt x="3005302" y="921950"/>
                    </a:cubicBezTo>
                    <a:lnTo>
                      <a:pt x="3009782" y="927573"/>
                    </a:lnTo>
                    <a:cubicBezTo>
                      <a:pt x="3010134" y="928012"/>
                      <a:pt x="3010573" y="928539"/>
                      <a:pt x="3011012" y="928978"/>
                    </a:cubicBezTo>
                    <a:cubicBezTo>
                      <a:pt x="3012418" y="930472"/>
                      <a:pt x="3014087" y="932317"/>
                      <a:pt x="3015142" y="934864"/>
                    </a:cubicBezTo>
                    <a:lnTo>
                      <a:pt x="3016723" y="938818"/>
                    </a:lnTo>
                    <a:cubicBezTo>
                      <a:pt x="3027617" y="965438"/>
                      <a:pt x="3038950" y="993024"/>
                      <a:pt x="3049756" y="1020258"/>
                    </a:cubicBezTo>
                    <a:cubicBezTo>
                      <a:pt x="3051777" y="1025354"/>
                      <a:pt x="3053622" y="1030537"/>
                      <a:pt x="3055379" y="1035633"/>
                    </a:cubicBezTo>
                    <a:cubicBezTo>
                      <a:pt x="3059420" y="1047317"/>
                      <a:pt x="3063285" y="1058387"/>
                      <a:pt x="3069523" y="1068578"/>
                    </a:cubicBezTo>
                    <a:cubicBezTo>
                      <a:pt x="3071632" y="1071916"/>
                      <a:pt x="3071280" y="1075431"/>
                      <a:pt x="3071017" y="1077978"/>
                    </a:cubicBezTo>
                    <a:cubicBezTo>
                      <a:pt x="3070929" y="1078593"/>
                      <a:pt x="3070841" y="1079560"/>
                      <a:pt x="3070929" y="1080087"/>
                    </a:cubicBezTo>
                    <a:lnTo>
                      <a:pt x="3073916" y="1082371"/>
                    </a:lnTo>
                    <a:lnTo>
                      <a:pt x="3073213" y="1086324"/>
                    </a:lnTo>
                    <a:cubicBezTo>
                      <a:pt x="3071719" y="1094934"/>
                      <a:pt x="3075409" y="1102226"/>
                      <a:pt x="3079714" y="1110660"/>
                    </a:cubicBezTo>
                    <a:cubicBezTo>
                      <a:pt x="3082438" y="1115931"/>
                      <a:pt x="3085161" y="1121290"/>
                      <a:pt x="3086742" y="1127352"/>
                    </a:cubicBezTo>
                    <a:cubicBezTo>
                      <a:pt x="3087533" y="1128319"/>
                      <a:pt x="3087972" y="1129373"/>
                      <a:pt x="3088148" y="1130603"/>
                    </a:cubicBezTo>
                    <a:cubicBezTo>
                      <a:pt x="3089554" y="1140794"/>
                      <a:pt x="3092892" y="1150458"/>
                      <a:pt x="3096406" y="1160737"/>
                    </a:cubicBezTo>
                    <a:cubicBezTo>
                      <a:pt x="3099569" y="1169786"/>
                      <a:pt x="3102820" y="1179186"/>
                      <a:pt x="3104577" y="1189026"/>
                    </a:cubicBezTo>
                    <a:cubicBezTo>
                      <a:pt x="3105104" y="1191749"/>
                      <a:pt x="3106070" y="1194560"/>
                      <a:pt x="3107124" y="1197547"/>
                    </a:cubicBezTo>
                    <a:cubicBezTo>
                      <a:pt x="3109145" y="1203258"/>
                      <a:pt x="3111429" y="1209759"/>
                      <a:pt x="3110551" y="1217402"/>
                    </a:cubicBezTo>
                    <a:cubicBezTo>
                      <a:pt x="3110375" y="1218632"/>
                      <a:pt x="3110902" y="1220389"/>
                      <a:pt x="3111341" y="1222322"/>
                    </a:cubicBezTo>
                    <a:cubicBezTo>
                      <a:pt x="3111781" y="1224079"/>
                      <a:pt x="3112308" y="1226100"/>
                      <a:pt x="3112484" y="1228208"/>
                    </a:cubicBezTo>
                    <a:cubicBezTo>
                      <a:pt x="3113011" y="1233479"/>
                      <a:pt x="3113713" y="1237433"/>
                      <a:pt x="3115558" y="1241738"/>
                    </a:cubicBezTo>
                    <a:cubicBezTo>
                      <a:pt x="3118633" y="1248590"/>
                      <a:pt x="3121093" y="1256937"/>
                      <a:pt x="3122674" y="1265283"/>
                    </a:cubicBezTo>
                    <a:cubicBezTo>
                      <a:pt x="3123202" y="1268006"/>
                      <a:pt x="3123377" y="1270554"/>
                      <a:pt x="3123465" y="1273102"/>
                    </a:cubicBezTo>
                    <a:cubicBezTo>
                      <a:pt x="3123817" y="1278021"/>
                      <a:pt x="3123992" y="1281975"/>
                      <a:pt x="3126628" y="1285577"/>
                    </a:cubicBezTo>
                    <a:cubicBezTo>
                      <a:pt x="3131372" y="1292166"/>
                      <a:pt x="3131196" y="1301918"/>
                      <a:pt x="3130581" y="1307101"/>
                    </a:cubicBezTo>
                    <a:cubicBezTo>
                      <a:pt x="3129527" y="1317116"/>
                      <a:pt x="3132426" y="1326604"/>
                      <a:pt x="3135501" y="1336620"/>
                    </a:cubicBezTo>
                    <a:cubicBezTo>
                      <a:pt x="3136292" y="1339343"/>
                      <a:pt x="3137170" y="1342067"/>
                      <a:pt x="3137961" y="1344878"/>
                    </a:cubicBezTo>
                    <a:cubicBezTo>
                      <a:pt x="3139543" y="1350676"/>
                      <a:pt x="3141915" y="1359198"/>
                      <a:pt x="3138927" y="1367632"/>
                    </a:cubicBezTo>
                    <a:cubicBezTo>
                      <a:pt x="3141300" y="1369301"/>
                      <a:pt x="3143057" y="1372201"/>
                      <a:pt x="3143759" y="1375890"/>
                    </a:cubicBezTo>
                    <a:cubicBezTo>
                      <a:pt x="3145253" y="1383973"/>
                      <a:pt x="3146132" y="1392231"/>
                      <a:pt x="3146571" y="1400489"/>
                    </a:cubicBezTo>
                    <a:cubicBezTo>
                      <a:pt x="3147186" y="1413316"/>
                      <a:pt x="3148767" y="1423068"/>
                      <a:pt x="3151491" y="1432117"/>
                    </a:cubicBezTo>
                    <a:cubicBezTo>
                      <a:pt x="3152457" y="1435280"/>
                      <a:pt x="3152193" y="1438355"/>
                      <a:pt x="3152018" y="1440814"/>
                    </a:cubicBezTo>
                    <a:cubicBezTo>
                      <a:pt x="3151930" y="1441693"/>
                      <a:pt x="3151930" y="1442484"/>
                      <a:pt x="3151930" y="1443187"/>
                    </a:cubicBezTo>
                    <a:cubicBezTo>
                      <a:pt x="3151842" y="1451972"/>
                      <a:pt x="3153336" y="1460581"/>
                      <a:pt x="3154829" y="1469630"/>
                    </a:cubicBezTo>
                    <a:cubicBezTo>
                      <a:pt x="3155444" y="1473232"/>
                      <a:pt x="3156059" y="1477010"/>
                      <a:pt x="3156586" y="1480788"/>
                    </a:cubicBezTo>
                    <a:lnTo>
                      <a:pt x="3156762" y="1482018"/>
                    </a:lnTo>
                    <a:cubicBezTo>
                      <a:pt x="3157992" y="1490891"/>
                      <a:pt x="3159573" y="1501961"/>
                      <a:pt x="3154214" y="1512591"/>
                    </a:cubicBezTo>
                    <a:cubicBezTo>
                      <a:pt x="3154214" y="1512679"/>
                      <a:pt x="3153775" y="1513733"/>
                      <a:pt x="3154478" y="1517423"/>
                    </a:cubicBezTo>
                    <a:cubicBezTo>
                      <a:pt x="3155005" y="1520410"/>
                      <a:pt x="3155708" y="1523485"/>
                      <a:pt x="3156498" y="1526648"/>
                    </a:cubicBezTo>
                    <a:cubicBezTo>
                      <a:pt x="3157728" y="1531567"/>
                      <a:pt x="3158958" y="1536663"/>
                      <a:pt x="3159485" y="1542022"/>
                    </a:cubicBezTo>
                    <a:lnTo>
                      <a:pt x="3159573" y="1542988"/>
                    </a:lnTo>
                    <a:cubicBezTo>
                      <a:pt x="3160188" y="1548347"/>
                      <a:pt x="3160979" y="1555727"/>
                      <a:pt x="3157289" y="1562140"/>
                    </a:cubicBezTo>
                    <a:cubicBezTo>
                      <a:pt x="3158431" y="1563107"/>
                      <a:pt x="3159222" y="1564161"/>
                      <a:pt x="3159661" y="1564864"/>
                    </a:cubicBezTo>
                    <a:cubicBezTo>
                      <a:pt x="3159749" y="1564952"/>
                      <a:pt x="3159837" y="1565040"/>
                      <a:pt x="3159837" y="1565215"/>
                    </a:cubicBezTo>
                    <a:cubicBezTo>
                      <a:pt x="3162560" y="1567939"/>
                      <a:pt x="3163351" y="1572771"/>
                      <a:pt x="3161594" y="1576285"/>
                    </a:cubicBezTo>
                    <a:cubicBezTo>
                      <a:pt x="3160452" y="1578569"/>
                      <a:pt x="3160891" y="1581293"/>
                      <a:pt x="3161594" y="1585597"/>
                    </a:cubicBezTo>
                    <a:cubicBezTo>
                      <a:pt x="3162385" y="1590517"/>
                      <a:pt x="3163439" y="1596491"/>
                      <a:pt x="3160627" y="1602553"/>
                    </a:cubicBezTo>
                    <a:cubicBezTo>
                      <a:pt x="3161418" y="1604135"/>
                      <a:pt x="3162297" y="1606155"/>
                      <a:pt x="3162297" y="1608439"/>
                    </a:cubicBezTo>
                    <a:lnTo>
                      <a:pt x="3162297" y="1610987"/>
                    </a:lnTo>
                    <a:cubicBezTo>
                      <a:pt x="3162297" y="1617400"/>
                      <a:pt x="3162209" y="1624077"/>
                      <a:pt x="3160627" y="1630754"/>
                    </a:cubicBezTo>
                    <a:cubicBezTo>
                      <a:pt x="3160188" y="1632775"/>
                      <a:pt x="3160452" y="1634444"/>
                      <a:pt x="3161067" y="1637255"/>
                    </a:cubicBezTo>
                    <a:cubicBezTo>
                      <a:pt x="3161330" y="1638485"/>
                      <a:pt x="3161594" y="1639891"/>
                      <a:pt x="3161857" y="1641385"/>
                    </a:cubicBezTo>
                    <a:cubicBezTo>
                      <a:pt x="3162209" y="1643932"/>
                      <a:pt x="3162033" y="1646217"/>
                      <a:pt x="3161769" y="1648413"/>
                    </a:cubicBezTo>
                    <a:cubicBezTo>
                      <a:pt x="3161594" y="1650258"/>
                      <a:pt x="3161418" y="1652015"/>
                      <a:pt x="3161682" y="1653772"/>
                    </a:cubicBezTo>
                    <a:cubicBezTo>
                      <a:pt x="3162648" y="1661591"/>
                      <a:pt x="3161242" y="1669322"/>
                      <a:pt x="3159925" y="1676878"/>
                    </a:cubicBezTo>
                    <a:cubicBezTo>
                      <a:pt x="3159397" y="1679777"/>
                      <a:pt x="3158958" y="1682500"/>
                      <a:pt x="3158607" y="1685224"/>
                    </a:cubicBezTo>
                    <a:lnTo>
                      <a:pt x="3158343" y="1686981"/>
                    </a:lnTo>
                    <a:cubicBezTo>
                      <a:pt x="3157992" y="1689792"/>
                      <a:pt x="3157640" y="1692603"/>
                      <a:pt x="3157025" y="1695590"/>
                    </a:cubicBezTo>
                    <a:cubicBezTo>
                      <a:pt x="3156850" y="1696732"/>
                      <a:pt x="3157113" y="1698226"/>
                      <a:pt x="3157377" y="1699983"/>
                    </a:cubicBezTo>
                    <a:cubicBezTo>
                      <a:pt x="3157904" y="1703058"/>
                      <a:pt x="3158519" y="1706836"/>
                      <a:pt x="3157201" y="1711316"/>
                    </a:cubicBezTo>
                    <a:cubicBezTo>
                      <a:pt x="3156586" y="1713249"/>
                      <a:pt x="3156762" y="1715885"/>
                      <a:pt x="3156937" y="1718784"/>
                    </a:cubicBezTo>
                    <a:cubicBezTo>
                      <a:pt x="3157113" y="1720892"/>
                      <a:pt x="3157201" y="1723089"/>
                      <a:pt x="3157113" y="1725373"/>
                    </a:cubicBezTo>
                    <a:cubicBezTo>
                      <a:pt x="3156850" y="1730468"/>
                      <a:pt x="3156498" y="1735564"/>
                      <a:pt x="3156147" y="1740484"/>
                    </a:cubicBezTo>
                    <a:cubicBezTo>
                      <a:pt x="3155532" y="1749884"/>
                      <a:pt x="3154829" y="1759548"/>
                      <a:pt x="3154829" y="1769036"/>
                    </a:cubicBezTo>
                    <a:cubicBezTo>
                      <a:pt x="3154829" y="1773517"/>
                      <a:pt x="3152369" y="1776855"/>
                      <a:pt x="3150788" y="1778964"/>
                    </a:cubicBezTo>
                    <a:cubicBezTo>
                      <a:pt x="3150348" y="1779579"/>
                      <a:pt x="3149733" y="1780369"/>
                      <a:pt x="3149470" y="1780808"/>
                    </a:cubicBezTo>
                    <a:cubicBezTo>
                      <a:pt x="3149470" y="1780896"/>
                      <a:pt x="3149558" y="1780984"/>
                      <a:pt x="3149646" y="1781160"/>
                    </a:cubicBezTo>
                    <a:cubicBezTo>
                      <a:pt x="3155005" y="1789770"/>
                      <a:pt x="3150788" y="1798819"/>
                      <a:pt x="3148855" y="1802596"/>
                    </a:cubicBezTo>
                    <a:cubicBezTo>
                      <a:pt x="3148855" y="1802772"/>
                      <a:pt x="3148855" y="1802860"/>
                      <a:pt x="3148943" y="1802948"/>
                    </a:cubicBezTo>
                    <a:cubicBezTo>
                      <a:pt x="3152281" y="1812084"/>
                      <a:pt x="3150964" y="1820079"/>
                      <a:pt x="3145341" y="1826229"/>
                    </a:cubicBezTo>
                    <a:cubicBezTo>
                      <a:pt x="3145868" y="1826580"/>
                      <a:pt x="3146395" y="1827107"/>
                      <a:pt x="3146922" y="1827634"/>
                    </a:cubicBezTo>
                    <a:cubicBezTo>
                      <a:pt x="3149909" y="1831061"/>
                      <a:pt x="3149119" y="1835278"/>
                      <a:pt x="3148855" y="1836947"/>
                    </a:cubicBezTo>
                    <a:cubicBezTo>
                      <a:pt x="3148504" y="1838792"/>
                      <a:pt x="3148240" y="1840637"/>
                      <a:pt x="3147889" y="1842482"/>
                    </a:cubicBezTo>
                    <a:cubicBezTo>
                      <a:pt x="3147449" y="1845118"/>
                      <a:pt x="3147010" y="1847841"/>
                      <a:pt x="3146483" y="1850476"/>
                    </a:cubicBezTo>
                    <a:cubicBezTo>
                      <a:pt x="3146044" y="1852849"/>
                      <a:pt x="3145429" y="1855045"/>
                      <a:pt x="3144902" y="1857241"/>
                    </a:cubicBezTo>
                    <a:cubicBezTo>
                      <a:pt x="3144550" y="1858647"/>
                      <a:pt x="3144199" y="1859965"/>
                      <a:pt x="3143847" y="1861370"/>
                    </a:cubicBezTo>
                    <a:cubicBezTo>
                      <a:pt x="3142969" y="1865236"/>
                      <a:pt x="3142002" y="1869189"/>
                      <a:pt x="3141300" y="1873143"/>
                    </a:cubicBezTo>
                    <a:cubicBezTo>
                      <a:pt x="3140860" y="1875427"/>
                      <a:pt x="3140421" y="1877799"/>
                      <a:pt x="3139894" y="1880083"/>
                    </a:cubicBezTo>
                    <a:cubicBezTo>
                      <a:pt x="3138488" y="1886848"/>
                      <a:pt x="3137083" y="1893876"/>
                      <a:pt x="3136292" y="1900729"/>
                    </a:cubicBezTo>
                    <a:cubicBezTo>
                      <a:pt x="3136116" y="1902925"/>
                      <a:pt x="3135150" y="1910656"/>
                      <a:pt x="3125047" y="1910656"/>
                    </a:cubicBezTo>
                    <a:close/>
                    <a:moveTo>
                      <a:pt x="3114680" y="1897478"/>
                    </a:moveTo>
                    <a:cubicBezTo>
                      <a:pt x="3117667" y="1897478"/>
                      <a:pt x="3120566" y="1897478"/>
                      <a:pt x="3123553" y="1897566"/>
                    </a:cubicBezTo>
                    <a:cubicBezTo>
                      <a:pt x="3124432" y="1890538"/>
                      <a:pt x="3125837" y="1883510"/>
                      <a:pt x="3127243" y="1876745"/>
                    </a:cubicBezTo>
                    <a:cubicBezTo>
                      <a:pt x="3127682" y="1874461"/>
                      <a:pt x="3128122" y="1872177"/>
                      <a:pt x="3128561" y="1869892"/>
                    </a:cubicBezTo>
                    <a:cubicBezTo>
                      <a:pt x="3129351" y="1865675"/>
                      <a:pt x="3130318" y="1861634"/>
                      <a:pt x="3131196" y="1857681"/>
                    </a:cubicBezTo>
                    <a:cubicBezTo>
                      <a:pt x="3131548" y="1856187"/>
                      <a:pt x="3131899" y="1854693"/>
                      <a:pt x="3132251" y="1853288"/>
                    </a:cubicBezTo>
                    <a:cubicBezTo>
                      <a:pt x="3132778" y="1851179"/>
                      <a:pt x="3133305" y="1849159"/>
                      <a:pt x="3133656" y="1847226"/>
                    </a:cubicBezTo>
                    <a:cubicBezTo>
                      <a:pt x="3134183" y="1844766"/>
                      <a:pt x="3134535" y="1842306"/>
                      <a:pt x="3134974" y="1839671"/>
                    </a:cubicBezTo>
                    <a:cubicBezTo>
                      <a:pt x="3135150" y="1838704"/>
                      <a:pt x="3135326" y="1837738"/>
                      <a:pt x="3135413" y="1836771"/>
                    </a:cubicBezTo>
                    <a:cubicBezTo>
                      <a:pt x="3133920" y="1836596"/>
                      <a:pt x="3132602" y="1836244"/>
                      <a:pt x="3131548" y="1835893"/>
                    </a:cubicBezTo>
                    <a:cubicBezTo>
                      <a:pt x="3131284" y="1835805"/>
                      <a:pt x="3130933" y="1835717"/>
                      <a:pt x="3130669" y="1835629"/>
                    </a:cubicBezTo>
                    <a:lnTo>
                      <a:pt x="3122060" y="1833521"/>
                    </a:lnTo>
                    <a:lnTo>
                      <a:pt x="3126628" y="1825877"/>
                    </a:lnTo>
                    <a:cubicBezTo>
                      <a:pt x="3126716" y="1825702"/>
                      <a:pt x="3126804" y="1825438"/>
                      <a:pt x="3126979" y="1825262"/>
                    </a:cubicBezTo>
                    <a:cubicBezTo>
                      <a:pt x="3127682" y="1823769"/>
                      <a:pt x="3128824" y="1821309"/>
                      <a:pt x="3131460" y="1819816"/>
                    </a:cubicBezTo>
                    <a:cubicBezTo>
                      <a:pt x="3137610" y="1816477"/>
                      <a:pt x="3139015" y="1813051"/>
                      <a:pt x="3136643" y="1806725"/>
                    </a:cubicBezTo>
                    <a:cubicBezTo>
                      <a:pt x="3135677" y="1804090"/>
                      <a:pt x="3135238" y="1799785"/>
                      <a:pt x="3136995" y="1796359"/>
                    </a:cubicBezTo>
                    <a:cubicBezTo>
                      <a:pt x="3138137" y="1794074"/>
                      <a:pt x="3138752" y="1792405"/>
                      <a:pt x="3139015" y="1791175"/>
                    </a:cubicBezTo>
                    <a:lnTo>
                      <a:pt x="3115295" y="1775362"/>
                    </a:lnTo>
                    <a:lnTo>
                      <a:pt x="3127243" y="1770881"/>
                    </a:lnTo>
                    <a:cubicBezTo>
                      <a:pt x="3130494" y="1769651"/>
                      <a:pt x="3132954" y="1770617"/>
                      <a:pt x="3134095" y="1771320"/>
                    </a:cubicBezTo>
                    <a:cubicBezTo>
                      <a:pt x="3135589" y="1772199"/>
                      <a:pt x="3136643" y="1773605"/>
                      <a:pt x="3137170" y="1775362"/>
                    </a:cubicBezTo>
                    <a:cubicBezTo>
                      <a:pt x="3138049" y="1773253"/>
                      <a:pt x="3139279" y="1771584"/>
                      <a:pt x="3140158" y="1770442"/>
                    </a:cubicBezTo>
                    <a:cubicBezTo>
                      <a:pt x="3140685" y="1769739"/>
                      <a:pt x="3141563" y="1768597"/>
                      <a:pt x="3141651" y="1768158"/>
                    </a:cubicBezTo>
                    <a:cubicBezTo>
                      <a:pt x="3141651" y="1764643"/>
                      <a:pt x="3141739" y="1761129"/>
                      <a:pt x="3141915" y="1757703"/>
                    </a:cubicBezTo>
                    <a:lnTo>
                      <a:pt x="3134535" y="1757352"/>
                    </a:lnTo>
                    <a:cubicBezTo>
                      <a:pt x="3129176" y="1757088"/>
                      <a:pt x="3126365" y="1753837"/>
                      <a:pt x="3124871" y="1752080"/>
                    </a:cubicBezTo>
                    <a:lnTo>
                      <a:pt x="3119424" y="1745579"/>
                    </a:lnTo>
                    <a:lnTo>
                      <a:pt x="3127067" y="1741889"/>
                    </a:lnTo>
                    <a:cubicBezTo>
                      <a:pt x="3127155" y="1741801"/>
                      <a:pt x="3127331" y="1741801"/>
                      <a:pt x="3127419" y="1741714"/>
                    </a:cubicBezTo>
                    <a:cubicBezTo>
                      <a:pt x="3132075" y="1739166"/>
                      <a:pt x="3134974" y="1740659"/>
                      <a:pt x="3136643" y="1742504"/>
                    </a:cubicBezTo>
                    <a:cubicBezTo>
                      <a:pt x="3137786" y="1743734"/>
                      <a:pt x="3138664" y="1744964"/>
                      <a:pt x="3139455" y="1746106"/>
                    </a:cubicBezTo>
                    <a:cubicBezTo>
                      <a:pt x="3139630" y="1746370"/>
                      <a:pt x="3139894" y="1746721"/>
                      <a:pt x="3140070" y="1746985"/>
                    </a:cubicBezTo>
                    <a:lnTo>
                      <a:pt x="3142266" y="1749972"/>
                    </a:lnTo>
                    <a:cubicBezTo>
                      <a:pt x="3142530" y="1746282"/>
                      <a:pt x="3142705" y="1742592"/>
                      <a:pt x="3142969" y="1738902"/>
                    </a:cubicBezTo>
                    <a:cubicBezTo>
                      <a:pt x="3143320" y="1733982"/>
                      <a:pt x="3143672" y="1728975"/>
                      <a:pt x="3143935" y="1724055"/>
                    </a:cubicBezTo>
                    <a:cubicBezTo>
                      <a:pt x="3144023" y="1722474"/>
                      <a:pt x="3143935" y="1720804"/>
                      <a:pt x="3143759" y="1718959"/>
                    </a:cubicBezTo>
                    <a:cubicBezTo>
                      <a:pt x="3143496" y="1715270"/>
                      <a:pt x="3143232" y="1711053"/>
                      <a:pt x="3144550" y="1706836"/>
                    </a:cubicBezTo>
                    <a:cubicBezTo>
                      <a:pt x="3144989" y="1705518"/>
                      <a:pt x="3144726" y="1703936"/>
                      <a:pt x="3144375" y="1701564"/>
                    </a:cubicBezTo>
                    <a:cubicBezTo>
                      <a:pt x="3143935" y="1699104"/>
                      <a:pt x="3143408" y="1695942"/>
                      <a:pt x="3144111" y="1692515"/>
                    </a:cubicBezTo>
                    <a:cubicBezTo>
                      <a:pt x="3144550" y="1690056"/>
                      <a:pt x="3144902" y="1687508"/>
                      <a:pt x="3145253" y="1684784"/>
                    </a:cubicBezTo>
                    <a:lnTo>
                      <a:pt x="3145516" y="1683027"/>
                    </a:lnTo>
                    <a:cubicBezTo>
                      <a:pt x="3145868" y="1680040"/>
                      <a:pt x="3146483" y="1677053"/>
                      <a:pt x="3146922" y="1674066"/>
                    </a:cubicBezTo>
                    <a:cubicBezTo>
                      <a:pt x="3147186" y="1672485"/>
                      <a:pt x="3147449" y="1670903"/>
                      <a:pt x="3147713" y="1669322"/>
                    </a:cubicBezTo>
                    <a:lnTo>
                      <a:pt x="3131811" y="1673539"/>
                    </a:lnTo>
                    <a:lnTo>
                      <a:pt x="3129879" y="1667653"/>
                    </a:lnTo>
                    <a:cubicBezTo>
                      <a:pt x="3129351" y="1665984"/>
                      <a:pt x="3127682" y="1660712"/>
                      <a:pt x="3130933" y="1656759"/>
                    </a:cubicBezTo>
                    <a:cubicBezTo>
                      <a:pt x="3134008" y="1653069"/>
                      <a:pt x="3138752" y="1653684"/>
                      <a:pt x="3140685" y="1653948"/>
                    </a:cubicBezTo>
                    <a:lnTo>
                      <a:pt x="3141124" y="1654036"/>
                    </a:lnTo>
                    <a:cubicBezTo>
                      <a:pt x="3145253" y="1654563"/>
                      <a:pt x="3146922" y="1657989"/>
                      <a:pt x="3147801" y="1659658"/>
                    </a:cubicBezTo>
                    <a:cubicBezTo>
                      <a:pt x="3147889" y="1659922"/>
                      <a:pt x="3148064" y="1660097"/>
                      <a:pt x="3148152" y="1660361"/>
                    </a:cubicBezTo>
                    <a:lnTo>
                      <a:pt x="3148679" y="1661152"/>
                    </a:lnTo>
                    <a:cubicBezTo>
                      <a:pt x="3148767" y="1659043"/>
                      <a:pt x="3148767" y="1656935"/>
                      <a:pt x="3148504" y="1654914"/>
                    </a:cubicBezTo>
                    <a:cubicBezTo>
                      <a:pt x="3148152" y="1651839"/>
                      <a:pt x="3148416" y="1649204"/>
                      <a:pt x="3148591" y="1646919"/>
                    </a:cubicBezTo>
                    <a:cubicBezTo>
                      <a:pt x="3148767" y="1645250"/>
                      <a:pt x="3148855" y="1643844"/>
                      <a:pt x="3148679" y="1642790"/>
                    </a:cubicBezTo>
                    <a:cubicBezTo>
                      <a:pt x="3148591" y="1641824"/>
                      <a:pt x="3148328" y="1640770"/>
                      <a:pt x="3148064" y="1639715"/>
                    </a:cubicBezTo>
                    <a:cubicBezTo>
                      <a:pt x="3147889" y="1639012"/>
                      <a:pt x="3147713" y="1638222"/>
                      <a:pt x="3147625" y="1637431"/>
                    </a:cubicBezTo>
                    <a:cubicBezTo>
                      <a:pt x="3147449" y="1638046"/>
                      <a:pt x="3147186" y="1638485"/>
                      <a:pt x="3146922" y="1638837"/>
                    </a:cubicBezTo>
                    <a:cubicBezTo>
                      <a:pt x="3145692" y="1640857"/>
                      <a:pt x="3143672" y="1642000"/>
                      <a:pt x="3140948" y="1642351"/>
                    </a:cubicBezTo>
                    <a:lnTo>
                      <a:pt x="3126979" y="1643932"/>
                    </a:lnTo>
                    <a:lnTo>
                      <a:pt x="3142969" y="1620036"/>
                    </a:lnTo>
                    <a:lnTo>
                      <a:pt x="3147186" y="1631281"/>
                    </a:lnTo>
                    <a:cubicBezTo>
                      <a:pt x="3147274" y="1630051"/>
                      <a:pt x="3147449" y="1628821"/>
                      <a:pt x="3147713" y="1627504"/>
                    </a:cubicBezTo>
                    <a:cubicBezTo>
                      <a:pt x="3148943" y="1622320"/>
                      <a:pt x="3148943" y="1616698"/>
                      <a:pt x="3149031" y="1610724"/>
                    </a:cubicBezTo>
                    <a:lnTo>
                      <a:pt x="3149031" y="1609845"/>
                    </a:lnTo>
                    <a:lnTo>
                      <a:pt x="3122499" y="1607737"/>
                    </a:lnTo>
                    <a:lnTo>
                      <a:pt x="3120917" y="1604222"/>
                    </a:lnTo>
                    <a:lnTo>
                      <a:pt x="3114856" y="1600445"/>
                    </a:lnTo>
                    <a:cubicBezTo>
                      <a:pt x="3115119" y="1602026"/>
                      <a:pt x="3115383" y="1603607"/>
                      <a:pt x="3115646" y="1605189"/>
                    </a:cubicBezTo>
                    <a:cubicBezTo>
                      <a:pt x="3116349" y="1609230"/>
                      <a:pt x="3117052" y="1613447"/>
                      <a:pt x="3117491" y="1617664"/>
                    </a:cubicBezTo>
                    <a:cubicBezTo>
                      <a:pt x="3117843" y="1620915"/>
                      <a:pt x="3116261" y="1623287"/>
                      <a:pt x="3115295" y="1624780"/>
                    </a:cubicBezTo>
                    <a:cubicBezTo>
                      <a:pt x="3115207" y="1624868"/>
                      <a:pt x="3115207" y="1624956"/>
                      <a:pt x="3115119" y="1624956"/>
                    </a:cubicBezTo>
                    <a:cubicBezTo>
                      <a:pt x="3114944" y="1627943"/>
                      <a:pt x="3114153" y="1630666"/>
                      <a:pt x="3113538" y="1633214"/>
                    </a:cubicBezTo>
                    <a:cubicBezTo>
                      <a:pt x="3112396" y="1637431"/>
                      <a:pt x="3111956" y="1639452"/>
                      <a:pt x="3113011" y="1641033"/>
                    </a:cubicBezTo>
                    <a:cubicBezTo>
                      <a:pt x="3116349" y="1645865"/>
                      <a:pt x="3116349" y="1651049"/>
                      <a:pt x="3116349" y="1655178"/>
                    </a:cubicBezTo>
                    <a:cubicBezTo>
                      <a:pt x="3116349" y="1659131"/>
                      <a:pt x="3116437" y="1660712"/>
                      <a:pt x="3117755" y="1662030"/>
                    </a:cubicBezTo>
                    <a:cubicBezTo>
                      <a:pt x="3118458" y="1662733"/>
                      <a:pt x="3120039" y="1664578"/>
                      <a:pt x="3119775" y="1667565"/>
                    </a:cubicBezTo>
                    <a:cubicBezTo>
                      <a:pt x="3121620" y="1668004"/>
                      <a:pt x="3123641" y="1669498"/>
                      <a:pt x="3124607" y="1673275"/>
                    </a:cubicBezTo>
                    <a:lnTo>
                      <a:pt x="3124783" y="1673803"/>
                    </a:lnTo>
                    <a:lnTo>
                      <a:pt x="3126628" y="1680480"/>
                    </a:lnTo>
                    <a:lnTo>
                      <a:pt x="3113626" y="1683203"/>
                    </a:lnTo>
                    <a:cubicBezTo>
                      <a:pt x="3113538" y="1683730"/>
                      <a:pt x="3113450" y="1684257"/>
                      <a:pt x="3113450" y="1684696"/>
                    </a:cubicBezTo>
                    <a:cubicBezTo>
                      <a:pt x="3113362" y="1687244"/>
                      <a:pt x="3113099" y="1689616"/>
                      <a:pt x="3112747" y="1691988"/>
                    </a:cubicBezTo>
                    <a:cubicBezTo>
                      <a:pt x="3111869" y="1698490"/>
                      <a:pt x="3111605" y="1702355"/>
                      <a:pt x="3114680" y="1705957"/>
                    </a:cubicBezTo>
                    <a:cubicBezTo>
                      <a:pt x="3117667" y="1709383"/>
                      <a:pt x="3117491" y="1715445"/>
                      <a:pt x="3115383" y="1718872"/>
                    </a:cubicBezTo>
                    <a:cubicBezTo>
                      <a:pt x="3111078" y="1726076"/>
                      <a:pt x="3109321" y="1730820"/>
                      <a:pt x="3111869" y="1736794"/>
                    </a:cubicBezTo>
                    <a:cubicBezTo>
                      <a:pt x="3113801" y="1741186"/>
                      <a:pt x="3114241" y="1745931"/>
                      <a:pt x="3114680" y="1750060"/>
                    </a:cubicBezTo>
                    <a:cubicBezTo>
                      <a:pt x="3114768" y="1751114"/>
                      <a:pt x="3114856" y="1752080"/>
                      <a:pt x="3115031" y="1753047"/>
                    </a:cubicBezTo>
                    <a:cubicBezTo>
                      <a:pt x="3115822" y="1759109"/>
                      <a:pt x="3113274" y="1761744"/>
                      <a:pt x="3111078" y="1762886"/>
                    </a:cubicBezTo>
                    <a:cubicBezTo>
                      <a:pt x="3110727" y="1763062"/>
                      <a:pt x="3110375" y="1763238"/>
                      <a:pt x="3110024" y="1763326"/>
                    </a:cubicBezTo>
                    <a:cubicBezTo>
                      <a:pt x="3109936" y="1764380"/>
                      <a:pt x="3109760" y="1765434"/>
                      <a:pt x="3109233" y="1766576"/>
                    </a:cubicBezTo>
                    <a:cubicBezTo>
                      <a:pt x="3105280" y="1775537"/>
                      <a:pt x="3106773" y="1784674"/>
                      <a:pt x="3109057" y="1793196"/>
                    </a:cubicBezTo>
                    <a:cubicBezTo>
                      <a:pt x="3109496" y="1794777"/>
                      <a:pt x="3109496" y="1796534"/>
                      <a:pt x="3109233" y="1798291"/>
                    </a:cubicBezTo>
                    <a:lnTo>
                      <a:pt x="3116788" y="1797149"/>
                    </a:lnTo>
                    <a:lnTo>
                      <a:pt x="3116349" y="1819288"/>
                    </a:lnTo>
                    <a:lnTo>
                      <a:pt x="3109672" y="1819025"/>
                    </a:lnTo>
                    <a:cubicBezTo>
                      <a:pt x="3108442" y="1818937"/>
                      <a:pt x="3105192" y="1818849"/>
                      <a:pt x="3102556" y="1816916"/>
                    </a:cubicBezTo>
                    <a:cubicBezTo>
                      <a:pt x="3102468" y="1818322"/>
                      <a:pt x="3102468" y="1819728"/>
                      <a:pt x="3102644" y="1821133"/>
                    </a:cubicBezTo>
                    <a:lnTo>
                      <a:pt x="3103610" y="1820782"/>
                    </a:lnTo>
                    <a:cubicBezTo>
                      <a:pt x="3106949" y="1819552"/>
                      <a:pt x="3109321" y="1820518"/>
                      <a:pt x="3110463" y="1821221"/>
                    </a:cubicBezTo>
                    <a:cubicBezTo>
                      <a:pt x="3112484" y="1822451"/>
                      <a:pt x="3113626" y="1824472"/>
                      <a:pt x="3113977" y="1827195"/>
                    </a:cubicBezTo>
                    <a:lnTo>
                      <a:pt x="3115558" y="1841164"/>
                    </a:lnTo>
                    <a:lnTo>
                      <a:pt x="3108003" y="1836069"/>
                    </a:lnTo>
                    <a:cubicBezTo>
                      <a:pt x="3108969" y="1838001"/>
                      <a:pt x="3109057" y="1840022"/>
                      <a:pt x="3109145" y="1841340"/>
                    </a:cubicBezTo>
                    <a:cubicBezTo>
                      <a:pt x="3109145" y="1841603"/>
                      <a:pt x="3109145" y="1841955"/>
                      <a:pt x="3109233" y="1842218"/>
                    </a:cubicBezTo>
                    <a:lnTo>
                      <a:pt x="3110375" y="1850389"/>
                    </a:lnTo>
                    <a:lnTo>
                      <a:pt x="3102205" y="1849686"/>
                    </a:lnTo>
                    <a:cubicBezTo>
                      <a:pt x="3101941" y="1849686"/>
                      <a:pt x="3101678" y="1849686"/>
                      <a:pt x="3101414" y="1849686"/>
                    </a:cubicBezTo>
                    <a:cubicBezTo>
                      <a:pt x="3100184" y="1849686"/>
                      <a:pt x="3098251" y="1849774"/>
                      <a:pt x="3096406" y="1848983"/>
                    </a:cubicBezTo>
                    <a:cubicBezTo>
                      <a:pt x="3095967" y="1854430"/>
                      <a:pt x="3096582" y="1860053"/>
                      <a:pt x="3098251" y="1865851"/>
                    </a:cubicBezTo>
                    <a:cubicBezTo>
                      <a:pt x="3100096" y="1872001"/>
                      <a:pt x="3098691" y="1875603"/>
                      <a:pt x="3093156" y="1878502"/>
                    </a:cubicBezTo>
                    <a:cubicBezTo>
                      <a:pt x="3091047" y="1881401"/>
                      <a:pt x="3088236" y="1892646"/>
                      <a:pt x="3088587" y="1896863"/>
                    </a:cubicBezTo>
                    <a:cubicBezTo>
                      <a:pt x="3089202" y="1897127"/>
                      <a:pt x="3090081" y="1897478"/>
                      <a:pt x="3090608" y="1897478"/>
                    </a:cubicBezTo>
                    <a:cubicBezTo>
                      <a:pt x="3096670" y="1897654"/>
                      <a:pt x="3102907" y="1897654"/>
                      <a:pt x="3108969" y="1897654"/>
                    </a:cubicBezTo>
                    <a:cubicBezTo>
                      <a:pt x="3111078" y="1897478"/>
                      <a:pt x="3112835" y="1897478"/>
                      <a:pt x="3114680" y="1897478"/>
                    </a:cubicBezTo>
                    <a:close/>
                    <a:moveTo>
                      <a:pt x="3089027" y="1897478"/>
                    </a:moveTo>
                    <a:lnTo>
                      <a:pt x="3089027" y="1897478"/>
                    </a:lnTo>
                    <a:lnTo>
                      <a:pt x="3089027" y="1897478"/>
                    </a:lnTo>
                    <a:close/>
                    <a:moveTo>
                      <a:pt x="74061" y="1895458"/>
                    </a:moveTo>
                    <a:lnTo>
                      <a:pt x="74061" y="1895458"/>
                    </a:lnTo>
                    <a:cubicBezTo>
                      <a:pt x="74061" y="1895458"/>
                      <a:pt x="74061" y="1895458"/>
                      <a:pt x="74061" y="1895458"/>
                    </a:cubicBezTo>
                    <a:close/>
                    <a:moveTo>
                      <a:pt x="29695" y="1833960"/>
                    </a:moveTo>
                    <a:cubicBezTo>
                      <a:pt x="29695" y="1834487"/>
                      <a:pt x="29607" y="1834926"/>
                      <a:pt x="29607" y="1835454"/>
                    </a:cubicBezTo>
                    <a:cubicBezTo>
                      <a:pt x="29080" y="1843360"/>
                      <a:pt x="28640" y="1850301"/>
                      <a:pt x="32682" y="1856363"/>
                    </a:cubicBezTo>
                    <a:cubicBezTo>
                      <a:pt x="34614" y="1859174"/>
                      <a:pt x="34614" y="1862337"/>
                      <a:pt x="34614" y="1864621"/>
                    </a:cubicBezTo>
                    <a:cubicBezTo>
                      <a:pt x="34614" y="1865324"/>
                      <a:pt x="34614" y="1866027"/>
                      <a:pt x="34702" y="1866466"/>
                    </a:cubicBezTo>
                    <a:lnTo>
                      <a:pt x="35142" y="1869014"/>
                    </a:lnTo>
                    <a:cubicBezTo>
                      <a:pt x="36196" y="1875778"/>
                      <a:pt x="37250" y="1882807"/>
                      <a:pt x="38568" y="1889571"/>
                    </a:cubicBezTo>
                    <a:cubicBezTo>
                      <a:pt x="38744" y="1890450"/>
                      <a:pt x="38831" y="1891504"/>
                      <a:pt x="39007" y="1892471"/>
                    </a:cubicBezTo>
                    <a:cubicBezTo>
                      <a:pt x="39095" y="1893261"/>
                      <a:pt x="39271" y="1894403"/>
                      <a:pt x="39446" y="1895282"/>
                    </a:cubicBezTo>
                    <a:cubicBezTo>
                      <a:pt x="40325" y="1895282"/>
                      <a:pt x="41467" y="1895106"/>
                      <a:pt x="42346" y="1895106"/>
                    </a:cubicBezTo>
                    <a:cubicBezTo>
                      <a:pt x="43751" y="1894931"/>
                      <a:pt x="45157" y="1894843"/>
                      <a:pt x="46738" y="1894843"/>
                    </a:cubicBezTo>
                    <a:cubicBezTo>
                      <a:pt x="49286" y="1894843"/>
                      <a:pt x="51834" y="1894843"/>
                      <a:pt x="54381" y="1894843"/>
                    </a:cubicBezTo>
                    <a:lnTo>
                      <a:pt x="60531" y="1873231"/>
                    </a:lnTo>
                    <a:lnTo>
                      <a:pt x="72743" y="1885442"/>
                    </a:lnTo>
                    <a:cubicBezTo>
                      <a:pt x="72392" y="1883246"/>
                      <a:pt x="71952" y="1880962"/>
                      <a:pt x="71689" y="1878590"/>
                    </a:cubicBezTo>
                    <a:cubicBezTo>
                      <a:pt x="71601" y="1877799"/>
                      <a:pt x="71601" y="1877008"/>
                      <a:pt x="71601" y="1876306"/>
                    </a:cubicBezTo>
                    <a:cubicBezTo>
                      <a:pt x="69844" y="1876130"/>
                      <a:pt x="67560" y="1875251"/>
                      <a:pt x="65802" y="1872177"/>
                    </a:cubicBezTo>
                    <a:cubicBezTo>
                      <a:pt x="63430" y="1867959"/>
                      <a:pt x="63255" y="1864533"/>
                      <a:pt x="65451" y="1861897"/>
                    </a:cubicBezTo>
                    <a:cubicBezTo>
                      <a:pt x="67472" y="1859438"/>
                      <a:pt x="67823" y="1856890"/>
                      <a:pt x="67560" y="1853376"/>
                    </a:cubicBezTo>
                    <a:lnTo>
                      <a:pt x="66242" y="1853903"/>
                    </a:lnTo>
                    <a:lnTo>
                      <a:pt x="61322" y="1864182"/>
                    </a:lnTo>
                    <a:lnTo>
                      <a:pt x="59828" y="1856363"/>
                    </a:lnTo>
                    <a:lnTo>
                      <a:pt x="59477" y="1856451"/>
                    </a:lnTo>
                    <a:cubicBezTo>
                      <a:pt x="56139" y="1857681"/>
                      <a:pt x="53767" y="1856714"/>
                      <a:pt x="52624" y="1856011"/>
                    </a:cubicBezTo>
                    <a:cubicBezTo>
                      <a:pt x="50604" y="1854781"/>
                      <a:pt x="49462" y="1852761"/>
                      <a:pt x="49110" y="1850037"/>
                    </a:cubicBezTo>
                    <a:lnTo>
                      <a:pt x="47529" y="1836069"/>
                    </a:lnTo>
                    <a:lnTo>
                      <a:pt x="57017" y="1842394"/>
                    </a:lnTo>
                    <a:cubicBezTo>
                      <a:pt x="56490" y="1840373"/>
                      <a:pt x="56051" y="1838089"/>
                      <a:pt x="56051" y="1835541"/>
                    </a:cubicBezTo>
                    <a:cubicBezTo>
                      <a:pt x="56051" y="1832994"/>
                      <a:pt x="57017" y="1830885"/>
                      <a:pt x="57720" y="1829392"/>
                    </a:cubicBezTo>
                    <a:cubicBezTo>
                      <a:pt x="57896" y="1828952"/>
                      <a:pt x="58159" y="1828425"/>
                      <a:pt x="58247" y="1828162"/>
                    </a:cubicBezTo>
                    <a:cubicBezTo>
                      <a:pt x="58423" y="1827459"/>
                      <a:pt x="58511" y="1826405"/>
                      <a:pt x="58598" y="1825350"/>
                    </a:cubicBezTo>
                    <a:cubicBezTo>
                      <a:pt x="58774" y="1823242"/>
                      <a:pt x="58950" y="1820606"/>
                      <a:pt x="60180" y="1817883"/>
                    </a:cubicBezTo>
                    <a:lnTo>
                      <a:pt x="53327" y="1817356"/>
                    </a:lnTo>
                    <a:lnTo>
                      <a:pt x="51570" y="1814456"/>
                    </a:lnTo>
                    <a:cubicBezTo>
                      <a:pt x="51394" y="1814105"/>
                      <a:pt x="51131" y="1813929"/>
                      <a:pt x="50516" y="1813402"/>
                    </a:cubicBezTo>
                    <a:cubicBezTo>
                      <a:pt x="49725" y="1812787"/>
                      <a:pt x="48759" y="1811909"/>
                      <a:pt x="47880" y="1810679"/>
                    </a:cubicBezTo>
                    <a:cubicBezTo>
                      <a:pt x="46299" y="1808395"/>
                      <a:pt x="46211" y="1805935"/>
                      <a:pt x="46123" y="1804353"/>
                    </a:cubicBezTo>
                    <a:cubicBezTo>
                      <a:pt x="46123" y="1804090"/>
                      <a:pt x="46123" y="1803826"/>
                      <a:pt x="46035" y="1803563"/>
                    </a:cubicBezTo>
                    <a:lnTo>
                      <a:pt x="44893" y="1795480"/>
                    </a:lnTo>
                    <a:lnTo>
                      <a:pt x="53064" y="1796183"/>
                    </a:lnTo>
                    <a:cubicBezTo>
                      <a:pt x="53327" y="1796183"/>
                      <a:pt x="53591" y="1796183"/>
                      <a:pt x="53854" y="1796183"/>
                    </a:cubicBezTo>
                    <a:cubicBezTo>
                      <a:pt x="54206" y="1796183"/>
                      <a:pt x="54645" y="1796183"/>
                      <a:pt x="55084" y="1796183"/>
                    </a:cubicBezTo>
                    <a:cubicBezTo>
                      <a:pt x="54557" y="1791263"/>
                      <a:pt x="55084" y="1786695"/>
                      <a:pt x="55787" y="1782829"/>
                    </a:cubicBezTo>
                    <a:cubicBezTo>
                      <a:pt x="56314" y="1779930"/>
                      <a:pt x="56139" y="1776592"/>
                      <a:pt x="56051" y="1773077"/>
                    </a:cubicBezTo>
                    <a:cubicBezTo>
                      <a:pt x="55963" y="1771057"/>
                      <a:pt x="55875" y="1768948"/>
                      <a:pt x="55875" y="1766840"/>
                    </a:cubicBezTo>
                    <a:cubicBezTo>
                      <a:pt x="55875" y="1766049"/>
                      <a:pt x="55787" y="1765083"/>
                      <a:pt x="55699" y="1764116"/>
                    </a:cubicBezTo>
                    <a:lnTo>
                      <a:pt x="52712" y="1767103"/>
                    </a:lnTo>
                    <a:lnTo>
                      <a:pt x="49550" y="1756561"/>
                    </a:lnTo>
                    <a:cubicBezTo>
                      <a:pt x="49462" y="1756122"/>
                      <a:pt x="49286" y="1755770"/>
                      <a:pt x="49198" y="1755331"/>
                    </a:cubicBezTo>
                    <a:cubicBezTo>
                      <a:pt x="48847" y="1754101"/>
                      <a:pt x="48407" y="1752783"/>
                      <a:pt x="48056" y="1751202"/>
                    </a:cubicBezTo>
                    <a:cubicBezTo>
                      <a:pt x="47617" y="1749005"/>
                      <a:pt x="48232" y="1747161"/>
                      <a:pt x="48583" y="1746018"/>
                    </a:cubicBezTo>
                    <a:lnTo>
                      <a:pt x="48671" y="1745755"/>
                    </a:lnTo>
                    <a:cubicBezTo>
                      <a:pt x="48935" y="1744876"/>
                      <a:pt x="49198" y="1744086"/>
                      <a:pt x="49462" y="1743207"/>
                    </a:cubicBezTo>
                    <a:cubicBezTo>
                      <a:pt x="51658" y="1736091"/>
                      <a:pt x="53152" y="1730556"/>
                      <a:pt x="52537" y="1725548"/>
                    </a:cubicBezTo>
                    <a:lnTo>
                      <a:pt x="46299" y="1734949"/>
                    </a:lnTo>
                    <a:lnTo>
                      <a:pt x="41818" y="1723001"/>
                    </a:lnTo>
                    <a:cubicBezTo>
                      <a:pt x="40588" y="1719662"/>
                      <a:pt x="41555" y="1717290"/>
                      <a:pt x="42258" y="1716148"/>
                    </a:cubicBezTo>
                    <a:cubicBezTo>
                      <a:pt x="43488" y="1714215"/>
                      <a:pt x="45420" y="1712985"/>
                      <a:pt x="47968" y="1712634"/>
                    </a:cubicBezTo>
                    <a:cubicBezTo>
                      <a:pt x="47705" y="1710174"/>
                      <a:pt x="47968" y="1707714"/>
                      <a:pt x="48232" y="1705694"/>
                    </a:cubicBezTo>
                    <a:lnTo>
                      <a:pt x="48232" y="1705342"/>
                    </a:lnTo>
                    <a:cubicBezTo>
                      <a:pt x="48495" y="1703146"/>
                      <a:pt x="49022" y="1701125"/>
                      <a:pt x="49462" y="1699280"/>
                    </a:cubicBezTo>
                    <a:cubicBezTo>
                      <a:pt x="49989" y="1697347"/>
                      <a:pt x="50428" y="1695502"/>
                      <a:pt x="50428" y="1694009"/>
                    </a:cubicBezTo>
                    <a:cubicBezTo>
                      <a:pt x="50340" y="1690758"/>
                      <a:pt x="49989" y="1687420"/>
                      <a:pt x="49550" y="1683906"/>
                    </a:cubicBezTo>
                    <a:cubicBezTo>
                      <a:pt x="49198" y="1680919"/>
                      <a:pt x="48759" y="1677756"/>
                      <a:pt x="48671" y="1674593"/>
                    </a:cubicBezTo>
                    <a:cubicBezTo>
                      <a:pt x="48671" y="1674418"/>
                      <a:pt x="48671" y="1674242"/>
                      <a:pt x="48671" y="1674066"/>
                    </a:cubicBezTo>
                    <a:cubicBezTo>
                      <a:pt x="45420" y="1672748"/>
                      <a:pt x="43839" y="1669234"/>
                      <a:pt x="43488" y="1668443"/>
                    </a:cubicBezTo>
                    <a:cubicBezTo>
                      <a:pt x="42433" y="1665896"/>
                      <a:pt x="42785" y="1663172"/>
                      <a:pt x="44542" y="1661240"/>
                    </a:cubicBezTo>
                    <a:cubicBezTo>
                      <a:pt x="46563" y="1658955"/>
                      <a:pt x="47002" y="1656056"/>
                      <a:pt x="47529" y="1651400"/>
                    </a:cubicBezTo>
                    <a:cubicBezTo>
                      <a:pt x="47792" y="1648852"/>
                      <a:pt x="48144" y="1646129"/>
                      <a:pt x="48935" y="1643405"/>
                    </a:cubicBezTo>
                    <a:lnTo>
                      <a:pt x="49198" y="1642615"/>
                    </a:lnTo>
                    <a:cubicBezTo>
                      <a:pt x="52009" y="1632775"/>
                      <a:pt x="53239" y="1626977"/>
                      <a:pt x="47441" y="1621793"/>
                    </a:cubicBezTo>
                    <a:cubicBezTo>
                      <a:pt x="44805" y="1619421"/>
                      <a:pt x="43575" y="1616786"/>
                      <a:pt x="44015" y="1613974"/>
                    </a:cubicBezTo>
                    <a:cubicBezTo>
                      <a:pt x="44366" y="1611778"/>
                      <a:pt x="45508" y="1609933"/>
                      <a:pt x="47617" y="1608615"/>
                    </a:cubicBezTo>
                    <a:cubicBezTo>
                      <a:pt x="49637" y="1603432"/>
                      <a:pt x="50692" y="1597633"/>
                      <a:pt x="50867" y="1590957"/>
                    </a:cubicBezTo>
                    <a:cubicBezTo>
                      <a:pt x="48759" y="1591220"/>
                      <a:pt x="46475" y="1590517"/>
                      <a:pt x="44190" y="1589024"/>
                    </a:cubicBezTo>
                    <a:cubicBezTo>
                      <a:pt x="39446" y="1585861"/>
                      <a:pt x="40940" y="1579711"/>
                      <a:pt x="43136" y="1574440"/>
                    </a:cubicBezTo>
                    <a:lnTo>
                      <a:pt x="32330" y="1567236"/>
                    </a:lnTo>
                    <a:lnTo>
                      <a:pt x="22930" y="1570750"/>
                    </a:lnTo>
                    <a:cubicBezTo>
                      <a:pt x="20294" y="1571717"/>
                      <a:pt x="18186" y="1571277"/>
                      <a:pt x="16868" y="1570662"/>
                    </a:cubicBezTo>
                    <a:cubicBezTo>
                      <a:pt x="16341" y="1573649"/>
                      <a:pt x="15814" y="1576636"/>
                      <a:pt x="15199" y="1579623"/>
                    </a:cubicBezTo>
                    <a:cubicBezTo>
                      <a:pt x="14935" y="1581029"/>
                      <a:pt x="14584" y="1582523"/>
                      <a:pt x="14320" y="1583928"/>
                    </a:cubicBezTo>
                    <a:cubicBezTo>
                      <a:pt x="13705" y="1587355"/>
                      <a:pt x="14232" y="1591220"/>
                      <a:pt x="14847" y="1595349"/>
                    </a:cubicBezTo>
                    <a:cubicBezTo>
                      <a:pt x="15726" y="1601060"/>
                      <a:pt x="16692" y="1607473"/>
                      <a:pt x="14584" y="1614150"/>
                    </a:cubicBezTo>
                    <a:cubicBezTo>
                      <a:pt x="19591" y="1626010"/>
                      <a:pt x="17571" y="1638573"/>
                      <a:pt x="15989" y="1648764"/>
                    </a:cubicBezTo>
                    <a:lnTo>
                      <a:pt x="15814" y="1649731"/>
                    </a:lnTo>
                    <a:cubicBezTo>
                      <a:pt x="14232" y="1659922"/>
                      <a:pt x="16429" y="1668795"/>
                      <a:pt x="18713" y="1678195"/>
                    </a:cubicBezTo>
                    <a:cubicBezTo>
                      <a:pt x="18889" y="1678986"/>
                      <a:pt x="19152" y="1679864"/>
                      <a:pt x="19416" y="1680655"/>
                    </a:cubicBezTo>
                    <a:cubicBezTo>
                      <a:pt x="19504" y="1681094"/>
                      <a:pt x="19679" y="1681534"/>
                      <a:pt x="19767" y="1681973"/>
                    </a:cubicBezTo>
                    <a:cubicBezTo>
                      <a:pt x="21788" y="1679952"/>
                      <a:pt x="24336" y="1680216"/>
                      <a:pt x="25302" y="1680392"/>
                    </a:cubicBezTo>
                    <a:cubicBezTo>
                      <a:pt x="26795" y="1680655"/>
                      <a:pt x="28113" y="1681007"/>
                      <a:pt x="29431" y="1681358"/>
                    </a:cubicBezTo>
                    <a:lnTo>
                      <a:pt x="48056" y="1686190"/>
                    </a:lnTo>
                    <a:lnTo>
                      <a:pt x="31012" y="1693833"/>
                    </a:lnTo>
                    <a:cubicBezTo>
                      <a:pt x="26971" y="1695590"/>
                      <a:pt x="24423" y="1695327"/>
                      <a:pt x="22403" y="1694888"/>
                    </a:cubicBezTo>
                    <a:lnTo>
                      <a:pt x="20119" y="1694448"/>
                    </a:lnTo>
                    <a:cubicBezTo>
                      <a:pt x="18098" y="1702706"/>
                      <a:pt x="18801" y="1711316"/>
                      <a:pt x="19591" y="1720365"/>
                    </a:cubicBezTo>
                    <a:cubicBezTo>
                      <a:pt x="20382" y="1729326"/>
                      <a:pt x="21085" y="1738639"/>
                      <a:pt x="19240" y="1748127"/>
                    </a:cubicBezTo>
                    <a:cubicBezTo>
                      <a:pt x="19240" y="1748478"/>
                      <a:pt x="19328" y="1748830"/>
                      <a:pt x="19416" y="1749093"/>
                    </a:cubicBezTo>
                    <a:lnTo>
                      <a:pt x="39534" y="1728975"/>
                    </a:lnTo>
                    <a:lnTo>
                      <a:pt x="43839" y="1749269"/>
                    </a:lnTo>
                    <a:lnTo>
                      <a:pt x="39007" y="1751465"/>
                    </a:lnTo>
                    <a:cubicBezTo>
                      <a:pt x="34966" y="1753222"/>
                      <a:pt x="32418" y="1752959"/>
                      <a:pt x="30310" y="1752520"/>
                    </a:cubicBezTo>
                    <a:lnTo>
                      <a:pt x="19591" y="1750235"/>
                    </a:lnTo>
                    <a:cubicBezTo>
                      <a:pt x="20206" y="1753310"/>
                      <a:pt x="21261" y="1756561"/>
                      <a:pt x="22491" y="1759899"/>
                    </a:cubicBezTo>
                    <a:cubicBezTo>
                      <a:pt x="25214" y="1767894"/>
                      <a:pt x="28377" y="1776855"/>
                      <a:pt x="25214" y="1786958"/>
                    </a:cubicBezTo>
                    <a:cubicBezTo>
                      <a:pt x="27762" y="1792581"/>
                      <a:pt x="27498" y="1798555"/>
                      <a:pt x="27235" y="1803563"/>
                    </a:cubicBezTo>
                    <a:cubicBezTo>
                      <a:pt x="26883" y="1809888"/>
                      <a:pt x="26883" y="1813666"/>
                      <a:pt x="29958" y="1816653"/>
                    </a:cubicBezTo>
                    <a:cubicBezTo>
                      <a:pt x="30310" y="1817004"/>
                      <a:pt x="30661" y="1817531"/>
                      <a:pt x="31012" y="1818059"/>
                    </a:cubicBezTo>
                    <a:cubicBezTo>
                      <a:pt x="33297" y="1818761"/>
                      <a:pt x="36196" y="1820694"/>
                      <a:pt x="37162" y="1825790"/>
                    </a:cubicBezTo>
                    <a:cubicBezTo>
                      <a:pt x="37426" y="1827195"/>
                      <a:pt x="37865" y="1832027"/>
                      <a:pt x="31364" y="1833697"/>
                    </a:cubicBezTo>
                    <a:lnTo>
                      <a:pt x="29695" y="1833960"/>
                    </a:lnTo>
                    <a:close/>
                    <a:moveTo>
                      <a:pt x="38216" y="1895282"/>
                    </a:moveTo>
                    <a:cubicBezTo>
                      <a:pt x="38216" y="1895282"/>
                      <a:pt x="38216" y="1895282"/>
                      <a:pt x="38216" y="1895282"/>
                    </a:cubicBezTo>
                    <a:cubicBezTo>
                      <a:pt x="38216" y="1895282"/>
                      <a:pt x="38216" y="1895282"/>
                      <a:pt x="38216" y="1895282"/>
                    </a:cubicBezTo>
                    <a:close/>
                    <a:moveTo>
                      <a:pt x="68965" y="1894843"/>
                    </a:moveTo>
                    <a:cubicBezTo>
                      <a:pt x="70283" y="1894843"/>
                      <a:pt x="71601" y="1894843"/>
                      <a:pt x="72919" y="1894843"/>
                    </a:cubicBezTo>
                    <a:cubicBezTo>
                      <a:pt x="73446" y="1894843"/>
                      <a:pt x="73797" y="1894843"/>
                      <a:pt x="74149" y="1894755"/>
                    </a:cubicBezTo>
                    <a:cubicBezTo>
                      <a:pt x="74149" y="1894667"/>
                      <a:pt x="74149" y="1894579"/>
                      <a:pt x="74149" y="1894491"/>
                    </a:cubicBezTo>
                    <a:cubicBezTo>
                      <a:pt x="73973" y="1892383"/>
                      <a:pt x="73534" y="1890274"/>
                      <a:pt x="73182" y="1887990"/>
                    </a:cubicBezTo>
                    <a:lnTo>
                      <a:pt x="72655" y="1889923"/>
                    </a:lnTo>
                    <a:cubicBezTo>
                      <a:pt x="71864" y="1892471"/>
                      <a:pt x="70459" y="1893964"/>
                      <a:pt x="68965" y="1894843"/>
                    </a:cubicBezTo>
                    <a:close/>
                    <a:moveTo>
                      <a:pt x="62200" y="1883597"/>
                    </a:moveTo>
                    <a:cubicBezTo>
                      <a:pt x="61234" y="1884124"/>
                      <a:pt x="60268" y="1885179"/>
                      <a:pt x="59828" y="1886584"/>
                    </a:cubicBezTo>
                    <a:lnTo>
                      <a:pt x="62113" y="1887199"/>
                    </a:lnTo>
                    <a:lnTo>
                      <a:pt x="62288" y="1887024"/>
                    </a:lnTo>
                    <a:lnTo>
                      <a:pt x="62200" y="1883597"/>
                    </a:lnTo>
                    <a:close/>
                    <a:moveTo>
                      <a:pt x="21436" y="1862952"/>
                    </a:moveTo>
                    <a:cubicBezTo>
                      <a:pt x="21436" y="1862952"/>
                      <a:pt x="21436" y="1862952"/>
                      <a:pt x="21436" y="1862952"/>
                    </a:cubicBezTo>
                    <a:cubicBezTo>
                      <a:pt x="21436" y="1862952"/>
                      <a:pt x="21436" y="1862952"/>
                      <a:pt x="21436" y="1862952"/>
                    </a:cubicBezTo>
                    <a:close/>
                    <a:moveTo>
                      <a:pt x="56226" y="1843887"/>
                    </a:moveTo>
                    <a:cubicBezTo>
                      <a:pt x="55611" y="1843887"/>
                      <a:pt x="54996" y="1843975"/>
                      <a:pt x="54645" y="1844151"/>
                    </a:cubicBezTo>
                    <a:lnTo>
                      <a:pt x="56490" y="1849071"/>
                    </a:lnTo>
                    <a:lnTo>
                      <a:pt x="58159" y="1848895"/>
                    </a:lnTo>
                    <a:lnTo>
                      <a:pt x="57369" y="1844678"/>
                    </a:lnTo>
                    <a:cubicBezTo>
                      <a:pt x="57281" y="1844415"/>
                      <a:pt x="57281" y="1844151"/>
                      <a:pt x="57193" y="1843975"/>
                    </a:cubicBezTo>
                    <a:cubicBezTo>
                      <a:pt x="56929" y="1843975"/>
                      <a:pt x="56578" y="1843887"/>
                      <a:pt x="56226" y="1843887"/>
                    </a:cubicBezTo>
                    <a:close/>
                    <a:moveTo>
                      <a:pt x="3106509" y="1833082"/>
                    </a:moveTo>
                    <a:cubicBezTo>
                      <a:pt x="3107388" y="1833169"/>
                      <a:pt x="3108091" y="1832994"/>
                      <a:pt x="3108530" y="1832818"/>
                    </a:cubicBezTo>
                    <a:lnTo>
                      <a:pt x="3106685" y="1827810"/>
                    </a:lnTo>
                    <a:lnTo>
                      <a:pt x="3105016" y="1827986"/>
                    </a:lnTo>
                    <a:cubicBezTo>
                      <a:pt x="3105192" y="1829128"/>
                      <a:pt x="3105192" y="1830182"/>
                      <a:pt x="3105104" y="1831149"/>
                    </a:cubicBezTo>
                    <a:cubicBezTo>
                      <a:pt x="3105543" y="1831764"/>
                      <a:pt x="3105982" y="1832379"/>
                      <a:pt x="3106509" y="1833082"/>
                    </a:cubicBezTo>
                    <a:close/>
                    <a:moveTo>
                      <a:pt x="3136204" y="1833082"/>
                    </a:moveTo>
                    <a:cubicBezTo>
                      <a:pt x="3136204" y="1833082"/>
                      <a:pt x="3136204" y="1833082"/>
                      <a:pt x="3136204" y="1833082"/>
                    </a:cubicBezTo>
                    <a:lnTo>
                      <a:pt x="3136204" y="1833082"/>
                    </a:lnTo>
                    <a:close/>
                    <a:moveTo>
                      <a:pt x="3149031" y="1801630"/>
                    </a:moveTo>
                    <a:lnTo>
                      <a:pt x="3149031" y="1801630"/>
                    </a:lnTo>
                    <a:cubicBezTo>
                      <a:pt x="3149031" y="1801630"/>
                      <a:pt x="3149031" y="1801630"/>
                      <a:pt x="3149031" y="1801630"/>
                    </a:cubicBezTo>
                    <a:close/>
                    <a:moveTo>
                      <a:pt x="3139103" y="1787925"/>
                    </a:moveTo>
                    <a:lnTo>
                      <a:pt x="3139367" y="1790297"/>
                    </a:lnTo>
                    <a:cubicBezTo>
                      <a:pt x="3139455" y="1789242"/>
                      <a:pt x="3139279" y="1788452"/>
                      <a:pt x="3139103" y="1787925"/>
                    </a:cubicBezTo>
                    <a:close/>
                    <a:moveTo>
                      <a:pt x="3130230" y="1778085"/>
                    </a:moveTo>
                    <a:lnTo>
                      <a:pt x="3124871" y="1778700"/>
                    </a:lnTo>
                    <a:cubicBezTo>
                      <a:pt x="3124959" y="1779491"/>
                      <a:pt x="3125662" y="1781336"/>
                      <a:pt x="3127594" y="1782478"/>
                    </a:cubicBezTo>
                    <a:cubicBezTo>
                      <a:pt x="3129439" y="1783620"/>
                      <a:pt x="3131284" y="1783356"/>
                      <a:pt x="3132163" y="1783093"/>
                    </a:cubicBezTo>
                    <a:lnTo>
                      <a:pt x="3130230" y="1778085"/>
                    </a:lnTo>
                    <a:close/>
                    <a:moveTo>
                      <a:pt x="3131460" y="1753310"/>
                    </a:moveTo>
                    <a:cubicBezTo>
                      <a:pt x="3131899" y="1753398"/>
                      <a:pt x="3132426" y="1753310"/>
                      <a:pt x="3132866" y="1753310"/>
                    </a:cubicBezTo>
                    <a:lnTo>
                      <a:pt x="3132514" y="1752607"/>
                    </a:lnTo>
                    <a:lnTo>
                      <a:pt x="3131460" y="1753310"/>
                    </a:lnTo>
                    <a:close/>
                    <a:moveTo>
                      <a:pt x="18889" y="1748654"/>
                    </a:moveTo>
                    <a:cubicBezTo>
                      <a:pt x="18889" y="1748654"/>
                      <a:pt x="18889" y="1748654"/>
                      <a:pt x="18889" y="1748654"/>
                    </a:cubicBezTo>
                    <a:cubicBezTo>
                      <a:pt x="18889" y="1748654"/>
                      <a:pt x="18889" y="1748654"/>
                      <a:pt x="18889" y="1748654"/>
                    </a:cubicBezTo>
                    <a:close/>
                    <a:moveTo>
                      <a:pt x="49022" y="1720102"/>
                    </a:moveTo>
                    <a:lnTo>
                      <a:pt x="49637" y="1725461"/>
                    </a:lnTo>
                    <a:cubicBezTo>
                      <a:pt x="50165" y="1725373"/>
                      <a:pt x="51307" y="1725021"/>
                      <a:pt x="52273" y="1724143"/>
                    </a:cubicBezTo>
                    <a:cubicBezTo>
                      <a:pt x="51922" y="1722561"/>
                      <a:pt x="51394" y="1721068"/>
                      <a:pt x="50604" y="1719487"/>
                    </a:cubicBezTo>
                    <a:lnTo>
                      <a:pt x="49022" y="1720102"/>
                    </a:lnTo>
                    <a:close/>
                    <a:moveTo>
                      <a:pt x="27762" y="1689528"/>
                    </a:moveTo>
                    <a:lnTo>
                      <a:pt x="26971" y="1692603"/>
                    </a:lnTo>
                    <a:cubicBezTo>
                      <a:pt x="28201" y="1691988"/>
                      <a:pt x="29080" y="1691110"/>
                      <a:pt x="29695" y="1690056"/>
                    </a:cubicBezTo>
                    <a:lnTo>
                      <a:pt x="27762" y="1689528"/>
                    </a:lnTo>
                    <a:close/>
                    <a:moveTo>
                      <a:pt x="3114680" y="1679074"/>
                    </a:moveTo>
                    <a:cubicBezTo>
                      <a:pt x="3115910" y="1679864"/>
                      <a:pt x="3117491" y="1680304"/>
                      <a:pt x="3119248" y="1680040"/>
                    </a:cubicBezTo>
                    <a:cubicBezTo>
                      <a:pt x="3120302" y="1679689"/>
                      <a:pt x="3121884" y="1678107"/>
                      <a:pt x="3121972" y="1676175"/>
                    </a:cubicBezTo>
                    <a:lnTo>
                      <a:pt x="3116085" y="1675911"/>
                    </a:lnTo>
                    <a:lnTo>
                      <a:pt x="3115207" y="1676175"/>
                    </a:lnTo>
                    <a:cubicBezTo>
                      <a:pt x="3115031" y="1677229"/>
                      <a:pt x="3114856" y="1678195"/>
                      <a:pt x="3114680" y="1679074"/>
                    </a:cubicBezTo>
                    <a:close/>
                    <a:moveTo>
                      <a:pt x="3102205" y="1675384"/>
                    </a:moveTo>
                    <a:lnTo>
                      <a:pt x="3102205" y="1675384"/>
                    </a:lnTo>
                    <a:lnTo>
                      <a:pt x="3102205" y="1675384"/>
                    </a:lnTo>
                    <a:close/>
                    <a:moveTo>
                      <a:pt x="3139718" y="1666862"/>
                    </a:moveTo>
                    <a:cubicBezTo>
                      <a:pt x="3139718" y="1666862"/>
                      <a:pt x="3139806" y="1666862"/>
                      <a:pt x="3139718" y="1666862"/>
                    </a:cubicBezTo>
                    <a:lnTo>
                      <a:pt x="3139718" y="1666862"/>
                    </a:lnTo>
                    <a:close/>
                    <a:moveTo>
                      <a:pt x="3138488" y="1666599"/>
                    </a:moveTo>
                    <a:cubicBezTo>
                      <a:pt x="3138576" y="1666599"/>
                      <a:pt x="3138576" y="1666599"/>
                      <a:pt x="3138664" y="1666686"/>
                    </a:cubicBezTo>
                    <a:cubicBezTo>
                      <a:pt x="3139279" y="1666511"/>
                      <a:pt x="3140245" y="1666159"/>
                      <a:pt x="3141036" y="1665281"/>
                    </a:cubicBezTo>
                    <a:cubicBezTo>
                      <a:pt x="3141212" y="1665105"/>
                      <a:pt x="3141387" y="1664842"/>
                      <a:pt x="3141563" y="1664666"/>
                    </a:cubicBezTo>
                    <a:lnTo>
                      <a:pt x="3138488" y="1666599"/>
                    </a:lnTo>
                    <a:close/>
                    <a:moveTo>
                      <a:pt x="3139806" y="1629085"/>
                    </a:moveTo>
                    <a:cubicBezTo>
                      <a:pt x="3139015" y="1629173"/>
                      <a:pt x="3137170" y="1629876"/>
                      <a:pt x="3136028" y="1631809"/>
                    </a:cubicBezTo>
                    <a:cubicBezTo>
                      <a:pt x="3134886" y="1633653"/>
                      <a:pt x="3135150" y="1635498"/>
                      <a:pt x="3135413" y="1636377"/>
                    </a:cubicBezTo>
                    <a:lnTo>
                      <a:pt x="3140333" y="1634532"/>
                    </a:lnTo>
                    <a:lnTo>
                      <a:pt x="3139806" y="1629085"/>
                    </a:lnTo>
                    <a:close/>
                    <a:moveTo>
                      <a:pt x="3133129" y="1595876"/>
                    </a:moveTo>
                    <a:lnTo>
                      <a:pt x="3147537" y="1604750"/>
                    </a:lnTo>
                    <a:cubicBezTo>
                      <a:pt x="3146834" y="1602729"/>
                      <a:pt x="3146483" y="1600093"/>
                      <a:pt x="3148240" y="1597546"/>
                    </a:cubicBezTo>
                    <a:cubicBezTo>
                      <a:pt x="3149997" y="1594998"/>
                      <a:pt x="3149646" y="1592099"/>
                      <a:pt x="3148855" y="1587179"/>
                    </a:cubicBezTo>
                    <a:cubicBezTo>
                      <a:pt x="3148328" y="1583840"/>
                      <a:pt x="3147625" y="1579887"/>
                      <a:pt x="3148240" y="1575846"/>
                    </a:cubicBezTo>
                    <a:cubicBezTo>
                      <a:pt x="3147976" y="1575934"/>
                      <a:pt x="3147713" y="1576021"/>
                      <a:pt x="3147449" y="1576109"/>
                    </a:cubicBezTo>
                    <a:cubicBezTo>
                      <a:pt x="3146834" y="1576285"/>
                      <a:pt x="3146307" y="1576461"/>
                      <a:pt x="3145956" y="1576548"/>
                    </a:cubicBezTo>
                    <a:lnTo>
                      <a:pt x="3131021" y="1582347"/>
                    </a:lnTo>
                    <a:lnTo>
                      <a:pt x="3137610" y="1567763"/>
                    </a:lnTo>
                    <a:cubicBezTo>
                      <a:pt x="3137786" y="1567324"/>
                      <a:pt x="3138049" y="1566621"/>
                      <a:pt x="3138225" y="1566006"/>
                    </a:cubicBezTo>
                    <a:cubicBezTo>
                      <a:pt x="3139015" y="1563458"/>
                      <a:pt x="3140158" y="1560032"/>
                      <a:pt x="3143408" y="1557924"/>
                    </a:cubicBezTo>
                    <a:cubicBezTo>
                      <a:pt x="3147537" y="1555200"/>
                      <a:pt x="3147625" y="1551949"/>
                      <a:pt x="3146747" y="1544043"/>
                    </a:cubicBezTo>
                    <a:lnTo>
                      <a:pt x="3146659" y="1543076"/>
                    </a:lnTo>
                    <a:cubicBezTo>
                      <a:pt x="3146219" y="1538596"/>
                      <a:pt x="3145077" y="1534115"/>
                      <a:pt x="3143935" y="1529371"/>
                    </a:cubicBezTo>
                    <a:cubicBezTo>
                      <a:pt x="3143232" y="1526472"/>
                      <a:pt x="3142530" y="1523397"/>
                      <a:pt x="3141915" y="1520322"/>
                    </a:cubicBezTo>
                    <a:cubicBezTo>
                      <a:pt x="3140772" y="1521113"/>
                      <a:pt x="3139279" y="1521816"/>
                      <a:pt x="3137258" y="1522167"/>
                    </a:cubicBezTo>
                    <a:cubicBezTo>
                      <a:pt x="3135765" y="1522431"/>
                      <a:pt x="3131021" y="1522782"/>
                      <a:pt x="3129351" y="1516369"/>
                    </a:cubicBezTo>
                    <a:lnTo>
                      <a:pt x="3129176" y="1515842"/>
                    </a:lnTo>
                    <a:lnTo>
                      <a:pt x="3127331" y="1509077"/>
                    </a:lnTo>
                    <a:lnTo>
                      <a:pt x="3142793" y="1505826"/>
                    </a:lnTo>
                    <a:cubicBezTo>
                      <a:pt x="3143672" y="1503981"/>
                      <a:pt x="3144199" y="1502049"/>
                      <a:pt x="3144550" y="1500116"/>
                    </a:cubicBezTo>
                    <a:lnTo>
                      <a:pt x="3123026" y="1494493"/>
                    </a:lnTo>
                    <a:lnTo>
                      <a:pt x="3124520" y="1488255"/>
                    </a:lnTo>
                    <a:cubicBezTo>
                      <a:pt x="3125837" y="1482984"/>
                      <a:pt x="3130142" y="1481139"/>
                      <a:pt x="3132426" y="1480085"/>
                    </a:cubicBezTo>
                    <a:lnTo>
                      <a:pt x="3138664" y="1477362"/>
                    </a:lnTo>
                    <a:lnTo>
                      <a:pt x="3144814" y="1493087"/>
                    </a:lnTo>
                    <a:cubicBezTo>
                      <a:pt x="3144638" y="1489925"/>
                      <a:pt x="3144199" y="1486762"/>
                      <a:pt x="3143759" y="1483599"/>
                    </a:cubicBezTo>
                    <a:lnTo>
                      <a:pt x="3143584" y="1482369"/>
                    </a:lnTo>
                    <a:cubicBezTo>
                      <a:pt x="3143057" y="1478767"/>
                      <a:pt x="3142442" y="1475165"/>
                      <a:pt x="3141827" y="1471651"/>
                    </a:cubicBezTo>
                    <a:cubicBezTo>
                      <a:pt x="3140245" y="1462426"/>
                      <a:pt x="3138664" y="1452850"/>
                      <a:pt x="3138752" y="1442923"/>
                    </a:cubicBezTo>
                    <a:cubicBezTo>
                      <a:pt x="3138752" y="1441781"/>
                      <a:pt x="3138840" y="1440727"/>
                      <a:pt x="3138927" y="1439672"/>
                    </a:cubicBezTo>
                    <a:cubicBezTo>
                      <a:pt x="3139015" y="1438179"/>
                      <a:pt x="3139191" y="1436510"/>
                      <a:pt x="3138927" y="1435719"/>
                    </a:cubicBezTo>
                    <a:cubicBezTo>
                      <a:pt x="3135853" y="1425704"/>
                      <a:pt x="3134095" y="1414634"/>
                      <a:pt x="3133481" y="1400841"/>
                    </a:cubicBezTo>
                    <a:cubicBezTo>
                      <a:pt x="3133129" y="1394340"/>
                      <a:pt x="3132514" y="1387839"/>
                      <a:pt x="3131460" y="1381513"/>
                    </a:cubicBezTo>
                    <a:cubicBezTo>
                      <a:pt x="3130669" y="1381777"/>
                      <a:pt x="3129966" y="1381865"/>
                      <a:pt x="3129439" y="1381952"/>
                    </a:cubicBezTo>
                    <a:cubicBezTo>
                      <a:pt x="3129264" y="1381952"/>
                      <a:pt x="3129088" y="1382040"/>
                      <a:pt x="3128912" y="1382040"/>
                    </a:cubicBezTo>
                    <a:lnTo>
                      <a:pt x="3117843" y="1385379"/>
                    </a:lnTo>
                    <a:lnTo>
                      <a:pt x="3120742" y="1374133"/>
                    </a:lnTo>
                    <a:cubicBezTo>
                      <a:pt x="3120742" y="1374046"/>
                      <a:pt x="3120742" y="1373870"/>
                      <a:pt x="3120830" y="1373694"/>
                    </a:cubicBezTo>
                    <a:cubicBezTo>
                      <a:pt x="3121005" y="1372288"/>
                      <a:pt x="3121357" y="1369653"/>
                      <a:pt x="3123553" y="1367632"/>
                    </a:cubicBezTo>
                    <a:cubicBezTo>
                      <a:pt x="3128561" y="1362800"/>
                      <a:pt x="3128209" y="1357705"/>
                      <a:pt x="3125486" y="1348041"/>
                    </a:cubicBezTo>
                    <a:cubicBezTo>
                      <a:pt x="3124783" y="1345405"/>
                      <a:pt x="3123905" y="1342770"/>
                      <a:pt x="3123114" y="1340134"/>
                    </a:cubicBezTo>
                    <a:cubicBezTo>
                      <a:pt x="3119775" y="1329328"/>
                      <a:pt x="3116349" y="1318083"/>
                      <a:pt x="3117755" y="1305344"/>
                    </a:cubicBezTo>
                    <a:cubicBezTo>
                      <a:pt x="3118370" y="1299985"/>
                      <a:pt x="3117667" y="1295065"/>
                      <a:pt x="3116173" y="1292957"/>
                    </a:cubicBezTo>
                    <a:cubicBezTo>
                      <a:pt x="3111341" y="1286280"/>
                      <a:pt x="3110902" y="1279515"/>
                      <a:pt x="3110551" y="1273629"/>
                    </a:cubicBezTo>
                    <a:cubicBezTo>
                      <a:pt x="3110375" y="1271432"/>
                      <a:pt x="3110287" y="1269324"/>
                      <a:pt x="3109936" y="1267391"/>
                    </a:cubicBezTo>
                    <a:cubicBezTo>
                      <a:pt x="3108618" y="1260099"/>
                      <a:pt x="3106422" y="1252719"/>
                      <a:pt x="3103786" y="1246745"/>
                    </a:cubicBezTo>
                    <a:cubicBezTo>
                      <a:pt x="3102995" y="1244900"/>
                      <a:pt x="3102380" y="1243143"/>
                      <a:pt x="3101853" y="1241474"/>
                    </a:cubicBezTo>
                    <a:lnTo>
                      <a:pt x="3092804" y="1255092"/>
                    </a:lnTo>
                    <a:lnTo>
                      <a:pt x="3088324" y="1243143"/>
                    </a:lnTo>
                    <a:cubicBezTo>
                      <a:pt x="3087094" y="1239805"/>
                      <a:pt x="3088060" y="1237433"/>
                      <a:pt x="3088763" y="1236291"/>
                    </a:cubicBezTo>
                    <a:cubicBezTo>
                      <a:pt x="3089993" y="1234270"/>
                      <a:pt x="3092014" y="1233128"/>
                      <a:pt x="3094737" y="1232777"/>
                    </a:cubicBezTo>
                    <a:lnTo>
                      <a:pt x="3099920" y="1232162"/>
                    </a:lnTo>
                    <a:cubicBezTo>
                      <a:pt x="3099833" y="1231107"/>
                      <a:pt x="3099657" y="1230141"/>
                      <a:pt x="3099569" y="1229175"/>
                    </a:cubicBezTo>
                    <a:cubicBezTo>
                      <a:pt x="3099481" y="1228033"/>
                      <a:pt x="3099130" y="1226627"/>
                      <a:pt x="3098778" y="1225221"/>
                    </a:cubicBezTo>
                    <a:cubicBezTo>
                      <a:pt x="3098075" y="1222410"/>
                      <a:pt x="3097285" y="1219159"/>
                      <a:pt x="3097636" y="1215645"/>
                    </a:cubicBezTo>
                    <a:cubicBezTo>
                      <a:pt x="3098163" y="1210989"/>
                      <a:pt x="3096582" y="1206684"/>
                      <a:pt x="3094825" y="1201589"/>
                    </a:cubicBezTo>
                    <a:cubicBezTo>
                      <a:pt x="3093683" y="1198250"/>
                      <a:pt x="3092453" y="1194824"/>
                      <a:pt x="3091750" y="1191046"/>
                    </a:cubicBezTo>
                    <a:cubicBezTo>
                      <a:pt x="3090169" y="1182173"/>
                      <a:pt x="3087182" y="1173651"/>
                      <a:pt x="3084019" y="1164690"/>
                    </a:cubicBezTo>
                    <a:cubicBezTo>
                      <a:pt x="3080593" y="1154938"/>
                      <a:pt x="3077078" y="1144835"/>
                      <a:pt x="3075409" y="1134117"/>
                    </a:cubicBezTo>
                    <a:cubicBezTo>
                      <a:pt x="3074970" y="1133502"/>
                      <a:pt x="3074531" y="1132623"/>
                      <a:pt x="3074355" y="1131569"/>
                    </a:cubicBezTo>
                    <a:cubicBezTo>
                      <a:pt x="3073301" y="1126474"/>
                      <a:pt x="3070753" y="1121554"/>
                      <a:pt x="3068029" y="1116283"/>
                    </a:cubicBezTo>
                    <a:cubicBezTo>
                      <a:pt x="3063725" y="1107936"/>
                      <a:pt x="3058893" y="1098448"/>
                      <a:pt x="3059859" y="1087027"/>
                    </a:cubicBezTo>
                    <a:cubicBezTo>
                      <a:pt x="3058717" y="1085270"/>
                      <a:pt x="3058102" y="1083425"/>
                      <a:pt x="3057926" y="1081668"/>
                    </a:cubicBezTo>
                    <a:lnTo>
                      <a:pt x="3037720" y="1091069"/>
                    </a:lnTo>
                    <a:lnTo>
                      <a:pt x="3038071" y="1062252"/>
                    </a:lnTo>
                    <a:lnTo>
                      <a:pt x="3047472" y="1067084"/>
                    </a:lnTo>
                    <a:cubicBezTo>
                      <a:pt x="3052479" y="1069632"/>
                      <a:pt x="3054236" y="1072619"/>
                      <a:pt x="3055554" y="1075431"/>
                    </a:cubicBezTo>
                    <a:lnTo>
                      <a:pt x="3057751" y="1080175"/>
                    </a:lnTo>
                    <a:cubicBezTo>
                      <a:pt x="3057663" y="1078681"/>
                      <a:pt x="3057839" y="1077363"/>
                      <a:pt x="3057926" y="1076397"/>
                    </a:cubicBezTo>
                    <a:cubicBezTo>
                      <a:pt x="3058014" y="1075870"/>
                      <a:pt x="3058014" y="1075079"/>
                      <a:pt x="3058014" y="1074640"/>
                    </a:cubicBezTo>
                    <a:cubicBezTo>
                      <a:pt x="3051162" y="1063395"/>
                      <a:pt x="3046945" y="1051271"/>
                      <a:pt x="3042903" y="1039586"/>
                    </a:cubicBezTo>
                    <a:cubicBezTo>
                      <a:pt x="3041146" y="1034666"/>
                      <a:pt x="3039389" y="1029571"/>
                      <a:pt x="3037456" y="1024739"/>
                    </a:cubicBezTo>
                    <a:cubicBezTo>
                      <a:pt x="3026738" y="997592"/>
                      <a:pt x="3015405" y="970094"/>
                      <a:pt x="3004511" y="943474"/>
                    </a:cubicBezTo>
                    <a:lnTo>
                      <a:pt x="3003896" y="941893"/>
                    </a:lnTo>
                    <a:cubicBezTo>
                      <a:pt x="3003545" y="942244"/>
                      <a:pt x="3003193" y="942596"/>
                      <a:pt x="3002930" y="942859"/>
                    </a:cubicBezTo>
                    <a:lnTo>
                      <a:pt x="3002139" y="943650"/>
                    </a:lnTo>
                    <a:lnTo>
                      <a:pt x="2994760" y="951030"/>
                    </a:lnTo>
                    <a:lnTo>
                      <a:pt x="2991333" y="941190"/>
                    </a:lnTo>
                    <a:cubicBezTo>
                      <a:pt x="2991245" y="940926"/>
                      <a:pt x="2991157" y="940663"/>
                      <a:pt x="2990982" y="940487"/>
                    </a:cubicBezTo>
                    <a:cubicBezTo>
                      <a:pt x="2990279" y="938994"/>
                      <a:pt x="2989225" y="936797"/>
                      <a:pt x="2989576" y="933986"/>
                    </a:cubicBezTo>
                    <a:cubicBezTo>
                      <a:pt x="2989840" y="932053"/>
                      <a:pt x="2990455" y="930472"/>
                      <a:pt x="2990894" y="929154"/>
                    </a:cubicBezTo>
                    <a:cubicBezTo>
                      <a:pt x="2991157" y="928451"/>
                      <a:pt x="2991509" y="927573"/>
                      <a:pt x="2991509" y="927221"/>
                    </a:cubicBezTo>
                    <a:lnTo>
                      <a:pt x="2991597" y="926255"/>
                    </a:lnTo>
                    <a:cubicBezTo>
                      <a:pt x="2992124" y="920896"/>
                      <a:pt x="2992388" y="917382"/>
                      <a:pt x="2990367" y="914219"/>
                    </a:cubicBezTo>
                    <a:cubicBezTo>
                      <a:pt x="2989400" y="912725"/>
                      <a:pt x="2988522" y="911232"/>
                      <a:pt x="2987556" y="909738"/>
                    </a:cubicBezTo>
                    <a:cubicBezTo>
                      <a:pt x="2979736" y="897263"/>
                      <a:pt x="2971654" y="884349"/>
                      <a:pt x="2968140" y="868535"/>
                    </a:cubicBezTo>
                    <a:cubicBezTo>
                      <a:pt x="2967788" y="866778"/>
                      <a:pt x="2967173" y="865109"/>
                      <a:pt x="2966471" y="863352"/>
                    </a:cubicBezTo>
                    <a:lnTo>
                      <a:pt x="2953556" y="882767"/>
                    </a:lnTo>
                    <a:lnTo>
                      <a:pt x="2949076" y="870819"/>
                    </a:lnTo>
                    <a:cubicBezTo>
                      <a:pt x="2947845" y="867481"/>
                      <a:pt x="2948812" y="865109"/>
                      <a:pt x="2949515" y="863967"/>
                    </a:cubicBezTo>
                    <a:cubicBezTo>
                      <a:pt x="2950745" y="861946"/>
                      <a:pt x="2952765" y="860804"/>
                      <a:pt x="2955489" y="860452"/>
                    </a:cubicBezTo>
                    <a:lnTo>
                      <a:pt x="2964450" y="859486"/>
                    </a:lnTo>
                    <a:cubicBezTo>
                      <a:pt x="2963044" y="856938"/>
                      <a:pt x="2961463" y="854478"/>
                      <a:pt x="2959794" y="851843"/>
                    </a:cubicBezTo>
                    <a:cubicBezTo>
                      <a:pt x="2956894" y="847362"/>
                      <a:pt x="2953908" y="842706"/>
                      <a:pt x="2951711" y="837347"/>
                    </a:cubicBezTo>
                    <a:cubicBezTo>
                      <a:pt x="2948285" y="829001"/>
                      <a:pt x="2943892" y="821182"/>
                      <a:pt x="2939324" y="812924"/>
                    </a:cubicBezTo>
                    <a:cubicBezTo>
                      <a:pt x="2937040" y="808794"/>
                      <a:pt x="2934580" y="804490"/>
                      <a:pt x="2932383" y="800097"/>
                    </a:cubicBezTo>
                    <a:lnTo>
                      <a:pt x="2932295" y="799833"/>
                    </a:lnTo>
                    <a:cubicBezTo>
                      <a:pt x="2932120" y="799482"/>
                      <a:pt x="2931944" y="799130"/>
                      <a:pt x="2931768" y="798867"/>
                    </a:cubicBezTo>
                    <a:cubicBezTo>
                      <a:pt x="2931505" y="799218"/>
                      <a:pt x="2931153" y="799570"/>
                      <a:pt x="2930890" y="799833"/>
                    </a:cubicBezTo>
                    <a:cubicBezTo>
                      <a:pt x="2929572" y="801239"/>
                      <a:pt x="2928166" y="802030"/>
                      <a:pt x="2927200" y="802469"/>
                    </a:cubicBezTo>
                    <a:cubicBezTo>
                      <a:pt x="2927024" y="802557"/>
                      <a:pt x="2926849" y="802645"/>
                      <a:pt x="2926673" y="802732"/>
                    </a:cubicBezTo>
                    <a:lnTo>
                      <a:pt x="2920611" y="806422"/>
                    </a:lnTo>
                    <a:lnTo>
                      <a:pt x="2946352" y="856148"/>
                    </a:lnTo>
                    <a:lnTo>
                      <a:pt x="2943804" y="854478"/>
                    </a:lnTo>
                    <a:lnTo>
                      <a:pt x="2949515" y="874245"/>
                    </a:lnTo>
                    <a:lnTo>
                      <a:pt x="2935195" y="873718"/>
                    </a:lnTo>
                    <a:cubicBezTo>
                      <a:pt x="2936952" y="876003"/>
                      <a:pt x="2938884" y="877935"/>
                      <a:pt x="2941344" y="879517"/>
                    </a:cubicBezTo>
                    <a:cubicBezTo>
                      <a:pt x="2943277" y="880834"/>
                      <a:pt x="2946176" y="883997"/>
                      <a:pt x="2946791" y="887072"/>
                    </a:cubicBezTo>
                    <a:cubicBezTo>
                      <a:pt x="2947143" y="888917"/>
                      <a:pt x="2946704" y="890762"/>
                      <a:pt x="2945649" y="892255"/>
                    </a:cubicBezTo>
                    <a:cubicBezTo>
                      <a:pt x="2944156" y="894364"/>
                      <a:pt x="2944419" y="895506"/>
                      <a:pt x="2947231" y="900514"/>
                    </a:cubicBezTo>
                    <a:cubicBezTo>
                      <a:pt x="2948373" y="902534"/>
                      <a:pt x="2949515" y="904555"/>
                      <a:pt x="2950305" y="906927"/>
                    </a:cubicBezTo>
                    <a:lnTo>
                      <a:pt x="2950569" y="907806"/>
                    </a:lnTo>
                    <a:cubicBezTo>
                      <a:pt x="2952677" y="914219"/>
                      <a:pt x="2954259" y="918172"/>
                      <a:pt x="2958739" y="919227"/>
                    </a:cubicBezTo>
                    <a:cubicBezTo>
                      <a:pt x="2961024" y="919754"/>
                      <a:pt x="2962693" y="921247"/>
                      <a:pt x="2963747" y="922916"/>
                    </a:cubicBezTo>
                    <a:cubicBezTo>
                      <a:pt x="2964977" y="922301"/>
                      <a:pt x="2966734" y="921950"/>
                      <a:pt x="2969018" y="922565"/>
                    </a:cubicBezTo>
                    <a:cubicBezTo>
                      <a:pt x="2970687" y="923004"/>
                      <a:pt x="2974553" y="924322"/>
                      <a:pt x="2975783" y="928188"/>
                    </a:cubicBezTo>
                    <a:cubicBezTo>
                      <a:pt x="2976486" y="930472"/>
                      <a:pt x="2976574" y="933107"/>
                      <a:pt x="2976135" y="936270"/>
                    </a:cubicBezTo>
                    <a:cubicBezTo>
                      <a:pt x="2975783" y="938203"/>
                      <a:pt x="2975080" y="939696"/>
                      <a:pt x="2974465" y="940751"/>
                    </a:cubicBezTo>
                    <a:cubicBezTo>
                      <a:pt x="2974290" y="941014"/>
                      <a:pt x="2974202" y="941278"/>
                      <a:pt x="2974114" y="941541"/>
                    </a:cubicBezTo>
                    <a:lnTo>
                      <a:pt x="2970951" y="948745"/>
                    </a:lnTo>
                    <a:cubicBezTo>
                      <a:pt x="2976925" y="952962"/>
                      <a:pt x="2981845" y="958058"/>
                      <a:pt x="2985271" y="963417"/>
                    </a:cubicBezTo>
                    <a:lnTo>
                      <a:pt x="2985447" y="963681"/>
                    </a:lnTo>
                    <a:cubicBezTo>
                      <a:pt x="2986062" y="964647"/>
                      <a:pt x="2986677" y="965525"/>
                      <a:pt x="2987028" y="966492"/>
                    </a:cubicBezTo>
                    <a:lnTo>
                      <a:pt x="2988434" y="965965"/>
                    </a:lnTo>
                    <a:cubicBezTo>
                      <a:pt x="2992739" y="964383"/>
                      <a:pt x="2996604" y="965438"/>
                      <a:pt x="2999064" y="968776"/>
                    </a:cubicBezTo>
                    <a:cubicBezTo>
                      <a:pt x="3000031" y="970094"/>
                      <a:pt x="3000997" y="971500"/>
                      <a:pt x="3001963" y="972905"/>
                    </a:cubicBezTo>
                    <a:lnTo>
                      <a:pt x="3009255" y="983272"/>
                    </a:lnTo>
                    <a:lnTo>
                      <a:pt x="2998537" y="984678"/>
                    </a:lnTo>
                    <a:cubicBezTo>
                      <a:pt x="2998186" y="984765"/>
                      <a:pt x="2997922" y="984765"/>
                      <a:pt x="2997571" y="984853"/>
                    </a:cubicBezTo>
                    <a:cubicBezTo>
                      <a:pt x="2996604" y="985029"/>
                      <a:pt x="2995462" y="985205"/>
                      <a:pt x="2994145" y="985205"/>
                    </a:cubicBezTo>
                    <a:cubicBezTo>
                      <a:pt x="2990630" y="985293"/>
                      <a:pt x="2987995" y="984326"/>
                      <a:pt x="2986150" y="982218"/>
                    </a:cubicBezTo>
                    <a:cubicBezTo>
                      <a:pt x="2985711" y="981778"/>
                      <a:pt x="2985447" y="981339"/>
                      <a:pt x="2985183" y="980900"/>
                    </a:cubicBezTo>
                    <a:lnTo>
                      <a:pt x="2983778" y="982306"/>
                    </a:lnTo>
                    <a:cubicBezTo>
                      <a:pt x="2985886" y="987050"/>
                      <a:pt x="2988170" y="991003"/>
                      <a:pt x="2992212" y="993639"/>
                    </a:cubicBezTo>
                    <a:cubicBezTo>
                      <a:pt x="2995111" y="995572"/>
                      <a:pt x="2996341" y="998910"/>
                      <a:pt x="2996868" y="1001721"/>
                    </a:cubicBezTo>
                    <a:lnTo>
                      <a:pt x="2998537" y="1001458"/>
                    </a:lnTo>
                    <a:cubicBezTo>
                      <a:pt x="2998889" y="1001458"/>
                      <a:pt x="2999152" y="1001370"/>
                      <a:pt x="2999504" y="1001282"/>
                    </a:cubicBezTo>
                    <a:cubicBezTo>
                      <a:pt x="3000470" y="1001106"/>
                      <a:pt x="3001612" y="1000931"/>
                      <a:pt x="3002930" y="1000931"/>
                    </a:cubicBezTo>
                    <a:cubicBezTo>
                      <a:pt x="3006444" y="1000843"/>
                      <a:pt x="3009080" y="1001809"/>
                      <a:pt x="3010925" y="1003918"/>
                    </a:cubicBezTo>
                    <a:cubicBezTo>
                      <a:pt x="3013648" y="1006905"/>
                      <a:pt x="3013121" y="1010594"/>
                      <a:pt x="3012945" y="1012352"/>
                    </a:cubicBezTo>
                    <a:cubicBezTo>
                      <a:pt x="3012945" y="1012439"/>
                      <a:pt x="3012945" y="1012527"/>
                      <a:pt x="3012945" y="1012615"/>
                    </a:cubicBezTo>
                    <a:lnTo>
                      <a:pt x="3014790" y="1017974"/>
                    </a:lnTo>
                    <a:lnTo>
                      <a:pt x="3008728" y="1020171"/>
                    </a:lnTo>
                    <a:cubicBezTo>
                      <a:pt x="3004599" y="1021664"/>
                      <a:pt x="3000909" y="1020786"/>
                      <a:pt x="2998449" y="1017798"/>
                    </a:cubicBezTo>
                    <a:cubicBezTo>
                      <a:pt x="3000470" y="1025178"/>
                      <a:pt x="3004950" y="1031416"/>
                      <a:pt x="3011891" y="1036599"/>
                    </a:cubicBezTo>
                    <a:cubicBezTo>
                      <a:pt x="3013999" y="1038181"/>
                      <a:pt x="3015230" y="1040113"/>
                      <a:pt x="3016196" y="1041607"/>
                    </a:cubicBezTo>
                    <a:cubicBezTo>
                      <a:pt x="3016459" y="1042046"/>
                      <a:pt x="3016723" y="1042485"/>
                      <a:pt x="3016987" y="1042837"/>
                    </a:cubicBezTo>
                    <a:lnTo>
                      <a:pt x="3017338" y="1043452"/>
                    </a:lnTo>
                    <a:lnTo>
                      <a:pt x="3024015" y="1054697"/>
                    </a:lnTo>
                    <a:lnTo>
                      <a:pt x="3013121" y="1058036"/>
                    </a:lnTo>
                    <a:cubicBezTo>
                      <a:pt x="3015054" y="1062340"/>
                      <a:pt x="3017250" y="1066557"/>
                      <a:pt x="3019622" y="1071038"/>
                    </a:cubicBezTo>
                    <a:cubicBezTo>
                      <a:pt x="3022258" y="1075958"/>
                      <a:pt x="3024893" y="1080965"/>
                      <a:pt x="3027177" y="1086324"/>
                    </a:cubicBezTo>
                    <a:cubicBezTo>
                      <a:pt x="3029462" y="1087642"/>
                      <a:pt x="3030516" y="1089399"/>
                      <a:pt x="3030955" y="1090805"/>
                    </a:cubicBezTo>
                    <a:cubicBezTo>
                      <a:pt x="3032009" y="1093880"/>
                      <a:pt x="3031043" y="1096691"/>
                      <a:pt x="3029813" y="1098712"/>
                    </a:cubicBezTo>
                    <a:cubicBezTo>
                      <a:pt x="3031131" y="1104159"/>
                      <a:pt x="3032800" y="1109430"/>
                      <a:pt x="3034821" y="1115404"/>
                    </a:cubicBezTo>
                    <a:cubicBezTo>
                      <a:pt x="3035172" y="1116546"/>
                      <a:pt x="3035524" y="1117688"/>
                      <a:pt x="3035875" y="1118830"/>
                    </a:cubicBezTo>
                    <a:cubicBezTo>
                      <a:pt x="3036754" y="1121730"/>
                      <a:pt x="3037632" y="1124453"/>
                      <a:pt x="3038862" y="1126386"/>
                    </a:cubicBezTo>
                    <a:cubicBezTo>
                      <a:pt x="3039301" y="1127001"/>
                      <a:pt x="3039829" y="1127704"/>
                      <a:pt x="3040443" y="1128494"/>
                    </a:cubicBezTo>
                    <a:cubicBezTo>
                      <a:pt x="3041849" y="1130251"/>
                      <a:pt x="3043694" y="1132448"/>
                      <a:pt x="3044661" y="1135523"/>
                    </a:cubicBezTo>
                    <a:lnTo>
                      <a:pt x="3056521" y="1133063"/>
                    </a:lnTo>
                    <a:lnTo>
                      <a:pt x="3056082" y="1141497"/>
                    </a:lnTo>
                    <a:cubicBezTo>
                      <a:pt x="3055994" y="1143605"/>
                      <a:pt x="3055027" y="1148613"/>
                      <a:pt x="3047911" y="1149931"/>
                    </a:cubicBezTo>
                    <a:cubicBezTo>
                      <a:pt x="3047472" y="1150018"/>
                      <a:pt x="3046857" y="1150106"/>
                      <a:pt x="3046154" y="1150018"/>
                    </a:cubicBezTo>
                    <a:cubicBezTo>
                      <a:pt x="3046418" y="1151424"/>
                      <a:pt x="3046769" y="1152918"/>
                      <a:pt x="3046857" y="1154499"/>
                    </a:cubicBezTo>
                    <a:cubicBezTo>
                      <a:pt x="3047384" y="1161615"/>
                      <a:pt x="3048614" y="1163196"/>
                      <a:pt x="3052040" y="1164339"/>
                    </a:cubicBezTo>
                    <a:cubicBezTo>
                      <a:pt x="3055554" y="1165569"/>
                      <a:pt x="3057223" y="1168556"/>
                      <a:pt x="3058278" y="1170576"/>
                    </a:cubicBezTo>
                    <a:cubicBezTo>
                      <a:pt x="3058541" y="1171015"/>
                      <a:pt x="3058805" y="1171543"/>
                      <a:pt x="3058893" y="1171718"/>
                    </a:cubicBezTo>
                    <a:lnTo>
                      <a:pt x="3063285" y="1178044"/>
                    </a:lnTo>
                    <a:lnTo>
                      <a:pt x="3056345" y="1181382"/>
                    </a:lnTo>
                    <a:cubicBezTo>
                      <a:pt x="3055730" y="1181646"/>
                      <a:pt x="3055115" y="1181909"/>
                      <a:pt x="3054412" y="1182173"/>
                    </a:cubicBezTo>
                    <a:cubicBezTo>
                      <a:pt x="3054061" y="1182349"/>
                      <a:pt x="3053622" y="1182524"/>
                      <a:pt x="3053270" y="1182700"/>
                    </a:cubicBezTo>
                    <a:cubicBezTo>
                      <a:pt x="3054061" y="1185160"/>
                      <a:pt x="3054851" y="1187708"/>
                      <a:pt x="3055554" y="1190080"/>
                    </a:cubicBezTo>
                    <a:cubicBezTo>
                      <a:pt x="3058805" y="1200798"/>
                      <a:pt x="3061880" y="1210901"/>
                      <a:pt x="3068557" y="1219247"/>
                    </a:cubicBezTo>
                    <a:cubicBezTo>
                      <a:pt x="3071280" y="1222586"/>
                      <a:pt x="3069875" y="1226451"/>
                      <a:pt x="3069172" y="1228296"/>
                    </a:cubicBezTo>
                    <a:cubicBezTo>
                      <a:pt x="3069084" y="1228560"/>
                      <a:pt x="3068996" y="1228823"/>
                      <a:pt x="3068908" y="1229087"/>
                    </a:cubicBezTo>
                    <a:lnTo>
                      <a:pt x="3068117" y="1232425"/>
                    </a:lnTo>
                    <a:cubicBezTo>
                      <a:pt x="3068996" y="1234270"/>
                      <a:pt x="3069875" y="1236291"/>
                      <a:pt x="3070314" y="1238663"/>
                    </a:cubicBezTo>
                    <a:cubicBezTo>
                      <a:pt x="3070577" y="1240332"/>
                      <a:pt x="3070841" y="1242089"/>
                      <a:pt x="3071104" y="1243758"/>
                    </a:cubicBezTo>
                    <a:cubicBezTo>
                      <a:pt x="3072247" y="1251314"/>
                      <a:pt x="3073213" y="1257903"/>
                      <a:pt x="3078045" y="1262823"/>
                    </a:cubicBezTo>
                    <a:cubicBezTo>
                      <a:pt x="3080153" y="1265019"/>
                      <a:pt x="3081032" y="1268445"/>
                      <a:pt x="3081208" y="1271081"/>
                    </a:cubicBezTo>
                    <a:cubicBezTo>
                      <a:pt x="3081208" y="1271081"/>
                      <a:pt x="3081208" y="1271081"/>
                      <a:pt x="3081208" y="1271081"/>
                    </a:cubicBezTo>
                    <a:cubicBezTo>
                      <a:pt x="3084370" y="1269851"/>
                      <a:pt x="3087006" y="1271169"/>
                      <a:pt x="3087885" y="1271608"/>
                    </a:cubicBezTo>
                    <a:lnTo>
                      <a:pt x="3099657" y="1277494"/>
                    </a:lnTo>
                    <a:lnTo>
                      <a:pt x="3081208" y="1286719"/>
                    </a:lnTo>
                    <a:cubicBezTo>
                      <a:pt x="3081208" y="1286895"/>
                      <a:pt x="3081120" y="1287070"/>
                      <a:pt x="3081120" y="1287158"/>
                    </a:cubicBezTo>
                    <a:cubicBezTo>
                      <a:pt x="3080241" y="1291024"/>
                      <a:pt x="3081295" y="1292781"/>
                      <a:pt x="3083316" y="1294362"/>
                    </a:cubicBezTo>
                    <a:cubicBezTo>
                      <a:pt x="3086479" y="1296822"/>
                      <a:pt x="3087533" y="1300512"/>
                      <a:pt x="3088412" y="1303411"/>
                    </a:cubicBezTo>
                    <a:cubicBezTo>
                      <a:pt x="3088675" y="1304290"/>
                      <a:pt x="3088939" y="1305168"/>
                      <a:pt x="3089202" y="1305783"/>
                    </a:cubicBezTo>
                    <a:cubicBezTo>
                      <a:pt x="3089466" y="1306486"/>
                      <a:pt x="3089729" y="1307101"/>
                      <a:pt x="3089993" y="1307804"/>
                    </a:cubicBezTo>
                    <a:lnTo>
                      <a:pt x="3093859" y="1317556"/>
                    </a:lnTo>
                    <a:lnTo>
                      <a:pt x="3086830" y="1317556"/>
                    </a:lnTo>
                    <a:cubicBezTo>
                      <a:pt x="3087797" y="1321421"/>
                      <a:pt x="3088324" y="1325375"/>
                      <a:pt x="3088763" y="1328977"/>
                    </a:cubicBezTo>
                    <a:cubicBezTo>
                      <a:pt x="3089729" y="1337147"/>
                      <a:pt x="3090608" y="1344175"/>
                      <a:pt x="3096494" y="1349007"/>
                    </a:cubicBezTo>
                    <a:cubicBezTo>
                      <a:pt x="3097724" y="1350062"/>
                      <a:pt x="3098603" y="1351379"/>
                      <a:pt x="3099042" y="1352785"/>
                    </a:cubicBezTo>
                    <a:cubicBezTo>
                      <a:pt x="3099481" y="1352785"/>
                      <a:pt x="3100008" y="1352785"/>
                      <a:pt x="3100535" y="1352785"/>
                    </a:cubicBezTo>
                    <a:cubicBezTo>
                      <a:pt x="3103874" y="1353136"/>
                      <a:pt x="3106685" y="1355333"/>
                      <a:pt x="3108267" y="1358847"/>
                    </a:cubicBezTo>
                    <a:cubicBezTo>
                      <a:pt x="3110463" y="1363767"/>
                      <a:pt x="3106597" y="1369741"/>
                      <a:pt x="3103083" y="1371674"/>
                    </a:cubicBezTo>
                    <a:cubicBezTo>
                      <a:pt x="3100360" y="1373079"/>
                      <a:pt x="3098075" y="1373343"/>
                      <a:pt x="3096318" y="1372991"/>
                    </a:cubicBezTo>
                    <a:cubicBezTo>
                      <a:pt x="3096143" y="1373606"/>
                      <a:pt x="3095879" y="1374221"/>
                      <a:pt x="3095703" y="1374836"/>
                    </a:cubicBezTo>
                    <a:cubicBezTo>
                      <a:pt x="3095967" y="1375012"/>
                      <a:pt x="3096143" y="1375276"/>
                      <a:pt x="3096406" y="1375539"/>
                    </a:cubicBezTo>
                    <a:cubicBezTo>
                      <a:pt x="3100448" y="1379844"/>
                      <a:pt x="3102995" y="1385027"/>
                      <a:pt x="3105367" y="1390035"/>
                    </a:cubicBezTo>
                    <a:cubicBezTo>
                      <a:pt x="3105807" y="1391001"/>
                      <a:pt x="3106246" y="1391880"/>
                      <a:pt x="3106685" y="1392758"/>
                    </a:cubicBezTo>
                    <a:cubicBezTo>
                      <a:pt x="3108091" y="1395570"/>
                      <a:pt x="3107476" y="1398205"/>
                      <a:pt x="3106773" y="1400050"/>
                    </a:cubicBezTo>
                    <a:lnTo>
                      <a:pt x="3108355" y="1399787"/>
                    </a:lnTo>
                    <a:cubicBezTo>
                      <a:pt x="3110287" y="1399347"/>
                      <a:pt x="3112044" y="1399523"/>
                      <a:pt x="3113626" y="1400314"/>
                    </a:cubicBezTo>
                    <a:cubicBezTo>
                      <a:pt x="3114944" y="1401017"/>
                      <a:pt x="3115734" y="1401895"/>
                      <a:pt x="3116085" y="1402335"/>
                    </a:cubicBezTo>
                    <a:lnTo>
                      <a:pt x="3116701" y="1402949"/>
                    </a:lnTo>
                    <a:lnTo>
                      <a:pt x="3117140" y="1403740"/>
                    </a:lnTo>
                    <a:cubicBezTo>
                      <a:pt x="3119073" y="1407254"/>
                      <a:pt x="3119600" y="1409451"/>
                      <a:pt x="3119951" y="1411559"/>
                    </a:cubicBezTo>
                    <a:lnTo>
                      <a:pt x="3121533" y="1420432"/>
                    </a:lnTo>
                    <a:lnTo>
                      <a:pt x="3112571" y="1419202"/>
                    </a:lnTo>
                    <a:cubicBezTo>
                      <a:pt x="3108267" y="1419027"/>
                      <a:pt x="3106422" y="1416742"/>
                      <a:pt x="3105631" y="1414898"/>
                    </a:cubicBezTo>
                    <a:cubicBezTo>
                      <a:pt x="3104928" y="1413228"/>
                      <a:pt x="3104401" y="1411647"/>
                      <a:pt x="3103874" y="1410066"/>
                    </a:cubicBezTo>
                    <a:lnTo>
                      <a:pt x="3103259" y="1412350"/>
                    </a:lnTo>
                    <a:lnTo>
                      <a:pt x="3101502" y="1410768"/>
                    </a:lnTo>
                    <a:cubicBezTo>
                      <a:pt x="3102468" y="1417885"/>
                      <a:pt x="3103610" y="1425089"/>
                      <a:pt x="3104752" y="1432205"/>
                    </a:cubicBezTo>
                    <a:cubicBezTo>
                      <a:pt x="3104928" y="1433171"/>
                      <a:pt x="3105280" y="1434313"/>
                      <a:pt x="3105719" y="1435455"/>
                    </a:cubicBezTo>
                    <a:cubicBezTo>
                      <a:pt x="3106685" y="1438355"/>
                      <a:pt x="3108179" y="1442659"/>
                      <a:pt x="3106949" y="1447403"/>
                    </a:cubicBezTo>
                    <a:cubicBezTo>
                      <a:pt x="3107212" y="1447316"/>
                      <a:pt x="3107476" y="1447316"/>
                      <a:pt x="3107739" y="1447316"/>
                    </a:cubicBezTo>
                    <a:lnTo>
                      <a:pt x="3121708" y="1445734"/>
                    </a:lnTo>
                    <a:lnTo>
                      <a:pt x="3107212" y="1467522"/>
                    </a:lnTo>
                    <a:cubicBezTo>
                      <a:pt x="3107388" y="1468664"/>
                      <a:pt x="3107564" y="1469806"/>
                      <a:pt x="3107827" y="1470948"/>
                    </a:cubicBezTo>
                    <a:cubicBezTo>
                      <a:pt x="3108706" y="1476483"/>
                      <a:pt x="3109584" y="1481754"/>
                      <a:pt x="3111605" y="1486498"/>
                    </a:cubicBezTo>
                    <a:cubicBezTo>
                      <a:pt x="3111605" y="1486498"/>
                      <a:pt x="3111693" y="1486586"/>
                      <a:pt x="3111693" y="1486674"/>
                    </a:cubicBezTo>
                    <a:cubicBezTo>
                      <a:pt x="3113099" y="1488695"/>
                      <a:pt x="3116525" y="1493351"/>
                      <a:pt x="3114328" y="1498446"/>
                    </a:cubicBezTo>
                    <a:cubicBezTo>
                      <a:pt x="3113889" y="1499501"/>
                      <a:pt x="3113186" y="1500643"/>
                      <a:pt x="3111956" y="1501697"/>
                    </a:cubicBezTo>
                    <a:cubicBezTo>
                      <a:pt x="3112747" y="1504860"/>
                      <a:pt x="3113450" y="1508638"/>
                      <a:pt x="3111869" y="1512152"/>
                    </a:cubicBezTo>
                    <a:cubicBezTo>
                      <a:pt x="3111429" y="1513206"/>
                      <a:pt x="3111605" y="1514260"/>
                      <a:pt x="3112132" y="1516808"/>
                    </a:cubicBezTo>
                    <a:cubicBezTo>
                      <a:pt x="3112659" y="1519268"/>
                      <a:pt x="3113362" y="1522255"/>
                      <a:pt x="3112747" y="1525769"/>
                    </a:cubicBezTo>
                    <a:cubicBezTo>
                      <a:pt x="3112044" y="1529283"/>
                      <a:pt x="3113186" y="1532709"/>
                      <a:pt x="3116437" y="1536751"/>
                    </a:cubicBezTo>
                    <a:cubicBezTo>
                      <a:pt x="3117930" y="1538596"/>
                      <a:pt x="3118458" y="1540968"/>
                      <a:pt x="3118370" y="1543340"/>
                    </a:cubicBezTo>
                    <a:lnTo>
                      <a:pt x="3126716" y="1538332"/>
                    </a:lnTo>
                    <a:lnTo>
                      <a:pt x="3127243" y="1560735"/>
                    </a:lnTo>
                    <a:lnTo>
                      <a:pt x="3121357" y="1561438"/>
                    </a:lnTo>
                    <a:cubicBezTo>
                      <a:pt x="3118282" y="1561789"/>
                      <a:pt x="3115910" y="1561262"/>
                      <a:pt x="3114065" y="1560559"/>
                    </a:cubicBezTo>
                    <a:cubicBezTo>
                      <a:pt x="3114241" y="1565215"/>
                      <a:pt x="3115910" y="1569872"/>
                      <a:pt x="3119336" y="1574616"/>
                    </a:cubicBezTo>
                    <a:cubicBezTo>
                      <a:pt x="3120566" y="1576373"/>
                      <a:pt x="3121093" y="1578218"/>
                      <a:pt x="3121357" y="1579536"/>
                    </a:cubicBezTo>
                    <a:cubicBezTo>
                      <a:pt x="3121445" y="1579887"/>
                      <a:pt x="3121533" y="1580238"/>
                      <a:pt x="3121620" y="1580678"/>
                    </a:cubicBezTo>
                    <a:cubicBezTo>
                      <a:pt x="3122235" y="1583840"/>
                      <a:pt x="3123114" y="1588409"/>
                      <a:pt x="3119775" y="1590957"/>
                    </a:cubicBezTo>
                    <a:lnTo>
                      <a:pt x="3131636" y="1591923"/>
                    </a:lnTo>
                    <a:lnTo>
                      <a:pt x="3133129" y="1595876"/>
                    </a:lnTo>
                    <a:close/>
                    <a:moveTo>
                      <a:pt x="44366" y="1568290"/>
                    </a:moveTo>
                    <a:lnTo>
                      <a:pt x="39007" y="1568905"/>
                    </a:lnTo>
                    <a:cubicBezTo>
                      <a:pt x="39095" y="1569696"/>
                      <a:pt x="39798" y="1571541"/>
                      <a:pt x="41731" y="1572683"/>
                    </a:cubicBezTo>
                    <a:cubicBezTo>
                      <a:pt x="42258" y="1573034"/>
                      <a:pt x="42785" y="1573210"/>
                      <a:pt x="43312" y="1573386"/>
                    </a:cubicBezTo>
                    <a:cubicBezTo>
                      <a:pt x="43839" y="1572156"/>
                      <a:pt x="44454" y="1571102"/>
                      <a:pt x="45069" y="1570047"/>
                    </a:cubicBezTo>
                    <a:lnTo>
                      <a:pt x="44366" y="1568290"/>
                    </a:lnTo>
                    <a:close/>
                    <a:moveTo>
                      <a:pt x="3159837" y="1564513"/>
                    </a:moveTo>
                    <a:cubicBezTo>
                      <a:pt x="3159837" y="1564513"/>
                      <a:pt x="3159925" y="1564600"/>
                      <a:pt x="3159925" y="1564600"/>
                    </a:cubicBezTo>
                    <a:cubicBezTo>
                      <a:pt x="3159925" y="1564600"/>
                      <a:pt x="3159837" y="1564513"/>
                      <a:pt x="3159837" y="1564513"/>
                    </a:cubicBezTo>
                    <a:close/>
                    <a:moveTo>
                      <a:pt x="17659" y="1554849"/>
                    </a:moveTo>
                    <a:lnTo>
                      <a:pt x="32154" y="1564513"/>
                    </a:lnTo>
                    <a:lnTo>
                      <a:pt x="41643" y="1560998"/>
                    </a:lnTo>
                    <a:cubicBezTo>
                      <a:pt x="41906" y="1560911"/>
                      <a:pt x="42258" y="1560823"/>
                      <a:pt x="42521" y="1560735"/>
                    </a:cubicBezTo>
                    <a:cubicBezTo>
                      <a:pt x="39183" y="1558802"/>
                      <a:pt x="37250" y="1554849"/>
                      <a:pt x="37250" y="1550105"/>
                    </a:cubicBezTo>
                    <a:cubicBezTo>
                      <a:pt x="37250" y="1545097"/>
                      <a:pt x="39534" y="1540880"/>
                      <a:pt x="43224" y="1539123"/>
                    </a:cubicBezTo>
                    <a:cubicBezTo>
                      <a:pt x="44015" y="1538771"/>
                      <a:pt x="44718" y="1538508"/>
                      <a:pt x="45420" y="1538420"/>
                    </a:cubicBezTo>
                    <a:cubicBezTo>
                      <a:pt x="45684" y="1537190"/>
                      <a:pt x="46123" y="1536048"/>
                      <a:pt x="46738" y="1535082"/>
                    </a:cubicBezTo>
                    <a:cubicBezTo>
                      <a:pt x="52097" y="1525945"/>
                      <a:pt x="52185" y="1515754"/>
                      <a:pt x="52273" y="1504948"/>
                    </a:cubicBezTo>
                    <a:cubicBezTo>
                      <a:pt x="52273" y="1503015"/>
                      <a:pt x="52273" y="1501082"/>
                      <a:pt x="52361" y="1499149"/>
                    </a:cubicBezTo>
                    <a:cubicBezTo>
                      <a:pt x="52185" y="1499061"/>
                      <a:pt x="52097" y="1498974"/>
                      <a:pt x="51922" y="1498886"/>
                    </a:cubicBezTo>
                    <a:lnTo>
                      <a:pt x="41467" y="1493263"/>
                    </a:lnTo>
                    <a:lnTo>
                      <a:pt x="51834" y="1487465"/>
                    </a:lnTo>
                    <a:cubicBezTo>
                      <a:pt x="52712" y="1487025"/>
                      <a:pt x="52976" y="1486850"/>
                      <a:pt x="53239" y="1482633"/>
                    </a:cubicBezTo>
                    <a:cubicBezTo>
                      <a:pt x="53327" y="1481842"/>
                      <a:pt x="53327" y="1481051"/>
                      <a:pt x="53415" y="1480173"/>
                    </a:cubicBezTo>
                    <a:cubicBezTo>
                      <a:pt x="53767" y="1476395"/>
                      <a:pt x="54469" y="1472705"/>
                      <a:pt x="55260" y="1469191"/>
                    </a:cubicBezTo>
                    <a:cubicBezTo>
                      <a:pt x="55875" y="1466204"/>
                      <a:pt x="56490" y="1463305"/>
                      <a:pt x="56754" y="1460494"/>
                    </a:cubicBezTo>
                    <a:cubicBezTo>
                      <a:pt x="56841" y="1459791"/>
                      <a:pt x="56929" y="1459088"/>
                      <a:pt x="56929" y="1458385"/>
                    </a:cubicBezTo>
                    <a:cubicBezTo>
                      <a:pt x="54909" y="1458561"/>
                      <a:pt x="53415" y="1457858"/>
                      <a:pt x="52537" y="1457331"/>
                    </a:cubicBezTo>
                    <a:cubicBezTo>
                      <a:pt x="50779" y="1456277"/>
                      <a:pt x="49725" y="1454695"/>
                      <a:pt x="49198" y="1452587"/>
                    </a:cubicBezTo>
                    <a:lnTo>
                      <a:pt x="32682" y="1461109"/>
                    </a:lnTo>
                    <a:lnTo>
                      <a:pt x="46299" y="1440287"/>
                    </a:lnTo>
                    <a:cubicBezTo>
                      <a:pt x="46738" y="1439672"/>
                      <a:pt x="47090" y="1439145"/>
                      <a:pt x="47529" y="1438618"/>
                    </a:cubicBezTo>
                    <a:lnTo>
                      <a:pt x="47353" y="1437388"/>
                    </a:lnTo>
                    <a:lnTo>
                      <a:pt x="48144" y="1437915"/>
                    </a:lnTo>
                    <a:cubicBezTo>
                      <a:pt x="51394" y="1434665"/>
                      <a:pt x="55084" y="1434577"/>
                      <a:pt x="56841" y="1434577"/>
                    </a:cubicBezTo>
                    <a:lnTo>
                      <a:pt x="57632" y="1434577"/>
                    </a:lnTo>
                    <a:cubicBezTo>
                      <a:pt x="57632" y="1434489"/>
                      <a:pt x="57720" y="1434489"/>
                      <a:pt x="57720" y="1434401"/>
                    </a:cubicBezTo>
                    <a:cubicBezTo>
                      <a:pt x="60707" y="1428603"/>
                      <a:pt x="61234" y="1422014"/>
                      <a:pt x="61937" y="1414898"/>
                    </a:cubicBezTo>
                    <a:cubicBezTo>
                      <a:pt x="61937" y="1414898"/>
                      <a:pt x="61937" y="1414810"/>
                      <a:pt x="61937" y="1414810"/>
                    </a:cubicBezTo>
                    <a:lnTo>
                      <a:pt x="57632" y="1411910"/>
                    </a:lnTo>
                    <a:lnTo>
                      <a:pt x="54030" y="1413228"/>
                    </a:lnTo>
                    <a:cubicBezTo>
                      <a:pt x="50692" y="1414458"/>
                      <a:pt x="48320" y="1413492"/>
                      <a:pt x="47177" y="1412789"/>
                    </a:cubicBezTo>
                    <a:cubicBezTo>
                      <a:pt x="45157" y="1411559"/>
                      <a:pt x="44015" y="1409538"/>
                      <a:pt x="43663" y="1406815"/>
                    </a:cubicBezTo>
                    <a:lnTo>
                      <a:pt x="43136" y="1402335"/>
                    </a:lnTo>
                    <a:lnTo>
                      <a:pt x="40061" y="1400314"/>
                    </a:lnTo>
                    <a:lnTo>
                      <a:pt x="42785" y="1399260"/>
                    </a:lnTo>
                    <a:lnTo>
                      <a:pt x="42082" y="1392846"/>
                    </a:lnTo>
                    <a:lnTo>
                      <a:pt x="48495" y="1397063"/>
                    </a:lnTo>
                    <a:lnTo>
                      <a:pt x="52097" y="1395745"/>
                    </a:lnTo>
                    <a:cubicBezTo>
                      <a:pt x="53942" y="1395043"/>
                      <a:pt x="55524" y="1395043"/>
                      <a:pt x="56754" y="1395306"/>
                    </a:cubicBezTo>
                    <a:cubicBezTo>
                      <a:pt x="56051" y="1393110"/>
                      <a:pt x="54909" y="1389771"/>
                      <a:pt x="56666" y="1386345"/>
                    </a:cubicBezTo>
                    <a:cubicBezTo>
                      <a:pt x="57896" y="1383885"/>
                      <a:pt x="59653" y="1382216"/>
                      <a:pt x="61146" y="1380810"/>
                    </a:cubicBezTo>
                    <a:cubicBezTo>
                      <a:pt x="61937" y="1380107"/>
                      <a:pt x="62640" y="1379405"/>
                      <a:pt x="62991" y="1378790"/>
                    </a:cubicBezTo>
                    <a:cubicBezTo>
                      <a:pt x="63694" y="1377735"/>
                      <a:pt x="64573" y="1376681"/>
                      <a:pt x="65363" y="1375627"/>
                    </a:cubicBezTo>
                    <a:cubicBezTo>
                      <a:pt x="66154" y="1374573"/>
                      <a:pt x="67384" y="1373079"/>
                      <a:pt x="68087" y="1372025"/>
                    </a:cubicBezTo>
                    <a:cubicBezTo>
                      <a:pt x="67735" y="1371234"/>
                      <a:pt x="67472" y="1370356"/>
                      <a:pt x="67296" y="1369565"/>
                    </a:cubicBezTo>
                    <a:lnTo>
                      <a:pt x="60004" y="1374309"/>
                    </a:lnTo>
                    <a:lnTo>
                      <a:pt x="54381" y="1353048"/>
                    </a:lnTo>
                    <a:lnTo>
                      <a:pt x="60268" y="1351116"/>
                    </a:lnTo>
                    <a:cubicBezTo>
                      <a:pt x="61498" y="1350676"/>
                      <a:pt x="64485" y="1349710"/>
                      <a:pt x="67560" y="1350413"/>
                    </a:cubicBezTo>
                    <a:cubicBezTo>
                      <a:pt x="68350" y="1347426"/>
                      <a:pt x="69317" y="1344615"/>
                      <a:pt x="70283" y="1341891"/>
                    </a:cubicBezTo>
                    <a:cubicBezTo>
                      <a:pt x="70722" y="1340661"/>
                      <a:pt x="71162" y="1339519"/>
                      <a:pt x="71513" y="1338289"/>
                    </a:cubicBezTo>
                    <a:cubicBezTo>
                      <a:pt x="73006" y="1333809"/>
                      <a:pt x="74236" y="1329152"/>
                      <a:pt x="75291" y="1324408"/>
                    </a:cubicBezTo>
                    <a:lnTo>
                      <a:pt x="73006" y="1326692"/>
                    </a:lnTo>
                    <a:lnTo>
                      <a:pt x="72392" y="1311406"/>
                    </a:lnTo>
                    <a:cubicBezTo>
                      <a:pt x="72392" y="1310879"/>
                      <a:pt x="72304" y="1310264"/>
                      <a:pt x="72216" y="1309737"/>
                    </a:cubicBezTo>
                    <a:cubicBezTo>
                      <a:pt x="71952" y="1307628"/>
                      <a:pt x="71689" y="1304905"/>
                      <a:pt x="72567" y="1302093"/>
                    </a:cubicBezTo>
                    <a:cubicBezTo>
                      <a:pt x="74236" y="1297086"/>
                      <a:pt x="76696" y="1293484"/>
                      <a:pt x="79771" y="1291463"/>
                    </a:cubicBezTo>
                    <a:cubicBezTo>
                      <a:pt x="81440" y="1290409"/>
                      <a:pt x="81704" y="1289354"/>
                      <a:pt x="81704" y="1284347"/>
                    </a:cubicBezTo>
                    <a:cubicBezTo>
                      <a:pt x="81704" y="1284171"/>
                      <a:pt x="81704" y="1283995"/>
                      <a:pt x="81704" y="1283908"/>
                    </a:cubicBezTo>
                    <a:lnTo>
                      <a:pt x="65363" y="1279251"/>
                    </a:lnTo>
                    <a:lnTo>
                      <a:pt x="78453" y="1266161"/>
                    </a:lnTo>
                    <a:lnTo>
                      <a:pt x="81704" y="1267040"/>
                    </a:lnTo>
                    <a:cubicBezTo>
                      <a:pt x="82407" y="1262383"/>
                      <a:pt x="85921" y="1258606"/>
                      <a:pt x="87942" y="1256585"/>
                    </a:cubicBezTo>
                    <a:lnTo>
                      <a:pt x="88469" y="1255970"/>
                    </a:lnTo>
                    <a:cubicBezTo>
                      <a:pt x="88557" y="1255707"/>
                      <a:pt x="88732" y="1255179"/>
                      <a:pt x="88820" y="1254828"/>
                    </a:cubicBezTo>
                    <a:cubicBezTo>
                      <a:pt x="89172" y="1253510"/>
                      <a:pt x="89611" y="1251841"/>
                      <a:pt x="90577" y="1250172"/>
                    </a:cubicBezTo>
                    <a:cubicBezTo>
                      <a:pt x="91895" y="1247888"/>
                      <a:pt x="91983" y="1244813"/>
                      <a:pt x="92159" y="1241211"/>
                    </a:cubicBezTo>
                    <a:cubicBezTo>
                      <a:pt x="92334" y="1238048"/>
                      <a:pt x="92510" y="1234534"/>
                      <a:pt x="93564" y="1231020"/>
                    </a:cubicBezTo>
                    <a:lnTo>
                      <a:pt x="87415" y="1230932"/>
                    </a:lnTo>
                    <a:lnTo>
                      <a:pt x="90929" y="1222059"/>
                    </a:lnTo>
                    <a:cubicBezTo>
                      <a:pt x="91017" y="1221883"/>
                      <a:pt x="91017" y="1221795"/>
                      <a:pt x="91104" y="1221619"/>
                    </a:cubicBezTo>
                    <a:cubicBezTo>
                      <a:pt x="91104" y="1221619"/>
                      <a:pt x="91104" y="1221619"/>
                      <a:pt x="91104" y="1221531"/>
                    </a:cubicBezTo>
                    <a:lnTo>
                      <a:pt x="65978" y="1213010"/>
                    </a:lnTo>
                    <a:cubicBezTo>
                      <a:pt x="65715" y="1215294"/>
                      <a:pt x="65451" y="1217578"/>
                      <a:pt x="65451" y="1219950"/>
                    </a:cubicBezTo>
                    <a:cubicBezTo>
                      <a:pt x="65451" y="1221004"/>
                      <a:pt x="65451" y="1222322"/>
                      <a:pt x="65451" y="1223640"/>
                    </a:cubicBezTo>
                    <a:cubicBezTo>
                      <a:pt x="65627" y="1229702"/>
                      <a:pt x="65890" y="1239454"/>
                      <a:pt x="57720" y="1245867"/>
                    </a:cubicBezTo>
                    <a:cubicBezTo>
                      <a:pt x="56929" y="1249557"/>
                      <a:pt x="56226" y="1253334"/>
                      <a:pt x="55611" y="1257024"/>
                    </a:cubicBezTo>
                    <a:cubicBezTo>
                      <a:pt x="53679" y="1267391"/>
                      <a:pt x="51746" y="1278109"/>
                      <a:pt x="47705" y="1288564"/>
                    </a:cubicBezTo>
                    <a:cubicBezTo>
                      <a:pt x="47265" y="1289618"/>
                      <a:pt x="47002" y="1290672"/>
                      <a:pt x="46738" y="1291814"/>
                    </a:cubicBezTo>
                    <a:lnTo>
                      <a:pt x="54206" y="1288476"/>
                    </a:lnTo>
                    <a:cubicBezTo>
                      <a:pt x="58247" y="1286719"/>
                      <a:pt x="60795" y="1286982"/>
                      <a:pt x="62815" y="1287422"/>
                    </a:cubicBezTo>
                    <a:lnTo>
                      <a:pt x="69668" y="1288827"/>
                    </a:lnTo>
                    <a:lnTo>
                      <a:pt x="67735" y="1296119"/>
                    </a:lnTo>
                    <a:cubicBezTo>
                      <a:pt x="65978" y="1302884"/>
                      <a:pt x="60795" y="1302093"/>
                      <a:pt x="59741" y="1301918"/>
                    </a:cubicBezTo>
                    <a:cubicBezTo>
                      <a:pt x="58423" y="1301654"/>
                      <a:pt x="57105" y="1301303"/>
                      <a:pt x="55787" y="1300951"/>
                    </a:cubicBezTo>
                    <a:lnTo>
                      <a:pt x="45860" y="1298403"/>
                    </a:lnTo>
                    <a:cubicBezTo>
                      <a:pt x="45684" y="1300775"/>
                      <a:pt x="45596" y="1303235"/>
                      <a:pt x="45596" y="1305783"/>
                    </a:cubicBezTo>
                    <a:cubicBezTo>
                      <a:pt x="45508" y="1309034"/>
                      <a:pt x="45420" y="1312460"/>
                      <a:pt x="45069" y="1315799"/>
                    </a:cubicBezTo>
                    <a:cubicBezTo>
                      <a:pt x="44718" y="1319049"/>
                      <a:pt x="44278" y="1322827"/>
                      <a:pt x="43224" y="1326692"/>
                    </a:cubicBezTo>
                    <a:cubicBezTo>
                      <a:pt x="41906" y="1331524"/>
                      <a:pt x="40501" y="1336444"/>
                      <a:pt x="39183" y="1341188"/>
                    </a:cubicBezTo>
                    <a:cubicBezTo>
                      <a:pt x="38041" y="1345230"/>
                      <a:pt x="36899" y="1349359"/>
                      <a:pt x="35756" y="1353400"/>
                    </a:cubicBezTo>
                    <a:cubicBezTo>
                      <a:pt x="35932" y="1353663"/>
                      <a:pt x="36108" y="1354015"/>
                      <a:pt x="36284" y="1354366"/>
                    </a:cubicBezTo>
                    <a:cubicBezTo>
                      <a:pt x="38568" y="1359286"/>
                      <a:pt x="40764" y="1364118"/>
                      <a:pt x="42785" y="1368774"/>
                    </a:cubicBezTo>
                    <a:cubicBezTo>
                      <a:pt x="43312" y="1370004"/>
                      <a:pt x="43575" y="1371058"/>
                      <a:pt x="43751" y="1371937"/>
                    </a:cubicBezTo>
                    <a:cubicBezTo>
                      <a:pt x="43839" y="1372113"/>
                      <a:pt x="43839" y="1372376"/>
                      <a:pt x="43927" y="1372552"/>
                    </a:cubicBezTo>
                    <a:lnTo>
                      <a:pt x="46299" y="1381689"/>
                    </a:lnTo>
                    <a:lnTo>
                      <a:pt x="36899" y="1380722"/>
                    </a:lnTo>
                    <a:cubicBezTo>
                      <a:pt x="36811" y="1380722"/>
                      <a:pt x="36635" y="1380722"/>
                      <a:pt x="36459" y="1380722"/>
                    </a:cubicBezTo>
                    <a:cubicBezTo>
                      <a:pt x="35405" y="1380722"/>
                      <a:pt x="33648" y="1380722"/>
                      <a:pt x="31803" y="1380020"/>
                    </a:cubicBezTo>
                    <a:cubicBezTo>
                      <a:pt x="31452" y="1383182"/>
                      <a:pt x="31188" y="1386433"/>
                      <a:pt x="30925" y="1389596"/>
                    </a:cubicBezTo>
                    <a:cubicBezTo>
                      <a:pt x="30485" y="1395218"/>
                      <a:pt x="29958" y="1401017"/>
                      <a:pt x="29167" y="1406815"/>
                    </a:cubicBezTo>
                    <a:cubicBezTo>
                      <a:pt x="28465" y="1411647"/>
                      <a:pt x="27410" y="1416391"/>
                      <a:pt x="26444" y="1420959"/>
                    </a:cubicBezTo>
                    <a:cubicBezTo>
                      <a:pt x="25565" y="1424913"/>
                      <a:pt x="24775" y="1428603"/>
                      <a:pt x="24160" y="1432293"/>
                    </a:cubicBezTo>
                    <a:cubicBezTo>
                      <a:pt x="24072" y="1433083"/>
                      <a:pt x="24423" y="1434752"/>
                      <a:pt x="24687" y="1436158"/>
                    </a:cubicBezTo>
                    <a:cubicBezTo>
                      <a:pt x="24863" y="1437037"/>
                      <a:pt x="25038" y="1437915"/>
                      <a:pt x="25214" y="1438794"/>
                    </a:cubicBezTo>
                    <a:cubicBezTo>
                      <a:pt x="25214" y="1438969"/>
                      <a:pt x="25478" y="1439584"/>
                      <a:pt x="25653" y="1439936"/>
                    </a:cubicBezTo>
                    <a:cubicBezTo>
                      <a:pt x="26444" y="1442044"/>
                      <a:pt x="27674" y="1445471"/>
                      <a:pt x="25741" y="1448897"/>
                    </a:cubicBezTo>
                    <a:cubicBezTo>
                      <a:pt x="23369" y="1453202"/>
                      <a:pt x="23193" y="1458209"/>
                      <a:pt x="22930" y="1464008"/>
                    </a:cubicBezTo>
                    <a:cubicBezTo>
                      <a:pt x="22754" y="1469806"/>
                      <a:pt x="22491" y="1476220"/>
                      <a:pt x="19767" y="1482457"/>
                    </a:cubicBezTo>
                    <a:lnTo>
                      <a:pt x="24687" y="1477098"/>
                    </a:lnTo>
                    <a:lnTo>
                      <a:pt x="26883" y="1476659"/>
                    </a:lnTo>
                    <a:cubicBezTo>
                      <a:pt x="31979" y="1475692"/>
                      <a:pt x="35317" y="1476747"/>
                      <a:pt x="37865" y="1477449"/>
                    </a:cubicBezTo>
                    <a:lnTo>
                      <a:pt x="49286" y="1480876"/>
                    </a:lnTo>
                    <a:lnTo>
                      <a:pt x="40237" y="1488695"/>
                    </a:lnTo>
                    <a:cubicBezTo>
                      <a:pt x="39710" y="1489134"/>
                      <a:pt x="39183" y="1489573"/>
                      <a:pt x="38656" y="1490100"/>
                    </a:cubicBezTo>
                    <a:cubicBezTo>
                      <a:pt x="37601" y="1490979"/>
                      <a:pt x="36547" y="1491857"/>
                      <a:pt x="35669" y="1492736"/>
                    </a:cubicBezTo>
                    <a:cubicBezTo>
                      <a:pt x="33297" y="1495020"/>
                      <a:pt x="30749" y="1495987"/>
                      <a:pt x="28113" y="1495635"/>
                    </a:cubicBezTo>
                    <a:cubicBezTo>
                      <a:pt x="25038" y="1495284"/>
                      <a:pt x="23193" y="1493263"/>
                      <a:pt x="22227" y="1491857"/>
                    </a:cubicBezTo>
                    <a:lnTo>
                      <a:pt x="20119" y="1491418"/>
                    </a:lnTo>
                    <a:cubicBezTo>
                      <a:pt x="20119" y="1492560"/>
                      <a:pt x="20119" y="1493702"/>
                      <a:pt x="20119" y="1494757"/>
                    </a:cubicBezTo>
                    <a:cubicBezTo>
                      <a:pt x="20206" y="1502751"/>
                      <a:pt x="20206" y="1511097"/>
                      <a:pt x="19679" y="1519268"/>
                    </a:cubicBezTo>
                    <a:cubicBezTo>
                      <a:pt x="19416" y="1523309"/>
                      <a:pt x="18713" y="1527350"/>
                      <a:pt x="18010" y="1531216"/>
                    </a:cubicBezTo>
                    <a:cubicBezTo>
                      <a:pt x="16956" y="1537190"/>
                      <a:pt x="15902" y="1542813"/>
                      <a:pt x="16780" y="1547645"/>
                    </a:cubicBezTo>
                    <a:cubicBezTo>
                      <a:pt x="17307" y="1550192"/>
                      <a:pt x="17571" y="1552564"/>
                      <a:pt x="17659" y="1554849"/>
                    </a:cubicBezTo>
                    <a:close/>
                    <a:moveTo>
                      <a:pt x="19591" y="1558187"/>
                    </a:moveTo>
                    <a:cubicBezTo>
                      <a:pt x="18976" y="1558187"/>
                      <a:pt x="18361" y="1558275"/>
                      <a:pt x="18010" y="1558451"/>
                    </a:cubicBezTo>
                    <a:lnTo>
                      <a:pt x="19855" y="1563370"/>
                    </a:lnTo>
                    <a:lnTo>
                      <a:pt x="25214" y="1562755"/>
                    </a:lnTo>
                    <a:cubicBezTo>
                      <a:pt x="25126" y="1561965"/>
                      <a:pt x="24423" y="1560120"/>
                      <a:pt x="22491" y="1558978"/>
                    </a:cubicBezTo>
                    <a:cubicBezTo>
                      <a:pt x="21524" y="1558363"/>
                      <a:pt x="20470" y="1558187"/>
                      <a:pt x="19591" y="1558187"/>
                    </a:cubicBezTo>
                    <a:close/>
                    <a:moveTo>
                      <a:pt x="58071" y="1541583"/>
                    </a:moveTo>
                    <a:cubicBezTo>
                      <a:pt x="58071" y="1541583"/>
                      <a:pt x="58071" y="1541583"/>
                      <a:pt x="58071" y="1541583"/>
                    </a:cubicBezTo>
                    <a:cubicBezTo>
                      <a:pt x="58071" y="1541583"/>
                      <a:pt x="58071" y="1541583"/>
                      <a:pt x="58071" y="1541583"/>
                    </a:cubicBezTo>
                    <a:close/>
                    <a:moveTo>
                      <a:pt x="3135150" y="1509253"/>
                    </a:moveTo>
                    <a:cubicBezTo>
                      <a:pt x="3134095" y="1509604"/>
                      <a:pt x="3132514" y="1511185"/>
                      <a:pt x="3132426" y="1513118"/>
                    </a:cubicBezTo>
                    <a:lnTo>
                      <a:pt x="3138313" y="1513382"/>
                    </a:lnTo>
                    <a:lnTo>
                      <a:pt x="3141212" y="1512591"/>
                    </a:lnTo>
                    <a:cubicBezTo>
                      <a:pt x="3141212" y="1512327"/>
                      <a:pt x="3141212" y="1511976"/>
                      <a:pt x="3141300" y="1511712"/>
                    </a:cubicBezTo>
                    <a:cubicBezTo>
                      <a:pt x="3139982" y="1510043"/>
                      <a:pt x="3137698" y="1508813"/>
                      <a:pt x="3135150" y="1509253"/>
                    </a:cubicBezTo>
                    <a:close/>
                    <a:moveTo>
                      <a:pt x="3099657" y="1507759"/>
                    </a:moveTo>
                    <a:cubicBezTo>
                      <a:pt x="3099657" y="1507759"/>
                      <a:pt x="3099657" y="1507759"/>
                      <a:pt x="3099657" y="1507759"/>
                    </a:cubicBezTo>
                    <a:lnTo>
                      <a:pt x="3099657" y="1507759"/>
                    </a:lnTo>
                    <a:close/>
                    <a:moveTo>
                      <a:pt x="3108706" y="1455310"/>
                    </a:moveTo>
                    <a:lnTo>
                      <a:pt x="3109321" y="1460669"/>
                    </a:lnTo>
                    <a:cubicBezTo>
                      <a:pt x="3110112" y="1460581"/>
                      <a:pt x="3111956" y="1459879"/>
                      <a:pt x="3113099" y="1457946"/>
                    </a:cubicBezTo>
                    <a:cubicBezTo>
                      <a:pt x="3114241" y="1456101"/>
                      <a:pt x="3113977" y="1454256"/>
                      <a:pt x="3113713" y="1453378"/>
                    </a:cubicBezTo>
                    <a:lnTo>
                      <a:pt x="3108706" y="1455310"/>
                    </a:lnTo>
                    <a:close/>
                    <a:moveTo>
                      <a:pt x="56051" y="1449073"/>
                    </a:moveTo>
                    <a:lnTo>
                      <a:pt x="56578" y="1450566"/>
                    </a:lnTo>
                    <a:lnTo>
                      <a:pt x="57105" y="1450478"/>
                    </a:lnTo>
                    <a:cubicBezTo>
                      <a:pt x="57105" y="1449776"/>
                      <a:pt x="57105" y="1449161"/>
                      <a:pt x="57105" y="1448458"/>
                    </a:cubicBezTo>
                    <a:lnTo>
                      <a:pt x="56051" y="1449073"/>
                    </a:lnTo>
                    <a:close/>
                    <a:moveTo>
                      <a:pt x="57017" y="1447403"/>
                    </a:moveTo>
                    <a:lnTo>
                      <a:pt x="57017" y="1447579"/>
                    </a:lnTo>
                    <a:cubicBezTo>
                      <a:pt x="57017" y="1447579"/>
                      <a:pt x="57105" y="1447491"/>
                      <a:pt x="57105" y="1447491"/>
                    </a:cubicBezTo>
                    <a:cubicBezTo>
                      <a:pt x="57105" y="1447491"/>
                      <a:pt x="57105" y="1447491"/>
                      <a:pt x="57105" y="1447403"/>
                    </a:cubicBezTo>
                    <a:lnTo>
                      <a:pt x="57017" y="1447403"/>
                    </a:lnTo>
                    <a:close/>
                    <a:moveTo>
                      <a:pt x="3112659" y="1419466"/>
                    </a:moveTo>
                    <a:cubicBezTo>
                      <a:pt x="3112659" y="1419466"/>
                      <a:pt x="3112659" y="1419466"/>
                      <a:pt x="3112659" y="1419466"/>
                    </a:cubicBezTo>
                    <a:lnTo>
                      <a:pt x="3112659" y="1419466"/>
                    </a:lnTo>
                    <a:close/>
                    <a:moveTo>
                      <a:pt x="62728" y="1404531"/>
                    </a:moveTo>
                    <a:lnTo>
                      <a:pt x="62903" y="1406112"/>
                    </a:lnTo>
                    <a:cubicBezTo>
                      <a:pt x="62991" y="1405409"/>
                      <a:pt x="63079" y="1404794"/>
                      <a:pt x="63255" y="1404092"/>
                    </a:cubicBezTo>
                    <a:lnTo>
                      <a:pt x="62728" y="1404531"/>
                    </a:lnTo>
                    <a:close/>
                    <a:moveTo>
                      <a:pt x="50428" y="1403652"/>
                    </a:moveTo>
                    <a:lnTo>
                      <a:pt x="51307" y="1406024"/>
                    </a:lnTo>
                    <a:lnTo>
                      <a:pt x="55699" y="1405497"/>
                    </a:lnTo>
                    <a:lnTo>
                      <a:pt x="54821" y="1403125"/>
                    </a:lnTo>
                    <a:lnTo>
                      <a:pt x="50428" y="1403652"/>
                    </a:lnTo>
                    <a:close/>
                    <a:moveTo>
                      <a:pt x="3136292" y="1378350"/>
                    </a:moveTo>
                    <a:lnTo>
                      <a:pt x="3136292" y="1378350"/>
                    </a:lnTo>
                    <a:lnTo>
                      <a:pt x="3136292" y="1378350"/>
                    </a:lnTo>
                    <a:close/>
                    <a:moveTo>
                      <a:pt x="3098075" y="1365612"/>
                    </a:moveTo>
                    <a:cubicBezTo>
                      <a:pt x="3098339" y="1365699"/>
                      <a:pt x="3098603" y="1365787"/>
                      <a:pt x="3098866" y="1365875"/>
                    </a:cubicBezTo>
                    <a:cubicBezTo>
                      <a:pt x="3099481" y="1365963"/>
                      <a:pt x="3100008" y="1365963"/>
                      <a:pt x="3100448" y="1365875"/>
                    </a:cubicBezTo>
                    <a:lnTo>
                      <a:pt x="3098251" y="1364382"/>
                    </a:lnTo>
                    <a:cubicBezTo>
                      <a:pt x="3098163" y="1364821"/>
                      <a:pt x="3098075" y="1365260"/>
                      <a:pt x="3098075" y="1365612"/>
                    </a:cubicBezTo>
                    <a:close/>
                    <a:moveTo>
                      <a:pt x="3101941" y="1365348"/>
                    </a:moveTo>
                    <a:lnTo>
                      <a:pt x="3101941" y="1365348"/>
                    </a:lnTo>
                    <a:lnTo>
                      <a:pt x="3101941" y="1365348"/>
                    </a:lnTo>
                    <a:close/>
                    <a:moveTo>
                      <a:pt x="3098515" y="1362976"/>
                    </a:moveTo>
                    <a:lnTo>
                      <a:pt x="3102205" y="1363327"/>
                    </a:lnTo>
                    <a:cubicBezTo>
                      <a:pt x="3102029" y="1362712"/>
                      <a:pt x="3101502" y="1361570"/>
                      <a:pt x="3100272" y="1360867"/>
                    </a:cubicBezTo>
                    <a:cubicBezTo>
                      <a:pt x="3099833" y="1360604"/>
                      <a:pt x="3099393" y="1360428"/>
                      <a:pt x="3099042" y="1360340"/>
                    </a:cubicBezTo>
                    <a:cubicBezTo>
                      <a:pt x="3098954" y="1361043"/>
                      <a:pt x="3098778" y="1361834"/>
                      <a:pt x="3098691" y="1362537"/>
                    </a:cubicBezTo>
                    <a:cubicBezTo>
                      <a:pt x="3098603" y="1362625"/>
                      <a:pt x="3098515" y="1362800"/>
                      <a:pt x="3098515" y="1362976"/>
                    </a:cubicBezTo>
                    <a:close/>
                    <a:moveTo>
                      <a:pt x="61058" y="1359725"/>
                    </a:moveTo>
                    <a:cubicBezTo>
                      <a:pt x="61146" y="1360340"/>
                      <a:pt x="61586" y="1361307"/>
                      <a:pt x="62464" y="1362097"/>
                    </a:cubicBezTo>
                    <a:cubicBezTo>
                      <a:pt x="62640" y="1362273"/>
                      <a:pt x="62903" y="1362449"/>
                      <a:pt x="63079" y="1362625"/>
                    </a:cubicBezTo>
                    <a:lnTo>
                      <a:pt x="61058" y="1359550"/>
                    </a:lnTo>
                    <a:cubicBezTo>
                      <a:pt x="61146" y="1359637"/>
                      <a:pt x="61146" y="1359637"/>
                      <a:pt x="61058" y="1359725"/>
                    </a:cubicBezTo>
                    <a:close/>
                    <a:moveTo>
                      <a:pt x="60883" y="1360780"/>
                    </a:moveTo>
                    <a:cubicBezTo>
                      <a:pt x="60883" y="1360780"/>
                      <a:pt x="60883" y="1360867"/>
                      <a:pt x="60883" y="1360867"/>
                    </a:cubicBezTo>
                    <a:lnTo>
                      <a:pt x="60883" y="1360780"/>
                    </a:lnTo>
                    <a:close/>
                    <a:moveTo>
                      <a:pt x="55524" y="1292166"/>
                    </a:moveTo>
                    <a:lnTo>
                      <a:pt x="57456" y="1292693"/>
                    </a:lnTo>
                    <a:lnTo>
                      <a:pt x="58247" y="1289530"/>
                    </a:lnTo>
                    <a:cubicBezTo>
                      <a:pt x="57105" y="1290233"/>
                      <a:pt x="56139" y="1291112"/>
                      <a:pt x="55524" y="1292166"/>
                    </a:cubicBezTo>
                    <a:close/>
                    <a:moveTo>
                      <a:pt x="62288" y="1289003"/>
                    </a:moveTo>
                    <a:cubicBezTo>
                      <a:pt x="62376" y="1289003"/>
                      <a:pt x="62376" y="1289003"/>
                      <a:pt x="62464" y="1289003"/>
                    </a:cubicBezTo>
                    <a:cubicBezTo>
                      <a:pt x="62376" y="1289003"/>
                      <a:pt x="62376" y="1289003"/>
                      <a:pt x="62288" y="1289003"/>
                    </a:cubicBezTo>
                    <a:close/>
                    <a:moveTo>
                      <a:pt x="3082262" y="1283293"/>
                    </a:moveTo>
                    <a:cubicBezTo>
                      <a:pt x="3082701" y="1283468"/>
                      <a:pt x="3084195" y="1283995"/>
                      <a:pt x="3086040" y="1283293"/>
                    </a:cubicBezTo>
                    <a:cubicBezTo>
                      <a:pt x="3087709" y="1282678"/>
                      <a:pt x="3088499" y="1281536"/>
                      <a:pt x="3088675" y="1281184"/>
                    </a:cubicBezTo>
                    <a:lnTo>
                      <a:pt x="3084195" y="1279427"/>
                    </a:lnTo>
                    <a:lnTo>
                      <a:pt x="3082262" y="1283293"/>
                    </a:lnTo>
                    <a:close/>
                    <a:moveTo>
                      <a:pt x="75906" y="1277494"/>
                    </a:moveTo>
                    <a:cubicBezTo>
                      <a:pt x="76433" y="1278461"/>
                      <a:pt x="77487" y="1279427"/>
                      <a:pt x="78893" y="1279866"/>
                    </a:cubicBezTo>
                    <a:lnTo>
                      <a:pt x="79508" y="1277582"/>
                    </a:lnTo>
                    <a:lnTo>
                      <a:pt x="79332" y="1277406"/>
                    </a:lnTo>
                    <a:lnTo>
                      <a:pt x="75906" y="1277494"/>
                    </a:lnTo>
                    <a:close/>
                    <a:moveTo>
                      <a:pt x="88557" y="1256234"/>
                    </a:moveTo>
                    <a:cubicBezTo>
                      <a:pt x="88557" y="1256234"/>
                      <a:pt x="88557" y="1256234"/>
                      <a:pt x="88557" y="1256234"/>
                    </a:cubicBezTo>
                    <a:cubicBezTo>
                      <a:pt x="88557" y="1256234"/>
                      <a:pt x="88557" y="1256234"/>
                      <a:pt x="88557" y="1256234"/>
                    </a:cubicBezTo>
                    <a:close/>
                    <a:moveTo>
                      <a:pt x="3095528" y="1240332"/>
                    </a:moveTo>
                    <a:lnTo>
                      <a:pt x="3096143" y="1245691"/>
                    </a:lnTo>
                    <a:cubicBezTo>
                      <a:pt x="3096934" y="1245603"/>
                      <a:pt x="3098778" y="1244900"/>
                      <a:pt x="3099920" y="1242968"/>
                    </a:cubicBezTo>
                    <a:cubicBezTo>
                      <a:pt x="3101063" y="1241123"/>
                      <a:pt x="3100799" y="1239278"/>
                      <a:pt x="3100535" y="1238399"/>
                    </a:cubicBezTo>
                    <a:lnTo>
                      <a:pt x="3095528" y="1240332"/>
                    </a:lnTo>
                    <a:close/>
                    <a:moveTo>
                      <a:pt x="81440" y="1194121"/>
                    </a:moveTo>
                    <a:lnTo>
                      <a:pt x="85130" y="1200886"/>
                    </a:lnTo>
                    <a:cubicBezTo>
                      <a:pt x="87327" y="1205015"/>
                      <a:pt x="88029" y="1207738"/>
                      <a:pt x="88644" y="1209935"/>
                    </a:cubicBezTo>
                    <a:lnTo>
                      <a:pt x="91456" y="1221004"/>
                    </a:lnTo>
                    <a:cubicBezTo>
                      <a:pt x="91807" y="1220038"/>
                      <a:pt x="92246" y="1218808"/>
                      <a:pt x="93301" y="1217578"/>
                    </a:cubicBezTo>
                    <a:cubicBezTo>
                      <a:pt x="94179" y="1216436"/>
                      <a:pt x="95233" y="1215469"/>
                      <a:pt x="96024" y="1214679"/>
                    </a:cubicBezTo>
                    <a:cubicBezTo>
                      <a:pt x="96727" y="1213976"/>
                      <a:pt x="97781" y="1212922"/>
                      <a:pt x="98045" y="1212482"/>
                    </a:cubicBezTo>
                    <a:cubicBezTo>
                      <a:pt x="101383" y="1204224"/>
                      <a:pt x="104458" y="1195615"/>
                      <a:pt x="107445" y="1187356"/>
                    </a:cubicBezTo>
                    <a:cubicBezTo>
                      <a:pt x="108236" y="1185248"/>
                      <a:pt x="108939" y="1183051"/>
                      <a:pt x="109729" y="1180943"/>
                    </a:cubicBezTo>
                    <a:cubicBezTo>
                      <a:pt x="109817" y="1180767"/>
                      <a:pt x="109905" y="1180504"/>
                      <a:pt x="109993" y="1180328"/>
                    </a:cubicBezTo>
                    <a:cubicBezTo>
                      <a:pt x="107621" y="1179010"/>
                      <a:pt x="105864" y="1176462"/>
                      <a:pt x="105337" y="1173387"/>
                    </a:cubicBezTo>
                    <a:cubicBezTo>
                      <a:pt x="104546" y="1168643"/>
                      <a:pt x="106918" y="1164075"/>
                      <a:pt x="111486" y="1161439"/>
                    </a:cubicBezTo>
                    <a:cubicBezTo>
                      <a:pt x="113507" y="1160209"/>
                      <a:pt x="115616" y="1157837"/>
                      <a:pt x="116231" y="1155905"/>
                    </a:cubicBezTo>
                    <a:cubicBezTo>
                      <a:pt x="116933" y="1153708"/>
                      <a:pt x="117285" y="1151336"/>
                      <a:pt x="117548" y="1148788"/>
                    </a:cubicBezTo>
                    <a:lnTo>
                      <a:pt x="117373" y="1148964"/>
                    </a:lnTo>
                    <a:lnTo>
                      <a:pt x="106303" y="1157047"/>
                    </a:lnTo>
                    <a:lnTo>
                      <a:pt x="106918" y="1143342"/>
                    </a:lnTo>
                    <a:cubicBezTo>
                      <a:pt x="107182" y="1137982"/>
                      <a:pt x="110432" y="1135171"/>
                      <a:pt x="112189" y="1133765"/>
                    </a:cubicBezTo>
                    <a:lnTo>
                      <a:pt x="118690" y="1128319"/>
                    </a:lnTo>
                    <a:lnTo>
                      <a:pt x="120096" y="1131218"/>
                    </a:lnTo>
                    <a:cubicBezTo>
                      <a:pt x="121326" y="1127440"/>
                      <a:pt x="123259" y="1123662"/>
                      <a:pt x="126509" y="1120236"/>
                    </a:cubicBezTo>
                    <a:cubicBezTo>
                      <a:pt x="126509" y="1118742"/>
                      <a:pt x="126773" y="1116898"/>
                      <a:pt x="128091" y="1115228"/>
                    </a:cubicBezTo>
                    <a:cubicBezTo>
                      <a:pt x="130024" y="1112768"/>
                      <a:pt x="130639" y="1109342"/>
                      <a:pt x="131429" y="1105301"/>
                    </a:cubicBezTo>
                    <a:cubicBezTo>
                      <a:pt x="131605" y="1104247"/>
                      <a:pt x="131781" y="1103192"/>
                      <a:pt x="132044" y="1102050"/>
                    </a:cubicBezTo>
                    <a:lnTo>
                      <a:pt x="118690" y="1109254"/>
                    </a:lnTo>
                    <a:lnTo>
                      <a:pt x="125631" y="1097130"/>
                    </a:lnTo>
                    <a:cubicBezTo>
                      <a:pt x="125367" y="1096428"/>
                      <a:pt x="125192" y="1095637"/>
                      <a:pt x="125104" y="1094758"/>
                    </a:cubicBezTo>
                    <a:lnTo>
                      <a:pt x="123874" y="1083337"/>
                    </a:lnTo>
                    <a:cubicBezTo>
                      <a:pt x="123171" y="1083601"/>
                      <a:pt x="122468" y="1083865"/>
                      <a:pt x="121590" y="1084128"/>
                    </a:cubicBezTo>
                    <a:cubicBezTo>
                      <a:pt x="116582" y="1085270"/>
                      <a:pt x="113419" y="1081141"/>
                      <a:pt x="111399" y="1078330"/>
                    </a:cubicBezTo>
                    <a:cubicBezTo>
                      <a:pt x="110871" y="1077627"/>
                      <a:pt x="110344" y="1076924"/>
                      <a:pt x="109993" y="1076573"/>
                    </a:cubicBezTo>
                    <a:lnTo>
                      <a:pt x="107269" y="1073498"/>
                    </a:lnTo>
                    <a:cubicBezTo>
                      <a:pt x="104546" y="1086324"/>
                      <a:pt x="100944" y="1099678"/>
                      <a:pt x="94970" y="1112681"/>
                    </a:cubicBezTo>
                    <a:cubicBezTo>
                      <a:pt x="91983" y="1119094"/>
                      <a:pt x="89962" y="1126034"/>
                      <a:pt x="87854" y="1133326"/>
                    </a:cubicBezTo>
                    <a:cubicBezTo>
                      <a:pt x="86097" y="1139300"/>
                      <a:pt x="84340" y="1145450"/>
                      <a:pt x="81880" y="1151512"/>
                    </a:cubicBezTo>
                    <a:cubicBezTo>
                      <a:pt x="78453" y="1160209"/>
                      <a:pt x="76257" y="1169346"/>
                      <a:pt x="73973" y="1179010"/>
                    </a:cubicBezTo>
                    <a:cubicBezTo>
                      <a:pt x="73182" y="1182436"/>
                      <a:pt x="72304" y="1186038"/>
                      <a:pt x="71425" y="1189553"/>
                    </a:cubicBezTo>
                    <a:lnTo>
                      <a:pt x="70986" y="1191310"/>
                    </a:lnTo>
                    <a:cubicBezTo>
                      <a:pt x="69844" y="1195878"/>
                      <a:pt x="68614" y="1200359"/>
                      <a:pt x="67735" y="1204751"/>
                    </a:cubicBezTo>
                    <a:lnTo>
                      <a:pt x="81440" y="1194121"/>
                    </a:lnTo>
                    <a:close/>
                    <a:moveTo>
                      <a:pt x="110784" y="1140091"/>
                    </a:moveTo>
                    <a:cubicBezTo>
                      <a:pt x="110696" y="1140530"/>
                      <a:pt x="110784" y="1141057"/>
                      <a:pt x="110784" y="1141497"/>
                    </a:cubicBezTo>
                    <a:lnTo>
                      <a:pt x="111486" y="1141145"/>
                    </a:lnTo>
                    <a:lnTo>
                      <a:pt x="110784" y="1140091"/>
                    </a:lnTo>
                    <a:close/>
                    <a:moveTo>
                      <a:pt x="3045627" y="1140882"/>
                    </a:moveTo>
                    <a:lnTo>
                      <a:pt x="3049141" y="1141057"/>
                    </a:lnTo>
                    <a:lnTo>
                      <a:pt x="3052655" y="1140091"/>
                    </a:lnTo>
                    <a:cubicBezTo>
                      <a:pt x="3051425" y="1138070"/>
                      <a:pt x="3048965" y="1136489"/>
                      <a:pt x="3045978" y="1136928"/>
                    </a:cubicBezTo>
                    <a:cubicBezTo>
                      <a:pt x="3045802" y="1137016"/>
                      <a:pt x="3045627" y="1137104"/>
                      <a:pt x="3045363" y="1137192"/>
                    </a:cubicBezTo>
                    <a:cubicBezTo>
                      <a:pt x="3045627" y="1138334"/>
                      <a:pt x="3045715" y="1139564"/>
                      <a:pt x="3045627" y="1140882"/>
                    </a:cubicBezTo>
                    <a:close/>
                    <a:moveTo>
                      <a:pt x="3087270" y="1128758"/>
                    </a:moveTo>
                    <a:cubicBezTo>
                      <a:pt x="3087270" y="1128758"/>
                      <a:pt x="3087270" y="1128758"/>
                      <a:pt x="3087270" y="1128758"/>
                    </a:cubicBezTo>
                    <a:cubicBezTo>
                      <a:pt x="3087270" y="1128758"/>
                      <a:pt x="3087270" y="1128758"/>
                      <a:pt x="3087270" y="1128758"/>
                    </a:cubicBezTo>
                    <a:close/>
                    <a:moveTo>
                      <a:pt x="125631" y="1082371"/>
                    </a:moveTo>
                    <a:lnTo>
                      <a:pt x="131693" y="1086412"/>
                    </a:lnTo>
                    <a:cubicBezTo>
                      <a:pt x="132396" y="1085094"/>
                      <a:pt x="133274" y="1083689"/>
                      <a:pt x="134328" y="1082283"/>
                    </a:cubicBezTo>
                    <a:cubicBezTo>
                      <a:pt x="135471" y="1080790"/>
                      <a:pt x="136964" y="1080087"/>
                      <a:pt x="138194" y="1079735"/>
                    </a:cubicBezTo>
                    <a:cubicBezTo>
                      <a:pt x="141884" y="1072004"/>
                      <a:pt x="145486" y="1064273"/>
                      <a:pt x="149000" y="1056454"/>
                    </a:cubicBezTo>
                    <a:lnTo>
                      <a:pt x="138809" y="1046527"/>
                    </a:lnTo>
                    <a:lnTo>
                      <a:pt x="144783" y="1041870"/>
                    </a:lnTo>
                    <a:cubicBezTo>
                      <a:pt x="145749" y="1041168"/>
                      <a:pt x="146628" y="1040377"/>
                      <a:pt x="147858" y="1039410"/>
                    </a:cubicBezTo>
                    <a:cubicBezTo>
                      <a:pt x="147858" y="1039323"/>
                      <a:pt x="147946" y="1039235"/>
                      <a:pt x="147946" y="1039147"/>
                    </a:cubicBezTo>
                    <a:cubicBezTo>
                      <a:pt x="148297" y="1037741"/>
                      <a:pt x="149264" y="1034403"/>
                      <a:pt x="152778" y="1033085"/>
                    </a:cubicBezTo>
                    <a:cubicBezTo>
                      <a:pt x="157170" y="1031504"/>
                      <a:pt x="158840" y="1027989"/>
                      <a:pt x="161387" y="1021840"/>
                    </a:cubicBezTo>
                    <a:cubicBezTo>
                      <a:pt x="162178" y="1019995"/>
                      <a:pt x="162969" y="1018062"/>
                      <a:pt x="163935" y="1016129"/>
                    </a:cubicBezTo>
                    <a:cubicBezTo>
                      <a:pt x="162881" y="1016393"/>
                      <a:pt x="161739" y="1016481"/>
                      <a:pt x="160509" y="1016393"/>
                    </a:cubicBezTo>
                    <a:lnTo>
                      <a:pt x="158664" y="1016393"/>
                    </a:lnTo>
                    <a:lnTo>
                      <a:pt x="157083" y="1015426"/>
                    </a:lnTo>
                    <a:cubicBezTo>
                      <a:pt x="154623" y="1013845"/>
                      <a:pt x="150581" y="1011297"/>
                      <a:pt x="150406" y="1006553"/>
                    </a:cubicBezTo>
                    <a:cubicBezTo>
                      <a:pt x="150230" y="1001897"/>
                      <a:pt x="154008" y="999174"/>
                      <a:pt x="155765" y="997856"/>
                    </a:cubicBezTo>
                    <a:cubicBezTo>
                      <a:pt x="159279" y="995308"/>
                      <a:pt x="164726" y="996099"/>
                      <a:pt x="166219" y="996714"/>
                    </a:cubicBezTo>
                    <a:lnTo>
                      <a:pt x="166834" y="996977"/>
                    </a:lnTo>
                    <a:cubicBezTo>
                      <a:pt x="167889" y="993990"/>
                      <a:pt x="169821" y="991355"/>
                      <a:pt x="171578" y="990037"/>
                    </a:cubicBezTo>
                    <a:cubicBezTo>
                      <a:pt x="175356" y="987050"/>
                      <a:pt x="177377" y="982569"/>
                      <a:pt x="179573" y="977474"/>
                    </a:cubicBezTo>
                    <a:lnTo>
                      <a:pt x="179573" y="977474"/>
                    </a:lnTo>
                    <a:cubicBezTo>
                      <a:pt x="179485" y="977386"/>
                      <a:pt x="179310" y="977298"/>
                      <a:pt x="179134" y="977122"/>
                    </a:cubicBezTo>
                    <a:cubicBezTo>
                      <a:pt x="177289" y="978616"/>
                      <a:pt x="175356" y="979319"/>
                      <a:pt x="174302" y="979670"/>
                    </a:cubicBezTo>
                    <a:cubicBezTo>
                      <a:pt x="174126" y="979758"/>
                      <a:pt x="173950" y="979846"/>
                      <a:pt x="173775" y="979846"/>
                    </a:cubicBezTo>
                    <a:lnTo>
                      <a:pt x="168591" y="988192"/>
                    </a:lnTo>
                    <a:lnTo>
                      <a:pt x="163144" y="978791"/>
                    </a:lnTo>
                    <a:cubicBezTo>
                      <a:pt x="163057" y="978528"/>
                      <a:pt x="162881" y="978264"/>
                      <a:pt x="162617" y="978001"/>
                    </a:cubicBezTo>
                    <a:cubicBezTo>
                      <a:pt x="159982" y="973784"/>
                      <a:pt x="160070" y="970445"/>
                      <a:pt x="162969" y="967898"/>
                    </a:cubicBezTo>
                    <a:cubicBezTo>
                      <a:pt x="164814" y="966316"/>
                      <a:pt x="166746" y="964911"/>
                      <a:pt x="168591" y="963505"/>
                    </a:cubicBezTo>
                    <a:lnTo>
                      <a:pt x="170436" y="962099"/>
                    </a:lnTo>
                    <a:lnTo>
                      <a:pt x="171051" y="961836"/>
                    </a:lnTo>
                    <a:lnTo>
                      <a:pt x="185196" y="938906"/>
                    </a:lnTo>
                    <a:lnTo>
                      <a:pt x="184317" y="949712"/>
                    </a:lnTo>
                    <a:cubicBezTo>
                      <a:pt x="185723" y="948745"/>
                      <a:pt x="187216" y="948043"/>
                      <a:pt x="188798" y="947603"/>
                    </a:cubicBezTo>
                    <a:cubicBezTo>
                      <a:pt x="192400" y="946637"/>
                      <a:pt x="193893" y="944792"/>
                      <a:pt x="195035" y="941541"/>
                    </a:cubicBezTo>
                    <a:lnTo>
                      <a:pt x="190994" y="944177"/>
                    </a:lnTo>
                    <a:lnTo>
                      <a:pt x="185371" y="922916"/>
                    </a:lnTo>
                    <a:lnTo>
                      <a:pt x="191258" y="920984"/>
                    </a:lnTo>
                    <a:cubicBezTo>
                      <a:pt x="192488" y="920544"/>
                      <a:pt x="195475" y="919578"/>
                      <a:pt x="198550" y="920281"/>
                    </a:cubicBezTo>
                    <a:cubicBezTo>
                      <a:pt x="199867" y="918172"/>
                      <a:pt x="201976" y="916327"/>
                      <a:pt x="204963" y="914746"/>
                    </a:cubicBezTo>
                    <a:cubicBezTo>
                      <a:pt x="209531" y="912286"/>
                      <a:pt x="211288" y="908157"/>
                      <a:pt x="213660" y="901568"/>
                    </a:cubicBezTo>
                    <a:cubicBezTo>
                      <a:pt x="214275" y="899811"/>
                      <a:pt x="214978" y="897966"/>
                      <a:pt x="215769" y="896209"/>
                    </a:cubicBezTo>
                    <a:cubicBezTo>
                      <a:pt x="216296" y="894891"/>
                      <a:pt x="216560" y="893046"/>
                      <a:pt x="216647" y="890938"/>
                    </a:cubicBezTo>
                    <a:lnTo>
                      <a:pt x="214451" y="894452"/>
                    </a:lnTo>
                    <a:lnTo>
                      <a:pt x="217087" y="860628"/>
                    </a:lnTo>
                    <a:lnTo>
                      <a:pt x="221392" y="859310"/>
                    </a:lnTo>
                    <a:cubicBezTo>
                      <a:pt x="223324" y="858695"/>
                      <a:pt x="224203" y="858256"/>
                      <a:pt x="225433" y="857465"/>
                    </a:cubicBezTo>
                    <a:lnTo>
                      <a:pt x="232637" y="853248"/>
                    </a:lnTo>
                    <a:lnTo>
                      <a:pt x="234394" y="858959"/>
                    </a:lnTo>
                    <a:cubicBezTo>
                      <a:pt x="236766" y="854478"/>
                      <a:pt x="239841" y="850701"/>
                      <a:pt x="242740" y="846923"/>
                    </a:cubicBezTo>
                    <a:lnTo>
                      <a:pt x="242828" y="846747"/>
                    </a:lnTo>
                    <a:cubicBezTo>
                      <a:pt x="244761" y="844375"/>
                      <a:pt x="246430" y="841740"/>
                      <a:pt x="248011" y="839016"/>
                    </a:cubicBezTo>
                    <a:lnTo>
                      <a:pt x="243179" y="837962"/>
                    </a:lnTo>
                    <a:lnTo>
                      <a:pt x="243706" y="835853"/>
                    </a:lnTo>
                    <a:cubicBezTo>
                      <a:pt x="242037" y="837083"/>
                      <a:pt x="240368" y="837962"/>
                      <a:pt x="238874" y="838840"/>
                    </a:cubicBezTo>
                    <a:cubicBezTo>
                      <a:pt x="238347" y="839192"/>
                      <a:pt x="237732" y="839455"/>
                      <a:pt x="237205" y="839807"/>
                    </a:cubicBezTo>
                    <a:lnTo>
                      <a:pt x="225257" y="846659"/>
                    </a:lnTo>
                    <a:lnTo>
                      <a:pt x="227453" y="833042"/>
                    </a:lnTo>
                    <a:cubicBezTo>
                      <a:pt x="228156" y="828474"/>
                      <a:pt x="230528" y="824784"/>
                      <a:pt x="234306" y="822060"/>
                    </a:cubicBezTo>
                    <a:cubicBezTo>
                      <a:pt x="236766" y="820303"/>
                      <a:pt x="239402" y="820303"/>
                      <a:pt x="240983" y="820303"/>
                    </a:cubicBezTo>
                    <a:cubicBezTo>
                      <a:pt x="241159" y="820303"/>
                      <a:pt x="241246" y="820303"/>
                      <a:pt x="241334" y="820303"/>
                    </a:cubicBezTo>
                    <a:cubicBezTo>
                      <a:pt x="241510" y="820303"/>
                      <a:pt x="241598" y="820303"/>
                      <a:pt x="241774" y="820303"/>
                    </a:cubicBezTo>
                    <a:lnTo>
                      <a:pt x="247308" y="819776"/>
                    </a:lnTo>
                    <a:cubicBezTo>
                      <a:pt x="248099" y="816877"/>
                      <a:pt x="249505" y="814066"/>
                      <a:pt x="252316" y="811781"/>
                    </a:cubicBezTo>
                    <a:lnTo>
                      <a:pt x="241949" y="804841"/>
                    </a:lnTo>
                    <a:lnTo>
                      <a:pt x="253897" y="800360"/>
                    </a:lnTo>
                    <a:cubicBezTo>
                      <a:pt x="254864" y="800009"/>
                      <a:pt x="255742" y="799833"/>
                      <a:pt x="256621" y="799745"/>
                    </a:cubicBezTo>
                    <a:lnTo>
                      <a:pt x="259344" y="791048"/>
                    </a:lnTo>
                    <a:cubicBezTo>
                      <a:pt x="259608" y="790169"/>
                      <a:pt x="259871" y="789291"/>
                      <a:pt x="260223" y="788324"/>
                    </a:cubicBezTo>
                    <a:cubicBezTo>
                      <a:pt x="260223" y="788237"/>
                      <a:pt x="260223" y="788149"/>
                      <a:pt x="260223" y="788061"/>
                    </a:cubicBezTo>
                    <a:lnTo>
                      <a:pt x="260223" y="782614"/>
                    </a:lnTo>
                    <a:lnTo>
                      <a:pt x="265582" y="781648"/>
                    </a:lnTo>
                    <a:cubicBezTo>
                      <a:pt x="267866" y="781208"/>
                      <a:pt x="271556" y="780505"/>
                      <a:pt x="274455" y="781999"/>
                    </a:cubicBezTo>
                    <a:cubicBezTo>
                      <a:pt x="275334" y="780769"/>
                      <a:pt x="276388" y="779715"/>
                      <a:pt x="277794" y="778924"/>
                    </a:cubicBezTo>
                    <a:cubicBezTo>
                      <a:pt x="283943" y="775234"/>
                      <a:pt x="287458" y="768821"/>
                      <a:pt x="291147" y="762056"/>
                    </a:cubicBezTo>
                    <a:cubicBezTo>
                      <a:pt x="294222" y="756434"/>
                      <a:pt x="297385" y="750723"/>
                      <a:pt x="302217" y="745891"/>
                    </a:cubicBezTo>
                    <a:cubicBezTo>
                      <a:pt x="302920" y="741235"/>
                      <a:pt x="305643" y="737896"/>
                      <a:pt x="307576" y="735436"/>
                    </a:cubicBezTo>
                    <a:cubicBezTo>
                      <a:pt x="308367" y="734470"/>
                      <a:pt x="309597" y="732977"/>
                      <a:pt x="309685" y="732362"/>
                    </a:cubicBezTo>
                    <a:cubicBezTo>
                      <a:pt x="309685" y="721907"/>
                      <a:pt x="315483" y="716284"/>
                      <a:pt x="320754" y="711980"/>
                    </a:cubicBezTo>
                    <a:cubicBezTo>
                      <a:pt x="319085" y="709695"/>
                      <a:pt x="317855" y="706708"/>
                      <a:pt x="318821" y="703370"/>
                    </a:cubicBezTo>
                    <a:cubicBezTo>
                      <a:pt x="319348" y="701701"/>
                      <a:pt x="321193" y="697747"/>
                      <a:pt x="327431" y="697308"/>
                    </a:cubicBezTo>
                    <a:cubicBezTo>
                      <a:pt x="331384" y="697044"/>
                      <a:pt x="333581" y="695551"/>
                      <a:pt x="335601" y="692652"/>
                    </a:cubicBezTo>
                    <a:cubicBezTo>
                      <a:pt x="334196" y="691861"/>
                      <a:pt x="332702" y="690631"/>
                      <a:pt x="331384" y="688523"/>
                    </a:cubicBezTo>
                    <a:cubicBezTo>
                      <a:pt x="331121" y="688083"/>
                      <a:pt x="330682" y="687556"/>
                      <a:pt x="330242" y="686941"/>
                    </a:cubicBezTo>
                    <a:cubicBezTo>
                      <a:pt x="328134" y="684042"/>
                      <a:pt x="324093" y="678683"/>
                      <a:pt x="327343" y="671567"/>
                    </a:cubicBezTo>
                    <a:cubicBezTo>
                      <a:pt x="328573" y="668843"/>
                      <a:pt x="331121" y="666296"/>
                      <a:pt x="334020" y="664802"/>
                    </a:cubicBezTo>
                    <a:cubicBezTo>
                      <a:pt x="336129" y="663748"/>
                      <a:pt x="338325" y="663484"/>
                      <a:pt x="339818" y="663309"/>
                    </a:cubicBezTo>
                    <a:cubicBezTo>
                      <a:pt x="340258" y="663221"/>
                      <a:pt x="340697" y="663221"/>
                      <a:pt x="341048" y="663133"/>
                    </a:cubicBezTo>
                    <a:lnTo>
                      <a:pt x="346144" y="662166"/>
                    </a:lnTo>
                    <a:cubicBezTo>
                      <a:pt x="348867" y="659092"/>
                      <a:pt x="353172" y="656456"/>
                      <a:pt x="359849" y="656632"/>
                    </a:cubicBezTo>
                    <a:cubicBezTo>
                      <a:pt x="361167" y="651273"/>
                      <a:pt x="365120" y="648022"/>
                      <a:pt x="367932" y="645738"/>
                    </a:cubicBezTo>
                    <a:cubicBezTo>
                      <a:pt x="369074" y="644771"/>
                      <a:pt x="370216" y="643893"/>
                      <a:pt x="370919" y="643014"/>
                    </a:cubicBezTo>
                    <a:cubicBezTo>
                      <a:pt x="373291" y="640115"/>
                      <a:pt x="375751" y="637216"/>
                      <a:pt x="378211" y="634405"/>
                    </a:cubicBezTo>
                    <a:lnTo>
                      <a:pt x="375663" y="635195"/>
                    </a:lnTo>
                    <a:lnTo>
                      <a:pt x="376453" y="631681"/>
                    </a:lnTo>
                    <a:lnTo>
                      <a:pt x="372676" y="636865"/>
                    </a:lnTo>
                    <a:lnTo>
                      <a:pt x="368195" y="635459"/>
                    </a:lnTo>
                    <a:cubicBezTo>
                      <a:pt x="365120" y="634492"/>
                      <a:pt x="360991" y="633263"/>
                      <a:pt x="360200" y="628694"/>
                    </a:cubicBezTo>
                    <a:cubicBezTo>
                      <a:pt x="359498" y="624214"/>
                      <a:pt x="363012" y="621666"/>
                      <a:pt x="364330" y="620787"/>
                    </a:cubicBezTo>
                    <a:cubicBezTo>
                      <a:pt x="366526" y="619206"/>
                      <a:pt x="368898" y="618855"/>
                      <a:pt x="370655" y="618503"/>
                    </a:cubicBezTo>
                    <a:cubicBezTo>
                      <a:pt x="371094" y="618415"/>
                      <a:pt x="371446" y="618415"/>
                      <a:pt x="371797" y="618327"/>
                    </a:cubicBezTo>
                    <a:lnTo>
                      <a:pt x="381373" y="615955"/>
                    </a:lnTo>
                    <a:cubicBezTo>
                      <a:pt x="382427" y="613495"/>
                      <a:pt x="384887" y="609542"/>
                      <a:pt x="391476" y="609103"/>
                    </a:cubicBezTo>
                    <a:cubicBezTo>
                      <a:pt x="393497" y="608927"/>
                      <a:pt x="395957" y="608136"/>
                      <a:pt x="397890" y="607082"/>
                    </a:cubicBezTo>
                    <a:lnTo>
                      <a:pt x="397538" y="584855"/>
                    </a:lnTo>
                    <a:lnTo>
                      <a:pt x="402546" y="583537"/>
                    </a:lnTo>
                    <a:cubicBezTo>
                      <a:pt x="404391" y="583098"/>
                      <a:pt x="409311" y="581780"/>
                      <a:pt x="412737" y="585119"/>
                    </a:cubicBezTo>
                    <a:cubicBezTo>
                      <a:pt x="417393" y="580199"/>
                      <a:pt x="422577" y="576421"/>
                      <a:pt x="427233" y="573434"/>
                    </a:cubicBezTo>
                    <a:cubicBezTo>
                      <a:pt x="427672" y="573171"/>
                      <a:pt x="428463" y="572292"/>
                      <a:pt x="429166" y="571501"/>
                    </a:cubicBezTo>
                    <a:cubicBezTo>
                      <a:pt x="429693" y="570886"/>
                      <a:pt x="430308" y="570271"/>
                      <a:pt x="430835" y="569744"/>
                    </a:cubicBezTo>
                    <a:cubicBezTo>
                      <a:pt x="431977" y="568602"/>
                      <a:pt x="433119" y="567460"/>
                      <a:pt x="434349" y="566318"/>
                    </a:cubicBezTo>
                    <a:cubicBezTo>
                      <a:pt x="435315" y="565352"/>
                      <a:pt x="436282" y="564385"/>
                      <a:pt x="437336" y="563331"/>
                    </a:cubicBezTo>
                    <a:lnTo>
                      <a:pt x="425915" y="563770"/>
                    </a:lnTo>
                    <a:lnTo>
                      <a:pt x="431713" y="553491"/>
                    </a:lnTo>
                    <a:cubicBezTo>
                      <a:pt x="435667" y="546639"/>
                      <a:pt x="442256" y="546375"/>
                      <a:pt x="446385" y="546551"/>
                    </a:cubicBezTo>
                    <a:cubicBezTo>
                      <a:pt x="448230" y="544882"/>
                      <a:pt x="450163" y="543212"/>
                      <a:pt x="452008" y="541543"/>
                    </a:cubicBezTo>
                    <a:cubicBezTo>
                      <a:pt x="458772" y="535569"/>
                      <a:pt x="465713" y="529419"/>
                      <a:pt x="471950" y="523006"/>
                    </a:cubicBezTo>
                    <a:cubicBezTo>
                      <a:pt x="472038" y="522391"/>
                      <a:pt x="472038" y="521513"/>
                      <a:pt x="472038" y="520898"/>
                    </a:cubicBezTo>
                    <a:cubicBezTo>
                      <a:pt x="472126" y="517998"/>
                      <a:pt x="472126" y="514309"/>
                      <a:pt x="474410" y="511234"/>
                    </a:cubicBezTo>
                    <a:cubicBezTo>
                      <a:pt x="477397" y="507104"/>
                      <a:pt x="481790" y="506841"/>
                      <a:pt x="484426" y="506753"/>
                    </a:cubicBezTo>
                    <a:cubicBezTo>
                      <a:pt x="486534" y="506665"/>
                      <a:pt x="486798" y="506490"/>
                      <a:pt x="487061" y="506226"/>
                    </a:cubicBezTo>
                    <a:cubicBezTo>
                      <a:pt x="489697" y="502975"/>
                      <a:pt x="492596" y="500076"/>
                      <a:pt x="495320" y="497177"/>
                    </a:cubicBezTo>
                    <a:cubicBezTo>
                      <a:pt x="501557" y="490764"/>
                      <a:pt x="507443" y="484702"/>
                      <a:pt x="509815" y="476444"/>
                    </a:cubicBezTo>
                    <a:cubicBezTo>
                      <a:pt x="510870" y="472666"/>
                      <a:pt x="514208" y="470821"/>
                      <a:pt x="516404" y="469679"/>
                    </a:cubicBezTo>
                    <a:cubicBezTo>
                      <a:pt x="516756" y="469503"/>
                      <a:pt x="517195" y="469240"/>
                      <a:pt x="517459" y="469064"/>
                    </a:cubicBezTo>
                    <a:cubicBezTo>
                      <a:pt x="518777" y="468273"/>
                      <a:pt x="520007" y="467570"/>
                      <a:pt x="521236" y="466867"/>
                    </a:cubicBezTo>
                    <a:cubicBezTo>
                      <a:pt x="523081" y="465901"/>
                      <a:pt x="524838" y="464935"/>
                      <a:pt x="526068" y="463880"/>
                    </a:cubicBezTo>
                    <a:cubicBezTo>
                      <a:pt x="531428" y="459400"/>
                      <a:pt x="536699" y="454568"/>
                      <a:pt x="541882" y="449912"/>
                    </a:cubicBezTo>
                    <a:cubicBezTo>
                      <a:pt x="541619" y="449736"/>
                      <a:pt x="541267" y="449472"/>
                      <a:pt x="541004" y="449297"/>
                    </a:cubicBezTo>
                    <a:lnTo>
                      <a:pt x="527474" y="439281"/>
                    </a:lnTo>
                    <a:lnTo>
                      <a:pt x="544254" y="437524"/>
                    </a:lnTo>
                    <a:cubicBezTo>
                      <a:pt x="545133" y="437436"/>
                      <a:pt x="546011" y="437349"/>
                      <a:pt x="546890" y="437261"/>
                    </a:cubicBezTo>
                    <a:cubicBezTo>
                      <a:pt x="548208" y="437173"/>
                      <a:pt x="549525" y="436997"/>
                      <a:pt x="550755" y="436821"/>
                    </a:cubicBezTo>
                    <a:cubicBezTo>
                      <a:pt x="551282" y="436207"/>
                      <a:pt x="551897" y="435592"/>
                      <a:pt x="552776" y="434977"/>
                    </a:cubicBezTo>
                    <a:cubicBezTo>
                      <a:pt x="554445" y="433747"/>
                      <a:pt x="556114" y="432517"/>
                      <a:pt x="557696" y="431287"/>
                    </a:cubicBezTo>
                    <a:cubicBezTo>
                      <a:pt x="562088" y="427948"/>
                      <a:pt x="566745" y="424522"/>
                      <a:pt x="571840" y="421799"/>
                    </a:cubicBezTo>
                    <a:cubicBezTo>
                      <a:pt x="578605" y="418284"/>
                      <a:pt x="580450" y="415737"/>
                      <a:pt x="580098" y="410465"/>
                    </a:cubicBezTo>
                    <a:cubicBezTo>
                      <a:pt x="579747" y="405458"/>
                      <a:pt x="581592" y="402559"/>
                      <a:pt x="583261" y="400977"/>
                    </a:cubicBezTo>
                    <a:lnTo>
                      <a:pt x="577551" y="400274"/>
                    </a:lnTo>
                    <a:lnTo>
                      <a:pt x="591519" y="381825"/>
                    </a:lnTo>
                    <a:lnTo>
                      <a:pt x="596615" y="385251"/>
                    </a:lnTo>
                    <a:cubicBezTo>
                      <a:pt x="600832" y="388063"/>
                      <a:pt x="601798" y="391489"/>
                      <a:pt x="602062" y="393949"/>
                    </a:cubicBezTo>
                    <a:cubicBezTo>
                      <a:pt x="603204" y="392807"/>
                      <a:pt x="604434" y="391753"/>
                      <a:pt x="605576" y="390874"/>
                    </a:cubicBezTo>
                    <a:cubicBezTo>
                      <a:pt x="610320" y="387184"/>
                      <a:pt x="615064" y="383494"/>
                      <a:pt x="619808" y="379804"/>
                    </a:cubicBezTo>
                    <a:cubicBezTo>
                      <a:pt x="621390" y="378574"/>
                      <a:pt x="622971" y="377344"/>
                      <a:pt x="624553" y="376115"/>
                    </a:cubicBezTo>
                    <a:lnTo>
                      <a:pt x="617348" y="376554"/>
                    </a:lnTo>
                    <a:lnTo>
                      <a:pt x="618842" y="374621"/>
                    </a:lnTo>
                    <a:cubicBezTo>
                      <a:pt x="618491" y="374709"/>
                      <a:pt x="618139" y="374797"/>
                      <a:pt x="617788" y="374885"/>
                    </a:cubicBezTo>
                    <a:lnTo>
                      <a:pt x="601008" y="378838"/>
                    </a:lnTo>
                    <a:lnTo>
                      <a:pt x="609969" y="365133"/>
                    </a:lnTo>
                    <a:cubicBezTo>
                      <a:pt x="610144" y="364869"/>
                      <a:pt x="610232" y="364606"/>
                      <a:pt x="610408" y="364254"/>
                    </a:cubicBezTo>
                    <a:cubicBezTo>
                      <a:pt x="611199" y="362761"/>
                      <a:pt x="612517" y="360213"/>
                      <a:pt x="615064" y="358895"/>
                    </a:cubicBezTo>
                    <a:cubicBezTo>
                      <a:pt x="615064" y="358895"/>
                      <a:pt x="615152" y="358807"/>
                      <a:pt x="615152" y="358807"/>
                    </a:cubicBezTo>
                    <a:cubicBezTo>
                      <a:pt x="616558" y="357402"/>
                      <a:pt x="620248" y="353712"/>
                      <a:pt x="624992" y="355908"/>
                    </a:cubicBezTo>
                    <a:cubicBezTo>
                      <a:pt x="627540" y="357050"/>
                      <a:pt x="628682" y="359071"/>
                      <a:pt x="629209" y="361092"/>
                    </a:cubicBezTo>
                    <a:cubicBezTo>
                      <a:pt x="629912" y="360213"/>
                      <a:pt x="630702" y="359422"/>
                      <a:pt x="631581" y="358632"/>
                    </a:cubicBezTo>
                    <a:cubicBezTo>
                      <a:pt x="632811" y="357490"/>
                      <a:pt x="634480" y="356611"/>
                      <a:pt x="636237" y="356084"/>
                    </a:cubicBezTo>
                    <a:lnTo>
                      <a:pt x="627627" y="348968"/>
                    </a:lnTo>
                    <a:lnTo>
                      <a:pt x="647834" y="344048"/>
                    </a:lnTo>
                    <a:lnTo>
                      <a:pt x="648537" y="344926"/>
                    </a:lnTo>
                    <a:cubicBezTo>
                      <a:pt x="648537" y="344926"/>
                      <a:pt x="648537" y="344926"/>
                      <a:pt x="648537" y="344926"/>
                    </a:cubicBezTo>
                    <a:cubicBezTo>
                      <a:pt x="648800" y="342730"/>
                      <a:pt x="649064" y="340007"/>
                      <a:pt x="650645" y="337459"/>
                    </a:cubicBezTo>
                    <a:cubicBezTo>
                      <a:pt x="652578" y="334296"/>
                      <a:pt x="655828" y="333418"/>
                      <a:pt x="657849" y="332890"/>
                    </a:cubicBezTo>
                    <a:cubicBezTo>
                      <a:pt x="658288" y="332803"/>
                      <a:pt x="658728" y="332627"/>
                      <a:pt x="658991" y="332539"/>
                    </a:cubicBezTo>
                    <a:lnTo>
                      <a:pt x="670939" y="327795"/>
                    </a:lnTo>
                    <a:lnTo>
                      <a:pt x="669007" y="335263"/>
                    </a:lnTo>
                    <a:cubicBezTo>
                      <a:pt x="670676" y="334384"/>
                      <a:pt x="672345" y="333681"/>
                      <a:pt x="673926" y="333242"/>
                    </a:cubicBezTo>
                    <a:cubicBezTo>
                      <a:pt x="680779" y="331309"/>
                      <a:pt x="686665" y="327531"/>
                      <a:pt x="691585" y="322084"/>
                    </a:cubicBezTo>
                    <a:lnTo>
                      <a:pt x="692024" y="321557"/>
                    </a:lnTo>
                    <a:cubicBezTo>
                      <a:pt x="698877" y="314002"/>
                      <a:pt x="706608" y="305392"/>
                      <a:pt x="719259" y="302932"/>
                    </a:cubicBezTo>
                    <a:cubicBezTo>
                      <a:pt x="719698" y="302757"/>
                      <a:pt x="720577" y="301966"/>
                      <a:pt x="721192" y="301439"/>
                    </a:cubicBezTo>
                    <a:cubicBezTo>
                      <a:pt x="723037" y="299857"/>
                      <a:pt x="725409" y="297925"/>
                      <a:pt x="728659" y="297310"/>
                    </a:cubicBezTo>
                    <a:cubicBezTo>
                      <a:pt x="729626" y="297134"/>
                      <a:pt x="730943" y="295728"/>
                      <a:pt x="732349" y="294235"/>
                    </a:cubicBezTo>
                    <a:cubicBezTo>
                      <a:pt x="733052" y="293532"/>
                      <a:pt x="733755" y="292653"/>
                      <a:pt x="734633" y="291863"/>
                    </a:cubicBezTo>
                    <a:lnTo>
                      <a:pt x="725409" y="284834"/>
                    </a:lnTo>
                    <a:lnTo>
                      <a:pt x="736390" y="280705"/>
                    </a:lnTo>
                    <a:cubicBezTo>
                      <a:pt x="736478" y="280705"/>
                      <a:pt x="736566" y="280617"/>
                      <a:pt x="736654" y="280617"/>
                    </a:cubicBezTo>
                    <a:cubicBezTo>
                      <a:pt x="737445" y="280266"/>
                      <a:pt x="738850" y="279563"/>
                      <a:pt x="740695" y="279475"/>
                    </a:cubicBezTo>
                    <a:cubicBezTo>
                      <a:pt x="753258" y="278860"/>
                      <a:pt x="764152" y="273238"/>
                      <a:pt x="774080" y="267176"/>
                    </a:cubicBezTo>
                    <a:cubicBezTo>
                      <a:pt x="775573" y="266297"/>
                      <a:pt x="777067" y="265770"/>
                      <a:pt x="778297" y="265331"/>
                    </a:cubicBezTo>
                    <a:cubicBezTo>
                      <a:pt x="778560" y="265243"/>
                      <a:pt x="778999" y="265067"/>
                      <a:pt x="779351" y="264980"/>
                    </a:cubicBezTo>
                    <a:cubicBezTo>
                      <a:pt x="778472" y="259093"/>
                      <a:pt x="784446" y="256106"/>
                      <a:pt x="790157" y="253822"/>
                    </a:cubicBezTo>
                    <a:cubicBezTo>
                      <a:pt x="793847" y="252329"/>
                      <a:pt x="797449" y="251362"/>
                      <a:pt x="801490" y="250308"/>
                    </a:cubicBezTo>
                    <a:cubicBezTo>
                      <a:pt x="805356" y="249342"/>
                      <a:pt x="808518" y="246355"/>
                      <a:pt x="812208" y="242840"/>
                    </a:cubicBezTo>
                    <a:cubicBezTo>
                      <a:pt x="815898" y="239414"/>
                      <a:pt x="820115" y="235373"/>
                      <a:pt x="825825" y="233176"/>
                    </a:cubicBezTo>
                    <a:lnTo>
                      <a:pt x="827055" y="224303"/>
                    </a:lnTo>
                    <a:cubicBezTo>
                      <a:pt x="827231" y="219998"/>
                      <a:pt x="829515" y="218153"/>
                      <a:pt x="831360" y="217363"/>
                    </a:cubicBezTo>
                    <a:cubicBezTo>
                      <a:pt x="833117" y="216660"/>
                      <a:pt x="834874" y="216045"/>
                      <a:pt x="836544" y="215518"/>
                    </a:cubicBezTo>
                    <a:lnTo>
                      <a:pt x="845417" y="212531"/>
                    </a:lnTo>
                    <a:lnTo>
                      <a:pt x="846383" y="218856"/>
                    </a:lnTo>
                    <a:cubicBezTo>
                      <a:pt x="849722" y="216748"/>
                      <a:pt x="853675" y="215254"/>
                      <a:pt x="858595" y="214727"/>
                    </a:cubicBezTo>
                    <a:cubicBezTo>
                      <a:pt x="861933" y="214376"/>
                      <a:pt x="865184" y="212355"/>
                      <a:pt x="868962" y="210071"/>
                    </a:cubicBezTo>
                    <a:cubicBezTo>
                      <a:pt x="871334" y="208577"/>
                      <a:pt x="873881" y="207084"/>
                      <a:pt x="876605" y="205854"/>
                    </a:cubicBezTo>
                    <a:cubicBezTo>
                      <a:pt x="876078" y="204448"/>
                      <a:pt x="875902" y="202515"/>
                      <a:pt x="876517" y="200143"/>
                    </a:cubicBezTo>
                    <a:cubicBezTo>
                      <a:pt x="877571" y="196014"/>
                      <a:pt x="879680" y="193467"/>
                      <a:pt x="882667" y="192588"/>
                    </a:cubicBezTo>
                    <a:cubicBezTo>
                      <a:pt x="886884" y="191358"/>
                      <a:pt x="890134" y="194082"/>
                      <a:pt x="891540" y="195487"/>
                    </a:cubicBezTo>
                    <a:cubicBezTo>
                      <a:pt x="891628" y="195487"/>
                      <a:pt x="891716" y="195487"/>
                      <a:pt x="891804" y="195487"/>
                    </a:cubicBezTo>
                    <a:cubicBezTo>
                      <a:pt x="894879" y="194433"/>
                      <a:pt x="898041" y="193467"/>
                      <a:pt x="901116" y="192588"/>
                    </a:cubicBezTo>
                    <a:cubicBezTo>
                      <a:pt x="909023" y="190216"/>
                      <a:pt x="916403" y="188020"/>
                      <a:pt x="922816" y="183803"/>
                    </a:cubicBezTo>
                    <a:cubicBezTo>
                      <a:pt x="922992" y="181431"/>
                      <a:pt x="923782" y="179410"/>
                      <a:pt x="925276" y="177829"/>
                    </a:cubicBezTo>
                    <a:cubicBezTo>
                      <a:pt x="928527" y="174227"/>
                      <a:pt x="933095" y="174402"/>
                      <a:pt x="935818" y="174578"/>
                    </a:cubicBezTo>
                    <a:cubicBezTo>
                      <a:pt x="936346" y="174578"/>
                      <a:pt x="936873" y="174666"/>
                      <a:pt x="937400" y="174578"/>
                    </a:cubicBezTo>
                    <a:cubicBezTo>
                      <a:pt x="938454" y="174578"/>
                      <a:pt x="939420" y="174578"/>
                      <a:pt x="940299" y="174666"/>
                    </a:cubicBezTo>
                    <a:cubicBezTo>
                      <a:pt x="940826" y="174666"/>
                      <a:pt x="941529" y="174754"/>
                      <a:pt x="941880" y="174754"/>
                    </a:cubicBezTo>
                    <a:cubicBezTo>
                      <a:pt x="946009" y="173172"/>
                      <a:pt x="949963" y="171152"/>
                      <a:pt x="954004" y="169043"/>
                    </a:cubicBezTo>
                    <a:lnTo>
                      <a:pt x="944077" y="162454"/>
                    </a:lnTo>
                    <a:lnTo>
                      <a:pt x="956025" y="157974"/>
                    </a:lnTo>
                    <a:cubicBezTo>
                      <a:pt x="959363" y="156744"/>
                      <a:pt x="961735" y="157710"/>
                      <a:pt x="962877" y="158413"/>
                    </a:cubicBezTo>
                    <a:cubicBezTo>
                      <a:pt x="964371" y="159291"/>
                      <a:pt x="965425" y="160609"/>
                      <a:pt x="965952" y="162366"/>
                    </a:cubicBezTo>
                    <a:cubicBezTo>
                      <a:pt x="969906" y="160258"/>
                      <a:pt x="973947" y="158149"/>
                      <a:pt x="978164" y="156392"/>
                    </a:cubicBezTo>
                    <a:cubicBezTo>
                      <a:pt x="975177" y="153932"/>
                      <a:pt x="976055" y="149540"/>
                      <a:pt x="976407" y="147431"/>
                    </a:cubicBezTo>
                    <a:cubicBezTo>
                      <a:pt x="976495" y="146904"/>
                      <a:pt x="976583" y="146377"/>
                      <a:pt x="976670" y="145938"/>
                    </a:cubicBezTo>
                    <a:lnTo>
                      <a:pt x="977285" y="142336"/>
                    </a:lnTo>
                    <a:lnTo>
                      <a:pt x="980624" y="140930"/>
                    </a:lnTo>
                    <a:cubicBezTo>
                      <a:pt x="990815" y="136801"/>
                      <a:pt x="994241" y="140666"/>
                      <a:pt x="995471" y="143390"/>
                    </a:cubicBezTo>
                    <a:cubicBezTo>
                      <a:pt x="995735" y="144005"/>
                      <a:pt x="996086" y="145147"/>
                      <a:pt x="996086" y="146553"/>
                    </a:cubicBezTo>
                    <a:cubicBezTo>
                      <a:pt x="996174" y="146553"/>
                      <a:pt x="996262" y="146465"/>
                      <a:pt x="996350" y="146465"/>
                    </a:cubicBezTo>
                    <a:cubicBezTo>
                      <a:pt x="1000040" y="144883"/>
                      <a:pt x="1003905" y="144444"/>
                      <a:pt x="1007244" y="144005"/>
                    </a:cubicBezTo>
                    <a:cubicBezTo>
                      <a:pt x="1008913" y="143829"/>
                      <a:pt x="1010582" y="143566"/>
                      <a:pt x="1012075" y="143302"/>
                    </a:cubicBezTo>
                    <a:cubicBezTo>
                      <a:pt x="1014272" y="142863"/>
                      <a:pt x="1016732" y="141457"/>
                      <a:pt x="1019192" y="140051"/>
                    </a:cubicBezTo>
                    <a:cubicBezTo>
                      <a:pt x="1021037" y="138997"/>
                      <a:pt x="1023145" y="137855"/>
                      <a:pt x="1025341" y="136889"/>
                    </a:cubicBezTo>
                    <a:lnTo>
                      <a:pt x="1019807" y="130124"/>
                    </a:lnTo>
                    <a:lnTo>
                      <a:pt x="1031052" y="128367"/>
                    </a:lnTo>
                    <a:cubicBezTo>
                      <a:pt x="1031491" y="128279"/>
                      <a:pt x="1031930" y="128191"/>
                      <a:pt x="1032370" y="128103"/>
                    </a:cubicBezTo>
                    <a:cubicBezTo>
                      <a:pt x="1033687" y="127840"/>
                      <a:pt x="1035181" y="127576"/>
                      <a:pt x="1036938" y="127488"/>
                    </a:cubicBezTo>
                    <a:cubicBezTo>
                      <a:pt x="1044494" y="127401"/>
                      <a:pt x="1051873" y="127137"/>
                      <a:pt x="1059429" y="125643"/>
                    </a:cubicBezTo>
                    <a:lnTo>
                      <a:pt x="1069883" y="110005"/>
                    </a:lnTo>
                    <a:lnTo>
                      <a:pt x="1063909" y="97969"/>
                    </a:lnTo>
                    <a:lnTo>
                      <a:pt x="1079899" y="104383"/>
                    </a:lnTo>
                    <a:cubicBezTo>
                      <a:pt x="1082534" y="105437"/>
                      <a:pt x="1084379" y="107106"/>
                      <a:pt x="1085170" y="109303"/>
                    </a:cubicBezTo>
                    <a:cubicBezTo>
                      <a:pt x="1086048" y="111675"/>
                      <a:pt x="1085609" y="113695"/>
                      <a:pt x="1085082" y="114925"/>
                    </a:cubicBezTo>
                    <a:cubicBezTo>
                      <a:pt x="1088860" y="113344"/>
                      <a:pt x="1093077" y="112290"/>
                      <a:pt x="1097909" y="112378"/>
                    </a:cubicBezTo>
                    <a:cubicBezTo>
                      <a:pt x="1100896" y="112465"/>
                      <a:pt x="1103971" y="111148"/>
                      <a:pt x="1107573" y="109654"/>
                    </a:cubicBezTo>
                    <a:cubicBezTo>
                      <a:pt x="1110384" y="108512"/>
                      <a:pt x="1113547" y="107194"/>
                      <a:pt x="1117061" y="106403"/>
                    </a:cubicBezTo>
                    <a:lnTo>
                      <a:pt x="1117412" y="105086"/>
                    </a:lnTo>
                    <a:cubicBezTo>
                      <a:pt x="1117500" y="104822"/>
                      <a:pt x="1117500" y="104559"/>
                      <a:pt x="1117588" y="104295"/>
                    </a:cubicBezTo>
                    <a:cubicBezTo>
                      <a:pt x="1117676" y="103768"/>
                      <a:pt x="1117764" y="103065"/>
                      <a:pt x="1117939" y="102362"/>
                    </a:cubicBezTo>
                    <a:cubicBezTo>
                      <a:pt x="1116885" y="103065"/>
                      <a:pt x="1114952" y="104031"/>
                      <a:pt x="1112492" y="103768"/>
                    </a:cubicBezTo>
                    <a:cubicBezTo>
                      <a:pt x="1110735" y="103504"/>
                      <a:pt x="1109154" y="103153"/>
                      <a:pt x="1107660" y="102801"/>
                    </a:cubicBezTo>
                    <a:cubicBezTo>
                      <a:pt x="1107133" y="102714"/>
                      <a:pt x="1106694" y="102538"/>
                      <a:pt x="1106167" y="102450"/>
                    </a:cubicBezTo>
                    <a:lnTo>
                      <a:pt x="1088772" y="98409"/>
                    </a:lnTo>
                    <a:lnTo>
                      <a:pt x="1104586" y="90238"/>
                    </a:lnTo>
                    <a:cubicBezTo>
                      <a:pt x="1107309" y="88833"/>
                      <a:pt x="1110384" y="87603"/>
                      <a:pt x="1113986" y="88393"/>
                    </a:cubicBezTo>
                    <a:cubicBezTo>
                      <a:pt x="1115919" y="88833"/>
                      <a:pt x="1117236" y="89711"/>
                      <a:pt x="1118115" y="90326"/>
                    </a:cubicBezTo>
                    <a:cubicBezTo>
                      <a:pt x="1118291" y="90414"/>
                      <a:pt x="1118379" y="90502"/>
                      <a:pt x="1118554" y="90590"/>
                    </a:cubicBezTo>
                    <a:lnTo>
                      <a:pt x="1126461" y="95158"/>
                    </a:lnTo>
                    <a:cubicBezTo>
                      <a:pt x="1126988" y="95070"/>
                      <a:pt x="1127515" y="94982"/>
                      <a:pt x="1128042" y="94895"/>
                    </a:cubicBezTo>
                    <a:lnTo>
                      <a:pt x="1139463" y="77763"/>
                    </a:lnTo>
                    <a:lnTo>
                      <a:pt x="1143856" y="89536"/>
                    </a:lnTo>
                    <a:cubicBezTo>
                      <a:pt x="1143944" y="89360"/>
                      <a:pt x="1144032" y="89096"/>
                      <a:pt x="1144120" y="88921"/>
                    </a:cubicBezTo>
                    <a:cubicBezTo>
                      <a:pt x="1144735" y="87427"/>
                      <a:pt x="1145701" y="84967"/>
                      <a:pt x="1148249" y="83474"/>
                    </a:cubicBezTo>
                    <a:cubicBezTo>
                      <a:pt x="1150972" y="81892"/>
                      <a:pt x="1153784" y="81541"/>
                      <a:pt x="1156156" y="81189"/>
                    </a:cubicBezTo>
                    <a:cubicBezTo>
                      <a:pt x="1156859" y="81102"/>
                      <a:pt x="1157474" y="81014"/>
                      <a:pt x="1158176" y="80926"/>
                    </a:cubicBezTo>
                    <a:lnTo>
                      <a:pt x="1174605" y="77675"/>
                    </a:lnTo>
                    <a:lnTo>
                      <a:pt x="1166610" y="88657"/>
                    </a:lnTo>
                    <a:cubicBezTo>
                      <a:pt x="1167225" y="88569"/>
                      <a:pt x="1167840" y="88569"/>
                      <a:pt x="1168455" y="88569"/>
                    </a:cubicBezTo>
                    <a:cubicBezTo>
                      <a:pt x="1170212" y="88569"/>
                      <a:pt x="1171969" y="88481"/>
                      <a:pt x="1173726" y="88569"/>
                    </a:cubicBezTo>
                    <a:cubicBezTo>
                      <a:pt x="1181370" y="88569"/>
                      <a:pt x="1188047" y="88569"/>
                      <a:pt x="1193845" y="84879"/>
                    </a:cubicBezTo>
                    <a:cubicBezTo>
                      <a:pt x="1195690" y="83649"/>
                      <a:pt x="1200961" y="81541"/>
                      <a:pt x="1204651" y="84440"/>
                    </a:cubicBezTo>
                    <a:cubicBezTo>
                      <a:pt x="1207199" y="81892"/>
                      <a:pt x="1211328" y="80311"/>
                      <a:pt x="1214930" y="80487"/>
                    </a:cubicBezTo>
                    <a:cubicBezTo>
                      <a:pt x="1219323" y="80662"/>
                      <a:pt x="1222749" y="79344"/>
                      <a:pt x="1225912" y="76182"/>
                    </a:cubicBezTo>
                    <a:cubicBezTo>
                      <a:pt x="1228108" y="73985"/>
                      <a:pt x="1232149" y="72053"/>
                      <a:pt x="1236103" y="72668"/>
                    </a:cubicBezTo>
                    <a:cubicBezTo>
                      <a:pt x="1237508" y="72931"/>
                      <a:pt x="1238475" y="72404"/>
                      <a:pt x="1241286" y="70383"/>
                    </a:cubicBezTo>
                    <a:cubicBezTo>
                      <a:pt x="1242955" y="69153"/>
                      <a:pt x="1244888" y="67836"/>
                      <a:pt x="1247260" y="66957"/>
                    </a:cubicBezTo>
                    <a:cubicBezTo>
                      <a:pt x="1251653" y="65288"/>
                      <a:pt x="1255606" y="67045"/>
                      <a:pt x="1258769" y="68538"/>
                    </a:cubicBezTo>
                    <a:cubicBezTo>
                      <a:pt x="1260702" y="69417"/>
                      <a:pt x="1262634" y="70296"/>
                      <a:pt x="1263864" y="70120"/>
                    </a:cubicBezTo>
                    <a:cubicBezTo>
                      <a:pt x="1264655" y="69944"/>
                      <a:pt x="1265358" y="69856"/>
                      <a:pt x="1266149" y="69768"/>
                    </a:cubicBezTo>
                    <a:cubicBezTo>
                      <a:pt x="1263777" y="66166"/>
                      <a:pt x="1263689" y="61598"/>
                      <a:pt x="1263601" y="59314"/>
                    </a:cubicBezTo>
                    <a:cubicBezTo>
                      <a:pt x="1263513" y="55712"/>
                      <a:pt x="1264567" y="52901"/>
                      <a:pt x="1266764" y="50968"/>
                    </a:cubicBezTo>
                    <a:cubicBezTo>
                      <a:pt x="1269926" y="48156"/>
                      <a:pt x="1273792" y="48684"/>
                      <a:pt x="1275637" y="48947"/>
                    </a:cubicBezTo>
                    <a:cubicBezTo>
                      <a:pt x="1275900" y="48947"/>
                      <a:pt x="1276164" y="49035"/>
                      <a:pt x="1276428" y="49035"/>
                    </a:cubicBezTo>
                    <a:cubicBezTo>
                      <a:pt x="1278800" y="48947"/>
                      <a:pt x="1281084" y="49650"/>
                      <a:pt x="1282929" y="50089"/>
                    </a:cubicBezTo>
                    <a:cubicBezTo>
                      <a:pt x="1283544" y="50265"/>
                      <a:pt x="1284071" y="50441"/>
                      <a:pt x="1284686" y="50528"/>
                    </a:cubicBezTo>
                    <a:lnTo>
                      <a:pt x="1300763" y="54043"/>
                    </a:lnTo>
                    <a:lnTo>
                      <a:pt x="1297073" y="56239"/>
                    </a:lnTo>
                    <a:cubicBezTo>
                      <a:pt x="1298742" y="57117"/>
                      <a:pt x="1300324" y="58611"/>
                      <a:pt x="1301817" y="60632"/>
                    </a:cubicBezTo>
                    <a:cubicBezTo>
                      <a:pt x="1301993" y="60807"/>
                      <a:pt x="1302081" y="61071"/>
                      <a:pt x="1302257" y="61247"/>
                    </a:cubicBezTo>
                    <a:cubicBezTo>
                      <a:pt x="1302432" y="61510"/>
                      <a:pt x="1302696" y="61774"/>
                      <a:pt x="1302871" y="61949"/>
                    </a:cubicBezTo>
                    <a:lnTo>
                      <a:pt x="1302257" y="60368"/>
                    </a:lnTo>
                    <a:cubicBezTo>
                      <a:pt x="1301027" y="57030"/>
                      <a:pt x="1301993" y="54658"/>
                      <a:pt x="1302696" y="53515"/>
                    </a:cubicBezTo>
                    <a:cubicBezTo>
                      <a:pt x="1303926" y="51495"/>
                      <a:pt x="1305946" y="50353"/>
                      <a:pt x="1308670" y="50001"/>
                    </a:cubicBezTo>
                    <a:lnTo>
                      <a:pt x="1320354" y="48684"/>
                    </a:lnTo>
                    <a:cubicBezTo>
                      <a:pt x="1322902" y="44642"/>
                      <a:pt x="1326065" y="43500"/>
                      <a:pt x="1328349" y="43237"/>
                    </a:cubicBezTo>
                    <a:cubicBezTo>
                      <a:pt x="1333972" y="42534"/>
                      <a:pt x="1338013" y="46926"/>
                      <a:pt x="1339331" y="48332"/>
                    </a:cubicBezTo>
                    <a:lnTo>
                      <a:pt x="1340385" y="49474"/>
                    </a:lnTo>
                    <a:lnTo>
                      <a:pt x="1340824" y="50968"/>
                    </a:lnTo>
                    <a:cubicBezTo>
                      <a:pt x="1341264" y="52373"/>
                      <a:pt x="1341527" y="53691"/>
                      <a:pt x="1341615" y="54921"/>
                    </a:cubicBezTo>
                    <a:cubicBezTo>
                      <a:pt x="1344514" y="54130"/>
                      <a:pt x="1347589" y="53867"/>
                      <a:pt x="1350576" y="55360"/>
                    </a:cubicBezTo>
                    <a:cubicBezTo>
                      <a:pt x="1351455" y="55800"/>
                      <a:pt x="1352245" y="56151"/>
                      <a:pt x="1353124" y="56415"/>
                    </a:cubicBezTo>
                    <a:lnTo>
                      <a:pt x="1358922" y="52813"/>
                    </a:lnTo>
                    <a:lnTo>
                      <a:pt x="1358044" y="51583"/>
                    </a:lnTo>
                    <a:cubicBezTo>
                      <a:pt x="1355935" y="48684"/>
                      <a:pt x="1355144" y="47014"/>
                      <a:pt x="1354442" y="45345"/>
                    </a:cubicBezTo>
                    <a:lnTo>
                      <a:pt x="1350752" y="36735"/>
                    </a:lnTo>
                    <a:lnTo>
                      <a:pt x="1360152" y="36296"/>
                    </a:lnTo>
                    <a:cubicBezTo>
                      <a:pt x="1360504" y="36296"/>
                      <a:pt x="1360767" y="36208"/>
                      <a:pt x="1361119" y="36208"/>
                    </a:cubicBezTo>
                    <a:cubicBezTo>
                      <a:pt x="1362963" y="35945"/>
                      <a:pt x="1365599" y="35505"/>
                      <a:pt x="1368410" y="36911"/>
                    </a:cubicBezTo>
                    <a:cubicBezTo>
                      <a:pt x="1370870" y="38141"/>
                      <a:pt x="1372452" y="40162"/>
                      <a:pt x="1373506" y="41567"/>
                    </a:cubicBezTo>
                    <a:cubicBezTo>
                      <a:pt x="1373769" y="41919"/>
                      <a:pt x="1374033" y="42270"/>
                      <a:pt x="1374297" y="42622"/>
                    </a:cubicBezTo>
                    <a:lnTo>
                      <a:pt x="1377635" y="46399"/>
                    </a:lnTo>
                    <a:cubicBezTo>
                      <a:pt x="1380710" y="46487"/>
                      <a:pt x="1383697" y="47366"/>
                      <a:pt x="1386508" y="48771"/>
                    </a:cubicBezTo>
                    <a:lnTo>
                      <a:pt x="1381149" y="38053"/>
                    </a:lnTo>
                    <a:lnTo>
                      <a:pt x="1396875" y="44379"/>
                    </a:lnTo>
                    <a:cubicBezTo>
                      <a:pt x="1397051" y="44203"/>
                      <a:pt x="1397226" y="43939"/>
                      <a:pt x="1397402" y="43676"/>
                    </a:cubicBezTo>
                    <a:cubicBezTo>
                      <a:pt x="1398632" y="42182"/>
                      <a:pt x="1400565" y="39635"/>
                      <a:pt x="1404079" y="39195"/>
                    </a:cubicBezTo>
                    <a:cubicBezTo>
                      <a:pt x="1404343" y="39195"/>
                      <a:pt x="1404694" y="39107"/>
                      <a:pt x="1404958" y="39020"/>
                    </a:cubicBezTo>
                    <a:cubicBezTo>
                      <a:pt x="1407242" y="38580"/>
                      <a:pt x="1411459" y="37614"/>
                      <a:pt x="1414973" y="40689"/>
                    </a:cubicBezTo>
                    <a:cubicBezTo>
                      <a:pt x="1416818" y="42270"/>
                      <a:pt x="1417872" y="44554"/>
                      <a:pt x="1418136" y="47366"/>
                    </a:cubicBezTo>
                    <a:cubicBezTo>
                      <a:pt x="1420683" y="47014"/>
                      <a:pt x="1423319" y="47278"/>
                      <a:pt x="1425603" y="49211"/>
                    </a:cubicBezTo>
                    <a:cubicBezTo>
                      <a:pt x="1430172" y="53076"/>
                      <a:pt x="1435091" y="52725"/>
                      <a:pt x="1442823" y="51934"/>
                    </a:cubicBezTo>
                    <a:cubicBezTo>
                      <a:pt x="1445370" y="51671"/>
                      <a:pt x="1447918" y="51407"/>
                      <a:pt x="1450554" y="51319"/>
                    </a:cubicBezTo>
                    <a:lnTo>
                      <a:pt x="1450202" y="42973"/>
                    </a:lnTo>
                    <a:lnTo>
                      <a:pt x="1458373" y="44642"/>
                    </a:lnTo>
                    <a:cubicBezTo>
                      <a:pt x="1458636" y="44642"/>
                      <a:pt x="1458900" y="44730"/>
                      <a:pt x="1459163" y="44730"/>
                    </a:cubicBezTo>
                    <a:cubicBezTo>
                      <a:pt x="1460920" y="44906"/>
                      <a:pt x="1463908" y="45082"/>
                      <a:pt x="1466192" y="47454"/>
                    </a:cubicBezTo>
                    <a:cubicBezTo>
                      <a:pt x="1470760" y="52198"/>
                      <a:pt x="1473132" y="51495"/>
                      <a:pt x="1475768" y="50089"/>
                    </a:cubicBezTo>
                    <a:cubicBezTo>
                      <a:pt x="1478491" y="48596"/>
                      <a:pt x="1483850" y="47981"/>
                      <a:pt x="1487189" y="51143"/>
                    </a:cubicBezTo>
                    <a:cubicBezTo>
                      <a:pt x="1487364" y="51319"/>
                      <a:pt x="1487540" y="51407"/>
                      <a:pt x="1487628" y="51495"/>
                    </a:cubicBezTo>
                    <a:cubicBezTo>
                      <a:pt x="1488243" y="51231"/>
                      <a:pt x="1489473" y="50441"/>
                      <a:pt x="1490264" y="49913"/>
                    </a:cubicBezTo>
                    <a:cubicBezTo>
                      <a:pt x="1490966" y="49474"/>
                      <a:pt x="1491669" y="49035"/>
                      <a:pt x="1492284" y="48596"/>
                    </a:cubicBezTo>
                    <a:cubicBezTo>
                      <a:pt x="1498346" y="44994"/>
                      <a:pt x="1504935" y="44554"/>
                      <a:pt x="1510997" y="47190"/>
                    </a:cubicBezTo>
                    <a:cubicBezTo>
                      <a:pt x="1510997" y="47190"/>
                      <a:pt x="1510997" y="47190"/>
                      <a:pt x="1510997" y="47102"/>
                    </a:cubicBezTo>
                    <a:lnTo>
                      <a:pt x="1512930" y="36472"/>
                    </a:lnTo>
                    <a:lnTo>
                      <a:pt x="1521452" y="43061"/>
                    </a:lnTo>
                    <a:cubicBezTo>
                      <a:pt x="1521803" y="43324"/>
                      <a:pt x="1522154" y="43588"/>
                      <a:pt x="1522418" y="43764"/>
                    </a:cubicBezTo>
                    <a:cubicBezTo>
                      <a:pt x="1523472" y="44467"/>
                      <a:pt x="1524614" y="45345"/>
                      <a:pt x="1525756" y="46487"/>
                    </a:cubicBezTo>
                    <a:cubicBezTo>
                      <a:pt x="1529446" y="50177"/>
                      <a:pt x="1531203" y="51319"/>
                      <a:pt x="1533575" y="50704"/>
                    </a:cubicBezTo>
                    <a:cubicBezTo>
                      <a:pt x="1533400" y="49211"/>
                      <a:pt x="1533488" y="47805"/>
                      <a:pt x="1533488" y="46663"/>
                    </a:cubicBezTo>
                    <a:cubicBezTo>
                      <a:pt x="1533488" y="46224"/>
                      <a:pt x="1533488" y="45784"/>
                      <a:pt x="1533488" y="45433"/>
                    </a:cubicBezTo>
                    <a:cubicBezTo>
                      <a:pt x="1533488" y="39898"/>
                      <a:pt x="1533488" y="36296"/>
                      <a:pt x="1536475" y="33309"/>
                    </a:cubicBezTo>
                    <a:cubicBezTo>
                      <a:pt x="1539462" y="30410"/>
                      <a:pt x="1543152" y="30498"/>
                      <a:pt x="1548247" y="30761"/>
                    </a:cubicBezTo>
                    <a:cubicBezTo>
                      <a:pt x="1548511" y="30761"/>
                      <a:pt x="1548774" y="30761"/>
                      <a:pt x="1549038" y="30761"/>
                    </a:cubicBezTo>
                    <a:cubicBezTo>
                      <a:pt x="1550970" y="30674"/>
                      <a:pt x="1555100" y="30586"/>
                      <a:pt x="1557823" y="33924"/>
                    </a:cubicBezTo>
                    <a:cubicBezTo>
                      <a:pt x="1558877" y="35330"/>
                      <a:pt x="1560019" y="37614"/>
                      <a:pt x="1559405" y="41040"/>
                    </a:cubicBezTo>
                    <a:cubicBezTo>
                      <a:pt x="1560283" y="41040"/>
                      <a:pt x="1561074" y="41128"/>
                      <a:pt x="1561601" y="41128"/>
                    </a:cubicBezTo>
                    <a:cubicBezTo>
                      <a:pt x="1561777" y="41128"/>
                      <a:pt x="1562040" y="41216"/>
                      <a:pt x="1562216" y="41216"/>
                    </a:cubicBezTo>
                    <a:lnTo>
                      <a:pt x="1567223" y="41304"/>
                    </a:lnTo>
                    <a:lnTo>
                      <a:pt x="1568541" y="46224"/>
                    </a:lnTo>
                    <a:cubicBezTo>
                      <a:pt x="1569244" y="49123"/>
                      <a:pt x="1569244" y="51495"/>
                      <a:pt x="1568893" y="53340"/>
                    </a:cubicBezTo>
                    <a:cubicBezTo>
                      <a:pt x="1569508" y="53515"/>
                      <a:pt x="1570123" y="53691"/>
                      <a:pt x="1570650" y="53779"/>
                    </a:cubicBezTo>
                    <a:cubicBezTo>
                      <a:pt x="1577854" y="55624"/>
                      <a:pt x="1584092" y="57205"/>
                      <a:pt x="1590329" y="55009"/>
                    </a:cubicBezTo>
                    <a:cubicBezTo>
                      <a:pt x="1590681" y="54921"/>
                      <a:pt x="1591032" y="54745"/>
                      <a:pt x="1591295" y="54658"/>
                    </a:cubicBezTo>
                    <a:cubicBezTo>
                      <a:pt x="1591822" y="51319"/>
                      <a:pt x="1594107" y="48156"/>
                      <a:pt x="1595776" y="46751"/>
                    </a:cubicBezTo>
                    <a:cubicBezTo>
                      <a:pt x="1598236" y="44554"/>
                      <a:pt x="1600696" y="44642"/>
                      <a:pt x="1601926" y="44818"/>
                    </a:cubicBezTo>
                    <a:cubicBezTo>
                      <a:pt x="1601926" y="44818"/>
                      <a:pt x="1601926" y="44818"/>
                      <a:pt x="1601926" y="44818"/>
                    </a:cubicBezTo>
                    <a:lnTo>
                      <a:pt x="1597797" y="39635"/>
                    </a:lnTo>
                    <a:lnTo>
                      <a:pt x="1611853" y="32606"/>
                    </a:lnTo>
                    <a:lnTo>
                      <a:pt x="1614752" y="34012"/>
                    </a:lnTo>
                    <a:cubicBezTo>
                      <a:pt x="1615631" y="34451"/>
                      <a:pt x="1616685" y="34890"/>
                      <a:pt x="1617739" y="35330"/>
                    </a:cubicBezTo>
                    <a:cubicBezTo>
                      <a:pt x="1621253" y="36735"/>
                      <a:pt x="1625646" y="38580"/>
                      <a:pt x="1627491" y="43061"/>
                    </a:cubicBezTo>
                    <a:cubicBezTo>
                      <a:pt x="1628633" y="45872"/>
                      <a:pt x="1628458" y="48947"/>
                      <a:pt x="1627052" y="52286"/>
                    </a:cubicBezTo>
                    <a:cubicBezTo>
                      <a:pt x="1626964" y="52461"/>
                      <a:pt x="1626876" y="52637"/>
                      <a:pt x="1626788" y="52901"/>
                    </a:cubicBezTo>
                    <a:cubicBezTo>
                      <a:pt x="1629951" y="53779"/>
                      <a:pt x="1631445" y="52813"/>
                      <a:pt x="1635134" y="49386"/>
                    </a:cubicBezTo>
                    <a:cubicBezTo>
                      <a:pt x="1635662" y="48859"/>
                      <a:pt x="1636189" y="48332"/>
                      <a:pt x="1636716" y="47717"/>
                    </a:cubicBezTo>
                    <a:cubicBezTo>
                      <a:pt x="1637682" y="46751"/>
                      <a:pt x="1638824" y="45609"/>
                      <a:pt x="1640054" y="44467"/>
                    </a:cubicBezTo>
                    <a:cubicBezTo>
                      <a:pt x="1641987" y="42885"/>
                      <a:pt x="1644008" y="42622"/>
                      <a:pt x="1645150" y="42446"/>
                    </a:cubicBezTo>
                    <a:cubicBezTo>
                      <a:pt x="1645238" y="42446"/>
                      <a:pt x="1645413" y="42446"/>
                      <a:pt x="1645501" y="42358"/>
                    </a:cubicBezTo>
                    <a:lnTo>
                      <a:pt x="1652793" y="40601"/>
                    </a:lnTo>
                    <a:lnTo>
                      <a:pt x="1653496" y="48069"/>
                    </a:lnTo>
                    <a:cubicBezTo>
                      <a:pt x="1653496" y="48244"/>
                      <a:pt x="1653496" y="48420"/>
                      <a:pt x="1653584" y="48596"/>
                    </a:cubicBezTo>
                    <a:cubicBezTo>
                      <a:pt x="1655868" y="48156"/>
                      <a:pt x="1658152" y="47717"/>
                      <a:pt x="1660436" y="47278"/>
                    </a:cubicBezTo>
                    <a:cubicBezTo>
                      <a:pt x="1661403" y="47102"/>
                      <a:pt x="1662281" y="46926"/>
                      <a:pt x="1663248" y="46751"/>
                    </a:cubicBezTo>
                    <a:lnTo>
                      <a:pt x="1673614" y="40689"/>
                    </a:lnTo>
                    <a:lnTo>
                      <a:pt x="1677392" y="53164"/>
                    </a:lnTo>
                    <a:cubicBezTo>
                      <a:pt x="1680906" y="53779"/>
                      <a:pt x="1684333" y="54218"/>
                      <a:pt x="1687495" y="53955"/>
                    </a:cubicBezTo>
                    <a:cubicBezTo>
                      <a:pt x="1689340" y="53779"/>
                      <a:pt x="1691800" y="52461"/>
                      <a:pt x="1694436" y="51056"/>
                    </a:cubicBezTo>
                    <a:cubicBezTo>
                      <a:pt x="1696105" y="50089"/>
                      <a:pt x="1697950" y="49123"/>
                      <a:pt x="1699883" y="48332"/>
                    </a:cubicBezTo>
                    <a:cubicBezTo>
                      <a:pt x="1701728" y="47541"/>
                      <a:pt x="1703485" y="47366"/>
                      <a:pt x="1704802" y="47190"/>
                    </a:cubicBezTo>
                    <a:cubicBezTo>
                      <a:pt x="1705154" y="47190"/>
                      <a:pt x="1705505" y="47102"/>
                      <a:pt x="1705857" y="47102"/>
                    </a:cubicBezTo>
                    <a:lnTo>
                      <a:pt x="1719738" y="44818"/>
                    </a:lnTo>
                    <a:lnTo>
                      <a:pt x="1714203" y="54130"/>
                    </a:lnTo>
                    <a:cubicBezTo>
                      <a:pt x="1715609" y="54218"/>
                      <a:pt x="1717014" y="54306"/>
                      <a:pt x="1718420" y="54394"/>
                    </a:cubicBezTo>
                    <a:cubicBezTo>
                      <a:pt x="1726590" y="54921"/>
                      <a:pt x="1733706" y="55360"/>
                      <a:pt x="1740295" y="52022"/>
                    </a:cubicBezTo>
                    <a:lnTo>
                      <a:pt x="1739241" y="51495"/>
                    </a:lnTo>
                    <a:lnTo>
                      <a:pt x="1745215" y="44906"/>
                    </a:lnTo>
                    <a:cubicBezTo>
                      <a:pt x="1747412" y="42007"/>
                      <a:pt x="1749959" y="40865"/>
                      <a:pt x="1752858" y="41567"/>
                    </a:cubicBezTo>
                    <a:cubicBezTo>
                      <a:pt x="1755582" y="42182"/>
                      <a:pt x="1758218" y="42973"/>
                      <a:pt x="1760678" y="43852"/>
                    </a:cubicBezTo>
                    <a:cubicBezTo>
                      <a:pt x="1762874" y="44642"/>
                      <a:pt x="1764104" y="46136"/>
                      <a:pt x="1764719" y="47014"/>
                    </a:cubicBezTo>
                    <a:lnTo>
                      <a:pt x="1764894" y="47278"/>
                    </a:lnTo>
                    <a:lnTo>
                      <a:pt x="1770254" y="52637"/>
                    </a:lnTo>
                    <a:lnTo>
                      <a:pt x="1764543" y="56854"/>
                    </a:lnTo>
                    <a:cubicBezTo>
                      <a:pt x="1767706" y="57117"/>
                      <a:pt x="1770341" y="56239"/>
                      <a:pt x="1773153" y="53603"/>
                    </a:cubicBezTo>
                    <a:cubicBezTo>
                      <a:pt x="1775261" y="51671"/>
                      <a:pt x="1778160" y="50353"/>
                      <a:pt x="1781850" y="49826"/>
                    </a:cubicBezTo>
                    <a:lnTo>
                      <a:pt x="1787209" y="44467"/>
                    </a:lnTo>
                    <a:cubicBezTo>
                      <a:pt x="1787385" y="44291"/>
                      <a:pt x="1787561" y="44027"/>
                      <a:pt x="1787824" y="43764"/>
                    </a:cubicBezTo>
                    <a:cubicBezTo>
                      <a:pt x="1789054" y="42270"/>
                      <a:pt x="1790987" y="39722"/>
                      <a:pt x="1794501" y="39283"/>
                    </a:cubicBezTo>
                    <a:cubicBezTo>
                      <a:pt x="1794765" y="39283"/>
                      <a:pt x="1795116" y="39195"/>
                      <a:pt x="1795468" y="39107"/>
                    </a:cubicBezTo>
                    <a:cubicBezTo>
                      <a:pt x="1797752" y="38668"/>
                      <a:pt x="1801969" y="37702"/>
                      <a:pt x="1805483" y="40777"/>
                    </a:cubicBezTo>
                    <a:cubicBezTo>
                      <a:pt x="1807855" y="42797"/>
                      <a:pt x="1808909" y="45784"/>
                      <a:pt x="1808734" y="49738"/>
                    </a:cubicBezTo>
                    <a:lnTo>
                      <a:pt x="1808558" y="53164"/>
                    </a:lnTo>
                    <a:lnTo>
                      <a:pt x="1805659" y="54921"/>
                    </a:lnTo>
                    <a:cubicBezTo>
                      <a:pt x="1805395" y="55097"/>
                      <a:pt x="1805131" y="55273"/>
                      <a:pt x="1804780" y="55448"/>
                    </a:cubicBezTo>
                    <a:lnTo>
                      <a:pt x="1812072" y="59226"/>
                    </a:lnTo>
                    <a:cubicBezTo>
                      <a:pt x="1815235" y="58875"/>
                      <a:pt x="1818397" y="58875"/>
                      <a:pt x="1821736" y="59314"/>
                    </a:cubicBezTo>
                    <a:cubicBezTo>
                      <a:pt x="1821736" y="58435"/>
                      <a:pt x="1821736" y="57732"/>
                      <a:pt x="1821824" y="57293"/>
                    </a:cubicBezTo>
                    <a:cubicBezTo>
                      <a:pt x="1821824" y="57205"/>
                      <a:pt x="1821824" y="57117"/>
                      <a:pt x="1821824" y="57030"/>
                    </a:cubicBezTo>
                    <a:lnTo>
                      <a:pt x="1821824" y="54745"/>
                    </a:lnTo>
                    <a:lnTo>
                      <a:pt x="1823405" y="52901"/>
                    </a:lnTo>
                    <a:cubicBezTo>
                      <a:pt x="1831400" y="43500"/>
                      <a:pt x="1838692" y="46399"/>
                      <a:pt x="1842382" y="48947"/>
                    </a:cubicBezTo>
                    <a:cubicBezTo>
                      <a:pt x="1844139" y="50177"/>
                      <a:pt x="1844929" y="51934"/>
                      <a:pt x="1845281" y="53515"/>
                    </a:cubicBezTo>
                    <a:cubicBezTo>
                      <a:pt x="1846511" y="51671"/>
                      <a:pt x="1848443" y="50616"/>
                      <a:pt x="1851079" y="50353"/>
                    </a:cubicBezTo>
                    <a:lnTo>
                      <a:pt x="1865048" y="48771"/>
                    </a:lnTo>
                    <a:lnTo>
                      <a:pt x="1856790" y="62389"/>
                    </a:lnTo>
                    <a:cubicBezTo>
                      <a:pt x="1858898" y="62652"/>
                      <a:pt x="1861094" y="62037"/>
                      <a:pt x="1864345" y="60544"/>
                    </a:cubicBezTo>
                    <a:cubicBezTo>
                      <a:pt x="1867244" y="59226"/>
                      <a:pt x="1870407" y="59490"/>
                      <a:pt x="1871988" y="59753"/>
                    </a:cubicBezTo>
                    <a:cubicBezTo>
                      <a:pt x="1872252" y="59841"/>
                      <a:pt x="1872603" y="59841"/>
                      <a:pt x="1872867" y="59929"/>
                    </a:cubicBezTo>
                    <a:cubicBezTo>
                      <a:pt x="1873833" y="60105"/>
                      <a:pt x="1874887" y="60192"/>
                      <a:pt x="1876029" y="60544"/>
                    </a:cubicBezTo>
                    <a:lnTo>
                      <a:pt x="1880861" y="40952"/>
                    </a:lnTo>
                    <a:lnTo>
                      <a:pt x="1891843" y="55185"/>
                    </a:lnTo>
                    <a:cubicBezTo>
                      <a:pt x="1892107" y="55360"/>
                      <a:pt x="1892722" y="55624"/>
                      <a:pt x="1893073" y="55800"/>
                    </a:cubicBezTo>
                    <a:cubicBezTo>
                      <a:pt x="1894567" y="56503"/>
                      <a:pt x="1898081" y="57996"/>
                      <a:pt x="1898520" y="62125"/>
                    </a:cubicBezTo>
                    <a:cubicBezTo>
                      <a:pt x="1898871" y="65024"/>
                      <a:pt x="1898432" y="67660"/>
                      <a:pt x="1897993" y="70032"/>
                    </a:cubicBezTo>
                    <a:cubicBezTo>
                      <a:pt x="1897905" y="70735"/>
                      <a:pt x="1897729" y="71438"/>
                      <a:pt x="1897642" y="72140"/>
                    </a:cubicBezTo>
                    <a:lnTo>
                      <a:pt x="1897466" y="73722"/>
                    </a:lnTo>
                    <a:cubicBezTo>
                      <a:pt x="1900628" y="74688"/>
                      <a:pt x="1902298" y="74161"/>
                      <a:pt x="1904494" y="72668"/>
                    </a:cubicBezTo>
                    <a:cubicBezTo>
                      <a:pt x="1906339" y="71438"/>
                      <a:pt x="1909414" y="69329"/>
                      <a:pt x="1913192" y="70383"/>
                    </a:cubicBezTo>
                    <a:cubicBezTo>
                      <a:pt x="1916091" y="71174"/>
                      <a:pt x="1917584" y="73283"/>
                      <a:pt x="1918726" y="75567"/>
                    </a:cubicBezTo>
                    <a:cubicBezTo>
                      <a:pt x="1919956" y="75742"/>
                      <a:pt x="1921450" y="75830"/>
                      <a:pt x="1922943" y="75918"/>
                    </a:cubicBezTo>
                    <a:cubicBezTo>
                      <a:pt x="1926897" y="76182"/>
                      <a:pt x="1931377" y="76445"/>
                      <a:pt x="1935331" y="78730"/>
                    </a:cubicBezTo>
                    <a:cubicBezTo>
                      <a:pt x="1936473" y="79344"/>
                      <a:pt x="1937615" y="80047"/>
                      <a:pt x="1938581" y="80750"/>
                    </a:cubicBezTo>
                    <a:cubicBezTo>
                      <a:pt x="1940953" y="82244"/>
                      <a:pt x="1943413" y="83825"/>
                      <a:pt x="1944643" y="83474"/>
                    </a:cubicBezTo>
                    <a:cubicBezTo>
                      <a:pt x="1952462" y="80750"/>
                      <a:pt x="1957118" y="85406"/>
                      <a:pt x="1959403" y="87691"/>
                    </a:cubicBezTo>
                    <a:cubicBezTo>
                      <a:pt x="1959754" y="88042"/>
                      <a:pt x="1960281" y="88569"/>
                      <a:pt x="1960545" y="88833"/>
                    </a:cubicBezTo>
                    <a:cubicBezTo>
                      <a:pt x="1963356" y="88833"/>
                      <a:pt x="1965904" y="89623"/>
                      <a:pt x="1968188" y="90238"/>
                    </a:cubicBezTo>
                    <a:cubicBezTo>
                      <a:pt x="1969682" y="90678"/>
                      <a:pt x="1971614" y="91205"/>
                      <a:pt x="1972405" y="91117"/>
                    </a:cubicBezTo>
                    <a:cubicBezTo>
                      <a:pt x="1976886" y="90326"/>
                      <a:pt x="1980927" y="91732"/>
                      <a:pt x="1984090" y="92874"/>
                    </a:cubicBezTo>
                    <a:cubicBezTo>
                      <a:pt x="1988746" y="94543"/>
                      <a:pt x="1989449" y="94367"/>
                      <a:pt x="1990854" y="93138"/>
                    </a:cubicBezTo>
                    <a:cubicBezTo>
                      <a:pt x="1992699" y="91556"/>
                      <a:pt x="1994720" y="91205"/>
                      <a:pt x="1996828" y="91556"/>
                    </a:cubicBezTo>
                    <a:lnTo>
                      <a:pt x="1997443" y="90678"/>
                    </a:lnTo>
                    <a:cubicBezTo>
                      <a:pt x="1997443" y="90590"/>
                      <a:pt x="1997531" y="90502"/>
                      <a:pt x="1997619" y="90326"/>
                    </a:cubicBezTo>
                    <a:cubicBezTo>
                      <a:pt x="1998234" y="89096"/>
                      <a:pt x="1999640" y="86549"/>
                      <a:pt x="2002715" y="85494"/>
                    </a:cubicBezTo>
                    <a:cubicBezTo>
                      <a:pt x="2004823" y="84791"/>
                      <a:pt x="2009655" y="83122"/>
                      <a:pt x="2013609" y="85758"/>
                    </a:cubicBezTo>
                    <a:cubicBezTo>
                      <a:pt x="2016332" y="87603"/>
                      <a:pt x="2017562" y="90414"/>
                      <a:pt x="2018265" y="92347"/>
                    </a:cubicBezTo>
                    <a:cubicBezTo>
                      <a:pt x="2018440" y="92698"/>
                      <a:pt x="2018616" y="93138"/>
                      <a:pt x="2018792" y="93489"/>
                    </a:cubicBezTo>
                    <a:cubicBezTo>
                      <a:pt x="2019934" y="95773"/>
                      <a:pt x="2019583" y="98497"/>
                      <a:pt x="2017913" y="100781"/>
                    </a:cubicBezTo>
                    <a:cubicBezTo>
                      <a:pt x="2017650" y="101132"/>
                      <a:pt x="2017386" y="101396"/>
                      <a:pt x="2017123" y="101659"/>
                    </a:cubicBezTo>
                    <a:cubicBezTo>
                      <a:pt x="2019758" y="101923"/>
                      <a:pt x="2022394" y="101132"/>
                      <a:pt x="2027050" y="99551"/>
                    </a:cubicBezTo>
                    <a:cubicBezTo>
                      <a:pt x="2028016" y="98497"/>
                      <a:pt x="2030740" y="95861"/>
                      <a:pt x="2034693" y="96827"/>
                    </a:cubicBezTo>
                    <a:cubicBezTo>
                      <a:pt x="2036890" y="97355"/>
                      <a:pt x="2038822" y="98145"/>
                      <a:pt x="2040668" y="98936"/>
                    </a:cubicBezTo>
                    <a:cubicBezTo>
                      <a:pt x="2040668" y="98145"/>
                      <a:pt x="2040843" y="97442"/>
                      <a:pt x="2041107" y="96652"/>
                    </a:cubicBezTo>
                    <a:cubicBezTo>
                      <a:pt x="2041722" y="94895"/>
                      <a:pt x="2044006" y="90765"/>
                      <a:pt x="2051474" y="91380"/>
                    </a:cubicBezTo>
                    <a:cubicBezTo>
                      <a:pt x="2053670" y="91556"/>
                      <a:pt x="2055603" y="92171"/>
                      <a:pt x="2057272" y="92698"/>
                    </a:cubicBezTo>
                    <a:cubicBezTo>
                      <a:pt x="2057799" y="92874"/>
                      <a:pt x="2058326" y="93050"/>
                      <a:pt x="2058941" y="93225"/>
                    </a:cubicBezTo>
                    <a:lnTo>
                      <a:pt x="2074140" y="97355"/>
                    </a:lnTo>
                    <a:lnTo>
                      <a:pt x="2050771" y="110796"/>
                    </a:lnTo>
                    <a:lnTo>
                      <a:pt x="2048047" y="108951"/>
                    </a:lnTo>
                    <a:lnTo>
                      <a:pt x="2045324" y="111235"/>
                    </a:lnTo>
                    <a:cubicBezTo>
                      <a:pt x="2045236" y="111323"/>
                      <a:pt x="2045236" y="111323"/>
                      <a:pt x="2045148" y="111411"/>
                    </a:cubicBezTo>
                    <a:cubicBezTo>
                      <a:pt x="2046817" y="111763"/>
                      <a:pt x="2048662" y="112026"/>
                      <a:pt x="2050419" y="112465"/>
                    </a:cubicBezTo>
                    <a:cubicBezTo>
                      <a:pt x="2058590" y="114310"/>
                      <a:pt x="2066057" y="115980"/>
                      <a:pt x="2073261" y="117737"/>
                    </a:cubicBezTo>
                    <a:cubicBezTo>
                      <a:pt x="2073788" y="117912"/>
                      <a:pt x="2074403" y="118000"/>
                      <a:pt x="2075018" y="118088"/>
                    </a:cubicBezTo>
                    <a:cubicBezTo>
                      <a:pt x="2075018" y="118088"/>
                      <a:pt x="2075018" y="118088"/>
                      <a:pt x="2075018" y="118088"/>
                    </a:cubicBezTo>
                    <a:cubicBezTo>
                      <a:pt x="2074579" y="114750"/>
                      <a:pt x="2076073" y="111850"/>
                      <a:pt x="2076688" y="110620"/>
                    </a:cubicBezTo>
                    <a:lnTo>
                      <a:pt x="2089251" y="86285"/>
                    </a:lnTo>
                    <a:cubicBezTo>
                      <a:pt x="2086878" y="85494"/>
                      <a:pt x="2084419" y="84704"/>
                      <a:pt x="2082047" y="83913"/>
                    </a:cubicBezTo>
                    <a:cubicBezTo>
                      <a:pt x="2070538" y="80135"/>
                      <a:pt x="2058678" y="76270"/>
                      <a:pt x="2047081" y="71526"/>
                    </a:cubicBezTo>
                    <a:cubicBezTo>
                      <a:pt x="2043127" y="69944"/>
                      <a:pt x="2038559" y="69241"/>
                      <a:pt x="2033815" y="68978"/>
                    </a:cubicBezTo>
                    <a:cubicBezTo>
                      <a:pt x="2033376" y="72228"/>
                      <a:pt x="2031794" y="74337"/>
                      <a:pt x="2030828" y="75567"/>
                    </a:cubicBezTo>
                    <a:lnTo>
                      <a:pt x="2026259" y="81541"/>
                    </a:lnTo>
                    <a:lnTo>
                      <a:pt x="2013433" y="68714"/>
                    </a:lnTo>
                    <a:lnTo>
                      <a:pt x="2015981" y="66781"/>
                    </a:lnTo>
                    <a:cubicBezTo>
                      <a:pt x="2015541" y="66430"/>
                      <a:pt x="2015014" y="65991"/>
                      <a:pt x="2014575" y="65464"/>
                    </a:cubicBezTo>
                    <a:cubicBezTo>
                      <a:pt x="2011763" y="62301"/>
                      <a:pt x="2007986" y="61334"/>
                      <a:pt x="2002100" y="60105"/>
                    </a:cubicBezTo>
                    <a:cubicBezTo>
                      <a:pt x="2001045" y="59841"/>
                      <a:pt x="1999991" y="59665"/>
                      <a:pt x="1998937" y="59402"/>
                    </a:cubicBezTo>
                    <a:cubicBezTo>
                      <a:pt x="1995598" y="58611"/>
                      <a:pt x="1991996" y="58172"/>
                      <a:pt x="1988307" y="57732"/>
                    </a:cubicBezTo>
                    <a:cubicBezTo>
                      <a:pt x="1979697" y="56678"/>
                      <a:pt x="1969945" y="55536"/>
                      <a:pt x="1961072" y="49123"/>
                    </a:cubicBezTo>
                    <a:cubicBezTo>
                      <a:pt x="1958524" y="47278"/>
                      <a:pt x="1954571" y="47278"/>
                      <a:pt x="1950002" y="47366"/>
                    </a:cubicBezTo>
                    <a:cubicBezTo>
                      <a:pt x="1945961" y="47454"/>
                      <a:pt x="1941393" y="47454"/>
                      <a:pt x="1937000" y="45960"/>
                    </a:cubicBezTo>
                    <a:cubicBezTo>
                      <a:pt x="1930587" y="43764"/>
                      <a:pt x="1923646" y="43237"/>
                      <a:pt x="1916266" y="42709"/>
                    </a:cubicBezTo>
                    <a:cubicBezTo>
                      <a:pt x="1906251" y="42007"/>
                      <a:pt x="1895972" y="41216"/>
                      <a:pt x="1886045" y="36120"/>
                    </a:cubicBezTo>
                    <a:cubicBezTo>
                      <a:pt x="1885957" y="36120"/>
                      <a:pt x="1885781" y="36208"/>
                      <a:pt x="1885693" y="36208"/>
                    </a:cubicBezTo>
                    <a:cubicBezTo>
                      <a:pt x="1874185" y="38668"/>
                      <a:pt x="1862939" y="36560"/>
                      <a:pt x="1850376" y="29619"/>
                    </a:cubicBezTo>
                    <a:lnTo>
                      <a:pt x="1850200" y="29531"/>
                    </a:lnTo>
                    <a:cubicBezTo>
                      <a:pt x="1849849" y="29356"/>
                      <a:pt x="1849234" y="29004"/>
                      <a:pt x="1848795" y="28741"/>
                    </a:cubicBezTo>
                    <a:cubicBezTo>
                      <a:pt x="1841679" y="31113"/>
                      <a:pt x="1835353" y="29268"/>
                      <a:pt x="1830170" y="27686"/>
                    </a:cubicBezTo>
                    <a:cubicBezTo>
                      <a:pt x="1828325" y="27159"/>
                      <a:pt x="1826480" y="26632"/>
                      <a:pt x="1824811" y="26281"/>
                    </a:cubicBezTo>
                    <a:lnTo>
                      <a:pt x="1820330" y="25490"/>
                    </a:lnTo>
                    <a:cubicBezTo>
                      <a:pt x="1805044" y="22767"/>
                      <a:pt x="1790548" y="20131"/>
                      <a:pt x="1775788" y="20482"/>
                    </a:cubicBezTo>
                    <a:cubicBezTo>
                      <a:pt x="1776052" y="21361"/>
                      <a:pt x="1776315" y="22152"/>
                      <a:pt x="1776579" y="22942"/>
                    </a:cubicBezTo>
                    <a:lnTo>
                      <a:pt x="1779566" y="31816"/>
                    </a:lnTo>
                    <a:lnTo>
                      <a:pt x="1772099" y="32958"/>
                    </a:lnTo>
                    <a:cubicBezTo>
                      <a:pt x="1770166" y="33397"/>
                      <a:pt x="1768409" y="33221"/>
                      <a:pt x="1766827" y="32431"/>
                    </a:cubicBezTo>
                    <a:cubicBezTo>
                      <a:pt x="1765510" y="31728"/>
                      <a:pt x="1764719" y="30849"/>
                      <a:pt x="1764367" y="30410"/>
                    </a:cubicBezTo>
                    <a:lnTo>
                      <a:pt x="1763752" y="29795"/>
                    </a:lnTo>
                    <a:lnTo>
                      <a:pt x="1763313" y="29004"/>
                    </a:lnTo>
                    <a:cubicBezTo>
                      <a:pt x="1761732" y="26193"/>
                      <a:pt x="1761117" y="24260"/>
                      <a:pt x="1760678" y="22415"/>
                    </a:cubicBezTo>
                    <a:cubicBezTo>
                      <a:pt x="1757251" y="22240"/>
                      <a:pt x="1753386" y="21010"/>
                      <a:pt x="1750047" y="17144"/>
                    </a:cubicBezTo>
                    <a:cubicBezTo>
                      <a:pt x="1749872" y="17144"/>
                      <a:pt x="1749784" y="17144"/>
                      <a:pt x="1749696" y="17232"/>
                    </a:cubicBezTo>
                    <a:cubicBezTo>
                      <a:pt x="1743722" y="21010"/>
                      <a:pt x="1737572" y="20219"/>
                      <a:pt x="1733091" y="19692"/>
                    </a:cubicBezTo>
                    <a:cubicBezTo>
                      <a:pt x="1730192" y="19340"/>
                      <a:pt x="1727732" y="19077"/>
                      <a:pt x="1725887" y="19780"/>
                    </a:cubicBezTo>
                    <a:cubicBezTo>
                      <a:pt x="1722637" y="21185"/>
                      <a:pt x="1719562" y="20395"/>
                      <a:pt x="1717278" y="19867"/>
                    </a:cubicBezTo>
                    <a:cubicBezTo>
                      <a:pt x="1716838" y="19780"/>
                      <a:pt x="1716399" y="19692"/>
                      <a:pt x="1716048" y="19604"/>
                    </a:cubicBezTo>
                    <a:cubicBezTo>
                      <a:pt x="1713237" y="19077"/>
                      <a:pt x="1710337" y="18550"/>
                      <a:pt x="1707614" y="17935"/>
                    </a:cubicBezTo>
                    <a:cubicBezTo>
                      <a:pt x="1701903" y="16705"/>
                      <a:pt x="1696544" y="15563"/>
                      <a:pt x="1691273" y="15475"/>
                    </a:cubicBezTo>
                    <a:cubicBezTo>
                      <a:pt x="1687232" y="15387"/>
                      <a:pt x="1683015" y="15914"/>
                      <a:pt x="1678534" y="16529"/>
                    </a:cubicBezTo>
                    <a:cubicBezTo>
                      <a:pt x="1672648" y="17320"/>
                      <a:pt x="1666674" y="18110"/>
                      <a:pt x="1660436" y="17495"/>
                    </a:cubicBezTo>
                    <a:cubicBezTo>
                      <a:pt x="1654375" y="16880"/>
                      <a:pt x="1648049" y="17671"/>
                      <a:pt x="1641460" y="18550"/>
                    </a:cubicBezTo>
                    <a:cubicBezTo>
                      <a:pt x="1631708" y="19867"/>
                      <a:pt x="1621605" y="21185"/>
                      <a:pt x="1610975" y="17935"/>
                    </a:cubicBezTo>
                    <a:cubicBezTo>
                      <a:pt x="1609569" y="19867"/>
                      <a:pt x="1607812" y="21185"/>
                      <a:pt x="1605703" y="21888"/>
                    </a:cubicBezTo>
                    <a:cubicBezTo>
                      <a:pt x="1601662" y="23206"/>
                      <a:pt x="1598148" y="21361"/>
                      <a:pt x="1596303" y="20395"/>
                    </a:cubicBezTo>
                    <a:cubicBezTo>
                      <a:pt x="1596039" y="20219"/>
                      <a:pt x="1595600" y="20043"/>
                      <a:pt x="1595425" y="19955"/>
                    </a:cubicBezTo>
                    <a:cubicBezTo>
                      <a:pt x="1592877" y="19340"/>
                      <a:pt x="1590768" y="18110"/>
                      <a:pt x="1588923" y="17056"/>
                    </a:cubicBezTo>
                    <a:cubicBezTo>
                      <a:pt x="1587957" y="16441"/>
                      <a:pt x="1586376" y="15651"/>
                      <a:pt x="1585849" y="15563"/>
                    </a:cubicBezTo>
                    <a:cubicBezTo>
                      <a:pt x="1583389" y="15475"/>
                      <a:pt x="1580577" y="16002"/>
                      <a:pt x="1577678" y="16529"/>
                    </a:cubicBezTo>
                    <a:cubicBezTo>
                      <a:pt x="1574428" y="17144"/>
                      <a:pt x="1571089" y="17671"/>
                      <a:pt x="1567487" y="17671"/>
                    </a:cubicBezTo>
                    <a:cubicBezTo>
                      <a:pt x="1562391" y="17671"/>
                      <a:pt x="1557472" y="16880"/>
                      <a:pt x="1552728" y="16090"/>
                    </a:cubicBezTo>
                    <a:cubicBezTo>
                      <a:pt x="1551058" y="15826"/>
                      <a:pt x="1549389" y="15563"/>
                      <a:pt x="1547808" y="15299"/>
                    </a:cubicBezTo>
                    <a:cubicBezTo>
                      <a:pt x="1538759" y="19516"/>
                      <a:pt x="1530061" y="17583"/>
                      <a:pt x="1522330" y="15914"/>
                    </a:cubicBezTo>
                    <a:cubicBezTo>
                      <a:pt x="1518992" y="15211"/>
                      <a:pt x="1515829" y="14508"/>
                      <a:pt x="1512930" y="14333"/>
                    </a:cubicBezTo>
                    <a:lnTo>
                      <a:pt x="1509064" y="14157"/>
                    </a:lnTo>
                    <a:cubicBezTo>
                      <a:pt x="1494920" y="13454"/>
                      <a:pt x="1468739" y="12049"/>
                      <a:pt x="1456440" y="14948"/>
                    </a:cubicBezTo>
                    <a:cubicBezTo>
                      <a:pt x="1450993" y="16265"/>
                      <a:pt x="1444492" y="17583"/>
                      <a:pt x="1437727" y="17583"/>
                    </a:cubicBezTo>
                    <a:cubicBezTo>
                      <a:pt x="1434564" y="17583"/>
                      <a:pt x="1431577" y="16880"/>
                      <a:pt x="1429029" y="16265"/>
                    </a:cubicBezTo>
                    <a:cubicBezTo>
                      <a:pt x="1426921" y="15738"/>
                      <a:pt x="1424900" y="15299"/>
                      <a:pt x="1423319" y="15299"/>
                    </a:cubicBezTo>
                    <a:cubicBezTo>
                      <a:pt x="1421474" y="15387"/>
                      <a:pt x="1419805" y="15299"/>
                      <a:pt x="1418136" y="15211"/>
                    </a:cubicBezTo>
                    <a:cubicBezTo>
                      <a:pt x="1413655" y="15036"/>
                      <a:pt x="1411019" y="15036"/>
                      <a:pt x="1408120" y="16968"/>
                    </a:cubicBezTo>
                    <a:cubicBezTo>
                      <a:pt x="1406627" y="17935"/>
                      <a:pt x="1405133" y="18550"/>
                      <a:pt x="1403552" y="18901"/>
                    </a:cubicBezTo>
                    <a:lnTo>
                      <a:pt x="1401883" y="21273"/>
                    </a:lnTo>
                    <a:cubicBezTo>
                      <a:pt x="1401707" y="21537"/>
                      <a:pt x="1401531" y="21888"/>
                      <a:pt x="1401356" y="22152"/>
                    </a:cubicBezTo>
                    <a:cubicBezTo>
                      <a:pt x="1400565" y="23469"/>
                      <a:pt x="1399511" y="25314"/>
                      <a:pt x="1397578" y="26720"/>
                    </a:cubicBezTo>
                    <a:cubicBezTo>
                      <a:pt x="1394942" y="28741"/>
                      <a:pt x="1392043" y="28389"/>
                      <a:pt x="1390462" y="28214"/>
                    </a:cubicBezTo>
                    <a:cubicBezTo>
                      <a:pt x="1390286" y="28214"/>
                      <a:pt x="1390110" y="28126"/>
                      <a:pt x="1389935" y="28126"/>
                    </a:cubicBezTo>
                    <a:lnTo>
                      <a:pt x="1382994" y="28126"/>
                    </a:lnTo>
                    <a:lnTo>
                      <a:pt x="1383433" y="21185"/>
                    </a:lnTo>
                    <a:cubicBezTo>
                      <a:pt x="1383521" y="19955"/>
                      <a:pt x="1383785" y="18901"/>
                      <a:pt x="1384224" y="17847"/>
                    </a:cubicBezTo>
                    <a:cubicBezTo>
                      <a:pt x="1371749" y="18462"/>
                      <a:pt x="1359362" y="19340"/>
                      <a:pt x="1346711" y="20307"/>
                    </a:cubicBezTo>
                    <a:cubicBezTo>
                      <a:pt x="1346447" y="20395"/>
                      <a:pt x="1345832" y="20746"/>
                      <a:pt x="1345481" y="20922"/>
                    </a:cubicBezTo>
                    <a:cubicBezTo>
                      <a:pt x="1344690" y="21361"/>
                      <a:pt x="1343811" y="21800"/>
                      <a:pt x="1342669" y="22152"/>
                    </a:cubicBezTo>
                    <a:cubicBezTo>
                      <a:pt x="1335026" y="24963"/>
                      <a:pt x="1326065" y="27774"/>
                      <a:pt x="1316050" y="25402"/>
                    </a:cubicBezTo>
                    <a:cubicBezTo>
                      <a:pt x="1313678" y="24875"/>
                      <a:pt x="1311833" y="24963"/>
                      <a:pt x="1311218" y="25227"/>
                    </a:cubicBezTo>
                    <a:cubicBezTo>
                      <a:pt x="1296897" y="31640"/>
                      <a:pt x="1294701" y="32255"/>
                      <a:pt x="1281962" y="31201"/>
                    </a:cubicBezTo>
                    <a:cubicBezTo>
                      <a:pt x="1281523" y="31552"/>
                      <a:pt x="1281084" y="31816"/>
                      <a:pt x="1280469" y="32079"/>
                    </a:cubicBezTo>
                    <a:cubicBezTo>
                      <a:pt x="1270102" y="36911"/>
                      <a:pt x="1259472" y="37790"/>
                      <a:pt x="1249105" y="38580"/>
                    </a:cubicBezTo>
                    <a:cubicBezTo>
                      <a:pt x="1242955" y="39107"/>
                      <a:pt x="1237069" y="39547"/>
                      <a:pt x="1231446" y="40865"/>
                    </a:cubicBezTo>
                    <a:cubicBezTo>
                      <a:pt x="1227229" y="41831"/>
                      <a:pt x="1223012" y="42358"/>
                      <a:pt x="1218883" y="42797"/>
                    </a:cubicBezTo>
                    <a:cubicBezTo>
                      <a:pt x="1212821" y="43500"/>
                      <a:pt x="1207023" y="44203"/>
                      <a:pt x="1202191" y="46224"/>
                    </a:cubicBezTo>
                    <a:cubicBezTo>
                      <a:pt x="1188574" y="52022"/>
                      <a:pt x="1174254" y="55448"/>
                      <a:pt x="1157210" y="56942"/>
                    </a:cubicBezTo>
                    <a:cubicBezTo>
                      <a:pt x="1156156" y="57030"/>
                      <a:pt x="1154311" y="58084"/>
                      <a:pt x="1152642" y="59050"/>
                    </a:cubicBezTo>
                    <a:cubicBezTo>
                      <a:pt x="1151763" y="59577"/>
                      <a:pt x="1150884" y="60105"/>
                      <a:pt x="1149918" y="60544"/>
                    </a:cubicBezTo>
                    <a:lnTo>
                      <a:pt x="1159231" y="63004"/>
                    </a:lnTo>
                    <a:lnTo>
                      <a:pt x="1142187" y="70647"/>
                    </a:lnTo>
                    <a:cubicBezTo>
                      <a:pt x="1138146" y="72404"/>
                      <a:pt x="1135598" y="72140"/>
                      <a:pt x="1133577" y="71701"/>
                    </a:cubicBezTo>
                    <a:lnTo>
                      <a:pt x="1126725" y="70296"/>
                    </a:lnTo>
                    <a:lnTo>
                      <a:pt x="1127867" y="66166"/>
                    </a:lnTo>
                    <a:cubicBezTo>
                      <a:pt x="1126725" y="66430"/>
                      <a:pt x="1125495" y="66694"/>
                      <a:pt x="1124177" y="66781"/>
                    </a:cubicBezTo>
                    <a:cubicBezTo>
                      <a:pt x="1117500" y="67133"/>
                      <a:pt x="1111438" y="69681"/>
                      <a:pt x="1104937" y="72316"/>
                    </a:cubicBezTo>
                    <a:cubicBezTo>
                      <a:pt x="1101511" y="73722"/>
                      <a:pt x="1097909" y="75215"/>
                      <a:pt x="1094219" y="76357"/>
                    </a:cubicBezTo>
                    <a:cubicBezTo>
                      <a:pt x="1091232" y="77324"/>
                      <a:pt x="1088157" y="78115"/>
                      <a:pt x="1085170" y="78993"/>
                    </a:cubicBezTo>
                    <a:cubicBezTo>
                      <a:pt x="1078405" y="80838"/>
                      <a:pt x="1071992" y="82683"/>
                      <a:pt x="1066193" y="85406"/>
                    </a:cubicBezTo>
                    <a:cubicBezTo>
                      <a:pt x="1059780" y="88481"/>
                      <a:pt x="1053103" y="90326"/>
                      <a:pt x="1046602" y="92083"/>
                    </a:cubicBezTo>
                    <a:cubicBezTo>
                      <a:pt x="1038695" y="94280"/>
                      <a:pt x="1031228" y="96388"/>
                      <a:pt x="1024726" y="100429"/>
                    </a:cubicBezTo>
                    <a:cubicBezTo>
                      <a:pt x="1019894" y="103416"/>
                      <a:pt x="1014887" y="105876"/>
                      <a:pt x="1009967" y="108248"/>
                    </a:cubicBezTo>
                    <a:cubicBezTo>
                      <a:pt x="1008561" y="108951"/>
                      <a:pt x="1007156" y="109566"/>
                      <a:pt x="1005838" y="110269"/>
                    </a:cubicBezTo>
                    <a:cubicBezTo>
                      <a:pt x="1001357" y="112465"/>
                      <a:pt x="996701" y="113607"/>
                      <a:pt x="992133" y="114574"/>
                    </a:cubicBezTo>
                    <a:cubicBezTo>
                      <a:pt x="985368" y="116155"/>
                      <a:pt x="979570" y="117473"/>
                      <a:pt x="975704" y="122305"/>
                    </a:cubicBezTo>
                    <a:cubicBezTo>
                      <a:pt x="973420" y="125116"/>
                      <a:pt x="970081" y="125116"/>
                      <a:pt x="968851" y="125028"/>
                    </a:cubicBezTo>
                    <a:lnTo>
                      <a:pt x="968588" y="125028"/>
                    </a:lnTo>
                    <a:cubicBezTo>
                      <a:pt x="956288" y="126346"/>
                      <a:pt x="945482" y="132057"/>
                      <a:pt x="934149" y="138119"/>
                    </a:cubicBezTo>
                    <a:cubicBezTo>
                      <a:pt x="930108" y="140315"/>
                      <a:pt x="925891" y="142511"/>
                      <a:pt x="921586" y="144532"/>
                    </a:cubicBezTo>
                    <a:cubicBezTo>
                      <a:pt x="918336" y="146026"/>
                      <a:pt x="915261" y="147695"/>
                      <a:pt x="911922" y="149452"/>
                    </a:cubicBezTo>
                    <a:cubicBezTo>
                      <a:pt x="905772" y="152702"/>
                      <a:pt x="899359" y="156129"/>
                      <a:pt x="892507" y="158501"/>
                    </a:cubicBezTo>
                    <a:cubicBezTo>
                      <a:pt x="883106" y="161751"/>
                      <a:pt x="874672" y="166671"/>
                      <a:pt x="866150" y="174051"/>
                    </a:cubicBezTo>
                    <a:cubicBezTo>
                      <a:pt x="862812" y="176950"/>
                      <a:pt x="858771" y="178795"/>
                      <a:pt x="855256" y="180464"/>
                    </a:cubicBezTo>
                    <a:cubicBezTo>
                      <a:pt x="854202" y="180991"/>
                      <a:pt x="853148" y="181431"/>
                      <a:pt x="852094" y="181958"/>
                    </a:cubicBezTo>
                    <a:lnTo>
                      <a:pt x="851039" y="182485"/>
                    </a:lnTo>
                    <a:cubicBezTo>
                      <a:pt x="848492" y="183803"/>
                      <a:pt x="845593" y="185296"/>
                      <a:pt x="842254" y="185735"/>
                    </a:cubicBezTo>
                    <a:cubicBezTo>
                      <a:pt x="836895" y="186526"/>
                      <a:pt x="832502" y="189777"/>
                      <a:pt x="827495" y="193467"/>
                    </a:cubicBezTo>
                    <a:cubicBezTo>
                      <a:pt x="822926" y="196893"/>
                      <a:pt x="817655" y="200758"/>
                      <a:pt x="811154" y="202867"/>
                    </a:cubicBezTo>
                    <a:cubicBezTo>
                      <a:pt x="802017" y="205766"/>
                      <a:pt x="793495" y="211301"/>
                      <a:pt x="784446" y="217187"/>
                    </a:cubicBezTo>
                    <a:cubicBezTo>
                      <a:pt x="781459" y="219120"/>
                      <a:pt x="778384" y="221140"/>
                      <a:pt x="775310" y="222985"/>
                    </a:cubicBezTo>
                    <a:cubicBezTo>
                      <a:pt x="771795" y="225094"/>
                      <a:pt x="768457" y="227642"/>
                      <a:pt x="764943" y="230277"/>
                    </a:cubicBezTo>
                    <a:cubicBezTo>
                      <a:pt x="762131" y="232386"/>
                      <a:pt x="759232" y="234582"/>
                      <a:pt x="756245" y="236515"/>
                    </a:cubicBezTo>
                    <a:cubicBezTo>
                      <a:pt x="752468" y="238975"/>
                      <a:pt x="748602" y="241259"/>
                      <a:pt x="744824" y="243367"/>
                    </a:cubicBezTo>
                    <a:cubicBezTo>
                      <a:pt x="736215" y="248287"/>
                      <a:pt x="728132" y="252944"/>
                      <a:pt x="722158" y="260235"/>
                    </a:cubicBezTo>
                    <a:cubicBezTo>
                      <a:pt x="717853" y="265507"/>
                      <a:pt x="712318" y="268230"/>
                      <a:pt x="706959" y="270866"/>
                    </a:cubicBezTo>
                    <a:lnTo>
                      <a:pt x="705641" y="271481"/>
                    </a:lnTo>
                    <a:cubicBezTo>
                      <a:pt x="695802" y="276313"/>
                      <a:pt x="687456" y="282287"/>
                      <a:pt x="681657" y="288788"/>
                    </a:cubicBezTo>
                    <a:cubicBezTo>
                      <a:pt x="677089" y="293883"/>
                      <a:pt x="672345" y="297134"/>
                      <a:pt x="668392" y="299594"/>
                    </a:cubicBezTo>
                    <a:cubicBezTo>
                      <a:pt x="667249" y="300297"/>
                      <a:pt x="666107" y="301175"/>
                      <a:pt x="664877" y="302054"/>
                    </a:cubicBezTo>
                    <a:cubicBezTo>
                      <a:pt x="662330" y="303987"/>
                      <a:pt x="659343" y="306095"/>
                      <a:pt x="655828" y="307413"/>
                    </a:cubicBezTo>
                    <a:cubicBezTo>
                      <a:pt x="650733" y="309258"/>
                      <a:pt x="646692" y="313123"/>
                      <a:pt x="642387" y="317165"/>
                    </a:cubicBezTo>
                    <a:cubicBezTo>
                      <a:pt x="640630" y="318834"/>
                      <a:pt x="638785" y="320591"/>
                      <a:pt x="636852" y="322172"/>
                    </a:cubicBezTo>
                    <a:cubicBezTo>
                      <a:pt x="638082" y="323402"/>
                      <a:pt x="638785" y="324984"/>
                      <a:pt x="638961" y="327092"/>
                    </a:cubicBezTo>
                    <a:lnTo>
                      <a:pt x="640542" y="341061"/>
                    </a:lnTo>
                    <a:lnTo>
                      <a:pt x="624465" y="330343"/>
                    </a:lnTo>
                    <a:cubicBezTo>
                      <a:pt x="616558" y="335438"/>
                      <a:pt x="609529" y="342115"/>
                      <a:pt x="602150" y="349143"/>
                    </a:cubicBezTo>
                    <a:cubicBezTo>
                      <a:pt x="600129" y="351076"/>
                      <a:pt x="598108" y="353009"/>
                      <a:pt x="596088" y="354854"/>
                    </a:cubicBezTo>
                    <a:cubicBezTo>
                      <a:pt x="589147" y="361267"/>
                      <a:pt x="581856" y="367417"/>
                      <a:pt x="574739" y="373391"/>
                    </a:cubicBezTo>
                    <a:cubicBezTo>
                      <a:pt x="569732" y="377608"/>
                      <a:pt x="564548" y="381913"/>
                      <a:pt x="559629" y="386306"/>
                    </a:cubicBezTo>
                    <a:cubicBezTo>
                      <a:pt x="556642" y="388941"/>
                      <a:pt x="553479" y="391577"/>
                      <a:pt x="550404" y="394037"/>
                    </a:cubicBezTo>
                    <a:cubicBezTo>
                      <a:pt x="542146" y="400801"/>
                      <a:pt x="534327" y="407215"/>
                      <a:pt x="528968" y="415122"/>
                    </a:cubicBezTo>
                    <a:cubicBezTo>
                      <a:pt x="523433" y="423292"/>
                      <a:pt x="516668" y="429530"/>
                      <a:pt x="510079" y="435679"/>
                    </a:cubicBezTo>
                    <a:cubicBezTo>
                      <a:pt x="506565" y="438930"/>
                      <a:pt x="503226" y="442093"/>
                      <a:pt x="500064" y="445431"/>
                    </a:cubicBezTo>
                    <a:cubicBezTo>
                      <a:pt x="493826" y="452196"/>
                      <a:pt x="486886" y="458258"/>
                      <a:pt x="480209" y="464232"/>
                    </a:cubicBezTo>
                    <a:cubicBezTo>
                      <a:pt x="476080" y="467834"/>
                      <a:pt x="471863" y="471612"/>
                      <a:pt x="467909" y="475389"/>
                    </a:cubicBezTo>
                    <a:cubicBezTo>
                      <a:pt x="462111" y="480924"/>
                      <a:pt x="457015" y="487074"/>
                      <a:pt x="451656" y="493575"/>
                    </a:cubicBezTo>
                    <a:cubicBezTo>
                      <a:pt x="443925" y="502975"/>
                      <a:pt x="435843" y="512727"/>
                      <a:pt x="425476" y="520546"/>
                    </a:cubicBezTo>
                    <a:cubicBezTo>
                      <a:pt x="425388" y="520634"/>
                      <a:pt x="425388" y="520810"/>
                      <a:pt x="425300" y="520898"/>
                    </a:cubicBezTo>
                    <a:cubicBezTo>
                      <a:pt x="424949" y="521600"/>
                      <a:pt x="424597" y="522567"/>
                      <a:pt x="423982" y="523445"/>
                    </a:cubicBezTo>
                    <a:cubicBezTo>
                      <a:pt x="422489" y="525730"/>
                      <a:pt x="421083" y="528189"/>
                      <a:pt x="419677" y="530561"/>
                    </a:cubicBezTo>
                    <a:cubicBezTo>
                      <a:pt x="416251" y="536360"/>
                      <a:pt x="412649" y="542422"/>
                      <a:pt x="408081" y="547781"/>
                    </a:cubicBezTo>
                    <a:cubicBezTo>
                      <a:pt x="404830" y="551734"/>
                      <a:pt x="401140" y="555161"/>
                      <a:pt x="397538" y="558499"/>
                    </a:cubicBezTo>
                    <a:cubicBezTo>
                      <a:pt x="390861" y="564737"/>
                      <a:pt x="384624" y="570623"/>
                      <a:pt x="381637" y="578793"/>
                    </a:cubicBezTo>
                    <a:cubicBezTo>
                      <a:pt x="380495" y="581868"/>
                      <a:pt x="377771" y="584592"/>
                      <a:pt x="374696" y="585558"/>
                    </a:cubicBezTo>
                    <a:cubicBezTo>
                      <a:pt x="370479" y="586876"/>
                      <a:pt x="368195" y="590214"/>
                      <a:pt x="364769" y="595398"/>
                    </a:cubicBezTo>
                    <a:cubicBezTo>
                      <a:pt x="362748" y="598560"/>
                      <a:pt x="360640" y="601811"/>
                      <a:pt x="357653" y="604710"/>
                    </a:cubicBezTo>
                    <a:cubicBezTo>
                      <a:pt x="355193" y="607170"/>
                      <a:pt x="353172" y="610596"/>
                      <a:pt x="351064" y="614198"/>
                    </a:cubicBezTo>
                    <a:cubicBezTo>
                      <a:pt x="348779" y="618152"/>
                      <a:pt x="346407" y="622193"/>
                      <a:pt x="343069" y="625707"/>
                    </a:cubicBezTo>
                    <a:cubicBezTo>
                      <a:pt x="341136" y="627728"/>
                      <a:pt x="339994" y="630539"/>
                      <a:pt x="338764" y="633790"/>
                    </a:cubicBezTo>
                    <a:cubicBezTo>
                      <a:pt x="336919" y="638534"/>
                      <a:pt x="334547" y="644420"/>
                      <a:pt x="328749" y="648637"/>
                    </a:cubicBezTo>
                    <a:cubicBezTo>
                      <a:pt x="324708" y="651624"/>
                      <a:pt x="321193" y="656983"/>
                      <a:pt x="318470" y="661288"/>
                    </a:cubicBezTo>
                    <a:cubicBezTo>
                      <a:pt x="317679" y="662518"/>
                      <a:pt x="317064" y="664275"/>
                      <a:pt x="316449" y="666208"/>
                    </a:cubicBezTo>
                    <a:cubicBezTo>
                      <a:pt x="315483" y="668931"/>
                      <a:pt x="314517" y="672006"/>
                      <a:pt x="312496" y="674817"/>
                    </a:cubicBezTo>
                    <a:cubicBezTo>
                      <a:pt x="307840" y="681319"/>
                      <a:pt x="302744" y="687556"/>
                      <a:pt x="297824" y="693530"/>
                    </a:cubicBezTo>
                    <a:cubicBezTo>
                      <a:pt x="295628" y="696254"/>
                      <a:pt x="293344" y="698977"/>
                      <a:pt x="291147" y="701701"/>
                    </a:cubicBezTo>
                    <a:lnTo>
                      <a:pt x="290620" y="702316"/>
                    </a:lnTo>
                    <a:cubicBezTo>
                      <a:pt x="282538" y="712419"/>
                      <a:pt x="274982" y="721995"/>
                      <a:pt x="269711" y="733152"/>
                    </a:cubicBezTo>
                    <a:cubicBezTo>
                      <a:pt x="269008" y="734558"/>
                      <a:pt x="268393" y="736139"/>
                      <a:pt x="267778" y="737721"/>
                    </a:cubicBezTo>
                    <a:cubicBezTo>
                      <a:pt x="266373" y="741235"/>
                      <a:pt x="264879" y="744837"/>
                      <a:pt x="262595" y="748263"/>
                    </a:cubicBezTo>
                    <a:cubicBezTo>
                      <a:pt x="259608" y="752832"/>
                      <a:pt x="256357" y="757136"/>
                      <a:pt x="253107" y="761353"/>
                    </a:cubicBezTo>
                    <a:cubicBezTo>
                      <a:pt x="250559" y="764692"/>
                      <a:pt x="248011" y="768118"/>
                      <a:pt x="245639" y="771544"/>
                    </a:cubicBezTo>
                    <a:cubicBezTo>
                      <a:pt x="245200" y="772159"/>
                      <a:pt x="244848" y="773653"/>
                      <a:pt x="244585" y="774971"/>
                    </a:cubicBezTo>
                    <a:cubicBezTo>
                      <a:pt x="244321" y="775937"/>
                      <a:pt x="244146" y="776903"/>
                      <a:pt x="243882" y="777782"/>
                    </a:cubicBezTo>
                    <a:cubicBezTo>
                      <a:pt x="243794" y="778046"/>
                      <a:pt x="243706" y="778661"/>
                      <a:pt x="243619" y="779100"/>
                    </a:cubicBezTo>
                    <a:cubicBezTo>
                      <a:pt x="243267" y="781472"/>
                      <a:pt x="242652" y="785513"/>
                      <a:pt x="238699" y="787446"/>
                    </a:cubicBezTo>
                    <a:cubicBezTo>
                      <a:pt x="235272" y="789115"/>
                      <a:pt x="233779" y="791839"/>
                      <a:pt x="231495" y="796671"/>
                    </a:cubicBezTo>
                    <a:cubicBezTo>
                      <a:pt x="230704" y="798252"/>
                      <a:pt x="229913" y="799921"/>
                      <a:pt x="228947" y="801678"/>
                    </a:cubicBezTo>
                    <a:cubicBezTo>
                      <a:pt x="227278" y="804665"/>
                      <a:pt x="225784" y="807740"/>
                      <a:pt x="224291" y="811079"/>
                    </a:cubicBezTo>
                    <a:cubicBezTo>
                      <a:pt x="223061" y="813714"/>
                      <a:pt x="221831" y="816350"/>
                      <a:pt x="220425" y="818985"/>
                    </a:cubicBezTo>
                    <a:cubicBezTo>
                      <a:pt x="218053" y="823466"/>
                      <a:pt x="215330" y="827683"/>
                      <a:pt x="212782" y="831812"/>
                    </a:cubicBezTo>
                    <a:cubicBezTo>
                      <a:pt x="210937" y="834711"/>
                      <a:pt x="209180" y="837435"/>
                      <a:pt x="207511" y="840246"/>
                    </a:cubicBezTo>
                    <a:cubicBezTo>
                      <a:pt x="207335" y="840510"/>
                      <a:pt x="207159" y="841476"/>
                      <a:pt x="206983" y="842091"/>
                    </a:cubicBezTo>
                    <a:cubicBezTo>
                      <a:pt x="206456" y="844199"/>
                      <a:pt x="205841" y="847011"/>
                      <a:pt x="203557" y="849383"/>
                    </a:cubicBezTo>
                    <a:cubicBezTo>
                      <a:pt x="198462" y="854654"/>
                      <a:pt x="196353" y="861770"/>
                      <a:pt x="194069" y="869150"/>
                    </a:cubicBezTo>
                    <a:cubicBezTo>
                      <a:pt x="193190" y="872137"/>
                      <a:pt x="192224" y="875124"/>
                      <a:pt x="191082" y="878199"/>
                    </a:cubicBezTo>
                    <a:cubicBezTo>
                      <a:pt x="189588" y="882328"/>
                      <a:pt x="187656" y="887072"/>
                      <a:pt x="184932" y="891377"/>
                    </a:cubicBezTo>
                    <a:cubicBezTo>
                      <a:pt x="183351" y="893925"/>
                      <a:pt x="181682" y="896297"/>
                      <a:pt x="180100" y="898669"/>
                    </a:cubicBezTo>
                    <a:cubicBezTo>
                      <a:pt x="174741" y="906488"/>
                      <a:pt x="170085" y="913165"/>
                      <a:pt x="170436" y="921950"/>
                    </a:cubicBezTo>
                    <a:cubicBezTo>
                      <a:pt x="170524" y="923092"/>
                      <a:pt x="170261" y="924146"/>
                      <a:pt x="169909" y="925025"/>
                    </a:cubicBezTo>
                    <a:cubicBezTo>
                      <a:pt x="171139" y="926255"/>
                      <a:pt x="171842" y="927924"/>
                      <a:pt x="172018" y="929945"/>
                    </a:cubicBezTo>
                    <a:lnTo>
                      <a:pt x="173599" y="943913"/>
                    </a:lnTo>
                    <a:lnTo>
                      <a:pt x="161387" y="935831"/>
                    </a:lnTo>
                    <a:cubicBezTo>
                      <a:pt x="160333" y="938027"/>
                      <a:pt x="159191" y="940224"/>
                      <a:pt x="158049" y="942332"/>
                    </a:cubicBezTo>
                    <a:cubicBezTo>
                      <a:pt x="154974" y="948130"/>
                      <a:pt x="152075" y="953665"/>
                      <a:pt x="150669" y="960079"/>
                    </a:cubicBezTo>
                    <a:cubicBezTo>
                      <a:pt x="149351" y="965789"/>
                      <a:pt x="146628" y="971324"/>
                      <a:pt x="143904" y="976595"/>
                    </a:cubicBezTo>
                    <a:cubicBezTo>
                      <a:pt x="142147" y="980021"/>
                      <a:pt x="140566" y="983184"/>
                      <a:pt x="139336" y="986435"/>
                    </a:cubicBezTo>
                    <a:cubicBezTo>
                      <a:pt x="138897" y="987665"/>
                      <a:pt x="138458" y="989070"/>
                      <a:pt x="138106" y="990476"/>
                    </a:cubicBezTo>
                    <a:cubicBezTo>
                      <a:pt x="137403" y="993024"/>
                      <a:pt x="136613" y="995923"/>
                      <a:pt x="135119" y="998646"/>
                    </a:cubicBezTo>
                    <a:cubicBezTo>
                      <a:pt x="130287" y="1007607"/>
                      <a:pt x="127037" y="1017096"/>
                      <a:pt x="123610" y="1027111"/>
                    </a:cubicBezTo>
                    <a:cubicBezTo>
                      <a:pt x="120975" y="1034666"/>
                      <a:pt x="118339" y="1042485"/>
                      <a:pt x="114913" y="1050041"/>
                    </a:cubicBezTo>
                    <a:cubicBezTo>
                      <a:pt x="114034" y="1051974"/>
                      <a:pt x="113068" y="1053819"/>
                      <a:pt x="112101" y="1055663"/>
                    </a:cubicBezTo>
                    <a:cubicBezTo>
                      <a:pt x="110344" y="1059090"/>
                      <a:pt x="108587" y="1062516"/>
                      <a:pt x="108060" y="1065064"/>
                    </a:cubicBezTo>
                    <a:cubicBezTo>
                      <a:pt x="107884" y="1065942"/>
                      <a:pt x="107709" y="1066821"/>
                      <a:pt x="107533" y="1067699"/>
                    </a:cubicBezTo>
                    <a:lnTo>
                      <a:pt x="118603" y="1062252"/>
                    </a:lnTo>
                    <a:lnTo>
                      <a:pt x="121765" y="1064537"/>
                    </a:lnTo>
                    <a:cubicBezTo>
                      <a:pt x="128267" y="1069281"/>
                      <a:pt x="128969" y="1073761"/>
                      <a:pt x="128354" y="1076661"/>
                    </a:cubicBezTo>
                    <a:cubicBezTo>
                      <a:pt x="128881" y="1078330"/>
                      <a:pt x="128091" y="1080614"/>
                      <a:pt x="125631" y="1082371"/>
                    </a:cubicBezTo>
                    <a:close/>
                    <a:moveTo>
                      <a:pt x="161212" y="1009013"/>
                    </a:moveTo>
                    <a:cubicBezTo>
                      <a:pt x="161475" y="1009101"/>
                      <a:pt x="161827" y="1009277"/>
                      <a:pt x="162090" y="1009277"/>
                    </a:cubicBezTo>
                    <a:cubicBezTo>
                      <a:pt x="162266" y="1009189"/>
                      <a:pt x="162442" y="1009101"/>
                      <a:pt x="162705" y="1009013"/>
                    </a:cubicBezTo>
                    <a:cubicBezTo>
                      <a:pt x="163057" y="1008486"/>
                      <a:pt x="163496" y="1007520"/>
                      <a:pt x="163408" y="1006290"/>
                    </a:cubicBezTo>
                    <a:cubicBezTo>
                      <a:pt x="163408" y="1006026"/>
                      <a:pt x="163408" y="1005763"/>
                      <a:pt x="163320" y="1005499"/>
                    </a:cubicBezTo>
                    <a:lnTo>
                      <a:pt x="161212" y="1009013"/>
                    </a:lnTo>
                    <a:close/>
                    <a:moveTo>
                      <a:pt x="158313" y="1006465"/>
                    </a:moveTo>
                    <a:cubicBezTo>
                      <a:pt x="158927" y="1007432"/>
                      <a:pt x="159806" y="1008135"/>
                      <a:pt x="160597" y="1008662"/>
                    </a:cubicBezTo>
                    <a:lnTo>
                      <a:pt x="160685" y="1003566"/>
                    </a:lnTo>
                    <a:cubicBezTo>
                      <a:pt x="159630" y="1004005"/>
                      <a:pt x="158576" y="1005323"/>
                      <a:pt x="158313" y="1006465"/>
                    </a:cubicBezTo>
                    <a:close/>
                    <a:moveTo>
                      <a:pt x="157346" y="1004181"/>
                    </a:moveTo>
                    <a:lnTo>
                      <a:pt x="157346" y="1004181"/>
                    </a:lnTo>
                    <a:cubicBezTo>
                      <a:pt x="157346" y="1004181"/>
                      <a:pt x="157346" y="1004181"/>
                      <a:pt x="157346" y="1004181"/>
                    </a:cubicBezTo>
                    <a:close/>
                    <a:moveTo>
                      <a:pt x="179749" y="1000403"/>
                    </a:moveTo>
                    <a:cubicBezTo>
                      <a:pt x="179749" y="1000403"/>
                      <a:pt x="179661" y="1000403"/>
                      <a:pt x="179749" y="1000403"/>
                    </a:cubicBezTo>
                    <a:cubicBezTo>
                      <a:pt x="179661" y="1000403"/>
                      <a:pt x="179749" y="1000403"/>
                      <a:pt x="179749" y="1000403"/>
                    </a:cubicBezTo>
                    <a:close/>
                    <a:moveTo>
                      <a:pt x="162354" y="935655"/>
                    </a:moveTo>
                    <a:cubicBezTo>
                      <a:pt x="164199" y="936709"/>
                      <a:pt x="166044" y="936534"/>
                      <a:pt x="166834" y="936182"/>
                    </a:cubicBezTo>
                    <a:lnTo>
                      <a:pt x="165341" y="932229"/>
                    </a:lnTo>
                    <a:cubicBezTo>
                      <a:pt x="165165" y="932492"/>
                      <a:pt x="164902" y="932668"/>
                      <a:pt x="164726" y="932932"/>
                    </a:cubicBezTo>
                    <a:cubicBezTo>
                      <a:pt x="163759" y="933898"/>
                      <a:pt x="162881" y="934777"/>
                      <a:pt x="162354" y="935655"/>
                    </a:cubicBezTo>
                    <a:close/>
                    <a:moveTo>
                      <a:pt x="192224" y="929769"/>
                    </a:moveTo>
                    <a:cubicBezTo>
                      <a:pt x="192312" y="930384"/>
                      <a:pt x="192751" y="931350"/>
                      <a:pt x="193630" y="932141"/>
                    </a:cubicBezTo>
                    <a:cubicBezTo>
                      <a:pt x="193805" y="932317"/>
                      <a:pt x="194069" y="932492"/>
                      <a:pt x="194245" y="932668"/>
                    </a:cubicBezTo>
                    <a:lnTo>
                      <a:pt x="192224" y="929593"/>
                    </a:lnTo>
                    <a:cubicBezTo>
                      <a:pt x="192224" y="929593"/>
                      <a:pt x="192224" y="929681"/>
                      <a:pt x="192224" y="929769"/>
                    </a:cubicBezTo>
                    <a:close/>
                    <a:moveTo>
                      <a:pt x="191960" y="930823"/>
                    </a:moveTo>
                    <a:cubicBezTo>
                      <a:pt x="191960" y="930823"/>
                      <a:pt x="191960" y="930823"/>
                      <a:pt x="191960" y="930823"/>
                    </a:cubicBezTo>
                    <a:lnTo>
                      <a:pt x="191960" y="930823"/>
                    </a:lnTo>
                    <a:close/>
                    <a:moveTo>
                      <a:pt x="2956631" y="868008"/>
                    </a:moveTo>
                    <a:lnTo>
                      <a:pt x="2957246" y="873367"/>
                    </a:lnTo>
                    <a:cubicBezTo>
                      <a:pt x="2958037" y="873279"/>
                      <a:pt x="2959882" y="872576"/>
                      <a:pt x="2961024" y="870643"/>
                    </a:cubicBezTo>
                    <a:cubicBezTo>
                      <a:pt x="2962166" y="868798"/>
                      <a:pt x="2961902" y="866954"/>
                      <a:pt x="2961639" y="866075"/>
                    </a:cubicBezTo>
                    <a:lnTo>
                      <a:pt x="2956631" y="868008"/>
                    </a:lnTo>
                    <a:close/>
                    <a:moveTo>
                      <a:pt x="2914725" y="840510"/>
                    </a:moveTo>
                    <a:cubicBezTo>
                      <a:pt x="2916482" y="843233"/>
                      <a:pt x="2918239" y="845869"/>
                      <a:pt x="2920172" y="848416"/>
                    </a:cubicBezTo>
                    <a:cubicBezTo>
                      <a:pt x="2923510" y="852721"/>
                      <a:pt x="2925970" y="857378"/>
                      <a:pt x="2928342" y="861946"/>
                    </a:cubicBezTo>
                    <a:cubicBezTo>
                      <a:pt x="2928694" y="862737"/>
                      <a:pt x="2929133" y="863439"/>
                      <a:pt x="2929484" y="864142"/>
                    </a:cubicBezTo>
                    <a:lnTo>
                      <a:pt x="2941081" y="852546"/>
                    </a:lnTo>
                    <a:lnTo>
                      <a:pt x="2925619" y="842442"/>
                    </a:lnTo>
                    <a:cubicBezTo>
                      <a:pt x="2920084" y="838840"/>
                      <a:pt x="2919996" y="833921"/>
                      <a:pt x="2919996" y="831812"/>
                    </a:cubicBezTo>
                    <a:lnTo>
                      <a:pt x="2919732" y="806598"/>
                    </a:lnTo>
                    <a:lnTo>
                      <a:pt x="2917273" y="799130"/>
                    </a:lnTo>
                    <a:cubicBezTo>
                      <a:pt x="2917273" y="799043"/>
                      <a:pt x="2917185" y="798955"/>
                      <a:pt x="2917185" y="798867"/>
                    </a:cubicBezTo>
                    <a:cubicBezTo>
                      <a:pt x="2916833" y="798076"/>
                      <a:pt x="2916306" y="796671"/>
                      <a:pt x="2916218" y="794913"/>
                    </a:cubicBezTo>
                    <a:cubicBezTo>
                      <a:pt x="2916218" y="794474"/>
                      <a:pt x="2916130" y="794035"/>
                      <a:pt x="2916130" y="793508"/>
                    </a:cubicBezTo>
                    <a:cubicBezTo>
                      <a:pt x="2915867" y="791136"/>
                      <a:pt x="2915603" y="787885"/>
                      <a:pt x="2917448" y="784898"/>
                    </a:cubicBezTo>
                    <a:cubicBezTo>
                      <a:pt x="2920084" y="780505"/>
                      <a:pt x="2919205" y="778221"/>
                      <a:pt x="2914373" y="770842"/>
                    </a:cubicBezTo>
                    <a:cubicBezTo>
                      <a:pt x="2914022" y="770314"/>
                      <a:pt x="2913670" y="769699"/>
                      <a:pt x="2913319" y="769172"/>
                    </a:cubicBezTo>
                    <a:cubicBezTo>
                      <a:pt x="2911211" y="765834"/>
                      <a:pt x="2908839" y="762671"/>
                      <a:pt x="2906379" y="759333"/>
                    </a:cubicBezTo>
                    <a:cubicBezTo>
                      <a:pt x="2901459" y="752568"/>
                      <a:pt x="2896363" y="745627"/>
                      <a:pt x="2892849" y="737281"/>
                    </a:cubicBezTo>
                    <a:cubicBezTo>
                      <a:pt x="2885118" y="719096"/>
                      <a:pt x="2872028" y="703194"/>
                      <a:pt x="2859465" y="687908"/>
                    </a:cubicBezTo>
                    <a:lnTo>
                      <a:pt x="2856038" y="683778"/>
                    </a:lnTo>
                    <a:cubicBezTo>
                      <a:pt x="2853666" y="680879"/>
                      <a:pt x="2851646" y="677892"/>
                      <a:pt x="2849625" y="674905"/>
                    </a:cubicBezTo>
                    <a:lnTo>
                      <a:pt x="2849186" y="674202"/>
                    </a:lnTo>
                    <a:cubicBezTo>
                      <a:pt x="2847517" y="671742"/>
                      <a:pt x="2846462" y="669019"/>
                      <a:pt x="2845584" y="666647"/>
                    </a:cubicBezTo>
                    <a:cubicBezTo>
                      <a:pt x="2843475" y="661200"/>
                      <a:pt x="2842773" y="660058"/>
                      <a:pt x="2839610" y="659707"/>
                    </a:cubicBezTo>
                    <a:cubicBezTo>
                      <a:pt x="2834778" y="659267"/>
                      <a:pt x="2833548" y="654787"/>
                      <a:pt x="2833196" y="653293"/>
                    </a:cubicBezTo>
                    <a:cubicBezTo>
                      <a:pt x="2833109" y="653117"/>
                      <a:pt x="2833109" y="652942"/>
                      <a:pt x="2833021" y="652766"/>
                    </a:cubicBezTo>
                    <a:cubicBezTo>
                      <a:pt x="2831791" y="650394"/>
                      <a:pt x="2830649" y="648110"/>
                      <a:pt x="2829419" y="645738"/>
                    </a:cubicBezTo>
                    <a:cubicBezTo>
                      <a:pt x="2826607" y="640115"/>
                      <a:pt x="2823972" y="634844"/>
                      <a:pt x="2820721" y="630012"/>
                    </a:cubicBezTo>
                    <a:cubicBezTo>
                      <a:pt x="2813781" y="619821"/>
                      <a:pt x="2806225" y="609630"/>
                      <a:pt x="2798933" y="599878"/>
                    </a:cubicBezTo>
                    <a:cubicBezTo>
                      <a:pt x="2797352" y="597770"/>
                      <a:pt x="2795771" y="595661"/>
                      <a:pt x="2794189" y="593553"/>
                    </a:cubicBezTo>
                    <a:cubicBezTo>
                      <a:pt x="2794101" y="593816"/>
                      <a:pt x="2794014" y="593992"/>
                      <a:pt x="2793838" y="594255"/>
                    </a:cubicBezTo>
                    <a:cubicBezTo>
                      <a:pt x="2793662" y="594695"/>
                      <a:pt x="2793486" y="595046"/>
                      <a:pt x="2793223" y="595485"/>
                    </a:cubicBezTo>
                    <a:lnTo>
                      <a:pt x="2785228" y="611914"/>
                    </a:lnTo>
                    <a:lnTo>
                      <a:pt x="2781011" y="594168"/>
                    </a:lnTo>
                    <a:cubicBezTo>
                      <a:pt x="2780923" y="593992"/>
                      <a:pt x="2780923" y="593816"/>
                      <a:pt x="2780836" y="593640"/>
                    </a:cubicBezTo>
                    <a:cubicBezTo>
                      <a:pt x="2780396" y="592411"/>
                      <a:pt x="2779693" y="590390"/>
                      <a:pt x="2780133" y="587930"/>
                    </a:cubicBezTo>
                    <a:cubicBezTo>
                      <a:pt x="2781626" y="579408"/>
                      <a:pt x="2778991" y="573171"/>
                      <a:pt x="2771435" y="567284"/>
                    </a:cubicBezTo>
                    <a:cubicBezTo>
                      <a:pt x="2765725" y="562804"/>
                      <a:pt x="2758521" y="556742"/>
                      <a:pt x="2753601" y="549186"/>
                    </a:cubicBezTo>
                    <a:cubicBezTo>
                      <a:pt x="2751844" y="546463"/>
                      <a:pt x="2750087" y="543740"/>
                      <a:pt x="2748505" y="541016"/>
                    </a:cubicBezTo>
                    <a:cubicBezTo>
                      <a:pt x="2746660" y="538029"/>
                      <a:pt x="2744903" y="535130"/>
                      <a:pt x="2742971" y="532319"/>
                    </a:cubicBezTo>
                    <a:cubicBezTo>
                      <a:pt x="2743410" y="536799"/>
                      <a:pt x="2739632" y="539698"/>
                      <a:pt x="2736996" y="541543"/>
                    </a:cubicBezTo>
                    <a:cubicBezTo>
                      <a:pt x="2736294" y="542070"/>
                      <a:pt x="2735591" y="542597"/>
                      <a:pt x="2735239" y="542949"/>
                    </a:cubicBezTo>
                    <a:lnTo>
                      <a:pt x="2728826" y="548659"/>
                    </a:lnTo>
                    <a:lnTo>
                      <a:pt x="2721359" y="533461"/>
                    </a:lnTo>
                    <a:lnTo>
                      <a:pt x="2723643" y="530298"/>
                    </a:lnTo>
                    <a:cubicBezTo>
                      <a:pt x="2728387" y="523797"/>
                      <a:pt x="2732867" y="523094"/>
                      <a:pt x="2735767" y="523709"/>
                    </a:cubicBezTo>
                    <a:cubicBezTo>
                      <a:pt x="2736030" y="523797"/>
                      <a:pt x="2736469" y="523885"/>
                      <a:pt x="2736821" y="523972"/>
                    </a:cubicBezTo>
                    <a:cubicBezTo>
                      <a:pt x="2734361" y="521073"/>
                      <a:pt x="2731637" y="518350"/>
                      <a:pt x="2728475" y="515890"/>
                    </a:cubicBezTo>
                    <a:cubicBezTo>
                      <a:pt x="2721798" y="510707"/>
                      <a:pt x="2716790" y="503942"/>
                      <a:pt x="2711958" y="497441"/>
                    </a:cubicBezTo>
                    <a:cubicBezTo>
                      <a:pt x="2708971" y="493487"/>
                      <a:pt x="2706248" y="489709"/>
                      <a:pt x="2703173" y="486371"/>
                    </a:cubicBezTo>
                    <a:cubicBezTo>
                      <a:pt x="2695442" y="478025"/>
                      <a:pt x="2687096" y="469855"/>
                      <a:pt x="2679013" y="461948"/>
                    </a:cubicBezTo>
                    <a:cubicBezTo>
                      <a:pt x="2676729" y="459663"/>
                      <a:pt x="2674357" y="457467"/>
                      <a:pt x="2672073" y="455183"/>
                    </a:cubicBezTo>
                    <a:cubicBezTo>
                      <a:pt x="2671633" y="454744"/>
                      <a:pt x="2670755" y="454217"/>
                      <a:pt x="2669876" y="453689"/>
                    </a:cubicBezTo>
                    <a:cubicBezTo>
                      <a:pt x="2668822" y="453074"/>
                      <a:pt x="2667592" y="452284"/>
                      <a:pt x="2666450" y="451317"/>
                    </a:cubicBezTo>
                    <a:cubicBezTo>
                      <a:pt x="2664693" y="449824"/>
                      <a:pt x="2662672" y="448506"/>
                      <a:pt x="2660564" y="447013"/>
                    </a:cubicBezTo>
                    <a:cubicBezTo>
                      <a:pt x="2655029" y="443147"/>
                      <a:pt x="2649406" y="439194"/>
                      <a:pt x="2645804" y="433132"/>
                    </a:cubicBezTo>
                    <a:cubicBezTo>
                      <a:pt x="2642466" y="427421"/>
                      <a:pt x="2638512" y="422501"/>
                      <a:pt x="2634032" y="417845"/>
                    </a:cubicBezTo>
                    <a:cubicBezTo>
                      <a:pt x="2634559" y="418987"/>
                      <a:pt x="2634910" y="420305"/>
                      <a:pt x="2634823" y="421799"/>
                    </a:cubicBezTo>
                    <a:cubicBezTo>
                      <a:pt x="2634735" y="426191"/>
                      <a:pt x="2631396" y="428651"/>
                      <a:pt x="2629991" y="429705"/>
                    </a:cubicBezTo>
                    <a:cubicBezTo>
                      <a:pt x="2629903" y="429793"/>
                      <a:pt x="2629815" y="429881"/>
                      <a:pt x="2629639" y="429969"/>
                    </a:cubicBezTo>
                    <a:cubicBezTo>
                      <a:pt x="2628761" y="431111"/>
                      <a:pt x="2627179" y="432429"/>
                      <a:pt x="2624632" y="432956"/>
                    </a:cubicBezTo>
                    <a:cubicBezTo>
                      <a:pt x="2623314" y="433220"/>
                      <a:pt x="2619975" y="433659"/>
                      <a:pt x="2617252" y="431638"/>
                    </a:cubicBezTo>
                    <a:cubicBezTo>
                      <a:pt x="2614177" y="429354"/>
                      <a:pt x="2611541" y="423380"/>
                      <a:pt x="2614616" y="419163"/>
                    </a:cubicBezTo>
                    <a:cubicBezTo>
                      <a:pt x="2616022" y="417142"/>
                      <a:pt x="2617691" y="415649"/>
                      <a:pt x="2619185" y="414243"/>
                    </a:cubicBezTo>
                    <a:cubicBezTo>
                      <a:pt x="2619624" y="413804"/>
                      <a:pt x="2620151" y="413365"/>
                      <a:pt x="2620590" y="412925"/>
                    </a:cubicBezTo>
                    <a:lnTo>
                      <a:pt x="2624544" y="408972"/>
                    </a:lnTo>
                    <a:cubicBezTo>
                      <a:pt x="2621908" y="406688"/>
                      <a:pt x="2619185" y="404403"/>
                      <a:pt x="2616373" y="402031"/>
                    </a:cubicBezTo>
                    <a:cubicBezTo>
                      <a:pt x="2606007" y="393422"/>
                      <a:pt x="2595815" y="384373"/>
                      <a:pt x="2585976" y="375500"/>
                    </a:cubicBezTo>
                    <a:cubicBezTo>
                      <a:pt x="2581144" y="371195"/>
                      <a:pt x="2576224" y="366802"/>
                      <a:pt x="2571304" y="362497"/>
                    </a:cubicBezTo>
                    <a:cubicBezTo>
                      <a:pt x="2569284" y="360740"/>
                      <a:pt x="2567087" y="358895"/>
                      <a:pt x="2565067" y="357226"/>
                    </a:cubicBezTo>
                    <a:cubicBezTo>
                      <a:pt x="2561289" y="354063"/>
                      <a:pt x="2557423" y="350901"/>
                      <a:pt x="2553821" y="347298"/>
                    </a:cubicBezTo>
                    <a:cubicBezTo>
                      <a:pt x="2547057" y="340709"/>
                      <a:pt x="2542576" y="336668"/>
                      <a:pt x="2539765" y="334296"/>
                    </a:cubicBezTo>
                    <a:cubicBezTo>
                      <a:pt x="2539765" y="334296"/>
                      <a:pt x="2539765" y="334296"/>
                      <a:pt x="2539765" y="334384"/>
                    </a:cubicBezTo>
                    <a:cubicBezTo>
                      <a:pt x="2539677" y="334735"/>
                      <a:pt x="2539501" y="335087"/>
                      <a:pt x="2539413" y="335526"/>
                    </a:cubicBezTo>
                    <a:lnTo>
                      <a:pt x="2536953" y="343960"/>
                    </a:lnTo>
                    <a:lnTo>
                      <a:pt x="2529574" y="339216"/>
                    </a:lnTo>
                    <a:cubicBezTo>
                      <a:pt x="2529310" y="339040"/>
                      <a:pt x="2529047" y="338865"/>
                      <a:pt x="2528695" y="338689"/>
                    </a:cubicBezTo>
                    <a:cubicBezTo>
                      <a:pt x="2527553" y="338074"/>
                      <a:pt x="2526060" y="337195"/>
                      <a:pt x="2524654" y="335702"/>
                    </a:cubicBezTo>
                    <a:cubicBezTo>
                      <a:pt x="2522809" y="333681"/>
                      <a:pt x="2520788" y="331221"/>
                      <a:pt x="2520349" y="327971"/>
                    </a:cubicBezTo>
                    <a:cubicBezTo>
                      <a:pt x="2519734" y="323402"/>
                      <a:pt x="2519207" y="319449"/>
                      <a:pt x="2518504" y="318219"/>
                    </a:cubicBezTo>
                    <a:cubicBezTo>
                      <a:pt x="2518153" y="317516"/>
                      <a:pt x="2516396" y="316462"/>
                      <a:pt x="2513672" y="314880"/>
                    </a:cubicBezTo>
                    <a:lnTo>
                      <a:pt x="2513057" y="314529"/>
                    </a:lnTo>
                    <a:cubicBezTo>
                      <a:pt x="2510597" y="313036"/>
                      <a:pt x="2508050" y="311718"/>
                      <a:pt x="2505326" y="310224"/>
                    </a:cubicBezTo>
                    <a:cubicBezTo>
                      <a:pt x="2497156" y="305832"/>
                      <a:pt x="2488722" y="301351"/>
                      <a:pt x="2482836" y="294059"/>
                    </a:cubicBezTo>
                    <a:cubicBezTo>
                      <a:pt x="2480112" y="290633"/>
                      <a:pt x="2477125" y="287734"/>
                      <a:pt x="2473787" y="285186"/>
                    </a:cubicBezTo>
                    <a:lnTo>
                      <a:pt x="2474226" y="288261"/>
                    </a:lnTo>
                    <a:cubicBezTo>
                      <a:pt x="2475017" y="294235"/>
                      <a:pt x="2471942" y="297661"/>
                      <a:pt x="2470887" y="298715"/>
                    </a:cubicBezTo>
                    <a:cubicBezTo>
                      <a:pt x="2469218" y="300472"/>
                      <a:pt x="2466319" y="302054"/>
                      <a:pt x="2461663" y="299506"/>
                    </a:cubicBezTo>
                    <a:cubicBezTo>
                      <a:pt x="2461487" y="299418"/>
                      <a:pt x="2461399" y="299330"/>
                      <a:pt x="2461311" y="299330"/>
                    </a:cubicBezTo>
                    <a:lnTo>
                      <a:pt x="2453932" y="295640"/>
                    </a:lnTo>
                    <a:lnTo>
                      <a:pt x="2462717" y="285010"/>
                    </a:lnTo>
                    <a:lnTo>
                      <a:pt x="2466583" y="280354"/>
                    </a:lnTo>
                    <a:cubicBezTo>
                      <a:pt x="2464210" y="278860"/>
                      <a:pt x="2461575" y="277455"/>
                      <a:pt x="2458852" y="276049"/>
                    </a:cubicBezTo>
                    <a:cubicBezTo>
                      <a:pt x="2457885" y="275522"/>
                      <a:pt x="2456831" y="275083"/>
                      <a:pt x="2455777" y="274556"/>
                    </a:cubicBezTo>
                    <a:cubicBezTo>
                      <a:pt x="2451911" y="272711"/>
                      <a:pt x="2447606" y="270690"/>
                      <a:pt x="2444443" y="267000"/>
                    </a:cubicBezTo>
                    <a:cubicBezTo>
                      <a:pt x="2441808" y="263925"/>
                      <a:pt x="2438996" y="261202"/>
                      <a:pt x="2436010" y="258654"/>
                    </a:cubicBezTo>
                    <a:lnTo>
                      <a:pt x="2430738" y="270602"/>
                    </a:lnTo>
                    <a:lnTo>
                      <a:pt x="2428278" y="271569"/>
                    </a:lnTo>
                    <a:cubicBezTo>
                      <a:pt x="2425555" y="272711"/>
                      <a:pt x="2420372" y="274380"/>
                      <a:pt x="2416857" y="272711"/>
                    </a:cubicBezTo>
                    <a:cubicBezTo>
                      <a:pt x="2415100" y="271920"/>
                      <a:pt x="2413782" y="270426"/>
                      <a:pt x="2413255" y="268669"/>
                    </a:cubicBezTo>
                    <a:cubicBezTo>
                      <a:pt x="2411059" y="261817"/>
                      <a:pt x="2413958" y="255052"/>
                      <a:pt x="2420284" y="252153"/>
                    </a:cubicBezTo>
                    <a:cubicBezTo>
                      <a:pt x="2423534" y="250659"/>
                      <a:pt x="2426521" y="251801"/>
                      <a:pt x="2428630" y="252944"/>
                    </a:cubicBezTo>
                    <a:cubicBezTo>
                      <a:pt x="2422919" y="248990"/>
                      <a:pt x="2416857" y="245476"/>
                      <a:pt x="2410620" y="241786"/>
                    </a:cubicBezTo>
                    <a:cubicBezTo>
                      <a:pt x="2406579" y="239414"/>
                      <a:pt x="2402274" y="236954"/>
                      <a:pt x="2398232" y="234319"/>
                    </a:cubicBezTo>
                    <a:cubicBezTo>
                      <a:pt x="2395245" y="232386"/>
                      <a:pt x="2392083" y="230541"/>
                      <a:pt x="2389008" y="228696"/>
                    </a:cubicBezTo>
                    <a:cubicBezTo>
                      <a:pt x="2383297" y="225270"/>
                      <a:pt x="2377499" y="221755"/>
                      <a:pt x="2371876" y="217890"/>
                    </a:cubicBezTo>
                    <a:lnTo>
                      <a:pt x="2371613" y="217714"/>
                    </a:lnTo>
                    <a:cubicBezTo>
                      <a:pt x="2364233" y="212443"/>
                      <a:pt x="2357292" y="207523"/>
                      <a:pt x="2349210" y="205063"/>
                    </a:cubicBezTo>
                    <a:cubicBezTo>
                      <a:pt x="2344993" y="203745"/>
                      <a:pt x="2341742" y="201461"/>
                      <a:pt x="2338755" y="199528"/>
                    </a:cubicBezTo>
                    <a:cubicBezTo>
                      <a:pt x="2337174" y="198474"/>
                      <a:pt x="2335768" y="197420"/>
                      <a:pt x="2334363" y="196717"/>
                    </a:cubicBezTo>
                    <a:cubicBezTo>
                      <a:pt x="2331464" y="195224"/>
                      <a:pt x="2328740" y="193554"/>
                      <a:pt x="2326192" y="191885"/>
                    </a:cubicBezTo>
                    <a:cubicBezTo>
                      <a:pt x="2321097" y="188635"/>
                      <a:pt x="2316704" y="185823"/>
                      <a:pt x="2311521" y="185296"/>
                    </a:cubicBezTo>
                    <a:cubicBezTo>
                      <a:pt x="2305371" y="184681"/>
                      <a:pt x="2300100" y="180288"/>
                      <a:pt x="2298167" y="178444"/>
                    </a:cubicBezTo>
                    <a:cubicBezTo>
                      <a:pt x="2290787" y="171591"/>
                      <a:pt x="2284023" y="166408"/>
                      <a:pt x="2274710" y="163948"/>
                    </a:cubicBezTo>
                    <a:cubicBezTo>
                      <a:pt x="2267682" y="162103"/>
                      <a:pt x="2261356" y="158589"/>
                      <a:pt x="2255294" y="155162"/>
                    </a:cubicBezTo>
                    <a:cubicBezTo>
                      <a:pt x="2252571" y="153669"/>
                      <a:pt x="2249935" y="152175"/>
                      <a:pt x="2247388" y="150945"/>
                    </a:cubicBezTo>
                    <a:cubicBezTo>
                      <a:pt x="2244049" y="149276"/>
                      <a:pt x="2240535" y="147695"/>
                      <a:pt x="2237108" y="146201"/>
                    </a:cubicBezTo>
                    <a:cubicBezTo>
                      <a:pt x="2229378" y="142775"/>
                      <a:pt x="2221471" y="139173"/>
                      <a:pt x="2214179" y="134429"/>
                    </a:cubicBezTo>
                    <a:cubicBezTo>
                      <a:pt x="2211104" y="132408"/>
                      <a:pt x="2207063" y="131617"/>
                      <a:pt x="2202758" y="130739"/>
                    </a:cubicBezTo>
                    <a:cubicBezTo>
                      <a:pt x="2195905" y="129333"/>
                      <a:pt x="2187471" y="127576"/>
                      <a:pt x="2181409" y="120196"/>
                    </a:cubicBezTo>
                    <a:cubicBezTo>
                      <a:pt x="2180619" y="120196"/>
                      <a:pt x="2179740" y="120109"/>
                      <a:pt x="2178774" y="119845"/>
                    </a:cubicBezTo>
                    <a:cubicBezTo>
                      <a:pt x="2176402" y="119230"/>
                      <a:pt x="2173766" y="118791"/>
                      <a:pt x="2170955" y="118352"/>
                    </a:cubicBezTo>
                    <a:cubicBezTo>
                      <a:pt x="2163839" y="117209"/>
                      <a:pt x="2156547" y="115980"/>
                      <a:pt x="2150660" y="111587"/>
                    </a:cubicBezTo>
                    <a:cubicBezTo>
                      <a:pt x="2144247" y="106755"/>
                      <a:pt x="2137307" y="103241"/>
                      <a:pt x="2130103" y="100342"/>
                    </a:cubicBezTo>
                    <a:lnTo>
                      <a:pt x="2131069" y="101220"/>
                    </a:lnTo>
                    <a:cubicBezTo>
                      <a:pt x="2131245" y="101396"/>
                      <a:pt x="2131772" y="101747"/>
                      <a:pt x="2132123" y="102099"/>
                    </a:cubicBezTo>
                    <a:cubicBezTo>
                      <a:pt x="2134144" y="103592"/>
                      <a:pt x="2137834" y="106403"/>
                      <a:pt x="2137043" y="111060"/>
                    </a:cubicBezTo>
                    <a:cubicBezTo>
                      <a:pt x="2136516" y="114135"/>
                      <a:pt x="2134847" y="116419"/>
                      <a:pt x="2133529" y="118176"/>
                    </a:cubicBezTo>
                    <a:cubicBezTo>
                      <a:pt x="2133178" y="118615"/>
                      <a:pt x="2132826" y="119054"/>
                      <a:pt x="2132562" y="119582"/>
                    </a:cubicBezTo>
                    <a:lnTo>
                      <a:pt x="2128346" y="126258"/>
                    </a:lnTo>
                    <a:lnTo>
                      <a:pt x="2117803" y="116507"/>
                    </a:lnTo>
                    <a:lnTo>
                      <a:pt x="2117715" y="113783"/>
                    </a:lnTo>
                    <a:cubicBezTo>
                      <a:pt x="2117540" y="108512"/>
                      <a:pt x="2119472" y="105174"/>
                      <a:pt x="2120878" y="102801"/>
                    </a:cubicBezTo>
                    <a:lnTo>
                      <a:pt x="2123689" y="97969"/>
                    </a:lnTo>
                    <a:cubicBezTo>
                      <a:pt x="2120175" y="96740"/>
                      <a:pt x="2116661" y="95597"/>
                      <a:pt x="2113059" y="94367"/>
                    </a:cubicBezTo>
                    <a:cubicBezTo>
                      <a:pt x="2109545" y="93225"/>
                      <a:pt x="2105943" y="91995"/>
                      <a:pt x="2102341" y="90765"/>
                    </a:cubicBezTo>
                    <a:cubicBezTo>
                      <a:pt x="2098036" y="89272"/>
                      <a:pt x="2093643" y="87778"/>
                      <a:pt x="2089251" y="86285"/>
                    </a:cubicBezTo>
                    <a:lnTo>
                      <a:pt x="2088987" y="113168"/>
                    </a:lnTo>
                    <a:lnTo>
                      <a:pt x="2105855" y="124413"/>
                    </a:lnTo>
                    <a:lnTo>
                      <a:pt x="2095576" y="128279"/>
                    </a:lnTo>
                    <a:cubicBezTo>
                      <a:pt x="2096806" y="128543"/>
                      <a:pt x="2098124" y="128718"/>
                      <a:pt x="2099530" y="128982"/>
                    </a:cubicBezTo>
                    <a:cubicBezTo>
                      <a:pt x="2101638" y="129333"/>
                      <a:pt x="2103747" y="129685"/>
                      <a:pt x="2105855" y="130212"/>
                    </a:cubicBezTo>
                    <a:cubicBezTo>
                      <a:pt x="2113586" y="132145"/>
                      <a:pt x="2121141" y="133550"/>
                      <a:pt x="2127643" y="130475"/>
                    </a:cubicBezTo>
                    <a:cubicBezTo>
                      <a:pt x="2128961" y="129860"/>
                      <a:pt x="2130103" y="129597"/>
                      <a:pt x="2130981" y="129421"/>
                    </a:cubicBezTo>
                    <a:cubicBezTo>
                      <a:pt x="2131157" y="129421"/>
                      <a:pt x="2131333" y="129333"/>
                      <a:pt x="2131596" y="129333"/>
                    </a:cubicBezTo>
                    <a:lnTo>
                      <a:pt x="2140733" y="126961"/>
                    </a:lnTo>
                    <a:lnTo>
                      <a:pt x="2139767" y="136362"/>
                    </a:lnTo>
                    <a:cubicBezTo>
                      <a:pt x="2139767" y="136449"/>
                      <a:pt x="2139767" y="136625"/>
                      <a:pt x="2139767" y="136801"/>
                    </a:cubicBezTo>
                    <a:cubicBezTo>
                      <a:pt x="2139767" y="137943"/>
                      <a:pt x="2139767" y="139788"/>
                      <a:pt x="2138976" y="141633"/>
                    </a:cubicBezTo>
                    <a:cubicBezTo>
                      <a:pt x="2139854" y="141984"/>
                      <a:pt x="2140821" y="142424"/>
                      <a:pt x="2141699" y="143038"/>
                    </a:cubicBezTo>
                    <a:cubicBezTo>
                      <a:pt x="2148640" y="147519"/>
                      <a:pt x="2155844" y="149452"/>
                      <a:pt x="2163839" y="149188"/>
                    </a:cubicBezTo>
                    <a:cubicBezTo>
                      <a:pt x="2164014" y="149188"/>
                      <a:pt x="2164278" y="149188"/>
                      <a:pt x="2164453" y="149188"/>
                    </a:cubicBezTo>
                    <a:lnTo>
                      <a:pt x="2169461" y="146113"/>
                    </a:lnTo>
                    <a:cubicBezTo>
                      <a:pt x="2171394" y="144883"/>
                      <a:pt x="2175435" y="142424"/>
                      <a:pt x="2179740" y="144620"/>
                    </a:cubicBezTo>
                    <a:cubicBezTo>
                      <a:pt x="2182991" y="146377"/>
                      <a:pt x="2188438" y="149188"/>
                      <a:pt x="2186944" y="154899"/>
                    </a:cubicBezTo>
                    <a:cubicBezTo>
                      <a:pt x="2186241" y="157622"/>
                      <a:pt x="2185011" y="159555"/>
                      <a:pt x="2183342" y="160697"/>
                    </a:cubicBezTo>
                    <a:cubicBezTo>
                      <a:pt x="2185363" y="161839"/>
                      <a:pt x="2187295" y="162454"/>
                      <a:pt x="2189580" y="162366"/>
                    </a:cubicBezTo>
                    <a:cubicBezTo>
                      <a:pt x="2193006" y="162191"/>
                      <a:pt x="2195642" y="163860"/>
                      <a:pt x="2197399" y="165090"/>
                    </a:cubicBezTo>
                    <a:cubicBezTo>
                      <a:pt x="2197838" y="165353"/>
                      <a:pt x="2198189" y="165617"/>
                      <a:pt x="2198453" y="165793"/>
                    </a:cubicBezTo>
                    <a:cubicBezTo>
                      <a:pt x="2200737" y="167023"/>
                      <a:pt x="2202933" y="168253"/>
                      <a:pt x="2205218" y="169482"/>
                    </a:cubicBezTo>
                    <a:cubicBezTo>
                      <a:pt x="2210489" y="172382"/>
                      <a:pt x="2215497" y="175105"/>
                      <a:pt x="2220680" y="177477"/>
                    </a:cubicBezTo>
                    <a:cubicBezTo>
                      <a:pt x="2222437" y="178268"/>
                      <a:pt x="2225424" y="178444"/>
                      <a:pt x="2228235" y="178004"/>
                    </a:cubicBezTo>
                    <a:cubicBezTo>
                      <a:pt x="2231750" y="177389"/>
                      <a:pt x="2234649" y="178004"/>
                      <a:pt x="2236845" y="179761"/>
                    </a:cubicBezTo>
                    <a:cubicBezTo>
                      <a:pt x="2239920" y="182221"/>
                      <a:pt x="2240183" y="185823"/>
                      <a:pt x="2240271" y="187756"/>
                    </a:cubicBezTo>
                    <a:cubicBezTo>
                      <a:pt x="2252044" y="193467"/>
                      <a:pt x="2263816" y="198474"/>
                      <a:pt x="2276819" y="199001"/>
                    </a:cubicBezTo>
                    <a:lnTo>
                      <a:pt x="2290612" y="176774"/>
                    </a:lnTo>
                    <a:lnTo>
                      <a:pt x="2288503" y="203745"/>
                    </a:lnTo>
                    <a:cubicBezTo>
                      <a:pt x="2288415" y="205151"/>
                      <a:pt x="2288152" y="206820"/>
                      <a:pt x="2287009" y="209192"/>
                    </a:cubicBezTo>
                    <a:lnTo>
                      <a:pt x="2286922" y="209368"/>
                    </a:lnTo>
                    <a:cubicBezTo>
                      <a:pt x="2289118" y="210510"/>
                      <a:pt x="2291139" y="211828"/>
                      <a:pt x="2293072" y="213146"/>
                    </a:cubicBezTo>
                    <a:cubicBezTo>
                      <a:pt x="2293511" y="213497"/>
                      <a:pt x="2293950" y="213761"/>
                      <a:pt x="2294477" y="214112"/>
                    </a:cubicBezTo>
                    <a:cubicBezTo>
                      <a:pt x="2299045" y="217099"/>
                      <a:pt x="2303965" y="219208"/>
                      <a:pt x="2308534" y="219823"/>
                    </a:cubicBezTo>
                    <a:cubicBezTo>
                      <a:pt x="2311696" y="220262"/>
                      <a:pt x="2314332" y="221053"/>
                      <a:pt x="2316704" y="222195"/>
                    </a:cubicBezTo>
                    <a:cubicBezTo>
                      <a:pt x="2318549" y="217890"/>
                      <a:pt x="2321887" y="216221"/>
                      <a:pt x="2324611" y="216133"/>
                    </a:cubicBezTo>
                    <a:cubicBezTo>
                      <a:pt x="2327510" y="216045"/>
                      <a:pt x="2330058" y="217626"/>
                      <a:pt x="2331200" y="220262"/>
                    </a:cubicBezTo>
                    <a:cubicBezTo>
                      <a:pt x="2331991" y="222107"/>
                      <a:pt x="2332430" y="223952"/>
                      <a:pt x="2332869" y="225533"/>
                    </a:cubicBezTo>
                    <a:cubicBezTo>
                      <a:pt x="2333045" y="225972"/>
                      <a:pt x="2333133" y="226500"/>
                      <a:pt x="2333308" y="226939"/>
                    </a:cubicBezTo>
                    <a:lnTo>
                      <a:pt x="2336032" y="236163"/>
                    </a:lnTo>
                    <a:cubicBezTo>
                      <a:pt x="2340776" y="237657"/>
                      <a:pt x="2343939" y="240644"/>
                      <a:pt x="2346486" y="242928"/>
                    </a:cubicBezTo>
                    <a:cubicBezTo>
                      <a:pt x="2347629" y="243982"/>
                      <a:pt x="2348683" y="244949"/>
                      <a:pt x="2349737" y="245740"/>
                    </a:cubicBezTo>
                    <a:cubicBezTo>
                      <a:pt x="2351318" y="246794"/>
                      <a:pt x="2352812" y="248024"/>
                      <a:pt x="2354218" y="249078"/>
                    </a:cubicBezTo>
                    <a:cubicBezTo>
                      <a:pt x="2360016" y="253559"/>
                      <a:pt x="2365112" y="257424"/>
                      <a:pt x="2371701" y="256809"/>
                    </a:cubicBezTo>
                    <a:lnTo>
                      <a:pt x="2372579" y="256721"/>
                    </a:lnTo>
                    <a:cubicBezTo>
                      <a:pt x="2375742" y="256458"/>
                      <a:pt x="2381101" y="255931"/>
                      <a:pt x="2384176" y="260323"/>
                    </a:cubicBezTo>
                    <a:cubicBezTo>
                      <a:pt x="2386109" y="263047"/>
                      <a:pt x="2385933" y="266209"/>
                      <a:pt x="2385318" y="268582"/>
                    </a:cubicBezTo>
                    <a:cubicBezTo>
                      <a:pt x="2385669" y="268845"/>
                      <a:pt x="2385933" y="269109"/>
                      <a:pt x="2386109" y="269197"/>
                    </a:cubicBezTo>
                    <a:cubicBezTo>
                      <a:pt x="2387954" y="270251"/>
                      <a:pt x="2389886" y="271305"/>
                      <a:pt x="2391731" y="272447"/>
                    </a:cubicBezTo>
                    <a:cubicBezTo>
                      <a:pt x="2401659" y="278245"/>
                      <a:pt x="2411059" y="283780"/>
                      <a:pt x="2422217" y="283077"/>
                    </a:cubicBezTo>
                    <a:cubicBezTo>
                      <a:pt x="2424589" y="282902"/>
                      <a:pt x="2426521" y="283605"/>
                      <a:pt x="2427927" y="284044"/>
                    </a:cubicBezTo>
                    <a:cubicBezTo>
                      <a:pt x="2428278" y="284132"/>
                      <a:pt x="2428630" y="284307"/>
                      <a:pt x="2428981" y="284395"/>
                    </a:cubicBezTo>
                    <a:lnTo>
                      <a:pt x="2451120" y="290018"/>
                    </a:lnTo>
                    <a:lnTo>
                      <a:pt x="2431178" y="296431"/>
                    </a:lnTo>
                    <a:cubicBezTo>
                      <a:pt x="2432759" y="297485"/>
                      <a:pt x="2434165" y="298628"/>
                      <a:pt x="2435570" y="299945"/>
                    </a:cubicBezTo>
                    <a:cubicBezTo>
                      <a:pt x="2439787" y="303723"/>
                      <a:pt x="2444619" y="307940"/>
                      <a:pt x="2449012" y="308906"/>
                    </a:cubicBezTo>
                    <a:cubicBezTo>
                      <a:pt x="2455162" y="310224"/>
                      <a:pt x="2458764" y="313563"/>
                      <a:pt x="2461575" y="316198"/>
                    </a:cubicBezTo>
                    <a:cubicBezTo>
                      <a:pt x="2462102" y="316725"/>
                      <a:pt x="2462629" y="317165"/>
                      <a:pt x="2463244" y="317692"/>
                    </a:cubicBezTo>
                    <a:cubicBezTo>
                      <a:pt x="2465968" y="320064"/>
                      <a:pt x="2468428" y="322524"/>
                      <a:pt x="2470800" y="324984"/>
                    </a:cubicBezTo>
                    <a:cubicBezTo>
                      <a:pt x="2477652" y="332012"/>
                      <a:pt x="2483538" y="338074"/>
                      <a:pt x="2493027" y="338250"/>
                    </a:cubicBezTo>
                    <a:cubicBezTo>
                      <a:pt x="2494608" y="338250"/>
                      <a:pt x="2496014" y="338689"/>
                      <a:pt x="2497332" y="339392"/>
                    </a:cubicBezTo>
                    <a:lnTo>
                      <a:pt x="2496014" y="321557"/>
                    </a:lnTo>
                    <a:lnTo>
                      <a:pt x="2509280" y="338689"/>
                    </a:lnTo>
                    <a:cubicBezTo>
                      <a:pt x="2509719" y="339216"/>
                      <a:pt x="2510070" y="339743"/>
                      <a:pt x="2510510" y="340270"/>
                    </a:cubicBezTo>
                    <a:cubicBezTo>
                      <a:pt x="2511739" y="341764"/>
                      <a:pt x="2512969" y="343345"/>
                      <a:pt x="2514111" y="345102"/>
                    </a:cubicBezTo>
                    <a:cubicBezTo>
                      <a:pt x="2515693" y="347474"/>
                      <a:pt x="2515429" y="349934"/>
                      <a:pt x="2515254" y="351164"/>
                    </a:cubicBezTo>
                    <a:lnTo>
                      <a:pt x="2515254" y="351428"/>
                    </a:lnTo>
                    <a:lnTo>
                      <a:pt x="2515254" y="356787"/>
                    </a:lnTo>
                    <a:lnTo>
                      <a:pt x="2511652" y="357402"/>
                    </a:lnTo>
                    <a:cubicBezTo>
                      <a:pt x="2511652" y="357490"/>
                      <a:pt x="2511739" y="357577"/>
                      <a:pt x="2511739" y="357577"/>
                    </a:cubicBezTo>
                    <a:cubicBezTo>
                      <a:pt x="2512442" y="358895"/>
                      <a:pt x="2512618" y="359159"/>
                      <a:pt x="2515342" y="359247"/>
                    </a:cubicBezTo>
                    <a:cubicBezTo>
                      <a:pt x="2521228" y="359422"/>
                      <a:pt x="2527377" y="360037"/>
                      <a:pt x="2532649" y="362761"/>
                    </a:cubicBezTo>
                    <a:cubicBezTo>
                      <a:pt x="2534318" y="363639"/>
                      <a:pt x="2535636" y="364869"/>
                      <a:pt x="2536778" y="366187"/>
                    </a:cubicBezTo>
                    <a:cubicBezTo>
                      <a:pt x="2539062" y="363464"/>
                      <a:pt x="2542840" y="361794"/>
                      <a:pt x="2547145" y="361794"/>
                    </a:cubicBezTo>
                    <a:cubicBezTo>
                      <a:pt x="2547145" y="361794"/>
                      <a:pt x="2547145" y="361794"/>
                      <a:pt x="2547145" y="361794"/>
                    </a:cubicBezTo>
                    <a:cubicBezTo>
                      <a:pt x="2550922" y="361794"/>
                      <a:pt x="2553470" y="364254"/>
                      <a:pt x="2554963" y="365660"/>
                    </a:cubicBezTo>
                    <a:cubicBezTo>
                      <a:pt x="2556281" y="366890"/>
                      <a:pt x="2558126" y="369526"/>
                      <a:pt x="2556633" y="374006"/>
                    </a:cubicBezTo>
                    <a:cubicBezTo>
                      <a:pt x="2555227" y="378135"/>
                      <a:pt x="2552064" y="378926"/>
                      <a:pt x="2550746" y="379102"/>
                    </a:cubicBezTo>
                    <a:cubicBezTo>
                      <a:pt x="2548726" y="379365"/>
                      <a:pt x="2546793" y="379277"/>
                      <a:pt x="2545036" y="379014"/>
                    </a:cubicBezTo>
                    <a:lnTo>
                      <a:pt x="2554788" y="393334"/>
                    </a:lnTo>
                    <a:cubicBezTo>
                      <a:pt x="2557863" y="396233"/>
                      <a:pt x="2561026" y="399220"/>
                      <a:pt x="2564188" y="402471"/>
                    </a:cubicBezTo>
                    <a:lnTo>
                      <a:pt x="2563925" y="401680"/>
                    </a:lnTo>
                    <a:cubicBezTo>
                      <a:pt x="2562431" y="396760"/>
                      <a:pt x="2563837" y="393773"/>
                      <a:pt x="2564540" y="392104"/>
                    </a:cubicBezTo>
                    <a:lnTo>
                      <a:pt x="2567966" y="384636"/>
                    </a:lnTo>
                    <a:lnTo>
                      <a:pt x="2593092" y="403788"/>
                    </a:lnTo>
                    <a:lnTo>
                      <a:pt x="2579738" y="405282"/>
                    </a:lnTo>
                    <a:cubicBezTo>
                      <a:pt x="2580177" y="405546"/>
                      <a:pt x="2580617" y="405897"/>
                      <a:pt x="2580968" y="406248"/>
                    </a:cubicBezTo>
                    <a:cubicBezTo>
                      <a:pt x="2584746" y="409675"/>
                      <a:pt x="2584307" y="414682"/>
                      <a:pt x="2583780" y="419602"/>
                    </a:cubicBezTo>
                    <a:cubicBezTo>
                      <a:pt x="2592829" y="428827"/>
                      <a:pt x="2603195" y="437612"/>
                      <a:pt x="2617076" y="440599"/>
                    </a:cubicBezTo>
                    <a:cubicBezTo>
                      <a:pt x="2618921" y="441038"/>
                      <a:pt x="2620327" y="441917"/>
                      <a:pt x="2621205" y="442444"/>
                    </a:cubicBezTo>
                    <a:cubicBezTo>
                      <a:pt x="2621381" y="442532"/>
                      <a:pt x="2621557" y="442620"/>
                      <a:pt x="2621645" y="442708"/>
                    </a:cubicBezTo>
                    <a:lnTo>
                      <a:pt x="2629288" y="446925"/>
                    </a:lnTo>
                    <a:lnTo>
                      <a:pt x="2623138" y="453074"/>
                    </a:lnTo>
                    <a:cubicBezTo>
                      <a:pt x="2622962" y="453250"/>
                      <a:pt x="2622787" y="453426"/>
                      <a:pt x="2622699" y="453602"/>
                    </a:cubicBezTo>
                    <a:cubicBezTo>
                      <a:pt x="2622523" y="453777"/>
                      <a:pt x="2622435" y="453953"/>
                      <a:pt x="2622260" y="454129"/>
                    </a:cubicBezTo>
                    <a:cubicBezTo>
                      <a:pt x="2622699" y="454568"/>
                      <a:pt x="2623226" y="454919"/>
                      <a:pt x="2623665" y="455359"/>
                    </a:cubicBezTo>
                    <a:cubicBezTo>
                      <a:pt x="2627004" y="458258"/>
                      <a:pt x="2630518" y="461245"/>
                      <a:pt x="2633768" y="464495"/>
                    </a:cubicBezTo>
                    <a:cubicBezTo>
                      <a:pt x="2636228" y="467043"/>
                      <a:pt x="2639127" y="469327"/>
                      <a:pt x="2642202" y="471699"/>
                    </a:cubicBezTo>
                    <a:cubicBezTo>
                      <a:pt x="2648001" y="476268"/>
                      <a:pt x="2654677" y="481363"/>
                      <a:pt x="2659070" y="489446"/>
                    </a:cubicBezTo>
                    <a:cubicBezTo>
                      <a:pt x="2662760" y="496298"/>
                      <a:pt x="2668998" y="502273"/>
                      <a:pt x="2675147" y="507807"/>
                    </a:cubicBezTo>
                    <a:cubicBezTo>
                      <a:pt x="2676729" y="509213"/>
                      <a:pt x="2677695" y="510882"/>
                      <a:pt x="2678574" y="512376"/>
                    </a:cubicBezTo>
                    <a:cubicBezTo>
                      <a:pt x="2678662" y="512464"/>
                      <a:pt x="2678750" y="512639"/>
                      <a:pt x="2678837" y="512815"/>
                    </a:cubicBezTo>
                    <a:lnTo>
                      <a:pt x="2683494" y="509037"/>
                    </a:lnTo>
                    <a:lnTo>
                      <a:pt x="2687623" y="514221"/>
                    </a:lnTo>
                    <a:cubicBezTo>
                      <a:pt x="2690434" y="517823"/>
                      <a:pt x="2690346" y="521688"/>
                      <a:pt x="2690258" y="524236"/>
                    </a:cubicBezTo>
                    <a:cubicBezTo>
                      <a:pt x="2690258" y="524763"/>
                      <a:pt x="2690171" y="525554"/>
                      <a:pt x="2690258" y="525993"/>
                    </a:cubicBezTo>
                    <a:cubicBezTo>
                      <a:pt x="2692630" y="528277"/>
                      <a:pt x="2694915" y="530649"/>
                      <a:pt x="2697111" y="532934"/>
                    </a:cubicBezTo>
                    <a:cubicBezTo>
                      <a:pt x="2700537" y="536536"/>
                      <a:pt x="2703876" y="539962"/>
                      <a:pt x="2707478" y="542861"/>
                    </a:cubicBezTo>
                    <a:cubicBezTo>
                      <a:pt x="2711431" y="546024"/>
                      <a:pt x="2716175" y="548484"/>
                      <a:pt x="2721183" y="551119"/>
                    </a:cubicBezTo>
                    <a:cubicBezTo>
                      <a:pt x="2722149" y="551646"/>
                      <a:pt x="2723028" y="552086"/>
                      <a:pt x="2723906" y="552613"/>
                    </a:cubicBezTo>
                    <a:cubicBezTo>
                      <a:pt x="2724434" y="552525"/>
                      <a:pt x="2725048" y="552349"/>
                      <a:pt x="2725751" y="552261"/>
                    </a:cubicBezTo>
                    <a:lnTo>
                      <a:pt x="2746397" y="550065"/>
                    </a:lnTo>
                    <a:lnTo>
                      <a:pt x="2729792" y="564649"/>
                    </a:lnTo>
                    <a:cubicBezTo>
                      <a:pt x="2729265" y="565176"/>
                      <a:pt x="2728650" y="565615"/>
                      <a:pt x="2728123" y="566142"/>
                    </a:cubicBezTo>
                    <a:cubicBezTo>
                      <a:pt x="2729178" y="567197"/>
                      <a:pt x="2730232" y="568339"/>
                      <a:pt x="2731110" y="569744"/>
                    </a:cubicBezTo>
                    <a:cubicBezTo>
                      <a:pt x="2736118" y="577739"/>
                      <a:pt x="2739896" y="583098"/>
                      <a:pt x="2747100" y="585031"/>
                    </a:cubicBezTo>
                    <a:cubicBezTo>
                      <a:pt x="2749208" y="585646"/>
                      <a:pt x="2751141" y="586964"/>
                      <a:pt x="2752722" y="589072"/>
                    </a:cubicBezTo>
                    <a:lnTo>
                      <a:pt x="2752810" y="588984"/>
                    </a:lnTo>
                    <a:cubicBezTo>
                      <a:pt x="2752898" y="588896"/>
                      <a:pt x="2753074" y="588809"/>
                      <a:pt x="2753249" y="588721"/>
                    </a:cubicBezTo>
                    <a:cubicBezTo>
                      <a:pt x="2754655" y="587930"/>
                      <a:pt x="2757994" y="586085"/>
                      <a:pt x="2761595" y="588018"/>
                    </a:cubicBezTo>
                    <a:cubicBezTo>
                      <a:pt x="2763528" y="589072"/>
                      <a:pt x="2765110" y="590478"/>
                      <a:pt x="2766340" y="591620"/>
                    </a:cubicBezTo>
                    <a:cubicBezTo>
                      <a:pt x="2766691" y="591971"/>
                      <a:pt x="2767043" y="592323"/>
                      <a:pt x="2767482" y="592586"/>
                    </a:cubicBezTo>
                    <a:lnTo>
                      <a:pt x="2770030" y="594783"/>
                    </a:lnTo>
                    <a:lnTo>
                      <a:pt x="2769766" y="598121"/>
                    </a:lnTo>
                    <a:cubicBezTo>
                      <a:pt x="2769502" y="602074"/>
                      <a:pt x="2769151" y="603656"/>
                      <a:pt x="2768800" y="605237"/>
                    </a:cubicBezTo>
                    <a:lnTo>
                      <a:pt x="2767218" y="612090"/>
                    </a:lnTo>
                    <a:cubicBezTo>
                      <a:pt x="2768272" y="612617"/>
                      <a:pt x="2769502" y="612968"/>
                      <a:pt x="2770820" y="613320"/>
                    </a:cubicBezTo>
                    <a:cubicBezTo>
                      <a:pt x="2772841" y="613759"/>
                      <a:pt x="2774510" y="614638"/>
                      <a:pt x="2775828" y="615340"/>
                    </a:cubicBezTo>
                    <a:cubicBezTo>
                      <a:pt x="2776355" y="615604"/>
                      <a:pt x="2777146" y="616043"/>
                      <a:pt x="2777409" y="616131"/>
                    </a:cubicBezTo>
                    <a:cubicBezTo>
                      <a:pt x="2780572" y="616746"/>
                      <a:pt x="2782856" y="618240"/>
                      <a:pt x="2784262" y="620436"/>
                    </a:cubicBezTo>
                    <a:cubicBezTo>
                      <a:pt x="2784965" y="621578"/>
                      <a:pt x="2785404" y="622720"/>
                      <a:pt x="2785580" y="623774"/>
                    </a:cubicBezTo>
                    <a:cubicBezTo>
                      <a:pt x="2787688" y="621227"/>
                      <a:pt x="2790675" y="621490"/>
                      <a:pt x="2791729" y="621666"/>
                    </a:cubicBezTo>
                    <a:cubicBezTo>
                      <a:pt x="2793135" y="621929"/>
                      <a:pt x="2794453" y="622281"/>
                      <a:pt x="2795771" y="622632"/>
                    </a:cubicBezTo>
                    <a:lnTo>
                      <a:pt x="2814396" y="627464"/>
                    </a:lnTo>
                    <a:lnTo>
                      <a:pt x="2797352" y="635107"/>
                    </a:lnTo>
                    <a:cubicBezTo>
                      <a:pt x="2793311" y="636865"/>
                      <a:pt x="2790763" y="636601"/>
                      <a:pt x="2788742" y="636162"/>
                    </a:cubicBezTo>
                    <a:lnTo>
                      <a:pt x="2785492" y="635459"/>
                    </a:lnTo>
                    <a:lnTo>
                      <a:pt x="2785668" y="638270"/>
                    </a:lnTo>
                    <a:cubicBezTo>
                      <a:pt x="2785931" y="638622"/>
                      <a:pt x="2786195" y="638885"/>
                      <a:pt x="2786546" y="639237"/>
                    </a:cubicBezTo>
                    <a:cubicBezTo>
                      <a:pt x="2790148" y="643190"/>
                      <a:pt x="2793838" y="647319"/>
                      <a:pt x="2797440" y="651448"/>
                    </a:cubicBezTo>
                    <a:cubicBezTo>
                      <a:pt x="2799548" y="653820"/>
                      <a:pt x="2801218" y="656544"/>
                      <a:pt x="2802623" y="658916"/>
                    </a:cubicBezTo>
                    <a:lnTo>
                      <a:pt x="2803326" y="660146"/>
                    </a:lnTo>
                    <a:cubicBezTo>
                      <a:pt x="2805610" y="664011"/>
                      <a:pt x="2805786" y="663923"/>
                      <a:pt x="2807367" y="663660"/>
                    </a:cubicBezTo>
                    <a:cubicBezTo>
                      <a:pt x="2811496" y="662869"/>
                      <a:pt x="2814659" y="665153"/>
                      <a:pt x="2817031" y="666998"/>
                    </a:cubicBezTo>
                    <a:lnTo>
                      <a:pt x="2816856" y="665768"/>
                    </a:lnTo>
                    <a:lnTo>
                      <a:pt x="2824675" y="666296"/>
                    </a:lnTo>
                    <a:cubicBezTo>
                      <a:pt x="2825377" y="666296"/>
                      <a:pt x="2827047" y="666296"/>
                      <a:pt x="2828716" y="667350"/>
                    </a:cubicBezTo>
                    <a:cubicBezTo>
                      <a:pt x="2829770" y="667965"/>
                      <a:pt x="2830385" y="668668"/>
                      <a:pt x="2830737" y="669107"/>
                    </a:cubicBezTo>
                    <a:lnTo>
                      <a:pt x="2832054" y="670425"/>
                    </a:lnTo>
                    <a:lnTo>
                      <a:pt x="2832494" y="672270"/>
                    </a:lnTo>
                    <a:cubicBezTo>
                      <a:pt x="2833021" y="674466"/>
                      <a:pt x="2832933" y="676311"/>
                      <a:pt x="2832494" y="677804"/>
                    </a:cubicBezTo>
                    <a:lnTo>
                      <a:pt x="2844530" y="678859"/>
                    </a:lnTo>
                    <a:lnTo>
                      <a:pt x="2835481" y="689489"/>
                    </a:lnTo>
                    <a:cubicBezTo>
                      <a:pt x="2832669" y="692740"/>
                      <a:pt x="2829858" y="694409"/>
                      <a:pt x="2827310" y="694936"/>
                    </a:cubicBezTo>
                    <a:cubicBezTo>
                      <a:pt x="2831352" y="700910"/>
                      <a:pt x="2834338" y="702843"/>
                      <a:pt x="2838819" y="702755"/>
                    </a:cubicBezTo>
                    <a:cubicBezTo>
                      <a:pt x="2845320" y="702667"/>
                      <a:pt x="2847253" y="706357"/>
                      <a:pt x="2847780" y="708026"/>
                    </a:cubicBezTo>
                    <a:cubicBezTo>
                      <a:pt x="2848307" y="709607"/>
                      <a:pt x="2848922" y="713473"/>
                      <a:pt x="2844617" y="717163"/>
                    </a:cubicBezTo>
                    <a:cubicBezTo>
                      <a:pt x="2844969" y="717426"/>
                      <a:pt x="2845320" y="717690"/>
                      <a:pt x="2845672" y="717954"/>
                    </a:cubicBezTo>
                    <a:cubicBezTo>
                      <a:pt x="2848922" y="720589"/>
                      <a:pt x="2853051" y="723752"/>
                      <a:pt x="2853403" y="728847"/>
                    </a:cubicBezTo>
                    <a:cubicBezTo>
                      <a:pt x="2854018" y="737018"/>
                      <a:pt x="2858586" y="743168"/>
                      <a:pt x="2863769" y="750284"/>
                    </a:cubicBezTo>
                    <a:cubicBezTo>
                      <a:pt x="2865087" y="752129"/>
                      <a:pt x="2866493" y="754061"/>
                      <a:pt x="2867811" y="755994"/>
                    </a:cubicBezTo>
                    <a:cubicBezTo>
                      <a:pt x="2867899" y="755994"/>
                      <a:pt x="2867899" y="756082"/>
                      <a:pt x="2867986" y="756082"/>
                    </a:cubicBezTo>
                    <a:cubicBezTo>
                      <a:pt x="2869041" y="756961"/>
                      <a:pt x="2871061" y="758542"/>
                      <a:pt x="2871676" y="761353"/>
                    </a:cubicBezTo>
                    <a:cubicBezTo>
                      <a:pt x="2873433" y="769172"/>
                      <a:pt x="2877826" y="775498"/>
                      <a:pt x="2886963" y="783229"/>
                    </a:cubicBezTo>
                    <a:cubicBezTo>
                      <a:pt x="2889071" y="785074"/>
                      <a:pt x="2890477" y="787534"/>
                      <a:pt x="2891356" y="789818"/>
                    </a:cubicBezTo>
                    <a:cubicBezTo>
                      <a:pt x="2894255" y="786655"/>
                      <a:pt x="2897242" y="786304"/>
                      <a:pt x="2899438" y="786743"/>
                    </a:cubicBezTo>
                    <a:cubicBezTo>
                      <a:pt x="2900844" y="787007"/>
                      <a:pt x="2905324" y="788412"/>
                      <a:pt x="2906027" y="795089"/>
                    </a:cubicBezTo>
                    <a:cubicBezTo>
                      <a:pt x="2906291" y="798076"/>
                      <a:pt x="2905061" y="800624"/>
                      <a:pt x="2904270" y="802205"/>
                    </a:cubicBezTo>
                    <a:cubicBezTo>
                      <a:pt x="2904094" y="802645"/>
                      <a:pt x="2903831" y="802996"/>
                      <a:pt x="2903743" y="803260"/>
                    </a:cubicBezTo>
                    <a:lnTo>
                      <a:pt x="2900932" y="810464"/>
                    </a:lnTo>
                    <a:cubicBezTo>
                      <a:pt x="2902074" y="811342"/>
                      <a:pt x="2903392" y="812045"/>
                      <a:pt x="2904973" y="812660"/>
                    </a:cubicBezTo>
                    <a:cubicBezTo>
                      <a:pt x="2908487" y="813978"/>
                      <a:pt x="2910684" y="816613"/>
                      <a:pt x="2912441" y="818722"/>
                    </a:cubicBezTo>
                    <a:cubicBezTo>
                      <a:pt x="2913143" y="819600"/>
                      <a:pt x="2913846" y="820391"/>
                      <a:pt x="2914373" y="820830"/>
                    </a:cubicBezTo>
                    <a:cubicBezTo>
                      <a:pt x="2920084" y="825838"/>
                      <a:pt x="2921050" y="832339"/>
                      <a:pt x="2917009" y="838401"/>
                    </a:cubicBezTo>
                    <a:lnTo>
                      <a:pt x="2914725" y="840510"/>
                    </a:lnTo>
                    <a:close/>
                    <a:moveTo>
                      <a:pt x="2932735" y="831548"/>
                    </a:moveTo>
                    <a:lnTo>
                      <a:pt x="2932647" y="831724"/>
                    </a:lnTo>
                    <a:lnTo>
                      <a:pt x="2932823" y="831724"/>
                    </a:lnTo>
                    <a:cubicBezTo>
                      <a:pt x="2932823" y="831636"/>
                      <a:pt x="2932823" y="831636"/>
                      <a:pt x="2932735" y="831548"/>
                    </a:cubicBezTo>
                    <a:close/>
                    <a:moveTo>
                      <a:pt x="2932559" y="831373"/>
                    </a:moveTo>
                    <a:lnTo>
                      <a:pt x="2932559" y="831373"/>
                    </a:lnTo>
                    <a:lnTo>
                      <a:pt x="2932559" y="831373"/>
                    </a:lnTo>
                    <a:close/>
                    <a:moveTo>
                      <a:pt x="254073" y="808267"/>
                    </a:moveTo>
                    <a:lnTo>
                      <a:pt x="251262" y="808619"/>
                    </a:lnTo>
                    <a:cubicBezTo>
                      <a:pt x="251350" y="809234"/>
                      <a:pt x="251789" y="810551"/>
                      <a:pt x="253019" y="811606"/>
                    </a:cubicBezTo>
                    <a:cubicBezTo>
                      <a:pt x="254161" y="810727"/>
                      <a:pt x="255567" y="810024"/>
                      <a:pt x="257236" y="809409"/>
                    </a:cubicBezTo>
                    <a:lnTo>
                      <a:pt x="256709" y="808004"/>
                    </a:lnTo>
                    <a:lnTo>
                      <a:pt x="253546" y="810024"/>
                    </a:lnTo>
                    <a:lnTo>
                      <a:pt x="254073" y="808267"/>
                    </a:lnTo>
                    <a:close/>
                    <a:moveTo>
                      <a:pt x="263386" y="803787"/>
                    </a:moveTo>
                    <a:cubicBezTo>
                      <a:pt x="263825" y="804577"/>
                      <a:pt x="264088" y="805456"/>
                      <a:pt x="264264" y="806422"/>
                    </a:cubicBezTo>
                    <a:cubicBezTo>
                      <a:pt x="266021" y="805017"/>
                      <a:pt x="267427" y="803084"/>
                      <a:pt x="268481" y="800536"/>
                    </a:cubicBezTo>
                    <a:lnTo>
                      <a:pt x="263386" y="803787"/>
                    </a:lnTo>
                    <a:close/>
                    <a:moveTo>
                      <a:pt x="333669" y="718744"/>
                    </a:moveTo>
                    <a:cubicBezTo>
                      <a:pt x="333669" y="718744"/>
                      <a:pt x="333669" y="718744"/>
                      <a:pt x="333669" y="718744"/>
                    </a:cubicBezTo>
                    <a:cubicBezTo>
                      <a:pt x="333669" y="718744"/>
                      <a:pt x="333669" y="718744"/>
                      <a:pt x="333669" y="718744"/>
                    </a:cubicBezTo>
                    <a:close/>
                    <a:moveTo>
                      <a:pt x="2842421" y="714879"/>
                    </a:moveTo>
                    <a:cubicBezTo>
                      <a:pt x="2842421" y="714879"/>
                      <a:pt x="2842421" y="714879"/>
                      <a:pt x="2842421" y="714879"/>
                    </a:cubicBezTo>
                    <a:cubicBezTo>
                      <a:pt x="2842421" y="714879"/>
                      <a:pt x="2842421" y="714879"/>
                      <a:pt x="2842421" y="714879"/>
                    </a:cubicBezTo>
                    <a:close/>
                    <a:moveTo>
                      <a:pt x="2822478" y="676223"/>
                    </a:moveTo>
                    <a:cubicBezTo>
                      <a:pt x="2822830" y="676223"/>
                      <a:pt x="2823269" y="676311"/>
                      <a:pt x="2823620" y="676311"/>
                    </a:cubicBezTo>
                    <a:lnTo>
                      <a:pt x="2823620" y="676135"/>
                    </a:lnTo>
                    <a:lnTo>
                      <a:pt x="2823005" y="675608"/>
                    </a:lnTo>
                    <a:lnTo>
                      <a:pt x="2822478" y="676223"/>
                    </a:lnTo>
                    <a:close/>
                    <a:moveTo>
                      <a:pt x="361694" y="657247"/>
                    </a:moveTo>
                    <a:cubicBezTo>
                      <a:pt x="361694" y="657247"/>
                      <a:pt x="361782" y="657247"/>
                      <a:pt x="361694" y="657247"/>
                    </a:cubicBezTo>
                    <a:cubicBezTo>
                      <a:pt x="361782" y="657247"/>
                      <a:pt x="361694" y="657247"/>
                      <a:pt x="361694" y="657247"/>
                    </a:cubicBezTo>
                    <a:close/>
                    <a:moveTo>
                      <a:pt x="2832933" y="653030"/>
                    </a:moveTo>
                    <a:cubicBezTo>
                      <a:pt x="2832933" y="653030"/>
                      <a:pt x="2832933" y="653030"/>
                      <a:pt x="2832933" y="653030"/>
                    </a:cubicBezTo>
                    <a:cubicBezTo>
                      <a:pt x="2832933" y="653030"/>
                      <a:pt x="2832933" y="653030"/>
                      <a:pt x="2832933" y="653030"/>
                    </a:cubicBezTo>
                    <a:close/>
                    <a:moveTo>
                      <a:pt x="2793750" y="630276"/>
                    </a:moveTo>
                    <a:lnTo>
                      <a:pt x="2792959" y="633350"/>
                    </a:lnTo>
                    <a:cubicBezTo>
                      <a:pt x="2794101" y="632735"/>
                      <a:pt x="2795068" y="631857"/>
                      <a:pt x="2795683" y="630803"/>
                    </a:cubicBezTo>
                    <a:lnTo>
                      <a:pt x="2793750" y="630276"/>
                    </a:lnTo>
                    <a:close/>
                    <a:moveTo>
                      <a:pt x="401492" y="595749"/>
                    </a:moveTo>
                    <a:cubicBezTo>
                      <a:pt x="401492" y="595749"/>
                      <a:pt x="401492" y="595749"/>
                      <a:pt x="401492" y="595749"/>
                    </a:cubicBezTo>
                    <a:cubicBezTo>
                      <a:pt x="401492" y="595749"/>
                      <a:pt x="401492" y="595749"/>
                      <a:pt x="401492" y="595749"/>
                    </a:cubicBezTo>
                    <a:close/>
                    <a:moveTo>
                      <a:pt x="369777" y="574752"/>
                    </a:moveTo>
                    <a:cubicBezTo>
                      <a:pt x="369777" y="574752"/>
                      <a:pt x="369777" y="574840"/>
                      <a:pt x="369777" y="574840"/>
                    </a:cubicBezTo>
                    <a:cubicBezTo>
                      <a:pt x="369689" y="574752"/>
                      <a:pt x="369689" y="574752"/>
                      <a:pt x="369777" y="574752"/>
                    </a:cubicBezTo>
                    <a:close/>
                    <a:moveTo>
                      <a:pt x="371182" y="573522"/>
                    </a:moveTo>
                    <a:cubicBezTo>
                      <a:pt x="371182" y="573522"/>
                      <a:pt x="371182" y="573522"/>
                      <a:pt x="371182" y="573522"/>
                    </a:cubicBezTo>
                    <a:cubicBezTo>
                      <a:pt x="371182" y="573522"/>
                      <a:pt x="371182" y="573522"/>
                      <a:pt x="371182" y="573522"/>
                    </a:cubicBezTo>
                    <a:close/>
                    <a:moveTo>
                      <a:pt x="2666098" y="517032"/>
                    </a:moveTo>
                    <a:cubicBezTo>
                      <a:pt x="2666098" y="517032"/>
                      <a:pt x="2666098" y="517032"/>
                      <a:pt x="2666098" y="517032"/>
                    </a:cubicBezTo>
                    <a:cubicBezTo>
                      <a:pt x="2666098" y="517032"/>
                      <a:pt x="2666098" y="517032"/>
                      <a:pt x="2666098" y="517032"/>
                    </a:cubicBezTo>
                    <a:close/>
                    <a:moveTo>
                      <a:pt x="2676992" y="513342"/>
                    </a:moveTo>
                    <a:lnTo>
                      <a:pt x="2676992" y="513342"/>
                    </a:lnTo>
                    <a:lnTo>
                      <a:pt x="2676992" y="513342"/>
                    </a:lnTo>
                    <a:close/>
                    <a:moveTo>
                      <a:pt x="561034" y="445783"/>
                    </a:moveTo>
                    <a:cubicBezTo>
                      <a:pt x="561034" y="445783"/>
                      <a:pt x="561034" y="445783"/>
                      <a:pt x="561034" y="445783"/>
                    </a:cubicBezTo>
                    <a:cubicBezTo>
                      <a:pt x="561034" y="445783"/>
                      <a:pt x="561034" y="445783"/>
                      <a:pt x="561034" y="445783"/>
                    </a:cubicBezTo>
                    <a:close/>
                    <a:moveTo>
                      <a:pt x="2629376" y="430057"/>
                    </a:moveTo>
                    <a:cubicBezTo>
                      <a:pt x="2629376" y="430057"/>
                      <a:pt x="2629376" y="430057"/>
                      <a:pt x="2629376" y="430057"/>
                    </a:cubicBezTo>
                    <a:cubicBezTo>
                      <a:pt x="2629376" y="430057"/>
                      <a:pt x="2629376" y="430057"/>
                      <a:pt x="2629376" y="430057"/>
                    </a:cubicBezTo>
                    <a:close/>
                    <a:moveTo>
                      <a:pt x="2621820" y="420041"/>
                    </a:moveTo>
                    <a:cubicBezTo>
                      <a:pt x="2621645" y="420656"/>
                      <a:pt x="2621557" y="421271"/>
                      <a:pt x="2621557" y="421886"/>
                    </a:cubicBezTo>
                    <a:lnTo>
                      <a:pt x="2622962" y="420041"/>
                    </a:lnTo>
                    <a:cubicBezTo>
                      <a:pt x="2622523" y="419954"/>
                      <a:pt x="2622172" y="419954"/>
                      <a:pt x="2621820" y="420041"/>
                    </a:cubicBezTo>
                    <a:cubicBezTo>
                      <a:pt x="2621820" y="420041"/>
                      <a:pt x="2621820" y="420041"/>
                      <a:pt x="2621820" y="420041"/>
                    </a:cubicBezTo>
                    <a:close/>
                    <a:moveTo>
                      <a:pt x="589675" y="412135"/>
                    </a:moveTo>
                    <a:cubicBezTo>
                      <a:pt x="589675" y="412135"/>
                      <a:pt x="589675" y="412135"/>
                      <a:pt x="589675" y="412135"/>
                    </a:cubicBezTo>
                    <a:lnTo>
                      <a:pt x="589675" y="412135"/>
                    </a:lnTo>
                    <a:close/>
                    <a:moveTo>
                      <a:pt x="593364" y="409587"/>
                    </a:moveTo>
                    <a:cubicBezTo>
                      <a:pt x="593364" y="409587"/>
                      <a:pt x="593364" y="409587"/>
                      <a:pt x="593364" y="409587"/>
                    </a:cubicBezTo>
                    <a:cubicBezTo>
                      <a:pt x="593364" y="409587"/>
                      <a:pt x="593364" y="409587"/>
                      <a:pt x="593364" y="409587"/>
                    </a:cubicBezTo>
                    <a:close/>
                    <a:moveTo>
                      <a:pt x="2576224" y="396848"/>
                    </a:moveTo>
                    <a:cubicBezTo>
                      <a:pt x="2576224" y="396848"/>
                      <a:pt x="2576224" y="396848"/>
                      <a:pt x="2576224" y="396848"/>
                    </a:cubicBezTo>
                    <a:cubicBezTo>
                      <a:pt x="2576224" y="396848"/>
                      <a:pt x="2576224" y="396848"/>
                      <a:pt x="2576224" y="396848"/>
                    </a:cubicBezTo>
                    <a:close/>
                    <a:moveTo>
                      <a:pt x="589499" y="396497"/>
                    </a:moveTo>
                    <a:cubicBezTo>
                      <a:pt x="589499" y="396584"/>
                      <a:pt x="589587" y="396584"/>
                      <a:pt x="589587" y="396672"/>
                    </a:cubicBezTo>
                    <a:lnTo>
                      <a:pt x="589675" y="396497"/>
                    </a:lnTo>
                    <a:lnTo>
                      <a:pt x="589499" y="396497"/>
                    </a:lnTo>
                    <a:close/>
                    <a:moveTo>
                      <a:pt x="2545827" y="374709"/>
                    </a:moveTo>
                    <a:cubicBezTo>
                      <a:pt x="2545827" y="374709"/>
                      <a:pt x="2545827" y="374709"/>
                      <a:pt x="2545827" y="374709"/>
                    </a:cubicBezTo>
                    <a:lnTo>
                      <a:pt x="2545827" y="374709"/>
                    </a:lnTo>
                    <a:close/>
                    <a:moveTo>
                      <a:pt x="2545124" y="374006"/>
                    </a:moveTo>
                    <a:cubicBezTo>
                      <a:pt x="2545387" y="374094"/>
                      <a:pt x="2545739" y="374270"/>
                      <a:pt x="2546178" y="374270"/>
                    </a:cubicBezTo>
                    <a:cubicBezTo>
                      <a:pt x="2546354" y="374094"/>
                      <a:pt x="2546617" y="373918"/>
                      <a:pt x="2546793" y="373479"/>
                    </a:cubicBezTo>
                    <a:lnTo>
                      <a:pt x="2543982" y="371898"/>
                    </a:lnTo>
                    <a:cubicBezTo>
                      <a:pt x="2544245" y="372600"/>
                      <a:pt x="2544597" y="373303"/>
                      <a:pt x="2545124" y="374006"/>
                    </a:cubicBezTo>
                    <a:close/>
                    <a:moveTo>
                      <a:pt x="617436" y="358807"/>
                    </a:moveTo>
                    <a:cubicBezTo>
                      <a:pt x="617436" y="358807"/>
                      <a:pt x="617436" y="358807"/>
                      <a:pt x="617436" y="358807"/>
                    </a:cubicBezTo>
                    <a:cubicBezTo>
                      <a:pt x="617436" y="358807"/>
                      <a:pt x="617436" y="358807"/>
                      <a:pt x="617436" y="358807"/>
                    </a:cubicBezTo>
                    <a:close/>
                    <a:moveTo>
                      <a:pt x="645725" y="348441"/>
                    </a:moveTo>
                    <a:cubicBezTo>
                      <a:pt x="644495" y="348792"/>
                      <a:pt x="643177" y="349495"/>
                      <a:pt x="642211" y="350813"/>
                    </a:cubicBezTo>
                    <a:cubicBezTo>
                      <a:pt x="640981" y="352394"/>
                      <a:pt x="640805" y="354239"/>
                      <a:pt x="640981" y="355732"/>
                    </a:cubicBezTo>
                    <a:lnTo>
                      <a:pt x="642563" y="354415"/>
                    </a:lnTo>
                    <a:lnTo>
                      <a:pt x="642123" y="352745"/>
                    </a:lnTo>
                    <a:lnTo>
                      <a:pt x="645725" y="348441"/>
                    </a:lnTo>
                    <a:close/>
                    <a:moveTo>
                      <a:pt x="640103" y="349407"/>
                    </a:moveTo>
                    <a:cubicBezTo>
                      <a:pt x="640103" y="349407"/>
                      <a:pt x="640103" y="349407"/>
                      <a:pt x="640103" y="349407"/>
                    </a:cubicBezTo>
                    <a:cubicBezTo>
                      <a:pt x="640103" y="349407"/>
                      <a:pt x="640103" y="349407"/>
                      <a:pt x="640103" y="349407"/>
                    </a:cubicBezTo>
                    <a:close/>
                    <a:moveTo>
                      <a:pt x="626485" y="329552"/>
                    </a:moveTo>
                    <a:cubicBezTo>
                      <a:pt x="626837" y="330431"/>
                      <a:pt x="627540" y="331661"/>
                      <a:pt x="628945" y="332539"/>
                    </a:cubicBezTo>
                    <a:cubicBezTo>
                      <a:pt x="630790" y="333681"/>
                      <a:pt x="632635" y="333418"/>
                      <a:pt x="633514" y="333154"/>
                    </a:cubicBezTo>
                    <a:lnTo>
                      <a:pt x="631669" y="328234"/>
                    </a:lnTo>
                    <a:lnTo>
                      <a:pt x="628154" y="328586"/>
                    </a:lnTo>
                    <a:cubicBezTo>
                      <a:pt x="627540" y="328937"/>
                      <a:pt x="627012" y="329288"/>
                      <a:pt x="626485" y="329552"/>
                    </a:cubicBezTo>
                    <a:close/>
                    <a:moveTo>
                      <a:pt x="2461487" y="289579"/>
                    </a:moveTo>
                    <a:cubicBezTo>
                      <a:pt x="2461399" y="289666"/>
                      <a:pt x="2461399" y="289754"/>
                      <a:pt x="2461399" y="289842"/>
                    </a:cubicBezTo>
                    <a:lnTo>
                      <a:pt x="2466143" y="289227"/>
                    </a:lnTo>
                    <a:lnTo>
                      <a:pt x="2466846" y="287734"/>
                    </a:lnTo>
                    <a:cubicBezTo>
                      <a:pt x="2465177" y="287558"/>
                      <a:pt x="2463069" y="287909"/>
                      <a:pt x="2461487" y="289579"/>
                    </a:cubicBezTo>
                    <a:close/>
                    <a:moveTo>
                      <a:pt x="2327949" y="226587"/>
                    </a:moveTo>
                    <a:lnTo>
                      <a:pt x="2326719" y="228169"/>
                    </a:lnTo>
                    <a:lnTo>
                      <a:pt x="2325402" y="228520"/>
                    </a:lnTo>
                    <a:cubicBezTo>
                      <a:pt x="2327159" y="228257"/>
                      <a:pt x="2328301" y="227290"/>
                      <a:pt x="2328476" y="226675"/>
                    </a:cubicBezTo>
                    <a:lnTo>
                      <a:pt x="2327949" y="226587"/>
                    </a:lnTo>
                    <a:close/>
                    <a:moveTo>
                      <a:pt x="888905" y="196278"/>
                    </a:moveTo>
                    <a:cubicBezTo>
                      <a:pt x="888817" y="196278"/>
                      <a:pt x="888817" y="196278"/>
                      <a:pt x="888905" y="196278"/>
                    </a:cubicBezTo>
                    <a:cubicBezTo>
                      <a:pt x="888817" y="196278"/>
                      <a:pt x="888817" y="196278"/>
                      <a:pt x="888905" y="196278"/>
                    </a:cubicBezTo>
                    <a:close/>
                    <a:moveTo>
                      <a:pt x="936346" y="185296"/>
                    </a:moveTo>
                    <a:cubicBezTo>
                      <a:pt x="936346" y="185296"/>
                      <a:pt x="936346" y="185296"/>
                      <a:pt x="936346" y="185296"/>
                    </a:cubicBezTo>
                    <a:cubicBezTo>
                      <a:pt x="936346" y="185296"/>
                      <a:pt x="936346" y="185296"/>
                      <a:pt x="936346" y="185296"/>
                    </a:cubicBezTo>
                    <a:close/>
                    <a:moveTo>
                      <a:pt x="2188877" y="174929"/>
                    </a:moveTo>
                    <a:cubicBezTo>
                      <a:pt x="2188877" y="174929"/>
                      <a:pt x="2188877" y="174929"/>
                      <a:pt x="2188877" y="174929"/>
                    </a:cubicBezTo>
                    <a:cubicBezTo>
                      <a:pt x="2188877" y="174929"/>
                      <a:pt x="2188877" y="174929"/>
                      <a:pt x="2188877" y="174929"/>
                    </a:cubicBezTo>
                    <a:close/>
                    <a:moveTo>
                      <a:pt x="959363" y="165617"/>
                    </a:moveTo>
                    <a:lnTo>
                      <a:pt x="954004" y="166232"/>
                    </a:lnTo>
                    <a:cubicBezTo>
                      <a:pt x="954092" y="166847"/>
                      <a:pt x="954443" y="167901"/>
                      <a:pt x="955410" y="168955"/>
                    </a:cubicBezTo>
                    <a:cubicBezTo>
                      <a:pt x="956815" y="168165"/>
                      <a:pt x="958309" y="167374"/>
                      <a:pt x="959715" y="166583"/>
                    </a:cubicBezTo>
                    <a:lnTo>
                      <a:pt x="959363" y="165617"/>
                    </a:lnTo>
                    <a:close/>
                    <a:moveTo>
                      <a:pt x="983962" y="145235"/>
                    </a:moveTo>
                    <a:cubicBezTo>
                      <a:pt x="983611" y="146113"/>
                      <a:pt x="983435" y="147519"/>
                      <a:pt x="984138" y="149013"/>
                    </a:cubicBezTo>
                    <a:cubicBezTo>
                      <a:pt x="984402" y="149628"/>
                      <a:pt x="984753" y="150155"/>
                      <a:pt x="985104" y="150594"/>
                    </a:cubicBezTo>
                    <a:lnTo>
                      <a:pt x="983787" y="147431"/>
                    </a:lnTo>
                    <a:lnTo>
                      <a:pt x="988619" y="148310"/>
                    </a:lnTo>
                    <a:cubicBezTo>
                      <a:pt x="987828" y="146992"/>
                      <a:pt x="986510" y="145938"/>
                      <a:pt x="984841" y="145411"/>
                    </a:cubicBezTo>
                    <a:cubicBezTo>
                      <a:pt x="984577" y="145323"/>
                      <a:pt x="984226" y="145235"/>
                      <a:pt x="983962" y="145235"/>
                    </a:cubicBezTo>
                    <a:close/>
                    <a:moveTo>
                      <a:pt x="2137658" y="143214"/>
                    </a:moveTo>
                    <a:cubicBezTo>
                      <a:pt x="2137658" y="143214"/>
                      <a:pt x="2137658" y="143214"/>
                      <a:pt x="2137658" y="143214"/>
                    </a:cubicBezTo>
                    <a:cubicBezTo>
                      <a:pt x="2137658" y="143214"/>
                      <a:pt x="2137658" y="143214"/>
                      <a:pt x="2137658" y="143214"/>
                    </a:cubicBezTo>
                    <a:close/>
                    <a:moveTo>
                      <a:pt x="2127906" y="134429"/>
                    </a:moveTo>
                    <a:cubicBezTo>
                      <a:pt x="2127906" y="134517"/>
                      <a:pt x="2127906" y="134517"/>
                      <a:pt x="2127906" y="134429"/>
                    </a:cubicBezTo>
                    <a:cubicBezTo>
                      <a:pt x="2127906" y="134517"/>
                      <a:pt x="2127906" y="134517"/>
                      <a:pt x="2127906" y="134429"/>
                    </a:cubicBezTo>
                    <a:close/>
                    <a:moveTo>
                      <a:pt x="2090744" y="116155"/>
                    </a:moveTo>
                    <a:cubicBezTo>
                      <a:pt x="2090129" y="116155"/>
                      <a:pt x="2089514" y="116243"/>
                      <a:pt x="2089163" y="116419"/>
                    </a:cubicBezTo>
                    <a:lnTo>
                      <a:pt x="2091008" y="121426"/>
                    </a:lnTo>
                    <a:lnTo>
                      <a:pt x="2096367" y="120811"/>
                    </a:lnTo>
                    <a:cubicBezTo>
                      <a:pt x="2096279" y="120021"/>
                      <a:pt x="2095576" y="118176"/>
                      <a:pt x="2093643" y="117034"/>
                    </a:cubicBezTo>
                    <a:cubicBezTo>
                      <a:pt x="2092765" y="116331"/>
                      <a:pt x="2091623" y="116155"/>
                      <a:pt x="2090744" y="116155"/>
                    </a:cubicBezTo>
                    <a:close/>
                    <a:moveTo>
                      <a:pt x="1071201" y="113695"/>
                    </a:moveTo>
                    <a:cubicBezTo>
                      <a:pt x="1070410" y="113783"/>
                      <a:pt x="1068566" y="114486"/>
                      <a:pt x="1067423" y="116419"/>
                    </a:cubicBezTo>
                    <a:cubicBezTo>
                      <a:pt x="1066281" y="118264"/>
                      <a:pt x="1066545" y="120109"/>
                      <a:pt x="1066808" y="120987"/>
                    </a:cubicBezTo>
                    <a:lnTo>
                      <a:pt x="1071728" y="119142"/>
                    </a:lnTo>
                    <a:lnTo>
                      <a:pt x="1071201" y="113695"/>
                    </a:lnTo>
                    <a:close/>
                    <a:moveTo>
                      <a:pt x="2124216" y="108424"/>
                    </a:moveTo>
                    <a:cubicBezTo>
                      <a:pt x="2124216" y="108424"/>
                      <a:pt x="2124216" y="108424"/>
                      <a:pt x="2124216" y="108424"/>
                    </a:cubicBezTo>
                    <a:cubicBezTo>
                      <a:pt x="2124216" y="108424"/>
                      <a:pt x="2124216" y="108424"/>
                      <a:pt x="2124216" y="108424"/>
                    </a:cubicBezTo>
                    <a:close/>
                    <a:moveTo>
                      <a:pt x="2181936" y="106931"/>
                    </a:moveTo>
                    <a:cubicBezTo>
                      <a:pt x="2181936" y="106931"/>
                      <a:pt x="2181936" y="106931"/>
                      <a:pt x="2181936" y="106931"/>
                    </a:cubicBezTo>
                    <a:cubicBezTo>
                      <a:pt x="2181936" y="106931"/>
                      <a:pt x="2181936" y="106931"/>
                      <a:pt x="2181936" y="106931"/>
                    </a:cubicBezTo>
                    <a:close/>
                    <a:moveTo>
                      <a:pt x="1136740" y="87427"/>
                    </a:moveTo>
                    <a:cubicBezTo>
                      <a:pt x="1135949" y="87515"/>
                      <a:pt x="1134104" y="88218"/>
                      <a:pt x="1132962" y="90151"/>
                    </a:cubicBezTo>
                    <a:cubicBezTo>
                      <a:pt x="1131820" y="91995"/>
                      <a:pt x="1132084" y="93840"/>
                      <a:pt x="1132347" y="94719"/>
                    </a:cubicBezTo>
                    <a:lnTo>
                      <a:pt x="1137267" y="92874"/>
                    </a:lnTo>
                    <a:lnTo>
                      <a:pt x="1136740" y="87427"/>
                    </a:lnTo>
                    <a:close/>
                    <a:moveTo>
                      <a:pt x="1214578" y="94016"/>
                    </a:moveTo>
                    <a:cubicBezTo>
                      <a:pt x="1214578" y="94016"/>
                      <a:pt x="1214578" y="94016"/>
                      <a:pt x="1214578" y="94016"/>
                    </a:cubicBezTo>
                    <a:cubicBezTo>
                      <a:pt x="1214578" y="94016"/>
                      <a:pt x="1214578" y="94016"/>
                      <a:pt x="1214578" y="94016"/>
                    </a:cubicBezTo>
                    <a:close/>
                    <a:moveTo>
                      <a:pt x="1206935" y="86285"/>
                    </a:moveTo>
                    <a:cubicBezTo>
                      <a:pt x="1206935" y="86285"/>
                      <a:pt x="1206935" y="86285"/>
                      <a:pt x="1206935" y="86285"/>
                    </a:cubicBezTo>
                    <a:cubicBezTo>
                      <a:pt x="1206935" y="86285"/>
                      <a:pt x="1206935" y="86285"/>
                      <a:pt x="1206935" y="86285"/>
                    </a:cubicBezTo>
                    <a:close/>
                    <a:moveTo>
                      <a:pt x="1139376" y="66606"/>
                    </a:moveTo>
                    <a:lnTo>
                      <a:pt x="1138585" y="69681"/>
                    </a:lnTo>
                    <a:cubicBezTo>
                      <a:pt x="1139815" y="69066"/>
                      <a:pt x="1140693" y="68187"/>
                      <a:pt x="1141308" y="67133"/>
                    </a:cubicBezTo>
                    <a:lnTo>
                      <a:pt x="1139376" y="66606"/>
                    </a:lnTo>
                    <a:close/>
                    <a:moveTo>
                      <a:pt x="1853187" y="61247"/>
                    </a:moveTo>
                    <a:cubicBezTo>
                      <a:pt x="1854066" y="61686"/>
                      <a:pt x="1854857" y="61949"/>
                      <a:pt x="1855647" y="62125"/>
                    </a:cubicBezTo>
                    <a:cubicBezTo>
                      <a:pt x="1856175" y="61686"/>
                      <a:pt x="1856702" y="61159"/>
                      <a:pt x="1857141" y="60456"/>
                    </a:cubicBezTo>
                    <a:cubicBezTo>
                      <a:pt x="1858283" y="58611"/>
                      <a:pt x="1858019" y="56766"/>
                      <a:pt x="1857756" y="55888"/>
                    </a:cubicBezTo>
                    <a:lnTo>
                      <a:pt x="1852836" y="57732"/>
                    </a:lnTo>
                    <a:lnTo>
                      <a:pt x="1853187" y="61247"/>
                    </a:lnTo>
                    <a:close/>
                    <a:moveTo>
                      <a:pt x="1478930" y="60544"/>
                    </a:moveTo>
                    <a:cubicBezTo>
                      <a:pt x="1478930" y="60544"/>
                      <a:pt x="1478930" y="60544"/>
                      <a:pt x="1478930" y="60544"/>
                    </a:cubicBezTo>
                    <a:cubicBezTo>
                      <a:pt x="1478930" y="60544"/>
                      <a:pt x="1478930" y="60544"/>
                      <a:pt x="1478930" y="60544"/>
                    </a:cubicBezTo>
                    <a:close/>
                    <a:moveTo>
                      <a:pt x="1310075" y="57820"/>
                    </a:moveTo>
                    <a:lnTo>
                      <a:pt x="1310251" y="59050"/>
                    </a:lnTo>
                    <a:cubicBezTo>
                      <a:pt x="1311920" y="57908"/>
                      <a:pt x="1313590" y="57030"/>
                      <a:pt x="1315171" y="56327"/>
                    </a:cubicBezTo>
                    <a:cubicBezTo>
                      <a:pt x="1315171" y="56151"/>
                      <a:pt x="1315083" y="56063"/>
                      <a:pt x="1315083" y="55975"/>
                    </a:cubicBezTo>
                    <a:lnTo>
                      <a:pt x="1310075" y="57820"/>
                    </a:lnTo>
                    <a:close/>
                    <a:moveTo>
                      <a:pt x="1833684" y="57030"/>
                    </a:moveTo>
                    <a:lnTo>
                      <a:pt x="1835441" y="57030"/>
                    </a:lnTo>
                    <a:cubicBezTo>
                      <a:pt x="1835090" y="56239"/>
                      <a:pt x="1834562" y="55273"/>
                      <a:pt x="1833596" y="54482"/>
                    </a:cubicBezTo>
                    <a:cubicBezTo>
                      <a:pt x="1833420" y="55009"/>
                      <a:pt x="1833333" y="55448"/>
                      <a:pt x="1833333" y="55800"/>
                    </a:cubicBezTo>
                    <a:cubicBezTo>
                      <a:pt x="1833333" y="55975"/>
                      <a:pt x="1833420" y="56415"/>
                      <a:pt x="1833684" y="57030"/>
                    </a:cubicBezTo>
                    <a:close/>
                    <a:moveTo>
                      <a:pt x="1319739" y="53955"/>
                    </a:moveTo>
                    <a:lnTo>
                      <a:pt x="1319124" y="54833"/>
                    </a:lnTo>
                    <a:cubicBezTo>
                      <a:pt x="1319388" y="54745"/>
                      <a:pt x="1319564" y="54658"/>
                      <a:pt x="1319827" y="54658"/>
                    </a:cubicBezTo>
                    <a:cubicBezTo>
                      <a:pt x="1319739" y="54394"/>
                      <a:pt x="1319739" y="54218"/>
                      <a:pt x="1319739" y="53955"/>
                    </a:cubicBezTo>
                    <a:close/>
                    <a:moveTo>
                      <a:pt x="1332654" y="52110"/>
                    </a:moveTo>
                    <a:cubicBezTo>
                      <a:pt x="1332039" y="52198"/>
                      <a:pt x="1331248" y="52549"/>
                      <a:pt x="1330458" y="53252"/>
                    </a:cubicBezTo>
                    <a:cubicBezTo>
                      <a:pt x="1329930" y="53779"/>
                      <a:pt x="1329579" y="54306"/>
                      <a:pt x="1329403" y="54833"/>
                    </a:cubicBezTo>
                    <a:lnTo>
                      <a:pt x="1332654" y="53867"/>
                    </a:lnTo>
                    <a:cubicBezTo>
                      <a:pt x="1332830" y="53164"/>
                      <a:pt x="1332742" y="52549"/>
                      <a:pt x="1332654" y="52110"/>
                    </a:cubicBezTo>
                    <a:close/>
                    <a:moveTo>
                      <a:pt x="1333357" y="52198"/>
                    </a:moveTo>
                    <a:cubicBezTo>
                      <a:pt x="1333357" y="52198"/>
                      <a:pt x="1333357" y="52198"/>
                      <a:pt x="1333357" y="52198"/>
                    </a:cubicBezTo>
                    <a:cubicBezTo>
                      <a:pt x="1333357" y="52198"/>
                      <a:pt x="1333357" y="52198"/>
                      <a:pt x="1333357" y="52198"/>
                    </a:cubicBezTo>
                    <a:close/>
                    <a:moveTo>
                      <a:pt x="1488594" y="51495"/>
                    </a:moveTo>
                    <a:lnTo>
                      <a:pt x="1488594" y="51495"/>
                    </a:lnTo>
                    <a:lnTo>
                      <a:pt x="1488594" y="51495"/>
                    </a:lnTo>
                    <a:close/>
                    <a:moveTo>
                      <a:pt x="1390725" y="50880"/>
                    </a:moveTo>
                    <a:cubicBezTo>
                      <a:pt x="1390813" y="50880"/>
                      <a:pt x="1390813" y="50968"/>
                      <a:pt x="1390901" y="50968"/>
                    </a:cubicBezTo>
                    <a:lnTo>
                      <a:pt x="1391516" y="50353"/>
                    </a:lnTo>
                    <a:lnTo>
                      <a:pt x="1390989" y="50089"/>
                    </a:lnTo>
                    <a:cubicBezTo>
                      <a:pt x="1390813" y="50265"/>
                      <a:pt x="1390725" y="50528"/>
                      <a:pt x="1390725" y="50880"/>
                    </a:cubicBezTo>
                    <a:close/>
                    <a:moveTo>
                      <a:pt x="1347062" y="20307"/>
                    </a:moveTo>
                    <a:cubicBezTo>
                      <a:pt x="1347062" y="20307"/>
                      <a:pt x="1347062" y="20307"/>
                      <a:pt x="1347062" y="20307"/>
                    </a:cubicBezTo>
                    <a:cubicBezTo>
                      <a:pt x="1347062" y="20307"/>
                      <a:pt x="1347062" y="20307"/>
                      <a:pt x="1347062" y="20307"/>
                    </a:cubicBezTo>
                    <a:close/>
                    <a:moveTo>
                      <a:pt x="1720880" y="7568"/>
                    </a:moveTo>
                    <a:cubicBezTo>
                      <a:pt x="1720880" y="7568"/>
                      <a:pt x="1720880" y="7568"/>
                      <a:pt x="1720880" y="7568"/>
                    </a:cubicBezTo>
                    <a:cubicBezTo>
                      <a:pt x="1720880" y="7568"/>
                      <a:pt x="1720880" y="7568"/>
                      <a:pt x="1720880" y="7568"/>
                    </a:cubicBezTo>
                    <a:close/>
                    <a:moveTo>
                      <a:pt x="1401180" y="5899"/>
                    </a:moveTo>
                    <a:cubicBezTo>
                      <a:pt x="1401180" y="5899"/>
                      <a:pt x="1401180" y="5899"/>
                      <a:pt x="1401180" y="5899"/>
                    </a:cubicBezTo>
                    <a:cubicBezTo>
                      <a:pt x="1401180" y="5899"/>
                      <a:pt x="1401180" y="5899"/>
                      <a:pt x="1401180" y="5899"/>
                    </a:cubicBezTo>
                    <a:close/>
                    <a:moveTo>
                      <a:pt x="28289" y="1669410"/>
                    </a:moveTo>
                    <a:cubicBezTo>
                      <a:pt x="24950" y="1669410"/>
                      <a:pt x="19416" y="1668883"/>
                      <a:pt x="17131" y="1664227"/>
                    </a:cubicBezTo>
                    <a:cubicBezTo>
                      <a:pt x="15989" y="1661942"/>
                      <a:pt x="15462" y="1658340"/>
                      <a:pt x="19064" y="1653684"/>
                    </a:cubicBezTo>
                    <a:cubicBezTo>
                      <a:pt x="20294" y="1652103"/>
                      <a:pt x="22930" y="1648764"/>
                      <a:pt x="27235" y="1648413"/>
                    </a:cubicBezTo>
                    <a:cubicBezTo>
                      <a:pt x="30134" y="1648149"/>
                      <a:pt x="32945" y="1649291"/>
                      <a:pt x="35581" y="1651663"/>
                    </a:cubicBezTo>
                    <a:cubicBezTo>
                      <a:pt x="38304" y="1654123"/>
                      <a:pt x="39534" y="1656759"/>
                      <a:pt x="39358" y="1659570"/>
                    </a:cubicBezTo>
                    <a:cubicBezTo>
                      <a:pt x="39095" y="1663260"/>
                      <a:pt x="36635" y="1665281"/>
                      <a:pt x="35229" y="1666247"/>
                    </a:cubicBezTo>
                    <a:lnTo>
                      <a:pt x="34263" y="1669234"/>
                    </a:lnTo>
                    <a:lnTo>
                      <a:pt x="29607" y="1669322"/>
                    </a:lnTo>
                    <a:cubicBezTo>
                      <a:pt x="29255" y="1669410"/>
                      <a:pt x="28816" y="1669410"/>
                      <a:pt x="28289" y="1669410"/>
                    </a:cubicBezTo>
                    <a:close/>
                    <a:moveTo>
                      <a:pt x="48232" y="1644196"/>
                    </a:moveTo>
                    <a:lnTo>
                      <a:pt x="41028" y="1642263"/>
                    </a:lnTo>
                    <a:cubicBezTo>
                      <a:pt x="34527" y="1640594"/>
                      <a:pt x="34966" y="1635762"/>
                      <a:pt x="35229" y="1634356"/>
                    </a:cubicBezTo>
                    <a:cubicBezTo>
                      <a:pt x="35493" y="1632951"/>
                      <a:pt x="35844" y="1631633"/>
                      <a:pt x="36196" y="1630315"/>
                    </a:cubicBezTo>
                    <a:lnTo>
                      <a:pt x="41028" y="1611690"/>
                    </a:lnTo>
                    <a:lnTo>
                      <a:pt x="48671" y="1628734"/>
                    </a:lnTo>
                    <a:cubicBezTo>
                      <a:pt x="50428" y="1632775"/>
                      <a:pt x="50165" y="1635323"/>
                      <a:pt x="49725" y="1637343"/>
                    </a:cubicBezTo>
                    <a:lnTo>
                      <a:pt x="48232" y="1644196"/>
                    </a:lnTo>
                    <a:close/>
                    <a:moveTo>
                      <a:pt x="44366" y="1631809"/>
                    </a:moveTo>
                    <a:lnTo>
                      <a:pt x="47441" y="1632599"/>
                    </a:lnTo>
                    <a:cubicBezTo>
                      <a:pt x="46826" y="1631457"/>
                      <a:pt x="45948" y="1630491"/>
                      <a:pt x="44893" y="1629876"/>
                    </a:cubicBezTo>
                    <a:lnTo>
                      <a:pt x="44366" y="1631809"/>
                    </a:lnTo>
                    <a:close/>
                    <a:moveTo>
                      <a:pt x="42258" y="1608967"/>
                    </a:moveTo>
                    <a:lnTo>
                      <a:pt x="34702" y="1605277"/>
                    </a:lnTo>
                    <a:cubicBezTo>
                      <a:pt x="30222" y="1603432"/>
                      <a:pt x="29431" y="1600445"/>
                      <a:pt x="29607" y="1598160"/>
                    </a:cubicBezTo>
                    <a:cubicBezTo>
                      <a:pt x="29782" y="1595964"/>
                      <a:pt x="30046" y="1593856"/>
                      <a:pt x="30397" y="1591835"/>
                    </a:cubicBezTo>
                    <a:lnTo>
                      <a:pt x="31012" y="1588145"/>
                    </a:lnTo>
                    <a:lnTo>
                      <a:pt x="34087" y="1586652"/>
                    </a:lnTo>
                    <a:cubicBezTo>
                      <a:pt x="35756" y="1585861"/>
                      <a:pt x="38480" y="1585422"/>
                      <a:pt x="40940" y="1586827"/>
                    </a:cubicBezTo>
                    <a:cubicBezTo>
                      <a:pt x="42170" y="1587530"/>
                      <a:pt x="42873" y="1588321"/>
                      <a:pt x="43312" y="1588760"/>
                    </a:cubicBezTo>
                    <a:lnTo>
                      <a:pt x="45420" y="1590869"/>
                    </a:lnTo>
                    <a:lnTo>
                      <a:pt x="45245" y="1593856"/>
                    </a:lnTo>
                    <a:cubicBezTo>
                      <a:pt x="44981" y="1597897"/>
                      <a:pt x="44630" y="1599390"/>
                      <a:pt x="44190" y="1601060"/>
                    </a:cubicBezTo>
                    <a:lnTo>
                      <a:pt x="42258" y="1608967"/>
                    </a:lnTo>
                    <a:close/>
                    <a:moveTo>
                      <a:pt x="39095" y="1596931"/>
                    </a:moveTo>
                    <a:lnTo>
                      <a:pt x="38129" y="1598951"/>
                    </a:lnTo>
                    <a:cubicBezTo>
                      <a:pt x="38656" y="1598863"/>
                      <a:pt x="39271" y="1598688"/>
                      <a:pt x="39886" y="1598424"/>
                    </a:cubicBezTo>
                    <a:lnTo>
                      <a:pt x="39095" y="1596931"/>
                    </a:lnTo>
                    <a:close/>
                    <a:moveTo>
                      <a:pt x="3113186" y="1311406"/>
                    </a:moveTo>
                    <a:lnTo>
                      <a:pt x="3089290" y="1295416"/>
                    </a:lnTo>
                    <a:lnTo>
                      <a:pt x="3101238" y="1290936"/>
                    </a:lnTo>
                    <a:cubicBezTo>
                      <a:pt x="3104577" y="1289706"/>
                      <a:pt x="3106949" y="1290672"/>
                      <a:pt x="3108091" y="1291375"/>
                    </a:cubicBezTo>
                    <a:cubicBezTo>
                      <a:pt x="3110112" y="1292605"/>
                      <a:pt x="3111254" y="1294626"/>
                      <a:pt x="3111605" y="1297349"/>
                    </a:cubicBezTo>
                    <a:lnTo>
                      <a:pt x="3113186" y="1311406"/>
                    </a:lnTo>
                    <a:close/>
                    <a:moveTo>
                      <a:pt x="3103962" y="1298316"/>
                    </a:moveTo>
                    <a:lnTo>
                      <a:pt x="3098603" y="1298931"/>
                    </a:lnTo>
                    <a:cubicBezTo>
                      <a:pt x="3098691" y="1299721"/>
                      <a:pt x="3099393" y="1301566"/>
                      <a:pt x="3101326" y="1302708"/>
                    </a:cubicBezTo>
                    <a:cubicBezTo>
                      <a:pt x="3103171" y="1303850"/>
                      <a:pt x="3105016" y="1303587"/>
                      <a:pt x="3105895" y="1303323"/>
                    </a:cubicBezTo>
                    <a:lnTo>
                      <a:pt x="3103962" y="1298316"/>
                    </a:lnTo>
                    <a:close/>
                    <a:moveTo>
                      <a:pt x="3088148" y="1221092"/>
                    </a:moveTo>
                    <a:cubicBezTo>
                      <a:pt x="3086742" y="1221092"/>
                      <a:pt x="3085249" y="1220741"/>
                      <a:pt x="3083755" y="1220126"/>
                    </a:cubicBezTo>
                    <a:cubicBezTo>
                      <a:pt x="3080768" y="1218808"/>
                      <a:pt x="3079275" y="1216260"/>
                      <a:pt x="3078396" y="1214503"/>
                    </a:cubicBezTo>
                    <a:cubicBezTo>
                      <a:pt x="3078221" y="1214152"/>
                      <a:pt x="3077957" y="1213800"/>
                      <a:pt x="3077869" y="1213625"/>
                    </a:cubicBezTo>
                    <a:lnTo>
                      <a:pt x="3071544" y="1204576"/>
                    </a:lnTo>
                    <a:lnTo>
                      <a:pt x="3093507" y="1202116"/>
                    </a:lnTo>
                    <a:lnTo>
                      <a:pt x="3095264" y="1206860"/>
                    </a:lnTo>
                    <a:cubicBezTo>
                      <a:pt x="3097724" y="1213273"/>
                      <a:pt x="3095791" y="1216875"/>
                      <a:pt x="3093859" y="1218808"/>
                    </a:cubicBezTo>
                    <a:cubicBezTo>
                      <a:pt x="3092277" y="1220389"/>
                      <a:pt x="3090344" y="1221092"/>
                      <a:pt x="3088148" y="1221092"/>
                    </a:cubicBezTo>
                    <a:close/>
                    <a:moveTo>
                      <a:pt x="3083316" y="1212658"/>
                    </a:moveTo>
                    <a:cubicBezTo>
                      <a:pt x="3083316" y="1212658"/>
                      <a:pt x="3083316" y="1212658"/>
                      <a:pt x="3083316" y="1212658"/>
                    </a:cubicBezTo>
                    <a:cubicBezTo>
                      <a:pt x="3083316" y="1212658"/>
                      <a:pt x="3083316" y="1212658"/>
                      <a:pt x="3083316" y="1212658"/>
                    </a:cubicBezTo>
                    <a:close/>
                    <a:moveTo>
                      <a:pt x="433998" y="542422"/>
                    </a:moveTo>
                    <a:cubicBezTo>
                      <a:pt x="431274" y="542422"/>
                      <a:pt x="428902" y="541280"/>
                      <a:pt x="427233" y="540489"/>
                    </a:cubicBezTo>
                    <a:lnTo>
                      <a:pt x="423192" y="538556"/>
                    </a:lnTo>
                    <a:lnTo>
                      <a:pt x="422840" y="534866"/>
                    </a:lnTo>
                    <a:cubicBezTo>
                      <a:pt x="422664" y="532934"/>
                      <a:pt x="422137" y="527135"/>
                      <a:pt x="426091" y="523445"/>
                    </a:cubicBezTo>
                    <a:cubicBezTo>
                      <a:pt x="429693" y="520195"/>
                      <a:pt x="434085" y="521073"/>
                      <a:pt x="436018" y="521425"/>
                    </a:cubicBezTo>
                    <a:lnTo>
                      <a:pt x="436370" y="521513"/>
                    </a:lnTo>
                    <a:cubicBezTo>
                      <a:pt x="437863" y="521776"/>
                      <a:pt x="439972" y="522655"/>
                      <a:pt x="441641" y="525466"/>
                    </a:cubicBezTo>
                    <a:cubicBezTo>
                      <a:pt x="443047" y="527662"/>
                      <a:pt x="444277" y="531440"/>
                      <a:pt x="443310" y="534778"/>
                    </a:cubicBezTo>
                    <a:cubicBezTo>
                      <a:pt x="442080" y="539083"/>
                      <a:pt x="439532" y="540928"/>
                      <a:pt x="437688" y="541807"/>
                    </a:cubicBezTo>
                    <a:cubicBezTo>
                      <a:pt x="436458" y="542158"/>
                      <a:pt x="435140" y="542422"/>
                      <a:pt x="433998" y="542422"/>
                    </a:cubicBezTo>
                    <a:close/>
                    <a:moveTo>
                      <a:pt x="433910" y="534251"/>
                    </a:moveTo>
                    <a:cubicBezTo>
                      <a:pt x="433910" y="534251"/>
                      <a:pt x="433910" y="534339"/>
                      <a:pt x="433910" y="534251"/>
                    </a:cubicBezTo>
                    <a:lnTo>
                      <a:pt x="433910" y="534251"/>
                    </a:lnTo>
                    <a:close/>
                    <a:moveTo>
                      <a:pt x="432504" y="533812"/>
                    </a:moveTo>
                    <a:cubicBezTo>
                      <a:pt x="432680" y="533900"/>
                      <a:pt x="432768" y="533900"/>
                      <a:pt x="432943" y="533988"/>
                    </a:cubicBezTo>
                    <a:cubicBezTo>
                      <a:pt x="433207" y="533900"/>
                      <a:pt x="433558" y="533812"/>
                      <a:pt x="433910" y="533636"/>
                    </a:cubicBezTo>
                    <a:lnTo>
                      <a:pt x="432504" y="533812"/>
                    </a:lnTo>
                    <a:close/>
                    <a:moveTo>
                      <a:pt x="430659" y="531089"/>
                    </a:moveTo>
                    <a:cubicBezTo>
                      <a:pt x="430659" y="531176"/>
                      <a:pt x="430571" y="531352"/>
                      <a:pt x="430571" y="531440"/>
                    </a:cubicBezTo>
                    <a:lnTo>
                      <a:pt x="430923" y="530649"/>
                    </a:lnTo>
                    <a:cubicBezTo>
                      <a:pt x="430835" y="530737"/>
                      <a:pt x="430747" y="530913"/>
                      <a:pt x="430659" y="531089"/>
                    </a:cubicBezTo>
                    <a:close/>
                    <a:moveTo>
                      <a:pt x="542146" y="435416"/>
                    </a:moveTo>
                    <a:lnTo>
                      <a:pt x="531603" y="425664"/>
                    </a:lnTo>
                    <a:lnTo>
                      <a:pt x="531515" y="422941"/>
                    </a:lnTo>
                    <a:cubicBezTo>
                      <a:pt x="531340" y="417669"/>
                      <a:pt x="533272" y="414331"/>
                      <a:pt x="534678" y="411959"/>
                    </a:cubicBezTo>
                    <a:lnTo>
                      <a:pt x="538807" y="404843"/>
                    </a:lnTo>
                    <a:lnTo>
                      <a:pt x="544869" y="410378"/>
                    </a:lnTo>
                    <a:cubicBezTo>
                      <a:pt x="545045" y="410553"/>
                      <a:pt x="545572" y="410905"/>
                      <a:pt x="545923" y="411256"/>
                    </a:cubicBezTo>
                    <a:cubicBezTo>
                      <a:pt x="547944" y="412750"/>
                      <a:pt x="551634" y="415561"/>
                      <a:pt x="550843" y="420217"/>
                    </a:cubicBezTo>
                    <a:cubicBezTo>
                      <a:pt x="550316" y="423292"/>
                      <a:pt x="548647" y="425576"/>
                      <a:pt x="547329" y="427421"/>
                    </a:cubicBezTo>
                    <a:cubicBezTo>
                      <a:pt x="546978" y="427860"/>
                      <a:pt x="546626" y="428300"/>
                      <a:pt x="546363" y="428827"/>
                    </a:cubicBezTo>
                    <a:lnTo>
                      <a:pt x="542146" y="435416"/>
                    </a:lnTo>
                    <a:close/>
                    <a:moveTo>
                      <a:pt x="740871" y="271656"/>
                    </a:moveTo>
                    <a:cubicBezTo>
                      <a:pt x="740080" y="271656"/>
                      <a:pt x="739290" y="271569"/>
                      <a:pt x="738499" y="271305"/>
                    </a:cubicBezTo>
                    <a:cubicBezTo>
                      <a:pt x="735072" y="270251"/>
                      <a:pt x="733579" y="267615"/>
                      <a:pt x="732788" y="265594"/>
                    </a:cubicBezTo>
                    <a:lnTo>
                      <a:pt x="723739" y="264189"/>
                    </a:lnTo>
                    <a:lnTo>
                      <a:pt x="731822" y="255228"/>
                    </a:lnTo>
                    <a:cubicBezTo>
                      <a:pt x="732086" y="254964"/>
                      <a:pt x="732525" y="254349"/>
                      <a:pt x="732964" y="253822"/>
                    </a:cubicBezTo>
                    <a:cubicBezTo>
                      <a:pt x="734897" y="251362"/>
                      <a:pt x="738060" y="247233"/>
                      <a:pt x="743067" y="248990"/>
                    </a:cubicBezTo>
                    <a:lnTo>
                      <a:pt x="743682" y="249166"/>
                    </a:lnTo>
                    <a:cubicBezTo>
                      <a:pt x="746406" y="250132"/>
                      <a:pt x="750974" y="251714"/>
                      <a:pt x="752555" y="256458"/>
                    </a:cubicBezTo>
                    <a:cubicBezTo>
                      <a:pt x="753610" y="259620"/>
                      <a:pt x="752907" y="262959"/>
                      <a:pt x="750535" y="266385"/>
                    </a:cubicBezTo>
                    <a:lnTo>
                      <a:pt x="750008" y="267176"/>
                    </a:lnTo>
                    <a:lnTo>
                      <a:pt x="749305" y="267791"/>
                    </a:lnTo>
                    <a:cubicBezTo>
                      <a:pt x="748075" y="269021"/>
                      <a:pt x="744824" y="271656"/>
                      <a:pt x="740871" y="271656"/>
                    </a:cubicBezTo>
                    <a:close/>
                    <a:moveTo>
                      <a:pt x="2270844" y="190919"/>
                    </a:moveTo>
                    <a:lnTo>
                      <a:pt x="2269790" y="182221"/>
                    </a:lnTo>
                    <a:cubicBezTo>
                      <a:pt x="2269790" y="181958"/>
                      <a:pt x="2269702" y="181694"/>
                      <a:pt x="2269614" y="181431"/>
                    </a:cubicBezTo>
                    <a:cubicBezTo>
                      <a:pt x="2269175" y="179498"/>
                      <a:pt x="2268297" y="175896"/>
                      <a:pt x="2270844" y="172821"/>
                    </a:cubicBezTo>
                    <a:cubicBezTo>
                      <a:pt x="2271020" y="172645"/>
                      <a:pt x="2271196" y="172382"/>
                      <a:pt x="2271371" y="172206"/>
                    </a:cubicBezTo>
                    <a:cubicBezTo>
                      <a:pt x="2272689" y="170449"/>
                      <a:pt x="2275237" y="167286"/>
                      <a:pt x="2279542" y="166935"/>
                    </a:cubicBezTo>
                    <a:cubicBezTo>
                      <a:pt x="2281475" y="166759"/>
                      <a:pt x="2284550" y="167286"/>
                      <a:pt x="2287537" y="170361"/>
                    </a:cubicBezTo>
                    <a:lnTo>
                      <a:pt x="2291490" y="174314"/>
                    </a:lnTo>
                    <a:lnTo>
                      <a:pt x="2288240" y="178883"/>
                    </a:lnTo>
                    <a:cubicBezTo>
                      <a:pt x="2287624" y="179674"/>
                      <a:pt x="2287361" y="180288"/>
                      <a:pt x="2287097" y="180903"/>
                    </a:cubicBezTo>
                    <a:cubicBezTo>
                      <a:pt x="2286658" y="181958"/>
                      <a:pt x="2285955" y="183363"/>
                      <a:pt x="2284550" y="184593"/>
                    </a:cubicBezTo>
                    <a:cubicBezTo>
                      <a:pt x="2282880" y="186087"/>
                      <a:pt x="2281035" y="186702"/>
                      <a:pt x="2279718" y="187229"/>
                    </a:cubicBezTo>
                    <a:cubicBezTo>
                      <a:pt x="2279454" y="187317"/>
                      <a:pt x="2279103" y="187405"/>
                      <a:pt x="2278839" y="187580"/>
                    </a:cubicBezTo>
                    <a:lnTo>
                      <a:pt x="2270844" y="190919"/>
                    </a:lnTo>
                    <a:close/>
                    <a:moveTo>
                      <a:pt x="886269" y="185384"/>
                    </a:moveTo>
                    <a:cubicBezTo>
                      <a:pt x="885478" y="185384"/>
                      <a:pt x="884600" y="185296"/>
                      <a:pt x="883809" y="185033"/>
                    </a:cubicBezTo>
                    <a:cubicBezTo>
                      <a:pt x="879504" y="183803"/>
                      <a:pt x="877659" y="181255"/>
                      <a:pt x="876781" y="179410"/>
                    </a:cubicBezTo>
                    <a:cubicBezTo>
                      <a:pt x="874936" y="175193"/>
                      <a:pt x="876869" y="171327"/>
                      <a:pt x="877923" y="168955"/>
                    </a:cubicBezTo>
                    <a:lnTo>
                      <a:pt x="879856" y="164914"/>
                    </a:lnTo>
                    <a:lnTo>
                      <a:pt x="883545" y="164563"/>
                    </a:lnTo>
                    <a:cubicBezTo>
                      <a:pt x="885478" y="164387"/>
                      <a:pt x="891277" y="163860"/>
                      <a:pt x="894966" y="167813"/>
                    </a:cubicBezTo>
                    <a:cubicBezTo>
                      <a:pt x="898217" y="171415"/>
                      <a:pt x="897338" y="175808"/>
                      <a:pt x="896987" y="177741"/>
                    </a:cubicBezTo>
                    <a:lnTo>
                      <a:pt x="896899" y="178092"/>
                    </a:lnTo>
                    <a:cubicBezTo>
                      <a:pt x="896636" y="179586"/>
                      <a:pt x="895669" y="181694"/>
                      <a:pt x="892946" y="183363"/>
                    </a:cubicBezTo>
                    <a:cubicBezTo>
                      <a:pt x="891364" y="184418"/>
                      <a:pt x="888817" y="185384"/>
                      <a:pt x="886269" y="185384"/>
                    </a:cubicBezTo>
                    <a:close/>
                    <a:moveTo>
                      <a:pt x="886708" y="177565"/>
                    </a:moveTo>
                    <a:lnTo>
                      <a:pt x="886708" y="177565"/>
                    </a:lnTo>
                    <a:lnTo>
                      <a:pt x="886708" y="177565"/>
                    </a:lnTo>
                    <a:close/>
                    <a:moveTo>
                      <a:pt x="884073" y="175544"/>
                    </a:moveTo>
                    <a:cubicBezTo>
                      <a:pt x="884073" y="175632"/>
                      <a:pt x="884073" y="175632"/>
                      <a:pt x="884073" y="175544"/>
                    </a:cubicBezTo>
                    <a:lnTo>
                      <a:pt x="884073" y="175544"/>
                    </a:lnTo>
                    <a:close/>
                    <a:moveTo>
                      <a:pt x="884336" y="174666"/>
                    </a:moveTo>
                    <a:cubicBezTo>
                      <a:pt x="884424" y="174929"/>
                      <a:pt x="884512" y="175281"/>
                      <a:pt x="884688" y="175632"/>
                    </a:cubicBezTo>
                    <a:lnTo>
                      <a:pt x="884600" y="174227"/>
                    </a:lnTo>
                    <a:cubicBezTo>
                      <a:pt x="884424" y="174402"/>
                      <a:pt x="884424" y="174578"/>
                      <a:pt x="884336" y="174666"/>
                    </a:cubicBezTo>
                    <a:close/>
                    <a:moveTo>
                      <a:pt x="886972" y="172294"/>
                    </a:moveTo>
                    <a:lnTo>
                      <a:pt x="887762" y="172645"/>
                    </a:lnTo>
                    <a:cubicBezTo>
                      <a:pt x="887587" y="172557"/>
                      <a:pt x="887499" y="172469"/>
                      <a:pt x="887323" y="172382"/>
                    </a:cubicBezTo>
                    <a:cubicBezTo>
                      <a:pt x="887235" y="172382"/>
                      <a:pt x="887060" y="172382"/>
                      <a:pt x="886972" y="172294"/>
                    </a:cubicBezTo>
                    <a:close/>
                    <a:moveTo>
                      <a:pt x="2245455" y="176423"/>
                    </a:moveTo>
                    <a:cubicBezTo>
                      <a:pt x="2243698" y="176423"/>
                      <a:pt x="2242380" y="175808"/>
                      <a:pt x="2241589" y="175369"/>
                    </a:cubicBezTo>
                    <a:cubicBezTo>
                      <a:pt x="2239568" y="174139"/>
                      <a:pt x="2238426" y="172118"/>
                      <a:pt x="2238075" y="169395"/>
                    </a:cubicBezTo>
                    <a:lnTo>
                      <a:pt x="2236494" y="155426"/>
                    </a:lnTo>
                    <a:lnTo>
                      <a:pt x="2260390" y="171415"/>
                    </a:lnTo>
                    <a:lnTo>
                      <a:pt x="2248354" y="175896"/>
                    </a:lnTo>
                    <a:cubicBezTo>
                      <a:pt x="2247388" y="176247"/>
                      <a:pt x="2246421" y="176423"/>
                      <a:pt x="2245455" y="176423"/>
                    </a:cubicBezTo>
                    <a:close/>
                    <a:moveTo>
                      <a:pt x="2245455" y="163333"/>
                    </a:moveTo>
                    <a:cubicBezTo>
                      <a:pt x="2244840" y="163333"/>
                      <a:pt x="2244225" y="163421"/>
                      <a:pt x="2243873" y="163596"/>
                    </a:cubicBezTo>
                    <a:lnTo>
                      <a:pt x="2245718" y="168604"/>
                    </a:lnTo>
                    <a:lnTo>
                      <a:pt x="2251077" y="167989"/>
                    </a:lnTo>
                    <a:cubicBezTo>
                      <a:pt x="2250989" y="167198"/>
                      <a:pt x="2250287" y="165353"/>
                      <a:pt x="2248354" y="164211"/>
                    </a:cubicBezTo>
                    <a:cubicBezTo>
                      <a:pt x="2247388" y="163508"/>
                      <a:pt x="2246333" y="163333"/>
                      <a:pt x="2245455" y="163333"/>
                    </a:cubicBezTo>
                    <a:close/>
                    <a:moveTo>
                      <a:pt x="1038783" y="119406"/>
                    </a:moveTo>
                    <a:cubicBezTo>
                      <a:pt x="1038607" y="119406"/>
                      <a:pt x="1038432" y="119406"/>
                      <a:pt x="1038256" y="119406"/>
                    </a:cubicBezTo>
                    <a:cubicBezTo>
                      <a:pt x="1034566" y="119142"/>
                      <a:pt x="1032545" y="116682"/>
                      <a:pt x="1031579" y="115277"/>
                    </a:cubicBezTo>
                    <a:lnTo>
                      <a:pt x="1028592" y="114310"/>
                    </a:lnTo>
                    <a:lnTo>
                      <a:pt x="1028504" y="109654"/>
                    </a:lnTo>
                    <a:cubicBezTo>
                      <a:pt x="1028416" y="106667"/>
                      <a:pt x="1028241" y="99814"/>
                      <a:pt x="1033600" y="97091"/>
                    </a:cubicBezTo>
                    <a:cubicBezTo>
                      <a:pt x="1035884" y="95949"/>
                      <a:pt x="1039486" y="95422"/>
                      <a:pt x="1044142" y="99024"/>
                    </a:cubicBezTo>
                    <a:cubicBezTo>
                      <a:pt x="1045724" y="100254"/>
                      <a:pt x="1049062" y="102889"/>
                      <a:pt x="1049413" y="107194"/>
                    </a:cubicBezTo>
                    <a:cubicBezTo>
                      <a:pt x="1049677" y="110093"/>
                      <a:pt x="1048535" y="112905"/>
                      <a:pt x="1046163" y="115540"/>
                    </a:cubicBezTo>
                    <a:cubicBezTo>
                      <a:pt x="1043879" y="118088"/>
                      <a:pt x="1041419" y="119406"/>
                      <a:pt x="1038783" y="119406"/>
                    </a:cubicBezTo>
                    <a:close/>
                    <a:moveTo>
                      <a:pt x="1694875" y="40074"/>
                    </a:moveTo>
                    <a:cubicBezTo>
                      <a:pt x="1693118" y="40074"/>
                      <a:pt x="1691800" y="39459"/>
                      <a:pt x="1691009" y="39020"/>
                    </a:cubicBezTo>
                    <a:cubicBezTo>
                      <a:pt x="1688989" y="37790"/>
                      <a:pt x="1687847" y="35769"/>
                      <a:pt x="1687495" y="33046"/>
                    </a:cubicBezTo>
                    <a:lnTo>
                      <a:pt x="1685914" y="19077"/>
                    </a:lnTo>
                    <a:lnTo>
                      <a:pt x="1709810" y="35066"/>
                    </a:lnTo>
                    <a:lnTo>
                      <a:pt x="1697774" y="39547"/>
                    </a:lnTo>
                    <a:cubicBezTo>
                      <a:pt x="1696808" y="39986"/>
                      <a:pt x="1695841" y="40074"/>
                      <a:pt x="1694875" y="40074"/>
                    </a:cubicBezTo>
                    <a:close/>
                    <a:moveTo>
                      <a:pt x="1694875" y="26984"/>
                    </a:moveTo>
                    <a:cubicBezTo>
                      <a:pt x="1694260" y="26984"/>
                      <a:pt x="1693645" y="27071"/>
                      <a:pt x="1693294" y="27247"/>
                    </a:cubicBezTo>
                    <a:lnTo>
                      <a:pt x="1695139" y="32255"/>
                    </a:lnTo>
                    <a:lnTo>
                      <a:pt x="1700498" y="31640"/>
                    </a:lnTo>
                    <a:cubicBezTo>
                      <a:pt x="1700410" y="30849"/>
                      <a:pt x="1699707" y="29004"/>
                      <a:pt x="1697774" y="27862"/>
                    </a:cubicBezTo>
                    <a:cubicBezTo>
                      <a:pt x="1696808" y="27247"/>
                      <a:pt x="1695754" y="26984"/>
                      <a:pt x="1694875" y="26984"/>
                    </a:cubicBezTo>
                    <a:close/>
                  </a:path>
                </a:pathLst>
              </a:custGeom>
              <a:solidFill>
                <a:srgbClr val="93288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id="{5DF6071D-BB26-378B-22E3-CDE2B25367AD}"/>
                  </a:ext>
                </a:extLst>
              </p:cNvPr>
              <p:cNvSpPr/>
              <p:nvPr/>
            </p:nvSpPr>
            <p:spPr>
              <a:xfrm>
                <a:off x="628198" y="167172"/>
                <a:ext cx="2840893" cy="1744789"/>
              </a:xfrm>
              <a:custGeom>
                <a:avLst/>
                <a:gdLst>
                  <a:gd name="connsiteX0" fmla="*/ 51908 w 2840893"/>
                  <a:gd name="connsiteY0" fmla="*/ 1477362 h 1744789"/>
                  <a:gd name="connsiteX1" fmla="*/ 50766 w 2840893"/>
                  <a:gd name="connsiteY1" fmla="*/ 1488432 h 1744789"/>
                  <a:gd name="connsiteX2" fmla="*/ 51205 w 2840893"/>
                  <a:gd name="connsiteY2" fmla="*/ 1495372 h 1744789"/>
                  <a:gd name="connsiteX3" fmla="*/ 54983 w 2840893"/>
                  <a:gd name="connsiteY3" fmla="*/ 1516106 h 1744789"/>
                  <a:gd name="connsiteX4" fmla="*/ 50327 w 2840893"/>
                  <a:gd name="connsiteY4" fmla="*/ 1536576 h 1744789"/>
                  <a:gd name="connsiteX5" fmla="*/ 53577 w 2840893"/>
                  <a:gd name="connsiteY5" fmla="*/ 1538069 h 1744789"/>
                  <a:gd name="connsiteX6" fmla="*/ 55950 w 2840893"/>
                  <a:gd name="connsiteY6" fmla="*/ 1549139 h 1744789"/>
                  <a:gd name="connsiteX7" fmla="*/ 52699 w 2840893"/>
                  <a:gd name="connsiteY7" fmla="*/ 1583226 h 1744789"/>
                  <a:gd name="connsiteX8" fmla="*/ 56037 w 2840893"/>
                  <a:gd name="connsiteY8" fmla="*/ 1585598 h 1744789"/>
                  <a:gd name="connsiteX9" fmla="*/ 57795 w 2840893"/>
                  <a:gd name="connsiteY9" fmla="*/ 1588937 h 1744789"/>
                  <a:gd name="connsiteX10" fmla="*/ 57882 w 2840893"/>
                  <a:gd name="connsiteY10" fmla="*/ 1619598 h 1744789"/>
                  <a:gd name="connsiteX11" fmla="*/ 55862 w 2840893"/>
                  <a:gd name="connsiteY11" fmla="*/ 1630491 h 1744789"/>
                  <a:gd name="connsiteX12" fmla="*/ 57707 w 2840893"/>
                  <a:gd name="connsiteY12" fmla="*/ 1641122 h 1744789"/>
                  <a:gd name="connsiteX13" fmla="*/ 62187 w 2840893"/>
                  <a:gd name="connsiteY13" fmla="*/ 1686982 h 1744789"/>
                  <a:gd name="connsiteX14" fmla="*/ 61748 w 2840893"/>
                  <a:gd name="connsiteY14" fmla="*/ 1689705 h 1744789"/>
                  <a:gd name="connsiteX15" fmla="*/ 68337 w 2840893"/>
                  <a:gd name="connsiteY15" fmla="*/ 1721069 h 1744789"/>
                  <a:gd name="connsiteX16" fmla="*/ 57267 w 2840893"/>
                  <a:gd name="connsiteY16" fmla="*/ 1731875 h 1744789"/>
                  <a:gd name="connsiteX17" fmla="*/ 35567 w 2840893"/>
                  <a:gd name="connsiteY17" fmla="*/ 1734247 h 1744789"/>
                  <a:gd name="connsiteX18" fmla="*/ 21335 w 2840893"/>
                  <a:gd name="connsiteY18" fmla="*/ 1724231 h 1744789"/>
                  <a:gd name="connsiteX19" fmla="*/ 15976 w 2840893"/>
                  <a:gd name="connsiteY19" fmla="*/ 1687069 h 1744789"/>
                  <a:gd name="connsiteX20" fmla="*/ 13428 w 2840893"/>
                  <a:gd name="connsiteY20" fmla="*/ 1672398 h 1744789"/>
                  <a:gd name="connsiteX21" fmla="*/ 13868 w 2840893"/>
                  <a:gd name="connsiteY21" fmla="*/ 1664842 h 1744789"/>
                  <a:gd name="connsiteX22" fmla="*/ 14043 w 2840893"/>
                  <a:gd name="connsiteY22" fmla="*/ 1654651 h 1744789"/>
                  <a:gd name="connsiteX23" fmla="*/ 13077 w 2840893"/>
                  <a:gd name="connsiteY23" fmla="*/ 1641385 h 1744789"/>
                  <a:gd name="connsiteX24" fmla="*/ 11496 w 2840893"/>
                  <a:gd name="connsiteY24" fmla="*/ 1629086 h 1744789"/>
                  <a:gd name="connsiteX25" fmla="*/ 10793 w 2840893"/>
                  <a:gd name="connsiteY25" fmla="*/ 1626802 h 1744789"/>
                  <a:gd name="connsiteX26" fmla="*/ 7806 w 2840893"/>
                  <a:gd name="connsiteY26" fmla="*/ 1560560 h 1744789"/>
                  <a:gd name="connsiteX27" fmla="*/ 7718 w 2840893"/>
                  <a:gd name="connsiteY27" fmla="*/ 1525243 h 1744789"/>
                  <a:gd name="connsiteX28" fmla="*/ 8684 w 2840893"/>
                  <a:gd name="connsiteY28" fmla="*/ 1493352 h 1744789"/>
                  <a:gd name="connsiteX29" fmla="*/ 13340 w 2840893"/>
                  <a:gd name="connsiteY29" fmla="*/ 1460055 h 1744789"/>
                  <a:gd name="connsiteX30" fmla="*/ 13340 w 2840893"/>
                  <a:gd name="connsiteY30" fmla="*/ 1457508 h 1744789"/>
                  <a:gd name="connsiteX31" fmla="*/ 13692 w 2840893"/>
                  <a:gd name="connsiteY31" fmla="*/ 1408485 h 1744789"/>
                  <a:gd name="connsiteX32" fmla="*/ 18172 w 2840893"/>
                  <a:gd name="connsiteY32" fmla="*/ 1359463 h 1744789"/>
                  <a:gd name="connsiteX33" fmla="*/ 23619 w 2840893"/>
                  <a:gd name="connsiteY33" fmla="*/ 1334073 h 1744789"/>
                  <a:gd name="connsiteX34" fmla="*/ 22565 w 2840893"/>
                  <a:gd name="connsiteY34" fmla="*/ 1328099 h 1744789"/>
                  <a:gd name="connsiteX35" fmla="*/ 21950 w 2840893"/>
                  <a:gd name="connsiteY35" fmla="*/ 1315975 h 1744789"/>
                  <a:gd name="connsiteX36" fmla="*/ 26079 w 2840893"/>
                  <a:gd name="connsiteY36" fmla="*/ 1298141 h 1744789"/>
                  <a:gd name="connsiteX37" fmla="*/ 26958 w 2840893"/>
                  <a:gd name="connsiteY37" fmla="*/ 1281536 h 1744789"/>
                  <a:gd name="connsiteX38" fmla="*/ 29154 w 2840893"/>
                  <a:gd name="connsiteY38" fmla="*/ 1264668 h 1744789"/>
                  <a:gd name="connsiteX39" fmla="*/ 34689 w 2840893"/>
                  <a:gd name="connsiteY39" fmla="*/ 1231460 h 1744789"/>
                  <a:gd name="connsiteX40" fmla="*/ 43211 w 2840893"/>
                  <a:gd name="connsiteY40" fmla="*/ 1204928 h 1744789"/>
                  <a:gd name="connsiteX41" fmla="*/ 44616 w 2840893"/>
                  <a:gd name="connsiteY41" fmla="*/ 1200447 h 1744789"/>
                  <a:gd name="connsiteX42" fmla="*/ 51908 w 2840893"/>
                  <a:gd name="connsiteY42" fmla="*/ 1164867 h 1744789"/>
                  <a:gd name="connsiteX43" fmla="*/ 55071 w 2840893"/>
                  <a:gd name="connsiteY43" fmla="*/ 1150546 h 1744789"/>
                  <a:gd name="connsiteX44" fmla="*/ 67195 w 2840893"/>
                  <a:gd name="connsiteY44" fmla="*/ 1097834 h 1744789"/>
                  <a:gd name="connsiteX45" fmla="*/ 76068 w 2840893"/>
                  <a:gd name="connsiteY45" fmla="*/ 1064801 h 1744789"/>
                  <a:gd name="connsiteX46" fmla="*/ 97065 w 2840893"/>
                  <a:gd name="connsiteY46" fmla="*/ 1011825 h 1744789"/>
                  <a:gd name="connsiteX47" fmla="*/ 99789 w 2840893"/>
                  <a:gd name="connsiteY47" fmla="*/ 1001195 h 1744789"/>
                  <a:gd name="connsiteX48" fmla="*/ 102688 w 2840893"/>
                  <a:gd name="connsiteY48" fmla="*/ 988017 h 1744789"/>
                  <a:gd name="connsiteX49" fmla="*/ 115427 w 2840893"/>
                  <a:gd name="connsiteY49" fmla="*/ 951294 h 1744789"/>
                  <a:gd name="connsiteX50" fmla="*/ 123948 w 2840893"/>
                  <a:gd name="connsiteY50" fmla="*/ 928452 h 1744789"/>
                  <a:gd name="connsiteX51" fmla="*/ 133524 w 2840893"/>
                  <a:gd name="connsiteY51" fmla="*/ 907719 h 1744789"/>
                  <a:gd name="connsiteX52" fmla="*/ 138269 w 2840893"/>
                  <a:gd name="connsiteY52" fmla="*/ 900778 h 1744789"/>
                  <a:gd name="connsiteX53" fmla="*/ 141607 w 2840893"/>
                  <a:gd name="connsiteY53" fmla="*/ 897000 h 1744789"/>
                  <a:gd name="connsiteX54" fmla="*/ 157421 w 2840893"/>
                  <a:gd name="connsiteY54" fmla="*/ 860190 h 1744789"/>
                  <a:gd name="connsiteX55" fmla="*/ 162604 w 2840893"/>
                  <a:gd name="connsiteY55" fmla="*/ 849296 h 1744789"/>
                  <a:gd name="connsiteX56" fmla="*/ 177363 w 2840893"/>
                  <a:gd name="connsiteY56" fmla="*/ 815911 h 1744789"/>
                  <a:gd name="connsiteX57" fmla="*/ 190981 w 2840893"/>
                  <a:gd name="connsiteY57" fmla="*/ 791400 h 1744789"/>
                  <a:gd name="connsiteX58" fmla="*/ 198185 w 2840893"/>
                  <a:gd name="connsiteY58" fmla="*/ 780067 h 1744789"/>
                  <a:gd name="connsiteX59" fmla="*/ 201963 w 2840893"/>
                  <a:gd name="connsiteY59" fmla="*/ 775059 h 1744789"/>
                  <a:gd name="connsiteX60" fmla="*/ 224453 w 2840893"/>
                  <a:gd name="connsiteY60" fmla="*/ 729288 h 1744789"/>
                  <a:gd name="connsiteX61" fmla="*/ 246680 w 2840893"/>
                  <a:gd name="connsiteY61" fmla="*/ 691423 h 1744789"/>
                  <a:gd name="connsiteX62" fmla="*/ 254675 w 2840893"/>
                  <a:gd name="connsiteY62" fmla="*/ 681671 h 1744789"/>
                  <a:gd name="connsiteX63" fmla="*/ 259682 w 2840893"/>
                  <a:gd name="connsiteY63" fmla="*/ 671919 h 1744789"/>
                  <a:gd name="connsiteX64" fmla="*/ 259682 w 2840893"/>
                  <a:gd name="connsiteY64" fmla="*/ 669371 h 1744789"/>
                  <a:gd name="connsiteX65" fmla="*/ 279098 w 2840893"/>
                  <a:gd name="connsiteY65" fmla="*/ 644948 h 1744789"/>
                  <a:gd name="connsiteX66" fmla="*/ 285599 w 2840893"/>
                  <a:gd name="connsiteY66" fmla="*/ 635811 h 1744789"/>
                  <a:gd name="connsiteX67" fmla="*/ 302379 w 2840893"/>
                  <a:gd name="connsiteY67" fmla="*/ 607259 h 1744789"/>
                  <a:gd name="connsiteX68" fmla="*/ 325134 w 2840893"/>
                  <a:gd name="connsiteY68" fmla="*/ 576158 h 1744789"/>
                  <a:gd name="connsiteX69" fmla="*/ 343583 w 2840893"/>
                  <a:gd name="connsiteY69" fmla="*/ 551032 h 1744789"/>
                  <a:gd name="connsiteX70" fmla="*/ 372487 w 2840893"/>
                  <a:gd name="connsiteY70" fmla="*/ 517296 h 1744789"/>
                  <a:gd name="connsiteX71" fmla="*/ 404378 w 2840893"/>
                  <a:gd name="connsiteY71" fmla="*/ 481979 h 1744789"/>
                  <a:gd name="connsiteX72" fmla="*/ 419313 w 2840893"/>
                  <a:gd name="connsiteY72" fmla="*/ 464848 h 1744789"/>
                  <a:gd name="connsiteX73" fmla="*/ 441891 w 2840893"/>
                  <a:gd name="connsiteY73" fmla="*/ 438843 h 1744789"/>
                  <a:gd name="connsiteX74" fmla="*/ 488366 w 2840893"/>
                  <a:gd name="connsiteY74" fmla="*/ 392983 h 1744789"/>
                  <a:gd name="connsiteX75" fmla="*/ 513141 w 2840893"/>
                  <a:gd name="connsiteY75" fmla="*/ 368296 h 1744789"/>
                  <a:gd name="connsiteX76" fmla="*/ 525792 w 2840893"/>
                  <a:gd name="connsiteY76" fmla="*/ 360477 h 1744789"/>
                  <a:gd name="connsiteX77" fmla="*/ 530360 w 2840893"/>
                  <a:gd name="connsiteY77" fmla="*/ 356085 h 1744789"/>
                  <a:gd name="connsiteX78" fmla="*/ 559352 w 2840893"/>
                  <a:gd name="connsiteY78" fmla="*/ 331661 h 1744789"/>
                  <a:gd name="connsiteX79" fmla="*/ 570685 w 2840893"/>
                  <a:gd name="connsiteY79" fmla="*/ 321031 h 1744789"/>
                  <a:gd name="connsiteX80" fmla="*/ 600204 w 2840893"/>
                  <a:gd name="connsiteY80" fmla="*/ 297750 h 1744789"/>
                  <a:gd name="connsiteX81" fmla="*/ 607144 w 2840893"/>
                  <a:gd name="connsiteY81" fmla="*/ 292479 h 1744789"/>
                  <a:gd name="connsiteX82" fmla="*/ 652565 w 2840893"/>
                  <a:gd name="connsiteY82" fmla="*/ 256107 h 1744789"/>
                  <a:gd name="connsiteX83" fmla="*/ 702026 w 2840893"/>
                  <a:gd name="connsiteY83" fmla="*/ 223865 h 1744789"/>
                  <a:gd name="connsiteX84" fmla="*/ 723111 w 2840893"/>
                  <a:gd name="connsiteY84" fmla="*/ 208227 h 1744789"/>
                  <a:gd name="connsiteX85" fmla="*/ 726186 w 2840893"/>
                  <a:gd name="connsiteY85" fmla="*/ 206118 h 1744789"/>
                  <a:gd name="connsiteX86" fmla="*/ 747447 w 2840893"/>
                  <a:gd name="connsiteY86" fmla="*/ 194609 h 1744789"/>
                  <a:gd name="connsiteX87" fmla="*/ 770640 w 2840893"/>
                  <a:gd name="connsiteY87" fmla="*/ 184155 h 1744789"/>
                  <a:gd name="connsiteX88" fmla="*/ 778723 w 2840893"/>
                  <a:gd name="connsiteY88" fmla="*/ 178620 h 1744789"/>
                  <a:gd name="connsiteX89" fmla="*/ 800247 w 2840893"/>
                  <a:gd name="connsiteY89" fmla="*/ 163949 h 1744789"/>
                  <a:gd name="connsiteX90" fmla="*/ 823792 w 2840893"/>
                  <a:gd name="connsiteY90" fmla="*/ 151034 h 1744789"/>
                  <a:gd name="connsiteX91" fmla="*/ 857879 w 2840893"/>
                  <a:gd name="connsiteY91" fmla="*/ 135220 h 1744789"/>
                  <a:gd name="connsiteX92" fmla="*/ 890648 w 2840893"/>
                  <a:gd name="connsiteY92" fmla="*/ 119494 h 1744789"/>
                  <a:gd name="connsiteX93" fmla="*/ 935717 w 2840893"/>
                  <a:gd name="connsiteY93" fmla="*/ 103417 h 1744789"/>
                  <a:gd name="connsiteX94" fmla="*/ 949774 w 2840893"/>
                  <a:gd name="connsiteY94" fmla="*/ 96653 h 1744789"/>
                  <a:gd name="connsiteX95" fmla="*/ 987639 w 2840893"/>
                  <a:gd name="connsiteY95" fmla="*/ 80312 h 1744789"/>
                  <a:gd name="connsiteX96" fmla="*/ 1005034 w 2840893"/>
                  <a:gd name="connsiteY96" fmla="*/ 74865 h 1744789"/>
                  <a:gd name="connsiteX97" fmla="*/ 1037276 w 2840893"/>
                  <a:gd name="connsiteY97" fmla="*/ 63883 h 1744789"/>
                  <a:gd name="connsiteX98" fmla="*/ 1058098 w 2840893"/>
                  <a:gd name="connsiteY98" fmla="*/ 57470 h 1744789"/>
                  <a:gd name="connsiteX99" fmla="*/ 1071539 w 2840893"/>
                  <a:gd name="connsiteY99" fmla="*/ 56503 h 1744789"/>
                  <a:gd name="connsiteX100" fmla="*/ 1074878 w 2840893"/>
                  <a:gd name="connsiteY100" fmla="*/ 55713 h 1744789"/>
                  <a:gd name="connsiteX101" fmla="*/ 1108965 w 2840893"/>
                  <a:gd name="connsiteY101" fmla="*/ 46224 h 1744789"/>
                  <a:gd name="connsiteX102" fmla="*/ 1121879 w 2840893"/>
                  <a:gd name="connsiteY102" fmla="*/ 42710 h 1744789"/>
                  <a:gd name="connsiteX103" fmla="*/ 1157460 w 2840893"/>
                  <a:gd name="connsiteY103" fmla="*/ 35506 h 1744789"/>
                  <a:gd name="connsiteX104" fmla="*/ 1168090 w 2840893"/>
                  <a:gd name="connsiteY104" fmla="*/ 32959 h 1744789"/>
                  <a:gd name="connsiteX105" fmla="*/ 1198839 w 2840893"/>
                  <a:gd name="connsiteY105" fmla="*/ 24700 h 1744789"/>
                  <a:gd name="connsiteX106" fmla="*/ 1235562 w 2840893"/>
                  <a:gd name="connsiteY106" fmla="*/ 18814 h 1744789"/>
                  <a:gd name="connsiteX107" fmla="*/ 1261391 w 2840893"/>
                  <a:gd name="connsiteY107" fmla="*/ 14861 h 1744789"/>
                  <a:gd name="connsiteX108" fmla="*/ 1284936 w 2840893"/>
                  <a:gd name="connsiteY108" fmla="*/ 14773 h 1744789"/>
                  <a:gd name="connsiteX109" fmla="*/ 1305055 w 2840893"/>
                  <a:gd name="connsiteY109" fmla="*/ 14685 h 1744789"/>
                  <a:gd name="connsiteX110" fmla="*/ 1310150 w 2840893"/>
                  <a:gd name="connsiteY110" fmla="*/ 14597 h 1744789"/>
                  <a:gd name="connsiteX111" fmla="*/ 1337121 w 2840893"/>
                  <a:gd name="connsiteY111" fmla="*/ 11961 h 1744789"/>
                  <a:gd name="connsiteX112" fmla="*/ 1354340 w 2840893"/>
                  <a:gd name="connsiteY112" fmla="*/ 9326 h 1744789"/>
                  <a:gd name="connsiteX113" fmla="*/ 1406965 w 2840893"/>
                  <a:gd name="connsiteY113" fmla="*/ 7657 h 1744789"/>
                  <a:gd name="connsiteX114" fmla="*/ 1441579 w 2840893"/>
                  <a:gd name="connsiteY114" fmla="*/ 12049 h 1744789"/>
                  <a:gd name="connsiteX115" fmla="*/ 1462137 w 2840893"/>
                  <a:gd name="connsiteY115" fmla="*/ 10292 h 1744789"/>
                  <a:gd name="connsiteX116" fmla="*/ 1491832 w 2840893"/>
                  <a:gd name="connsiteY116" fmla="*/ 13104 h 1744789"/>
                  <a:gd name="connsiteX117" fmla="*/ 1510632 w 2840893"/>
                  <a:gd name="connsiteY117" fmla="*/ 13982 h 1744789"/>
                  <a:gd name="connsiteX118" fmla="*/ 1521878 w 2840893"/>
                  <a:gd name="connsiteY118" fmla="*/ 14597 h 1744789"/>
                  <a:gd name="connsiteX119" fmla="*/ 1539097 w 2840893"/>
                  <a:gd name="connsiteY119" fmla="*/ 16969 h 1744789"/>
                  <a:gd name="connsiteX120" fmla="*/ 1580213 w 2840893"/>
                  <a:gd name="connsiteY120" fmla="*/ 17584 h 1744789"/>
                  <a:gd name="connsiteX121" fmla="*/ 1609468 w 2840893"/>
                  <a:gd name="connsiteY121" fmla="*/ 22416 h 1744789"/>
                  <a:gd name="connsiteX122" fmla="*/ 1637405 w 2840893"/>
                  <a:gd name="connsiteY122" fmla="*/ 27160 h 1744789"/>
                  <a:gd name="connsiteX123" fmla="*/ 1674655 w 2840893"/>
                  <a:gd name="connsiteY123" fmla="*/ 35946 h 1744789"/>
                  <a:gd name="connsiteX124" fmla="*/ 1682914 w 2840893"/>
                  <a:gd name="connsiteY124" fmla="*/ 37966 h 1744789"/>
                  <a:gd name="connsiteX125" fmla="*/ 1717879 w 2840893"/>
                  <a:gd name="connsiteY125" fmla="*/ 45434 h 1744789"/>
                  <a:gd name="connsiteX126" fmla="*/ 1745641 w 2840893"/>
                  <a:gd name="connsiteY126" fmla="*/ 51144 h 1744789"/>
                  <a:gd name="connsiteX127" fmla="*/ 1750913 w 2840893"/>
                  <a:gd name="connsiteY127" fmla="*/ 51144 h 1744789"/>
                  <a:gd name="connsiteX128" fmla="*/ 1773315 w 2840893"/>
                  <a:gd name="connsiteY128" fmla="*/ 57821 h 1744789"/>
                  <a:gd name="connsiteX129" fmla="*/ 1795191 w 2840893"/>
                  <a:gd name="connsiteY129" fmla="*/ 62390 h 1744789"/>
                  <a:gd name="connsiteX130" fmla="*/ 1846234 w 2840893"/>
                  <a:gd name="connsiteY130" fmla="*/ 81542 h 1744789"/>
                  <a:gd name="connsiteX131" fmla="*/ 1879530 w 2840893"/>
                  <a:gd name="connsiteY131" fmla="*/ 93051 h 1744789"/>
                  <a:gd name="connsiteX132" fmla="*/ 1894290 w 2840893"/>
                  <a:gd name="connsiteY132" fmla="*/ 101309 h 1744789"/>
                  <a:gd name="connsiteX133" fmla="*/ 1907995 w 2840893"/>
                  <a:gd name="connsiteY133" fmla="*/ 106580 h 1744789"/>
                  <a:gd name="connsiteX134" fmla="*/ 1934615 w 2840893"/>
                  <a:gd name="connsiteY134" fmla="*/ 118089 h 1744789"/>
                  <a:gd name="connsiteX135" fmla="*/ 1946124 w 2840893"/>
                  <a:gd name="connsiteY135" fmla="*/ 122130 h 1744789"/>
                  <a:gd name="connsiteX136" fmla="*/ 1951746 w 2840893"/>
                  <a:gd name="connsiteY136" fmla="*/ 124239 h 1744789"/>
                  <a:gd name="connsiteX137" fmla="*/ 2008060 w 2840893"/>
                  <a:gd name="connsiteY137" fmla="*/ 149628 h 1744789"/>
                  <a:gd name="connsiteX138" fmla="*/ 2062881 w 2840893"/>
                  <a:gd name="connsiteY138" fmla="*/ 182310 h 1744789"/>
                  <a:gd name="connsiteX139" fmla="*/ 2088798 w 2840893"/>
                  <a:gd name="connsiteY139" fmla="*/ 195224 h 1744789"/>
                  <a:gd name="connsiteX140" fmla="*/ 2102943 w 2840893"/>
                  <a:gd name="connsiteY140" fmla="*/ 210247 h 1744789"/>
                  <a:gd name="connsiteX141" fmla="*/ 2105051 w 2840893"/>
                  <a:gd name="connsiteY141" fmla="*/ 214552 h 1744789"/>
                  <a:gd name="connsiteX142" fmla="*/ 2106896 w 2840893"/>
                  <a:gd name="connsiteY142" fmla="*/ 216309 h 1744789"/>
                  <a:gd name="connsiteX143" fmla="*/ 2108038 w 2840893"/>
                  <a:gd name="connsiteY143" fmla="*/ 212971 h 1744789"/>
                  <a:gd name="connsiteX144" fmla="*/ 2110059 w 2840893"/>
                  <a:gd name="connsiteY144" fmla="*/ 208490 h 1744789"/>
                  <a:gd name="connsiteX145" fmla="*/ 2115066 w 2840893"/>
                  <a:gd name="connsiteY145" fmla="*/ 209018 h 1744789"/>
                  <a:gd name="connsiteX146" fmla="*/ 2134306 w 2840893"/>
                  <a:gd name="connsiteY146" fmla="*/ 222811 h 1744789"/>
                  <a:gd name="connsiteX147" fmla="*/ 2162771 w 2840893"/>
                  <a:gd name="connsiteY147" fmla="*/ 242578 h 1744789"/>
                  <a:gd name="connsiteX148" fmla="*/ 2201690 w 2840893"/>
                  <a:gd name="connsiteY148" fmla="*/ 268934 h 1744789"/>
                  <a:gd name="connsiteX149" fmla="*/ 2237622 w 2840893"/>
                  <a:gd name="connsiteY149" fmla="*/ 299419 h 1744789"/>
                  <a:gd name="connsiteX150" fmla="*/ 2261079 w 2840893"/>
                  <a:gd name="connsiteY150" fmla="*/ 315408 h 1744789"/>
                  <a:gd name="connsiteX151" fmla="*/ 2269250 w 2840893"/>
                  <a:gd name="connsiteY151" fmla="*/ 323579 h 1744789"/>
                  <a:gd name="connsiteX152" fmla="*/ 2299999 w 2840893"/>
                  <a:gd name="connsiteY152" fmla="*/ 347387 h 1744789"/>
                  <a:gd name="connsiteX153" fmla="*/ 2301141 w 2840893"/>
                  <a:gd name="connsiteY153" fmla="*/ 347739 h 1744789"/>
                  <a:gd name="connsiteX154" fmla="*/ 2317833 w 2840893"/>
                  <a:gd name="connsiteY154" fmla="*/ 363992 h 1744789"/>
                  <a:gd name="connsiteX155" fmla="*/ 2336370 w 2840893"/>
                  <a:gd name="connsiteY155" fmla="*/ 378312 h 1744789"/>
                  <a:gd name="connsiteX156" fmla="*/ 2351744 w 2840893"/>
                  <a:gd name="connsiteY156" fmla="*/ 393950 h 1744789"/>
                  <a:gd name="connsiteX157" fmla="*/ 2367909 w 2840893"/>
                  <a:gd name="connsiteY157" fmla="*/ 411784 h 1744789"/>
                  <a:gd name="connsiteX158" fmla="*/ 2401294 w 2840893"/>
                  <a:gd name="connsiteY158" fmla="*/ 444729 h 1744789"/>
                  <a:gd name="connsiteX159" fmla="*/ 2425454 w 2840893"/>
                  <a:gd name="connsiteY159" fmla="*/ 475302 h 1744789"/>
                  <a:gd name="connsiteX160" fmla="*/ 2431076 w 2840893"/>
                  <a:gd name="connsiteY160" fmla="*/ 481101 h 1744789"/>
                  <a:gd name="connsiteX161" fmla="*/ 2454885 w 2840893"/>
                  <a:gd name="connsiteY161" fmla="*/ 508775 h 1744789"/>
                  <a:gd name="connsiteX162" fmla="*/ 2454709 w 2840893"/>
                  <a:gd name="connsiteY162" fmla="*/ 516242 h 1744789"/>
                  <a:gd name="connsiteX163" fmla="*/ 2455851 w 2840893"/>
                  <a:gd name="connsiteY163" fmla="*/ 520371 h 1744789"/>
                  <a:gd name="connsiteX164" fmla="*/ 2459365 w 2840893"/>
                  <a:gd name="connsiteY164" fmla="*/ 517999 h 1744789"/>
                  <a:gd name="connsiteX165" fmla="*/ 2464900 w 2840893"/>
                  <a:gd name="connsiteY165" fmla="*/ 516594 h 1744789"/>
                  <a:gd name="connsiteX166" fmla="*/ 2503907 w 2840893"/>
                  <a:gd name="connsiteY166" fmla="*/ 564737 h 1744789"/>
                  <a:gd name="connsiteX167" fmla="*/ 2542563 w 2840893"/>
                  <a:gd name="connsiteY167" fmla="*/ 615517 h 1744789"/>
                  <a:gd name="connsiteX168" fmla="*/ 2553545 w 2840893"/>
                  <a:gd name="connsiteY168" fmla="*/ 635811 h 1744789"/>
                  <a:gd name="connsiteX169" fmla="*/ 2563560 w 2840893"/>
                  <a:gd name="connsiteY169" fmla="*/ 650131 h 1744789"/>
                  <a:gd name="connsiteX170" fmla="*/ 2578934 w 2840893"/>
                  <a:gd name="connsiteY170" fmla="*/ 670865 h 1744789"/>
                  <a:gd name="connsiteX171" fmla="*/ 2594748 w 2840893"/>
                  <a:gd name="connsiteY171" fmla="*/ 695903 h 1744789"/>
                  <a:gd name="connsiteX172" fmla="*/ 2613900 w 2840893"/>
                  <a:gd name="connsiteY172" fmla="*/ 726037 h 1744789"/>
                  <a:gd name="connsiteX173" fmla="*/ 2633316 w 2840893"/>
                  <a:gd name="connsiteY173" fmla="*/ 761266 h 1744789"/>
                  <a:gd name="connsiteX174" fmla="*/ 2637884 w 2840893"/>
                  <a:gd name="connsiteY174" fmla="*/ 773742 h 1744789"/>
                  <a:gd name="connsiteX175" fmla="*/ 2655631 w 2840893"/>
                  <a:gd name="connsiteY175" fmla="*/ 804403 h 1744789"/>
                  <a:gd name="connsiteX176" fmla="*/ 2656509 w 2840893"/>
                  <a:gd name="connsiteY176" fmla="*/ 805369 h 1744789"/>
                  <a:gd name="connsiteX177" fmla="*/ 2664328 w 2840893"/>
                  <a:gd name="connsiteY177" fmla="*/ 822676 h 1744789"/>
                  <a:gd name="connsiteX178" fmla="*/ 2673729 w 2840893"/>
                  <a:gd name="connsiteY178" fmla="*/ 838666 h 1744789"/>
                  <a:gd name="connsiteX179" fmla="*/ 2679703 w 2840893"/>
                  <a:gd name="connsiteY179" fmla="*/ 857115 h 1744789"/>
                  <a:gd name="connsiteX180" fmla="*/ 2680581 w 2840893"/>
                  <a:gd name="connsiteY180" fmla="*/ 860717 h 1744789"/>
                  <a:gd name="connsiteX181" fmla="*/ 2695165 w 2840893"/>
                  <a:gd name="connsiteY181" fmla="*/ 883559 h 1744789"/>
                  <a:gd name="connsiteX182" fmla="*/ 2696307 w 2840893"/>
                  <a:gd name="connsiteY182" fmla="*/ 903853 h 1744789"/>
                  <a:gd name="connsiteX183" fmla="*/ 2695692 w 2840893"/>
                  <a:gd name="connsiteY183" fmla="*/ 907367 h 1744789"/>
                  <a:gd name="connsiteX184" fmla="*/ 2699294 w 2840893"/>
                  <a:gd name="connsiteY184" fmla="*/ 905786 h 1744789"/>
                  <a:gd name="connsiteX185" fmla="*/ 2704741 w 2840893"/>
                  <a:gd name="connsiteY185" fmla="*/ 906137 h 1744789"/>
                  <a:gd name="connsiteX186" fmla="*/ 2716426 w 2840893"/>
                  <a:gd name="connsiteY186" fmla="*/ 935392 h 1744789"/>
                  <a:gd name="connsiteX187" fmla="*/ 2717040 w 2840893"/>
                  <a:gd name="connsiteY187" fmla="*/ 939082 h 1744789"/>
                  <a:gd name="connsiteX188" fmla="*/ 2731800 w 2840893"/>
                  <a:gd name="connsiteY188" fmla="*/ 977562 h 1744789"/>
                  <a:gd name="connsiteX189" fmla="*/ 2736456 w 2840893"/>
                  <a:gd name="connsiteY189" fmla="*/ 987402 h 1744789"/>
                  <a:gd name="connsiteX190" fmla="*/ 2739795 w 2840893"/>
                  <a:gd name="connsiteY190" fmla="*/ 993727 h 1744789"/>
                  <a:gd name="connsiteX191" fmla="*/ 2754378 w 2840893"/>
                  <a:gd name="connsiteY191" fmla="*/ 1040114 h 1744789"/>
                  <a:gd name="connsiteX192" fmla="*/ 2763867 w 2840893"/>
                  <a:gd name="connsiteY192" fmla="*/ 1065240 h 1744789"/>
                  <a:gd name="connsiteX193" fmla="*/ 2768874 w 2840893"/>
                  <a:gd name="connsiteY193" fmla="*/ 1091948 h 1744789"/>
                  <a:gd name="connsiteX194" fmla="*/ 2769840 w 2840893"/>
                  <a:gd name="connsiteY194" fmla="*/ 1094144 h 1744789"/>
                  <a:gd name="connsiteX195" fmla="*/ 2784249 w 2840893"/>
                  <a:gd name="connsiteY195" fmla="*/ 1135436 h 1744789"/>
                  <a:gd name="connsiteX196" fmla="*/ 2784688 w 2840893"/>
                  <a:gd name="connsiteY196" fmla="*/ 1153533 h 1744789"/>
                  <a:gd name="connsiteX197" fmla="*/ 2785742 w 2840893"/>
                  <a:gd name="connsiteY197" fmla="*/ 1162143 h 1744789"/>
                  <a:gd name="connsiteX198" fmla="*/ 2795318 w 2840893"/>
                  <a:gd name="connsiteY198" fmla="*/ 1188411 h 1744789"/>
                  <a:gd name="connsiteX199" fmla="*/ 2792331 w 2840893"/>
                  <a:gd name="connsiteY199" fmla="*/ 1208881 h 1744789"/>
                  <a:gd name="connsiteX200" fmla="*/ 2792155 w 2840893"/>
                  <a:gd name="connsiteY200" fmla="*/ 1213362 h 1744789"/>
                  <a:gd name="connsiteX201" fmla="*/ 2795142 w 2840893"/>
                  <a:gd name="connsiteY201" fmla="*/ 1211693 h 1744789"/>
                  <a:gd name="connsiteX202" fmla="*/ 2800238 w 2840893"/>
                  <a:gd name="connsiteY202" fmla="*/ 1212483 h 1744789"/>
                  <a:gd name="connsiteX203" fmla="*/ 2805509 w 2840893"/>
                  <a:gd name="connsiteY203" fmla="*/ 1231284 h 1744789"/>
                  <a:gd name="connsiteX204" fmla="*/ 2806124 w 2840893"/>
                  <a:gd name="connsiteY204" fmla="*/ 1239981 h 1744789"/>
                  <a:gd name="connsiteX205" fmla="*/ 2806300 w 2840893"/>
                  <a:gd name="connsiteY205" fmla="*/ 1248328 h 1744789"/>
                  <a:gd name="connsiteX206" fmla="*/ 2810692 w 2840893"/>
                  <a:gd name="connsiteY206" fmla="*/ 1271872 h 1744789"/>
                  <a:gd name="connsiteX207" fmla="*/ 2813416 w 2840893"/>
                  <a:gd name="connsiteY207" fmla="*/ 1309210 h 1744789"/>
                  <a:gd name="connsiteX208" fmla="*/ 2818512 w 2840893"/>
                  <a:gd name="connsiteY208" fmla="*/ 1328011 h 1744789"/>
                  <a:gd name="connsiteX209" fmla="*/ 2822816 w 2840893"/>
                  <a:gd name="connsiteY209" fmla="*/ 1359551 h 1744789"/>
                  <a:gd name="connsiteX210" fmla="*/ 2823871 w 2840893"/>
                  <a:gd name="connsiteY210" fmla="*/ 1363065 h 1744789"/>
                  <a:gd name="connsiteX211" fmla="*/ 2826506 w 2840893"/>
                  <a:gd name="connsiteY211" fmla="*/ 1402599 h 1744789"/>
                  <a:gd name="connsiteX212" fmla="*/ 2828966 w 2840893"/>
                  <a:gd name="connsiteY212" fmla="*/ 1442221 h 1744789"/>
                  <a:gd name="connsiteX213" fmla="*/ 2828790 w 2840893"/>
                  <a:gd name="connsiteY213" fmla="*/ 1453730 h 1744789"/>
                  <a:gd name="connsiteX214" fmla="*/ 2828966 w 2840893"/>
                  <a:gd name="connsiteY214" fmla="*/ 1464887 h 1744789"/>
                  <a:gd name="connsiteX215" fmla="*/ 2831777 w 2840893"/>
                  <a:gd name="connsiteY215" fmla="*/ 1492649 h 1744789"/>
                  <a:gd name="connsiteX216" fmla="*/ 2834150 w 2840893"/>
                  <a:gd name="connsiteY216" fmla="*/ 1513997 h 1744789"/>
                  <a:gd name="connsiteX217" fmla="*/ 2833622 w 2840893"/>
                  <a:gd name="connsiteY217" fmla="*/ 1524013 h 1744789"/>
                  <a:gd name="connsiteX218" fmla="*/ 2832041 w 2840893"/>
                  <a:gd name="connsiteY218" fmla="*/ 1531041 h 1744789"/>
                  <a:gd name="connsiteX219" fmla="*/ 2831690 w 2840893"/>
                  <a:gd name="connsiteY219" fmla="*/ 1560384 h 1744789"/>
                  <a:gd name="connsiteX220" fmla="*/ 2831690 w 2840893"/>
                  <a:gd name="connsiteY220" fmla="*/ 1591836 h 1744789"/>
                  <a:gd name="connsiteX221" fmla="*/ 2829318 w 2840893"/>
                  <a:gd name="connsiteY221" fmla="*/ 1605190 h 1744789"/>
                  <a:gd name="connsiteX222" fmla="*/ 2829142 w 2840893"/>
                  <a:gd name="connsiteY222" fmla="*/ 1627944 h 1744789"/>
                  <a:gd name="connsiteX223" fmla="*/ 2825364 w 2840893"/>
                  <a:gd name="connsiteY223" fmla="*/ 1660977 h 1744789"/>
                  <a:gd name="connsiteX224" fmla="*/ 2825364 w 2840893"/>
                  <a:gd name="connsiteY224" fmla="*/ 1666336 h 1744789"/>
                  <a:gd name="connsiteX225" fmla="*/ 2826330 w 2840893"/>
                  <a:gd name="connsiteY225" fmla="*/ 1680217 h 1744789"/>
                  <a:gd name="connsiteX226" fmla="*/ 2821411 w 2840893"/>
                  <a:gd name="connsiteY226" fmla="*/ 1714831 h 1744789"/>
                  <a:gd name="connsiteX227" fmla="*/ 2821323 w 2840893"/>
                  <a:gd name="connsiteY227" fmla="*/ 1723968 h 1744789"/>
                  <a:gd name="connsiteX228" fmla="*/ 2805685 w 2840893"/>
                  <a:gd name="connsiteY228" fmla="*/ 1737058 h 1744789"/>
                  <a:gd name="connsiteX229" fmla="*/ 2782052 w 2840893"/>
                  <a:gd name="connsiteY229" fmla="*/ 1737146 h 1744789"/>
                  <a:gd name="connsiteX230" fmla="*/ 2774145 w 2840893"/>
                  <a:gd name="connsiteY230" fmla="*/ 1730908 h 1744789"/>
                  <a:gd name="connsiteX231" fmla="*/ 2773794 w 2840893"/>
                  <a:gd name="connsiteY231" fmla="*/ 1711844 h 1744789"/>
                  <a:gd name="connsiteX232" fmla="*/ 2774233 w 2840893"/>
                  <a:gd name="connsiteY232" fmla="*/ 1699017 h 1744789"/>
                  <a:gd name="connsiteX233" fmla="*/ 2777132 w 2840893"/>
                  <a:gd name="connsiteY233" fmla="*/ 1685049 h 1744789"/>
                  <a:gd name="connsiteX234" fmla="*/ 2776957 w 2840893"/>
                  <a:gd name="connsiteY234" fmla="*/ 1668181 h 1744789"/>
                  <a:gd name="connsiteX235" fmla="*/ 2784864 w 2840893"/>
                  <a:gd name="connsiteY235" fmla="*/ 1641298 h 1744789"/>
                  <a:gd name="connsiteX236" fmla="*/ 2785391 w 2840893"/>
                  <a:gd name="connsiteY236" fmla="*/ 1636466 h 1744789"/>
                  <a:gd name="connsiteX237" fmla="*/ 2784249 w 2840893"/>
                  <a:gd name="connsiteY237" fmla="*/ 1607386 h 1744789"/>
                  <a:gd name="connsiteX238" fmla="*/ 2784424 w 2840893"/>
                  <a:gd name="connsiteY238" fmla="*/ 1598513 h 1744789"/>
                  <a:gd name="connsiteX239" fmla="*/ 2786445 w 2840893"/>
                  <a:gd name="connsiteY239" fmla="*/ 1584193 h 1744789"/>
                  <a:gd name="connsiteX240" fmla="*/ 2786884 w 2840893"/>
                  <a:gd name="connsiteY240" fmla="*/ 1578218 h 1744789"/>
                  <a:gd name="connsiteX241" fmla="*/ 2786621 w 2840893"/>
                  <a:gd name="connsiteY241" fmla="*/ 1541056 h 1744789"/>
                  <a:gd name="connsiteX242" fmla="*/ 2789695 w 2840893"/>
                  <a:gd name="connsiteY242" fmla="*/ 1541935 h 1744789"/>
                  <a:gd name="connsiteX243" fmla="*/ 2787236 w 2840893"/>
                  <a:gd name="connsiteY243" fmla="*/ 1540441 h 1744789"/>
                  <a:gd name="connsiteX244" fmla="*/ 2784776 w 2840893"/>
                  <a:gd name="connsiteY244" fmla="*/ 1519269 h 1744789"/>
                  <a:gd name="connsiteX245" fmla="*/ 2787587 w 2840893"/>
                  <a:gd name="connsiteY245" fmla="*/ 1500907 h 1744789"/>
                  <a:gd name="connsiteX246" fmla="*/ 2784776 w 2840893"/>
                  <a:gd name="connsiteY246" fmla="*/ 1481667 h 1744789"/>
                  <a:gd name="connsiteX247" fmla="*/ 2783721 w 2840893"/>
                  <a:gd name="connsiteY247" fmla="*/ 1476923 h 1744789"/>
                  <a:gd name="connsiteX248" fmla="*/ 2788553 w 2840893"/>
                  <a:gd name="connsiteY248" fmla="*/ 1477450 h 1744789"/>
                  <a:gd name="connsiteX249" fmla="*/ 2791980 w 2840893"/>
                  <a:gd name="connsiteY249" fmla="*/ 1476747 h 1744789"/>
                  <a:gd name="connsiteX250" fmla="*/ 2790047 w 2840893"/>
                  <a:gd name="connsiteY250" fmla="*/ 1473936 h 1744789"/>
                  <a:gd name="connsiteX251" fmla="*/ 2784424 w 2840893"/>
                  <a:gd name="connsiteY251" fmla="*/ 1459177 h 1744789"/>
                  <a:gd name="connsiteX252" fmla="*/ 2779241 w 2840893"/>
                  <a:gd name="connsiteY252" fmla="*/ 1407607 h 1744789"/>
                  <a:gd name="connsiteX253" fmla="*/ 2781261 w 2840893"/>
                  <a:gd name="connsiteY253" fmla="*/ 1377736 h 1744789"/>
                  <a:gd name="connsiteX254" fmla="*/ 2776429 w 2840893"/>
                  <a:gd name="connsiteY254" fmla="*/ 1360693 h 1744789"/>
                  <a:gd name="connsiteX255" fmla="*/ 2775288 w 2840893"/>
                  <a:gd name="connsiteY255" fmla="*/ 1357003 h 1744789"/>
                  <a:gd name="connsiteX256" fmla="*/ 2778802 w 2840893"/>
                  <a:gd name="connsiteY256" fmla="*/ 1357881 h 1744789"/>
                  <a:gd name="connsiteX257" fmla="*/ 2783282 w 2840893"/>
                  <a:gd name="connsiteY257" fmla="*/ 1359463 h 1744789"/>
                  <a:gd name="connsiteX258" fmla="*/ 2780998 w 2840893"/>
                  <a:gd name="connsiteY258" fmla="*/ 1354894 h 1744789"/>
                  <a:gd name="connsiteX259" fmla="*/ 2773882 w 2840893"/>
                  <a:gd name="connsiteY259" fmla="*/ 1335479 h 1744789"/>
                  <a:gd name="connsiteX260" fmla="*/ 2767205 w 2840893"/>
                  <a:gd name="connsiteY260" fmla="*/ 1293748 h 1744789"/>
                  <a:gd name="connsiteX261" fmla="*/ 2766239 w 2840893"/>
                  <a:gd name="connsiteY261" fmla="*/ 1291552 h 1744789"/>
                  <a:gd name="connsiteX262" fmla="*/ 2760879 w 2840893"/>
                  <a:gd name="connsiteY262" fmla="*/ 1255268 h 1744789"/>
                  <a:gd name="connsiteX263" fmla="*/ 2757717 w 2840893"/>
                  <a:gd name="connsiteY263" fmla="*/ 1242178 h 1744789"/>
                  <a:gd name="connsiteX264" fmla="*/ 2756750 w 2840893"/>
                  <a:gd name="connsiteY264" fmla="*/ 1234183 h 1744789"/>
                  <a:gd name="connsiteX265" fmla="*/ 2759386 w 2840893"/>
                  <a:gd name="connsiteY265" fmla="*/ 1231372 h 1744789"/>
                  <a:gd name="connsiteX266" fmla="*/ 2760967 w 2840893"/>
                  <a:gd name="connsiteY266" fmla="*/ 1234007 h 1744789"/>
                  <a:gd name="connsiteX267" fmla="*/ 2763603 w 2840893"/>
                  <a:gd name="connsiteY267" fmla="*/ 1239454 h 1744789"/>
                  <a:gd name="connsiteX268" fmla="*/ 2764921 w 2840893"/>
                  <a:gd name="connsiteY268" fmla="*/ 1241563 h 1744789"/>
                  <a:gd name="connsiteX269" fmla="*/ 2766151 w 2840893"/>
                  <a:gd name="connsiteY269" fmla="*/ 1239454 h 1744789"/>
                  <a:gd name="connsiteX270" fmla="*/ 2761934 w 2840893"/>
                  <a:gd name="connsiteY270" fmla="*/ 1228121 h 1744789"/>
                  <a:gd name="connsiteX271" fmla="*/ 2753588 w 2840893"/>
                  <a:gd name="connsiteY271" fmla="*/ 1201765 h 1744789"/>
                  <a:gd name="connsiteX272" fmla="*/ 2752094 w 2840893"/>
                  <a:gd name="connsiteY272" fmla="*/ 1192540 h 1744789"/>
                  <a:gd name="connsiteX273" fmla="*/ 2742342 w 2840893"/>
                  <a:gd name="connsiteY273" fmla="*/ 1166360 h 1744789"/>
                  <a:gd name="connsiteX274" fmla="*/ 2732678 w 2840893"/>
                  <a:gd name="connsiteY274" fmla="*/ 1132273 h 1744789"/>
                  <a:gd name="connsiteX275" fmla="*/ 2723893 w 2840893"/>
                  <a:gd name="connsiteY275" fmla="*/ 1098010 h 1744789"/>
                  <a:gd name="connsiteX276" fmla="*/ 2715898 w 2840893"/>
                  <a:gd name="connsiteY276" fmla="*/ 1067173 h 1744789"/>
                  <a:gd name="connsiteX277" fmla="*/ 2715635 w 2840893"/>
                  <a:gd name="connsiteY277" fmla="*/ 1059618 h 1744789"/>
                  <a:gd name="connsiteX278" fmla="*/ 2714053 w 2840893"/>
                  <a:gd name="connsiteY278" fmla="*/ 1051799 h 1744789"/>
                  <a:gd name="connsiteX279" fmla="*/ 2713175 w 2840893"/>
                  <a:gd name="connsiteY279" fmla="*/ 1050832 h 1744789"/>
                  <a:gd name="connsiteX280" fmla="*/ 2711506 w 2840893"/>
                  <a:gd name="connsiteY280" fmla="*/ 1036688 h 1744789"/>
                  <a:gd name="connsiteX281" fmla="*/ 2701227 w 2840893"/>
                  <a:gd name="connsiteY281" fmla="*/ 1026936 h 1744789"/>
                  <a:gd name="connsiteX282" fmla="*/ 2696043 w 2840893"/>
                  <a:gd name="connsiteY282" fmla="*/ 1003567 h 1744789"/>
                  <a:gd name="connsiteX283" fmla="*/ 2699030 w 2840893"/>
                  <a:gd name="connsiteY283" fmla="*/ 994869 h 1744789"/>
                  <a:gd name="connsiteX284" fmla="*/ 2693759 w 2840893"/>
                  <a:gd name="connsiteY284" fmla="*/ 992761 h 1744789"/>
                  <a:gd name="connsiteX285" fmla="*/ 2695341 w 2840893"/>
                  <a:gd name="connsiteY285" fmla="*/ 1000316 h 1744789"/>
                  <a:gd name="connsiteX286" fmla="*/ 2695341 w 2840893"/>
                  <a:gd name="connsiteY286" fmla="*/ 1002864 h 1744789"/>
                  <a:gd name="connsiteX287" fmla="*/ 2690421 w 2840893"/>
                  <a:gd name="connsiteY287" fmla="*/ 996714 h 1744789"/>
                  <a:gd name="connsiteX288" fmla="*/ 2687522 w 2840893"/>
                  <a:gd name="connsiteY288" fmla="*/ 980198 h 1744789"/>
                  <a:gd name="connsiteX289" fmla="*/ 2677243 w 2840893"/>
                  <a:gd name="connsiteY289" fmla="*/ 964823 h 1744789"/>
                  <a:gd name="connsiteX290" fmla="*/ 2666700 w 2840893"/>
                  <a:gd name="connsiteY290" fmla="*/ 940400 h 1744789"/>
                  <a:gd name="connsiteX291" fmla="*/ 2667227 w 2840893"/>
                  <a:gd name="connsiteY291" fmla="*/ 935480 h 1744789"/>
                  <a:gd name="connsiteX292" fmla="*/ 2670917 w 2840893"/>
                  <a:gd name="connsiteY292" fmla="*/ 937764 h 1744789"/>
                  <a:gd name="connsiteX293" fmla="*/ 2674695 w 2840893"/>
                  <a:gd name="connsiteY293" fmla="*/ 941367 h 1744789"/>
                  <a:gd name="connsiteX294" fmla="*/ 2676452 w 2840893"/>
                  <a:gd name="connsiteY294" fmla="*/ 941806 h 1744789"/>
                  <a:gd name="connsiteX295" fmla="*/ 2677067 w 2840893"/>
                  <a:gd name="connsiteY295" fmla="*/ 939522 h 1744789"/>
                  <a:gd name="connsiteX296" fmla="*/ 2672938 w 2840893"/>
                  <a:gd name="connsiteY296" fmla="*/ 932230 h 1744789"/>
                  <a:gd name="connsiteX297" fmla="*/ 2663450 w 2840893"/>
                  <a:gd name="connsiteY297" fmla="*/ 926871 h 1744789"/>
                  <a:gd name="connsiteX298" fmla="*/ 2658618 w 2840893"/>
                  <a:gd name="connsiteY298" fmla="*/ 918788 h 1744789"/>
                  <a:gd name="connsiteX299" fmla="*/ 2656158 w 2840893"/>
                  <a:gd name="connsiteY299" fmla="*/ 901481 h 1744789"/>
                  <a:gd name="connsiteX300" fmla="*/ 2654928 w 2840893"/>
                  <a:gd name="connsiteY300" fmla="*/ 898230 h 1744789"/>
                  <a:gd name="connsiteX301" fmla="*/ 2641311 w 2840893"/>
                  <a:gd name="connsiteY301" fmla="*/ 878990 h 1744789"/>
                  <a:gd name="connsiteX302" fmla="*/ 2633140 w 2840893"/>
                  <a:gd name="connsiteY302" fmla="*/ 865461 h 1744789"/>
                  <a:gd name="connsiteX303" fmla="*/ 2632437 w 2840893"/>
                  <a:gd name="connsiteY303" fmla="*/ 854567 h 1744789"/>
                  <a:gd name="connsiteX304" fmla="*/ 2630592 w 2840893"/>
                  <a:gd name="connsiteY304" fmla="*/ 850438 h 1744789"/>
                  <a:gd name="connsiteX305" fmla="*/ 2619611 w 2840893"/>
                  <a:gd name="connsiteY305" fmla="*/ 828914 h 1744789"/>
                  <a:gd name="connsiteX306" fmla="*/ 2614691 w 2840893"/>
                  <a:gd name="connsiteY306" fmla="*/ 820480 h 1744789"/>
                  <a:gd name="connsiteX307" fmla="*/ 2600722 w 2840893"/>
                  <a:gd name="connsiteY307" fmla="*/ 796320 h 1744789"/>
                  <a:gd name="connsiteX308" fmla="*/ 2584821 w 2840893"/>
                  <a:gd name="connsiteY308" fmla="*/ 772775 h 1744789"/>
                  <a:gd name="connsiteX309" fmla="*/ 2580076 w 2840893"/>
                  <a:gd name="connsiteY309" fmla="*/ 754502 h 1744789"/>
                  <a:gd name="connsiteX310" fmla="*/ 2578758 w 2840893"/>
                  <a:gd name="connsiteY310" fmla="*/ 751427 h 1744789"/>
                  <a:gd name="connsiteX311" fmla="*/ 2560573 w 2840893"/>
                  <a:gd name="connsiteY311" fmla="*/ 732977 h 1744789"/>
                  <a:gd name="connsiteX312" fmla="*/ 2542036 w 2840893"/>
                  <a:gd name="connsiteY312" fmla="*/ 697748 h 1744789"/>
                  <a:gd name="connsiteX313" fmla="*/ 2531317 w 2840893"/>
                  <a:gd name="connsiteY313" fmla="*/ 682549 h 1744789"/>
                  <a:gd name="connsiteX314" fmla="*/ 2521917 w 2840893"/>
                  <a:gd name="connsiteY314" fmla="*/ 668141 h 1744789"/>
                  <a:gd name="connsiteX315" fmla="*/ 2512956 w 2840893"/>
                  <a:gd name="connsiteY315" fmla="*/ 658917 h 1744789"/>
                  <a:gd name="connsiteX316" fmla="*/ 2509618 w 2840893"/>
                  <a:gd name="connsiteY316" fmla="*/ 653909 h 1744789"/>
                  <a:gd name="connsiteX317" fmla="*/ 2501799 w 2840893"/>
                  <a:gd name="connsiteY317" fmla="*/ 639940 h 1744789"/>
                  <a:gd name="connsiteX318" fmla="*/ 2486249 w 2840893"/>
                  <a:gd name="connsiteY318" fmla="*/ 621403 h 1744789"/>
                  <a:gd name="connsiteX319" fmla="*/ 2486776 w 2840893"/>
                  <a:gd name="connsiteY319" fmla="*/ 612266 h 1744789"/>
                  <a:gd name="connsiteX320" fmla="*/ 2486073 w 2840893"/>
                  <a:gd name="connsiteY320" fmla="*/ 607171 h 1744789"/>
                  <a:gd name="connsiteX321" fmla="*/ 2464812 w 2840893"/>
                  <a:gd name="connsiteY321" fmla="*/ 592236 h 1744789"/>
                  <a:gd name="connsiteX322" fmla="*/ 2441531 w 2840893"/>
                  <a:gd name="connsiteY322" fmla="*/ 563947 h 1744789"/>
                  <a:gd name="connsiteX323" fmla="*/ 2438895 w 2840893"/>
                  <a:gd name="connsiteY323" fmla="*/ 561135 h 1744789"/>
                  <a:gd name="connsiteX324" fmla="*/ 2439423 w 2840893"/>
                  <a:gd name="connsiteY324" fmla="*/ 554986 h 1744789"/>
                  <a:gd name="connsiteX325" fmla="*/ 2443112 w 2840893"/>
                  <a:gd name="connsiteY325" fmla="*/ 557621 h 1744789"/>
                  <a:gd name="connsiteX326" fmla="*/ 2445924 w 2840893"/>
                  <a:gd name="connsiteY326" fmla="*/ 559027 h 1744789"/>
                  <a:gd name="connsiteX327" fmla="*/ 2446099 w 2840893"/>
                  <a:gd name="connsiteY327" fmla="*/ 555601 h 1744789"/>
                  <a:gd name="connsiteX328" fmla="*/ 2432921 w 2840893"/>
                  <a:gd name="connsiteY328" fmla="*/ 549539 h 1744789"/>
                  <a:gd name="connsiteX329" fmla="*/ 2425366 w 2840893"/>
                  <a:gd name="connsiteY329" fmla="*/ 544004 h 1744789"/>
                  <a:gd name="connsiteX330" fmla="*/ 2407268 w 2840893"/>
                  <a:gd name="connsiteY330" fmla="*/ 521425 h 1744789"/>
                  <a:gd name="connsiteX331" fmla="*/ 2396638 w 2840893"/>
                  <a:gd name="connsiteY331" fmla="*/ 510532 h 1744789"/>
                  <a:gd name="connsiteX332" fmla="*/ 2389434 w 2840893"/>
                  <a:gd name="connsiteY332" fmla="*/ 501834 h 1744789"/>
                  <a:gd name="connsiteX333" fmla="*/ 2380121 w 2840893"/>
                  <a:gd name="connsiteY333" fmla="*/ 489974 h 1744789"/>
                  <a:gd name="connsiteX334" fmla="*/ 2373796 w 2840893"/>
                  <a:gd name="connsiteY334" fmla="*/ 483824 h 1744789"/>
                  <a:gd name="connsiteX335" fmla="*/ 2353853 w 2840893"/>
                  <a:gd name="connsiteY335" fmla="*/ 465726 h 1744789"/>
                  <a:gd name="connsiteX336" fmla="*/ 2353238 w 2840893"/>
                  <a:gd name="connsiteY336" fmla="*/ 457995 h 1744789"/>
                  <a:gd name="connsiteX337" fmla="*/ 2349548 w 2840893"/>
                  <a:gd name="connsiteY337" fmla="*/ 452548 h 1744789"/>
                  <a:gd name="connsiteX338" fmla="*/ 2335052 w 2840893"/>
                  <a:gd name="connsiteY338" fmla="*/ 444993 h 1744789"/>
                  <a:gd name="connsiteX339" fmla="*/ 2326179 w 2840893"/>
                  <a:gd name="connsiteY339" fmla="*/ 435856 h 1744789"/>
                  <a:gd name="connsiteX340" fmla="*/ 2301580 w 2840893"/>
                  <a:gd name="connsiteY340" fmla="*/ 416265 h 1744789"/>
                  <a:gd name="connsiteX341" fmla="*/ 2298769 w 2840893"/>
                  <a:gd name="connsiteY341" fmla="*/ 410905 h 1744789"/>
                  <a:gd name="connsiteX342" fmla="*/ 2297890 w 2840893"/>
                  <a:gd name="connsiteY342" fmla="*/ 408094 h 1744789"/>
                  <a:gd name="connsiteX343" fmla="*/ 2300350 w 2840893"/>
                  <a:gd name="connsiteY343" fmla="*/ 407831 h 1744789"/>
                  <a:gd name="connsiteX344" fmla="*/ 2304567 w 2840893"/>
                  <a:gd name="connsiteY344" fmla="*/ 410290 h 1744789"/>
                  <a:gd name="connsiteX345" fmla="*/ 2309487 w 2840893"/>
                  <a:gd name="connsiteY345" fmla="*/ 409675 h 1744789"/>
                  <a:gd name="connsiteX346" fmla="*/ 2306851 w 2840893"/>
                  <a:gd name="connsiteY346" fmla="*/ 406074 h 1744789"/>
                  <a:gd name="connsiteX347" fmla="*/ 2293849 w 2840893"/>
                  <a:gd name="connsiteY347" fmla="*/ 402735 h 1744789"/>
                  <a:gd name="connsiteX348" fmla="*/ 2283218 w 2840893"/>
                  <a:gd name="connsiteY348" fmla="*/ 396234 h 1744789"/>
                  <a:gd name="connsiteX349" fmla="*/ 2263539 w 2840893"/>
                  <a:gd name="connsiteY349" fmla="*/ 378575 h 1744789"/>
                  <a:gd name="connsiteX350" fmla="*/ 2250010 w 2840893"/>
                  <a:gd name="connsiteY350" fmla="*/ 367242 h 1744789"/>
                  <a:gd name="connsiteX351" fmla="*/ 2237798 w 2840893"/>
                  <a:gd name="connsiteY351" fmla="*/ 352834 h 1744789"/>
                  <a:gd name="connsiteX352" fmla="*/ 2233845 w 2840893"/>
                  <a:gd name="connsiteY352" fmla="*/ 350199 h 1744789"/>
                  <a:gd name="connsiteX353" fmla="*/ 2210739 w 2840893"/>
                  <a:gd name="connsiteY353" fmla="*/ 336230 h 1744789"/>
                  <a:gd name="connsiteX354" fmla="*/ 2202569 w 2840893"/>
                  <a:gd name="connsiteY354" fmla="*/ 330607 h 1744789"/>
                  <a:gd name="connsiteX355" fmla="*/ 2198264 w 2840893"/>
                  <a:gd name="connsiteY355" fmla="*/ 328674 h 1744789"/>
                  <a:gd name="connsiteX356" fmla="*/ 2169184 w 2840893"/>
                  <a:gd name="connsiteY356" fmla="*/ 307414 h 1744789"/>
                  <a:gd name="connsiteX357" fmla="*/ 2160311 w 2840893"/>
                  <a:gd name="connsiteY357" fmla="*/ 292742 h 1744789"/>
                  <a:gd name="connsiteX358" fmla="*/ 2156445 w 2840893"/>
                  <a:gd name="connsiteY358" fmla="*/ 290194 h 1744789"/>
                  <a:gd name="connsiteX359" fmla="*/ 2147309 w 2840893"/>
                  <a:gd name="connsiteY359" fmla="*/ 291073 h 1744789"/>
                  <a:gd name="connsiteX360" fmla="*/ 2102943 w 2840893"/>
                  <a:gd name="connsiteY360" fmla="*/ 262169 h 1744789"/>
                  <a:gd name="connsiteX361" fmla="*/ 2097847 w 2840893"/>
                  <a:gd name="connsiteY361" fmla="*/ 256722 h 1744789"/>
                  <a:gd name="connsiteX362" fmla="*/ 2105315 w 2840893"/>
                  <a:gd name="connsiteY362" fmla="*/ 255668 h 1744789"/>
                  <a:gd name="connsiteX363" fmla="*/ 2107950 w 2840893"/>
                  <a:gd name="connsiteY363" fmla="*/ 255580 h 1744789"/>
                  <a:gd name="connsiteX364" fmla="*/ 2110322 w 2840893"/>
                  <a:gd name="connsiteY364" fmla="*/ 253911 h 1744789"/>
                  <a:gd name="connsiteX365" fmla="*/ 2108126 w 2840893"/>
                  <a:gd name="connsiteY365" fmla="*/ 253120 h 1744789"/>
                  <a:gd name="connsiteX366" fmla="*/ 2090467 w 2840893"/>
                  <a:gd name="connsiteY366" fmla="*/ 252944 h 1744789"/>
                  <a:gd name="connsiteX367" fmla="*/ 2086338 w 2840893"/>
                  <a:gd name="connsiteY367" fmla="*/ 250836 h 1744789"/>
                  <a:gd name="connsiteX368" fmla="*/ 2077026 w 2840893"/>
                  <a:gd name="connsiteY368" fmla="*/ 241611 h 1744789"/>
                  <a:gd name="connsiteX369" fmla="*/ 2062793 w 2840893"/>
                  <a:gd name="connsiteY369" fmla="*/ 234407 h 1744789"/>
                  <a:gd name="connsiteX370" fmla="*/ 2051899 w 2840893"/>
                  <a:gd name="connsiteY370" fmla="*/ 229487 h 1744789"/>
                  <a:gd name="connsiteX371" fmla="*/ 2004283 w 2840893"/>
                  <a:gd name="connsiteY371" fmla="*/ 205152 h 1744789"/>
                  <a:gd name="connsiteX372" fmla="*/ 1984076 w 2840893"/>
                  <a:gd name="connsiteY372" fmla="*/ 190656 h 1744789"/>
                  <a:gd name="connsiteX373" fmla="*/ 1985745 w 2840893"/>
                  <a:gd name="connsiteY373" fmla="*/ 187581 h 1744789"/>
                  <a:gd name="connsiteX374" fmla="*/ 1985131 w 2840893"/>
                  <a:gd name="connsiteY374" fmla="*/ 184946 h 1744789"/>
                  <a:gd name="connsiteX375" fmla="*/ 1966242 w 2840893"/>
                  <a:gd name="connsiteY375" fmla="*/ 184770 h 1744789"/>
                  <a:gd name="connsiteX376" fmla="*/ 1961586 w 2840893"/>
                  <a:gd name="connsiteY376" fmla="*/ 183803 h 1744789"/>
                  <a:gd name="connsiteX377" fmla="*/ 1964397 w 2840893"/>
                  <a:gd name="connsiteY377" fmla="*/ 179674 h 1744789"/>
                  <a:gd name="connsiteX378" fmla="*/ 1966594 w 2840893"/>
                  <a:gd name="connsiteY378" fmla="*/ 175809 h 1744789"/>
                  <a:gd name="connsiteX379" fmla="*/ 1962289 w 2840893"/>
                  <a:gd name="connsiteY379" fmla="*/ 175018 h 1744789"/>
                  <a:gd name="connsiteX380" fmla="*/ 1944015 w 2840893"/>
                  <a:gd name="connsiteY380" fmla="*/ 172207 h 1744789"/>
                  <a:gd name="connsiteX381" fmla="*/ 1918450 w 2840893"/>
                  <a:gd name="connsiteY381" fmla="*/ 161313 h 1744789"/>
                  <a:gd name="connsiteX382" fmla="*/ 1882517 w 2840893"/>
                  <a:gd name="connsiteY382" fmla="*/ 146905 h 1744789"/>
                  <a:gd name="connsiteX383" fmla="*/ 1869954 w 2840893"/>
                  <a:gd name="connsiteY383" fmla="*/ 145411 h 1744789"/>
                  <a:gd name="connsiteX384" fmla="*/ 1864771 w 2840893"/>
                  <a:gd name="connsiteY384" fmla="*/ 142073 h 1744789"/>
                  <a:gd name="connsiteX385" fmla="*/ 1869603 w 2840893"/>
                  <a:gd name="connsiteY385" fmla="*/ 140316 h 1744789"/>
                  <a:gd name="connsiteX386" fmla="*/ 1871799 w 2840893"/>
                  <a:gd name="connsiteY386" fmla="*/ 139349 h 1744789"/>
                  <a:gd name="connsiteX387" fmla="*/ 1870569 w 2840893"/>
                  <a:gd name="connsiteY387" fmla="*/ 137768 h 1744789"/>
                  <a:gd name="connsiteX388" fmla="*/ 1855195 w 2840893"/>
                  <a:gd name="connsiteY388" fmla="*/ 136538 h 1744789"/>
                  <a:gd name="connsiteX389" fmla="*/ 1836131 w 2840893"/>
                  <a:gd name="connsiteY389" fmla="*/ 131267 h 1744789"/>
                  <a:gd name="connsiteX390" fmla="*/ 1824797 w 2840893"/>
                  <a:gd name="connsiteY390" fmla="*/ 123448 h 1744789"/>
                  <a:gd name="connsiteX391" fmla="*/ 1820493 w 2840893"/>
                  <a:gd name="connsiteY391" fmla="*/ 122042 h 1744789"/>
                  <a:gd name="connsiteX392" fmla="*/ 1789480 w 2840893"/>
                  <a:gd name="connsiteY392" fmla="*/ 114399 h 1744789"/>
                  <a:gd name="connsiteX393" fmla="*/ 1777269 w 2840893"/>
                  <a:gd name="connsiteY393" fmla="*/ 112290 h 1744789"/>
                  <a:gd name="connsiteX394" fmla="*/ 1772788 w 2840893"/>
                  <a:gd name="connsiteY394" fmla="*/ 110533 h 1744789"/>
                  <a:gd name="connsiteX395" fmla="*/ 1776654 w 2840893"/>
                  <a:gd name="connsiteY395" fmla="*/ 108688 h 1744789"/>
                  <a:gd name="connsiteX396" fmla="*/ 1779641 w 2840893"/>
                  <a:gd name="connsiteY396" fmla="*/ 106316 h 1744789"/>
                  <a:gd name="connsiteX397" fmla="*/ 1782013 w 2840893"/>
                  <a:gd name="connsiteY397" fmla="*/ 104032 h 1744789"/>
                  <a:gd name="connsiteX398" fmla="*/ 1777356 w 2840893"/>
                  <a:gd name="connsiteY398" fmla="*/ 102802 h 1744789"/>
                  <a:gd name="connsiteX399" fmla="*/ 1775160 w 2840893"/>
                  <a:gd name="connsiteY399" fmla="*/ 103681 h 1744789"/>
                  <a:gd name="connsiteX400" fmla="*/ 1745026 w 2840893"/>
                  <a:gd name="connsiteY400" fmla="*/ 98322 h 1744789"/>
                  <a:gd name="connsiteX401" fmla="*/ 1737559 w 2840893"/>
                  <a:gd name="connsiteY401" fmla="*/ 97267 h 1744789"/>
                  <a:gd name="connsiteX402" fmla="*/ 1718231 w 2840893"/>
                  <a:gd name="connsiteY402" fmla="*/ 95423 h 1744789"/>
                  <a:gd name="connsiteX403" fmla="*/ 1698552 w 2840893"/>
                  <a:gd name="connsiteY403" fmla="*/ 86286 h 1744789"/>
                  <a:gd name="connsiteX404" fmla="*/ 1695125 w 2840893"/>
                  <a:gd name="connsiteY404" fmla="*/ 85407 h 1744789"/>
                  <a:gd name="connsiteX405" fmla="*/ 1652428 w 2840893"/>
                  <a:gd name="connsiteY405" fmla="*/ 82596 h 1744789"/>
                  <a:gd name="connsiteX406" fmla="*/ 1649266 w 2840893"/>
                  <a:gd name="connsiteY406" fmla="*/ 81278 h 1744789"/>
                  <a:gd name="connsiteX407" fmla="*/ 1653658 w 2840893"/>
                  <a:gd name="connsiteY407" fmla="*/ 79345 h 1744789"/>
                  <a:gd name="connsiteX408" fmla="*/ 1654185 w 2840893"/>
                  <a:gd name="connsiteY408" fmla="*/ 75919 h 1744789"/>
                  <a:gd name="connsiteX409" fmla="*/ 1651374 w 2840893"/>
                  <a:gd name="connsiteY409" fmla="*/ 76622 h 1744789"/>
                  <a:gd name="connsiteX410" fmla="*/ 1618517 w 2840893"/>
                  <a:gd name="connsiteY410" fmla="*/ 77325 h 1744789"/>
                  <a:gd name="connsiteX411" fmla="*/ 1610171 w 2840893"/>
                  <a:gd name="connsiteY411" fmla="*/ 73371 h 1744789"/>
                  <a:gd name="connsiteX412" fmla="*/ 1601385 w 2840893"/>
                  <a:gd name="connsiteY412" fmla="*/ 71087 h 1744789"/>
                  <a:gd name="connsiteX413" fmla="*/ 1574326 w 2840893"/>
                  <a:gd name="connsiteY413" fmla="*/ 69154 h 1744789"/>
                  <a:gd name="connsiteX414" fmla="*/ 1557898 w 2840893"/>
                  <a:gd name="connsiteY414" fmla="*/ 64498 h 1744789"/>
                  <a:gd name="connsiteX415" fmla="*/ 1551045 w 2840893"/>
                  <a:gd name="connsiteY415" fmla="*/ 66782 h 1744789"/>
                  <a:gd name="connsiteX416" fmla="*/ 1547355 w 2840893"/>
                  <a:gd name="connsiteY416" fmla="*/ 68803 h 1744789"/>
                  <a:gd name="connsiteX417" fmla="*/ 1548234 w 2840893"/>
                  <a:gd name="connsiteY417" fmla="*/ 64322 h 1744789"/>
                  <a:gd name="connsiteX418" fmla="*/ 1548849 w 2840893"/>
                  <a:gd name="connsiteY418" fmla="*/ 59842 h 1744789"/>
                  <a:gd name="connsiteX419" fmla="*/ 1544456 w 2840893"/>
                  <a:gd name="connsiteY419" fmla="*/ 60369 h 1744789"/>
                  <a:gd name="connsiteX420" fmla="*/ 1525655 w 2840893"/>
                  <a:gd name="connsiteY420" fmla="*/ 62917 h 1744789"/>
                  <a:gd name="connsiteX421" fmla="*/ 1518276 w 2840893"/>
                  <a:gd name="connsiteY421" fmla="*/ 61862 h 1744789"/>
                  <a:gd name="connsiteX422" fmla="*/ 1481114 w 2840893"/>
                  <a:gd name="connsiteY422" fmla="*/ 61599 h 1744789"/>
                  <a:gd name="connsiteX423" fmla="*/ 1456602 w 2840893"/>
                  <a:gd name="connsiteY423" fmla="*/ 57382 h 1744789"/>
                  <a:gd name="connsiteX424" fmla="*/ 1442546 w 2840893"/>
                  <a:gd name="connsiteY424" fmla="*/ 59578 h 1744789"/>
                  <a:gd name="connsiteX425" fmla="*/ 1437275 w 2840893"/>
                  <a:gd name="connsiteY425" fmla="*/ 60984 h 1744789"/>
                  <a:gd name="connsiteX426" fmla="*/ 1437977 w 2840893"/>
                  <a:gd name="connsiteY426" fmla="*/ 56503 h 1744789"/>
                  <a:gd name="connsiteX427" fmla="*/ 1439295 w 2840893"/>
                  <a:gd name="connsiteY427" fmla="*/ 51847 h 1744789"/>
                  <a:gd name="connsiteX428" fmla="*/ 1438856 w 2840893"/>
                  <a:gd name="connsiteY428" fmla="*/ 49475 h 1744789"/>
                  <a:gd name="connsiteX429" fmla="*/ 1436747 w 2840893"/>
                  <a:gd name="connsiteY429" fmla="*/ 50969 h 1744789"/>
                  <a:gd name="connsiteX430" fmla="*/ 1415662 w 2840893"/>
                  <a:gd name="connsiteY430" fmla="*/ 59490 h 1744789"/>
                  <a:gd name="connsiteX431" fmla="*/ 1395280 w 2840893"/>
                  <a:gd name="connsiteY431" fmla="*/ 54395 h 1744789"/>
                  <a:gd name="connsiteX432" fmla="*/ 1381927 w 2840893"/>
                  <a:gd name="connsiteY432" fmla="*/ 55537 h 1744789"/>
                  <a:gd name="connsiteX433" fmla="*/ 1362423 w 2840893"/>
                  <a:gd name="connsiteY433" fmla="*/ 59227 h 1744789"/>
                  <a:gd name="connsiteX434" fmla="*/ 1322625 w 2840893"/>
                  <a:gd name="connsiteY434" fmla="*/ 59315 h 1744789"/>
                  <a:gd name="connsiteX435" fmla="*/ 1313928 w 2840893"/>
                  <a:gd name="connsiteY435" fmla="*/ 60281 h 1744789"/>
                  <a:gd name="connsiteX436" fmla="*/ 1297675 w 2840893"/>
                  <a:gd name="connsiteY436" fmla="*/ 58173 h 1744789"/>
                  <a:gd name="connsiteX437" fmla="*/ 1290734 w 2840893"/>
                  <a:gd name="connsiteY437" fmla="*/ 57118 h 1744789"/>
                  <a:gd name="connsiteX438" fmla="*/ 1293721 w 2840893"/>
                  <a:gd name="connsiteY438" fmla="*/ 61775 h 1744789"/>
                  <a:gd name="connsiteX439" fmla="*/ 1294776 w 2840893"/>
                  <a:gd name="connsiteY439" fmla="*/ 63620 h 1744789"/>
                  <a:gd name="connsiteX440" fmla="*/ 1291262 w 2840893"/>
                  <a:gd name="connsiteY440" fmla="*/ 64410 h 1744789"/>
                  <a:gd name="connsiteX441" fmla="*/ 1265169 w 2840893"/>
                  <a:gd name="connsiteY441" fmla="*/ 67046 h 1744789"/>
                  <a:gd name="connsiteX442" fmla="*/ 1235035 w 2840893"/>
                  <a:gd name="connsiteY442" fmla="*/ 66079 h 1744789"/>
                  <a:gd name="connsiteX443" fmla="*/ 1232312 w 2840893"/>
                  <a:gd name="connsiteY443" fmla="*/ 65816 h 1744789"/>
                  <a:gd name="connsiteX444" fmla="*/ 1216937 w 2840893"/>
                  <a:gd name="connsiteY444" fmla="*/ 75041 h 1744789"/>
                  <a:gd name="connsiteX445" fmla="*/ 1189088 w 2840893"/>
                  <a:gd name="connsiteY445" fmla="*/ 72668 h 1744789"/>
                  <a:gd name="connsiteX446" fmla="*/ 1186628 w 2840893"/>
                  <a:gd name="connsiteY446" fmla="*/ 75041 h 1744789"/>
                  <a:gd name="connsiteX447" fmla="*/ 1183465 w 2840893"/>
                  <a:gd name="connsiteY447" fmla="*/ 80312 h 1744789"/>
                  <a:gd name="connsiteX448" fmla="*/ 1155264 w 2840893"/>
                  <a:gd name="connsiteY448" fmla="*/ 85056 h 1744789"/>
                  <a:gd name="connsiteX449" fmla="*/ 1150783 w 2840893"/>
                  <a:gd name="connsiteY449" fmla="*/ 84089 h 1744789"/>
                  <a:gd name="connsiteX450" fmla="*/ 1141295 w 2840893"/>
                  <a:gd name="connsiteY450" fmla="*/ 83826 h 1744789"/>
                  <a:gd name="connsiteX451" fmla="*/ 1110634 w 2840893"/>
                  <a:gd name="connsiteY451" fmla="*/ 95598 h 1744789"/>
                  <a:gd name="connsiteX452" fmla="*/ 1106944 w 2840893"/>
                  <a:gd name="connsiteY452" fmla="*/ 95950 h 1744789"/>
                  <a:gd name="connsiteX453" fmla="*/ 1085947 w 2840893"/>
                  <a:gd name="connsiteY453" fmla="*/ 100430 h 1744789"/>
                  <a:gd name="connsiteX454" fmla="*/ 1070046 w 2840893"/>
                  <a:gd name="connsiteY454" fmla="*/ 101397 h 1744789"/>
                  <a:gd name="connsiteX455" fmla="*/ 1062051 w 2840893"/>
                  <a:gd name="connsiteY455" fmla="*/ 98937 h 1744789"/>
                  <a:gd name="connsiteX456" fmla="*/ 1056955 w 2840893"/>
                  <a:gd name="connsiteY456" fmla="*/ 102275 h 1744789"/>
                  <a:gd name="connsiteX457" fmla="*/ 1060645 w 2840893"/>
                  <a:gd name="connsiteY457" fmla="*/ 104032 h 1744789"/>
                  <a:gd name="connsiteX458" fmla="*/ 1064423 w 2840893"/>
                  <a:gd name="connsiteY458" fmla="*/ 106316 h 1744789"/>
                  <a:gd name="connsiteX459" fmla="*/ 1061348 w 2840893"/>
                  <a:gd name="connsiteY459" fmla="*/ 109216 h 1744789"/>
                  <a:gd name="connsiteX460" fmla="*/ 1027700 w 2840893"/>
                  <a:gd name="connsiteY460" fmla="*/ 119758 h 1744789"/>
                  <a:gd name="connsiteX461" fmla="*/ 1022517 w 2840893"/>
                  <a:gd name="connsiteY461" fmla="*/ 119758 h 1744789"/>
                  <a:gd name="connsiteX462" fmla="*/ 1014346 w 2840893"/>
                  <a:gd name="connsiteY462" fmla="*/ 123448 h 1744789"/>
                  <a:gd name="connsiteX463" fmla="*/ 1009954 w 2840893"/>
                  <a:gd name="connsiteY463" fmla="*/ 127577 h 1744789"/>
                  <a:gd name="connsiteX464" fmla="*/ 972089 w 2840893"/>
                  <a:gd name="connsiteY464" fmla="*/ 133815 h 1744789"/>
                  <a:gd name="connsiteX465" fmla="*/ 968399 w 2840893"/>
                  <a:gd name="connsiteY465" fmla="*/ 135923 h 1744789"/>
                  <a:gd name="connsiteX466" fmla="*/ 970771 w 2840893"/>
                  <a:gd name="connsiteY466" fmla="*/ 138207 h 1744789"/>
                  <a:gd name="connsiteX467" fmla="*/ 970419 w 2840893"/>
                  <a:gd name="connsiteY467" fmla="*/ 140755 h 1744789"/>
                  <a:gd name="connsiteX468" fmla="*/ 941955 w 2840893"/>
                  <a:gd name="connsiteY468" fmla="*/ 151034 h 1744789"/>
                  <a:gd name="connsiteX469" fmla="*/ 914105 w 2840893"/>
                  <a:gd name="connsiteY469" fmla="*/ 163158 h 1744789"/>
                  <a:gd name="connsiteX470" fmla="*/ 887398 w 2840893"/>
                  <a:gd name="connsiteY470" fmla="*/ 174755 h 1744789"/>
                  <a:gd name="connsiteX471" fmla="*/ 880984 w 2840893"/>
                  <a:gd name="connsiteY471" fmla="*/ 174930 h 1744789"/>
                  <a:gd name="connsiteX472" fmla="*/ 878085 w 2840893"/>
                  <a:gd name="connsiteY472" fmla="*/ 178708 h 1744789"/>
                  <a:gd name="connsiteX473" fmla="*/ 873868 w 2840893"/>
                  <a:gd name="connsiteY473" fmla="*/ 182398 h 1744789"/>
                  <a:gd name="connsiteX474" fmla="*/ 855946 w 2840893"/>
                  <a:gd name="connsiteY474" fmla="*/ 187933 h 1744789"/>
                  <a:gd name="connsiteX475" fmla="*/ 828448 w 2840893"/>
                  <a:gd name="connsiteY475" fmla="*/ 203834 h 1744789"/>
                  <a:gd name="connsiteX476" fmla="*/ 815445 w 2840893"/>
                  <a:gd name="connsiteY476" fmla="*/ 210335 h 1744789"/>
                  <a:gd name="connsiteX477" fmla="*/ 783555 w 2840893"/>
                  <a:gd name="connsiteY477" fmla="*/ 228609 h 1744789"/>
                  <a:gd name="connsiteX478" fmla="*/ 772221 w 2840893"/>
                  <a:gd name="connsiteY478" fmla="*/ 232738 h 1744789"/>
                  <a:gd name="connsiteX479" fmla="*/ 762206 w 2840893"/>
                  <a:gd name="connsiteY479" fmla="*/ 240030 h 1744789"/>
                  <a:gd name="connsiteX480" fmla="*/ 742000 w 2840893"/>
                  <a:gd name="connsiteY480" fmla="*/ 248464 h 1744789"/>
                  <a:gd name="connsiteX481" fmla="*/ 735499 w 2840893"/>
                  <a:gd name="connsiteY481" fmla="*/ 248552 h 1744789"/>
                  <a:gd name="connsiteX482" fmla="*/ 731721 w 2840893"/>
                  <a:gd name="connsiteY482" fmla="*/ 251978 h 1744789"/>
                  <a:gd name="connsiteX483" fmla="*/ 735586 w 2840893"/>
                  <a:gd name="connsiteY483" fmla="*/ 253559 h 1744789"/>
                  <a:gd name="connsiteX484" fmla="*/ 741648 w 2840893"/>
                  <a:gd name="connsiteY484" fmla="*/ 254701 h 1744789"/>
                  <a:gd name="connsiteX485" fmla="*/ 737343 w 2840893"/>
                  <a:gd name="connsiteY485" fmla="*/ 259270 h 1744789"/>
                  <a:gd name="connsiteX486" fmla="*/ 718455 w 2840893"/>
                  <a:gd name="connsiteY486" fmla="*/ 270515 h 1744789"/>
                  <a:gd name="connsiteX487" fmla="*/ 693768 w 2840893"/>
                  <a:gd name="connsiteY487" fmla="*/ 287032 h 1744789"/>
                  <a:gd name="connsiteX488" fmla="*/ 684280 w 2840893"/>
                  <a:gd name="connsiteY488" fmla="*/ 287910 h 1744789"/>
                  <a:gd name="connsiteX489" fmla="*/ 678921 w 2840893"/>
                  <a:gd name="connsiteY489" fmla="*/ 292039 h 1744789"/>
                  <a:gd name="connsiteX490" fmla="*/ 672859 w 2840893"/>
                  <a:gd name="connsiteY490" fmla="*/ 302582 h 1744789"/>
                  <a:gd name="connsiteX491" fmla="*/ 644570 w 2840893"/>
                  <a:gd name="connsiteY491" fmla="*/ 316638 h 1744789"/>
                  <a:gd name="connsiteX492" fmla="*/ 639123 w 2840893"/>
                  <a:gd name="connsiteY492" fmla="*/ 319186 h 1744789"/>
                  <a:gd name="connsiteX493" fmla="*/ 637014 w 2840893"/>
                  <a:gd name="connsiteY493" fmla="*/ 320416 h 1744789"/>
                  <a:gd name="connsiteX494" fmla="*/ 640177 w 2840893"/>
                  <a:gd name="connsiteY494" fmla="*/ 321822 h 1744789"/>
                  <a:gd name="connsiteX495" fmla="*/ 644746 w 2840893"/>
                  <a:gd name="connsiteY495" fmla="*/ 323227 h 1744789"/>
                  <a:gd name="connsiteX496" fmla="*/ 642901 w 2840893"/>
                  <a:gd name="connsiteY496" fmla="*/ 324984 h 1744789"/>
                  <a:gd name="connsiteX497" fmla="*/ 620410 w 2840893"/>
                  <a:gd name="connsiteY497" fmla="*/ 340359 h 1744789"/>
                  <a:gd name="connsiteX498" fmla="*/ 609428 w 2840893"/>
                  <a:gd name="connsiteY498" fmla="*/ 345894 h 1744789"/>
                  <a:gd name="connsiteX499" fmla="*/ 602136 w 2840893"/>
                  <a:gd name="connsiteY499" fmla="*/ 352746 h 1744789"/>
                  <a:gd name="connsiteX500" fmla="*/ 586498 w 2840893"/>
                  <a:gd name="connsiteY500" fmla="*/ 368296 h 1744789"/>
                  <a:gd name="connsiteX501" fmla="*/ 569103 w 2840893"/>
                  <a:gd name="connsiteY501" fmla="*/ 380069 h 1744789"/>
                  <a:gd name="connsiteX502" fmla="*/ 556101 w 2840893"/>
                  <a:gd name="connsiteY502" fmla="*/ 394301 h 1744789"/>
                  <a:gd name="connsiteX503" fmla="*/ 545295 w 2840893"/>
                  <a:gd name="connsiteY503" fmla="*/ 400451 h 1744789"/>
                  <a:gd name="connsiteX504" fmla="*/ 537564 w 2840893"/>
                  <a:gd name="connsiteY504" fmla="*/ 400627 h 1744789"/>
                  <a:gd name="connsiteX505" fmla="*/ 532117 w 2840893"/>
                  <a:gd name="connsiteY505" fmla="*/ 406513 h 1744789"/>
                  <a:gd name="connsiteX506" fmla="*/ 538179 w 2840893"/>
                  <a:gd name="connsiteY506" fmla="*/ 406161 h 1744789"/>
                  <a:gd name="connsiteX507" fmla="*/ 542660 w 2840893"/>
                  <a:gd name="connsiteY507" fmla="*/ 406952 h 1744789"/>
                  <a:gd name="connsiteX508" fmla="*/ 540727 w 2840893"/>
                  <a:gd name="connsiteY508" fmla="*/ 411345 h 1744789"/>
                  <a:gd name="connsiteX509" fmla="*/ 522190 w 2840893"/>
                  <a:gd name="connsiteY509" fmla="*/ 426543 h 1744789"/>
                  <a:gd name="connsiteX510" fmla="*/ 505673 w 2840893"/>
                  <a:gd name="connsiteY510" fmla="*/ 443411 h 1744789"/>
                  <a:gd name="connsiteX511" fmla="*/ 495921 w 2840893"/>
                  <a:gd name="connsiteY511" fmla="*/ 449913 h 1744789"/>
                  <a:gd name="connsiteX512" fmla="*/ 487751 w 2840893"/>
                  <a:gd name="connsiteY512" fmla="*/ 456238 h 1744789"/>
                  <a:gd name="connsiteX513" fmla="*/ 483446 w 2840893"/>
                  <a:gd name="connsiteY513" fmla="*/ 466341 h 1744789"/>
                  <a:gd name="connsiteX514" fmla="*/ 454279 w 2840893"/>
                  <a:gd name="connsiteY514" fmla="*/ 487778 h 1744789"/>
                  <a:gd name="connsiteX515" fmla="*/ 451379 w 2840893"/>
                  <a:gd name="connsiteY515" fmla="*/ 491379 h 1744789"/>
                  <a:gd name="connsiteX516" fmla="*/ 455860 w 2840893"/>
                  <a:gd name="connsiteY516" fmla="*/ 491292 h 1744789"/>
                  <a:gd name="connsiteX517" fmla="*/ 458671 w 2840893"/>
                  <a:gd name="connsiteY517" fmla="*/ 490765 h 1744789"/>
                  <a:gd name="connsiteX518" fmla="*/ 458056 w 2840893"/>
                  <a:gd name="connsiteY518" fmla="*/ 494191 h 1744789"/>
                  <a:gd name="connsiteX519" fmla="*/ 426429 w 2840893"/>
                  <a:gd name="connsiteY519" fmla="*/ 521777 h 1744789"/>
                  <a:gd name="connsiteX520" fmla="*/ 414657 w 2840893"/>
                  <a:gd name="connsiteY520" fmla="*/ 539875 h 1744789"/>
                  <a:gd name="connsiteX521" fmla="*/ 409385 w 2840893"/>
                  <a:gd name="connsiteY521" fmla="*/ 544970 h 1744789"/>
                  <a:gd name="connsiteX522" fmla="*/ 397174 w 2840893"/>
                  <a:gd name="connsiteY522" fmla="*/ 550066 h 1744789"/>
                  <a:gd name="connsiteX523" fmla="*/ 393396 w 2840893"/>
                  <a:gd name="connsiteY523" fmla="*/ 553580 h 1744789"/>
                  <a:gd name="connsiteX524" fmla="*/ 398491 w 2840893"/>
                  <a:gd name="connsiteY524" fmla="*/ 554019 h 1744789"/>
                  <a:gd name="connsiteX525" fmla="*/ 402972 w 2840893"/>
                  <a:gd name="connsiteY525" fmla="*/ 553141 h 1744789"/>
                  <a:gd name="connsiteX526" fmla="*/ 401127 w 2840893"/>
                  <a:gd name="connsiteY526" fmla="*/ 558236 h 1744789"/>
                  <a:gd name="connsiteX527" fmla="*/ 384347 w 2840893"/>
                  <a:gd name="connsiteY527" fmla="*/ 578882 h 1744789"/>
                  <a:gd name="connsiteX528" fmla="*/ 369236 w 2840893"/>
                  <a:gd name="connsiteY528" fmla="*/ 598737 h 1744789"/>
                  <a:gd name="connsiteX529" fmla="*/ 358518 w 2840893"/>
                  <a:gd name="connsiteY529" fmla="*/ 603130 h 1744789"/>
                  <a:gd name="connsiteX530" fmla="*/ 354301 w 2840893"/>
                  <a:gd name="connsiteY530" fmla="*/ 609016 h 1744789"/>
                  <a:gd name="connsiteX531" fmla="*/ 352280 w 2840893"/>
                  <a:gd name="connsiteY531" fmla="*/ 620788 h 1744789"/>
                  <a:gd name="connsiteX532" fmla="*/ 335852 w 2840893"/>
                  <a:gd name="connsiteY532" fmla="*/ 640292 h 1744789"/>
                  <a:gd name="connsiteX533" fmla="*/ 330229 w 2840893"/>
                  <a:gd name="connsiteY533" fmla="*/ 651186 h 1744789"/>
                  <a:gd name="connsiteX534" fmla="*/ 329263 w 2840893"/>
                  <a:gd name="connsiteY534" fmla="*/ 654612 h 1744789"/>
                  <a:gd name="connsiteX535" fmla="*/ 311780 w 2840893"/>
                  <a:gd name="connsiteY535" fmla="*/ 677366 h 1744789"/>
                  <a:gd name="connsiteX536" fmla="*/ 296669 w 2840893"/>
                  <a:gd name="connsiteY536" fmla="*/ 697309 h 1744789"/>
                  <a:gd name="connsiteX537" fmla="*/ 285599 w 2840893"/>
                  <a:gd name="connsiteY537" fmla="*/ 718833 h 1744789"/>
                  <a:gd name="connsiteX538" fmla="*/ 272421 w 2840893"/>
                  <a:gd name="connsiteY538" fmla="*/ 738161 h 1744789"/>
                  <a:gd name="connsiteX539" fmla="*/ 251600 w 2840893"/>
                  <a:gd name="connsiteY539" fmla="*/ 775499 h 1744789"/>
                  <a:gd name="connsiteX540" fmla="*/ 233151 w 2840893"/>
                  <a:gd name="connsiteY540" fmla="*/ 808444 h 1744789"/>
                  <a:gd name="connsiteX541" fmla="*/ 224453 w 2840893"/>
                  <a:gd name="connsiteY541" fmla="*/ 817844 h 1744789"/>
                  <a:gd name="connsiteX542" fmla="*/ 217864 w 2840893"/>
                  <a:gd name="connsiteY542" fmla="*/ 837260 h 1744789"/>
                  <a:gd name="connsiteX543" fmla="*/ 212417 w 2840893"/>
                  <a:gd name="connsiteY543" fmla="*/ 845518 h 1744789"/>
                  <a:gd name="connsiteX544" fmla="*/ 202314 w 2840893"/>
                  <a:gd name="connsiteY544" fmla="*/ 855358 h 1744789"/>
                  <a:gd name="connsiteX545" fmla="*/ 202314 w 2840893"/>
                  <a:gd name="connsiteY545" fmla="*/ 858872 h 1744789"/>
                  <a:gd name="connsiteX546" fmla="*/ 205125 w 2840893"/>
                  <a:gd name="connsiteY546" fmla="*/ 857730 h 1744789"/>
                  <a:gd name="connsiteX547" fmla="*/ 208639 w 2840893"/>
                  <a:gd name="connsiteY547" fmla="*/ 857290 h 1744789"/>
                  <a:gd name="connsiteX548" fmla="*/ 207937 w 2840893"/>
                  <a:gd name="connsiteY548" fmla="*/ 860014 h 1744789"/>
                  <a:gd name="connsiteX549" fmla="*/ 192035 w 2840893"/>
                  <a:gd name="connsiteY549" fmla="*/ 888830 h 1744789"/>
                  <a:gd name="connsiteX550" fmla="*/ 180702 w 2840893"/>
                  <a:gd name="connsiteY550" fmla="*/ 918085 h 1744789"/>
                  <a:gd name="connsiteX551" fmla="*/ 176397 w 2840893"/>
                  <a:gd name="connsiteY551" fmla="*/ 925026 h 1744789"/>
                  <a:gd name="connsiteX552" fmla="*/ 164976 w 2840893"/>
                  <a:gd name="connsiteY552" fmla="*/ 932054 h 1744789"/>
                  <a:gd name="connsiteX553" fmla="*/ 163922 w 2840893"/>
                  <a:gd name="connsiteY553" fmla="*/ 940927 h 1744789"/>
                  <a:gd name="connsiteX554" fmla="*/ 168402 w 2840893"/>
                  <a:gd name="connsiteY554" fmla="*/ 936447 h 1744789"/>
                  <a:gd name="connsiteX555" fmla="*/ 172092 w 2840893"/>
                  <a:gd name="connsiteY555" fmla="*/ 933372 h 1744789"/>
                  <a:gd name="connsiteX556" fmla="*/ 173059 w 2840893"/>
                  <a:gd name="connsiteY556" fmla="*/ 938204 h 1744789"/>
                  <a:gd name="connsiteX557" fmla="*/ 173059 w 2840893"/>
                  <a:gd name="connsiteY557" fmla="*/ 940752 h 1744789"/>
                  <a:gd name="connsiteX558" fmla="*/ 158387 w 2840893"/>
                  <a:gd name="connsiteY558" fmla="*/ 967547 h 1744789"/>
                  <a:gd name="connsiteX559" fmla="*/ 154258 w 2840893"/>
                  <a:gd name="connsiteY559" fmla="*/ 979759 h 1744789"/>
                  <a:gd name="connsiteX560" fmla="*/ 146527 w 2840893"/>
                  <a:gd name="connsiteY560" fmla="*/ 988280 h 1744789"/>
                  <a:gd name="connsiteX561" fmla="*/ 141607 w 2840893"/>
                  <a:gd name="connsiteY561" fmla="*/ 997417 h 1744789"/>
                  <a:gd name="connsiteX562" fmla="*/ 143628 w 2840893"/>
                  <a:gd name="connsiteY562" fmla="*/ 1007960 h 1744789"/>
                  <a:gd name="connsiteX563" fmla="*/ 138708 w 2840893"/>
                  <a:gd name="connsiteY563" fmla="*/ 1024213 h 1744789"/>
                  <a:gd name="connsiteX564" fmla="*/ 130274 w 2840893"/>
                  <a:gd name="connsiteY564" fmla="*/ 1032647 h 1744789"/>
                  <a:gd name="connsiteX565" fmla="*/ 126145 w 2840893"/>
                  <a:gd name="connsiteY565" fmla="*/ 1036951 h 1744789"/>
                  <a:gd name="connsiteX566" fmla="*/ 130977 w 2840893"/>
                  <a:gd name="connsiteY566" fmla="*/ 1037918 h 1744789"/>
                  <a:gd name="connsiteX567" fmla="*/ 135809 w 2840893"/>
                  <a:gd name="connsiteY567" fmla="*/ 1038796 h 1744789"/>
                  <a:gd name="connsiteX568" fmla="*/ 131943 w 2840893"/>
                  <a:gd name="connsiteY568" fmla="*/ 1043189 h 1744789"/>
                  <a:gd name="connsiteX569" fmla="*/ 125705 w 2840893"/>
                  <a:gd name="connsiteY569" fmla="*/ 1060848 h 1744789"/>
                  <a:gd name="connsiteX570" fmla="*/ 116129 w 2840893"/>
                  <a:gd name="connsiteY570" fmla="*/ 1093441 h 1744789"/>
                  <a:gd name="connsiteX571" fmla="*/ 108047 w 2840893"/>
                  <a:gd name="connsiteY571" fmla="*/ 1099064 h 1744789"/>
                  <a:gd name="connsiteX572" fmla="*/ 105411 w 2840893"/>
                  <a:gd name="connsiteY572" fmla="*/ 1102754 h 1744789"/>
                  <a:gd name="connsiteX573" fmla="*/ 110770 w 2840893"/>
                  <a:gd name="connsiteY573" fmla="*/ 1101436 h 1744789"/>
                  <a:gd name="connsiteX574" fmla="*/ 111737 w 2840893"/>
                  <a:gd name="connsiteY574" fmla="*/ 1100558 h 1744789"/>
                  <a:gd name="connsiteX575" fmla="*/ 114548 w 2840893"/>
                  <a:gd name="connsiteY575" fmla="*/ 1098713 h 1744789"/>
                  <a:gd name="connsiteX576" fmla="*/ 115339 w 2840893"/>
                  <a:gd name="connsiteY576" fmla="*/ 1102315 h 1744789"/>
                  <a:gd name="connsiteX577" fmla="*/ 104181 w 2840893"/>
                  <a:gd name="connsiteY577" fmla="*/ 1134381 h 1744789"/>
                  <a:gd name="connsiteX578" fmla="*/ 102424 w 2840893"/>
                  <a:gd name="connsiteY578" fmla="*/ 1136226 h 1744789"/>
                  <a:gd name="connsiteX579" fmla="*/ 96977 w 2840893"/>
                  <a:gd name="connsiteY579" fmla="*/ 1165482 h 1744789"/>
                  <a:gd name="connsiteX580" fmla="*/ 91882 w 2840893"/>
                  <a:gd name="connsiteY580" fmla="*/ 1182964 h 1744789"/>
                  <a:gd name="connsiteX581" fmla="*/ 86698 w 2840893"/>
                  <a:gd name="connsiteY581" fmla="*/ 1208354 h 1744789"/>
                  <a:gd name="connsiteX582" fmla="*/ 80197 w 2840893"/>
                  <a:gd name="connsiteY582" fmla="*/ 1224080 h 1744789"/>
                  <a:gd name="connsiteX583" fmla="*/ 75717 w 2840893"/>
                  <a:gd name="connsiteY583" fmla="*/ 1228736 h 1744789"/>
                  <a:gd name="connsiteX584" fmla="*/ 74575 w 2840893"/>
                  <a:gd name="connsiteY584" fmla="*/ 1236380 h 1744789"/>
                  <a:gd name="connsiteX585" fmla="*/ 79758 w 2840893"/>
                  <a:gd name="connsiteY585" fmla="*/ 1232338 h 1744789"/>
                  <a:gd name="connsiteX586" fmla="*/ 82569 w 2840893"/>
                  <a:gd name="connsiteY586" fmla="*/ 1229527 h 1744789"/>
                  <a:gd name="connsiteX587" fmla="*/ 83975 w 2840893"/>
                  <a:gd name="connsiteY587" fmla="*/ 1233656 h 1744789"/>
                  <a:gd name="connsiteX588" fmla="*/ 75453 w 2840893"/>
                  <a:gd name="connsiteY588" fmla="*/ 1270730 h 1744789"/>
                  <a:gd name="connsiteX589" fmla="*/ 71324 w 2840893"/>
                  <a:gd name="connsiteY589" fmla="*/ 1292518 h 1744789"/>
                  <a:gd name="connsiteX590" fmla="*/ 65262 w 2840893"/>
                  <a:gd name="connsiteY590" fmla="*/ 1304554 h 1744789"/>
                  <a:gd name="connsiteX591" fmla="*/ 60869 w 2840893"/>
                  <a:gd name="connsiteY591" fmla="*/ 1309210 h 1744789"/>
                  <a:gd name="connsiteX592" fmla="*/ 62451 w 2840893"/>
                  <a:gd name="connsiteY592" fmla="*/ 1315799 h 1744789"/>
                  <a:gd name="connsiteX593" fmla="*/ 65701 w 2840893"/>
                  <a:gd name="connsiteY593" fmla="*/ 1311758 h 1744789"/>
                  <a:gd name="connsiteX594" fmla="*/ 66756 w 2840893"/>
                  <a:gd name="connsiteY594" fmla="*/ 1308244 h 1744789"/>
                  <a:gd name="connsiteX595" fmla="*/ 68337 w 2840893"/>
                  <a:gd name="connsiteY595" fmla="*/ 1312110 h 1744789"/>
                  <a:gd name="connsiteX596" fmla="*/ 65613 w 2840893"/>
                  <a:gd name="connsiteY596" fmla="*/ 1341189 h 1744789"/>
                  <a:gd name="connsiteX597" fmla="*/ 60782 w 2840893"/>
                  <a:gd name="connsiteY597" fmla="*/ 1350941 h 1744789"/>
                  <a:gd name="connsiteX598" fmla="*/ 56301 w 2840893"/>
                  <a:gd name="connsiteY598" fmla="*/ 1357442 h 1744789"/>
                  <a:gd name="connsiteX599" fmla="*/ 62978 w 2840893"/>
                  <a:gd name="connsiteY599" fmla="*/ 1355158 h 1744789"/>
                  <a:gd name="connsiteX600" fmla="*/ 65174 w 2840893"/>
                  <a:gd name="connsiteY600" fmla="*/ 1355861 h 1744789"/>
                  <a:gd name="connsiteX601" fmla="*/ 64384 w 2840893"/>
                  <a:gd name="connsiteY601" fmla="*/ 1360253 h 1744789"/>
                  <a:gd name="connsiteX602" fmla="*/ 57970 w 2840893"/>
                  <a:gd name="connsiteY602" fmla="*/ 1375979 h 1744789"/>
                  <a:gd name="connsiteX603" fmla="*/ 60342 w 2840893"/>
                  <a:gd name="connsiteY603" fmla="*/ 1385379 h 1744789"/>
                  <a:gd name="connsiteX604" fmla="*/ 55510 w 2840893"/>
                  <a:gd name="connsiteY604" fmla="*/ 1438795 h 1744789"/>
                  <a:gd name="connsiteX605" fmla="*/ 55335 w 2840893"/>
                  <a:gd name="connsiteY605" fmla="*/ 1455750 h 1744789"/>
                  <a:gd name="connsiteX606" fmla="*/ 49888 w 2840893"/>
                  <a:gd name="connsiteY606" fmla="*/ 1471828 h 1744789"/>
                  <a:gd name="connsiteX607" fmla="*/ 51908 w 2840893"/>
                  <a:gd name="connsiteY607" fmla="*/ 1477362 h 1744789"/>
                  <a:gd name="connsiteX608" fmla="*/ 1314982 w 2840893"/>
                  <a:gd name="connsiteY608" fmla="*/ 43237 h 1744789"/>
                  <a:gd name="connsiteX609" fmla="*/ 1315070 w 2840893"/>
                  <a:gd name="connsiteY609" fmla="*/ 51144 h 1744789"/>
                  <a:gd name="connsiteX610" fmla="*/ 1318408 w 2840893"/>
                  <a:gd name="connsiteY610" fmla="*/ 50090 h 1744789"/>
                  <a:gd name="connsiteX611" fmla="*/ 1323240 w 2840893"/>
                  <a:gd name="connsiteY611" fmla="*/ 41129 h 1744789"/>
                  <a:gd name="connsiteX612" fmla="*/ 1314982 w 2840893"/>
                  <a:gd name="connsiteY612" fmla="*/ 43237 h 1744789"/>
                  <a:gd name="connsiteX613" fmla="*/ 52611 w 2840893"/>
                  <a:gd name="connsiteY613" fmla="*/ 1428867 h 1744789"/>
                  <a:gd name="connsiteX614" fmla="*/ 52699 w 2840893"/>
                  <a:gd name="connsiteY614" fmla="*/ 1426407 h 1744789"/>
                  <a:gd name="connsiteX615" fmla="*/ 52523 w 2840893"/>
                  <a:gd name="connsiteY615" fmla="*/ 1421048 h 1744789"/>
                  <a:gd name="connsiteX616" fmla="*/ 50063 w 2840893"/>
                  <a:gd name="connsiteY616" fmla="*/ 1423684 h 1744789"/>
                  <a:gd name="connsiteX617" fmla="*/ 47603 w 2840893"/>
                  <a:gd name="connsiteY617" fmla="*/ 1430185 h 1744789"/>
                  <a:gd name="connsiteX618" fmla="*/ 52611 w 2840893"/>
                  <a:gd name="connsiteY618" fmla="*/ 1428867 h 1744789"/>
                  <a:gd name="connsiteX619" fmla="*/ 1338615 w 2840893"/>
                  <a:gd name="connsiteY619" fmla="*/ 48509 h 1744789"/>
                  <a:gd name="connsiteX620" fmla="*/ 1329478 w 2840893"/>
                  <a:gd name="connsiteY620" fmla="*/ 53428 h 1744789"/>
                  <a:gd name="connsiteX621" fmla="*/ 1330093 w 2840893"/>
                  <a:gd name="connsiteY621" fmla="*/ 55625 h 1744789"/>
                  <a:gd name="connsiteX622" fmla="*/ 1338966 w 2840893"/>
                  <a:gd name="connsiteY622" fmla="*/ 53253 h 1744789"/>
                  <a:gd name="connsiteX623" fmla="*/ 1338615 w 2840893"/>
                  <a:gd name="connsiteY623" fmla="*/ 48509 h 1744789"/>
                  <a:gd name="connsiteX624" fmla="*/ 1499826 w 2840893"/>
                  <a:gd name="connsiteY624" fmla="*/ 55098 h 1744789"/>
                  <a:gd name="connsiteX625" fmla="*/ 1499826 w 2840893"/>
                  <a:gd name="connsiteY625" fmla="*/ 57558 h 1744789"/>
                  <a:gd name="connsiteX626" fmla="*/ 1510105 w 2840893"/>
                  <a:gd name="connsiteY626" fmla="*/ 57821 h 1744789"/>
                  <a:gd name="connsiteX627" fmla="*/ 1510281 w 2840893"/>
                  <a:gd name="connsiteY627" fmla="*/ 55625 h 1744789"/>
                  <a:gd name="connsiteX628" fmla="*/ 1499826 w 2840893"/>
                  <a:gd name="connsiteY628" fmla="*/ 55098 h 1744789"/>
                  <a:gd name="connsiteX629" fmla="*/ 2779241 w 2840893"/>
                  <a:gd name="connsiteY629" fmla="*/ 1316151 h 1744789"/>
                  <a:gd name="connsiteX630" fmla="*/ 2776693 w 2840893"/>
                  <a:gd name="connsiteY630" fmla="*/ 1308507 h 1744789"/>
                  <a:gd name="connsiteX631" fmla="*/ 2774145 w 2840893"/>
                  <a:gd name="connsiteY631" fmla="*/ 1308244 h 1744789"/>
                  <a:gd name="connsiteX632" fmla="*/ 2779241 w 2840893"/>
                  <a:gd name="connsiteY632" fmla="*/ 1316151 h 1744789"/>
                  <a:gd name="connsiteX633" fmla="*/ 637278 w 2840893"/>
                  <a:gd name="connsiteY633" fmla="*/ 293621 h 1744789"/>
                  <a:gd name="connsiteX634" fmla="*/ 632710 w 2840893"/>
                  <a:gd name="connsiteY634" fmla="*/ 289843 h 1744789"/>
                  <a:gd name="connsiteX635" fmla="*/ 629723 w 2840893"/>
                  <a:gd name="connsiteY635" fmla="*/ 293533 h 1744789"/>
                  <a:gd name="connsiteX636" fmla="*/ 637278 w 2840893"/>
                  <a:gd name="connsiteY636" fmla="*/ 293621 h 1744789"/>
                  <a:gd name="connsiteX637" fmla="*/ 2787148 w 2840893"/>
                  <a:gd name="connsiteY637" fmla="*/ 1428867 h 1744789"/>
                  <a:gd name="connsiteX638" fmla="*/ 2787236 w 2840893"/>
                  <a:gd name="connsiteY638" fmla="*/ 1435105 h 1744789"/>
                  <a:gd name="connsiteX639" fmla="*/ 2789432 w 2840893"/>
                  <a:gd name="connsiteY639" fmla="*/ 1436862 h 1744789"/>
                  <a:gd name="connsiteX640" fmla="*/ 2787148 w 2840893"/>
                  <a:gd name="connsiteY640" fmla="*/ 1428867 h 1744789"/>
                  <a:gd name="connsiteX641" fmla="*/ 25025 w 2840893"/>
                  <a:gd name="connsiteY641" fmla="*/ 1582260 h 1744789"/>
                  <a:gd name="connsiteX642" fmla="*/ 21072 w 2840893"/>
                  <a:gd name="connsiteY642" fmla="*/ 1585510 h 1744789"/>
                  <a:gd name="connsiteX643" fmla="*/ 26255 w 2840893"/>
                  <a:gd name="connsiteY643" fmla="*/ 1587355 h 1744789"/>
                  <a:gd name="connsiteX644" fmla="*/ 25025 w 2840893"/>
                  <a:gd name="connsiteY644" fmla="*/ 1582260 h 1744789"/>
                  <a:gd name="connsiteX645" fmla="*/ 308178 w 2840893"/>
                  <a:gd name="connsiteY645" fmla="*/ 622721 h 1744789"/>
                  <a:gd name="connsiteX646" fmla="*/ 309935 w 2840893"/>
                  <a:gd name="connsiteY646" fmla="*/ 629486 h 1744789"/>
                  <a:gd name="connsiteX647" fmla="*/ 313361 w 2840893"/>
                  <a:gd name="connsiteY647" fmla="*/ 627992 h 1744789"/>
                  <a:gd name="connsiteX648" fmla="*/ 308178 w 2840893"/>
                  <a:gd name="connsiteY648" fmla="*/ 622721 h 1744789"/>
                  <a:gd name="connsiteX649" fmla="*/ 896798 w 2840893"/>
                  <a:gd name="connsiteY649" fmla="*/ 152088 h 1744789"/>
                  <a:gd name="connsiteX650" fmla="*/ 895832 w 2840893"/>
                  <a:gd name="connsiteY650" fmla="*/ 151210 h 1744789"/>
                  <a:gd name="connsiteX651" fmla="*/ 894953 w 2840893"/>
                  <a:gd name="connsiteY651" fmla="*/ 151298 h 1744789"/>
                  <a:gd name="connsiteX652" fmla="*/ 895304 w 2840893"/>
                  <a:gd name="connsiteY652" fmla="*/ 158326 h 1744789"/>
                  <a:gd name="connsiteX653" fmla="*/ 898819 w 2840893"/>
                  <a:gd name="connsiteY653" fmla="*/ 160434 h 1744789"/>
                  <a:gd name="connsiteX654" fmla="*/ 899258 w 2840893"/>
                  <a:gd name="connsiteY654" fmla="*/ 156745 h 1744789"/>
                  <a:gd name="connsiteX655" fmla="*/ 896798 w 2840893"/>
                  <a:gd name="connsiteY655" fmla="*/ 152088 h 1744789"/>
                  <a:gd name="connsiteX656" fmla="*/ 915160 w 2840893"/>
                  <a:gd name="connsiteY656" fmla="*/ 157359 h 1744789"/>
                  <a:gd name="connsiteX657" fmla="*/ 914808 w 2840893"/>
                  <a:gd name="connsiteY657" fmla="*/ 152088 h 1744789"/>
                  <a:gd name="connsiteX658" fmla="*/ 910503 w 2840893"/>
                  <a:gd name="connsiteY658" fmla="*/ 154372 h 1744789"/>
                  <a:gd name="connsiteX659" fmla="*/ 915160 w 2840893"/>
                  <a:gd name="connsiteY659" fmla="*/ 157359 h 1744789"/>
                  <a:gd name="connsiteX660" fmla="*/ 1190405 w 2840893"/>
                  <a:gd name="connsiteY660" fmla="*/ 41920 h 1744789"/>
                  <a:gd name="connsiteX661" fmla="*/ 1189790 w 2840893"/>
                  <a:gd name="connsiteY661" fmla="*/ 49124 h 1744789"/>
                  <a:gd name="connsiteX662" fmla="*/ 1191635 w 2840893"/>
                  <a:gd name="connsiteY662" fmla="*/ 50969 h 1744789"/>
                  <a:gd name="connsiteX663" fmla="*/ 1192953 w 2840893"/>
                  <a:gd name="connsiteY663" fmla="*/ 43940 h 1744789"/>
                  <a:gd name="connsiteX664" fmla="*/ 1190405 w 2840893"/>
                  <a:gd name="connsiteY664" fmla="*/ 41920 h 1744789"/>
                  <a:gd name="connsiteX665" fmla="*/ 2781877 w 2840893"/>
                  <a:gd name="connsiteY665" fmla="*/ 1329241 h 1744789"/>
                  <a:gd name="connsiteX666" fmla="*/ 2787499 w 2840893"/>
                  <a:gd name="connsiteY666" fmla="*/ 1333019 h 1744789"/>
                  <a:gd name="connsiteX667" fmla="*/ 2789783 w 2840893"/>
                  <a:gd name="connsiteY667" fmla="*/ 1329680 h 1744789"/>
                  <a:gd name="connsiteX668" fmla="*/ 2781877 w 2840893"/>
                  <a:gd name="connsiteY668" fmla="*/ 1329241 h 1744789"/>
                  <a:gd name="connsiteX669" fmla="*/ 444527 w 2840893"/>
                  <a:gd name="connsiteY669" fmla="*/ 468010 h 1744789"/>
                  <a:gd name="connsiteX670" fmla="*/ 442770 w 2840893"/>
                  <a:gd name="connsiteY670" fmla="*/ 461246 h 1744789"/>
                  <a:gd name="connsiteX671" fmla="*/ 439343 w 2840893"/>
                  <a:gd name="connsiteY671" fmla="*/ 462739 h 1744789"/>
                  <a:gd name="connsiteX672" fmla="*/ 444527 w 2840893"/>
                  <a:gd name="connsiteY672" fmla="*/ 468010 h 1744789"/>
                  <a:gd name="connsiteX673" fmla="*/ 2528858 w 2840893"/>
                  <a:gd name="connsiteY673" fmla="*/ 627904 h 1744789"/>
                  <a:gd name="connsiteX674" fmla="*/ 2528067 w 2840893"/>
                  <a:gd name="connsiteY674" fmla="*/ 632297 h 1744789"/>
                  <a:gd name="connsiteX675" fmla="*/ 2535183 w 2840893"/>
                  <a:gd name="connsiteY675" fmla="*/ 629398 h 1744789"/>
                  <a:gd name="connsiteX676" fmla="*/ 2528858 w 2840893"/>
                  <a:gd name="connsiteY676" fmla="*/ 627904 h 1744789"/>
                  <a:gd name="connsiteX677" fmla="*/ 1868197 w 2840893"/>
                  <a:gd name="connsiteY677" fmla="*/ 111412 h 1744789"/>
                  <a:gd name="connsiteX678" fmla="*/ 1874435 w 2840893"/>
                  <a:gd name="connsiteY678" fmla="*/ 107195 h 1744789"/>
                  <a:gd name="connsiteX679" fmla="*/ 1872414 w 2840893"/>
                  <a:gd name="connsiteY679" fmla="*/ 106229 h 1744789"/>
                  <a:gd name="connsiteX680" fmla="*/ 1868197 w 2840893"/>
                  <a:gd name="connsiteY680" fmla="*/ 111412 h 1744789"/>
                  <a:gd name="connsiteX681" fmla="*/ 553378 w 2840893"/>
                  <a:gd name="connsiteY681" fmla="*/ 377521 h 1744789"/>
                  <a:gd name="connsiteX682" fmla="*/ 553993 w 2840893"/>
                  <a:gd name="connsiteY682" fmla="*/ 383407 h 1744789"/>
                  <a:gd name="connsiteX683" fmla="*/ 558210 w 2840893"/>
                  <a:gd name="connsiteY683" fmla="*/ 380244 h 1744789"/>
                  <a:gd name="connsiteX684" fmla="*/ 553378 w 2840893"/>
                  <a:gd name="connsiteY684" fmla="*/ 377521 h 1744789"/>
                  <a:gd name="connsiteX685" fmla="*/ 57795 w 2840893"/>
                  <a:gd name="connsiteY685" fmla="*/ 1326605 h 1744789"/>
                  <a:gd name="connsiteX686" fmla="*/ 52523 w 2840893"/>
                  <a:gd name="connsiteY686" fmla="*/ 1326781 h 1744789"/>
                  <a:gd name="connsiteX687" fmla="*/ 52523 w 2840893"/>
                  <a:gd name="connsiteY687" fmla="*/ 1329153 h 1744789"/>
                  <a:gd name="connsiteX688" fmla="*/ 57795 w 2840893"/>
                  <a:gd name="connsiteY688" fmla="*/ 1326605 h 1744789"/>
                  <a:gd name="connsiteX689" fmla="*/ 2206434 w 2840893"/>
                  <a:gd name="connsiteY689" fmla="*/ 297574 h 1744789"/>
                  <a:gd name="connsiteX690" fmla="*/ 2210388 w 2840893"/>
                  <a:gd name="connsiteY690" fmla="*/ 294587 h 1744789"/>
                  <a:gd name="connsiteX691" fmla="*/ 2208191 w 2840893"/>
                  <a:gd name="connsiteY691" fmla="*/ 292391 h 1744789"/>
                  <a:gd name="connsiteX692" fmla="*/ 2206434 w 2840893"/>
                  <a:gd name="connsiteY692" fmla="*/ 297574 h 1744789"/>
                  <a:gd name="connsiteX693" fmla="*/ 2396462 w 2840893"/>
                  <a:gd name="connsiteY693" fmla="*/ 466693 h 1744789"/>
                  <a:gd name="connsiteX694" fmla="*/ 2399449 w 2840893"/>
                  <a:gd name="connsiteY694" fmla="*/ 470646 h 1744789"/>
                  <a:gd name="connsiteX695" fmla="*/ 2401645 w 2840893"/>
                  <a:gd name="connsiteY695" fmla="*/ 468450 h 1744789"/>
                  <a:gd name="connsiteX696" fmla="*/ 2396462 w 2840893"/>
                  <a:gd name="connsiteY696" fmla="*/ 466693 h 1744789"/>
                  <a:gd name="connsiteX697" fmla="*/ 410440 w 2840893"/>
                  <a:gd name="connsiteY697" fmla="*/ 528278 h 1744789"/>
                  <a:gd name="connsiteX698" fmla="*/ 414393 w 2840893"/>
                  <a:gd name="connsiteY698" fmla="*/ 525291 h 1744789"/>
                  <a:gd name="connsiteX699" fmla="*/ 412197 w 2840893"/>
                  <a:gd name="connsiteY699" fmla="*/ 523095 h 1744789"/>
                  <a:gd name="connsiteX700" fmla="*/ 410440 w 2840893"/>
                  <a:gd name="connsiteY700" fmla="*/ 528278 h 1744789"/>
                  <a:gd name="connsiteX701" fmla="*/ 972879 w 2840893"/>
                  <a:gd name="connsiteY701" fmla="*/ 107459 h 1744789"/>
                  <a:gd name="connsiteX702" fmla="*/ 969892 w 2840893"/>
                  <a:gd name="connsiteY702" fmla="*/ 103505 h 1744789"/>
                  <a:gd name="connsiteX703" fmla="*/ 967696 w 2840893"/>
                  <a:gd name="connsiteY703" fmla="*/ 105701 h 1744789"/>
                  <a:gd name="connsiteX704" fmla="*/ 972879 w 2840893"/>
                  <a:gd name="connsiteY704" fmla="*/ 107459 h 1744789"/>
                  <a:gd name="connsiteX705" fmla="*/ 1748892 w 2840893"/>
                  <a:gd name="connsiteY705" fmla="*/ 89185 h 1744789"/>
                  <a:gd name="connsiteX706" fmla="*/ 1751879 w 2840893"/>
                  <a:gd name="connsiteY706" fmla="*/ 93138 h 1744789"/>
                  <a:gd name="connsiteX707" fmla="*/ 1754075 w 2840893"/>
                  <a:gd name="connsiteY707" fmla="*/ 90942 h 1744789"/>
                  <a:gd name="connsiteX708" fmla="*/ 1748892 w 2840893"/>
                  <a:gd name="connsiteY708" fmla="*/ 89185 h 1744789"/>
                  <a:gd name="connsiteX709" fmla="*/ 1520823 w 2840893"/>
                  <a:gd name="connsiteY709" fmla="*/ 49826 h 1744789"/>
                  <a:gd name="connsiteX710" fmla="*/ 1523811 w 2840893"/>
                  <a:gd name="connsiteY710" fmla="*/ 53780 h 1744789"/>
                  <a:gd name="connsiteX711" fmla="*/ 1526007 w 2840893"/>
                  <a:gd name="connsiteY711" fmla="*/ 51584 h 1744789"/>
                  <a:gd name="connsiteX712" fmla="*/ 1520823 w 2840893"/>
                  <a:gd name="connsiteY712" fmla="*/ 49826 h 1744789"/>
                  <a:gd name="connsiteX713" fmla="*/ 222960 w 2840893"/>
                  <a:gd name="connsiteY713" fmla="*/ 770842 h 1744789"/>
                  <a:gd name="connsiteX714" fmla="*/ 219709 w 2840893"/>
                  <a:gd name="connsiteY714" fmla="*/ 769612 h 1744789"/>
                  <a:gd name="connsiteX715" fmla="*/ 215141 w 2840893"/>
                  <a:gd name="connsiteY715" fmla="*/ 770754 h 1744789"/>
                  <a:gd name="connsiteX716" fmla="*/ 219358 w 2840893"/>
                  <a:gd name="connsiteY716" fmla="*/ 772424 h 1744789"/>
                  <a:gd name="connsiteX717" fmla="*/ 222960 w 2840893"/>
                  <a:gd name="connsiteY717" fmla="*/ 770842 h 1744789"/>
                  <a:gd name="connsiteX718" fmla="*/ 1646630 w 2840893"/>
                  <a:gd name="connsiteY718" fmla="*/ 47191 h 1744789"/>
                  <a:gd name="connsiteX719" fmla="*/ 1649617 w 2840893"/>
                  <a:gd name="connsiteY719" fmla="*/ 51144 h 1744789"/>
                  <a:gd name="connsiteX720" fmla="*/ 1651813 w 2840893"/>
                  <a:gd name="connsiteY720" fmla="*/ 48948 h 1744789"/>
                  <a:gd name="connsiteX721" fmla="*/ 1646630 w 2840893"/>
                  <a:gd name="connsiteY721" fmla="*/ 47191 h 1744789"/>
                  <a:gd name="connsiteX722" fmla="*/ 46022 w 2840893"/>
                  <a:gd name="connsiteY722" fmla="*/ 1451182 h 1744789"/>
                  <a:gd name="connsiteX723" fmla="*/ 45846 w 2840893"/>
                  <a:gd name="connsiteY723" fmla="*/ 1445911 h 1744789"/>
                  <a:gd name="connsiteX724" fmla="*/ 43474 w 2840893"/>
                  <a:gd name="connsiteY724" fmla="*/ 1445911 h 1744789"/>
                  <a:gd name="connsiteX725" fmla="*/ 46022 w 2840893"/>
                  <a:gd name="connsiteY725" fmla="*/ 1451182 h 1744789"/>
                  <a:gd name="connsiteX726" fmla="*/ 2818599 w 2840893"/>
                  <a:gd name="connsiteY726" fmla="*/ 1588849 h 1744789"/>
                  <a:gd name="connsiteX727" fmla="*/ 2815612 w 2840893"/>
                  <a:gd name="connsiteY727" fmla="*/ 1584895 h 1744789"/>
                  <a:gd name="connsiteX728" fmla="*/ 2813416 w 2840893"/>
                  <a:gd name="connsiteY728" fmla="*/ 1587092 h 1744789"/>
                  <a:gd name="connsiteX729" fmla="*/ 2818599 w 2840893"/>
                  <a:gd name="connsiteY729" fmla="*/ 1588849 h 1744789"/>
                  <a:gd name="connsiteX730" fmla="*/ 2083175 w 2840893"/>
                  <a:gd name="connsiteY730" fmla="*/ 237306 h 1744789"/>
                  <a:gd name="connsiteX731" fmla="*/ 2086690 w 2840893"/>
                  <a:gd name="connsiteY731" fmla="*/ 236428 h 1744789"/>
                  <a:gd name="connsiteX732" fmla="*/ 2081418 w 2840893"/>
                  <a:gd name="connsiteY732" fmla="*/ 232211 h 1744789"/>
                  <a:gd name="connsiteX733" fmla="*/ 2079398 w 2840893"/>
                  <a:gd name="connsiteY733" fmla="*/ 233265 h 1744789"/>
                  <a:gd name="connsiteX734" fmla="*/ 2083175 w 2840893"/>
                  <a:gd name="connsiteY734" fmla="*/ 237306 h 1744789"/>
                  <a:gd name="connsiteX735" fmla="*/ 2734699 w 2840893"/>
                  <a:gd name="connsiteY735" fmla="*/ 1103808 h 1744789"/>
                  <a:gd name="connsiteX736" fmla="*/ 2730394 w 2840893"/>
                  <a:gd name="connsiteY736" fmla="*/ 1100206 h 1744789"/>
                  <a:gd name="connsiteX737" fmla="*/ 2729516 w 2840893"/>
                  <a:gd name="connsiteY737" fmla="*/ 1102139 h 1744789"/>
                  <a:gd name="connsiteX738" fmla="*/ 2734699 w 2840893"/>
                  <a:gd name="connsiteY738" fmla="*/ 1103808 h 1744789"/>
                  <a:gd name="connsiteX739" fmla="*/ 327857 w 2840893"/>
                  <a:gd name="connsiteY739" fmla="*/ 650219 h 1744789"/>
                  <a:gd name="connsiteX740" fmla="*/ 327154 w 2840893"/>
                  <a:gd name="connsiteY740" fmla="*/ 646881 h 1744789"/>
                  <a:gd name="connsiteX741" fmla="*/ 323201 w 2840893"/>
                  <a:gd name="connsiteY741" fmla="*/ 650834 h 1744789"/>
                  <a:gd name="connsiteX742" fmla="*/ 327857 w 2840893"/>
                  <a:gd name="connsiteY742" fmla="*/ 650219 h 1744789"/>
                  <a:gd name="connsiteX743" fmla="*/ 57795 w 2840893"/>
                  <a:gd name="connsiteY743" fmla="*/ 1284699 h 1744789"/>
                  <a:gd name="connsiteX744" fmla="*/ 58497 w 2840893"/>
                  <a:gd name="connsiteY744" fmla="*/ 1288038 h 1744789"/>
                  <a:gd name="connsiteX745" fmla="*/ 62451 w 2840893"/>
                  <a:gd name="connsiteY745" fmla="*/ 1284084 h 1744789"/>
                  <a:gd name="connsiteX746" fmla="*/ 57795 w 2840893"/>
                  <a:gd name="connsiteY746" fmla="*/ 1284699 h 1744789"/>
                  <a:gd name="connsiteX747" fmla="*/ 2429231 w 2840893"/>
                  <a:gd name="connsiteY747" fmla="*/ 530914 h 1744789"/>
                  <a:gd name="connsiteX748" fmla="*/ 2429407 w 2840893"/>
                  <a:gd name="connsiteY748" fmla="*/ 525906 h 1744789"/>
                  <a:gd name="connsiteX749" fmla="*/ 2425366 w 2840893"/>
                  <a:gd name="connsiteY749" fmla="*/ 527048 h 1744789"/>
                  <a:gd name="connsiteX750" fmla="*/ 2429231 w 2840893"/>
                  <a:gd name="connsiteY750" fmla="*/ 530914 h 1744789"/>
                  <a:gd name="connsiteX751" fmla="*/ 759131 w 2840893"/>
                  <a:gd name="connsiteY751" fmla="*/ 226764 h 1744789"/>
                  <a:gd name="connsiteX752" fmla="*/ 755529 w 2840893"/>
                  <a:gd name="connsiteY752" fmla="*/ 231069 h 1744789"/>
                  <a:gd name="connsiteX753" fmla="*/ 757462 w 2840893"/>
                  <a:gd name="connsiteY753" fmla="*/ 231947 h 1744789"/>
                  <a:gd name="connsiteX754" fmla="*/ 759131 w 2840893"/>
                  <a:gd name="connsiteY754" fmla="*/ 226764 h 1744789"/>
                  <a:gd name="connsiteX755" fmla="*/ 174464 w 2840893"/>
                  <a:gd name="connsiteY755" fmla="*/ 900602 h 1744789"/>
                  <a:gd name="connsiteX756" fmla="*/ 170862 w 2840893"/>
                  <a:gd name="connsiteY756" fmla="*/ 904907 h 1744789"/>
                  <a:gd name="connsiteX757" fmla="*/ 172795 w 2840893"/>
                  <a:gd name="connsiteY757" fmla="*/ 905786 h 1744789"/>
                  <a:gd name="connsiteX758" fmla="*/ 174464 w 2840893"/>
                  <a:gd name="connsiteY758" fmla="*/ 900602 h 1744789"/>
                  <a:gd name="connsiteX759" fmla="*/ 1929783 w 2840893"/>
                  <a:gd name="connsiteY759" fmla="*/ 159907 h 1744789"/>
                  <a:gd name="connsiteX760" fmla="*/ 1925478 w 2840893"/>
                  <a:gd name="connsiteY760" fmla="*/ 156305 h 1744789"/>
                  <a:gd name="connsiteX761" fmla="*/ 1924599 w 2840893"/>
                  <a:gd name="connsiteY761" fmla="*/ 158238 h 1744789"/>
                  <a:gd name="connsiteX762" fmla="*/ 1929783 w 2840893"/>
                  <a:gd name="connsiteY762" fmla="*/ 159907 h 1744789"/>
                  <a:gd name="connsiteX763" fmla="*/ 2620665 w 2840893"/>
                  <a:gd name="connsiteY763" fmla="*/ 777344 h 1744789"/>
                  <a:gd name="connsiteX764" fmla="*/ 2624267 w 2840893"/>
                  <a:gd name="connsiteY764" fmla="*/ 773039 h 1744789"/>
                  <a:gd name="connsiteX765" fmla="*/ 2622334 w 2840893"/>
                  <a:gd name="connsiteY765" fmla="*/ 772160 h 1744789"/>
                  <a:gd name="connsiteX766" fmla="*/ 2620665 w 2840893"/>
                  <a:gd name="connsiteY766" fmla="*/ 777344 h 1744789"/>
                  <a:gd name="connsiteX767" fmla="*/ 2800238 w 2840893"/>
                  <a:gd name="connsiteY767" fmla="*/ 1452500 h 1744789"/>
                  <a:gd name="connsiteX768" fmla="*/ 2795933 w 2840893"/>
                  <a:gd name="connsiteY768" fmla="*/ 1448898 h 1744789"/>
                  <a:gd name="connsiteX769" fmla="*/ 2795055 w 2840893"/>
                  <a:gd name="connsiteY769" fmla="*/ 1450831 h 1744789"/>
                  <a:gd name="connsiteX770" fmla="*/ 2800238 w 2840893"/>
                  <a:gd name="connsiteY770" fmla="*/ 1452500 h 1744789"/>
                  <a:gd name="connsiteX771" fmla="*/ 1089549 w 2840893"/>
                  <a:gd name="connsiteY771" fmla="*/ 85232 h 1744789"/>
                  <a:gd name="connsiteX772" fmla="*/ 1085684 w 2840893"/>
                  <a:gd name="connsiteY772" fmla="*/ 88219 h 1744789"/>
                  <a:gd name="connsiteX773" fmla="*/ 1086562 w 2840893"/>
                  <a:gd name="connsiteY773" fmla="*/ 90151 h 1744789"/>
                  <a:gd name="connsiteX774" fmla="*/ 1089549 w 2840893"/>
                  <a:gd name="connsiteY774" fmla="*/ 85232 h 1744789"/>
                  <a:gd name="connsiteX775" fmla="*/ 1944191 w 2840893"/>
                  <a:gd name="connsiteY775" fmla="*/ 163861 h 1744789"/>
                  <a:gd name="connsiteX776" fmla="*/ 1945157 w 2840893"/>
                  <a:gd name="connsiteY776" fmla="*/ 159644 h 1744789"/>
                  <a:gd name="connsiteX777" fmla="*/ 1943576 w 2840893"/>
                  <a:gd name="connsiteY777" fmla="*/ 159204 h 1744789"/>
                  <a:gd name="connsiteX778" fmla="*/ 1944191 w 2840893"/>
                  <a:gd name="connsiteY778" fmla="*/ 163861 h 1744789"/>
                  <a:gd name="connsiteX779" fmla="*/ 2669160 w 2840893"/>
                  <a:gd name="connsiteY779" fmla="*/ 907191 h 1744789"/>
                  <a:gd name="connsiteX780" fmla="*/ 2664943 w 2840893"/>
                  <a:gd name="connsiteY780" fmla="*/ 906225 h 1744789"/>
                  <a:gd name="connsiteX781" fmla="*/ 2664504 w 2840893"/>
                  <a:gd name="connsiteY781" fmla="*/ 907894 h 1744789"/>
                  <a:gd name="connsiteX782" fmla="*/ 2669160 w 2840893"/>
                  <a:gd name="connsiteY782" fmla="*/ 907191 h 1744789"/>
                  <a:gd name="connsiteX783" fmla="*/ 2197210 w 2840893"/>
                  <a:gd name="connsiteY783" fmla="*/ 322525 h 1744789"/>
                  <a:gd name="connsiteX784" fmla="*/ 2201427 w 2840893"/>
                  <a:gd name="connsiteY784" fmla="*/ 323491 h 1744789"/>
                  <a:gd name="connsiteX785" fmla="*/ 2201866 w 2840893"/>
                  <a:gd name="connsiteY785" fmla="*/ 321910 h 1744789"/>
                  <a:gd name="connsiteX786" fmla="*/ 2197210 w 2840893"/>
                  <a:gd name="connsiteY786" fmla="*/ 322525 h 1744789"/>
                  <a:gd name="connsiteX787" fmla="*/ 2312562 w 2840893"/>
                  <a:gd name="connsiteY787" fmla="*/ 367066 h 1744789"/>
                  <a:gd name="connsiteX788" fmla="*/ 2309926 w 2840893"/>
                  <a:gd name="connsiteY788" fmla="*/ 368384 h 1744789"/>
                  <a:gd name="connsiteX789" fmla="*/ 2312562 w 2840893"/>
                  <a:gd name="connsiteY789" fmla="*/ 367066 h 1744789"/>
                  <a:gd name="connsiteX790" fmla="*/ 2283746 w 2840893"/>
                  <a:gd name="connsiteY790" fmla="*/ 382792 h 1744789"/>
                  <a:gd name="connsiteX791" fmla="*/ 2284448 w 2840893"/>
                  <a:gd name="connsiteY791" fmla="*/ 386131 h 1744789"/>
                  <a:gd name="connsiteX792" fmla="*/ 2286030 w 2840893"/>
                  <a:gd name="connsiteY792" fmla="*/ 385691 h 1744789"/>
                  <a:gd name="connsiteX793" fmla="*/ 2283746 w 2840893"/>
                  <a:gd name="connsiteY793" fmla="*/ 382792 h 1744789"/>
                  <a:gd name="connsiteX794" fmla="*/ 2760879 w 2840893"/>
                  <a:gd name="connsiteY794" fmla="*/ 1203434 h 1744789"/>
                  <a:gd name="connsiteX795" fmla="*/ 2763515 w 2840893"/>
                  <a:gd name="connsiteY795" fmla="*/ 1202117 h 1744789"/>
                  <a:gd name="connsiteX796" fmla="*/ 2760879 w 2840893"/>
                  <a:gd name="connsiteY796" fmla="*/ 1203434 h 1744789"/>
                  <a:gd name="connsiteX797" fmla="*/ 76156 w 2840893"/>
                  <a:gd name="connsiteY797" fmla="*/ 1198163 h 1744789"/>
                  <a:gd name="connsiteX798" fmla="*/ 76859 w 2840893"/>
                  <a:gd name="connsiteY798" fmla="*/ 1201502 h 1744789"/>
                  <a:gd name="connsiteX799" fmla="*/ 78440 w 2840893"/>
                  <a:gd name="connsiteY799" fmla="*/ 1201062 h 1744789"/>
                  <a:gd name="connsiteX800" fmla="*/ 76156 w 2840893"/>
                  <a:gd name="connsiteY800" fmla="*/ 1198163 h 1744789"/>
                  <a:gd name="connsiteX801" fmla="*/ 2386007 w 2840893"/>
                  <a:gd name="connsiteY801" fmla="*/ 492873 h 1744789"/>
                  <a:gd name="connsiteX802" fmla="*/ 2390224 w 2840893"/>
                  <a:gd name="connsiteY802" fmla="*/ 493839 h 1744789"/>
                  <a:gd name="connsiteX803" fmla="*/ 2390664 w 2840893"/>
                  <a:gd name="connsiteY803" fmla="*/ 492258 h 1744789"/>
                  <a:gd name="connsiteX804" fmla="*/ 2386007 w 2840893"/>
                  <a:gd name="connsiteY804" fmla="*/ 492873 h 1744789"/>
                  <a:gd name="connsiteX805" fmla="*/ 495658 w 2840893"/>
                  <a:gd name="connsiteY805" fmla="*/ 435241 h 1744789"/>
                  <a:gd name="connsiteX806" fmla="*/ 494076 w 2840893"/>
                  <a:gd name="connsiteY806" fmla="*/ 434187 h 1744789"/>
                  <a:gd name="connsiteX807" fmla="*/ 495658 w 2840893"/>
                  <a:gd name="connsiteY807" fmla="*/ 435241 h 1744789"/>
                  <a:gd name="connsiteX808" fmla="*/ 2721609 w 2840893"/>
                  <a:gd name="connsiteY808" fmla="*/ 1061814 h 1744789"/>
                  <a:gd name="connsiteX809" fmla="*/ 2720027 w 2840893"/>
                  <a:gd name="connsiteY809" fmla="*/ 1060760 h 1744789"/>
                  <a:gd name="connsiteX810" fmla="*/ 2721609 w 2840893"/>
                  <a:gd name="connsiteY810" fmla="*/ 1061814 h 1744789"/>
                  <a:gd name="connsiteX811" fmla="*/ 119468 w 2840893"/>
                  <a:gd name="connsiteY811" fmla="*/ 1060496 h 1744789"/>
                  <a:gd name="connsiteX812" fmla="*/ 120522 w 2840893"/>
                  <a:gd name="connsiteY812" fmla="*/ 1058915 h 1744789"/>
                  <a:gd name="connsiteX813" fmla="*/ 119468 w 2840893"/>
                  <a:gd name="connsiteY813" fmla="*/ 1060496 h 1744789"/>
                  <a:gd name="connsiteX814" fmla="*/ 2779241 w 2840893"/>
                  <a:gd name="connsiteY814" fmla="*/ 1289970 h 1744789"/>
                  <a:gd name="connsiteX815" fmla="*/ 2780822 w 2840893"/>
                  <a:gd name="connsiteY815" fmla="*/ 1291025 h 1744789"/>
                  <a:gd name="connsiteX816" fmla="*/ 2779241 w 2840893"/>
                  <a:gd name="connsiteY816" fmla="*/ 1289970 h 1744789"/>
                  <a:gd name="connsiteX817" fmla="*/ 2635073 w 2840893"/>
                  <a:gd name="connsiteY817" fmla="*/ 859926 h 1744789"/>
                  <a:gd name="connsiteX818" fmla="*/ 2636654 w 2840893"/>
                  <a:gd name="connsiteY818" fmla="*/ 860980 h 1744789"/>
                  <a:gd name="connsiteX819" fmla="*/ 2635073 w 2840893"/>
                  <a:gd name="connsiteY819" fmla="*/ 859926 h 1744789"/>
                  <a:gd name="connsiteX820" fmla="*/ 1772524 w 2840893"/>
                  <a:gd name="connsiteY820" fmla="*/ 65552 h 1744789"/>
                  <a:gd name="connsiteX821" fmla="*/ 1770943 w 2840893"/>
                  <a:gd name="connsiteY821" fmla="*/ 64498 h 1744789"/>
                  <a:gd name="connsiteX822" fmla="*/ 1772524 w 2840893"/>
                  <a:gd name="connsiteY822" fmla="*/ 65552 h 1744789"/>
                  <a:gd name="connsiteX823" fmla="*/ 1405471 w 2840893"/>
                  <a:gd name="connsiteY823" fmla="*/ 52462 h 1744789"/>
                  <a:gd name="connsiteX824" fmla="*/ 1403890 w 2840893"/>
                  <a:gd name="connsiteY824" fmla="*/ 51408 h 1744789"/>
                  <a:gd name="connsiteX825" fmla="*/ 1405471 w 2840893"/>
                  <a:gd name="connsiteY825" fmla="*/ 52462 h 1744789"/>
                  <a:gd name="connsiteX826" fmla="*/ 2515767 w 2840893"/>
                  <a:gd name="connsiteY826" fmla="*/ 654173 h 1744789"/>
                  <a:gd name="connsiteX827" fmla="*/ 2516822 w 2840893"/>
                  <a:gd name="connsiteY827" fmla="*/ 652591 h 1744789"/>
                  <a:gd name="connsiteX828" fmla="*/ 2515767 w 2840893"/>
                  <a:gd name="connsiteY828" fmla="*/ 654173 h 1744789"/>
                  <a:gd name="connsiteX829" fmla="*/ 2781437 w 2840893"/>
                  <a:gd name="connsiteY829" fmla="*/ 1743559 h 1744789"/>
                  <a:gd name="connsiteX830" fmla="*/ 2767556 w 2840893"/>
                  <a:gd name="connsiteY830" fmla="*/ 1731963 h 1744789"/>
                  <a:gd name="connsiteX831" fmla="*/ 2766502 w 2840893"/>
                  <a:gd name="connsiteY831" fmla="*/ 1728185 h 1744789"/>
                  <a:gd name="connsiteX832" fmla="*/ 2768083 w 2840893"/>
                  <a:gd name="connsiteY832" fmla="*/ 1708242 h 1744789"/>
                  <a:gd name="connsiteX833" fmla="*/ 2767820 w 2840893"/>
                  <a:gd name="connsiteY833" fmla="*/ 1704640 h 1744789"/>
                  <a:gd name="connsiteX834" fmla="*/ 2767556 w 2840893"/>
                  <a:gd name="connsiteY834" fmla="*/ 1698227 h 1744789"/>
                  <a:gd name="connsiteX835" fmla="*/ 2770016 w 2840893"/>
                  <a:gd name="connsiteY835" fmla="*/ 1690935 h 1744789"/>
                  <a:gd name="connsiteX836" fmla="*/ 2770983 w 2840893"/>
                  <a:gd name="connsiteY836" fmla="*/ 1687245 h 1744789"/>
                  <a:gd name="connsiteX837" fmla="*/ 2770456 w 2840893"/>
                  <a:gd name="connsiteY837" fmla="*/ 1666687 h 1744789"/>
                  <a:gd name="connsiteX838" fmla="*/ 2778362 w 2840893"/>
                  <a:gd name="connsiteY838" fmla="*/ 1639628 h 1744789"/>
                  <a:gd name="connsiteX839" fmla="*/ 2778538 w 2840893"/>
                  <a:gd name="connsiteY839" fmla="*/ 1639101 h 1744789"/>
                  <a:gd name="connsiteX840" fmla="*/ 2778889 w 2840893"/>
                  <a:gd name="connsiteY840" fmla="*/ 1638223 h 1744789"/>
                  <a:gd name="connsiteX841" fmla="*/ 2778099 w 2840893"/>
                  <a:gd name="connsiteY841" fmla="*/ 1604838 h 1744789"/>
                  <a:gd name="connsiteX842" fmla="*/ 2778450 w 2840893"/>
                  <a:gd name="connsiteY842" fmla="*/ 1601324 h 1744789"/>
                  <a:gd name="connsiteX843" fmla="*/ 2780647 w 2840893"/>
                  <a:gd name="connsiteY843" fmla="*/ 1580327 h 1744789"/>
                  <a:gd name="connsiteX844" fmla="*/ 2780647 w 2840893"/>
                  <a:gd name="connsiteY844" fmla="*/ 1580239 h 1744789"/>
                  <a:gd name="connsiteX845" fmla="*/ 2780120 w 2840893"/>
                  <a:gd name="connsiteY845" fmla="*/ 1539826 h 1744789"/>
                  <a:gd name="connsiteX846" fmla="*/ 2780383 w 2840893"/>
                  <a:gd name="connsiteY846" fmla="*/ 1538509 h 1744789"/>
                  <a:gd name="connsiteX847" fmla="*/ 2779856 w 2840893"/>
                  <a:gd name="connsiteY847" fmla="*/ 1534907 h 1744789"/>
                  <a:gd name="connsiteX848" fmla="*/ 2778275 w 2840893"/>
                  <a:gd name="connsiteY848" fmla="*/ 1519181 h 1744789"/>
                  <a:gd name="connsiteX849" fmla="*/ 2781789 w 2840893"/>
                  <a:gd name="connsiteY849" fmla="*/ 1497657 h 1744789"/>
                  <a:gd name="connsiteX850" fmla="*/ 2779856 w 2840893"/>
                  <a:gd name="connsiteY850" fmla="*/ 1485796 h 1744789"/>
                  <a:gd name="connsiteX851" fmla="*/ 2775902 w 2840893"/>
                  <a:gd name="connsiteY851" fmla="*/ 1479295 h 1744789"/>
                  <a:gd name="connsiteX852" fmla="*/ 2779241 w 2840893"/>
                  <a:gd name="connsiteY852" fmla="*/ 1471915 h 1744789"/>
                  <a:gd name="connsiteX853" fmla="*/ 2780471 w 2840893"/>
                  <a:gd name="connsiteY853" fmla="*/ 1470949 h 1744789"/>
                  <a:gd name="connsiteX854" fmla="*/ 2778011 w 2840893"/>
                  <a:gd name="connsiteY854" fmla="*/ 1458913 h 1744789"/>
                  <a:gd name="connsiteX855" fmla="*/ 2773003 w 2840893"/>
                  <a:gd name="connsiteY855" fmla="*/ 1408836 h 1744789"/>
                  <a:gd name="connsiteX856" fmla="*/ 2772564 w 2840893"/>
                  <a:gd name="connsiteY856" fmla="*/ 1406640 h 1744789"/>
                  <a:gd name="connsiteX857" fmla="*/ 2773618 w 2840893"/>
                  <a:gd name="connsiteY857" fmla="*/ 1404619 h 1744789"/>
                  <a:gd name="connsiteX858" fmla="*/ 2773794 w 2840893"/>
                  <a:gd name="connsiteY858" fmla="*/ 1394516 h 1744789"/>
                  <a:gd name="connsiteX859" fmla="*/ 2775375 w 2840893"/>
                  <a:gd name="connsiteY859" fmla="*/ 1375276 h 1744789"/>
                  <a:gd name="connsiteX860" fmla="*/ 2773003 w 2840893"/>
                  <a:gd name="connsiteY860" fmla="*/ 1369127 h 1744789"/>
                  <a:gd name="connsiteX861" fmla="*/ 2770368 w 2840893"/>
                  <a:gd name="connsiteY861" fmla="*/ 1362625 h 1744789"/>
                  <a:gd name="connsiteX862" fmla="*/ 2765711 w 2840893"/>
                  <a:gd name="connsiteY862" fmla="*/ 1347954 h 1744789"/>
                  <a:gd name="connsiteX863" fmla="*/ 2769489 w 2840893"/>
                  <a:gd name="connsiteY863" fmla="*/ 1348832 h 1744789"/>
                  <a:gd name="connsiteX864" fmla="*/ 2767381 w 2840893"/>
                  <a:gd name="connsiteY864" fmla="*/ 1335566 h 1744789"/>
                  <a:gd name="connsiteX865" fmla="*/ 2761231 w 2840893"/>
                  <a:gd name="connsiteY865" fmla="*/ 1296472 h 1744789"/>
                  <a:gd name="connsiteX866" fmla="*/ 2761231 w 2840893"/>
                  <a:gd name="connsiteY866" fmla="*/ 1296472 h 1744789"/>
                  <a:gd name="connsiteX867" fmla="*/ 2760001 w 2840893"/>
                  <a:gd name="connsiteY867" fmla="*/ 1289795 h 1744789"/>
                  <a:gd name="connsiteX868" fmla="*/ 2757629 w 2840893"/>
                  <a:gd name="connsiteY868" fmla="*/ 1268885 h 1744789"/>
                  <a:gd name="connsiteX869" fmla="*/ 2754466 w 2840893"/>
                  <a:gd name="connsiteY869" fmla="*/ 1256410 h 1744789"/>
                  <a:gd name="connsiteX870" fmla="*/ 2752797 w 2840893"/>
                  <a:gd name="connsiteY870" fmla="*/ 1249382 h 1744789"/>
                  <a:gd name="connsiteX871" fmla="*/ 2751303 w 2840893"/>
                  <a:gd name="connsiteY871" fmla="*/ 1243671 h 1744789"/>
                  <a:gd name="connsiteX872" fmla="*/ 2750161 w 2840893"/>
                  <a:gd name="connsiteY872" fmla="*/ 1234095 h 1744789"/>
                  <a:gd name="connsiteX873" fmla="*/ 2752446 w 2840893"/>
                  <a:gd name="connsiteY873" fmla="*/ 1228824 h 1744789"/>
                  <a:gd name="connsiteX874" fmla="*/ 2747262 w 2840893"/>
                  <a:gd name="connsiteY874" fmla="*/ 1200623 h 1744789"/>
                  <a:gd name="connsiteX875" fmla="*/ 2747262 w 2840893"/>
                  <a:gd name="connsiteY875" fmla="*/ 1196933 h 1744789"/>
                  <a:gd name="connsiteX876" fmla="*/ 2738389 w 2840893"/>
                  <a:gd name="connsiteY876" fmla="*/ 1176903 h 1744789"/>
                  <a:gd name="connsiteX877" fmla="*/ 2736280 w 2840893"/>
                  <a:gd name="connsiteY877" fmla="*/ 1168732 h 1744789"/>
                  <a:gd name="connsiteX878" fmla="*/ 2732239 w 2840893"/>
                  <a:gd name="connsiteY878" fmla="*/ 1153006 h 1744789"/>
                  <a:gd name="connsiteX879" fmla="*/ 2726968 w 2840893"/>
                  <a:gd name="connsiteY879" fmla="*/ 1135348 h 1744789"/>
                  <a:gd name="connsiteX880" fmla="*/ 2720994 w 2840893"/>
                  <a:gd name="connsiteY880" fmla="*/ 1114263 h 1744789"/>
                  <a:gd name="connsiteX881" fmla="*/ 2717743 w 2840893"/>
                  <a:gd name="connsiteY881" fmla="*/ 1100206 h 1744789"/>
                  <a:gd name="connsiteX882" fmla="*/ 2709397 w 2840893"/>
                  <a:gd name="connsiteY882" fmla="*/ 1068315 h 1744789"/>
                  <a:gd name="connsiteX883" fmla="*/ 2709134 w 2840893"/>
                  <a:gd name="connsiteY883" fmla="*/ 1067612 h 1744789"/>
                  <a:gd name="connsiteX884" fmla="*/ 2709046 w 2840893"/>
                  <a:gd name="connsiteY884" fmla="*/ 1057685 h 1744789"/>
                  <a:gd name="connsiteX885" fmla="*/ 2708694 w 2840893"/>
                  <a:gd name="connsiteY885" fmla="*/ 1056543 h 1744789"/>
                  <a:gd name="connsiteX886" fmla="*/ 2708255 w 2840893"/>
                  <a:gd name="connsiteY886" fmla="*/ 1055225 h 1744789"/>
                  <a:gd name="connsiteX887" fmla="*/ 2706674 w 2840893"/>
                  <a:gd name="connsiteY887" fmla="*/ 1051535 h 1744789"/>
                  <a:gd name="connsiteX888" fmla="*/ 2706498 w 2840893"/>
                  <a:gd name="connsiteY888" fmla="*/ 1046264 h 1744789"/>
                  <a:gd name="connsiteX889" fmla="*/ 2705795 w 2840893"/>
                  <a:gd name="connsiteY889" fmla="*/ 1039763 h 1744789"/>
                  <a:gd name="connsiteX890" fmla="*/ 2702457 w 2840893"/>
                  <a:gd name="connsiteY890" fmla="*/ 1037303 h 1744789"/>
                  <a:gd name="connsiteX891" fmla="*/ 2694725 w 2840893"/>
                  <a:gd name="connsiteY891" fmla="*/ 1027288 h 1744789"/>
                  <a:gd name="connsiteX892" fmla="*/ 2692353 w 2840893"/>
                  <a:gd name="connsiteY892" fmla="*/ 1016394 h 1744789"/>
                  <a:gd name="connsiteX893" fmla="*/ 2689894 w 2840893"/>
                  <a:gd name="connsiteY893" fmla="*/ 1006554 h 1744789"/>
                  <a:gd name="connsiteX894" fmla="*/ 2688839 w 2840893"/>
                  <a:gd name="connsiteY894" fmla="*/ 1005500 h 1744789"/>
                  <a:gd name="connsiteX895" fmla="*/ 2684095 w 2840893"/>
                  <a:gd name="connsiteY895" fmla="*/ 995045 h 1744789"/>
                  <a:gd name="connsiteX896" fmla="*/ 2682777 w 2840893"/>
                  <a:gd name="connsiteY896" fmla="*/ 992849 h 1744789"/>
                  <a:gd name="connsiteX897" fmla="*/ 2679878 w 2840893"/>
                  <a:gd name="connsiteY897" fmla="*/ 980813 h 1744789"/>
                  <a:gd name="connsiteX898" fmla="*/ 2678824 w 2840893"/>
                  <a:gd name="connsiteY898" fmla="*/ 979407 h 1744789"/>
                  <a:gd name="connsiteX899" fmla="*/ 2671269 w 2840893"/>
                  <a:gd name="connsiteY899" fmla="*/ 967811 h 1744789"/>
                  <a:gd name="connsiteX900" fmla="*/ 2661341 w 2840893"/>
                  <a:gd name="connsiteY900" fmla="*/ 945144 h 1744789"/>
                  <a:gd name="connsiteX901" fmla="*/ 2660463 w 2840893"/>
                  <a:gd name="connsiteY901" fmla="*/ 942860 h 1744789"/>
                  <a:gd name="connsiteX902" fmla="*/ 2660287 w 2840893"/>
                  <a:gd name="connsiteY902" fmla="*/ 935656 h 1744789"/>
                  <a:gd name="connsiteX903" fmla="*/ 2660463 w 2840893"/>
                  <a:gd name="connsiteY903" fmla="*/ 934690 h 1744789"/>
                  <a:gd name="connsiteX904" fmla="*/ 2660638 w 2840893"/>
                  <a:gd name="connsiteY904" fmla="*/ 932933 h 1744789"/>
                  <a:gd name="connsiteX905" fmla="*/ 2660287 w 2840893"/>
                  <a:gd name="connsiteY905" fmla="*/ 932757 h 1744789"/>
                  <a:gd name="connsiteX906" fmla="*/ 2651765 w 2840893"/>
                  <a:gd name="connsiteY906" fmla="*/ 919052 h 1744789"/>
                  <a:gd name="connsiteX907" fmla="*/ 2650096 w 2840893"/>
                  <a:gd name="connsiteY907" fmla="*/ 906928 h 1744789"/>
                  <a:gd name="connsiteX908" fmla="*/ 2649481 w 2840893"/>
                  <a:gd name="connsiteY908" fmla="*/ 903414 h 1744789"/>
                  <a:gd name="connsiteX909" fmla="*/ 2638763 w 2840893"/>
                  <a:gd name="connsiteY909" fmla="*/ 889094 h 1744789"/>
                  <a:gd name="connsiteX910" fmla="*/ 2636215 w 2840893"/>
                  <a:gd name="connsiteY910" fmla="*/ 883383 h 1744789"/>
                  <a:gd name="connsiteX911" fmla="*/ 2626727 w 2840893"/>
                  <a:gd name="connsiteY911" fmla="*/ 867745 h 1744789"/>
                  <a:gd name="connsiteX912" fmla="*/ 2626024 w 2840893"/>
                  <a:gd name="connsiteY912" fmla="*/ 866691 h 1744789"/>
                  <a:gd name="connsiteX913" fmla="*/ 2622861 w 2840893"/>
                  <a:gd name="connsiteY913" fmla="*/ 859838 h 1744789"/>
                  <a:gd name="connsiteX914" fmla="*/ 2620665 w 2840893"/>
                  <a:gd name="connsiteY914" fmla="*/ 858345 h 1744789"/>
                  <a:gd name="connsiteX915" fmla="*/ 2622861 w 2840893"/>
                  <a:gd name="connsiteY915" fmla="*/ 857554 h 1744789"/>
                  <a:gd name="connsiteX916" fmla="*/ 2623037 w 2840893"/>
                  <a:gd name="connsiteY916" fmla="*/ 856588 h 1744789"/>
                  <a:gd name="connsiteX917" fmla="*/ 2623915 w 2840893"/>
                  <a:gd name="connsiteY917" fmla="*/ 853952 h 1744789"/>
                  <a:gd name="connsiteX918" fmla="*/ 2612934 w 2840893"/>
                  <a:gd name="connsiteY918" fmla="*/ 829617 h 1744789"/>
                  <a:gd name="connsiteX919" fmla="*/ 2610737 w 2840893"/>
                  <a:gd name="connsiteY919" fmla="*/ 825927 h 1744789"/>
                  <a:gd name="connsiteX920" fmla="*/ 2609595 w 2840893"/>
                  <a:gd name="connsiteY920" fmla="*/ 824609 h 1744789"/>
                  <a:gd name="connsiteX921" fmla="*/ 2594397 w 2840893"/>
                  <a:gd name="connsiteY921" fmla="*/ 798341 h 1744789"/>
                  <a:gd name="connsiteX922" fmla="*/ 2587368 w 2840893"/>
                  <a:gd name="connsiteY922" fmla="*/ 788062 h 1744789"/>
                  <a:gd name="connsiteX923" fmla="*/ 2578583 w 2840893"/>
                  <a:gd name="connsiteY923" fmla="*/ 775059 h 1744789"/>
                  <a:gd name="connsiteX924" fmla="*/ 2576386 w 2840893"/>
                  <a:gd name="connsiteY924" fmla="*/ 771721 h 1744789"/>
                  <a:gd name="connsiteX925" fmla="*/ 2571730 w 2840893"/>
                  <a:gd name="connsiteY925" fmla="*/ 756259 h 1744789"/>
                  <a:gd name="connsiteX926" fmla="*/ 2561276 w 2840893"/>
                  <a:gd name="connsiteY926" fmla="*/ 744311 h 1744789"/>
                  <a:gd name="connsiteX927" fmla="*/ 2557322 w 2840893"/>
                  <a:gd name="connsiteY927" fmla="*/ 738600 h 1744789"/>
                  <a:gd name="connsiteX928" fmla="*/ 2554775 w 2840893"/>
                  <a:gd name="connsiteY928" fmla="*/ 737194 h 1744789"/>
                  <a:gd name="connsiteX929" fmla="*/ 2554072 w 2840893"/>
                  <a:gd name="connsiteY929" fmla="*/ 734383 h 1744789"/>
                  <a:gd name="connsiteX930" fmla="*/ 2545638 w 2840893"/>
                  <a:gd name="connsiteY930" fmla="*/ 718745 h 1744789"/>
                  <a:gd name="connsiteX931" fmla="*/ 2535534 w 2840893"/>
                  <a:gd name="connsiteY931" fmla="*/ 699066 h 1744789"/>
                  <a:gd name="connsiteX932" fmla="*/ 2530439 w 2840893"/>
                  <a:gd name="connsiteY932" fmla="*/ 691335 h 1744789"/>
                  <a:gd name="connsiteX933" fmla="*/ 2525959 w 2840893"/>
                  <a:gd name="connsiteY933" fmla="*/ 686415 h 1744789"/>
                  <a:gd name="connsiteX934" fmla="*/ 2521039 w 2840893"/>
                  <a:gd name="connsiteY934" fmla="*/ 678947 h 1744789"/>
                  <a:gd name="connsiteX935" fmla="*/ 2516558 w 2840893"/>
                  <a:gd name="connsiteY935" fmla="*/ 672095 h 1744789"/>
                  <a:gd name="connsiteX936" fmla="*/ 2511902 w 2840893"/>
                  <a:gd name="connsiteY936" fmla="*/ 667263 h 1744789"/>
                  <a:gd name="connsiteX937" fmla="*/ 2507948 w 2840893"/>
                  <a:gd name="connsiteY937" fmla="*/ 663397 h 1744789"/>
                  <a:gd name="connsiteX938" fmla="*/ 2507421 w 2840893"/>
                  <a:gd name="connsiteY938" fmla="*/ 662870 h 1744789"/>
                  <a:gd name="connsiteX939" fmla="*/ 2502941 w 2840893"/>
                  <a:gd name="connsiteY939" fmla="*/ 652855 h 1744789"/>
                  <a:gd name="connsiteX940" fmla="*/ 2499602 w 2840893"/>
                  <a:gd name="connsiteY940" fmla="*/ 647320 h 1744789"/>
                  <a:gd name="connsiteX941" fmla="*/ 2496615 w 2840893"/>
                  <a:gd name="connsiteY941" fmla="*/ 644333 h 1744789"/>
                  <a:gd name="connsiteX942" fmla="*/ 2493101 w 2840893"/>
                  <a:gd name="connsiteY942" fmla="*/ 640380 h 1744789"/>
                  <a:gd name="connsiteX943" fmla="*/ 2480626 w 2840893"/>
                  <a:gd name="connsiteY943" fmla="*/ 625269 h 1744789"/>
                  <a:gd name="connsiteX944" fmla="*/ 2480362 w 2840893"/>
                  <a:gd name="connsiteY944" fmla="*/ 624829 h 1744789"/>
                  <a:gd name="connsiteX945" fmla="*/ 2477200 w 2840893"/>
                  <a:gd name="connsiteY945" fmla="*/ 614111 h 1744789"/>
                  <a:gd name="connsiteX946" fmla="*/ 2477287 w 2840893"/>
                  <a:gd name="connsiteY946" fmla="*/ 613672 h 1744789"/>
                  <a:gd name="connsiteX947" fmla="*/ 2462967 w 2840893"/>
                  <a:gd name="connsiteY947" fmla="*/ 601285 h 1744789"/>
                  <a:gd name="connsiteX948" fmla="*/ 2459717 w 2840893"/>
                  <a:gd name="connsiteY948" fmla="*/ 596716 h 1744789"/>
                  <a:gd name="connsiteX949" fmla="*/ 2443464 w 2840893"/>
                  <a:gd name="connsiteY949" fmla="*/ 577125 h 1744789"/>
                  <a:gd name="connsiteX950" fmla="*/ 2436348 w 2840893"/>
                  <a:gd name="connsiteY950" fmla="*/ 568339 h 1744789"/>
                  <a:gd name="connsiteX951" fmla="*/ 2435996 w 2840893"/>
                  <a:gd name="connsiteY951" fmla="*/ 568076 h 1744789"/>
                  <a:gd name="connsiteX952" fmla="*/ 2432131 w 2840893"/>
                  <a:gd name="connsiteY952" fmla="*/ 562102 h 1744789"/>
                  <a:gd name="connsiteX953" fmla="*/ 2432394 w 2840893"/>
                  <a:gd name="connsiteY953" fmla="*/ 556303 h 1744789"/>
                  <a:gd name="connsiteX954" fmla="*/ 2431252 w 2840893"/>
                  <a:gd name="connsiteY954" fmla="*/ 556040 h 1744789"/>
                  <a:gd name="connsiteX955" fmla="*/ 2419128 w 2840893"/>
                  <a:gd name="connsiteY955" fmla="*/ 546727 h 1744789"/>
                  <a:gd name="connsiteX956" fmla="*/ 2417108 w 2840893"/>
                  <a:gd name="connsiteY956" fmla="*/ 541544 h 1744789"/>
                  <a:gd name="connsiteX957" fmla="*/ 2405687 w 2840893"/>
                  <a:gd name="connsiteY957" fmla="*/ 527927 h 1744789"/>
                  <a:gd name="connsiteX958" fmla="*/ 2394090 w 2840893"/>
                  <a:gd name="connsiteY958" fmla="*/ 518175 h 1744789"/>
                  <a:gd name="connsiteX959" fmla="*/ 2391542 w 2840893"/>
                  <a:gd name="connsiteY959" fmla="*/ 514924 h 1744789"/>
                  <a:gd name="connsiteX960" fmla="*/ 2388555 w 2840893"/>
                  <a:gd name="connsiteY960" fmla="*/ 510883 h 1744789"/>
                  <a:gd name="connsiteX961" fmla="*/ 2385480 w 2840893"/>
                  <a:gd name="connsiteY961" fmla="*/ 507193 h 1744789"/>
                  <a:gd name="connsiteX962" fmla="*/ 2383284 w 2840893"/>
                  <a:gd name="connsiteY962" fmla="*/ 505788 h 1744789"/>
                  <a:gd name="connsiteX963" fmla="*/ 2374586 w 2840893"/>
                  <a:gd name="connsiteY963" fmla="*/ 496826 h 1744789"/>
                  <a:gd name="connsiteX964" fmla="*/ 2366152 w 2840893"/>
                  <a:gd name="connsiteY964" fmla="*/ 494630 h 1744789"/>
                  <a:gd name="connsiteX965" fmla="*/ 2373005 w 2840893"/>
                  <a:gd name="connsiteY965" fmla="*/ 491555 h 1744789"/>
                  <a:gd name="connsiteX966" fmla="*/ 2372126 w 2840893"/>
                  <a:gd name="connsiteY966" fmla="*/ 490940 h 1744789"/>
                  <a:gd name="connsiteX967" fmla="*/ 2369227 w 2840893"/>
                  <a:gd name="connsiteY967" fmla="*/ 488656 h 1744789"/>
                  <a:gd name="connsiteX968" fmla="*/ 2363517 w 2840893"/>
                  <a:gd name="connsiteY968" fmla="*/ 483648 h 1744789"/>
                  <a:gd name="connsiteX969" fmla="*/ 2349021 w 2840893"/>
                  <a:gd name="connsiteY969" fmla="*/ 470207 h 1744789"/>
                  <a:gd name="connsiteX970" fmla="*/ 2345858 w 2840893"/>
                  <a:gd name="connsiteY970" fmla="*/ 459840 h 1744789"/>
                  <a:gd name="connsiteX971" fmla="*/ 2328815 w 2840893"/>
                  <a:gd name="connsiteY971" fmla="*/ 447540 h 1744789"/>
                  <a:gd name="connsiteX972" fmla="*/ 2323368 w 2840893"/>
                  <a:gd name="connsiteY972" fmla="*/ 442181 h 1744789"/>
                  <a:gd name="connsiteX973" fmla="*/ 2321786 w 2840893"/>
                  <a:gd name="connsiteY973" fmla="*/ 440864 h 1744789"/>
                  <a:gd name="connsiteX974" fmla="*/ 2309926 w 2840893"/>
                  <a:gd name="connsiteY974" fmla="*/ 431375 h 1744789"/>
                  <a:gd name="connsiteX975" fmla="*/ 2297187 w 2840893"/>
                  <a:gd name="connsiteY975" fmla="*/ 421272 h 1744789"/>
                  <a:gd name="connsiteX976" fmla="*/ 2293058 w 2840893"/>
                  <a:gd name="connsiteY976" fmla="*/ 414859 h 1744789"/>
                  <a:gd name="connsiteX977" fmla="*/ 2292531 w 2840893"/>
                  <a:gd name="connsiteY977" fmla="*/ 413629 h 1744789"/>
                  <a:gd name="connsiteX978" fmla="*/ 2291477 w 2840893"/>
                  <a:gd name="connsiteY978" fmla="*/ 410642 h 1744789"/>
                  <a:gd name="connsiteX979" fmla="*/ 2291301 w 2840893"/>
                  <a:gd name="connsiteY979" fmla="*/ 410027 h 1744789"/>
                  <a:gd name="connsiteX980" fmla="*/ 2291037 w 2840893"/>
                  <a:gd name="connsiteY980" fmla="*/ 409061 h 1744789"/>
                  <a:gd name="connsiteX981" fmla="*/ 2277420 w 2840893"/>
                  <a:gd name="connsiteY981" fmla="*/ 399748 h 1744789"/>
                  <a:gd name="connsiteX982" fmla="*/ 2261431 w 2840893"/>
                  <a:gd name="connsiteY982" fmla="*/ 384813 h 1744789"/>
                  <a:gd name="connsiteX983" fmla="*/ 2245178 w 2840893"/>
                  <a:gd name="connsiteY983" fmla="*/ 371898 h 1744789"/>
                  <a:gd name="connsiteX984" fmla="*/ 2244826 w 2840893"/>
                  <a:gd name="connsiteY984" fmla="*/ 371547 h 1744789"/>
                  <a:gd name="connsiteX985" fmla="*/ 2241224 w 2840893"/>
                  <a:gd name="connsiteY985" fmla="*/ 368648 h 1744789"/>
                  <a:gd name="connsiteX986" fmla="*/ 2231560 w 2840893"/>
                  <a:gd name="connsiteY986" fmla="*/ 356524 h 1744789"/>
                  <a:gd name="connsiteX987" fmla="*/ 2205995 w 2840893"/>
                  <a:gd name="connsiteY987" fmla="*/ 340974 h 1744789"/>
                  <a:gd name="connsiteX988" fmla="*/ 2200636 w 2840893"/>
                  <a:gd name="connsiteY988" fmla="*/ 337284 h 1744789"/>
                  <a:gd name="connsiteX989" fmla="*/ 2199142 w 2840893"/>
                  <a:gd name="connsiteY989" fmla="*/ 336405 h 1744789"/>
                  <a:gd name="connsiteX990" fmla="*/ 2198528 w 2840893"/>
                  <a:gd name="connsiteY990" fmla="*/ 336230 h 1744789"/>
                  <a:gd name="connsiteX991" fmla="*/ 2192026 w 2840893"/>
                  <a:gd name="connsiteY991" fmla="*/ 331398 h 1744789"/>
                  <a:gd name="connsiteX992" fmla="*/ 2189566 w 2840893"/>
                  <a:gd name="connsiteY992" fmla="*/ 327532 h 1744789"/>
                  <a:gd name="connsiteX993" fmla="*/ 2177267 w 2840893"/>
                  <a:gd name="connsiteY993" fmla="*/ 324369 h 1744789"/>
                  <a:gd name="connsiteX994" fmla="*/ 2182187 w 2840893"/>
                  <a:gd name="connsiteY994" fmla="*/ 322173 h 1744789"/>
                  <a:gd name="connsiteX995" fmla="*/ 2177443 w 2840893"/>
                  <a:gd name="connsiteY995" fmla="*/ 319889 h 1744789"/>
                  <a:gd name="connsiteX996" fmla="*/ 2164967 w 2840893"/>
                  <a:gd name="connsiteY996" fmla="*/ 312685 h 1744789"/>
                  <a:gd name="connsiteX997" fmla="*/ 2163825 w 2840893"/>
                  <a:gd name="connsiteY997" fmla="*/ 311806 h 1744789"/>
                  <a:gd name="connsiteX998" fmla="*/ 2153986 w 2840893"/>
                  <a:gd name="connsiteY998" fmla="*/ 299068 h 1744789"/>
                  <a:gd name="connsiteX999" fmla="*/ 2143619 w 2840893"/>
                  <a:gd name="connsiteY999" fmla="*/ 296783 h 1744789"/>
                  <a:gd name="connsiteX1000" fmla="*/ 2128772 w 2840893"/>
                  <a:gd name="connsiteY1000" fmla="*/ 286505 h 1744789"/>
                  <a:gd name="connsiteX1001" fmla="*/ 2099955 w 2840893"/>
                  <a:gd name="connsiteY1001" fmla="*/ 268319 h 1744789"/>
                  <a:gd name="connsiteX1002" fmla="*/ 2093981 w 2840893"/>
                  <a:gd name="connsiteY1002" fmla="*/ 262784 h 1744789"/>
                  <a:gd name="connsiteX1003" fmla="*/ 2092839 w 2840893"/>
                  <a:gd name="connsiteY1003" fmla="*/ 261378 h 1744789"/>
                  <a:gd name="connsiteX1004" fmla="*/ 2091346 w 2840893"/>
                  <a:gd name="connsiteY1004" fmla="*/ 259709 h 1744789"/>
                  <a:gd name="connsiteX1005" fmla="*/ 2090467 w 2840893"/>
                  <a:gd name="connsiteY1005" fmla="*/ 259797 h 1744789"/>
                  <a:gd name="connsiteX1006" fmla="*/ 2081682 w 2840893"/>
                  <a:gd name="connsiteY1006" fmla="*/ 255931 h 1744789"/>
                  <a:gd name="connsiteX1007" fmla="*/ 2072018 w 2840893"/>
                  <a:gd name="connsiteY1007" fmla="*/ 246355 h 1744789"/>
                  <a:gd name="connsiteX1008" fmla="*/ 2062969 w 2840893"/>
                  <a:gd name="connsiteY1008" fmla="*/ 241172 h 1744789"/>
                  <a:gd name="connsiteX1009" fmla="*/ 2051109 w 2840893"/>
                  <a:gd name="connsiteY1009" fmla="*/ 236955 h 1744789"/>
                  <a:gd name="connsiteX1010" fmla="*/ 2048561 w 2840893"/>
                  <a:gd name="connsiteY1010" fmla="*/ 235461 h 1744789"/>
                  <a:gd name="connsiteX1011" fmla="*/ 2035207 w 2840893"/>
                  <a:gd name="connsiteY1011" fmla="*/ 227994 h 1744789"/>
                  <a:gd name="connsiteX1012" fmla="*/ 2001823 w 2840893"/>
                  <a:gd name="connsiteY1012" fmla="*/ 211477 h 1744789"/>
                  <a:gd name="connsiteX1013" fmla="*/ 1984779 w 2840893"/>
                  <a:gd name="connsiteY1013" fmla="*/ 200056 h 1744789"/>
                  <a:gd name="connsiteX1014" fmla="*/ 1979859 w 2840893"/>
                  <a:gd name="connsiteY1014" fmla="*/ 195927 h 1744789"/>
                  <a:gd name="connsiteX1015" fmla="*/ 1975994 w 2840893"/>
                  <a:gd name="connsiteY1015" fmla="*/ 190920 h 1744789"/>
                  <a:gd name="connsiteX1016" fmla="*/ 1974940 w 2840893"/>
                  <a:gd name="connsiteY1016" fmla="*/ 190568 h 1744789"/>
                  <a:gd name="connsiteX1017" fmla="*/ 1970020 w 2840893"/>
                  <a:gd name="connsiteY1017" fmla="*/ 190129 h 1744789"/>
                  <a:gd name="connsiteX1018" fmla="*/ 1960795 w 2840893"/>
                  <a:gd name="connsiteY1018" fmla="*/ 190656 h 1744789"/>
                  <a:gd name="connsiteX1019" fmla="*/ 1959829 w 2840893"/>
                  <a:gd name="connsiteY1019" fmla="*/ 190305 h 1744789"/>
                  <a:gd name="connsiteX1020" fmla="*/ 1950604 w 2840893"/>
                  <a:gd name="connsiteY1020" fmla="*/ 188108 h 1744789"/>
                  <a:gd name="connsiteX1021" fmla="*/ 1953503 w 2840893"/>
                  <a:gd name="connsiteY1021" fmla="*/ 183803 h 1744789"/>
                  <a:gd name="connsiteX1022" fmla="*/ 1946211 w 2840893"/>
                  <a:gd name="connsiteY1022" fmla="*/ 181519 h 1744789"/>
                  <a:gd name="connsiteX1023" fmla="*/ 1945596 w 2840893"/>
                  <a:gd name="connsiteY1023" fmla="*/ 183803 h 1744789"/>
                  <a:gd name="connsiteX1024" fmla="*/ 1944015 w 2840893"/>
                  <a:gd name="connsiteY1024" fmla="*/ 180377 h 1744789"/>
                  <a:gd name="connsiteX1025" fmla="*/ 1939974 w 2840893"/>
                  <a:gd name="connsiteY1025" fmla="*/ 177742 h 1744789"/>
                  <a:gd name="connsiteX1026" fmla="*/ 1923809 w 2840893"/>
                  <a:gd name="connsiteY1026" fmla="*/ 170538 h 1744789"/>
                  <a:gd name="connsiteX1027" fmla="*/ 1915638 w 2840893"/>
                  <a:gd name="connsiteY1027" fmla="*/ 167463 h 1744789"/>
                  <a:gd name="connsiteX1028" fmla="*/ 1905799 w 2840893"/>
                  <a:gd name="connsiteY1028" fmla="*/ 163421 h 1744789"/>
                  <a:gd name="connsiteX1029" fmla="*/ 1879882 w 2840893"/>
                  <a:gd name="connsiteY1029" fmla="*/ 153143 h 1744789"/>
                  <a:gd name="connsiteX1030" fmla="*/ 1874698 w 2840893"/>
                  <a:gd name="connsiteY1030" fmla="*/ 152528 h 1744789"/>
                  <a:gd name="connsiteX1031" fmla="*/ 1868285 w 2840893"/>
                  <a:gd name="connsiteY1031" fmla="*/ 151913 h 1744789"/>
                  <a:gd name="connsiteX1032" fmla="*/ 1861872 w 2840893"/>
                  <a:gd name="connsiteY1032" fmla="*/ 148486 h 1744789"/>
                  <a:gd name="connsiteX1033" fmla="*/ 1860730 w 2840893"/>
                  <a:gd name="connsiteY1033" fmla="*/ 147608 h 1744789"/>
                  <a:gd name="connsiteX1034" fmla="*/ 1854580 w 2840893"/>
                  <a:gd name="connsiteY1034" fmla="*/ 143479 h 1744789"/>
                  <a:gd name="connsiteX1035" fmla="*/ 1832617 w 2840893"/>
                  <a:gd name="connsiteY1035" fmla="*/ 137153 h 1744789"/>
                  <a:gd name="connsiteX1036" fmla="*/ 1830684 w 2840893"/>
                  <a:gd name="connsiteY1036" fmla="*/ 136802 h 1744789"/>
                  <a:gd name="connsiteX1037" fmla="*/ 1818648 w 2840893"/>
                  <a:gd name="connsiteY1037" fmla="*/ 128719 h 1744789"/>
                  <a:gd name="connsiteX1038" fmla="*/ 1785615 w 2840893"/>
                  <a:gd name="connsiteY1038" fmla="*/ 119934 h 1744789"/>
                  <a:gd name="connsiteX1039" fmla="*/ 1780958 w 2840893"/>
                  <a:gd name="connsiteY1039" fmla="*/ 119231 h 1744789"/>
                  <a:gd name="connsiteX1040" fmla="*/ 1775687 w 2840893"/>
                  <a:gd name="connsiteY1040" fmla="*/ 118704 h 1744789"/>
                  <a:gd name="connsiteX1041" fmla="*/ 1771031 w 2840893"/>
                  <a:gd name="connsiteY1041" fmla="*/ 117035 h 1744789"/>
                  <a:gd name="connsiteX1042" fmla="*/ 1769977 w 2840893"/>
                  <a:gd name="connsiteY1042" fmla="*/ 116507 h 1744789"/>
                  <a:gd name="connsiteX1043" fmla="*/ 1760928 w 2840893"/>
                  <a:gd name="connsiteY1043" fmla="*/ 112730 h 1744789"/>
                  <a:gd name="connsiteX1044" fmla="*/ 1740985 w 2840893"/>
                  <a:gd name="connsiteY1044" fmla="*/ 103593 h 1744789"/>
                  <a:gd name="connsiteX1045" fmla="*/ 1740546 w 2840893"/>
                  <a:gd name="connsiteY1045" fmla="*/ 103329 h 1744789"/>
                  <a:gd name="connsiteX1046" fmla="*/ 1738613 w 2840893"/>
                  <a:gd name="connsiteY1046" fmla="*/ 103681 h 1744789"/>
                  <a:gd name="connsiteX1047" fmla="*/ 1715332 w 2840893"/>
                  <a:gd name="connsiteY1047" fmla="*/ 101309 h 1744789"/>
                  <a:gd name="connsiteX1048" fmla="*/ 1709973 w 2840893"/>
                  <a:gd name="connsiteY1048" fmla="*/ 100079 h 1744789"/>
                  <a:gd name="connsiteX1049" fmla="*/ 1694423 w 2840893"/>
                  <a:gd name="connsiteY1049" fmla="*/ 92523 h 1744789"/>
                  <a:gd name="connsiteX1050" fmla="*/ 1669209 w 2840893"/>
                  <a:gd name="connsiteY1050" fmla="*/ 91118 h 1744789"/>
                  <a:gd name="connsiteX1051" fmla="*/ 1653307 w 2840893"/>
                  <a:gd name="connsiteY1051" fmla="*/ 89097 h 1744789"/>
                  <a:gd name="connsiteX1052" fmla="*/ 1646718 w 2840893"/>
                  <a:gd name="connsiteY1052" fmla="*/ 87516 h 1744789"/>
                  <a:gd name="connsiteX1053" fmla="*/ 1646279 w 2840893"/>
                  <a:gd name="connsiteY1053" fmla="*/ 87252 h 1744789"/>
                  <a:gd name="connsiteX1054" fmla="*/ 1640304 w 2840893"/>
                  <a:gd name="connsiteY1054" fmla="*/ 84529 h 1744789"/>
                  <a:gd name="connsiteX1055" fmla="*/ 1625369 w 2840893"/>
                  <a:gd name="connsiteY1055" fmla="*/ 84177 h 1744789"/>
                  <a:gd name="connsiteX1056" fmla="*/ 1618077 w 2840893"/>
                  <a:gd name="connsiteY1056" fmla="*/ 83826 h 1744789"/>
                  <a:gd name="connsiteX1057" fmla="*/ 1604372 w 2840893"/>
                  <a:gd name="connsiteY1057" fmla="*/ 76885 h 1744789"/>
                  <a:gd name="connsiteX1058" fmla="*/ 1602967 w 2840893"/>
                  <a:gd name="connsiteY1058" fmla="*/ 77413 h 1744789"/>
                  <a:gd name="connsiteX1059" fmla="*/ 1570812 w 2840893"/>
                  <a:gd name="connsiteY1059" fmla="*/ 74777 h 1744789"/>
                  <a:gd name="connsiteX1060" fmla="*/ 1558600 w 2840893"/>
                  <a:gd name="connsiteY1060" fmla="*/ 70999 h 1744789"/>
                  <a:gd name="connsiteX1061" fmla="*/ 1554999 w 2840893"/>
                  <a:gd name="connsiteY1061" fmla="*/ 72229 h 1744789"/>
                  <a:gd name="connsiteX1062" fmla="*/ 1553417 w 2840893"/>
                  <a:gd name="connsiteY1062" fmla="*/ 72844 h 1744789"/>
                  <a:gd name="connsiteX1063" fmla="*/ 1551748 w 2840893"/>
                  <a:gd name="connsiteY1063" fmla="*/ 73723 h 1744789"/>
                  <a:gd name="connsiteX1064" fmla="*/ 1550430 w 2840893"/>
                  <a:gd name="connsiteY1064" fmla="*/ 74513 h 1744789"/>
                  <a:gd name="connsiteX1065" fmla="*/ 1538043 w 2840893"/>
                  <a:gd name="connsiteY1065" fmla="*/ 81278 h 1744789"/>
                  <a:gd name="connsiteX1066" fmla="*/ 1540239 w 2840893"/>
                  <a:gd name="connsiteY1066" fmla="*/ 70560 h 1744789"/>
                  <a:gd name="connsiteX1067" fmla="*/ 1524425 w 2840893"/>
                  <a:gd name="connsiteY1067" fmla="*/ 69418 h 1744789"/>
                  <a:gd name="connsiteX1068" fmla="*/ 1523020 w 2840893"/>
                  <a:gd name="connsiteY1068" fmla="*/ 69066 h 1744789"/>
                  <a:gd name="connsiteX1069" fmla="*/ 1519681 w 2840893"/>
                  <a:gd name="connsiteY1069" fmla="*/ 68364 h 1744789"/>
                  <a:gd name="connsiteX1070" fmla="*/ 1495609 w 2840893"/>
                  <a:gd name="connsiteY1070" fmla="*/ 68803 h 1744789"/>
                  <a:gd name="connsiteX1071" fmla="*/ 1481553 w 2840893"/>
                  <a:gd name="connsiteY1071" fmla="*/ 68188 h 1744789"/>
                  <a:gd name="connsiteX1072" fmla="*/ 1480323 w 2840893"/>
                  <a:gd name="connsiteY1072" fmla="*/ 68276 h 1744789"/>
                  <a:gd name="connsiteX1073" fmla="*/ 1453088 w 2840893"/>
                  <a:gd name="connsiteY1073" fmla="*/ 62829 h 1744789"/>
                  <a:gd name="connsiteX1074" fmla="*/ 1447729 w 2840893"/>
                  <a:gd name="connsiteY1074" fmla="*/ 63971 h 1744789"/>
                  <a:gd name="connsiteX1075" fmla="*/ 1440174 w 2840893"/>
                  <a:gd name="connsiteY1075" fmla="*/ 67309 h 1744789"/>
                  <a:gd name="connsiteX1076" fmla="*/ 1439119 w 2840893"/>
                  <a:gd name="connsiteY1076" fmla="*/ 67485 h 1744789"/>
                  <a:gd name="connsiteX1077" fmla="*/ 1429631 w 2840893"/>
                  <a:gd name="connsiteY1077" fmla="*/ 69857 h 1744789"/>
                  <a:gd name="connsiteX1078" fmla="*/ 1430246 w 2840893"/>
                  <a:gd name="connsiteY1078" fmla="*/ 65904 h 1744789"/>
                  <a:gd name="connsiteX1079" fmla="*/ 1414345 w 2840893"/>
                  <a:gd name="connsiteY1079" fmla="*/ 65904 h 1744789"/>
                  <a:gd name="connsiteX1080" fmla="*/ 1408810 w 2840893"/>
                  <a:gd name="connsiteY1080" fmla="*/ 65377 h 1744789"/>
                  <a:gd name="connsiteX1081" fmla="*/ 1391766 w 2840893"/>
                  <a:gd name="connsiteY1081" fmla="*/ 59930 h 1744789"/>
                  <a:gd name="connsiteX1082" fmla="*/ 1385353 w 2840893"/>
                  <a:gd name="connsiteY1082" fmla="*/ 61335 h 1744789"/>
                  <a:gd name="connsiteX1083" fmla="*/ 1362335 w 2840893"/>
                  <a:gd name="connsiteY1083" fmla="*/ 65816 h 1744789"/>
                  <a:gd name="connsiteX1084" fmla="*/ 1345292 w 2840893"/>
                  <a:gd name="connsiteY1084" fmla="*/ 66079 h 1744789"/>
                  <a:gd name="connsiteX1085" fmla="*/ 1322098 w 2840893"/>
                  <a:gd name="connsiteY1085" fmla="*/ 65904 h 1744789"/>
                  <a:gd name="connsiteX1086" fmla="*/ 1316563 w 2840893"/>
                  <a:gd name="connsiteY1086" fmla="*/ 66431 h 1744789"/>
                  <a:gd name="connsiteX1087" fmla="*/ 1302946 w 2840893"/>
                  <a:gd name="connsiteY1087" fmla="*/ 68364 h 1744789"/>
                  <a:gd name="connsiteX1088" fmla="*/ 1296533 w 2840893"/>
                  <a:gd name="connsiteY1088" fmla="*/ 70033 h 1744789"/>
                  <a:gd name="connsiteX1089" fmla="*/ 1296093 w 2840893"/>
                  <a:gd name="connsiteY1089" fmla="*/ 70209 h 1744789"/>
                  <a:gd name="connsiteX1090" fmla="*/ 1288099 w 2840893"/>
                  <a:gd name="connsiteY1090" fmla="*/ 70121 h 1744789"/>
                  <a:gd name="connsiteX1091" fmla="*/ 1270089 w 2840893"/>
                  <a:gd name="connsiteY1091" fmla="*/ 71614 h 1744789"/>
                  <a:gd name="connsiteX1092" fmla="*/ 1267805 w 2840893"/>
                  <a:gd name="connsiteY1092" fmla="*/ 73986 h 1744789"/>
                  <a:gd name="connsiteX1093" fmla="*/ 1264554 w 2840893"/>
                  <a:gd name="connsiteY1093" fmla="*/ 73547 h 1744789"/>
                  <a:gd name="connsiteX1094" fmla="*/ 1255769 w 2840893"/>
                  <a:gd name="connsiteY1094" fmla="*/ 74777 h 1744789"/>
                  <a:gd name="connsiteX1095" fmla="*/ 1236968 w 2840893"/>
                  <a:gd name="connsiteY1095" fmla="*/ 74865 h 1744789"/>
                  <a:gd name="connsiteX1096" fmla="*/ 1235738 w 2840893"/>
                  <a:gd name="connsiteY1096" fmla="*/ 76358 h 1744789"/>
                  <a:gd name="connsiteX1097" fmla="*/ 1223966 w 2840893"/>
                  <a:gd name="connsiteY1097" fmla="*/ 79170 h 1744789"/>
                  <a:gd name="connsiteX1098" fmla="*/ 1222648 w 2840893"/>
                  <a:gd name="connsiteY1098" fmla="*/ 79082 h 1744789"/>
                  <a:gd name="connsiteX1099" fmla="*/ 1221418 w 2840893"/>
                  <a:gd name="connsiteY1099" fmla="*/ 82420 h 1744789"/>
                  <a:gd name="connsiteX1100" fmla="*/ 1216147 w 2840893"/>
                  <a:gd name="connsiteY1100" fmla="*/ 81630 h 1744789"/>
                  <a:gd name="connsiteX1101" fmla="*/ 1207185 w 2840893"/>
                  <a:gd name="connsiteY1101" fmla="*/ 81717 h 1744789"/>
                  <a:gd name="connsiteX1102" fmla="*/ 1194183 w 2840893"/>
                  <a:gd name="connsiteY1102" fmla="*/ 81542 h 1744789"/>
                  <a:gd name="connsiteX1103" fmla="*/ 1193744 w 2840893"/>
                  <a:gd name="connsiteY1103" fmla="*/ 82508 h 1744789"/>
                  <a:gd name="connsiteX1104" fmla="*/ 1183553 w 2840893"/>
                  <a:gd name="connsiteY1104" fmla="*/ 87076 h 1744789"/>
                  <a:gd name="connsiteX1105" fmla="*/ 1157724 w 2840893"/>
                  <a:gd name="connsiteY1105" fmla="*/ 91469 h 1744789"/>
                  <a:gd name="connsiteX1106" fmla="*/ 1150871 w 2840893"/>
                  <a:gd name="connsiteY1106" fmla="*/ 91030 h 1744789"/>
                  <a:gd name="connsiteX1107" fmla="*/ 1150344 w 2840893"/>
                  <a:gd name="connsiteY1107" fmla="*/ 90854 h 1744789"/>
                  <a:gd name="connsiteX1108" fmla="*/ 1147094 w 2840893"/>
                  <a:gd name="connsiteY1108" fmla="*/ 90327 h 1744789"/>
                  <a:gd name="connsiteX1109" fmla="*/ 1144809 w 2840893"/>
                  <a:gd name="connsiteY1109" fmla="*/ 89976 h 1744789"/>
                  <a:gd name="connsiteX1110" fmla="*/ 1125130 w 2840893"/>
                  <a:gd name="connsiteY1110" fmla="*/ 98146 h 1744789"/>
                  <a:gd name="connsiteX1111" fmla="*/ 1114060 w 2840893"/>
                  <a:gd name="connsiteY1111" fmla="*/ 101660 h 1744789"/>
                  <a:gd name="connsiteX1112" fmla="*/ 1103079 w 2840893"/>
                  <a:gd name="connsiteY1112" fmla="*/ 101133 h 1744789"/>
                  <a:gd name="connsiteX1113" fmla="*/ 1094908 w 2840893"/>
                  <a:gd name="connsiteY1113" fmla="*/ 102978 h 1744789"/>
                  <a:gd name="connsiteX1114" fmla="*/ 1089110 w 2840893"/>
                  <a:gd name="connsiteY1114" fmla="*/ 106668 h 1744789"/>
                  <a:gd name="connsiteX1115" fmla="*/ 1071276 w 2840893"/>
                  <a:gd name="connsiteY1115" fmla="*/ 109303 h 1744789"/>
                  <a:gd name="connsiteX1116" fmla="*/ 1069431 w 2840893"/>
                  <a:gd name="connsiteY1116" fmla="*/ 111148 h 1744789"/>
                  <a:gd name="connsiteX1117" fmla="*/ 1068991 w 2840893"/>
                  <a:gd name="connsiteY1117" fmla="*/ 111676 h 1744789"/>
                  <a:gd name="connsiteX1118" fmla="*/ 1063808 w 2840893"/>
                  <a:gd name="connsiteY1118" fmla="*/ 115629 h 1744789"/>
                  <a:gd name="connsiteX1119" fmla="*/ 1029984 w 2840893"/>
                  <a:gd name="connsiteY1119" fmla="*/ 126171 h 1744789"/>
                  <a:gd name="connsiteX1120" fmla="*/ 1020935 w 2840893"/>
                  <a:gd name="connsiteY1120" fmla="*/ 126084 h 1744789"/>
                  <a:gd name="connsiteX1121" fmla="*/ 1011886 w 2840893"/>
                  <a:gd name="connsiteY1121" fmla="*/ 133990 h 1744789"/>
                  <a:gd name="connsiteX1122" fmla="*/ 1004331 w 2840893"/>
                  <a:gd name="connsiteY1122" fmla="*/ 135923 h 1744789"/>
                  <a:gd name="connsiteX1123" fmla="*/ 979381 w 2840893"/>
                  <a:gd name="connsiteY1123" fmla="*/ 140579 h 1744789"/>
                  <a:gd name="connsiteX1124" fmla="*/ 979205 w 2840893"/>
                  <a:gd name="connsiteY1124" fmla="*/ 141546 h 1744789"/>
                  <a:gd name="connsiteX1125" fmla="*/ 970859 w 2840893"/>
                  <a:gd name="connsiteY1125" fmla="*/ 147432 h 1744789"/>
                  <a:gd name="connsiteX1126" fmla="*/ 958120 w 2840893"/>
                  <a:gd name="connsiteY1126" fmla="*/ 152000 h 1744789"/>
                  <a:gd name="connsiteX1127" fmla="*/ 943185 w 2840893"/>
                  <a:gd name="connsiteY1127" fmla="*/ 157711 h 1744789"/>
                  <a:gd name="connsiteX1128" fmla="*/ 927371 w 2840893"/>
                  <a:gd name="connsiteY1128" fmla="*/ 164124 h 1744789"/>
                  <a:gd name="connsiteX1129" fmla="*/ 916917 w 2840893"/>
                  <a:gd name="connsiteY1129" fmla="*/ 169395 h 1744789"/>
                  <a:gd name="connsiteX1130" fmla="*/ 908483 w 2840893"/>
                  <a:gd name="connsiteY1130" fmla="*/ 172382 h 1744789"/>
                  <a:gd name="connsiteX1131" fmla="*/ 891702 w 2840893"/>
                  <a:gd name="connsiteY1131" fmla="*/ 180026 h 1744789"/>
                  <a:gd name="connsiteX1132" fmla="*/ 885026 w 2840893"/>
                  <a:gd name="connsiteY1132" fmla="*/ 181959 h 1744789"/>
                  <a:gd name="connsiteX1133" fmla="*/ 882390 w 2840893"/>
                  <a:gd name="connsiteY1133" fmla="*/ 187142 h 1744789"/>
                  <a:gd name="connsiteX1134" fmla="*/ 872550 w 2840893"/>
                  <a:gd name="connsiteY1134" fmla="*/ 188899 h 1744789"/>
                  <a:gd name="connsiteX1135" fmla="*/ 861393 w 2840893"/>
                  <a:gd name="connsiteY1135" fmla="*/ 192237 h 1744789"/>
                  <a:gd name="connsiteX1136" fmla="*/ 830908 w 2840893"/>
                  <a:gd name="connsiteY1136" fmla="*/ 210160 h 1744789"/>
                  <a:gd name="connsiteX1137" fmla="*/ 820190 w 2840893"/>
                  <a:gd name="connsiteY1137" fmla="*/ 215431 h 1744789"/>
                  <a:gd name="connsiteX1138" fmla="*/ 799807 w 2840893"/>
                  <a:gd name="connsiteY1138" fmla="*/ 227730 h 1744789"/>
                  <a:gd name="connsiteX1139" fmla="*/ 787596 w 2840893"/>
                  <a:gd name="connsiteY1139" fmla="*/ 234232 h 1744789"/>
                  <a:gd name="connsiteX1140" fmla="*/ 779689 w 2840893"/>
                  <a:gd name="connsiteY1140" fmla="*/ 237306 h 1744789"/>
                  <a:gd name="connsiteX1141" fmla="*/ 775736 w 2840893"/>
                  <a:gd name="connsiteY1141" fmla="*/ 238624 h 1744789"/>
                  <a:gd name="connsiteX1142" fmla="*/ 767653 w 2840893"/>
                  <a:gd name="connsiteY1142" fmla="*/ 244335 h 1744789"/>
                  <a:gd name="connsiteX1143" fmla="*/ 750873 w 2840893"/>
                  <a:gd name="connsiteY1143" fmla="*/ 254965 h 1744789"/>
                  <a:gd name="connsiteX1144" fmla="*/ 746920 w 2840893"/>
                  <a:gd name="connsiteY1144" fmla="*/ 259270 h 1744789"/>
                  <a:gd name="connsiteX1145" fmla="*/ 745953 w 2840893"/>
                  <a:gd name="connsiteY1145" fmla="*/ 260500 h 1744789"/>
                  <a:gd name="connsiteX1146" fmla="*/ 741297 w 2840893"/>
                  <a:gd name="connsiteY1146" fmla="*/ 264980 h 1744789"/>
                  <a:gd name="connsiteX1147" fmla="*/ 732336 w 2840893"/>
                  <a:gd name="connsiteY1147" fmla="*/ 270252 h 1744789"/>
                  <a:gd name="connsiteX1148" fmla="*/ 722496 w 2840893"/>
                  <a:gd name="connsiteY1148" fmla="*/ 276138 h 1744789"/>
                  <a:gd name="connsiteX1149" fmla="*/ 711514 w 2840893"/>
                  <a:gd name="connsiteY1149" fmla="*/ 283517 h 1744789"/>
                  <a:gd name="connsiteX1150" fmla="*/ 697721 w 2840893"/>
                  <a:gd name="connsiteY1150" fmla="*/ 292742 h 1744789"/>
                  <a:gd name="connsiteX1151" fmla="*/ 697633 w 2840893"/>
                  <a:gd name="connsiteY1151" fmla="*/ 292830 h 1744789"/>
                  <a:gd name="connsiteX1152" fmla="*/ 686125 w 2840893"/>
                  <a:gd name="connsiteY1152" fmla="*/ 295729 h 1744789"/>
                  <a:gd name="connsiteX1153" fmla="*/ 676988 w 2840893"/>
                  <a:gd name="connsiteY1153" fmla="*/ 308292 h 1744789"/>
                  <a:gd name="connsiteX1154" fmla="*/ 672332 w 2840893"/>
                  <a:gd name="connsiteY1154" fmla="*/ 311455 h 1744789"/>
                  <a:gd name="connsiteX1155" fmla="*/ 657484 w 2840893"/>
                  <a:gd name="connsiteY1155" fmla="*/ 320328 h 1744789"/>
                  <a:gd name="connsiteX1156" fmla="*/ 649753 w 2840893"/>
                  <a:gd name="connsiteY1156" fmla="*/ 328059 h 1744789"/>
                  <a:gd name="connsiteX1157" fmla="*/ 644306 w 2840893"/>
                  <a:gd name="connsiteY1157" fmla="*/ 331574 h 1744789"/>
                  <a:gd name="connsiteX1158" fmla="*/ 634379 w 2840893"/>
                  <a:gd name="connsiteY1158" fmla="*/ 338163 h 1744789"/>
                  <a:gd name="connsiteX1159" fmla="*/ 623573 w 2840893"/>
                  <a:gd name="connsiteY1159" fmla="*/ 346421 h 1744789"/>
                  <a:gd name="connsiteX1160" fmla="*/ 621376 w 2840893"/>
                  <a:gd name="connsiteY1160" fmla="*/ 347914 h 1744789"/>
                  <a:gd name="connsiteX1161" fmla="*/ 611449 w 2840893"/>
                  <a:gd name="connsiteY1161" fmla="*/ 352483 h 1744789"/>
                  <a:gd name="connsiteX1162" fmla="*/ 609955 w 2840893"/>
                  <a:gd name="connsiteY1162" fmla="*/ 354240 h 1744789"/>
                  <a:gd name="connsiteX1163" fmla="*/ 607232 w 2840893"/>
                  <a:gd name="connsiteY1163" fmla="*/ 357490 h 1744789"/>
                  <a:gd name="connsiteX1164" fmla="*/ 602488 w 2840893"/>
                  <a:gd name="connsiteY1164" fmla="*/ 362234 h 1744789"/>
                  <a:gd name="connsiteX1165" fmla="*/ 591682 w 2840893"/>
                  <a:gd name="connsiteY1165" fmla="*/ 373041 h 1744789"/>
                  <a:gd name="connsiteX1166" fmla="*/ 571915 w 2840893"/>
                  <a:gd name="connsiteY1166" fmla="*/ 386306 h 1744789"/>
                  <a:gd name="connsiteX1167" fmla="*/ 562602 w 2840893"/>
                  <a:gd name="connsiteY1167" fmla="*/ 397025 h 1744789"/>
                  <a:gd name="connsiteX1168" fmla="*/ 550215 w 2840893"/>
                  <a:gd name="connsiteY1168" fmla="*/ 407040 h 1744789"/>
                  <a:gd name="connsiteX1169" fmla="*/ 549073 w 2840893"/>
                  <a:gd name="connsiteY1169" fmla="*/ 409763 h 1744789"/>
                  <a:gd name="connsiteX1170" fmla="*/ 548809 w 2840893"/>
                  <a:gd name="connsiteY1170" fmla="*/ 410642 h 1744789"/>
                  <a:gd name="connsiteX1171" fmla="*/ 545383 w 2840893"/>
                  <a:gd name="connsiteY1171" fmla="*/ 416616 h 1744789"/>
                  <a:gd name="connsiteX1172" fmla="*/ 526582 w 2840893"/>
                  <a:gd name="connsiteY1172" fmla="*/ 431990 h 1744789"/>
                  <a:gd name="connsiteX1173" fmla="*/ 521662 w 2840893"/>
                  <a:gd name="connsiteY1173" fmla="*/ 435505 h 1744789"/>
                  <a:gd name="connsiteX1174" fmla="*/ 512262 w 2840893"/>
                  <a:gd name="connsiteY1174" fmla="*/ 445520 h 1744789"/>
                  <a:gd name="connsiteX1175" fmla="*/ 502862 w 2840893"/>
                  <a:gd name="connsiteY1175" fmla="*/ 456502 h 1744789"/>
                  <a:gd name="connsiteX1176" fmla="*/ 494691 w 2840893"/>
                  <a:gd name="connsiteY1176" fmla="*/ 456677 h 1744789"/>
                  <a:gd name="connsiteX1177" fmla="*/ 488190 w 2840893"/>
                  <a:gd name="connsiteY1177" fmla="*/ 471437 h 1744789"/>
                  <a:gd name="connsiteX1178" fmla="*/ 482304 w 2840893"/>
                  <a:gd name="connsiteY1178" fmla="*/ 477235 h 1744789"/>
                  <a:gd name="connsiteX1179" fmla="*/ 465700 w 2840893"/>
                  <a:gd name="connsiteY1179" fmla="*/ 490852 h 1744789"/>
                  <a:gd name="connsiteX1180" fmla="*/ 465524 w 2840893"/>
                  <a:gd name="connsiteY1180" fmla="*/ 491994 h 1744789"/>
                  <a:gd name="connsiteX1181" fmla="*/ 465436 w 2840893"/>
                  <a:gd name="connsiteY1181" fmla="*/ 492609 h 1744789"/>
                  <a:gd name="connsiteX1182" fmla="*/ 460780 w 2840893"/>
                  <a:gd name="connsiteY1182" fmla="*/ 500428 h 1744789"/>
                  <a:gd name="connsiteX1183" fmla="*/ 448744 w 2840893"/>
                  <a:gd name="connsiteY1183" fmla="*/ 511674 h 1744789"/>
                  <a:gd name="connsiteX1184" fmla="*/ 428889 w 2840893"/>
                  <a:gd name="connsiteY1184" fmla="*/ 528190 h 1744789"/>
                  <a:gd name="connsiteX1185" fmla="*/ 421948 w 2840893"/>
                  <a:gd name="connsiteY1185" fmla="*/ 540578 h 1744789"/>
                  <a:gd name="connsiteX1186" fmla="*/ 421070 w 2840893"/>
                  <a:gd name="connsiteY1186" fmla="*/ 542598 h 1744789"/>
                  <a:gd name="connsiteX1187" fmla="*/ 420718 w 2840893"/>
                  <a:gd name="connsiteY1187" fmla="*/ 543477 h 1744789"/>
                  <a:gd name="connsiteX1188" fmla="*/ 410791 w 2840893"/>
                  <a:gd name="connsiteY1188" fmla="*/ 551647 h 1744789"/>
                  <a:gd name="connsiteX1189" fmla="*/ 409561 w 2840893"/>
                  <a:gd name="connsiteY1189" fmla="*/ 555337 h 1744789"/>
                  <a:gd name="connsiteX1190" fmla="*/ 409210 w 2840893"/>
                  <a:gd name="connsiteY1190" fmla="*/ 556479 h 1744789"/>
                  <a:gd name="connsiteX1191" fmla="*/ 406662 w 2840893"/>
                  <a:gd name="connsiteY1191" fmla="*/ 562278 h 1744789"/>
                  <a:gd name="connsiteX1192" fmla="*/ 398491 w 2840893"/>
                  <a:gd name="connsiteY1192" fmla="*/ 572293 h 1744789"/>
                  <a:gd name="connsiteX1193" fmla="*/ 389882 w 2840893"/>
                  <a:gd name="connsiteY1193" fmla="*/ 582835 h 1744789"/>
                  <a:gd name="connsiteX1194" fmla="*/ 384435 w 2840893"/>
                  <a:gd name="connsiteY1194" fmla="*/ 590215 h 1744789"/>
                  <a:gd name="connsiteX1195" fmla="*/ 374419 w 2840893"/>
                  <a:gd name="connsiteY1195" fmla="*/ 603042 h 1744789"/>
                  <a:gd name="connsiteX1196" fmla="*/ 373629 w 2840893"/>
                  <a:gd name="connsiteY1196" fmla="*/ 604272 h 1744789"/>
                  <a:gd name="connsiteX1197" fmla="*/ 364492 w 2840893"/>
                  <a:gd name="connsiteY1197" fmla="*/ 611739 h 1744789"/>
                  <a:gd name="connsiteX1198" fmla="*/ 363701 w 2840893"/>
                  <a:gd name="connsiteY1198" fmla="*/ 611827 h 1744789"/>
                  <a:gd name="connsiteX1199" fmla="*/ 363789 w 2840893"/>
                  <a:gd name="connsiteY1199" fmla="*/ 612618 h 1744789"/>
                  <a:gd name="connsiteX1200" fmla="*/ 359045 w 2840893"/>
                  <a:gd name="connsiteY1200" fmla="*/ 623336 h 1744789"/>
                  <a:gd name="connsiteX1201" fmla="*/ 358167 w 2840893"/>
                  <a:gd name="connsiteY1201" fmla="*/ 624390 h 1744789"/>
                  <a:gd name="connsiteX1202" fmla="*/ 345164 w 2840893"/>
                  <a:gd name="connsiteY1202" fmla="*/ 640204 h 1744789"/>
                  <a:gd name="connsiteX1203" fmla="*/ 341211 w 2840893"/>
                  <a:gd name="connsiteY1203" fmla="*/ 644597 h 1744789"/>
                  <a:gd name="connsiteX1204" fmla="*/ 339190 w 2840893"/>
                  <a:gd name="connsiteY1204" fmla="*/ 646705 h 1744789"/>
                  <a:gd name="connsiteX1205" fmla="*/ 337082 w 2840893"/>
                  <a:gd name="connsiteY1205" fmla="*/ 649692 h 1744789"/>
                  <a:gd name="connsiteX1206" fmla="*/ 333040 w 2840893"/>
                  <a:gd name="connsiteY1206" fmla="*/ 660234 h 1744789"/>
                  <a:gd name="connsiteX1207" fmla="*/ 323816 w 2840893"/>
                  <a:gd name="connsiteY1207" fmla="*/ 671568 h 1744789"/>
                  <a:gd name="connsiteX1208" fmla="*/ 317139 w 2840893"/>
                  <a:gd name="connsiteY1208" fmla="*/ 681583 h 1744789"/>
                  <a:gd name="connsiteX1209" fmla="*/ 311340 w 2840893"/>
                  <a:gd name="connsiteY1209" fmla="*/ 687206 h 1744789"/>
                  <a:gd name="connsiteX1210" fmla="*/ 303521 w 2840893"/>
                  <a:gd name="connsiteY1210" fmla="*/ 698275 h 1744789"/>
                  <a:gd name="connsiteX1211" fmla="*/ 294560 w 2840893"/>
                  <a:gd name="connsiteY1211" fmla="*/ 717339 h 1744789"/>
                  <a:gd name="connsiteX1212" fmla="*/ 291573 w 2840893"/>
                  <a:gd name="connsiteY1212" fmla="*/ 721996 h 1744789"/>
                  <a:gd name="connsiteX1213" fmla="*/ 289816 w 2840893"/>
                  <a:gd name="connsiteY1213" fmla="*/ 724895 h 1744789"/>
                  <a:gd name="connsiteX1214" fmla="*/ 277429 w 2840893"/>
                  <a:gd name="connsiteY1214" fmla="*/ 742466 h 1744789"/>
                  <a:gd name="connsiteX1215" fmla="*/ 268029 w 2840893"/>
                  <a:gd name="connsiteY1215" fmla="*/ 759421 h 1744789"/>
                  <a:gd name="connsiteX1216" fmla="*/ 256608 w 2840893"/>
                  <a:gd name="connsiteY1216" fmla="*/ 779716 h 1744789"/>
                  <a:gd name="connsiteX1217" fmla="*/ 245450 w 2840893"/>
                  <a:gd name="connsiteY1217" fmla="*/ 798692 h 1744789"/>
                  <a:gd name="connsiteX1218" fmla="*/ 238949 w 2840893"/>
                  <a:gd name="connsiteY1218" fmla="*/ 811519 h 1744789"/>
                  <a:gd name="connsiteX1219" fmla="*/ 233326 w 2840893"/>
                  <a:gd name="connsiteY1219" fmla="*/ 817668 h 1744789"/>
                  <a:gd name="connsiteX1220" fmla="*/ 230515 w 2840893"/>
                  <a:gd name="connsiteY1220" fmla="*/ 820480 h 1744789"/>
                  <a:gd name="connsiteX1221" fmla="*/ 224541 w 2840893"/>
                  <a:gd name="connsiteY1221" fmla="*/ 838138 h 1744789"/>
                  <a:gd name="connsiteX1222" fmla="*/ 217425 w 2840893"/>
                  <a:gd name="connsiteY1222" fmla="*/ 850086 h 1744789"/>
                  <a:gd name="connsiteX1223" fmla="*/ 215228 w 2840893"/>
                  <a:gd name="connsiteY1223" fmla="*/ 858696 h 1744789"/>
                  <a:gd name="connsiteX1224" fmla="*/ 215141 w 2840893"/>
                  <a:gd name="connsiteY1224" fmla="*/ 859223 h 1744789"/>
                  <a:gd name="connsiteX1225" fmla="*/ 213911 w 2840893"/>
                  <a:gd name="connsiteY1225" fmla="*/ 863001 h 1744789"/>
                  <a:gd name="connsiteX1226" fmla="*/ 209518 w 2840893"/>
                  <a:gd name="connsiteY1226" fmla="*/ 871347 h 1744789"/>
                  <a:gd name="connsiteX1227" fmla="*/ 197746 w 2840893"/>
                  <a:gd name="connsiteY1227" fmla="*/ 892256 h 1744789"/>
                  <a:gd name="connsiteX1228" fmla="*/ 196428 w 2840893"/>
                  <a:gd name="connsiteY1228" fmla="*/ 894189 h 1744789"/>
                  <a:gd name="connsiteX1229" fmla="*/ 187379 w 2840893"/>
                  <a:gd name="connsiteY1229" fmla="*/ 918876 h 1744789"/>
                  <a:gd name="connsiteX1230" fmla="*/ 180614 w 2840893"/>
                  <a:gd name="connsiteY1230" fmla="*/ 929946 h 1744789"/>
                  <a:gd name="connsiteX1231" fmla="*/ 178506 w 2840893"/>
                  <a:gd name="connsiteY1231" fmla="*/ 931439 h 1744789"/>
                  <a:gd name="connsiteX1232" fmla="*/ 178593 w 2840893"/>
                  <a:gd name="connsiteY1232" fmla="*/ 931878 h 1744789"/>
                  <a:gd name="connsiteX1233" fmla="*/ 178857 w 2840893"/>
                  <a:gd name="connsiteY1233" fmla="*/ 933284 h 1744789"/>
                  <a:gd name="connsiteX1234" fmla="*/ 179560 w 2840893"/>
                  <a:gd name="connsiteY1234" fmla="*/ 937062 h 1744789"/>
                  <a:gd name="connsiteX1235" fmla="*/ 179560 w 2840893"/>
                  <a:gd name="connsiteY1235" fmla="*/ 937237 h 1744789"/>
                  <a:gd name="connsiteX1236" fmla="*/ 176924 w 2840893"/>
                  <a:gd name="connsiteY1236" fmla="*/ 945847 h 1744789"/>
                  <a:gd name="connsiteX1237" fmla="*/ 171477 w 2840893"/>
                  <a:gd name="connsiteY1237" fmla="*/ 956214 h 1744789"/>
                  <a:gd name="connsiteX1238" fmla="*/ 162604 w 2840893"/>
                  <a:gd name="connsiteY1238" fmla="*/ 972203 h 1744789"/>
                  <a:gd name="connsiteX1239" fmla="*/ 160232 w 2840893"/>
                  <a:gd name="connsiteY1239" fmla="*/ 976947 h 1744789"/>
                  <a:gd name="connsiteX1240" fmla="*/ 158563 w 2840893"/>
                  <a:gd name="connsiteY1240" fmla="*/ 988456 h 1744789"/>
                  <a:gd name="connsiteX1241" fmla="*/ 147581 w 2840893"/>
                  <a:gd name="connsiteY1241" fmla="*/ 994606 h 1744789"/>
                  <a:gd name="connsiteX1242" fmla="*/ 150129 w 2840893"/>
                  <a:gd name="connsiteY1242" fmla="*/ 1008750 h 1744789"/>
                  <a:gd name="connsiteX1243" fmla="*/ 144594 w 2840893"/>
                  <a:gd name="connsiteY1243" fmla="*/ 1026936 h 1744789"/>
                  <a:gd name="connsiteX1244" fmla="*/ 140113 w 2840893"/>
                  <a:gd name="connsiteY1244" fmla="*/ 1032559 h 1744789"/>
                  <a:gd name="connsiteX1245" fmla="*/ 148635 w 2840893"/>
                  <a:gd name="connsiteY1245" fmla="*/ 1034140 h 1744789"/>
                  <a:gd name="connsiteX1246" fmla="*/ 139674 w 2840893"/>
                  <a:gd name="connsiteY1246" fmla="*/ 1044155 h 1744789"/>
                  <a:gd name="connsiteX1247" fmla="*/ 136863 w 2840893"/>
                  <a:gd name="connsiteY1247" fmla="*/ 1047230 h 1744789"/>
                  <a:gd name="connsiteX1248" fmla="*/ 134491 w 2840893"/>
                  <a:gd name="connsiteY1248" fmla="*/ 1049602 h 1744789"/>
                  <a:gd name="connsiteX1249" fmla="*/ 132558 w 2840893"/>
                  <a:gd name="connsiteY1249" fmla="*/ 1051535 h 1744789"/>
                  <a:gd name="connsiteX1250" fmla="*/ 133612 w 2840893"/>
                  <a:gd name="connsiteY1250" fmla="*/ 1051447 h 1744789"/>
                  <a:gd name="connsiteX1251" fmla="*/ 130713 w 2840893"/>
                  <a:gd name="connsiteY1251" fmla="*/ 1055752 h 1744789"/>
                  <a:gd name="connsiteX1252" fmla="*/ 131416 w 2840893"/>
                  <a:gd name="connsiteY1252" fmla="*/ 1057070 h 1744789"/>
                  <a:gd name="connsiteX1253" fmla="*/ 128341 w 2840893"/>
                  <a:gd name="connsiteY1253" fmla="*/ 1078682 h 1744789"/>
                  <a:gd name="connsiteX1254" fmla="*/ 121137 w 2840893"/>
                  <a:gd name="connsiteY1254" fmla="*/ 1097307 h 1744789"/>
                  <a:gd name="connsiteX1255" fmla="*/ 121488 w 2840893"/>
                  <a:gd name="connsiteY1255" fmla="*/ 1103896 h 1744789"/>
                  <a:gd name="connsiteX1256" fmla="*/ 110243 w 2840893"/>
                  <a:gd name="connsiteY1256" fmla="*/ 1136051 h 1744789"/>
                  <a:gd name="connsiteX1257" fmla="*/ 109277 w 2840893"/>
                  <a:gd name="connsiteY1257" fmla="*/ 1137895 h 1744789"/>
                  <a:gd name="connsiteX1258" fmla="*/ 105675 w 2840893"/>
                  <a:gd name="connsiteY1258" fmla="*/ 1158190 h 1744789"/>
                  <a:gd name="connsiteX1259" fmla="*/ 103303 w 2840893"/>
                  <a:gd name="connsiteY1259" fmla="*/ 1166360 h 1744789"/>
                  <a:gd name="connsiteX1260" fmla="*/ 102600 w 2840893"/>
                  <a:gd name="connsiteY1260" fmla="*/ 1169874 h 1744789"/>
                  <a:gd name="connsiteX1261" fmla="*/ 97329 w 2840893"/>
                  <a:gd name="connsiteY1261" fmla="*/ 1185951 h 1744789"/>
                  <a:gd name="connsiteX1262" fmla="*/ 93112 w 2840893"/>
                  <a:gd name="connsiteY1262" fmla="*/ 1207212 h 1744789"/>
                  <a:gd name="connsiteX1263" fmla="*/ 87928 w 2840893"/>
                  <a:gd name="connsiteY1263" fmla="*/ 1225310 h 1744789"/>
                  <a:gd name="connsiteX1264" fmla="*/ 88455 w 2840893"/>
                  <a:gd name="connsiteY1264" fmla="*/ 1226803 h 1744789"/>
                  <a:gd name="connsiteX1265" fmla="*/ 88807 w 2840893"/>
                  <a:gd name="connsiteY1265" fmla="*/ 1227506 h 1744789"/>
                  <a:gd name="connsiteX1266" fmla="*/ 90125 w 2840893"/>
                  <a:gd name="connsiteY1266" fmla="*/ 1234622 h 1744789"/>
                  <a:gd name="connsiteX1267" fmla="*/ 85293 w 2840893"/>
                  <a:gd name="connsiteY1267" fmla="*/ 1255795 h 1744789"/>
                  <a:gd name="connsiteX1268" fmla="*/ 81603 w 2840893"/>
                  <a:gd name="connsiteY1268" fmla="*/ 1271697 h 1744789"/>
                  <a:gd name="connsiteX1269" fmla="*/ 80197 w 2840893"/>
                  <a:gd name="connsiteY1269" fmla="*/ 1277407 h 1744789"/>
                  <a:gd name="connsiteX1270" fmla="*/ 77649 w 2840893"/>
                  <a:gd name="connsiteY1270" fmla="*/ 1292079 h 1744789"/>
                  <a:gd name="connsiteX1271" fmla="*/ 72642 w 2840893"/>
                  <a:gd name="connsiteY1271" fmla="*/ 1305520 h 1744789"/>
                  <a:gd name="connsiteX1272" fmla="*/ 72817 w 2840893"/>
                  <a:gd name="connsiteY1272" fmla="*/ 1305872 h 1744789"/>
                  <a:gd name="connsiteX1273" fmla="*/ 74575 w 2840893"/>
                  <a:gd name="connsiteY1273" fmla="*/ 1312197 h 1744789"/>
                  <a:gd name="connsiteX1274" fmla="*/ 74311 w 2840893"/>
                  <a:gd name="connsiteY1274" fmla="*/ 1315887 h 1744789"/>
                  <a:gd name="connsiteX1275" fmla="*/ 71851 w 2840893"/>
                  <a:gd name="connsiteY1275" fmla="*/ 1341716 h 1744789"/>
                  <a:gd name="connsiteX1276" fmla="*/ 68513 w 2840893"/>
                  <a:gd name="connsiteY1276" fmla="*/ 1349974 h 1744789"/>
                  <a:gd name="connsiteX1277" fmla="*/ 68864 w 2840893"/>
                  <a:gd name="connsiteY1277" fmla="*/ 1350238 h 1744789"/>
                  <a:gd name="connsiteX1278" fmla="*/ 71412 w 2840893"/>
                  <a:gd name="connsiteY1278" fmla="*/ 1355685 h 1744789"/>
                  <a:gd name="connsiteX1279" fmla="*/ 71412 w 2840893"/>
                  <a:gd name="connsiteY1279" fmla="*/ 1356300 h 1744789"/>
                  <a:gd name="connsiteX1280" fmla="*/ 68952 w 2840893"/>
                  <a:gd name="connsiteY1280" fmla="*/ 1364295 h 1744789"/>
                  <a:gd name="connsiteX1281" fmla="*/ 64208 w 2840893"/>
                  <a:gd name="connsiteY1281" fmla="*/ 1374749 h 1744789"/>
                  <a:gd name="connsiteX1282" fmla="*/ 64998 w 2840893"/>
                  <a:gd name="connsiteY1282" fmla="*/ 1377297 h 1744789"/>
                  <a:gd name="connsiteX1283" fmla="*/ 66492 w 2840893"/>
                  <a:gd name="connsiteY1283" fmla="*/ 1385907 h 1744789"/>
                  <a:gd name="connsiteX1284" fmla="*/ 65086 w 2840893"/>
                  <a:gd name="connsiteY1284" fmla="*/ 1406992 h 1744789"/>
                  <a:gd name="connsiteX1285" fmla="*/ 61572 w 2840893"/>
                  <a:gd name="connsiteY1285" fmla="*/ 1440025 h 1744789"/>
                  <a:gd name="connsiteX1286" fmla="*/ 61396 w 2840893"/>
                  <a:gd name="connsiteY1286" fmla="*/ 1451182 h 1744789"/>
                  <a:gd name="connsiteX1287" fmla="*/ 61660 w 2840893"/>
                  <a:gd name="connsiteY1287" fmla="*/ 1455135 h 1744789"/>
                  <a:gd name="connsiteX1288" fmla="*/ 56740 w 2840893"/>
                  <a:gd name="connsiteY1288" fmla="*/ 1473673 h 1744789"/>
                  <a:gd name="connsiteX1289" fmla="*/ 56828 w 2840893"/>
                  <a:gd name="connsiteY1289" fmla="*/ 1473760 h 1744789"/>
                  <a:gd name="connsiteX1290" fmla="*/ 58322 w 2840893"/>
                  <a:gd name="connsiteY1290" fmla="*/ 1475605 h 1744789"/>
                  <a:gd name="connsiteX1291" fmla="*/ 58322 w 2840893"/>
                  <a:gd name="connsiteY1291" fmla="*/ 1477977 h 1744789"/>
                  <a:gd name="connsiteX1292" fmla="*/ 57619 w 2840893"/>
                  <a:gd name="connsiteY1292" fmla="*/ 1486236 h 1744789"/>
                  <a:gd name="connsiteX1293" fmla="*/ 57180 w 2840893"/>
                  <a:gd name="connsiteY1293" fmla="*/ 1489750 h 1744789"/>
                  <a:gd name="connsiteX1294" fmla="*/ 57092 w 2840893"/>
                  <a:gd name="connsiteY1294" fmla="*/ 1490716 h 1744789"/>
                  <a:gd name="connsiteX1295" fmla="*/ 56916 w 2840893"/>
                  <a:gd name="connsiteY1295" fmla="*/ 1492473 h 1744789"/>
                  <a:gd name="connsiteX1296" fmla="*/ 61748 w 2840893"/>
                  <a:gd name="connsiteY1296" fmla="*/ 1511889 h 1744789"/>
                  <a:gd name="connsiteX1297" fmla="*/ 61396 w 2840893"/>
                  <a:gd name="connsiteY1297" fmla="*/ 1516545 h 1744789"/>
                  <a:gd name="connsiteX1298" fmla="*/ 61660 w 2840893"/>
                  <a:gd name="connsiteY1298" fmla="*/ 1520059 h 1744789"/>
                  <a:gd name="connsiteX1299" fmla="*/ 59464 w 2840893"/>
                  <a:gd name="connsiteY1299" fmla="*/ 1536312 h 1744789"/>
                  <a:gd name="connsiteX1300" fmla="*/ 59639 w 2840893"/>
                  <a:gd name="connsiteY1300" fmla="*/ 1536752 h 1744789"/>
                  <a:gd name="connsiteX1301" fmla="*/ 60430 w 2840893"/>
                  <a:gd name="connsiteY1301" fmla="*/ 1538860 h 1744789"/>
                  <a:gd name="connsiteX1302" fmla="*/ 62275 w 2840893"/>
                  <a:gd name="connsiteY1302" fmla="*/ 1550808 h 1744789"/>
                  <a:gd name="connsiteX1303" fmla="*/ 59727 w 2840893"/>
                  <a:gd name="connsiteY1303" fmla="*/ 1575583 h 1744789"/>
                  <a:gd name="connsiteX1304" fmla="*/ 59376 w 2840893"/>
                  <a:gd name="connsiteY1304" fmla="*/ 1580591 h 1744789"/>
                  <a:gd name="connsiteX1305" fmla="*/ 62978 w 2840893"/>
                  <a:gd name="connsiteY1305" fmla="*/ 1584544 h 1744789"/>
                  <a:gd name="connsiteX1306" fmla="*/ 63681 w 2840893"/>
                  <a:gd name="connsiteY1306" fmla="*/ 1592099 h 1744789"/>
                  <a:gd name="connsiteX1307" fmla="*/ 63505 w 2840893"/>
                  <a:gd name="connsiteY1307" fmla="*/ 1606156 h 1744789"/>
                  <a:gd name="connsiteX1308" fmla="*/ 64208 w 2840893"/>
                  <a:gd name="connsiteY1308" fmla="*/ 1621267 h 1744789"/>
                  <a:gd name="connsiteX1309" fmla="*/ 63241 w 2840893"/>
                  <a:gd name="connsiteY1309" fmla="*/ 1625923 h 1744789"/>
                  <a:gd name="connsiteX1310" fmla="*/ 62275 w 2840893"/>
                  <a:gd name="connsiteY1310" fmla="*/ 1631194 h 1744789"/>
                  <a:gd name="connsiteX1311" fmla="*/ 63769 w 2840893"/>
                  <a:gd name="connsiteY1311" fmla="*/ 1639453 h 1744789"/>
                  <a:gd name="connsiteX1312" fmla="*/ 64208 w 2840893"/>
                  <a:gd name="connsiteY1312" fmla="*/ 1641210 h 1744789"/>
                  <a:gd name="connsiteX1313" fmla="*/ 68513 w 2840893"/>
                  <a:gd name="connsiteY1313" fmla="*/ 1688739 h 1744789"/>
                  <a:gd name="connsiteX1314" fmla="*/ 74750 w 2840893"/>
                  <a:gd name="connsiteY1314" fmla="*/ 1721859 h 1744789"/>
                  <a:gd name="connsiteX1315" fmla="*/ 57180 w 2840893"/>
                  <a:gd name="connsiteY1315" fmla="*/ 1739079 h 1744789"/>
                  <a:gd name="connsiteX1316" fmla="*/ 37149 w 2840893"/>
                  <a:gd name="connsiteY1316" fmla="*/ 1741187 h 1744789"/>
                  <a:gd name="connsiteX1317" fmla="*/ 22214 w 2840893"/>
                  <a:gd name="connsiteY1317" fmla="*/ 1740397 h 1744789"/>
                  <a:gd name="connsiteX1318" fmla="*/ 14658 w 2840893"/>
                  <a:gd name="connsiteY1318" fmla="*/ 1725988 h 1744789"/>
                  <a:gd name="connsiteX1319" fmla="*/ 11144 w 2840893"/>
                  <a:gd name="connsiteY1319" fmla="*/ 1702092 h 1744789"/>
                  <a:gd name="connsiteX1320" fmla="*/ 9299 w 2840893"/>
                  <a:gd name="connsiteY1320" fmla="*/ 1688739 h 1744789"/>
                  <a:gd name="connsiteX1321" fmla="*/ 8157 w 2840893"/>
                  <a:gd name="connsiteY1321" fmla="*/ 1682413 h 1744789"/>
                  <a:gd name="connsiteX1322" fmla="*/ 6751 w 2840893"/>
                  <a:gd name="connsiteY1322" fmla="*/ 1673979 h 1744789"/>
                  <a:gd name="connsiteX1323" fmla="*/ 6664 w 2840893"/>
                  <a:gd name="connsiteY1323" fmla="*/ 1673452 h 1744789"/>
                  <a:gd name="connsiteX1324" fmla="*/ 8509 w 2840893"/>
                  <a:gd name="connsiteY1324" fmla="*/ 1661592 h 1744789"/>
                  <a:gd name="connsiteX1325" fmla="*/ 9123 w 2840893"/>
                  <a:gd name="connsiteY1325" fmla="*/ 1660713 h 1744789"/>
                  <a:gd name="connsiteX1326" fmla="*/ 8069 w 2840893"/>
                  <a:gd name="connsiteY1326" fmla="*/ 1658517 h 1744789"/>
                  <a:gd name="connsiteX1327" fmla="*/ 6488 w 2840893"/>
                  <a:gd name="connsiteY1327" fmla="*/ 1640770 h 1744789"/>
                  <a:gd name="connsiteX1328" fmla="*/ 5697 w 2840893"/>
                  <a:gd name="connsiteY1328" fmla="*/ 1635060 h 1744789"/>
                  <a:gd name="connsiteX1329" fmla="*/ 4907 w 2840893"/>
                  <a:gd name="connsiteY1329" fmla="*/ 1631546 h 1744789"/>
                  <a:gd name="connsiteX1330" fmla="*/ 4116 w 2840893"/>
                  <a:gd name="connsiteY1330" fmla="*/ 1626275 h 1744789"/>
                  <a:gd name="connsiteX1331" fmla="*/ 2886 w 2840893"/>
                  <a:gd name="connsiteY1331" fmla="*/ 1594120 h 1744789"/>
                  <a:gd name="connsiteX1332" fmla="*/ 1129 w 2840893"/>
                  <a:gd name="connsiteY1332" fmla="*/ 1560472 h 1744789"/>
                  <a:gd name="connsiteX1333" fmla="*/ 1041 w 2840893"/>
                  <a:gd name="connsiteY1333" fmla="*/ 1527263 h 1744789"/>
                  <a:gd name="connsiteX1334" fmla="*/ 2007 w 2840893"/>
                  <a:gd name="connsiteY1334" fmla="*/ 1493176 h 1744789"/>
                  <a:gd name="connsiteX1335" fmla="*/ 2798 w 2840893"/>
                  <a:gd name="connsiteY1335" fmla="*/ 1481931 h 1744789"/>
                  <a:gd name="connsiteX1336" fmla="*/ 6488 w 2840893"/>
                  <a:gd name="connsiteY1336" fmla="*/ 1459616 h 1744789"/>
                  <a:gd name="connsiteX1337" fmla="*/ 5521 w 2840893"/>
                  <a:gd name="connsiteY1337" fmla="*/ 1428340 h 1744789"/>
                  <a:gd name="connsiteX1338" fmla="*/ 6927 w 2840893"/>
                  <a:gd name="connsiteY1338" fmla="*/ 1410154 h 1744789"/>
                  <a:gd name="connsiteX1339" fmla="*/ 11496 w 2840893"/>
                  <a:gd name="connsiteY1339" fmla="*/ 1359023 h 1744789"/>
                  <a:gd name="connsiteX1340" fmla="*/ 12462 w 2840893"/>
                  <a:gd name="connsiteY1340" fmla="*/ 1351380 h 1744789"/>
                  <a:gd name="connsiteX1341" fmla="*/ 16679 w 2840893"/>
                  <a:gd name="connsiteY1341" fmla="*/ 1333546 h 1744789"/>
                  <a:gd name="connsiteX1342" fmla="*/ 15800 w 2840893"/>
                  <a:gd name="connsiteY1342" fmla="*/ 1329768 h 1744789"/>
                  <a:gd name="connsiteX1343" fmla="*/ 15273 w 2840893"/>
                  <a:gd name="connsiteY1343" fmla="*/ 1326693 h 1744789"/>
                  <a:gd name="connsiteX1344" fmla="*/ 16064 w 2840893"/>
                  <a:gd name="connsiteY1344" fmla="*/ 1313779 h 1744789"/>
                  <a:gd name="connsiteX1345" fmla="*/ 19578 w 2840893"/>
                  <a:gd name="connsiteY1345" fmla="*/ 1301040 h 1744789"/>
                  <a:gd name="connsiteX1346" fmla="*/ 20632 w 2840893"/>
                  <a:gd name="connsiteY1346" fmla="*/ 1290058 h 1744789"/>
                  <a:gd name="connsiteX1347" fmla="*/ 21072 w 2840893"/>
                  <a:gd name="connsiteY1347" fmla="*/ 1285929 h 1744789"/>
                  <a:gd name="connsiteX1348" fmla="*/ 21862 w 2840893"/>
                  <a:gd name="connsiteY1348" fmla="*/ 1266513 h 1744789"/>
                  <a:gd name="connsiteX1349" fmla="*/ 22653 w 2840893"/>
                  <a:gd name="connsiteY1349" fmla="*/ 1263966 h 1744789"/>
                  <a:gd name="connsiteX1350" fmla="*/ 26870 w 2840893"/>
                  <a:gd name="connsiteY1350" fmla="*/ 1240333 h 1744789"/>
                  <a:gd name="connsiteX1351" fmla="*/ 28012 w 2840893"/>
                  <a:gd name="connsiteY1351" fmla="*/ 1231635 h 1744789"/>
                  <a:gd name="connsiteX1352" fmla="*/ 28627 w 2840893"/>
                  <a:gd name="connsiteY1352" fmla="*/ 1226452 h 1744789"/>
                  <a:gd name="connsiteX1353" fmla="*/ 37764 w 2840893"/>
                  <a:gd name="connsiteY1353" fmla="*/ 1202029 h 1744789"/>
                  <a:gd name="connsiteX1354" fmla="*/ 41805 w 2840893"/>
                  <a:gd name="connsiteY1354" fmla="*/ 1174179 h 1744789"/>
                  <a:gd name="connsiteX1355" fmla="*/ 45407 w 2840893"/>
                  <a:gd name="connsiteY1355" fmla="*/ 1164427 h 1744789"/>
                  <a:gd name="connsiteX1356" fmla="*/ 46637 w 2840893"/>
                  <a:gd name="connsiteY1356" fmla="*/ 1159859 h 1744789"/>
                  <a:gd name="connsiteX1357" fmla="*/ 48394 w 2840893"/>
                  <a:gd name="connsiteY1357" fmla="*/ 1151601 h 1744789"/>
                  <a:gd name="connsiteX1358" fmla="*/ 60869 w 2840893"/>
                  <a:gd name="connsiteY1358" fmla="*/ 1096692 h 1744789"/>
                  <a:gd name="connsiteX1359" fmla="*/ 64647 w 2840893"/>
                  <a:gd name="connsiteY1359" fmla="*/ 1082108 h 1744789"/>
                  <a:gd name="connsiteX1360" fmla="*/ 69830 w 2840893"/>
                  <a:gd name="connsiteY1360" fmla="*/ 1063483 h 1744789"/>
                  <a:gd name="connsiteX1361" fmla="*/ 76419 w 2840893"/>
                  <a:gd name="connsiteY1361" fmla="*/ 1044946 h 1744789"/>
                  <a:gd name="connsiteX1362" fmla="*/ 91355 w 2840893"/>
                  <a:gd name="connsiteY1362" fmla="*/ 1009541 h 1744789"/>
                  <a:gd name="connsiteX1363" fmla="*/ 92672 w 2840893"/>
                  <a:gd name="connsiteY1363" fmla="*/ 1004446 h 1744789"/>
                  <a:gd name="connsiteX1364" fmla="*/ 93287 w 2840893"/>
                  <a:gd name="connsiteY1364" fmla="*/ 1001019 h 1744789"/>
                  <a:gd name="connsiteX1365" fmla="*/ 93815 w 2840893"/>
                  <a:gd name="connsiteY1365" fmla="*/ 997154 h 1744789"/>
                  <a:gd name="connsiteX1366" fmla="*/ 97329 w 2840893"/>
                  <a:gd name="connsiteY1366" fmla="*/ 985381 h 1744789"/>
                  <a:gd name="connsiteX1367" fmla="*/ 106114 w 2840893"/>
                  <a:gd name="connsiteY1367" fmla="*/ 962188 h 1744789"/>
                  <a:gd name="connsiteX1368" fmla="*/ 109101 w 2840893"/>
                  <a:gd name="connsiteY1368" fmla="*/ 950591 h 1744789"/>
                  <a:gd name="connsiteX1369" fmla="*/ 113142 w 2840893"/>
                  <a:gd name="connsiteY1369" fmla="*/ 941191 h 1744789"/>
                  <a:gd name="connsiteX1370" fmla="*/ 117359 w 2840893"/>
                  <a:gd name="connsiteY1370" fmla="*/ 929155 h 1744789"/>
                  <a:gd name="connsiteX1371" fmla="*/ 124475 w 2840893"/>
                  <a:gd name="connsiteY1371" fmla="*/ 911321 h 1744789"/>
                  <a:gd name="connsiteX1372" fmla="*/ 127550 w 2840893"/>
                  <a:gd name="connsiteY1372" fmla="*/ 905874 h 1744789"/>
                  <a:gd name="connsiteX1373" fmla="*/ 132295 w 2840893"/>
                  <a:gd name="connsiteY1373" fmla="*/ 898758 h 1744789"/>
                  <a:gd name="connsiteX1374" fmla="*/ 132909 w 2840893"/>
                  <a:gd name="connsiteY1374" fmla="*/ 897967 h 1744789"/>
                  <a:gd name="connsiteX1375" fmla="*/ 135018 w 2840893"/>
                  <a:gd name="connsiteY1375" fmla="*/ 895770 h 1744789"/>
                  <a:gd name="connsiteX1376" fmla="*/ 146000 w 2840893"/>
                  <a:gd name="connsiteY1376" fmla="*/ 867921 h 1744789"/>
                  <a:gd name="connsiteX1377" fmla="*/ 151447 w 2840893"/>
                  <a:gd name="connsiteY1377" fmla="*/ 858433 h 1744789"/>
                  <a:gd name="connsiteX1378" fmla="*/ 153467 w 2840893"/>
                  <a:gd name="connsiteY1378" fmla="*/ 854743 h 1744789"/>
                  <a:gd name="connsiteX1379" fmla="*/ 156103 w 2840893"/>
                  <a:gd name="connsiteY1379" fmla="*/ 849120 h 1744789"/>
                  <a:gd name="connsiteX1380" fmla="*/ 172092 w 2840893"/>
                  <a:gd name="connsiteY1380" fmla="*/ 813012 h 1744789"/>
                  <a:gd name="connsiteX1381" fmla="*/ 179472 w 2840893"/>
                  <a:gd name="connsiteY1381" fmla="*/ 800010 h 1744789"/>
                  <a:gd name="connsiteX1382" fmla="*/ 185358 w 2840893"/>
                  <a:gd name="connsiteY1382" fmla="*/ 789028 h 1744789"/>
                  <a:gd name="connsiteX1383" fmla="*/ 187115 w 2840893"/>
                  <a:gd name="connsiteY1383" fmla="*/ 786129 h 1744789"/>
                  <a:gd name="connsiteX1384" fmla="*/ 193265 w 2840893"/>
                  <a:gd name="connsiteY1384" fmla="*/ 776904 h 1744789"/>
                  <a:gd name="connsiteX1385" fmla="*/ 194759 w 2840893"/>
                  <a:gd name="connsiteY1385" fmla="*/ 775235 h 1744789"/>
                  <a:gd name="connsiteX1386" fmla="*/ 195725 w 2840893"/>
                  <a:gd name="connsiteY1386" fmla="*/ 774269 h 1744789"/>
                  <a:gd name="connsiteX1387" fmla="*/ 196428 w 2840893"/>
                  <a:gd name="connsiteY1387" fmla="*/ 771370 h 1744789"/>
                  <a:gd name="connsiteX1388" fmla="*/ 195022 w 2840893"/>
                  <a:gd name="connsiteY1388" fmla="*/ 770754 h 1744789"/>
                  <a:gd name="connsiteX1389" fmla="*/ 196691 w 2840893"/>
                  <a:gd name="connsiteY1389" fmla="*/ 770315 h 1744789"/>
                  <a:gd name="connsiteX1390" fmla="*/ 211187 w 2840893"/>
                  <a:gd name="connsiteY1390" fmla="*/ 740445 h 1744789"/>
                  <a:gd name="connsiteX1391" fmla="*/ 218743 w 2840893"/>
                  <a:gd name="connsiteY1391" fmla="*/ 727355 h 1744789"/>
                  <a:gd name="connsiteX1392" fmla="*/ 238949 w 2840893"/>
                  <a:gd name="connsiteY1392" fmla="*/ 692653 h 1744789"/>
                  <a:gd name="connsiteX1393" fmla="*/ 241145 w 2840893"/>
                  <a:gd name="connsiteY1393" fmla="*/ 689050 h 1744789"/>
                  <a:gd name="connsiteX1394" fmla="*/ 247998 w 2840893"/>
                  <a:gd name="connsiteY1394" fmla="*/ 680441 h 1744789"/>
                  <a:gd name="connsiteX1395" fmla="*/ 249843 w 2840893"/>
                  <a:gd name="connsiteY1395" fmla="*/ 678332 h 1744789"/>
                  <a:gd name="connsiteX1396" fmla="*/ 251951 w 2840893"/>
                  <a:gd name="connsiteY1396" fmla="*/ 676224 h 1744789"/>
                  <a:gd name="connsiteX1397" fmla="*/ 253445 w 2840893"/>
                  <a:gd name="connsiteY1397" fmla="*/ 674643 h 1744789"/>
                  <a:gd name="connsiteX1398" fmla="*/ 254587 w 2840893"/>
                  <a:gd name="connsiteY1398" fmla="*/ 666384 h 1744789"/>
                  <a:gd name="connsiteX1399" fmla="*/ 259419 w 2840893"/>
                  <a:gd name="connsiteY1399" fmla="*/ 659707 h 1744789"/>
                  <a:gd name="connsiteX1400" fmla="*/ 274881 w 2840893"/>
                  <a:gd name="connsiteY1400" fmla="*/ 640995 h 1744789"/>
                  <a:gd name="connsiteX1401" fmla="*/ 279625 w 2840893"/>
                  <a:gd name="connsiteY1401" fmla="*/ 634581 h 1744789"/>
                  <a:gd name="connsiteX1402" fmla="*/ 297723 w 2840893"/>
                  <a:gd name="connsiteY1402" fmla="*/ 603832 h 1744789"/>
                  <a:gd name="connsiteX1403" fmla="*/ 313010 w 2840893"/>
                  <a:gd name="connsiteY1403" fmla="*/ 583275 h 1744789"/>
                  <a:gd name="connsiteX1404" fmla="*/ 320038 w 2840893"/>
                  <a:gd name="connsiteY1404" fmla="*/ 573259 h 1744789"/>
                  <a:gd name="connsiteX1405" fmla="*/ 324958 w 2840893"/>
                  <a:gd name="connsiteY1405" fmla="*/ 566319 h 1744789"/>
                  <a:gd name="connsiteX1406" fmla="*/ 338663 w 2840893"/>
                  <a:gd name="connsiteY1406" fmla="*/ 547870 h 1744789"/>
                  <a:gd name="connsiteX1407" fmla="*/ 344813 w 2840893"/>
                  <a:gd name="connsiteY1407" fmla="*/ 540051 h 1744789"/>
                  <a:gd name="connsiteX1408" fmla="*/ 368270 w 2840893"/>
                  <a:gd name="connsiteY1408" fmla="*/ 513343 h 1744789"/>
                  <a:gd name="connsiteX1409" fmla="*/ 381799 w 2840893"/>
                  <a:gd name="connsiteY1409" fmla="*/ 497881 h 1744789"/>
                  <a:gd name="connsiteX1410" fmla="*/ 400600 w 2840893"/>
                  <a:gd name="connsiteY1410" fmla="*/ 477674 h 1744789"/>
                  <a:gd name="connsiteX1411" fmla="*/ 413690 w 2840893"/>
                  <a:gd name="connsiteY1411" fmla="*/ 462739 h 1744789"/>
                  <a:gd name="connsiteX1412" fmla="*/ 437762 w 2840893"/>
                  <a:gd name="connsiteY1412" fmla="*/ 434802 h 1744789"/>
                  <a:gd name="connsiteX1413" fmla="*/ 470356 w 2840893"/>
                  <a:gd name="connsiteY1413" fmla="*/ 402999 h 1744789"/>
                  <a:gd name="connsiteX1414" fmla="*/ 483885 w 2840893"/>
                  <a:gd name="connsiteY1414" fmla="*/ 389206 h 1744789"/>
                  <a:gd name="connsiteX1415" fmla="*/ 490914 w 2840893"/>
                  <a:gd name="connsiteY1415" fmla="*/ 382089 h 1744789"/>
                  <a:gd name="connsiteX1416" fmla="*/ 508748 w 2840893"/>
                  <a:gd name="connsiteY1416" fmla="*/ 364431 h 1744789"/>
                  <a:gd name="connsiteX1417" fmla="*/ 510593 w 2840893"/>
                  <a:gd name="connsiteY1417" fmla="*/ 362410 h 1744789"/>
                  <a:gd name="connsiteX1418" fmla="*/ 524122 w 2840893"/>
                  <a:gd name="connsiteY1418" fmla="*/ 354679 h 1744789"/>
                  <a:gd name="connsiteX1419" fmla="*/ 525001 w 2840893"/>
                  <a:gd name="connsiteY1419" fmla="*/ 353449 h 1744789"/>
                  <a:gd name="connsiteX1420" fmla="*/ 556365 w 2840893"/>
                  <a:gd name="connsiteY1420" fmla="*/ 326829 h 1744789"/>
                  <a:gd name="connsiteX1421" fmla="*/ 565238 w 2840893"/>
                  <a:gd name="connsiteY1421" fmla="*/ 318395 h 1744789"/>
                  <a:gd name="connsiteX1422" fmla="*/ 565765 w 2840893"/>
                  <a:gd name="connsiteY1422" fmla="*/ 317780 h 1744789"/>
                  <a:gd name="connsiteX1423" fmla="*/ 597480 w 2840893"/>
                  <a:gd name="connsiteY1423" fmla="*/ 292742 h 1744789"/>
                  <a:gd name="connsiteX1424" fmla="*/ 602049 w 2840893"/>
                  <a:gd name="connsiteY1424" fmla="*/ 289404 h 1744789"/>
                  <a:gd name="connsiteX1425" fmla="*/ 634818 w 2840893"/>
                  <a:gd name="connsiteY1425" fmla="*/ 261642 h 1744789"/>
                  <a:gd name="connsiteX1426" fmla="*/ 648699 w 2840893"/>
                  <a:gd name="connsiteY1426" fmla="*/ 251890 h 1744789"/>
                  <a:gd name="connsiteX1427" fmla="*/ 680590 w 2840893"/>
                  <a:gd name="connsiteY1427" fmla="*/ 230717 h 1744789"/>
                  <a:gd name="connsiteX1428" fmla="*/ 698512 w 2840893"/>
                  <a:gd name="connsiteY1428" fmla="*/ 219384 h 1744789"/>
                  <a:gd name="connsiteX1429" fmla="*/ 712569 w 2840893"/>
                  <a:gd name="connsiteY1429" fmla="*/ 209105 h 1744789"/>
                  <a:gd name="connsiteX1430" fmla="*/ 719246 w 2840893"/>
                  <a:gd name="connsiteY1430" fmla="*/ 203922 h 1744789"/>
                  <a:gd name="connsiteX1431" fmla="*/ 719685 w 2840893"/>
                  <a:gd name="connsiteY1431" fmla="*/ 203571 h 1744789"/>
                  <a:gd name="connsiteX1432" fmla="*/ 725044 w 2840893"/>
                  <a:gd name="connsiteY1432" fmla="*/ 200671 h 1744789"/>
                  <a:gd name="connsiteX1433" fmla="*/ 737871 w 2840893"/>
                  <a:gd name="connsiteY1433" fmla="*/ 194170 h 1744789"/>
                  <a:gd name="connsiteX1434" fmla="*/ 744108 w 2840893"/>
                  <a:gd name="connsiteY1434" fmla="*/ 190041 h 1744789"/>
                  <a:gd name="connsiteX1435" fmla="*/ 759219 w 2840893"/>
                  <a:gd name="connsiteY1435" fmla="*/ 182925 h 1744789"/>
                  <a:gd name="connsiteX1436" fmla="*/ 767741 w 2840893"/>
                  <a:gd name="connsiteY1436" fmla="*/ 179235 h 1744789"/>
                  <a:gd name="connsiteX1437" fmla="*/ 773715 w 2840893"/>
                  <a:gd name="connsiteY1437" fmla="*/ 175282 h 1744789"/>
                  <a:gd name="connsiteX1438" fmla="*/ 797348 w 2840893"/>
                  <a:gd name="connsiteY1438" fmla="*/ 159029 h 1744789"/>
                  <a:gd name="connsiteX1439" fmla="*/ 809471 w 2840893"/>
                  <a:gd name="connsiteY1439" fmla="*/ 152440 h 1744789"/>
                  <a:gd name="connsiteX1440" fmla="*/ 820717 w 2840893"/>
                  <a:gd name="connsiteY1440" fmla="*/ 146202 h 1744789"/>
                  <a:gd name="connsiteX1441" fmla="*/ 852344 w 2840893"/>
                  <a:gd name="connsiteY1441" fmla="*/ 131530 h 1744789"/>
                  <a:gd name="connsiteX1442" fmla="*/ 854980 w 2840893"/>
                  <a:gd name="connsiteY1442" fmla="*/ 130301 h 1744789"/>
                  <a:gd name="connsiteX1443" fmla="*/ 866840 w 2840893"/>
                  <a:gd name="connsiteY1443" fmla="*/ 126259 h 1744789"/>
                  <a:gd name="connsiteX1444" fmla="*/ 885289 w 2840893"/>
                  <a:gd name="connsiteY1444" fmla="*/ 116507 h 1744789"/>
                  <a:gd name="connsiteX1445" fmla="*/ 887310 w 2840893"/>
                  <a:gd name="connsiteY1445" fmla="*/ 113872 h 1744789"/>
                  <a:gd name="connsiteX1446" fmla="*/ 890648 w 2840893"/>
                  <a:gd name="connsiteY1446" fmla="*/ 113960 h 1744789"/>
                  <a:gd name="connsiteX1447" fmla="*/ 909361 w 2840893"/>
                  <a:gd name="connsiteY1447" fmla="*/ 106844 h 1744789"/>
                  <a:gd name="connsiteX1448" fmla="*/ 935717 w 2840893"/>
                  <a:gd name="connsiteY1448" fmla="*/ 97795 h 1744789"/>
                  <a:gd name="connsiteX1449" fmla="*/ 945469 w 2840893"/>
                  <a:gd name="connsiteY1449" fmla="*/ 92523 h 1744789"/>
                  <a:gd name="connsiteX1450" fmla="*/ 973407 w 2840893"/>
                  <a:gd name="connsiteY1450" fmla="*/ 79257 h 1744789"/>
                  <a:gd name="connsiteX1451" fmla="*/ 985003 w 2840893"/>
                  <a:gd name="connsiteY1451" fmla="*/ 75216 h 1744789"/>
                  <a:gd name="connsiteX1452" fmla="*/ 994052 w 2840893"/>
                  <a:gd name="connsiteY1452" fmla="*/ 72405 h 1744789"/>
                  <a:gd name="connsiteX1453" fmla="*/ 1002135 w 2840893"/>
                  <a:gd name="connsiteY1453" fmla="*/ 69857 h 1744789"/>
                  <a:gd name="connsiteX1454" fmla="*/ 1025240 w 2840893"/>
                  <a:gd name="connsiteY1454" fmla="*/ 61687 h 1744789"/>
                  <a:gd name="connsiteX1455" fmla="*/ 1034904 w 2840893"/>
                  <a:gd name="connsiteY1455" fmla="*/ 58612 h 1744789"/>
                  <a:gd name="connsiteX1456" fmla="*/ 1037979 w 2840893"/>
                  <a:gd name="connsiteY1456" fmla="*/ 57558 h 1744789"/>
                  <a:gd name="connsiteX1457" fmla="*/ 1056165 w 2840893"/>
                  <a:gd name="connsiteY1457" fmla="*/ 52023 h 1744789"/>
                  <a:gd name="connsiteX1458" fmla="*/ 1057834 w 2840893"/>
                  <a:gd name="connsiteY1458" fmla="*/ 51056 h 1744789"/>
                  <a:gd name="connsiteX1459" fmla="*/ 1072418 w 2840893"/>
                  <a:gd name="connsiteY1459" fmla="*/ 49475 h 1744789"/>
                  <a:gd name="connsiteX1460" fmla="*/ 1095435 w 2840893"/>
                  <a:gd name="connsiteY1460" fmla="*/ 42447 h 1744789"/>
                  <a:gd name="connsiteX1461" fmla="*/ 1106505 w 2840893"/>
                  <a:gd name="connsiteY1461" fmla="*/ 40865 h 1744789"/>
                  <a:gd name="connsiteX1462" fmla="*/ 1113094 w 2840893"/>
                  <a:gd name="connsiteY1462" fmla="*/ 39196 h 1744789"/>
                  <a:gd name="connsiteX1463" fmla="*/ 1118805 w 2840893"/>
                  <a:gd name="connsiteY1463" fmla="*/ 37615 h 1744789"/>
                  <a:gd name="connsiteX1464" fmla="*/ 1157987 w 2840893"/>
                  <a:gd name="connsiteY1464" fmla="*/ 29796 h 1744789"/>
                  <a:gd name="connsiteX1465" fmla="*/ 1165191 w 2840893"/>
                  <a:gd name="connsiteY1465" fmla="*/ 27775 h 1744789"/>
                  <a:gd name="connsiteX1466" fmla="*/ 1197785 w 2840893"/>
                  <a:gd name="connsiteY1466" fmla="*/ 18990 h 1744789"/>
                  <a:gd name="connsiteX1467" fmla="*/ 1209645 w 2840893"/>
                  <a:gd name="connsiteY1467" fmla="*/ 17760 h 1744789"/>
                  <a:gd name="connsiteX1468" fmla="*/ 1232927 w 2840893"/>
                  <a:gd name="connsiteY1468" fmla="*/ 13455 h 1744789"/>
                  <a:gd name="connsiteX1469" fmla="*/ 1256296 w 2840893"/>
                  <a:gd name="connsiteY1469" fmla="*/ 9326 h 1744789"/>
                  <a:gd name="connsiteX1470" fmla="*/ 1260776 w 2840893"/>
                  <a:gd name="connsiteY1470" fmla="*/ 9062 h 1744789"/>
                  <a:gd name="connsiteX1471" fmla="*/ 1278611 w 2840893"/>
                  <a:gd name="connsiteY1471" fmla="*/ 8799 h 1744789"/>
                  <a:gd name="connsiteX1472" fmla="*/ 1284936 w 2840893"/>
                  <a:gd name="connsiteY1472" fmla="*/ 8887 h 1744789"/>
                  <a:gd name="connsiteX1473" fmla="*/ 1291525 w 2840893"/>
                  <a:gd name="connsiteY1473" fmla="*/ 8623 h 1744789"/>
                  <a:gd name="connsiteX1474" fmla="*/ 1306109 w 2840893"/>
                  <a:gd name="connsiteY1474" fmla="*/ 8887 h 1744789"/>
                  <a:gd name="connsiteX1475" fmla="*/ 1306460 w 2840893"/>
                  <a:gd name="connsiteY1475" fmla="*/ 8974 h 1744789"/>
                  <a:gd name="connsiteX1476" fmla="*/ 1307339 w 2840893"/>
                  <a:gd name="connsiteY1476" fmla="*/ 9150 h 1744789"/>
                  <a:gd name="connsiteX1477" fmla="*/ 1329302 w 2840893"/>
                  <a:gd name="connsiteY1477" fmla="*/ 5548 h 1744789"/>
                  <a:gd name="connsiteX1478" fmla="*/ 1336682 w 2840893"/>
                  <a:gd name="connsiteY1478" fmla="*/ 6163 h 1744789"/>
                  <a:gd name="connsiteX1479" fmla="*/ 1352496 w 2840893"/>
                  <a:gd name="connsiteY1479" fmla="*/ 3791 h 1744789"/>
                  <a:gd name="connsiteX1480" fmla="*/ 1407756 w 2840893"/>
                  <a:gd name="connsiteY1480" fmla="*/ 1946 h 1744789"/>
                  <a:gd name="connsiteX1481" fmla="*/ 1418122 w 2840893"/>
                  <a:gd name="connsiteY1481" fmla="*/ 2298 h 1744789"/>
                  <a:gd name="connsiteX1482" fmla="*/ 1441404 w 2840893"/>
                  <a:gd name="connsiteY1482" fmla="*/ 5460 h 1744789"/>
                  <a:gd name="connsiteX1483" fmla="*/ 1453967 w 2840893"/>
                  <a:gd name="connsiteY1483" fmla="*/ 4670 h 1744789"/>
                  <a:gd name="connsiteX1484" fmla="*/ 1460380 w 2840893"/>
                  <a:gd name="connsiteY1484" fmla="*/ 4757 h 1744789"/>
                  <a:gd name="connsiteX1485" fmla="*/ 1483486 w 2840893"/>
                  <a:gd name="connsiteY1485" fmla="*/ 5812 h 1744789"/>
                  <a:gd name="connsiteX1486" fmla="*/ 1492534 w 2840893"/>
                  <a:gd name="connsiteY1486" fmla="*/ 7393 h 1744789"/>
                  <a:gd name="connsiteX1487" fmla="*/ 1498157 w 2840893"/>
                  <a:gd name="connsiteY1487" fmla="*/ 8272 h 1744789"/>
                  <a:gd name="connsiteX1488" fmla="*/ 1507909 w 2840893"/>
                  <a:gd name="connsiteY1488" fmla="*/ 8799 h 1744789"/>
                  <a:gd name="connsiteX1489" fmla="*/ 1520648 w 2840893"/>
                  <a:gd name="connsiteY1489" fmla="*/ 8447 h 1744789"/>
                  <a:gd name="connsiteX1490" fmla="*/ 1522580 w 2840893"/>
                  <a:gd name="connsiteY1490" fmla="*/ 8974 h 1744789"/>
                  <a:gd name="connsiteX1491" fmla="*/ 1528994 w 2840893"/>
                  <a:gd name="connsiteY1491" fmla="*/ 10117 h 1744789"/>
                  <a:gd name="connsiteX1492" fmla="*/ 1538570 w 2840893"/>
                  <a:gd name="connsiteY1492" fmla="*/ 11347 h 1744789"/>
                  <a:gd name="connsiteX1493" fmla="*/ 1560445 w 2840893"/>
                  <a:gd name="connsiteY1493" fmla="*/ 11610 h 1744789"/>
                  <a:gd name="connsiteX1494" fmla="*/ 1579773 w 2840893"/>
                  <a:gd name="connsiteY1494" fmla="*/ 11961 h 1744789"/>
                  <a:gd name="connsiteX1495" fmla="*/ 1602000 w 2840893"/>
                  <a:gd name="connsiteY1495" fmla="*/ 15036 h 1744789"/>
                  <a:gd name="connsiteX1496" fmla="*/ 1610522 w 2840893"/>
                  <a:gd name="connsiteY1496" fmla="*/ 16881 h 1744789"/>
                  <a:gd name="connsiteX1497" fmla="*/ 1619835 w 2840893"/>
                  <a:gd name="connsiteY1497" fmla="*/ 18990 h 1744789"/>
                  <a:gd name="connsiteX1498" fmla="*/ 1636703 w 2840893"/>
                  <a:gd name="connsiteY1498" fmla="*/ 21538 h 1744789"/>
                  <a:gd name="connsiteX1499" fmla="*/ 1662444 w 2840893"/>
                  <a:gd name="connsiteY1499" fmla="*/ 26545 h 1744789"/>
                  <a:gd name="connsiteX1500" fmla="*/ 1675534 w 2840893"/>
                  <a:gd name="connsiteY1500" fmla="*/ 30411 h 1744789"/>
                  <a:gd name="connsiteX1501" fmla="*/ 1680190 w 2840893"/>
                  <a:gd name="connsiteY1501" fmla="*/ 31641 h 1744789"/>
                  <a:gd name="connsiteX1502" fmla="*/ 1682738 w 2840893"/>
                  <a:gd name="connsiteY1502" fmla="*/ 32344 h 1744789"/>
                  <a:gd name="connsiteX1503" fmla="*/ 1720866 w 2840893"/>
                  <a:gd name="connsiteY1503" fmla="*/ 40602 h 1744789"/>
                  <a:gd name="connsiteX1504" fmla="*/ 1737910 w 2840893"/>
                  <a:gd name="connsiteY1504" fmla="*/ 44467 h 1744789"/>
                  <a:gd name="connsiteX1505" fmla="*/ 1746783 w 2840893"/>
                  <a:gd name="connsiteY1505" fmla="*/ 45697 h 1744789"/>
                  <a:gd name="connsiteX1506" fmla="*/ 1750385 w 2840893"/>
                  <a:gd name="connsiteY1506" fmla="*/ 45609 h 1744789"/>
                  <a:gd name="connsiteX1507" fmla="*/ 1763739 w 2840893"/>
                  <a:gd name="connsiteY1507" fmla="*/ 50178 h 1744789"/>
                  <a:gd name="connsiteX1508" fmla="*/ 1771382 w 2840893"/>
                  <a:gd name="connsiteY1508" fmla="*/ 52550 h 1744789"/>
                  <a:gd name="connsiteX1509" fmla="*/ 1798266 w 2840893"/>
                  <a:gd name="connsiteY1509" fmla="*/ 57558 h 1744789"/>
                  <a:gd name="connsiteX1510" fmla="*/ 1823216 w 2840893"/>
                  <a:gd name="connsiteY1510" fmla="*/ 66958 h 1744789"/>
                  <a:gd name="connsiteX1511" fmla="*/ 1849221 w 2840893"/>
                  <a:gd name="connsiteY1511" fmla="*/ 76710 h 1744789"/>
                  <a:gd name="connsiteX1512" fmla="*/ 1863189 w 2840893"/>
                  <a:gd name="connsiteY1512" fmla="*/ 81278 h 1744789"/>
                  <a:gd name="connsiteX1513" fmla="*/ 1882869 w 2840893"/>
                  <a:gd name="connsiteY1513" fmla="*/ 88482 h 1744789"/>
                  <a:gd name="connsiteX1514" fmla="*/ 1888052 w 2840893"/>
                  <a:gd name="connsiteY1514" fmla="*/ 91118 h 1744789"/>
                  <a:gd name="connsiteX1515" fmla="*/ 1898770 w 2840893"/>
                  <a:gd name="connsiteY1515" fmla="*/ 97619 h 1744789"/>
                  <a:gd name="connsiteX1516" fmla="*/ 1905447 w 2840893"/>
                  <a:gd name="connsiteY1516" fmla="*/ 100342 h 1744789"/>
                  <a:gd name="connsiteX1517" fmla="*/ 1909752 w 2840893"/>
                  <a:gd name="connsiteY1517" fmla="*/ 101397 h 1744789"/>
                  <a:gd name="connsiteX1518" fmla="*/ 1937777 w 2840893"/>
                  <a:gd name="connsiteY1518" fmla="*/ 113433 h 1744789"/>
                  <a:gd name="connsiteX1519" fmla="*/ 1939271 w 2840893"/>
                  <a:gd name="connsiteY1519" fmla="*/ 114311 h 1744789"/>
                  <a:gd name="connsiteX1520" fmla="*/ 1945509 w 2840893"/>
                  <a:gd name="connsiteY1520" fmla="*/ 116683 h 1744789"/>
                  <a:gd name="connsiteX1521" fmla="*/ 1955085 w 2840893"/>
                  <a:gd name="connsiteY1521" fmla="*/ 119758 h 1744789"/>
                  <a:gd name="connsiteX1522" fmla="*/ 1984516 w 2840893"/>
                  <a:gd name="connsiteY1522" fmla="*/ 133288 h 1744789"/>
                  <a:gd name="connsiteX1523" fmla="*/ 2011135 w 2840893"/>
                  <a:gd name="connsiteY1523" fmla="*/ 144972 h 1744789"/>
                  <a:gd name="connsiteX1524" fmla="*/ 2025543 w 2840893"/>
                  <a:gd name="connsiteY1524" fmla="*/ 152440 h 1744789"/>
                  <a:gd name="connsiteX1525" fmla="*/ 2067274 w 2840893"/>
                  <a:gd name="connsiteY1525" fmla="*/ 178532 h 1744789"/>
                  <a:gd name="connsiteX1526" fmla="*/ 2087305 w 2840893"/>
                  <a:gd name="connsiteY1526" fmla="*/ 188723 h 1744789"/>
                  <a:gd name="connsiteX1527" fmla="*/ 2091170 w 2840893"/>
                  <a:gd name="connsiteY1527" fmla="*/ 190217 h 1744789"/>
                  <a:gd name="connsiteX1528" fmla="*/ 2107511 w 2840893"/>
                  <a:gd name="connsiteY1528" fmla="*/ 203043 h 1744789"/>
                  <a:gd name="connsiteX1529" fmla="*/ 2110674 w 2840893"/>
                  <a:gd name="connsiteY1529" fmla="*/ 203131 h 1744789"/>
                  <a:gd name="connsiteX1530" fmla="*/ 2111640 w 2840893"/>
                  <a:gd name="connsiteY1530" fmla="*/ 203131 h 1744789"/>
                  <a:gd name="connsiteX1531" fmla="*/ 2118756 w 2840893"/>
                  <a:gd name="connsiteY1531" fmla="*/ 204713 h 1744789"/>
                  <a:gd name="connsiteX1532" fmla="*/ 2130265 w 2840893"/>
                  <a:gd name="connsiteY1532" fmla="*/ 212971 h 1744789"/>
                  <a:gd name="connsiteX1533" fmla="*/ 2138084 w 2840893"/>
                  <a:gd name="connsiteY1533" fmla="*/ 218594 h 1744789"/>
                  <a:gd name="connsiteX1534" fmla="*/ 2166549 w 2840893"/>
                  <a:gd name="connsiteY1534" fmla="*/ 238361 h 1744789"/>
                  <a:gd name="connsiteX1535" fmla="*/ 2177618 w 2840893"/>
                  <a:gd name="connsiteY1535" fmla="*/ 246092 h 1744789"/>
                  <a:gd name="connsiteX1536" fmla="*/ 2205117 w 2840893"/>
                  <a:gd name="connsiteY1536" fmla="*/ 264541 h 1744789"/>
                  <a:gd name="connsiteX1537" fmla="*/ 2231121 w 2840893"/>
                  <a:gd name="connsiteY1537" fmla="*/ 285802 h 1744789"/>
                  <a:gd name="connsiteX1538" fmla="*/ 2241927 w 2840893"/>
                  <a:gd name="connsiteY1538" fmla="*/ 295729 h 1744789"/>
                  <a:gd name="connsiteX1539" fmla="*/ 2250801 w 2840893"/>
                  <a:gd name="connsiteY1539" fmla="*/ 301264 h 1744789"/>
                  <a:gd name="connsiteX1540" fmla="*/ 2266087 w 2840893"/>
                  <a:gd name="connsiteY1540" fmla="*/ 312421 h 1744789"/>
                  <a:gd name="connsiteX1541" fmla="*/ 2273291 w 2840893"/>
                  <a:gd name="connsiteY1541" fmla="*/ 319625 h 1744789"/>
                  <a:gd name="connsiteX1542" fmla="*/ 2297099 w 2840893"/>
                  <a:gd name="connsiteY1542" fmla="*/ 338075 h 1744789"/>
                  <a:gd name="connsiteX1543" fmla="*/ 2302986 w 2840893"/>
                  <a:gd name="connsiteY1543" fmla="*/ 342555 h 1744789"/>
                  <a:gd name="connsiteX1544" fmla="*/ 2303337 w 2840893"/>
                  <a:gd name="connsiteY1544" fmla="*/ 342643 h 1744789"/>
                  <a:gd name="connsiteX1545" fmla="*/ 2313264 w 2840893"/>
                  <a:gd name="connsiteY1545" fmla="*/ 353449 h 1744789"/>
                  <a:gd name="connsiteX1546" fmla="*/ 2317569 w 2840893"/>
                  <a:gd name="connsiteY1546" fmla="*/ 358457 h 1744789"/>
                  <a:gd name="connsiteX1547" fmla="*/ 2325213 w 2840893"/>
                  <a:gd name="connsiteY1547" fmla="*/ 354679 h 1744789"/>
                  <a:gd name="connsiteX1548" fmla="*/ 2323192 w 2840893"/>
                  <a:gd name="connsiteY1548" fmla="*/ 359687 h 1744789"/>
                  <a:gd name="connsiteX1549" fmla="*/ 2341553 w 2840893"/>
                  <a:gd name="connsiteY1549" fmla="*/ 375413 h 1744789"/>
                  <a:gd name="connsiteX1550" fmla="*/ 2342344 w 2840893"/>
                  <a:gd name="connsiteY1550" fmla="*/ 376467 h 1744789"/>
                  <a:gd name="connsiteX1551" fmla="*/ 2355347 w 2840893"/>
                  <a:gd name="connsiteY1551" fmla="*/ 389645 h 1744789"/>
                  <a:gd name="connsiteX1552" fmla="*/ 2367295 w 2840893"/>
                  <a:gd name="connsiteY1552" fmla="*/ 401944 h 1744789"/>
                  <a:gd name="connsiteX1553" fmla="*/ 2372654 w 2840893"/>
                  <a:gd name="connsiteY1553" fmla="*/ 408446 h 1744789"/>
                  <a:gd name="connsiteX1554" fmla="*/ 2380121 w 2840893"/>
                  <a:gd name="connsiteY1554" fmla="*/ 416265 h 1744789"/>
                  <a:gd name="connsiteX1555" fmla="*/ 2405423 w 2840893"/>
                  <a:gd name="connsiteY1555" fmla="*/ 440864 h 1744789"/>
                  <a:gd name="connsiteX1556" fmla="*/ 2428880 w 2840893"/>
                  <a:gd name="connsiteY1556" fmla="*/ 469680 h 1744789"/>
                  <a:gd name="connsiteX1557" fmla="*/ 2430988 w 2840893"/>
                  <a:gd name="connsiteY1557" fmla="*/ 472930 h 1744789"/>
                  <a:gd name="connsiteX1558" fmla="*/ 2433361 w 2840893"/>
                  <a:gd name="connsiteY1558" fmla="*/ 475390 h 1744789"/>
                  <a:gd name="connsiteX1559" fmla="*/ 2435908 w 2840893"/>
                  <a:gd name="connsiteY1559" fmla="*/ 477850 h 1744789"/>
                  <a:gd name="connsiteX1560" fmla="*/ 2443640 w 2840893"/>
                  <a:gd name="connsiteY1560" fmla="*/ 484878 h 1744789"/>
                  <a:gd name="connsiteX1561" fmla="*/ 2461034 w 2840893"/>
                  <a:gd name="connsiteY1561" fmla="*/ 507632 h 1744789"/>
                  <a:gd name="connsiteX1562" fmla="*/ 2468326 w 2840893"/>
                  <a:gd name="connsiteY1562" fmla="*/ 512025 h 1744789"/>
                  <a:gd name="connsiteX1563" fmla="*/ 2469293 w 2840893"/>
                  <a:gd name="connsiteY1563" fmla="*/ 513079 h 1744789"/>
                  <a:gd name="connsiteX1564" fmla="*/ 2495913 w 2840893"/>
                  <a:gd name="connsiteY1564" fmla="*/ 544795 h 1744789"/>
                  <a:gd name="connsiteX1565" fmla="*/ 2508915 w 2840893"/>
                  <a:gd name="connsiteY1565" fmla="*/ 561838 h 1744789"/>
                  <a:gd name="connsiteX1566" fmla="*/ 2547834 w 2840893"/>
                  <a:gd name="connsiteY1566" fmla="*/ 612969 h 1744789"/>
                  <a:gd name="connsiteX1567" fmla="*/ 2559694 w 2840893"/>
                  <a:gd name="connsiteY1567" fmla="*/ 635020 h 1744789"/>
                  <a:gd name="connsiteX1568" fmla="*/ 2567425 w 2840893"/>
                  <a:gd name="connsiteY1568" fmla="*/ 646266 h 1744789"/>
                  <a:gd name="connsiteX1569" fmla="*/ 2585260 w 2840893"/>
                  <a:gd name="connsiteY1569" fmla="*/ 670953 h 1744789"/>
                  <a:gd name="connsiteX1570" fmla="*/ 2592903 w 2840893"/>
                  <a:gd name="connsiteY1570" fmla="*/ 683867 h 1744789"/>
                  <a:gd name="connsiteX1571" fmla="*/ 2600459 w 2840893"/>
                  <a:gd name="connsiteY1571" fmla="*/ 694234 h 1744789"/>
                  <a:gd name="connsiteX1572" fmla="*/ 2611089 w 2840893"/>
                  <a:gd name="connsiteY1572" fmla="*/ 711190 h 1744789"/>
                  <a:gd name="connsiteX1573" fmla="*/ 2619435 w 2840893"/>
                  <a:gd name="connsiteY1573" fmla="*/ 724016 h 1744789"/>
                  <a:gd name="connsiteX1574" fmla="*/ 2639026 w 2840893"/>
                  <a:gd name="connsiteY1574" fmla="*/ 759509 h 1744789"/>
                  <a:gd name="connsiteX1575" fmla="*/ 2641750 w 2840893"/>
                  <a:gd name="connsiteY1575" fmla="*/ 766889 h 1744789"/>
                  <a:gd name="connsiteX1576" fmla="*/ 2643507 w 2840893"/>
                  <a:gd name="connsiteY1576" fmla="*/ 771897 h 1744789"/>
                  <a:gd name="connsiteX1577" fmla="*/ 2656421 w 2840893"/>
                  <a:gd name="connsiteY1577" fmla="*/ 794212 h 1744789"/>
                  <a:gd name="connsiteX1578" fmla="*/ 2660726 w 2840893"/>
                  <a:gd name="connsiteY1578" fmla="*/ 801591 h 1744789"/>
                  <a:gd name="connsiteX1579" fmla="*/ 2662483 w 2840893"/>
                  <a:gd name="connsiteY1579" fmla="*/ 804139 h 1744789"/>
                  <a:gd name="connsiteX1580" fmla="*/ 2664767 w 2840893"/>
                  <a:gd name="connsiteY1580" fmla="*/ 810904 h 1744789"/>
                  <a:gd name="connsiteX1581" fmla="*/ 2667754 w 2840893"/>
                  <a:gd name="connsiteY1581" fmla="*/ 818371 h 1744789"/>
                  <a:gd name="connsiteX1582" fmla="*/ 2677946 w 2840893"/>
                  <a:gd name="connsiteY1582" fmla="*/ 832779 h 1744789"/>
                  <a:gd name="connsiteX1583" fmla="*/ 2679527 w 2840893"/>
                  <a:gd name="connsiteY1583" fmla="*/ 836908 h 1744789"/>
                  <a:gd name="connsiteX1584" fmla="*/ 2684535 w 2840893"/>
                  <a:gd name="connsiteY1584" fmla="*/ 851316 h 1744789"/>
                  <a:gd name="connsiteX1585" fmla="*/ 2685940 w 2840893"/>
                  <a:gd name="connsiteY1585" fmla="*/ 856588 h 1744789"/>
                  <a:gd name="connsiteX1586" fmla="*/ 2686467 w 2840893"/>
                  <a:gd name="connsiteY1586" fmla="*/ 859048 h 1744789"/>
                  <a:gd name="connsiteX1587" fmla="*/ 2686467 w 2840893"/>
                  <a:gd name="connsiteY1587" fmla="*/ 859135 h 1744789"/>
                  <a:gd name="connsiteX1588" fmla="*/ 2691036 w 2840893"/>
                  <a:gd name="connsiteY1588" fmla="*/ 865988 h 1744789"/>
                  <a:gd name="connsiteX1589" fmla="*/ 2700963 w 2840893"/>
                  <a:gd name="connsiteY1589" fmla="*/ 881890 h 1744789"/>
                  <a:gd name="connsiteX1590" fmla="*/ 2705092 w 2840893"/>
                  <a:gd name="connsiteY1590" fmla="*/ 899021 h 1744789"/>
                  <a:gd name="connsiteX1591" fmla="*/ 2711066 w 2840893"/>
                  <a:gd name="connsiteY1591" fmla="*/ 905874 h 1744789"/>
                  <a:gd name="connsiteX1592" fmla="*/ 2715898 w 2840893"/>
                  <a:gd name="connsiteY1592" fmla="*/ 916416 h 1744789"/>
                  <a:gd name="connsiteX1593" fmla="*/ 2722927 w 2840893"/>
                  <a:gd name="connsiteY1593" fmla="*/ 936535 h 1744789"/>
                  <a:gd name="connsiteX1594" fmla="*/ 2722927 w 2840893"/>
                  <a:gd name="connsiteY1594" fmla="*/ 937237 h 1744789"/>
                  <a:gd name="connsiteX1595" fmla="*/ 2722927 w 2840893"/>
                  <a:gd name="connsiteY1595" fmla="*/ 937413 h 1744789"/>
                  <a:gd name="connsiteX1596" fmla="*/ 2732503 w 2840893"/>
                  <a:gd name="connsiteY1596" fmla="*/ 960782 h 1744789"/>
                  <a:gd name="connsiteX1597" fmla="*/ 2737598 w 2840893"/>
                  <a:gd name="connsiteY1597" fmla="*/ 975805 h 1744789"/>
                  <a:gd name="connsiteX1598" fmla="*/ 2739970 w 2840893"/>
                  <a:gd name="connsiteY1598" fmla="*/ 980813 h 1744789"/>
                  <a:gd name="connsiteX1599" fmla="*/ 2742254 w 2840893"/>
                  <a:gd name="connsiteY1599" fmla="*/ 985645 h 1744789"/>
                  <a:gd name="connsiteX1600" fmla="*/ 2743221 w 2840893"/>
                  <a:gd name="connsiteY1600" fmla="*/ 987051 h 1744789"/>
                  <a:gd name="connsiteX1601" fmla="*/ 2746296 w 2840893"/>
                  <a:gd name="connsiteY1601" fmla="*/ 995748 h 1744789"/>
                  <a:gd name="connsiteX1602" fmla="*/ 2753148 w 2840893"/>
                  <a:gd name="connsiteY1602" fmla="*/ 1020259 h 1744789"/>
                  <a:gd name="connsiteX1603" fmla="*/ 2760792 w 2840893"/>
                  <a:gd name="connsiteY1603" fmla="*/ 1040202 h 1744789"/>
                  <a:gd name="connsiteX1604" fmla="*/ 2764833 w 2840893"/>
                  <a:gd name="connsiteY1604" fmla="*/ 1049866 h 1744789"/>
                  <a:gd name="connsiteX1605" fmla="*/ 2770368 w 2840893"/>
                  <a:gd name="connsiteY1605" fmla="*/ 1066031 h 1744789"/>
                  <a:gd name="connsiteX1606" fmla="*/ 2773530 w 2840893"/>
                  <a:gd name="connsiteY1606" fmla="*/ 1083778 h 1744789"/>
                  <a:gd name="connsiteX1607" fmla="*/ 2775288 w 2840893"/>
                  <a:gd name="connsiteY1607" fmla="*/ 1091684 h 1744789"/>
                  <a:gd name="connsiteX1608" fmla="*/ 2784600 w 2840893"/>
                  <a:gd name="connsiteY1608" fmla="*/ 1116371 h 1744789"/>
                  <a:gd name="connsiteX1609" fmla="*/ 2789871 w 2840893"/>
                  <a:gd name="connsiteY1609" fmla="*/ 1133415 h 1744789"/>
                  <a:gd name="connsiteX1610" fmla="*/ 2791541 w 2840893"/>
                  <a:gd name="connsiteY1610" fmla="*/ 1149053 h 1744789"/>
                  <a:gd name="connsiteX1611" fmla="*/ 2791189 w 2840893"/>
                  <a:gd name="connsiteY1611" fmla="*/ 1154588 h 1744789"/>
                  <a:gd name="connsiteX1612" fmla="*/ 2791189 w 2840893"/>
                  <a:gd name="connsiteY1612" fmla="*/ 1156960 h 1744789"/>
                  <a:gd name="connsiteX1613" fmla="*/ 2791189 w 2840893"/>
                  <a:gd name="connsiteY1613" fmla="*/ 1159683 h 1744789"/>
                  <a:gd name="connsiteX1614" fmla="*/ 2798657 w 2840893"/>
                  <a:gd name="connsiteY1614" fmla="*/ 1177869 h 1744789"/>
                  <a:gd name="connsiteX1615" fmla="*/ 2801292 w 2840893"/>
                  <a:gd name="connsiteY1615" fmla="*/ 1186918 h 1744789"/>
                  <a:gd name="connsiteX1616" fmla="*/ 2802522 w 2840893"/>
                  <a:gd name="connsiteY1616" fmla="*/ 1205631 h 1744789"/>
                  <a:gd name="connsiteX1617" fmla="*/ 2806563 w 2840893"/>
                  <a:gd name="connsiteY1617" fmla="*/ 1211780 h 1744789"/>
                  <a:gd name="connsiteX1618" fmla="*/ 2808672 w 2840893"/>
                  <a:gd name="connsiteY1618" fmla="*/ 1219424 h 1744789"/>
                  <a:gd name="connsiteX1619" fmla="*/ 2811747 w 2840893"/>
                  <a:gd name="connsiteY1619" fmla="*/ 1230318 h 1744789"/>
                  <a:gd name="connsiteX1620" fmla="*/ 2812186 w 2840893"/>
                  <a:gd name="connsiteY1620" fmla="*/ 1231108 h 1744789"/>
                  <a:gd name="connsiteX1621" fmla="*/ 2811571 w 2840893"/>
                  <a:gd name="connsiteY1621" fmla="*/ 1244813 h 1744789"/>
                  <a:gd name="connsiteX1622" fmla="*/ 2811659 w 2840893"/>
                  <a:gd name="connsiteY1622" fmla="*/ 1245956 h 1744789"/>
                  <a:gd name="connsiteX1623" fmla="*/ 2816667 w 2840893"/>
                  <a:gd name="connsiteY1623" fmla="*/ 1265635 h 1744789"/>
                  <a:gd name="connsiteX1624" fmla="*/ 2817018 w 2840893"/>
                  <a:gd name="connsiteY1624" fmla="*/ 1272136 h 1744789"/>
                  <a:gd name="connsiteX1625" fmla="*/ 2817984 w 2840893"/>
                  <a:gd name="connsiteY1625" fmla="*/ 1278198 h 1744789"/>
                  <a:gd name="connsiteX1626" fmla="*/ 2820093 w 2840893"/>
                  <a:gd name="connsiteY1626" fmla="*/ 1308507 h 1744789"/>
                  <a:gd name="connsiteX1627" fmla="*/ 2824749 w 2840893"/>
                  <a:gd name="connsiteY1627" fmla="*/ 1330734 h 1744789"/>
                  <a:gd name="connsiteX1628" fmla="*/ 2826682 w 2840893"/>
                  <a:gd name="connsiteY1628" fmla="*/ 1349008 h 1744789"/>
                  <a:gd name="connsiteX1629" fmla="*/ 2829054 w 2840893"/>
                  <a:gd name="connsiteY1629" fmla="*/ 1359726 h 1744789"/>
                  <a:gd name="connsiteX1630" fmla="*/ 2829230 w 2840893"/>
                  <a:gd name="connsiteY1630" fmla="*/ 1360078 h 1744789"/>
                  <a:gd name="connsiteX1631" fmla="*/ 2830196 w 2840893"/>
                  <a:gd name="connsiteY1631" fmla="*/ 1363855 h 1744789"/>
                  <a:gd name="connsiteX1632" fmla="*/ 2831602 w 2840893"/>
                  <a:gd name="connsiteY1632" fmla="*/ 1385028 h 1744789"/>
                  <a:gd name="connsiteX1633" fmla="*/ 2832832 w 2840893"/>
                  <a:gd name="connsiteY1633" fmla="*/ 1403389 h 1744789"/>
                  <a:gd name="connsiteX1634" fmla="*/ 2832832 w 2840893"/>
                  <a:gd name="connsiteY1634" fmla="*/ 1417622 h 1744789"/>
                  <a:gd name="connsiteX1635" fmla="*/ 2834852 w 2840893"/>
                  <a:gd name="connsiteY1635" fmla="*/ 1441255 h 1744789"/>
                  <a:gd name="connsiteX1636" fmla="*/ 2834062 w 2840893"/>
                  <a:gd name="connsiteY1636" fmla="*/ 1458386 h 1744789"/>
                  <a:gd name="connsiteX1637" fmla="*/ 2834237 w 2840893"/>
                  <a:gd name="connsiteY1637" fmla="*/ 1461285 h 1744789"/>
                  <a:gd name="connsiteX1638" fmla="*/ 2835116 w 2840893"/>
                  <a:gd name="connsiteY1638" fmla="*/ 1465151 h 1744789"/>
                  <a:gd name="connsiteX1639" fmla="*/ 2837049 w 2840893"/>
                  <a:gd name="connsiteY1639" fmla="*/ 1483951 h 1744789"/>
                  <a:gd name="connsiteX1640" fmla="*/ 2837927 w 2840893"/>
                  <a:gd name="connsiteY1640" fmla="*/ 1493088 h 1744789"/>
                  <a:gd name="connsiteX1641" fmla="*/ 2838015 w 2840893"/>
                  <a:gd name="connsiteY1641" fmla="*/ 1500995 h 1744789"/>
                  <a:gd name="connsiteX1642" fmla="*/ 2839421 w 2840893"/>
                  <a:gd name="connsiteY1642" fmla="*/ 1511889 h 1744789"/>
                  <a:gd name="connsiteX1643" fmla="*/ 2840123 w 2840893"/>
                  <a:gd name="connsiteY1643" fmla="*/ 1523837 h 1744789"/>
                  <a:gd name="connsiteX1644" fmla="*/ 2839684 w 2840893"/>
                  <a:gd name="connsiteY1644" fmla="*/ 1526121 h 1744789"/>
                  <a:gd name="connsiteX1645" fmla="*/ 2838366 w 2840893"/>
                  <a:gd name="connsiteY1645" fmla="*/ 1530514 h 1744789"/>
                  <a:gd name="connsiteX1646" fmla="*/ 2838103 w 2840893"/>
                  <a:gd name="connsiteY1646" fmla="*/ 1531129 h 1744789"/>
                  <a:gd name="connsiteX1647" fmla="*/ 2838630 w 2840893"/>
                  <a:gd name="connsiteY1647" fmla="*/ 1551511 h 1744789"/>
                  <a:gd name="connsiteX1648" fmla="*/ 2837751 w 2840893"/>
                  <a:gd name="connsiteY1648" fmla="*/ 1561175 h 1744789"/>
                  <a:gd name="connsiteX1649" fmla="*/ 2837751 w 2840893"/>
                  <a:gd name="connsiteY1649" fmla="*/ 1593242 h 1744789"/>
                  <a:gd name="connsiteX1650" fmla="*/ 2836346 w 2840893"/>
                  <a:gd name="connsiteY1650" fmla="*/ 1601148 h 1744789"/>
                  <a:gd name="connsiteX1651" fmla="*/ 2835379 w 2840893"/>
                  <a:gd name="connsiteY1651" fmla="*/ 1606420 h 1744789"/>
                  <a:gd name="connsiteX1652" fmla="*/ 2833798 w 2840893"/>
                  <a:gd name="connsiteY1652" fmla="*/ 1615469 h 1744789"/>
                  <a:gd name="connsiteX1653" fmla="*/ 2833886 w 2840893"/>
                  <a:gd name="connsiteY1653" fmla="*/ 1624957 h 1744789"/>
                  <a:gd name="connsiteX1654" fmla="*/ 2835907 w 2840893"/>
                  <a:gd name="connsiteY1654" fmla="*/ 1627592 h 1744789"/>
                  <a:gd name="connsiteX1655" fmla="*/ 2835028 w 2840893"/>
                  <a:gd name="connsiteY1655" fmla="*/ 1630843 h 1744789"/>
                  <a:gd name="connsiteX1656" fmla="*/ 2834589 w 2840893"/>
                  <a:gd name="connsiteY1656" fmla="*/ 1642352 h 1744789"/>
                  <a:gd name="connsiteX1657" fmla="*/ 2831162 w 2840893"/>
                  <a:gd name="connsiteY1657" fmla="*/ 1664491 h 1744789"/>
                  <a:gd name="connsiteX1658" fmla="*/ 2831250 w 2840893"/>
                  <a:gd name="connsiteY1658" fmla="*/ 1665106 h 1744789"/>
                  <a:gd name="connsiteX1659" fmla="*/ 2831426 w 2840893"/>
                  <a:gd name="connsiteY1659" fmla="*/ 1666951 h 1744789"/>
                  <a:gd name="connsiteX1660" fmla="*/ 2831953 w 2840893"/>
                  <a:gd name="connsiteY1660" fmla="*/ 1670992 h 1744789"/>
                  <a:gd name="connsiteX1661" fmla="*/ 2832129 w 2840893"/>
                  <a:gd name="connsiteY1661" fmla="*/ 1682940 h 1744789"/>
                  <a:gd name="connsiteX1662" fmla="*/ 2827385 w 2840893"/>
                  <a:gd name="connsiteY1662" fmla="*/ 1716500 h 1744789"/>
                  <a:gd name="connsiteX1663" fmla="*/ 2827385 w 2840893"/>
                  <a:gd name="connsiteY1663" fmla="*/ 1719751 h 1744789"/>
                  <a:gd name="connsiteX1664" fmla="*/ 2827209 w 2840893"/>
                  <a:gd name="connsiteY1664" fmla="*/ 1726164 h 1744789"/>
                  <a:gd name="connsiteX1665" fmla="*/ 2805158 w 2840893"/>
                  <a:gd name="connsiteY1665" fmla="*/ 1744701 h 1744789"/>
                  <a:gd name="connsiteX1666" fmla="*/ 2797427 w 2840893"/>
                  <a:gd name="connsiteY1666" fmla="*/ 1744701 h 1744789"/>
                  <a:gd name="connsiteX1667" fmla="*/ 2781789 w 2840893"/>
                  <a:gd name="connsiteY1667" fmla="*/ 1744789 h 1744789"/>
                  <a:gd name="connsiteX1668" fmla="*/ 2781437 w 2840893"/>
                  <a:gd name="connsiteY1668" fmla="*/ 1743559 h 1744789"/>
                  <a:gd name="connsiteX1669" fmla="*/ 2780822 w 2840893"/>
                  <a:gd name="connsiteY1669" fmla="*/ 1730645 h 1744789"/>
                  <a:gd name="connsiteX1670" fmla="*/ 2780822 w 2840893"/>
                  <a:gd name="connsiteY1670" fmla="*/ 1730645 h 1744789"/>
                  <a:gd name="connsiteX1671" fmla="*/ 2780822 w 2840893"/>
                  <a:gd name="connsiteY1671" fmla="*/ 1730645 h 1744789"/>
                  <a:gd name="connsiteX1672" fmla="*/ 2780647 w 2840893"/>
                  <a:gd name="connsiteY1672" fmla="*/ 1730469 h 1744789"/>
                  <a:gd name="connsiteX1673" fmla="*/ 2781701 w 2840893"/>
                  <a:gd name="connsiteY1673" fmla="*/ 1730469 h 1744789"/>
                  <a:gd name="connsiteX1674" fmla="*/ 2797866 w 2840893"/>
                  <a:gd name="connsiteY1674" fmla="*/ 1730381 h 1744789"/>
                  <a:gd name="connsiteX1675" fmla="*/ 2805509 w 2840893"/>
                  <a:gd name="connsiteY1675" fmla="*/ 1730381 h 1744789"/>
                  <a:gd name="connsiteX1676" fmla="*/ 2812801 w 2840893"/>
                  <a:gd name="connsiteY1676" fmla="*/ 1729591 h 1744789"/>
                  <a:gd name="connsiteX1677" fmla="*/ 2814646 w 2840893"/>
                  <a:gd name="connsiteY1677" fmla="*/ 1722826 h 1744789"/>
                  <a:gd name="connsiteX1678" fmla="*/ 2814646 w 2840893"/>
                  <a:gd name="connsiteY1678" fmla="*/ 1719136 h 1744789"/>
                  <a:gd name="connsiteX1679" fmla="*/ 2814646 w 2840893"/>
                  <a:gd name="connsiteY1679" fmla="*/ 1714216 h 1744789"/>
                  <a:gd name="connsiteX1680" fmla="*/ 2819829 w 2840893"/>
                  <a:gd name="connsiteY1680" fmla="*/ 1678547 h 1744789"/>
                  <a:gd name="connsiteX1681" fmla="*/ 2819390 w 2840893"/>
                  <a:gd name="connsiteY1681" fmla="*/ 1672046 h 1744789"/>
                  <a:gd name="connsiteX1682" fmla="*/ 2818687 w 2840893"/>
                  <a:gd name="connsiteY1682" fmla="*/ 1666863 h 1744789"/>
                  <a:gd name="connsiteX1683" fmla="*/ 2818599 w 2840893"/>
                  <a:gd name="connsiteY1683" fmla="*/ 1665809 h 1744789"/>
                  <a:gd name="connsiteX1684" fmla="*/ 2819829 w 2840893"/>
                  <a:gd name="connsiteY1684" fmla="*/ 1657375 h 1744789"/>
                  <a:gd name="connsiteX1685" fmla="*/ 2821850 w 2840893"/>
                  <a:gd name="connsiteY1685" fmla="*/ 1642176 h 1744789"/>
                  <a:gd name="connsiteX1686" fmla="*/ 2822026 w 2840893"/>
                  <a:gd name="connsiteY1686" fmla="*/ 1629262 h 1744789"/>
                  <a:gd name="connsiteX1687" fmla="*/ 2821411 w 2840893"/>
                  <a:gd name="connsiteY1687" fmla="*/ 1611076 h 1744789"/>
                  <a:gd name="connsiteX1688" fmla="*/ 2822553 w 2840893"/>
                  <a:gd name="connsiteY1688" fmla="*/ 1605190 h 1744789"/>
                  <a:gd name="connsiteX1689" fmla="*/ 2823958 w 2840893"/>
                  <a:gd name="connsiteY1689" fmla="*/ 1596931 h 1744789"/>
                  <a:gd name="connsiteX1690" fmla="*/ 2824486 w 2840893"/>
                  <a:gd name="connsiteY1690" fmla="*/ 1594823 h 1744789"/>
                  <a:gd name="connsiteX1691" fmla="*/ 2819302 w 2840893"/>
                  <a:gd name="connsiteY1691" fmla="*/ 1595438 h 1744789"/>
                  <a:gd name="connsiteX1692" fmla="*/ 2809287 w 2840893"/>
                  <a:gd name="connsiteY1692" fmla="*/ 1592451 h 1744789"/>
                  <a:gd name="connsiteX1693" fmla="*/ 2803313 w 2840893"/>
                  <a:gd name="connsiteY1693" fmla="*/ 1587882 h 1744789"/>
                  <a:gd name="connsiteX1694" fmla="*/ 2816140 w 2840893"/>
                  <a:gd name="connsiteY1694" fmla="*/ 1575056 h 1744789"/>
                  <a:gd name="connsiteX1695" fmla="*/ 2825101 w 2840893"/>
                  <a:gd name="connsiteY1695" fmla="*/ 1586740 h 1744789"/>
                  <a:gd name="connsiteX1696" fmla="*/ 2824925 w 2840893"/>
                  <a:gd name="connsiteY1696" fmla="*/ 1560911 h 1744789"/>
                  <a:gd name="connsiteX1697" fmla="*/ 2825979 w 2840893"/>
                  <a:gd name="connsiteY1697" fmla="*/ 1548260 h 1744789"/>
                  <a:gd name="connsiteX1698" fmla="*/ 2825803 w 2840893"/>
                  <a:gd name="connsiteY1698" fmla="*/ 1533765 h 1744789"/>
                  <a:gd name="connsiteX1699" fmla="*/ 2826418 w 2840893"/>
                  <a:gd name="connsiteY1699" fmla="*/ 1524716 h 1744789"/>
                  <a:gd name="connsiteX1700" fmla="*/ 2826945 w 2840893"/>
                  <a:gd name="connsiteY1700" fmla="*/ 1523222 h 1744789"/>
                  <a:gd name="connsiteX1701" fmla="*/ 2827473 w 2840893"/>
                  <a:gd name="connsiteY1701" fmla="*/ 1520235 h 1744789"/>
                  <a:gd name="connsiteX1702" fmla="*/ 2828000 w 2840893"/>
                  <a:gd name="connsiteY1702" fmla="*/ 1516897 h 1744789"/>
                  <a:gd name="connsiteX1703" fmla="*/ 2825101 w 2840893"/>
                  <a:gd name="connsiteY1703" fmla="*/ 1499502 h 1744789"/>
                  <a:gd name="connsiteX1704" fmla="*/ 2825101 w 2840893"/>
                  <a:gd name="connsiteY1704" fmla="*/ 1493440 h 1744789"/>
                  <a:gd name="connsiteX1705" fmla="*/ 2824222 w 2840893"/>
                  <a:gd name="connsiteY1705" fmla="*/ 1484039 h 1744789"/>
                  <a:gd name="connsiteX1706" fmla="*/ 2822289 w 2840893"/>
                  <a:gd name="connsiteY1706" fmla="*/ 1465941 h 1744789"/>
                  <a:gd name="connsiteX1707" fmla="*/ 2821762 w 2840893"/>
                  <a:gd name="connsiteY1707" fmla="*/ 1463921 h 1744789"/>
                  <a:gd name="connsiteX1708" fmla="*/ 2822992 w 2840893"/>
                  <a:gd name="connsiteY1708" fmla="*/ 1450391 h 1744789"/>
                  <a:gd name="connsiteX1709" fmla="*/ 2822553 w 2840893"/>
                  <a:gd name="connsiteY1709" fmla="*/ 1444505 h 1744789"/>
                  <a:gd name="connsiteX1710" fmla="*/ 2819741 w 2840893"/>
                  <a:gd name="connsiteY1710" fmla="*/ 1416128 h 1744789"/>
                  <a:gd name="connsiteX1711" fmla="*/ 2819741 w 2840893"/>
                  <a:gd name="connsiteY1711" fmla="*/ 1403214 h 1744789"/>
                  <a:gd name="connsiteX1712" fmla="*/ 2818512 w 2840893"/>
                  <a:gd name="connsiteY1712" fmla="*/ 1384852 h 1744789"/>
                  <a:gd name="connsiteX1713" fmla="*/ 2817106 w 2840893"/>
                  <a:gd name="connsiteY1713" fmla="*/ 1364119 h 1744789"/>
                  <a:gd name="connsiteX1714" fmla="*/ 2817018 w 2840893"/>
                  <a:gd name="connsiteY1714" fmla="*/ 1363855 h 1744789"/>
                  <a:gd name="connsiteX1715" fmla="*/ 2816140 w 2840893"/>
                  <a:gd name="connsiteY1715" fmla="*/ 1360693 h 1744789"/>
                  <a:gd name="connsiteX1716" fmla="*/ 2814031 w 2840893"/>
                  <a:gd name="connsiteY1716" fmla="*/ 1351292 h 1744789"/>
                  <a:gd name="connsiteX1717" fmla="*/ 2811923 w 2840893"/>
                  <a:gd name="connsiteY1717" fmla="*/ 1326869 h 1744789"/>
                  <a:gd name="connsiteX1718" fmla="*/ 2808408 w 2840893"/>
                  <a:gd name="connsiteY1718" fmla="*/ 1314042 h 1744789"/>
                  <a:gd name="connsiteX1719" fmla="*/ 2806212 w 2840893"/>
                  <a:gd name="connsiteY1719" fmla="*/ 1311758 h 1744789"/>
                  <a:gd name="connsiteX1720" fmla="*/ 2806739 w 2840893"/>
                  <a:gd name="connsiteY1720" fmla="*/ 1308595 h 1744789"/>
                  <a:gd name="connsiteX1721" fmla="*/ 2804982 w 2840893"/>
                  <a:gd name="connsiteY1721" fmla="*/ 1279340 h 1744789"/>
                  <a:gd name="connsiteX1722" fmla="*/ 2804016 w 2840893"/>
                  <a:gd name="connsiteY1722" fmla="*/ 1273190 h 1744789"/>
                  <a:gd name="connsiteX1723" fmla="*/ 2803488 w 2840893"/>
                  <a:gd name="connsiteY1723" fmla="*/ 1264932 h 1744789"/>
                  <a:gd name="connsiteX1724" fmla="*/ 2800853 w 2840893"/>
                  <a:gd name="connsiteY1724" fmla="*/ 1252545 h 1744789"/>
                  <a:gd name="connsiteX1725" fmla="*/ 2800502 w 2840893"/>
                  <a:gd name="connsiteY1725" fmla="*/ 1236467 h 1744789"/>
                  <a:gd name="connsiteX1726" fmla="*/ 2799096 w 2840893"/>
                  <a:gd name="connsiteY1726" fmla="*/ 1233305 h 1744789"/>
                  <a:gd name="connsiteX1727" fmla="*/ 2795845 w 2840893"/>
                  <a:gd name="connsiteY1727" fmla="*/ 1221971 h 1744789"/>
                  <a:gd name="connsiteX1728" fmla="*/ 2795670 w 2840893"/>
                  <a:gd name="connsiteY1728" fmla="*/ 1221357 h 1744789"/>
                  <a:gd name="connsiteX1729" fmla="*/ 2786972 w 2840893"/>
                  <a:gd name="connsiteY1729" fmla="*/ 1217930 h 1744789"/>
                  <a:gd name="connsiteX1730" fmla="*/ 2787060 w 2840893"/>
                  <a:gd name="connsiteY1730" fmla="*/ 1204928 h 1744789"/>
                  <a:gd name="connsiteX1731" fmla="*/ 2789081 w 2840893"/>
                  <a:gd name="connsiteY1731" fmla="*/ 1191398 h 1744789"/>
                  <a:gd name="connsiteX1732" fmla="*/ 2785566 w 2840893"/>
                  <a:gd name="connsiteY1732" fmla="*/ 1179890 h 1744789"/>
                  <a:gd name="connsiteX1733" fmla="*/ 2780383 w 2840893"/>
                  <a:gd name="connsiteY1733" fmla="*/ 1166712 h 1744789"/>
                  <a:gd name="connsiteX1734" fmla="*/ 2777747 w 2840893"/>
                  <a:gd name="connsiteY1734" fmla="*/ 1155818 h 1744789"/>
                  <a:gd name="connsiteX1735" fmla="*/ 2777747 w 2840893"/>
                  <a:gd name="connsiteY1735" fmla="*/ 1154061 h 1744789"/>
                  <a:gd name="connsiteX1736" fmla="*/ 2778187 w 2840893"/>
                  <a:gd name="connsiteY1736" fmla="*/ 1146856 h 1744789"/>
                  <a:gd name="connsiteX1737" fmla="*/ 2778099 w 2840893"/>
                  <a:gd name="connsiteY1737" fmla="*/ 1138950 h 1744789"/>
                  <a:gd name="connsiteX1738" fmla="*/ 2771422 w 2840893"/>
                  <a:gd name="connsiteY1738" fmla="*/ 1118128 h 1744789"/>
                  <a:gd name="connsiteX1739" fmla="*/ 2764306 w 2840893"/>
                  <a:gd name="connsiteY1739" fmla="*/ 1098361 h 1744789"/>
                  <a:gd name="connsiteX1740" fmla="*/ 2762197 w 2840893"/>
                  <a:gd name="connsiteY1740" fmla="*/ 1093441 h 1744789"/>
                  <a:gd name="connsiteX1741" fmla="*/ 2760528 w 2840893"/>
                  <a:gd name="connsiteY1741" fmla="*/ 1085710 h 1744789"/>
                  <a:gd name="connsiteX1742" fmla="*/ 2757102 w 2840893"/>
                  <a:gd name="connsiteY1742" fmla="*/ 1065855 h 1744789"/>
                  <a:gd name="connsiteX1743" fmla="*/ 2753061 w 2840893"/>
                  <a:gd name="connsiteY1743" fmla="*/ 1054961 h 1744789"/>
                  <a:gd name="connsiteX1744" fmla="*/ 2747701 w 2840893"/>
                  <a:gd name="connsiteY1744" fmla="*/ 1041432 h 1744789"/>
                  <a:gd name="connsiteX1745" fmla="*/ 2741288 w 2840893"/>
                  <a:gd name="connsiteY1745" fmla="*/ 1025003 h 1744789"/>
                  <a:gd name="connsiteX1746" fmla="*/ 2733030 w 2840893"/>
                  <a:gd name="connsiteY1746" fmla="*/ 994430 h 1744789"/>
                  <a:gd name="connsiteX1747" fmla="*/ 2732503 w 2840893"/>
                  <a:gd name="connsiteY1747" fmla="*/ 993727 h 1744789"/>
                  <a:gd name="connsiteX1748" fmla="*/ 2730394 w 2840893"/>
                  <a:gd name="connsiteY1748" fmla="*/ 990477 h 1744789"/>
                  <a:gd name="connsiteX1749" fmla="*/ 2727934 w 2840893"/>
                  <a:gd name="connsiteY1749" fmla="*/ 985293 h 1744789"/>
                  <a:gd name="connsiteX1750" fmla="*/ 2725738 w 2840893"/>
                  <a:gd name="connsiteY1750" fmla="*/ 980637 h 1744789"/>
                  <a:gd name="connsiteX1751" fmla="*/ 2719676 w 2840893"/>
                  <a:gd name="connsiteY1751" fmla="*/ 963154 h 1744789"/>
                  <a:gd name="connsiteX1752" fmla="*/ 2711594 w 2840893"/>
                  <a:gd name="connsiteY1752" fmla="*/ 943211 h 1744789"/>
                  <a:gd name="connsiteX1753" fmla="*/ 2709749 w 2840893"/>
                  <a:gd name="connsiteY1753" fmla="*/ 936271 h 1744789"/>
                  <a:gd name="connsiteX1754" fmla="*/ 2709749 w 2840893"/>
                  <a:gd name="connsiteY1754" fmla="*/ 935744 h 1744789"/>
                  <a:gd name="connsiteX1755" fmla="*/ 2704389 w 2840893"/>
                  <a:gd name="connsiteY1755" fmla="*/ 921687 h 1744789"/>
                  <a:gd name="connsiteX1756" fmla="*/ 2699909 w 2840893"/>
                  <a:gd name="connsiteY1756" fmla="*/ 912990 h 1744789"/>
                  <a:gd name="connsiteX1757" fmla="*/ 2698503 w 2840893"/>
                  <a:gd name="connsiteY1757" fmla="*/ 913429 h 1744789"/>
                  <a:gd name="connsiteX1758" fmla="*/ 2697888 w 2840893"/>
                  <a:gd name="connsiteY1758" fmla="*/ 913605 h 1744789"/>
                  <a:gd name="connsiteX1759" fmla="*/ 2687258 w 2840893"/>
                  <a:gd name="connsiteY1759" fmla="*/ 917822 h 1744789"/>
                  <a:gd name="connsiteX1760" fmla="*/ 2689015 w 2840893"/>
                  <a:gd name="connsiteY1760" fmla="*/ 906489 h 1744789"/>
                  <a:gd name="connsiteX1761" fmla="*/ 2689015 w 2840893"/>
                  <a:gd name="connsiteY1761" fmla="*/ 905961 h 1744789"/>
                  <a:gd name="connsiteX1762" fmla="*/ 2690421 w 2840893"/>
                  <a:gd name="connsiteY1762" fmla="*/ 900515 h 1744789"/>
                  <a:gd name="connsiteX1763" fmla="*/ 2689103 w 2840893"/>
                  <a:gd name="connsiteY1763" fmla="*/ 886634 h 1744789"/>
                  <a:gd name="connsiteX1764" fmla="*/ 2680054 w 2840893"/>
                  <a:gd name="connsiteY1764" fmla="*/ 872138 h 1744789"/>
                  <a:gd name="connsiteX1765" fmla="*/ 2674871 w 2840893"/>
                  <a:gd name="connsiteY1765" fmla="*/ 864319 h 1744789"/>
                  <a:gd name="connsiteX1766" fmla="*/ 2673289 w 2840893"/>
                  <a:gd name="connsiteY1766" fmla="*/ 859487 h 1744789"/>
                  <a:gd name="connsiteX1767" fmla="*/ 2673201 w 2840893"/>
                  <a:gd name="connsiteY1767" fmla="*/ 858960 h 1744789"/>
                  <a:gd name="connsiteX1768" fmla="*/ 2671620 w 2840893"/>
                  <a:gd name="connsiteY1768" fmla="*/ 853249 h 1744789"/>
                  <a:gd name="connsiteX1769" fmla="*/ 2667754 w 2840893"/>
                  <a:gd name="connsiteY1769" fmla="*/ 841828 h 1744789"/>
                  <a:gd name="connsiteX1770" fmla="*/ 2665294 w 2840893"/>
                  <a:gd name="connsiteY1770" fmla="*/ 835678 h 1744789"/>
                  <a:gd name="connsiteX1771" fmla="*/ 2660726 w 2840893"/>
                  <a:gd name="connsiteY1771" fmla="*/ 828299 h 1744789"/>
                  <a:gd name="connsiteX1772" fmla="*/ 2652029 w 2840893"/>
                  <a:gd name="connsiteY1772" fmla="*/ 813364 h 1744789"/>
                  <a:gd name="connsiteX1773" fmla="*/ 2650711 w 2840893"/>
                  <a:gd name="connsiteY1773" fmla="*/ 809059 h 1744789"/>
                  <a:gd name="connsiteX1774" fmla="*/ 2649744 w 2840893"/>
                  <a:gd name="connsiteY1774" fmla="*/ 807829 h 1744789"/>
                  <a:gd name="connsiteX1775" fmla="*/ 2645000 w 2840893"/>
                  <a:gd name="connsiteY1775" fmla="*/ 799746 h 1744789"/>
                  <a:gd name="connsiteX1776" fmla="*/ 2631910 w 2840893"/>
                  <a:gd name="connsiteY1776" fmla="*/ 776992 h 1744789"/>
                  <a:gd name="connsiteX1777" fmla="*/ 2631031 w 2840893"/>
                  <a:gd name="connsiteY1777" fmla="*/ 775147 h 1744789"/>
                  <a:gd name="connsiteX1778" fmla="*/ 2625585 w 2840893"/>
                  <a:gd name="connsiteY1778" fmla="*/ 781736 h 1744789"/>
                  <a:gd name="connsiteX1779" fmla="*/ 2616009 w 2840893"/>
                  <a:gd name="connsiteY1779" fmla="*/ 793157 h 1744789"/>
                  <a:gd name="connsiteX1780" fmla="*/ 2614076 w 2840893"/>
                  <a:gd name="connsiteY1780" fmla="*/ 778398 h 1744789"/>
                  <a:gd name="connsiteX1781" fmla="*/ 2617414 w 2840893"/>
                  <a:gd name="connsiteY1781" fmla="*/ 767943 h 1744789"/>
                  <a:gd name="connsiteX1782" fmla="*/ 2626639 w 2840893"/>
                  <a:gd name="connsiteY1782" fmla="*/ 767153 h 1744789"/>
                  <a:gd name="connsiteX1783" fmla="*/ 2626990 w 2840893"/>
                  <a:gd name="connsiteY1783" fmla="*/ 767328 h 1744789"/>
                  <a:gd name="connsiteX1784" fmla="*/ 2628747 w 2840893"/>
                  <a:gd name="connsiteY1784" fmla="*/ 768207 h 1744789"/>
                  <a:gd name="connsiteX1785" fmla="*/ 2627342 w 2840893"/>
                  <a:gd name="connsiteY1785" fmla="*/ 764429 h 1744789"/>
                  <a:gd name="connsiteX1786" fmla="*/ 2608102 w 2840893"/>
                  <a:gd name="connsiteY1786" fmla="*/ 729551 h 1744789"/>
                  <a:gd name="connsiteX1787" fmla="*/ 2600195 w 2840893"/>
                  <a:gd name="connsiteY1787" fmla="*/ 717427 h 1744789"/>
                  <a:gd name="connsiteX1788" fmla="*/ 2588774 w 2840893"/>
                  <a:gd name="connsiteY1788" fmla="*/ 699066 h 1744789"/>
                  <a:gd name="connsiteX1789" fmla="*/ 2582976 w 2840893"/>
                  <a:gd name="connsiteY1789" fmla="*/ 691247 h 1744789"/>
                  <a:gd name="connsiteX1790" fmla="*/ 2572345 w 2840893"/>
                  <a:gd name="connsiteY1790" fmla="*/ 672183 h 1744789"/>
                  <a:gd name="connsiteX1791" fmla="*/ 2559431 w 2840893"/>
                  <a:gd name="connsiteY1791" fmla="*/ 655490 h 1744789"/>
                  <a:gd name="connsiteX1792" fmla="*/ 2547219 w 2840893"/>
                  <a:gd name="connsiteY1792" fmla="*/ 638095 h 1744789"/>
                  <a:gd name="connsiteX1793" fmla="*/ 2545023 w 2840893"/>
                  <a:gd name="connsiteY1793" fmla="*/ 632736 h 1744789"/>
                  <a:gd name="connsiteX1794" fmla="*/ 2519282 w 2840893"/>
                  <a:gd name="connsiteY1794" fmla="*/ 643103 h 1744789"/>
                  <a:gd name="connsiteX1795" fmla="*/ 2523235 w 2840893"/>
                  <a:gd name="connsiteY1795" fmla="*/ 622194 h 1744789"/>
                  <a:gd name="connsiteX1796" fmla="*/ 2527979 w 2840893"/>
                  <a:gd name="connsiteY1796" fmla="*/ 621579 h 1744789"/>
                  <a:gd name="connsiteX1797" fmla="*/ 2538346 w 2840893"/>
                  <a:gd name="connsiteY1797" fmla="*/ 623951 h 1744789"/>
                  <a:gd name="connsiteX1798" fmla="*/ 2541069 w 2840893"/>
                  <a:gd name="connsiteY1798" fmla="*/ 625532 h 1744789"/>
                  <a:gd name="connsiteX1799" fmla="*/ 2537116 w 2840893"/>
                  <a:gd name="connsiteY1799" fmla="*/ 619646 h 1744789"/>
                  <a:gd name="connsiteX1800" fmla="*/ 2498636 w 2840893"/>
                  <a:gd name="connsiteY1800" fmla="*/ 569130 h 1744789"/>
                  <a:gd name="connsiteX1801" fmla="*/ 2485107 w 2840893"/>
                  <a:gd name="connsiteY1801" fmla="*/ 551472 h 1744789"/>
                  <a:gd name="connsiteX1802" fmla="*/ 2462704 w 2840893"/>
                  <a:gd name="connsiteY1802" fmla="*/ 524061 h 1744789"/>
                  <a:gd name="connsiteX1803" fmla="*/ 2459980 w 2840893"/>
                  <a:gd name="connsiteY1803" fmla="*/ 525730 h 1744789"/>
                  <a:gd name="connsiteX1804" fmla="*/ 2459190 w 2840893"/>
                  <a:gd name="connsiteY1804" fmla="*/ 526170 h 1744789"/>
                  <a:gd name="connsiteX1805" fmla="*/ 2451898 w 2840893"/>
                  <a:gd name="connsiteY1805" fmla="*/ 530738 h 1744789"/>
                  <a:gd name="connsiteX1806" fmla="*/ 2449350 w 2840893"/>
                  <a:gd name="connsiteY1806" fmla="*/ 522568 h 1744789"/>
                  <a:gd name="connsiteX1807" fmla="*/ 2448999 w 2840893"/>
                  <a:gd name="connsiteY1807" fmla="*/ 521601 h 1744789"/>
                  <a:gd name="connsiteX1808" fmla="*/ 2448999 w 2840893"/>
                  <a:gd name="connsiteY1808" fmla="*/ 512904 h 1744789"/>
                  <a:gd name="connsiteX1809" fmla="*/ 2448296 w 2840893"/>
                  <a:gd name="connsiteY1809" fmla="*/ 510795 h 1744789"/>
                  <a:gd name="connsiteX1810" fmla="*/ 2434942 w 2840893"/>
                  <a:gd name="connsiteY1810" fmla="*/ 494015 h 1744789"/>
                  <a:gd name="connsiteX1811" fmla="*/ 2425981 w 2840893"/>
                  <a:gd name="connsiteY1811" fmla="*/ 485845 h 1744789"/>
                  <a:gd name="connsiteX1812" fmla="*/ 2424224 w 2840893"/>
                  <a:gd name="connsiteY1812" fmla="*/ 484176 h 1744789"/>
                  <a:gd name="connsiteX1813" fmla="*/ 2419655 w 2840893"/>
                  <a:gd name="connsiteY1813" fmla="*/ 479168 h 1744789"/>
                  <a:gd name="connsiteX1814" fmla="*/ 2417547 w 2840893"/>
                  <a:gd name="connsiteY1814" fmla="*/ 475829 h 1744789"/>
                  <a:gd name="connsiteX1815" fmla="*/ 2396901 w 2840893"/>
                  <a:gd name="connsiteY1815" fmla="*/ 450088 h 1744789"/>
                  <a:gd name="connsiteX1816" fmla="*/ 2370282 w 2840893"/>
                  <a:gd name="connsiteY1816" fmla="*/ 424347 h 1744789"/>
                  <a:gd name="connsiteX1817" fmla="*/ 2362902 w 2840893"/>
                  <a:gd name="connsiteY1817" fmla="*/ 416616 h 1744789"/>
                  <a:gd name="connsiteX1818" fmla="*/ 2356576 w 2840893"/>
                  <a:gd name="connsiteY1818" fmla="*/ 408973 h 1744789"/>
                  <a:gd name="connsiteX1819" fmla="*/ 2347879 w 2840893"/>
                  <a:gd name="connsiteY1819" fmla="*/ 399660 h 1744789"/>
                  <a:gd name="connsiteX1820" fmla="*/ 2331714 w 2840893"/>
                  <a:gd name="connsiteY1820" fmla="*/ 383583 h 1744789"/>
                  <a:gd name="connsiteX1821" fmla="*/ 2330923 w 2840893"/>
                  <a:gd name="connsiteY1821" fmla="*/ 382529 h 1744789"/>
                  <a:gd name="connsiteX1822" fmla="*/ 2317921 w 2840893"/>
                  <a:gd name="connsiteY1822" fmla="*/ 370844 h 1744789"/>
                  <a:gd name="connsiteX1823" fmla="*/ 2313440 w 2840893"/>
                  <a:gd name="connsiteY1823" fmla="*/ 374973 h 1744789"/>
                  <a:gd name="connsiteX1824" fmla="*/ 2306763 w 2840893"/>
                  <a:gd name="connsiteY1824" fmla="*/ 374446 h 1744789"/>
                  <a:gd name="connsiteX1825" fmla="*/ 2295079 w 2840893"/>
                  <a:gd name="connsiteY1825" fmla="*/ 368560 h 1744789"/>
                  <a:gd name="connsiteX1826" fmla="*/ 2304303 w 2840893"/>
                  <a:gd name="connsiteY1826" fmla="*/ 363904 h 1744789"/>
                  <a:gd name="connsiteX1827" fmla="*/ 2300965 w 2840893"/>
                  <a:gd name="connsiteY1827" fmla="*/ 357842 h 1744789"/>
                  <a:gd name="connsiteX1828" fmla="*/ 2298857 w 2840893"/>
                  <a:gd name="connsiteY1828" fmla="*/ 354152 h 1744789"/>
                  <a:gd name="connsiteX1829" fmla="*/ 2295694 w 2840893"/>
                  <a:gd name="connsiteY1829" fmla="*/ 352746 h 1744789"/>
                  <a:gd name="connsiteX1830" fmla="*/ 2288841 w 2840893"/>
                  <a:gd name="connsiteY1830" fmla="*/ 347475 h 1744789"/>
                  <a:gd name="connsiteX1831" fmla="*/ 2264857 w 2840893"/>
                  <a:gd name="connsiteY1831" fmla="*/ 328850 h 1744789"/>
                  <a:gd name="connsiteX1832" fmla="*/ 2255720 w 2840893"/>
                  <a:gd name="connsiteY1832" fmla="*/ 319713 h 1744789"/>
                  <a:gd name="connsiteX1833" fmla="*/ 2244299 w 2840893"/>
                  <a:gd name="connsiteY1833" fmla="*/ 311719 h 1744789"/>
                  <a:gd name="connsiteX1834" fmla="*/ 2232966 w 2840893"/>
                  <a:gd name="connsiteY1834" fmla="*/ 304515 h 1744789"/>
                  <a:gd name="connsiteX1835" fmla="*/ 2221721 w 2840893"/>
                  <a:gd name="connsiteY1835" fmla="*/ 294236 h 1744789"/>
                  <a:gd name="connsiteX1836" fmla="*/ 2197912 w 2840893"/>
                  <a:gd name="connsiteY1836" fmla="*/ 274644 h 1744789"/>
                  <a:gd name="connsiteX1837" fmla="*/ 2169711 w 2840893"/>
                  <a:gd name="connsiteY1837" fmla="*/ 255756 h 1744789"/>
                  <a:gd name="connsiteX1838" fmla="*/ 2158730 w 2840893"/>
                  <a:gd name="connsiteY1838" fmla="*/ 248112 h 1744789"/>
                  <a:gd name="connsiteX1839" fmla="*/ 2130177 w 2840893"/>
                  <a:gd name="connsiteY1839" fmla="*/ 228257 h 1744789"/>
                  <a:gd name="connsiteX1840" fmla="*/ 2122182 w 2840893"/>
                  <a:gd name="connsiteY1840" fmla="*/ 222459 h 1744789"/>
                  <a:gd name="connsiteX1841" fmla="*/ 2113749 w 2840893"/>
                  <a:gd name="connsiteY1841" fmla="*/ 216397 h 1744789"/>
                  <a:gd name="connsiteX1842" fmla="*/ 2113046 w 2840893"/>
                  <a:gd name="connsiteY1842" fmla="*/ 218066 h 1744789"/>
                  <a:gd name="connsiteX1843" fmla="*/ 2112782 w 2840893"/>
                  <a:gd name="connsiteY1843" fmla="*/ 218681 h 1744789"/>
                  <a:gd name="connsiteX1844" fmla="*/ 2109444 w 2840893"/>
                  <a:gd name="connsiteY1844" fmla="*/ 227994 h 1744789"/>
                  <a:gd name="connsiteX1845" fmla="*/ 2102240 w 2840893"/>
                  <a:gd name="connsiteY1845" fmla="*/ 221317 h 1744789"/>
                  <a:gd name="connsiteX1846" fmla="*/ 2101976 w 2840893"/>
                  <a:gd name="connsiteY1846" fmla="*/ 221053 h 1744789"/>
                  <a:gd name="connsiteX1847" fmla="*/ 2099253 w 2840893"/>
                  <a:gd name="connsiteY1847" fmla="*/ 218154 h 1744789"/>
                  <a:gd name="connsiteX1848" fmla="*/ 2098814 w 2840893"/>
                  <a:gd name="connsiteY1848" fmla="*/ 217451 h 1744789"/>
                  <a:gd name="connsiteX1849" fmla="*/ 2096178 w 2840893"/>
                  <a:gd name="connsiteY1849" fmla="*/ 210950 h 1744789"/>
                  <a:gd name="connsiteX1850" fmla="*/ 2086162 w 2840893"/>
                  <a:gd name="connsiteY1850" fmla="*/ 201550 h 1744789"/>
                  <a:gd name="connsiteX1851" fmla="*/ 2082385 w 2840893"/>
                  <a:gd name="connsiteY1851" fmla="*/ 200144 h 1744789"/>
                  <a:gd name="connsiteX1852" fmla="*/ 2058137 w 2840893"/>
                  <a:gd name="connsiteY1852" fmla="*/ 187405 h 1744789"/>
                  <a:gd name="connsiteX1853" fmla="*/ 2019306 w 2840893"/>
                  <a:gd name="connsiteY1853" fmla="*/ 163334 h 1744789"/>
                  <a:gd name="connsiteX1854" fmla="*/ 2004546 w 2840893"/>
                  <a:gd name="connsiteY1854" fmla="*/ 155690 h 1744789"/>
                  <a:gd name="connsiteX1855" fmla="*/ 1979508 w 2840893"/>
                  <a:gd name="connsiteY1855" fmla="*/ 144709 h 1744789"/>
                  <a:gd name="connsiteX1856" fmla="*/ 1947968 w 2840893"/>
                  <a:gd name="connsiteY1856" fmla="*/ 130213 h 1744789"/>
                  <a:gd name="connsiteX1857" fmla="*/ 1945860 w 2840893"/>
                  <a:gd name="connsiteY1857" fmla="*/ 129071 h 1744789"/>
                  <a:gd name="connsiteX1858" fmla="*/ 1932331 w 2840893"/>
                  <a:gd name="connsiteY1858" fmla="*/ 124854 h 1744789"/>
                  <a:gd name="connsiteX1859" fmla="*/ 1931013 w 2840893"/>
                  <a:gd name="connsiteY1859" fmla="*/ 124063 h 1744789"/>
                  <a:gd name="connsiteX1860" fmla="*/ 1905799 w 2840893"/>
                  <a:gd name="connsiteY1860" fmla="*/ 113169 h 1744789"/>
                  <a:gd name="connsiteX1861" fmla="*/ 1902548 w 2840893"/>
                  <a:gd name="connsiteY1861" fmla="*/ 112378 h 1744789"/>
                  <a:gd name="connsiteX1862" fmla="*/ 1889370 w 2840893"/>
                  <a:gd name="connsiteY1862" fmla="*/ 106316 h 1744789"/>
                  <a:gd name="connsiteX1863" fmla="*/ 1882342 w 2840893"/>
                  <a:gd name="connsiteY1863" fmla="*/ 102363 h 1744789"/>
                  <a:gd name="connsiteX1864" fmla="*/ 1875665 w 2840893"/>
                  <a:gd name="connsiteY1864" fmla="*/ 98937 h 1744789"/>
                  <a:gd name="connsiteX1865" fmla="*/ 1859763 w 2840893"/>
                  <a:gd name="connsiteY1865" fmla="*/ 93314 h 1744789"/>
                  <a:gd name="connsiteX1866" fmla="*/ 1842895 w 2840893"/>
                  <a:gd name="connsiteY1866" fmla="*/ 87691 h 1744789"/>
                  <a:gd name="connsiteX1867" fmla="*/ 1818999 w 2840893"/>
                  <a:gd name="connsiteY1867" fmla="*/ 78818 h 1744789"/>
                  <a:gd name="connsiteX1868" fmla="*/ 1791677 w 2840893"/>
                  <a:gd name="connsiteY1868" fmla="*/ 68451 h 1744789"/>
                  <a:gd name="connsiteX1869" fmla="*/ 1782364 w 2840893"/>
                  <a:gd name="connsiteY1869" fmla="*/ 64762 h 1744789"/>
                  <a:gd name="connsiteX1870" fmla="*/ 1786405 w 2840893"/>
                  <a:gd name="connsiteY1870" fmla="*/ 67485 h 1744789"/>
                  <a:gd name="connsiteX1871" fmla="*/ 1774369 w 2840893"/>
                  <a:gd name="connsiteY1871" fmla="*/ 71966 h 1744789"/>
                  <a:gd name="connsiteX1872" fmla="*/ 1767517 w 2840893"/>
                  <a:gd name="connsiteY1872" fmla="*/ 71526 h 1744789"/>
                  <a:gd name="connsiteX1873" fmla="*/ 1764003 w 2840893"/>
                  <a:gd name="connsiteY1873" fmla="*/ 65552 h 1744789"/>
                  <a:gd name="connsiteX1874" fmla="*/ 1763915 w 2840893"/>
                  <a:gd name="connsiteY1874" fmla="*/ 64586 h 1744789"/>
                  <a:gd name="connsiteX1875" fmla="*/ 1755920 w 2840893"/>
                  <a:gd name="connsiteY1875" fmla="*/ 60457 h 1744789"/>
                  <a:gd name="connsiteX1876" fmla="*/ 1750913 w 2840893"/>
                  <a:gd name="connsiteY1876" fmla="*/ 58085 h 1744789"/>
                  <a:gd name="connsiteX1877" fmla="*/ 1743972 w 2840893"/>
                  <a:gd name="connsiteY1877" fmla="*/ 57997 h 1744789"/>
                  <a:gd name="connsiteX1878" fmla="*/ 1735889 w 2840893"/>
                  <a:gd name="connsiteY1878" fmla="*/ 56943 h 1744789"/>
                  <a:gd name="connsiteX1879" fmla="*/ 1714365 w 2840893"/>
                  <a:gd name="connsiteY1879" fmla="*/ 51759 h 1744789"/>
                  <a:gd name="connsiteX1880" fmla="*/ 1682474 w 2840893"/>
                  <a:gd name="connsiteY1880" fmla="*/ 44994 h 1744789"/>
                  <a:gd name="connsiteX1881" fmla="*/ 1675534 w 2840893"/>
                  <a:gd name="connsiteY1881" fmla="*/ 43589 h 1744789"/>
                  <a:gd name="connsiteX1882" fmla="*/ 1673162 w 2840893"/>
                  <a:gd name="connsiteY1882" fmla="*/ 42886 h 1744789"/>
                  <a:gd name="connsiteX1883" fmla="*/ 1657524 w 2840893"/>
                  <a:gd name="connsiteY1883" fmla="*/ 38318 h 1744789"/>
                  <a:gd name="connsiteX1884" fmla="*/ 1637493 w 2840893"/>
                  <a:gd name="connsiteY1884" fmla="*/ 34101 h 1744789"/>
                  <a:gd name="connsiteX1885" fmla="*/ 1616233 w 2840893"/>
                  <a:gd name="connsiteY1885" fmla="*/ 31201 h 1744789"/>
                  <a:gd name="connsiteX1886" fmla="*/ 1607799 w 2840893"/>
                  <a:gd name="connsiteY1886" fmla="*/ 29269 h 1744789"/>
                  <a:gd name="connsiteX1887" fmla="*/ 1598662 w 2840893"/>
                  <a:gd name="connsiteY1887" fmla="*/ 27248 h 1744789"/>
                  <a:gd name="connsiteX1888" fmla="*/ 1580037 w 2840893"/>
                  <a:gd name="connsiteY1888" fmla="*/ 24525 h 1744789"/>
                  <a:gd name="connsiteX1889" fmla="*/ 1559391 w 2840893"/>
                  <a:gd name="connsiteY1889" fmla="*/ 24173 h 1744789"/>
                  <a:gd name="connsiteX1890" fmla="*/ 1539009 w 2840893"/>
                  <a:gd name="connsiteY1890" fmla="*/ 23910 h 1744789"/>
                  <a:gd name="connsiteX1891" fmla="*/ 1526007 w 2840893"/>
                  <a:gd name="connsiteY1891" fmla="*/ 22504 h 1744789"/>
                  <a:gd name="connsiteX1892" fmla="*/ 1520472 w 2840893"/>
                  <a:gd name="connsiteY1892" fmla="*/ 21538 h 1744789"/>
                  <a:gd name="connsiteX1893" fmla="*/ 1516343 w 2840893"/>
                  <a:gd name="connsiteY1893" fmla="*/ 20571 h 1744789"/>
                  <a:gd name="connsiteX1894" fmla="*/ 1512741 w 2840893"/>
                  <a:gd name="connsiteY1894" fmla="*/ 20395 h 1744789"/>
                  <a:gd name="connsiteX1895" fmla="*/ 1495434 w 2840893"/>
                  <a:gd name="connsiteY1895" fmla="*/ 20747 h 1744789"/>
                  <a:gd name="connsiteX1896" fmla="*/ 1490602 w 2840893"/>
                  <a:gd name="connsiteY1896" fmla="*/ 19956 h 1744789"/>
                  <a:gd name="connsiteX1897" fmla="*/ 1480323 w 2840893"/>
                  <a:gd name="connsiteY1897" fmla="*/ 18199 h 1744789"/>
                  <a:gd name="connsiteX1898" fmla="*/ 1463455 w 2840893"/>
                  <a:gd name="connsiteY1898" fmla="*/ 16969 h 1744789"/>
                  <a:gd name="connsiteX1899" fmla="*/ 1451682 w 2840893"/>
                  <a:gd name="connsiteY1899" fmla="*/ 17233 h 1744789"/>
                  <a:gd name="connsiteX1900" fmla="*/ 1445006 w 2840893"/>
                  <a:gd name="connsiteY1900" fmla="*/ 17672 h 1744789"/>
                  <a:gd name="connsiteX1901" fmla="*/ 1441579 w 2840893"/>
                  <a:gd name="connsiteY1901" fmla="*/ 20220 h 1744789"/>
                  <a:gd name="connsiteX1902" fmla="*/ 1437889 w 2840893"/>
                  <a:gd name="connsiteY1902" fmla="*/ 18199 h 1744789"/>
                  <a:gd name="connsiteX1903" fmla="*/ 1417595 w 2840893"/>
                  <a:gd name="connsiteY1903" fmla="*/ 15036 h 1744789"/>
                  <a:gd name="connsiteX1904" fmla="*/ 1405647 w 2840893"/>
                  <a:gd name="connsiteY1904" fmla="*/ 14597 h 1744789"/>
                  <a:gd name="connsiteX1905" fmla="*/ 1355658 w 2840893"/>
                  <a:gd name="connsiteY1905" fmla="*/ 16003 h 1744789"/>
                  <a:gd name="connsiteX1906" fmla="*/ 1336945 w 2840893"/>
                  <a:gd name="connsiteY1906" fmla="*/ 18902 h 1744789"/>
                  <a:gd name="connsiteX1907" fmla="*/ 1326842 w 2840893"/>
                  <a:gd name="connsiteY1907" fmla="*/ 18199 h 1744789"/>
                  <a:gd name="connsiteX1908" fmla="*/ 1313840 w 2840893"/>
                  <a:gd name="connsiteY1908" fmla="*/ 19868 h 1744789"/>
                  <a:gd name="connsiteX1909" fmla="*/ 1303561 w 2840893"/>
                  <a:gd name="connsiteY1909" fmla="*/ 21538 h 1744789"/>
                  <a:gd name="connsiteX1910" fmla="*/ 1303297 w 2840893"/>
                  <a:gd name="connsiteY1910" fmla="*/ 21450 h 1744789"/>
                  <a:gd name="connsiteX1911" fmla="*/ 1291701 w 2840893"/>
                  <a:gd name="connsiteY1911" fmla="*/ 21274 h 1744789"/>
                  <a:gd name="connsiteX1912" fmla="*/ 1284233 w 2840893"/>
                  <a:gd name="connsiteY1912" fmla="*/ 21538 h 1744789"/>
                  <a:gd name="connsiteX1913" fmla="*/ 1277732 w 2840893"/>
                  <a:gd name="connsiteY1913" fmla="*/ 21450 h 1744789"/>
                  <a:gd name="connsiteX1914" fmla="*/ 1261215 w 2840893"/>
                  <a:gd name="connsiteY1914" fmla="*/ 21625 h 1744789"/>
                  <a:gd name="connsiteX1915" fmla="*/ 1256559 w 2840893"/>
                  <a:gd name="connsiteY1915" fmla="*/ 21977 h 1744789"/>
                  <a:gd name="connsiteX1916" fmla="*/ 1237319 w 2840893"/>
                  <a:gd name="connsiteY1916" fmla="*/ 25140 h 1744789"/>
                  <a:gd name="connsiteX1917" fmla="*/ 1210085 w 2840893"/>
                  <a:gd name="connsiteY1917" fmla="*/ 30323 h 1744789"/>
                  <a:gd name="connsiteX1918" fmla="*/ 1199015 w 2840893"/>
                  <a:gd name="connsiteY1918" fmla="*/ 31465 h 1744789"/>
                  <a:gd name="connsiteX1919" fmla="*/ 1170023 w 2840893"/>
                  <a:gd name="connsiteY1919" fmla="*/ 39196 h 1744789"/>
                  <a:gd name="connsiteX1920" fmla="*/ 1155879 w 2840893"/>
                  <a:gd name="connsiteY1920" fmla="*/ 42271 h 1744789"/>
                  <a:gd name="connsiteX1921" fmla="*/ 1123900 w 2840893"/>
                  <a:gd name="connsiteY1921" fmla="*/ 48860 h 1744789"/>
                  <a:gd name="connsiteX1922" fmla="*/ 1115027 w 2840893"/>
                  <a:gd name="connsiteY1922" fmla="*/ 51496 h 1744789"/>
                  <a:gd name="connsiteX1923" fmla="*/ 1110283 w 2840893"/>
                  <a:gd name="connsiteY1923" fmla="*/ 52638 h 1744789"/>
                  <a:gd name="connsiteX1924" fmla="*/ 1095523 w 2840893"/>
                  <a:gd name="connsiteY1924" fmla="*/ 55010 h 1744789"/>
                  <a:gd name="connsiteX1925" fmla="*/ 1078831 w 2840893"/>
                  <a:gd name="connsiteY1925" fmla="*/ 60369 h 1744789"/>
                  <a:gd name="connsiteX1926" fmla="*/ 1070749 w 2840893"/>
                  <a:gd name="connsiteY1926" fmla="*/ 63532 h 1744789"/>
                  <a:gd name="connsiteX1927" fmla="*/ 1065389 w 2840893"/>
                  <a:gd name="connsiteY1927" fmla="*/ 60896 h 1744789"/>
                  <a:gd name="connsiteX1928" fmla="*/ 1063896 w 2840893"/>
                  <a:gd name="connsiteY1928" fmla="*/ 61775 h 1744789"/>
                  <a:gd name="connsiteX1929" fmla="*/ 1058537 w 2840893"/>
                  <a:gd name="connsiteY1929" fmla="*/ 64234 h 1744789"/>
                  <a:gd name="connsiteX1930" fmla="*/ 1041405 w 2840893"/>
                  <a:gd name="connsiteY1930" fmla="*/ 69418 h 1744789"/>
                  <a:gd name="connsiteX1931" fmla="*/ 1038330 w 2840893"/>
                  <a:gd name="connsiteY1931" fmla="*/ 70472 h 1744789"/>
                  <a:gd name="connsiteX1932" fmla="*/ 1028315 w 2840893"/>
                  <a:gd name="connsiteY1932" fmla="*/ 73635 h 1744789"/>
                  <a:gd name="connsiteX1933" fmla="*/ 1006791 w 2840893"/>
                  <a:gd name="connsiteY1933" fmla="*/ 81190 h 1744789"/>
                  <a:gd name="connsiteX1934" fmla="*/ 996600 w 2840893"/>
                  <a:gd name="connsiteY1934" fmla="*/ 84529 h 1744789"/>
                  <a:gd name="connsiteX1935" fmla="*/ 989220 w 2840893"/>
                  <a:gd name="connsiteY1935" fmla="*/ 86813 h 1744789"/>
                  <a:gd name="connsiteX1936" fmla="*/ 976745 w 2840893"/>
                  <a:gd name="connsiteY1936" fmla="*/ 91206 h 1744789"/>
                  <a:gd name="connsiteX1937" fmla="*/ 953024 w 2840893"/>
                  <a:gd name="connsiteY1937" fmla="*/ 102187 h 1744789"/>
                  <a:gd name="connsiteX1938" fmla="*/ 934663 w 2840893"/>
                  <a:gd name="connsiteY1938" fmla="*/ 110358 h 1744789"/>
                  <a:gd name="connsiteX1939" fmla="*/ 915423 w 2840893"/>
                  <a:gd name="connsiteY1939" fmla="*/ 117562 h 1744789"/>
                  <a:gd name="connsiteX1940" fmla="*/ 892932 w 2840893"/>
                  <a:gd name="connsiteY1940" fmla="*/ 126347 h 1744789"/>
                  <a:gd name="connsiteX1941" fmla="*/ 869827 w 2840893"/>
                  <a:gd name="connsiteY1941" fmla="*/ 138207 h 1744789"/>
                  <a:gd name="connsiteX1942" fmla="*/ 859724 w 2840893"/>
                  <a:gd name="connsiteY1942" fmla="*/ 141634 h 1744789"/>
                  <a:gd name="connsiteX1943" fmla="*/ 857088 w 2840893"/>
                  <a:gd name="connsiteY1943" fmla="*/ 142864 h 1744789"/>
                  <a:gd name="connsiteX1944" fmla="*/ 825900 w 2840893"/>
                  <a:gd name="connsiteY1944" fmla="*/ 157359 h 1744789"/>
                  <a:gd name="connsiteX1945" fmla="*/ 815445 w 2840893"/>
                  <a:gd name="connsiteY1945" fmla="*/ 163158 h 1744789"/>
                  <a:gd name="connsiteX1946" fmla="*/ 802267 w 2840893"/>
                  <a:gd name="connsiteY1946" fmla="*/ 170362 h 1744789"/>
                  <a:gd name="connsiteX1947" fmla="*/ 782940 w 2840893"/>
                  <a:gd name="connsiteY1947" fmla="*/ 183364 h 1744789"/>
                  <a:gd name="connsiteX1948" fmla="*/ 772748 w 2840893"/>
                  <a:gd name="connsiteY1948" fmla="*/ 190568 h 1744789"/>
                  <a:gd name="connsiteX1949" fmla="*/ 763524 w 2840893"/>
                  <a:gd name="connsiteY1949" fmla="*/ 194522 h 1744789"/>
                  <a:gd name="connsiteX1950" fmla="*/ 750082 w 2840893"/>
                  <a:gd name="connsiteY1950" fmla="*/ 200759 h 1744789"/>
                  <a:gd name="connsiteX1951" fmla="*/ 744635 w 2840893"/>
                  <a:gd name="connsiteY1951" fmla="*/ 204361 h 1744789"/>
                  <a:gd name="connsiteX1952" fmla="*/ 727592 w 2840893"/>
                  <a:gd name="connsiteY1952" fmla="*/ 212883 h 1744789"/>
                  <a:gd name="connsiteX1953" fmla="*/ 727504 w 2840893"/>
                  <a:gd name="connsiteY1953" fmla="*/ 212971 h 1744789"/>
                  <a:gd name="connsiteX1954" fmla="*/ 726274 w 2840893"/>
                  <a:gd name="connsiteY1954" fmla="*/ 213937 h 1744789"/>
                  <a:gd name="connsiteX1955" fmla="*/ 719685 w 2840893"/>
                  <a:gd name="connsiteY1955" fmla="*/ 218945 h 1744789"/>
                  <a:gd name="connsiteX1956" fmla="*/ 704838 w 2840893"/>
                  <a:gd name="connsiteY1956" fmla="*/ 229839 h 1744789"/>
                  <a:gd name="connsiteX1957" fmla="*/ 686652 w 2840893"/>
                  <a:gd name="connsiteY1957" fmla="*/ 241348 h 1744789"/>
                  <a:gd name="connsiteX1958" fmla="*/ 655815 w 2840893"/>
                  <a:gd name="connsiteY1958" fmla="*/ 261818 h 1744789"/>
                  <a:gd name="connsiteX1959" fmla="*/ 641319 w 2840893"/>
                  <a:gd name="connsiteY1959" fmla="*/ 272009 h 1744789"/>
                  <a:gd name="connsiteX1960" fmla="*/ 611537 w 2840893"/>
                  <a:gd name="connsiteY1960" fmla="*/ 296959 h 1744789"/>
                  <a:gd name="connsiteX1961" fmla="*/ 602136 w 2840893"/>
                  <a:gd name="connsiteY1961" fmla="*/ 304163 h 1744789"/>
                  <a:gd name="connsiteX1962" fmla="*/ 574902 w 2840893"/>
                  <a:gd name="connsiteY1962" fmla="*/ 325775 h 1744789"/>
                  <a:gd name="connsiteX1963" fmla="*/ 574375 w 2840893"/>
                  <a:gd name="connsiteY1963" fmla="*/ 326390 h 1744789"/>
                  <a:gd name="connsiteX1964" fmla="*/ 561724 w 2840893"/>
                  <a:gd name="connsiteY1964" fmla="*/ 337899 h 1744789"/>
                  <a:gd name="connsiteX1965" fmla="*/ 535104 w 2840893"/>
                  <a:gd name="connsiteY1965" fmla="*/ 360126 h 1744789"/>
                  <a:gd name="connsiteX1966" fmla="*/ 524034 w 2840893"/>
                  <a:gd name="connsiteY1966" fmla="*/ 367418 h 1744789"/>
                  <a:gd name="connsiteX1967" fmla="*/ 519730 w 2840893"/>
                  <a:gd name="connsiteY1967" fmla="*/ 370405 h 1744789"/>
                  <a:gd name="connsiteX1968" fmla="*/ 517006 w 2840893"/>
                  <a:gd name="connsiteY1968" fmla="*/ 373392 h 1744789"/>
                  <a:gd name="connsiteX1969" fmla="*/ 499435 w 2840893"/>
                  <a:gd name="connsiteY1969" fmla="*/ 390787 h 1744789"/>
                  <a:gd name="connsiteX1970" fmla="*/ 492319 w 2840893"/>
                  <a:gd name="connsiteY1970" fmla="*/ 397903 h 1744789"/>
                  <a:gd name="connsiteX1971" fmla="*/ 478878 w 2840893"/>
                  <a:gd name="connsiteY1971" fmla="*/ 411520 h 1744789"/>
                  <a:gd name="connsiteX1972" fmla="*/ 445581 w 2840893"/>
                  <a:gd name="connsiteY1972" fmla="*/ 444026 h 1744789"/>
                  <a:gd name="connsiteX1973" fmla="*/ 424496 w 2840893"/>
                  <a:gd name="connsiteY1973" fmla="*/ 468186 h 1744789"/>
                  <a:gd name="connsiteX1974" fmla="*/ 407716 w 2840893"/>
                  <a:gd name="connsiteY1974" fmla="*/ 487514 h 1744789"/>
                  <a:gd name="connsiteX1975" fmla="*/ 391375 w 2840893"/>
                  <a:gd name="connsiteY1975" fmla="*/ 505260 h 1744789"/>
                  <a:gd name="connsiteX1976" fmla="*/ 376264 w 2840893"/>
                  <a:gd name="connsiteY1976" fmla="*/ 522480 h 1744789"/>
                  <a:gd name="connsiteX1977" fmla="*/ 354389 w 2840893"/>
                  <a:gd name="connsiteY1977" fmla="*/ 547430 h 1744789"/>
                  <a:gd name="connsiteX1978" fmla="*/ 348151 w 2840893"/>
                  <a:gd name="connsiteY1978" fmla="*/ 555425 h 1744789"/>
                  <a:gd name="connsiteX1979" fmla="*/ 334885 w 2840893"/>
                  <a:gd name="connsiteY1979" fmla="*/ 573259 h 1744789"/>
                  <a:gd name="connsiteX1980" fmla="*/ 329878 w 2840893"/>
                  <a:gd name="connsiteY1980" fmla="*/ 580288 h 1744789"/>
                  <a:gd name="connsiteX1981" fmla="*/ 323025 w 2840893"/>
                  <a:gd name="connsiteY1981" fmla="*/ 590039 h 1744789"/>
                  <a:gd name="connsiteX1982" fmla="*/ 306684 w 2840893"/>
                  <a:gd name="connsiteY1982" fmla="*/ 611915 h 1744789"/>
                  <a:gd name="connsiteX1983" fmla="*/ 291134 w 2840893"/>
                  <a:gd name="connsiteY1983" fmla="*/ 638271 h 1744789"/>
                  <a:gd name="connsiteX1984" fmla="*/ 282876 w 2840893"/>
                  <a:gd name="connsiteY1984" fmla="*/ 650131 h 1744789"/>
                  <a:gd name="connsiteX1985" fmla="*/ 269259 w 2840893"/>
                  <a:gd name="connsiteY1985" fmla="*/ 666736 h 1744789"/>
                  <a:gd name="connsiteX1986" fmla="*/ 265569 w 2840893"/>
                  <a:gd name="connsiteY1986" fmla="*/ 671831 h 1744789"/>
                  <a:gd name="connsiteX1987" fmla="*/ 260210 w 2840893"/>
                  <a:gd name="connsiteY1987" fmla="*/ 685009 h 1744789"/>
                  <a:gd name="connsiteX1988" fmla="*/ 258892 w 2840893"/>
                  <a:gd name="connsiteY1988" fmla="*/ 686327 h 1744789"/>
                  <a:gd name="connsiteX1989" fmla="*/ 256871 w 2840893"/>
                  <a:gd name="connsiteY1989" fmla="*/ 688523 h 1744789"/>
                  <a:gd name="connsiteX1990" fmla="*/ 251512 w 2840893"/>
                  <a:gd name="connsiteY1990" fmla="*/ 695200 h 1744789"/>
                  <a:gd name="connsiteX1991" fmla="*/ 249228 w 2840893"/>
                  <a:gd name="connsiteY1991" fmla="*/ 698802 h 1744789"/>
                  <a:gd name="connsiteX1992" fmla="*/ 229461 w 2840893"/>
                  <a:gd name="connsiteY1992" fmla="*/ 732626 h 1744789"/>
                  <a:gd name="connsiteX1993" fmla="*/ 221554 w 2840893"/>
                  <a:gd name="connsiteY1993" fmla="*/ 746419 h 1744789"/>
                  <a:gd name="connsiteX1994" fmla="*/ 211275 w 2840893"/>
                  <a:gd name="connsiteY1994" fmla="*/ 765308 h 1744789"/>
                  <a:gd name="connsiteX1995" fmla="*/ 212769 w 2840893"/>
                  <a:gd name="connsiteY1995" fmla="*/ 764868 h 1744789"/>
                  <a:gd name="connsiteX1996" fmla="*/ 213823 w 2840893"/>
                  <a:gd name="connsiteY1996" fmla="*/ 764517 h 1744789"/>
                  <a:gd name="connsiteX1997" fmla="*/ 218830 w 2840893"/>
                  <a:gd name="connsiteY1997" fmla="*/ 763463 h 1744789"/>
                  <a:gd name="connsiteX1998" fmla="*/ 224277 w 2840893"/>
                  <a:gd name="connsiteY1998" fmla="*/ 764956 h 1744789"/>
                  <a:gd name="connsiteX1999" fmla="*/ 224805 w 2840893"/>
                  <a:gd name="connsiteY1999" fmla="*/ 765220 h 1744789"/>
                  <a:gd name="connsiteX2000" fmla="*/ 231306 w 2840893"/>
                  <a:gd name="connsiteY2000" fmla="*/ 767943 h 1744789"/>
                  <a:gd name="connsiteX2001" fmla="*/ 228143 w 2840893"/>
                  <a:gd name="connsiteY2001" fmla="*/ 774269 h 1744789"/>
                  <a:gd name="connsiteX2002" fmla="*/ 216546 w 2840893"/>
                  <a:gd name="connsiteY2002" fmla="*/ 779101 h 1744789"/>
                  <a:gd name="connsiteX2003" fmla="*/ 213208 w 2840893"/>
                  <a:gd name="connsiteY2003" fmla="*/ 777783 h 1744789"/>
                  <a:gd name="connsiteX2004" fmla="*/ 211978 w 2840893"/>
                  <a:gd name="connsiteY2004" fmla="*/ 777256 h 1744789"/>
                  <a:gd name="connsiteX2005" fmla="*/ 207849 w 2840893"/>
                  <a:gd name="connsiteY2005" fmla="*/ 775586 h 1744789"/>
                  <a:gd name="connsiteX2006" fmla="*/ 207585 w 2840893"/>
                  <a:gd name="connsiteY2006" fmla="*/ 776729 h 1744789"/>
                  <a:gd name="connsiteX2007" fmla="*/ 203368 w 2840893"/>
                  <a:gd name="connsiteY2007" fmla="*/ 783669 h 1744789"/>
                  <a:gd name="connsiteX2008" fmla="*/ 202490 w 2840893"/>
                  <a:gd name="connsiteY2008" fmla="*/ 784635 h 1744789"/>
                  <a:gd name="connsiteX2009" fmla="*/ 197746 w 2840893"/>
                  <a:gd name="connsiteY2009" fmla="*/ 791927 h 1744789"/>
                  <a:gd name="connsiteX2010" fmla="*/ 195901 w 2840893"/>
                  <a:gd name="connsiteY2010" fmla="*/ 795090 h 1744789"/>
                  <a:gd name="connsiteX2011" fmla="*/ 190629 w 2840893"/>
                  <a:gd name="connsiteY2011" fmla="*/ 805017 h 1744789"/>
                  <a:gd name="connsiteX2012" fmla="*/ 182020 w 2840893"/>
                  <a:gd name="connsiteY2012" fmla="*/ 820040 h 1744789"/>
                  <a:gd name="connsiteX2013" fmla="*/ 168402 w 2840893"/>
                  <a:gd name="connsiteY2013" fmla="*/ 850789 h 1744789"/>
                  <a:gd name="connsiteX2014" fmla="*/ 164273 w 2840893"/>
                  <a:gd name="connsiteY2014" fmla="*/ 860365 h 1744789"/>
                  <a:gd name="connsiteX2015" fmla="*/ 162604 w 2840893"/>
                  <a:gd name="connsiteY2015" fmla="*/ 863352 h 1744789"/>
                  <a:gd name="connsiteX2016" fmla="*/ 156542 w 2840893"/>
                  <a:gd name="connsiteY2016" fmla="*/ 873895 h 1744789"/>
                  <a:gd name="connsiteX2017" fmla="*/ 147405 w 2840893"/>
                  <a:gd name="connsiteY2017" fmla="*/ 897264 h 1744789"/>
                  <a:gd name="connsiteX2018" fmla="*/ 143276 w 2840893"/>
                  <a:gd name="connsiteY2018" fmla="*/ 904556 h 1744789"/>
                  <a:gd name="connsiteX2019" fmla="*/ 142661 w 2840893"/>
                  <a:gd name="connsiteY2019" fmla="*/ 905083 h 1744789"/>
                  <a:gd name="connsiteX2020" fmla="*/ 142134 w 2840893"/>
                  <a:gd name="connsiteY2020" fmla="*/ 905786 h 1744789"/>
                  <a:gd name="connsiteX2021" fmla="*/ 138620 w 2840893"/>
                  <a:gd name="connsiteY2021" fmla="*/ 911057 h 1744789"/>
                  <a:gd name="connsiteX2022" fmla="*/ 135106 w 2840893"/>
                  <a:gd name="connsiteY2022" fmla="*/ 917207 h 1744789"/>
                  <a:gd name="connsiteX2023" fmla="*/ 129747 w 2840893"/>
                  <a:gd name="connsiteY2023" fmla="*/ 929243 h 1744789"/>
                  <a:gd name="connsiteX2024" fmla="*/ 124212 w 2840893"/>
                  <a:gd name="connsiteY2024" fmla="*/ 946199 h 1744789"/>
                  <a:gd name="connsiteX2025" fmla="*/ 120961 w 2840893"/>
                  <a:gd name="connsiteY2025" fmla="*/ 953666 h 1744789"/>
                  <a:gd name="connsiteX2026" fmla="*/ 118238 w 2840893"/>
                  <a:gd name="connsiteY2026" fmla="*/ 964296 h 1744789"/>
                  <a:gd name="connsiteX2027" fmla="*/ 107256 w 2840893"/>
                  <a:gd name="connsiteY2027" fmla="*/ 992234 h 1744789"/>
                  <a:gd name="connsiteX2028" fmla="*/ 106202 w 2840893"/>
                  <a:gd name="connsiteY2028" fmla="*/ 997505 h 1744789"/>
                  <a:gd name="connsiteX2029" fmla="*/ 105411 w 2840893"/>
                  <a:gd name="connsiteY2029" fmla="*/ 1002864 h 1744789"/>
                  <a:gd name="connsiteX2030" fmla="*/ 104972 w 2840893"/>
                  <a:gd name="connsiteY2030" fmla="*/ 1005588 h 1744789"/>
                  <a:gd name="connsiteX2031" fmla="*/ 101897 w 2840893"/>
                  <a:gd name="connsiteY2031" fmla="*/ 1015603 h 1744789"/>
                  <a:gd name="connsiteX2032" fmla="*/ 88368 w 2840893"/>
                  <a:gd name="connsiteY2032" fmla="*/ 1048109 h 1744789"/>
                  <a:gd name="connsiteX2033" fmla="*/ 81515 w 2840893"/>
                  <a:gd name="connsiteY2033" fmla="*/ 1067612 h 1744789"/>
                  <a:gd name="connsiteX2034" fmla="*/ 77034 w 2840893"/>
                  <a:gd name="connsiteY2034" fmla="*/ 1084041 h 1744789"/>
                  <a:gd name="connsiteX2035" fmla="*/ 72730 w 2840893"/>
                  <a:gd name="connsiteY2035" fmla="*/ 1100382 h 1744789"/>
                  <a:gd name="connsiteX2036" fmla="*/ 61045 w 2840893"/>
                  <a:gd name="connsiteY2036" fmla="*/ 1150986 h 1744789"/>
                  <a:gd name="connsiteX2037" fmla="*/ 58761 w 2840893"/>
                  <a:gd name="connsiteY2037" fmla="*/ 1162758 h 1744789"/>
                  <a:gd name="connsiteX2038" fmla="*/ 57707 w 2840893"/>
                  <a:gd name="connsiteY2038" fmla="*/ 1166712 h 1744789"/>
                  <a:gd name="connsiteX2039" fmla="*/ 53402 w 2840893"/>
                  <a:gd name="connsiteY2039" fmla="*/ 1178572 h 1744789"/>
                  <a:gd name="connsiteX2040" fmla="*/ 50239 w 2840893"/>
                  <a:gd name="connsiteY2040" fmla="*/ 1198427 h 1744789"/>
                  <a:gd name="connsiteX2041" fmla="*/ 46988 w 2840893"/>
                  <a:gd name="connsiteY2041" fmla="*/ 1210111 h 1744789"/>
                  <a:gd name="connsiteX2042" fmla="*/ 41278 w 2840893"/>
                  <a:gd name="connsiteY2042" fmla="*/ 1226891 h 1744789"/>
                  <a:gd name="connsiteX2043" fmla="*/ 40663 w 2840893"/>
                  <a:gd name="connsiteY2043" fmla="*/ 1232778 h 1744789"/>
                  <a:gd name="connsiteX2044" fmla="*/ 39521 w 2840893"/>
                  <a:gd name="connsiteY2044" fmla="*/ 1241299 h 1744789"/>
                  <a:gd name="connsiteX2045" fmla="*/ 34953 w 2840893"/>
                  <a:gd name="connsiteY2045" fmla="*/ 1266865 h 1744789"/>
                  <a:gd name="connsiteX2046" fmla="*/ 34162 w 2840893"/>
                  <a:gd name="connsiteY2046" fmla="*/ 1269588 h 1744789"/>
                  <a:gd name="connsiteX2047" fmla="*/ 32229 w 2840893"/>
                  <a:gd name="connsiteY2047" fmla="*/ 1278725 h 1744789"/>
                  <a:gd name="connsiteX2048" fmla="*/ 32668 w 2840893"/>
                  <a:gd name="connsiteY2048" fmla="*/ 1293748 h 1744789"/>
                  <a:gd name="connsiteX2049" fmla="*/ 31878 w 2840893"/>
                  <a:gd name="connsiteY2049" fmla="*/ 1296647 h 1744789"/>
                  <a:gd name="connsiteX2050" fmla="*/ 27309 w 2840893"/>
                  <a:gd name="connsiteY2050" fmla="*/ 1319226 h 1744789"/>
                  <a:gd name="connsiteX2051" fmla="*/ 27924 w 2840893"/>
                  <a:gd name="connsiteY2051" fmla="*/ 1323531 h 1744789"/>
                  <a:gd name="connsiteX2052" fmla="*/ 28627 w 2840893"/>
                  <a:gd name="connsiteY2052" fmla="*/ 1327747 h 1744789"/>
                  <a:gd name="connsiteX2053" fmla="*/ 28978 w 2840893"/>
                  <a:gd name="connsiteY2053" fmla="*/ 1328802 h 1744789"/>
                  <a:gd name="connsiteX2054" fmla="*/ 28715 w 2840893"/>
                  <a:gd name="connsiteY2054" fmla="*/ 1337763 h 1744789"/>
                  <a:gd name="connsiteX2055" fmla="*/ 25289 w 2840893"/>
                  <a:gd name="connsiteY2055" fmla="*/ 1351907 h 1744789"/>
                  <a:gd name="connsiteX2056" fmla="*/ 24059 w 2840893"/>
                  <a:gd name="connsiteY2056" fmla="*/ 1361044 h 1744789"/>
                  <a:gd name="connsiteX2057" fmla="*/ 19666 w 2840893"/>
                  <a:gd name="connsiteY2057" fmla="*/ 1407958 h 1744789"/>
                  <a:gd name="connsiteX2058" fmla="*/ 18172 w 2840893"/>
                  <a:gd name="connsiteY2058" fmla="*/ 1429834 h 1744789"/>
                  <a:gd name="connsiteX2059" fmla="*/ 18787 w 2840893"/>
                  <a:gd name="connsiteY2059" fmla="*/ 1455048 h 1744789"/>
                  <a:gd name="connsiteX2060" fmla="*/ 18700 w 2840893"/>
                  <a:gd name="connsiteY2060" fmla="*/ 1463218 h 1744789"/>
                  <a:gd name="connsiteX2061" fmla="*/ 15625 w 2840893"/>
                  <a:gd name="connsiteY2061" fmla="*/ 1481667 h 1744789"/>
                  <a:gd name="connsiteX2062" fmla="*/ 14658 w 2840893"/>
                  <a:gd name="connsiteY2062" fmla="*/ 1494757 h 1744789"/>
                  <a:gd name="connsiteX2063" fmla="*/ 13692 w 2840893"/>
                  <a:gd name="connsiteY2063" fmla="*/ 1524452 h 1744789"/>
                  <a:gd name="connsiteX2064" fmla="*/ 13868 w 2840893"/>
                  <a:gd name="connsiteY2064" fmla="*/ 1561790 h 1744789"/>
                  <a:gd name="connsiteX2065" fmla="*/ 14307 w 2840893"/>
                  <a:gd name="connsiteY2065" fmla="*/ 1582787 h 1744789"/>
                  <a:gd name="connsiteX2066" fmla="*/ 23883 w 2840893"/>
                  <a:gd name="connsiteY2066" fmla="*/ 1574880 h 1744789"/>
                  <a:gd name="connsiteX2067" fmla="*/ 27749 w 2840893"/>
                  <a:gd name="connsiteY2067" fmla="*/ 1576901 h 1744789"/>
                  <a:gd name="connsiteX2068" fmla="*/ 34953 w 2840893"/>
                  <a:gd name="connsiteY2068" fmla="*/ 1587795 h 1744789"/>
                  <a:gd name="connsiteX2069" fmla="*/ 26606 w 2840893"/>
                  <a:gd name="connsiteY2069" fmla="*/ 1594384 h 1744789"/>
                  <a:gd name="connsiteX2070" fmla="*/ 19490 w 2840893"/>
                  <a:gd name="connsiteY2070" fmla="*/ 1592627 h 1744789"/>
                  <a:gd name="connsiteX2071" fmla="*/ 18436 w 2840893"/>
                  <a:gd name="connsiteY2071" fmla="*/ 1592099 h 1744789"/>
                  <a:gd name="connsiteX2072" fmla="*/ 15537 w 2840893"/>
                  <a:gd name="connsiteY2072" fmla="*/ 1590957 h 1744789"/>
                  <a:gd name="connsiteX2073" fmla="*/ 15625 w 2840893"/>
                  <a:gd name="connsiteY2073" fmla="*/ 1591485 h 1744789"/>
                  <a:gd name="connsiteX2074" fmla="*/ 17118 w 2840893"/>
                  <a:gd name="connsiteY2074" fmla="*/ 1626714 h 1744789"/>
                  <a:gd name="connsiteX2075" fmla="*/ 17557 w 2840893"/>
                  <a:gd name="connsiteY2075" fmla="*/ 1628383 h 1744789"/>
                  <a:gd name="connsiteX2076" fmla="*/ 18260 w 2840893"/>
                  <a:gd name="connsiteY2076" fmla="*/ 1631634 h 1744789"/>
                  <a:gd name="connsiteX2077" fmla="*/ 19051 w 2840893"/>
                  <a:gd name="connsiteY2077" fmla="*/ 1643055 h 1744789"/>
                  <a:gd name="connsiteX2078" fmla="*/ 19402 w 2840893"/>
                  <a:gd name="connsiteY2078" fmla="*/ 1651840 h 1744789"/>
                  <a:gd name="connsiteX2079" fmla="*/ 19139 w 2840893"/>
                  <a:gd name="connsiteY2079" fmla="*/ 1668444 h 1744789"/>
                  <a:gd name="connsiteX2080" fmla="*/ 19402 w 2840893"/>
                  <a:gd name="connsiteY2080" fmla="*/ 1671343 h 1744789"/>
                  <a:gd name="connsiteX2081" fmla="*/ 19490 w 2840893"/>
                  <a:gd name="connsiteY2081" fmla="*/ 1671958 h 1744789"/>
                  <a:gd name="connsiteX2082" fmla="*/ 20808 w 2840893"/>
                  <a:gd name="connsiteY2082" fmla="*/ 1679602 h 1744789"/>
                  <a:gd name="connsiteX2083" fmla="*/ 22038 w 2840893"/>
                  <a:gd name="connsiteY2083" fmla="*/ 1686542 h 1744789"/>
                  <a:gd name="connsiteX2084" fmla="*/ 23883 w 2840893"/>
                  <a:gd name="connsiteY2084" fmla="*/ 1700072 h 1744789"/>
                  <a:gd name="connsiteX2085" fmla="*/ 27309 w 2840893"/>
                  <a:gd name="connsiteY2085" fmla="*/ 1723441 h 1744789"/>
                  <a:gd name="connsiteX2086" fmla="*/ 28891 w 2840893"/>
                  <a:gd name="connsiteY2086" fmla="*/ 1728976 h 1744789"/>
                  <a:gd name="connsiteX2087" fmla="*/ 33283 w 2840893"/>
                  <a:gd name="connsiteY2087" fmla="*/ 1728273 h 1744789"/>
                  <a:gd name="connsiteX2088" fmla="*/ 56652 w 2840893"/>
                  <a:gd name="connsiteY2088" fmla="*/ 1725637 h 1744789"/>
                  <a:gd name="connsiteX2089" fmla="*/ 60782 w 2840893"/>
                  <a:gd name="connsiteY2089" fmla="*/ 1725286 h 1744789"/>
                  <a:gd name="connsiteX2090" fmla="*/ 61221 w 2840893"/>
                  <a:gd name="connsiteY2090" fmla="*/ 1721244 h 1744789"/>
                  <a:gd name="connsiteX2091" fmla="*/ 55950 w 2840893"/>
                  <a:gd name="connsiteY2091" fmla="*/ 1694010 h 1744789"/>
                  <a:gd name="connsiteX2092" fmla="*/ 55071 w 2840893"/>
                  <a:gd name="connsiteY2092" fmla="*/ 1686279 h 1744789"/>
                  <a:gd name="connsiteX2093" fmla="*/ 55159 w 2840893"/>
                  <a:gd name="connsiteY2093" fmla="*/ 1685927 h 1744789"/>
                  <a:gd name="connsiteX2094" fmla="*/ 51030 w 2840893"/>
                  <a:gd name="connsiteY2094" fmla="*/ 1644284 h 1744789"/>
                  <a:gd name="connsiteX2095" fmla="*/ 50590 w 2840893"/>
                  <a:gd name="connsiteY2095" fmla="*/ 1642615 h 1744789"/>
                  <a:gd name="connsiteX2096" fmla="*/ 48746 w 2840893"/>
                  <a:gd name="connsiteY2096" fmla="*/ 1630931 h 1744789"/>
                  <a:gd name="connsiteX2097" fmla="*/ 50063 w 2840893"/>
                  <a:gd name="connsiteY2097" fmla="*/ 1622673 h 1744789"/>
                  <a:gd name="connsiteX2098" fmla="*/ 50854 w 2840893"/>
                  <a:gd name="connsiteY2098" fmla="*/ 1619071 h 1744789"/>
                  <a:gd name="connsiteX2099" fmla="*/ 50151 w 2840893"/>
                  <a:gd name="connsiteY2099" fmla="*/ 1608177 h 1744789"/>
                  <a:gd name="connsiteX2100" fmla="*/ 49800 w 2840893"/>
                  <a:gd name="connsiteY2100" fmla="*/ 1591309 h 1744789"/>
                  <a:gd name="connsiteX2101" fmla="*/ 45671 w 2840893"/>
                  <a:gd name="connsiteY2101" fmla="*/ 1583226 h 1744789"/>
                  <a:gd name="connsiteX2102" fmla="*/ 46374 w 2840893"/>
                  <a:gd name="connsiteY2102" fmla="*/ 1574441 h 1744789"/>
                  <a:gd name="connsiteX2103" fmla="*/ 49009 w 2840893"/>
                  <a:gd name="connsiteY2103" fmla="*/ 1548700 h 1744789"/>
                  <a:gd name="connsiteX2104" fmla="*/ 48921 w 2840893"/>
                  <a:gd name="connsiteY2104" fmla="*/ 1546591 h 1744789"/>
                  <a:gd name="connsiteX2105" fmla="*/ 48394 w 2840893"/>
                  <a:gd name="connsiteY2105" fmla="*/ 1546415 h 1744789"/>
                  <a:gd name="connsiteX2106" fmla="*/ 42771 w 2840893"/>
                  <a:gd name="connsiteY2106" fmla="*/ 1540266 h 1744789"/>
                  <a:gd name="connsiteX2107" fmla="*/ 45846 w 2840893"/>
                  <a:gd name="connsiteY2107" fmla="*/ 1531920 h 1744789"/>
                  <a:gd name="connsiteX2108" fmla="*/ 48306 w 2840893"/>
                  <a:gd name="connsiteY2108" fmla="*/ 1521114 h 1744789"/>
                  <a:gd name="connsiteX2109" fmla="*/ 47955 w 2840893"/>
                  <a:gd name="connsiteY2109" fmla="*/ 1516897 h 1744789"/>
                  <a:gd name="connsiteX2110" fmla="*/ 48394 w 2840893"/>
                  <a:gd name="connsiteY2110" fmla="*/ 1510308 h 1744789"/>
                  <a:gd name="connsiteX2111" fmla="*/ 46637 w 2840893"/>
                  <a:gd name="connsiteY2111" fmla="*/ 1500995 h 1744789"/>
                  <a:gd name="connsiteX2112" fmla="*/ 43826 w 2840893"/>
                  <a:gd name="connsiteY2112" fmla="*/ 1489135 h 1744789"/>
                  <a:gd name="connsiteX2113" fmla="*/ 43914 w 2840893"/>
                  <a:gd name="connsiteY2113" fmla="*/ 1488344 h 1744789"/>
                  <a:gd name="connsiteX2114" fmla="*/ 44441 w 2840893"/>
                  <a:gd name="connsiteY2114" fmla="*/ 1484391 h 1744789"/>
                  <a:gd name="connsiteX2115" fmla="*/ 44880 w 2840893"/>
                  <a:gd name="connsiteY2115" fmla="*/ 1481140 h 1744789"/>
                  <a:gd name="connsiteX2116" fmla="*/ 41102 w 2840893"/>
                  <a:gd name="connsiteY2116" fmla="*/ 1474551 h 1744789"/>
                  <a:gd name="connsiteX2117" fmla="*/ 45407 w 2840893"/>
                  <a:gd name="connsiteY2117" fmla="*/ 1466469 h 1744789"/>
                  <a:gd name="connsiteX2118" fmla="*/ 48218 w 2840893"/>
                  <a:gd name="connsiteY2118" fmla="*/ 1461373 h 1744789"/>
                  <a:gd name="connsiteX2119" fmla="*/ 42156 w 2840893"/>
                  <a:gd name="connsiteY2119" fmla="*/ 1457332 h 1744789"/>
                  <a:gd name="connsiteX2120" fmla="*/ 36797 w 2840893"/>
                  <a:gd name="connsiteY2120" fmla="*/ 1446087 h 1744789"/>
                  <a:gd name="connsiteX2121" fmla="*/ 44529 w 2840893"/>
                  <a:gd name="connsiteY2121" fmla="*/ 1440025 h 1744789"/>
                  <a:gd name="connsiteX2122" fmla="*/ 48218 w 2840893"/>
                  <a:gd name="connsiteY2122" fmla="*/ 1440640 h 1744789"/>
                  <a:gd name="connsiteX2123" fmla="*/ 48306 w 2840893"/>
                  <a:gd name="connsiteY2123" fmla="*/ 1440025 h 1744789"/>
                  <a:gd name="connsiteX2124" fmla="*/ 47252 w 2840893"/>
                  <a:gd name="connsiteY2124" fmla="*/ 1439849 h 1744789"/>
                  <a:gd name="connsiteX2125" fmla="*/ 40839 w 2840893"/>
                  <a:gd name="connsiteY2125" fmla="*/ 1431415 h 1744789"/>
                  <a:gd name="connsiteX2126" fmla="*/ 43386 w 2840893"/>
                  <a:gd name="connsiteY2126" fmla="*/ 1422542 h 1744789"/>
                  <a:gd name="connsiteX2127" fmla="*/ 43914 w 2840893"/>
                  <a:gd name="connsiteY2127" fmla="*/ 1421487 h 1744789"/>
                  <a:gd name="connsiteX2128" fmla="*/ 50151 w 2840893"/>
                  <a:gd name="connsiteY2128" fmla="*/ 1415601 h 1744789"/>
                  <a:gd name="connsiteX2129" fmla="*/ 51645 w 2840893"/>
                  <a:gd name="connsiteY2129" fmla="*/ 1415074 h 1744789"/>
                  <a:gd name="connsiteX2130" fmla="*/ 51996 w 2840893"/>
                  <a:gd name="connsiteY2130" fmla="*/ 1406552 h 1744789"/>
                  <a:gd name="connsiteX2131" fmla="*/ 53490 w 2840893"/>
                  <a:gd name="connsiteY2131" fmla="*/ 1384413 h 1744789"/>
                  <a:gd name="connsiteX2132" fmla="*/ 52699 w 2840893"/>
                  <a:gd name="connsiteY2132" fmla="*/ 1382129 h 1744789"/>
                  <a:gd name="connsiteX2133" fmla="*/ 51118 w 2840893"/>
                  <a:gd name="connsiteY2133" fmla="*/ 1376594 h 1744789"/>
                  <a:gd name="connsiteX2134" fmla="*/ 52611 w 2840893"/>
                  <a:gd name="connsiteY2134" fmla="*/ 1365261 h 1744789"/>
                  <a:gd name="connsiteX2135" fmla="*/ 38994 w 2840893"/>
                  <a:gd name="connsiteY2135" fmla="*/ 1370005 h 1744789"/>
                  <a:gd name="connsiteX2136" fmla="*/ 50415 w 2840893"/>
                  <a:gd name="connsiteY2136" fmla="*/ 1353489 h 1744789"/>
                  <a:gd name="connsiteX2137" fmla="*/ 51908 w 2840893"/>
                  <a:gd name="connsiteY2137" fmla="*/ 1351380 h 1744789"/>
                  <a:gd name="connsiteX2138" fmla="*/ 54544 w 2840893"/>
                  <a:gd name="connsiteY2138" fmla="*/ 1347427 h 1744789"/>
                  <a:gd name="connsiteX2139" fmla="*/ 56125 w 2840893"/>
                  <a:gd name="connsiteY2139" fmla="*/ 1344879 h 1744789"/>
                  <a:gd name="connsiteX2140" fmla="*/ 58585 w 2840893"/>
                  <a:gd name="connsiteY2140" fmla="*/ 1340047 h 1744789"/>
                  <a:gd name="connsiteX2141" fmla="*/ 59288 w 2840893"/>
                  <a:gd name="connsiteY2141" fmla="*/ 1334688 h 1744789"/>
                  <a:gd name="connsiteX2142" fmla="*/ 51557 w 2840893"/>
                  <a:gd name="connsiteY2142" fmla="*/ 1336445 h 1744789"/>
                  <a:gd name="connsiteX2143" fmla="*/ 45495 w 2840893"/>
                  <a:gd name="connsiteY2143" fmla="*/ 1328714 h 1744789"/>
                  <a:gd name="connsiteX2144" fmla="*/ 51557 w 2840893"/>
                  <a:gd name="connsiteY2144" fmla="*/ 1320983 h 1744789"/>
                  <a:gd name="connsiteX2145" fmla="*/ 56477 w 2840893"/>
                  <a:gd name="connsiteY2145" fmla="*/ 1320807 h 1744789"/>
                  <a:gd name="connsiteX2146" fmla="*/ 56477 w 2840893"/>
                  <a:gd name="connsiteY2146" fmla="*/ 1320807 h 1744789"/>
                  <a:gd name="connsiteX2147" fmla="*/ 55510 w 2840893"/>
                  <a:gd name="connsiteY2147" fmla="*/ 1317293 h 1744789"/>
                  <a:gd name="connsiteX2148" fmla="*/ 54983 w 2840893"/>
                  <a:gd name="connsiteY2148" fmla="*/ 1315799 h 1744789"/>
                  <a:gd name="connsiteX2149" fmla="*/ 53841 w 2840893"/>
                  <a:gd name="connsiteY2149" fmla="*/ 1307541 h 1744789"/>
                  <a:gd name="connsiteX2150" fmla="*/ 58937 w 2840893"/>
                  <a:gd name="connsiteY2150" fmla="*/ 1300601 h 1744789"/>
                  <a:gd name="connsiteX2151" fmla="*/ 59991 w 2840893"/>
                  <a:gd name="connsiteY2151" fmla="*/ 1299634 h 1744789"/>
                  <a:gd name="connsiteX2152" fmla="*/ 62275 w 2840893"/>
                  <a:gd name="connsiteY2152" fmla="*/ 1297262 h 1744789"/>
                  <a:gd name="connsiteX2153" fmla="*/ 63593 w 2840893"/>
                  <a:gd name="connsiteY2153" fmla="*/ 1292430 h 1744789"/>
                  <a:gd name="connsiteX2154" fmla="*/ 54017 w 2840893"/>
                  <a:gd name="connsiteY2154" fmla="*/ 1302006 h 1744789"/>
                  <a:gd name="connsiteX2155" fmla="*/ 49712 w 2840893"/>
                  <a:gd name="connsiteY2155" fmla="*/ 1281712 h 1744789"/>
                  <a:gd name="connsiteX2156" fmla="*/ 54544 w 2840893"/>
                  <a:gd name="connsiteY2156" fmla="*/ 1279516 h 1744789"/>
                  <a:gd name="connsiteX2157" fmla="*/ 63241 w 2840893"/>
                  <a:gd name="connsiteY2157" fmla="*/ 1278461 h 1744789"/>
                  <a:gd name="connsiteX2158" fmla="*/ 65965 w 2840893"/>
                  <a:gd name="connsiteY2158" fmla="*/ 1279076 h 1744789"/>
                  <a:gd name="connsiteX2159" fmla="*/ 67107 w 2840893"/>
                  <a:gd name="connsiteY2159" fmla="*/ 1274420 h 1744789"/>
                  <a:gd name="connsiteX2160" fmla="*/ 68425 w 2840893"/>
                  <a:gd name="connsiteY2160" fmla="*/ 1269061 h 1744789"/>
                  <a:gd name="connsiteX2161" fmla="*/ 72115 w 2840893"/>
                  <a:gd name="connsiteY2161" fmla="*/ 1253072 h 1744789"/>
                  <a:gd name="connsiteX2162" fmla="*/ 74311 w 2840893"/>
                  <a:gd name="connsiteY2162" fmla="*/ 1243496 h 1744789"/>
                  <a:gd name="connsiteX2163" fmla="*/ 70094 w 2840893"/>
                  <a:gd name="connsiteY2163" fmla="*/ 1241475 h 1744789"/>
                  <a:gd name="connsiteX2164" fmla="*/ 69040 w 2840893"/>
                  <a:gd name="connsiteY2164" fmla="*/ 1225925 h 1744789"/>
                  <a:gd name="connsiteX2165" fmla="*/ 75717 w 2840893"/>
                  <a:gd name="connsiteY2165" fmla="*/ 1218545 h 1744789"/>
                  <a:gd name="connsiteX2166" fmla="*/ 79582 w 2840893"/>
                  <a:gd name="connsiteY2166" fmla="*/ 1208793 h 1744789"/>
                  <a:gd name="connsiteX2167" fmla="*/ 79494 w 2840893"/>
                  <a:gd name="connsiteY2167" fmla="*/ 1208178 h 1744789"/>
                  <a:gd name="connsiteX2168" fmla="*/ 78440 w 2840893"/>
                  <a:gd name="connsiteY2168" fmla="*/ 1208530 h 1744789"/>
                  <a:gd name="connsiteX2169" fmla="*/ 77913 w 2840893"/>
                  <a:gd name="connsiteY2169" fmla="*/ 1208706 h 1744789"/>
                  <a:gd name="connsiteX2170" fmla="*/ 71236 w 2840893"/>
                  <a:gd name="connsiteY2170" fmla="*/ 1210550 h 1744789"/>
                  <a:gd name="connsiteX2171" fmla="*/ 67371 w 2840893"/>
                  <a:gd name="connsiteY2171" fmla="*/ 1192189 h 1744789"/>
                  <a:gd name="connsiteX2172" fmla="*/ 75805 w 2840893"/>
                  <a:gd name="connsiteY2172" fmla="*/ 1192540 h 1744789"/>
                  <a:gd name="connsiteX2173" fmla="*/ 80022 w 2840893"/>
                  <a:gd name="connsiteY2173" fmla="*/ 1193858 h 1744789"/>
                  <a:gd name="connsiteX2174" fmla="*/ 85732 w 2840893"/>
                  <a:gd name="connsiteY2174" fmla="*/ 1179362 h 1744789"/>
                  <a:gd name="connsiteX2175" fmla="*/ 89246 w 2840893"/>
                  <a:gd name="connsiteY2175" fmla="*/ 1167854 h 1744789"/>
                  <a:gd name="connsiteX2176" fmla="*/ 90037 w 2840893"/>
                  <a:gd name="connsiteY2176" fmla="*/ 1163988 h 1744789"/>
                  <a:gd name="connsiteX2177" fmla="*/ 92760 w 2840893"/>
                  <a:gd name="connsiteY2177" fmla="*/ 1154500 h 1744789"/>
                  <a:gd name="connsiteX2178" fmla="*/ 95396 w 2840893"/>
                  <a:gd name="connsiteY2178" fmla="*/ 1137368 h 1744789"/>
                  <a:gd name="connsiteX2179" fmla="*/ 97856 w 2840893"/>
                  <a:gd name="connsiteY2179" fmla="*/ 1130604 h 1744789"/>
                  <a:gd name="connsiteX2180" fmla="*/ 105411 w 2840893"/>
                  <a:gd name="connsiteY2180" fmla="*/ 1109167 h 1744789"/>
                  <a:gd name="connsiteX2181" fmla="*/ 89598 w 2840893"/>
                  <a:gd name="connsiteY2181" fmla="*/ 1112857 h 1744789"/>
                  <a:gd name="connsiteX2182" fmla="*/ 99437 w 2840893"/>
                  <a:gd name="connsiteY2182" fmla="*/ 1098801 h 1744789"/>
                  <a:gd name="connsiteX2183" fmla="*/ 99964 w 2840893"/>
                  <a:gd name="connsiteY2183" fmla="*/ 1098010 h 1744789"/>
                  <a:gd name="connsiteX2184" fmla="*/ 103391 w 2840893"/>
                  <a:gd name="connsiteY2184" fmla="*/ 1093793 h 1744789"/>
                  <a:gd name="connsiteX2185" fmla="*/ 107871 w 2840893"/>
                  <a:gd name="connsiteY2185" fmla="*/ 1090630 h 1744789"/>
                  <a:gd name="connsiteX2186" fmla="*/ 110595 w 2840893"/>
                  <a:gd name="connsiteY2186" fmla="*/ 1088785 h 1744789"/>
                  <a:gd name="connsiteX2187" fmla="*/ 115954 w 2840893"/>
                  <a:gd name="connsiteY2187" fmla="*/ 1072708 h 1744789"/>
                  <a:gd name="connsiteX2188" fmla="*/ 112615 w 2840893"/>
                  <a:gd name="connsiteY2188" fmla="*/ 1063747 h 1744789"/>
                  <a:gd name="connsiteX2189" fmla="*/ 113055 w 2840893"/>
                  <a:gd name="connsiteY2189" fmla="*/ 1056894 h 1744789"/>
                  <a:gd name="connsiteX2190" fmla="*/ 116920 w 2840893"/>
                  <a:gd name="connsiteY2190" fmla="*/ 1053819 h 1744789"/>
                  <a:gd name="connsiteX2191" fmla="*/ 122367 w 2840893"/>
                  <a:gd name="connsiteY2191" fmla="*/ 1042926 h 1744789"/>
                  <a:gd name="connsiteX2192" fmla="*/ 112527 w 2840893"/>
                  <a:gd name="connsiteY2192" fmla="*/ 1040993 h 1744789"/>
                  <a:gd name="connsiteX2193" fmla="*/ 120786 w 2840893"/>
                  <a:gd name="connsiteY2193" fmla="*/ 1032383 h 1744789"/>
                  <a:gd name="connsiteX2194" fmla="*/ 122016 w 2840893"/>
                  <a:gd name="connsiteY2194" fmla="*/ 1031065 h 1744789"/>
                  <a:gd name="connsiteX2195" fmla="*/ 125090 w 2840893"/>
                  <a:gd name="connsiteY2195" fmla="*/ 1027903 h 1744789"/>
                  <a:gd name="connsiteX2196" fmla="*/ 128429 w 2840893"/>
                  <a:gd name="connsiteY2196" fmla="*/ 1024915 h 1744789"/>
                  <a:gd name="connsiteX2197" fmla="*/ 132207 w 2840893"/>
                  <a:gd name="connsiteY2197" fmla="*/ 1021226 h 1744789"/>
                  <a:gd name="connsiteX2198" fmla="*/ 136511 w 2840893"/>
                  <a:gd name="connsiteY2198" fmla="*/ 1006993 h 1744789"/>
                  <a:gd name="connsiteX2199" fmla="*/ 134930 w 2840893"/>
                  <a:gd name="connsiteY2199" fmla="*/ 1000053 h 1744789"/>
                  <a:gd name="connsiteX2200" fmla="*/ 135457 w 2840893"/>
                  <a:gd name="connsiteY2200" fmla="*/ 986875 h 1744789"/>
                  <a:gd name="connsiteX2201" fmla="*/ 145648 w 2840893"/>
                  <a:gd name="connsiteY2201" fmla="*/ 981691 h 1744789"/>
                  <a:gd name="connsiteX2202" fmla="*/ 145912 w 2840893"/>
                  <a:gd name="connsiteY2202" fmla="*/ 981691 h 1744789"/>
                  <a:gd name="connsiteX2203" fmla="*/ 146966 w 2840893"/>
                  <a:gd name="connsiteY2203" fmla="*/ 981164 h 1744789"/>
                  <a:gd name="connsiteX2204" fmla="*/ 153204 w 2840893"/>
                  <a:gd name="connsiteY2204" fmla="*/ 962451 h 1744789"/>
                  <a:gd name="connsiteX2205" fmla="*/ 158123 w 2840893"/>
                  <a:gd name="connsiteY2205" fmla="*/ 952436 h 1744789"/>
                  <a:gd name="connsiteX2206" fmla="*/ 159881 w 2840893"/>
                  <a:gd name="connsiteY2206" fmla="*/ 947165 h 1744789"/>
                  <a:gd name="connsiteX2207" fmla="*/ 158036 w 2840893"/>
                  <a:gd name="connsiteY2207" fmla="*/ 944881 h 1744789"/>
                  <a:gd name="connsiteX2208" fmla="*/ 154961 w 2840893"/>
                  <a:gd name="connsiteY2208" fmla="*/ 935041 h 1744789"/>
                  <a:gd name="connsiteX2209" fmla="*/ 160408 w 2840893"/>
                  <a:gd name="connsiteY2209" fmla="*/ 926519 h 1744789"/>
                  <a:gd name="connsiteX2210" fmla="*/ 166382 w 2840893"/>
                  <a:gd name="connsiteY2210" fmla="*/ 922917 h 1744789"/>
                  <a:gd name="connsiteX2211" fmla="*/ 171653 w 2840893"/>
                  <a:gd name="connsiteY2211" fmla="*/ 919667 h 1744789"/>
                  <a:gd name="connsiteX2212" fmla="*/ 173586 w 2840893"/>
                  <a:gd name="connsiteY2212" fmla="*/ 916768 h 1744789"/>
                  <a:gd name="connsiteX2213" fmla="*/ 174289 w 2840893"/>
                  <a:gd name="connsiteY2213" fmla="*/ 912726 h 1744789"/>
                  <a:gd name="connsiteX2214" fmla="*/ 167612 w 2840893"/>
                  <a:gd name="connsiteY2214" fmla="*/ 911760 h 1744789"/>
                  <a:gd name="connsiteX2215" fmla="*/ 167260 w 2840893"/>
                  <a:gd name="connsiteY2215" fmla="*/ 911584 h 1744789"/>
                  <a:gd name="connsiteX2216" fmla="*/ 159881 w 2840893"/>
                  <a:gd name="connsiteY2216" fmla="*/ 907894 h 1744789"/>
                  <a:gd name="connsiteX2217" fmla="*/ 168666 w 2840893"/>
                  <a:gd name="connsiteY2217" fmla="*/ 897264 h 1744789"/>
                  <a:gd name="connsiteX2218" fmla="*/ 178242 w 2840893"/>
                  <a:gd name="connsiteY2218" fmla="*/ 885931 h 1744789"/>
                  <a:gd name="connsiteX2219" fmla="*/ 179472 w 2840893"/>
                  <a:gd name="connsiteY2219" fmla="*/ 895419 h 1744789"/>
                  <a:gd name="connsiteX2220" fmla="*/ 184655 w 2840893"/>
                  <a:gd name="connsiteY2220" fmla="*/ 887161 h 1744789"/>
                  <a:gd name="connsiteX2221" fmla="*/ 185973 w 2840893"/>
                  <a:gd name="connsiteY2221" fmla="*/ 885228 h 1744789"/>
                  <a:gd name="connsiteX2222" fmla="*/ 195461 w 2840893"/>
                  <a:gd name="connsiteY2222" fmla="*/ 868536 h 1744789"/>
                  <a:gd name="connsiteX2223" fmla="*/ 195373 w 2840893"/>
                  <a:gd name="connsiteY2223" fmla="*/ 868624 h 1744789"/>
                  <a:gd name="connsiteX2224" fmla="*/ 195198 w 2840893"/>
                  <a:gd name="connsiteY2224" fmla="*/ 859048 h 1744789"/>
                  <a:gd name="connsiteX2225" fmla="*/ 195110 w 2840893"/>
                  <a:gd name="connsiteY2225" fmla="*/ 858608 h 1744789"/>
                  <a:gd name="connsiteX2226" fmla="*/ 196867 w 2840893"/>
                  <a:gd name="connsiteY2226" fmla="*/ 851053 h 1744789"/>
                  <a:gd name="connsiteX2227" fmla="*/ 198888 w 2840893"/>
                  <a:gd name="connsiteY2227" fmla="*/ 848769 h 1744789"/>
                  <a:gd name="connsiteX2228" fmla="*/ 208815 w 2840893"/>
                  <a:gd name="connsiteY2228" fmla="*/ 839808 h 1744789"/>
                  <a:gd name="connsiteX2229" fmla="*/ 210836 w 2840893"/>
                  <a:gd name="connsiteY2229" fmla="*/ 836206 h 1744789"/>
                  <a:gd name="connsiteX2230" fmla="*/ 218040 w 2840893"/>
                  <a:gd name="connsiteY2230" fmla="*/ 815033 h 1744789"/>
                  <a:gd name="connsiteX2231" fmla="*/ 224102 w 2840893"/>
                  <a:gd name="connsiteY2231" fmla="*/ 808092 h 1744789"/>
                  <a:gd name="connsiteX2232" fmla="*/ 227001 w 2840893"/>
                  <a:gd name="connsiteY2232" fmla="*/ 805281 h 1744789"/>
                  <a:gd name="connsiteX2233" fmla="*/ 232799 w 2840893"/>
                  <a:gd name="connsiteY2233" fmla="*/ 793596 h 1744789"/>
                  <a:gd name="connsiteX2234" fmla="*/ 246241 w 2840893"/>
                  <a:gd name="connsiteY2234" fmla="*/ 771194 h 1744789"/>
                  <a:gd name="connsiteX2235" fmla="*/ 255114 w 2840893"/>
                  <a:gd name="connsiteY2235" fmla="*/ 754853 h 1744789"/>
                  <a:gd name="connsiteX2236" fmla="*/ 267150 w 2840893"/>
                  <a:gd name="connsiteY2236" fmla="*/ 733768 h 1744789"/>
                  <a:gd name="connsiteX2237" fmla="*/ 277693 w 2840893"/>
                  <a:gd name="connsiteY2237" fmla="*/ 718569 h 1744789"/>
                  <a:gd name="connsiteX2238" fmla="*/ 279450 w 2840893"/>
                  <a:gd name="connsiteY2238" fmla="*/ 715582 h 1744789"/>
                  <a:gd name="connsiteX2239" fmla="*/ 282612 w 2840893"/>
                  <a:gd name="connsiteY2239" fmla="*/ 710487 h 1744789"/>
                  <a:gd name="connsiteX2240" fmla="*/ 289641 w 2840893"/>
                  <a:gd name="connsiteY2240" fmla="*/ 696342 h 1744789"/>
                  <a:gd name="connsiteX2241" fmla="*/ 301677 w 2840893"/>
                  <a:gd name="connsiteY2241" fmla="*/ 677630 h 1744789"/>
                  <a:gd name="connsiteX2242" fmla="*/ 306245 w 2840893"/>
                  <a:gd name="connsiteY2242" fmla="*/ 673237 h 1744789"/>
                  <a:gd name="connsiteX2243" fmla="*/ 311428 w 2840893"/>
                  <a:gd name="connsiteY2243" fmla="*/ 665330 h 1744789"/>
                  <a:gd name="connsiteX2244" fmla="*/ 316436 w 2840893"/>
                  <a:gd name="connsiteY2244" fmla="*/ 657335 h 1744789"/>
                  <a:gd name="connsiteX2245" fmla="*/ 309320 w 2840893"/>
                  <a:gd name="connsiteY2245" fmla="*/ 655842 h 1744789"/>
                  <a:gd name="connsiteX2246" fmla="*/ 330317 w 2840893"/>
                  <a:gd name="connsiteY2246" fmla="*/ 634845 h 1744789"/>
                  <a:gd name="connsiteX2247" fmla="*/ 330580 w 2840893"/>
                  <a:gd name="connsiteY2247" fmla="*/ 635987 h 1744789"/>
                  <a:gd name="connsiteX2248" fmla="*/ 334446 w 2840893"/>
                  <a:gd name="connsiteY2248" fmla="*/ 631682 h 1744789"/>
                  <a:gd name="connsiteX2249" fmla="*/ 346218 w 2840893"/>
                  <a:gd name="connsiteY2249" fmla="*/ 617450 h 1744789"/>
                  <a:gd name="connsiteX2250" fmla="*/ 348327 w 2840893"/>
                  <a:gd name="connsiteY2250" fmla="*/ 614902 h 1744789"/>
                  <a:gd name="connsiteX2251" fmla="*/ 349118 w 2840893"/>
                  <a:gd name="connsiteY2251" fmla="*/ 614023 h 1744789"/>
                  <a:gd name="connsiteX2252" fmla="*/ 349030 w 2840893"/>
                  <a:gd name="connsiteY2252" fmla="*/ 604359 h 1744789"/>
                  <a:gd name="connsiteX2253" fmla="*/ 350875 w 2840893"/>
                  <a:gd name="connsiteY2253" fmla="*/ 601812 h 1744789"/>
                  <a:gd name="connsiteX2254" fmla="*/ 352456 w 2840893"/>
                  <a:gd name="connsiteY2254" fmla="*/ 599615 h 1744789"/>
                  <a:gd name="connsiteX2255" fmla="*/ 356761 w 2840893"/>
                  <a:gd name="connsiteY2255" fmla="*/ 593553 h 1744789"/>
                  <a:gd name="connsiteX2256" fmla="*/ 361417 w 2840893"/>
                  <a:gd name="connsiteY2256" fmla="*/ 597858 h 1744789"/>
                  <a:gd name="connsiteX2257" fmla="*/ 363701 w 2840893"/>
                  <a:gd name="connsiteY2257" fmla="*/ 594608 h 1744789"/>
                  <a:gd name="connsiteX2258" fmla="*/ 372662 w 2840893"/>
                  <a:gd name="connsiteY2258" fmla="*/ 583011 h 1744789"/>
                  <a:gd name="connsiteX2259" fmla="*/ 378461 w 2840893"/>
                  <a:gd name="connsiteY2259" fmla="*/ 575104 h 1744789"/>
                  <a:gd name="connsiteX2260" fmla="*/ 387246 w 2840893"/>
                  <a:gd name="connsiteY2260" fmla="*/ 564298 h 1744789"/>
                  <a:gd name="connsiteX2261" fmla="*/ 390497 w 2840893"/>
                  <a:gd name="connsiteY2261" fmla="*/ 560433 h 1744789"/>
                  <a:gd name="connsiteX2262" fmla="*/ 377582 w 2840893"/>
                  <a:gd name="connsiteY2262" fmla="*/ 559291 h 1744789"/>
                  <a:gd name="connsiteX2263" fmla="*/ 388125 w 2840893"/>
                  <a:gd name="connsiteY2263" fmla="*/ 549363 h 1744789"/>
                  <a:gd name="connsiteX2264" fmla="*/ 388915 w 2840893"/>
                  <a:gd name="connsiteY2264" fmla="*/ 548484 h 1744789"/>
                  <a:gd name="connsiteX2265" fmla="*/ 393484 w 2840893"/>
                  <a:gd name="connsiteY2265" fmla="*/ 544707 h 1744789"/>
                  <a:gd name="connsiteX2266" fmla="*/ 395680 w 2840893"/>
                  <a:gd name="connsiteY2266" fmla="*/ 543565 h 1744789"/>
                  <a:gd name="connsiteX2267" fmla="*/ 404202 w 2840893"/>
                  <a:gd name="connsiteY2267" fmla="*/ 539787 h 1744789"/>
                  <a:gd name="connsiteX2268" fmla="*/ 403060 w 2840893"/>
                  <a:gd name="connsiteY2268" fmla="*/ 530299 h 1744789"/>
                  <a:gd name="connsiteX2269" fmla="*/ 406047 w 2840893"/>
                  <a:gd name="connsiteY2269" fmla="*/ 520283 h 1744789"/>
                  <a:gd name="connsiteX2270" fmla="*/ 410615 w 2840893"/>
                  <a:gd name="connsiteY2270" fmla="*/ 514309 h 1744789"/>
                  <a:gd name="connsiteX2271" fmla="*/ 416941 w 2840893"/>
                  <a:gd name="connsiteY2271" fmla="*/ 520635 h 1744789"/>
                  <a:gd name="connsiteX2272" fmla="*/ 423530 w 2840893"/>
                  <a:gd name="connsiteY2272" fmla="*/ 516066 h 1744789"/>
                  <a:gd name="connsiteX2273" fmla="*/ 437235 w 2840893"/>
                  <a:gd name="connsiteY2273" fmla="*/ 503943 h 1744789"/>
                  <a:gd name="connsiteX2274" fmla="*/ 441540 w 2840893"/>
                  <a:gd name="connsiteY2274" fmla="*/ 498584 h 1744789"/>
                  <a:gd name="connsiteX2275" fmla="*/ 437147 w 2840893"/>
                  <a:gd name="connsiteY2275" fmla="*/ 498671 h 1744789"/>
                  <a:gd name="connsiteX2276" fmla="*/ 445405 w 2840893"/>
                  <a:gd name="connsiteY2276" fmla="*/ 487778 h 1744789"/>
                  <a:gd name="connsiteX2277" fmla="*/ 445845 w 2840893"/>
                  <a:gd name="connsiteY2277" fmla="*/ 487075 h 1744789"/>
                  <a:gd name="connsiteX2278" fmla="*/ 452170 w 2840893"/>
                  <a:gd name="connsiteY2278" fmla="*/ 481716 h 1744789"/>
                  <a:gd name="connsiteX2279" fmla="*/ 471849 w 2840893"/>
                  <a:gd name="connsiteY2279" fmla="*/ 468186 h 1744789"/>
                  <a:gd name="connsiteX2280" fmla="*/ 478350 w 2840893"/>
                  <a:gd name="connsiteY2280" fmla="*/ 461861 h 1744789"/>
                  <a:gd name="connsiteX2281" fmla="*/ 480547 w 2840893"/>
                  <a:gd name="connsiteY2281" fmla="*/ 457204 h 1744789"/>
                  <a:gd name="connsiteX2282" fmla="*/ 480547 w 2840893"/>
                  <a:gd name="connsiteY2282" fmla="*/ 456941 h 1744789"/>
                  <a:gd name="connsiteX2283" fmla="*/ 484588 w 2840893"/>
                  <a:gd name="connsiteY2283" fmla="*/ 443060 h 1744789"/>
                  <a:gd name="connsiteX2284" fmla="*/ 490123 w 2840893"/>
                  <a:gd name="connsiteY2284" fmla="*/ 441654 h 1744789"/>
                  <a:gd name="connsiteX2285" fmla="*/ 486872 w 2840893"/>
                  <a:gd name="connsiteY2285" fmla="*/ 435768 h 1744789"/>
                  <a:gd name="connsiteX2286" fmla="*/ 485291 w 2840893"/>
                  <a:gd name="connsiteY2286" fmla="*/ 421799 h 1744789"/>
                  <a:gd name="connsiteX2287" fmla="*/ 502950 w 2840893"/>
                  <a:gd name="connsiteY2287" fmla="*/ 433572 h 1744789"/>
                  <a:gd name="connsiteX2288" fmla="*/ 513404 w 2840893"/>
                  <a:gd name="connsiteY2288" fmla="*/ 424611 h 1744789"/>
                  <a:gd name="connsiteX2289" fmla="*/ 517533 w 2840893"/>
                  <a:gd name="connsiteY2289" fmla="*/ 421711 h 1744789"/>
                  <a:gd name="connsiteX2290" fmla="*/ 527636 w 2840893"/>
                  <a:gd name="connsiteY2290" fmla="*/ 413629 h 1744789"/>
                  <a:gd name="connsiteX2291" fmla="*/ 516391 w 2840893"/>
                  <a:gd name="connsiteY2291" fmla="*/ 414332 h 1744789"/>
                  <a:gd name="connsiteX2292" fmla="*/ 526670 w 2840893"/>
                  <a:gd name="connsiteY2292" fmla="*/ 402472 h 1744789"/>
                  <a:gd name="connsiteX2293" fmla="*/ 527900 w 2840893"/>
                  <a:gd name="connsiteY2293" fmla="*/ 400890 h 1744789"/>
                  <a:gd name="connsiteX2294" fmla="*/ 534225 w 2840893"/>
                  <a:gd name="connsiteY2294" fmla="*/ 394916 h 1744789"/>
                  <a:gd name="connsiteX2295" fmla="*/ 543099 w 2840893"/>
                  <a:gd name="connsiteY2295" fmla="*/ 393950 h 1744789"/>
                  <a:gd name="connsiteX2296" fmla="*/ 544944 w 2840893"/>
                  <a:gd name="connsiteY2296" fmla="*/ 394038 h 1744789"/>
                  <a:gd name="connsiteX2297" fmla="*/ 547755 w 2840893"/>
                  <a:gd name="connsiteY2297" fmla="*/ 393950 h 1744789"/>
                  <a:gd name="connsiteX2298" fmla="*/ 545559 w 2840893"/>
                  <a:gd name="connsiteY2298" fmla="*/ 373919 h 1744789"/>
                  <a:gd name="connsiteX2299" fmla="*/ 550303 w 2840893"/>
                  <a:gd name="connsiteY2299" fmla="*/ 372162 h 1744789"/>
                  <a:gd name="connsiteX2300" fmla="*/ 562251 w 2840893"/>
                  <a:gd name="connsiteY2300" fmla="*/ 373568 h 1744789"/>
                  <a:gd name="connsiteX2301" fmla="*/ 563569 w 2840893"/>
                  <a:gd name="connsiteY2301" fmla="*/ 375325 h 1744789"/>
                  <a:gd name="connsiteX2302" fmla="*/ 566468 w 2840893"/>
                  <a:gd name="connsiteY2302" fmla="*/ 374007 h 1744789"/>
                  <a:gd name="connsiteX2303" fmla="*/ 581579 w 2840893"/>
                  <a:gd name="connsiteY2303" fmla="*/ 363728 h 1744789"/>
                  <a:gd name="connsiteX2304" fmla="*/ 592385 w 2840893"/>
                  <a:gd name="connsiteY2304" fmla="*/ 352922 h 1744789"/>
                  <a:gd name="connsiteX2305" fmla="*/ 597129 w 2840893"/>
                  <a:gd name="connsiteY2305" fmla="*/ 348178 h 1744789"/>
                  <a:gd name="connsiteX2306" fmla="*/ 598886 w 2840893"/>
                  <a:gd name="connsiteY2306" fmla="*/ 346069 h 1744789"/>
                  <a:gd name="connsiteX2307" fmla="*/ 608989 w 2840893"/>
                  <a:gd name="connsiteY2307" fmla="*/ 339392 h 1744789"/>
                  <a:gd name="connsiteX2308" fmla="*/ 608989 w 2840893"/>
                  <a:gd name="connsiteY2308" fmla="*/ 339392 h 1744789"/>
                  <a:gd name="connsiteX2309" fmla="*/ 612503 w 2840893"/>
                  <a:gd name="connsiteY2309" fmla="*/ 337548 h 1744789"/>
                  <a:gd name="connsiteX2310" fmla="*/ 617159 w 2840893"/>
                  <a:gd name="connsiteY2310" fmla="*/ 334473 h 1744789"/>
                  <a:gd name="connsiteX2311" fmla="*/ 624364 w 2840893"/>
                  <a:gd name="connsiteY2311" fmla="*/ 328674 h 1744789"/>
                  <a:gd name="connsiteX2312" fmla="*/ 629108 w 2840893"/>
                  <a:gd name="connsiteY2312" fmla="*/ 324369 h 1744789"/>
                  <a:gd name="connsiteX2313" fmla="*/ 622079 w 2840893"/>
                  <a:gd name="connsiteY2313" fmla="*/ 321295 h 1744789"/>
                  <a:gd name="connsiteX2314" fmla="*/ 633852 w 2840893"/>
                  <a:gd name="connsiteY2314" fmla="*/ 314530 h 1744789"/>
                  <a:gd name="connsiteX2315" fmla="*/ 635785 w 2840893"/>
                  <a:gd name="connsiteY2315" fmla="*/ 313476 h 1744789"/>
                  <a:gd name="connsiteX2316" fmla="*/ 637014 w 2840893"/>
                  <a:gd name="connsiteY2316" fmla="*/ 312773 h 1744789"/>
                  <a:gd name="connsiteX2317" fmla="*/ 643603 w 2840893"/>
                  <a:gd name="connsiteY2317" fmla="*/ 310225 h 1744789"/>
                  <a:gd name="connsiteX2318" fmla="*/ 663898 w 2840893"/>
                  <a:gd name="connsiteY2318" fmla="*/ 300649 h 1744789"/>
                  <a:gd name="connsiteX2319" fmla="*/ 668818 w 2840893"/>
                  <a:gd name="connsiteY2319" fmla="*/ 297223 h 1744789"/>
                  <a:gd name="connsiteX2320" fmla="*/ 672068 w 2840893"/>
                  <a:gd name="connsiteY2320" fmla="*/ 293533 h 1744789"/>
                  <a:gd name="connsiteX2321" fmla="*/ 675934 w 2840893"/>
                  <a:gd name="connsiteY2321" fmla="*/ 282375 h 1744789"/>
                  <a:gd name="connsiteX2322" fmla="*/ 687530 w 2840893"/>
                  <a:gd name="connsiteY2322" fmla="*/ 282463 h 1744789"/>
                  <a:gd name="connsiteX2323" fmla="*/ 687794 w 2840893"/>
                  <a:gd name="connsiteY2323" fmla="*/ 282639 h 1744789"/>
                  <a:gd name="connsiteX2324" fmla="*/ 689727 w 2840893"/>
                  <a:gd name="connsiteY2324" fmla="*/ 281497 h 1744789"/>
                  <a:gd name="connsiteX2325" fmla="*/ 689815 w 2840893"/>
                  <a:gd name="connsiteY2325" fmla="*/ 281409 h 1744789"/>
                  <a:gd name="connsiteX2326" fmla="*/ 703080 w 2840893"/>
                  <a:gd name="connsiteY2326" fmla="*/ 272536 h 1744789"/>
                  <a:gd name="connsiteX2327" fmla="*/ 714326 w 2840893"/>
                  <a:gd name="connsiteY2327" fmla="*/ 264980 h 1744789"/>
                  <a:gd name="connsiteX2328" fmla="*/ 724780 w 2840893"/>
                  <a:gd name="connsiteY2328" fmla="*/ 258743 h 1744789"/>
                  <a:gd name="connsiteX2329" fmla="*/ 727240 w 2840893"/>
                  <a:gd name="connsiteY2329" fmla="*/ 257337 h 1744789"/>
                  <a:gd name="connsiteX2330" fmla="*/ 719509 w 2840893"/>
                  <a:gd name="connsiteY2330" fmla="*/ 253999 h 1744789"/>
                  <a:gd name="connsiteX2331" fmla="*/ 726713 w 2840893"/>
                  <a:gd name="connsiteY2331" fmla="*/ 247146 h 1744789"/>
                  <a:gd name="connsiteX2332" fmla="*/ 727416 w 2840893"/>
                  <a:gd name="connsiteY2332" fmla="*/ 246355 h 1744789"/>
                  <a:gd name="connsiteX2333" fmla="*/ 733214 w 2840893"/>
                  <a:gd name="connsiteY2333" fmla="*/ 242138 h 1744789"/>
                  <a:gd name="connsiteX2334" fmla="*/ 742615 w 2840893"/>
                  <a:gd name="connsiteY2334" fmla="*/ 241875 h 1744789"/>
                  <a:gd name="connsiteX2335" fmla="*/ 754036 w 2840893"/>
                  <a:gd name="connsiteY2335" fmla="*/ 238536 h 1744789"/>
                  <a:gd name="connsiteX2336" fmla="*/ 752366 w 2840893"/>
                  <a:gd name="connsiteY2336" fmla="*/ 237746 h 1744789"/>
                  <a:gd name="connsiteX2337" fmla="*/ 752015 w 2840893"/>
                  <a:gd name="connsiteY2337" fmla="*/ 237570 h 1744789"/>
                  <a:gd name="connsiteX2338" fmla="*/ 744635 w 2840893"/>
                  <a:gd name="connsiteY2338" fmla="*/ 233880 h 1744789"/>
                  <a:gd name="connsiteX2339" fmla="*/ 749906 w 2840893"/>
                  <a:gd name="connsiteY2339" fmla="*/ 227467 h 1744789"/>
                  <a:gd name="connsiteX2340" fmla="*/ 763085 w 2840893"/>
                  <a:gd name="connsiteY2340" fmla="*/ 211829 h 1744789"/>
                  <a:gd name="connsiteX2341" fmla="*/ 765017 w 2840893"/>
                  <a:gd name="connsiteY2341" fmla="*/ 226588 h 1744789"/>
                  <a:gd name="connsiteX2342" fmla="*/ 765105 w 2840893"/>
                  <a:gd name="connsiteY2342" fmla="*/ 229048 h 1744789"/>
                  <a:gd name="connsiteX2343" fmla="*/ 768883 w 2840893"/>
                  <a:gd name="connsiteY2343" fmla="*/ 226940 h 1744789"/>
                  <a:gd name="connsiteX2344" fmla="*/ 775472 w 2840893"/>
                  <a:gd name="connsiteY2344" fmla="*/ 224568 h 1744789"/>
                  <a:gd name="connsiteX2345" fmla="*/ 779689 w 2840893"/>
                  <a:gd name="connsiteY2345" fmla="*/ 223074 h 1744789"/>
                  <a:gd name="connsiteX2346" fmla="*/ 793218 w 2840893"/>
                  <a:gd name="connsiteY2346" fmla="*/ 215782 h 1744789"/>
                  <a:gd name="connsiteX2347" fmla="*/ 810789 w 2840893"/>
                  <a:gd name="connsiteY2347" fmla="*/ 205328 h 1744789"/>
                  <a:gd name="connsiteX2348" fmla="*/ 825988 w 2840893"/>
                  <a:gd name="connsiteY2348" fmla="*/ 197597 h 1744789"/>
                  <a:gd name="connsiteX2349" fmla="*/ 850499 w 2840893"/>
                  <a:gd name="connsiteY2349" fmla="*/ 183803 h 1744789"/>
                  <a:gd name="connsiteX2350" fmla="*/ 871057 w 2840893"/>
                  <a:gd name="connsiteY2350" fmla="*/ 175194 h 1744789"/>
                  <a:gd name="connsiteX2351" fmla="*/ 872990 w 2840893"/>
                  <a:gd name="connsiteY2351" fmla="*/ 171153 h 1744789"/>
                  <a:gd name="connsiteX2352" fmla="*/ 880809 w 2840893"/>
                  <a:gd name="connsiteY2352" fmla="*/ 168253 h 1744789"/>
                  <a:gd name="connsiteX2353" fmla="*/ 883005 w 2840893"/>
                  <a:gd name="connsiteY2353" fmla="*/ 168429 h 1744789"/>
                  <a:gd name="connsiteX2354" fmla="*/ 884059 w 2840893"/>
                  <a:gd name="connsiteY2354" fmla="*/ 168517 h 1744789"/>
                  <a:gd name="connsiteX2355" fmla="*/ 891000 w 2840893"/>
                  <a:gd name="connsiteY2355" fmla="*/ 164388 h 1744789"/>
                  <a:gd name="connsiteX2356" fmla="*/ 888364 w 2840893"/>
                  <a:gd name="connsiteY2356" fmla="*/ 160434 h 1744789"/>
                  <a:gd name="connsiteX2357" fmla="*/ 887749 w 2840893"/>
                  <a:gd name="connsiteY2357" fmla="*/ 153494 h 1744789"/>
                  <a:gd name="connsiteX2358" fmla="*/ 887749 w 2840893"/>
                  <a:gd name="connsiteY2358" fmla="*/ 151825 h 1744789"/>
                  <a:gd name="connsiteX2359" fmla="*/ 887661 w 2840893"/>
                  <a:gd name="connsiteY2359" fmla="*/ 148047 h 1744789"/>
                  <a:gd name="connsiteX2360" fmla="*/ 890912 w 2840893"/>
                  <a:gd name="connsiteY2360" fmla="*/ 146114 h 1744789"/>
                  <a:gd name="connsiteX2361" fmla="*/ 898292 w 2840893"/>
                  <a:gd name="connsiteY2361" fmla="*/ 145851 h 1744789"/>
                  <a:gd name="connsiteX2362" fmla="*/ 900751 w 2840893"/>
                  <a:gd name="connsiteY2362" fmla="*/ 147871 h 1744789"/>
                  <a:gd name="connsiteX2363" fmla="*/ 901103 w 2840893"/>
                  <a:gd name="connsiteY2363" fmla="*/ 148223 h 1744789"/>
                  <a:gd name="connsiteX2364" fmla="*/ 901454 w 2840893"/>
                  <a:gd name="connsiteY2364" fmla="*/ 148662 h 1744789"/>
                  <a:gd name="connsiteX2365" fmla="*/ 903739 w 2840893"/>
                  <a:gd name="connsiteY2365" fmla="*/ 152176 h 1744789"/>
                  <a:gd name="connsiteX2366" fmla="*/ 904002 w 2840893"/>
                  <a:gd name="connsiteY2366" fmla="*/ 151649 h 1744789"/>
                  <a:gd name="connsiteX2367" fmla="*/ 916829 w 2840893"/>
                  <a:gd name="connsiteY2367" fmla="*/ 146466 h 1744789"/>
                  <a:gd name="connsiteX2368" fmla="*/ 922188 w 2840893"/>
                  <a:gd name="connsiteY2368" fmla="*/ 151210 h 1744789"/>
                  <a:gd name="connsiteX2369" fmla="*/ 940549 w 2840893"/>
                  <a:gd name="connsiteY2369" fmla="*/ 144357 h 1744789"/>
                  <a:gd name="connsiteX2370" fmla="*/ 951092 w 2840893"/>
                  <a:gd name="connsiteY2370" fmla="*/ 140052 h 1744789"/>
                  <a:gd name="connsiteX2371" fmla="*/ 959086 w 2840893"/>
                  <a:gd name="connsiteY2371" fmla="*/ 136187 h 1744789"/>
                  <a:gd name="connsiteX2372" fmla="*/ 957241 w 2840893"/>
                  <a:gd name="connsiteY2372" fmla="*/ 134342 h 1744789"/>
                  <a:gd name="connsiteX2373" fmla="*/ 964533 w 2840893"/>
                  <a:gd name="connsiteY2373" fmla="*/ 130037 h 1744789"/>
                  <a:gd name="connsiteX2374" fmla="*/ 965060 w 2840893"/>
                  <a:gd name="connsiteY2374" fmla="*/ 129598 h 1744789"/>
                  <a:gd name="connsiteX2375" fmla="*/ 972089 w 2840893"/>
                  <a:gd name="connsiteY2375" fmla="*/ 127050 h 1744789"/>
                  <a:gd name="connsiteX2376" fmla="*/ 1000114 w 2840893"/>
                  <a:gd name="connsiteY2376" fmla="*/ 122921 h 1744789"/>
                  <a:gd name="connsiteX2377" fmla="*/ 1007230 w 2840893"/>
                  <a:gd name="connsiteY2377" fmla="*/ 121076 h 1744789"/>
                  <a:gd name="connsiteX2378" fmla="*/ 1011447 w 2840893"/>
                  <a:gd name="connsiteY2378" fmla="*/ 111763 h 1744789"/>
                  <a:gd name="connsiteX2379" fmla="*/ 1023747 w 2840893"/>
                  <a:gd name="connsiteY2379" fmla="*/ 112993 h 1744789"/>
                  <a:gd name="connsiteX2380" fmla="*/ 1024450 w 2840893"/>
                  <a:gd name="connsiteY2380" fmla="*/ 113433 h 1744789"/>
                  <a:gd name="connsiteX2381" fmla="*/ 1025240 w 2840893"/>
                  <a:gd name="connsiteY2381" fmla="*/ 113257 h 1744789"/>
                  <a:gd name="connsiteX2382" fmla="*/ 1048961 w 2840893"/>
                  <a:gd name="connsiteY2382" fmla="*/ 105965 h 1744789"/>
                  <a:gd name="connsiteX2383" fmla="*/ 1043250 w 2840893"/>
                  <a:gd name="connsiteY2383" fmla="*/ 103242 h 1744789"/>
                  <a:gd name="connsiteX2384" fmla="*/ 1052651 w 2840893"/>
                  <a:gd name="connsiteY2384" fmla="*/ 96740 h 1744789"/>
                  <a:gd name="connsiteX2385" fmla="*/ 1053705 w 2840893"/>
                  <a:gd name="connsiteY2385" fmla="*/ 95862 h 1744789"/>
                  <a:gd name="connsiteX2386" fmla="*/ 1061612 w 2840893"/>
                  <a:gd name="connsiteY2386" fmla="*/ 92260 h 1744789"/>
                  <a:gd name="connsiteX2387" fmla="*/ 1072945 w 2840893"/>
                  <a:gd name="connsiteY2387" fmla="*/ 95686 h 1744789"/>
                  <a:gd name="connsiteX2388" fmla="*/ 1080852 w 2840893"/>
                  <a:gd name="connsiteY2388" fmla="*/ 95159 h 1744789"/>
                  <a:gd name="connsiteX2389" fmla="*/ 1079885 w 2840893"/>
                  <a:gd name="connsiteY2389" fmla="*/ 93138 h 1744789"/>
                  <a:gd name="connsiteX2390" fmla="*/ 1079710 w 2840893"/>
                  <a:gd name="connsiteY2390" fmla="*/ 92787 h 1744789"/>
                  <a:gd name="connsiteX2391" fmla="*/ 1080500 w 2840893"/>
                  <a:gd name="connsiteY2391" fmla="*/ 83562 h 1744789"/>
                  <a:gd name="connsiteX2392" fmla="*/ 1084014 w 2840893"/>
                  <a:gd name="connsiteY2392" fmla="*/ 80751 h 1744789"/>
                  <a:gd name="connsiteX2393" fmla="*/ 1084893 w 2840893"/>
                  <a:gd name="connsiteY2393" fmla="*/ 80136 h 1744789"/>
                  <a:gd name="connsiteX2394" fmla="*/ 1095963 w 2840893"/>
                  <a:gd name="connsiteY2394" fmla="*/ 72053 h 1744789"/>
                  <a:gd name="connsiteX2395" fmla="*/ 1095348 w 2840893"/>
                  <a:gd name="connsiteY2395" fmla="*/ 85759 h 1744789"/>
                  <a:gd name="connsiteX2396" fmla="*/ 1095260 w 2840893"/>
                  <a:gd name="connsiteY2396" fmla="*/ 87076 h 1744789"/>
                  <a:gd name="connsiteX2397" fmla="*/ 1108438 w 2840893"/>
                  <a:gd name="connsiteY2397" fmla="*/ 89097 h 1744789"/>
                  <a:gd name="connsiteX2398" fmla="*/ 1121264 w 2840893"/>
                  <a:gd name="connsiteY2398" fmla="*/ 85144 h 1744789"/>
                  <a:gd name="connsiteX2399" fmla="*/ 1136375 w 2840893"/>
                  <a:gd name="connsiteY2399" fmla="*/ 78906 h 1744789"/>
                  <a:gd name="connsiteX2400" fmla="*/ 1148411 w 2840893"/>
                  <a:gd name="connsiteY2400" fmla="*/ 77149 h 1744789"/>
                  <a:gd name="connsiteX2401" fmla="*/ 1150783 w 2840893"/>
                  <a:gd name="connsiteY2401" fmla="*/ 77500 h 1744789"/>
                  <a:gd name="connsiteX2402" fmla="*/ 1154034 w 2840893"/>
                  <a:gd name="connsiteY2402" fmla="*/ 78291 h 1744789"/>
                  <a:gd name="connsiteX2403" fmla="*/ 1179511 w 2840893"/>
                  <a:gd name="connsiteY2403" fmla="*/ 73635 h 1744789"/>
                  <a:gd name="connsiteX2404" fmla="*/ 1181971 w 2840893"/>
                  <a:gd name="connsiteY2404" fmla="*/ 69418 h 1744789"/>
                  <a:gd name="connsiteX2405" fmla="*/ 1191723 w 2840893"/>
                  <a:gd name="connsiteY2405" fmla="*/ 66870 h 1744789"/>
                  <a:gd name="connsiteX2406" fmla="*/ 1205340 w 2840893"/>
                  <a:gd name="connsiteY2406" fmla="*/ 68364 h 1744789"/>
                  <a:gd name="connsiteX2407" fmla="*/ 1213335 w 2840893"/>
                  <a:gd name="connsiteY2407" fmla="*/ 68012 h 1744789"/>
                  <a:gd name="connsiteX2408" fmla="*/ 1224405 w 2840893"/>
                  <a:gd name="connsiteY2408" fmla="*/ 65904 h 1744789"/>
                  <a:gd name="connsiteX2409" fmla="*/ 1225108 w 2840893"/>
                  <a:gd name="connsiteY2409" fmla="*/ 65992 h 1744789"/>
                  <a:gd name="connsiteX2410" fmla="*/ 1224580 w 2840893"/>
                  <a:gd name="connsiteY2410" fmla="*/ 58612 h 1744789"/>
                  <a:gd name="connsiteX2411" fmla="*/ 1232048 w 2840893"/>
                  <a:gd name="connsiteY2411" fmla="*/ 59139 h 1744789"/>
                  <a:gd name="connsiteX2412" fmla="*/ 1232312 w 2840893"/>
                  <a:gd name="connsiteY2412" fmla="*/ 59139 h 1744789"/>
                  <a:gd name="connsiteX2413" fmla="*/ 1238637 w 2840893"/>
                  <a:gd name="connsiteY2413" fmla="*/ 60984 h 1744789"/>
                  <a:gd name="connsiteX2414" fmla="*/ 1251903 w 2840893"/>
                  <a:gd name="connsiteY2414" fmla="*/ 61862 h 1744789"/>
                  <a:gd name="connsiteX2415" fmla="*/ 1262006 w 2840893"/>
                  <a:gd name="connsiteY2415" fmla="*/ 60281 h 1744789"/>
                  <a:gd name="connsiteX2416" fmla="*/ 1280368 w 2840893"/>
                  <a:gd name="connsiteY2416" fmla="*/ 53868 h 1744789"/>
                  <a:gd name="connsiteX2417" fmla="*/ 1277117 w 2840893"/>
                  <a:gd name="connsiteY2417" fmla="*/ 48772 h 1744789"/>
                  <a:gd name="connsiteX2418" fmla="*/ 1290998 w 2840893"/>
                  <a:gd name="connsiteY2418" fmla="*/ 50529 h 1744789"/>
                  <a:gd name="connsiteX2419" fmla="*/ 1292667 w 2840893"/>
                  <a:gd name="connsiteY2419" fmla="*/ 50617 h 1744789"/>
                  <a:gd name="connsiteX2420" fmla="*/ 1301804 w 2840893"/>
                  <a:gd name="connsiteY2420" fmla="*/ 53516 h 1744789"/>
                  <a:gd name="connsiteX2421" fmla="*/ 1307866 w 2840893"/>
                  <a:gd name="connsiteY2421" fmla="*/ 55186 h 1744789"/>
                  <a:gd name="connsiteX2422" fmla="*/ 1307602 w 2840893"/>
                  <a:gd name="connsiteY2422" fmla="*/ 39196 h 1744789"/>
                  <a:gd name="connsiteX2423" fmla="*/ 1311644 w 2840893"/>
                  <a:gd name="connsiteY2423" fmla="*/ 37439 h 1744789"/>
                  <a:gd name="connsiteX2424" fmla="*/ 1321835 w 2840893"/>
                  <a:gd name="connsiteY2424" fmla="*/ 34803 h 1744789"/>
                  <a:gd name="connsiteX2425" fmla="*/ 1334222 w 2840893"/>
                  <a:gd name="connsiteY2425" fmla="*/ 33310 h 1744789"/>
                  <a:gd name="connsiteX2426" fmla="*/ 1328775 w 2840893"/>
                  <a:gd name="connsiteY2426" fmla="*/ 43677 h 1744789"/>
                  <a:gd name="connsiteX2427" fmla="*/ 1338966 w 2840893"/>
                  <a:gd name="connsiteY2427" fmla="*/ 42183 h 1744789"/>
                  <a:gd name="connsiteX2428" fmla="*/ 1342568 w 2840893"/>
                  <a:gd name="connsiteY2428" fmla="*/ 42798 h 1744789"/>
                  <a:gd name="connsiteX2429" fmla="*/ 1343974 w 2840893"/>
                  <a:gd name="connsiteY2429" fmla="*/ 46224 h 1744789"/>
                  <a:gd name="connsiteX2430" fmla="*/ 1345204 w 2840893"/>
                  <a:gd name="connsiteY2430" fmla="*/ 52813 h 1744789"/>
                  <a:gd name="connsiteX2431" fmla="*/ 1362247 w 2840893"/>
                  <a:gd name="connsiteY2431" fmla="*/ 52638 h 1744789"/>
                  <a:gd name="connsiteX2432" fmla="*/ 1378237 w 2840893"/>
                  <a:gd name="connsiteY2432" fmla="*/ 49739 h 1744789"/>
                  <a:gd name="connsiteX2433" fmla="*/ 1396159 w 2840893"/>
                  <a:gd name="connsiteY2433" fmla="*/ 47630 h 1744789"/>
                  <a:gd name="connsiteX2434" fmla="*/ 1395105 w 2840893"/>
                  <a:gd name="connsiteY2434" fmla="*/ 38318 h 1744789"/>
                  <a:gd name="connsiteX2435" fmla="*/ 1417595 w 2840893"/>
                  <a:gd name="connsiteY2435" fmla="*/ 53253 h 1744789"/>
                  <a:gd name="connsiteX2436" fmla="*/ 1430422 w 2840893"/>
                  <a:gd name="connsiteY2436" fmla="*/ 47894 h 1744789"/>
                  <a:gd name="connsiteX2437" fmla="*/ 1434551 w 2840893"/>
                  <a:gd name="connsiteY2437" fmla="*/ 44116 h 1744789"/>
                  <a:gd name="connsiteX2438" fmla="*/ 1434727 w 2840893"/>
                  <a:gd name="connsiteY2438" fmla="*/ 44028 h 1744789"/>
                  <a:gd name="connsiteX2439" fmla="*/ 1442721 w 2840893"/>
                  <a:gd name="connsiteY2439" fmla="*/ 38581 h 1744789"/>
                  <a:gd name="connsiteX2440" fmla="*/ 1444742 w 2840893"/>
                  <a:gd name="connsiteY2440" fmla="*/ 48333 h 1744789"/>
                  <a:gd name="connsiteX2441" fmla="*/ 1445093 w 2840893"/>
                  <a:gd name="connsiteY2441" fmla="*/ 49914 h 1744789"/>
                  <a:gd name="connsiteX2442" fmla="*/ 1459765 w 2840893"/>
                  <a:gd name="connsiteY2442" fmla="*/ 52023 h 1744789"/>
                  <a:gd name="connsiteX2443" fmla="*/ 1478917 w 2840893"/>
                  <a:gd name="connsiteY2443" fmla="*/ 55186 h 1744789"/>
                  <a:gd name="connsiteX2444" fmla="*/ 1480235 w 2840893"/>
                  <a:gd name="connsiteY2444" fmla="*/ 55098 h 1744789"/>
                  <a:gd name="connsiteX2445" fmla="*/ 1492534 w 2840893"/>
                  <a:gd name="connsiteY2445" fmla="*/ 55449 h 1744789"/>
                  <a:gd name="connsiteX2446" fmla="*/ 1492534 w 2840893"/>
                  <a:gd name="connsiteY2446" fmla="*/ 55273 h 1744789"/>
                  <a:gd name="connsiteX2447" fmla="*/ 1492534 w 2840893"/>
                  <a:gd name="connsiteY2447" fmla="*/ 49739 h 1744789"/>
                  <a:gd name="connsiteX2448" fmla="*/ 1497981 w 2840893"/>
                  <a:gd name="connsiteY2448" fmla="*/ 48772 h 1744789"/>
                  <a:gd name="connsiteX2449" fmla="*/ 1510984 w 2840893"/>
                  <a:gd name="connsiteY2449" fmla="*/ 49299 h 1744789"/>
                  <a:gd name="connsiteX2450" fmla="*/ 1511335 w 2840893"/>
                  <a:gd name="connsiteY2450" fmla="*/ 49387 h 1744789"/>
                  <a:gd name="connsiteX2451" fmla="*/ 1507821 w 2840893"/>
                  <a:gd name="connsiteY2451" fmla="*/ 44819 h 1744789"/>
                  <a:gd name="connsiteX2452" fmla="*/ 1519242 w 2840893"/>
                  <a:gd name="connsiteY2452" fmla="*/ 43501 h 1744789"/>
                  <a:gd name="connsiteX2453" fmla="*/ 1529257 w 2840893"/>
                  <a:gd name="connsiteY2453" fmla="*/ 46488 h 1744789"/>
                  <a:gd name="connsiteX2454" fmla="*/ 1535232 w 2840893"/>
                  <a:gd name="connsiteY2454" fmla="*/ 51056 h 1744789"/>
                  <a:gd name="connsiteX2455" fmla="*/ 1528994 w 2840893"/>
                  <a:gd name="connsiteY2455" fmla="*/ 57294 h 1744789"/>
                  <a:gd name="connsiteX2456" fmla="*/ 1539009 w 2840893"/>
                  <a:gd name="connsiteY2456" fmla="*/ 56152 h 1744789"/>
                  <a:gd name="connsiteX2457" fmla="*/ 1546828 w 2840893"/>
                  <a:gd name="connsiteY2457" fmla="*/ 53428 h 1744789"/>
                  <a:gd name="connsiteX2458" fmla="*/ 1547619 w 2840893"/>
                  <a:gd name="connsiteY2458" fmla="*/ 53428 h 1744789"/>
                  <a:gd name="connsiteX2459" fmla="*/ 1555965 w 2840893"/>
                  <a:gd name="connsiteY2459" fmla="*/ 52550 h 1744789"/>
                  <a:gd name="connsiteX2460" fmla="*/ 1555174 w 2840893"/>
                  <a:gd name="connsiteY2460" fmla="*/ 58260 h 1744789"/>
                  <a:gd name="connsiteX2461" fmla="*/ 1556580 w 2840893"/>
                  <a:gd name="connsiteY2461" fmla="*/ 57997 h 1744789"/>
                  <a:gd name="connsiteX2462" fmla="*/ 1577138 w 2840893"/>
                  <a:gd name="connsiteY2462" fmla="*/ 63620 h 1744789"/>
                  <a:gd name="connsiteX2463" fmla="*/ 1598750 w 2840893"/>
                  <a:gd name="connsiteY2463" fmla="*/ 64849 h 1744789"/>
                  <a:gd name="connsiteX2464" fmla="*/ 1600155 w 2840893"/>
                  <a:gd name="connsiteY2464" fmla="*/ 63707 h 1744789"/>
                  <a:gd name="connsiteX2465" fmla="*/ 1610434 w 2840893"/>
                  <a:gd name="connsiteY2465" fmla="*/ 60896 h 1744789"/>
                  <a:gd name="connsiteX2466" fmla="*/ 1615881 w 2840893"/>
                  <a:gd name="connsiteY2466" fmla="*/ 70209 h 1744789"/>
                  <a:gd name="connsiteX2467" fmla="*/ 1618077 w 2840893"/>
                  <a:gd name="connsiteY2467" fmla="*/ 70824 h 1744789"/>
                  <a:gd name="connsiteX2468" fmla="*/ 1625633 w 2840893"/>
                  <a:gd name="connsiteY2468" fmla="*/ 71175 h 1744789"/>
                  <a:gd name="connsiteX2469" fmla="*/ 1649178 w 2840893"/>
                  <a:gd name="connsiteY2469" fmla="*/ 70296 h 1744789"/>
                  <a:gd name="connsiteX2470" fmla="*/ 1661038 w 2840893"/>
                  <a:gd name="connsiteY2470" fmla="*/ 67397 h 1744789"/>
                  <a:gd name="connsiteX2471" fmla="*/ 1660072 w 2840893"/>
                  <a:gd name="connsiteY2471" fmla="*/ 76095 h 1744789"/>
                  <a:gd name="connsiteX2472" fmla="*/ 1672108 w 2840893"/>
                  <a:gd name="connsiteY2472" fmla="*/ 78642 h 1744789"/>
                  <a:gd name="connsiteX2473" fmla="*/ 1691787 w 2840893"/>
                  <a:gd name="connsiteY2473" fmla="*/ 79609 h 1744789"/>
                  <a:gd name="connsiteX2474" fmla="*/ 1703823 w 2840893"/>
                  <a:gd name="connsiteY2474" fmla="*/ 83826 h 1744789"/>
                  <a:gd name="connsiteX2475" fmla="*/ 1711378 w 2840893"/>
                  <a:gd name="connsiteY2475" fmla="*/ 87340 h 1744789"/>
                  <a:gd name="connsiteX2476" fmla="*/ 1720251 w 2840893"/>
                  <a:gd name="connsiteY2476" fmla="*/ 89624 h 1744789"/>
                  <a:gd name="connsiteX2477" fmla="*/ 1735626 w 2840893"/>
                  <a:gd name="connsiteY2477" fmla="*/ 91030 h 1744789"/>
                  <a:gd name="connsiteX2478" fmla="*/ 1740633 w 2840893"/>
                  <a:gd name="connsiteY2478" fmla="*/ 90503 h 1744789"/>
                  <a:gd name="connsiteX2479" fmla="*/ 1735889 w 2840893"/>
                  <a:gd name="connsiteY2479" fmla="*/ 84353 h 1744789"/>
                  <a:gd name="connsiteX2480" fmla="*/ 1747310 w 2840893"/>
                  <a:gd name="connsiteY2480" fmla="*/ 83035 h 1744789"/>
                  <a:gd name="connsiteX2481" fmla="*/ 1757326 w 2840893"/>
                  <a:gd name="connsiteY2481" fmla="*/ 86022 h 1744789"/>
                  <a:gd name="connsiteX2482" fmla="*/ 1763300 w 2840893"/>
                  <a:gd name="connsiteY2482" fmla="*/ 90591 h 1744789"/>
                  <a:gd name="connsiteX2483" fmla="*/ 1755569 w 2840893"/>
                  <a:gd name="connsiteY2483" fmla="*/ 98322 h 1744789"/>
                  <a:gd name="connsiteX2484" fmla="*/ 1772173 w 2840893"/>
                  <a:gd name="connsiteY2484" fmla="*/ 97795 h 1744789"/>
                  <a:gd name="connsiteX2485" fmla="*/ 1777444 w 2840893"/>
                  <a:gd name="connsiteY2485" fmla="*/ 96653 h 1744789"/>
                  <a:gd name="connsiteX2486" fmla="*/ 1781837 w 2840893"/>
                  <a:gd name="connsiteY2486" fmla="*/ 97707 h 1744789"/>
                  <a:gd name="connsiteX2487" fmla="*/ 1782979 w 2840893"/>
                  <a:gd name="connsiteY2487" fmla="*/ 98058 h 1744789"/>
                  <a:gd name="connsiteX2488" fmla="*/ 1794049 w 2840893"/>
                  <a:gd name="connsiteY2488" fmla="*/ 101133 h 1744789"/>
                  <a:gd name="connsiteX2489" fmla="*/ 1787635 w 2840893"/>
                  <a:gd name="connsiteY2489" fmla="*/ 107283 h 1744789"/>
                  <a:gd name="connsiteX2490" fmla="*/ 1792204 w 2840893"/>
                  <a:gd name="connsiteY2490" fmla="*/ 109216 h 1744789"/>
                  <a:gd name="connsiteX2491" fmla="*/ 1819263 w 2840893"/>
                  <a:gd name="connsiteY2491" fmla="*/ 115893 h 1744789"/>
                  <a:gd name="connsiteX2492" fmla="*/ 1828400 w 2840893"/>
                  <a:gd name="connsiteY2492" fmla="*/ 118967 h 1744789"/>
                  <a:gd name="connsiteX2493" fmla="*/ 1830508 w 2840893"/>
                  <a:gd name="connsiteY2493" fmla="*/ 123975 h 1744789"/>
                  <a:gd name="connsiteX2494" fmla="*/ 1832089 w 2840893"/>
                  <a:gd name="connsiteY2494" fmla="*/ 124239 h 1744789"/>
                  <a:gd name="connsiteX2495" fmla="*/ 1838415 w 2840893"/>
                  <a:gd name="connsiteY2495" fmla="*/ 125996 h 1744789"/>
                  <a:gd name="connsiteX2496" fmla="*/ 1851856 w 2840893"/>
                  <a:gd name="connsiteY2496" fmla="*/ 131003 h 1744789"/>
                  <a:gd name="connsiteX2497" fmla="*/ 1865386 w 2840893"/>
                  <a:gd name="connsiteY2497" fmla="*/ 131882 h 1744789"/>
                  <a:gd name="connsiteX2498" fmla="*/ 1866792 w 2840893"/>
                  <a:gd name="connsiteY2498" fmla="*/ 132497 h 1744789"/>
                  <a:gd name="connsiteX2499" fmla="*/ 1875841 w 2840893"/>
                  <a:gd name="connsiteY2499" fmla="*/ 135220 h 1744789"/>
                  <a:gd name="connsiteX2500" fmla="*/ 1876280 w 2840893"/>
                  <a:gd name="connsiteY2500" fmla="*/ 135747 h 1744789"/>
                  <a:gd name="connsiteX2501" fmla="*/ 1879882 w 2840893"/>
                  <a:gd name="connsiteY2501" fmla="*/ 140228 h 1744789"/>
                  <a:gd name="connsiteX2502" fmla="*/ 1884011 w 2840893"/>
                  <a:gd name="connsiteY2502" fmla="*/ 141282 h 1744789"/>
                  <a:gd name="connsiteX2503" fmla="*/ 1910455 w 2840893"/>
                  <a:gd name="connsiteY2503" fmla="*/ 151737 h 1744789"/>
                  <a:gd name="connsiteX2504" fmla="*/ 1918450 w 2840893"/>
                  <a:gd name="connsiteY2504" fmla="*/ 155075 h 1744789"/>
                  <a:gd name="connsiteX2505" fmla="*/ 1918713 w 2840893"/>
                  <a:gd name="connsiteY2505" fmla="*/ 154460 h 1744789"/>
                  <a:gd name="connsiteX2506" fmla="*/ 1918889 w 2840893"/>
                  <a:gd name="connsiteY2506" fmla="*/ 154109 h 1744789"/>
                  <a:gd name="connsiteX2507" fmla="*/ 1922579 w 2840893"/>
                  <a:gd name="connsiteY2507" fmla="*/ 146729 h 1744789"/>
                  <a:gd name="connsiteX2508" fmla="*/ 1936460 w 2840893"/>
                  <a:gd name="connsiteY2508" fmla="*/ 158238 h 1744789"/>
                  <a:gd name="connsiteX2509" fmla="*/ 1937865 w 2840893"/>
                  <a:gd name="connsiteY2509" fmla="*/ 151737 h 1744789"/>
                  <a:gd name="connsiteX2510" fmla="*/ 1945069 w 2840893"/>
                  <a:gd name="connsiteY2510" fmla="*/ 153670 h 1744789"/>
                  <a:gd name="connsiteX2511" fmla="*/ 1950868 w 2840893"/>
                  <a:gd name="connsiteY2511" fmla="*/ 161664 h 1744789"/>
                  <a:gd name="connsiteX2512" fmla="*/ 1949901 w 2840893"/>
                  <a:gd name="connsiteY2512" fmla="*/ 165618 h 1744789"/>
                  <a:gd name="connsiteX2513" fmla="*/ 1949110 w 2840893"/>
                  <a:gd name="connsiteY2513" fmla="*/ 168780 h 1744789"/>
                  <a:gd name="connsiteX2514" fmla="*/ 1957896 w 2840893"/>
                  <a:gd name="connsiteY2514" fmla="*/ 170010 h 1744789"/>
                  <a:gd name="connsiteX2515" fmla="*/ 1966330 w 2840893"/>
                  <a:gd name="connsiteY2515" fmla="*/ 169747 h 1744789"/>
                  <a:gd name="connsiteX2516" fmla="*/ 1967121 w 2840893"/>
                  <a:gd name="connsiteY2516" fmla="*/ 170010 h 1744789"/>
                  <a:gd name="connsiteX2517" fmla="*/ 1975906 w 2840893"/>
                  <a:gd name="connsiteY2517" fmla="*/ 171855 h 1744789"/>
                  <a:gd name="connsiteX2518" fmla="*/ 1972919 w 2840893"/>
                  <a:gd name="connsiteY2518" fmla="*/ 177127 h 1744789"/>
                  <a:gd name="connsiteX2519" fmla="*/ 1978278 w 2840893"/>
                  <a:gd name="connsiteY2519" fmla="*/ 178444 h 1744789"/>
                  <a:gd name="connsiteX2520" fmla="*/ 1982407 w 2840893"/>
                  <a:gd name="connsiteY2520" fmla="*/ 179235 h 1744789"/>
                  <a:gd name="connsiteX2521" fmla="*/ 1989172 w 2840893"/>
                  <a:gd name="connsiteY2521" fmla="*/ 177039 h 1744789"/>
                  <a:gd name="connsiteX2522" fmla="*/ 1992247 w 2840893"/>
                  <a:gd name="connsiteY2522" fmla="*/ 189953 h 1744789"/>
                  <a:gd name="connsiteX2523" fmla="*/ 1992862 w 2840893"/>
                  <a:gd name="connsiteY2523" fmla="*/ 190480 h 1744789"/>
                  <a:gd name="connsiteX2524" fmla="*/ 2005864 w 2840893"/>
                  <a:gd name="connsiteY2524" fmla="*/ 199529 h 1744789"/>
                  <a:gd name="connsiteX2525" fmla="*/ 2041181 w 2840893"/>
                  <a:gd name="connsiteY2525" fmla="*/ 217012 h 1744789"/>
                  <a:gd name="connsiteX2526" fmla="*/ 2054271 w 2840893"/>
                  <a:gd name="connsiteY2526" fmla="*/ 224304 h 1744789"/>
                  <a:gd name="connsiteX2527" fmla="*/ 2057522 w 2840893"/>
                  <a:gd name="connsiteY2527" fmla="*/ 226237 h 1744789"/>
                  <a:gd name="connsiteX2528" fmla="*/ 2061827 w 2840893"/>
                  <a:gd name="connsiteY2528" fmla="*/ 228521 h 1744789"/>
                  <a:gd name="connsiteX2529" fmla="*/ 2071754 w 2840893"/>
                  <a:gd name="connsiteY2529" fmla="*/ 230366 h 1744789"/>
                  <a:gd name="connsiteX2530" fmla="*/ 2075532 w 2840893"/>
                  <a:gd name="connsiteY2530" fmla="*/ 228257 h 1744789"/>
                  <a:gd name="connsiteX2531" fmla="*/ 2075796 w 2840893"/>
                  <a:gd name="connsiteY2531" fmla="*/ 228082 h 1744789"/>
                  <a:gd name="connsiteX2532" fmla="*/ 2084493 w 2840893"/>
                  <a:gd name="connsiteY2532" fmla="*/ 227555 h 1744789"/>
                  <a:gd name="connsiteX2533" fmla="*/ 2088974 w 2840893"/>
                  <a:gd name="connsiteY2533" fmla="*/ 231157 h 1744789"/>
                  <a:gd name="connsiteX2534" fmla="*/ 2090204 w 2840893"/>
                  <a:gd name="connsiteY2534" fmla="*/ 232211 h 1744789"/>
                  <a:gd name="connsiteX2535" fmla="*/ 2100043 w 2840893"/>
                  <a:gd name="connsiteY2535" fmla="*/ 240381 h 1744789"/>
                  <a:gd name="connsiteX2536" fmla="*/ 2086865 w 2840893"/>
                  <a:gd name="connsiteY2536" fmla="*/ 243808 h 1744789"/>
                  <a:gd name="connsiteX2537" fmla="*/ 2089150 w 2840893"/>
                  <a:gd name="connsiteY2537" fmla="*/ 245916 h 1744789"/>
                  <a:gd name="connsiteX2538" fmla="*/ 2102767 w 2840893"/>
                  <a:gd name="connsiteY2538" fmla="*/ 246707 h 1744789"/>
                  <a:gd name="connsiteX2539" fmla="*/ 2105403 w 2840893"/>
                  <a:gd name="connsiteY2539" fmla="*/ 247673 h 1744789"/>
                  <a:gd name="connsiteX2540" fmla="*/ 2111992 w 2840893"/>
                  <a:gd name="connsiteY2540" fmla="*/ 248640 h 1744789"/>
                  <a:gd name="connsiteX2541" fmla="*/ 2112167 w 2840893"/>
                  <a:gd name="connsiteY2541" fmla="*/ 248727 h 1744789"/>
                  <a:gd name="connsiteX2542" fmla="*/ 2123149 w 2840893"/>
                  <a:gd name="connsiteY2542" fmla="*/ 253032 h 1744789"/>
                  <a:gd name="connsiteX2543" fmla="*/ 2113485 w 2840893"/>
                  <a:gd name="connsiteY2543" fmla="*/ 260061 h 1744789"/>
                  <a:gd name="connsiteX2544" fmla="*/ 2113134 w 2840893"/>
                  <a:gd name="connsiteY2544" fmla="*/ 260412 h 1744789"/>
                  <a:gd name="connsiteX2545" fmla="*/ 2112519 w 2840893"/>
                  <a:gd name="connsiteY2545" fmla="*/ 260939 h 1744789"/>
                  <a:gd name="connsiteX2546" fmla="*/ 2135975 w 2840893"/>
                  <a:gd name="connsiteY2546" fmla="*/ 276489 h 1744789"/>
                  <a:gd name="connsiteX2547" fmla="*/ 2150296 w 2840893"/>
                  <a:gd name="connsiteY2547" fmla="*/ 286417 h 1744789"/>
                  <a:gd name="connsiteX2548" fmla="*/ 2150823 w 2840893"/>
                  <a:gd name="connsiteY2548" fmla="*/ 286768 h 1744789"/>
                  <a:gd name="connsiteX2549" fmla="*/ 2151350 w 2840893"/>
                  <a:gd name="connsiteY2549" fmla="*/ 286329 h 1744789"/>
                  <a:gd name="connsiteX2550" fmla="*/ 2160223 w 2840893"/>
                  <a:gd name="connsiteY2550" fmla="*/ 285802 h 1744789"/>
                  <a:gd name="connsiteX2551" fmla="*/ 2166197 w 2840893"/>
                  <a:gd name="connsiteY2551" fmla="*/ 294675 h 1744789"/>
                  <a:gd name="connsiteX2552" fmla="*/ 2171469 w 2840893"/>
                  <a:gd name="connsiteY2552" fmla="*/ 302230 h 1744789"/>
                  <a:gd name="connsiteX2553" fmla="*/ 2172786 w 2840893"/>
                  <a:gd name="connsiteY2553" fmla="*/ 303285 h 1744789"/>
                  <a:gd name="connsiteX2554" fmla="*/ 2182626 w 2840893"/>
                  <a:gd name="connsiteY2554" fmla="*/ 308819 h 1744789"/>
                  <a:gd name="connsiteX2555" fmla="*/ 2196068 w 2840893"/>
                  <a:gd name="connsiteY2555" fmla="*/ 316726 h 1744789"/>
                  <a:gd name="connsiteX2556" fmla="*/ 2202569 w 2840893"/>
                  <a:gd name="connsiteY2556" fmla="*/ 316463 h 1744789"/>
                  <a:gd name="connsiteX2557" fmla="*/ 2209333 w 2840893"/>
                  <a:gd name="connsiteY2557" fmla="*/ 317868 h 1744789"/>
                  <a:gd name="connsiteX2558" fmla="*/ 2207401 w 2840893"/>
                  <a:gd name="connsiteY2558" fmla="*/ 325072 h 1744789"/>
                  <a:gd name="connsiteX2559" fmla="*/ 2206874 w 2840893"/>
                  <a:gd name="connsiteY2559" fmla="*/ 326742 h 1744789"/>
                  <a:gd name="connsiteX2560" fmla="*/ 2206961 w 2840893"/>
                  <a:gd name="connsiteY2560" fmla="*/ 326829 h 1744789"/>
                  <a:gd name="connsiteX2561" fmla="*/ 2214693 w 2840893"/>
                  <a:gd name="connsiteY2561" fmla="*/ 332364 h 1744789"/>
                  <a:gd name="connsiteX2562" fmla="*/ 2234635 w 2840893"/>
                  <a:gd name="connsiteY2562" fmla="*/ 344664 h 1744789"/>
                  <a:gd name="connsiteX2563" fmla="*/ 2243772 w 2840893"/>
                  <a:gd name="connsiteY2563" fmla="*/ 353361 h 1744789"/>
                  <a:gd name="connsiteX2564" fmla="*/ 2248428 w 2840893"/>
                  <a:gd name="connsiteY2564" fmla="*/ 358808 h 1744789"/>
                  <a:gd name="connsiteX2565" fmla="*/ 2254402 w 2840893"/>
                  <a:gd name="connsiteY2565" fmla="*/ 363904 h 1744789"/>
                  <a:gd name="connsiteX2566" fmla="*/ 2254754 w 2840893"/>
                  <a:gd name="connsiteY2566" fmla="*/ 364255 h 1744789"/>
                  <a:gd name="connsiteX2567" fmla="*/ 2264945 w 2840893"/>
                  <a:gd name="connsiteY2567" fmla="*/ 373216 h 1744789"/>
                  <a:gd name="connsiteX2568" fmla="*/ 2275487 w 2840893"/>
                  <a:gd name="connsiteY2568" fmla="*/ 378575 h 1744789"/>
                  <a:gd name="connsiteX2569" fmla="*/ 2275136 w 2840893"/>
                  <a:gd name="connsiteY2569" fmla="*/ 376818 h 1744789"/>
                  <a:gd name="connsiteX2570" fmla="*/ 2283570 w 2840893"/>
                  <a:gd name="connsiteY2570" fmla="*/ 377170 h 1744789"/>
                  <a:gd name="connsiteX2571" fmla="*/ 2292004 w 2840893"/>
                  <a:gd name="connsiteY2571" fmla="*/ 385340 h 1744789"/>
                  <a:gd name="connsiteX2572" fmla="*/ 2287699 w 2840893"/>
                  <a:gd name="connsiteY2572" fmla="*/ 392720 h 1744789"/>
                  <a:gd name="connsiteX2573" fmla="*/ 2288226 w 2840893"/>
                  <a:gd name="connsiteY2573" fmla="*/ 393598 h 1744789"/>
                  <a:gd name="connsiteX2574" fmla="*/ 2293849 w 2840893"/>
                  <a:gd name="connsiteY2574" fmla="*/ 397025 h 1744789"/>
                  <a:gd name="connsiteX2575" fmla="*/ 2307905 w 2840893"/>
                  <a:gd name="connsiteY2575" fmla="*/ 400539 h 1744789"/>
                  <a:gd name="connsiteX2576" fmla="*/ 2308432 w 2840893"/>
                  <a:gd name="connsiteY2576" fmla="*/ 400714 h 1744789"/>
                  <a:gd name="connsiteX2577" fmla="*/ 2313967 w 2840893"/>
                  <a:gd name="connsiteY2577" fmla="*/ 406074 h 1744789"/>
                  <a:gd name="connsiteX2578" fmla="*/ 2314319 w 2840893"/>
                  <a:gd name="connsiteY2578" fmla="*/ 406776 h 1744789"/>
                  <a:gd name="connsiteX2579" fmla="*/ 2320381 w 2840893"/>
                  <a:gd name="connsiteY2579" fmla="*/ 415386 h 1744789"/>
                  <a:gd name="connsiteX2580" fmla="*/ 2311156 w 2840893"/>
                  <a:gd name="connsiteY2580" fmla="*/ 416792 h 1744789"/>
                  <a:gd name="connsiteX2581" fmla="*/ 2317657 w 2840893"/>
                  <a:gd name="connsiteY2581" fmla="*/ 421975 h 1744789"/>
                  <a:gd name="connsiteX2582" fmla="*/ 2329781 w 2840893"/>
                  <a:gd name="connsiteY2582" fmla="*/ 431639 h 1744789"/>
                  <a:gd name="connsiteX2583" fmla="*/ 2331274 w 2840893"/>
                  <a:gd name="connsiteY2583" fmla="*/ 432781 h 1744789"/>
                  <a:gd name="connsiteX2584" fmla="*/ 2340587 w 2840893"/>
                  <a:gd name="connsiteY2584" fmla="*/ 443324 h 1744789"/>
                  <a:gd name="connsiteX2585" fmla="*/ 2347088 w 2840893"/>
                  <a:gd name="connsiteY2585" fmla="*/ 447189 h 1744789"/>
                  <a:gd name="connsiteX2586" fmla="*/ 2358948 w 2840893"/>
                  <a:gd name="connsiteY2586" fmla="*/ 449825 h 1744789"/>
                  <a:gd name="connsiteX2587" fmla="*/ 2358597 w 2840893"/>
                  <a:gd name="connsiteY2587" fmla="*/ 461861 h 1744789"/>
                  <a:gd name="connsiteX2588" fmla="*/ 2358597 w 2840893"/>
                  <a:gd name="connsiteY2588" fmla="*/ 462651 h 1744789"/>
                  <a:gd name="connsiteX2589" fmla="*/ 2371775 w 2840893"/>
                  <a:gd name="connsiteY2589" fmla="*/ 474775 h 1744789"/>
                  <a:gd name="connsiteX2590" fmla="*/ 2377573 w 2840893"/>
                  <a:gd name="connsiteY2590" fmla="*/ 479871 h 1744789"/>
                  <a:gd name="connsiteX2591" fmla="*/ 2379418 w 2840893"/>
                  <a:gd name="connsiteY2591" fmla="*/ 481276 h 1744789"/>
                  <a:gd name="connsiteX2592" fmla="*/ 2385129 w 2840893"/>
                  <a:gd name="connsiteY2592" fmla="*/ 487075 h 1744789"/>
                  <a:gd name="connsiteX2593" fmla="*/ 2391454 w 2840893"/>
                  <a:gd name="connsiteY2593" fmla="*/ 486899 h 1744789"/>
                  <a:gd name="connsiteX2594" fmla="*/ 2398219 w 2840893"/>
                  <a:gd name="connsiteY2594" fmla="*/ 488305 h 1744789"/>
                  <a:gd name="connsiteX2595" fmla="*/ 2396286 w 2840893"/>
                  <a:gd name="connsiteY2595" fmla="*/ 495509 h 1744789"/>
                  <a:gd name="connsiteX2596" fmla="*/ 2394617 w 2840893"/>
                  <a:gd name="connsiteY2596" fmla="*/ 499111 h 1744789"/>
                  <a:gd name="connsiteX2597" fmla="*/ 2398746 w 2840893"/>
                  <a:gd name="connsiteY2597" fmla="*/ 504294 h 1744789"/>
                  <a:gd name="connsiteX2598" fmla="*/ 2400855 w 2840893"/>
                  <a:gd name="connsiteY2598" fmla="*/ 507105 h 1744789"/>
                  <a:gd name="connsiteX2599" fmla="*/ 2404105 w 2840893"/>
                  <a:gd name="connsiteY2599" fmla="*/ 511234 h 1744789"/>
                  <a:gd name="connsiteX2600" fmla="*/ 2408147 w 2840893"/>
                  <a:gd name="connsiteY2600" fmla="*/ 515979 h 1744789"/>
                  <a:gd name="connsiteX2601" fmla="*/ 2420270 w 2840893"/>
                  <a:gd name="connsiteY2601" fmla="*/ 522480 h 1744789"/>
                  <a:gd name="connsiteX2602" fmla="*/ 2435733 w 2840893"/>
                  <a:gd name="connsiteY2602" fmla="*/ 518087 h 1744789"/>
                  <a:gd name="connsiteX2603" fmla="*/ 2434678 w 2840893"/>
                  <a:gd name="connsiteY2603" fmla="*/ 544443 h 1744789"/>
                  <a:gd name="connsiteX2604" fmla="*/ 2445836 w 2840893"/>
                  <a:gd name="connsiteY2604" fmla="*/ 549451 h 1744789"/>
                  <a:gd name="connsiteX2605" fmla="*/ 2448384 w 2840893"/>
                  <a:gd name="connsiteY2605" fmla="*/ 550857 h 1744789"/>
                  <a:gd name="connsiteX2606" fmla="*/ 2451722 w 2840893"/>
                  <a:gd name="connsiteY2606" fmla="*/ 559818 h 1744789"/>
                  <a:gd name="connsiteX2607" fmla="*/ 2451634 w 2840893"/>
                  <a:gd name="connsiteY2607" fmla="*/ 560608 h 1744789"/>
                  <a:gd name="connsiteX2608" fmla="*/ 2451019 w 2840893"/>
                  <a:gd name="connsiteY2608" fmla="*/ 567373 h 1744789"/>
                  <a:gd name="connsiteX2609" fmla="*/ 2453128 w 2840893"/>
                  <a:gd name="connsiteY2609" fmla="*/ 570009 h 1744789"/>
                  <a:gd name="connsiteX2610" fmla="*/ 2468941 w 2840893"/>
                  <a:gd name="connsiteY2610" fmla="*/ 588985 h 1744789"/>
                  <a:gd name="connsiteX2611" fmla="*/ 2473510 w 2840893"/>
                  <a:gd name="connsiteY2611" fmla="*/ 595135 h 1744789"/>
                  <a:gd name="connsiteX2612" fmla="*/ 2483964 w 2840893"/>
                  <a:gd name="connsiteY2612" fmla="*/ 601900 h 1744789"/>
                  <a:gd name="connsiteX2613" fmla="*/ 2493980 w 2840893"/>
                  <a:gd name="connsiteY2613" fmla="*/ 606995 h 1744789"/>
                  <a:gd name="connsiteX2614" fmla="*/ 2490553 w 2840893"/>
                  <a:gd name="connsiteY2614" fmla="*/ 618240 h 1744789"/>
                  <a:gd name="connsiteX2615" fmla="*/ 2490905 w 2840893"/>
                  <a:gd name="connsiteY2615" fmla="*/ 618680 h 1744789"/>
                  <a:gd name="connsiteX2616" fmla="*/ 2502414 w 2840893"/>
                  <a:gd name="connsiteY2616" fmla="*/ 632648 h 1744789"/>
                  <a:gd name="connsiteX2617" fmla="*/ 2506016 w 2840893"/>
                  <a:gd name="connsiteY2617" fmla="*/ 636690 h 1744789"/>
                  <a:gd name="connsiteX2618" fmla="*/ 2508212 w 2840893"/>
                  <a:gd name="connsiteY2618" fmla="*/ 638886 h 1744789"/>
                  <a:gd name="connsiteX2619" fmla="*/ 2514538 w 2840893"/>
                  <a:gd name="connsiteY2619" fmla="*/ 647320 h 1744789"/>
                  <a:gd name="connsiteX2620" fmla="*/ 2515592 w 2840893"/>
                  <a:gd name="connsiteY2620" fmla="*/ 647144 h 1744789"/>
                  <a:gd name="connsiteX2621" fmla="*/ 2529560 w 2840893"/>
                  <a:gd name="connsiteY2621" fmla="*/ 645563 h 1744789"/>
                  <a:gd name="connsiteX2622" fmla="*/ 2520599 w 2840893"/>
                  <a:gd name="connsiteY2622" fmla="*/ 659005 h 1744789"/>
                  <a:gd name="connsiteX2623" fmla="*/ 2526398 w 2840893"/>
                  <a:gd name="connsiteY2623" fmla="*/ 665242 h 1744789"/>
                  <a:gd name="connsiteX2624" fmla="*/ 2531669 w 2840893"/>
                  <a:gd name="connsiteY2624" fmla="*/ 673149 h 1744789"/>
                  <a:gd name="connsiteX2625" fmla="*/ 2535886 w 2840893"/>
                  <a:gd name="connsiteY2625" fmla="*/ 679650 h 1744789"/>
                  <a:gd name="connsiteX2626" fmla="*/ 2539049 w 2840893"/>
                  <a:gd name="connsiteY2626" fmla="*/ 683076 h 1744789"/>
                  <a:gd name="connsiteX2627" fmla="*/ 2547746 w 2840893"/>
                  <a:gd name="connsiteY2627" fmla="*/ 697309 h 1744789"/>
                  <a:gd name="connsiteX2628" fmla="*/ 2555829 w 2840893"/>
                  <a:gd name="connsiteY2628" fmla="*/ 712420 h 1744789"/>
                  <a:gd name="connsiteX2629" fmla="*/ 2565493 w 2840893"/>
                  <a:gd name="connsiteY2629" fmla="*/ 729902 h 1744789"/>
                  <a:gd name="connsiteX2630" fmla="*/ 2572433 w 2840893"/>
                  <a:gd name="connsiteY2630" fmla="*/ 739654 h 1744789"/>
                  <a:gd name="connsiteX2631" fmla="*/ 2578495 w 2840893"/>
                  <a:gd name="connsiteY2631" fmla="*/ 745892 h 1744789"/>
                  <a:gd name="connsiteX2632" fmla="*/ 2584908 w 2840893"/>
                  <a:gd name="connsiteY2632" fmla="*/ 750812 h 1744789"/>
                  <a:gd name="connsiteX2633" fmla="*/ 2584645 w 2840893"/>
                  <a:gd name="connsiteY2633" fmla="*/ 759421 h 1744789"/>
                  <a:gd name="connsiteX2634" fmla="*/ 2586226 w 2840893"/>
                  <a:gd name="connsiteY2634" fmla="*/ 764868 h 1744789"/>
                  <a:gd name="connsiteX2635" fmla="*/ 2590267 w 2840893"/>
                  <a:gd name="connsiteY2635" fmla="*/ 771370 h 1744789"/>
                  <a:gd name="connsiteX2636" fmla="*/ 2596681 w 2840893"/>
                  <a:gd name="connsiteY2636" fmla="*/ 780506 h 1744789"/>
                  <a:gd name="connsiteX2637" fmla="*/ 2606257 w 2840893"/>
                  <a:gd name="connsiteY2637" fmla="*/ 795178 h 1744789"/>
                  <a:gd name="connsiteX2638" fmla="*/ 2619084 w 2840893"/>
                  <a:gd name="connsiteY2638" fmla="*/ 817229 h 1744789"/>
                  <a:gd name="connsiteX2639" fmla="*/ 2620050 w 2840893"/>
                  <a:gd name="connsiteY2639" fmla="*/ 818371 h 1744789"/>
                  <a:gd name="connsiteX2640" fmla="*/ 2625497 w 2840893"/>
                  <a:gd name="connsiteY2640" fmla="*/ 829177 h 1744789"/>
                  <a:gd name="connsiteX2641" fmla="*/ 2633140 w 2840893"/>
                  <a:gd name="connsiteY2641" fmla="*/ 845694 h 1744789"/>
                  <a:gd name="connsiteX2642" fmla="*/ 2638411 w 2840893"/>
                  <a:gd name="connsiteY2642" fmla="*/ 855006 h 1744789"/>
                  <a:gd name="connsiteX2643" fmla="*/ 2639114 w 2840893"/>
                  <a:gd name="connsiteY2643" fmla="*/ 855446 h 1744789"/>
                  <a:gd name="connsiteX2644" fmla="*/ 2642628 w 2840893"/>
                  <a:gd name="connsiteY2644" fmla="*/ 861420 h 1744789"/>
                  <a:gd name="connsiteX2645" fmla="*/ 2644034 w 2840893"/>
                  <a:gd name="connsiteY2645" fmla="*/ 873895 h 1744789"/>
                  <a:gd name="connsiteX2646" fmla="*/ 2645527 w 2840893"/>
                  <a:gd name="connsiteY2646" fmla="*/ 875652 h 1744789"/>
                  <a:gd name="connsiteX2647" fmla="*/ 2650799 w 2840893"/>
                  <a:gd name="connsiteY2647" fmla="*/ 886019 h 1744789"/>
                  <a:gd name="connsiteX2648" fmla="*/ 2655718 w 2840893"/>
                  <a:gd name="connsiteY2648" fmla="*/ 892959 h 1744789"/>
                  <a:gd name="connsiteX2649" fmla="*/ 2661868 w 2840893"/>
                  <a:gd name="connsiteY2649" fmla="*/ 901217 h 1744789"/>
                  <a:gd name="connsiteX2650" fmla="*/ 2665558 w 2840893"/>
                  <a:gd name="connsiteY2650" fmla="*/ 900866 h 1744789"/>
                  <a:gd name="connsiteX2651" fmla="*/ 2669687 w 2840893"/>
                  <a:gd name="connsiteY2651" fmla="*/ 901832 h 1744789"/>
                  <a:gd name="connsiteX2652" fmla="*/ 2688312 w 2840893"/>
                  <a:gd name="connsiteY2652" fmla="*/ 906664 h 1744789"/>
                  <a:gd name="connsiteX2653" fmla="*/ 2671269 w 2840893"/>
                  <a:gd name="connsiteY2653" fmla="*/ 914308 h 1744789"/>
                  <a:gd name="connsiteX2654" fmla="*/ 2664153 w 2840893"/>
                  <a:gd name="connsiteY2654" fmla="*/ 915625 h 1744789"/>
                  <a:gd name="connsiteX2655" fmla="*/ 2664504 w 2840893"/>
                  <a:gd name="connsiteY2655" fmla="*/ 919579 h 1744789"/>
                  <a:gd name="connsiteX2656" fmla="*/ 2665646 w 2840893"/>
                  <a:gd name="connsiteY2656" fmla="*/ 922127 h 1744789"/>
                  <a:gd name="connsiteX2657" fmla="*/ 2667315 w 2840893"/>
                  <a:gd name="connsiteY2657" fmla="*/ 922917 h 1744789"/>
                  <a:gd name="connsiteX2658" fmla="*/ 2676540 w 2840893"/>
                  <a:gd name="connsiteY2658" fmla="*/ 928452 h 1744789"/>
                  <a:gd name="connsiteX2659" fmla="*/ 2681635 w 2840893"/>
                  <a:gd name="connsiteY2659" fmla="*/ 936359 h 1744789"/>
                  <a:gd name="connsiteX2660" fmla="*/ 2682338 w 2840893"/>
                  <a:gd name="connsiteY2660" fmla="*/ 937940 h 1744789"/>
                  <a:gd name="connsiteX2661" fmla="*/ 2681547 w 2840893"/>
                  <a:gd name="connsiteY2661" fmla="*/ 946111 h 1744789"/>
                  <a:gd name="connsiteX2662" fmla="*/ 2680054 w 2840893"/>
                  <a:gd name="connsiteY2662" fmla="*/ 948834 h 1744789"/>
                  <a:gd name="connsiteX2663" fmla="*/ 2676891 w 2840893"/>
                  <a:gd name="connsiteY2663" fmla="*/ 949449 h 1744789"/>
                  <a:gd name="connsiteX2664" fmla="*/ 2676364 w 2840893"/>
                  <a:gd name="connsiteY2664" fmla="*/ 949537 h 1744789"/>
                  <a:gd name="connsiteX2665" fmla="*/ 2682426 w 2840893"/>
                  <a:gd name="connsiteY2665" fmla="*/ 962979 h 1744789"/>
                  <a:gd name="connsiteX2666" fmla="*/ 2688839 w 2840893"/>
                  <a:gd name="connsiteY2666" fmla="*/ 972818 h 1744789"/>
                  <a:gd name="connsiteX2667" fmla="*/ 2692266 w 2840893"/>
                  <a:gd name="connsiteY2667" fmla="*/ 977650 h 1744789"/>
                  <a:gd name="connsiteX2668" fmla="*/ 2694901 w 2840893"/>
                  <a:gd name="connsiteY2668" fmla="*/ 981604 h 1744789"/>
                  <a:gd name="connsiteX2669" fmla="*/ 2692090 w 2840893"/>
                  <a:gd name="connsiteY2669" fmla="*/ 985206 h 1744789"/>
                  <a:gd name="connsiteX2670" fmla="*/ 2693056 w 2840893"/>
                  <a:gd name="connsiteY2670" fmla="*/ 986787 h 1744789"/>
                  <a:gd name="connsiteX2671" fmla="*/ 2695341 w 2840893"/>
                  <a:gd name="connsiteY2671" fmla="*/ 987665 h 1744789"/>
                  <a:gd name="connsiteX2672" fmla="*/ 2696570 w 2840893"/>
                  <a:gd name="connsiteY2672" fmla="*/ 988017 h 1744789"/>
                  <a:gd name="connsiteX2673" fmla="*/ 2702632 w 2840893"/>
                  <a:gd name="connsiteY2673" fmla="*/ 991004 h 1744789"/>
                  <a:gd name="connsiteX2674" fmla="*/ 2706586 w 2840893"/>
                  <a:gd name="connsiteY2674" fmla="*/ 998823 h 1744789"/>
                  <a:gd name="connsiteX2675" fmla="*/ 2702281 w 2840893"/>
                  <a:gd name="connsiteY2675" fmla="*/ 1006818 h 1744789"/>
                  <a:gd name="connsiteX2676" fmla="*/ 2704126 w 2840893"/>
                  <a:gd name="connsiteY2676" fmla="*/ 1013670 h 1744789"/>
                  <a:gd name="connsiteX2677" fmla="*/ 2706937 w 2840893"/>
                  <a:gd name="connsiteY2677" fmla="*/ 1025970 h 1744789"/>
                  <a:gd name="connsiteX2678" fmla="*/ 2708958 w 2840893"/>
                  <a:gd name="connsiteY2678" fmla="*/ 1027288 h 1744789"/>
                  <a:gd name="connsiteX2679" fmla="*/ 2716689 w 2840893"/>
                  <a:gd name="connsiteY2679" fmla="*/ 1034579 h 1744789"/>
                  <a:gd name="connsiteX2680" fmla="*/ 2718885 w 2840893"/>
                  <a:gd name="connsiteY2680" fmla="*/ 1047142 h 1744789"/>
                  <a:gd name="connsiteX2681" fmla="*/ 2718885 w 2840893"/>
                  <a:gd name="connsiteY2681" fmla="*/ 1049251 h 1744789"/>
                  <a:gd name="connsiteX2682" fmla="*/ 2719676 w 2840893"/>
                  <a:gd name="connsiteY2682" fmla="*/ 1051184 h 1744789"/>
                  <a:gd name="connsiteX2683" fmla="*/ 2720291 w 2840893"/>
                  <a:gd name="connsiteY2683" fmla="*/ 1053117 h 1744789"/>
                  <a:gd name="connsiteX2684" fmla="*/ 2720906 w 2840893"/>
                  <a:gd name="connsiteY2684" fmla="*/ 1055049 h 1744789"/>
                  <a:gd name="connsiteX2685" fmla="*/ 2735138 w 2840893"/>
                  <a:gd name="connsiteY2685" fmla="*/ 1064538 h 1744789"/>
                  <a:gd name="connsiteX2686" fmla="*/ 2723190 w 2840893"/>
                  <a:gd name="connsiteY2686" fmla="*/ 1069018 h 1744789"/>
                  <a:gd name="connsiteX2687" fmla="*/ 2722048 w 2840893"/>
                  <a:gd name="connsiteY2687" fmla="*/ 1069370 h 1744789"/>
                  <a:gd name="connsiteX2688" fmla="*/ 2727407 w 2840893"/>
                  <a:gd name="connsiteY2688" fmla="*/ 1091157 h 1744789"/>
                  <a:gd name="connsiteX2689" fmla="*/ 2727495 w 2840893"/>
                  <a:gd name="connsiteY2689" fmla="*/ 1090982 h 1744789"/>
                  <a:gd name="connsiteX2690" fmla="*/ 2738125 w 2840893"/>
                  <a:gd name="connsiteY2690" fmla="*/ 1099767 h 1744789"/>
                  <a:gd name="connsiteX2691" fmla="*/ 2749458 w 2840893"/>
                  <a:gd name="connsiteY2691" fmla="*/ 1109343 h 1744789"/>
                  <a:gd name="connsiteX2692" fmla="*/ 2734699 w 2840893"/>
                  <a:gd name="connsiteY2692" fmla="*/ 1111276 h 1744789"/>
                  <a:gd name="connsiteX2693" fmla="*/ 2732766 w 2840893"/>
                  <a:gd name="connsiteY2693" fmla="*/ 1111451 h 1744789"/>
                  <a:gd name="connsiteX2694" fmla="*/ 2732766 w 2840893"/>
                  <a:gd name="connsiteY2694" fmla="*/ 1111451 h 1744789"/>
                  <a:gd name="connsiteX2695" fmla="*/ 2733030 w 2840893"/>
                  <a:gd name="connsiteY2695" fmla="*/ 1113121 h 1744789"/>
                  <a:gd name="connsiteX2696" fmla="*/ 2737598 w 2840893"/>
                  <a:gd name="connsiteY2696" fmla="*/ 1130164 h 1744789"/>
                  <a:gd name="connsiteX2697" fmla="*/ 2744187 w 2840893"/>
                  <a:gd name="connsiteY2697" fmla="*/ 1151513 h 1744789"/>
                  <a:gd name="connsiteX2698" fmla="*/ 2747614 w 2840893"/>
                  <a:gd name="connsiteY2698" fmla="*/ 1164954 h 1744789"/>
                  <a:gd name="connsiteX2699" fmla="*/ 2750337 w 2840893"/>
                  <a:gd name="connsiteY2699" fmla="*/ 1175233 h 1744789"/>
                  <a:gd name="connsiteX2700" fmla="*/ 2755960 w 2840893"/>
                  <a:gd name="connsiteY2700" fmla="*/ 1188938 h 1744789"/>
                  <a:gd name="connsiteX2701" fmla="*/ 2759474 w 2840893"/>
                  <a:gd name="connsiteY2701" fmla="*/ 1196670 h 1744789"/>
                  <a:gd name="connsiteX2702" fmla="*/ 2765711 w 2840893"/>
                  <a:gd name="connsiteY2702" fmla="*/ 1197372 h 1744789"/>
                  <a:gd name="connsiteX2703" fmla="*/ 2777484 w 2840893"/>
                  <a:gd name="connsiteY2703" fmla="*/ 1203259 h 1744789"/>
                  <a:gd name="connsiteX2704" fmla="*/ 2758507 w 2840893"/>
                  <a:gd name="connsiteY2704" fmla="*/ 1212747 h 1744789"/>
                  <a:gd name="connsiteX2705" fmla="*/ 2764569 w 2840893"/>
                  <a:gd name="connsiteY2705" fmla="*/ 1223553 h 1744789"/>
                  <a:gd name="connsiteX2706" fmla="*/ 2771861 w 2840893"/>
                  <a:gd name="connsiteY2706" fmla="*/ 1241387 h 1744789"/>
                  <a:gd name="connsiteX2707" fmla="*/ 2769753 w 2840893"/>
                  <a:gd name="connsiteY2707" fmla="*/ 1245868 h 1744789"/>
                  <a:gd name="connsiteX2708" fmla="*/ 2769577 w 2840893"/>
                  <a:gd name="connsiteY2708" fmla="*/ 1246043 h 1744789"/>
                  <a:gd name="connsiteX2709" fmla="*/ 2765887 w 2840893"/>
                  <a:gd name="connsiteY2709" fmla="*/ 1251842 h 1744789"/>
                  <a:gd name="connsiteX2710" fmla="*/ 2766502 w 2840893"/>
                  <a:gd name="connsiteY2710" fmla="*/ 1255092 h 1744789"/>
                  <a:gd name="connsiteX2711" fmla="*/ 2769313 w 2840893"/>
                  <a:gd name="connsiteY2711" fmla="*/ 1265811 h 1744789"/>
                  <a:gd name="connsiteX2712" fmla="*/ 2773003 w 2840893"/>
                  <a:gd name="connsiteY2712" fmla="*/ 1286017 h 1744789"/>
                  <a:gd name="connsiteX2713" fmla="*/ 2776166 w 2840893"/>
                  <a:gd name="connsiteY2713" fmla="*/ 1284875 h 1744789"/>
                  <a:gd name="connsiteX2714" fmla="*/ 2783019 w 2840893"/>
                  <a:gd name="connsiteY2714" fmla="*/ 1285314 h 1744789"/>
                  <a:gd name="connsiteX2715" fmla="*/ 2786533 w 2840893"/>
                  <a:gd name="connsiteY2715" fmla="*/ 1291288 h 1744789"/>
                  <a:gd name="connsiteX2716" fmla="*/ 2788114 w 2840893"/>
                  <a:gd name="connsiteY2716" fmla="*/ 1305257 h 1744789"/>
                  <a:gd name="connsiteX2717" fmla="*/ 2773706 w 2840893"/>
                  <a:gd name="connsiteY2717" fmla="*/ 1295681 h 1744789"/>
                  <a:gd name="connsiteX2718" fmla="*/ 2775815 w 2840893"/>
                  <a:gd name="connsiteY2718" fmla="*/ 1302709 h 1744789"/>
                  <a:gd name="connsiteX2719" fmla="*/ 2781964 w 2840893"/>
                  <a:gd name="connsiteY2719" fmla="*/ 1307014 h 1744789"/>
                  <a:gd name="connsiteX2720" fmla="*/ 2784161 w 2840893"/>
                  <a:gd name="connsiteY2720" fmla="*/ 1313339 h 1744789"/>
                  <a:gd name="connsiteX2721" fmla="*/ 2784776 w 2840893"/>
                  <a:gd name="connsiteY2721" fmla="*/ 1315184 h 1744789"/>
                  <a:gd name="connsiteX2722" fmla="*/ 2787323 w 2840893"/>
                  <a:gd name="connsiteY2722" fmla="*/ 1323003 h 1744789"/>
                  <a:gd name="connsiteX2723" fmla="*/ 2779241 w 2840893"/>
                  <a:gd name="connsiteY2723" fmla="*/ 1323706 h 1744789"/>
                  <a:gd name="connsiteX2724" fmla="*/ 2779241 w 2840893"/>
                  <a:gd name="connsiteY2724" fmla="*/ 1323970 h 1744789"/>
                  <a:gd name="connsiteX2725" fmla="*/ 2779856 w 2840893"/>
                  <a:gd name="connsiteY2725" fmla="*/ 1323882 h 1744789"/>
                  <a:gd name="connsiteX2726" fmla="*/ 2790750 w 2840893"/>
                  <a:gd name="connsiteY2726" fmla="*/ 1324409 h 1744789"/>
                  <a:gd name="connsiteX2727" fmla="*/ 2799447 w 2840893"/>
                  <a:gd name="connsiteY2727" fmla="*/ 1326693 h 1744789"/>
                  <a:gd name="connsiteX2728" fmla="*/ 2794527 w 2840893"/>
                  <a:gd name="connsiteY2728" fmla="*/ 1334249 h 1744789"/>
                  <a:gd name="connsiteX2729" fmla="*/ 2794176 w 2840893"/>
                  <a:gd name="connsiteY2729" fmla="*/ 1334864 h 1744789"/>
                  <a:gd name="connsiteX2730" fmla="*/ 2787499 w 2840893"/>
                  <a:gd name="connsiteY2730" fmla="*/ 1340486 h 1744789"/>
                  <a:gd name="connsiteX2731" fmla="*/ 2786972 w 2840893"/>
                  <a:gd name="connsiteY2731" fmla="*/ 1340574 h 1744789"/>
                  <a:gd name="connsiteX2732" fmla="*/ 2779856 w 2840893"/>
                  <a:gd name="connsiteY2732" fmla="*/ 1340047 h 1744789"/>
                  <a:gd name="connsiteX2733" fmla="*/ 2784688 w 2840893"/>
                  <a:gd name="connsiteY2733" fmla="*/ 1350853 h 1744789"/>
                  <a:gd name="connsiteX2734" fmla="*/ 2788026 w 2840893"/>
                  <a:gd name="connsiteY2734" fmla="*/ 1356300 h 1744789"/>
                  <a:gd name="connsiteX2735" fmla="*/ 2788466 w 2840893"/>
                  <a:gd name="connsiteY2735" fmla="*/ 1357354 h 1744789"/>
                  <a:gd name="connsiteX2736" fmla="*/ 2795494 w 2840893"/>
                  <a:gd name="connsiteY2736" fmla="*/ 1371850 h 1744789"/>
                  <a:gd name="connsiteX2737" fmla="*/ 2785566 w 2840893"/>
                  <a:gd name="connsiteY2737" fmla="*/ 1368248 h 1744789"/>
                  <a:gd name="connsiteX2738" fmla="*/ 2786181 w 2840893"/>
                  <a:gd name="connsiteY2738" fmla="*/ 1381690 h 1744789"/>
                  <a:gd name="connsiteX2739" fmla="*/ 2785654 w 2840893"/>
                  <a:gd name="connsiteY2739" fmla="*/ 1393286 h 1744789"/>
                  <a:gd name="connsiteX2740" fmla="*/ 2785303 w 2840893"/>
                  <a:gd name="connsiteY2740" fmla="*/ 1409012 h 1744789"/>
                  <a:gd name="connsiteX2741" fmla="*/ 2787850 w 2840893"/>
                  <a:gd name="connsiteY2741" fmla="*/ 1423332 h 1744789"/>
                  <a:gd name="connsiteX2742" fmla="*/ 2788729 w 2840893"/>
                  <a:gd name="connsiteY2742" fmla="*/ 1423684 h 1744789"/>
                  <a:gd name="connsiteX2743" fmla="*/ 2798042 w 2840893"/>
                  <a:gd name="connsiteY2743" fmla="*/ 1433611 h 1744789"/>
                  <a:gd name="connsiteX2744" fmla="*/ 2795055 w 2840893"/>
                  <a:gd name="connsiteY2744" fmla="*/ 1441167 h 1744789"/>
                  <a:gd name="connsiteX2745" fmla="*/ 2803752 w 2840893"/>
                  <a:gd name="connsiteY2745" fmla="*/ 1448371 h 1744789"/>
                  <a:gd name="connsiteX2746" fmla="*/ 2815173 w 2840893"/>
                  <a:gd name="connsiteY2746" fmla="*/ 1457947 h 1744789"/>
                  <a:gd name="connsiteX2747" fmla="*/ 2800414 w 2840893"/>
                  <a:gd name="connsiteY2747" fmla="*/ 1459880 h 1744789"/>
                  <a:gd name="connsiteX2748" fmla="*/ 2790310 w 2840893"/>
                  <a:gd name="connsiteY2748" fmla="*/ 1456892 h 1744789"/>
                  <a:gd name="connsiteX2749" fmla="*/ 2790310 w 2840893"/>
                  <a:gd name="connsiteY2749" fmla="*/ 1460055 h 1744789"/>
                  <a:gd name="connsiteX2750" fmla="*/ 2794352 w 2840893"/>
                  <a:gd name="connsiteY2750" fmla="*/ 1470422 h 1744789"/>
                  <a:gd name="connsiteX2751" fmla="*/ 2796285 w 2840893"/>
                  <a:gd name="connsiteY2751" fmla="*/ 1473058 h 1744789"/>
                  <a:gd name="connsiteX2752" fmla="*/ 2796724 w 2840893"/>
                  <a:gd name="connsiteY2752" fmla="*/ 1473760 h 1744789"/>
                  <a:gd name="connsiteX2753" fmla="*/ 2802083 w 2840893"/>
                  <a:gd name="connsiteY2753" fmla="*/ 1481667 h 1744789"/>
                  <a:gd name="connsiteX2754" fmla="*/ 2792682 w 2840893"/>
                  <a:gd name="connsiteY2754" fmla="*/ 1483776 h 1744789"/>
                  <a:gd name="connsiteX2755" fmla="*/ 2792682 w 2840893"/>
                  <a:gd name="connsiteY2755" fmla="*/ 1483776 h 1744789"/>
                  <a:gd name="connsiteX2756" fmla="*/ 2792595 w 2840893"/>
                  <a:gd name="connsiteY2756" fmla="*/ 1504685 h 1744789"/>
                  <a:gd name="connsiteX2757" fmla="*/ 2790574 w 2840893"/>
                  <a:gd name="connsiteY2757" fmla="*/ 1519972 h 1744789"/>
                  <a:gd name="connsiteX2758" fmla="*/ 2791980 w 2840893"/>
                  <a:gd name="connsiteY2758" fmla="*/ 1533852 h 1744789"/>
                  <a:gd name="connsiteX2759" fmla="*/ 2792507 w 2840893"/>
                  <a:gd name="connsiteY2759" fmla="*/ 1537279 h 1744789"/>
                  <a:gd name="connsiteX2760" fmla="*/ 2815349 w 2840893"/>
                  <a:gd name="connsiteY2760" fmla="*/ 1551423 h 1744789"/>
                  <a:gd name="connsiteX2761" fmla="*/ 2791101 w 2840893"/>
                  <a:gd name="connsiteY2761" fmla="*/ 1549490 h 1744789"/>
                  <a:gd name="connsiteX2762" fmla="*/ 2792243 w 2840893"/>
                  <a:gd name="connsiteY2762" fmla="*/ 1576901 h 1744789"/>
                  <a:gd name="connsiteX2763" fmla="*/ 2789608 w 2840893"/>
                  <a:gd name="connsiteY2763" fmla="*/ 1590255 h 1744789"/>
                  <a:gd name="connsiteX2764" fmla="*/ 2789432 w 2840893"/>
                  <a:gd name="connsiteY2764" fmla="*/ 1596404 h 1744789"/>
                  <a:gd name="connsiteX2765" fmla="*/ 2789520 w 2840893"/>
                  <a:gd name="connsiteY2765" fmla="*/ 1610812 h 1744789"/>
                  <a:gd name="connsiteX2766" fmla="*/ 2790486 w 2840893"/>
                  <a:gd name="connsiteY2766" fmla="*/ 1634445 h 1744789"/>
                  <a:gd name="connsiteX2767" fmla="*/ 2790398 w 2840893"/>
                  <a:gd name="connsiteY2767" fmla="*/ 1644197 h 1744789"/>
                  <a:gd name="connsiteX2768" fmla="*/ 2790310 w 2840893"/>
                  <a:gd name="connsiteY2768" fmla="*/ 1644372 h 1744789"/>
                  <a:gd name="connsiteX2769" fmla="*/ 2790135 w 2840893"/>
                  <a:gd name="connsiteY2769" fmla="*/ 1644812 h 1744789"/>
                  <a:gd name="connsiteX2770" fmla="*/ 2782667 w 2840893"/>
                  <a:gd name="connsiteY2770" fmla="*/ 1670377 h 1744789"/>
                  <a:gd name="connsiteX2771" fmla="*/ 2782579 w 2840893"/>
                  <a:gd name="connsiteY2771" fmla="*/ 1683467 h 1744789"/>
                  <a:gd name="connsiteX2772" fmla="*/ 2781086 w 2840893"/>
                  <a:gd name="connsiteY2772" fmla="*/ 1697963 h 1744789"/>
                  <a:gd name="connsiteX2773" fmla="*/ 2780032 w 2840893"/>
                  <a:gd name="connsiteY2773" fmla="*/ 1700335 h 1744789"/>
                  <a:gd name="connsiteX2774" fmla="*/ 2780295 w 2840893"/>
                  <a:gd name="connsiteY2774" fmla="*/ 1704289 h 1744789"/>
                  <a:gd name="connsiteX2775" fmla="*/ 2778450 w 2840893"/>
                  <a:gd name="connsiteY2775" fmla="*/ 1716588 h 1744789"/>
                  <a:gd name="connsiteX2776" fmla="*/ 2778450 w 2840893"/>
                  <a:gd name="connsiteY2776" fmla="*/ 1725286 h 1744789"/>
                  <a:gd name="connsiteX2777" fmla="*/ 2779856 w 2840893"/>
                  <a:gd name="connsiteY2777" fmla="*/ 1730557 h 1744789"/>
                  <a:gd name="connsiteX2778" fmla="*/ 2780647 w 2840893"/>
                  <a:gd name="connsiteY2778" fmla="*/ 1730469 h 1744789"/>
                  <a:gd name="connsiteX2779" fmla="*/ 19490 w 2840893"/>
                  <a:gd name="connsiteY2779" fmla="*/ 1667566 h 1744789"/>
                  <a:gd name="connsiteX2780" fmla="*/ 19490 w 2840893"/>
                  <a:gd name="connsiteY2780" fmla="*/ 1667566 h 1744789"/>
                  <a:gd name="connsiteX2781" fmla="*/ 19490 w 2840893"/>
                  <a:gd name="connsiteY2781" fmla="*/ 1667566 h 1744789"/>
                  <a:gd name="connsiteX2782" fmla="*/ 26782 w 2840893"/>
                  <a:gd name="connsiteY2782" fmla="*/ 1580942 h 1744789"/>
                  <a:gd name="connsiteX2783" fmla="*/ 26782 w 2840893"/>
                  <a:gd name="connsiteY2783" fmla="*/ 1580942 h 1744789"/>
                  <a:gd name="connsiteX2784" fmla="*/ 26782 w 2840893"/>
                  <a:gd name="connsiteY2784" fmla="*/ 1580942 h 1744789"/>
                  <a:gd name="connsiteX2785" fmla="*/ 2828088 w 2840893"/>
                  <a:gd name="connsiteY2785" fmla="*/ 1516545 h 1744789"/>
                  <a:gd name="connsiteX2786" fmla="*/ 2828088 w 2840893"/>
                  <a:gd name="connsiteY2786" fmla="*/ 1516545 h 1744789"/>
                  <a:gd name="connsiteX2787" fmla="*/ 2828088 w 2840893"/>
                  <a:gd name="connsiteY2787" fmla="*/ 1516545 h 1744789"/>
                  <a:gd name="connsiteX2788" fmla="*/ 41981 w 2840893"/>
                  <a:gd name="connsiteY2788" fmla="*/ 1451182 h 1744789"/>
                  <a:gd name="connsiteX2789" fmla="*/ 44704 w 2840893"/>
                  <a:gd name="connsiteY2789" fmla="*/ 1452412 h 1744789"/>
                  <a:gd name="connsiteX2790" fmla="*/ 48394 w 2840893"/>
                  <a:gd name="connsiteY2790" fmla="*/ 1450391 h 1744789"/>
                  <a:gd name="connsiteX2791" fmla="*/ 46022 w 2840893"/>
                  <a:gd name="connsiteY2791" fmla="*/ 1451182 h 1744789"/>
                  <a:gd name="connsiteX2792" fmla="*/ 41981 w 2840893"/>
                  <a:gd name="connsiteY2792" fmla="*/ 1451182 h 1744789"/>
                  <a:gd name="connsiteX2793" fmla="*/ 2799974 w 2840893"/>
                  <a:gd name="connsiteY2793" fmla="*/ 1450831 h 1744789"/>
                  <a:gd name="connsiteX2794" fmla="*/ 2801468 w 2840893"/>
                  <a:gd name="connsiteY2794" fmla="*/ 1451533 h 1744789"/>
                  <a:gd name="connsiteX2795" fmla="*/ 2799623 w 2840893"/>
                  <a:gd name="connsiteY2795" fmla="*/ 1446174 h 1744789"/>
                  <a:gd name="connsiteX2796" fmla="*/ 2799359 w 2840893"/>
                  <a:gd name="connsiteY2796" fmla="*/ 1446087 h 1744789"/>
                  <a:gd name="connsiteX2797" fmla="*/ 2799974 w 2840893"/>
                  <a:gd name="connsiteY2797" fmla="*/ 1450831 h 1744789"/>
                  <a:gd name="connsiteX2798" fmla="*/ 2799535 w 2840893"/>
                  <a:gd name="connsiteY2798" fmla="*/ 1445999 h 1744789"/>
                  <a:gd name="connsiteX2799" fmla="*/ 2799535 w 2840893"/>
                  <a:gd name="connsiteY2799" fmla="*/ 1445999 h 1744789"/>
                  <a:gd name="connsiteX2800" fmla="*/ 2799535 w 2840893"/>
                  <a:gd name="connsiteY2800" fmla="*/ 1445999 h 1744789"/>
                  <a:gd name="connsiteX2801" fmla="*/ 2790662 w 2840893"/>
                  <a:gd name="connsiteY2801" fmla="*/ 1443275 h 1744789"/>
                  <a:gd name="connsiteX2802" fmla="*/ 2790750 w 2840893"/>
                  <a:gd name="connsiteY2802" fmla="*/ 1444593 h 1744789"/>
                  <a:gd name="connsiteX2803" fmla="*/ 2791541 w 2840893"/>
                  <a:gd name="connsiteY2803" fmla="*/ 1443012 h 1744789"/>
                  <a:gd name="connsiteX2804" fmla="*/ 2790662 w 2840893"/>
                  <a:gd name="connsiteY2804" fmla="*/ 1443275 h 1744789"/>
                  <a:gd name="connsiteX2805" fmla="*/ 2817369 w 2840893"/>
                  <a:gd name="connsiteY2805" fmla="*/ 1364119 h 1744789"/>
                  <a:gd name="connsiteX2806" fmla="*/ 2817369 w 2840893"/>
                  <a:gd name="connsiteY2806" fmla="*/ 1364119 h 1744789"/>
                  <a:gd name="connsiteX2807" fmla="*/ 2817369 w 2840893"/>
                  <a:gd name="connsiteY2807" fmla="*/ 1364119 h 1744789"/>
                  <a:gd name="connsiteX2808" fmla="*/ 2829230 w 2840893"/>
                  <a:gd name="connsiteY2808" fmla="*/ 1358672 h 1744789"/>
                  <a:gd name="connsiteX2809" fmla="*/ 2829230 w 2840893"/>
                  <a:gd name="connsiteY2809" fmla="*/ 1358672 h 1744789"/>
                  <a:gd name="connsiteX2810" fmla="*/ 2829230 w 2840893"/>
                  <a:gd name="connsiteY2810" fmla="*/ 1358672 h 1744789"/>
                  <a:gd name="connsiteX2811" fmla="*/ 52435 w 2840893"/>
                  <a:gd name="connsiteY2811" fmla="*/ 1323003 h 1744789"/>
                  <a:gd name="connsiteX2812" fmla="*/ 57795 w 2840893"/>
                  <a:gd name="connsiteY2812" fmla="*/ 1326605 h 1744789"/>
                  <a:gd name="connsiteX2813" fmla="*/ 57795 w 2840893"/>
                  <a:gd name="connsiteY2813" fmla="*/ 1330647 h 1744789"/>
                  <a:gd name="connsiteX2814" fmla="*/ 59024 w 2840893"/>
                  <a:gd name="connsiteY2814" fmla="*/ 1327923 h 1744789"/>
                  <a:gd name="connsiteX2815" fmla="*/ 53490 w 2840893"/>
                  <a:gd name="connsiteY2815" fmla="*/ 1322564 h 1744789"/>
                  <a:gd name="connsiteX2816" fmla="*/ 52435 w 2840893"/>
                  <a:gd name="connsiteY2816" fmla="*/ 1323003 h 1744789"/>
                  <a:gd name="connsiteX2817" fmla="*/ 2785478 w 2840893"/>
                  <a:gd name="connsiteY2817" fmla="*/ 1326957 h 1744789"/>
                  <a:gd name="connsiteX2818" fmla="*/ 2787148 w 2840893"/>
                  <a:gd name="connsiteY2818" fmla="*/ 1328011 h 1744789"/>
                  <a:gd name="connsiteX2819" fmla="*/ 2785478 w 2840893"/>
                  <a:gd name="connsiteY2819" fmla="*/ 1326957 h 1744789"/>
                  <a:gd name="connsiteX2820" fmla="*/ 2786621 w 2840893"/>
                  <a:gd name="connsiteY2820" fmla="*/ 1326517 h 1744789"/>
                  <a:gd name="connsiteX2821" fmla="*/ 2786533 w 2840893"/>
                  <a:gd name="connsiteY2821" fmla="*/ 1326517 h 1744789"/>
                  <a:gd name="connsiteX2822" fmla="*/ 2786621 w 2840893"/>
                  <a:gd name="connsiteY2822" fmla="*/ 1326517 h 1744789"/>
                  <a:gd name="connsiteX2823" fmla="*/ 52260 w 2840893"/>
                  <a:gd name="connsiteY2823" fmla="*/ 1323179 h 1744789"/>
                  <a:gd name="connsiteX2824" fmla="*/ 52260 w 2840893"/>
                  <a:gd name="connsiteY2824" fmla="*/ 1323179 h 1744789"/>
                  <a:gd name="connsiteX2825" fmla="*/ 52260 w 2840893"/>
                  <a:gd name="connsiteY2825" fmla="*/ 1323179 h 1744789"/>
                  <a:gd name="connsiteX2826" fmla="*/ 2779680 w 2840893"/>
                  <a:gd name="connsiteY2826" fmla="*/ 1291112 h 1744789"/>
                  <a:gd name="connsiteX2827" fmla="*/ 2774321 w 2840893"/>
                  <a:gd name="connsiteY2827" fmla="*/ 1291727 h 1744789"/>
                  <a:gd name="connsiteX2828" fmla="*/ 2777045 w 2840893"/>
                  <a:gd name="connsiteY2828" fmla="*/ 1295505 h 1744789"/>
                  <a:gd name="connsiteX2829" fmla="*/ 2781613 w 2840893"/>
                  <a:gd name="connsiteY2829" fmla="*/ 1296120 h 1744789"/>
                  <a:gd name="connsiteX2830" fmla="*/ 2779680 w 2840893"/>
                  <a:gd name="connsiteY2830" fmla="*/ 1291112 h 1744789"/>
                  <a:gd name="connsiteX2831" fmla="*/ 2797339 w 2840893"/>
                  <a:gd name="connsiteY2831" fmla="*/ 1213098 h 1744789"/>
                  <a:gd name="connsiteX2832" fmla="*/ 2797251 w 2840893"/>
                  <a:gd name="connsiteY2832" fmla="*/ 1213186 h 1744789"/>
                  <a:gd name="connsiteX2833" fmla="*/ 2797339 w 2840893"/>
                  <a:gd name="connsiteY2833" fmla="*/ 1213098 h 1744789"/>
                  <a:gd name="connsiteX2834" fmla="*/ 2760616 w 2840893"/>
                  <a:gd name="connsiteY2834" fmla="*/ 1208003 h 1744789"/>
                  <a:gd name="connsiteX2835" fmla="*/ 2764394 w 2840893"/>
                  <a:gd name="connsiteY2835" fmla="*/ 1208003 h 1744789"/>
                  <a:gd name="connsiteX2836" fmla="*/ 2767029 w 2840893"/>
                  <a:gd name="connsiteY2836" fmla="*/ 1205894 h 1744789"/>
                  <a:gd name="connsiteX2837" fmla="*/ 2762549 w 2840893"/>
                  <a:gd name="connsiteY2837" fmla="*/ 1204137 h 1744789"/>
                  <a:gd name="connsiteX2838" fmla="*/ 2760616 w 2840893"/>
                  <a:gd name="connsiteY2838" fmla="*/ 1208003 h 1744789"/>
                  <a:gd name="connsiteX2839" fmla="*/ 72027 w 2840893"/>
                  <a:gd name="connsiteY2839" fmla="*/ 1202029 h 1744789"/>
                  <a:gd name="connsiteX2840" fmla="*/ 75892 w 2840893"/>
                  <a:gd name="connsiteY2840" fmla="*/ 1204752 h 1744789"/>
                  <a:gd name="connsiteX2841" fmla="*/ 76156 w 2840893"/>
                  <a:gd name="connsiteY2841" fmla="*/ 1198866 h 1744789"/>
                  <a:gd name="connsiteX2842" fmla="*/ 75190 w 2840893"/>
                  <a:gd name="connsiteY2842" fmla="*/ 1195440 h 1744789"/>
                  <a:gd name="connsiteX2843" fmla="*/ 72027 w 2840893"/>
                  <a:gd name="connsiteY2843" fmla="*/ 1202029 h 1744789"/>
                  <a:gd name="connsiteX2844" fmla="*/ 72027 w 2840893"/>
                  <a:gd name="connsiteY2844" fmla="*/ 1202292 h 1744789"/>
                  <a:gd name="connsiteX2845" fmla="*/ 72027 w 2840893"/>
                  <a:gd name="connsiteY2845" fmla="*/ 1202292 h 1744789"/>
                  <a:gd name="connsiteX2846" fmla="*/ 72027 w 2840893"/>
                  <a:gd name="connsiteY2846" fmla="*/ 1202292 h 1744789"/>
                  <a:gd name="connsiteX2847" fmla="*/ 2791189 w 2840893"/>
                  <a:gd name="connsiteY2847" fmla="*/ 1158893 h 1744789"/>
                  <a:gd name="connsiteX2848" fmla="*/ 2791189 w 2840893"/>
                  <a:gd name="connsiteY2848" fmla="*/ 1158893 h 1744789"/>
                  <a:gd name="connsiteX2849" fmla="*/ 2791189 w 2840893"/>
                  <a:gd name="connsiteY2849" fmla="*/ 1158893 h 1744789"/>
                  <a:gd name="connsiteX2850" fmla="*/ 2734436 w 2840893"/>
                  <a:gd name="connsiteY2850" fmla="*/ 1102139 h 1744789"/>
                  <a:gd name="connsiteX2851" fmla="*/ 2735929 w 2840893"/>
                  <a:gd name="connsiteY2851" fmla="*/ 1102842 h 1744789"/>
                  <a:gd name="connsiteX2852" fmla="*/ 2734084 w 2840893"/>
                  <a:gd name="connsiteY2852" fmla="*/ 1097483 h 1744789"/>
                  <a:gd name="connsiteX2853" fmla="*/ 2733820 w 2840893"/>
                  <a:gd name="connsiteY2853" fmla="*/ 1097395 h 1744789"/>
                  <a:gd name="connsiteX2854" fmla="*/ 2734436 w 2840893"/>
                  <a:gd name="connsiteY2854" fmla="*/ 1102139 h 1744789"/>
                  <a:gd name="connsiteX2855" fmla="*/ 2733908 w 2840893"/>
                  <a:gd name="connsiteY2855" fmla="*/ 1097307 h 1744789"/>
                  <a:gd name="connsiteX2856" fmla="*/ 2733908 w 2840893"/>
                  <a:gd name="connsiteY2856" fmla="*/ 1097307 h 1744789"/>
                  <a:gd name="connsiteX2857" fmla="*/ 2733908 w 2840893"/>
                  <a:gd name="connsiteY2857" fmla="*/ 1097307 h 1744789"/>
                  <a:gd name="connsiteX2858" fmla="*/ 2722136 w 2840893"/>
                  <a:gd name="connsiteY2858" fmla="*/ 1055577 h 1744789"/>
                  <a:gd name="connsiteX2859" fmla="*/ 2722224 w 2840893"/>
                  <a:gd name="connsiteY2859" fmla="*/ 1060496 h 1744789"/>
                  <a:gd name="connsiteX2860" fmla="*/ 2726529 w 2840893"/>
                  <a:gd name="connsiteY2860" fmla="*/ 1060057 h 1744789"/>
                  <a:gd name="connsiteX2861" fmla="*/ 2723805 w 2840893"/>
                  <a:gd name="connsiteY2861" fmla="*/ 1056279 h 1744789"/>
                  <a:gd name="connsiteX2862" fmla="*/ 2722136 w 2840893"/>
                  <a:gd name="connsiteY2862" fmla="*/ 1055577 h 1744789"/>
                  <a:gd name="connsiteX2863" fmla="*/ 2668721 w 2840893"/>
                  <a:gd name="connsiteY2863" fmla="*/ 908949 h 1744789"/>
                  <a:gd name="connsiteX2864" fmla="*/ 2667930 w 2840893"/>
                  <a:gd name="connsiteY2864" fmla="*/ 912023 h 1744789"/>
                  <a:gd name="connsiteX2865" fmla="*/ 2670654 w 2840893"/>
                  <a:gd name="connsiteY2865" fmla="*/ 909476 h 1744789"/>
                  <a:gd name="connsiteX2866" fmla="*/ 2668721 w 2840893"/>
                  <a:gd name="connsiteY2866" fmla="*/ 908949 h 1744789"/>
                  <a:gd name="connsiteX2867" fmla="*/ 168227 w 2840893"/>
                  <a:gd name="connsiteY2867" fmla="*/ 901130 h 1744789"/>
                  <a:gd name="connsiteX2868" fmla="*/ 168139 w 2840893"/>
                  <a:gd name="connsiteY2868" fmla="*/ 901393 h 1744789"/>
                  <a:gd name="connsiteX2869" fmla="*/ 172883 w 2840893"/>
                  <a:gd name="connsiteY2869" fmla="*/ 900778 h 1744789"/>
                  <a:gd name="connsiteX2870" fmla="*/ 173586 w 2840893"/>
                  <a:gd name="connsiteY2870" fmla="*/ 899285 h 1744789"/>
                  <a:gd name="connsiteX2871" fmla="*/ 168227 w 2840893"/>
                  <a:gd name="connsiteY2871" fmla="*/ 901130 h 1744789"/>
                  <a:gd name="connsiteX2872" fmla="*/ 168051 w 2840893"/>
                  <a:gd name="connsiteY2872" fmla="*/ 901305 h 1744789"/>
                  <a:gd name="connsiteX2873" fmla="*/ 168051 w 2840893"/>
                  <a:gd name="connsiteY2873" fmla="*/ 901305 h 1744789"/>
                  <a:gd name="connsiteX2874" fmla="*/ 168051 w 2840893"/>
                  <a:gd name="connsiteY2874" fmla="*/ 901305 h 1744789"/>
                  <a:gd name="connsiteX2875" fmla="*/ 2621543 w 2840893"/>
                  <a:gd name="connsiteY2875" fmla="*/ 778661 h 1744789"/>
                  <a:gd name="connsiteX2876" fmla="*/ 2626902 w 2840893"/>
                  <a:gd name="connsiteY2876" fmla="*/ 776816 h 1744789"/>
                  <a:gd name="connsiteX2877" fmla="*/ 2626990 w 2840893"/>
                  <a:gd name="connsiteY2877" fmla="*/ 776553 h 1744789"/>
                  <a:gd name="connsiteX2878" fmla="*/ 2622246 w 2840893"/>
                  <a:gd name="connsiteY2878" fmla="*/ 777168 h 1744789"/>
                  <a:gd name="connsiteX2879" fmla="*/ 2621543 w 2840893"/>
                  <a:gd name="connsiteY2879" fmla="*/ 778661 h 1744789"/>
                  <a:gd name="connsiteX2880" fmla="*/ 253445 w 2840893"/>
                  <a:gd name="connsiteY2880" fmla="*/ 673676 h 1744789"/>
                  <a:gd name="connsiteX2881" fmla="*/ 253445 w 2840893"/>
                  <a:gd name="connsiteY2881" fmla="*/ 673676 h 1744789"/>
                  <a:gd name="connsiteX2882" fmla="*/ 253445 w 2840893"/>
                  <a:gd name="connsiteY2882" fmla="*/ 673676 h 1744789"/>
                  <a:gd name="connsiteX2883" fmla="*/ 2516997 w 2840893"/>
                  <a:gd name="connsiteY2883" fmla="*/ 653821 h 1744789"/>
                  <a:gd name="connsiteX2884" fmla="*/ 2516997 w 2840893"/>
                  <a:gd name="connsiteY2884" fmla="*/ 653821 h 1744789"/>
                  <a:gd name="connsiteX2885" fmla="*/ 2517612 w 2840893"/>
                  <a:gd name="connsiteY2885" fmla="*/ 654436 h 1744789"/>
                  <a:gd name="connsiteX2886" fmla="*/ 2520599 w 2840893"/>
                  <a:gd name="connsiteY2886" fmla="*/ 657335 h 1744789"/>
                  <a:gd name="connsiteX2887" fmla="*/ 2521390 w 2840893"/>
                  <a:gd name="connsiteY2887" fmla="*/ 656281 h 1744789"/>
                  <a:gd name="connsiteX2888" fmla="*/ 2522005 w 2840893"/>
                  <a:gd name="connsiteY2888" fmla="*/ 651713 h 1744789"/>
                  <a:gd name="connsiteX2889" fmla="*/ 2517085 w 2840893"/>
                  <a:gd name="connsiteY2889" fmla="*/ 653558 h 1744789"/>
                  <a:gd name="connsiteX2890" fmla="*/ 2516997 w 2840893"/>
                  <a:gd name="connsiteY2890" fmla="*/ 653821 h 1744789"/>
                  <a:gd name="connsiteX2891" fmla="*/ 350787 w 2840893"/>
                  <a:gd name="connsiteY2891" fmla="*/ 613672 h 1744789"/>
                  <a:gd name="connsiteX2892" fmla="*/ 350787 w 2840893"/>
                  <a:gd name="connsiteY2892" fmla="*/ 613672 h 1744789"/>
                  <a:gd name="connsiteX2893" fmla="*/ 350787 w 2840893"/>
                  <a:gd name="connsiteY2893" fmla="*/ 613672 h 1744789"/>
                  <a:gd name="connsiteX2894" fmla="*/ 409122 w 2840893"/>
                  <a:gd name="connsiteY2894" fmla="*/ 537678 h 1744789"/>
                  <a:gd name="connsiteX2895" fmla="*/ 409122 w 2840893"/>
                  <a:gd name="connsiteY2895" fmla="*/ 537678 h 1744789"/>
                  <a:gd name="connsiteX2896" fmla="*/ 409122 w 2840893"/>
                  <a:gd name="connsiteY2896" fmla="*/ 537678 h 1744789"/>
                  <a:gd name="connsiteX2897" fmla="*/ 2465866 w 2840893"/>
                  <a:gd name="connsiteY2897" fmla="*/ 515803 h 1744789"/>
                  <a:gd name="connsiteX2898" fmla="*/ 2465866 w 2840893"/>
                  <a:gd name="connsiteY2898" fmla="*/ 515803 h 1744789"/>
                  <a:gd name="connsiteX2899" fmla="*/ 2465866 w 2840893"/>
                  <a:gd name="connsiteY2899" fmla="*/ 515803 h 1744789"/>
                  <a:gd name="connsiteX2900" fmla="*/ 2386447 w 2840893"/>
                  <a:gd name="connsiteY2900" fmla="*/ 488568 h 1744789"/>
                  <a:gd name="connsiteX2901" fmla="*/ 2386535 w 2840893"/>
                  <a:gd name="connsiteY2901" fmla="*/ 490150 h 1744789"/>
                  <a:gd name="connsiteX2902" fmla="*/ 2386535 w 2840893"/>
                  <a:gd name="connsiteY2902" fmla="*/ 490852 h 1744789"/>
                  <a:gd name="connsiteX2903" fmla="*/ 2387237 w 2840893"/>
                  <a:gd name="connsiteY2903" fmla="*/ 488129 h 1744789"/>
                  <a:gd name="connsiteX2904" fmla="*/ 2386447 w 2840893"/>
                  <a:gd name="connsiteY2904" fmla="*/ 488568 h 1744789"/>
                  <a:gd name="connsiteX2905" fmla="*/ 2348142 w 2840893"/>
                  <a:gd name="connsiteY2905" fmla="*/ 453427 h 1744789"/>
                  <a:gd name="connsiteX2906" fmla="*/ 2348142 w 2840893"/>
                  <a:gd name="connsiteY2906" fmla="*/ 453427 h 1744789"/>
                  <a:gd name="connsiteX2907" fmla="*/ 2348142 w 2840893"/>
                  <a:gd name="connsiteY2907" fmla="*/ 453427 h 1744789"/>
                  <a:gd name="connsiteX2908" fmla="*/ 495746 w 2840893"/>
                  <a:gd name="connsiteY2908" fmla="*/ 441918 h 1744789"/>
                  <a:gd name="connsiteX2909" fmla="*/ 498205 w 2840893"/>
                  <a:gd name="connsiteY2909" fmla="*/ 443060 h 1744789"/>
                  <a:gd name="connsiteX2910" fmla="*/ 499523 w 2840893"/>
                  <a:gd name="connsiteY2910" fmla="*/ 440951 h 1744789"/>
                  <a:gd name="connsiteX2911" fmla="*/ 499611 w 2840893"/>
                  <a:gd name="connsiteY2911" fmla="*/ 440688 h 1744789"/>
                  <a:gd name="connsiteX2912" fmla="*/ 498030 w 2840893"/>
                  <a:gd name="connsiteY2912" fmla="*/ 441303 h 1744789"/>
                  <a:gd name="connsiteX2913" fmla="*/ 495746 w 2840893"/>
                  <a:gd name="connsiteY2913" fmla="*/ 441918 h 1744789"/>
                  <a:gd name="connsiteX2914" fmla="*/ 494867 w 2840893"/>
                  <a:gd name="connsiteY2914" fmla="*/ 428828 h 1744789"/>
                  <a:gd name="connsiteX2915" fmla="*/ 493286 w 2840893"/>
                  <a:gd name="connsiteY2915" fmla="*/ 429091 h 1744789"/>
                  <a:gd name="connsiteX2916" fmla="*/ 495131 w 2840893"/>
                  <a:gd name="connsiteY2916" fmla="*/ 434011 h 1744789"/>
                  <a:gd name="connsiteX2917" fmla="*/ 500490 w 2840893"/>
                  <a:gd name="connsiteY2917" fmla="*/ 433396 h 1744789"/>
                  <a:gd name="connsiteX2918" fmla="*/ 497766 w 2840893"/>
                  <a:gd name="connsiteY2918" fmla="*/ 429618 h 1744789"/>
                  <a:gd name="connsiteX2919" fmla="*/ 494867 w 2840893"/>
                  <a:gd name="connsiteY2919" fmla="*/ 428828 h 1744789"/>
                  <a:gd name="connsiteX2920" fmla="*/ 2280671 w 2840893"/>
                  <a:gd name="connsiteY2920" fmla="*/ 381914 h 1744789"/>
                  <a:gd name="connsiteX2921" fmla="*/ 2283570 w 2840893"/>
                  <a:gd name="connsiteY2921" fmla="*/ 385340 h 1744789"/>
                  <a:gd name="connsiteX2922" fmla="*/ 2283658 w 2840893"/>
                  <a:gd name="connsiteY2922" fmla="*/ 383495 h 1744789"/>
                  <a:gd name="connsiteX2923" fmla="*/ 2282691 w 2840893"/>
                  <a:gd name="connsiteY2923" fmla="*/ 380069 h 1744789"/>
                  <a:gd name="connsiteX2924" fmla="*/ 2280671 w 2840893"/>
                  <a:gd name="connsiteY2924" fmla="*/ 381914 h 1744789"/>
                  <a:gd name="connsiteX2925" fmla="*/ 2199142 w 2840893"/>
                  <a:gd name="connsiteY2925" fmla="*/ 336142 h 1744789"/>
                  <a:gd name="connsiteX2926" fmla="*/ 2199142 w 2840893"/>
                  <a:gd name="connsiteY2926" fmla="*/ 336142 h 1744789"/>
                  <a:gd name="connsiteX2927" fmla="*/ 2199142 w 2840893"/>
                  <a:gd name="connsiteY2927" fmla="*/ 336142 h 1744789"/>
                  <a:gd name="connsiteX2928" fmla="*/ 2151087 w 2840893"/>
                  <a:gd name="connsiteY2928" fmla="*/ 286065 h 1744789"/>
                  <a:gd name="connsiteX2929" fmla="*/ 2151087 w 2840893"/>
                  <a:gd name="connsiteY2929" fmla="*/ 286065 h 1744789"/>
                  <a:gd name="connsiteX2930" fmla="*/ 2151087 w 2840893"/>
                  <a:gd name="connsiteY2930" fmla="*/ 286065 h 1744789"/>
                  <a:gd name="connsiteX2931" fmla="*/ 688585 w 2840893"/>
                  <a:gd name="connsiteY2931" fmla="*/ 282112 h 1744789"/>
                  <a:gd name="connsiteX2932" fmla="*/ 688585 w 2840893"/>
                  <a:gd name="connsiteY2932" fmla="*/ 282112 h 1744789"/>
                  <a:gd name="connsiteX2933" fmla="*/ 688585 w 2840893"/>
                  <a:gd name="connsiteY2933" fmla="*/ 282112 h 1744789"/>
                  <a:gd name="connsiteX2934" fmla="*/ 2085460 w 2840893"/>
                  <a:gd name="connsiteY2934" fmla="*/ 248552 h 1744789"/>
                  <a:gd name="connsiteX2935" fmla="*/ 2085460 w 2840893"/>
                  <a:gd name="connsiteY2935" fmla="*/ 248552 h 1744789"/>
                  <a:gd name="connsiteX2936" fmla="*/ 2085460 w 2840893"/>
                  <a:gd name="connsiteY2936" fmla="*/ 248552 h 1744789"/>
                  <a:gd name="connsiteX2937" fmla="*/ 752894 w 2840893"/>
                  <a:gd name="connsiteY2937" fmla="*/ 227379 h 1744789"/>
                  <a:gd name="connsiteX2938" fmla="*/ 752806 w 2840893"/>
                  <a:gd name="connsiteY2938" fmla="*/ 227642 h 1744789"/>
                  <a:gd name="connsiteX2939" fmla="*/ 757550 w 2840893"/>
                  <a:gd name="connsiteY2939" fmla="*/ 227028 h 1744789"/>
                  <a:gd name="connsiteX2940" fmla="*/ 758253 w 2840893"/>
                  <a:gd name="connsiteY2940" fmla="*/ 225534 h 1744789"/>
                  <a:gd name="connsiteX2941" fmla="*/ 752894 w 2840893"/>
                  <a:gd name="connsiteY2941" fmla="*/ 227379 h 1744789"/>
                  <a:gd name="connsiteX2942" fmla="*/ 871935 w 2840893"/>
                  <a:gd name="connsiteY2942" fmla="*/ 179674 h 1744789"/>
                  <a:gd name="connsiteX2943" fmla="*/ 871935 w 2840893"/>
                  <a:gd name="connsiteY2943" fmla="*/ 179674 h 1744789"/>
                  <a:gd name="connsiteX2944" fmla="*/ 871935 w 2840893"/>
                  <a:gd name="connsiteY2944" fmla="*/ 179674 h 1744789"/>
                  <a:gd name="connsiteX2945" fmla="*/ 1949901 w 2840893"/>
                  <a:gd name="connsiteY2945" fmla="*/ 160522 h 1744789"/>
                  <a:gd name="connsiteX2946" fmla="*/ 1949901 w 2840893"/>
                  <a:gd name="connsiteY2946" fmla="*/ 160522 h 1744789"/>
                  <a:gd name="connsiteX2947" fmla="*/ 1949901 w 2840893"/>
                  <a:gd name="connsiteY2947" fmla="*/ 160522 h 1744789"/>
                  <a:gd name="connsiteX2948" fmla="*/ 1930310 w 2840893"/>
                  <a:gd name="connsiteY2948" fmla="*/ 158677 h 1744789"/>
                  <a:gd name="connsiteX2949" fmla="*/ 1931100 w 2840893"/>
                  <a:gd name="connsiteY2949" fmla="*/ 158941 h 1744789"/>
                  <a:gd name="connsiteX2950" fmla="*/ 1929256 w 2840893"/>
                  <a:gd name="connsiteY2950" fmla="*/ 153670 h 1744789"/>
                  <a:gd name="connsiteX2951" fmla="*/ 1928992 w 2840893"/>
                  <a:gd name="connsiteY2951" fmla="*/ 153582 h 1744789"/>
                  <a:gd name="connsiteX2952" fmla="*/ 1929607 w 2840893"/>
                  <a:gd name="connsiteY2952" fmla="*/ 158326 h 1744789"/>
                  <a:gd name="connsiteX2953" fmla="*/ 1930310 w 2840893"/>
                  <a:gd name="connsiteY2953" fmla="*/ 158677 h 1744789"/>
                  <a:gd name="connsiteX2954" fmla="*/ 1938744 w 2840893"/>
                  <a:gd name="connsiteY2954" fmla="*/ 158414 h 1744789"/>
                  <a:gd name="connsiteX2955" fmla="*/ 1938744 w 2840893"/>
                  <a:gd name="connsiteY2955" fmla="*/ 158589 h 1744789"/>
                  <a:gd name="connsiteX2956" fmla="*/ 1938744 w 2840893"/>
                  <a:gd name="connsiteY2956" fmla="*/ 158414 h 1744789"/>
                  <a:gd name="connsiteX2957" fmla="*/ 911909 w 2840893"/>
                  <a:gd name="connsiteY2957" fmla="*/ 151649 h 1744789"/>
                  <a:gd name="connsiteX2958" fmla="*/ 910767 w 2840893"/>
                  <a:gd name="connsiteY2958" fmla="*/ 154987 h 1744789"/>
                  <a:gd name="connsiteX2959" fmla="*/ 911206 w 2840893"/>
                  <a:gd name="connsiteY2959" fmla="*/ 156745 h 1744789"/>
                  <a:gd name="connsiteX2960" fmla="*/ 911909 w 2840893"/>
                  <a:gd name="connsiteY2960" fmla="*/ 156481 h 1744789"/>
                  <a:gd name="connsiteX2961" fmla="*/ 914105 w 2840893"/>
                  <a:gd name="connsiteY2961" fmla="*/ 155515 h 1744789"/>
                  <a:gd name="connsiteX2962" fmla="*/ 911909 w 2840893"/>
                  <a:gd name="connsiteY2962" fmla="*/ 151649 h 1744789"/>
                  <a:gd name="connsiteX2963" fmla="*/ 913227 w 2840893"/>
                  <a:gd name="connsiteY2963" fmla="*/ 151737 h 1744789"/>
                  <a:gd name="connsiteX2964" fmla="*/ 914544 w 2840893"/>
                  <a:gd name="connsiteY2964" fmla="*/ 155339 h 1744789"/>
                  <a:gd name="connsiteX2965" fmla="*/ 916126 w 2840893"/>
                  <a:gd name="connsiteY2965" fmla="*/ 154548 h 1744789"/>
                  <a:gd name="connsiteX2966" fmla="*/ 915511 w 2840893"/>
                  <a:gd name="connsiteY2966" fmla="*/ 153406 h 1744789"/>
                  <a:gd name="connsiteX2967" fmla="*/ 913227 w 2840893"/>
                  <a:gd name="connsiteY2967" fmla="*/ 151737 h 1744789"/>
                  <a:gd name="connsiteX2968" fmla="*/ 1929080 w 2840893"/>
                  <a:gd name="connsiteY2968" fmla="*/ 153494 h 1744789"/>
                  <a:gd name="connsiteX2969" fmla="*/ 1929080 w 2840893"/>
                  <a:gd name="connsiteY2969" fmla="*/ 153494 h 1744789"/>
                  <a:gd name="connsiteX2970" fmla="*/ 1929080 w 2840893"/>
                  <a:gd name="connsiteY2970" fmla="*/ 153494 h 1744789"/>
                  <a:gd name="connsiteX2971" fmla="*/ 1928728 w 2840893"/>
                  <a:gd name="connsiteY2971" fmla="*/ 153494 h 1744789"/>
                  <a:gd name="connsiteX2972" fmla="*/ 1928728 w 2840893"/>
                  <a:gd name="connsiteY2972" fmla="*/ 153494 h 1744789"/>
                  <a:gd name="connsiteX2973" fmla="*/ 1928728 w 2840893"/>
                  <a:gd name="connsiteY2973" fmla="*/ 153494 h 1744789"/>
                  <a:gd name="connsiteX2974" fmla="*/ 1820844 w 2840893"/>
                  <a:gd name="connsiteY2974" fmla="*/ 128543 h 1744789"/>
                  <a:gd name="connsiteX2975" fmla="*/ 1820844 w 2840893"/>
                  <a:gd name="connsiteY2975" fmla="*/ 128543 h 1744789"/>
                  <a:gd name="connsiteX2976" fmla="*/ 1820844 w 2840893"/>
                  <a:gd name="connsiteY2976" fmla="*/ 128543 h 1744789"/>
                  <a:gd name="connsiteX2977" fmla="*/ 1150344 w 2840893"/>
                  <a:gd name="connsiteY2977" fmla="*/ 90327 h 1744789"/>
                  <a:gd name="connsiteX2978" fmla="*/ 1150344 w 2840893"/>
                  <a:gd name="connsiteY2978" fmla="*/ 90327 h 1744789"/>
                  <a:gd name="connsiteX2979" fmla="*/ 1150344 w 2840893"/>
                  <a:gd name="connsiteY2979" fmla="*/ 90327 h 1744789"/>
                  <a:gd name="connsiteX2980" fmla="*/ 1107911 w 2840893"/>
                  <a:gd name="connsiteY2980" fmla="*/ 89361 h 1744789"/>
                  <a:gd name="connsiteX2981" fmla="*/ 1107823 w 2840893"/>
                  <a:gd name="connsiteY2981" fmla="*/ 89449 h 1744789"/>
                  <a:gd name="connsiteX2982" fmla="*/ 1107911 w 2840893"/>
                  <a:gd name="connsiteY2982" fmla="*/ 89361 h 1744789"/>
                  <a:gd name="connsiteX2983" fmla="*/ 1692577 w 2840893"/>
                  <a:gd name="connsiteY2983" fmla="*/ 88834 h 1744789"/>
                  <a:gd name="connsiteX2984" fmla="*/ 1692577 w 2840893"/>
                  <a:gd name="connsiteY2984" fmla="*/ 88834 h 1744789"/>
                  <a:gd name="connsiteX2985" fmla="*/ 1692577 w 2840893"/>
                  <a:gd name="connsiteY2985" fmla="*/ 88834 h 1744789"/>
                  <a:gd name="connsiteX2986" fmla="*/ 1091394 w 2840893"/>
                  <a:gd name="connsiteY2986" fmla="*/ 87779 h 1744789"/>
                  <a:gd name="connsiteX2987" fmla="*/ 1091921 w 2840893"/>
                  <a:gd name="connsiteY2987" fmla="*/ 88570 h 1744789"/>
                  <a:gd name="connsiteX2988" fmla="*/ 1092097 w 2840893"/>
                  <a:gd name="connsiteY2988" fmla="*/ 88482 h 1744789"/>
                  <a:gd name="connsiteX2989" fmla="*/ 1092097 w 2840893"/>
                  <a:gd name="connsiteY2989" fmla="*/ 87516 h 1744789"/>
                  <a:gd name="connsiteX2990" fmla="*/ 1091394 w 2840893"/>
                  <a:gd name="connsiteY2990" fmla="*/ 87779 h 1744789"/>
                  <a:gd name="connsiteX2991" fmla="*/ 1777444 w 2840893"/>
                  <a:gd name="connsiteY2991" fmla="*/ 63795 h 1744789"/>
                  <a:gd name="connsiteX2992" fmla="*/ 1775512 w 2840893"/>
                  <a:gd name="connsiteY2992" fmla="*/ 64059 h 1744789"/>
                  <a:gd name="connsiteX2993" fmla="*/ 1777444 w 2840893"/>
                  <a:gd name="connsiteY2993" fmla="*/ 63795 h 1744789"/>
                  <a:gd name="connsiteX2994" fmla="*/ 1777444 w 2840893"/>
                  <a:gd name="connsiteY2994" fmla="*/ 63795 h 1744789"/>
                  <a:gd name="connsiteX2995" fmla="*/ 1392118 w 2840893"/>
                  <a:gd name="connsiteY2995" fmla="*/ 59666 h 1744789"/>
                  <a:gd name="connsiteX2996" fmla="*/ 1392118 w 2840893"/>
                  <a:gd name="connsiteY2996" fmla="*/ 59666 h 1744789"/>
                  <a:gd name="connsiteX2997" fmla="*/ 1392118 w 2840893"/>
                  <a:gd name="connsiteY2997" fmla="*/ 59666 h 1744789"/>
                  <a:gd name="connsiteX2998" fmla="*/ 1516782 w 2840893"/>
                  <a:gd name="connsiteY2998" fmla="*/ 55361 h 1744789"/>
                  <a:gd name="connsiteX2999" fmla="*/ 1516782 w 2840893"/>
                  <a:gd name="connsiteY2999" fmla="*/ 55361 h 1744789"/>
                  <a:gd name="connsiteX3000" fmla="*/ 1516782 w 2840893"/>
                  <a:gd name="connsiteY3000" fmla="*/ 55361 h 1744789"/>
                  <a:gd name="connsiteX3001" fmla="*/ 1516782 w 2840893"/>
                  <a:gd name="connsiteY3001" fmla="*/ 55361 h 1744789"/>
                  <a:gd name="connsiteX3002" fmla="*/ 1504131 w 2840893"/>
                  <a:gd name="connsiteY3002" fmla="*/ 55098 h 1744789"/>
                  <a:gd name="connsiteX3003" fmla="*/ 1505888 w 2840893"/>
                  <a:gd name="connsiteY3003" fmla="*/ 55098 h 1744789"/>
                  <a:gd name="connsiteX3004" fmla="*/ 1505010 w 2840893"/>
                  <a:gd name="connsiteY3004" fmla="*/ 53604 h 1744789"/>
                  <a:gd name="connsiteX3005" fmla="*/ 1504131 w 2840893"/>
                  <a:gd name="connsiteY3005" fmla="*/ 55098 h 1744789"/>
                  <a:gd name="connsiteX3006" fmla="*/ 1404681 w 2840893"/>
                  <a:gd name="connsiteY3006" fmla="*/ 46049 h 1744789"/>
                  <a:gd name="connsiteX3007" fmla="*/ 1403099 w 2840893"/>
                  <a:gd name="connsiteY3007" fmla="*/ 46312 h 1744789"/>
                  <a:gd name="connsiteX3008" fmla="*/ 1404944 w 2840893"/>
                  <a:gd name="connsiteY3008" fmla="*/ 51320 h 1744789"/>
                  <a:gd name="connsiteX3009" fmla="*/ 1410303 w 2840893"/>
                  <a:gd name="connsiteY3009" fmla="*/ 50705 h 1744789"/>
                  <a:gd name="connsiteX3010" fmla="*/ 1407580 w 2840893"/>
                  <a:gd name="connsiteY3010" fmla="*/ 46927 h 1744789"/>
                  <a:gd name="connsiteX3011" fmla="*/ 1404681 w 2840893"/>
                  <a:gd name="connsiteY3011" fmla="*/ 46049 h 1744789"/>
                  <a:gd name="connsiteX3012" fmla="*/ 1333344 w 2840893"/>
                  <a:gd name="connsiteY3012" fmla="*/ 50002 h 1744789"/>
                  <a:gd name="connsiteX3013" fmla="*/ 1332992 w 2840893"/>
                  <a:gd name="connsiteY3013" fmla="*/ 50793 h 1744789"/>
                  <a:gd name="connsiteX3014" fmla="*/ 1333958 w 2840893"/>
                  <a:gd name="connsiteY3014" fmla="*/ 50441 h 1744789"/>
                  <a:gd name="connsiteX3015" fmla="*/ 1333344 w 2840893"/>
                  <a:gd name="connsiteY3015" fmla="*/ 50002 h 1744789"/>
                  <a:gd name="connsiteX3016" fmla="*/ 1328599 w 2840893"/>
                  <a:gd name="connsiteY3016" fmla="*/ 49211 h 1744789"/>
                  <a:gd name="connsiteX3017" fmla="*/ 1328599 w 2840893"/>
                  <a:gd name="connsiteY3017" fmla="*/ 49211 h 1744789"/>
                  <a:gd name="connsiteX3018" fmla="*/ 1328599 w 2840893"/>
                  <a:gd name="connsiteY3018" fmla="*/ 49211 h 1744789"/>
                  <a:gd name="connsiteX3019" fmla="*/ 310023 w 2840893"/>
                  <a:gd name="connsiteY3019" fmla="*/ 636075 h 1744789"/>
                  <a:gd name="connsiteX3020" fmla="*/ 305806 w 2840893"/>
                  <a:gd name="connsiteY3020" fmla="*/ 634493 h 1744789"/>
                  <a:gd name="connsiteX3021" fmla="*/ 305279 w 2840893"/>
                  <a:gd name="connsiteY3021" fmla="*/ 634054 h 1744789"/>
                  <a:gd name="connsiteX3022" fmla="*/ 300183 w 2840893"/>
                  <a:gd name="connsiteY3022" fmla="*/ 625796 h 1744789"/>
                  <a:gd name="connsiteX3023" fmla="*/ 303609 w 2840893"/>
                  <a:gd name="connsiteY3023" fmla="*/ 617977 h 1744789"/>
                  <a:gd name="connsiteX3024" fmla="*/ 306948 w 2840893"/>
                  <a:gd name="connsiteY3024" fmla="*/ 614726 h 1744789"/>
                  <a:gd name="connsiteX3025" fmla="*/ 311077 w 2840893"/>
                  <a:gd name="connsiteY3025" fmla="*/ 616835 h 1744789"/>
                  <a:gd name="connsiteX3026" fmla="*/ 319247 w 2840893"/>
                  <a:gd name="connsiteY3026" fmla="*/ 625093 h 1744789"/>
                  <a:gd name="connsiteX3027" fmla="*/ 322146 w 2840893"/>
                  <a:gd name="connsiteY3027" fmla="*/ 631067 h 1744789"/>
                  <a:gd name="connsiteX3028" fmla="*/ 316085 w 2840893"/>
                  <a:gd name="connsiteY3028" fmla="*/ 633878 h 1744789"/>
                  <a:gd name="connsiteX3029" fmla="*/ 315294 w 2840893"/>
                  <a:gd name="connsiteY3029" fmla="*/ 634318 h 1744789"/>
                  <a:gd name="connsiteX3030" fmla="*/ 310023 w 2840893"/>
                  <a:gd name="connsiteY3030" fmla="*/ 636075 h 1744789"/>
                  <a:gd name="connsiteX3031" fmla="*/ 311077 w 2840893"/>
                  <a:gd name="connsiteY3031" fmla="*/ 623072 h 1744789"/>
                  <a:gd name="connsiteX3032" fmla="*/ 312922 w 2840893"/>
                  <a:gd name="connsiteY3032" fmla="*/ 627026 h 1744789"/>
                  <a:gd name="connsiteX3033" fmla="*/ 312834 w 2840893"/>
                  <a:gd name="connsiteY3033" fmla="*/ 623599 h 1744789"/>
                  <a:gd name="connsiteX3034" fmla="*/ 311077 w 2840893"/>
                  <a:gd name="connsiteY3034" fmla="*/ 623072 h 1744789"/>
                  <a:gd name="connsiteX3035" fmla="*/ 2398834 w 2840893"/>
                  <a:gd name="connsiteY3035" fmla="*/ 480573 h 1744789"/>
                  <a:gd name="connsiteX3036" fmla="*/ 2384250 w 2840893"/>
                  <a:gd name="connsiteY3036" fmla="*/ 461509 h 1744789"/>
                  <a:gd name="connsiteX3037" fmla="*/ 2395671 w 2840893"/>
                  <a:gd name="connsiteY3037" fmla="*/ 460191 h 1744789"/>
                  <a:gd name="connsiteX3038" fmla="*/ 2405687 w 2840893"/>
                  <a:gd name="connsiteY3038" fmla="*/ 463178 h 1744789"/>
                  <a:gd name="connsiteX3039" fmla="*/ 2411661 w 2840893"/>
                  <a:gd name="connsiteY3039" fmla="*/ 467747 h 1744789"/>
                  <a:gd name="connsiteX3040" fmla="*/ 2398834 w 2840893"/>
                  <a:gd name="connsiteY3040" fmla="*/ 480573 h 1744789"/>
                  <a:gd name="connsiteX3041" fmla="*/ 445757 w 2840893"/>
                  <a:gd name="connsiteY3041" fmla="*/ 475917 h 1744789"/>
                  <a:gd name="connsiteX3042" fmla="*/ 441628 w 2840893"/>
                  <a:gd name="connsiteY3042" fmla="*/ 473809 h 1744789"/>
                  <a:gd name="connsiteX3043" fmla="*/ 433457 w 2840893"/>
                  <a:gd name="connsiteY3043" fmla="*/ 465551 h 1744789"/>
                  <a:gd name="connsiteX3044" fmla="*/ 430558 w 2840893"/>
                  <a:gd name="connsiteY3044" fmla="*/ 459576 h 1744789"/>
                  <a:gd name="connsiteX3045" fmla="*/ 436620 w 2840893"/>
                  <a:gd name="connsiteY3045" fmla="*/ 456765 h 1744789"/>
                  <a:gd name="connsiteX3046" fmla="*/ 437411 w 2840893"/>
                  <a:gd name="connsiteY3046" fmla="*/ 456326 h 1744789"/>
                  <a:gd name="connsiteX3047" fmla="*/ 447075 w 2840893"/>
                  <a:gd name="connsiteY3047" fmla="*/ 456150 h 1744789"/>
                  <a:gd name="connsiteX3048" fmla="*/ 447602 w 2840893"/>
                  <a:gd name="connsiteY3048" fmla="*/ 456589 h 1744789"/>
                  <a:gd name="connsiteX3049" fmla="*/ 452697 w 2840893"/>
                  <a:gd name="connsiteY3049" fmla="*/ 464848 h 1744789"/>
                  <a:gd name="connsiteX3050" fmla="*/ 449271 w 2840893"/>
                  <a:gd name="connsiteY3050" fmla="*/ 472667 h 1744789"/>
                  <a:gd name="connsiteX3051" fmla="*/ 445757 w 2840893"/>
                  <a:gd name="connsiteY3051" fmla="*/ 475917 h 1744789"/>
                  <a:gd name="connsiteX3052" fmla="*/ 439871 w 2840893"/>
                  <a:gd name="connsiteY3052" fmla="*/ 467044 h 1744789"/>
                  <a:gd name="connsiteX3053" fmla="*/ 441628 w 2840893"/>
                  <a:gd name="connsiteY3053" fmla="*/ 467571 h 1744789"/>
                  <a:gd name="connsiteX3054" fmla="*/ 439783 w 2840893"/>
                  <a:gd name="connsiteY3054" fmla="*/ 463618 h 1744789"/>
                  <a:gd name="connsiteX3055" fmla="*/ 439871 w 2840893"/>
                  <a:gd name="connsiteY3055" fmla="*/ 467044 h 1744789"/>
                  <a:gd name="connsiteX3056" fmla="*/ 2201251 w 2840893"/>
                  <a:gd name="connsiteY3056" fmla="*/ 309786 h 1744789"/>
                  <a:gd name="connsiteX3057" fmla="*/ 2199933 w 2840893"/>
                  <a:gd name="connsiteY3057" fmla="*/ 298365 h 1744789"/>
                  <a:gd name="connsiteX3058" fmla="*/ 2202920 w 2840893"/>
                  <a:gd name="connsiteY3058" fmla="*/ 288349 h 1744789"/>
                  <a:gd name="connsiteX3059" fmla="*/ 2207489 w 2840893"/>
                  <a:gd name="connsiteY3059" fmla="*/ 282375 h 1744789"/>
                  <a:gd name="connsiteX3060" fmla="*/ 2220315 w 2840893"/>
                  <a:gd name="connsiteY3060" fmla="*/ 295202 h 1744789"/>
                  <a:gd name="connsiteX3061" fmla="*/ 2201251 w 2840893"/>
                  <a:gd name="connsiteY3061" fmla="*/ 309786 h 1744789"/>
                  <a:gd name="connsiteX3062" fmla="*/ 633237 w 2840893"/>
                  <a:gd name="connsiteY3062" fmla="*/ 303197 h 1744789"/>
                  <a:gd name="connsiteX3063" fmla="*/ 625154 w 2840893"/>
                  <a:gd name="connsiteY3063" fmla="*/ 298540 h 1744789"/>
                  <a:gd name="connsiteX3064" fmla="*/ 624803 w 2840893"/>
                  <a:gd name="connsiteY3064" fmla="*/ 298101 h 1744789"/>
                  <a:gd name="connsiteX3065" fmla="*/ 623309 w 2840893"/>
                  <a:gd name="connsiteY3065" fmla="*/ 291776 h 1744789"/>
                  <a:gd name="connsiteX3066" fmla="*/ 630777 w 2840893"/>
                  <a:gd name="connsiteY3066" fmla="*/ 283693 h 1744789"/>
                  <a:gd name="connsiteX3067" fmla="*/ 640880 w 2840893"/>
                  <a:gd name="connsiteY3067" fmla="*/ 285450 h 1744789"/>
                  <a:gd name="connsiteX3068" fmla="*/ 643603 w 2840893"/>
                  <a:gd name="connsiteY3068" fmla="*/ 294851 h 1744789"/>
                  <a:gd name="connsiteX3069" fmla="*/ 643340 w 2840893"/>
                  <a:gd name="connsiteY3069" fmla="*/ 296432 h 1744789"/>
                  <a:gd name="connsiteX3070" fmla="*/ 642374 w 2840893"/>
                  <a:gd name="connsiteY3070" fmla="*/ 297662 h 1744789"/>
                  <a:gd name="connsiteX3071" fmla="*/ 633237 w 2840893"/>
                  <a:gd name="connsiteY3071" fmla="*/ 303197 h 1744789"/>
                  <a:gd name="connsiteX3072" fmla="*/ 633237 w 2840893"/>
                  <a:gd name="connsiteY3072" fmla="*/ 303197 h 1744789"/>
                  <a:gd name="connsiteX3073" fmla="*/ 630777 w 2840893"/>
                  <a:gd name="connsiteY3073" fmla="*/ 292479 h 1744789"/>
                  <a:gd name="connsiteX3074" fmla="*/ 632007 w 2840893"/>
                  <a:gd name="connsiteY3074" fmla="*/ 295026 h 1744789"/>
                  <a:gd name="connsiteX3075" fmla="*/ 634555 w 2840893"/>
                  <a:gd name="connsiteY3075" fmla="*/ 296168 h 1744789"/>
                  <a:gd name="connsiteX3076" fmla="*/ 635872 w 2840893"/>
                  <a:gd name="connsiteY3076" fmla="*/ 295553 h 1744789"/>
                  <a:gd name="connsiteX3077" fmla="*/ 636224 w 2840893"/>
                  <a:gd name="connsiteY3077" fmla="*/ 293533 h 1744789"/>
                  <a:gd name="connsiteX3078" fmla="*/ 630777 w 2840893"/>
                  <a:gd name="connsiteY3078" fmla="*/ 292479 h 1744789"/>
                  <a:gd name="connsiteX3079" fmla="*/ 634642 w 2840893"/>
                  <a:gd name="connsiteY3079" fmla="*/ 296168 h 1744789"/>
                  <a:gd name="connsiteX3080" fmla="*/ 634642 w 2840893"/>
                  <a:gd name="connsiteY3080" fmla="*/ 296168 h 1744789"/>
                  <a:gd name="connsiteX3081" fmla="*/ 634642 w 2840893"/>
                  <a:gd name="connsiteY3081" fmla="*/ 296168 h 1744789"/>
                  <a:gd name="connsiteX3082" fmla="*/ 636224 w 2840893"/>
                  <a:gd name="connsiteY3082" fmla="*/ 295290 h 1744789"/>
                  <a:gd name="connsiteX3083" fmla="*/ 636224 w 2840893"/>
                  <a:gd name="connsiteY3083" fmla="*/ 295290 h 1744789"/>
                  <a:gd name="connsiteX3084" fmla="*/ 636224 w 2840893"/>
                  <a:gd name="connsiteY3084" fmla="*/ 295290 h 1744789"/>
                  <a:gd name="connsiteX3085" fmla="*/ 632622 w 2840893"/>
                  <a:gd name="connsiteY3085" fmla="*/ 290107 h 1744789"/>
                  <a:gd name="connsiteX3086" fmla="*/ 636136 w 2840893"/>
                  <a:gd name="connsiteY3086" fmla="*/ 292830 h 1744789"/>
                  <a:gd name="connsiteX3087" fmla="*/ 635521 w 2840893"/>
                  <a:gd name="connsiteY3087" fmla="*/ 290634 h 1744789"/>
                  <a:gd name="connsiteX3088" fmla="*/ 632622 w 2840893"/>
                  <a:gd name="connsiteY3088" fmla="*/ 290107 h 1744789"/>
                  <a:gd name="connsiteX3089" fmla="*/ 631216 w 2840893"/>
                  <a:gd name="connsiteY3089" fmla="*/ 290634 h 1744789"/>
                  <a:gd name="connsiteX3090" fmla="*/ 631216 w 2840893"/>
                  <a:gd name="connsiteY3090" fmla="*/ 290634 h 1744789"/>
                  <a:gd name="connsiteX3091" fmla="*/ 631216 w 2840893"/>
                  <a:gd name="connsiteY3091" fmla="*/ 290634 h 1744789"/>
                  <a:gd name="connsiteX3092" fmla="*/ 1864683 w 2840893"/>
                  <a:gd name="connsiteY3092" fmla="*/ 121779 h 1744789"/>
                  <a:gd name="connsiteX3093" fmla="*/ 1861960 w 2840893"/>
                  <a:gd name="connsiteY3093" fmla="*/ 113520 h 1744789"/>
                  <a:gd name="connsiteX3094" fmla="*/ 1862750 w 2840893"/>
                  <a:gd name="connsiteY3094" fmla="*/ 102978 h 1744789"/>
                  <a:gd name="connsiteX3095" fmla="*/ 1871711 w 2840893"/>
                  <a:gd name="connsiteY3095" fmla="*/ 99640 h 1744789"/>
                  <a:gd name="connsiteX3096" fmla="*/ 1872414 w 2840893"/>
                  <a:gd name="connsiteY3096" fmla="*/ 99640 h 1744789"/>
                  <a:gd name="connsiteX3097" fmla="*/ 1877070 w 2840893"/>
                  <a:gd name="connsiteY3097" fmla="*/ 101133 h 1744789"/>
                  <a:gd name="connsiteX3098" fmla="*/ 1877246 w 2840893"/>
                  <a:gd name="connsiteY3098" fmla="*/ 101221 h 1744789"/>
                  <a:gd name="connsiteX3099" fmla="*/ 1887525 w 2840893"/>
                  <a:gd name="connsiteY3099" fmla="*/ 106141 h 1744789"/>
                  <a:gd name="connsiteX3100" fmla="*/ 1871799 w 2840893"/>
                  <a:gd name="connsiteY3100" fmla="*/ 116771 h 1744789"/>
                  <a:gd name="connsiteX3101" fmla="*/ 1864683 w 2840893"/>
                  <a:gd name="connsiteY3101" fmla="*/ 121779 h 1744789"/>
                  <a:gd name="connsiteX3102" fmla="*/ 1873205 w 2840893"/>
                  <a:gd name="connsiteY3102" fmla="*/ 109831 h 1744789"/>
                  <a:gd name="connsiteX3103" fmla="*/ 1872151 w 2840893"/>
                  <a:gd name="connsiteY3103" fmla="*/ 111939 h 1744789"/>
                  <a:gd name="connsiteX3104" fmla="*/ 1873029 w 2840893"/>
                  <a:gd name="connsiteY3104" fmla="*/ 111148 h 1744789"/>
                  <a:gd name="connsiteX3105" fmla="*/ 1873908 w 2840893"/>
                  <a:gd name="connsiteY3105" fmla="*/ 109567 h 1744789"/>
                  <a:gd name="connsiteX3106" fmla="*/ 1873205 w 2840893"/>
                  <a:gd name="connsiteY3106" fmla="*/ 109831 h 1744789"/>
                  <a:gd name="connsiteX3107" fmla="*/ 971913 w 2840893"/>
                  <a:gd name="connsiteY3107" fmla="*/ 114135 h 1744789"/>
                  <a:gd name="connsiteX3108" fmla="*/ 963655 w 2840893"/>
                  <a:gd name="connsiteY3108" fmla="*/ 111061 h 1744789"/>
                  <a:gd name="connsiteX3109" fmla="*/ 957681 w 2840893"/>
                  <a:gd name="connsiteY3109" fmla="*/ 106492 h 1744789"/>
                  <a:gd name="connsiteX3110" fmla="*/ 970507 w 2840893"/>
                  <a:gd name="connsiteY3110" fmla="*/ 93665 h 1744789"/>
                  <a:gd name="connsiteX3111" fmla="*/ 985091 w 2840893"/>
                  <a:gd name="connsiteY3111" fmla="*/ 112730 h 1744789"/>
                  <a:gd name="connsiteX3112" fmla="*/ 973670 w 2840893"/>
                  <a:gd name="connsiteY3112" fmla="*/ 114048 h 1744789"/>
                  <a:gd name="connsiteX3113" fmla="*/ 971913 w 2840893"/>
                  <a:gd name="connsiteY3113" fmla="*/ 114135 h 1744789"/>
                  <a:gd name="connsiteX3114" fmla="*/ 1195677 w 2840893"/>
                  <a:gd name="connsiteY3114" fmla="*/ 64322 h 1744789"/>
                  <a:gd name="connsiteX3115" fmla="*/ 1187067 w 2840893"/>
                  <a:gd name="connsiteY3115" fmla="*/ 55713 h 1744789"/>
                  <a:gd name="connsiteX3116" fmla="*/ 1186364 w 2840893"/>
                  <a:gd name="connsiteY3116" fmla="*/ 54922 h 1744789"/>
                  <a:gd name="connsiteX3117" fmla="*/ 1185837 w 2840893"/>
                  <a:gd name="connsiteY3117" fmla="*/ 54395 h 1744789"/>
                  <a:gd name="connsiteX3118" fmla="*/ 1181181 w 2840893"/>
                  <a:gd name="connsiteY3118" fmla="*/ 46224 h 1744789"/>
                  <a:gd name="connsiteX3119" fmla="*/ 1186276 w 2840893"/>
                  <a:gd name="connsiteY3119" fmla="*/ 37000 h 1744789"/>
                  <a:gd name="connsiteX3120" fmla="*/ 1187770 w 2840893"/>
                  <a:gd name="connsiteY3120" fmla="*/ 35770 h 1744789"/>
                  <a:gd name="connsiteX3121" fmla="*/ 1189703 w 2840893"/>
                  <a:gd name="connsiteY3121" fmla="*/ 35594 h 1744789"/>
                  <a:gd name="connsiteX3122" fmla="*/ 1196907 w 2840893"/>
                  <a:gd name="connsiteY3122" fmla="*/ 37966 h 1744789"/>
                  <a:gd name="connsiteX3123" fmla="*/ 1199454 w 2840893"/>
                  <a:gd name="connsiteY3123" fmla="*/ 44643 h 1744789"/>
                  <a:gd name="connsiteX3124" fmla="*/ 1198400 w 2840893"/>
                  <a:gd name="connsiteY3124" fmla="*/ 50529 h 1744789"/>
                  <a:gd name="connsiteX3125" fmla="*/ 1197961 w 2840893"/>
                  <a:gd name="connsiteY3125" fmla="*/ 52374 h 1744789"/>
                  <a:gd name="connsiteX3126" fmla="*/ 1195677 w 2840893"/>
                  <a:gd name="connsiteY3126" fmla="*/ 64322 h 1744789"/>
                  <a:gd name="connsiteX3127" fmla="*/ 1649002 w 2840893"/>
                  <a:gd name="connsiteY3127" fmla="*/ 61072 h 1744789"/>
                  <a:gd name="connsiteX3128" fmla="*/ 1634418 w 2840893"/>
                  <a:gd name="connsiteY3128" fmla="*/ 42007 h 1744789"/>
                  <a:gd name="connsiteX3129" fmla="*/ 1645839 w 2840893"/>
                  <a:gd name="connsiteY3129" fmla="*/ 40690 h 1744789"/>
                  <a:gd name="connsiteX3130" fmla="*/ 1655855 w 2840893"/>
                  <a:gd name="connsiteY3130" fmla="*/ 43677 h 1744789"/>
                  <a:gd name="connsiteX3131" fmla="*/ 1661829 w 2840893"/>
                  <a:gd name="connsiteY3131" fmla="*/ 48245 h 1744789"/>
                  <a:gd name="connsiteX3132" fmla="*/ 1649002 w 2840893"/>
                  <a:gd name="connsiteY3132" fmla="*/ 61072 h 17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</a:cxnLst>
                <a:rect l="l" t="t" r="r" b="b"/>
                <a:pathLst>
                  <a:path w="2840893" h="1744789">
                    <a:moveTo>
                      <a:pt x="51908" y="1477362"/>
                    </a:moveTo>
                    <a:cubicBezTo>
                      <a:pt x="51908" y="1481052"/>
                      <a:pt x="51118" y="1484654"/>
                      <a:pt x="50766" y="1488432"/>
                    </a:cubicBezTo>
                    <a:cubicBezTo>
                      <a:pt x="50503" y="1490804"/>
                      <a:pt x="49976" y="1494318"/>
                      <a:pt x="51205" y="1495372"/>
                    </a:cubicBezTo>
                    <a:cubicBezTo>
                      <a:pt x="58497" y="1501346"/>
                      <a:pt x="54720" y="1509253"/>
                      <a:pt x="54983" y="1516106"/>
                    </a:cubicBezTo>
                    <a:cubicBezTo>
                      <a:pt x="55247" y="1523046"/>
                      <a:pt x="57707" y="1530690"/>
                      <a:pt x="50327" y="1536576"/>
                    </a:cubicBezTo>
                    <a:cubicBezTo>
                      <a:pt x="48570" y="1537982"/>
                      <a:pt x="50151" y="1541759"/>
                      <a:pt x="53577" y="1538069"/>
                    </a:cubicBezTo>
                    <a:cubicBezTo>
                      <a:pt x="54720" y="1541671"/>
                      <a:pt x="56565" y="1544658"/>
                      <a:pt x="55950" y="1549139"/>
                    </a:cubicBezTo>
                    <a:cubicBezTo>
                      <a:pt x="54192" y="1560384"/>
                      <a:pt x="53665" y="1571893"/>
                      <a:pt x="52699" y="1583226"/>
                    </a:cubicBezTo>
                    <a:cubicBezTo>
                      <a:pt x="52523" y="1585071"/>
                      <a:pt x="52699" y="1584895"/>
                      <a:pt x="56037" y="1585598"/>
                    </a:cubicBezTo>
                    <a:cubicBezTo>
                      <a:pt x="56828" y="1585774"/>
                      <a:pt x="58058" y="1588146"/>
                      <a:pt x="57795" y="1588937"/>
                    </a:cubicBezTo>
                    <a:cubicBezTo>
                      <a:pt x="53402" y="1599216"/>
                      <a:pt x="59552" y="1609407"/>
                      <a:pt x="57882" y="1619598"/>
                    </a:cubicBezTo>
                    <a:cubicBezTo>
                      <a:pt x="57267" y="1623288"/>
                      <a:pt x="55862" y="1626890"/>
                      <a:pt x="55862" y="1630491"/>
                    </a:cubicBezTo>
                    <a:cubicBezTo>
                      <a:pt x="55774" y="1634006"/>
                      <a:pt x="56828" y="1637608"/>
                      <a:pt x="57707" y="1641122"/>
                    </a:cubicBezTo>
                    <a:cubicBezTo>
                      <a:pt x="61572" y="1656145"/>
                      <a:pt x="65613" y="1671168"/>
                      <a:pt x="62187" y="1686982"/>
                    </a:cubicBezTo>
                    <a:cubicBezTo>
                      <a:pt x="62011" y="1687860"/>
                      <a:pt x="61396" y="1689178"/>
                      <a:pt x="61748" y="1689705"/>
                    </a:cubicBezTo>
                    <a:cubicBezTo>
                      <a:pt x="68776" y="1699193"/>
                      <a:pt x="68601" y="1710175"/>
                      <a:pt x="68337" y="1721069"/>
                    </a:cubicBezTo>
                    <a:cubicBezTo>
                      <a:pt x="68073" y="1729854"/>
                      <a:pt x="65789" y="1731787"/>
                      <a:pt x="57267" y="1731875"/>
                    </a:cubicBezTo>
                    <a:cubicBezTo>
                      <a:pt x="49976" y="1731963"/>
                      <a:pt x="42859" y="1732226"/>
                      <a:pt x="35567" y="1734247"/>
                    </a:cubicBezTo>
                    <a:cubicBezTo>
                      <a:pt x="26255" y="1736882"/>
                      <a:pt x="23092" y="1734423"/>
                      <a:pt x="21335" y="1724231"/>
                    </a:cubicBezTo>
                    <a:cubicBezTo>
                      <a:pt x="19227" y="1711932"/>
                      <a:pt x="17821" y="1699457"/>
                      <a:pt x="15976" y="1687069"/>
                    </a:cubicBezTo>
                    <a:cubicBezTo>
                      <a:pt x="15273" y="1682150"/>
                      <a:pt x="14043" y="1677318"/>
                      <a:pt x="13428" y="1672398"/>
                    </a:cubicBezTo>
                    <a:cubicBezTo>
                      <a:pt x="13077" y="1669850"/>
                      <a:pt x="12550" y="1666424"/>
                      <a:pt x="13868" y="1664842"/>
                    </a:cubicBezTo>
                    <a:cubicBezTo>
                      <a:pt x="16855" y="1661065"/>
                      <a:pt x="16240" y="1658693"/>
                      <a:pt x="14043" y="1654651"/>
                    </a:cubicBezTo>
                    <a:cubicBezTo>
                      <a:pt x="12111" y="1651049"/>
                      <a:pt x="12023" y="1646130"/>
                      <a:pt x="13077" y="1641385"/>
                    </a:cubicBezTo>
                    <a:cubicBezTo>
                      <a:pt x="13868" y="1637608"/>
                      <a:pt x="12198" y="1633215"/>
                      <a:pt x="11496" y="1629086"/>
                    </a:cubicBezTo>
                    <a:cubicBezTo>
                      <a:pt x="11408" y="1628295"/>
                      <a:pt x="10617" y="1627505"/>
                      <a:pt x="10793" y="1626802"/>
                    </a:cubicBezTo>
                    <a:cubicBezTo>
                      <a:pt x="15537" y="1604487"/>
                      <a:pt x="4467" y="1582963"/>
                      <a:pt x="7806" y="1560560"/>
                    </a:cubicBezTo>
                    <a:cubicBezTo>
                      <a:pt x="9475" y="1549051"/>
                      <a:pt x="9563" y="1536752"/>
                      <a:pt x="7718" y="1525243"/>
                    </a:cubicBezTo>
                    <a:cubicBezTo>
                      <a:pt x="5873" y="1514261"/>
                      <a:pt x="6927" y="1503543"/>
                      <a:pt x="8684" y="1493352"/>
                    </a:cubicBezTo>
                    <a:cubicBezTo>
                      <a:pt x="10529" y="1482282"/>
                      <a:pt x="8157" y="1470598"/>
                      <a:pt x="13340" y="1460055"/>
                    </a:cubicBezTo>
                    <a:cubicBezTo>
                      <a:pt x="13692" y="1459352"/>
                      <a:pt x="13692" y="1458210"/>
                      <a:pt x="13340" y="1457508"/>
                    </a:cubicBezTo>
                    <a:cubicBezTo>
                      <a:pt x="6049" y="1441167"/>
                      <a:pt x="15625" y="1425002"/>
                      <a:pt x="13692" y="1408485"/>
                    </a:cubicBezTo>
                    <a:cubicBezTo>
                      <a:pt x="11759" y="1392144"/>
                      <a:pt x="14834" y="1375804"/>
                      <a:pt x="18172" y="1359463"/>
                    </a:cubicBezTo>
                    <a:cubicBezTo>
                      <a:pt x="19930" y="1351029"/>
                      <a:pt x="18787" y="1342068"/>
                      <a:pt x="23619" y="1334073"/>
                    </a:cubicBezTo>
                    <a:cubicBezTo>
                      <a:pt x="24410" y="1332755"/>
                      <a:pt x="22741" y="1330207"/>
                      <a:pt x="22565" y="1328099"/>
                    </a:cubicBezTo>
                    <a:cubicBezTo>
                      <a:pt x="22126" y="1323970"/>
                      <a:pt x="20281" y="1318962"/>
                      <a:pt x="21950" y="1315975"/>
                    </a:cubicBezTo>
                    <a:cubicBezTo>
                      <a:pt x="25289" y="1310177"/>
                      <a:pt x="27836" y="1304291"/>
                      <a:pt x="26079" y="1298141"/>
                    </a:cubicBezTo>
                    <a:cubicBezTo>
                      <a:pt x="24410" y="1292430"/>
                      <a:pt x="30823" y="1288125"/>
                      <a:pt x="26958" y="1281536"/>
                    </a:cubicBezTo>
                    <a:cubicBezTo>
                      <a:pt x="24674" y="1277583"/>
                      <a:pt x="27573" y="1270203"/>
                      <a:pt x="29154" y="1264668"/>
                    </a:cubicBezTo>
                    <a:cubicBezTo>
                      <a:pt x="32229" y="1253775"/>
                      <a:pt x="33108" y="1242617"/>
                      <a:pt x="34689" y="1231460"/>
                    </a:cubicBezTo>
                    <a:cubicBezTo>
                      <a:pt x="36007" y="1222499"/>
                      <a:pt x="35128" y="1212044"/>
                      <a:pt x="43211" y="1204928"/>
                    </a:cubicBezTo>
                    <a:cubicBezTo>
                      <a:pt x="44265" y="1203961"/>
                      <a:pt x="45056" y="1201589"/>
                      <a:pt x="44616" y="1200447"/>
                    </a:cubicBezTo>
                    <a:cubicBezTo>
                      <a:pt x="39697" y="1187006"/>
                      <a:pt x="49097" y="1176639"/>
                      <a:pt x="51908" y="1164867"/>
                    </a:cubicBezTo>
                    <a:cubicBezTo>
                      <a:pt x="53050" y="1160122"/>
                      <a:pt x="54983" y="1155291"/>
                      <a:pt x="55071" y="1150546"/>
                    </a:cubicBezTo>
                    <a:cubicBezTo>
                      <a:pt x="55247" y="1132009"/>
                      <a:pt x="61133" y="1114702"/>
                      <a:pt x="67195" y="1097834"/>
                    </a:cubicBezTo>
                    <a:cubicBezTo>
                      <a:pt x="71148" y="1086940"/>
                      <a:pt x="71763" y="1075519"/>
                      <a:pt x="76068" y="1064801"/>
                    </a:cubicBezTo>
                    <a:cubicBezTo>
                      <a:pt x="83272" y="1047230"/>
                      <a:pt x="86786" y="1028254"/>
                      <a:pt x="97065" y="1011825"/>
                    </a:cubicBezTo>
                    <a:cubicBezTo>
                      <a:pt x="98910" y="1008838"/>
                      <a:pt x="98998" y="1004797"/>
                      <a:pt x="99789" y="1001195"/>
                    </a:cubicBezTo>
                    <a:cubicBezTo>
                      <a:pt x="100755" y="996802"/>
                      <a:pt x="100228" y="991355"/>
                      <a:pt x="102688" y="988017"/>
                    </a:cubicBezTo>
                    <a:cubicBezTo>
                      <a:pt x="110770" y="976947"/>
                      <a:pt x="111561" y="963594"/>
                      <a:pt x="115427" y="951294"/>
                    </a:cubicBezTo>
                    <a:cubicBezTo>
                      <a:pt x="117886" y="943563"/>
                      <a:pt x="123333" y="937413"/>
                      <a:pt x="123948" y="928452"/>
                    </a:cubicBezTo>
                    <a:cubicBezTo>
                      <a:pt x="124475" y="921336"/>
                      <a:pt x="130010" y="914571"/>
                      <a:pt x="133524" y="907719"/>
                    </a:cubicBezTo>
                    <a:cubicBezTo>
                      <a:pt x="134754" y="905259"/>
                      <a:pt x="136599" y="902974"/>
                      <a:pt x="138269" y="900778"/>
                    </a:cubicBezTo>
                    <a:cubicBezTo>
                      <a:pt x="139323" y="899372"/>
                      <a:pt x="141607" y="898230"/>
                      <a:pt x="141607" y="897000"/>
                    </a:cubicBezTo>
                    <a:cubicBezTo>
                      <a:pt x="141695" y="882417"/>
                      <a:pt x="151534" y="872226"/>
                      <a:pt x="157421" y="860190"/>
                    </a:cubicBezTo>
                    <a:cubicBezTo>
                      <a:pt x="159178" y="856588"/>
                      <a:pt x="161813" y="853074"/>
                      <a:pt x="162604" y="849296"/>
                    </a:cubicBezTo>
                    <a:cubicBezTo>
                      <a:pt x="164976" y="836908"/>
                      <a:pt x="169632" y="826190"/>
                      <a:pt x="177363" y="815911"/>
                    </a:cubicBezTo>
                    <a:cubicBezTo>
                      <a:pt x="182810" y="808707"/>
                      <a:pt x="186061" y="799483"/>
                      <a:pt x="190981" y="791400"/>
                    </a:cubicBezTo>
                    <a:cubicBezTo>
                      <a:pt x="193265" y="787710"/>
                      <a:pt x="195286" y="783581"/>
                      <a:pt x="198185" y="780067"/>
                    </a:cubicBezTo>
                    <a:cubicBezTo>
                      <a:pt x="199503" y="778486"/>
                      <a:pt x="201523" y="776904"/>
                      <a:pt x="201963" y="775059"/>
                    </a:cubicBezTo>
                    <a:cubicBezTo>
                      <a:pt x="205565" y="757752"/>
                      <a:pt x="216634" y="744398"/>
                      <a:pt x="224453" y="729288"/>
                    </a:cubicBezTo>
                    <a:cubicBezTo>
                      <a:pt x="231218" y="716197"/>
                      <a:pt x="239037" y="703898"/>
                      <a:pt x="246680" y="691423"/>
                    </a:cubicBezTo>
                    <a:cubicBezTo>
                      <a:pt x="248876" y="687821"/>
                      <a:pt x="251951" y="684834"/>
                      <a:pt x="254675" y="681671"/>
                    </a:cubicBezTo>
                    <a:cubicBezTo>
                      <a:pt x="257135" y="678859"/>
                      <a:pt x="261000" y="676751"/>
                      <a:pt x="259682" y="671919"/>
                    </a:cubicBezTo>
                    <a:cubicBezTo>
                      <a:pt x="259419" y="671128"/>
                      <a:pt x="259243" y="669898"/>
                      <a:pt x="259682" y="669371"/>
                    </a:cubicBezTo>
                    <a:cubicBezTo>
                      <a:pt x="266008" y="661025"/>
                      <a:pt x="271543" y="651801"/>
                      <a:pt x="279098" y="644948"/>
                    </a:cubicBezTo>
                    <a:cubicBezTo>
                      <a:pt x="282261" y="642049"/>
                      <a:pt x="284457" y="638974"/>
                      <a:pt x="285599" y="635811"/>
                    </a:cubicBezTo>
                    <a:cubicBezTo>
                      <a:pt x="289289" y="625093"/>
                      <a:pt x="294736" y="615868"/>
                      <a:pt x="302379" y="607259"/>
                    </a:cubicBezTo>
                    <a:cubicBezTo>
                      <a:pt x="310901" y="597683"/>
                      <a:pt x="317578" y="586613"/>
                      <a:pt x="325134" y="576158"/>
                    </a:cubicBezTo>
                    <a:cubicBezTo>
                      <a:pt x="331195" y="567724"/>
                      <a:pt x="337082" y="559115"/>
                      <a:pt x="343583" y="551032"/>
                    </a:cubicBezTo>
                    <a:cubicBezTo>
                      <a:pt x="352807" y="539436"/>
                      <a:pt x="361505" y="527048"/>
                      <a:pt x="372487" y="517296"/>
                    </a:cubicBezTo>
                    <a:cubicBezTo>
                      <a:pt x="384523" y="506578"/>
                      <a:pt x="391551" y="491731"/>
                      <a:pt x="404378" y="481979"/>
                    </a:cubicBezTo>
                    <a:cubicBezTo>
                      <a:pt x="410440" y="477323"/>
                      <a:pt x="415623" y="471964"/>
                      <a:pt x="419313" y="464848"/>
                    </a:cubicBezTo>
                    <a:cubicBezTo>
                      <a:pt x="424672" y="454481"/>
                      <a:pt x="433018" y="446662"/>
                      <a:pt x="441891" y="438843"/>
                    </a:cubicBezTo>
                    <a:cubicBezTo>
                      <a:pt x="458232" y="424435"/>
                      <a:pt x="472904" y="408358"/>
                      <a:pt x="488366" y="392983"/>
                    </a:cubicBezTo>
                    <a:cubicBezTo>
                      <a:pt x="496624" y="384725"/>
                      <a:pt x="504707" y="376379"/>
                      <a:pt x="513141" y="368296"/>
                    </a:cubicBezTo>
                    <a:cubicBezTo>
                      <a:pt x="516655" y="364870"/>
                      <a:pt x="519115" y="359511"/>
                      <a:pt x="525792" y="360477"/>
                    </a:cubicBezTo>
                    <a:cubicBezTo>
                      <a:pt x="527109" y="360653"/>
                      <a:pt x="529218" y="357930"/>
                      <a:pt x="530360" y="356085"/>
                    </a:cubicBezTo>
                    <a:cubicBezTo>
                      <a:pt x="537564" y="344927"/>
                      <a:pt x="547931" y="337811"/>
                      <a:pt x="559352" y="331661"/>
                    </a:cubicBezTo>
                    <a:cubicBezTo>
                      <a:pt x="563744" y="329289"/>
                      <a:pt x="567259" y="324984"/>
                      <a:pt x="570685" y="321031"/>
                    </a:cubicBezTo>
                    <a:cubicBezTo>
                      <a:pt x="579031" y="311279"/>
                      <a:pt x="588431" y="303197"/>
                      <a:pt x="600204" y="297750"/>
                    </a:cubicBezTo>
                    <a:cubicBezTo>
                      <a:pt x="602751" y="296520"/>
                      <a:pt x="605387" y="294675"/>
                      <a:pt x="607144" y="292479"/>
                    </a:cubicBezTo>
                    <a:cubicBezTo>
                      <a:pt x="619356" y="276753"/>
                      <a:pt x="637190" y="267880"/>
                      <a:pt x="652565" y="256107"/>
                    </a:cubicBezTo>
                    <a:cubicBezTo>
                      <a:pt x="668202" y="244247"/>
                      <a:pt x="685598" y="234671"/>
                      <a:pt x="702026" y="223865"/>
                    </a:cubicBezTo>
                    <a:cubicBezTo>
                      <a:pt x="709318" y="219033"/>
                      <a:pt x="716083" y="213410"/>
                      <a:pt x="723111" y="208227"/>
                    </a:cubicBezTo>
                    <a:cubicBezTo>
                      <a:pt x="724078" y="207524"/>
                      <a:pt x="725044" y="206382"/>
                      <a:pt x="726186" y="206118"/>
                    </a:cubicBezTo>
                    <a:cubicBezTo>
                      <a:pt x="734620" y="204625"/>
                      <a:pt x="740506" y="198739"/>
                      <a:pt x="747447" y="194609"/>
                    </a:cubicBezTo>
                    <a:cubicBezTo>
                      <a:pt x="754651" y="190305"/>
                      <a:pt x="762909" y="187757"/>
                      <a:pt x="770640" y="184155"/>
                    </a:cubicBezTo>
                    <a:cubicBezTo>
                      <a:pt x="773627" y="182749"/>
                      <a:pt x="776614" y="180992"/>
                      <a:pt x="778723" y="178620"/>
                    </a:cubicBezTo>
                    <a:cubicBezTo>
                      <a:pt x="784697" y="171855"/>
                      <a:pt x="792164" y="167726"/>
                      <a:pt x="800247" y="163949"/>
                    </a:cubicBezTo>
                    <a:cubicBezTo>
                      <a:pt x="808329" y="160171"/>
                      <a:pt x="815709" y="154987"/>
                      <a:pt x="823792" y="151034"/>
                    </a:cubicBezTo>
                    <a:cubicBezTo>
                      <a:pt x="835037" y="145499"/>
                      <a:pt x="846458" y="140404"/>
                      <a:pt x="857879" y="135220"/>
                    </a:cubicBezTo>
                    <a:cubicBezTo>
                      <a:pt x="868948" y="130213"/>
                      <a:pt x="882390" y="130301"/>
                      <a:pt x="890648" y="119494"/>
                    </a:cubicBezTo>
                    <a:cubicBezTo>
                      <a:pt x="907604" y="119934"/>
                      <a:pt x="918322" y="102890"/>
                      <a:pt x="935717" y="103417"/>
                    </a:cubicBezTo>
                    <a:cubicBezTo>
                      <a:pt x="940374" y="103505"/>
                      <a:pt x="945733" y="99903"/>
                      <a:pt x="949774" y="96653"/>
                    </a:cubicBezTo>
                    <a:cubicBezTo>
                      <a:pt x="960931" y="87604"/>
                      <a:pt x="974900" y="85495"/>
                      <a:pt x="987639" y="80312"/>
                    </a:cubicBezTo>
                    <a:cubicBezTo>
                      <a:pt x="993261" y="78028"/>
                      <a:pt x="999499" y="77325"/>
                      <a:pt x="1005034" y="74865"/>
                    </a:cubicBezTo>
                    <a:cubicBezTo>
                      <a:pt x="1015488" y="70121"/>
                      <a:pt x="1026470" y="67485"/>
                      <a:pt x="1037276" y="63883"/>
                    </a:cubicBezTo>
                    <a:cubicBezTo>
                      <a:pt x="1044041" y="61599"/>
                      <a:pt x="1051157" y="59139"/>
                      <a:pt x="1058098" y="57470"/>
                    </a:cubicBezTo>
                    <a:cubicBezTo>
                      <a:pt x="1061963" y="56591"/>
                      <a:pt x="1066707" y="50090"/>
                      <a:pt x="1071539" y="56503"/>
                    </a:cubicBezTo>
                    <a:cubicBezTo>
                      <a:pt x="1071803" y="56855"/>
                      <a:pt x="1074263" y="56415"/>
                      <a:pt x="1074878" y="55713"/>
                    </a:cubicBezTo>
                    <a:cubicBezTo>
                      <a:pt x="1084278" y="45170"/>
                      <a:pt x="1097895" y="50178"/>
                      <a:pt x="1108965" y="46224"/>
                    </a:cubicBezTo>
                    <a:cubicBezTo>
                      <a:pt x="1113182" y="44731"/>
                      <a:pt x="1117926" y="44555"/>
                      <a:pt x="1121879" y="42710"/>
                    </a:cubicBezTo>
                    <a:cubicBezTo>
                      <a:pt x="1133213" y="37176"/>
                      <a:pt x="1144721" y="34101"/>
                      <a:pt x="1157460" y="35506"/>
                    </a:cubicBezTo>
                    <a:cubicBezTo>
                      <a:pt x="1160887" y="35858"/>
                      <a:pt x="1164840" y="34452"/>
                      <a:pt x="1168090" y="32959"/>
                    </a:cubicBezTo>
                    <a:cubicBezTo>
                      <a:pt x="1177930" y="28478"/>
                      <a:pt x="1188033" y="26282"/>
                      <a:pt x="1198839" y="24700"/>
                    </a:cubicBezTo>
                    <a:cubicBezTo>
                      <a:pt x="1210963" y="22943"/>
                      <a:pt x="1223614" y="23734"/>
                      <a:pt x="1235562" y="18814"/>
                    </a:cubicBezTo>
                    <a:cubicBezTo>
                      <a:pt x="1243381" y="15563"/>
                      <a:pt x="1252694" y="15563"/>
                      <a:pt x="1261391" y="14861"/>
                    </a:cubicBezTo>
                    <a:cubicBezTo>
                      <a:pt x="1269210" y="14246"/>
                      <a:pt x="1277117" y="14685"/>
                      <a:pt x="1284936" y="14773"/>
                    </a:cubicBezTo>
                    <a:cubicBezTo>
                      <a:pt x="1291613" y="14773"/>
                      <a:pt x="1298290" y="13543"/>
                      <a:pt x="1305055" y="14685"/>
                    </a:cubicBezTo>
                    <a:cubicBezTo>
                      <a:pt x="1306724" y="14949"/>
                      <a:pt x="1309184" y="15476"/>
                      <a:pt x="1310150" y="14597"/>
                    </a:cubicBezTo>
                    <a:cubicBezTo>
                      <a:pt x="1318672" y="7217"/>
                      <a:pt x="1328160" y="12576"/>
                      <a:pt x="1337121" y="11961"/>
                    </a:cubicBezTo>
                    <a:cubicBezTo>
                      <a:pt x="1342919" y="11610"/>
                      <a:pt x="1348806" y="10995"/>
                      <a:pt x="1354340" y="9326"/>
                    </a:cubicBezTo>
                    <a:cubicBezTo>
                      <a:pt x="1371736" y="4055"/>
                      <a:pt x="1389746" y="5724"/>
                      <a:pt x="1406965" y="7657"/>
                    </a:cubicBezTo>
                    <a:cubicBezTo>
                      <a:pt x="1418386" y="8974"/>
                      <a:pt x="1430686" y="6075"/>
                      <a:pt x="1441579" y="12049"/>
                    </a:cubicBezTo>
                    <a:cubicBezTo>
                      <a:pt x="1447905" y="7305"/>
                      <a:pt x="1454845" y="12401"/>
                      <a:pt x="1462137" y="10292"/>
                    </a:cubicBezTo>
                    <a:cubicBezTo>
                      <a:pt x="1471010" y="7745"/>
                      <a:pt x="1481816" y="12049"/>
                      <a:pt x="1491832" y="13104"/>
                    </a:cubicBezTo>
                    <a:cubicBezTo>
                      <a:pt x="1498157" y="13806"/>
                      <a:pt x="1505449" y="16266"/>
                      <a:pt x="1510632" y="13982"/>
                    </a:cubicBezTo>
                    <a:cubicBezTo>
                      <a:pt x="1515552" y="11786"/>
                      <a:pt x="1518188" y="14158"/>
                      <a:pt x="1521878" y="14597"/>
                    </a:cubicBezTo>
                    <a:cubicBezTo>
                      <a:pt x="1527676" y="15388"/>
                      <a:pt x="1533474" y="17321"/>
                      <a:pt x="1539097" y="16969"/>
                    </a:cubicBezTo>
                    <a:cubicBezTo>
                      <a:pt x="1552802" y="16178"/>
                      <a:pt x="1566420" y="18287"/>
                      <a:pt x="1580213" y="17584"/>
                    </a:cubicBezTo>
                    <a:cubicBezTo>
                      <a:pt x="1589877" y="17145"/>
                      <a:pt x="1599716" y="20659"/>
                      <a:pt x="1609468" y="22416"/>
                    </a:cubicBezTo>
                    <a:cubicBezTo>
                      <a:pt x="1618780" y="24085"/>
                      <a:pt x="1628269" y="27951"/>
                      <a:pt x="1637405" y="27160"/>
                    </a:cubicBezTo>
                    <a:cubicBezTo>
                      <a:pt x="1651286" y="25930"/>
                      <a:pt x="1662092" y="34013"/>
                      <a:pt x="1674655" y="35946"/>
                    </a:cubicBezTo>
                    <a:cubicBezTo>
                      <a:pt x="1677467" y="36385"/>
                      <a:pt x="1680190" y="38054"/>
                      <a:pt x="1682914" y="37966"/>
                    </a:cubicBezTo>
                    <a:cubicBezTo>
                      <a:pt x="1695213" y="37790"/>
                      <a:pt x="1706546" y="39548"/>
                      <a:pt x="1717879" y="45434"/>
                    </a:cubicBezTo>
                    <a:cubicBezTo>
                      <a:pt x="1725962" y="49651"/>
                      <a:pt x="1736241" y="49475"/>
                      <a:pt x="1745641" y="51144"/>
                    </a:cubicBezTo>
                    <a:cubicBezTo>
                      <a:pt x="1747310" y="51408"/>
                      <a:pt x="1749155" y="51320"/>
                      <a:pt x="1750913" y="51144"/>
                    </a:cubicBezTo>
                    <a:cubicBezTo>
                      <a:pt x="1759083" y="50529"/>
                      <a:pt x="1763036" y="61072"/>
                      <a:pt x="1773315" y="57821"/>
                    </a:cubicBezTo>
                    <a:cubicBezTo>
                      <a:pt x="1779553" y="55888"/>
                      <a:pt x="1788690" y="58963"/>
                      <a:pt x="1795191" y="62390"/>
                    </a:cubicBezTo>
                    <a:cubicBezTo>
                      <a:pt x="1811444" y="71087"/>
                      <a:pt x="1829981" y="73196"/>
                      <a:pt x="1846234" y="81542"/>
                    </a:cubicBezTo>
                    <a:cubicBezTo>
                      <a:pt x="1856776" y="86989"/>
                      <a:pt x="1869252" y="86637"/>
                      <a:pt x="1879530" y="93051"/>
                    </a:cubicBezTo>
                    <a:cubicBezTo>
                      <a:pt x="1884362" y="96038"/>
                      <a:pt x="1890424" y="97531"/>
                      <a:pt x="1894290" y="101309"/>
                    </a:cubicBezTo>
                    <a:cubicBezTo>
                      <a:pt x="1898507" y="105438"/>
                      <a:pt x="1903163" y="105174"/>
                      <a:pt x="1907995" y="106580"/>
                    </a:cubicBezTo>
                    <a:cubicBezTo>
                      <a:pt x="1917220" y="109303"/>
                      <a:pt x="1926269" y="113257"/>
                      <a:pt x="1934615" y="118089"/>
                    </a:cubicBezTo>
                    <a:cubicBezTo>
                      <a:pt x="1938480" y="120285"/>
                      <a:pt x="1941467" y="122569"/>
                      <a:pt x="1946124" y="122130"/>
                    </a:cubicBezTo>
                    <a:cubicBezTo>
                      <a:pt x="1947881" y="121954"/>
                      <a:pt x="1949989" y="123272"/>
                      <a:pt x="1951746" y="124239"/>
                    </a:cubicBezTo>
                    <a:cubicBezTo>
                      <a:pt x="1969493" y="135045"/>
                      <a:pt x="1990050" y="139789"/>
                      <a:pt x="2008060" y="149628"/>
                    </a:cubicBezTo>
                    <a:cubicBezTo>
                      <a:pt x="2026685" y="159732"/>
                      <a:pt x="2046716" y="167551"/>
                      <a:pt x="2062881" y="182310"/>
                    </a:cubicBezTo>
                    <a:cubicBezTo>
                      <a:pt x="2069822" y="188548"/>
                      <a:pt x="2079837" y="191710"/>
                      <a:pt x="2088798" y="195224"/>
                    </a:cubicBezTo>
                    <a:cubicBezTo>
                      <a:pt x="2096266" y="198124"/>
                      <a:pt x="2102240" y="201374"/>
                      <a:pt x="2102943" y="210247"/>
                    </a:cubicBezTo>
                    <a:cubicBezTo>
                      <a:pt x="2103030" y="211741"/>
                      <a:pt x="2104172" y="213234"/>
                      <a:pt x="2105051" y="214552"/>
                    </a:cubicBezTo>
                    <a:cubicBezTo>
                      <a:pt x="2105490" y="215255"/>
                      <a:pt x="2106281" y="215694"/>
                      <a:pt x="2106896" y="216309"/>
                    </a:cubicBezTo>
                    <a:cubicBezTo>
                      <a:pt x="2107335" y="215167"/>
                      <a:pt x="2108389" y="213498"/>
                      <a:pt x="2108038" y="212971"/>
                    </a:cubicBezTo>
                    <a:cubicBezTo>
                      <a:pt x="2105754" y="209984"/>
                      <a:pt x="2104700" y="207963"/>
                      <a:pt x="2110059" y="208490"/>
                    </a:cubicBezTo>
                    <a:cubicBezTo>
                      <a:pt x="2111728" y="208666"/>
                      <a:pt x="2113836" y="208139"/>
                      <a:pt x="2115066" y="209018"/>
                    </a:cubicBezTo>
                    <a:cubicBezTo>
                      <a:pt x="2121568" y="213410"/>
                      <a:pt x="2127805" y="218242"/>
                      <a:pt x="2134306" y="222811"/>
                    </a:cubicBezTo>
                    <a:cubicBezTo>
                      <a:pt x="2143795" y="229487"/>
                      <a:pt x="2153283" y="236076"/>
                      <a:pt x="2162771" y="242578"/>
                    </a:cubicBezTo>
                    <a:cubicBezTo>
                      <a:pt x="2175686" y="251451"/>
                      <a:pt x="2188248" y="260851"/>
                      <a:pt x="2201690" y="268934"/>
                    </a:cubicBezTo>
                    <a:cubicBezTo>
                      <a:pt x="2215395" y="277280"/>
                      <a:pt x="2225762" y="289228"/>
                      <a:pt x="2237622" y="299419"/>
                    </a:cubicBezTo>
                    <a:cubicBezTo>
                      <a:pt x="2244651" y="305481"/>
                      <a:pt x="2254754" y="307677"/>
                      <a:pt x="2261079" y="315408"/>
                    </a:cubicBezTo>
                    <a:cubicBezTo>
                      <a:pt x="2263539" y="318395"/>
                      <a:pt x="2266263" y="321207"/>
                      <a:pt x="2269250" y="323579"/>
                    </a:cubicBezTo>
                    <a:cubicBezTo>
                      <a:pt x="2279441" y="331661"/>
                      <a:pt x="2289720" y="339480"/>
                      <a:pt x="2299999" y="347387"/>
                    </a:cubicBezTo>
                    <a:cubicBezTo>
                      <a:pt x="2300262" y="347651"/>
                      <a:pt x="2300789" y="347563"/>
                      <a:pt x="2301141" y="347739"/>
                    </a:cubicBezTo>
                    <a:cubicBezTo>
                      <a:pt x="2308960" y="350462"/>
                      <a:pt x="2305885" y="363113"/>
                      <a:pt x="2317833" y="363992"/>
                    </a:cubicBezTo>
                    <a:cubicBezTo>
                      <a:pt x="2324422" y="364431"/>
                      <a:pt x="2331538" y="372162"/>
                      <a:pt x="2336370" y="378312"/>
                    </a:cubicBezTo>
                    <a:cubicBezTo>
                      <a:pt x="2341026" y="384198"/>
                      <a:pt x="2345155" y="389645"/>
                      <a:pt x="2351744" y="393950"/>
                    </a:cubicBezTo>
                    <a:cubicBezTo>
                      <a:pt x="2358246" y="398167"/>
                      <a:pt x="2362375" y="405986"/>
                      <a:pt x="2367909" y="411784"/>
                    </a:cubicBezTo>
                    <a:cubicBezTo>
                      <a:pt x="2378803" y="423029"/>
                      <a:pt x="2389170" y="434977"/>
                      <a:pt x="2401294" y="444729"/>
                    </a:cubicBezTo>
                    <a:cubicBezTo>
                      <a:pt x="2411924" y="453339"/>
                      <a:pt x="2418338" y="464321"/>
                      <a:pt x="2425454" y="475302"/>
                    </a:cubicBezTo>
                    <a:cubicBezTo>
                      <a:pt x="2426859" y="477499"/>
                      <a:pt x="2429231" y="479168"/>
                      <a:pt x="2431076" y="481101"/>
                    </a:cubicBezTo>
                    <a:cubicBezTo>
                      <a:pt x="2439247" y="490062"/>
                      <a:pt x="2451283" y="495509"/>
                      <a:pt x="2454885" y="508775"/>
                    </a:cubicBezTo>
                    <a:cubicBezTo>
                      <a:pt x="2455675" y="511762"/>
                      <a:pt x="2457696" y="513519"/>
                      <a:pt x="2454709" y="516242"/>
                    </a:cubicBezTo>
                    <a:cubicBezTo>
                      <a:pt x="2454270" y="516681"/>
                      <a:pt x="2455412" y="518966"/>
                      <a:pt x="2455851" y="520371"/>
                    </a:cubicBezTo>
                    <a:cubicBezTo>
                      <a:pt x="2457081" y="519581"/>
                      <a:pt x="2459365" y="518790"/>
                      <a:pt x="2459365" y="517999"/>
                    </a:cubicBezTo>
                    <a:cubicBezTo>
                      <a:pt x="2459190" y="508950"/>
                      <a:pt x="2462440" y="514309"/>
                      <a:pt x="2464900" y="516594"/>
                    </a:cubicBezTo>
                    <a:cubicBezTo>
                      <a:pt x="2480275" y="530650"/>
                      <a:pt x="2490817" y="548748"/>
                      <a:pt x="2503907" y="564737"/>
                    </a:cubicBezTo>
                    <a:cubicBezTo>
                      <a:pt x="2517437" y="581166"/>
                      <a:pt x="2530088" y="598298"/>
                      <a:pt x="2542563" y="615517"/>
                    </a:cubicBezTo>
                    <a:cubicBezTo>
                      <a:pt x="2547043" y="621667"/>
                      <a:pt x="2551085" y="628607"/>
                      <a:pt x="2553545" y="635811"/>
                    </a:cubicBezTo>
                    <a:cubicBezTo>
                      <a:pt x="2555565" y="641961"/>
                      <a:pt x="2558113" y="646002"/>
                      <a:pt x="2563560" y="650131"/>
                    </a:cubicBezTo>
                    <a:cubicBezTo>
                      <a:pt x="2570237" y="655315"/>
                      <a:pt x="2577529" y="663134"/>
                      <a:pt x="2578934" y="670865"/>
                    </a:cubicBezTo>
                    <a:cubicBezTo>
                      <a:pt x="2581043" y="682110"/>
                      <a:pt x="2590179" y="687206"/>
                      <a:pt x="2594748" y="695903"/>
                    </a:cubicBezTo>
                    <a:cubicBezTo>
                      <a:pt x="2600195" y="706446"/>
                      <a:pt x="2607838" y="715846"/>
                      <a:pt x="2613900" y="726037"/>
                    </a:cubicBezTo>
                    <a:cubicBezTo>
                      <a:pt x="2620753" y="737546"/>
                      <a:pt x="2627166" y="749406"/>
                      <a:pt x="2633316" y="761266"/>
                    </a:cubicBezTo>
                    <a:cubicBezTo>
                      <a:pt x="2635336" y="765132"/>
                      <a:pt x="2635776" y="769876"/>
                      <a:pt x="2637884" y="773742"/>
                    </a:cubicBezTo>
                    <a:cubicBezTo>
                      <a:pt x="2643507" y="784108"/>
                      <a:pt x="2649657" y="794212"/>
                      <a:pt x="2655631" y="804403"/>
                    </a:cubicBezTo>
                    <a:cubicBezTo>
                      <a:pt x="2655806" y="804754"/>
                      <a:pt x="2656333" y="804930"/>
                      <a:pt x="2656509" y="805369"/>
                    </a:cubicBezTo>
                    <a:cubicBezTo>
                      <a:pt x="2658969" y="811343"/>
                      <a:pt x="2659848" y="819953"/>
                      <a:pt x="2664328" y="822676"/>
                    </a:cubicBezTo>
                    <a:cubicBezTo>
                      <a:pt x="2671181" y="826893"/>
                      <a:pt x="2670917" y="833394"/>
                      <a:pt x="2673729" y="838666"/>
                    </a:cubicBezTo>
                    <a:cubicBezTo>
                      <a:pt x="2676715" y="844288"/>
                      <a:pt x="2677770" y="850965"/>
                      <a:pt x="2679703" y="857115"/>
                    </a:cubicBezTo>
                    <a:cubicBezTo>
                      <a:pt x="2680054" y="858257"/>
                      <a:pt x="2679966" y="859750"/>
                      <a:pt x="2680581" y="860717"/>
                    </a:cubicBezTo>
                    <a:cubicBezTo>
                      <a:pt x="2685413" y="868360"/>
                      <a:pt x="2691036" y="875564"/>
                      <a:pt x="2695165" y="883559"/>
                    </a:cubicBezTo>
                    <a:cubicBezTo>
                      <a:pt x="2698328" y="889709"/>
                      <a:pt x="2700612" y="896825"/>
                      <a:pt x="2696307" y="903853"/>
                    </a:cubicBezTo>
                    <a:cubicBezTo>
                      <a:pt x="2695692" y="904819"/>
                      <a:pt x="2695868" y="906225"/>
                      <a:pt x="2695692" y="907367"/>
                    </a:cubicBezTo>
                    <a:cubicBezTo>
                      <a:pt x="2696922" y="906840"/>
                      <a:pt x="2698679" y="906752"/>
                      <a:pt x="2699294" y="905786"/>
                    </a:cubicBezTo>
                    <a:cubicBezTo>
                      <a:pt x="2701578" y="902447"/>
                      <a:pt x="2704126" y="903589"/>
                      <a:pt x="2704741" y="906137"/>
                    </a:cubicBezTo>
                    <a:cubicBezTo>
                      <a:pt x="2707377" y="916416"/>
                      <a:pt x="2716162" y="924235"/>
                      <a:pt x="2716426" y="935392"/>
                    </a:cubicBezTo>
                    <a:cubicBezTo>
                      <a:pt x="2716426" y="936622"/>
                      <a:pt x="2716338" y="938204"/>
                      <a:pt x="2717040" y="939082"/>
                    </a:cubicBezTo>
                    <a:cubicBezTo>
                      <a:pt x="2725650" y="950503"/>
                      <a:pt x="2725650" y="965175"/>
                      <a:pt x="2731800" y="977562"/>
                    </a:cubicBezTo>
                    <a:cubicBezTo>
                      <a:pt x="2733381" y="980813"/>
                      <a:pt x="2734875" y="984151"/>
                      <a:pt x="2736456" y="987402"/>
                    </a:cubicBezTo>
                    <a:cubicBezTo>
                      <a:pt x="2737510" y="989598"/>
                      <a:pt x="2740058" y="991795"/>
                      <a:pt x="2739795" y="993727"/>
                    </a:cubicBezTo>
                    <a:cubicBezTo>
                      <a:pt x="2737686" y="1011562"/>
                      <a:pt x="2751479" y="1024300"/>
                      <a:pt x="2754378" y="1040114"/>
                    </a:cubicBezTo>
                    <a:cubicBezTo>
                      <a:pt x="2756047" y="1049427"/>
                      <a:pt x="2763251" y="1055752"/>
                      <a:pt x="2763867" y="1065240"/>
                    </a:cubicBezTo>
                    <a:cubicBezTo>
                      <a:pt x="2764482" y="1074201"/>
                      <a:pt x="2767117" y="1083075"/>
                      <a:pt x="2768874" y="1091948"/>
                    </a:cubicBezTo>
                    <a:cubicBezTo>
                      <a:pt x="2769050" y="1092739"/>
                      <a:pt x="2769313" y="1093529"/>
                      <a:pt x="2769840" y="1094144"/>
                    </a:cubicBezTo>
                    <a:cubicBezTo>
                      <a:pt x="2779153" y="1106268"/>
                      <a:pt x="2776869" y="1122345"/>
                      <a:pt x="2784249" y="1135436"/>
                    </a:cubicBezTo>
                    <a:cubicBezTo>
                      <a:pt x="2786884" y="1140092"/>
                      <a:pt x="2784600" y="1147472"/>
                      <a:pt x="2784688" y="1153533"/>
                    </a:cubicBezTo>
                    <a:cubicBezTo>
                      <a:pt x="2784776" y="1156433"/>
                      <a:pt x="2784249" y="1160298"/>
                      <a:pt x="2785742" y="1162143"/>
                    </a:cubicBezTo>
                    <a:cubicBezTo>
                      <a:pt x="2792243" y="1169874"/>
                      <a:pt x="2791541" y="1179977"/>
                      <a:pt x="2795318" y="1188411"/>
                    </a:cubicBezTo>
                    <a:cubicBezTo>
                      <a:pt x="2798920" y="1196494"/>
                      <a:pt x="2797690" y="1202556"/>
                      <a:pt x="2792331" y="1208881"/>
                    </a:cubicBezTo>
                    <a:cubicBezTo>
                      <a:pt x="2791541" y="1209848"/>
                      <a:pt x="2791453" y="1212483"/>
                      <a:pt x="2792155" y="1213362"/>
                    </a:cubicBezTo>
                    <a:cubicBezTo>
                      <a:pt x="2795406" y="1216964"/>
                      <a:pt x="2794264" y="1213010"/>
                      <a:pt x="2795142" y="1211693"/>
                    </a:cubicBezTo>
                    <a:cubicBezTo>
                      <a:pt x="2796987" y="1208969"/>
                      <a:pt x="2799184" y="1208618"/>
                      <a:pt x="2800238" y="1212483"/>
                    </a:cubicBezTo>
                    <a:cubicBezTo>
                      <a:pt x="2801995" y="1218721"/>
                      <a:pt x="2803664" y="1225046"/>
                      <a:pt x="2805509" y="1231284"/>
                    </a:cubicBezTo>
                    <a:cubicBezTo>
                      <a:pt x="2806388" y="1234095"/>
                      <a:pt x="2810078" y="1236292"/>
                      <a:pt x="2806124" y="1239981"/>
                    </a:cubicBezTo>
                    <a:cubicBezTo>
                      <a:pt x="2804719" y="1241299"/>
                      <a:pt x="2804806" y="1246483"/>
                      <a:pt x="2806300" y="1248328"/>
                    </a:cubicBezTo>
                    <a:cubicBezTo>
                      <a:pt x="2811835" y="1255620"/>
                      <a:pt x="2809551" y="1264053"/>
                      <a:pt x="2810692" y="1271872"/>
                    </a:cubicBezTo>
                    <a:cubicBezTo>
                      <a:pt x="2812537" y="1284260"/>
                      <a:pt x="2815349" y="1296559"/>
                      <a:pt x="2813416" y="1309210"/>
                    </a:cubicBezTo>
                    <a:cubicBezTo>
                      <a:pt x="2818424" y="1314569"/>
                      <a:pt x="2820005" y="1321158"/>
                      <a:pt x="2818512" y="1328011"/>
                    </a:cubicBezTo>
                    <a:cubicBezTo>
                      <a:pt x="2816052" y="1339168"/>
                      <a:pt x="2821323" y="1349096"/>
                      <a:pt x="2822816" y="1359551"/>
                    </a:cubicBezTo>
                    <a:cubicBezTo>
                      <a:pt x="2822992" y="1360780"/>
                      <a:pt x="2823783" y="1361835"/>
                      <a:pt x="2823871" y="1363065"/>
                    </a:cubicBezTo>
                    <a:cubicBezTo>
                      <a:pt x="2824837" y="1376243"/>
                      <a:pt x="2825628" y="1389421"/>
                      <a:pt x="2826506" y="1402599"/>
                    </a:cubicBezTo>
                    <a:cubicBezTo>
                      <a:pt x="2827385" y="1415777"/>
                      <a:pt x="2824398" y="1429131"/>
                      <a:pt x="2828966" y="1442221"/>
                    </a:cubicBezTo>
                    <a:cubicBezTo>
                      <a:pt x="2830196" y="1445735"/>
                      <a:pt x="2830547" y="1450918"/>
                      <a:pt x="2828790" y="1453730"/>
                    </a:cubicBezTo>
                    <a:cubicBezTo>
                      <a:pt x="2826067" y="1458122"/>
                      <a:pt x="2828439" y="1461109"/>
                      <a:pt x="2828966" y="1464887"/>
                    </a:cubicBezTo>
                    <a:cubicBezTo>
                      <a:pt x="2830284" y="1474112"/>
                      <a:pt x="2830811" y="1483336"/>
                      <a:pt x="2831777" y="1492649"/>
                    </a:cubicBezTo>
                    <a:cubicBezTo>
                      <a:pt x="2832480" y="1499765"/>
                      <a:pt x="2830108" y="1506969"/>
                      <a:pt x="2834150" y="1513997"/>
                    </a:cubicBezTo>
                    <a:cubicBezTo>
                      <a:pt x="2835555" y="1516457"/>
                      <a:pt x="2834062" y="1520674"/>
                      <a:pt x="2833622" y="1524013"/>
                    </a:cubicBezTo>
                    <a:cubicBezTo>
                      <a:pt x="2833271" y="1526385"/>
                      <a:pt x="2831250" y="1529284"/>
                      <a:pt x="2832041" y="1531041"/>
                    </a:cubicBezTo>
                    <a:cubicBezTo>
                      <a:pt x="2836346" y="1540969"/>
                      <a:pt x="2831075" y="1550633"/>
                      <a:pt x="2831690" y="1560384"/>
                    </a:cubicBezTo>
                    <a:cubicBezTo>
                      <a:pt x="2832393" y="1570839"/>
                      <a:pt x="2832129" y="1581381"/>
                      <a:pt x="2831690" y="1591836"/>
                    </a:cubicBezTo>
                    <a:cubicBezTo>
                      <a:pt x="2831514" y="1596316"/>
                      <a:pt x="2829405" y="1600709"/>
                      <a:pt x="2829318" y="1605190"/>
                    </a:cubicBezTo>
                    <a:cubicBezTo>
                      <a:pt x="2829230" y="1612745"/>
                      <a:pt x="2823256" y="1620300"/>
                      <a:pt x="2829142" y="1627944"/>
                    </a:cubicBezTo>
                    <a:cubicBezTo>
                      <a:pt x="2826067" y="1638750"/>
                      <a:pt x="2832305" y="1650522"/>
                      <a:pt x="2825364" y="1660977"/>
                    </a:cubicBezTo>
                    <a:cubicBezTo>
                      <a:pt x="2824573" y="1662207"/>
                      <a:pt x="2825188" y="1664491"/>
                      <a:pt x="2825364" y="1666336"/>
                    </a:cubicBezTo>
                    <a:cubicBezTo>
                      <a:pt x="2825716" y="1670992"/>
                      <a:pt x="2827385" y="1675912"/>
                      <a:pt x="2826330" y="1680217"/>
                    </a:cubicBezTo>
                    <a:cubicBezTo>
                      <a:pt x="2823431" y="1691638"/>
                      <a:pt x="2822377" y="1703234"/>
                      <a:pt x="2821411" y="1714831"/>
                    </a:cubicBezTo>
                    <a:cubicBezTo>
                      <a:pt x="2821147" y="1717906"/>
                      <a:pt x="2821762" y="1720981"/>
                      <a:pt x="2821323" y="1723968"/>
                    </a:cubicBezTo>
                    <a:cubicBezTo>
                      <a:pt x="2819478" y="1735301"/>
                      <a:pt x="2817369" y="1736970"/>
                      <a:pt x="2805685" y="1737058"/>
                    </a:cubicBezTo>
                    <a:cubicBezTo>
                      <a:pt x="2797778" y="1737058"/>
                      <a:pt x="2789959" y="1736882"/>
                      <a:pt x="2782052" y="1737146"/>
                    </a:cubicBezTo>
                    <a:cubicBezTo>
                      <a:pt x="2777396" y="1737322"/>
                      <a:pt x="2775024" y="1735301"/>
                      <a:pt x="2774145" y="1730908"/>
                    </a:cubicBezTo>
                    <a:cubicBezTo>
                      <a:pt x="2772915" y="1724671"/>
                      <a:pt x="2768699" y="1718872"/>
                      <a:pt x="2773794" y="1711844"/>
                    </a:cubicBezTo>
                    <a:cubicBezTo>
                      <a:pt x="2775902" y="1708945"/>
                      <a:pt x="2773882" y="1703322"/>
                      <a:pt x="2774233" y="1699017"/>
                    </a:cubicBezTo>
                    <a:cubicBezTo>
                      <a:pt x="2774585" y="1694361"/>
                      <a:pt x="2779592" y="1691199"/>
                      <a:pt x="2777132" y="1685049"/>
                    </a:cubicBezTo>
                    <a:cubicBezTo>
                      <a:pt x="2775200" y="1680129"/>
                      <a:pt x="2775815" y="1673628"/>
                      <a:pt x="2776957" y="1668181"/>
                    </a:cubicBezTo>
                    <a:cubicBezTo>
                      <a:pt x="2778889" y="1659044"/>
                      <a:pt x="2781877" y="1650171"/>
                      <a:pt x="2784864" y="1641298"/>
                    </a:cubicBezTo>
                    <a:cubicBezTo>
                      <a:pt x="2785478" y="1639540"/>
                      <a:pt x="2786709" y="1639101"/>
                      <a:pt x="2785391" y="1636466"/>
                    </a:cubicBezTo>
                    <a:cubicBezTo>
                      <a:pt x="2780734" y="1627153"/>
                      <a:pt x="2780120" y="1617401"/>
                      <a:pt x="2784249" y="1607386"/>
                    </a:cubicBezTo>
                    <a:cubicBezTo>
                      <a:pt x="2785303" y="1604750"/>
                      <a:pt x="2785566" y="1600885"/>
                      <a:pt x="2784424" y="1598513"/>
                    </a:cubicBezTo>
                    <a:cubicBezTo>
                      <a:pt x="2781525" y="1592890"/>
                      <a:pt x="2780734" y="1588497"/>
                      <a:pt x="2786445" y="1584193"/>
                    </a:cubicBezTo>
                    <a:cubicBezTo>
                      <a:pt x="2787499" y="1583402"/>
                      <a:pt x="2787499" y="1580064"/>
                      <a:pt x="2786884" y="1578218"/>
                    </a:cubicBezTo>
                    <a:cubicBezTo>
                      <a:pt x="2782492" y="1565655"/>
                      <a:pt x="2784424" y="1553092"/>
                      <a:pt x="2786621" y="1541056"/>
                    </a:cubicBezTo>
                    <a:cubicBezTo>
                      <a:pt x="2788114" y="1541759"/>
                      <a:pt x="2788905" y="1541847"/>
                      <a:pt x="2789695" y="1541935"/>
                    </a:cubicBezTo>
                    <a:cubicBezTo>
                      <a:pt x="2788905" y="1541408"/>
                      <a:pt x="2788114" y="1540969"/>
                      <a:pt x="2787236" y="1540441"/>
                    </a:cubicBezTo>
                    <a:cubicBezTo>
                      <a:pt x="2786357" y="1533413"/>
                      <a:pt x="2784864" y="1526297"/>
                      <a:pt x="2784776" y="1519269"/>
                    </a:cubicBezTo>
                    <a:cubicBezTo>
                      <a:pt x="2784776" y="1513119"/>
                      <a:pt x="2784776" y="1506091"/>
                      <a:pt x="2787587" y="1500907"/>
                    </a:cubicBezTo>
                    <a:cubicBezTo>
                      <a:pt x="2791716" y="1493000"/>
                      <a:pt x="2789168" y="1487553"/>
                      <a:pt x="2784776" y="1481667"/>
                    </a:cubicBezTo>
                    <a:cubicBezTo>
                      <a:pt x="2783809" y="1480349"/>
                      <a:pt x="2780647" y="1479734"/>
                      <a:pt x="2783721" y="1476923"/>
                    </a:cubicBezTo>
                    <a:cubicBezTo>
                      <a:pt x="2786181" y="1474639"/>
                      <a:pt x="2786884" y="1476220"/>
                      <a:pt x="2788553" y="1477450"/>
                    </a:cubicBezTo>
                    <a:cubicBezTo>
                      <a:pt x="2789168" y="1477890"/>
                      <a:pt x="2790838" y="1477011"/>
                      <a:pt x="2791980" y="1476747"/>
                    </a:cubicBezTo>
                    <a:cubicBezTo>
                      <a:pt x="2791365" y="1475781"/>
                      <a:pt x="2790838" y="1474815"/>
                      <a:pt x="2790047" y="1473936"/>
                    </a:cubicBezTo>
                    <a:cubicBezTo>
                      <a:pt x="2786357" y="1469719"/>
                      <a:pt x="2784336" y="1465063"/>
                      <a:pt x="2784424" y="1459177"/>
                    </a:cubicBezTo>
                    <a:cubicBezTo>
                      <a:pt x="2784776" y="1441782"/>
                      <a:pt x="2782843" y="1424650"/>
                      <a:pt x="2779241" y="1407607"/>
                    </a:cubicBezTo>
                    <a:cubicBezTo>
                      <a:pt x="2783985" y="1398118"/>
                      <a:pt x="2775551" y="1388015"/>
                      <a:pt x="2781261" y="1377736"/>
                    </a:cubicBezTo>
                    <a:cubicBezTo>
                      <a:pt x="2783282" y="1374046"/>
                      <a:pt x="2778275" y="1366491"/>
                      <a:pt x="2776429" y="1360693"/>
                    </a:cubicBezTo>
                    <a:cubicBezTo>
                      <a:pt x="2776078" y="1359463"/>
                      <a:pt x="2775639" y="1358233"/>
                      <a:pt x="2775288" y="1357003"/>
                    </a:cubicBezTo>
                    <a:cubicBezTo>
                      <a:pt x="2776429" y="1357266"/>
                      <a:pt x="2777660" y="1357530"/>
                      <a:pt x="2778802" y="1357881"/>
                    </a:cubicBezTo>
                    <a:cubicBezTo>
                      <a:pt x="2780295" y="1358321"/>
                      <a:pt x="2781789" y="1358936"/>
                      <a:pt x="2783282" y="1359463"/>
                    </a:cubicBezTo>
                    <a:cubicBezTo>
                      <a:pt x="2782492" y="1357881"/>
                      <a:pt x="2782140" y="1355948"/>
                      <a:pt x="2780998" y="1354894"/>
                    </a:cubicBezTo>
                    <a:cubicBezTo>
                      <a:pt x="2775288" y="1349535"/>
                      <a:pt x="2773970" y="1343122"/>
                      <a:pt x="2773882" y="1335479"/>
                    </a:cubicBezTo>
                    <a:cubicBezTo>
                      <a:pt x="2773706" y="1321334"/>
                      <a:pt x="2772388" y="1307190"/>
                      <a:pt x="2767205" y="1293748"/>
                    </a:cubicBezTo>
                    <a:cubicBezTo>
                      <a:pt x="2766941" y="1292957"/>
                      <a:pt x="2766063" y="1292167"/>
                      <a:pt x="2766239" y="1291552"/>
                    </a:cubicBezTo>
                    <a:cubicBezTo>
                      <a:pt x="2770016" y="1278637"/>
                      <a:pt x="2762812" y="1267304"/>
                      <a:pt x="2760879" y="1255268"/>
                    </a:cubicBezTo>
                    <a:cubicBezTo>
                      <a:pt x="2760177" y="1250875"/>
                      <a:pt x="2758595" y="1246571"/>
                      <a:pt x="2757717" y="1242178"/>
                    </a:cubicBezTo>
                    <a:cubicBezTo>
                      <a:pt x="2757102" y="1239542"/>
                      <a:pt x="2756662" y="1236819"/>
                      <a:pt x="2756750" y="1234183"/>
                    </a:cubicBezTo>
                    <a:cubicBezTo>
                      <a:pt x="2756750" y="1233217"/>
                      <a:pt x="2758419" y="1232338"/>
                      <a:pt x="2759386" y="1231372"/>
                    </a:cubicBezTo>
                    <a:cubicBezTo>
                      <a:pt x="2759913" y="1232250"/>
                      <a:pt x="2760528" y="1233129"/>
                      <a:pt x="2760967" y="1234007"/>
                    </a:cubicBezTo>
                    <a:cubicBezTo>
                      <a:pt x="2761846" y="1235765"/>
                      <a:pt x="2762724" y="1237697"/>
                      <a:pt x="2763603" y="1239454"/>
                    </a:cubicBezTo>
                    <a:cubicBezTo>
                      <a:pt x="2763954" y="1240157"/>
                      <a:pt x="2764482" y="1240860"/>
                      <a:pt x="2764921" y="1241563"/>
                    </a:cubicBezTo>
                    <a:cubicBezTo>
                      <a:pt x="2765360" y="1240860"/>
                      <a:pt x="2766063" y="1240245"/>
                      <a:pt x="2766151" y="1239454"/>
                    </a:cubicBezTo>
                    <a:cubicBezTo>
                      <a:pt x="2766766" y="1234974"/>
                      <a:pt x="2766239" y="1230757"/>
                      <a:pt x="2761934" y="1228121"/>
                    </a:cubicBezTo>
                    <a:cubicBezTo>
                      <a:pt x="2751391" y="1221796"/>
                      <a:pt x="2751830" y="1211253"/>
                      <a:pt x="2753588" y="1201765"/>
                    </a:cubicBezTo>
                    <a:cubicBezTo>
                      <a:pt x="2754378" y="1197724"/>
                      <a:pt x="2753675" y="1194210"/>
                      <a:pt x="2752094" y="1192540"/>
                    </a:cubicBezTo>
                    <a:cubicBezTo>
                      <a:pt x="2744714" y="1185073"/>
                      <a:pt x="2745681" y="1174970"/>
                      <a:pt x="2742342" y="1166360"/>
                    </a:cubicBezTo>
                    <a:cubicBezTo>
                      <a:pt x="2738037" y="1155291"/>
                      <a:pt x="2738565" y="1143342"/>
                      <a:pt x="2732678" y="1132273"/>
                    </a:cubicBezTo>
                    <a:cubicBezTo>
                      <a:pt x="2727231" y="1122170"/>
                      <a:pt x="2728022" y="1108992"/>
                      <a:pt x="2723893" y="1098010"/>
                    </a:cubicBezTo>
                    <a:cubicBezTo>
                      <a:pt x="2720115" y="1087907"/>
                      <a:pt x="2717831" y="1077716"/>
                      <a:pt x="2715898" y="1067173"/>
                    </a:cubicBezTo>
                    <a:cubicBezTo>
                      <a:pt x="2715371" y="1064450"/>
                      <a:pt x="2712999" y="1062868"/>
                      <a:pt x="2715635" y="1059618"/>
                    </a:cubicBezTo>
                    <a:cubicBezTo>
                      <a:pt x="2716689" y="1058300"/>
                      <a:pt x="2714756" y="1054522"/>
                      <a:pt x="2714053" y="1051799"/>
                    </a:cubicBezTo>
                    <a:cubicBezTo>
                      <a:pt x="2713966" y="1051447"/>
                      <a:pt x="2713263" y="1051184"/>
                      <a:pt x="2713175" y="1050832"/>
                    </a:cubicBezTo>
                    <a:cubicBezTo>
                      <a:pt x="2712736" y="1046088"/>
                      <a:pt x="2713614" y="1040553"/>
                      <a:pt x="2711506" y="1036688"/>
                    </a:cubicBezTo>
                    <a:cubicBezTo>
                      <a:pt x="2709397" y="1032647"/>
                      <a:pt x="2701402" y="1030275"/>
                      <a:pt x="2701227" y="1026936"/>
                    </a:cubicBezTo>
                    <a:cubicBezTo>
                      <a:pt x="2700788" y="1018766"/>
                      <a:pt x="2697010" y="1011825"/>
                      <a:pt x="2696043" y="1003567"/>
                    </a:cubicBezTo>
                    <a:cubicBezTo>
                      <a:pt x="2698328" y="1000492"/>
                      <a:pt x="2703511" y="998911"/>
                      <a:pt x="2699030" y="994869"/>
                    </a:cubicBezTo>
                    <a:cubicBezTo>
                      <a:pt x="2697713" y="993640"/>
                      <a:pt x="2695516" y="993376"/>
                      <a:pt x="2693759" y="992761"/>
                    </a:cubicBezTo>
                    <a:cubicBezTo>
                      <a:pt x="2694286" y="995309"/>
                      <a:pt x="2694901" y="997769"/>
                      <a:pt x="2695341" y="1000316"/>
                    </a:cubicBezTo>
                    <a:cubicBezTo>
                      <a:pt x="2695516" y="1001107"/>
                      <a:pt x="2695341" y="1002074"/>
                      <a:pt x="2695341" y="1002864"/>
                    </a:cubicBezTo>
                    <a:cubicBezTo>
                      <a:pt x="2693584" y="1000756"/>
                      <a:pt x="2689981" y="998120"/>
                      <a:pt x="2690421" y="996714"/>
                    </a:cubicBezTo>
                    <a:cubicBezTo>
                      <a:pt x="2692266" y="990477"/>
                      <a:pt x="2682602" y="986611"/>
                      <a:pt x="2687522" y="980198"/>
                    </a:cubicBezTo>
                    <a:cubicBezTo>
                      <a:pt x="2684007" y="975102"/>
                      <a:pt x="2679966" y="970270"/>
                      <a:pt x="2677243" y="964823"/>
                    </a:cubicBezTo>
                    <a:cubicBezTo>
                      <a:pt x="2673201" y="956917"/>
                      <a:pt x="2669951" y="948658"/>
                      <a:pt x="2666700" y="940400"/>
                    </a:cubicBezTo>
                    <a:cubicBezTo>
                      <a:pt x="2666173" y="938994"/>
                      <a:pt x="2666964" y="937150"/>
                      <a:pt x="2667227" y="935480"/>
                    </a:cubicBezTo>
                    <a:cubicBezTo>
                      <a:pt x="2668457" y="936271"/>
                      <a:pt x="2669775" y="936886"/>
                      <a:pt x="2670917" y="937764"/>
                    </a:cubicBezTo>
                    <a:cubicBezTo>
                      <a:pt x="2672235" y="938907"/>
                      <a:pt x="2673377" y="940224"/>
                      <a:pt x="2674695" y="941367"/>
                    </a:cubicBezTo>
                    <a:cubicBezTo>
                      <a:pt x="2675134" y="941718"/>
                      <a:pt x="2676364" y="941982"/>
                      <a:pt x="2676452" y="941806"/>
                    </a:cubicBezTo>
                    <a:cubicBezTo>
                      <a:pt x="2676803" y="941103"/>
                      <a:pt x="2677331" y="940049"/>
                      <a:pt x="2677067" y="939522"/>
                    </a:cubicBezTo>
                    <a:cubicBezTo>
                      <a:pt x="2675925" y="936974"/>
                      <a:pt x="2674958" y="933899"/>
                      <a:pt x="2672938" y="932230"/>
                    </a:cubicBezTo>
                    <a:cubicBezTo>
                      <a:pt x="2670214" y="929858"/>
                      <a:pt x="2666700" y="928452"/>
                      <a:pt x="2663450" y="926871"/>
                    </a:cubicBezTo>
                    <a:cubicBezTo>
                      <a:pt x="2659936" y="925201"/>
                      <a:pt x="2658793" y="922654"/>
                      <a:pt x="2658618" y="918788"/>
                    </a:cubicBezTo>
                    <a:cubicBezTo>
                      <a:pt x="2658354" y="912990"/>
                      <a:pt x="2657036" y="907279"/>
                      <a:pt x="2656158" y="901481"/>
                    </a:cubicBezTo>
                    <a:cubicBezTo>
                      <a:pt x="2655982" y="900339"/>
                      <a:pt x="2655543" y="898318"/>
                      <a:pt x="2654928" y="898230"/>
                    </a:cubicBezTo>
                    <a:cubicBezTo>
                      <a:pt x="2644737" y="895770"/>
                      <a:pt x="2646670" y="884877"/>
                      <a:pt x="2641311" y="878990"/>
                    </a:cubicBezTo>
                    <a:cubicBezTo>
                      <a:pt x="2637796" y="875125"/>
                      <a:pt x="2634809" y="870293"/>
                      <a:pt x="2633140" y="865461"/>
                    </a:cubicBezTo>
                    <a:cubicBezTo>
                      <a:pt x="2632086" y="862386"/>
                      <a:pt x="2626200" y="858520"/>
                      <a:pt x="2632437" y="854567"/>
                    </a:cubicBezTo>
                    <a:cubicBezTo>
                      <a:pt x="2632613" y="854391"/>
                      <a:pt x="2631734" y="851053"/>
                      <a:pt x="2630592" y="850438"/>
                    </a:cubicBezTo>
                    <a:cubicBezTo>
                      <a:pt x="2622070" y="845694"/>
                      <a:pt x="2620665" y="837260"/>
                      <a:pt x="2619611" y="828914"/>
                    </a:cubicBezTo>
                    <a:cubicBezTo>
                      <a:pt x="2619171" y="824872"/>
                      <a:pt x="2617151" y="823291"/>
                      <a:pt x="2614691" y="820480"/>
                    </a:cubicBezTo>
                    <a:cubicBezTo>
                      <a:pt x="2608717" y="813451"/>
                      <a:pt x="2603709" y="805017"/>
                      <a:pt x="2600722" y="796320"/>
                    </a:cubicBezTo>
                    <a:cubicBezTo>
                      <a:pt x="2597384" y="786656"/>
                      <a:pt x="2588247" y="781648"/>
                      <a:pt x="2584821" y="772775"/>
                    </a:cubicBezTo>
                    <a:cubicBezTo>
                      <a:pt x="2582536" y="766977"/>
                      <a:pt x="2574014" y="762584"/>
                      <a:pt x="2580076" y="754502"/>
                    </a:cubicBezTo>
                    <a:cubicBezTo>
                      <a:pt x="2580428" y="753974"/>
                      <a:pt x="2579286" y="751427"/>
                      <a:pt x="2578758" y="751427"/>
                    </a:cubicBezTo>
                    <a:cubicBezTo>
                      <a:pt x="2567162" y="750724"/>
                      <a:pt x="2568480" y="737282"/>
                      <a:pt x="2560573" y="732977"/>
                    </a:cubicBezTo>
                    <a:cubicBezTo>
                      <a:pt x="2557234" y="719624"/>
                      <a:pt x="2544847" y="710487"/>
                      <a:pt x="2542036" y="697748"/>
                    </a:cubicBezTo>
                    <a:cubicBezTo>
                      <a:pt x="2540279" y="689841"/>
                      <a:pt x="2535007" y="687469"/>
                      <a:pt x="2531317" y="682549"/>
                    </a:cubicBezTo>
                    <a:cubicBezTo>
                      <a:pt x="2527891" y="677981"/>
                      <a:pt x="2525344" y="672710"/>
                      <a:pt x="2521917" y="668141"/>
                    </a:cubicBezTo>
                    <a:cubicBezTo>
                      <a:pt x="2519369" y="664715"/>
                      <a:pt x="2515855" y="662079"/>
                      <a:pt x="2512956" y="658917"/>
                    </a:cubicBezTo>
                    <a:cubicBezTo>
                      <a:pt x="2511550" y="657423"/>
                      <a:pt x="2509354" y="655315"/>
                      <a:pt x="2509618" y="653909"/>
                    </a:cubicBezTo>
                    <a:cubicBezTo>
                      <a:pt x="2510760" y="646881"/>
                      <a:pt x="2505401" y="644069"/>
                      <a:pt x="2501799" y="639940"/>
                    </a:cubicBezTo>
                    <a:cubicBezTo>
                      <a:pt x="2496527" y="633878"/>
                      <a:pt x="2490905" y="627992"/>
                      <a:pt x="2486249" y="621403"/>
                    </a:cubicBezTo>
                    <a:cubicBezTo>
                      <a:pt x="2484843" y="619382"/>
                      <a:pt x="2481241" y="615341"/>
                      <a:pt x="2486776" y="612266"/>
                    </a:cubicBezTo>
                    <a:cubicBezTo>
                      <a:pt x="2489060" y="611036"/>
                      <a:pt x="2489851" y="606380"/>
                      <a:pt x="2486073" y="607171"/>
                    </a:cubicBezTo>
                    <a:cubicBezTo>
                      <a:pt x="2473071" y="609894"/>
                      <a:pt x="2470611" y="598649"/>
                      <a:pt x="2464812" y="592236"/>
                    </a:cubicBezTo>
                    <a:cubicBezTo>
                      <a:pt x="2456642" y="583187"/>
                      <a:pt x="2449262" y="573347"/>
                      <a:pt x="2441531" y="563947"/>
                    </a:cubicBezTo>
                    <a:cubicBezTo>
                      <a:pt x="2440740" y="562980"/>
                      <a:pt x="2439071" y="562190"/>
                      <a:pt x="2438895" y="561135"/>
                    </a:cubicBezTo>
                    <a:cubicBezTo>
                      <a:pt x="2438632" y="559115"/>
                      <a:pt x="2439159" y="557006"/>
                      <a:pt x="2439423" y="554986"/>
                    </a:cubicBezTo>
                    <a:cubicBezTo>
                      <a:pt x="2440652" y="555864"/>
                      <a:pt x="2441882" y="556831"/>
                      <a:pt x="2443112" y="557621"/>
                    </a:cubicBezTo>
                    <a:cubicBezTo>
                      <a:pt x="2443991" y="558148"/>
                      <a:pt x="2444957" y="558500"/>
                      <a:pt x="2445924" y="559027"/>
                    </a:cubicBezTo>
                    <a:cubicBezTo>
                      <a:pt x="2446012" y="557885"/>
                      <a:pt x="2446539" y="555864"/>
                      <a:pt x="2446099" y="555601"/>
                    </a:cubicBezTo>
                    <a:cubicBezTo>
                      <a:pt x="2441795" y="553316"/>
                      <a:pt x="2437578" y="550505"/>
                      <a:pt x="2432921" y="549539"/>
                    </a:cubicBezTo>
                    <a:cubicBezTo>
                      <a:pt x="2429144" y="548660"/>
                      <a:pt x="2426947" y="547694"/>
                      <a:pt x="2425366" y="544004"/>
                    </a:cubicBezTo>
                    <a:cubicBezTo>
                      <a:pt x="2421500" y="534955"/>
                      <a:pt x="2420007" y="524237"/>
                      <a:pt x="2407268" y="521425"/>
                    </a:cubicBezTo>
                    <a:cubicBezTo>
                      <a:pt x="2403139" y="520459"/>
                      <a:pt x="2400064" y="514397"/>
                      <a:pt x="2396638" y="510532"/>
                    </a:cubicBezTo>
                    <a:cubicBezTo>
                      <a:pt x="2394178" y="507720"/>
                      <a:pt x="2392421" y="503943"/>
                      <a:pt x="2389434" y="501834"/>
                    </a:cubicBezTo>
                    <a:cubicBezTo>
                      <a:pt x="2385041" y="498671"/>
                      <a:pt x="2379858" y="497090"/>
                      <a:pt x="2380121" y="489974"/>
                    </a:cubicBezTo>
                    <a:cubicBezTo>
                      <a:pt x="2380209" y="488041"/>
                      <a:pt x="2376080" y="485845"/>
                      <a:pt x="2373796" y="483824"/>
                    </a:cubicBezTo>
                    <a:cubicBezTo>
                      <a:pt x="2367119" y="477850"/>
                      <a:pt x="2360178" y="472052"/>
                      <a:pt x="2353853" y="465726"/>
                    </a:cubicBezTo>
                    <a:cubicBezTo>
                      <a:pt x="2352447" y="464233"/>
                      <a:pt x="2352096" y="459840"/>
                      <a:pt x="2353238" y="457995"/>
                    </a:cubicBezTo>
                    <a:cubicBezTo>
                      <a:pt x="2356664" y="452372"/>
                      <a:pt x="2353326" y="451406"/>
                      <a:pt x="2349548" y="452548"/>
                    </a:cubicBezTo>
                    <a:cubicBezTo>
                      <a:pt x="2341729" y="455008"/>
                      <a:pt x="2338039" y="452021"/>
                      <a:pt x="2335052" y="444993"/>
                    </a:cubicBezTo>
                    <a:cubicBezTo>
                      <a:pt x="2333471" y="441303"/>
                      <a:pt x="2329430" y="438579"/>
                      <a:pt x="2326179" y="435856"/>
                    </a:cubicBezTo>
                    <a:cubicBezTo>
                      <a:pt x="2318096" y="429179"/>
                      <a:pt x="2309663" y="422941"/>
                      <a:pt x="2301580" y="416265"/>
                    </a:cubicBezTo>
                    <a:cubicBezTo>
                      <a:pt x="2300174" y="415122"/>
                      <a:pt x="2299647" y="412750"/>
                      <a:pt x="2298769" y="410905"/>
                    </a:cubicBezTo>
                    <a:cubicBezTo>
                      <a:pt x="2298329" y="410027"/>
                      <a:pt x="2298154" y="409061"/>
                      <a:pt x="2297890" y="408094"/>
                    </a:cubicBezTo>
                    <a:cubicBezTo>
                      <a:pt x="2298681" y="408006"/>
                      <a:pt x="2299735" y="407567"/>
                      <a:pt x="2300350" y="407831"/>
                    </a:cubicBezTo>
                    <a:cubicBezTo>
                      <a:pt x="2301843" y="408533"/>
                      <a:pt x="2303074" y="409939"/>
                      <a:pt x="2304567" y="410290"/>
                    </a:cubicBezTo>
                    <a:cubicBezTo>
                      <a:pt x="2306060" y="410642"/>
                      <a:pt x="2307818" y="409939"/>
                      <a:pt x="2309487" y="409675"/>
                    </a:cubicBezTo>
                    <a:cubicBezTo>
                      <a:pt x="2308608" y="408446"/>
                      <a:pt x="2307993" y="406513"/>
                      <a:pt x="2306851" y="406074"/>
                    </a:cubicBezTo>
                    <a:cubicBezTo>
                      <a:pt x="2302634" y="404580"/>
                      <a:pt x="2298242" y="403086"/>
                      <a:pt x="2293849" y="402735"/>
                    </a:cubicBezTo>
                    <a:cubicBezTo>
                      <a:pt x="2288841" y="402296"/>
                      <a:pt x="2286381" y="401242"/>
                      <a:pt x="2283218" y="396234"/>
                    </a:cubicBezTo>
                    <a:cubicBezTo>
                      <a:pt x="2278650" y="389030"/>
                      <a:pt x="2273379" y="381474"/>
                      <a:pt x="2263539" y="378575"/>
                    </a:cubicBezTo>
                    <a:cubicBezTo>
                      <a:pt x="2258356" y="376994"/>
                      <a:pt x="2253875" y="371723"/>
                      <a:pt x="2250010" y="367242"/>
                    </a:cubicBezTo>
                    <a:cubicBezTo>
                      <a:pt x="2245969" y="362498"/>
                      <a:pt x="2238237" y="360829"/>
                      <a:pt x="2237798" y="352834"/>
                    </a:cubicBezTo>
                    <a:cubicBezTo>
                      <a:pt x="2237710" y="351868"/>
                      <a:pt x="2235338" y="350462"/>
                      <a:pt x="2233845" y="350199"/>
                    </a:cubicBezTo>
                    <a:cubicBezTo>
                      <a:pt x="2224532" y="348178"/>
                      <a:pt x="2217416" y="342731"/>
                      <a:pt x="2210739" y="336230"/>
                    </a:cubicBezTo>
                    <a:cubicBezTo>
                      <a:pt x="2208367" y="333946"/>
                      <a:pt x="2205380" y="332364"/>
                      <a:pt x="2202569" y="330607"/>
                    </a:cubicBezTo>
                    <a:cubicBezTo>
                      <a:pt x="2201251" y="329729"/>
                      <a:pt x="2198703" y="329729"/>
                      <a:pt x="2198264" y="328674"/>
                    </a:cubicBezTo>
                    <a:cubicBezTo>
                      <a:pt x="2192641" y="315936"/>
                      <a:pt x="2178585" y="314881"/>
                      <a:pt x="2169184" y="307414"/>
                    </a:cubicBezTo>
                    <a:cubicBezTo>
                      <a:pt x="2164704" y="303812"/>
                      <a:pt x="2159081" y="300210"/>
                      <a:pt x="2160311" y="292742"/>
                    </a:cubicBezTo>
                    <a:cubicBezTo>
                      <a:pt x="2160399" y="292039"/>
                      <a:pt x="2156709" y="289931"/>
                      <a:pt x="2156445" y="290194"/>
                    </a:cubicBezTo>
                    <a:cubicBezTo>
                      <a:pt x="2153546" y="292918"/>
                      <a:pt x="2150823" y="293357"/>
                      <a:pt x="2147309" y="291073"/>
                    </a:cubicBezTo>
                    <a:cubicBezTo>
                      <a:pt x="2132549" y="281409"/>
                      <a:pt x="2119020" y="269812"/>
                      <a:pt x="2102943" y="262169"/>
                    </a:cubicBezTo>
                    <a:cubicBezTo>
                      <a:pt x="2100834" y="261203"/>
                      <a:pt x="2099516" y="258567"/>
                      <a:pt x="2097847" y="256722"/>
                    </a:cubicBezTo>
                    <a:cubicBezTo>
                      <a:pt x="2100307" y="256371"/>
                      <a:pt x="2102767" y="256019"/>
                      <a:pt x="2105315" y="255668"/>
                    </a:cubicBezTo>
                    <a:cubicBezTo>
                      <a:pt x="2106193" y="255580"/>
                      <a:pt x="2107160" y="255844"/>
                      <a:pt x="2107950" y="255580"/>
                    </a:cubicBezTo>
                    <a:cubicBezTo>
                      <a:pt x="2108829" y="255229"/>
                      <a:pt x="2109532" y="254526"/>
                      <a:pt x="2110322" y="253911"/>
                    </a:cubicBezTo>
                    <a:cubicBezTo>
                      <a:pt x="2109532" y="253647"/>
                      <a:pt x="2108653" y="252857"/>
                      <a:pt x="2108126" y="253120"/>
                    </a:cubicBezTo>
                    <a:cubicBezTo>
                      <a:pt x="2102240" y="255229"/>
                      <a:pt x="2096529" y="246092"/>
                      <a:pt x="2090467" y="252944"/>
                    </a:cubicBezTo>
                    <a:cubicBezTo>
                      <a:pt x="2090204" y="253208"/>
                      <a:pt x="2087480" y="251890"/>
                      <a:pt x="2086338" y="250836"/>
                    </a:cubicBezTo>
                    <a:cubicBezTo>
                      <a:pt x="2083088" y="247937"/>
                      <a:pt x="2080013" y="244774"/>
                      <a:pt x="2077026" y="241611"/>
                    </a:cubicBezTo>
                    <a:cubicBezTo>
                      <a:pt x="2073160" y="237482"/>
                      <a:pt x="2069470" y="233968"/>
                      <a:pt x="2062793" y="234407"/>
                    </a:cubicBezTo>
                    <a:cubicBezTo>
                      <a:pt x="2059279" y="234583"/>
                      <a:pt x="2055414" y="231420"/>
                      <a:pt x="2051899" y="229487"/>
                    </a:cubicBezTo>
                    <a:cubicBezTo>
                      <a:pt x="2036174" y="221141"/>
                      <a:pt x="2021326" y="211302"/>
                      <a:pt x="2004283" y="205152"/>
                    </a:cubicBezTo>
                    <a:cubicBezTo>
                      <a:pt x="1996815" y="202428"/>
                      <a:pt x="1990665" y="195752"/>
                      <a:pt x="1984076" y="190656"/>
                    </a:cubicBezTo>
                    <a:cubicBezTo>
                      <a:pt x="1980387" y="187757"/>
                      <a:pt x="1983725" y="187845"/>
                      <a:pt x="1985745" y="187581"/>
                    </a:cubicBezTo>
                    <a:cubicBezTo>
                      <a:pt x="1985570" y="186703"/>
                      <a:pt x="1985306" y="185824"/>
                      <a:pt x="1985131" y="184946"/>
                    </a:cubicBezTo>
                    <a:cubicBezTo>
                      <a:pt x="1978893" y="186966"/>
                      <a:pt x="1972655" y="179850"/>
                      <a:pt x="1966242" y="184770"/>
                    </a:cubicBezTo>
                    <a:cubicBezTo>
                      <a:pt x="1965451" y="185385"/>
                      <a:pt x="1963167" y="184155"/>
                      <a:pt x="1961586" y="183803"/>
                    </a:cubicBezTo>
                    <a:cubicBezTo>
                      <a:pt x="1962552" y="182398"/>
                      <a:pt x="1963519" y="181080"/>
                      <a:pt x="1964397" y="179674"/>
                    </a:cubicBezTo>
                    <a:cubicBezTo>
                      <a:pt x="1965188" y="178444"/>
                      <a:pt x="1965891" y="177127"/>
                      <a:pt x="1966594" y="175809"/>
                    </a:cubicBezTo>
                    <a:cubicBezTo>
                      <a:pt x="1965100" y="175457"/>
                      <a:pt x="1963167" y="174403"/>
                      <a:pt x="1962289" y="175018"/>
                    </a:cubicBezTo>
                    <a:cubicBezTo>
                      <a:pt x="1955173" y="179499"/>
                      <a:pt x="1950341" y="176424"/>
                      <a:pt x="1944015" y="172207"/>
                    </a:cubicBezTo>
                    <a:cubicBezTo>
                      <a:pt x="1936460" y="167111"/>
                      <a:pt x="1927059" y="164827"/>
                      <a:pt x="1918450" y="161313"/>
                    </a:cubicBezTo>
                    <a:cubicBezTo>
                      <a:pt x="1906501" y="156481"/>
                      <a:pt x="1894641" y="151385"/>
                      <a:pt x="1882517" y="146905"/>
                    </a:cubicBezTo>
                    <a:cubicBezTo>
                      <a:pt x="1878652" y="145499"/>
                      <a:pt x="1874083" y="146290"/>
                      <a:pt x="1869954" y="145411"/>
                    </a:cubicBezTo>
                    <a:cubicBezTo>
                      <a:pt x="1868109" y="145060"/>
                      <a:pt x="1866528" y="143215"/>
                      <a:pt x="1864771" y="142073"/>
                    </a:cubicBezTo>
                    <a:cubicBezTo>
                      <a:pt x="1866352" y="141458"/>
                      <a:pt x="1868021" y="140931"/>
                      <a:pt x="1869603" y="140316"/>
                    </a:cubicBezTo>
                    <a:cubicBezTo>
                      <a:pt x="1870394" y="140052"/>
                      <a:pt x="1871096" y="139701"/>
                      <a:pt x="1871799" y="139349"/>
                    </a:cubicBezTo>
                    <a:cubicBezTo>
                      <a:pt x="1871360" y="138822"/>
                      <a:pt x="1870569" y="137768"/>
                      <a:pt x="1870569" y="137768"/>
                    </a:cubicBezTo>
                    <a:cubicBezTo>
                      <a:pt x="1865386" y="141107"/>
                      <a:pt x="1861696" y="133727"/>
                      <a:pt x="1855195" y="136538"/>
                    </a:cubicBezTo>
                    <a:cubicBezTo>
                      <a:pt x="1850363" y="138647"/>
                      <a:pt x="1842017" y="134430"/>
                      <a:pt x="1836131" y="131267"/>
                    </a:cubicBezTo>
                    <a:cubicBezTo>
                      <a:pt x="1832353" y="129246"/>
                      <a:pt x="1824710" y="131618"/>
                      <a:pt x="1824797" y="123448"/>
                    </a:cubicBezTo>
                    <a:cubicBezTo>
                      <a:pt x="1824797" y="123009"/>
                      <a:pt x="1821986" y="121954"/>
                      <a:pt x="1820493" y="122042"/>
                    </a:cubicBezTo>
                    <a:cubicBezTo>
                      <a:pt x="1809335" y="122745"/>
                      <a:pt x="1799144" y="120461"/>
                      <a:pt x="1789480" y="114399"/>
                    </a:cubicBezTo>
                    <a:cubicBezTo>
                      <a:pt x="1786230" y="112378"/>
                      <a:pt x="1781398" y="113081"/>
                      <a:pt x="1777269" y="112290"/>
                    </a:cubicBezTo>
                    <a:cubicBezTo>
                      <a:pt x="1775687" y="112027"/>
                      <a:pt x="1774281" y="111148"/>
                      <a:pt x="1772788" y="110533"/>
                    </a:cubicBezTo>
                    <a:cubicBezTo>
                      <a:pt x="1774106" y="109918"/>
                      <a:pt x="1775424" y="109391"/>
                      <a:pt x="1776654" y="108688"/>
                    </a:cubicBezTo>
                    <a:cubicBezTo>
                      <a:pt x="1777708" y="108073"/>
                      <a:pt x="1778674" y="107195"/>
                      <a:pt x="1779641" y="106316"/>
                    </a:cubicBezTo>
                    <a:cubicBezTo>
                      <a:pt x="1780431" y="105614"/>
                      <a:pt x="1781222" y="104823"/>
                      <a:pt x="1782013" y="104032"/>
                    </a:cubicBezTo>
                    <a:cubicBezTo>
                      <a:pt x="1780431" y="103593"/>
                      <a:pt x="1778938" y="102978"/>
                      <a:pt x="1777356" y="102802"/>
                    </a:cubicBezTo>
                    <a:cubicBezTo>
                      <a:pt x="1776654" y="102714"/>
                      <a:pt x="1775951" y="103505"/>
                      <a:pt x="1775160" y="103681"/>
                    </a:cubicBezTo>
                    <a:cubicBezTo>
                      <a:pt x="1759786" y="107810"/>
                      <a:pt x="1758292" y="107634"/>
                      <a:pt x="1745026" y="98322"/>
                    </a:cubicBezTo>
                    <a:cubicBezTo>
                      <a:pt x="1742303" y="96389"/>
                      <a:pt x="1740897" y="96653"/>
                      <a:pt x="1737559" y="97267"/>
                    </a:cubicBezTo>
                    <a:cubicBezTo>
                      <a:pt x="1731409" y="98497"/>
                      <a:pt x="1723854" y="97970"/>
                      <a:pt x="1718231" y="95423"/>
                    </a:cubicBezTo>
                    <a:cubicBezTo>
                      <a:pt x="1711730" y="92436"/>
                      <a:pt x="1702417" y="95071"/>
                      <a:pt x="1698552" y="86286"/>
                    </a:cubicBezTo>
                    <a:cubicBezTo>
                      <a:pt x="1698288" y="85583"/>
                      <a:pt x="1696004" y="85056"/>
                      <a:pt x="1695125" y="85407"/>
                    </a:cubicBezTo>
                    <a:cubicBezTo>
                      <a:pt x="1680454" y="91821"/>
                      <a:pt x="1666924" y="80136"/>
                      <a:pt x="1652428" y="82596"/>
                    </a:cubicBezTo>
                    <a:cubicBezTo>
                      <a:pt x="1651462" y="82772"/>
                      <a:pt x="1650320" y="81717"/>
                      <a:pt x="1649266" y="81278"/>
                    </a:cubicBezTo>
                    <a:cubicBezTo>
                      <a:pt x="1650759" y="80663"/>
                      <a:pt x="1652516" y="80312"/>
                      <a:pt x="1653658" y="79345"/>
                    </a:cubicBezTo>
                    <a:cubicBezTo>
                      <a:pt x="1654361" y="78730"/>
                      <a:pt x="1654010" y="77061"/>
                      <a:pt x="1654185" y="75919"/>
                    </a:cubicBezTo>
                    <a:cubicBezTo>
                      <a:pt x="1653219" y="76183"/>
                      <a:pt x="1652340" y="76358"/>
                      <a:pt x="1651374" y="76622"/>
                    </a:cubicBezTo>
                    <a:cubicBezTo>
                      <a:pt x="1640480" y="79257"/>
                      <a:pt x="1629498" y="77676"/>
                      <a:pt x="1618517" y="77325"/>
                    </a:cubicBezTo>
                    <a:cubicBezTo>
                      <a:pt x="1615618" y="77237"/>
                      <a:pt x="1610259" y="74865"/>
                      <a:pt x="1610171" y="73371"/>
                    </a:cubicBezTo>
                    <a:cubicBezTo>
                      <a:pt x="1609644" y="60720"/>
                      <a:pt x="1605602" y="69945"/>
                      <a:pt x="1601385" y="71087"/>
                    </a:cubicBezTo>
                    <a:cubicBezTo>
                      <a:pt x="1592424" y="73459"/>
                      <a:pt x="1582585" y="74250"/>
                      <a:pt x="1574326" y="69154"/>
                    </a:cubicBezTo>
                    <a:cubicBezTo>
                      <a:pt x="1568967" y="65904"/>
                      <a:pt x="1563960" y="63795"/>
                      <a:pt x="1557898" y="64498"/>
                    </a:cubicBezTo>
                    <a:cubicBezTo>
                      <a:pt x="1555526" y="64762"/>
                      <a:pt x="1553242" y="65904"/>
                      <a:pt x="1551045" y="66782"/>
                    </a:cubicBezTo>
                    <a:cubicBezTo>
                      <a:pt x="1549727" y="67309"/>
                      <a:pt x="1548585" y="68100"/>
                      <a:pt x="1547355" y="68803"/>
                    </a:cubicBezTo>
                    <a:cubicBezTo>
                      <a:pt x="1547619" y="67309"/>
                      <a:pt x="1547970" y="65816"/>
                      <a:pt x="1548234" y="64322"/>
                    </a:cubicBezTo>
                    <a:cubicBezTo>
                      <a:pt x="1548497" y="62829"/>
                      <a:pt x="1548673" y="61335"/>
                      <a:pt x="1548849" y="59842"/>
                    </a:cubicBezTo>
                    <a:cubicBezTo>
                      <a:pt x="1547355" y="60017"/>
                      <a:pt x="1545247" y="59578"/>
                      <a:pt x="1544456" y="60369"/>
                    </a:cubicBezTo>
                    <a:cubicBezTo>
                      <a:pt x="1538833" y="66694"/>
                      <a:pt x="1532332" y="64674"/>
                      <a:pt x="1525655" y="62917"/>
                    </a:cubicBezTo>
                    <a:cubicBezTo>
                      <a:pt x="1523283" y="62302"/>
                      <a:pt x="1520560" y="61335"/>
                      <a:pt x="1518276" y="61862"/>
                    </a:cubicBezTo>
                    <a:cubicBezTo>
                      <a:pt x="1505800" y="64498"/>
                      <a:pt x="1493501" y="60984"/>
                      <a:pt x="1481114" y="61599"/>
                    </a:cubicBezTo>
                    <a:cubicBezTo>
                      <a:pt x="1472855" y="62038"/>
                      <a:pt x="1464509" y="62741"/>
                      <a:pt x="1456602" y="57382"/>
                    </a:cubicBezTo>
                    <a:cubicBezTo>
                      <a:pt x="1453000" y="54922"/>
                      <a:pt x="1446763" y="54746"/>
                      <a:pt x="1442546" y="59578"/>
                    </a:cubicBezTo>
                    <a:cubicBezTo>
                      <a:pt x="1441579" y="60720"/>
                      <a:pt x="1439032" y="60545"/>
                      <a:pt x="1437275" y="60984"/>
                    </a:cubicBezTo>
                    <a:cubicBezTo>
                      <a:pt x="1437538" y="59490"/>
                      <a:pt x="1437626" y="57997"/>
                      <a:pt x="1437977" y="56503"/>
                    </a:cubicBezTo>
                    <a:cubicBezTo>
                      <a:pt x="1438329" y="54922"/>
                      <a:pt x="1438944" y="53428"/>
                      <a:pt x="1439295" y="51847"/>
                    </a:cubicBezTo>
                    <a:cubicBezTo>
                      <a:pt x="1439471" y="51056"/>
                      <a:pt x="1439032" y="50266"/>
                      <a:pt x="1438856" y="49475"/>
                    </a:cubicBezTo>
                    <a:cubicBezTo>
                      <a:pt x="1438153" y="49914"/>
                      <a:pt x="1437099" y="50266"/>
                      <a:pt x="1436747" y="50969"/>
                    </a:cubicBezTo>
                    <a:cubicBezTo>
                      <a:pt x="1432091" y="59842"/>
                      <a:pt x="1425414" y="62038"/>
                      <a:pt x="1415662" y="59490"/>
                    </a:cubicBezTo>
                    <a:cubicBezTo>
                      <a:pt x="1408985" y="57733"/>
                      <a:pt x="1401606" y="60369"/>
                      <a:pt x="1395280" y="54395"/>
                    </a:cubicBezTo>
                    <a:cubicBezTo>
                      <a:pt x="1392996" y="52286"/>
                      <a:pt x="1385616" y="53428"/>
                      <a:pt x="1381927" y="55537"/>
                    </a:cubicBezTo>
                    <a:cubicBezTo>
                      <a:pt x="1375601" y="59051"/>
                      <a:pt x="1369188" y="59578"/>
                      <a:pt x="1362423" y="59227"/>
                    </a:cubicBezTo>
                    <a:cubicBezTo>
                      <a:pt x="1349157" y="58524"/>
                      <a:pt x="1335891" y="60808"/>
                      <a:pt x="1322625" y="59315"/>
                    </a:cubicBezTo>
                    <a:cubicBezTo>
                      <a:pt x="1319726" y="58963"/>
                      <a:pt x="1316563" y="59227"/>
                      <a:pt x="1313928" y="60281"/>
                    </a:cubicBezTo>
                    <a:cubicBezTo>
                      <a:pt x="1307954" y="62741"/>
                      <a:pt x="1302770" y="63356"/>
                      <a:pt x="1297675" y="58173"/>
                    </a:cubicBezTo>
                    <a:cubicBezTo>
                      <a:pt x="1296357" y="56855"/>
                      <a:pt x="1293106" y="57382"/>
                      <a:pt x="1290734" y="57118"/>
                    </a:cubicBezTo>
                    <a:cubicBezTo>
                      <a:pt x="1291701" y="58700"/>
                      <a:pt x="1292755" y="60193"/>
                      <a:pt x="1293721" y="61775"/>
                    </a:cubicBezTo>
                    <a:cubicBezTo>
                      <a:pt x="1294073" y="62390"/>
                      <a:pt x="1294424" y="63005"/>
                      <a:pt x="1294776" y="63620"/>
                    </a:cubicBezTo>
                    <a:cubicBezTo>
                      <a:pt x="1293634" y="63883"/>
                      <a:pt x="1292052" y="64849"/>
                      <a:pt x="1291262" y="64410"/>
                    </a:cubicBezTo>
                    <a:cubicBezTo>
                      <a:pt x="1281861" y="58788"/>
                      <a:pt x="1273076" y="58612"/>
                      <a:pt x="1265169" y="67046"/>
                    </a:cubicBezTo>
                    <a:cubicBezTo>
                      <a:pt x="1255154" y="65816"/>
                      <a:pt x="1244875" y="74513"/>
                      <a:pt x="1235035" y="66079"/>
                    </a:cubicBezTo>
                    <a:cubicBezTo>
                      <a:pt x="1234508" y="65552"/>
                      <a:pt x="1233190" y="65904"/>
                      <a:pt x="1232312" y="65816"/>
                    </a:cubicBezTo>
                    <a:cubicBezTo>
                      <a:pt x="1233278" y="79082"/>
                      <a:pt x="1219573" y="67836"/>
                      <a:pt x="1216937" y="75041"/>
                    </a:cubicBezTo>
                    <a:cubicBezTo>
                      <a:pt x="1207713" y="73635"/>
                      <a:pt x="1198049" y="77940"/>
                      <a:pt x="1189088" y="72668"/>
                    </a:cubicBezTo>
                    <a:cubicBezTo>
                      <a:pt x="1188824" y="72493"/>
                      <a:pt x="1186540" y="74865"/>
                      <a:pt x="1186628" y="75041"/>
                    </a:cubicBezTo>
                    <a:cubicBezTo>
                      <a:pt x="1189351" y="79170"/>
                      <a:pt x="1187770" y="80487"/>
                      <a:pt x="1183465" y="80312"/>
                    </a:cubicBezTo>
                    <a:cubicBezTo>
                      <a:pt x="1173713" y="79960"/>
                      <a:pt x="1164401" y="81893"/>
                      <a:pt x="1155264" y="85056"/>
                    </a:cubicBezTo>
                    <a:cubicBezTo>
                      <a:pt x="1154034" y="85495"/>
                      <a:pt x="1152365" y="84265"/>
                      <a:pt x="1150783" y="84089"/>
                    </a:cubicBezTo>
                    <a:cubicBezTo>
                      <a:pt x="1147533" y="83826"/>
                      <a:pt x="1142964" y="82244"/>
                      <a:pt x="1141295" y="83826"/>
                    </a:cubicBezTo>
                    <a:cubicBezTo>
                      <a:pt x="1132422" y="91733"/>
                      <a:pt x="1120386" y="90591"/>
                      <a:pt x="1110634" y="95598"/>
                    </a:cubicBezTo>
                    <a:cubicBezTo>
                      <a:pt x="1109580" y="96125"/>
                      <a:pt x="1107647" y="96477"/>
                      <a:pt x="1106944" y="95950"/>
                    </a:cubicBezTo>
                    <a:cubicBezTo>
                      <a:pt x="1098247" y="88306"/>
                      <a:pt x="1091921" y="97795"/>
                      <a:pt x="1085947" y="100430"/>
                    </a:cubicBezTo>
                    <a:cubicBezTo>
                      <a:pt x="1079885" y="103154"/>
                      <a:pt x="1075844" y="104911"/>
                      <a:pt x="1070046" y="101397"/>
                    </a:cubicBezTo>
                    <a:cubicBezTo>
                      <a:pt x="1067674" y="99991"/>
                      <a:pt x="1064687" y="98937"/>
                      <a:pt x="1062051" y="98937"/>
                    </a:cubicBezTo>
                    <a:cubicBezTo>
                      <a:pt x="1060382" y="98937"/>
                      <a:pt x="1058625" y="101045"/>
                      <a:pt x="1056955" y="102275"/>
                    </a:cubicBezTo>
                    <a:cubicBezTo>
                      <a:pt x="1058185" y="102890"/>
                      <a:pt x="1059415" y="103329"/>
                      <a:pt x="1060645" y="104032"/>
                    </a:cubicBezTo>
                    <a:cubicBezTo>
                      <a:pt x="1061963" y="104735"/>
                      <a:pt x="1063193" y="105526"/>
                      <a:pt x="1064423" y="106316"/>
                    </a:cubicBezTo>
                    <a:cubicBezTo>
                      <a:pt x="1063457" y="107283"/>
                      <a:pt x="1062578" y="108864"/>
                      <a:pt x="1061348" y="109216"/>
                    </a:cubicBezTo>
                    <a:cubicBezTo>
                      <a:pt x="1050191" y="112818"/>
                      <a:pt x="1038945" y="116332"/>
                      <a:pt x="1027700" y="119758"/>
                    </a:cubicBezTo>
                    <a:cubicBezTo>
                      <a:pt x="1026119" y="120197"/>
                      <a:pt x="1023922" y="120461"/>
                      <a:pt x="1022517" y="119758"/>
                    </a:cubicBezTo>
                    <a:cubicBezTo>
                      <a:pt x="1018036" y="117474"/>
                      <a:pt x="1013731" y="114135"/>
                      <a:pt x="1014346" y="123448"/>
                    </a:cubicBezTo>
                    <a:cubicBezTo>
                      <a:pt x="1014434" y="124766"/>
                      <a:pt x="1011711" y="127138"/>
                      <a:pt x="1009954" y="127577"/>
                    </a:cubicBezTo>
                    <a:cubicBezTo>
                      <a:pt x="997478" y="130564"/>
                      <a:pt x="985267" y="134869"/>
                      <a:pt x="972089" y="133815"/>
                    </a:cubicBezTo>
                    <a:cubicBezTo>
                      <a:pt x="970947" y="133727"/>
                      <a:pt x="969629" y="135132"/>
                      <a:pt x="968399" y="135923"/>
                    </a:cubicBezTo>
                    <a:cubicBezTo>
                      <a:pt x="969190" y="136714"/>
                      <a:pt x="969805" y="137680"/>
                      <a:pt x="970771" y="138207"/>
                    </a:cubicBezTo>
                    <a:cubicBezTo>
                      <a:pt x="973407" y="139525"/>
                      <a:pt x="972879" y="140755"/>
                      <a:pt x="970419" y="140755"/>
                    </a:cubicBezTo>
                    <a:cubicBezTo>
                      <a:pt x="959614" y="140843"/>
                      <a:pt x="951882" y="149716"/>
                      <a:pt x="941955" y="151034"/>
                    </a:cubicBezTo>
                    <a:cubicBezTo>
                      <a:pt x="931149" y="152528"/>
                      <a:pt x="923418" y="159468"/>
                      <a:pt x="914105" y="163158"/>
                    </a:cubicBezTo>
                    <a:cubicBezTo>
                      <a:pt x="905056" y="166760"/>
                      <a:pt x="895392" y="168517"/>
                      <a:pt x="887398" y="174755"/>
                    </a:cubicBezTo>
                    <a:cubicBezTo>
                      <a:pt x="885992" y="175809"/>
                      <a:pt x="883181" y="175106"/>
                      <a:pt x="880984" y="174930"/>
                    </a:cubicBezTo>
                    <a:cubicBezTo>
                      <a:pt x="878349" y="174755"/>
                      <a:pt x="877558" y="175809"/>
                      <a:pt x="878085" y="178708"/>
                    </a:cubicBezTo>
                    <a:cubicBezTo>
                      <a:pt x="878700" y="182222"/>
                      <a:pt x="877382" y="183364"/>
                      <a:pt x="873868" y="182398"/>
                    </a:cubicBezTo>
                    <a:cubicBezTo>
                      <a:pt x="865610" y="180201"/>
                      <a:pt x="861129" y="181695"/>
                      <a:pt x="855946" y="187933"/>
                    </a:cubicBezTo>
                    <a:cubicBezTo>
                      <a:pt x="851202" y="193731"/>
                      <a:pt x="839517" y="200144"/>
                      <a:pt x="828448" y="203834"/>
                    </a:cubicBezTo>
                    <a:cubicBezTo>
                      <a:pt x="823879" y="205328"/>
                      <a:pt x="819047" y="207260"/>
                      <a:pt x="815445" y="210335"/>
                    </a:cubicBezTo>
                    <a:cubicBezTo>
                      <a:pt x="805957" y="218506"/>
                      <a:pt x="793921" y="222020"/>
                      <a:pt x="783555" y="228609"/>
                    </a:cubicBezTo>
                    <a:cubicBezTo>
                      <a:pt x="780216" y="230717"/>
                      <a:pt x="775736" y="230893"/>
                      <a:pt x="772221" y="232738"/>
                    </a:cubicBezTo>
                    <a:cubicBezTo>
                      <a:pt x="768619" y="234583"/>
                      <a:pt x="764842" y="236955"/>
                      <a:pt x="762206" y="240030"/>
                    </a:cubicBezTo>
                    <a:cubicBezTo>
                      <a:pt x="756759" y="246443"/>
                      <a:pt x="750522" y="249870"/>
                      <a:pt x="742000" y="248464"/>
                    </a:cubicBezTo>
                    <a:cubicBezTo>
                      <a:pt x="739891" y="248112"/>
                      <a:pt x="737519" y="247937"/>
                      <a:pt x="735499" y="248552"/>
                    </a:cubicBezTo>
                    <a:cubicBezTo>
                      <a:pt x="734005" y="248991"/>
                      <a:pt x="732951" y="250836"/>
                      <a:pt x="731721" y="251978"/>
                    </a:cubicBezTo>
                    <a:cubicBezTo>
                      <a:pt x="733039" y="252505"/>
                      <a:pt x="734269" y="253208"/>
                      <a:pt x="735586" y="253559"/>
                    </a:cubicBezTo>
                    <a:cubicBezTo>
                      <a:pt x="737607" y="254086"/>
                      <a:pt x="739628" y="254350"/>
                      <a:pt x="741648" y="254701"/>
                    </a:cubicBezTo>
                    <a:cubicBezTo>
                      <a:pt x="740243" y="256283"/>
                      <a:pt x="739101" y="258216"/>
                      <a:pt x="737343" y="259270"/>
                    </a:cubicBezTo>
                    <a:cubicBezTo>
                      <a:pt x="731106" y="263135"/>
                      <a:pt x="724605" y="266562"/>
                      <a:pt x="718455" y="270515"/>
                    </a:cubicBezTo>
                    <a:cubicBezTo>
                      <a:pt x="710109" y="275874"/>
                      <a:pt x="702202" y="281760"/>
                      <a:pt x="693768" y="287032"/>
                    </a:cubicBezTo>
                    <a:cubicBezTo>
                      <a:pt x="691132" y="288613"/>
                      <a:pt x="688233" y="290546"/>
                      <a:pt x="684280" y="287910"/>
                    </a:cubicBezTo>
                    <a:cubicBezTo>
                      <a:pt x="682083" y="286417"/>
                      <a:pt x="677866" y="287207"/>
                      <a:pt x="678921" y="292039"/>
                    </a:cubicBezTo>
                    <a:cubicBezTo>
                      <a:pt x="680151" y="297486"/>
                      <a:pt x="676285" y="300385"/>
                      <a:pt x="672859" y="302582"/>
                    </a:cubicBezTo>
                    <a:cubicBezTo>
                      <a:pt x="664073" y="308380"/>
                      <a:pt x="655903" y="315584"/>
                      <a:pt x="644570" y="316638"/>
                    </a:cubicBezTo>
                    <a:cubicBezTo>
                      <a:pt x="642725" y="316814"/>
                      <a:pt x="640880" y="318308"/>
                      <a:pt x="639123" y="319186"/>
                    </a:cubicBezTo>
                    <a:cubicBezTo>
                      <a:pt x="638420" y="319538"/>
                      <a:pt x="637717" y="319977"/>
                      <a:pt x="637014" y="320416"/>
                    </a:cubicBezTo>
                    <a:cubicBezTo>
                      <a:pt x="638069" y="320855"/>
                      <a:pt x="639123" y="321382"/>
                      <a:pt x="640177" y="321822"/>
                    </a:cubicBezTo>
                    <a:cubicBezTo>
                      <a:pt x="641671" y="322349"/>
                      <a:pt x="643164" y="322788"/>
                      <a:pt x="644746" y="323227"/>
                    </a:cubicBezTo>
                    <a:cubicBezTo>
                      <a:pt x="644131" y="323842"/>
                      <a:pt x="643603" y="324897"/>
                      <a:pt x="642901" y="324984"/>
                    </a:cubicBezTo>
                    <a:cubicBezTo>
                      <a:pt x="632973" y="326478"/>
                      <a:pt x="628756" y="336405"/>
                      <a:pt x="620410" y="340359"/>
                    </a:cubicBezTo>
                    <a:cubicBezTo>
                      <a:pt x="616720" y="342116"/>
                      <a:pt x="614612" y="345894"/>
                      <a:pt x="609428" y="345894"/>
                    </a:cubicBezTo>
                    <a:cubicBezTo>
                      <a:pt x="607056" y="345894"/>
                      <a:pt x="604596" y="350286"/>
                      <a:pt x="602136" y="352746"/>
                    </a:cubicBezTo>
                    <a:cubicBezTo>
                      <a:pt x="596953" y="357930"/>
                      <a:pt x="591770" y="363201"/>
                      <a:pt x="586498" y="368296"/>
                    </a:cubicBezTo>
                    <a:cubicBezTo>
                      <a:pt x="581403" y="373304"/>
                      <a:pt x="576220" y="377433"/>
                      <a:pt x="569103" y="380069"/>
                    </a:cubicBezTo>
                    <a:cubicBezTo>
                      <a:pt x="563656" y="382089"/>
                      <a:pt x="558473" y="388591"/>
                      <a:pt x="556101" y="394301"/>
                    </a:cubicBezTo>
                    <a:cubicBezTo>
                      <a:pt x="553553" y="400275"/>
                      <a:pt x="550127" y="400539"/>
                      <a:pt x="545295" y="400451"/>
                    </a:cubicBezTo>
                    <a:cubicBezTo>
                      <a:pt x="542660" y="400363"/>
                      <a:pt x="539672" y="399660"/>
                      <a:pt x="537564" y="400627"/>
                    </a:cubicBezTo>
                    <a:cubicBezTo>
                      <a:pt x="535280" y="401681"/>
                      <a:pt x="533874" y="404492"/>
                      <a:pt x="532117" y="406513"/>
                    </a:cubicBezTo>
                    <a:cubicBezTo>
                      <a:pt x="534138" y="406425"/>
                      <a:pt x="536158" y="406161"/>
                      <a:pt x="538179" y="406161"/>
                    </a:cubicBezTo>
                    <a:cubicBezTo>
                      <a:pt x="539672" y="406161"/>
                      <a:pt x="541166" y="406688"/>
                      <a:pt x="542660" y="406952"/>
                    </a:cubicBezTo>
                    <a:cubicBezTo>
                      <a:pt x="542044" y="408446"/>
                      <a:pt x="541781" y="410378"/>
                      <a:pt x="540727" y="411345"/>
                    </a:cubicBezTo>
                    <a:cubicBezTo>
                      <a:pt x="534665" y="416528"/>
                      <a:pt x="528427" y="421624"/>
                      <a:pt x="522190" y="426543"/>
                    </a:cubicBezTo>
                    <a:cubicBezTo>
                      <a:pt x="515952" y="431375"/>
                      <a:pt x="508309" y="434362"/>
                      <a:pt x="505673" y="443411"/>
                    </a:cubicBezTo>
                    <a:cubicBezTo>
                      <a:pt x="504707" y="446574"/>
                      <a:pt x="500490" y="452460"/>
                      <a:pt x="495921" y="449913"/>
                    </a:cubicBezTo>
                    <a:cubicBezTo>
                      <a:pt x="486609" y="444641"/>
                      <a:pt x="487224" y="450352"/>
                      <a:pt x="487751" y="456238"/>
                    </a:cubicBezTo>
                    <a:cubicBezTo>
                      <a:pt x="488102" y="460543"/>
                      <a:pt x="486609" y="463530"/>
                      <a:pt x="483446" y="466341"/>
                    </a:cubicBezTo>
                    <a:cubicBezTo>
                      <a:pt x="474485" y="474512"/>
                      <a:pt x="467281" y="485054"/>
                      <a:pt x="454279" y="487778"/>
                    </a:cubicBezTo>
                    <a:cubicBezTo>
                      <a:pt x="453136" y="488041"/>
                      <a:pt x="452346" y="490150"/>
                      <a:pt x="451379" y="491379"/>
                    </a:cubicBezTo>
                    <a:cubicBezTo>
                      <a:pt x="452873" y="491379"/>
                      <a:pt x="454366" y="491379"/>
                      <a:pt x="455860" y="491292"/>
                    </a:cubicBezTo>
                    <a:cubicBezTo>
                      <a:pt x="456826" y="491204"/>
                      <a:pt x="457705" y="490940"/>
                      <a:pt x="458671" y="490765"/>
                    </a:cubicBezTo>
                    <a:cubicBezTo>
                      <a:pt x="458496" y="491907"/>
                      <a:pt x="458583" y="493927"/>
                      <a:pt x="458056" y="494191"/>
                    </a:cubicBezTo>
                    <a:cubicBezTo>
                      <a:pt x="444351" y="499550"/>
                      <a:pt x="441364" y="516769"/>
                      <a:pt x="426429" y="521777"/>
                    </a:cubicBezTo>
                    <a:cubicBezTo>
                      <a:pt x="420982" y="523622"/>
                      <a:pt x="417468" y="533198"/>
                      <a:pt x="414657" y="539875"/>
                    </a:cubicBezTo>
                    <a:cubicBezTo>
                      <a:pt x="413339" y="543038"/>
                      <a:pt x="413163" y="544355"/>
                      <a:pt x="409385" y="544970"/>
                    </a:cubicBezTo>
                    <a:cubicBezTo>
                      <a:pt x="405168" y="545585"/>
                      <a:pt x="401127" y="548045"/>
                      <a:pt x="397174" y="550066"/>
                    </a:cubicBezTo>
                    <a:cubicBezTo>
                      <a:pt x="395680" y="550769"/>
                      <a:pt x="394626" y="552350"/>
                      <a:pt x="393396" y="553580"/>
                    </a:cubicBezTo>
                    <a:cubicBezTo>
                      <a:pt x="395153" y="553756"/>
                      <a:pt x="396822" y="554107"/>
                      <a:pt x="398491" y="554019"/>
                    </a:cubicBezTo>
                    <a:cubicBezTo>
                      <a:pt x="399985" y="553931"/>
                      <a:pt x="401478" y="553404"/>
                      <a:pt x="402972" y="553141"/>
                    </a:cubicBezTo>
                    <a:cubicBezTo>
                      <a:pt x="402357" y="554810"/>
                      <a:pt x="402181" y="556831"/>
                      <a:pt x="401127" y="558236"/>
                    </a:cubicBezTo>
                    <a:cubicBezTo>
                      <a:pt x="395680" y="565177"/>
                      <a:pt x="389794" y="571854"/>
                      <a:pt x="384347" y="578882"/>
                    </a:cubicBezTo>
                    <a:cubicBezTo>
                      <a:pt x="379251" y="585471"/>
                      <a:pt x="374859" y="592675"/>
                      <a:pt x="369236" y="598737"/>
                    </a:cubicBezTo>
                    <a:cubicBezTo>
                      <a:pt x="366864" y="601372"/>
                      <a:pt x="365019" y="609191"/>
                      <a:pt x="358518" y="603130"/>
                    </a:cubicBezTo>
                    <a:cubicBezTo>
                      <a:pt x="357024" y="605150"/>
                      <a:pt x="354213" y="608928"/>
                      <a:pt x="354301" y="609016"/>
                    </a:cubicBezTo>
                    <a:cubicBezTo>
                      <a:pt x="360451" y="614111"/>
                      <a:pt x="354213" y="617977"/>
                      <a:pt x="352280" y="620788"/>
                    </a:cubicBezTo>
                    <a:cubicBezTo>
                      <a:pt x="347624" y="627816"/>
                      <a:pt x="341474" y="633878"/>
                      <a:pt x="335852" y="640292"/>
                    </a:cubicBezTo>
                    <a:cubicBezTo>
                      <a:pt x="333040" y="643454"/>
                      <a:pt x="329087" y="645826"/>
                      <a:pt x="330229" y="651186"/>
                    </a:cubicBezTo>
                    <a:cubicBezTo>
                      <a:pt x="330493" y="652240"/>
                      <a:pt x="330053" y="654173"/>
                      <a:pt x="329263" y="654612"/>
                    </a:cubicBezTo>
                    <a:cubicBezTo>
                      <a:pt x="320302" y="659883"/>
                      <a:pt x="318017" y="670162"/>
                      <a:pt x="311780" y="677366"/>
                    </a:cubicBezTo>
                    <a:cubicBezTo>
                      <a:pt x="306333" y="683691"/>
                      <a:pt x="298426" y="687118"/>
                      <a:pt x="296669" y="697309"/>
                    </a:cubicBezTo>
                    <a:cubicBezTo>
                      <a:pt x="295351" y="704864"/>
                      <a:pt x="289728" y="711892"/>
                      <a:pt x="285599" y="718833"/>
                    </a:cubicBezTo>
                    <a:cubicBezTo>
                      <a:pt x="281558" y="725510"/>
                      <a:pt x="277693" y="732626"/>
                      <a:pt x="272421" y="738161"/>
                    </a:cubicBezTo>
                    <a:cubicBezTo>
                      <a:pt x="262142" y="748879"/>
                      <a:pt x="261440" y="764781"/>
                      <a:pt x="251600" y="775499"/>
                    </a:cubicBezTo>
                    <a:cubicBezTo>
                      <a:pt x="242815" y="785075"/>
                      <a:pt x="239564" y="797638"/>
                      <a:pt x="233151" y="808444"/>
                    </a:cubicBezTo>
                    <a:cubicBezTo>
                      <a:pt x="231042" y="812046"/>
                      <a:pt x="226210" y="814154"/>
                      <a:pt x="224453" y="817844"/>
                    </a:cubicBezTo>
                    <a:cubicBezTo>
                      <a:pt x="221466" y="823906"/>
                      <a:pt x="219006" y="830583"/>
                      <a:pt x="217864" y="837260"/>
                    </a:cubicBezTo>
                    <a:cubicBezTo>
                      <a:pt x="217161" y="841389"/>
                      <a:pt x="216371" y="843497"/>
                      <a:pt x="212417" y="845518"/>
                    </a:cubicBezTo>
                    <a:cubicBezTo>
                      <a:pt x="208376" y="847627"/>
                      <a:pt x="205477" y="851844"/>
                      <a:pt x="202314" y="855358"/>
                    </a:cubicBezTo>
                    <a:cubicBezTo>
                      <a:pt x="201699" y="855973"/>
                      <a:pt x="202314" y="857642"/>
                      <a:pt x="202314" y="858872"/>
                    </a:cubicBezTo>
                    <a:cubicBezTo>
                      <a:pt x="203280" y="858520"/>
                      <a:pt x="204159" y="857993"/>
                      <a:pt x="205125" y="857730"/>
                    </a:cubicBezTo>
                    <a:cubicBezTo>
                      <a:pt x="206267" y="857466"/>
                      <a:pt x="207497" y="857466"/>
                      <a:pt x="208639" y="857290"/>
                    </a:cubicBezTo>
                    <a:cubicBezTo>
                      <a:pt x="208376" y="858257"/>
                      <a:pt x="208376" y="859223"/>
                      <a:pt x="207937" y="860014"/>
                    </a:cubicBezTo>
                    <a:cubicBezTo>
                      <a:pt x="202753" y="869678"/>
                      <a:pt x="198097" y="879693"/>
                      <a:pt x="192035" y="888830"/>
                    </a:cubicBezTo>
                    <a:cubicBezTo>
                      <a:pt x="183777" y="901305"/>
                      <a:pt x="183513" y="901042"/>
                      <a:pt x="180702" y="918085"/>
                    </a:cubicBezTo>
                    <a:cubicBezTo>
                      <a:pt x="180263" y="920633"/>
                      <a:pt x="178418" y="923444"/>
                      <a:pt x="176397" y="925026"/>
                    </a:cubicBezTo>
                    <a:cubicBezTo>
                      <a:pt x="172883" y="927749"/>
                      <a:pt x="168578" y="929418"/>
                      <a:pt x="164976" y="932054"/>
                    </a:cubicBezTo>
                    <a:cubicBezTo>
                      <a:pt x="161726" y="934338"/>
                      <a:pt x="161198" y="937589"/>
                      <a:pt x="163922" y="940927"/>
                    </a:cubicBezTo>
                    <a:cubicBezTo>
                      <a:pt x="165415" y="939434"/>
                      <a:pt x="166821" y="937852"/>
                      <a:pt x="168402" y="936447"/>
                    </a:cubicBezTo>
                    <a:cubicBezTo>
                      <a:pt x="169544" y="935392"/>
                      <a:pt x="170862" y="934426"/>
                      <a:pt x="172092" y="933372"/>
                    </a:cubicBezTo>
                    <a:cubicBezTo>
                      <a:pt x="172444" y="934953"/>
                      <a:pt x="172795" y="936622"/>
                      <a:pt x="173059" y="938204"/>
                    </a:cubicBezTo>
                    <a:cubicBezTo>
                      <a:pt x="173147" y="939082"/>
                      <a:pt x="173410" y="940400"/>
                      <a:pt x="173059" y="940752"/>
                    </a:cubicBezTo>
                    <a:cubicBezTo>
                      <a:pt x="164010" y="947428"/>
                      <a:pt x="166557" y="960343"/>
                      <a:pt x="158387" y="967547"/>
                    </a:cubicBezTo>
                    <a:cubicBezTo>
                      <a:pt x="154785" y="970622"/>
                      <a:pt x="151710" y="973697"/>
                      <a:pt x="154258" y="979759"/>
                    </a:cubicBezTo>
                    <a:cubicBezTo>
                      <a:pt x="155136" y="981867"/>
                      <a:pt x="153292" y="988368"/>
                      <a:pt x="146527" y="988280"/>
                    </a:cubicBezTo>
                    <a:cubicBezTo>
                      <a:pt x="141256" y="988193"/>
                      <a:pt x="139586" y="992937"/>
                      <a:pt x="141607" y="997417"/>
                    </a:cubicBezTo>
                    <a:cubicBezTo>
                      <a:pt x="143013" y="1000668"/>
                      <a:pt x="144155" y="1004621"/>
                      <a:pt x="143628" y="1007960"/>
                    </a:cubicBezTo>
                    <a:cubicBezTo>
                      <a:pt x="142837" y="1013495"/>
                      <a:pt x="141256" y="1019205"/>
                      <a:pt x="138708" y="1024213"/>
                    </a:cubicBezTo>
                    <a:cubicBezTo>
                      <a:pt x="137039" y="1027551"/>
                      <a:pt x="133173" y="1029835"/>
                      <a:pt x="130274" y="1032647"/>
                    </a:cubicBezTo>
                    <a:cubicBezTo>
                      <a:pt x="128868" y="1034052"/>
                      <a:pt x="127550" y="1035458"/>
                      <a:pt x="126145" y="1036951"/>
                    </a:cubicBezTo>
                    <a:cubicBezTo>
                      <a:pt x="127726" y="1037303"/>
                      <a:pt x="129395" y="1037566"/>
                      <a:pt x="130977" y="1037918"/>
                    </a:cubicBezTo>
                    <a:cubicBezTo>
                      <a:pt x="132558" y="1038269"/>
                      <a:pt x="134227" y="1038533"/>
                      <a:pt x="135809" y="1038796"/>
                    </a:cubicBezTo>
                    <a:cubicBezTo>
                      <a:pt x="134491" y="1040290"/>
                      <a:pt x="133261" y="1041696"/>
                      <a:pt x="131943" y="1043189"/>
                    </a:cubicBezTo>
                    <a:cubicBezTo>
                      <a:pt x="127375" y="1048197"/>
                      <a:pt x="120786" y="1052326"/>
                      <a:pt x="125705" y="1060848"/>
                    </a:cubicBezTo>
                    <a:cubicBezTo>
                      <a:pt x="126848" y="1062780"/>
                      <a:pt x="117974" y="1092036"/>
                      <a:pt x="116129" y="1093441"/>
                    </a:cubicBezTo>
                    <a:cubicBezTo>
                      <a:pt x="113582" y="1095462"/>
                      <a:pt x="110595" y="1097043"/>
                      <a:pt x="108047" y="1099064"/>
                    </a:cubicBezTo>
                    <a:cubicBezTo>
                      <a:pt x="106905" y="1099943"/>
                      <a:pt x="106290" y="1101436"/>
                      <a:pt x="105411" y="1102754"/>
                    </a:cubicBezTo>
                    <a:cubicBezTo>
                      <a:pt x="107168" y="1102315"/>
                      <a:pt x="109013" y="1101963"/>
                      <a:pt x="110770" y="1101436"/>
                    </a:cubicBezTo>
                    <a:cubicBezTo>
                      <a:pt x="111122" y="1101348"/>
                      <a:pt x="111385" y="1100821"/>
                      <a:pt x="111737" y="1100558"/>
                    </a:cubicBezTo>
                    <a:cubicBezTo>
                      <a:pt x="112615" y="1099943"/>
                      <a:pt x="113582" y="1099328"/>
                      <a:pt x="114548" y="1098713"/>
                    </a:cubicBezTo>
                    <a:cubicBezTo>
                      <a:pt x="114812" y="1099943"/>
                      <a:pt x="115602" y="1101260"/>
                      <a:pt x="115339" y="1102315"/>
                    </a:cubicBezTo>
                    <a:cubicBezTo>
                      <a:pt x="111737" y="1113033"/>
                      <a:pt x="107959" y="1123751"/>
                      <a:pt x="104181" y="1134381"/>
                    </a:cubicBezTo>
                    <a:cubicBezTo>
                      <a:pt x="103918" y="1135084"/>
                      <a:pt x="102336" y="1135787"/>
                      <a:pt x="102424" y="1136226"/>
                    </a:cubicBezTo>
                    <a:cubicBezTo>
                      <a:pt x="104533" y="1146769"/>
                      <a:pt x="99086" y="1155818"/>
                      <a:pt x="96977" y="1165482"/>
                    </a:cubicBezTo>
                    <a:cubicBezTo>
                      <a:pt x="95659" y="1171456"/>
                      <a:pt x="94957" y="1178045"/>
                      <a:pt x="91882" y="1182964"/>
                    </a:cubicBezTo>
                    <a:cubicBezTo>
                      <a:pt x="86698" y="1191047"/>
                      <a:pt x="85820" y="1199481"/>
                      <a:pt x="86698" y="1208354"/>
                    </a:cubicBezTo>
                    <a:cubicBezTo>
                      <a:pt x="87313" y="1215031"/>
                      <a:pt x="85644" y="1220127"/>
                      <a:pt x="80197" y="1224080"/>
                    </a:cubicBezTo>
                    <a:cubicBezTo>
                      <a:pt x="78440" y="1225310"/>
                      <a:pt x="76507" y="1226891"/>
                      <a:pt x="75717" y="1228736"/>
                    </a:cubicBezTo>
                    <a:cubicBezTo>
                      <a:pt x="74662" y="1231108"/>
                      <a:pt x="73520" y="1235677"/>
                      <a:pt x="74575" y="1236380"/>
                    </a:cubicBezTo>
                    <a:cubicBezTo>
                      <a:pt x="79143" y="1239630"/>
                      <a:pt x="78177" y="1234007"/>
                      <a:pt x="79758" y="1232338"/>
                    </a:cubicBezTo>
                    <a:cubicBezTo>
                      <a:pt x="80636" y="1231372"/>
                      <a:pt x="81603" y="1230493"/>
                      <a:pt x="82569" y="1229527"/>
                    </a:cubicBezTo>
                    <a:cubicBezTo>
                      <a:pt x="83096" y="1230933"/>
                      <a:pt x="84238" y="1232426"/>
                      <a:pt x="83975" y="1233656"/>
                    </a:cubicBezTo>
                    <a:cubicBezTo>
                      <a:pt x="81251" y="1246043"/>
                      <a:pt x="78264" y="1258343"/>
                      <a:pt x="75453" y="1270730"/>
                    </a:cubicBezTo>
                    <a:cubicBezTo>
                      <a:pt x="73784" y="1277934"/>
                      <a:pt x="71324" y="1285226"/>
                      <a:pt x="71324" y="1292518"/>
                    </a:cubicBezTo>
                    <a:cubicBezTo>
                      <a:pt x="71324" y="1298229"/>
                      <a:pt x="68601" y="1301216"/>
                      <a:pt x="65262" y="1304554"/>
                    </a:cubicBezTo>
                    <a:cubicBezTo>
                      <a:pt x="63681" y="1306135"/>
                      <a:pt x="61309" y="1307453"/>
                      <a:pt x="60869" y="1309210"/>
                    </a:cubicBezTo>
                    <a:cubicBezTo>
                      <a:pt x="60430" y="1311231"/>
                      <a:pt x="61836" y="1313603"/>
                      <a:pt x="62451" y="1315799"/>
                    </a:cubicBezTo>
                    <a:cubicBezTo>
                      <a:pt x="63593" y="1314482"/>
                      <a:pt x="64823" y="1313252"/>
                      <a:pt x="65701" y="1311758"/>
                    </a:cubicBezTo>
                    <a:cubicBezTo>
                      <a:pt x="66316" y="1310792"/>
                      <a:pt x="66404" y="1309474"/>
                      <a:pt x="66756" y="1308244"/>
                    </a:cubicBezTo>
                    <a:cubicBezTo>
                      <a:pt x="67283" y="1309562"/>
                      <a:pt x="68425" y="1310880"/>
                      <a:pt x="68337" y="1312110"/>
                    </a:cubicBezTo>
                    <a:cubicBezTo>
                      <a:pt x="67634" y="1321773"/>
                      <a:pt x="67019" y="1331525"/>
                      <a:pt x="65613" y="1341189"/>
                    </a:cubicBezTo>
                    <a:cubicBezTo>
                      <a:pt x="65086" y="1344615"/>
                      <a:pt x="62539" y="1347778"/>
                      <a:pt x="60782" y="1350941"/>
                    </a:cubicBezTo>
                    <a:cubicBezTo>
                      <a:pt x="59464" y="1353225"/>
                      <a:pt x="57795" y="1355246"/>
                      <a:pt x="56301" y="1357442"/>
                    </a:cubicBezTo>
                    <a:cubicBezTo>
                      <a:pt x="58497" y="1356651"/>
                      <a:pt x="60694" y="1355773"/>
                      <a:pt x="62978" y="1355158"/>
                    </a:cubicBezTo>
                    <a:cubicBezTo>
                      <a:pt x="63593" y="1354982"/>
                      <a:pt x="65174" y="1355597"/>
                      <a:pt x="65174" y="1355861"/>
                    </a:cubicBezTo>
                    <a:cubicBezTo>
                      <a:pt x="65086" y="1357354"/>
                      <a:pt x="65262" y="1359287"/>
                      <a:pt x="64384" y="1360253"/>
                    </a:cubicBezTo>
                    <a:cubicBezTo>
                      <a:pt x="60254" y="1364734"/>
                      <a:pt x="57180" y="1369654"/>
                      <a:pt x="57970" y="1375979"/>
                    </a:cubicBezTo>
                    <a:cubicBezTo>
                      <a:pt x="58409" y="1379142"/>
                      <a:pt x="60694" y="1382393"/>
                      <a:pt x="60342" y="1385379"/>
                    </a:cubicBezTo>
                    <a:cubicBezTo>
                      <a:pt x="57970" y="1403126"/>
                      <a:pt x="59815" y="1421224"/>
                      <a:pt x="55510" y="1438795"/>
                    </a:cubicBezTo>
                    <a:cubicBezTo>
                      <a:pt x="54192" y="1444154"/>
                      <a:pt x="55071" y="1450128"/>
                      <a:pt x="55335" y="1455750"/>
                    </a:cubicBezTo>
                    <a:cubicBezTo>
                      <a:pt x="55598" y="1461900"/>
                      <a:pt x="54895" y="1467786"/>
                      <a:pt x="49888" y="1471828"/>
                    </a:cubicBezTo>
                    <a:cubicBezTo>
                      <a:pt x="45319" y="1474551"/>
                      <a:pt x="50239" y="1475342"/>
                      <a:pt x="51908" y="1477362"/>
                    </a:cubicBezTo>
                    <a:moveTo>
                      <a:pt x="1314982" y="43237"/>
                    </a:moveTo>
                    <a:cubicBezTo>
                      <a:pt x="1314982" y="45873"/>
                      <a:pt x="1315070" y="48509"/>
                      <a:pt x="1315070" y="51144"/>
                    </a:cubicBezTo>
                    <a:cubicBezTo>
                      <a:pt x="1316212" y="50793"/>
                      <a:pt x="1317969" y="50881"/>
                      <a:pt x="1318408" y="50090"/>
                    </a:cubicBezTo>
                    <a:cubicBezTo>
                      <a:pt x="1320253" y="47279"/>
                      <a:pt x="1321659" y="44116"/>
                      <a:pt x="1323240" y="41129"/>
                    </a:cubicBezTo>
                    <a:cubicBezTo>
                      <a:pt x="1320956" y="41392"/>
                      <a:pt x="1318672" y="41656"/>
                      <a:pt x="1314982" y="43237"/>
                    </a:cubicBezTo>
                    <a:moveTo>
                      <a:pt x="52611" y="1428867"/>
                    </a:moveTo>
                    <a:cubicBezTo>
                      <a:pt x="52611" y="1427989"/>
                      <a:pt x="52260" y="1426671"/>
                      <a:pt x="52699" y="1426407"/>
                    </a:cubicBezTo>
                    <a:cubicBezTo>
                      <a:pt x="55422" y="1424387"/>
                      <a:pt x="55335" y="1422629"/>
                      <a:pt x="52523" y="1421048"/>
                    </a:cubicBezTo>
                    <a:cubicBezTo>
                      <a:pt x="52260" y="1420872"/>
                      <a:pt x="50590" y="1422629"/>
                      <a:pt x="50063" y="1423684"/>
                    </a:cubicBezTo>
                    <a:cubicBezTo>
                      <a:pt x="49009" y="1425792"/>
                      <a:pt x="47516" y="1428076"/>
                      <a:pt x="47603" y="1430185"/>
                    </a:cubicBezTo>
                    <a:cubicBezTo>
                      <a:pt x="47779" y="1434226"/>
                      <a:pt x="50327" y="1433260"/>
                      <a:pt x="52611" y="1428867"/>
                    </a:cubicBezTo>
                    <a:moveTo>
                      <a:pt x="1338615" y="48509"/>
                    </a:moveTo>
                    <a:cubicBezTo>
                      <a:pt x="1334310" y="47806"/>
                      <a:pt x="1331059" y="49124"/>
                      <a:pt x="1329478" y="53428"/>
                    </a:cubicBezTo>
                    <a:cubicBezTo>
                      <a:pt x="1329214" y="54043"/>
                      <a:pt x="1330005" y="55625"/>
                      <a:pt x="1330093" y="55625"/>
                    </a:cubicBezTo>
                    <a:cubicBezTo>
                      <a:pt x="1333080" y="54922"/>
                      <a:pt x="1336155" y="54307"/>
                      <a:pt x="1338966" y="53253"/>
                    </a:cubicBezTo>
                    <a:cubicBezTo>
                      <a:pt x="1339581" y="52989"/>
                      <a:pt x="1339581" y="50969"/>
                      <a:pt x="1338615" y="48509"/>
                    </a:cubicBezTo>
                    <a:moveTo>
                      <a:pt x="1499826" y="55098"/>
                    </a:moveTo>
                    <a:cubicBezTo>
                      <a:pt x="1499826" y="55976"/>
                      <a:pt x="1499738" y="57558"/>
                      <a:pt x="1499826" y="57558"/>
                    </a:cubicBezTo>
                    <a:cubicBezTo>
                      <a:pt x="1503253" y="57733"/>
                      <a:pt x="1506679" y="57909"/>
                      <a:pt x="1510105" y="57821"/>
                    </a:cubicBezTo>
                    <a:cubicBezTo>
                      <a:pt x="1510193" y="57821"/>
                      <a:pt x="1510369" y="55625"/>
                      <a:pt x="1510281" y="55625"/>
                    </a:cubicBezTo>
                    <a:cubicBezTo>
                      <a:pt x="1507294" y="54834"/>
                      <a:pt x="1504219" y="54307"/>
                      <a:pt x="1499826" y="55098"/>
                    </a:cubicBezTo>
                    <a:moveTo>
                      <a:pt x="2779241" y="1316151"/>
                    </a:moveTo>
                    <a:cubicBezTo>
                      <a:pt x="2778450" y="1313603"/>
                      <a:pt x="2777660" y="1310967"/>
                      <a:pt x="2776693" y="1308507"/>
                    </a:cubicBezTo>
                    <a:cubicBezTo>
                      <a:pt x="2776517" y="1308156"/>
                      <a:pt x="2775024" y="1308332"/>
                      <a:pt x="2774145" y="1308244"/>
                    </a:cubicBezTo>
                    <a:cubicBezTo>
                      <a:pt x="2775375" y="1311319"/>
                      <a:pt x="2770543" y="1316854"/>
                      <a:pt x="2779241" y="1316151"/>
                    </a:cubicBezTo>
                    <a:moveTo>
                      <a:pt x="637278" y="293621"/>
                    </a:moveTo>
                    <a:cubicBezTo>
                      <a:pt x="637981" y="289579"/>
                      <a:pt x="635345" y="289052"/>
                      <a:pt x="632710" y="289843"/>
                    </a:cubicBezTo>
                    <a:cubicBezTo>
                      <a:pt x="631392" y="290194"/>
                      <a:pt x="629547" y="293357"/>
                      <a:pt x="629723" y="293533"/>
                    </a:cubicBezTo>
                    <a:cubicBezTo>
                      <a:pt x="631304" y="295378"/>
                      <a:pt x="632885" y="299419"/>
                      <a:pt x="637278" y="293621"/>
                    </a:cubicBezTo>
                    <a:moveTo>
                      <a:pt x="2787148" y="1428867"/>
                    </a:moveTo>
                    <a:cubicBezTo>
                      <a:pt x="2787148" y="1430976"/>
                      <a:pt x="2786972" y="1433084"/>
                      <a:pt x="2787236" y="1435105"/>
                    </a:cubicBezTo>
                    <a:cubicBezTo>
                      <a:pt x="2787323" y="1435808"/>
                      <a:pt x="2789168" y="1437038"/>
                      <a:pt x="2789432" y="1436862"/>
                    </a:cubicBezTo>
                    <a:cubicBezTo>
                      <a:pt x="2793737" y="1434402"/>
                      <a:pt x="2793298" y="1431327"/>
                      <a:pt x="2787148" y="1428867"/>
                    </a:cubicBezTo>
                    <a:moveTo>
                      <a:pt x="25025" y="1582260"/>
                    </a:moveTo>
                    <a:cubicBezTo>
                      <a:pt x="23707" y="1583314"/>
                      <a:pt x="22389" y="1584456"/>
                      <a:pt x="21072" y="1585510"/>
                    </a:cubicBezTo>
                    <a:cubicBezTo>
                      <a:pt x="22829" y="1586213"/>
                      <a:pt x="24586" y="1587531"/>
                      <a:pt x="26255" y="1587355"/>
                    </a:cubicBezTo>
                    <a:cubicBezTo>
                      <a:pt x="30384" y="1587004"/>
                      <a:pt x="29506" y="1584632"/>
                      <a:pt x="25025" y="1582260"/>
                    </a:cubicBezTo>
                    <a:moveTo>
                      <a:pt x="308178" y="622721"/>
                    </a:moveTo>
                    <a:cubicBezTo>
                      <a:pt x="304839" y="625971"/>
                      <a:pt x="307914" y="627816"/>
                      <a:pt x="309935" y="629486"/>
                    </a:cubicBezTo>
                    <a:cubicBezTo>
                      <a:pt x="310374" y="629837"/>
                      <a:pt x="312131" y="628519"/>
                      <a:pt x="313361" y="627992"/>
                    </a:cubicBezTo>
                    <a:cubicBezTo>
                      <a:pt x="312570" y="626235"/>
                      <a:pt x="311692" y="624478"/>
                      <a:pt x="308178" y="622721"/>
                    </a:cubicBezTo>
                    <a:moveTo>
                      <a:pt x="896798" y="152088"/>
                    </a:moveTo>
                    <a:cubicBezTo>
                      <a:pt x="896534" y="151825"/>
                      <a:pt x="896183" y="151385"/>
                      <a:pt x="895832" y="151210"/>
                    </a:cubicBezTo>
                    <a:cubicBezTo>
                      <a:pt x="895656" y="151122"/>
                      <a:pt x="894953" y="151298"/>
                      <a:pt x="894953" y="151298"/>
                    </a:cubicBezTo>
                    <a:cubicBezTo>
                      <a:pt x="895041" y="153670"/>
                      <a:pt x="894777" y="156130"/>
                      <a:pt x="895304" y="158326"/>
                    </a:cubicBezTo>
                    <a:cubicBezTo>
                      <a:pt x="895568" y="159292"/>
                      <a:pt x="897589" y="159732"/>
                      <a:pt x="898819" y="160434"/>
                    </a:cubicBezTo>
                    <a:cubicBezTo>
                      <a:pt x="898994" y="159204"/>
                      <a:pt x="899434" y="157974"/>
                      <a:pt x="899258" y="156745"/>
                    </a:cubicBezTo>
                    <a:cubicBezTo>
                      <a:pt x="899258" y="155602"/>
                      <a:pt x="898555" y="154548"/>
                      <a:pt x="896798" y="152088"/>
                    </a:cubicBezTo>
                    <a:moveTo>
                      <a:pt x="915160" y="157359"/>
                    </a:moveTo>
                    <a:cubicBezTo>
                      <a:pt x="918586" y="155427"/>
                      <a:pt x="917356" y="153230"/>
                      <a:pt x="914808" y="152088"/>
                    </a:cubicBezTo>
                    <a:cubicBezTo>
                      <a:pt x="913842" y="151649"/>
                      <a:pt x="911118" y="153143"/>
                      <a:pt x="910503" y="154372"/>
                    </a:cubicBezTo>
                    <a:cubicBezTo>
                      <a:pt x="908834" y="157447"/>
                      <a:pt x="910415" y="159029"/>
                      <a:pt x="915160" y="157359"/>
                    </a:cubicBezTo>
                    <a:moveTo>
                      <a:pt x="1190405" y="41920"/>
                    </a:moveTo>
                    <a:cubicBezTo>
                      <a:pt x="1187770" y="44116"/>
                      <a:pt x="1186100" y="46400"/>
                      <a:pt x="1189790" y="49124"/>
                    </a:cubicBezTo>
                    <a:cubicBezTo>
                      <a:pt x="1190493" y="49651"/>
                      <a:pt x="1191020" y="50354"/>
                      <a:pt x="1191635" y="50969"/>
                    </a:cubicBezTo>
                    <a:cubicBezTo>
                      <a:pt x="1192075" y="48597"/>
                      <a:pt x="1192777" y="46312"/>
                      <a:pt x="1192953" y="43940"/>
                    </a:cubicBezTo>
                    <a:cubicBezTo>
                      <a:pt x="1193041" y="42886"/>
                      <a:pt x="1192162" y="41744"/>
                      <a:pt x="1190405" y="41920"/>
                    </a:cubicBezTo>
                    <a:moveTo>
                      <a:pt x="2781877" y="1329241"/>
                    </a:moveTo>
                    <a:cubicBezTo>
                      <a:pt x="2781174" y="1334249"/>
                      <a:pt x="2784864" y="1333370"/>
                      <a:pt x="2787499" y="1333019"/>
                    </a:cubicBezTo>
                    <a:cubicBezTo>
                      <a:pt x="2788378" y="1332931"/>
                      <a:pt x="2788993" y="1330822"/>
                      <a:pt x="2789783" y="1329680"/>
                    </a:cubicBezTo>
                    <a:cubicBezTo>
                      <a:pt x="2787587" y="1329065"/>
                      <a:pt x="2785391" y="1328538"/>
                      <a:pt x="2781877" y="1329241"/>
                    </a:cubicBezTo>
                    <a:moveTo>
                      <a:pt x="444527" y="468010"/>
                    </a:moveTo>
                    <a:cubicBezTo>
                      <a:pt x="447865" y="464760"/>
                      <a:pt x="444790" y="462915"/>
                      <a:pt x="442770" y="461246"/>
                    </a:cubicBezTo>
                    <a:cubicBezTo>
                      <a:pt x="442330" y="460894"/>
                      <a:pt x="440573" y="462212"/>
                      <a:pt x="439343" y="462739"/>
                    </a:cubicBezTo>
                    <a:cubicBezTo>
                      <a:pt x="440222" y="464496"/>
                      <a:pt x="441101" y="466253"/>
                      <a:pt x="444527" y="468010"/>
                    </a:cubicBezTo>
                    <a:moveTo>
                      <a:pt x="2528858" y="627904"/>
                    </a:moveTo>
                    <a:cubicBezTo>
                      <a:pt x="2528594" y="629398"/>
                      <a:pt x="2528331" y="630891"/>
                      <a:pt x="2528067" y="632297"/>
                    </a:cubicBezTo>
                    <a:cubicBezTo>
                      <a:pt x="2530439" y="631331"/>
                      <a:pt x="2532811" y="630364"/>
                      <a:pt x="2535183" y="629398"/>
                    </a:cubicBezTo>
                    <a:cubicBezTo>
                      <a:pt x="2533514" y="628519"/>
                      <a:pt x="2531845" y="627553"/>
                      <a:pt x="2528858" y="627904"/>
                    </a:cubicBezTo>
                    <a:moveTo>
                      <a:pt x="1868197" y="111412"/>
                    </a:moveTo>
                    <a:cubicBezTo>
                      <a:pt x="1870306" y="110006"/>
                      <a:pt x="1872326" y="108601"/>
                      <a:pt x="1874435" y="107195"/>
                    </a:cubicBezTo>
                    <a:cubicBezTo>
                      <a:pt x="1873732" y="106844"/>
                      <a:pt x="1873029" y="106229"/>
                      <a:pt x="1872414" y="106229"/>
                    </a:cubicBezTo>
                    <a:cubicBezTo>
                      <a:pt x="1869603" y="106229"/>
                      <a:pt x="1866177" y="105262"/>
                      <a:pt x="1868197" y="111412"/>
                    </a:cubicBezTo>
                    <a:moveTo>
                      <a:pt x="553378" y="377521"/>
                    </a:moveTo>
                    <a:cubicBezTo>
                      <a:pt x="553553" y="379454"/>
                      <a:pt x="553817" y="381474"/>
                      <a:pt x="553993" y="383407"/>
                    </a:cubicBezTo>
                    <a:cubicBezTo>
                      <a:pt x="555486" y="382353"/>
                      <a:pt x="557595" y="381650"/>
                      <a:pt x="558210" y="380244"/>
                    </a:cubicBezTo>
                    <a:cubicBezTo>
                      <a:pt x="559527" y="377345"/>
                      <a:pt x="557946" y="375852"/>
                      <a:pt x="553378" y="377521"/>
                    </a:cubicBezTo>
                    <a:moveTo>
                      <a:pt x="57795" y="1326605"/>
                    </a:moveTo>
                    <a:cubicBezTo>
                      <a:pt x="56037" y="1326605"/>
                      <a:pt x="54280" y="1326605"/>
                      <a:pt x="52523" y="1326781"/>
                    </a:cubicBezTo>
                    <a:cubicBezTo>
                      <a:pt x="52435" y="1326781"/>
                      <a:pt x="52435" y="1329065"/>
                      <a:pt x="52523" y="1329153"/>
                    </a:cubicBezTo>
                    <a:cubicBezTo>
                      <a:pt x="54368" y="1329241"/>
                      <a:pt x="56037" y="1329241"/>
                      <a:pt x="57795" y="1326605"/>
                    </a:cubicBezTo>
                    <a:moveTo>
                      <a:pt x="2206434" y="297574"/>
                    </a:moveTo>
                    <a:cubicBezTo>
                      <a:pt x="2207752" y="296608"/>
                      <a:pt x="2209070" y="295553"/>
                      <a:pt x="2210388" y="294587"/>
                    </a:cubicBezTo>
                    <a:cubicBezTo>
                      <a:pt x="2209685" y="293884"/>
                      <a:pt x="2208894" y="293094"/>
                      <a:pt x="2208191" y="292391"/>
                    </a:cubicBezTo>
                    <a:cubicBezTo>
                      <a:pt x="2207049" y="293621"/>
                      <a:pt x="2206083" y="294938"/>
                      <a:pt x="2206434" y="297574"/>
                    </a:cubicBezTo>
                    <a:moveTo>
                      <a:pt x="2396462" y="466693"/>
                    </a:moveTo>
                    <a:cubicBezTo>
                      <a:pt x="2397428" y="468010"/>
                      <a:pt x="2398483" y="469328"/>
                      <a:pt x="2399449" y="470646"/>
                    </a:cubicBezTo>
                    <a:cubicBezTo>
                      <a:pt x="2400152" y="469943"/>
                      <a:pt x="2400943" y="469153"/>
                      <a:pt x="2401645" y="468450"/>
                    </a:cubicBezTo>
                    <a:cubicBezTo>
                      <a:pt x="2400415" y="467395"/>
                      <a:pt x="2399098" y="466341"/>
                      <a:pt x="2396462" y="466693"/>
                    </a:cubicBezTo>
                    <a:moveTo>
                      <a:pt x="410440" y="528278"/>
                    </a:moveTo>
                    <a:cubicBezTo>
                      <a:pt x="411757" y="527312"/>
                      <a:pt x="413075" y="526257"/>
                      <a:pt x="414393" y="525291"/>
                    </a:cubicBezTo>
                    <a:cubicBezTo>
                      <a:pt x="413690" y="524588"/>
                      <a:pt x="412899" y="523798"/>
                      <a:pt x="412197" y="523095"/>
                    </a:cubicBezTo>
                    <a:cubicBezTo>
                      <a:pt x="411142" y="524413"/>
                      <a:pt x="410176" y="525642"/>
                      <a:pt x="410440" y="528278"/>
                    </a:cubicBezTo>
                    <a:moveTo>
                      <a:pt x="972879" y="107459"/>
                    </a:moveTo>
                    <a:cubicBezTo>
                      <a:pt x="971913" y="106141"/>
                      <a:pt x="970859" y="104823"/>
                      <a:pt x="969892" y="103505"/>
                    </a:cubicBezTo>
                    <a:cubicBezTo>
                      <a:pt x="969190" y="104208"/>
                      <a:pt x="968399" y="104999"/>
                      <a:pt x="967696" y="105701"/>
                    </a:cubicBezTo>
                    <a:cubicBezTo>
                      <a:pt x="968926" y="106844"/>
                      <a:pt x="970244" y="107810"/>
                      <a:pt x="972879" y="107459"/>
                    </a:cubicBezTo>
                    <a:moveTo>
                      <a:pt x="1748892" y="89185"/>
                    </a:moveTo>
                    <a:cubicBezTo>
                      <a:pt x="1749858" y="90503"/>
                      <a:pt x="1750913" y="91821"/>
                      <a:pt x="1751879" y="93138"/>
                    </a:cubicBezTo>
                    <a:cubicBezTo>
                      <a:pt x="1752582" y="92436"/>
                      <a:pt x="1753372" y="91645"/>
                      <a:pt x="1754075" y="90942"/>
                    </a:cubicBezTo>
                    <a:cubicBezTo>
                      <a:pt x="1752845" y="89800"/>
                      <a:pt x="1751527" y="88834"/>
                      <a:pt x="1748892" y="89185"/>
                    </a:cubicBezTo>
                    <a:moveTo>
                      <a:pt x="1520823" y="49826"/>
                    </a:moveTo>
                    <a:cubicBezTo>
                      <a:pt x="1521790" y="51144"/>
                      <a:pt x="1522844" y="52462"/>
                      <a:pt x="1523811" y="53780"/>
                    </a:cubicBezTo>
                    <a:cubicBezTo>
                      <a:pt x="1524513" y="53077"/>
                      <a:pt x="1525304" y="52286"/>
                      <a:pt x="1526007" y="51584"/>
                    </a:cubicBezTo>
                    <a:cubicBezTo>
                      <a:pt x="1524689" y="50529"/>
                      <a:pt x="1523459" y="49475"/>
                      <a:pt x="1520823" y="49826"/>
                    </a:cubicBezTo>
                    <a:moveTo>
                      <a:pt x="222960" y="770842"/>
                    </a:moveTo>
                    <a:cubicBezTo>
                      <a:pt x="221905" y="770403"/>
                      <a:pt x="220763" y="769612"/>
                      <a:pt x="219709" y="769612"/>
                    </a:cubicBezTo>
                    <a:cubicBezTo>
                      <a:pt x="218215" y="769700"/>
                      <a:pt x="216634" y="770315"/>
                      <a:pt x="215141" y="770754"/>
                    </a:cubicBezTo>
                    <a:cubicBezTo>
                      <a:pt x="216546" y="771370"/>
                      <a:pt x="217952" y="771984"/>
                      <a:pt x="219358" y="772424"/>
                    </a:cubicBezTo>
                    <a:cubicBezTo>
                      <a:pt x="220588" y="772863"/>
                      <a:pt x="221817" y="773127"/>
                      <a:pt x="222960" y="770842"/>
                    </a:cubicBezTo>
                    <a:moveTo>
                      <a:pt x="1646630" y="47191"/>
                    </a:moveTo>
                    <a:cubicBezTo>
                      <a:pt x="1647596" y="48509"/>
                      <a:pt x="1648651" y="49826"/>
                      <a:pt x="1649617" y="51144"/>
                    </a:cubicBezTo>
                    <a:cubicBezTo>
                      <a:pt x="1650320" y="50441"/>
                      <a:pt x="1651111" y="49651"/>
                      <a:pt x="1651813" y="48948"/>
                    </a:cubicBezTo>
                    <a:cubicBezTo>
                      <a:pt x="1650583" y="47894"/>
                      <a:pt x="1649266" y="46927"/>
                      <a:pt x="1646630" y="47191"/>
                    </a:cubicBezTo>
                    <a:moveTo>
                      <a:pt x="46022" y="1451182"/>
                    </a:moveTo>
                    <a:cubicBezTo>
                      <a:pt x="46022" y="1449425"/>
                      <a:pt x="46022" y="1447668"/>
                      <a:pt x="45846" y="1445911"/>
                    </a:cubicBezTo>
                    <a:cubicBezTo>
                      <a:pt x="45846" y="1445823"/>
                      <a:pt x="43562" y="1445823"/>
                      <a:pt x="43474" y="1445911"/>
                    </a:cubicBezTo>
                    <a:cubicBezTo>
                      <a:pt x="43386" y="1447668"/>
                      <a:pt x="43386" y="1449425"/>
                      <a:pt x="46022" y="1451182"/>
                    </a:cubicBezTo>
                    <a:moveTo>
                      <a:pt x="2818599" y="1588849"/>
                    </a:moveTo>
                    <a:cubicBezTo>
                      <a:pt x="2817633" y="1587531"/>
                      <a:pt x="2816579" y="1586213"/>
                      <a:pt x="2815612" y="1584895"/>
                    </a:cubicBezTo>
                    <a:cubicBezTo>
                      <a:pt x="2814909" y="1585598"/>
                      <a:pt x="2814119" y="1586389"/>
                      <a:pt x="2813416" y="1587092"/>
                    </a:cubicBezTo>
                    <a:cubicBezTo>
                      <a:pt x="2814646" y="1588146"/>
                      <a:pt x="2815964" y="1589112"/>
                      <a:pt x="2818599" y="1588849"/>
                    </a:cubicBezTo>
                    <a:moveTo>
                      <a:pt x="2083175" y="237306"/>
                    </a:moveTo>
                    <a:cubicBezTo>
                      <a:pt x="2084318" y="237043"/>
                      <a:pt x="2085547" y="236691"/>
                      <a:pt x="2086690" y="236428"/>
                    </a:cubicBezTo>
                    <a:cubicBezTo>
                      <a:pt x="2084933" y="235022"/>
                      <a:pt x="2083263" y="233441"/>
                      <a:pt x="2081418" y="232211"/>
                    </a:cubicBezTo>
                    <a:cubicBezTo>
                      <a:pt x="2081155" y="232035"/>
                      <a:pt x="2080101" y="232914"/>
                      <a:pt x="2079398" y="233265"/>
                    </a:cubicBezTo>
                    <a:cubicBezTo>
                      <a:pt x="2080188" y="234144"/>
                      <a:pt x="2081067" y="235022"/>
                      <a:pt x="2083175" y="237306"/>
                    </a:cubicBezTo>
                    <a:moveTo>
                      <a:pt x="2734699" y="1103808"/>
                    </a:moveTo>
                    <a:cubicBezTo>
                      <a:pt x="2733293" y="1102578"/>
                      <a:pt x="2731888" y="1101436"/>
                      <a:pt x="2730394" y="1100206"/>
                    </a:cubicBezTo>
                    <a:cubicBezTo>
                      <a:pt x="2730043" y="1100909"/>
                      <a:pt x="2729340" y="1101963"/>
                      <a:pt x="2729516" y="1102139"/>
                    </a:cubicBezTo>
                    <a:cubicBezTo>
                      <a:pt x="2730658" y="1103281"/>
                      <a:pt x="2732063" y="1104160"/>
                      <a:pt x="2734699" y="1103808"/>
                    </a:cubicBezTo>
                    <a:moveTo>
                      <a:pt x="327857" y="650219"/>
                    </a:moveTo>
                    <a:cubicBezTo>
                      <a:pt x="327593" y="649077"/>
                      <a:pt x="327418" y="648023"/>
                      <a:pt x="327154" y="646881"/>
                    </a:cubicBezTo>
                    <a:cubicBezTo>
                      <a:pt x="325836" y="648198"/>
                      <a:pt x="324519" y="649516"/>
                      <a:pt x="323201" y="650834"/>
                    </a:cubicBezTo>
                    <a:cubicBezTo>
                      <a:pt x="324343" y="651010"/>
                      <a:pt x="325485" y="651273"/>
                      <a:pt x="327857" y="650219"/>
                    </a:cubicBezTo>
                    <a:moveTo>
                      <a:pt x="57795" y="1284699"/>
                    </a:moveTo>
                    <a:cubicBezTo>
                      <a:pt x="58058" y="1285841"/>
                      <a:pt x="58234" y="1286895"/>
                      <a:pt x="58497" y="1288038"/>
                    </a:cubicBezTo>
                    <a:cubicBezTo>
                      <a:pt x="59815" y="1286720"/>
                      <a:pt x="61133" y="1285402"/>
                      <a:pt x="62451" y="1284084"/>
                    </a:cubicBezTo>
                    <a:cubicBezTo>
                      <a:pt x="61396" y="1283821"/>
                      <a:pt x="60254" y="1283645"/>
                      <a:pt x="57795" y="1284699"/>
                    </a:cubicBezTo>
                    <a:moveTo>
                      <a:pt x="2429231" y="530914"/>
                    </a:moveTo>
                    <a:cubicBezTo>
                      <a:pt x="2429319" y="529245"/>
                      <a:pt x="2429407" y="527575"/>
                      <a:pt x="2429407" y="525906"/>
                    </a:cubicBezTo>
                    <a:cubicBezTo>
                      <a:pt x="2428089" y="526257"/>
                      <a:pt x="2426684" y="526697"/>
                      <a:pt x="2425366" y="527048"/>
                    </a:cubicBezTo>
                    <a:cubicBezTo>
                      <a:pt x="2426244" y="527927"/>
                      <a:pt x="2427123" y="528717"/>
                      <a:pt x="2429231" y="530914"/>
                    </a:cubicBezTo>
                    <a:moveTo>
                      <a:pt x="759131" y="226764"/>
                    </a:moveTo>
                    <a:cubicBezTo>
                      <a:pt x="757901" y="228170"/>
                      <a:pt x="756759" y="229575"/>
                      <a:pt x="755529" y="231069"/>
                    </a:cubicBezTo>
                    <a:cubicBezTo>
                      <a:pt x="756232" y="231420"/>
                      <a:pt x="757286" y="232123"/>
                      <a:pt x="757462" y="231947"/>
                    </a:cubicBezTo>
                    <a:cubicBezTo>
                      <a:pt x="758604" y="230805"/>
                      <a:pt x="759483" y="229400"/>
                      <a:pt x="759131" y="226764"/>
                    </a:cubicBezTo>
                    <a:moveTo>
                      <a:pt x="174464" y="900602"/>
                    </a:moveTo>
                    <a:cubicBezTo>
                      <a:pt x="173234" y="902008"/>
                      <a:pt x="172092" y="903414"/>
                      <a:pt x="170862" y="904907"/>
                    </a:cubicBezTo>
                    <a:cubicBezTo>
                      <a:pt x="171565" y="905259"/>
                      <a:pt x="172619" y="905961"/>
                      <a:pt x="172795" y="905786"/>
                    </a:cubicBezTo>
                    <a:cubicBezTo>
                      <a:pt x="173937" y="904556"/>
                      <a:pt x="174816" y="903238"/>
                      <a:pt x="174464" y="900602"/>
                    </a:cubicBezTo>
                    <a:moveTo>
                      <a:pt x="1929783" y="159907"/>
                    </a:moveTo>
                    <a:cubicBezTo>
                      <a:pt x="1928377" y="158677"/>
                      <a:pt x="1926971" y="157535"/>
                      <a:pt x="1925478" y="156305"/>
                    </a:cubicBezTo>
                    <a:cubicBezTo>
                      <a:pt x="1925126" y="157008"/>
                      <a:pt x="1924424" y="158062"/>
                      <a:pt x="1924599" y="158238"/>
                    </a:cubicBezTo>
                    <a:cubicBezTo>
                      <a:pt x="1925829" y="159380"/>
                      <a:pt x="1927147" y="160259"/>
                      <a:pt x="1929783" y="159907"/>
                    </a:cubicBezTo>
                    <a:moveTo>
                      <a:pt x="2620665" y="777344"/>
                    </a:moveTo>
                    <a:cubicBezTo>
                      <a:pt x="2621895" y="775938"/>
                      <a:pt x="2623037" y="774532"/>
                      <a:pt x="2624267" y="773039"/>
                    </a:cubicBezTo>
                    <a:cubicBezTo>
                      <a:pt x="2623564" y="772687"/>
                      <a:pt x="2622510" y="771984"/>
                      <a:pt x="2622334" y="772160"/>
                    </a:cubicBezTo>
                    <a:cubicBezTo>
                      <a:pt x="2621192" y="773390"/>
                      <a:pt x="2620313" y="774708"/>
                      <a:pt x="2620665" y="777344"/>
                    </a:cubicBezTo>
                    <a:moveTo>
                      <a:pt x="2800238" y="1452500"/>
                    </a:moveTo>
                    <a:cubicBezTo>
                      <a:pt x="2798832" y="1451270"/>
                      <a:pt x="2797427" y="1450128"/>
                      <a:pt x="2795933" y="1448898"/>
                    </a:cubicBezTo>
                    <a:cubicBezTo>
                      <a:pt x="2795582" y="1449601"/>
                      <a:pt x="2794879" y="1450655"/>
                      <a:pt x="2795055" y="1450831"/>
                    </a:cubicBezTo>
                    <a:cubicBezTo>
                      <a:pt x="2796285" y="1451973"/>
                      <a:pt x="2797602" y="1452851"/>
                      <a:pt x="2800238" y="1452500"/>
                    </a:cubicBezTo>
                    <a:moveTo>
                      <a:pt x="1089549" y="85232"/>
                    </a:moveTo>
                    <a:cubicBezTo>
                      <a:pt x="1088231" y="86198"/>
                      <a:pt x="1086914" y="87076"/>
                      <a:pt x="1085684" y="88219"/>
                    </a:cubicBezTo>
                    <a:cubicBezTo>
                      <a:pt x="1085508" y="88394"/>
                      <a:pt x="1086299" y="89449"/>
                      <a:pt x="1086562" y="90151"/>
                    </a:cubicBezTo>
                    <a:cubicBezTo>
                      <a:pt x="1087968" y="88921"/>
                      <a:pt x="1089374" y="87691"/>
                      <a:pt x="1089549" y="85232"/>
                    </a:cubicBezTo>
                    <a:moveTo>
                      <a:pt x="1944191" y="163861"/>
                    </a:moveTo>
                    <a:cubicBezTo>
                      <a:pt x="1944542" y="162455"/>
                      <a:pt x="1944893" y="161049"/>
                      <a:pt x="1945157" y="159644"/>
                    </a:cubicBezTo>
                    <a:cubicBezTo>
                      <a:pt x="1945157" y="159644"/>
                      <a:pt x="1944103" y="159380"/>
                      <a:pt x="1943576" y="159204"/>
                    </a:cubicBezTo>
                    <a:cubicBezTo>
                      <a:pt x="1943400" y="160346"/>
                      <a:pt x="1943136" y="161489"/>
                      <a:pt x="1944191" y="163861"/>
                    </a:cubicBezTo>
                    <a:moveTo>
                      <a:pt x="2669160" y="907191"/>
                    </a:moveTo>
                    <a:cubicBezTo>
                      <a:pt x="2667754" y="906840"/>
                      <a:pt x="2666349" y="906489"/>
                      <a:pt x="2664943" y="906225"/>
                    </a:cubicBezTo>
                    <a:cubicBezTo>
                      <a:pt x="2664943" y="906225"/>
                      <a:pt x="2664680" y="907279"/>
                      <a:pt x="2664504" y="907894"/>
                    </a:cubicBezTo>
                    <a:cubicBezTo>
                      <a:pt x="2665646" y="907982"/>
                      <a:pt x="2666700" y="908246"/>
                      <a:pt x="2669160" y="907191"/>
                    </a:cubicBezTo>
                    <a:moveTo>
                      <a:pt x="2197210" y="322525"/>
                    </a:moveTo>
                    <a:cubicBezTo>
                      <a:pt x="2198615" y="322876"/>
                      <a:pt x="2200021" y="323227"/>
                      <a:pt x="2201427" y="323491"/>
                    </a:cubicBezTo>
                    <a:cubicBezTo>
                      <a:pt x="2201427" y="323491"/>
                      <a:pt x="2201690" y="322437"/>
                      <a:pt x="2201866" y="321910"/>
                    </a:cubicBezTo>
                    <a:cubicBezTo>
                      <a:pt x="2200724" y="321646"/>
                      <a:pt x="2199669" y="321382"/>
                      <a:pt x="2197210" y="322525"/>
                    </a:cubicBezTo>
                    <a:moveTo>
                      <a:pt x="2312562" y="367066"/>
                    </a:moveTo>
                    <a:cubicBezTo>
                      <a:pt x="2311683" y="367506"/>
                      <a:pt x="2310804" y="367945"/>
                      <a:pt x="2309926" y="368384"/>
                    </a:cubicBezTo>
                    <a:cubicBezTo>
                      <a:pt x="2310804" y="368823"/>
                      <a:pt x="2311683" y="369263"/>
                      <a:pt x="2312562" y="367066"/>
                    </a:cubicBezTo>
                    <a:moveTo>
                      <a:pt x="2283746" y="382792"/>
                    </a:moveTo>
                    <a:cubicBezTo>
                      <a:pt x="2284009" y="383934"/>
                      <a:pt x="2284185" y="384989"/>
                      <a:pt x="2284448" y="386131"/>
                    </a:cubicBezTo>
                    <a:cubicBezTo>
                      <a:pt x="2284976" y="385955"/>
                      <a:pt x="2286118" y="385691"/>
                      <a:pt x="2286030" y="385691"/>
                    </a:cubicBezTo>
                    <a:cubicBezTo>
                      <a:pt x="2285766" y="384286"/>
                      <a:pt x="2285415" y="382880"/>
                      <a:pt x="2283746" y="382792"/>
                    </a:cubicBezTo>
                    <a:moveTo>
                      <a:pt x="2760879" y="1203434"/>
                    </a:moveTo>
                    <a:cubicBezTo>
                      <a:pt x="2761758" y="1202995"/>
                      <a:pt x="2762636" y="1202556"/>
                      <a:pt x="2763515" y="1202117"/>
                    </a:cubicBezTo>
                    <a:cubicBezTo>
                      <a:pt x="2762636" y="1201677"/>
                      <a:pt x="2761758" y="1201238"/>
                      <a:pt x="2760879" y="1203434"/>
                    </a:cubicBezTo>
                    <a:moveTo>
                      <a:pt x="76156" y="1198163"/>
                    </a:moveTo>
                    <a:cubicBezTo>
                      <a:pt x="76419" y="1199305"/>
                      <a:pt x="76595" y="1200359"/>
                      <a:pt x="76859" y="1201502"/>
                    </a:cubicBezTo>
                    <a:cubicBezTo>
                      <a:pt x="77386" y="1201326"/>
                      <a:pt x="78528" y="1201062"/>
                      <a:pt x="78440" y="1201062"/>
                    </a:cubicBezTo>
                    <a:cubicBezTo>
                      <a:pt x="78264" y="1199657"/>
                      <a:pt x="77825" y="1198251"/>
                      <a:pt x="76156" y="1198163"/>
                    </a:cubicBezTo>
                    <a:moveTo>
                      <a:pt x="2386007" y="492873"/>
                    </a:moveTo>
                    <a:cubicBezTo>
                      <a:pt x="2387413" y="493224"/>
                      <a:pt x="2388819" y="493576"/>
                      <a:pt x="2390224" y="493839"/>
                    </a:cubicBezTo>
                    <a:cubicBezTo>
                      <a:pt x="2390224" y="493839"/>
                      <a:pt x="2390488" y="492785"/>
                      <a:pt x="2390664" y="492258"/>
                    </a:cubicBezTo>
                    <a:cubicBezTo>
                      <a:pt x="2389522" y="492082"/>
                      <a:pt x="2388379" y="491819"/>
                      <a:pt x="2386007" y="492873"/>
                    </a:cubicBezTo>
                    <a:moveTo>
                      <a:pt x="495658" y="435241"/>
                    </a:moveTo>
                    <a:cubicBezTo>
                      <a:pt x="495131" y="434890"/>
                      <a:pt x="494603" y="434538"/>
                      <a:pt x="494076" y="434187"/>
                    </a:cubicBezTo>
                    <a:cubicBezTo>
                      <a:pt x="494164" y="434977"/>
                      <a:pt x="494252" y="435768"/>
                      <a:pt x="495658" y="435241"/>
                    </a:cubicBezTo>
                    <a:moveTo>
                      <a:pt x="2721609" y="1061814"/>
                    </a:moveTo>
                    <a:cubicBezTo>
                      <a:pt x="2721082" y="1061463"/>
                      <a:pt x="2720555" y="1061111"/>
                      <a:pt x="2720027" y="1060760"/>
                    </a:cubicBezTo>
                    <a:cubicBezTo>
                      <a:pt x="2720115" y="1061551"/>
                      <a:pt x="2720203" y="1062341"/>
                      <a:pt x="2721609" y="1061814"/>
                    </a:cubicBezTo>
                    <a:moveTo>
                      <a:pt x="119468" y="1060496"/>
                    </a:moveTo>
                    <a:cubicBezTo>
                      <a:pt x="119819" y="1059969"/>
                      <a:pt x="120171" y="1059442"/>
                      <a:pt x="120522" y="1058915"/>
                    </a:cubicBezTo>
                    <a:cubicBezTo>
                      <a:pt x="119731" y="1059003"/>
                      <a:pt x="118941" y="1059091"/>
                      <a:pt x="119468" y="1060496"/>
                    </a:cubicBezTo>
                    <a:moveTo>
                      <a:pt x="2779241" y="1289970"/>
                    </a:moveTo>
                    <a:cubicBezTo>
                      <a:pt x="2779768" y="1290322"/>
                      <a:pt x="2780295" y="1290673"/>
                      <a:pt x="2780822" y="1291025"/>
                    </a:cubicBezTo>
                    <a:cubicBezTo>
                      <a:pt x="2780734" y="1290234"/>
                      <a:pt x="2780647" y="1289443"/>
                      <a:pt x="2779241" y="1289970"/>
                    </a:cubicBezTo>
                    <a:moveTo>
                      <a:pt x="2635073" y="859926"/>
                    </a:moveTo>
                    <a:cubicBezTo>
                      <a:pt x="2635600" y="860278"/>
                      <a:pt x="2636127" y="860629"/>
                      <a:pt x="2636654" y="860980"/>
                    </a:cubicBezTo>
                    <a:cubicBezTo>
                      <a:pt x="2636566" y="860190"/>
                      <a:pt x="2636479" y="859399"/>
                      <a:pt x="2635073" y="859926"/>
                    </a:cubicBezTo>
                    <a:moveTo>
                      <a:pt x="1772524" y="65552"/>
                    </a:moveTo>
                    <a:cubicBezTo>
                      <a:pt x="1771997" y="65201"/>
                      <a:pt x="1771470" y="64849"/>
                      <a:pt x="1770943" y="64498"/>
                    </a:cubicBezTo>
                    <a:cubicBezTo>
                      <a:pt x="1771031" y="65289"/>
                      <a:pt x="1771119" y="66079"/>
                      <a:pt x="1772524" y="65552"/>
                    </a:cubicBezTo>
                    <a:moveTo>
                      <a:pt x="1405471" y="52462"/>
                    </a:moveTo>
                    <a:cubicBezTo>
                      <a:pt x="1404944" y="52111"/>
                      <a:pt x="1404417" y="51759"/>
                      <a:pt x="1403890" y="51408"/>
                    </a:cubicBezTo>
                    <a:cubicBezTo>
                      <a:pt x="1403978" y="52199"/>
                      <a:pt x="1404066" y="52989"/>
                      <a:pt x="1405471" y="52462"/>
                    </a:cubicBezTo>
                    <a:moveTo>
                      <a:pt x="2515767" y="654173"/>
                    </a:moveTo>
                    <a:cubicBezTo>
                      <a:pt x="2516119" y="653645"/>
                      <a:pt x="2516470" y="653118"/>
                      <a:pt x="2516822" y="652591"/>
                    </a:cubicBezTo>
                    <a:cubicBezTo>
                      <a:pt x="2516031" y="652679"/>
                      <a:pt x="2515240" y="652767"/>
                      <a:pt x="2515767" y="654173"/>
                    </a:cubicBezTo>
                    <a:close/>
                    <a:moveTo>
                      <a:pt x="2781437" y="1743559"/>
                    </a:moveTo>
                    <a:cubicBezTo>
                      <a:pt x="2773970" y="1743559"/>
                      <a:pt x="2768962" y="1739342"/>
                      <a:pt x="2767556" y="1731963"/>
                    </a:cubicBezTo>
                    <a:cubicBezTo>
                      <a:pt x="2767293" y="1730820"/>
                      <a:pt x="2766941" y="1729503"/>
                      <a:pt x="2766502" y="1728185"/>
                    </a:cubicBezTo>
                    <a:cubicBezTo>
                      <a:pt x="2765008" y="1723353"/>
                      <a:pt x="2762636" y="1716061"/>
                      <a:pt x="2768083" y="1708242"/>
                    </a:cubicBezTo>
                    <a:cubicBezTo>
                      <a:pt x="2768171" y="1707451"/>
                      <a:pt x="2767996" y="1705782"/>
                      <a:pt x="2767820" y="1704640"/>
                    </a:cubicBezTo>
                    <a:cubicBezTo>
                      <a:pt x="2767644" y="1702707"/>
                      <a:pt x="2767381" y="1700511"/>
                      <a:pt x="2767556" y="1698227"/>
                    </a:cubicBezTo>
                    <a:cubicBezTo>
                      <a:pt x="2767820" y="1695152"/>
                      <a:pt x="2769050" y="1692780"/>
                      <a:pt x="2770016" y="1690935"/>
                    </a:cubicBezTo>
                    <a:cubicBezTo>
                      <a:pt x="2771246" y="1688475"/>
                      <a:pt x="2771334" y="1688211"/>
                      <a:pt x="2770983" y="1687245"/>
                    </a:cubicBezTo>
                    <a:cubicBezTo>
                      <a:pt x="2768962" y="1681974"/>
                      <a:pt x="2768786" y="1675033"/>
                      <a:pt x="2770456" y="1666687"/>
                    </a:cubicBezTo>
                    <a:cubicBezTo>
                      <a:pt x="2772388" y="1657375"/>
                      <a:pt x="2775463" y="1648326"/>
                      <a:pt x="2778362" y="1639628"/>
                    </a:cubicBezTo>
                    <a:lnTo>
                      <a:pt x="2778538" y="1639101"/>
                    </a:lnTo>
                    <a:cubicBezTo>
                      <a:pt x="2778626" y="1638750"/>
                      <a:pt x="2778802" y="1638486"/>
                      <a:pt x="2778889" y="1638223"/>
                    </a:cubicBezTo>
                    <a:cubicBezTo>
                      <a:pt x="2773794" y="1627329"/>
                      <a:pt x="2773530" y="1615820"/>
                      <a:pt x="2778099" y="1604838"/>
                    </a:cubicBezTo>
                    <a:cubicBezTo>
                      <a:pt x="2778626" y="1603696"/>
                      <a:pt x="2778626" y="1601851"/>
                      <a:pt x="2778450" y="1601324"/>
                    </a:cubicBezTo>
                    <a:cubicBezTo>
                      <a:pt x="2776781" y="1598074"/>
                      <a:pt x="2771861" y="1588497"/>
                      <a:pt x="2780647" y="1580327"/>
                    </a:cubicBezTo>
                    <a:cubicBezTo>
                      <a:pt x="2780647" y="1580239"/>
                      <a:pt x="2780647" y="1580239"/>
                      <a:pt x="2780647" y="1580239"/>
                    </a:cubicBezTo>
                    <a:cubicBezTo>
                      <a:pt x="2775815" y="1566534"/>
                      <a:pt x="2777660" y="1553268"/>
                      <a:pt x="2780120" y="1539826"/>
                    </a:cubicBezTo>
                    <a:lnTo>
                      <a:pt x="2780383" y="1538509"/>
                    </a:lnTo>
                    <a:cubicBezTo>
                      <a:pt x="2780207" y="1537279"/>
                      <a:pt x="2780032" y="1536137"/>
                      <a:pt x="2779856" y="1534907"/>
                    </a:cubicBezTo>
                    <a:cubicBezTo>
                      <a:pt x="2779065" y="1529811"/>
                      <a:pt x="2778275" y="1524628"/>
                      <a:pt x="2778275" y="1519181"/>
                    </a:cubicBezTo>
                    <a:cubicBezTo>
                      <a:pt x="2778187" y="1511801"/>
                      <a:pt x="2778450" y="1504070"/>
                      <a:pt x="2781789" y="1497657"/>
                    </a:cubicBezTo>
                    <a:cubicBezTo>
                      <a:pt x="2783985" y="1493528"/>
                      <a:pt x="2783634" y="1490980"/>
                      <a:pt x="2779856" y="1485796"/>
                    </a:cubicBezTo>
                    <a:cubicBezTo>
                      <a:pt x="2778802" y="1485006"/>
                      <a:pt x="2776078" y="1482985"/>
                      <a:pt x="2775902" y="1479295"/>
                    </a:cubicBezTo>
                    <a:cubicBezTo>
                      <a:pt x="2775727" y="1476660"/>
                      <a:pt x="2776869" y="1474200"/>
                      <a:pt x="2779241" y="1471915"/>
                    </a:cubicBezTo>
                    <a:cubicBezTo>
                      <a:pt x="2779592" y="1471564"/>
                      <a:pt x="2780032" y="1471213"/>
                      <a:pt x="2780471" y="1470949"/>
                    </a:cubicBezTo>
                    <a:cubicBezTo>
                      <a:pt x="2778714" y="1467171"/>
                      <a:pt x="2777923" y="1463218"/>
                      <a:pt x="2778011" y="1458913"/>
                    </a:cubicBezTo>
                    <a:cubicBezTo>
                      <a:pt x="2778362" y="1442924"/>
                      <a:pt x="2776693" y="1426495"/>
                      <a:pt x="2773003" y="1408836"/>
                    </a:cubicBezTo>
                    <a:lnTo>
                      <a:pt x="2772564" y="1406640"/>
                    </a:lnTo>
                    <a:lnTo>
                      <a:pt x="2773618" y="1404619"/>
                    </a:lnTo>
                    <a:cubicBezTo>
                      <a:pt x="2774848" y="1402072"/>
                      <a:pt x="2774497" y="1399085"/>
                      <a:pt x="2773794" y="1394516"/>
                    </a:cubicBezTo>
                    <a:cubicBezTo>
                      <a:pt x="2772915" y="1389069"/>
                      <a:pt x="2771861" y="1382305"/>
                      <a:pt x="2775375" y="1375276"/>
                    </a:cubicBezTo>
                    <a:cubicBezTo>
                      <a:pt x="2775112" y="1373871"/>
                      <a:pt x="2773794" y="1370972"/>
                      <a:pt x="2773003" y="1369127"/>
                    </a:cubicBezTo>
                    <a:cubicBezTo>
                      <a:pt x="2772037" y="1367018"/>
                      <a:pt x="2771071" y="1364822"/>
                      <a:pt x="2770368" y="1362625"/>
                    </a:cubicBezTo>
                    <a:lnTo>
                      <a:pt x="2765711" y="1347954"/>
                    </a:lnTo>
                    <a:lnTo>
                      <a:pt x="2769489" y="1348832"/>
                    </a:lnTo>
                    <a:cubicBezTo>
                      <a:pt x="2767820" y="1344176"/>
                      <a:pt x="2767468" y="1339608"/>
                      <a:pt x="2767381" y="1335566"/>
                    </a:cubicBezTo>
                    <a:cubicBezTo>
                      <a:pt x="2767205" y="1324497"/>
                      <a:pt x="2766414" y="1310001"/>
                      <a:pt x="2761231" y="1296472"/>
                    </a:cubicBezTo>
                    <a:lnTo>
                      <a:pt x="2761231" y="1296472"/>
                    </a:lnTo>
                    <a:cubicBezTo>
                      <a:pt x="2760616" y="1295505"/>
                      <a:pt x="2759122" y="1293045"/>
                      <a:pt x="2760001" y="1289795"/>
                    </a:cubicBezTo>
                    <a:cubicBezTo>
                      <a:pt x="2762022" y="1282942"/>
                      <a:pt x="2760001" y="1276441"/>
                      <a:pt x="2757629" y="1268885"/>
                    </a:cubicBezTo>
                    <a:cubicBezTo>
                      <a:pt x="2756399" y="1264932"/>
                      <a:pt x="2755169" y="1260803"/>
                      <a:pt x="2754466" y="1256410"/>
                    </a:cubicBezTo>
                    <a:cubicBezTo>
                      <a:pt x="2754115" y="1254126"/>
                      <a:pt x="2753500" y="1251842"/>
                      <a:pt x="2752797" y="1249382"/>
                    </a:cubicBezTo>
                    <a:cubicBezTo>
                      <a:pt x="2752270" y="1247537"/>
                      <a:pt x="2751743" y="1245692"/>
                      <a:pt x="2751303" y="1243671"/>
                    </a:cubicBezTo>
                    <a:cubicBezTo>
                      <a:pt x="2750776" y="1241124"/>
                      <a:pt x="2750073" y="1237697"/>
                      <a:pt x="2750161" y="1234095"/>
                    </a:cubicBezTo>
                    <a:cubicBezTo>
                      <a:pt x="2750161" y="1231723"/>
                      <a:pt x="2751303" y="1230054"/>
                      <a:pt x="2752446" y="1228824"/>
                    </a:cubicBezTo>
                    <a:cubicBezTo>
                      <a:pt x="2743748" y="1219160"/>
                      <a:pt x="2746208" y="1206070"/>
                      <a:pt x="2747262" y="1200623"/>
                    </a:cubicBezTo>
                    <a:cubicBezTo>
                      <a:pt x="2747614" y="1198690"/>
                      <a:pt x="2747438" y="1197372"/>
                      <a:pt x="2747262" y="1196933"/>
                    </a:cubicBezTo>
                    <a:cubicBezTo>
                      <a:pt x="2741288" y="1190696"/>
                      <a:pt x="2739795" y="1183404"/>
                      <a:pt x="2738389" y="1176903"/>
                    </a:cubicBezTo>
                    <a:cubicBezTo>
                      <a:pt x="2737774" y="1174003"/>
                      <a:pt x="2737247" y="1171192"/>
                      <a:pt x="2736280" y="1168732"/>
                    </a:cubicBezTo>
                    <a:cubicBezTo>
                      <a:pt x="2734260" y="1163461"/>
                      <a:pt x="2733205" y="1158190"/>
                      <a:pt x="2732239" y="1153006"/>
                    </a:cubicBezTo>
                    <a:cubicBezTo>
                      <a:pt x="2731009" y="1146769"/>
                      <a:pt x="2729867" y="1140795"/>
                      <a:pt x="2726968" y="1135348"/>
                    </a:cubicBezTo>
                    <a:cubicBezTo>
                      <a:pt x="2723454" y="1128759"/>
                      <a:pt x="2722224" y="1121379"/>
                      <a:pt x="2720994" y="1114263"/>
                    </a:cubicBezTo>
                    <a:cubicBezTo>
                      <a:pt x="2720115" y="1109167"/>
                      <a:pt x="2719325" y="1104423"/>
                      <a:pt x="2717743" y="1100206"/>
                    </a:cubicBezTo>
                    <a:cubicBezTo>
                      <a:pt x="2713526" y="1088873"/>
                      <a:pt x="2711154" y="1077716"/>
                      <a:pt x="2709397" y="1068315"/>
                    </a:cubicBezTo>
                    <a:cubicBezTo>
                      <a:pt x="2709397" y="1068227"/>
                      <a:pt x="2709221" y="1067876"/>
                      <a:pt x="2709134" y="1067612"/>
                    </a:cubicBezTo>
                    <a:cubicBezTo>
                      <a:pt x="2708343" y="1065855"/>
                      <a:pt x="2706674" y="1062166"/>
                      <a:pt x="2709046" y="1057685"/>
                    </a:cubicBezTo>
                    <a:cubicBezTo>
                      <a:pt x="2708958" y="1057334"/>
                      <a:pt x="2708782" y="1056894"/>
                      <a:pt x="2708694" y="1056543"/>
                    </a:cubicBezTo>
                    <a:cubicBezTo>
                      <a:pt x="2708519" y="1056104"/>
                      <a:pt x="2708431" y="1055664"/>
                      <a:pt x="2708255" y="1055225"/>
                    </a:cubicBezTo>
                    <a:cubicBezTo>
                      <a:pt x="2707377" y="1054171"/>
                      <a:pt x="2706849" y="1052853"/>
                      <a:pt x="2706674" y="1051535"/>
                    </a:cubicBezTo>
                    <a:cubicBezTo>
                      <a:pt x="2706498" y="1049778"/>
                      <a:pt x="2706498" y="1048021"/>
                      <a:pt x="2706498" y="1046264"/>
                    </a:cubicBezTo>
                    <a:cubicBezTo>
                      <a:pt x="2706498" y="1043804"/>
                      <a:pt x="2706498" y="1041081"/>
                      <a:pt x="2705795" y="1039763"/>
                    </a:cubicBezTo>
                    <a:cubicBezTo>
                      <a:pt x="2705444" y="1039236"/>
                      <a:pt x="2703599" y="1038006"/>
                      <a:pt x="2702457" y="1037303"/>
                    </a:cubicBezTo>
                    <a:cubicBezTo>
                      <a:pt x="2699118" y="1035107"/>
                      <a:pt x="2694989" y="1032383"/>
                      <a:pt x="2694725" y="1027288"/>
                    </a:cubicBezTo>
                    <a:cubicBezTo>
                      <a:pt x="2694550" y="1023686"/>
                      <a:pt x="2693496" y="1020171"/>
                      <a:pt x="2692353" y="1016394"/>
                    </a:cubicBezTo>
                    <a:cubicBezTo>
                      <a:pt x="2691387" y="1013319"/>
                      <a:pt x="2690509" y="1010068"/>
                      <a:pt x="2689894" y="1006554"/>
                    </a:cubicBezTo>
                    <a:cubicBezTo>
                      <a:pt x="2689630" y="1006203"/>
                      <a:pt x="2689191" y="1005851"/>
                      <a:pt x="2688839" y="1005500"/>
                    </a:cubicBezTo>
                    <a:cubicBezTo>
                      <a:pt x="2686292" y="1003040"/>
                      <a:pt x="2682865" y="999789"/>
                      <a:pt x="2684095" y="995045"/>
                    </a:cubicBezTo>
                    <a:cubicBezTo>
                      <a:pt x="2683920" y="994518"/>
                      <a:pt x="2683304" y="993552"/>
                      <a:pt x="2682777" y="992849"/>
                    </a:cubicBezTo>
                    <a:cubicBezTo>
                      <a:pt x="2681284" y="990477"/>
                      <a:pt x="2678473" y="986084"/>
                      <a:pt x="2679878" y="980813"/>
                    </a:cubicBezTo>
                    <a:cubicBezTo>
                      <a:pt x="2679527" y="980374"/>
                      <a:pt x="2679175" y="979846"/>
                      <a:pt x="2678824" y="979407"/>
                    </a:cubicBezTo>
                    <a:cubicBezTo>
                      <a:pt x="2676188" y="975805"/>
                      <a:pt x="2673465" y="972027"/>
                      <a:pt x="2671269" y="967811"/>
                    </a:cubicBezTo>
                    <a:cubicBezTo>
                      <a:pt x="2667491" y="960343"/>
                      <a:pt x="2664416" y="952612"/>
                      <a:pt x="2661341" y="945144"/>
                    </a:cubicBezTo>
                    <a:lnTo>
                      <a:pt x="2660463" y="942860"/>
                    </a:lnTo>
                    <a:cubicBezTo>
                      <a:pt x="2659321" y="940049"/>
                      <a:pt x="2659936" y="937413"/>
                      <a:pt x="2660287" y="935656"/>
                    </a:cubicBezTo>
                    <a:cubicBezTo>
                      <a:pt x="2660375" y="935305"/>
                      <a:pt x="2660463" y="934865"/>
                      <a:pt x="2660463" y="934690"/>
                    </a:cubicBezTo>
                    <a:lnTo>
                      <a:pt x="2660638" y="932933"/>
                    </a:lnTo>
                    <a:cubicBezTo>
                      <a:pt x="2660550" y="932845"/>
                      <a:pt x="2660375" y="932845"/>
                      <a:pt x="2660287" y="932757"/>
                    </a:cubicBezTo>
                    <a:cubicBezTo>
                      <a:pt x="2652204" y="928891"/>
                      <a:pt x="2651853" y="921512"/>
                      <a:pt x="2651765" y="919052"/>
                    </a:cubicBezTo>
                    <a:cubicBezTo>
                      <a:pt x="2651589" y="915098"/>
                      <a:pt x="2650887" y="911145"/>
                      <a:pt x="2650096" y="906928"/>
                    </a:cubicBezTo>
                    <a:cubicBezTo>
                      <a:pt x="2649920" y="905786"/>
                      <a:pt x="2649657" y="904556"/>
                      <a:pt x="2649481" y="903414"/>
                    </a:cubicBezTo>
                    <a:cubicBezTo>
                      <a:pt x="2642452" y="900251"/>
                      <a:pt x="2640256" y="893662"/>
                      <a:pt x="2638763" y="889094"/>
                    </a:cubicBezTo>
                    <a:cubicBezTo>
                      <a:pt x="2637972" y="886809"/>
                      <a:pt x="2637269" y="884613"/>
                      <a:pt x="2636215" y="883383"/>
                    </a:cubicBezTo>
                    <a:cubicBezTo>
                      <a:pt x="2631998" y="878727"/>
                      <a:pt x="2628659" y="873192"/>
                      <a:pt x="2626727" y="867745"/>
                    </a:cubicBezTo>
                    <a:cubicBezTo>
                      <a:pt x="2626551" y="867481"/>
                      <a:pt x="2626200" y="867042"/>
                      <a:pt x="2626024" y="866691"/>
                    </a:cubicBezTo>
                    <a:cubicBezTo>
                      <a:pt x="2624970" y="865109"/>
                      <a:pt x="2623301" y="862825"/>
                      <a:pt x="2622861" y="859838"/>
                    </a:cubicBezTo>
                    <a:lnTo>
                      <a:pt x="2620665" y="858345"/>
                    </a:lnTo>
                    <a:lnTo>
                      <a:pt x="2622861" y="857554"/>
                    </a:lnTo>
                    <a:cubicBezTo>
                      <a:pt x="2622861" y="857203"/>
                      <a:pt x="2622949" y="856939"/>
                      <a:pt x="2623037" y="856588"/>
                    </a:cubicBezTo>
                    <a:cubicBezTo>
                      <a:pt x="2623213" y="855709"/>
                      <a:pt x="2623564" y="854831"/>
                      <a:pt x="2623915" y="853952"/>
                    </a:cubicBezTo>
                    <a:cubicBezTo>
                      <a:pt x="2614954" y="847099"/>
                      <a:pt x="2613724" y="836733"/>
                      <a:pt x="2612934" y="829617"/>
                    </a:cubicBezTo>
                    <a:cubicBezTo>
                      <a:pt x="2612758" y="828387"/>
                      <a:pt x="2612494" y="827947"/>
                      <a:pt x="2610737" y="825927"/>
                    </a:cubicBezTo>
                    <a:cubicBezTo>
                      <a:pt x="2610386" y="825487"/>
                      <a:pt x="2609947" y="825048"/>
                      <a:pt x="2609595" y="824609"/>
                    </a:cubicBezTo>
                    <a:cubicBezTo>
                      <a:pt x="2602831" y="816702"/>
                      <a:pt x="2597647" y="807653"/>
                      <a:pt x="2594397" y="798341"/>
                    </a:cubicBezTo>
                    <a:cubicBezTo>
                      <a:pt x="2593079" y="794563"/>
                      <a:pt x="2590267" y="791400"/>
                      <a:pt x="2587368" y="788062"/>
                    </a:cubicBezTo>
                    <a:cubicBezTo>
                      <a:pt x="2584206" y="784460"/>
                      <a:pt x="2580604" y="780418"/>
                      <a:pt x="2578583" y="775059"/>
                    </a:cubicBezTo>
                    <a:cubicBezTo>
                      <a:pt x="2578232" y="774181"/>
                      <a:pt x="2577265" y="772951"/>
                      <a:pt x="2576386" y="771721"/>
                    </a:cubicBezTo>
                    <a:cubicBezTo>
                      <a:pt x="2574102" y="768734"/>
                      <a:pt x="2569885" y="763199"/>
                      <a:pt x="2571730" y="756259"/>
                    </a:cubicBezTo>
                    <a:cubicBezTo>
                      <a:pt x="2565932" y="753623"/>
                      <a:pt x="2563208" y="748264"/>
                      <a:pt x="2561276" y="744311"/>
                    </a:cubicBezTo>
                    <a:cubicBezTo>
                      <a:pt x="2559958" y="741675"/>
                      <a:pt x="2558816" y="739391"/>
                      <a:pt x="2557322" y="738600"/>
                    </a:cubicBezTo>
                    <a:lnTo>
                      <a:pt x="2554775" y="737194"/>
                    </a:lnTo>
                    <a:lnTo>
                      <a:pt x="2554072" y="734383"/>
                    </a:lnTo>
                    <a:cubicBezTo>
                      <a:pt x="2552666" y="728848"/>
                      <a:pt x="2549240" y="723928"/>
                      <a:pt x="2545638" y="718745"/>
                    </a:cubicBezTo>
                    <a:cubicBezTo>
                      <a:pt x="2541509" y="712771"/>
                      <a:pt x="2537204" y="706709"/>
                      <a:pt x="2535534" y="699066"/>
                    </a:cubicBezTo>
                    <a:cubicBezTo>
                      <a:pt x="2534744" y="695552"/>
                      <a:pt x="2532987" y="693882"/>
                      <a:pt x="2530439" y="691335"/>
                    </a:cubicBezTo>
                    <a:cubicBezTo>
                      <a:pt x="2529033" y="689929"/>
                      <a:pt x="2527452" y="688348"/>
                      <a:pt x="2525959" y="686415"/>
                    </a:cubicBezTo>
                    <a:cubicBezTo>
                      <a:pt x="2524113" y="683955"/>
                      <a:pt x="2522532" y="681407"/>
                      <a:pt x="2521039" y="678947"/>
                    </a:cubicBezTo>
                    <a:cubicBezTo>
                      <a:pt x="2519545" y="676487"/>
                      <a:pt x="2518139" y="674203"/>
                      <a:pt x="2516558" y="672095"/>
                    </a:cubicBezTo>
                    <a:cubicBezTo>
                      <a:pt x="2515328" y="670513"/>
                      <a:pt x="2513659" y="668932"/>
                      <a:pt x="2511902" y="667263"/>
                    </a:cubicBezTo>
                    <a:cubicBezTo>
                      <a:pt x="2510584" y="666033"/>
                      <a:pt x="2509266" y="664803"/>
                      <a:pt x="2507948" y="663397"/>
                    </a:cubicBezTo>
                    <a:lnTo>
                      <a:pt x="2507421" y="662870"/>
                    </a:lnTo>
                    <a:cubicBezTo>
                      <a:pt x="2505313" y="660674"/>
                      <a:pt x="2502150" y="657335"/>
                      <a:pt x="2502941" y="652855"/>
                    </a:cubicBezTo>
                    <a:cubicBezTo>
                      <a:pt x="2503204" y="651098"/>
                      <a:pt x="2502765" y="650395"/>
                      <a:pt x="2499602" y="647320"/>
                    </a:cubicBezTo>
                    <a:cubicBezTo>
                      <a:pt x="2498636" y="646441"/>
                      <a:pt x="2497582" y="645387"/>
                      <a:pt x="2496615" y="644333"/>
                    </a:cubicBezTo>
                    <a:cubicBezTo>
                      <a:pt x="2495473" y="643015"/>
                      <a:pt x="2494243" y="641697"/>
                      <a:pt x="2493101" y="640380"/>
                    </a:cubicBezTo>
                    <a:cubicBezTo>
                      <a:pt x="2488884" y="635635"/>
                      <a:pt x="2484492" y="630716"/>
                      <a:pt x="2480626" y="625269"/>
                    </a:cubicBezTo>
                    <a:lnTo>
                      <a:pt x="2480362" y="624829"/>
                    </a:lnTo>
                    <a:cubicBezTo>
                      <a:pt x="2478957" y="622984"/>
                      <a:pt x="2476145" y="619031"/>
                      <a:pt x="2477200" y="614111"/>
                    </a:cubicBezTo>
                    <a:cubicBezTo>
                      <a:pt x="2477200" y="613936"/>
                      <a:pt x="2477287" y="613848"/>
                      <a:pt x="2477287" y="613672"/>
                    </a:cubicBezTo>
                    <a:cubicBezTo>
                      <a:pt x="2469908" y="611827"/>
                      <a:pt x="2465866" y="605677"/>
                      <a:pt x="2462967" y="601285"/>
                    </a:cubicBezTo>
                    <a:cubicBezTo>
                      <a:pt x="2461825" y="599528"/>
                      <a:pt x="2460771" y="597946"/>
                      <a:pt x="2459717" y="596716"/>
                    </a:cubicBezTo>
                    <a:cubicBezTo>
                      <a:pt x="2454006" y="590391"/>
                      <a:pt x="2448647" y="583626"/>
                      <a:pt x="2443464" y="577125"/>
                    </a:cubicBezTo>
                    <a:cubicBezTo>
                      <a:pt x="2441092" y="574138"/>
                      <a:pt x="2438720" y="571239"/>
                      <a:pt x="2436348" y="568339"/>
                    </a:cubicBezTo>
                    <a:cubicBezTo>
                      <a:pt x="2436260" y="568252"/>
                      <a:pt x="2436172" y="568164"/>
                      <a:pt x="2435996" y="568076"/>
                    </a:cubicBezTo>
                    <a:cubicBezTo>
                      <a:pt x="2434854" y="567197"/>
                      <a:pt x="2432570" y="565352"/>
                      <a:pt x="2432131" y="562102"/>
                    </a:cubicBezTo>
                    <a:cubicBezTo>
                      <a:pt x="2431867" y="559905"/>
                      <a:pt x="2432131" y="557885"/>
                      <a:pt x="2432394" y="556303"/>
                    </a:cubicBezTo>
                    <a:cubicBezTo>
                      <a:pt x="2432043" y="556216"/>
                      <a:pt x="2431603" y="556128"/>
                      <a:pt x="2431252" y="556040"/>
                    </a:cubicBezTo>
                    <a:cubicBezTo>
                      <a:pt x="2426596" y="554986"/>
                      <a:pt x="2421852" y="553141"/>
                      <a:pt x="2419128" y="546727"/>
                    </a:cubicBezTo>
                    <a:cubicBezTo>
                      <a:pt x="2418338" y="544970"/>
                      <a:pt x="2417723" y="543213"/>
                      <a:pt x="2417108" y="541544"/>
                    </a:cubicBezTo>
                    <a:cubicBezTo>
                      <a:pt x="2414209" y="533637"/>
                      <a:pt x="2412364" y="529508"/>
                      <a:pt x="2405687" y="527927"/>
                    </a:cubicBezTo>
                    <a:cubicBezTo>
                      <a:pt x="2400328" y="526697"/>
                      <a:pt x="2396989" y="522216"/>
                      <a:pt x="2394090" y="518175"/>
                    </a:cubicBezTo>
                    <a:cubicBezTo>
                      <a:pt x="2393211" y="516945"/>
                      <a:pt x="2392333" y="515803"/>
                      <a:pt x="2391542" y="514924"/>
                    </a:cubicBezTo>
                    <a:cubicBezTo>
                      <a:pt x="2390400" y="513607"/>
                      <a:pt x="2389346" y="512201"/>
                      <a:pt x="2388555" y="510883"/>
                    </a:cubicBezTo>
                    <a:cubicBezTo>
                      <a:pt x="2387501" y="509302"/>
                      <a:pt x="2386447" y="507808"/>
                      <a:pt x="2385480" y="507193"/>
                    </a:cubicBezTo>
                    <a:cubicBezTo>
                      <a:pt x="2384865" y="506754"/>
                      <a:pt x="2384075" y="506227"/>
                      <a:pt x="2383284" y="505788"/>
                    </a:cubicBezTo>
                    <a:cubicBezTo>
                      <a:pt x="2380561" y="504118"/>
                      <a:pt x="2376607" y="501571"/>
                      <a:pt x="2374586" y="496826"/>
                    </a:cubicBezTo>
                    <a:lnTo>
                      <a:pt x="2366152" y="494630"/>
                    </a:lnTo>
                    <a:lnTo>
                      <a:pt x="2373005" y="491555"/>
                    </a:lnTo>
                    <a:cubicBezTo>
                      <a:pt x="2372741" y="491292"/>
                      <a:pt x="2372390" y="491116"/>
                      <a:pt x="2372126" y="490940"/>
                    </a:cubicBezTo>
                    <a:cubicBezTo>
                      <a:pt x="2371160" y="490237"/>
                      <a:pt x="2370194" y="489535"/>
                      <a:pt x="2369227" y="488656"/>
                    </a:cubicBezTo>
                    <a:cubicBezTo>
                      <a:pt x="2367382" y="486987"/>
                      <a:pt x="2365450" y="485318"/>
                      <a:pt x="2363517" y="483648"/>
                    </a:cubicBezTo>
                    <a:cubicBezTo>
                      <a:pt x="2358685" y="479431"/>
                      <a:pt x="2353677" y="475039"/>
                      <a:pt x="2349021" y="470207"/>
                    </a:cubicBezTo>
                    <a:cubicBezTo>
                      <a:pt x="2346649" y="467835"/>
                      <a:pt x="2345507" y="463618"/>
                      <a:pt x="2345858" y="459840"/>
                    </a:cubicBezTo>
                    <a:cubicBezTo>
                      <a:pt x="2334437" y="460719"/>
                      <a:pt x="2330308" y="450967"/>
                      <a:pt x="2328815" y="447540"/>
                    </a:cubicBezTo>
                    <a:cubicBezTo>
                      <a:pt x="2328112" y="445959"/>
                      <a:pt x="2325652" y="443938"/>
                      <a:pt x="2323368" y="442181"/>
                    </a:cubicBezTo>
                    <a:cubicBezTo>
                      <a:pt x="2322841" y="441742"/>
                      <a:pt x="2322313" y="441303"/>
                      <a:pt x="2321786" y="440864"/>
                    </a:cubicBezTo>
                    <a:cubicBezTo>
                      <a:pt x="2317921" y="437701"/>
                      <a:pt x="2313792" y="434450"/>
                      <a:pt x="2309926" y="431375"/>
                    </a:cubicBezTo>
                    <a:cubicBezTo>
                      <a:pt x="2305709" y="428125"/>
                      <a:pt x="2301404" y="424699"/>
                      <a:pt x="2297187" y="421272"/>
                    </a:cubicBezTo>
                    <a:cubicBezTo>
                      <a:pt x="2294815" y="419339"/>
                      <a:pt x="2293849" y="416704"/>
                      <a:pt x="2293058" y="414859"/>
                    </a:cubicBezTo>
                    <a:cubicBezTo>
                      <a:pt x="2292882" y="414420"/>
                      <a:pt x="2292707" y="414068"/>
                      <a:pt x="2292531" y="413629"/>
                    </a:cubicBezTo>
                    <a:cubicBezTo>
                      <a:pt x="2292004" y="412487"/>
                      <a:pt x="2291740" y="411433"/>
                      <a:pt x="2291477" y="410642"/>
                    </a:cubicBezTo>
                    <a:cubicBezTo>
                      <a:pt x="2291389" y="410466"/>
                      <a:pt x="2291389" y="410203"/>
                      <a:pt x="2291301" y="410027"/>
                    </a:cubicBezTo>
                    <a:lnTo>
                      <a:pt x="2291037" y="409061"/>
                    </a:lnTo>
                    <a:cubicBezTo>
                      <a:pt x="2285678" y="408358"/>
                      <a:pt x="2281461" y="406249"/>
                      <a:pt x="2277420" y="399748"/>
                    </a:cubicBezTo>
                    <a:cubicBezTo>
                      <a:pt x="2273291" y="393159"/>
                      <a:pt x="2268898" y="387097"/>
                      <a:pt x="2261431" y="384813"/>
                    </a:cubicBezTo>
                    <a:cubicBezTo>
                      <a:pt x="2254578" y="382704"/>
                      <a:pt x="2249395" y="376730"/>
                      <a:pt x="2245178" y="371898"/>
                    </a:cubicBezTo>
                    <a:lnTo>
                      <a:pt x="2244826" y="371547"/>
                    </a:lnTo>
                    <a:cubicBezTo>
                      <a:pt x="2244036" y="370581"/>
                      <a:pt x="2242630" y="369614"/>
                      <a:pt x="2241224" y="368648"/>
                    </a:cubicBezTo>
                    <a:cubicBezTo>
                      <a:pt x="2237886" y="366276"/>
                      <a:pt x="2233054" y="362849"/>
                      <a:pt x="2231560" y="356524"/>
                    </a:cubicBezTo>
                    <a:cubicBezTo>
                      <a:pt x="2220491" y="353976"/>
                      <a:pt x="2212496" y="347299"/>
                      <a:pt x="2205995" y="340974"/>
                    </a:cubicBezTo>
                    <a:cubicBezTo>
                      <a:pt x="2204677" y="339656"/>
                      <a:pt x="2202744" y="338514"/>
                      <a:pt x="2200636" y="337284"/>
                    </a:cubicBezTo>
                    <a:cubicBezTo>
                      <a:pt x="2200109" y="337020"/>
                      <a:pt x="2199669" y="336669"/>
                      <a:pt x="2199142" y="336405"/>
                    </a:cubicBezTo>
                    <a:cubicBezTo>
                      <a:pt x="2198967" y="336318"/>
                      <a:pt x="2198703" y="336318"/>
                      <a:pt x="2198528" y="336230"/>
                    </a:cubicBezTo>
                    <a:cubicBezTo>
                      <a:pt x="2196946" y="335790"/>
                      <a:pt x="2193520" y="334824"/>
                      <a:pt x="2192026" y="331398"/>
                    </a:cubicBezTo>
                    <a:cubicBezTo>
                      <a:pt x="2191323" y="329904"/>
                      <a:pt x="2190533" y="328586"/>
                      <a:pt x="2189566" y="327532"/>
                    </a:cubicBezTo>
                    <a:lnTo>
                      <a:pt x="2177267" y="324369"/>
                    </a:lnTo>
                    <a:lnTo>
                      <a:pt x="2182187" y="322173"/>
                    </a:lnTo>
                    <a:cubicBezTo>
                      <a:pt x="2180781" y="321382"/>
                      <a:pt x="2179200" y="320680"/>
                      <a:pt x="2177443" y="319889"/>
                    </a:cubicBezTo>
                    <a:cubicBezTo>
                      <a:pt x="2173226" y="317868"/>
                      <a:pt x="2168833" y="315848"/>
                      <a:pt x="2164967" y="312685"/>
                    </a:cubicBezTo>
                    <a:cubicBezTo>
                      <a:pt x="2164616" y="312421"/>
                      <a:pt x="2164177" y="312070"/>
                      <a:pt x="2163825" y="311806"/>
                    </a:cubicBezTo>
                    <a:cubicBezTo>
                      <a:pt x="2160487" y="309259"/>
                      <a:pt x="2155567" y="305305"/>
                      <a:pt x="2153986" y="299068"/>
                    </a:cubicBezTo>
                    <a:cubicBezTo>
                      <a:pt x="2149944" y="299946"/>
                      <a:pt x="2146342" y="298540"/>
                      <a:pt x="2143619" y="296783"/>
                    </a:cubicBezTo>
                    <a:cubicBezTo>
                      <a:pt x="2138523" y="293445"/>
                      <a:pt x="2133603" y="289931"/>
                      <a:pt x="2128772" y="286505"/>
                    </a:cubicBezTo>
                    <a:cubicBezTo>
                      <a:pt x="2119196" y="279652"/>
                      <a:pt x="2110147" y="273151"/>
                      <a:pt x="2099955" y="268319"/>
                    </a:cubicBezTo>
                    <a:cubicBezTo>
                      <a:pt x="2097056" y="266913"/>
                      <a:pt x="2095299" y="264541"/>
                      <a:pt x="2093981" y="262784"/>
                    </a:cubicBezTo>
                    <a:cubicBezTo>
                      <a:pt x="2093542" y="262257"/>
                      <a:pt x="2093191" y="261730"/>
                      <a:pt x="2092839" y="261378"/>
                    </a:cubicBezTo>
                    <a:lnTo>
                      <a:pt x="2091346" y="259709"/>
                    </a:lnTo>
                    <a:lnTo>
                      <a:pt x="2090467" y="259797"/>
                    </a:lnTo>
                    <a:cubicBezTo>
                      <a:pt x="2086338" y="259973"/>
                      <a:pt x="2081682" y="255931"/>
                      <a:pt x="2081682" y="255931"/>
                    </a:cubicBezTo>
                    <a:cubicBezTo>
                      <a:pt x="2078695" y="253208"/>
                      <a:pt x="2075620" y="250133"/>
                      <a:pt x="2072018" y="246355"/>
                    </a:cubicBezTo>
                    <a:cubicBezTo>
                      <a:pt x="2068152" y="242226"/>
                      <a:pt x="2066395" y="240996"/>
                      <a:pt x="2062969" y="241172"/>
                    </a:cubicBezTo>
                    <a:cubicBezTo>
                      <a:pt x="2058313" y="241436"/>
                      <a:pt x="2054271" y="238976"/>
                      <a:pt x="2051109" y="236955"/>
                    </a:cubicBezTo>
                    <a:cubicBezTo>
                      <a:pt x="2050230" y="236428"/>
                      <a:pt x="2049352" y="235901"/>
                      <a:pt x="2048561" y="235461"/>
                    </a:cubicBezTo>
                    <a:cubicBezTo>
                      <a:pt x="2043993" y="233002"/>
                      <a:pt x="2039512" y="230454"/>
                      <a:pt x="2035207" y="227994"/>
                    </a:cubicBezTo>
                    <a:cubicBezTo>
                      <a:pt x="2024050" y="221668"/>
                      <a:pt x="2013507" y="215694"/>
                      <a:pt x="2001823" y="211477"/>
                    </a:cubicBezTo>
                    <a:cubicBezTo>
                      <a:pt x="1995146" y="209018"/>
                      <a:pt x="1989875" y="204537"/>
                      <a:pt x="1984779" y="200056"/>
                    </a:cubicBezTo>
                    <a:cubicBezTo>
                      <a:pt x="1983110" y="198563"/>
                      <a:pt x="1981441" y="197245"/>
                      <a:pt x="1979859" y="195927"/>
                    </a:cubicBezTo>
                    <a:cubicBezTo>
                      <a:pt x="1977839" y="194346"/>
                      <a:pt x="1976521" y="192677"/>
                      <a:pt x="1975994" y="190920"/>
                    </a:cubicBezTo>
                    <a:cubicBezTo>
                      <a:pt x="1975642" y="190832"/>
                      <a:pt x="1975291" y="190744"/>
                      <a:pt x="1974940" y="190568"/>
                    </a:cubicBezTo>
                    <a:cubicBezTo>
                      <a:pt x="1971338" y="189514"/>
                      <a:pt x="1970810" y="189514"/>
                      <a:pt x="1970020" y="190129"/>
                    </a:cubicBezTo>
                    <a:cubicBezTo>
                      <a:pt x="1966681" y="192765"/>
                      <a:pt x="1962816" y="191447"/>
                      <a:pt x="1960795" y="190656"/>
                    </a:cubicBezTo>
                    <a:cubicBezTo>
                      <a:pt x="1960444" y="190568"/>
                      <a:pt x="1960180" y="190392"/>
                      <a:pt x="1959829" y="190305"/>
                    </a:cubicBezTo>
                    <a:lnTo>
                      <a:pt x="1950604" y="188108"/>
                    </a:lnTo>
                    <a:lnTo>
                      <a:pt x="1953503" y="183803"/>
                    </a:lnTo>
                    <a:cubicBezTo>
                      <a:pt x="1950868" y="183540"/>
                      <a:pt x="1948408" y="182661"/>
                      <a:pt x="1946211" y="181519"/>
                    </a:cubicBezTo>
                    <a:lnTo>
                      <a:pt x="1945596" y="183803"/>
                    </a:lnTo>
                    <a:lnTo>
                      <a:pt x="1944015" y="180377"/>
                    </a:lnTo>
                    <a:cubicBezTo>
                      <a:pt x="1942609" y="179499"/>
                      <a:pt x="1941204" y="178620"/>
                      <a:pt x="1939974" y="177742"/>
                    </a:cubicBezTo>
                    <a:cubicBezTo>
                      <a:pt x="1935405" y="174667"/>
                      <a:pt x="1929783" y="172646"/>
                      <a:pt x="1923809" y="170538"/>
                    </a:cubicBezTo>
                    <a:cubicBezTo>
                      <a:pt x="1921085" y="169571"/>
                      <a:pt x="1918362" y="168605"/>
                      <a:pt x="1915638" y="167463"/>
                    </a:cubicBezTo>
                    <a:cubicBezTo>
                      <a:pt x="1912388" y="166145"/>
                      <a:pt x="1909049" y="164739"/>
                      <a:pt x="1905799" y="163421"/>
                    </a:cubicBezTo>
                    <a:cubicBezTo>
                      <a:pt x="1897365" y="159907"/>
                      <a:pt x="1888579" y="156305"/>
                      <a:pt x="1879882" y="153143"/>
                    </a:cubicBezTo>
                    <a:cubicBezTo>
                      <a:pt x="1878652" y="152703"/>
                      <a:pt x="1876719" y="152615"/>
                      <a:pt x="1874698" y="152528"/>
                    </a:cubicBezTo>
                    <a:cubicBezTo>
                      <a:pt x="1872766" y="152440"/>
                      <a:pt x="1870569" y="152352"/>
                      <a:pt x="1868285" y="151913"/>
                    </a:cubicBezTo>
                    <a:cubicBezTo>
                      <a:pt x="1865386" y="151385"/>
                      <a:pt x="1863365" y="149716"/>
                      <a:pt x="1861872" y="148486"/>
                    </a:cubicBezTo>
                    <a:cubicBezTo>
                      <a:pt x="1861432" y="148135"/>
                      <a:pt x="1861081" y="147783"/>
                      <a:pt x="1860730" y="147608"/>
                    </a:cubicBezTo>
                    <a:lnTo>
                      <a:pt x="1854580" y="143479"/>
                    </a:lnTo>
                    <a:cubicBezTo>
                      <a:pt x="1847727" y="144709"/>
                      <a:pt x="1839733" y="140931"/>
                      <a:pt x="1832617" y="137153"/>
                    </a:cubicBezTo>
                    <a:cubicBezTo>
                      <a:pt x="1832353" y="137065"/>
                      <a:pt x="1831386" y="136890"/>
                      <a:pt x="1830684" y="136802"/>
                    </a:cubicBezTo>
                    <a:cubicBezTo>
                      <a:pt x="1828048" y="136450"/>
                      <a:pt x="1821020" y="135396"/>
                      <a:pt x="1818648" y="128719"/>
                    </a:cubicBezTo>
                    <a:cubicBezTo>
                      <a:pt x="1806436" y="129158"/>
                      <a:pt x="1795630" y="126259"/>
                      <a:pt x="1785615" y="119934"/>
                    </a:cubicBezTo>
                    <a:cubicBezTo>
                      <a:pt x="1784912" y="119494"/>
                      <a:pt x="1782540" y="119319"/>
                      <a:pt x="1780958" y="119231"/>
                    </a:cubicBezTo>
                    <a:cubicBezTo>
                      <a:pt x="1779377" y="119143"/>
                      <a:pt x="1777532" y="119055"/>
                      <a:pt x="1775687" y="118704"/>
                    </a:cubicBezTo>
                    <a:cubicBezTo>
                      <a:pt x="1773754" y="118352"/>
                      <a:pt x="1772261" y="117650"/>
                      <a:pt x="1771031" y="117035"/>
                    </a:cubicBezTo>
                    <a:cubicBezTo>
                      <a:pt x="1770680" y="116859"/>
                      <a:pt x="1770328" y="116683"/>
                      <a:pt x="1769977" y="116507"/>
                    </a:cubicBezTo>
                    <a:lnTo>
                      <a:pt x="1760928" y="112730"/>
                    </a:lnTo>
                    <a:cubicBezTo>
                      <a:pt x="1754690" y="112642"/>
                      <a:pt x="1749946" y="109918"/>
                      <a:pt x="1740985" y="103593"/>
                    </a:cubicBezTo>
                    <a:cubicBezTo>
                      <a:pt x="1740809" y="103417"/>
                      <a:pt x="1740633" y="103329"/>
                      <a:pt x="1740546" y="103329"/>
                    </a:cubicBezTo>
                    <a:cubicBezTo>
                      <a:pt x="1740106" y="103329"/>
                      <a:pt x="1739228" y="103505"/>
                      <a:pt x="1738613" y="103681"/>
                    </a:cubicBezTo>
                    <a:cubicBezTo>
                      <a:pt x="1730618" y="105262"/>
                      <a:pt x="1721833" y="104384"/>
                      <a:pt x="1715332" y="101309"/>
                    </a:cubicBezTo>
                    <a:cubicBezTo>
                      <a:pt x="1714014" y="100694"/>
                      <a:pt x="1712081" y="100430"/>
                      <a:pt x="1709973" y="100079"/>
                    </a:cubicBezTo>
                    <a:cubicBezTo>
                      <a:pt x="1705404" y="99376"/>
                      <a:pt x="1698815" y="98410"/>
                      <a:pt x="1694423" y="92523"/>
                    </a:cubicBezTo>
                    <a:cubicBezTo>
                      <a:pt x="1685286" y="95335"/>
                      <a:pt x="1676852" y="93051"/>
                      <a:pt x="1669209" y="91118"/>
                    </a:cubicBezTo>
                    <a:cubicBezTo>
                      <a:pt x="1663586" y="89624"/>
                      <a:pt x="1658227" y="88219"/>
                      <a:pt x="1653307" y="89097"/>
                    </a:cubicBezTo>
                    <a:cubicBezTo>
                      <a:pt x="1650232" y="89624"/>
                      <a:pt x="1647948" y="88219"/>
                      <a:pt x="1646718" y="87516"/>
                    </a:cubicBezTo>
                    <a:cubicBezTo>
                      <a:pt x="1646542" y="87428"/>
                      <a:pt x="1646454" y="87340"/>
                      <a:pt x="1646279" y="87252"/>
                    </a:cubicBezTo>
                    <a:lnTo>
                      <a:pt x="1640304" y="84529"/>
                    </a:lnTo>
                    <a:cubicBezTo>
                      <a:pt x="1635209" y="84704"/>
                      <a:pt x="1630289" y="84441"/>
                      <a:pt x="1625369" y="84177"/>
                    </a:cubicBezTo>
                    <a:cubicBezTo>
                      <a:pt x="1622997" y="84002"/>
                      <a:pt x="1620537" y="83914"/>
                      <a:pt x="1618077" y="83826"/>
                    </a:cubicBezTo>
                    <a:cubicBezTo>
                      <a:pt x="1615003" y="83738"/>
                      <a:pt x="1607008" y="81805"/>
                      <a:pt x="1604372" y="76885"/>
                    </a:cubicBezTo>
                    <a:cubicBezTo>
                      <a:pt x="1603933" y="77061"/>
                      <a:pt x="1603406" y="77237"/>
                      <a:pt x="1602967" y="77413"/>
                    </a:cubicBezTo>
                    <a:cubicBezTo>
                      <a:pt x="1589964" y="80927"/>
                      <a:pt x="1579422" y="80048"/>
                      <a:pt x="1570812" y="74777"/>
                    </a:cubicBezTo>
                    <a:cubicBezTo>
                      <a:pt x="1565717" y="71614"/>
                      <a:pt x="1562290" y="70560"/>
                      <a:pt x="1558600" y="70999"/>
                    </a:cubicBezTo>
                    <a:cubicBezTo>
                      <a:pt x="1557722" y="71087"/>
                      <a:pt x="1556316" y="71702"/>
                      <a:pt x="1554999" y="72229"/>
                    </a:cubicBezTo>
                    <a:cubicBezTo>
                      <a:pt x="1554471" y="72493"/>
                      <a:pt x="1553944" y="72668"/>
                      <a:pt x="1553417" y="72844"/>
                    </a:cubicBezTo>
                    <a:cubicBezTo>
                      <a:pt x="1552978" y="73020"/>
                      <a:pt x="1552363" y="73371"/>
                      <a:pt x="1551748" y="73723"/>
                    </a:cubicBezTo>
                    <a:cubicBezTo>
                      <a:pt x="1551309" y="73986"/>
                      <a:pt x="1550869" y="74250"/>
                      <a:pt x="1550430" y="74513"/>
                    </a:cubicBezTo>
                    <a:lnTo>
                      <a:pt x="1538043" y="81278"/>
                    </a:lnTo>
                    <a:lnTo>
                      <a:pt x="1540239" y="70560"/>
                    </a:lnTo>
                    <a:cubicBezTo>
                      <a:pt x="1534529" y="72141"/>
                      <a:pt x="1528730" y="70560"/>
                      <a:pt x="1524425" y="69418"/>
                    </a:cubicBezTo>
                    <a:lnTo>
                      <a:pt x="1523020" y="69066"/>
                    </a:lnTo>
                    <a:cubicBezTo>
                      <a:pt x="1521966" y="68803"/>
                      <a:pt x="1520208" y="68276"/>
                      <a:pt x="1519681" y="68364"/>
                    </a:cubicBezTo>
                    <a:cubicBezTo>
                      <a:pt x="1511335" y="70121"/>
                      <a:pt x="1503341" y="69506"/>
                      <a:pt x="1495609" y="68803"/>
                    </a:cubicBezTo>
                    <a:cubicBezTo>
                      <a:pt x="1490689" y="68364"/>
                      <a:pt x="1486121" y="68012"/>
                      <a:pt x="1481553" y="68188"/>
                    </a:cubicBezTo>
                    <a:lnTo>
                      <a:pt x="1480323" y="68276"/>
                    </a:lnTo>
                    <a:cubicBezTo>
                      <a:pt x="1471889" y="68715"/>
                      <a:pt x="1462401" y="69242"/>
                      <a:pt x="1453088" y="62829"/>
                    </a:cubicBezTo>
                    <a:cubicBezTo>
                      <a:pt x="1452210" y="62214"/>
                      <a:pt x="1449662" y="61687"/>
                      <a:pt x="1447729" y="63971"/>
                    </a:cubicBezTo>
                    <a:cubicBezTo>
                      <a:pt x="1445445" y="66694"/>
                      <a:pt x="1442107" y="67046"/>
                      <a:pt x="1440174" y="67309"/>
                    </a:cubicBezTo>
                    <a:cubicBezTo>
                      <a:pt x="1439822" y="67397"/>
                      <a:pt x="1439295" y="67397"/>
                      <a:pt x="1439119" y="67485"/>
                    </a:cubicBezTo>
                    <a:lnTo>
                      <a:pt x="1429631" y="69857"/>
                    </a:lnTo>
                    <a:lnTo>
                      <a:pt x="1430246" y="65904"/>
                    </a:lnTo>
                    <a:cubicBezTo>
                      <a:pt x="1425678" y="67485"/>
                      <a:pt x="1420406" y="67485"/>
                      <a:pt x="1414345" y="65904"/>
                    </a:cubicBezTo>
                    <a:cubicBezTo>
                      <a:pt x="1412763" y="65464"/>
                      <a:pt x="1410830" y="65464"/>
                      <a:pt x="1408810" y="65377"/>
                    </a:cubicBezTo>
                    <a:cubicBezTo>
                      <a:pt x="1404066" y="65201"/>
                      <a:pt x="1397652" y="64937"/>
                      <a:pt x="1391766" y="59930"/>
                    </a:cubicBezTo>
                    <a:cubicBezTo>
                      <a:pt x="1390273" y="59842"/>
                      <a:pt x="1387110" y="60369"/>
                      <a:pt x="1385353" y="61335"/>
                    </a:cubicBezTo>
                    <a:cubicBezTo>
                      <a:pt x="1376919" y="65992"/>
                      <a:pt x="1368661" y="66167"/>
                      <a:pt x="1362335" y="65816"/>
                    </a:cubicBezTo>
                    <a:cubicBezTo>
                      <a:pt x="1356800" y="65552"/>
                      <a:pt x="1351178" y="65816"/>
                      <a:pt x="1345292" y="66079"/>
                    </a:cubicBezTo>
                    <a:cubicBezTo>
                      <a:pt x="1337824" y="66431"/>
                      <a:pt x="1330005" y="66782"/>
                      <a:pt x="1322098" y="65904"/>
                    </a:cubicBezTo>
                    <a:cubicBezTo>
                      <a:pt x="1320077" y="65640"/>
                      <a:pt x="1317969" y="65904"/>
                      <a:pt x="1316563" y="66431"/>
                    </a:cubicBezTo>
                    <a:cubicBezTo>
                      <a:pt x="1314016" y="67485"/>
                      <a:pt x="1308832" y="69594"/>
                      <a:pt x="1302946" y="68364"/>
                    </a:cubicBezTo>
                    <a:lnTo>
                      <a:pt x="1296533" y="70033"/>
                    </a:lnTo>
                    <a:cubicBezTo>
                      <a:pt x="1296445" y="70033"/>
                      <a:pt x="1296269" y="70121"/>
                      <a:pt x="1296093" y="70209"/>
                    </a:cubicBezTo>
                    <a:cubicBezTo>
                      <a:pt x="1294512" y="70824"/>
                      <a:pt x="1291349" y="72053"/>
                      <a:pt x="1288099" y="70121"/>
                    </a:cubicBezTo>
                    <a:cubicBezTo>
                      <a:pt x="1280543" y="65640"/>
                      <a:pt x="1275360" y="66079"/>
                      <a:pt x="1270089" y="71614"/>
                    </a:cubicBezTo>
                    <a:lnTo>
                      <a:pt x="1267805" y="73986"/>
                    </a:lnTo>
                    <a:lnTo>
                      <a:pt x="1264554" y="73547"/>
                    </a:lnTo>
                    <a:cubicBezTo>
                      <a:pt x="1262094" y="73196"/>
                      <a:pt x="1259019" y="73986"/>
                      <a:pt x="1255769" y="74777"/>
                    </a:cubicBezTo>
                    <a:cubicBezTo>
                      <a:pt x="1250497" y="76007"/>
                      <a:pt x="1243820" y="77676"/>
                      <a:pt x="1236968" y="74865"/>
                    </a:cubicBezTo>
                    <a:cubicBezTo>
                      <a:pt x="1236616" y="75392"/>
                      <a:pt x="1236177" y="75831"/>
                      <a:pt x="1235738" y="76358"/>
                    </a:cubicBezTo>
                    <a:cubicBezTo>
                      <a:pt x="1232048" y="79960"/>
                      <a:pt x="1227216" y="79521"/>
                      <a:pt x="1223966" y="79170"/>
                    </a:cubicBezTo>
                    <a:cubicBezTo>
                      <a:pt x="1223526" y="79170"/>
                      <a:pt x="1223087" y="79082"/>
                      <a:pt x="1222648" y="79082"/>
                    </a:cubicBezTo>
                    <a:lnTo>
                      <a:pt x="1221418" y="82420"/>
                    </a:lnTo>
                    <a:lnTo>
                      <a:pt x="1216147" y="81630"/>
                    </a:lnTo>
                    <a:cubicBezTo>
                      <a:pt x="1213423" y="81190"/>
                      <a:pt x="1210436" y="81454"/>
                      <a:pt x="1207185" y="81717"/>
                    </a:cubicBezTo>
                    <a:cubicBezTo>
                      <a:pt x="1203144" y="82069"/>
                      <a:pt x="1198664" y="82332"/>
                      <a:pt x="1194183" y="81542"/>
                    </a:cubicBezTo>
                    <a:cubicBezTo>
                      <a:pt x="1194095" y="81893"/>
                      <a:pt x="1193920" y="82157"/>
                      <a:pt x="1193744" y="82508"/>
                    </a:cubicBezTo>
                    <a:cubicBezTo>
                      <a:pt x="1191987" y="85671"/>
                      <a:pt x="1188560" y="87252"/>
                      <a:pt x="1183553" y="87076"/>
                    </a:cubicBezTo>
                    <a:cubicBezTo>
                      <a:pt x="1175558" y="86813"/>
                      <a:pt x="1167300" y="88219"/>
                      <a:pt x="1157724" y="91469"/>
                    </a:cubicBezTo>
                    <a:cubicBezTo>
                      <a:pt x="1154825" y="92436"/>
                      <a:pt x="1152277" y="91557"/>
                      <a:pt x="1150871" y="91030"/>
                    </a:cubicBezTo>
                    <a:cubicBezTo>
                      <a:pt x="1150695" y="90942"/>
                      <a:pt x="1150520" y="90942"/>
                      <a:pt x="1150344" y="90854"/>
                    </a:cubicBezTo>
                    <a:cubicBezTo>
                      <a:pt x="1149202" y="90766"/>
                      <a:pt x="1148148" y="90591"/>
                      <a:pt x="1147094" y="90327"/>
                    </a:cubicBezTo>
                    <a:cubicBezTo>
                      <a:pt x="1146478" y="90239"/>
                      <a:pt x="1145512" y="90063"/>
                      <a:pt x="1144809" y="89976"/>
                    </a:cubicBezTo>
                    <a:cubicBezTo>
                      <a:pt x="1138572" y="94983"/>
                      <a:pt x="1131455" y="96653"/>
                      <a:pt x="1125130" y="98146"/>
                    </a:cubicBezTo>
                    <a:cubicBezTo>
                      <a:pt x="1121089" y="99112"/>
                      <a:pt x="1117223" y="99991"/>
                      <a:pt x="1114060" y="101660"/>
                    </a:cubicBezTo>
                    <a:cubicBezTo>
                      <a:pt x="1111601" y="102890"/>
                      <a:pt x="1106593" y="104208"/>
                      <a:pt x="1103079" y="101133"/>
                    </a:cubicBezTo>
                    <a:cubicBezTo>
                      <a:pt x="1100970" y="99288"/>
                      <a:pt x="1100355" y="99025"/>
                      <a:pt x="1094908" y="102978"/>
                    </a:cubicBezTo>
                    <a:cubicBezTo>
                      <a:pt x="1093063" y="104296"/>
                      <a:pt x="1091218" y="105701"/>
                      <a:pt x="1089110" y="106668"/>
                    </a:cubicBezTo>
                    <a:cubicBezTo>
                      <a:pt x="1083663" y="109128"/>
                      <a:pt x="1078128" y="111588"/>
                      <a:pt x="1071276" y="109303"/>
                    </a:cubicBezTo>
                    <a:lnTo>
                      <a:pt x="1069431" y="111148"/>
                    </a:lnTo>
                    <a:cubicBezTo>
                      <a:pt x="1069255" y="111324"/>
                      <a:pt x="1069079" y="111500"/>
                      <a:pt x="1068991" y="111676"/>
                    </a:cubicBezTo>
                    <a:cubicBezTo>
                      <a:pt x="1068025" y="112818"/>
                      <a:pt x="1066444" y="114750"/>
                      <a:pt x="1063808" y="115629"/>
                    </a:cubicBezTo>
                    <a:cubicBezTo>
                      <a:pt x="1052739" y="119231"/>
                      <a:pt x="1041405" y="122745"/>
                      <a:pt x="1029984" y="126171"/>
                    </a:cubicBezTo>
                    <a:cubicBezTo>
                      <a:pt x="1028403" y="126611"/>
                      <a:pt x="1024537" y="127489"/>
                      <a:pt x="1020935" y="126084"/>
                    </a:cubicBezTo>
                    <a:cubicBezTo>
                      <a:pt x="1019530" y="130301"/>
                      <a:pt x="1014874" y="133375"/>
                      <a:pt x="1011886" y="133990"/>
                    </a:cubicBezTo>
                    <a:cubicBezTo>
                      <a:pt x="1009427" y="134605"/>
                      <a:pt x="1006879" y="135220"/>
                      <a:pt x="1004331" y="135923"/>
                    </a:cubicBezTo>
                    <a:cubicBezTo>
                      <a:pt x="996336" y="138032"/>
                      <a:pt x="988078" y="140140"/>
                      <a:pt x="979381" y="140579"/>
                    </a:cubicBezTo>
                    <a:cubicBezTo>
                      <a:pt x="979381" y="140931"/>
                      <a:pt x="979293" y="141282"/>
                      <a:pt x="979205" y="141546"/>
                    </a:cubicBezTo>
                    <a:cubicBezTo>
                      <a:pt x="978590" y="144357"/>
                      <a:pt x="976042" y="147344"/>
                      <a:pt x="970859" y="147432"/>
                    </a:cubicBezTo>
                    <a:cubicBezTo>
                      <a:pt x="966554" y="147432"/>
                      <a:pt x="962688" y="149540"/>
                      <a:pt x="958120" y="152000"/>
                    </a:cubicBezTo>
                    <a:cubicBezTo>
                      <a:pt x="953815" y="154285"/>
                      <a:pt x="948895" y="156920"/>
                      <a:pt x="943185" y="157711"/>
                    </a:cubicBezTo>
                    <a:cubicBezTo>
                      <a:pt x="937562" y="158502"/>
                      <a:pt x="932642" y="161225"/>
                      <a:pt x="927371" y="164124"/>
                    </a:cubicBezTo>
                    <a:cubicBezTo>
                      <a:pt x="924033" y="165969"/>
                      <a:pt x="920606" y="167902"/>
                      <a:pt x="916917" y="169395"/>
                    </a:cubicBezTo>
                    <a:cubicBezTo>
                      <a:pt x="914105" y="170538"/>
                      <a:pt x="911294" y="171504"/>
                      <a:pt x="908483" y="172382"/>
                    </a:cubicBezTo>
                    <a:cubicBezTo>
                      <a:pt x="902333" y="174403"/>
                      <a:pt x="896534" y="176336"/>
                      <a:pt x="891702" y="180026"/>
                    </a:cubicBezTo>
                    <a:cubicBezTo>
                      <a:pt x="889594" y="181695"/>
                      <a:pt x="887134" y="181959"/>
                      <a:pt x="885026" y="181959"/>
                    </a:cubicBezTo>
                    <a:cubicBezTo>
                      <a:pt x="884674" y="184506"/>
                      <a:pt x="883532" y="186088"/>
                      <a:pt x="882390" y="187142"/>
                    </a:cubicBezTo>
                    <a:cubicBezTo>
                      <a:pt x="879930" y="189426"/>
                      <a:pt x="876680" y="189953"/>
                      <a:pt x="872550" y="188899"/>
                    </a:cubicBezTo>
                    <a:cubicBezTo>
                      <a:pt x="866576" y="187318"/>
                      <a:pt x="864644" y="188284"/>
                      <a:pt x="861393" y="192237"/>
                    </a:cubicBezTo>
                    <a:cubicBezTo>
                      <a:pt x="854892" y="200232"/>
                      <a:pt x="840835" y="206909"/>
                      <a:pt x="830908" y="210160"/>
                    </a:cubicBezTo>
                    <a:cubicBezTo>
                      <a:pt x="827394" y="211302"/>
                      <a:pt x="823001" y="212971"/>
                      <a:pt x="820190" y="215431"/>
                    </a:cubicBezTo>
                    <a:cubicBezTo>
                      <a:pt x="813864" y="220878"/>
                      <a:pt x="806660" y="224392"/>
                      <a:pt x="799807" y="227730"/>
                    </a:cubicBezTo>
                    <a:cubicBezTo>
                      <a:pt x="795503" y="229839"/>
                      <a:pt x="791374" y="231859"/>
                      <a:pt x="787596" y="234232"/>
                    </a:cubicBezTo>
                    <a:cubicBezTo>
                      <a:pt x="784960" y="235901"/>
                      <a:pt x="782149" y="236691"/>
                      <a:pt x="779689" y="237306"/>
                    </a:cubicBezTo>
                    <a:cubicBezTo>
                      <a:pt x="778195" y="237746"/>
                      <a:pt x="776702" y="238097"/>
                      <a:pt x="775736" y="238624"/>
                    </a:cubicBezTo>
                    <a:cubicBezTo>
                      <a:pt x="773276" y="239854"/>
                      <a:pt x="769762" y="241875"/>
                      <a:pt x="767653" y="244335"/>
                    </a:cubicBezTo>
                    <a:cubicBezTo>
                      <a:pt x="762557" y="250309"/>
                      <a:pt x="757023" y="253823"/>
                      <a:pt x="750873" y="254965"/>
                    </a:cubicBezTo>
                    <a:lnTo>
                      <a:pt x="746920" y="259270"/>
                    </a:lnTo>
                    <a:cubicBezTo>
                      <a:pt x="746568" y="259621"/>
                      <a:pt x="746217" y="260061"/>
                      <a:pt x="745953" y="260500"/>
                    </a:cubicBezTo>
                    <a:cubicBezTo>
                      <a:pt x="744811" y="261905"/>
                      <a:pt x="743405" y="263663"/>
                      <a:pt x="741297" y="264980"/>
                    </a:cubicBezTo>
                    <a:cubicBezTo>
                      <a:pt x="738310" y="266825"/>
                      <a:pt x="735235" y="268582"/>
                      <a:pt x="732336" y="270252"/>
                    </a:cubicBezTo>
                    <a:cubicBezTo>
                      <a:pt x="728910" y="272184"/>
                      <a:pt x="725659" y="274117"/>
                      <a:pt x="722496" y="276138"/>
                    </a:cubicBezTo>
                    <a:cubicBezTo>
                      <a:pt x="718806" y="278510"/>
                      <a:pt x="715116" y="281058"/>
                      <a:pt x="711514" y="283517"/>
                    </a:cubicBezTo>
                    <a:cubicBezTo>
                      <a:pt x="707034" y="286592"/>
                      <a:pt x="702465" y="289755"/>
                      <a:pt x="697721" y="292742"/>
                    </a:cubicBezTo>
                    <a:lnTo>
                      <a:pt x="697633" y="292830"/>
                    </a:lnTo>
                    <a:cubicBezTo>
                      <a:pt x="695525" y="294148"/>
                      <a:pt x="691308" y="296783"/>
                      <a:pt x="686125" y="295729"/>
                    </a:cubicBezTo>
                    <a:cubicBezTo>
                      <a:pt x="685334" y="302757"/>
                      <a:pt x="679536" y="306623"/>
                      <a:pt x="676988" y="308292"/>
                    </a:cubicBezTo>
                    <a:cubicBezTo>
                      <a:pt x="675407" y="309347"/>
                      <a:pt x="673913" y="310401"/>
                      <a:pt x="672332" y="311455"/>
                    </a:cubicBezTo>
                    <a:cubicBezTo>
                      <a:pt x="667851" y="314530"/>
                      <a:pt x="663107" y="317956"/>
                      <a:pt x="657484" y="320328"/>
                    </a:cubicBezTo>
                    <a:lnTo>
                      <a:pt x="649753" y="328059"/>
                    </a:lnTo>
                    <a:cubicBezTo>
                      <a:pt x="649050" y="328938"/>
                      <a:pt x="647293" y="331134"/>
                      <a:pt x="644306" y="331574"/>
                    </a:cubicBezTo>
                    <a:cubicBezTo>
                      <a:pt x="640792" y="332101"/>
                      <a:pt x="638244" y="334385"/>
                      <a:pt x="634379" y="338163"/>
                    </a:cubicBezTo>
                    <a:cubicBezTo>
                      <a:pt x="631392" y="341062"/>
                      <a:pt x="628053" y="344312"/>
                      <a:pt x="623573" y="346421"/>
                    </a:cubicBezTo>
                    <a:cubicBezTo>
                      <a:pt x="622958" y="346684"/>
                      <a:pt x="622167" y="347299"/>
                      <a:pt x="621376" y="347914"/>
                    </a:cubicBezTo>
                    <a:cubicBezTo>
                      <a:pt x="619268" y="349584"/>
                      <a:pt x="616105" y="352043"/>
                      <a:pt x="611449" y="352483"/>
                    </a:cubicBezTo>
                    <a:cubicBezTo>
                      <a:pt x="611010" y="353010"/>
                      <a:pt x="610395" y="353713"/>
                      <a:pt x="609955" y="354240"/>
                    </a:cubicBezTo>
                    <a:cubicBezTo>
                      <a:pt x="609077" y="355294"/>
                      <a:pt x="608198" y="356436"/>
                      <a:pt x="607232" y="357490"/>
                    </a:cubicBezTo>
                    <a:lnTo>
                      <a:pt x="602488" y="362234"/>
                    </a:lnTo>
                    <a:cubicBezTo>
                      <a:pt x="598886" y="365836"/>
                      <a:pt x="595284" y="369438"/>
                      <a:pt x="591682" y="373041"/>
                    </a:cubicBezTo>
                    <a:cubicBezTo>
                      <a:pt x="587026" y="377697"/>
                      <a:pt x="580964" y="382880"/>
                      <a:pt x="571915" y="386306"/>
                    </a:cubicBezTo>
                    <a:cubicBezTo>
                      <a:pt x="568752" y="387536"/>
                      <a:pt x="564623" y="392193"/>
                      <a:pt x="562602" y="397025"/>
                    </a:cubicBezTo>
                    <a:cubicBezTo>
                      <a:pt x="559440" y="404492"/>
                      <a:pt x="554520" y="406513"/>
                      <a:pt x="550215" y="407040"/>
                    </a:cubicBezTo>
                    <a:lnTo>
                      <a:pt x="549073" y="409763"/>
                    </a:lnTo>
                    <a:cubicBezTo>
                      <a:pt x="548985" y="410027"/>
                      <a:pt x="548897" y="410378"/>
                      <a:pt x="548809" y="410642"/>
                    </a:cubicBezTo>
                    <a:cubicBezTo>
                      <a:pt x="548282" y="412223"/>
                      <a:pt x="547579" y="414683"/>
                      <a:pt x="545383" y="416616"/>
                    </a:cubicBezTo>
                    <a:cubicBezTo>
                      <a:pt x="539497" y="421711"/>
                      <a:pt x="533083" y="426895"/>
                      <a:pt x="526582" y="431990"/>
                    </a:cubicBezTo>
                    <a:cubicBezTo>
                      <a:pt x="524913" y="433308"/>
                      <a:pt x="523244" y="434362"/>
                      <a:pt x="521662" y="435505"/>
                    </a:cubicBezTo>
                    <a:cubicBezTo>
                      <a:pt x="516655" y="438843"/>
                      <a:pt x="513580" y="441127"/>
                      <a:pt x="512262" y="445520"/>
                    </a:cubicBezTo>
                    <a:cubicBezTo>
                      <a:pt x="511120" y="449473"/>
                      <a:pt x="507694" y="454569"/>
                      <a:pt x="502862" y="456502"/>
                    </a:cubicBezTo>
                    <a:cubicBezTo>
                      <a:pt x="500138" y="457556"/>
                      <a:pt x="497327" y="457644"/>
                      <a:pt x="494691" y="456677"/>
                    </a:cubicBezTo>
                    <a:cubicBezTo>
                      <a:pt x="494955" y="462388"/>
                      <a:pt x="492846" y="467220"/>
                      <a:pt x="488190" y="471437"/>
                    </a:cubicBezTo>
                    <a:cubicBezTo>
                      <a:pt x="486169" y="473194"/>
                      <a:pt x="484325" y="475214"/>
                      <a:pt x="482304" y="477235"/>
                    </a:cubicBezTo>
                    <a:cubicBezTo>
                      <a:pt x="477560" y="482067"/>
                      <a:pt x="472376" y="487250"/>
                      <a:pt x="465700" y="490852"/>
                    </a:cubicBezTo>
                    <a:lnTo>
                      <a:pt x="465524" y="491994"/>
                    </a:lnTo>
                    <a:cubicBezTo>
                      <a:pt x="465524" y="492170"/>
                      <a:pt x="465524" y="492434"/>
                      <a:pt x="465436" y="492609"/>
                    </a:cubicBezTo>
                    <a:cubicBezTo>
                      <a:pt x="465348" y="494279"/>
                      <a:pt x="465085" y="498759"/>
                      <a:pt x="460780" y="500428"/>
                    </a:cubicBezTo>
                    <a:cubicBezTo>
                      <a:pt x="455860" y="502361"/>
                      <a:pt x="452522" y="506666"/>
                      <a:pt x="448744" y="511674"/>
                    </a:cubicBezTo>
                    <a:cubicBezTo>
                      <a:pt x="443912" y="517911"/>
                      <a:pt x="438465" y="524940"/>
                      <a:pt x="428889" y="528190"/>
                    </a:cubicBezTo>
                    <a:cubicBezTo>
                      <a:pt x="426692" y="529069"/>
                      <a:pt x="423266" y="537415"/>
                      <a:pt x="421948" y="540578"/>
                    </a:cubicBezTo>
                    <a:cubicBezTo>
                      <a:pt x="421685" y="541280"/>
                      <a:pt x="421333" y="541983"/>
                      <a:pt x="421070" y="542598"/>
                    </a:cubicBezTo>
                    <a:lnTo>
                      <a:pt x="420718" y="543477"/>
                    </a:lnTo>
                    <a:cubicBezTo>
                      <a:pt x="419576" y="546288"/>
                      <a:pt x="417819" y="550505"/>
                      <a:pt x="410791" y="551647"/>
                    </a:cubicBezTo>
                    <a:lnTo>
                      <a:pt x="409561" y="555337"/>
                    </a:lnTo>
                    <a:cubicBezTo>
                      <a:pt x="409473" y="555688"/>
                      <a:pt x="409297" y="556128"/>
                      <a:pt x="409210" y="556479"/>
                    </a:cubicBezTo>
                    <a:cubicBezTo>
                      <a:pt x="408770" y="558061"/>
                      <a:pt x="408243" y="560257"/>
                      <a:pt x="406662" y="562278"/>
                    </a:cubicBezTo>
                    <a:cubicBezTo>
                      <a:pt x="403938" y="565704"/>
                      <a:pt x="401215" y="569042"/>
                      <a:pt x="398491" y="572293"/>
                    </a:cubicBezTo>
                    <a:cubicBezTo>
                      <a:pt x="395592" y="575719"/>
                      <a:pt x="392693" y="579321"/>
                      <a:pt x="389882" y="582835"/>
                    </a:cubicBezTo>
                    <a:cubicBezTo>
                      <a:pt x="388037" y="585207"/>
                      <a:pt x="386280" y="587667"/>
                      <a:pt x="384435" y="590215"/>
                    </a:cubicBezTo>
                    <a:cubicBezTo>
                      <a:pt x="381360" y="594520"/>
                      <a:pt x="378197" y="599000"/>
                      <a:pt x="374419" y="603042"/>
                    </a:cubicBezTo>
                    <a:cubicBezTo>
                      <a:pt x="374332" y="603217"/>
                      <a:pt x="373892" y="603832"/>
                      <a:pt x="373629" y="604272"/>
                    </a:cubicBezTo>
                    <a:cubicBezTo>
                      <a:pt x="372135" y="606819"/>
                      <a:pt x="369588" y="610949"/>
                      <a:pt x="364492" y="611739"/>
                    </a:cubicBezTo>
                    <a:cubicBezTo>
                      <a:pt x="364228" y="611739"/>
                      <a:pt x="363965" y="611827"/>
                      <a:pt x="363701" y="611827"/>
                    </a:cubicBezTo>
                    <a:cubicBezTo>
                      <a:pt x="363701" y="612091"/>
                      <a:pt x="363789" y="612354"/>
                      <a:pt x="363789" y="612618"/>
                    </a:cubicBezTo>
                    <a:cubicBezTo>
                      <a:pt x="364141" y="617625"/>
                      <a:pt x="360890" y="621227"/>
                      <a:pt x="359045" y="623336"/>
                    </a:cubicBezTo>
                    <a:cubicBezTo>
                      <a:pt x="358694" y="623687"/>
                      <a:pt x="358254" y="624214"/>
                      <a:pt x="358167" y="624390"/>
                    </a:cubicBezTo>
                    <a:cubicBezTo>
                      <a:pt x="354301" y="630188"/>
                      <a:pt x="349645" y="635284"/>
                      <a:pt x="345164" y="640204"/>
                    </a:cubicBezTo>
                    <a:cubicBezTo>
                      <a:pt x="343846" y="641697"/>
                      <a:pt x="342529" y="643103"/>
                      <a:pt x="341211" y="644597"/>
                    </a:cubicBezTo>
                    <a:cubicBezTo>
                      <a:pt x="340508" y="645387"/>
                      <a:pt x="339805" y="646090"/>
                      <a:pt x="339190" y="646705"/>
                    </a:cubicBezTo>
                    <a:cubicBezTo>
                      <a:pt x="336906" y="648989"/>
                      <a:pt x="336994" y="649165"/>
                      <a:pt x="337082" y="649692"/>
                    </a:cubicBezTo>
                    <a:cubicBezTo>
                      <a:pt x="337784" y="652679"/>
                      <a:pt x="336994" y="657950"/>
                      <a:pt x="333040" y="660234"/>
                    </a:cubicBezTo>
                    <a:cubicBezTo>
                      <a:pt x="328911" y="662607"/>
                      <a:pt x="326627" y="666823"/>
                      <a:pt x="323816" y="671568"/>
                    </a:cubicBezTo>
                    <a:cubicBezTo>
                      <a:pt x="321883" y="674906"/>
                      <a:pt x="319950" y="678420"/>
                      <a:pt x="317139" y="681583"/>
                    </a:cubicBezTo>
                    <a:cubicBezTo>
                      <a:pt x="315294" y="683691"/>
                      <a:pt x="313273" y="685536"/>
                      <a:pt x="311340" y="687206"/>
                    </a:cubicBezTo>
                    <a:cubicBezTo>
                      <a:pt x="306860" y="691159"/>
                      <a:pt x="304312" y="693619"/>
                      <a:pt x="303521" y="698275"/>
                    </a:cubicBezTo>
                    <a:cubicBezTo>
                      <a:pt x="302292" y="705391"/>
                      <a:pt x="298338" y="711453"/>
                      <a:pt x="294560" y="717339"/>
                    </a:cubicBezTo>
                    <a:cubicBezTo>
                      <a:pt x="293506" y="718921"/>
                      <a:pt x="292540" y="720502"/>
                      <a:pt x="291573" y="721996"/>
                    </a:cubicBezTo>
                    <a:cubicBezTo>
                      <a:pt x="290958" y="722962"/>
                      <a:pt x="290431" y="723928"/>
                      <a:pt x="289816" y="724895"/>
                    </a:cubicBezTo>
                    <a:cubicBezTo>
                      <a:pt x="286214" y="730957"/>
                      <a:pt x="282524" y="737194"/>
                      <a:pt x="277429" y="742466"/>
                    </a:cubicBezTo>
                    <a:cubicBezTo>
                      <a:pt x="273036" y="747034"/>
                      <a:pt x="270664" y="753008"/>
                      <a:pt x="268029" y="759421"/>
                    </a:cubicBezTo>
                    <a:cubicBezTo>
                      <a:pt x="265217" y="766362"/>
                      <a:pt x="262318" y="773566"/>
                      <a:pt x="256608" y="779716"/>
                    </a:cubicBezTo>
                    <a:cubicBezTo>
                      <a:pt x="251688" y="785075"/>
                      <a:pt x="248613" y="791664"/>
                      <a:pt x="245450" y="798692"/>
                    </a:cubicBezTo>
                    <a:cubicBezTo>
                      <a:pt x="243517" y="802909"/>
                      <a:pt x="241497" y="807302"/>
                      <a:pt x="238949" y="811519"/>
                    </a:cubicBezTo>
                    <a:cubicBezTo>
                      <a:pt x="237368" y="814154"/>
                      <a:pt x="235171" y="815999"/>
                      <a:pt x="233326" y="817668"/>
                    </a:cubicBezTo>
                    <a:cubicBezTo>
                      <a:pt x="232184" y="818635"/>
                      <a:pt x="230866" y="819777"/>
                      <a:pt x="230515" y="820480"/>
                    </a:cubicBezTo>
                    <a:cubicBezTo>
                      <a:pt x="227616" y="826366"/>
                      <a:pt x="225507" y="832516"/>
                      <a:pt x="224541" y="838138"/>
                    </a:cubicBezTo>
                    <a:cubicBezTo>
                      <a:pt x="223750" y="842531"/>
                      <a:pt x="222608" y="846748"/>
                      <a:pt x="217425" y="850086"/>
                    </a:cubicBezTo>
                    <a:lnTo>
                      <a:pt x="215228" y="858696"/>
                    </a:lnTo>
                    <a:cubicBezTo>
                      <a:pt x="215228" y="858872"/>
                      <a:pt x="215141" y="859048"/>
                      <a:pt x="215141" y="859223"/>
                    </a:cubicBezTo>
                    <a:cubicBezTo>
                      <a:pt x="214965" y="860102"/>
                      <a:pt x="214701" y="861507"/>
                      <a:pt x="213911" y="863001"/>
                    </a:cubicBezTo>
                    <a:cubicBezTo>
                      <a:pt x="212417" y="865812"/>
                      <a:pt x="210924" y="868624"/>
                      <a:pt x="209518" y="871347"/>
                    </a:cubicBezTo>
                    <a:cubicBezTo>
                      <a:pt x="205916" y="878288"/>
                      <a:pt x="202226" y="885491"/>
                      <a:pt x="197746" y="892256"/>
                    </a:cubicBezTo>
                    <a:lnTo>
                      <a:pt x="196428" y="894189"/>
                    </a:lnTo>
                    <a:cubicBezTo>
                      <a:pt x="189839" y="904204"/>
                      <a:pt x="189839" y="904204"/>
                      <a:pt x="187379" y="918876"/>
                    </a:cubicBezTo>
                    <a:cubicBezTo>
                      <a:pt x="186764" y="922829"/>
                      <a:pt x="184040" y="927222"/>
                      <a:pt x="180614" y="929946"/>
                    </a:cubicBezTo>
                    <a:cubicBezTo>
                      <a:pt x="179911" y="930473"/>
                      <a:pt x="179208" y="931000"/>
                      <a:pt x="178506" y="931439"/>
                    </a:cubicBezTo>
                    <a:lnTo>
                      <a:pt x="178593" y="931878"/>
                    </a:lnTo>
                    <a:cubicBezTo>
                      <a:pt x="178681" y="932318"/>
                      <a:pt x="178769" y="932757"/>
                      <a:pt x="178857" y="933284"/>
                    </a:cubicBezTo>
                    <a:cubicBezTo>
                      <a:pt x="179121" y="934514"/>
                      <a:pt x="179384" y="935744"/>
                      <a:pt x="179560" y="937062"/>
                    </a:cubicBezTo>
                    <a:lnTo>
                      <a:pt x="179560" y="937237"/>
                    </a:lnTo>
                    <a:cubicBezTo>
                      <a:pt x="179823" y="938994"/>
                      <a:pt x="180438" y="943211"/>
                      <a:pt x="176924" y="945847"/>
                    </a:cubicBezTo>
                    <a:cubicBezTo>
                      <a:pt x="174113" y="947956"/>
                      <a:pt x="173059" y="951118"/>
                      <a:pt x="171477" y="956214"/>
                    </a:cubicBezTo>
                    <a:cubicBezTo>
                      <a:pt x="169808" y="961573"/>
                      <a:pt x="167963" y="967547"/>
                      <a:pt x="162604" y="972203"/>
                    </a:cubicBezTo>
                    <a:cubicBezTo>
                      <a:pt x="159441" y="975015"/>
                      <a:pt x="159441" y="975102"/>
                      <a:pt x="160232" y="976947"/>
                    </a:cubicBezTo>
                    <a:cubicBezTo>
                      <a:pt x="161638" y="980286"/>
                      <a:pt x="160935" y="984766"/>
                      <a:pt x="158563" y="988456"/>
                    </a:cubicBezTo>
                    <a:cubicBezTo>
                      <a:pt x="156103" y="992146"/>
                      <a:pt x="152149" y="994342"/>
                      <a:pt x="147581" y="994606"/>
                    </a:cubicBezTo>
                    <a:cubicBezTo>
                      <a:pt x="149162" y="998208"/>
                      <a:pt x="150920" y="1003479"/>
                      <a:pt x="150129" y="1008750"/>
                    </a:cubicBezTo>
                    <a:cubicBezTo>
                      <a:pt x="149162" y="1015427"/>
                      <a:pt x="147230" y="1021753"/>
                      <a:pt x="144594" y="1026936"/>
                    </a:cubicBezTo>
                    <a:cubicBezTo>
                      <a:pt x="143452" y="1029220"/>
                      <a:pt x="141783" y="1031065"/>
                      <a:pt x="140113" y="1032559"/>
                    </a:cubicBezTo>
                    <a:lnTo>
                      <a:pt x="148635" y="1034140"/>
                    </a:lnTo>
                    <a:lnTo>
                      <a:pt x="139674" y="1044155"/>
                    </a:lnTo>
                    <a:cubicBezTo>
                      <a:pt x="138708" y="1045210"/>
                      <a:pt x="137829" y="1046264"/>
                      <a:pt x="136863" y="1047230"/>
                    </a:cubicBezTo>
                    <a:cubicBezTo>
                      <a:pt x="136072" y="1048021"/>
                      <a:pt x="135281" y="1048812"/>
                      <a:pt x="134491" y="1049602"/>
                    </a:cubicBezTo>
                    <a:cubicBezTo>
                      <a:pt x="133700" y="1050393"/>
                      <a:pt x="133085" y="1051008"/>
                      <a:pt x="132558" y="1051535"/>
                    </a:cubicBezTo>
                    <a:lnTo>
                      <a:pt x="133612" y="1051447"/>
                    </a:lnTo>
                    <a:lnTo>
                      <a:pt x="130713" y="1055752"/>
                    </a:lnTo>
                    <a:cubicBezTo>
                      <a:pt x="130889" y="1056191"/>
                      <a:pt x="131152" y="1056543"/>
                      <a:pt x="131416" y="1057070"/>
                    </a:cubicBezTo>
                    <a:cubicBezTo>
                      <a:pt x="132734" y="1059266"/>
                      <a:pt x="133612" y="1060936"/>
                      <a:pt x="128341" y="1078682"/>
                    </a:cubicBezTo>
                    <a:cubicBezTo>
                      <a:pt x="124212" y="1092387"/>
                      <a:pt x="122367" y="1095901"/>
                      <a:pt x="121137" y="1097307"/>
                    </a:cubicBezTo>
                    <a:cubicBezTo>
                      <a:pt x="121576" y="1098625"/>
                      <a:pt x="122455" y="1101173"/>
                      <a:pt x="121488" y="1103896"/>
                    </a:cubicBezTo>
                    <a:cubicBezTo>
                      <a:pt x="117623" y="1115317"/>
                      <a:pt x="113669" y="1126562"/>
                      <a:pt x="110243" y="1136051"/>
                    </a:cubicBezTo>
                    <a:cubicBezTo>
                      <a:pt x="109980" y="1136753"/>
                      <a:pt x="109628" y="1137368"/>
                      <a:pt x="109277" y="1137895"/>
                    </a:cubicBezTo>
                    <a:cubicBezTo>
                      <a:pt x="109892" y="1145451"/>
                      <a:pt x="107695" y="1152128"/>
                      <a:pt x="105675" y="1158190"/>
                    </a:cubicBezTo>
                    <a:cubicBezTo>
                      <a:pt x="104708" y="1161001"/>
                      <a:pt x="103830" y="1163724"/>
                      <a:pt x="103303" y="1166360"/>
                    </a:cubicBezTo>
                    <a:cubicBezTo>
                      <a:pt x="103039" y="1167502"/>
                      <a:pt x="102863" y="1168732"/>
                      <a:pt x="102600" y="1169874"/>
                    </a:cubicBezTo>
                    <a:cubicBezTo>
                      <a:pt x="101634" y="1175058"/>
                      <a:pt x="100491" y="1180944"/>
                      <a:pt x="97329" y="1185951"/>
                    </a:cubicBezTo>
                    <a:cubicBezTo>
                      <a:pt x="93639" y="1191838"/>
                      <a:pt x="92321" y="1198339"/>
                      <a:pt x="93112" y="1207212"/>
                    </a:cubicBezTo>
                    <a:cubicBezTo>
                      <a:pt x="93815" y="1214592"/>
                      <a:pt x="92145" y="1220566"/>
                      <a:pt x="87928" y="1225310"/>
                    </a:cubicBezTo>
                    <a:lnTo>
                      <a:pt x="88455" y="1226803"/>
                    </a:lnTo>
                    <a:cubicBezTo>
                      <a:pt x="88543" y="1226979"/>
                      <a:pt x="88631" y="1227243"/>
                      <a:pt x="88807" y="1227506"/>
                    </a:cubicBezTo>
                    <a:cubicBezTo>
                      <a:pt x="89598" y="1229000"/>
                      <a:pt x="90828" y="1231548"/>
                      <a:pt x="90125" y="1234622"/>
                    </a:cubicBezTo>
                    <a:cubicBezTo>
                      <a:pt x="88543" y="1241739"/>
                      <a:pt x="86874" y="1248855"/>
                      <a:pt x="85293" y="1255795"/>
                    </a:cubicBezTo>
                    <a:cubicBezTo>
                      <a:pt x="84063" y="1261066"/>
                      <a:pt x="82833" y="1266426"/>
                      <a:pt x="81603" y="1271697"/>
                    </a:cubicBezTo>
                    <a:cubicBezTo>
                      <a:pt x="81164" y="1273542"/>
                      <a:pt x="80724" y="1275474"/>
                      <a:pt x="80197" y="1277407"/>
                    </a:cubicBezTo>
                    <a:cubicBezTo>
                      <a:pt x="78879" y="1282591"/>
                      <a:pt x="77649" y="1287423"/>
                      <a:pt x="77649" y="1292079"/>
                    </a:cubicBezTo>
                    <a:cubicBezTo>
                      <a:pt x="77649" y="1298316"/>
                      <a:pt x="75190" y="1302446"/>
                      <a:pt x="72642" y="1305520"/>
                    </a:cubicBezTo>
                    <a:cubicBezTo>
                      <a:pt x="72730" y="1305608"/>
                      <a:pt x="72817" y="1305784"/>
                      <a:pt x="72817" y="1305872"/>
                    </a:cubicBezTo>
                    <a:cubicBezTo>
                      <a:pt x="73520" y="1307190"/>
                      <a:pt x="74750" y="1309386"/>
                      <a:pt x="74575" y="1312197"/>
                    </a:cubicBezTo>
                    <a:lnTo>
                      <a:pt x="74311" y="1315887"/>
                    </a:lnTo>
                    <a:cubicBezTo>
                      <a:pt x="73696" y="1324321"/>
                      <a:pt x="73081" y="1333106"/>
                      <a:pt x="71851" y="1341716"/>
                    </a:cubicBezTo>
                    <a:cubicBezTo>
                      <a:pt x="71412" y="1344879"/>
                      <a:pt x="70006" y="1347602"/>
                      <a:pt x="68513" y="1349974"/>
                    </a:cubicBezTo>
                    <a:cubicBezTo>
                      <a:pt x="68601" y="1350062"/>
                      <a:pt x="68776" y="1350150"/>
                      <a:pt x="68864" y="1350238"/>
                    </a:cubicBezTo>
                    <a:cubicBezTo>
                      <a:pt x="70533" y="1351556"/>
                      <a:pt x="71500" y="1353576"/>
                      <a:pt x="71412" y="1355685"/>
                    </a:cubicBezTo>
                    <a:cubicBezTo>
                      <a:pt x="71412" y="1355861"/>
                      <a:pt x="71412" y="1356124"/>
                      <a:pt x="71412" y="1356300"/>
                    </a:cubicBezTo>
                    <a:cubicBezTo>
                      <a:pt x="71412" y="1358321"/>
                      <a:pt x="71412" y="1361659"/>
                      <a:pt x="68952" y="1364295"/>
                    </a:cubicBezTo>
                    <a:cubicBezTo>
                      <a:pt x="65086" y="1368512"/>
                      <a:pt x="63769" y="1371411"/>
                      <a:pt x="64208" y="1374749"/>
                    </a:cubicBezTo>
                    <a:cubicBezTo>
                      <a:pt x="64296" y="1375364"/>
                      <a:pt x="64647" y="1376331"/>
                      <a:pt x="64998" y="1377297"/>
                    </a:cubicBezTo>
                    <a:cubicBezTo>
                      <a:pt x="65877" y="1379581"/>
                      <a:pt x="67019" y="1382480"/>
                      <a:pt x="66492" y="1385907"/>
                    </a:cubicBezTo>
                    <a:cubicBezTo>
                      <a:pt x="65526" y="1392759"/>
                      <a:pt x="65350" y="1399700"/>
                      <a:pt x="65086" y="1406992"/>
                    </a:cubicBezTo>
                    <a:cubicBezTo>
                      <a:pt x="64735" y="1417798"/>
                      <a:pt x="64296" y="1428955"/>
                      <a:pt x="61572" y="1440025"/>
                    </a:cubicBezTo>
                    <a:cubicBezTo>
                      <a:pt x="60782" y="1443187"/>
                      <a:pt x="61045" y="1447053"/>
                      <a:pt x="61396" y="1451182"/>
                    </a:cubicBezTo>
                    <a:cubicBezTo>
                      <a:pt x="61484" y="1452500"/>
                      <a:pt x="61572" y="1453818"/>
                      <a:pt x="61660" y="1455135"/>
                    </a:cubicBezTo>
                    <a:cubicBezTo>
                      <a:pt x="61924" y="1460494"/>
                      <a:pt x="61572" y="1467786"/>
                      <a:pt x="56740" y="1473673"/>
                    </a:cubicBezTo>
                    <a:cubicBezTo>
                      <a:pt x="56740" y="1473673"/>
                      <a:pt x="56828" y="1473760"/>
                      <a:pt x="56828" y="1473760"/>
                    </a:cubicBezTo>
                    <a:lnTo>
                      <a:pt x="58322" y="1475605"/>
                    </a:lnTo>
                    <a:lnTo>
                      <a:pt x="58322" y="1477977"/>
                    </a:lnTo>
                    <a:cubicBezTo>
                      <a:pt x="58322" y="1480877"/>
                      <a:pt x="57970" y="1483600"/>
                      <a:pt x="57619" y="1486236"/>
                    </a:cubicBezTo>
                    <a:cubicBezTo>
                      <a:pt x="57443" y="1487378"/>
                      <a:pt x="57267" y="1488520"/>
                      <a:pt x="57180" y="1489750"/>
                    </a:cubicBezTo>
                    <a:lnTo>
                      <a:pt x="57092" y="1490716"/>
                    </a:lnTo>
                    <a:cubicBezTo>
                      <a:pt x="57004" y="1491155"/>
                      <a:pt x="57004" y="1491858"/>
                      <a:pt x="56916" y="1492473"/>
                    </a:cubicBezTo>
                    <a:cubicBezTo>
                      <a:pt x="63241" y="1498887"/>
                      <a:pt x="62363" y="1506618"/>
                      <a:pt x="61748" y="1511889"/>
                    </a:cubicBezTo>
                    <a:cubicBezTo>
                      <a:pt x="61572" y="1513558"/>
                      <a:pt x="61396" y="1515227"/>
                      <a:pt x="61396" y="1516545"/>
                    </a:cubicBezTo>
                    <a:cubicBezTo>
                      <a:pt x="61396" y="1517599"/>
                      <a:pt x="61572" y="1518829"/>
                      <a:pt x="61660" y="1520059"/>
                    </a:cubicBezTo>
                    <a:cubicBezTo>
                      <a:pt x="62099" y="1524540"/>
                      <a:pt x="62626" y="1530690"/>
                      <a:pt x="59464" y="1536312"/>
                    </a:cubicBezTo>
                    <a:lnTo>
                      <a:pt x="59639" y="1536752"/>
                    </a:lnTo>
                    <a:cubicBezTo>
                      <a:pt x="59903" y="1537454"/>
                      <a:pt x="60167" y="1538157"/>
                      <a:pt x="60430" y="1538860"/>
                    </a:cubicBezTo>
                    <a:cubicBezTo>
                      <a:pt x="61572" y="1541935"/>
                      <a:pt x="63066" y="1545713"/>
                      <a:pt x="62275" y="1550808"/>
                    </a:cubicBezTo>
                    <a:cubicBezTo>
                      <a:pt x="61045" y="1558891"/>
                      <a:pt x="60430" y="1567413"/>
                      <a:pt x="59727" y="1575583"/>
                    </a:cubicBezTo>
                    <a:cubicBezTo>
                      <a:pt x="59639" y="1577252"/>
                      <a:pt x="59464" y="1578921"/>
                      <a:pt x="59376" y="1580591"/>
                    </a:cubicBezTo>
                    <a:cubicBezTo>
                      <a:pt x="60782" y="1581381"/>
                      <a:pt x="62011" y="1582787"/>
                      <a:pt x="62978" y="1584544"/>
                    </a:cubicBezTo>
                    <a:cubicBezTo>
                      <a:pt x="64384" y="1587180"/>
                      <a:pt x="64647" y="1589815"/>
                      <a:pt x="63681" y="1592099"/>
                    </a:cubicBezTo>
                    <a:cubicBezTo>
                      <a:pt x="61924" y="1596229"/>
                      <a:pt x="62626" y="1600885"/>
                      <a:pt x="63505" y="1606156"/>
                    </a:cubicBezTo>
                    <a:cubicBezTo>
                      <a:pt x="64208" y="1610724"/>
                      <a:pt x="65086" y="1615820"/>
                      <a:pt x="64208" y="1621267"/>
                    </a:cubicBezTo>
                    <a:cubicBezTo>
                      <a:pt x="63944" y="1622936"/>
                      <a:pt x="63593" y="1624430"/>
                      <a:pt x="63241" y="1625923"/>
                    </a:cubicBezTo>
                    <a:cubicBezTo>
                      <a:pt x="62802" y="1627856"/>
                      <a:pt x="62275" y="1629701"/>
                      <a:pt x="62275" y="1631194"/>
                    </a:cubicBezTo>
                    <a:cubicBezTo>
                      <a:pt x="62275" y="1633654"/>
                      <a:pt x="62978" y="1636466"/>
                      <a:pt x="63769" y="1639453"/>
                    </a:cubicBezTo>
                    <a:lnTo>
                      <a:pt x="64208" y="1641210"/>
                    </a:lnTo>
                    <a:cubicBezTo>
                      <a:pt x="68073" y="1656321"/>
                      <a:pt x="72115" y="1671958"/>
                      <a:pt x="68513" y="1688739"/>
                    </a:cubicBezTo>
                    <a:cubicBezTo>
                      <a:pt x="75365" y="1699545"/>
                      <a:pt x="75014" y="1711317"/>
                      <a:pt x="74750" y="1721859"/>
                    </a:cubicBezTo>
                    <a:cubicBezTo>
                      <a:pt x="74399" y="1734071"/>
                      <a:pt x="69479" y="1738903"/>
                      <a:pt x="57180" y="1739079"/>
                    </a:cubicBezTo>
                    <a:cubicBezTo>
                      <a:pt x="50327" y="1739167"/>
                      <a:pt x="43650" y="1739430"/>
                      <a:pt x="37149" y="1741187"/>
                    </a:cubicBezTo>
                    <a:cubicBezTo>
                      <a:pt x="32756" y="1742417"/>
                      <a:pt x="27046" y="1743472"/>
                      <a:pt x="22214" y="1740397"/>
                    </a:cubicBezTo>
                    <a:cubicBezTo>
                      <a:pt x="17206" y="1737234"/>
                      <a:pt x="15625" y="1731348"/>
                      <a:pt x="14658" y="1725988"/>
                    </a:cubicBezTo>
                    <a:cubicBezTo>
                      <a:pt x="13253" y="1717994"/>
                      <a:pt x="12198" y="1709911"/>
                      <a:pt x="11144" y="1702092"/>
                    </a:cubicBezTo>
                    <a:cubicBezTo>
                      <a:pt x="10529" y="1697612"/>
                      <a:pt x="9914" y="1693131"/>
                      <a:pt x="9299" y="1688739"/>
                    </a:cubicBezTo>
                    <a:cubicBezTo>
                      <a:pt x="9036" y="1686630"/>
                      <a:pt x="8596" y="1684609"/>
                      <a:pt x="8157" y="1682413"/>
                    </a:cubicBezTo>
                    <a:cubicBezTo>
                      <a:pt x="7630" y="1679690"/>
                      <a:pt x="7103" y="1676878"/>
                      <a:pt x="6751" y="1673979"/>
                    </a:cubicBezTo>
                    <a:lnTo>
                      <a:pt x="6664" y="1673452"/>
                    </a:lnTo>
                    <a:cubicBezTo>
                      <a:pt x="6224" y="1670026"/>
                      <a:pt x="5609" y="1665282"/>
                      <a:pt x="8509" y="1661592"/>
                    </a:cubicBezTo>
                    <a:cubicBezTo>
                      <a:pt x="8860" y="1661153"/>
                      <a:pt x="9036" y="1660889"/>
                      <a:pt x="9123" y="1660713"/>
                    </a:cubicBezTo>
                    <a:cubicBezTo>
                      <a:pt x="9036" y="1660450"/>
                      <a:pt x="8772" y="1659835"/>
                      <a:pt x="8069" y="1658517"/>
                    </a:cubicBezTo>
                    <a:cubicBezTo>
                      <a:pt x="4907" y="1652543"/>
                      <a:pt x="5434" y="1645515"/>
                      <a:pt x="6488" y="1640770"/>
                    </a:cubicBezTo>
                    <a:cubicBezTo>
                      <a:pt x="6751" y="1639540"/>
                      <a:pt x="6224" y="1637256"/>
                      <a:pt x="5697" y="1635060"/>
                    </a:cubicBezTo>
                    <a:cubicBezTo>
                      <a:pt x="5434" y="1633918"/>
                      <a:pt x="5170" y="1632776"/>
                      <a:pt x="4907" y="1631546"/>
                    </a:cubicBezTo>
                    <a:cubicBezTo>
                      <a:pt x="4467" y="1630579"/>
                      <a:pt x="3589" y="1628647"/>
                      <a:pt x="4116" y="1626275"/>
                    </a:cubicBezTo>
                    <a:cubicBezTo>
                      <a:pt x="6312" y="1615820"/>
                      <a:pt x="4643" y="1605278"/>
                      <a:pt x="2886" y="1594120"/>
                    </a:cubicBezTo>
                    <a:cubicBezTo>
                      <a:pt x="1129" y="1583314"/>
                      <a:pt x="-628" y="1572157"/>
                      <a:pt x="1129" y="1560472"/>
                    </a:cubicBezTo>
                    <a:cubicBezTo>
                      <a:pt x="2798" y="1549227"/>
                      <a:pt x="2798" y="1537718"/>
                      <a:pt x="1041" y="1527263"/>
                    </a:cubicBezTo>
                    <a:cubicBezTo>
                      <a:pt x="-1068" y="1514525"/>
                      <a:pt x="426" y="1502401"/>
                      <a:pt x="2007" y="1493176"/>
                    </a:cubicBezTo>
                    <a:cubicBezTo>
                      <a:pt x="2622" y="1489662"/>
                      <a:pt x="2710" y="1485884"/>
                      <a:pt x="2798" y="1481931"/>
                    </a:cubicBezTo>
                    <a:cubicBezTo>
                      <a:pt x="2974" y="1474990"/>
                      <a:pt x="3237" y="1467171"/>
                      <a:pt x="6488" y="1459616"/>
                    </a:cubicBezTo>
                    <a:cubicBezTo>
                      <a:pt x="2183" y="1448634"/>
                      <a:pt x="3940" y="1437828"/>
                      <a:pt x="5521" y="1428340"/>
                    </a:cubicBezTo>
                    <a:cubicBezTo>
                      <a:pt x="6576" y="1422015"/>
                      <a:pt x="7630" y="1415953"/>
                      <a:pt x="6927" y="1410154"/>
                    </a:cubicBezTo>
                    <a:cubicBezTo>
                      <a:pt x="4907" y="1393023"/>
                      <a:pt x="7981" y="1376155"/>
                      <a:pt x="11496" y="1359023"/>
                    </a:cubicBezTo>
                    <a:cubicBezTo>
                      <a:pt x="12023" y="1356651"/>
                      <a:pt x="12198" y="1354104"/>
                      <a:pt x="12462" y="1351380"/>
                    </a:cubicBezTo>
                    <a:cubicBezTo>
                      <a:pt x="12989" y="1345845"/>
                      <a:pt x="13604" y="1339608"/>
                      <a:pt x="16679" y="1333546"/>
                    </a:cubicBezTo>
                    <a:cubicBezTo>
                      <a:pt x="16328" y="1332492"/>
                      <a:pt x="15888" y="1331262"/>
                      <a:pt x="15800" y="1329768"/>
                    </a:cubicBezTo>
                    <a:cubicBezTo>
                      <a:pt x="15713" y="1328890"/>
                      <a:pt x="15537" y="1327835"/>
                      <a:pt x="15273" y="1326693"/>
                    </a:cubicBezTo>
                    <a:cubicBezTo>
                      <a:pt x="14570" y="1322828"/>
                      <a:pt x="13604" y="1317996"/>
                      <a:pt x="16064" y="1313779"/>
                    </a:cubicBezTo>
                    <a:cubicBezTo>
                      <a:pt x="18963" y="1308683"/>
                      <a:pt x="20632" y="1304642"/>
                      <a:pt x="19578" y="1301040"/>
                    </a:cubicBezTo>
                    <a:cubicBezTo>
                      <a:pt x="18260" y="1296472"/>
                      <a:pt x="19578" y="1292782"/>
                      <a:pt x="20632" y="1290058"/>
                    </a:cubicBezTo>
                    <a:cubicBezTo>
                      <a:pt x="21687" y="1287247"/>
                      <a:pt x="21599" y="1286895"/>
                      <a:pt x="21072" y="1285929"/>
                    </a:cubicBezTo>
                    <a:cubicBezTo>
                      <a:pt x="17733" y="1280131"/>
                      <a:pt x="19930" y="1272839"/>
                      <a:pt x="21862" y="1266513"/>
                    </a:cubicBezTo>
                    <a:cubicBezTo>
                      <a:pt x="22126" y="1265635"/>
                      <a:pt x="22389" y="1264756"/>
                      <a:pt x="22653" y="1263966"/>
                    </a:cubicBezTo>
                    <a:cubicBezTo>
                      <a:pt x="24849" y="1256322"/>
                      <a:pt x="25816" y="1248591"/>
                      <a:pt x="26870" y="1240333"/>
                    </a:cubicBezTo>
                    <a:cubicBezTo>
                      <a:pt x="27221" y="1237434"/>
                      <a:pt x="27573" y="1234535"/>
                      <a:pt x="28012" y="1231635"/>
                    </a:cubicBezTo>
                    <a:cubicBezTo>
                      <a:pt x="28276" y="1229966"/>
                      <a:pt x="28451" y="1228297"/>
                      <a:pt x="28627" y="1226452"/>
                    </a:cubicBezTo>
                    <a:cubicBezTo>
                      <a:pt x="29330" y="1218809"/>
                      <a:pt x="30208" y="1209408"/>
                      <a:pt x="37764" y="1202029"/>
                    </a:cubicBezTo>
                    <a:cubicBezTo>
                      <a:pt x="34513" y="1191135"/>
                      <a:pt x="38379" y="1182174"/>
                      <a:pt x="41805" y="1174179"/>
                    </a:cubicBezTo>
                    <a:cubicBezTo>
                      <a:pt x="43299" y="1170753"/>
                      <a:pt x="44616" y="1167590"/>
                      <a:pt x="45407" y="1164427"/>
                    </a:cubicBezTo>
                    <a:cubicBezTo>
                      <a:pt x="45759" y="1162846"/>
                      <a:pt x="46198" y="1161265"/>
                      <a:pt x="46637" y="1159859"/>
                    </a:cubicBezTo>
                    <a:cubicBezTo>
                      <a:pt x="47516" y="1156872"/>
                      <a:pt x="48306" y="1154061"/>
                      <a:pt x="48394" y="1151601"/>
                    </a:cubicBezTo>
                    <a:cubicBezTo>
                      <a:pt x="48570" y="1132361"/>
                      <a:pt x="54456" y="1114614"/>
                      <a:pt x="60869" y="1096692"/>
                    </a:cubicBezTo>
                    <a:cubicBezTo>
                      <a:pt x="62539" y="1092036"/>
                      <a:pt x="63593" y="1087204"/>
                      <a:pt x="64647" y="1082108"/>
                    </a:cubicBezTo>
                    <a:cubicBezTo>
                      <a:pt x="65965" y="1075959"/>
                      <a:pt x="67283" y="1069721"/>
                      <a:pt x="69830" y="1063483"/>
                    </a:cubicBezTo>
                    <a:cubicBezTo>
                      <a:pt x="72290" y="1057509"/>
                      <a:pt x="74311" y="1051359"/>
                      <a:pt x="76419" y="1044946"/>
                    </a:cubicBezTo>
                    <a:cubicBezTo>
                      <a:pt x="80285" y="1033086"/>
                      <a:pt x="84238" y="1020874"/>
                      <a:pt x="91355" y="1009541"/>
                    </a:cubicBezTo>
                    <a:cubicBezTo>
                      <a:pt x="91970" y="1008575"/>
                      <a:pt x="92321" y="1006466"/>
                      <a:pt x="92672" y="1004446"/>
                    </a:cubicBezTo>
                    <a:cubicBezTo>
                      <a:pt x="92848" y="1003303"/>
                      <a:pt x="93024" y="1002161"/>
                      <a:pt x="93287" y="1001019"/>
                    </a:cubicBezTo>
                    <a:cubicBezTo>
                      <a:pt x="93551" y="999877"/>
                      <a:pt x="93639" y="998559"/>
                      <a:pt x="93815" y="997154"/>
                    </a:cubicBezTo>
                    <a:cubicBezTo>
                      <a:pt x="94166" y="993376"/>
                      <a:pt x="94605" y="989071"/>
                      <a:pt x="97329" y="985381"/>
                    </a:cubicBezTo>
                    <a:cubicBezTo>
                      <a:pt x="102248" y="978704"/>
                      <a:pt x="104093" y="970622"/>
                      <a:pt x="106114" y="962188"/>
                    </a:cubicBezTo>
                    <a:cubicBezTo>
                      <a:pt x="106993" y="958410"/>
                      <a:pt x="107959" y="954457"/>
                      <a:pt x="109101" y="950591"/>
                    </a:cubicBezTo>
                    <a:cubicBezTo>
                      <a:pt x="110155" y="947165"/>
                      <a:pt x="111737" y="944090"/>
                      <a:pt x="113142" y="941191"/>
                    </a:cubicBezTo>
                    <a:cubicBezTo>
                      <a:pt x="115251" y="937062"/>
                      <a:pt x="117008" y="933460"/>
                      <a:pt x="117359" y="929155"/>
                    </a:cubicBezTo>
                    <a:cubicBezTo>
                      <a:pt x="117886" y="922478"/>
                      <a:pt x="121401" y="916592"/>
                      <a:pt x="124475" y="911321"/>
                    </a:cubicBezTo>
                    <a:cubicBezTo>
                      <a:pt x="125618" y="909388"/>
                      <a:pt x="126672" y="907631"/>
                      <a:pt x="127550" y="905874"/>
                    </a:cubicBezTo>
                    <a:cubicBezTo>
                      <a:pt x="128956" y="903150"/>
                      <a:pt x="130713" y="900778"/>
                      <a:pt x="132295" y="898758"/>
                    </a:cubicBezTo>
                    <a:lnTo>
                      <a:pt x="132909" y="897967"/>
                    </a:lnTo>
                    <a:cubicBezTo>
                      <a:pt x="133612" y="897088"/>
                      <a:pt x="134315" y="896385"/>
                      <a:pt x="135018" y="895770"/>
                    </a:cubicBezTo>
                    <a:cubicBezTo>
                      <a:pt x="135721" y="884701"/>
                      <a:pt x="141168" y="875828"/>
                      <a:pt x="146000" y="867921"/>
                    </a:cubicBezTo>
                    <a:cubicBezTo>
                      <a:pt x="148020" y="864670"/>
                      <a:pt x="149865" y="861595"/>
                      <a:pt x="151447" y="858433"/>
                    </a:cubicBezTo>
                    <a:cubicBezTo>
                      <a:pt x="152062" y="857115"/>
                      <a:pt x="152764" y="855885"/>
                      <a:pt x="153467" y="854743"/>
                    </a:cubicBezTo>
                    <a:cubicBezTo>
                      <a:pt x="154609" y="852722"/>
                      <a:pt x="155751" y="850701"/>
                      <a:pt x="156103" y="849120"/>
                    </a:cubicBezTo>
                    <a:cubicBezTo>
                      <a:pt x="158738" y="835591"/>
                      <a:pt x="163746" y="824082"/>
                      <a:pt x="172092" y="813012"/>
                    </a:cubicBezTo>
                    <a:cubicBezTo>
                      <a:pt x="174904" y="809234"/>
                      <a:pt x="177100" y="804754"/>
                      <a:pt x="179472" y="800010"/>
                    </a:cubicBezTo>
                    <a:cubicBezTo>
                      <a:pt x="181229" y="796408"/>
                      <a:pt x="183074" y="792630"/>
                      <a:pt x="185358" y="789028"/>
                    </a:cubicBezTo>
                    <a:cubicBezTo>
                      <a:pt x="185973" y="788062"/>
                      <a:pt x="186500" y="787095"/>
                      <a:pt x="187115" y="786129"/>
                    </a:cubicBezTo>
                    <a:cubicBezTo>
                      <a:pt x="188784" y="783230"/>
                      <a:pt x="190717" y="779891"/>
                      <a:pt x="193265" y="776904"/>
                    </a:cubicBezTo>
                    <a:cubicBezTo>
                      <a:pt x="193704" y="776377"/>
                      <a:pt x="194231" y="775762"/>
                      <a:pt x="194759" y="775235"/>
                    </a:cubicBezTo>
                    <a:cubicBezTo>
                      <a:pt x="195022" y="774972"/>
                      <a:pt x="195461" y="774532"/>
                      <a:pt x="195725" y="774269"/>
                    </a:cubicBezTo>
                    <a:cubicBezTo>
                      <a:pt x="195901" y="773302"/>
                      <a:pt x="196164" y="772336"/>
                      <a:pt x="196428" y="771370"/>
                    </a:cubicBezTo>
                    <a:lnTo>
                      <a:pt x="195022" y="770754"/>
                    </a:lnTo>
                    <a:lnTo>
                      <a:pt x="196691" y="770315"/>
                    </a:lnTo>
                    <a:cubicBezTo>
                      <a:pt x="199854" y="759158"/>
                      <a:pt x="205565" y="749670"/>
                      <a:pt x="211187" y="740445"/>
                    </a:cubicBezTo>
                    <a:cubicBezTo>
                      <a:pt x="213911" y="735964"/>
                      <a:pt x="216458" y="731747"/>
                      <a:pt x="218743" y="727355"/>
                    </a:cubicBezTo>
                    <a:cubicBezTo>
                      <a:pt x="224980" y="715319"/>
                      <a:pt x="232096" y="703810"/>
                      <a:pt x="238949" y="692653"/>
                    </a:cubicBezTo>
                    <a:lnTo>
                      <a:pt x="241145" y="689050"/>
                    </a:lnTo>
                    <a:cubicBezTo>
                      <a:pt x="243166" y="685800"/>
                      <a:pt x="245626" y="683076"/>
                      <a:pt x="247998" y="680441"/>
                    </a:cubicBezTo>
                    <a:cubicBezTo>
                      <a:pt x="248613" y="679738"/>
                      <a:pt x="249228" y="679035"/>
                      <a:pt x="249843" y="678332"/>
                    </a:cubicBezTo>
                    <a:cubicBezTo>
                      <a:pt x="250546" y="677542"/>
                      <a:pt x="251336" y="676839"/>
                      <a:pt x="251951" y="676224"/>
                    </a:cubicBezTo>
                    <a:cubicBezTo>
                      <a:pt x="252478" y="675785"/>
                      <a:pt x="253181" y="675082"/>
                      <a:pt x="253445" y="674643"/>
                    </a:cubicBezTo>
                    <a:cubicBezTo>
                      <a:pt x="252566" y="671392"/>
                      <a:pt x="252918" y="668581"/>
                      <a:pt x="254587" y="666384"/>
                    </a:cubicBezTo>
                    <a:cubicBezTo>
                      <a:pt x="256168" y="664188"/>
                      <a:pt x="257838" y="661904"/>
                      <a:pt x="259419" y="659707"/>
                    </a:cubicBezTo>
                    <a:cubicBezTo>
                      <a:pt x="263987" y="653206"/>
                      <a:pt x="268731" y="646529"/>
                      <a:pt x="274881" y="640995"/>
                    </a:cubicBezTo>
                    <a:cubicBezTo>
                      <a:pt x="277341" y="638798"/>
                      <a:pt x="278922" y="636602"/>
                      <a:pt x="279625" y="634581"/>
                    </a:cubicBezTo>
                    <a:cubicBezTo>
                      <a:pt x="283579" y="623160"/>
                      <a:pt x="289465" y="613057"/>
                      <a:pt x="297723" y="603832"/>
                    </a:cubicBezTo>
                    <a:cubicBezTo>
                      <a:pt x="303258" y="597595"/>
                      <a:pt x="308002" y="590654"/>
                      <a:pt x="313010" y="583275"/>
                    </a:cubicBezTo>
                    <a:cubicBezTo>
                      <a:pt x="315294" y="579936"/>
                      <a:pt x="317578" y="576510"/>
                      <a:pt x="320038" y="573259"/>
                    </a:cubicBezTo>
                    <a:cubicBezTo>
                      <a:pt x="321707" y="570975"/>
                      <a:pt x="323376" y="568691"/>
                      <a:pt x="324958" y="566319"/>
                    </a:cubicBezTo>
                    <a:cubicBezTo>
                      <a:pt x="329351" y="560169"/>
                      <a:pt x="333831" y="553844"/>
                      <a:pt x="338663" y="547870"/>
                    </a:cubicBezTo>
                    <a:cubicBezTo>
                      <a:pt x="340771" y="545322"/>
                      <a:pt x="342792" y="542686"/>
                      <a:pt x="344813" y="540051"/>
                    </a:cubicBezTo>
                    <a:cubicBezTo>
                      <a:pt x="351929" y="530826"/>
                      <a:pt x="359397" y="521338"/>
                      <a:pt x="368270" y="513343"/>
                    </a:cubicBezTo>
                    <a:cubicBezTo>
                      <a:pt x="373277" y="508862"/>
                      <a:pt x="377407" y="503503"/>
                      <a:pt x="381799" y="497881"/>
                    </a:cubicBezTo>
                    <a:cubicBezTo>
                      <a:pt x="387246" y="490852"/>
                      <a:pt x="392957" y="483561"/>
                      <a:pt x="400600" y="477674"/>
                    </a:cubicBezTo>
                    <a:cubicBezTo>
                      <a:pt x="406574" y="473106"/>
                      <a:pt x="410703" y="468362"/>
                      <a:pt x="413690" y="462739"/>
                    </a:cubicBezTo>
                    <a:cubicBezTo>
                      <a:pt x="419664" y="451318"/>
                      <a:pt x="428801" y="442709"/>
                      <a:pt x="437762" y="434802"/>
                    </a:cubicBezTo>
                    <a:cubicBezTo>
                      <a:pt x="449095" y="424786"/>
                      <a:pt x="459901" y="413717"/>
                      <a:pt x="470356" y="402999"/>
                    </a:cubicBezTo>
                    <a:cubicBezTo>
                      <a:pt x="474749" y="398430"/>
                      <a:pt x="479317" y="393774"/>
                      <a:pt x="483885" y="389206"/>
                    </a:cubicBezTo>
                    <a:cubicBezTo>
                      <a:pt x="486257" y="386834"/>
                      <a:pt x="488629" y="384461"/>
                      <a:pt x="490914" y="382089"/>
                    </a:cubicBezTo>
                    <a:cubicBezTo>
                      <a:pt x="496712" y="376291"/>
                      <a:pt x="502686" y="370229"/>
                      <a:pt x="508748" y="364431"/>
                    </a:cubicBezTo>
                    <a:cubicBezTo>
                      <a:pt x="509275" y="363904"/>
                      <a:pt x="509978" y="363201"/>
                      <a:pt x="510593" y="362410"/>
                    </a:cubicBezTo>
                    <a:cubicBezTo>
                      <a:pt x="513053" y="359511"/>
                      <a:pt x="517094" y="354767"/>
                      <a:pt x="524122" y="354679"/>
                    </a:cubicBezTo>
                    <a:cubicBezTo>
                      <a:pt x="524386" y="354328"/>
                      <a:pt x="524650" y="353888"/>
                      <a:pt x="525001" y="353449"/>
                    </a:cubicBezTo>
                    <a:cubicBezTo>
                      <a:pt x="533523" y="340271"/>
                      <a:pt x="545646" y="332628"/>
                      <a:pt x="556365" y="326829"/>
                    </a:cubicBezTo>
                    <a:cubicBezTo>
                      <a:pt x="559440" y="325160"/>
                      <a:pt x="562427" y="321734"/>
                      <a:pt x="565238" y="318395"/>
                    </a:cubicBezTo>
                    <a:lnTo>
                      <a:pt x="565765" y="317780"/>
                    </a:lnTo>
                    <a:cubicBezTo>
                      <a:pt x="575517" y="306359"/>
                      <a:pt x="585884" y="298189"/>
                      <a:pt x="597480" y="292742"/>
                    </a:cubicBezTo>
                    <a:cubicBezTo>
                      <a:pt x="599413" y="291864"/>
                      <a:pt x="601082" y="290634"/>
                      <a:pt x="602049" y="289404"/>
                    </a:cubicBezTo>
                    <a:cubicBezTo>
                      <a:pt x="611273" y="277543"/>
                      <a:pt x="623221" y="269461"/>
                      <a:pt x="634818" y="261642"/>
                    </a:cubicBezTo>
                    <a:cubicBezTo>
                      <a:pt x="639474" y="258479"/>
                      <a:pt x="644218" y="255316"/>
                      <a:pt x="648699" y="251890"/>
                    </a:cubicBezTo>
                    <a:cubicBezTo>
                      <a:pt x="658890" y="244071"/>
                      <a:pt x="669960" y="237306"/>
                      <a:pt x="680590" y="230717"/>
                    </a:cubicBezTo>
                    <a:cubicBezTo>
                      <a:pt x="686476" y="227028"/>
                      <a:pt x="692626" y="223250"/>
                      <a:pt x="698512" y="219384"/>
                    </a:cubicBezTo>
                    <a:cubicBezTo>
                      <a:pt x="703256" y="216221"/>
                      <a:pt x="707737" y="212707"/>
                      <a:pt x="712569" y="209105"/>
                    </a:cubicBezTo>
                    <a:cubicBezTo>
                      <a:pt x="714765" y="207348"/>
                      <a:pt x="717049" y="205679"/>
                      <a:pt x="719246" y="203922"/>
                    </a:cubicBezTo>
                    <a:cubicBezTo>
                      <a:pt x="719421" y="203834"/>
                      <a:pt x="719597" y="203658"/>
                      <a:pt x="719685" y="203571"/>
                    </a:cubicBezTo>
                    <a:cubicBezTo>
                      <a:pt x="720739" y="202692"/>
                      <a:pt x="722496" y="201111"/>
                      <a:pt x="725044" y="200671"/>
                    </a:cubicBezTo>
                    <a:cubicBezTo>
                      <a:pt x="729612" y="199881"/>
                      <a:pt x="733478" y="197245"/>
                      <a:pt x="737871" y="194170"/>
                    </a:cubicBezTo>
                    <a:cubicBezTo>
                      <a:pt x="739891" y="192765"/>
                      <a:pt x="741912" y="191359"/>
                      <a:pt x="744108" y="190041"/>
                    </a:cubicBezTo>
                    <a:cubicBezTo>
                      <a:pt x="749028" y="187142"/>
                      <a:pt x="754211" y="185033"/>
                      <a:pt x="759219" y="182925"/>
                    </a:cubicBezTo>
                    <a:cubicBezTo>
                      <a:pt x="762206" y="181695"/>
                      <a:pt x="765017" y="180553"/>
                      <a:pt x="767741" y="179235"/>
                    </a:cubicBezTo>
                    <a:cubicBezTo>
                      <a:pt x="770640" y="177917"/>
                      <a:pt x="772573" y="176599"/>
                      <a:pt x="773715" y="175282"/>
                    </a:cubicBezTo>
                    <a:cubicBezTo>
                      <a:pt x="780567" y="167463"/>
                      <a:pt x="789177" y="162894"/>
                      <a:pt x="797348" y="159029"/>
                    </a:cubicBezTo>
                    <a:cubicBezTo>
                      <a:pt x="801389" y="157096"/>
                      <a:pt x="805342" y="154812"/>
                      <a:pt x="809471" y="152440"/>
                    </a:cubicBezTo>
                    <a:cubicBezTo>
                      <a:pt x="813073" y="150331"/>
                      <a:pt x="816851" y="148135"/>
                      <a:pt x="820717" y="146202"/>
                    </a:cubicBezTo>
                    <a:cubicBezTo>
                      <a:pt x="831171" y="141019"/>
                      <a:pt x="841977" y="136187"/>
                      <a:pt x="852344" y="131530"/>
                    </a:cubicBezTo>
                    <a:lnTo>
                      <a:pt x="854980" y="130301"/>
                    </a:lnTo>
                    <a:cubicBezTo>
                      <a:pt x="858933" y="128543"/>
                      <a:pt x="862887" y="127401"/>
                      <a:pt x="866840" y="126259"/>
                    </a:cubicBezTo>
                    <a:cubicBezTo>
                      <a:pt x="874395" y="124063"/>
                      <a:pt x="880897" y="122218"/>
                      <a:pt x="885289" y="116507"/>
                    </a:cubicBezTo>
                    <a:lnTo>
                      <a:pt x="887310" y="113872"/>
                    </a:lnTo>
                    <a:lnTo>
                      <a:pt x="890648" y="113960"/>
                    </a:lnTo>
                    <a:cubicBezTo>
                      <a:pt x="897149" y="114135"/>
                      <a:pt x="902860" y="110797"/>
                      <a:pt x="909361" y="106844"/>
                    </a:cubicBezTo>
                    <a:cubicBezTo>
                      <a:pt x="916741" y="102451"/>
                      <a:pt x="924999" y="97531"/>
                      <a:pt x="935717" y="97795"/>
                    </a:cubicBezTo>
                    <a:cubicBezTo>
                      <a:pt x="936420" y="97795"/>
                      <a:pt x="939231" y="97531"/>
                      <a:pt x="945469" y="92523"/>
                    </a:cubicBezTo>
                    <a:cubicBezTo>
                      <a:pt x="954167" y="85495"/>
                      <a:pt x="963918" y="82332"/>
                      <a:pt x="973407" y="79257"/>
                    </a:cubicBezTo>
                    <a:cubicBezTo>
                      <a:pt x="977448" y="77940"/>
                      <a:pt x="981313" y="76710"/>
                      <a:pt x="985003" y="75216"/>
                    </a:cubicBezTo>
                    <a:cubicBezTo>
                      <a:pt x="988078" y="73986"/>
                      <a:pt x="991153" y="73196"/>
                      <a:pt x="994052" y="72405"/>
                    </a:cubicBezTo>
                    <a:cubicBezTo>
                      <a:pt x="996951" y="71614"/>
                      <a:pt x="999763" y="70911"/>
                      <a:pt x="1002135" y="69857"/>
                    </a:cubicBezTo>
                    <a:cubicBezTo>
                      <a:pt x="1009778" y="66431"/>
                      <a:pt x="1017685" y="63971"/>
                      <a:pt x="1025240" y="61687"/>
                    </a:cubicBezTo>
                    <a:cubicBezTo>
                      <a:pt x="1028403" y="60720"/>
                      <a:pt x="1031741" y="59666"/>
                      <a:pt x="1034904" y="58612"/>
                    </a:cubicBezTo>
                    <a:lnTo>
                      <a:pt x="1037979" y="57558"/>
                    </a:lnTo>
                    <a:cubicBezTo>
                      <a:pt x="1043953" y="55537"/>
                      <a:pt x="1050015" y="53516"/>
                      <a:pt x="1056165" y="52023"/>
                    </a:cubicBezTo>
                    <a:cubicBezTo>
                      <a:pt x="1056516" y="51847"/>
                      <a:pt x="1057307" y="51408"/>
                      <a:pt x="1057834" y="51056"/>
                    </a:cubicBezTo>
                    <a:cubicBezTo>
                      <a:pt x="1064687" y="46927"/>
                      <a:pt x="1069343" y="47718"/>
                      <a:pt x="1072418" y="49475"/>
                    </a:cubicBezTo>
                    <a:cubicBezTo>
                      <a:pt x="1079710" y="43325"/>
                      <a:pt x="1088319" y="42798"/>
                      <a:pt x="1095435" y="42447"/>
                    </a:cubicBezTo>
                    <a:cubicBezTo>
                      <a:pt x="1099477" y="42183"/>
                      <a:pt x="1103342" y="42007"/>
                      <a:pt x="1106505" y="40865"/>
                    </a:cubicBezTo>
                    <a:cubicBezTo>
                      <a:pt x="1108789" y="40075"/>
                      <a:pt x="1111073" y="39548"/>
                      <a:pt x="1113094" y="39196"/>
                    </a:cubicBezTo>
                    <a:cubicBezTo>
                      <a:pt x="1115290" y="38757"/>
                      <a:pt x="1117311" y="38318"/>
                      <a:pt x="1118805" y="37615"/>
                    </a:cubicBezTo>
                    <a:cubicBezTo>
                      <a:pt x="1132685" y="30850"/>
                      <a:pt x="1145161" y="28390"/>
                      <a:pt x="1157987" y="29796"/>
                    </a:cubicBezTo>
                    <a:cubicBezTo>
                      <a:pt x="1159042" y="29884"/>
                      <a:pt x="1161150" y="29708"/>
                      <a:pt x="1165191" y="27775"/>
                    </a:cubicBezTo>
                    <a:cubicBezTo>
                      <a:pt x="1176700" y="22504"/>
                      <a:pt x="1188121" y="20395"/>
                      <a:pt x="1197785" y="18990"/>
                    </a:cubicBezTo>
                    <a:cubicBezTo>
                      <a:pt x="1201826" y="18375"/>
                      <a:pt x="1205780" y="18111"/>
                      <a:pt x="1209645" y="17760"/>
                    </a:cubicBezTo>
                    <a:cubicBezTo>
                      <a:pt x="1217904" y="17145"/>
                      <a:pt x="1225635" y="16530"/>
                      <a:pt x="1232927" y="13455"/>
                    </a:cubicBezTo>
                    <a:cubicBezTo>
                      <a:pt x="1240394" y="10380"/>
                      <a:pt x="1248477" y="9853"/>
                      <a:pt x="1256296" y="9326"/>
                    </a:cubicBezTo>
                    <a:cubicBezTo>
                      <a:pt x="1257789" y="9238"/>
                      <a:pt x="1259283" y="9150"/>
                      <a:pt x="1260776" y="9062"/>
                    </a:cubicBezTo>
                    <a:cubicBezTo>
                      <a:pt x="1266750" y="8623"/>
                      <a:pt x="1272812" y="8711"/>
                      <a:pt x="1278611" y="8799"/>
                    </a:cubicBezTo>
                    <a:cubicBezTo>
                      <a:pt x="1280719" y="8799"/>
                      <a:pt x="1282828" y="8887"/>
                      <a:pt x="1284936" y="8887"/>
                    </a:cubicBezTo>
                    <a:cubicBezTo>
                      <a:pt x="1287044" y="8887"/>
                      <a:pt x="1289241" y="8799"/>
                      <a:pt x="1291525" y="8623"/>
                    </a:cubicBezTo>
                    <a:cubicBezTo>
                      <a:pt x="1296181" y="8359"/>
                      <a:pt x="1301013" y="8008"/>
                      <a:pt x="1306109" y="8887"/>
                    </a:cubicBezTo>
                    <a:lnTo>
                      <a:pt x="1306460" y="8974"/>
                    </a:lnTo>
                    <a:cubicBezTo>
                      <a:pt x="1306724" y="8974"/>
                      <a:pt x="1307075" y="9062"/>
                      <a:pt x="1307339" y="9150"/>
                    </a:cubicBezTo>
                    <a:cubicBezTo>
                      <a:pt x="1314982" y="3528"/>
                      <a:pt x="1323240" y="4670"/>
                      <a:pt x="1329302" y="5548"/>
                    </a:cubicBezTo>
                    <a:cubicBezTo>
                      <a:pt x="1331938" y="5900"/>
                      <a:pt x="1334486" y="6251"/>
                      <a:pt x="1336682" y="6163"/>
                    </a:cubicBezTo>
                    <a:cubicBezTo>
                      <a:pt x="1341953" y="5812"/>
                      <a:pt x="1347400" y="5285"/>
                      <a:pt x="1352496" y="3791"/>
                    </a:cubicBezTo>
                    <a:cubicBezTo>
                      <a:pt x="1370593" y="-1656"/>
                      <a:pt x="1388955" y="-250"/>
                      <a:pt x="1407756" y="1946"/>
                    </a:cubicBezTo>
                    <a:cubicBezTo>
                      <a:pt x="1411006" y="2298"/>
                      <a:pt x="1414520" y="2298"/>
                      <a:pt x="1418122" y="2298"/>
                    </a:cubicBezTo>
                    <a:cubicBezTo>
                      <a:pt x="1425414" y="2298"/>
                      <a:pt x="1433497" y="2210"/>
                      <a:pt x="1441404" y="5460"/>
                    </a:cubicBezTo>
                    <a:cubicBezTo>
                      <a:pt x="1445972" y="3615"/>
                      <a:pt x="1450453" y="4230"/>
                      <a:pt x="1453967" y="4670"/>
                    </a:cubicBezTo>
                    <a:cubicBezTo>
                      <a:pt x="1456427" y="5021"/>
                      <a:pt x="1458623" y="5285"/>
                      <a:pt x="1460380" y="4757"/>
                    </a:cubicBezTo>
                    <a:cubicBezTo>
                      <a:pt x="1468023" y="2649"/>
                      <a:pt x="1475842" y="4230"/>
                      <a:pt x="1483486" y="5812"/>
                    </a:cubicBezTo>
                    <a:cubicBezTo>
                      <a:pt x="1486648" y="6427"/>
                      <a:pt x="1489723" y="7042"/>
                      <a:pt x="1492534" y="7393"/>
                    </a:cubicBezTo>
                    <a:cubicBezTo>
                      <a:pt x="1494467" y="7569"/>
                      <a:pt x="1496312" y="7920"/>
                      <a:pt x="1498157" y="8272"/>
                    </a:cubicBezTo>
                    <a:cubicBezTo>
                      <a:pt x="1501847" y="8887"/>
                      <a:pt x="1505976" y="9677"/>
                      <a:pt x="1507909" y="8799"/>
                    </a:cubicBezTo>
                    <a:cubicBezTo>
                      <a:pt x="1513619" y="6251"/>
                      <a:pt x="1517836" y="7569"/>
                      <a:pt x="1520648" y="8447"/>
                    </a:cubicBezTo>
                    <a:cubicBezTo>
                      <a:pt x="1521438" y="8711"/>
                      <a:pt x="1522053" y="8887"/>
                      <a:pt x="1522580" y="8974"/>
                    </a:cubicBezTo>
                    <a:cubicBezTo>
                      <a:pt x="1524777" y="9238"/>
                      <a:pt x="1526973" y="9677"/>
                      <a:pt x="1528994" y="10117"/>
                    </a:cubicBezTo>
                    <a:cubicBezTo>
                      <a:pt x="1532420" y="10819"/>
                      <a:pt x="1535671" y="11522"/>
                      <a:pt x="1538570" y="11347"/>
                    </a:cubicBezTo>
                    <a:cubicBezTo>
                      <a:pt x="1546037" y="10907"/>
                      <a:pt x="1553329" y="11259"/>
                      <a:pt x="1560445" y="11610"/>
                    </a:cubicBezTo>
                    <a:cubicBezTo>
                      <a:pt x="1567122" y="11961"/>
                      <a:pt x="1573448" y="12225"/>
                      <a:pt x="1579773" y="11961"/>
                    </a:cubicBezTo>
                    <a:cubicBezTo>
                      <a:pt x="1587417" y="11610"/>
                      <a:pt x="1594884" y="13367"/>
                      <a:pt x="1602000" y="15036"/>
                    </a:cubicBezTo>
                    <a:cubicBezTo>
                      <a:pt x="1604987" y="15739"/>
                      <a:pt x="1607711" y="16354"/>
                      <a:pt x="1610522" y="16881"/>
                    </a:cubicBezTo>
                    <a:cubicBezTo>
                      <a:pt x="1613685" y="17496"/>
                      <a:pt x="1616760" y="18287"/>
                      <a:pt x="1619835" y="18990"/>
                    </a:cubicBezTo>
                    <a:cubicBezTo>
                      <a:pt x="1625897" y="20483"/>
                      <a:pt x="1631607" y="21977"/>
                      <a:pt x="1636703" y="21538"/>
                    </a:cubicBezTo>
                    <a:cubicBezTo>
                      <a:pt x="1646542" y="20659"/>
                      <a:pt x="1654976" y="23734"/>
                      <a:pt x="1662444" y="26545"/>
                    </a:cubicBezTo>
                    <a:cubicBezTo>
                      <a:pt x="1666924" y="28214"/>
                      <a:pt x="1671229" y="29796"/>
                      <a:pt x="1675534" y="30411"/>
                    </a:cubicBezTo>
                    <a:cubicBezTo>
                      <a:pt x="1677291" y="30674"/>
                      <a:pt x="1678872" y="31201"/>
                      <a:pt x="1680190" y="31641"/>
                    </a:cubicBezTo>
                    <a:cubicBezTo>
                      <a:pt x="1681069" y="31904"/>
                      <a:pt x="1682211" y="32344"/>
                      <a:pt x="1682738" y="32344"/>
                    </a:cubicBezTo>
                    <a:cubicBezTo>
                      <a:pt x="1697497" y="32168"/>
                      <a:pt x="1709621" y="34803"/>
                      <a:pt x="1720866" y="40602"/>
                    </a:cubicBezTo>
                    <a:cubicBezTo>
                      <a:pt x="1725523" y="42974"/>
                      <a:pt x="1731497" y="43677"/>
                      <a:pt x="1737910" y="44467"/>
                    </a:cubicBezTo>
                    <a:cubicBezTo>
                      <a:pt x="1740809" y="44819"/>
                      <a:pt x="1743796" y="45170"/>
                      <a:pt x="1746783" y="45697"/>
                    </a:cubicBezTo>
                    <a:cubicBezTo>
                      <a:pt x="1747662" y="45873"/>
                      <a:pt x="1749068" y="45785"/>
                      <a:pt x="1750385" y="45609"/>
                    </a:cubicBezTo>
                    <a:cubicBezTo>
                      <a:pt x="1756184" y="45170"/>
                      <a:pt x="1760576" y="48069"/>
                      <a:pt x="1763739" y="50178"/>
                    </a:cubicBezTo>
                    <a:cubicBezTo>
                      <a:pt x="1767429" y="52638"/>
                      <a:pt x="1768835" y="53341"/>
                      <a:pt x="1771382" y="52550"/>
                    </a:cubicBezTo>
                    <a:cubicBezTo>
                      <a:pt x="1781310" y="49387"/>
                      <a:pt x="1793522" y="55010"/>
                      <a:pt x="1798266" y="57558"/>
                    </a:cubicBezTo>
                    <a:cubicBezTo>
                      <a:pt x="1805997" y="61687"/>
                      <a:pt x="1814431" y="64234"/>
                      <a:pt x="1823216" y="66958"/>
                    </a:cubicBezTo>
                    <a:cubicBezTo>
                      <a:pt x="1831826" y="69594"/>
                      <a:pt x="1840787" y="72317"/>
                      <a:pt x="1849221" y="76710"/>
                    </a:cubicBezTo>
                    <a:cubicBezTo>
                      <a:pt x="1853438" y="78818"/>
                      <a:pt x="1858182" y="80048"/>
                      <a:pt x="1863189" y="81278"/>
                    </a:cubicBezTo>
                    <a:cubicBezTo>
                      <a:pt x="1869779" y="82859"/>
                      <a:pt x="1876543" y="84529"/>
                      <a:pt x="1882869" y="88482"/>
                    </a:cubicBezTo>
                    <a:cubicBezTo>
                      <a:pt x="1884362" y="89449"/>
                      <a:pt x="1886207" y="90239"/>
                      <a:pt x="1888052" y="91118"/>
                    </a:cubicBezTo>
                    <a:cubicBezTo>
                      <a:pt x="1891566" y="92699"/>
                      <a:pt x="1895520" y="94456"/>
                      <a:pt x="1898770" y="97619"/>
                    </a:cubicBezTo>
                    <a:cubicBezTo>
                      <a:pt x="1900440" y="99200"/>
                      <a:pt x="1902197" y="99640"/>
                      <a:pt x="1905447" y="100342"/>
                    </a:cubicBezTo>
                    <a:cubicBezTo>
                      <a:pt x="1906765" y="100606"/>
                      <a:pt x="1908258" y="100870"/>
                      <a:pt x="1909752" y="101397"/>
                    </a:cubicBezTo>
                    <a:cubicBezTo>
                      <a:pt x="1919328" y="104208"/>
                      <a:pt x="1928728" y="108249"/>
                      <a:pt x="1937777" y="113433"/>
                    </a:cubicBezTo>
                    <a:cubicBezTo>
                      <a:pt x="1938304" y="113696"/>
                      <a:pt x="1938744" y="114048"/>
                      <a:pt x="1939271" y="114311"/>
                    </a:cubicBezTo>
                    <a:cubicBezTo>
                      <a:pt x="1942258" y="116068"/>
                      <a:pt x="1943576" y="116859"/>
                      <a:pt x="1945509" y="116683"/>
                    </a:cubicBezTo>
                    <a:cubicBezTo>
                      <a:pt x="1949462" y="116332"/>
                      <a:pt x="1952800" y="118440"/>
                      <a:pt x="1955085" y="119758"/>
                    </a:cubicBezTo>
                    <a:cubicBezTo>
                      <a:pt x="1964221" y="125293"/>
                      <a:pt x="1974061" y="129158"/>
                      <a:pt x="1984516" y="133288"/>
                    </a:cubicBezTo>
                    <a:cubicBezTo>
                      <a:pt x="1993389" y="136714"/>
                      <a:pt x="2002526" y="140316"/>
                      <a:pt x="2011135" y="144972"/>
                    </a:cubicBezTo>
                    <a:cubicBezTo>
                      <a:pt x="2015792" y="147520"/>
                      <a:pt x="2020799" y="149980"/>
                      <a:pt x="2025543" y="152440"/>
                    </a:cubicBezTo>
                    <a:cubicBezTo>
                      <a:pt x="2039863" y="159644"/>
                      <a:pt x="2054623" y="167023"/>
                      <a:pt x="2067274" y="178532"/>
                    </a:cubicBezTo>
                    <a:cubicBezTo>
                      <a:pt x="2072281" y="183101"/>
                      <a:pt x="2079925" y="185912"/>
                      <a:pt x="2087305" y="188723"/>
                    </a:cubicBezTo>
                    <a:cubicBezTo>
                      <a:pt x="2088622" y="189250"/>
                      <a:pt x="2089852" y="189690"/>
                      <a:pt x="2091170" y="190217"/>
                    </a:cubicBezTo>
                    <a:cubicBezTo>
                      <a:pt x="2095826" y="192062"/>
                      <a:pt x="2103733" y="195049"/>
                      <a:pt x="2107511" y="203043"/>
                    </a:cubicBezTo>
                    <a:cubicBezTo>
                      <a:pt x="2108829" y="202956"/>
                      <a:pt x="2109971" y="203043"/>
                      <a:pt x="2110674" y="203131"/>
                    </a:cubicBezTo>
                    <a:cubicBezTo>
                      <a:pt x="2110849" y="203131"/>
                      <a:pt x="2111289" y="203131"/>
                      <a:pt x="2111640" y="203131"/>
                    </a:cubicBezTo>
                    <a:cubicBezTo>
                      <a:pt x="2113485" y="203043"/>
                      <a:pt x="2116208" y="202956"/>
                      <a:pt x="2118756" y="204713"/>
                    </a:cubicBezTo>
                    <a:cubicBezTo>
                      <a:pt x="2122710" y="207348"/>
                      <a:pt x="2126575" y="210247"/>
                      <a:pt x="2130265" y="212971"/>
                    </a:cubicBezTo>
                    <a:cubicBezTo>
                      <a:pt x="2132813" y="214904"/>
                      <a:pt x="2135448" y="216749"/>
                      <a:pt x="2138084" y="218594"/>
                    </a:cubicBezTo>
                    <a:cubicBezTo>
                      <a:pt x="2148363" y="225885"/>
                      <a:pt x="2158730" y="233002"/>
                      <a:pt x="2166549" y="238361"/>
                    </a:cubicBezTo>
                    <a:cubicBezTo>
                      <a:pt x="2170238" y="240908"/>
                      <a:pt x="2173928" y="243544"/>
                      <a:pt x="2177618" y="246092"/>
                    </a:cubicBezTo>
                    <a:cubicBezTo>
                      <a:pt x="2186491" y="252329"/>
                      <a:pt x="2195716" y="258831"/>
                      <a:pt x="2205117" y="264541"/>
                    </a:cubicBezTo>
                    <a:cubicBezTo>
                      <a:pt x="2215132" y="270603"/>
                      <a:pt x="2223214" y="278334"/>
                      <a:pt x="2231121" y="285802"/>
                    </a:cubicBezTo>
                    <a:cubicBezTo>
                      <a:pt x="2234635" y="289140"/>
                      <a:pt x="2238237" y="292566"/>
                      <a:pt x="2241927" y="295729"/>
                    </a:cubicBezTo>
                    <a:cubicBezTo>
                      <a:pt x="2244387" y="297838"/>
                      <a:pt x="2247550" y="299507"/>
                      <a:pt x="2250801" y="301264"/>
                    </a:cubicBezTo>
                    <a:cubicBezTo>
                      <a:pt x="2255896" y="303987"/>
                      <a:pt x="2261694" y="307062"/>
                      <a:pt x="2266087" y="312421"/>
                    </a:cubicBezTo>
                    <a:cubicBezTo>
                      <a:pt x="2268459" y="315321"/>
                      <a:pt x="2270919" y="317780"/>
                      <a:pt x="2273291" y="319625"/>
                    </a:cubicBezTo>
                    <a:cubicBezTo>
                      <a:pt x="2281110" y="325863"/>
                      <a:pt x="2289193" y="332101"/>
                      <a:pt x="2297099" y="338075"/>
                    </a:cubicBezTo>
                    <a:lnTo>
                      <a:pt x="2302986" y="342555"/>
                    </a:lnTo>
                    <a:cubicBezTo>
                      <a:pt x="2303074" y="342555"/>
                      <a:pt x="2303249" y="342643"/>
                      <a:pt x="2303337" y="342643"/>
                    </a:cubicBezTo>
                    <a:cubicBezTo>
                      <a:pt x="2309399" y="344752"/>
                      <a:pt x="2311595" y="349759"/>
                      <a:pt x="2313264" y="353449"/>
                    </a:cubicBezTo>
                    <a:cubicBezTo>
                      <a:pt x="2314934" y="357139"/>
                      <a:pt x="2315549" y="358105"/>
                      <a:pt x="2317569" y="358457"/>
                    </a:cubicBezTo>
                    <a:lnTo>
                      <a:pt x="2325213" y="354679"/>
                    </a:lnTo>
                    <a:lnTo>
                      <a:pt x="2323192" y="359687"/>
                    </a:lnTo>
                    <a:cubicBezTo>
                      <a:pt x="2328902" y="361795"/>
                      <a:pt x="2334789" y="366891"/>
                      <a:pt x="2341553" y="375413"/>
                    </a:cubicBezTo>
                    <a:lnTo>
                      <a:pt x="2342344" y="376467"/>
                    </a:lnTo>
                    <a:cubicBezTo>
                      <a:pt x="2346473" y="381650"/>
                      <a:pt x="2349987" y="386131"/>
                      <a:pt x="2355347" y="389645"/>
                    </a:cubicBezTo>
                    <a:cubicBezTo>
                      <a:pt x="2360354" y="392895"/>
                      <a:pt x="2363868" y="397552"/>
                      <a:pt x="2367295" y="401944"/>
                    </a:cubicBezTo>
                    <a:cubicBezTo>
                      <a:pt x="2369140" y="404316"/>
                      <a:pt x="2370809" y="406513"/>
                      <a:pt x="2372654" y="408446"/>
                    </a:cubicBezTo>
                    <a:cubicBezTo>
                      <a:pt x="2375201" y="411081"/>
                      <a:pt x="2377661" y="413629"/>
                      <a:pt x="2380121" y="416265"/>
                    </a:cubicBezTo>
                    <a:cubicBezTo>
                      <a:pt x="2388116" y="424786"/>
                      <a:pt x="2396462" y="433572"/>
                      <a:pt x="2405423" y="440864"/>
                    </a:cubicBezTo>
                    <a:cubicBezTo>
                      <a:pt x="2415790" y="449298"/>
                      <a:pt x="2422467" y="459664"/>
                      <a:pt x="2428880" y="469680"/>
                    </a:cubicBezTo>
                    <a:cubicBezTo>
                      <a:pt x="2429583" y="470734"/>
                      <a:pt x="2430286" y="471876"/>
                      <a:pt x="2430988" y="472930"/>
                    </a:cubicBezTo>
                    <a:cubicBezTo>
                      <a:pt x="2431428" y="473633"/>
                      <a:pt x="2432394" y="474512"/>
                      <a:pt x="2433361" y="475390"/>
                    </a:cubicBezTo>
                    <a:cubicBezTo>
                      <a:pt x="2434151" y="476093"/>
                      <a:pt x="2435030" y="476972"/>
                      <a:pt x="2435908" y="477850"/>
                    </a:cubicBezTo>
                    <a:cubicBezTo>
                      <a:pt x="2438192" y="480310"/>
                      <a:pt x="2440828" y="482506"/>
                      <a:pt x="2443640" y="484878"/>
                    </a:cubicBezTo>
                    <a:cubicBezTo>
                      <a:pt x="2450316" y="490501"/>
                      <a:pt x="2457872" y="496826"/>
                      <a:pt x="2461034" y="507632"/>
                    </a:cubicBezTo>
                    <a:cubicBezTo>
                      <a:pt x="2464461" y="507808"/>
                      <a:pt x="2467009" y="510532"/>
                      <a:pt x="2468326" y="512025"/>
                    </a:cubicBezTo>
                    <a:cubicBezTo>
                      <a:pt x="2468678" y="512377"/>
                      <a:pt x="2469029" y="512728"/>
                      <a:pt x="2469293" y="513079"/>
                    </a:cubicBezTo>
                    <a:cubicBezTo>
                      <a:pt x="2479747" y="522655"/>
                      <a:pt x="2488006" y="533901"/>
                      <a:pt x="2495913" y="544795"/>
                    </a:cubicBezTo>
                    <a:cubicBezTo>
                      <a:pt x="2500129" y="550505"/>
                      <a:pt x="2504434" y="556391"/>
                      <a:pt x="2508915" y="561838"/>
                    </a:cubicBezTo>
                    <a:cubicBezTo>
                      <a:pt x="2522356" y="578091"/>
                      <a:pt x="2534480" y="594608"/>
                      <a:pt x="2547834" y="612969"/>
                    </a:cubicBezTo>
                    <a:cubicBezTo>
                      <a:pt x="2553369" y="620525"/>
                      <a:pt x="2557322" y="627904"/>
                      <a:pt x="2559694" y="635020"/>
                    </a:cubicBezTo>
                    <a:cubicBezTo>
                      <a:pt x="2561451" y="640292"/>
                      <a:pt x="2563472" y="643103"/>
                      <a:pt x="2567425" y="646266"/>
                    </a:cubicBezTo>
                    <a:cubicBezTo>
                      <a:pt x="2572082" y="649868"/>
                      <a:pt x="2583063" y="659444"/>
                      <a:pt x="2585260" y="670953"/>
                    </a:cubicBezTo>
                    <a:cubicBezTo>
                      <a:pt x="2586226" y="676136"/>
                      <a:pt x="2589301" y="679738"/>
                      <a:pt x="2592903" y="683867"/>
                    </a:cubicBezTo>
                    <a:cubicBezTo>
                      <a:pt x="2595539" y="686942"/>
                      <a:pt x="2598350" y="690105"/>
                      <a:pt x="2600459" y="694234"/>
                    </a:cubicBezTo>
                    <a:cubicBezTo>
                      <a:pt x="2603445" y="700032"/>
                      <a:pt x="2607135" y="705479"/>
                      <a:pt x="2611089" y="711190"/>
                    </a:cubicBezTo>
                    <a:cubicBezTo>
                      <a:pt x="2613900" y="715319"/>
                      <a:pt x="2616799" y="719536"/>
                      <a:pt x="2619435" y="724016"/>
                    </a:cubicBezTo>
                    <a:cubicBezTo>
                      <a:pt x="2626727" y="736316"/>
                      <a:pt x="2633491" y="748879"/>
                      <a:pt x="2639026" y="759509"/>
                    </a:cubicBezTo>
                    <a:cubicBezTo>
                      <a:pt x="2640344" y="761969"/>
                      <a:pt x="2641047" y="764605"/>
                      <a:pt x="2641750" y="766889"/>
                    </a:cubicBezTo>
                    <a:cubicBezTo>
                      <a:pt x="2642277" y="768822"/>
                      <a:pt x="2642804" y="770579"/>
                      <a:pt x="2643507" y="771897"/>
                    </a:cubicBezTo>
                    <a:cubicBezTo>
                      <a:pt x="2647636" y="779452"/>
                      <a:pt x="2652029" y="786920"/>
                      <a:pt x="2656421" y="794212"/>
                    </a:cubicBezTo>
                    <a:cubicBezTo>
                      <a:pt x="2657827" y="796671"/>
                      <a:pt x="2659321" y="799131"/>
                      <a:pt x="2660726" y="801591"/>
                    </a:cubicBezTo>
                    <a:cubicBezTo>
                      <a:pt x="2661253" y="802118"/>
                      <a:pt x="2661956" y="802909"/>
                      <a:pt x="2662483" y="804139"/>
                    </a:cubicBezTo>
                    <a:cubicBezTo>
                      <a:pt x="2663362" y="806335"/>
                      <a:pt x="2664065" y="808707"/>
                      <a:pt x="2664767" y="810904"/>
                    </a:cubicBezTo>
                    <a:cubicBezTo>
                      <a:pt x="2665470" y="813364"/>
                      <a:pt x="2666700" y="817581"/>
                      <a:pt x="2667754" y="818371"/>
                    </a:cubicBezTo>
                    <a:cubicBezTo>
                      <a:pt x="2674519" y="822500"/>
                      <a:pt x="2676452" y="828474"/>
                      <a:pt x="2677946" y="832779"/>
                    </a:cubicBezTo>
                    <a:cubicBezTo>
                      <a:pt x="2678473" y="834273"/>
                      <a:pt x="2678912" y="835766"/>
                      <a:pt x="2679527" y="836908"/>
                    </a:cubicBezTo>
                    <a:cubicBezTo>
                      <a:pt x="2681987" y="841565"/>
                      <a:pt x="2683304" y="846485"/>
                      <a:pt x="2684535" y="851316"/>
                    </a:cubicBezTo>
                    <a:cubicBezTo>
                      <a:pt x="2684974" y="853161"/>
                      <a:pt x="2685501" y="854918"/>
                      <a:pt x="2685940" y="856588"/>
                    </a:cubicBezTo>
                    <a:cubicBezTo>
                      <a:pt x="2686204" y="857554"/>
                      <a:pt x="2686379" y="858433"/>
                      <a:pt x="2686467" y="859048"/>
                    </a:cubicBezTo>
                    <a:cubicBezTo>
                      <a:pt x="2686467" y="859048"/>
                      <a:pt x="2686467" y="859135"/>
                      <a:pt x="2686467" y="859135"/>
                    </a:cubicBezTo>
                    <a:cubicBezTo>
                      <a:pt x="2687961" y="861420"/>
                      <a:pt x="2689542" y="863704"/>
                      <a:pt x="2691036" y="865988"/>
                    </a:cubicBezTo>
                    <a:cubicBezTo>
                      <a:pt x="2694462" y="870996"/>
                      <a:pt x="2698064" y="876267"/>
                      <a:pt x="2700963" y="881890"/>
                    </a:cubicBezTo>
                    <a:cubicBezTo>
                      <a:pt x="2703247" y="886370"/>
                      <a:pt x="2705707" y="892432"/>
                      <a:pt x="2705092" y="899021"/>
                    </a:cubicBezTo>
                    <a:cubicBezTo>
                      <a:pt x="2707991" y="900075"/>
                      <a:pt x="2710276" y="902535"/>
                      <a:pt x="2711066" y="905874"/>
                    </a:cubicBezTo>
                    <a:cubicBezTo>
                      <a:pt x="2711945" y="909388"/>
                      <a:pt x="2713878" y="912814"/>
                      <a:pt x="2715898" y="916416"/>
                    </a:cubicBezTo>
                    <a:cubicBezTo>
                      <a:pt x="2719061" y="922039"/>
                      <a:pt x="2722751" y="928452"/>
                      <a:pt x="2722927" y="936535"/>
                    </a:cubicBezTo>
                    <a:cubicBezTo>
                      <a:pt x="2722927" y="936798"/>
                      <a:pt x="2722927" y="936974"/>
                      <a:pt x="2722927" y="937237"/>
                    </a:cubicBezTo>
                    <a:cubicBezTo>
                      <a:pt x="2722927" y="937325"/>
                      <a:pt x="2722927" y="937325"/>
                      <a:pt x="2722927" y="937413"/>
                    </a:cubicBezTo>
                    <a:cubicBezTo>
                      <a:pt x="2728110" y="944793"/>
                      <a:pt x="2730306" y="952963"/>
                      <a:pt x="2732503" y="960782"/>
                    </a:cubicBezTo>
                    <a:cubicBezTo>
                      <a:pt x="2733996" y="966141"/>
                      <a:pt x="2735314" y="971237"/>
                      <a:pt x="2737598" y="975805"/>
                    </a:cubicBezTo>
                    <a:cubicBezTo>
                      <a:pt x="2738389" y="977474"/>
                      <a:pt x="2739180" y="979144"/>
                      <a:pt x="2739970" y="980813"/>
                    </a:cubicBezTo>
                    <a:cubicBezTo>
                      <a:pt x="2740761" y="982482"/>
                      <a:pt x="2741464" y="984063"/>
                      <a:pt x="2742254" y="985645"/>
                    </a:cubicBezTo>
                    <a:cubicBezTo>
                      <a:pt x="2742430" y="985908"/>
                      <a:pt x="2742869" y="986611"/>
                      <a:pt x="2743221" y="987051"/>
                    </a:cubicBezTo>
                    <a:cubicBezTo>
                      <a:pt x="2744626" y="988983"/>
                      <a:pt x="2746735" y="991882"/>
                      <a:pt x="2746296" y="995748"/>
                    </a:cubicBezTo>
                    <a:cubicBezTo>
                      <a:pt x="2745241" y="1004446"/>
                      <a:pt x="2749107" y="1012089"/>
                      <a:pt x="2753148" y="1020259"/>
                    </a:cubicBezTo>
                    <a:cubicBezTo>
                      <a:pt x="2756223" y="1026497"/>
                      <a:pt x="2759474" y="1032910"/>
                      <a:pt x="2760792" y="1040202"/>
                    </a:cubicBezTo>
                    <a:cubicBezTo>
                      <a:pt x="2761407" y="1043540"/>
                      <a:pt x="2763076" y="1046615"/>
                      <a:pt x="2764833" y="1049866"/>
                    </a:cubicBezTo>
                    <a:cubicBezTo>
                      <a:pt x="2767205" y="1054347"/>
                      <a:pt x="2769928" y="1059530"/>
                      <a:pt x="2770368" y="1066031"/>
                    </a:cubicBezTo>
                    <a:cubicBezTo>
                      <a:pt x="2770719" y="1071829"/>
                      <a:pt x="2772125" y="1077628"/>
                      <a:pt x="2773530" y="1083778"/>
                    </a:cubicBezTo>
                    <a:cubicBezTo>
                      <a:pt x="2774145" y="1086325"/>
                      <a:pt x="2774760" y="1089049"/>
                      <a:pt x="2775288" y="1091684"/>
                    </a:cubicBezTo>
                    <a:cubicBezTo>
                      <a:pt x="2781086" y="1099415"/>
                      <a:pt x="2782843" y="1108025"/>
                      <a:pt x="2784600" y="1116371"/>
                    </a:cubicBezTo>
                    <a:cubicBezTo>
                      <a:pt x="2785918" y="1122521"/>
                      <a:pt x="2787060" y="1128407"/>
                      <a:pt x="2789871" y="1133415"/>
                    </a:cubicBezTo>
                    <a:cubicBezTo>
                      <a:pt x="2792595" y="1138335"/>
                      <a:pt x="2792067" y="1144045"/>
                      <a:pt x="2791541" y="1149053"/>
                    </a:cubicBezTo>
                    <a:cubicBezTo>
                      <a:pt x="2791365" y="1151074"/>
                      <a:pt x="2791101" y="1153006"/>
                      <a:pt x="2791189" y="1154588"/>
                    </a:cubicBezTo>
                    <a:cubicBezTo>
                      <a:pt x="2791189" y="1155378"/>
                      <a:pt x="2791189" y="1156169"/>
                      <a:pt x="2791189" y="1156960"/>
                    </a:cubicBezTo>
                    <a:cubicBezTo>
                      <a:pt x="2791189" y="1157750"/>
                      <a:pt x="2791101" y="1159068"/>
                      <a:pt x="2791189" y="1159683"/>
                    </a:cubicBezTo>
                    <a:cubicBezTo>
                      <a:pt x="2795845" y="1165482"/>
                      <a:pt x="2797339" y="1172071"/>
                      <a:pt x="2798657" y="1177869"/>
                    </a:cubicBezTo>
                    <a:cubicBezTo>
                      <a:pt x="2799359" y="1181119"/>
                      <a:pt x="2800150" y="1184282"/>
                      <a:pt x="2801292" y="1186918"/>
                    </a:cubicBezTo>
                    <a:cubicBezTo>
                      <a:pt x="2804279" y="1193595"/>
                      <a:pt x="2804719" y="1199745"/>
                      <a:pt x="2802522" y="1205631"/>
                    </a:cubicBezTo>
                    <a:cubicBezTo>
                      <a:pt x="2804103" y="1206685"/>
                      <a:pt x="2805685" y="1208530"/>
                      <a:pt x="2806563" y="1211780"/>
                    </a:cubicBezTo>
                    <a:cubicBezTo>
                      <a:pt x="2807266" y="1214328"/>
                      <a:pt x="2807969" y="1216876"/>
                      <a:pt x="2808672" y="1219424"/>
                    </a:cubicBezTo>
                    <a:cubicBezTo>
                      <a:pt x="2809638" y="1223026"/>
                      <a:pt x="2810692" y="1226716"/>
                      <a:pt x="2811747" y="1230318"/>
                    </a:cubicBezTo>
                    <a:cubicBezTo>
                      <a:pt x="2811835" y="1230493"/>
                      <a:pt x="2812010" y="1230845"/>
                      <a:pt x="2812186" y="1231108"/>
                    </a:cubicBezTo>
                    <a:cubicBezTo>
                      <a:pt x="2815349" y="1236204"/>
                      <a:pt x="2815173" y="1240772"/>
                      <a:pt x="2811571" y="1244813"/>
                    </a:cubicBezTo>
                    <a:cubicBezTo>
                      <a:pt x="2811571" y="1245165"/>
                      <a:pt x="2811571" y="1245604"/>
                      <a:pt x="2811659" y="1245956"/>
                    </a:cubicBezTo>
                    <a:cubicBezTo>
                      <a:pt x="2816491" y="1252632"/>
                      <a:pt x="2816579" y="1259837"/>
                      <a:pt x="2816667" y="1265635"/>
                    </a:cubicBezTo>
                    <a:cubicBezTo>
                      <a:pt x="2816667" y="1267919"/>
                      <a:pt x="2816754" y="1270115"/>
                      <a:pt x="2817018" y="1272136"/>
                    </a:cubicBezTo>
                    <a:cubicBezTo>
                      <a:pt x="2817281" y="1274157"/>
                      <a:pt x="2817633" y="1276177"/>
                      <a:pt x="2817984" y="1278198"/>
                    </a:cubicBezTo>
                    <a:cubicBezTo>
                      <a:pt x="2819566" y="1287950"/>
                      <a:pt x="2821147" y="1297965"/>
                      <a:pt x="2820093" y="1308507"/>
                    </a:cubicBezTo>
                    <a:cubicBezTo>
                      <a:pt x="2824837" y="1314833"/>
                      <a:pt x="2826506" y="1322652"/>
                      <a:pt x="2824749" y="1330734"/>
                    </a:cubicBezTo>
                    <a:cubicBezTo>
                      <a:pt x="2823431" y="1336709"/>
                      <a:pt x="2824925" y="1342419"/>
                      <a:pt x="2826682" y="1349008"/>
                    </a:cubicBezTo>
                    <a:cubicBezTo>
                      <a:pt x="2827561" y="1352434"/>
                      <a:pt x="2828527" y="1355948"/>
                      <a:pt x="2829054" y="1359726"/>
                    </a:cubicBezTo>
                    <a:cubicBezTo>
                      <a:pt x="2829142" y="1359814"/>
                      <a:pt x="2829142" y="1359990"/>
                      <a:pt x="2829230" y="1360078"/>
                    </a:cubicBezTo>
                    <a:cubicBezTo>
                      <a:pt x="2829581" y="1360956"/>
                      <a:pt x="2830108" y="1362274"/>
                      <a:pt x="2830196" y="1363855"/>
                    </a:cubicBezTo>
                    <a:cubicBezTo>
                      <a:pt x="2830723" y="1370884"/>
                      <a:pt x="2831162" y="1378000"/>
                      <a:pt x="2831602" y="1385028"/>
                    </a:cubicBezTo>
                    <a:cubicBezTo>
                      <a:pt x="2832041" y="1391178"/>
                      <a:pt x="2832393" y="1397240"/>
                      <a:pt x="2832832" y="1403389"/>
                    </a:cubicBezTo>
                    <a:cubicBezTo>
                      <a:pt x="2833183" y="1408221"/>
                      <a:pt x="2833007" y="1413053"/>
                      <a:pt x="2832832" y="1417622"/>
                    </a:cubicBezTo>
                    <a:cubicBezTo>
                      <a:pt x="2832568" y="1425968"/>
                      <a:pt x="2832305" y="1433875"/>
                      <a:pt x="2834852" y="1441255"/>
                    </a:cubicBezTo>
                    <a:cubicBezTo>
                      <a:pt x="2836522" y="1445999"/>
                      <a:pt x="2837224" y="1453290"/>
                      <a:pt x="2834062" y="1458386"/>
                    </a:cubicBezTo>
                    <a:cubicBezTo>
                      <a:pt x="2833622" y="1459089"/>
                      <a:pt x="2833622" y="1459089"/>
                      <a:pt x="2834237" y="1461285"/>
                    </a:cubicBezTo>
                    <a:cubicBezTo>
                      <a:pt x="2834589" y="1462339"/>
                      <a:pt x="2834940" y="1463657"/>
                      <a:pt x="2835116" y="1465151"/>
                    </a:cubicBezTo>
                    <a:cubicBezTo>
                      <a:pt x="2835994" y="1471476"/>
                      <a:pt x="2836522" y="1477802"/>
                      <a:pt x="2837049" y="1483951"/>
                    </a:cubicBezTo>
                    <a:cubicBezTo>
                      <a:pt x="2837312" y="1487026"/>
                      <a:pt x="2837576" y="1490101"/>
                      <a:pt x="2837927" y="1493088"/>
                    </a:cubicBezTo>
                    <a:cubicBezTo>
                      <a:pt x="2838191" y="1495900"/>
                      <a:pt x="2838103" y="1498447"/>
                      <a:pt x="2838015" y="1500995"/>
                    </a:cubicBezTo>
                    <a:cubicBezTo>
                      <a:pt x="2837839" y="1505300"/>
                      <a:pt x="2837664" y="1508726"/>
                      <a:pt x="2839421" y="1511889"/>
                    </a:cubicBezTo>
                    <a:cubicBezTo>
                      <a:pt x="2841705" y="1515842"/>
                      <a:pt x="2840826" y="1520323"/>
                      <a:pt x="2840123" y="1523837"/>
                    </a:cubicBezTo>
                    <a:cubicBezTo>
                      <a:pt x="2839948" y="1524628"/>
                      <a:pt x="2839772" y="1525331"/>
                      <a:pt x="2839684" y="1526121"/>
                    </a:cubicBezTo>
                    <a:cubicBezTo>
                      <a:pt x="2839421" y="1527791"/>
                      <a:pt x="2838894" y="1529284"/>
                      <a:pt x="2838366" y="1530514"/>
                    </a:cubicBezTo>
                    <a:cubicBezTo>
                      <a:pt x="2838279" y="1530690"/>
                      <a:pt x="2838191" y="1530865"/>
                      <a:pt x="2838103" y="1531129"/>
                    </a:cubicBezTo>
                    <a:cubicBezTo>
                      <a:pt x="2840826" y="1538509"/>
                      <a:pt x="2839684" y="1545361"/>
                      <a:pt x="2838630" y="1551511"/>
                    </a:cubicBezTo>
                    <a:cubicBezTo>
                      <a:pt x="2838015" y="1554937"/>
                      <a:pt x="2837488" y="1558188"/>
                      <a:pt x="2837751" y="1561175"/>
                    </a:cubicBezTo>
                    <a:cubicBezTo>
                      <a:pt x="2838454" y="1572069"/>
                      <a:pt x="2838191" y="1582963"/>
                      <a:pt x="2837751" y="1593242"/>
                    </a:cubicBezTo>
                    <a:cubicBezTo>
                      <a:pt x="2837664" y="1596141"/>
                      <a:pt x="2836961" y="1598776"/>
                      <a:pt x="2836346" y="1601148"/>
                    </a:cubicBezTo>
                    <a:cubicBezTo>
                      <a:pt x="2835819" y="1603081"/>
                      <a:pt x="2835379" y="1604926"/>
                      <a:pt x="2835379" y="1606420"/>
                    </a:cubicBezTo>
                    <a:cubicBezTo>
                      <a:pt x="2835292" y="1609758"/>
                      <a:pt x="2834501" y="1612833"/>
                      <a:pt x="2833798" y="1615469"/>
                    </a:cubicBezTo>
                    <a:cubicBezTo>
                      <a:pt x="2832393" y="1620652"/>
                      <a:pt x="2832041" y="1622673"/>
                      <a:pt x="2833886" y="1624957"/>
                    </a:cubicBezTo>
                    <a:lnTo>
                      <a:pt x="2835907" y="1627592"/>
                    </a:lnTo>
                    <a:lnTo>
                      <a:pt x="2835028" y="1630843"/>
                    </a:lnTo>
                    <a:cubicBezTo>
                      <a:pt x="2834062" y="1634181"/>
                      <a:pt x="2834325" y="1638135"/>
                      <a:pt x="2834589" y="1642352"/>
                    </a:cubicBezTo>
                    <a:cubicBezTo>
                      <a:pt x="2835028" y="1649204"/>
                      <a:pt x="2835555" y="1656936"/>
                      <a:pt x="2831162" y="1664491"/>
                    </a:cubicBezTo>
                    <a:cubicBezTo>
                      <a:pt x="2831162" y="1664667"/>
                      <a:pt x="2831250" y="1664930"/>
                      <a:pt x="2831250" y="1665106"/>
                    </a:cubicBezTo>
                    <a:cubicBezTo>
                      <a:pt x="2831338" y="1665721"/>
                      <a:pt x="2831426" y="1666336"/>
                      <a:pt x="2831426" y="1666951"/>
                    </a:cubicBezTo>
                    <a:cubicBezTo>
                      <a:pt x="2831514" y="1668181"/>
                      <a:pt x="2831777" y="1669499"/>
                      <a:pt x="2831953" y="1670992"/>
                    </a:cubicBezTo>
                    <a:cubicBezTo>
                      <a:pt x="2832568" y="1674594"/>
                      <a:pt x="2833271" y="1678723"/>
                      <a:pt x="2832129" y="1682940"/>
                    </a:cubicBezTo>
                    <a:cubicBezTo>
                      <a:pt x="2829318" y="1694010"/>
                      <a:pt x="2828263" y="1705431"/>
                      <a:pt x="2827385" y="1716500"/>
                    </a:cubicBezTo>
                    <a:cubicBezTo>
                      <a:pt x="2827297" y="1717467"/>
                      <a:pt x="2827385" y="1718521"/>
                      <a:pt x="2827385" y="1719751"/>
                    </a:cubicBezTo>
                    <a:cubicBezTo>
                      <a:pt x="2827473" y="1721684"/>
                      <a:pt x="2827561" y="1723880"/>
                      <a:pt x="2827209" y="1726164"/>
                    </a:cubicBezTo>
                    <a:cubicBezTo>
                      <a:pt x="2824837" y="1740660"/>
                      <a:pt x="2820093" y="1744701"/>
                      <a:pt x="2805158" y="1744701"/>
                    </a:cubicBezTo>
                    <a:cubicBezTo>
                      <a:pt x="2802610" y="1744701"/>
                      <a:pt x="2799974" y="1744701"/>
                      <a:pt x="2797427" y="1744701"/>
                    </a:cubicBezTo>
                    <a:cubicBezTo>
                      <a:pt x="2792243" y="1744701"/>
                      <a:pt x="2786972" y="1744614"/>
                      <a:pt x="2781789" y="1744789"/>
                    </a:cubicBezTo>
                    <a:cubicBezTo>
                      <a:pt x="2781877" y="1743559"/>
                      <a:pt x="2781701" y="1743559"/>
                      <a:pt x="2781437" y="1743559"/>
                    </a:cubicBezTo>
                    <a:close/>
                    <a:moveTo>
                      <a:pt x="2780822" y="1730645"/>
                    </a:moveTo>
                    <a:lnTo>
                      <a:pt x="2780822" y="1730645"/>
                    </a:lnTo>
                    <a:lnTo>
                      <a:pt x="2780822" y="1730645"/>
                    </a:lnTo>
                    <a:close/>
                    <a:moveTo>
                      <a:pt x="2780647" y="1730469"/>
                    </a:moveTo>
                    <a:cubicBezTo>
                      <a:pt x="2780822" y="1730469"/>
                      <a:pt x="2781174" y="1730557"/>
                      <a:pt x="2781701" y="1730469"/>
                    </a:cubicBezTo>
                    <a:cubicBezTo>
                      <a:pt x="2787148" y="1730293"/>
                      <a:pt x="2792595" y="1730293"/>
                      <a:pt x="2797866" y="1730381"/>
                    </a:cubicBezTo>
                    <a:cubicBezTo>
                      <a:pt x="2800414" y="1730381"/>
                      <a:pt x="2802961" y="1730381"/>
                      <a:pt x="2805509" y="1730381"/>
                    </a:cubicBezTo>
                    <a:cubicBezTo>
                      <a:pt x="2811308" y="1730381"/>
                      <a:pt x="2812537" y="1729854"/>
                      <a:pt x="2812801" y="1729591"/>
                    </a:cubicBezTo>
                    <a:cubicBezTo>
                      <a:pt x="2812977" y="1729415"/>
                      <a:pt x="2813767" y="1728448"/>
                      <a:pt x="2814646" y="1722826"/>
                    </a:cubicBezTo>
                    <a:cubicBezTo>
                      <a:pt x="2814822" y="1721859"/>
                      <a:pt x="2814734" y="1720542"/>
                      <a:pt x="2814646" y="1719136"/>
                    </a:cubicBezTo>
                    <a:cubicBezTo>
                      <a:pt x="2814558" y="1717642"/>
                      <a:pt x="2814470" y="1715973"/>
                      <a:pt x="2814646" y="1714216"/>
                    </a:cubicBezTo>
                    <a:cubicBezTo>
                      <a:pt x="2815612" y="1702620"/>
                      <a:pt x="2816667" y="1690671"/>
                      <a:pt x="2819829" y="1678547"/>
                    </a:cubicBezTo>
                    <a:cubicBezTo>
                      <a:pt x="2820181" y="1677054"/>
                      <a:pt x="2819829" y="1674506"/>
                      <a:pt x="2819390" y="1672046"/>
                    </a:cubicBezTo>
                    <a:cubicBezTo>
                      <a:pt x="2819127" y="1670377"/>
                      <a:pt x="2818863" y="1668620"/>
                      <a:pt x="2818687" y="1666863"/>
                    </a:cubicBezTo>
                    <a:cubicBezTo>
                      <a:pt x="2818687" y="1666512"/>
                      <a:pt x="2818599" y="1666160"/>
                      <a:pt x="2818599" y="1665809"/>
                    </a:cubicBezTo>
                    <a:cubicBezTo>
                      <a:pt x="2818336" y="1663612"/>
                      <a:pt x="2817809" y="1660362"/>
                      <a:pt x="2819829" y="1657375"/>
                    </a:cubicBezTo>
                    <a:cubicBezTo>
                      <a:pt x="2822641" y="1653158"/>
                      <a:pt x="2822289" y="1648062"/>
                      <a:pt x="2821850" y="1642176"/>
                    </a:cubicBezTo>
                    <a:cubicBezTo>
                      <a:pt x="2821586" y="1638223"/>
                      <a:pt x="2821235" y="1633742"/>
                      <a:pt x="2822026" y="1629262"/>
                    </a:cubicBezTo>
                    <a:cubicBezTo>
                      <a:pt x="2818336" y="1622497"/>
                      <a:pt x="2820093" y="1615996"/>
                      <a:pt x="2821411" y="1611076"/>
                    </a:cubicBezTo>
                    <a:cubicBezTo>
                      <a:pt x="2822026" y="1608879"/>
                      <a:pt x="2822553" y="1606859"/>
                      <a:pt x="2822553" y="1605190"/>
                    </a:cubicBezTo>
                    <a:cubicBezTo>
                      <a:pt x="2822641" y="1602115"/>
                      <a:pt x="2823344" y="1599391"/>
                      <a:pt x="2823958" y="1596931"/>
                    </a:cubicBezTo>
                    <a:cubicBezTo>
                      <a:pt x="2824134" y="1596229"/>
                      <a:pt x="2824310" y="1595526"/>
                      <a:pt x="2824486" y="1594823"/>
                    </a:cubicBezTo>
                    <a:lnTo>
                      <a:pt x="2819302" y="1595438"/>
                    </a:lnTo>
                    <a:cubicBezTo>
                      <a:pt x="2814031" y="1596053"/>
                      <a:pt x="2810956" y="1593681"/>
                      <a:pt x="2809287" y="1592451"/>
                    </a:cubicBezTo>
                    <a:lnTo>
                      <a:pt x="2803313" y="1587882"/>
                    </a:lnTo>
                    <a:lnTo>
                      <a:pt x="2816140" y="1575056"/>
                    </a:lnTo>
                    <a:lnTo>
                      <a:pt x="2825101" y="1586740"/>
                    </a:lnTo>
                    <a:cubicBezTo>
                      <a:pt x="2825364" y="1578306"/>
                      <a:pt x="2825452" y="1569521"/>
                      <a:pt x="2824925" y="1560911"/>
                    </a:cubicBezTo>
                    <a:cubicBezTo>
                      <a:pt x="2824661" y="1556431"/>
                      <a:pt x="2825364" y="1552214"/>
                      <a:pt x="2825979" y="1548260"/>
                    </a:cubicBezTo>
                    <a:cubicBezTo>
                      <a:pt x="2826858" y="1542813"/>
                      <a:pt x="2827648" y="1538157"/>
                      <a:pt x="2825803" y="1533765"/>
                    </a:cubicBezTo>
                    <a:cubicBezTo>
                      <a:pt x="2824310" y="1530250"/>
                      <a:pt x="2825540" y="1526912"/>
                      <a:pt x="2826418" y="1524716"/>
                    </a:cubicBezTo>
                    <a:cubicBezTo>
                      <a:pt x="2826594" y="1524188"/>
                      <a:pt x="2826858" y="1523486"/>
                      <a:pt x="2826945" y="1523222"/>
                    </a:cubicBezTo>
                    <a:cubicBezTo>
                      <a:pt x="2827121" y="1522256"/>
                      <a:pt x="2827297" y="1521201"/>
                      <a:pt x="2827473" y="1520235"/>
                    </a:cubicBezTo>
                    <a:cubicBezTo>
                      <a:pt x="2827648" y="1519269"/>
                      <a:pt x="2828000" y="1517687"/>
                      <a:pt x="2828000" y="1516897"/>
                    </a:cubicBezTo>
                    <a:cubicBezTo>
                      <a:pt x="2824661" y="1510659"/>
                      <a:pt x="2824925" y="1504509"/>
                      <a:pt x="2825101" y="1499502"/>
                    </a:cubicBezTo>
                    <a:cubicBezTo>
                      <a:pt x="2825188" y="1497305"/>
                      <a:pt x="2825276" y="1495285"/>
                      <a:pt x="2825101" y="1493440"/>
                    </a:cubicBezTo>
                    <a:cubicBezTo>
                      <a:pt x="2824749" y="1490365"/>
                      <a:pt x="2824486" y="1487202"/>
                      <a:pt x="2824222" y="1484039"/>
                    </a:cubicBezTo>
                    <a:cubicBezTo>
                      <a:pt x="2823695" y="1478065"/>
                      <a:pt x="2823168" y="1471915"/>
                      <a:pt x="2822289" y="1465941"/>
                    </a:cubicBezTo>
                    <a:cubicBezTo>
                      <a:pt x="2822201" y="1465414"/>
                      <a:pt x="2822026" y="1464711"/>
                      <a:pt x="2821762" y="1463921"/>
                    </a:cubicBezTo>
                    <a:cubicBezTo>
                      <a:pt x="2820884" y="1461022"/>
                      <a:pt x="2819478" y="1456102"/>
                      <a:pt x="2822992" y="1450391"/>
                    </a:cubicBezTo>
                    <a:cubicBezTo>
                      <a:pt x="2823344" y="1449688"/>
                      <a:pt x="2823344" y="1446877"/>
                      <a:pt x="2822553" y="1444505"/>
                    </a:cubicBezTo>
                    <a:cubicBezTo>
                      <a:pt x="2819214" y="1434753"/>
                      <a:pt x="2819478" y="1425265"/>
                      <a:pt x="2819741" y="1416128"/>
                    </a:cubicBezTo>
                    <a:cubicBezTo>
                      <a:pt x="2819917" y="1411648"/>
                      <a:pt x="2820005" y="1407431"/>
                      <a:pt x="2819741" y="1403214"/>
                    </a:cubicBezTo>
                    <a:cubicBezTo>
                      <a:pt x="2819302" y="1397064"/>
                      <a:pt x="2818951" y="1391002"/>
                      <a:pt x="2818512" y="1384852"/>
                    </a:cubicBezTo>
                    <a:cubicBezTo>
                      <a:pt x="2818072" y="1377912"/>
                      <a:pt x="2817633" y="1370972"/>
                      <a:pt x="2817106" y="1364119"/>
                    </a:cubicBezTo>
                    <a:cubicBezTo>
                      <a:pt x="2817106" y="1364031"/>
                      <a:pt x="2817018" y="1363943"/>
                      <a:pt x="2817018" y="1363855"/>
                    </a:cubicBezTo>
                    <a:cubicBezTo>
                      <a:pt x="2816754" y="1363153"/>
                      <a:pt x="2816315" y="1362010"/>
                      <a:pt x="2816140" y="1360693"/>
                    </a:cubicBezTo>
                    <a:cubicBezTo>
                      <a:pt x="2815700" y="1357618"/>
                      <a:pt x="2814909" y="1354543"/>
                      <a:pt x="2814031" y="1351292"/>
                    </a:cubicBezTo>
                    <a:cubicBezTo>
                      <a:pt x="2812098" y="1344088"/>
                      <a:pt x="2809990" y="1335918"/>
                      <a:pt x="2811923" y="1326869"/>
                    </a:cubicBezTo>
                    <a:cubicBezTo>
                      <a:pt x="2812977" y="1321949"/>
                      <a:pt x="2811835" y="1317556"/>
                      <a:pt x="2808408" y="1314042"/>
                    </a:cubicBezTo>
                    <a:lnTo>
                      <a:pt x="2806212" y="1311758"/>
                    </a:lnTo>
                    <a:lnTo>
                      <a:pt x="2806739" y="1308595"/>
                    </a:lnTo>
                    <a:cubicBezTo>
                      <a:pt x="2808233" y="1299019"/>
                      <a:pt x="2806651" y="1289443"/>
                      <a:pt x="2804982" y="1279340"/>
                    </a:cubicBezTo>
                    <a:cubicBezTo>
                      <a:pt x="2804631" y="1277319"/>
                      <a:pt x="2804279" y="1275211"/>
                      <a:pt x="2804016" y="1273190"/>
                    </a:cubicBezTo>
                    <a:cubicBezTo>
                      <a:pt x="2803576" y="1270379"/>
                      <a:pt x="2803576" y="1267655"/>
                      <a:pt x="2803488" y="1264932"/>
                    </a:cubicBezTo>
                    <a:cubicBezTo>
                      <a:pt x="2803401" y="1259309"/>
                      <a:pt x="2803225" y="1255707"/>
                      <a:pt x="2800853" y="1252545"/>
                    </a:cubicBezTo>
                    <a:cubicBezTo>
                      <a:pt x="2797866" y="1248591"/>
                      <a:pt x="2797339" y="1240772"/>
                      <a:pt x="2800502" y="1236467"/>
                    </a:cubicBezTo>
                    <a:cubicBezTo>
                      <a:pt x="2799974" y="1235589"/>
                      <a:pt x="2799447" y="1234622"/>
                      <a:pt x="2799096" y="1233305"/>
                    </a:cubicBezTo>
                    <a:cubicBezTo>
                      <a:pt x="2797954" y="1229527"/>
                      <a:pt x="2796899" y="1225661"/>
                      <a:pt x="2795845" y="1221971"/>
                    </a:cubicBezTo>
                    <a:cubicBezTo>
                      <a:pt x="2795757" y="1221796"/>
                      <a:pt x="2795757" y="1221532"/>
                      <a:pt x="2795670" y="1221357"/>
                    </a:cubicBezTo>
                    <a:cubicBezTo>
                      <a:pt x="2791189" y="1222587"/>
                      <a:pt x="2788026" y="1219072"/>
                      <a:pt x="2786972" y="1217930"/>
                    </a:cubicBezTo>
                    <a:cubicBezTo>
                      <a:pt x="2783809" y="1214328"/>
                      <a:pt x="2784424" y="1208003"/>
                      <a:pt x="2787060" y="1204928"/>
                    </a:cubicBezTo>
                    <a:cubicBezTo>
                      <a:pt x="2791013" y="1200272"/>
                      <a:pt x="2791541" y="1196845"/>
                      <a:pt x="2789081" y="1191398"/>
                    </a:cubicBezTo>
                    <a:cubicBezTo>
                      <a:pt x="2787323" y="1187533"/>
                      <a:pt x="2786445" y="1183667"/>
                      <a:pt x="2785566" y="1179890"/>
                    </a:cubicBezTo>
                    <a:cubicBezTo>
                      <a:pt x="2784424" y="1174706"/>
                      <a:pt x="2783370" y="1170226"/>
                      <a:pt x="2780383" y="1166712"/>
                    </a:cubicBezTo>
                    <a:cubicBezTo>
                      <a:pt x="2777572" y="1163373"/>
                      <a:pt x="2777660" y="1158980"/>
                      <a:pt x="2777747" y="1155818"/>
                    </a:cubicBezTo>
                    <a:cubicBezTo>
                      <a:pt x="2777747" y="1155203"/>
                      <a:pt x="2777747" y="1154588"/>
                      <a:pt x="2777747" y="1154061"/>
                    </a:cubicBezTo>
                    <a:cubicBezTo>
                      <a:pt x="2777660" y="1151601"/>
                      <a:pt x="2777923" y="1149229"/>
                      <a:pt x="2778187" y="1146856"/>
                    </a:cubicBezTo>
                    <a:cubicBezTo>
                      <a:pt x="2778450" y="1144045"/>
                      <a:pt x="2778889" y="1140267"/>
                      <a:pt x="2778099" y="1138950"/>
                    </a:cubicBezTo>
                    <a:cubicBezTo>
                      <a:pt x="2774321" y="1132185"/>
                      <a:pt x="2772828" y="1125069"/>
                      <a:pt x="2771422" y="1118128"/>
                    </a:cubicBezTo>
                    <a:cubicBezTo>
                      <a:pt x="2769928" y="1110836"/>
                      <a:pt x="2768435" y="1103896"/>
                      <a:pt x="2764306" y="1098361"/>
                    </a:cubicBezTo>
                    <a:cubicBezTo>
                      <a:pt x="2762988" y="1096692"/>
                      <a:pt x="2762373" y="1094759"/>
                      <a:pt x="2762197" y="1093441"/>
                    </a:cubicBezTo>
                    <a:cubicBezTo>
                      <a:pt x="2761670" y="1090894"/>
                      <a:pt x="2761055" y="1088258"/>
                      <a:pt x="2760528" y="1085710"/>
                    </a:cubicBezTo>
                    <a:cubicBezTo>
                      <a:pt x="2759035" y="1079297"/>
                      <a:pt x="2757541" y="1072708"/>
                      <a:pt x="2757102" y="1065855"/>
                    </a:cubicBezTo>
                    <a:cubicBezTo>
                      <a:pt x="2756838" y="1062166"/>
                      <a:pt x="2755081" y="1058827"/>
                      <a:pt x="2753061" y="1054961"/>
                    </a:cubicBezTo>
                    <a:cubicBezTo>
                      <a:pt x="2751040" y="1051096"/>
                      <a:pt x="2748668" y="1046791"/>
                      <a:pt x="2747701" y="1041432"/>
                    </a:cubicBezTo>
                    <a:cubicBezTo>
                      <a:pt x="2746735" y="1035985"/>
                      <a:pt x="2744099" y="1030626"/>
                      <a:pt x="2741288" y="1025003"/>
                    </a:cubicBezTo>
                    <a:cubicBezTo>
                      <a:pt x="2736895" y="1016306"/>
                      <a:pt x="2731976" y="1006466"/>
                      <a:pt x="2733030" y="994430"/>
                    </a:cubicBezTo>
                    <a:cubicBezTo>
                      <a:pt x="2732854" y="994167"/>
                      <a:pt x="2732678" y="993903"/>
                      <a:pt x="2732503" y="993727"/>
                    </a:cubicBezTo>
                    <a:cubicBezTo>
                      <a:pt x="2731800" y="992761"/>
                      <a:pt x="2731097" y="991707"/>
                      <a:pt x="2730394" y="990477"/>
                    </a:cubicBezTo>
                    <a:cubicBezTo>
                      <a:pt x="2729516" y="988720"/>
                      <a:pt x="2728725" y="986963"/>
                      <a:pt x="2727934" y="985293"/>
                    </a:cubicBezTo>
                    <a:cubicBezTo>
                      <a:pt x="2727231" y="983712"/>
                      <a:pt x="2726529" y="982131"/>
                      <a:pt x="2725738" y="980637"/>
                    </a:cubicBezTo>
                    <a:cubicBezTo>
                      <a:pt x="2722927" y="974927"/>
                      <a:pt x="2721257" y="968953"/>
                      <a:pt x="2719676" y="963154"/>
                    </a:cubicBezTo>
                    <a:cubicBezTo>
                      <a:pt x="2717655" y="955775"/>
                      <a:pt x="2715810" y="948834"/>
                      <a:pt x="2711594" y="943211"/>
                    </a:cubicBezTo>
                    <a:cubicBezTo>
                      <a:pt x="2709749" y="940752"/>
                      <a:pt x="2709749" y="937940"/>
                      <a:pt x="2709749" y="936271"/>
                    </a:cubicBezTo>
                    <a:lnTo>
                      <a:pt x="2709749" y="935744"/>
                    </a:lnTo>
                    <a:cubicBezTo>
                      <a:pt x="2709573" y="930912"/>
                      <a:pt x="2707201" y="926607"/>
                      <a:pt x="2704389" y="921687"/>
                    </a:cubicBezTo>
                    <a:cubicBezTo>
                      <a:pt x="2702808" y="918876"/>
                      <a:pt x="2701227" y="916065"/>
                      <a:pt x="2699909" y="912990"/>
                    </a:cubicBezTo>
                    <a:cubicBezTo>
                      <a:pt x="2699382" y="913165"/>
                      <a:pt x="2698855" y="913341"/>
                      <a:pt x="2698503" y="913429"/>
                    </a:cubicBezTo>
                    <a:cubicBezTo>
                      <a:pt x="2698328" y="913517"/>
                      <a:pt x="2698064" y="913517"/>
                      <a:pt x="2697888" y="913605"/>
                    </a:cubicBezTo>
                    <a:lnTo>
                      <a:pt x="2687258" y="917822"/>
                    </a:lnTo>
                    <a:lnTo>
                      <a:pt x="2689015" y="906489"/>
                    </a:lnTo>
                    <a:cubicBezTo>
                      <a:pt x="2689015" y="906313"/>
                      <a:pt x="2689015" y="906137"/>
                      <a:pt x="2689015" y="905961"/>
                    </a:cubicBezTo>
                    <a:cubicBezTo>
                      <a:pt x="2689103" y="904731"/>
                      <a:pt x="2689191" y="902623"/>
                      <a:pt x="2690421" y="900515"/>
                    </a:cubicBezTo>
                    <a:cubicBezTo>
                      <a:pt x="2692617" y="896912"/>
                      <a:pt x="2692266" y="892871"/>
                      <a:pt x="2689103" y="886634"/>
                    </a:cubicBezTo>
                    <a:cubicBezTo>
                      <a:pt x="2686555" y="881714"/>
                      <a:pt x="2683392" y="877058"/>
                      <a:pt x="2680054" y="872138"/>
                    </a:cubicBezTo>
                    <a:cubicBezTo>
                      <a:pt x="2678297" y="869590"/>
                      <a:pt x="2676540" y="867042"/>
                      <a:pt x="2674871" y="864319"/>
                    </a:cubicBezTo>
                    <a:cubicBezTo>
                      <a:pt x="2673729" y="862474"/>
                      <a:pt x="2673465" y="860629"/>
                      <a:pt x="2673289" y="859487"/>
                    </a:cubicBezTo>
                    <a:cubicBezTo>
                      <a:pt x="2673289" y="859311"/>
                      <a:pt x="2673289" y="859135"/>
                      <a:pt x="2673201" y="858960"/>
                    </a:cubicBezTo>
                    <a:cubicBezTo>
                      <a:pt x="2672674" y="857115"/>
                      <a:pt x="2672147" y="855182"/>
                      <a:pt x="2671620" y="853249"/>
                    </a:cubicBezTo>
                    <a:cubicBezTo>
                      <a:pt x="2670566" y="849032"/>
                      <a:pt x="2669511" y="845079"/>
                      <a:pt x="2667754" y="841828"/>
                    </a:cubicBezTo>
                    <a:cubicBezTo>
                      <a:pt x="2666612" y="839720"/>
                      <a:pt x="2665910" y="837523"/>
                      <a:pt x="2665294" y="835678"/>
                    </a:cubicBezTo>
                    <a:cubicBezTo>
                      <a:pt x="2663977" y="831813"/>
                      <a:pt x="2663274" y="829880"/>
                      <a:pt x="2660726" y="828299"/>
                    </a:cubicBezTo>
                    <a:cubicBezTo>
                      <a:pt x="2655543" y="825136"/>
                      <a:pt x="2653698" y="818898"/>
                      <a:pt x="2652029" y="813364"/>
                    </a:cubicBezTo>
                    <a:cubicBezTo>
                      <a:pt x="2651589" y="811782"/>
                      <a:pt x="2651150" y="810377"/>
                      <a:pt x="2650711" y="809059"/>
                    </a:cubicBezTo>
                    <a:cubicBezTo>
                      <a:pt x="2650359" y="808707"/>
                      <a:pt x="2650096" y="808268"/>
                      <a:pt x="2649744" y="807829"/>
                    </a:cubicBezTo>
                    <a:cubicBezTo>
                      <a:pt x="2648163" y="805105"/>
                      <a:pt x="2646582" y="802470"/>
                      <a:pt x="2645000" y="799746"/>
                    </a:cubicBezTo>
                    <a:cubicBezTo>
                      <a:pt x="2640608" y="792367"/>
                      <a:pt x="2636127" y="784723"/>
                      <a:pt x="2631910" y="776992"/>
                    </a:cubicBezTo>
                    <a:cubicBezTo>
                      <a:pt x="2631559" y="776377"/>
                      <a:pt x="2631295" y="775762"/>
                      <a:pt x="2631031" y="775147"/>
                    </a:cubicBezTo>
                    <a:lnTo>
                      <a:pt x="2625585" y="781736"/>
                    </a:lnTo>
                    <a:lnTo>
                      <a:pt x="2616009" y="793157"/>
                    </a:lnTo>
                    <a:lnTo>
                      <a:pt x="2614076" y="778398"/>
                    </a:lnTo>
                    <a:cubicBezTo>
                      <a:pt x="2613285" y="772424"/>
                      <a:pt x="2616360" y="768997"/>
                      <a:pt x="2617414" y="767943"/>
                    </a:cubicBezTo>
                    <a:cubicBezTo>
                      <a:pt x="2619084" y="766186"/>
                      <a:pt x="2621983" y="764605"/>
                      <a:pt x="2626639" y="767153"/>
                    </a:cubicBezTo>
                    <a:cubicBezTo>
                      <a:pt x="2626815" y="767240"/>
                      <a:pt x="2626902" y="767328"/>
                      <a:pt x="2626990" y="767328"/>
                    </a:cubicBezTo>
                    <a:lnTo>
                      <a:pt x="2628747" y="768207"/>
                    </a:lnTo>
                    <a:cubicBezTo>
                      <a:pt x="2628308" y="766801"/>
                      <a:pt x="2627869" y="765483"/>
                      <a:pt x="2627342" y="764429"/>
                    </a:cubicBezTo>
                    <a:cubicBezTo>
                      <a:pt x="2621807" y="753974"/>
                      <a:pt x="2615218" y="741587"/>
                      <a:pt x="2608102" y="729551"/>
                    </a:cubicBezTo>
                    <a:cubicBezTo>
                      <a:pt x="2605642" y="725422"/>
                      <a:pt x="2603006" y="721556"/>
                      <a:pt x="2600195" y="717427"/>
                    </a:cubicBezTo>
                    <a:cubicBezTo>
                      <a:pt x="2596242" y="711629"/>
                      <a:pt x="2592112" y="705567"/>
                      <a:pt x="2588774" y="699066"/>
                    </a:cubicBezTo>
                    <a:cubicBezTo>
                      <a:pt x="2587368" y="696342"/>
                      <a:pt x="2585260" y="693882"/>
                      <a:pt x="2582976" y="691247"/>
                    </a:cubicBezTo>
                    <a:cubicBezTo>
                      <a:pt x="2578758" y="686327"/>
                      <a:pt x="2573927" y="680792"/>
                      <a:pt x="2572345" y="672183"/>
                    </a:cubicBezTo>
                    <a:cubicBezTo>
                      <a:pt x="2571467" y="667351"/>
                      <a:pt x="2566459" y="660937"/>
                      <a:pt x="2559431" y="655490"/>
                    </a:cubicBezTo>
                    <a:cubicBezTo>
                      <a:pt x="2553281" y="650746"/>
                      <a:pt x="2549855" y="645826"/>
                      <a:pt x="2547219" y="638095"/>
                    </a:cubicBezTo>
                    <a:cubicBezTo>
                      <a:pt x="2546604" y="636338"/>
                      <a:pt x="2545901" y="634493"/>
                      <a:pt x="2545023" y="632736"/>
                    </a:cubicBezTo>
                    <a:lnTo>
                      <a:pt x="2519282" y="643103"/>
                    </a:lnTo>
                    <a:lnTo>
                      <a:pt x="2523235" y="622194"/>
                    </a:lnTo>
                    <a:lnTo>
                      <a:pt x="2527979" y="621579"/>
                    </a:lnTo>
                    <a:cubicBezTo>
                      <a:pt x="2533075" y="620964"/>
                      <a:pt x="2536413" y="622809"/>
                      <a:pt x="2538346" y="623951"/>
                    </a:cubicBezTo>
                    <a:lnTo>
                      <a:pt x="2541069" y="625532"/>
                    </a:lnTo>
                    <a:cubicBezTo>
                      <a:pt x="2539839" y="623599"/>
                      <a:pt x="2538522" y="621579"/>
                      <a:pt x="2537116" y="619646"/>
                    </a:cubicBezTo>
                    <a:cubicBezTo>
                      <a:pt x="2523850" y="601460"/>
                      <a:pt x="2511814" y="585119"/>
                      <a:pt x="2498636" y="569130"/>
                    </a:cubicBezTo>
                    <a:cubicBezTo>
                      <a:pt x="2493892" y="563332"/>
                      <a:pt x="2489411" y="557270"/>
                      <a:pt x="2485107" y="551472"/>
                    </a:cubicBezTo>
                    <a:cubicBezTo>
                      <a:pt x="2477903" y="541632"/>
                      <a:pt x="2471050" y="532232"/>
                      <a:pt x="2462704" y="524061"/>
                    </a:cubicBezTo>
                    <a:cubicBezTo>
                      <a:pt x="2461737" y="524852"/>
                      <a:pt x="2460683" y="525379"/>
                      <a:pt x="2459980" y="525730"/>
                    </a:cubicBezTo>
                    <a:cubicBezTo>
                      <a:pt x="2459717" y="525906"/>
                      <a:pt x="2459453" y="525994"/>
                      <a:pt x="2459190" y="526170"/>
                    </a:cubicBezTo>
                    <a:lnTo>
                      <a:pt x="2451898" y="530738"/>
                    </a:lnTo>
                    <a:lnTo>
                      <a:pt x="2449350" y="522568"/>
                    </a:lnTo>
                    <a:cubicBezTo>
                      <a:pt x="2449262" y="522304"/>
                      <a:pt x="2449086" y="521953"/>
                      <a:pt x="2448999" y="521601"/>
                    </a:cubicBezTo>
                    <a:cubicBezTo>
                      <a:pt x="2448296" y="519844"/>
                      <a:pt x="2446802" y="516066"/>
                      <a:pt x="2448999" y="512904"/>
                    </a:cubicBezTo>
                    <a:cubicBezTo>
                      <a:pt x="2448735" y="512289"/>
                      <a:pt x="2448472" y="511586"/>
                      <a:pt x="2448296" y="510795"/>
                    </a:cubicBezTo>
                    <a:cubicBezTo>
                      <a:pt x="2446363" y="503591"/>
                      <a:pt x="2441092" y="499199"/>
                      <a:pt x="2434942" y="494015"/>
                    </a:cubicBezTo>
                    <a:cubicBezTo>
                      <a:pt x="2431955" y="491467"/>
                      <a:pt x="2428792" y="488920"/>
                      <a:pt x="2425981" y="485845"/>
                    </a:cubicBezTo>
                    <a:cubicBezTo>
                      <a:pt x="2425454" y="485318"/>
                      <a:pt x="2424839" y="484703"/>
                      <a:pt x="2424224" y="484176"/>
                    </a:cubicBezTo>
                    <a:cubicBezTo>
                      <a:pt x="2422730" y="482858"/>
                      <a:pt x="2421061" y="481276"/>
                      <a:pt x="2419655" y="479168"/>
                    </a:cubicBezTo>
                    <a:cubicBezTo>
                      <a:pt x="2418953" y="478026"/>
                      <a:pt x="2418250" y="476972"/>
                      <a:pt x="2417547" y="475829"/>
                    </a:cubicBezTo>
                    <a:cubicBezTo>
                      <a:pt x="2411397" y="466253"/>
                      <a:pt x="2405599" y="457204"/>
                      <a:pt x="2396901" y="450088"/>
                    </a:cubicBezTo>
                    <a:cubicBezTo>
                      <a:pt x="2387237" y="442269"/>
                      <a:pt x="2378628" y="433132"/>
                      <a:pt x="2370282" y="424347"/>
                    </a:cubicBezTo>
                    <a:cubicBezTo>
                      <a:pt x="2367822" y="421711"/>
                      <a:pt x="2365362" y="419164"/>
                      <a:pt x="2362902" y="416616"/>
                    </a:cubicBezTo>
                    <a:cubicBezTo>
                      <a:pt x="2360530" y="414156"/>
                      <a:pt x="2358509" y="411520"/>
                      <a:pt x="2356576" y="408973"/>
                    </a:cubicBezTo>
                    <a:cubicBezTo>
                      <a:pt x="2353677" y="405195"/>
                      <a:pt x="2350954" y="401681"/>
                      <a:pt x="2347879" y="399660"/>
                    </a:cubicBezTo>
                    <a:cubicBezTo>
                      <a:pt x="2340763" y="395004"/>
                      <a:pt x="2336194" y="389206"/>
                      <a:pt x="2331714" y="383583"/>
                    </a:cubicBezTo>
                    <a:lnTo>
                      <a:pt x="2330923" y="382529"/>
                    </a:lnTo>
                    <a:cubicBezTo>
                      <a:pt x="2323895" y="373655"/>
                      <a:pt x="2319766" y="371459"/>
                      <a:pt x="2317921" y="370844"/>
                    </a:cubicBezTo>
                    <a:cubicBezTo>
                      <a:pt x="2316867" y="372865"/>
                      <a:pt x="2315373" y="374270"/>
                      <a:pt x="2313440" y="374973"/>
                    </a:cubicBezTo>
                    <a:cubicBezTo>
                      <a:pt x="2310278" y="376203"/>
                      <a:pt x="2307642" y="374885"/>
                      <a:pt x="2306763" y="374446"/>
                    </a:cubicBezTo>
                    <a:lnTo>
                      <a:pt x="2295079" y="368560"/>
                    </a:lnTo>
                    <a:lnTo>
                      <a:pt x="2304303" y="363904"/>
                    </a:lnTo>
                    <a:cubicBezTo>
                      <a:pt x="2302722" y="361795"/>
                      <a:pt x="2301756" y="359599"/>
                      <a:pt x="2300965" y="357842"/>
                    </a:cubicBezTo>
                    <a:cubicBezTo>
                      <a:pt x="2300262" y="356260"/>
                      <a:pt x="2299471" y="354591"/>
                      <a:pt x="2298857" y="354152"/>
                    </a:cubicBezTo>
                    <a:cubicBezTo>
                      <a:pt x="2298066" y="353976"/>
                      <a:pt x="2296836" y="353625"/>
                      <a:pt x="2295694" y="352746"/>
                    </a:cubicBezTo>
                    <a:lnTo>
                      <a:pt x="2288841" y="347475"/>
                    </a:lnTo>
                    <a:cubicBezTo>
                      <a:pt x="2280934" y="341413"/>
                      <a:pt x="2272852" y="335176"/>
                      <a:pt x="2264857" y="328850"/>
                    </a:cubicBezTo>
                    <a:cubicBezTo>
                      <a:pt x="2261782" y="326390"/>
                      <a:pt x="2258707" y="323315"/>
                      <a:pt x="2255720" y="319713"/>
                    </a:cubicBezTo>
                    <a:cubicBezTo>
                      <a:pt x="2252909" y="316287"/>
                      <a:pt x="2248692" y="314091"/>
                      <a:pt x="2244299" y="311719"/>
                    </a:cubicBezTo>
                    <a:cubicBezTo>
                      <a:pt x="2240521" y="309698"/>
                      <a:pt x="2236568" y="307589"/>
                      <a:pt x="2232966" y="304515"/>
                    </a:cubicBezTo>
                    <a:cubicBezTo>
                      <a:pt x="2229100" y="301176"/>
                      <a:pt x="2225323" y="297574"/>
                      <a:pt x="2221721" y="294236"/>
                    </a:cubicBezTo>
                    <a:cubicBezTo>
                      <a:pt x="2213990" y="286944"/>
                      <a:pt x="2206698" y="280003"/>
                      <a:pt x="2197912" y="274644"/>
                    </a:cubicBezTo>
                    <a:cubicBezTo>
                      <a:pt x="2188161" y="268758"/>
                      <a:pt x="2178760" y="262081"/>
                      <a:pt x="2169711" y="255756"/>
                    </a:cubicBezTo>
                    <a:cubicBezTo>
                      <a:pt x="2166022" y="253208"/>
                      <a:pt x="2162420" y="250572"/>
                      <a:pt x="2158730" y="248112"/>
                    </a:cubicBezTo>
                    <a:cubicBezTo>
                      <a:pt x="2150911" y="242753"/>
                      <a:pt x="2140544" y="235549"/>
                      <a:pt x="2130177" y="228257"/>
                    </a:cubicBezTo>
                    <a:cubicBezTo>
                      <a:pt x="2127454" y="226325"/>
                      <a:pt x="2124818" y="224392"/>
                      <a:pt x="2122182" y="222459"/>
                    </a:cubicBezTo>
                    <a:cubicBezTo>
                      <a:pt x="2119459" y="220438"/>
                      <a:pt x="2116560" y="218418"/>
                      <a:pt x="2113749" y="216397"/>
                    </a:cubicBezTo>
                    <a:cubicBezTo>
                      <a:pt x="2113485" y="217100"/>
                      <a:pt x="2113221" y="217627"/>
                      <a:pt x="2113046" y="218066"/>
                    </a:cubicBezTo>
                    <a:cubicBezTo>
                      <a:pt x="2112958" y="218242"/>
                      <a:pt x="2112870" y="218506"/>
                      <a:pt x="2112782" y="218681"/>
                    </a:cubicBezTo>
                    <a:lnTo>
                      <a:pt x="2109444" y="227994"/>
                    </a:lnTo>
                    <a:lnTo>
                      <a:pt x="2102240" y="221317"/>
                    </a:lnTo>
                    <a:cubicBezTo>
                      <a:pt x="2102152" y="221229"/>
                      <a:pt x="2102064" y="221141"/>
                      <a:pt x="2101976" y="221053"/>
                    </a:cubicBezTo>
                    <a:cubicBezTo>
                      <a:pt x="2101273" y="220526"/>
                      <a:pt x="2100131" y="219560"/>
                      <a:pt x="2099253" y="218154"/>
                    </a:cubicBezTo>
                    <a:cubicBezTo>
                      <a:pt x="2099077" y="217891"/>
                      <a:pt x="2098989" y="217715"/>
                      <a:pt x="2098814" y="217451"/>
                    </a:cubicBezTo>
                    <a:cubicBezTo>
                      <a:pt x="2097847" y="215870"/>
                      <a:pt x="2096441" y="213762"/>
                      <a:pt x="2096178" y="210950"/>
                    </a:cubicBezTo>
                    <a:cubicBezTo>
                      <a:pt x="2095826" y="206382"/>
                      <a:pt x="2093718" y="204449"/>
                      <a:pt x="2086162" y="201550"/>
                    </a:cubicBezTo>
                    <a:cubicBezTo>
                      <a:pt x="2084933" y="201111"/>
                      <a:pt x="2083702" y="200584"/>
                      <a:pt x="2082385" y="200144"/>
                    </a:cubicBezTo>
                    <a:cubicBezTo>
                      <a:pt x="2073863" y="196894"/>
                      <a:pt x="2064990" y="193643"/>
                      <a:pt x="2058137" y="187405"/>
                    </a:cubicBezTo>
                    <a:cubicBezTo>
                      <a:pt x="2046804" y="177127"/>
                      <a:pt x="2033450" y="170362"/>
                      <a:pt x="2019306" y="163334"/>
                    </a:cubicBezTo>
                    <a:cubicBezTo>
                      <a:pt x="2014474" y="160874"/>
                      <a:pt x="2009466" y="158326"/>
                      <a:pt x="2004546" y="155690"/>
                    </a:cubicBezTo>
                    <a:cubicBezTo>
                      <a:pt x="1996639" y="151385"/>
                      <a:pt x="1988293" y="148135"/>
                      <a:pt x="1979508" y="144709"/>
                    </a:cubicBezTo>
                    <a:cubicBezTo>
                      <a:pt x="1968966" y="140579"/>
                      <a:pt x="1958072" y="136362"/>
                      <a:pt x="1947968" y="130213"/>
                    </a:cubicBezTo>
                    <a:cubicBezTo>
                      <a:pt x="1947441" y="129861"/>
                      <a:pt x="1946387" y="129246"/>
                      <a:pt x="1945860" y="129071"/>
                    </a:cubicBezTo>
                    <a:cubicBezTo>
                      <a:pt x="1939974" y="129422"/>
                      <a:pt x="1935757" y="126874"/>
                      <a:pt x="1932331" y="124854"/>
                    </a:cubicBezTo>
                    <a:cubicBezTo>
                      <a:pt x="1931891" y="124590"/>
                      <a:pt x="1931452" y="124326"/>
                      <a:pt x="1931013" y="124063"/>
                    </a:cubicBezTo>
                    <a:cubicBezTo>
                      <a:pt x="1922842" y="119407"/>
                      <a:pt x="1914408" y="115717"/>
                      <a:pt x="1905799" y="113169"/>
                    </a:cubicBezTo>
                    <a:cubicBezTo>
                      <a:pt x="1904744" y="112905"/>
                      <a:pt x="1903690" y="112642"/>
                      <a:pt x="1902548" y="112378"/>
                    </a:cubicBezTo>
                    <a:cubicBezTo>
                      <a:pt x="1898683" y="111588"/>
                      <a:pt x="1893938" y="110621"/>
                      <a:pt x="1889370" y="106316"/>
                    </a:cubicBezTo>
                    <a:cubicBezTo>
                      <a:pt x="1887789" y="104823"/>
                      <a:pt x="1885153" y="103593"/>
                      <a:pt x="1882342" y="102363"/>
                    </a:cubicBezTo>
                    <a:cubicBezTo>
                      <a:pt x="1880145" y="101397"/>
                      <a:pt x="1877861" y="100342"/>
                      <a:pt x="1875665" y="98937"/>
                    </a:cubicBezTo>
                    <a:cubicBezTo>
                      <a:pt x="1871009" y="96038"/>
                      <a:pt x="1865562" y="94720"/>
                      <a:pt x="1859763" y="93314"/>
                    </a:cubicBezTo>
                    <a:cubicBezTo>
                      <a:pt x="1854228" y="91996"/>
                      <a:pt x="1848430" y="90591"/>
                      <a:pt x="1842895" y="87691"/>
                    </a:cubicBezTo>
                    <a:cubicBezTo>
                      <a:pt x="1835428" y="83914"/>
                      <a:pt x="1827521" y="81454"/>
                      <a:pt x="1818999" y="78818"/>
                    </a:cubicBezTo>
                    <a:cubicBezTo>
                      <a:pt x="1809950" y="76007"/>
                      <a:pt x="1800550" y="73196"/>
                      <a:pt x="1791677" y="68451"/>
                    </a:cubicBezTo>
                    <a:cubicBezTo>
                      <a:pt x="1788514" y="66782"/>
                      <a:pt x="1785263" y="65552"/>
                      <a:pt x="1782364" y="64762"/>
                    </a:cubicBezTo>
                    <a:lnTo>
                      <a:pt x="1786405" y="67485"/>
                    </a:lnTo>
                    <a:lnTo>
                      <a:pt x="1774369" y="71966"/>
                    </a:lnTo>
                    <a:cubicBezTo>
                      <a:pt x="1771031" y="73196"/>
                      <a:pt x="1768659" y="72229"/>
                      <a:pt x="1767517" y="71526"/>
                    </a:cubicBezTo>
                    <a:cubicBezTo>
                      <a:pt x="1765496" y="70296"/>
                      <a:pt x="1764354" y="68276"/>
                      <a:pt x="1764003" y="65552"/>
                    </a:cubicBezTo>
                    <a:lnTo>
                      <a:pt x="1763915" y="64586"/>
                    </a:lnTo>
                    <a:cubicBezTo>
                      <a:pt x="1760664" y="63620"/>
                      <a:pt x="1758029" y="61775"/>
                      <a:pt x="1755920" y="60457"/>
                    </a:cubicBezTo>
                    <a:cubicBezTo>
                      <a:pt x="1753636" y="58875"/>
                      <a:pt x="1752142" y="57909"/>
                      <a:pt x="1750913" y="58085"/>
                    </a:cubicBezTo>
                    <a:cubicBezTo>
                      <a:pt x="1748980" y="58260"/>
                      <a:pt x="1746520" y="58436"/>
                      <a:pt x="1743972" y="57997"/>
                    </a:cubicBezTo>
                    <a:cubicBezTo>
                      <a:pt x="1741424" y="57558"/>
                      <a:pt x="1738701" y="57206"/>
                      <a:pt x="1735889" y="56943"/>
                    </a:cubicBezTo>
                    <a:cubicBezTo>
                      <a:pt x="1728598" y="56064"/>
                      <a:pt x="1721130" y="55186"/>
                      <a:pt x="1714365" y="51759"/>
                    </a:cubicBezTo>
                    <a:cubicBezTo>
                      <a:pt x="1704965" y="46927"/>
                      <a:pt x="1695125" y="44819"/>
                      <a:pt x="1682474" y="44994"/>
                    </a:cubicBezTo>
                    <a:cubicBezTo>
                      <a:pt x="1679751" y="44994"/>
                      <a:pt x="1677379" y="44204"/>
                      <a:pt x="1675534" y="43589"/>
                    </a:cubicBezTo>
                    <a:cubicBezTo>
                      <a:pt x="1674655" y="43237"/>
                      <a:pt x="1673777" y="42974"/>
                      <a:pt x="1673162" y="42886"/>
                    </a:cubicBezTo>
                    <a:cubicBezTo>
                      <a:pt x="1667539" y="42007"/>
                      <a:pt x="1662444" y="40163"/>
                      <a:pt x="1657524" y="38318"/>
                    </a:cubicBezTo>
                    <a:cubicBezTo>
                      <a:pt x="1650759" y="35858"/>
                      <a:pt x="1644434" y="33486"/>
                      <a:pt x="1637493" y="34101"/>
                    </a:cubicBezTo>
                    <a:cubicBezTo>
                      <a:pt x="1630201" y="34716"/>
                      <a:pt x="1623085" y="32959"/>
                      <a:pt x="1616233" y="31201"/>
                    </a:cubicBezTo>
                    <a:cubicBezTo>
                      <a:pt x="1613333" y="30499"/>
                      <a:pt x="1610522" y="29796"/>
                      <a:pt x="1607799" y="29269"/>
                    </a:cubicBezTo>
                    <a:cubicBezTo>
                      <a:pt x="1604724" y="28742"/>
                      <a:pt x="1601649" y="27951"/>
                      <a:pt x="1598662" y="27248"/>
                    </a:cubicBezTo>
                    <a:cubicBezTo>
                      <a:pt x="1592073" y="25667"/>
                      <a:pt x="1585923" y="24261"/>
                      <a:pt x="1580037" y="24525"/>
                    </a:cubicBezTo>
                    <a:cubicBezTo>
                      <a:pt x="1573009" y="24876"/>
                      <a:pt x="1566156" y="24525"/>
                      <a:pt x="1559391" y="24173"/>
                    </a:cubicBezTo>
                    <a:cubicBezTo>
                      <a:pt x="1552363" y="23822"/>
                      <a:pt x="1545686" y="23470"/>
                      <a:pt x="1539009" y="23910"/>
                    </a:cubicBezTo>
                    <a:cubicBezTo>
                      <a:pt x="1534441" y="24173"/>
                      <a:pt x="1530136" y="23295"/>
                      <a:pt x="1526007" y="22504"/>
                    </a:cubicBezTo>
                    <a:cubicBezTo>
                      <a:pt x="1524074" y="22153"/>
                      <a:pt x="1522229" y="21713"/>
                      <a:pt x="1520472" y="21538"/>
                    </a:cubicBezTo>
                    <a:cubicBezTo>
                      <a:pt x="1518891" y="21362"/>
                      <a:pt x="1517485" y="20923"/>
                      <a:pt x="1516343" y="20571"/>
                    </a:cubicBezTo>
                    <a:cubicBezTo>
                      <a:pt x="1514322" y="19956"/>
                      <a:pt x="1513971" y="19868"/>
                      <a:pt x="1512741" y="20395"/>
                    </a:cubicBezTo>
                    <a:cubicBezTo>
                      <a:pt x="1507118" y="22855"/>
                      <a:pt x="1500881" y="21713"/>
                      <a:pt x="1495434" y="20747"/>
                    </a:cubicBezTo>
                    <a:cubicBezTo>
                      <a:pt x="1493764" y="20483"/>
                      <a:pt x="1492095" y="20132"/>
                      <a:pt x="1490602" y="19956"/>
                    </a:cubicBezTo>
                    <a:cubicBezTo>
                      <a:pt x="1487088" y="19605"/>
                      <a:pt x="1483661" y="18902"/>
                      <a:pt x="1480323" y="18199"/>
                    </a:cubicBezTo>
                    <a:cubicBezTo>
                      <a:pt x="1473997" y="16881"/>
                      <a:pt x="1467935" y="15651"/>
                      <a:pt x="1463455" y="16969"/>
                    </a:cubicBezTo>
                    <a:cubicBezTo>
                      <a:pt x="1459062" y="18199"/>
                      <a:pt x="1454933" y="17672"/>
                      <a:pt x="1451682" y="17233"/>
                    </a:cubicBezTo>
                    <a:cubicBezTo>
                      <a:pt x="1447905" y="16706"/>
                      <a:pt x="1446323" y="16618"/>
                      <a:pt x="1445006" y="17672"/>
                    </a:cubicBezTo>
                    <a:lnTo>
                      <a:pt x="1441579" y="20220"/>
                    </a:lnTo>
                    <a:lnTo>
                      <a:pt x="1437889" y="18199"/>
                    </a:lnTo>
                    <a:cubicBezTo>
                      <a:pt x="1432003" y="14949"/>
                      <a:pt x="1424975" y="14949"/>
                      <a:pt x="1417595" y="15036"/>
                    </a:cubicBezTo>
                    <a:cubicBezTo>
                      <a:pt x="1413730" y="15036"/>
                      <a:pt x="1409688" y="15036"/>
                      <a:pt x="1405647" y="14597"/>
                    </a:cubicBezTo>
                    <a:cubicBezTo>
                      <a:pt x="1387637" y="12576"/>
                      <a:pt x="1371384" y="11259"/>
                      <a:pt x="1355658" y="16003"/>
                    </a:cubicBezTo>
                    <a:cubicBezTo>
                      <a:pt x="1349333" y="17936"/>
                      <a:pt x="1342656" y="18551"/>
                      <a:pt x="1336945" y="18902"/>
                    </a:cubicBezTo>
                    <a:cubicBezTo>
                      <a:pt x="1333344" y="19165"/>
                      <a:pt x="1330093" y="18638"/>
                      <a:pt x="1326842" y="18199"/>
                    </a:cubicBezTo>
                    <a:cubicBezTo>
                      <a:pt x="1320605" y="17321"/>
                      <a:pt x="1317178" y="16969"/>
                      <a:pt x="1313840" y="19868"/>
                    </a:cubicBezTo>
                    <a:cubicBezTo>
                      <a:pt x="1310589" y="22767"/>
                      <a:pt x="1306197" y="21977"/>
                      <a:pt x="1303561" y="21538"/>
                    </a:cubicBezTo>
                    <a:lnTo>
                      <a:pt x="1303297" y="21450"/>
                    </a:lnTo>
                    <a:cubicBezTo>
                      <a:pt x="1299695" y="20835"/>
                      <a:pt x="1295830" y="21098"/>
                      <a:pt x="1291701" y="21274"/>
                    </a:cubicBezTo>
                    <a:cubicBezTo>
                      <a:pt x="1289329" y="21450"/>
                      <a:pt x="1286781" y="21538"/>
                      <a:pt x="1284233" y="21538"/>
                    </a:cubicBezTo>
                    <a:cubicBezTo>
                      <a:pt x="1282037" y="21538"/>
                      <a:pt x="1279928" y="21450"/>
                      <a:pt x="1277732" y="21450"/>
                    </a:cubicBezTo>
                    <a:cubicBezTo>
                      <a:pt x="1272022" y="21362"/>
                      <a:pt x="1266575" y="21186"/>
                      <a:pt x="1261215" y="21625"/>
                    </a:cubicBezTo>
                    <a:cubicBezTo>
                      <a:pt x="1259722" y="21713"/>
                      <a:pt x="1258141" y="21801"/>
                      <a:pt x="1256559" y="21977"/>
                    </a:cubicBezTo>
                    <a:cubicBezTo>
                      <a:pt x="1249531" y="22416"/>
                      <a:pt x="1242766" y="22855"/>
                      <a:pt x="1237319" y="25140"/>
                    </a:cubicBezTo>
                    <a:cubicBezTo>
                      <a:pt x="1228095" y="28917"/>
                      <a:pt x="1218958" y="29708"/>
                      <a:pt x="1210085" y="30323"/>
                    </a:cubicBezTo>
                    <a:cubicBezTo>
                      <a:pt x="1206219" y="30586"/>
                      <a:pt x="1202617" y="30938"/>
                      <a:pt x="1199015" y="31465"/>
                    </a:cubicBezTo>
                    <a:cubicBezTo>
                      <a:pt x="1186628" y="33310"/>
                      <a:pt x="1177930" y="35594"/>
                      <a:pt x="1170023" y="39196"/>
                    </a:cubicBezTo>
                    <a:cubicBezTo>
                      <a:pt x="1166509" y="40778"/>
                      <a:pt x="1161238" y="42886"/>
                      <a:pt x="1155879" y="42271"/>
                    </a:cubicBezTo>
                    <a:cubicBezTo>
                      <a:pt x="1145600" y="41129"/>
                      <a:pt x="1135497" y="43237"/>
                      <a:pt x="1123900" y="48860"/>
                    </a:cubicBezTo>
                    <a:cubicBezTo>
                      <a:pt x="1120913" y="50354"/>
                      <a:pt x="1117838" y="50969"/>
                      <a:pt x="1115027" y="51496"/>
                    </a:cubicBezTo>
                    <a:cubicBezTo>
                      <a:pt x="1113270" y="51847"/>
                      <a:pt x="1111601" y="52199"/>
                      <a:pt x="1110283" y="52638"/>
                    </a:cubicBezTo>
                    <a:cubicBezTo>
                      <a:pt x="1105275" y="54395"/>
                      <a:pt x="1100355" y="54746"/>
                      <a:pt x="1095523" y="55010"/>
                    </a:cubicBezTo>
                    <a:cubicBezTo>
                      <a:pt x="1087704" y="55449"/>
                      <a:pt x="1082784" y="55976"/>
                      <a:pt x="1078831" y="60369"/>
                    </a:cubicBezTo>
                    <a:cubicBezTo>
                      <a:pt x="1076459" y="63005"/>
                      <a:pt x="1072506" y="63620"/>
                      <a:pt x="1070749" y="63532"/>
                    </a:cubicBezTo>
                    <a:cubicBezTo>
                      <a:pt x="1067849" y="63444"/>
                      <a:pt x="1066180" y="61862"/>
                      <a:pt x="1065389" y="60896"/>
                    </a:cubicBezTo>
                    <a:cubicBezTo>
                      <a:pt x="1064950" y="61160"/>
                      <a:pt x="1064335" y="61511"/>
                      <a:pt x="1063896" y="61775"/>
                    </a:cubicBezTo>
                    <a:cubicBezTo>
                      <a:pt x="1062402" y="62653"/>
                      <a:pt x="1060645" y="63707"/>
                      <a:pt x="1058537" y="64234"/>
                    </a:cubicBezTo>
                    <a:cubicBezTo>
                      <a:pt x="1052914" y="65552"/>
                      <a:pt x="1047028" y="67573"/>
                      <a:pt x="1041405" y="69418"/>
                    </a:cubicBezTo>
                    <a:lnTo>
                      <a:pt x="1038330" y="70472"/>
                    </a:lnTo>
                    <a:cubicBezTo>
                      <a:pt x="1034992" y="71614"/>
                      <a:pt x="1031566" y="72581"/>
                      <a:pt x="1028315" y="73635"/>
                    </a:cubicBezTo>
                    <a:cubicBezTo>
                      <a:pt x="1020760" y="75919"/>
                      <a:pt x="1013644" y="78115"/>
                      <a:pt x="1006791" y="81190"/>
                    </a:cubicBezTo>
                    <a:cubicBezTo>
                      <a:pt x="1003365" y="82772"/>
                      <a:pt x="999938" y="83650"/>
                      <a:pt x="996600" y="84529"/>
                    </a:cubicBezTo>
                    <a:cubicBezTo>
                      <a:pt x="993964" y="85232"/>
                      <a:pt x="991417" y="85847"/>
                      <a:pt x="989220" y="86813"/>
                    </a:cubicBezTo>
                    <a:cubicBezTo>
                      <a:pt x="985091" y="88482"/>
                      <a:pt x="980786" y="89888"/>
                      <a:pt x="976745" y="91206"/>
                    </a:cubicBezTo>
                    <a:cubicBezTo>
                      <a:pt x="968047" y="94017"/>
                      <a:pt x="959789" y="96740"/>
                      <a:pt x="953024" y="102187"/>
                    </a:cubicBezTo>
                    <a:cubicBezTo>
                      <a:pt x="945908" y="107898"/>
                      <a:pt x="940110" y="110533"/>
                      <a:pt x="934663" y="110358"/>
                    </a:cubicBezTo>
                    <a:cubicBezTo>
                      <a:pt x="927810" y="110182"/>
                      <a:pt x="922012" y="113608"/>
                      <a:pt x="915423" y="117562"/>
                    </a:cubicBezTo>
                    <a:cubicBezTo>
                      <a:pt x="909010" y="121427"/>
                      <a:pt x="901718" y="125644"/>
                      <a:pt x="892932" y="126347"/>
                    </a:cubicBezTo>
                    <a:cubicBezTo>
                      <a:pt x="886168" y="133551"/>
                      <a:pt x="877558" y="136011"/>
                      <a:pt x="869827" y="138207"/>
                    </a:cubicBezTo>
                    <a:cubicBezTo>
                      <a:pt x="866225" y="139262"/>
                      <a:pt x="862799" y="140228"/>
                      <a:pt x="859724" y="141634"/>
                    </a:cubicBezTo>
                    <a:lnTo>
                      <a:pt x="857088" y="142864"/>
                    </a:lnTo>
                    <a:cubicBezTo>
                      <a:pt x="846809" y="147520"/>
                      <a:pt x="836091" y="152264"/>
                      <a:pt x="825900" y="157359"/>
                    </a:cubicBezTo>
                    <a:cubicBezTo>
                      <a:pt x="822386" y="159117"/>
                      <a:pt x="819047" y="161049"/>
                      <a:pt x="815445" y="163158"/>
                    </a:cubicBezTo>
                    <a:cubicBezTo>
                      <a:pt x="811228" y="165618"/>
                      <a:pt x="806836" y="168166"/>
                      <a:pt x="802267" y="170362"/>
                    </a:cubicBezTo>
                    <a:cubicBezTo>
                      <a:pt x="794273" y="174052"/>
                      <a:pt x="787859" y="177742"/>
                      <a:pt x="782940" y="183364"/>
                    </a:cubicBezTo>
                    <a:cubicBezTo>
                      <a:pt x="780567" y="186088"/>
                      <a:pt x="777317" y="188372"/>
                      <a:pt x="772748" y="190568"/>
                    </a:cubicBezTo>
                    <a:cubicBezTo>
                      <a:pt x="769674" y="191974"/>
                      <a:pt x="766599" y="193292"/>
                      <a:pt x="763524" y="194522"/>
                    </a:cubicBezTo>
                    <a:cubicBezTo>
                      <a:pt x="758692" y="196454"/>
                      <a:pt x="754211" y="198299"/>
                      <a:pt x="750082" y="200759"/>
                    </a:cubicBezTo>
                    <a:cubicBezTo>
                      <a:pt x="748237" y="201813"/>
                      <a:pt x="746480" y="203043"/>
                      <a:pt x="744635" y="204361"/>
                    </a:cubicBezTo>
                    <a:cubicBezTo>
                      <a:pt x="739891" y="207700"/>
                      <a:pt x="734532" y="211390"/>
                      <a:pt x="727592" y="212883"/>
                    </a:cubicBezTo>
                    <a:cubicBezTo>
                      <a:pt x="727592" y="212883"/>
                      <a:pt x="727504" y="212883"/>
                      <a:pt x="727504" y="212971"/>
                    </a:cubicBezTo>
                    <a:cubicBezTo>
                      <a:pt x="727065" y="213322"/>
                      <a:pt x="726713" y="213674"/>
                      <a:pt x="726274" y="213937"/>
                    </a:cubicBezTo>
                    <a:cubicBezTo>
                      <a:pt x="724078" y="215607"/>
                      <a:pt x="721881" y="217276"/>
                      <a:pt x="719685" y="218945"/>
                    </a:cubicBezTo>
                    <a:cubicBezTo>
                      <a:pt x="714941" y="222635"/>
                      <a:pt x="710021" y="226413"/>
                      <a:pt x="704838" y="229839"/>
                    </a:cubicBezTo>
                    <a:cubicBezTo>
                      <a:pt x="698863" y="233792"/>
                      <a:pt x="692626" y="237658"/>
                      <a:pt x="686652" y="241348"/>
                    </a:cubicBezTo>
                    <a:cubicBezTo>
                      <a:pt x="676285" y="247761"/>
                      <a:pt x="665479" y="254438"/>
                      <a:pt x="655815" y="261818"/>
                    </a:cubicBezTo>
                    <a:cubicBezTo>
                      <a:pt x="651071" y="265420"/>
                      <a:pt x="646151" y="268758"/>
                      <a:pt x="641319" y="272009"/>
                    </a:cubicBezTo>
                    <a:cubicBezTo>
                      <a:pt x="630074" y="279564"/>
                      <a:pt x="619532" y="286768"/>
                      <a:pt x="611537" y="296959"/>
                    </a:cubicBezTo>
                    <a:cubicBezTo>
                      <a:pt x="609340" y="299858"/>
                      <a:pt x="606002" y="302406"/>
                      <a:pt x="602136" y="304163"/>
                    </a:cubicBezTo>
                    <a:cubicBezTo>
                      <a:pt x="592297" y="308732"/>
                      <a:pt x="583336" y="315848"/>
                      <a:pt x="574902" y="325775"/>
                    </a:cubicBezTo>
                    <a:lnTo>
                      <a:pt x="574375" y="326390"/>
                    </a:lnTo>
                    <a:cubicBezTo>
                      <a:pt x="570948" y="330431"/>
                      <a:pt x="566995" y="335088"/>
                      <a:pt x="561724" y="337899"/>
                    </a:cubicBezTo>
                    <a:cubicBezTo>
                      <a:pt x="552411" y="342907"/>
                      <a:pt x="542044" y="349408"/>
                      <a:pt x="535104" y="360126"/>
                    </a:cubicBezTo>
                    <a:cubicBezTo>
                      <a:pt x="532820" y="363640"/>
                      <a:pt x="529218" y="368209"/>
                      <a:pt x="524034" y="367418"/>
                    </a:cubicBezTo>
                    <a:cubicBezTo>
                      <a:pt x="522804" y="367242"/>
                      <a:pt x="522365" y="367330"/>
                      <a:pt x="519730" y="370405"/>
                    </a:cubicBezTo>
                    <a:cubicBezTo>
                      <a:pt x="518939" y="371371"/>
                      <a:pt x="518060" y="372426"/>
                      <a:pt x="517006" y="373392"/>
                    </a:cubicBezTo>
                    <a:cubicBezTo>
                      <a:pt x="511120" y="379102"/>
                      <a:pt x="505146" y="384989"/>
                      <a:pt x="499435" y="390787"/>
                    </a:cubicBezTo>
                    <a:cubicBezTo>
                      <a:pt x="497063" y="393159"/>
                      <a:pt x="494691" y="395531"/>
                      <a:pt x="492319" y="397903"/>
                    </a:cubicBezTo>
                    <a:cubicBezTo>
                      <a:pt x="487839" y="402384"/>
                      <a:pt x="483270" y="407040"/>
                      <a:pt x="478878" y="411520"/>
                    </a:cubicBezTo>
                    <a:cubicBezTo>
                      <a:pt x="468247" y="422414"/>
                      <a:pt x="457266" y="433747"/>
                      <a:pt x="445581" y="444026"/>
                    </a:cubicBezTo>
                    <a:cubicBezTo>
                      <a:pt x="437235" y="451318"/>
                      <a:pt x="429416" y="458698"/>
                      <a:pt x="424496" y="468186"/>
                    </a:cubicBezTo>
                    <a:cubicBezTo>
                      <a:pt x="420631" y="475566"/>
                      <a:pt x="415184" y="481803"/>
                      <a:pt x="407716" y="487514"/>
                    </a:cubicBezTo>
                    <a:cubicBezTo>
                      <a:pt x="401391" y="492346"/>
                      <a:pt x="396471" y="498584"/>
                      <a:pt x="391375" y="505260"/>
                    </a:cubicBezTo>
                    <a:cubicBezTo>
                      <a:pt x="386807" y="511147"/>
                      <a:pt x="382151" y="517209"/>
                      <a:pt x="376264" y="522480"/>
                    </a:cubicBezTo>
                    <a:cubicBezTo>
                      <a:pt x="368270" y="529684"/>
                      <a:pt x="361505" y="538293"/>
                      <a:pt x="354389" y="547430"/>
                    </a:cubicBezTo>
                    <a:cubicBezTo>
                      <a:pt x="352280" y="550154"/>
                      <a:pt x="350260" y="552789"/>
                      <a:pt x="348151" y="555425"/>
                    </a:cubicBezTo>
                    <a:cubicBezTo>
                      <a:pt x="343583" y="561135"/>
                      <a:pt x="339190" y="567285"/>
                      <a:pt x="334885" y="573259"/>
                    </a:cubicBezTo>
                    <a:cubicBezTo>
                      <a:pt x="333216" y="575631"/>
                      <a:pt x="331547" y="577915"/>
                      <a:pt x="329878" y="580288"/>
                    </a:cubicBezTo>
                    <a:cubicBezTo>
                      <a:pt x="327593" y="583450"/>
                      <a:pt x="325309" y="586789"/>
                      <a:pt x="323025" y="590039"/>
                    </a:cubicBezTo>
                    <a:cubicBezTo>
                      <a:pt x="318017" y="597419"/>
                      <a:pt x="312746" y="604974"/>
                      <a:pt x="306684" y="611915"/>
                    </a:cubicBezTo>
                    <a:cubicBezTo>
                      <a:pt x="299480" y="619997"/>
                      <a:pt x="294560" y="628344"/>
                      <a:pt x="291134" y="638271"/>
                    </a:cubicBezTo>
                    <a:cubicBezTo>
                      <a:pt x="289728" y="642400"/>
                      <a:pt x="286917" y="646441"/>
                      <a:pt x="282876" y="650131"/>
                    </a:cubicBezTo>
                    <a:cubicBezTo>
                      <a:pt x="277780" y="654700"/>
                      <a:pt x="273651" y="660586"/>
                      <a:pt x="269259" y="666736"/>
                    </a:cubicBezTo>
                    <a:cubicBezTo>
                      <a:pt x="268029" y="668405"/>
                      <a:pt x="266799" y="670162"/>
                      <a:pt x="265569" y="671831"/>
                    </a:cubicBezTo>
                    <a:cubicBezTo>
                      <a:pt x="266799" y="678684"/>
                      <a:pt x="262582" y="682725"/>
                      <a:pt x="260210" y="685009"/>
                    </a:cubicBezTo>
                    <a:cubicBezTo>
                      <a:pt x="259682" y="685536"/>
                      <a:pt x="259243" y="685976"/>
                      <a:pt x="258892" y="686327"/>
                    </a:cubicBezTo>
                    <a:cubicBezTo>
                      <a:pt x="258277" y="687030"/>
                      <a:pt x="257574" y="687821"/>
                      <a:pt x="256871" y="688523"/>
                    </a:cubicBezTo>
                    <a:cubicBezTo>
                      <a:pt x="254851" y="690808"/>
                      <a:pt x="252830" y="693004"/>
                      <a:pt x="251512" y="695200"/>
                    </a:cubicBezTo>
                    <a:lnTo>
                      <a:pt x="249228" y="698802"/>
                    </a:lnTo>
                    <a:cubicBezTo>
                      <a:pt x="242463" y="709696"/>
                      <a:pt x="235523" y="721029"/>
                      <a:pt x="229461" y="732626"/>
                    </a:cubicBezTo>
                    <a:cubicBezTo>
                      <a:pt x="227001" y="737370"/>
                      <a:pt x="224190" y="742026"/>
                      <a:pt x="221554" y="746419"/>
                    </a:cubicBezTo>
                    <a:cubicBezTo>
                      <a:pt x="217688" y="752744"/>
                      <a:pt x="213999" y="758894"/>
                      <a:pt x="211275" y="765308"/>
                    </a:cubicBezTo>
                    <a:lnTo>
                      <a:pt x="212769" y="764868"/>
                    </a:lnTo>
                    <a:cubicBezTo>
                      <a:pt x="213120" y="764781"/>
                      <a:pt x="213471" y="764693"/>
                      <a:pt x="213823" y="764517"/>
                    </a:cubicBezTo>
                    <a:cubicBezTo>
                      <a:pt x="215141" y="764078"/>
                      <a:pt x="216810" y="763551"/>
                      <a:pt x="218830" y="763463"/>
                    </a:cubicBezTo>
                    <a:cubicBezTo>
                      <a:pt x="221290" y="763375"/>
                      <a:pt x="223135" y="764341"/>
                      <a:pt x="224277" y="764956"/>
                    </a:cubicBezTo>
                    <a:cubicBezTo>
                      <a:pt x="224453" y="765044"/>
                      <a:pt x="224629" y="765132"/>
                      <a:pt x="224805" y="765220"/>
                    </a:cubicBezTo>
                    <a:lnTo>
                      <a:pt x="231306" y="767943"/>
                    </a:lnTo>
                    <a:lnTo>
                      <a:pt x="228143" y="774269"/>
                    </a:lnTo>
                    <a:cubicBezTo>
                      <a:pt x="225683" y="778925"/>
                      <a:pt x="221378" y="780770"/>
                      <a:pt x="216546" y="779101"/>
                    </a:cubicBezTo>
                    <a:cubicBezTo>
                      <a:pt x="215316" y="778661"/>
                      <a:pt x="214262" y="778222"/>
                      <a:pt x="213208" y="777783"/>
                    </a:cubicBezTo>
                    <a:cubicBezTo>
                      <a:pt x="212769" y="777607"/>
                      <a:pt x="212417" y="777431"/>
                      <a:pt x="211978" y="777256"/>
                    </a:cubicBezTo>
                    <a:lnTo>
                      <a:pt x="207849" y="775586"/>
                    </a:lnTo>
                    <a:cubicBezTo>
                      <a:pt x="207761" y="775938"/>
                      <a:pt x="207673" y="776377"/>
                      <a:pt x="207585" y="776729"/>
                    </a:cubicBezTo>
                    <a:cubicBezTo>
                      <a:pt x="206882" y="779979"/>
                      <a:pt x="204862" y="782088"/>
                      <a:pt x="203368" y="783669"/>
                    </a:cubicBezTo>
                    <a:cubicBezTo>
                      <a:pt x="203017" y="784020"/>
                      <a:pt x="202753" y="784284"/>
                      <a:pt x="202490" y="784635"/>
                    </a:cubicBezTo>
                    <a:cubicBezTo>
                      <a:pt x="200733" y="786744"/>
                      <a:pt x="199239" y="789292"/>
                      <a:pt x="197746" y="791927"/>
                    </a:cubicBezTo>
                    <a:cubicBezTo>
                      <a:pt x="197131" y="792982"/>
                      <a:pt x="196516" y="794124"/>
                      <a:pt x="195901" y="795090"/>
                    </a:cubicBezTo>
                    <a:cubicBezTo>
                      <a:pt x="193968" y="798165"/>
                      <a:pt x="192386" y="801503"/>
                      <a:pt x="190629" y="805017"/>
                    </a:cubicBezTo>
                    <a:cubicBezTo>
                      <a:pt x="188082" y="810113"/>
                      <a:pt x="185534" y="815384"/>
                      <a:pt x="182020" y="820040"/>
                    </a:cubicBezTo>
                    <a:cubicBezTo>
                      <a:pt x="174991" y="829441"/>
                      <a:pt x="170687" y="839193"/>
                      <a:pt x="168402" y="850789"/>
                    </a:cubicBezTo>
                    <a:cubicBezTo>
                      <a:pt x="167700" y="854479"/>
                      <a:pt x="165855" y="857642"/>
                      <a:pt x="164273" y="860365"/>
                    </a:cubicBezTo>
                    <a:cubicBezTo>
                      <a:pt x="163658" y="861420"/>
                      <a:pt x="163131" y="862386"/>
                      <a:pt x="162604" y="863352"/>
                    </a:cubicBezTo>
                    <a:cubicBezTo>
                      <a:pt x="160759" y="867042"/>
                      <a:pt x="158651" y="870556"/>
                      <a:pt x="156542" y="873895"/>
                    </a:cubicBezTo>
                    <a:cubicBezTo>
                      <a:pt x="151886" y="881538"/>
                      <a:pt x="147493" y="888654"/>
                      <a:pt x="147405" y="897264"/>
                    </a:cubicBezTo>
                    <a:cubicBezTo>
                      <a:pt x="147405" y="901042"/>
                      <a:pt x="144770" y="903326"/>
                      <a:pt x="143276" y="904556"/>
                    </a:cubicBezTo>
                    <a:cubicBezTo>
                      <a:pt x="143101" y="904731"/>
                      <a:pt x="142837" y="904907"/>
                      <a:pt x="142661" y="905083"/>
                    </a:cubicBezTo>
                    <a:lnTo>
                      <a:pt x="142134" y="905786"/>
                    </a:lnTo>
                    <a:cubicBezTo>
                      <a:pt x="140728" y="907631"/>
                      <a:pt x="139499" y="909300"/>
                      <a:pt x="138620" y="911057"/>
                    </a:cubicBezTo>
                    <a:cubicBezTo>
                      <a:pt x="137566" y="913165"/>
                      <a:pt x="136336" y="915274"/>
                      <a:pt x="135106" y="917207"/>
                    </a:cubicBezTo>
                    <a:cubicBezTo>
                      <a:pt x="132470" y="921599"/>
                      <a:pt x="130010" y="925729"/>
                      <a:pt x="129747" y="929243"/>
                    </a:cubicBezTo>
                    <a:cubicBezTo>
                      <a:pt x="129220" y="936095"/>
                      <a:pt x="126584" y="941454"/>
                      <a:pt x="124212" y="946199"/>
                    </a:cubicBezTo>
                    <a:cubicBezTo>
                      <a:pt x="122894" y="948746"/>
                      <a:pt x="121752" y="951206"/>
                      <a:pt x="120961" y="953666"/>
                    </a:cubicBezTo>
                    <a:cubicBezTo>
                      <a:pt x="119907" y="957092"/>
                      <a:pt x="119029" y="960606"/>
                      <a:pt x="118238" y="964296"/>
                    </a:cubicBezTo>
                    <a:cubicBezTo>
                      <a:pt x="116042" y="973697"/>
                      <a:pt x="113757" y="983448"/>
                      <a:pt x="107256" y="992234"/>
                    </a:cubicBezTo>
                    <a:cubicBezTo>
                      <a:pt x="106729" y="993025"/>
                      <a:pt x="106465" y="995660"/>
                      <a:pt x="106202" y="997505"/>
                    </a:cubicBezTo>
                    <a:cubicBezTo>
                      <a:pt x="106026" y="999262"/>
                      <a:pt x="105850" y="1001019"/>
                      <a:pt x="105411" y="1002864"/>
                    </a:cubicBezTo>
                    <a:cubicBezTo>
                      <a:pt x="105236" y="1003743"/>
                      <a:pt x="105060" y="1004709"/>
                      <a:pt x="104972" y="1005588"/>
                    </a:cubicBezTo>
                    <a:cubicBezTo>
                      <a:pt x="104445" y="1008750"/>
                      <a:pt x="103918" y="1012352"/>
                      <a:pt x="101897" y="1015603"/>
                    </a:cubicBezTo>
                    <a:cubicBezTo>
                      <a:pt x="95659" y="1025530"/>
                      <a:pt x="92145" y="1036512"/>
                      <a:pt x="88368" y="1048109"/>
                    </a:cubicBezTo>
                    <a:cubicBezTo>
                      <a:pt x="86259" y="1054522"/>
                      <a:pt x="84151" y="1061111"/>
                      <a:pt x="81515" y="1067612"/>
                    </a:cubicBezTo>
                    <a:cubicBezTo>
                      <a:pt x="79407" y="1072796"/>
                      <a:pt x="78264" y="1078243"/>
                      <a:pt x="77034" y="1084041"/>
                    </a:cubicBezTo>
                    <a:cubicBezTo>
                      <a:pt x="75892" y="1089400"/>
                      <a:pt x="74750" y="1094847"/>
                      <a:pt x="72730" y="1100382"/>
                    </a:cubicBezTo>
                    <a:cubicBezTo>
                      <a:pt x="66668" y="1117250"/>
                      <a:pt x="61221" y="1133766"/>
                      <a:pt x="61045" y="1150986"/>
                    </a:cubicBezTo>
                    <a:cubicBezTo>
                      <a:pt x="60957" y="1155203"/>
                      <a:pt x="59815" y="1159244"/>
                      <a:pt x="58761" y="1162758"/>
                    </a:cubicBezTo>
                    <a:cubicBezTo>
                      <a:pt x="58322" y="1164164"/>
                      <a:pt x="57970" y="1165482"/>
                      <a:pt x="57707" y="1166712"/>
                    </a:cubicBezTo>
                    <a:cubicBezTo>
                      <a:pt x="56652" y="1170928"/>
                      <a:pt x="54983" y="1174882"/>
                      <a:pt x="53402" y="1178572"/>
                    </a:cubicBezTo>
                    <a:cubicBezTo>
                      <a:pt x="49888" y="1186742"/>
                      <a:pt x="47867" y="1192013"/>
                      <a:pt x="50239" y="1198427"/>
                    </a:cubicBezTo>
                    <a:cubicBezTo>
                      <a:pt x="51733" y="1202556"/>
                      <a:pt x="49712" y="1207651"/>
                      <a:pt x="46988" y="1210111"/>
                    </a:cubicBezTo>
                    <a:cubicBezTo>
                      <a:pt x="42508" y="1214153"/>
                      <a:pt x="41893" y="1220039"/>
                      <a:pt x="41278" y="1226891"/>
                    </a:cubicBezTo>
                    <a:cubicBezTo>
                      <a:pt x="41102" y="1228824"/>
                      <a:pt x="40927" y="1230757"/>
                      <a:pt x="40663" y="1232778"/>
                    </a:cubicBezTo>
                    <a:cubicBezTo>
                      <a:pt x="40224" y="1235589"/>
                      <a:pt x="39872" y="1238400"/>
                      <a:pt x="39521" y="1241299"/>
                    </a:cubicBezTo>
                    <a:cubicBezTo>
                      <a:pt x="38467" y="1249645"/>
                      <a:pt x="37325" y="1258255"/>
                      <a:pt x="34953" y="1266865"/>
                    </a:cubicBezTo>
                    <a:cubicBezTo>
                      <a:pt x="34689" y="1267743"/>
                      <a:pt x="34425" y="1268710"/>
                      <a:pt x="34162" y="1269588"/>
                    </a:cubicBezTo>
                    <a:cubicBezTo>
                      <a:pt x="33371" y="1272048"/>
                      <a:pt x="31878" y="1277144"/>
                      <a:pt x="32229" y="1278725"/>
                    </a:cubicBezTo>
                    <a:cubicBezTo>
                      <a:pt x="35831" y="1285051"/>
                      <a:pt x="33898" y="1290497"/>
                      <a:pt x="32668" y="1293748"/>
                    </a:cubicBezTo>
                    <a:cubicBezTo>
                      <a:pt x="32229" y="1294978"/>
                      <a:pt x="31790" y="1296208"/>
                      <a:pt x="31878" y="1296647"/>
                    </a:cubicBezTo>
                    <a:cubicBezTo>
                      <a:pt x="34250" y="1304993"/>
                      <a:pt x="31087" y="1312461"/>
                      <a:pt x="27309" y="1319226"/>
                    </a:cubicBezTo>
                    <a:cubicBezTo>
                      <a:pt x="27221" y="1320104"/>
                      <a:pt x="27661" y="1322213"/>
                      <a:pt x="27924" y="1323531"/>
                    </a:cubicBezTo>
                    <a:cubicBezTo>
                      <a:pt x="28188" y="1324848"/>
                      <a:pt x="28451" y="1326342"/>
                      <a:pt x="28627" y="1327747"/>
                    </a:cubicBezTo>
                    <a:cubicBezTo>
                      <a:pt x="28627" y="1327835"/>
                      <a:pt x="28891" y="1328450"/>
                      <a:pt x="28978" y="1328802"/>
                    </a:cubicBezTo>
                    <a:cubicBezTo>
                      <a:pt x="29681" y="1330910"/>
                      <a:pt x="30823" y="1334336"/>
                      <a:pt x="28715" y="1337763"/>
                    </a:cubicBezTo>
                    <a:cubicBezTo>
                      <a:pt x="26255" y="1341804"/>
                      <a:pt x="25816" y="1346460"/>
                      <a:pt x="25289" y="1351907"/>
                    </a:cubicBezTo>
                    <a:cubicBezTo>
                      <a:pt x="25025" y="1354894"/>
                      <a:pt x="24761" y="1357881"/>
                      <a:pt x="24059" y="1361044"/>
                    </a:cubicBezTo>
                    <a:cubicBezTo>
                      <a:pt x="20720" y="1377033"/>
                      <a:pt x="17821" y="1392759"/>
                      <a:pt x="19666" y="1407958"/>
                    </a:cubicBezTo>
                    <a:cubicBezTo>
                      <a:pt x="20544" y="1415601"/>
                      <a:pt x="19315" y="1422805"/>
                      <a:pt x="18172" y="1429834"/>
                    </a:cubicBezTo>
                    <a:cubicBezTo>
                      <a:pt x="16591" y="1439146"/>
                      <a:pt x="15273" y="1447229"/>
                      <a:pt x="18787" y="1455048"/>
                    </a:cubicBezTo>
                    <a:cubicBezTo>
                      <a:pt x="19930" y="1457595"/>
                      <a:pt x="19842" y="1460758"/>
                      <a:pt x="18700" y="1463218"/>
                    </a:cubicBezTo>
                    <a:cubicBezTo>
                      <a:pt x="15976" y="1468665"/>
                      <a:pt x="15800" y="1474990"/>
                      <a:pt x="15625" y="1481667"/>
                    </a:cubicBezTo>
                    <a:cubicBezTo>
                      <a:pt x="15537" y="1485884"/>
                      <a:pt x="15361" y="1490277"/>
                      <a:pt x="14658" y="1494757"/>
                    </a:cubicBezTo>
                    <a:cubicBezTo>
                      <a:pt x="13253" y="1502928"/>
                      <a:pt x="11935" y="1513646"/>
                      <a:pt x="13692" y="1524452"/>
                    </a:cubicBezTo>
                    <a:cubicBezTo>
                      <a:pt x="15625" y="1536312"/>
                      <a:pt x="15713" y="1549139"/>
                      <a:pt x="13868" y="1561790"/>
                    </a:cubicBezTo>
                    <a:cubicBezTo>
                      <a:pt x="12813" y="1568730"/>
                      <a:pt x="13340" y="1575671"/>
                      <a:pt x="14307" y="1582787"/>
                    </a:cubicBezTo>
                    <a:lnTo>
                      <a:pt x="23883" y="1574880"/>
                    </a:lnTo>
                    <a:lnTo>
                      <a:pt x="27749" y="1576901"/>
                    </a:lnTo>
                    <a:cubicBezTo>
                      <a:pt x="34777" y="1580591"/>
                      <a:pt x="35567" y="1584808"/>
                      <a:pt x="34953" y="1587795"/>
                    </a:cubicBezTo>
                    <a:cubicBezTo>
                      <a:pt x="34689" y="1589200"/>
                      <a:pt x="33283" y="1593681"/>
                      <a:pt x="26606" y="1594384"/>
                    </a:cubicBezTo>
                    <a:cubicBezTo>
                      <a:pt x="23619" y="1594647"/>
                      <a:pt x="21072" y="1593417"/>
                      <a:pt x="19490" y="1592627"/>
                    </a:cubicBezTo>
                    <a:cubicBezTo>
                      <a:pt x="19051" y="1592451"/>
                      <a:pt x="18700" y="1592187"/>
                      <a:pt x="18436" y="1592099"/>
                    </a:cubicBezTo>
                    <a:lnTo>
                      <a:pt x="15537" y="1590957"/>
                    </a:lnTo>
                    <a:cubicBezTo>
                      <a:pt x="15537" y="1591133"/>
                      <a:pt x="15625" y="1591309"/>
                      <a:pt x="15625" y="1591485"/>
                    </a:cubicBezTo>
                    <a:cubicBezTo>
                      <a:pt x="17470" y="1602818"/>
                      <a:pt x="19315" y="1614502"/>
                      <a:pt x="17118" y="1626714"/>
                    </a:cubicBezTo>
                    <a:cubicBezTo>
                      <a:pt x="17294" y="1627153"/>
                      <a:pt x="17470" y="1627768"/>
                      <a:pt x="17557" y="1628383"/>
                    </a:cubicBezTo>
                    <a:cubicBezTo>
                      <a:pt x="17733" y="1629349"/>
                      <a:pt x="17997" y="1630491"/>
                      <a:pt x="18260" y="1631634"/>
                    </a:cubicBezTo>
                    <a:cubicBezTo>
                      <a:pt x="19051" y="1635060"/>
                      <a:pt x="19930" y="1639013"/>
                      <a:pt x="19051" y="1643055"/>
                    </a:cubicBezTo>
                    <a:cubicBezTo>
                      <a:pt x="18260" y="1646657"/>
                      <a:pt x="18348" y="1649995"/>
                      <a:pt x="19402" y="1651840"/>
                    </a:cubicBezTo>
                    <a:cubicBezTo>
                      <a:pt x="21950" y="1656672"/>
                      <a:pt x="23707" y="1662031"/>
                      <a:pt x="19139" y="1668444"/>
                    </a:cubicBezTo>
                    <a:cubicBezTo>
                      <a:pt x="19139" y="1669235"/>
                      <a:pt x="19315" y="1670553"/>
                      <a:pt x="19402" y="1671343"/>
                    </a:cubicBezTo>
                    <a:lnTo>
                      <a:pt x="19490" y="1671958"/>
                    </a:lnTo>
                    <a:cubicBezTo>
                      <a:pt x="19842" y="1674418"/>
                      <a:pt x="20281" y="1676966"/>
                      <a:pt x="20808" y="1679602"/>
                    </a:cubicBezTo>
                    <a:cubicBezTo>
                      <a:pt x="21247" y="1681798"/>
                      <a:pt x="21687" y="1684170"/>
                      <a:pt x="22038" y="1686542"/>
                    </a:cubicBezTo>
                    <a:cubicBezTo>
                      <a:pt x="22741" y="1691023"/>
                      <a:pt x="23268" y="1695591"/>
                      <a:pt x="23883" y="1700072"/>
                    </a:cubicBezTo>
                    <a:cubicBezTo>
                      <a:pt x="24937" y="1707803"/>
                      <a:pt x="25991" y="1715710"/>
                      <a:pt x="27309" y="1723441"/>
                    </a:cubicBezTo>
                    <a:cubicBezTo>
                      <a:pt x="28012" y="1727306"/>
                      <a:pt x="28627" y="1728536"/>
                      <a:pt x="28891" y="1728976"/>
                    </a:cubicBezTo>
                    <a:cubicBezTo>
                      <a:pt x="29242" y="1729063"/>
                      <a:pt x="30472" y="1729063"/>
                      <a:pt x="33283" y="1728273"/>
                    </a:cubicBezTo>
                    <a:cubicBezTo>
                      <a:pt x="41366" y="1725988"/>
                      <a:pt x="48921" y="1725725"/>
                      <a:pt x="56652" y="1725637"/>
                    </a:cubicBezTo>
                    <a:cubicBezTo>
                      <a:pt x="59200" y="1725637"/>
                      <a:pt x="60342" y="1725374"/>
                      <a:pt x="60782" y="1725286"/>
                    </a:cubicBezTo>
                    <a:cubicBezTo>
                      <a:pt x="60957" y="1724847"/>
                      <a:pt x="61133" y="1723704"/>
                      <a:pt x="61221" y="1721244"/>
                    </a:cubicBezTo>
                    <a:cubicBezTo>
                      <a:pt x="61484" y="1711229"/>
                      <a:pt x="61748" y="1701741"/>
                      <a:pt x="55950" y="1694010"/>
                    </a:cubicBezTo>
                    <a:cubicBezTo>
                      <a:pt x="53665" y="1690935"/>
                      <a:pt x="54720" y="1687684"/>
                      <a:pt x="55071" y="1686279"/>
                    </a:cubicBezTo>
                    <a:cubicBezTo>
                      <a:pt x="55071" y="1686191"/>
                      <a:pt x="55159" y="1686015"/>
                      <a:pt x="55159" y="1685927"/>
                    </a:cubicBezTo>
                    <a:cubicBezTo>
                      <a:pt x="58146" y="1672134"/>
                      <a:pt x="54720" y="1658605"/>
                      <a:pt x="51030" y="1644284"/>
                    </a:cubicBezTo>
                    <a:lnTo>
                      <a:pt x="50590" y="1642615"/>
                    </a:lnTo>
                    <a:cubicBezTo>
                      <a:pt x="49712" y="1639101"/>
                      <a:pt x="48658" y="1635060"/>
                      <a:pt x="48746" y="1630931"/>
                    </a:cubicBezTo>
                    <a:cubicBezTo>
                      <a:pt x="48746" y="1627944"/>
                      <a:pt x="49448" y="1625132"/>
                      <a:pt x="50063" y="1622673"/>
                    </a:cubicBezTo>
                    <a:cubicBezTo>
                      <a:pt x="50415" y="1621443"/>
                      <a:pt x="50678" y="1620213"/>
                      <a:pt x="50854" y="1619071"/>
                    </a:cubicBezTo>
                    <a:cubicBezTo>
                      <a:pt x="51381" y="1615820"/>
                      <a:pt x="50766" y="1612130"/>
                      <a:pt x="50151" y="1608177"/>
                    </a:cubicBezTo>
                    <a:cubicBezTo>
                      <a:pt x="49361" y="1603081"/>
                      <a:pt x="48394" y="1597371"/>
                      <a:pt x="49800" y="1591309"/>
                    </a:cubicBezTo>
                    <a:cubicBezTo>
                      <a:pt x="47516" y="1590167"/>
                      <a:pt x="45231" y="1587970"/>
                      <a:pt x="45671" y="1583226"/>
                    </a:cubicBezTo>
                    <a:cubicBezTo>
                      <a:pt x="45934" y="1580327"/>
                      <a:pt x="46110" y="1577428"/>
                      <a:pt x="46374" y="1574441"/>
                    </a:cubicBezTo>
                    <a:cubicBezTo>
                      <a:pt x="46988" y="1566007"/>
                      <a:pt x="47691" y="1557309"/>
                      <a:pt x="49009" y="1548700"/>
                    </a:cubicBezTo>
                    <a:cubicBezTo>
                      <a:pt x="49097" y="1547997"/>
                      <a:pt x="49097" y="1547294"/>
                      <a:pt x="48921" y="1546591"/>
                    </a:cubicBezTo>
                    <a:cubicBezTo>
                      <a:pt x="48746" y="1546591"/>
                      <a:pt x="48570" y="1546503"/>
                      <a:pt x="48394" y="1546415"/>
                    </a:cubicBezTo>
                    <a:cubicBezTo>
                      <a:pt x="45495" y="1545625"/>
                      <a:pt x="43386" y="1543253"/>
                      <a:pt x="42771" y="1540266"/>
                    </a:cubicBezTo>
                    <a:cubicBezTo>
                      <a:pt x="42156" y="1537103"/>
                      <a:pt x="43299" y="1533940"/>
                      <a:pt x="45846" y="1531920"/>
                    </a:cubicBezTo>
                    <a:cubicBezTo>
                      <a:pt x="48833" y="1529548"/>
                      <a:pt x="48921" y="1527263"/>
                      <a:pt x="48306" y="1521114"/>
                    </a:cubicBezTo>
                    <a:cubicBezTo>
                      <a:pt x="48218" y="1519708"/>
                      <a:pt x="48043" y="1518302"/>
                      <a:pt x="47955" y="1516897"/>
                    </a:cubicBezTo>
                    <a:cubicBezTo>
                      <a:pt x="47867" y="1514612"/>
                      <a:pt x="48131" y="1512416"/>
                      <a:pt x="48394" y="1510308"/>
                    </a:cubicBezTo>
                    <a:cubicBezTo>
                      <a:pt x="49009" y="1504861"/>
                      <a:pt x="49009" y="1502928"/>
                      <a:pt x="46637" y="1500995"/>
                    </a:cubicBezTo>
                    <a:cubicBezTo>
                      <a:pt x="42771" y="1497832"/>
                      <a:pt x="43386" y="1492825"/>
                      <a:pt x="43826" y="1489135"/>
                    </a:cubicBezTo>
                    <a:lnTo>
                      <a:pt x="43914" y="1488344"/>
                    </a:lnTo>
                    <a:cubicBezTo>
                      <a:pt x="44089" y="1487026"/>
                      <a:pt x="44265" y="1485709"/>
                      <a:pt x="44441" y="1484391"/>
                    </a:cubicBezTo>
                    <a:cubicBezTo>
                      <a:pt x="44616" y="1483249"/>
                      <a:pt x="44792" y="1482194"/>
                      <a:pt x="44880" y="1481140"/>
                    </a:cubicBezTo>
                    <a:cubicBezTo>
                      <a:pt x="43211" y="1479910"/>
                      <a:pt x="41190" y="1477802"/>
                      <a:pt x="41102" y="1474551"/>
                    </a:cubicBezTo>
                    <a:cubicBezTo>
                      <a:pt x="40927" y="1471564"/>
                      <a:pt x="42420" y="1468841"/>
                      <a:pt x="45407" y="1466469"/>
                    </a:cubicBezTo>
                    <a:cubicBezTo>
                      <a:pt x="46725" y="1465414"/>
                      <a:pt x="47779" y="1464009"/>
                      <a:pt x="48218" y="1461373"/>
                    </a:cubicBezTo>
                    <a:lnTo>
                      <a:pt x="42156" y="1457332"/>
                    </a:lnTo>
                    <a:cubicBezTo>
                      <a:pt x="36182" y="1453290"/>
                      <a:pt x="36622" y="1447844"/>
                      <a:pt x="36797" y="1446087"/>
                    </a:cubicBezTo>
                    <a:cubicBezTo>
                      <a:pt x="36885" y="1444681"/>
                      <a:pt x="37852" y="1440025"/>
                      <a:pt x="44529" y="1440025"/>
                    </a:cubicBezTo>
                    <a:cubicBezTo>
                      <a:pt x="46022" y="1440025"/>
                      <a:pt x="47252" y="1440288"/>
                      <a:pt x="48218" y="1440640"/>
                    </a:cubicBezTo>
                    <a:cubicBezTo>
                      <a:pt x="48218" y="1440464"/>
                      <a:pt x="48306" y="1440200"/>
                      <a:pt x="48306" y="1440025"/>
                    </a:cubicBezTo>
                    <a:cubicBezTo>
                      <a:pt x="47955" y="1440025"/>
                      <a:pt x="47516" y="1439937"/>
                      <a:pt x="47252" y="1439849"/>
                    </a:cubicBezTo>
                    <a:cubicBezTo>
                      <a:pt x="45846" y="1439585"/>
                      <a:pt x="41278" y="1438092"/>
                      <a:pt x="40839" y="1431415"/>
                    </a:cubicBezTo>
                    <a:cubicBezTo>
                      <a:pt x="40575" y="1427813"/>
                      <a:pt x="42244" y="1424738"/>
                      <a:pt x="43386" y="1422542"/>
                    </a:cubicBezTo>
                    <a:cubicBezTo>
                      <a:pt x="43562" y="1422190"/>
                      <a:pt x="43738" y="1421839"/>
                      <a:pt x="43914" y="1421487"/>
                    </a:cubicBezTo>
                    <a:cubicBezTo>
                      <a:pt x="43914" y="1421400"/>
                      <a:pt x="46374" y="1416743"/>
                      <a:pt x="50151" y="1415601"/>
                    </a:cubicBezTo>
                    <a:lnTo>
                      <a:pt x="51645" y="1415074"/>
                    </a:lnTo>
                    <a:cubicBezTo>
                      <a:pt x="51820" y="1412263"/>
                      <a:pt x="51908" y="1409451"/>
                      <a:pt x="51996" y="1406552"/>
                    </a:cubicBezTo>
                    <a:cubicBezTo>
                      <a:pt x="52260" y="1399348"/>
                      <a:pt x="52523" y="1391793"/>
                      <a:pt x="53490" y="1384413"/>
                    </a:cubicBezTo>
                    <a:cubicBezTo>
                      <a:pt x="53402" y="1383974"/>
                      <a:pt x="52963" y="1382832"/>
                      <a:pt x="52699" y="1382129"/>
                    </a:cubicBezTo>
                    <a:cubicBezTo>
                      <a:pt x="52084" y="1380635"/>
                      <a:pt x="51381" y="1378703"/>
                      <a:pt x="51118" y="1376594"/>
                    </a:cubicBezTo>
                    <a:cubicBezTo>
                      <a:pt x="50590" y="1372289"/>
                      <a:pt x="51293" y="1368512"/>
                      <a:pt x="52611" y="1365261"/>
                    </a:cubicBezTo>
                    <a:lnTo>
                      <a:pt x="38994" y="1370005"/>
                    </a:lnTo>
                    <a:lnTo>
                      <a:pt x="50415" y="1353489"/>
                    </a:lnTo>
                    <a:cubicBezTo>
                      <a:pt x="50942" y="1352786"/>
                      <a:pt x="51381" y="1352083"/>
                      <a:pt x="51908" y="1351380"/>
                    </a:cubicBezTo>
                    <a:cubicBezTo>
                      <a:pt x="52875" y="1349974"/>
                      <a:pt x="53841" y="1348744"/>
                      <a:pt x="54544" y="1347427"/>
                    </a:cubicBezTo>
                    <a:cubicBezTo>
                      <a:pt x="55071" y="1346548"/>
                      <a:pt x="55598" y="1345757"/>
                      <a:pt x="56125" y="1344879"/>
                    </a:cubicBezTo>
                    <a:cubicBezTo>
                      <a:pt x="57180" y="1343210"/>
                      <a:pt x="58409" y="1341189"/>
                      <a:pt x="58585" y="1340047"/>
                    </a:cubicBezTo>
                    <a:cubicBezTo>
                      <a:pt x="58849" y="1338290"/>
                      <a:pt x="59112" y="1336445"/>
                      <a:pt x="59288" y="1334688"/>
                    </a:cubicBezTo>
                    <a:cubicBezTo>
                      <a:pt x="56125" y="1336796"/>
                      <a:pt x="52875" y="1336533"/>
                      <a:pt x="51557" y="1336445"/>
                    </a:cubicBezTo>
                    <a:cubicBezTo>
                      <a:pt x="49712" y="1336269"/>
                      <a:pt x="45495" y="1335215"/>
                      <a:pt x="45495" y="1328714"/>
                    </a:cubicBezTo>
                    <a:cubicBezTo>
                      <a:pt x="45495" y="1322213"/>
                      <a:pt x="49712" y="1321158"/>
                      <a:pt x="51557" y="1320983"/>
                    </a:cubicBezTo>
                    <a:cubicBezTo>
                      <a:pt x="53314" y="1320807"/>
                      <a:pt x="54895" y="1320807"/>
                      <a:pt x="56477" y="1320807"/>
                    </a:cubicBezTo>
                    <a:lnTo>
                      <a:pt x="56477" y="1320807"/>
                    </a:lnTo>
                    <a:lnTo>
                      <a:pt x="55510" y="1317293"/>
                    </a:lnTo>
                    <a:cubicBezTo>
                      <a:pt x="55422" y="1316941"/>
                      <a:pt x="55247" y="1316414"/>
                      <a:pt x="54983" y="1315799"/>
                    </a:cubicBezTo>
                    <a:cubicBezTo>
                      <a:pt x="54192" y="1313691"/>
                      <a:pt x="53138" y="1310792"/>
                      <a:pt x="53841" y="1307541"/>
                    </a:cubicBezTo>
                    <a:cubicBezTo>
                      <a:pt x="54632" y="1304115"/>
                      <a:pt x="57180" y="1302006"/>
                      <a:pt x="58937" y="1300601"/>
                    </a:cubicBezTo>
                    <a:cubicBezTo>
                      <a:pt x="59376" y="1300249"/>
                      <a:pt x="59815" y="1299898"/>
                      <a:pt x="59991" y="1299634"/>
                    </a:cubicBezTo>
                    <a:cubicBezTo>
                      <a:pt x="60957" y="1298668"/>
                      <a:pt x="61660" y="1297965"/>
                      <a:pt x="62275" y="1297262"/>
                    </a:cubicBezTo>
                    <a:lnTo>
                      <a:pt x="63593" y="1292430"/>
                    </a:lnTo>
                    <a:lnTo>
                      <a:pt x="54017" y="1302006"/>
                    </a:lnTo>
                    <a:lnTo>
                      <a:pt x="49712" y="1281712"/>
                    </a:lnTo>
                    <a:lnTo>
                      <a:pt x="54544" y="1279516"/>
                    </a:lnTo>
                    <a:cubicBezTo>
                      <a:pt x="58585" y="1277759"/>
                      <a:pt x="61133" y="1278022"/>
                      <a:pt x="63241" y="1278461"/>
                    </a:cubicBezTo>
                    <a:lnTo>
                      <a:pt x="65965" y="1279076"/>
                    </a:lnTo>
                    <a:cubicBezTo>
                      <a:pt x="66316" y="1277495"/>
                      <a:pt x="66756" y="1276002"/>
                      <a:pt x="67107" y="1274420"/>
                    </a:cubicBezTo>
                    <a:cubicBezTo>
                      <a:pt x="67546" y="1272663"/>
                      <a:pt x="67986" y="1270906"/>
                      <a:pt x="68425" y="1269061"/>
                    </a:cubicBezTo>
                    <a:cubicBezTo>
                      <a:pt x="69655" y="1263702"/>
                      <a:pt x="70885" y="1258343"/>
                      <a:pt x="72115" y="1253072"/>
                    </a:cubicBezTo>
                    <a:cubicBezTo>
                      <a:pt x="72817" y="1249909"/>
                      <a:pt x="73608" y="1246658"/>
                      <a:pt x="74311" y="1243496"/>
                    </a:cubicBezTo>
                    <a:cubicBezTo>
                      <a:pt x="72905" y="1243144"/>
                      <a:pt x="71500" y="1242529"/>
                      <a:pt x="70094" y="1241475"/>
                    </a:cubicBezTo>
                    <a:cubicBezTo>
                      <a:pt x="64998" y="1237785"/>
                      <a:pt x="67195" y="1230142"/>
                      <a:pt x="69040" y="1225925"/>
                    </a:cubicBezTo>
                    <a:cubicBezTo>
                      <a:pt x="70445" y="1222674"/>
                      <a:pt x="73081" y="1220478"/>
                      <a:pt x="75717" y="1218545"/>
                    </a:cubicBezTo>
                    <a:cubicBezTo>
                      <a:pt x="78440" y="1216525"/>
                      <a:pt x="80109" y="1214240"/>
                      <a:pt x="79582" y="1208793"/>
                    </a:cubicBezTo>
                    <a:cubicBezTo>
                      <a:pt x="79582" y="1208618"/>
                      <a:pt x="79582" y="1208442"/>
                      <a:pt x="79494" y="1208178"/>
                    </a:cubicBezTo>
                    <a:cubicBezTo>
                      <a:pt x="79143" y="1208266"/>
                      <a:pt x="78792" y="1208442"/>
                      <a:pt x="78440" y="1208530"/>
                    </a:cubicBezTo>
                    <a:lnTo>
                      <a:pt x="77913" y="1208706"/>
                    </a:lnTo>
                    <a:lnTo>
                      <a:pt x="71236" y="1210550"/>
                    </a:lnTo>
                    <a:lnTo>
                      <a:pt x="67371" y="1192189"/>
                    </a:lnTo>
                    <a:lnTo>
                      <a:pt x="75805" y="1192540"/>
                    </a:lnTo>
                    <a:cubicBezTo>
                      <a:pt x="76771" y="1192628"/>
                      <a:pt x="78440" y="1192804"/>
                      <a:pt x="80022" y="1193858"/>
                    </a:cubicBezTo>
                    <a:cubicBezTo>
                      <a:pt x="80988" y="1188587"/>
                      <a:pt x="82921" y="1183843"/>
                      <a:pt x="85732" y="1179362"/>
                    </a:cubicBezTo>
                    <a:cubicBezTo>
                      <a:pt x="87577" y="1176463"/>
                      <a:pt x="88368" y="1172334"/>
                      <a:pt x="89246" y="1167854"/>
                    </a:cubicBezTo>
                    <a:cubicBezTo>
                      <a:pt x="89510" y="1166536"/>
                      <a:pt x="89773" y="1165306"/>
                      <a:pt x="90037" y="1163988"/>
                    </a:cubicBezTo>
                    <a:cubicBezTo>
                      <a:pt x="90740" y="1160650"/>
                      <a:pt x="91794" y="1157575"/>
                      <a:pt x="92760" y="1154500"/>
                    </a:cubicBezTo>
                    <a:cubicBezTo>
                      <a:pt x="94781" y="1148350"/>
                      <a:pt x="96538" y="1142991"/>
                      <a:pt x="95396" y="1137368"/>
                    </a:cubicBezTo>
                    <a:cubicBezTo>
                      <a:pt x="95044" y="1135611"/>
                      <a:pt x="95220" y="1132976"/>
                      <a:pt x="97856" y="1130604"/>
                    </a:cubicBezTo>
                    <a:cubicBezTo>
                      <a:pt x="100228" y="1124102"/>
                      <a:pt x="102776" y="1116723"/>
                      <a:pt x="105411" y="1109167"/>
                    </a:cubicBezTo>
                    <a:lnTo>
                      <a:pt x="89598" y="1112857"/>
                    </a:lnTo>
                    <a:lnTo>
                      <a:pt x="99437" y="1098801"/>
                    </a:lnTo>
                    <a:cubicBezTo>
                      <a:pt x="99613" y="1098537"/>
                      <a:pt x="99789" y="1098273"/>
                      <a:pt x="99964" y="1098010"/>
                    </a:cubicBezTo>
                    <a:cubicBezTo>
                      <a:pt x="100667" y="1096780"/>
                      <a:pt x="101721" y="1095199"/>
                      <a:pt x="103391" y="1093793"/>
                    </a:cubicBezTo>
                    <a:cubicBezTo>
                      <a:pt x="104884" y="1092651"/>
                      <a:pt x="106378" y="1091597"/>
                      <a:pt x="107871" y="1090630"/>
                    </a:cubicBezTo>
                    <a:cubicBezTo>
                      <a:pt x="108838" y="1090015"/>
                      <a:pt x="109716" y="1089400"/>
                      <a:pt x="110595" y="1088785"/>
                    </a:cubicBezTo>
                    <a:cubicBezTo>
                      <a:pt x="111825" y="1086062"/>
                      <a:pt x="114109" y="1079033"/>
                      <a:pt x="115954" y="1072708"/>
                    </a:cubicBezTo>
                    <a:lnTo>
                      <a:pt x="112615" y="1063747"/>
                    </a:lnTo>
                    <a:cubicBezTo>
                      <a:pt x="111385" y="1060496"/>
                      <a:pt x="112352" y="1058036"/>
                      <a:pt x="113055" y="1056894"/>
                    </a:cubicBezTo>
                    <a:cubicBezTo>
                      <a:pt x="113933" y="1055401"/>
                      <a:pt x="115251" y="1054434"/>
                      <a:pt x="116920" y="1053819"/>
                    </a:cubicBezTo>
                    <a:cubicBezTo>
                      <a:pt x="117359" y="1049251"/>
                      <a:pt x="119995" y="1045649"/>
                      <a:pt x="122367" y="1042926"/>
                    </a:cubicBezTo>
                    <a:lnTo>
                      <a:pt x="112527" y="1040993"/>
                    </a:lnTo>
                    <a:lnTo>
                      <a:pt x="120786" y="1032383"/>
                    </a:lnTo>
                    <a:cubicBezTo>
                      <a:pt x="121225" y="1031944"/>
                      <a:pt x="121576" y="1031505"/>
                      <a:pt x="122016" y="1031065"/>
                    </a:cubicBezTo>
                    <a:cubicBezTo>
                      <a:pt x="122982" y="1030011"/>
                      <a:pt x="123948" y="1028957"/>
                      <a:pt x="125090" y="1027903"/>
                    </a:cubicBezTo>
                    <a:cubicBezTo>
                      <a:pt x="126233" y="1026848"/>
                      <a:pt x="127375" y="1025882"/>
                      <a:pt x="128429" y="1024915"/>
                    </a:cubicBezTo>
                    <a:cubicBezTo>
                      <a:pt x="130010" y="1023598"/>
                      <a:pt x="131680" y="1022280"/>
                      <a:pt x="132207" y="1021226"/>
                    </a:cubicBezTo>
                    <a:cubicBezTo>
                      <a:pt x="134227" y="1017184"/>
                      <a:pt x="135721" y="1012265"/>
                      <a:pt x="136511" y="1006993"/>
                    </a:cubicBezTo>
                    <a:cubicBezTo>
                      <a:pt x="136775" y="1005412"/>
                      <a:pt x="136160" y="1002776"/>
                      <a:pt x="134930" y="1000053"/>
                    </a:cubicBezTo>
                    <a:cubicBezTo>
                      <a:pt x="132909" y="995484"/>
                      <a:pt x="133085" y="990477"/>
                      <a:pt x="135457" y="986875"/>
                    </a:cubicBezTo>
                    <a:cubicBezTo>
                      <a:pt x="137654" y="983536"/>
                      <a:pt x="141343" y="981691"/>
                      <a:pt x="145648" y="981691"/>
                    </a:cubicBezTo>
                    <a:cubicBezTo>
                      <a:pt x="145736" y="981691"/>
                      <a:pt x="145824" y="981691"/>
                      <a:pt x="145912" y="981691"/>
                    </a:cubicBezTo>
                    <a:cubicBezTo>
                      <a:pt x="146263" y="981691"/>
                      <a:pt x="146790" y="981691"/>
                      <a:pt x="146966" y="981164"/>
                    </a:cubicBezTo>
                    <a:cubicBezTo>
                      <a:pt x="143276" y="971061"/>
                      <a:pt x="149953" y="965263"/>
                      <a:pt x="153204" y="962451"/>
                    </a:cubicBezTo>
                    <a:cubicBezTo>
                      <a:pt x="155751" y="960255"/>
                      <a:pt x="156806" y="956653"/>
                      <a:pt x="158123" y="952436"/>
                    </a:cubicBezTo>
                    <a:cubicBezTo>
                      <a:pt x="158651" y="950767"/>
                      <a:pt x="159178" y="948922"/>
                      <a:pt x="159881" y="947165"/>
                    </a:cubicBezTo>
                    <a:lnTo>
                      <a:pt x="158036" y="944881"/>
                    </a:lnTo>
                    <a:cubicBezTo>
                      <a:pt x="154873" y="941015"/>
                      <a:pt x="154609" y="937413"/>
                      <a:pt x="154961" y="935041"/>
                    </a:cubicBezTo>
                    <a:cubicBezTo>
                      <a:pt x="155312" y="932757"/>
                      <a:pt x="156454" y="929331"/>
                      <a:pt x="160408" y="926519"/>
                    </a:cubicBezTo>
                    <a:cubicBezTo>
                      <a:pt x="162428" y="925114"/>
                      <a:pt x="164361" y="923971"/>
                      <a:pt x="166382" y="922917"/>
                    </a:cubicBezTo>
                    <a:cubicBezTo>
                      <a:pt x="168315" y="921863"/>
                      <a:pt x="170159" y="920809"/>
                      <a:pt x="171653" y="919667"/>
                    </a:cubicBezTo>
                    <a:cubicBezTo>
                      <a:pt x="172619" y="918964"/>
                      <a:pt x="173498" y="917470"/>
                      <a:pt x="173586" y="916768"/>
                    </a:cubicBezTo>
                    <a:cubicBezTo>
                      <a:pt x="173849" y="915274"/>
                      <a:pt x="174025" y="913956"/>
                      <a:pt x="174289" y="912726"/>
                    </a:cubicBezTo>
                    <a:cubicBezTo>
                      <a:pt x="172619" y="913341"/>
                      <a:pt x="170423" y="913341"/>
                      <a:pt x="167612" y="911760"/>
                    </a:cubicBezTo>
                    <a:cubicBezTo>
                      <a:pt x="167436" y="911672"/>
                      <a:pt x="167348" y="911584"/>
                      <a:pt x="167260" y="911584"/>
                    </a:cubicBezTo>
                    <a:lnTo>
                      <a:pt x="159881" y="907894"/>
                    </a:lnTo>
                    <a:lnTo>
                      <a:pt x="168666" y="897264"/>
                    </a:lnTo>
                    <a:lnTo>
                      <a:pt x="178242" y="885931"/>
                    </a:lnTo>
                    <a:lnTo>
                      <a:pt x="179472" y="895419"/>
                    </a:lnTo>
                    <a:cubicBezTo>
                      <a:pt x="180790" y="893047"/>
                      <a:pt x="182371" y="890587"/>
                      <a:pt x="184655" y="887161"/>
                    </a:cubicBezTo>
                    <a:lnTo>
                      <a:pt x="185973" y="885228"/>
                    </a:lnTo>
                    <a:cubicBezTo>
                      <a:pt x="189487" y="879957"/>
                      <a:pt x="192474" y="874422"/>
                      <a:pt x="195461" y="868536"/>
                    </a:cubicBezTo>
                    <a:lnTo>
                      <a:pt x="195373" y="868624"/>
                    </a:lnTo>
                    <a:lnTo>
                      <a:pt x="195198" y="859048"/>
                    </a:lnTo>
                    <a:cubicBezTo>
                      <a:pt x="195198" y="858960"/>
                      <a:pt x="195198" y="858784"/>
                      <a:pt x="195110" y="858608"/>
                    </a:cubicBezTo>
                    <a:cubicBezTo>
                      <a:pt x="194846" y="857027"/>
                      <a:pt x="194407" y="853776"/>
                      <a:pt x="196867" y="851053"/>
                    </a:cubicBezTo>
                    <a:cubicBezTo>
                      <a:pt x="197570" y="850350"/>
                      <a:pt x="198185" y="849559"/>
                      <a:pt x="198888" y="848769"/>
                    </a:cubicBezTo>
                    <a:cubicBezTo>
                      <a:pt x="201523" y="845606"/>
                      <a:pt x="204598" y="842092"/>
                      <a:pt x="208815" y="839808"/>
                    </a:cubicBezTo>
                    <a:cubicBezTo>
                      <a:pt x="210309" y="839017"/>
                      <a:pt x="210309" y="839017"/>
                      <a:pt x="210836" y="836206"/>
                    </a:cubicBezTo>
                    <a:cubicBezTo>
                      <a:pt x="212066" y="829265"/>
                      <a:pt x="214438" y="822149"/>
                      <a:pt x="218040" y="815033"/>
                    </a:cubicBezTo>
                    <a:cubicBezTo>
                      <a:pt x="219621" y="811958"/>
                      <a:pt x="222081" y="809762"/>
                      <a:pt x="224102" y="808092"/>
                    </a:cubicBezTo>
                    <a:cubicBezTo>
                      <a:pt x="225244" y="807126"/>
                      <a:pt x="226474" y="806072"/>
                      <a:pt x="227001" y="805281"/>
                    </a:cubicBezTo>
                    <a:cubicBezTo>
                      <a:pt x="229109" y="801679"/>
                      <a:pt x="230954" y="797726"/>
                      <a:pt x="232799" y="793596"/>
                    </a:cubicBezTo>
                    <a:cubicBezTo>
                      <a:pt x="236313" y="785953"/>
                      <a:pt x="239915" y="778046"/>
                      <a:pt x="246241" y="771194"/>
                    </a:cubicBezTo>
                    <a:cubicBezTo>
                      <a:pt x="250282" y="766801"/>
                      <a:pt x="252654" y="761003"/>
                      <a:pt x="255114" y="754853"/>
                    </a:cubicBezTo>
                    <a:cubicBezTo>
                      <a:pt x="258013" y="747649"/>
                      <a:pt x="261088" y="740181"/>
                      <a:pt x="267150" y="733768"/>
                    </a:cubicBezTo>
                    <a:cubicBezTo>
                      <a:pt x="271191" y="729551"/>
                      <a:pt x="274354" y="724192"/>
                      <a:pt x="277693" y="718569"/>
                    </a:cubicBezTo>
                    <a:cubicBezTo>
                      <a:pt x="278307" y="717603"/>
                      <a:pt x="278835" y="716549"/>
                      <a:pt x="279450" y="715582"/>
                    </a:cubicBezTo>
                    <a:cubicBezTo>
                      <a:pt x="280504" y="713825"/>
                      <a:pt x="281558" y="712156"/>
                      <a:pt x="282612" y="710487"/>
                    </a:cubicBezTo>
                    <a:cubicBezTo>
                      <a:pt x="285863" y="705479"/>
                      <a:pt x="288850" y="700823"/>
                      <a:pt x="289641" y="696342"/>
                    </a:cubicBezTo>
                    <a:cubicBezTo>
                      <a:pt x="291222" y="686854"/>
                      <a:pt x="297020" y="681759"/>
                      <a:pt x="301677" y="677630"/>
                    </a:cubicBezTo>
                    <a:cubicBezTo>
                      <a:pt x="303346" y="676136"/>
                      <a:pt x="304927" y="674730"/>
                      <a:pt x="306245" y="673237"/>
                    </a:cubicBezTo>
                    <a:cubicBezTo>
                      <a:pt x="308178" y="671040"/>
                      <a:pt x="309759" y="668229"/>
                      <a:pt x="311428" y="665330"/>
                    </a:cubicBezTo>
                    <a:cubicBezTo>
                      <a:pt x="312922" y="662694"/>
                      <a:pt x="314503" y="659971"/>
                      <a:pt x="316436" y="657335"/>
                    </a:cubicBezTo>
                    <a:lnTo>
                      <a:pt x="309320" y="655842"/>
                    </a:lnTo>
                    <a:lnTo>
                      <a:pt x="330317" y="634845"/>
                    </a:lnTo>
                    <a:lnTo>
                      <a:pt x="330580" y="635987"/>
                    </a:lnTo>
                    <a:cubicBezTo>
                      <a:pt x="331898" y="634581"/>
                      <a:pt x="333128" y="633088"/>
                      <a:pt x="334446" y="631682"/>
                    </a:cubicBezTo>
                    <a:cubicBezTo>
                      <a:pt x="338839" y="626938"/>
                      <a:pt x="342968" y="622370"/>
                      <a:pt x="346218" y="617450"/>
                    </a:cubicBezTo>
                    <a:cubicBezTo>
                      <a:pt x="346833" y="616483"/>
                      <a:pt x="347624" y="615693"/>
                      <a:pt x="348327" y="614902"/>
                    </a:cubicBezTo>
                    <a:cubicBezTo>
                      <a:pt x="348503" y="614638"/>
                      <a:pt x="348854" y="614375"/>
                      <a:pt x="349118" y="614023"/>
                    </a:cubicBezTo>
                    <a:cubicBezTo>
                      <a:pt x="347624" y="612618"/>
                      <a:pt x="345516" y="609367"/>
                      <a:pt x="349030" y="604359"/>
                    </a:cubicBezTo>
                    <a:cubicBezTo>
                      <a:pt x="349557" y="603657"/>
                      <a:pt x="350172" y="602778"/>
                      <a:pt x="350875" y="601812"/>
                    </a:cubicBezTo>
                    <a:cubicBezTo>
                      <a:pt x="351490" y="601021"/>
                      <a:pt x="352017" y="600230"/>
                      <a:pt x="352456" y="599615"/>
                    </a:cubicBezTo>
                    <a:lnTo>
                      <a:pt x="356761" y="593553"/>
                    </a:lnTo>
                    <a:lnTo>
                      <a:pt x="361417" y="597858"/>
                    </a:lnTo>
                    <a:cubicBezTo>
                      <a:pt x="362032" y="596804"/>
                      <a:pt x="362735" y="595662"/>
                      <a:pt x="363701" y="594608"/>
                    </a:cubicBezTo>
                    <a:cubicBezTo>
                      <a:pt x="366864" y="591094"/>
                      <a:pt x="369675" y="587140"/>
                      <a:pt x="372662" y="583011"/>
                    </a:cubicBezTo>
                    <a:cubicBezTo>
                      <a:pt x="374507" y="580463"/>
                      <a:pt x="376440" y="577740"/>
                      <a:pt x="378461" y="575104"/>
                    </a:cubicBezTo>
                    <a:cubicBezTo>
                      <a:pt x="381360" y="571414"/>
                      <a:pt x="384347" y="567812"/>
                      <a:pt x="387246" y="564298"/>
                    </a:cubicBezTo>
                    <a:cubicBezTo>
                      <a:pt x="388300" y="562980"/>
                      <a:pt x="389355" y="561750"/>
                      <a:pt x="390497" y="560433"/>
                    </a:cubicBezTo>
                    <a:lnTo>
                      <a:pt x="377582" y="559291"/>
                    </a:lnTo>
                    <a:lnTo>
                      <a:pt x="388125" y="549363"/>
                    </a:lnTo>
                    <a:cubicBezTo>
                      <a:pt x="388388" y="549099"/>
                      <a:pt x="388652" y="548836"/>
                      <a:pt x="388915" y="548484"/>
                    </a:cubicBezTo>
                    <a:cubicBezTo>
                      <a:pt x="389970" y="547342"/>
                      <a:pt x="391375" y="545761"/>
                      <a:pt x="393484" y="544707"/>
                    </a:cubicBezTo>
                    <a:cubicBezTo>
                      <a:pt x="394187" y="544355"/>
                      <a:pt x="394977" y="543916"/>
                      <a:pt x="395680" y="543565"/>
                    </a:cubicBezTo>
                    <a:cubicBezTo>
                      <a:pt x="398228" y="542247"/>
                      <a:pt x="401127" y="540753"/>
                      <a:pt x="404202" y="539787"/>
                    </a:cubicBezTo>
                    <a:lnTo>
                      <a:pt x="403060" y="530299"/>
                    </a:lnTo>
                    <a:cubicBezTo>
                      <a:pt x="402445" y="525028"/>
                      <a:pt x="404817" y="521953"/>
                      <a:pt x="406047" y="520283"/>
                    </a:cubicBezTo>
                    <a:lnTo>
                      <a:pt x="410615" y="514309"/>
                    </a:lnTo>
                    <a:lnTo>
                      <a:pt x="416941" y="520635"/>
                    </a:lnTo>
                    <a:cubicBezTo>
                      <a:pt x="418786" y="518526"/>
                      <a:pt x="420982" y="516945"/>
                      <a:pt x="423530" y="516066"/>
                    </a:cubicBezTo>
                    <a:cubicBezTo>
                      <a:pt x="429416" y="514134"/>
                      <a:pt x="433018" y="509390"/>
                      <a:pt x="437235" y="503943"/>
                    </a:cubicBezTo>
                    <a:cubicBezTo>
                      <a:pt x="438553" y="502186"/>
                      <a:pt x="439958" y="500341"/>
                      <a:pt x="441540" y="498584"/>
                    </a:cubicBezTo>
                    <a:lnTo>
                      <a:pt x="437147" y="498671"/>
                    </a:lnTo>
                    <a:lnTo>
                      <a:pt x="445405" y="487778"/>
                    </a:lnTo>
                    <a:cubicBezTo>
                      <a:pt x="445581" y="487602"/>
                      <a:pt x="445669" y="487338"/>
                      <a:pt x="445845" y="487075"/>
                    </a:cubicBezTo>
                    <a:cubicBezTo>
                      <a:pt x="446811" y="485493"/>
                      <a:pt x="448568" y="482506"/>
                      <a:pt x="452170" y="481716"/>
                    </a:cubicBezTo>
                    <a:cubicBezTo>
                      <a:pt x="460165" y="480046"/>
                      <a:pt x="465612" y="474512"/>
                      <a:pt x="471849" y="468186"/>
                    </a:cubicBezTo>
                    <a:cubicBezTo>
                      <a:pt x="473870" y="466078"/>
                      <a:pt x="476066" y="463881"/>
                      <a:pt x="478350" y="461861"/>
                    </a:cubicBezTo>
                    <a:cubicBezTo>
                      <a:pt x="480371" y="460016"/>
                      <a:pt x="480635" y="458961"/>
                      <a:pt x="480547" y="457204"/>
                    </a:cubicBezTo>
                    <a:lnTo>
                      <a:pt x="480547" y="456941"/>
                    </a:lnTo>
                    <a:cubicBezTo>
                      <a:pt x="480108" y="452460"/>
                      <a:pt x="479580" y="446311"/>
                      <a:pt x="484588" y="443060"/>
                    </a:cubicBezTo>
                    <a:cubicBezTo>
                      <a:pt x="486345" y="441918"/>
                      <a:pt x="488278" y="441566"/>
                      <a:pt x="490123" y="441654"/>
                    </a:cubicBezTo>
                    <a:cubicBezTo>
                      <a:pt x="488278" y="440424"/>
                      <a:pt x="487136" y="438404"/>
                      <a:pt x="486872" y="435768"/>
                    </a:cubicBezTo>
                    <a:lnTo>
                      <a:pt x="485291" y="421799"/>
                    </a:lnTo>
                    <a:lnTo>
                      <a:pt x="502950" y="433572"/>
                    </a:lnTo>
                    <a:cubicBezTo>
                      <a:pt x="506024" y="429618"/>
                      <a:pt x="509978" y="426895"/>
                      <a:pt x="513404" y="424611"/>
                    </a:cubicBezTo>
                    <a:cubicBezTo>
                      <a:pt x="514898" y="423644"/>
                      <a:pt x="516303" y="422678"/>
                      <a:pt x="517533" y="421711"/>
                    </a:cubicBezTo>
                    <a:cubicBezTo>
                      <a:pt x="520960" y="418988"/>
                      <a:pt x="524298" y="416352"/>
                      <a:pt x="527636" y="413629"/>
                    </a:cubicBezTo>
                    <a:lnTo>
                      <a:pt x="516391" y="414332"/>
                    </a:lnTo>
                    <a:lnTo>
                      <a:pt x="526670" y="402472"/>
                    </a:lnTo>
                    <a:cubicBezTo>
                      <a:pt x="527022" y="402032"/>
                      <a:pt x="527461" y="401505"/>
                      <a:pt x="527900" y="400890"/>
                    </a:cubicBezTo>
                    <a:cubicBezTo>
                      <a:pt x="529394" y="398869"/>
                      <a:pt x="531239" y="396410"/>
                      <a:pt x="534225" y="394916"/>
                    </a:cubicBezTo>
                    <a:cubicBezTo>
                      <a:pt x="537388" y="393423"/>
                      <a:pt x="540727" y="393686"/>
                      <a:pt x="543099" y="393950"/>
                    </a:cubicBezTo>
                    <a:cubicBezTo>
                      <a:pt x="543714" y="394038"/>
                      <a:pt x="544329" y="394038"/>
                      <a:pt x="544944" y="394038"/>
                    </a:cubicBezTo>
                    <a:cubicBezTo>
                      <a:pt x="546262" y="394038"/>
                      <a:pt x="547140" y="394038"/>
                      <a:pt x="547755" y="393950"/>
                    </a:cubicBezTo>
                    <a:lnTo>
                      <a:pt x="545559" y="373919"/>
                    </a:lnTo>
                    <a:lnTo>
                      <a:pt x="550303" y="372162"/>
                    </a:lnTo>
                    <a:cubicBezTo>
                      <a:pt x="556716" y="369702"/>
                      <a:pt x="560318" y="371635"/>
                      <a:pt x="562251" y="373568"/>
                    </a:cubicBezTo>
                    <a:cubicBezTo>
                      <a:pt x="562778" y="374095"/>
                      <a:pt x="563217" y="374710"/>
                      <a:pt x="563569" y="375325"/>
                    </a:cubicBezTo>
                    <a:cubicBezTo>
                      <a:pt x="564535" y="374798"/>
                      <a:pt x="565414" y="374358"/>
                      <a:pt x="566468" y="374007"/>
                    </a:cubicBezTo>
                    <a:cubicBezTo>
                      <a:pt x="571915" y="371986"/>
                      <a:pt x="576220" y="368999"/>
                      <a:pt x="581579" y="363728"/>
                    </a:cubicBezTo>
                    <a:cubicBezTo>
                      <a:pt x="585181" y="360126"/>
                      <a:pt x="588783" y="356524"/>
                      <a:pt x="592385" y="352922"/>
                    </a:cubicBezTo>
                    <a:lnTo>
                      <a:pt x="597129" y="348178"/>
                    </a:lnTo>
                    <a:cubicBezTo>
                      <a:pt x="597656" y="347651"/>
                      <a:pt x="598271" y="346860"/>
                      <a:pt x="598886" y="346069"/>
                    </a:cubicBezTo>
                    <a:cubicBezTo>
                      <a:pt x="601170" y="343258"/>
                      <a:pt x="604245" y="339305"/>
                      <a:pt x="608989" y="339392"/>
                    </a:cubicBezTo>
                    <a:cubicBezTo>
                      <a:pt x="608989" y="339392"/>
                      <a:pt x="608989" y="339392"/>
                      <a:pt x="608989" y="339392"/>
                    </a:cubicBezTo>
                    <a:cubicBezTo>
                      <a:pt x="609955" y="339392"/>
                      <a:pt x="610570" y="339041"/>
                      <a:pt x="612503" y="337548"/>
                    </a:cubicBezTo>
                    <a:cubicBezTo>
                      <a:pt x="613733" y="336581"/>
                      <a:pt x="615227" y="335351"/>
                      <a:pt x="617159" y="334473"/>
                    </a:cubicBezTo>
                    <a:cubicBezTo>
                      <a:pt x="619619" y="333331"/>
                      <a:pt x="621991" y="331046"/>
                      <a:pt x="624364" y="328674"/>
                    </a:cubicBezTo>
                    <a:cubicBezTo>
                      <a:pt x="625769" y="327269"/>
                      <a:pt x="627350" y="325775"/>
                      <a:pt x="629108" y="324369"/>
                    </a:cubicBezTo>
                    <a:lnTo>
                      <a:pt x="622079" y="321295"/>
                    </a:lnTo>
                    <a:lnTo>
                      <a:pt x="633852" y="314530"/>
                    </a:lnTo>
                    <a:cubicBezTo>
                      <a:pt x="634467" y="314178"/>
                      <a:pt x="635082" y="313827"/>
                      <a:pt x="635785" y="313476"/>
                    </a:cubicBezTo>
                    <a:cubicBezTo>
                      <a:pt x="636224" y="313300"/>
                      <a:pt x="636575" y="313036"/>
                      <a:pt x="637014" y="312773"/>
                    </a:cubicBezTo>
                    <a:cubicBezTo>
                      <a:pt x="638596" y="311806"/>
                      <a:pt x="640792" y="310489"/>
                      <a:pt x="643603" y="310225"/>
                    </a:cubicBezTo>
                    <a:cubicBezTo>
                      <a:pt x="651071" y="309610"/>
                      <a:pt x="657309" y="305217"/>
                      <a:pt x="663898" y="300649"/>
                    </a:cubicBezTo>
                    <a:cubicBezTo>
                      <a:pt x="665567" y="299507"/>
                      <a:pt x="667148" y="298365"/>
                      <a:pt x="668818" y="297223"/>
                    </a:cubicBezTo>
                    <a:cubicBezTo>
                      <a:pt x="672332" y="294938"/>
                      <a:pt x="672244" y="294324"/>
                      <a:pt x="672068" y="293533"/>
                    </a:cubicBezTo>
                    <a:cubicBezTo>
                      <a:pt x="671014" y="288877"/>
                      <a:pt x="672507" y="284747"/>
                      <a:pt x="675934" y="282375"/>
                    </a:cubicBezTo>
                    <a:cubicBezTo>
                      <a:pt x="679360" y="280091"/>
                      <a:pt x="683928" y="280091"/>
                      <a:pt x="687530" y="282463"/>
                    </a:cubicBezTo>
                    <a:cubicBezTo>
                      <a:pt x="687618" y="282551"/>
                      <a:pt x="687706" y="282551"/>
                      <a:pt x="687794" y="282639"/>
                    </a:cubicBezTo>
                    <a:cubicBezTo>
                      <a:pt x="688233" y="282463"/>
                      <a:pt x="689112" y="281936"/>
                      <a:pt x="689727" y="281497"/>
                    </a:cubicBezTo>
                    <a:lnTo>
                      <a:pt x="689815" y="281409"/>
                    </a:lnTo>
                    <a:cubicBezTo>
                      <a:pt x="694295" y="278598"/>
                      <a:pt x="698776" y="275523"/>
                      <a:pt x="703080" y="272536"/>
                    </a:cubicBezTo>
                    <a:cubicBezTo>
                      <a:pt x="706770" y="269988"/>
                      <a:pt x="710548" y="267440"/>
                      <a:pt x="714326" y="264980"/>
                    </a:cubicBezTo>
                    <a:cubicBezTo>
                      <a:pt x="717752" y="262784"/>
                      <a:pt x="721354" y="260763"/>
                      <a:pt x="724780" y="258743"/>
                    </a:cubicBezTo>
                    <a:cubicBezTo>
                      <a:pt x="725571" y="258303"/>
                      <a:pt x="726362" y="257776"/>
                      <a:pt x="727240" y="257337"/>
                    </a:cubicBezTo>
                    <a:lnTo>
                      <a:pt x="719509" y="253999"/>
                    </a:lnTo>
                    <a:lnTo>
                      <a:pt x="726713" y="247146"/>
                    </a:lnTo>
                    <a:cubicBezTo>
                      <a:pt x="726977" y="246882"/>
                      <a:pt x="727152" y="246619"/>
                      <a:pt x="727416" y="246355"/>
                    </a:cubicBezTo>
                    <a:cubicBezTo>
                      <a:pt x="728558" y="245038"/>
                      <a:pt x="730315" y="243017"/>
                      <a:pt x="733214" y="242138"/>
                    </a:cubicBezTo>
                    <a:cubicBezTo>
                      <a:pt x="735850" y="241348"/>
                      <a:pt x="739013" y="241260"/>
                      <a:pt x="742615" y="241875"/>
                    </a:cubicBezTo>
                    <a:cubicBezTo>
                      <a:pt x="747007" y="242578"/>
                      <a:pt x="750522" y="241611"/>
                      <a:pt x="754036" y="238536"/>
                    </a:cubicBezTo>
                    <a:cubicBezTo>
                      <a:pt x="753509" y="238361"/>
                      <a:pt x="752981" y="238097"/>
                      <a:pt x="752366" y="237746"/>
                    </a:cubicBezTo>
                    <a:cubicBezTo>
                      <a:pt x="752191" y="237658"/>
                      <a:pt x="752103" y="237570"/>
                      <a:pt x="752015" y="237570"/>
                    </a:cubicBezTo>
                    <a:lnTo>
                      <a:pt x="744635" y="233880"/>
                    </a:lnTo>
                    <a:lnTo>
                      <a:pt x="749906" y="227467"/>
                    </a:lnTo>
                    <a:lnTo>
                      <a:pt x="763085" y="211829"/>
                    </a:lnTo>
                    <a:lnTo>
                      <a:pt x="765017" y="226588"/>
                    </a:lnTo>
                    <a:cubicBezTo>
                      <a:pt x="765105" y="227467"/>
                      <a:pt x="765193" y="228345"/>
                      <a:pt x="765105" y="229048"/>
                    </a:cubicBezTo>
                    <a:cubicBezTo>
                      <a:pt x="766423" y="228257"/>
                      <a:pt x="767741" y="227555"/>
                      <a:pt x="768883" y="226940"/>
                    </a:cubicBezTo>
                    <a:cubicBezTo>
                      <a:pt x="771167" y="225798"/>
                      <a:pt x="773451" y="225183"/>
                      <a:pt x="775472" y="224568"/>
                    </a:cubicBezTo>
                    <a:cubicBezTo>
                      <a:pt x="777141" y="224128"/>
                      <a:pt x="778810" y="223689"/>
                      <a:pt x="779689" y="223074"/>
                    </a:cubicBezTo>
                    <a:cubicBezTo>
                      <a:pt x="784082" y="220263"/>
                      <a:pt x="788738" y="217979"/>
                      <a:pt x="793218" y="215782"/>
                    </a:cubicBezTo>
                    <a:cubicBezTo>
                      <a:pt x="799632" y="212619"/>
                      <a:pt x="805694" y="209720"/>
                      <a:pt x="810789" y="205328"/>
                    </a:cubicBezTo>
                    <a:cubicBezTo>
                      <a:pt x="815358" y="201462"/>
                      <a:pt x="820980" y="199178"/>
                      <a:pt x="825988" y="197597"/>
                    </a:cubicBezTo>
                    <a:cubicBezTo>
                      <a:pt x="836267" y="194170"/>
                      <a:pt x="846809" y="188196"/>
                      <a:pt x="850499" y="183803"/>
                    </a:cubicBezTo>
                    <a:cubicBezTo>
                      <a:pt x="856385" y="176599"/>
                      <a:pt x="862535" y="173964"/>
                      <a:pt x="871057" y="175194"/>
                    </a:cubicBezTo>
                    <a:cubicBezTo>
                      <a:pt x="871320" y="173876"/>
                      <a:pt x="871848" y="172470"/>
                      <a:pt x="872990" y="171153"/>
                    </a:cubicBezTo>
                    <a:cubicBezTo>
                      <a:pt x="874835" y="169044"/>
                      <a:pt x="877470" y="168078"/>
                      <a:pt x="880809" y="168253"/>
                    </a:cubicBezTo>
                    <a:cubicBezTo>
                      <a:pt x="881511" y="168253"/>
                      <a:pt x="882214" y="168341"/>
                      <a:pt x="883005" y="168429"/>
                    </a:cubicBezTo>
                    <a:cubicBezTo>
                      <a:pt x="883269" y="168429"/>
                      <a:pt x="883708" y="168517"/>
                      <a:pt x="884059" y="168517"/>
                    </a:cubicBezTo>
                    <a:cubicBezTo>
                      <a:pt x="886343" y="166848"/>
                      <a:pt x="888628" y="165530"/>
                      <a:pt x="891000" y="164388"/>
                    </a:cubicBezTo>
                    <a:cubicBezTo>
                      <a:pt x="889858" y="163509"/>
                      <a:pt x="888891" y="162191"/>
                      <a:pt x="888364" y="160434"/>
                    </a:cubicBezTo>
                    <a:cubicBezTo>
                      <a:pt x="887661" y="157887"/>
                      <a:pt x="887749" y="155515"/>
                      <a:pt x="887749" y="153494"/>
                    </a:cubicBezTo>
                    <a:cubicBezTo>
                      <a:pt x="887749" y="152967"/>
                      <a:pt x="887749" y="152440"/>
                      <a:pt x="887749" y="151825"/>
                    </a:cubicBezTo>
                    <a:lnTo>
                      <a:pt x="887661" y="148047"/>
                    </a:lnTo>
                    <a:lnTo>
                      <a:pt x="890912" y="146114"/>
                    </a:lnTo>
                    <a:cubicBezTo>
                      <a:pt x="892318" y="145324"/>
                      <a:pt x="895392" y="144269"/>
                      <a:pt x="898292" y="145851"/>
                    </a:cubicBezTo>
                    <a:cubicBezTo>
                      <a:pt x="899609" y="146553"/>
                      <a:pt x="900400" y="147432"/>
                      <a:pt x="900751" y="147871"/>
                    </a:cubicBezTo>
                    <a:lnTo>
                      <a:pt x="901103" y="148223"/>
                    </a:lnTo>
                    <a:lnTo>
                      <a:pt x="901454" y="148662"/>
                    </a:lnTo>
                    <a:cubicBezTo>
                      <a:pt x="902333" y="149804"/>
                      <a:pt x="903123" y="150946"/>
                      <a:pt x="903739" y="152176"/>
                    </a:cubicBezTo>
                    <a:cubicBezTo>
                      <a:pt x="903826" y="152000"/>
                      <a:pt x="903914" y="151825"/>
                      <a:pt x="904002" y="151649"/>
                    </a:cubicBezTo>
                    <a:cubicBezTo>
                      <a:pt x="905847" y="148135"/>
                      <a:pt x="911909" y="144269"/>
                      <a:pt x="916829" y="146466"/>
                    </a:cubicBezTo>
                    <a:cubicBezTo>
                      <a:pt x="919289" y="147608"/>
                      <a:pt x="921134" y="149277"/>
                      <a:pt x="922188" y="151210"/>
                    </a:cubicBezTo>
                    <a:cubicBezTo>
                      <a:pt x="927459" y="148311"/>
                      <a:pt x="933433" y="145324"/>
                      <a:pt x="940549" y="144357"/>
                    </a:cubicBezTo>
                    <a:cubicBezTo>
                      <a:pt x="943888" y="143918"/>
                      <a:pt x="947402" y="142073"/>
                      <a:pt x="951092" y="140052"/>
                    </a:cubicBezTo>
                    <a:cubicBezTo>
                      <a:pt x="953552" y="138734"/>
                      <a:pt x="956187" y="137329"/>
                      <a:pt x="959086" y="136187"/>
                    </a:cubicBezTo>
                    <a:lnTo>
                      <a:pt x="957241" y="134342"/>
                    </a:lnTo>
                    <a:lnTo>
                      <a:pt x="964533" y="130037"/>
                    </a:lnTo>
                    <a:cubicBezTo>
                      <a:pt x="964709" y="129949"/>
                      <a:pt x="964885" y="129773"/>
                      <a:pt x="965060" y="129598"/>
                    </a:cubicBezTo>
                    <a:cubicBezTo>
                      <a:pt x="966378" y="128631"/>
                      <a:pt x="968750" y="126786"/>
                      <a:pt x="972089" y="127050"/>
                    </a:cubicBezTo>
                    <a:cubicBezTo>
                      <a:pt x="981401" y="127841"/>
                      <a:pt x="990538" y="125469"/>
                      <a:pt x="1000114" y="122921"/>
                    </a:cubicBezTo>
                    <a:cubicBezTo>
                      <a:pt x="1002398" y="122306"/>
                      <a:pt x="1004858" y="121691"/>
                      <a:pt x="1007230" y="121076"/>
                    </a:cubicBezTo>
                    <a:cubicBezTo>
                      <a:pt x="1007318" y="118089"/>
                      <a:pt x="1007933" y="114048"/>
                      <a:pt x="1011447" y="111763"/>
                    </a:cubicBezTo>
                    <a:cubicBezTo>
                      <a:pt x="1015928" y="108864"/>
                      <a:pt x="1020672" y="111324"/>
                      <a:pt x="1023747" y="112993"/>
                    </a:cubicBezTo>
                    <a:cubicBezTo>
                      <a:pt x="1024010" y="113081"/>
                      <a:pt x="1024274" y="113257"/>
                      <a:pt x="1024450" y="113433"/>
                    </a:cubicBezTo>
                    <a:cubicBezTo>
                      <a:pt x="1024625" y="113433"/>
                      <a:pt x="1024977" y="113345"/>
                      <a:pt x="1025240" y="113257"/>
                    </a:cubicBezTo>
                    <a:cubicBezTo>
                      <a:pt x="1033235" y="110885"/>
                      <a:pt x="1041142" y="108425"/>
                      <a:pt x="1048961" y="105965"/>
                    </a:cubicBezTo>
                    <a:lnTo>
                      <a:pt x="1043250" y="103242"/>
                    </a:lnTo>
                    <a:lnTo>
                      <a:pt x="1052651" y="96740"/>
                    </a:lnTo>
                    <a:cubicBezTo>
                      <a:pt x="1052914" y="96565"/>
                      <a:pt x="1053266" y="96213"/>
                      <a:pt x="1053705" y="95862"/>
                    </a:cubicBezTo>
                    <a:cubicBezTo>
                      <a:pt x="1055374" y="94368"/>
                      <a:pt x="1058010" y="92260"/>
                      <a:pt x="1061612" y="92260"/>
                    </a:cubicBezTo>
                    <a:cubicBezTo>
                      <a:pt x="1065389" y="92348"/>
                      <a:pt x="1069519" y="93578"/>
                      <a:pt x="1072945" y="95686"/>
                    </a:cubicBezTo>
                    <a:cubicBezTo>
                      <a:pt x="1075229" y="97092"/>
                      <a:pt x="1076195" y="97180"/>
                      <a:pt x="1080852" y="95159"/>
                    </a:cubicBezTo>
                    <a:lnTo>
                      <a:pt x="1079885" y="93138"/>
                    </a:lnTo>
                    <a:cubicBezTo>
                      <a:pt x="1079797" y="93051"/>
                      <a:pt x="1079797" y="92875"/>
                      <a:pt x="1079710" y="92787"/>
                    </a:cubicBezTo>
                    <a:cubicBezTo>
                      <a:pt x="1077162" y="88131"/>
                      <a:pt x="1078743" y="85232"/>
                      <a:pt x="1080500" y="83562"/>
                    </a:cubicBezTo>
                    <a:cubicBezTo>
                      <a:pt x="1081730" y="82420"/>
                      <a:pt x="1082960" y="81542"/>
                      <a:pt x="1084014" y="80751"/>
                    </a:cubicBezTo>
                    <a:cubicBezTo>
                      <a:pt x="1084278" y="80575"/>
                      <a:pt x="1084629" y="80312"/>
                      <a:pt x="1084893" y="80136"/>
                    </a:cubicBezTo>
                    <a:lnTo>
                      <a:pt x="1095963" y="72053"/>
                    </a:lnTo>
                    <a:lnTo>
                      <a:pt x="1095348" y="85759"/>
                    </a:lnTo>
                    <a:cubicBezTo>
                      <a:pt x="1095348" y="86198"/>
                      <a:pt x="1095260" y="86637"/>
                      <a:pt x="1095260" y="87076"/>
                    </a:cubicBezTo>
                    <a:cubicBezTo>
                      <a:pt x="1099125" y="85934"/>
                      <a:pt x="1103606" y="85934"/>
                      <a:pt x="1108438" y="89097"/>
                    </a:cubicBezTo>
                    <a:cubicBezTo>
                      <a:pt x="1112743" y="87076"/>
                      <a:pt x="1117047" y="86110"/>
                      <a:pt x="1121264" y="85144"/>
                    </a:cubicBezTo>
                    <a:cubicBezTo>
                      <a:pt x="1127238" y="83738"/>
                      <a:pt x="1132422" y="82508"/>
                      <a:pt x="1136375" y="78906"/>
                    </a:cubicBezTo>
                    <a:cubicBezTo>
                      <a:pt x="1139977" y="75655"/>
                      <a:pt x="1144897" y="76534"/>
                      <a:pt x="1148411" y="77149"/>
                    </a:cubicBezTo>
                    <a:cubicBezTo>
                      <a:pt x="1149290" y="77325"/>
                      <a:pt x="1150168" y="77500"/>
                      <a:pt x="1150783" y="77500"/>
                    </a:cubicBezTo>
                    <a:cubicBezTo>
                      <a:pt x="1152101" y="77588"/>
                      <a:pt x="1153155" y="77940"/>
                      <a:pt x="1154034" y="78291"/>
                    </a:cubicBezTo>
                    <a:cubicBezTo>
                      <a:pt x="1163083" y="75304"/>
                      <a:pt x="1171517" y="73811"/>
                      <a:pt x="1179511" y="73635"/>
                    </a:cubicBezTo>
                    <a:cubicBezTo>
                      <a:pt x="1179775" y="72405"/>
                      <a:pt x="1180478" y="70911"/>
                      <a:pt x="1181971" y="69418"/>
                    </a:cubicBezTo>
                    <a:cubicBezTo>
                      <a:pt x="1185310" y="65904"/>
                      <a:pt x="1188648" y="65025"/>
                      <a:pt x="1191723" y="66870"/>
                    </a:cubicBezTo>
                    <a:cubicBezTo>
                      <a:pt x="1195589" y="69154"/>
                      <a:pt x="1200069" y="68803"/>
                      <a:pt x="1205340" y="68364"/>
                    </a:cubicBezTo>
                    <a:cubicBezTo>
                      <a:pt x="1207976" y="68188"/>
                      <a:pt x="1210612" y="67924"/>
                      <a:pt x="1213335" y="68012"/>
                    </a:cubicBezTo>
                    <a:cubicBezTo>
                      <a:pt x="1216937" y="65113"/>
                      <a:pt x="1221945" y="65640"/>
                      <a:pt x="1224405" y="65904"/>
                    </a:cubicBezTo>
                    <a:cubicBezTo>
                      <a:pt x="1224668" y="65904"/>
                      <a:pt x="1224844" y="65992"/>
                      <a:pt x="1225108" y="65992"/>
                    </a:cubicBezTo>
                    <a:lnTo>
                      <a:pt x="1224580" y="58612"/>
                    </a:lnTo>
                    <a:lnTo>
                      <a:pt x="1232048" y="59139"/>
                    </a:lnTo>
                    <a:cubicBezTo>
                      <a:pt x="1232136" y="59139"/>
                      <a:pt x="1232224" y="59139"/>
                      <a:pt x="1232312" y="59139"/>
                    </a:cubicBezTo>
                    <a:cubicBezTo>
                      <a:pt x="1233629" y="59051"/>
                      <a:pt x="1236353" y="58963"/>
                      <a:pt x="1238637" y="60984"/>
                    </a:cubicBezTo>
                    <a:cubicBezTo>
                      <a:pt x="1242151" y="63971"/>
                      <a:pt x="1245578" y="63356"/>
                      <a:pt x="1251903" y="61862"/>
                    </a:cubicBezTo>
                    <a:cubicBezTo>
                      <a:pt x="1254978" y="61160"/>
                      <a:pt x="1258404" y="60281"/>
                      <a:pt x="1262006" y="60281"/>
                    </a:cubicBezTo>
                    <a:cubicBezTo>
                      <a:pt x="1266487" y="56328"/>
                      <a:pt x="1272636" y="53165"/>
                      <a:pt x="1280368" y="53868"/>
                    </a:cubicBezTo>
                    <a:lnTo>
                      <a:pt x="1277117" y="48772"/>
                    </a:lnTo>
                    <a:lnTo>
                      <a:pt x="1290998" y="50529"/>
                    </a:lnTo>
                    <a:cubicBezTo>
                      <a:pt x="1291349" y="50617"/>
                      <a:pt x="1292052" y="50617"/>
                      <a:pt x="1292667" y="50617"/>
                    </a:cubicBezTo>
                    <a:cubicBezTo>
                      <a:pt x="1295215" y="50617"/>
                      <a:pt x="1298993" y="50705"/>
                      <a:pt x="1301804" y="53516"/>
                    </a:cubicBezTo>
                    <a:cubicBezTo>
                      <a:pt x="1303385" y="55186"/>
                      <a:pt x="1304703" y="55976"/>
                      <a:pt x="1307866" y="55186"/>
                    </a:cubicBezTo>
                    <a:lnTo>
                      <a:pt x="1307602" y="39196"/>
                    </a:lnTo>
                    <a:lnTo>
                      <a:pt x="1311644" y="37439"/>
                    </a:lnTo>
                    <a:cubicBezTo>
                      <a:pt x="1316212" y="35506"/>
                      <a:pt x="1319287" y="35067"/>
                      <a:pt x="1321835" y="34803"/>
                    </a:cubicBezTo>
                    <a:lnTo>
                      <a:pt x="1334222" y="33310"/>
                    </a:lnTo>
                    <a:lnTo>
                      <a:pt x="1328775" y="43677"/>
                    </a:lnTo>
                    <a:cubicBezTo>
                      <a:pt x="1331586" y="42095"/>
                      <a:pt x="1335101" y="41568"/>
                      <a:pt x="1338966" y="42183"/>
                    </a:cubicBezTo>
                    <a:lnTo>
                      <a:pt x="1342568" y="42798"/>
                    </a:lnTo>
                    <a:lnTo>
                      <a:pt x="1343974" y="46224"/>
                    </a:lnTo>
                    <a:cubicBezTo>
                      <a:pt x="1344677" y="48069"/>
                      <a:pt x="1345379" y="50441"/>
                      <a:pt x="1345204" y="52813"/>
                    </a:cubicBezTo>
                    <a:cubicBezTo>
                      <a:pt x="1350738" y="52550"/>
                      <a:pt x="1356449" y="52286"/>
                      <a:pt x="1362247" y="52638"/>
                    </a:cubicBezTo>
                    <a:cubicBezTo>
                      <a:pt x="1369188" y="52989"/>
                      <a:pt x="1373756" y="52199"/>
                      <a:pt x="1378237" y="49739"/>
                    </a:cubicBezTo>
                    <a:cubicBezTo>
                      <a:pt x="1382102" y="47630"/>
                      <a:pt x="1390361" y="45346"/>
                      <a:pt x="1396159" y="47630"/>
                    </a:cubicBezTo>
                    <a:lnTo>
                      <a:pt x="1395105" y="38318"/>
                    </a:lnTo>
                    <a:lnTo>
                      <a:pt x="1417595" y="53253"/>
                    </a:lnTo>
                    <a:cubicBezTo>
                      <a:pt x="1425151" y="55010"/>
                      <a:pt x="1427874" y="52813"/>
                      <a:pt x="1430422" y="47894"/>
                    </a:cubicBezTo>
                    <a:cubicBezTo>
                      <a:pt x="1431564" y="45609"/>
                      <a:pt x="1433585" y="44555"/>
                      <a:pt x="1434551" y="44116"/>
                    </a:cubicBezTo>
                    <a:lnTo>
                      <a:pt x="1434727" y="44028"/>
                    </a:lnTo>
                    <a:lnTo>
                      <a:pt x="1442721" y="38581"/>
                    </a:lnTo>
                    <a:lnTo>
                      <a:pt x="1444742" y="48333"/>
                    </a:lnTo>
                    <a:cubicBezTo>
                      <a:pt x="1444830" y="48684"/>
                      <a:pt x="1445006" y="49211"/>
                      <a:pt x="1445093" y="49914"/>
                    </a:cubicBezTo>
                    <a:cubicBezTo>
                      <a:pt x="1450365" y="48245"/>
                      <a:pt x="1455900" y="49299"/>
                      <a:pt x="1459765" y="52023"/>
                    </a:cubicBezTo>
                    <a:cubicBezTo>
                      <a:pt x="1465388" y="55888"/>
                      <a:pt x="1471625" y="55537"/>
                      <a:pt x="1478917" y="55186"/>
                    </a:cubicBezTo>
                    <a:lnTo>
                      <a:pt x="1480235" y="55098"/>
                    </a:lnTo>
                    <a:cubicBezTo>
                      <a:pt x="1484452" y="54922"/>
                      <a:pt x="1488493" y="55098"/>
                      <a:pt x="1492534" y="55449"/>
                    </a:cubicBezTo>
                    <a:lnTo>
                      <a:pt x="1492534" y="55273"/>
                    </a:lnTo>
                    <a:lnTo>
                      <a:pt x="1492534" y="49739"/>
                    </a:lnTo>
                    <a:lnTo>
                      <a:pt x="1497981" y="48772"/>
                    </a:lnTo>
                    <a:cubicBezTo>
                      <a:pt x="1503604" y="47806"/>
                      <a:pt x="1507645" y="48597"/>
                      <a:pt x="1510984" y="49299"/>
                    </a:cubicBezTo>
                    <a:cubicBezTo>
                      <a:pt x="1511072" y="49299"/>
                      <a:pt x="1511247" y="49387"/>
                      <a:pt x="1511335" y="49387"/>
                    </a:cubicBezTo>
                    <a:lnTo>
                      <a:pt x="1507821" y="44819"/>
                    </a:lnTo>
                    <a:lnTo>
                      <a:pt x="1519242" y="43501"/>
                    </a:lnTo>
                    <a:cubicBezTo>
                      <a:pt x="1524513" y="42886"/>
                      <a:pt x="1527588" y="45258"/>
                      <a:pt x="1529257" y="46488"/>
                    </a:cubicBezTo>
                    <a:lnTo>
                      <a:pt x="1535232" y="51056"/>
                    </a:lnTo>
                    <a:lnTo>
                      <a:pt x="1528994" y="57294"/>
                    </a:lnTo>
                    <a:cubicBezTo>
                      <a:pt x="1534792" y="58788"/>
                      <a:pt x="1536725" y="58612"/>
                      <a:pt x="1539009" y="56152"/>
                    </a:cubicBezTo>
                    <a:cubicBezTo>
                      <a:pt x="1541469" y="53341"/>
                      <a:pt x="1544983" y="53428"/>
                      <a:pt x="1546828" y="53428"/>
                    </a:cubicBezTo>
                    <a:cubicBezTo>
                      <a:pt x="1547092" y="53428"/>
                      <a:pt x="1547355" y="53428"/>
                      <a:pt x="1547619" y="53428"/>
                    </a:cubicBezTo>
                    <a:lnTo>
                      <a:pt x="1555965" y="52550"/>
                    </a:lnTo>
                    <a:lnTo>
                      <a:pt x="1555174" y="58260"/>
                    </a:lnTo>
                    <a:cubicBezTo>
                      <a:pt x="1555614" y="58173"/>
                      <a:pt x="1556141" y="58085"/>
                      <a:pt x="1556580" y="57997"/>
                    </a:cubicBezTo>
                    <a:cubicBezTo>
                      <a:pt x="1565014" y="57030"/>
                      <a:pt x="1571779" y="60281"/>
                      <a:pt x="1577138" y="63620"/>
                    </a:cubicBezTo>
                    <a:cubicBezTo>
                      <a:pt x="1582497" y="66870"/>
                      <a:pt x="1589525" y="67309"/>
                      <a:pt x="1598750" y="64849"/>
                    </a:cubicBezTo>
                    <a:cubicBezTo>
                      <a:pt x="1599101" y="64586"/>
                      <a:pt x="1599716" y="64059"/>
                      <a:pt x="1600155" y="63707"/>
                    </a:cubicBezTo>
                    <a:cubicBezTo>
                      <a:pt x="1602000" y="62126"/>
                      <a:pt x="1605778" y="58875"/>
                      <a:pt x="1610434" y="60896"/>
                    </a:cubicBezTo>
                    <a:cubicBezTo>
                      <a:pt x="1614388" y="62565"/>
                      <a:pt x="1615530" y="66782"/>
                      <a:pt x="1615881" y="70209"/>
                    </a:cubicBezTo>
                    <a:cubicBezTo>
                      <a:pt x="1616672" y="70560"/>
                      <a:pt x="1617550" y="70824"/>
                      <a:pt x="1618077" y="70824"/>
                    </a:cubicBezTo>
                    <a:cubicBezTo>
                      <a:pt x="1620625" y="70911"/>
                      <a:pt x="1623173" y="71087"/>
                      <a:pt x="1625633" y="71175"/>
                    </a:cubicBezTo>
                    <a:cubicBezTo>
                      <a:pt x="1633891" y="71614"/>
                      <a:pt x="1641622" y="72053"/>
                      <a:pt x="1649178" y="70296"/>
                    </a:cubicBezTo>
                    <a:lnTo>
                      <a:pt x="1661038" y="67397"/>
                    </a:lnTo>
                    <a:lnTo>
                      <a:pt x="1660072" y="76095"/>
                    </a:lnTo>
                    <a:cubicBezTo>
                      <a:pt x="1664289" y="76534"/>
                      <a:pt x="1668330" y="77588"/>
                      <a:pt x="1672108" y="78642"/>
                    </a:cubicBezTo>
                    <a:cubicBezTo>
                      <a:pt x="1679399" y="80575"/>
                      <a:pt x="1685637" y="82244"/>
                      <a:pt x="1691787" y="79609"/>
                    </a:cubicBezTo>
                    <a:cubicBezTo>
                      <a:pt x="1695652" y="77940"/>
                      <a:pt x="1701890" y="79433"/>
                      <a:pt x="1703823" y="83826"/>
                    </a:cubicBezTo>
                    <a:cubicBezTo>
                      <a:pt x="1704877" y="86110"/>
                      <a:pt x="1706283" y="86549"/>
                      <a:pt x="1711378" y="87340"/>
                    </a:cubicBezTo>
                    <a:cubicBezTo>
                      <a:pt x="1714102" y="87779"/>
                      <a:pt x="1717264" y="88219"/>
                      <a:pt x="1720251" y="89624"/>
                    </a:cubicBezTo>
                    <a:cubicBezTo>
                      <a:pt x="1724293" y="91469"/>
                      <a:pt x="1730355" y="91996"/>
                      <a:pt x="1735626" y="91030"/>
                    </a:cubicBezTo>
                    <a:cubicBezTo>
                      <a:pt x="1737295" y="90678"/>
                      <a:pt x="1738876" y="90415"/>
                      <a:pt x="1740633" y="90503"/>
                    </a:cubicBezTo>
                    <a:lnTo>
                      <a:pt x="1735889" y="84353"/>
                    </a:lnTo>
                    <a:lnTo>
                      <a:pt x="1747310" y="83035"/>
                    </a:lnTo>
                    <a:cubicBezTo>
                      <a:pt x="1752582" y="82420"/>
                      <a:pt x="1755657" y="84792"/>
                      <a:pt x="1757326" y="86022"/>
                    </a:cubicBezTo>
                    <a:lnTo>
                      <a:pt x="1763300" y="90591"/>
                    </a:lnTo>
                    <a:lnTo>
                      <a:pt x="1755569" y="98322"/>
                    </a:lnTo>
                    <a:cubicBezTo>
                      <a:pt x="1760313" y="100870"/>
                      <a:pt x="1763036" y="100255"/>
                      <a:pt x="1772173" y="97795"/>
                    </a:cubicBezTo>
                    <a:cubicBezTo>
                      <a:pt x="1773052" y="97267"/>
                      <a:pt x="1774984" y="96301"/>
                      <a:pt x="1777444" y="96653"/>
                    </a:cubicBezTo>
                    <a:cubicBezTo>
                      <a:pt x="1779113" y="96916"/>
                      <a:pt x="1780519" y="97355"/>
                      <a:pt x="1781837" y="97707"/>
                    </a:cubicBezTo>
                    <a:cubicBezTo>
                      <a:pt x="1782188" y="97795"/>
                      <a:pt x="1782628" y="97970"/>
                      <a:pt x="1782979" y="98058"/>
                    </a:cubicBezTo>
                    <a:lnTo>
                      <a:pt x="1794049" y="101133"/>
                    </a:lnTo>
                    <a:lnTo>
                      <a:pt x="1787635" y="107283"/>
                    </a:lnTo>
                    <a:cubicBezTo>
                      <a:pt x="1789217" y="107634"/>
                      <a:pt x="1790710" y="108249"/>
                      <a:pt x="1792204" y="109216"/>
                    </a:cubicBezTo>
                    <a:cubicBezTo>
                      <a:pt x="1800286" y="114311"/>
                      <a:pt x="1809159" y="116507"/>
                      <a:pt x="1819263" y="115893"/>
                    </a:cubicBezTo>
                    <a:cubicBezTo>
                      <a:pt x="1821986" y="115717"/>
                      <a:pt x="1826291" y="116947"/>
                      <a:pt x="1828400" y="118967"/>
                    </a:cubicBezTo>
                    <a:cubicBezTo>
                      <a:pt x="1829805" y="120285"/>
                      <a:pt x="1830508" y="122042"/>
                      <a:pt x="1830508" y="123975"/>
                    </a:cubicBezTo>
                    <a:cubicBezTo>
                      <a:pt x="1831035" y="124063"/>
                      <a:pt x="1831562" y="124151"/>
                      <a:pt x="1832089" y="124239"/>
                    </a:cubicBezTo>
                    <a:cubicBezTo>
                      <a:pt x="1833934" y="124502"/>
                      <a:pt x="1836218" y="124854"/>
                      <a:pt x="1838415" y="125996"/>
                    </a:cubicBezTo>
                    <a:cubicBezTo>
                      <a:pt x="1848167" y="131179"/>
                      <a:pt x="1851066" y="131179"/>
                      <a:pt x="1851856" y="131003"/>
                    </a:cubicBezTo>
                    <a:cubicBezTo>
                      <a:pt x="1857743" y="128456"/>
                      <a:pt x="1862487" y="130652"/>
                      <a:pt x="1865386" y="131882"/>
                    </a:cubicBezTo>
                    <a:cubicBezTo>
                      <a:pt x="1865825" y="132058"/>
                      <a:pt x="1866352" y="132321"/>
                      <a:pt x="1866792" y="132497"/>
                    </a:cubicBezTo>
                    <a:cubicBezTo>
                      <a:pt x="1868637" y="131530"/>
                      <a:pt x="1872238" y="130476"/>
                      <a:pt x="1875841" y="135220"/>
                    </a:cubicBezTo>
                    <a:cubicBezTo>
                      <a:pt x="1876016" y="135396"/>
                      <a:pt x="1876104" y="135572"/>
                      <a:pt x="1876280" y="135747"/>
                    </a:cubicBezTo>
                    <a:lnTo>
                      <a:pt x="1879882" y="140228"/>
                    </a:lnTo>
                    <a:cubicBezTo>
                      <a:pt x="1881287" y="140404"/>
                      <a:pt x="1882693" y="140755"/>
                      <a:pt x="1884011" y="141282"/>
                    </a:cubicBezTo>
                    <a:cubicBezTo>
                      <a:pt x="1892972" y="144533"/>
                      <a:pt x="1901845" y="148223"/>
                      <a:pt x="1910455" y="151737"/>
                    </a:cubicBezTo>
                    <a:cubicBezTo>
                      <a:pt x="1913090" y="152879"/>
                      <a:pt x="1915814" y="153933"/>
                      <a:pt x="1918450" y="155075"/>
                    </a:cubicBezTo>
                    <a:cubicBezTo>
                      <a:pt x="1918537" y="154900"/>
                      <a:pt x="1918625" y="154724"/>
                      <a:pt x="1918713" y="154460"/>
                    </a:cubicBezTo>
                    <a:cubicBezTo>
                      <a:pt x="1918801" y="154285"/>
                      <a:pt x="1918889" y="154197"/>
                      <a:pt x="1918889" y="154109"/>
                    </a:cubicBezTo>
                    <a:lnTo>
                      <a:pt x="1922579" y="146729"/>
                    </a:lnTo>
                    <a:lnTo>
                      <a:pt x="1936460" y="158238"/>
                    </a:lnTo>
                    <a:lnTo>
                      <a:pt x="1937865" y="151737"/>
                    </a:lnTo>
                    <a:lnTo>
                      <a:pt x="1945069" y="153670"/>
                    </a:lnTo>
                    <a:cubicBezTo>
                      <a:pt x="1951834" y="155427"/>
                      <a:pt x="1951043" y="160610"/>
                      <a:pt x="1950868" y="161664"/>
                    </a:cubicBezTo>
                    <a:cubicBezTo>
                      <a:pt x="1950604" y="162982"/>
                      <a:pt x="1950253" y="164300"/>
                      <a:pt x="1949901" y="165618"/>
                    </a:cubicBezTo>
                    <a:lnTo>
                      <a:pt x="1949110" y="168780"/>
                    </a:lnTo>
                    <a:cubicBezTo>
                      <a:pt x="1953767" y="171767"/>
                      <a:pt x="1955085" y="171767"/>
                      <a:pt x="1957896" y="170010"/>
                    </a:cubicBezTo>
                    <a:cubicBezTo>
                      <a:pt x="1961146" y="167990"/>
                      <a:pt x="1964573" y="169132"/>
                      <a:pt x="1966330" y="169747"/>
                    </a:cubicBezTo>
                    <a:cubicBezTo>
                      <a:pt x="1966594" y="169835"/>
                      <a:pt x="1966857" y="169923"/>
                      <a:pt x="1967121" y="170010"/>
                    </a:cubicBezTo>
                    <a:lnTo>
                      <a:pt x="1975906" y="171855"/>
                    </a:lnTo>
                    <a:lnTo>
                      <a:pt x="1972919" y="177127"/>
                    </a:lnTo>
                    <a:cubicBezTo>
                      <a:pt x="1974940" y="177390"/>
                      <a:pt x="1976784" y="177917"/>
                      <a:pt x="1978278" y="178444"/>
                    </a:cubicBezTo>
                    <a:cubicBezTo>
                      <a:pt x="1979859" y="178972"/>
                      <a:pt x="1981704" y="179499"/>
                      <a:pt x="1982407" y="179235"/>
                    </a:cubicBezTo>
                    <a:lnTo>
                      <a:pt x="1989172" y="177039"/>
                    </a:lnTo>
                    <a:lnTo>
                      <a:pt x="1992247" y="189953"/>
                    </a:lnTo>
                    <a:cubicBezTo>
                      <a:pt x="1992422" y="190129"/>
                      <a:pt x="1992598" y="190305"/>
                      <a:pt x="1992862" y="190480"/>
                    </a:cubicBezTo>
                    <a:cubicBezTo>
                      <a:pt x="1997254" y="194258"/>
                      <a:pt x="2001471" y="197860"/>
                      <a:pt x="2005864" y="199529"/>
                    </a:cubicBezTo>
                    <a:cubicBezTo>
                      <a:pt x="2018515" y="204186"/>
                      <a:pt x="2030112" y="210687"/>
                      <a:pt x="2041181" y="217012"/>
                    </a:cubicBezTo>
                    <a:cubicBezTo>
                      <a:pt x="2045486" y="219472"/>
                      <a:pt x="2049879" y="221932"/>
                      <a:pt x="2054271" y="224304"/>
                    </a:cubicBezTo>
                    <a:cubicBezTo>
                      <a:pt x="2055414" y="224919"/>
                      <a:pt x="2056468" y="225534"/>
                      <a:pt x="2057522" y="226237"/>
                    </a:cubicBezTo>
                    <a:cubicBezTo>
                      <a:pt x="2058840" y="227028"/>
                      <a:pt x="2061036" y="228433"/>
                      <a:pt x="2061827" y="228521"/>
                    </a:cubicBezTo>
                    <a:cubicBezTo>
                      <a:pt x="2065780" y="228257"/>
                      <a:pt x="2069031" y="229048"/>
                      <a:pt x="2071754" y="230366"/>
                    </a:cubicBezTo>
                    <a:lnTo>
                      <a:pt x="2075532" y="228257"/>
                    </a:lnTo>
                    <a:cubicBezTo>
                      <a:pt x="2075532" y="228257"/>
                      <a:pt x="2075708" y="228170"/>
                      <a:pt x="2075796" y="228082"/>
                    </a:cubicBezTo>
                    <a:cubicBezTo>
                      <a:pt x="2079046" y="225885"/>
                      <a:pt x="2081945" y="225710"/>
                      <a:pt x="2084493" y="227555"/>
                    </a:cubicBezTo>
                    <a:cubicBezTo>
                      <a:pt x="2086162" y="228697"/>
                      <a:pt x="2087568" y="229927"/>
                      <a:pt x="2088974" y="231157"/>
                    </a:cubicBezTo>
                    <a:cubicBezTo>
                      <a:pt x="2089413" y="231508"/>
                      <a:pt x="2089764" y="231859"/>
                      <a:pt x="2090204" y="232211"/>
                    </a:cubicBezTo>
                    <a:lnTo>
                      <a:pt x="2100043" y="240381"/>
                    </a:lnTo>
                    <a:lnTo>
                      <a:pt x="2086865" y="243808"/>
                    </a:lnTo>
                    <a:cubicBezTo>
                      <a:pt x="2087656" y="244510"/>
                      <a:pt x="2088359" y="245301"/>
                      <a:pt x="2089150" y="245916"/>
                    </a:cubicBezTo>
                    <a:cubicBezTo>
                      <a:pt x="2094596" y="243105"/>
                      <a:pt x="2099955" y="245389"/>
                      <a:pt x="2102767" y="246707"/>
                    </a:cubicBezTo>
                    <a:cubicBezTo>
                      <a:pt x="2103645" y="247058"/>
                      <a:pt x="2104875" y="247585"/>
                      <a:pt x="2105403" y="247673"/>
                    </a:cubicBezTo>
                    <a:cubicBezTo>
                      <a:pt x="2108477" y="246707"/>
                      <a:pt x="2111025" y="248112"/>
                      <a:pt x="2111992" y="248640"/>
                    </a:cubicBezTo>
                    <a:lnTo>
                      <a:pt x="2112167" y="248727"/>
                    </a:lnTo>
                    <a:lnTo>
                      <a:pt x="2123149" y="253032"/>
                    </a:lnTo>
                    <a:lnTo>
                      <a:pt x="2113485" y="260061"/>
                    </a:lnTo>
                    <a:cubicBezTo>
                      <a:pt x="2113309" y="260148"/>
                      <a:pt x="2113221" y="260236"/>
                      <a:pt x="2113134" y="260412"/>
                    </a:cubicBezTo>
                    <a:cubicBezTo>
                      <a:pt x="2112958" y="260588"/>
                      <a:pt x="2112694" y="260763"/>
                      <a:pt x="2112519" y="260939"/>
                    </a:cubicBezTo>
                    <a:cubicBezTo>
                      <a:pt x="2120865" y="265595"/>
                      <a:pt x="2128508" y="271130"/>
                      <a:pt x="2135975" y="276489"/>
                    </a:cubicBezTo>
                    <a:cubicBezTo>
                      <a:pt x="2140632" y="279828"/>
                      <a:pt x="2145464" y="283342"/>
                      <a:pt x="2150296" y="286417"/>
                    </a:cubicBezTo>
                    <a:cubicBezTo>
                      <a:pt x="2150471" y="286592"/>
                      <a:pt x="2150647" y="286680"/>
                      <a:pt x="2150823" y="286768"/>
                    </a:cubicBezTo>
                    <a:cubicBezTo>
                      <a:pt x="2150999" y="286680"/>
                      <a:pt x="2151174" y="286505"/>
                      <a:pt x="2151350" y="286329"/>
                    </a:cubicBezTo>
                    <a:cubicBezTo>
                      <a:pt x="2153019" y="284835"/>
                      <a:pt x="2155831" y="283517"/>
                      <a:pt x="2160223" y="285802"/>
                    </a:cubicBezTo>
                    <a:cubicBezTo>
                      <a:pt x="2161892" y="286680"/>
                      <a:pt x="2166988" y="289404"/>
                      <a:pt x="2166197" y="294675"/>
                    </a:cubicBezTo>
                    <a:cubicBezTo>
                      <a:pt x="2165758" y="297311"/>
                      <a:pt x="2166900" y="298628"/>
                      <a:pt x="2171469" y="302230"/>
                    </a:cubicBezTo>
                    <a:cubicBezTo>
                      <a:pt x="2171908" y="302582"/>
                      <a:pt x="2172347" y="302933"/>
                      <a:pt x="2172786" y="303285"/>
                    </a:cubicBezTo>
                    <a:cubicBezTo>
                      <a:pt x="2175510" y="305481"/>
                      <a:pt x="2178936" y="307062"/>
                      <a:pt x="2182626" y="308819"/>
                    </a:cubicBezTo>
                    <a:cubicBezTo>
                      <a:pt x="2187107" y="310928"/>
                      <a:pt x="2191939" y="313212"/>
                      <a:pt x="2196068" y="316726"/>
                    </a:cubicBezTo>
                    <a:cubicBezTo>
                      <a:pt x="2198879" y="315848"/>
                      <a:pt x="2200900" y="316111"/>
                      <a:pt x="2202569" y="316463"/>
                    </a:cubicBezTo>
                    <a:lnTo>
                      <a:pt x="2209333" y="317868"/>
                    </a:lnTo>
                    <a:lnTo>
                      <a:pt x="2207401" y="325072"/>
                    </a:lnTo>
                    <a:cubicBezTo>
                      <a:pt x="2207225" y="325687"/>
                      <a:pt x="2207049" y="326302"/>
                      <a:pt x="2206874" y="326742"/>
                    </a:cubicBezTo>
                    <a:cubicBezTo>
                      <a:pt x="2206874" y="326742"/>
                      <a:pt x="2206961" y="326829"/>
                      <a:pt x="2206961" y="326829"/>
                    </a:cubicBezTo>
                    <a:cubicBezTo>
                      <a:pt x="2209421" y="328323"/>
                      <a:pt x="2212233" y="329992"/>
                      <a:pt x="2214693" y="332364"/>
                    </a:cubicBezTo>
                    <a:cubicBezTo>
                      <a:pt x="2220139" y="337723"/>
                      <a:pt x="2226377" y="342907"/>
                      <a:pt x="2234635" y="344664"/>
                    </a:cubicBezTo>
                    <a:cubicBezTo>
                      <a:pt x="2237622" y="345279"/>
                      <a:pt x="2243421" y="348002"/>
                      <a:pt x="2243772" y="353361"/>
                    </a:cubicBezTo>
                    <a:cubicBezTo>
                      <a:pt x="2243860" y="355294"/>
                      <a:pt x="2244826" y="356173"/>
                      <a:pt x="2248428" y="358808"/>
                    </a:cubicBezTo>
                    <a:cubicBezTo>
                      <a:pt x="2250361" y="360214"/>
                      <a:pt x="2252558" y="361707"/>
                      <a:pt x="2254402" y="363904"/>
                    </a:cubicBezTo>
                    <a:lnTo>
                      <a:pt x="2254754" y="364255"/>
                    </a:lnTo>
                    <a:cubicBezTo>
                      <a:pt x="2257829" y="367769"/>
                      <a:pt x="2261694" y="372250"/>
                      <a:pt x="2264945" y="373216"/>
                    </a:cubicBezTo>
                    <a:cubicBezTo>
                      <a:pt x="2269074" y="374446"/>
                      <a:pt x="2272500" y="376379"/>
                      <a:pt x="2275487" y="378575"/>
                    </a:cubicBezTo>
                    <a:lnTo>
                      <a:pt x="2275136" y="376818"/>
                    </a:lnTo>
                    <a:lnTo>
                      <a:pt x="2283570" y="377170"/>
                    </a:lnTo>
                    <a:cubicBezTo>
                      <a:pt x="2285678" y="377257"/>
                      <a:pt x="2290686" y="378224"/>
                      <a:pt x="2292004" y="385340"/>
                    </a:cubicBezTo>
                    <a:cubicBezTo>
                      <a:pt x="2292180" y="386219"/>
                      <a:pt x="2292794" y="390699"/>
                      <a:pt x="2287699" y="392720"/>
                    </a:cubicBezTo>
                    <a:cubicBezTo>
                      <a:pt x="2287875" y="392983"/>
                      <a:pt x="2288050" y="393247"/>
                      <a:pt x="2288226" y="393598"/>
                    </a:cubicBezTo>
                    <a:cubicBezTo>
                      <a:pt x="2290159" y="396673"/>
                      <a:pt x="2290686" y="396761"/>
                      <a:pt x="2293849" y="397025"/>
                    </a:cubicBezTo>
                    <a:cubicBezTo>
                      <a:pt x="2298857" y="397464"/>
                      <a:pt x="2303688" y="399045"/>
                      <a:pt x="2307905" y="400539"/>
                    </a:cubicBezTo>
                    <a:lnTo>
                      <a:pt x="2308432" y="400714"/>
                    </a:lnTo>
                    <a:cubicBezTo>
                      <a:pt x="2311683" y="401857"/>
                      <a:pt x="2313089" y="404492"/>
                      <a:pt x="2313967" y="406074"/>
                    </a:cubicBezTo>
                    <a:cubicBezTo>
                      <a:pt x="2314055" y="406337"/>
                      <a:pt x="2314231" y="406513"/>
                      <a:pt x="2314319" y="406776"/>
                    </a:cubicBezTo>
                    <a:lnTo>
                      <a:pt x="2320381" y="415386"/>
                    </a:lnTo>
                    <a:lnTo>
                      <a:pt x="2311156" y="416792"/>
                    </a:lnTo>
                    <a:cubicBezTo>
                      <a:pt x="2313352" y="418549"/>
                      <a:pt x="2315549" y="420218"/>
                      <a:pt x="2317657" y="421975"/>
                    </a:cubicBezTo>
                    <a:cubicBezTo>
                      <a:pt x="2321611" y="425138"/>
                      <a:pt x="2325740" y="428300"/>
                      <a:pt x="2329781" y="431639"/>
                    </a:cubicBezTo>
                    <a:cubicBezTo>
                      <a:pt x="2330220" y="431990"/>
                      <a:pt x="2330747" y="432430"/>
                      <a:pt x="2331274" y="432781"/>
                    </a:cubicBezTo>
                    <a:cubicBezTo>
                      <a:pt x="2334701" y="435505"/>
                      <a:pt x="2338654" y="438667"/>
                      <a:pt x="2340587" y="443324"/>
                    </a:cubicBezTo>
                    <a:cubicBezTo>
                      <a:pt x="2342783" y="448507"/>
                      <a:pt x="2343574" y="448243"/>
                      <a:pt x="2347088" y="447189"/>
                    </a:cubicBezTo>
                    <a:cubicBezTo>
                      <a:pt x="2352096" y="445608"/>
                      <a:pt x="2356488" y="446662"/>
                      <a:pt x="2358948" y="449825"/>
                    </a:cubicBezTo>
                    <a:cubicBezTo>
                      <a:pt x="2360705" y="452109"/>
                      <a:pt x="2362023" y="455974"/>
                      <a:pt x="2358597" y="461861"/>
                    </a:cubicBezTo>
                    <a:cubicBezTo>
                      <a:pt x="2358597" y="462124"/>
                      <a:pt x="2358597" y="462388"/>
                      <a:pt x="2358597" y="462651"/>
                    </a:cubicBezTo>
                    <a:cubicBezTo>
                      <a:pt x="2362726" y="466780"/>
                      <a:pt x="2367119" y="470646"/>
                      <a:pt x="2371775" y="474775"/>
                    </a:cubicBezTo>
                    <a:cubicBezTo>
                      <a:pt x="2373708" y="476444"/>
                      <a:pt x="2375641" y="478201"/>
                      <a:pt x="2377573" y="479871"/>
                    </a:cubicBezTo>
                    <a:cubicBezTo>
                      <a:pt x="2378013" y="480222"/>
                      <a:pt x="2378716" y="480749"/>
                      <a:pt x="2379418" y="481276"/>
                    </a:cubicBezTo>
                    <a:cubicBezTo>
                      <a:pt x="2381351" y="482682"/>
                      <a:pt x="2383811" y="484527"/>
                      <a:pt x="2385129" y="487075"/>
                    </a:cubicBezTo>
                    <a:cubicBezTo>
                      <a:pt x="2387852" y="486284"/>
                      <a:pt x="2389785" y="486548"/>
                      <a:pt x="2391454" y="486899"/>
                    </a:cubicBezTo>
                    <a:lnTo>
                      <a:pt x="2398219" y="488305"/>
                    </a:lnTo>
                    <a:lnTo>
                      <a:pt x="2396286" y="495509"/>
                    </a:lnTo>
                    <a:cubicBezTo>
                      <a:pt x="2395847" y="497090"/>
                      <a:pt x="2395320" y="498232"/>
                      <a:pt x="2394617" y="499111"/>
                    </a:cubicBezTo>
                    <a:cubicBezTo>
                      <a:pt x="2396286" y="500780"/>
                      <a:pt x="2397604" y="502625"/>
                      <a:pt x="2398746" y="504294"/>
                    </a:cubicBezTo>
                    <a:cubicBezTo>
                      <a:pt x="2399449" y="505348"/>
                      <a:pt x="2400152" y="506315"/>
                      <a:pt x="2400855" y="507105"/>
                    </a:cubicBezTo>
                    <a:cubicBezTo>
                      <a:pt x="2401997" y="508423"/>
                      <a:pt x="2403051" y="509917"/>
                      <a:pt x="2404105" y="511234"/>
                    </a:cubicBezTo>
                    <a:cubicBezTo>
                      <a:pt x="2405247" y="512816"/>
                      <a:pt x="2407180" y="515451"/>
                      <a:pt x="2408147" y="515979"/>
                    </a:cubicBezTo>
                    <a:cubicBezTo>
                      <a:pt x="2413506" y="517209"/>
                      <a:pt x="2417371" y="519581"/>
                      <a:pt x="2420270" y="522480"/>
                    </a:cubicBezTo>
                    <a:lnTo>
                      <a:pt x="2435733" y="518087"/>
                    </a:lnTo>
                    <a:lnTo>
                      <a:pt x="2434678" y="544443"/>
                    </a:lnTo>
                    <a:cubicBezTo>
                      <a:pt x="2438808" y="545585"/>
                      <a:pt x="2442497" y="547606"/>
                      <a:pt x="2445836" y="549451"/>
                    </a:cubicBezTo>
                    <a:cubicBezTo>
                      <a:pt x="2446714" y="549890"/>
                      <a:pt x="2447505" y="550417"/>
                      <a:pt x="2448384" y="550857"/>
                    </a:cubicBezTo>
                    <a:cubicBezTo>
                      <a:pt x="2452776" y="553229"/>
                      <a:pt x="2451986" y="557973"/>
                      <a:pt x="2451722" y="559818"/>
                    </a:cubicBezTo>
                    <a:cubicBezTo>
                      <a:pt x="2451722" y="560081"/>
                      <a:pt x="2451634" y="560345"/>
                      <a:pt x="2451634" y="560608"/>
                    </a:cubicBezTo>
                    <a:lnTo>
                      <a:pt x="2451019" y="567373"/>
                    </a:lnTo>
                    <a:cubicBezTo>
                      <a:pt x="2451722" y="568252"/>
                      <a:pt x="2452425" y="569130"/>
                      <a:pt x="2453128" y="570009"/>
                    </a:cubicBezTo>
                    <a:cubicBezTo>
                      <a:pt x="2458223" y="576334"/>
                      <a:pt x="2463407" y="582923"/>
                      <a:pt x="2468941" y="588985"/>
                    </a:cubicBezTo>
                    <a:cubicBezTo>
                      <a:pt x="2470698" y="590918"/>
                      <a:pt x="2472104" y="593114"/>
                      <a:pt x="2473510" y="595135"/>
                    </a:cubicBezTo>
                    <a:cubicBezTo>
                      <a:pt x="2477375" y="601109"/>
                      <a:pt x="2478869" y="602954"/>
                      <a:pt x="2483964" y="601900"/>
                    </a:cubicBezTo>
                    <a:cubicBezTo>
                      <a:pt x="2489148" y="600845"/>
                      <a:pt x="2492750" y="603657"/>
                      <a:pt x="2493980" y="606995"/>
                    </a:cubicBezTo>
                    <a:cubicBezTo>
                      <a:pt x="2495385" y="610861"/>
                      <a:pt x="2493892" y="615605"/>
                      <a:pt x="2490553" y="618240"/>
                    </a:cubicBezTo>
                    <a:lnTo>
                      <a:pt x="2490905" y="618680"/>
                    </a:lnTo>
                    <a:cubicBezTo>
                      <a:pt x="2494331" y="623512"/>
                      <a:pt x="2498285" y="627904"/>
                      <a:pt x="2502414" y="632648"/>
                    </a:cubicBezTo>
                    <a:cubicBezTo>
                      <a:pt x="2503644" y="633966"/>
                      <a:pt x="2504786" y="635372"/>
                      <a:pt x="2506016" y="636690"/>
                    </a:cubicBezTo>
                    <a:cubicBezTo>
                      <a:pt x="2506631" y="637392"/>
                      <a:pt x="2507421" y="638095"/>
                      <a:pt x="2508212" y="638886"/>
                    </a:cubicBezTo>
                    <a:cubicBezTo>
                      <a:pt x="2510320" y="640907"/>
                      <a:pt x="2513044" y="643542"/>
                      <a:pt x="2514538" y="647320"/>
                    </a:cubicBezTo>
                    <a:cubicBezTo>
                      <a:pt x="2514889" y="647232"/>
                      <a:pt x="2515240" y="647232"/>
                      <a:pt x="2515592" y="647144"/>
                    </a:cubicBezTo>
                    <a:lnTo>
                      <a:pt x="2529560" y="645563"/>
                    </a:lnTo>
                    <a:lnTo>
                      <a:pt x="2520599" y="659005"/>
                    </a:lnTo>
                    <a:cubicBezTo>
                      <a:pt x="2522620" y="660849"/>
                      <a:pt x="2524641" y="662870"/>
                      <a:pt x="2526398" y="665242"/>
                    </a:cubicBezTo>
                    <a:cubicBezTo>
                      <a:pt x="2528418" y="667878"/>
                      <a:pt x="2530000" y="670601"/>
                      <a:pt x="2531669" y="673149"/>
                    </a:cubicBezTo>
                    <a:cubicBezTo>
                      <a:pt x="2533075" y="675433"/>
                      <a:pt x="2534392" y="677630"/>
                      <a:pt x="2535886" y="679650"/>
                    </a:cubicBezTo>
                    <a:cubicBezTo>
                      <a:pt x="2536765" y="680792"/>
                      <a:pt x="2537819" y="681934"/>
                      <a:pt x="2539049" y="683076"/>
                    </a:cubicBezTo>
                    <a:cubicBezTo>
                      <a:pt x="2542211" y="686151"/>
                      <a:pt x="2546077" y="690017"/>
                      <a:pt x="2547746" y="697309"/>
                    </a:cubicBezTo>
                    <a:cubicBezTo>
                      <a:pt x="2548888" y="702404"/>
                      <a:pt x="2552227" y="707236"/>
                      <a:pt x="2555829" y="712420"/>
                    </a:cubicBezTo>
                    <a:cubicBezTo>
                      <a:pt x="2559343" y="717515"/>
                      <a:pt x="2563296" y="723138"/>
                      <a:pt x="2565493" y="729902"/>
                    </a:cubicBezTo>
                    <a:cubicBezTo>
                      <a:pt x="2569007" y="732714"/>
                      <a:pt x="2570852" y="736492"/>
                      <a:pt x="2572433" y="739654"/>
                    </a:cubicBezTo>
                    <a:cubicBezTo>
                      <a:pt x="2574893" y="744486"/>
                      <a:pt x="2575772" y="745716"/>
                      <a:pt x="2578495" y="745892"/>
                    </a:cubicBezTo>
                    <a:cubicBezTo>
                      <a:pt x="2580428" y="745980"/>
                      <a:pt x="2583151" y="746946"/>
                      <a:pt x="2584908" y="750812"/>
                    </a:cubicBezTo>
                    <a:cubicBezTo>
                      <a:pt x="2586841" y="755029"/>
                      <a:pt x="2585875" y="757840"/>
                      <a:pt x="2584645" y="759421"/>
                    </a:cubicBezTo>
                    <a:cubicBezTo>
                      <a:pt x="2583415" y="761091"/>
                      <a:pt x="2583327" y="761178"/>
                      <a:pt x="2586226" y="764868"/>
                    </a:cubicBezTo>
                    <a:cubicBezTo>
                      <a:pt x="2587632" y="766713"/>
                      <a:pt x="2589213" y="768822"/>
                      <a:pt x="2590267" y="771370"/>
                    </a:cubicBezTo>
                    <a:cubicBezTo>
                      <a:pt x="2591497" y="774532"/>
                      <a:pt x="2593957" y="777344"/>
                      <a:pt x="2596681" y="780506"/>
                    </a:cubicBezTo>
                    <a:cubicBezTo>
                      <a:pt x="2600195" y="784460"/>
                      <a:pt x="2604060" y="788940"/>
                      <a:pt x="2606257" y="795178"/>
                    </a:cubicBezTo>
                    <a:cubicBezTo>
                      <a:pt x="2608892" y="802821"/>
                      <a:pt x="2613461" y="810640"/>
                      <a:pt x="2619084" y="817229"/>
                    </a:cubicBezTo>
                    <a:cubicBezTo>
                      <a:pt x="2619435" y="817668"/>
                      <a:pt x="2619786" y="818020"/>
                      <a:pt x="2620050" y="818371"/>
                    </a:cubicBezTo>
                    <a:cubicBezTo>
                      <a:pt x="2622158" y="820743"/>
                      <a:pt x="2624794" y="823730"/>
                      <a:pt x="2625497" y="829177"/>
                    </a:cubicBezTo>
                    <a:cubicBezTo>
                      <a:pt x="2626551" y="838138"/>
                      <a:pt x="2627957" y="842882"/>
                      <a:pt x="2633140" y="845694"/>
                    </a:cubicBezTo>
                    <a:cubicBezTo>
                      <a:pt x="2637094" y="847890"/>
                      <a:pt x="2638236" y="853337"/>
                      <a:pt x="2638411" y="855006"/>
                    </a:cubicBezTo>
                    <a:cubicBezTo>
                      <a:pt x="2638675" y="855094"/>
                      <a:pt x="2638938" y="855270"/>
                      <a:pt x="2639114" y="855446"/>
                    </a:cubicBezTo>
                    <a:cubicBezTo>
                      <a:pt x="2641135" y="856676"/>
                      <a:pt x="2642277" y="858696"/>
                      <a:pt x="2642628" y="861420"/>
                    </a:cubicBezTo>
                    <a:lnTo>
                      <a:pt x="2644034" y="873895"/>
                    </a:lnTo>
                    <a:cubicBezTo>
                      <a:pt x="2644561" y="874510"/>
                      <a:pt x="2645000" y="875125"/>
                      <a:pt x="2645527" y="875652"/>
                    </a:cubicBezTo>
                    <a:cubicBezTo>
                      <a:pt x="2648427" y="878902"/>
                      <a:pt x="2649744" y="882680"/>
                      <a:pt x="2650799" y="886019"/>
                    </a:cubicBezTo>
                    <a:cubicBezTo>
                      <a:pt x="2652468" y="891026"/>
                      <a:pt x="2653171" y="892344"/>
                      <a:pt x="2655718" y="892959"/>
                    </a:cubicBezTo>
                    <a:cubicBezTo>
                      <a:pt x="2660463" y="894101"/>
                      <a:pt x="2661517" y="899021"/>
                      <a:pt x="2661868" y="901217"/>
                    </a:cubicBezTo>
                    <a:cubicBezTo>
                      <a:pt x="2663450" y="900602"/>
                      <a:pt x="2664855" y="900690"/>
                      <a:pt x="2665558" y="900866"/>
                    </a:cubicBezTo>
                    <a:cubicBezTo>
                      <a:pt x="2667052" y="901130"/>
                      <a:pt x="2668369" y="901481"/>
                      <a:pt x="2669687" y="901832"/>
                    </a:cubicBezTo>
                    <a:lnTo>
                      <a:pt x="2688312" y="906664"/>
                    </a:lnTo>
                    <a:lnTo>
                      <a:pt x="2671269" y="914308"/>
                    </a:lnTo>
                    <a:cubicBezTo>
                      <a:pt x="2668194" y="915713"/>
                      <a:pt x="2665997" y="915801"/>
                      <a:pt x="2664153" y="915625"/>
                    </a:cubicBezTo>
                    <a:cubicBezTo>
                      <a:pt x="2664328" y="916943"/>
                      <a:pt x="2664416" y="918261"/>
                      <a:pt x="2664504" y="919579"/>
                    </a:cubicBezTo>
                    <a:cubicBezTo>
                      <a:pt x="2664592" y="921599"/>
                      <a:pt x="2664767" y="921687"/>
                      <a:pt x="2665646" y="922127"/>
                    </a:cubicBezTo>
                    <a:cubicBezTo>
                      <a:pt x="2666173" y="922390"/>
                      <a:pt x="2666788" y="922654"/>
                      <a:pt x="2667315" y="922917"/>
                    </a:cubicBezTo>
                    <a:cubicBezTo>
                      <a:pt x="2670302" y="924323"/>
                      <a:pt x="2673641" y="925904"/>
                      <a:pt x="2676540" y="928452"/>
                    </a:cubicBezTo>
                    <a:cubicBezTo>
                      <a:pt x="2679263" y="930824"/>
                      <a:pt x="2680581" y="933899"/>
                      <a:pt x="2681635" y="936359"/>
                    </a:cubicBezTo>
                    <a:cubicBezTo>
                      <a:pt x="2681899" y="936886"/>
                      <a:pt x="2682075" y="937413"/>
                      <a:pt x="2682338" y="937940"/>
                    </a:cubicBezTo>
                    <a:cubicBezTo>
                      <a:pt x="2684007" y="941542"/>
                      <a:pt x="2682163" y="944881"/>
                      <a:pt x="2681547" y="946111"/>
                    </a:cubicBezTo>
                    <a:lnTo>
                      <a:pt x="2680054" y="948834"/>
                    </a:lnTo>
                    <a:lnTo>
                      <a:pt x="2676891" y="949449"/>
                    </a:lnTo>
                    <a:cubicBezTo>
                      <a:pt x="2676715" y="949449"/>
                      <a:pt x="2676540" y="949537"/>
                      <a:pt x="2676364" y="949537"/>
                    </a:cubicBezTo>
                    <a:cubicBezTo>
                      <a:pt x="2678297" y="954105"/>
                      <a:pt x="2680230" y="958674"/>
                      <a:pt x="2682426" y="962979"/>
                    </a:cubicBezTo>
                    <a:cubicBezTo>
                      <a:pt x="2684095" y="966317"/>
                      <a:pt x="2686467" y="969480"/>
                      <a:pt x="2688839" y="972818"/>
                    </a:cubicBezTo>
                    <a:cubicBezTo>
                      <a:pt x="2689981" y="974400"/>
                      <a:pt x="2691124" y="975981"/>
                      <a:pt x="2692266" y="977650"/>
                    </a:cubicBezTo>
                    <a:lnTo>
                      <a:pt x="2694901" y="981604"/>
                    </a:lnTo>
                    <a:lnTo>
                      <a:pt x="2692090" y="985206"/>
                    </a:lnTo>
                    <a:cubicBezTo>
                      <a:pt x="2692353" y="985645"/>
                      <a:pt x="2692705" y="986348"/>
                      <a:pt x="2693056" y="986787"/>
                    </a:cubicBezTo>
                    <a:lnTo>
                      <a:pt x="2695341" y="987665"/>
                    </a:lnTo>
                    <a:cubicBezTo>
                      <a:pt x="2695692" y="987841"/>
                      <a:pt x="2696131" y="987929"/>
                      <a:pt x="2696570" y="988017"/>
                    </a:cubicBezTo>
                    <a:cubicBezTo>
                      <a:pt x="2698240" y="988544"/>
                      <a:pt x="2700612" y="989159"/>
                      <a:pt x="2702632" y="991004"/>
                    </a:cubicBezTo>
                    <a:cubicBezTo>
                      <a:pt x="2705268" y="993376"/>
                      <a:pt x="2706586" y="996012"/>
                      <a:pt x="2706586" y="998823"/>
                    </a:cubicBezTo>
                    <a:cubicBezTo>
                      <a:pt x="2706586" y="1002776"/>
                      <a:pt x="2704038" y="1005236"/>
                      <a:pt x="2702281" y="1006818"/>
                    </a:cubicBezTo>
                    <a:cubicBezTo>
                      <a:pt x="2702720" y="1009102"/>
                      <a:pt x="2703423" y="1011298"/>
                      <a:pt x="2704126" y="1013670"/>
                    </a:cubicBezTo>
                    <a:cubicBezTo>
                      <a:pt x="2705268" y="1017536"/>
                      <a:pt x="2706410" y="1021489"/>
                      <a:pt x="2706937" y="1025970"/>
                    </a:cubicBezTo>
                    <a:cubicBezTo>
                      <a:pt x="2707552" y="1026409"/>
                      <a:pt x="2708343" y="1026936"/>
                      <a:pt x="2708958" y="1027288"/>
                    </a:cubicBezTo>
                    <a:cubicBezTo>
                      <a:pt x="2711594" y="1029045"/>
                      <a:pt x="2714844" y="1031153"/>
                      <a:pt x="2716689" y="1034579"/>
                    </a:cubicBezTo>
                    <a:cubicBezTo>
                      <a:pt x="2718885" y="1038708"/>
                      <a:pt x="2718885" y="1043189"/>
                      <a:pt x="2718885" y="1047142"/>
                    </a:cubicBezTo>
                    <a:cubicBezTo>
                      <a:pt x="2718885" y="1047845"/>
                      <a:pt x="2718885" y="1048548"/>
                      <a:pt x="2718885" y="1049251"/>
                    </a:cubicBezTo>
                    <a:cubicBezTo>
                      <a:pt x="2719237" y="1049778"/>
                      <a:pt x="2719500" y="1050481"/>
                      <a:pt x="2719676" y="1051184"/>
                    </a:cubicBezTo>
                    <a:cubicBezTo>
                      <a:pt x="2719764" y="1051711"/>
                      <a:pt x="2720027" y="1052414"/>
                      <a:pt x="2720291" y="1053117"/>
                    </a:cubicBezTo>
                    <a:cubicBezTo>
                      <a:pt x="2720467" y="1053731"/>
                      <a:pt x="2720730" y="1054347"/>
                      <a:pt x="2720906" y="1055049"/>
                    </a:cubicBezTo>
                    <a:lnTo>
                      <a:pt x="2735138" y="1064538"/>
                    </a:lnTo>
                    <a:lnTo>
                      <a:pt x="2723190" y="1069018"/>
                    </a:lnTo>
                    <a:cubicBezTo>
                      <a:pt x="2722839" y="1069194"/>
                      <a:pt x="2722399" y="1069282"/>
                      <a:pt x="2722048" y="1069370"/>
                    </a:cubicBezTo>
                    <a:cubicBezTo>
                      <a:pt x="2723366" y="1076046"/>
                      <a:pt x="2724947" y="1083514"/>
                      <a:pt x="2727407" y="1091157"/>
                    </a:cubicBezTo>
                    <a:lnTo>
                      <a:pt x="2727495" y="1090982"/>
                    </a:lnTo>
                    <a:lnTo>
                      <a:pt x="2738125" y="1099767"/>
                    </a:lnTo>
                    <a:lnTo>
                      <a:pt x="2749458" y="1109343"/>
                    </a:lnTo>
                    <a:lnTo>
                      <a:pt x="2734699" y="1111276"/>
                    </a:lnTo>
                    <a:cubicBezTo>
                      <a:pt x="2733996" y="1111364"/>
                      <a:pt x="2733381" y="1111451"/>
                      <a:pt x="2732766" y="1111451"/>
                    </a:cubicBezTo>
                    <a:cubicBezTo>
                      <a:pt x="2732766" y="1111451"/>
                      <a:pt x="2732766" y="1111451"/>
                      <a:pt x="2732766" y="1111451"/>
                    </a:cubicBezTo>
                    <a:cubicBezTo>
                      <a:pt x="2732854" y="1111979"/>
                      <a:pt x="2732942" y="1112506"/>
                      <a:pt x="2733030" y="1113121"/>
                    </a:cubicBezTo>
                    <a:cubicBezTo>
                      <a:pt x="2734084" y="1119446"/>
                      <a:pt x="2735050" y="1125420"/>
                      <a:pt x="2737598" y="1130164"/>
                    </a:cubicBezTo>
                    <a:cubicBezTo>
                      <a:pt x="2741464" y="1137368"/>
                      <a:pt x="2742869" y="1144572"/>
                      <a:pt x="2744187" y="1151513"/>
                    </a:cubicBezTo>
                    <a:cubicBezTo>
                      <a:pt x="2745066" y="1156257"/>
                      <a:pt x="2745944" y="1160737"/>
                      <a:pt x="2747614" y="1164954"/>
                    </a:cubicBezTo>
                    <a:cubicBezTo>
                      <a:pt x="2748931" y="1168381"/>
                      <a:pt x="2749634" y="1171895"/>
                      <a:pt x="2750337" y="1175233"/>
                    </a:cubicBezTo>
                    <a:cubicBezTo>
                      <a:pt x="2751479" y="1180680"/>
                      <a:pt x="2752446" y="1185424"/>
                      <a:pt x="2755960" y="1188938"/>
                    </a:cubicBezTo>
                    <a:cubicBezTo>
                      <a:pt x="2757805" y="1190783"/>
                      <a:pt x="2759035" y="1193507"/>
                      <a:pt x="2759474" y="1196670"/>
                    </a:cubicBezTo>
                    <a:cubicBezTo>
                      <a:pt x="2762461" y="1195791"/>
                      <a:pt x="2764833" y="1196933"/>
                      <a:pt x="2765711" y="1197372"/>
                    </a:cubicBezTo>
                    <a:lnTo>
                      <a:pt x="2777484" y="1203259"/>
                    </a:lnTo>
                    <a:lnTo>
                      <a:pt x="2758507" y="1212747"/>
                    </a:lnTo>
                    <a:cubicBezTo>
                      <a:pt x="2758683" y="1217930"/>
                      <a:pt x="2760616" y="1221181"/>
                      <a:pt x="2764569" y="1223553"/>
                    </a:cubicBezTo>
                    <a:cubicBezTo>
                      <a:pt x="2770631" y="1227155"/>
                      <a:pt x="2773091" y="1233217"/>
                      <a:pt x="2771861" y="1241387"/>
                    </a:cubicBezTo>
                    <a:cubicBezTo>
                      <a:pt x="2771510" y="1243584"/>
                      <a:pt x="2770368" y="1245077"/>
                      <a:pt x="2769753" y="1245868"/>
                    </a:cubicBezTo>
                    <a:lnTo>
                      <a:pt x="2769577" y="1246043"/>
                    </a:lnTo>
                    <a:lnTo>
                      <a:pt x="2765887" y="1251842"/>
                    </a:lnTo>
                    <a:cubicBezTo>
                      <a:pt x="2766151" y="1252896"/>
                      <a:pt x="2766326" y="1254038"/>
                      <a:pt x="2766502" y="1255092"/>
                    </a:cubicBezTo>
                    <a:cubicBezTo>
                      <a:pt x="2767029" y="1258519"/>
                      <a:pt x="2768171" y="1262033"/>
                      <a:pt x="2769313" y="1265811"/>
                    </a:cubicBezTo>
                    <a:cubicBezTo>
                      <a:pt x="2771246" y="1271960"/>
                      <a:pt x="2773267" y="1278637"/>
                      <a:pt x="2773003" y="1286017"/>
                    </a:cubicBezTo>
                    <a:lnTo>
                      <a:pt x="2776166" y="1284875"/>
                    </a:lnTo>
                    <a:cubicBezTo>
                      <a:pt x="2779504" y="1283645"/>
                      <a:pt x="2781877" y="1284611"/>
                      <a:pt x="2783019" y="1285314"/>
                    </a:cubicBezTo>
                    <a:cubicBezTo>
                      <a:pt x="2785039" y="1286544"/>
                      <a:pt x="2786181" y="1288565"/>
                      <a:pt x="2786533" y="1291288"/>
                    </a:cubicBezTo>
                    <a:lnTo>
                      <a:pt x="2788114" y="1305257"/>
                    </a:lnTo>
                    <a:lnTo>
                      <a:pt x="2773706" y="1295681"/>
                    </a:lnTo>
                    <a:cubicBezTo>
                      <a:pt x="2774497" y="1298053"/>
                      <a:pt x="2775200" y="1300425"/>
                      <a:pt x="2775815" y="1302709"/>
                    </a:cubicBezTo>
                    <a:cubicBezTo>
                      <a:pt x="2777747" y="1302885"/>
                      <a:pt x="2780647" y="1303675"/>
                      <a:pt x="2781964" y="1307014"/>
                    </a:cubicBezTo>
                    <a:cubicBezTo>
                      <a:pt x="2782843" y="1309122"/>
                      <a:pt x="2783546" y="1311231"/>
                      <a:pt x="2784161" y="1313339"/>
                    </a:cubicBezTo>
                    <a:cubicBezTo>
                      <a:pt x="2784336" y="1313954"/>
                      <a:pt x="2784512" y="1314569"/>
                      <a:pt x="2784776" y="1315184"/>
                    </a:cubicBezTo>
                    <a:lnTo>
                      <a:pt x="2787323" y="1323003"/>
                    </a:lnTo>
                    <a:lnTo>
                      <a:pt x="2779241" y="1323706"/>
                    </a:lnTo>
                    <a:cubicBezTo>
                      <a:pt x="2779241" y="1323794"/>
                      <a:pt x="2779241" y="1323882"/>
                      <a:pt x="2779241" y="1323970"/>
                    </a:cubicBezTo>
                    <a:lnTo>
                      <a:pt x="2779856" y="1323882"/>
                    </a:lnTo>
                    <a:cubicBezTo>
                      <a:pt x="2784864" y="1322828"/>
                      <a:pt x="2788290" y="1323706"/>
                      <a:pt x="2790750" y="1324409"/>
                    </a:cubicBezTo>
                    <a:lnTo>
                      <a:pt x="2799447" y="1326693"/>
                    </a:lnTo>
                    <a:lnTo>
                      <a:pt x="2794527" y="1334249"/>
                    </a:lnTo>
                    <a:cubicBezTo>
                      <a:pt x="2794440" y="1334424"/>
                      <a:pt x="2794352" y="1334688"/>
                      <a:pt x="2794176" y="1334864"/>
                    </a:cubicBezTo>
                    <a:cubicBezTo>
                      <a:pt x="2793385" y="1336533"/>
                      <a:pt x="2791628" y="1340047"/>
                      <a:pt x="2787499" y="1340486"/>
                    </a:cubicBezTo>
                    <a:lnTo>
                      <a:pt x="2786972" y="1340574"/>
                    </a:lnTo>
                    <a:cubicBezTo>
                      <a:pt x="2785303" y="1340838"/>
                      <a:pt x="2782492" y="1341189"/>
                      <a:pt x="2779856" y="1340047"/>
                    </a:cubicBezTo>
                    <a:cubicBezTo>
                      <a:pt x="2780383" y="1344967"/>
                      <a:pt x="2781877" y="1348217"/>
                      <a:pt x="2784688" y="1350853"/>
                    </a:cubicBezTo>
                    <a:cubicBezTo>
                      <a:pt x="2786621" y="1352610"/>
                      <a:pt x="2787411" y="1354806"/>
                      <a:pt x="2788026" y="1356300"/>
                    </a:cubicBezTo>
                    <a:cubicBezTo>
                      <a:pt x="2788114" y="1356651"/>
                      <a:pt x="2788290" y="1357003"/>
                      <a:pt x="2788466" y="1357354"/>
                    </a:cubicBezTo>
                    <a:lnTo>
                      <a:pt x="2795494" y="1371850"/>
                    </a:lnTo>
                    <a:lnTo>
                      <a:pt x="2785566" y="1368248"/>
                    </a:lnTo>
                    <a:cubicBezTo>
                      <a:pt x="2787323" y="1372729"/>
                      <a:pt x="2788553" y="1377473"/>
                      <a:pt x="2786181" y="1381690"/>
                    </a:cubicBezTo>
                    <a:cubicBezTo>
                      <a:pt x="2784424" y="1384852"/>
                      <a:pt x="2784864" y="1388191"/>
                      <a:pt x="2785654" y="1393286"/>
                    </a:cubicBezTo>
                    <a:cubicBezTo>
                      <a:pt x="2786357" y="1397855"/>
                      <a:pt x="2787236" y="1403389"/>
                      <a:pt x="2785303" y="1409012"/>
                    </a:cubicBezTo>
                    <a:cubicBezTo>
                      <a:pt x="2786269" y="1413844"/>
                      <a:pt x="2787148" y="1418676"/>
                      <a:pt x="2787850" y="1423332"/>
                    </a:cubicBezTo>
                    <a:lnTo>
                      <a:pt x="2788729" y="1423684"/>
                    </a:lnTo>
                    <a:cubicBezTo>
                      <a:pt x="2796021" y="1426495"/>
                      <a:pt x="2797778" y="1430624"/>
                      <a:pt x="2798042" y="1433611"/>
                    </a:cubicBezTo>
                    <a:cubicBezTo>
                      <a:pt x="2798217" y="1435368"/>
                      <a:pt x="2797866" y="1438355"/>
                      <a:pt x="2795055" y="1441167"/>
                    </a:cubicBezTo>
                    <a:lnTo>
                      <a:pt x="2803752" y="1448371"/>
                    </a:lnTo>
                    <a:lnTo>
                      <a:pt x="2815173" y="1457947"/>
                    </a:lnTo>
                    <a:lnTo>
                      <a:pt x="2800414" y="1459880"/>
                    </a:lnTo>
                    <a:cubicBezTo>
                      <a:pt x="2794967" y="1460582"/>
                      <a:pt x="2791716" y="1458122"/>
                      <a:pt x="2790310" y="1456892"/>
                    </a:cubicBezTo>
                    <a:cubicBezTo>
                      <a:pt x="2790310" y="1457947"/>
                      <a:pt x="2790310" y="1459001"/>
                      <a:pt x="2790310" y="1460055"/>
                    </a:cubicBezTo>
                    <a:cubicBezTo>
                      <a:pt x="2790223" y="1464009"/>
                      <a:pt x="2791453" y="1467083"/>
                      <a:pt x="2794352" y="1470422"/>
                    </a:cubicBezTo>
                    <a:cubicBezTo>
                      <a:pt x="2795142" y="1471388"/>
                      <a:pt x="2795757" y="1472355"/>
                      <a:pt x="2796285" y="1473058"/>
                    </a:cubicBezTo>
                    <a:cubicBezTo>
                      <a:pt x="2796460" y="1473321"/>
                      <a:pt x="2796548" y="1473497"/>
                      <a:pt x="2796724" y="1473760"/>
                    </a:cubicBezTo>
                    <a:lnTo>
                      <a:pt x="2802083" y="1481667"/>
                    </a:lnTo>
                    <a:lnTo>
                      <a:pt x="2792682" y="1483776"/>
                    </a:lnTo>
                    <a:cubicBezTo>
                      <a:pt x="2792682" y="1483776"/>
                      <a:pt x="2792682" y="1483776"/>
                      <a:pt x="2792682" y="1483776"/>
                    </a:cubicBezTo>
                    <a:cubicBezTo>
                      <a:pt x="2795670" y="1489486"/>
                      <a:pt x="2796987" y="1496251"/>
                      <a:pt x="2792595" y="1504685"/>
                    </a:cubicBezTo>
                    <a:cubicBezTo>
                      <a:pt x="2790486" y="1508638"/>
                      <a:pt x="2790574" y="1515491"/>
                      <a:pt x="2790574" y="1519972"/>
                    </a:cubicBezTo>
                    <a:cubicBezTo>
                      <a:pt x="2790574" y="1524452"/>
                      <a:pt x="2791277" y="1529020"/>
                      <a:pt x="2791980" y="1533852"/>
                    </a:cubicBezTo>
                    <a:cubicBezTo>
                      <a:pt x="2792155" y="1534994"/>
                      <a:pt x="2792331" y="1536137"/>
                      <a:pt x="2792507" y="1537279"/>
                    </a:cubicBezTo>
                    <a:lnTo>
                      <a:pt x="2815349" y="1551423"/>
                    </a:lnTo>
                    <a:lnTo>
                      <a:pt x="2791101" y="1549490"/>
                    </a:lnTo>
                    <a:cubicBezTo>
                      <a:pt x="2789695" y="1558891"/>
                      <a:pt x="2789168" y="1568115"/>
                      <a:pt x="2792243" y="1576901"/>
                    </a:cubicBezTo>
                    <a:cubicBezTo>
                      <a:pt x="2793034" y="1579273"/>
                      <a:pt x="2794264" y="1586653"/>
                      <a:pt x="2789608" y="1590255"/>
                    </a:cubicBezTo>
                    <a:cubicBezTo>
                      <a:pt x="2787675" y="1591748"/>
                      <a:pt x="2787236" y="1592012"/>
                      <a:pt x="2789432" y="1596404"/>
                    </a:cubicBezTo>
                    <a:cubicBezTo>
                      <a:pt x="2791716" y="1600885"/>
                      <a:pt x="2791101" y="1606859"/>
                      <a:pt x="2789520" y="1610812"/>
                    </a:cubicBezTo>
                    <a:cubicBezTo>
                      <a:pt x="2786181" y="1618895"/>
                      <a:pt x="2786533" y="1626626"/>
                      <a:pt x="2790486" y="1634445"/>
                    </a:cubicBezTo>
                    <a:cubicBezTo>
                      <a:pt x="2792770" y="1638926"/>
                      <a:pt x="2791628" y="1642000"/>
                      <a:pt x="2790398" y="1644197"/>
                    </a:cubicBezTo>
                    <a:cubicBezTo>
                      <a:pt x="2790398" y="1644284"/>
                      <a:pt x="2790310" y="1644284"/>
                      <a:pt x="2790310" y="1644372"/>
                    </a:cubicBezTo>
                    <a:lnTo>
                      <a:pt x="2790135" y="1644812"/>
                    </a:lnTo>
                    <a:cubicBezTo>
                      <a:pt x="2787323" y="1653158"/>
                      <a:pt x="2784424" y="1661855"/>
                      <a:pt x="2782667" y="1670377"/>
                    </a:cubicBezTo>
                    <a:cubicBezTo>
                      <a:pt x="2781174" y="1677669"/>
                      <a:pt x="2781789" y="1681535"/>
                      <a:pt x="2782579" y="1683467"/>
                    </a:cubicBezTo>
                    <a:cubicBezTo>
                      <a:pt x="2785127" y="1690056"/>
                      <a:pt x="2782579" y="1694976"/>
                      <a:pt x="2781086" y="1697963"/>
                    </a:cubicBezTo>
                    <a:cubicBezTo>
                      <a:pt x="2780647" y="1698842"/>
                      <a:pt x="2780120" y="1699896"/>
                      <a:pt x="2780032" y="1700335"/>
                    </a:cubicBezTo>
                    <a:cubicBezTo>
                      <a:pt x="2779944" y="1701302"/>
                      <a:pt x="2780120" y="1702795"/>
                      <a:pt x="2780295" y="1704289"/>
                    </a:cubicBezTo>
                    <a:cubicBezTo>
                      <a:pt x="2780734" y="1708066"/>
                      <a:pt x="2781174" y="1712723"/>
                      <a:pt x="2778450" y="1716588"/>
                    </a:cubicBezTo>
                    <a:cubicBezTo>
                      <a:pt x="2776605" y="1719048"/>
                      <a:pt x="2777045" y="1720805"/>
                      <a:pt x="2778450" y="1725286"/>
                    </a:cubicBezTo>
                    <a:cubicBezTo>
                      <a:pt x="2778977" y="1726867"/>
                      <a:pt x="2779504" y="1728624"/>
                      <a:pt x="2779856" y="1730557"/>
                    </a:cubicBezTo>
                    <a:cubicBezTo>
                      <a:pt x="2780559" y="1729942"/>
                      <a:pt x="2780647" y="1730293"/>
                      <a:pt x="2780647" y="1730469"/>
                    </a:cubicBezTo>
                    <a:close/>
                    <a:moveTo>
                      <a:pt x="19490" y="1667566"/>
                    </a:moveTo>
                    <a:lnTo>
                      <a:pt x="19490" y="1667566"/>
                    </a:lnTo>
                    <a:lnTo>
                      <a:pt x="19490" y="1667566"/>
                    </a:lnTo>
                    <a:close/>
                    <a:moveTo>
                      <a:pt x="26782" y="1580942"/>
                    </a:moveTo>
                    <a:cubicBezTo>
                      <a:pt x="26782" y="1580942"/>
                      <a:pt x="26782" y="1580942"/>
                      <a:pt x="26782" y="1580942"/>
                    </a:cubicBezTo>
                    <a:cubicBezTo>
                      <a:pt x="26782" y="1580942"/>
                      <a:pt x="26782" y="1580942"/>
                      <a:pt x="26782" y="1580942"/>
                    </a:cubicBezTo>
                    <a:close/>
                    <a:moveTo>
                      <a:pt x="2828088" y="1516545"/>
                    </a:moveTo>
                    <a:lnTo>
                      <a:pt x="2828088" y="1516545"/>
                    </a:lnTo>
                    <a:lnTo>
                      <a:pt x="2828088" y="1516545"/>
                    </a:lnTo>
                    <a:close/>
                    <a:moveTo>
                      <a:pt x="41981" y="1451182"/>
                    </a:moveTo>
                    <a:cubicBezTo>
                      <a:pt x="42859" y="1451797"/>
                      <a:pt x="43826" y="1452236"/>
                      <a:pt x="44704" y="1452412"/>
                    </a:cubicBezTo>
                    <a:cubicBezTo>
                      <a:pt x="46022" y="1452236"/>
                      <a:pt x="47340" y="1451533"/>
                      <a:pt x="48394" y="1450391"/>
                    </a:cubicBezTo>
                    <a:cubicBezTo>
                      <a:pt x="48306" y="1449601"/>
                      <a:pt x="46022" y="1451182"/>
                      <a:pt x="46022" y="1451182"/>
                    </a:cubicBezTo>
                    <a:lnTo>
                      <a:pt x="41981" y="1451182"/>
                    </a:lnTo>
                    <a:close/>
                    <a:moveTo>
                      <a:pt x="2799974" y="1450831"/>
                    </a:moveTo>
                    <a:lnTo>
                      <a:pt x="2801468" y="1451533"/>
                    </a:lnTo>
                    <a:cubicBezTo>
                      <a:pt x="2801644" y="1449864"/>
                      <a:pt x="2801204" y="1447756"/>
                      <a:pt x="2799623" y="1446174"/>
                    </a:cubicBezTo>
                    <a:cubicBezTo>
                      <a:pt x="2799535" y="1446087"/>
                      <a:pt x="2799447" y="1446087"/>
                      <a:pt x="2799359" y="1446087"/>
                    </a:cubicBezTo>
                    <a:lnTo>
                      <a:pt x="2799974" y="1450831"/>
                    </a:lnTo>
                    <a:close/>
                    <a:moveTo>
                      <a:pt x="2799535" y="1445999"/>
                    </a:moveTo>
                    <a:cubicBezTo>
                      <a:pt x="2799535" y="1445999"/>
                      <a:pt x="2799535" y="1446087"/>
                      <a:pt x="2799535" y="1445999"/>
                    </a:cubicBezTo>
                    <a:cubicBezTo>
                      <a:pt x="2799535" y="1446087"/>
                      <a:pt x="2799535" y="1445999"/>
                      <a:pt x="2799535" y="1445999"/>
                    </a:cubicBezTo>
                    <a:close/>
                    <a:moveTo>
                      <a:pt x="2790662" y="1443275"/>
                    </a:moveTo>
                    <a:cubicBezTo>
                      <a:pt x="2790662" y="1443714"/>
                      <a:pt x="2790750" y="1444154"/>
                      <a:pt x="2790750" y="1444593"/>
                    </a:cubicBezTo>
                    <a:lnTo>
                      <a:pt x="2791541" y="1443012"/>
                    </a:lnTo>
                    <a:cubicBezTo>
                      <a:pt x="2791277" y="1443187"/>
                      <a:pt x="2791013" y="1443275"/>
                      <a:pt x="2790662" y="1443275"/>
                    </a:cubicBezTo>
                    <a:close/>
                    <a:moveTo>
                      <a:pt x="2817369" y="1364119"/>
                    </a:moveTo>
                    <a:lnTo>
                      <a:pt x="2817369" y="1364119"/>
                    </a:lnTo>
                    <a:cubicBezTo>
                      <a:pt x="2817369" y="1364119"/>
                      <a:pt x="2817369" y="1364119"/>
                      <a:pt x="2817369" y="1364119"/>
                    </a:cubicBezTo>
                    <a:close/>
                    <a:moveTo>
                      <a:pt x="2829230" y="1358672"/>
                    </a:moveTo>
                    <a:cubicBezTo>
                      <a:pt x="2829230" y="1358672"/>
                      <a:pt x="2829230" y="1358672"/>
                      <a:pt x="2829230" y="1358672"/>
                    </a:cubicBezTo>
                    <a:cubicBezTo>
                      <a:pt x="2829230" y="1358672"/>
                      <a:pt x="2829230" y="1358672"/>
                      <a:pt x="2829230" y="1358672"/>
                    </a:cubicBezTo>
                    <a:close/>
                    <a:moveTo>
                      <a:pt x="52435" y="1323003"/>
                    </a:moveTo>
                    <a:lnTo>
                      <a:pt x="57795" y="1326605"/>
                    </a:lnTo>
                    <a:lnTo>
                      <a:pt x="57795" y="1330647"/>
                    </a:lnTo>
                    <a:cubicBezTo>
                      <a:pt x="58409" y="1329768"/>
                      <a:pt x="58849" y="1328802"/>
                      <a:pt x="59024" y="1327923"/>
                    </a:cubicBezTo>
                    <a:cubicBezTo>
                      <a:pt x="58673" y="1325463"/>
                      <a:pt x="56565" y="1323003"/>
                      <a:pt x="53490" y="1322564"/>
                    </a:cubicBezTo>
                    <a:cubicBezTo>
                      <a:pt x="53138" y="1322652"/>
                      <a:pt x="52699" y="1322828"/>
                      <a:pt x="52435" y="1323003"/>
                    </a:cubicBezTo>
                    <a:close/>
                    <a:moveTo>
                      <a:pt x="2785478" y="1326957"/>
                    </a:moveTo>
                    <a:lnTo>
                      <a:pt x="2787148" y="1328011"/>
                    </a:lnTo>
                    <a:cubicBezTo>
                      <a:pt x="2786533" y="1327396"/>
                      <a:pt x="2786006" y="1327132"/>
                      <a:pt x="2785478" y="1326957"/>
                    </a:cubicBezTo>
                    <a:close/>
                    <a:moveTo>
                      <a:pt x="2786621" y="1326517"/>
                    </a:moveTo>
                    <a:cubicBezTo>
                      <a:pt x="2786621" y="1326517"/>
                      <a:pt x="2786533" y="1326517"/>
                      <a:pt x="2786533" y="1326517"/>
                    </a:cubicBezTo>
                    <a:lnTo>
                      <a:pt x="2786621" y="1326517"/>
                    </a:lnTo>
                    <a:close/>
                    <a:moveTo>
                      <a:pt x="52260" y="1323179"/>
                    </a:moveTo>
                    <a:lnTo>
                      <a:pt x="52260" y="1323179"/>
                    </a:lnTo>
                    <a:lnTo>
                      <a:pt x="52260" y="1323179"/>
                    </a:lnTo>
                    <a:close/>
                    <a:moveTo>
                      <a:pt x="2779680" y="1291112"/>
                    </a:moveTo>
                    <a:lnTo>
                      <a:pt x="2774321" y="1291727"/>
                    </a:lnTo>
                    <a:cubicBezTo>
                      <a:pt x="2774409" y="1292518"/>
                      <a:pt x="2775112" y="1294363"/>
                      <a:pt x="2777045" y="1295505"/>
                    </a:cubicBezTo>
                    <a:cubicBezTo>
                      <a:pt x="2778889" y="1296647"/>
                      <a:pt x="2780734" y="1296384"/>
                      <a:pt x="2781613" y="1296120"/>
                    </a:cubicBezTo>
                    <a:lnTo>
                      <a:pt x="2779680" y="1291112"/>
                    </a:lnTo>
                    <a:close/>
                    <a:moveTo>
                      <a:pt x="2797339" y="1213098"/>
                    </a:moveTo>
                    <a:cubicBezTo>
                      <a:pt x="2797339" y="1213098"/>
                      <a:pt x="2797251" y="1213186"/>
                      <a:pt x="2797251" y="1213186"/>
                    </a:cubicBezTo>
                    <a:cubicBezTo>
                      <a:pt x="2797339" y="1213186"/>
                      <a:pt x="2797339" y="1213098"/>
                      <a:pt x="2797339" y="1213098"/>
                    </a:cubicBezTo>
                    <a:close/>
                    <a:moveTo>
                      <a:pt x="2760616" y="1208003"/>
                    </a:moveTo>
                    <a:cubicBezTo>
                      <a:pt x="2761055" y="1208178"/>
                      <a:pt x="2762549" y="1208706"/>
                      <a:pt x="2764394" y="1208003"/>
                    </a:cubicBezTo>
                    <a:cubicBezTo>
                      <a:pt x="2766063" y="1207388"/>
                      <a:pt x="2766854" y="1206246"/>
                      <a:pt x="2767029" y="1205894"/>
                    </a:cubicBezTo>
                    <a:lnTo>
                      <a:pt x="2762549" y="1204137"/>
                    </a:lnTo>
                    <a:lnTo>
                      <a:pt x="2760616" y="1208003"/>
                    </a:lnTo>
                    <a:close/>
                    <a:moveTo>
                      <a:pt x="72027" y="1202029"/>
                    </a:moveTo>
                    <a:cubicBezTo>
                      <a:pt x="72378" y="1203083"/>
                      <a:pt x="73960" y="1204664"/>
                      <a:pt x="75892" y="1204752"/>
                    </a:cubicBezTo>
                    <a:lnTo>
                      <a:pt x="76156" y="1198866"/>
                    </a:lnTo>
                    <a:lnTo>
                      <a:pt x="75190" y="1195440"/>
                    </a:lnTo>
                    <a:cubicBezTo>
                      <a:pt x="73169" y="1196582"/>
                      <a:pt x="71588" y="1199042"/>
                      <a:pt x="72027" y="1202029"/>
                    </a:cubicBezTo>
                    <a:close/>
                    <a:moveTo>
                      <a:pt x="72027" y="1202292"/>
                    </a:moveTo>
                    <a:cubicBezTo>
                      <a:pt x="72027" y="1202292"/>
                      <a:pt x="72027" y="1202292"/>
                      <a:pt x="72027" y="1202292"/>
                    </a:cubicBezTo>
                    <a:cubicBezTo>
                      <a:pt x="72027" y="1202292"/>
                      <a:pt x="72027" y="1202292"/>
                      <a:pt x="72027" y="1202292"/>
                    </a:cubicBezTo>
                    <a:close/>
                    <a:moveTo>
                      <a:pt x="2791189" y="1158893"/>
                    </a:moveTo>
                    <a:cubicBezTo>
                      <a:pt x="2791189" y="1158893"/>
                      <a:pt x="2791189" y="1158893"/>
                      <a:pt x="2791189" y="1158893"/>
                    </a:cubicBezTo>
                    <a:cubicBezTo>
                      <a:pt x="2791189" y="1158893"/>
                      <a:pt x="2791189" y="1158893"/>
                      <a:pt x="2791189" y="1158893"/>
                    </a:cubicBezTo>
                    <a:close/>
                    <a:moveTo>
                      <a:pt x="2734436" y="1102139"/>
                    </a:moveTo>
                    <a:lnTo>
                      <a:pt x="2735929" y="1102842"/>
                    </a:lnTo>
                    <a:cubicBezTo>
                      <a:pt x="2736105" y="1101173"/>
                      <a:pt x="2735665" y="1099064"/>
                      <a:pt x="2734084" y="1097483"/>
                    </a:cubicBezTo>
                    <a:cubicBezTo>
                      <a:pt x="2733996" y="1097395"/>
                      <a:pt x="2733908" y="1097395"/>
                      <a:pt x="2733820" y="1097395"/>
                    </a:cubicBezTo>
                    <a:lnTo>
                      <a:pt x="2734436" y="1102139"/>
                    </a:lnTo>
                    <a:close/>
                    <a:moveTo>
                      <a:pt x="2733908" y="1097307"/>
                    </a:moveTo>
                    <a:cubicBezTo>
                      <a:pt x="2733996" y="1097307"/>
                      <a:pt x="2733996" y="1097307"/>
                      <a:pt x="2733908" y="1097307"/>
                    </a:cubicBezTo>
                    <a:cubicBezTo>
                      <a:pt x="2733996" y="1097307"/>
                      <a:pt x="2733996" y="1097307"/>
                      <a:pt x="2733908" y="1097307"/>
                    </a:cubicBezTo>
                    <a:close/>
                    <a:moveTo>
                      <a:pt x="2722136" y="1055577"/>
                    </a:moveTo>
                    <a:cubicBezTo>
                      <a:pt x="2722487" y="1057158"/>
                      <a:pt x="2722663" y="1058827"/>
                      <a:pt x="2722224" y="1060496"/>
                    </a:cubicBezTo>
                    <a:lnTo>
                      <a:pt x="2726529" y="1060057"/>
                    </a:lnTo>
                    <a:cubicBezTo>
                      <a:pt x="2726441" y="1059266"/>
                      <a:pt x="2725738" y="1057421"/>
                      <a:pt x="2723805" y="1056279"/>
                    </a:cubicBezTo>
                    <a:cubicBezTo>
                      <a:pt x="2723190" y="1055928"/>
                      <a:pt x="2722663" y="1055752"/>
                      <a:pt x="2722136" y="1055577"/>
                    </a:cubicBezTo>
                    <a:close/>
                    <a:moveTo>
                      <a:pt x="2668721" y="908949"/>
                    </a:moveTo>
                    <a:lnTo>
                      <a:pt x="2667930" y="912023"/>
                    </a:lnTo>
                    <a:cubicBezTo>
                      <a:pt x="2669072" y="911408"/>
                      <a:pt x="2670039" y="910530"/>
                      <a:pt x="2670654" y="909476"/>
                    </a:cubicBezTo>
                    <a:lnTo>
                      <a:pt x="2668721" y="908949"/>
                    </a:lnTo>
                    <a:close/>
                    <a:moveTo>
                      <a:pt x="168227" y="901130"/>
                    </a:moveTo>
                    <a:cubicBezTo>
                      <a:pt x="168139" y="901217"/>
                      <a:pt x="168139" y="901305"/>
                      <a:pt x="168139" y="901393"/>
                    </a:cubicBezTo>
                    <a:lnTo>
                      <a:pt x="172883" y="900778"/>
                    </a:lnTo>
                    <a:lnTo>
                      <a:pt x="173586" y="899285"/>
                    </a:lnTo>
                    <a:cubicBezTo>
                      <a:pt x="171917" y="899109"/>
                      <a:pt x="169808" y="899548"/>
                      <a:pt x="168227" y="901130"/>
                    </a:cubicBezTo>
                    <a:close/>
                    <a:moveTo>
                      <a:pt x="168051" y="901305"/>
                    </a:moveTo>
                    <a:cubicBezTo>
                      <a:pt x="168051" y="901305"/>
                      <a:pt x="168051" y="901305"/>
                      <a:pt x="168051" y="901305"/>
                    </a:cubicBezTo>
                    <a:cubicBezTo>
                      <a:pt x="168051" y="901305"/>
                      <a:pt x="168051" y="901305"/>
                      <a:pt x="168051" y="901305"/>
                    </a:cubicBezTo>
                    <a:close/>
                    <a:moveTo>
                      <a:pt x="2621543" y="778661"/>
                    </a:moveTo>
                    <a:cubicBezTo>
                      <a:pt x="2623213" y="778837"/>
                      <a:pt x="2625321" y="778398"/>
                      <a:pt x="2626902" y="776816"/>
                    </a:cubicBezTo>
                    <a:cubicBezTo>
                      <a:pt x="2626990" y="776729"/>
                      <a:pt x="2626990" y="776641"/>
                      <a:pt x="2626990" y="776553"/>
                    </a:cubicBezTo>
                    <a:lnTo>
                      <a:pt x="2622246" y="777168"/>
                    </a:lnTo>
                    <a:lnTo>
                      <a:pt x="2621543" y="778661"/>
                    </a:lnTo>
                    <a:close/>
                    <a:moveTo>
                      <a:pt x="253445" y="673676"/>
                    </a:moveTo>
                    <a:lnTo>
                      <a:pt x="253445" y="673676"/>
                    </a:lnTo>
                    <a:cubicBezTo>
                      <a:pt x="253445" y="673676"/>
                      <a:pt x="253445" y="673676"/>
                      <a:pt x="253445" y="673676"/>
                    </a:cubicBezTo>
                    <a:close/>
                    <a:moveTo>
                      <a:pt x="2516997" y="653821"/>
                    </a:moveTo>
                    <a:cubicBezTo>
                      <a:pt x="2516997" y="653821"/>
                      <a:pt x="2516997" y="653821"/>
                      <a:pt x="2516997" y="653821"/>
                    </a:cubicBezTo>
                    <a:lnTo>
                      <a:pt x="2517612" y="654436"/>
                    </a:lnTo>
                    <a:cubicBezTo>
                      <a:pt x="2518491" y="655403"/>
                      <a:pt x="2519545" y="656369"/>
                      <a:pt x="2520599" y="657335"/>
                    </a:cubicBezTo>
                    <a:cubicBezTo>
                      <a:pt x="2520863" y="657072"/>
                      <a:pt x="2521127" y="656720"/>
                      <a:pt x="2521390" y="656281"/>
                    </a:cubicBezTo>
                    <a:cubicBezTo>
                      <a:pt x="2522532" y="654436"/>
                      <a:pt x="2522269" y="652591"/>
                      <a:pt x="2522005" y="651713"/>
                    </a:cubicBezTo>
                    <a:lnTo>
                      <a:pt x="2517085" y="653558"/>
                    </a:lnTo>
                    <a:lnTo>
                      <a:pt x="2516997" y="653821"/>
                    </a:lnTo>
                    <a:close/>
                    <a:moveTo>
                      <a:pt x="350787" y="613672"/>
                    </a:moveTo>
                    <a:lnTo>
                      <a:pt x="350787" y="613672"/>
                    </a:lnTo>
                    <a:lnTo>
                      <a:pt x="350787" y="613672"/>
                    </a:lnTo>
                    <a:close/>
                    <a:moveTo>
                      <a:pt x="409122" y="537678"/>
                    </a:moveTo>
                    <a:cubicBezTo>
                      <a:pt x="409122" y="537678"/>
                      <a:pt x="409122" y="537678"/>
                      <a:pt x="409122" y="537678"/>
                    </a:cubicBezTo>
                    <a:cubicBezTo>
                      <a:pt x="409122" y="537678"/>
                      <a:pt x="409122" y="537678"/>
                      <a:pt x="409122" y="537678"/>
                    </a:cubicBezTo>
                    <a:close/>
                    <a:moveTo>
                      <a:pt x="2465866" y="515803"/>
                    </a:moveTo>
                    <a:cubicBezTo>
                      <a:pt x="2465866" y="515803"/>
                      <a:pt x="2465866" y="515803"/>
                      <a:pt x="2465866" y="515803"/>
                    </a:cubicBezTo>
                    <a:cubicBezTo>
                      <a:pt x="2465866" y="515803"/>
                      <a:pt x="2465866" y="515803"/>
                      <a:pt x="2465866" y="515803"/>
                    </a:cubicBezTo>
                    <a:close/>
                    <a:moveTo>
                      <a:pt x="2386447" y="488568"/>
                    </a:moveTo>
                    <a:cubicBezTo>
                      <a:pt x="2386535" y="489095"/>
                      <a:pt x="2386535" y="489622"/>
                      <a:pt x="2386535" y="490150"/>
                    </a:cubicBezTo>
                    <a:cubicBezTo>
                      <a:pt x="2386535" y="490413"/>
                      <a:pt x="2386535" y="490589"/>
                      <a:pt x="2386535" y="490852"/>
                    </a:cubicBezTo>
                    <a:lnTo>
                      <a:pt x="2387237" y="488129"/>
                    </a:lnTo>
                    <a:cubicBezTo>
                      <a:pt x="2386974" y="488217"/>
                      <a:pt x="2386710" y="488392"/>
                      <a:pt x="2386447" y="488568"/>
                    </a:cubicBezTo>
                    <a:close/>
                    <a:moveTo>
                      <a:pt x="2348142" y="453427"/>
                    </a:moveTo>
                    <a:cubicBezTo>
                      <a:pt x="2348142" y="453427"/>
                      <a:pt x="2348142" y="453427"/>
                      <a:pt x="2348142" y="453427"/>
                    </a:cubicBezTo>
                    <a:cubicBezTo>
                      <a:pt x="2348142" y="453427"/>
                      <a:pt x="2348142" y="453427"/>
                      <a:pt x="2348142" y="453427"/>
                    </a:cubicBezTo>
                    <a:close/>
                    <a:moveTo>
                      <a:pt x="495746" y="441918"/>
                    </a:moveTo>
                    <a:cubicBezTo>
                      <a:pt x="496712" y="442269"/>
                      <a:pt x="497503" y="442709"/>
                      <a:pt x="498205" y="443060"/>
                    </a:cubicBezTo>
                    <a:cubicBezTo>
                      <a:pt x="498733" y="442445"/>
                      <a:pt x="499348" y="441566"/>
                      <a:pt x="499523" y="440951"/>
                    </a:cubicBezTo>
                    <a:cubicBezTo>
                      <a:pt x="499523" y="440864"/>
                      <a:pt x="499611" y="440776"/>
                      <a:pt x="499611" y="440688"/>
                    </a:cubicBezTo>
                    <a:lnTo>
                      <a:pt x="498030" y="441303"/>
                    </a:lnTo>
                    <a:cubicBezTo>
                      <a:pt x="497151" y="441654"/>
                      <a:pt x="496448" y="441830"/>
                      <a:pt x="495746" y="441918"/>
                    </a:cubicBezTo>
                    <a:close/>
                    <a:moveTo>
                      <a:pt x="494867" y="428828"/>
                    </a:moveTo>
                    <a:cubicBezTo>
                      <a:pt x="494252" y="428828"/>
                      <a:pt x="493637" y="428915"/>
                      <a:pt x="493286" y="429091"/>
                    </a:cubicBezTo>
                    <a:lnTo>
                      <a:pt x="495131" y="434011"/>
                    </a:lnTo>
                    <a:lnTo>
                      <a:pt x="500490" y="433396"/>
                    </a:lnTo>
                    <a:cubicBezTo>
                      <a:pt x="500402" y="432605"/>
                      <a:pt x="499699" y="430760"/>
                      <a:pt x="497766" y="429618"/>
                    </a:cubicBezTo>
                    <a:cubicBezTo>
                      <a:pt x="496800" y="429091"/>
                      <a:pt x="495746" y="428828"/>
                      <a:pt x="494867" y="428828"/>
                    </a:cubicBezTo>
                    <a:close/>
                    <a:moveTo>
                      <a:pt x="2280671" y="381914"/>
                    </a:moveTo>
                    <a:cubicBezTo>
                      <a:pt x="2281725" y="383056"/>
                      <a:pt x="2282691" y="384198"/>
                      <a:pt x="2283570" y="385340"/>
                    </a:cubicBezTo>
                    <a:lnTo>
                      <a:pt x="2283658" y="383495"/>
                    </a:lnTo>
                    <a:lnTo>
                      <a:pt x="2282691" y="380069"/>
                    </a:lnTo>
                    <a:cubicBezTo>
                      <a:pt x="2281989" y="380420"/>
                      <a:pt x="2281286" y="381123"/>
                      <a:pt x="2280671" y="381914"/>
                    </a:cubicBezTo>
                    <a:close/>
                    <a:moveTo>
                      <a:pt x="2199142" y="336142"/>
                    </a:moveTo>
                    <a:cubicBezTo>
                      <a:pt x="2199142" y="336142"/>
                      <a:pt x="2199142" y="336142"/>
                      <a:pt x="2199142" y="336142"/>
                    </a:cubicBezTo>
                    <a:cubicBezTo>
                      <a:pt x="2199142" y="336142"/>
                      <a:pt x="2199142" y="336142"/>
                      <a:pt x="2199142" y="336142"/>
                    </a:cubicBezTo>
                    <a:close/>
                    <a:moveTo>
                      <a:pt x="2151087" y="286065"/>
                    </a:moveTo>
                    <a:lnTo>
                      <a:pt x="2151087" y="286065"/>
                    </a:lnTo>
                    <a:lnTo>
                      <a:pt x="2151087" y="286065"/>
                    </a:lnTo>
                    <a:close/>
                    <a:moveTo>
                      <a:pt x="688585" y="282112"/>
                    </a:moveTo>
                    <a:lnTo>
                      <a:pt x="688585" y="282112"/>
                    </a:lnTo>
                    <a:lnTo>
                      <a:pt x="688585" y="282112"/>
                    </a:lnTo>
                    <a:close/>
                    <a:moveTo>
                      <a:pt x="2085460" y="248552"/>
                    </a:moveTo>
                    <a:cubicBezTo>
                      <a:pt x="2085460" y="248552"/>
                      <a:pt x="2085460" y="248552"/>
                      <a:pt x="2085460" y="248552"/>
                    </a:cubicBezTo>
                    <a:cubicBezTo>
                      <a:pt x="2085460" y="248552"/>
                      <a:pt x="2085460" y="248552"/>
                      <a:pt x="2085460" y="248552"/>
                    </a:cubicBezTo>
                    <a:close/>
                    <a:moveTo>
                      <a:pt x="752894" y="227379"/>
                    </a:moveTo>
                    <a:cubicBezTo>
                      <a:pt x="752806" y="227467"/>
                      <a:pt x="752806" y="227555"/>
                      <a:pt x="752806" y="227642"/>
                    </a:cubicBezTo>
                    <a:lnTo>
                      <a:pt x="757550" y="227028"/>
                    </a:lnTo>
                    <a:lnTo>
                      <a:pt x="758253" y="225534"/>
                    </a:lnTo>
                    <a:cubicBezTo>
                      <a:pt x="756583" y="225270"/>
                      <a:pt x="754475" y="225710"/>
                      <a:pt x="752894" y="227379"/>
                    </a:cubicBezTo>
                    <a:close/>
                    <a:moveTo>
                      <a:pt x="871935" y="179674"/>
                    </a:moveTo>
                    <a:cubicBezTo>
                      <a:pt x="871935" y="179674"/>
                      <a:pt x="871935" y="179674"/>
                      <a:pt x="871935" y="179674"/>
                    </a:cubicBezTo>
                    <a:cubicBezTo>
                      <a:pt x="871935" y="179674"/>
                      <a:pt x="871935" y="179674"/>
                      <a:pt x="871935" y="179674"/>
                    </a:cubicBezTo>
                    <a:close/>
                    <a:moveTo>
                      <a:pt x="1949901" y="160522"/>
                    </a:moveTo>
                    <a:lnTo>
                      <a:pt x="1949901" y="160522"/>
                    </a:lnTo>
                    <a:lnTo>
                      <a:pt x="1949901" y="160522"/>
                    </a:lnTo>
                    <a:close/>
                    <a:moveTo>
                      <a:pt x="1930310" y="158677"/>
                    </a:moveTo>
                    <a:cubicBezTo>
                      <a:pt x="1930573" y="158765"/>
                      <a:pt x="1930837" y="158853"/>
                      <a:pt x="1931100" y="158941"/>
                    </a:cubicBezTo>
                    <a:cubicBezTo>
                      <a:pt x="1931276" y="157272"/>
                      <a:pt x="1930837" y="155251"/>
                      <a:pt x="1929256" y="153670"/>
                    </a:cubicBezTo>
                    <a:cubicBezTo>
                      <a:pt x="1929168" y="153582"/>
                      <a:pt x="1929080" y="153582"/>
                      <a:pt x="1928992" y="153582"/>
                    </a:cubicBezTo>
                    <a:lnTo>
                      <a:pt x="1929607" y="158326"/>
                    </a:lnTo>
                    <a:lnTo>
                      <a:pt x="1930310" y="158677"/>
                    </a:lnTo>
                    <a:close/>
                    <a:moveTo>
                      <a:pt x="1938744" y="158414"/>
                    </a:moveTo>
                    <a:cubicBezTo>
                      <a:pt x="1938744" y="158502"/>
                      <a:pt x="1938744" y="158502"/>
                      <a:pt x="1938744" y="158589"/>
                    </a:cubicBezTo>
                    <a:cubicBezTo>
                      <a:pt x="1938744" y="158589"/>
                      <a:pt x="1938744" y="158502"/>
                      <a:pt x="1938744" y="158414"/>
                    </a:cubicBezTo>
                    <a:close/>
                    <a:moveTo>
                      <a:pt x="911909" y="151649"/>
                    </a:moveTo>
                    <a:cubicBezTo>
                      <a:pt x="911470" y="152088"/>
                      <a:pt x="910679" y="153318"/>
                      <a:pt x="910767" y="154987"/>
                    </a:cubicBezTo>
                    <a:cubicBezTo>
                      <a:pt x="910767" y="155690"/>
                      <a:pt x="911030" y="156305"/>
                      <a:pt x="911206" y="156745"/>
                    </a:cubicBezTo>
                    <a:cubicBezTo>
                      <a:pt x="911470" y="156657"/>
                      <a:pt x="911645" y="156569"/>
                      <a:pt x="911909" y="156481"/>
                    </a:cubicBezTo>
                    <a:cubicBezTo>
                      <a:pt x="912612" y="156217"/>
                      <a:pt x="913402" y="155866"/>
                      <a:pt x="914105" y="155515"/>
                    </a:cubicBezTo>
                    <a:lnTo>
                      <a:pt x="911909" y="151649"/>
                    </a:lnTo>
                    <a:close/>
                    <a:moveTo>
                      <a:pt x="913227" y="151737"/>
                    </a:moveTo>
                    <a:lnTo>
                      <a:pt x="914544" y="155339"/>
                    </a:lnTo>
                    <a:cubicBezTo>
                      <a:pt x="915072" y="155075"/>
                      <a:pt x="915599" y="154812"/>
                      <a:pt x="916126" y="154548"/>
                    </a:cubicBezTo>
                    <a:cubicBezTo>
                      <a:pt x="915950" y="154197"/>
                      <a:pt x="915774" y="153845"/>
                      <a:pt x="915511" y="153406"/>
                    </a:cubicBezTo>
                    <a:cubicBezTo>
                      <a:pt x="914720" y="152528"/>
                      <a:pt x="913930" y="152000"/>
                      <a:pt x="913227" y="151737"/>
                    </a:cubicBezTo>
                    <a:close/>
                    <a:moveTo>
                      <a:pt x="1929080" y="153494"/>
                    </a:moveTo>
                    <a:cubicBezTo>
                      <a:pt x="1929080" y="153494"/>
                      <a:pt x="1929080" y="153494"/>
                      <a:pt x="1929080" y="153494"/>
                    </a:cubicBezTo>
                    <a:cubicBezTo>
                      <a:pt x="1929080" y="153494"/>
                      <a:pt x="1929080" y="153494"/>
                      <a:pt x="1929080" y="153494"/>
                    </a:cubicBezTo>
                    <a:close/>
                    <a:moveTo>
                      <a:pt x="1928728" y="153494"/>
                    </a:moveTo>
                    <a:cubicBezTo>
                      <a:pt x="1928728" y="153494"/>
                      <a:pt x="1928728" y="153494"/>
                      <a:pt x="1928728" y="153494"/>
                    </a:cubicBezTo>
                    <a:cubicBezTo>
                      <a:pt x="1928728" y="153494"/>
                      <a:pt x="1928728" y="153494"/>
                      <a:pt x="1928728" y="153494"/>
                    </a:cubicBezTo>
                    <a:close/>
                    <a:moveTo>
                      <a:pt x="1820844" y="128543"/>
                    </a:moveTo>
                    <a:cubicBezTo>
                      <a:pt x="1820844" y="128543"/>
                      <a:pt x="1820844" y="128543"/>
                      <a:pt x="1820844" y="128543"/>
                    </a:cubicBezTo>
                    <a:cubicBezTo>
                      <a:pt x="1820844" y="128543"/>
                      <a:pt x="1820844" y="128543"/>
                      <a:pt x="1820844" y="128543"/>
                    </a:cubicBezTo>
                    <a:close/>
                    <a:moveTo>
                      <a:pt x="1150344" y="90327"/>
                    </a:moveTo>
                    <a:cubicBezTo>
                      <a:pt x="1150344" y="90327"/>
                      <a:pt x="1150344" y="90327"/>
                      <a:pt x="1150344" y="90327"/>
                    </a:cubicBezTo>
                    <a:cubicBezTo>
                      <a:pt x="1150344" y="90327"/>
                      <a:pt x="1150344" y="90327"/>
                      <a:pt x="1150344" y="90327"/>
                    </a:cubicBezTo>
                    <a:close/>
                    <a:moveTo>
                      <a:pt x="1107911" y="89361"/>
                    </a:moveTo>
                    <a:cubicBezTo>
                      <a:pt x="1107911" y="89361"/>
                      <a:pt x="1107823" y="89361"/>
                      <a:pt x="1107823" y="89449"/>
                    </a:cubicBezTo>
                    <a:cubicBezTo>
                      <a:pt x="1107911" y="89449"/>
                      <a:pt x="1107911" y="89361"/>
                      <a:pt x="1107911" y="89361"/>
                    </a:cubicBezTo>
                    <a:close/>
                    <a:moveTo>
                      <a:pt x="1692577" y="88834"/>
                    </a:moveTo>
                    <a:cubicBezTo>
                      <a:pt x="1692577" y="88834"/>
                      <a:pt x="1692577" y="88834"/>
                      <a:pt x="1692577" y="88834"/>
                    </a:cubicBezTo>
                    <a:cubicBezTo>
                      <a:pt x="1692577" y="88834"/>
                      <a:pt x="1692577" y="88834"/>
                      <a:pt x="1692577" y="88834"/>
                    </a:cubicBezTo>
                    <a:close/>
                    <a:moveTo>
                      <a:pt x="1091394" y="87779"/>
                    </a:moveTo>
                    <a:lnTo>
                      <a:pt x="1091921" y="88570"/>
                    </a:lnTo>
                    <a:cubicBezTo>
                      <a:pt x="1092009" y="88570"/>
                      <a:pt x="1092097" y="88482"/>
                      <a:pt x="1092097" y="88482"/>
                    </a:cubicBezTo>
                    <a:cubicBezTo>
                      <a:pt x="1092097" y="88131"/>
                      <a:pt x="1092097" y="87779"/>
                      <a:pt x="1092097" y="87516"/>
                    </a:cubicBezTo>
                    <a:lnTo>
                      <a:pt x="1091394" y="87779"/>
                    </a:lnTo>
                    <a:close/>
                    <a:moveTo>
                      <a:pt x="1777444" y="63795"/>
                    </a:moveTo>
                    <a:cubicBezTo>
                      <a:pt x="1776741" y="63795"/>
                      <a:pt x="1776039" y="63883"/>
                      <a:pt x="1775512" y="64059"/>
                    </a:cubicBezTo>
                    <a:lnTo>
                      <a:pt x="1777444" y="63795"/>
                    </a:lnTo>
                    <a:cubicBezTo>
                      <a:pt x="1777444" y="63795"/>
                      <a:pt x="1777444" y="63795"/>
                      <a:pt x="1777444" y="63795"/>
                    </a:cubicBezTo>
                    <a:close/>
                    <a:moveTo>
                      <a:pt x="1392118" y="59666"/>
                    </a:moveTo>
                    <a:cubicBezTo>
                      <a:pt x="1392118" y="59666"/>
                      <a:pt x="1392118" y="59666"/>
                      <a:pt x="1392118" y="59666"/>
                    </a:cubicBezTo>
                    <a:cubicBezTo>
                      <a:pt x="1392118" y="59666"/>
                      <a:pt x="1392118" y="59666"/>
                      <a:pt x="1392118" y="59666"/>
                    </a:cubicBezTo>
                    <a:close/>
                    <a:moveTo>
                      <a:pt x="1516782" y="55361"/>
                    </a:moveTo>
                    <a:cubicBezTo>
                      <a:pt x="1516782" y="55361"/>
                      <a:pt x="1516782" y="55361"/>
                      <a:pt x="1516782" y="55361"/>
                    </a:cubicBezTo>
                    <a:cubicBezTo>
                      <a:pt x="1516782" y="55361"/>
                      <a:pt x="1516782" y="55361"/>
                      <a:pt x="1516782" y="55361"/>
                    </a:cubicBezTo>
                    <a:lnTo>
                      <a:pt x="1516782" y="55361"/>
                    </a:lnTo>
                    <a:close/>
                    <a:moveTo>
                      <a:pt x="1504131" y="55098"/>
                    </a:moveTo>
                    <a:lnTo>
                      <a:pt x="1505888" y="55098"/>
                    </a:lnTo>
                    <a:cubicBezTo>
                      <a:pt x="1505713" y="54571"/>
                      <a:pt x="1505361" y="54043"/>
                      <a:pt x="1505010" y="53604"/>
                    </a:cubicBezTo>
                    <a:cubicBezTo>
                      <a:pt x="1504658" y="54043"/>
                      <a:pt x="1504395" y="54571"/>
                      <a:pt x="1504131" y="55098"/>
                    </a:cubicBezTo>
                    <a:close/>
                    <a:moveTo>
                      <a:pt x="1404681" y="46049"/>
                    </a:moveTo>
                    <a:cubicBezTo>
                      <a:pt x="1404066" y="46049"/>
                      <a:pt x="1403451" y="46137"/>
                      <a:pt x="1403099" y="46312"/>
                    </a:cubicBezTo>
                    <a:lnTo>
                      <a:pt x="1404944" y="51320"/>
                    </a:lnTo>
                    <a:lnTo>
                      <a:pt x="1410303" y="50705"/>
                    </a:lnTo>
                    <a:cubicBezTo>
                      <a:pt x="1410216" y="49914"/>
                      <a:pt x="1409513" y="48069"/>
                      <a:pt x="1407580" y="46927"/>
                    </a:cubicBezTo>
                    <a:cubicBezTo>
                      <a:pt x="1406613" y="46224"/>
                      <a:pt x="1405559" y="46049"/>
                      <a:pt x="1404681" y="46049"/>
                    </a:cubicBezTo>
                    <a:close/>
                    <a:moveTo>
                      <a:pt x="1333344" y="50002"/>
                    </a:moveTo>
                    <a:cubicBezTo>
                      <a:pt x="1333168" y="50266"/>
                      <a:pt x="1333080" y="50529"/>
                      <a:pt x="1332992" y="50793"/>
                    </a:cubicBezTo>
                    <a:lnTo>
                      <a:pt x="1333958" y="50441"/>
                    </a:lnTo>
                    <a:cubicBezTo>
                      <a:pt x="1333783" y="50266"/>
                      <a:pt x="1333607" y="50090"/>
                      <a:pt x="1333344" y="50002"/>
                    </a:cubicBezTo>
                    <a:close/>
                    <a:moveTo>
                      <a:pt x="1328599" y="49211"/>
                    </a:moveTo>
                    <a:cubicBezTo>
                      <a:pt x="1328599" y="49211"/>
                      <a:pt x="1328599" y="49211"/>
                      <a:pt x="1328599" y="49211"/>
                    </a:cubicBezTo>
                    <a:lnTo>
                      <a:pt x="1328599" y="49211"/>
                    </a:lnTo>
                    <a:close/>
                    <a:moveTo>
                      <a:pt x="310023" y="636075"/>
                    </a:moveTo>
                    <a:cubicBezTo>
                      <a:pt x="308617" y="636075"/>
                      <a:pt x="307211" y="635635"/>
                      <a:pt x="305806" y="634493"/>
                    </a:cubicBezTo>
                    <a:cubicBezTo>
                      <a:pt x="305630" y="634318"/>
                      <a:pt x="305454" y="634230"/>
                      <a:pt x="305279" y="634054"/>
                    </a:cubicBezTo>
                    <a:cubicBezTo>
                      <a:pt x="303609" y="632648"/>
                      <a:pt x="300447" y="630188"/>
                      <a:pt x="300183" y="625796"/>
                    </a:cubicBezTo>
                    <a:cubicBezTo>
                      <a:pt x="300095" y="623863"/>
                      <a:pt x="300622" y="620876"/>
                      <a:pt x="303609" y="617977"/>
                    </a:cubicBezTo>
                    <a:lnTo>
                      <a:pt x="306948" y="614726"/>
                    </a:lnTo>
                    <a:lnTo>
                      <a:pt x="311077" y="616835"/>
                    </a:lnTo>
                    <a:cubicBezTo>
                      <a:pt x="316085" y="619382"/>
                      <a:pt x="317842" y="622282"/>
                      <a:pt x="319247" y="625093"/>
                    </a:cubicBezTo>
                    <a:lnTo>
                      <a:pt x="322146" y="631067"/>
                    </a:lnTo>
                    <a:lnTo>
                      <a:pt x="316085" y="633878"/>
                    </a:lnTo>
                    <a:cubicBezTo>
                      <a:pt x="315821" y="633966"/>
                      <a:pt x="315557" y="634142"/>
                      <a:pt x="315294" y="634318"/>
                    </a:cubicBezTo>
                    <a:cubicBezTo>
                      <a:pt x="314415" y="634933"/>
                      <a:pt x="312395" y="636075"/>
                      <a:pt x="310023" y="636075"/>
                    </a:cubicBezTo>
                    <a:close/>
                    <a:moveTo>
                      <a:pt x="311077" y="623072"/>
                    </a:moveTo>
                    <a:lnTo>
                      <a:pt x="312922" y="627026"/>
                    </a:lnTo>
                    <a:cubicBezTo>
                      <a:pt x="313361" y="626059"/>
                      <a:pt x="313361" y="624566"/>
                      <a:pt x="312834" y="623599"/>
                    </a:cubicBezTo>
                    <a:cubicBezTo>
                      <a:pt x="312307" y="623336"/>
                      <a:pt x="311692" y="623160"/>
                      <a:pt x="311077" y="623072"/>
                    </a:cubicBezTo>
                    <a:close/>
                    <a:moveTo>
                      <a:pt x="2398834" y="480573"/>
                    </a:moveTo>
                    <a:lnTo>
                      <a:pt x="2384250" y="461509"/>
                    </a:lnTo>
                    <a:lnTo>
                      <a:pt x="2395671" y="460191"/>
                    </a:lnTo>
                    <a:cubicBezTo>
                      <a:pt x="2400943" y="459576"/>
                      <a:pt x="2404017" y="461948"/>
                      <a:pt x="2405687" y="463178"/>
                    </a:cubicBezTo>
                    <a:lnTo>
                      <a:pt x="2411661" y="467747"/>
                    </a:lnTo>
                    <a:lnTo>
                      <a:pt x="2398834" y="480573"/>
                    </a:lnTo>
                    <a:close/>
                    <a:moveTo>
                      <a:pt x="445757" y="475917"/>
                    </a:moveTo>
                    <a:lnTo>
                      <a:pt x="441628" y="473809"/>
                    </a:lnTo>
                    <a:cubicBezTo>
                      <a:pt x="436620" y="471261"/>
                      <a:pt x="434863" y="468362"/>
                      <a:pt x="433457" y="465551"/>
                    </a:cubicBezTo>
                    <a:lnTo>
                      <a:pt x="430558" y="459576"/>
                    </a:lnTo>
                    <a:lnTo>
                      <a:pt x="436620" y="456765"/>
                    </a:lnTo>
                    <a:cubicBezTo>
                      <a:pt x="436884" y="456677"/>
                      <a:pt x="437147" y="456502"/>
                      <a:pt x="437411" y="456326"/>
                    </a:cubicBezTo>
                    <a:cubicBezTo>
                      <a:pt x="438992" y="455359"/>
                      <a:pt x="443297" y="452987"/>
                      <a:pt x="447075" y="456150"/>
                    </a:cubicBezTo>
                    <a:cubicBezTo>
                      <a:pt x="447250" y="456326"/>
                      <a:pt x="447426" y="456414"/>
                      <a:pt x="447602" y="456589"/>
                    </a:cubicBezTo>
                    <a:cubicBezTo>
                      <a:pt x="449271" y="457995"/>
                      <a:pt x="452434" y="460455"/>
                      <a:pt x="452697" y="464848"/>
                    </a:cubicBezTo>
                    <a:cubicBezTo>
                      <a:pt x="452785" y="466780"/>
                      <a:pt x="452258" y="469767"/>
                      <a:pt x="449271" y="472667"/>
                    </a:cubicBezTo>
                    <a:lnTo>
                      <a:pt x="445757" y="475917"/>
                    </a:lnTo>
                    <a:close/>
                    <a:moveTo>
                      <a:pt x="439871" y="467044"/>
                    </a:moveTo>
                    <a:cubicBezTo>
                      <a:pt x="440486" y="467308"/>
                      <a:pt x="441101" y="467483"/>
                      <a:pt x="441628" y="467571"/>
                    </a:cubicBezTo>
                    <a:lnTo>
                      <a:pt x="439783" y="463618"/>
                    </a:lnTo>
                    <a:cubicBezTo>
                      <a:pt x="439343" y="464584"/>
                      <a:pt x="439343" y="466078"/>
                      <a:pt x="439871" y="467044"/>
                    </a:cubicBezTo>
                    <a:close/>
                    <a:moveTo>
                      <a:pt x="2201251" y="309786"/>
                    </a:moveTo>
                    <a:lnTo>
                      <a:pt x="2199933" y="298365"/>
                    </a:lnTo>
                    <a:cubicBezTo>
                      <a:pt x="2199318" y="293094"/>
                      <a:pt x="2201690" y="290019"/>
                      <a:pt x="2202920" y="288349"/>
                    </a:cubicBezTo>
                    <a:lnTo>
                      <a:pt x="2207489" y="282375"/>
                    </a:lnTo>
                    <a:lnTo>
                      <a:pt x="2220315" y="295202"/>
                    </a:lnTo>
                    <a:lnTo>
                      <a:pt x="2201251" y="309786"/>
                    </a:lnTo>
                    <a:close/>
                    <a:moveTo>
                      <a:pt x="633237" y="303197"/>
                    </a:moveTo>
                    <a:cubicBezTo>
                      <a:pt x="628844" y="303197"/>
                      <a:pt x="626296" y="299946"/>
                      <a:pt x="625154" y="298540"/>
                    </a:cubicBezTo>
                    <a:cubicBezTo>
                      <a:pt x="625066" y="298365"/>
                      <a:pt x="624891" y="298189"/>
                      <a:pt x="624803" y="298101"/>
                    </a:cubicBezTo>
                    <a:cubicBezTo>
                      <a:pt x="623221" y="296432"/>
                      <a:pt x="622694" y="294060"/>
                      <a:pt x="623309" y="291776"/>
                    </a:cubicBezTo>
                    <a:cubicBezTo>
                      <a:pt x="623748" y="290019"/>
                      <a:pt x="626472" y="284923"/>
                      <a:pt x="630777" y="283693"/>
                    </a:cubicBezTo>
                    <a:cubicBezTo>
                      <a:pt x="634730" y="282551"/>
                      <a:pt x="638332" y="283166"/>
                      <a:pt x="640880" y="285450"/>
                    </a:cubicBezTo>
                    <a:cubicBezTo>
                      <a:pt x="642286" y="286768"/>
                      <a:pt x="644570" y="289667"/>
                      <a:pt x="643603" y="294851"/>
                    </a:cubicBezTo>
                    <a:lnTo>
                      <a:pt x="643340" y="296432"/>
                    </a:lnTo>
                    <a:lnTo>
                      <a:pt x="642374" y="297662"/>
                    </a:lnTo>
                    <a:cubicBezTo>
                      <a:pt x="641407" y="298980"/>
                      <a:pt x="638244" y="303197"/>
                      <a:pt x="633237" y="303197"/>
                    </a:cubicBezTo>
                    <a:cubicBezTo>
                      <a:pt x="633325" y="303197"/>
                      <a:pt x="633325" y="303197"/>
                      <a:pt x="633237" y="303197"/>
                    </a:cubicBezTo>
                    <a:close/>
                    <a:moveTo>
                      <a:pt x="630777" y="292479"/>
                    </a:moveTo>
                    <a:cubicBezTo>
                      <a:pt x="630777" y="292918"/>
                      <a:pt x="631040" y="294060"/>
                      <a:pt x="632007" y="295026"/>
                    </a:cubicBezTo>
                    <a:cubicBezTo>
                      <a:pt x="632973" y="295905"/>
                      <a:pt x="634027" y="296168"/>
                      <a:pt x="634555" y="296168"/>
                    </a:cubicBezTo>
                    <a:cubicBezTo>
                      <a:pt x="635169" y="295993"/>
                      <a:pt x="635609" y="295729"/>
                      <a:pt x="635872" y="295553"/>
                    </a:cubicBezTo>
                    <a:cubicBezTo>
                      <a:pt x="636048" y="295026"/>
                      <a:pt x="636224" y="294324"/>
                      <a:pt x="636224" y="293533"/>
                    </a:cubicBezTo>
                    <a:lnTo>
                      <a:pt x="630777" y="292479"/>
                    </a:lnTo>
                    <a:close/>
                    <a:moveTo>
                      <a:pt x="634642" y="296168"/>
                    </a:moveTo>
                    <a:cubicBezTo>
                      <a:pt x="634642" y="296168"/>
                      <a:pt x="634642" y="296168"/>
                      <a:pt x="634642" y="296168"/>
                    </a:cubicBezTo>
                    <a:cubicBezTo>
                      <a:pt x="634642" y="296168"/>
                      <a:pt x="634642" y="296168"/>
                      <a:pt x="634642" y="296168"/>
                    </a:cubicBezTo>
                    <a:close/>
                    <a:moveTo>
                      <a:pt x="636224" y="295290"/>
                    </a:moveTo>
                    <a:cubicBezTo>
                      <a:pt x="636224" y="295290"/>
                      <a:pt x="636224" y="295290"/>
                      <a:pt x="636224" y="295290"/>
                    </a:cubicBezTo>
                    <a:cubicBezTo>
                      <a:pt x="636224" y="295290"/>
                      <a:pt x="636224" y="295290"/>
                      <a:pt x="636224" y="295290"/>
                    </a:cubicBezTo>
                    <a:close/>
                    <a:moveTo>
                      <a:pt x="632622" y="290107"/>
                    </a:moveTo>
                    <a:lnTo>
                      <a:pt x="636136" y="292830"/>
                    </a:lnTo>
                    <a:cubicBezTo>
                      <a:pt x="636048" y="292127"/>
                      <a:pt x="635872" y="291424"/>
                      <a:pt x="635521" y="290634"/>
                    </a:cubicBezTo>
                    <a:cubicBezTo>
                      <a:pt x="634730" y="290194"/>
                      <a:pt x="633588" y="290019"/>
                      <a:pt x="632622" y="290107"/>
                    </a:cubicBezTo>
                    <a:close/>
                    <a:moveTo>
                      <a:pt x="631216" y="290634"/>
                    </a:moveTo>
                    <a:cubicBezTo>
                      <a:pt x="631216" y="290634"/>
                      <a:pt x="631216" y="290634"/>
                      <a:pt x="631216" y="290634"/>
                    </a:cubicBezTo>
                    <a:cubicBezTo>
                      <a:pt x="631216" y="290634"/>
                      <a:pt x="631216" y="290634"/>
                      <a:pt x="631216" y="290634"/>
                    </a:cubicBezTo>
                    <a:close/>
                    <a:moveTo>
                      <a:pt x="1864683" y="121779"/>
                    </a:moveTo>
                    <a:lnTo>
                      <a:pt x="1861960" y="113520"/>
                    </a:lnTo>
                    <a:cubicBezTo>
                      <a:pt x="1861432" y="111851"/>
                      <a:pt x="1859763" y="106931"/>
                      <a:pt x="1862750" y="102978"/>
                    </a:cubicBezTo>
                    <a:cubicBezTo>
                      <a:pt x="1865562" y="99376"/>
                      <a:pt x="1869779" y="99552"/>
                      <a:pt x="1871711" y="99640"/>
                    </a:cubicBezTo>
                    <a:cubicBezTo>
                      <a:pt x="1871975" y="99640"/>
                      <a:pt x="1872151" y="99640"/>
                      <a:pt x="1872414" y="99640"/>
                    </a:cubicBezTo>
                    <a:cubicBezTo>
                      <a:pt x="1874610" y="99640"/>
                      <a:pt x="1876280" y="100694"/>
                      <a:pt x="1877070" y="101133"/>
                    </a:cubicBezTo>
                    <a:lnTo>
                      <a:pt x="1877246" y="101221"/>
                    </a:lnTo>
                    <a:lnTo>
                      <a:pt x="1887525" y="106141"/>
                    </a:lnTo>
                    <a:lnTo>
                      <a:pt x="1871799" y="116771"/>
                    </a:lnTo>
                    <a:lnTo>
                      <a:pt x="1864683" y="121779"/>
                    </a:lnTo>
                    <a:close/>
                    <a:moveTo>
                      <a:pt x="1873205" y="109831"/>
                    </a:moveTo>
                    <a:lnTo>
                      <a:pt x="1872151" y="111939"/>
                    </a:lnTo>
                    <a:cubicBezTo>
                      <a:pt x="1872414" y="111763"/>
                      <a:pt x="1872766" y="111500"/>
                      <a:pt x="1873029" y="111148"/>
                    </a:cubicBezTo>
                    <a:cubicBezTo>
                      <a:pt x="1873469" y="110621"/>
                      <a:pt x="1873820" y="110006"/>
                      <a:pt x="1873908" y="109567"/>
                    </a:cubicBezTo>
                    <a:lnTo>
                      <a:pt x="1873205" y="109831"/>
                    </a:lnTo>
                    <a:close/>
                    <a:moveTo>
                      <a:pt x="971913" y="114135"/>
                    </a:moveTo>
                    <a:cubicBezTo>
                      <a:pt x="967696" y="114135"/>
                      <a:pt x="965060" y="112115"/>
                      <a:pt x="963655" y="111061"/>
                    </a:cubicBezTo>
                    <a:lnTo>
                      <a:pt x="957681" y="106492"/>
                    </a:lnTo>
                    <a:lnTo>
                      <a:pt x="970507" y="93665"/>
                    </a:lnTo>
                    <a:lnTo>
                      <a:pt x="985091" y="112730"/>
                    </a:lnTo>
                    <a:lnTo>
                      <a:pt x="973670" y="114048"/>
                    </a:lnTo>
                    <a:cubicBezTo>
                      <a:pt x="972967" y="114048"/>
                      <a:pt x="972440" y="114135"/>
                      <a:pt x="971913" y="114135"/>
                    </a:cubicBezTo>
                    <a:close/>
                    <a:moveTo>
                      <a:pt x="1195677" y="64322"/>
                    </a:moveTo>
                    <a:lnTo>
                      <a:pt x="1187067" y="55713"/>
                    </a:lnTo>
                    <a:cubicBezTo>
                      <a:pt x="1186803" y="55449"/>
                      <a:pt x="1186540" y="55186"/>
                      <a:pt x="1186364" y="54922"/>
                    </a:cubicBezTo>
                    <a:cubicBezTo>
                      <a:pt x="1186188" y="54746"/>
                      <a:pt x="1186013" y="54571"/>
                      <a:pt x="1185837" y="54395"/>
                    </a:cubicBezTo>
                    <a:cubicBezTo>
                      <a:pt x="1182147" y="51496"/>
                      <a:pt x="1181269" y="48333"/>
                      <a:pt x="1181181" y="46224"/>
                    </a:cubicBezTo>
                    <a:cubicBezTo>
                      <a:pt x="1181093" y="41305"/>
                      <a:pt x="1184871" y="38142"/>
                      <a:pt x="1186276" y="37000"/>
                    </a:cubicBezTo>
                    <a:lnTo>
                      <a:pt x="1187770" y="35770"/>
                    </a:lnTo>
                    <a:lnTo>
                      <a:pt x="1189703" y="35594"/>
                    </a:lnTo>
                    <a:cubicBezTo>
                      <a:pt x="1192426" y="35331"/>
                      <a:pt x="1195062" y="36209"/>
                      <a:pt x="1196907" y="37966"/>
                    </a:cubicBezTo>
                    <a:cubicBezTo>
                      <a:pt x="1198751" y="39723"/>
                      <a:pt x="1199630" y="42183"/>
                      <a:pt x="1199454" y="44643"/>
                    </a:cubicBezTo>
                    <a:cubicBezTo>
                      <a:pt x="1199279" y="46752"/>
                      <a:pt x="1198839" y="48772"/>
                      <a:pt x="1198400" y="50529"/>
                    </a:cubicBezTo>
                    <a:cubicBezTo>
                      <a:pt x="1198224" y="51144"/>
                      <a:pt x="1198137" y="51759"/>
                      <a:pt x="1197961" y="52374"/>
                    </a:cubicBezTo>
                    <a:lnTo>
                      <a:pt x="1195677" y="64322"/>
                    </a:lnTo>
                    <a:close/>
                    <a:moveTo>
                      <a:pt x="1649002" y="61072"/>
                    </a:moveTo>
                    <a:lnTo>
                      <a:pt x="1634418" y="42007"/>
                    </a:lnTo>
                    <a:lnTo>
                      <a:pt x="1645839" y="40690"/>
                    </a:lnTo>
                    <a:cubicBezTo>
                      <a:pt x="1651111" y="40075"/>
                      <a:pt x="1654185" y="42447"/>
                      <a:pt x="1655855" y="43677"/>
                    </a:cubicBezTo>
                    <a:lnTo>
                      <a:pt x="1661829" y="48245"/>
                    </a:lnTo>
                    <a:lnTo>
                      <a:pt x="1649002" y="61072"/>
                    </a:lnTo>
                    <a:close/>
                  </a:path>
                </a:pathLst>
              </a:custGeom>
              <a:solidFill>
                <a:srgbClr val="0D71BA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id="{E494C148-298F-CB12-A9D4-DD5B935418F1}"/>
                  </a:ext>
                </a:extLst>
              </p:cNvPr>
              <p:cNvSpPr/>
              <p:nvPr/>
            </p:nvSpPr>
            <p:spPr>
              <a:xfrm>
                <a:off x="798515" y="346513"/>
                <a:ext cx="2500424" cy="1554572"/>
              </a:xfrm>
              <a:custGeom>
                <a:avLst/>
                <a:gdLst>
                  <a:gd name="connsiteX0" fmla="*/ 2433304 w 2500424"/>
                  <a:gd name="connsiteY0" fmla="*/ 1069952 h 1554572"/>
                  <a:gd name="connsiteX1" fmla="*/ 2428297 w 2500424"/>
                  <a:gd name="connsiteY1" fmla="*/ 1062309 h 1554572"/>
                  <a:gd name="connsiteX2" fmla="*/ 2425222 w 2500424"/>
                  <a:gd name="connsiteY2" fmla="*/ 1051855 h 1554572"/>
                  <a:gd name="connsiteX3" fmla="*/ 2420302 w 2500424"/>
                  <a:gd name="connsiteY3" fmla="*/ 1028749 h 1554572"/>
                  <a:gd name="connsiteX4" fmla="*/ 2415294 w 2500424"/>
                  <a:gd name="connsiteY4" fmla="*/ 1012672 h 1554572"/>
                  <a:gd name="connsiteX5" fmla="*/ 2409584 w 2500424"/>
                  <a:gd name="connsiteY5" fmla="*/ 992553 h 1554572"/>
                  <a:gd name="connsiteX6" fmla="*/ 2407212 w 2500424"/>
                  <a:gd name="connsiteY6" fmla="*/ 989742 h 1554572"/>
                  <a:gd name="connsiteX7" fmla="*/ 2398690 w 2500424"/>
                  <a:gd name="connsiteY7" fmla="*/ 954600 h 1554572"/>
                  <a:gd name="connsiteX8" fmla="*/ 2384458 w 2500424"/>
                  <a:gd name="connsiteY8" fmla="*/ 909531 h 1554572"/>
                  <a:gd name="connsiteX9" fmla="*/ 2383579 w 2500424"/>
                  <a:gd name="connsiteY9" fmla="*/ 900746 h 1554572"/>
                  <a:gd name="connsiteX10" fmla="*/ 2376463 w 2500424"/>
                  <a:gd name="connsiteY10" fmla="*/ 879925 h 1554572"/>
                  <a:gd name="connsiteX11" fmla="*/ 2370665 w 2500424"/>
                  <a:gd name="connsiteY11" fmla="*/ 865692 h 1554572"/>
                  <a:gd name="connsiteX12" fmla="*/ 2362934 w 2500424"/>
                  <a:gd name="connsiteY12" fmla="*/ 847770 h 1554572"/>
                  <a:gd name="connsiteX13" fmla="*/ 2362143 w 2500424"/>
                  <a:gd name="connsiteY13" fmla="*/ 838018 h 1554572"/>
                  <a:gd name="connsiteX14" fmla="*/ 2359244 w 2500424"/>
                  <a:gd name="connsiteY14" fmla="*/ 831957 h 1554572"/>
                  <a:gd name="connsiteX15" fmla="*/ 2344484 w 2500424"/>
                  <a:gd name="connsiteY15" fmla="*/ 804019 h 1554572"/>
                  <a:gd name="connsiteX16" fmla="*/ 2344308 w 2500424"/>
                  <a:gd name="connsiteY16" fmla="*/ 801559 h 1554572"/>
                  <a:gd name="connsiteX17" fmla="*/ 2341936 w 2500424"/>
                  <a:gd name="connsiteY17" fmla="*/ 789875 h 1554572"/>
                  <a:gd name="connsiteX18" fmla="*/ 2328407 w 2500424"/>
                  <a:gd name="connsiteY18" fmla="*/ 761674 h 1554572"/>
                  <a:gd name="connsiteX19" fmla="*/ 2321994 w 2500424"/>
                  <a:gd name="connsiteY19" fmla="*/ 750077 h 1554572"/>
                  <a:gd name="connsiteX20" fmla="*/ 2320676 w 2500424"/>
                  <a:gd name="connsiteY20" fmla="*/ 748144 h 1554572"/>
                  <a:gd name="connsiteX21" fmla="*/ 2305477 w 2500424"/>
                  <a:gd name="connsiteY21" fmla="*/ 720382 h 1554572"/>
                  <a:gd name="connsiteX22" fmla="*/ 2305477 w 2500424"/>
                  <a:gd name="connsiteY22" fmla="*/ 714320 h 1554572"/>
                  <a:gd name="connsiteX23" fmla="*/ 2310133 w 2500424"/>
                  <a:gd name="connsiteY23" fmla="*/ 717395 h 1554572"/>
                  <a:gd name="connsiteX24" fmla="*/ 2315405 w 2500424"/>
                  <a:gd name="connsiteY24" fmla="*/ 719767 h 1554572"/>
                  <a:gd name="connsiteX25" fmla="*/ 2311627 w 2500424"/>
                  <a:gd name="connsiteY25" fmla="*/ 713442 h 1554572"/>
                  <a:gd name="connsiteX26" fmla="*/ 2309694 w 2500424"/>
                  <a:gd name="connsiteY26" fmla="*/ 711860 h 1554572"/>
                  <a:gd name="connsiteX27" fmla="*/ 2294408 w 2500424"/>
                  <a:gd name="connsiteY27" fmla="*/ 693763 h 1554572"/>
                  <a:gd name="connsiteX28" fmla="*/ 2290366 w 2500424"/>
                  <a:gd name="connsiteY28" fmla="*/ 679794 h 1554572"/>
                  <a:gd name="connsiteX29" fmla="*/ 2280527 w 2500424"/>
                  <a:gd name="connsiteY29" fmla="*/ 669691 h 1554572"/>
                  <a:gd name="connsiteX30" fmla="*/ 2263834 w 2500424"/>
                  <a:gd name="connsiteY30" fmla="*/ 645092 h 1554572"/>
                  <a:gd name="connsiteX31" fmla="*/ 2241168 w 2500424"/>
                  <a:gd name="connsiteY31" fmla="*/ 608632 h 1554572"/>
                  <a:gd name="connsiteX32" fmla="*/ 2220083 w 2500424"/>
                  <a:gd name="connsiteY32" fmla="*/ 570152 h 1554572"/>
                  <a:gd name="connsiteX33" fmla="*/ 2216218 w 2500424"/>
                  <a:gd name="connsiteY33" fmla="*/ 564442 h 1554572"/>
                  <a:gd name="connsiteX34" fmla="*/ 2198998 w 2500424"/>
                  <a:gd name="connsiteY34" fmla="*/ 543796 h 1554572"/>
                  <a:gd name="connsiteX35" fmla="*/ 2190916 w 2500424"/>
                  <a:gd name="connsiteY35" fmla="*/ 535450 h 1554572"/>
                  <a:gd name="connsiteX36" fmla="*/ 2188192 w 2500424"/>
                  <a:gd name="connsiteY36" fmla="*/ 532814 h 1554572"/>
                  <a:gd name="connsiteX37" fmla="*/ 2163066 w 2500424"/>
                  <a:gd name="connsiteY37" fmla="*/ 500221 h 1554572"/>
                  <a:gd name="connsiteX38" fmla="*/ 2162451 w 2500424"/>
                  <a:gd name="connsiteY38" fmla="*/ 490118 h 1554572"/>
                  <a:gd name="connsiteX39" fmla="*/ 2160694 w 2500424"/>
                  <a:gd name="connsiteY39" fmla="*/ 485901 h 1554572"/>
                  <a:gd name="connsiteX40" fmla="*/ 2138204 w 2500424"/>
                  <a:gd name="connsiteY40" fmla="*/ 468681 h 1554572"/>
                  <a:gd name="connsiteX41" fmla="*/ 2116152 w 2500424"/>
                  <a:gd name="connsiteY41" fmla="*/ 442764 h 1554572"/>
                  <a:gd name="connsiteX42" fmla="*/ 2100514 w 2500424"/>
                  <a:gd name="connsiteY42" fmla="*/ 426951 h 1554572"/>
                  <a:gd name="connsiteX43" fmla="*/ 2098494 w 2500424"/>
                  <a:gd name="connsiteY43" fmla="*/ 423261 h 1554572"/>
                  <a:gd name="connsiteX44" fmla="*/ 2103589 w 2500424"/>
                  <a:gd name="connsiteY44" fmla="*/ 422822 h 1554572"/>
                  <a:gd name="connsiteX45" fmla="*/ 2104731 w 2500424"/>
                  <a:gd name="connsiteY45" fmla="*/ 423261 h 1554572"/>
                  <a:gd name="connsiteX46" fmla="*/ 2110442 w 2500424"/>
                  <a:gd name="connsiteY46" fmla="*/ 425984 h 1554572"/>
                  <a:gd name="connsiteX47" fmla="*/ 2104204 w 2500424"/>
                  <a:gd name="connsiteY47" fmla="*/ 420098 h 1554572"/>
                  <a:gd name="connsiteX48" fmla="*/ 2102359 w 2500424"/>
                  <a:gd name="connsiteY48" fmla="*/ 418429 h 1554572"/>
                  <a:gd name="connsiteX49" fmla="*/ 2081801 w 2500424"/>
                  <a:gd name="connsiteY49" fmla="*/ 401561 h 1554572"/>
                  <a:gd name="connsiteX50" fmla="*/ 2076091 w 2500424"/>
                  <a:gd name="connsiteY50" fmla="*/ 395060 h 1554572"/>
                  <a:gd name="connsiteX51" fmla="*/ 2056939 w 2500424"/>
                  <a:gd name="connsiteY51" fmla="*/ 380915 h 1554572"/>
                  <a:gd name="connsiteX52" fmla="*/ 2046133 w 2500424"/>
                  <a:gd name="connsiteY52" fmla="*/ 372481 h 1554572"/>
                  <a:gd name="connsiteX53" fmla="*/ 2039983 w 2500424"/>
                  <a:gd name="connsiteY53" fmla="*/ 363257 h 1554572"/>
                  <a:gd name="connsiteX54" fmla="*/ 2035678 w 2500424"/>
                  <a:gd name="connsiteY54" fmla="*/ 357634 h 1554572"/>
                  <a:gd name="connsiteX55" fmla="*/ 2012309 w 2500424"/>
                  <a:gd name="connsiteY55" fmla="*/ 341293 h 1554572"/>
                  <a:gd name="connsiteX56" fmla="*/ 1985689 w 2500424"/>
                  <a:gd name="connsiteY56" fmla="*/ 320033 h 1554572"/>
                  <a:gd name="connsiteX57" fmla="*/ 1979276 w 2500424"/>
                  <a:gd name="connsiteY57" fmla="*/ 313531 h 1554572"/>
                  <a:gd name="connsiteX58" fmla="*/ 1955643 w 2500424"/>
                  <a:gd name="connsiteY58" fmla="*/ 292271 h 1554572"/>
                  <a:gd name="connsiteX59" fmla="*/ 1942729 w 2500424"/>
                  <a:gd name="connsiteY59" fmla="*/ 282343 h 1554572"/>
                  <a:gd name="connsiteX60" fmla="*/ 1930956 w 2500424"/>
                  <a:gd name="connsiteY60" fmla="*/ 275491 h 1554572"/>
                  <a:gd name="connsiteX61" fmla="*/ 1924367 w 2500424"/>
                  <a:gd name="connsiteY61" fmla="*/ 268199 h 1554572"/>
                  <a:gd name="connsiteX62" fmla="*/ 1919711 w 2500424"/>
                  <a:gd name="connsiteY62" fmla="*/ 263279 h 1554572"/>
                  <a:gd name="connsiteX63" fmla="*/ 1887732 w 2500424"/>
                  <a:gd name="connsiteY63" fmla="*/ 245445 h 1554572"/>
                  <a:gd name="connsiteX64" fmla="*/ 1889402 w 2500424"/>
                  <a:gd name="connsiteY64" fmla="*/ 241755 h 1554572"/>
                  <a:gd name="connsiteX65" fmla="*/ 1890456 w 2500424"/>
                  <a:gd name="connsiteY65" fmla="*/ 238504 h 1554572"/>
                  <a:gd name="connsiteX66" fmla="*/ 1887645 w 2500424"/>
                  <a:gd name="connsiteY66" fmla="*/ 236835 h 1554572"/>
                  <a:gd name="connsiteX67" fmla="*/ 1862782 w 2500424"/>
                  <a:gd name="connsiteY67" fmla="*/ 225941 h 1554572"/>
                  <a:gd name="connsiteX68" fmla="*/ 1847495 w 2500424"/>
                  <a:gd name="connsiteY68" fmla="*/ 217947 h 1554572"/>
                  <a:gd name="connsiteX69" fmla="*/ 1835899 w 2500424"/>
                  <a:gd name="connsiteY69" fmla="*/ 211885 h 1554572"/>
                  <a:gd name="connsiteX70" fmla="*/ 1817362 w 2500424"/>
                  <a:gd name="connsiteY70" fmla="*/ 202572 h 1554572"/>
                  <a:gd name="connsiteX71" fmla="*/ 1814726 w 2500424"/>
                  <a:gd name="connsiteY71" fmla="*/ 200727 h 1554572"/>
                  <a:gd name="connsiteX72" fmla="*/ 1802602 w 2500424"/>
                  <a:gd name="connsiteY72" fmla="*/ 191942 h 1554572"/>
                  <a:gd name="connsiteX73" fmla="*/ 1778530 w 2500424"/>
                  <a:gd name="connsiteY73" fmla="*/ 180609 h 1554572"/>
                  <a:gd name="connsiteX74" fmla="*/ 1753492 w 2500424"/>
                  <a:gd name="connsiteY74" fmla="*/ 168046 h 1554572"/>
                  <a:gd name="connsiteX75" fmla="*/ 1733198 w 2500424"/>
                  <a:gd name="connsiteY75" fmla="*/ 153901 h 1554572"/>
                  <a:gd name="connsiteX76" fmla="*/ 1728190 w 2500424"/>
                  <a:gd name="connsiteY76" fmla="*/ 150299 h 1554572"/>
                  <a:gd name="connsiteX77" fmla="*/ 1686459 w 2500424"/>
                  <a:gd name="connsiteY77" fmla="*/ 136945 h 1554572"/>
                  <a:gd name="connsiteX78" fmla="*/ 1686108 w 2500424"/>
                  <a:gd name="connsiteY78" fmla="*/ 134398 h 1554572"/>
                  <a:gd name="connsiteX79" fmla="*/ 1688656 w 2500424"/>
                  <a:gd name="connsiteY79" fmla="*/ 131147 h 1554572"/>
                  <a:gd name="connsiteX80" fmla="*/ 1684439 w 2500424"/>
                  <a:gd name="connsiteY80" fmla="*/ 131850 h 1554572"/>
                  <a:gd name="connsiteX81" fmla="*/ 1651142 w 2500424"/>
                  <a:gd name="connsiteY81" fmla="*/ 123592 h 1554572"/>
                  <a:gd name="connsiteX82" fmla="*/ 1626982 w 2500424"/>
                  <a:gd name="connsiteY82" fmla="*/ 115421 h 1554572"/>
                  <a:gd name="connsiteX83" fmla="*/ 1596321 w 2500424"/>
                  <a:gd name="connsiteY83" fmla="*/ 101013 h 1554572"/>
                  <a:gd name="connsiteX84" fmla="*/ 1589820 w 2500424"/>
                  <a:gd name="connsiteY84" fmla="*/ 97938 h 1554572"/>
                  <a:gd name="connsiteX85" fmla="*/ 1549495 w 2500424"/>
                  <a:gd name="connsiteY85" fmla="*/ 92403 h 1554572"/>
                  <a:gd name="connsiteX86" fmla="*/ 1547299 w 2500424"/>
                  <a:gd name="connsiteY86" fmla="*/ 90119 h 1554572"/>
                  <a:gd name="connsiteX87" fmla="*/ 1549056 w 2500424"/>
                  <a:gd name="connsiteY87" fmla="*/ 87308 h 1554572"/>
                  <a:gd name="connsiteX88" fmla="*/ 1552395 w 2500424"/>
                  <a:gd name="connsiteY88" fmla="*/ 85990 h 1554572"/>
                  <a:gd name="connsiteX89" fmla="*/ 1549056 w 2500424"/>
                  <a:gd name="connsiteY89" fmla="*/ 84672 h 1554572"/>
                  <a:gd name="connsiteX90" fmla="*/ 1539919 w 2500424"/>
                  <a:gd name="connsiteY90" fmla="*/ 84760 h 1554572"/>
                  <a:gd name="connsiteX91" fmla="*/ 1504602 w 2500424"/>
                  <a:gd name="connsiteY91" fmla="*/ 80104 h 1554572"/>
                  <a:gd name="connsiteX92" fmla="*/ 1490282 w 2500424"/>
                  <a:gd name="connsiteY92" fmla="*/ 77117 h 1554572"/>
                  <a:gd name="connsiteX93" fmla="*/ 1455843 w 2500424"/>
                  <a:gd name="connsiteY93" fmla="*/ 68156 h 1554572"/>
                  <a:gd name="connsiteX94" fmla="*/ 1448727 w 2500424"/>
                  <a:gd name="connsiteY94" fmla="*/ 66574 h 1554572"/>
                  <a:gd name="connsiteX95" fmla="*/ 1422898 w 2500424"/>
                  <a:gd name="connsiteY95" fmla="*/ 64290 h 1554572"/>
                  <a:gd name="connsiteX96" fmla="*/ 1414288 w 2500424"/>
                  <a:gd name="connsiteY96" fmla="*/ 64554 h 1554572"/>
                  <a:gd name="connsiteX97" fmla="*/ 1405064 w 2500424"/>
                  <a:gd name="connsiteY97" fmla="*/ 62182 h 1554572"/>
                  <a:gd name="connsiteX98" fmla="*/ 1400407 w 2500424"/>
                  <a:gd name="connsiteY98" fmla="*/ 61215 h 1554572"/>
                  <a:gd name="connsiteX99" fmla="*/ 1393818 w 2500424"/>
                  <a:gd name="connsiteY99" fmla="*/ 61128 h 1554572"/>
                  <a:gd name="connsiteX100" fmla="*/ 1331969 w 2500424"/>
                  <a:gd name="connsiteY100" fmla="*/ 58404 h 1554572"/>
                  <a:gd name="connsiteX101" fmla="*/ 1322569 w 2500424"/>
                  <a:gd name="connsiteY101" fmla="*/ 55944 h 1554572"/>
                  <a:gd name="connsiteX102" fmla="*/ 1270735 w 2500424"/>
                  <a:gd name="connsiteY102" fmla="*/ 58316 h 1554572"/>
                  <a:gd name="connsiteX103" fmla="*/ 1268276 w 2500424"/>
                  <a:gd name="connsiteY103" fmla="*/ 58492 h 1554572"/>
                  <a:gd name="connsiteX104" fmla="*/ 1242886 w 2500424"/>
                  <a:gd name="connsiteY104" fmla="*/ 58492 h 1554572"/>
                  <a:gd name="connsiteX105" fmla="*/ 1229796 w 2500424"/>
                  <a:gd name="connsiteY105" fmla="*/ 54890 h 1554572"/>
                  <a:gd name="connsiteX106" fmla="*/ 1220132 w 2500424"/>
                  <a:gd name="connsiteY106" fmla="*/ 53309 h 1554572"/>
                  <a:gd name="connsiteX107" fmla="*/ 1190349 w 2500424"/>
                  <a:gd name="connsiteY107" fmla="*/ 49267 h 1554572"/>
                  <a:gd name="connsiteX108" fmla="*/ 1186747 w 2500424"/>
                  <a:gd name="connsiteY108" fmla="*/ 50673 h 1554572"/>
                  <a:gd name="connsiteX109" fmla="*/ 1141854 w 2500424"/>
                  <a:gd name="connsiteY109" fmla="*/ 55593 h 1554572"/>
                  <a:gd name="connsiteX110" fmla="*/ 1139218 w 2500424"/>
                  <a:gd name="connsiteY110" fmla="*/ 53924 h 1554572"/>
                  <a:gd name="connsiteX111" fmla="*/ 1116201 w 2500424"/>
                  <a:gd name="connsiteY111" fmla="*/ 58492 h 1554572"/>
                  <a:gd name="connsiteX112" fmla="*/ 1094589 w 2500424"/>
                  <a:gd name="connsiteY112" fmla="*/ 56032 h 1554572"/>
                  <a:gd name="connsiteX113" fmla="*/ 1092831 w 2500424"/>
                  <a:gd name="connsiteY113" fmla="*/ 59195 h 1554572"/>
                  <a:gd name="connsiteX114" fmla="*/ 1091514 w 2500424"/>
                  <a:gd name="connsiteY114" fmla="*/ 61128 h 1554572"/>
                  <a:gd name="connsiteX115" fmla="*/ 1050222 w 2500424"/>
                  <a:gd name="connsiteY115" fmla="*/ 61655 h 1554572"/>
                  <a:gd name="connsiteX116" fmla="*/ 1037132 w 2500424"/>
                  <a:gd name="connsiteY116" fmla="*/ 66838 h 1554572"/>
                  <a:gd name="connsiteX117" fmla="*/ 1006120 w 2500424"/>
                  <a:gd name="connsiteY117" fmla="*/ 74218 h 1554572"/>
                  <a:gd name="connsiteX118" fmla="*/ 1000936 w 2500424"/>
                  <a:gd name="connsiteY118" fmla="*/ 74306 h 1554572"/>
                  <a:gd name="connsiteX119" fmla="*/ 956922 w 2500424"/>
                  <a:gd name="connsiteY119" fmla="*/ 82125 h 1554572"/>
                  <a:gd name="connsiteX120" fmla="*/ 952090 w 2500424"/>
                  <a:gd name="connsiteY120" fmla="*/ 87659 h 1554572"/>
                  <a:gd name="connsiteX121" fmla="*/ 948663 w 2500424"/>
                  <a:gd name="connsiteY121" fmla="*/ 89856 h 1554572"/>
                  <a:gd name="connsiteX122" fmla="*/ 926085 w 2500424"/>
                  <a:gd name="connsiteY122" fmla="*/ 93897 h 1554572"/>
                  <a:gd name="connsiteX123" fmla="*/ 922747 w 2500424"/>
                  <a:gd name="connsiteY123" fmla="*/ 95215 h 1554572"/>
                  <a:gd name="connsiteX124" fmla="*/ 887956 w 2500424"/>
                  <a:gd name="connsiteY124" fmla="*/ 106284 h 1554572"/>
                  <a:gd name="connsiteX125" fmla="*/ 863445 w 2500424"/>
                  <a:gd name="connsiteY125" fmla="*/ 113664 h 1554572"/>
                  <a:gd name="connsiteX126" fmla="*/ 857559 w 2500424"/>
                  <a:gd name="connsiteY126" fmla="*/ 115245 h 1554572"/>
                  <a:gd name="connsiteX127" fmla="*/ 813369 w 2500424"/>
                  <a:gd name="connsiteY127" fmla="*/ 126842 h 1554572"/>
                  <a:gd name="connsiteX128" fmla="*/ 811084 w 2500424"/>
                  <a:gd name="connsiteY128" fmla="*/ 127545 h 1554572"/>
                  <a:gd name="connsiteX129" fmla="*/ 812841 w 2500424"/>
                  <a:gd name="connsiteY129" fmla="*/ 130268 h 1554572"/>
                  <a:gd name="connsiteX130" fmla="*/ 818201 w 2500424"/>
                  <a:gd name="connsiteY130" fmla="*/ 133080 h 1554572"/>
                  <a:gd name="connsiteX131" fmla="*/ 811436 w 2500424"/>
                  <a:gd name="connsiteY131" fmla="*/ 134661 h 1554572"/>
                  <a:gd name="connsiteX132" fmla="*/ 784289 w 2500424"/>
                  <a:gd name="connsiteY132" fmla="*/ 145028 h 1554572"/>
                  <a:gd name="connsiteX133" fmla="*/ 775591 w 2500424"/>
                  <a:gd name="connsiteY133" fmla="*/ 145906 h 1554572"/>
                  <a:gd name="connsiteX134" fmla="*/ 770496 w 2500424"/>
                  <a:gd name="connsiteY134" fmla="*/ 147400 h 1554572"/>
                  <a:gd name="connsiteX135" fmla="*/ 729380 w 2500424"/>
                  <a:gd name="connsiteY135" fmla="*/ 171648 h 1554572"/>
                  <a:gd name="connsiteX136" fmla="*/ 710668 w 2500424"/>
                  <a:gd name="connsiteY136" fmla="*/ 183332 h 1554572"/>
                  <a:gd name="connsiteX137" fmla="*/ 681588 w 2500424"/>
                  <a:gd name="connsiteY137" fmla="*/ 192381 h 1554572"/>
                  <a:gd name="connsiteX138" fmla="*/ 676932 w 2500424"/>
                  <a:gd name="connsiteY138" fmla="*/ 193699 h 1554572"/>
                  <a:gd name="connsiteX139" fmla="*/ 681588 w 2500424"/>
                  <a:gd name="connsiteY139" fmla="*/ 195017 h 1554572"/>
                  <a:gd name="connsiteX140" fmla="*/ 684751 w 2500424"/>
                  <a:gd name="connsiteY140" fmla="*/ 197828 h 1554572"/>
                  <a:gd name="connsiteX141" fmla="*/ 682466 w 2500424"/>
                  <a:gd name="connsiteY141" fmla="*/ 200112 h 1554572"/>
                  <a:gd name="connsiteX142" fmla="*/ 660415 w 2500424"/>
                  <a:gd name="connsiteY142" fmla="*/ 210303 h 1554572"/>
                  <a:gd name="connsiteX143" fmla="*/ 653123 w 2500424"/>
                  <a:gd name="connsiteY143" fmla="*/ 214608 h 1554572"/>
                  <a:gd name="connsiteX144" fmla="*/ 631511 w 2500424"/>
                  <a:gd name="connsiteY144" fmla="*/ 228665 h 1554572"/>
                  <a:gd name="connsiteX145" fmla="*/ 612886 w 2500424"/>
                  <a:gd name="connsiteY145" fmla="*/ 234463 h 1554572"/>
                  <a:gd name="connsiteX146" fmla="*/ 610163 w 2500424"/>
                  <a:gd name="connsiteY146" fmla="*/ 236835 h 1554572"/>
                  <a:gd name="connsiteX147" fmla="*/ 605331 w 2500424"/>
                  <a:gd name="connsiteY147" fmla="*/ 246763 h 1554572"/>
                  <a:gd name="connsiteX148" fmla="*/ 570365 w 2500424"/>
                  <a:gd name="connsiteY148" fmla="*/ 263718 h 1554572"/>
                  <a:gd name="connsiteX149" fmla="*/ 570277 w 2500424"/>
                  <a:gd name="connsiteY149" fmla="*/ 268023 h 1554572"/>
                  <a:gd name="connsiteX150" fmla="*/ 574670 w 2500424"/>
                  <a:gd name="connsiteY150" fmla="*/ 267496 h 1554572"/>
                  <a:gd name="connsiteX151" fmla="*/ 570892 w 2500424"/>
                  <a:gd name="connsiteY151" fmla="*/ 270922 h 1554572"/>
                  <a:gd name="connsiteX152" fmla="*/ 552443 w 2500424"/>
                  <a:gd name="connsiteY152" fmla="*/ 283661 h 1554572"/>
                  <a:gd name="connsiteX153" fmla="*/ 536453 w 2500424"/>
                  <a:gd name="connsiteY153" fmla="*/ 292622 h 1554572"/>
                  <a:gd name="connsiteX154" fmla="*/ 524505 w 2500424"/>
                  <a:gd name="connsiteY154" fmla="*/ 304131 h 1554572"/>
                  <a:gd name="connsiteX155" fmla="*/ 504035 w 2500424"/>
                  <a:gd name="connsiteY155" fmla="*/ 323898 h 1554572"/>
                  <a:gd name="connsiteX156" fmla="*/ 475395 w 2500424"/>
                  <a:gd name="connsiteY156" fmla="*/ 348761 h 1554572"/>
                  <a:gd name="connsiteX157" fmla="*/ 455101 w 2500424"/>
                  <a:gd name="connsiteY157" fmla="*/ 360182 h 1554572"/>
                  <a:gd name="connsiteX158" fmla="*/ 451675 w 2500424"/>
                  <a:gd name="connsiteY158" fmla="*/ 361324 h 1554572"/>
                  <a:gd name="connsiteX159" fmla="*/ 455892 w 2500424"/>
                  <a:gd name="connsiteY159" fmla="*/ 362905 h 1554572"/>
                  <a:gd name="connsiteX160" fmla="*/ 459406 w 2500424"/>
                  <a:gd name="connsiteY160" fmla="*/ 365453 h 1554572"/>
                  <a:gd name="connsiteX161" fmla="*/ 456067 w 2500424"/>
                  <a:gd name="connsiteY161" fmla="*/ 368089 h 1554572"/>
                  <a:gd name="connsiteX162" fmla="*/ 448687 w 2500424"/>
                  <a:gd name="connsiteY162" fmla="*/ 372393 h 1554572"/>
                  <a:gd name="connsiteX163" fmla="*/ 423210 w 2500424"/>
                  <a:gd name="connsiteY163" fmla="*/ 393215 h 1554572"/>
                  <a:gd name="connsiteX164" fmla="*/ 412755 w 2500424"/>
                  <a:gd name="connsiteY164" fmla="*/ 406656 h 1554572"/>
                  <a:gd name="connsiteX165" fmla="*/ 400368 w 2500424"/>
                  <a:gd name="connsiteY165" fmla="*/ 415354 h 1554572"/>
                  <a:gd name="connsiteX166" fmla="*/ 393428 w 2500424"/>
                  <a:gd name="connsiteY166" fmla="*/ 417375 h 1554572"/>
                  <a:gd name="connsiteX167" fmla="*/ 389650 w 2500424"/>
                  <a:gd name="connsiteY167" fmla="*/ 422822 h 1554572"/>
                  <a:gd name="connsiteX168" fmla="*/ 395097 w 2500424"/>
                  <a:gd name="connsiteY168" fmla="*/ 420801 h 1554572"/>
                  <a:gd name="connsiteX169" fmla="*/ 398611 w 2500424"/>
                  <a:gd name="connsiteY169" fmla="*/ 421240 h 1554572"/>
                  <a:gd name="connsiteX170" fmla="*/ 397820 w 2500424"/>
                  <a:gd name="connsiteY170" fmla="*/ 425633 h 1554572"/>
                  <a:gd name="connsiteX171" fmla="*/ 372343 w 2500424"/>
                  <a:gd name="connsiteY171" fmla="*/ 449441 h 1554572"/>
                  <a:gd name="connsiteX172" fmla="*/ 365841 w 2500424"/>
                  <a:gd name="connsiteY172" fmla="*/ 458051 h 1554572"/>
                  <a:gd name="connsiteX173" fmla="*/ 348007 w 2500424"/>
                  <a:gd name="connsiteY173" fmla="*/ 480805 h 1554572"/>
                  <a:gd name="connsiteX174" fmla="*/ 343878 w 2500424"/>
                  <a:gd name="connsiteY174" fmla="*/ 483265 h 1554572"/>
                  <a:gd name="connsiteX175" fmla="*/ 338870 w 2500424"/>
                  <a:gd name="connsiteY175" fmla="*/ 491523 h 1554572"/>
                  <a:gd name="connsiteX176" fmla="*/ 338695 w 2500424"/>
                  <a:gd name="connsiteY176" fmla="*/ 495301 h 1554572"/>
                  <a:gd name="connsiteX177" fmla="*/ 320685 w 2500424"/>
                  <a:gd name="connsiteY177" fmla="*/ 514717 h 1554572"/>
                  <a:gd name="connsiteX178" fmla="*/ 312602 w 2500424"/>
                  <a:gd name="connsiteY178" fmla="*/ 526313 h 1554572"/>
                  <a:gd name="connsiteX179" fmla="*/ 311109 w 2500424"/>
                  <a:gd name="connsiteY179" fmla="*/ 530794 h 1554572"/>
                  <a:gd name="connsiteX180" fmla="*/ 293450 w 2500424"/>
                  <a:gd name="connsiteY180" fmla="*/ 553284 h 1554572"/>
                  <a:gd name="connsiteX181" fmla="*/ 273068 w 2500424"/>
                  <a:gd name="connsiteY181" fmla="*/ 584121 h 1554572"/>
                  <a:gd name="connsiteX182" fmla="*/ 261471 w 2500424"/>
                  <a:gd name="connsiteY182" fmla="*/ 593258 h 1554572"/>
                  <a:gd name="connsiteX183" fmla="*/ 260153 w 2500424"/>
                  <a:gd name="connsiteY183" fmla="*/ 597211 h 1554572"/>
                  <a:gd name="connsiteX184" fmla="*/ 259978 w 2500424"/>
                  <a:gd name="connsiteY184" fmla="*/ 605206 h 1554572"/>
                  <a:gd name="connsiteX185" fmla="*/ 240035 w 2500424"/>
                  <a:gd name="connsiteY185" fmla="*/ 628487 h 1554572"/>
                  <a:gd name="connsiteX186" fmla="*/ 238190 w 2500424"/>
                  <a:gd name="connsiteY186" fmla="*/ 632792 h 1554572"/>
                  <a:gd name="connsiteX187" fmla="*/ 218423 w 2500424"/>
                  <a:gd name="connsiteY187" fmla="*/ 669163 h 1554572"/>
                  <a:gd name="connsiteX188" fmla="*/ 217720 w 2500424"/>
                  <a:gd name="connsiteY188" fmla="*/ 671448 h 1554572"/>
                  <a:gd name="connsiteX189" fmla="*/ 202521 w 2500424"/>
                  <a:gd name="connsiteY189" fmla="*/ 700352 h 1554572"/>
                  <a:gd name="connsiteX190" fmla="*/ 198568 w 2500424"/>
                  <a:gd name="connsiteY190" fmla="*/ 703690 h 1554572"/>
                  <a:gd name="connsiteX191" fmla="*/ 186971 w 2500424"/>
                  <a:gd name="connsiteY191" fmla="*/ 710367 h 1554572"/>
                  <a:gd name="connsiteX192" fmla="*/ 184511 w 2500424"/>
                  <a:gd name="connsiteY192" fmla="*/ 715638 h 1554572"/>
                  <a:gd name="connsiteX193" fmla="*/ 189870 w 2500424"/>
                  <a:gd name="connsiteY193" fmla="*/ 715023 h 1554572"/>
                  <a:gd name="connsiteX194" fmla="*/ 194527 w 2500424"/>
                  <a:gd name="connsiteY194" fmla="*/ 712563 h 1554572"/>
                  <a:gd name="connsiteX195" fmla="*/ 193999 w 2500424"/>
                  <a:gd name="connsiteY195" fmla="*/ 718625 h 1554572"/>
                  <a:gd name="connsiteX196" fmla="*/ 175550 w 2500424"/>
                  <a:gd name="connsiteY196" fmla="*/ 747705 h 1554572"/>
                  <a:gd name="connsiteX197" fmla="*/ 171070 w 2500424"/>
                  <a:gd name="connsiteY197" fmla="*/ 757720 h 1554572"/>
                  <a:gd name="connsiteX198" fmla="*/ 155432 w 2500424"/>
                  <a:gd name="connsiteY198" fmla="*/ 788996 h 1554572"/>
                  <a:gd name="connsiteX199" fmla="*/ 155080 w 2500424"/>
                  <a:gd name="connsiteY199" fmla="*/ 796464 h 1554572"/>
                  <a:gd name="connsiteX200" fmla="*/ 155344 w 2500424"/>
                  <a:gd name="connsiteY200" fmla="*/ 801296 h 1554572"/>
                  <a:gd name="connsiteX201" fmla="*/ 139882 w 2500424"/>
                  <a:gd name="connsiteY201" fmla="*/ 830287 h 1554572"/>
                  <a:gd name="connsiteX202" fmla="*/ 139618 w 2500424"/>
                  <a:gd name="connsiteY202" fmla="*/ 836086 h 1554572"/>
                  <a:gd name="connsiteX203" fmla="*/ 139618 w 2500424"/>
                  <a:gd name="connsiteY203" fmla="*/ 841005 h 1554572"/>
                  <a:gd name="connsiteX204" fmla="*/ 125825 w 2500424"/>
                  <a:gd name="connsiteY204" fmla="*/ 873336 h 1554572"/>
                  <a:gd name="connsiteX205" fmla="*/ 123980 w 2500424"/>
                  <a:gd name="connsiteY205" fmla="*/ 876498 h 1554572"/>
                  <a:gd name="connsiteX206" fmla="*/ 116073 w 2500424"/>
                  <a:gd name="connsiteY206" fmla="*/ 901010 h 1554572"/>
                  <a:gd name="connsiteX207" fmla="*/ 112647 w 2500424"/>
                  <a:gd name="connsiteY207" fmla="*/ 915330 h 1554572"/>
                  <a:gd name="connsiteX208" fmla="*/ 97712 w 2500424"/>
                  <a:gd name="connsiteY208" fmla="*/ 965494 h 1554572"/>
                  <a:gd name="connsiteX209" fmla="*/ 94110 w 2500424"/>
                  <a:gd name="connsiteY209" fmla="*/ 973138 h 1554572"/>
                  <a:gd name="connsiteX210" fmla="*/ 92177 w 2500424"/>
                  <a:gd name="connsiteY210" fmla="*/ 985086 h 1554572"/>
                  <a:gd name="connsiteX211" fmla="*/ 92001 w 2500424"/>
                  <a:gd name="connsiteY211" fmla="*/ 988512 h 1554572"/>
                  <a:gd name="connsiteX212" fmla="*/ 82689 w 2500424"/>
                  <a:gd name="connsiteY212" fmla="*/ 1017416 h 1554572"/>
                  <a:gd name="connsiteX213" fmla="*/ 76451 w 2500424"/>
                  <a:gd name="connsiteY213" fmla="*/ 1030682 h 1554572"/>
                  <a:gd name="connsiteX214" fmla="*/ 75924 w 2500424"/>
                  <a:gd name="connsiteY214" fmla="*/ 1036832 h 1554572"/>
                  <a:gd name="connsiteX215" fmla="*/ 75485 w 2500424"/>
                  <a:gd name="connsiteY215" fmla="*/ 1056862 h 1554572"/>
                  <a:gd name="connsiteX216" fmla="*/ 64064 w 2500424"/>
                  <a:gd name="connsiteY216" fmla="*/ 1068898 h 1554572"/>
                  <a:gd name="connsiteX217" fmla="*/ 62307 w 2500424"/>
                  <a:gd name="connsiteY217" fmla="*/ 1070743 h 1554572"/>
                  <a:gd name="connsiteX218" fmla="*/ 61867 w 2500424"/>
                  <a:gd name="connsiteY218" fmla="*/ 1075224 h 1554572"/>
                  <a:gd name="connsiteX219" fmla="*/ 66260 w 2500424"/>
                  <a:gd name="connsiteY219" fmla="*/ 1073115 h 1554572"/>
                  <a:gd name="connsiteX220" fmla="*/ 69159 w 2500424"/>
                  <a:gd name="connsiteY220" fmla="*/ 1069162 h 1554572"/>
                  <a:gd name="connsiteX221" fmla="*/ 72586 w 2500424"/>
                  <a:gd name="connsiteY221" fmla="*/ 1067932 h 1554572"/>
                  <a:gd name="connsiteX222" fmla="*/ 72058 w 2500424"/>
                  <a:gd name="connsiteY222" fmla="*/ 1071358 h 1554572"/>
                  <a:gd name="connsiteX223" fmla="*/ 66348 w 2500424"/>
                  <a:gd name="connsiteY223" fmla="*/ 1100438 h 1554572"/>
                  <a:gd name="connsiteX224" fmla="*/ 64591 w 2500424"/>
                  <a:gd name="connsiteY224" fmla="*/ 1104918 h 1554572"/>
                  <a:gd name="connsiteX225" fmla="*/ 62658 w 2500424"/>
                  <a:gd name="connsiteY225" fmla="*/ 1115988 h 1554572"/>
                  <a:gd name="connsiteX226" fmla="*/ 61516 w 2500424"/>
                  <a:gd name="connsiteY226" fmla="*/ 1135667 h 1554572"/>
                  <a:gd name="connsiteX227" fmla="*/ 54312 w 2500424"/>
                  <a:gd name="connsiteY227" fmla="*/ 1152271 h 1554572"/>
                  <a:gd name="connsiteX228" fmla="*/ 56772 w 2500424"/>
                  <a:gd name="connsiteY228" fmla="*/ 1157455 h 1554572"/>
                  <a:gd name="connsiteX229" fmla="*/ 58353 w 2500424"/>
                  <a:gd name="connsiteY229" fmla="*/ 1160003 h 1554572"/>
                  <a:gd name="connsiteX230" fmla="*/ 53170 w 2500424"/>
                  <a:gd name="connsiteY230" fmla="*/ 1193211 h 1554572"/>
                  <a:gd name="connsiteX231" fmla="*/ 51852 w 2500424"/>
                  <a:gd name="connsiteY231" fmla="*/ 1196462 h 1554572"/>
                  <a:gd name="connsiteX232" fmla="*/ 52291 w 2500424"/>
                  <a:gd name="connsiteY232" fmla="*/ 1220973 h 1554572"/>
                  <a:gd name="connsiteX233" fmla="*/ 47284 w 2500424"/>
                  <a:gd name="connsiteY233" fmla="*/ 1248471 h 1554572"/>
                  <a:gd name="connsiteX234" fmla="*/ 46493 w 2500424"/>
                  <a:gd name="connsiteY234" fmla="*/ 1256378 h 1554572"/>
                  <a:gd name="connsiteX235" fmla="*/ 48601 w 2500424"/>
                  <a:gd name="connsiteY235" fmla="*/ 1304873 h 1554572"/>
                  <a:gd name="connsiteX236" fmla="*/ 50446 w 2500424"/>
                  <a:gd name="connsiteY236" fmla="*/ 1314010 h 1554572"/>
                  <a:gd name="connsiteX237" fmla="*/ 48162 w 2500424"/>
                  <a:gd name="connsiteY237" fmla="*/ 1345813 h 1554572"/>
                  <a:gd name="connsiteX238" fmla="*/ 48865 w 2500424"/>
                  <a:gd name="connsiteY238" fmla="*/ 1353193 h 1554572"/>
                  <a:gd name="connsiteX239" fmla="*/ 50534 w 2500424"/>
                  <a:gd name="connsiteY239" fmla="*/ 1358991 h 1554572"/>
                  <a:gd name="connsiteX240" fmla="*/ 50095 w 2500424"/>
                  <a:gd name="connsiteY240" fmla="*/ 1375332 h 1554572"/>
                  <a:gd name="connsiteX241" fmla="*/ 50271 w 2500424"/>
                  <a:gd name="connsiteY241" fmla="*/ 1392112 h 1554572"/>
                  <a:gd name="connsiteX242" fmla="*/ 55190 w 2500424"/>
                  <a:gd name="connsiteY242" fmla="*/ 1424706 h 1554572"/>
                  <a:gd name="connsiteX243" fmla="*/ 54663 w 2500424"/>
                  <a:gd name="connsiteY243" fmla="*/ 1436039 h 1554572"/>
                  <a:gd name="connsiteX244" fmla="*/ 58265 w 2500424"/>
                  <a:gd name="connsiteY244" fmla="*/ 1460550 h 1554572"/>
                  <a:gd name="connsiteX245" fmla="*/ 63361 w 2500424"/>
                  <a:gd name="connsiteY245" fmla="*/ 1493847 h 1554572"/>
                  <a:gd name="connsiteX246" fmla="*/ 63712 w 2500424"/>
                  <a:gd name="connsiteY246" fmla="*/ 1506849 h 1554572"/>
                  <a:gd name="connsiteX247" fmla="*/ 68105 w 2500424"/>
                  <a:gd name="connsiteY247" fmla="*/ 1524771 h 1554572"/>
                  <a:gd name="connsiteX248" fmla="*/ 68720 w 2500424"/>
                  <a:gd name="connsiteY248" fmla="*/ 1530833 h 1554572"/>
                  <a:gd name="connsiteX249" fmla="*/ 70477 w 2500424"/>
                  <a:gd name="connsiteY249" fmla="*/ 1545066 h 1554572"/>
                  <a:gd name="connsiteX250" fmla="*/ 68281 w 2500424"/>
                  <a:gd name="connsiteY250" fmla="*/ 1550161 h 1554572"/>
                  <a:gd name="connsiteX251" fmla="*/ 60198 w 2500424"/>
                  <a:gd name="connsiteY251" fmla="*/ 1552621 h 1554572"/>
                  <a:gd name="connsiteX252" fmla="*/ 32700 w 2500424"/>
                  <a:gd name="connsiteY252" fmla="*/ 1552533 h 1554572"/>
                  <a:gd name="connsiteX253" fmla="*/ 24266 w 2500424"/>
                  <a:gd name="connsiteY253" fmla="*/ 1548316 h 1554572"/>
                  <a:gd name="connsiteX254" fmla="*/ 16798 w 2500424"/>
                  <a:gd name="connsiteY254" fmla="*/ 1527934 h 1554572"/>
                  <a:gd name="connsiteX255" fmla="*/ 11439 w 2500424"/>
                  <a:gd name="connsiteY255" fmla="*/ 1486819 h 1554572"/>
                  <a:gd name="connsiteX256" fmla="*/ 8540 w 2500424"/>
                  <a:gd name="connsiteY256" fmla="*/ 1455191 h 1554572"/>
                  <a:gd name="connsiteX257" fmla="*/ 6432 w 2500424"/>
                  <a:gd name="connsiteY257" fmla="*/ 1444297 h 1554572"/>
                  <a:gd name="connsiteX258" fmla="*/ 6695 w 2500424"/>
                  <a:gd name="connsiteY258" fmla="*/ 1435688 h 1554572"/>
                  <a:gd name="connsiteX259" fmla="*/ 6344 w 2500424"/>
                  <a:gd name="connsiteY259" fmla="*/ 1425497 h 1554572"/>
                  <a:gd name="connsiteX260" fmla="*/ 5905 w 2500424"/>
                  <a:gd name="connsiteY260" fmla="*/ 1416536 h 1554572"/>
                  <a:gd name="connsiteX261" fmla="*/ 721 w 2500424"/>
                  <a:gd name="connsiteY261" fmla="*/ 1360573 h 1554572"/>
                  <a:gd name="connsiteX262" fmla="*/ 721 w 2500424"/>
                  <a:gd name="connsiteY262" fmla="*/ 1359255 h 1554572"/>
                  <a:gd name="connsiteX263" fmla="*/ 1248 w 2500424"/>
                  <a:gd name="connsiteY263" fmla="*/ 1337643 h 1554572"/>
                  <a:gd name="connsiteX264" fmla="*/ 2390 w 2500424"/>
                  <a:gd name="connsiteY264" fmla="*/ 1316294 h 1554572"/>
                  <a:gd name="connsiteX265" fmla="*/ 809 w 2500424"/>
                  <a:gd name="connsiteY265" fmla="*/ 1290202 h 1554572"/>
                  <a:gd name="connsiteX266" fmla="*/ 985 w 2500424"/>
                  <a:gd name="connsiteY266" fmla="*/ 1281153 h 1554572"/>
                  <a:gd name="connsiteX267" fmla="*/ 5992 w 2500424"/>
                  <a:gd name="connsiteY267" fmla="*/ 1243376 h 1554572"/>
                  <a:gd name="connsiteX268" fmla="*/ 8013 w 2500424"/>
                  <a:gd name="connsiteY268" fmla="*/ 1229319 h 1554572"/>
                  <a:gd name="connsiteX269" fmla="*/ 8540 w 2500424"/>
                  <a:gd name="connsiteY269" fmla="*/ 1224399 h 1554572"/>
                  <a:gd name="connsiteX270" fmla="*/ 8452 w 2500424"/>
                  <a:gd name="connsiteY270" fmla="*/ 1184514 h 1554572"/>
                  <a:gd name="connsiteX271" fmla="*/ 11176 w 2500424"/>
                  <a:gd name="connsiteY271" fmla="*/ 1159388 h 1554572"/>
                  <a:gd name="connsiteX272" fmla="*/ 18995 w 2500424"/>
                  <a:gd name="connsiteY272" fmla="*/ 1103600 h 1554572"/>
                  <a:gd name="connsiteX273" fmla="*/ 23300 w 2500424"/>
                  <a:gd name="connsiteY273" fmla="*/ 1083043 h 1554572"/>
                  <a:gd name="connsiteX274" fmla="*/ 23651 w 2500424"/>
                  <a:gd name="connsiteY274" fmla="*/ 1081286 h 1554572"/>
                  <a:gd name="connsiteX275" fmla="*/ 25584 w 2500424"/>
                  <a:gd name="connsiteY275" fmla="*/ 1060025 h 1554572"/>
                  <a:gd name="connsiteX276" fmla="*/ 31821 w 2500424"/>
                  <a:gd name="connsiteY276" fmla="*/ 1042981 h 1554572"/>
                  <a:gd name="connsiteX277" fmla="*/ 31558 w 2500424"/>
                  <a:gd name="connsiteY277" fmla="*/ 1033230 h 1554572"/>
                  <a:gd name="connsiteX278" fmla="*/ 42364 w 2500424"/>
                  <a:gd name="connsiteY278" fmla="*/ 1000987 h 1554572"/>
                  <a:gd name="connsiteX279" fmla="*/ 42803 w 2500424"/>
                  <a:gd name="connsiteY279" fmla="*/ 993344 h 1554572"/>
                  <a:gd name="connsiteX280" fmla="*/ 49304 w 2500424"/>
                  <a:gd name="connsiteY280" fmla="*/ 959432 h 1554572"/>
                  <a:gd name="connsiteX281" fmla="*/ 59144 w 2500424"/>
                  <a:gd name="connsiteY281" fmla="*/ 922622 h 1554572"/>
                  <a:gd name="connsiteX282" fmla="*/ 72058 w 2500424"/>
                  <a:gd name="connsiteY282" fmla="*/ 890116 h 1554572"/>
                  <a:gd name="connsiteX283" fmla="*/ 74079 w 2500424"/>
                  <a:gd name="connsiteY283" fmla="*/ 884493 h 1554572"/>
                  <a:gd name="connsiteX284" fmla="*/ 82337 w 2500424"/>
                  <a:gd name="connsiteY284" fmla="*/ 853744 h 1554572"/>
                  <a:gd name="connsiteX285" fmla="*/ 92880 w 2500424"/>
                  <a:gd name="connsiteY285" fmla="*/ 825280 h 1554572"/>
                  <a:gd name="connsiteX286" fmla="*/ 105531 w 2500424"/>
                  <a:gd name="connsiteY286" fmla="*/ 796464 h 1554572"/>
                  <a:gd name="connsiteX287" fmla="*/ 126879 w 2500424"/>
                  <a:gd name="connsiteY287" fmla="*/ 744981 h 1554572"/>
                  <a:gd name="connsiteX288" fmla="*/ 142693 w 2500424"/>
                  <a:gd name="connsiteY288" fmla="*/ 714847 h 1554572"/>
                  <a:gd name="connsiteX289" fmla="*/ 144450 w 2500424"/>
                  <a:gd name="connsiteY289" fmla="*/ 713003 h 1554572"/>
                  <a:gd name="connsiteX290" fmla="*/ 153060 w 2500424"/>
                  <a:gd name="connsiteY290" fmla="*/ 691566 h 1554572"/>
                  <a:gd name="connsiteX291" fmla="*/ 163953 w 2500424"/>
                  <a:gd name="connsiteY291" fmla="*/ 674962 h 1554572"/>
                  <a:gd name="connsiteX292" fmla="*/ 166150 w 2500424"/>
                  <a:gd name="connsiteY292" fmla="*/ 669427 h 1554572"/>
                  <a:gd name="connsiteX293" fmla="*/ 168961 w 2500424"/>
                  <a:gd name="connsiteY293" fmla="*/ 660115 h 1554572"/>
                  <a:gd name="connsiteX294" fmla="*/ 187235 w 2500424"/>
                  <a:gd name="connsiteY294" fmla="*/ 636218 h 1554572"/>
                  <a:gd name="connsiteX295" fmla="*/ 189695 w 2500424"/>
                  <a:gd name="connsiteY295" fmla="*/ 632001 h 1554572"/>
                  <a:gd name="connsiteX296" fmla="*/ 212361 w 2500424"/>
                  <a:gd name="connsiteY296" fmla="*/ 587635 h 1554572"/>
                  <a:gd name="connsiteX297" fmla="*/ 242846 w 2500424"/>
                  <a:gd name="connsiteY297" fmla="*/ 541248 h 1554572"/>
                  <a:gd name="connsiteX298" fmla="*/ 254970 w 2500424"/>
                  <a:gd name="connsiteY298" fmla="*/ 526753 h 1554572"/>
                  <a:gd name="connsiteX299" fmla="*/ 275440 w 2500424"/>
                  <a:gd name="connsiteY299" fmla="*/ 496970 h 1554572"/>
                  <a:gd name="connsiteX300" fmla="*/ 292044 w 2500424"/>
                  <a:gd name="connsiteY300" fmla="*/ 475095 h 1554572"/>
                  <a:gd name="connsiteX301" fmla="*/ 318752 w 2500424"/>
                  <a:gd name="connsiteY301" fmla="*/ 441534 h 1554572"/>
                  <a:gd name="connsiteX302" fmla="*/ 343087 w 2500424"/>
                  <a:gd name="connsiteY302" fmla="*/ 412455 h 1554572"/>
                  <a:gd name="connsiteX303" fmla="*/ 373485 w 2500424"/>
                  <a:gd name="connsiteY303" fmla="*/ 379510 h 1554572"/>
                  <a:gd name="connsiteX304" fmla="*/ 391583 w 2500424"/>
                  <a:gd name="connsiteY304" fmla="*/ 361060 h 1554572"/>
                  <a:gd name="connsiteX305" fmla="*/ 413282 w 2500424"/>
                  <a:gd name="connsiteY305" fmla="*/ 344105 h 1554572"/>
                  <a:gd name="connsiteX306" fmla="*/ 420838 w 2500424"/>
                  <a:gd name="connsiteY306" fmla="*/ 334177 h 1554572"/>
                  <a:gd name="connsiteX307" fmla="*/ 488485 w 2500424"/>
                  <a:gd name="connsiteY307" fmla="*/ 272767 h 1554572"/>
                  <a:gd name="connsiteX308" fmla="*/ 521870 w 2500424"/>
                  <a:gd name="connsiteY308" fmla="*/ 246938 h 1554572"/>
                  <a:gd name="connsiteX309" fmla="*/ 557978 w 2500424"/>
                  <a:gd name="connsiteY309" fmla="*/ 217683 h 1554572"/>
                  <a:gd name="connsiteX310" fmla="*/ 592768 w 2500424"/>
                  <a:gd name="connsiteY310" fmla="*/ 193962 h 1554572"/>
                  <a:gd name="connsiteX311" fmla="*/ 609899 w 2500424"/>
                  <a:gd name="connsiteY311" fmla="*/ 186056 h 1554572"/>
                  <a:gd name="connsiteX312" fmla="*/ 625186 w 2500424"/>
                  <a:gd name="connsiteY312" fmla="*/ 174722 h 1554572"/>
                  <a:gd name="connsiteX313" fmla="*/ 664017 w 2500424"/>
                  <a:gd name="connsiteY313" fmla="*/ 151353 h 1554572"/>
                  <a:gd name="connsiteX314" fmla="*/ 701619 w 2500424"/>
                  <a:gd name="connsiteY314" fmla="*/ 131411 h 1554572"/>
                  <a:gd name="connsiteX315" fmla="*/ 722703 w 2500424"/>
                  <a:gd name="connsiteY315" fmla="*/ 119111 h 1554572"/>
                  <a:gd name="connsiteX316" fmla="*/ 768387 w 2500424"/>
                  <a:gd name="connsiteY316" fmla="*/ 99607 h 1554572"/>
                  <a:gd name="connsiteX317" fmla="*/ 776646 w 2500424"/>
                  <a:gd name="connsiteY317" fmla="*/ 97499 h 1554572"/>
                  <a:gd name="connsiteX318" fmla="*/ 786925 w 2500424"/>
                  <a:gd name="connsiteY318" fmla="*/ 93897 h 1554572"/>
                  <a:gd name="connsiteX319" fmla="*/ 817498 w 2500424"/>
                  <a:gd name="connsiteY319" fmla="*/ 78523 h 1554572"/>
                  <a:gd name="connsiteX320" fmla="*/ 853078 w 2500424"/>
                  <a:gd name="connsiteY320" fmla="*/ 63500 h 1554572"/>
                  <a:gd name="connsiteX321" fmla="*/ 866871 w 2500424"/>
                  <a:gd name="connsiteY321" fmla="*/ 58843 h 1554572"/>
                  <a:gd name="connsiteX322" fmla="*/ 912468 w 2500424"/>
                  <a:gd name="connsiteY322" fmla="*/ 45841 h 1554572"/>
                  <a:gd name="connsiteX323" fmla="*/ 940493 w 2500424"/>
                  <a:gd name="connsiteY323" fmla="*/ 37231 h 1554572"/>
                  <a:gd name="connsiteX324" fmla="*/ 941811 w 2500424"/>
                  <a:gd name="connsiteY324" fmla="*/ 37143 h 1554572"/>
                  <a:gd name="connsiteX325" fmla="*/ 984683 w 2500424"/>
                  <a:gd name="connsiteY325" fmla="*/ 26865 h 1554572"/>
                  <a:gd name="connsiteX326" fmla="*/ 1014993 w 2500424"/>
                  <a:gd name="connsiteY326" fmla="*/ 20803 h 1554572"/>
                  <a:gd name="connsiteX327" fmla="*/ 1030543 w 2500424"/>
                  <a:gd name="connsiteY327" fmla="*/ 19133 h 1554572"/>
                  <a:gd name="connsiteX328" fmla="*/ 1046357 w 2500424"/>
                  <a:gd name="connsiteY328" fmla="*/ 16410 h 1554572"/>
                  <a:gd name="connsiteX329" fmla="*/ 1070604 w 2500424"/>
                  <a:gd name="connsiteY329" fmla="*/ 15883 h 1554572"/>
                  <a:gd name="connsiteX330" fmla="*/ 1078160 w 2500424"/>
                  <a:gd name="connsiteY330" fmla="*/ 12632 h 1554572"/>
                  <a:gd name="connsiteX331" fmla="*/ 1106976 w 2500424"/>
                  <a:gd name="connsiteY331" fmla="*/ 7976 h 1554572"/>
                  <a:gd name="connsiteX332" fmla="*/ 1135880 w 2500424"/>
                  <a:gd name="connsiteY332" fmla="*/ 5165 h 1554572"/>
                  <a:gd name="connsiteX333" fmla="*/ 1158546 w 2500424"/>
                  <a:gd name="connsiteY333" fmla="*/ 2968 h 1554572"/>
                  <a:gd name="connsiteX334" fmla="*/ 1186484 w 2500424"/>
                  <a:gd name="connsiteY334" fmla="*/ 948 h 1554572"/>
                  <a:gd name="connsiteX335" fmla="*/ 1211258 w 2500424"/>
                  <a:gd name="connsiteY335" fmla="*/ 3408 h 1554572"/>
                  <a:gd name="connsiteX336" fmla="*/ 1228829 w 2500424"/>
                  <a:gd name="connsiteY336" fmla="*/ 2441 h 1554572"/>
                  <a:gd name="connsiteX337" fmla="*/ 1255712 w 2500424"/>
                  <a:gd name="connsiteY337" fmla="*/ 2353 h 1554572"/>
                  <a:gd name="connsiteX338" fmla="*/ 1281102 w 2500424"/>
                  <a:gd name="connsiteY338" fmla="*/ 7800 h 1554572"/>
                  <a:gd name="connsiteX339" fmla="*/ 1292962 w 2500424"/>
                  <a:gd name="connsiteY339" fmla="*/ 5692 h 1554572"/>
                  <a:gd name="connsiteX340" fmla="*/ 1323623 w 2500424"/>
                  <a:gd name="connsiteY340" fmla="*/ 7449 h 1554572"/>
                  <a:gd name="connsiteX341" fmla="*/ 1335396 w 2500424"/>
                  <a:gd name="connsiteY341" fmla="*/ 5604 h 1554572"/>
                  <a:gd name="connsiteX342" fmla="*/ 1390919 w 2500424"/>
                  <a:gd name="connsiteY342" fmla="*/ 10612 h 1554572"/>
                  <a:gd name="connsiteX343" fmla="*/ 1416046 w 2500424"/>
                  <a:gd name="connsiteY343" fmla="*/ 13423 h 1554572"/>
                  <a:gd name="connsiteX344" fmla="*/ 1426588 w 2500424"/>
                  <a:gd name="connsiteY344" fmla="*/ 16410 h 1554572"/>
                  <a:gd name="connsiteX345" fmla="*/ 1432211 w 2500424"/>
                  <a:gd name="connsiteY345" fmla="*/ 18343 h 1554572"/>
                  <a:gd name="connsiteX346" fmla="*/ 1457600 w 2500424"/>
                  <a:gd name="connsiteY346" fmla="*/ 18606 h 1554572"/>
                  <a:gd name="connsiteX347" fmla="*/ 1469285 w 2500424"/>
                  <a:gd name="connsiteY347" fmla="*/ 22120 h 1554572"/>
                  <a:gd name="connsiteX348" fmla="*/ 1473765 w 2500424"/>
                  <a:gd name="connsiteY348" fmla="*/ 23614 h 1554572"/>
                  <a:gd name="connsiteX349" fmla="*/ 1510313 w 2500424"/>
                  <a:gd name="connsiteY349" fmla="*/ 28182 h 1554572"/>
                  <a:gd name="connsiteX350" fmla="*/ 1550110 w 2500424"/>
                  <a:gd name="connsiteY350" fmla="*/ 36880 h 1554572"/>
                  <a:gd name="connsiteX351" fmla="*/ 1559423 w 2500424"/>
                  <a:gd name="connsiteY351" fmla="*/ 39603 h 1554572"/>
                  <a:gd name="connsiteX352" fmla="*/ 1605634 w 2500424"/>
                  <a:gd name="connsiteY352" fmla="*/ 52518 h 1554572"/>
                  <a:gd name="connsiteX353" fmla="*/ 1609499 w 2500424"/>
                  <a:gd name="connsiteY353" fmla="*/ 52606 h 1554572"/>
                  <a:gd name="connsiteX354" fmla="*/ 1625137 w 2500424"/>
                  <a:gd name="connsiteY354" fmla="*/ 58404 h 1554572"/>
                  <a:gd name="connsiteX355" fmla="*/ 1642181 w 2500424"/>
                  <a:gd name="connsiteY355" fmla="*/ 63236 h 1554572"/>
                  <a:gd name="connsiteX356" fmla="*/ 1676796 w 2500424"/>
                  <a:gd name="connsiteY356" fmla="*/ 77732 h 1554572"/>
                  <a:gd name="connsiteX357" fmla="*/ 1699286 w 2500424"/>
                  <a:gd name="connsiteY357" fmla="*/ 86693 h 1554572"/>
                  <a:gd name="connsiteX358" fmla="*/ 1711849 w 2500424"/>
                  <a:gd name="connsiteY358" fmla="*/ 94424 h 1554572"/>
                  <a:gd name="connsiteX359" fmla="*/ 1720195 w 2500424"/>
                  <a:gd name="connsiteY359" fmla="*/ 99432 h 1554572"/>
                  <a:gd name="connsiteX360" fmla="*/ 1755512 w 2500424"/>
                  <a:gd name="connsiteY360" fmla="*/ 112610 h 1554572"/>
                  <a:gd name="connsiteX361" fmla="*/ 1778003 w 2500424"/>
                  <a:gd name="connsiteY361" fmla="*/ 121483 h 1554572"/>
                  <a:gd name="connsiteX362" fmla="*/ 1807873 w 2500424"/>
                  <a:gd name="connsiteY362" fmla="*/ 138000 h 1554572"/>
                  <a:gd name="connsiteX363" fmla="*/ 1837656 w 2500424"/>
                  <a:gd name="connsiteY363" fmla="*/ 154780 h 1554572"/>
                  <a:gd name="connsiteX364" fmla="*/ 1848637 w 2500424"/>
                  <a:gd name="connsiteY364" fmla="*/ 163038 h 1554572"/>
                  <a:gd name="connsiteX365" fmla="*/ 1857774 w 2500424"/>
                  <a:gd name="connsiteY365" fmla="*/ 169188 h 1554572"/>
                  <a:gd name="connsiteX366" fmla="*/ 1880089 w 2500424"/>
                  <a:gd name="connsiteY366" fmla="*/ 179027 h 1554572"/>
                  <a:gd name="connsiteX367" fmla="*/ 1888962 w 2500424"/>
                  <a:gd name="connsiteY367" fmla="*/ 186671 h 1554572"/>
                  <a:gd name="connsiteX368" fmla="*/ 1894761 w 2500424"/>
                  <a:gd name="connsiteY368" fmla="*/ 190536 h 1554572"/>
                  <a:gd name="connsiteX369" fmla="*/ 1920063 w 2500424"/>
                  <a:gd name="connsiteY369" fmla="*/ 205559 h 1554572"/>
                  <a:gd name="connsiteX370" fmla="*/ 1941587 w 2500424"/>
                  <a:gd name="connsiteY370" fmla="*/ 220143 h 1554572"/>
                  <a:gd name="connsiteX371" fmla="*/ 1965132 w 2500424"/>
                  <a:gd name="connsiteY371" fmla="*/ 242282 h 1554572"/>
                  <a:gd name="connsiteX372" fmla="*/ 1968646 w 2500424"/>
                  <a:gd name="connsiteY372" fmla="*/ 245884 h 1554572"/>
                  <a:gd name="connsiteX373" fmla="*/ 1993157 w 2500424"/>
                  <a:gd name="connsiteY373" fmla="*/ 259589 h 1554572"/>
                  <a:gd name="connsiteX374" fmla="*/ 1997374 w 2500424"/>
                  <a:gd name="connsiteY374" fmla="*/ 261873 h 1554572"/>
                  <a:gd name="connsiteX375" fmla="*/ 2011782 w 2500424"/>
                  <a:gd name="connsiteY375" fmla="*/ 274173 h 1554572"/>
                  <a:gd name="connsiteX376" fmla="*/ 2032252 w 2500424"/>
                  <a:gd name="connsiteY376" fmla="*/ 291304 h 1554572"/>
                  <a:gd name="connsiteX377" fmla="*/ 2067042 w 2500424"/>
                  <a:gd name="connsiteY377" fmla="*/ 321087 h 1554572"/>
                  <a:gd name="connsiteX378" fmla="*/ 2081713 w 2500424"/>
                  <a:gd name="connsiteY378" fmla="*/ 338570 h 1554572"/>
                  <a:gd name="connsiteX379" fmla="*/ 2106488 w 2500424"/>
                  <a:gd name="connsiteY379" fmla="*/ 361412 h 1554572"/>
                  <a:gd name="connsiteX380" fmla="*/ 2117206 w 2500424"/>
                  <a:gd name="connsiteY380" fmla="*/ 379773 h 1554572"/>
                  <a:gd name="connsiteX381" fmla="*/ 2120633 w 2500424"/>
                  <a:gd name="connsiteY381" fmla="*/ 380652 h 1554572"/>
                  <a:gd name="connsiteX382" fmla="*/ 2130384 w 2500424"/>
                  <a:gd name="connsiteY382" fmla="*/ 384342 h 1554572"/>
                  <a:gd name="connsiteX383" fmla="*/ 2147867 w 2500424"/>
                  <a:gd name="connsiteY383" fmla="*/ 405690 h 1554572"/>
                  <a:gd name="connsiteX384" fmla="*/ 2170709 w 2500424"/>
                  <a:gd name="connsiteY384" fmla="*/ 430026 h 1554572"/>
                  <a:gd name="connsiteX385" fmla="*/ 2188280 w 2500424"/>
                  <a:gd name="connsiteY385" fmla="*/ 450232 h 1554572"/>
                  <a:gd name="connsiteX386" fmla="*/ 2222719 w 2500424"/>
                  <a:gd name="connsiteY386" fmla="*/ 492314 h 1554572"/>
                  <a:gd name="connsiteX387" fmla="*/ 2227287 w 2500424"/>
                  <a:gd name="connsiteY387" fmla="*/ 499518 h 1554572"/>
                  <a:gd name="connsiteX388" fmla="*/ 2256015 w 2500424"/>
                  <a:gd name="connsiteY388" fmla="*/ 541424 h 1554572"/>
                  <a:gd name="connsiteX389" fmla="*/ 2283074 w 2500424"/>
                  <a:gd name="connsiteY389" fmla="*/ 581310 h 1554572"/>
                  <a:gd name="connsiteX390" fmla="*/ 2300469 w 2500424"/>
                  <a:gd name="connsiteY390" fmla="*/ 606875 h 1554572"/>
                  <a:gd name="connsiteX391" fmla="*/ 2311276 w 2500424"/>
                  <a:gd name="connsiteY391" fmla="*/ 631211 h 1554572"/>
                  <a:gd name="connsiteX392" fmla="*/ 2312857 w 2500424"/>
                  <a:gd name="connsiteY392" fmla="*/ 637097 h 1554572"/>
                  <a:gd name="connsiteX393" fmla="*/ 2327704 w 2500424"/>
                  <a:gd name="connsiteY393" fmla="*/ 657128 h 1554572"/>
                  <a:gd name="connsiteX394" fmla="*/ 2334908 w 2500424"/>
                  <a:gd name="connsiteY394" fmla="*/ 676455 h 1554572"/>
                  <a:gd name="connsiteX395" fmla="*/ 2339652 w 2500424"/>
                  <a:gd name="connsiteY395" fmla="*/ 680233 h 1554572"/>
                  <a:gd name="connsiteX396" fmla="*/ 2345275 w 2500424"/>
                  <a:gd name="connsiteY396" fmla="*/ 687876 h 1554572"/>
                  <a:gd name="connsiteX397" fmla="*/ 2355905 w 2500424"/>
                  <a:gd name="connsiteY397" fmla="*/ 713617 h 1554572"/>
                  <a:gd name="connsiteX398" fmla="*/ 2366360 w 2500424"/>
                  <a:gd name="connsiteY398" fmla="*/ 730222 h 1554572"/>
                  <a:gd name="connsiteX399" fmla="*/ 2384194 w 2500424"/>
                  <a:gd name="connsiteY399" fmla="*/ 769932 h 1554572"/>
                  <a:gd name="connsiteX400" fmla="*/ 2398602 w 2500424"/>
                  <a:gd name="connsiteY400" fmla="*/ 804722 h 1554572"/>
                  <a:gd name="connsiteX401" fmla="*/ 2409057 w 2500424"/>
                  <a:gd name="connsiteY401" fmla="*/ 833011 h 1554572"/>
                  <a:gd name="connsiteX402" fmla="*/ 2410814 w 2500424"/>
                  <a:gd name="connsiteY402" fmla="*/ 842763 h 1554572"/>
                  <a:gd name="connsiteX403" fmla="*/ 2411868 w 2500424"/>
                  <a:gd name="connsiteY403" fmla="*/ 848737 h 1554572"/>
                  <a:gd name="connsiteX404" fmla="*/ 2425485 w 2500424"/>
                  <a:gd name="connsiteY404" fmla="*/ 876059 h 1554572"/>
                  <a:gd name="connsiteX405" fmla="*/ 2426452 w 2500424"/>
                  <a:gd name="connsiteY405" fmla="*/ 883439 h 1554572"/>
                  <a:gd name="connsiteX406" fmla="*/ 2429966 w 2500424"/>
                  <a:gd name="connsiteY406" fmla="*/ 893893 h 1554572"/>
                  <a:gd name="connsiteX407" fmla="*/ 2442178 w 2500424"/>
                  <a:gd name="connsiteY407" fmla="*/ 922885 h 1554572"/>
                  <a:gd name="connsiteX408" fmla="*/ 2444989 w 2500424"/>
                  <a:gd name="connsiteY408" fmla="*/ 938787 h 1554572"/>
                  <a:gd name="connsiteX409" fmla="*/ 2458431 w 2500424"/>
                  <a:gd name="connsiteY409" fmla="*/ 998879 h 1554572"/>
                  <a:gd name="connsiteX410" fmla="*/ 2466513 w 2500424"/>
                  <a:gd name="connsiteY410" fmla="*/ 1024181 h 1554572"/>
                  <a:gd name="connsiteX411" fmla="*/ 2468621 w 2500424"/>
                  <a:gd name="connsiteY411" fmla="*/ 1040873 h 1554572"/>
                  <a:gd name="connsiteX412" fmla="*/ 2468709 w 2500424"/>
                  <a:gd name="connsiteY412" fmla="*/ 1044651 h 1554572"/>
                  <a:gd name="connsiteX413" fmla="*/ 2479252 w 2500424"/>
                  <a:gd name="connsiteY413" fmla="*/ 1084975 h 1554572"/>
                  <a:gd name="connsiteX414" fmla="*/ 2486807 w 2500424"/>
                  <a:gd name="connsiteY414" fmla="*/ 1123719 h 1554572"/>
                  <a:gd name="connsiteX415" fmla="*/ 2489443 w 2500424"/>
                  <a:gd name="connsiteY415" fmla="*/ 1147527 h 1554572"/>
                  <a:gd name="connsiteX416" fmla="*/ 2492518 w 2500424"/>
                  <a:gd name="connsiteY416" fmla="*/ 1183020 h 1554572"/>
                  <a:gd name="connsiteX417" fmla="*/ 2494626 w 2500424"/>
                  <a:gd name="connsiteY417" fmla="*/ 1220007 h 1554572"/>
                  <a:gd name="connsiteX418" fmla="*/ 2496911 w 2500424"/>
                  <a:gd name="connsiteY418" fmla="*/ 1239247 h 1554572"/>
                  <a:gd name="connsiteX419" fmla="*/ 2499546 w 2500424"/>
                  <a:gd name="connsiteY419" fmla="*/ 1259102 h 1554572"/>
                  <a:gd name="connsiteX420" fmla="*/ 2499898 w 2500424"/>
                  <a:gd name="connsiteY420" fmla="*/ 1261474 h 1554572"/>
                  <a:gd name="connsiteX421" fmla="*/ 2500425 w 2500424"/>
                  <a:gd name="connsiteY421" fmla="*/ 1294770 h 1554572"/>
                  <a:gd name="connsiteX422" fmla="*/ 2499898 w 2500424"/>
                  <a:gd name="connsiteY422" fmla="*/ 1329297 h 1554572"/>
                  <a:gd name="connsiteX423" fmla="*/ 2499898 w 2500424"/>
                  <a:gd name="connsiteY423" fmla="*/ 1366020 h 1554572"/>
                  <a:gd name="connsiteX424" fmla="*/ 2497965 w 2500424"/>
                  <a:gd name="connsiteY424" fmla="*/ 1374366 h 1554572"/>
                  <a:gd name="connsiteX425" fmla="*/ 2497350 w 2500424"/>
                  <a:gd name="connsiteY425" fmla="*/ 1396856 h 1554572"/>
                  <a:gd name="connsiteX426" fmla="*/ 2492781 w 2500424"/>
                  <a:gd name="connsiteY426" fmla="*/ 1429538 h 1554572"/>
                  <a:gd name="connsiteX427" fmla="*/ 2492254 w 2500424"/>
                  <a:gd name="connsiteY427" fmla="*/ 1434370 h 1554572"/>
                  <a:gd name="connsiteX428" fmla="*/ 2493045 w 2500424"/>
                  <a:gd name="connsiteY428" fmla="*/ 1454576 h 1554572"/>
                  <a:gd name="connsiteX429" fmla="*/ 2491200 w 2500424"/>
                  <a:gd name="connsiteY429" fmla="*/ 1470302 h 1554572"/>
                  <a:gd name="connsiteX430" fmla="*/ 2489531 w 2500424"/>
                  <a:gd name="connsiteY430" fmla="*/ 1485764 h 1554572"/>
                  <a:gd name="connsiteX431" fmla="*/ 2484259 w 2500424"/>
                  <a:gd name="connsiteY431" fmla="*/ 1529428 h 1554572"/>
                  <a:gd name="connsiteX432" fmla="*/ 2480570 w 2500424"/>
                  <a:gd name="connsiteY432" fmla="*/ 1546208 h 1554572"/>
                  <a:gd name="connsiteX433" fmla="*/ 2468534 w 2500424"/>
                  <a:gd name="connsiteY433" fmla="*/ 1554378 h 1554572"/>
                  <a:gd name="connsiteX434" fmla="*/ 2437082 w 2500424"/>
                  <a:gd name="connsiteY434" fmla="*/ 1554554 h 1554572"/>
                  <a:gd name="connsiteX435" fmla="*/ 2431723 w 2500424"/>
                  <a:gd name="connsiteY435" fmla="*/ 1548404 h 1554572"/>
                  <a:gd name="connsiteX436" fmla="*/ 2431899 w 2500424"/>
                  <a:gd name="connsiteY436" fmla="*/ 1528198 h 1554572"/>
                  <a:gd name="connsiteX437" fmla="*/ 2432689 w 2500424"/>
                  <a:gd name="connsiteY437" fmla="*/ 1526089 h 1554572"/>
                  <a:gd name="connsiteX438" fmla="*/ 2437170 w 2500424"/>
                  <a:gd name="connsiteY438" fmla="*/ 1507728 h 1554572"/>
                  <a:gd name="connsiteX439" fmla="*/ 2439630 w 2500424"/>
                  <a:gd name="connsiteY439" fmla="*/ 1483919 h 1554572"/>
                  <a:gd name="connsiteX440" fmla="*/ 2442002 w 2500424"/>
                  <a:gd name="connsiteY440" fmla="*/ 1469248 h 1554572"/>
                  <a:gd name="connsiteX441" fmla="*/ 2442529 w 2500424"/>
                  <a:gd name="connsiteY441" fmla="*/ 1456860 h 1554572"/>
                  <a:gd name="connsiteX442" fmla="*/ 2444813 w 2500424"/>
                  <a:gd name="connsiteY442" fmla="*/ 1448954 h 1554572"/>
                  <a:gd name="connsiteX443" fmla="*/ 2452544 w 2500424"/>
                  <a:gd name="connsiteY443" fmla="*/ 1407662 h 1554572"/>
                  <a:gd name="connsiteX444" fmla="*/ 2450260 w 2500424"/>
                  <a:gd name="connsiteY444" fmla="*/ 1398262 h 1554572"/>
                  <a:gd name="connsiteX445" fmla="*/ 2452544 w 2500424"/>
                  <a:gd name="connsiteY445" fmla="*/ 1374366 h 1554572"/>
                  <a:gd name="connsiteX446" fmla="*/ 2451490 w 2500424"/>
                  <a:gd name="connsiteY446" fmla="*/ 1368392 h 1554572"/>
                  <a:gd name="connsiteX447" fmla="*/ 2450260 w 2500424"/>
                  <a:gd name="connsiteY447" fmla="*/ 1360133 h 1554572"/>
                  <a:gd name="connsiteX448" fmla="*/ 2452544 w 2500424"/>
                  <a:gd name="connsiteY448" fmla="*/ 1343441 h 1554572"/>
                  <a:gd name="connsiteX449" fmla="*/ 2450172 w 2500424"/>
                  <a:gd name="connsiteY449" fmla="*/ 1324728 h 1554572"/>
                  <a:gd name="connsiteX450" fmla="*/ 2450172 w 2500424"/>
                  <a:gd name="connsiteY450" fmla="*/ 1319633 h 1554572"/>
                  <a:gd name="connsiteX451" fmla="*/ 2450260 w 2500424"/>
                  <a:gd name="connsiteY451" fmla="*/ 1295561 h 1554572"/>
                  <a:gd name="connsiteX452" fmla="*/ 2455092 w 2500424"/>
                  <a:gd name="connsiteY452" fmla="*/ 1256993 h 1554572"/>
                  <a:gd name="connsiteX453" fmla="*/ 2454389 w 2500424"/>
                  <a:gd name="connsiteY453" fmla="*/ 1251019 h 1554572"/>
                  <a:gd name="connsiteX454" fmla="*/ 2449997 w 2500424"/>
                  <a:gd name="connsiteY454" fmla="*/ 1235645 h 1554572"/>
                  <a:gd name="connsiteX455" fmla="*/ 2447010 w 2500424"/>
                  <a:gd name="connsiteY455" fmla="*/ 1209376 h 1554572"/>
                  <a:gd name="connsiteX456" fmla="*/ 2445253 w 2500424"/>
                  <a:gd name="connsiteY456" fmla="*/ 1207531 h 1554572"/>
                  <a:gd name="connsiteX457" fmla="*/ 2445253 w 2500424"/>
                  <a:gd name="connsiteY457" fmla="*/ 1190663 h 1554572"/>
                  <a:gd name="connsiteX458" fmla="*/ 2442617 w 2500424"/>
                  <a:gd name="connsiteY458" fmla="*/ 1172214 h 1554572"/>
                  <a:gd name="connsiteX459" fmla="*/ 2447010 w 2500424"/>
                  <a:gd name="connsiteY459" fmla="*/ 1160090 h 1554572"/>
                  <a:gd name="connsiteX460" fmla="*/ 2447449 w 2500424"/>
                  <a:gd name="connsiteY460" fmla="*/ 1154907 h 1554572"/>
                  <a:gd name="connsiteX461" fmla="*/ 2442002 w 2500424"/>
                  <a:gd name="connsiteY461" fmla="*/ 1145331 h 1554572"/>
                  <a:gd name="connsiteX462" fmla="*/ 2439454 w 2500424"/>
                  <a:gd name="connsiteY462" fmla="*/ 1137248 h 1554572"/>
                  <a:gd name="connsiteX463" fmla="*/ 2438224 w 2500424"/>
                  <a:gd name="connsiteY463" fmla="*/ 1119151 h 1554572"/>
                  <a:gd name="connsiteX464" fmla="*/ 2439366 w 2500424"/>
                  <a:gd name="connsiteY464" fmla="*/ 1113352 h 1554572"/>
                  <a:gd name="connsiteX465" fmla="*/ 2429966 w 2500424"/>
                  <a:gd name="connsiteY465" fmla="*/ 1084360 h 1554572"/>
                  <a:gd name="connsiteX466" fmla="*/ 2429439 w 2500424"/>
                  <a:gd name="connsiteY466" fmla="*/ 1070480 h 1554572"/>
                  <a:gd name="connsiteX467" fmla="*/ 2433656 w 2500424"/>
                  <a:gd name="connsiteY467" fmla="*/ 1070040 h 1554572"/>
                  <a:gd name="connsiteX468" fmla="*/ 2438049 w 2500424"/>
                  <a:gd name="connsiteY468" fmla="*/ 1079528 h 1554572"/>
                  <a:gd name="connsiteX469" fmla="*/ 2439454 w 2500424"/>
                  <a:gd name="connsiteY469" fmla="*/ 1078211 h 1554572"/>
                  <a:gd name="connsiteX470" fmla="*/ 2436467 w 2500424"/>
                  <a:gd name="connsiteY470" fmla="*/ 1070304 h 1554572"/>
                  <a:gd name="connsiteX471" fmla="*/ 2433304 w 2500424"/>
                  <a:gd name="connsiteY471" fmla="*/ 1069952 h 1554572"/>
                  <a:gd name="connsiteX472" fmla="*/ 33051 w 2500424"/>
                  <a:gd name="connsiteY472" fmla="*/ 1528813 h 1554572"/>
                  <a:gd name="connsiteX473" fmla="*/ 39640 w 2500424"/>
                  <a:gd name="connsiteY473" fmla="*/ 1527056 h 1554572"/>
                  <a:gd name="connsiteX474" fmla="*/ 37356 w 2500424"/>
                  <a:gd name="connsiteY474" fmla="*/ 1523717 h 1554572"/>
                  <a:gd name="connsiteX475" fmla="*/ 33051 w 2500424"/>
                  <a:gd name="connsiteY475" fmla="*/ 1528813 h 1554572"/>
                  <a:gd name="connsiteX476" fmla="*/ 679304 w 2500424"/>
                  <a:gd name="connsiteY476" fmla="*/ 166728 h 1554572"/>
                  <a:gd name="connsiteX477" fmla="*/ 675087 w 2500424"/>
                  <a:gd name="connsiteY477" fmla="*/ 160490 h 1554572"/>
                  <a:gd name="connsiteX478" fmla="*/ 674120 w 2500424"/>
                  <a:gd name="connsiteY478" fmla="*/ 162511 h 1554572"/>
                  <a:gd name="connsiteX479" fmla="*/ 679304 w 2500424"/>
                  <a:gd name="connsiteY479" fmla="*/ 166728 h 1554572"/>
                  <a:gd name="connsiteX480" fmla="*/ 2213055 w 2500424"/>
                  <a:gd name="connsiteY480" fmla="*/ 504965 h 1554572"/>
                  <a:gd name="connsiteX481" fmla="*/ 2207608 w 2500424"/>
                  <a:gd name="connsiteY481" fmla="*/ 502593 h 1554572"/>
                  <a:gd name="connsiteX482" fmla="*/ 2205499 w 2500424"/>
                  <a:gd name="connsiteY482" fmla="*/ 507952 h 1554572"/>
                  <a:gd name="connsiteX483" fmla="*/ 2213055 w 2500424"/>
                  <a:gd name="connsiteY483" fmla="*/ 504965 h 1554572"/>
                  <a:gd name="connsiteX484" fmla="*/ 559998 w 2500424"/>
                  <a:gd name="connsiteY484" fmla="*/ 238856 h 1554572"/>
                  <a:gd name="connsiteX485" fmla="*/ 562722 w 2500424"/>
                  <a:gd name="connsiteY485" fmla="*/ 241316 h 1554572"/>
                  <a:gd name="connsiteX486" fmla="*/ 563249 w 2500424"/>
                  <a:gd name="connsiteY486" fmla="*/ 234287 h 1554572"/>
                  <a:gd name="connsiteX487" fmla="*/ 559998 w 2500424"/>
                  <a:gd name="connsiteY487" fmla="*/ 238856 h 1554572"/>
                  <a:gd name="connsiteX488" fmla="*/ 1822369 w 2500424"/>
                  <a:gd name="connsiteY488" fmla="*/ 164092 h 1554572"/>
                  <a:gd name="connsiteX489" fmla="*/ 1822369 w 2500424"/>
                  <a:gd name="connsiteY489" fmla="*/ 166552 h 1554572"/>
                  <a:gd name="connsiteX490" fmla="*/ 1821578 w 2500424"/>
                  <a:gd name="connsiteY490" fmla="*/ 170681 h 1554572"/>
                  <a:gd name="connsiteX491" fmla="*/ 1824829 w 2500424"/>
                  <a:gd name="connsiteY491" fmla="*/ 168397 h 1554572"/>
                  <a:gd name="connsiteX492" fmla="*/ 1822369 w 2500424"/>
                  <a:gd name="connsiteY492" fmla="*/ 164092 h 1554572"/>
                  <a:gd name="connsiteX493" fmla="*/ 64503 w 2500424"/>
                  <a:gd name="connsiteY493" fmla="*/ 1035865 h 1554572"/>
                  <a:gd name="connsiteX494" fmla="*/ 64679 w 2500424"/>
                  <a:gd name="connsiteY494" fmla="*/ 1041136 h 1554572"/>
                  <a:gd name="connsiteX495" fmla="*/ 67051 w 2500424"/>
                  <a:gd name="connsiteY495" fmla="*/ 1041136 h 1554572"/>
                  <a:gd name="connsiteX496" fmla="*/ 64503 w 2500424"/>
                  <a:gd name="connsiteY496" fmla="*/ 1035865 h 1554572"/>
                  <a:gd name="connsiteX497" fmla="*/ 1687338 w 2500424"/>
                  <a:gd name="connsiteY497" fmla="*/ 99871 h 1554572"/>
                  <a:gd name="connsiteX498" fmla="*/ 1687514 w 2500424"/>
                  <a:gd name="connsiteY498" fmla="*/ 105142 h 1554572"/>
                  <a:gd name="connsiteX499" fmla="*/ 1689886 w 2500424"/>
                  <a:gd name="connsiteY499" fmla="*/ 105142 h 1554572"/>
                  <a:gd name="connsiteX500" fmla="*/ 1687338 w 2500424"/>
                  <a:gd name="connsiteY500" fmla="*/ 99871 h 1554572"/>
                  <a:gd name="connsiteX501" fmla="*/ 1545805 w 2500424"/>
                  <a:gd name="connsiteY501" fmla="*/ 52694 h 1554572"/>
                  <a:gd name="connsiteX502" fmla="*/ 1545981 w 2500424"/>
                  <a:gd name="connsiteY502" fmla="*/ 57965 h 1554572"/>
                  <a:gd name="connsiteX503" fmla="*/ 1548353 w 2500424"/>
                  <a:gd name="connsiteY503" fmla="*/ 57965 h 1554572"/>
                  <a:gd name="connsiteX504" fmla="*/ 1545805 w 2500424"/>
                  <a:gd name="connsiteY504" fmla="*/ 52694 h 1554572"/>
                  <a:gd name="connsiteX505" fmla="*/ 2439806 w 2500424"/>
                  <a:gd name="connsiteY505" fmla="*/ 972962 h 1554572"/>
                  <a:gd name="connsiteX506" fmla="*/ 2435852 w 2500424"/>
                  <a:gd name="connsiteY506" fmla="*/ 975949 h 1554572"/>
                  <a:gd name="connsiteX507" fmla="*/ 2438049 w 2500424"/>
                  <a:gd name="connsiteY507" fmla="*/ 978145 h 1554572"/>
                  <a:gd name="connsiteX508" fmla="*/ 2439806 w 2500424"/>
                  <a:gd name="connsiteY508" fmla="*/ 972962 h 1554572"/>
                  <a:gd name="connsiteX509" fmla="*/ 65821 w 2500424"/>
                  <a:gd name="connsiteY509" fmla="*/ 974280 h 1554572"/>
                  <a:gd name="connsiteX510" fmla="*/ 62834 w 2500424"/>
                  <a:gd name="connsiteY510" fmla="*/ 970326 h 1554572"/>
                  <a:gd name="connsiteX511" fmla="*/ 60637 w 2500424"/>
                  <a:gd name="connsiteY511" fmla="*/ 972523 h 1554572"/>
                  <a:gd name="connsiteX512" fmla="*/ 65821 w 2500424"/>
                  <a:gd name="connsiteY512" fmla="*/ 974280 h 1554572"/>
                  <a:gd name="connsiteX513" fmla="*/ 1405503 w 2500424"/>
                  <a:gd name="connsiteY513" fmla="*/ 27831 h 1554572"/>
                  <a:gd name="connsiteX514" fmla="*/ 1400232 w 2500424"/>
                  <a:gd name="connsiteY514" fmla="*/ 28007 h 1554572"/>
                  <a:gd name="connsiteX515" fmla="*/ 1400232 w 2500424"/>
                  <a:gd name="connsiteY515" fmla="*/ 30379 h 1554572"/>
                  <a:gd name="connsiteX516" fmla="*/ 1405503 w 2500424"/>
                  <a:gd name="connsiteY516" fmla="*/ 27831 h 1554572"/>
                  <a:gd name="connsiteX517" fmla="*/ 22509 w 2500424"/>
                  <a:gd name="connsiteY517" fmla="*/ 1201030 h 1554572"/>
                  <a:gd name="connsiteX518" fmla="*/ 26462 w 2500424"/>
                  <a:gd name="connsiteY518" fmla="*/ 1198043 h 1554572"/>
                  <a:gd name="connsiteX519" fmla="*/ 24266 w 2500424"/>
                  <a:gd name="connsiteY519" fmla="*/ 1195847 h 1554572"/>
                  <a:gd name="connsiteX520" fmla="*/ 22509 w 2500424"/>
                  <a:gd name="connsiteY520" fmla="*/ 1201030 h 1554572"/>
                  <a:gd name="connsiteX521" fmla="*/ 2054391 w 2500424"/>
                  <a:gd name="connsiteY521" fmla="*/ 335846 h 1554572"/>
                  <a:gd name="connsiteX522" fmla="*/ 2054567 w 2500424"/>
                  <a:gd name="connsiteY522" fmla="*/ 341118 h 1554572"/>
                  <a:gd name="connsiteX523" fmla="*/ 2056939 w 2500424"/>
                  <a:gd name="connsiteY523" fmla="*/ 341118 h 1554572"/>
                  <a:gd name="connsiteX524" fmla="*/ 2054391 w 2500424"/>
                  <a:gd name="connsiteY524" fmla="*/ 335846 h 1554572"/>
                  <a:gd name="connsiteX525" fmla="*/ 2479164 w 2500424"/>
                  <a:gd name="connsiteY525" fmla="*/ 1198395 h 1554572"/>
                  <a:gd name="connsiteX526" fmla="*/ 2475211 w 2500424"/>
                  <a:gd name="connsiteY526" fmla="*/ 1201382 h 1554572"/>
                  <a:gd name="connsiteX527" fmla="*/ 2477407 w 2500424"/>
                  <a:gd name="connsiteY527" fmla="*/ 1203578 h 1554572"/>
                  <a:gd name="connsiteX528" fmla="*/ 2479164 w 2500424"/>
                  <a:gd name="connsiteY528" fmla="*/ 1198395 h 1554572"/>
                  <a:gd name="connsiteX529" fmla="*/ 2243189 w 2500424"/>
                  <a:gd name="connsiteY529" fmla="*/ 595366 h 1554572"/>
                  <a:gd name="connsiteX530" fmla="*/ 2239235 w 2500424"/>
                  <a:gd name="connsiteY530" fmla="*/ 598353 h 1554572"/>
                  <a:gd name="connsiteX531" fmla="*/ 2241432 w 2500424"/>
                  <a:gd name="connsiteY531" fmla="*/ 600550 h 1554572"/>
                  <a:gd name="connsiteX532" fmla="*/ 2243189 w 2500424"/>
                  <a:gd name="connsiteY532" fmla="*/ 595366 h 1554572"/>
                  <a:gd name="connsiteX533" fmla="*/ 295207 w 2500424"/>
                  <a:gd name="connsiteY533" fmla="*/ 501011 h 1554572"/>
                  <a:gd name="connsiteX534" fmla="*/ 290551 w 2500424"/>
                  <a:gd name="connsiteY534" fmla="*/ 500396 h 1554572"/>
                  <a:gd name="connsiteX535" fmla="*/ 288706 w 2500424"/>
                  <a:gd name="connsiteY535" fmla="*/ 502241 h 1554572"/>
                  <a:gd name="connsiteX536" fmla="*/ 293098 w 2500424"/>
                  <a:gd name="connsiteY536" fmla="*/ 503559 h 1554572"/>
                  <a:gd name="connsiteX537" fmla="*/ 295207 w 2500424"/>
                  <a:gd name="connsiteY537" fmla="*/ 501011 h 1554572"/>
                  <a:gd name="connsiteX538" fmla="*/ 1936491 w 2500424"/>
                  <a:gd name="connsiteY538" fmla="*/ 238856 h 1554572"/>
                  <a:gd name="connsiteX539" fmla="*/ 1935701 w 2500424"/>
                  <a:gd name="connsiteY539" fmla="*/ 239734 h 1554572"/>
                  <a:gd name="connsiteX540" fmla="*/ 1935613 w 2500424"/>
                  <a:gd name="connsiteY540" fmla="*/ 240613 h 1554572"/>
                  <a:gd name="connsiteX541" fmla="*/ 1940445 w 2500424"/>
                  <a:gd name="connsiteY541" fmla="*/ 239910 h 1554572"/>
                  <a:gd name="connsiteX542" fmla="*/ 1936491 w 2500424"/>
                  <a:gd name="connsiteY542" fmla="*/ 238856 h 1554572"/>
                  <a:gd name="connsiteX543" fmla="*/ 444646 w 2500424"/>
                  <a:gd name="connsiteY543" fmla="*/ 333211 h 1554572"/>
                  <a:gd name="connsiteX544" fmla="*/ 441308 w 2500424"/>
                  <a:gd name="connsiteY544" fmla="*/ 333914 h 1554572"/>
                  <a:gd name="connsiteX545" fmla="*/ 445261 w 2500424"/>
                  <a:gd name="connsiteY545" fmla="*/ 337867 h 1554572"/>
                  <a:gd name="connsiteX546" fmla="*/ 444646 w 2500424"/>
                  <a:gd name="connsiteY546" fmla="*/ 333211 h 1554572"/>
                  <a:gd name="connsiteX547" fmla="*/ 2386127 w 2500424"/>
                  <a:gd name="connsiteY547" fmla="*/ 827476 h 1554572"/>
                  <a:gd name="connsiteX548" fmla="*/ 2391310 w 2500424"/>
                  <a:gd name="connsiteY548" fmla="*/ 824752 h 1554572"/>
                  <a:gd name="connsiteX549" fmla="*/ 2386127 w 2500424"/>
                  <a:gd name="connsiteY549" fmla="*/ 827476 h 1554572"/>
                  <a:gd name="connsiteX550" fmla="*/ 954550 w 2500424"/>
                  <a:gd name="connsiteY550" fmla="*/ 51376 h 1554572"/>
                  <a:gd name="connsiteX551" fmla="*/ 949366 w 2500424"/>
                  <a:gd name="connsiteY551" fmla="*/ 51288 h 1554572"/>
                  <a:gd name="connsiteX552" fmla="*/ 954550 w 2500424"/>
                  <a:gd name="connsiteY552" fmla="*/ 51376 h 1554572"/>
                  <a:gd name="connsiteX553" fmla="*/ 1097488 w 2500424"/>
                  <a:gd name="connsiteY553" fmla="*/ 29061 h 1554572"/>
                  <a:gd name="connsiteX554" fmla="*/ 1097663 w 2500424"/>
                  <a:gd name="connsiteY554" fmla="*/ 24053 h 1554572"/>
                  <a:gd name="connsiteX555" fmla="*/ 1093622 w 2500424"/>
                  <a:gd name="connsiteY555" fmla="*/ 25195 h 1554572"/>
                  <a:gd name="connsiteX556" fmla="*/ 1097488 w 2500424"/>
                  <a:gd name="connsiteY556" fmla="*/ 29061 h 1554572"/>
                  <a:gd name="connsiteX557" fmla="*/ 199534 w 2500424"/>
                  <a:gd name="connsiteY557" fmla="*/ 683220 h 1554572"/>
                  <a:gd name="connsiteX558" fmla="*/ 198831 w 2500424"/>
                  <a:gd name="connsiteY558" fmla="*/ 679882 h 1554572"/>
                  <a:gd name="connsiteX559" fmla="*/ 194878 w 2500424"/>
                  <a:gd name="connsiteY559" fmla="*/ 683835 h 1554572"/>
                  <a:gd name="connsiteX560" fmla="*/ 199534 w 2500424"/>
                  <a:gd name="connsiteY560" fmla="*/ 683220 h 1554572"/>
                  <a:gd name="connsiteX561" fmla="*/ 212624 w 2500424"/>
                  <a:gd name="connsiteY561" fmla="*/ 615046 h 1554572"/>
                  <a:gd name="connsiteX562" fmla="*/ 210077 w 2500424"/>
                  <a:gd name="connsiteY562" fmla="*/ 617593 h 1554572"/>
                  <a:gd name="connsiteX563" fmla="*/ 214118 w 2500424"/>
                  <a:gd name="connsiteY563" fmla="*/ 618735 h 1554572"/>
                  <a:gd name="connsiteX564" fmla="*/ 212624 w 2500424"/>
                  <a:gd name="connsiteY564" fmla="*/ 615046 h 1554572"/>
                  <a:gd name="connsiteX565" fmla="*/ 407923 w 2500424"/>
                  <a:gd name="connsiteY565" fmla="*/ 393566 h 1554572"/>
                  <a:gd name="connsiteX566" fmla="*/ 407133 w 2500424"/>
                  <a:gd name="connsiteY566" fmla="*/ 394445 h 1554572"/>
                  <a:gd name="connsiteX567" fmla="*/ 407045 w 2500424"/>
                  <a:gd name="connsiteY567" fmla="*/ 395323 h 1554572"/>
                  <a:gd name="connsiteX568" fmla="*/ 411877 w 2500424"/>
                  <a:gd name="connsiteY568" fmla="*/ 394620 h 1554572"/>
                  <a:gd name="connsiteX569" fmla="*/ 407923 w 2500424"/>
                  <a:gd name="connsiteY569" fmla="*/ 393566 h 1554572"/>
                  <a:gd name="connsiteX570" fmla="*/ 2285183 w 2500424"/>
                  <a:gd name="connsiteY570" fmla="*/ 618999 h 1554572"/>
                  <a:gd name="connsiteX571" fmla="*/ 2285095 w 2500424"/>
                  <a:gd name="connsiteY571" fmla="*/ 624182 h 1554572"/>
                  <a:gd name="connsiteX572" fmla="*/ 2285183 w 2500424"/>
                  <a:gd name="connsiteY572" fmla="*/ 618999 h 1554572"/>
                  <a:gd name="connsiteX573" fmla="*/ 17326 w 2500424"/>
                  <a:gd name="connsiteY573" fmla="*/ 1353105 h 1554572"/>
                  <a:gd name="connsiteX574" fmla="*/ 18643 w 2500424"/>
                  <a:gd name="connsiteY574" fmla="*/ 1355741 h 1554572"/>
                  <a:gd name="connsiteX575" fmla="*/ 17326 w 2500424"/>
                  <a:gd name="connsiteY575" fmla="*/ 1353105 h 1554572"/>
                  <a:gd name="connsiteX576" fmla="*/ 2480482 w 2500424"/>
                  <a:gd name="connsiteY576" fmla="*/ 1357059 h 1554572"/>
                  <a:gd name="connsiteX577" fmla="*/ 2481185 w 2500424"/>
                  <a:gd name="connsiteY577" fmla="*/ 1360397 h 1554572"/>
                  <a:gd name="connsiteX578" fmla="*/ 2482766 w 2500424"/>
                  <a:gd name="connsiteY578" fmla="*/ 1359958 h 1554572"/>
                  <a:gd name="connsiteX579" fmla="*/ 2480482 w 2500424"/>
                  <a:gd name="connsiteY579" fmla="*/ 1357059 h 1554572"/>
                  <a:gd name="connsiteX580" fmla="*/ 810382 w 2500424"/>
                  <a:gd name="connsiteY580" fmla="*/ 98553 h 1554572"/>
                  <a:gd name="connsiteX581" fmla="*/ 811084 w 2500424"/>
                  <a:gd name="connsiteY581" fmla="*/ 101892 h 1554572"/>
                  <a:gd name="connsiteX582" fmla="*/ 812754 w 2500424"/>
                  <a:gd name="connsiteY582" fmla="*/ 101452 h 1554572"/>
                  <a:gd name="connsiteX583" fmla="*/ 810382 w 2500424"/>
                  <a:gd name="connsiteY583" fmla="*/ 98553 h 1554572"/>
                  <a:gd name="connsiteX584" fmla="*/ 305662 w 2500424"/>
                  <a:gd name="connsiteY584" fmla="*/ 527280 h 1554572"/>
                  <a:gd name="connsiteX585" fmla="*/ 309000 w 2500424"/>
                  <a:gd name="connsiteY585" fmla="*/ 526577 h 1554572"/>
                  <a:gd name="connsiteX586" fmla="*/ 308561 w 2500424"/>
                  <a:gd name="connsiteY586" fmla="*/ 524995 h 1554572"/>
                  <a:gd name="connsiteX587" fmla="*/ 305662 w 2500424"/>
                  <a:gd name="connsiteY587" fmla="*/ 527280 h 1554572"/>
                  <a:gd name="connsiteX588" fmla="*/ 115634 w 2500424"/>
                  <a:gd name="connsiteY588" fmla="*/ 822205 h 1554572"/>
                  <a:gd name="connsiteX589" fmla="*/ 111417 w 2500424"/>
                  <a:gd name="connsiteY589" fmla="*/ 821238 h 1554572"/>
                  <a:gd name="connsiteX590" fmla="*/ 110978 w 2500424"/>
                  <a:gd name="connsiteY590" fmla="*/ 822820 h 1554572"/>
                  <a:gd name="connsiteX591" fmla="*/ 115634 w 2500424"/>
                  <a:gd name="connsiteY591" fmla="*/ 822205 h 1554572"/>
                  <a:gd name="connsiteX592" fmla="*/ 1932538 w 2500424"/>
                  <a:gd name="connsiteY592" fmla="*/ 268990 h 1554572"/>
                  <a:gd name="connsiteX593" fmla="*/ 1930956 w 2500424"/>
                  <a:gd name="connsiteY593" fmla="*/ 267935 h 1554572"/>
                  <a:gd name="connsiteX594" fmla="*/ 1932538 w 2500424"/>
                  <a:gd name="connsiteY594" fmla="*/ 268990 h 1554572"/>
                  <a:gd name="connsiteX595" fmla="*/ 2463438 w 2500424"/>
                  <a:gd name="connsiteY595" fmla="*/ 1051591 h 1554572"/>
                  <a:gd name="connsiteX596" fmla="*/ 2464492 w 2500424"/>
                  <a:gd name="connsiteY596" fmla="*/ 1050010 h 1554572"/>
                  <a:gd name="connsiteX597" fmla="*/ 2463438 w 2500424"/>
                  <a:gd name="connsiteY597" fmla="*/ 1051591 h 1554572"/>
                  <a:gd name="connsiteX598" fmla="*/ 1817186 w 2500424"/>
                  <a:gd name="connsiteY598" fmla="*/ 195544 h 1554572"/>
                  <a:gd name="connsiteX599" fmla="*/ 1818767 w 2500424"/>
                  <a:gd name="connsiteY599" fmla="*/ 196598 h 1554572"/>
                  <a:gd name="connsiteX600" fmla="*/ 1817186 w 2500424"/>
                  <a:gd name="connsiteY600" fmla="*/ 195544 h 1554572"/>
                  <a:gd name="connsiteX601" fmla="*/ 2304774 w 2500424"/>
                  <a:gd name="connsiteY601" fmla="*/ 685856 h 1554572"/>
                  <a:gd name="connsiteX602" fmla="*/ 2303193 w 2500424"/>
                  <a:gd name="connsiteY602" fmla="*/ 684802 h 1554572"/>
                  <a:gd name="connsiteX603" fmla="*/ 2304774 w 2500424"/>
                  <a:gd name="connsiteY603" fmla="*/ 685856 h 1554572"/>
                  <a:gd name="connsiteX604" fmla="*/ 2091114 w 2500424"/>
                  <a:gd name="connsiteY604" fmla="*/ 396114 h 1554572"/>
                  <a:gd name="connsiteX605" fmla="*/ 2090060 w 2500424"/>
                  <a:gd name="connsiteY605" fmla="*/ 397695 h 1554572"/>
                  <a:gd name="connsiteX606" fmla="*/ 2091114 w 2500424"/>
                  <a:gd name="connsiteY606" fmla="*/ 396114 h 1554572"/>
                  <a:gd name="connsiteX607" fmla="*/ 44824 w 2500424"/>
                  <a:gd name="connsiteY607" fmla="*/ 1359694 h 1554572"/>
                  <a:gd name="connsiteX608" fmla="*/ 46405 w 2500424"/>
                  <a:gd name="connsiteY608" fmla="*/ 1360748 h 1554572"/>
                  <a:gd name="connsiteX609" fmla="*/ 44824 w 2500424"/>
                  <a:gd name="connsiteY609" fmla="*/ 1359694 h 1554572"/>
                  <a:gd name="connsiteX610" fmla="*/ 2192058 w 2500424"/>
                  <a:gd name="connsiteY610" fmla="*/ 528510 h 1554572"/>
                  <a:gd name="connsiteX611" fmla="*/ 2193639 w 2500424"/>
                  <a:gd name="connsiteY611" fmla="*/ 529564 h 1554572"/>
                  <a:gd name="connsiteX612" fmla="*/ 2192058 w 2500424"/>
                  <a:gd name="connsiteY612" fmla="*/ 528510 h 1554572"/>
                  <a:gd name="connsiteX613" fmla="*/ 2464756 w 2500424"/>
                  <a:gd name="connsiteY613" fmla="*/ 1530043 h 1554572"/>
                  <a:gd name="connsiteX614" fmla="*/ 2466337 w 2500424"/>
                  <a:gd name="connsiteY614" fmla="*/ 1531097 h 1554572"/>
                  <a:gd name="connsiteX615" fmla="*/ 2464756 w 2500424"/>
                  <a:gd name="connsiteY615" fmla="*/ 1530043 h 155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2500424" h="1554572">
                    <a:moveTo>
                      <a:pt x="2433304" y="1069952"/>
                    </a:moveTo>
                    <a:cubicBezTo>
                      <a:pt x="2431635" y="1067317"/>
                      <a:pt x="2430581" y="1063539"/>
                      <a:pt x="2428297" y="1062309"/>
                    </a:cubicBezTo>
                    <a:cubicBezTo>
                      <a:pt x="2422850" y="1059586"/>
                      <a:pt x="2421620" y="1057302"/>
                      <a:pt x="2425222" y="1051855"/>
                    </a:cubicBezTo>
                    <a:cubicBezTo>
                      <a:pt x="2427067" y="1049043"/>
                      <a:pt x="2422235" y="1033230"/>
                      <a:pt x="2420302" y="1028749"/>
                    </a:cubicBezTo>
                    <a:cubicBezTo>
                      <a:pt x="2418106" y="1023566"/>
                      <a:pt x="2415031" y="1017943"/>
                      <a:pt x="2415294" y="1012672"/>
                    </a:cubicBezTo>
                    <a:cubicBezTo>
                      <a:pt x="2415646" y="1004941"/>
                      <a:pt x="2411429" y="999230"/>
                      <a:pt x="2409584" y="992553"/>
                    </a:cubicBezTo>
                    <a:cubicBezTo>
                      <a:pt x="2409232" y="991411"/>
                      <a:pt x="2407036" y="990181"/>
                      <a:pt x="2407212" y="989742"/>
                    </a:cubicBezTo>
                    <a:cubicBezTo>
                      <a:pt x="2413098" y="976037"/>
                      <a:pt x="2400798" y="966548"/>
                      <a:pt x="2398690" y="954600"/>
                    </a:cubicBezTo>
                    <a:cubicBezTo>
                      <a:pt x="2395966" y="939226"/>
                      <a:pt x="2389202" y="924554"/>
                      <a:pt x="2384458" y="909531"/>
                    </a:cubicBezTo>
                    <a:cubicBezTo>
                      <a:pt x="2383579" y="906808"/>
                      <a:pt x="2383667" y="903645"/>
                      <a:pt x="2383579" y="900746"/>
                    </a:cubicBezTo>
                    <a:cubicBezTo>
                      <a:pt x="2383316" y="893191"/>
                      <a:pt x="2385863" y="885284"/>
                      <a:pt x="2376463" y="879925"/>
                    </a:cubicBezTo>
                    <a:cubicBezTo>
                      <a:pt x="2372949" y="877904"/>
                      <a:pt x="2371543" y="870788"/>
                      <a:pt x="2370665" y="865692"/>
                    </a:cubicBezTo>
                    <a:cubicBezTo>
                      <a:pt x="2369435" y="859015"/>
                      <a:pt x="2366975" y="853305"/>
                      <a:pt x="2362934" y="847770"/>
                    </a:cubicBezTo>
                    <a:cubicBezTo>
                      <a:pt x="2361616" y="845925"/>
                      <a:pt x="2356784" y="841796"/>
                      <a:pt x="2362143" y="838018"/>
                    </a:cubicBezTo>
                    <a:cubicBezTo>
                      <a:pt x="2362494" y="837755"/>
                      <a:pt x="2360386" y="833977"/>
                      <a:pt x="2359244" y="831957"/>
                    </a:cubicBezTo>
                    <a:cubicBezTo>
                      <a:pt x="2354324" y="822644"/>
                      <a:pt x="2349316" y="813332"/>
                      <a:pt x="2344484" y="804019"/>
                    </a:cubicBezTo>
                    <a:cubicBezTo>
                      <a:pt x="2344133" y="803316"/>
                      <a:pt x="2343957" y="801823"/>
                      <a:pt x="2344308" y="801559"/>
                    </a:cubicBezTo>
                    <a:cubicBezTo>
                      <a:pt x="2352567" y="795321"/>
                      <a:pt x="2346153" y="794794"/>
                      <a:pt x="2341936" y="789875"/>
                    </a:cubicBezTo>
                    <a:cubicBezTo>
                      <a:pt x="2335435" y="782319"/>
                      <a:pt x="2327441" y="773709"/>
                      <a:pt x="2328407" y="761674"/>
                    </a:cubicBezTo>
                    <a:cubicBezTo>
                      <a:pt x="2328758" y="756754"/>
                      <a:pt x="2329813" y="750780"/>
                      <a:pt x="2321994" y="750077"/>
                    </a:cubicBezTo>
                    <a:cubicBezTo>
                      <a:pt x="2321466" y="749989"/>
                      <a:pt x="2321027" y="748847"/>
                      <a:pt x="2320676" y="748144"/>
                    </a:cubicBezTo>
                    <a:cubicBezTo>
                      <a:pt x="2315580" y="738919"/>
                      <a:pt x="2310309" y="729695"/>
                      <a:pt x="2305477" y="720382"/>
                    </a:cubicBezTo>
                    <a:cubicBezTo>
                      <a:pt x="2304686" y="718801"/>
                      <a:pt x="2305477" y="716341"/>
                      <a:pt x="2305477" y="714320"/>
                    </a:cubicBezTo>
                    <a:cubicBezTo>
                      <a:pt x="2307058" y="715375"/>
                      <a:pt x="2308464" y="716517"/>
                      <a:pt x="2310133" y="717395"/>
                    </a:cubicBezTo>
                    <a:cubicBezTo>
                      <a:pt x="2311802" y="718362"/>
                      <a:pt x="2313648" y="718977"/>
                      <a:pt x="2315405" y="719767"/>
                    </a:cubicBezTo>
                    <a:cubicBezTo>
                      <a:pt x="2314877" y="717307"/>
                      <a:pt x="2317250" y="713090"/>
                      <a:pt x="2311627" y="713442"/>
                    </a:cubicBezTo>
                    <a:cubicBezTo>
                      <a:pt x="2311012" y="713442"/>
                      <a:pt x="2310397" y="712300"/>
                      <a:pt x="2309694" y="711860"/>
                    </a:cubicBezTo>
                    <a:cubicBezTo>
                      <a:pt x="2308288" y="710718"/>
                      <a:pt x="2294847" y="695168"/>
                      <a:pt x="2294408" y="693763"/>
                    </a:cubicBezTo>
                    <a:cubicBezTo>
                      <a:pt x="2293090" y="689106"/>
                      <a:pt x="2292651" y="683835"/>
                      <a:pt x="2290366" y="679794"/>
                    </a:cubicBezTo>
                    <a:cubicBezTo>
                      <a:pt x="2288082" y="675840"/>
                      <a:pt x="2284041" y="672853"/>
                      <a:pt x="2280527" y="669691"/>
                    </a:cubicBezTo>
                    <a:cubicBezTo>
                      <a:pt x="2272971" y="662838"/>
                      <a:pt x="2273586" y="650451"/>
                      <a:pt x="2263834" y="645092"/>
                    </a:cubicBezTo>
                    <a:cubicBezTo>
                      <a:pt x="2260935" y="629893"/>
                      <a:pt x="2246703" y="621547"/>
                      <a:pt x="2241168" y="608632"/>
                    </a:cubicBezTo>
                    <a:cubicBezTo>
                      <a:pt x="2235370" y="595015"/>
                      <a:pt x="2222192" y="585615"/>
                      <a:pt x="2220083" y="570152"/>
                    </a:cubicBezTo>
                    <a:cubicBezTo>
                      <a:pt x="2219820" y="568044"/>
                      <a:pt x="2218063" y="565320"/>
                      <a:pt x="2216218" y="564442"/>
                    </a:cubicBezTo>
                    <a:cubicBezTo>
                      <a:pt x="2207344" y="560049"/>
                      <a:pt x="2204533" y="550825"/>
                      <a:pt x="2198998" y="543796"/>
                    </a:cubicBezTo>
                    <a:cubicBezTo>
                      <a:pt x="2196626" y="540809"/>
                      <a:pt x="2193639" y="538174"/>
                      <a:pt x="2190916" y="535450"/>
                    </a:cubicBezTo>
                    <a:cubicBezTo>
                      <a:pt x="2190037" y="534572"/>
                      <a:pt x="2188368" y="533781"/>
                      <a:pt x="2188192" y="532814"/>
                    </a:cubicBezTo>
                    <a:cubicBezTo>
                      <a:pt x="2185557" y="517528"/>
                      <a:pt x="2169743" y="512432"/>
                      <a:pt x="2163066" y="500221"/>
                    </a:cubicBezTo>
                    <a:cubicBezTo>
                      <a:pt x="2160958" y="496443"/>
                      <a:pt x="2159376" y="493895"/>
                      <a:pt x="2162451" y="490118"/>
                    </a:cubicBezTo>
                    <a:cubicBezTo>
                      <a:pt x="2162978" y="489503"/>
                      <a:pt x="2161309" y="485901"/>
                      <a:pt x="2160694" y="485901"/>
                    </a:cubicBezTo>
                    <a:cubicBezTo>
                      <a:pt x="2148307" y="486516"/>
                      <a:pt x="2141893" y="476061"/>
                      <a:pt x="2138204" y="468681"/>
                    </a:cubicBezTo>
                    <a:cubicBezTo>
                      <a:pt x="2132669" y="457699"/>
                      <a:pt x="2123795" y="451110"/>
                      <a:pt x="2116152" y="442764"/>
                    </a:cubicBezTo>
                    <a:cubicBezTo>
                      <a:pt x="2111145" y="437317"/>
                      <a:pt x="2105610" y="432222"/>
                      <a:pt x="2100514" y="426951"/>
                    </a:cubicBezTo>
                    <a:cubicBezTo>
                      <a:pt x="2099548" y="425984"/>
                      <a:pt x="2099109" y="424491"/>
                      <a:pt x="2098494" y="423261"/>
                    </a:cubicBezTo>
                    <a:cubicBezTo>
                      <a:pt x="2100163" y="423085"/>
                      <a:pt x="2101832" y="422909"/>
                      <a:pt x="2103589" y="422822"/>
                    </a:cubicBezTo>
                    <a:cubicBezTo>
                      <a:pt x="2103941" y="422822"/>
                      <a:pt x="2104292" y="423173"/>
                      <a:pt x="2104731" y="423261"/>
                    </a:cubicBezTo>
                    <a:cubicBezTo>
                      <a:pt x="2107103" y="423612"/>
                      <a:pt x="2108070" y="430201"/>
                      <a:pt x="2110442" y="425984"/>
                    </a:cubicBezTo>
                    <a:cubicBezTo>
                      <a:pt x="2113253" y="420977"/>
                      <a:pt x="2108685" y="419747"/>
                      <a:pt x="2104204" y="420098"/>
                    </a:cubicBezTo>
                    <a:cubicBezTo>
                      <a:pt x="2103677" y="420186"/>
                      <a:pt x="2102886" y="418341"/>
                      <a:pt x="2102359" y="418429"/>
                    </a:cubicBezTo>
                    <a:cubicBezTo>
                      <a:pt x="2089357" y="420186"/>
                      <a:pt x="2085755" y="410961"/>
                      <a:pt x="2081801" y="401561"/>
                    </a:cubicBezTo>
                    <a:cubicBezTo>
                      <a:pt x="2080747" y="398925"/>
                      <a:pt x="2078199" y="395323"/>
                      <a:pt x="2076091" y="395060"/>
                    </a:cubicBezTo>
                    <a:cubicBezTo>
                      <a:pt x="2066690" y="394006"/>
                      <a:pt x="2063176" y="385747"/>
                      <a:pt x="2056939" y="380915"/>
                    </a:cubicBezTo>
                    <a:cubicBezTo>
                      <a:pt x="2053337" y="378104"/>
                      <a:pt x="2049296" y="375644"/>
                      <a:pt x="2046133" y="372481"/>
                    </a:cubicBezTo>
                    <a:cubicBezTo>
                      <a:pt x="2043585" y="369934"/>
                      <a:pt x="2042091" y="366332"/>
                      <a:pt x="2039983" y="363257"/>
                    </a:cubicBezTo>
                    <a:cubicBezTo>
                      <a:pt x="2038665" y="361236"/>
                      <a:pt x="2037435" y="357898"/>
                      <a:pt x="2035678" y="357634"/>
                    </a:cubicBezTo>
                    <a:cubicBezTo>
                      <a:pt x="2025311" y="355701"/>
                      <a:pt x="2020040" y="346740"/>
                      <a:pt x="2012309" y="341293"/>
                    </a:cubicBezTo>
                    <a:cubicBezTo>
                      <a:pt x="2003084" y="334704"/>
                      <a:pt x="1994475" y="327237"/>
                      <a:pt x="1985689" y="320033"/>
                    </a:cubicBezTo>
                    <a:cubicBezTo>
                      <a:pt x="1983317" y="318100"/>
                      <a:pt x="1980945" y="315991"/>
                      <a:pt x="1979276" y="313531"/>
                    </a:cubicBezTo>
                    <a:cubicBezTo>
                      <a:pt x="1973038" y="304658"/>
                      <a:pt x="1967504" y="295521"/>
                      <a:pt x="1955643" y="292271"/>
                    </a:cubicBezTo>
                    <a:cubicBezTo>
                      <a:pt x="1950811" y="290953"/>
                      <a:pt x="1946858" y="285945"/>
                      <a:pt x="1942729" y="282343"/>
                    </a:cubicBezTo>
                    <a:cubicBezTo>
                      <a:pt x="1939215" y="279356"/>
                      <a:pt x="1936667" y="275491"/>
                      <a:pt x="1930956" y="275491"/>
                    </a:cubicBezTo>
                    <a:cubicBezTo>
                      <a:pt x="1929199" y="275491"/>
                      <a:pt x="1922874" y="274436"/>
                      <a:pt x="1924367" y="268199"/>
                    </a:cubicBezTo>
                    <a:cubicBezTo>
                      <a:pt x="1924719" y="266881"/>
                      <a:pt x="1921468" y="263367"/>
                      <a:pt x="1919711" y="263279"/>
                    </a:cubicBezTo>
                    <a:cubicBezTo>
                      <a:pt x="1906182" y="262313"/>
                      <a:pt x="1898714" y="250716"/>
                      <a:pt x="1887732" y="245445"/>
                    </a:cubicBezTo>
                    <a:cubicBezTo>
                      <a:pt x="1883252" y="243336"/>
                      <a:pt x="1886502" y="242282"/>
                      <a:pt x="1889402" y="241755"/>
                    </a:cubicBezTo>
                    <a:cubicBezTo>
                      <a:pt x="1889929" y="241667"/>
                      <a:pt x="1890719" y="239471"/>
                      <a:pt x="1890456" y="238504"/>
                    </a:cubicBezTo>
                    <a:cubicBezTo>
                      <a:pt x="1890192" y="237714"/>
                      <a:pt x="1888347" y="236659"/>
                      <a:pt x="1887645" y="236835"/>
                    </a:cubicBezTo>
                    <a:cubicBezTo>
                      <a:pt x="1875784" y="241228"/>
                      <a:pt x="1869635" y="232882"/>
                      <a:pt x="1862782" y="225941"/>
                    </a:cubicBezTo>
                    <a:cubicBezTo>
                      <a:pt x="1858565" y="221724"/>
                      <a:pt x="1855139" y="217068"/>
                      <a:pt x="1847495" y="217947"/>
                    </a:cubicBezTo>
                    <a:cubicBezTo>
                      <a:pt x="1843893" y="218386"/>
                      <a:pt x="1839149" y="214784"/>
                      <a:pt x="1835899" y="211885"/>
                    </a:cubicBezTo>
                    <a:cubicBezTo>
                      <a:pt x="1830452" y="207053"/>
                      <a:pt x="1825532" y="201957"/>
                      <a:pt x="1817362" y="202572"/>
                    </a:cubicBezTo>
                    <a:cubicBezTo>
                      <a:pt x="1816483" y="202660"/>
                      <a:pt x="1814638" y="201342"/>
                      <a:pt x="1814726" y="200727"/>
                    </a:cubicBezTo>
                    <a:cubicBezTo>
                      <a:pt x="1814902" y="191678"/>
                      <a:pt x="1807610" y="193875"/>
                      <a:pt x="1802602" y="191942"/>
                    </a:cubicBezTo>
                    <a:cubicBezTo>
                      <a:pt x="1794344" y="188779"/>
                      <a:pt x="1785998" y="185265"/>
                      <a:pt x="1778530" y="180609"/>
                    </a:cubicBezTo>
                    <a:cubicBezTo>
                      <a:pt x="1770535" y="175601"/>
                      <a:pt x="1762541" y="171384"/>
                      <a:pt x="1753492" y="168046"/>
                    </a:cubicBezTo>
                    <a:cubicBezTo>
                      <a:pt x="1746024" y="165322"/>
                      <a:pt x="1739874" y="158733"/>
                      <a:pt x="1733198" y="153901"/>
                    </a:cubicBezTo>
                    <a:cubicBezTo>
                      <a:pt x="1731528" y="152671"/>
                      <a:pt x="1729771" y="150211"/>
                      <a:pt x="1728190" y="150299"/>
                    </a:cubicBezTo>
                    <a:cubicBezTo>
                      <a:pt x="1712552" y="151178"/>
                      <a:pt x="1701043" y="139142"/>
                      <a:pt x="1686459" y="136945"/>
                    </a:cubicBezTo>
                    <a:cubicBezTo>
                      <a:pt x="1684351" y="136594"/>
                      <a:pt x="1684439" y="136330"/>
                      <a:pt x="1686108" y="134398"/>
                    </a:cubicBezTo>
                    <a:cubicBezTo>
                      <a:pt x="1687074" y="133343"/>
                      <a:pt x="1688919" y="131762"/>
                      <a:pt x="1688656" y="131147"/>
                    </a:cubicBezTo>
                    <a:cubicBezTo>
                      <a:pt x="1686723" y="126754"/>
                      <a:pt x="1686108" y="132201"/>
                      <a:pt x="1684439" y="131850"/>
                    </a:cubicBezTo>
                    <a:cubicBezTo>
                      <a:pt x="1673281" y="129214"/>
                      <a:pt x="1661685" y="127809"/>
                      <a:pt x="1651142" y="123592"/>
                    </a:cubicBezTo>
                    <a:cubicBezTo>
                      <a:pt x="1643148" y="120429"/>
                      <a:pt x="1635328" y="117618"/>
                      <a:pt x="1626982" y="115421"/>
                    </a:cubicBezTo>
                    <a:cubicBezTo>
                      <a:pt x="1616089" y="112610"/>
                      <a:pt x="1605810" y="107339"/>
                      <a:pt x="1596321" y="101013"/>
                    </a:cubicBezTo>
                    <a:cubicBezTo>
                      <a:pt x="1594301" y="99695"/>
                      <a:pt x="1591665" y="97587"/>
                      <a:pt x="1589820" y="97938"/>
                    </a:cubicBezTo>
                    <a:cubicBezTo>
                      <a:pt x="1575588" y="101189"/>
                      <a:pt x="1563464" y="90295"/>
                      <a:pt x="1549495" y="92403"/>
                    </a:cubicBezTo>
                    <a:cubicBezTo>
                      <a:pt x="1548880" y="92491"/>
                      <a:pt x="1547387" y="90998"/>
                      <a:pt x="1547299" y="90119"/>
                    </a:cubicBezTo>
                    <a:cubicBezTo>
                      <a:pt x="1547211" y="89241"/>
                      <a:pt x="1548177" y="88011"/>
                      <a:pt x="1549056" y="87308"/>
                    </a:cubicBezTo>
                    <a:cubicBezTo>
                      <a:pt x="1549935" y="86605"/>
                      <a:pt x="1551252" y="86429"/>
                      <a:pt x="1552395" y="85990"/>
                    </a:cubicBezTo>
                    <a:cubicBezTo>
                      <a:pt x="1551252" y="85551"/>
                      <a:pt x="1550198" y="84760"/>
                      <a:pt x="1549056" y="84672"/>
                    </a:cubicBezTo>
                    <a:cubicBezTo>
                      <a:pt x="1545981" y="84497"/>
                      <a:pt x="1542731" y="83970"/>
                      <a:pt x="1539919" y="84760"/>
                    </a:cubicBezTo>
                    <a:cubicBezTo>
                      <a:pt x="1527444" y="88186"/>
                      <a:pt x="1516287" y="82212"/>
                      <a:pt x="1504602" y="80104"/>
                    </a:cubicBezTo>
                    <a:cubicBezTo>
                      <a:pt x="1499770" y="79225"/>
                      <a:pt x="1494850" y="76590"/>
                      <a:pt x="1490282" y="77117"/>
                    </a:cubicBezTo>
                    <a:cubicBezTo>
                      <a:pt x="1477455" y="78523"/>
                      <a:pt x="1467440" y="70616"/>
                      <a:pt x="1455843" y="68156"/>
                    </a:cubicBezTo>
                    <a:cubicBezTo>
                      <a:pt x="1453471" y="67629"/>
                      <a:pt x="1450748" y="65960"/>
                      <a:pt x="1448727" y="66574"/>
                    </a:cubicBezTo>
                    <a:cubicBezTo>
                      <a:pt x="1439678" y="69386"/>
                      <a:pt x="1431420" y="66487"/>
                      <a:pt x="1422898" y="64290"/>
                    </a:cubicBezTo>
                    <a:cubicBezTo>
                      <a:pt x="1420175" y="63587"/>
                      <a:pt x="1416573" y="63324"/>
                      <a:pt x="1414288" y="64554"/>
                    </a:cubicBezTo>
                    <a:cubicBezTo>
                      <a:pt x="1409983" y="66926"/>
                      <a:pt x="1406733" y="69122"/>
                      <a:pt x="1405064" y="62182"/>
                    </a:cubicBezTo>
                    <a:cubicBezTo>
                      <a:pt x="1404888" y="61479"/>
                      <a:pt x="1402077" y="61303"/>
                      <a:pt x="1400407" y="61215"/>
                    </a:cubicBezTo>
                    <a:cubicBezTo>
                      <a:pt x="1398211" y="61040"/>
                      <a:pt x="1396015" y="61215"/>
                      <a:pt x="1393818" y="61128"/>
                    </a:cubicBezTo>
                    <a:cubicBezTo>
                      <a:pt x="1373173" y="60249"/>
                      <a:pt x="1352615" y="59458"/>
                      <a:pt x="1331969" y="58404"/>
                    </a:cubicBezTo>
                    <a:cubicBezTo>
                      <a:pt x="1328807" y="58228"/>
                      <a:pt x="1325732" y="56471"/>
                      <a:pt x="1322569" y="55944"/>
                    </a:cubicBezTo>
                    <a:cubicBezTo>
                      <a:pt x="1305086" y="53045"/>
                      <a:pt x="1287867" y="55241"/>
                      <a:pt x="1270735" y="58316"/>
                    </a:cubicBezTo>
                    <a:cubicBezTo>
                      <a:pt x="1269945" y="58492"/>
                      <a:pt x="1268802" y="58843"/>
                      <a:pt x="1268276" y="58492"/>
                    </a:cubicBezTo>
                    <a:cubicBezTo>
                      <a:pt x="1259754" y="52694"/>
                      <a:pt x="1251320" y="58492"/>
                      <a:pt x="1242886" y="58492"/>
                    </a:cubicBezTo>
                    <a:cubicBezTo>
                      <a:pt x="1238229" y="58492"/>
                      <a:pt x="1233749" y="59283"/>
                      <a:pt x="1229796" y="54890"/>
                    </a:cubicBezTo>
                    <a:cubicBezTo>
                      <a:pt x="1228038" y="52957"/>
                      <a:pt x="1223470" y="53572"/>
                      <a:pt x="1220132" y="53309"/>
                    </a:cubicBezTo>
                    <a:cubicBezTo>
                      <a:pt x="1210116" y="52342"/>
                      <a:pt x="1199574" y="55856"/>
                      <a:pt x="1190349" y="49267"/>
                    </a:cubicBezTo>
                    <a:cubicBezTo>
                      <a:pt x="1189734" y="48828"/>
                      <a:pt x="1187977" y="50146"/>
                      <a:pt x="1186747" y="50673"/>
                    </a:cubicBezTo>
                    <a:cubicBezTo>
                      <a:pt x="1172251" y="56383"/>
                      <a:pt x="1157140" y="56735"/>
                      <a:pt x="1141854" y="55593"/>
                    </a:cubicBezTo>
                    <a:cubicBezTo>
                      <a:pt x="1140887" y="55505"/>
                      <a:pt x="1139218" y="53836"/>
                      <a:pt x="1139218" y="53924"/>
                    </a:cubicBezTo>
                    <a:cubicBezTo>
                      <a:pt x="1132893" y="62445"/>
                      <a:pt x="1123932" y="57701"/>
                      <a:pt x="1116201" y="58492"/>
                    </a:cubicBezTo>
                    <a:cubicBezTo>
                      <a:pt x="1108997" y="59195"/>
                      <a:pt x="1101529" y="59107"/>
                      <a:pt x="1094589" y="56032"/>
                    </a:cubicBezTo>
                    <a:cubicBezTo>
                      <a:pt x="1094325" y="57262"/>
                      <a:pt x="1084310" y="53221"/>
                      <a:pt x="1092831" y="59195"/>
                    </a:cubicBezTo>
                    <a:cubicBezTo>
                      <a:pt x="1092831" y="59195"/>
                      <a:pt x="1091865" y="61215"/>
                      <a:pt x="1091514" y="61128"/>
                    </a:cubicBezTo>
                    <a:cubicBezTo>
                      <a:pt x="1077808" y="59019"/>
                      <a:pt x="1064367" y="68683"/>
                      <a:pt x="1050222" y="61655"/>
                    </a:cubicBezTo>
                    <a:cubicBezTo>
                      <a:pt x="1047323" y="60249"/>
                      <a:pt x="1041173" y="64378"/>
                      <a:pt x="1037132" y="66838"/>
                    </a:cubicBezTo>
                    <a:cubicBezTo>
                      <a:pt x="1027468" y="72636"/>
                      <a:pt x="1017101" y="74481"/>
                      <a:pt x="1006120" y="74218"/>
                    </a:cubicBezTo>
                    <a:cubicBezTo>
                      <a:pt x="1004363" y="74218"/>
                      <a:pt x="1002254" y="73515"/>
                      <a:pt x="1000936" y="74306"/>
                    </a:cubicBezTo>
                    <a:cubicBezTo>
                      <a:pt x="987231" y="82476"/>
                      <a:pt x="972032" y="82037"/>
                      <a:pt x="956922" y="82125"/>
                    </a:cubicBezTo>
                    <a:cubicBezTo>
                      <a:pt x="953671" y="82125"/>
                      <a:pt x="947170" y="80016"/>
                      <a:pt x="952090" y="87659"/>
                    </a:cubicBezTo>
                    <a:cubicBezTo>
                      <a:pt x="952090" y="87659"/>
                      <a:pt x="949454" y="90119"/>
                      <a:pt x="948663" y="89856"/>
                    </a:cubicBezTo>
                    <a:cubicBezTo>
                      <a:pt x="940229" y="86166"/>
                      <a:pt x="933904" y="94073"/>
                      <a:pt x="926085" y="93897"/>
                    </a:cubicBezTo>
                    <a:cubicBezTo>
                      <a:pt x="925031" y="93897"/>
                      <a:pt x="923713" y="95391"/>
                      <a:pt x="922747" y="95215"/>
                    </a:cubicBezTo>
                    <a:cubicBezTo>
                      <a:pt x="908866" y="91613"/>
                      <a:pt x="898850" y="101013"/>
                      <a:pt x="887956" y="106284"/>
                    </a:cubicBezTo>
                    <a:cubicBezTo>
                      <a:pt x="879962" y="110150"/>
                      <a:pt x="871879" y="111995"/>
                      <a:pt x="863445" y="113664"/>
                    </a:cubicBezTo>
                    <a:cubicBezTo>
                      <a:pt x="861425" y="114103"/>
                      <a:pt x="859228" y="114279"/>
                      <a:pt x="857559" y="115245"/>
                    </a:cubicBezTo>
                    <a:cubicBezTo>
                      <a:pt x="840340" y="125085"/>
                      <a:pt x="836474" y="126139"/>
                      <a:pt x="813369" y="126842"/>
                    </a:cubicBezTo>
                    <a:cubicBezTo>
                      <a:pt x="812578" y="126842"/>
                      <a:pt x="811787" y="127281"/>
                      <a:pt x="811084" y="127545"/>
                    </a:cubicBezTo>
                    <a:cubicBezTo>
                      <a:pt x="811612" y="128511"/>
                      <a:pt x="811963" y="129741"/>
                      <a:pt x="812841" y="130268"/>
                    </a:cubicBezTo>
                    <a:cubicBezTo>
                      <a:pt x="814511" y="131411"/>
                      <a:pt x="816356" y="132201"/>
                      <a:pt x="818201" y="133080"/>
                    </a:cubicBezTo>
                    <a:cubicBezTo>
                      <a:pt x="815916" y="133607"/>
                      <a:pt x="813632" y="133870"/>
                      <a:pt x="811436" y="134661"/>
                    </a:cubicBezTo>
                    <a:cubicBezTo>
                      <a:pt x="802387" y="138087"/>
                      <a:pt x="793426" y="141777"/>
                      <a:pt x="784289" y="145028"/>
                    </a:cubicBezTo>
                    <a:cubicBezTo>
                      <a:pt x="781653" y="145906"/>
                      <a:pt x="779106" y="150563"/>
                      <a:pt x="775591" y="145906"/>
                    </a:cubicBezTo>
                    <a:cubicBezTo>
                      <a:pt x="775152" y="145379"/>
                      <a:pt x="771638" y="146258"/>
                      <a:pt x="770496" y="147400"/>
                    </a:cubicBezTo>
                    <a:cubicBezTo>
                      <a:pt x="758811" y="159085"/>
                      <a:pt x="745106" y="166728"/>
                      <a:pt x="729380" y="171648"/>
                    </a:cubicBezTo>
                    <a:cubicBezTo>
                      <a:pt x="722616" y="173756"/>
                      <a:pt x="717081" y="179818"/>
                      <a:pt x="710668" y="183332"/>
                    </a:cubicBezTo>
                    <a:cubicBezTo>
                      <a:pt x="701706" y="188252"/>
                      <a:pt x="692130" y="192117"/>
                      <a:pt x="681588" y="192381"/>
                    </a:cubicBezTo>
                    <a:cubicBezTo>
                      <a:pt x="680007" y="192381"/>
                      <a:pt x="678513" y="193172"/>
                      <a:pt x="676932" y="193699"/>
                    </a:cubicBezTo>
                    <a:cubicBezTo>
                      <a:pt x="678513" y="194138"/>
                      <a:pt x="680182" y="194314"/>
                      <a:pt x="681588" y="195017"/>
                    </a:cubicBezTo>
                    <a:cubicBezTo>
                      <a:pt x="682818" y="195632"/>
                      <a:pt x="683696" y="196862"/>
                      <a:pt x="684751" y="197828"/>
                    </a:cubicBezTo>
                    <a:cubicBezTo>
                      <a:pt x="683960" y="198619"/>
                      <a:pt x="683081" y="200112"/>
                      <a:pt x="682466" y="200112"/>
                    </a:cubicBezTo>
                    <a:cubicBezTo>
                      <a:pt x="672978" y="199058"/>
                      <a:pt x="667619" y="206701"/>
                      <a:pt x="660415" y="210303"/>
                    </a:cubicBezTo>
                    <a:cubicBezTo>
                      <a:pt x="657867" y="211533"/>
                      <a:pt x="655407" y="214872"/>
                      <a:pt x="653123" y="214608"/>
                    </a:cubicBezTo>
                    <a:cubicBezTo>
                      <a:pt x="641966" y="213554"/>
                      <a:pt x="637749" y="222515"/>
                      <a:pt x="631511" y="228665"/>
                    </a:cubicBezTo>
                    <a:cubicBezTo>
                      <a:pt x="626240" y="233760"/>
                      <a:pt x="619915" y="234902"/>
                      <a:pt x="612886" y="234463"/>
                    </a:cubicBezTo>
                    <a:cubicBezTo>
                      <a:pt x="612008" y="234375"/>
                      <a:pt x="610075" y="236747"/>
                      <a:pt x="610163" y="236835"/>
                    </a:cubicBezTo>
                    <a:cubicBezTo>
                      <a:pt x="614907" y="243248"/>
                      <a:pt x="608581" y="244566"/>
                      <a:pt x="605331" y="246763"/>
                    </a:cubicBezTo>
                    <a:cubicBezTo>
                      <a:pt x="594525" y="254054"/>
                      <a:pt x="583982" y="262049"/>
                      <a:pt x="570365" y="263718"/>
                    </a:cubicBezTo>
                    <a:cubicBezTo>
                      <a:pt x="570189" y="263718"/>
                      <a:pt x="570277" y="266530"/>
                      <a:pt x="570277" y="268023"/>
                    </a:cubicBezTo>
                    <a:cubicBezTo>
                      <a:pt x="571771" y="267847"/>
                      <a:pt x="573176" y="267672"/>
                      <a:pt x="574670" y="267496"/>
                    </a:cubicBezTo>
                    <a:cubicBezTo>
                      <a:pt x="573440" y="268638"/>
                      <a:pt x="572386" y="270307"/>
                      <a:pt x="570892" y="270922"/>
                    </a:cubicBezTo>
                    <a:cubicBezTo>
                      <a:pt x="563952" y="273997"/>
                      <a:pt x="557978" y="278302"/>
                      <a:pt x="552443" y="283661"/>
                    </a:cubicBezTo>
                    <a:cubicBezTo>
                      <a:pt x="548226" y="287702"/>
                      <a:pt x="543218" y="291129"/>
                      <a:pt x="536453" y="292622"/>
                    </a:cubicBezTo>
                    <a:cubicBezTo>
                      <a:pt x="531885" y="293589"/>
                      <a:pt x="528459" y="300178"/>
                      <a:pt x="524505" y="304131"/>
                    </a:cubicBezTo>
                    <a:cubicBezTo>
                      <a:pt x="517828" y="310896"/>
                      <a:pt x="512030" y="319505"/>
                      <a:pt x="504035" y="323898"/>
                    </a:cubicBezTo>
                    <a:cubicBezTo>
                      <a:pt x="492527" y="330224"/>
                      <a:pt x="486377" y="341908"/>
                      <a:pt x="475395" y="348761"/>
                    </a:cubicBezTo>
                    <a:cubicBezTo>
                      <a:pt x="468718" y="352890"/>
                      <a:pt x="461954" y="356492"/>
                      <a:pt x="455101" y="360182"/>
                    </a:cubicBezTo>
                    <a:cubicBezTo>
                      <a:pt x="454047" y="360709"/>
                      <a:pt x="452817" y="360972"/>
                      <a:pt x="451675" y="361324"/>
                    </a:cubicBezTo>
                    <a:cubicBezTo>
                      <a:pt x="453080" y="361851"/>
                      <a:pt x="454574" y="362202"/>
                      <a:pt x="455892" y="362905"/>
                    </a:cubicBezTo>
                    <a:cubicBezTo>
                      <a:pt x="457122" y="363608"/>
                      <a:pt x="458176" y="364574"/>
                      <a:pt x="459406" y="365453"/>
                    </a:cubicBezTo>
                    <a:cubicBezTo>
                      <a:pt x="458264" y="366332"/>
                      <a:pt x="457297" y="367386"/>
                      <a:pt x="456067" y="368089"/>
                    </a:cubicBezTo>
                    <a:cubicBezTo>
                      <a:pt x="453607" y="369582"/>
                      <a:pt x="450884" y="370636"/>
                      <a:pt x="448687" y="372393"/>
                    </a:cubicBezTo>
                    <a:cubicBezTo>
                      <a:pt x="440078" y="379070"/>
                      <a:pt x="434719" y="389349"/>
                      <a:pt x="423210" y="393215"/>
                    </a:cubicBezTo>
                    <a:cubicBezTo>
                      <a:pt x="418554" y="394796"/>
                      <a:pt x="413634" y="401561"/>
                      <a:pt x="412755" y="406656"/>
                    </a:cubicBezTo>
                    <a:cubicBezTo>
                      <a:pt x="411262" y="415178"/>
                      <a:pt x="405727" y="414300"/>
                      <a:pt x="400368" y="415354"/>
                    </a:cubicBezTo>
                    <a:cubicBezTo>
                      <a:pt x="397996" y="415793"/>
                      <a:pt x="395360" y="416145"/>
                      <a:pt x="393428" y="417375"/>
                    </a:cubicBezTo>
                    <a:cubicBezTo>
                      <a:pt x="391758" y="418517"/>
                      <a:pt x="390880" y="420977"/>
                      <a:pt x="389650" y="422822"/>
                    </a:cubicBezTo>
                    <a:cubicBezTo>
                      <a:pt x="391407" y="422119"/>
                      <a:pt x="393164" y="421240"/>
                      <a:pt x="395097" y="420801"/>
                    </a:cubicBezTo>
                    <a:cubicBezTo>
                      <a:pt x="396151" y="420537"/>
                      <a:pt x="397469" y="421064"/>
                      <a:pt x="398611" y="421240"/>
                    </a:cubicBezTo>
                    <a:cubicBezTo>
                      <a:pt x="398347" y="422734"/>
                      <a:pt x="398699" y="424754"/>
                      <a:pt x="397820" y="425633"/>
                    </a:cubicBezTo>
                    <a:cubicBezTo>
                      <a:pt x="389386" y="433628"/>
                      <a:pt x="380777" y="441359"/>
                      <a:pt x="372343" y="449441"/>
                    </a:cubicBezTo>
                    <a:cubicBezTo>
                      <a:pt x="369707" y="451901"/>
                      <a:pt x="366808" y="454800"/>
                      <a:pt x="365841" y="458051"/>
                    </a:cubicBezTo>
                    <a:cubicBezTo>
                      <a:pt x="362767" y="468066"/>
                      <a:pt x="354596" y="473777"/>
                      <a:pt x="348007" y="480805"/>
                    </a:cubicBezTo>
                    <a:cubicBezTo>
                      <a:pt x="346953" y="481947"/>
                      <a:pt x="345284" y="483265"/>
                      <a:pt x="343878" y="483265"/>
                    </a:cubicBezTo>
                    <a:cubicBezTo>
                      <a:pt x="337552" y="483353"/>
                      <a:pt x="335444" y="485461"/>
                      <a:pt x="338870" y="491523"/>
                    </a:cubicBezTo>
                    <a:cubicBezTo>
                      <a:pt x="339397" y="492490"/>
                      <a:pt x="339397" y="494510"/>
                      <a:pt x="338695" y="495301"/>
                    </a:cubicBezTo>
                    <a:cubicBezTo>
                      <a:pt x="332896" y="501978"/>
                      <a:pt x="327361" y="509006"/>
                      <a:pt x="320685" y="514717"/>
                    </a:cubicBezTo>
                    <a:cubicBezTo>
                      <a:pt x="316731" y="518055"/>
                      <a:pt x="312163" y="520076"/>
                      <a:pt x="312602" y="526313"/>
                    </a:cubicBezTo>
                    <a:cubicBezTo>
                      <a:pt x="312690" y="527807"/>
                      <a:pt x="312075" y="530267"/>
                      <a:pt x="311109" y="530794"/>
                    </a:cubicBezTo>
                    <a:cubicBezTo>
                      <a:pt x="301269" y="535362"/>
                      <a:pt x="300390" y="547135"/>
                      <a:pt x="293450" y="553284"/>
                    </a:cubicBezTo>
                    <a:cubicBezTo>
                      <a:pt x="283610" y="561982"/>
                      <a:pt x="278339" y="572700"/>
                      <a:pt x="273068" y="584121"/>
                    </a:cubicBezTo>
                    <a:cubicBezTo>
                      <a:pt x="271223" y="588162"/>
                      <a:pt x="265952" y="591501"/>
                      <a:pt x="261471" y="593258"/>
                    </a:cubicBezTo>
                    <a:cubicBezTo>
                      <a:pt x="257957" y="594664"/>
                      <a:pt x="256639" y="594927"/>
                      <a:pt x="260153" y="597211"/>
                    </a:cubicBezTo>
                    <a:cubicBezTo>
                      <a:pt x="264810" y="600198"/>
                      <a:pt x="260680" y="604767"/>
                      <a:pt x="259978" y="605206"/>
                    </a:cubicBezTo>
                    <a:cubicBezTo>
                      <a:pt x="251368" y="611356"/>
                      <a:pt x="250577" y="624095"/>
                      <a:pt x="240035" y="628487"/>
                    </a:cubicBezTo>
                    <a:cubicBezTo>
                      <a:pt x="238981" y="628927"/>
                      <a:pt x="238541" y="631299"/>
                      <a:pt x="238190" y="632792"/>
                    </a:cubicBezTo>
                    <a:cubicBezTo>
                      <a:pt x="234676" y="646585"/>
                      <a:pt x="225188" y="657128"/>
                      <a:pt x="218423" y="669163"/>
                    </a:cubicBezTo>
                    <a:cubicBezTo>
                      <a:pt x="218071" y="669866"/>
                      <a:pt x="218247" y="671184"/>
                      <a:pt x="217720" y="671448"/>
                    </a:cubicBezTo>
                    <a:cubicBezTo>
                      <a:pt x="205508" y="677422"/>
                      <a:pt x="206123" y="689897"/>
                      <a:pt x="202521" y="700352"/>
                    </a:cubicBezTo>
                    <a:cubicBezTo>
                      <a:pt x="202082" y="701757"/>
                      <a:pt x="200061" y="702812"/>
                      <a:pt x="198568" y="703690"/>
                    </a:cubicBezTo>
                    <a:cubicBezTo>
                      <a:pt x="194702" y="705974"/>
                      <a:pt x="190573" y="707819"/>
                      <a:pt x="186971" y="710367"/>
                    </a:cubicBezTo>
                    <a:cubicBezTo>
                      <a:pt x="185565" y="711333"/>
                      <a:pt x="185302" y="713793"/>
                      <a:pt x="184511" y="715638"/>
                    </a:cubicBezTo>
                    <a:cubicBezTo>
                      <a:pt x="186268" y="715462"/>
                      <a:pt x="188201" y="715550"/>
                      <a:pt x="189870" y="715023"/>
                    </a:cubicBezTo>
                    <a:cubicBezTo>
                      <a:pt x="191540" y="714496"/>
                      <a:pt x="192945" y="713442"/>
                      <a:pt x="194527" y="712563"/>
                    </a:cubicBezTo>
                    <a:cubicBezTo>
                      <a:pt x="194351" y="714584"/>
                      <a:pt x="194966" y="717220"/>
                      <a:pt x="193999" y="718625"/>
                    </a:cubicBezTo>
                    <a:cubicBezTo>
                      <a:pt x="187235" y="727938"/>
                      <a:pt x="184687" y="739974"/>
                      <a:pt x="175550" y="747705"/>
                    </a:cubicBezTo>
                    <a:cubicBezTo>
                      <a:pt x="172475" y="750340"/>
                      <a:pt x="170806" y="753240"/>
                      <a:pt x="171070" y="757720"/>
                    </a:cubicBezTo>
                    <a:cubicBezTo>
                      <a:pt x="171948" y="771074"/>
                      <a:pt x="164568" y="780474"/>
                      <a:pt x="155432" y="788996"/>
                    </a:cubicBezTo>
                    <a:cubicBezTo>
                      <a:pt x="153587" y="790753"/>
                      <a:pt x="146383" y="793477"/>
                      <a:pt x="155080" y="796464"/>
                    </a:cubicBezTo>
                    <a:cubicBezTo>
                      <a:pt x="155695" y="796727"/>
                      <a:pt x="156047" y="799978"/>
                      <a:pt x="155344" y="801296"/>
                    </a:cubicBezTo>
                    <a:cubicBezTo>
                      <a:pt x="150424" y="811047"/>
                      <a:pt x="145328" y="820799"/>
                      <a:pt x="139882" y="830287"/>
                    </a:cubicBezTo>
                    <a:cubicBezTo>
                      <a:pt x="138564" y="832572"/>
                      <a:pt x="136367" y="833626"/>
                      <a:pt x="139618" y="836086"/>
                    </a:cubicBezTo>
                    <a:cubicBezTo>
                      <a:pt x="140497" y="836701"/>
                      <a:pt x="140497" y="840215"/>
                      <a:pt x="139618" y="841005"/>
                    </a:cubicBezTo>
                    <a:cubicBezTo>
                      <a:pt x="130569" y="849967"/>
                      <a:pt x="130569" y="862705"/>
                      <a:pt x="125825" y="873336"/>
                    </a:cubicBezTo>
                    <a:cubicBezTo>
                      <a:pt x="125298" y="874478"/>
                      <a:pt x="124859" y="875796"/>
                      <a:pt x="123980" y="876498"/>
                    </a:cubicBezTo>
                    <a:cubicBezTo>
                      <a:pt x="115458" y="882824"/>
                      <a:pt x="117303" y="892400"/>
                      <a:pt x="116073" y="901010"/>
                    </a:cubicBezTo>
                    <a:cubicBezTo>
                      <a:pt x="115370" y="905842"/>
                      <a:pt x="114404" y="910761"/>
                      <a:pt x="112647" y="915330"/>
                    </a:cubicBezTo>
                    <a:cubicBezTo>
                      <a:pt x="106234" y="931671"/>
                      <a:pt x="101314" y="948363"/>
                      <a:pt x="97712" y="965494"/>
                    </a:cubicBezTo>
                    <a:cubicBezTo>
                      <a:pt x="97185" y="968218"/>
                      <a:pt x="95867" y="971029"/>
                      <a:pt x="94110" y="973138"/>
                    </a:cubicBezTo>
                    <a:cubicBezTo>
                      <a:pt x="90771" y="976827"/>
                      <a:pt x="86994" y="979990"/>
                      <a:pt x="92177" y="985086"/>
                    </a:cubicBezTo>
                    <a:cubicBezTo>
                      <a:pt x="92704" y="985613"/>
                      <a:pt x="92616" y="987721"/>
                      <a:pt x="92001" y="988512"/>
                    </a:cubicBezTo>
                    <a:cubicBezTo>
                      <a:pt x="85236" y="996946"/>
                      <a:pt x="86642" y="1008016"/>
                      <a:pt x="82689" y="1017416"/>
                    </a:cubicBezTo>
                    <a:cubicBezTo>
                      <a:pt x="80756" y="1021896"/>
                      <a:pt x="80405" y="1026816"/>
                      <a:pt x="76451" y="1030682"/>
                    </a:cubicBezTo>
                    <a:cubicBezTo>
                      <a:pt x="75309" y="1031824"/>
                      <a:pt x="75924" y="1034723"/>
                      <a:pt x="75924" y="1036832"/>
                    </a:cubicBezTo>
                    <a:cubicBezTo>
                      <a:pt x="75924" y="1043596"/>
                      <a:pt x="77505" y="1050800"/>
                      <a:pt x="75485" y="1056862"/>
                    </a:cubicBezTo>
                    <a:cubicBezTo>
                      <a:pt x="73903" y="1061606"/>
                      <a:pt x="68017" y="1064945"/>
                      <a:pt x="64064" y="1068898"/>
                    </a:cubicBezTo>
                    <a:cubicBezTo>
                      <a:pt x="63449" y="1069513"/>
                      <a:pt x="62482" y="1070040"/>
                      <a:pt x="62307" y="1070743"/>
                    </a:cubicBezTo>
                    <a:cubicBezTo>
                      <a:pt x="61955" y="1072149"/>
                      <a:pt x="62043" y="1073730"/>
                      <a:pt x="61867" y="1075224"/>
                    </a:cubicBezTo>
                    <a:cubicBezTo>
                      <a:pt x="63361" y="1074521"/>
                      <a:pt x="65118" y="1074082"/>
                      <a:pt x="66260" y="1073115"/>
                    </a:cubicBezTo>
                    <a:cubicBezTo>
                      <a:pt x="67490" y="1072061"/>
                      <a:pt x="68017" y="1070216"/>
                      <a:pt x="69159" y="1069162"/>
                    </a:cubicBezTo>
                    <a:cubicBezTo>
                      <a:pt x="69950" y="1068371"/>
                      <a:pt x="71356" y="1068283"/>
                      <a:pt x="72586" y="1067932"/>
                    </a:cubicBezTo>
                    <a:cubicBezTo>
                      <a:pt x="72410" y="1069074"/>
                      <a:pt x="72322" y="1070216"/>
                      <a:pt x="72058" y="1071358"/>
                    </a:cubicBezTo>
                    <a:cubicBezTo>
                      <a:pt x="70126" y="1081022"/>
                      <a:pt x="68281" y="1090774"/>
                      <a:pt x="66348" y="1100438"/>
                    </a:cubicBezTo>
                    <a:cubicBezTo>
                      <a:pt x="65996" y="1102019"/>
                      <a:pt x="65645" y="1103864"/>
                      <a:pt x="64591" y="1104918"/>
                    </a:cubicBezTo>
                    <a:cubicBezTo>
                      <a:pt x="61252" y="1108257"/>
                      <a:pt x="60813" y="1110892"/>
                      <a:pt x="62658" y="1115988"/>
                    </a:cubicBezTo>
                    <a:cubicBezTo>
                      <a:pt x="64854" y="1121874"/>
                      <a:pt x="64591" y="1128727"/>
                      <a:pt x="61516" y="1135667"/>
                    </a:cubicBezTo>
                    <a:cubicBezTo>
                      <a:pt x="59144" y="1141114"/>
                      <a:pt x="62658" y="1148845"/>
                      <a:pt x="54312" y="1152271"/>
                    </a:cubicBezTo>
                    <a:cubicBezTo>
                      <a:pt x="52028" y="1153238"/>
                      <a:pt x="52555" y="1154292"/>
                      <a:pt x="56772" y="1157455"/>
                    </a:cubicBezTo>
                    <a:cubicBezTo>
                      <a:pt x="57563" y="1157982"/>
                      <a:pt x="58353" y="1159124"/>
                      <a:pt x="58353" y="1160003"/>
                    </a:cubicBezTo>
                    <a:cubicBezTo>
                      <a:pt x="58617" y="1171336"/>
                      <a:pt x="56772" y="1182405"/>
                      <a:pt x="53170" y="1193211"/>
                    </a:cubicBezTo>
                    <a:cubicBezTo>
                      <a:pt x="52818" y="1194353"/>
                      <a:pt x="51501" y="1196023"/>
                      <a:pt x="51852" y="1196462"/>
                    </a:cubicBezTo>
                    <a:cubicBezTo>
                      <a:pt x="58705" y="1204457"/>
                      <a:pt x="51764" y="1212803"/>
                      <a:pt x="52291" y="1220973"/>
                    </a:cubicBezTo>
                    <a:cubicBezTo>
                      <a:pt x="52906" y="1230022"/>
                      <a:pt x="52555" y="1239950"/>
                      <a:pt x="47284" y="1248471"/>
                    </a:cubicBezTo>
                    <a:cubicBezTo>
                      <a:pt x="46054" y="1250492"/>
                      <a:pt x="45966" y="1253918"/>
                      <a:pt x="46493" y="1256378"/>
                    </a:cubicBezTo>
                    <a:cubicBezTo>
                      <a:pt x="50095" y="1272455"/>
                      <a:pt x="53346" y="1288357"/>
                      <a:pt x="48601" y="1304873"/>
                    </a:cubicBezTo>
                    <a:cubicBezTo>
                      <a:pt x="47811" y="1307509"/>
                      <a:pt x="50710" y="1311023"/>
                      <a:pt x="50446" y="1314010"/>
                    </a:cubicBezTo>
                    <a:cubicBezTo>
                      <a:pt x="49656" y="1324553"/>
                      <a:pt x="53170" y="1335447"/>
                      <a:pt x="48162" y="1345813"/>
                    </a:cubicBezTo>
                    <a:cubicBezTo>
                      <a:pt x="47196" y="1347746"/>
                      <a:pt x="48426" y="1350733"/>
                      <a:pt x="48865" y="1353193"/>
                    </a:cubicBezTo>
                    <a:cubicBezTo>
                      <a:pt x="49216" y="1355214"/>
                      <a:pt x="50095" y="1357059"/>
                      <a:pt x="50534" y="1358991"/>
                    </a:cubicBezTo>
                    <a:cubicBezTo>
                      <a:pt x="51852" y="1364350"/>
                      <a:pt x="47372" y="1369182"/>
                      <a:pt x="50095" y="1375332"/>
                    </a:cubicBezTo>
                    <a:cubicBezTo>
                      <a:pt x="52203" y="1380076"/>
                      <a:pt x="51676" y="1386753"/>
                      <a:pt x="50271" y="1392112"/>
                    </a:cubicBezTo>
                    <a:cubicBezTo>
                      <a:pt x="47284" y="1403885"/>
                      <a:pt x="49480" y="1414691"/>
                      <a:pt x="55190" y="1424706"/>
                    </a:cubicBezTo>
                    <a:cubicBezTo>
                      <a:pt x="57563" y="1428923"/>
                      <a:pt x="51588" y="1430680"/>
                      <a:pt x="54663" y="1436039"/>
                    </a:cubicBezTo>
                    <a:cubicBezTo>
                      <a:pt x="58529" y="1442716"/>
                      <a:pt x="58002" y="1452292"/>
                      <a:pt x="58265" y="1460550"/>
                    </a:cubicBezTo>
                    <a:cubicBezTo>
                      <a:pt x="58617" y="1471883"/>
                      <a:pt x="58968" y="1483041"/>
                      <a:pt x="63361" y="1493847"/>
                    </a:cubicBezTo>
                    <a:cubicBezTo>
                      <a:pt x="64854" y="1497625"/>
                      <a:pt x="63361" y="1502457"/>
                      <a:pt x="63712" y="1506849"/>
                    </a:cubicBezTo>
                    <a:cubicBezTo>
                      <a:pt x="64152" y="1512999"/>
                      <a:pt x="61340" y="1519939"/>
                      <a:pt x="68105" y="1524771"/>
                    </a:cubicBezTo>
                    <a:cubicBezTo>
                      <a:pt x="69247" y="1525562"/>
                      <a:pt x="69423" y="1529164"/>
                      <a:pt x="68720" y="1530833"/>
                    </a:cubicBezTo>
                    <a:cubicBezTo>
                      <a:pt x="66348" y="1536104"/>
                      <a:pt x="68105" y="1540673"/>
                      <a:pt x="70477" y="1545066"/>
                    </a:cubicBezTo>
                    <a:cubicBezTo>
                      <a:pt x="72058" y="1548053"/>
                      <a:pt x="72234" y="1549546"/>
                      <a:pt x="68281" y="1550161"/>
                    </a:cubicBezTo>
                    <a:cubicBezTo>
                      <a:pt x="65557" y="1550600"/>
                      <a:pt x="62922" y="1552445"/>
                      <a:pt x="60198" y="1552621"/>
                    </a:cubicBezTo>
                    <a:cubicBezTo>
                      <a:pt x="51061" y="1552973"/>
                      <a:pt x="41837" y="1553060"/>
                      <a:pt x="32700" y="1552533"/>
                    </a:cubicBezTo>
                    <a:cubicBezTo>
                      <a:pt x="29713" y="1552357"/>
                      <a:pt x="25408" y="1550600"/>
                      <a:pt x="24266" y="1548316"/>
                    </a:cubicBezTo>
                    <a:cubicBezTo>
                      <a:pt x="20927" y="1541903"/>
                      <a:pt x="17326" y="1534963"/>
                      <a:pt x="16798" y="1527934"/>
                    </a:cubicBezTo>
                    <a:cubicBezTo>
                      <a:pt x="15744" y="1514053"/>
                      <a:pt x="13987" y="1500524"/>
                      <a:pt x="11439" y="1486819"/>
                    </a:cubicBezTo>
                    <a:cubicBezTo>
                      <a:pt x="9507" y="1476452"/>
                      <a:pt x="9594" y="1465734"/>
                      <a:pt x="8540" y="1455191"/>
                    </a:cubicBezTo>
                    <a:cubicBezTo>
                      <a:pt x="8189" y="1451501"/>
                      <a:pt x="6871" y="1447987"/>
                      <a:pt x="6432" y="1444297"/>
                    </a:cubicBezTo>
                    <a:cubicBezTo>
                      <a:pt x="6080" y="1441398"/>
                      <a:pt x="5290" y="1437708"/>
                      <a:pt x="6695" y="1435688"/>
                    </a:cubicBezTo>
                    <a:cubicBezTo>
                      <a:pt x="9419" y="1431734"/>
                      <a:pt x="8892" y="1429274"/>
                      <a:pt x="6344" y="1425497"/>
                    </a:cubicBezTo>
                    <a:cubicBezTo>
                      <a:pt x="4938" y="1423388"/>
                      <a:pt x="6344" y="1419523"/>
                      <a:pt x="5905" y="1416536"/>
                    </a:cubicBezTo>
                    <a:cubicBezTo>
                      <a:pt x="3445" y="1397911"/>
                      <a:pt x="8452" y="1378671"/>
                      <a:pt x="721" y="1360573"/>
                    </a:cubicBezTo>
                    <a:cubicBezTo>
                      <a:pt x="545" y="1360221"/>
                      <a:pt x="809" y="1359694"/>
                      <a:pt x="721" y="1359255"/>
                    </a:cubicBezTo>
                    <a:cubicBezTo>
                      <a:pt x="-1914" y="1352139"/>
                      <a:pt x="3708" y="1345462"/>
                      <a:pt x="1248" y="1337643"/>
                    </a:cubicBezTo>
                    <a:cubicBezTo>
                      <a:pt x="-772" y="1331230"/>
                      <a:pt x="2390" y="1323411"/>
                      <a:pt x="2390" y="1316294"/>
                    </a:cubicBezTo>
                    <a:cubicBezTo>
                      <a:pt x="2302" y="1307597"/>
                      <a:pt x="1248" y="1298899"/>
                      <a:pt x="809" y="1290202"/>
                    </a:cubicBezTo>
                    <a:cubicBezTo>
                      <a:pt x="633" y="1287127"/>
                      <a:pt x="-421" y="1283261"/>
                      <a:pt x="985" y="1281153"/>
                    </a:cubicBezTo>
                    <a:cubicBezTo>
                      <a:pt x="8892" y="1269293"/>
                      <a:pt x="-1563" y="1255148"/>
                      <a:pt x="5992" y="1243376"/>
                    </a:cubicBezTo>
                    <a:cubicBezTo>
                      <a:pt x="1600" y="1237929"/>
                      <a:pt x="5202" y="1233800"/>
                      <a:pt x="8013" y="1229319"/>
                    </a:cubicBezTo>
                    <a:cubicBezTo>
                      <a:pt x="8804" y="1228001"/>
                      <a:pt x="9067" y="1225805"/>
                      <a:pt x="8540" y="1224399"/>
                    </a:cubicBezTo>
                    <a:cubicBezTo>
                      <a:pt x="4060" y="1211133"/>
                      <a:pt x="5290" y="1197955"/>
                      <a:pt x="8452" y="1184514"/>
                    </a:cubicBezTo>
                    <a:cubicBezTo>
                      <a:pt x="10385" y="1176343"/>
                      <a:pt x="11000" y="1167821"/>
                      <a:pt x="11176" y="1159388"/>
                    </a:cubicBezTo>
                    <a:cubicBezTo>
                      <a:pt x="11439" y="1140411"/>
                      <a:pt x="15393" y="1122138"/>
                      <a:pt x="18995" y="1103600"/>
                    </a:cubicBezTo>
                    <a:cubicBezTo>
                      <a:pt x="20313" y="1096748"/>
                      <a:pt x="17941" y="1089105"/>
                      <a:pt x="23300" y="1083043"/>
                    </a:cubicBezTo>
                    <a:cubicBezTo>
                      <a:pt x="23651" y="1082603"/>
                      <a:pt x="23915" y="1081637"/>
                      <a:pt x="23651" y="1081286"/>
                    </a:cubicBezTo>
                    <a:cubicBezTo>
                      <a:pt x="18643" y="1073642"/>
                      <a:pt x="23563" y="1066878"/>
                      <a:pt x="25584" y="1060025"/>
                    </a:cubicBezTo>
                    <a:cubicBezTo>
                      <a:pt x="27341" y="1054227"/>
                      <a:pt x="30240" y="1048780"/>
                      <a:pt x="31821" y="1042981"/>
                    </a:cubicBezTo>
                    <a:cubicBezTo>
                      <a:pt x="32612" y="1039994"/>
                      <a:pt x="30679" y="1036217"/>
                      <a:pt x="31558" y="1033230"/>
                    </a:cubicBezTo>
                    <a:cubicBezTo>
                      <a:pt x="34721" y="1022336"/>
                      <a:pt x="35687" y="1010739"/>
                      <a:pt x="42364" y="1000987"/>
                    </a:cubicBezTo>
                    <a:cubicBezTo>
                      <a:pt x="43594" y="999142"/>
                      <a:pt x="42803" y="995892"/>
                      <a:pt x="42803" y="993344"/>
                    </a:cubicBezTo>
                    <a:cubicBezTo>
                      <a:pt x="42715" y="981571"/>
                      <a:pt x="46493" y="970678"/>
                      <a:pt x="49304" y="959432"/>
                    </a:cubicBezTo>
                    <a:cubicBezTo>
                      <a:pt x="52379" y="947133"/>
                      <a:pt x="57035" y="935360"/>
                      <a:pt x="59144" y="922622"/>
                    </a:cubicBezTo>
                    <a:cubicBezTo>
                      <a:pt x="60989" y="911464"/>
                      <a:pt x="63800" y="899340"/>
                      <a:pt x="72058" y="890116"/>
                    </a:cubicBezTo>
                    <a:cubicBezTo>
                      <a:pt x="73288" y="888710"/>
                      <a:pt x="74430" y="886250"/>
                      <a:pt x="74079" y="884493"/>
                    </a:cubicBezTo>
                    <a:cubicBezTo>
                      <a:pt x="71883" y="872809"/>
                      <a:pt x="83743" y="865077"/>
                      <a:pt x="82337" y="853744"/>
                    </a:cubicBezTo>
                    <a:cubicBezTo>
                      <a:pt x="92265" y="846628"/>
                      <a:pt x="89717" y="834944"/>
                      <a:pt x="92880" y="825280"/>
                    </a:cubicBezTo>
                    <a:cubicBezTo>
                      <a:pt x="96042" y="815352"/>
                      <a:pt x="101402" y="806128"/>
                      <a:pt x="105531" y="796464"/>
                    </a:cubicBezTo>
                    <a:cubicBezTo>
                      <a:pt x="112735" y="779332"/>
                      <a:pt x="119324" y="761937"/>
                      <a:pt x="126879" y="744981"/>
                    </a:cubicBezTo>
                    <a:cubicBezTo>
                      <a:pt x="131448" y="734615"/>
                      <a:pt x="137334" y="724863"/>
                      <a:pt x="142693" y="714847"/>
                    </a:cubicBezTo>
                    <a:cubicBezTo>
                      <a:pt x="143044" y="714145"/>
                      <a:pt x="144538" y="713530"/>
                      <a:pt x="144450" y="713003"/>
                    </a:cubicBezTo>
                    <a:cubicBezTo>
                      <a:pt x="142956" y="704129"/>
                      <a:pt x="149545" y="698419"/>
                      <a:pt x="153060" y="691566"/>
                    </a:cubicBezTo>
                    <a:cubicBezTo>
                      <a:pt x="156134" y="685680"/>
                      <a:pt x="157892" y="679091"/>
                      <a:pt x="163953" y="674962"/>
                    </a:cubicBezTo>
                    <a:cubicBezTo>
                      <a:pt x="165359" y="673995"/>
                      <a:pt x="165535" y="671360"/>
                      <a:pt x="166150" y="669427"/>
                    </a:cubicBezTo>
                    <a:cubicBezTo>
                      <a:pt x="167116" y="666352"/>
                      <a:pt x="167204" y="662662"/>
                      <a:pt x="168961" y="660115"/>
                    </a:cubicBezTo>
                    <a:cubicBezTo>
                      <a:pt x="174759" y="651944"/>
                      <a:pt x="181173" y="644125"/>
                      <a:pt x="187235" y="636218"/>
                    </a:cubicBezTo>
                    <a:cubicBezTo>
                      <a:pt x="188201" y="634901"/>
                      <a:pt x="189431" y="633495"/>
                      <a:pt x="189695" y="632001"/>
                    </a:cubicBezTo>
                    <a:cubicBezTo>
                      <a:pt x="192770" y="614958"/>
                      <a:pt x="203839" y="601868"/>
                      <a:pt x="212361" y="587635"/>
                    </a:cubicBezTo>
                    <a:cubicBezTo>
                      <a:pt x="221937" y="571822"/>
                      <a:pt x="232479" y="556535"/>
                      <a:pt x="242846" y="541248"/>
                    </a:cubicBezTo>
                    <a:cubicBezTo>
                      <a:pt x="246360" y="536065"/>
                      <a:pt x="249962" y="530267"/>
                      <a:pt x="254970" y="526753"/>
                    </a:cubicBezTo>
                    <a:cubicBezTo>
                      <a:pt x="265688" y="519285"/>
                      <a:pt x="269993" y="507337"/>
                      <a:pt x="275440" y="496970"/>
                    </a:cubicBezTo>
                    <a:cubicBezTo>
                      <a:pt x="279920" y="488448"/>
                      <a:pt x="286773" y="482474"/>
                      <a:pt x="292044" y="475095"/>
                    </a:cubicBezTo>
                    <a:cubicBezTo>
                      <a:pt x="300390" y="463498"/>
                      <a:pt x="309703" y="452604"/>
                      <a:pt x="318752" y="441534"/>
                    </a:cubicBezTo>
                    <a:cubicBezTo>
                      <a:pt x="326747" y="431695"/>
                      <a:pt x="333950" y="421064"/>
                      <a:pt x="343087" y="412455"/>
                    </a:cubicBezTo>
                    <a:cubicBezTo>
                      <a:pt x="354069" y="402088"/>
                      <a:pt x="360834" y="387592"/>
                      <a:pt x="373485" y="379510"/>
                    </a:cubicBezTo>
                    <a:cubicBezTo>
                      <a:pt x="381392" y="374502"/>
                      <a:pt x="385345" y="366947"/>
                      <a:pt x="391583" y="361060"/>
                    </a:cubicBezTo>
                    <a:cubicBezTo>
                      <a:pt x="398260" y="354823"/>
                      <a:pt x="406254" y="350079"/>
                      <a:pt x="413282" y="344105"/>
                    </a:cubicBezTo>
                    <a:cubicBezTo>
                      <a:pt x="416357" y="341469"/>
                      <a:pt x="418202" y="337428"/>
                      <a:pt x="420838" y="334177"/>
                    </a:cubicBezTo>
                    <a:cubicBezTo>
                      <a:pt x="440166" y="310193"/>
                      <a:pt x="464853" y="291919"/>
                      <a:pt x="488485" y="272767"/>
                    </a:cubicBezTo>
                    <a:cubicBezTo>
                      <a:pt x="499379" y="263894"/>
                      <a:pt x="508779" y="251858"/>
                      <a:pt x="521870" y="246938"/>
                    </a:cubicBezTo>
                    <a:cubicBezTo>
                      <a:pt x="537596" y="240964"/>
                      <a:pt x="544185" y="225414"/>
                      <a:pt x="557978" y="217683"/>
                    </a:cubicBezTo>
                    <a:cubicBezTo>
                      <a:pt x="570189" y="210830"/>
                      <a:pt x="580907" y="201518"/>
                      <a:pt x="592768" y="193962"/>
                    </a:cubicBezTo>
                    <a:cubicBezTo>
                      <a:pt x="598127" y="190536"/>
                      <a:pt x="607352" y="190448"/>
                      <a:pt x="609899" y="186056"/>
                    </a:cubicBezTo>
                    <a:cubicBezTo>
                      <a:pt x="613765" y="179291"/>
                      <a:pt x="619563" y="177270"/>
                      <a:pt x="625186" y="174722"/>
                    </a:cubicBezTo>
                    <a:cubicBezTo>
                      <a:pt x="639155" y="168485"/>
                      <a:pt x="652245" y="161105"/>
                      <a:pt x="664017" y="151353"/>
                    </a:cubicBezTo>
                    <a:cubicBezTo>
                      <a:pt x="675175" y="142041"/>
                      <a:pt x="688968" y="137912"/>
                      <a:pt x="701619" y="131411"/>
                    </a:cubicBezTo>
                    <a:cubicBezTo>
                      <a:pt x="708823" y="127721"/>
                      <a:pt x="715412" y="122449"/>
                      <a:pt x="722703" y="119111"/>
                    </a:cubicBezTo>
                    <a:cubicBezTo>
                      <a:pt x="737726" y="112171"/>
                      <a:pt x="753101" y="105933"/>
                      <a:pt x="768387" y="99607"/>
                    </a:cubicBezTo>
                    <a:cubicBezTo>
                      <a:pt x="771023" y="98553"/>
                      <a:pt x="773922" y="98290"/>
                      <a:pt x="776646" y="97499"/>
                    </a:cubicBezTo>
                    <a:cubicBezTo>
                      <a:pt x="780160" y="96445"/>
                      <a:pt x="784113" y="96006"/>
                      <a:pt x="786925" y="93897"/>
                    </a:cubicBezTo>
                    <a:cubicBezTo>
                      <a:pt x="796149" y="86781"/>
                      <a:pt x="804935" y="80631"/>
                      <a:pt x="817498" y="78523"/>
                    </a:cubicBezTo>
                    <a:cubicBezTo>
                      <a:pt x="829885" y="76414"/>
                      <a:pt x="841218" y="68595"/>
                      <a:pt x="853078" y="63500"/>
                    </a:cubicBezTo>
                    <a:cubicBezTo>
                      <a:pt x="857559" y="61567"/>
                      <a:pt x="862215" y="60073"/>
                      <a:pt x="866871" y="58843"/>
                    </a:cubicBezTo>
                    <a:cubicBezTo>
                      <a:pt x="882158" y="54802"/>
                      <a:pt x="897269" y="49619"/>
                      <a:pt x="912468" y="45841"/>
                    </a:cubicBezTo>
                    <a:cubicBezTo>
                      <a:pt x="922044" y="43469"/>
                      <a:pt x="932059" y="43557"/>
                      <a:pt x="940493" y="37231"/>
                    </a:cubicBezTo>
                    <a:cubicBezTo>
                      <a:pt x="940757" y="37056"/>
                      <a:pt x="941372" y="37319"/>
                      <a:pt x="941811" y="37143"/>
                    </a:cubicBezTo>
                    <a:cubicBezTo>
                      <a:pt x="955428" y="30818"/>
                      <a:pt x="970539" y="30818"/>
                      <a:pt x="984683" y="26865"/>
                    </a:cubicBezTo>
                    <a:cubicBezTo>
                      <a:pt x="994611" y="24141"/>
                      <a:pt x="1004275" y="19924"/>
                      <a:pt x="1014993" y="20803"/>
                    </a:cubicBezTo>
                    <a:cubicBezTo>
                      <a:pt x="1019386" y="14565"/>
                      <a:pt x="1025184" y="22033"/>
                      <a:pt x="1030543" y="19133"/>
                    </a:cubicBezTo>
                    <a:cubicBezTo>
                      <a:pt x="1035024" y="16761"/>
                      <a:pt x="1041086" y="16146"/>
                      <a:pt x="1046357" y="16410"/>
                    </a:cubicBezTo>
                    <a:cubicBezTo>
                      <a:pt x="1054439" y="16849"/>
                      <a:pt x="1062258" y="11227"/>
                      <a:pt x="1070604" y="15883"/>
                    </a:cubicBezTo>
                    <a:cubicBezTo>
                      <a:pt x="1072098" y="16674"/>
                      <a:pt x="1075612" y="13950"/>
                      <a:pt x="1078160" y="12632"/>
                    </a:cubicBezTo>
                    <a:cubicBezTo>
                      <a:pt x="1086770" y="8327"/>
                      <a:pt x="1096961" y="7625"/>
                      <a:pt x="1106976" y="7976"/>
                    </a:cubicBezTo>
                    <a:cubicBezTo>
                      <a:pt x="1116640" y="8327"/>
                      <a:pt x="1126831" y="7976"/>
                      <a:pt x="1135880" y="5165"/>
                    </a:cubicBezTo>
                    <a:cubicBezTo>
                      <a:pt x="1143611" y="2793"/>
                      <a:pt x="1150991" y="3759"/>
                      <a:pt x="1158546" y="2968"/>
                    </a:cubicBezTo>
                    <a:cubicBezTo>
                      <a:pt x="1167771" y="2002"/>
                      <a:pt x="1176907" y="3583"/>
                      <a:pt x="1186484" y="948"/>
                    </a:cubicBezTo>
                    <a:cubicBezTo>
                      <a:pt x="1194039" y="-1161"/>
                      <a:pt x="1203703" y="508"/>
                      <a:pt x="1211258" y="3408"/>
                    </a:cubicBezTo>
                    <a:cubicBezTo>
                      <a:pt x="1217935" y="5955"/>
                      <a:pt x="1223646" y="3759"/>
                      <a:pt x="1228829" y="2441"/>
                    </a:cubicBezTo>
                    <a:cubicBezTo>
                      <a:pt x="1238142" y="-19"/>
                      <a:pt x="1246400" y="596"/>
                      <a:pt x="1255712" y="2353"/>
                    </a:cubicBezTo>
                    <a:cubicBezTo>
                      <a:pt x="1264234" y="4023"/>
                      <a:pt x="1272756" y="4725"/>
                      <a:pt x="1281102" y="7800"/>
                    </a:cubicBezTo>
                    <a:cubicBezTo>
                      <a:pt x="1284353" y="9030"/>
                      <a:pt x="1289097" y="5428"/>
                      <a:pt x="1292962" y="5692"/>
                    </a:cubicBezTo>
                    <a:cubicBezTo>
                      <a:pt x="1303153" y="6570"/>
                      <a:pt x="1313432" y="3056"/>
                      <a:pt x="1323623" y="7449"/>
                    </a:cubicBezTo>
                    <a:cubicBezTo>
                      <a:pt x="1326698" y="8767"/>
                      <a:pt x="1331442" y="5604"/>
                      <a:pt x="1335396" y="5604"/>
                    </a:cubicBezTo>
                    <a:cubicBezTo>
                      <a:pt x="1354109" y="5253"/>
                      <a:pt x="1372558" y="7097"/>
                      <a:pt x="1390919" y="10612"/>
                    </a:cubicBezTo>
                    <a:cubicBezTo>
                      <a:pt x="1399178" y="12193"/>
                      <a:pt x="1407699" y="12281"/>
                      <a:pt x="1416046" y="13423"/>
                    </a:cubicBezTo>
                    <a:cubicBezTo>
                      <a:pt x="1419647" y="13950"/>
                      <a:pt x="1423074" y="15356"/>
                      <a:pt x="1426588" y="16410"/>
                    </a:cubicBezTo>
                    <a:cubicBezTo>
                      <a:pt x="1428521" y="17025"/>
                      <a:pt x="1430717" y="18870"/>
                      <a:pt x="1432211" y="18343"/>
                    </a:cubicBezTo>
                    <a:cubicBezTo>
                      <a:pt x="1440732" y="15531"/>
                      <a:pt x="1449166" y="19397"/>
                      <a:pt x="1457600" y="18606"/>
                    </a:cubicBezTo>
                    <a:cubicBezTo>
                      <a:pt x="1461817" y="18167"/>
                      <a:pt x="1466210" y="17640"/>
                      <a:pt x="1469285" y="22120"/>
                    </a:cubicBezTo>
                    <a:cubicBezTo>
                      <a:pt x="1469988" y="23175"/>
                      <a:pt x="1472360" y="23878"/>
                      <a:pt x="1473765" y="23614"/>
                    </a:cubicBezTo>
                    <a:cubicBezTo>
                      <a:pt x="1486504" y="21505"/>
                      <a:pt x="1497925" y="24932"/>
                      <a:pt x="1510313" y="28182"/>
                    </a:cubicBezTo>
                    <a:cubicBezTo>
                      <a:pt x="1523315" y="31521"/>
                      <a:pt x="1536669" y="34859"/>
                      <a:pt x="1550110" y="36880"/>
                    </a:cubicBezTo>
                    <a:cubicBezTo>
                      <a:pt x="1553273" y="37407"/>
                      <a:pt x="1556963" y="37846"/>
                      <a:pt x="1559423" y="39603"/>
                    </a:cubicBezTo>
                    <a:cubicBezTo>
                      <a:pt x="1573391" y="49443"/>
                      <a:pt x="1589996" y="49267"/>
                      <a:pt x="1605634" y="52518"/>
                    </a:cubicBezTo>
                    <a:cubicBezTo>
                      <a:pt x="1606864" y="52781"/>
                      <a:pt x="1608621" y="51991"/>
                      <a:pt x="1609499" y="52606"/>
                    </a:cubicBezTo>
                    <a:cubicBezTo>
                      <a:pt x="1614156" y="55856"/>
                      <a:pt x="1616352" y="62533"/>
                      <a:pt x="1625137" y="58404"/>
                    </a:cubicBezTo>
                    <a:cubicBezTo>
                      <a:pt x="1629267" y="56471"/>
                      <a:pt x="1637085" y="60249"/>
                      <a:pt x="1642181" y="63236"/>
                    </a:cubicBezTo>
                    <a:cubicBezTo>
                      <a:pt x="1653163" y="69649"/>
                      <a:pt x="1665287" y="72900"/>
                      <a:pt x="1676796" y="77732"/>
                    </a:cubicBezTo>
                    <a:cubicBezTo>
                      <a:pt x="1684263" y="80807"/>
                      <a:pt x="1691994" y="83355"/>
                      <a:pt x="1699286" y="86693"/>
                    </a:cubicBezTo>
                    <a:cubicBezTo>
                      <a:pt x="1703679" y="88714"/>
                      <a:pt x="1707632" y="91789"/>
                      <a:pt x="1711849" y="94424"/>
                    </a:cubicBezTo>
                    <a:cubicBezTo>
                      <a:pt x="1714660" y="96181"/>
                      <a:pt x="1717296" y="99168"/>
                      <a:pt x="1720195" y="99432"/>
                    </a:cubicBezTo>
                    <a:cubicBezTo>
                      <a:pt x="1733285" y="100574"/>
                      <a:pt x="1744267" y="106548"/>
                      <a:pt x="1755512" y="112610"/>
                    </a:cubicBezTo>
                    <a:cubicBezTo>
                      <a:pt x="1762541" y="116388"/>
                      <a:pt x="1770799" y="117881"/>
                      <a:pt x="1778003" y="121483"/>
                    </a:cubicBezTo>
                    <a:cubicBezTo>
                      <a:pt x="1788194" y="126491"/>
                      <a:pt x="1797946" y="132465"/>
                      <a:pt x="1807873" y="138000"/>
                    </a:cubicBezTo>
                    <a:cubicBezTo>
                      <a:pt x="1817801" y="143534"/>
                      <a:pt x="1827816" y="148981"/>
                      <a:pt x="1837656" y="154780"/>
                    </a:cubicBezTo>
                    <a:cubicBezTo>
                      <a:pt x="1841609" y="157064"/>
                      <a:pt x="1844948" y="160314"/>
                      <a:pt x="1848637" y="163038"/>
                    </a:cubicBezTo>
                    <a:cubicBezTo>
                      <a:pt x="1851625" y="165234"/>
                      <a:pt x="1854611" y="169100"/>
                      <a:pt x="1857774" y="169188"/>
                    </a:cubicBezTo>
                    <a:cubicBezTo>
                      <a:pt x="1866647" y="169627"/>
                      <a:pt x="1872446" y="176304"/>
                      <a:pt x="1880089" y="179027"/>
                    </a:cubicBezTo>
                    <a:cubicBezTo>
                      <a:pt x="1883515" y="180257"/>
                      <a:pt x="1885888" y="184211"/>
                      <a:pt x="1888962" y="186671"/>
                    </a:cubicBezTo>
                    <a:cubicBezTo>
                      <a:pt x="1890719" y="188164"/>
                      <a:pt x="1892652" y="190009"/>
                      <a:pt x="1894761" y="190536"/>
                    </a:cubicBezTo>
                    <a:cubicBezTo>
                      <a:pt x="1904864" y="192820"/>
                      <a:pt x="1911804" y="200200"/>
                      <a:pt x="1920063" y="205559"/>
                    </a:cubicBezTo>
                    <a:cubicBezTo>
                      <a:pt x="1927354" y="210303"/>
                      <a:pt x="1934031" y="215926"/>
                      <a:pt x="1941587" y="220143"/>
                    </a:cubicBezTo>
                    <a:cubicBezTo>
                      <a:pt x="1951339" y="225678"/>
                      <a:pt x="1959509" y="232530"/>
                      <a:pt x="1965132" y="242282"/>
                    </a:cubicBezTo>
                    <a:cubicBezTo>
                      <a:pt x="1965922" y="243776"/>
                      <a:pt x="1967416" y="245884"/>
                      <a:pt x="1968646" y="245884"/>
                    </a:cubicBezTo>
                    <a:cubicBezTo>
                      <a:pt x="1979364" y="245972"/>
                      <a:pt x="1984459" y="256075"/>
                      <a:pt x="1993157" y="259589"/>
                    </a:cubicBezTo>
                    <a:cubicBezTo>
                      <a:pt x="1994650" y="260204"/>
                      <a:pt x="1996759" y="260731"/>
                      <a:pt x="1997374" y="261873"/>
                    </a:cubicBezTo>
                    <a:cubicBezTo>
                      <a:pt x="2000361" y="268287"/>
                      <a:pt x="2005369" y="271098"/>
                      <a:pt x="2011782" y="274173"/>
                    </a:cubicBezTo>
                    <a:cubicBezTo>
                      <a:pt x="2019513" y="277951"/>
                      <a:pt x="2025487" y="285418"/>
                      <a:pt x="2032252" y="291304"/>
                    </a:cubicBezTo>
                    <a:cubicBezTo>
                      <a:pt x="2043848" y="301232"/>
                      <a:pt x="2055797" y="310808"/>
                      <a:pt x="2067042" y="321087"/>
                    </a:cubicBezTo>
                    <a:cubicBezTo>
                      <a:pt x="2072665" y="326182"/>
                      <a:pt x="2078111" y="331981"/>
                      <a:pt x="2081713" y="338570"/>
                    </a:cubicBezTo>
                    <a:cubicBezTo>
                      <a:pt x="2087512" y="349200"/>
                      <a:pt x="2098142" y="354032"/>
                      <a:pt x="2106488" y="361412"/>
                    </a:cubicBezTo>
                    <a:cubicBezTo>
                      <a:pt x="2112550" y="366771"/>
                      <a:pt x="2117031" y="371515"/>
                      <a:pt x="2117206" y="379773"/>
                    </a:cubicBezTo>
                    <a:cubicBezTo>
                      <a:pt x="2117206" y="382233"/>
                      <a:pt x="2117382" y="382233"/>
                      <a:pt x="2120633" y="380652"/>
                    </a:cubicBezTo>
                    <a:cubicBezTo>
                      <a:pt x="2125113" y="378543"/>
                      <a:pt x="2128540" y="380915"/>
                      <a:pt x="2130384" y="384342"/>
                    </a:cubicBezTo>
                    <a:cubicBezTo>
                      <a:pt x="2134777" y="392512"/>
                      <a:pt x="2143826" y="396026"/>
                      <a:pt x="2147867" y="405690"/>
                    </a:cubicBezTo>
                    <a:cubicBezTo>
                      <a:pt x="2151909" y="415266"/>
                      <a:pt x="2162978" y="421855"/>
                      <a:pt x="2170709" y="430026"/>
                    </a:cubicBezTo>
                    <a:cubicBezTo>
                      <a:pt x="2176859" y="436527"/>
                      <a:pt x="2183360" y="442852"/>
                      <a:pt x="2188280" y="450232"/>
                    </a:cubicBezTo>
                    <a:cubicBezTo>
                      <a:pt x="2198471" y="465343"/>
                      <a:pt x="2209804" y="479399"/>
                      <a:pt x="2222719" y="492314"/>
                    </a:cubicBezTo>
                    <a:cubicBezTo>
                      <a:pt x="2224652" y="494334"/>
                      <a:pt x="2226497" y="496882"/>
                      <a:pt x="2227287" y="499518"/>
                    </a:cubicBezTo>
                    <a:cubicBezTo>
                      <a:pt x="2232471" y="516562"/>
                      <a:pt x="2245824" y="527895"/>
                      <a:pt x="2256015" y="541424"/>
                    </a:cubicBezTo>
                    <a:cubicBezTo>
                      <a:pt x="2265679" y="554251"/>
                      <a:pt x="2274025" y="568044"/>
                      <a:pt x="2283074" y="581310"/>
                    </a:cubicBezTo>
                    <a:cubicBezTo>
                      <a:pt x="2288873" y="589832"/>
                      <a:pt x="2295374" y="598002"/>
                      <a:pt x="2300469" y="606875"/>
                    </a:cubicBezTo>
                    <a:cubicBezTo>
                      <a:pt x="2304862" y="614518"/>
                      <a:pt x="2307761" y="623040"/>
                      <a:pt x="2311276" y="631211"/>
                    </a:cubicBezTo>
                    <a:cubicBezTo>
                      <a:pt x="2312066" y="633056"/>
                      <a:pt x="2311715" y="635516"/>
                      <a:pt x="2312857" y="637097"/>
                    </a:cubicBezTo>
                    <a:cubicBezTo>
                      <a:pt x="2317601" y="643950"/>
                      <a:pt x="2322169" y="650978"/>
                      <a:pt x="2327704" y="657128"/>
                    </a:cubicBezTo>
                    <a:cubicBezTo>
                      <a:pt x="2332887" y="662838"/>
                      <a:pt x="2335962" y="668812"/>
                      <a:pt x="2334908" y="676455"/>
                    </a:cubicBezTo>
                    <a:cubicBezTo>
                      <a:pt x="2334293" y="680936"/>
                      <a:pt x="2335787" y="680760"/>
                      <a:pt x="2339652" y="680233"/>
                    </a:cubicBezTo>
                    <a:cubicBezTo>
                      <a:pt x="2341146" y="680057"/>
                      <a:pt x="2343957" y="684889"/>
                      <a:pt x="2345275" y="687876"/>
                    </a:cubicBezTo>
                    <a:cubicBezTo>
                      <a:pt x="2348965" y="696398"/>
                      <a:pt x="2357750" y="702812"/>
                      <a:pt x="2355905" y="713617"/>
                    </a:cubicBezTo>
                    <a:cubicBezTo>
                      <a:pt x="2361089" y="718098"/>
                      <a:pt x="2363548" y="724248"/>
                      <a:pt x="2366360" y="730222"/>
                    </a:cubicBezTo>
                    <a:cubicBezTo>
                      <a:pt x="2372510" y="743400"/>
                      <a:pt x="2380328" y="756139"/>
                      <a:pt x="2384194" y="769932"/>
                    </a:cubicBezTo>
                    <a:cubicBezTo>
                      <a:pt x="2387620" y="782231"/>
                      <a:pt x="2395264" y="792335"/>
                      <a:pt x="2398602" y="804722"/>
                    </a:cubicBezTo>
                    <a:cubicBezTo>
                      <a:pt x="2401150" y="814034"/>
                      <a:pt x="2407739" y="822732"/>
                      <a:pt x="2409057" y="833011"/>
                    </a:cubicBezTo>
                    <a:cubicBezTo>
                      <a:pt x="2409496" y="836261"/>
                      <a:pt x="2410287" y="839512"/>
                      <a:pt x="2410814" y="842763"/>
                    </a:cubicBezTo>
                    <a:cubicBezTo>
                      <a:pt x="2411165" y="844783"/>
                      <a:pt x="2410726" y="847946"/>
                      <a:pt x="2411868" y="848737"/>
                    </a:cubicBezTo>
                    <a:cubicBezTo>
                      <a:pt x="2421356" y="855413"/>
                      <a:pt x="2419423" y="867713"/>
                      <a:pt x="2425485" y="876059"/>
                    </a:cubicBezTo>
                    <a:cubicBezTo>
                      <a:pt x="2426803" y="877816"/>
                      <a:pt x="2426452" y="880979"/>
                      <a:pt x="2426452" y="883439"/>
                    </a:cubicBezTo>
                    <a:cubicBezTo>
                      <a:pt x="2426452" y="887392"/>
                      <a:pt x="2427682" y="890291"/>
                      <a:pt x="2429966" y="893893"/>
                    </a:cubicBezTo>
                    <a:cubicBezTo>
                      <a:pt x="2435501" y="902767"/>
                      <a:pt x="2439190" y="912782"/>
                      <a:pt x="2442178" y="922885"/>
                    </a:cubicBezTo>
                    <a:cubicBezTo>
                      <a:pt x="2443671" y="927981"/>
                      <a:pt x="2443495" y="933691"/>
                      <a:pt x="2444989" y="938787"/>
                    </a:cubicBezTo>
                    <a:cubicBezTo>
                      <a:pt x="2450963" y="958466"/>
                      <a:pt x="2457991" y="977794"/>
                      <a:pt x="2458431" y="998879"/>
                    </a:cubicBezTo>
                    <a:cubicBezTo>
                      <a:pt x="2458606" y="1007401"/>
                      <a:pt x="2463438" y="1015834"/>
                      <a:pt x="2466513" y="1024181"/>
                    </a:cubicBezTo>
                    <a:cubicBezTo>
                      <a:pt x="2468446" y="1029628"/>
                      <a:pt x="2472839" y="1034635"/>
                      <a:pt x="2468621" y="1040873"/>
                    </a:cubicBezTo>
                    <a:cubicBezTo>
                      <a:pt x="2468007" y="1041751"/>
                      <a:pt x="2468094" y="1043860"/>
                      <a:pt x="2468709" y="1044651"/>
                    </a:cubicBezTo>
                    <a:cubicBezTo>
                      <a:pt x="2478198" y="1056599"/>
                      <a:pt x="2477495" y="1071007"/>
                      <a:pt x="2479252" y="1084975"/>
                    </a:cubicBezTo>
                    <a:cubicBezTo>
                      <a:pt x="2480833" y="1097978"/>
                      <a:pt x="2484523" y="1110717"/>
                      <a:pt x="2486807" y="1123719"/>
                    </a:cubicBezTo>
                    <a:cubicBezTo>
                      <a:pt x="2488213" y="1131538"/>
                      <a:pt x="2488828" y="1139533"/>
                      <a:pt x="2489443" y="1147527"/>
                    </a:cubicBezTo>
                    <a:cubicBezTo>
                      <a:pt x="2490497" y="1159388"/>
                      <a:pt x="2489706" y="1171599"/>
                      <a:pt x="2492518" y="1183020"/>
                    </a:cubicBezTo>
                    <a:cubicBezTo>
                      <a:pt x="2495593" y="1195495"/>
                      <a:pt x="2494187" y="1207707"/>
                      <a:pt x="2494626" y="1220007"/>
                    </a:cubicBezTo>
                    <a:cubicBezTo>
                      <a:pt x="2494802" y="1226508"/>
                      <a:pt x="2493484" y="1232570"/>
                      <a:pt x="2496911" y="1239247"/>
                    </a:cubicBezTo>
                    <a:cubicBezTo>
                      <a:pt x="2499810" y="1244781"/>
                      <a:pt x="2498755" y="1252425"/>
                      <a:pt x="2499546" y="1259102"/>
                    </a:cubicBezTo>
                    <a:cubicBezTo>
                      <a:pt x="2499634" y="1259892"/>
                      <a:pt x="2500249" y="1260946"/>
                      <a:pt x="2499898" y="1261474"/>
                    </a:cubicBezTo>
                    <a:cubicBezTo>
                      <a:pt x="2493045" y="1272631"/>
                      <a:pt x="2500425" y="1283613"/>
                      <a:pt x="2500425" y="1294770"/>
                    </a:cubicBezTo>
                    <a:cubicBezTo>
                      <a:pt x="2500425" y="1306279"/>
                      <a:pt x="2499458" y="1317788"/>
                      <a:pt x="2499898" y="1329297"/>
                    </a:cubicBezTo>
                    <a:cubicBezTo>
                      <a:pt x="2500337" y="1341508"/>
                      <a:pt x="2500161" y="1353720"/>
                      <a:pt x="2499898" y="1366020"/>
                    </a:cubicBezTo>
                    <a:cubicBezTo>
                      <a:pt x="2499810" y="1368831"/>
                      <a:pt x="2498404" y="1371554"/>
                      <a:pt x="2497965" y="1374366"/>
                    </a:cubicBezTo>
                    <a:cubicBezTo>
                      <a:pt x="2496823" y="1381833"/>
                      <a:pt x="2491112" y="1389213"/>
                      <a:pt x="2497350" y="1396856"/>
                    </a:cubicBezTo>
                    <a:cubicBezTo>
                      <a:pt x="2492957" y="1407311"/>
                      <a:pt x="2502533" y="1419698"/>
                      <a:pt x="2492781" y="1429538"/>
                    </a:cubicBezTo>
                    <a:cubicBezTo>
                      <a:pt x="2491815" y="1430504"/>
                      <a:pt x="2491551" y="1433140"/>
                      <a:pt x="2492254" y="1434370"/>
                    </a:cubicBezTo>
                    <a:cubicBezTo>
                      <a:pt x="2495856" y="1441222"/>
                      <a:pt x="2493308" y="1447724"/>
                      <a:pt x="2493045" y="1454576"/>
                    </a:cubicBezTo>
                    <a:cubicBezTo>
                      <a:pt x="2492869" y="1459935"/>
                      <a:pt x="2491903" y="1465031"/>
                      <a:pt x="2491200" y="1470302"/>
                    </a:cubicBezTo>
                    <a:cubicBezTo>
                      <a:pt x="2490497" y="1475485"/>
                      <a:pt x="2490146" y="1480669"/>
                      <a:pt x="2489531" y="1485764"/>
                    </a:cubicBezTo>
                    <a:cubicBezTo>
                      <a:pt x="2487774" y="1500348"/>
                      <a:pt x="2486192" y="1514932"/>
                      <a:pt x="2484259" y="1529428"/>
                    </a:cubicBezTo>
                    <a:cubicBezTo>
                      <a:pt x="2483469" y="1535138"/>
                      <a:pt x="2482327" y="1540761"/>
                      <a:pt x="2480570" y="1546208"/>
                    </a:cubicBezTo>
                    <a:cubicBezTo>
                      <a:pt x="2478813" y="1551742"/>
                      <a:pt x="2474332" y="1554378"/>
                      <a:pt x="2468534" y="1554378"/>
                    </a:cubicBezTo>
                    <a:cubicBezTo>
                      <a:pt x="2458079" y="1554466"/>
                      <a:pt x="2447537" y="1554027"/>
                      <a:pt x="2437082" y="1554554"/>
                    </a:cubicBezTo>
                    <a:cubicBezTo>
                      <a:pt x="2431547" y="1554817"/>
                      <a:pt x="2431811" y="1552270"/>
                      <a:pt x="2431723" y="1548404"/>
                    </a:cubicBezTo>
                    <a:cubicBezTo>
                      <a:pt x="2431635" y="1541727"/>
                      <a:pt x="2438049" y="1535050"/>
                      <a:pt x="2431899" y="1528198"/>
                    </a:cubicBezTo>
                    <a:cubicBezTo>
                      <a:pt x="2431635" y="1527934"/>
                      <a:pt x="2432162" y="1526353"/>
                      <a:pt x="2432689" y="1526089"/>
                    </a:cubicBezTo>
                    <a:cubicBezTo>
                      <a:pt x="2441738" y="1521697"/>
                      <a:pt x="2437082" y="1514317"/>
                      <a:pt x="2437170" y="1507728"/>
                    </a:cubicBezTo>
                    <a:cubicBezTo>
                      <a:pt x="2437346" y="1499733"/>
                      <a:pt x="2438663" y="1491826"/>
                      <a:pt x="2439630" y="1483919"/>
                    </a:cubicBezTo>
                    <a:cubicBezTo>
                      <a:pt x="2440245" y="1479000"/>
                      <a:pt x="2442002" y="1474168"/>
                      <a:pt x="2442002" y="1469248"/>
                    </a:cubicBezTo>
                    <a:cubicBezTo>
                      <a:pt x="2442002" y="1465207"/>
                      <a:pt x="2445253" y="1461429"/>
                      <a:pt x="2442529" y="1456860"/>
                    </a:cubicBezTo>
                    <a:cubicBezTo>
                      <a:pt x="2441563" y="1455279"/>
                      <a:pt x="2444286" y="1451677"/>
                      <a:pt x="2444813" y="1448954"/>
                    </a:cubicBezTo>
                    <a:cubicBezTo>
                      <a:pt x="2447537" y="1435248"/>
                      <a:pt x="2450348" y="1421455"/>
                      <a:pt x="2452544" y="1407662"/>
                    </a:cubicBezTo>
                    <a:cubicBezTo>
                      <a:pt x="2452984" y="1404763"/>
                      <a:pt x="2450084" y="1401337"/>
                      <a:pt x="2450260" y="1398262"/>
                    </a:cubicBezTo>
                    <a:cubicBezTo>
                      <a:pt x="2450787" y="1390267"/>
                      <a:pt x="2447712" y="1382009"/>
                      <a:pt x="2452544" y="1374366"/>
                    </a:cubicBezTo>
                    <a:cubicBezTo>
                      <a:pt x="2453335" y="1373136"/>
                      <a:pt x="2451842" y="1370412"/>
                      <a:pt x="2451490" y="1368392"/>
                    </a:cubicBezTo>
                    <a:cubicBezTo>
                      <a:pt x="2450963" y="1365492"/>
                      <a:pt x="2449294" y="1360661"/>
                      <a:pt x="2450260" y="1360133"/>
                    </a:cubicBezTo>
                    <a:cubicBezTo>
                      <a:pt x="2457991" y="1355301"/>
                      <a:pt x="2452808" y="1348888"/>
                      <a:pt x="2452544" y="1343441"/>
                    </a:cubicBezTo>
                    <a:cubicBezTo>
                      <a:pt x="2452281" y="1337204"/>
                      <a:pt x="2455004" y="1330527"/>
                      <a:pt x="2450172" y="1324728"/>
                    </a:cubicBezTo>
                    <a:cubicBezTo>
                      <a:pt x="2449294" y="1323674"/>
                      <a:pt x="2449470" y="1321038"/>
                      <a:pt x="2450172" y="1319633"/>
                    </a:cubicBezTo>
                    <a:cubicBezTo>
                      <a:pt x="2454038" y="1311550"/>
                      <a:pt x="2450787" y="1303644"/>
                      <a:pt x="2450260" y="1295561"/>
                    </a:cubicBezTo>
                    <a:cubicBezTo>
                      <a:pt x="2449382" y="1282471"/>
                      <a:pt x="2450611" y="1269556"/>
                      <a:pt x="2455092" y="1256993"/>
                    </a:cubicBezTo>
                    <a:cubicBezTo>
                      <a:pt x="2455707" y="1255236"/>
                      <a:pt x="2455531" y="1251810"/>
                      <a:pt x="2454389" y="1251019"/>
                    </a:cubicBezTo>
                    <a:cubicBezTo>
                      <a:pt x="2448591" y="1246890"/>
                      <a:pt x="2450524" y="1241004"/>
                      <a:pt x="2449997" y="1235645"/>
                    </a:cubicBezTo>
                    <a:cubicBezTo>
                      <a:pt x="2449206" y="1226859"/>
                      <a:pt x="2448064" y="1218074"/>
                      <a:pt x="2447010" y="1209376"/>
                    </a:cubicBezTo>
                    <a:cubicBezTo>
                      <a:pt x="2446922" y="1208673"/>
                      <a:pt x="2445867" y="1208146"/>
                      <a:pt x="2445253" y="1207531"/>
                    </a:cubicBezTo>
                    <a:cubicBezTo>
                      <a:pt x="2451402" y="1201909"/>
                      <a:pt x="2450963" y="1197428"/>
                      <a:pt x="2445253" y="1190663"/>
                    </a:cubicBezTo>
                    <a:cubicBezTo>
                      <a:pt x="2441738" y="1186534"/>
                      <a:pt x="2446307" y="1178628"/>
                      <a:pt x="2442617" y="1172214"/>
                    </a:cubicBezTo>
                    <a:cubicBezTo>
                      <a:pt x="2440948" y="1169227"/>
                      <a:pt x="2439630" y="1162287"/>
                      <a:pt x="2447010" y="1160090"/>
                    </a:cubicBezTo>
                    <a:cubicBezTo>
                      <a:pt x="2449294" y="1159475"/>
                      <a:pt x="2451490" y="1156225"/>
                      <a:pt x="2447449" y="1154907"/>
                    </a:cubicBezTo>
                    <a:cubicBezTo>
                      <a:pt x="2442265" y="1153150"/>
                      <a:pt x="2441914" y="1149899"/>
                      <a:pt x="2442002" y="1145331"/>
                    </a:cubicBezTo>
                    <a:cubicBezTo>
                      <a:pt x="2442090" y="1142695"/>
                      <a:pt x="2440860" y="1139708"/>
                      <a:pt x="2439454" y="1137248"/>
                    </a:cubicBezTo>
                    <a:cubicBezTo>
                      <a:pt x="2436116" y="1131362"/>
                      <a:pt x="2435940" y="1125388"/>
                      <a:pt x="2438224" y="1119151"/>
                    </a:cubicBezTo>
                    <a:cubicBezTo>
                      <a:pt x="2438927" y="1117218"/>
                      <a:pt x="2440157" y="1114055"/>
                      <a:pt x="2439366" y="1113352"/>
                    </a:cubicBezTo>
                    <a:cubicBezTo>
                      <a:pt x="2431284" y="1105270"/>
                      <a:pt x="2434534" y="1093585"/>
                      <a:pt x="2429966" y="1084360"/>
                    </a:cubicBezTo>
                    <a:cubicBezTo>
                      <a:pt x="2428121" y="1080495"/>
                      <a:pt x="2429351" y="1075136"/>
                      <a:pt x="2429439" y="1070480"/>
                    </a:cubicBezTo>
                    <a:cubicBezTo>
                      <a:pt x="2429439" y="1070128"/>
                      <a:pt x="2431723" y="1069777"/>
                      <a:pt x="2433656" y="1070040"/>
                    </a:cubicBezTo>
                    <a:cubicBezTo>
                      <a:pt x="2433568" y="1074433"/>
                      <a:pt x="2434710" y="1077508"/>
                      <a:pt x="2438049" y="1079528"/>
                    </a:cubicBezTo>
                    <a:cubicBezTo>
                      <a:pt x="2438224" y="1079616"/>
                      <a:pt x="2439542" y="1078474"/>
                      <a:pt x="2439454" y="1078211"/>
                    </a:cubicBezTo>
                    <a:cubicBezTo>
                      <a:pt x="2438576" y="1075575"/>
                      <a:pt x="2437609" y="1072852"/>
                      <a:pt x="2436467" y="1070304"/>
                    </a:cubicBezTo>
                    <a:cubicBezTo>
                      <a:pt x="2435237" y="1070392"/>
                      <a:pt x="2434007" y="1070304"/>
                      <a:pt x="2433304" y="1069952"/>
                    </a:cubicBezTo>
                    <a:moveTo>
                      <a:pt x="33051" y="1528813"/>
                    </a:moveTo>
                    <a:cubicBezTo>
                      <a:pt x="35248" y="1528198"/>
                      <a:pt x="37444" y="1527671"/>
                      <a:pt x="39640" y="1527056"/>
                    </a:cubicBezTo>
                    <a:cubicBezTo>
                      <a:pt x="38850" y="1525914"/>
                      <a:pt x="38235" y="1523805"/>
                      <a:pt x="37356" y="1523717"/>
                    </a:cubicBezTo>
                    <a:cubicBezTo>
                      <a:pt x="34633" y="1523366"/>
                      <a:pt x="30943" y="1522399"/>
                      <a:pt x="33051" y="1528813"/>
                    </a:cubicBezTo>
                    <a:moveTo>
                      <a:pt x="679304" y="166728"/>
                    </a:moveTo>
                    <a:cubicBezTo>
                      <a:pt x="677898" y="164619"/>
                      <a:pt x="676492" y="162599"/>
                      <a:pt x="675087" y="160490"/>
                    </a:cubicBezTo>
                    <a:cubicBezTo>
                      <a:pt x="674735" y="161193"/>
                      <a:pt x="674120" y="161896"/>
                      <a:pt x="674120" y="162511"/>
                    </a:cubicBezTo>
                    <a:cubicBezTo>
                      <a:pt x="674032" y="165322"/>
                      <a:pt x="673066" y="168748"/>
                      <a:pt x="679304" y="166728"/>
                    </a:cubicBezTo>
                    <a:moveTo>
                      <a:pt x="2213055" y="504965"/>
                    </a:moveTo>
                    <a:cubicBezTo>
                      <a:pt x="2211210" y="504174"/>
                      <a:pt x="2209365" y="503383"/>
                      <a:pt x="2207608" y="502593"/>
                    </a:cubicBezTo>
                    <a:cubicBezTo>
                      <a:pt x="2206905" y="504350"/>
                      <a:pt x="2206202" y="506107"/>
                      <a:pt x="2205499" y="507952"/>
                    </a:cubicBezTo>
                    <a:cubicBezTo>
                      <a:pt x="2207608" y="507337"/>
                      <a:pt x="2209629" y="506810"/>
                      <a:pt x="2213055" y="504965"/>
                    </a:cubicBezTo>
                    <a:moveTo>
                      <a:pt x="559998" y="238856"/>
                    </a:moveTo>
                    <a:cubicBezTo>
                      <a:pt x="560877" y="239646"/>
                      <a:pt x="561843" y="240525"/>
                      <a:pt x="562722" y="241316"/>
                    </a:cubicBezTo>
                    <a:cubicBezTo>
                      <a:pt x="562897" y="238944"/>
                      <a:pt x="563073" y="236572"/>
                      <a:pt x="563249" y="234287"/>
                    </a:cubicBezTo>
                    <a:cubicBezTo>
                      <a:pt x="561755" y="235342"/>
                      <a:pt x="560262" y="236484"/>
                      <a:pt x="559998" y="238856"/>
                    </a:cubicBezTo>
                    <a:moveTo>
                      <a:pt x="1822369" y="164092"/>
                    </a:moveTo>
                    <a:cubicBezTo>
                      <a:pt x="1822369" y="164883"/>
                      <a:pt x="1822457" y="165761"/>
                      <a:pt x="1822369" y="166552"/>
                    </a:cubicBezTo>
                    <a:cubicBezTo>
                      <a:pt x="1822194" y="167958"/>
                      <a:pt x="1821842" y="169276"/>
                      <a:pt x="1821578" y="170681"/>
                    </a:cubicBezTo>
                    <a:cubicBezTo>
                      <a:pt x="1822721" y="169978"/>
                      <a:pt x="1824829" y="169276"/>
                      <a:pt x="1824829" y="168397"/>
                    </a:cubicBezTo>
                    <a:cubicBezTo>
                      <a:pt x="1825005" y="166640"/>
                      <a:pt x="1824126" y="164707"/>
                      <a:pt x="1822369" y="164092"/>
                    </a:cubicBezTo>
                    <a:moveTo>
                      <a:pt x="64503" y="1035865"/>
                    </a:moveTo>
                    <a:cubicBezTo>
                      <a:pt x="64503" y="1037622"/>
                      <a:pt x="64503" y="1039379"/>
                      <a:pt x="64679" y="1041136"/>
                    </a:cubicBezTo>
                    <a:cubicBezTo>
                      <a:pt x="64679" y="1041224"/>
                      <a:pt x="66963" y="1041224"/>
                      <a:pt x="67051" y="1041136"/>
                    </a:cubicBezTo>
                    <a:cubicBezTo>
                      <a:pt x="67139" y="1039379"/>
                      <a:pt x="67051" y="1037622"/>
                      <a:pt x="64503" y="1035865"/>
                    </a:cubicBezTo>
                    <a:moveTo>
                      <a:pt x="1687338" y="99871"/>
                    </a:moveTo>
                    <a:cubicBezTo>
                      <a:pt x="1687338" y="101628"/>
                      <a:pt x="1687338" y="103385"/>
                      <a:pt x="1687514" y="105142"/>
                    </a:cubicBezTo>
                    <a:cubicBezTo>
                      <a:pt x="1687514" y="105230"/>
                      <a:pt x="1689798" y="105230"/>
                      <a:pt x="1689886" y="105142"/>
                    </a:cubicBezTo>
                    <a:cubicBezTo>
                      <a:pt x="1689974" y="103385"/>
                      <a:pt x="1689974" y="101628"/>
                      <a:pt x="1687338" y="99871"/>
                    </a:cubicBezTo>
                    <a:moveTo>
                      <a:pt x="1545805" y="52694"/>
                    </a:moveTo>
                    <a:cubicBezTo>
                      <a:pt x="1545805" y="54451"/>
                      <a:pt x="1545805" y="56208"/>
                      <a:pt x="1545981" y="57965"/>
                    </a:cubicBezTo>
                    <a:cubicBezTo>
                      <a:pt x="1545981" y="58053"/>
                      <a:pt x="1548265" y="58053"/>
                      <a:pt x="1548353" y="57965"/>
                    </a:cubicBezTo>
                    <a:cubicBezTo>
                      <a:pt x="1548441" y="56208"/>
                      <a:pt x="1548441" y="54451"/>
                      <a:pt x="1545805" y="52694"/>
                    </a:cubicBezTo>
                    <a:moveTo>
                      <a:pt x="2439806" y="972962"/>
                    </a:moveTo>
                    <a:cubicBezTo>
                      <a:pt x="2438488" y="973928"/>
                      <a:pt x="2437170" y="974982"/>
                      <a:pt x="2435852" y="975949"/>
                    </a:cubicBezTo>
                    <a:cubicBezTo>
                      <a:pt x="2436555" y="976652"/>
                      <a:pt x="2437346" y="977442"/>
                      <a:pt x="2438049" y="978145"/>
                    </a:cubicBezTo>
                    <a:cubicBezTo>
                      <a:pt x="2439103" y="976915"/>
                      <a:pt x="2440157" y="975597"/>
                      <a:pt x="2439806" y="972962"/>
                    </a:cubicBezTo>
                    <a:moveTo>
                      <a:pt x="65821" y="974280"/>
                    </a:moveTo>
                    <a:cubicBezTo>
                      <a:pt x="64854" y="972962"/>
                      <a:pt x="63800" y="971644"/>
                      <a:pt x="62834" y="970326"/>
                    </a:cubicBezTo>
                    <a:cubicBezTo>
                      <a:pt x="62131" y="971029"/>
                      <a:pt x="61340" y="971820"/>
                      <a:pt x="60637" y="972523"/>
                    </a:cubicBezTo>
                    <a:cubicBezTo>
                      <a:pt x="61867" y="973577"/>
                      <a:pt x="63185" y="974543"/>
                      <a:pt x="65821" y="974280"/>
                    </a:cubicBezTo>
                    <a:moveTo>
                      <a:pt x="1405503" y="27831"/>
                    </a:moveTo>
                    <a:cubicBezTo>
                      <a:pt x="1403746" y="27831"/>
                      <a:pt x="1401989" y="27831"/>
                      <a:pt x="1400232" y="28007"/>
                    </a:cubicBezTo>
                    <a:cubicBezTo>
                      <a:pt x="1400144" y="28007"/>
                      <a:pt x="1400144" y="30291"/>
                      <a:pt x="1400232" y="30379"/>
                    </a:cubicBezTo>
                    <a:cubicBezTo>
                      <a:pt x="1402077" y="30379"/>
                      <a:pt x="1403746" y="30379"/>
                      <a:pt x="1405503" y="27831"/>
                    </a:cubicBezTo>
                    <a:moveTo>
                      <a:pt x="22509" y="1201030"/>
                    </a:moveTo>
                    <a:cubicBezTo>
                      <a:pt x="23827" y="1200064"/>
                      <a:pt x="25144" y="1199010"/>
                      <a:pt x="26462" y="1198043"/>
                    </a:cubicBezTo>
                    <a:cubicBezTo>
                      <a:pt x="25759" y="1197340"/>
                      <a:pt x="24969" y="1196550"/>
                      <a:pt x="24266" y="1195847"/>
                    </a:cubicBezTo>
                    <a:cubicBezTo>
                      <a:pt x="23212" y="1197077"/>
                      <a:pt x="22245" y="1198395"/>
                      <a:pt x="22509" y="1201030"/>
                    </a:cubicBezTo>
                    <a:moveTo>
                      <a:pt x="2054391" y="335846"/>
                    </a:moveTo>
                    <a:cubicBezTo>
                      <a:pt x="2054391" y="337603"/>
                      <a:pt x="2054391" y="339360"/>
                      <a:pt x="2054567" y="341118"/>
                    </a:cubicBezTo>
                    <a:cubicBezTo>
                      <a:pt x="2054567" y="341205"/>
                      <a:pt x="2056851" y="341205"/>
                      <a:pt x="2056939" y="341118"/>
                    </a:cubicBezTo>
                    <a:cubicBezTo>
                      <a:pt x="2057026" y="339360"/>
                      <a:pt x="2057026" y="337603"/>
                      <a:pt x="2054391" y="335846"/>
                    </a:cubicBezTo>
                    <a:moveTo>
                      <a:pt x="2479164" y="1198395"/>
                    </a:moveTo>
                    <a:cubicBezTo>
                      <a:pt x="2477846" y="1199361"/>
                      <a:pt x="2476528" y="1200415"/>
                      <a:pt x="2475211" y="1201382"/>
                    </a:cubicBezTo>
                    <a:cubicBezTo>
                      <a:pt x="2475913" y="1202084"/>
                      <a:pt x="2476704" y="1202875"/>
                      <a:pt x="2477407" y="1203578"/>
                    </a:cubicBezTo>
                    <a:cubicBezTo>
                      <a:pt x="2478461" y="1202348"/>
                      <a:pt x="2479515" y="1201030"/>
                      <a:pt x="2479164" y="1198395"/>
                    </a:cubicBezTo>
                    <a:moveTo>
                      <a:pt x="2243189" y="595366"/>
                    </a:moveTo>
                    <a:cubicBezTo>
                      <a:pt x="2241871" y="596333"/>
                      <a:pt x="2240553" y="597387"/>
                      <a:pt x="2239235" y="598353"/>
                    </a:cubicBezTo>
                    <a:cubicBezTo>
                      <a:pt x="2239938" y="599056"/>
                      <a:pt x="2240729" y="599847"/>
                      <a:pt x="2241432" y="600550"/>
                    </a:cubicBezTo>
                    <a:cubicBezTo>
                      <a:pt x="2242486" y="599320"/>
                      <a:pt x="2243540" y="598002"/>
                      <a:pt x="2243189" y="595366"/>
                    </a:cubicBezTo>
                    <a:moveTo>
                      <a:pt x="295207" y="501011"/>
                    </a:moveTo>
                    <a:cubicBezTo>
                      <a:pt x="293801" y="499694"/>
                      <a:pt x="292659" y="497234"/>
                      <a:pt x="290551" y="500396"/>
                    </a:cubicBezTo>
                    <a:cubicBezTo>
                      <a:pt x="290111" y="501099"/>
                      <a:pt x="289321" y="501626"/>
                      <a:pt x="288706" y="502241"/>
                    </a:cubicBezTo>
                    <a:cubicBezTo>
                      <a:pt x="290199" y="502681"/>
                      <a:pt x="291605" y="503471"/>
                      <a:pt x="293098" y="503559"/>
                    </a:cubicBezTo>
                    <a:cubicBezTo>
                      <a:pt x="294241" y="503647"/>
                      <a:pt x="295383" y="502768"/>
                      <a:pt x="295207" y="501011"/>
                    </a:cubicBezTo>
                    <a:moveTo>
                      <a:pt x="1936491" y="238856"/>
                    </a:moveTo>
                    <a:cubicBezTo>
                      <a:pt x="1936228" y="239119"/>
                      <a:pt x="1935876" y="239383"/>
                      <a:pt x="1935701" y="239734"/>
                    </a:cubicBezTo>
                    <a:cubicBezTo>
                      <a:pt x="1935525" y="239910"/>
                      <a:pt x="1935613" y="240261"/>
                      <a:pt x="1935613" y="240613"/>
                    </a:cubicBezTo>
                    <a:cubicBezTo>
                      <a:pt x="1937194" y="240349"/>
                      <a:pt x="1938863" y="240174"/>
                      <a:pt x="1940445" y="239910"/>
                    </a:cubicBezTo>
                    <a:cubicBezTo>
                      <a:pt x="1939478" y="239119"/>
                      <a:pt x="1938600" y="238329"/>
                      <a:pt x="1936491" y="238856"/>
                    </a:cubicBezTo>
                    <a:moveTo>
                      <a:pt x="444646" y="333211"/>
                    </a:moveTo>
                    <a:cubicBezTo>
                      <a:pt x="443504" y="333474"/>
                      <a:pt x="442450" y="333650"/>
                      <a:pt x="441308" y="333914"/>
                    </a:cubicBezTo>
                    <a:cubicBezTo>
                      <a:pt x="442626" y="335231"/>
                      <a:pt x="443943" y="336549"/>
                      <a:pt x="445261" y="337867"/>
                    </a:cubicBezTo>
                    <a:cubicBezTo>
                      <a:pt x="445437" y="336725"/>
                      <a:pt x="445701" y="335671"/>
                      <a:pt x="444646" y="333211"/>
                    </a:cubicBezTo>
                    <a:moveTo>
                      <a:pt x="2386127" y="827476"/>
                    </a:moveTo>
                    <a:cubicBezTo>
                      <a:pt x="2387884" y="826598"/>
                      <a:pt x="2389553" y="825719"/>
                      <a:pt x="2391310" y="824752"/>
                    </a:cubicBezTo>
                    <a:cubicBezTo>
                      <a:pt x="2389553" y="824752"/>
                      <a:pt x="2387796" y="824840"/>
                      <a:pt x="2386127" y="827476"/>
                    </a:cubicBezTo>
                    <a:moveTo>
                      <a:pt x="954550" y="51376"/>
                    </a:moveTo>
                    <a:cubicBezTo>
                      <a:pt x="952792" y="51376"/>
                      <a:pt x="951123" y="51376"/>
                      <a:pt x="949366" y="51288"/>
                    </a:cubicBezTo>
                    <a:cubicBezTo>
                      <a:pt x="951123" y="52254"/>
                      <a:pt x="952880" y="53133"/>
                      <a:pt x="954550" y="51376"/>
                    </a:cubicBezTo>
                    <a:moveTo>
                      <a:pt x="1097488" y="29061"/>
                    </a:moveTo>
                    <a:cubicBezTo>
                      <a:pt x="1097576" y="27392"/>
                      <a:pt x="1097663" y="25722"/>
                      <a:pt x="1097663" y="24053"/>
                    </a:cubicBezTo>
                    <a:cubicBezTo>
                      <a:pt x="1096346" y="24405"/>
                      <a:pt x="1094940" y="24844"/>
                      <a:pt x="1093622" y="25195"/>
                    </a:cubicBezTo>
                    <a:cubicBezTo>
                      <a:pt x="1094413" y="26074"/>
                      <a:pt x="1095291" y="26952"/>
                      <a:pt x="1097488" y="29061"/>
                    </a:cubicBezTo>
                    <a:moveTo>
                      <a:pt x="199534" y="683220"/>
                    </a:moveTo>
                    <a:cubicBezTo>
                      <a:pt x="199271" y="682078"/>
                      <a:pt x="199095" y="681024"/>
                      <a:pt x="198831" y="679882"/>
                    </a:cubicBezTo>
                    <a:cubicBezTo>
                      <a:pt x="197514" y="681200"/>
                      <a:pt x="196196" y="682517"/>
                      <a:pt x="194878" y="683835"/>
                    </a:cubicBezTo>
                    <a:cubicBezTo>
                      <a:pt x="195932" y="684099"/>
                      <a:pt x="197074" y="684274"/>
                      <a:pt x="199534" y="683220"/>
                    </a:cubicBezTo>
                    <a:moveTo>
                      <a:pt x="212624" y="615046"/>
                    </a:moveTo>
                    <a:cubicBezTo>
                      <a:pt x="211746" y="615924"/>
                      <a:pt x="210955" y="616715"/>
                      <a:pt x="210077" y="617593"/>
                    </a:cubicBezTo>
                    <a:cubicBezTo>
                      <a:pt x="211394" y="617945"/>
                      <a:pt x="212800" y="618384"/>
                      <a:pt x="214118" y="618735"/>
                    </a:cubicBezTo>
                    <a:cubicBezTo>
                      <a:pt x="214030" y="617154"/>
                      <a:pt x="214030" y="615485"/>
                      <a:pt x="212624" y="615046"/>
                    </a:cubicBezTo>
                    <a:moveTo>
                      <a:pt x="407923" y="393566"/>
                    </a:moveTo>
                    <a:cubicBezTo>
                      <a:pt x="407660" y="393830"/>
                      <a:pt x="407308" y="394093"/>
                      <a:pt x="407133" y="394445"/>
                    </a:cubicBezTo>
                    <a:cubicBezTo>
                      <a:pt x="406957" y="394620"/>
                      <a:pt x="407045" y="394972"/>
                      <a:pt x="407045" y="395323"/>
                    </a:cubicBezTo>
                    <a:cubicBezTo>
                      <a:pt x="408626" y="395060"/>
                      <a:pt x="410295" y="394884"/>
                      <a:pt x="411877" y="394620"/>
                    </a:cubicBezTo>
                    <a:cubicBezTo>
                      <a:pt x="410998" y="393742"/>
                      <a:pt x="410120" y="393039"/>
                      <a:pt x="407923" y="393566"/>
                    </a:cubicBezTo>
                    <a:moveTo>
                      <a:pt x="2285183" y="618999"/>
                    </a:moveTo>
                    <a:cubicBezTo>
                      <a:pt x="2285183" y="620756"/>
                      <a:pt x="2285183" y="622425"/>
                      <a:pt x="2285095" y="624182"/>
                    </a:cubicBezTo>
                    <a:cubicBezTo>
                      <a:pt x="2285974" y="622425"/>
                      <a:pt x="2286852" y="620756"/>
                      <a:pt x="2285183" y="618999"/>
                    </a:cubicBezTo>
                    <a:moveTo>
                      <a:pt x="17326" y="1353105"/>
                    </a:moveTo>
                    <a:cubicBezTo>
                      <a:pt x="17765" y="1353984"/>
                      <a:pt x="18204" y="1354862"/>
                      <a:pt x="18643" y="1355741"/>
                    </a:cubicBezTo>
                    <a:cubicBezTo>
                      <a:pt x="18995" y="1354862"/>
                      <a:pt x="19434" y="1353984"/>
                      <a:pt x="17326" y="1353105"/>
                    </a:cubicBezTo>
                    <a:moveTo>
                      <a:pt x="2480482" y="1357059"/>
                    </a:moveTo>
                    <a:cubicBezTo>
                      <a:pt x="2480745" y="1358201"/>
                      <a:pt x="2480921" y="1359255"/>
                      <a:pt x="2481185" y="1360397"/>
                    </a:cubicBezTo>
                    <a:cubicBezTo>
                      <a:pt x="2481712" y="1360221"/>
                      <a:pt x="2482854" y="1359958"/>
                      <a:pt x="2482766" y="1359958"/>
                    </a:cubicBezTo>
                    <a:cubicBezTo>
                      <a:pt x="2482502" y="1358464"/>
                      <a:pt x="2482151" y="1357146"/>
                      <a:pt x="2480482" y="1357059"/>
                    </a:cubicBezTo>
                    <a:moveTo>
                      <a:pt x="810382" y="98553"/>
                    </a:moveTo>
                    <a:cubicBezTo>
                      <a:pt x="810645" y="99695"/>
                      <a:pt x="810821" y="100750"/>
                      <a:pt x="811084" y="101892"/>
                    </a:cubicBezTo>
                    <a:cubicBezTo>
                      <a:pt x="811612" y="101716"/>
                      <a:pt x="812754" y="101452"/>
                      <a:pt x="812754" y="101452"/>
                    </a:cubicBezTo>
                    <a:cubicBezTo>
                      <a:pt x="812402" y="100047"/>
                      <a:pt x="812051" y="98641"/>
                      <a:pt x="810382" y="98553"/>
                    </a:cubicBezTo>
                    <a:moveTo>
                      <a:pt x="305662" y="527280"/>
                    </a:moveTo>
                    <a:cubicBezTo>
                      <a:pt x="306804" y="527016"/>
                      <a:pt x="307858" y="526840"/>
                      <a:pt x="309000" y="526577"/>
                    </a:cubicBezTo>
                    <a:cubicBezTo>
                      <a:pt x="308824" y="526050"/>
                      <a:pt x="308561" y="524908"/>
                      <a:pt x="308561" y="524995"/>
                    </a:cubicBezTo>
                    <a:cubicBezTo>
                      <a:pt x="307155" y="525171"/>
                      <a:pt x="305749" y="525610"/>
                      <a:pt x="305662" y="527280"/>
                    </a:cubicBezTo>
                    <a:moveTo>
                      <a:pt x="115634" y="822205"/>
                    </a:moveTo>
                    <a:cubicBezTo>
                      <a:pt x="114228" y="821853"/>
                      <a:pt x="112823" y="821502"/>
                      <a:pt x="111417" y="821238"/>
                    </a:cubicBezTo>
                    <a:cubicBezTo>
                      <a:pt x="111417" y="821238"/>
                      <a:pt x="111153" y="822293"/>
                      <a:pt x="110978" y="822820"/>
                    </a:cubicBezTo>
                    <a:cubicBezTo>
                      <a:pt x="112120" y="823083"/>
                      <a:pt x="113174" y="823259"/>
                      <a:pt x="115634" y="822205"/>
                    </a:cubicBezTo>
                    <a:moveTo>
                      <a:pt x="1932538" y="268990"/>
                    </a:moveTo>
                    <a:cubicBezTo>
                      <a:pt x="1932011" y="268638"/>
                      <a:pt x="1931484" y="268287"/>
                      <a:pt x="1930956" y="267935"/>
                    </a:cubicBezTo>
                    <a:cubicBezTo>
                      <a:pt x="1931044" y="268726"/>
                      <a:pt x="1931132" y="269517"/>
                      <a:pt x="1932538" y="268990"/>
                    </a:cubicBezTo>
                    <a:moveTo>
                      <a:pt x="2463438" y="1051591"/>
                    </a:moveTo>
                    <a:cubicBezTo>
                      <a:pt x="2463790" y="1051064"/>
                      <a:pt x="2464141" y="1050537"/>
                      <a:pt x="2464492" y="1050010"/>
                    </a:cubicBezTo>
                    <a:cubicBezTo>
                      <a:pt x="2463702" y="1050097"/>
                      <a:pt x="2462911" y="1050185"/>
                      <a:pt x="2463438" y="1051591"/>
                    </a:cubicBezTo>
                    <a:moveTo>
                      <a:pt x="1817186" y="195544"/>
                    </a:moveTo>
                    <a:cubicBezTo>
                      <a:pt x="1817713" y="195895"/>
                      <a:pt x="1818240" y="196247"/>
                      <a:pt x="1818767" y="196598"/>
                    </a:cubicBezTo>
                    <a:cubicBezTo>
                      <a:pt x="1818679" y="195807"/>
                      <a:pt x="1818591" y="195017"/>
                      <a:pt x="1817186" y="195544"/>
                    </a:cubicBezTo>
                    <a:moveTo>
                      <a:pt x="2304774" y="685856"/>
                    </a:moveTo>
                    <a:cubicBezTo>
                      <a:pt x="2304247" y="685504"/>
                      <a:pt x="2303720" y="685153"/>
                      <a:pt x="2303193" y="684802"/>
                    </a:cubicBezTo>
                    <a:cubicBezTo>
                      <a:pt x="2303369" y="685592"/>
                      <a:pt x="2303456" y="686383"/>
                      <a:pt x="2304774" y="685856"/>
                    </a:cubicBezTo>
                    <a:moveTo>
                      <a:pt x="2091114" y="396114"/>
                    </a:moveTo>
                    <a:cubicBezTo>
                      <a:pt x="2090762" y="396641"/>
                      <a:pt x="2090411" y="397168"/>
                      <a:pt x="2090060" y="397695"/>
                    </a:cubicBezTo>
                    <a:cubicBezTo>
                      <a:pt x="2090850" y="397607"/>
                      <a:pt x="2091641" y="397520"/>
                      <a:pt x="2091114" y="396114"/>
                    </a:cubicBezTo>
                    <a:moveTo>
                      <a:pt x="44824" y="1359694"/>
                    </a:moveTo>
                    <a:cubicBezTo>
                      <a:pt x="45351" y="1360046"/>
                      <a:pt x="45878" y="1360397"/>
                      <a:pt x="46405" y="1360748"/>
                    </a:cubicBezTo>
                    <a:cubicBezTo>
                      <a:pt x="46317" y="1359958"/>
                      <a:pt x="46229" y="1359167"/>
                      <a:pt x="44824" y="1359694"/>
                    </a:cubicBezTo>
                    <a:moveTo>
                      <a:pt x="2192058" y="528510"/>
                    </a:moveTo>
                    <a:cubicBezTo>
                      <a:pt x="2192585" y="528861"/>
                      <a:pt x="2193112" y="529212"/>
                      <a:pt x="2193639" y="529564"/>
                    </a:cubicBezTo>
                    <a:cubicBezTo>
                      <a:pt x="2193551" y="528773"/>
                      <a:pt x="2193464" y="528070"/>
                      <a:pt x="2192058" y="528510"/>
                    </a:cubicBezTo>
                    <a:moveTo>
                      <a:pt x="2464756" y="1530043"/>
                    </a:moveTo>
                    <a:cubicBezTo>
                      <a:pt x="2465283" y="1530394"/>
                      <a:pt x="2465810" y="1530746"/>
                      <a:pt x="2466337" y="1531097"/>
                    </a:cubicBezTo>
                    <a:cubicBezTo>
                      <a:pt x="2466249" y="1530306"/>
                      <a:pt x="2466162" y="1529515"/>
                      <a:pt x="2464756" y="1530043"/>
                    </a:cubicBezTo>
                    <a:close/>
                  </a:path>
                </a:pathLst>
              </a:custGeom>
              <a:solidFill>
                <a:srgbClr val="6ABD45"/>
              </a:solidFill>
              <a:ln w="13099" cap="flat">
                <a:solidFill>
                  <a:srgbClr val="3BB54A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id="{AD6052E6-D985-BA33-6BB4-8DC7EF1E351F}"/>
                  </a:ext>
                </a:extLst>
              </p:cNvPr>
              <p:cNvSpPr/>
              <p:nvPr/>
            </p:nvSpPr>
            <p:spPr>
              <a:xfrm>
                <a:off x="963431" y="509212"/>
                <a:ext cx="2169210" cy="1389221"/>
              </a:xfrm>
              <a:custGeom>
                <a:avLst/>
                <a:gdLst>
                  <a:gd name="connsiteX0" fmla="*/ 84431 w 2169210"/>
                  <a:gd name="connsiteY0" fmla="*/ 818083 h 1389221"/>
                  <a:gd name="connsiteX1" fmla="*/ 85837 w 2169210"/>
                  <a:gd name="connsiteY1" fmla="*/ 828801 h 1389221"/>
                  <a:gd name="connsiteX2" fmla="*/ 73362 w 2169210"/>
                  <a:gd name="connsiteY2" fmla="*/ 881601 h 1389221"/>
                  <a:gd name="connsiteX3" fmla="*/ 64313 w 2169210"/>
                  <a:gd name="connsiteY3" fmla="*/ 910417 h 1389221"/>
                  <a:gd name="connsiteX4" fmla="*/ 63522 w 2169210"/>
                  <a:gd name="connsiteY4" fmla="*/ 912613 h 1389221"/>
                  <a:gd name="connsiteX5" fmla="*/ 60271 w 2169210"/>
                  <a:gd name="connsiteY5" fmla="*/ 944856 h 1389221"/>
                  <a:gd name="connsiteX6" fmla="*/ 54824 w 2169210"/>
                  <a:gd name="connsiteY6" fmla="*/ 964623 h 1389221"/>
                  <a:gd name="connsiteX7" fmla="*/ 53331 w 2169210"/>
                  <a:gd name="connsiteY7" fmla="*/ 971563 h 1389221"/>
                  <a:gd name="connsiteX8" fmla="*/ 53507 w 2169210"/>
                  <a:gd name="connsiteY8" fmla="*/ 997304 h 1389221"/>
                  <a:gd name="connsiteX9" fmla="*/ 53067 w 2169210"/>
                  <a:gd name="connsiteY9" fmla="*/ 999676 h 1389221"/>
                  <a:gd name="connsiteX10" fmla="*/ 52804 w 2169210"/>
                  <a:gd name="connsiteY10" fmla="*/ 1027702 h 1389221"/>
                  <a:gd name="connsiteX11" fmla="*/ 45775 w 2169210"/>
                  <a:gd name="connsiteY11" fmla="*/ 1054849 h 1389221"/>
                  <a:gd name="connsiteX12" fmla="*/ 45424 w 2169210"/>
                  <a:gd name="connsiteY12" fmla="*/ 1058275 h 1389221"/>
                  <a:gd name="connsiteX13" fmla="*/ 47884 w 2169210"/>
                  <a:gd name="connsiteY13" fmla="*/ 1092977 h 1389221"/>
                  <a:gd name="connsiteX14" fmla="*/ 49465 w 2169210"/>
                  <a:gd name="connsiteY14" fmla="*/ 1104574 h 1389221"/>
                  <a:gd name="connsiteX15" fmla="*/ 50168 w 2169210"/>
                  <a:gd name="connsiteY15" fmla="*/ 1109318 h 1389221"/>
                  <a:gd name="connsiteX16" fmla="*/ 50256 w 2169210"/>
                  <a:gd name="connsiteY16" fmla="*/ 1132160 h 1389221"/>
                  <a:gd name="connsiteX17" fmla="*/ 50080 w 2169210"/>
                  <a:gd name="connsiteY17" fmla="*/ 1141209 h 1389221"/>
                  <a:gd name="connsiteX18" fmla="*/ 51574 w 2169210"/>
                  <a:gd name="connsiteY18" fmla="*/ 1175384 h 1389221"/>
                  <a:gd name="connsiteX19" fmla="*/ 52892 w 2169210"/>
                  <a:gd name="connsiteY19" fmla="*/ 1204903 h 1389221"/>
                  <a:gd name="connsiteX20" fmla="*/ 57724 w 2169210"/>
                  <a:gd name="connsiteY20" fmla="*/ 1230907 h 1389221"/>
                  <a:gd name="connsiteX21" fmla="*/ 58075 w 2169210"/>
                  <a:gd name="connsiteY21" fmla="*/ 1237233 h 1389221"/>
                  <a:gd name="connsiteX22" fmla="*/ 58251 w 2169210"/>
                  <a:gd name="connsiteY22" fmla="*/ 1265258 h 1389221"/>
                  <a:gd name="connsiteX23" fmla="*/ 61589 w 2169210"/>
                  <a:gd name="connsiteY23" fmla="*/ 1271935 h 1389221"/>
                  <a:gd name="connsiteX24" fmla="*/ 63346 w 2169210"/>
                  <a:gd name="connsiteY24" fmla="*/ 1278524 h 1389221"/>
                  <a:gd name="connsiteX25" fmla="*/ 68266 w 2169210"/>
                  <a:gd name="connsiteY25" fmla="*/ 1306637 h 1389221"/>
                  <a:gd name="connsiteX26" fmla="*/ 68530 w 2169210"/>
                  <a:gd name="connsiteY26" fmla="*/ 1310327 h 1389221"/>
                  <a:gd name="connsiteX27" fmla="*/ 71077 w 2169210"/>
                  <a:gd name="connsiteY27" fmla="*/ 1328249 h 1389221"/>
                  <a:gd name="connsiteX28" fmla="*/ 75909 w 2169210"/>
                  <a:gd name="connsiteY28" fmla="*/ 1342745 h 1389221"/>
                  <a:gd name="connsiteX29" fmla="*/ 80390 w 2169210"/>
                  <a:gd name="connsiteY29" fmla="*/ 1357768 h 1389221"/>
                  <a:gd name="connsiteX30" fmla="*/ 84255 w 2169210"/>
                  <a:gd name="connsiteY30" fmla="*/ 1372967 h 1389221"/>
                  <a:gd name="connsiteX31" fmla="*/ 72395 w 2169210"/>
                  <a:gd name="connsiteY31" fmla="*/ 1386936 h 1389221"/>
                  <a:gd name="connsiteX32" fmla="*/ 44897 w 2169210"/>
                  <a:gd name="connsiteY32" fmla="*/ 1387199 h 1389221"/>
                  <a:gd name="connsiteX33" fmla="*/ 32158 w 2169210"/>
                  <a:gd name="connsiteY33" fmla="*/ 1377711 h 1389221"/>
                  <a:gd name="connsiteX34" fmla="*/ 29259 w 2169210"/>
                  <a:gd name="connsiteY34" fmla="*/ 1359262 h 1389221"/>
                  <a:gd name="connsiteX35" fmla="*/ 24515 w 2169210"/>
                  <a:gd name="connsiteY35" fmla="*/ 1341515 h 1389221"/>
                  <a:gd name="connsiteX36" fmla="*/ 23988 w 2169210"/>
                  <a:gd name="connsiteY36" fmla="*/ 1337913 h 1389221"/>
                  <a:gd name="connsiteX37" fmla="*/ 21264 w 2169210"/>
                  <a:gd name="connsiteY37" fmla="*/ 1306198 h 1389221"/>
                  <a:gd name="connsiteX38" fmla="*/ 18892 w 2169210"/>
                  <a:gd name="connsiteY38" fmla="*/ 1299346 h 1389221"/>
                  <a:gd name="connsiteX39" fmla="*/ 13006 w 2169210"/>
                  <a:gd name="connsiteY39" fmla="*/ 1272814 h 1389221"/>
                  <a:gd name="connsiteX40" fmla="*/ 6856 w 2169210"/>
                  <a:gd name="connsiteY40" fmla="*/ 1232225 h 1389221"/>
                  <a:gd name="connsiteX41" fmla="*/ 5714 w 2169210"/>
                  <a:gd name="connsiteY41" fmla="*/ 1227481 h 1389221"/>
                  <a:gd name="connsiteX42" fmla="*/ 3078 w 2169210"/>
                  <a:gd name="connsiteY42" fmla="*/ 1191373 h 1389221"/>
                  <a:gd name="connsiteX43" fmla="*/ 3078 w 2169210"/>
                  <a:gd name="connsiteY43" fmla="*/ 1188738 h 1389221"/>
                  <a:gd name="connsiteX44" fmla="*/ 2815 w 2169210"/>
                  <a:gd name="connsiteY44" fmla="*/ 1150258 h 1389221"/>
                  <a:gd name="connsiteX45" fmla="*/ 1058 w 2169210"/>
                  <a:gd name="connsiteY45" fmla="*/ 1112656 h 1389221"/>
                  <a:gd name="connsiteX46" fmla="*/ 2112 w 2169210"/>
                  <a:gd name="connsiteY46" fmla="*/ 1087618 h 1389221"/>
                  <a:gd name="connsiteX47" fmla="*/ 3166 w 2169210"/>
                  <a:gd name="connsiteY47" fmla="*/ 1067587 h 1389221"/>
                  <a:gd name="connsiteX48" fmla="*/ 3166 w 2169210"/>
                  <a:gd name="connsiteY48" fmla="*/ 1046590 h 1389221"/>
                  <a:gd name="connsiteX49" fmla="*/ 5626 w 2169210"/>
                  <a:gd name="connsiteY49" fmla="*/ 1022694 h 1389221"/>
                  <a:gd name="connsiteX50" fmla="*/ 5714 w 2169210"/>
                  <a:gd name="connsiteY50" fmla="*/ 1010482 h 1389221"/>
                  <a:gd name="connsiteX51" fmla="*/ 10107 w 2169210"/>
                  <a:gd name="connsiteY51" fmla="*/ 982457 h 1389221"/>
                  <a:gd name="connsiteX52" fmla="*/ 13621 w 2169210"/>
                  <a:gd name="connsiteY52" fmla="*/ 952938 h 1389221"/>
                  <a:gd name="connsiteX53" fmla="*/ 17223 w 2169210"/>
                  <a:gd name="connsiteY53" fmla="*/ 938706 h 1389221"/>
                  <a:gd name="connsiteX54" fmla="*/ 18716 w 2169210"/>
                  <a:gd name="connsiteY54" fmla="*/ 932820 h 1389221"/>
                  <a:gd name="connsiteX55" fmla="*/ 26711 w 2169210"/>
                  <a:gd name="connsiteY55" fmla="*/ 873958 h 1389221"/>
                  <a:gd name="connsiteX56" fmla="*/ 31982 w 2169210"/>
                  <a:gd name="connsiteY56" fmla="*/ 847338 h 1389221"/>
                  <a:gd name="connsiteX57" fmla="*/ 43403 w 2169210"/>
                  <a:gd name="connsiteY57" fmla="*/ 801039 h 1389221"/>
                  <a:gd name="connsiteX58" fmla="*/ 52892 w 2169210"/>
                  <a:gd name="connsiteY58" fmla="*/ 770817 h 1389221"/>
                  <a:gd name="connsiteX59" fmla="*/ 63785 w 2169210"/>
                  <a:gd name="connsiteY59" fmla="*/ 742616 h 1389221"/>
                  <a:gd name="connsiteX60" fmla="*/ 68442 w 2169210"/>
                  <a:gd name="connsiteY60" fmla="*/ 724870 h 1389221"/>
                  <a:gd name="connsiteX61" fmla="*/ 85310 w 2169210"/>
                  <a:gd name="connsiteY61" fmla="*/ 679449 h 1389221"/>
                  <a:gd name="connsiteX62" fmla="*/ 92777 w 2169210"/>
                  <a:gd name="connsiteY62" fmla="*/ 660209 h 1389221"/>
                  <a:gd name="connsiteX63" fmla="*/ 105604 w 2169210"/>
                  <a:gd name="connsiteY63" fmla="*/ 635435 h 1389221"/>
                  <a:gd name="connsiteX64" fmla="*/ 112720 w 2169210"/>
                  <a:gd name="connsiteY64" fmla="*/ 622696 h 1389221"/>
                  <a:gd name="connsiteX65" fmla="*/ 135298 w 2169210"/>
                  <a:gd name="connsiteY65" fmla="*/ 571653 h 1389221"/>
                  <a:gd name="connsiteX66" fmla="*/ 139955 w 2169210"/>
                  <a:gd name="connsiteY66" fmla="*/ 561813 h 1389221"/>
                  <a:gd name="connsiteX67" fmla="*/ 162006 w 2169210"/>
                  <a:gd name="connsiteY67" fmla="*/ 529219 h 1389221"/>
                  <a:gd name="connsiteX68" fmla="*/ 162884 w 2169210"/>
                  <a:gd name="connsiteY68" fmla="*/ 528341 h 1389221"/>
                  <a:gd name="connsiteX69" fmla="*/ 178786 w 2169210"/>
                  <a:gd name="connsiteY69" fmla="*/ 499525 h 1389221"/>
                  <a:gd name="connsiteX70" fmla="*/ 191876 w 2169210"/>
                  <a:gd name="connsiteY70" fmla="*/ 480197 h 1389221"/>
                  <a:gd name="connsiteX71" fmla="*/ 201892 w 2169210"/>
                  <a:gd name="connsiteY71" fmla="*/ 460781 h 1389221"/>
                  <a:gd name="connsiteX72" fmla="*/ 221219 w 2169210"/>
                  <a:gd name="connsiteY72" fmla="*/ 433371 h 1389221"/>
                  <a:gd name="connsiteX73" fmla="*/ 239142 w 2169210"/>
                  <a:gd name="connsiteY73" fmla="*/ 409299 h 1389221"/>
                  <a:gd name="connsiteX74" fmla="*/ 245379 w 2169210"/>
                  <a:gd name="connsiteY74" fmla="*/ 401568 h 1389221"/>
                  <a:gd name="connsiteX75" fmla="*/ 257327 w 2169210"/>
                  <a:gd name="connsiteY75" fmla="*/ 386896 h 1389221"/>
                  <a:gd name="connsiteX76" fmla="*/ 264268 w 2169210"/>
                  <a:gd name="connsiteY76" fmla="*/ 379517 h 1389221"/>
                  <a:gd name="connsiteX77" fmla="*/ 290536 w 2169210"/>
                  <a:gd name="connsiteY77" fmla="*/ 348680 h 1389221"/>
                  <a:gd name="connsiteX78" fmla="*/ 304153 w 2169210"/>
                  <a:gd name="connsiteY78" fmla="*/ 332075 h 1389221"/>
                  <a:gd name="connsiteX79" fmla="*/ 332969 w 2169210"/>
                  <a:gd name="connsiteY79" fmla="*/ 300800 h 1389221"/>
                  <a:gd name="connsiteX80" fmla="*/ 353791 w 2169210"/>
                  <a:gd name="connsiteY80" fmla="*/ 282262 h 1389221"/>
                  <a:gd name="connsiteX81" fmla="*/ 370395 w 2169210"/>
                  <a:gd name="connsiteY81" fmla="*/ 265834 h 1389221"/>
                  <a:gd name="connsiteX82" fmla="*/ 384891 w 2169210"/>
                  <a:gd name="connsiteY82" fmla="*/ 256346 h 1389221"/>
                  <a:gd name="connsiteX83" fmla="*/ 388493 w 2169210"/>
                  <a:gd name="connsiteY83" fmla="*/ 252831 h 1389221"/>
                  <a:gd name="connsiteX84" fmla="*/ 409226 w 2169210"/>
                  <a:gd name="connsiteY84" fmla="*/ 233328 h 1389221"/>
                  <a:gd name="connsiteX85" fmla="*/ 425919 w 2169210"/>
                  <a:gd name="connsiteY85" fmla="*/ 220413 h 1389221"/>
                  <a:gd name="connsiteX86" fmla="*/ 468352 w 2169210"/>
                  <a:gd name="connsiteY86" fmla="*/ 186414 h 1389221"/>
                  <a:gd name="connsiteX87" fmla="*/ 497520 w 2169210"/>
                  <a:gd name="connsiteY87" fmla="*/ 165065 h 1389221"/>
                  <a:gd name="connsiteX88" fmla="*/ 511049 w 2169210"/>
                  <a:gd name="connsiteY88" fmla="*/ 156719 h 1389221"/>
                  <a:gd name="connsiteX89" fmla="*/ 552780 w 2169210"/>
                  <a:gd name="connsiteY89" fmla="*/ 133965 h 1389221"/>
                  <a:gd name="connsiteX90" fmla="*/ 575534 w 2169210"/>
                  <a:gd name="connsiteY90" fmla="*/ 119118 h 1389221"/>
                  <a:gd name="connsiteX91" fmla="*/ 627104 w 2169210"/>
                  <a:gd name="connsiteY91" fmla="*/ 91795 h 1389221"/>
                  <a:gd name="connsiteX92" fmla="*/ 650824 w 2169210"/>
                  <a:gd name="connsiteY92" fmla="*/ 82571 h 1389221"/>
                  <a:gd name="connsiteX93" fmla="*/ 664793 w 2169210"/>
                  <a:gd name="connsiteY93" fmla="*/ 78442 h 1389221"/>
                  <a:gd name="connsiteX94" fmla="*/ 687459 w 2169210"/>
                  <a:gd name="connsiteY94" fmla="*/ 66757 h 1389221"/>
                  <a:gd name="connsiteX95" fmla="*/ 697387 w 2169210"/>
                  <a:gd name="connsiteY95" fmla="*/ 62189 h 1389221"/>
                  <a:gd name="connsiteX96" fmla="*/ 737273 w 2169210"/>
                  <a:gd name="connsiteY96" fmla="*/ 47869 h 1389221"/>
                  <a:gd name="connsiteX97" fmla="*/ 771711 w 2169210"/>
                  <a:gd name="connsiteY97" fmla="*/ 38556 h 1389221"/>
                  <a:gd name="connsiteX98" fmla="*/ 817395 w 2169210"/>
                  <a:gd name="connsiteY98" fmla="*/ 25905 h 1389221"/>
                  <a:gd name="connsiteX99" fmla="*/ 826796 w 2169210"/>
                  <a:gd name="connsiteY99" fmla="*/ 23357 h 1389221"/>
                  <a:gd name="connsiteX100" fmla="*/ 836020 w 2169210"/>
                  <a:gd name="connsiteY100" fmla="*/ 20370 h 1389221"/>
                  <a:gd name="connsiteX101" fmla="*/ 842961 w 2169210"/>
                  <a:gd name="connsiteY101" fmla="*/ 18350 h 1389221"/>
                  <a:gd name="connsiteX102" fmla="*/ 867032 w 2169210"/>
                  <a:gd name="connsiteY102" fmla="*/ 18174 h 1389221"/>
                  <a:gd name="connsiteX103" fmla="*/ 868262 w 2169210"/>
                  <a:gd name="connsiteY103" fmla="*/ 18174 h 1389221"/>
                  <a:gd name="connsiteX104" fmla="*/ 896024 w 2169210"/>
                  <a:gd name="connsiteY104" fmla="*/ 12288 h 1389221"/>
                  <a:gd name="connsiteX105" fmla="*/ 903580 w 2169210"/>
                  <a:gd name="connsiteY105" fmla="*/ 12376 h 1389221"/>
                  <a:gd name="connsiteX106" fmla="*/ 913068 w 2169210"/>
                  <a:gd name="connsiteY106" fmla="*/ 11409 h 1389221"/>
                  <a:gd name="connsiteX107" fmla="*/ 951109 w 2169210"/>
                  <a:gd name="connsiteY107" fmla="*/ 4820 h 1389221"/>
                  <a:gd name="connsiteX108" fmla="*/ 1001888 w 2169210"/>
                  <a:gd name="connsiteY108" fmla="*/ 340 h 1389221"/>
                  <a:gd name="connsiteX109" fmla="*/ 1027893 w 2169210"/>
                  <a:gd name="connsiteY109" fmla="*/ 3415 h 1389221"/>
                  <a:gd name="connsiteX110" fmla="*/ 1035887 w 2169210"/>
                  <a:gd name="connsiteY110" fmla="*/ 3942 h 1389221"/>
                  <a:gd name="connsiteX111" fmla="*/ 1062595 w 2169210"/>
                  <a:gd name="connsiteY111" fmla="*/ 3063 h 1389221"/>
                  <a:gd name="connsiteX112" fmla="*/ 1093168 w 2169210"/>
                  <a:gd name="connsiteY112" fmla="*/ 4645 h 1389221"/>
                  <a:gd name="connsiteX113" fmla="*/ 1102832 w 2169210"/>
                  <a:gd name="connsiteY113" fmla="*/ 4908 h 1389221"/>
                  <a:gd name="connsiteX114" fmla="*/ 1119173 w 2169210"/>
                  <a:gd name="connsiteY114" fmla="*/ 5435 h 1389221"/>
                  <a:gd name="connsiteX115" fmla="*/ 1133932 w 2169210"/>
                  <a:gd name="connsiteY115" fmla="*/ 7017 h 1389221"/>
                  <a:gd name="connsiteX116" fmla="*/ 1138940 w 2169210"/>
                  <a:gd name="connsiteY116" fmla="*/ 7544 h 1389221"/>
                  <a:gd name="connsiteX117" fmla="*/ 1188929 w 2169210"/>
                  <a:gd name="connsiteY117" fmla="*/ 5699 h 1389221"/>
                  <a:gd name="connsiteX118" fmla="*/ 1223280 w 2169210"/>
                  <a:gd name="connsiteY118" fmla="*/ 7632 h 1389221"/>
                  <a:gd name="connsiteX119" fmla="*/ 1246912 w 2169210"/>
                  <a:gd name="connsiteY119" fmla="*/ 10619 h 1389221"/>
                  <a:gd name="connsiteX120" fmla="*/ 1281702 w 2169210"/>
                  <a:gd name="connsiteY120" fmla="*/ 15538 h 1389221"/>
                  <a:gd name="connsiteX121" fmla="*/ 1297252 w 2169210"/>
                  <a:gd name="connsiteY121" fmla="*/ 18789 h 1389221"/>
                  <a:gd name="connsiteX122" fmla="*/ 1311924 w 2169210"/>
                  <a:gd name="connsiteY122" fmla="*/ 19668 h 1389221"/>
                  <a:gd name="connsiteX123" fmla="*/ 1340652 w 2169210"/>
                  <a:gd name="connsiteY123" fmla="*/ 27399 h 1389221"/>
                  <a:gd name="connsiteX124" fmla="*/ 1369908 w 2169210"/>
                  <a:gd name="connsiteY124" fmla="*/ 33900 h 1389221"/>
                  <a:gd name="connsiteX125" fmla="*/ 1431581 w 2169210"/>
                  <a:gd name="connsiteY125" fmla="*/ 49450 h 1389221"/>
                  <a:gd name="connsiteX126" fmla="*/ 1432899 w 2169210"/>
                  <a:gd name="connsiteY126" fmla="*/ 49450 h 1389221"/>
                  <a:gd name="connsiteX127" fmla="*/ 1454335 w 2169210"/>
                  <a:gd name="connsiteY127" fmla="*/ 58147 h 1389221"/>
                  <a:gd name="connsiteX128" fmla="*/ 1476211 w 2169210"/>
                  <a:gd name="connsiteY128" fmla="*/ 65176 h 1389221"/>
                  <a:gd name="connsiteX129" fmla="*/ 1485787 w 2169210"/>
                  <a:gd name="connsiteY129" fmla="*/ 70447 h 1389221"/>
                  <a:gd name="connsiteX130" fmla="*/ 1528132 w 2169210"/>
                  <a:gd name="connsiteY130" fmla="*/ 88545 h 1389221"/>
                  <a:gd name="connsiteX131" fmla="*/ 1557739 w 2169210"/>
                  <a:gd name="connsiteY131" fmla="*/ 102601 h 1389221"/>
                  <a:gd name="connsiteX132" fmla="*/ 1579878 w 2169210"/>
                  <a:gd name="connsiteY132" fmla="*/ 112353 h 1389221"/>
                  <a:gd name="connsiteX133" fmla="*/ 1588224 w 2169210"/>
                  <a:gd name="connsiteY133" fmla="*/ 117537 h 1389221"/>
                  <a:gd name="connsiteX134" fmla="*/ 1634962 w 2169210"/>
                  <a:gd name="connsiteY134" fmla="*/ 143981 h 1389221"/>
                  <a:gd name="connsiteX135" fmla="*/ 1641551 w 2169210"/>
                  <a:gd name="connsiteY135" fmla="*/ 150043 h 1389221"/>
                  <a:gd name="connsiteX136" fmla="*/ 1654202 w 2169210"/>
                  <a:gd name="connsiteY136" fmla="*/ 157422 h 1389221"/>
                  <a:gd name="connsiteX137" fmla="*/ 1669225 w 2169210"/>
                  <a:gd name="connsiteY137" fmla="*/ 164890 h 1389221"/>
                  <a:gd name="connsiteX138" fmla="*/ 1712274 w 2169210"/>
                  <a:gd name="connsiteY138" fmla="*/ 197044 h 1389221"/>
                  <a:gd name="connsiteX139" fmla="*/ 1733973 w 2169210"/>
                  <a:gd name="connsiteY139" fmla="*/ 213912 h 1389221"/>
                  <a:gd name="connsiteX140" fmla="*/ 1770257 w 2169210"/>
                  <a:gd name="connsiteY140" fmla="*/ 243343 h 1389221"/>
                  <a:gd name="connsiteX141" fmla="*/ 1773420 w 2169210"/>
                  <a:gd name="connsiteY141" fmla="*/ 245100 h 1389221"/>
                  <a:gd name="connsiteX142" fmla="*/ 1808034 w 2169210"/>
                  <a:gd name="connsiteY142" fmla="*/ 274707 h 1389221"/>
                  <a:gd name="connsiteX143" fmla="*/ 1826659 w 2169210"/>
                  <a:gd name="connsiteY143" fmla="*/ 295441 h 1389221"/>
                  <a:gd name="connsiteX144" fmla="*/ 1866106 w 2169210"/>
                  <a:gd name="connsiteY144" fmla="*/ 335326 h 1389221"/>
                  <a:gd name="connsiteX145" fmla="*/ 1885785 w 2169210"/>
                  <a:gd name="connsiteY145" fmla="*/ 361155 h 1389221"/>
                  <a:gd name="connsiteX146" fmla="*/ 1889387 w 2169210"/>
                  <a:gd name="connsiteY146" fmla="*/ 366163 h 1389221"/>
                  <a:gd name="connsiteX147" fmla="*/ 1909945 w 2169210"/>
                  <a:gd name="connsiteY147" fmla="*/ 387599 h 1389221"/>
                  <a:gd name="connsiteX148" fmla="*/ 1931030 w 2169210"/>
                  <a:gd name="connsiteY148" fmla="*/ 412637 h 1389221"/>
                  <a:gd name="connsiteX149" fmla="*/ 1951148 w 2169210"/>
                  <a:gd name="connsiteY149" fmla="*/ 439784 h 1389221"/>
                  <a:gd name="connsiteX150" fmla="*/ 1976011 w 2169210"/>
                  <a:gd name="connsiteY150" fmla="*/ 476683 h 1389221"/>
                  <a:gd name="connsiteX151" fmla="*/ 1980228 w 2169210"/>
                  <a:gd name="connsiteY151" fmla="*/ 486698 h 1389221"/>
                  <a:gd name="connsiteX152" fmla="*/ 1986992 w 2169210"/>
                  <a:gd name="connsiteY152" fmla="*/ 495747 h 1389221"/>
                  <a:gd name="connsiteX153" fmla="*/ 1992791 w 2169210"/>
                  <a:gd name="connsiteY153" fmla="*/ 502073 h 1389221"/>
                  <a:gd name="connsiteX154" fmla="*/ 1999995 w 2169210"/>
                  <a:gd name="connsiteY154" fmla="*/ 513669 h 1389221"/>
                  <a:gd name="connsiteX155" fmla="*/ 2003509 w 2169210"/>
                  <a:gd name="connsiteY155" fmla="*/ 517447 h 1389221"/>
                  <a:gd name="connsiteX156" fmla="*/ 2016775 w 2169210"/>
                  <a:gd name="connsiteY156" fmla="*/ 541870 h 1389221"/>
                  <a:gd name="connsiteX157" fmla="*/ 2038650 w 2169210"/>
                  <a:gd name="connsiteY157" fmla="*/ 581317 h 1389221"/>
                  <a:gd name="connsiteX158" fmla="*/ 2058681 w 2169210"/>
                  <a:gd name="connsiteY158" fmla="*/ 629373 h 1389221"/>
                  <a:gd name="connsiteX159" fmla="*/ 2060087 w 2169210"/>
                  <a:gd name="connsiteY159" fmla="*/ 634029 h 1389221"/>
                  <a:gd name="connsiteX160" fmla="*/ 2080030 w 2169210"/>
                  <a:gd name="connsiteY160" fmla="*/ 672948 h 1389221"/>
                  <a:gd name="connsiteX161" fmla="*/ 2096985 w 2169210"/>
                  <a:gd name="connsiteY161" fmla="*/ 713097 h 1389221"/>
                  <a:gd name="connsiteX162" fmla="*/ 2105859 w 2169210"/>
                  <a:gd name="connsiteY162" fmla="*/ 746130 h 1389221"/>
                  <a:gd name="connsiteX163" fmla="*/ 2108670 w 2169210"/>
                  <a:gd name="connsiteY163" fmla="*/ 755355 h 1389221"/>
                  <a:gd name="connsiteX164" fmla="*/ 2118773 w 2169210"/>
                  <a:gd name="connsiteY164" fmla="*/ 780130 h 1389221"/>
                  <a:gd name="connsiteX165" fmla="*/ 2123957 w 2169210"/>
                  <a:gd name="connsiteY165" fmla="*/ 799545 h 1389221"/>
                  <a:gd name="connsiteX166" fmla="*/ 2131336 w 2169210"/>
                  <a:gd name="connsiteY166" fmla="*/ 818522 h 1389221"/>
                  <a:gd name="connsiteX167" fmla="*/ 2137310 w 2169210"/>
                  <a:gd name="connsiteY167" fmla="*/ 846372 h 1389221"/>
                  <a:gd name="connsiteX168" fmla="*/ 2146359 w 2169210"/>
                  <a:gd name="connsiteY168" fmla="*/ 888453 h 1389221"/>
                  <a:gd name="connsiteX169" fmla="*/ 2153124 w 2169210"/>
                  <a:gd name="connsiteY169" fmla="*/ 928954 h 1389221"/>
                  <a:gd name="connsiteX170" fmla="*/ 2159537 w 2169210"/>
                  <a:gd name="connsiteY170" fmla="*/ 969542 h 1389221"/>
                  <a:gd name="connsiteX171" fmla="*/ 2160855 w 2169210"/>
                  <a:gd name="connsiteY171" fmla="*/ 971563 h 1389221"/>
                  <a:gd name="connsiteX172" fmla="*/ 2159362 w 2169210"/>
                  <a:gd name="connsiteY172" fmla="*/ 987113 h 1389221"/>
                  <a:gd name="connsiteX173" fmla="*/ 2163754 w 2169210"/>
                  <a:gd name="connsiteY173" fmla="*/ 1002312 h 1389221"/>
                  <a:gd name="connsiteX174" fmla="*/ 2166390 w 2169210"/>
                  <a:gd name="connsiteY174" fmla="*/ 1048874 h 1389221"/>
                  <a:gd name="connsiteX175" fmla="*/ 2168586 w 2169210"/>
                  <a:gd name="connsiteY175" fmla="*/ 1082347 h 1389221"/>
                  <a:gd name="connsiteX176" fmla="*/ 2168850 w 2169210"/>
                  <a:gd name="connsiteY176" fmla="*/ 1117752 h 1389221"/>
                  <a:gd name="connsiteX177" fmla="*/ 2168850 w 2169210"/>
                  <a:gd name="connsiteY177" fmla="*/ 1119070 h 1389221"/>
                  <a:gd name="connsiteX178" fmla="*/ 2168586 w 2169210"/>
                  <a:gd name="connsiteY178" fmla="*/ 1167301 h 1389221"/>
                  <a:gd name="connsiteX179" fmla="*/ 2168235 w 2169210"/>
                  <a:gd name="connsiteY179" fmla="*/ 1168180 h 1389221"/>
                  <a:gd name="connsiteX180" fmla="*/ 2166214 w 2169210"/>
                  <a:gd name="connsiteY180" fmla="*/ 1194009 h 1389221"/>
                  <a:gd name="connsiteX181" fmla="*/ 2158483 w 2169210"/>
                  <a:gd name="connsiteY181" fmla="*/ 1254979 h 1389221"/>
                  <a:gd name="connsiteX182" fmla="*/ 2158395 w 2169210"/>
                  <a:gd name="connsiteY182" fmla="*/ 1262798 h 1389221"/>
                  <a:gd name="connsiteX183" fmla="*/ 2149434 w 2169210"/>
                  <a:gd name="connsiteY183" fmla="*/ 1304968 h 1389221"/>
                  <a:gd name="connsiteX184" fmla="*/ 2147941 w 2169210"/>
                  <a:gd name="connsiteY184" fmla="*/ 1310942 h 1389221"/>
                  <a:gd name="connsiteX185" fmla="*/ 2144866 w 2169210"/>
                  <a:gd name="connsiteY185" fmla="*/ 1339934 h 1389221"/>
                  <a:gd name="connsiteX186" fmla="*/ 2139067 w 2169210"/>
                  <a:gd name="connsiteY186" fmla="*/ 1367696 h 1389221"/>
                  <a:gd name="connsiteX187" fmla="*/ 2137398 w 2169210"/>
                  <a:gd name="connsiteY187" fmla="*/ 1378765 h 1389221"/>
                  <a:gd name="connsiteX188" fmla="*/ 2126856 w 2169210"/>
                  <a:gd name="connsiteY188" fmla="*/ 1389132 h 1389221"/>
                  <a:gd name="connsiteX189" fmla="*/ 2092768 w 2169210"/>
                  <a:gd name="connsiteY189" fmla="*/ 1389220 h 1389221"/>
                  <a:gd name="connsiteX190" fmla="*/ 2085125 w 2169210"/>
                  <a:gd name="connsiteY190" fmla="*/ 1380435 h 1389221"/>
                  <a:gd name="connsiteX191" fmla="*/ 2093823 w 2169210"/>
                  <a:gd name="connsiteY191" fmla="*/ 1352585 h 1389221"/>
                  <a:gd name="connsiteX192" fmla="*/ 2095228 w 2169210"/>
                  <a:gd name="connsiteY192" fmla="*/ 1349422 h 1389221"/>
                  <a:gd name="connsiteX193" fmla="*/ 2097776 w 2169210"/>
                  <a:gd name="connsiteY193" fmla="*/ 1335453 h 1389221"/>
                  <a:gd name="connsiteX194" fmla="*/ 2102608 w 2169210"/>
                  <a:gd name="connsiteY194" fmla="*/ 1319640 h 1389221"/>
                  <a:gd name="connsiteX195" fmla="*/ 2103399 w 2169210"/>
                  <a:gd name="connsiteY195" fmla="*/ 1304529 h 1389221"/>
                  <a:gd name="connsiteX196" fmla="*/ 2105947 w 2169210"/>
                  <a:gd name="connsiteY196" fmla="*/ 1278085 h 1389221"/>
                  <a:gd name="connsiteX197" fmla="*/ 2108406 w 2169210"/>
                  <a:gd name="connsiteY197" fmla="*/ 1272550 h 1389221"/>
                  <a:gd name="connsiteX198" fmla="*/ 2110866 w 2169210"/>
                  <a:gd name="connsiteY198" fmla="*/ 1265873 h 1389221"/>
                  <a:gd name="connsiteX199" fmla="*/ 2111393 w 2169210"/>
                  <a:gd name="connsiteY199" fmla="*/ 1245667 h 1389221"/>
                  <a:gd name="connsiteX200" fmla="*/ 2116225 w 2169210"/>
                  <a:gd name="connsiteY200" fmla="*/ 1226866 h 1389221"/>
                  <a:gd name="connsiteX201" fmla="*/ 2116401 w 2169210"/>
                  <a:gd name="connsiteY201" fmla="*/ 1217729 h 1389221"/>
                  <a:gd name="connsiteX202" fmla="*/ 2117895 w 2169210"/>
                  <a:gd name="connsiteY202" fmla="*/ 1187332 h 1389221"/>
                  <a:gd name="connsiteX203" fmla="*/ 2123693 w 2169210"/>
                  <a:gd name="connsiteY203" fmla="*/ 1160097 h 1389221"/>
                  <a:gd name="connsiteX204" fmla="*/ 2121672 w 2169210"/>
                  <a:gd name="connsiteY204" fmla="*/ 1150873 h 1389221"/>
                  <a:gd name="connsiteX205" fmla="*/ 2121409 w 2169210"/>
                  <a:gd name="connsiteY205" fmla="*/ 1127328 h 1389221"/>
                  <a:gd name="connsiteX206" fmla="*/ 2118949 w 2169210"/>
                  <a:gd name="connsiteY206" fmla="*/ 1112568 h 1389221"/>
                  <a:gd name="connsiteX207" fmla="*/ 2118861 w 2169210"/>
                  <a:gd name="connsiteY207" fmla="*/ 1110021 h 1389221"/>
                  <a:gd name="connsiteX208" fmla="*/ 2123078 w 2169210"/>
                  <a:gd name="connsiteY208" fmla="*/ 1098160 h 1389221"/>
                  <a:gd name="connsiteX209" fmla="*/ 2119037 w 2169210"/>
                  <a:gd name="connsiteY209" fmla="*/ 1085509 h 1389221"/>
                  <a:gd name="connsiteX210" fmla="*/ 2118949 w 2169210"/>
                  <a:gd name="connsiteY210" fmla="*/ 1068466 h 1389221"/>
                  <a:gd name="connsiteX211" fmla="*/ 2123078 w 2169210"/>
                  <a:gd name="connsiteY211" fmla="*/ 1061086 h 1389221"/>
                  <a:gd name="connsiteX212" fmla="*/ 2124044 w 2169210"/>
                  <a:gd name="connsiteY212" fmla="*/ 1057836 h 1389221"/>
                  <a:gd name="connsiteX213" fmla="*/ 2117104 w 2169210"/>
                  <a:gd name="connsiteY213" fmla="*/ 1034554 h 1389221"/>
                  <a:gd name="connsiteX214" fmla="*/ 2118422 w 2169210"/>
                  <a:gd name="connsiteY214" fmla="*/ 1005562 h 1389221"/>
                  <a:gd name="connsiteX215" fmla="*/ 2118334 w 2169210"/>
                  <a:gd name="connsiteY215" fmla="*/ 1002136 h 1389221"/>
                  <a:gd name="connsiteX216" fmla="*/ 2116137 w 2169210"/>
                  <a:gd name="connsiteY216" fmla="*/ 976219 h 1389221"/>
                  <a:gd name="connsiteX217" fmla="*/ 2115171 w 2169210"/>
                  <a:gd name="connsiteY217" fmla="*/ 967610 h 1389221"/>
                  <a:gd name="connsiteX218" fmla="*/ 2108319 w 2169210"/>
                  <a:gd name="connsiteY218" fmla="*/ 942835 h 1389221"/>
                  <a:gd name="connsiteX219" fmla="*/ 2105771 w 2169210"/>
                  <a:gd name="connsiteY219" fmla="*/ 929481 h 1389221"/>
                  <a:gd name="connsiteX220" fmla="*/ 2103399 w 2169210"/>
                  <a:gd name="connsiteY220" fmla="*/ 925352 h 1389221"/>
                  <a:gd name="connsiteX221" fmla="*/ 2100851 w 2169210"/>
                  <a:gd name="connsiteY221" fmla="*/ 904882 h 1389221"/>
                  <a:gd name="connsiteX222" fmla="*/ 2095668 w 2169210"/>
                  <a:gd name="connsiteY222" fmla="*/ 883534 h 1389221"/>
                  <a:gd name="connsiteX223" fmla="*/ 2082753 w 2169210"/>
                  <a:gd name="connsiteY223" fmla="*/ 829855 h 1389221"/>
                  <a:gd name="connsiteX224" fmla="*/ 2082490 w 2169210"/>
                  <a:gd name="connsiteY224" fmla="*/ 823617 h 1389221"/>
                  <a:gd name="connsiteX225" fmla="*/ 2078887 w 2169210"/>
                  <a:gd name="connsiteY225" fmla="*/ 812723 h 1389221"/>
                  <a:gd name="connsiteX226" fmla="*/ 2077130 w 2169210"/>
                  <a:gd name="connsiteY226" fmla="*/ 807101 h 1389221"/>
                  <a:gd name="connsiteX227" fmla="*/ 2077042 w 2169210"/>
                  <a:gd name="connsiteY227" fmla="*/ 795328 h 1389221"/>
                  <a:gd name="connsiteX228" fmla="*/ 2071508 w 2169210"/>
                  <a:gd name="connsiteY228" fmla="*/ 779163 h 1389221"/>
                  <a:gd name="connsiteX229" fmla="*/ 2066676 w 2169210"/>
                  <a:gd name="connsiteY229" fmla="*/ 770817 h 1389221"/>
                  <a:gd name="connsiteX230" fmla="*/ 2056573 w 2169210"/>
                  <a:gd name="connsiteY230" fmla="*/ 746130 h 1389221"/>
                  <a:gd name="connsiteX231" fmla="*/ 2040320 w 2169210"/>
                  <a:gd name="connsiteY231" fmla="*/ 700446 h 1389221"/>
                  <a:gd name="connsiteX232" fmla="*/ 2037684 w 2169210"/>
                  <a:gd name="connsiteY232" fmla="*/ 689728 h 1389221"/>
                  <a:gd name="connsiteX233" fmla="*/ 2029074 w 2169210"/>
                  <a:gd name="connsiteY233" fmla="*/ 668204 h 1389221"/>
                  <a:gd name="connsiteX234" fmla="*/ 2019323 w 2169210"/>
                  <a:gd name="connsiteY234" fmla="*/ 648876 h 1389221"/>
                  <a:gd name="connsiteX235" fmla="*/ 2012909 w 2169210"/>
                  <a:gd name="connsiteY235" fmla="*/ 637104 h 1389221"/>
                  <a:gd name="connsiteX236" fmla="*/ 2011064 w 2169210"/>
                  <a:gd name="connsiteY236" fmla="*/ 627703 h 1389221"/>
                  <a:gd name="connsiteX237" fmla="*/ 2007111 w 2169210"/>
                  <a:gd name="connsiteY237" fmla="*/ 620763 h 1389221"/>
                  <a:gd name="connsiteX238" fmla="*/ 1998501 w 2169210"/>
                  <a:gd name="connsiteY238" fmla="*/ 607321 h 1389221"/>
                  <a:gd name="connsiteX239" fmla="*/ 1974781 w 2169210"/>
                  <a:gd name="connsiteY239" fmla="*/ 564712 h 1389221"/>
                  <a:gd name="connsiteX240" fmla="*/ 1968367 w 2169210"/>
                  <a:gd name="connsiteY240" fmla="*/ 550392 h 1389221"/>
                  <a:gd name="connsiteX241" fmla="*/ 1950533 w 2169210"/>
                  <a:gd name="connsiteY241" fmla="*/ 522630 h 1389221"/>
                  <a:gd name="connsiteX242" fmla="*/ 1935159 w 2169210"/>
                  <a:gd name="connsiteY242" fmla="*/ 501458 h 1389221"/>
                  <a:gd name="connsiteX243" fmla="*/ 1932962 w 2169210"/>
                  <a:gd name="connsiteY243" fmla="*/ 494517 h 1389221"/>
                  <a:gd name="connsiteX244" fmla="*/ 1931205 w 2169210"/>
                  <a:gd name="connsiteY244" fmla="*/ 490300 h 1389221"/>
                  <a:gd name="connsiteX245" fmla="*/ 1913898 w 2169210"/>
                  <a:gd name="connsiteY245" fmla="*/ 469830 h 1389221"/>
                  <a:gd name="connsiteX246" fmla="*/ 1892725 w 2169210"/>
                  <a:gd name="connsiteY246" fmla="*/ 443123 h 1389221"/>
                  <a:gd name="connsiteX247" fmla="*/ 1878230 w 2169210"/>
                  <a:gd name="connsiteY247" fmla="*/ 418963 h 1389221"/>
                  <a:gd name="connsiteX248" fmla="*/ 1871728 w 2169210"/>
                  <a:gd name="connsiteY248" fmla="*/ 411056 h 1389221"/>
                  <a:gd name="connsiteX249" fmla="*/ 1856617 w 2169210"/>
                  <a:gd name="connsiteY249" fmla="*/ 396648 h 1389221"/>
                  <a:gd name="connsiteX250" fmla="*/ 1843000 w 2169210"/>
                  <a:gd name="connsiteY250" fmla="*/ 382767 h 1389221"/>
                  <a:gd name="connsiteX251" fmla="*/ 1835884 w 2169210"/>
                  <a:gd name="connsiteY251" fmla="*/ 370995 h 1389221"/>
                  <a:gd name="connsiteX252" fmla="*/ 1819631 w 2169210"/>
                  <a:gd name="connsiteY252" fmla="*/ 356850 h 1389221"/>
                  <a:gd name="connsiteX253" fmla="*/ 1802763 w 2169210"/>
                  <a:gd name="connsiteY253" fmla="*/ 337698 h 1389221"/>
                  <a:gd name="connsiteX254" fmla="*/ 1777110 w 2169210"/>
                  <a:gd name="connsiteY254" fmla="*/ 314417 h 1389221"/>
                  <a:gd name="connsiteX255" fmla="*/ 1778779 w 2169210"/>
                  <a:gd name="connsiteY255" fmla="*/ 306422 h 1389221"/>
                  <a:gd name="connsiteX256" fmla="*/ 1780888 w 2169210"/>
                  <a:gd name="connsiteY256" fmla="*/ 305192 h 1389221"/>
                  <a:gd name="connsiteX257" fmla="*/ 1778867 w 2169210"/>
                  <a:gd name="connsiteY257" fmla="*/ 303874 h 1389221"/>
                  <a:gd name="connsiteX258" fmla="*/ 1766831 w 2169210"/>
                  <a:gd name="connsiteY258" fmla="*/ 301327 h 1389221"/>
                  <a:gd name="connsiteX259" fmla="*/ 1757167 w 2169210"/>
                  <a:gd name="connsiteY259" fmla="*/ 295353 h 1389221"/>
                  <a:gd name="connsiteX260" fmla="*/ 1749084 w 2169210"/>
                  <a:gd name="connsiteY260" fmla="*/ 281472 h 1389221"/>
                  <a:gd name="connsiteX261" fmla="*/ 1741880 w 2169210"/>
                  <a:gd name="connsiteY261" fmla="*/ 277782 h 1389221"/>
                  <a:gd name="connsiteX262" fmla="*/ 1725891 w 2169210"/>
                  <a:gd name="connsiteY262" fmla="*/ 268645 h 1389221"/>
                  <a:gd name="connsiteX263" fmla="*/ 1714031 w 2169210"/>
                  <a:gd name="connsiteY263" fmla="*/ 259333 h 1389221"/>
                  <a:gd name="connsiteX264" fmla="*/ 1708847 w 2169210"/>
                  <a:gd name="connsiteY264" fmla="*/ 256433 h 1389221"/>
                  <a:gd name="connsiteX265" fmla="*/ 1686972 w 2169210"/>
                  <a:gd name="connsiteY265" fmla="*/ 239917 h 1389221"/>
                  <a:gd name="connsiteX266" fmla="*/ 1656838 w 2169210"/>
                  <a:gd name="connsiteY266" fmla="*/ 217690 h 1389221"/>
                  <a:gd name="connsiteX267" fmla="*/ 1637598 w 2169210"/>
                  <a:gd name="connsiteY267" fmla="*/ 201261 h 1389221"/>
                  <a:gd name="connsiteX268" fmla="*/ 1635841 w 2169210"/>
                  <a:gd name="connsiteY268" fmla="*/ 199504 h 1389221"/>
                  <a:gd name="connsiteX269" fmla="*/ 1618446 w 2169210"/>
                  <a:gd name="connsiteY269" fmla="*/ 189665 h 1389221"/>
                  <a:gd name="connsiteX270" fmla="*/ 1605356 w 2169210"/>
                  <a:gd name="connsiteY270" fmla="*/ 182812 h 1389221"/>
                  <a:gd name="connsiteX271" fmla="*/ 1592266 w 2169210"/>
                  <a:gd name="connsiteY271" fmla="*/ 176926 h 1389221"/>
                  <a:gd name="connsiteX272" fmla="*/ 1572586 w 2169210"/>
                  <a:gd name="connsiteY272" fmla="*/ 167525 h 1389221"/>
                  <a:gd name="connsiteX273" fmla="*/ 1537093 w 2169210"/>
                  <a:gd name="connsiteY273" fmla="*/ 149252 h 1389221"/>
                  <a:gd name="connsiteX274" fmla="*/ 1520401 w 2169210"/>
                  <a:gd name="connsiteY274" fmla="*/ 138885 h 1389221"/>
                  <a:gd name="connsiteX275" fmla="*/ 1506344 w 2169210"/>
                  <a:gd name="connsiteY275" fmla="*/ 132735 h 1389221"/>
                  <a:gd name="connsiteX276" fmla="*/ 1491321 w 2169210"/>
                  <a:gd name="connsiteY276" fmla="*/ 125707 h 1389221"/>
                  <a:gd name="connsiteX277" fmla="*/ 1462154 w 2169210"/>
                  <a:gd name="connsiteY277" fmla="*/ 113320 h 1389221"/>
                  <a:gd name="connsiteX278" fmla="*/ 1437379 w 2169210"/>
                  <a:gd name="connsiteY278" fmla="*/ 107258 h 1389221"/>
                  <a:gd name="connsiteX279" fmla="*/ 1429297 w 2169210"/>
                  <a:gd name="connsiteY279" fmla="*/ 97945 h 1389221"/>
                  <a:gd name="connsiteX280" fmla="*/ 1424992 w 2169210"/>
                  <a:gd name="connsiteY280" fmla="*/ 95046 h 1389221"/>
                  <a:gd name="connsiteX281" fmla="*/ 1400920 w 2169210"/>
                  <a:gd name="connsiteY281" fmla="*/ 94870 h 1389221"/>
                  <a:gd name="connsiteX282" fmla="*/ 1367887 w 2169210"/>
                  <a:gd name="connsiteY282" fmla="*/ 86173 h 1389221"/>
                  <a:gd name="connsiteX283" fmla="*/ 1366569 w 2169210"/>
                  <a:gd name="connsiteY283" fmla="*/ 86173 h 1389221"/>
                  <a:gd name="connsiteX284" fmla="*/ 1335030 w 2169210"/>
                  <a:gd name="connsiteY284" fmla="*/ 76860 h 1389221"/>
                  <a:gd name="connsiteX285" fmla="*/ 1318249 w 2169210"/>
                  <a:gd name="connsiteY285" fmla="*/ 73170 h 1389221"/>
                  <a:gd name="connsiteX286" fmla="*/ 1314735 w 2169210"/>
                  <a:gd name="connsiteY286" fmla="*/ 71326 h 1389221"/>
                  <a:gd name="connsiteX287" fmla="*/ 1317547 w 2169210"/>
                  <a:gd name="connsiteY287" fmla="*/ 68602 h 1389221"/>
                  <a:gd name="connsiteX288" fmla="*/ 1319831 w 2169210"/>
                  <a:gd name="connsiteY288" fmla="*/ 67899 h 1389221"/>
                  <a:gd name="connsiteX289" fmla="*/ 1323872 w 2169210"/>
                  <a:gd name="connsiteY289" fmla="*/ 65791 h 1389221"/>
                  <a:gd name="connsiteX290" fmla="*/ 1317635 w 2169210"/>
                  <a:gd name="connsiteY290" fmla="*/ 63507 h 1389221"/>
                  <a:gd name="connsiteX291" fmla="*/ 1309025 w 2169210"/>
                  <a:gd name="connsiteY291" fmla="*/ 67987 h 1389221"/>
                  <a:gd name="connsiteX292" fmla="*/ 1296550 w 2169210"/>
                  <a:gd name="connsiteY292" fmla="*/ 68339 h 1389221"/>
                  <a:gd name="connsiteX293" fmla="*/ 1273620 w 2169210"/>
                  <a:gd name="connsiteY293" fmla="*/ 65000 h 1389221"/>
                  <a:gd name="connsiteX294" fmla="*/ 1261408 w 2169210"/>
                  <a:gd name="connsiteY294" fmla="*/ 63682 h 1389221"/>
                  <a:gd name="connsiteX295" fmla="*/ 1242871 w 2169210"/>
                  <a:gd name="connsiteY295" fmla="*/ 62540 h 1389221"/>
                  <a:gd name="connsiteX296" fmla="*/ 1236545 w 2169210"/>
                  <a:gd name="connsiteY296" fmla="*/ 62364 h 1389221"/>
                  <a:gd name="connsiteX297" fmla="*/ 1237160 w 2169210"/>
                  <a:gd name="connsiteY297" fmla="*/ 57708 h 1389221"/>
                  <a:gd name="connsiteX298" fmla="*/ 1226882 w 2169210"/>
                  <a:gd name="connsiteY298" fmla="*/ 57620 h 1389221"/>
                  <a:gd name="connsiteX299" fmla="*/ 1193936 w 2169210"/>
                  <a:gd name="connsiteY299" fmla="*/ 56654 h 1389221"/>
                  <a:gd name="connsiteX300" fmla="*/ 1187875 w 2169210"/>
                  <a:gd name="connsiteY300" fmla="*/ 57445 h 1389221"/>
                  <a:gd name="connsiteX301" fmla="*/ 1154314 w 2169210"/>
                  <a:gd name="connsiteY301" fmla="*/ 56566 h 1389221"/>
                  <a:gd name="connsiteX302" fmla="*/ 1126641 w 2169210"/>
                  <a:gd name="connsiteY302" fmla="*/ 52349 h 1389221"/>
                  <a:gd name="connsiteX303" fmla="*/ 1123214 w 2169210"/>
                  <a:gd name="connsiteY303" fmla="*/ 53315 h 1389221"/>
                  <a:gd name="connsiteX304" fmla="*/ 1101339 w 2169210"/>
                  <a:gd name="connsiteY304" fmla="*/ 57445 h 1389221"/>
                  <a:gd name="connsiteX305" fmla="*/ 1073313 w 2169210"/>
                  <a:gd name="connsiteY305" fmla="*/ 57708 h 1389221"/>
                  <a:gd name="connsiteX306" fmla="*/ 1056445 w 2169210"/>
                  <a:gd name="connsiteY306" fmla="*/ 54545 h 1389221"/>
                  <a:gd name="connsiteX307" fmla="*/ 1025872 w 2169210"/>
                  <a:gd name="connsiteY307" fmla="*/ 53579 h 1389221"/>
                  <a:gd name="connsiteX308" fmla="*/ 1020513 w 2169210"/>
                  <a:gd name="connsiteY308" fmla="*/ 53491 h 1389221"/>
                  <a:gd name="connsiteX309" fmla="*/ 1010761 w 2169210"/>
                  <a:gd name="connsiteY309" fmla="*/ 53052 h 1389221"/>
                  <a:gd name="connsiteX310" fmla="*/ 985372 w 2169210"/>
                  <a:gd name="connsiteY310" fmla="*/ 54370 h 1389221"/>
                  <a:gd name="connsiteX311" fmla="*/ 976850 w 2169210"/>
                  <a:gd name="connsiteY311" fmla="*/ 54633 h 1389221"/>
                  <a:gd name="connsiteX312" fmla="*/ 933801 w 2169210"/>
                  <a:gd name="connsiteY312" fmla="*/ 53491 h 1389221"/>
                  <a:gd name="connsiteX313" fmla="*/ 929321 w 2169210"/>
                  <a:gd name="connsiteY313" fmla="*/ 53052 h 1389221"/>
                  <a:gd name="connsiteX314" fmla="*/ 931166 w 2169210"/>
                  <a:gd name="connsiteY314" fmla="*/ 56918 h 1389221"/>
                  <a:gd name="connsiteX315" fmla="*/ 928618 w 2169210"/>
                  <a:gd name="connsiteY315" fmla="*/ 59992 h 1389221"/>
                  <a:gd name="connsiteX316" fmla="*/ 900329 w 2169210"/>
                  <a:gd name="connsiteY316" fmla="*/ 62716 h 1389221"/>
                  <a:gd name="connsiteX317" fmla="*/ 896551 w 2169210"/>
                  <a:gd name="connsiteY317" fmla="*/ 62716 h 1389221"/>
                  <a:gd name="connsiteX318" fmla="*/ 877663 w 2169210"/>
                  <a:gd name="connsiteY318" fmla="*/ 63770 h 1389221"/>
                  <a:gd name="connsiteX319" fmla="*/ 857808 w 2169210"/>
                  <a:gd name="connsiteY319" fmla="*/ 62892 h 1389221"/>
                  <a:gd name="connsiteX320" fmla="*/ 847617 w 2169210"/>
                  <a:gd name="connsiteY320" fmla="*/ 61222 h 1389221"/>
                  <a:gd name="connsiteX321" fmla="*/ 844806 w 2169210"/>
                  <a:gd name="connsiteY321" fmla="*/ 63946 h 1389221"/>
                  <a:gd name="connsiteX322" fmla="*/ 848056 w 2169210"/>
                  <a:gd name="connsiteY322" fmla="*/ 65264 h 1389221"/>
                  <a:gd name="connsiteX323" fmla="*/ 854382 w 2169210"/>
                  <a:gd name="connsiteY323" fmla="*/ 65879 h 1389221"/>
                  <a:gd name="connsiteX324" fmla="*/ 857632 w 2169210"/>
                  <a:gd name="connsiteY324" fmla="*/ 69481 h 1389221"/>
                  <a:gd name="connsiteX325" fmla="*/ 854118 w 2169210"/>
                  <a:gd name="connsiteY325" fmla="*/ 70535 h 1389221"/>
                  <a:gd name="connsiteX326" fmla="*/ 819328 w 2169210"/>
                  <a:gd name="connsiteY326" fmla="*/ 73346 h 1389221"/>
                  <a:gd name="connsiteX327" fmla="*/ 814232 w 2169210"/>
                  <a:gd name="connsiteY327" fmla="*/ 76333 h 1389221"/>
                  <a:gd name="connsiteX328" fmla="*/ 794992 w 2169210"/>
                  <a:gd name="connsiteY328" fmla="*/ 83537 h 1389221"/>
                  <a:gd name="connsiteX329" fmla="*/ 778476 w 2169210"/>
                  <a:gd name="connsiteY329" fmla="*/ 88106 h 1389221"/>
                  <a:gd name="connsiteX330" fmla="*/ 754492 w 2169210"/>
                  <a:gd name="connsiteY330" fmla="*/ 96627 h 1389221"/>
                  <a:gd name="connsiteX331" fmla="*/ 752032 w 2169210"/>
                  <a:gd name="connsiteY331" fmla="*/ 96715 h 1389221"/>
                  <a:gd name="connsiteX332" fmla="*/ 740523 w 2169210"/>
                  <a:gd name="connsiteY332" fmla="*/ 99614 h 1389221"/>
                  <a:gd name="connsiteX333" fmla="*/ 722777 w 2169210"/>
                  <a:gd name="connsiteY333" fmla="*/ 107082 h 1389221"/>
                  <a:gd name="connsiteX334" fmla="*/ 702482 w 2169210"/>
                  <a:gd name="connsiteY334" fmla="*/ 109718 h 1389221"/>
                  <a:gd name="connsiteX335" fmla="*/ 700462 w 2169210"/>
                  <a:gd name="connsiteY335" fmla="*/ 114374 h 1389221"/>
                  <a:gd name="connsiteX336" fmla="*/ 698090 w 2169210"/>
                  <a:gd name="connsiteY336" fmla="*/ 117537 h 1389221"/>
                  <a:gd name="connsiteX337" fmla="*/ 680607 w 2169210"/>
                  <a:gd name="connsiteY337" fmla="*/ 123071 h 1389221"/>
                  <a:gd name="connsiteX338" fmla="*/ 648013 w 2169210"/>
                  <a:gd name="connsiteY338" fmla="*/ 136162 h 1389221"/>
                  <a:gd name="connsiteX339" fmla="*/ 624556 w 2169210"/>
                  <a:gd name="connsiteY339" fmla="*/ 149252 h 1389221"/>
                  <a:gd name="connsiteX340" fmla="*/ 596267 w 2169210"/>
                  <a:gd name="connsiteY340" fmla="*/ 157071 h 1389221"/>
                  <a:gd name="connsiteX341" fmla="*/ 593983 w 2169210"/>
                  <a:gd name="connsiteY341" fmla="*/ 159267 h 1389221"/>
                  <a:gd name="connsiteX342" fmla="*/ 597761 w 2169210"/>
                  <a:gd name="connsiteY342" fmla="*/ 163660 h 1389221"/>
                  <a:gd name="connsiteX343" fmla="*/ 591875 w 2169210"/>
                  <a:gd name="connsiteY343" fmla="*/ 164890 h 1389221"/>
                  <a:gd name="connsiteX344" fmla="*/ 585461 w 2169210"/>
                  <a:gd name="connsiteY344" fmla="*/ 168404 h 1389221"/>
                  <a:gd name="connsiteX345" fmla="*/ 564201 w 2169210"/>
                  <a:gd name="connsiteY345" fmla="*/ 179913 h 1389221"/>
                  <a:gd name="connsiteX346" fmla="*/ 550232 w 2169210"/>
                  <a:gd name="connsiteY346" fmla="*/ 187820 h 1389221"/>
                  <a:gd name="connsiteX347" fmla="*/ 535384 w 2169210"/>
                  <a:gd name="connsiteY347" fmla="*/ 196429 h 1389221"/>
                  <a:gd name="connsiteX348" fmla="*/ 531343 w 2169210"/>
                  <a:gd name="connsiteY348" fmla="*/ 198977 h 1389221"/>
                  <a:gd name="connsiteX349" fmla="*/ 502176 w 2169210"/>
                  <a:gd name="connsiteY349" fmla="*/ 219886 h 1389221"/>
                  <a:gd name="connsiteX350" fmla="*/ 496905 w 2169210"/>
                  <a:gd name="connsiteY350" fmla="*/ 222961 h 1389221"/>
                  <a:gd name="connsiteX351" fmla="*/ 456668 w 2169210"/>
                  <a:gd name="connsiteY351" fmla="*/ 248702 h 1389221"/>
                  <a:gd name="connsiteX352" fmla="*/ 454383 w 2169210"/>
                  <a:gd name="connsiteY352" fmla="*/ 249581 h 1389221"/>
                  <a:gd name="connsiteX353" fmla="*/ 456843 w 2169210"/>
                  <a:gd name="connsiteY353" fmla="*/ 251250 h 1389221"/>
                  <a:gd name="connsiteX354" fmla="*/ 460797 w 2169210"/>
                  <a:gd name="connsiteY354" fmla="*/ 251338 h 1389221"/>
                  <a:gd name="connsiteX355" fmla="*/ 464311 w 2169210"/>
                  <a:gd name="connsiteY355" fmla="*/ 252392 h 1389221"/>
                  <a:gd name="connsiteX356" fmla="*/ 461499 w 2169210"/>
                  <a:gd name="connsiteY356" fmla="*/ 253886 h 1389221"/>
                  <a:gd name="connsiteX357" fmla="*/ 440239 w 2169210"/>
                  <a:gd name="connsiteY357" fmla="*/ 268997 h 1389221"/>
                  <a:gd name="connsiteX358" fmla="*/ 436373 w 2169210"/>
                  <a:gd name="connsiteY358" fmla="*/ 272159 h 1389221"/>
                  <a:gd name="connsiteX359" fmla="*/ 414146 w 2169210"/>
                  <a:gd name="connsiteY359" fmla="*/ 290345 h 1389221"/>
                  <a:gd name="connsiteX360" fmla="*/ 397893 w 2169210"/>
                  <a:gd name="connsiteY360" fmla="*/ 298515 h 1389221"/>
                  <a:gd name="connsiteX361" fmla="*/ 392710 w 2169210"/>
                  <a:gd name="connsiteY361" fmla="*/ 298603 h 1389221"/>
                  <a:gd name="connsiteX362" fmla="*/ 391392 w 2169210"/>
                  <a:gd name="connsiteY362" fmla="*/ 301678 h 1389221"/>
                  <a:gd name="connsiteX363" fmla="*/ 393940 w 2169210"/>
                  <a:gd name="connsiteY363" fmla="*/ 303611 h 1389221"/>
                  <a:gd name="connsiteX364" fmla="*/ 398948 w 2169210"/>
                  <a:gd name="connsiteY364" fmla="*/ 302293 h 1389221"/>
                  <a:gd name="connsiteX365" fmla="*/ 396400 w 2169210"/>
                  <a:gd name="connsiteY365" fmla="*/ 307652 h 1389221"/>
                  <a:gd name="connsiteX366" fmla="*/ 369692 w 2169210"/>
                  <a:gd name="connsiteY366" fmla="*/ 331724 h 1389221"/>
                  <a:gd name="connsiteX367" fmla="*/ 344918 w 2169210"/>
                  <a:gd name="connsiteY367" fmla="*/ 359310 h 1389221"/>
                  <a:gd name="connsiteX368" fmla="*/ 325063 w 2169210"/>
                  <a:gd name="connsiteY368" fmla="*/ 373982 h 1389221"/>
                  <a:gd name="connsiteX369" fmla="*/ 321109 w 2169210"/>
                  <a:gd name="connsiteY369" fmla="*/ 375387 h 1389221"/>
                  <a:gd name="connsiteX370" fmla="*/ 321636 w 2169210"/>
                  <a:gd name="connsiteY370" fmla="*/ 377145 h 1389221"/>
                  <a:gd name="connsiteX371" fmla="*/ 325765 w 2169210"/>
                  <a:gd name="connsiteY371" fmla="*/ 374685 h 1389221"/>
                  <a:gd name="connsiteX372" fmla="*/ 326908 w 2169210"/>
                  <a:gd name="connsiteY372" fmla="*/ 380044 h 1389221"/>
                  <a:gd name="connsiteX373" fmla="*/ 307492 w 2169210"/>
                  <a:gd name="connsiteY373" fmla="*/ 399196 h 1389221"/>
                  <a:gd name="connsiteX374" fmla="*/ 284913 w 2169210"/>
                  <a:gd name="connsiteY374" fmla="*/ 429066 h 1389221"/>
                  <a:gd name="connsiteX375" fmla="*/ 266288 w 2169210"/>
                  <a:gd name="connsiteY375" fmla="*/ 451381 h 1389221"/>
                  <a:gd name="connsiteX376" fmla="*/ 260666 w 2169210"/>
                  <a:gd name="connsiteY376" fmla="*/ 459463 h 1389221"/>
                  <a:gd name="connsiteX377" fmla="*/ 239493 w 2169210"/>
                  <a:gd name="connsiteY377" fmla="*/ 485907 h 1389221"/>
                  <a:gd name="connsiteX378" fmla="*/ 236857 w 2169210"/>
                  <a:gd name="connsiteY378" fmla="*/ 488631 h 1389221"/>
                  <a:gd name="connsiteX379" fmla="*/ 220077 w 2169210"/>
                  <a:gd name="connsiteY379" fmla="*/ 518238 h 1389221"/>
                  <a:gd name="connsiteX380" fmla="*/ 213664 w 2169210"/>
                  <a:gd name="connsiteY380" fmla="*/ 527287 h 1389221"/>
                  <a:gd name="connsiteX381" fmla="*/ 200135 w 2169210"/>
                  <a:gd name="connsiteY381" fmla="*/ 550568 h 1389221"/>
                  <a:gd name="connsiteX382" fmla="*/ 184233 w 2169210"/>
                  <a:gd name="connsiteY382" fmla="*/ 580702 h 1389221"/>
                  <a:gd name="connsiteX383" fmla="*/ 170967 w 2169210"/>
                  <a:gd name="connsiteY383" fmla="*/ 605301 h 1389221"/>
                  <a:gd name="connsiteX384" fmla="*/ 162797 w 2169210"/>
                  <a:gd name="connsiteY384" fmla="*/ 617688 h 1389221"/>
                  <a:gd name="connsiteX385" fmla="*/ 160600 w 2169210"/>
                  <a:gd name="connsiteY385" fmla="*/ 620675 h 1389221"/>
                  <a:gd name="connsiteX386" fmla="*/ 150761 w 2169210"/>
                  <a:gd name="connsiteY386" fmla="*/ 642902 h 1389221"/>
                  <a:gd name="connsiteX387" fmla="*/ 141712 w 2169210"/>
                  <a:gd name="connsiteY387" fmla="*/ 663723 h 1389221"/>
                  <a:gd name="connsiteX388" fmla="*/ 132311 w 2169210"/>
                  <a:gd name="connsiteY388" fmla="*/ 686126 h 1389221"/>
                  <a:gd name="connsiteX389" fmla="*/ 120803 w 2169210"/>
                  <a:gd name="connsiteY389" fmla="*/ 719598 h 1389221"/>
                  <a:gd name="connsiteX390" fmla="*/ 112544 w 2169210"/>
                  <a:gd name="connsiteY390" fmla="*/ 741035 h 1389221"/>
                  <a:gd name="connsiteX391" fmla="*/ 100157 w 2169210"/>
                  <a:gd name="connsiteY391" fmla="*/ 776528 h 1389221"/>
                  <a:gd name="connsiteX392" fmla="*/ 92426 w 2169210"/>
                  <a:gd name="connsiteY392" fmla="*/ 803147 h 1389221"/>
                  <a:gd name="connsiteX393" fmla="*/ 87242 w 2169210"/>
                  <a:gd name="connsiteY393" fmla="*/ 811494 h 1389221"/>
                  <a:gd name="connsiteX394" fmla="*/ 83728 w 2169210"/>
                  <a:gd name="connsiteY394" fmla="*/ 817292 h 1389221"/>
                  <a:gd name="connsiteX395" fmla="*/ 81093 w 2169210"/>
                  <a:gd name="connsiteY395" fmla="*/ 820542 h 1389221"/>
                  <a:gd name="connsiteX396" fmla="*/ 80214 w 2169210"/>
                  <a:gd name="connsiteY396" fmla="*/ 823002 h 1389221"/>
                  <a:gd name="connsiteX397" fmla="*/ 82410 w 2169210"/>
                  <a:gd name="connsiteY397" fmla="*/ 820542 h 1389221"/>
                  <a:gd name="connsiteX398" fmla="*/ 84431 w 2169210"/>
                  <a:gd name="connsiteY398" fmla="*/ 818083 h 1389221"/>
                  <a:gd name="connsiteX399" fmla="*/ 2090045 w 2169210"/>
                  <a:gd name="connsiteY399" fmla="*/ 824672 h 1389221"/>
                  <a:gd name="connsiteX400" fmla="*/ 2087585 w 2169210"/>
                  <a:gd name="connsiteY400" fmla="*/ 824496 h 1389221"/>
                  <a:gd name="connsiteX401" fmla="*/ 2090045 w 2169210"/>
                  <a:gd name="connsiteY401" fmla="*/ 827307 h 1389221"/>
                  <a:gd name="connsiteX402" fmla="*/ 2092505 w 2169210"/>
                  <a:gd name="connsiteY402" fmla="*/ 827483 h 1389221"/>
                  <a:gd name="connsiteX403" fmla="*/ 2090045 w 2169210"/>
                  <a:gd name="connsiteY403" fmla="*/ 824672 h 1389221"/>
                  <a:gd name="connsiteX404" fmla="*/ 2032413 w 2169210"/>
                  <a:gd name="connsiteY404" fmla="*/ 614965 h 1389221"/>
                  <a:gd name="connsiteX405" fmla="*/ 2035663 w 2169210"/>
                  <a:gd name="connsiteY405" fmla="*/ 616195 h 1389221"/>
                  <a:gd name="connsiteX406" fmla="*/ 2040232 w 2169210"/>
                  <a:gd name="connsiteY406" fmla="*/ 613735 h 1389221"/>
                  <a:gd name="connsiteX407" fmla="*/ 2035663 w 2169210"/>
                  <a:gd name="connsiteY407" fmla="*/ 611275 h 1389221"/>
                  <a:gd name="connsiteX408" fmla="*/ 2032413 w 2169210"/>
                  <a:gd name="connsiteY408" fmla="*/ 614965 h 1389221"/>
                  <a:gd name="connsiteX409" fmla="*/ 31982 w 2169210"/>
                  <a:gd name="connsiteY409" fmla="*/ 1278261 h 1389221"/>
                  <a:gd name="connsiteX410" fmla="*/ 33564 w 2169210"/>
                  <a:gd name="connsiteY410" fmla="*/ 1272023 h 1389221"/>
                  <a:gd name="connsiteX411" fmla="*/ 28205 w 2169210"/>
                  <a:gd name="connsiteY411" fmla="*/ 1274132 h 1389221"/>
                  <a:gd name="connsiteX412" fmla="*/ 31982 w 2169210"/>
                  <a:gd name="connsiteY412" fmla="*/ 1278261 h 1389221"/>
                  <a:gd name="connsiteX413" fmla="*/ 700550 w 2169210"/>
                  <a:gd name="connsiteY413" fmla="*/ 80111 h 1389221"/>
                  <a:gd name="connsiteX414" fmla="*/ 697387 w 2169210"/>
                  <a:gd name="connsiteY414" fmla="*/ 78969 h 1389221"/>
                  <a:gd name="connsiteX415" fmla="*/ 695454 w 2169210"/>
                  <a:gd name="connsiteY415" fmla="*/ 82571 h 1389221"/>
                  <a:gd name="connsiteX416" fmla="*/ 699671 w 2169210"/>
                  <a:gd name="connsiteY416" fmla="*/ 86261 h 1389221"/>
                  <a:gd name="connsiteX417" fmla="*/ 700550 w 2169210"/>
                  <a:gd name="connsiteY417" fmla="*/ 80111 h 1389221"/>
                  <a:gd name="connsiteX418" fmla="*/ 2154354 w 2169210"/>
                  <a:gd name="connsiteY418" fmla="*/ 1103871 h 1389221"/>
                  <a:gd name="connsiteX419" fmla="*/ 2148468 w 2169210"/>
                  <a:gd name="connsiteY419" fmla="*/ 1104486 h 1389221"/>
                  <a:gd name="connsiteX420" fmla="*/ 2151630 w 2169210"/>
                  <a:gd name="connsiteY420" fmla="*/ 1108703 h 1389221"/>
                  <a:gd name="connsiteX421" fmla="*/ 2154354 w 2169210"/>
                  <a:gd name="connsiteY421" fmla="*/ 1103871 h 1389221"/>
                  <a:gd name="connsiteX422" fmla="*/ 2135992 w 2169210"/>
                  <a:gd name="connsiteY422" fmla="*/ 912525 h 1389221"/>
                  <a:gd name="connsiteX423" fmla="*/ 2132039 w 2169210"/>
                  <a:gd name="connsiteY423" fmla="*/ 915688 h 1389221"/>
                  <a:gd name="connsiteX424" fmla="*/ 2134499 w 2169210"/>
                  <a:gd name="connsiteY424" fmla="*/ 917797 h 1389221"/>
                  <a:gd name="connsiteX425" fmla="*/ 2135992 w 2169210"/>
                  <a:gd name="connsiteY425" fmla="*/ 912525 h 1389221"/>
                  <a:gd name="connsiteX426" fmla="*/ 34618 w 2169210"/>
                  <a:gd name="connsiteY426" fmla="*/ 913843 h 1389221"/>
                  <a:gd name="connsiteX427" fmla="*/ 39186 w 2169210"/>
                  <a:gd name="connsiteY427" fmla="*/ 911823 h 1389221"/>
                  <a:gd name="connsiteX428" fmla="*/ 37341 w 2169210"/>
                  <a:gd name="connsiteY428" fmla="*/ 909890 h 1389221"/>
                  <a:gd name="connsiteX429" fmla="*/ 34618 w 2169210"/>
                  <a:gd name="connsiteY429" fmla="*/ 913843 h 1389221"/>
                  <a:gd name="connsiteX430" fmla="*/ 1234086 w 2169210"/>
                  <a:gd name="connsiteY430" fmla="*/ 31616 h 1389221"/>
                  <a:gd name="connsiteX431" fmla="*/ 1235316 w 2169210"/>
                  <a:gd name="connsiteY431" fmla="*/ 28277 h 1389221"/>
                  <a:gd name="connsiteX432" fmla="*/ 1233998 w 2169210"/>
                  <a:gd name="connsiteY432" fmla="*/ 23884 h 1389221"/>
                  <a:gd name="connsiteX433" fmla="*/ 1232153 w 2169210"/>
                  <a:gd name="connsiteY433" fmla="*/ 25729 h 1389221"/>
                  <a:gd name="connsiteX434" fmla="*/ 1234086 w 2169210"/>
                  <a:gd name="connsiteY434" fmla="*/ 31616 h 1389221"/>
                  <a:gd name="connsiteX435" fmla="*/ 1473926 w 2169210"/>
                  <a:gd name="connsiteY435" fmla="*/ 82659 h 1389221"/>
                  <a:gd name="connsiteX436" fmla="*/ 1469534 w 2169210"/>
                  <a:gd name="connsiteY436" fmla="*/ 84416 h 1389221"/>
                  <a:gd name="connsiteX437" fmla="*/ 1472257 w 2169210"/>
                  <a:gd name="connsiteY437" fmla="*/ 88808 h 1389221"/>
                  <a:gd name="connsiteX438" fmla="*/ 1473926 w 2169210"/>
                  <a:gd name="connsiteY438" fmla="*/ 82659 h 1389221"/>
                  <a:gd name="connsiteX439" fmla="*/ 594334 w 2169210"/>
                  <a:gd name="connsiteY439" fmla="*/ 133790 h 1389221"/>
                  <a:gd name="connsiteX440" fmla="*/ 594159 w 2169210"/>
                  <a:gd name="connsiteY440" fmla="*/ 128518 h 1389221"/>
                  <a:gd name="connsiteX441" fmla="*/ 591787 w 2169210"/>
                  <a:gd name="connsiteY441" fmla="*/ 128518 h 1389221"/>
                  <a:gd name="connsiteX442" fmla="*/ 594334 w 2169210"/>
                  <a:gd name="connsiteY442" fmla="*/ 133790 h 1389221"/>
                  <a:gd name="connsiteX443" fmla="*/ 132926 w 2169210"/>
                  <a:gd name="connsiteY443" fmla="*/ 613647 h 1389221"/>
                  <a:gd name="connsiteX444" fmla="*/ 136880 w 2169210"/>
                  <a:gd name="connsiteY444" fmla="*/ 610660 h 1389221"/>
                  <a:gd name="connsiteX445" fmla="*/ 134683 w 2169210"/>
                  <a:gd name="connsiteY445" fmla="*/ 608463 h 1389221"/>
                  <a:gd name="connsiteX446" fmla="*/ 132926 w 2169210"/>
                  <a:gd name="connsiteY446" fmla="*/ 613647 h 1389221"/>
                  <a:gd name="connsiteX447" fmla="*/ 1722992 w 2169210"/>
                  <a:gd name="connsiteY447" fmla="*/ 226915 h 1389221"/>
                  <a:gd name="connsiteX448" fmla="*/ 1720005 w 2169210"/>
                  <a:gd name="connsiteY448" fmla="*/ 222961 h 1389221"/>
                  <a:gd name="connsiteX449" fmla="*/ 1717808 w 2169210"/>
                  <a:gd name="connsiteY449" fmla="*/ 225157 h 1389221"/>
                  <a:gd name="connsiteX450" fmla="*/ 1722992 w 2169210"/>
                  <a:gd name="connsiteY450" fmla="*/ 226915 h 1389221"/>
                  <a:gd name="connsiteX451" fmla="*/ 1957649 w 2169210"/>
                  <a:gd name="connsiteY451" fmla="*/ 474662 h 1389221"/>
                  <a:gd name="connsiteX452" fmla="*/ 1953696 w 2169210"/>
                  <a:gd name="connsiteY452" fmla="*/ 477649 h 1389221"/>
                  <a:gd name="connsiteX453" fmla="*/ 1955892 w 2169210"/>
                  <a:gd name="connsiteY453" fmla="*/ 479846 h 1389221"/>
                  <a:gd name="connsiteX454" fmla="*/ 1957649 w 2169210"/>
                  <a:gd name="connsiteY454" fmla="*/ 474662 h 1389221"/>
                  <a:gd name="connsiteX455" fmla="*/ 20210 w 2169210"/>
                  <a:gd name="connsiteY455" fmla="*/ 1101235 h 1389221"/>
                  <a:gd name="connsiteX456" fmla="*/ 16257 w 2169210"/>
                  <a:gd name="connsiteY456" fmla="*/ 1104222 h 1389221"/>
                  <a:gd name="connsiteX457" fmla="*/ 18453 w 2169210"/>
                  <a:gd name="connsiteY457" fmla="*/ 1106419 h 1389221"/>
                  <a:gd name="connsiteX458" fmla="*/ 20210 w 2169210"/>
                  <a:gd name="connsiteY458" fmla="*/ 1101235 h 1389221"/>
                  <a:gd name="connsiteX459" fmla="*/ 1860659 w 2169210"/>
                  <a:gd name="connsiteY459" fmla="*/ 351403 h 1389221"/>
                  <a:gd name="connsiteX460" fmla="*/ 1856705 w 2169210"/>
                  <a:gd name="connsiteY460" fmla="*/ 354390 h 1389221"/>
                  <a:gd name="connsiteX461" fmla="*/ 1858902 w 2169210"/>
                  <a:gd name="connsiteY461" fmla="*/ 356587 h 1389221"/>
                  <a:gd name="connsiteX462" fmla="*/ 1860659 w 2169210"/>
                  <a:gd name="connsiteY462" fmla="*/ 351403 h 1389221"/>
                  <a:gd name="connsiteX463" fmla="*/ 309864 w 2169210"/>
                  <a:gd name="connsiteY463" fmla="*/ 352721 h 1389221"/>
                  <a:gd name="connsiteX464" fmla="*/ 315135 w 2169210"/>
                  <a:gd name="connsiteY464" fmla="*/ 352545 h 1389221"/>
                  <a:gd name="connsiteX465" fmla="*/ 315135 w 2169210"/>
                  <a:gd name="connsiteY465" fmla="*/ 350173 h 1389221"/>
                  <a:gd name="connsiteX466" fmla="*/ 309864 w 2169210"/>
                  <a:gd name="connsiteY466" fmla="*/ 352721 h 1389221"/>
                  <a:gd name="connsiteX467" fmla="*/ 2141176 w 2169210"/>
                  <a:gd name="connsiteY467" fmla="*/ 1282214 h 1389221"/>
                  <a:gd name="connsiteX468" fmla="*/ 2141000 w 2169210"/>
                  <a:gd name="connsiteY468" fmla="*/ 1276943 h 1389221"/>
                  <a:gd name="connsiteX469" fmla="*/ 2138628 w 2169210"/>
                  <a:gd name="connsiteY469" fmla="*/ 1276943 h 1389221"/>
                  <a:gd name="connsiteX470" fmla="*/ 2141176 w 2169210"/>
                  <a:gd name="connsiteY470" fmla="*/ 1282214 h 1389221"/>
                  <a:gd name="connsiteX471" fmla="*/ 877487 w 2169210"/>
                  <a:gd name="connsiteY471" fmla="*/ 55160 h 1389221"/>
                  <a:gd name="connsiteX472" fmla="*/ 881089 w 2169210"/>
                  <a:gd name="connsiteY472" fmla="*/ 50856 h 1389221"/>
                  <a:gd name="connsiteX473" fmla="*/ 879156 w 2169210"/>
                  <a:gd name="connsiteY473" fmla="*/ 49977 h 1389221"/>
                  <a:gd name="connsiteX474" fmla="*/ 877487 w 2169210"/>
                  <a:gd name="connsiteY474" fmla="*/ 55160 h 1389221"/>
                  <a:gd name="connsiteX475" fmla="*/ 544521 w 2169210"/>
                  <a:gd name="connsiteY475" fmla="*/ 178419 h 1389221"/>
                  <a:gd name="connsiteX476" fmla="*/ 543731 w 2169210"/>
                  <a:gd name="connsiteY476" fmla="*/ 179298 h 1389221"/>
                  <a:gd name="connsiteX477" fmla="*/ 543643 w 2169210"/>
                  <a:gd name="connsiteY477" fmla="*/ 180176 h 1389221"/>
                  <a:gd name="connsiteX478" fmla="*/ 548475 w 2169210"/>
                  <a:gd name="connsiteY478" fmla="*/ 179474 h 1389221"/>
                  <a:gd name="connsiteX479" fmla="*/ 544521 w 2169210"/>
                  <a:gd name="connsiteY479" fmla="*/ 178419 h 1389221"/>
                  <a:gd name="connsiteX480" fmla="*/ 935207 w 2169210"/>
                  <a:gd name="connsiteY480" fmla="*/ 28980 h 1389221"/>
                  <a:gd name="connsiteX481" fmla="*/ 938809 w 2169210"/>
                  <a:gd name="connsiteY481" fmla="*/ 24675 h 1389221"/>
                  <a:gd name="connsiteX482" fmla="*/ 936876 w 2169210"/>
                  <a:gd name="connsiteY482" fmla="*/ 23797 h 1389221"/>
                  <a:gd name="connsiteX483" fmla="*/ 935207 w 2169210"/>
                  <a:gd name="connsiteY483" fmla="*/ 28980 h 1389221"/>
                  <a:gd name="connsiteX484" fmla="*/ 1624683 w 2169210"/>
                  <a:gd name="connsiteY484" fmla="*/ 183603 h 1389221"/>
                  <a:gd name="connsiteX485" fmla="*/ 1622048 w 2169210"/>
                  <a:gd name="connsiteY485" fmla="*/ 178419 h 1389221"/>
                  <a:gd name="connsiteX486" fmla="*/ 1624683 w 2169210"/>
                  <a:gd name="connsiteY486" fmla="*/ 183603 h 1389221"/>
                  <a:gd name="connsiteX487" fmla="*/ 409490 w 2169210"/>
                  <a:gd name="connsiteY487" fmla="*/ 276728 h 1389221"/>
                  <a:gd name="connsiteX488" fmla="*/ 410193 w 2169210"/>
                  <a:gd name="connsiteY488" fmla="*/ 280066 h 1389221"/>
                  <a:gd name="connsiteX489" fmla="*/ 414146 w 2169210"/>
                  <a:gd name="connsiteY489" fmla="*/ 276113 h 1389221"/>
                  <a:gd name="connsiteX490" fmla="*/ 409490 w 2169210"/>
                  <a:gd name="connsiteY490" fmla="*/ 276728 h 1389221"/>
                  <a:gd name="connsiteX491" fmla="*/ 450166 w 2169210"/>
                  <a:gd name="connsiteY491" fmla="*/ 225597 h 1389221"/>
                  <a:gd name="connsiteX492" fmla="*/ 451133 w 2169210"/>
                  <a:gd name="connsiteY492" fmla="*/ 221380 h 1389221"/>
                  <a:gd name="connsiteX493" fmla="*/ 449551 w 2169210"/>
                  <a:gd name="connsiteY493" fmla="*/ 220940 h 1389221"/>
                  <a:gd name="connsiteX494" fmla="*/ 450166 w 2169210"/>
                  <a:gd name="connsiteY494" fmla="*/ 225597 h 1389221"/>
                  <a:gd name="connsiteX495" fmla="*/ 1757079 w 2169210"/>
                  <a:gd name="connsiteY495" fmla="*/ 281999 h 1389221"/>
                  <a:gd name="connsiteX496" fmla="*/ 1759715 w 2169210"/>
                  <a:gd name="connsiteY496" fmla="*/ 280681 h 1389221"/>
                  <a:gd name="connsiteX497" fmla="*/ 1757079 w 2169210"/>
                  <a:gd name="connsiteY497" fmla="*/ 281999 h 1389221"/>
                  <a:gd name="connsiteX498" fmla="*/ 1289082 w 2169210"/>
                  <a:gd name="connsiteY498" fmla="*/ 57796 h 1389221"/>
                  <a:gd name="connsiteX499" fmla="*/ 1292421 w 2169210"/>
                  <a:gd name="connsiteY499" fmla="*/ 57093 h 1389221"/>
                  <a:gd name="connsiteX500" fmla="*/ 1291981 w 2169210"/>
                  <a:gd name="connsiteY500" fmla="*/ 55512 h 1389221"/>
                  <a:gd name="connsiteX501" fmla="*/ 1289082 w 2169210"/>
                  <a:gd name="connsiteY501" fmla="*/ 57796 h 1389221"/>
                  <a:gd name="connsiteX502" fmla="*/ 1574870 w 2169210"/>
                  <a:gd name="connsiteY502" fmla="*/ 160058 h 1389221"/>
                  <a:gd name="connsiteX503" fmla="*/ 1576188 w 2169210"/>
                  <a:gd name="connsiteY503" fmla="*/ 162693 h 1389221"/>
                  <a:gd name="connsiteX504" fmla="*/ 1574870 w 2169210"/>
                  <a:gd name="connsiteY504" fmla="*/ 160058 h 1389221"/>
                  <a:gd name="connsiteX505" fmla="*/ 1578824 w 2169210"/>
                  <a:gd name="connsiteY505" fmla="*/ 132472 h 1389221"/>
                  <a:gd name="connsiteX506" fmla="*/ 1576188 w 2169210"/>
                  <a:gd name="connsiteY506" fmla="*/ 133790 h 1389221"/>
                  <a:gd name="connsiteX507" fmla="*/ 1578824 w 2169210"/>
                  <a:gd name="connsiteY507" fmla="*/ 132472 h 1389221"/>
                  <a:gd name="connsiteX508" fmla="*/ 2087497 w 2169210"/>
                  <a:gd name="connsiteY508" fmla="*/ 793220 h 1389221"/>
                  <a:gd name="connsiteX509" fmla="*/ 2085916 w 2169210"/>
                  <a:gd name="connsiteY509" fmla="*/ 792166 h 1389221"/>
                  <a:gd name="connsiteX510" fmla="*/ 2087497 w 2169210"/>
                  <a:gd name="connsiteY510" fmla="*/ 793220 h 1389221"/>
                  <a:gd name="connsiteX511" fmla="*/ 84431 w 2169210"/>
                  <a:gd name="connsiteY511" fmla="*/ 790584 h 1389221"/>
                  <a:gd name="connsiteX512" fmla="*/ 82850 w 2169210"/>
                  <a:gd name="connsiteY512" fmla="*/ 789530 h 1389221"/>
                  <a:gd name="connsiteX513" fmla="*/ 84431 w 2169210"/>
                  <a:gd name="connsiteY513" fmla="*/ 790584 h 1389221"/>
                  <a:gd name="connsiteX514" fmla="*/ 152606 w 2169210"/>
                  <a:gd name="connsiteY514" fmla="*/ 630690 h 1389221"/>
                  <a:gd name="connsiteX515" fmla="*/ 154187 w 2169210"/>
                  <a:gd name="connsiteY515" fmla="*/ 631745 h 1389221"/>
                  <a:gd name="connsiteX516" fmla="*/ 152606 w 2169210"/>
                  <a:gd name="connsiteY516" fmla="*/ 630690 h 1389221"/>
                  <a:gd name="connsiteX517" fmla="*/ 231235 w 2169210"/>
                  <a:gd name="connsiteY517" fmla="*/ 496977 h 1389221"/>
                  <a:gd name="connsiteX518" fmla="*/ 229653 w 2169210"/>
                  <a:gd name="connsiteY518" fmla="*/ 495923 h 1389221"/>
                  <a:gd name="connsiteX519" fmla="*/ 231235 w 2169210"/>
                  <a:gd name="connsiteY519" fmla="*/ 496977 h 1389221"/>
                  <a:gd name="connsiteX520" fmla="*/ 215509 w 2169210"/>
                  <a:gd name="connsiteY520" fmla="*/ 473344 h 1389221"/>
                  <a:gd name="connsiteX521" fmla="*/ 213928 w 2169210"/>
                  <a:gd name="connsiteY521" fmla="*/ 472290 h 1389221"/>
                  <a:gd name="connsiteX522" fmla="*/ 215509 w 2169210"/>
                  <a:gd name="connsiteY522" fmla="*/ 473344 h 1389221"/>
                  <a:gd name="connsiteX523" fmla="*/ 1711219 w 2169210"/>
                  <a:gd name="connsiteY523" fmla="*/ 254413 h 1389221"/>
                  <a:gd name="connsiteX524" fmla="*/ 1712274 w 2169210"/>
                  <a:gd name="connsiteY524" fmla="*/ 252831 h 1389221"/>
                  <a:gd name="connsiteX525" fmla="*/ 1711219 w 2169210"/>
                  <a:gd name="connsiteY525" fmla="*/ 254413 h 1389221"/>
                  <a:gd name="connsiteX526" fmla="*/ 1846251 w 2169210"/>
                  <a:gd name="connsiteY526" fmla="*/ 378989 h 1389221"/>
                  <a:gd name="connsiteX527" fmla="*/ 1847832 w 2169210"/>
                  <a:gd name="connsiteY527" fmla="*/ 380044 h 1389221"/>
                  <a:gd name="connsiteX528" fmla="*/ 1846251 w 2169210"/>
                  <a:gd name="connsiteY528" fmla="*/ 378989 h 13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2169210" h="1389221">
                    <a:moveTo>
                      <a:pt x="84431" y="818083"/>
                    </a:moveTo>
                    <a:cubicBezTo>
                      <a:pt x="88472" y="821245"/>
                      <a:pt x="86540" y="824672"/>
                      <a:pt x="85837" y="828801"/>
                    </a:cubicBezTo>
                    <a:cubicBezTo>
                      <a:pt x="82674" y="846635"/>
                      <a:pt x="74591" y="863064"/>
                      <a:pt x="73362" y="881601"/>
                    </a:cubicBezTo>
                    <a:cubicBezTo>
                      <a:pt x="72747" y="891089"/>
                      <a:pt x="71956" y="902334"/>
                      <a:pt x="64313" y="910417"/>
                    </a:cubicBezTo>
                    <a:cubicBezTo>
                      <a:pt x="63785" y="910944"/>
                      <a:pt x="63258" y="912174"/>
                      <a:pt x="63522" y="912613"/>
                    </a:cubicBezTo>
                    <a:cubicBezTo>
                      <a:pt x="70287" y="924034"/>
                      <a:pt x="58778" y="933522"/>
                      <a:pt x="60271" y="944856"/>
                    </a:cubicBezTo>
                    <a:cubicBezTo>
                      <a:pt x="61062" y="951005"/>
                      <a:pt x="59656" y="958736"/>
                      <a:pt x="54824" y="964623"/>
                    </a:cubicBezTo>
                    <a:cubicBezTo>
                      <a:pt x="53419" y="966292"/>
                      <a:pt x="52540" y="969718"/>
                      <a:pt x="53331" y="971563"/>
                    </a:cubicBezTo>
                    <a:cubicBezTo>
                      <a:pt x="57196" y="980261"/>
                      <a:pt x="56845" y="988695"/>
                      <a:pt x="53507" y="997304"/>
                    </a:cubicBezTo>
                    <a:cubicBezTo>
                      <a:pt x="53243" y="998095"/>
                      <a:pt x="52804" y="999061"/>
                      <a:pt x="53067" y="999676"/>
                    </a:cubicBezTo>
                    <a:cubicBezTo>
                      <a:pt x="57284" y="1009077"/>
                      <a:pt x="52013" y="1018301"/>
                      <a:pt x="52804" y="1027702"/>
                    </a:cubicBezTo>
                    <a:cubicBezTo>
                      <a:pt x="53682" y="1037366"/>
                      <a:pt x="52804" y="1047030"/>
                      <a:pt x="45775" y="1054849"/>
                    </a:cubicBezTo>
                    <a:cubicBezTo>
                      <a:pt x="45160" y="1055551"/>
                      <a:pt x="45073" y="1057308"/>
                      <a:pt x="45424" y="1058275"/>
                    </a:cubicBezTo>
                    <a:cubicBezTo>
                      <a:pt x="51398" y="1074001"/>
                      <a:pt x="51486" y="1079448"/>
                      <a:pt x="47884" y="1092977"/>
                    </a:cubicBezTo>
                    <a:cubicBezTo>
                      <a:pt x="46917" y="1096403"/>
                      <a:pt x="43843" y="1101235"/>
                      <a:pt x="49465" y="1104574"/>
                    </a:cubicBezTo>
                    <a:cubicBezTo>
                      <a:pt x="50344" y="1105101"/>
                      <a:pt x="50783" y="1108176"/>
                      <a:pt x="50168" y="1109318"/>
                    </a:cubicBezTo>
                    <a:cubicBezTo>
                      <a:pt x="45863" y="1117049"/>
                      <a:pt x="49465" y="1124517"/>
                      <a:pt x="50256" y="1132160"/>
                    </a:cubicBezTo>
                    <a:cubicBezTo>
                      <a:pt x="50520" y="1135147"/>
                      <a:pt x="51486" y="1138925"/>
                      <a:pt x="50080" y="1141209"/>
                    </a:cubicBezTo>
                    <a:cubicBezTo>
                      <a:pt x="42964" y="1153333"/>
                      <a:pt x="52189" y="1164314"/>
                      <a:pt x="51574" y="1175384"/>
                    </a:cubicBezTo>
                    <a:cubicBezTo>
                      <a:pt x="50959" y="1185487"/>
                      <a:pt x="57811" y="1194975"/>
                      <a:pt x="52892" y="1204903"/>
                    </a:cubicBezTo>
                    <a:cubicBezTo>
                      <a:pt x="59920" y="1212546"/>
                      <a:pt x="49817" y="1223264"/>
                      <a:pt x="57724" y="1230907"/>
                    </a:cubicBezTo>
                    <a:cubicBezTo>
                      <a:pt x="58866" y="1231962"/>
                      <a:pt x="58251" y="1235124"/>
                      <a:pt x="58075" y="1237233"/>
                    </a:cubicBezTo>
                    <a:cubicBezTo>
                      <a:pt x="57284" y="1246545"/>
                      <a:pt x="60271" y="1255858"/>
                      <a:pt x="58251" y="1265258"/>
                    </a:cubicBezTo>
                    <a:cubicBezTo>
                      <a:pt x="57811" y="1267455"/>
                      <a:pt x="55966" y="1271759"/>
                      <a:pt x="61589" y="1271935"/>
                    </a:cubicBezTo>
                    <a:cubicBezTo>
                      <a:pt x="62292" y="1271935"/>
                      <a:pt x="62907" y="1276240"/>
                      <a:pt x="63346" y="1278524"/>
                    </a:cubicBezTo>
                    <a:cubicBezTo>
                      <a:pt x="65015" y="1287925"/>
                      <a:pt x="66597" y="1297237"/>
                      <a:pt x="68266" y="1306637"/>
                    </a:cubicBezTo>
                    <a:cubicBezTo>
                      <a:pt x="68442" y="1307867"/>
                      <a:pt x="69145" y="1309537"/>
                      <a:pt x="68530" y="1310327"/>
                    </a:cubicBezTo>
                    <a:cubicBezTo>
                      <a:pt x="63873" y="1317180"/>
                      <a:pt x="67300" y="1322363"/>
                      <a:pt x="71077" y="1328249"/>
                    </a:cubicBezTo>
                    <a:cubicBezTo>
                      <a:pt x="73801" y="1332554"/>
                      <a:pt x="77491" y="1339231"/>
                      <a:pt x="75909" y="1342745"/>
                    </a:cubicBezTo>
                    <a:cubicBezTo>
                      <a:pt x="72659" y="1350037"/>
                      <a:pt x="81180" y="1351794"/>
                      <a:pt x="80390" y="1357768"/>
                    </a:cubicBezTo>
                    <a:cubicBezTo>
                      <a:pt x="79775" y="1362600"/>
                      <a:pt x="83025" y="1367872"/>
                      <a:pt x="84255" y="1372967"/>
                    </a:cubicBezTo>
                    <a:cubicBezTo>
                      <a:pt x="86452" y="1382104"/>
                      <a:pt x="82586" y="1386672"/>
                      <a:pt x="72395" y="1386936"/>
                    </a:cubicBezTo>
                    <a:cubicBezTo>
                      <a:pt x="63258" y="1387111"/>
                      <a:pt x="53946" y="1386145"/>
                      <a:pt x="44897" y="1387199"/>
                    </a:cubicBezTo>
                    <a:cubicBezTo>
                      <a:pt x="36726" y="1388254"/>
                      <a:pt x="34003" y="1382719"/>
                      <a:pt x="32158" y="1377711"/>
                    </a:cubicBezTo>
                    <a:cubicBezTo>
                      <a:pt x="29962" y="1372001"/>
                      <a:pt x="29962" y="1365499"/>
                      <a:pt x="29259" y="1359262"/>
                    </a:cubicBezTo>
                    <a:cubicBezTo>
                      <a:pt x="28556" y="1353112"/>
                      <a:pt x="31543" y="1346084"/>
                      <a:pt x="24515" y="1341515"/>
                    </a:cubicBezTo>
                    <a:cubicBezTo>
                      <a:pt x="23812" y="1341076"/>
                      <a:pt x="24076" y="1339143"/>
                      <a:pt x="23988" y="1337913"/>
                    </a:cubicBezTo>
                    <a:cubicBezTo>
                      <a:pt x="23109" y="1327371"/>
                      <a:pt x="22318" y="1316741"/>
                      <a:pt x="21264" y="1306198"/>
                    </a:cubicBezTo>
                    <a:cubicBezTo>
                      <a:pt x="21001" y="1303826"/>
                      <a:pt x="19683" y="1301630"/>
                      <a:pt x="18892" y="1299346"/>
                    </a:cubicBezTo>
                    <a:cubicBezTo>
                      <a:pt x="15817" y="1290736"/>
                      <a:pt x="14324" y="1281951"/>
                      <a:pt x="13006" y="1272814"/>
                    </a:cubicBezTo>
                    <a:cubicBezTo>
                      <a:pt x="11073" y="1259284"/>
                      <a:pt x="13182" y="1245052"/>
                      <a:pt x="6856" y="1232225"/>
                    </a:cubicBezTo>
                    <a:cubicBezTo>
                      <a:pt x="6153" y="1230820"/>
                      <a:pt x="5451" y="1228975"/>
                      <a:pt x="5714" y="1227481"/>
                    </a:cubicBezTo>
                    <a:cubicBezTo>
                      <a:pt x="7471" y="1215270"/>
                      <a:pt x="6417" y="1203234"/>
                      <a:pt x="3078" y="1191373"/>
                    </a:cubicBezTo>
                    <a:cubicBezTo>
                      <a:pt x="2815" y="1190583"/>
                      <a:pt x="2815" y="1189528"/>
                      <a:pt x="3078" y="1188738"/>
                    </a:cubicBezTo>
                    <a:cubicBezTo>
                      <a:pt x="7910" y="1175911"/>
                      <a:pt x="1761" y="1163172"/>
                      <a:pt x="2815" y="1150258"/>
                    </a:cubicBezTo>
                    <a:cubicBezTo>
                      <a:pt x="3781" y="1137870"/>
                      <a:pt x="5451" y="1125483"/>
                      <a:pt x="1058" y="1112656"/>
                    </a:cubicBezTo>
                    <a:cubicBezTo>
                      <a:pt x="-1402" y="1105364"/>
                      <a:pt x="1058" y="1096052"/>
                      <a:pt x="2112" y="1087618"/>
                    </a:cubicBezTo>
                    <a:cubicBezTo>
                      <a:pt x="2903" y="1081556"/>
                      <a:pt x="3606" y="1074352"/>
                      <a:pt x="3166" y="1067587"/>
                    </a:cubicBezTo>
                    <a:cubicBezTo>
                      <a:pt x="2639" y="1060647"/>
                      <a:pt x="2639" y="1053619"/>
                      <a:pt x="3166" y="1046590"/>
                    </a:cubicBezTo>
                    <a:cubicBezTo>
                      <a:pt x="3693" y="1038596"/>
                      <a:pt x="706" y="1030337"/>
                      <a:pt x="5626" y="1022694"/>
                    </a:cubicBezTo>
                    <a:cubicBezTo>
                      <a:pt x="8174" y="1018828"/>
                      <a:pt x="-1051" y="1014611"/>
                      <a:pt x="5714" y="1010482"/>
                    </a:cubicBezTo>
                    <a:cubicBezTo>
                      <a:pt x="4660" y="1000643"/>
                      <a:pt x="10019" y="991418"/>
                      <a:pt x="10107" y="982457"/>
                    </a:cubicBezTo>
                    <a:cubicBezTo>
                      <a:pt x="10195" y="972266"/>
                      <a:pt x="11864" y="962690"/>
                      <a:pt x="13621" y="952938"/>
                    </a:cubicBezTo>
                    <a:cubicBezTo>
                      <a:pt x="14499" y="948106"/>
                      <a:pt x="15993" y="943450"/>
                      <a:pt x="17223" y="938706"/>
                    </a:cubicBezTo>
                    <a:cubicBezTo>
                      <a:pt x="17750" y="936773"/>
                      <a:pt x="19068" y="934577"/>
                      <a:pt x="18716" y="932820"/>
                    </a:cubicBezTo>
                    <a:cubicBezTo>
                      <a:pt x="14060" y="912174"/>
                      <a:pt x="22758" y="893373"/>
                      <a:pt x="26711" y="873958"/>
                    </a:cubicBezTo>
                    <a:cubicBezTo>
                      <a:pt x="28556" y="865084"/>
                      <a:pt x="30050" y="856123"/>
                      <a:pt x="31982" y="847338"/>
                    </a:cubicBezTo>
                    <a:cubicBezTo>
                      <a:pt x="35409" y="831700"/>
                      <a:pt x="36463" y="814920"/>
                      <a:pt x="43403" y="801039"/>
                    </a:cubicBezTo>
                    <a:cubicBezTo>
                      <a:pt x="48411" y="791024"/>
                      <a:pt x="48762" y="780569"/>
                      <a:pt x="52892" y="770817"/>
                    </a:cubicBezTo>
                    <a:cubicBezTo>
                      <a:pt x="56845" y="761505"/>
                      <a:pt x="60447" y="752104"/>
                      <a:pt x="63785" y="742616"/>
                    </a:cubicBezTo>
                    <a:cubicBezTo>
                      <a:pt x="65806" y="736906"/>
                      <a:pt x="67475" y="730932"/>
                      <a:pt x="68442" y="724870"/>
                    </a:cubicBezTo>
                    <a:cubicBezTo>
                      <a:pt x="71077" y="708529"/>
                      <a:pt x="79511" y="694472"/>
                      <a:pt x="85310" y="679449"/>
                    </a:cubicBezTo>
                    <a:cubicBezTo>
                      <a:pt x="87770" y="673036"/>
                      <a:pt x="91020" y="667150"/>
                      <a:pt x="92777" y="660209"/>
                    </a:cubicBezTo>
                    <a:cubicBezTo>
                      <a:pt x="94974" y="651424"/>
                      <a:pt x="101035" y="643605"/>
                      <a:pt x="105604" y="635435"/>
                    </a:cubicBezTo>
                    <a:cubicBezTo>
                      <a:pt x="107976" y="631130"/>
                      <a:pt x="112193" y="627176"/>
                      <a:pt x="112720" y="622696"/>
                    </a:cubicBezTo>
                    <a:cubicBezTo>
                      <a:pt x="115004" y="603192"/>
                      <a:pt x="128446" y="588960"/>
                      <a:pt x="135298" y="571653"/>
                    </a:cubicBezTo>
                    <a:cubicBezTo>
                      <a:pt x="136616" y="568314"/>
                      <a:pt x="138022" y="564888"/>
                      <a:pt x="139955" y="561813"/>
                    </a:cubicBezTo>
                    <a:cubicBezTo>
                      <a:pt x="146983" y="550744"/>
                      <a:pt x="150585" y="537302"/>
                      <a:pt x="162006" y="529219"/>
                    </a:cubicBezTo>
                    <a:cubicBezTo>
                      <a:pt x="162357" y="528956"/>
                      <a:pt x="162884" y="528604"/>
                      <a:pt x="162884" y="528341"/>
                    </a:cubicBezTo>
                    <a:cubicBezTo>
                      <a:pt x="162709" y="515778"/>
                      <a:pt x="173075" y="508925"/>
                      <a:pt x="178786" y="499525"/>
                    </a:cubicBezTo>
                    <a:cubicBezTo>
                      <a:pt x="182827" y="492848"/>
                      <a:pt x="187923" y="486874"/>
                      <a:pt x="191876" y="480197"/>
                    </a:cubicBezTo>
                    <a:cubicBezTo>
                      <a:pt x="195566" y="473959"/>
                      <a:pt x="197938" y="466843"/>
                      <a:pt x="201892" y="460781"/>
                    </a:cubicBezTo>
                    <a:cubicBezTo>
                      <a:pt x="207954" y="451381"/>
                      <a:pt x="214630" y="442420"/>
                      <a:pt x="221219" y="433371"/>
                    </a:cubicBezTo>
                    <a:cubicBezTo>
                      <a:pt x="227106" y="425288"/>
                      <a:pt x="233168" y="417294"/>
                      <a:pt x="239142" y="409299"/>
                    </a:cubicBezTo>
                    <a:cubicBezTo>
                      <a:pt x="241162" y="406663"/>
                      <a:pt x="242656" y="402798"/>
                      <a:pt x="245379" y="401568"/>
                    </a:cubicBezTo>
                    <a:cubicBezTo>
                      <a:pt x="252056" y="398493"/>
                      <a:pt x="254516" y="392870"/>
                      <a:pt x="257327" y="386896"/>
                    </a:cubicBezTo>
                    <a:cubicBezTo>
                      <a:pt x="258733" y="383997"/>
                      <a:pt x="262599" y="382328"/>
                      <a:pt x="264268" y="379517"/>
                    </a:cubicBezTo>
                    <a:cubicBezTo>
                      <a:pt x="271120" y="367656"/>
                      <a:pt x="285089" y="362209"/>
                      <a:pt x="290536" y="348680"/>
                    </a:cubicBezTo>
                    <a:cubicBezTo>
                      <a:pt x="293084" y="342354"/>
                      <a:pt x="299321" y="337435"/>
                      <a:pt x="304153" y="332075"/>
                    </a:cubicBezTo>
                    <a:cubicBezTo>
                      <a:pt x="313642" y="321533"/>
                      <a:pt x="323042" y="310903"/>
                      <a:pt x="332969" y="300800"/>
                    </a:cubicBezTo>
                    <a:cubicBezTo>
                      <a:pt x="339471" y="294211"/>
                      <a:pt x="347026" y="288588"/>
                      <a:pt x="353791" y="282262"/>
                    </a:cubicBezTo>
                    <a:cubicBezTo>
                      <a:pt x="359501" y="276991"/>
                      <a:pt x="364685" y="271105"/>
                      <a:pt x="370395" y="265834"/>
                    </a:cubicBezTo>
                    <a:cubicBezTo>
                      <a:pt x="374612" y="261968"/>
                      <a:pt x="377423" y="255731"/>
                      <a:pt x="384891" y="256346"/>
                    </a:cubicBezTo>
                    <a:cubicBezTo>
                      <a:pt x="386033" y="256433"/>
                      <a:pt x="387966" y="254237"/>
                      <a:pt x="388493" y="252831"/>
                    </a:cubicBezTo>
                    <a:cubicBezTo>
                      <a:pt x="391744" y="242465"/>
                      <a:pt x="402550" y="240093"/>
                      <a:pt x="409226" y="233328"/>
                    </a:cubicBezTo>
                    <a:cubicBezTo>
                      <a:pt x="414146" y="228408"/>
                      <a:pt x="421438" y="225597"/>
                      <a:pt x="425919" y="220413"/>
                    </a:cubicBezTo>
                    <a:cubicBezTo>
                      <a:pt x="437955" y="206269"/>
                      <a:pt x="454208" y="197747"/>
                      <a:pt x="468352" y="186414"/>
                    </a:cubicBezTo>
                    <a:cubicBezTo>
                      <a:pt x="477752" y="178859"/>
                      <a:pt x="487680" y="172006"/>
                      <a:pt x="497520" y="165065"/>
                    </a:cubicBezTo>
                    <a:cubicBezTo>
                      <a:pt x="501824" y="161991"/>
                      <a:pt x="506481" y="159355"/>
                      <a:pt x="511049" y="156719"/>
                    </a:cubicBezTo>
                    <a:cubicBezTo>
                      <a:pt x="524842" y="148900"/>
                      <a:pt x="538196" y="140115"/>
                      <a:pt x="552780" y="133965"/>
                    </a:cubicBezTo>
                    <a:cubicBezTo>
                      <a:pt x="561653" y="130188"/>
                      <a:pt x="567890" y="123862"/>
                      <a:pt x="575534" y="119118"/>
                    </a:cubicBezTo>
                    <a:cubicBezTo>
                      <a:pt x="591962" y="108839"/>
                      <a:pt x="609621" y="100493"/>
                      <a:pt x="627104" y="91795"/>
                    </a:cubicBezTo>
                    <a:cubicBezTo>
                      <a:pt x="634659" y="88018"/>
                      <a:pt x="642830" y="85470"/>
                      <a:pt x="650824" y="82571"/>
                    </a:cubicBezTo>
                    <a:cubicBezTo>
                      <a:pt x="655393" y="80902"/>
                      <a:pt x="660400" y="80374"/>
                      <a:pt x="664793" y="78442"/>
                    </a:cubicBezTo>
                    <a:cubicBezTo>
                      <a:pt x="672524" y="74928"/>
                      <a:pt x="679904" y="70711"/>
                      <a:pt x="687459" y="66757"/>
                    </a:cubicBezTo>
                    <a:cubicBezTo>
                      <a:pt x="690710" y="65088"/>
                      <a:pt x="693961" y="63419"/>
                      <a:pt x="697387" y="62189"/>
                    </a:cubicBezTo>
                    <a:cubicBezTo>
                      <a:pt x="710653" y="57269"/>
                      <a:pt x="724007" y="52349"/>
                      <a:pt x="737273" y="47869"/>
                    </a:cubicBezTo>
                    <a:cubicBezTo>
                      <a:pt x="748166" y="44267"/>
                      <a:pt x="759587" y="40137"/>
                      <a:pt x="771711" y="38556"/>
                    </a:cubicBezTo>
                    <a:cubicBezTo>
                      <a:pt x="787261" y="36623"/>
                      <a:pt x="802196" y="30298"/>
                      <a:pt x="817395" y="25905"/>
                    </a:cubicBezTo>
                    <a:cubicBezTo>
                      <a:pt x="820558" y="25027"/>
                      <a:pt x="823721" y="24324"/>
                      <a:pt x="826796" y="23357"/>
                    </a:cubicBezTo>
                    <a:cubicBezTo>
                      <a:pt x="829870" y="22391"/>
                      <a:pt x="832945" y="21337"/>
                      <a:pt x="836020" y="20370"/>
                    </a:cubicBezTo>
                    <a:cubicBezTo>
                      <a:pt x="838304" y="19580"/>
                      <a:pt x="840852" y="17910"/>
                      <a:pt x="842961" y="18350"/>
                    </a:cubicBezTo>
                    <a:cubicBezTo>
                      <a:pt x="851043" y="20019"/>
                      <a:pt x="859038" y="12551"/>
                      <a:pt x="867032" y="18174"/>
                    </a:cubicBezTo>
                    <a:cubicBezTo>
                      <a:pt x="867296" y="18350"/>
                      <a:pt x="867999" y="18350"/>
                      <a:pt x="868262" y="18174"/>
                    </a:cubicBezTo>
                    <a:cubicBezTo>
                      <a:pt x="876609" y="11497"/>
                      <a:pt x="886712" y="13957"/>
                      <a:pt x="896024" y="12288"/>
                    </a:cubicBezTo>
                    <a:cubicBezTo>
                      <a:pt x="898923" y="11761"/>
                      <a:pt x="900329" y="10443"/>
                      <a:pt x="903580" y="12376"/>
                    </a:cubicBezTo>
                    <a:cubicBezTo>
                      <a:pt x="905776" y="13693"/>
                      <a:pt x="909993" y="12376"/>
                      <a:pt x="913068" y="11409"/>
                    </a:cubicBezTo>
                    <a:cubicBezTo>
                      <a:pt x="925455" y="7544"/>
                      <a:pt x="937931" y="5172"/>
                      <a:pt x="951109" y="4820"/>
                    </a:cubicBezTo>
                    <a:cubicBezTo>
                      <a:pt x="968064" y="4293"/>
                      <a:pt x="985020" y="3239"/>
                      <a:pt x="1001888" y="340"/>
                    </a:cubicBezTo>
                    <a:cubicBezTo>
                      <a:pt x="1010146" y="-1066"/>
                      <a:pt x="1019195" y="2272"/>
                      <a:pt x="1027893" y="3415"/>
                    </a:cubicBezTo>
                    <a:cubicBezTo>
                      <a:pt x="1030528" y="3766"/>
                      <a:pt x="1033252" y="4117"/>
                      <a:pt x="1035887" y="3942"/>
                    </a:cubicBezTo>
                    <a:cubicBezTo>
                      <a:pt x="1044849" y="3590"/>
                      <a:pt x="1054512" y="691"/>
                      <a:pt x="1062595" y="3063"/>
                    </a:cubicBezTo>
                    <a:cubicBezTo>
                      <a:pt x="1073050" y="6050"/>
                      <a:pt x="1083065" y="4645"/>
                      <a:pt x="1093168" y="4645"/>
                    </a:cubicBezTo>
                    <a:cubicBezTo>
                      <a:pt x="1096331" y="4645"/>
                      <a:pt x="1099582" y="4908"/>
                      <a:pt x="1102832" y="4908"/>
                    </a:cubicBezTo>
                    <a:cubicBezTo>
                      <a:pt x="1108191" y="4996"/>
                      <a:pt x="1113111" y="7719"/>
                      <a:pt x="1119173" y="5435"/>
                    </a:cubicBezTo>
                    <a:cubicBezTo>
                      <a:pt x="1123302" y="3854"/>
                      <a:pt x="1128925" y="6402"/>
                      <a:pt x="1133932" y="7017"/>
                    </a:cubicBezTo>
                    <a:cubicBezTo>
                      <a:pt x="1135602" y="7280"/>
                      <a:pt x="1137446" y="7983"/>
                      <a:pt x="1138940" y="7544"/>
                    </a:cubicBezTo>
                    <a:cubicBezTo>
                      <a:pt x="1155369" y="1921"/>
                      <a:pt x="1172500" y="4469"/>
                      <a:pt x="1188929" y="5699"/>
                    </a:cubicBezTo>
                    <a:cubicBezTo>
                      <a:pt x="1200350" y="6577"/>
                      <a:pt x="1211859" y="6753"/>
                      <a:pt x="1223280" y="7632"/>
                    </a:cubicBezTo>
                    <a:cubicBezTo>
                      <a:pt x="1231274" y="8247"/>
                      <a:pt x="1240148" y="7280"/>
                      <a:pt x="1246912" y="10619"/>
                    </a:cubicBezTo>
                    <a:cubicBezTo>
                      <a:pt x="1258421" y="16329"/>
                      <a:pt x="1269930" y="14748"/>
                      <a:pt x="1281702" y="15538"/>
                    </a:cubicBezTo>
                    <a:cubicBezTo>
                      <a:pt x="1286974" y="15890"/>
                      <a:pt x="1293387" y="15890"/>
                      <a:pt x="1297252" y="18789"/>
                    </a:cubicBezTo>
                    <a:cubicBezTo>
                      <a:pt x="1302699" y="22918"/>
                      <a:pt x="1307180" y="18350"/>
                      <a:pt x="1311924" y="19668"/>
                    </a:cubicBezTo>
                    <a:cubicBezTo>
                      <a:pt x="1321500" y="22303"/>
                      <a:pt x="1332306" y="20282"/>
                      <a:pt x="1340652" y="27399"/>
                    </a:cubicBezTo>
                    <a:cubicBezTo>
                      <a:pt x="1351546" y="24499"/>
                      <a:pt x="1360244" y="31440"/>
                      <a:pt x="1369908" y="33900"/>
                    </a:cubicBezTo>
                    <a:cubicBezTo>
                      <a:pt x="1390465" y="39259"/>
                      <a:pt x="1410847" y="45057"/>
                      <a:pt x="1431581" y="49450"/>
                    </a:cubicBezTo>
                    <a:cubicBezTo>
                      <a:pt x="1432020" y="49538"/>
                      <a:pt x="1432635" y="49274"/>
                      <a:pt x="1432899" y="49450"/>
                    </a:cubicBezTo>
                    <a:cubicBezTo>
                      <a:pt x="1438697" y="56127"/>
                      <a:pt x="1446604" y="55951"/>
                      <a:pt x="1454335" y="58147"/>
                    </a:cubicBezTo>
                    <a:cubicBezTo>
                      <a:pt x="1461451" y="60168"/>
                      <a:pt x="1469182" y="62189"/>
                      <a:pt x="1476211" y="65176"/>
                    </a:cubicBezTo>
                    <a:cubicBezTo>
                      <a:pt x="1479549" y="66581"/>
                      <a:pt x="1483151" y="68075"/>
                      <a:pt x="1485787" y="70447"/>
                    </a:cubicBezTo>
                    <a:cubicBezTo>
                      <a:pt x="1497823" y="81604"/>
                      <a:pt x="1514603" y="81077"/>
                      <a:pt x="1528132" y="88545"/>
                    </a:cubicBezTo>
                    <a:cubicBezTo>
                      <a:pt x="1537708" y="93816"/>
                      <a:pt x="1547811" y="98033"/>
                      <a:pt x="1557739" y="102601"/>
                    </a:cubicBezTo>
                    <a:cubicBezTo>
                      <a:pt x="1565119" y="105940"/>
                      <a:pt x="1572586" y="108927"/>
                      <a:pt x="1579878" y="112353"/>
                    </a:cubicBezTo>
                    <a:cubicBezTo>
                      <a:pt x="1582865" y="113759"/>
                      <a:pt x="1585764" y="115428"/>
                      <a:pt x="1588224" y="117537"/>
                    </a:cubicBezTo>
                    <a:cubicBezTo>
                      <a:pt x="1602105" y="129309"/>
                      <a:pt x="1617479" y="138446"/>
                      <a:pt x="1634962" y="143981"/>
                    </a:cubicBezTo>
                    <a:cubicBezTo>
                      <a:pt x="1637598" y="144771"/>
                      <a:pt x="1639794" y="147670"/>
                      <a:pt x="1641551" y="150043"/>
                    </a:cubicBezTo>
                    <a:cubicBezTo>
                      <a:pt x="1644802" y="154259"/>
                      <a:pt x="1647877" y="157159"/>
                      <a:pt x="1654202" y="157422"/>
                    </a:cubicBezTo>
                    <a:cubicBezTo>
                      <a:pt x="1659298" y="157686"/>
                      <a:pt x="1664657" y="161639"/>
                      <a:pt x="1669225" y="164890"/>
                    </a:cubicBezTo>
                    <a:cubicBezTo>
                      <a:pt x="1683721" y="175344"/>
                      <a:pt x="1697953" y="186326"/>
                      <a:pt x="1712274" y="197044"/>
                    </a:cubicBezTo>
                    <a:cubicBezTo>
                      <a:pt x="1719653" y="202579"/>
                      <a:pt x="1728087" y="207147"/>
                      <a:pt x="1733973" y="213912"/>
                    </a:cubicBezTo>
                    <a:cubicBezTo>
                      <a:pt x="1744340" y="226124"/>
                      <a:pt x="1757606" y="234206"/>
                      <a:pt x="1770257" y="243343"/>
                    </a:cubicBezTo>
                    <a:cubicBezTo>
                      <a:pt x="1771224" y="244046"/>
                      <a:pt x="1772805" y="244222"/>
                      <a:pt x="1773420" y="245100"/>
                    </a:cubicBezTo>
                    <a:cubicBezTo>
                      <a:pt x="1782469" y="257927"/>
                      <a:pt x="1796613" y="264780"/>
                      <a:pt x="1808034" y="274707"/>
                    </a:cubicBezTo>
                    <a:cubicBezTo>
                      <a:pt x="1814975" y="280769"/>
                      <a:pt x="1820158" y="288764"/>
                      <a:pt x="1826659" y="295441"/>
                    </a:cubicBezTo>
                    <a:cubicBezTo>
                      <a:pt x="1839662" y="308882"/>
                      <a:pt x="1853455" y="321621"/>
                      <a:pt x="1866106" y="335326"/>
                    </a:cubicBezTo>
                    <a:cubicBezTo>
                      <a:pt x="1873398" y="343233"/>
                      <a:pt x="1879284" y="352458"/>
                      <a:pt x="1885785" y="361155"/>
                    </a:cubicBezTo>
                    <a:cubicBezTo>
                      <a:pt x="1887015" y="362824"/>
                      <a:pt x="1887981" y="364757"/>
                      <a:pt x="1889387" y="366163"/>
                    </a:cubicBezTo>
                    <a:cubicBezTo>
                      <a:pt x="1896327" y="373279"/>
                      <a:pt x="1905552" y="379165"/>
                      <a:pt x="1909945" y="387599"/>
                    </a:cubicBezTo>
                    <a:cubicBezTo>
                      <a:pt x="1915304" y="397790"/>
                      <a:pt x="1925671" y="402622"/>
                      <a:pt x="1931030" y="412637"/>
                    </a:cubicBezTo>
                    <a:cubicBezTo>
                      <a:pt x="1936301" y="422477"/>
                      <a:pt x="1944647" y="430560"/>
                      <a:pt x="1951148" y="439784"/>
                    </a:cubicBezTo>
                    <a:cubicBezTo>
                      <a:pt x="1959670" y="451908"/>
                      <a:pt x="1967928" y="464208"/>
                      <a:pt x="1976011" y="476683"/>
                    </a:cubicBezTo>
                    <a:cubicBezTo>
                      <a:pt x="1977944" y="479670"/>
                      <a:pt x="1978295" y="483711"/>
                      <a:pt x="1980228" y="486698"/>
                    </a:cubicBezTo>
                    <a:cubicBezTo>
                      <a:pt x="1982248" y="489773"/>
                      <a:pt x="1981106" y="494956"/>
                      <a:pt x="1986992" y="495747"/>
                    </a:cubicBezTo>
                    <a:cubicBezTo>
                      <a:pt x="1989277" y="496099"/>
                      <a:pt x="1992966" y="499964"/>
                      <a:pt x="1992791" y="502073"/>
                    </a:cubicBezTo>
                    <a:cubicBezTo>
                      <a:pt x="1992439" y="508134"/>
                      <a:pt x="1997096" y="510155"/>
                      <a:pt x="1999995" y="513669"/>
                    </a:cubicBezTo>
                    <a:cubicBezTo>
                      <a:pt x="2001137" y="514987"/>
                      <a:pt x="2003421" y="516129"/>
                      <a:pt x="2003509" y="517447"/>
                    </a:cubicBezTo>
                    <a:cubicBezTo>
                      <a:pt x="2004124" y="527814"/>
                      <a:pt x="2012382" y="533788"/>
                      <a:pt x="2016775" y="541870"/>
                    </a:cubicBezTo>
                    <a:cubicBezTo>
                      <a:pt x="2023979" y="555048"/>
                      <a:pt x="2031798" y="567963"/>
                      <a:pt x="2038650" y="581317"/>
                    </a:cubicBezTo>
                    <a:cubicBezTo>
                      <a:pt x="2046557" y="596779"/>
                      <a:pt x="2055958" y="611714"/>
                      <a:pt x="2058681" y="629373"/>
                    </a:cubicBezTo>
                    <a:cubicBezTo>
                      <a:pt x="2058945" y="630954"/>
                      <a:pt x="2059120" y="632887"/>
                      <a:pt x="2060087" y="634029"/>
                    </a:cubicBezTo>
                    <a:cubicBezTo>
                      <a:pt x="2069838" y="645450"/>
                      <a:pt x="2073968" y="659594"/>
                      <a:pt x="2080030" y="672948"/>
                    </a:cubicBezTo>
                    <a:cubicBezTo>
                      <a:pt x="2086004" y="686214"/>
                      <a:pt x="2092505" y="699304"/>
                      <a:pt x="2096985" y="713097"/>
                    </a:cubicBezTo>
                    <a:cubicBezTo>
                      <a:pt x="2100500" y="723903"/>
                      <a:pt x="2102959" y="735149"/>
                      <a:pt x="2105859" y="746130"/>
                    </a:cubicBezTo>
                    <a:cubicBezTo>
                      <a:pt x="2106737" y="749293"/>
                      <a:pt x="2106649" y="753334"/>
                      <a:pt x="2108670" y="755355"/>
                    </a:cubicBezTo>
                    <a:cubicBezTo>
                      <a:pt x="2115435" y="762383"/>
                      <a:pt x="2115171" y="771959"/>
                      <a:pt x="2118773" y="780130"/>
                    </a:cubicBezTo>
                    <a:cubicBezTo>
                      <a:pt x="2121409" y="786104"/>
                      <a:pt x="2118949" y="793308"/>
                      <a:pt x="2123957" y="799545"/>
                    </a:cubicBezTo>
                    <a:cubicBezTo>
                      <a:pt x="2128086" y="804641"/>
                      <a:pt x="2130985" y="811933"/>
                      <a:pt x="2131336" y="818522"/>
                    </a:cubicBezTo>
                    <a:cubicBezTo>
                      <a:pt x="2131863" y="828274"/>
                      <a:pt x="2135290" y="837059"/>
                      <a:pt x="2137310" y="846372"/>
                    </a:cubicBezTo>
                    <a:cubicBezTo>
                      <a:pt x="2140473" y="860340"/>
                      <a:pt x="2143987" y="874309"/>
                      <a:pt x="2146359" y="888453"/>
                    </a:cubicBezTo>
                    <a:cubicBezTo>
                      <a:pt x="2148643" y="901983"/>
                      <a:pt x="2154354" y="914810"/>
                      <a:pt x="2153124" y="928954"/>
                    </a:cubicBezTo>
                    <a:cubicBezTo>
                      <a:pt x="2151894" y="942923"/>
                      <a:pt x="2156462" y="956189"/>
                      <a:pt x="2159537" y="969542"/>
                    </a:cubicBezTo>
                    <a:cubicBezTo>
                      <a:pt x="2159713" y="970333"/>
                      <a:pt x="2160943" y="970948"/>
                      <a:pt x="2160855" y="971563"/>
                    </a:cubicBezTo>
                    <a:cubicBezTo>
                      <a:pt x="2160328" y="976834"/>
                      <a:pt x="2158044" y="982457"/>
                      <a:pt x="2159362" y="987113"/>
                    </a:cubicBezTo>
                    <a:cubicBezTo>
                      <a:pt x="2160767" y="992121"/>
                      <a:pt x="2163578" y="996601"/>
                      <a:pt x="2163754" y="1002312"/>
                    </a:cubicBezTo>
                    <a:cubicBezTo>
                      <a:pt x="2164106" y="1017862"/>
                      <a:pt x="2164721" y="1033412"/>
                      <a:pt x="2166390" y="1048874"/>
                    </a:cubicBezTo>
                    <a:cubicBezTo>
                      <a:pt x="2167620" y="1060032"/>
                      <a:pt x="2167356" y="1071189"/>
                      <a:pt x="2168586" y="1082347"/>
                    </a:cubicBezTo>
                    <a:cubicBezTo>
                      <a:pt x="2169816" y="1094031"/>
                      <a:pt x="2168850" y="1105892"/>
                      <a:pt x="2168850" y="1117752"/>
                    </a:cubicBezTo>
                    <a:cubicBezTo>
                      <a:pt x="2168850" y="1118191"/>
                      <a:pt x="2168938" y="1118630"/>
                      <a:pt x="2168850" y="1119070"/>
                    </a:cubicBezTo>
                    <a:cubicBezTo>
                      <a:pt x="2162876" y="1135147"/>
                      <a:pt x="2165336" y="1151224"/>
                      <a:pt x="2168586" y="1167301"/>
                    </a:cubicBezTo>
                    <a:cubicBezTo>
                      <a:pt x="2168674" y="1167565"/>
                      <a:pt x="2168410" y="1168004"/>
                      <a:pt x="2168235" y="1168180"/>
                    </a:cubicBezTo>
                    <a:cubicBezTo>
                      <a:pt x="2161646" y="1176350"/>
                      <a:pt x="2166478" y="1185399"/>
                      <a:pt x="2166214" y="1194009"/>
                    </a:cubicBezTo>
                    <a:cubicBezTo>
                      <a:pt x="2165511" y="1214567"/>
                      <a:pt x="2163930" y="1235037"/>
                      <a:pt x="2158483" y="1254979"/>
                    </a:cubicBezTo>
                    <a:cubicBezTo>
                      <a:pt x="2157780" y="1257439"/>
                      <a:pt x="2158220" y="1260251"/>
                      <a:pt x="2158395" y="1262798"/>
                    </a:cubicBezTo>
                    <a:cubicBezTo>
                      <a:pt x="2159801" y="1277821"/>
                      <a:pt x="2154442" y="1291351"/>
                      <a:pt x="2149434" y="1304968"/>
                    </a:cubicBezTo>
                    <a:cubicBezTo>
                      <a:pt x="2148731" y="1306901"/>
                      <a:pt x="2148116" y="1308922"/>
                      <a:pt x="2147941" y="1310942"/>
                    </a:cubicBezTo>
                    <a:cubicBezTo>
                      <a:pt x="2146974" y="1320606"/>
                      <a:pt x="2147501" y="1330709"/>
                      <a:pt x="2144866" y="1339934"/>
                    </a:cubicBezTo>
                    <a:cubicBezTo>
                      <a:pt x="2142230" y="1349159"/>
                      <a:pt x="2139595" y="1358120"/>
                      <a:pt x="2139067" y="1367696"/>
                    </a:cubicBezTo>
                    <a:cubicBezTo>
                      <a:pt x="2138892" y="1371386"/>
                      <a:pt x="2137750" y="1375076"/>
                      <a:pt x="2137398" y="1378765"/>
                    </a:cubicBezTo>
                    <a:cubicBezTo>
                      <a:pt x="2136783" y="1384652"/>
                      <a:pt x="2132830" y="1388956"/>
                      <a:pt x="2126856" y="1389132"/>
                    </a:cubicBezTo>
                    <a:cubicBezTo>
                      <a:pt x="2115523" y="1389308"/>
                      <a:pt x="2104102" y="1389132"/>
                      <a:pt x="2092768" y="1389220"/>
                    </a:cubicBezTo>
                    <a:cubicBezTo>
                      <a:pt x="2086443" y="1389308"/>
                      <a:pt x="2083280" y="1385530"/>
                      <a:pt x="2085125" y="1380435"/>
                    </a:cubicBezTo>
                    <a:cubicBezTo>
                      <a:pt x="2088551" y="1371298"/>
                      <a:pt x="2085740" y="1360228"/>
                      <a:pt x="2093823" y="1352585"/>
                    </a:cubicBezTo>
                    <a:cubicBezTo>
                      <a:pt x="2094613" y="1351794"/>
                      <a:pt x="2095580" y="1349774"/>
                      <a:pt x="2095228" y="1349422"/>
                    </a:cubicBezTo>
                    <a:cubicBezTo>
                      <a:pt x="2090221" y="1343536"/>
                      <a:pt x="2095580" y="1340022"/>
                      <a:pt x="2097776" y="1335453"/>
                    </a:cubicBezTo>
                    <a:cubicBezTo>
                      <a:pt x="2100236" y="1330358"/>
                      <a:pt x="2104277" y="1323593"/>
                      <a:pt x="2102608" y="1319640"/>
                    </a:cubicBezTo>
                    <a:cubicBezTo>
                      <a:pt x="2100060" y="1313666"/>
                      <a:pt x="2103135" y="1309449"/>
                      <a:pt x="2103399" y="1304529"/>
                    </a:cubicBezTo>
                    <a:cubicBezTo>
                      <a:pt x="2103838" y="1295656"/>
                      <a:pt x="2104892" y="1286870"/>
                      <a:pt x="2105947" y="1278085"/>
                    </a:cubicBezTo>
                    <a:cubicBezTo>
                      <a:pt x="2106210" y="1276152"/>
                      <a:pt x="2107616" y="1274483"/>
                      <a:pt x="2108406" y="1272550"/>
                    </a:cubicBezTo>
                    <a:cubicBezTo>
                      <a:pt x="2109373" y="1270354"/>
                      <a:pt x="2111481" y="1267630"/>
                      <a:pt x="2110866" y="1265873"/>
                    </a:cubicBezTo>
                    <a:cubicBezTo>
                      <a:pt x="2108582" y="1259021"/>
                      <a:pt x="2111130" y="1252344"/>
                      <a:pt x="2111393" y="1245667"/>
                    </a:cubicBezTo>
                    <a:cubicBezTo>
                      <a:pt x="2111657" y="1239341"/>
                      <a:pt x="2114820" y="1233192"/>
                      <a:pt x="2116225" y="1226866"/>
                    </a:cubicBezTo>
                    <a:cubicBezTo>
                      <a:pt x="2116840" y="1223967"/>
                      <a:pt x="2116050" y="1220716"/>
                      <a:pt x="2116401" y="1217729"/>
                    </a:cubicBezTo>
                    <a:cubicBezTo>
                      <a:pt x="2117455" y="1207626"/>
                      <a:pt x="2117368" y="1197260"/>
                      <a:pt x="2117895" y="1187332"/>
                    </a:cubicBezTo>
                    <a:cubicBezTo>
                      <a:pt x="2118422" y="1177405"/>
                      <a:pt x="2122199" y="1169234"/>
                      <a:pt x="2123693" y="1160097"/>
                    </a:cubicBezTo>
                    <a:cubicBezTo>
                      <a:pt x="2124132" y="1157198"/>
                      <a:pt x="2121760" y="1153948"/>
                      <a:pt x="2121672" y="1150873"/>
                    </a:cubicBezTo>
                    <a:cubicBezTo>
                      <a:pt x="2121321" y="1143054"/>
                      <a:pt x="2121936" y="1135147"/>
                      <a:pt x="2121409" y="1127328"/>
                    </a:cubicBezTo>
                    <a:cubicBezTo>
                      <a:pt x="2121057" y="1122408"/>
                      <a:pt x="2123957" y="1116873"/>
                      <a:pt x="2118949" y="1112568"/>
                    </a:cubicBezTo>
                    <a:cubicBezTo>
                      <a:pt x="2118510" y="1112217"/>
                      <a:pt x="2119125" y="1110811"/>
                      <a:pt x="2118861" y="1110021"/>
                    </a:cubicBezTo>
                    <a:cubicBezTo>
                      <a:pt x="2116928" y="1104925"/>
                      <a:pt x="2127207" y="1104574"/>
                      <a:pt x="2123078" y="1098160"/>
                    </a:cubicBezTo>
                    <a:cubicBezTo>
                      <a:pt x="2120706" y="1094558"/>
                      <a:pt x="2119564" y="1089814"/>
                      <a:pt x="2119037" y="1085509"/>
                    </a:cubicBezTo>
                    <a:cubicBezTo>
                      <a:pt x="2118334" y="1079887"/>
                      <a:pt x="2118773" y="1074176"/>
                      <a:pt x="2118949" y="1068466"/>
                    </a:cubicBezTo>
                    <a:cubicBezTo>
                      <a:pt x="2119037" y="1065391"/>
                      <a:pt x="2117192" y="1061086"/>
                      <a:pt x="2123078" y="1061086"/>
                    </a:cubicBezTo>
                    <a:cubicBezTo>
                      <a:pt x="2123429" y="1061086"/>
                      <a:pt x="2124308" y="1058011"/>
                      <a:pt x="2124044" y="1057836"/>
                    </a:cubicBezTo>
                    <a:cubicBezTo>
                      <a:pt x="2114468" y="1052476"/>
                      <a:pt x="2119212" y="1042110"/>
                      <a:pt x="2117104" y="1034554"/>
                    </a:cubicBezTo>
                    <a:cubicBezTo>
                      <a:pt x="2114732" y="1025857"/>
                      <a:pt x="2113678" y="1015051"/>
                      <a:pt x="2118422" y="1005562"/>
                    </a:cubicBezTo>
                    <a:cubicBezTo>
                      <a:pt x="2118861" y="1004596"/>
                      <a:pt x="2118949" y="1002751"/>
                      <a:pt x="2118334" y="1002136"/>
                    </a:cubicBezTo>
                    <a:cubicBezTo>
                      <a:pt x="2110076" y="994054"/>
                      <a:pt x="2113238" y="985268"/>
                      <a:pt x="2116137" y="976219"/>
                    </a:cubicBezTo>
                    <a:cubicBezTo>
                      <a:pt x="2116928" y="973672"/>
                      <a:pt x="2116665" y="969718"/>
                      <a:pt x="2115171" y="967610"/>
                    </a:cubicBezTo>
                    <a:cubicBezTo>
                      <a:pt x="2109812" y="960054"/>
                      <a:pt x="2108670" y="951708"/>
                      <a:pt x="2108319" y="942835"/>
                    </a:cubicBezTo>
                    <a:cubicBezTo>
                      <a:pt x="2108143" y="938354"/>
                      <a:pt x="2106825" y="933874"/>
                      <a:pt x="2105771" y="929481"/>
                    </a:cubicBezTo>
                    <a:cubicBezTo>
                      <a:pt x="2105419" y="927988"/>
                      <a:pt x="2103047" y="926143"/>
                      <a:pt x="2103399" y="925352"/>
                    </a:cubicBezTo>
                    <a:cubicBezTo>
                      <a:pt x="2107089" y="917797"/>
                      <a:pt x="2103662" y="911647"/>
                      <a:pt x="2100851" y="904882"/>
                    </a:cubicBezTo>
                    <a:cubicBezTo>
                      <a:pt x="2098127" y="898117"/>
                      <a:pt x="2095843" y="890738"/>
                      <a:pt x="2095668" y="883534"/>
                    </a:cubicBezTo>
                    <a:cubicBezTo>
                      <a:pt x="2095140" y="864557"/>
                      <a:pt x="2087761" y="847514"/>
                      <a:pt x="2082753" y="829855"/>
                    </a:cubicBezTo>
                    <a:cubicBezTo>
                      <a:pt x="2082226" y="827834"/>
                      <a:pt x="2081523" y="824935"/>
                      <a:pt x="2082490" y="823617"/>
                    </a:cubicBezTo>
                    <a:cubicBezTo>
                      <a:pt x="2086531" y="817995"/>
                      <a:pt x="2084686" y="815096"/>
                      <a:pt x="2078887" y="812723"/>
                    </a:cubicBezTo>
                    <a:cubicBezTo>
                      <a:pt x="2077745" y="812196"/>
                      <a:pt x="2077306" y="809034"/>
                      <a:pt x="2077130" y="807101"/>
                    </a:cubicBezTo>
                    <a:cubicBezTo>
                      <a:pt x="2076867" y="803147"/>
                      <a:pt x="2077042" y="799282"/>
                      <a:pt x="2077042" y="795328"/>
                    </a:cubicBezTo>
                    <a:cubicBezTo>
                      <a:pt x="2077042" y="789354"/>
                      <a:pt x="2077833" y="783292"/>
                      <a:pt x="2071508" y="779163"/>
                    </a:cubicBezTo>
                    <a:cubicBezTo>
                      <a:pt x="2069048" y="777582"/>
                      <a:pt x="2067730" y="773892"/>
                      <a:pt x="2066676" y="770817"/>
                    </a:cubicBezTo>
                    <a:cubicBezTo>
                      <a:pt x="2063689" y="762471"/>
                      <a:pt x="2064480" y="752544"/>
                      <a:pt x="2056573" y="746130"/>
                    </a:cubicBezTo>
                    <a:cubicBezTo>
                      <a:pt x="2057275" y="728735"/>
                      <a:pt x="2043570" y="716436"/>
                      <a:pt x="2040320" y="700446"/>
                    </a:cubicBezTo>
                    <a:cubicBezTo>
                      <a:pt x="2039617" y="696844"/>
                      <a:pt x="2038738" y="693242"/>
                      <a:pt x="2037684" y="689728"/>
                    </a:cubicBezTo>
                    <a:cubicBezTo>
                      <a:pt x="2035400" y="682349"/>
                      <a:pt x="2035488" y="674617"/>
                      <a:pt x="2029074" y="668204"/>
                    </a:cubicBezTo>
                    <a:cubicBezTo>
                      <a:pt x="2024242" y="663372"/>
                      <a:pt x="2022573" y="655377"/>
                      <a:pt x="2019323" y="648876"/>
                    </a:cubicBezTo>
                    <a:cubicBezTo>
                      <a:pt x="2017302" y="644835"/>
                      <a:pt x="2015369" y="640794"/>
                      <a:pt x="2012909" y="637104"/>
                    </a:cubicBezTo>
                    <a:cubicBezTo>
                      <a:pt x="2010889" y="634117"/>
                      <a:pt x="2006144" y="632272"/>
                      <a:pt x="2011064" y="627703"/>
                    </a:cubicBezTo>
                    <a:cubicBezTo>
                      <a:pt x="2011504" y="627264"/>
                      <a:pt x="2008604" y="623047"/>
                      <a:pt x="2007111" y="620763"/>
                    </a:cubicBezTo>
                    <a:cubicBezTo>
                      <a:pt x="2004300" y="616282"/>
                      <a:pt x="2001049" y="611890"/>
                      <a:pt x="1998501" y="607321"/>
                    </a:cubicBezTo>
                    <a:cubicBezTo>
                      <a:pt x="1990506" y="593177"/>
                      <a:pt x="1982512" y="579032"/>
                      <a:pt x="1974781" y="564712"/>
                    </a:cubicBezTo>
                    <a:cubicBezTo>
                      <a:pt x="1972321" y="560144"/>
                      <a:pt x="1969597" y="555400"/>
                      <a:pt x="1968367" y="550392"/>
                    </a:cubicBezTo>
                    <a:cubicBezTo>
                      <a:pt x="1965644" y="538971"/>
                      <a:pt x="1955629" y="532470"/>
                      <a:pt x="1950533" y="522630"/>
                    </a:cubicBezTo>
                    <a:cubicBezTo>
                      <a:pt x="1946580" y="514987"/>
                      <a:pt x="1940166" y="508574"/>
                      <a:pt x="1935159" y="501458"/>
                    </a:cubicBezTo>
                    <a:cubicBezTo>
                      <a:pt x="1933841" y="499525"/>
                      <a:pt x="1933665" y="496889"/>
                      <a:pt x="1932962" y="494517"/>
                    </a:cubicBezTo>
                    <a:cubicBezTo>
                      <a:pt x="1932435" y="493024"/>
                      <a:pt x="1932260" y="490739"/>
                      <a:pt x="1931205" y="490300"/>
                    </a:cubicBezTo>
                    <a:cubicBezTo>
                      <a:pt x="1921893" y="486435"/>
                      <a:pt x="1919345" y="476946"/>
                      <a:pt x="1913898" y="469830"/>
                    </a:cubicBezTo>
                    <a:cubicBezTo>
                      <a:pt x="1906958" y="460869"/>
                      <a:pt x="1899314" y="452347"/>
                      <a:pt x="1892725" y="443123"/>
                    </a:cubicBezTo>
                    <a:cubicBezTo>
                      <a:pt x="1887278" y="435479"/>
                      <a:pt x="1882095" y="427485"/>
                      <a:pt x="1878230" y="418963"/>
                    </a:cubicBezTo>
                    <a:cubicBezTo>
                      <a:pt x="1876560" y="415273"/>
                      <a:pt x="1875242" y="413340"/>
                      <a:pt x="1871728" y="411056"/>
                    </a:cubicBezTo>
                    <a:cubicBezTo>
                      <a:pt x="1866018" y="407366"/>
                      <a:pt x="1861625" y="401568"/>
                      <a:pt x="1856617" y="396648"/>
                    </a:cubicBezTo>
                    <a:cubicBezTo>
                      <a:pt x="1852049" y="392080"/>
                      <a:pt x="1847129" y="387775"/>
                      <a:pt x="1843000" y="382767"/>
                    </a:cubicBezTo>
                    <a:cubicBezTo>
                      <a:pt x="1840101" y="379253"/>
                      <a:pt x="1839047" y="374157"/>
                      <a:pt x="1835884" y="370995"/>
                    </a:cubicBezTo>
                    <a:cubicBezTo>
                      <a:pt x="1830964" y="365811"/>
                      <a:pt x="1824639" y="361946"/>
                      <a:pt x="1819631" y="356850"/>
                    </a:cubicBezTo>
                    <a:cubicBezTo>
                      <a:pt x="1813657" y="350788"/>
                      <a:pt x="1808825" y="343672"/>
                      <a:pt x="1802763" y="337698"/>
                    </a:cubicBezTo>
                    <a:cubicBezTo>
                      <a:pt x="1794505" y="329616"/>
                      <a:pt x="1785544" y="322236"/>
                      <a:pt x="1777110" y="314417"/>
                    </a:cubicBezTo>
                    <a:cubicBezTo>
                      <a:pt x="1771399" y="309058"/>
                      <a:pt x="1771487" y="308882"/>
                      <a:pt x="1778779" y="306422"/>
                    </a:cubicBezTo>
                    <a:cubicBezTo>
                      <a:pt x="1779570" y="306159"/>
                      <a:pt x="1780185" y="305632"/>
                      <a:pt x="1780888" y="305192"/>
                    </a:cubicBezTo>
                    <a:cubicBezTo>
                      <a:pt x="1780185" y="304753"/>
                      <a:pt x="1779570" y="304050"/>
                      <a:pt x="1778867" y="303874"/>
                    </a:cubicBezTo>
                    <a:cubicBezTo>
                      <a:pt x="1774913" y="302908"/>
                      <a:pt x="1770872" y="301590"/>
                      <a:pt x="1766831" y="301327"/>
                    </a:cubicBezTo>
                    <a:cubicBezTo>
                      <a:pt x="1762263" y="301063"/>
                      <a:pt x="1758748" y="300887"/>
                      <a:pt x="1757167" y="295353"/>
                    </a:cubicBezTo>
                    <a:cubicBezTo>
                      <a:pt x="1755761" y="290345"/>
                      <a:pt x="1748030" y="288676"/>
                      <a:pt x="1749084" y="281472"/>
                    </a:cubicBezTo>
                    <a:cubicBezTo>
                      <a:pt x="1749260" y="280593"/>
                      <a:pt x="1744428" y="277870"/>
                      <a:pt x="1741880" y="277782"/>
                    </a:cubicBezTo>
                    <a:cubicBezTo>
                      <a:pt x="1734676" y="277518"/>
                      <a:pt x="1730635" y="272862"/>
                      <a:pt x="1725891" y="268645"/>
                    </a:cubicBezTo>
                    <a:cubicBezTo>
                      <a:pt x="1722201" y="265307"/>
                      <a:pt x="1718072" y="262320"/>
                      <a:pt x="1714031" y="259333"/>
                    </a:cubicBezTo>
                    <a:cubicBezTo>
                      <a:pt x="1712449" y="258190"/>
                      <a:pt x="1709550" y="257927"/>
                      <a:pt x="1708847" y="256433"/>
                    </a:cubicBezTo>
                    <a:cubicBezTo>
                      <a:pt x="1704279" y="247121"/>
                      <a:pt x="1694791" y="244749"/>
                      <a:pt x="1686972" y="239917"/>
                    </a:cubicBezTo>
                    <a:cubicBezTo>
                      <a:pt x="1676342" y="233328"/>
                      <a:pt x="1668522" y="222961"/>
                      <a:pt x="1656838" y="217690"/>
                    </a:cubicBezTo>
                    <a:cubicBezTo>
                      <a:pt x="1648931" y="214088"/>
                      <a:pt x="1640761" y="210574"/>
                      <a:pt x="1637598" y="201261"/>
                    </a:cubicBezTo>
                    <a:cubicBezTo>
                      <a:pt x="1637334" y="200558"/>
                      <a:pt x="1636104" y="199328"/>
                      <a:pt x="1635841" y="199504"/>
                    </a:cubicBezTo>
                    <a:cubicBezTo>
                      <a:pt x="1625474" y="204424"/>
                      <a:pt x="1624069" y="193091"/>
                      <a:pt x="1618446" y="189665"/>
                    </a:cubicBezTo>
                    <a:cubicBezTo>
                      <a:pt x="1614229" y="187029"/>
                      <a:pt x="1611769" y="182636"/>
                      <a:pt x="1605356" y="182812"/>
                    </a:cubicBezTo>
                    <a:cubicBezTo>
                      <a:pt x="1601051" y="182988"/>
                      <a:pt x="1596746" y="178683"/>
                      <a:pt x="1592266" y="176926"/>
                    </a:cubicBezTo>
                    <a:cubicBezTo>
                      <a:pt x="1585501" y="174202"/>
                      <a:pt x="1581020" y="166647"/>
                      <a:pt x="1572586" y="167525"/>
                    </a:cubicBezTo>
                    <a:cubicBezTo>
                      <a:pt x="1564592" y="154084"/>
                      <a:pt x="1547723" y="157861"/>
                      <a:pt x="1537093" y="149252"/>
                    </a:cubicBezTo>
                    <a:cubicBezTo>
                      <a:pt x="1531998" y="145123"/>
                      <a:pt x="1526375" y="141433"/>
                      <a:pt x="1520401" y="138885"/>
                    </a:cubicBezTo>
                    <a:cubicBezTo>
                      <a:pt x="1515833" y="136952"/>
                      <a:pt x="1513812" y="130890"/>
                      <a:pt x="1506344" y="132735"/>
                    </a:cubicBezTo>
                    <a:cubicBezTo>
                      <a:pt x="1502215" y="133790"/>
                      <a:pt x="1496417" y="128167"/>
                      <a:pt x="1491321" y="125707"/>
                    </a:cubicBezTo>
                    <a:cubicBezTo>
                      <a:pt x="1481921" y="121051"/>
                      <a:pt x="1471203" y="120524"/>
                      <a:pt x="1462154" y="113320"/>
                    </a:cubicBezTo>
                    <a:cubicBezTo>
                      <a:pt x="1456180" y="108488"/>
                      <a:pt x="1445813" y="109015"/>
                      <a:pt x="1437379" y="107258"/>
                    </a:cubicBezTo>
                    <a:cubicBezTo>
                      <a:pt x="1432196" y="106203"/>
                      <a:pt x="1432284" y="106203"/>
                      <a:pt x="1429297" y="97945"/>
                    </a:cubicBezTo>
                    <a:cubicBezTo>
                      <a:pt x="1428770" y="96540"/>
                      <a:pt x="1425080" y="94870"/>
                      <a:pt x="1424992" y="95046"/>
                    </a:cubicBezTo>
                    <a:cubicBezTo>
                      <a:pt x="1416997" y="104886"/>
                      <a:pt x="1408036" y="97418"/>
                      <a:pt x="1400920" y="94870"/>
                    </a:cubicBezTo>
                    <a:cubicBezTo>
                      <a:pt x="1390026" y="91005"/>
                      <a:pt x="1379747" y="85909"/>
                      <a:pt x="1367887" y="86173"/>
                    </a:cubicBezTo>
                    <a:cubicBezTo>
                      <a:pt x="1367448" y="86173"/>
                      <a:pt x="1366833" y="86349"/>
                      <a:pt x="1366569" y="86173"/>
                    </a:cubicBezTo>
                    <a:cubicBezTo>
                      <a:pt x="1357608" y="77739"/>
                      <a:pt x="1345836" y="78969"/>
                      <a:pt x="1335030" y="76860"/>
                    </a:cubicBezTo>
                    <a:cubicBezTo>
                      <a:pt x="1329407" y="75718"/>
                      <a:pt x="1323784" y="74488"/>
                      <a:pt x="1318249" y="73170"/>
                    </a:cubicBezTo>
                    <a:cubicBezTo>
                      <a:pt x="1317020" y="72907"/>
                      <a:pt x="1315877" y="71940"/>
                      <a:pt x="1314735" y="71326"/>
                    </a:cubicBezTo>
                    <a:cubicBezTo>
                      <a:pt x="1315702" y="70359"/>
                      <a:pt x="1316492" y="69393"/>
                      <a:pt x="1317547" y="68602"/>
                    </a:cubicBezTo>
                    <a:cubicBezTo>
                      <a:pt x="1318162" y="68163"/>
                      <a:pt x="1319128" y="68251"/>
                      <a:pt x="1319831" y="67899"/>
                    </a:cubicBezTo>
                    <a:cubicBezTo>
                      <a:pt x="1321237" y="67284"/>
                      <a:pt x="1322554" y="66494"/>
                      <a:pt x="1323872" y="65791"/>
                    </a:cubicBezTo>
                    <a:cubicBezTo>
                      <a:pt x="1321764" y="64912"/>
                      <a:pt x="1319392" y="63067"/>
                      <a:pt x="1317635" y="63507"/>
                    </a:cubicBezTo>
                    <a:cubicBezTo>
                      <a:pt x="1314560" y="64209"/>
                      <a:pt x="1311836" y="66230"/>
                      <a:pt x="1309025" y="67987"/>
                    </a:cubicBezTo>
                    <a:cubicBezTo>
                      <a:pt x="1304896" y="70535"/>
                      <a:pt x="1301645" y="70974"/>
                      <a:pt x="1296550" y="68339"/>
                    </a:cubicBezTo>
                    <a:cubicBezTo>
                      <a:pt x="1289785" y="64736"/>
                      <a:pt x="1282493" y="60256"/>
                      <a:pt x="1273620" y="65000"/>
                    </a:cubicBezTo>
                    <a:cubicBezTo>
                      <a:pt x="1270633" y="66581"/>
                      <a:pt x="1265537" y="63946"/>
                      <a:pt x="1261408" y="63682"/>
                    </a:cubicBezTo>
                    <a:cubicBezTo>
                      <a:pt x="1255258" y="63331"/>
                      <a:pt x="1249548" y="58411"/>
                      <a:pt x="1242871" y="62540"/>
                    </a:cubicBezTo>
                    <a:cubicBezTo>
                      <a:pt x="1241377" y="63507"/>
                      <a:pt x="1238654" y="62452"/>
                      <a:pt x="1236545" y="62364"/>
                    </a:cubicBezTo>
                    <a:cubicBezTo>
                      <a:pt x="1236721" y="60783"/>
                      <a:pt x="1236985" y="59290"/>
                      <a:pt x="1237160" y="57708"/>
                    </a:cubicBezTo>
                    <a:cubicBezTo>
                      <a:pt x="1233734" y="57620"/>
                      <a:pt x="1229869" y="56478"/>
                      <a:pt x="1226882" y="57620"/>
                    </a:cubicBezTo>
                    <a:cubicBezTo>
                      <a:pt x="1215636" y="61662"/>
                      <a:pt x="1204830" y="61310"/>
                      <a:pt x="1193936" y="56654"/>
                    </a:cubicBezTo>
                    <a:cubicBezTo>
                      <a:pt x="1192355" y="55951"/>
                      <a:pt x="1189895" y="57445"/>
                      <a:pt x="1187875" y="57445"/>
                    </a:cubicBezTo>
                    <a:cubicBezTo>
                      <a:pt x="1176717" y="57093"/>
                      <a:pt x="1165384" y="55512"/>
                      <a:pt x="1154314" y="56566"/>
                    </a:cubicBezTo>
                    <a:cubicBezTo>
                      <a:pt x="1144387" y="57532"/>
                      <a:pt x="1135514" y="55775"/>
                      <a:pt x="1126641" y="52349"/>
                    </a:cubicBezTo>
                    <a:cubicBezTo>
                      <a:pt x="1125762" y="51998"/>
                      <a:pt x="1124005" y="52525"/>
                      <a:pt x="1123214" y="53315"/>
                    </a:cubicBezTo>
                    <a:cubicBezTo>
                      <a:pt x="1116713" y="58938"/>
                      <a:pt x="1108894" y="57620"/>
                      <a:pt x="1101339" y="57445"/>
                    </a:cubicBezTo>
                    <a:cubicBezTo>
                      <a:pt x="1092026" y="57357"/>
                      <a:pt x="1082801" y="60783"/>
                      <a:pt x="1073313" y="57708"/>
                    </a:cubicBezTo>
                    <a:cubicBezTo>
                      <a:pt x="1067866" y="55951"/>
                      <a:pt x="1060135" y="57796"/>
                      <a:pt x="1056445" y="54545"/>
                    </a:cubicBezTo>
                    <a:cubicBezTo>
                      <a:pt x="1045815" y="45409"/>
                      <a:pt x="1035975" y="53140"/>
                      <a:pt x="1025872" y="53579"/>
                    </a:cubicBezTo>
                    <a:cubicBezTo>
                      <a:pt x="1024115" y="53667"/>
                      <a:pt x="1022270" y="53491"/>
                      <a:pt x="1020513" y="53491"/>
                    </a:cubicBezTo>
                    <a:cubicBezTo>
                      <a:pt x="1017262" y="53315"/>
                      <a:pt x="1014012" y="52876"/>
                      <a:pt x="1010761" y="53052"/>
                    </a:cubicBezTo>
                    <a:cubicBezTo>
                      <a:pt x="1002239" y="53491"/>
                      <a:pt x="993630" y="55424"/>
                      <a:pt x="985372" y="54370"/>
                    </a:cubicBezTo>
                    <a:cubicBezTo>
                      <a:pt x="982121" y="53930"/>
                      <a:pt x="980364" y="53491"/>
                      <a:pt x="976850" y="54633"/>
                    </a:cubicBezTo>
                    <a:cubicBezTo>
                      <a:pt x="962530" y="59553"/>
                      <a:pt x="948034" y="58411"/>
                      <a:pt x="933801" y="53491"/>
                    </a:cubicBezTo>
                    <a:cubicBezTo>
                      <a:pt x="932396" y="53052"/>
                      <a:pt x="930814" y="53140"/>
                      <a:pt x="929321" y="53052"/>
                    </a:cubicBezTo>
                    <a:cubicBezTo>
                      <a:pt x="930024" y="54370"/>
                      <a:pt x="931254" y="55688"/>
                      <a:pt x="931166" y="56918"/>
                    </a:cubicBezTo>
                    <a:cubicBezTo>
                      <a:pt x="931078" y="58060"/>
                      <a:pt x="929145" y="60168"/>
                      <a:pt x="928618" y="59992"/>
                    </a:cubicBezTo>
                    <a:cubicBezTo>
                      <a:pt x="918691" y="56390"/>
                      <a:pt x="909642" y="60168"/>
                      <a:pt x="900329" y="62716"/>
                    </a:cubicBezTo>
                    <a:cubicBezTo>
                      <a:pt x="899099" y="63067"/>
                      <a:pt x="896903" y="63243"/>
                      <a:pt x="896551" y="62716"/>
                    </a:cubicBezTo>
                    <a:cubicBezTo>
                      <a:pt x="889874" y="51998"/>
                      <a:pt x="881792" y="61398"/>
                      <a:pt x="877663" y="63770"/>
                    </a:cubicBezTo>
                    <a:cubicBezTo>
                      <a:pt x="869756" y="68426"/>
                      <a:pt x="864397" y="66581"/>
                      <a:pt x="857808" y="62892"/>
                    </a:cubicBezTo>
                    <a:cubicBezTo>
                      <a:pt x="854821" y="61222"/>
                      <a:pt x="851570" y="57972"/>
                      <a:pt x="847617" y="61222"/>
                    </a:cubicBezTo>
                    <a:cubicBezTo>
                      <a:pt x="846650" y="62013"/>
                      <a:pt x="845772" y="63067"/>
                      <a:pt x="844806" y="63946"/>
                    </a:cubicBezTo>
                    <a:cubicBezTo>
                      <a:pt x="845860" y="64385"/>
                      <a:pt x="846914" y="65088"/>
                      <a:pt x="848056" y="65264"/>
                    </a:cubicBezTo>
                    <a:cubicBezTo>
                      <a:pt x="850165" y="65615"/>
                      <a:pt x="852449" y="65176"/>
                      <a:pt x="854382" y="65879"/>
                    </a:cubicBezTo>
                    <a:cubicBezTo>
                      <a:pt x="855699" y="66406"/>
                      <a:pt x="856578" y="68251"/>
                      <a:pt x="857632" y="69481"/>
                    </a:cubicBezTo>
                    <a:cubicBezTo>
                      <a:pt x="856490" y="69832"/>
                      <a:pt x="855348" y="70359"/>
                      <a:pt x="854118" y="70535"/>
                    </a:cubicBezTo>
                    <a:cubicBezTo>
                      <a:pt x="842609" y="72204"/>
                      <a:pt x="831452" y="78002"/>
                      <a:pt x="819328" y="73346"/>
                    </a:cubicBezTo>
                    <a:cubicBezTo>
                      <a:pt x="818098" y="72907"/>
                      <a:pt x="815550" y="74928"/>
                      <a:pt x="814232" y="76333"/>
                    </a:cubicBezTo>
                    <a:cubicBezTo>
                      <a:pt x="808873" y="81868"/>
                      <a:pt x="802196" y="83801"/>
                      <a:pt x="794992" y="83537"/>
                    </a:cubicBezTo>
                    <a:cubicBezTo>
                      <a:pt x="788843" y="83361"/>
                      <a:pt x="783835" y="85382"/>
                      <a:pt x="778476" y="88106"/>
                    </a:cubicBezTo>
                    <a:cubicBezTo>
                      <a:pt x="770920" y="91883"/>
                      <a:pt x="762574" y="93904"/>
                      <a:pt x="754492" y="96627"/>
                    </a:cubicBezTo>
                    <a:cubicBezTo>
                      <a:pt x="753701" y="96891"/>
                      <a:pt x="752295" y="97067"/>
                      <a:pt x="752032" y="96715"/>
                    </a:cubicBezTo>
                    <a:cubicBezTo>
                      <a:pt x="745355" y="87666"/>
                      <a:pt x="744476" y="96627"/>
                      <a:pt x="740523" y="99614"/>
                    </a:cubicBezTo>
                    <a:cubicBezTo>
                      <a:pt x="735515" y="103392"/>
                      <a:pt x="729014" y="105501"/>
                      <a:pt x="722777" y="107082"/>
                    </a:cubicBezTo>
                    <a:cubicBezTo>
                      <a:pt x="716188" y="108751"/>
                      <a:pt x="709247" y="109454"/>
                      <a:pt x="702482" y="109718"/>
                    </a:cubicBezTo>
                    <a:cubicBezTo>
                      <a:pt x="697035" y="109893"/>
                      <a:pt x="698441" y="111475"/>
                      <a:pt x="700462" y="114374"/>
                    </a:cubicBezTo>
                    <a:cubicBezTo>
                      <a:pt x="700725" y="114725"/>
                      <a:pt x="698529" y="117712"/>
                      <a:pt x="698090" y="117537"/>
                    </a:cubicBezTo>
                    <a:cubicBezTo>
                      <a:pt x="690886" y="115340"/>
                      <a:pt x="686142" y="120787"/>
                      <a:pt x="680607" y="123071"/>
                    </a:cubicBezTo>
                    <a:cubicBezTo>
                      <a:pt x="669801" y="127640"/>
                      <a:pt x="657413" y="128518"/>
                      <a:pt x="648013" y="136162"/>
                    </a:cubicBezTo>
                    <a:cubicBezTo>
                      <a:pt x="640897" y="142048"/>
                      <a:pt x="632814" y="145650"/>
                      <a:pt x="624556" y="149252"/>
                    </a:cubicBezTo>
                    <a:cubicBezTo>
                      <a:pt x="615419" y="153205"/>
                      <a:pt x="606458" y="157071"/>
                      <a:pt x="596267" y="157071"/>
                    </a:cubicBezTo>
                    <a:cubicBezTo>
                      <a:pt x="595476" y="157071"/>
                      <a:pt x="594774" y="158476"/>
                      <a:pt x="593983" y="159267"/>
                    </a:cubicBezTo>
                    <a:cubicBezTo>
                      <a:pt x="596619" y="159619"/>
                      <a:pt x="599606" y="160146"/>
                      <a:pt x="597761" y="163660"/>
                    </a:cubicBezTo>
                    <a:cubicBezTo>
                      <a:pt x="597146" y="164802"/>
                      <a:pt x="593807" y="164187"/>
                      <a:pt x="591875" y="164890"/>
                    </a:cubicBezTo>
                    <a:cubicBezTo>
                      <a:pt x="589590" y="165768"/>
                      <a:pt x="587570" y="167174"/>
                      <a:pt x="585461" y="168404"/>
                    </a:cubicBezTo>
                    <a:cubicBezTo>
                      <a:pt x="578433" y="172445"/>
                      <a:pt x="571756" y="178595"/>
                      <a:pt x="564201" y="179913"/>
                    </a:cubicBezTo>
                    <a:cubicBezTo>
                      <a:pt x="557875" y="181055"/>
                      <a:pt x="554361" y="184130"/>
                      <a:pt x="550232" y="187820"/>
                    </a:cubicBezTo>
                    <a:cubicBezTo>
                      <a:pt x="545927" y="191685"/>
                      <a:pt x="542940" y="197923"/>
                      <a:pt x="535384" y="196429"/>
                    </a:cubicBezTo>
                    <a:cubicBezTo>
                      <a:pt x="534242" y="196166"/>
                      <a:pt x="532397" y="197835"/>
                      <a:pt x="531343" y="198977"/>
                    </a:cubicBezTo>
                    <a:cubicBezTo>
                      <a:pt x="521767" y="209607"/>
                      <a:pt x="513158" y="215757"/>
                      <a:pt x="502176" y="219886"/>
                    </a:cubicBezTo>
                    <a:cubicBezTo>
                      <a:pt x="500331" y="220589"/>
                      <a:pt x="498222" y="221468"/>
                      <a:pt x="496905" y="222961"/>
                    </a:cubicBezTo>
                    <a:cubicBezTo>
                      <a:pt x="484517" y="237193"/>
                      <a:pt x="472833" y="244749"/>
                      <a:pt x="456668" y="248702"/>
                    </a:cubicBezTo>
                    <a:cubicBezTo>
                      <a:pt x="455877" y="248878"/>
                      <a:pt x="455174" y="249317"/>
                      <a:pt x="454383" y="249581"/>
                    </a:cubicBezTo>
                    <a:cubicBezTo>
                      <a:pt x="455174" y="250196"/>
                      <a:pt x="455965" y="250986"/>
                      <a:pt x="456843" y="251250"/>
                    </a:cubicBezTo>
                    <a:cubicBezTo>
                      <a:pt x="458073" y="251514"/>
                      <a:pt x="459479" y="251162"/>
                      <a:pt x="460797" y="251338"/>
                    </a:cubicBezTo>
                    <a:cubicBezTo>
                      <a:pt x="462027" y="251514"/>
                      <a:pt x="463169" y="252041"/>
                      <a:pt x="464311" y="252392"/>
                    </a:cubicBezTo>
                    <a:cubicBezTo>
                      <a:pt x="463344" y="252919"/>
                      <a:pt x="462466" y="253710"/>
                      <a:pt x="461499" y="253886"/>
                    </a:cubicBezTo>
                    <a:cubicBezTo>
                      <a:pt x="452275" y="255994"/>
                      <a:pt x="446389" y="262583"/>
                      <a:pt x="440239" y="268997"/>
                    </a:cubicBezTo>
                    <a:cubicBezTo>
                      <a:pt x="439097" y="270226"/>
                      <a:pt x="437779" y="271984"/>
                      <a:pt x="436373" y="272159"/>
                    </a:cubicBezTo>
                    <a:cubicBezTo>
                      <a:pt x="425040" y="273477"/>
                      <a:pt x="419418" y="282262"/>
                      <a:pt x="414146" y="290345"/>
                    </a:cubicBezTo>
                    <a:cubicBezTo>
                      <a:pt x="409929" y="296846"/>
                      <a:pt x="404922" y="298955"/>
                      <a:pt x="397893" y="298515"/>
                    </a:cubicBezTo>
                    <a:cubicBezTo>
                      <a:pt x="396136" y="298428"/>
                      <a:pt x="394291" y="298164"/>
                      <a:pt x="392710" y="298603"/>
                    </a:cubicBezTo>
                    <a:cubicBezTo>
                      <a:pt x="392007" y="298867"/>
                      <a:pt x="391216" y="300712"/>
                      <a:pt x="391392" y="301678"/>
                    </a:cubicBezTo>
                    <a:cubicBezTo>
                      <a:pt x="391568" y="302469"/>
                      <a:pt x="393061" y="303611"/>
                      <a:pt x="393940" y="303611"/>
                    </a:cubicBezTo>
                    <a:cubicBezTo>
                      <a:pt x="395609" y="303523"/>
                      <a:pt x="397278" y="302732"/>
                      <a:pt x="398948" y="302293"/>
                    </a:cubicBezTo>
                    <a:cubicBezTo>
                      <a:pt x="398157" y="304050"/>
                      <a:pt x="397805" y="306334"/>
                      <a:pt x="396400" y="307652"/>
                    </a:cubicBezTo>
                    <a:cubicBezTo>
                      <a:pt x="387614" y="315823"/>
                      <a:pt x="379005" y="324257"/>
                      <a:pt x="369692" y="331724"/>
                    </a:cubicBezTo>
                    <a:cubicBezTo>
                      <a:pt x="359765" y="339543"/>
                      <a:pt x="355196" y="351930"/>
                      <a:pt x="344918" y="359310"/>
                    </a:cubicBezTo>
                    <a:cubicBezTo>
                      <a:pt x="338504" y="363966"/>
                      <a:pt x="332091" y="368623"/>
                      <a:pt x="325063" y="373982"/>
                    </a:cubicBezTo>
                    <a:cubicBezTo>
                      <a:pt x="323305" y="374860"/>
                      <a:pt x="322163" y="375124"/>
                      <a:pt x="321109" y="375387"/>
                    </a:cubicBezTo>
                    <a:cubicBezTo>
                      <a:pt x="321285" y="376002"/>
                      <a:pt x="321461" y="376530"/>
                      <a:pt x="321636" y="377145"/>
                    </a:cubicBezTo>
                    <a:cubicBezTo>
                      <a:pt x="323042" y="376354"/>
                      <a:pt x="324360" y="375563"/>
                      <a:pt x="325765" y="374685"/>
                    </a:cubicBezTo>
                    <a:cubicBezTo>
                      <a:pt x="329982" y="375651"/>
                      <a:pt x="328928" y="377935"/>
                      <a:pt x="326908" y="380044"/>
                    </a:cubicBezTo>
                    <a:cubicBezTo>
                      <a:pt x="320582" y="386545"/>
                      <a:pt x="314520" y="393485"/>
                      <a:pt x="307492" y="399196"/>
                    </a:cubicBezTo>
                    <a:cubicBezTo>
                      <a:pt x="297389" y="407366"/>
                      <a:pt x="289921" y="416503"/>
                      <a:pt x="284913" y="429066"/>
                    </a:cubicBezTo>
                    <a:cubicBezTo>
                      <a:pt x="281575" y="437588"/>
                      <a:pt x="274547" y="445495"/>
                      <a:pt x="266288" y="451381"/>
                    </a:cubicBezTo>
                    <a:cubicBezTo>
                      <a:pt x="263741" y="453226"/>
                      <a:pt x="262335" y="456652"/>
                      <a:pt x="260666" y="459463"/>
                    </a:cubicBezTo>
                    <a:cubicBezTo>
                      <a:pt x="254692" y="469127"/>
                      <a:pt x="249860" y="479670"/>
                      <a:pt x="239493" y="485907"/>
                    </a:cubicBezTo>
                    <a:cubicBezTo>
                      <a:pt x="238439" y="486522"/>
                      <a:pt x="236769" y="487840"/>
                      <a:pt x="236857" y="488631"/>
                    </a:cubicBezTo>
                    <a:cubicBezTo>
                      <a:pt x="238351" y="502512"/>
                      <a:pt x="223591" y="507168"/>
                      <a:pt x="220077" y="518238"/>
                    </a:cubicBezTo>
                    <a:cubicBezTo>
                      <a:pt x="219023" y="521576"/>
                      <a:pt x="216475" y="525178"/>
                      <a:pt x="213664" y="527287"/>
                    </a:cubicBezTo>
                    <a:cubicBezTo>
                      <a:pt x="205669" y="533173"/>
                      <a:pt x="203297" y="542310"/>
                      <a:pt x="200135" y="550568"/>
                    </a:cubicBezTo>
                    <a:cubicBezTo>
                      <a:pt x="196093" y="561374"/>
                      <a:pt x="190207" y="570950"/>
                      <a:pt x="184233" y="580702"/>
                    </a:cubicBezTo>
                    <a:cubicBezTo>
                      <a:pt x="179313" y="588609"/>
                      <a:pt x="175535" y="597218"/>
                      <a:pt x="170967" y="605301"/>
                    </a:cubicBezTo>
                    <a:cubicBezTo>
                      <a:pt x="168595" y="609606"/>
                      <a:pt x="165608" y="613559"/>
                      <a:pt x="162797" y="617688"/>
                    </a:cubicBezTo>
                    <a:cubicBezTo>
                      <a:pt x="162094" y="618742"/>
                      <a:pt x="160425" y="619884"/>
                      <a:pt x="160600" y="620675"/>
                    </a:cubicBezTo>
                    <a:cubicBezTo>
                      <a:pt x="163500" y="630866"/>
                      <a:pt x="153836" y="635435"/>
                      <a:pt x="150761" y="642902"/>
                    </a:cubicBezTo>
                    <a:cubicBezTo>
                      <a:pt x="147862" y="650018"/>
                      <a:pt x="146807" y="659067"/>
                      <a:pt x="141712" y="663723"/>
                    </a:cubicBezTo>
                    <a:cubicBezTo>
                      <a:pt x="134508" y="670313"/>
                      <a:pt x="132751" y="678922"/>
                      <a:pt x="132311" y="686126"/>
                    </a:cubicBezTo>
                    <a:cubicBezTo>
                      <a:pt x="131521" y="698777"/>
                      <a:pt x="124053" y="708353"/>
                      <a:pt x="120803" y="719598"/>
                    </a:cubicBezTo>
                    <a:cubicBezTo>
                      <a:pt x="118694" y="726890"/>
                      <a:pt x="115356" y="734007"/>
                      <a:pt x="112544" y="741035"/>
                    </a:cubicBezTo>
                    <a:cubicBezTo>
                      <a:pt x="107888" y="752719"/>
                      <a:pt x="104725" y="764843"/>
                      <a:pt x="100157" y="776528"/>
                    </a:cubicBezTo>
                    <a:cubicBezTo>
                      <a:pt x="87418" y="782414"/>
                      <a:pt x="93480" y="793923"/>
                      <a:pt x="92426" y="803147"/>
                    </a:cubicBezTo>
                    <a:cubicBezTo>
                      <a:pt x="91987" y="807013"/>
                      <a:pt x="92514" y="810527"/>
                      <a:pt x="87242" y="811494"/>
                    </a:cubicBezTo>
                    <a:cubicBezTo>
                      <a:pt x="86012" y="811757"/>
                      <a:pt x="85310" y="814832"/>
                      <a:pt x="83728" y="817292"/>
                    </a:cubicBezTo>
                    <a:cubicBezTo>
                      <a:pt x="82674" y="818785"/>
                      <a:pt x="82235" y="819664"/>
                      <a:pt x="81093" y="820542"/>
                    </a:cubicBezTo>
                    <a:cubicBezTo>
                      <a:pt x="80390" y="821333"/>
                      <a:pt x="80302" y="822124"/>
                      <a:pt x="80214" y="823002"/>
                    </a:cubicBezTo>
                    <a:cubicBezTo>
                      <a:pt x="80741" y="822212"/>
                      <a:pt x="81180" y="821421"/>
                      <a:pt x="82410" y="820542"/>
                    </a:cubicBezTo>
                    <a:cubicBezTo>
                      <a:pt x="83553" y="819840"/>
                      <a:pt x="83992" y="818961"/>
                      <a:pt x="84431" y="818083"/>
                    </a:cubicBezTo>
                    <a:moveTo>
                      <a:pt x="2090045" y="824672"/>
                    </a:moveTo>
                    <a:cubicBezTo>
                      <a:pt x="2089254" y="824584"/>
                      <a:pt x="2088463" y="824584"/>
                      <a:pt x="2087585" y="824496"/>
                    </a:cubicBezTo>
                    <a:cubicBezTo>
                      <a:pt x="2088376" y="825023"/>
                      <a:pt x="2089166" y="825462"/>
                      <a:pt x="2090045" y="827307"/>
                    </a:cubicBezTo>
                    <a:cubicBezTo>
                      <a:pt x="2090836" y="827395"/>
                      <a:pt x="2091626" y="827395"/>
                      <a:pt x="2092505" y="827483"/>
                    </a:cubicBezTo>
                    <a:cubicBezTo>
                      <a:pt x="2091714" y="826956"/>
                      <a:pt x="2090923" y="826517"/>
                      <a:pt x="2090045" y="824672"/>
                    </a:cubicBezTo>
                    <a:moveTo>
                      <a:pt x="2032413" y="614965"/>
                    </a:moveTo>
                    <a:cubicBezTo>
                      <a:pt x="2033555" y="615404"/>
                      <a:pt x="2034785" y="616370"/>
                      <a:pt x="2035663" y="616195"/>
                    </a:cubicBezTo>
                    <a:cubicBezTo>
                      <a:pt x="2037333" y="615755"/>
                      <a:pt x="2038738" y="614613"/>
                      <a:pt x="2040232" y="613735"/>
                    </a:cubicBezTo>
                    <a:cubicBezTo>
                      <a:pt x="2038738" y="612856"/>
                      <a:pt x="2037245" y="611714"/>
                      <a:pt x="2035663" y="611275"/>
                    </a:cubicBezTo>
                    <a:cubicBezTo>
                      <a:pt x="2034785" y="610836"/>
                      <a:pt x="2033467" y="611890"/>
                      <a:pt x="2032413" y="614965"/>
                    </a:cubicBezTo>
                    <a:moveTo>
                      <a:pt x="31982" y="1278261"/>
                    </a:moveTo>
                    <a:cubicBezTo>
                      <a:pt x="32510" y="1276152"/>
                      <a:pt x="33037" y="1274132"/>
                      <a:pt x="33564" y="1272023"/>
                    </a:cubicBezTo>
                    <a:cubicBezTo>
                      <a:pt x="31807" y="1272726"/>
                      <a:pt x="30050" y="1273429"/>
                      <a:pt x="28205" y="1274132"/>
                    </a:cubicBezTo>
                    <a:cubicBezTo>
                      <a:pt x="29083" y="1275889"/>
                      <a:pt x="29874" y="1277734"/>
                      <a:pt x="31982" y="1278261"/>
                    </a:cubicBezTo>
                    <a:moveTo>
                      <a:pt x="700550" y="80111"/>
                    </a:moveTo>
                    <a:cubicBezTo>
                      <a:pt x="699495" y="79672"/>
                      <a:pt x="697826" y="78617"/>
                      <a:pt x="697387" y="78969"/>
                    </a:cubicBezTo>
                    <a:cubicBezTo>
                      <a:pt x="696421" y="79847"/>
                      <a:pt x="695103" y="81956"/>
                      <a:pt x="695454" y="82571"/>
                    </a:cubicBezTo>
                    <a:cubicBezTo>
                      <a:pt x="696421" y="84064"/>
                      <a:pt x="698178" y="85031"/>
                      <a:pt x="699671" y="86261"/>
                    </a:cubicBezTo>
                    <a:cubicBezTo>
                      <a:pt x="699935" y="85031"/>
                      <a:pt x="700286" y="83889"/>
                      <a:pt x="700550" y="80111"/>
                    </a:cubicBezTo>
                    <a:moveTo>
                      <a:pt x="2154354" y="1103871"/>
                    </a:moveTo>
                    <a:cubicBezTo>
                      <a:pt x="2152421" y="1104047"/>
                      <a:pt x="2150400" y="1104310"/>
                      <a:pt x="2148468" y="1104486"/>
                    </a:cubicBezTo>
                    <a:cubicBezTo>
                      <a:pt x="2149522" y="1105979"/>
                      <a:pt x="2150225" y="1108088"/>
                      <a:pt x="2151630" y="1108703"/>
                    </a:cubicBezTo>
                    <a:cubicBezTo>
                      <a:pt x="2154530" y="1110021"/>
                      <a:pt x="2156023" y="1108439"/>
                      <a:pt x="2154354" y="1103871"/>
                    </a:cubicBezTo>
                    <a:moveTo>
                      <a:pt x="2135992" y="912525"/>
                    </a:moveTo>
                    <a:cubicBezTo>
                      <a:pt x="2134675" y="913580"/>
                      <a:pt x="2133357" y="914634"/>
                      <a:pt x="2132039" y="915688"/>
                    </a:cubicBezTo>
                    <a:cubicBezTo>
                      <a:pt x="2132830" y="916391"/>
                      <a:pt x="2133708" y="917094"/>
                      <a:pt x="2134499" y="917797"/>
                    </a:cubicBezTo>
                    <a:cubicBezTo>
                      <a:pt x="2135905" y="916040"/>
                      <a:pt x="2137222" y="914283"/>
                      <a:pt x="2135992" y="912525"/>
                    </a:cubicBezTo>
                    <a:moveTo>
                      <a:pt x="34618" y="913843"/>
                    </a:moveTo>
                    <a:cubicBezTo>
                      <a:pt x="36111" y="913140"/>
                      <a:pt x="37693" y="912525"/>
                      <a:pt x="39186" y="911823"/>
                    </a:cubicBezTo>
                    <a:cubicBezTo>
                      <a:pt x="38571" y="911208"/>
                      <a:pt x="38132" y="910241"/>
                      <a:pt x="37341" y="909890"/>
                    </a:cubicBezTo>
                    <a:cubicBezTo>
                      <a:pt x="35936" y="909363"/>
                      <a:pt x="35057" y="910153"/>
                      <a:pt x="34618" y="913843"/>
                    </a:cubicBezTo>
                    <a:moveTo>
                      <a:pt x="1234086" y="31616"/>
                    </a:moveTo>
                    <a:cubicBezTo>
                      <a:pt x="1234525" y="30474"/>
                      <a:pt x="1235403" y="29331"/>
                      <a:pt x="1235316" y="28277"/>
                    </a:cubicBezTo>
                    <a:cubicBezTo>
                      <a:pt x="1235228" y="26784"/>
                      <a:pt x="1234437" y="25378"/>
                      <a:pt x="1233998" y="23884"/>
                    </a:cubicBezTo>
                    <a:cubicBezTo>
                      <a:pt x="1233383" y="24499"/>
                      <a:pt x="1232856" y="25202"/>
                      <a:pt x="1232153" y="25729"/>
                    </a:cubicBezTo>
                    <a:cubicBezTo>
                      <a:pt x="1228990" y="27662"/>
                      <a:pt x="1231450" y="28892"/>
                      <a:pt x="1234086" y="31616"/>
                    </a:cubicBezTo>
                    <a:moveTo>
                      <a:pt x="1473926" y="82659"/>
                    </a:moveTo>
                    <a:cubicBezTo>
                      <a:pt x="1472433" y="83274"/>
                      <a:pt x="1471027" y="83889"/>
                      <a:pt x="1469534" y="84416"/>
                    </a:cubicBezTo>
                    <a:cubicBezTo>
                      <a:pt x="1470412" y="85909"/>
                      <a:pt x="1471379" y="87315"/>
                      <a:pt x="1472257" y="88808"/>
                    </a:cubicBezTo>
                    <a:cubicBezTo>
                      <a:pt x="1472872" y="87666"/>
                      <a:pt x="1473399" y="86524"/>
                      <a:pt x="1473926" y="82659"/>
                    </a:cubicBezTo>
                    <a:moveTo>
                      <a:pt x="594334" y="133790"/>
                    </a:moveTo>
                    <a:cubicBezTo>
                      <a:pt x="594334" y="132033"/>
                      <a:pt x="594334" y="130275"/>
                      <a:pt x="594159" y="128518"/>
                    </a:cubicBezTo>
                    <a:cubicBezTo>
                      <a:pt x="594159" y="128430"/>
                      <a:pt x="591875" y="128430"/>
                      <a:pt x="591787" y="128518"/>
                    </a:cubicBezTo>
                    <a:cubicBezTo>
                      <a:pt x="591699" y="130363"/>
                      <a:pt x="591699" y="132120"/>
                      <a:pt x="594334" y="133790"/>
                    </a:cubicBezTo>
                    <a:moveTo>
                      <a:pt x="132926" y="613647"/>
                    </a:moveTo>
                    <a:cubicBezTo>
                      <a:pt x="134244" y="612680"/>
                      <a:pt x="135562" y="611626"/>
                      <a:pt x="136880" y="610660"/>
                    </a:cubicBezTo>
                    <a:cubicBezTo>
                      <a:pt x="136177" y="609957"/>
                      <a:pt x="135386" y="609166"/>
                      <a:pt x="134683" y="608463"/>
                    </a:cubicBezTo>
                    <a:cubicBezTo>
                      <a:pt x="133629" y="609693"/>
                      <a:pt x="132575" y="611011"/>
                      <a:pt x="132926" y="613647"/>
                    </a:cubicBezTo>
                    <a:moveTo>
                      <a:pt x="1722992" y="226915"/>
                    </a:moveTo>
                    <a:cubicBezTo>
                      <a:pt x="1722025" y="225597"/>
                      <a:pt x="1720971" y="224279"/>
                      <a:pt x="1720005" y="222961"/>
                    </a:cubicBezTo>
                    <a:cubicBezTo>
                      <a:pt x="1719302" y="223664"/>
                      <a:pt x="1718511" y="224455"/>
                      <a:pt x="1717808" y="225157"/>
                    </a:cubicBezTo>
                    <a:cubicBezTo>
                      <a:pt x="1719126" y="226212"/>
                      <a:pt x="1720444" y="227178"/>
                      <a:pt x="1722992" y="226915"/>
                    </a:cubicBezTo>
                    <a:moveTo>
                      <a:pt x="1957649" y="474662"/>
                    </a:moveTo>
                    <a:cubicBezTo>
                      <a:pt x="1956331" y="475629"/>
                      <a:pt x="1955014" y="476683"/>
                      <a:pt x="1953696" y="477649"/>
                    </a:cubicBezTo>
                    <a:cubicBezTo>
                      <a:pt x="1954399" y="478352"/>
                      <a:pt x="1955189" y="479143"/>
                      <a:pt x="1955892" y="479846"/>
                    </a:cubicBezTo>
                    <a:cubicBezTo>
                      <a:pt x="1956946" y="478616"/>
                      <a:pt x="1958001" y="477298"/>
                      <a:pt x="1957649" y="474662"/>
                    </a:cubicBezTo>
                    <a:moveTo>
                      <a:pt x="20210" y="1101235"/>
                    </a:moveTo>
                    <a:cubicBezTo>
                      <a:pt x="18892" y="1102202"/>
                      <a:pt x="17574" y="1103256"/>
                      <a:pt x="16257" y="1104222"/>
                    </a:cubicBezTo>
                    <a:cubicBezTo>
                      <a:pt x="16959" y="1104925"/>
                      <a:pt x="17750" y="1105716"/>
                      <a:pt x="18453" y="1106419"/>
                    </a:cubicBezTo>
                    <a:cubicBezTo>
                      <a:pt x="19507" y="1105189"/>
                      <a:pt x="20474" y="1103871"/>
                      <a:pt x="20210" y="1101235"/>
                    </a:cubicBezTo>
                    <a:moveTo>
                      <a:pt x="1860659" y="351403"/>
                    </a:moveTo>
                    <a:cubicBezTo>
                      <a:pt x="1859341" y="352370"/>
                      <a:pt x="1858023" y="353424"/>
                      <a:pt x="1856705" y="354390"/>
                    </a:cubicBezTo>
                    <a:cubicBezTo>
                      <a:pt x="1857408" y="355093"/>
                      <a:pt x="1858199" y="355884"/>
                      <a:pt x="1858902" y="356587"/>
                    </a:cubicBezTo>
                    <a:cubicBezTo>
                      <a:pt x="1859956" y="355357"/>
                      <a:pt x="1861010" y="354039"/>
                      <a:pt x="1860659" y="351403"/>
                    </a:cubicBezTo>
                    <a:moveTo>
                      <a:pt x="309864" y="352721"/>
                    </a:moveTo>
                    <a:cubicBezTo>
                      <a:pt x="311621" y="352721"/>
                      <a:pt x="313378" y="352721"/>
                      <a:pt x="315135" y="352545"/>
                    </a:cubicBezTo>
                    <a:cubicBezTo>
                      <a:pt x="315223" y="352545"/>
                      <a:pt x="315223" y="350261"/>
                      <a:pt x="315135" y="350173"/>
                    </a:cubicBezTo>
                    <a:cubicBezTo>
                      <a:pt x="313378" y="350086"/>
                      <a:pt x="311621" y="350173"/>
                      <a:pt x="309864" y="352721"/>
                    </a:cubicBezTo>
                    <a:moveTo>
                      <a:pt x="2141176" y="1282214"/>
                    </a:moveTo>
                    <a:cubicBezTo>
                      <a:pt x="2141176" y="1280457"/>
                      <a:pt x="2141176" y="1278700"/>
                      <a:pt x="2141000" y="1276943"/>
                    </a:cubicBezTo>
                    <a:cubicBezTo>
                      <a:pt x="2141000" y="1276855"/>
                      <a:pt x="2138716" y="1276855"/>
                      <a:pt x="2138628" y="1276943"/>
                    </a:cubicBezTo>
                    <a:cubicBezTo>
                      <a:pt x="2138540" y="1278700"/>
                      <a:pt x="2138628" y="1280457"/>
                      <a:pt x="2141176" y="1282214"/>
                    </a:cubicBezTo>
                    <a:moveTo>
                      <a:pt x="877487" y="55160"/>
                    </a:moveTo>
                    <a:cubicBezTo>
                      <a:pt x="878717" y="53755"/>
                      <a:pt x="879859" y="52349"/>
                      <a:pt x="881089" y="50856"/>
                    </a:cubicBezTo>
                    <a:cubicBezTo>
                      <a:pt x="880386" y="50504"/>
                      <a:pt x="879332" y="49801"/>
                      <a:pt x="879156" y="49977"/>
                    </a:cubicBezTo>
                    <a:cubicBezTo>
                      <a:pt x="878014" y="51207"/>
                      <a:pt x="877136" y="52525"/>
                      <a:pt x="877487" y="55160"/>
                    </a:cubicBezTo>
                    <a:moveTo>
                      <a:pt x="544521" y="178419"/>
                    </a:moveTo>
                    <a:cubicBezTo>
                      <a:pt x="544258" y="178683"/>
                      <a:pt x="543906" y="178946"/>
                      <a:pt x="543731" y="179298"/>
                    </a:cubicBezTo>
                    <a:cubicBezTo>
                      <a:pt x="543555" y="179474"/>
                      <a:pt x="543643" y="179825"/>
                      <a:pt x="543643" y="180176"/>
                    </a:cubicBezTo>
                    <a:cubicBezTo>
                      <a:pt x="545224" y="179913"/>
                      <a:pt x="546893" y="179737"/>
                      <a:pt x="548475" y="179474"/>
                    </a:cubicBezTo>
                    <a:cubicBezTo>
                      <a:pt x="547596" y="178683"/>
                      <a:pt x="546718" y="177892"/>
                      <a:pt x="544521" y="178419"/>
                    </a:cubicBezTo>
                    <a:moveTo>
                      <a:pt x="935207" y="28980"/>
                    </a:moveTo>
                    <a:cubicBezTo>
                      <a:pt x="936437" y="27574"/>
                      <a:pt x="937579" y="26169"/>
                      <a:pt x="938809" y="24675"/>
                    </a:cubicBezTo>
                    <a:cubicBezTo>
                      <a:pt x="938106" y="24324"/>
                      <a:pt x="937052" y="23621"/>
                      <a:pt x="936876" y="23797"/>
                    </a:cubicBezTo>
                    <a:cubicBezTo>
                      <a:pt x="935734" y="24939"/>
                      <a:pt x="934856" y="26344"/>
                      <a:pt x="935207" y="28980"/>
                    </a:cubicBezTo>
                    <a:moveTo>
                      <a:pt x="1624683" y="183603"/>
                    </a:moveTo>
                    <a:cubicBezTo>
                      <a:pt x="1623805" y="181846"/>
                      <a:pt x="1622926" y="180176"/>
                      <a:pt x="1622048" y="178419"/>
                    </a:cubicBezTo>
                    <a:cubicBezTo>
                      <a:pt x="1622048" y="180176"/>
                      <a:pt x="1622048" y="181933"/>
                      <a:pt x="1624683" y="183603"/>
                    </a:cubicBezTo>
                    <a:moveTo>
                      <a:pt x="409490" y="276728"/>
                    </a:moveTo>
                    <a:cubicBezTo>
                      <a:pt x="409754" y="277870"/>
                      <a:pt x="409929" y="278924"/>
                      <a:pt x="410193" y="280066"/>
                    </a:cubicBezTo>
                    <a:cubicBezTo>
                      <a:pt x="411511" y="278748"/>
                      <a:pt x="412828" y="277430"/>
                      <a:pt x="414146" y="276113"/>
                    </a:cubicBezTo>
                    <a:cubicBezTo>
                      <a:pt x="413004" y="275849"/>
                      <a:pt x="411950" y="275673"/>
                      <a:pt x="409490" y="276728"/>
                    </a:cubicBezTo>
                    <a:moveTo>
                      <a:pt x="450166" y="225597"/>
                    </a:moveTo>
                    <a:cubicBezTo>
                      <a:pt x="450518" y="224191"/>
                      <a:pt x="450869" y="222785"/>
                      <a:pt x="451133" y="221380"/>
                    </a:cubicBezTo>
                    <a:cubicBezTo>
                      <a:pt x="451133" y="221380"/>
                      <a:pt x="450078" y="221116"/>
                      <a:pt x="449551" y="220940"/>
                    </a:cubicBezTo>
                    <a:cubicBezTo>
                      <a:pt x="449288" y="222083"/>
                      <a:pt x="449024" y="223137"/>
                      <a:pt x="450166" y="225597"/>
                    </a:cubicBezTo>
                    <a:moveTo>
                      <a:pt x="1757079" y="281999"/>
                    </a:moveTo>
                    <a:cubicBezTo>
                      <a:pt x="1757958" y="281560"/>
                      <a:pt x="1758836" y="281120"/>
                      <a:pt x="1759715" y="280681"/>
                    </a:cubicBezTo>
                    <a:cubicBezTo>
                      <a:pt x="1758836" y="280242"/>
                      <a:pt x="1757958" y="279803"/>
                      <a:pt x="1757079" y="281999"/>
                    </a:cubicBezTo>
                    <a:moveTo>
                      <a:pt x="1289082" y="57796"/>
                    </a:moveTo>
                    <a:cubicBezTo>
                      <a:pt x="1290224" y="57532"/>
                      <a:pt x="1291278" y="57357"/>
                      <a:pt x="1292421" y="57093"/>
                    </a:cubicBezTo>
                    <a:cubicBezTo>
                      <a:pt x="1292245" y="56566"/>
                      <a:pt x="1291981" y="55424"/>
                      <a:pt x="1291981" y="55512"/>
                    </a:cubicBezTo>
                    <a:cubicBezTo>
                      <a:pt x="1290576" y="55775"/>
                      <a:pt x="1289170" y="56127"/>
                      <a:pt x="1289082" y="57796"/>
                    </a:cubicBezTo>
                    <a:moveTo>
                      <a:pt x="1574870" y="160058"/>
                    </a:moveTo>
                    <a:cubicBezTo>
                      <a:pt x="1575310" y="160936"/>
                      <a:pt x="1575749" y="161815"/>
                      <a:pt x="1576188" y="162693"/>
                    </a:cubicBezTo>
                    <a:cubicBezTo>
                      <a:pt x="1576627" y="161815"/>
                      <a:pt x="1577067" y="160936"/>
                      <a:pt x="1574870" y="160058"/>
                    </a:cubicBezTo>
                    <a:moveTo>
                      <a:pt x="1578824" y="132472"/>
                    </a:moveTo>
                    <a:cubicBezTo>
                      <a:pt x="1577945" y="132911"/>
                      <a:pt x="1577067" y="133350"/>
                      <a:pt x="1576188" y="133790"/>
                    </a:cubicBezTo>
                    <a:cubicBezTo>
                      <a:pt x="1577067" y="134229"/>
                      <a:pt x="1577945" y="134668"/>
                      <a:pt x="1578824" y="132472"/>
                    </a:cubicBezTo>
                    <a:moveTo>
                      <a:pt x="2087497" y="793220"/>
                    </a:moveTo>
                    <a:cubicBezTo>
                      <a:pt x="2086970" y="792869"/>
                      <a:pt x="2086443" y="792517"/>
                      <a:pt x="2085916" y="792166"/>
                    </a:cubicBezTo>
                    <a:cubicBezTo>
                      <a:pt x="2086004" y="792956"/>
                      <a:pt x="2086091" y="793747"/>
                      <a:pt x="2087497" y="793220"/>
                    </a:cubicBezTo>
                    <a:moveTo>
                      <a:pt x="84431" y="790584"/>
                    </a:moveTo>
                    <a:cubicBezTo>
                      <a:pt x="83904" y="790233"/>
                      <a:pt x="83377" y="789881"/>
                      <a:pt x="82850" y="789530"/>
                    </a:cubicBezTo>
                    <a:cubicBezTo>
                      <a:pt x="82938" y="790321"/>
                      <a:pt x="83025" y="791111"/>
                      <a:pt x="84431" y="790584"/>
                    </a:cubicBezTo>
                    <a:moveTo>
                      <a:pt x="152606" y="630690"/>
                    </a:moveTo>
                    <a:cubicBezTo>
                      <a:pt x="153133" y="631042"/>
                      <a:pt x="153660" y="631393"/>
                      <a:pt x="154187" y="631745"/>
                    </a:cubicBezTo>
                    <a:cubicBezTo>
                      <a:pt x="154099" y="630954"/>
                      <a:pt x="154011" y="630163"/>
                      <a:pt x="152606" y="630690"/>
                    </a:cubicBezTo>
                    <a:moveTo>
                      <a:pt x="231235" y="496977"/>
                    </a:moveTo>
                    <a:cubicBezTo>
                      <a:pt x="230708" y="496626"/>
                      <a:pt x="230180" y="496274"/>
                      <a:pt x="229653" y="495923"/>
                    </a:cubicBezTo>
                    <a:cubicBezTo>
                      <a:pt x="229741" y="496713"/>
                      <a:pt x="229829" y="497504"/>
                      <a:pt x="231235" y="496977"/>
                    </a:cubicBezTo>
                    <a:moveTo>
                      <a:pt x="215509" y="473344"/>
                    </a:moveTo>
                    <a:cubicBezTo>
                      <a:pt x="214982" y="472993"/>
                      <a:pt x="214455" y="472642"/>
                      <a:pt x="213928" y="472290"/>
                    </a:cubicBezTo>
                    <a:cubicBezTo>
                      <a:pt x="214015" y="473081"/>
                      <a:pt x="214103" y="473872"/>
                      <a:pt x="215509" y="473344"/>
                    </a:cubicBezTo>
                    <a:moveTo>
                      <a:pt x="1711219" y="254413"/>
                    </a:moveTo>
                    <a:cubicBezTo>
                      <a:pt x="1711571" y="253886"/>
                      <a:pt x="1711922" y="253359"/>
                      <a:pt x="1712274" y="252831"/>
                    </a:cubicBezTo>
                    <a:cubicBezTo>
                      <a:pt x="1711483" y="252919"/>
                      <a:pt x="1710692" y="253007"/>
                      <a:pt x="1711219" y="254413"/>
                    </a:cubicBezTo>
                    <a:moveTo>
                      <a:pt x="1846251" y="378989"/>
                    </a:moveTo>
                    <a:cubicBezTo>
                      <a:pt x="1846778" y="379341"/>
                      <a:pt x="1847305" y="379692"/>
                      <a:pt x="1847832" y="380044"/>
                    </a:cubicBezTo>
                    <a:cubicBezTo>
                      <a:pt x="1847744" y="379253"/>
                      <a:pt x="1847656" y="378462"/>
                      <a:pt x="1846251" y="378989"/>
                    </a:cubicBezTo>
                    <a:close/>
                  </a:path>
                </a:pathLst>
              </a:custGeom>
              <a:solidFill>
                <a:srgbClr val="F7EC13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id="{9130C243-0983-1EAD-AAC2-1D8AC02989C3}"/>
                  </a:ext>
                </a:extLst>
              </p:cNvPr>
              <p:cNvSpPr/>
              <p:nvPr/>
            </p:nvSpPr>
            <p:spPr>
              <a:xfrm>
                <a:off x="1126447" y="680392"/>
                <a:ext cx="1845584" cy="1215935"/>
              </a:xfrm>
              <a:custGeom>
                <a:avLst/>
                <a:gdLst>
                  <a:gd name="connsiteX0" fmla="*/ 1556725 w 1845584"/>
                  <a:gd name="connsiteY0" fmla="*/ 220196 h 1215935"/>
                  <a:gd name="connsiteX1" fmla="*/ 1566389 w 1845584"/>
                  <a:gd name="connsiteY1" fmla="*/ 230036 h 1215935"/>
                  <a:gd name="connsiteX2" fmla="*/ 1602146 w 1845584"/>
                  <a:gd name="connsiteY2" fmla="*/ 270185 h 1215935"/>
                  <a:gd name="connsiteX3" fmla="*/ 1615412 w 1845584"/>
                  <a:gd name="connsiteY3" fmla="*/ 284154 h 1215935"/>
                  <a:gd name="connsiteX4" fmla="*/ 1662853 w 1845584"/>
                  <a:gd name="connsiteY4" fmla="*/ 341786 h 1215935"/>
                  <a:gd name="connsiteX5" fmla="*/ 1675592 w 1845584"/>
                  <a:gd name="connsiteY5" fmla="*/ 357512 h 1215935"/>
                  <a:gd name="connsiteX6" fmla="*/ 1680599 w 1845584"/>
                  <a:gd name="connsiteY6" fmla="*/ 367176 h 1215935"/>
                  <a:gd name="connsiteX7" fmla="*/ 1688770 w 1845584"/>
                  <a:gd name="connsiteY7" fmla="*/ 380793 h 1215935"/>
                  <a:gd name="connsiteX8" fmla="*/ 1710206 w 1845584"/>
                  <a:gd name="connsiteY8" fmla="*/ 412420 h 1215935"/>
                  <a:gd name="connsiteX9" fmla="*/ 1725317 w 1845584"/>
                  <a:gd name="connsiteY9" fmla="*/ 436317 h 1215935"/>
                  <a:gd name="connsiteX10" fmla="*/ 1746138 w 1845584"/>
                  <a:gd name="connsiteY10" fmla="*/ 482703 h 1215935"/>
                  <a:gd name="connsiteX11" fmla="*/ 1746929 w 1845584"/>
                  <a:gd name="connsiteY11" fmla="*/ 486218 h 1215935"/>
                  <a:gd name="connsiteX12" fmla="*/ 1761776 w 1845584"/>
                  <a:gd name="connsiteY12" fmla="*/ 508972 h 1215935"/>
                  <a:gd name="connsiteX13" fmla="*/ 1767223 w 1845584"/>
                  <a:gd name="connsiteY13" fmla="*/ 523819 h 1215935"/>
                  <a:gd name="connsiteX14" fmla="*/ 1769244 w 1845584"/>
                  <a:gd name="connsiteY14" fmla="*/ 529442 h 1215935"/>
                  <a:gd name="connsiteX15" fmla="*/ 1781367 w 1845584"/>
                  <a:gd name="connsiteY15" fmla="*/ 553162 h 1215935"/>
                  <a:gd name="connsiteX16" fmla="*/ 1796039 w 1845584"/>
                  <a:gd name="connsiteY16" fmla="*/ 594366 h 1215935"/>
                  <a:gd name="connsiteX17" fmla="*/ 1814225 w 1845584"/>
                  <a:gd name="connsiteY17" fmla="*/ 653667 h 1215935"/>
                  <a:gd name="connsiteX18" fmla="*/ 1817212 w 1845584"/>
                  <a:gd name="connsiteY18" fmla="*/ 684591 h 1215935"/>
                  <a:gd name="connsiteX19" fmla="*/ 1818530 w 1845584"/>
                  <a:gd name="connsiteY19" fmla="*/ 686436 h 1215935"/>
                  <a:gd name="connsiteX20" fmla="*/ 1828721 w 1845584"/>
                  <a:gd name="connsiteY20" fmla="*/ 717624 h 1215935"/>
                  <a:gd name="connsiteX21" fmla="*/ 1829599 w 1845584"/>
                  <a:gd name="connsiteY21" fmla="*/ 718591 h 1215935"/>
                  <a:gd name="connsiteX22" fmla="*/ 1832586 w 1845584"/>
                  <a:gd name="connsiteY22" fmla="*/ 740115 h 1215935"/>
                  <a:gd name="connsiteX23" fmla="*/ 1837418 w 1845584"/>
                  <a:gd name="connsiteY23" fmla="*/ 762869 h 1215935"/>
                  <a:gd name="connsiteX24" fmla="*/ 1837330 w 1845584"/>
                  <a:gd name="connsiteY24" fmla="*/ 779122 h 1215935"/>
                  <a:gd name="connsiteX25" fmla="*/ 1840757 w 1845584"/>
                  <a:gd name="connsiteY25" fmla="*/ 813209 h 1215935"/>
                  <a:gd name="connsiteX26" fmla="*/ 1845061 w 1845584"/>
                  <a:gd name="connsiteY26" fmla="*/ 850547 h 1215935"/>
                  <a:gd name="connsiteX27" fmla="*/ 1841723 w 1845584"/>
                  <a:gd name="connsiteY27" fmla="*/ 877606 h 1215935"/>
                  <a:gd name="connsiteX28" fmla="*/ 1840581 w 1845584"/>
                  <a:gd name="connsiteY28" fmla="*/ 884898 h 1215935"/>
                  <a:gd name="connsiteX29" fmla="*/ 1840845 w 1845584"/>
                  <a:gd name="connsiteY29" fmla="*/ 927419 h 1215935"/>
                  <a:gd name="connsiteX30" fmla="*/ 1842865 w 1845584"/>
                  <a:gd name="connsiteY30" fmla="*/ 949822 h 1215935"/>
                  <a:gd name="connsiteX31" fmla="*/ 1840493 w 1845584"/>
                  <a:gd name="connsiteY31" fmla="*/ 968359 h 1215935"/>
                  <a:gd name="connsiteX32" fmla="*/ 1838033 w 1845584"/>
                  <a:gd name="connsiteY32" fmla="*/ 1000514 h 1215935"/>
                  <a:gd name="connsiteX33" fmla="*/ 1830565 w 1845584"/>
                  <a:gd name="connsiteY33" fmla="*/ 1032932 h 1215935"/>
                  <a:gd name="connsiteX34" fmla="*/ 1827315 w 1845584"/>
                  <a:gd name="connsiteY34" fmla="*/ 1048657 h 1215935"/>
                  <a:gd name="connsiteX35" fmla="*/ 1820726 w 1845584"/>
                  <a:gd name="connsiteY35" fmla="*/ 1082657 h 1215935"/>
                  <a:gd name="connsiteX36" fmla="*/ 1817036 w 1845584"/>
                  <a:gd name="connsiteY36" fmla="*/ 1104620 h 1215935"/>
                  <a:gd name="connsiteX37" fmla="*/ 1804824 w 1845584"/>
                  <a:gd name="connsiteY37" fmla="*/ 1137653 h 1215935"/>
                  <a:gd name="connsiteX38" fmla="*/ 1801222 w 1845584"/>
                  <a:gd name="connsiteY38" fmla="*/ 1149250 h 1215935"/>
                  <a:gd name="connsiteX39" fmla="*/ 1795776 w 1845584"/>
                  <a:gd name="connsiteY39" fmla="*/ 1177187 h 1215935"/>
                  <a:gd name="connsiteX40" fmla="*/ 1790856 w 1845584"/>
                  <a:gd name="connsiteY40" fmla="*/ 1182986 h 1215935"/>
                  <a:gd name="connsiteX41" fmla="*/ 1788220 w 1845584"/>
                  <a:gd name="connsiteY41" fmla="*/ 1188345 h 1215935"/>
                  <a:gd name="connsiteX42" fmla="*/ 1783476 w 1845584"/>
                  <a:gd name="connsiteY42" fmla="*/ 1207321 h 1215935"/>
                  <a:gd name="connsiteX43" fmla="*/ 1772143 w 1845584"/>
                  <a:gd name="connsiteY43" fmla="*/ 1215931 h 1215935"/>
                  <a:gd name="connsiteX44" fmla="*/ 1735420 w 1845584"/>
                  <a:gd name="connsiteY44" fmla="*/ 1215843 h 1215935"/>
                  <a:gd name="connsiteX45" fmla="*/ 1728479 w 1845584"/>
                  <a:gd name="connsiteY45" fmla="*/ 1206003 h 1215935"/>
                  <a:gd name="connsiteX46" fmla="*/ 1734717 w 1845584"/>
                  <a:gd name="connsiteY46" fmla="*/ 1194143 h 1215935"/>
                  <a:gd name="connsiteX47" fmla="*/ 1744908 w 1845584"/>
                  <a:gd name="connsiteY47" fmla="*/ 1178857 h 1215935"/>
                  <a:gd name="connsiteX48" fmla="*/ 1745962 w 1845584"/>
                  <a:gd name="connsiteY48" fmla="*/ 1176836 h 1215935"/>
                  <a:gd name="connsiteX49" fmla="*/ 1753078 w 1845584"/>
                  <a:gd name="connsiteY49" fmla="*/ 1155663 h 1215935"/>
                  <a:gd name="connsiteX50" fmla="*/ 1756505 w 1845584"/>
                  <a:gd name="connsiteY50" fmla="*/ 1143979 h 1215935"/>
                  <a:gd name="connsiteX51" fmla="*/ 1761513 w 1845584"/>
                  <a:gd name="connsiteY51" fmla="*/ 1122455 h 1215935"/>
                  <a:gd name="connsiteX52" fmla="*/ 1764324 w 1845584"/>
                  <a:gd name="connsiteY52" fmla="*/ 1110594 h 1215935"/>
                  <a:gd name="connsiteX53" fmla="*/ 1770913 w 1845584"/>
                  <a:gd name="connsiteY53" fmla="*/ 1084502 h 1215935"/>
                  <a:gd name="connsiteX54" fmla="*/ 1782070 w 1845584"/>
                  <a:gd name="connsiteY54" fmla="*/ 1057531 h 1215935"/>
                  <a:gd name="connsiteX55" fmla="*/ 1782597 w 1845584"/>
                  <a:gd name="connsiteY55" fmla="*/ 1052611 h 1215935"/>
                  <a:gd name="connsiteX56" fmla="*/ 1785497 w 1845584"/>
                  <a:gd name="connsiteY56" fmla="*/ 1009914 h 1215935"/>
                  <a:gd name="connsiteX57" fmla="*/ 1788132 w 1845584"/>
                  <a:gd name="connsiteY57" fmla="*/ 1004555 h 1215935"/>
                  <a:gd name="connsiteX58" fmla="*/ 1790416 w 1845584"/>
                  <a:gd name="connsiteY58" fmla="*/ 999108 h 1215935"/>
                  <a:gd name="connsiteX59" fmla="*/ 1791383 w 1845584"/>
                  <a:gd name="connsiteY59" fmla="*/ 964669 h 1215935"/>
                  <a:gd name="connsiteX60" fmla="*/ 1793228 w 1845584"/>
                  <a:gd name="connsiteY60" fmla="*/ 928913 h 1215935"/>
                  <a:gd name="connsiteX61" fmla="*/ 1795688 w 1845584"/>
                  <a:gd name="connsiteY61" fmla="*/ 922148 h 1215935"/>
                  <a:gd name="connsiteX62" fmla="*/ 1796566 w 1845584"/>
                  <a:gd name="connsiteY62" fmla="*/ 894650 h 1215935"/>
                  <a:gd name="connsiteX63" fmla="*/ 1793140 w 1845584"/>
                  <a:gd name="connsiteY63" fmla="*/ 859420 h 1215935"/>
                  <a:gd name="connsiteX64" fmla="*/ 1793140 w 1845584"/>
                  <a:gd name="connsiteY64" fmla="*/ 858190 h 1215935"/>
                  <a:gd name="connsiteX65" fmla="*/ 1793403 w 1845584"/>
                  <a:gd name="connsiteY65" fmla="*/ 838863 h 1215935"/>
                  <a:gd name="connsiteX66" fmla="*/ 1793140 w 1845584"/>
                  <a:gd name="connsiteY66" fmla="*/ 817953 h 1215935"/>
                  <a:gd name="connsiteX67" fmla="*/ 1788308 w 1845584"/>
                  <a:gd name="connsiteY67" fmla="*/ 784569 h 1215935"/>
                  <a:gd name="connsiteX68" fmla="*/ 1785584 w 1845584"/>
                  <a:gd name="connsiteY68" fmla="*/ 760761 h 1215935"/>
                  <a:gd name="connsiteX69" fmla="*/ 1788835 w 1845584"/>
                  <a:gd name="connsiteY69" fmla="*/ 751887 h 1215935"/>
                  <a:gd name="connsiteX70" fmla="*/ 1782949 w 1845584"/>
                  <a:gd name="connsiteY70" fmla="*/ 743981 h 1215935"/>
                  <a:gd name="connsiteX71" fmla="*/ 1783388 w 1845584"/>
                  <a:gd name="connsiteY71" fmla="*/ 728079 h 1215935"/>
                  <a:gd name="connsiteX72" fmla="*/ 1780489 w 1845584"/>
                  <a:gd name="connsiteY72" fmla="*/ 713759 h 1215935"/>
                  <a:gd name="connsiteX73" fmla="*/ 1775130 w 1845584"/>
                  <a:gd name="connsiteY73" fmla="*/ 700493 h 1215935"/>
                  <a:gd name="connsiteX74" fmla="*/ 1768189 w 1845584"/>
                  <a:gd name="connsiteY74" fmla="*/ 675630 h 1215935"/>
                  <a:gd name="connsiteX75" fmla="*/ 1767487 w 1845584"/>
                  <a:gd name="connsiteY75" fmla="*/ 673873 h 1215935"/>
                  <a:gd name="connsiteX76" fmla="*/ 1765993 w 1845584"/>
                  <a:gd name="connsiteY76" fmla="*/ 659904 h 1215935"/>
                  <a:gd name="connsiteX77" fmla="*/ 1756681 w 1845584"/>
                  <a:gd name="connsiteY77" fmla="*/ 634954 h 1215935"/>
                  <a:gd name="connsiteX78" fmla="*/ 1759316 w 1845584"/>
                  <a:gd name="connsiteY78" fmla="*/ 629683 h 1215935"/>
                  <a:gd name="connsiteX79" fmla="*/ 1759053 w 1845584"/>
                  <a:gd name="connsiteY79" fmla="*/ 623182 h 1215935"/>
                  <a:gd name="connsiteX80" fmla="*/ 1746050 w 1845584"/>
                  <a:gd name="connsiteY80" fmla="*/ 599198 h 1215935"/>
                  <a:gd name="connsiteX81" fmla="*/ 1743327 w 1845584"/>
                  <a:gd name="connsiteY81" fmla="*/ 588567 h 1215935"/>
                  <a:gd name="connsiteX82" fmla="*/ 1726195 w 1845584"/>
                  <a:gd name="connsiteY82" fmla="*/ 546661 h 1215935"/>
                  <a:gd name="connsiteX83" fmla="*/ 1724087 w 1845584"/>
                  <a:gd name="connsiteY83" fmla="*/ 534449 h 1215935"/>
                  <a:gd name="connsiteX84" fmla="*/ 1720046 w 1845584"/>
                  <a:gd name="connsiteY84" fmla="*/ 523643 h 1215935"/>
                  <a:gd name="connsiteX85" fmla="*/ 1712402 w 1845584"/>
                  <a:gd name="connsiteY85" fmla="*/ 514594 h 1215935"/>
                  <a:gd name="connsiteX86" fmla="*/ 1699312 w 1845584"/>
                  <a:gd name="connsiteY86" fmla="*/ 491225 h 1215935"/>
                  <a:gd name="connsiteX87" fmla="*/ 1671462 w 1845584"/>
                  <a:gd name="connsiteY87" fmla="*/ 437195 h 1215935"/>
                  <a:gd name="connsiteX88" fmla="*/ 1667333 w 1845584"/>
                  <a:gd name="connsiteY88" fmla="*/ 424456 h 1215935"/>
                  <a:gd name="connsiteX89" fmla="*/ 1663995 w 1845584"/>
                  <a:gd name="connsiteY89" fmla="*/ 419449 h 1215935"/>
                  <a:gd name="connsiteX90" fmla="*/ 1649235 w 1845584"/>
                  <a:gd name="connsiteY90" fmla="*/ 403284 h 1215935"/>
                  <a:gd name="connsiteX91" fmla="*/ 1637639 w 1845584"/>
                  <a:gd name="connsiteY91" fmla="*/ 389666 h 1215935"/>
                  <a:gd name="connsiteX92" fmla="*/ 1635969 w 1845584"/>
                  <a:gd name="connsiteY92" fmla="*/ 385449 h 1215935"/>
                  <a:gd name="connsiteX93" fmla="*/ 1629117 w 1845584"/>
                  <a:gd name="connsiteY93" fmla="*/ 373940 h 1215935"/>
                  <a:gd name="connsiteX94" fmla="*/ 1601794 w 1845584"/>
                  <a:gd name="connsiteY94" fmla="*/ 338008 h 1215935"/>
                  <a:gd name="connsiteX95" fmla="*/ 1586947 w 1845584"/>
                  <a:gd name="connsiteY95" fmla="*/ 320701 h 1215935"/>
                  <a:gd name="connsiteX96" fmla="*/ 1563754 w 1845584"/>
                  <a:gd name="connsiteY96" fmla="*/ 297947 h 1215935"/>
                  <a:gd name="connsiteX97" fmla="*/ 1552069 w 1845584"/>
                  <a:gd name="connsiteY97" fmla="*/ 282924 h 1215935"/>
                  <a:gd name="connsiteX98" fmla="*/ 1537310 w 1845584"/>
                  <a:gd name="connsiteY98" fmla="*/ 271239 h 1215935"/>
                  <a:gd name="connsiteX99" fmla="*/ 1535465 w 1845584"/>
                  <a:gd name="connsiteY99" fmla="*/ 269482 h 1215935"/>
                  <a:gd name="connsiteX100" fmla="*/ 1525976 w 1845584"/>
                  <a:gd name="connsiteY100" fmla="*/ 255601 h 1215935"/>
                  <a:gd name="connsiteX101" fmla="*/ 1510163 w 1845584"/>
                  <a:gd name="connsiteY101" fmla="*/ 246728 h 1215935"/>
                  <a:gd name="connsiteX102" fmla="*/ 1509197 w 1845584"/>
                  <a:gd name="connsiteY102" fmla="*/ 245850 h 1215935"/>
                  <a:gd name="connsiteX103" fmla="*/ 1478799 w 1845584"/>
                  <a:gd name="connsiteY103" fmla="*/ 214134 h 1215935"/>
                  <a:gd name="connsiteX104" fmla="*/ 1472474 w 1845584"/>
                  <a:gd name="connsiteY104" fmla="*/ 209302 h 1215935"/>
                  <a:gd name="connsiteX105" fmla="*/ 1455430 w 1845584"/>
                  <a:gd name="connsiteY105" fmla="*/ 199639 h 1215935"/>
                  <a:gd name="connsiteX106" fmla="*/ 1439528 w 1845584"/>
                  <a:gd name="connsiteY106" fmla="*/ 190414 h 1215935"/>
                  <a:gd name="connsiteX107" fmla="*/ 1436454 w 1845584"/>
                  <a:gd name="connsiteY107" fmla="*/ 188569 h 1215935"/>
                  <a:gd name="connsiteX108" fmla="*/ 1404914 w 1845584"/>
                  <a:gd name="connsiteY108" fmla="*/ 166869 h 1215935"/>
                  <a:gd name="connsiteX109" fmla="*/ 1391033 w 1845584"/>
                  <a:gd name="connsiteY109" fmla="*/ 156239 h 1215935"/>
                  <a:gd name="connsiteX110" fmla="*/ 1371881 w 1845584"/>
                  <a:gd name="connsiteY110" fmla="*/ 145345 h 1215935"/>
                  <a:gd name="connsiteX111" fmla="*/ 1358176 w 1845584"/>
                  <a:gd name="connsiteY111" fmla="*/ 137965 h 1215935"/>
                  <a:gd name="connsiteX112" fmla="*/ 1343241 w 1845584"/>
                  <a:gd name="connsiteY112" fmla="*/ 132694 h 1215935"/>
                  <a:gd name="connsiteX113" fmla="*/ 1340869 w 1845584"/>
                  <a:gd name="connsiteY113" fmla="*/ 132343 h 1215935"/>
                  <a:gd name="connsiteX114" fmla="*/ 1310647 w 1845584"/>
                  <a:gd name="connsiteY114" fmla="*/ 117056 h 1215935"/>
                  <a:gd name="connsiteX115" fmla="*/ 1284115 w 1845584"/>
                  <a:gd name="connsiteY115" fmla="*/ 102033 h 1215935"/>
                  <a:gd name="connsiteX116" fmla="*/ 1274978 w 1845584"/>
                  <a:gd name="connsiteY116" fmla="*/ 98782 h 1215935"/>
                  <a:gd name="connsiteX117" fmla="*/ 1252224 w 1845584"/>
                  <a:gd name="connsiteY117" fmla="*/ 93423 h 1215935"/>
                  <a:gd name="connsiteX118" fmla="*/ 1244142 w 1845584"/>
                  <a:gd name="connsiteY118" fmla="*/ 90963 h 1215935"/>
                  <a:gd name="connsiteX119" fmla="*/ 1233248 w 1845584"/>
                  <a:gd name="connsiteY119" fmla="*/ 85516 h 1215935"/>
                  <a:gd name="connsiteX120" fmla="*/ 1226659 w 1845584"/>
                  <a:gd name="connsiteY120" fmla="*/ 83057 h 1215935"/>
                  <a:gd name="connsiteX121" fmla="*/ 1164019 w 1845584"/>
                  <a:gd name="connsiteY121" fmla="*/ 69527 h 1215935"/>
                  <a:gd name="connsiteX122" fmla="*/ 1120004 w 1845584"/>
                  <a:gd name="connsiteY122" fmla="*/ 61708 h 1215935"/>
                  <a:gd name="connsiteX123" fmla="*/ 1102521 w 1845584"/>
                  <a:gd name="connsiteY123" fmla="*/ 61972 h 1215935"/>
                  <a:gd name="connsiteX124" fmla="*/ 1101291 w 1845584"/>
                  <a:gd name="connsiteY124" fmla="*/ 61972 h 1215935"/>
                  <a:gd name="connsiteX125" fmla="*/ 1079943 w 1845584"/>
                  <a:gd name="connsiteY125" fmla="*/ 58985 h 1215935"/>
                  <a:gd name="connsiteX126" fmla="*/ 1050951 w 1845584"/>
                  <a:gd name="connsiteY126" fmla="*/ 55295 h 1215935"/>
                  <a:gd name="connsiteX127" fmla="*/ 1042078 w 1845584"/>
                  <a:gd name="connsiteY127" fmla="*/ 56700 h 1215935"/>
                  <a:gd name="connsiteX128" fmla="*/ 1005355 w 1845584"/>
                  <a:gd name="connsiteY128" fmla="*/ 56788 h 1215935"/>
                  <a:gd name="connsiteX129" fmla="*/ 1004301 w 1845584"/>
                  <a:gd name="connsiteY129" fmla="*/ 52835 h 1215935"/>
                  <a:gd name="connsiteX130" fmla="*/ 999996 w 1845584"/>
                  <a:gd name="connsiteY130" fmla="*/ 52132 h 1215935"/>
                  <a:gd name="connsiteX131" fmla="*/ 977242 w 1845584"/>
                  <a:gd name="connsiteY131" fmla="*/ 54856 h 1215935"/>
                  <a:gd name="connsiteX132" fmla="*/ 966699 w 1845584"/>
                  <a:gd name="connsiteY132" fmla="*/ 56437 h 1215935"/>
                  <a:gd name="connsiteX133" fmla="*/ 928219 w 1845584"/>
                  <a:gd name="connsiteY133" fmla="*/ 63992 h 1215935"/>
                  <a:gd name="connsiteX134" fmla="*/ 916096 w 1845584"/>
                  <a:gd name="connsiteY134" fmla="*/ 64959 h 1215935"/>
                  <a:gd name="connsiteX135" fmla="*/ 907135 w 1845584"/>
                  <a:gd name="connsiteY135" fmla="*/ 68736 h 1215935"/>
                  <a:gd name="connsiteX136" fmla="*/ 901863 w 1845584"/>
                  <a:gd name="connsiteY136" fmla="*/ 66716 h 1215935"/>
                  <a:gd name="connsiteX137" fmla="*/ 885874 w 1845584"/>
                  <a:gd name="connsiteY137" fmla="*/ 56525 h 1215935"/>
                  <a:gd name="connsiteX138" fmla="*/ 879109 w 1845584"/>
                  <a:gd name="connsiteY138" fmla="*/ 54065 h 1215935"/>
                  <a:gd name="connsiteX139" fmla="*/ 863910 w 1845584"/>
                  <a:gd name="connsiteY139" fmla="*/ 53186 h 1215935"/>
                  <a:gd name="connsiteX140" fmla="*/ 844758 w 1845584"/>
                  <a:gd name="connsiteY140" fmla="*/ 50551 h 1215935"/>
                  <a:gd name="connsiteX141" fmla="*/ 841596 w 1845584"/>
                  <a:gd name="connsiteY141" fmla="*/ 52220 h 1215935"/>
                  <a:gd name="connsiteX142" fmla="*/ 837379 w 1845584"/>
                  <a:gd name="connsiteY142" fmla="*/ 53889 h 1215935"/>
                  <a:gd name="connsiteX143" fmla="*/ 797669 w 1845584"/>
                  <a:gd name="connsiteY143" fmla="*/ 51693 h 1215935"/>
                  <a:gd name="connsiteX144" fmla="*/ 784491 w 1845584"/>
                  <a:gd name="connsiteY144" fmla="*/ 53889 h 1215935"/>
                  <a:gd name="connsiteX145" fmla="*/ 755675 w 1845584"/>
                  <a:gd name="connsiteY145" fmla="*/ 54065 h 1215935"/>
                  <a:gd name="connsiteX146" fmla="*/ 745220 w 1845584"/>
                  <a:gd name="connsiteY146" fmla="*/ 57403 h 1215935"/>
                  <a:gd name="connsiteX147" fmla="*/ 743463 w 1845584"/>
                  <a:gd name="connsiteY147" fmla="*/ 59160 h 1215935"/>
                  <a:gd name="connsiteX148" fmla="*/ 702699 w 1845584"/>
                  <a:gd name="connsiteY148" fmla="*/ 58545 h 1215935"/>
                  <a:gd name="connsiteX149" fmla="*/ 686797 w 1845584"/>
                  <a:gd name="connsiteY149" fmla="*/ 63817 h 1215935"/>
                  <a:gd name="connsiteX150" fmla="*/ 668260 w 1845584"/>
                  <a:gd name="connsiteY150" fmla="*/ 69879 h 1215935"/>
                  <a:gd name="connsiteX151" fmla="*/ 648669 w 1845584"/>
                  <a:gd name="connsiteY151" fmla="*/ 73041 h 1215935"/>
                  <a:gd name="connsiteX152" fmla="*/ 607114 w 1845584"/>
                  <a:gd name="connsiteY152" fmla="*/ 80245 h 1215935"/>
                  <a:gd name="connsiteX153" fmla="*/ 603600 w 1845584"/>
                  <a:gd name="connsiteY153" fmla="*/ 81124 h 1215935"/>
                  <a:gd name="connsiteX154" fmla="*/ 607290 w 1845584"/>
                  <a:gd name="connsiteY154" fmla="*/ 83057 h 1215935"/>
                  <a:gd name="connsiteX155" fmla="*/ 608344 w 1845584"/>
                  <a:gd name="connsiteY155" fmla="*/ 86395 h 1215935"/>
                  <a:gd name="connsiteX156" fmla="*/ 605445 w 1845584"/>
                  <a:gd name="connsiteY156" fmla="*/ 87976 h 1215935"/>
                  <a:gd name="connsiteX157" fmla="*/ 580055 w 1845584"/>
                  <a:gd name="connsiteY157" fmla="*/ 93336 h 1215935"/>
                  <a:gd name="connsiteX158" fmla="*/ 577683 w 1845584"/>
                  <a:gd name="connsiteY158" fmla="*/ 93950 h 1215935"/>
                  <a:gd name="connsiteX159" fmla="*/ 540960 w 1845584"/>
                  <a:gd name="connsiteY159" fmla="*/ 109764 h 1215935"/>
                  <a:gd name="connsiteX160" fmla="*/ 501514 w 1845584"/>
                  <a:gd name="connsiteY160" fmla="*/ 122239 h 1215935"/>
                  <a:gd name="connsiteX161" fmla="*/ 498527 w 1845584"/>
                  <a:gd name="connsiteY161" fmla="*/ 123645 h 1215935"/>
                  <a:gd name="connsiteX162" fmla="*/ 501953 w 1845584"/>
                  <a:gd name="connsiteY162" fmla="*/ 124787 h 1215935"/>
                  <a:gd name="connsiteX163" fmla="*/ 505906 w 1845584"/>
                  <a:gd name="connsiteY163" fmla="*/ 126369 h 1215935"/>
                  <a:gd name="connsiteX164" fmla="*/ 502217 w 1845584"/>
                  <a:gd name="connsiteY164" fmla="*/ 129795 h 1215935"/>
                  <a:gd name="connsiteX165" fmla="*/ 477266 w 1845584"/>
                  <a:gd name="connsiteY165" fmla="*/ 139371 h 1215935"/>
                  <a:gd name="connsiteX166" fmla="*/ 470853 w 1845584"/>
                  <a:gd name="connsiteY166" fmla="*/ 142973 h 1215935"/>
                  <a:gd name="connsiteX167" fmla="*/ 448274 w 1845584"/>
                  <a:gd name="connsiteY167" fmla="*/ 157293 h 1215935"/>
                  <a:gd name="connsiteX168" fmla="*/ 420161 w 1845584"/>
                  <a:gd name="connsiteY168" fmla="*/ 174600 h 1215935"/>
                  <a:gd name="connsiteX169" fmla="*/ 408564 w 1845584"/>
                  <a:gd name="connsiteY169" fmla="*/ 184352 h 1215935"/>
                  <a:gd name="connsiteX170" fmla="*/ 404874 w 1845584"/>
                  <a:gd name="connsiteY170" fmla="*/ 187603 h 1215935"/>
                  <a:gd name="connsiteX171" fmla="*/ 379748 w 1845584"/>
                  <a:gd name="connsiteY171" fmla="*/ 202889 h 1215935"/>
                  <a:gd name="connsiteX172" fmla="*/ 376937 w 1845584"/>
                  <a:gd name="connsiteY172" fmla="*/ 205525 h 1215935"/>
                  <a:gd name="connsiteX173" fmla="*/ 359806 w 1845584"/>
                  <a:gd name="connsiteY173" fmla="*/ 217561 h 1215935"/>
                  <a:gd name="connsiteX174" fmla="*/ 317372 w 1845584"/>
                  <a:gd name="connsiteY174" fmla="*/ 253405 h 1215935"/>
                  <a:gd name="connsiteX175" fmla="*/ 314122 w 1845584"/>
                  <a:gd name="connsiteY175" fmla="*/ 257798 h 1215935"/>
                  <a:gd name="connsiteX176" fmla="*/ 289962 w 1845584"/>
                  <a:gd name="connsiteY176" fmla="*/ 281518 h 1215935"/>
                  <a:gd name="connsiteX177" fmla="*/ 283109 w 1845584"/>
                  <a:gd name="connsiteY177" fmla="*/ 289162 h 1215935"/>
                  <a:gd name="connsiteX178" fmla="*/ 279156 w 1845584"/>
                  <a:gd name="connsiteY178" fmla="*/ 295311 h 1215935"/>
                  <a:gd name="connsiteX179" fmla="*/ 249022 w 1845584"/>
                  <a:gd name="connsiteY179" fmla="*/ 323073 h 1215935"/>
                  <a:gd name="connsiteX180" fmla="*/ 245244 w 1845584"/>
                  <a:gd name="connsiteY180" fmla="*/ 329311 h 1215935"/>
                  <a:gd name="connsiteX181" fmla="*/ 216692 w 1845584"/>
                  <a:gd name="connsiteY181" fmla="*/ 368757 h 1215935"/>
                  <a:gd name="connsiteX182" fmla="*/ 188930 w 1845584"/>
                  <a:gd name="connsiteY182" fmla="*/ 406973 h 1215935"/>
                  <a:gd name="connsiteX183" fmla="*/ 186821 w 1845584"/>
                  <a:gd name="connsiteY183" fmla="*/ 411190 h 1215935"/>
                  <a:gd name="connsiteX184" fmla="*/ 170393 w 1845584"/>
                  <a:gd name="connsiteY184" fmla="*/ 438337 h 1215935"/>
                  <a:gd name="connsiteX185" fmla="*/ 150889 w 1845584"/>
                  <a:gd name="connsiteY185" fmla="*/ 470931 h 1215935"/>
                  <a:gd name="connsiteX186" fmla="*/ 147199 w 1845584"/>
                  <a:gd name="connsiteY186" fmla="*/ 475763 h 1215935"/>
                  <a:gd name="connsiteX187" fmla="*/ 138678 w 1845584"/>
                  <a:gd name="connsiteY187" fmla="*/ 495794 h 1215935"/>
                  <a:gd name="connsiteX188" fmla="*/ 128223 w 1845584"/>
                  <a:gd name="connsiteY188" fmla="*/ 515912 h 1215935"/>
                  <a:gd name="connsiteX189" fmla="*/ 118471 w 1845584"/>
                  <a:gd name="connsiteY189" fmla="*/ 538227 h 1215935"/>
                  <a:gd name="connsiteX190" fmla="*/ 111706 w 1845584"/>
                  <a:gd name="connsiteY190" fmla="*/ 549912 h 1215935"/>
                  <a:gd name="connsiteX191" fmla="*/ 111179 w 1845584"/>
                  <a:gd name="connsiteY191" fmla="*/ 557731 h 1215935"/>
                  <a:gd name="connsiteX192" fmla="*/ 102570 w 1845584"/>
                  <a:gd name="connsiteY192" fmla="*/ 579079 h 1215935"/>
                  <a:gd name="connsiteX193" fmla="*/ 91939 w 1845584"/>
                  <a:gd name="connsiteY193" fmla="*/ 610091 h 1215935"/>
                  <a:gd name="connsiteX194" fmla="*/ 86141 w 1845584"/>
                  <a:gd name="connsiteY194" fmla="*/ 619228 h 1215935"/>
                  <a:gd name="connsiteX195" fmla="*/ 84911 w 1845584"/>
                  <a:gd name="connsiteY195" fmla="*/ 627838 h 1215935"/>
                  <a:gd name="connsiteX196" fmla="*/ 86668 w 1845584"/>
                  <a:gd name="connsiteY196" fmla="*/ 632143 h 1215935"/>
                  <a:gd name="connsiteX197" fmla="*/ 76565 w 1845584"/>
                  <a:gd name="connsiteY197" fmla="*/ 658060 h 1215935"/>
                  <a:gd name="connsiteX198" fmla="*/ 73842 w 1845584"/>
                  <a:gd name="connsiteY198" fmla="*/ 662101 h 1215935"/>
                  <a:gd name="connsiteX199" fmla="*/ 71118 w 1845584"/>
                  <a:gd name="connsiteY199" fmla="*/ 682571 h 1215935"/>
                  <a:gd name="connsiteX200" fmla="*/ 65847 w 1845584"/>
                  <a:gd name="connsiteY200" fmla="*/ 703831 h 1215935"/>
                  <a:gd name="connsiteX201" fmla="*/ 65759 w 1845584"/>
                  <a:gd name="connsiteY201" fmla="*/ 707609 h 1215935"/>
                  <a:gd name="connsiteX202" fmla="*/ 60576 w 1845584"/>
                  <a:gd name="connsiteY202" fmla="*/ 732208 h 1215935"/>
                  <a:gd name="connsiteX203" fmla="*/ 60400 w 1845584"/>
                  <a:gd name="connsiteY203" fmla="*/ 739939 h 1215935"/>
                  <a:gd name="connsiteX204" fmla="*/ 54250 w 1845584"/>
                  <a:gd name="connsiteY204" fmla="*/ 748988 h 1215935"/>
                  <a:gd name="connsiteX205" fmla="*/ 58028 w 1845584"/>
                  <a:gd name="connsiteY205" fmla="*/ 757949 h 1215935"/>
                  <a:gd name="connsiteX206" fmla="*/ 55480 w 1845584"/>
                  <a:gd name="connsiteY206" fmla="*/ 768667 h 1215935"/>
                  <a:gd name="connsiteX207" fmla="*/ 55304 w 1845584"/>
                  <a:gd name="connsiteY207" fmla="*/ 780440 h 1215935"/>
                  <a:gd name="connsiteX208" fmla="*/ 52581 w 1845584"/>
                  <a:gd name="connsiteY208" fmla="*/ 793706 h 1215935"/>
                  <a:gd name="connsiteX209" fmla="*/ 51878 w 1845584"/>
                  <a:gd name="connsiteY209" fmla="*/ 810134 h 1215935"/>
                  <a:gd name="connsiteX210" fmla="*/ 48012 w 1845584"/>
                  <a:gd name="connsiteY210" fmla="*/ 840795 h 1215935"/>
                  <a:gd name="connsiteX211" fmla="*/ 47925 w 1845584"/>
                  <a:gd name="connsiteY211" fmla="*/ 852568 h 1215935"/>
                  <a:gd name="connsiteX212" fmla="*/ 49945 w 1845584"/>
                  <a:gd name="connsiteY212" fmla="*/ 858103 h 1215935"/>
                  <a:gd name="connsiteX213" fmla="*/ 47485 w 1845584"/>
                  <a:gd name="connsiteY213" fmla="*/ 889906 h 1215935"/>
                  <a:gd name="connsiteX214" fmla="*/ 47397 w 1845584"/>
                  <a:gd name="connsiteY214" fmla="*/ 893771 h 1215935"/>
                  <a:gd name="connsiteX215" fmla="*/ 47134 w 1845584"/>
                  <a:gd name="connsiteY215" fmla="*/ 910815 h 1215935"/>
                  <a:gd name="connsiteX216" fmla="*/ 50033 w 1845584"/>
                  <a:gd name="connsiteY216" fmla="*/ 926453 h 1215935"/>
                  <a:gd name="connsiteX217" fmla="*/ 52581 w 1845584"/>
                  <a:gd name="connsiteY217" fmla="*/ 972576 h 1215935"/>
                  <a:gd name="connsiteX218" fmla="*/ 53020 w 1845584"/>
                  <a:gd name="connsiteY218" fmla="*/ 996824 h 1215935"/>
                  <a:gd name="connsiteX219" fmla="*/ 57764 w 1845584"/>
                  <a:gd name="connsiteY219" fmla="*/ 1003413 h 1215935"/>
                  <a:gd name="connsiteX220" fmla="*/ 60488 w 1845584"/>
                  <a:gd name="connsiteY220" fmla="*/ 1028539 h 1215935"/>
                  <a:gd name="connsiteX221" fmla="*/ 60751 w 1845584"/>
                  <a:gd name="connsiteY221" fmla="*/ 1051381 h 1215935"/>
                  <a:gd name="connsiteX222" fmla="*/ 61454 w 1845584"/>
                  <a:gd name="connsiteY222" fmla="*/ 1054807 h 1215935"/>
                  <a:gd name="connsiteX223" fmla="*/ 72084 w 1845584"/>
                  <a:gd name="connsiteY223" fmla="*/ 1079143 h 1215935"/>
                  <a:gd name="connsiteX224" fmla="*/ 79376 w 1845584"/>
                  <a:gd name="connsiteY224" fmla="*/ 1109189 h 1215935"/>
                  <a:gd name="connsiteX225" fmla="*/ 86141 w 1845584"/>
                  <a:gd name="connsiteY225" fmla="*/ 1129746 h 1215935"/>
                  <a:gd name="connsiteX226" fmla="*/ 87547 w 1845584"/>
                  <a:gd name="connsiteY226" fmla="*/ 1141870 h 1215935"/>
                  <a:gd name="connsiteX227" fmla="*/ 94751 w 1845584"/>
                  <a:gd name="connsiteY227" fmla="*/ 1156805 h 1215935"/>
                  <a:gd name="connsiteX228" fmla="*/ 97474 w 1845584"/>
                  <a:gd name="connsiteY228" fmla="*/ 1174640 h 1215935"/>
                  <a:gd name="connsiteX229" fmla="*/ 99143 w 1845584"/>
                  <a:gd name="connsiteY229" fmla="*/ 1178154 h 1215935"/>
                  <a:gd name="connsiteX230" fmla="*/ 100198 w 1845584"/>
                  <a:gd name="connsiteY230" fmla="*/ 1174640 h 1215935"/>
                  <a:gd name="connsiteX231" fmla="*/ 102745 w 1845584"/>
                  <a:gd name="connsiteY231" fmla="*/ 1174903 h 1215935"/>
                  <a:gd name="connsiteX232" fmla="*/ 115748 w 1845584"/>
                  <a:gd name="connsiteY232" fmla="*/ 1207497 h 1215935"/>
                  <a:gd name="connsiteX233" fmla="*/ 110916 w 1845584"/>
                  <a:gd name="connsiteY233" fmla="*/ 1212680 h 1215935"/>
                  <a:gd name="connsiteX234" fmla="*/ 69010 w 1845584"/>
                  <a:gd name="connsiteY234" fmla="*/ 1212593 h 1215935"/>
                  <a:gd name="connsiteX235" fmla="*/ 60663 w 1845584"/>
                  <a:gd name="connsiteY235" fmla="*/ 1205389 h 1215935"/>
                  <a:gd name="connsiteX236" fmla="*/ 55392 w 1845584"/>
                  <a:gd name="connsiteY236" fmla="*/ 1181317 h 1215935"/>
                  <a:gd name="connsiteX237" fmla="*/ 54689 w 1845584"/>
                  <a:gd name="connsiteY237" fmla="*/ 1179032 h 1215935"/>
                  <a:gd name="connsiteX238" fmla="*/ 42214 w 1845584"/>
                  <a:gd name="connsiteY238" fmla="*/ 1140904 h 1215935"/>
                  <a:gd name="connsiteX239" fmla="*/ 39842 w 1845584"/>
                  <a:gd name="connsiteY239" fmla="*/ 1135369 h 1215935"/>
                  <a:gd name="connsiteX240" fmla="*/ 25961 w 1845584"/>
                  <a:gd name="connsiteY240" fmla="*/ 1099086 h 1215935"/>
                  <a:gd name="connsiteX241" fmla="*/ 19636 w 1845584"/>
                  <a:gd name="connsiteY241" fmla="*/ 1072993 h 1215935"/>
                  <a:gd name="connsiteX242" fmla="*/ 18757 w 1845584"/>
                  <a:gd name="connsiteY242" fmla="*/ 1068161 h 1215935"/>
                  <a:gd name="connsiteX243" fmla="*/ 15946 w 1845584"/>
                  <a:gd name="connsiteY243" fmla="*/ 1036534 h 1215935"/>
                  <a:gd name="connsiteX244" fmla="*/ 9445 w 1845584"/>
                  <a:gd name="connsiteY244" fmla="*/ 1015712 h 1215935"/>
                  <a:gd name="connsiteX245" fmla="*/ 7863 w 1845584"/>
                  <a:gd name="connsiteY245" fmla="*/ 999986 h 1215935"/>
                  <a:gd name="connsiteX246" fmla="*/ 2504 w 1845584"/>
                  <a:gd name="connsiteY246" fmla="*/ 959134 h 1215935"/>
                  <a:gd name="connsiteX247" fmla="*/ 835 w 1845584"/>
                  <a:gd name="connsiteY247" fmla="*/ 957289 h 1215935"/>
                  <a:gd name="connsiteX248" fmla="*/ 2416 w 1845584"/>
                  <a:gd name="connsiteY248" fmla="*/ 928913 h 1215935"/>
                  <a:gd name="connsiteX249" fmla="*/ 3031 w 1845584"/>
                  <a:gd name="connsiteY249" fmla="*/ 921357 h 1215935"/>
                  <a:gd name="connsiteX250" fmla="*/ 3031 w 1845584"/>
                  <a:gd name="connsiteY250" fmla="*/ 882790 h 1215935"/>
                  <a:gd name="connsiteX251" fmla="*/ 3031 w 1845584"/>
                  <a:gd name="connsiteY251" fmla="*/ 874971 h 1215935"/>
                  <a:gd name="connsiteX252" fmla="*/ 3031 w 1845584"/>
                  <a:gd name="connsiteY252" fmla="*/ 836403 h 1215935"/>
                  <a:gd name="connsiteX253" fmla="*/ 3207 w 1845584"/>
                  <a:gd name="connsiteY253" fmla="*/ 817690 h 1215935"/>
                  <a:gd name="connsiteX254" fmla="*/ 7512 w 1845584"/>
                  <a:gd name="connsiteY254" fmla="*/ 768667 h 1215935"/>
                  <a:gd name="connsiteX255" fmla="*/ 11114 w 1845584"/>
                  <a:gd name="connsiteY255" fmla="*/ 740466 h 1215935"/>
                  <a:gd name="connsiteX256" fmla="*/ 13750 w 1845584"/>
                  <a:gd name="connsiteY256" fmla="*/ 733789 h 1215935"/>
                  <a:gd name="connsiteX257" fmla="*/ 15946 w 1845584"/>
                  <a:gd name="connsiteY257" fmla="*/ 725707 h 1215935"/>
                  <a:gd name="connsiteX258" fmla="*/ 22096 w 1845584"/>
                  <a:gd name="connsiteY258" fmla="*/ 692235 h 1215935"/>
                  <a:gd name="connsiteX259" fmla="*/ 26576 w 1845584"/>
                  <a:gd name="connsiteY259" fmla="*/ 673170 h 1215935"/>
                  <a:gd name="connsiteX260" fmla="*/ 32814 w 1845584"/>
                  <a:gd name="connsiteY260" fmla="*/ 640401 h 1215935"/>
                  <a:gd name="connsiteX261" fmla="*/ 42478 w 1845584"/>
                  <a:gd name="connsiteY261" fmla="*/ 604908 h 1215935"/>
                  <a:gd name="connsiteX262" fmla="*/ 43708 w 1845584"/>
                  <a:gd name="connsiteY262" fmla="*/ 601570 h 1215935"/>
                  <a:gd name="connsiteX263" fmla="*/ 52844 w 1845584"/>
                  <a:gd name="connsiteY263" fmla="*/ 577849 h 1215935"/>
                  <a:gd name="connsiteX264" fmla="*/ 69185 w 1845584"/>
                  <a:gd name="connsiteY264" fmla="*/ 533571 h 1215935"/>
                  <a:gd name="connsiteX265" fmla="*/ 81133 w 1845584"/>
                  <a:gd name="connsiteY265" fmla="*/ 506951 h 1215935"/>
                  <a:gd name="connsiteX266" fmla="*/ 96420 w 1845584"/>
                  <a:gd name="connsiteY266" fmla="*/ 483143 h 1215935"/>
                  <a:gd name="connsiteX267" fmla="*/ 104678 w 1845584"/>
                  <a:gd name="connsiteY267" fmla="*/ 458983 h 1215935"/>
                  <a:gd name="connsiteX268" fmla="*/ 116978 w 1845584"/>
                  <a:gd name="connsiteY268" fmla="*/ 434032 h 1215935"/>
                  <a:gd name="connsiteX269" fmla="*/ 124445 w 1845584"/>
                  <a:gd name="connsiteY269" fmla="*/ 421381 h 1215935"/>
                  <a:gd name="connsiteX270" fmla="*/ 133933 w 1845584"/>
                  <a:gd name="connsiteY270" fmla="*/ 409785 h 1215935"/>
                  <a:gd name="connsiteX271" fmla="*/ 159235 w 1845584"/>
                  <a:gd name="connsiteY271" fmla="*/ 372974 h 1215935"/>
                  <a:gd name="connsiteX272" fmla="*/ 169866 w 1845584"/>
                  <a:gd name="connsiteY272" fmla="*/ 352592 h 1215935"/>
                  <a:gd name="connsiteX273" fmla="*/ 206413 w 1845584"/>
                  <a:gd name="connsiteY273" fmla="*/ 307874 h 1215935"/>
                  <a:gd name="connsiteX274" fmla="*/ 225126 w 1845584"/>
                  <a:gd name="connsiteY274" fmla="*/ 284242 h 1215935"/>
                  <a:gd name="connsiteX275" fmla="*/ 247616 w 1845584"/>
                  <a:gd name="connsiteY275" fmla="*/ 257095 h 1215935"/>
                  <a:gd name="connsiteX276" fmla="*/ 276696 w 1845584"/>
                  <a:gd name="connsiteY276" fmla="*/ 227049 h 1215935"/>
                  <a:gd name="connsiteX277" fmla="*/ 286711 w 1845584"/>
                  <a:gd name="connsiteY277" fmla="*/ 217034 h 1215935"/>
                  <a:gd name="connsiteX278" fmla="*/ 288556 w 1845584"/>
                  <a:gd name="connsiteY278" fmla="*/ 215189 h 1215935"/>
                  <a:gd name="connsiteX279" fmla="*/ 329408 w 1845584"/>
                  <a:gd name="connsiteY279" fmla="*/ 184616 h 1215935"/>
                  <a:gd name="connsiteX280" fmla="*/ 331253 w 1845584"/>
                  <a:gd name="connsiteY280" fmla="*/ 182858 h 1215935"/>
                  <a:gd name="connsiteX281" fmla="*/ 356291 w 1845584"/>
                  <a:gd name="connsiteY281" fmla="*/ 161334 h 1215935"/>
                  <a:gd name="connsiteX282" fmla="*/ 384580 w 1845584"/>
                  <a:gd name="connsiteY282" fmla="*/ 137877 h 1215935"/>
                  <a:gd name="connsiteX283" fmla="*/ 426750 w 1845584"/>
                  <a:gd name="connsiteY283" fmla="*/ 113278 h 1215935"/>
                  <a:gd name="connsiteX284" fmla="*/ 433163 w 1845584"/>
                  <a:gd name="connsiteY284" fmla="*/ 107304 h 1215935"/>
                  <a:gd name="connsiteX285" fmla="*/ 443003 w 1845584"/>
                  <a:gd name="connsiteY285" fmla="*/ 102560 h 1215935"/>
                  <a:gd name="connsiteX286" fmla="*/ 467778 w 1845584"/>
                  <a:gd name="connsiteY286" fmla="*/ 92369 h 1215935"/>
                  <a:gd name="connsiteX287" fmla="*/ 480605 w 1845584"/>
                  <a:gd name="connsiteY287" fmla="*/ 82442 h 1215935"/>
                  <a:gd name="connsiteX288" fmla="*/ 525586 w 1845584"/>
                  <a:gd name="connsiteY288" fmla="*/ 61181 h 1215935"/>
                  <a:gd name="connsiteX289" fmla="*/ 564241 w 1845584"/>
                  <a:gd name="connsiteY289" fmla="*/ 47212 h 1215935"/>
                  <a:gd name="connsiteX290" fmla="*/ 595869 w 1845584"/>
                  <a:gd name="connsiteY290" fmla="*/ 34649 h 1215935"/>
                  <a:gd name="connsiteX291" fmla="*/ 637951 w 1845584"/>
                  <a:gd name="connsiteY291" fmla="*/ 22613 h 1215935"/>
                  <a:gd name="connsiteX292" fmla="*/ 664482 w 1845584"/>
                  <a:gd name="connsiteY292" fmla="*/ 16288 h 1215935"/>
                  <a:gd name="connsiteX293" fmla="*/ 697691 w 1845584"/>
                  <a:gd name="connsiteY293" fmla="*/ 11807 h 1215935"/>
                  <a:gd name="connsiteX294" fmla="*/ 722993 w 1845584"/>
                  <a:gd name="connsiteY294" fmla="*/ 11280 h 1215935"/>
                  <a:gd name="connsiteX295" fmla="*/ 725892 w 1845584"/>
                  <a:gd name="connsiteY295" fmla="*/ 8996 h 1215935"/>
                  <a:gd name="connsiteX296" fmla="*/ 762176 w 1845584"/>
                  <a:gd name="connsiteY296" fmla="*/ 3549 h 1215935"/>
                  <a:gd name="connsiteX297" fmla="*/ 779395 w 1845584"/>
                  <a:gd name="connsiteY297" fmla="*/ 1265 h 1215935"/>
                  <a:gd name="connsiteX298" fmla="*/ 822619 w 1845584"/>
                  <a:gd name="connsiteY298" fmla="*/ 738 h 1215935"/>
                  <a:gd name="connsiteX299" fmla="*/ 879636 w 1845584"/>
                  <a:gd name="connsiteY299" fmla="*/ 4515 h 1215935"/>
                  <a:gd name="connsiteX300" fmla="*/ 931206 w 1845584"/>
                  <a:gd name="connsiteY300" fmla="*/ 9611 h 1215935"/>
                  <a:gd name="connsiteX301" fmla="*/ 964767 w 1845584"/>
                  <a:gd name="connsiteY301" fmla="*/ 6536 h 1215935"/>
                  <a:gd name="connsiteX302" fmla="*/ 988487 w 1845584"/>
                  <a:gd name="connsiteY302" fmla="*/ 5745 h 1215935"/>
                  <a:gd name="connsiteX303" fmla="*/ 1011241 w 1845584"/>
                  <a:gd name="connsiteY303" fmla="*/ 1968 h 1215935"/>
                  <a:gd name="connsiteX304" fmla="*/ 1057979 w 1845584"/>
                  <a:gd name="connsiteY304" fmla="*/ 6009 h 1215935"/>
                  <a:gd name="connsiteX305" fmla="*/ 1097689 w 1845584"/>
                  <a:gd name="connsiteY305" fmla="*/ 6712 h 1215935"/>
                  <a:gd name="connsiteX306" fmla="*/ 1112800 w 1845584"/>
                  <a:gd name="connsiteY306" fmla="*/ 10753 h 1215935"/>
                  <a:gd name="connsiteX307" fmla="*/ 1128790 w 1845584"/>
                  <a:gd name="connsiteY307" fmla="*/ 12159 h 1215935"/>
                  <a:gd name="connsiteX308" fmla="*/ 1156024 w 1845584"/>
                  <a:gd name="connsiteY308" fmla="*/ 15233 h 1215935"/>
                  <a:gd name="connsiteX309" fmla="*/ 1170257 w 1845584"/>
                  <a:gd name="connsiteY309" fmla="*/ 17342 h 1215935"/>
                  <a:gd name="connsiteX310" fmla="*/ 1198897 w 1845584"/>
                  <a:gd name="connsiteY310" fmla="*/ 23492 h 1215935"/>
                  <a:gd name="connsiteX311" fmla="*/ 1229294 w 1845584"/>
                  <a:gd name="connsiteY311" fmla="*/ 31926 h 1215935"/>
                  <a:gd name="connsiteX312" fmla="*/ 1251433 w 1845584"/>
                  <a:gd name="connsiteY312" fmla="*/ 39042 h 1215935"/>
                  <a:gd name="connsiteX313" fmla="*/ 1279107 w 1845584"/>
                  <a:gd name="connsiteY313" fmla="*/ 48706 h 1215935"/>
                  <a:gd name="connsiteX314" fmla="*/ 1304937 w 1845584"/>
                  <a:gd name="connsiteY314" fmla="*/ 58633 h 1215935"/>
                  <a:gd name="connsiteX315" fmla="*/ 1325319 w 1845584"/>
                  <a:gd name="connsiteY315" fmla="*/ 66452 h 1215935"/>
                  <a:gd name="connsiteX316" fmla="*/ 1373375 w 1845584"/>
                  <a:gd name="connsiteY316" fmla="*/ 92896 h 1215935"/>
                  <a:gd name="connsiteX317" fmla="*/ 1378909 w 1845584"/>
                  <a:gd name="connsiteY317" fmla="*/ 95356 h 1215935"/>
                  <a:gd name="connsiteX318" fmla="*/ 1405529 w 1845584"/>
                  <a:gd name="connsiteY318" fmla="*/ 106953 h 1215935"/>
                  <a:gd name="connsiteX319" fmla="*/ 1411064 w 1845584"/>
                  <a:gd name="connsiteY319" fmla="*/ 112224 h 1215935"/>
                  <a:gd name="connsiteX320" fmla="*/ 1414666 w 1845584"/>
                  <a:gd name="connsiteY320" fmla="*/ 115826 h 1215935"/>
                  <a:gd name="connsiteX321" fmla="*/ 1455606 w 1845584"/>
                  <a:gd name="connsiteY321" fmla="*/ 137350 h 1215935"/>
                  <a:gd name="connsiteX322" fmla="*/ 1460613 w 1845584"/>
                  <a:gd name="connsiteY322" fmla="*/ 141040 h 1215935"/>
                  <a:gd name="connsiteX323" fmla="*/ 1503310 w 1845584"/>
                  <a:gd name="connsiteY323" fmla="*/ 173985 h 1215935"/>
                  <a:gd name="connsiteX324" fmla="*/ 1506297 w 1845584"/>
                  <a:gd name="connsiteY324" fmla="*/ 176182 h 1215935"/>
                  <a:gd name="connsiteX325" fmla="*/ 1538452 w 1845584"/>
                  <a:gd name="connsiteY325" fmla="*/ 202626 h 1215935"/>
                  <a:gd name="connsiteX326" fmla="*/ 1556725 w 1845584"/>
                  <a:gd name="connsiteY326" fmla="*/ 220196 h 1215935"/>
                  <a:gd name="connsiteX327" fmla="*/ 51175 w 1845584"/>
                  <a:gd name="connsiteY327" fmla="*/ 757071 h 1215935"/>
                  <a:gd name="connsiteX328" fmla="*/ 51351 w 1845584"/>
                  <a:gd name="connsiteY328" fmla="*/ 754611 h 1215935"/>
                  <a:gd name="connsiteX329" fmla="*/ 48540 w 1845584"/>
                  <a:gd name="connsiteY329" fmla="*/ 757071 h 1215935"/>
                  <a:gd name="connsiteX330" fmla="*/ 48364 w 1845584"/>
                  <a:gd name="connsiteY330" fmla="*/ 759531 h 1215935"/>
                  <a:gd name="connsiteX331" fmla="*/ 51175 w 1845584"/>
                  <a:gd name="connsiteY331" fmla="*/ 757071 h 1215935"/>
                  <a:gd name="connsiteX332" fmla="*/ 13134 w 1845584"/>
                  <a:gd name="connsiteY332" fmla="*/ 850108 h 1215935"/>
                  <a:gd name="connsiteX333" fmla="*/ 16649 w 1845584"/>
                  <a:gd name="connsiteY333" fmla="*/ 853446 h 1215935"/>
                  <a:gd name="connsiteX334" fmla="*/ 20866 w 1845584"/>
                  <a:gd name="connsiteY334" fmla="*/ 852831 h 1215935"/>
                  <a:gd name="connsiteX335" fmla="*/ 18054 w 1845584"/>
                  <a:gd name="connsiteY335" fmla="*/ 848878 h 1215935"/>
                  <a:gd name="connsiteX336" fmla="*/ 13134 w 1845584"/>
                  <a:gd name="connsiteY336" fmla="*/ 850108 h 1215935"/>
                  <a:gd name="connsiteX337" fmla="*/ 1795951 w 1845584"/>
                  <a:gd name="connsiteY337" fmla="*/ 661398 h 1215935"/>
                  <a:gd name="connsiteX338" fmla="*/ 1798938 w 1845584"/>
                  <a:gd name="connsiteY338" fmla="*/ 665351 h 1215935"/>
                  <a:gd name="connsiteX339" fmla="*/ 1801134 w 1845584"/>
                  <a:gd name="connsiteY339" fmla="*/ 663155 h 1215935"/>
                  <a:gd name="connsiteX340" fmla="*/ 1795951 w 1845584"/>
                  <a:gd name="connsiteY340" fmla="*/ 661398 h 1215935"/>
                  <a:gd name="connsiteX341" fmla="*/ 1828721 w 1845584"/>
                  <a:gd name="connsiteY341" fmla="*/ 851426 h 1215935"/>
                  <a:gd name="connsiteX342" fmla="*/ 1824767 w 1845584"/>
                  <a:gd name="connsiteY342" fmla="*/ 854413 h 1215935"/>
                  <a:gd name="connsiteX343" fmla="*/ 1826964 w 1845584"/>
                  <a:gd name="connsiteY343" fmla="*/ 856609 h 1215935"/>
                  <a:gd name="connsiteX344" fmla="*/ 1828721 w 1845584"/>
                  <a:gd name="connsiteY344" fmla="*/ 851426 h 1215935"/>
                  <a:gd name="connsiteX345" fmla="*/ 752512 w 1845584"/>
                  <a:gd name="connsiteY345" fmla="*/ 24282 h 1215935"/>
                  <a:gd name="connsiteX346" fmla="*/ 749525 w 1845584"/>
                  <a:gd name="connsiteY346" fmla="*/ 20329 h 1215935"/>
                  <a:gd name="connsiteX347" fmla="*/ 747329 w 1845584"/>
                  <a:gd name="connsiteY347" fmla="*/ 22525 h 1215935"/>
                  <a:gd name="connsiteX348" fmla="*/ 752512 w 1845584"/>
                  <a:gd name="connsiteY348" fmla="*/ 24282 h 1215935"/>
                  <a:gd name="connsiteX349" fmla="*/ 1090749 w 1845584"/>
                  <a:gd name="connsiteY349" fmla="*/ 24282 h 1215935"/>
                  <a:gd name="connsiteX350" fmla="*/ 1093736 w 1845584"/>
                  <a:gd name="connsiteY350" fmla="*/ 28236 h 1215935"/>
                  <a:gd name="connsiteX351" fmla="*/ 1095932 w 1845584"/>
                  <a:gd name="connsiteY351" fmla="*/ 26039 h 1215935"/>
                  <a:gd name="connsiteX352" fmla="*/ 1090749 w 1845584"/>
                  <a:gd name="connsiteY352" fmla="*/ 24282 h 1215935"/>
                  <a:gd name="connsiteX353" fmla="*/ 603073 w 1845584"/>
                  <a:gd name="connsiteY353" fmla="*/ 50463 h 1215935"/>
                  <a:gd name="connsiteX354" fmla="*/ 606060 w 1845584"/>
                  <a:gd name="connsiteY354" fmla="*/ 54416 h 1215935"/>
                  <a:gd name="connsiteX355" fmla="*/ 608256 w 1845584"/>
                  <a:gd name="connsiteY355" fmla="*/ 52220 h 1215935"/>
                  <a:gd name="connsiteX356" fmla="*/ 603073 w 1845584"/>
                  <a:gd name="connsiteY356" fmla="*/ 50463 h 1215935"/>
                  <a:gd name="connsiteX357" fmla="*/ 23677 w 1845584"/>
                  <a:gd name="connsiteY357" fmla="*/ 1004818 h 1215935"/>
                  <a:gd name="connsiteX358" fmla="*/ 26664 w 1845584"/>
                  <a:gd name="connsiteY358" fmla="*/ 1008772 h 1215935"/>
                  <a:gd name="connsiteX359" fmla="*/ 28860 w 1845584"/>
                  <a:gd name="connsiteY359" fmla="*/ 1006575 h 1215935"/>
                  <a:gd name="connsiteX360" fmla="*/ 23677 w 1845584"/>
                  <a:gd name="connsiteY360" fmla="*/ 1004818 h 1215935"/>
                  <a:gd name="connsiteX361" fmla="*/ 267471 w 1845584"/>
                  <a:gd name="connsiteY361" fmla="*/ 262805 h 1215935"/>
                  <a:gd name="connsiteX362" fmla="*/ 262288 w 1845584"/>
                  <a:gd name="connsiteY362" fmla="*/ 265529 h 1215935"/>
                  <a:gd name="connsiteX363" fmla="*/ 267471 w 1845584"/>
                  <a:gd name="connsiteY363" fmla="*/ 262805 h 1215935"/>
                  <a:gd name="connsiteX364" fmla="*/ 1238870 w 1845584"/>
                  <a:gd name="connsiteY364" fmla="*/ 57052 h 1215935"/>
                  <a:gd name="connsiteX365" fmla="*/ 1238958 w 1845584"/>
                  <a:gd name="connsiteY365" fmla="*/ 51869 h 1215935"/>
                  <a:gd name="connsiteX366" fmla="*/ 1238870 w 1845584"/>
                  <a:gd name="connsiteY366" fmla="*/ 57052 h 1215935"/>
                  <a:gd name="connsiteX367" fmla="*/ 1579655 w 1845584"/>
                  <a:gd name="connsiteY367" fmla="*/ 264123 h 1215935"/>
                  <a:gd name="connsiteX368" fmla="*/ 1576053 w 1845584"/>
                  <a:gd name="connsiteY368" fmla="*/ 268428 h 1215935"/>
                  <a:gd name="connsiteX369" fmla="*/ 1577986 w 1845584"/>
                  <a:gd name="connsiteY369" fmla="*/ 269307 h 1215935"/>
                  <a:gd name="connsiteX370" fmla="*/ 1579655 w 1845584"/>
                  <a:gd name="connsiteY370" fmla="*/ 264123 h 1215935"/>
                  <a:gd name="connsiteX371" fmla="*/ 496857 w 1845584"/>
                  <a:gd name="connsiteY371" fmla="*/ 93775 h 1215935"/>
                  <a:gd name="connsiteX372" fmla="*/ 498175 w 1845584"/>
                  <a:gd name="connsiteY372" fmla="*/ 96410 h 1215935"/>
                  <a:gd name="connsiteX373" fmla="*/ 496857 w 1845584"/>
                  <a:gd name="connsiteY373" fmla="*/ 93775 h 1215935"/>
                  <a:gd name="connsiteX374" fmla="*/ 1818266 w 1845584"/>
                  <a:gd name="connsiteY374" fmla="*/ 1008772 h 1215935"/>
                  <a:gd name="connsiteX375" fmla="*/ 1819584 w 1845584"/>
                  <a:gd name="connsiteY375" fmla="*/ 1011407 h 1215935"/>
                  <a:gd name="connsiteX376" fmla="*/ 1818266 w 1845584"/>
                  <a:gd name="connsiteY376" fmla="*/ 1008772 h 1215935"/>
                  <a:gd name="connsiteX377" fmla="*/ 863910 w 1845584"/>
                  <a:gd name="connsiteY377" fmla="*/ 43962 h 1215935"/>
                  <a:gd name="connsiteX378" fmla="*/ 867249 w 1845584"/>
                  <a:gd name="connsiteY378" fmla="*/ 43259 h 1215935"/>
                  <a:gd name="connsiteX379" fmla="*/ 866810 w 1845584"/>
                  <a:gd name="connsiteY379" fmla="*/ 41677 h 1215935"/>
                  <a:gd name="connsiteX380" fmla="*/ 863910 w 1845584"/>
                  <a:gd name="connsiteY380" fmla="*/ 43962 h 1215935"/>
                  <a:gd name="connsiteX381" fmla="*/ 107577 w 1845584"/>
                  <a:gd name="connsiteY381" fmla="*/ 527685 h 1215935"/>
                  <a:gd name="connsiteX382" fmla="*/ 108280 w 1845584"/>
                  <a:gd name="connsiteY382" fmla="*/ 531023 h 1215935"/>
                  <a:gd name="connsiteX383" fmla="*/ 109862 w 1845584"/>
                  <a:gd name="connsiteY383" fmla="*/ 530584 h 1215935"/>
                  <a:gd name="connsiteX384" fmla="*/ 107577 w 1845584"/>
                  <a:gd name="connsiteY384" fmla="*/ 527685 h 1215935"/>
                  <a:gd name="connsiteX385" fmla="*/ 97035 w 1845584"/>
                  <a:gd name="connsiteY385" fmla="*/ 1183074 h 1215935"/>
                  <a:gd name="connsiteX386" fmla="*/ 97738 w 1845584"/>
                  <a:gd name="connsiteY386" fmla="*/ 1186412 h 1215935"/>
                  <a:gd name="connsiteX387" fmla="*/ 99319 w 1845584"/>
                  <a:gd name="connsiteY387" fmla="*/ 1185973 h 1215935"/>
                  <a:gd name="connsiteX388" fmla="*/ 97035 w 1845584"/>
                  <a:gd name="connsiteY388" fmla="*/ 1183074 h 1215935"/>
                  <a:gd name="connsiteX389" fmla="*/ 1744820 w 1845584"/>
                  <a:gd name="connsiteY389" fmla="*/ 1189663 h 1215935"/>
                  <a:gd name="connsiteX390" fmla="*/ 1745787 w 1845584"/>
                  <a:gd name="connsiteY390" fmla="*/ 1185446 h 1215935"/>
                  <a:gd name="connsiteX391" fmla="*/ 1744205 w 1845584"/>
                  <a:gd name="connsiteY391" fmla="*/ 1185007 h 1215935"/>
                  <a:gd name="connsiteX392" fmla="*/ 1744820 w 1845584"/>
                  <a:gd name="connsiteY392" fmla="*/ 1189663 h 1215935"/>
                  <a:gd name="connsiteX393" fmla="*/ 44586 w 1845584"/>
                  <a:gd name="connsiteY393" fmla="*/ 658762 h 1215935"/>
                  <a:gd name="connsiteX394" fmla="*/ 45289 w 1845584"/>
                  <a:gd name="connsiteY394" fmla="*/ 662101 h 1215935"/>
                  <a:gd name="connsiteX395" fmla="*/ 46870 w 1845584"/>
                  <a:gd name="connsiteY395" fmla="*/ 661662 h 1215935"/>
                  <a:gd name="connsiteX396" fmla="*/ 44586 w 1845584"/>
                  <a:gd name="connsiteY396" fmla="*/ 658762 h 1215935"/>
                  <a:gd name="connsiteX397" fmla="*/ 47222 w 1845584"/>
                  <a:gd name="connsiteY397" fmla="*/ 724301 h 1215935"/>
                  <a:gd name="connsiteX398" fmla="*/ 48803 w 1845584"/>
                  <a:gd name="connsiteY398" fmla="*/ 725356 h 1215935"/>
                  <a:gd name="connsiteX399" fmla="*/ 47222 w 1845584"/>
                  <a:gd name="connsiteY399" fmla="*/ 724301 h 1215935"/>
                  <a:gd name="connsiteX400" fmla="*/ 1734366 w 1845584"/>
                  <a:gd name="connsiteY400" fmla="*/ 534186 h 1215935"/>
                  <a:gd name="connsiteX401" fmla="*/ 1735420 w 1845584"/>
                  <a:gd name="connsiteY401" fmla="*/ 532604 h 1215935"/>
                  <a:gd name="connsiteX402" fmla="*/ 1734366 w 1845584"/>
                  <a:gd name="connsiteY402" fmla="*/ 534186 h 1215935"/>
                  <a:gd name="connsiteX403" fmla="*/ 166527 w 1845584"/>
                  <a:gd name="connsiteY403" fmla="*/ 421469 h 1215935"/>
                  <a:gd name="connsiteX404" fmla="*/ 165473 w 1845584"/>
                  <a:gd name="connsiteY404" fmla="*/ 423051 h 1215935"/>
                  <a:gd name="connsiteX405" fmla="*/ 166527 w 1845584"/>
                  <a:gd name="connsiteY405" fmla="*/ 421469 h 1215935"/>
                  <a:gd name="connsiteX406" fmla="*/ 979262 w 1845584"/>
                  <a:gd name="connsiteY406" fmla="*/ 46509 h 1215935"/>
                  <a:gd name="connsiteX407" fmla="*/ 980317 w 1845584"/>
                  <a:gd name="connsiteY407" fmla="*/ 44928 h 1215935"/>
                  <a:gd name="connsiteX408" fmla="*/ 979262 w 1845584"/>
                  <a:gd name="connsiteY408" fmla="*/ 46509 h 1215935"/>
                  <a:gd name="connsiteX409" fmla="*/ 1008166 w 1845584"/>
                  <a:gd name="connsiteY409" fmla="*/ 49145 h 1215935"/>
                  <a:gd name="connsiteX410" fmla="*/ 1007112 w 1845584"/>
                  <a:gd name="connsiteY410" fmla="*/ 50726 h 1215935"/>
                  <a:gd name="connsiteX411" fmla="*/ 1008166 w 1845584"/>
                  <a:gd name="connsiteY411" fmla="*/ 49145 h 1215935"/>
                  <a:gd name="connsiteX412" fmla="*/ 1237553 w 1845584"/>
                  <a:gd name="connsiteY412" fmla="*/ 84550 h 1215935"/>
                  <a:gd name="connsiteX413" fmla="*/ 1239134 w 1845584"/>
                  <a:gd name="connsiteY413" fmla="*/ 85604 h 1215935"/>
                  <a:gd name="connsiteX414" fmla="*/ 1237553 w 1845584"/>
                  <a:gd name="connsiteY414" fmla="*/ 84550 h 1215935"/>
                  <a:gd name="connsiteX415" fmla="*/ 1347633 w 1845584"/>
                  <a:gd name="connsiteY415" fmla="*/ 97640 h 1215935"/>
                  <a:gd name="connsiteX416" fmla="*/ 1346052 w 1845584"/>
                  <a:gd name="connsiteY416" fmla="*/ 96586 h 1215935"/>
                  <a:gd name="connsiteX417" fmla="*/ 1347633 w 1845584"/>
                  <a:gd name="connsiteY417" fmla="*/ 97640 h 1215935"/>
                  <a:gd name="connsiteX418" fmla="*/ 1448577 w 1845584"/>
                  <a:gd name="connsiteY418" fmla="*/ 159314 h 1215935"/>
                  <a:gd name="connsiteX419" fmla="*/ 1449632 w 1845584"/>
                  <a:gd name="connsiteY419" fmla="*/ 157732 h 1215935"/>
                  <a:gd name="connsiteX420" fmla="*/ 1448577 w 1845584"/>
                  <a:gd name="connsiteY420" fmla="*/ 159314 h 1215935"/>
                  <a:gd name="connsiteX421" fmla="*/ 1759228 w 1845584"/>
                  <a:gd name="connsiteY421" fmla="*/ 1162077 h 1215935"/>
                  <a:gd name="connsiteX422" fmla="*/ 1760810 w 1845584"/>
                  <a:gd name="connsiteY422" fmla="*/ 1163131 h 1215935"/>
                  <a:gd name="connsiteX423" fmla="*/ 1759228 w 1845584"/>
                  <a:gd name="connsiteY423" fmla="*/ 1162077 h 1215935"/>
                  <a:gd name="connsiteX424" fmla="*/ 1439441 w 1845584"/>
                  <a:gd name="connsiteY424" fmla="*/ 184176 h 1215935"/>
                  <a:gd name="connsiteX425" fmla="*/ 1441022 w 1845584"/>
                  <a:gd name="connsiteY425" fmla="*/ 185231 h 1215935"/>
                  <a:gd name="connsiteX426" fmla="*/ 1439441 w 1845584"/>
                  <a:gd name="connsiteY426" fmla="*/ 184176 h 1215935"/>
                  <a:gd name="connsiteX427" fmla="*/ 394596 w 1845584"/>
                  <a:gd name="connsiteY427" fmla="*/ 154042 h 1215935"/>
                  <a:gd name="connsiteX428" fmla="*/ 395650 w 1845584"/>
                  <a:gd name="connsiteY428" fmla="*/ 152461 h 1215935"/>
                  <a:gd name="connsiteX429" fmla="*/ 394596 w 1845584"/>
                  <a:gd name="connsiteY429" fmla="*/ 154042 h 1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</a:cxnLst>
                <a:rect l="l" t="t" r="r" b="b"/>
                <a:pathLst>
                  <a:path w="1845584" h="1215935">
                    <a:moveTo>
                      <a:pt x="1556725" y="220196"/>
                    </a:moveTo>
                    <a:cubicBezTo>
                      <a:pt x="1560415" y="223886"/>
                      <a:pt x="1563666" y="226785"/>
                      <a:pt x="1566389" y="230036"/>
                    </a:cubicBezTo>
                    <a:cubicBezTo>
                      <a:pt x="1577986" y="243653"/>
                      <a:pt x="1594239" y="253054"/>
                      <a:pt x="1602146" y="270185"/>
                    </a:cubicBezTo>
                    <a:cubicBezTo>
                      <a:pt x="1604781" y="275896"/>
                      <a:pt x="1610843" y="279585"/>
                      <a:pt x="1615412" y="284154"/>
                    </a:cubicBezTo>
                    <a:cubicBezTo>
                      <a:pt x="1633158" y="301813"/>
                      <a:pt x="1650202" y="319910"/>
                      <a:pt x="1662853" y="341786"/>
                    </a:cubicBezTo>
                    <a:cubicBezTo>
                      <a:pt x="1666191" y="347584"/>
                      <a:pt x="1671550" y="352065"/>
                      <a:pt x="1675592" y="357512"/>
                    </a:cubicBezTo>
                    <a:cubicBezTo>
                      <a:pt x="1677700" y="360411"/>
                      <a:pt x="1678842" y="364013"/>
                      <a:pt x="1680599" y="367176"/>
                    </a:cubicBezTo>
                    <a:cubicBezTo>
                      <a:pt x="1683147" y="371832"/>
                      <a:pt x="1685343" y="376840"/>
                      <a:pt x="1688770" y="380793"/>
                    </a:cubicBezTo>
                    <a:cubicBezTo>
                      <a:pt x="1697204" y="390545"/>
                      <a:pt x="1703529" y="401527"/>
                      <a:pt x="1710206" y="412420"/>
                    </a:cubicBezTo>
                    <a:cubicBezTo>
                      <a:pt x="1715038" y="420239"/>
                      <a:pt x="1720397" y="428322"/>
                      <a:pt x="1725317" y="436317"/>
                    </a:cubicBezTo>
                    <a:cubicBezTo>
                      <a:pt x="1734190" y="450812"/>
                      <a:pt x="1743854" y="465133"/>
                      <a:pt x="1746138" y="482703"/>
                    </a:cubicBezTo>
                    <a:cubicBezTo>
                      <a:pt x="1746314" y="483933"/>
                      <a:pt x="1746226" y="485778"/>
                      <a:pt x="1746929" y="486218"/>
                    </a:cubicBezTo>
                    <a:cubicBezTo>
                      <a:pt x="1755363" y="491577"/>
                      <a:pt x="1756241" y="501768"/>
                      <a:pt x="1761776" y="508972"/>
                    </a:cubicBezTo>
                    <a:cubicBezTo>
                      <a:pt x="1765290" y="513540"/>
                      <a:pt x="1767487" y="518021"/>
                      <a:pt x="1767223" y="523819"/>
                    </a:cubicBezTo>
                    <a:cubicBezTo>
                      <a:pt x="1767135" y="525664"/>
                      <a:pt x="1767838" y="528300"/>
                      <a:pt x="1769244" y="529442"/>
                    </a:cubicBezTo>
                    <a:cubicBezTo>
                      <a:pt x="1776799" y="535591"/>
                      <a:pt x="1779610" y="545343"/>
                      <a:pt x="1781367" y="553162"/>
                    </a:cubicBezTo>
                    <a:cubicBezTo>
                      <a:pt x="1784706" y="567658"/>
                      <a:pt x="1791998" y="580397"/>
                      <a:pt x="1796039" y="594366"/>
                    </a:cubicBezTo>
                    <a:cubicBezTo>
                      <a:pt x="1801750" y="614220"/>
                      <a:pt x="1808339" y="633812"/>
                      <a:pt x="1814225" y="653667"/>
                    </a:cubicBezTo>
                    <a:cubicBezTo>
                      <a:pt x="1817212" y="663682"/>
                      <a:pt x="1819760" y="673961"/>
                      <a:pt x="1817212" y="684591"/>
                    </a:cubicBezTo>
                    <a:cubicBezTo>
                      <a:pt x="1817124" y="685031"/>
                      <a:pt x="1818090" y="685733"/>
                      <a:pt x="1818530" y="686436"/>
                    </a:cubicBezTo>
                    <a:cubicBezTo>
                      <a:pt x="1824240" y="696012"/>
                      <a:pt x="1823801" y="707697"/>
                      <a:pt x="1828721" y="717624"/>
                    </a:cubicBezTo>
                    <a:cubicBezTo>
                      <a:pt x="1828896" y="717976"/>
                      <a:pt x="1829511" y="718239"/>
                      <a:pt x="1829599" y="718591"/>
                    </a:cubicBezTo>
                    <a:cubicBezTo>
                      <a:pt x="1831708" y="725619"/>
                      <a:pt x="1824679" y="733877"/>
                      <a:pt x="1832586" y="740115"/>
                    </a:cubicBezTo>
                    <a:cubicBezTo>
                      <a:pt x="1831356" y="748373"/>
                      <a:pt x="1836364" y="755314"/>
                      <a:pt x="1837418" y="762869"/>
                    </a:cubicBezTo>
                    <a:cubicBezTo>
                      <a:pt x="1838121" y="767965"/>
                      <a:pt x="1835925" y="773060"/>
                      <a:pt x="1837330" y="779122"/>
                    </a:cubicBezTo>
                    <a:cubicBezTo>
                      <a:pt x="1839966" y="790104"/>
                      <a:pt x="1838385" y="802140"/>
                      <a:pt x="1840757" y="813209"/>
                    </a:cubicBezTo>
                    <a:cubicBezTo>
                      <a:pt x="1843480" y="825597"/>
                      <a:pt x="1842250" y="838160"/>
                      <a:pt x="1845061" y="850547"/>
                    </a:cubicBezTo>
                    <a:cubicBezTo>
                      <a:pt x="1846994" y="858893"/>
                      <a:pt x="1843041" y="868557"/>
                      <a:pt x="1841723" y="877606"/>
                    </a:cubicBezTo>
                    <a:cubicBezTo>
                      <a:pt x="1841372" y="880066"/>
                      <a:pt x="1840054" y="882702"/>
                      <a:pt x="1840581" y="884898"/>
                    </a:cubicBezTo>
                    <a:cubicBezTo>
                      <a:pt x="1844446" y="899130"/>
                      <a:pt x="1843831" y="913011"/>
                      <a:pt x="1840845" y="927419"/>
                    </a:cubicBezTo>
                    <a:cubicBezTo>
                      <a:pt x="1839351" y="934447"/>
                      <a:pt x="1842777" y="942354"/>
                      <a:pt x="1842865" y="949822"/>
                    </a:cubicBezTo>
                    <a:cubicBezTo>
                      <a:pt x="1842953" y="955972"/>
                      <a:pt x="1841108" y="962209"/>
                      <a:pt x="1840493" y="968359"/>
                    </a:cubicBezTo>
                    <a:cubicBezTo>
                      <a:pt x="1839439" y="979077"/>
                      <a:pt x="1837857" y="989795"/>
                      <a:pt x="1838033" y="1000514"/>
                    </a:cubicBezTo>
                    <a:cubicBezTo>
                      <a:pt x="1838209" y="1012110"/>
                      <a:pt x="1833201" y="1022126"/>
                      <a:pt x="1830565" y="1032932"/>
                    </a:cubicBezTo>
                    <a:cubicBezTo>
                      <a:pt x="1829336" y="1038115"/>
                      <a:pt x="1828457" y="1043386"/>
                      <a:pt x="1827315" y="1048657"/>
                    </a:cubicBezTo>
                    <a:cubicBezTo>
                      <a:pt x="1824767" y="1059903"/>
                      <a:pt x="1825909" y="1071587"/>
                      <a:pt x="1820726" y="1082657"/>
                    </a:cubicBezTo>
                    <a:cubicBezTo>
                      <a:pt x="1817651" y="1089158"/>
                      <a:pt x="1817300" y="1097241"/>
                      <a:pt x="1817036" y="1104620"/>
                    </a:cubicBezTo>
                    <a:cubicBezTo>
                      <a:pt x="1816597" y="1117183"/>
                      <a:pt x="1811326" y="1127462"/>
                      <a:pt x="1804824" y="1137653"/>
                    </a:cubicBezTo>
                    <a:cubicBezTo>
                      <a:pt x="1802716" y="1140904"/>
                      <a:pt x="1802013" y="1145297"/>
                      <a:pt x="1801222" y="1149250"/>
                    </a:cubicBezTo>
                    <a:cubicBezTo>
                      <a:pt x="1799290" y="1158562"/>
                      <a:pt x="1797884" y="1167963"/>
                      <a:pt x="1795776" y="1177187"/>
                    </a:cubicBezTo>
                    <a:cubicBezTo>
                      <a:pt x="1795248" y="1179384"/>
                      <a:pt x="1792349" y="1180965"/>
                      <a:pt x="1790856" y="1182986"/>
                    </a:cubicBezTo>
                    <a:cubicBezTo>
                      <a:pt x="1789713" y="1184567"/>
                      <a:pt x="1788132" y="1186588"/>
                      <a:pt x="1788220" y="1188345"/>
                    </a:cubicBezTo>
                    <a:cubicBezTo>
                      <a:pt x="1788572" y="1195285"/>
                      <a:pt x="1784969" y="1201084"/>
                      <a:pt x="1783476" y="1207321"/>
                    </a:cubicBezTo>
                    <a:cubicBezTo>
                      <a:pt x="1781631" y="1214965"/>
                      <a:pt x="1778556" y="1216019"/>
                      <a:pt x="1772143" y="1215931"/>
                    </a:cubicBezTo>
                    <a:cubicBezTo>
                      <a:pt x="1759931" y="1215667"/>
                      <a:pt x="1747720" y="1215931"/>
                      <a:pt x="1735420" y="1215843"/>
                    </a:cubicBezTo>
                    <a:cubicBezTo>
                      <a:pt x="1727601" y="1215843"/>
                      <a:pt x="1725580" y="1213207"/>
                      <a:pt x="1728479" y="1206003"/>
                    </a:cubicBezTo>
                    <a:cubicBezTo>
                      <a:pt x="1730149" y="1201874"/>
                      <a:pt x="1733575" y="1198360"/>
                      <a:pt x="1734717" y="1194143"/>
                    </a:cubicBezTo>
                    <a:cubicBezTo>
                      <a:pt x="1736474" y="1187730"/>
                      <a:pt x="1735771" y="1180262"/>
                      <a:pt x="1744908" y="1178857"/>
                    </a:cubicBezTo>
                    <a:cubicBezTo>
                      <a:pt x="1745435" y="1178769"/>
                      <a:pt x="1746226" y="1177100"/>
                      <a:pt x="1745962" y="1176836"/>
                    </a:cubicBezTo>
                    <a:cubicBezTo>
                      <a:pt x="1737704" y="1166382"/>
                      <a:pt x="1750092" y="1162252"/>
                      <a:pt x="1753078" y="1155663"/>
                    </a:cubicBezTo>
                    <a:cubicBezTo>
                      <a:pt x="1754924" y="1151710"/>
                      <a:pt x="1756681" y="1148284"/>
                      <a:pt x="1756505" y="1143979"/>
                    </a:cubicBezTo>
                    <a:cubicBezTo>
                      <a:pt x="1756241" y="1136335"/>
                      <a:pt x="1757120" y="1129219"/>
                      <a:pt x="1761513" y="1122455"/>
                    </a:cubicBezTo>
                    <a:cubicBezTo>
                      <a:pt x="1763621" y="1119204"/>
                      <a:pt x="1763357" y="1114548"/>
                      <a:pt x="1764324" y="1110594"/>
                    </a:cubicBezTo>
                    <a:cubicBezTo>
                      <a:pt x="1766520" y="1101897"/>
                      <a:pt x="1769244" y="1093287"/>
                      <a:pt x="1770913" y="1084502"/>
                    </a:cubicBezTo>
                    <a:cubicBezTo>
                      <a:pt x="1772758" y="1074662"/>
                      <a:pt x="1774515" y="1064998"/>
                      <a:pt x="1782070" y="1057531"/>
                    </a:cubicBezTo>
                    <a:cubicBezTo>
                      <a:pt x="1782949" y="1056652"/>
                      <a:pt x="1783037" y="1054104"/>
                      <a:pt x="1782597" y="1052611"/>
                    </a:cubicBezTo>
                    <a:cubicBezTo>
                      <a:pt x="1778380" y="1038027"/>
                      <a:pt x="1787517" y="1024410"/>
                      <a:pt x="1785497" y="1009914"/>
                    </a:cubicBezTo>
                    <a:cubicBezTo>
                      <a:pt x="1785233" y="1008245"/>
                      <a:pt x="1787254" y="1006312"/>
                      <a:pt x="1788132" y="1004555"/>
                    </a:cubicBezTo>
                    <a:cubicBezTo>
                      <a:pt x="1789011" y="1002710"/>
                      <a:pt x="1790856" y="1000514"/>
                      <a:pt x="1790416" y="999108"/>
                    </a:cubicBezTo>
                    <a:cubicBezTo>
                      <a:pt x="1786902" y="987511"/>
                      <a:pt x="1789801" y="975563"/>
                      <a:pt x="1791383" y="964669"/>
                    </a:cubicBezTo>
                    <a:cubicBezTo>
                      <a:pt x="1793228" y="952545"/>
                      <a:pt x="1791822" y="940773"/>
                      <a:pt x="1793228" y="928913"/>
                    </a:cubicBezTo>
                    <a:cubicBezTo>
                      <a:pt x="1793491" y="926541"/>
                      <a:pt x="1795512" y="924432"/>
                      <a:pt x="1795688" y="922148"/>
                    </a:cubicBezTo>
                    <a:cubicBezTo>
                      <a:pt x="1796215" y="913099"/>
                      <a:pt x="1802013" y="905456"/>
                      <a:pt x="1796566" y="894650"/>
                    </a:cubicBezTo>
                    <a:cubicBezTo>
                      <a:pt x="1791558" y="884634"/>
                      <a:pt x="1798587" y="870929"/>
                      <a:pt x="1793140" y="859420"/>
                    </a:cubicBezTo>
                    <a:cubicBezTo>
                      <a:pt x="1792964" y="859069"/>
                      <a:pt x="1792964" y="858278"/>
                      <a:pt x="1793140" y="858190"/>
                    </a:cubicBezTo>
                    <a:cubicBezTo>
                      <a:pt x="1801925" y="851689"/>
                      <a:pt x="1794633" y="845540"/>
                      <a:pt x="1793403" y="838863"/>
                    </a:cubicBezTo>
                    <a:cubicBezTo>
                      <a:pt x="1792173" y="832098"/>
                      <a:pt x="1793052" y="824894"/>
                      <a:pt x="1793140" y="817953"/>
                    </a:cubicBezTo>
                    <a:cubicBezTo>
                      <a:pt x="1793403" y="806532"/>
                      <a:pt x="1791910" y="795639"/>
                      <a:pt x="1788308" y="784569"/>
                    </a:cubicBezTo>
                    <a:cubicBezTo>
                      <a:pt x="1785936" y="777189"/>
                      <a:pt x="1788747" y="768667"/>
                      <a:pt x="1785584" y="760761"/>
                    </a:cubicBezTo>
                    <a:cubicBezTo>
                      <a:pt x="1784706" y="758652"/>
                      <a:pt x="1789274" y="754611"/>
                      <a:pt x="1788835" y="751887"/>
                    </a:cubicBezTo>
                    <a:cubicBezTo>
                      <a:pt x="1788308" y="748988"/>
                      <a:pt x="1783564" y="746968"/>
                      <a:pt x="1782949" y="743981"/>
                    </a:cubicBezTo>
                    <a:cubicBezTo>
                      <a:pt x="1781719" y="738797"/>
                      <a:pt x="1782246" y="732384"/>
                      <a:pt x="1783388" y="728079"/>
                    </a:cubicBezTo>
                    <a:cubicBezTo>
                      <a:pt x="1785145" y="721754"/>
                      <a:pt x="1784706" y="718503"/>
                      <a:pt x="1780489" y="713759"/>
                    </a:cubicBezTo>
                    <a:cubicBezTo>
                      <a:pt x="1777414" y="710333"/>
                      <a:pt x="1774954" y="704886"/>
                      <a:pt x="1775130" y="700493"/>
                    </a:cubicBezTo>
                    <a:cubicBezTo>
                      <a:pt x="1775569" y="691180"/>
                      <a:pt x="1772670" y="683361"/>
                      <a:pt x="1768189" y="675630"/>
                    </a:cubicBezTo>
                    <a:cubicBezTo>
                      <a:pt x="1767838" y="675103"/>
                      <a:pt x="1767311" y="673961"/>
                      <a:pt x="1767487" y="673873"/>
                    </a:cubicBezTo>
                    <a:cubicBezTo>
                      <a:pt x="1774778" y="668163"/>
                      <a:pt x="1768541" y="664824"/>
                      <a:pt x="1765993" y="659904"/>
                    </a:cubicBezTo>
                    <a:cubicBezTo>
                      <a:pt x="1761864" y="652085"/>
                      <a:pt x="1759316" y="643476"/>
                      <a:pt x="1756681" y="634954"/>
                    </a:cubicBezTo>
                    <a:cubicBezTo>
                      <a:pt x="1756241" y="633548"/>
                      <a:pt x="1757910" y="631088"/>
                      <a:pt x="1759316" y="629683"/>
                    </a:cubicBezTo>
                    <a:cubicBezTo>
                      <a:pt x="1763094" y="625905"/>
                      <a:pt x="1763094" y="626169"/>
                      <a:pt x="1759053" y="623182"/>
                    </a:cubicBezTo>
                    <a:cubicBezTo>
                      <a:pt x="1751058" y="617208"/>
                      <a:pt x="1748598" y="608071"/>
                      <a:pt x="1746050" y="599198"/>
                    </a:cubicBezTo>
                    <a:cubicBezTo>
                      <a:pt x="1744996" y="595683"/>
                      <a:pt x="1744996" y="591730"/>
                      <a:pt x="1743327" y="588567"/>
                    </a:cubicBezTo>
                    <a:cubicBezTo>
                      <a:pt x="1736123" y="575213"/>
                      <a:pt x="1733311" y="560103"/>
                      <a:pt x="1726195" y="546661"/>
                    </a:cubicBezTo>
                    <a:cubicBezTo>
                      <a:pt x="1724350" y="543235"/>
                      <a:pt x="1725053" y="538491"/>
                      <a:pt x="1724087" y="534449"/>
                    </a:cubicBezTo>
                    <a:cubicBezTo>
                      <a:pt x="1723120" y="530759"/>
                      <a:pt x="1721978" y="526894"/>
                      <a:pt x="1720046" y="523643"/>
                    </a:cubicBezTo>
                    <a:cubicBezTo>
                      <a:pt x="1718025" y="520305"/>
                      <a:pt x="1714423" y="517933"/>
                      <a:pt x="1712402" y="514594"/>
                    </a:cubicBezTo>
                    <a:cubicBezTo>
                      <a:pt x="1707746" y="506951"/>
                      <a:pt x="1707482" y="496936"/>
                      <a:pt x="1699312" y="491225"/>
                    </a:cubicBezTo>
                    <a:cubicBezTo>
                      <a:pt x="1694744" y="470755"/>
                      <a:pt x="1677437" y="456962"/>
                      <a:pt x="1671462" y="437195"/>
                    </a:cubicBezTo>
                    <a:cubicBezTo>
                      <a:pt x="1670145" y="432890"/>
                      <a:pt x="1668915" y="428673"/>
                      <a:pt x="1667333" y="424456"/>
                    </a:cubicBezTo>
                    <a:cubicBezTo>
                      <a:pt x="1666630" y="422611"/>
                      <a:pt x="1665488" y="419800"/>
                      <a:pt x="1663995" y="419449"/>
                    </a:cubicBezTo>
                    <a:cubicBezTo>
                      <a:pt x="1655297" y="417340"/>
                      <a:pt x="1653716" y="408906"/>
                      <a:pt x="1649235" y="403284"/>
                    </a:cubicBezTo>
                    <a:cubicBezTo>
                      <a:pt x="1645546" y="398627"/>
                      <a:pt x="1644931" y="391511"/>
                      <a:pt x="1637639" y="389666"/>
                    </a:cubicBezTo>
                    <a:cubicBezTo>
                      <a:pt x="1636760" y="389491"/>
                      <a:pt x="1636672" y="386855"/>
                      <a:pt x="1635969" y="385449"/>
                    </a:cubicBezTo>
                    <a:cubicBezTo>
                      <a:pt x="1633773" y="381496"/>
                      <a:pt x="1632104" y="377103"/>
                      <a:pt x="1629117" y="373940"/>
                    </a:cubicBezTo>
                    <a:cubicBezTo>
                      <a:pt x="1618574" y="363047"/>
                      <a:pt x="1608295" y="351626"/>
                      <a:pt x="1601794" y="338008"/>
                    </a:cubicBezTo>
                    <a:cubicBezTo>
                      <a:pt x="1598192" y="330453"/>
                      <a:pt x="1593009" y="325709"/>
                      <a:pt x="1586947" y="320701"/>
                    </a:cubicBezTo>
                    <a:cubicBezTo>
                      <a:pt x="1578601" y="313848"/>
                      <a:pt x="1571573" y="305414"/>
                      <a:pt x="1563754" y="297947"/>
                    </a:cubicBezTo>
                    <a:cubicBezTo>
                      <a:pt x="1559097" y="293554"/>
                      <a:pt x="1560152" y="285647"/>
                      <a:pt x="1552069" y="282924"/>
                    </a:cubicBezTo>
                    <a:cubicBezTo>
                      <a:pt x="1546446" y="281079"/>
                      <a:pt x="1542142" y="275281"/>
                      <a:pt x="1537310" y="271239"/>
                    </a:cubicBezTo>
                    <a:cubicBezTo>
                      <a:pt x="1536607" y="270712"/>
                      <a:pt x="1536168" y="269570"/>
                      <a:pt x="1535465" y="269482"/>
                    </a:cubicBezTo>
                    <a:cubicBezTo>
                      <a:pt x="1527382" y="268428"/>
                      <a:pt x="1536168" y="256568"/>
                      <a:pt x="1525976" y="255601"/>
                    </a:cubicBezTo>
                    <a:cubicBezTo>
                      <a:pt x="1520442" y="255074"/>
                      <a:pt x="1515434" y="249803"/>
                      <a:pt x="1510163" y="246728"/>
                    </a:cubicBezTo>
                    <a:cubicBezTo>
                      <a:pt x="1509811" y="246552"/>
                      <a:pt x="1509548" y="246113"/>
                      <a:pt x="1509197" y="245850"/>
                    </a:cubicBezTo>
                    <a:cubicBezTo>
                      <a:pt x="1499093" y="235307"/>
                      <a:pt x="1488990" y="224677"/>
                      <a:pt x="1478799" y="214134"/>
                    </a:cubicBezTo>
                    <a:cubicBezTo>
                      <a:pt x="1476954" y="212202"/>
                      <a:pt x="1474670" y="209478"/>
                      <a:pt x="1472474" y="209302"/>
                    </a:cubicBezTo>
                    <a:cubicBezTo>
                      <a:pt x="1465094" y="208775"/>
                      <a:pt x="1460438" y="203856"/>
                      <a:pt x="1455430" y="199639"/>
                    </a:cubicBezTo>
                    <a:cubicBezTo>
                      <a:pt x="1450598" y="195597"/>
                      <a:pt x="1446469" y="190765"/>
                      <a:pt x="1439528" y="190414"/>
                    </a:cubicBezTo>
                    <a:cubicBezTo>
                      <a:pt x="1438474" y="190326"/>
                      <a:pt x="1436981" y="189535"/>
                      <a:pt x="1436454" y="188569"/>
                    </a:cubicBezTo>
                    <a:cubicBezTo>
                      <a:pt x="1429425" y="176357"/>
                      <a:pt x="1414841" y="175040"/>
                      <a:pt x="1404914" y="166869"/>
                    </a:cubicBezTo>
                    <a:cubicBezTo>
                      <a:pt x="1400434" y="163179"/>
                      <a:pt x="1395426" y="160016"/>
                      <a:pt x="1391033" y="156239"/>
                    </a:cubicBezTo>
                    <a:cubicBezTo>
                      <a:pt x="1385410" y="151407"/>
                      <a:pt x="1382160" y="143676"/>
                      <a:pt x="1371881" y="145345"/>
                    </a:cubicBezTo>
                    <a:cubicBezTo>
                      <a:pt x="1367840" y="145960"/>
                      <a:pt x="1362656" y="140777"/>
                      <a:pt x="1358176" y="137965"/>
                    </a:cubicBezTo>
                    <a:cubicBezTo>
                      <a:pt x="1353607" y="135066"/>
                      <a:pt x="1349478" y="131113"/>
                      <a:pt x="1343241" y="132694"/>
                    </a:cubicBezTo>
                    <a:cubicBezTo>
                      <a:pt x="1342538" y="132870"/>
                      <a:pt x="1341044" y="132694"/>
                      <a:pt x="1340869" y="132343"/>
                    </a:cubicBezTo>
                    <a:cubicBezTo>
                      <a:pt x="1334719" y="119428"/>
                      <a:pt x="1320399" y="122767"/>
                      <a:pt x="1310647" y="117056"/>
                    </a:cubicBezTo>
                    <a:cubicBezTo>
                      <a:pt x="1301862" y="111873"/>
                      <a:pt x="1293076" y="106865"/>
                      <a:pt x="1284115" y="102033"/>
                    </a:cubicBezTo>
                    <a:cubicBezTo>
                      <a:pt x="1281304" y="100540"/>
                      <a:pt x="1278141" y="99573"/>
                      <a:pt x="1274978" y="98782"/>
                    </a:cubicBezTo>
                    <a:cubicBezTo>
                      <a:pt x="1267423" y="96850"/>
                      <a:pt x="1259780" y="95268"/>
                      <a:pt x="1252224" y="93423"/>
                    </a:cubicBezTo>
                    <a:cubicBezTo>
                      <a:pt x="1249501" y="92721"/>
                      <a:pt x="1246865" y="91139"/>
                      <a:pt x="1244142" y="90963"/>
                    </a:cubicBezTo>
                    <a:cubicBezTo>
                      <a:pt x="1239573" y="90700"/>
                      <a:pt x="1235181" y="91491"/>
                      <a:pt x="1233248" y="85516"/>
                    </a:cubicBezTo>
                    <a:cubicBezTo>
                      <a:pt x="1232808" y="84111"/>
                      <a:pt x="1229031" y="83320"/>
                      <a:pt x="1226659" y="83057"/>
                    </a:cubicBezTo>
                    <a:cubicBezTo>
                      <a:pt x="1205310" y="80772"/>
                      <a:pt x="1184401" y="75765"/>
                      <a:pt x="1164019" y="69527"/>
                    </a:cubicBezTo>
                    <a:cubicBezTo>
                      <a:pt x="1149523" y="65134"/>
                      <a:pt x="1135466" y="60742"/>
                      <a:pt x="1120004" y="61708"/>
                    </a:cubicBezTo>
                    <a:cubicBezTo>
                      <a:pt x="1114294" y="62060"/>
                      <a:pt x="1108407" y="58194"/>
                      <a:pt x="1102521" y="61972"/>
                    </a:cubicBezTo>
                    <a:cubicBezTo>
                      <a:pt x="1102170" y="62147"/>
                      <a:pt x="1101379" y="62147"/>
                      <a:pt x="1101291" y="61972"/>
                    </a:cubicBezTo>
                    <a:cubicBezTo>
                      <a:pt x="1095229" y="52220"/>
                      <a:pt x="1086883" y="60127"/>
                      <a:pt x="1079943" y="58985"/>
                    </a:cubicBezTo>
                    <a:cubicBezTo>
                      <a:pt x="1070367" y="57403"/>
                      <a:pt x="1060264" y="60390"/>
                      <a:pt x="1050951" y="55295"/>
                    </a:cubicBezTo>
                    <a:cubicBezTo>
                      <a:pt x="1048843" y="54153"/>
                      <a:pt x="1045065" y="56700"/>
                      <a:pt x="1042078" y="56700"/>
                    </a:cubicBezTo>
                    <a:cubicBezTo>
                      <a:pt x="1029866" y="56876"/>
                      <a:pt x="1017655" y="56788"/>
                      <a:pt x="1005355" y="56788"/>
                    </a:cubicBezTo>
                    <a:cubicBezTo>
                      <a:pt x="999908" y="56788"/>
                      <a:pt x="1002280" y="54856"/>
                      <a:pt x="1004301" y="52835"/>
                    </a:cubicBezTo>
                    <a:cubicBezTo>
                      <a:pt x="1002807" y="52571"/>
                      <a:pt x="1000347" y="51605"/>
                      <a:pt x="999996" y="52132"/>
                    </a:cubicBezTo>
                    <a:cubicBezTo>
                      <a:pt x="993319" y="61620"/>
                      <a:pt x="985324" y="56700"/>
                      <a:pt x="977242" y="54856"/>
                    </a:cubicBezTo>
                    <a:cubicBezTo>
                      <a:pt x="973991" y="54153"/>
                      <a:pt x="969950" y="55119"/>
                      <a:pt x="966699" y="56437"/>
                    </a:cubicBezTo>
                    <a:cubicBezTo>
                      <a:pt x="954312" y="61445"/>
                      <a:pt x="941485" y="66189"/>
                      <a:pt x="928219" y="63992"/>
                    </a:cubicBezTo>
                    <a:cubicBezTo>
                      <a:pt x="923475" y="63202"/>
                      <a:pt x="919961" y="63553"/>
                      <a:pt x="916096" y="64959"/>
                    </a:cubicBezTo>
                    <a:cubicBezTo>
                      <a:pt x="913021" y="66013"/>
                      <a:pt x="909946" y="67155"/>
                      <a:pt x="907135" y="68736"/>
                    </a:cubicBezTo>
                    <a:cubicBezTo>
                      <a:pt x="904235" y="70318"/>
                      <a:pt x="903093" y="70494"/>
                      <a:pt x="901863" y="66716"/>
                    </a:cubicBezTo>
                    <a:cubicBezTo>
                      <a:pt x="899491" y="59248"/>
                      <a:pt x="893869" y="56085"/>
                      <a:pt x="885874" y="56525"/>
                    </a:cubicBezTo>
                    <a:cubicBezTo>
                      <a:pt x="883678" y="56613"/>
                      <a:pt x="881393" y="54856"/>
                      <a:pt x="879109" y="54065"/>
                    </a:cubicBezTo>
                    <a:cubicBezTo>
                      <a:pt x="874189" y="52396"/>
                      <a:pt x="870148" y="50375"/>
                      <a:pt x="863910" y="53186"/>
                    </a:cubicBezTo>
                    <a:cubicBezTo>
                      <a:pt x="858815" y="55470"/>
                      <a:pt x="850381" y="57052"/>
                      <a:pt x="844758" y="50551"/>
                    </a:cubicBezTo>
                    <a:cubicBezTo>
                      <a:pt x="841596" y="46949"/>
                      <a:pt x="842562" y="50902"/>
                      <a:pt x="841596" y="52220"/>
                    </a:cubicBezTo>
                    <a:cubicBezTo>
                      <a:pt x="840893" y="53274"/>
                      <a:pt x="838784" y="54065"/>
                      <a:pt x="837379" y="53889"/>
                    </a:cubicBezTo>
                    <a:cubicBezTo>
                      <a:pt x="824201" y="52484"/>
                      <a:pt x="810847" y="56700"/>
                      <a:pt x="797669" y="51693"/>
                    </a:cubicBezTo>
                    <a:cubicBezTo>
                      <a:pt x="794067" y="50287"/>
                      <a:pt x="788971" y="53713"/>
                      <a:pt x="784491" y="53889"/>
                    </a:cubicBezTo>
                    <a:cubicBezTo>
                      <a:pt x="774915" y="54241"/>
                      <a:pt x="765251" y="53977"/>
                      <a:pt x="755675" y="54065"/>
                    </a:cubicBezTo>
                    <a:cubicBezTo>
                      <a:pt x="751897" y="54065"/>
                      <a:pt x="747680" y="53011"/>
                      <a:pt x="745220" y="57403"/>
                    </a:cubicBezTo>
                    <a:cubicBezTo>
                      <a:pt x="744781" y="58106"/>
                      <a:pt x="743727" y="59336"/>
                      <a:pt x="743463" y="59160"/>
                    </a:cubicBezTo>
                    <a:cubicBezTo>
                      <a:pt x="730109" y="52571"/>
                      <a:pt x="716492" y="63465"/>
                      <a:pt x="702699" y="58545"/>
                    </a:cubicBezTo>
                    <a:cubicBezTo>
                      <a:pt x="698482" y="57052"/>
                      <a:pt x="691454" y="60742"/>
                      <a:pt x="686797" y="63817"/>
                    </a:cubicBezTo>
                    <a:cubicBezTo>
                      <a:pt x="680911" y="67682"/>
                      <a:pt x="675025" y="69439"/>
                      <a:pt x="668260" y="69879"/>
                    </a:cubicBezTo>
                    <a:cubicBezTo>
                      <a:pt x="661671" y="70318"/>
                      <a:pt x="654731" y="70669"/>
                      <a:pt x="648669" y="73041"/>
                    </a:cubicBezTo>
                    <a:cubicBezTo>
                      <a:pt x="635227" y="78312"/>
                      <a:pt x="621434" y="80597"/>
                      <a:pt x="607114" y="80245"/>
                    </a:cubicBezTo>
                    <a:cubicBezTo>
                      <a:pt x="605972" y="80245"/>
                      <a:pt x="604742" y="80860"/>
                      <a:pt x="603600" y="81124"/>
                    </a:cubicBezTo>
                    <a:cubicBezTo>
                      <a:pt x="604830" y="81739"/>
                      <a:pt x="606323" y="82090"/>
                      <a:pt x="607290" y="83057"/>
                    </a:cubicBezTo>
                    <a:cubicBezTo>
                      <a:pt x="608080" y="83847"/>
                      <a:pt x="608607" y="85429"/>
                      <a:pt x="608344" y="86395"/>
                    </a:cubicBezTo>
                    <a:cubicBezTo>
                      <a:pt x="608080" y="87186"/>
                      <a:pt x="606323" y="88152"/>
                      <a:pt x="605445" y="87976"/>
                    </a:cubicBezTo>
                    <a:cubicBezTo>
                      <a:pt x="596220" y="86395"/>
                      <a:pt x="588313" y="90348"/>
                      <a:pt x="580055" y="93336"/>
                    </a:cubicBezTo>
                    <a:cubicBezTo>
                      <a:pt x="579264" y="93599"/>
                      <a:pt x="578474" y="93950"/>
                      <a:pt x="577683" y="93950"/>
                    </a:cubicBezTo>
                    <a:cubicBezTo>
                      <a:pt x="563363" y="94302"/>
                      <a:pt x="553084" y="104142"/>
                      <a:pt x="540960" y="109764"/>
                    </a:cubicBezTo>
                    <a:cubicBezTo>
                      <a:pt x="528309" y="115562"/>
                      <a:pt x="515922" y="121976"/>
                      <a:pt x="501514" y="122239"/>
                    </a:cubicBezTo>
                    <a:cubicBezTo>
                      <a:pt x="500459" y="122239"/>
                      <a:pt x="499493" y="123118"/>
                      <a:pt x="498527" y="123645"/>
                    </a:cubicBezTo>
                    <a:cubicBezTo>
                      <a:pt x="499669" y="123996"/>
                      <a:pt x="500811" y="124348"/>
                      <a:pt x="501953" y="124787"/>
                    </a:cubicBezTo>
                    <a:cubicBezTo>
                      <a:pt x="503271" y="125314"/>
                      <a:pt x="504589" y="125841"/>
                      <a:pt x="505906" y="126369"/>
                    </a:cubicBezTo>
                    <a:cubicBezTo>
                      <a:pt x="504676" y="127598"/>
                      <a:pt x="503183" y="129971"/>
                      <a:pt x="502217" y="129795"/>
                    </a:cubicBezTo>
                    <a:cubicBezTo>
                      <a:pt x="491762" y="127598"/>
                      <a:pt x="485524" y="136296"/>
                      <a:pt x="477266" y="139371"/>
                    </a:cubicBezTo>
                    <a:cubicBezTo>
                      <a:pt x="474982" y="140249"/>
                      <a:pt x="473137" y="142270"/>
                      <a:pt x="470853" y="142973"/>
                    </a:cubicBezTo>
                    <a:cubicBezTo>
                      <a:pt x="458729" y="146751"/>
                      <a:pt x="459432" y="147541"/>
                      <a:pt x="448274" y="157293"/>
                    </a:cubicBezTo>
                    <a:cubicBezTo>
                      <a:pt x="440104" y="164409"/>
                      <a:pt x="429649" y="168978"/>
                      <a:pt x="420161" y="174600"/>
                    </a:cubicBezTo>
                    <a:cubicBezTo>
                      <a:pt x="415768" y="177236"/>
                      <a:pt x="409706" y="177587"/>
                      <a:pt x="408564" y="184352"/>
                    </a:cubicBezTo>
                    <a:cubicBezTo>
                      <a:pt x="408389" y="185670"/>
                      <a:pt x="406192" y="187515"/>
                      <a:pt x="404874" y="187603"/>
                    </a:cubicBezTo>
                    <a:cubicBezTo>
                      <a:pt x="393717" y="188218"/>
                      <a:pt x="388182" y="198057"/>
                      <a:pt x="379748" y="202889"/>
                    </a:cubicBezTo>
                    <a:cubicBezTo>
                      <a:pt x="378694" y="203504"/>
                      <a:pt x="377728" y="205613"/>
                      <a:pt x="376937" y="205525"/>
                    </a:cubicBezTo>
                    <a:cubicBezTo>
                      <a:pt x="366922" y="203592"/>
                      <a:pt x="364813" y="212729"/>
                      <a:pt x="359806" y="217561"/>
                    </a:cubicBezTo>
                    <a:cubicBezTo>
                      <a:pt x="346540" y="230475"/>
                      <a:pt x="334416" y="244795"/>
                      <a:pt x="317372" y="253405"/>
                    </a:cubicBezTo>
                    <a:cubicBezTo>
                      <a:pt x="315967" y="254108"/>
                      <a:pt x="315439" y="256568"/>
                      <a:pt x="314122" y="257798"/>
                    </a:cubicBezTo>
                    <a:cubicBezTo>
                      <a:pt x="306215" y="265880"/>
                      <a:pt x="298571" y="274226"/>
                      <a:pt x="289962" y="281518"/>
                    </a:cubicBezTo>
                    <a:cubicBezTo>
                      <a:pt x="287150" y="283890"/>
                      <a:pt x="283461" y="284330"/>
                      <a:pt x="283109" y="289162"/>
                    </a:cubicBezTo>
                    <a:cubicBezTo>
                      <a:pt x="282934" y="291270"/>
                      <a:pt x="280913" y="293642"/>
                      <a:pt x="279156" y="295311"/>
                    </a:cubicBezTo>
                    <a:cubicBezTo>
                      <a:pt x="269140" y="304624"/>
                      <a:pt x="258949" y="313761"/>
                      <a:pt x="249022" y="323073"/>
                    </a:cubicBezTo>
                    <a:cubicBezTo>
                      <a:pt x="247353" y="324654"/>
                      <a:pt x="246474" y="327202"/>
                      <a:pt x="245244" y="329311"/>
                    </a:cubicBezTo>
                    <a:cubicBezTo>
                      <a:pt x="237162" y="343455"/>
                      <a:pt x="227410" y="356282"/>
                      <a:pt x="216692" y="368757"/>
                    </a:cubicBezTo>
                    <a:cubicBezTo>
                      <a:pt x="206501" y="380705"/>
                      <a:pt x="198067" y="394147"/>
                      <a:pt x="188930" y="406973"/>
                    </a:cubicBezTo>
                    <a:cubicBezTo>
                      <a:pt x="187963" y="408291"/>
                      <a:pt x="187876" y="410751"/>
                      <a:pt x="186821" y="411190"/>
                    </a:cubicBezTo>
                    <a:cubicBezTo>
                      <a:pt x="174873" y="416462"/>
                      <a:pt x="175928" y="429288"/>
                      <a:pt x="170393" y="438337"/>
                    </a:cubicBezTo>
                    <a:cubicBezTo>
                      <a:pt x="163804" y="449143"/>
                      <a:pt x="160553" y="461970"/>
                      <a:pt x="150889" y="470931"/>
                    </a:cubicBezTo>
                    <a:cubicBezTo>
                      <a:pt x="149396" y="472337"/>
                      <a:pt x="146848" y="474621"/>
                      <a:pt x="147199" y="475763"/>
                    </a:cubicBezTo>
                    <a:cubicBezTo>
                      <a:pt x="150274" y="484988"/>
                      <a:pt x="140522" y="488590"/>
                      <a:pt x="138678" y="495794"/>
                    </a:cubicBezTo>
                    <a:cubicBezTo>
                      <a:pt x="136833" y="503085"/>
                      <a:pt x="133846" y="512047"/>
                      <a:pt x="128223" y="515912"/>
                    </a:cubicBezTo>
                    <a:cubicBezTo>
                      <a:pt x="119438" y="521974"/>
                      <a:pt x="121107" y="530759"/>
                      <a:pt x="118471" y="538227"/>
                    </a:cubicBezTo>
                    <a:cubicBezTo>
                      <a:pt x="116890" y="542795"/>
                      <a:pt x="117505" y="547627"/>
                      <a:pt x="111706" y="549912"/>
                    </a:cubicBezTo>
                    <a:cubicBezTo>
                      <a:pt x="110740" y="550263"/>
                      <a:pt x="112058" y="555271"/>
                      <a:pt x="111179" y="557731"/>
                    </a:cubicBezTo>
                    <a:cubicBezTo>
                      <a:pt x="108632" y="564935"/>
                      <a:pt x="105205" y="571875"/>
                      <a:pt x="102570" y="579079"/>
                    </a:cubicBezTo>
                    <a:cubicBezTo>
                      <a:pt x="98792" y="589358"/>
                      <a:pt x="95717" y="599812"/>
                      <a:pt x="91939" y="610091"/>
                    </a:cubicBezTo>
                    <a:cubicBezTo>
                      <a:pt x="90709" y="613518"/>
                      <a:pt x="88952" y="618086"/>
                      <a:pt x="86141" y="619228"/>
                    </a:cubicBezTo>
                    <a:cubicBezTo>
                      <a:pt x="79728" y="621952"/>
                      <a:pt x="80782" y="624148"/>
                      <a:pt x="84911" y="627838"/>
                    </a:cubicBezTo>
                    <a:cubicBezTo>
                      <a:pt x="85965" y="628804"/>
                      <a:pt x="87020" y="631088"/>
                      <a:pt x="86668" y="632143"/>
                    </a:cubicBezTo>
                    <a:cubicBezTo>
                      <a:pt x="83505" y="640840"/>
                      <a:pt x="80079" y="649538"/>
                      <a:pt x="76565" y="658060"/>
                    </a:cubicBezTo>
                    <a:cubicBezTo>
                      <a:pt x="75950" y="659553"/>
                      <a:pt x="73842" y="660783"/>
                      <a:pt x="73842" y="662101"/>
                    </a:cubicBezTo>
                    <a:cubicBezTo>
                      <a:pt x="73754" y="669041"/>
                      <a:pt x="75774" y="675455"/>
                      <a:pt x="71118" y="682571"/>
                    </a:cubicBezTo>
                    <a:cubicBezTo>
                      <a:pt x="67340" y="688369"/>
                      <a:pt x="67428" y="696627"/>
                      <a:pt x="65847" y="703831"/>
                    </a:cubicBezTo>
                    <a:cubicBezTo>
                      <a:pt x="65583" y="705061"/>
                      <a:pt x="66286" y="707345"/>
                      <a:pt x="65759" y="707609"/>
                    </a:cubicBezTo>
                    <a:cubicBezTo>
                      <a:pt x="54514" y="713935"/>
                      <a:pt x="60400" y="723598"/>
                      <a:pt x="60576" y="732208"/>
                    </a:cubicBezTo>
                    <a:cubicBezTo>
                      <a:pt x="60663" y="734844"/>
                      <a:pt x="61366" y="737831"/>
                      <a:pt x="60400" y="739939"/>
                    </a:cubicBezTo>
                    <a:cubicBezTo>
                      <a:pt x="58818" y="743278"/>
                      <a:pt x="54426" y="745913"/>
                      <a:pt x="54250" y="748988"/>
                    </a:cubicBezTo>
                    <a:cubicBezTo>
                      <a:pt x="54074" y="751272"/>
                      <a:pt x="59346" y="753557"/>
                      <a:pt x="58028" y="757949"/>
                    </a:cubicBezTo>
                    <a:cubicBezTo>
                      <a:pt x="56974" y="761463"/>
                      <a:pt x="55919" y="765065"/>
                      <a:pt x="55480" y="768667"/>
                    </a:cubicBezTo>
                    <a:cubicBezTo>
                      <a:pt x="55041" y="772533"/>
                      <a:pt x="55744" y="776574"/>
                      <a:pt x="55304" y="780440"/>
                    </a:cubicBezTo>
                    <a:cubicBezTo>
                      <a:pt x="54777" y="784920"/>
                      <a:pt x="54426" y="789752"/>
                      <a:pt x="52581" y="793706"/>
                    </a:cubicBezTo>
                    <a:cubicBezTo>
                      <a:pt x="49857" y="799416"/>
                      <a:pt x="51175" y="804248"/>
                      <a:pt x="51878" y="810134"/>
                    </a:cubicBezTo>
                    <a:cubicBezTo>
                      <a:pt x="53020" y="820150"/>
                      <a:pt x="50472" y="830780"/>
                      <a:pt x="48012" y="840795"/>
                    </a:cubicBezTo>
                    <a:cubicBezTo>
                      <a:pt x="46958" y="845100"/>
                      <a:pt x="46431" y="848614"/>
                      <a:pt x="47925" y="852568"/>
                    </a:cubicBezTo>
                    <a:cubicBezTo>
                      <a:pt x="48627" y="854413"/>
                      <a:pt x="50560" y="856873"/>
                      <a:pt x="49945" y="858103"/>
                    </a:cubicBezTo>
                    <a:cubicBezTo>
                      <a:pt x="45201" y="868469"/>
                      <a:pt x="48452" y="879275"/>
                      <a:pt x="47485" y="889906"/>
                    </a:cubicBezTo>
                    <a:cubicBezTo>
                      <a:pt x="47397" y="891223"/>
                      <a:pt x="48012" y="892981"/>
                      <a:pt x="47397" y="893771"/>
                    </a:cubicBezTo>
                    <a:cubicBezTo>
                      <a:pt x="42653" y="899482"/>
                      <a:pt x="40984" y="904138"/>
                      <a:pt x="47134" y="910815"/>
                    </a:cubicBezTo>
                    <a:cubicBezTo>
                      <a:pt x="50209" y="914153"/>
                      <a:pt x="49682" y="921094"/>
                      <a:pt x="50033" y="926453"/>
                    </a:cubicBezTo>
                    <a:cubicBezTo>
                      <a:pt x="51087" y="941827"/>
                      <a:pt x="52229" y="957202"/>
                      <a:pt x="52581" y="972576"/>
                    </a:cubicBezTo>
                    <a:cubicBezTo>
                      <a:pt x="52757" y="980571"/>
                      <a:pt x="58906" y="988478"/>
                      <a:pt x="53020" y="996824"/>
                    </a:cubicBezTo>
                    <a:cubicBezTo>
                      <a:pt x="52493" y="997527"/>
                      <a:pt x="57325" y="1000953"/>
                      <a:pt x="57764" y="1003413"/>
                    </a:cubicBezTo>
                    <a:cubicBezTo>
                      <a:pt x="59170" y="1011671"/>
                      <a:pt x="60224" y="1020105"/>
                      <a:pt x="60488" y="1028539"/>
                    </a:cubicBezTo>
                    <a:cubicBezTo>
                      <a:pt x="60751" y="1036094"/>
                      <a:pt x="66462" y="1043650"/>
                      <a:pt x="60751" y="1051381"/>
                    </a:cubicBezTo>
                    <a:cubicBezTo>
                      <a:pt x="60224" y="1051996"/>
                      <a:pt x="60751" y="1054280"/>
                      <a:pt x="61454" y="1054807"/>
                    </a:cubicBezTo>
                    <a:cubicBezTo>
                      <a:pt x="69888" y="1060781"/>
                      <a:pt x="71206" y="1070533"/>
                      <a:pt x="72084" y="1079143"/>
                    </a:cubicBezTo>
                    <a:cubicBezTo>
                      <a:pt x="73139" y="1089597"/>
                      <a:pt x="79025" y="1098471"/>
                      <a:pt x="79376" y="1109189"/>
                    </a:cubicBezTo>
                    <a:cubicBezTo>
                      <a:pt x="79552" y="1116129"/>
                      <a:pt x="84560" y="1122718"/>
                      <a:pt x="86141" y="1129746"/>
                    </a:cubicBezTo>
                    <a:cubicBezTo>
                      <a:pt x="86932" y="1133436"/>
                      <a:pt x="88162" y="1137214"/>
                      <a:pt x="87547" y="1141870"/>
                    </a:cubicBezTo>
                    <a:cubicBezTo>
                      <a:pt x="86932" y="1146439"/>
                      <a:pt x="91939" y="1151886"/>
                      <a:pt x="94751" y="1156805"/>
                    </a:cubicBezTo>
                    <a:cubicBezTo>
                      <a:pt x="98001" y="1162428"/>
                      <a:pt x="102218" y="1167699"/>
                      <a:pt x="97474" y="1174640"/>
                    </a:cubicBezTo>
                    <a:cubicBezTo>
                      <a:pt x="97123" y="1175167"/>
                      <a:pt x="98528" y="1176924"/>
                      <a:pt x="99143" y="1178154"/>
                    </a:cubicBezTo>
                    <a:cubicBezTo>
                      <a:pt x="99495" y="1177012"/>
                      <a:pt x="99583" y="1175694"/>
                      <a:pt x="100198" y="1174640"/>
                    </a:cubicBezTo>
                    <a:cubicBezTo>
                      <a:pt x="100461" y="1174288"/>
                      <a:pt x="102570" y="1174464"/>
                      <a:pt x="102745" y="1174903"/>
                    </a:cubicBezTo>
                    <a:cubicBezTo>
                      <a:pt x="107753" y="1185534"/>
                      <a:pt x="114254" y="1195549"/>
                      <a:pt x="115748" y="1207497"/>
                    </a:cubicBezTo>
                    <a:cubicBezTo>
                      <a:pt x="116187" y="1211275"/>
                      <a:pt x="115045" y="1212768"/>
                      <a:pt x="110916" y="1212680"/>
                    </a:cubicBezTo>
                    <a:cubicBezTo>
                      <a:pt x="96947" y="1212417"/>
                      <a:pt x="82978" y="1212505"/>
                      <a:pt x="69010" y="1212593"/>
                    </a:cubicBezTo>
                    <a:cubicBezTo>
                      <a:pt x="63914" y="1212680"/>
                      <a:pt x="60839" y="1211187"/>
                      <a:pt x="60663" y="1205389"/>
                    </a:cubicBezTo>
                    <a:cubicBezTo>
                      <a:pt x="60488" y="1197042"/>
                      <a:pt x="52932" y="1190278"/>
                      <a:pt x="55392" y="1181317"/>
                    </a:cubicBezTo>
                    <a:cubicBezTo>
                      <a:pt x="55568" y="1180702"/>
                      <a:pt x="55216" y="1179560"/>
                      <a:pt x="54689" y="1179032"/>
                    </a:cubicBezTo>
                    <a:cubicBezTo>
                      <a:pt x="44938" y="1168139"/>
                      <a:pt x="42829" y="1154785"/>
                      <a:pt x="42214" y="1140904"/>
                    </a:cubicBezTo>
                    <a:cubicBezTo>
                      <a:pt x="42126" y="1139059"/>
                      <a:pt x="40808" y="1137126"/>
                      <a:pt x="39842" y="1135369"/>
                    </a:cubicBezTo>
                    <a:cubicBezTo>
                      <a:pt x="33341" y="1123948"/>
                      <a:pt x="28509" y="1112264"/>
                      <a:pt x="25961" y="1099086"/>
                    </a:cubicBezTo>
                    <a:cubicBezTo>
                      <a:pt x="24292" y="1090564"/>
                      <a:pt x="27103" y="1080285"/>
                      <a:pt x="19636" y="1072993"/>
                    </a:cubicBezTo>
                    <a:cubicBezTo>
                      <a:pt x="18669" y="1072026"/>
                      <a:pt x="18933" y="1069830"/>
                      <a:pt x="18757" y="1068161"/>
                    </a:cubicBezTo>
                    <a:cubicBezTo>
                      <a:pt x="17879" y="1057619"/>
                      <a:pt x="17615" y="1046900"/>
                      <a:pt x="15946" y="1036534"/>
                    </a:cubicBezTo>
                    <a:cubicBezTo>
                      <a:pt x="14804" y="1029417"/>
                      <a:pt x="11290" y="1022741"/>
                      <a:pt x="9445" y="1015712"/>
                    </a:cubicBezTo>
                    <a:cubicBezTo>
                      <a:pt x="8127" y="1010617"/>
                      <a:pt x="8039" y="1005346"/>
                      <a:pt x="7863" y="999986"/>
                    </a:cubicBezTo>
                    <a:cubicBezTo>
                      <a:pt x="7248" y="986281"/>
                      <a:pt x="4525" y="972752"/>
                      <a:pt x="2504" y="959134"/>
                    </a:cubicBezTo>
                    <a:cubicBezTo>
                      <a:pt x="2416" y="958432"/>
                      <a:pt x="747" y="957905"/>
                      <a:pt x="835" y="957289"/>
                    </a:cubicBezTo>
                    <a:cubicBezTo>
                      <a:pt x="1274" y="947801"/>
                      <a:pt x="1801" y="938401"/>
                      <a:pt x="2416" y="928913"/>
                    </a:cubicBezTo>
                    <a:cubicBezTo>
                      <a:pt x="2592" y="926365"/>
                      <a:pt x="3646" y="923642"/>
                      <a:pt x="3031" y="921357"/>
                    </a:cubicBezTo>
                    <a:cubicBezTo>
                      <a:pt x="-922" y="908443"/>
                      <a:pt x="-1098" y="895704"/>
                      <a:pt x="3031" y="882790"/>
                    </a:cubicBezTo>
                    <a:cubicBezTo>
                      <a:pt x="3822" y="880417"/>
                      <a:pt x="3734" y="877430"/>
                      <a:pt x="3031" y="874971"/>
                    </a:cubicBezTo>
                    <a:cubicBezTo>
                      <a:pt x="-659" y="862056"/>
                      <a:pt x="-1273" y="849317"/>
                      <a:pt x="3031" y="836403"/>
                    </a:cubicBezTo>
                    <a:cubicBezTo>
                      <a:pt x="-2416" y="830077"/>
                      <a:pt x="3383" y="823928"/>
                      <a:pt x="3207" y="817690"/>
                    </a:cubicBezTo>
                    <a:cubicBezTo>
                      <a:pt x="2768" y="801173"/>
                      <a:pt x="6545" y="784920"/>
                      <a:pt x="7512" y="768667"/>
                    </a:cubicBezTo>
                    <a:cubicBezTo>
                      <a:pt x="8039" y="759091"/>
                      <a:pt x="12080" y="750130"/>
                      <a:pt x="11114" y="740466"/>
                    </a:cubicBezTo>
                    <a:cubicBezTo>
                      <a:pt x="10938" y="738358"/>
                      <a:pt x="12959" y="736074"/>
                      <a:pt x="13750" y="733789"/>
                    </a:cubicBezTo>
                    <a:cubicBezTo>
                      <a:pt x="14716" y="731066"/>
                      <a:pt x="16561" y="727991"/>
                      <a:pt x="15946" y="725707"/>
                    </a:cubicBezTo>
                    <a:cubicBezTo>
                      <a:pt x="12695" y="713495"/>
                      <a:pt x="18406" y="702689"/>
                      <a:pt x="22096" y="692235"/>
                    </a:cubicBezTo>
                    <a:cubicBezTo>
                      <a:pt x="24380" y="685821"/>
                      <a:pt x="26928" y="679935"/>
                      <a:pt x="26576" y="673170"/>
                    </a:cubicBezTo>
                    <a:cubicBezTo>
                      <a:pt x="25873" y="661662"/>
                      <a:pt x="29739" y="651383"/>
                      <a:pt x="32814" y="640401"/>
                    </a:cubicBezTo>
                    <a:cubicBezTo>
                      <a:pt x="36152" y="628716"/>
                      <a:pt x="44235" y="617998"/>
                      <a:pt x="42478" y="604908"/>
                    </a:cubicBezTo>
                    <a:cubicBezTo>
                      <a:pt x="42302" y="603854"/>
                      <a:pt x="43268" y="602712"/>
                      <a:pt x="43708" y="601570"/>
                    </a:cubicBezTo>
                    <a:cubicBezTo>
                      <a:pt x="46783" y="593663"/>
                      <a:pt x="49945" y="585756"/>
                      <a:pt x="52844" y="577849"/>
                    </a:cubicBezTo>
                    <a:cubicBezTo>
                      <a:pt x="58204" y="563002"/>
                      <a:pt x="61718" y="547276"/>
                      <a:pt x="69185" y="533571"/>
                    </a:cubicBezTo>
                    <a:cubicBezTo>
                      <a:pt x="73929" y="524873"/>
                      <a:pt x="77092" y="515824"/>
                      <a:pt x="81133" y="506951"/>
                    </a:cubicBezTo>
                    <a:cubicBezTo>
                      <a:pt x="84999" y="498429"/>
                      <a:pt x="91764" y="491313"/>
                      <a:pt x="96420" y="483143"/>
                    </a:cubicBezTo>
                    <a:cubicBezTo>
                      <a:pt x="100637" y="475763"/>
                      <a:pt x="99583" y="466538"/>
                      <a:pt x="104678" y="458983"/>
                    </a:cubicBezTo>
                    <a:cubicBezTo>
                      <a:pt x="109774" y="451340"/>
                      <a:pt x="112849" y="442291"/>
                      <a:pt x="116978" y="434032"/>
                    </a:cubicBezTo>
                    <a:cubicBezTo>
                      <a:pt x="119174" y="429640"/>
                      <a:pt x="121546" y="425335"/>
                      <a:pt x="124445" y="421381"/>
                    </a:cubicBezTo>
                    <a:cubicBezTo>
                      <a:pt x="127344" y="417340"/>
                      <a:pt x="132264" y="414177"/>
                      <a:pt x="133933" y="409785"/>
                    </a:cubicBezTo>
                    <a:cubicBezTo>
                      <a:pt x="139205" y="395201"/>
                      <a:pt x="149747" y="384571"/>
                      <a:pt x="159235" y="372974"/>
                    </a:cubicBezTo>
                    <a:cubicBezTo>
                      <a:pt x="163979" y="367176"/>
                      <a:pt x="165385" y="358742"/>
                      <a:pt x="169866" y="352592"/>
                    </a:cubicBezTo>
                    <a:cubicBezTo>
                      <a:pt x="181111" y="336954"/>
                      <a:pt x="189545" y="318944"/>
                      <a:pt x="206413" y="307874"/>
                    </a:cubicBezTo>
                    <a:cubicBezTo>
                      <a:pt x="208433" y="296717"/>
                      <a:pt x="218010" y="291270"/>
                      <a:pt x="225126" y="284242"/>
                    </a:cubicBezTo>
                    <a:cubicBezTo>
                      <a:pt x="233560" y="275896"/>
                      <a:pt x="240939" y="267198"/>
                      <a:pt x="247616" y="257095"/>
                    </a:cubicBezTo>
                    <a:cubicBezTo>
                      <a:pt x="255172" y="245674"/>
                      <a:pt x="266856" y="236976"/>
                      <a:pt x="276696" y="227049"/>
                    </a:cubicBezTo>
                    <a:cubicBezTo>
                      <a:pt x="280034" y="223710"/>
                      <a:pt x="283373" y="220372"/>
                      <a:pt x="286711" y="217034"/>
                    </a:cubicBezTo>
                    <a:cubicBezTo>
                      <a:pt x="287326" y="216419"/>
                      <a:pt x="287853" y="215628"/>
                      <a:pt x="288556" y="215189"/>
                    </a:cubicBezTo>
                    <a:cubicBezTo>
                      <a:pt x="303491" y="206755"/>
                      <a:pt x="310959" y="188393"/>
                      <a:pt x="329408" y="184616"/>
                    </a:cubicBezTo>
                    <a:cubicBezTo>
                      <a:pt x="330111" y="184440"/>
                      <a:pt x="330989" y="183561"/>
                      <a:pt x="331253" y="182858"/>
                    </a:cubicBezTo>
                    <a:cubicBezTo>
                      <a:pt x="335382" y="170910"/>
                      <a:pt x="347067" y="166518"/>
                      <a:pt x="356291" y="161334"/>
                    </a:cubicBezTo>
                    <a:cubicBezTo>
                      <a:pt x="367624" y="155097"/>
                      <a:pt x="374389" y="144291"/>
                      <a:pt x="384580" y="137877"/>
                    </a:cubicBezTo>
                    <a:cubicBezTo>
                      <a:pt x="398285" y="129268"/>
                      <a:pt x="410146" y="117144"/>
                      <a:pt x="426750" y="113278"/>
                    </a:cubicBezTo>
                    <a:cubicBezTo>
                      <a:pt x="429210" y="112663"/>
                      <a:pt x="430791" y="108886"/>
                      <a:pt x="433163" y="107304"/>
                    </a:cubicBezTo>
                    <a:cubicBezTo>
                      <a:pt x="436150" y="105371"/>
                      <a:pt x="439665" y="104054"/>
                      <a:pt x="443003" y="102560"/>
                    </a:cubicBezTo>
                    <a:cubicBezTo>
                      <a:pt x="451173" y="98958"/>
                      <a:pt x="458114" y="93336"/>
                      <a:pt x="467778" y="92369"/>
                    </a:cubicBezTo>
                    <a:cubicBezTo>
                      <a:pt x="472346" y="91930"/>
                      <a:pt x="476036" y="85604"/>
                      <a:pt x="480605" y="82442"/>
                    </a:cubicBezTo>
                    <a:cubicBezTo>
                      <a:pt x="494397" y="72866"/>
                      <a:pt x="509772" y="66804"/>
                      <a:pt x="525586" y="61181"/>
                    </a:cubicBezTo>
                    <a:cubicBezTo>
                      <a:pt x="538500" y="56613"/>
                      <a:pt x="550448" y="48179"/>
                      <a:pt x="564241" y="47212"/>
                    </a:cubicBezTo>
                    <a:cubicBezTo>
                      <a:pt x="576541" y="46422"/>
                      <a:pt x="585414" y="38778"/>
                      <a:pt x="595869" y="34649"/>
                    </a:cubicBezTo>
                    <a:cubicBezTo>
                      <a:pt x="609574" y="29202"/>
                      <a:pt x="623982" y="26654"/>
                      <a:pt x="637951" y="22613"/>
                    </a:cubicBezTo>
                    <a:cubicBezTo>
                      <a:pt x="646385" y="20153"/>
                      <a:pt x="654467" y="15673"/>
                      <a:pt x="664482" y="16288"/>
                    </a:cubicBezTo>
                    <a:cubicBezTo>
                      <a:pt x="675376" y="16991"/>
                      <a:pt x="686534" y="12598"/>
                      <a:pt x="697691" y="11807"/>
                    </a:cubicBezTo>
                    <a:cubicBezTo>
                      <a:pt x="706037" y="11192"/>
                      <a:pt x="714471" y="4603"/>
                      <a:pt x="722993" y="11280"/>
                    </a:cubicBezTo>
                    <a:cubicBezTo>
                      <a:pt x="723257" y="11456"/>
                      <a:pt x="724750" y="9523"/>
                      <a:pt x="725892" y="8996"/>
                    </a:cubicBezTo>
                    <a:cubicBezTo>
                      <a:pt x="739070" y="3461"/>
                      <a:pt x="746099" y="2846"/>
                      <a:pt x="762176" y="3549"/>
                    </a:cubicBezTo>
                    <a:cubicBezTo>
                      <a:pt x="767886" y="3812"/>
                      <a:pt x="773685" y="1353"/>
                      <a:pt x="779395" y="1265"/>
                    </a:cubicBezTo>
                    <a:cubicBezTo>
                      <a:pt x="793803" y="913"/>
                      <a:pt x="808387" y="2670"/>
                      <a:pt x="822619" y="738"/>
                    </a:cubicBezTo>
                    <a:cubicBezTo>
                      <a:pt x="842035" y="-1810"/>
                      <a:pt x="860748" y="2934"/>
                      <a:pt x="879636" y="4515"/>
                    </a:cubicBezTo>
                    <a:cubicBezTo>
                      <a:pt x="896768" y="5921"/>
                      <a:pt x="913987" y="7942"/>
                      <a:pt x="931206" y="9611"/>
                    </a:cubicBezTo>
                    <a:cubicBezTo>
                      <a:pt x="943067" y="10753"/>
                      <a:pt x="953697" y="9347"/>
                      <a:pt x="964767" y="6536"/>
                    </a:cubicBezTo>
                    <a:cubicBezTo>
                      <a:pt x="972498" y="4603"/>
                      <a:pt x="980405" y="8469"/>
                      <a:pt x="988487" y="5745"/>
                    </a:cubicBezTo>
                    <a:cubicBezTo>
                      <a:pt x="995779" y="3285"/>
                      <a:pt x="1004652" y="-141"/>
                      <a:pt x="1011241" y="1968"/>
                    </a:cubicBezTo>
                    <a:cubicBezTo>
                      <a:pt x="1026791" y="7063"/>
                      <a:pt x="1042956" y="-668"/>
                      <a:pt x="1057979" y="6009"/>
                    </a:cubicBezTo>
                    <a:cubicBezTo>
                      <a:pt x="1071245" y="-668"/>
                      <a:pt x="1084248" y="9172"/>
                      <a:pt x="1097689" y="6712"/>
                    </a:cubicBezTo>
                    <a:cubicBezTo>
                      <a:pt x="1102346" y="5833"/>
                      <a:pt x="1107617" y="9874"/>
                      <a:pt x="1112800" y="10753"/>
                    </a:cubicBezTo>
                    <a:cubicBezTo>
                      <a:pt x="1117984" y="11719"/>
                      <a:pt x="1122728" y="13125"/>
                      <a:pt x="1128790" y="12159"/>
                    </a:cubicBezTo>
                    <a:cubicBezTo>
                      <a:pt x="1137575" y="10753"/>
                      <a:pt x="1147239" y="12774"/>
                      <a:pt x="1156024" y="15233"/>
                    </a:cubicBezTo>
                    <a:cubicBezTo>
                      <a:pt x="1160944" y="16639"/>
                      <a:pt x="1164897" y="17430"/>
                      <a:pt x="1170257" y="17342"/>
                    </a:cubicBezTo>
                    <a:cubicBezTo>
                      <a:pt x="1179745" y="17254"/>
                      <a:pt x="1189409" y="20944"/>
                      <a:pt x="1198897" y="23492"/>
                    </a:cubicBezTo>
                    <a:cubicBezTo>
                      <a:pt x="1209088" y="26215"/>
                      <a:pt x="1219015" y="30871"/>
                      <a:pt x="1229294" y="31926"/>
                    </a:cubicBezTo>
                    <a:cubicBezTo>
                      <a:pt x="1237553" y="32804"/>
                      <a:pt x="1244229" y="35703"/>
                      <a:pt x="1251433" y="39042"/>
                    </a:cubicBezTo>
                    <a:cubicBezTo>
                      <a:pt x="1260219" y="43083"/>
                      <a:pt x="1268389" y="48179"/>
                      <a:pt x="1279107" y="48706"/>
                    </a:cubicBezTo>
                    <a:cubicBezTo>
                      <a:pt x="1287893" y="49145"/>
                      <a:pt x="1296327" y="55119"/>
                      <a:pt x="1304937" y="58633"/>
                    </a:cubicBezTo>
                    <a:cubicBezTo>
                      <a:pt x="1311701" y="61357"/>
                      <a:pt x="1318466" y="63904"/>
                      <a:pt x="1325319" y="66452"/>
                    </a:cubicBezTo>
                    <a:cubicBezTo>
                      <a:pt x="1342714" y="72866"/>
                      <a:pt x="1360021" y="79191"/>
                      <a:pt x="1373375" y="92896"/>
                    </a:cubicBezTo>
                    <a:cubicBezTo>
                      <a:pt x="1374692" y="94214"/>
                      <a:pt x="1376977" y="94565"/>
                      <a:pt x="1378909" y="95356"/>
                    </a:cubicBezTo>
                    <a:cubicBezTo>
                      <a:pt x="1387782" y="99222"/>
                      <a:pt x="1396744" y="102912"/>
                      <a:pt x="1405529" y="106953"/>
                    </a:cubicBezTo>
                    <a:cubicBezTo>
                      <a:pt x="1407725" y="108007"/>
                      <a:pt x="1409307" y="110379"/>
                      <a:pt x="1411064" y="112224"/>
                    </a:cubicBezTo>
                    <a:cubicBezTo>
                      <a:pt x="1412294" y="113454"/>
                      <a:pt x="1413348" y="115650"/>
                      <a:pt x="1414666" y="115826"/>
                    </a:cubicBezTo>
                    <a:cubicBezTo>
                      <a:pt x="1430919" y="118198"/>
                      <a:pt x="1441637" y="130761"/>
                      <a:pt x="1455606" y="137350"/>
                    </a:cubicBezTo>
                    <a:cubicBezTo>
                      <a:pt x="1457451" y="138229"/>
                      <a:pt x="1459296" y="139459"/>
                      <a:pt x="1460613" y="141040"/>
                    </a:cubicBezTo>
                    <a:cubicBezTo>
                      <a:pt x="1472474" y="155097"/>
                      <a:pt x="1487672" y="164936"/>
                      <a:pt x="1503310" y="173985"/>
                    </a:cubicBezTo>
                    <a:cubicBezTo>
                      <a:pt x="1504365" y="174600"/>
                      <a:pt x="1505682" y="175215"/>
                      <a:pt x="1506297" y="176182"/>
                    </a:cubicBezTo>
                    <a:cubicBezTo>
                      <a:pt x="1513941" y="188745"/>
                      <a:pt x="1529139" y="192083"/>
                      <a:pt x="1538452" y="202626"/>
                    </a:cubicBezTo>
                    <a:cubicBezTo>
                      <a:pt x="1543284" y="209654"/>
                      <a:pt x="1550049" y="214310"/>
                      <a:pt x="1556725" y="220196"/>
                    </a:cubicBezTo>
                    <a:moveTo>
                      <a:pt x="51175" y="757071"/>
                    </a:moveTo>
                    <a:cubicBezTo>
                      <a:pt x="51263" y="756280"/>
                      <a:pt x="51263" y="755489"/>
                      <a:pt x="51351" y="754611"/>
                    </a:cubicBezTo>
                    <a:cubicBezTo>
                      <a:pt x="50824" y="755402"/>
                      <a:pt x="50385" y="756192"/>
                      <a:pt x="48540" y="757071"/>
                    </a:cubicBezTo>
                    <a:cubicBezTo>
                      <a:pt x="48452" y="757861"/>
                      <a:pt x="48452" y="758652"/>
                      <a:pt x="48364" y="759531"/>
                    </a:cubicBezTo>
                    <a:cubicBezTo>
                      <a:pt x="48891" y="758652"/>
                      <a:pt x="49330" y="757861"/>
                      <a:pt x="51175" y="757071"/>
                    </a:cubicBezTo>
                    <a:moveTo>
                      <a:pt x="13134" y="850108"/>
                    </a:moveTo>
                    <a:cubicBezTo>
                      <a:pt x="14277" y="851250"/>
                      <a:pt x="15243" y="852919"/>
                      <a:pt x="16649" y="853446"/>
                    </a:cubicBezTo>
                    <a:cubicBezTo>
                      <a:pt x="17791" y="853886"/>
                      <a:pt x="19460" y="853095"/>
                      <a:pt x="20866" y="852831"/>
                    </a:cubicBezTo>
                    <a:cubicBezTo>
                      <a:pt x="19987" y="851514"/>
                      <a:pt x="19284" y="849844"/>
                      <a:pt x="18054" y="848878"/>
                    </a:cubicBezTo>
                    <a:cubicBezTo>
                      <a:pt x="17264" y="848351"/>
                      <a:pt x="15682" y="848790"/>
                      <a:pt x="13134" y="850108"/>
                    </a:cubicBezTo>
                    <a:moveTo>
                      <a:pt x="1795951" y="661398"/>
                    </a:moveTo>
                    <a:cubicBezTo>
                      <a:pt x="1796918" y="662716"/>
                      <a:pt x="1797972" y="664034"/>
                      <a:pt x="1798938" y="665351"/>
                    </a:cubicBezTo>
                    <a:cubicBezTo>
                      <a:pt x="1799641" y="664649"/>
                      <a:pt x="1800432" y="663858"/>
                      <a:pt x="1801134" y="663155"/>
                    </a:cubicBezTo>
                    <a:cubicBezTo>
                      <a:pt x="1799905" y="662013"/>
                      <a:pt x="1798587" y="661047"/>
                      <a:pt x="1795951" y="661398"/>
                    </a:cubicBezTo>
                    <a:moveTo>
                      <a:pt x="1828721" y="851426"/>
                    </a:moveTo>
                    <a:cubicBezTo>
                      <a:pt x="1827403" y="852392"/>
                      <a:pt x="1826085" y="853446"/>
                      <a:pt x="1824767" y="854413"/>
                    </a:cubicBezTo>
                    <a:cubicBezTo>
                      <a:pt x="1825470" y="855116"/>
                      <a:pt x="1826261" y="855906"/>
                      <a:pt x="1826964" y="856609"/>
                    </a:cubicBezTo>
                    <a:cubicBezTo>
                      <a:pt x="1828018" y="855379"/>
                      <a:pt x="1829072" y="854061"/>
                      <a:pt x="1828721" y="851426"/>
                    </a:cubicBezTo>
                    <a:moveTo>
                      <a:pt x="752512" y="24282"/>
                    </a:moveTo>
                    <a:cubicBezTo>
                      <a:pt x="751545" y="22965"/>
                      <a:pt x="750491" y="21647"/>
                      <a:pt x="749525" y="20329"/>
                    </a:cubicBezTo>
                    <a:cubicBezTo>
                      <a:pt x="748822" y="21032"/>
                      <a:pt x="748031" y="21823"/>
                      <a:pt x="747329" y="22525"/>
                    </a:cubicBezTo>
                    <a:cubicBezTo>
                      <a:pt x="748559" y="23580"/>
                      <a:pt x="749876" y="24546"/>
                      <a:pt x="752512" y="24282"/>
                    </a:cubicBezTo>
                    <a:moveTo>
                      <a:pt x="1090749" y="24282"/>
                    </a:moveTo>
                    <a:cubicBezTo>
                      <a:pt x="1091715" y="25600"/>
                      <a:pt x="1092770" y="26918"/>
                      <a:pt x="1093736" y="28236"/>
                    </a:cubicBezTo>
                    <a:cubicBezTo>
                      <a:pt x="1094439" y="27533"/>
                      <a:pt x="1095229" y="26742"/>
                      <a:pt x="1095932" y="26039"/>
                    </a:cubicBezTo>
                    <a:cubicBezTo>
                      <a:pt x="1094614" y="24985"/>
                      <a:pt x="1093297" y="23931"/>
                      <a:pt x="1090749" y="24282"/>
                    </a:cubicBezTo>
                    <a:moveTo>
                      <a:pt x="603073" y="50463"/>
                    </a:moveTo>
                    <a:cubicBezTo>
                      <a:pt x="604039" y="51781"/>
                      <a:pt x="605093" y="53098"/>
                      <a:pt x="606060" y="54416"/>
                    </a:cubicBezTo>
                    <a:cubicBezTo>
                      <a:pt x="606763" y="53713"/>
                      <a:pt x="607553" y="52923"/>
                      <a:pt x="608256" y="52220"/>
                    </a:cubicBezTo>
                    <a:cubicBezTo>
                      <a:pt x="607026" y="51166"/>
                      <a:pt x="605708" y="50199"/>
                      <a:pt x="603073" y="50463"/>
                    </a:cubicBezTo>
                    <a:moveTo>
                      <a:pt x="23677" y="1004818"/>
                    </a:moveTo>
                    <a:cubicBezTo>
                      <a:pt x="24643" y="1006136"/>
                      <a:pt x="25698" y="1007454"/>
                      <a:pt x="26664" y="1008772"/>
                    </a:cubicBezTo>
                    <a:cubicBezTo>
                      <a:pt x="27367" y="1008069"/>
                      <a:pt x="28158" y="1007278"/>
                      <a:pt x="28860" y="1006575"/>
                    </a:cubicBezTo>
                    <a:cubicBezTo>
                      <a:pt x="27543" y="1005521"/>
                      <a:pt x="26225" y="1004467"/>
                      <a:pt x="23677" y="1004818"/>
                    </a:cubicBezTo>
                    <a:moveTo>
                      <a:pt x="267471" y="262805"/>
                    </a:moveTo>
                    <a:cubicBezTo>
                      <a:pt x="265714" y="263684"/>
                      <a:pt x="264045" y="264562"/>
                      <a:pt x="262288" y="265529"/>
                    </a:cubicBezTo>
                    <a:cubicBezTo>
                      <a:pt x="264045" y="265529"/>
                      <a:pt x="265714" y="265441"/>
                      <a:pt x="267471" y="262805"/>
                    </a:cubicBezTo>
                    <a:moveTo>
                      <a:pt x="1238870" y="57052"/>
                    </a:moveTo>
                    <a:cubicBezTo>
                      <a:pt x="1238870" y="55295"/>
                      <a:pt x="1238870" y="53626"/>
                      <a:pt x="1238958" y="51869"/>
                    </a:cubicBezTo>
                    <a:cubicBezTo>
                      <a:pt x="1237992" y="53538"/>
                      <a:pt x="1237113" y="55295"/>
                      <a:pt x="1238870" y="57052"/>
                    </a:cubicBezTo>
                    <a:moveTo>
                      <a:pt x="1579655" y="264123"/>
                    </a:moveTo>
                    <a:cubicBezTo>
                      <a:pt x="1578425" y="265529"/>
                      <a:pt x="1577283" y="266935"/>
                      <a:pt x="1576053" y="268428"/>
                    </a:cubicBezTo>
                    <a:cubicBezTo>
                      <a:pt x="1576756" y="268780"/>
                      <a:pt x="1577810" y="269482"/>
                      <a:pt x="1577986" y="269307"/>
                    </a:cubicBezTo>
                    <a:cubicBezTo>
                      <a:pt x="1579128" y="268164"/>
                      <a:pt x="1580007" y="266759"/>
                      <a:pt x="1579655" y="264123"/>
                    </a:cubicBezTo>
                    <a:moveTo>
                      <a:pt x="496857" y="93775"/>
                    </a:moveTo>
                    <a:cubicBezTo>
                      <a:pt x="497297" y="94653"/>
                      <a:pt x="497736" y="95532"/>
                      <a:pt x="498175" y="96410"/>
                    </a:cubicBezTo>
                    <a:cubicBezTo>
                      <a:pt x="498615" y="95444"/>
                      <a:pt x="499054" y="94565"/>
                      <a:pt x="496857" y="93775"/>
                    </a:cubicBezTo>
                    <a:moveTo>
                      <a:pt x="1818266" y="1008772"/>
                    </a:moveTo>
                    <a:cubicBezTo>
                      <a:pt x="1818705" y="1009650"/>
                      <a:pt x="1819144" y="1010529"/>
                      <a:pt x="1819584" y="1011407"/>
                    </a:cubicBezTo>
                    <a:cubicBezTo>
                      <a:pt x="1820023" y="1010529"/>
                      <a:pt x="1820462" y="1009650"/>
                      <a:pt x="1818266" y="1008772"/>
                    </a:cubicBezTo>
                    <a:moveTo>
                      <a:pt x="863910" y="43962"/>
                    </a:moveTo>
                    <a:cubicBezTo>
                      <a:pt x="865053" y="43698"/>
                      <a:pt x="866107" y="43522"/>
                      <a:pt x="867249" y="43259"/>
                    </a:cubicBezTo>
                    <a:cubicBezTo>
                      <a:pt x="867073" y="42732"/>
                      <a:pt x="866810" y="41590"/>
                      <a:pt x="866810" y="41677"/>
                    </a:cubicBezTo>
                    <a:cubicBezTo>
                      <a:pt x="865404" y="41853"/>
                      <a:pt x="863998" y="42292"/>
                      <a:pt x="863910" y="43962"/>
                    </a:cubicBezTo>
                    <a:moveTo>
                      <a:pt x="107577" y="527685"/>
                    </a:moveTo>
                    <a:cubicBezTo>
                      <a:pt x="107841" y="528827"/>
                      <a:pt x="108017" y="529881"/>
                      <a:pt x="108280" y="531023"/>
                    </a:cubicBezTo>
                    <a:cubicBezTo>
                      <a:pt x="108807" y="530847"/>
                      <a:pt x="109949" y="530584"/>
                      <a:pt x="109862" y="530584"/>
                    </a:cubicBezTo>
                    <a:cubicBezTo>
                      <a:pt x="109598" y="529090"/>
                      <a:pt x="109247" y="527685"/>
                      <a:pt x="107577" y="527685"/>
                    </a:cubicBezTo>
                    <a:moveTo>
                      <a:pt x="97035" y="1183074"/>
                    </a:moveTo>
                    <a:cubicBezTo>
                      <a:pt x="97298" y="1184216"/>
                      <a:pt x="97474" y="1185270"/>
                      <a:pt x="97738" y="1186412"/>
                    </a:cubicBezTo>
                    <a:cubicBezTo>
                      <a:pt x="98265" y="1186236"/>
                      <a:pt x="99407" y="1185973"/>
                      <a:pt x="99319" y="1185973"/>
                    </a:cubicBezTo>
                    <a:cubicBezTo>
                      <a:pt x="99056" y="1184567"/>
                      <a:pt x="98704" y="1183162"/>
                      <a:pt x="97035" y="1183074"/>
                    </a:cubicBezTo>
                    <a:moveTo>
                      <a:pt x="1744820" y="1189663"/>
                    </a:moveTo>
                    <a:cubicBezTo>
                      <a:pt x="1745172" y="1188257"/>
                      <a:pt x="1745523" y="1186851"/>
                      <a:pt x="1745787" y="1185446"/>
                    </a:cubicBezTo>
                    <a:cubicBezTo>
                      <a:pt x="1745787" y="1185446"/>
                      <a:pt x="1744732" y="1185182"/>
                      <a:pt x="1744205" y="1185007"/>
                    </a:cubicBezTo>
                    <a:cubicBezTo>
                      <a:pt x="1744030" y="1186149"/>
                      <a:pt x="1743766" y="1187203"/>
                      <a:pt x="1744820" y="1189663"/>
                    </a:cubicBezTo>
                    <a:moveTo>
                      <a:pt x="44586" y="658762"/>
                    </a:moveTo>
                    <a:cubicBezTo>
                      <a:pt x="44850" y="659904"/>
                      <a:pt x="45025" y="660959"/>
                      <a:pt x="45289" y="662101"/>
                    </a:cubicBezTo>
                    <a:cubicBezTo>
                      <a:pt x="45816" y="661925"/>
                      <a:pt x="46958" y="661662"/>
                      <a:pt x="46870" y="661662"/>
                    </a:cubicBezTo>
                    <a:cubicBezTo>
                      <a:pt x="46695" y="660168"/>
                      <a:pt x="46255" y="658850"/>
                      <a:pt x="44586" y="658762"/>
                    </a:cubicBezTo>
                    <a:moveTo>
                      <a:pt x="47222" y="724301"/>
                    </a:moveTo>
                    <a:cubicBezTo>
                      <a:pt x="47749" y="724653"/>
                      <a:pt x="48276" y="725004"/>
                      <a:pt x="48803" y="725356"/>
                    </a:cubicBezTo>
                    <a:cubicBezTo>
                      <a:pt x="48715" y="724565"/>
                      <a:pt x="48627" y="723774"/>
                      <a:pt x="47222" y="724301"/>
                    </a:cubicBezTo>
                    <a:moveTo>
                      <a:pt x="1734366" y="534186"/>
                    </a:moveTo>
                    <a:cubicBezTo>
                      <a:pt x="1734717" y="533659"/>
                      <a:pt x="1735068" y="533132"/>
                      <a:pt x="1735420" y="532604"/>
                    </a:cubicBezTo>
                    <a:cubicBezTo>
                      <a:pt x="1734629" y="532692"/>
                      <a:pt x="1733839" y="532780"/>
                      <a:pt x="1734366" y="534186"/>
                    </a:cubicBezTo>
                    <a:moveTo>
                      <a:pt x="166527" y="421469"/>
                    </a:moveTo>
                    <a:cubicBezTo>
                      <a:pt x="166176" y="421996"/>
                      <a:pt x="165824" y="422524"/>
                      <a:pt x="165473" y="423051"/>
                    </a:cubicBezTo>
                    <a:cubicBezTo>
                      <a:pt x="166264" y="422963"/>
                      <a:pt x="167054" y="422875"/>
                      <a:pt x="166527" y="421469"/>
                    </a:cubicBezTo>
                    <a:moveTo>
                      <a:pt x="979262" y="46509"/>
                    </a:moveTo>
                    <a:cubicBezTo>
                      <a:pt x="979614" y="45982"/>
                      <a:pt x="979965" y="45455"/>
                      <a:pt x="980317" y="44928"/>
                    </a:cubicBezTo>
                    <a:cubicBezTo>
                      <a:pt x="979526" y="45016"/>
                      <a:pt x="978735" y="45104"/>
                      <a:pt x="979262" y="46509"/>
                    </a:cubicBezTo>
                    <a:moveTo>
                      <a:pt x="1008166" y="49145"/>
                    </a:moveTo>
                    <a:cubicBezTo>
                      <a:pt x="1007815" y="49672"/>
                      <a:pt x="1007464" y="50199"/>
                      <a:pt x="1007112" y="50726"/>
                    </a:cubicBezTo>
                    <a:cubicBezTo>
                      <a:pt x="1007903" y="50639"/>
                      <a:pt x="1008606" y="50551"/>
                      <a:pt x="1008166" y="49145"/>
                    </a:cubicBezTo>
                    <a:moveTo>
                      <a:pt x="1237553" y="84550"/>
                    </a:moveTo>
                    <a:cubicBezTo>
                      <a:pt x="1238080" y="84902"/>
                      <a:pt x="1238607" y="85253"/>
                      <a:pt x="1239134" y="85604"/>
                    </a:cubicBezTo>
                    <a:cubicBezTo>
                      <a:pt x="1239046" y="84814"/>
                      <a:pt x="1238958" y="84023"/>
                      <a:pt x="1237553" y="84550"/>
                    </a:cubicBezTo>
                    <a:moveTo>
                      <a:pt x="1347633" y="97640"/>
                    </a:moveTo>
                    <a:cubicBezTo>
                      <a:pt x="1347106" y="97289"/>
                      <a:pt x="1346579" y="96937"/>
                      <a:pt x="1346052" y="96586"/>
                    </a:cubicBezTo>
                    <a:cubicBezTo>
                      <a:pt x="1346140" y="97377"/>
                      <a:pt x="1346228" y="98167"/>
                      <a:pt x="1347633" y="97640"/>
                    </a:cubicBezTo>
                    <a:moveTo>
                      <a:pt x="1448577" y="159314"/>
                    </a:moveTo>
                    <a:cubicBezTo>
                      <a:pt x="1448929" y="158787"/>
                      <a:pt x="1449280" y="158259"/>
                      <a:pt x="1449632" y="157732"/>
                    </a:cubicBezTo>
                    <a:cubicBezTo>
                      <a:pt x="1448841" y="157820"/>
                      <a:pt x="1448050" y="157908"/>
                      <a:pt x="1448577" y="159314"/>
                    </a:cubicBezTo>
                    <a:moveTo>
                      <a:pt x="1759228" y="1162077"/>
                    </a:moveTo>
                    <a:cubicBezTo>
                      <a:pt x="1759755" y="1162428"/>
                      <a:pt x="1760282" y="1162779"/>
                      <a:pt x="1760810" y="1163131"/>
                    </a:cubicBezTo>
                    <a:cubicBezTo>
                      <a:pt x="1760722" y="1162340"/>
                      <a:pt x="1760634" y="1161637"/>
                      <a:pt x="1759228" y="1162077"/>
                    </a:cubicBezTo>
                    <a:moveTo>
                      <a:pt x="1439441" y="184176"/>
                    </a:moveTo>
                    <a:cubicBezTo>
                      <a:pt x="1439968" y="184528"/>
                      <a:pt x="1440495" y="184879"/>
                      <a:pt x="1441022" y="185231"/>
                    </a:cubicBezTo>
                    <a:cubicBezTo>
                      <a:pt x="1440934" y="184440"/>
                      <a:pt x="1440846" y="183649"/>
                      <a:pt x="1439441" y="184176"/>
                    </a:cubicBezTo>
                    <a:moveTo>
                      <a:pt x="394596" y="154042"/>
                    </a:moveTo>
                    <a:cubicBezTo>
                      <a:pt x="394947" y="153515"/>
                      <a:pt x="395298" y="152988"/>
                      <a:pt x="395650" y="152461"/>
                    </a:cubicBezTo>
                    <a:cubicBezTo>
                      <a:pt x="394859" y="152549"/>
                      <a:pt x="394069" y="152637"/>
                      <a:pt x="394596" y="154042"/>
                    </a:cubicBezTo>
                    <a:close/>
                  </a:path>
                </a:pathLst>
              </a:custGeom>
              <a:solidFill>
                <a:srgbClr val="F79420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id="{D14AFC61-ABB0-453C-C81C-62035C8350ED}"/>
                  </a:ext>
                </a:extLst>
              </p:cNvPr>
              <p:cNvSpPr/>
              <p:nvPr/>
            </p:nvSpPr>
            <p:spPr>
              <a:xfrm>
                <a:off x="1275448" y="833962"/>
                <a:ext cx="1545044" cy="1059968"/>
              </a:xfrm>
              <a:custGeom>
                <a:avLst/>
                <a:gdLst>
                  <a:gd name="connsiteX0" fmla="*/ 1300894 w 1545044"/>
                  <a:gd name="connsiteY0" fmla="*/ 259993 h 1059968"/>
                  <a:gd name="connsiteX1" fmla="*/ 1300894 w 1545044"/>
                  <a:gd name="connsiteY1" fmla="*/ 258763 h 1059968"/>
                  <a:gd name="connsiteX2" fmla="*/ 1277173 w 1545044"/>
                  <a:gd name="connsiteY2" fmla="*/ 238029 h 1059968"/>
                  <a:gd name="connsiteX3" fmla="*/ 1272605 w 1545044"/>
                  <a:gd name="connsiteY3" fmla="*/ 233988 h 1059968"/>
                  <a:gd name="connsiteX4" fmla="*/ 1254068 w 1545044"/>
                  <a:gd name="connsiteY4" fmla="*/ 221864 h 1059968"/>
                  <a:gd name="connsiteX5" fmla="*/ 1233510 w 1545044"/>
                  <a:gd name="connsiteY5" fmla="*/ 202009 h 1059968"/>
                  <a:gd name="connsiteX6" fmla="*/ 1218136 w 1545044"/>
                  <a:gd name="connsiteY6" fmla="*/ 191818 h 1059968"/>
                  <a:gd name="connsiteX7" fmla="*/ 1202058 w 1545044"/>
                  <a:gd name="connsiteY7" fmla="*/ 180397 h 1059968"/>
                  <a:gd name="connsiteX8" fmla="*/ 1163403 w 1545044"/>
                  <a:gd name="connsiteY8" fmla="*/ 153075 h 1059968"/>
                  <a:gd name="connsiteX9" fmla="*/ 1144602 w 1545044"/>
                  <a:gd name="connsiteY9" fmla="*/ 144201 h 1059968"/>
                  <a:gd name="connsiteX10" fmla="*/ 1140912 w 1545044"/>
                  <a:gd name="connsiteY10" fmla="*/ 139457 h 1059968"/>
                  <a:gd name="connsiteX11" fmla="*/ 1137310 w 1545044"/>
                  <a:gd name="connsiteY11" fmla="*/ 134625 h 1059968"/>
                  <a:gd name="connsiteX12" fmla="*/ 1114468 w 1545044"/>
                  <a:gd name="connsiteY12" fmla="*/ 125840 h 1059968"/>
                  <a:gd name="connsiteX13" fmla="*/ 1104189 w 1545044"/>
                  <a:gd name="connsiteY13" fmla="*/ 119426 h 1059968"/>
                  <a:gd name="connsiteX14" fmla="*/ 1085652 w 1545044"/>
                  <a:gd name="connsiteY14" fmla="*/ 110114 h 1059968"/>
                  <a:gd name="connsiteX15" fmla="*/ 1070014 w 1545044"/>
                  <a:gd name="connsiteY15" fmla="*/ 99835 h 1059968"/>
                  <a:gd name="connsiteX16" fmla="*/ 1068169 w 1545044"/>
                  <a:gd name="connsiteY16" fmla="*/ 98078 h 1059968"/>
                  <a:gd name="connsiteX17" fmla="*/ 1047523 w 1545044"/>
                  <a:gd name="connsiteY17" fmla="*/ 91577 h 1059968"/>
                  <a:gd name="connsiteX18" fmla="*/ 1034521 w 1545044"/>
                  <a:gd name="connsiteY18" fmla="*/ 89117 h 1059968"/>
                  <a:gd name="connsiteX19" fmla="*/ 1026702 w 1545044"/>
                  <a:gd name="connsiteY19" fmla="*/ 86921 h 1059968"/>
                  <a:gd name="connsiteX20" fmla="*/ 1001400 w 1545044"/>
                  <a:gd name="connsiteY20" fmla="*/ 81562 h 1059968"/>
                  <a:gd name="connsiteX21" fmla="*/ 974605 w 1545044"/>
                  <a:gd name="connsiteY21" fmla="*/ 73303 h 1059968"/>
                  <a:gd name="connsiteX22" fmla="*/ 933226 w 1545044"/>
                  <a:gd name="connsiteY22" fmla="*/ 65309 h 1059968"/>
                  <a:gd name="connsiteX23" fmla="*/ 914249 w 1545044"/>
                  <a:gd name="connsiteY23" fmla="*/ 57929 h 1059968"/>
                  <a:gd name="connsiteX24" fmla="*/ 895536 w 1545044"/>
                  <a:gd name="connsiteY24" fmla="*/ 57753 h 1059968"/>
                  <a:gd name="connsiteX25" fmla="*/ 880250 w 1545044"/>
                  <a:gd name="connsiteY25" fmla="*/ 54854 h 1059968"/>
                  <a:gd name="connsiteX26" fmla="*/ 856793 w 1545044"/>
                  <a:gd name="connsiteY26" fmla="*/ 55205 h 1059968"/>
                  <a:gd name="connsiteX27" fmla="*/ 840189 w 1545044"/>
                  <a:gd name="connsiteY27" fmla="*/ 52746 h 1059968"/>
                  <a:gd name="connsiteX28" fmla="*/ 834302 w 1545044"/>
                  <a:gd name="connsiteY28" fmla="*/ 53712 h 1059968"/>
                  <a:gd name="connsiteX29" fmla="*/ 800215 w 1545044"/>
                  <a:gd name="connsiteY29" fmla="*/ 55733 h 1059968"/>
                  <a:gd name="connsiteX30" fmla="*/ 783347 w 1545044"/>
                  <a:gd name="connsiteY30" fmla="*/ 58192 h 1059968"/>
                  <a:gd name="connsiteX31" fmla="*/ 753916 w 1545044"/>
                  <a:gd name="connsiteY31" fmla="*/ 57665 h 1059968"/>
                  <a:gd name="connsiteX32" fmla="*/ 734500 w 1545044"/>
                  <a:gd name="connsiteY32" fmla="*/ 53009 h 1059968"/>
                  <a:gd name="connsiteX33" fmla="*/ 703576 w 1545044"/>
                  <a:gd name="connsiteY33" fmla="*/ 49319 h 1059968"/>
                  <a:gd name="connsiteX34" fmla="*/ 698744 w 1545044"/>
                  <a:gd name="connsiteY34" fmla="*/ 47650 h 1059968"/>
                  <a:gd name="connsiteX35" fmla="*/ 698393 w 1545044"/>
                  <a:gd name="connsiteY35" fmla="*/ 49407 h 1059968"/>
                  <a:gd name="connsiteX36" fmla="*/ 702961 w 1545044"/>
                  <a:gd name="connsiteY36" fmla="*/ 50022 h 1059968"/>
                  <a:gd name="connsiteX37" fmla="*/ 699359 w 1545044"/>
                  <a:gd name="connsiteY37" fmla="*/ 54766 h 1059968"/>
                  <a:gd name="connsiteX38" fmla="*/ 668962 w 1545044"/>
                  <a:gd name="connsiteY38" fmla="*/ 52394 h 1059968"/>
                  <a:gd name="connsiteX39" fmla="*/ 638916 w 1545044"/>
                  <a:gd name="connsiteY39" fmla="*/ 57314 h 1059968"/>
                  <a:gd name="connsiteX40" fmla="*/ 631975 w 1545044"/>
                  <a:gd name="connsiteY40" fmla="*/ 56348 h 1059968"/>
                  <a:gd name="connsiteX41" fmla="*/ 628637 w 1545044"/>
                  <a:gd name="connsiteY41" fmla="*/ 55381 h 1059968"/>
                  <a:gd name="connsiteX42" fmla="*/ 597712 w 1545044"/>
                  <a:gd name="connsiteY42" fmla="*/ 63024 h 1059968"/>
                  <a:gd name="connsiteX43" fmla="*/ 566876 w 1545044"/>
                  <a:gd name="connsiteY43" fmla="*/ 70843 h 1059968"/>
                  <a:gd name="connsiteX44" fmla="*/ 551150 w 1545044"/>
                  <a:gd name="connsiteY44" fmla="*/ 71019 h 1059968"/>
                  <a:gd name="connsiteX45" fmla="*/ 547548 w 1545044"/>
                  <a:gd name="connsiteY45" fmla="*/ 75588 h 1059968"/>
                  <a:gd name="connsiteX46" fmla="*/ 544121 w 1545044"/>
                  <a:gd name="connsiteY46" fmla="*/ 78487 h 1059968"/>
                  <a:gd name="connsiteX47" fmla="*/ 529626 w 1545044"/>
                  <a:gd name="connsiteY47" fmla="*/ 80507 h 1059968"/>
                  <a:gd name="connsiteX48" fmla="*/ 518117 w 1545044"/>
                  <a:gd name="connsiteY48" fmla="*/ 83846 h 1059968"/>
                  <a:gd name="connsiteX49" fmla="*/ 490531 w 1545044"/>
                  <a:gd name="connsiteY49" fmla="*/ 93510 h 1059968"/>
                  <a:gd name="connsiteX50" fmla="*/ 478582 w 1545044"/>
                  <a:gd name="connsiteY50" fmla="*/ 94652 h 1059968"/>
                  <a:gd name="connsiteX51" fmla="*/ 473926 w 1545044"/>
                  <a:gd name="connsiteY51" fmla="*/ 99132 h 1059968"/>
                  <a:gd name="connsiteX52" fmla="*/ 459167 w 1545044"/>
                  <a:gd name="connsiteY52" fmla="*/ 107742 h 1059968"/>
                  <a:gd name="connsiteX53" fmla="*/ 447394 w 1545044"/>
                  <a:gd name="connsiteY53" fmla="*/ 110553 h 1059968"/>
                  <a:gd name="connsiteX54" fmla="*/ 399251 w 1545044"/>
                  <a:gd name="connsiteY54" fmla="*/ 133922 h 1059968"/>
                  <a:gd name="connsiteX55" fmla="*/ 396264 w 1545044"/>
                  <a:gd name="connsiteY55" fmla="*/ 135416 h 1059968"/>
                  <a:gd name="connsiteX56" fmla="*/ 399690 w 1545044"/>
                  <a:gd name="connsiteY56" fmla="*/ 136558 h 1059968"/>
                  <a:gd name="connsiteX57" fmla="*/ 403555 w 1545044"/>
                  <a:gd name="connsiteY57" fmla="*/ 138227 h 1059968"/>
                  <a:gd name="connsiteX58" fmla="*/ 400744 w 1545044"/>
                  <a:gd name="connsiteY58" fmla="*/ 140863 h 1059968"/>
                  <a:gd name="connsiteX59" fmla="*/ 375530 w 1545044"/>
                  <a:gd name="connsiteY59" fmla="*/ 152987 h 1059968"/>
                  <a:gd name="connsiteX60" fmla="*/ 345221 w 1545044"/>
                  <a:gd name="connsiteY60" fmla="*/ 175038 h 1059968"/>
                  <a:gd name="connsiteX61" fmla="*/ 319216 w 1545044"/>
                  <a:gd name="connsiteY61" fmla="*/ 194278 h 1059968"/>
                  <a:gd name="connsiteX62" fmla="*/ 309288 w 1545044"/>
                  <a:gd name="connsiteY62" fmla="*/ 205348 h 1059968"/>
                  <a:gd name="connsiteX63" fmla="*/ 306741 w 1545044"/>
                  <a:gd name="connsiteY63" fmla="*/ 207192 h 1059968"/>
                  <a:gd name="connsiteX64" fmla="*/ 295495 w 1545044"/>
                  <a:gd name="connsiteY64" fmla="*/ 214836 h 1059968"/>
                  <a:gd name="connsiteX65" fmla="*/ 274850 w 1545044"/>
                  <a:gd name="connsiteY65" fmla="*/ 228541 h 1059968"/>
                  <a:gd name="connsiteX66" fmla="*/ 269930 w 1545044"/>
                  <a:gd name="connsiteY66" fmla="*/ 235042 h 1059968"/>
                  <a:gd name="connsiteX67" fmla="*/ 244364 w 1545044"/>
                  <a:gd name="connsiteY67" fmla="*/ 254633 h 1059968"/>
                  <a:gd name="connsiteX68" fmla="*/ 241465 w 1545044"/>
                  <a:gd name="connsiteY68" fmla="*/ 256039 h 1059968"/>
                  <a:gd name="connsiteX69" fmla="*/ 244891 w 1545044"/>
                  <a:gd name="connsiteY69" fmla="*/ 257093 h 1059968"/>
                  <a:gd name="connsiteX70" fmla="*/ 247791 w 1545044"/>
                  <a:gd name="connsiteY70" fmla="*/ 262365 h 1059968"/>
                  <a:gd name="connsiteX71" fmla="*/ 225564 w 1545044"/>
                  <a:gd name="connsiteY71" fmla="*/ 287227 h 1059968"/>
                  <a:gd name="connsiteX72" fmla="*/ 220644 w 1545044"/>
                  <a:gd name="connsiteY72" fmla="*/ 291181 h 1059968"/>
                  <a:gd name="connsiteX73" fmla="*/ 212034 w 1545044"/>
                  <a:gd name="connsiteY73" fmla="*/ 302426 h 1059968"/>
                  <a:gd name="connsiteX74" fmla="*/ 206324 w 1545044"/>
                  <a:gd name="connsiteY74" fmla="*/ 311651 h 1059968"/>
                  <a:gd name="connsiteX75" fmla="*/ 189895 w 1545044"/>
                  <a:gd name="connsiteY75" fmla="*/ 328255 h 1059968"/>
                  <a:gd name="connsiteX76" fmla="*/ 187874 w 1545044"/>
                  <a:gd name="connsiteY76" fmla="*/ 336513 h 1059968"/>
                  <a:gd name="connsiteX77" fmla="*/ 186732 w 1545044"/>
                  <a:gd name="connsiteY77" fmla="*/ 339149 h 1059968"/>
                  <a:gd name="connsiteX78" fmla="*/ 168283 w 1545044"/>
                  <a:gd name="connsiteY78" fmla="*/ 362694 h 1059968"/>
                  <a:gd name="connsiteX79" fmla="*/ 147901 w 1545044"/>
                  <a:gd name="connsiteY79" fmla="*/ 398714 h 1059968"/>
                  <a:gd name="connsiteX80" fmla="*/ 133141 w 1545044"/>
                  <a:gd name="connsiteY80" fmla="*/ 423928 h 1059968"/>
                  <a:gd name="connsiteX81" fmla="*/ 125937 w 1545044"/>
                  <a:gd name="connsiteY81" fmla="*/ 440708 h 1059968"/>
                  <a:gd name="connsiteX82" fmla="*/ 108103 w 1545044"/>
                  <a:gd name="connsiteY82" fmla="*/ 472511 h 1059968"/>
                  <a:gd name="connsiteX83" fmla="*/ 100021 w 1545044"/>
                  <a:gd name="connsiteY83" fmla="*/ 492805 h 1059968"/>
                  <a:gd name="connsiteX84" fmla="*/ 88248 w 1545044"/>
                  <a:gd name="connsiteY84" fmla="*/ 527332 h 1059968"/>
                  <a:gd name="connsiteX85" fmla="*/ 85964 w 1545044"/>
                  <a:gd name="connsiteY85" fmla="*/ 539455 h 1059968"/>
                  <a:gd name="connsiteX86" fmla="*/ 73577 w 1545044"/>
                  <a:gd name="connsiteY86" fmla="*/ 569765 h 1059968"/>
                  <a:gd name="connsiteX87" fmla="*/ 73137 w 1545044"/>
                  <a:gd name="connsiteY87" fmla="*/ 578287 h 1059968"/>
                  <a:gd name="connsiteX88" fmla="*/ 73401 w 1545044"/>
                  <a:gd name="connsiteY88" fmla="*/ 583207 h 1059968"/>
                  <a:gd name="connsiteX89" fmla="*/ 63034 w 1545044"/>
                  <a:gd name="connsiteY89" fmla="*/ 616942 h 1059968"/>
                  <a:gd name="connsiteX90" fmla="*/ 63034 w 1545044"/>
                  <a:gd name="connsiteY90" fmla="*/ 618260 h 1059968"/>
                  <a:gd name="connsiteX91" fmla="*/ 59871 w 1545044"/>
                  <a:gd name="connsiteY91" fmla="*/ 632405 h 1059968"/>
                  <a:gd name="connsiteX92" fmla="*/ 57763 w 1545044"/>
                  <a:gd name="connsiteY92" fmla="*/ 647955 h 1059968"/>
                  <a:gd name="connsiteX93" fmla="*/ 55039 w 1545044"/>
                  <a:gd name="connsiteY93" fmla="*/ 671763 h 1059968"/>
                  <a:gd name="connsiteX94" fmla="*/ 52492 w 1545044"/>
                  <a:gd name="connsiteY94" fmla="*/ 686435 h 1059968"/>
                  <a:gd name="connsiteX95" fmla="*/ 49768 w 1545044"/>
                  <a:gd name="connsiteY95" fmla="*/ 710243 h 1059968"/>
                  <a:gd name="connsiteX96" fmla="*/ 49153 w 1545044"/>
                  <a:gd name="connsiteY96" fmla="*/ 730449 h 1059968"/>
                  <a:gd name="connsiteX97" fmla="*/ 45551 w 1545044"/>
                  <a:gd name="connsiteY97" fmla="*/ 771829 h 1059968"/>
                  <a:gd name="connsiteX98" fmla="*/ 48538 w 1545044"/>
                  <a:gd name="connsiteY98" fmla="*/ 794759 h 1059968"/>
                  <a:gd name="connsiteX99" fmla="*/ 49768 w 1545044"/>
                  <a:gd name="connsiteY99" fmla="*/ 799503 h 1059968"/>
                  <a:gd name="connsiteX100" fmla="*/ 45727 w 1545044"/>
                  <a:gd name="connsiteY100" fmla="*/ 809518 h 1059968"/>
                  <a:gd name="connsiteX101" fmla="*/ 49768 w 1545044"/>
                  <a:gd name="connsiteY101" fmla="*/ 821202 h 1059968"/>
                  <a:gd name="connsiteX102" fmla="*/ 52404 w 1545044"/>
                  <a:gd name="connsiteY102" fmla="*/ 833238 h 1059968"/>
                  <a:gd name="connsiteX103" fmla="*/ 52404 w 1545044"/>
                  <a:gd name="connsiteY103" fmla="*/ 837192 h 1059968"/>
                  <a:gd name="connsiteX104" fmla="*/ 57675 w 1545044"/>
                  <a:gd name="connsiteY104" fmla="*/ 870401 h 1059968"/>
                  <a:gd name="connsiteX105" fmla="*/ 57763 w 1545044"/>
                  <a:gd name="connsiteY105" fmla="*/ 899744 h 1059968"/>
                  <a:gd name="connsiteX106" fmla="*/ 57763 w 1545044"/>
                  <a:gd name="connsiteY106" fmla="*/ 903521 h 1059968"/>
                  <a:gd name="connsiteX107" fmla="*/ 63913 w 1545044"/>
                  <a:gd name="connsiteY107" fmla="*/ 922586 h 1059968"/>
                  <a:gd name="connsiteX108" fmla="*/ 70765 w 1545044"/>
                  <a:gd name="connsiteY108" fmla="*/ 943231 h 1059968"/>
                  <a:gd name="connsiteX109" fmla="*/ 70765 w 1545044"/>
                  <a:gd name="connsiteY109" fmla="*/ 945779 h 1059968"/>
                  <a:gd name="connsiteX110" fmla="*/ 76476 w 1545044"/>
                  <a:gd name="connsiteY110" fmla="*/ 968885 h 1059968"/>
                  <a:gd name="connsiteX111" fmla="*/ 78760 w 1545044"/>
                  <a:gd name="connsiteY111" fmla="*/ 981536 h 1059968"/>
                  <a:gd name="connsiteX112" fmla="*/ 79024 w 1545044"/>
                  <a:gd name="connsiteY112" fmla="*/ 985138 h 1059968"/>
                  <a:gd name="connsiteX113" fmla="*/ 89478 w 1545044"/>
                  <a:gd name="connsiteY113" fmla="*/ 1005607 h 1059968"/>
                  <a:gd name="connsiteX114" fmla="*/ 97209 w 1545044"/>
                  <a:gd name="connsiteY114" fmla="*/ 1028713 h 1059968"/>
                  <a:gd name="connsiteX115" fmla="*/ 101953 w 1545044"/>
                  <a:gd name="connsiteY115" fmla="*/ 1037147 h 1059968"/>
                  <a:gd name="connsiteX116" fmla="*/ 106522 w 1545044"/>
                  <a:gd name="connsiteY116" fmla="*/ 1044439 h 1059968"/>
                  <a:gd name="connsiteX117" fmla="*/ 98527 w 1545044"/>
                  <a:gd name="connsiteY117" fmla="*/ 1057090 h 1059968"/>
                  <a:gd name="connsiteX118" fmla="*/ 61804 w 1545044"/>
                  <a:gd name="connsiteY118" fmla="*/ 1057178 h 1059968"/>
                  <a:gd name="connsiteX119" fmla="*/ 53546 w 1545044"/>
                  <a:gd name="connsiteY119" fmla="*/ 1051907 h 1059968"/>
                  <a:gd name="connsiteX120" fmla="*/ 34833 w 1545044"/>
                  <a:gd name="connsiteY120" fmla="*/ 1000775 h 1059968"/>
                  <a:gd name="connsiteX121" fmla="*/ 23061 w 1545044"/>
                  <a:gd name="connsiteY121" fmla="*/ 944988 h 1059968"/>
                  <a:gd name="connsiteX122" fmla="*/ 15681 w 1545044"/>
                  <a:gd name="connsiteY122" fmla="*/ 924694 h 1059968"/>
                  <a:gd name="connsiteX123" fmla="*/ 13133 w 1545044"/>
                  <a:gd name="connsiteY123" fmla="*/ 915294 h 1059968"/>
                  <a:gd name="connsiteX124" fmla="*/ 5578 w 1545044"/>
                  <a:gd name="connsiteY124" fmla="*/ 872509 h 1059968"/>
                  <a:gd name="connsiteX125" fmla="*/ 5226 w 1545044"/>
                  <a:gd name="connsiteY125" fmla="*/ 864778 h 1059968"/>
                  <a:gd name="connsiteX126" fmla="*/ 131 w 1545044"/>
                  <a:gd name="connsiteY126" fmla="*/ 830251 h 1059968"/>
                  <a:gd name="connsiteX127" fmla="*/ 922 w 1545044"/>
                  <a:gd name="connsiteY127" fmla="*/ 824102 h 1059968"/>
                  <a:gd name="connsiteX128" fmla="*/ 658 w 1545044"/>
                  <a:gd name="connsiteY128" fmla="*/ 815141 h 1059968"/>
                  <a:gd name="connsiteX129" fmla="*/ 131 w 1545044"/>
                  <a:gd name="connsiteY129" fmla="*/ 812769 h 1059968"/>
                  <a:gd name="connsiteX130" fmla="*/ 2591 w 1545044"/>
                  <a:gd name="connsiteY130" fmla="*/ 772707 h 1059968"/>
                  <a:gd name="connsiteX131" fmla="*/ 131 w 1545044"/>
                  <a:gd name="connsiteY131" fmla="*/ 734930 h 1059968"/>
                  <a:gd name="connsiteX132" fmla="*/ 1536 w 1545044"/>
                  <a:gd name="connsiteY132" fmla="*/ 715339 h 1059968"/>
                  <a:gd name="connsiteX133" fmla="*/ 4787 w 1545044"/>
                  <a:gd name="connsiteY133" fmla="*/ 694429 h 1059968"/>
                  <a:gd name="connsiteX134" fmla="*/ 5314 w 1545044"/>
                  <a:gd name="connsiteY134" fmla="*/ 685468 h 1059968"/>
                  <a:gd name="connsiteX135" fmla="*/ 10761 w 1545044"/>
                  <a:gd name="connsiteY135" fmla="*/ 641805 h 1059968"/>
                  <a:gd name="connsiteX136" fmla="*/ 18668 w 1545044"/>
                  <a:gd name="connsiteY136" fmla="*/ 607103 h 1059968"/>
                  <a:gd name="connsiteX137" fmla="*/ 26926 w 1545044"/>
                  <a:gd name="connsiteY137" fmla="*/ 560628 h 1059968"/>
                  <a:gd name="connsiteX138" fmla="*/ 35536 w 1545044"/>
                  <a:gd name="connsiteY138" fmla="*/ 538138 h 1059968"/>
                  <a:gd name="connsiteX139" fmla="*/ 50207 w 1545044"/>
                  <a:gd name="connsiteY139" fmla="*/ 493156 h 1059968"/>
                  <a:gd name="connsiteX140" fmla="*/ 75861 w 1545044"/>
                  <a:gd name="connsiteY140" fmla="*/ 439390 h 1059968"/>
                  <a:gd name="connsiteX141" fmla="*/ 79726 w 1545044"/>
                  <a:gd name="connsiteY141" fmla="*/ 425421 h 1059968"/>
                  <a:gd name="connsiteX142" fmla="*/ 95891 w 1545044"/>
                  <a:gd name="connsiteY142" fmla="*/ 391510 h 1059968"/>
                  <a:gd name="connsiteX143" fmla="*/ 128837 w 1545044"/>
                  <a:gd name="connsiteY143" fmla="*/ 338358 h 1059968"/>
                  <a:gd name="connsiteX144" fmla="*/ 149746 w 1545044"/>
                  <a:gd name="connsiteY144" fmla="*/ 303744 h 1059968"/>
                  <a:gd name="connsiteX145" fmla="*/ 171534 w 1545044"/>
                  <a:gd name="connsiteY145" fmla="*/ 275982 h 1059968"/>
                  <a:gd name="connsiteX146" fmla="*/ 218887 w 1545044"/>
                  <a:gd name="connsiteY146" fmla="*/ 220898 h 1059968"/>
                  <a:gd name="connsiteX147" fmla="*/ 231186 w 1545044"/>
                  <a:gd name="connsiteY147" fmla="*/ 212727 h 1059968"/>
                  <a:gd name="connsiteX148" fmla="*/ 233207 w 1545044"/>
                  <a:gd name="connsiteY148" fmla="*/ 211497 h 1059968"/>
                  <a:gd name="connsiteX149" fmla="*/ 252710 w 1545044"/>
                  <a:gd name="connsiteY149" fmla="*/ 189710 h 1059968"/>
                  <a:gd name="connsiteX150" fmla="*/ 262023 w 1545044"/>
                  <a:gd name="connsiteY150" fmla="*/ 183911 h 1059968"/>
                  <a:gd name="connsiteX151" fmla="*/ 267031 w 1545044"/>
                  <a:gd name="connsiteY151" fmla="*/ 180221 h 1059968"/>
                  <a:gd name="connsiteX152" fmla="*/ 306126 w 1545044"/>
                  <a:gd name="connsiteY152" fmla="*/ 142356 h 1059968"/>
                  <a:gd name="connsiteX153" fmla="*/ 349262 w 1545044"/>
                  <a:gd name="connsiteY153" fmla="*/ 113980 h 1059968"/>
                  <a:gd name="connsiteX154" fmla="*/ 385809 w 1545044"/>
                  <a:gd name="connsiteY154" fmla="*/ 88238 h 1059968"/>
                  <a:gd name="connsiteX155" fmla="*/ 413922 w 1545044"/>
                  <a:gd name="connsiteY155" fmla="*/ 73918 h 1059968"/>
                  <a:gd name="connsiteX156" fmla="*/ 445725 w 1545044"/>
                  <a:gd name="connsiteY156" fmla="*/ 59071 h 1059968"/>
                  <a:gd name="connsiteX157" fmla="*/ 476386 w 1545044"/>
                  <a:gd name="connsiteY157" fmla="*/ 47562 h 1059968"/>
                  <a:gd name="connsiteX158" fmla="*/ 481657 w 1545044"/>
                  <a:gd name="connsiteY158" fmla="*/ 44487 h 1059968"/>
                  <a:gd name="connsiteX159" fmla="*/ 487983 w 1545044"/>
                  <a:gd name="connsiteY159" fmla="*/ 40885 h 1059968"/>
                  <a:gd name="connsiteX160" fmla="*/ 515569 w 1545044"/>
                  <a:gd name="connsiteY160" fmla="*/ 34560 h 1059968"/>
                  <a:gd name="connsiteX161" fmla="*/ 523476 w 1545044"/>
                  <a:gd name="connsiteY161" fmla="*/ 31485 h 1059968"/>
                  <a:gd name="connsiteX162" fmla="*/ 552028 w 1545044"/>
                  <a:gd name="connsiteY162" fmla="*/ 21206 h 1059968"/>
                  <a:gd name="connsiteX163" fmla="*/ 586555 w 1545044"/>
                  <a:gd name="connsiteY163" fmla="*/ 13036 h 1059968"/>
                  <a:gd name="connsiteX164" fmla="*/ 596219 w 1545044"/>
                  <a:gd name="connsiteY164" fmla="*/ 11015 h 1059968"/>
                  <a:gd name="connsiteX165" fmla="*/ 608255 w 1545044"/>
                  <a:gd name="connsiteY165" fmla="*/ 8379 h 1059968"/>
                  <a:gd name="connsiteX166" fmla="*/ 637159 w 1545044"/>
                  <a:gd name="connsiteY166" fmla="*/ 7237 h 1059968"/>
                  <a:gd name="connsiteX167" fmla="*/ 641551 w 1545044"/>
                  <a:gd name="connsiteY167" fmla="*/ 7677 h 1059968"/>
                  <a:gd name="connsiteX168" fmla="*/ 676956 w 1545044"/>
                  <a:gd name="connsiteY168" fmla="*/ 4953 h 1059968"/>
                  <a:gd name="connsiteX169" fmla="*/ 692506 w 1545044"/>
                  <a:gd name="connsiteY169" fmla="*/ 3108 h 1059968"/>
                  <a:gd name="connsiteX170" fmla="*/ 739948 w 1545044"/>
                  <a:gd name="connsiteY170" fmla="*/ 1263 h 1059968"/>
                  <a:gd name="connsiteX171" fmla="*/ 752335 w 1545044"/>
                  <a:gd name="connsiteY171" fmla="*/ 824 h 1059968"/>
                  <a:gd name="connsiteX172" fmla="*/ 759978 w 1545044"/>
                  <a:gd name="connsiteY172" fmla="*/ 824 h 1059968"/>
                  <a:gd name="connsiteX173" fmla="*/ 781239 w 1545044"/>
                  <a:gd name="connsiteY173" fmla="*/ 3284 h 1059968"/>
                  <a:gd name="connsiteX174" fmla="*/ 832809 w 1545044"/>
                  <a:gd name="connsiteY174" fmla="*/ 3284 h 1059968"/>
                  <a:gd name="connsiteX175" fmla="*/ 852664 w 1545044"/>
                  <a:gd name="connsiteY175" fmla="*/ 5744 h 1059968"/>
                  <a:gd name="connsiteX176" fmla="*/ 874364 w 1545044"/>
                  <a:gd name="connsiteY176" fmla="*/ 6534 h 1059968"/>
                  <a:gd name="connsiteX177" fmla="*/ 894219 w 1545044"/>
                  <a:gd name="connsiteY177" fmla="*/ 5919 h 1059968"/>
                  <a:gd name="connsiteX178" fmla="*/ 900808 w 1545044"/>
                  <a:gd name="connsiteY178" fmla="*/ 8819 h 1059968"/>
                  <a:gd name="connsiteX179" fmla="*/ 906343 w 1545044"/>
                  <a:gd name="connsiteY179" fmla="*/ 10839 h 1059968"/>
                  <a:gd name="connsiteX180" fmla="*/ 925319 w 1545044"/>
                  <a:gd name="connsiteY180" fmla="*/ 10839 h 1059968"/>
                  <a:gd name="connsiteX181" fmla="*/ 971706 w 1545044"/>
                  <a:gd name="connsiteY181" fmla="*/ 19449 h 1059968"/>
                  <a:gd name="connsiteX182" fmla="*/ 989364 w 1545044"/>
                  <a:gd name="connsiteY182" fmla="*/ 23929 h 1059968"/>
                  <a:gd name="connsiteX183" fmla="*/ 1019059 w 1545044"/>
                  <a:gd name="connsiteY183" fmla="*/ 34648 h 1059968"/>
                  <a:gd name="connsiteX184" fmla="*/ 1047348 w 1545044"/>
                  <a:gd name="connsiteY184" fmla="*/ 42291 h 1059968"/>
                  <a:gd name="connsiteX185" fmla="*/ 1066148 w 1545044"/>
                  <a:gd name="connsiteY185" fmla="*/ 50813 h 1059968"/>
                  <a:gd name="connsiteX186" fmla="*/ 1070453 w 1545044"/>
                  <a:gd name="connsiteY186" fmla="*/ 52921 h 1059968"/>
                  <a:gd name="connsiteX187" fmla="*/ 1124308 w 1545044"/>
                  <a:gd name="connsiteY187" fmla="*/ 74973 h 1059968"/>
                  <a:gd name="connsiteX188" fmla="*/ 1146886 w 1545044"/>
                  <a:gd name="connsiteY188" fmla="*/ 86657 h 1059968"/>
                  <a:gd name="connsiteX189" fmla="*/ 1177547 w 1545044"/>
                  <a:gd name="connsiteY189" fmla="*/ 107566 h 1059968"/>
                  <a:gd name="connsiteX190" fmla="*/ 1201356 w 1545044"/>
                  <a:gd name="connsiteY190" fmla="*/ 120217 h 1059968"/>
                  <a:gd name="connsiteX191" fmla="*/ 1231050 w 1545044"/>
                  <a:gd name="connsiteY191" fmla="*/ 139984 h 1059968"/>
                  <a:gd name="connsiteX192" fmla="*/ 1258988 w 1545044"/>
                  <a:gd name="connsiteY192" fmla="*/ 160981 h 1059968"/>
                  <a:gd name="connsiteX193" fmla="*/ 1276734 w 1545044"/>
                  <a:gd name="connsiteY193" fmla="*/ 181891 h 1059968"/>
                  <a:gd name="connsiteX194" fmla="*/ 1282093 w 1545044"/>
                  <a:gd name="connsiteY194" fmla="*/ 186723 h 1059968"/>
                  <a:gd name="connsiteX195" fmla="*/ 1310909 w 1545044"/>
                  <a:gd name="connsiteY195" fmla="*/ 212991 h 1059968"/>
                  <a:gd name="connsiteX196" fmla="*/ 1314248 w 1545044"/>
                  <a:gd name="connsiteY196" fmla="*/ 215539 h 1059968"/>
                  <a:gd name="connsiteX197" fmla="*/ 1340340 w 1545044"/>
                  <a:gd name="connsiteY197" fmla="*/ 240928 h 1059968"/>
                  <a:gd name="connsiteX198" fmla="*/ 1355890 w 1545044"/>
                  <a:gd name="connsiteY198" fmla="*/ 259465 h 1059968"/>
                  <a:gd name="connsiteX199" fmla="*/ 1392965 w 1545044"/>
                  <a:gd name="connsiteY199" fmla="*/ 304447 h 1059968"/>
                  <a:gd name="connsiteX200" fmla="*/ 1396655 w 1545044"/>
                  <a:gd name="connsiteY200" fmla="*/ 310772 h 1059968"/>
                  <a:gd name="connsiteX201" fmla="*/ 1415806 w 1545044"/>
                  <a:gd name="connsiteY201" fmla="*/ 341082 h 1059968"/>
                  <a:gd name="connsiteX202" fmla="*/ 1439264 w 1545044"/>
                  <a:gd name="connsiteY202" fmla="*/ 378419 h 1059968"/>
                  <a:gd name="connsiteX203" fmla="*/ 1455956 w 1545044"/>
                  <a:gd name="connsiteY203" fmla="*/ 406884 h 1059968"/>
                  <a:gd name="connsiteX204" fmla="*/ 1464126 w 1545044"/>
                  <a:gd name="connsiteY204" fmla="*/ 425685 h 1059968"/>
                  <a:gd name="connsiteX205" fmla="*/ 1482927 w 1545044"/>
                  <a:gd name="connsiteY205" fmla="*/ 467767 h 1059968"/>
                  <a:gd name="connsiteX206" fmla="*/ 1486265 w 1545044"/>
                  <a:gd name="connsiteY206" fmla="*/ 478133 h 1059968"/>
                  <a:gd name="connsiteX207" fmla="*/ 1491009 w 1545044"/>
                  <a:gd name="connsiteY207" fmla="*/ 489467 h 1059968"/>
                  <a:gd name="connsiteX208" fmla="*/ 1501815 w 1545044"/>
                  <a:gd name="connsiteY208" fmla="*/ 515032 h 1059968"/>
                  <a:gd name="connsiteX209" fmla="*/ 1507174 w 1545044"/>
                  <a:gd name="connsiteY209" fmla="*/ 532515 h 1059968"/>
                  <a:gd name="connsiteX210" fmla="*/ 1520968 w 1545044"/>
                  <a:gd name="connsiteY210" fmla="*/ 593837 h 1059968"/>
                  <a:gd name="connsiteX211" fmla="*/ 1526151 w 1545044"/>
                  <a:gd name="connsiteY211" fmla="*/ 612550 h 1059968"/>
                  <a:gd name="connsiteX212" fmla="*/ 1535551 w 1545044"/>
                  <a:gd name="connsiteY212" fmla="*/ 649361 h 1059968"/>
                  <a:gd name="connsiteX213" fmla="*/ 1538978 w 1545044"/>
                  <a:gd name="connsiteY213" fmla="*/ 670094 h 1059968"/>
                  <a:gd name="connsiteX214" fmla="*/ 1541701 w 1545044"/>
                  <a:gd name="connsiteY214" fmla="*/ 706993 h 1059968"/>
                  <a:gd name="connsiteX215" fmla="*/ 1543634 w 1545044"/>
                  <a:gd name="connsiteY215" fmla="*/ 739850 h 1059968"/>
                  <a:gd name="connsiteX216" fmla="*/ 1542053 w 1545044"/>
                  <a:gd name="connsiteY216" fmla="*/ 761110 h 1059968"/>
                  <a:gd name="connsiteX217" fmla="*/ 1543722 w 1545044"/>
                  <a:gd name="connsiteY217" fmla="*/ 791771 h 1059968"/>
                  <a:gd name="connsiteX218" fmla="*/ 1541877 w 1545044"/>
                  <a:gd name="connsiteY218" fmla="*/ 825332 h 1059968"/>
                  <a:gd name="connsiteX219" fmla="*/ 1539329 w 1545044"/>
                  <a:gd name="connsiteY219" fmla="*/ 860210 h 1059968"/>
                  <a:gd name="connsiteX220" fmla="*/ 1536693 w 1545044"/>
                  <a:gd name="connsiteY220" fmla="*/ 887884 h 1059968"/>
                  <a:gd name="connsiteX221" fmla="*/ 1533004 w 1545044"/>
                  <a:gd name="connsiteY221" fmla="*/ 917315 h 1059968"/>
                  <a:gd name="connsiteX222" fmla="*/ 1525712 w 1545044"/>
                  <a:gd name="connsiteY222" fmla="*/ 940157 h 1059968"/>
                  <a:gd name="connsiteX223" fmla="*/ 1518244 w 1545044"/>
                  <a:gd name="connsiteY223" fmla="*/ 972575 h 1059968"/>
                  <a:gd name="connsiteX224" fmla="*/ 1517980 w 1545044"/>
                  <a:gd name="connsiteY224" fmla="*/ 978988 h 1059968"/>
                  <a:gd name="connsiteX225" fmla="*/ 1509019 w 1545044"/>
                  <a:gd name="connsiteY225" fmla="*/ 1006838 h 1059968"/>
                  <a:gd name="connsiteX226" fmla="*/ 1492064 w 1545044"/>
                  <a:gd name="connsiteY226" fmla="*/ 1053488 h 1059968"/>
                  <a:gd name="connsiteX227" fmla="*/ 1484245 w 1545044"/>
                  <a:gd name="connsiteY227" fmla="*/ 1059901 h 1059968"/>
                  <a:gd name="connsiteX228" fmla="*/ 1438385 w 1545044"/>
                  <a:gd name="connsiteY228" fmla="*/ 1059901 h 1059968"/>
                  <a:gd name="connsiteX229" fmla="*/ 1436013 w 1545044"/>
                  <a:gd name="connsiteY229" fmla="*/ 1056211 h 1059968"/>
                  <a:gd name="connsiteX230" fmla="*/ 1445501 w 1545044"/>
                  <a:gd name="connsiteY230" fmla="*/ 1036356 h 1059968"/>
                  <a:gd name="connsiteX231" fmla="*/ 1448576 w 1545044"/>
                  <a:gd name="connsiteY231" fmla="*/ 1025990 h 1059968"/>
                  <a:gd name="connsiteX232" fmla="*/ 1456307 w 1545044"/>
                  <a:gd name="connsiteY232" fmla="*/ 1006750 h 1059968"/>
                  <a:gd name="connsiteX233" fmla="*/ 1465180 w 1545044"/>
                  <a:gd name="connsiteY233" fmla="*/ 988213 h 1059968"/>
                  <a:gd name="connsiteX234" fmla="*/ 1475899 w 1545044"/>
                  <a:gd name="connsiteY234" fmla="*/ 959836 h 1059968"/>
                  <a:gd name="connsiteX235" fmla="*/ 1474844 w 1545044"/>
                  <a:gd name="connsiteY235" fmla="*/ 949820 h 1059968"/>
                  <a:gd name="connsiteX236" fmla="*/ 1481697 w 1545044"/>
                  <a:gd name="connsiteY236" fmla="*/ 913185 h 1059968"/>
                  <a:gd name="connsiteX237" fmla="*/ 1486265 w 1545044"/>
                  <a:gd name="connsiteY237" fmla="*/ 903873 h 1059968"/>
                  <a:gd name="connsiteX238" fmla="*/ 1486792 w 1545044"/>
                  <a:gd name="connsiteY238" fmla="*/ 888762 h 1059968"/>
                  <a:gd name="connsiteX239" fmla="*/ 1489252 w 1545044"/>
                  <a:gd name="connsiteY239" fmla="*/ 872773 h 1059968"/>
                  <a:gd name="connsiteX240" fmla="*/ 1491888 w 1545044"/>
                  <a:gd name="connsiteY240" fmla="*/ 846329 h 1059968"/>
                  <a:gd name="connsiteX241" fmla="*/ 1494611 w 1545044"/>
                  <a:gd name="connsiteY241" fmla="*/ 813383 h 1059968"/>
                  <a:gd name="connsiteX242" fmla="*/ 1498301 w 1545044"/>
                  <a:gd name="connsiteY242" fmla="*/ 813032 h 1059968"/>
                  <a:gd name="connsiteX243" fmla="*/ 1499707 w 1545044"/>
                  <a:gd name="connsiteY243" fmla="*/ 810396 h 1059968"/>
                  <a:gd name="connsiteX244" fmla="*/ 1500761 w 1545044"/>
                  <a:gd name="connsiteY244" fmla="*/ 782283 h 1059968"/>
                  <a:gd name="connsiteX245" fmla="*/ 1501201 w 1545044"/>
                  <a:gd name="connsiteY245" fmla="*/ 777100 h 1059968"/>
                  <a:gd name="connsiteX246" fmla="*/ 1497159 w 1545044"/>
                  <a:gd name="connsiteY246" fmla="*/ 762868 h 1059968"/>
                  <a:gd name="connsiteX247" fmla="*/ 1494611 w 1545044"/>
                  <a:gd name="connsiteY247" fmla="*/ 736424 h 1059968"/>
                  <a:gd name="connsiteX248" fmla="*/ 1494611 w 1545044"/>
                  <a:gd name="connsiteY248" fmla="*/ 732558 h 1059968"/>
                  <a:gd name="connsiteX249" fmla="*/ 1492591 w 1545044"/>
                  <a:gd name="connsiteY249" fmla="*/ 705323 h 1059968"/>
                  <a:gd name="connsiteX250" fmla="*/ 1491888 w 1545044"/>
                  <a:gd name="connsiteY250" fmla="*/ 697768 h 1059968"/>
                  <a:gd name="connsiteX251" fmla="*/ 1486792 w 1545044"/>
                  <a:gd name="connsiteY251" fmla="*/ 661836 h 1059968"/>
                  <a:gd name="connsiteX252" fmla="*/ 1486792 w 1545044"/>
                  <a:gd name="connsiteY252" fmla="*/ 646198 h 1059968"/>
                  <a:gd name="connsiteX253" fmla="*/ 1486265 w 1545044"/>
                  <a:gd name="connsiteY253" fmla="*/ 633723 h 1059968"/>
                  <a:gd name="connsiteX254" fmla="*/ 1485475 w 1545044"/>
                  <a:gd name="connsiteY254" fmla="*/ 627836 h 1059968"/>
                  <a:gd name="connsiteX255" fmla="*/ 1476250 w 1545044"/>
                  <a:gd name="connsiteY255" fmla="*/ 598845 h 1059968"/>
                  <a:gd name="connsiteX256" fmla="*/ 1471770 w 1545044"/>
                  <a:gd name="connsiteY256" fmla="*/ 587511 h 1059968"/>
                  <a:gd name="connsiteX257" fmla="*/ 1470803 w 1545044"/>
                  <a:gd name="connsiteY257" fmla="*/ 582855 h 1059968"/>
                  <a:gd name="connsiteX258" fmla="*/ 1467816 w 1545044"/>
                  <a:gd name="connsiteY258" fmla="*/ 567744 h 1059968"/>
                  <a:gd name="connsiteX259" fmla="*/ 1460524 w 1545044"/>
                  <a:gd name="connsiteY259" fmla="*/ 544639 h 1059968"/>
                  <a:gd name="connsiteX260" fmla="*/ 1455165 w 1545044"/>
                  <a:gd name="connsiteY260" fmla="*/ 528386 h 1059968"/>
                  <a:gd name="connsiteX261" fmla="*/ 1446643 w 1545044"/>
                  <a:gd name="connsiteY261" fmla="*/ 506862 h 1059968"/>
                  <a:gd name="connsiteX262" fmla="*/ 1444183 w 1545044"/>
                  <a:gd name="connsiteY262" fmla="*/ 486480 h 1059968"/>
                  <a:gd name="connsiteX263" fmla="*/ 1441196 w 1545044"/>
                  <a:gd name="connsiteY263" fmla="*/ 481384 h 1059968"/>
                  <a:gd name="connsiteX264" fmla="*/ 1427579 w 1545044"/>
                  <a:gd name="connsiteY264" fmla="*/ 459421 h 1059968"/>
                  <a:gd name="connsiteX265" fmla="*/ 1419936 w 1545044"/>
                  <a:gd name="connsiteY265" fmla="*/ 446858 h 1059968"/>
                  <a:gd name="connsiteX266" fmla="*/ 1419057 w 1545044"/>
                  <a:gd name="connsiteY266" fmla="*/ 445891 h 1059968"/>
                  <a:gd name="connsiteX267" fmla="*/ 1394546 w 1545044"/>
                  <a:gd name="connsiteY267" fmla="*/ 397044 h 1059968"/>
                  <a:gd name="connsiteX268" fmla="*/ 1389099 w 1545044"/>
                  <a:gd name="connsiteY268" fmla="*/ 382285 h 1059968"/>
                  <a:gd name="connsiteX269" fmla="*/ 1382159 w 1545044"/>
                  <a:gd name="connsiteY269" fmla="*/ 374905 h 1059968"/>
                  <a:gd name="connsiteX270" fmla="*/ 1368365 w 1545044"/>
                  <a:gd name="connsiteY270" fmla="*/ 354435 h 1059968"/>
                  <a:gd name="connsiteX271" fmla="*/ 1360986 w 1545044"/>
                  <a:gd name="connsiteY271" fmla="*/ 345826 h 1059968"/>
                  <a:gd name="connsiteX272" fmla="*/ 1358350 w 1545044"/>
                  <a:gd name="connsiteY272" fmla="*/ 343190 h 1059968"/>
                  <a:gd name="connsiteX273" fmla="*/ 1338759 w 1545044"/>
                  <a:gd name="connsiteY273" fmla="*/ 316131 h 1059968"/>
                  <a:gd name="connsiteX274" fmla="*/ 1334190 w 1545044"/>
                  <a:gd name="connsiteY274" fmla="*/ 300317 h 1059968"/>
                  <a:gd name="connsiteX275" fmla="*/ 1331818 w 1545044"/>
                  <a:gd name="connsiteY275" fmla="*/ 297155 h 1059968"/>
                  <a:gd name="connsiteX276" fmla="*/ 1317850 w 1545044"/>
                  <a:gd name="connsiteY276" fmla="*/ 289599 h 1059968"/>
                  <a:gd name="connsiteX277" fmla="*/ 1296501 w 1545044"/>
                  <a:gd name="connsiteY277" fmla="*/ 265703 h 1059968"/>
                  <a:gd name="connsiteX278" fmla="*/ 1299576 w 1545044"/>
                  <a:gd name="connsiteY278" fmla="*/ 260959 h 1059968"/>
                  <a:gd name="connsiteX279" fmla="*/ 1302651 w 1545044"/>
                  <a:gd name="connsiteY279" fmla="*/ 261838 h 1059968"/>
                  <a:gd name="connsiteX280" fmla="*/ 1300894 w 1545044"/>
                  <a:gd name="connsiteY280" fmla="*/ 259993 h 1059968"/>
                  <a:gd name="connsiteX281" fmla="*/ 646735 w 1545044"/>
                  <a:gd name="connsiteY281" fmla="*/ 42379 h 1059968"/>
                  <a:gd name="connsiteX282" fmla="*/ 646559 w 1545044"/>
                  <a:gd name="connsiteY282" fmla="*/ 44839 h 1059968"/>
                  <a:gd name="connsiteX283" fmla="*/ 649370 w 1545044"/>
                  <a:gd name="connsiteY283" fmla="*/ 42379 h 1059968"/>
                  <a:gd name="connsiteX284" fmla="*/ 649546 w 1545044"/>
                  <a:gd name="connsiteY284" fmla="*/ 39919 h 1059968"/>
                  <a:gd name="connsiteX285" fmla="*/ 646735 w 1545044"/>
                  <a:gd name="connsiteY285" fmla="*/ 42379 h 1059968"/>
                  <a:gd name="connsiteX286" fmla="*/ 47660 w 1545044"/>
                  <a:gd name="connsiteY286" fmla="*/ 565460 h 1059968"/>
                  <a:gd name="connsiteX287" fmla="*/ 42388 w 1545044"/>
                  <a:gd name="connsiteY287" fmla="*/ 565636 h 1059968"/>
                  <a:gd name="connsiteX288" fmla="*/ 42388 w 1545044"/>
                  <a:gd name="connsiteY288" fmla="*/ 568008 h 1059968"/>
                  <a:gd name="connsiteX289" fmla="*/ 47660 w 1545044"/>
                  <a:gd name="connsiteY289" fmla="*/ 565460 h 1059968"/>
                  <a:gd name="connsiteX290" fmla="*/ 21479 w 1545044"/>
                  <a:gd name="connsiteY290" fmla="*/ 725354 h 1059968"/>
                  <a:gd name="connsiteX291" fmla="*/ 18492 w 1545044"/>
                  <a:gd name="connsiteY291" fmla="*/ 721401 h 1059968"/>
                  <a:gd name="connsiteX292" fmla="*/ 16296 w 1545044"/>
                  <a:gd name="connsiteY292" fmla="*/ 723597 h 1059968"/>
                  <a:gd name="connsiteX293" fmla="*/ 21479 w 1545044"/>
                  <a:gd name="connsiteY293" fmla="*/ 725354 h 1059968"/>
                  <a:gd name="connsiteX294" fmla="*/ 1528962 w 1545044"/>
                  <a:gd name="connsiteY294" fmla="*/ 727990 h 1059968"/>
                  <a:gd name="connsiteX295" fmla="*/ 1525975 w 1545044"/>
                  <a:gd name="connsiteY295" fmla="*/ 724036 h 1059968"/>
                  <a:gd name="connsiteX296" fmla="*/ 1523779 w 1545044"/>
                  <a:gd name="connsiteY296" fmla="*/ 726233 h 1059968"/>
                  <a:gd name="connsiteX297" fmla="*/ 1528962 w 1545044"/>
                  <a:gd name="connsiteY297" fmla="*/ 727990 h 1059968"/>
                  <a:gd name="connsiteX298" fmla="*/ 33252 w 1545044"/>
                  <a:gd name="connsiteY298" fmla="*/ 910198 h 1059968"/>
                  <a:gd name="connsiteX299" fmla="*/ 29298 w 1545044"/>
                  <a:gd name="connsiteY299" fmla="*/ 913185 h 1059968"/>
                  <a:gd name="connsiteX300" fmla="*/ 31495 w 1545044"/>
                  <a:gd name="connsiteY300" fmla="*/ 915382 h 1059968"/>
                  <a:gd name="connsiteX301" fmla="*/ 33252 w 1545044"/>
                  <a:gd name="connsiteY301" fmla="*/ 910198 h 1059968"/>
                  <a:gd name="connsiteX302" fmla="*/ 1002015 w 1545044"/>
                  <a:gd name="connsiteY302" fmla="*/ 46332 h 1059968"/>
                  <a:gd name="connsiteX303" fmla="*/ 999028 w 1545044"/>
                  <a:gd name="connsiteY303" fmla="*/ 42379 h 1059968"/>
                  <a:gd name="connsiteX304" fmla="*/ 996832 w 1545044"/>
                  <a:gd name="connsiteY304" fmla="*/ 44575 h 1059968"/>
                  <a:gd name="connsiteX305" fmla="*/ 1002015 w 1545044"/>
                  <a:gd name="connsiteY305" fmla="*/ 46332 h 1059968"/>
                  <a:gd name="connsiteX306" fmla="*/ 301996 w 1545044"/>
                  <a:gd name="connsiteY306" fmla="*/ 201043 h 1059968"/>
                  <a:gd name="connsiteX307" fmla="*/ 306213 w 1545044"/>
                  <a:gd name="connsiteY307" fmla="*/ 202009 h 1059968"/>
                  <a:gd name="connsiteX308" fmla="*/ 306653 w 1545044"/>
                  <a:gd name="connsiteY308" fmla="*/ 200340 h 1059968"/>
                  <a:gd name="connsiteX309" fmla="*/ 301996 w 1545044"/>
                  <a:gd name="connsiteY309" fmla="*/ 201043 h 1059968"/>
                  <a:gd name="connsiteX310" fmla="*/ 548426 w 1545044"/>
                  <a:gd name="connsiteY310" fmla="*/ 41061 h 1059968"/>
                  <a:gd name="connsiteX311" fmla="*/ 545791 w 1545044"/>
                  <a:gd name="connsiteY311" fmla="*/ 42379 h 1059968"/>
                  <a:gd name="connsiteX312" fmla="*/ 548426 w 1545044"/>
                  <a:gd name="connsiteY312" fmla="*/ 41061 h 1059968"/>
                  <a:gd name="connsiteX313" fmla="*/ 163012 w 1545044"/>
                  <a:gd name="connsiteY313" fmla="*/ 313759 h 1059968"/>
                  <a:gd name="connsiteX314" fmla="*/ 167229 w 1545044"/>
                  <a:gd name="connsiteY314" fmla="*/ 314725 h 1059968"/>
                  <a:gd name="connsiteX315" fmla="*/ 167668 w 1545044"/>
                  <a:gd name="connsiteY315" fmla="*/ 313144 h 1059968"/>
                  <a:gd name="connsiteX316" fmla="*/ 163012 w 1545044"/>
                  <a:gd name="connsiteY316" fmla="*/ 313759 h 1059968"/>
                  <a:gd name="connsiteX317" fmla="*/ 1378205 w 1545044"/>
                  <a:gd name="connsiteY317" fmla="*/ 317713 h 1059968"/>
                  <a:gd name="connsiteX318" fmla="*/ 1381544 w 1545044"/>
                  <a:gd name="connsiteY318" fmla="*/ 317010 h 1059968"/>
                  <a:gd name="connsiteX319" fmla="*/ 1381104 w 1545044"/>
                  <a:gd name="connsiteY319" fmla="*/ 315428 h 1059968"/>
                  <a:gd name="connsiteX320" fmla="*/ 1378205 w 1545044"/>
                  <a:gd name="connsiteY320" fmla="*/ 317713 h 1059968"/>
                  <a:gd name="connsiteX321" fmla="*/ 1446380 w 1545044"/>
                  <a:gd name="connsiteY321" fmla="*/ 422610 h 1059968"/>
                  <a:gd name="connsiteX322" fmla="*/ 1445062 w 1545044"/>
                  <a:gd name="connsiteY322" fmla="*/ 419974 h 1059968"/>
                  <a:gd name="connsiteX323" fmla="*/ 1446380 w 1545044"/>
                  <a:gd name="connsiteY323" fmla="*/ 422610 h 1059968"/>
                  <a:gd name="connsiteX324" fmla="*/ 839486 w 1545044"/>
                  <a:gd name="connsiteY324" fmla="*/ 20152 h 1059968"/>
                  <a:gd name="connsiteX325" fmla="*/ 836850 w 1545044"/>
                  <a:gd name="connsiteY325" fmla="*/ 21470 h 1059968"/>
                  <a:gd name="connsiteX326" fmla="*/ 839486 w 1545044"/>
                  <a:gd name="connsiteY326" fmla="*/ 20152 h 1059968"/>
                  <a:gd name="connsiteX327" fmla="*/ 705772 w 1545044"/>
                  <a:gd name="connsiteY327" fmla="*/ 20152 h 1059968"/>
                  <a:gd name="connsiteX328" fmla="*/ 708408 w 1545044"/>
                  <a:gd name="connsiteY328" fmla="*/ 18834 h 1059968"/>
                  <a:gd name="connsiteX329" fmla="*/ 705772 w 1545044"/>
                  <a:gd name="connsiteY329" fmla="*/ 20152 h 1059968"/>
                  <a:gd name="connsiteX330" fmla="*/ 1504100 w 1545044"/>
                  <a:gd name="connsiteY330" fmla="*/ 572049 h 1059968"/>
                  <a:gd name="connsiteX331" fmla="*/ 1502782 w 1545044"/>
                  <a:gd name="connsiteY331" fmla="*/ 569414 h 1059968"/>
                  <a:gd name="connsiteX332" fmla="*/ 1504100 w 1545044"/>
                  <a:gd name="connsiteY332" fmla="*/ 572049 h 1059968"/>
                  <a:gd name="connsiteX333" fmla="*/ 100108 w 1545044"/>
                  <a:gd name="connsiteY333" fmla="*/ 418657 h 1059968"/>
                  <a:gd name="connsiteX334" fmla="*/ 101690 w 1545044"/>
                  <a:gd name="connsiteY334" fmla="*/ 419711 h 1059968"/>
                  <a:gd name="connsiteX335" fmla="*/ 100108 w 1545044"/>
                  <a:gd name="connsiteY335" fmla="*/ 418657 h 1059968"/>
                  <a:gd name="connsiteX336" fmla="*/ 1287804 w 1545044"/>
                  <a:gd name="connsiteY336" fmla="*/ 235130 h 1059968"/>
                  <a:gd name="connsiteX337" fmla="*/ 1286222 w 1545044"/>
                  <a:gd name="connsiteY337" fmla="*/ 234076 h 1059968"/>
                  <a:gd name="connsiteX338" fmla="*/ 1287804 w 1545044"/>
                  <a:gd name="connsiteY338" fmla="*/ 235130 h 1059968"/>
                  <a:gd name="connsiteX339" fmla="*/ 258772 w 1545044"/>
                  <a:gd name="connsiteY339" fmla="*/ 233812 h 1059968"/>
                  <a:gd name="connsiteX340" fmla="*/ 259827 w 1545044"/>
                  <a:gd name="connsiteY340" fmla="*/ 232231 h 1059968"/>
                  <a:gd name="connsiteX341" fmla="*/ 258772 w 1545044"/>
                  <a:gd name="connsiteY341" fmla="*/ 233812 h 1059968"/>
                  <a:gd name="connsiteX342" fmla="*/ 1248445 w 1545044"/>
                  <a:gd name="connsiteY342" fmla="*/ 177410 h 1059968"/>
                  <a:gd name="connsiteX343" fmla="*/ 1250026 w 1545044"/>
                  <a:gd name="connsiteY343" fmla="*/ 178464 h 1059968"/>
                  <a:gd name="connsiteX344" fmla="*/ 1248445 w 1545044"/>
                  <a:gd name="connsiteY344" fmla="*/ 177410 h 1059968"/>
                  <a:gd name="connsiteX345" fmla="*/ 1509371 w 1545044"/>
                  <a:gd name="connsiteY345" fmla="*/ 787027 h 1059968"/>
                  <a:gd name="connsiteX346" fmla="*/ 1508317 w 1545044"/>
                  <a:gd name="connsiteY346" fmla="*/ 788609 h 1059968"/>
                  <a:gd name="connsiteX347" fmla="*/ 1509371 w 1545044"/>
                  <a:gd name="connsiteY347" fmla="*/ 787027 h 1059968"/>
                  <a:gd name="connsiteX348" fmla="*/ 42388 w 1545044"/>
                  <a:gd name="connsiteY348" fmla="*/ 814526 h 1059968"/>
                  <a:gd name="connsiteX349" fmla="*/ 43970 w 1545044"/>
                  <a:gd name="connsiteY349" fmla="*/ 815580 h 1059968"/>
                  <a:gd name="connsiteX350" fmla="*/ 42388 w 1545044"/>
                  <a:gd name="connsiteY350" fmla="*/ 814526 h 1059968"/>
                  <a:gd name="connsiteX351" fmla="*/ 1151455 w 1545044"/>
                  <a:gd name="connsiteY351" fmla="*/ 109235 h 1059968"/>
                  <a:gd name="connsiteX352" fmla="*/ 1153036 w 1545044"/>
                  <a:gd name="connsiteY352" fmla="*/ 110290 h 1059968"/>
                  <a:gd name="connsiteX353" fmla="*/ 1151455 w 1545044"/>
                  <a:gd name="connsiteY353" fmla="*/ 109235 h 1059968"/>
                  <a:gd name="connsiteX354" fmla="*/ 392486 w 1545044"/>
                  <a:gd name="connsiteY354" fmla="*/ 107918 h 1059968"/>
                  <a:gd name="connsiteX355" fmla="*/ 393540 w 1545044"/>
                  <a:gd name="connsiteY355" fmla="*/ 106336 h 1059968"/>
                  <a:gd name="connsiteX356" fmla="*/ 392486 w 1545044"/>
                  <a:gd name="connsiteY356" fmla="*/ 107918 h 1059968"/>
                  <a:gd name="connsiteX357" fmla="*/ 1051828 w 1545044"/>
                  <a:gd name="connsiteY357" fmla="*/ 83055 h 1059968"/>
                  <a:gd name="connsiteX358" fmla="*/ 1053410 w 1545044"/>
                  <a:gd name="connsiteY358" fmla="*/ 84109 h 1059968"/>
                  <a:gd name="connsiteX359" fmla="*/ 1051828 w 1545044"/>
                  <a:gd name="connsiteY359" fmla="*/ 83055 h 1059968"/>
                  <a:gd name="connsiteX360" fmla="*/ 495978 w 1545044"/>
                  <a:gd name="connsiteY360" fmla="*/ 80420 h 1059968"/>
                  <a:gd name="connsiteX361" fmla="*/ 494396 w 1545044"/>
                  <a:gd name="connsiteY361" fmla="*/ 79365 h 1059968"/>
                  <a:gd name="connsiteX362" fmla="*/ 495978 w 1545044"/>
                  <a:gd name="connsiteY362" fmla="*/ 80420 h 1059968"/>
                  <a:gd name="connsiteX363" fmla="*/ 1513236 w 1545044"/>
                  <a:gd name="connsiteY363" fmla="*/ 916787 h 1059968"/>
                  <a:gd name="connsiteX364" fmla="*/ 1514818 w 1545044"/>
                  <a:gd name="connsiteY364" fmla="*/ 917842 h 1059968"/>
                  <a:gd name="connsiteX365" fmla="*/ 1513236 w 1545044"/>
                  <a:gd name="connsiteY365" fmla="*/ 916787 h 1059968"/>
                  <a:gd name="connsiteX366" fmla="*/ 1480467 w 1545044"/>
                  <a:gd name="connsiteY366" fmla="*/ 970554 h 1059968"/>
                  <a:gd name="connsiteX367" fmla="*/ 1479413 w 1545044"/>
                  <a:gd name="connsiteY367" fmla="*/ 972135 h 1059968"/>
                  <a:gd name="connsiteX368" fmla="*/ 1480467 w 1545044"/>
                  <a:gd name="connsiteY368" fmla="*/ 970554 h 1059968"/>
                  <a:gd name="connsiteX369" fmla="*/ 79111 w 1545044"/>
                  <a:gd name="connsiteY369" fmla="*/ 995417 h 1059968"/>
                  <a:gd name="connsiteX370" fmla="*/ 77530 w 1545044"/>
                  <a:gd name="connsiteY370" fmla="*/ 994362 h 1059968"/>
                  <a:gd name="connsiteX371" fmla="*/ 79111 w 1545044"/>
                  <a:gd name="connsiteY371" fmla="*/ 995417 h 1059968"/>
                  <a:gd name="connsiteX372" fmla="*/ 1466059 w 1545044"/>
                  <a:gd name="connsiteY372" fmla="*/ 998052 h 1059968"/>
                  <a:gd name="connsiteX373" fmla="*/ 1467640 w 1545044"/>
                  <a:gd name="connsiteY373" fmla="*/ 999106 h 1059968"/>
                  <a:gd name="connsiteX374" fmla="*/ 1466059 w 1545044"/>
                  <a:gd name="connsiteY374" fmla="*/ 998052 h 105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</a:cxnLst>
                <a:rect l="l" t="t" r="r" b="b"/>
                <a:pathLst>
                  <a:path w="1545044" h="1059968">
                    <a:moveTo>
                      <a:pt x="1300894" y="259993"/>
                    </a:moveTo>
                    <a:cubicBezTo>
                      <a:pt x="1300894" y="259553"/>
                      <a:pt x="1300982" y="258763"/>
                      <a:pt x="1300894" y="258763"/>
                    </a:cubicBezTo>
                    <a:cubicBezTo>
                      <a:pt x="1288770" y="256654"/>
                      <a:pt x="1280512" y="250241"/>
                      <a:pt x="1277173" y="238029"/>
                    </a:cubicBezTo>
                    <a:cubicBezTo>
                      <a:pt x="1276734" y="236360"/>
                      <a:pt x="1274274" y="234164"/>
                      <a:pt x="1272605" y="233988"/>
                    </a:cubicBezTo>
                    <a:cubicBezTo>
                      <a:pt x="1264259" y="233197"/>
                      <a:pt x="1259866" y="226257"/>
                      <a:pt x="1254068" y="221864"/>
                    </a:cubicBezTo>
                    <a:cubicBezTo>
                      <a:pt x="1246512" y="216241"/>
                      <a:pt x="1240714" y="208335"/>
                      <a:pt x="1233510" y="202009"/>
                    </a:cubicBezTo>
                    <a:cubicBezTo>
                      <a:pt x="1228942" y="197968"/>
                      <a:pt x="1223231" y="195244"/>
                      <a:pt x="1218136" y="191818"/>
                    </a:cubicBezTo>
                    <a:cubicBezTo>
                      <a:pt x="1212689" y="188128"/>
                      <a:pt x="1206012" y="185317"/>
                      <a:pt x="1202058" y="180397"/>
                    </a:cubicBezTo>
                    <a:cubicBezTo>
                      <a:pt x="1191604" y="167570"/>
                      <a:pt x="1177899" y="159664"/>
                      <a:pt x="1163403" y="153075"/>
                    </a:cubicBezTo>
                    <a:cubicBezTo>
                      <a:pt x="1157165" y="150263"/>
                      <a:pt x="1153563" y="141566"/>
                      <a:pt x="1144602" y="144201"/>
                    </a:cubicBezTo>
                    <a:cubicBezTo>
                      <a:pt x="1143899" y="144377"/>
                      <a:pt x="1142142" y="141126"/>
                      <a:pt x="1140912" y="139457"/>
                    </a:cubicBezTo>
                    <a:cubicBezTo>
                      <a:pt x="1139682" y="137788"/>
                      <a:pt x="1138189" y="134537"/>
                      <a:pt x="1137310" y="134625"/>
                    </a:cubicBezTo>
                    <a:cubicBezTo>
                      <a:pt x="1127822" y="136470"/>
                      <a:pt x="1123166" y="126367"/>
                      <a:pt x="1114468" y="125840"/>
                    </a:cubicBezTo>
                    <a:cubicBezTo>
                      <a:pt x="1110954" y="125664"/>
                      <a:pt x="1107000" y="122326"/>
                      <a:pt x="1104189" y="119426"/>
                    </a:cubicBezTo>
                    <a:cubicBezTo>
                      <a:pt x="1099006" y="113892"/>
                      <a:pt x="1092593" y="112135"/>
                      <a:pt x="1085652" y="110114"/>
                    </a:cubicBezTo>
                    <a:cubicBezTo>
                      <a:pt x="1079854" y="108445"/>
                      <a:pt x="1071156" y="109323"/>
                      <a:pt x="1070014" y="99835"/>
                    </a:cubicBezTo>
                    <a:cubicBezTo>
                      <a:pt x="1069926" y="99132"/>
                      <a:pt x="1068345" y="97990"/>
                      <a:pt x="1068169" y="98078"/>
                    </a:cubicBezTo>
                    <a:cubicBezTo>
                      <a:pt x="1058593" y="104667"/>
                      <a:pt x="1053761" y="95179"/>
                      <a:pt x="1047523" y="91577"/>
                    </a:cubicBezTo>
                    <a:cubicBezTo>
                      <a:pt x="1043219" y="89029"/>
                      <a:pt x="1040495" y="83670"/>
                      <a:pt x="1034521" y="89117"/>
                    </a:cubicBezTo>
                    <a:cubicBezTo>
                      <a:pt x="1033467" y="90083"/>
                      <a:pt x="1029426" y="87184"/>
                      <a:pt x="1026702" y="86921"/>
                    </a:cubicBezTo>
                    <a:cubicBezTo>
                      <a:pt x="1018005" y="86218"/>
                      <a:pt x="1010801" y="78750"/>
                      <a:pt x="1001400" y="81562"/>
                    </a:cubicBezTo>
                    <a:cubicBezTo>
                      <a:pt x="994636" y="71546"/>
                      <a:pt x="983917" y="75236"/>
                      <a:pt x="974605" y="73303"/>
                    </a:cubicBezTo>
                    <a:cubicBezTo>
                      <a:pt x="960900" y="70580"/>
                      <a:pt x="947897" y="64781"/>
                      <a:pt x="933226" y="65309"/>
                    </a:cubicBezTo>
                    <a:cubicBezTo>
                      <a:pt x="926988" y="65572"/>
                      <a:pt x="920575" y="60565"/>
                      <a:pt x="914249" y="57929"/>
                    </a:cubicBezTo>
                    <a:cubicBezTo>
                      <a:pt x="907924" y="65133"/>
                      <a:pt x="901774" y="54942"/>
                      <a:pt x="895536" y="57753"/>
                    </a:cubicBezTo>
                    <a:cubicBezTo>
                      <a:pt x="891407" y="51428"/>
                      <a:pt x="886663" y="53185"/>
                      <a:pt x="880250" y="54854"/>
                    </a:cubicBezTo>
                    <a:cubicBezTo>
                      <a:pt x="872870" y="56787"/>
                      <a:pt x="864612" y="55469"/>
                      <a:pt x="856793" y="55205"/>
                    </a:cubicBezTo>
                    <a:cubicBezTo>
                      <a:pt x="851258" y="55030"/>
                      <a:pt x="844669" y="61355"/>
                      <a:pt x="840189" y="52746"/>
                    </a:cubicBezTo>
                    <a:cubicBezTo>
                      <a:pt x="839925" y="52218"/>
                      <a:pt x="836323" y="53712"/>
                      <a:pt x="834302" y="53712"/>
                    </a:cubicBezTo>
                    <a:cubicBezTo>
                      <a:pt x="822969" y="53624"/>
                      <a:pt x="812427" y="61180"/>
                      <a:pt x="800215" y="55733"/>
                    </a:cubicBezTo>
                    <a:cubicBezTo>
                      <a:pt x="795735" y="53712"/>
                      <a:pt x="787916" y="55381"/>
                      <a:pt x="783347" y="58192"/>
                    </a:cubicBezTo>
                    <a:cubicBezTo>
                      <a:pt x="772893" y="64694"/>
                      <a:pt x="763668" y="55908"/>
                      <a:pt x="753916" y="57665"/>
                    </a:cubicBezTo>
                    <a:cubicBezTo>
                      <a:pt x="748909" y="50461"/>
                      <a:pt x="740914" y="54678"/>
                      <a:pt x="734500" y="53009"/>
                    </a:cubicBezTo>
                    <a:cubicBezTo>
                      <a:pt x="724837" y="50461"/>
                      <a:pt x="714382" y="50813"/>
                      <a:pt x="703576" y="49319"/>
                    </a:cubicBezTo>
                    <a:cubicBezTo>
                      <a:pt x="701555" y="48353"/>
                      <a:pt x="700150" y="48001"/>
                      <a:pt x="698744" y="47650"/>
                    </a:cubicBezTo>
                    <a:cubicBezTo>
                      <a:pt x="698656" y="48265"/>
                      <a:pt x="698481" y="48792"/>
                      <a:pt x="698393" y="49407"/>
                    </a:cubicBezTo>
                    <a:cubicBezTo>
                      <a:pt x="699886" y="49583"/>
                      <a:pt x="701468" y="49846"/>
                      <a:pt x="702961" y="50022"/>
                    </a:cubicBezTo>
                    <a:cubicBezTo>
                      <a:pt x="701731" y="51691"/>
                      <a:pt x="699710" y="54942"/>
                      <a:pt x="699359" y="54766"/>
                    </a:cubicBezTo>
                    <a:cubicBezTo>
                      <a:pt x="689519" y="49759"/>
                      <a:pt x="678889" y="54590"/>
                      <a:pt x="668962" y="52394"/>
                    </a:cubicBezTo>
                    <a:cubicBezTo>
                      <a:pt x="657980" y="49934"/>
                      <a:pt x="648228" y="50461"/>
                      <a:pt x="638916" y="57314"/>
                    </a:cubicBezTo>
                    <a:cubicBezTo>
                      <a:pt x="637510" y="58280"/>
                      <a:pt x="634347" y="56787"/>
                      <a:pt x="631975" y="56348"/>
                    </a:cubicBezTo>
                    <a:cubicBezTo>
                      <a:pt x="630833" y="56084"/>
                      <a:pt x="628988" y="54942"/>
                      <a:pt x="628637" y="55381"/>
                    </a:cubicBezTo>
                    <a:cubicBezTo>
                      <a:pt x="619851" y="64254"/>
                      <a:pt x="607815" y="59774"/>
                      <a:pt x="597712" y="63024"/>
                    </a:cubicBezTo>
                    <a:cubicBezTo>
                      <a:pt x="587609" y="66275"/>
                      <a:pt x="577242" y="68823"/>
                      <a:pt x="566876" y="70843"/>
                    </a:cubicBezTo>
                    <a:cubicBezTo>
                      <a:pt x="561868" y="71810"/>
                      <a:pt x="556421" y="71019"/>
                      <a:pt x="551150" y="71019"/>
                    </a:cubicBezTo>
                    <a:cubicBezTo>
                      <a:pt x="547987" y="71019"/>
                      <a:pt x="544034" y="70316"/>
                      <a:pt x="547548" y="75588"/>
                    </a:cubicBezTo>
                    <a:cubicBezTo>
                      <a:pt x="547636" y="75763"/>
                      <a:pt x="544209" y="78487"/>
                      <a:pt x="544121" y="78487"/>
                    </a:cubicBezTo>
                    <a:cubicBezTo>
                      <a:pt x="538323" y="72337"/>
                      <a:pt x="534282" y="79277"/>
                      <a:pt x="529626" y="80507"/>
                    </a:cubicBezTo>
                    <a:cubicBezTo>
                      <a:pt x="525760" y="81562"/>
                      <a:pt x="521631" y="84461"/>
                      <a:pt x="518117" y="83846"/>
                    </a:cubicBezTo>
                    <a:cubicBezTo>
                      <a:pt x="506871" y="82001"/>
                      <a:pt x="498437" y="87096"/>
                      <a:pt x="490531" y="93510"/>
                    </a:cubicBezTo>
                    <a:cubicBezTo>
                      <a:pt x="486401" y="96936"/>
                      <a:pt x="483239" y="99396"/>
                      <a:pt x="478582" y="94652"/>
                    </a:cubicBezTo>
                    <a:cubicBezTo>
                      <a:pt x="477704" y="93773"/>
                      <a:pt x="477528" y="94476"/>
                      <a:pt x="473926" y="99132"/>
                    </a:cubicBezTo>
                    <a:cubicBezTo>
                      <a:pt x="470324" y="103876"/>
                      <a:pt x="465492" y="107039"/>
                      <a:pt x="459167" y="107742"/>
                    </a:cubicBezTo>
                    <a:cubicBezTo>
                      <a:pt x="455126" y="108181"/>
                      <a:pt x="449854" y="108093"/>
                      <a:pt x="447394" y="110553"/>
                    </a:cubicBezTo>
                    <a:cubicBezTo>
                      <a:pt x="433865" y="123819"/>
                      <a:pt x="416733" y="129003"/>
                      <a:pt x="399251" y="133922"/>
                    </a:cubicBezTo>
                    <a:cubicBezTo>
                      <a:pt x="398196" y="134186"/>
                      <a:pt x="397230" y="134889"/>
                      <a:pt x="396264" y="135416"/>
                    </a:cubicBezTo>
                    <a:cubicBezTo>
                      <a:pt x="397406" y="135767"/>
                      <a:pt x="398548" y="136119"/>
                      <a:pt x="399690" y="136558"/>
                    </a:cubicBezTo>
                    <a:cubicBezTo>
                      <a:pt x="401008" y="137085"/>
                      <a:pt x="402325" y="137612"/>
                      <a:pt x="403555" y="138227"/>
                    </a:cubicBezTo>
                    <a:cubicBezTo>
                      <a:pt x="402589" y="139194"/>
                      <a:pt x="401623" y="140951"/>
                      <a:pt x="400744" y="140863"/>
                    </a:cubicBezTo>
                    <a:cubicBezTo>
                      <a:pt x="390114" y="140424"/>
                      <a:pt x="384491" y="150087"/>
                      <a:pt x="375530" y="152987"/>
                    </a:cubicBezTo>
                    <a:cubicBezTo>
                      <a:pt x="362967" y="157116"/>
                      <a:pt x="354621" y="166516"/>
                      <a:pt x="345221" y="175038"/>
                    </a:cubicBezTo>
                    <a:cubicBezTo>
                      <a:pt x="337314" y="182242"/>
                      <a:pt x="327825" y="187689"/>
                      <a:pt x="319216" y="194278"/>
                    </a:cubicBezTo>
                    <a:cubicBezTo>
                      <a:pt x="315350" y="197265"/>
                      <a:pt x="307795" y="197265"/>
                      <a:pt x="309288" y="205348"/>
                    </a:cubicBezTo>
                    <a:cubicBezTo>
                      <a:pt x="309376" y="205875"/>
                      <a:pt x="307531" y="207368"/>
                      <a:pt x="306741" y="207192"/>
                    </a:cubicBezTo>
                    <a:cubicBezTo>
                      <a:pt x="300679" y="206402"/>
                      <a:pt x="298834" y="211849"/>
                      <a:pt x="295495" y="214836"/>
                    </a:cubicBezTo>
                    <a:cubicBezTo>
                      <a:pt x="289258" y="220458"/>
                      <a:pt x="283811" y="226784"/>
                      <a:pt x="274850" y="228541"/>
                    </a:cubicBezTo>
                    <a:cubicBezTo>
                      <a:pt x="272829" y="228892"/>
                      <a:pt x="271511" y="232758"/>
                      <a:pt x="269930" y="235042"/>
                    </a:cubicBezTo>
                    <a:cubicBezTo>
                      <a:pt x="263517" y="244355"/>
                      <a:pt x="258069" y="254809"/>
                      <a:pt x="244364" y="254633"/>
                    </a:cubicBezTo>
                    <a:cubicBezTo>
                      <a:pt x="243398" y="254633"/>
                      <a:pt x="242432" y="255600"/>
                      <a:pt x="241465" y="256039"/>
                    </a:cubicBezTo>
                    <a:cubicBezTo>
                      <a:pt x="242607" y="256391"/>
                      <a:pt x="243749" y="257093"/>
                      <a:pt x="244891" y="257093"/>
                    </a:cubicBezTo>
                    <a:cubicBezTo>
                      <a:pt x="249284" y="257093"/>
                      <a:pt x="250953" y="258675"/>
                      <a:pt x="247791" y="262365"/>
                    </a:cubicBezTo>
                    <a:cubicBezTo>
                      <a:pt x="240499" y="270799"/>
                      <a:pt x="233031" y="279057"/>
                      <a:pt x="225564" y="287227"/>
                    </a:cubicBezTo>
                    <a:cubicBezTo>
                      <a:pt x="224158" y="288809"/>
                      <a:pt x="222489" y="290566"/>
                      <a:pt x="220644" y="291181"/>
                    </a:cubicBezTo>
                    <a:cubicBezTo>
                      <a:pt x="214933" y="292938"/>
                      <a:pt x="211595" y="295310"/>
                      <a:pt x="212034" y="302426"/>
                    </a:cubicBezTo>
                    <a:cubicBezTo>
                      <a:pt x="212210" y="305413"/>
                      <a:pt x="208784" y="308927"/>
                      <a:pt x="206324" y="311651"/>
                    </a:cubicBezTo>
                    <a:cubicBezTo>
                      <a:pt x="201052" y="317361"/>
                      <a:pt x="195342" y="322632"/>
                      <a:pt x="189895" y="328255"/>
                    </a:cubicBezTo>
                    <a:cubicBezTo>
                      <a:pt x="187786" y="330451"/>
                      <a:pt x="183394" y="332472"/>
                      <a:pt x="187874" y="336513"/>
                    </a:cubicBezTo>
                    <a:cubicBezTo>
                      <a:pt x="188138" y="336689"/>
                      <a:pt x="187435" y="338710"/>
                      <a:pt x="186732" y="339149"/>
                    </a:cubicBezTo>
                    <a:cubicBezTo>
                      <a:pt x="177595" y="344771"/>
                      <a:pt x="174784" y="355226"/>
                      <a:pt x="168283" y="362694"/>
                    </a:cubicBezTo>
                    <a:cubicBezTo>
                      <a:pt x="158883" y="373412"/>
                      <a:pt x="152733" y="385360"/>
                      <a:pt x="147901" y="398714"/>
                    </a:cubicBezTo>
                    <a:cubicBezTo>
                      <a:pt x="144562" y="407763"/>
                      <a:pt x="139115" y="416284"/>
                      <a:pt x="133141" y="423928"/>
                    </a:cubicBezTo>
                    <a:cubicBezTo>
                      <a:pt x="129012" y="429199"/>
                      <a:pt x="124356" y="433328"/>
                      <a:pt x="125937" y="440708"/>
                    </a:cubicBezTo>
                    <a:cubicBezTo>
                      <a:pt x="117328" y="449845"/>
                      <a:pt x="116010" y="463374"/>
                      <a:pt x="108103" y="472511"/>
                    </a:cubicBezTo>
                    <a:cubicBezTo>
                      <a:pt x="102656" y="478748"/>
                      <a:pt x="101251" y="485777"/>
                      <a:pt x="100021" y="492805"/>
                    </a:cubicBezTo>
                    <a:cubicBezTo>
                      <a:pt x="97824" y="505017"/>
                      <a:pt x="94574" y="516526"/>
                      <a:pt x="88248" y="527332"/>
                    </a:cubicBezTo>
                    <a:cubicBezTo>
                      <a:pt x="86315" y="530670"/>
                      <a:pt x="87809" y="535941"/>
                      <a:pt x="85964" y="539455"/>
                    </a:cubicBezTo>
                    <a:cubicBezTo>
                      <a:pt x="80956" y="549207"/>
                      <a:pt x="79726" y="560452"/>
                      <a:pt x="73577" y="569765"/>
                    </a:cubicBezTo>
                    <a:cubicBezTo>
                      <a:pt x="71819" y="572313"/>
                      <a:pt x="68745" y="575036"/>
                      <a:pt x="73137" y="578287"/>
                    </a:cubicBezTo>
                    <a:cubicBezTo>
                      <a:pt x="74016" y="578902"/>
                      <a:pt x="74192" y="582152"/>
                      <a:pt x="73401" y="583207"/>
                    </a:cubicBezTo>
                    <a:cubicBezTo>
                      <a:pt x="65758" y="593222"/>
                      <a:pt x="68832" y="606488"/>
                      <a:pt x="63034" y="616942"/>
                    </a:cubicBezTo>
                    <a:cubicBezTo>
                      <a:pt x="62858" y="617294"/>
                      <a:pt x="63034" y="617821"/>
                      <a:pt x="63034" y="618260"/>
                    </a:cubicBezTo>
                    <a:cubicBezTo>
                      <a:pt x="63298" y="623092"/>
                      <a:pt x="54073" y="625113"/>
                      <a:pt x="59871" y="632405"/>
                    </a:cubicBezTo>
                    <a:cubicBezTo>
                      <a:pt x="62156" y="635216"/>
                      <a:pt x="58466" y="642596"/>
                      <a:pt x="57763" y="647955"/>
                    </a:cubicBezTo>
                    <a:cubicBezTo>
                      <a:pt x="56709" y="655862"/>
                      <a:pt x="56094" y="663856"/>
                      <a:pt x="55039" y="671763"/>
                    </a:cubicBezTo>
                    <a:cubicBezTo>
                      <a:pt x="54425" y="676683"/>
                      <a:pt x="53107" y="681515"/>
                      <a:pt x="52492" y="686435"/>
                    </a:cubicBezTo>
                    <a:cubicBezTo>
                      <a:pt x="51437" y="694342"/>
                      <a:pt x="50998" y="702336"/>
                      <a:pt x="49768" y="710243"/>
                    </a:cubicBezTo>
                    <a:cubicBezTo>
                      <a:pt x="48714" y="717008"/>
                      <a:pt x="48714" y="723421"/>
                      <a:pt x="49153" y="730449"/>
                    </a:cubicBezTo>
                    <a:cubicBezTo>
                      <a:pt x="50032" y="744067"/>
                      <a:pt x="46166" y="757948"/>
                      <a:pt x="45551" y="771829"/>
                    </a:cubicBezTo>
                    <a:cubicBezTo>
                      <a:pt x="45200" y="779384"/>
                      <a:pt x="47396" y="787115"/>
                      <a:pt x="48538" y="794759"/>
                    </a:cubicBezTo>
                    <a:cubicBezTo>
                      <a:pt x="48802" y="796340"/>
                      <a:pt x="49417" y="797921"/>
                      <a:pt x="49768" y="799503"/>
                    </a:cubicBezTo>
                    <a:cubicBezTo>
                      <a:pt x="50822" y="804071"/>
                      <a:pt x="40544" y="806794"/>
                      <a:pt x="45727" y="809518"/>
                    </a:cubicBezTo>
                    <a:cubicBezTo>
                      <a:pt x="52492" y="813032"/>
                      <a:pt x="48714" y="817337"/>
                      <a:pt x="49768" y="821202"/>
                    </a:cubicBezTo>
                    <a:cubicBezTo>
                      <a:pt x="50910" y="825156"/>
                      <a:pt x="51613" y="829197"/>
                      <a:pt x="52404" y="833238"/>
                    </a:cubicBezTo>
                    <a:cubicBezTo>
                      <a:pt x="52667" y="834468"/>
                      <a:pt x="52404" y="835874"/>
                      <a:pt x="52404" y="837192"/>
                    </a:cubicBezTo>
                    <a:cubicBezTo>
                      <a:pt x="52492" y="848525"/>
                      <a:pt x="50998" y="860122"/>
                      <a:pt x="57675" y="870401"/>
                    </a:cubicBezTo>
                    <a:cubicBezTo>
                      <a:pt x="54776" y="880152"/>
                      <a:pt x="62771" y="889904"/>
                      <a:pt x="57763" y="899744"/>
                    </a:cubicBezTo>
                    <a:cubicBezTo>
                      <a:pt x="57236" y="900798"/>
                      <a:pt x="57236" y="903170"/>
                      <a:pt x="57763" y="903521"/>
                    </a:cubicBezTo>
                    <a:cubicBezTo>
                      <a:pt x="66021" y="908090"/>
                      <a:pt x="63034" y="915645"/>
                      <a:pt x="63913" y="922586"/>
                    </a:cubicBezTo>
                    <a:cubicBezTo>
                      <a:pt x="64791" y="929614"/>
                      <a:pt x="68481" y="936379"/>
                      <a:pt x="70765" y="943231"/>
                    </a:cubicBezTo>
                    <a:cubicBezTo>
                      <a:pt x="71029" y="944022"/>
                      <a:pt x="71205" y="945252"/>
                      <a:pt x="70765" y="945779"/>
                    </a:cubicBezTo>
                    <a:cubicBezTo>
                      <a:pt x="63298" y="955707"/>
                      <a:pt x="74192" y="961417"/>
                      <a:pt x="76476" y="968885"/>
                    </a:cubicBezTo>
                    <a:cubicBezTo>
                      <a:pt x="77794" y="973189"/>
                      <a:pt x="84119" y="975913"/>
                      <a:pt x="78760" y="981536"/>
                    </a:cubicBezTo>
                    <a:cubicBezTo>
                      <a:pt x="78145" y="982151"/>
                      <a:pt x="78409" y="984786"/>
                      <a:pt x="79024" y="985138"/>
                    </a:cubicBezTo>
                    <a:cubicBezTo>
                      <a:pt x="87370" y="989618"/>
                      <a:pt x="86491" y="998403"/>
                      <a:pt x="89478" y="1005607"/>
                    </a:cubicBezTo>
                    <a:cubicBezTo>
                      <a:pt x="92641" y="1013163"/>
                      <a:pt x="96682" y="1020103"/>
                      <a:pt x="97209" y="1028713"/>
                    </a:cubicBezTo>
                    <a:cubicBezTo>
                      <a:pt x="97385" y="1031612"/>
                      <a:pt x="100284" y="1034336"/>
                      <a:pt x="101953" y="1037147"/>
                    </a:cubicBezTo>
                    <a:cubicBezTo>
                      <a:pt x="103447" y="1039607"/>
                      <a:pt x="105380" y="1041803"/>
                      <a:pt x="106522" y="1044439"/>
                    </a:cubicBezTo>
                    <a:cubicBezTo>
                      <a:pt x="112144" y="1057002"/>
                      <a:pt x="112057" y="1057090"/>
                      <a:pt x="98527" y="1057090"/>
                    </a:cubicBezTo>
                    <a:cubicBezTo>
                      <a:pt x="86315" y="1057090"/>
                      <a:pt x="74016" y="1056914"/>
                      <a:pt x="61804" y="1057178"/>
                    </a:cubicBezTo>
                    <a:cubicBezTo>
                      <a:pt x="57499" y="1057266"/>
                      <a:pt x="55215" y="1056299"/>
                      <a:pt x="53546" y="1051907"/>
                    </a:cubicBezTo>
                    <a:cubicBezTo>
                      <a:pt x="47396" y="1034775"/>
                      <a:pt x="38347" y="1018346"/>
                      <a:pt x="34833" y="1000775"/>
                    </a:cubicBezTo>
                    <a:cubicBezTo>
                      <a:pt x="31143" y="982151"/>
                      <a:pt x="22270" y="964756"/>
                      <a:pt x="23061" y="944988"/>
                    </a:cubicBezTo>
                    <a:cubicBezTo>
                      <a:pt x="23324" y="938312"/>
                      <a:pt x="18141" y="931459"/>
                      <a:pt x="15681" y="924694"/>
                    </a:cubicBezTo>
                    <a:cubicBezTo>
                      <a:pt x="14539" y="921619"/>
                      <a:pt x="13309" y="918457"/>
                      <a:pt x="13133" y="915294"/>
                    </a:cubicBezTo>
                    <a:cubicBezTo>
                      <a:pt x="12167" y="900710"/>
                      <a:pt x="9619" y="886478"/>
                      <a:pt x="5578" y="872509"/>
                    </a:cubicBezTo>
                    <a:cubicBezTo>
                      <a:pt x="4875" y="870137"/>
                      <a:pt x="5138" y="867414"/>
                      <a:pt x="5226" y="864778"/>
                    </a:cubicBezTo>
                    <a:cubicBezTo>
                      <a:pt x="5314" y="853005"/>
                      <a:pt x="3557" y="841497"/>
                      <a:pt x="131" y="830251"/>
                    </a:cubicBezTo>
                    <a:cubicBezTo>
                      <a:pt x="-396" y="828494"/>
                      <a:pt x="834" y="826210"/>
                      <a:pt x="922" y="824102"/>
                    </a:cubicBezTo>
                    <a:cubicBezTo>
                      <a:pt x="1009" y="821115"/>
                      <a:pt x="834" y="818128"/>
                      <a:pt x="658" y="815141"/>
                    </a:cubicBezTo>
                    <a:cubicBezTo>
                      <a:pt x="658" y="814350"/>
                      <a:pt x="-133" y="813296"/>
                      <a:pt x="131" y="812769"/>
                    </a:cubicBezTo>
                    <a:cubicBezTo>
                      <a:pt x="6983" y="799766"/>
                      <a:pt x="-4789" y="785622"/>
                      <a:pt x="2591" y="772707"/>
                    </a:cubicBezTo>
                    <a:cubicBezTo>
                      <a:pt x="-1451" y="760320"/>
                      <a:pt x="8477" y="747054"/>
                      <a:pt x="131" y="734930"/>
                    </a:cubicBezTo>
                    <a:cubicBezTo>
                      <a:pt x="3996" y="728780"/>
                      <a:pt x="-2241" y="722367"/>
                      <a:pt x="1536" y="715339"/>
                    </a:cubicBezTo>
                    <a:cubicBezTo>
                      <a:pt x="4699" y="709540"/>
                      <a:pt x="3909" y="701546"/>
                      <a:pt x="4787" y="694429"/>
                    </a:cubicBezTo>
                    <a:cubicBezTo>
                      <a:pt x="5138" y="691443"/>
                      <a:pt x="5666" y="688455"/>
                      <a:pt x="5314" y="685468"/>
                    </a:cubicBezTo>
                    <a:cubicBezTo>
                      <a:pt x="3645" y="670445"/>
                      <a:pt x="8565" y="656301"/>
                      <a:pt x="10761" y="641805"/>
                    </a:cubicBezTo>
                    <a:cubicBezTo>
                      <a:pt x="12606" y="630121"/>
                      <a:pt x="15154" y="618436"/>
                      <a:pt x="18668" y="607103"/>
                    </a:cubicBezTo>
                    <a:cubicBezTo>
                      <a:pt x="23324" y="591816"/>
                      <a:pt x="23939" y="576003"/>
                      <a:pt x="26926" y="560628"/>
                    </a:cubicBezTo>
                    <a:cubicBezTo>
                      <a:pt x="28332" y="553248"/>
                      <a:pt x="33164" y="545957"/>
                      <a:pt x="35536" y="538138"/>
                    </a:cubicBezTo>
                    <a:cubicBezTo>
                      <a:pt x="40104" y="523027"/>
                      <a:pt x="42740" y="507037"/>
                      <a:pt x="50207" y="493156"/>
                    </a:cubicBezTo>
                    <a:cubicBezTo>
                      <a:pt x="59608" y="475674"/>
                      <a:pt x="62068" y="454940"/>
                      <a:pt x="75861" y="439390"/>
                    </a:cubicBezTo>
                    <a:cubicBezTo>
                      <a:pt x="78760" y="436139"/>
                      <a:pt x="78936" y="430165"/>
                      <a:pt x="79726" y="425421"/>
                    </a:cubicBezTo>
                    <a:cubicBezTo>
                      <a:pt x="81923" y="412595"/>
                      <a:pt x="90093" y="402491"/>
                      <a:pt x="95891" y="391510"/>
                    </a:cubicBezTo>
                    <a:cubicBezTo>
                      <a:pt x="105555" y="373060"/>
                      <a:pt x="116449" y="355050"/>
                      <a:pt x="128837" y="338358"/>
                    </a:cubicBezTo>
                    <a:cubicBezTo>
                      <a:pt x="137095" y="327289"/>
                      <a:pt x="143157" y="315516"/>
                      <a:pt x="149746" y="303744"/>
                    </a:cubicBezTo>
                    <a:cubicBezTo>
                      <a:pt x="155456" y="293641"/>
                      <a:pt x="163890" y="285031"/>
                      <a:pt x="171534" y="275982"/>
                    </a:cubicBezTo>
                    <a:cubicBezTo>
                      <a:pt x="187172" y="257445"/>
                      <a:pt x="202897" y="239083"/>
                      <a:pt x="218887" y="220898"/>
                    </a:cubicBezTo>
                    <a:cubicBezTo>
                      <a:pt x="222049" y="217296"/>
                      <a:pt x="224685" y="211849"/>
                      <a:pt x="231186" y="212727"/>
                    </a:cubicBezTo>
                    <a:cubicBezTo>
                      <a:pt x="231801" y="212815"/>
                      <a:pt x="233119" y="212024"/>
                      <a:pt x="233207" y="211497"/>
                    </a:cubicBezTo>
                    <a:cubicBezTo>
                      <a:pt x="234261" y="199373"/>
                      <a:pt x="246385" y="197089"/>
                      <a:pt x="252710" y="189710"/>
                    </a:cubicBezTo>
                    <a:cubicBezTo>
                      <a:pt x="254995" y="187074"/>
                      <a:pt x="258860" y="185844"/>
                      <a:pt x="262023" y="183911"/>
                    </a:cubicBezTo>
                    <a:cubicBezTo>
                      <a:pt x="263780" y="182769"/>
                      <a:pt x="266064" y="181891"/>
                      <a:pt x="267031" y="180221"/>
                    </a:cubicBezTo>
                    <a:cubicBezTo>
                      <a:pt x="276255" y="163617"/>
                      <a:pt x="291542" y="152987"/>
                      <a:pt x="306126" y="142356"/>
                    </a:cubicBezTo>
                    <a:cubicBezTo>
                      <a:pt x="320006" y="132253"/>
                      <a:pt x="333184" y="120656"/>
                      <a:pt x="349262" y="113980"/>
                    </a:cubicBezTo>
                    <a:cubicBezTo>
                      <a:pt x="363494" y="108093"/>
                      <a:pt x="373685" y="96760"/>
                      <a:pt x="385809" y="88238"/>
                    </a:cubicBezTo>
                    <a:cubicBezTo>
                      <a:pt x="394331" y="82264"/>
                      <a:pt x="404346" y="78399"/>
                      <a:pt x="413922" y="73918"/>
                    </a:cubicBezTo>
                    <a:cubicBezTo>
                      <a:pt x="424465" y="68911"/>
                      <a:pt x="435622" y="64869"/>
                      <a:pt x="445725" y="59071"/>
                    </a:cubicBezTo>
                    <a:cubicBezTo>
                      <a:pt x="455477" y="53448"/>
                      <a:pt x="465053" y="48529"/>
                      <a:pt x="476386" y="47562"/>
                    </a:cubicBezTo>
                    <a:cubicBezTo>
                      <a:pt x="478231" y="47386"/>
                      <a:pt x="479900" y="45541"/>
                      <a:pt x="481657" y="44487"/>
                    </a:cubicBezTo>
                    <a:cubicBezTo>
                      <a:pt x="483766" y="43257"/>
                      <a:pt x="485699" y="41412"/>
                      <a:pt x="487983" y="40885"/>
                    </a:cubicBezTo>
                    <a:cubicBezTo>
                      <a:pt x="497120" y="38601"/>
                      <a:pt x="506344" y="36756"/>
                      <a:pt x="515569" y="34560"/>
                    </a:cubicBezTo>
                    <a:cubicBezTo>
                      <a:pt x="518292" y="33945"/>
                      <a:pt x="520928" y="32715"/>
                      <a:pt x="523476" y="31485"/>
                    </a:cubicBezTo>
                    <a:cubicBezTo>
                      <a:pt x="532700" y="27180"/>
                      <a:pt x="541486" y="22524"/>
                      <a:pt x="552028" y="21206"/>
                    </a:cubicBezTo>
                    <a:cubicBezTo>
                      <a:pt x="563713" y="19713"/>
                      <a:pt x="575046" y="15847"/>
                      <a:pt x="586555" y="13036"/>
                    </a:cubicBezTo>
                    <a:cubicBezTo>
                      <a:pt x="589718" y="12245"/>
                      <a:pt x="592968" y="11718"/>
                      <a:pt x="596219" y="11015"/>
                    </a:cubicBezTo>
                    <a:cubicBezTo>
                      <a:pt x="600260" y="10136"/>
                      <a:pt x="604301" y="9434"/>
                      <a:pt x="608255" y="8379"/>
                    </a:cubicBezTo>
                    <a:cubicBezTo>
                      <a:pt x="610715" y="7677"/>
                      <a:pt x="634259" y="6534"/>
                      <a:pt x="637159" y="7237"/>
                    </a:cubicBezTo>
                    <a:cubicBezTo>
                      <a:pt x="638652" y="7589"/>
                      <a:pt x="640673" y="8292"/>
                      <a:pt x="641551" y="7677"/>
                    </a:cubicBezTo>
                    <a:cubicBezTo>
                      <a:pt x="652884" y="-582"/>
                      <a:pt x="664920" y="3547"/>
                      <a:pt x="676956" y="4953"/>
                    </a:cubicBezTo>
                    <a:cubicBezTo>
                      <a:pt x="682052" y="5480"/>
                      <a:pt x="687674" y="4689"/>
                      <a:pt x="692506" y="3108"/>
                    </a:cubicBezTo>
                    <a:cubicBezTo>
                      <a:pt x="708144" y="-2075"/>
                      <a:pt x="724222" y="1088"/>
                      <a:pt x="739948" y="1263"/>
                    </a:cubicBezTo>
                    <a:cubicBezTo>
                      <a:pt x="744077" y="1351"/>
                      <a:pt x="747942" y="3108"/>
                      <a:pt x="752335" y="824"/>
                    </a:cubicBezTo>
                    <a:cubicBezTo>
                      <a:pt x="754355" y="-230"/>
                      <a:pt x="758045" y="-318"/>
                      <a:pt x="759978" y="824"/>
                    </a:cubicBezTo>
                    <a:cubicBezTo>
                      <a:pt x="766831" y="4865"/>
                      <a:pt x="774211" y="2405"/>
                      <a:pt x="781239" y="3284"/>
                    </a:cubicBezTo>
                    <a:cubicBezTo>
                      <a:pt x="798458" y="5392"/>
                      <a:pt x="815677" y="2142"/>
                      <a:pt x="832809" y="3284"/>
                    </a:cubicBezTo>
                    <a:cubicBezTo>
                      <a:pt x="839486" y="3723"/>
                      <a:pt x="846075" y="5217"/>
                      <a:pt x="852664" y="5744"/>
                    </a:cubicBezTo>
                    <a:cubicBezTo>
                      <a:pt x="859780" y="6359"/>
                      <a:pt x="866193" y="9434"/>
                      <a:pt x="874364" y="6534"/>
                    </a:cubicBezTo>
                    <a:cubicBezTo>
                      <a:pt x="879635" y="4602"/>
                      <a:pt x="887542" y="5217"/>
                      <a:pt x="894219" y="5919"/>
                    </a:cubicBezTo>
                    <a:cubicBezTo>
                      <a:pt x="896503" y="6183"/>
                      <a:pt x="898611" y="7852"/>
                      <a:pt x="900808" y="8819"/>
                    </a:cubicBezTo>
                    <a:cubicBezTo>
                      <a:pt x="902653" y="9609"/>
                      <a:pt x="905464" y="11454"/>
                      <a:pt x="906343" y="10839"/>
                    </a:cubicBezTo>
                    <a:cubicBezTo>
                      <a:pt x="912844" y="6007"/>
                      <a:pt x="918993" y="10751"/>
                      <a:pt x="925319" y="10839"/>
                    </a:cubicBezTo>
                    <a:cubicBezTo>
                      <a:pt x="941308" y="11103"/>
                      <a:pt x="956244" y="16638"/>
                      <a:pt x="971706" y="19449"/>
                    </a:cubicBezTo>
                    <a:cubicBezTo>
                      <a:pt x="977680" y="20503"/>
                      <a:pt x="983478" y="23842"/>
                      <a:pt x="989364" y="23929"/>
                    </a:cubicBezTo>
                    <a:cubicBezTo>
                      <a:pt x="1000785" y="24105"/>
                      <a:pt x="1010186" y="28410"/>
                      <a:pt x="1019059" y="34648"/>
                    </a:cubicBezTo>
                    <a:cubicBezTo>
                      <a:pt x="1027493" y="40534"/>
                      <a:pt x="1037948" y="39655"/>
                      <a:pt x="1047348" y="42291"/>
                    </a:cubicBezTo>
                    <a:cubicBezTo>
                      <a:pt x="1054200" y="44224"/>
                      <a:pt x="1061141" y="45102"/>
                      <a:pt x="1066148" y="50813"/>
                    </a:cubicBezTo>
                    <a:cubicBezTo>
                      <a:pt x="1067115" y="51955"/>
                      <a:pt x="1068960" y="52833"/>
                      <a:pt x="1070453" y="52921"/>
                    </a:cubicBezTo>
                    <a:cubicBezTo>
                      <a:pt x="1090835" y="54415"/>
                      <a:pt x="1107176" y="65484"/>
                      <a:pt x="1124308" y="74973"/>
                    </a:cubicBezTo>
                    <a:cubicBezTo>
                      <a:pt x="1131775" y="79102"/>
                      <a:pt x="1138891" y="84636"/>
                      <a:pt x="1146886" y="86657"/>
                    </a:cubicBezTo>
                    <a:cubicBezTo>
                      <a:pt x="1159976" y="89995"/>
                      <a:pt x="1169025" y="98342"/>
                      <a:pt x="1177547" y="107566"/>
                    </a:cubicBezTo>
                    <a:cubicBezTo>
                      <a:pt x="1184136" y="114770"/>
                      <a:pt x="1194064" y="114331"/>
                      <a:pt x="1201356" y="120217"/>
                    </a:cubicBezTo>
                    <a:cubicBezTo>
                      <a:pt x="1210580" y="127685"/>
                      <a:pt x="1221386" y="133044"/>
                      <a:pt x="1231050" y="139984"/>
                    </a:cubicBezTo>
                    <a:cubicBezTo>
                      <a:pt x="1240450" y="146837"/>
                      <a:pt x="1248972" y="154744"/>
                      <a:pt x="1258988" y="160981"/>
                    </a:cubicBezTo>
                    <a:cubicBezTo>
                      <a:pt x="1266367" y="165638"/>
                      <a:pt x="1270848" y="174774"/>
                      <a:pt x="1276734" y="181891"/>
                    </a:cubicBezTo>
                    <a:cubicBezTo>
                      <a:pt x="1278228" y="183736"/>
                      <a:pt x="1280072" y="185405"/>
                      <a:pt x="1282093" y="186723"/>
                    </a:cubicBezTo>
                    <a:cubicBezTo>
                      <a:pt x="1293075" y="193927"/>
                      <a:pt x="1305199" y="199901"/>
                      <a:pt x="1310909" y="212991"/>
                    </a:cubicBezTo>
                    <a:cubicBezTo>
                      <a:pt x="1311436" y="214133"/>
                      <a:pt x="1313018" y="214836"/>
                      <a:pt x="1314248" y="215539"/>
                    </a:cubicBezTo>
                    <a:cubicBezTo>
                      <a:pt x="1324966" y="221952"/>
                      <a:pt x="1333488" y="230386"/>
                      <a:pt x="1340340" y="240928"/>
                    </a:cubicBezTo>
                    <a:cubicBezTo>
                      <a:pt x="1344733" y="247605"/>
                      <a:pt x="1350795" y="253228"/>
                      <a:pt x="1355890" y="259465"/>
                    </a:cubicBezTo>
                    <a:cubicBezTo>
                      <a:pt x="1368278" y="274401"/>
                      <a:pt x="1380665" y="289424"/>
                      <a:pt x="1392965" y="304447"/>
                    </a:cubicBezTo>
                    <a:cubicBezTo>
                      <a:pt x="1394458" y="306292"/>
                      <a:pt x="1395776" y="308488"/>
                      <a:pt x="1396655" y="310772"/>
                    </a:cubicBezTo>
                    <a:cubicBezTo>
                      <a:pt x="1401311" y="322017"/>
                      <a:pt x="1407812" y="331593"/>
                      <a:pt x="1415806" y="341082"/>
                    </a:cubicBezTo>
                    <a:cubicBezTo>
                      <a:pt x="1425207" y="352239"/>
                      <a:pt x="1431620" y="365768"/>
                      <a:pt x="1439264" y="378419"/>
                    </a:cubicBezTo>
                    <a:cubicBezTo>
                      <a:pt x="1444974" y="387820"/>
                      <a:pt x="1450685" y="397220"/>
                      <a:pt x="1455956" y="406884"/>
                    </a:cubicBezTo>
                    <a:cubicBezTo>
                      <a:pt x="1459206" y="412858"/>
                      <a:pt x="1463072" y="419184"/>
                      <a:pt x="1464126" y="425685"/>
                    </a:cubicBezTo>
                    <a:cubicBezTo>
                      <a:pt x="1466674" y="441586"/>
                      <a:pt x="1477568" y="453359"/>
                      <a:pt x="1482927" y="467767"/>
                    </a:cubicBezTo>
                    <a:cubicBezTo>
                      <a:pt x="1484245" y="471193"/>
                      <a:pt x="1486177" y="474619"/>
                      <a:pt x="1486265" y="478133"/>
                    </a:cubicBezTo>
                    <a:cubicBezTo>
                      <a:pt x="1486353" y="482878"/>
                      <a:pt x="1488813" y="485689"/>
                      <a:pt x="1491009" y="489467"/>
                    </a:cubicBezTo>
                    <a:cubicBezTo>
                      <a:pt x="1495666" y="497461"/>
                      <a:pt x="1499970" y="506071"/>
                      <a:pt x="1501815" y="515032"/>
                    </a:cubicBezTo>
                    <a:cubicBezTo>
                      <a:pt x="1503133" y="521182"/>
                      <a:pt x="1505769" y="526717"/>
                      <a:pt x="1507174" y="532515"/>
                    </a:cubicBezTo>
                    <a:cubicBezTo>
                      <a:pt x="1512006" y="552897"/>
                      <a:pt x="1521758" y="572049"/>
                      <a:pt x="1520968" y="593837"/>
                    </a:cubicBezTo>
                    <a:cubicBezTo>
                      <a:pt x="1520704" y="599987"/>
                      <a:pt x="1523164" y="606927"/>
                      <a:pt x="1526151" y="612550"/>
                    </a:cubicBezTo>
                    <a:cubicBezTo>
                      <a:pt x="1532301" y="624146"/>
                      <a:pt x="1528962" y="637764"/>
                      <a:pt x="1535551" y="649361"/>
                    </a:cubicBezTo>
                    <a:cubicBezTo>
                      <a:pt x="1538802" y="655159"/>
                      <a:pt x="1538362" y="663066"/>
                      <a:pt x="1538978" y="670094"/>
                    </a:cubicBezTo>
                    <a:cubicBezTo>
                      <a:pt x="1540120" y="682394"/>
                      <a:pt x="1540735" y="694693"/>
                      <a:pt x="1541701" y="706993"/>
                    </a:cubicBezTo>
                    <a:cubicBezTo>
                      <a:pt x="1542492" y="717974"/>
                      <a:pt x="1545303" y="729307"/>
                      <a:pt x="1543634" y="739850"/>
                    </a:cubicBezTo>
                    <a:cubicBezTo>
                      <a:pt x="1542492" y="746966"/>
                      <a:pt x="1540822" y="754346"/>
                      <a:pt x="1542053" y="761110"/>
                    </a:cubicBezTo>
                    <a:cubicBezTo>
                      <a:pt x="1543985" y="771477"/>
                      <a:pt x="1546621" y="782371"/>
                      <a:pt x="1543722" y="791771"/>
                    </a:cubicBezTo>
                    <a:cubicBezTo>
                      <a:pt x="1540120" y="803280"/>
                      <a:pt x="1549696" y="814789"/>
                      <a:pt x="1541877" y="825332"/>
                    </a:cubicBezTo>
                    <a:cubicBezTo>
                      <a:pt x="1544776" y="837280"/>
                      <a:pt x="1541701" y="848613"/>
                      <a:pt x="1539329" y="860210"/>
                    </a:cubicBezTo>
                    <a:cubicBezTo>
                      <a:pt x="1537484" y="869258"/>
                      <a:pt x="1536869" y="878659"/>
                      <a:pt x="1536693" y="887884"/>
                    </a:cubicBezTo>
                    <a:cubicBezTo>
                      <a:pt x="1536430" y="897811"/>
                      <a:pt x="1532301" y="906948"/>
                      <a:pt x="1533004" y="917315"/>
                    </a:cubicBezTo>
                    <a:cubicBezTo>
                      <a:pt x="1533531" y="924782"/>
                      <a:pt x="1530016" y="933567"/>
                      <a:pt x="1525712" y="940157"/>
                    </a:cubicBezTo>
                    <a:cubicBezTo>
                      <a:pt x="1519035" y="950348"/>
                      <a:pt x="1521934" y="962032"/>
                      <a:pt x="1518244" y="972575"/>
                    </a:cubicBezTo>
                    <a:cubicBezTo>
                      <a:pt x="1517541" y="974507"/>
                      <a:pt x="1519035" y="977582"/>
                      <a:pt x="1517980" y="978988"/>
                    </a:cubicBezTo>
                    <a:cubicBezTo>
                      <a:pt x="1511743" y="987334"/>
                      <a:pt x="1511479" y="997261"/>
                      <a:pt x="1509019" y="1006838"/>
                    </a:cubicBezTo>
                    <a:cubicBezTo>
                      <a:pt x="1504890" y="1022739"/>
                      <a:pt x="1497510" y="1037850"/>
                      <a:pt x="1492064" y="1053488"/>
                    </a:cubicBezTo>
                    <a:cubicBezTo>
                      <a:pt x="1490570" y="1057793"/>
                      <a:pt x="1488813" y="1059989"/>
                      <a:pt x="1484245" y="1059901"/>
                    </a:cubicBezTo>
                    <a:cubicBezTo>
                      <a:pt x="1468958" y="1059813"/>
                      <a:pt x="1453672" y="1059901"/>
                      <a:pt x="1438385" y="1059901"/>
                    </a:cubicBezTo>
                    <a:cubicBezTo>
                      <a:pt x="1435662" y="1059901"/>
                      <a:pt x="1434256" y="1060780"/>
                      <a:pt x="1436013" y="1056211"/>
                    </a:cubicBezTo>
                    <a:cubicBezTo>
                      <a:pt x="1438736" y="1049359"/>
                      <a:pt x="1439615" y="1042067"/>
                      <a:pt x="1445501" y="1036356"/>
                    </a:cubicBezTo>
                    <a:cubicBezTo>
                      <a:pt x="1447785" y="1034160"/>
                      <a:pt x="1446995" y="1029240"/>
                      <a:pt x="1448576" y="1025990"/>
                    </a:cubicBezTo>
                    <a:cubicBezTo>
                      <a:pt x="1451563" y="1019840"/>
                      <a:pt x="1452442" y="1012987"/>
                      <a:pt x="1456307" y="1006750"/>
                    </a:cubicBezTo>
                    <a:cubicBezTo>
                      <a:pt x="1459733" y="1001215"/>
                      <a:pt x="1457537" y="992342"/>
                      <a:pt x="1465180" y="988213"/>
                    </a:cubicBezTo>
                    <a:cubicBezTo>
                      <a:pt x="1463775" y="976879"/>
                      <a:pt x="1470539" y="968709"/>
                      <a:pt x="1475899" y="959836"/>
                    </a:cubicBezTo>
                    <a:cubicBezTo>
                      <a:pt x="1477304" y="957551"/>
                      <a:pt x="1474669" y="953159"/>
                      <a:pt x="1474844" y="949820"/>
                    </a:cubicBezTo>
                    <a:cubicBezTo>
                      <a:pt x="1475723" y="937433"/>
                      <a:pt x="1482839" y="926188"/>
                      <a:pt x="1481697" y="913185"/>
                    </a:cubicBezTo>
                    <a:cubicBezTo>
                      <a:pt x="1481433" y="910198"/>
                      <a:pt x="1487144" y="905366"/>
                      <a:pt x="1486265" y="903873"/>
                    </a:cubicBezTo>
                    <a:cubicBezTo>
                      <a:pt x="1482663" y="898250"/>
                      <a:pt x="1486353" y="893682"/>
                      <a:pt x="1486792" y="888762"/>
                    </a:cubicBezTo>
                    <a:cubicBezTo>
                      <a:pt x="1487232" y="883403"/>
                      <a:pt x="1488637" y="878132"/>
                      <a:pt x="1489252" y="872773"/>
                    </a:cubicBezTo>
                    <a:cubicBezTo>
                      <a:pt x="1490307" y="863987"/>
                      <a:pt x="1491097" y="855114"/>
                      <a:pt x="1491888" y="846329"/>
                    </a:cubicBezTo>
                    <a:cubicBezTo>
                      <a:pt x="1492854" y="835347"/>
                      <a:pt x="1493469" y="824277"/>
                      <a:pt x="1494611" y="813383"/>
                    </a:cubicBezTo>
                    <a:cubicBezTo>
                      <a:pt x="1495138" y="808464"/>
                      <a:pt x="1496983" y="812944"/>
                      <a:pt x="1498301" y="813032"/>
                    </a:cubicBezTo>
                    <a:cubicBezTo>
                      <a:pt x="1498653" y="813120"/>
                      <a:pt x="1499970" y="810572"/>
                      <a:pt x="1499707" y="810396"/>
                    </a:cubicBezTo>
                    <a:cubicBezTo>
                      <a:pt x="1489867" y="800557"/>
                      <a:pt x="1498301" y="791596"/>
                      <a:pt x="1500761" y="782283"/>
                    </a:cubicBezTo>
                    <a:cubicBezTo>
                      <a:pt x="1501201" y="780526"/>
                      <a:pt x="1501903" y="777539"/>
                      <a:pt x="1501201" y="777100"/>
                    </a:cubicBezTo>
                    <a:cubicBezTo>
                      <a:pt x="1495753" y="773322"/>
                      <a:pt x="1497510" y="767875"/>
                      <a:pt x="1497159" y="762868"/>
                    </a:cubicBezTo>
                    <a:cubicBezTo>
                      <a:pt x="1496632" y="753994"/>
                      <a:pt x="1499004" y="744945"/>
                      <a:pt x="1494611" y="736424"/>
                    </a:cubicBezTo>
                    <a:cubicBezTo>
                      <a:pt x="1494084" y="735369"/>
                      <a:pt x="1493996" y="733524"/>
                      <a:pt x="1494611" y="732558"/>
                    </a:cubicBezTo>
                    <a:cubicBezTo>
                      <a:pt x="1500498" y="722982"/>
                      <a:pt x="1493996" y="714372"/>
                      <a:pt x="1492591" y="705323"/>
                    </a:cubicBezTo>
                    <a:cubicBezTo>
                      <a:pt x="1492239" y="702863"/>
                      <a:pt x="1491888" y="700228"/>
                      <a:pt x="1491888" y="697768"/>
                    </a:cubicBezTo>
                    <a:cubicBezTo>
                      <a:pt x="1492064" y="685556"/>
                      <a:pt x="1490043" y="673696"/>
                      <a:pt x="1486792" y="661836"/>
                    </a:cubicBezTo>
                    <a:cubicBezTo>
                      <a:pt x="1485475" y="656916"/>
                      <a:pt x="1485738" y="651205"/>
                      <a:pt x="1486792" y="646198"/>
                    </a:cubicBezTo>
                    <a:cubicBezTo>
                      <a:pt x="1487759" y="641805"/>
                      <a:pt x="1482575" y="638203"/>
                      <a:pt x="1486265" y="633723"/>
                    </a:cubicBezTo>
                    <a:cubicBezTo>
                      <a:pt x="1487144" y="632668"/>
                      <a:pt x="1486617" y="629066"/>
                      <a:pt x="1485475" y="627836"/>
                    </a:cubicBezTo>
                    <a:cubicBezTo>
                      <a:pt x="1478183" y="619490"/>
                      <a:pt x="1479588" y="608421"/>
                      <a:pt x="1476250" y="598845"/>
                    </a:cubicBezTo>
                    <a:cubicBezTo>
                      <a:pt x="1474932" y="594979"/>
                      <a:pt x="1475811" y="590498"/>
                      <a:pt x="1471770" y="587511"/>
                    </a:cubicBezTo>
                    <a:cubicBezTo>
                      <a:pt x="1470803" y="586809"/>
                      <a:pt x="1470188" y="583822"/>
                      <a:pt x="1470803" y="582855"/>
                    </a:cubicBezTo>
                    <a:cubicBezTo>
                      <a:pt x="1475459" y="576442"/>
                      <a:pt x="1470100" y="572752"/>
                      <a:pt x="1467816" y="567744"/>
                    </a:cubicBezTo>
                    <a:cubicBezTo>
                      <a:pt x="1464478" y="560452"/>
                      <a:pt x="1461490" y="552546"/>
                      <a:pt x="1460524" y="544639"/>
                    </a:cubicBezTo>
                    <a:cubicBezTo>
                      <a:pt x="1459733" y="538577"/>
                      <a:pt x="1457274" y="533745"/>
                      <a:pt x="1455165" y="528386"/>
                    </a:cubicBezTo>
                    <a:cubicBezTo>
                      <a:pt x="1452442" y="521270"/>
                      <a:pt x="1447083" y="515384"/>
                      <a:pt x="1446643" y="506862"/>
                    </a:cubicBezTo>
                    <a:cubicBezTo>
                      <a:pt x="1446292" y="500185"/>
                      <a:pt x="1442075" y="493772"/>
                      <a:pt x="1444183" y="486480"/>
                    </a:cubicBezTo>
                    <a:cubicBezTo>
                      <a:pt x="1444535" y="485162"/>
                      <a:pt x="1442690" y="482526"/>
                      <a:pt x="1441196" y="481384"/>
                    </a:cubicBezTo>
                    <a:cubicBezTo>
                      <a:pt x="1433992" y="475674"/>
                      <a:pt x="1431005" y="467327"/>
                      <a:pt x="1427579" y="459421"/>
                    </a:cubicBezTo>
                    <a:cubicBezTo>
                      <a:pt x="1425558" y="454764"/>
                      <a:pt x="1424153" y="450020"/>
                      <a:pt x="1419936" y="446858"/>
                    </a:cubicBezTo>
                    <a:cubicBezTo>
                      <a:pt x="1419584" y="446594"/>
                      <a:pt x="1419057" y="446243"/>
                      <a:pt x="1419057" y="445891"/>
                    </a:cubicBezTo>
                    <a:cubicBezTo>
                      <a:pt x="1417037" y="426563"/>
                      <a:pt x="1400520" y="414440"/>
                      <a:pt x="1394546" y="397044"/>
                    </a:cubicBezTo>
                    <a:cubicBezTo>
                      <a:pt x="1392789" y="392037"/>
                      <a:pt x="1391559" y="386853"/>
                      <a:pt x="1389099" y="382285"/>
                    </a:cubicBezTo>
                    <a:cubicBezTo>
                      <a:pt x="1387606" y="379386"/>
                      <a:pt x="1384091" y="377629"/>
                      <a:pt x="1382159" y="374905"/>
                    </a:cubicBezTo>
                    <a:cubicBezTo>
                      <a:pt x="1377327" y="368228"/>
                      <a:pt x="1372846" y="361288"/>
                      <a:pt x="1368365" y="354435"/>
                    </a:cubicBezTo>
                    <a:cubicBezTo>
                      <a:pt x="1366257" y="351273"/>
                      <a:pt x="1365993" y="346704"/>
                      <a:pt x="1360986" y="345826"/>
                    </a:cubicBezTo>
                    <a:cubicBezTo>
                      <a:pt x="1359932" y="345650"/>
                      <a:pt x="1358262" y="344069"/>
                      <a:pt x="1358350" y="343190"/>
                    </a:cubicBezTo>
                    <a:cubicBezTo>
                      <a:pt x="1358789" y="329134"/>
                      <a:pt x="1344821" y="325444"/>
                      <a:pt x="1338759" y="316131"/>
                    </a:cubicBezTo>
                    <a:cubicBezTo>
                      <a:pt x="1335508" y="311123"/>
                      <a:pt x="1329446" y="307522"/>
                      <a:pt x="1334190" y="300317"/>
                    </a:cubicBezTo>
                    <a:cubicBezTo>
                      <a:pt x="1334454" y="299878"/>
                      <a:pt x="1332345" y="296979"/>
                      <a:pt x="1331818" y="297155"/>
                    </a:cubicBezTo>
                    <a:cubicBezTo>
                      <a:pt x="1324790" y="298824"/>
                      <a:pt x="1321540" y="293553"/>
                      <a:pt x="1317850" y="289599"/>
                    </a:cubicBezTo>
                    <a:cubicBezTo>
                      <a:pt x="1310558" y="281780"/>
                      <a:pt x="1303530" y="273698"/>
                      <a:pt x="1296501" y="265703"/>
                    </a:cubicBezTo>
                    <a:cubicBezTo>
                      <a:pt x="1293602" y="262452"/>
                      <a:pt x="1294041" y="260256"/>
                      <a:pt x="1299576" y="260959"/>
                    </a:cubicBezTo>
                    <a:cubicBezTo>
                      <a:pt x="1301070" y="261662"/>
                      <a:pt x="1301860" y="261750"/>
                      <a:pt x="1302651" y="261838"/>
                    </a:cubicBezTo>
                    <a:cubicBezTo>
                      <a:pt x="1302475" y="261047"/>
                      <a:pt x="1301685" y="260520"/>
                      <a:pt x="1300894" y="259993"/>
                    </a:cubicBezTo>
                    <a:moveTo>
                      <a:pt x="646735" y="42379"/>
                    </a:moveTo>
                    <a:cubicBezTo>
                      <a:pt x="646647" y="43169"/>
                      <a:pt x="646647" y="43960"/>
                      <a:pt x="646559" y="44839"/>
                    </a:cubicBezTo>
                    <a:cubicBezTo>
                      <a:pt x="647086" y="44048"/>
                      <a:pt x="647525" y="43257"/>
                      <a:pt x="649370" y="42379"/>
                    </a:cubicBezTo>
                    <a:cubicBezTo>
                      <a:pt x="649458" y="41588"/>
                      <a:pt x="649458" y="40797"/>
                      <a:pt x="649546" y="39919"/>
                    </a:cubicBezTo>
                    <a:cubicBezTo>
                      <a:pt x="649107" y="40797"/>
                      <a:pt x="648580" y="41588"/>
                      <a:pt x="646735" y="42379"/>
                    </a:cubicBezTo>
                    <a:moveTo>
                      <a:pt x="47660" y="565460"/>
                    </a:moveTo>
                    <a:cubicBezTo>
                      <a:pt x="45903" y="565460"/>
                      <a:pt x="44146" y="565460"/>
                      <a:pt x="42388" y="565636"/>
                    </a:cubicBezTo>
                    <a:cubicBezTo>
                      <a:pt x="42301" y="565636"/>
                      <a:pt x="42301" y="567920"/>
                      <a:pt x="42388" y="568008"/>
                    </a:cubicBezTo>
                    <a:cubicBezTo>
                      <a:pt x="44146" y="568096"/>
                      <a:pt x="45903" y="568096"/>
                      <a:pt x="47660" y="565460"/>
                    </a:cubicBezTo>
                    <a:moveTo>
                      <a:pt x="21479" y="725354"/>
                    </a:moveTo>
                    <a:cubicBezTo>
                      <a:pt x="20513" y="724036"/>
                      <a:pt x="19459" y="722718"/>
                      <a:pt x="18492" y="721401"/>
                    </a:cubicBezTo>
                    <a:cubicBezTo>
                      <a:pt x="17789" y="722103"/>
                      <a:pt x="16999" y="722894"/>
                      <a:pt x="16296" y="723597"/>
                    </a:cubicBezTo>
                    <a:cubicBezTo>
                      <a:pt x="17526" y="724739"/>
                      <a:pt x="18844" y="725705"/>
                      <a:pt x="21479" y="725354"/>
                    </a:cubicBezTo>
                    <a:moveTo>
                      <a:pt x="1528962" y="727990"/>
                    </a:moveTo>
                    <a:cubicBezTo>
                      <a:pt x="1527996" y="726672"/>
                      <a:pt x="1526942" y="725354"/>
                      <a:pt x="1525975" y="724036"/>
                    </a:cubicBezTo>
                    <a:cubicBezTo>
                      <a:pt x="1525272" y="724739"/>
                      <a:pt x="1524482" y="725530"/>
                      <a:pt x="1523779" y="726233"/>
                    </a:cubicBezTo>
                    <a:cubicBezTo>
                      <a:pt x="1525097" y="727287"/>
                      <a:pt x="1526415" y="728341"/>
                      <a:pt x="1528962" y="727990"/>
                    </a:cubicBezTo>
                    <a:moveTo>
                      <a:pt x="33252" y="910198"/>
                    </a:moveTo>
                    <a:cubicBezTo>
                      <a:pt x="31934" y="911165"/>
                      <a:pt x="30616" y="912219"/>
                      <a:pt x="29298" y="913185"/>
                    </a:cubicBezTo>
                    <a:cubicBezTo>
                      <a:pt x="30001" y="913888"/>
                      <a:pt x="30792" y="914679"/>
                      <a:pt x="31495" y="915382"/>
                    </a:cubicBezTo>
                    <a:cubicBezTo>
                      <a:pt x="32549" y="914152"/>
                      <a:pt x="33603" y="912834"/>
                      <a:pt x="33252" y="910198"/>
                    </a:cubicBezTo>
                    <a:moveTo>
                      <a:pt x="1002015" y="46332"/>
                    </a:moveTo>
                    <a:cubicBezTo>
                      <a:pt x="1001049" y="45014"/>
                      <a:pt x="999995" y="43697"/>
                      <a:pt x="999028" y="42379"/>
                    </a:cubicBezTo>
                    <a:cubicBezTo>
                      <a:pt x="998325" y="43082"/>
                      <a:pt x="997535" y="43872"/>
                      <a:pt x="996832" y="44575"/>
                    </a:cubicBezTo>
                    <a:cubicBezTo>
                      <a:pt x="998062" y="45629"/>
                      <a:pt x="999380" y="46684"/>
                      <a:pt x="1002015" y="46332"/>
                    </a:cubicBezTo>
                    <a:moveTo>
                      <a:pt x="301996" y="201043"/>
                    </a:moveTo>
                    <a:cubicBezTo>
                      <a:pt x="303402" y="201394"/>
                      <a:pt x="304808" y="201746"/>
                      <a:pt x="306213" y="202009"/>
                    </a:cubicBezTo>
                    <a:cubicBezTo>
                      <a:pt x="306213" y="202009"/>
                      <a:pt x="306477" y="200955"/>
                      <a:pt x="306653" y="200340"/>
                    </a:cubicBezTo>
                    <a:cubicBezTo>
                      <a:pt x="305511" y="200164"/>
                      <a:pt x="304369" y="199988"/>
                      <a:pt x="301996" y="201043"/>
                    </a:cubicBezTo>
                    <a:moveTo>
                      <a:pt x="548426" y="41061"/>
                    </a:moveTo>
                    <a:cubicBezTo>
                      <a:pt x="547548" y="41500"/>
                      <a:pt x="546669" y="41940"/>
                      <a:pt x="545791" y="42379"/>
                    </a:cubicBezTo>
                    <a:cubicBezTo>
                      <a:pt x="546669" y="42818"/>
                      <a:pt x="547548" y="43257"/>
                      <a:pt x="548426" y="41061"/>
                    </a:cubicBezTo>
                    <a:moveTo>
                      <a:pt x="163012" y="313759"/>
                    </a:moveTo>
                    <a:cubicBezTo>
                      <a:pt x="164417" y="314111"/>
                      <a:pt x="165823" y="314462"/>
                      <a:pt x="167229" y="314725"/>
                    </a:cubicBezTo>
                    <a:cubicBezTo>
                      <a:pt x="167229" y="314725"/>
                      <a:pt x="167492" y="313671"/>
                      <a:pt x="167668" y="313144"/>
                    </a:cubicBezTo>
                    <a:cubicBezTo>
                      <a:pt x="166526" y="312881"/>
                      <a:pt x="165472" y="312705"/>
                      <a:pt x="163012" y="313759"/>
                    </a:cubicBezTo>
                    <a:moveTo>
                      <a:pt x="1378205" y="317713"/>
                    </a:moveTo>
                    <a:cubicBezTo>
                      <a:pt x="1379347" y="317449"/>
                      <a:pt x="1380402" y="317273"/>
                      <a:pt x="1381544" y="317010"/>
                    </a:cubicBezTo>
                    <a:cubicBezTo>
                      <a:pt x="1381368" y="316483"/>
                      <a:pt x="1381104" y="315340"/>
                      <a:pt x="1381104" y="315428"/>
                    </a:cubicBezTo>
                    <a:cubicBezTo>
                      <a:pt x="1379699" y="315692"/>
                      <a:pt x="1378293" y="316043"/>
                      <a:pt x="1378205" y="317713"/>
                    </a:cubicBezTo>
                    <a:moveTo>
                      <a:pt x="1446380" y="422610"/>
                    </a:moveTo>
                    <a:cubicBezTo>
                      <a:pt x="1445940" y="421731"/>
                      <a:pt x="1445501" y="420853"/>
                      <a:pt x="1445062" y="419974"/>
                    </a:cubicBezTo>
                    <a:cubicBezTo>
                      <a:pt x="1444623" y="420853"/>
                      <a:pt x="1444183" y="421731"/>
                      <a:pt x="1446380" y="422610"/>
                    </a:cubicBezTo>
                    <a:moveTo>
                      <a:pt x="839486" y="20152"/>
                    </a:moveTo>
                    <a:cubicBezTo>
                      <a:pt x="838607" y="20591"/>
                      <a:pt x="837729" y="21030"/>
                      <a:pt x="836850" y="21470"/>
                    </a:cubicBezTo>
                    <a:cubicBezTo>
                      <a:pt x="837729" y="21909"/>
                      <a:pt x="838607" y="22348"/>
                      <a:pt x="839486" y="20152"/>
                    </a:cubicBezTo>
                    <a:moveTo>
                      <a:pt x="705772" y="20152"/>
                    </a:moveTo>
                    <a:cubicBezTo>
                      <a:pt x="706651" y="19713"/>
                      <a:pt x="707529" y="19273"/>
                      <a:pt x="708408" y="18834"/>
                    </a:cubicBezTo>
                    <a:cubicBezTo>
                      <a:pt x="707529" y="18395"/>
                      <a:pt x="706651" y="17955"/>
                      <a:pt x="705772" y="20152"/>
                    </a:cubicBezTo>
                    <a:moveTo>
                      <a:pt x="1504100" y="572049"/>
                    </a:moveTo>
                    <a:cubicBezTo>
                      <a:pt x="1503660" y="571171"/>
                      <a:pt x="1503221" y="570292"/>
                      <a:pt x="1502782" y="569414"/>
                    </a:cubicBezTo>
                    <a:cubicBezTo>
                      <a:pt x="1502342" y="570292"/>
                      <a:pt x="1501903" y="571171"/>
                      <a:pt x="1504100" y="572049"/>
                    </a:cubicBezTo>
                    <a:moveTo>
                      <a:pt x="100108" y="418657"/>
                    </a:moveTo>
                    <a:cubicBezTo>
                      <a:pt x="100636" y="419008"/>
                      <a:pt x="101163" y="419359"/>
                      <a:pt x="101690" y="419711"/>
                    </a:cubicBezTo>
                    <a:cubicBezTo>
                      <a:pt x="101602" y="418920"/>
                      <a:pt x="101514" y="418129"/>
                      <a:pt x="100108" y="418657"/>
                    </a:cubicBezTo>
                    <a:moveTo>
                      <a:pt x="1287804" y="235130"/>
                    </a:moveTo>
                    <a:cubicBezTo>
                      <a:pt x="1287277" y="234779"/>
                      <a:pt x="1286749" y="234427"/>
                      <a:pt x="1286222" y="234076"/>
                    </a:cubicBezTo>
                    <a:cubicBezTo>
                      <a:pt x="1286310" y="234866"/>
                      <a:pt x="1286398" y="235657"/>
                      <a:pt x="1287804" y="235130"/>
                    </a:cubicBezTo>
                    <a:moveTo>
                      <a:pt x="258772" y="233812"/>
                    </a:moveTo>
                    <a:cubicBezTo>
                      <a:pt x="259124" y="233285"/>
                      <a:pt x="259475" y="232758"/>
                      <a:pt x="259827" y="232231"/>
                    </a:cubicBezTo>
                    <a:cubicBezTo>
                      <a:pt x="259036" y="232319"/>
                      <a:pt x="258245" y="232407"/>
                      <a:pt x="258772" y="233812"/>
                    </a:cubicBezTo>
                    <a:moveTo>
                      <a:pt x="1248445" y="177410"/>
                    </a:moveTo>
                    <a:cubicBezTo>
                      <a:pt x="1248972" y="177761"/>
                      <a:pt x="1249499" y="178113"/>
                      <a:pt x="1250026" y="178464"/>
                    </a:cubicBezTo>
                    <a:cubicBezTo>
                      <a:pt x="1249939" y="177674"/>
                      <a:pt x="1249851" y="176883"/>
                      <a:pt x="1248445" y="177410"/>
                    </a:cubicBezTo>
                    <a:moveTo>
                      <a:pt x="1509371" y="787027"/>
                    </a:moveTo>
                    <a:cubicBezTo>
                      <a:pt x="1509019" y="787554"/>
                      <a:pt x="1508668" y="788082"/>
                      <a:pt x="1508317" y="788609"/>
                    </a:cubicBezTo>
                    <a:cubicBezTo>
                      <a:pt x="1509107" y="788521"/>
                      <a:pt x="1509898" y="788433"/>
                      <a:pt x="1509371" y="787027"/>
                    </a:cubicBezTo>
                    <a:moveTo>
                      <a:pt x="42388" y="814526"/>
                    </a:moveTo>
                    <a:cubicBezTo>
                      <a:pt x="42916" y="814877"/>
                      <a:pt x="43443" y="815228"/>
                      <a:pt x="43970" y="815580"/>
                    </a:cubicBezTo>
                    <a:cubicBezTo>
                      <a:pt x="43882" y="814789"/>
                      <a:pt x="43794" y="813999"/>
                      <a:pt x="42388" y="814526"/>
                    </a:cubicBezTo>
                    <a:moveTo>
                      <a:pt x="1151455" y="109235"/>
                    </a:moveTo>
                    <a:cubicBezTo>
                      <a:pt x="1151982" y="109587"/>
                      <a:pt x="1152509" y="109938"/>
                      <a:pt x="1153036" y="110290"/>
                    </a:cubicBezTo>
                    <a:cubicBezTo>
                      <a:pt x="1152948" y="109499"/>
                      <a:pt x="1152860" y="108708"/>
                      <a:pt x="1151455" y="109235"/>
                    </a:cubicBezTo>
                    <a:moveTo>
                      <a:pt x="392486" y="107918"/>
                    </a:moveTo>
                    <a:cubicBezTo>
                      <a:pt x="392837" y="107391"/>
                      <a:pt x="393189" y="106863"/>
                      <a:pt x="393540" y="106336"/>
                    </a:cubicBezTo>
                    <a:cubicBezTo>
                      <a:pt x="392662" y="106512"/>
                      <a:pt x="391959" y="106600"/>
                      <a:pt x="392486" y="107918"/>
                    </a:cubicBezTo>
                    <a:moveTo>
                      <a:pt x="1051828" y="83055"/>
                    </a:moveTo>
                    <a:cubicBezTo>
                      <a:pt x="1052355" y="83406"/>
                      <a:pt x="1052883" y="83758"/>
                      <a:pt x="1053410" y="84109"/>
                    </a:cubicBezTo>
                    <a:cubicBezTo>
                      <a:pt x="1053322" y="83319"/>
                      <a:pt x="1053234" y="82528"/>
                      <a:pt x="1051828" y="83055"/>
                    </a:cubicBezTo>
                    <a:moveTo>
                      <a:pt x="495978" y="80420"/>
                    </a:moveTo>
                    <a:cubicBezTo>
                      <a:pt x="495450" y="80068"/>
                      <a:pt x="494923" y="79717"/>
                      <a:pt x="494396" y="79365"/>
                    </a:cubicBezTo>
                    <a:cubicBezTo>
                      <a:pt x="494484" y="80156"/>
                      <a:pt x="494572" y="80947"/>
                      <a:pt x="495978" y="80420"/>
                    </a:cubicBezTo>
                    <a:moveTo>
                      <a:pt x="1513236" y="916787"/>
                    </a:moveTo>
                    <a:cubicBezTo>
                      <a:pt x="1513763" y="917139"/>
                      <a:pt x="1514291" y="917490"/>
                      <a:pt x="1514818" y="917842"/>
                    </a:cubicBezTo>
                    <a:cubicBezTo>
                      <a:pt x="1514730" y="917051"/>
                      <a:pt x="1514642" y="916260"/>
                      <a:pt x="1513236" y="916787"/>
                    </a:cubicBezTo>
                    <a:moveTo>
                      <a:pt x="1480467" y="970554"/>
                    </a:moveTo>
                    <a:cubicBezTo>
                      <a:pt x="1480116" y="971081"/>
                      <a:pt x="1479764" y="971608"/>
                      <a:pt x="1479413" y="972135"/>
                    </a:cubicBezTo>
                    <a:cubicBezTo>
                      <a:pt x="1480203" y="972047"/>
                      <a:pt x="1480994" y="971960"/>
                      <a:pt x="1480467" y="970554"/>
                    </a:cubicBezTo>
                    <a:moveTo>
                      <a:pt x="79111" y="995417"/>
                    </a:moveTo>
                    <a:cubicBezTo>
                      <a:pt x="78584" y="995065"/>
                      <a:pt x="78057" y="994714"/>
                      <a:pt x="77530" y="994362"/>
                    </a:cubicBezTo>
                    <a:cubicBezTo>
                      <a:pt x="77618" y="995153"/>
                      <a:pt x="77706" y="995944"/>
                      <a:pt x="79111" y="995417"/>
                    </a:cubicBezTo>
                    <a:moveTo>
                      <a:pt x="1466059" y="998052"/>
                    </a:moveTo>
                    <a:cubicBezTo>
                      <a:pt x="1466586" y="998403"/>
                      <a:pt x="1467113" y="998755"/>
                      <a:pt x="1467640" y="999106"/>
                    </a:cubicBezTo>
                    <a:cubicBezTo>
                      <a:pt x="1467552" y="998316"/>
                      <a:pt x="1467465" y="997525"/>
                      <a:pt x="1466059" y="998052"/>
                    </a:cubicBezTo>
                    <a:close/>
                  </a:path>
                </a:pathLst>
              </a:custGeom>
              <a:solidFill>
                <a:srgbClr val="ED2024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4" name="图形 1994">
              <a:extLst>
                <a:ext uri="{FF2B5EF4-FFF2-40B4-BE49-F238E27FC236}">
                  <a16:creationId xmlns:a16="http://schemas.microsoft.com/office/drawing/2014/main" id="{C18D0785-31CE-ACA2-A465-609BE3158F60}"/>
                </a:ext>
              </a:extLst>
            </p:cNvPr>
            <p:cNvGrpSpPr/>
            <p:nvPr/>
          </p:nvGrpSpPr>
          <p:grpSpPr>
            <a:xfrm>
              <a:off x="1024339" y="1331020"/>
              <a:ext cx="1909725" cy="761217"/>
              <a:chOff x="1024339" y="1331020"/>
              <a:chExt cx="1909725" cy="761217"/>
            </a:xfrm>
          </p:grpSpPr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id="{8DD1D046-4E89-D406-6629-72B1FAB15BFA}"/>
                  </a:ext>
                </a:extLst>
              </p:cNvPr>
              <p:cNvSpPr/>
              <p:nvPr/>
            </p:nvSpPr>
            <p:spPr>
              <a:xfrm>
                <a:off x="1035980" y="1341524"/>
                <a:ext cx="1886083" cy="740050"/>
              </a:xfrm>
              <a:custGeom>
                <a:avLst/>
                <a:gdLst>
                  <a:gd name="connsiteX0" fmla="*/ 9071 w 1886083"/>
                  <a:gd name="connsiteY0" fmla="*/ 370570 h 740050"/>
                  <a:gd name="connsiteX1" fmla="*/ 198 w 1886083"/>
                  <a:gd name="connsiteY1" fmla="*/ 423018 h 740050"/>
                  <a:gd name="connsiteX2" fmla="*/ 2482 w 1886083"/>
                  <a:gd name="connsiteY2" fmla="*/ 436636 h 740050"/>
                  <a:gd name="connsiteX3" fmla="*/ 4766 w 1886083"/>
                  <a:gd name="connsiteY3" fmla="*/ 448584 h 740050"/>
                  <a:gd name="connsiteX4" fmla="*/ 29541 w 1886083"/>
                  <a:gd name="connsiteY4" fmla="*/ 510169 h 740050"/>
                  <a:gd name="connsiteX5" fmla="*/ 92883 w 1886083"/>
                  <a:gd name="connsiteY5" fmla="*/ 575269 h 740050"/>
                  <a:gd name="connsiteX6" fmla="*/ 100263 w 1886083"/>
                  <a:gd name="connsiteY6" fmla="*/ 579749 h 740050"/>
                  <a:gd name="connsiteX7" fmla="*/ 128640 w 1886083"/>
                  <a:gd name="connsiteY7" fmla="*/ 597672 h 740050"/>
                  <a:gd name="connsiteX8" fmla="*/ 156929 w 1886083"/>
                  <a:gd name="connsiteY8" fmla="*/ 613046 h 740050"/>
                  <a:gd name="connsiteX9" fmla="*/ 186360 w 1886083"/>
                  <a:gd name="connsiteY9" fmla="*/ 625961 h 740050"/>
                  <a:gd name="connsiteX10" fmla="*/ 230374 w 1886083"/>
                  <a:gd name="connsiteY10" fmla="*/ 643268 h 740050"/>
                  <a:gd name="connsiteX11" fmla="*/ 282911 w 1886083"/>
                  <a:gd name="connsiteY11" fmla="*/ 660136 h 740050"/>
                  <a:gd name="connsiteX12" fmla="*/ 320952 w 1886083"/>
                  <a:gd name="connsiteY12" fmla="*/ 667515 h 740050"/>
                  <a:gd name="connsiteX13" fmla="*/ 333954 w 1886083"/>
                  <a:gd name="connsiteY13" fmla="*/ 670063 h 740050"/>
                  <a:gd name="connsiteX14" fmla="*/ 353545 w 1886083"/>
                  <a:gd name="connsiteY14" fmla="*/ 673929 h 740050"/>
                  <a:gd name="connsiteX15" fmla="*/ 370589 w 1886083"/>
                  <a:gd name="connsiteY15" fmla="*/ 677794 h 740050"/>
                  <a:gd name="connsiteX16" fmla="*/ 398263 w 1886083"/>
                  <a:gd name="connsiteY16" fmla="*/ 681923 h 740050"/>
                  <a:gd name="connsiteX17" fmla="*/ 428133 w 1886083"/>
                  <a:gd name="connsiteY17" fmla="*/ 684120 h 740050"/>
                  <a:gd name="connsiteX18" fmla="*/ 435425 w 1886083"/>
                  <a:gd name="connsiteY18" fmla="*/ 686140 h 740050"/>
                  <a:gd name="connsiteX19" fmla="*/ 441575 w 1886083"/>
                  <a:gd name="connsiteY19" fmla="*/ 688073 h 740050"/>
                  <a:gd name="connsiteX20" fmla="*/ 454665 w 1886083"/>
                  <a:gd name="connsiteY20" fmla="*/ 686580 h 740050"/>
                  <a:gd name="connsiteX21" fmla="*/ 467228 w 1886083"/>
                  <a:gd name="connsiteY21" fmla="*/ 686228 h 740050"/>
                  <a:gd name="connsiteX22" fmla="*/ 471621 w 1886083"/>
                  <a:gd name="connsiteY22" fmla="*/ 686492 h 740050"/>
                  <a:gd name="connsiteX23" fmla="*/ 488928 w 1886083"/>
                  <a:gd name="connsiteY23" fmla="*/ 690269 h 740050"/>
                  <a:gd name="connsiteX24" fmla="*/ 520204 w 1886083"/>
                  <a:gd name="connsiteY24" fmla="*/ 690357 h 740050"/>
                  <a:gd name="connsiteX25" fmla="*/ 556224 w 1886083"/>
                  <a:gd name="connsiteY25" fmla="*/ 690182 h 740050"/>
                  <a:gd name="connsiteX26" fmla="*/ 565273 w 1886083"/>
                  <a:gd name="connsiteY26" fmla="*/ 685877 h 740050"/>
                  <a:gd name="connsiteX27" fmla="*/ 567821 w 1886083"/>
                  <a:gd name="connsiteY27" fmla="*/ 685350 h 740050"/>
                  <a:gd name="connsiteX28" fmla="*/ 580911 w 1886083"/>
                  <a:gd name="connsiteY28" fmla="*/ 684120 h 740050"/>
                  <a:gd name="connsiteX29" fmla="*/ 604544 w 1886083"/>
                  <a:gd name="connsiteY29" fmla="*/ 682363 h 740050"/>
                  <a:gd name="connsiteX30" fmla="*/ 634941 w 1886083"/>
                  <a:gd name="connsiteY30" fmla="*/ 682099 h 740050"/>
                  <a:gd name="connsiteX31" fmla="*/ 649525 w 1886083"/>
                  <a:gd name="connsiteY31" fmla="*/ 682011 h 740050"/>
                  <a:gd name="connsiteX32" fmla="*/ 677023 w 1886083"/>
                  <a:gd name="connsiteY32" fmla="*/ 679727 h 740050"/>
                  <a:gd name="connsiteX33" fmla="*/ 708299 w 1886083"/>
                  <a:gd name="connsiteY33" fmla="*/ 675598 h 740050"/>
                  <a:gd name="connsiteX34" fmla="*/ 740805 w 1886083"/>
                  <a:gd name="connsiteY34" fmla="*/ 669097 h 740050"/>
                  <a:gd name="connsiteX35" fmla="*/ 778406 w 1886083"/>
                  <a:gd name="connsiteY35" fmla="*/ 663210 h 740050"/>
                  <a:gd name="connsiteX36" fmla="*/ 813724 w 1886083"/>
                  <a:gd name="connsiteY36" fmla="*/ 652580 h 740050"/>
                  <a:gd name="connsiteX37" fmla="*/ 852643 w 1886083"/>
                  <a:gd name="connsiteY37" fmla="*/ 639490 h 740050"/>
                  <a:gd name="connsiteX38" fmla="*/ 866963 w 1886083"/>
                  <a:gd name="connsiteY38" fmla="*/ 634570 h 740050"/>
                  <a:gd name="connsiteX39" fmla="*/ 885939 w 1886083"/>
                  <a:gd name="connsiteY39" fmla="*/ 637382 h 740050"/>
                  <a:gd name="connsiteX40" fmla="*/ 908430 w 1886083"/>
                  <a:gd name="connsiteY40" fmla="*/ 652668 h 740050"/>
                  <a:gd name="connsiteX41" fmla="*/ 921959 w 1886083"/>
                  <a:gd name="connsiteY41" fmla="*/ 659081 h 740050"/>
                  <a:gd name="connsiteX42" fmla="*/ 964832 w 1886083"/>
                  <a:gd name="connsiteY42" fmla="*/ 678761 h 740050"/>
                  <a:gd name="connsiteX43" fmla="*/ 1012097 w 1886083"/>
                  <a:gd name="connsiteY43" fmla="*/ 694399 h 740050"/>
                  <a:gd name="connsiteX44" fmla="*/ 1019829 w 1886083"/>
                  <a:gd name="connsiteY44" fmla="*/ 698089 h 740050"/>
                  <a:gd name="connsiteX45" fmla="*/ 1062262 w 1886083"/>
                  <a:gd name="connsiteY45" fmla="*/ 708894 h 740050"/>
                  <a:gd name="connsiteX46" fmla="*/ 1070784 w 1886083"/>
                  <a:gd name="connsiteY46" fmla="*/ 710915 h 740050"/>
                  <a:gd name="connsiteX47" fmla="*/ 1108824 w 1886083"/>
                  <a:gd name="connsiteY47" fmla="*/ 720491 h 740050"/>
                  <a:gd name="connsiteX48" fmla="*/ 1161537 w 1886083"/>
                  <a:gd name="connsiteY48" fmla="*/ 727959 h 740050"/>
                  <a:gd name="connsiteX49" fmla="*/ 1210032 w 1886083"/>
                  <a:gd name="connsiteY49" fmla="*/ 735426 h 740050"/>
                  <a:gd name="connsiteX50" fmla="*/ 1219432 w 1886083"/>
                  <a:gd name="connsiteY50" fmla="*/ 735778 h 740050"/>
                  <a:gd name="connsiteX51" fmla="*/ 1237618 w 1886083"/>
                  <a:gd name="connsiteY51" fmla="*/ 737271 h 740050"/>
                  <a:gd name="connsiteX52" fmla="*/ 1253432 w 1886083"/>
                  <a:gd name="connsiteY52" fmla="*/ 737359 h 740050"/>
                  <a:gd name="connsiteX53" fmla="*/ 1266785 w 1886083"/>
                  <a:gd name="connsiteY53" fmla="*/ 734109 h 740050"/>
                  <a:gd name="connsiteX54" fmla="*/ 1281896 w 1886083"/>
                  <a:gd name="connsiteY54" fmla="*/ 736217 h 740050"/>
                  <a:gd name="connsiteX55" fmla="*/ 1297534 w 1886083"/>
                  <a:gd name="connsiteY55" fmla="*/ 736305 h 740050"/>
                  <a:gd name="connsiteX56" fmla="*/ 1299116 w 1886083"/>
                  <a:gd name="connsiteY56" fmla="*/ 736568 h 740050"/>
                  <a:gd name="connsiteX57" fmla="*/ 1312118 w 1886083"/>
                  <a:gd name="connsiteY57" fmla="*/ 737974 h 740050"/>
                  <a:gd name="connsiteX58" fmla="*/ 1343306 w 1886083"/>
                  <a:gd name="connsiteY58" fmla="*/ 737710 h 740050"/>
                  <a:gd name="connsiteX59" fmla="*/ 1345678 w 1886083"/>
                  <a:gd name="connsiteY59" fmla="*/ 737710 h 740050"/>
                  <a:gd name="connsiteX60" fmla="*/ 1380732 w 1886083"/>
                  <a:gd name="connsiteY60" fmla="*/ 735690 h 740050"/>
                  <a:gd name="connsiteX61" fmla="*/ 1450488 w 1886083"/>
                  <a:gd name="connsiteY61" fmla="*/ 727607 h 740050"/>
                  <a:gd name="connsiteX62" fmla="*/ 1484048 w 1886083"/>
                  <a:gd name="connsiteY62" fmla="*/ 723127 h 740050"/>
                  <a:gd name="connsiteX63" fmla="*/ 1505836 w 1886083"/>
                  <a:gd name="connsiteY63" fmla="*/ 718998 h 740050"/>
                  <a:gd name="connsiteX64" fmla="*/ 1543437 w 1886083"/>
                  <a:gd name="connsiteY64" fmla="*/ 710739 h 740050"/>
                  <a:gd name="connsiteX65" fmla="*/ 1578579 w 1886083"/>
                  <a:gd name="connsiteY65" fmla="*/ 702130 h 740050"/>
                  <a:gd name="connsiteX66" fmla="*/ 1610206 w 1886083"/>
                  <a:gd name="connsiteY66" fmla="*/ 691324 h 740050"/>
                  <a:gd name="connsiteX67" fmla="*/ 1627952 w 1886083"/>
                  <a:gd name="connsiteY67" fmla="*/ 686140 h 740050"/>
                  <a:gd name="connsiteX68" fmla="*/ 1675218 w 1886083"/>
                  <a:gd name="connsiteY68" fmla="*/ 667955 h 740050"/>
                  <a:gd name="connsiteX69" fmla="*/ 1715543 w 1886083"/>
                  <a:gd name="connsiteY69" fmla="*/ 650384 h 740050"/>
                  <a:gd name="connsiteX70" fmla="*/ 1755428 w 1886083"/>
                  <a:gd name="connsiteY70" fmla="*/ 626663 h 740050"/>
                  <a:gd name="connsiteX71" fmla="*/ 1783454 w 1886083"/>
                  <a:gd name="connsiteY71" fmla="*/ 608302 h 740050"/>
                  <a:gd name="connsiteX72" fmla="*/ 1813587 w 1886083"/>
                  <a:gd name="connsiteY72" fmla="*/ 584142 h 740050"/>
                  <a:gd name="connsiteX73" fmla="*/ 1823691 w 1886083"/>
                  <a:gd name="connsiteY73" fmla="*/ 573600 h 740050"/>
                  <a:gd name="connsiteX74" fmla="*/ 1852067 w 1886083"/>
                  <a:gd name="connsiteY74" fmla="*/ 540215 h 740050"/>
                  <a:gd name="connsiteX75" fmla="*/ 1865421 w 1886083"/>
                  <a:gd name="connsiteY75" fmla="*/ 522293 h 740050"/>
                  <a:gd name="connsiteX76" fmla="*/ 1871834 w 1886083"/>
                  <a:gd name="connsiteY76" fmla="*/ 508061 h 740050"/>
                  <a:gd name="connsiteX77" fmla="*/ 1883255 w 1886083"/>
                  <a:gd name="connsiteY77" fmla="*/ 478015 h 740050"/>
                  <a:gd name="connsiteX78" fmla="*/ 1883782 w 1886083"/>
                  <a:gd name="connsiteY78" fmla="*/ 477136 h 740050"/>
                  <a:gd name="connsiteX79" fmla="*/ 1884925 w 1886083"/>
                  <a:gd name="connsiteY79" fmla="*/ 439096 h 740050"/>
                  <a:gd name="connsiteX80" fmla="*/ 1886067 w 1886083"/>
                  <a:gd name="connsiteY80" fmla="*/ 434088 h 740050"/>
                  <a:gd name="connsiteX81" fmla="*/ 1883431 w 1886083"/>
                  <a:gd name="connsiteY81" fmla="*/ 411246 h 740050"/>
                  <a:gd name="connsiteX82" fmla="*/ 1860238 w 1886083"/>
                  <a:gd name="connsiteY82" fmla="*/ 359500 h 740050"/>
                  <a:gd name="connsiteX83" fmla="*/ 1857514 w 1886083"/>
                  <a:gd name="connsiteY83" fmla="*/ 354317 h 740050"/>
                  <a:gd name="connsiteX84" fmla="*/ 1835024 w 1886083"/>
                  <a:gd name="connsiteY84" fmla="*/ 327170 h 740050"/>
                  <a:gd name="connsiteX85" fmla="*/ 1828259 w 1886083"/>
                  <a:gd name="connsiteY85" fmla="*/ 319351 h 740050"/>
                  <a:gd name="connsiteX86" fmla="*/ 1768606 w 1886083"/>
                  <a:gd name="connsiteY86" fmla="*/ 275512 h 740050"/>
                  <a:gd name="connsiteX87" fmla="*/ 1733816 w 1886083"/>
                  <a:gd name="connsiteY87" fmla="*/ 253724 h 740050"/>
                  <a:gd name="connsiteX88" fmla="*/ 1702013 w 1886083"/>
                  <a:gd name="connsiteY88" fmla="*/ 238350 h 740050"/>
                  <a:gd name="connsiteX89" fmla="*/ 1683739 w 1886083"/>
                  <a:gd name="connsiteY89" fmla="*/ 231936 h 740050"/>
                  <a:gd name="connsiteX90" fmla="*/ 1642360 w 1886083"/>
                  <a:gd name="connsiteY90" fmla="*/ 216562 h 740050"/>
                  <a:gd name="connsiteX91" fmla="*/ 1590351 w 1886083"/>
                  <a:gd name="connsiteY91" fmla="*/ 201012 h 740050"/>
                  <a:gd name="connsiteX92" fmla="*/ 1549148 w 1886083"/>
                  <a:gd name="connsiteY92" fmla="*/ 192666 h 740050"/>
                  <a:gd name="connsiteX93" fmla="*/ 1498632 w 1886083"/>
                  <a:gd name="connsiteY93" fmla="*/ 186252 h 740050"/>
                  <a:gd name="connsiteX94" fmla="*/ 1475877 w 1886083"/>
                  <a:gd name="connsiteY94" fmla="*/ 182035 h 740050"/>
                  <a:gd name="connsiteX95" fmla="*/ 1434586 w 1886083"/>
                  <a:gd name="connsiteY95" fmla="*/ 177467 h 740050"/>
                  <a:gd name="connsiteX96" fmla="*/ 1391186 w 1886083"/>
                  <a:gd name="connsiteY96" fmla="*/ 174392 h 740050"/>
                  <a:gd name="connsiteX97" fmla="*/ 1374231 w 1886083"/>
                  <a:gd name="connsiteY97" fmla="*/ 175798 h 740050"/>
                  <a:gd name="connsiteX98" fmla="*/ 1362810 w 1886083"/>
                  <a:gd name="connsiteY98" fmla="*/ 175886 h 740050"/>
                  <a:gd name="connsiteX99" fmla="*/ 1344800 w 1886083"/>
                  <a:gd name="connsiteY99" fmla="*/ 174568 h 740050"/>
                  <a:gd name="connsiteX100" fmla="*/ 1336805 w 1886083"/>
                  <a:gd name="connsiteY100" fmla="*/ 172284 h 740050"/>
                  <a:gd name="connsiteX101" fmla="*/ 1314929 w 1886083"/>
                  <a:gd name="connsiteY101" fmla="*/ 149090 h 740050"/>
                  <a:gd name="connsiteX102" fmla="*/ 1284093 w 1886083"/>
                  <a:gd name="connsiteY102" fmla="*/ 120274 h 740050"/>
                  <a:gd name="connsiteX103" fmla="*/ 1262656 w 1886083"/>
                  <a:gd name="connsiteY103" fmla="*/ 105603 h 740050"/>
                  <a:gd name="connsiteX104" fmla="*/ 1228481 w 1886083"/>
                  <a:gd name="connsiteY104" fmla="*/ 84693 h 740050"/>
                  <a:gd name="connsiteX105" fmla="*/ 1195448 w 1886083"/>
                  <a:gd name="connsiteY105" fmla="*/ 69583 h 740050"/>
                  <a:gd name="connsiteX106" fmla="*/ 1119894 w 1886083"/>
                  <a:gd name="connsiteY106" fmla="*/ 41206 h 740050"/>
                  <a:gd name="connsiteX107" fmla="*/ 1078427 w 1886083"/>
                  <a:gd name="connsiteY107" fmla="*/ 30927 h 740050"/>
                  <a:gd name="connsiteX108" fmla="*/ 1074649 w 1886083"/>
                  <a:gd name="connsiteY108" fmla="*/ 28906 h 740050"/>
                  <a:gd name="connsiteX109" fmla="*/ 1040650 w 1886083"/>
                  <a:gd name="connsiteY109" fmla="*/ 20472 h 740050"/>
                  <a:gd name="connsiteX110" fmla="*/ 1014645 w 1886083"/>
                  <a:gd name="connsiteY110" fmla="*/ 15289 h 740050"/>
                  <a:gd name="connsiteX111" fmla="*/ 1011570 w 1886083"/>
                  <a:gd name="connsiteY111" fmla="*/ 14410 h 740050"/>
                  <a:gd name="connsiteX112" fmla="*/ 974320 w 1886083"/>
                  <a:gd name="connsiteY112" fmla="*/ 10106 h 740050"/>
                  <a:gd name="connsiteX113" fmla="*/ 956047 w 1886083"/>
                  <a:gd name="connsiteY113" fmla="*/ 7734 h 740050"/>
                  <a:gd name="connsiteX114" fmla="*/ 935577 w 1886083"/>
                  <a:gd name="connsiteY114" fmla="*/ 5801 h 740050"/>
                  <a:gd name="connsiteX115" fmla="*/ 900874 w 1886083"/>
                  <a:gd name="connsiteY115" fmla="*/ 3868 h 740050"/>
                  <a:gd name="connsiteX116" fmla="*/ 879350 w 1886083"/>
                  <a:gd name="connsiteY116" fmla="*/ 1759 h 740050"/>
                  <a:gd name="connsiteX117" fmla="*/ 866963 w 1886083"/>
                  <a:gd name="connsiteY117" fmla="*/ 2111 h 740050"/>
                  <a:gd name="connsiteX118" fmla="*/ 853785 w 1886083"/>
                  <a:gd name="connsiteY118" fmla="*/ 2 h 740050"/>
                  <a:gd name="connsiteX119" fmla="*/ 842979 w 1886083"/>
                  <a:gd name="connsiteY119" fmla="*/ 1672 h 740050"/>
                  <a:gd name="connsiteX120" fmla="*/ 818731 w 1886083"/>
                  <a:gd name="connsiteY120" fmla="*/ 2023 h 740050"/>
                  <a:gd name="connsiteX121" fmla="*/ 793781 w 1886083"/>
                  <a:gd name="connsiteY121" fmla="*/ 2023 h 740050"/>
                  <a:gd name="connsiteX122" fmla="*/ 755389 w 1886083"/>
                  <a:gd name="connsiteY122" fmla="*/ 5537 h 740050"/>
                  <a:gd name="connsiteX123" fmla="*/ 714361 w 1886083"/>
                  <a:gd name="connsiteY123" fmla="*/ 8348 h 740050"/>
                  <a:gd name="connsiteX124" fmla="*/ 676672 w 1886083"/>
                  <a:gd name="connsiteY124" fmla="*/ 13708 h 740050"/>
                  <a:gd name="connsiteX125" fmla="*/ 646450 w 1886083"/>
                  <a:gd name="connsiteY125" fmla="*/ 19769 h 740050"/>
                  <a:gd name="connsiteX126" fmla="*/ 604456 w 1886083"/>
                  <a:gd name="connsiteY126" fmla="*/ 26798 h 740050"/>
                  <a:gd name="connsiteX127" fmla="*/ 577748 w 1886083"/>
                  <a:gd name="connsiteY127" fmla="*/ 32948 h 740050"/>
                  <a:gd name="connsiteX128" fmla="*/ 534963 w 1886083"/>
                  <a:gd name="connsiteY128" fmla="*/ 45423 h 740050"/>
                  <a:gd name="connsiteX129" fmla="*/ 512737 w 1886083"/>
                  <a:gd name="connsiteY129" fmla="*/ 53593 h 740050"/>
                  <a:gd name="connsiteX130" fmla="*/ 468985 w 1886083"/>
                  <a:gd name="connsiteY130" fmla="*/ 68968 h 740050"/>
                  <a:gd name="connsiteX131" fmla="*/ 406346 w 1886083"/>
                  <a:gd name="connsiteY131" fmla="*/ 99453 h 740050"/>
                  <a:gd name="connsiteX132" fmla="*/ 364527 w 1886083"/>
                  <a:gd name="connsiteY132" fmla="*/ 126600 h 740050"/>
                  <a:gd name="connsiteX133" fmla="*/ 352228 w 1886083"/>
                  <a:gd name="connsiteY133" fmla="*/ 135473 h 740050"/>
                  <a:gd name="connsiteX134" fmla="*/ 338083 w 1886083"/>
                  <a:gd name="connsiteY134" fmla="*/ 147772 h 740050"/>
                  <a:gd name="connsiteX135" fmla="*/ 317613 w 1886083"/>
                  <a:gd name="connsiteY135" fmla="*/ 159457 h 740050"/>
                  <a:gd name="connsiteX136" fmla="*/ 290642 w 1886083"/>
                  <a:gd name="connsiteY136" fmla="*/ 167539 h 740050"/>
                  <a:gd name="connsiteX137" fmla="*/ 278958 w 1886083"/>
                  <a:gd name="connsiteY137" fmla="*/ 170439 h 740050"/>
                  <a:gd name="connsiteX138" fmla="*/ 235734 w 1886083"/>
                  <a:gd name="connsiteY138" fmla="*/ 187043 h 740050"/>
                  <a:gd name="connsiteX139" fmla="*/ 220447 w 1886083"/>
                  <a:gd name="connsiteY139" fmla="*/ 192314 h 740050"/>
                  <a:gd name="connsiteX140" fmla="*/ 181176 w 1886083"/>
                  <a:gd name="connsiteY140" fmla="*/ 209446 h 740050"/>
                  <a:gd name="connsiteX141" fmla="*/ 147528 w 1886083"/>
                  <a:gd name="connsiteY141" fmla="*/ 228949 h 740050"/>
                  <a:gd name="connsiteX142" fmla="*/ 96397 w 1886083"/>
                  <a:gd name="connsiteY142" fmla="*/ 261280 h 740050"/>
                  <a:gd name="connsiteX143" fmla="*/ 69339 w 1886083"/>
                  <a:gd name="connsiteY143" fmla="*/ 283506 h 740050"/>
                  <a:gd name="connsiteX144" fmla="*/ 42631 w 1886083"/>
                  <a:gd name="connsiteY144" fmla="*/ 313025 h 740050"/>
                  <a:gd name="connsiteX145" fmla="*/ 23479 w 1886083"/>
                  <a:gd name="connsiteY145" fmla="*/ 341490 h 740050"/>
                  <a:gd name="connsiteX146" fmla="*/ 12673 w 1886083"/>
                  <a:gd name="connsiteY146" fmla="*/ 359324 h 740050"/>
                  <a:gd name="connsiteX147" fmla="*/ 9071 w 1886083"/>
                  <a:gd name="connsiteY147" fmla="*/ 370570 h 740050"/>
                  <a:gd name="connsiteX148" fmla="*/ 1519101 w 1886083"/>
                  <a:gd name="connsiteY148" fmla="*/ 211466 h 740050"/>
                  <a:gd name="connsiteX149" fmla="*/ 1522616 w 1886083"/>
                  <a:gd name="connsiteY149" fmla="*/ 213838 h 740050"/>
                  <a:gd name="connsiteX150" fmla="*/ 1521737 w 1886083"/>
                  <a:gd name="connsiteY150" fmla="*/ 215420 h 740050"/>
                  <a:gd name="connsiteX151" fmla="*/ 1518662 w 1886083"/>
                  <a:gd name="connsiteY151" fmla="*/ 213136 h 740050"/>
                  <a:gd name="connsiteX152" fmla="*/ 1516729 w 1886083"/>
                  <a:gd name="connsiteY152" fmla="*/ 211466 h 740050"/>
                  <a:gd name="connsiteX153" fmla="*/ 1516554 w 1886083"/>
                  <a:gd name="connsiteY153" fmla="*/ 209534 h 740050"/>
                  <a:gd name="connsiteX154" fmla="*/ 1519101 w 1886083"/>
                  <a:gd name="connsiteY154" fmla="*/ 211466 h 740050"/>
                  <a:gd name="connsiteX155" fmla="*/ 1023870 w 1886083"/>
                  <a:gd name="connsiteY155" fmla="*/ 678848 h 740050"/>
                  <a:gd name="connsiteX156" fmla="*/ 1020092 w 1886083"/>
                  <a:gd name="connsiteY156" fmla="*/ 679639 h 740050"/>
                  <a:gd name="connsiteX157" fmla="*/ 1019741 w 1886083"/>
                  <a:gd name="connsiteY157" fmla="*/ 678321 h 740050"/>
                  <a:gd name="connsiteX158" fmla="*/ 1023870 w 1886083"/>
                  <a:gd name="connsiteY158" fmla="*/ 676740 h 740050"/>
                  <a:gd name="connsiteX159" fmla="*/ 1030810 w 1886083"/>
                  <a:gd name="connsiteY159" fmla="*/ 676564 h 740050"/>
                  <a:gd name="connsiteX160" fmla="*/ 1025012 w 1886083"/>
                  <a:gd name="connsiteY160" fmla="*/ 677706 h 740050"/>
                  <a:gd name="connsiteX161" fmla="*/ 1023870 w 1886083"/>
                  <a:gd name="connsiteY161" fmla="*/ 678848 h 740050"/>
                  <a:gd name="connsiteX162" fmla="*/ 65473 w 1886083"/>
                  <a:gd name="connsiteY162" fmla="*/ 441555 h 740050"/>
                  <a:gd name="connsiteX163" fmla="*/ 61871 w 1886083"/>
                  <a:gd name="connsiteY163" fmla="*/ 439183 h 740050"/>
                  <a:gd name="connsiteX164" fmla="*/ 63979 w 1886083"/>
                  <a:gd name="connsiteY164" fmla="*/ 437426 h 740050"/>
                  <a:gd name="connsiteX165" fmla="*/ 67845 w 1886083"/>
                  <a:gd name="connsiteY165" fmla="*/ 441555 h 740050"/>
                  <a:gd name="connsiteX166" fmla="*/ 71447 w 1886083"/>
                  <a:gd name="connsiteY166" fmla="*/ 443928 h 740050"/>
                  <a:gd name="connsiteX167" fmla="*/ 69339 w 1886083"/>
                  <a:gd name="connsiteY167" fmla="*/ 445685 h 740050"/>
                  <a:gd name="connsiteX168" fmla="*/ 65473 w 1886083"/>
                  <a:gd name="connsiteY168" fmla="*/ 441555 h 740050"/>
                  <a:gd name="connsiteX169" fmla="*/ 1475175 w 1886083"/>
                  <a:gd name="connsiteY169" fmla="*/ 368022 h 740050"/>
                  <a:gd name="connsiteX170" fmla="*/ 1468234 w 1886083"/>
                  <a:gd name="connsiteY170" fmla="*/ 368198 h 740050"/>
                  <a:gd name="connsiteX171" fmla="*/ 1474033 w 1886083"/>
                  <a:gd name="connsiteY171" fmla="*/ 367055 h 740050"/>
                  <a:gd name="connsiteX172" fmla="*/ 1475175 w 1886083"/>
                  <a:gd name="connsiteY172" fmla="*/ 366001 h 740050"/>
                  <a:gd name="connsiteX173" fmla="*/ 1481851 w 1886083"/>
                  <a:gd name="connsiteY173" fmla="*/ 365035 h 740050"/>
                  <a:gd name="connsiteX174" fmla="*/ 1483697 w 1886083"/>
                  <a:gd name="connsiteY174" fmla="*/ 366880 h 740050"/>
                  <a:gd name="connsiteX175" fmla="*/ 1477986 w 1886083"/>
                  <a:gd name="connsiteY175" fmla="*/ 368373 h 740050"/>
                  <a:gd name="connsiteX176" fmla="*/ 1475175 w 1886083"/>
                  <a:gd name="connsiteY176" fmla="*/ 368022 h 740050"/>
                  <a:gd name="connsiteX177" fmla="*/ 1329074 w 1886083"/>
                  <a:gd name="connsiteY177" fmla="*/ 727607 h 740050"/>
                  <a:gd name="connsiteX178" fmla="*/ 1321958 w 1886083"/>
                  <a:gd name="connsiteY178" fmla="*/ 727520 h 740050"/>
                  <a:gd name="connsiteX179" fmla="*/ 1316423 w 1886083"/>
                  <a:gd name="connsiteY179" fmla="*/ 726114 h 740050"/>
                  <a:gd name="connsiteX180" fmla="*/ 1323363 w 1886083"/>
                  <a:gd name="connsiteY180" fmla="*/ 723654 h 740050"/>
                  <a:gd name="connsiteX181" fmla="*/ 1331358 w 1886083"/>
                  <a:gd name="connsiteY181" fmla="*/ 727520 h 740050"/>
                  <a:gd name="connsiteX182" fmla="*/ 1335926 w 1886083"/>
                  <a:gd name="connsiteY182" fmla="*/ 727607 h 740050"/>
                  <a:gd name="connsiteX183" fmla="*/ 1339528 w 1886083"/>
                  <a:gd name="connsiteY183" fmla="*/ 728749 h 740050"/>
                  <a:gd name="connsiteX184" fmla="*/ 1336541 w 1886083"/>
                  <a:gd name="connsiteY184" fmla="*/ 729540 h 740050"/>
                  <a:gd name="connsiteX185" fmla="*/ 1329074 w 1886083"/>
                  <a:gd name="connsiteY185" fmla="*/ 727607 h 740050"/>
                  <a:gd name="connsiteX186" fmla="*/ 1439506 w 1886083"/>
                  <a:gd name="connsiteY186" fmla="*/ 202154 h 740050"/>
                  <a:gd name="connsiteX187" fmla="*/ 1417367 w 1886083"/>
                  <a:gd name="connsiteY187" fmla="*/ 201100 h 740050"/>
                  <a:gd name="connsiteX188" fmla="*/ 1413413 w 1886083"/>
                  <a:gd name="connsiteY188" fmla="*/ 198816 h 740050"/>
                  <a:gd name="connsiteX189" fmla="*/ 1417894 w 1886083"/>
                  <a:gd name="connsiteY189" fmla="*/ 197058 h 740050"/>
                  <a:gd name="connsiteX190" fmla="*/ 1423165 w 1886083"/>
                  <a:gd name="connsiteY190" fmla="*/ 198200 h 740050"/>
                  <a:gd name="connsiteX191" fmla="*/ 1439506 w 1886083"/>
                  <a:gd name="connsiteY191" fmla="*/ 200045 h 740050"/>
                  <a:gd name="connsiteX192" fmla="*/ 1454178 w 1886083"/>
                  <a:gd name="connsiteY192" fmla="*/ 200309 h 740050"/>
                  <a:gd name="connsiteX193" fmla="*/ 1465599 w 1886083"/>
                  <a:gd name="connsiteY193" fmla="*/ 202857 h 740050"/>
                  <a:gd name="connsiteX194" fmla="*/ 1484136 w 1886083"/>
                  <a:gd name="connsiteY194" fmla="*/ 205317 h 740050"/>
                  <a:gd name="connsiteX195" fmla="*/ 1486947 w 1886083"/>
                  <a:gd name="connsiteY195" fmla="*/ 206459 h 740050"/>
                  <a:gd name="connsiteX196" fmla="*/ 1483872 w 1886083"/>
                  <a:gd name="connsiteY196" fmla="*/ 207337 h 740050"/>
                  <a:gd name="connsiteX197" fmla="*/ 1441878 w 1886083"/>
                  <a:gd name="connsiteY197" fmla="*/ 201188 h 740050"/>
                  <a:gd name="connsiteX198" fmla="*/ 1439506 w 1886083"/>
                  <a:gd name="connsiteY198" fmla="*/ 202154 h 740050"/>
                  <a:gd name="connsiteX199" fmla="*/ 1565401 w 1886083"/>
                  <a:gd name="connsiteY199" fmla="*/ 680957 h 740050"/>
                  <a:gd name="connsiteX200" fmla="*/ 1563204 w 1886083"/>
                  <a:gd name="connsiteY200" fmla="*/ 681133 h 740050"/>
                  <a:gd name="connsiteX201" fmla="*/ 1565401 w 1886083"/>
                  <a:gd name="connsiteY201" fmla="*/ 678936 h 740050"/>
                  <a:gd name="connsiteX202" fmla="*/ 1583850 w 1886083"/>
                  <a:gd name="connsiteY202" fmla="*/ 658818 h 740050"/>
                  <a:gd name="connsiteX203" fmla="*/ 1587627 w 1886083"/>
                  <a:gd name="connsiteY203" fmla="*/ 657149 h 740050"/>
                  <a:gd name="connsiteX204" fmla="*/ 1595710 w 1886083"/>
                  <a:gd name="connsiteY204" fmla="*/ 654249 h 740050"/>
                  <a:gd name="connsiteX205" fmla="*/ 1625668 w 1886083"/>
                  <a:gd name="connsiteY205" fmla="*/ 642213 h 740050"/>
                  <a:gd name="connsiteX206" fmla="*/ 1698675 w 1886083"/>
                  <a:gd name="connsiteY206" fmla="*/ 616297 h 740050"/>
                  <a:gd name="connsiteX207" fmla="*/ 1745501 w 1886083"/>
                  <a:gd name="connsiteY207" fmla="*/ 594948 h 740050"/>
                  <a:gd name="connsiteX208" fmla="*/ 1749278 w 1886083"/>
                  <a:gd name="connsiteY208" fmla="*/ 592927 h 740050"/>
                  <a:gd name="connsiteX209" fmla="*/ 1778973 w 1886083"/>
                  <a:gd name="connsiteY209" fmla="*/ 575445 h 740050"/>
                  <a:gd name="connsiteX210" fmla="*/ 1782223 w 1886083"/>
                  <a:gd name="connsiteY210" fmla="*/ 575972 h 740050"/>
                  <a:gd name="connsiteX211" fmla="*/ 1781169 w 1886083"/>
                  <a:gd name="connsiteY211" fmla="*/ 579486 h 740050"/>
                  <a:gd name="connsiteX212" fmla="*/ 1753056 w 1886083"/>
                  <a:gd name="connsiteY212" fmla="*/ 597847 h 740050"/>
                  <a:gd name="connsiteX213" fmla="*/ 1743129 w 1886083"/>
                  <a:gd name="connsiteY213" fmla="*/ 604348 h 740050"/>
                  <a:gd name="connsiteX214" fmla="*/ 1721604 w 1886083"/>
                  <a:gd name="connsiteY214" fmla="*/ 619108 h 740050"/>
                  <a:gd name="connsiteX215" fmla="*/ 1713083 w 1886083"/>
                  <a:gd name="connsiteY215" fmla="*/ 622095 h 740050"/>
                  <a:gd name="connsiteX216" fmla="*/ 1708514 w 1886083"/>
                  <a:gd name="connsiteY216" fmla="*/ 624467 h 740050"/>
                  <a:gd name="connsiteX217" fmla="*/ 1701662 w 1886083"/>
                  <a:gd name="connsiteY217" fmla="*/ 630002 h 740050"/>
                  <a:gd name="connsiteX218" fmla="*/ 1660898 w 1886083"/>
                  <a:gd name="connsiteY218" fmla="*/ 649242 h 740050"/>
                  <a:gd name="connsiteX219" fmla="*/ 1655802 w 1886083"/>
                  <a:gd name="connsiteY219" fmla="*/ 650911 h 740050"/>
                  <a:gd name="connsiteX220" fmla="*/ 1632609 w 1886083"/>
                  <a:gd name="connsiteY220" fmla="*/ 659433 h 740050"/>
                  <a:gd name="connsiteX221" fmla="*/ 1628743 w 1886083"/>
                  <a:gd name="connsiteY221" fmla="*/ 661190 h 740050"/>
                  <a:gd name="connsiteX222" fmla="*/ 1613896 w 1886083"/>
                  <a:gd name="connsiteY222" fmla="*/ 667427 h 740050"/>
                  <a:gd name="connsiteX223" fmla="*/ 1596940 w 1886083"/>
                  <a:gd name="connsiteY223" fmla="*/ 671644 h 740050"/>
                  <a:gd name="connsiteX224" fmla="*/ 1593865 w 1886083"/>
                  <a:gd name="connsiteY224" fmla="*/ 672611 h 740050"/>
                  <a:gd name="connsiteX225" fmla="*/ 1565401 w 1886083"/>
                  <a:gd name="connsiteY225" fmla="*/ 680957 h 740050"/>
                  <a:gd name="connsiteX226" fmla="*/ 64331 w 1886083"/>
                  <a:gd name="connsiteY226" fmla="*/ 399122 h 740050"/>
                  <a:gd name="connsiteX227" fmla="*/ 57039 w 1886083"/>
                  <a:gd name="connsiteY227" fmla="*/ 410894 h 740050"/>
                  <a:gd name="connsiteX228" fmla="*/ 55194 w 1886083"/>
                  <a:gd name="connsiteY228" fmla="*/ 417396 h 740050"/>
                  <a:gd name="connsiteX229" fmla="*/ 54755 w 1886083"/>
                  <a:gd name="connsiteY229" fmla="*/ 428026 h 740050"/>
                  <a:gd name="connsiteX230" fmla="*/ 51241 w 1886083"/>
                  <a:gd name="connsiteY230" fmla="*/ 441468 h 740050"/>
                  <a:gd name="connsiteX231" fmla="*/ 47639 w 1886083"/>
                  <a:gd name="connsiteY231" fmla="*/ 449550 h 740050"/>
                  <a:gd name="connsiteX232" fmla="*/ 66791 w 1886083"/>
                  <a:gd name="connsiteY232" fmla="*/ 490314 h 740050"/>
                  <a:gd name="connsiteX233" fmla="*/ 68636 w 1886083"/>
                  <a:gd name="connsiteY233" fmla="*/ 491281 h 740050"/>
                  <a:gd name="connsiteX234" fmla="*/ 76367 w 1886083"/>
                  <a:gd name="connsiteY234" fmla="*/ 499802 h 740050"/>
                  <a:gd name="connsiteX235" fmla="*/ 79793 w 1886083"/>
                  <a:gd name="connsiteY235" fmla="*/ 505777 h 740050"/>
                  <a:gd name="connsiteX236" fmla="*/ 101493 w 1886083"/>
                  <a:gd name="connsiteY236" fmla="*/ 526949 h 740050"/>
                  <a:gd name="connsiteX237" fmla="*/ 104656 w 1886083"/>
                  <a:gd name="connsiteY237" fmla="*/ 531957 h 740050"/>
                  <a:gd name="connsiteX238" fmla="*/ 109136 w 1886083"/>
                  <a:gd name="connsiteY238" fmla="*/ 539600 h 740050"/>
                  <a:gd name="connsiteX239" fmla="*/ 145508 w 1886083"/>
                  <a:gd name="connsiteY239" fmla="*/ 569119 h 740050"/>
                  <a:gd name="connsiteX240" fmla="*/ 158861 w 1886083"/>
                  <a:gd name="connsiteY240" fmla="*/ 572282 h 740050"/>
                  <a:gd name="connsiteX241" fmla="*/ 168701 w 1886083"/>
                  <a:gd name="connsiteY241" fmla="*/ 576499 h 740050"/>
                  <a:gd name="connsiteX242" fmla="*/ 179683 w 1886083"/>
                  <a:gd name="connsiteY242" fmla="*/ 582385 h 740050"/>
                  <a:gd name="connsiteX243" fmla="*/ 189083 w 1886083"/>
                  <a:gd name="connsiteY243" fmla="*/ 584933 h 740050"/>
                  <a:gd name="connsiteX244" fmla="*/ 208938 w 1886083"/>
                  <a:gd name="connsiteY244" fmla="*/ 590907 h 740050"/>
                  <a:gd name="connsiteX245" fmla="*/ 223170 w 1886083"/>
                  <a:gd name="connsiteY245" fmla="*/ 595739 h 740050"/>
                  <a:gd name="connsiteX246" fmla="*/ 226597 w 1886083"/>
                  <a:gd name="connsiteY246" fmla="*/ 600922 h 740050"/>
                  <a:gd name="connsiteX247" fmla="*/ 261211 w 1886083"/>
                  <a:gd name="connsiteY247" fmla="*/ 608126 h 740050"/>
                  <a:gd name="connsiteX248" fmla="*/ 267800 w 1886083"/>
                  <a:gd name="connsiteY248" fmla="*/ 609268 h 740050"/>
                  <a:gd name="connsiteX249" fmla="*/ 291960 w 1886083"/>
                  <a:gd name="connsiteY249" fmla="*/ 613397 h 740050"/>
                  <a:gd name="connsiteX250" fmla="*/ 322006 w 1886083"/>
                  <a:gd name="connsiteY250" fmla="*/ 617263 h 740050"/>
                  <a:gd name="connsiteX251" fmla="*/ 352316 w 1886083"/>
                  <a:gd name="connsiteY251" fmla="*/ 624116 h 740050"/>
                  <a:gd name="connsiteX252" fmla="*/ 358377 w 1886083"/>
                  <a:gd name="connsiteY252" fmla="*/ 630617 h 740050"/>
                  <a:gd name="connsiteX253" fmla="*/ 374894 w 1886083"/>
                  <a:gd name="connsiteY253" fmla="*/ 638084 h 740050"/>
                  <a:gd name="connsiteX254" fmla="*/ 423916 w 1886083"/>
                  <a:gd name="connsiteY254" fmla="*/ 638260 h 740050"/>
                  <a:gd name="connsiteX255" fmla="*/ 438500 w 1886083"/>
                  <a:gd name="connsiteY255" fmla="*/ 638436 h 740050"/>
                  <a:gd name="connsiteX256" fmla="*/ 450536 w 1886083"/>
                  <a:gd name="connsiteY256" fmla="*/ 640017 h 740050"/>
                  <a:gd name="connsiteX257" fmla="*/ 464153 w 1886083"/>
                  <a:gd name="connsiteY257" fmla="*/ 640544 h 740050"/>
                  <a:gd name="connsiteX258" fmla="*/ 475047 w 1886083"/>
                  <a:gd name="connsiteY258" fmla="*/ 642301 h 740050"/>
                  <a:gd name="connsiteX259" fmla="*/ 515636 w 1886083"/>
                  <a:gd name="connsiteY259" fmla="*/ 640281 h 740050"/>
                  <a:gd name="connsiteX260" fmla="*/ 528902 w 1886083"/>
                  <a:gd name="connsiteY260" fmla="*/ 638260 h 740050"/>
                  <a:gd name="connsiteX261" fmla="*/ 562550 w 1886083"/>
                  <a:gd name="connsiteY261" fmla="*/ 634482 h 740050"/>
                  <a:gd name="connsiteX262" fmla="*/ 591453 w 1886083"/>
                  <a:gd name="connsiteY262" fmla="*/ 634043 h 740050"/>
                  <a:gd name="connsiteX263" fmla="*/ 594880 w 1886083"/>
                  <a:gd name="connsiteY263" fmla="*/ 634043 h 740050"/>
                  <a:gd name="connsiteX264" fmla="*/ 607091 w 1886083"/>
                  <a:gd name="connsiteY264" fmla="*/ 632110 h 740050"/>
                  <a:gd name="connsiteX265" fmla="*/ 635556 w 1886083"/>
                  <a:gd name="connsiteY265" fmla="*/ 632110 h 740050"/>
                  <a:gd name="connsiteX266" fmla="*/ 662088 w 1886083"/>
                  <a:gd name="connsiteY266" fmla="*/ 632022 h 740050"/>
                  <a:gd name="connsiteX267" fmla="*/ 664460 w 1886083"/>
                  <a:gd name="connsiteY267" fmla="*/ 632022 h 740050"/>
                  <a:gd name="connsiteX268" fmla="*/ 692573 w 1886083"/>
                  <a:gd name="connsiteY268" fmla="*/ 627806 h 740050"/>
                  <a:gd name="connsiteX269" fmla="*/ 695912 w 1886083"/>
                  <a:gd name="connsiteY269" fmla="*/ 626927 h 740050"/>
                  <a:gd name="connsiteX270" fmla="*/ 721565 w 1886083"/>
                  <a:gd name="connsiteY270" fmla="*/ 623149 h 740050"/>
                  <a:gd name="connsiteX271" fmla="*/ 757234 w 1886083"/>
                  <a:gd name="connsiteY271" fmla="*/ 619371 h 740050"/>
                  <a:gd name="connsiteX272" fmla="*/ 774365 w 1886083"/>
                  <a:gd name="connsiteY272" fmla="*/ 618493 h 740050"/>
                  <a:gd name="connsiteX273" fmla="*/ 804060 w 1886083"/>
                  <a:gd name="connsiteY273" fmla="*/ 613661 h 740050"/>
                  <a:gd name="connsiteX274" fmla="*/ 835951 w 1886083"/>
                  <a:gd name="connsiteY274" fmla="*/ 608214 h 740050"/>
                  <a:gd name="connsiteX275" fmla="*/ 848865 w 1886083"/>
                  <a:gd name="connsiteY275" fmla="*/ 611553 h 740050"/>
                  <a:gd name="connsiteX276" fmla="*/ 846757 w 1886083"/>
                  <a:gd name="connsiteY276" fmla="*/ 617790 h 740050"/>
                  <a:gd name="connsiteX277" fmla="*/ 833051 w 1886083"/>
                  <a:gd name="connsiteY277" fmla="*/ 621392 h 740050"/>
                  <a:gd name="connsiteX278" fmla="*/ 776561 w 1886083"/>
                  <a:gd name="connsiteY278" fmla="*/ 637382 h 740050"/>
                  <a:gd name="connsiteX279" fmla="*/ 746340 w 1886083"/>
                  <a:gd name="connsiteY279" fmla="*/ 646343 h 740050"/>
                  <a:gd name="connsiteX280" fmla="*/ 734128 w 1886083"/>
                  <a:gd name="connsiteY280" fmla="*/ 646782 h 740050"/>
                  <a:gd name="connsiteX281" fmla="*/ 729823 w 1886083"/>
                  <a:gd name="connsiteY281" fmla="*/ 647309 h 740050"/>
                  <a:gd name="connsiteX282" fmla="*/ 688356 w 1886083"/>
                  <a:gd name="connsiteY282" fmla="*/ 655040 h 740050"/>
                  <a:gd name="connsiteX283" fmla="*/ 666920 w 1886083"/>
                  <a:gd name="connsiteY283" fmla="*/ 657324 h 740050"/>
                  <a:gd name="connsiteX284" fmla="*/ 623344 w 1886083"/>
                  <a:gd name="connsiteY284" fmla="*/ 662859 h 740050"/>
                  <a:gd name="connsiteX285" fmla="*/ 599360 w 1886083"/>
                  <a:gd name="connsiteY285" fmla="*/ 667603 h 740050"/>
                  <a:gd name="connsiteX286" fmla="*/ 582405 w 1886083"/>
                  <a:gd name="connsiteY286" fmla="*/ 671030 h 740050"/>
                  <a:gd name="connsiteX287" fmla="*/ 560705 w 1886083"/>
                  <a:gd name="connsiteY287" fmla="*/ 669448 h 740050"/>
                  <a:gd name="connsiteX288" fmla="*/ 495254 w 1886083"/>
                  <a:gd name="connsiteY288" fmla="*/ 667076 h 740050"/>
                  <a:gd name="connsiteX289" fmla="*/ 472236 w 1886083"/>
                  <a:gd name="connsiteY289" fmla="*/ 667252 h 740050"/>
                  <a:gd name="connsiteX290" fmla="*/ 467580 w 1886083"/>
                  <a:gd name="connsiteY290" fmla="*/ 667252 h 740050"/>
                  <a:gd name="connsiteX291" fmla="*/ 431560 w 1886083"/>
                  <a:gd name="connsiteY291" fmla="*/ 663386 h 740050"/>
                  <a:gd name="connsiteX292" fmla="*/ 402480 w 1886083"/>
                  <a:gd name="connsiteY292" fmla="*/ 660838 h 740050"/>
                  <a:gd name="connsiteX293" fmla="*/ 401689 w 1886083"/>
                  <a:gd name="connsiteY293" fmla="*/ 660136 h 740050"/>
                  <a:gd name="connsiteX294" fmla="*/ 361277 w 1886083"/>
                  <a:gd name="connsiteY294" fmla="*/ 652932 h 740050"/>
                  <a:gd name="connsiteX295" fmla="*/ 347132 w 1886083"/>
                  <a:gd name="connsiteY295" fmla="*/ 650032 h 740050"/>
                  <a:gd name="connsiteX296" fmla="*/ 336941 w 1886083"/>
                  <a:gd name="connsiteY296" fmla="*/ 646694 h 740050"/>
                  <a:gd name="connsiteX297" fmla="*/ 284492 w 1886083"/>
                  <a:gd name="connsiteY297" fmla="*/ 634482 h 740050"/>
                  <a:gd name="connsiteX298" fmla="*/ 256379 w 1886083"/>
                  <a:gd name="connsiteY298" fmla="*/ 626048 h 740050"/>
                  <a:gd name="connsiteX299" fmla="*/ 226948 w 1886083"/>
                  <a:gd name="connsiteY299" fmla="*/ 615594 h 740050"/>
                  <a:gd name="connsiteX300" fmla="*/ 207620 w 1886083"/>
                  <a:gd name="connsiteY300" fmla="*/ 608829 h 740050"/>
                  <a:gd name="connsiteX301" fmla="*/ 191104 w 1886083"/>
                  <a:gd name="connsiteY301" fmla="*/ 601274 h 740050"/>
                  <a:gd name="connsiteX302" fmla="*/ 175202 w 1886083"/>
                  <a:gd name="connsiteY302" fmla="*/ 592488 h 740050"/>
                  <a:gd name="connsiteX303" fmla="*/ 168789 w 1886083"/>
                  <a:gd name="connsiteY303" fmla="*/ 588535 h 740050"/>
                  <a:gd name="connsiteX304" fmla="*/ 141994 w 1886083"/>
                  <a:gd name="connsiteY304" fmla="*/ 574742 h 740050"/>
                  <a:gd name="connsiteX305" fmla="*/ 115286 w 1886083"/>
                  <a:gd name="connsiteY305" fmla="*/ 555853 h 740050"/>
                  <a:gd name="connsiteX306" fmla="*/ 102196 w 1886083"/>
                  <a:gd name="connsiteY306" fmla="*/ 551109 h 740050"/>
                  <a:gd name="connsiteX307" fmla="*/ 100087 w 1886083"/>
                  <a:gd name="connsiteY307" fmla="*/ 548561 h 740050"/>
                  <a:gd name="connsiteX308" fmla="*/ 98155 w 1886083"/>
                  <a:gd name="connsiteY308" fmla="*/ 542851 h 740050"/>
                  <a:gd name="connsiteX309" fmla="*/ 92620 w 1886083"/>
                  <a:gd name="connsiteY309" fmla="*/ 537492 h 740050"/>
                  <a:gd name="connsiteX310" fmla="*/ 84186 w 1886083"/>
                  <a:gd name="connsiteY310" fmla="*/ 528092 h 740050"/>
                  <a:gd name="connsiteX311" fmla="*/ 76191 w 1886083"/>
                  <a:gd name="connsiteY311" fmla="*/ 519657 h 740050"/>
                  <a:gd name="connsiteX312" fmla="*/ 51768 w 1886083"/>
                  <a:gd name="connsiteY312" fmla="*/ 495146 h 740050"/>
                  <a:gd name="connsiteX313" fmla="*/ 50362 w 1886083"/>
                  <a:gd name="connsiteY313" fmla="*/ 492071 h 740050"/>
                  <a:gd name="connsiteX314" fmla="*/ 49484 w 1886083"/>
                  <a:gd name="connsiteY314" fmla="*/ 483110 h 740050"/>
                  <a:gd name="connsiteX315" fmla="*/ 47726 w 1886083"/>
                  <a:gd name="connsiteY315" fmla="*/ 477576 h 740050"/>
                  <a:gd name="connsiteX316" fmla="*/ 40610 w 1886083"/>
                  <a:gd name="connsiteY316" fmla="*/ 465188 h 740050"/>
                  <a:gd name="connsiteX317" fmla="*/ 39995 w 1886083"/>
                  <a:gd name="connsiteY317" fmla="*/ 467824 h 740050"/>
                  <a:gd name="connsiteX318" fmla="*/ 38414 w 1886083"/>
                  <a:gd name="connsiteY318" fmla="*/ 467384 h 740050"/>
                  <a:gd name="connsiteX319" fmla="*/ 40610 w 1886083"/>
                  <a:gd name="connsiteY319" fmla="*/ 463080 h 740050"/>
                  <a:gd name="connsiteX320" fmla="*/ 38150 w 1886083"/>
                  <a:gd name="connsiteY320" fmla="*/ 440765 h 740050"/>
                  <a:gd name="connsiteX321" fmla="*/ 37008 w 1886083"/>
                  <a:gd name="connsiteY321" fmla="*/ 439183 h 740050"/>
                  <a:gd name="connsiteX322" fmla="*/ 33933 w 1886083"/>
                  <a:gd name="connsiteY322" fmla="*/ 425039 h 740050"/>
                  <a:gd name="connsiteX323" fmla="*/ 35954 w 1886083"/>
                  <a:gd name="connsiteY323" fmla="*/ 404042 h 740050"/>
                  <a:gd name="connsiteX324" fmla="*/ 36130 w 1886083"/>
                  <a:gd name="connsiteY324" fmla="*/ 393412 h 740050"/>
                  <a:gd name="connsiteX325" fmla="*/ 38765 w 1886083"/>
                  <a:gd name="connsiteY325" fmla="*/ 384450 h 740050"/>
                  <a:gd name="connsiteX326" fmla="*/ 44739 w 1886083"/>
                  <a:gd name="connsiteY326" fmla="*/ 374523 h 740050"/>
                  <a:gd name="connsiteX327" fmla="*/ 47639 w 1886083"/>
                  <a:gd name="connsiteY327" fmla="*/ 368373 h 740050"/>
                  <a:gd name="connsiteX328" fmla="*/ 59762 w 1886083"/>
                  <a:gd name="connsiteY328" fmla="*/ 341666 h 740050"/>
                  <a:gd name="connsiteX329" fmla="*/ 85152 w 1886083"/>
                  <a:gd name="connsiteY329" fmla="*/ 309248 h 740050"/>
                  <a:gd name="connsiteX330" fmla="*/ 118537 w 1886083"/>
                  <a:gd name="connsiteY330" fmla="*/ 279377 h 740050"/>
                  <a:gd name="connsiteX331" fmla="*/ 133032 w 1886083"/>
                  <a:gd name="connsiteY331" fmla="*/ 268396 h 740050"/>
                  <a:gd name="connsiteX332" fmla="*/ 135668 w 1886083"/>
                  <a:gd name="connsiteY332" fmla="*/ 265409 h 740050"/>
                  <a:gd name="connsiteX333" fmla="*/ 139973 w 1886083"/>
                  <a:gd name="connsiteY333" fmla="*/ 261280 h 740050"/>
                  <a:gd name="connsiteX334" fmla="*/ 166944 w 1886083"/>
                  <a:gd name="connsiteY334" fmla="*/ 246344 h 740050"/>
                  <a:gd name="connsiteX335" fmla="*/ 194530 w 1886083"/>
                  <a:gd name="connsiteY335" fmla="*/ 231497 h 740050"/>
                  <a:gd name="connsiteX336" fmla="*/ 208675 w 1886083"/>
                  <a:gd name="connsiteY336" fmla="*/ 223942 h 740050"/>
                  <a:gd name="connsiteX337" fmla="*/ 254710 w 1886083"/>
                  <a:gd name="connsiteY337" fmla="*/ 203472 h 740050"/>
                  <a:gd name="connsiteX338" fmla="*/ 265340 w 1886083"/>
                  <a:gd name="connsiteY338" fmla="*/ 201188 h 740050"/>
                  <a:gd name="connsiteX339" fmla="*/ 258751 w 1886083"/>
                  <a:gd name="connsiteY339" fmla="*/ 208391 h 740050"/>
                  <a:gd name="connsiteX340" fmla="*/ 235909 w 1886083"/>
                  <a:gd name="connsiteY340" fmla="*/ 222272 h 740050"/>
                  <a:gd name="connsiteX341" fmla="*/ 205512 w 1886083"/>
                  <a:gd name="connsiteY341" fmla="*/ 240722 h 740050"/>
                  <a:gd name="connsiteX342" fmla="*/ 170897 w 1886083"/>
                  <a:gd name="connsiteY342" fmla="*/ 260313 h 740050"/>
                  <a:gd name="connsiteX343" fmla="*/ 139270 w 1886083"/>
                  <a:gd name="connsiteY343" fmla="*/ 279026 h 740050"/>
                  <a:gd name="connsiteX344" fmla="*/ 118185 w 1886083"/>
                  <a:gd name="connsiteY344" fmla="*/ 298266 h 740050"/>
                  <a:gd name="connsiteX345" fmla="*/ 103514 w 1886083"/>
                  <a:gd name="connsiteY345" fmla="*/ 322953 h 740050"/>
                  <a:gd name="connsiteX346" fmla="*/ 87173 w 1886083"/>
                  <a:gd name="connsiteY346" fmla="*/ 346058 h 740050"/>
                  <a:gd name="connsiteX347" fmla="*/ 83483 w 1886083"/>
                  <a:gd name="connsiteY347" fmla="*/ 351945 h 740050"/>
                  <a:gd name="connsiteX348" fmla="*/ 69602 w 1886083"/>
                  <a:gd name="connsiteY348" fmla="*/ 380058 h 740050"/>
                  <a:gd name="connsiteX349" fmla="*/ 63716 w 1886083"/>
                  <a:gd name="connsiteY349" fmla="*/ 389282 h 740050"/>
                  <a:gd name="connsiteX350" fmla="*/ 64067 w 1886083"/>
                  <a:gd name="connsiteY350" fmla="*/ 391655 h 740050"/>
                  <a:gd name="connsiteX351" fmla="*/ 64331 w 1886083"/>
                  <a:gd name="connsiteY351" fmla="*/ 399122 h 740050"/>
                  <a:gd name="connsiteX352" fmla="*/ 740014 w 1886083"/>
                  <a:gd name="connsiteY352" fmla="*/ 37428 h 740050"/>
                  <a:gd name="connsiteX353" fmla="*/ 735094 w 1886083"/>
                  <a:gd name="connsiteY353" fmla="*/ 39273 h 740050"/>
                  <a:gd name="connsiteX354" fmla="*/ 727715 w 1886083"/>
                  <a:gd name="connsiteY354" fmla="*/ 37604 h 740050"/>
                  <a:gd name="connsiteX355" fmla="*/ 708650 w 1886083"/>
                  <a:gd name="connsiteY355" fmla="*/ 39888 h 740050"/>
                  <a:gd name="connsiteX356" fmla="*/ 690465 w 1886083"/>
                  <a:gd name="connsiteY356" fmla="*/ 44105 h 740050"/>
                  <a:gd name="connsiteX357" fmla="*/ 631076 w 1886083"/>
                  <a:gd name="connsiteY357" fmla="*/ 54032 h 740050"/>
                  <a:gd name="connsiteX358" fmla="*/ 598306 w 1886083"/>
                  <a:gd name="connsiteY358" fmla="*/ 62466 h 740050"/>
                  <a:gd name="connsiteX359" fmla="*/ 567997 w 1886083"/>
                  <a:gd name="connsiteY359" fmla="*/ 73624 h 740050"/>
                  <a:gd name="connsiteX360" fmla="*/ 553325 w 1886083"/>
                  <a:gd name="connsiteY360" fmla="*/ 79598 h 740050"/>
                  <a:gd name="connsiteX361" fmla="*/ 541025 w 1886083"/>
                  <a:gd name="connsiteY361" fmla="*/ 79510 h 740050"/>
                  <a:gd name="connsiteX362" fmla="*/ 537160 w 1886083"/>
                  <a:gd name="connsiteY362" fmla="*/ 79861 h 740050"/>
                  <a:gd name="connsiteX363" fmla="*/ 511243 w 1886083"/>
                  <a:gd name="connsiteY363" fmla="*/ 87856 h 740050"/>
                  <a:gd name="connsiteX364" fmla="*/ 510364 w 1886083"/>
                  <a:gd name="connsiteY364" fmla="*/ 88559 h 740050"/>
                  <a:gd name="connsiteX365" fmla="*/ 470391 w 1886083"/>
                  <a:gd name="connsiteY365" fmla="*/ 102001 h 740050"/>
                  <a:gd name="connsiteX366" fmla="*/ 463714 w 1886083"/>
                  <a:gd name="connsiteY366" fmla="*/ 121592 h 740050"/>
                  <a:gd name="connsiteX367" fmla="*/ 461957 w 1886083"/>
                  <a:gd name="connsiteY367" fmla="*/ 124491 h 740050"/>
                  <a:gd name="connsiteX368" fmla="*/ 444913 w 1886083"/>
                  <a:gd name="connsiteY368" fmla="*/ 130992 h 740050"/>
                  <a:gd name="connsiteX369" fmla="*/ 437534 w 1886083"/>
                  <a:gd name="connsiteY369" fmla="*/ 131519 h 740050"/>
                  <a:gd name="connsiteX370" fmla="*/ 432438 w 1886083"/>
                  <a:gd name="connsiteY370" fmla="*/ 130729 h 740050"/>
                  <a:gd name="connsiteX371" fmla="*/ 409333 w 1886083"/>
                  <a:gd name="connsiteY371" fmla="*/ 139514 h 740050"/>
                  <a:gd name="connsiteX372" fmla="*/ 389741 w 1886083"/>
                  <a:gd name="connsiteY372" fmla="*/ 143116 h 740050"/>
                  <a:gd name="connsiteX373" fmla="*/ 385349 w 1886083"/>
                  <a:gd name="connsiteY373" fmla="*/ 142413 h 740050"/>
                  <a:gd name="connsiteX374" fmla="*/ 388951 w 1886083"/>
                  <a:gd name="connsiteY374" fmla="*/ 139075 h 740050"/>
                  <a:gd name="connsiteX375" fmla="*/ 419963 w 1886083"/>
                  <a:gd name="connsiteY375" fmla="*/ 121856 h 740050"/>
                  <a:gd name="connsiteX376" fmla="*/ 435074 w 1886083"/>
                  <a:gd name="connsiteY376" fmla="*/ 114037 h 740050"/>
                  <a:gd name="connsiteX377" fmla="*/ 437006 w 1886083"/>
                  <a:gd name="connsiteY377" fmla="*/ 113158 h 740050"/>
                  <a:gd name="connsiteX378" fmla="*/ 453347 w 1886083"/>
                  <a:gd name="connsiteY378" fmla="*/ 105075 h 740050"/>
                  <a:gd name="connsiteX379" fmla="*/ 470215 w 1886083"/>
                  <a:gd name="connsiteY379" fmla="*/ 95499 h 740050"/>
                  <a:gd name="connsiteX380" fmla="*/ 511507 w 1886083"/>
                  <a:gd name="connsiteY380" fmla="*/ 77314 h 740050"/>
                  <a:gd name="connsiteX381" fmla="*/ 514757 w 1886083"/>
                  <a:gd name="connsiteY381" fmla="*/ 76699 h 740050"/>
                  <a:gd name="connsiteX382" fmla="*/ 533909 w 1886083"/>
                  <a:gd name="connsiteY382" fmla="*/ 72042 h 740050"/>
                  <a:gd name="connsiteX383" fmla="*/ 549020 w 1886083"/>
                  <a:gd name="connsiteY383" fmla="*/ 66420 h 740050"/>
                  <a:gd name="connsiteX384" fmla="*/ 562022 w 1886083"/>
                  <a:gd name="connsiteY384" fmla="*/ 63872 h 740050"/>
                  <a:gd name="connsiteX385" fmla="*/ 570456 w 1886083"/>
                  <a:gd name="connsiteY385" fmla="*/ 57195 h 740050"/>
                  <a:gd name="connsiteX386" fmla="*/ 582932 w 1886083"/>
                  <a:gd name="connsiteY386" fmla="*/ 57722 h 740050"/>
                  <a:gd name="connsiteX387" fmla="*/ 607355 w 1886083"/>
                  <a:gd name="connsiteY387" fmla="*/ 51573 h 740050"/>
                  <a:gd name="connsiteX388" fmla="*/ 625716 w 1886083"/>
                  <a:gd name="connsiteY388" fmla="*/ 47531 h 740050"/>
                  <a:gd name="connsiteX389" fmla="*/ 630636 w 1886083"/>
                  <a:gd name="connsiteY389" fmla="*/ 45511 h 740050"/>
                  <a:gd name="connsiteX390" fmla="*/ 647680 w 1886083"/>
                  <a:gd name="connsiteY390" fmla="*/ 41381 h 740050"/>
                  <a:gd name="connsiteX391" fmla="*/ 654708 w 1886083"/>
                  <a:gd name="connsiteY391" fmla="*/ 41118 h 740050"/>
                  <a:gd name="connsiteX392" fmla="*/ 680186 w 1886083"/>
                  <a:gd name="connsiteY392" fmla="*/ 37165 h 740050"/>
                  <a:gd name="connsiteX393" fmla="*/ 694155 w 1886083"/>
                  <a:gd name="connsiteY393" fmla="*/ 34880 h 740050"/>
                  <a:gd name="connsiteX394" fmla="*/ 705839 w 1886083"/>
                  <a:gd name="connsiteY394" fmla="*/ 33035 h 740050"/>
                  <a:gd name="connsiteX395" fmla="*/ 711637 w 1886083"/>
                  <a:gd name="connsiteY395" fmla="*/ 33035 h 740050"/>
                  <a:gd name="connsiteX396" fmla="*/ 722619 w 1886083"/>
                  <a:gd name="connsiteY396" fmla="*/ 31190 h 740050"/>
                  <a:gd name="connsiteX397" fmla="*/ 747042 w 1886083"/>
                  <a:gd name="connsiteY397" fmla="*/ 27413 h 740050"/>
                  <a:gd name="connsiteX398" fmla="*/ 753368 w 1886083"/>
                  <a:gd name="connsiteY398" fmla="*/ 28203 h 740050"/>
                  <a:gd name="connsiteX399" fmla="*/ 757409 w 1886083"/>
                  <a:gd name="connsiteY399" fmla="*/ 28467 h 740050"/>
                  <a:gd name="connsiteX400" fmla="*/ 778582 w 1886083"/>
                  <a:gd name="connsiteY400" fmla="*/ 26886 h 740050"/>
                  <a:gd name="connsiteX401" fmla="*/ 786665 w 1886083"/>
                  <a:gd name="connsiteY401" fmla="*/ 26886 h 740050"/>
                  <a:gd name="connsiteX402" fmla="*/ 803620 w 1886083"/>
                  <a:gd name="connsiteY402" fmla="*/ 25041 h 740050"/>
                  <a:gd name="connsiteX403" fmla="*/ 870126 w 1886083"/>
                  <a:gd name="connsiteY403" fmla="*/ 24865 h 740050"/>
                  <a:gd name="connsiteX404" fmla="*/ 879965 w 1886083"/>
                  <a:gd name="connsiteY404" fmla="*/ 23284 h 740050"/>
                  <a:gd name="connsiteX405" fmla="*/ 890596 w 1886083"/>
                  <a:gd name="connsiteY405" fmla="*/ 25129 h 740050"/>
                  <a:gd name="connsiteX406" fmla="*/ 908693 w 1886083"/>
                  <a:gd name="connsiteY406" fmla="*/ 27061 h 740050"/>
                  <a:gd name="connsiteX407" fmla="*/ 936016 w 1886083"/>
                  <a:gd name="connsiteY407" fmla="*/ 29609 h 740050"/>
                  <a:gd name="connsiteX408" fmla="*/ 949458 w 1886083"/>
                  <a:gd name="connsiteY408" fmla="*/ 29609 h 740050"/>
                  <a:gd name="connsiteX409" fmla="*/ 982403 w 1886083"/>
                  <a:gd name="connsiteY409" fmla="*/ 35320 h 740050"/>
                  <a:gd name="connsiteX410" fmla="*/ 1029317 w 1886083"/>
                  <a:gd name="connsiteY410" fmla="*/ 41557 h 740050"/>
                  <a:gd name="connsiteX411" fmla="*/ 1086510 w 1886083"/>
                  <a:gd name="connsiteY411" fmla="*/ 56229 h 740050"/>
                  <a:gd name="connsiteX412" fmla="*/ 1117522 w 1886083"/>
                  <a:gd name="connsiteY412" fmla="*/ 66156 h 740050"/>
                  <a:gd name="connsiteX413" fmla="*/ 1135532 w 1886083"/>
                  <a:gd name="connsiteY413" fmla="*/ 70725 h 740050"/>
                  <a:gd name="connsiteX414" fmla="*/ 1138431 w 1886083"/>
                  <a:gd name="connsiteY414" fmla="*/ 72042 h 740050"/>
                  <a:gd name="connsiteX415" fmla="*/ 1171200 w 1886083"/>
                  <a:gd name="connsiteY415" fmla="*/ 83200 h 740050"/>
                  <a:gd name="connsiteX416" fmla="*/ 1178053 w 1886083"/>
                  <a:gd name="connsiteY416" fmla="*/ 86099 h 740050"/>
                  <a:gd name="connsiteX417" fmla="*/ 1183939 w 1886083"/>
                  <a:gd name="connsiteY417" fmla="*/ 91546 h 740050"/>
                  <a:gd name="connsiteX418" fmla="*/ 1188947 w 1886083"/>
                  <a:gd name="connsiteY418" fmla="*/ 93391 h 740050"/>
                  <a:gd name="connsiteX419" fmla="*/ 1220399 w 1886083"/>
                  <a:gd name="connsiteY419" fmla="*/ 109907 h 740050"/>
                  <a:gd name="connsiteX420" fmla="*/ 1238321 w 1886083"/>
                  <a:gd name="connsiteY420" fmla="*/ 121943 h 740050"/>
                  <a:gd name="connsiteX421" fmla="*/ 1252992 w 1886083"/>
                  <a:gd name="connsiteY421" fmla="*/ 130905 h 740050"/>
                  <a:gd name="connsiteX422" fmla="*/ 1265819 w 1886083"/>
                  <a:gd name="connsiteY422" fmla="*/ 143643 h 740050"/>
                  <a:gd name="connsiteX423" fmla="*/ 1269685 w 1886083"/>
                  <a:gd name="connsiteY423" fmla="*/ 145400 h 740050"/>
                  <a:gd name="connsiteX424" fmla="*/ 1273814 w 1886083"/>
                  <a:gd name="connsiteY424" fmla="*/ 148739 h 740050"/>
                  <a:gd name="connsiteX425" fmla="*/ 1300433 w 1886083"/>
                  <a:gd name="connsiteY425" fmla="*/ 172371 h 740050"/>
                  <a:gd name="connsiteX426" fmla="*/ 1301927 w 1886083"/>
                  <a:gd name="connsiteY426" fmla="*/ 174568 h 740050"/>
                  <a:gd name="connsiteX427" fmla="*/ 1298676 w 1886083"/>
                  <a:gd name="connsiteY427" fmla="*/ 176413 h 740050"/>
                  <a:gd name="connsiteX428" fmla="*/ 1279261 w 1886083"/>
                  <a:gd name="connsiteY428" fmla="*/ 178170 h 740050"/>
                  <a:gd name="connsiteX429" fmla="*/ 1269860 w 1886083"/>
                  <a:gd name="connsiteY429" fmla="*/ 174041 h 740050"/>
                  <a:gd name="connsiteX430" fmla="*/ 1240429 w 1886083"/>
                  <a:gd name="connsiteY430" fmla="*/ 148739 h 740050"/>
                  <a:gd name="connsiteX431" fmla="*/ 1226461 w 1886083"/>
                  <a:gd name="connsiteY431" fmla="*/ 140744 h 740050"/>
                  <a:gd name="connsiteX432" fmla="*/ 1188947 w 1886083"/>
                  <a:gd name="connsiteY432" fmla="*/ 122207 h 740050"/>
                  <a:gd name="connsiteX433" fmla="*/ 1178932 w 1886083"/>
                  <a:gd name="connsiteY433" fmla="*/ 115706 h 740050"/>
                  <a:gd name="connsiteX434" fmla="*/ 1151170 w 1886083"/>
                  <a:gd name="connsiteY434" fmla="*/ 101737 h 740050"/>
                  <a:gd name="connsiteX435" fmla="*/ 1097667 w 1886083"/>
                  <a:gd name="connsiteY435" fmla="*/ 74502 h 740050"/>
                  <a:gd name="connsiteX436" fmla="*/ 1055849 w 1886083"/>
                  <a:gd name="connsiteY436" fmla="*/ 62642 h 740050"/>
                  <a:gd name="connsiteX437" fmla="*/ 1024836 w 1886083"/>
                  <a:gd name="connsiteY437" fmla="*/ 55438 h 740050"/>
                  <a:gd name="connsiteX438" fmla="*/ 971157 w 1886083"/>
                  <a:gd name="connsiteY438" fmla="*/ 46301 h 740050"/>
                  <a:gd name="connsiteX439" fmla="*/ 912647 w 1886083"/>
                  <a:gd name="connsiteY439" fmla="*/ 41733 h 740050"/>
                  <a:gd name="connsiteX440" fmla="*/ 875485 w 1886083"/>
                  <a:gd name="connsiteY440" fmla="*/ 36901 h 740050"/>
                  <a:gd name="connsiteX441" fmla="*/ 864152 w 1886083"/>
                  <a:gd name="connsiteY441" fmla="*/ 37252 h 740050"/>
                  <a:gd name="connsiteX442" fmla="*/ 859671 w 1886083"/>
                  <a:gd name="connsiteY442" fmla="*/ 37516 h 740050"/>
                  <a:gd name="connsiteX443" fmla="*/ 843945 w 1886083"/>
                  <a:gd name="connsiteY443" fmla="*/ 35671 h 740050"/>
                  <a:gd name="connsiteX444" fmla="*/ 819961 w 1886083"/>
                  <a:gd name="connsiteY444" fmla="*/ 37604 h 740050"/>
                  <a:gd name="connsiteX445" fmla="*/ 798173 w 1886083"/>
                  <a:gd name="connsiteY445" fmla="*/ 37428 h 740050"/>
                  <a:gd name="connsiteX446" fmla="*/ 781218 w 1886083"/>
                  <a:gd name="connsiteY446" fmla="*/ 36198 h 740050"/>
                  <a:gd name="connsiteX447" fmla="*/ 770412 w 1886083"/>
                  <a:gd name="connsiteY447" fmla="*/ 35847 h 740050"/>
                  <a:gd name="connsiteX448" fmla="*/ 740014 w 1886083"/>
                  <a:gd name="connsiteY448" fmla="*/ 37428 h 740050"/>
                  <a:gd name="connsiteX449" fmla="*/ 1696039 w 1886083"/>
                  <a:gd name="connsiteY449" fmla="*/ 359676 h 740050"/>
                  <a:gd name="connsiteX450" fmla="*/ 1703067 w 1886083"/>
                  <a:gd name="connsiteY450" fmla="*/ 376895 h 740050"/>
                  <a:gd name="connsiteX451" fmla="*/ 1703067 w 1886083"/>
                  <a:gd name="connsiteY451" fmla="*/ 380848 h 740050"/>
                  <a:gd name="connsiteX452" fmla="*/ 1702892 w 1886083"/>
                  <a:gd name="connsiteY452" fmla="*/ 392445 h 740050"/>
                  <a:gd name="connsiteX453" fmla="*/ 1705615 w 1886083"/>
                  <a:gd name="connsiteY453" fmla="*/ 404481 h 740050"/>
                  <a:gd name="connsiteX454" fmla="*/ 1715630 w 1886083"/>
                  <a:gd name="connsiteY454" fmla="*/ 420383 h 740050"/>
                  <a:gd name="connsiteX455" fmla="*/ 1717388 w 1886083"/>
                  <a:gd name="connsiteY455" fmla="*/ 423809 h 740050"/>
                  <a:gd name="connsiteX456" fmla="*/ 1713258 w 1886083"/>
                  <a:gd name="connsiteY456" fmla="*/ 424863 h 740050"/>
                  <a:gd name="connsiteX457" fmla="*/ 1708163 w 1886083"/>
                  <a:gd name="connsiteY457" fmla="*/ 431101 h 740050"/>
                  <a:gd name="connsiteX458" fmla="*/ 1703155 w 1886083"/>
                  <a:gd name="connsiteY458" fmla="*/ 439447 h 740050"/>
                  <a:gd name="connsiteX459" fmla="*/ 1696303 w 1886083"/>
                  <a:gd name="connsiteY459" fmla="*/ 442434 h 740050"/>
                  <a:gd name="connsiteX460" fmla="*/ 1685409 w 1886083"/>
                  <a:gd name="connsiteY460" fmla="*/ 449550 h 740050"/>
                  <a:gd name="connsiteX461" fmla="*/ 1672143 w 1886083"/>
                  <a:gd name="connsiteY461" fmla="*/ 454031 h 740050"/>
                  <a:gd name="connsiteX462" fmla="*/ 1661512 w 1886083"/>
                  <a:gd name="connsiteY462" fmla="*/ 461850 h 740050"/>
                  <a:gd name="connsiteX463" fmla="*/ 1651936 w 1886083"/>
                  <a:gd name="connsiteY463" fmla="*/ 468527 h 740050"/>
                  <a:gd name="connsiteX464" fmla="*/ 1619782 w 1886083"/>
                  <a:gd name="connsiteY464" fmla="*/ 488294 h 740050"/>
                  <a:gd name="connsiteX465" fmla="*/ 1600893 w 1886083"/>
                  <a:gd name="connsiteY465" fmla="*/ 493301 h 740050"/>
                  <a:gd name="connsiteX466" fmla="*/ 1598697 w 1886083"/>
                  <a:gd name="connsiteY466" fmla="*/ 491632 h 740050"/>
                  <a:gd name="connsiteX467" fmla="*/ 1600103 w 1886083"/>
                  <a:gd name="connsiteY467" fmla="*/ 489260 h 740050"/>
                  <a:gd name="connsiteX468" fmla="*/ 1618903 w 1886083"/>
                  <a:gd name="connsiteY468" fmla="*/ 478893 h 740050"/>
                  <a:gd name="connsiteX469" fmla="*/ 1636825 w 1886083"/>
                  <a:gd name="connsiteY469" fmla="*/ 456491 h 740050"/>
                  <a:gd name="connsiteX470" fmla="*/ 1640691 w 1886083"/>
                  <a:gd name="connsiteY470" fmla="*/ 452098 h 740050"/>
                  <a:gd name="connsiteX471" fmla="*/ 1650970 w 1886083"/>
                  <a:gd name="connsiteY471" fmla="*/ 439183 h 740050"/>
                  <a:gd name="connsiteX472" fmla="*/ 1653166 w 1886083"/>
                  <a:gd name="connsiteY472" fmla="*/ 435406 h 740050"/>
                  <a:gd name="connsiteX473" fmla="*/ 1667047 w 1886083"/>
                  <a:gd name="connsiteY473" fmla="*/ 420383 h 740050"/>
                  <a:gd name="connsiteX474" fmla="*/ 1683652 w 1886083"/>
                  <a:gd name="connsiteY474" fmla="*/ 397365 h 740050"/>
                  <a:gd name="connsiteX475" fmla="*/ 1688220 w 1886083"/>
                  <a:gd name="connsiteY475" fmla="*/ 386120 h 740050"/>
                  <a:gd name="connsiteX476" fmla="*/ 1670473 w 1886083"/>
                  <a:gd name="connsiteY476" fmla="*/ 379882 h 740050"/>
                  <a:gd name="connsiteX477" fmla="*/ 1666520 w 1886083"/>
                  <a:gd name="connsiteY477" fmla="*/ 381288 h 740050"/>
                  <a:gd name="connsiteX478" fmla="*/ 1647456 w 1886083"/>
                  <a:gd name="connsiteY478" fmla="*/ 382078 h 740050"/>
                  <a:gd name="connsiteX479" fmla="*/ 1631203 w 1886083"/>
                  <a:gd name="connsiteY479" fmla="*/ 381288 h 740050"/>
                  <a:gd name="connsiteX480" fmla="*/ 1630500 w 1886083"/>
                  <a:gd name="connsiteY480" fmla="*/ 379443 h 740050"/>
                  <a:gd name="connsiteX481" fmla="*/ 1638056 w 1886083"/>
                  <a:gd name="connsiteY481" fmla="*/ 370833 h 740050"/>
                  <a:gd name="connsiteX482" fmla="*/ 1668892 w 1886083"/>
                  <a:gd name="connsiteY482" fmla="*/ 358446 h 740050"/>
                  <a:gd name="connsiteX483" fmla="*/ 1674515 w 1886083"/>
                  <a:gd name="connsiteY483" fmla="*/ 343950 h 740050"/>
                  <a:gd name="connsiteX484" fmla="*/ 1674954 w 1886083"/>
                  <a:gd name="connsiteY484" fmla="*/ 338503 h 740050"/>
                  <a:gd name="connsiteX485" fmla="*/ 1683125 w 1886083"/>
                  <a:gd name="connsiteY485" fmla="*/ 339909 h 740050"/>
                  <a:gd name="connsiteX486" fmla="*/ 1696039 w 1886083"/>
                  <a:gd name="connsiteY486" fmla="*/ 359676 h 740050"/>
                  <a:gd name="connsiteX487" fmla="*/ 1837396 w 1886083"/>
                  <a:gd name="connsiteY487" fmla="*/ 387701 h 740050"/>
                  <a:gd name="connsiteX488" fmla="*/ 1848114 w 1886083"/>
                  <a:gd name="connsiteY488" fmla="*/ 399386 h 740050"/>
                  <a:gd name="connsiteX489" fmla="*/ 1849432 w 1886083"/>
                  <a:gd name="connsiteY489" fmla="*/ 404218 h 740050"/>
                  <a:gd name="connsiteX490" fmla="*/ 1847587 w 1886083"/>
                  <a:gd name="connsiteY490" fmla="*/ 409313 h 740050"/>
                  <a:gd name="connsiteX491" fmla="*/ 1848202 w 1886083"/>
                  <a:gd name="connsiteY491" fmla="*/ 418889 h 740050"/>
                  <a:gd name="connsiteX492" fmla="*/ 1848114 w 1886083"/>
                  <a:gd name="connsiteY492" fmla="*/ 422930 h 740050"/>
                  <a:gd name="connsiteX493" fmla="*/ 1852506 w 1886083"/>
                  <a:gd name="connsiteY493" fmla="*/ 439535 h 740050"/>
                  <a:gd name="connsiteX494" fmla="*/ 1850310 w 1886083"/>
                  <a:gd name="connsiteY494" fmla="*/ 456315 h 740050"/>
                  <a:gd name="connsiteX495" fmla="*/ 1848377 w 1886083"/>
                  <a:gd name="connsiteY495" fmla="*/ 458248 h 740050"/>
                  <a:gd name="connsiteX496" fmla="*/ 1845742 w 1886083"/>
                  <a:gd name="connsiteY496" fmla="*/ 455876 h 740050"/>
                  <a:gd name="connsiteX497" fmla="*/ 1845566 w 1886083"/>
                  <a:gd name="connsiteY497" fmla="*/ 446563 h 740050"/>
                  <a:gd name="connsiteX498" fmla="*/ 1842930 w 1886083"/>
                  <a:gd name="connsiteY498" fmla="*/ 428817 h 740050"/>
                  <a:gd name="connsiteX499" fmla="*/ 1834936 w 1886083"/>
                  <a:gd name="connsiteY499" fmla="*/ 412652 h 740050"/>
                  <a:gd name="connsiteX500" fmla="*/ 1834145 w 1886083"/>
                  <a:gd name="connsiteY500" fmla="*/ 411949 h 740050"/>
                  <a:gd name="connsiteX501" fmla="*/ 1820089 w 1886083"/>
                  <a:gd name="connsiteY501" fmla="*/ 391127 h 740050"/>
                  <a:gd name="connsiteX502" fmla="*/ 1807438 w 1886083"/>
                  <a:gd name="connsiteY502" fmla="*/ 369779 h 740050"/>
                  <a:gd name="connsiteX503" fmla="*/ 1804714 w 1886083"/>
                  <a:gd name="connsiteY503" fmla="*/ 365650 h 740050"/>
                  <a:gd name="connsiteX504" fmla="*/ 1788812 w 1886083"/>
                  <a:gd name="connsiteY504" fmla="*/ 347728 h 740050"/>
                  <a:gd name="connsiteX505" fmla="*/ 1770539 w 1886083"/>
                  <a:gd name="connsiteY505" fmla="*/ 323480 h 740050"/>
                  <a:gd name="connsiteX506" fmla="*/ 1768079 w 1886083"/>
                  <a:gd name="connsiteY506" fmla="*/ 321284 h 740050"/>
                  <a:gd name="connsiteX507" fmla="*/ 1752880 w 1886083"/>
                  <a:gd name="connsiteY507" fmla="*/ 309072 h 740050"/>
                  <a:gd name="connsiteX508" fmla="*/ 1733728 w 1886083"/>
                  <a:gd name="connsiteY508" fmla="*/ 296948 h 740050"/>
                  <a:gd name="connsiteX509" fmla="*/ 1681982 w 1886083"/>
                  <a:gd name="connsiteY509" fmla="*/ 268483 h 740050"/>
                  <a:gd name="connsiteX510" fmla="*/ 1650443 w 1886083"/>
                  <a:gd name="connsiteY510" fmla="*/ 257150 h 740050"/>
                  <a:gd name="connsiteX511" fmla="*/ 1641306 w 1886083"/>
                  <a:gd name="connsiteY511" fmla="*/ 254075 h 740050"/>
                  <a:gd name="connsiteX512" fmla="*/ 1614686 w 1886083"/>
                  <a:gd name="connsiteY512" fmla="*/ 233078 h 740050"/>
                  <a:gd name="connsiteX513" fmla="*/ 1613281 w 1886083"/>
                  <a:gd name="connsiteY513" fmla="*/ 230882 h 740050"/>
                  <a:gd name="connsiteX514" fmla="*/ 1617322 w 1886083"/>
                  <a:gd name="connsiteY514" fmla="*/ 231321 h 740050"/>
                  <a:gd name="connsiteX515" fmla="*/ 1632257 w 1886083"/>
                  <a:gd name="connsiteY515" fmla="*/ 239668 h 740050"/>
                  <a:gd name="connsiteX516" fmla="*/ 1662655 w 1886083"/>
                  <a:gd name="connsiteY516" fmla="*/ 250825 h 740050"/>
                  <a:gd name="connsiteX517" fmla="*/ 1701222 w 1886083"/>
                  <a:gd name="connsiteY517" fmla="*/ 266814 h 740050"/>
                  <a:gd name="connsiteX518" fmla="*/ 1719672 w 1886083"/>
                  <a:gd name="connsiteY518" fmla="*/ 275248 h 740050"/>
                  <a:gd name="connsiteX519" fmla="*/ 1742953 w 1886083"/>
                  <a:gd name="connsiteY519" fmla="*/ 288690 h 740050"/>
                  <a:gd name="connsiteX520" fmla="*/ 1770275 w 1886083"/>
                  <a:gd name="connsiteY520" fmla="*/ 308545 h 740050"/>
                  <a:gd name="connsiteX521" fmla="*/ 1788549 w 1886083"/>
                  <a:gd name="connsiteY521" fmla="*/ 324534 h 740050"/>
                  <a:gd name="connsiteX522" fmla="*/ 1795577 w 1886083"/>
                  <a:gd name="connsiteY522" fmla="*/ 329805 h 740050"/>
                  <a:gd name="connsiteX523" fmla="*/ 1811215 w 1886083"/>
                  <a:gd name="connsiteY523" fmla="*/ 342984 h 740050"/>
                  <a:gd name="connsiteX524" fmla="*/ 1821846 w 1886083"/>
                  <a:gd name="connsiteY524" fmla="*/ 358797 h 740050"/>
                  <a:gd name="connsiteX525" fmla="*/ 1835990 w 1886083"/>
                  <a:gd name="connsiteY525" fmla="*/ 380585 h 740050"/>
                  <a:gd name="connsiteX526" fmla="*/ 1837396 w 1886083"/>
                  <a:gd name="connsiteY526" fmla="*/ 387701 h 740050"/>
                  <a:gd name="connsiteX527" fmla="*/ 1082029 w 1886083"/>
                  <a:gd name="connsiteY527" fmla="*/ 155504 h 740050"/>
                  <a:gd name="connsiteX528" fmla="*/ 1060944 w 1886083"/>
                  <a:gd name="connsiteY528" fmla="*/ 145137 h 740050"/>
                  <a:gd name="connsiteX529" fmla="*/ 1045482 w 1886083"/>
                  <a:gd name="connsiteY529" fmla="*/ 140129 h 740050"/>
                  <a:gd name="connsiteX530" fmla="*/ 1006738 w 1886083"/>
                  <a:gd name="connsiteY530" fmla="*/ 124403 h 740050"/>
                  <a:gd name="connsiteX531" fmla="*/ 1004893 w 1886083"/>
                  <a:gd name="connsiteY531" fmla="*/ 122383 h 740050"/>
                  <a:gd name="connsiteX532" fmla="*/ 1007968 w 1886083"/>
                  <a:gd name="connsiteY532" fmla="*/ 120450 h 740050"/>
                  <a:gd name="connsiteX533" fmla="*/ 1011219 w 1886083"/>
                  <a:gd name="connsiteY533" fmla="*/ 120889 h 740050"/>
                  <a:gd name="connsiteX534" fmla="*/ 1036960 w 1886083"/>
                  <a:gd name="connsiteY534" fmla="*/ 126073 h 740050"/>
                  <a:gd name="connsiteX535" fmla="*/ 1083786 w 1886083"/>
                  <a:gd name="connsiteY535" fmla="*/ 132837 h 740050"/>
                  <a:gd name="connsiteX536" fmla="*/ 1122705 w 1886083"/>
                  <a:gd name="connsiteY536" fmla="*/ 145752 h 740050"/>
                  <a:gd name="connsiteX537" fmla="*/ 1125692 w 1886083"/>
                  <a:gd name="connsiteY537" fmla="*/ 148563 h 740050"/>
                  <a:gd name="connsiteX538" fmla="*/ 1121387 w 1886083"/>
                  <a:gd name="connsiteY538" fmla="*/ 149442 h 740050"/>
                  <a:gd name="connsiteX539" fmla="*/ 1098106 w 1886083"/>
                  <a:gd name="connsiteY539" fmla="*/ 155504 h 740050"/>
                  <a:gd name="connsiteX540" fmla="*/ 1082029 w 1886083"/>
                  <a:gd name="connsiteY540" fmla="*/ 155504 h 740050"/>
                  <a:gd name="connsiteX541" fmla="*/ 177135 w 1886083"/>
                  <a:gd name="connsiteY541" fmla="*/ 545223 h 740050"/>
                  <a:gd name="connsiteX542" fmla="*/ 175905 w 1886083"/>
                  <a:gd name="connsiteY542" fmla="*/ 542587 h 740050"/>
                  <a:gd name="connsiteX543" fmla="*/ 150603 w 1886083"/>
                  <a:gd name="connsiteY543" fmla="*/ 524489 h 740050"/>
                  <a:gd name="connsiteX544" fmla="*/ 143311 w 1886083"/>
                  <a:gd name="connsiteY544" fmla="*/ 519833 h 740050"/>
                  <a:gd name="connsiteX545" fmla="*/ 114407 w 1886083"/>
                  <a:gd name="connsiteY545" fmla="*/ 484692 h 740050"/>
                  <a:gd name="connsiteX546" fmla="*/ 111596 w 1886083"/>
                  <a:gd name="connsiteY546" fmla="*/ 459038 h 740050"/>
                  <a:gd name="connsiteX547" fmla="*/ 111772 w 1886083"/>
                  <a:gd name="connsiteY547" fmla="*/ 453943 h 740050"/>
                  <a:gd name="connsiteX548" fmla="*/ 114320 w 1886083"/>
                  <a:gd name="connsiteY548" fmla="*/ 444542 h 740050"/>
                  <a:gd name="connsiteX549" fmla="*/ 117307 w 1886083"/>
                  <a:gd name="connsiteY549" fmla="*/ 443664 h 740050"/>
                  <a:gd name="connsiteX550" fmla="*/ 118449 w 1886083"/>
                  <a:gd name="connsiteY550" fmla="*/ 444806 h 740050"/>
                  <a:gd name="connsiteX551" fmla="*/ 118712 w 1886083"/>
                  <a:gd name="connsiteY551" fmla="*/ 459741 h 740050"/>
                  <a:gd name="connsiteX552" fmla="*/ 121436 w 1886083"/>
                  <a:gd name="connsiteY552" fmla="*/ 479948 h 740050"/>
                  <a:gd name="connsiteX553" fmla="*/ 123808 w 1886083"/>
                  <a:gd name="connsiteY553" fmla="*/ 482056 h 740050"/>
                  <a:gd name="connsiteX554" fmla="*/ 130748 w 1886083"/>
                  <a:gd name="connsiteY554" fmla="*/ 488733 h 740050"/>
                  <a:gd name="connsiteX555" fmla="*/ 138479 w 1886083"/>
                  <a:gd name="connsiteY555" fmla="*/ 495322 h 740050"/>
                  <a:gd name="connsiteX556" fmla="*/ 144893 w 1886083"/>
                  <a:gd name="connsiteY556" fmla="*/ 498836 h 740050"/>
                  <a:gd name="connsiteX557" fmla="*/ 176257 w 1886083"/>
                  <a:gd name="connsiteY557" fmla="*/ 527740 h 740050"/>
                  <a:gd name="connsiteX558" fmla="*/ 189347 w 1886083"/>
                  <a:gd name="connsiteY558" fmla="*/ 537404 h 740050"/>
                  <a:gd name="connsiteX559" fmla="*/ 192158 w 1886083"/>
                  <a:gd name="connsiteY559" fmla="*/ 544344 h 740050"/>
                  <a:gd name="connsiteX560" fmla="*/ 185393 w 1886083"/>
                  <a:gd name="connsiteY560" fmla="*/ 545047 h 740050"/>
                  <a:gd name="connsiteX561" fmla="*/ 177135 w 1886083"/>
                  <a:gd name="connsiteY561" fmla="*/ 545223 h 740050"/>
                  <a:gd name="connsiteX562" fmla="*/ 1381347 w 1886083"/>
                  <a:gd name="connsiteY562" fmla="*/ 698616 h 740050"/>
                  <a:gd name="connsiteX563" fmla="*/ 1378799 w 1886083"/>
                  <a:gd name="connsiteY563" fmla="*/ 700636 h 740050"/>
                  <a:gd name="connsiteX564" fmla="*/ 1336278 w 1886083"/>
                  <a:gd name="connsiteY564" fmla="*/ 700636 h 740050"/>
                  <a:gd name="connsiteX565" fmla="*/ 1327844 w 1886083"/>
                  <a:gd name="connsiteY565" fmla="*/ 698528 h 740050"/>
                  <a:gd name="connsiteX566" fmla="*/ 1326262 w 1886083"/>
                  <a:gd name="connsiteY566" fmla="*/ 695014 h 740050"/>
                  <a:gd name="connsiteX567" fmla="*/ 1328019 w 1886083"/>
                  <a:gd name="connsiteY567" fmla="*/ 689479 h 740050"/>
                  <a:gd name="connsiteX568" fmla="*/ 1330831 w 1886083"/>
                  <a:gd name="connsiteY568" fmla="*/ 686316 h 740050"/>
                  <a:gd name="connsiteX569" fmla="*/ 1379941 w 1886083"/>
                  <a:gd name="connsiteY569" fmla="*/ 683944 h 740050"/>
                  <a:gd name="connsiteX570" fmla="*/ 1387584 w 1886083"/>
                  <a:gd name="connsiteY570" fmla="*/ 682802 h 740050"/>
                  <a:gd name="connsiteX571" fmla="*/ 1408669 w 1886083"/>
                  <a:gd name="connsiteY571" fmla="*/ 680079 h 740050"/>
                  <a:gd name="connsiteX572" fmla="*/ 1415346 w 1886083"/>
                  <a:gd name="connsiteY572" fmla="*/ 682890 h 740050"/>
                  <a:gd name="connsiteX573" fmla="*/ 1427382 w 1886083"/>
                  <a:gd name="connsiteY573" fmla="*/ 692378 h 740050"/>
                  <a:gd name="connsiteX574" fmla="*/ 1429930 w 1886083"/>
                  <a:gd name="connsiteY574" fmla="*/ 693608 h 740050"/>
                  <a:gd name="connsiteX575" fmla="*/ 1426767 w 1886083"/>
                  <a:gd name="connsiteY575" fmla="*/ 694486 h 740050"/>
                  <a:gd name="connsiteX576" fmla="*/ 1381347 w 1886083"/>
                  <a:gd name="connsiteY576" fmla="*/ 698616 h 740050"/>
                  <a:gd name="connsiteX577" fmla="*/ 1794611 w 1886083"/>
                  <a:gd name="connsiteY577" fmla="*/ 487152 h 740050"/>
                  <a:gd name="connsiteX578" fmla="*/ 1805329 w 1886083"/>
                  <a:gd name="connsiteY578" fmla="*/ 466155 h 740050"/>
                  <a:gd name="connsiteX579" fmla="*/ 1806296 w 1886083"/>
                  <a:gd name="connsiteY579" fmla="*/ 462377 h 740050"/>
                  <a:gd name="connsiteX580" fmla="*/ 1808755 w 1886083"/>
                  <a:gd name="connsiteY580" fmla="*/ 466330 h 740050"/>
                  <a:gd name="connsiteX581" fmla="*/ 1809985 w 1886083"/>
                  <a:gd name="connsiteY581" fmla="*/ 471074 h 740050"/>
                  <a:gd name="connsiteX582" fmla="*/ 1809810 w 1886083"/>
                  <a:gd name="connsiteY582" fmla="*/ 483901 h 740050"/>
                  <a:gd name="connsiteX583" fmla="*/ 1809985 w 1886083"/>
                  <a:gd name="connsiteY583" fmla="*/ 498309 h 740050"/>
                  <a:gd name="connsiteX584" fmla="*/ 1808492 w 1886083"/>
                  <a:gd name="connsiteY584" fmla="*/ 503932 h 740050"/>
                  <a:gd name="connsiteX585" fmla="*/ 1783454 w 1886083"/>
                  <a:gd name="connsiteY585" fmla="*/ 532133 h 740050"/>
                  <a:gd name="connsiteX586" fmla="*/ 1780203 w 1886083"/>
                  <a:gd name="connsiteY586" fmla="*/ 535032 h 740050"/>
                  <a:gd name="connsiteX587" fmla="*/ 1763511 w 1886083"/>
                  <a:gd name="connsiteY587" fmla="*/ 546980 h 740050"/>
                  <a:gd name="connsiteX588" fmla="*/ 1753408 w 1886083"/>
                  <a:gd name="connsiteY588" fmla="*/ 546541 h 740050"/>
                  <a:gd name="connsiteX589" fmla="*/ 1758679 w 1886083"/>
                  <a:gd name="connsiteY589" fmla="*/ 539512 h 740050"/>
                  <a:gd name="connsiteX590" fmla="*/ 1768870 w 1886083"/>
                  <a:gd name="connsiteY590" fmla="*/ 528794 h 740050"/>
                  <a:gd name="connsiteX591" fmla="*/ 1778709 w 1886083"/>
                  <a:gd name="connsiteY591" fmla="*/ 514562 h 740050"/>
                  <a:gd name="connsiteX592" fmla="*/ 1789955 w 1886083"/>
                  <a:gd name="connsiteY592" fmla="*/ 497255 h 740050"/>
                  <a:gd name="connsiteX593" fmla="*/ 1794611 w 1886083"/>
                  <a:gd name="connsiteY593" fmla="*/ 487152 h 740050"/>
                  <a:gd name="connsiteX594" fmla="*/ 721038 w 1886083"/>
                  <a:gd name="connsiteY594" fmla="*/ 393939 h 740050"/>
                  <a:gd name="connsiteX595" fmla="*/ 741683 w 1886083"/>
                  <a:gd name="connsiteY595" fmla="*/ 384626 h 740050"/>
                  <a:gd name="connsiteX596" fmla="*/ 751962 w 1886083"/>
                  <a:gd name="connsiteY596" fmla="*/ 381551 h 740050"/>
                  <a:gd name="connsiteX597" fmla="*/ 762329 w 1886083"/>
                  <a:gd name="connsiteY597" fmla="*/ 386823 h 740050"/>
                  <a:gd name="connsiteX598" fmla="*/ 758551 w 1886083"/>
                  <a:gd name="connsiteY598" fmla="*/ 392357 h 740050"/>
                  <a:gd name="connsiteX599" fmla="*/ 746252 w 1886083"/>
                  <a:gd name="connsiteY599" fmla="*/ 408435 h 740050"/>
                  <a:gd name="connsiteX600" fmla="*/ 729472 w 1886083"/>
                  <a:gd name="connsiteY600" fmla="*/ 418977 h 740050"/>
                  <a:gd name="connsiteX601" fmla="*/ 701974 w 1886083"/>
                  <a:gd name="connsiteY601" fmla="*/ 420910 h 740050"/>
                  <a:gd name="connsiteX602" fmla="*/ 698987 w 1886083"/>
                  <a:gd name="connsiteY602" fmla="*/ 420119 h 740050"/>
                  <a:gd name="connsiteX603" fmla="*/ 699250 w 1886083"/>
                  <a:gd name="connsiteY603" fmla="*/ 417396 h 740050"/>
                  <a:gd name="connsiteX604" fmla="*/ 721038 w 1886083"/>
                  <a:gd name="connsiteY604" fmla="*/ 393939 h 740050"/>
                  <a:gd name="connsiteX605" fmla="*/ 1216269 w 1886083"/>
                  <a:gd name="connsiteY605" fmla="*/ 401143 h 740050"/>
                  <a:gd name="connsiteX606" fmla="*/ 1227778 w 1886083"/>
                  <a:gd name="connsiteY606" fmla="*/ 398068 h 740050"/>
                  <a:gd name="connsiteX607" fmla="*/ 1244558 w 1886083"/>
                  <a:gd name="connsiteY607" fmla="*/ 396047 h 740050"/>
                  <a:gd name="connsiteX608" fmla="*/ 1246755 w 1886083"/>
                  <a:gd name="connsiteY608" fmla="*/ 399298 h 740050"/>
                  <a:gd name="connsiteX609" fmla="*/ 1229887 w 1886083"/>
                  <a:gd name="connsiteY609" fmla="*/ 408786 h 740050"/>
                  <a:gd name="connsiteX610" fmla="*/ 1184994 w 1886083"/>
                  <a:gd name="connsiteY610" fmla="*/ 418626 h 740050"/>
                  <a:gd name="connsiteX611" fmla="*/ 1161888 w 1886083"/>
                  <a:gd name="connsiteY611" fmla="*/ 424688 h 740050"/>
                  <a:gd name="connsiteX612" fmla="*/ 1138343 w 1886083"/>
                  <a:gd name="connsiteY612" fmla="*/ 427499 h 740050"/>
                  <a:gd name="connsiteX613" fmla="*/ 1135883 w 1886083"/>
                  <a:gd name="connsiteY613" fmla="*/ 428202 h 740050"/>
                  <a:gd name="connsiteX614" fmla="*/ 1141594 w 1886083"/>
                  <a:gd name="connsiteY614" fmla="*/ 414409 h 740050"/>
                  <a:gd name="connsiteX615" fmla="*/ 1161888 w 1886083"/>
                  <a:gd name="connsiteY615" fmla="*/ 412212 h 740050"/>
                  <a:gd name="connsiteX616" fmla="*/ 1216269 w 1886083"/>
                  <a:gd name="connsiteY616" fmla="*/ 401143 h 740050"/>
                  <a:gd name="connsiteX617" fmla="*/ 1169971 w 1886083"/>
                  <a:gd name="connsiteY617" fmla="*/ 706874 h 740050"/>
                  <a:gd name="connsiteX618" fmla="*/ 1147217 w 1886083"/>
                  <a:gd name="connsiteY618" fmla="*/ 704678 h 740050"/>
                  <a:gd name="connsiteX619" fmla="*/ 1117961 w 1886083"/>
                  <a:gd name="connsiteY619" fmla="*/ 698879 h 740050"/>
                  <a:gd name="connsiteX620" fmla="*/ 1079130 w 1886083"/>
                  <a:gd name="connsiteY620" fmla="*/ 690797 h 740050"/>
                  <a:gd name="connsiteX621" fmla="*/ 1058572 w 1886083"/>
                  <a:gd name="connsiteY621" fmla="*/ 681923 h 740050"/>
                  <a:gd name="connsiteX622" fmla="*/ 1057518 w 1886083"/>
                  <a:gd name="connsiteY622" fmla="*/ 678585 h 740050"/>
                  <a:gd name="connsiteX623" fmla="*/ 1061471 w 1886083"/>
                  <a:gd name="connsiteY623" fmla="*/ 678761 h 740050"/>
                  <a:gd name="connsiteX624" fmla="*/ 1087652 w 1886083"/>
                  <a:gd name="connsiteY624" fmla="*/ 686316 h 740050"/>
                  <a:gd name="connsiteX625" fmla="*/ 1096173 w 1886083"/>
                  <a:gd name="connsiteY625" fmla="*/ 688249 h 740050"/>
                  <a:gd name="connsiteX626" fmla="*/ 1103465 w 1886083"/>
                  <a:gd name="connsiteY626" fmla="*/ 690182 h 740050"/>
                  <a:gd name="connsiteX627" fmla="*/ 1133599 w 1886083"/>
                  <a:gd name="connsiteY627" fmla="*/ 694486 h 740050"/>
                  <a:gd name="connsiteX628" fmla="*/ 1135444 w 1886083"/>
                  <a:gd name="connsiteY628" fmla="*/ 695453 h 740050"/>
                  <a:gd name="connsiteX629" fmla="*/ 1156705 w 1886083"/>
                  <a:gd name="connsiteY629" fmla="*/ 700636 h 740050"/>
                  <a:gd name="connsiteX630" fmla="*/ 1168214 w 1886083"/>
                  <a:gd name="connsiteY630" fmla="*/ 701427 h 740050"/>
                  <a:gd name="connsiteX631" fmla="*/ 1192725 w 1886083"/>
                  <a:gd name="connsiteY631" fmla="*/ 704853 h 740050"/>
                  <a:gd name="connsiteX632" fmla="*/ 1227163 w 1886083"/>
                  <a:gd name="connsiteY632" fmla="*/ 707401 h 740050"/>
                  <a:gd name="connsiteX633" fmla="*/ 1255716 w 1886083"/>
                  <a:gd name="connsiteY633" fmla="*/ 710739 h 740050"/>
                  <a:gd name="connsiteX634" fmla="*/ 1265028 w 1886083"/>
                  <a:gd name="connsiteY634" fmla="*/ 710915 h 740050"/>
                  <a:gd name="connsiteX635" fmla="*/ 1270827 w 1886083"/>
                  <a:gd name="connsiteY635" fmla="*/ 711091 h 740050"/>
                  <a:gd name="connsiteX636" fmla="*/ 1275571 w 1886083"/>
                  <a:gd name="connsiteY636" fmla="*/ 716011 h 740050"/>
                  <a:gd name="connsiteX637" fmla="*/ 1269948 w 1886083"/>
                  <a:gd name="connsiteY637" fmla="*/ 715396 h 740050"/>
                  <a:gd name="connsiteX638" fmla="*/ 1263008 w 1886083"/>
                  <a:gd name="connsiteY638" fmla="*/ 715220 h 740050"/>
                  <a:gd name="connsiteX639" fmla="*/ 1240342 w 1886083"/>
                  <a:gd name="connsiteY639" fmla="*/ 713902 h 740050"/>
                  <a:gd name="connsiteX640" fmla="*/ 1198874 w 1886083"/>
                  <a:gd name="connsiteY640" fmla="*/ 711179 h 740050"/>
                  <a:gd name="connsiteX641" fmla="*/ 1169971 w 1886083"/>
                  <a:gd name="connsiteY641" fmla="*/ 706874 h 740050"/>
                  <a:gd name="connsiteX642" fmla="*/ 928900 w 1886083"/>
                  <a:gd name="connsiteY642" fmla="*/ 434351 h 740050"/>
                  <a:gd name="connsiteX643" fmla="*/ 925825 w 1886083"/>
                  <a:gd name="connsiteY643" fmla="*/ 435406 h 740050"/>
                  <a:gd name="connsiteX644" fmla="*/ 925210 w 1886083"/>
                  <a:gd name="connsiteY644" fmla="*/ 433561 h 740050"/>
                  <a:gd name="connsiteX645" fmla="*/ 931360 w 1886083"/>
                  <a:gd name="connsiteY645" fmla="*/ 422315 h 740050"/>
                  <a:gd name="connsiteX646" fmla="*/ 942781 w 1886083"/>
                  <a:gd name="connsiteY646" fmla="*/ 405711 h 740050"/>
                  <a:gd name="connsiteX647" fmla="*/ 966238 w 1886083"/>
                  <a:gd name="connsiteY647" fmla="*/ 395257 h 740050"/>
                  <a:gd name="connsiteX648" fmla="*/ 971772 w 1886083"/>
                  <a:gd name="connsiteY648" fmla="*/ 397541 h 740050"/>
                  <a:gd name="connsiteX649" fmla="*/ 966941 w 1886083"/>
                  <a:gd name="connsiteY649" fmla="*/ 424073 h 740050"/>
                  <a:gd name="connsiteX650" fmla="*/ 964568 w 1886083"/>
                  <a:gd name="connsiteY650" fmla="*/ 431452 h 740050"/>
                  <a:gd name="connsiteX651" fmla="*/ 961845 w 1886083"/>
                  <a:gd name="connsiteY651" fmla="*/ 436723 h 740050"/>
                  <a:gd name="connsiteX652" fmla="*/ 956837 w 1886083"/>
                  <a:gd name="connsiteY652" fmla="*/ 433736 h 740050"/>
                  <a:gd name="connsiteX653" fmla="*/ 945943 w 1886083"/>
                  <a:gd name="connsiteY653" fmla="*/ 428992 h 740050"/>
                  <a:gd name="connsiteX654" fmla="*/ 928900 w 1886083"/>
                  <a:gd name="connsiteY654" fmla="*/ 434351 h 740050"/>
                  <a:gd name="connsiteX655" fmla="*/ 481109 w 1886083"/>
                  <a:gd name="connsiteY655" fmla="*/ 228071 h 740050"/>
                  <a:gd name="connsiteX656" fmla="*/ 473817 w 1886083"/>
                  <a:gd name="connsiteY656" fmla="*/ 225962 h 740050"/>
                  <a:gd name="connsiteX657" fmla="*/ 466086 w 1886083"/>
                  <a:gd name="connsiteY657" fmla="*/ 223239 h 740050"/>
                  <a:gd name="connsiteX658" fmla="*/ 475486 w 1886083"/>
                  <a:gd name="connsiteY658" fmla="*/ 222009 h 740050"/>
                  <a:gd name="connsiteX659" fmla="*/ 480406 w 1886083"/>
                  <a:gd name="connsiteY659" fmla="*/ 223942 h 740050"/>
                  <a:gd name="connsiteX660" fmla="*/ 527496 w 1886083"/>
                  <a:gd name="connsiteY660" fmla="*/ 226665 h 740050"/>
                  <a:gd name="connsiteX661" fmla="*/ 562286 w 1886083"/>
                  <a:gd name="connsiteY661" fmla="*/ 217792 h 740050"/>
                  <a:gd name="connsiteX662" fmla="*/ 568172 w 1886083"/>
                  <a:gd name="connsiteY662" fmla="*/ 217880 h 740050"/>
                  <a:gd name="connsiteX663" fmla="*/ 572477 w 1886083"/>
                  <a:gd name="connsiteY663" fmla="*/ 220955 h 740050"/>
                  <a:gd name="connsiteX664" fmla="*/ 568260 w 1886083"/>
                  <a:gd name="connsiteY664" fmla="*/ 222009 h 740050"/>
                  <a:gd name="connsiteX665" fmla="*/ 541465 w 1886083"/>
                  <a:gd name="connsiteY665" fmla="*/ 239668 h 740050"/>
                  <a:gd name="connsiteX666" fmla="*/ 539620 w 1886083"/>
                  <a:gd name="connsiteY666" fmla="*/ 240634 h 740050"/>
                  <a:gd name="connsiteX667" fmla="*/ 527408 w 1886083"/>
                  <a:gd name="connsiteY667" fmla="*/ 244763 h 740050"/>
                  <a:gd name="connsiteX668" fmla="*/ 508695 w 1886083"/>
                  <a:gd name="connsiteY668" fmla="*/ 243182 h 740050"/>
                  <a:gd name="connsiteX669" fmla="*/ 481109 w 1886083"/>
                  <a:gd name="connsiteY669" fmla="*/ 228071 h 740050"/>
                  <a:gd name="connsiteX670" fmla="*/ 281593 w 1886083"/>
                  <a:gd name="connsiteY670" fmla="*/ 541094 h 740050"/>
                  <a:gd name="connsiteX671" fmla="*/ 254359 w 1886083"/>
                  <a:gd name="connsiteY671" fmla="*/ 528531 h 740050"/>
                  <a:gd name="connsiteX672" fmla="*/ 252074 w 1886083"/>
                  <a:gd name="connsiteY672" fmla="*/ 526071 h 740050"/>
                  <a:gd name="connsiteX673" fmla="*/ 248297 w 1886083"/>
                  <a:gd name="connsiteY673" fmla="*/ 522293 h 740050"/>
                  <a:gd name="connsiteX674" fmla="*/ 242674 w 1886083"/>
                  <a:gd name="connsiteY674" fmla="*/ 519394 h 740050"/>
                  <a:gd name="connsiteX675" fmla="*/ 225894 w 1886083"/>
                  <a:gd name="connsiteY675" fmla="*/ 502702 h 740050"/>
                  <a:gd name="connsiteX676" fmla="*/ 223522 w 1886083"/>
                  <a:gd name="connsiteY676" fmla="*/ 498485 h 740050"/>
                  <a:gd name="connsiteX677" fmla="*/ 228969 w 1886083"/>
                  <a:gd name="connsiteY677" fmla="*/ 497606 h 740050"/>
                  <a:gd name="connsiteX678" fmla="*/ 253919 w 1886083"/>
                  <a:gd name="connsiteY678" fmla="*/ 502614 h 740050"/>
                  <a:gd name="connsiteX679" fmla="*/ 265780 w 1886083"/>
                  <a:gd name="connsiteY679" fmla="*/ 509994 h 740050"/>
                  <a:gd name="connsiteX680" fmla="*/ 288534 w 1886083"/>
                  <a:gd name="connsiteY680" fmla="*/ 534944 h 740050"/>
                  <a:gd name="connsiteX681" fmla="*/ 289764 w 1886083"/>
                  <a:gd name="connsiteY681" fmla="*/ 539249 h 740050"/>
                  <a:gd name="connsiteX682" fmla="*/ 281593 w 1886083"/>
                  <a:gd name="connsiteY682" fmla="*/ 541094 h 740050"/>
                  <a:gd name="connsiteX683" fmla="*/ 319634 w 1886083"/>
                  <a:gd name="connsiteY683" fmla="*/ 532748 h 740050"/>
                  <a:gd name="connsiteX684" fmla="*/ 301272 w 1886083"/>
                  <a:gd name="connsiteY684" fmla="*/ 514562 h 740050"/>
                  <a:gd name="connsiteX685" fmla="*/ 300218 w 1886083"/>
                  <a:gd name="connsiteY685" fmla="*/ 512366 h 740050"/>
                  <a:gd name="connsiteX686" fmla="*/ 302415 w 1886083"/>
                  <a:gd name="connsiteY686" fmla="*/ 512014 h 740050"/>
                  <a:gd name="connsiteX687" fmla="*/ 315241 w 1886083"/>
                  <a:gd name="connsiteY687" fmla="*/ 513332 h 740050"/>
                  <a:gd name="connsiteX688" fmla="*/ 335272 w 1886083"/>
                  <a:gd name="connsiteY688" fmla="*/ 512190 h 740050"/>
                  <a:gd name="connsiteX689" fmla="*/ 340104 w 1886083"/>
                  <a:gd name="connsiteY689" fmla="*/ 514123 h 740050"/>
                  <a:gd name="connsiteX690" fmla="*/ 339489 w 1886083"/>
                  <a:gd name="connsiteY690" fmla="*/ 516231 h 740050"/>
                  <a:gd name="connsiteX691" fmla="*/ 339313 w 1886083"/>
                  <a:gd name="connsiteY691" fmla="*/ 518340 h 740050"/>
                  <a:gd name="connsiteX692" fmla="*/ 343969 w 1886083"/>
                  <a:gd name="connsiteY692" fmla="*/ 520887 h 740050"/>
                  <a:gd name="connsiteX693" fmla="*/ 377793 w 1886083"/>
                  <a:gd name="connsiteY693" fmla="*/ 539073 h 740050"/>
                  <a:gd name="connsiteX694" fmla="*/ 379902 w 1886083"/>
                  <a:gd name="connsiteY694" fmla="*/ 540391 h 740050"/>
                  <a:gd name="connsiteX695" fmla="*/ 377881 w 1886083"/>
                  <a:gd name="connsiteY695" fmla="*/ 541006 h 740050"/>
                  <a:gd name="connsiteX696" fmla="*/ 348099 w 1886083"/>
                  <a:gd name="connsiteY696" fmla="*/ 538897 h 740050"/>
                  <a:gd name="connsiteX697" fmla="*/ 340719 w 1886083"/>
                  <a:gd name="connsiteY697" fmla="*/ 537053 h 740050"/>
                  <a:gd name="connsiteX698" fmla="*/ 319634 w 1886083"/>
                  <a:gd name="connsiteY698" fmla="*/ 532748 h 740050"/>
                  <a:gd name="connsiteX699" fmla="*/ 590399 w 1886083"/>
                  <a:gd name="connsiteY699" fmla="*/ 271646 h 740050"/>
                  <a:gd name="connsiteX700" fmla="*/ 568084 w 1886083"/>
                  <a:gd name="connsiteY700" fmla="*/ 289129 h 740050"/>
                  <a:gd name="connsiteX701" fmla="*/ 567733 w 1886083"/>
                  <a:gd name="connsiteY701" fmla="*/ 292116 h 740050"/>
                  <a:gd name="connsiteX702" fmla="*/ 565361 w 1886083"/>
                  <a:gd name="connsiteY702" fmla="*/ 297387 h 740050"/>
                  <a:gd name="connsiteX703" fmla="*/ 563780 w 1886083"/>
                  <a:gd name="connsiteY703" fmla="*/ 304591 h 740050"/>
                  <a:gd name="connsiteX704" fmla="*/ 561056 w 1886083"/>
                  <a:gd name="connsiteY704" fmla="*/ 308018 h 740050"/>
                  <a:gd name="connsiteX705" fmla="*/ 553501 w 1886083"/>
                  <a:gd name="connsiteY705" fmla="*/ 308633 h 740050"/>
                  <a:gd name="connsiteX706" fmla="*/ 555258 w 1886083"/>
                  <a:gd name="connsiteY706" fmla="*/ 315749 h 740050"/>
                  <a:gd name="connsiteX707" fmla="*/ 555697 w 1886083"/>
                  <a:gd name="connsiteY707" fmla="*/ 318472 h 740050"/>
                  <a:gd name="connsiteX708" fmla="*/ 553237 w 1886083"/>
                  <a:gd name="connsiteY708" fmla="*/ 317857 h 740050"/>
                  <a:gd name="connsiteX709" fmla="*/ 545770 w 1886083"/>
                  <a:gd name="connsiteY709" fmla="*/ 319790 h 740050"/>
                  <a:gd name="connsiteX710" fmla="*/ 527320 w 1886083"/>
                  <a:gd name="connsiteY710" fmla="*/ 336746 h 740050"/>
                  <a:gd name="connsiteX711" fmla="*/ 520995 w 1886083"/>
                  <a:gd name="connsiteY711" fmla="*/ 337537 h 740050"/>
                  <a:gd name="connsiteX712" fmla="*/ 523015 w 1886083"/>
                  <a:gd name="connsiteY712" fmla="*/ 332617 h 740050"/>
                  <a:gd name="connsiteX713" fmla="*/ 542255 w 1886083"/>
                  <a:gd name="connsiteY713" fmla="*/ 309511 h 740050"/>
                  <a:gd name="connsiteX714" fmla="*/ 546472 w 1886083"/>
                  <a:gd name="connsiteY714" fmla="*/ 299672 h 740050"/>
                  <a:gd name="connsiteX715" fmla="*/ 551216 w 1886083"/>
                  <a:gd name="connsiteY715" fmla="*/ 288953 h 740050"/>
                  <a:gd name="connsiteX716" fmla="*/ 559563 w 1886083"/>
                  <a:gd name="connsiteY716" fmla="*/ 281574 h 740050"/>
                  <a:gd name="connsiteX717" fmla="*/ 569490 w 1886083"/>
                  <a:gd name="connsiteY717" fmla="*/ 275336 h 740050"/>
                  <a:gd name="connsiteX718" fmla="*/ 576079 w 1886083"/>
                  <a:gd name="connsiteY718" fmla="*/ 271822 h 740050"/>
                  <a:gd name="connsiteX719" fmla="*/ 584864 w 1886083"/>
                  <a:gd name="connsiteY719" fmla="*/ 266902 h 740050"/>
                  <a:gd name="connsiteX720" fmla="*/ 593825 w 1886083"/>
                  <a:gd name="connsiteY720" fmla="*/ 266287 h 740050"/>
                  <a:gd name="connsiteX721" fmla="*/ 590399 w 1886083"/>
                  <a:gd name="connsiteY721" fmla="*/ 271646 h 740050"/>
                  <a:gd name="connsiteX722" fmla="*/ 1177087 w 1886083"/>
                  <a:gd name="connsiteY722" fmla="*/ 315134 h 740050"/>
                  <a:gd name="connsiteX723" fmla="*/ 1194745 w 1886083"/>
                  <a:gd name="connsiteY723" fmla="*/ 312323 h 740050"/>
                  <a:gd name="connsiteX724" fmla="*/ 1198611 w 1886083"/>
                  <a:gd name="connsiteY724" fmla="*/ 311356 h 740050"/>
                  <a:gd name="connsiteX725" fmla="*/ 1216006 w 1886083"/>
                  <a:gd name="connsiteY725" fmla="*/ 313113 h 740050"/>
                  <a:gd name="connsiteX726" fmla="*/ 1229008 w 1886083"/>
                  <a:gd name="connsiteY726" fmla="*/ 313201 h 740050"/>
                  <a:gd name="connsiteX727" fmla="*/ 1230414 w 1886083"/>
                  <a:gd name="connsiteY727" fmla="*/ 315485 h 740050"/>
                  <a:gd name="connsiteX728" fmla="*/ 1229448 w 1886083"/>
                  <a:gd name="connsiteY728" fmla="*/ 317067 h 740050"/>
                  <a:gd name="connsiteX729" fmla="*/ 1213634 w 1886083"/>
                  <a:gd name="connsiteY729" fmla="*/ 321459 h 740050"/>
                  <a:gd name="connsiteX730" fmla="*/ 1190968 w 1886083"/>
                  <a:gd name="connsiteY730" fmla="*/ 323304 h 740050"/>
                  <a:gd name="connsiteX731" fmla="*/ 1147304 w 1886083"/>
                  <a:gd name="connsiteY731" fmla="*/ 328663 h 740050"/>
                  <a:gd name="connsiteX732" fmla="*/ 1144844 w 1886083"/>
                  <a:gd name="connsiteY732" fmla="*/ 328400 h 740050"/>
                  <a:gd name="connsiteX733" fmla="*/ 1116643 w 1886083"/>
                  <a:gd name="connsiteY733" fmla="*/ 320229 h 740050"/>
                  <a:gd name="connsiteX734" fmla="*/ 1112690 w 1886083"/>
                  <a:gd name="connsiteY734" fmla="*/ 317418 h 740050"/>
                  <a:gd name="connsiteX735" fmla="*/ 1118400 w 1886083"/>
                  <a:gd name="connsiteY735" fmla="*/ 315749 h 740050"/>
                  <a:gd name="connsiteX736" fmla="*/ 1140100 w 1886083"/>
                  <a:gd name="connsiteY736" fmla="*/ 316715 h 740050"/>
                  <a:gd name="connsiteX737" fmla="*/ 1159428 w 1886083"/>
                  <a:gd name="connsiteY737" fmla="*/ 315134 h 740050"/>
                  <a:gd name="connsiteX738" fmla="*/ 1177087 w 1886083"/>
                  <a:gd name="connsiteY738" fmla="*/ 315134 h 740050"/>
                  <a:gd name="connsiteX739" fmla="*/ 647416 w 1886083"/>
                  <a:gd name="connsiteY739" fmla="*/ 255042 h 740050"/>
                  <a:gd name="connsiteX740" fmla="*/ 662966 w 1886083"/>
                  <a:gd name="connsiteY740" fmla="*/ 257238 h 740050"/>
                  <a:gd name="connsiteX741" fmla="*/ 669643 w 1886083"/>
                  <a:gd name="connsiteY741" fmla="*/ 260313 h 740050"/>
                  <a:gd name="connsiteX742" fmla="*/ 666744 w 1886083"/>
                  <a:gd name="connsiteY742" fmla="*/ 267254 h 740050"/>
                  <a:gd name="connsiteX743" fmla="*/ 655323 w 1886083"/>
                  <a:gd name="connsiteY743" fmla="*/ 275424 h 740050"/>
                  <a:gd name="connsiteX744" fmla="*/ 641706 w 1886083"/>
                  <a:gd name="connsiteY744" fmla="*/ 281749 h 740050"/>
                  <a:gd name="connsiteX745" fmla="*/ 618600 w 1886083"/>
                  <a:gd name="connsiteY745" fmla="*/ 290711 h 740050"/>
                  <a:gd name="connsiteX746" fmla="*/ 612011 w 1886083"/>
                  <a:gd name="connsiteY746" fmla="*/ 294225 h 740050"/>
                  <a:gd name="connsiteX747" fmla="*/ 608936 w 1886083"/>
                  <a:gd name="connsiteY747" fmla="*/ 293873 h 740050"/>
                  <a:gd name="connsiteX748" fmla="*/ 608585 w 1886083"/>
                  <a:gd name="connsiteY748" fmla="*/ 291238 h 740050"/>
                  <a:gd name="connsiteX749" fmla="*/ 625541 w 1886083"/>
                  <a:gd name="connsiteY749" fmla="*/ 272525 h 740050"/>
                  <a:gd name="connsiteX750" fmla="*/ 633887 w 1886083"/>
                  <a:gd name="connsiteY750" fmla="*/ 263564 h 740050"/>
                  <a:gd name="connsiteX751" fmla="*/ 647416 w 1886083"/>
                  <a:gd name="connsiteY751" fmla="*/ 255042 h 740050"/>
                  <a:gd name="connsiteX752" fmla="*/ 662879 w 1886083"/>
                  <a:gd name="connsiteY752" fmla="*/ 347288 h 740050"/>
                  <a:gd name="connsiteX753" fmla="*/ 669995 w 1886083"/>
                  <a:gd name="connsiteY753" fmla="*/ 338503 h 740050"/>
                  <a:gd name="connsiteX754" fmla="*/ 675530 w 1886083"/>
                  <a:gd name="connsiteY754" fmla="*/ 332353 h 740050"/>
                  <a:gd name="connsiteX755" fmla="*/ 695912 w 1886083"/>
                  <a:gd name="connsiteY755" fmla="*/ 322777 h 740050"/>
                  <a:gd name="connsiteX756" fmla="*/ 700744 w 1886083"/>
                  <a:gd name="connsiteY756" fmla="*/ 322338 h 740050"/>
                  <a:gd name="connsiteX757" fmla="*/ 700744 w 1886083"/>
                  <a:gd name="connsiteY757" fmla="*/ 326379 h 740050"/>
                  <a:gd name="connsiteX758" fmla="*/ 698459 w 1886083"/>
                  <a:gd name="connsiteY758" fmla="*/ 328663 h 740050"/>
                  <a:gd name="connsiteX759" fmla="*/ 677023 w 1886083"/>
                  <a:gd name="connsiteY759" fmla="*/ 356162 h 740050"/>
                  <a:gd name="connsiteX760" fmla="*/ 674563 w 1886083"/>
                  <a:gd name="connsiteY760" fmla="*/ 358709 h 740050"/>
                  <a:gd name="connsiteX761" fmla="*/ 666129 w 1886083"/>
                  <a:gd name="connsiteY761" fmla="*/ 363278 h 740050"/>
                  <a:gd name="connsiteX762" fmla="*/ 657256 w 1886083"/>
                  <a:gd name="connsiteY762" fmla="*/ 367319 h 740050"/>
                  <a:gd name="connsiteX763" fmla="*/ 644781 w 1886083"/>
                  <a:gd name="connsiteY763" fmla="*/ 373381 h 740050"/>
                  <a:gd name="connsiteX764" fmla="*/ 641530 w 1886083"/>
                  <a:gd name="connsiteY764" fmla="*/ 374172 h 740050"/>
                  <a:gd name="connsiteX765" fmla="*/ 642497 w 1886083"/>
                  <a:gd name="connsiteY765" fmla="*/ 371448 h 740050"/>
                  <a:gd name="connsiteX766" fmla="*/ 662879 w 1886083"/>
                  <a:gd name="connsiteY766" fmla="*/ 347288 h 740050"/>
                  <a:gd name="connsiteX767" fmla="*/ 508432 w 1886083"/>
                  <a:gd name="connsiteY767" fmla="*/ 411509 h 740050"/>
                  <a:gd name="connsiteX768" fmla="*/ 510540 w 1886083"/>
                  <a:gd name="connsiteY768" fmla="*/ 415639 h 740050"/>
                  <a:gd name="connsiteX769" fmla="*/ 487259 w 1886083"/>
                  <a:gd name="connsiteY769" fmla="*/ 438129 h 740050"/>
                  <a:gd name="connsiteX770" fmla="*/ 482076 w 1886083"/>
                  <a:gd name="connsiteY770" fmla="*/ 439447 h 740050"/>
                  <a:gd name="connsiteX771" fmla="*/ 465823 w 1886083"/>
                  <a:gd name="connsiteY771" fmla="*/ 425390 h 740050"/>
                  <a:gd name="connsiteX772" fmla="*/ 468283 w 1886083"/>
                  <a:gd name="connsiteY772" fmla="*/ 423106 h 740050"/>
                  <a:gd name="connsiteX773" fmla="*/ 475223 w 1886083"/>
                  <a:gd name="connsiteY773" fmla="*/ 415814 h 740050"/>
                  <a:gd name="connsiteX774" fmla="*/ 476014 w 1886083"/>
                  <a:gd name="connsiteY774" fmla="*/ 413091 h 740050"/>
                  <a:gd name="connsiteX775" fmla="*/ 495078 w 1886083"/>
                  <a:gd name="connsiteY775" fmla="*/ 408786 h 740050"/>
                  <a:gd name="connsiteX776" fmla="*/ 508432 w 1886083"/>
                  <a:gd name="connsiteY776" fmla="*/ 411509 h 740050"/>
                  <a:gd name="connsiteX777" fmla="*/ 552359 w 1886083"/>
                  <a:gd name="connsiteY777" fmla="*/ 383572 h 740050"/>
                  <a:gd name="connsiteX778" fmla="*/ 532591 w 1886083"/>
                  <a:gd name="connsiteY778" fmla="*/ 391918 h 740050"/>
                  <a:gd name="connsiteX779" fmla="*/ 517041 w 1886083"/>
                  <a:gd name="connsiteY779" fmla="*/ 389810 h 740050"/>
                  <a:gd name="connsiteX780" fmla="*/ 513703 w 1886083"/>
                  <a:gd name="connsiteY780" fmla="*/ 389282 h 740050"/>
                  <a:gd name="connsiteX781" fmla="*/ 515899 w 1886083"/>
                  <a:gd name="connsiteY781" fmla="*/ 386383 h 740050"/>
                  <a:gd name="connsiteX782" fmla="*/ 520468 w 1886083"/>
                  <a:gd name="connsiteY782" fmla="*/ 383572 h 740050"/>
                  <a:gd name="connsiteX783" fmla="*/ 570984 w 1886083"/>
                  <a:gd name="connsiteY783" fmla="*/ 362838 h 740050"/>
                  <a:gd name="connsiteX784" fmla="*/ 582580 w 1886083"/>
                  <a:gd name="connsiteY784" fmla="*/ 357392 h 740050"/>
                  <a:gd name="connsiteX785" fmla="*/ 585831 w 1886083"/>
                  <a:gd name="connsiteY785" fmla="*/ 359061 h 740050"/>
                  <a:gd name="connsiteX786" fmla="*/ 585040 w 1886083"/>
                  <a:gd name="connsiteY786" fmla="*/ 360818 h 740050"/>
                  <a:gd name="connsiteX787" fmla="*/ 565010 w 1886083"/>
                  <a:gd name="connsiteY787" fmla="*/ 373381 h 740050"/>
                  <a:gd name="connsiteX788" fmla="*/ 563955 w 1886083"/>
                  <a:gd name="connsiteY788" fmla="*/ 377071 h 740050"/>
                  <a:gd name="connsiteX789" fmla="*/ 564570 w 1886083"/>
                  <a:gd name="connsiteY789" fmla="*/ 379443 h 740050"/>
                  <a:gd name="connsiteX790" fmla="*/ 552359 w 1886083"/>
                  <a:gd name="connsiteY790" fmla="*/ 383572 h 740050"/>
                  <a:gd name="connsiteX791" fmla="*/ 681855 w 1886083"/>
                  <a:gd name="connsiteY791" fmla="*/ 461235 h 740050"/>
                  <a:gd name="connsiteX792" fmla="*/ 690816 w 1886083"/>
                  <a:gd name="connsiteY792" fmla="*/ 453152 h 740050"/>
                  <a:gd name="connsiteX793" fmla="*/ 711110 w 1886083"/>
                  <a:gd name="connsiteY793" fmla="*/ 443664 h 740050"/>
                  <a:gd name="connsiteX794" fmla="*/ 715854 w 1886083"/>
                  <a:gd name="connsiteY794" fmla="*/ 443752 h 740050"/>
                  <a:gd name="connsiteX795" fmla="*/ 722268 w 1886083"/>
                  <a:gd name="connsiteY795" fmla="*/ 444982 h 740050"/>
                  <a:gd name="connsiteX796" fmla="*/ 720335 w 1886083"/>
                  <a:gd name="connsiteY796" fmla="*/ 450429 h 740050"/>
                  <a:gd name="connsiteX797" fmla="*/ 715152 w 1886083"/>
                  <a:gd name="connsiteY797" fmla="*/ 463080 h 740050"/>
                  <a:gd name="connsiteX798" fmla="*/ 711374 w 1886083"/>
                  <a:gd name="connsiteY798" fmla="*/ 466594 h 740050"/>
                  <a:gd name="connsiteX799" fmla="*/ 704521 w 1886083"/>
                  <a:gd name="connsiteY799" fmla="*/ 466857 h 740050"/>
                  <a:gd name="connsiteX800" fmla="*/ 688708 w 1886083"/>
                  <a:gd name="connsiteY800" fmla="*/ 468614 h 740050"/>
                  <a:gd name="connsiteX801" fmla="*/ 671928 w 1886083"/>
                  <a:gd name="connsiteY801" fmla="*/ 470723 h 740050"/>
                  <a:gd name="connsiteX802" fmla="*/ 669556 w 1886083"/>
                  <a:gd name="connsiteY802" fmla="*/ 470723 h 740050"/>
                  <a:gd name="connsiteX803" fmla="*/ 667623 w 1886083"/>
                  <a:gd name="connsiteY803" fmla="*/ 469756 h 740050"/>
                  <a:gd name="connsiteX804" fmla="*/ 669204 w 1886083"/>
                  <a:gd name="connsiteY804" fmla="*/ 468351 h 740050"/>
                  <a:gd name="connsiteX805" fmla="*/ 681855 w 1886083"/>
                  <a:gd name="connsiteY805" fmla="*/ 461235 h 740050"/>
                  <a:gd name="connsiteX806" fmla="*/ 1185433 w 1886083"/>
                  <a:gd name="connsiteY806" fmla="*/ 567011 h 740050"/>
                  <a:gd name="connsiteX807" fmla="*/ 1181216 w 1886083"/>
                  <a:gd name="connsiteY807" fmla="*/ 566044 h 740050"/>
                  <a:gd name="connsiteX808" fmla="*/ 1158813 w 1886083"/>
                  <a:gd name="connsiteY808" fmla="*/ 565693 h 740050"/>
                  <a:gd name="connsiteX809" fmla="*/ 1122530 w 1886083"/>
                  <a:gd name="connsiteY809" fmla="*/ 567889 h 740050"/>
                  <a:gd name="connsiteX810" fmla="*/ 1118927 w 1886083"/>
                  <a:gd name="connsiteY810" fmla="*/ 566484 h 740050"/>
                  <a:gd name="connsiteX811" fmla="*/ 1121387 w 1886083"/>
                  <a:gd name="connsiteY811" fmla="*/ 563936 h 740050"/>
                  <a:gd name="connsiteX812" fmla="*/ 1159867 w 1886083"/>
                  <a:gd name="connsiteY812" fmla="*/ 557698 h 740050"/>
                  <a:gd name="connsiteX813" fmla="*/ 1197030 w 1886083"/>
                  <a:gd name="connsiteY813" fmla="*/ 555238 h 740050"/>
                  <a:gd name="connsiteX814" fmla="*/ 1221014 w 1886083"/>
                  <a:gd name="connsiteY814" fmla="*/ 553657 h 740050"/>
                  <a:gd name="connsiteX815" fmla="*/ 1222156 w 1886083"/>
                  <a:gd name="connsiteY815" fmla="*/ 555590 h 740050"/>
                  <a:gd name="connsiteX816" fmla="*/ 1206869 w 1886083"/>
                  <a:gd name="connsiteY816" fmla="*/ 565605 h 740050"/>
                  <a:gd name="connsiteX817" fmla="*/ 1185433 w 1886083"/>
                  <a:gd name="connsiteY817" fmla="*/ 567011 h 740050"/>
                  <a:gd name="connsiteX818" fmla="*/ 1145020 w 1886083"/>
                  <a:gd name="connsiteY818" fmla="*/ 633252 h 740050"/>
                  <a:gd name="connsiteX819" fmla="*/ 1140979 w 1886083"/>
                  <a:gd name="connsiteY819" fmla="*/ 633779 h 740050"/>
                  <a:gd name="connsiteX820" fmla="*/ 1126132 w 1886083"/>
                  <a:gd name="connsiteY820" fmla="*/ 630265 h 740050"/>
                  <a:gd name="connsiteX821" fmla="*/ 1114535 w 1886083"/>
                  <a:gd name="connsiteY821" fmla="*/ 631320 h 740050"/>
                  <a:gd name="connsiteX822" fmla="*/ 1103202 w 1886083"/>
                  <a:gd name="connsiteY822" fmla="*/ 627981 h 740050"/>
                  <a:gd name="connsiteX823" fmla="*/ 1097579 w 1886083"/>
                  <a:gd name="connsiteY823" fmla="*/ 624906 h 740050"/>
                  <a:gd name="connsiteX824" fmla="*/ 1102938 w 1886083"/>
                  <a:gd name="connsiteY824" fmla="*/ 623940 h 740050"/>
                  <a:gd name="connsiteX825" fmla="*/ 1161449 w 1886083"/>
                  <a:gd name="connsiteY825" fmla="*/ 625433 h 740050"/>
                  <a:gd name="connsiteX826" fmla="*/ 1200895 w 1886083"/>
                  <a:gd name="connsiteY826" fmla="*/ 626048 h 740050"/>
                  <a:gd name="connsiteX827" fmla="*/ 1204234 w 1886083"/>
                  <a:gd name="connsiteY827" fmla="*/ 627630 h 740050"/>
                  <a:gd name="connsiteX828" fmla="*/ 1203004 w 1886083"/>
                  <a:gd name="connsiteY828" fmla="*/ 632022 h 740050"/>
                  <a:gd name="connsiteX829" fmla="*/ 1188771 w 1886083"/>
                  <a:gd name="connsiteY829" fmla="*/ 633955 h 740050"/>
                  <a:gd name="connsiteX830" fmla="*/ 1161273 w 1886083"/>
                  <a:gd name="connsiteY830" fmla="*/ 632198 h 740050"/>
                  <a:gd name="connsiteX831" fmla="*/ 1145020 w 1886083"/>
                  <a:gd name="connsiteY831" fmla="*/ 633252 h 740050"/>
                  <a:gd name="connsiteX832" fmla="*/ 721038 w 1886083"/>
                  <a:gd name="connsiteY832" fmla="*/ 93391 h 740050"/>
                  <a:gd name="connsiteX833" fmla="*/ 743704 w 1886083"/>
                  <a:gd name="connsiteY833" fmla="*/ 91370 h 740050"/>
                  <a:gd name="connsiteX834" fmla="*/ 748097 w 1886083"/>
                  <a:gd name="connsiteY834" fmla="*/ 92073 h 740050"/>
                  <a:gd name="connsiteX835" fmla="*/ 744319 w 1886083"/>
                  <a:gd name="connsiteY835" fmla="*/ 95324 h 740050"/>
                  <a:gd name="connsiteX836" fmla="*/ 719017 w 1886083"/>
                  <a:gd name="connsiteY836" fmla="*/ 111577 h 740050"/>
                  <a:gd name="connsiteX837" fmla="*/ 714361 w 1886083"/>
                  <a:gd name="connsiteY837" fmla="*/ 114037 h 740050"/>
                  <a:gd name="connsiteX838" fmla="*/ 698811 w 1886083"/>
                  <a:gd name="connsiteY838" fmla="*/ 116057 h 740050"/>
                  <a:gd name="connsiteX839" fmla="*/ 684842 w 1886083"/>
                  <a:gd name="connsiteY839" fmla="*/ 115618 h 740050"/>
                  <a:gd name="connsiteX840" fmla="*/ 696263 w 1886083"/>
                  <a:gd name="connsiteY840" fmla="*/ 109907 h 740050"/>
                  <a:gd name="connsiteX841" fmla="*/ 699953 w 1886083"/>
                  <a:gd name="connsiteY841" fmla="*/ 95587 h 740050"/>
                  <a:gd name="connsiteX842" fmla="*/ 698723 w 1886083"/>
                  <a:gd name="connsiteY842" fmla="*/ 92073 h 740050"/>
                  <a:gd name="connsiteX843" fmla="*/ 703028 w 1886083"/>
                  <a:gd name="connsiteY843" fmla="*/ 91370 h 740050"/>
                  <a:gd name="connsiteX844" fmla="*/ 721038 w 1886083"/>
                  <a:gd name="connsiteY844" fmla="*/ 93391 h 740050"/>
                  <a:gd name="connsiteX845" fmla="*/ 468107 w 1886083"/>
                  <a:gd name="connsiteY845" fmla="*/ 262246 h 740050"/>
                  <a:gd name="connsiteX846" fmla="*/ 435952 w 1886083"/>
                  <a:gd name="connsiteY846" fmla="*/ 272085 h 740050"/>
                  <a:gd name="connsiteX847" fmla="*/ 430945 w 1886083"/>
                  <a:gd name="connsiteY847" fmla="*/ 271119 h 740050"/>
                  <a:gd name="connsiteX848" fmla="*/ 414692 w 1886083"/>
                  <a:gd name="connsiteY848" fmla="*/ 265057 h 740050"/>
                  <a:gd name="connsiteX849" fmla="*/ 400196 w 1886083"/>
                  <a:gd name="connsiteY849" fmla="*/ 260840 h 740050"/>
                  <a:gd name="connsiteX850" fmla="*/ 396945 w 1886083"/>
                  <a:gd name="connsiteY850" fmla="*/ 258029 h 740050"/>
                  <a:gd name="connsiteX851" fmla="*/ 402304 w 1886083"/>
                  <a:gd name="connsiteY851" fmla="*/ 257238 h 740050"/>
                  <a:gd name="connsiteX852" fmla="*/ 417767 w 1886083"/>
                  <a:gd name="connsiteY852" fmla="*/ 258644 h 740050"/>
                  <a:gd name="connsiteX853" fmla="*/ 433141 w 1886083"/>
                  <a:gd name="connsiteY853" fmla="*/ 257678 h 740050"/>
                  <a:gd name="connsiteX854" fmla="*/ 468107 w 1886083"/>
                  <a:gd name="connsiteY854" fmla="*/ 262246 h 740050"/>
                  <a:gd name="connsiteX855" fmla="*/ 199713 w 1886083"/>
                  <a:gd name="connsiteY855" fmla="*/ 434351 h 740050"/>
                  <a:gd name="connsiteX856" fmla="*/ 194706 w 1886083"/>
                  <a:gd name="connsiteY856" fmla="*/ 451219 h 740050"/>
                  <a:gd name="connsiteX857" fmla="*/ 180825 w 1886083"/>
                  <a:gd name="connsiteY857" fmla="*/ 450780 h 740050"/>
                  <a:gd name="connsiteX858" fmla="*/ 178365 w 1886083"/>
                  <a:gd name="connsiteY858" fmla="*/ 444455 h 740050"/>
                  <a:gd name="connsiteX859" fmla="*/ 172215 w 1886083"/>
                  <a:gd name="connsiteY859" fmla="*/ 433209 h 740050"/>
                  <a:gd name="connsiteX860" fmla="*/ 167032 w 1886083"/>
                  <a:gd name="connsiteY860" fmla="*/ 424248 h 740050"/>
                  <a:gd name="connsiteX861" fmla="*/ 178453 w 1886083"/>
                  <a:gd name="connsiteY861" fmla="*/ 427235 h 740050"/>
                  <a:gd name="connsiteX862" fmla="*/ 199713 w 1886083"/>
                  <a:gd name="connsiteY862" fmla="*/ 434351 h 740050"/>
                  <a:gd name="connsiteX863" fmla="*/ 1597467 w 1886083"/>
                  <a:gd name="connsiteY863" fmla="*/ 317242 h 740050"/>
                  <a:gd name="connsiteX864" fmla="*/ 1608010 w 1886083"/>
                  <a:gd name="connsiteY864" fmla="*/ 315925 h 740050"/>
                  <a:gd name="connsiteX865" fmla="*/ 1621012 w 1886083"/>
                  <a:gd name="connsiteY865" fmla="*/ 320932 h 740050"/>
                  <a:gd name="connsiteX866" fmla="*/ 1625580 w 1886083"/>
                  <a:gd name="connsiteY866" fmla="*/ 323392 h 740050"/>
                  <a:gd name="connsiteX867" fmla="*/ 1636474 w 1886083"/>
                  <a:gd name="connsiteY867" fmla="*/ 339733 h 740050"/>
                  <a:gd name="connsiteX868" fmla="*/ 1633399 w 1886083"/>
                  <a:gd name="connsiteY868" fmla="*/ 345531 h 740050"/>
                  <a:gd name="connsiteX869" fmla="*/ 1626459 w 1886083"/>
                  <a:gd name="connsiteY869" fmla="*/ 344214 h 740050"/>
                  <a:gd name="connsiteX870" fmla="*/ 1618903 w 1886083"/>
                  <a:gd name="connsiteY870" fmla="*/ 335692 h 740050"/>
                  <a:gd name="connsiteX871" fmla="*/ 1594041 w 1886083"/>
                  <a:gd name="connsiteY871" fmla="*/ 321284 h 740050"/>
                  <a:gd name="connsiteX872" fmla="*/ 1589472 w 1886083"/>
                  <a:gd name="connsiteY872" fmla="*/ 318824 h 740050"/>
                  <a:gd name="connsiteX873" fmla="*/ 1597467 w 1886083"/>
                  <a:gd name="connsiteY873" fmla="*/ 317242 h 740050"/>
                  <a:gd name="connsiteX874" fmla="*/ 1471573 w 1886083"/>
                  <a:gd name="connsiteY874" fmla="*/ 688249 h 740050"/>
                  <a:gd name="connsiteX875" fmla="*/ 1450751 w 1886083"/>
                  <a:gd name="connsiteY875" fmla="*/ 691851 h 740050"/>
                  <a:gd name="connsiteX876" fmla="*/ 1447501 w 1886083"/>
                  <a:gd name="connsiteY876" fmla="*/ 692114 h 740050"/>
                  <a:gd name="connsiteX877" fmla="*/ 1449082 w 1886083"/>
                  <a:gd name="connsiteY877" fmla="*/ 689303 h 740050"/>
                  <a:gd name="connsiteX878" fmla="*/ 1457077 w 1886083"/>
                  <a:gd name="connsiteY878" fmla="*/ 686228 h 740050"/>
                  <a:gd name="connsiteX879" fmla="*/ 1467268 w 1886083"/>
                  <a:gd name="connsiteY879" fmla="*/ 685262 h 740050"/>
                  <a:gd name="connsiteX880" fmla="*/ 1483609 w 1886083"/>
                  <a:gd name="connsiteY880" fmla="*/ 681836 h 740050"/>
                  <a:gd name="connsiteX881" fmla="*/ 1487650 w 1886083"/>
                  <a:gd name="connsiteY881" fmla="*/ 680342 h 740050"/>
                  <a:gd name="connsiteX882" fmla="*/ 1510404 w 1886083"/>
                  <a:gd name="connsiteY882" fmla="*/ 670854 h 740050"/>
                  <a:gd name="connsiteX883" fmla="*/ 1533246 w 1886083"/>
                  <a:gd name="connsiteY883" fmla="*/ 661453 h 740050"/>
                  <a:gd name="connsiteX884" fmla="*/ 1536409 w 1886083"/>
                  <a:gd name="connsiteY884" fmla="*/ 661893 h 740050"/>
                  <a:gd name="connsiteX885" fmla="*/ 1534827 w 1886083"/>
                  <a:gd name="connsiteY885" fmla="*/ 664001 h 740050"/>
                  <a:gd name="connsiteX886" fmla="*/ 1504518 w 1886083"/>
                  <a:gd name="connsiteY886" fmla="*/ 677706 h 740050"/>
                  <a:gd name="connsiteX887" fmla="*/ 1471573 w 1886083"/>
                  <a:gd name="connsiteY887" fmla="*/ 688249 h 740050"/>
                  <a:gd name="connsiteX888" fmla="*/ 922926 w 1886083"/>
                  <a:gd name="connsiteY888" fmla="*/ 576323 h 740050"/>
                  <a:gd name="connsiteX889" fmla="*/ 921871 w 1886083"/>
                  <a:gd name="connsiteY889" fmla="*/ 572194 h 740050"/>
                  <a:gd name="connsiteX890" fmla="*/ 942869 w 1886083"/>
                  <a:gd name="connsiteY890" fmla="*/ 557083 h 740050"/>
                  <a:gd name="connsiteX891" fmla="*/ 956574 w 1886083"/>
                  <a:gd name="connsiteY891" fmla="*/ 551548 h 740050"/>
                  <a:gd name="connsiteX892" fmla="*/ 959649 w 1886083"/>
                  <a:gd name="connsiteY892" fmla="*/ 553218 h 740050"/>
                  <a:gd name="connsiteX893" fmla="*/ 947613 w 1886083"/>
                  <a:gd name="connsiteY893" fmla="*/ 571667 h 740050"/>
                  <a:gd name="connsiteX894" fmla="*/ 922926 w 1886083"/>
                  <a:gd name="connsiteY894" fmla="*/ 576323 h 740050"/>
                  <a:gd name="connsiteX895" fmla="*/ 1003663 w 1886083"/>
                  <a:gd name="connsiteY895" fmla="*/ 605315 h 740050"/>
                  <a:gd name="connsiteX896" fmla="*/ 1006914 w 1886083"/>
                  <a:gd name="connsiteY896" fmla="*/ 608214 h 740050"/>
                  <a:gd name="connsiteX897" fmla="*/ 1009549 w 1886083"/>
                  <a:gd name="connsiteY897" fmla="*/ 612343 h 740050"/>
                  <a:gd name="connsiteX898" fmla="*/ 1004015 w 1886083"/>
                  <a:gd name="connsiteY898" fmla="*/ 611816 h 740050"/>
                  <a:gd name="connsiteX899" fmla="*/ 972827 w 1886083"/>
                  <a:gd name="connsiteY899" fmla="*/ 603031 h 740050"/>
                  <a:gd name="connsiteX900" fmla="*/ 969752 w 1886083"/>
                  <a:gd name="connsiteY900" fmla="*/ 600395 h 740050"/>
                  <a:gd name="connsiteX901" fmla="*/ 973178 w 1886083"/>
                  <a:gd name="connsiteY901" fmla="*/ 597144 h 740050"/>
                  <a:gd name="connsiteX902" fmla="*/ 1003663 w 1886083"/>
                  <a:gd name="connsiteY902" fmla="*/ 605315 h 740050"/>
                  <a:gd name="connsiteX903" fmla="*/ 1485893 w 1886083"/>
                  <a:gd name="connsiteY903" fmla="*/ 350363 h 740050"/>
                  <a:gd name="connsiteX904" fmla="*/ 1475262 w 1886083"/>
                  <a:gd name="connsiteY904" fmla="*/ 355371 h 740050"/>
                  <a:gd name="connsiteX905" fmla="*/ 1471309 w 1886083"/>
                  <a:gd name="connsiteY905" fmla="*/ 356249 h 740050"/>
                  <a:gd name="connsiteX906" fmla="*/ 1471485 w 1886083"/>
                  <a:gd name="connsiteY906" fmla="*/ 352735 h 740050"/>
                  <a:gd name="connsiteX907" fmla="*/ 1478337 w 1886083"/>
                  <a:gd name="connsiteY907" fmla="*/ 338679 h 740050"/>
                  <a:gd name="connsiteX908" fmla="*/ 1484926 w 1886083"/>
                  <a:gd name="connsiteY908" fmla="*/ 336043 h 740050"/>
                  <a:gd name="connsiteX909" fmla="*/ 1496699 w 1886083"/>
                  <a:gd name="connsiteY909" fmla="*/ 342193 h 740050"/>
                  <a:gd name="connsiteX910" fmla="*/ 1495732 w 1886083"/>
                  <a:gd name="connsiteY910" fmla="*/ 345883 h 740050"/>
                  <a:gd name="connsiteX911" fmla="*/ 1485893 w 1886083"/>
                  <a:gd name="connsiteY911" fmla="*/ 350363 h 740050"/>
                  <a:gd name="connsiteX912" fmla="*/ 685369 w 1886083"/>
                  <a:gd name="connsiteY912" fmla="*/ 570085 h 740050"/>
                  <a:gd name="connsiteX913" fmla="*/ 674475 w 1886083"/>
                  <a:gd name="connsiteY913" fmla="*/ 572106 h 740050"/>
                  <a:gd name="connsiteX914" fmla="*/ 672543 w 1886083"/>
                  <a:gd name="connsiteY914" fmla="*/ 571316 h 740050"/>
                  <a:gd name="connsiteX915" fmla="*/ 674651 w 1886083"/>
                  <a:gd name="connsiteY915" fmla="*/ 569207 h 740050"/>
                  <a:gd name="connsiteX916" fmla="*/ 678780 w 1886083"/>
                  <a:gd name="connsiteY916" fmla="*/ 568065 h 740050"/>
                  <a:gd name="connsiteX917" fmla="*/ 708738 w 1886083"/>
                  <a:gd name="connsiteY917" fmla="*/ 563936 h 740050"/>
                  <a:gd name="connsiteX918" fmla="*/ 733513 w 1886083"/>
                  <a:gd name="connsiteY918" fmla="*/ 561212 h 740050"/>
                  <a:gd name="connsiteX919" fmla="*/ 740805 w 1886083"/>
                  <a:gd name="connsiteY919" fmla="*/ 560422 h 740050"/>
                  <a:gd name="connsiteX920" fmla="*/ 734919 w 1886083"/>
                  <a:gd name="connsiteY920" fmla="*/ 563848 h 740050"/>
                  <a:gd name="connsiteX921" fmla="*/ 730175 w 1886083"/>
                  <a:gd name="connsiteY921" fmla="*/ 566220 h 740050"/>
                  <a:gd name="connsiteX922" fmla="*/ 713307 w 1886083"/>
                  <a:gd name="connsiteY922" fmla="*/ 569471 h 740050"/>
                  <a:gd name="connsiteX923" fmla="*/ 685369 w 1886083"/>
                  <a:gd name="connsiteY923" fmla="*/ 570085 h 740050"/>
                  <a:gd name="connsiteX924" fmla="*/ 1493009 w 1886083"/>
                  <a:gd name="connsiteY924" fmla="*/ 454031 h 740050"/>
                  <a:gd name="connsiteX925" fmla="*/ 1531401 w 1886083"/>
                  <a:gd name="connsiteY925" fmla="*/ 447442 h 740050"/>
                  <a:gd name="connsiteX926" fmla="*/ 1534564 w 1886083"/>
                  <a:gd name="connsiteY926" fmla="*/ 447002 h 740050"/>
                  <a:gd name="connsiteX927" fmla="*/ 1532367 w 1886083"/>
                  <a:gd name="connsiteY927" fmla="*/ 449726 h 740050"/>
                  <a:gd name="connsiteX928" fmla="*/ 1517520 w 1886083"/>
                  <a:gd name="connsiteY928" fmla="*/ 453416 h 740050"/>
                  <a:gd name="connsiteX929" fmla="*/ 1466653 w 1886083"/>
                  <a:gd name="connsiteY929" fmla="*/ 466330 h 740050"/>
                  <a:gd name="connsiteX930" fmla="*/ 1463578 w 1886083"/>
                  <a:gd name="connsiteY930" fmla="*/ 465539 h 740050"/>
                  <a:gd name="connsiteX931" fmla="*/ 1464984 w 1886083"/>
                  <a:gd name="connsiteY931" fmla="*/ 462377 h 740050"/>
                  <a:gd name="connsiteX932" fmla="*/ 1478425 w 1886083"/>
                  <a:gd name="connsiteY932" fmla="*/ 458072 h 740050"/>
                  <a:gd name="connsiteX933" fmla="*/ 1493009 w 1886083"/>
                  <a:gd name="connsiteY933" fmla="*/ 454031 h 740050"/>
                  <a:gd name="connsiteX934" fmla="*/ 922926 w 1886083"/>
                  <a:gd name="connsiteY934" fmla="*/ 267429 h 740050"/>
                  <a:gd name="connsiteX935" fmla="*/ 912998 w 1886083"/>
                  <a:gd name="connsiteY935" fmla="*/ 277269 h 740050"/>
                  <a:gd name="connsiteX936" fmla="*/ 890771 w 1886083"/>
                  <a:gd name="connsiteY936" fmla="*/ 269538 h 740050"/>
                  <a:gd name="connsiteX937" fmla="*/ 888751 w 1886083"/>
                  <a:gd name="connsiteY937" fmla="*/ 268835 h 740050"/>
                  <a:gd name="connsiteX938" fmla="*/ 890947 w 1886083"/>
                  <a:gd name="connsiteY938" fmla="*/ 267517 h 740050"/>
                  <a:gd name="connsiteX939" fmla="*/ 922926 w 1886083"/>
                  <a:gd name="connsiteY939" fmla="*/ 267429 h 740050"/>
                  <a:gd name="connsiteX940" fmla="*/ 897975 w 1886083"/>
                  <a:gd name="connsiteY940" fmla="*/ 527564 h 740050"/>
                  <a:gd name="connsiteX941" fmla="*/ 917742 w 1886083"/>
                  <a:gd name="connsiteY941" fmla="*/ 514738 h 740050"/>
                  <a:gd name="connsiteX942" fmla="*/ 923101 w 1886083"/>
                  <a:gd name="connsiteY942" fmla="*/ 514298 h 740050"/>
                  <a:gd name="connsiteX943" fmla="*/ 921608 w 1886083"/>
                  <a:gd name="connsiteY943" fmla="*/ 519218 h 740050"/>
                  <a:gd name="connsiteX944" fmla="*/ 884885 w 1886083"/>
                  <a:gd name="connsiteY944" fmla="*/ 541094 h 740050"/>
                  <a:gd name="connsiteX945" fmla="*/ 881547 w 1886083"/>
                  <a:gd name="connsiteY945" fmla="*/ 542324 h 740050"/>
                  <a:gd name="connsiteX946" fmla="*/ 882777 w 1886083"/>
                  <a:gd name="connsiteY946" fmla="*/ 538897 h 740050"/>
                  <a:gd name="connsiteX947" fmla="*/ 897975 w 1886083"/>
                  <a:gd name="connsiteY947" fmla="*/ 527564 h 740050"/>
                  <a:gd name="connsiteX948" fmla="*/ 533382 w 1886083"/>
                  <a:gd name="connsiteY948" fmla="*/ 194950 h 740050"/>
                  <a:gd name="connsiteX949" fmla="*/ 533821 w 1886083"/>
                  <a:gd name="connsiteY949" fmla="*/ 200573 h 740050"/>
                  <a:gd name="connsiteX950" fmla="*/ 516251 w 1886083"/>
                  <a:gd name="connsiteY950" fmla="*/ 203120 h 740050"/>
                  <a:gd name="connsiteX951" fmla="*/ 506323 w 1886083"/>
                  <a:gd name="connsiteY951" fmla="*/ 193808 h 740050"/>
                  <a:gd name="connsiteX952" fmla="*/ 509486 w 1886083"/>
                  <a:gd name="connsiteY952" fmla="*/ 190997 h 740050"/>
                  <a:gd name="connsiteX953" fmla="*/ 533382 w 1886083"/>
                  <a:gd name="connsiteY953" fmla="*/ 194950 h 740050"/>
                  <a:gd name="connsiteX954" fmla="*/ 324378 w 1886083"/>
                  <a:gd name="connsiteY954" fmla="*/ 304767 h 740050"/>
                  <a:gd name="connsiteX955" fmla="*/ 314450 w 1886083"/>
                  <a:gd name="connsiteY955" fmla="*/ 315485 h 740050"/>
                  <a:gd name="connsiteX956" fmla="*/ 299428 w 1886083"/>
                  <a:gd name="connsiteY956" fmla="*/ 321372 h 740050"/>
                  <a:gd name="connsiteX957" fmla="*/ 297495 w 1886083"/>
                  <a:gd name="connsiteY957" fmla="*/ 322074 h 740050"/>
                  <a:gd name="connsiteX958" fmla="*/ 292663 w 1886083"/>
                  <a:gd name="connsiteY958" fmla="*/ 322601 h 740050"/>
                  <a:gd name="connsiteX959" fmla="*/ 295562 w 1886083"/>
                  <a:gd name="connsiteY959" fmla="*/ 317769 h 740050"/>
                  <a:gd name="connsiteX960" fmla="*/ 313308 w 1886083"/>
                  <a:gd name="connsiteY960" fmla="*/ 308193 h 740050"/>
                  <a:gd name="connsiteX961" fmla="*/ 324027 w 1886083"/>
                  <a:gd name="connsiteY961" fmla="*/ 300989 h 740050"/>
                  <a:gd name="connsiteX962" fmla="*/ 324378 w 1886083"/>
                  <a:gd name="connsiteY962" fmla="*/ 304767 h 740050"/>
                  <a:gd name="connsiteX963" fmla="*/ 1255452 w 1886083"/>
                  <a:gd name="connsiteY963" fmla="*/ 520360 h 740050"/>
                  <a:gd name="connsiteX964" fmla="*/ 1273023 w 1886083"/>
                  <a:gd name="connsiteY964" fmla="*/ 517373 h 740050"/>
                  <a:gd name="connsiteX965" fmla="*/ 1293054 w 1886083"/>
                  <a:gd name="connsiteY965" fmla="*/ 512190 h 740050"/>
                  <a:gd name="connsiteX966" fmla="*/ 1296744 w 1886083"/>
                  <a:gd name="connsiteY966" fmla="*/ 513332 h 740050"/>
                  <a:gd name="connsiteX967" fmla="*/ 1294196 w 1886083"/>
                  <a:gd name="connsiteY967" fmla="*/ 515528 h 740050"/>
                  <a:gd name="connsiteX968" fmla="*/ 1252202 w 1886083"/>
                  <a:gd name="connsiteY968" fmla="*/ 524577 h 740050"/>
                  <a:gd name="connsiteX969" fmla="*/ 1249654 w 1886083"/>
                  <a:gd name="connsiteY969" fmla="*/ 523435 h 740050"/>
                  <a:gd name="connsiteX970" fmla="*/ 1255452 w 1886083"/>
                  <a:gd name="connsiteY970" fmla="*/ 520360 h 740050"/>
                  <a:gd name="connsiteX971" fmla="*/ 723410 w 1886083"/>
                  <a:gd name="connsiteY971" fmla="*/ 286142 h 740050"/>
                  <a:gd name="connsiteX972" fmla="*/ 746164 w 1886083"/>
                  <a:gd name="connsiteY972" fmla="*/ 284385 h 740050"/>
                  <a:gd name="connsiteX973" fmla="*/ 768742 w 1886083"/>
                  <a:gd name="connsiteY973" fmla="*/ 282101 h 740050"/>
                  <a:gd name="connsiteX974" fmla="*/ 772081 w 1886083"/>
                  <a:gd name="connsiteY974" fmla="*/ 283770 h 740050"/>
                  <a:gd name="connsiteX975" fmla="*/ 769357 w 1886083"/>
                  <a:gd name="connsiteY975" fmla="*/ 286054 h 740050"/>
                  <a:gd name="connsiteX976" fmla="*/ 740805 w 1886083"/>
                  <a:gd name="connsiteY976" fmla="*/ 288251 h 740050"/>
                  <a:gd name="connsiteX977" fmla="*/ 735007 w 1886083"/>
                  <a:gd name="connsiteY977" fmla="*/ 288514 h 740050"/>
                  <a:gd name="connsiteX978" fmla="*/ 708475 w 1886083"/>
                  <a:gd name="connsiteY978" fmla="*/ 292292 h 740050"/>
                  <a:gd name="connsiteX979" fmla="*/ 703379 w 1886083"/>
                  <a:gd name="connsiteY979" fmla="*/ 291238 h 740050"/>
                  <a:gd name="connsiteX980" fmla="*/ 709090 w 1886083"/>
                  <a:gd name="connsiteY980" fmla="*/ 288338 h 740050"/>
                  <a:gd name="connsiteX981" fmla="*/ 723410 w 1886083"/>
                  <a:gd name="connsiteY981" fmla="*/ 286142 h 740050"/>
                  <a:gd name="connsiteX982" fmla="*/ 1412447 w 1886083"/>
                  <a:gd name="connsiteY982" fmla="*/ 258907 h 740050"/>
                  <a:gd name="connsiteX983" fmla="*/ 1401553 w 1886083"/>
                  <a:gd name="connsiteY983" fmla="*/ 258907 h 740050"/>
                  <a:gd name="connsiteX984" fmla="*/ 1382577 w 1886083"/>
                  <a:gd name="connsiteY984" fmla="*/ 258732 h 740050"/>
                  <a:gd name="connsiteX985" fmla="*/ 1375636 w 1886083"/>
                  <a:gd name="connsiteY985" fmla="*/ 255920 h 740050"/>
                  <a:gd name="connsiteX986" fmla="*/ 1381786 w 1886083"/>
                  <a:gd name="connsiteY986" fmla="*/ 254778 h 740050"/>
                  <a:gd name="connsiteX987" fmla="*/ 1393646 w 1886083"/>
                  <a:gd name="connsiteY987" fmla="*/ 254778 h 740050"/>
                  <a:gd name="connsiteX988" fmla="*/ 1431863 w 1886083"/>
                  <a:gd name="connsiteY988" fmla="*/ 256887 h 740050"/>
                  <a:gd name="connsiteX989" fmla="*/ 1434762 w 1886083"/>
                  <a:gd name="connsiteY989" fmla="*/ 257941 h 740050"/>
                  <a:gd name="connsiteX990" fmla="*/ 1431687 w 1886083"/>
                  <a:gd name="connsiteY990" fmla="*/ 258995 h 740050"/>
                  <a:gd name="connsiteX991" fmla="*/ 1422462 w 1886083"/>
                  <a:gd name="connsiteY991" fmla="*/ 259874 h 740050"/>
                  <a:gd name="connsiteX992" fmla="*/ 1412271 w 1886083"/>
                  <a:gd name="connsiteY992" fmla="*/ 258995 h 740050"/>
                  <a:gd name="connsiteX993" fmla="*/ 1186575 w 1886083"/>
                  <a:gd name="connsiteY993" fmla="*/ 522381 h 740050"/>
                  <a:gd name="connsiteX994" fmla="*/ 1183237 w 1886083"/>
                  <a:gd name="connsiteY994" fmla="*/ 519482 h 740050"/>
                  <a:gd name="connsiteX995" fmla="*/ 1185696 w 1886083"/>
                  <a:gd name="connsiteY995" fmla="*/ 518252 h 740050"/>
                  <a:gd name="connsiteX996" fmla="*/ 1192285 w 1886083"/>
                  <a:gd name="connsiteY996" fmla="*/ 517285 h 740050"/>
                  <a:gd name="connsiteX997" fmla="*/ 1207221 w 1886083"/>
                  <a:gd name="connsiteY997" fmla="*/ 514123 h 740050"/>
                  <a:gd name="connsiteX998" fmla="*/ 1218817 w 1886083"/>
                  <a:gd name="connsiteY998" fmla="*/ 523611 h 740050"/>
                  <a:gd name="connsiteX999" fmla="*/ 1220662 w 1886083"/>
                  <a:gd name="connsiteY999" fmla="*/ 525719 h 740050"/>
                  <a:gd name="connsiteX1000" fmla="*/ 1216357 w 1886083"/>
                  <a:gd name="connsiteY1000" fmla="*/ 526334 h 740050"/>
                  <a:gd name="connsiteX1001" fmla="*/ 1186575 w 1886083"/>
                  <a:gd name="connsiteY1001" fmla="*/ 522381 h 740050"/>
                  <a:gd name="connsiteX1002" fmla="*/ 355215 w 1886083"/>
                  <a:gd name="connsiteY1002" fmla="*/ 327609 h 740050"/>
                  <a:gd name="connsiteX1003" fmla="*/ 368305 w 1886083"/>
                  <a:gd name="connsiteY1003" fmla="*/ 320493 h 740050"/>
                  <a:gd name="connsiteX1004" fmla="*/ 375948 w 1886083"/>
                  <a:gd name="connsiteY1004" fmla="*/ 319351 h 740050"/>
                  <a:gd name="connsiteX1005" fmla="*/ 377705 w 1886083"/>
                  <a:gd name="connsiteY1005" fmla="*/ 320317 h 740050"/>
                  <a:gd name="connsiteX1006" fmla="*/ 376915 w 1886083"/>
                  <a:gd name="connsiteY1006" fmla="*/ 322953 h 740050"/>
                  <a:gd name="connsiteX1007" fmla="*/ 370062 w 1886083"/>
                  <a:gd name="connsiteY1007" fmla="*/ 330684 h 740050"/>
                  <a:gd name="connsiteX1008" fmla="*/ 362155 w 1886083"/>
                  <a:gd name="connsiteY1008" fmla="*/ 335692 h 740050"/>
                  <a:gd name="connsiteX1009" fmla="*/ 359080 w 1886083"/>
                  <a:gd name="connsiteY1009" fmla="*/ 334989 h 740050"/>
                  <a:gd name="connsiteX1010" fmla="*/ 361277 w 1886083"/>
                  <a:gd name="connsiteY1010" fmla="*/ 333671 h 740050"/>
                  <a:gd name="connsiteX1011" fmla="*/ 365142 w 1886083"/>
                  <a:gd name="connsiteY1011" fmla="*/ 329981 h 740050"/>
                  <a:gd name="connsiteX1012" fmla="*/ 358817 w 1886083"/>
                  <a:gd name="connsiteY1012" fmla="*/ 330596 h 740050"/>
                  <a:gd name="connsiteX1013" fmla="*/ 354775 w 1886083"/>
                  <a:gd name="connsiteY1013" fmla="*/ 331914 h 740050"/>
                  <a:gd name="connsiteX1014" fmla="*/ 345199 w 1886083"/>
                  <a:gd name="connsiteY1014" fmla="*/ 333232 h 740050"/>
                  <a:gd name="connsiteX1015" fmla="*/ 355215 w 1886083"/>
                  <a:gd name="connsiteY1015" fmla="*/ 327609 h 740050"/>
                  <a:gd name="connsiteX1016" fmla="*/ 618864 w 1886083"/>
                  <a:gd name="connsiteY1016" fmla="*/ 228071 h 740050"/>
                  <a:gd name="connsiteX1017" fmla="*/ 597076 w 1886083"/>
                  <a:gd name="connsiteY1017" fmla="*/ 234221 h 740050"/>
                  <a:gd name="connsiteX1018" fmla="*/ 592156 w 1886083"/>
                  <a:gd name="connsiteY1018" fmla="*/ 236241 h 740050"/>
                  <a:gd name="connsiteX1019" fmla="*/ 586797 w 1886083"/>
                  <a:gd name="connsiteY1019" fmla="*/ 235363 h 740050"/>
                  <a:gd name="connsiteX1020" fmla="*/ 590751 w 1886083"/>
                  <a:gd name="connsiteY1020" fmla="*/ 233869 h 740050"/>
                  <a:gd name="connsiteX1021" fmla="*/ 601996 w 1886083"/>
                  <a:gd name="connsiteY1021" fmla="*/ 227983 h 740050"/>
                  <a:gd name="connsiteX1022" fmla="*/ 616580 w 1886083"/>
                  <a:gd name="connsiteY1022" fmla="*/ 221042 h 740050"/>
                  <a:gd name="connsiteX1023" fmla="*/ 626068 w 1886083"/>
                  <a:gd name="connsiteY1023" fmla="*/ 222360 h 740050"/>
                  <a:gd name="connsiteX1024" fmla="*/ 618864 w 1886083"/>
                  <a:gd name="connsiteY1024" fmla="*/ 228071 h 740050"/>
                  <a:gd name="connsiteX1025" fmla="*/ 635556 w 1886083"/>
                  <a:gd name="connsiteY1025" fmla="*/ 319263 h 740050"/>
                  <a:gd name="connsiteX1026" fmla="*/ 615701 w 1886083"/>
                  <a:gd name="connsiteY1026" fmla="*/ 322074 h 740050"/>
                  <a:gd name="connsiteX1027" fmla="*/ 610869 w 1886083"/>
                  <a:gd name="connsiteY1027" fmla="*/ 322689 h 740050"/>
                  <a:gd name="connsiteX1028" fmla="*/ 614647 w 1886083"/>
                  <a:gd name="connsiteY1028" fmla="*/ 319439 h 740050"/>
                  <a:gd name="connsiteX1029" fmla="*/ 624047 w 1886083"/>
                  <a:gd name="connsiteY1029" fmla="*/ 316891 h 740050"/>
                  <a:gd name="connsiteX1030" fmla="*/ 648207 w 1886083"/>
                  <a:gd name="connsiteY1030" fmla="*/ 308369 h 740050"/>
                  <a:gd name="connsiteX1031" fmla="*/ 653039 w 1886083"/>
                  <a:gd name="connsiteY1031" fmla="*/ 307578 h 740050"/>
                  <a:gd name="connsiteX1032" fmla="*/ 650403 w 1886083"/>
                  <a:gd name="connsiteY1032" fmla="*/ 312410 h 740050"/>
                  <a:gd name="connsiteX1033" fmla="*/ 635556 w 1886083"/>
                  <a:gd name="connsiteY1033" fmla="*/ 319263 h 740050"/>
                  <a:gd name="connsiteX1034" fmla="*/ 1051192 w 1886083"/>
                  <a:gd name="connsiteY1034" fmla="*/ 603206 h 740050"/>
                  <a:gd name="connsiteX1035" fmla="*/ 1053740 w 1886083"/>
                  <a:gd name="connsiteY1035" fmla="*/ 605227 h 740050"/>
                  <a:gd name="connsiteX1036" fmla="*/ 1087652 w 1886083"/>
                  <a:gd name="connsiteY1036" fmla="*/ 618581 h 740050"/>
                  <a:gd name="connsiteX1037" fmla="*/ 1089672 w 1886083"/>
                  <a:gd name="connsiteY1037" fmla="*/ 621392 h 740050"/>
                  <a:gd name="connsiteX1038" fmla="*/ 1086510 w 1886083"/>
                  <a:gd name="connsiteY1038" fmla="*/ 621568 h 740050"/>
                  <a:gd name="connsiteX1039" fmla="*/ 1068148 w 1886083"/>
                  <a:gd name="connsiteY1039" fmla="*/ 615506 h 740050"/>
                  <a:gd name="connsiteX1040" fmla="*/ 1051192 w 1886083"/>
                  <a:gd name="connsiteY1040" fmla="*/ 603206 h 740050"/>
                  <a:gd name="connsiteX1041" fmla="*/ 1319586 w 1886083"/>
                  <a:gd name="connsiteY1041" fmla="*/ 199079 h 740050"/>
                  <a:gd name="connsiteX1042" fmla="*/ 1313436 w 1886083"/>
                  <a:gd name="connsiteY1042" fmla="*/ 204965 h 740050"/>
                  <a:gd name="connsiteX1043" fmla="*/ 1294108 w 1886083"/>
                  <a:gd name="connsiteY1043" fmla="*/ 203208 h 740050"/>
                  <a:gd name="connsiteX1044" fmla="*/ 1289364 w 1886083"/>
                  <a:gd name="connsiteY1044" fmla="*/ 203120 h 740050"/>
                  <a:gd name="connsiteX1045" fmla="*/ 1287607 w 1886083"/>
                  <a:gd name="connsiteY1045" fmla="*/ 201012 h 740050"/>
                  <a:gd name="connsiteX1046" fmla="*/ 1288398 w 1886083"/>
                  <a:gd name="connsiteY1046" fmla="*/ 199343 h 740050"/>
                  <a:gd name="connsiteX1047" fmla="*/ 1309307 w 1886083"/>
                  <a:gd name="connsiteY1047" fmla="*/ 198200 h 740050"/>
                  <a:gd name="connsiteX1048" fmla="*/ 1319586 w 1886083"/>
                  <a:gd name="connsiteY1048" fmla="*/ 199079 h 740050"/>
                  <a:gd name="connsiteX1049" fmla="*/ 880141 w 1886083"/>
                  <a:gd name="connsiteY1049" fmla="*/ 404305 h 740050"/>
                  <a:gd name="connsiteX1050" fmla="*/ 892001 w 1886083"/>
                  <a:gd name="connsiteY1050" fmla="*/ 402373 h 740050"/>
                  <a:gd name="connsiteX1051" fmla="*/ 895428 w 1886083"/>
                  <a:gd name="connsiteY1051" fmla="*/ 403954 h 740050"/>
                  <a:gd name="connsiteX1052" fmla="*/ 894285 w 1886083"/>
                  <a:gd name="connsiteY1052" fmla="*/ 406414 h 740050"/>
                  <a:gd name="connsiteX1053" fmla="*/ 881283 w 1886083"/>
                  <a:gd name="connsiteY1053" fmla="*/ 415814 h 740050"/>
                  <a:gd name="connsiteX1054" fmla="*/ 879702 w 1886083"/>
                  <a:gd name="connsiteY1054" fmla="*/ 416341 h 740050"/>
                  <a:gd name="connsiteX1055" fmla="*/ 874430 w 1886083"/>
                  <a:gd name="connsiteY1055" fmla="*/ 409137 h 740050"/>
                  <a:gd name="connsiteX1056" fmla="*/ 880141 w 1886083"/>
                  <a:gd name="connsiteY1056" fmla="*/ 404305 h 740050"/>
                  <a:gd name="connsiteX1057" fmla="*/ 1457340 w 1886083"/>
                  <a:gd name="connsiteY1057" fmla="*/ 377334 h 740050"/>
                  <a:gd name="connsiteX1058" fmla="*/ 1464632 w 1886083"/>
                  <a:gd name="connsiteY1058" fmla="*/ 375314 h 740050"/>
                  <a:gd name="connsiteX1059" fmla="*/ 1473066 w 1886083"/>
                  <a:gd name="connsiteY1059" fmla="*/ 373381 h 740050"/>
                  <a:gd name="connsiteX1060" fmla="*/ 1479919 w 1886083"/>
                  <a:gd name="connsiteY1060" fmla="*/ 375138 h 740050"/>
                  <a:gd name="connsiteX1061" fmla="*/ 1473330 w 1886083"/>
                  <a:gd name="connsiteY1061" fmla="*/ 379355 h 740050"/>
                  <a:gd name="connsiteX1062" fmla="*/ 1457516 w 1886083"/>
                  <a:gd name="connsiteY1062" fmla="*/ 383308 h 740050"/>
                  <a:gd name="connsiteX1063" fmla="*/ 1448994 w 1886083"/>
                  <a:gd name="connsiteY1063" fmla="*/ 382254 h 740050"/>
                  <a:gd name="connsiteX1064" fmla="*/ 1457340 w 1886083"/>
                  <a:gd name="connsiteY1064" fmla="*/ 377334 h 740050"/>
                  <a:gd name="connsiteX1065" fmla="*/ 895603 w 1886083"/>
                  <a:gd name="connsiteY1065" fmla="*/ 370042 h 740050"/>
                  <a:gd name="connsiteX1066" fmla="*/ 905179 w 1886083"/>
                  <a:gd name="connsiteY1066" fmla="*/ 362487 h 740050"/>
                  <a:gd name="connsiteX1067" fmla="*/ 910978 w 1886083"/>
                  <a:gd name="connsiteY1067" fmla="*/ 360906 h 740050"/>
                  <a:gd name="connsiteX1068" fmla="*/ 912120 w 1886083"/>
                  <a:gd name="connsiteY1068" fmla="*/ 363366 h 740050"/>
                  <a:gd name="connsiteX1069" fmla="*/ 902456 w 1886083"/>
                  <a:gd name="connsiteY1069" fmla="*/ 376192 h 740050"/>
                  <a:gd name="connsiteX1070" fmla="*/ 894022 w 1886083"/>
                  <a:gd name="connsiteY1070" fmla="*/ 376807 h 740050"/>
                  <a:gd name="connsiteX1071" fmla="*/ 895603 w 1886083"/>
                  <a:gd name="connsiteY1071" fmla="*/ 370042 h 740050"/>
                  <a:gd name="connsiteX1072" fmla="*/ 403973 w 1886083"/>
                  <a:gd name="connsiteY1072" fmla="*/ 407380 h 740050"/>
                  <a:gd name="connsiteX1073" fmla="*/ 392377 w 1886083"/>
                  <a:gd name="connsiteY1073" fmla="*/ 408522 h 740050"/>
                  <a:gd name="connsiteX1074" fmla="*/ 383504 w 1886083"/>
                  <a:gd name="connsiteY1074" fmla="*/ 405711 h 740050"/>
                  <a:gd name="connsiteX1075" fmla="*/ 390180 w 1886083"/>
                  <a:gd name="connsiteY1075" fmla="*/ 400791 h 740050"/>
                  <a:gd name="connsiteX1076" fmla="*/ 392201 w 1886083"/>
                  <a:gd name="connsiteY1076" fmla="*/ 400088 h 740050"/>
                  <a:gd name="connsiteX1077" fmla="*/ 401689 w 1886083"/>
                  <a:gd name="connsiteY1077" fmla="*/ 403076 h 740050"/>
                  <a:gd name="connsiteX1078" fmla="*/ 403973 w 1886083"/>
                  <a:gd name="connsiteY1078" fmla="*/ 407380 h 740050"/>
                  <a:gd name="connsiteX1079" fmla="*/ 340982 w 1886083"/>
                  <a:gd name="connsiteY1079" fmla="*/ 205317 h 740050"/>
                  <a:gd name="connsiteX1080" fmla="*/ 357850 w 1886083"/>
                  <a:gd name="connsiteY1080" fmla="*/ 201275 h 740050"/>
                  <a:gd name="connsiteX1081" fmla="*/ 360925 w 1886083"/>
                  <a:gd name="connsiteY1081" fmla="*/ 202066 h 740050"/>
                  <a:gd name="connsiteX1082" fmla="*/ 358905 w 1886083"/>
                  <a:gd name="connsiteY1082" fmla="*/ 204175 h 740050"/>
                  <a:gd name="connsiteX1083" fmla="*/ 323675 w 1886083"/>
                  <a:gd name="connsiteY1083" fmla="*/ 211554 h 740050"/>
                  <a:gd name="connsiteX1084" fmla="*/ 322533 w 1886083"/>
                  <a:gd name="connsiteY1084" fmla="*/ 211554 h 740050"/>
                  <a:gd name="connsiteX1085" fmla="*/ 320864 w 1886083"/>
                  <a:gd name="connsiteY1085" fmla="*/ 210412 h 740050"/>
                  <a:gd name="connsiteX1086" fmla="*/ 321742 w 1886083"/>
                  <a:gd name="connsiteY1086" fmla="*/ 207777 h 740050"/>
                  <a:gd name="connsiteX1087" fmla="*/ 327189 w 1886083"/>
                  <a:gd name="connsiteY1087" fmla="*/ 206107 h 740050"/>
                  <a:gd name="connsiteX1088" fmla="*/ 340982 w 1886083"/>
                  <a:gd name="connsiteY1088" fmla="*/ 205317 h 740050"/>
                  <a:gd name="connsiteX1089" fmla="*/ 920554 w 1886083"/>
                  <a:gd name="connsiteY1089" fmla="*/ 628069 h 740050"/>
                  <a:gd name="connsiteX1090" fmla="*/ 909660 w 1886083"/>
                  <a:gd name="connsiteY1090" fmla="*/ 623940 h 740050"/>
                  <a:gd name="connsiteX1091" fmla="*/ 908781 w 1886083"/>
                  <a:gd name="connsiteY1091" fmla="*/ 619635 h 740050"/>
                  <a:gd name="connsiteX1092" fmla="*/ 921169 w 1886083"/>
                  <a:gd name="connsiteY1092" fmla="*/ 617526 h 740050"/>
                  <a:gd name="connsiteX1093" fmla="*/ 920554 w 1886083"/>
                  <a:gd name="connsiteY1093" fmla="*/ 628069 h 740050"/>
                  <a:gd name="connsiteX1094" fmla="*/ 374279 w 1886083"/>
                  <a:gd name="connsiteY1094" fmla="*/ 174216 h 740050"/>
                  <a:gd name="connsiteX1095" fmla="*/ 350910 w 1886083"/>
                  <a:gd name="connsiteY1095" fmla="*/ 180015 h 740050"/>
                  <a:gd name="connsiteX1096" fmla="*/ 347659 w 1886083"/>
                  <a:gd name="connsiteY1096" fmla="*/ 180366 h 740050"/>
                  <a:gd name="connsiteX1097" fmla="*/ 344584 w 1886083"/>
                  <a:gd name="connsiteY1097" fmla="*/ 178346 h 740050"/>
                  <a:gd name="connsiteX1098" fmla="*/ 346517 w 1886083"/>
                  <a:gd name="connsiteY1098" fmla="*/ 176413 h 740050"/>
                  <a:gd name="connsiteX1099" fmla="*/ 374630 w 1886083"/>
                  <a:gd name="connsiteY1099" fmla="*/ 168242 h 740050"/>
                  <a:gd name="connsiteX1100" fmla="*/ 380165 w 1886083"/>
                  <a:gd name="connsiteY1100" fmla="*/ 169999 h 740050"/>
                  <a:gd name="connsiteX1101" fmla="*/ 374279 w 1886083"/>
                  <a:gd name="connsiteY1101" fmla="*/ 174216 h 740050"/>
                  <a:gd name="connsiteX1102" fmla="*/ 1357626 w 1886083"/>
                  <a:gd name="connsiteY1102" fmla="*/ 203208 h 740050"/>
                  <a:gd name="connsiteX1103" fmla="*/ 1349280 w 1886083"/>
                  <a:gd name="connsiteY1103" fmla="*/ 196180 h 740050"/>
                  <a:gd name="connsiteX1104" fmla="*/ 1359208 w 1886083"/>
                  <a:gd name="connsiteY1104" fmla="*/ 197058 h 740050"/>
                  <a:gd name="connsiteX1105" fmla="*/ 1365006 w 1886083"/>
                  <a:gd name="connsiteY1105" fmla="*/ 199430 h 740050"/>
                  <a:gd name="connsiteX1106" fmla="*/ 1370189 w 1886083"/>
                  <a:gd name="connsiteY1106" fmla="*/ 206195 h 740050"/>
                  <a:gd name="connsiteX1107" fmla="*/ 1362282 w 1886083"/>
                  <a:gd name="connsiteY1107" fmla="*/ 203208 h 740050"/>
                  <a:gd name="connsiteX1108" fmla="*/ 1357626 w 1886083"/>
                  <a:gd name="connsiteY1108" fmla="*/ 203208 h 740050"/>
                  <a:gd name="connsiteX1109" fmla="*/ 813636 w 1886083"/>
                  <a:gd name="connsiteY1109" fmla="*/ 252933 h 740050"/>
                  <a:gd name="connsiteX1110" fmla="*/ 827692 w 1886083"/>
                  <a:gd name="connsiteY1110" fmla="*/ 253021 h 740050"/>
                  <a:gd name="connsiteX1111" fmla="*/ 831031 w 1886083"/>
                  <a:gd name="connsiteY1111" fmla="*/ 255657 h 740050"/>
                  <a:gd name="connsiteX1112" fmla="*/ 827692 w 1886083"/>
                  <a:gd name="connsiteY1112" fmla="*/ 256975 h 740050"/>
                  <a:gd name="connsiteX1113" fmla="*/ 807749 w 1886083"/>
                  <a:gd name="connsiteY1113" fmla="*/ 256975 h 740050"/>
                  <a:gd name="connsiteX1114" fmla="*/ 800809 w 1886083"/>
                  <a:gd name="connsiteY1114" fmla="*/ 255745 h 740050"/>
                  <a:gd name="connsiteX1115" fmla="*/ 807662 w 1886083"/>
                  <a:gd name="connsiteY1115" fmla="*/ 252933 h 740050"/>
                  <a:gd name="connsiteX1116" fmla="*/ 813636 w 1886083"/>
                  <a:gd name="connsiteY1116" fmla="*/ 252933 h 740050"/>
                  <a:gd name="connsiteX1117" fmla="*/ 412232 w 1886083"/>
                  <a:gd name="connsiteY1117" fmla="*/ 439535 h 740050"/>
                  <a:gd name="connsiteX1118" fmla="*/ 419699 w 1886083"/>
                  <a:gd name="connsiteY1118" fmla="*/ 443752 h 740050"/>
                  <a:gd name="connsiteX1119" fmla="*/ 422950 w 1886083"/>
                  <a:gd name="connsiteY1119" fmla="*/ 446739 h 740050"/>
                  <a:gd name="connsiteX1120" fmla="*/ 417767 w 1886083"/>
                  <a:gd name="connsiteY1120" fmla="*/ 447793 h 740050"/>
                  <a:gd name="connsiteX1121" fmla="*/ 401865 w 1886083"/>
                  <a:gd name="connsiteY1121" fmla="*/ 443664 h 740050"/>
                  <a:gd name="connsiteX1122" fmla="*/ 394661 w 1886083"/>
                  <a:gd name="connsiteY1122" fmla="*/ 442522 h 740050"/>
                  <a:gd name="connsiteX1123" fmla="*/ 402744 w 1886083"/>
                  <a:gd name="connsiteY1123" fmla="*/ 439711 h 740050"/>
                  <a:gd name="connsiteX1124" fmla="*/ 412232 w 1886083"/>
                  <a:gd name="connsiteY1124" fmla="*/ 439535 h 740050"/>
                  <a:gd name="connsiteX1125" fmla="*/ 840958 w 1886083"/>
                  <a:gd name="connsiteY1125" fmla="*/ 426005 h 740050"/>
                  <a:gd name="connsiteX1126" fmla="*/ 843506 w 1886083"/>
                  <a:gd name="connsiteY1126" fmla="*/ 432155 h 740050"/>
                  <a:gd name="connsiteX1127" fmla="*/ 842276 w 1886083"/>
                  <a:gd name="connsiteY1127" fmla="*/ 437075 h 740050"/>
                  <a:gd name="connsiteX1128" fmla="*/ 830064 w 1886083"/>
                  <a:gd name="connsiteY1128" fmla="*/ 443752 h 740050"/>
                  <a:gd name="connsiteX1129" fmla="*/ 826814 w 1886083"/>
                  <a:gd name="connsiteY1129" fmla="*/ 444718 h 740050"/>
                  <a:gd name="connsiteX1130" fmla="*/ 827517 w 1886083"/>
                  <a:gd name="connsiteY1130" fmla="*/ 441995 h 740050"/>
                  <a:gd name="connsiteX1131" fmla="*/ 840958 w 1886083"/>
                  <a:gd name="connsiteY1131" fmla="*/ 426005 h 740050"/>
                  <a:gd name="connsiteX1132" fmla="*/ 1077285 w 1886083"/>
                  <a:gd name="connsiteY1132" fmla="*/ 273667 h 740050"/>
                  <a:gd name="connsiteX1133" fmla="*/ 1083786 w 1886083"/>
                  <a:gd name="connsiteY1133" fmla="*/ 277357 h 740050"/>
                  <a:gd name="connsiteX1134" fmla="*/ 1084840 w 1886083"/>
                  <a:gd name="connsiteY1134" fmla="*/ 279465 h 740050"/>
                  <a:gd name="connsiteX1135" fmla="*/ 1082644 w 1886083"/>
                  <a:gd name="connsiteY1135" fmla="*/ 279817 h 740050"/>
                  <a:gd name="connsiteX1136" fmla="*/ 1062438 w 1886083"/>
                  <a:gd name="connsiteY1136" fmla="*/ 275073 h 740050"/>
                  <a:gd name="connsiteX1137" fmla="*/ 1061910 w 1886083"/>
                  <a:gd name="connsiteY1137" fmla="*/ 273315 h 740050"/>
                  <a:gd name="connsiteX1138" fmla="*/ 1064019 w 1886083"/>
                  <a:gd name="connsiteY1138" fmla="*/ 271646 h 740050"/>
                  <a:gd name="connsiteX1139" fmla="*/ 1077285 w 1886083"/>
                  <a:gd name="connsiteY1139" fmla="*/ 273667 h 740050"/>
                  <a:gd name="connsiteX1140" fmla="*/ 298285 w 1886083"/>
                  <a:gd name="connsiteY1140" fmla="*/ 451922 h 740050"/>
                  <a:gd name="connsiteX1141" fmla="*/ 313748 w 1886083"/>
                  <a:gd name="connsiteY1141" fmla="*/ 459302 h 740050"/>
                  <a:gd name="connsiteX1142" fmla="*/ 314890 w 1886083"/>
                  <a:gd name="connsiteY1142" fmla="*/ 462113 h 740050"/>
                  <a:gd name="connsiteX1143" fmla="*/ 311727 w 1886083"/>
                  <a:gd name="connsiteY1143" fmla="*/ 463519 h 740050"/>
                  <a:gd name="connsiteX1144" fmla="*/ 292838 w 1886083"/>
                  <a:gd name="connsiteY1144" fmla="*/ 453416 h 740050"/>
                  <a:gd name="connsiteX1145" fmla="*/ 298285 w 1886083"/>
                  <a:gd name="connsiteY1145" fmla="*/ 451922 h 740050"/>
                  <a:gd name="connsiteX1146" fmla="*/ 1409811 w 1886083"/>
                  <a:gd name="connsiteY1146" fmla="*/ 449902 h 740050"/>
                  <a:gd name="connsiteX1147" fmla="*/ 1410075 w 1886083"/>
                  <a:gd name="connsiteY1147" fmla="*/ 445948 h 740050"/>
                  <a:gd name="connsiteX1148" fmla="*/ 1425713 w 1886083"/>
                  <a:gd name="connsiteY1148" fmla="*/ 441643 h 740050"/>
                  <a:gd name="connsiteX1149" fmla="*/ 1430018 w 1886083"/>
                  <a:gd name="connsiteY1149" fmla="*/ 440677 h 740050"/>
                  <a:gd name="connsiteX1150" fmla="*/ 1427382 w 1886083"/>
                  <a:gd name="connsiteY1150" fmla="*/ 444806 h 740050"/>
                  <a:gd name="connsiteX1151" fmla="*/ 1409811 w 1886083"/>
                  <a:gd name="connsiteY1151" fmla="*/ 449902 h 740050"/>
                  <a:gd name="connsiteX1152" fmla="*/ 419348 w 1886083"/>
                  <a:gd name="connsiteY1152" fmla="*/ 356601 h 740050"/>
                  <a:gd name="connsiteX1153" fmla="*/ 430066 w 1886083"/>
                  <a:gd name="connsiteY1153" fmla="*/ 349397 h 740050"/>
                  <a:gd name="connsiteX1154" fmla="*/ 431735 w 1886083"/>
                  <a:gd name="connsiteY1154" fmla="*/ 348782 h 740050"/>
                  <a:gd name="connsiteX1155" fmla="*/ 432438 w 1886083"/>
                  <a:gd name="connsiteY1155" fmla="*/ 350539 h 740050"/>
                  <a:gd name="connsiteX1156" fmla="*/ 416361 w 1886083"/>
                  <a:gd name="connsiteY1156" fmla="*/ 360027 h 740050"/>
                  <a:gd name="connsiteX1157" fmla="*/ 419348 w 1886083"/>
                  <a:gd name="connsiteY1157" fmla="*/ 356601 h 740050"/>
                  <a:gd name="connsiteX1158" fmla="*/ 515548 w 1886083"/>
                  <a:gd name="connsiteY1158" fmla="*/ 341051 h 740050"/>
                  <a:gd name="connsiteX1159" fmla="*/ 519589 w 1886083"/>
                  <a:gd name="connsiteY1159" fmla="*/ 340436 h 740050"/>
                  <a:gd name="connsiteX1160" fmla="*/ 519326 w 1886083"/>
                  <a:gd name="connsiteY1160" fmla="*/ 343862 h 740050"/>
                  <a:gd name="connsiteX1161" fmla="*/ 504742 w 1886083"/>
                  <a:gd name="connsiteY1161" fmla="*/ 352560 h 740050"/>
                  <a:gd name="connsiteX1162" fmla="*/ 501403 w 1886083"/>
                  <a:gd name="connsiteY1162" fmla="*/ 353526 h 740050"/>
                  <a:gd name="connsiteX1163" fmla="*/ 502985 w 1886083"/>
                  <a:gd name="connsiteY1163" fmla="*/ 350100 h 740050"/>
                  <a:gd name="connsiteX1164" fmla="*/ 515548 w 1886083"/>
                  <a:gd name="connsiteY1164" fmla="*/ 341051 h 740050"/>
                  <a:gd name="connsiteX1165" fmla="*/ 1795841 w 1886083"/>
                  <a:gd name="connsiteY1165" fmla="*/ 571140 h 740050"/>
                  <a:gd name="connsiteX1166" fmla="*/ 1792766 w 1886083"/>
                  <a:gd name="connsiteY1166" fmla="*/ 576235 h 740050"/>
                  <a:gd name="connsiteX1167" fmla="*/ 1788812 w 1886083"/>
                  <a:gd name="connsiteY1167" fmla="*/ 575093 h 740050"/>
                  <a:gd name="connsiteX1168" fmla="*/ 1788549 w 1886083"/>
                  <a:gd name="connsiteY1168" fmla="*/ 569471 h 740050"/>
                  <a:gd name="connsiteX1169" fmla="*/ 1787758 w 1886083"/>
                  <a:gd name="connsiteY1169" fmla="*/ 565869 h 740050"/>
                  <a:gd name="connsiteX1170" fmla="*/ 1794962 w 1886083"/>
                  <a:gd name="connsiteY1170" fmla="*/ 564112 h 740050"/>
                  <a:gd name="connsiteX1171" fmla="*/ 1795841 w 1886083"/>
                  <a:gd name="connsiteY1171" fmla="*/ 571140 h 740050"/>
                  <a:gd name="connsiteX1172" fmla="*/ 880141 w 1886083"/>
                  <a:gd name="connsiteY1172" fmla="*/ 594948 h 740050"/>
                  <a:gd name="connsiteX1173" fmla="*/ 885237 w 1886083"/>
                  <a:gd name="connsiteY1173" fmla="*/ 599077 h 740050"/>
                  <a:gd name="connsiteX1174" fmla="*/ 890771 w 1886083"/>
                  <a:gd name="connsiteY1174" fmla="*/ 604261 h 740050"/>
                  <a:gd name="connsiteX1175" fmla="*/ 882864 w 1886083"/>
                  <a:gd name="connsiteY1175" fmla="*/ 603031 h 740050"/>
                  <a:gd name="connsiteX1176" fmla="*/ 875397 w 1886083"/>
                  <a:gd name="connsiteY1176" fmla="*/ 596881 h 740050"/>
                  <a:gd name="connsiteX1177" fmla="*/ 875660 w 1886083"/>
                  <a:gd name="connsiteY1177" fmla="*/ 594860 h 740050"/>
                  <a:gd name="connsiteX1178" fmla="*/ 880141 w 1886083"/>
                  <a:gd name="connsiteY1178" fmla="*/ 594948 h 740050"/>
                  <a:gd name="connsiteX1179" fmla="*/ 1029844 w 1886083"/>
                  <a:gd name="connsiteY1179" fmla="*/ 418801 h 740050"/>
                  <a:gd name="connsiteX1180" fmla="*/ 1026505 w 1886083"/>
                  <a:gd name="connsiteY1180" fmla="*/ 419065 h 740050"/>
                  <a:gd name="connsiteX1181" fmla="*/ 1028702 w 1886083"/>
                  <a:gd name="connsiteY1181" fmla="*/ 408698 h 740050"/>
                  <a:gd name="connsiteX1182" fmla="*/ 1032479 w 1886083"/>
                  <a:gd name="connsiteY1182" fmla="*/ 402460 h 740050"/>
                  <a:gd name="connsiteX1183" fmla="*/ 1033182 w 1886083"/>
                  <a:gd name="connsiteY1183" fmla="*/ 408259 h 740050"/>
                  <a:gd name="connsiteX1184" fmla="*/ 1029844 w 1886083"/>
                  <a:gd name="connsiteY1184" fmla="*/ 418801 h 740050"/>
                  <a:gd name="connsiteX1185" fmla="*/ 286337 w 1886083"/>
                  <a:gd name="connsiteY1185" fmla="*/ 485131 h 740050"/>
                  <a:gd name="connsiteX1186" fmla="*/ 283790 w 1886083"/>
                  <a:gd name="connsiteY1186" fmla="*/ 483022 h 740050"/>
                  <a:gd name="connsiteX1187" fmla="*/ 280451 w 1886083"/>
                  <a:gd name="connsiteY1187" fmla="*/ 480211 h 740050"/>
                  <a:gd name="connsiteX1188" fmla="*/ 285547 w 1886083"/>
                  <a:gd name="connsiteY1188" fmla="*/ 479069 h 740050"/>
                  <a:gd name="connsiteX1189" fmla="*/ 291872 w 1886083"/>
                  <a:gd name="connsiteY1189" fmla="*/ 483110 h 740050"/>
                  <a:gd name="connsiteX1190" fmla="*/ 294508 w 1886083"/>
                  <a:gd name="connsiteY1190" fmla="*/ 486361 h 740050"/>
                  <a:gd name="connsiteX1191" fmla="*/ 286337 w 1886083"/>
                  <a:gd name="connsiteY1191" fmla="*/ 485131 h 740050"/>
                  <a:gd name="connsiteX1192" fmla="*/ 426552 w 1886083"/>
                  <a:gd name="connsiteY1192" fmla="*/ 567977 h 740050"/>
                  <a:gd name="connsiteX1193" fmla="*/ 440960 w 1886083"/>
                  <a:gd name="connsiteY1193" fmla="*/ 568241 h 740050"/>
                  <a:gd name="connsiteX1194" fmla="*/ 441838 w 1886083"/>
                  <a:gd name="connsiteY1194" fmla="*/ 570788 h 740050"/>
                  <a:gd name="connsiteX1195" fmla="*/ 439203 w 1886083"/>
                  <a:gd name="connsiteY1195" fmla="*/ 572018 h 740050"/>
                  <a:gd name="connsiteX1196" fmla="*/ 426552 w 1886083"/>
                  <a:gd name="connsiteY1196" fmla="*/ 567977 h 740050"/>
                  <a:gd name="connsiteX1197" fmla="*/ 316032 w 1886083"/>
                  <a:gd name="connsiteY1197" fmla="*/ 423985 h 740050"/>
                  <a:gd name="connsiteX1198" fmla="*/ 315944 w 1886083"/>
                  <a:gd name="connsiteY1198" fmla="*/ 428026 h 740050"/>
                  <a:gd name="connsiteX1199" fmla="*/ 312781 w 1886083"/>
                  <a:gd name="connsiteY1199" fmla="*/ 433034 h 740050"/>
                  <a:gd name="connsiteX1200" fmla="*/ 310409 w 1886083"/>
                  <a:gd name="connsiteY1200" fmla="*/ 431364 h 740050"/>
                  <a:gd name="connsiteX1201" fmla="*/ 311024 w 1886083"/>
                  <a:gd name="connsiteY1201" fmla="*/ 426445 h 740050"/>
                  <a:gd name="connsiteX1202" fmla="*/ 316032 w 1886083"/>
                  <a:gd name="connsiteY1202" fmla="*/ 423985 h 740050"/>
                  <a:gd name="connsiteX1203" fmla="*/ 242410 w 1886083"/>
                  <a:gd name="connsiteY1203" fmla="*/ 459214 h 740050"/>
                  <a:gd name="connsiteX1204" fmla="*/ 239951 w 1886083"/>
                  <a:gd name="connsiteY1204" fmla="*/ 452976 h 740050"/>
                  <a:gd name="connsiteX1205" fmla="*/ 238633 w 1886083"/>
                  <a:gd name="connsiteY1205" fmla="*/ 450077 h 740050"/>
                  <a:gd name="connsiteX1206" fmla="*/ 242323 w 1886083"/>
                  <a:gd name="connsiteY1206" fmla="*/ 451307 h 740050"/>
                  <a:gd name="connsiteX1207" fmla="*/ 246979 w 1886083"/>
                  <a:gd name="connsiteY1207" fmla="*/ 457721 h 740050"/>
                  <a:gd name="connsiteX1208" fmla="*/ 242410 w 1886083"/>
                  <a:gd name="connsiteY1208" fmla="*/ 459214 h 740050"/>
                  <a:gd name="connsiteX1209" fmla="*/ 863537 w 1886083"/>
                  <a:gd name="connsiteY1209" fmla="*/ 499627 h 740050"/>
                  <a:gd name="connsiteX1210" fmla="*/ 869335 w 1886083"/>
                  <a:gd name="connsiteY1210" fmla="*/ 493477 h 740050"/>
                  <a:gd name="connsiteX1211" fmla="*/ 871795 w 1886083"/>
                  <a:gd name="connsiteY1211" fmla="*/ 494883 h 740050"/>
                  <a:gd name="connsiteX1212" fmla="*/ 869511 w 1886083"/>
                  <a:gd name="connsiteY1212" fmla="*/ 497518 h 740050"/>
                  <a:gd name="connsiteX1213" fmla="*/ 863537 w 1886083"/>
                  <a:gd name="connsiteY1213" fmla="*/ 499627 h 740050"/>
                  <a:gd name="connsiteX1214" fmla="*/ 452645 w 1886083"/>
                  <a:gd name="connsiteY1214" fmla="*/ 275775 h 740050"/>
                  <a:gd name="connsiteX1215" fmla="*/ 451502 w 1886083"/>
                  <a:gd name="connsiteY1215" fmla="*/ 275775 h 740050"/>
                  <a:gd name="connsiteX1216" fmla="*/ 442278 w 1886083"/>
                  <a:gd name="connsiteY1216" fmla="*/ 277093 h 740050"/>
                  <a:gd name="connsiteX1217" fmla="*/ 450536 w 1886083"/>
                  <a:gd name="connsiteY1217" fmla="*/ 273403 h 740050"/>
                  <a:gd name="connsiteX1218" fmla="*/ 452996 w 1886083"/>
                  <a:gd name="connsiteY1218" fmla="*/ 271910 h 740050"/>
                  <a:gd name="connsiteX1219" fmla="*/ 452645 w 1886083"/>
                  <a:gd name="connsiteY1219" fmla="*/ 275775 h 740050"/>
                  <a:gd name="connsiteX1220" fmla="*/ 283965 w 1886083"/>
                  <a:gd name="connsiteY1220" fmla="*/ 196970 h 740050"/>
                  <a:gd name="connsiteX1221" fmla="*/ 286162 w 1886083"/>
                  <a:gd name="connsiteY1221" fmla="*/ 192754 h 740050"/>
                  <a:gd name="connsiteX1222" fmla="*/ 289939 w 1886083"/>
                  <a:gd name="connsiteY1222" fmla="*/ 196092 h 740050"/>
                  <a:gd name="connsiteX1223" fmla="*/ 283965 w 1886083"/>
                  <a:gd name="connsiteY1223" fmla="*/ 196970 h 740050"/>
                  <a:gd name="connsiteX1224" fmla="*/ 610606 w 1886083"/>
                  <a:gd name="connsiteY1224" fmla="*/ 378389 h 740050"/>
                  <a:gd name="connsiteX1225" fmla="*/ 604632 w 1886083"/>
                  <a:gd name="connsiteY1225" fmla="*/ 383396 h 740050"/>
                  <a:gd name="connsiteX1226" fmla="*/ 601644 w 1886083"/>
                  <a:gd name="connsiteY1226" fmla="*/ 382781 h 740050"/>
                  <a:gd name="connsiteX1227" fmla="*/ 601557 w 1886083"/>
                  <a:gd name="connsiteY1227" fmla="*/ 380146 h 740050"/>
                  <a:gd name="connsiteX1228" fmla="*/ 610606 w 1886083"/>
                  <a:gd name="connsiteY1228" fmla="*/ 378389 h 740050"/>
                  <a:gd name="connsiteX1229" fmla="*/ 722180 w 1886083"/>
                  <a:gd name="connsiteY1229" fmla="*/ 208391 h 740050"/>
                  <a:gd name="connsiteX1230" fmla="*/ 729648 w 1886083"/>
                  <a:gd name="connsiteY1230" fmla="*/ 207425 h 740050"/>
                  <a:gd name="connsiteX1231" fmla="*/ 731580 w 1886083"/>
                  <a:gd name="connsiteY1231" fmla="*/ 209007 h 740050"/>
                  <a:gd name="connsiteX1232" fmla="*/ 729208 w 1886083"/>
                  <a:gd name="connsiteY1232" fmla="*/ 211291 h 740050"/>
                  <a:gd name="connsiteX1233" fmla="*/ 722180 w 1886083"/>
                  <a:gd name="connsiteY1233" fmla="*/ 208391 h 740050"/>
                  <a:gd name="connsiteX1234" fmla="*/ 1387321 w 1886083"/>
                  <a:gd name="connsiteY1234" fmla="*/ 198025 h 740050"/>
                  <a:gd name="connsiteX1235" fmla="*/ 1392065 w 1886083"/>
                  <a:gd name="connsiteY1235" fmla="*/ 198200 h 740050"/>
                  <a:gd name="connsiteX1236" fmla="*/ 1386267 w 1886083"/>
                  <a:gd name="connsiteY1236" fmla="*/ 203208 h 740050"/>
                  <a:gd name="connsiteX1237" fmla="*/ 1387321 w 1886083"/>
                  <a:gd name="connsiteY1237" fmla="*/ 198025 h 740050"/>
                  <a:gd name="connsiteX1238" fmla="*/ 224576 w 1886083"/>
                  <a:gd name="connsiteY1238" fmla="*/ 586690 h 740050"/>
                  <a:gd name="connsiteX1239" fmla="*/ 232483 w 1886083"/>
                  <a:gd name="connsiteY1239" fmla="*/ 590204 h 740050"/>
                  <a:gd name="connsiteX1240" fmla="*/ 225718 w 1886083"/>
                  <a:gd name="connsiteY1240" fmla="*/ 588798 h 740050"/>
                  <a:gd name="connsiteX1241" fmla="*/ 219920 w 1886083"/>
                  <a:gd name="connsiteY1241" fmla="*/ 588711 h 740050"/>
                  <a:gd name="connsiteX1242" fmla="*/ 220008 w 1886083"/>
                  <a:gd name="connsiteY1242" fmla="*/ 586690 h 740050"/>
                  <a:gd name="connsiteX1243" fmla="*/ 224576 w 1886083"/>
                  <a:gd name="connsiteY1243" fmla="*/ 586690 h 740050"/>
                  <a:gd name="connsiteX1244" fmla="*/ 871883 w 1886083"/>
                  <a:gd name="connsiteY1244" fmla="*/ 79861 h 740050"/>
                  <a:gd name="connsiteX1245" fmla="*/ 872146 w 1886083"/>
                  <a:gd name="connsiteY1245" fmla="*/ 82761 h 740050"/>
                  <a:gd name="connsiteX1246" fmla="*/ 865118 w 1886083"/>
                  <a:gd name="connsiteY1246" fmla="*/ 79598 h 740050"/>
                  <a:gd name="connsiteX1247" fmla="*/ 871883 w 1886083"/>
                  <a:gd name="connsiteY1247" fmla="*/ 79861 h 740050"/>
                  <a:gd name="connsiteX1248" fmla="*/ 1399181 w 1886083"/>
                  <a:gd name="connsiteY1248" fmla="*/ 202154 h 740050"/>
                  <a:gd name="connsiteX1249" fmla="*/ 1404277 w 1886083"/>
                  <a:gd name="connsiteY1249" fmla="*/ 199167 h 740050"/>
                  <a:gd name="connsiteX1250" fmla="*/ 1406385 w 1886083"/>
                  <a:gd name="connsiteY1250" fmla="*/ 201802 h 740050"/>
                  <a:gd name="connsiteX1251" fmla="*/ 1399181 w 1886083"/>
                  <a:gd name="connsiteY1251" fmla="*/ 202154 h 740050"/>
                  <a:gd name="connsiteX1252" fmla="*/ 1643766 w 1886083"/>
                  <a:gd name="connsiteY1252" fmla="*/ 562794 h 740050"/>
                  <a:gd name="connsiteX1253" fmla="*/ 1642009 w 1886083"/>
                  <a:gd name="connsiteY1253" fmla="*/ 566220 h 740050"/>
                  <a:gd name="connsiteX1254" fmla="*/ 1637441 w 1886083"/>
                  <a:gd name="connsiteY1254" fmla="*/ 567362 h 740050"/>
                  <a:gd name="connsiteX1255" fmla="*/ 1640076 w 1886083"/>
                  <a:gd name="connsiteY1255" fmla="*/ 563760 h 740050"/>
                  <a:gd name="connsiteX1256" fmla="*/ 1643766 w 1886083"/>
                  <a:gd name="connsiteY1256" fmla="*/ 562794 h 740050"/>
                  <a:gd name="connsiteX1257" fmla="*/ 65473 w 1886083"/>
                  <a:gd name="connsiteY1257" fmla="*/ 427060 h 740050"/>
                  <a:gd name="connsiteX1258" fmla="*/ 60114 w 1886083"/>
                  <a:gd name="connsiteY1258" fmla="*/ 423458 h 740050"/>
                  <a:gd name="connsiteX1259" fmla="*/ 62574 w 1886083"/>
                  <a:gd name="connsiteY1259" fmla="*/ 421261 h 740050"/>
                  <a:gd name="connsiteX1260" fmla="*/ 65473 w 1886083"/>
                  <a:gd name="connsiteY1260" fmla="*/ 427060 h 740050"/>
                  <a:gd name="connsiteX1261" fmla="*/ 696087 w 1886083"/>
                  <a:gd name="connsiteY1261" fmla="*/ 237383 h 740050"/>
                  <a:gd name="connsiteX1262" fmla="*/ 693100 w 1886083"/>
                  <a:gd name="connsiteY1262" fmla="*/ 238350 h 740050"/>
                  <a:gd name="connsiteX1263" fmla="*/ 688971 w 1886083"/>
                  <a:gd name="connsiteY1263" fmla="*/ 236417 h 740050"/>
                  <a:gd name="connsiteX1264" fmla="*/ 693100 w 1886083"/>
                  <a:gd name="connsiteY1264" fmla="*/ 234484 h 740050"/>
                  <a:gd name="connsiteX1265" fmla="*/ 696087 w 1886083"/>
                  <a:gd name="connsiteY1265" fmla="*/ 237383 h 740050"/>
                  <a:gd name="connsiteX1266" fmla="*/ 204458 w 1886083"/>
                  <a:gd name="connsiteY1266" fmla="*/ 355547 h 740050"/>
                  <a:gd name="connsiteX1267" fmla="*/ 202876 w 1886083"/>
                  <a:gd name="connsiteY1267" fmla="*/ 358270 h 740050"/>
                  <a:gd name="connsiteX1268" fmla="*/ 199889 w 1886083"/>
                  <a:gd name="connsiteY1268" fmla="*/ 353350 h 740050"/>
                  <a:gd name="connsiteX1269" fmla="*/ 201558 w 1886083"/>
                  <a:gd name="connsiteY1269" fmla="*/ 350363 h 740050"/>
                  <a:gd name="connsiteX1270" fmla="*/ 204458 w 1886083"/>
                  <a:gd name="connsiteY1270" fmla="*/ 355547 h 740050"/>
                  <a:gd name="connsiteX1271" fmla="*/ 477595 w 1886083"/>
                  <a:gd name="connsiteY1271" fmla="*/ 571140 h 740050"/>
                  <a:gd name="connsiteX1272" fmla="*/ 467404 w 1886083"/>
                  <a:gd name="connsiteY1272" fmla="*/ 572106 h 740050"/>
                  <a:gd name="connsiteX1273" fmla="*/ 466613 w 1886083"/>
                  <a:gd name="connsiteY1273" fmla="*/ 570349 h 740050"/>
                  <a:gd name="connsiteX1274" fmla="*/ 477595 w 1886083"/>
                  <a:gd name="connsiteY1274" fmla="*/ 571140 h 740050"/>
                  <a:gd name="connsiteX1275" fmla="*/ 1046448 w 1886083"/>
                  <a:gd name="connsiteY1275" fmla="*/ 186604 h 740050"/>
                  <a:gd name="connsiteX1276" fmla="*/ 1049611 w 1886083"/>
                  <a:gd name="connsiteY1276" fmla="*/ 187307 h 740050"/>
                  <a:gd name="connsiteX1277" fmla="*/ 1048820 w 1886083"/>
                  <a:gd name="connsiteY1277" fmla="*/ 188624 h 740050"/>
                  <a:gd name="connsiteX1278" fmla="*/ 1041968 w 1886083"/>
                  <a:gd name="connsiteY1278" fmla="*/ 188537 h 740050"/>
                  <a:gd name="connsiteX1279" fmla="*/ 1038541 w 1886083"/>
                  <a:gd name="connsiteY1279" fmla="*/ 185198 h 740050"/>
                  <a:gd name="connsiteX1280" fmla="*/ 1039332 w 1886083"/>
                  <a:gd name="connsiteY1280" fmla="*/ 184583 h 740050"/>
                  <a:gd name="connsiteX1281" fmla="*/ 1046448 w 1886083"/>
                  <a:gd name="connsiteY1281" fmla="*/ 186604 h 740050"/>
                  <a:gd name="connsiteX1282" fmla="*/ 198483 w 1886083"/>
                  <a:gd name="connsiteY1282" fmla="*/ 580452 h 740050"/>
                  <a:gd name="connsiteX1283" fmla="*/ 204458 w 1886083"/>
                  <a:gd name="connsiteY1283" fmla="*/ 581858 h 740050"/>
                  <a:gd name="connsiteX1284" fmla="*/ 202349 w 1886083"/>
                  <a:gd name="connsiteY1284" fmla="*/ 584494 h 740050"/>
                  <a:gd name="connsiteX1285" fmla="*/ 198483 w 1886083"/>
                  <a:gd name="connsiteY1285" fmla="*/ 580452 h 740050"/>
                  <a:gd name="connsiteX1286" fmla="*/ 250756 w 1886083"/>
                  <a:gd name="connsiteY1286" fmla="*/ 480914 h 740050"/>
                  <a:gd name="connsiteX1287" fmla="*/ 247155 w 1886083"/>
                  <a:gd name="connsiteY1287" fmla="*/ 478366 h 740050"/>
                  <a:gd name="connsiteX1288" fmla="*/ 251811 w 1886083"/>
                  <a:gd name="connsiteY1288" fmla="*/ 476873 h 740050"/>
                  <a:gd name="connsiteX1289" fmla="*/ 250756 w 1886083"/>
                  <a:gd name="connsiteY1289" fmla="*/ 480914 h 740050"/>
                  <a:gd name="connsiteX1290" fmla="*/ 1172343 w 1886083"/>
                  <a:gd name="connsiteY1290" fmla="*/ 186604 h 740050"/>
                  <a:gd name="connsiteX1291" fmla="*/ 1178317 w 1886083"/>
                  <a:gd name="connsiteY1291" fmla="*/ 188009 h 740050"/>
                  <a:gd name="connsiteX1292" fmla="*/ 1176208 w 1886083"/>
                  <a:gd name="connsiteY1292" fmla="*/ 190645 h 740050"/>
                  <a:gd name="connsiteX1293" fmla="*/ 1172343 w 1886083"/>
                  <a:gd name="connsiteY1293" fmla="*/ 186604 h 740050"/>
                  <a:gd name="connsiteX1294" fmla="*/ 1624790 w 1886083"/>
                  <a:gd name="connsiteY1294" fmla="*/ 564902 h 740050"/>
                  <a:gd name="connsiteX1295" fmla="*/ 1625317 w 1886083"/>
                  <a:gd name="connsiteY1295" fmla="*/ 561915 h 740050"/>
                  <a:gd name="connsiteX1296" fmla="*/ 1629534 w 1886083"/>
                  <a:gd name="connsiteY1296" fmla="*/ 563584 h 740050"/>
                  <a:gd name="connsiteX1297" fmla="*/ 1624790 w 1886083"/>
                  <a:gd name="connsiteY1297" fmla="*/ 564902 h 740050"/>
                  <a:gd name="connsiteX1298" fmla="*/ 279221 w 1886083"/>
                  <a:gd name="connsiteY1298" fmla="*/ 199079 h 740050"/>
                  <a:gd name="connsiteX1299" fmla="*/ 274389 w 1886083"/>
                  <a:gd name="connsiteY1299" fmla="*/ 201100 h 740050"/>
                  <a:gd name="connsiteX1300" fmla="*/ 276322 w 1886083"/>
                  <a:gd name="connsiteY1300" fmla="*/ 197498 h 740050"/>
                  <a:gd name="connsiteX1301" fmla="*/ 278782 w 1886083"/>
                  <a:gd name="connsiteY1301" fmla="*/ 195301 h 740050"/>
                  <a:gd name="connsiteX1302" fmla="*/ 279221 w 1886083"/>
                  <a:gd name="connsiteY1302" fmla="*/ 199079 h 740050"/>
                  <a:gd name="connsiteX1303" fmla="*/ 27432 w 1886083"/>
                  <a:gd name="connsiteY1303" fmla="*/ 385593 h 740050"/>
                  <a:gd name="connsiteX1304" fmla="*/ 31034 w 1886083"/>
                  <a:gd name="connsiteY1304" fmla="*/ 387965 h 740050"/>
                  <a:gd name="connsiteX1305" fmla="*/ 29014 w 1886083"/>
                  <a:gd name="connsiteY1305" fmla="*/ 389722 h 740050"/>
                  <a:gd name="connsiteX1306" fmla="*/ 27432 w 1886083"/>
                  <a:gd name="connsiteY1306" fmla="*/ 385593 h 740050"/>
                  <a:gd name="connsiteX1307" fmla="*/ 633184 w 1886083"/>
                  <a:gd name="connsiteY1307" fmla="*/ 381463 h 740050"/>
                  <a:gd name="connsiteX1308" fmla="*/ 638016 w 1886083"/>
                  <a:gd name="connsiteY1308" fmla="*/ 379531 h 740050"/>
                  <a:gd name="connsiteX1309" fmla="*/ 638455 w 1886083"/>
                  <a:gd name="connsiteY1309" fmla="*/ 380936 h 740050"/>
                  <a:gd name="connsiteX1310" fmla="*/ 633184 w 1886083"/>
                  <a:gd name="connsiteY1310" fmla="*/ 381463 h 740050"/>
                  <a:gd name="connsiteX1311" fmla="*/ 667623 w 1886083"/>
                  <a:gd name="connsiteY1311" fmla="*/ 216650 h 740050"/>
                  <a:gd name="connsiteX1312" fmla="*/ 662879 w 1886083"/>
                  <a:gd name="connsiteY1312" fmla="*/ 216562 h 740050"/>
                  <a:gd name="connsiteX1313" fmla="*/ 662879 w 1886083"/>
                  <a:gd name="connsiteY1313" fmla="*/ 214717 h 740050"/>
                  <a:gd name="connsiteX1314" fmla="*/ 667623 w 1886083"/>
                  <a:gd name="connsiteY1314" fmla="*/ 216650 h 740050"/>
                  <a:gd name="connsiteX1315" fmla="*/ 1720989 w 1886083"/>
                  <a:gd name="connsiteY1315" fmla="*/ 429168 h 740050"/>
                  <a:gd name="connsiteX1316" fmla="*/ 1720902 w 1886083"/>
                  <a:gd name="connsiteY1316" fmla="*/ 433297 h 740050"/>
                  <a:gd name="connsiteX1317" fmla="*/ 1718793 w 1886083"/>
                  <a:gd name="connsiteY1317" fmla="*/ 433297 h 740050"/>
                  <a:gd name="connsiteX1318" fmla="*/ 1720989 w 1886083"/>
                  <a:gd name="connsiteY1318" fmla="*/ 429168 h 740050"/>
                  <a:gd name="connsiteX1319" fmla="*/ 825584 w 1886083"/>
                  <a:gd name="connsiteY1319" fmla="*/ 435318 h 740050"/>
                  <a:gd name="connsiteX1320" fmla="*/ 828746 w 1886083"/>
                  <a:gd name="connsiteY1320" fmla="*/ 435933 h 740050"/>
                  <a:gd name="connsiteX1321" fmla="*/ 823212 w 1886083"/>
                  <a:gd name="connsiteY1321" fmla="*/ 439447 h 740050"/>
                  <a:gd name="connsiteX1322" fmla="*/ 825584 w 1886083"/>
                  <a:gd name="connsiteY1322" fmla="*/ 435318 h 740050"/>
                  <a:gd name="connsiteX1323" fmla="*/ 1020356 w 1886083"/>
                  <a:gd name="connsiteY1323" fmla="*/ 665407 h 740050"/>
                  <a:gd name="connsiteX1324" fmla="*/ 1023958 w 1886083"/>
                  <a:gd name="connsiteY1324" fmla="*/ 667779 h 740050"/>
                  <a:gd name="connsiteX1325" fmla="*/ 1021937 w 1886083"/>
                  <a:gd name="connsiteY1325" fmla="*/ 669536 h 740050"/>
                  <a:gd name="connsiteX1326" fmla="*/ 1020356 w 1886083"/>
                  <a:gd name="connsiteY1326" fmla="*/ 665407 h 740050"/>
                  <a:gd name="connsiteX1327" fmla="*/ 41752 w 1886083"/>
                  <a:gd name="connsiteY1327" fmla="*/ 491281 h 740050"/>
                  <a:gd name="connsiteX1328" fmla="*/ 41840 w 1886083"/>
                  <a:gd name="connsiteY1328" fmla="*/ 487152 h 740050"/>
                  <a:gd name="connsiteX1329" fmla="*/ 43949 w 1886083"/>
                  <a:gd name="connsiteY1329" fmla="*/ 487152 h 740050"/>
                  <a:gd name="connsiteX1330" fmla="*/ 41752 w 1886083"/>
                  <a:gd name="connsiteY1330" fmla="*/ 491281 h 740050"/>
                  <a:gd name="connsiteX1331" fmla="*/ 1666344 w 1886083"/>
                  <a:gd name="connsiteY1331" fmla="*/ 333759 h 740050"/>
                  <a:gd name="connsiteX1332" fmla="*/ 1666432 w 1886083"/>
                  <a:gd name="connsiteY1332" fmla="*/ 329630 h 740050"/>
                  <a:gd name="connsiteX1333" fmla="*/ 1668541 w 1886083"/>
                  <a:gd name="connsiteY1333" fmla="*/ 329630 h 740050"/>
                  <a:gd name="connsiteX1334" fmla="*/ 1666344 w 1886083"/>
                  <a:gd name="connsiteY1334" fmla="*/ 333759 h 740050"/>
                  <a:gd name="connsiteX1335" fmla="*/ 931272 w 1886083"/>
                  <a:gd name="connsiteY1335" fmla="*/ 643619 h 740050"/>
                  <a:gd name="connsiteX1336" fmla="*/ 933556 w 1886083"/>
                  <a:gd name="connsiteY1336" fmla="*/ 647836 h 740050"/>
                  <a:gd name="connsiteX1337" fmla="*/ 931975 w 1886083"/>
                  <a:gd name="connsiteY1337" fmla="*/ 648188 h 740050"/>
                  <a:gd name="connsiteX1338" fmla="*/ 931272 w 1886083"/>
                  <a:gd name="connsiteY1338" fmla="*/ 643619 h 740050"/>
                  <a:gd name="connsiteX1339" fmla="*/ 997777 w 1886083"/>
                  <a:gd name="connsiteY1339" fmla="*/ 115091 h 740050"/>
                  <a:gd name="connsiteX1340" fmla="*/ 992857 w 1886083"/>
                  <a:gd name="connsiteY1340" fmla="*/ 118166 h 740050"/>
                  <a:gd name="connsiteX1341" fmla="*/ 991012 w 1886083"/>
                  <a:gd name="connsiteY1341" fmla="*/ 117463 h 740050"/>
                  <a:gd name="connsiteX1342" fmla="*/ 995844 w 1886083"/>
                  <a:gd name="connsiteY1342" fmla="*/ 114739 h 740050"/>
                  <a:gd name="connsiteX1343" fmla="*/ 997777 w 1886083"/>
                  <a:gd name="connsiteY1343" fmla="*/ 115091 h 740050"/>
                  <a:gd name="connsiteX1344" fmla="*/ 1614071 w 1886083"/>
                  <a:gd name="connsiteY1344" fmla="*/ 572106 h 740050"/>
                  <a:gd name="connsiteX1345" fmla="*/ 1616531 w 1886083"/>
                  <a:gd name="connsiteY1345" fmla="*/ 570173 h 740050"/>
                  <a:gd name="connsiteX1346" fmla="*/ 1616971 w 1886083"/>
                  <a:gd name="connsiteY1346" fmla="*/ 575796 h 740050"/>
                  <a:gd name="connsiteX1347" fmla="*/ 1614071 w 1886083"/>
                  <a:gd name="connsiteY1347" fmla="*/ 572106 h 740050"/>
                  <a:gd name="connsiteX1348" fmla="*/ 1573747 w 1886083"/>
                  <a:gd name="connsiteY1348" fmla="*/ 250913 h 740050"/>
                  <a:gd name="connsiteX1349" fmla="*/ 1570145 w 1886083"/>
                  <a:gd name="connsiteY1349" fmla="*/ 248541 h 740050"/>
                  <a:gd name="connsiteX1350" fmla="*/ 1572165 w 1886083"/>
                  <a:gd name="connsiteY1350" fmla="*/ 246784 h 740050"/>
                  <a:gd name="connsiteX1351" fmla="*/ 1573747 w 1886083"/>
                  <a:gd name="connsiteY1351" fmla="*/ 250913 h 740050"/>
                  <a:gd name="connsiteX1352" fmla="*/ 907463 w 1886083"/>
                  <a:gd name="connsiteY1352" fmla="*/ 455085 h 740050"/>
                  <a:gd name="connsiteX1353" fmla="*/ 904916 w 1886083"/>
                  <a:gd name="connsiteY1353" fmla="*/ 457193 h 740050"/>
                  <a:gd name="connsiteX1354" fmla="*/ 900962 w 1886083"/>
                  <a:gd name="connsiteY1354" fmla="*/ 457633 h 740050"/>
                  <a:gd name="connsiteX1355" fmla="*/ 903159 w 1886083"/>
                  <a:gd name="connsiteY1355" fmla="*/ 454821 h 740050"/>
                  <a:gd name="connsiteX1356" fmla="*/ 907463 w 1886083"/>
                  <a:gd name="connsiteY1356" fmla="*/ 455085 h 740050"/>
                  <a:gd name="connsiteX1357" fmla="*/ 1559514 w 1886083"/>
                  <a:gd name="connsiteY1357" fmla="*/ 244675 h 740050"/>
                  <a:gd name="connsiteX1358" fmla="*/ 1562677 w 1886083"/>
                  <a:gd name="connsiteY1358" fmla="*/ 245466 h 740050"/>
                  <a:gd name="connsiteX1359" fmla="*/ 1564873 w 1886083"/>
                  <a:gd name="connsiteY1359" fmla="*/ 248277 h 740050"/>
                  <a:gd name="connsiteX1360" fmla="*/ 1560920 w 1886083"/>
                  <a:gd name="connsiteY1360" fmla="*/ 247838 h 740050"/>
                  <a:gd name="connsiteX1361" fmla="*/ 1559514 w 1886083"/>
                  <a:gd name="connsiteY1361" fmla="*/ 244675 h 740050"/>
                  <a:gd name="connsiteX1362" fmla="*/ 1610557 w 1886083"/>
                  <a:gd name="connsiteY1362" fmla="*/ 581506 h 740050"/>
                  <a:gd name="connsiteX1363" fmla="*/ 1613281 w 1886083"/>
                  <a:gd name="connsiteY1363" fmla="*/ 578432 h 740050"/>
                  <a:gd name="connsiteX1364" fmla="*/ 1615301 w 1886083"/>
                  <a:gd name="connsiteY1364" fmla="*/ 580189 h 740050"/>
                  <a:gd name="connsiteX1365" fmla="*/ 1610557 w 1886083"/>
                  <a:gd name="connsiteY1365" fmla="*/ 581506 h 740050"/>
                  <a:gd name="connsiteX1366" fmla="*/ 1852858 w 1886083"/>
                  <a:gd name="connsiteY1366" fmla="*/ 467472 h 740050"/>
                  <a:gd name="connsiteX1367" fmla="*/ 1852067 w 1886083"/>
                  <a:gd name="connsiteY1367" fmla="*/ 470196 h 740050"/>
                  <a:gd name="connsiteX1368" fmla="*/ 1850574 w 1886083"/>
                  <a:gd name="connsiteY1368" fmla="*/ 468527 h 740050"/>
                  <a:gd name="connsiteX1369" fmla="*/ 1852858 w 1886083"/>
                  <a:gd name="connsiteY1369" fmla="*/ 467472 h 740050"/>
                  <a:gd name="connsiteX1370" fmla="*/ 1165227 w 1886083"/>
                  <a:gd name="connsiteY1370" fmla="*/ 180454 h 740050"/>
                  <a:gd name="connsiteX1371" fmla="*/ 1161976 w 1886083"/>
                  <a:gd name="connsiteY1371" fmla="*/ 177116 h 740050"/>
                  <a:gd name="connsiteX1372" fmla="*/ 1163733 w 1886083"/>
                  <a:gd name="connsiteY1372" fmla="*/ 176413 h 740050"/>
                  <a:gd name="connsiteX1373" fmla="*/ 1165227 w 1886083"/>
                  <a:gd name="connsiteY1373" fmla="*/ 180454 h 740050"/>
                  <a:gd name="connsiteX1374" fmla="*/ 1577261 w 1886083"/>
                  <a:gd name="connsiteY1374" fmla="*/ 343159 h 740050"/>
                  <a:gd name="connsiteX1375" fmla="*/ 1577876 w 1886083"/>
                  <a:gd name="connsiteY1375" fmla="*/ 340524 h 740050"/>
                  <a:gd name="connsiteX1376" fmla="*/ 1581478 w 1886083"/>
                  <a:gd name="connsiteY1376" fmla="*/ 343598 h 740050"/>
                  <a:gd name="connsiteX1377" fmla="*/ 1577261 w 1886083"/>
                  <a:gd name="connsiteY1377" fmla="*/ 343159 h 740050"/>
                  <a:gd name="connsiteX1378" fmla="*/ 849304 w 1886083"/>
                  <a:gd name="connsiteY1378" fmla="*/ 238438 h 740050"/>
                  <a:gd name="connsiteX1379" fmla="*/ 851501 w 1886083"/>
                  <a:gd name="connsiteY1379" fmla="*/ 238438 h 740050"/>
                  <a:gd name="connsiteX1380" fmla="*/ 855015 w 1886083"/>
                  <a:gd name="connsiteY1380" fmla="*/ 239580 h 740050"/>
                  <a:gd name="connsiteX1381" fmla="*/ 852116 w 1886083"/>
                  <a:gd name="connsiteY1381" fmla="*/ 240370 h 740050"/>
                  <a:gd name="connsiteX1382" fmla="*/ 849304 w 1886083"/>
                  <a:gd name="connsiteY1382" fmla="*/ 238438 h 740050"/>
                  <a:gd name="connsiteX1383" fmla="*/ 803005 w 1886083"/>
                  <a:gd name="connsiteY1383" fmla="*/ 355547 h 740050"/>
                  <a:gd name="connsiteX1384" fmla="*/ 798437 w 1886083"/>
                  <a:gd name="connsiteY1384" fmla="*/ 355722 h 740050"/>
                  <a:gd name="connsiteX1385" fmla="*/ 799491 w 1886083"/>
                  <a:gd name="connsiteY1385" fmla="*/ 352472 h 740050"/>
                  <a:gd name="connsiteX1386" fmla="*/ 803005 w 1886083"/>
                  <a:gd name="connsiteY1386" fmla="*/ 355547 h 740050"/>
                  <a:gd name="connsiteX1387" fmla="*/ 798261 w 1886083"/>
                  <a:gd name="connsiteY1387" fmla="*/ 90228 h 740050"/>
                  <a:gd name="connsiteX1388" fmla="*/ 799052 w 1886083"/>
                  <a:gd name="connsiteY1388" fmla="*/ 89525 h 740050"/>
                  <a:gd name="connsiteX1389" fmla="*/ 799843 w 1886083"/>
                  <a:gd name="connsiteY1389" fmla="*/ 89438 h 740050"/>
                  <a:gd name="connsiteX1390" fmla="*/ 799228 w 1886083"/>
                  <a:gd name="connsiteY1390" fmla="*/ 93303 h 740050"/>
                  <a:gd name="connsiteX1391" fmla="*/ 798261 w 1886083"/>
                  <a:gd name="connsiteY1391" fmla="*/ 90228 h 740050"/>
                  <a:gd name="connsiteX1392" fmla="*/ 1458570 w 1886083"/>
                  <a:gd name="connsiteY1392" fmla="*/ 707928 h 740050"/>
                  <a:gd name="connsiteX1393" fmla="*/ 1462436 w 1886083"/>
                  <a:gd name="connsiteY1393" fmla="*/ 705117 h 740050"/>
                  <a:gd name="connsiteX1394" fmla="*/ 1463227 w 1886083"/>
                  <a:gd name="connsiteY1394" fmla="*/ 706698 h 740050"/>
                  <a:gd name="connsiteX1395" fmla="*/ 1458570 w 1886083"/>
                  <a:gd name="connsiteY1395" fmla="*/ 707928 h 740050"/>
                  <a:gd name="connsiteX1396" fmla="*/ 1852858 w 1886083"/>
                  <a:gd name="connsiteY1396" fmla="*/ 407380 h 740050"/>
                  <a:gd name="connsiteX1397" fmla="*/ 1856723 w 1886083"/>
                  <a:gd name="connsiteY1397" fmla="*/ 404569 h 740050"/>
                  <a:gd name="connsiteX1398" fmla="*/ 1857514 w 1886083"/>
                  <a:gd name="connsiteY1398" fmla="*/ 406150 h 740050"/>
                  <a:gd name="connsiteX1399" fmla="*/ 1852858 w 1886083"/>
                  <a:gd name="connsiteY1399" fmla="*/ 407380 h 740050"/>
                  <a:gd name="connsiteX1400" fmla="*/ 571423 w 1886083"/>
                  <a:gd name="connsiteY1400" fmla="*/ 398068 h 740050"/>
                  <a:gd name="connsiteX1401" fmla="*/ 568260 w 1886083"/>
                  <a:gd name="connsiteY1401" fmla="*/ 397365 h 740050"/>
                  <a:gd name="connsiteX1402" fmla="*/ 570105 w 1886083"/>
                  <a:gd name="connsiteY1402" fmla="*/ 396047 h 740050"/>
                  <a:gd name="connsiteX1403" fmla="*/ 571423 w 1886083"/>
                  <a:gd name="connsiteY1403" fmla="*/ 398068 h 740050"/>
                  <a:gd name="connsiteX1404" fmla="*/ 1673461 w 1886083"/>
                  <a:gd name="connsiteY1404" fmla="*/ 545223 h 740050"/>
                  <a:gd name="connsiteX1405" fmla="*/ 1669947 w 1886083"/>
                  <a:gd name="connsiteY1405" fmla="*/ 542851 h 740050"/>
                  <a:gd name="connsiteX1406" fmla="*/ 1670737 w 1886083"/>
                  <a:gd name="connsiteY1406" fmla="*/ 541270 h 740050"/>
                  <a:gd name="connsiteX1407" fmla="*/ 1673461 w 1886083"/>
                  <a:gd name="connsiteY1407" fmla="*/ 545223 h 740050"/>
                  <a:gd name="connsiteX1408" fmla="*/ 94025 w 1886083"/>
                  <a:gd name="connsiteY1408" fmla="*/ 549352 h 740050"/>
                  <a:gd name="connsiteX1409" fmla="*/ 91038 w 1886083"/>
                  <a:gd name="connsiteY1409" fmla="*/ 548825 h 740050"/>
                  <a:gd name="connsiteX1410" fmla="*/ 91478 w 1886083"/>
                  <a:gd name="connsiteY1410" fmla="*/ 547507 h 740050"/>
                  <a:gd name="connsiteX1411" fmla="*/ 94025 w 1886083"/>
                  <a:gd name="connsiteY1411" fmla="*/ 549352 h 740050"/>
                  <a:gd name="connsiteX1412" fmla="*/ 1502497 w 1886083"/>
                  <a:gd name="connsiteY1412" fmla="*/ 203208 h 740050"/>
                  <a:gd name="connsiteX1413" fmla="*/ 1501267 w 1886083"/>
                  <a:gd name="connsiteY1413" fmla="*/ 205317 h 740050"/>
                  <a:gd name="connsiteX1414" fmla="*/ 1502497 w 1886083"/>
                  <a:gd name="connsiteY1414" fmla="*/ 203208 h 740050"/>
                  <a:gd name="connsiteX1415" fmla="*/ 1615301 w 1886083"/>
                  <a:gd name="connsiteY1415" fmla="*/ 556644 h 740050"/>
                  <a:gd name="connsiteX1416" fmla="*/ 1614686 w 1886083"/>
                  <a:gd name="connsiteY1416" fmla="*/ 559280 h 740050"/>
                  <a:gd name="connsiteX1417" fmla="*/ 1613193 w 1886083"/>
                  <a:gd name="connsiteY1417" fmla="*/ 558928 h 740050"/>
                  <a:gd name="connsiteX1418" fmla="*/ 1615301 w 1886083"/>
                  <a:gd name="connsiteY1418" fmla="*/ 556644 h 740050"/>
                  <a:gd name="connsiteX1419" fmla="*/ 1235246 w 1886083"/>
                  <a:gd name="connsiteY1419" fmla="*/ 523435 h 740050"/>
                  <a:gd name="connsiteX1420" fmla="*/ 1239024 w 1886083"/>
                  <a:gd name="connsiteY1420" fmla="*/ 522644 h 740050"/>
                  <a:gd name="connsiteX1421" fmla="*/ 1239463 w 1886083"/>
                  <a:gd name="connsiteY1421" fmla="*/ 523962 h 740050"/>
                  <a:gd name="connsiteX1422" fmla="*/ 1235246 w 1886083"/>
                  <a:gd name="connsiteY1422" fmla="*/ 523435 h 740050"/>
                  <a:gd name="connsiteX1423" fmla="*/ 1306495 w 1886083"/>
                  <a:gd name="connsiteY1423" fmla="*/ 734811 h 740050"/>
                  <a:gd name="connsiteX1424" fmla="*/ 1304123 w 1886083"/>
                  <a:gd name="connsiteY1424" fmla="*/ 733757 h 740050"/>
                  <a:gd name="connsiteX1425" fmla="*/ 1306495 w 1886083"/>
                  <a:gd name="connsiteY1425" fmla="*/ 734811 h 740050"/>
                  <a:gd name="connsiteX1426" fmla="*/ 1680577 w 1886083"/>
                  <a:gd name="connsiteY1426" fmla="*/ 520360 h 740050"/>
                  <a:gd name="connsiteX1427" fmla="*/ 1679347 w 1886083"/>
                  <a:gd name="connsiteY1427" fmla="*/ 522469 h 740050"/>
                  <a:gd name="connsiteX1428" fmla="*/ 1680577 w 1886083"/>
                  <a:gd name="connsiteY1428" fmla="*/ 520360 h 740050"/>
                  <a:gd name="connsiteX1429" fmla="*/ 1315984 w 1886083"/>
                  <a:gd name="connsiteY1429" fmla="*/ 714166 h 740050"/>
                  <a:gd name="connsiteX1430" fmla="*/ 1315369 w 1886083"/>
                  <a:gd name="connsiteY1430" fmla="*/ 716801 h 740050"/>
                  <a:gd name="connsiteX1431" fmla="*/ 1313875 w 1886083"/>
                  <a:gd name="connsiteY1431" fmla="*/ 716450 h 740050"/>
                  <a:gd name="connsiteX1432" fmla="*/ 1315984 w 1886083"/>
                  <a:gd name="connsiteY1432" fmla="*/ 714166 h 740050"/>
                  <a:gd name="connsiteX1433" fmla="*/ 1557142 w 1886083"/>
                  <a:gd name="connsiteY1433" fmla="*/ 684032 h 740050"/>
                  <a:gd name="connsiteX1434" fmla="*/ 1560129 w 1886083"/>
                  <a:gd name="connsiteY1434" fmla="*/ 684559 h 740050"/>
                  <a:gd name="connsiteX1435" fmla="*/ 1559690 w 1886083"/>
                  <a:gd name="connsiteY1435" fmla="*/ 685877 h 740050"/>
                  <a:gd name="connsiteX1436" fmla="*/ 1557142 w 1886083"/>
                  <a:gd name="connsiteY1436" fmla="*/ 684032 h 740050"/>
                  <a:gd name="connsiteX1437" fmla="*/ 1038102 w 1886083"/>
                  <a:gd name="connsiteY1437" fmla="*/ 683065 h 740050"/>
                  <a:gd name="connsiteX1438" fmla="*/ 1041880 w 1886083"/>
                  <a:gd name="connsiteY1438" fmla="*/ 682275 h 740050"/>
                  <a:gd name="connsiteX1439" fmla="*/ 1042319 w 1886083"/>
                  <a:gd name="connsiteY1439" fmla="*/ 683593 h 740050"/>
                  <a:gd name="connsiteX1440" fmla="*/ 1038102 w 1886083"/>
                  <a:gd name="connsiteY1440" fmla="*/ 683065 h 740050"/>
                  <a:gd name="connsiteX1441" fmla="*/ 420578 w 1886083"/>
                  <a:gd name="connsiteY1441" fmla="*/ 569031 h 740050"/>
                  <a:gd name="connsiteX1442" fmla="*/ 416800 w 1886083"/>
                  <a:gd name="connsiteY1442" fmla="*/ 569822 h 740050"/>
                  <a:gd name="connsiteX1443" fmla="*/ 416361 w 1886083"/>
                  <a:gd name="connsiteY1443" fmla="*/ 568504 h 740050"/>
                  <a:gd name="connsiteX1444" fmla="*/ 420578 w 1886083"/>
                  <a:gd name="connsiteY1444" fmla="*/ 569031 h 740050"/>
                  <a:gd name="connsiteX1445" fmla="*/ 1185433 w 1886083"/>
                  <a:gd name="connsiteY1445" fmla="*/ 84078 h 740050"/>
                  <a:gd name="connsiteX1446" fmla="*/ 1181655 w 1886083"/>
                  <a:gd name="connsiteY1446" fmla="*/ 84869 h 740050"/>
                  <a:gd name="connsiteX1447" fmla="*/ 1181216 w 1886083"/>
                  <a:gd name="connsiteY1447" fmla="*/ 83551 h 740050"/>
                  <a:gd name="connsiteX1448" fmla="*/ 1185433 w 1886083"/>
                  <a:gd name="connsiteY1448" fmla="*/ 84078 h 740050"/>
                  <a:gd name="connsiteX1449" fmla="*/ 1852858 w 1886083"/>
                  <a:gd name="connsiteY1449" fmla="*/ 475731 h 740050"/>
                  <a:gd name="connsiteX1450" fmla="*/ 1855230 w 1886083"/>
                  <a:gd name="connsiteY1450" fmla="*/ 476785 h 740050"/>
                  <a:gd name="connsiteX1451" fmla="*/ 1852858 w 1886083"/>
                  <a:gd name="connsiteY1451" fmla="*/ 475731 h 740050"/>
                  <a:gd name="connsiteX1452" fmla="*/ 783941 w 1886083"/>
                  <a:gd name="connsiteY1452" fmla="*/ 363805 h 740050"/>
                  <a:gd name="connsiteX1453" fmla="*/ 780163 w 1886083"/>
                  <a:gd name="connsiteY1453" fmla="*/ 364596 h 740050"/>
                  <a:gd name="connsiteX1454" fmla="*/ 779724 w 1886083"/>
                  <a:gd name="connsiteY1454" fmla="*/ 363278 h 740050"/>
                  <a:gd name="connsiteX1455" fmla="*/ 783941 w 1886083"/>
                  <a:gd name="connsiteY1455" fmla="*/ 363805 h 740050"/>
                  <a:gd name="connsiteX1456" fmla="*/ 466877 w 1886083"/>
                  <a:gd name="connsiteY1456" fmla="*/ 671644 h 740050"/>
                  <a:gd name="connsiteX1457" fmla="*/ 465647 w 1886083"/>
                  <a:gd name="connsiteY1457" fmla="*/ 673753 h 740050"/>
                  <a:gd name="connsiteX1458" fmla="*/ 466877 w 1886083"/>
                  <a:gd name="connsiteY1458" fmla="*/ 671644 h 740050"/>
                  <a:gd name="connsiteX1459" fmla="*/ 1560656 w 1886083"/>
                  <a:gd name="connsiteY1459" fmla="*/ 341051 h 740050"/>
                  <a:gd name="connsiteX1460" fmla="*/ 1556879 w 1886083"/>
                  <a:gd name="connsiteY1460" fmla="*/ 341841 h 740050"/>
                  <a:gd name="connsiteX1461" fmla="*/ 1556439 w 1886083"/>
                  <a:gd name="connsiteY1461" fmla="*/ 340524 h 740050"/>
                  <a:gd name="connsiteX1462" fmla="*/ 1560656 w 1886083"/>
                  <a:gd name="connsiteY1462" fmla="*/ 341051 h 740050"/>
                  <a:gd name="connsiteX1463" fmla="*/ 756706 w 1886083"/>
                  <a:gd name="connsiteY1463" fmla="*/ 89262 h 740050"/>
                  <a:gd name="connsiteX1464" fmla="*/ 759693 w 1886083"/>
                  <a:gd name="connsiteY1464" fmla="*/ 89789 h 740050"/>
                  <a:gd name="connsiteX1465" fmla="*/ 759254 w 1886083"/>
                  <a:gd name="connsiteY1465" fmla="*/ 91107 h 740050"/>
                  <a:gd name="connsiteX1466" fmla="*/ 756706 w 1886083"/>
                  <a:gd name="connsiteY1466" fmla="*/ 89262 h 740050"/>
                  <a:gd name="connsiteX1467" fmla="*/ 555961 w 1886083"/>
                  <a:gd name="connsiteY1467" fmla="*/ 274721 h 740050"/>
                  <a:gd name="connsiteX1468" fmla="*/ 558333 w 1886083"/>
                  <a:gd name="connsiteY1468" fmla="*/ 275775 h 740050"/>
                  <a:gd name="connsiteX1469" fmla="*/ 555961 w 1886083"/>
                  <a:gd name="connsiteY1469" fmla="*/ 274721 h 740050"/>
                  <a:gd name="connsiteX1470" fmla="*/ 820752 w 1886083"/>
                  <a:gd name="connsiteY1470" fmla="*/ 640544 h 740050"/>
                  <a:gd name="connsiteX1471" fmla="*/ 819522 w 1886083"/>
                  <a:gd name="connsiteY1471" fmla="*/ 642653 h 740050"/>
                  <a:gd name="connsiteX1472" fmla="*/ 820752 w 1886083"/>
                  <a:gd name="connsiteY1472" fmla="*/ 640544 h 740050"/>
                  <a:gd name="connsiteX1473" fmla="*/ 431296 w 1886083"/>
                  <a:gd name="connsiteY1473" fmla="*/ 109907 h 740050"/>
                  <a:gd name="connsiteX1474" fmla="*/ 430417 w 1886083"/>
                  <a:gd name="connsiteY1474" fmla="*/ 106569 h 740050"/>
                  <a:gd name="connsiteX1475" fmla="*/ 431911 w 1886083"/>
                  <a:gd name="connsiteY1475" fmla="*/ 106218 h 740050"/>
                  <a:gd name="connsiteX1476" fmla="*/ 431296 w 1886083"/>
                  <a:gd name="connsiteY1476" fmla="*/ 109907 h 740050"/>
                  <a:gd name="connsiteX1477" fmla="*/ 126004 w 1886083"/>
                  <a:gd name="connsiteY1477" fmla="*/ 262246 h 740050"/>
                  <a:gd name="connsiteX1478" fmla="*/ 127410 w 1886083"/>
                  <a:gd name="connsiteY1478" fmla="*/ 261455 h 740050"/>
                  <a:gd name="connsiteX1479" fmla="*/ 126004 w 1886083"/>
                  <a:gd name="connsiteY1479" fmla="*/ 262246 h 740050"/>
                  <a:gd name="connsiteX1480" fmla="*/ 681855 w 1886083"/>
                  <a:gd name="connsiteY1480" fmla="*/ 117199 h 740050"/>
                  <a:gd name="connsiteX1481" fmla="*/ 680449 w 1886083"/>
                  <a:gd name="connsiteY1481" fmla="*/ 117990 h 740050"/>
                  <a:gd name="connsiteX1482" fmla="*/ 681855 w 1886083"/>
                  <a:gd name="connsiteY1482" fmla="*/ 117199 h 740050"/>
                  <a:gd name="connsiteX1483" fmla="*/ 1684179 w 1886083"/>
                  <a:gd name="connsiteY1483" fmla="*/ 641599 h 740050"/>
                  <a:gd name="connsiteX1484" fmla="*/ 1682773 w 1886083"/>
                  <a:gd name="connsiteY1484" fmla="*/ 642389 h 740050"/>
                  <a:gd name="connsiteX1485" fmla="*/ 1684179 w 1886083"/>
                  <a:gd name="connsiteY1485" fmla="*/ 641599 h 740050"/>
                  <a:gd name="connsiteX1486" fmla="*/ 354073 w 1886083"/>
                  <a:gd name="connsiteY1486" fmla="*/ 146191 h 740050"/>
                  <a:gd name="connsiteX1487" fmla="*/ 352667 w 1886083"/>
                  <a:gd name="connsiteY1487" fmla="*/ 146982 h 740050"/>
                  <a:gd name="connsiteX1488" fmla="*/ 354073 w 1886083"/>
                  <a:gd name="connsiteY1488" fmla="*/ 146191 h 740050"/>
                  <a:gd name="connsiteX1489" fmla="*/ 817238 w 1886083"/>
                  <a:gd name="connsiteY1489" fmla="*/ 450868 h 740050"/>
                  <a:gd name="connsiteX1490" fmla="*/ 818643 w 1886083"/>
                  <a:gd name="connsiteY1490" fmla="*/ 450077 h 740050"/>
                  <a:gd name="connsiteX1491" fmla="*/ 817238 w 1886083"/>
                  <a:gd name="connsiteY1491" fmla="*/ 450868 h 740050"/>
                  <a:gd name="connsiteX1492" fmla="*/ 494199 w 1886083"/>
                  <a:gd name="connsiteY1492" fmla="*/ 98574 h 740050"/>
                  <a:gd name="connsiteX1493" fmla="*/ 492794 w 1886083"/>
                  <a:gd name="connsiteY1493" fmla="*/ 99365 h 740050"/>
                  <a:gd name="connsiteX1494" fmla="*/ 494199 w 1886083"/>
                  <a:gd name="connsiteY1494" fmla="*/ 98574 h 740050"/>
                  <a:gd name="connsiteX1495" fmla="*/ 1523846 w 1886083"/>
                  <a:gd name="connsiteY1495" fmla="*/ 246784 h 740050"/>
                  <a:gd name="connsiteX1496" fmla="*/ 1522879 w 1886083"/>
                  <a:gd name="connsiteY1496" fmla="*/ 245554 h 740050"/>
                  <a:gd name="connsiteX1497" fmla="*/ 1523846 w 1886083"/>
                  <a:gd name="connsiteY1497" fmla="*/ 246784 h 740050"/>
                  <a:gd name="connsiteX1498" fmla="*/ 263847 w 1886083"/>
                  <a:gd name="connsiteY1498" fmla="*/ 583527 h 740050"/>
                  <a:gd name="connsiteX1499" fmla="*/ 265252 w 1886083"/>
                  <a:gd name="connsiteY1499" fmla="*/ 582737 h 740050"/>
                  <a:gd name="connsiteX1500" fmla="*/ 263847 w 1886083"/>
                  <a:gd name="connsiteY1500" fmla="*/ 583527 h 740050"/>
                  <a:gd name="connsiteX1501" fmla="*/ 1673461 w 1886083"/>
                  <a:gd name="connsiteY1501" fmla="*/ 462289 h 740050"/>
                  <a:gd name="connsiteX1502" fmla="*/ 1672494 w 1886083"/>
                  <a:gd name="connsiteY1502" fmla="*/ 461059 h 740050"/>
                  <a:gd name="connsiteX1503" fmla="*/ 1673461 w 1886083"/>
                  <a:gd name="connsiteY1503" fmla="*/ 462289 h 740050"/>
                  <a:gd name="connsiteX1504" fmla="*/ 1485893 w 1886083"/>
                  <a:gd name="connsiteY1504" fmla="*/ 675774 h 740050"/>
                  <a:gd name="connsiteX1505" fmla="*/ 1486859 w 1886083"/>
                  <a:gd name="connsiteY1505" fmla="*/ 677004 h 740050"/>
                  <a:gd name="connsiteX1506" fmla="*/ 1485893 w 1886083"/>
                  <a:gd name="connsiteY1506" fmla="*/ 675774 h 740050"/>
                  <a:gd name="connsiteX1507" fmla="*/ 117746 w 1886083"/>
                  <a:gd name="connsiteY1507" fmla="*/ 433297 h 740050"/>
                  <a:gd name="connsiteX1508" fmla="*/ 118712 w 1886083"/>
                  <a:gd name="connsiteY1508" fmla="*/ 434527 h 740050"/>
                  <a:gd name="connsiteX1509" fmla="*/ 117746 w 1886083"/>
                  <a:gd name="connsiteY1509" fmla="*/ 433297 h 740050"/>
                  <a:gd name="connsiteX1510" fmla="*/ 636698 w 1886083"/>
                  <a:gd name="connsiteY1510" fmla="*/ 577290 h 740050"/>
                  <a:gd name="connsiteX1511" fmla="*/ 635293 w 1886083"/>
                  <a:gd name="connsiteY1511" fmla="*/ 578080 h 740050"/>
                  <a:gd name="connsiteX1512" fmla="*/ 636698 w 1886083"/>
                  <a:gd name="connsiteY1512" fmla="*/ 577290 h 740050"/>
                  <a:gd name="connsiteX1513" fmla="*/ 456159 w 1886083"/>
                  <a:gd name="connsiteY1513" fmla="*/ 573160 h 740050"/>
                  <a:gd name="connsiteX1514" fmla="*/ 454753 w 1886083"/>
                  <a:gd name="connsiteY1514" fmla="*/ 573951 h 740050"/>
                  <a:gd name="connsiteX1515" fmla="*/ 456159 w 1886083"/>
                  <a:gd name="connsiteY1515" fmla="*/ 573160 h 740050"/>
                  <a:gd name="connsiteX1516" fmla="*/ 1536936 w 1886083"/>
                  <a:gd name="connsiteY1516" fmla="*/ 241600 h 740050"/>
                  <a:gd name="connsiteX1517" fmla="*/ 1538342 w 1886083"/>
                  <a:gd name="connsiteY1517" fmla="*/ 240810 h 740050"/>
                  <a:gd name="connsiteX1518" fmla="*/ 1536936 w 1886083"/>
                  <a:gd name="connsiteY1518" fmla="*/ 241600 h 740050"/>
                  <a:gd name="connsiteX1519" fmla="*/ 249527 w 1886083"/>
                  <a:gd name="connsiteY1519" fmla="*/ 498573 h 740050"/>
                  <a:gd name="connsiteX1520" fmla="*/ 250932 w 1886083"/>
                  <a:gd name="connsiteY1520" fmla="*/ 497782 h 740050"/>
                  <a:gd name="connsiteX1521" fmla="*/ 249527 w 1886083"/>
                  <a:gd name="connsiteY1521" fmla="*/ 498573 h 740050"/>
                  <a:gd name="connsiteX1522" fmla="*/ 538126 w 1886083"/>
                  <a:gd name="connsiteY1522" fmla="*/ 192841 h 740050"/>
                  <a:gd name="connsiteX1523" fmla="*/ 537160 w 1886083"/>
                  <a:gd name="connsiteY1523" fmla="*/ 191611 h 740050"/>
                  <a:gd name="connsiteX1524" fmla="*/ 538126 w 1886083"/>
                  <a:gd name="connsiteY1524" fmla="*/ 192841 h 740050"/>
                  <a:gd name="connsiteX1525" fmla="*/ 1544052 w 1886083"/>
                  <a:gd name="connsiteY1525" fmla="*/ 685086 h 740050"/>
                  <a:gd name="connsiteX1526" fmla="*/ 1542646 w 1886083"/>
                  <a:gd name="connsiteY1526" fmla="*/ 685877 h 740050"/>
                  <a:gd name="connsiteX1527" fmla="*/ 1544052 w 1886083"/>
                  <a:gd name="connsiteY1527" fmla="*/ 685086 h 740050"/>
                  <a:gd name="connsiteX1528" fmla="*/ 40522 w 1886083"/>
                  <a:gd name="connsiteY1528" fmla="*/ 365913 h 740050"/>
                  <a:gd name="connsiteX1529" fmla="*/ 41928 w 1886083"/>
                  <a:gd name="connsiteY1529" fmla="*/ 365123 h 740050"/>
                  <a:gd name="connsiteX1530" fmla="*/ 40522 w 1886083"/>
                  <a:gd name="connsiteY1530" fmla="*/ 365913 h 740050"/>
                  <a:gd name="connsiteX1531" fmla="*/ 906321 w 1886083"/>
                  <a:gd name="connsiteY1531" fmla="*/ 80916 h 740050"/>
                  <a:gd name="connsiteX1532" fmla="*/ 907288 w 1886083"/>
                  <a:gd name="connsiteY1532" fmla="*/ 82146 h 740050"/>
                  <a:gd name="connsiteX1533" fmla="*/ 906321 w 1886083"/>
                  <a:gd name="connsiteY1533" fmla="*/ 80916 h 740050"/>
                  <a:gd name="connsiteX1534" fmla="*/ 1551168 w 1886083"/>
                  <a:gd name="connsiteY1534" fmla="*/ 208391 h 740050"/>
                  <a:gd name="connsiteX1535" fmla="*/ 1549762 w 1886083"/>
                  <a:gd name="connsiteY1535" fmla="*/ 209182 h 740050"/>
                  <a:gd name="connsiteX1536" fmla="*/ 1551168 w 1886083"/>
                  <a:gd name="connsiteY1536" fmla="*/ 208391 h 740050"/>
                  <a:gd name="connsiteX1537" fmla="*/ 1374231 w 1886083"/>
                  <a:gd name="connsiteY1537" fmla="*/ 199079 h 740050"/>
                  <a:gd name="connsiteX1538" fmla="*/ 1373264 w 1886083"/>
                  <a:gd name="connsiteY1538" fmla="*/ 197849 h 740050"/>
                  <a:gd name="connsiteX1539" fmla="*/ 1374231 w 1886083"/>
                  <a:gd name="connsiteY1539" fmla="*/ 199079 h 740050"/>
                  <a:gd name="connsiteX1540" fmla="*/ 760221 w 1886083"/>
                  <a:gd name="connsiteY1540" fmla="*/ 399122 h 740050"/>
                  <a:gd name="connsiteX1541" fmla="*/ 761626 w 1886083"/>
                  <a:gd name="connsiteY1541" fmla="*/ 398331 h 740050"/>
                  <a:gd name="connsiteX1542" fmla="*/ 760221 w 1886083"/>
                  <a:gd name="connsiteY1542" fmla="*/ 399122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886083" h="740050">
                    <a:moveTo>
                      <a:pt x="9071" y="370570"/>
                    </a:moveTo>
                    <a:cubicBezTo>
                      <a:pt x="4415" y="388228"/>
                      <a:pt x="-1120" y="405184"/>
                      <a:pt x="198" y="423018"/>
                    </a:cubicBezTo>
                    <a:cubicBezTo>
                      <a:pt x="549" y="427587"/>
                      <a:pt x="1691" y="432155"/>
                      <a:pt x="2482" y="436636"/>
                    </a:cubicBezTo>
                    <a:cubicBezTo>
                      <a:pt x="3185" y="440589"/>
                      <a:pt x="4590" y="444542"/>
                      <a:pt x="4766" y="448584"/>
                    </a:cubicBezTo>
                    <a:cubicBezTo>
                      <a:pt x="5908" y="471338"/>
                      <a:pt x="17329" y="490666"/>
                      <a:pt x="29541" y="510169"/>
                    </a:cubicBezTo>
                    <a:cubicBezTo>
                      <a:pt x="45618" y="535822"/>
                      <a:pt x="69778" y="555063"/>
                      <a:pt x="92883" y="575269"/>
                    </a:cubicBezTo>
                    <a:cubicBezTo>
                      <a:pt x="94992" y="577114"/>
                      <a:pt x="97803" y="578168"/>
                      <a:pt x="100263" y="579749"/>
                    </a:cubicBezTo>
                    <a:cubicBezTo>
                      <a:pt x="109663" y="585811"/>
                      <a:pt x="118273" y="593367"/>
                      <a:pt x="128640" y="597672"/>
                    </a:cubicBezTo>
                    <a:cubicBezTo>
                      <a:pt x="138919" y="601889"/>
                      <a:pt x="145859" y="609883"/>
                      <a:pt x="156929" y="613046"/>
                    </a:cubicBezTo>
                    <a:cubicBezTo>
                      <a:pt x="167208" y="616033"/>
                      <a:pt x="176432" y="621831"/>
                      <a:pt x="186360" y="625961"/>
                    </a:cubicBezTo>
                    <a:cubicBezTo>
                      <a:pt x="200856" y="632022"/>
                      <a:pt x="215264" y="638524"/>
                      <a:pt x="230374" y="643268"/>
                    </a:cubicBezTo>
                    <a:cubicBezTo>
                      <a:pt x="247945" y="648715"/>
                      <a:pt x="265252" y="654952"/>
                      <a:pt x="282911" y="660136"/>
                    </a:cubicBezTo>
                    <a:cubicBezTo>
                      <a:pt x="295211" y="663738"/>
                      <a:pt x="308301" y="665143"/>
                      <a:pt x="320952" y="667515"/>
                    </a:cubicBezTo>
                    <a:cubicBezTo>
                      <a:pt x="325344" y="668306"/>
                      <a:pt x="330088" y="668394"/>
                      <a:pt x="333954" y="670063"/>
                    </a:cubicBezTo>
                    <a:cubicBezTo>
                      <a:pt x="340280" y="672699"/>
                      <a:pt x="346693" y="673577"/>
                      <a:pt x="353545" y="673929"/>
                    </a:cubicBezTo>
                    <a:cubicBezTo>
                      <a:pt x="359344" y="674280"/>
                      <a:pt x="364879" y="676740"/>
                      <a:pt x="370589" y="677794"/>
                    </a:cubicBezTo>
                    <a:cubicBezTo>
                      <a:pt x="379814" y="679463"/>
                      <a:pt x="389038" y="680957"/>
                      <a:pt x="398263" y="681923"/>
                    </a:cubicBezTo>
                    <a:cubicBezTo>
                      <a:pt x="408191" y="682978"/>
                      <a:pt x="418206" y="683329"/>
                      <a:pt x="428133" y="684120"/>
                    </a:cubicBezTo>
                    <a:cubicBezTo>
                      <a:pt x="430593" y="684295"/>
                      <a:pt x="433053" y="685350"/>
                      <a:pt x="435425" y="686140"/>
                    </a:cubicBezTo>
                    <a:cubicBezTo>
                      <a:pt x="437534" y="686755"/>
                      <a:pt x="439554" y="688161"/>
                      <a:pt x="441575" y="688073"/>
                    </a:cubicBezTo>
                    <a:cubicBezTo>
                      <a:pt x="446055" y="687809"/>
                      <a:pt x="451151" y="685262"/>
                      <a:pt x="454665" y="686580"/>
                    </a:cubicBezTo>
                    <a:cubicBezTo>
                      <a:pt x="459497" y="688425"/>
                      <a:pt x="463011" y="688864"/>
                      <a:pt x="467228" y="686228"/>
                    </a:cubicBezTo>
                    <a:cubicBezTo>
                      <a:pt x="468195" y="685613"/>
                      <a:pt x="471094" y="685789"/>
                      <a:pt x="471621" y="686492"/>
                    </a:cubicBezTo>
                    <a:cubicBezTo>
                      <a:pt x="476189" y="692378"/>
                      <a:pt x="483042" y="689303"/>
                      <a:pt x="488928" y="690269"/>
                    </a:cubicBezTo>
                    <a:cubicBezTo>
                      <a:pt x="499383" y="692027"/>
                      <a:pt x="509925" y="689127"/>
                      <a:pt x="520204" y="690357"/>
                    </a:cubicBezTo>
                    <a:cubicBezTo>
                      <a:pt x="532328" y="691851"/>
                      <a:pt x="544276" y="689127"/>
                      <a:pt x="556224" y="690182"/>
                    </a:cubicBezTo>
                    <a:cubicBezTo>
                      <a:pt x="560265" y="690533"/>
                      <a:pt x="564131" y="690445"/>
                      <a:pt x="565273" y="685877"/>
                    </a:cubicBezTo>
                    <a:cubicBezTo>
                      <a:pt x="565361" y="685525"/>
                      <a:pt x="567030" y="685174"/>
                      <a:pt x="567821" y="685350"/>
                    </a:cubicBezTo>
                    <a:cubicBezTo>
                      <a:pt x="572389" y="686228"/>
                      <a:pt x="576255" y="686668"/>
                      <a:pt x="580911" y="684120"/>
                    </a:cubicBezTo>
                    <a:cubicBezTo>
                      <a:pt x="588115" y="680166"/>
                      <a:pt x="596900" y="680869"/>
                      <a:pt x="604544" y="682363"/>
                    </a:cubicBezTo>
                    <a:cubicBezTo>
                      <a:pt x="614910" y="684383"/>
                      <a:pt x="624838" y="685086"/>
                      <a:pt x="634941" y="682099"/>
                    </a:cubicBezTo>
                    <a:cubicBezTo>
                      <a:pt x="639773" y="680693"/>
                      <a:pt x="644517" y="682626"/>
                      <a:pt x="649525" y="682011"/>
                    </a:cubicBezTo>
                    <a:cubicBezTo>
                      <a:pt x="658574" y="680781"/>
                      <a:pt x="667886" y="680693"/>
                      <a:pt x="677023" y="679727"/>
                    </a:cubicBezTo>
                    <a:cubicBezTo>
                      <a:pt x="687478" y="678585"/>
                      <a:pt x="697932" y="677267"/>
                      <a:pt x="708299" y="675598"/>
                    </a:cubicBezTo>
                    <a:cubicBezTo>
                      <a:pt x="719281" y="673841"/>
                      <a:pt x="730790" y="672874"/>
                      <a:pt x="740805" y="669097"/>
                    </a:cubicBezTo>
                    <a:cubicBezTo>
                      <a:pt x="753104" y="664353"/>
                      <a:pt x="766282" y="666725"/>
                      <a:pt x="778406" y="663210"/>
                    </a:cubicBezTo>
                    <a:cubicBezTo>
                      <a:pt x="790179" y="659784"/>
                      <a:pt x="802039" y="656270"/>
                      <a:pt x="813724" y="652580"/>
                    </a:cubicBezTo>
                    <a:cubicBezTo>
                      <a:pt x="826726" y="648363"/>
                      <a:pt x="839553" y="643707"/>
                      <a:pt x="852643" y="639490"/>
                    </a:cubicBezTo>
                    <a:cubicBezTo>
                      <a:pt x="857475" y="637996"/>
                      <a:pt x="862219" y="636591"/>
                      <a:pt x="866963" y="634570"/>
                    </a:cubicBezTo>
                    <a:cubicBezTo>
                      <a:pt x="873113" y="631935"/>
                      <a:pt x="880141" y="633428"/>
                      <a:pt x="885939" y="637382"/>
                    </a:cubicBezTo>
                    <a:cubicBezTo>
                      <a:pt x="893407" y="642565"/>
                      <a:pt x="900699" y="647836"/>
                      <a:pt x="908430" y="652668"/>
                    </a:cubicBezTo>
                    <a:cubicBezTo>
                      <a:pt x="912559" y="655304"/>
                      <a:pt x="917391" y="656973"/>
                      <a:pt x="921959" y="659081"/>
                    </a:cubicBezTo>
                    <a:cubicBezTo>
                      <a:pt x="936192" y="665758"/>
                      <a:pt x="949985" y="673489"/>
                      <a:pt x="964832" y="678761"/>
                    </a:cubicBezTo>
                    <a:cubicBezTo>
                      <a:pt x="980382" y="684295"/>
                      <a:pt x="995669" y="690621"/>
                      <a:pt x="1012097" y="694399"/>
                    </a:cubicBezTo>
                    <a:cubicBezTo>
                      <a:pt x="1014821" y="695014"/>
                      <a:pt x="1017105" y="697210"/>
                      <a:pt x="1019829" y="698089"/>
                    </a:cubicBezTo>
                    <a:cubicBezTo>
                      <a:pt x="1033622" y="702657"/>
                      <a:pt x="1047063" y="708279"/>
                      <a:pt x="1062262" y="708894"/>
                    </a:cubicBezTo>
                    <a:cubicBezTo>
                      <a:pt x="1065161" y="708982"/>
                      <a:pt x="1068148" y="709773"/>
                      <a:pt x="1070784" y="710915"/>
                    </a:cubicBezTo>
                    <a:cubicBezTo>
                      <a:pt x="1082732" y="716362"/>
                      <a:pt x="1096261" y="718558"/>
                      <a:pt x="1108824" y="720491"/>
                    </a:cubicBezTo>
                    <a:cubicBezTo>
                      <a:pt x="1126219" y="723127"/>
                      <a:pt x="1143351" y="727695"/>
                      <a:pt x="1161537" y="727959"/>
                    </a:cubicBezTo>
                    <a:cubicBezTo>
                      <a:pt x="1177702" y="728134"/>
                      <a:pt x="1193867" y="732879"/>
                      <a:pt x="1210032" y="735426"/>
                    </a:cubicBezTo>
                    <a:cubicBezTo>
                      <a:pt x="1213107" y="735866"/>
                      <a:pt x="1216269" y="735514"/>
                      <a:pt x="1219432" y="735778"/>
                    </a:cubicBezTo>
                    <a:cubicBezTo>
                      <a:pt x="1225494" y="736305"/>
                      <a:pt x="1231380" y="735690"/>
                      <a:pt x="1237618" y="737271"/>
                    </a:cubicBezTo>
                    <a:cubicBezTo>
                      <a:pt x="1242011" y="738413"/>
                      <a:pt x="1247633" y="736129"/>
                      <a:pt x="1253432" y="737359"/>
                    </a:cubicBezTo>
                    <a:cubicBezTo>
                      <a:pt x="1257209" y="738150"/>
                      <a:pt x="1264501" y="741488"/>
                      <a:pt x="1266785" y="734109"/>
                    </a:cubicBezTo>
                    <a:cubicBezTo>
                      <a:pt x="1271881" y="734724"/>
                      <a:pt x="1277328" y="734636"/>
                      <a:pt x="1281896" y="736217"/>
                    </a:cubicBezTo>
                    <a:cubicBezTo>
                      <a:pt x="1287431" y="738150"/>
                      <a:pt x="1292175" y="742806"/>
                      <a:pt x="1297534" y="736305"/>
                    </a:cubicBezTo>
                    <a:cubicBezTo>
                      <a:pt x="1297710" y="736129"/>
                      <a:pt x="1298852" y="736217"/>
                      <a:pt x="1299116" y="736568"/>
                    </a:cubicBezTo>
                    <a:cubicBezTo>
                      <a:pt x="1302981" y="740346"/>
                      <a:pt x="1307286" y="741400"/>
                      <a:pt x="1312118" y="737974"/>
                    </a:cubicBezTo>
                    <a:cubicBezTo>
                      <a:pt x="1322573" y="742982"/>
                      <a:pt x="1332851" y="734987"/>
                      <a:pt x="1343306" y="737710"/>
                    </a:cubicBezTo>
                    <a:cubicBezTo>
                      <a:pt x="1344009" y="737886"/>
                      <a:pt x="1345151" y="738062"/>
                      <a:pt x="1345678" y="737710"/>
                    </a:cubicBezTo>
                    <a:cubicBezTo>
                      <a:pt x="1356836" y="730243"/>
                      <a:pt x="1369047" y="736481"/>
                      <a:pt x="1380732" y="735690"/>
                    </a:cubicBezTo>
                    <a:cubicBezTo>
                      <a:pt x="1404189" y="734109"/>
                      <a:pt x="1427646" y="733493"/>
                      <a:pt x="1450488" y="727607"/>
                    </a:cubicBezTo>
                    <a:cubicBezTo>
                      <a:pt x="1461206" y="724884"/>
                      <a:pt x="1472890" y="724796"/>
                      <a:pt x="1484048" y="723127"/>
                    </a:cubicBezTo>
                    <a:cubicBezTo>
                      <a:pt x="1491340" y="722072"/>
                      <a:pt x="1498632" y="720579"/>
                      <a:pt x="1505836" y="718998"/>
                    </a:cubicBezTo>
                    <a:cubicBezTo>
                      <a:pt x="1518399" y="716362"/>
                      <a:pt x="1530962" y="713551"/>
                      <a:pt x="1543437" y="710739"/>
                    </a:cubicBezTo>
                    <a:cubicBezTo>
                      <a:pt x="1555209" y="708016"/>
                      <a:pt x="1567070" y="705556"/>
                      <a:pt x="1578579" y="702130"/>
                    </a:cubicBezTo>
                    <a:cubicBezTo>
                      <a:pt x="1589297" y="699055"/>
                      <a:pt x="1599663" y="694838"/>
                      <a:pt x="1610206" y="691324"/>
                    </a:cubicBezTo>
                    <a:cubicBezTo>
                      <a:pt x="1616004" y="689391"/>
                      <a:pt x="1622066" y="687897"/>
                      <a:pt x="1627952" y="686140"/>
                    </a:cubicBezTo>
                    <a:cubicBezTo>
                      <a:pt x="1644293" y="681308"/>
                      <a:pt x="1660107" y="675510"/>
                      <a:pt x="1675218" y="667955"/>
                    </a:cubicBezTo>
                    <a:cubicBezTo>
                      <a:pt x="1688220" y="661453"/>
                      <a:pt x="1702628" y="657061"/>
                      <a:pt x="1715543" y="650384"/>
                    </a:cubicBezTo>
                    <a:cubicBezTo>
                      <a:pt x="1729336" y="643268"/>
                      <a:pt x="1742250" y="634834"/>
                      <a:pt x="1755428" y="626663"/>
                    </a:cubicBezTo>
                    <a:cubicBezTo>
                      <a:pt x="1765004" y="620777"/>
                      <a:pt x="1774580" y="614891"/>
                      <a:pt x="1783454" y="608302"/>
                    </a:cubicBezTo>
                    <a:cubicBezTo>
                      <a:pt x="1793908" y="600659"/>
                      <a:pt x="1803748" y="592400"/>
                      <a:pt x="1813587" y="584142"/>
                    </a:cubicBezTo>
                    <a:cubicBezTo>
                      <a:pt x="1817365" y="580979"/>
                      <a:pt x="1819649" y="576411"/>
                      <a:pt x="1823691" y="573600"/>
                    </a:cubicBezTo>
                    <a:cubicBezTo>
                      <a:pt x="1836605" y="564639"/>
                      <a:pt x="1842667" y="551373"/>
                      <a:pt x="1852067" y="540215"/>
                    </a:cubicBezTo>
                    <a:cubicBezTo>
                      <a:pt x="1856899" y="534505"/>
                      <a:pt x="1861468" y="528531"/>
                      <a:pt x="1865421" y="522293"/>
                    </a:cubicBezTo>
                    <a:cubicBezTo>
                      <a:pt x="1868232" y="517900"/>
                      <a:pt x="1869902" y="512893"/>
                      <a:pt x="1871834" y="508061"/>
                    </a:cubicBezTo>
                    <a:cubicBezTo>
                      <a:pt x="1875700" y="498045"/>
                      <a:pt x="1879478" y="488030"/>
                      <a:pt x="1883255" y="478015"/>
                    </a:cubicBezTo>
                    <a:cubicBezTo>
                      <a:pt x="1883343" y="477751"/>
                      <a:pt x="1883695" y="477488"/>
                      <a:pt x="1883782" y="477136"/>
                    </a:cubicBezTo>
                    <a:cubicBezTo>
                      <a:pt x="1884134" y="464485"/>
                      <a:pt x="1884485" y="451746"/>
                      <a:pt x="1884925" y="439096"/>
                    </a:cubicBezTo>
                    <a:cubicBezTo>
                      <a:pt x="1885012" y="437426"/>
                      <a:pt x="1886242" y="435757"/>
                      <a:pt x="1886067" y="434088"/>
                    </a:cubicBezTo>
                    <a:cubicBezTo>
                      <a:pt x="1885452" y="426445"/>
                      <a:pt x="1885979" y="418362"/>
                      <a:pt x="1883431" y="411246"/>
                    </a:cubicBezTo>
                    <a:cubicBezTo>
                      <a:pt x="1877018" y="393587"/>
                      <a:pt x="1872274" y="375314"/>
                      <a:pt x="1860238" y="359500"/>
                    </a:cubicBezTo>
                    <a:cubicBezTo>
                      <a:pt x="1859008" y="357919"/>
                      <a:pt x="1859008" y="355547"/>
                      <a:pt x="1857514" y="354317"/>
                    </a:cubicBezTo>
                    <a:cubicBezTo>
                      <a:pt x="1847938" y="346498"/>
                      <a:pt x="1843458" y="335604"/>
                      <a:pt x="1835024" y="327170"/>
                    </a:cubicBezTo>
                    <a:cubicBezTo>
                      <a:pt x="1832564" y="324710"/>
                      <a:pt x="1830807" y="321635"/>
                      <a:pt x="1828259" y="319351"/>
                    </a:cubicBezTo>
                    <a:cubicBezTo>
                      <a:pt x="1809985" y="303098"/>
                      <a:pt x="1792766" y="285615"/>
                      <a:pt x="1768606" y="275512"/>
                    </a:cubicBezTo>
                    <a:cubicBezTo>
                      <a:pt x="1759030" y="265848"/>
                      <a:pt x="1745676" y="260664"/>
                      <a:pt x="1733816" y="253724"/>
                    </a:cubicBezTo>
                    <a:cubicBezTo>
                      <a:pt x="1723801" y="247838"/>
                      <a:pt x="1712819" y="243094"/>
                      <a:pt x="1702013" y="238350"/>
                    </a:cubicBezTo>
                    <a:cubicBezTo>
                      <a:pt x="1696127" y="235802"/>
                      <a:pt x="1689450" y="234660"/>
                      <a:pt x="1683739" y="231936"/>
                    </a:cubicBezTo>
                    <a:cubicBezTo>
                      <a:pt x="1670473" y="225611"/>
                      <a:pt x="1655802" y="222185"/>
                      <a:pt x="1642360" y="216562"/>
                    </a:cubicBezTo>
                    <a:cubicBezTo>
                      <a:pt x="1625580" y="209446"/>
                      <a:pt x="1605813" y="210676"/>
                      <a:pt x="1590351" y="201012"/>
                    </a:cubicBezTo>
                    <a:cubicBezTo>
                      <a:pt x="1576119" y="200221"/>
                      <a:pt x="1563204" y="194335"/>
                      <a:pt x="1549148" y="192666"/>
                    </a:cubicBezTo>
                    <a:cubicBezTo>
                      <a:pt x="1532279" y="190645"/>
                      <a:pt x="1516027" y="185813"/>
                      <a:pt x="1498632" y="186252"/>
                    </a:cubicBezTo>
                    <a:cubicBezTo>
                      <a:pt x="1491076" y="186428"/>
                      <a:pt x="1483609" y="182563"/>
                      <a:pt x="1475877" y="182035"/>
                    </a:cubicBezTo>
                    <a:cubicBezTo>
                      <a:pt x="1461996" y="181069"/>
                      <a:pt x="1448291" y="178873"/>
                      <a:pt x="1434586" y="177467"/>
                    </a:cubicBezTo>
                    <a:cubicBezTo>
                      <a:pt x="1420178" y="175974"/>
                      <a:pt x="1405507" y="178346"/>
                      <a:pt x="1391186" y="174392"/>
                    </a:cubicBezTo>
                    <a:cubicBezTo>
                      <a:pt x="1386354" y="173074"/>
                      <a:pt x="1380029" y="172723"/>
                      <a:pt x="1374231" y="175798"/>
                    </a:cubicBezTo>
                    <a:cubicBezTo>
                      <a:pt x="1371331" y="177379"/>
                      <a:pt x="1365621" y="177379"/>
                      <a:pt x="1362810" y="175886"/>
                    </a:cubicBezTo>
                    <a:cubicBezTo>
                      <a:pt x="1356748" y="172547"/>
                      <a:pt x="1350071" y="173338"/>
                      <a:pt x="1344800" y="174568"/>
                    </a:cubicBezTo>
                    <a:cubicBezTo>
                      <a:pt x="1340231" y="175622"/>
                      <a:pt x="1338738" y="174304"/>
                      <a:pt x="1336805" y="172284"/>
                    </a:cubicBezTo>
                    <a:cubicBezTo>
                      <a:pt x="1329425" y="164640"/>
                      <a:pt x="1322133" y="156909"/>
                      <a:pt x="1314929" y="149090"/>
                    </a:cubicBezTo>
                    <a:cubicBezTo>
                      <a:pt x="1305441" y="138811"/>
                      <a:pt x="1295338" y="129060"/>
                      <a:pt x="1284093" y="120274"/>
                    </a:cubicBezTo>
                    <a:cubicBezTo>
                      <a:pt x="1277328" y="115003"/>
                      <a:pt x="1269509" y="110786"/>
                      <a:pt x="1262656" y="105603"/>
                    </a:cubicBezTo>
                    <a:cubicBezTo>
                      <a:pt x="1252026" y="97608"/>
                      <a:pt x="1239375" y="92425"/>
                      <a:pt x="1228481" y="84693"/>
                    </a:cubicBezTo>
                    <a:cubicBezTo>
                      <a:pt x="1219081" y="78017"/>
                      <a:pt x="1206430" y="74766"/>
                      <a:pt x="1195448" y="69583"/>
                    </a:cubicBezTo>
                    <a:cubicBezTo>
                      <a:pt x="1171113" y="58249"/>
                      <a:pt x="1146338" y="47883"/>
                      <a:pt x="1119894" y="41206"/>
                    </a:cubicBezTo>
                    <a:cubicBezTo>
                      <a:pt x="1106101" y="37692"/>
                      <a:pt x="1093099" y="31542"/>
                      <a:pt x="1078427" y="30927"/>
                    </a:cubicBezTo>
                    <a:cubicBezTo>
                      <a:pt x="1077109" y="30839"/>
                      <a:pt x="1075967" y="29521"/>
                      <a:pt x="1074649" y="28906"/>
                    </a:cubicBezTo>
                    <a:cubicBezTo>
                      <a:pt x="1064019" y="23987"/>
                      <a:pt x="1052422" y="22054"/>
                      <a:pt x="1040650" y="20472"/>
                    </a:cubicBezTo>
                    <a:cubicBezTo>
                      <a:pt x="1031864" y="19330"/>
                      <a:pt x="1023255" y="17046"/>
                      <a:pt x="1014645" y="15289"/>
                    </a:cubicBezTo>
                    <a:cubicBezTo>
                      <a:pt x="1013591" y="15113"/>
                      <a:pt x="1012449" y="14235"/>
                      <a:pt x="1011570" y="14410"/>
                    </a:cubicBezTo>
                    <a:cubicBezTo>
                      <a:pt x="998656" y="16519"/>
                      <a:pt x="986795" y="11072"/>
                      <a:pt x="974320" y="10106"/>
                    </a:cubicBezTo>
                    <a:cubicBezTo>
                      <a:pt x="968170" y="9666"/>
                      <a:pt x="962196" y="8348"/>
                      <a:pt x="956047" y="7734"/>
                    </a:cubicBezTo>
                    <a:cubicBezTo>
                      <a:pt x="949194" y="7031"/>
                      <a:pt x="941990" y="7558"/>
                      <a:pt x="935577" y="5801"/>
                    </a:cubicBezTo>
                    <a:cubicBezTo>
                      <a:pt x="923980" y="2638"/>
                      <a:pt x="912383" y="4747"/>
                      <a:pt x="900874" y="3868"/>
                    </a:cubicBezTo>
                    <a:cubicBezTo>
                      <a:pt x="893670" y="3341"/>
                      <a:pt x="886466" y="2814"/>
                      <a:pt x="879350" y="1759"/>
                    </a:cubicBezTo>
                    <a:cubicBezTo>
                      <a:pt x="875133" y="1145"/>
                      <a:pt x="871531" y="4131"/>
                      <a:pt x="866963" y="2111"/>
                    </a:cubicBezTo>
                    <a:cubicBezTo>
                      <a:pt x="863097" y="442"/>
                      <a:pt x="858265" y="2"/>
                      <a:pt x="853785" y="2"/>
                    </a:cubicBezTo>
                    <a:cubicBezTo>
                      <a:pt x="850183" y="-85"/>
                      <a:pt x="846229" y="2287"/>
                      <a:pt x="842979" y="1672"/>
                    </a:cubicBezTo>
                    <a:cubicBezTo>
                      <a:pt x="834808" y="178"/>
                      <a:pt x="826902" y="2550"/>
                      <a:pt x="818731" y="2023"/>
                    </a:cubicBezTo>
                    <a:cubicBezTo>
                      <a:pt x="810473" y="1496"/>
                      <a:pt x="802039" y="1408"/>
                      <a:pt x="793781" y="2023"/>
                    </a:cubicBezTo>
                    <a:cubicBezTo>
                      <a:pt x="780954" y="2989"/>
                      <a:pt x="768040" y="6416"/>
                      <a:pt x="755389" y="5537"/>
                    </a:cubicBezTo>
                    <a:cubicBezTo>
                      <a:pt x="741332" y="4571"/>
                      <a:pt x="728066" y="7734"/>
                      <a:pt x="714361" y="8348"/>
                    </a:cubicBezTo>
                    <a:cubicBezTo>
                      <a:pt x="701710" y="8876"/>
                      <a:pt x="689323" y="12653"/>
                      <a:pt x="676672" y="13708"/>
                    </a:cubicBezTo>
                    <a:cubicBezTo>
                      <a:pt x="666041" y="14586"/>
                      <a:pt x="656290" y="18627"/>
                      <a:pt x="646450" y="19769"/>
                    </a:cubicBezTo>
                    <a:cubicBezTo>
                      <a:pt x="632218" y="21527"/>
                      <a:pt x="618425" y="24338"/>
                      <a:pt x="604456" y="26798"/>
                    </a:cubicBezTo>
                    <a:cubicBezTo>
                      <a:pt x="595407" y="28379"/>
                      <a:pt x="586534" y="30576"/>
                      <a:pt x="577748" y="32948"/>
                    </a:cubicBezTo>
                    <a:cubicBezTo>
                      <a:pt x="563428" y="36901"/>
                      <a:pt x="549108" y="41030"/>
                      <a:pt x="534963" y="45423"/>
                    </a:cubicBezTo>
                    <a:cubicBezTo>
                      <a:pt x="527408" y="47795"/>
                      <a:pt x="520204" y="51045"/>
                      <a:pt x="512737" y="53593"/>
                    </a:cubicBezTo>
                    <a:cubicBezTo>
                      <a:pt x="498153" y="58689"/>
                      <a:pt x="482954" y="62730"/>
                      <a:pt x="468985" y="68968"/>
                    </a:cubicBezTo>
                    <a:cubicBezTo>
                      <a:pt x="447725" y="78456"/>
                      <a:pt x="426464" y="88295"/>
                      <a:pt x="406346" y="99453"/>
                    </a:cubicBezTo>
                    <a:cubicBezTo>
                      <a:pt x="391762" y="107535"/>
                      <a:pt x="376827" y="115618"/>
                      <a:pt x="364527" y="126600"/>
                    </a:cubicBezTo>
                    <a:cubicBezTo>
                      <a:pt x="360837" y="129938"/>
                      <a:pt x="356093" y="132310"/>
                      <a:pt x="352228" y="135473"/>
                    </a:cubicBezTo>
                    <a:cubicBezTo>
                      <a:pt x="347308" y="139426"/>
                      <a:pt x="342476" y="143468"/>
                      <a:pt x="338083" y="147772"/>
                    </a:cubicBezTo>
                    <a:cubicBezTo>
                      <a:pt x="332461" y="153395"/>
                      <a:pt x="326311" y="157612"/>
                      <a:pt x="317613" y="159457"/>
                    </a:cubicBezTo>
                    <a:cubicBezTo>
                      <a:pt x="308389" y="161390"/>
                      <a:pt x="299603" y="164904"/>
                      <a:pt x="290642" y="167539"/>
                    </a:cubicBezTo>
                    <a:cubicBezTo>
                      <a:pt x="286777" y="168682"/>
                      <a:pt x="282472" y="168769"/>
                      <a:pt x="278958" y="170439"/>
                    </a:cubicBezTo>
                    <a:cubicBezTo>
                      <a:pt x="265077" y="177028"/>
                      <a:pt x="249263" y="179751"/>
                      <a:pt x="235734" y="187043"/>
                    </a:cubicBezTo>
                    <a:cubicBezTo>
                      <a:pt x="231165" y="189503"/>
                      <a:pt x="225630" y="190645"/>
                      <a:pt x="220447" y="192314"/>
                    </a:cubicBezTo>
                    <a:cubicBezTo>
                      <a:pt x="206566" y="196707"/>
                      <a:pt x="192861" y="201890"/>
                      <a:pt x="181176" y="209446"/>
                    </a:cubicBezTo>
                    <a:cubicBezTo>
                      <a:pt x="170282" y="216474"/>
                      <a:pt x="156050" y="219022"/>
                      <a:pt x="147528" y="228949"/>
                    </a:cubicBezTo>
                    <a:cubicBezTo>
                      <a:pt x="126356" y="234748"/>
                      <a:pt x="112738" y="249683"/>
                      <a:pt x="96397" y="261280"/>
                    </a:cubicBezTo>
                    <a:cubicBezTo>
                      <a:pt x="86734" y="268132"/>
                      <a:pt x="75752" y="274633"/>
                      <a:pt x="69339" y="283506"/>
                    </a:cubicBezTo>
                    <a:cubicBezTo>
                      <a:pt x="61519" y="294225"/>
                      <a:pt x="50713" y="302483"/>
                      <a:pt x="42631" y="313025"/>
                    </a:cubicBezTo>
                    <a:cubicBezTo>
                      <a:pt x="35515" y="322250"/>
                      <a:pt x="29716" y="331914"/>
                      <a:pt x="23479" y="341490"/>
                    </a:cubicBezTo>
                    <a:cubicBezTo>
                      <a:pt x="19613" y="347288"/>
                      <a:pt x="15836" y="353175"/>
                      <a:pt x="12673" y="359324"/>
                    </a:cubicBezTo>
                    <a:cubicBezTo>
                      <a:pt x="10652" y="362838"/>
                      <a:pt x="10476" y="366616"/>
                      <a:pt x="9071" y="370570"/>
                    </a:cubicBezTo>
                    <a:moveTo>
                      <a:pt x="1519101" y="211466"/>
                    </a:moveTo>
                    <a:cubicBezTo>
                      <a:pt x="1520331" y="212257"/>
                      <a:pt x="1521561" y="212960"/>
                      <a:pt x="1522616" y="213838"/>
                    </a:cubicBezTo>
                    <a:cubicBezTo>
                      <a:pt x="1522791" y="213926"/>
                      <a:pt x="1522089" y="214805"/>
                      <a:pt x="1521737" y="215420"/>
                    </a:cubicBezTo>
                    <a:cubicBezTo>
                      <a:pt x="1520683" y="214717"/>
                      <a:pt x="1519541" y="214014"/>
                      <a:pt x="1518662" y="213136"/>
                    </a:cubicBezTo>
                    <a:cubicBezTo>
                      <a:pt x="1518223" y="212784"/>
                      <a:pt x="1518135" y="212081"/>
                      <a:pt x="1516729" y="211466"/>
                    </a:cubicBezTo>
                    <a:cubicBezTo>
                      <a:pt x="1516642" y="210851"/>
                      <a:pt x="1516642" y="210149"/>
                      <a:pt x="1516554" y="209534"/>
                    </a:cubicBezTo>
                    <a:cubicBezTo>
                      <a:pt x="1516993" y="210237"/>
                      <a:pt x="1517432" y="210851"/>
                      <a:pt x="1519101" y="211466"/>
                    </a:cubicBezTo>
                    <a:moveTo>
                      <a:pt x="1023870" y="678848"/>
                    </a:moveTo>
                    <a:cubicBezTo>
                      <a:pt x="1022640" y="679112"/>
                      <a:pt x="1021322" y="679376"/>
                      <a:pt x="1020092" y="679639"/>
                    </a:cubicBezTo>
                    <a:cubicBezTo>
                      <a:pt x="1020004" y="679200"/>
                      <a:pt x="1019829" y="678761"/>
                      <a:pt x="1019741" y="678321"/>
                    </a:cubicBezTo>
                    <a:cubicBezTo>
                      <a:pt x="1021146" y="678146"/>
                      <a:pt x="1022464" y="677970"/>
                      <a:pt x="1023870" y="676740"/>
                    </a:cubicBezTo>
                    <a:cubicBezTo>
                      <a:pt x="1026154" y="676652"/>
                      <a:pt x="1028526" y="676652"/>
                      <a:pt x="1030810" y="676564"/>
                    </a:cubicBezTo>
                    <a:cubicBezTo>
                      <a:pt x="1028877" y="677004"/>
                      <a:pt x="1026945" y="677355"/>
                      <a:pt x="1025012" y="677706"/>
                    </a:cubicBezTo>
                    <a:cubicBezTo>
                      <a:pt x="1024661" y="677882"/>
                      <a:pt x="1024221" y="677882"/>
                      <a:pt x="1023870" y="678848"/>
                    </a:cubicBezTo>
                    <a:moveTo>
                      <a:pt x="65473" y="441555"/>
                    </a:moveTo>
                    <a:cubicBezTo>
                      <a:pt x="64243" y="440765"/>
                      <a:pt x="63101" y="439974"/>
                      <a:pt x="61871" y="439183"/>
                    </a:cubicBezTo>
                    <a:cubicBezTo>
                      <a:pt x="62574" y="438568"/>
                      <a:pt x="63277" y="438041"/>
                      <a:pt x="63979" y="437426"/>
                    </a:cubicBezTo>
                    <a:cubicBezTo>
                      <a:pt x="64858" y="438832"/>
                      <a:pt x="65736" y="440150"/>
                      <a:pt x="67845" y="441555"/>
                    </a:cubicBezTo>
                    <a:cubicBezTo>
                      <a:pt x="69075" y="442346"/>
                      <a:pt x="70217" y="443137"/>
                      <a:pt x="71447" y="443928"/>
                    </a:cubicBezTo>
                    <a:cubicBezTo>
                      <a:pt x="70744" y="444542"/>
                      <a:pt x="70041" y="445070"/>
                      <a:pt x="69339" y="445685"/>
                    </a:cubicBezTo>
                    <a:cubicBezTo>
                      <a:pt x="68460" y="444367"/>
                      <a:pt x="67581" y="442961"/>
                      <a:pt x="65473" y="441555"/>
                    </a:cubicBezTo>
                    <a:moveTo>
                      <a:pt x="1475175" y="368022"/>
                    </a:moveTo>
                    <a:cubicBezTo>
                      <a:pt x="1472890" y="368110"/>
                      <a:pt x="1470518" y="368110"/>
                      <a:pt x="1468234" y="368198"/>
                    </a:cubicBezTo>
                    <a:cubicBezTo>
                      <a:pt x="1470167" y="367758"/>
                      <a:pt x="1472100" y="367407"/>
                      <a:pt x="1474033" y="367055"/>
                    </a:cubicBezTo>
                    <a:cubicBezTo>
                      <a:pt x="1474384" y="366968"/>
                      <a:pt x="1474735" y="367055"/>
                      <a:pt x="1475175" y="366001"/>
                    </a:cubicBezTo>
                    <a:cubicBezTo>
                      <a:pt x="1476053" y="359061"/>
                      <a:pt x="1479567" y="364596"/>
                      <a:pt x="1481851" y="365035"/>
                    </a:cubicBezTo>
                    <a:cubicBezTo>
                      <a:pt x="1482554" y="365210"/>
                      <a:pt x="1483081" y="366265"/>
                      <a:pt x="1483697" y="366880"/>
                    </a:cubicBezTo>
                    <a:cubicBezTo>
                      <a:pt x="1481764" y="367407"/>
                      <a:pt x="1479919" y="368198"/>
                      <a:pt x="1477986" y="368373"/>
                    </a:cubicBezTo>
                    <a:cubicBezTo>
                      <a:pt x="1477107" y="368373"/>
                      <a:pt x="1476141" y="367407"/>
                      <a:pt x="1475175" y="368022"/>
                    </a:cubicBezTo>
                    <a:moveTo>
                      <a:pt x="1329074" y="727607"/>
                    </a:moveTo>
                    <a:cubicBezTo>
                      <a:pt x="1326702" y="727607"/>
                      <a:pt x="1324330" y="727783"/>
                      <a:pt x="1321958" y="727520"/>
                    </a:cubicBezTo>
                    <a:cubicBezTo>
                      <a:pt x="1320113" y="727344"/>
                      <a:pt x="1318268" y="726641"/>
                      <a:pt x="1316423" y="726114"/>
                    </a:cubicBezTo>
                    <a:cubicBezTo>
                      <a:pt x="1318795" y="725235"/>
                      <a:pt x="1321255" y="723390"/>
                      <a:pt x="1323363" y="723654"/>
                    </a:cubicBezTo>
                    <a:cubicBezTo>
                      <a:pt x="1325823" y="724005"/>
                      <a:pt x="1327932" y="726202"/>
                      <a:pt x="1331358" y="727520"/>
                    </a:cubicBezTo>
                    <a:cubicBezTo>
                      <a:pt x="1332851" y="727520"/>
                      <a:pt x="1334433" y="727344"/>
                      <a:pt x="1335926" y="727607"/>
                    </a:cubicBezTo>
                    <a:cubicBezTo>
                      <a:pt x="1337156" y="727783"/>
                      <a:pt x="1338299" y="728398"/>
                      <a:pt x="1339528" y="728749"/>
                    </a:cubicBezTo>
                    <a:cubicBezTo>
                      <a:pt x="1338562" y="729013"/>
                      <a:pt x="1337420" y="729716"/>
                      <a:pt x="1336541" y="729540"/>
                    </a:cubicBezTo>
                    <a:cubicBezTo>
                      <a:pt x="1334433" y="729101"/>
                      <a:pt x="1332412" y="728310"/>
                      <a:pt x="1329074" y="727607"/>
                    </a:cubicBezTo>
                    <a:moveTo>
                      <a:pt x="1439506" y="202154"/>
                    </a:moveTo>
                    <a:cubicBezTo>
                      <a:pt x="1431951" y="204175"/>
                      <a:pt x="1424571" y="203823"/>
                      <a:pt x="1417367" y="201100"/>
                    </a:cubicBezTo>
                    <a:cubicBezTo>
                      <a:pt x="1415961" y="200573"/>
                      <a:pt x="1414731" y="199606"/>
                      <a:pt x="1413413" y="198816"/>
                    </a:cubicBezTo>
                    <a:cubicBezTo>
                      <a:pt x="1414907" y="198200"/>
                      <a:pt x="1416400" y="197146"/>
                      <a:pt x="1417894" y="197058"/>
                    </a:cubicBezTo>
                    <a:cubicBezTo>
                      <a:pt x="1419651" y="196970"/>
                      <a:pt x="1421408" y="197849"/>
                      <a:pt x="1423165" y="198200"/>
                    </a:cubicBezTo>
                    <a:cubicBezTo>
                      <a:pt x="1428612" y="199167"/>
                      <a:pt x="1434059" y="200133"/>
                      <a:pt x="1439506" y="200045"/>
                    </a:cubicBezTo>
                    <a:cubicBezTo>
                      <a:pt x="1444514" y="196707"/>
                      <a:pt x="1449170" y="198552"/>
                      <a:pt x="1454178" y="200309"/>
                    </a:cubicBezTo>
                    <a:cubicBezTo>
                      <a:pt x="1457867" y="201627"/>
                      <a:pt x="1463227" y="204087"/>
                      <a:pt x="1465599" y="202857"/>
                    </a:cubicBezTo>
                    <a:cubicBezTo>
                      <a:pt x="1473242" y="198640"/>
                      <a:pt x="1478162" y="203560"/>
                      <a:pt x="1484136" y="205317"/>
                    </a:cubicBezTo>
                    <a:cubicBezTo>
                      <a:pt x="1485102" y="205580"/>
                      <a:pt x="1485981" y="206019"/>
                      <a:pt x="1486947" y="206459"/>
                    </a:cubicBezTo>
                    <a:cubicBezTo>
                      <a:pt x="1485893" y="206810"/>
                      <a:pt x="1484838" y="207337"/>
                      <a:pt x="1483872" y="207337"/>
                    </a:cubicBezTo>
                    <a:cubicBezTo>
                      <a:pt x="1469552" y="207249"/>
                      <a:pt x="1454705" y="209534"/>
                      <a:pt x="1441878" y="201188"/>
                    </a:cubicBezTo>
                    <a:cubicBezTo>
                      <a:pt x="1441351" y="200836"/>
                      <a:pt x="1440297" y="201100"/>
                      <a:pt x="1439506" y="202154"/>
                    </a:cubicBezTo>
                    <a:moveTo>
                      <a:pt x="1565401" y="680957"/>
                    </a:moveTo>
                    <a:cubicBezTo>
                      <a:pt x="1564698" y="681045"/>
                      <a:pt x="1563907" y="681045"/>
                      <a:pt x="1563204" y="681133"/>
                    </a:cubicBezTo>
                    <a:cubicBezTo>
                      <a:pt x="1563907" y="680693"/>
                      <a:pt x="1564698" y="680342"/>
                      <a:pt x="1565401" y="678936"/>
                    </a:cubicBezTo>
                    <a:cubicBezTo>
                      <a:pt x="1568387" y="670063"/>
                      <a:pt x="1581917" y="668570"/>
                      <a:pt x="1583850" y="658818"/>
                    </a:cubicBezTo>
                    <a:cubicBezTo>
                      <a:pt x="1584025" y="658115"/>
                      <a:pt x="1586310" y="657676"/>
                      <a:pt x="1587627" y="657149"/>
                    </a:cubicBezTo>
                    <a:cubicBezTo>
                      <a:pt x="1590351" y="656182"/>
                      <a:pt x="1593777" y="655919"/>
                      <a:pt x="1595710" y="654249"/>
                    </a:cubicBezTo>
                    <a:cubicBezTo>
                      <a:pt x="1604144" y="647045"/>
                      <a:pt x="1614950" y="645288"/>
                      <a:pt x="1625668" y="642213"/>
                    </a:cubicBezTo>
                    <a:cubicBezTo>
                      <a:pt x="1650619" y="635010"/>
                      <a:pt x="1675042" y="626312"/>
                      <a:pt x="1698675" y="616297"/>
                    </a:cubicBezTo>
                    <a:cubicBezTo>
                      <a:pt x="1714488" y="609620"/>
                      <a:pt x="1729863" y="602064"/>
                      <a:pt x="1745501" y="594948"/>
                    </a:cubicBezTo>
                    <a:cubicBezTo>
                      <a:pt x="1746819" y="594333"/>
                      <a:pt x="1748400" y="593894"/>
                      <a:pt x="1749278" y="592927"/>
                    </a:cubicBezTo>
                    <a:cubicBezTo>
                      <a:pt x="1757097" y="584318"/>
                      <a:pt x="1768958" y="581067"/>
                      <a:pt x="1778973" y="575445"/>
                    </a:cubicBezTo>
                    <a:cubicBezTo>
                      <a:pt x="1779676" y="575093"/>
                      <a:pt x="1781345" y="575445"/>
                      <a:pt x="1782223" y="575972"/>
                    </a:cubicBezTo>
                    <a:cubicBezTo>
                      <a:pt x="1785386" y="577817"/>
                      <a:pt x="1782136" y="579222"/>
                      <a:pt x="1781169" y="579486"/>
                    </a:cubicBezTo>
                    <a:cubicBezTo>
                      <a:pt x="1769485" y="582912"/>
                      <a:pt x="1761578" y="590731"/>
                      <a:pt x="1753056" y="597847"/>
                    </a:cubicBezTo>
                    <a:cubicBezTo>
                      <a:pt x="1750069" y="600307"/>
                      <a:pt x="1746819" y="603119"/>
                      <a:pt x="1743129" y="604348"/>
                    </a:cubicBezTo>
                    <a:cubicBezTo>
                      <a:pt x="1734080" y="607336"/>
                      <a:pt x="1728369" y="613661"/>
                      <a:pt x="1721604" y="619108"/>
                    </a:cubicBezTo>
                    <a:cubicBezTo>
                      <a:pt x="1719408" y="620865"/>
                      <a:pt x="1718881" y="627278"/>
                      <a:pt x="1713083" y="622095"/>
                    </a:cubicBezTo>
                    <a:cubicBezTo>
                      <a:pt x="1712819" y="621831"/>
                      <a:pt x="1709920" y="623413"/>
                      <a:pt x="1708514" y="624467"/>
                    </a:cubicBezTo>
                    <a:cubicBezTo>
                      <a:pt x="1706142" y="626224"/>
                      <a:pt x="1704297" y="629650"/>
                      <a:pt x="1701662" y="630002"/>
                    </a:cubicBezTo>
                    <a:cubicBezTo>
                      <a:pt x="1685672" y="632637"/>
                      <a:pt x="1674603" y="643004"/>
                      <a:pt x="1660898" y="649242"/>
                    </a:cubicBezTo>
                    <a:cubicBezTo>
                      <a:pt x="1659316" y="649945"/>
                      <a:pt x="1657559" y="650560"/>
                      <a:pt x="1655802" y="650911"/>
                    </a:cubicBezTo>
                    <a:cubicBezTo>
                      <a:pt x="1647544" y="652756"/>
                      <a:pt x="1639461" y="654777"/>
                      <a:pt x="1632609" y="659433"/>
                    </a:cubicBezTo>
                    <a:cubicBezTo>
                      <a:pt x="1631467" y="660223"/>
                      <a:pt x="1629973" y="661278"/>
                      <a:pt x="1628743" y="661190"/>
                    </a:cubicBezTo>
                    <a:cubicBezTo>
                      <a:pt x="1621978" y="660311"/>
                      <a:pt x="1619079" y="665934"/>
                      <a:pt x="1613896" y="667427"/>
                    </a:cubicBezTo>
                    <a:cubicBezTo>
                      <a:pt x="1608361" y="669097"/>
                      <a:pt x="1602562" y="670239"/>
                      <a:pt x="1596940" y="671644"/>
                    </a:cubicBezTo>
                    <a:cubicBezTo>
                      <a:pt x="1595886" y="671908"/>
                      <a:pt x="1594919" y="672435"/>
                      <a:pt x="1593865" y="672611"/>
                    </a:cubicBezTo>
                    <a:cubicBezTo>
                      <a:pt x="1584289" y="674544"/>
                      <a:pt x="1576119" y="680957"/>
                      <a:pt x="1565401" y="680957"/>
                    </a:cubicBezTo>
                    <a:moveTo>
                      <a:pt x="64331" y="399122"/>
                    </a:moveTo>
                    <a:cubicBezTo>
                      <a:pt x="59675" y="402021"/>
                      <a:pt x="55545" y="404920"/>
                      <a:pt x="57039" y="410894"/>
                    </a:cubicBezTo>
                    <a:cubicBezTo>
                      <a:pt x="57478" y="412827"/>
                      <a:pt x="56160" y="415287"/>
                      <a:pt x="55194" y="417396"/>
                    </a:cubicBezTo>
                    <a:cubicBezTo>
                      <a:pt x="53613" y="420910"/>
                      <a:pt x="51768" y="424160"/>
                      <a:pt x="54755" y="428026"/>
                    </a:cubicBezTo>
                    <a:cubicBezTo>
                      <a:pt x="58708" y="433297"/>
                      <a:pt x="56248" y="437866"/>
                      <a:pt x="51241" y="441468"/>
                    </a:cubicBezTo>
                    <a:cubicBezTo>
                      <a:pt x="48166" y="443664"/>
                      <a:pt x="47639" y="446300"/>
                      <a:pt x="47639" y="449550"/>
                    </a:cubicBezTo>
                    <a:cubicBezTo>
                      <a:pt x="47639" y="465452"/>
                      <a:pt x="59235" y="477136"/>
                      <a:pt x="66791" y="490314"/>
                    </a:cubicBezTo>
                    <a:cubicBezTo>
                      <a:pt x="67054" y="490841"/>
                      <a:pt x="68109" y="491369"/>
                      <a:pt x="68636" y="491281"/>
                    </a:cubicBezTo>
                    <a:cubicBezTo>
                      <a:pt x="78212" y="489436"/>
                      <a:pt x="75664" y="495498"/>
                      <a:pt x="76367" y="499802"/>
                    </a:cubicBezTo>
                    <a:cubicBezTo>
                      <a:pt x="76718" y="501911"/>
                      <a:pt x="78212" y="504107"/>
                      <a:pt x="79793" y="505777"/>
                    </a:cubicBezTo>
                    <a:cubicBezTo>
                      <a:pt x="86909" y="512893"/>
                      <a:pt x="94377" y="519833"/>
                      <a:pt x="101493" y="526949"/>
                    </a:cubicBezTo>
                    <a:cubicBezTo>
                      <a:pt x="102899" y="528355"/>
                      <a:pt x="103689" y="530288"/>
                      <a:pt x="104656" y="531957"/>
                    </a:cubicBezTo>
                    <a:cubicBezTo>
                      <a:pt x="106149" y="534505"/>
                      <a:pt x="107116" y="537492"/>
                      <a:pt x="109136" y="539600"/>
                    </a:cubicBezTo>
                    <a:cubicBezTo>
                      <a:pt x="119942" y="550670"/>
                      <a:pt x="130836" y="561827"/>
                      <a:pt x="145508" y="569119"/>
                    </a:cubicBezTo>
                    <a:cubicBezTo>
                      <a:pt x="149285" y="571052"/>
                      <a:pt x="152800" y="574654"/>
                      <a:pt x="158861" y="572282"/>
                    </a:cubicBezTo>
                    <a:cubicBezTo>
                      <a:pt x="162463" y="570876"/>
                      <a:pt x="166680" y="572985"/>
                      <a:pt x="168701" y="576499"/>
                    </a:cubicBezTo>
                    <a:cubicBezTo>
                      <a:pt x="170985" y="580540"/>
                      <a:pt x="175378" y="581331"/>
                      <a:pt x="179683" y="582385"/>
                    </a:cubicBezTo>
                    <a:cubicBezTo>
                      <a:pt x="182846" y="583088"/>
                      <a:pt x="186887" y="583176"/>
                      <a:pt x="189083" y="584933"/>
                    </a:cubicBezTo>
                    <a:cubicBezTo>
                      <a:pt x="194969" y="589501"/>
                      <a:pt x="201734" y="590116"/>
                      <a:pt x="208938" y="590907"/>
                    </a:cubicBezTo>
                    <a:cubicBezTo>
                      <a:pt x="213858" y="591434"/>
                      <a:pt x="218426" y="594070"/>
                      <a:pt x="223170" y="595739"/>
                    </a:cubicBezTo>
                    <a:cubicBezTo>
                      <a:pt x="219481" y="599868"/>
                      <a:pt x="223610" y="600747"/>
                      <a:pt x="226597" y="600922"/>
                    </a:cubicBezTo>
                    <a:cubicBezTo>
                      <a:pt x="238633" y="601713"/>
                      <a:pt x="250054" y="604173"/>
                      <a:pt x="261211" y="608126"/>
                    </a:cubicBezTo>
                    <a:cubicBezTo>
                      <a:pt x="263232" y="608829"/>
                      <a:pt x="265604" y="608917"/>
                      <a:pt x="267800" y="609268"/>
                    </a:cubicBezTo>
                    <a:cubicBezTo>
                      <a:pt x="275883" y="610674"/>
                      <a:pt x="283877" y="612168"/>
                      <a:pt x="291960" y="613397"/>
                    </a:cubicBezTo>
                    <a:cubicBezTo>
                      <a:pt x="301975" y="614891"/>
                      <a:pt x="312078" y="617439"/>
                      <a:pt x="322006" y="617263"/>
                    </a:cubicBezTo>
                    <a:cubicBezTo>
                      <a:pt x="333163" y="616999"/>
                      <a:pt x="341334" y="624467"/>
                      <a:pt x="352316" y="624116"/>
                    </a:cubicBezTo>
                    <a:cubicBezTo>
                      <a:pt x="354248" y="624028"/>
                      <a:pt x="355830" y="629035"/>
                      <a:pt x="358377" y="630617"/>
                    </a:cubicBezTo>
                    <a:cubicBezTo>
                      <a:pt x="363561" y="633604"/>
                      <a:pt x="369008" y="636854"/>
                      <a:pt x="374894" y="638084"/>
                    </a:cubicBezTo>
                    <a:cubicBezTo>
                      <a:pt x="391059" y="641511"/>
                      <a:pt x="407575" y="642126"/>
                      <a:pt x="423916" y="638260"/>
                    </a:cubicBezTo>
                    <a:cubicBezTo>
                      <a:pt x="428660" y="642038"/>
                      <a:pt x="433580" y="637294"/>
                      <a:pt x="438500" y="638436"/>
                    </a:cubicBezTo>
                    <a:cubicBezTo>
                      <a:pt x="442453" y="639402"/>
                      <a:pt x="447198" y="641071"/>
                      <a:pt x="450536" y="640017"/>
                    </a:cubicBezTo>
                    <a:cubicBezTo>
                      <a:pt x="455544" y="638436"/>
                      <a:pt x="459585" y="640896"/>
                      <a:pt x="464153" y="640544"/>
                    </a:cubicBezTo>
                    <a:cubicBezTo>
                      <a:pt x="467667" y="640281"/>
                      <a:pt x="471445" y="642389"/>
                      <a:pt x="475047" y="642301"/>
                    </a:cubicBezTo>
                    <a:cubicBezTo>
                      <a:pt x="488577" y="641950"/>
                      <a:pt x="502106" y="641159"/>
                      <a:pt x="515636" y="640281"/>
                    </a:cubicBezTo>
                    <a:cubicBezTo>
                      <a:pt x="520116" y="640017"/>
                      <a:pt x="524509" y="638875"/>
                      <a:pt x="528902" y="638260"/>
                    </a:cubicBezTo>
                    <a:cubicBezTo>
                      <a:pt x="540147" y="636854"/>
                      <a:pt x="551392" y="634307"/>
                      <a:pt x="562550" y="634482"/>
                    </a:cubicBezTo>
                    <a:cubicBezTo>
                      <a:pt x="572213" y="634570"/>
                      <a:pt x="581790" y="630353"/>
                      <a:pt x="591453" y="634043"/>
                    </a:cubicBezTo>
                    <a:cubicBezTo>
                      <a:pt x="592420" y="634395"/>
                      <a:pt x="594441" y="634570"/>
                      <a:pt x="594880" y="634043"/>
                    </a:cubicBezTo>
                    <a:cubicBezTo>
                      <a:pt x="598394" y="630441"/>
                      <a:pt x="602962" y="632286"/>
                      <a:pt x="607091" y="632110"/>
                    </a:cubicBezTo>
                    <a:cubicBezTo>
                      <a:pt x="616580" y="631847"/>
                      <a:pt x="626068" y="631759"/>
                      <a:pt x="635556" y="632110"/>
                    </a:cubicBezTo>
                    <a:cubicBezTo>
                      <a:pt x="644429" y="632462"/>
                      <a:pt x="653215" y="629035"/>
                      <a:pt x="662088" y="632022"/>
                    </a:cubicBezTo>
                    <a:cubicBezTo>
                      <a:pt x="662791" y="632286"/>
                      <a:pt x="663757" y="632286"/>
                      <a:pt x="664460" y="632022"/>
                    </a:cubicBezTo>
                    <a:cubicBezTo>
                      <a:pt x="673421" y="628508"/>
                      <a:pt x="683173" y="629299"/>
                      <a:pt x="692573" y="627806"/>
                    </a:cubicBezTo>
                    <a:cubicBezTo>
                      <a:pt x="693715" y="627630"/>
                      <a:pt x="694857" y="626839"/>
                      <a:pt x="695912" y="626927"/>
                    </a:cubicBezTo>
                    <a:cubicBezTo>
                      <a:pt x="704785" y="627190"/>
                      <a:pt x="713482" y="626575"/>
                      <a:pt x="721565" y="623149"/>
                    </a:cubicBezTo>
                    <a:cubicBezTo>
                      <a:pt x="732986" y="618317"/>
                      <a:pt x="744231" y="615506"/>
                      <a:pt x="757234" y="619371"/>
                    </a:cubicBezTo>
                    <a:cubicBezTo>
                      <a:pt x="762241" y="620865"/>
                      <a:pt x="768742" y="619284"/>
                      <a:pt x="774365" y="618493"/>
                    </a:cubicBezTo>
                    <a:cubicBezTo>
                      <a:pt x="784293" y="617087"/>
                      <a:pt x="794044" y="614540"/>
                      <a:pt x="804060" y="613661"/>
                    </a:cubicBezTo>
                    <a:cubicBezTo>
                      <a:pt x="814954" y="612607"/>
                      <a:pt x="825847" y="611816"/>
                      <a:pt x="835951" y="608214"/>
                    </a:cubicBezTo>
                    <a:cubicBezTo>
                      <a:pt x="841925" y="606018"/>
                      <a:pt x="845439" y="608917"/>
                      <a:pt x="848865" y="611553"/>
                    </a:cubicBezTo>
                    <a:cubicBezTo>
                      <a:pt x="850886" y="613046"/>
                      <a:pt x="853521" y="616912"/>
                      <a:pt x="846757" y="617790"/>
                    </a:cubicBezTo>
                    <a:cubicBezTo>
                      <a:pt x="842100" y="618405"/>
                      <a:pt x="837532" y="619899"/>
                      <a:pt x="833051" y="621392"/>
                    </a:cubicBezTo>
                    <a:cubicBezTo>
                      <a:pt x="814514" y="627630"/>
                      <a:pt x="795450" y="632374"/>
                      <a:pt x="776561" y="637382"/>
                    </a:cubicBezTo>
                    <a:cubicBezTo>
                      <a:pt x="766370" y="640105"/>
                      <a:pt x="756091" y="642213"/>
                      <a:pt x="746340" y="646343"/>
                    </a:cubicBezTo>
                    <a:cubicBezTo>
                      <a:pt x="743528" y="647573"/>
                      <a:pt x="738433" y="650999"/>
                      <a:pt x="734128" y="646782"/>
                    </a:cubicBezTo>
                    <a:cubicBezTo>
                      <a:pt x="733601" y="646255"/>
                      <a:pt x="731053" y="646694"/>
                      <a:pt x="729823" y="647309"/>
                    </a:cubicBezTo>
                    <a:cubicBezTo>
                      <a:pt x="716733" y="653020"/>
                      <a:pt x="702589" y="654074"/>
                      <a:pt x="688356" y="655040"/>
                    </a:cubicBezTo>
                    <a:cubicBezTo>
                      <a:pt x="681152" y="655567"/>
                      <a:pt x="673333" y="655040"/>
                      <a:pt x="666920" y="657324"/>
                    </a:cubicBezTo>
                    <a:cubicBezTo>
                      <a:pt x="652775" y="662332"/>
                      <a:pt x="637840" y="660575"/>
                      <a:pt x="623344" y="662859"/>
                    </a:cubicBezTo>
                    <a:cubicBezTo>
                      <a:pt x="615174" y="664177"/>
                      <a:pt x="607267" y="665319"/>
                      <a:pt x="599360" y="667603"/>
                    </a:cubicBezTo>
                    <a:cubicBezTo>
                      <a:pt x="593825" y="669272"/>
                      <a:pt x="587236" y="672259"/>
                      <a:pt x="582405" y="671030"/>
                    </a:cubicBezTo>
                    <a:cubicBezTo>
                      <a:pt x="575025" y="669185"/>
                      <a:pt x="567909" y="669799"/>
                      <a:pt x="560705" y="669448"/>
                    </a:cubicBezTo>
                    <a:cubicBezTo>
                      <a:pt x="538917" y="668570"/>
                      <a:pt x="516953" y="668482"/>
                      <a:pt x="495254" y="667076"/>
                    </a:cubicBezTo>
                    <a:cubicBezTo>
                      <a:pt x="487435" y="666549"/>
                      <a:pt x="479967" y="664089"/>
                      <a:pt x="472236" y="667252"/>
                    </a:cubicBezTo>
                    <a:cubicBezTo>
                      <a:pt x="470918" y="667779"/>
                      <a:pt x="468985" y="667691"/>
                      <a:pt x="467580" y="667252"/>
                    </a:cubicBezTo>
                    <a:cubicBezTo>
                      <a:pt x="455807" y="664265"/>
                      <a:pt x="443683" y="662244"/>
                      <a:pt x="431560" y="663386"/>
                    </a:cubicBezTo>
                    <a:cubicBezTo>
                      <a:pt x="421456" y="664353"/>
                      <a:pt x="412759" y="655919"/>
                      <a:pt x="402480" y="660838"/>
                    </a:cubicBezTo>
                    <a:cubicBezTo>
                      <a:pt x="402392" y="660926"/>
                      <a:pt x="401953" y="660311"/>
                      <a:pt x="401689" y="660136"/>
                    </a:cubicBezTo>
                    <a:cubicBezTo>
                      <a:pt x="389038" y="654162"/>
                      <a:pt x="374894" y="654513"/>
                      <a:pt x="361277" y="652932"/>
                    </a:cubicBezTo>
                    <a:cubicBezTo>
                      <a:pt x="356357" y="652317"/>
                      <a:pt x="351613" y="652317"/>
                      <a:pt x="347132" y="650032"/>
                    </a:cubicBezTo>
                    <a:cubicBezTo>
                      <a:pt x="344057" y="648451"/>
                      <a:pt x="340367" y="646870"/>
                      <a:pt x="336941" y="646694"/>
                    </a:cubicBezTo>
                    <a:cubicBezTo>
                      <a:pt x="318404" y="645903"/>
                      <a:pt x="302327" y="637382"/>
                      <a:pt x="284492" y="634482"/>
                    </a:cubicBezTo>
                    <a:cubicBezTo>
                      <a:pt x="274741" y="632901"/>
                      <a:pt x="265428" y="630090"/>
                      <a:pt x="256379" y="626048"/>
                    </a:cubicBezTo>
                    <a:cubicBezTo>
                      <a:pt x="246979" y="621831"/>
                      <a:pt x="236261" y="620250"/>
                      <a:pt x="226948" y="615594"/>
                    </a:cubicBezTo>
                    <a:cubicBezTo>
                      <a:pt x="220974" y="612607"/>
                      <a:pt x="213946" y="611377"/>
                      <a:pt x="207620" y="608829"/>
                    </a:cubicBezTo>
                    <a:cubicBezTo>
                      <a:pt x="201910" y="606545"/>
                      <a:pt x="196902" y="602240"/>
                      <a:pt x="191104" y="601274"/>
                    </a:cubicBezTo>
                    <a:cubicBezTo>
                      <a:pt x="183988" y="600132"/>
                      <a:pt x="181879" y="593630"/>
                      <a:pt x="175202" y="592488"/>
                    </a:cubicBezTo>
                    <a:cubicBezTo>
                      <a:pt x="172830" y="592137"/>
                      <a:pt x="171161" y="589501"/>
                      <a:pt x="168789" y="588535"/>
                    </a:cubicBezTo>
                    <a:cubicBezTo>
                      <a:pt x="159389" y="584669"/>
                      <a:pt x="150252" y="580628"/>
                      <a:pt x="141994" y="574742"/>
                    </a:cubicBezTo>
                    <a:cubicBezTo>
                      <a:pt x="133120" y="568416"/>
                      <a:pt x="123720" y="562706"/>
                      <a:pt x="115286" y="555853"/>
                    </a:cubicBezTo>
                    <a:cubicBezTo>
                      <a:pt x="112387" y="553481"/>
                      <a:pt x="108170" y="549176"/>
                      <a:pt x="102196" y="551109"/>
                    </a:cubicBezTo>
                    <a:cubicBezTo>
                      <a:pt x="101844" y="551197"/>
                      <a:pt x="99912" y="548737"/>
                      <a:pt x="100087" y="548561"/>
                    </a:cubicBezTo>
                    <a:cubicBezTo>
                      <a:pt x="103689" y="545486"/>
                      <a:pt x="100527" y="544520"/>
                      <a:pt x="98155" y="542851"/>
                    </a:cubicBezTo>
                    <a:cubicBezTo>
                      <a:pt x="96046" y="541357"/>
                      <a:pt x="94289" y="539337"/>
                      <a:pt x="92620" y="537492"/>
                    </a:cubicBezTo>
                    <a:cubicBezTo>
                      <a:pt x="89721" y="534417"/>
                      <a:pt x="86997" y="531254"/>
                      <a:pt x="84186" y="528092"/>
                    </a:cubicBezTo>
                    <a:cubicBezTo>
                      <a:pt x="81550" y="525192"/>
                      <a:pt x="79266" y="522029"/>
                      <a:pt x="76191" y="519657"/>
                    </a:cubicBezTo>
                    <a:cubicBezTo>
                      <a:pt x="66703" y="512541"/>
                      <a:pt x="64594" y="499802"/>
                      <a:pt x="51768" y="495146"/>
                    </a:cubicBezTo>
                    <a:cubicBezTo>
                      <a:pt x="50889" y="494883"/>
                      <a:pt x="50186" y="492247"/>
                      <a:pt x="50362" y="492071"/>
                    </a:cubicBezTo>
                    <a:cubicBezTo>
                      <a:pt x="56951" y="488381"/>
                      <a:pt x="52295" y="486009"/>
                      <a:pt x="49484" y="483110"/>
                    </a:cubicBezTo>
                    <a:cubicBezTo>
                      <a:pt x="48166" y="481792"/>
                      <a:pt x="48254" y="479420"/>
                      <a:pt x="47726" y="477576"/>
                    </a:cubicBezTo>
                    <a:cubicBezTo>
                      <a:pt x="46409" y="472656"/>
                      <a:pt x="47375" y="466857"/>
                      <a:pt x="40610" y="465188"/>
                    </a:cubicBezTo>
                    <a:cubicBezTo>
                      <a:pt x="40435" y="466067"/>
                      <a:pt x="40171" y="466945"/>
                      <a:pt x="39995" y="467824"/>
                    </a:cubicBezTo>
                    <a:cubicBezTo>
                      <a:pt x="39468" y="467648"/>
                      <a:pt x="38941" y="467560"/>
                      <a:pt x="38414" y="467384"/>
                    </a:cubicBezTo>
                    <a:cubicBezTo>
                      <a:pt x="39117" y="466330"/>
                      <a:pt x="39907" y="465188"/>
                      <a:pt x="40610" y="463080"/>
                    </a:cubicBezTo>
                    <a:cubicBezTo>
                      <a:pt x="40698" y="455612"/>
                      <a:pt x="34197" y="448672"/>
                      <a:pt x="38150" y="440765"/>
                    </a:cubicBezTo>
                    <a:cubicBezTo>
                      <a:pt x="38326" y="440413"/>
                      <a:pt x="37184" y="439798"/>
                      <a:pt x="37008" y="439183"/>
                    </a:cubicBezTo>
                    <a:cubicBezTo>
                      <a:pt x="35778" y="434439"/>
                      <a:pt x="32440" y="428992"/>
                      <a:pt x="33933" y="425039"/>
                    </a:cubicBezTo>
                    <a:cubicBezTo>
                      <a:pt x="36745" y="417923"/>
                      <a:pt x="34548" y="410894"/>
                      <a:pt x="35954" y="404042"/>
                    </a:cubicBezTo>
                    <a:cubicBezTo>
                      <a:pt x="36745" y="400352"/>
                      <a:pt x="35163" y="396662"/>
                      <a:pt x="36130" y="393412"/>
                    </a:cubicBezTo>
                    <a:cubicBezTo>
                      <a:pt x="37008" y="390425"/>
                      <a:pt x="39995" y="388667"/>
                      <a:pt x="38765" y="384450"/>
                    </a:cubicBezTo>
                    <a:cubicBezTo>
                      <a:pt x="37975" y="381727"/>
                      <a:pt x="42631" y="377949"/>
                      <a:pt x="44739" y="374523"/>
                    </a:cubicBezTo>
                    <a:cubicBezTo>
                      <a:pt x="45882" y="372590"/>
                      <a:pt x="47375" y="370482"/>
                      <a:pt x="47639" y="368373"/>
                    </a:cubicBezTo>
                    <a:cubicBezTo>
                      <a:pt x="48605" y="358358"/>
                      <a:pt x="52646" y="349397"/>
                      <a:pt x="59762" y="341666"/>
                    </a:cubicBezTo>
                    <a:cubicBezTo>
                      <a:pt x="69163" y="331475"/>
                      <a:pt x="74258" y="319087"/>
                      <a:pt x="85152" y="309248"/>
                    </a:cubicBezTo>
                    <a:cubicBezTo>
                      <a:pt x="96134" y="299320"/>
                      <a:pt x="107467" y="289393"/>
                      <a:pt x="118537" y="279377"/>
                    </a:cubicBezTo>
                    <a:cubicBezTo>
                      <a:pt x="122929" y="275424"/>
                      <a:pt x="123632" y="267429"/>
                      <a:pt x="133032" y="268396"/>
                    </a:cubicBezTo>
                    <a:cubicBezTo>
                      <a:pt x="133735" y="268483"/>
                      <a:pt x="134702" y="266375"/>
                      <a:pt x="135668" y="265409"/>
                    </a:cubicBezTo>
                    <a:cubicBezTo>
                      <a:pt x="137074" y="263915"/>
                      <a:pt x="138392" y="261367"/>
                      <a:pt x="139973" y="261280"/>
                    </a:cubicBezTo>
                    <a:cubicBezTo>
                      <a:pt x="151921" y="260313"/>
                      <a:pt x="158861" y="251879"/>
                      <a:pt x="166944" y="246344"/>
                    </a:cubicBezTo>
                    <a:cubicBezTo>
                      <a:pt x="175729" y="240370"/>
                      <a:pt x="185657" y="236944"/>
                      <a:pt x="194530" y="231497"/>
                    </a:cubicBezTo>
                    <a:cubicBezTo>
                      <a:pt x="199099" y="228686"/>
                      <a:pt x="203579" y="225347"/>
                      <a:pt x="208675" y="223942"/>
                    </a:cubicBezTo>
                    <a:cubicBezTo>
                      <a:pt x="225367" y="219285"/>
                      <a:pt x="239863" y="211115"/>
                      <a:pt x="254710" y="203472"/>
                    </a:cubicBezTo>
                    <a:cubicBezTo>
                      <a:pt x="258488" y="201539"/>
                      <a:pt x="261475" y="200924"/>
                      <a:pt x="265340" y="201188"/>
                    </a:cubicBezTo>
                    <a:cubicBezTo>
                      <a:pt x="263144" y="203647"/>
                      <a:pt x="261563" y="206898"/>
                      <a:pt x="258751" y="208391"/>
                    </a:cubicBezTo>
                    <a:cubicBezTo>
                      <a:pt x="250669" y="212521"/>
                      <a:pt x="243377" y="217528"/>
                      <a:pt x="235909" y="222272"/>
                    </a:cubicBezTo>
                    <a:cubicBezTo>
                      <a:pt x="225982" y="228598"/>
                      <a:pt x="215439" y="234308"/>
                      <a:pt x="205512" y="240722"/>
                    </a:cubicBezTo>
                    <a:cubicBezTo>
                      <a:pt x="194442" y="247926"/>
                      <a:pt x="182846" y="254427"/>
                      <a:pt x="170897" y="260313"/>
                    </a:cubicBezTo>
                    <a:cubicBezTo>
                      <a:pt x="159740" y="265760"/>
                      <a:pt x="149373" y="272085"/>
                      <a:pt x="139270" y="279026"/>
                    </a:cubicBezTo>
                    <a:cubicBezTo>
                      <a:pt x="130924" y="284736"/>
                      <a:pt x="124071" y="290886"/>
                      <a:pt x="118185" y="298266"/>
                    </a:cubicBezTo>
                    <a:cubicBezTo>
                      <a:pt x="112035" y="305909"/>
                      <a:pt x="107379" y="314167"/>
                      <a:pt x="103514" y="322953"/>
                    </a:cubicBezTo>
                    <a:cubicBezTo>
                      <a:pt x="99824" y="331211"/>
                      <a:pt x="92708" y="338327"/>
                      <a:pt x="87173" y="346058"/>
                    </a:cubicBezTo>
                    <a:cubicBezTo>
                      <a:pt x="85767" y="347991"/>
                      <a:pt x="84274" y="349836"/>
                      <a:pt x="83483" y="351945"/>
                    </a:cubicBezTo>
                    <a:cubicBezTo>
                      <a:pt x="80145" y="361784"/>
                      <a:pt x="77157" y="371800"/>
                      <a:pt x="69602" y="380058"/>
                    </a:cubicBezTo>
                    <a:cubicBezTo>
                      <a:pt x="67142" y="382781"/>
                      <a:pt x="65561" y="386120"/>
                      <a:pt x="63716" y="389282"/>
                    </a:cubicBezTo>
                    <a:cubicBezTo>
                      <a:pt x="63364" y="389897"/>
                      <a:pt x="63540" y="391391"/>
                      <a:pt x="64067" y="391655"/>
                    </a:cubicBezTo>
                    <a:cubicBezTo>
                      <a:pt x="68987" y="394290"/>
                      <a:pt x="69075" y="394202"/>
                      <a:pt x="64331" y="399122"/>
                    </a:cubicBezTo>
                    <a:moveTo>
                      <a:pt x="740014" y="37428"/>
                    </a:moveTo>
                    <a:cubicBezTo>
                      <a:pt x="738345" y="38043"/>
                      <a:pt x="736676" y="39273"/>
                      <a:pt x="735094" y="39273"/>
                    </a:cubicBezTo>
                    <a:cubicBezTo>
                      <a:pt x="732634" y="39097"/>
                      <a:pt x="730087" y="37428"/>
                      <a:pt x="727715" y="37604"/>
                    </a:cubicBezTo>
                    <a:cubicBezTo>
                      <a:pt x="721301" y="37955"/>
                      <a:pt x="714273" y="37692"/>
                      <a:pt x="708650" y="39888"/>
                    </a:cubicBezTo>
                    <a:cubicBezTo>
                      <a:pt x="702589" y="42260"/>
                      <a:pt x="695824" y="42084"/>
                      <a:pt x="690465" y="44105"/>
                    </a:cubicBezTo>
                    <a:cubicBezTo>
                      <a:pt x="671313" y="51397"/>
                      <a:pt x="650403" y="48937"/>
                      <a:pt x="631076" y="54032"/>
                    </a:cubicBezTo>
                    <a:cubicBezTo>
                      <a:pt x="620182" y="56932"/>
                      <a:pt x="609024" y="59128"/>
                      <a:pt x="598306" y="62466"/>
                    </a:cubicBezTo>
                    <a:cubicBezTo>
                      <a:pt x="588027" y="65629"/>
                      <a:pt x="578012" y="69758"/>
                      <a:pt x="567997" y="73624"/>
                    </a:cubicBezTo>
                    <a:cubicBezTo>
                      <a:pt x="562989" y="75557"/>
                      <a:pt x="558157" y="79686"/>
                      <a:pt x="553325" y="79598"/>
                    </a:cubicBezTo>
                    <a:cubicBezTo>
                      <a:pt x="549459" y="79598"/>
                      <a:pt x="544540" y="88471"/>
                      <a:pt x="541025" y="79510"/>
                    </a:cubicBezTo>
                    <a:cubicBezTo>
                      <a:pt x="540938" y="79246"/>
                      <a:pt x="538038" y="79246"/>
                      <a:pt x="537160" y="79861"/>
                    </a:cubicBezTo>
                    <a:cubicBezTo>
                      <a:pt x="529692" y="85484"/>
                      <a:pt x="521170" y="88383"/>
                      <a:pt x="511243" y="87856"/>
                    </a:cubicBezTo>
                    <a:cubicBezTo>
                      <a:pt x="510979" y="87856"/>
                      <a:pt x="510716" y="88471"/>
                      <a:pt x="510364" y="88559"/>
                    </a:cubicBezTo>
                    <a:cubicBezTo>
                      <a:pt x="495693" y="89877"/>
                      <a:pt x="484711" y="99365"/>
                      <a:pt x="470391" y="102001"/>
                    </a:cubicBezTo>
                    <a:cubicBezTo>
                      <a:pt x="460727" y="103758"/>
                      <a:pt x="457740" y="114124"/>
                      <a:pt x="463714" y="121592"/>
                    </a:cubicBezTo>
                    <a:cubicBezTo>
                      <a:pt x="466262" y="124755"/>
                      <a:pt x="464768" y="124755"/>
                      <a:pt x="461957" y="124491"/>
                    </a:cubicBezTo>
                    <a:cubicBezTo>
                      <a:pt x="454841" y="123788"/>
                      <a:pt x="448603" y="124228"/>
                      <a:pt x="444913" y="130992"/>
                    </a:cubicBezTo>
                    <a:cubicBezTo>
                      <a:pt x="443420" y="133804"/>
                      <a:pt x="437973" y="133979"/>
                      <a:pt x="437534" y="131519"/>
                    </a:cubicBezTo>
                    <a:cubicBezTo>
                      <a:pt x="436304" y="124843"/>
                      <a:pt x="433668" y="132574"/>
                      <a:pt x="432438" y="130729"/>
                    </a:cubicBezTo>
                    <a:cubicBezTo>
                      <a:pt x="425761" y="135824"/>
                      <a:pt x="419260" y="141096"/>
                      <a:pt x="409333" y="139514"/>
                    </a:cubicBezTo>
                    <a:cubicBezTo>
                      <a:pt x="403622" y="144258"/>
                      <a:pt x="396506" y="143116"/>
                      <a:pt x="389741" y="143116"/>
                    </a:cubicBezTo>
                    <a:cubicBezTo>
                      <a:pt x="388248" y="143116"/>
                      <a:pt x="386842" y="142677"/>
                      <a:pt x="385349" y="142413"/>
                    </a:cubicBezTo>
                    <a:cubicBezTo>
                      <a:pt x="386579" y="141271"/>
                      <a:pt x="387545" y="139338"/>
                      <a:pt x="388951" y="139075"/>
                    </a:cubicBezTo>
                    <a:cubicBezTo>
                      <a:pt x="401953" y="136879"/>
                      <a:pt x="410738" y="129060"/>
                      <a:pt x="419963" y="121856"/>
                    </a:cubicBezTo>
                    <a:cubicBezTo>
                      <a:pt x="424443" y="118429"/>
                      <a:pt x="426728" y="111928"/>
                      <a:pt x="435074" y="114037"/>
                    </a:cubicBezTo>
                    <a:cubicBezTo>
                      <a:pt x="435601" y="114124"/>
                      <a:pt x="436655" y="113685"/>
                      <a:pt x="437006" y="113158"/>
                    </a:cubicBezTo>
                    <a:cubicBezTo>
                      <a:pt x="440784" y="107887"/>
                      <a:pt x="447988" y="107887"/>
                      <a:pt x="453347" y="105075"/>
                    </a:cubicBezTo>
                    <a:cubicBezTo>
                      <a:pt x="459146" y="102088"/>
                      <a:pt x="464241" y="98047"/>
                      <a:pt x="470215" y="95499"/>
                    </a:cubicBezTo>
                    <a:cubicBezTo>
                      <a:pt x="484184" y="89701"/>
                      <a:pt x="499558" y="86626"/>
                      <a:pt x="511507" y="77314"/>
                    </a:cubicBezTo>
                    <a:cubicBezTo>
                      <a:pt x="512209" y="76787"/>
                      <a:pt x="513703" y="76962"/>
                      <a:pt x="514757" y="76699"/>
                    </a:cubicBezTo>
                    <a:cubicBezTo>
                      <a:pt x="521170" y="75205"/>
                      <a:pt x="527672" y="73887"/>
                      <a:pt x="533909" y="72042"/>
                    </a:cubicBezTo>
                    <a:cubicBezTo>
                      <a:pt x="539093" y="70549"/>
                      <a:pt x="543837" y="67913"/>
                      <a:pt x="549020" y="66420"/>
                    </a:cubicBezTo>
                    <a:cubicBezTo>
                      <a:pt x="553237" y="65190"/>
                      <a:pt x="558157" y="65453"/>
                      <a:pt x="562022" y="63872"/>
                    </a:cubicBezTo>
                    <a:cubicBezTo>
                      <a:pt x="565361" y="62466"/>
                      <a:pt x="567206" y="58074"/>
                      <a:pt x="570456" y="57195"/>
                    </a:cubicBezTo>
                    <a:cubicBezTo>
                      <a:pt x="574234" y="56229"/>
                      <a:pt x="580032" y="59304"/>
                      <a:pt x="582932" y="57722"/>
                    </a:cubicBezTo>
                    <a:cubicBezTo>
                      <a:pt x="590663" y="53505"/>
                      <a:pt x="599800" y="54647"/>
                      <a:pt x="607355" y="51573"/>
                    </a:cubicBezTo>
                    <a:cubicBezTo>
                      <a:pt x="613417" y="49200"/>
                      <a:pt x="618952" y="47092"/>
                      <a:pt x="625716" y="47531"/>
                    </a:cubicBezTo>
                    <a:cubicBezTo>
                      <a:pt x="627298" y="47619"/>
                      <a:pt x="629318" y="46565"/>
                      <a:pt x="630636" y="45511"/>
                    </a:cubicBezTo>
                    <a:cubicBezTo>
                      <a:pt x="635556" y="41381"/>
                      <a:pt x="641530" y="41206"/>
                      <a:pt x="647680" y="41381"/>
                    </a:cubicBezTo>
                    <a:cubicBezTo>
                      <a:pt x="650052" y="41469"/>
                      <a:pt x="652600" y="41821"/>
                      <a:pt x="654708" y="41118"/>
                    </a:cubicBezTo>
                    <a:cubicBezTo>
                      <a:pt x="662966" y="38482"/>
                      <a:pt x="671400" y="37340"/>
                      <a:pt x="680186" y="37165"/>
                    </a:cubicBezTo>
                    <a:cubicBezTo>
                      <a:pt x="685018" y="37077"/>
                      <a:pt x="692134" y="37340"/>
                      <a:pt x="694155" y="34880"/>
                    </a:cubicBezTo>
                    <a:cubicBezTo>
                      <a:pt x="698196" y="29960"/>
                      <a:pt x="701183" y="30927"/>
                      <a:pt x="705839" y="33035"/>
                    </a:cubicBezTo>
                    <a:cubicBezTo>
                      <a:pt x="707420" y="33738"/>
                      <a:pt x="709705" y="33299"/>
                      <a:pt x="711637" y="33035"/>
                    </a:cubicBezTo>
                    <a:cubicBezTo>
                      <a:pt x="715327" y="32508"/>
                      <a:pt x="718929" y="31454"/>
                      <a:pt x="722619" y="31190"/>
                    </a:cubicBezTo>
                    <a:cubicBezTo>
                      <a:pt x="730877" y="30488"/>
                      <a:pt x="739575" y="32860"/>
                      <a:pt x="747042" y="27413"/>
                    </a:cubicBezTo>
                    <a:cubicBezTo>
                      <a:pt x="748097" y="26622"/>
                      <a:pt x="751172" y="27940"/>
                      <a:pt x="753368" y="28203"/>
                    </a:cubicBezTo>
                    <a:cubicBezTo>
                      <a:pt x="754686" y="28379"/>
                      <a:pt x="756267" y="28906"/>
                      <a:pt x="757409" y="28467"/>
                    </a:cubicBezTo>
                    <a:cubicBezTo>
                      <a:pt x="764262" y="25744"/>
                      <a:pt x="770939" y="23196"/>
                      <a:pt x="778582" y="26886"/>
                    </a:cubicBezTo>
                    <a:cubicBezTo>
                      <a:pt x="780691" y="27940"/>
                      <a:pt x="784644" y="27940"/>
                      <a:pt x="786665" y="26886"/>
                    </a:cubicBezTo>
                    <a:cubicBezTo>
                      <a:pt x="792199" y="23899"/>
                      <a:pt x="797998" y="25129"/>
                      <a:pt x="803620" y="25041"/>
                    </a:cubicBezTo>
                    <a:cubicBezTo>
                      <a:pt x="825759" y="24865"/>
                      <a:pt x="847899" y="25041"/>
                      <a:pt x="870126" y="24865"/>
                    </a:cubicBezTo>
                    <a:cubicBezTo>
                      <a:pt x="873376" y="24865"/>
                      <a:pt x="876715" y="23284"/>
                      <a:pt x="879965" y="23284"/>
                    </a:cubicBezTo>
                    <a:cubicBezTo>
                      <a:pt x="883567" y="23284"/>
                      <a:pt x="887521" y="23635"/>
                      <a:pt x="890596" y="25129"/>
                    </a:cubicBezTo>
                    <a:cubicBezTo>
                      <a:pt x="896482" y="27940"/>
                      <a:pt x="902631" y="26622"/>
                      <a:pt x="908693" y="27061"/>
                    </a:cubicBezTo>
                    <a:cubicBezTo>
                      <a:pt x="917830" y="27676"/>
                      <a:pt x="927670" y="26973"/>
                      <a:pt x="936016" y="29609"/>
                    </a:cubicBezTo>
                    <a:cubicBezTo>
                      <a:pt x="941463" y="31366"/>
                      <a:pt x="945592" y="28291"/>
                      <a:pt x="949458" y="29609"/>
                    </a:cubicBezTo>
                    <a:cubicBezTo>
                      <a:pt x="960088" y="33299"/>
                      <a:pt x="972739" y="27764"/>
                      <a:pt x="982403" y="35320"/>
                    </a:cubicBezTo>
                    <a:cubicBezTo>
                      <a:pt x="998656" y="33914"/>
                      <a:pt x="1013152" y="42436"/>
                      <a:pt x="1029317" y="41557"/>
                    </a:cubicBezTo>
                    <a:cubicBezTo>
                      <a:pt x="1047502" y="49200"/>
                      <a:pt x="1068499" y="48410"/>
                      <a:pt x="1086510" y="56229"/>
                    </a:cubicBezTo>
                    <a:cubicBezTo>
                      <a:pt x="1096437" y="60534"/>
                      <a:pt x="1107770" y="60797"/>
                      <a:pt x="1117522" y="66156"/>
                    </a:cubicBezTo>
                    <a:cubicBezTo>
                      <a:pt x="1122354" y="68792"/>
                      <a:pt x="1128416" y="72394"/>
                      <a:pt x="1135532" y="70725"/>
                    </a:cubicBezTo>
                    <a:cubicBezTo>
                      <a:pt x="1136323" y="70549"/>
                      <a:pt x="1137728" y="71340"/>
                      <a:pt x="1138431" y="72042"/>
                    </a:cubicBezTo>
                    <a:cubicBezTo>
                      <a:pt x="1147304" y="80389"/>
                      <a:pt x="1159867" y="80389"/>
                      <a:pt x="1171200" y="83200"/>
                    </a:cubicBezTo>
                    <a:cubicBezTo>
                      <a:pt x="1173660" y="83815"/>
                      <a:pt x="1176823" y="84518"/>
                      <a:pt x="1178053" y="86099"/>
                    </a:cubicBezTo>
                    <a:cubicBezTo>
                      <a:pt x="1181567" y="90755"/>
                      <a:pt x="1181304" y="90843"/>
                      <a:pt x="1183939" y="91546"/>
                    </a:cubicBezTo>
                    <a:cubicBezTo>
                      <a:pt x="1185696" y="91985"/>
                      <a:pt x="1187805" y="92337"/>
                      <a:pt x="1188947" y="93391"/>
                    </a:cubicBezTo>
                    <a:cubicBezTo>
                      <a:pt x="1197645" y="101561"/>
                      <a:pt x="1209505" y="105075"/>
                      <a:pt x="1220399" y="109907"/>
                    </a:cubicBezTo>
                    <a:cubicBezTo>
                      <a:pt x="1227515" y="113070"/>
                      <a:pt x="1233225" y="117024"/>
                      <a:pt x="1238321" y="121943"/>
                    </a:cubicBezTo>
                    <a:cubicBezTo>
                      <a:pt x="1242538" y="126073"/>
                      <a:pt x="1248248" y="127917"/>
                      <a:pt x="1252992" y="130905"/>
                    </a:cubicBezTo>
                    <a:cubicBezTo>
                      <a:pt x="1258088" y="134155"/>
                      <a:pt x="1261514" y="139426"/>
                      <a:pt x="1265819" y="143643"/>
                    </a:cubicBezTo>
                    <a:cubicBezTo>
                      <a:pt x="1266698" y="144522"/>
                      <a:pt x="1268542" y="144610"/>
                      <a:pt x="1269685" y="145400"/>
                    </a:cubicBezTo>
                    <a:cubicBezTo>
                      <a:pt x="1271178" y="146367"/>
                      <a:pt x="1272496" y="147597"/>
                      <a:pt x="1273814" y="148739"/>
                    </a:cubicBezTo>
                    <a:cubicBezTo>
                      <a:pt x="1282687" y="156558"/>
                      <a:pt x="1291560" y="164465"/>
                      <a:pt x="1300433" y="172371"/>
                    </a:cubicBezTo>
                    <a:cubicBezTo>
                      <a:pt x="1301136" y="172986"/>
                      <a:pt x="1302191" y="174392"/>
                      <a:pt x="1301927" y="174568"/>
                    </a:cubicBezTo>
                    <a:cubicBezTo>
                      <a:pt x="1301048" y="175358"/>
                      <a:pt x="1299906" y="176237"/>
                      <a:pt x="1298676" y="176413"/>
                    </a:cubicBezTo>
                    <a:cubicBezTo>
                      <a:pt x="1292351" y="177555"/>
                      <a:pt x="1285762" y="174744"/>
                      <a:pt x="1279261" y="178170"/>
                    </a:cubicBezTo>
                    <a:cubicBezTo>
                      <a:pt x="1277591" y="179048"/>
                      <a:pt x="1272408" y="176149"/>
                      <a:pt x="1269860" y="174041"/>
                    </a:cubicBezTo>
                    <a:cubicBezTo>
                      <a:pt x="1259845" y="165782"/>
                      <a:pt x="1250445" y="156909"/>
                      <a:pt x="1240429" y="148739"/>
                    </a:cubicBezTo>
                    <a:cubicBezTo>
                      <a:pt x="1236388" y="145488"/>
                      <a:pt x="1231556" y="142501"/>
                      <a:pt x="1226461" y="140744"/>
                    </a:cubicBezTo>
                    <a:cubicBezTo>
                      <a:pt x="1213019" y="135912"/>
                      <a:pt x="1201071" y="128884"/>
                      <a:pt x="1188947" y="122207"/>
                    </a:cubicBezTo>
                    <a:cubicBezTo>
                      <a:pt x="1185433" y="120274"/>
                      <a:pt x="1182534" y="117551"/>
                      <a:pt x="1178932" y="115706"/>
                    </a:cubicBezTo>
                    <a:cubicBezTo>
                      <a:pt x="1169795" y="110874"/>
                      <a:pt x="1160395" y="106393"/>
                      <a:pt x="1151170" y="101737"/>
                    </a:cubicBezTo>
                    <a:cubicBezTo>
                      <a:pt x="1133248" y="92864"/>
                      <a:pt x="1116555" y="82146"/>
                      <a:pt x="1097667" y="74502"/>
                    </a:cubicBezTo>
                    <a:cubicBezTo>
                      <a:pt x="1084050" y="68968"/>
                      <a:pt x="1069554" y="67035"/>
                      <a:pt x="1055849" y="62642"/>
                    </a:cubicBezTo>
                    <a:cubicBezTo>
                      <a:pt x="1045833" y="59479"/>
                      <a:pt x="1034851" y="58601"/>
                      <a:pt x="1024836" y="55438"/>
                    </a:cubicBezTo>
                    <a:cubicBezTo>
                      <a:pt x="1007441" y="49991"/>
                      <a:pt x="989167" y="48146"/>
                      <a:pt x="971157" y="46301"/>
                    </a:cubicBezTo>
                    <a:cubicBezTo>
                      <a:pt x="951742" y="44281"/>
                      <a:pt x="931799" y="46916"/>
                      <a:pt x="912647" y="41733"/>
                    </a:cubicBezTo>
                    <a:cubicBezTo>
                      <a:pt x="899645" y="44193"/>
                      <a:pt x="888487" y="36198"/>
                      <a:pt x="875485" y="36901"/>
                    </a:cubicBezTo>
                    <a:cubicBezTo>
                      <a:pt x="871883" y="37077"/>
                      <a:pt x="868105" y="34705"/>
                      <a:pt x="864152" y="37252"/>
                    </a:cubicBezTo>
                    <a:cubicBezTo>
                      <a:pt x="863097" y="37955"/>
                      <a:pt x="860550" y="38131"/>
                      <a:pt x="859671" y="37516"/>
                    </a:cubicBezTo>
                    <a:cubicBezTo>
                      <a:pt x="854839" y="33826"/>
                      <a:pt x="849129" y="35583"/>
                      <a:pt x="843945" y="35671"/>
                    </a:cubicBezTo>
                    <a:cubicBezTo>
                      <a:pt x="835951" y="35847"/>
                      <a:pt x="827604" y="33650"/>
                      <a:pt x="819961" y="37604"/>
                    </a:cubicBezTo>
                    <a:cubicBezTo>
                      <a:pt x="812669" y="33387"/>
                      <a:pt x="805465" y="36813"/>
                      <a:pt x="798173" y="37428"/>
                    </a:cubicBezTo>
                    <a:cubicBezTo>
                      <a:pt x="792639" y="37867"/>
                      <a:pt x="786840" y="35847"/>
                      <a:pt x="781218" y="36198"/>
                    </a:cubicBezTo>
                    <a:cubicBezTo>
                      <a:pt x="777440" y="36462"/>
                      <a:pt x="773223" y="34792"/>
                      <a:pt x="770412" y="35847"/>
                    </a:cubicBezTo>
                    <a:cubicBezTo>
                      <a:pt x="760836" y="39009"/>
                      <a:pt x="751523" y="36550"/>
                      <a:pt x="740014" y="37428"/>
                    </a:cubicBezTo>
                    <a:moveTo>
                      <a:pt x="1696039" y="359676"/>
                    </a:moveTo>
                    <a:cubicBezTo>
                      <a:pt x="1700168" y="364771"/>
                      <a:pt x="1695951" y="372502"/>
                      <a:pt x="1703067" y="376895"/>
                    </a:cubicBezTo>
                    <a:cubicBezTo>
                      <a:pt x="1703770" y="377334"/>
                      <a:pt x="1703770" y="379882"/>
                      <a:pt x="1703067" y="380848"/>
                    </a:cubicBezTo>
                    <a:cubicBezTo>
                      <a:pt x="1700080" y="384890"/>
                      <a:pt x="1705615" y="389546"/>
                      <a:pt x="1702892" y="392445"/>
                    </a:cubicBezTo>
                    <a:cubicBezTo>
                      <a:pt x="1697708" y="398068"/>
                      <a:pt x="1705264" y="400440"/>
                      <a:pt x="1705615" y="404481"/>
                    </a:cubicBezTo>
                    <a:cubicBezTo>
                      <a:pt x="1706054" y="411070"/>
                      <a:pt x="1707372" y="417396"/>
                      <a:pt x="1715630" y="420383"/>
                    </a:cubicBezTo>
                    <a:cubicBezTo>
                      <a:pt x="1716597" y="420734"/>
                      <a:pt x="1716860" y="422579"/>
                      <a:pt x="1717388" y="423809"/>
                    </a:cubicBezTo>
                    <a:cubicBezTo>
                      <a:pt x="1715982" y="424160"/>
                      <a:pt x="1714488" y="425039"/>
                      <a:pt x="1713258" y="424863"/>
                    </a:cubicBezTo>
                    <a:cubicBezTo>
                      <a:pt x="1706406" y="423897"/>
                      <a:pt x="1706581" y="428904"/>
                      <a:pt x="1708163" y="431101"/>
                    </a:cubicBezTo>
                    <a:cubicBezTo>
                      <a:pt x="1712643" y="437339"/>
                      <a:pt x="1707021" y="437778"/>
                      <a:pt x="1703155" y="439447"/>
                    </a:cubicBezTo>
                    <a:cubicBezTo>
                      <a:pt x="1700871" y="440413"/>
                      <a:pt x="1698323" y="441116"/>
                      <a:pt x="1696303" y="442434"/>
                    </a:cubicBezTo>
                    <a:cubicBezTo>
                      <a:pt x="1692613" y="444718"/>
                      <a:pt x="1689362" y="447705"/>
                      <a:pt x="1685409" y="449550"/>
                    </a:cubicBezTo>
                    <a:cubicBezTo>
                      <a:pt x="1681280" y="451483"/>
                      <a:pt x="1676448" y="452361"/>
                      <a:pt x="1672143" y="454031"/>
                    </a:cubicBezTo>
                    <a:cubicBezTo>
                      <a:pt x="1667838" y="455700"/>
                      <a:pt x="1663797" y="457193"/>
                      <a:pt x="1661512" y="461850"/>
                    </a:cubicBezTo>
                    <a:cubicBezTo>
                      <a:pt x="1660107" y="464749"/>
                      <a:pt x="1655538" y="466770"/>
                      <a:pt x="1651936" y="468527"/>
                    </a:cubicBezTo>
                    <a:cubicBezTo>
                      <a:pt x="1640428" y="474149"/>
                      <a:pt x="1629007" y="479684"/>
                      <a:pt x="1619782" y="488294"/>
                    </a:cubicBezTo>
                    <a:cubicBezTo>
                      <a:pt x="1614774" y="492950"/>
                      <a:pt x="1607834" y="493565"/>
                      <a:pt x="1600893" y="493301"/>
                    </a:cubicBezTo>
                    <a:cubicBezTo>
                      <a:pt x="1600103" y="493301"/>
                      <a:pt x="1598873" y="492335"/>
                      <a:pt x="1598697" y="491632"/>
                    </a:cubicBezTo>
                    <a:cubicBezTo>
                      <a:pt x="1598609" y="490929"/>
                      <a:pt x="1599312" y="489699"/>
                      <a:pt x="1600103" y="489260"/>
                    </a:cubicBezTo>
                    <a:cubicBezTo>
                      <a:pt x="1606340" y="485746"/>
                      <a:pt x="1612490" y="482232"/>
                      <a:pt x="1618903" y="478893"/>
                    </a:cubicBezTo>
                    <a:cubicBezTo>
                      <a:pt x="1628743" y="473710"/>
                      <a:pt x="1635684" y="467033"/>
                      <a:pt x="1636825" y="456491"/>
                    </a:cubicBezTo>
                    <a:cubicBezTo>
                      <a:pt x="1637001" y="454909"/>
                      <a:pt x="1639198" y="452274"/>
                      <a:pt x="1640691" y="452098"/>
                    </a:cubicBezTo>
                    <a:cubicBezTo>
                      <a:pt x="1650267" y="451307"/>
                      <a:pt x="1650443" y="445245"/>
                      <a:pt x="1650970" y="439183"/>
                    </a:cubicBezTo>
                    <a:cubicBezTo>
                      <a:pt x="1651058" y="437866"/>
                      <a:pt x="1651936" y="436021"/>
                      <a:pt x="1653166" y="435406"/>
                    </a:cubicBezTo>
                    <a:cubicBezTo>
                      <a:pt x="1660107" y="431979"/>
                      <a:pt x="1663884" y="426620"/>
                      <a:pt x="1667047" y="420383"/>
                    </a:cubicBezTo>
                    <a:cubicBezTo>
                      <a:pt x="1671264" y="412124"/>
                      <a:pt x="1676272" y="404042"/>
                      <a:pt x="1683652" y="397365"/>
                    </a:cubicBezTo>
                    <a:cubicBezTo>
                      <a:pt x="1687078" y="394290"/>
                      <a:pt x="1690856" y="390776"/>
                      <a:pt x="1688220" y="386120"/>
                    </a:cubicBezTo>
                    <a:cubicBezTo>
                      <a:pt x="1686112" y="382518"/>
                      <a:pt x="1676975" y="377247"/>
                      <a:pt x="1670473" y="379882"/>
                    </a:cubicBezTo>
                    <a:cubicBezTo>
                      <a:pt x="1669156" y="380409"/>
                      <a:pt x="1666959" y="381639"/>
                      <a:pt x="1666520" y="381288"/>
                    </a:cubicBezTo>
                    <a:cubicBezTo>
                      <a:pt x="1659843" y="375929"/>
                      <a:pt x="1652200" y="379706"/>
                      <a:pt x="1647456" y="382078"/>
                    </a:cubicBezTo>
                    <a:cubicBezTo>
                      <a:pt x="1640779" y="385417"/>
                      <a:pt x="1636562" y="380848"/>
                      <a:pt x="1631203" y="381288"/>
                    </a:cubicBezTo>
                    <a:cubicBezTo>
                      <a:pt x="1631027" y="381288"/>
                      <a:pt x="1630588" y="380146"/>
                      <a:pt x="1630500" y="379443"/>
                    </a:cubicBezTo>
                    <a:cubicBezTo>
                      <a:pt x="1630061" y="371975"/>
                      <a:pt x="1630500" y="372327"/>
                      <a:pt x="1638056" y="370833"/>
                    </a:cubicBezTo>
                    <a:cubicBezTo>
                      <a:pt x="1649213" y="368637"/>
                      <a:pt x="1660458" y="366089"/>
                      <a:pt x="1668892" y="358446"/>
                    </a:cubicBezTo>
                    <a:cubicBezTo>
                      <a:pt x="1673461" y="354317"/>
                      <a:pt x="1675481" y="349573"/>
                      <a:pt x="1674515" y="343950"/>
                    </a:cubicBezTo>
                    <a:cubicBezTo>
                      <a:pt x="1674251" y="342105"/>
                      <a:pt x="1671264" y="340172"/>
                      <a:pt x="1674954" y="338503"/>
                    </a:cubicBezTo>
                    <a:cubicBezTo>
                      <a:pt x="1678205" y="337009"/>
                      <a:pt x="1680489" y="337800"/>
                      <a:pt x="1683125" y="339909"/>
                    </a:cubicBezTo>
                    <a:cubicBezTo>
                      <a:pt x="1689538" y="345180"/>
                      <a:pt x="1695248" y="350451"/>
                      <a:pt x="1696039" y="359676"/>
                    </a:cubicBezTo>
                    <a:moveTo>
                      <a:pt x="1837396" y="387701"/>
                    </a:moveTo>
                    <a:cubicBezTo>
                      <a:pt x="1840207" y="392094"/>
                      <a:pt x="1841349" y="397541"/>
                      <a:pt x="1848114" y="399386"/>
                    </a:cubicBezTo>
                    <a:cubicBezTo>
                      <a:pt x="1849080" y="399649"/>
                      <a:pt x="1848992" y="402548"/>
                      <a:pt x="1849432" y="404218"/>
                    </a:cubicBezTo>
                    <a:cubicBezTo>
                      <a:pt x="1843721" y="404569"/>
                      <a:pt x="1845654" y="406502"/>
                      <a:pt x="1847587" y="409313"/>
                    </a:cubicBezTo>
                    <a:cubicBezTo>
                      <a:pt x="1849520" y="412124"/>
                      <a:pt x="1851804" y="415375"/>
                      <a:pt x="1848202" y="418889"/>
                    </a:cubicBezTo>
                    <a:cubicBezTo>
                      <a:pt x="1847411" y="419680"/>
                      <a:pt x="1847675" y="421700"/>
                      <a:pt x="1848114" y="422930"/>
                    </a:cubicBezTo>
                    <a:cubicBezTo>
                      <a:pt x="1850047" y="428377"/>
                      <a:pt x="1851452" y="433824"/>
                      <a:pt x="1852506" y="439535"/>
                    </a:cubicBezTo>
                    <a:cubicBezTo>
                      <a:pt x="1853649" y="445948"/>
                      <a:pt x="1851628" y="450868"/>
                      <a:pt x="1850310" y="456315"/>
                    </a:cubicBezTo>
                    <a:cubicBezTo>
                      <a:pt x="1850134" y="457018"/>
                      <a:pt x="1848992" y="457633"/>
                      <a:pt x="1848377" y="458248"/>
                    </a:cubicBezTo>
                    <a:cubicBezTo>
                      <a:pt x="1847499" y="457457"/>
                      <a:pt x="1845830" y="456754"/>
                      <a:pt x="1845742" y="455876"/>
                    </a:cubicBezTo>
                    <a:cubicBezTo>
                      <a:pt x="1845390" y="452801"/>
                      <a:pt x="1845917" y="449638"/>
                      <a:pt x="1845566" y="446563"/>
                    </a:cubicBezTo>
                    <a:cubicBezTo>
                      <a:pt x="1844951" y="440589"/>
                      <a:pt x="1845039" y="434439"/>
                      <a:pt x="1842930" y="428817"/>
                    </a:cubicBezTo>
                    <a:cubicBezTo>
                      <a:pt x="1840910" y="423370"/>
                      <a:pt x="1830104" y="420998"/>
                      <a:pt x="1834936" y="412652"/>
                    </a:cubicBezTo>
                    <a:cubicBezTo>
                      <a:pt x="1835024" y="412564"/>
                      <a:pt x="1834321" y="412212"/>
                      <a:pt x="1834145" y="411949"/>
                    </a:cubicBezTo>
                    <a:cubicBezTo>
                      <a:pt x="1829401" y="405008"/>
                      <a:pt x="1823866" y="398419"/>
                      <a:pt x="1820089" y="391127"/>
                    </a:cubicBezTo>
                    <a:cubicBezTo>
                      <a:pt x="1816223" y="383836"/>
                      <a:pt x="1808931" y="378125"/>
                      <a:pt x="1807438" y="369779"/>
                    </a:cubicBezTo>
                    <a:cubicBezTo>
                      <a:pt x="1807174" y="368285"/>
                      <a:pt x="1805856" y="366880"/>
                      <a:pt x="1804714" y="365650"/>
                    </a:cubicBezTo>
                    <a:cubicBezTo>
                      <a:pt x="1799355" y="359676"/>
                      <a:pt x="1792854" y="354317"/>
                      <a:pt x="1788812" y="347728"/>
                    </a:cubicBezTo>
                    <a:cubicBezTo>
                      <a:pt x="1783541" y="339118"/>
                      <a:pt x="1771769" y="334286"/>
                      <a:pt x="1770539" y="323480"/>
                    </a:cubicBezTo>
                    <a:cubicBezTo>
                      <a:pt x="1770451" y="322689"/>
                      <a:pt x="1769045" y="321986"/>
                      <a:pt x="1768079" y="321284"/>
                    </a:cubicBezTo>
                    <a:cubicBezTo>
                      <a:pt x="1762896" y="317330"/>
                      <a:pt x="1759294" y="312498"/>
                      <a:pt x="1752880" y="309072"/>
                    </a:cubicBezTo>
                    <a:cubicBezTo>
                      <a:pt x="1746467" y="305646"/>
                      <a:pt x="1740844" y="299408"/>
                      <a:pt x="1733728" y="296948"/>
                    </a:cubicBezTo>
                    <a:cubicBezTo>
                      <a:pt x="1714313" y="290359"/>
                      <a:pt x="1700783" y="276039"/>
                      <a:pt x="1681982" y="268483"/>
                    </a:cubicBezTo>
                    <a:cubicBezTo>
                      <a:pt x="1671616" y="264354"/>
                      <a:pt x="1662655" y="257678"/>
                      <a:pt x="1650443" y="257150"/>
                    </a:cubicBezTo>
                    <a:cubicBezTo>
                      <a:pt x="1647280" y="257062"/>
                      <a:pt x="1643678" y="255833"/>
                      <a:pt x="1641306" y="254075"/>
                    </a:cubicBezTo>
                    <a:cubicBezTo>
                      <a:pt x="1632169" y="247311"/>
                      <a:pt x="1623472" y="240107"/>
                      <a:pt x="1614686" y="233078"/>
                    </a:cubicBezTo>
                    <a:cubicBezTo>
                      <a:pt x="1613983" y="232551"/>
                      <a:pt x="1613720" y="231673"/>
                      <a:pt x="1613281" y="230882"/>
                    </a:cubicBezTo>
                    <a:cubicBezTo>
                      <a:pt x="1614599" y="230970"/>
                      <a:pt x="1616268" y="230706"/>
                      <a:pt x="1617322" y="231321"/>
                    </a:cubicBezTo>
                    <a:cubicBezTo>
                      <a:pt x="1622330" y="234133"/>
                      <a:pt x="1626898" y="238701"/>
                      <a:pt x="1632257" y="239668"/>
                    </a:cubicBezTo>
                    <a:cubicBezTo>
                      <a:pt x="1643327" y="241688"/>
                      <a:pt x="1652463" y="247311"/>
                      <a:pt x="1662655" y="250825"/>
                    </a:cubicBezTo>
                    <a:cubicBezTo>
                      <a:pt x="1675745" y="255305"/>
                      <a:pt x="1689538" y="259171"/>
                      <a:pt x="1701222" y="266814"/>
                    </a:cubicBezTo>
                    <a:cubicBezTo>
                      <a:pt x="1706669" y="270416"/>
                      <a:pt x="1714225" y="271558"/>
                      <a:pt x="1719672" y="275248"/>
                    </a:cubicBezTo>
                    <a:cubicBezTo>
                      <a:pt x="1727051" y="280256"/>
                      <a:pt x="1735925" y="282979"/>
                      <a:pt x="1742953" y="288690"/>
                    </a:cubicBezTo>
                    <a:cubicBezTo>
                      <a:pt x="1751651" y="295718"/>
                      <a:pt x="1762369" y="300638"/>
                      <a:pt x="1770275" y="308545"/>
                    </a:cubicBezTo>
                    <a:cubicBezTo>
                      <a:pt x="1775986" y="314167"/>
                      <a:pt x="1782399" y="319263"/>
                      <a:pt x="1788549" y="324534"/>
                    </a:cubicBezTo>
                    <a:cubicBezTo>
                      <a:pt x="1790745" y="326379"/>
                      <a:pt x="1793293" y="327961"/>
                      <a:pt x="1795577" y="329805"/>
                    </a:cubicBezTo>
                    <a:cubicBezTo>
                      <a:pt x="1801024" y="334110"/>
                      <a:pt x="1808668" y="337624"/>
                      <a:pt x="1811215" y="342984"/>
                    </a:cubicBezTo>
                    <a:cubicBezTo>
                      <a:pt x="1814027" y="348958"/>
                      <a:pt x="1818243" y="353614"/>
                      <a:pt x="1821846" y="358797"/>
                    </a:cubicBezTo>
                    <a:cubicBezTo>
                      <a:pt x="1826765" y="366001"/>
                      <a:pt x="1831597" y="373205"/>
                      <a:pt x="1835990" y="380585"/>
                    </a:cubicBezTo>
                    <a:cubicBezTo>
                      <a:pt x="1837044" y="382166"/>
                      <a:pt x="1836166" y="384538"/>
                      <a:pt x="1837396" y="387701"/>
                    </a:cubicBezTo>
                    <a:moveTo>
                      <a:pt x="1082029" y="155504"/>
                    </a:moveTo>
                    <a:cubicBezTo>
                      <a:pt x="1074913" y="152077"/>
                      <a:pt x="1067445" y="149266"/>
                      <a:pt x="1060944" y="145137"/>
                    </a:cubicBezTo>
                    <a:cubicBezTo>
                      <a:pt x="1056112" y="142062"/>
                      <a:pt x="1050489" y="141974"/>
                      <a:pt x="1045482" y="140129"/>
                    </a:cubicBezTo>
                    <a:cubicBezTo>
                      <a:pt x="1032391" y="135209"/>
                      <a:pt x="1019565" y="129762"/>
                      <a:pt x="1006738" y="124403"/>
                    </a:cubicBezTo>
                    <a:cubicBezTo>
                      <a:pt x="1005948" y="124052"/>
                      <a:pt x="1005508" y="123085"/>
                      <a:pt x="1004893" y="122383"/>
                    </a:cubicBezTo>
                    <a:cubicBezTo>
                      <a:pt x="1005948" y="121680"/>
                      <a:pt x="1006826" y="120713"/>
                      <a:pt x="1007968" y="120450"/>
                    </a:cubicBezTo>
                    <a:cubicBezTo>
                      <a:pt x="1008935" y="120186"/>
                      <a:pt x="1010428" y="120362"/>
                      <a:pt x="1011219" y="120889"/>
                    </a:cubicBezTo>
                    <a:cubicBezTo>
                      <a:pt x="1018950" y="125897"/>
                      <a:pt x="1028702" y="125721"/>
                      <a:pt x="1036960" y="126073"/>
                    </a:cubicBezTo>
                    <a:cubicBezTo>
                      <a:pt x="1053037" y="126687"/>
                      <a:pt x="1068236" y="130114"/>
                      <a:pt x="1083786" y="132837"/>
                    </a:cubicBezTo>
                    <a:cubicBezTo>
                      <a:pt x="1097579" y="135297"/>
                      <a:pt x="1109791" y="141359"/>
                      <a:pt x="1122705" y="145752"/>
                    </a:cubicBezTo>
                    <a:cubicBezTo>
                      <a:pt x="1123935" y="146191"/>
                      <a:pt x="1124726" y="147597"/>
                      <a:pt x="1125692" y="148563"/>
                    </a:cubicBezTo>
                    <a:cubicBezTo>
                      <a:pt x="1124287" y="148827"/>
                      <a:pt x="1122793" y="149354"/>
                      <a:pt x="1121387" y="149442"/>
                    </a:cubicBezTo>
                    <a:cubicBezTo>
                      <a:pt x="1112954" y="149529"/>
                      <a:pt x="1105222" y="150847"/>
                      <a:pt x="1098106" y="155504"/>
                    </a:cubicBezTo>
                    <a:cubicBezTo>
                      <a:pt x="1094153" y="157964"/>
                      <a:pt x="1088530" y="159193"/>
                      <a:pt x="1082029" y="155504"/>
                    </a:cubicBezTo>
                    <a:moveTo>
                      <a:pt x="177135" y="545223"/>
                    </a:moveTo>
                    <a:cubicBezTo>
                      <a:pt x="176696" y="544344"/>
                      <a:pt x="176608" y="543027"/>
                      <a:pt x="175905" y="542587"/>
                    </a:cubicBezTo>
                    <a:cubicBezTo>
                      <a:pt x="166241" y="537843"/>
                      <a:pt x="159477" y="530024"/>
                      <a:pt x="150603" y="524489"/>
                    </a:cubicBezTo>
                    <a:cubicBezTo>
                      <a:pt x="148143" y="522996"/>
                      <a:pt x="145508" y="521590"/>
                      <a:pt x="143311" y="519833"/>
                    </a:cubicBezTo>
                    <a:cubicBezTo>
                      <a:pt x="131012" y="509818"/>
                      <a:pt x="123544" y="496640"/>
                      <a:pt x="114407" y="484692"/>
                    </a:cubicBezTo>
                    <a:cubicBezTo>
                      <a:pt x="108697" y="477224"/>
                      <a:pt x="103162" y="468439"/>
                      <a:pt x="111596" y="459038"/>
                    </a:cubicBezTo>
                    <a:cubicBezTo>
                      <a:pt x="112563" y="457984"/>
                      <a:pt x="111420" y="455612"/>
                      <a:pt x="111772" y="453943"/>
                    </a:cubicBezTo>
                    <a:cubicBezTo>
                      <a:pt x="112387" y="450780"/>
                      <a:pt x="113265" y="447617"/>
                      <a:pt x="114320" y="444542"/>
                    </a:cubicBezTo>
                    <a:cubicBezTo>
                      <a:pt x="114495" y="444015"/>
                      <a:pt x="116252" y="443752"/>
                      <a:pt x="117307" y="443664"/>
                    </a:cubicBezTo>
                    <a:cubicBezTo>
                      <a:pt x="117658" y="443664"/>
                      <a:pt x="118537" y="444630"/>
                      <a:pt x="118449" y="444806"/>
                    </a:cubicBezTo>
                    <a:cubicBezTo>
                      <a:pt x="115637" y="449902"/>
                      <a:pt x="120909" y="454909"/>
                      <a:pt x="118712" y="459741"/>
                    </a:cubicBezTo>
                    <a:cubicBezTo>
                      <a:pt x="115462" y="467033"/>
                      <a:pt x="123544" y="472919"/>
                      <a:pt x="121436" y="479948"/>
                    </a:cubicBezTo>
                    <a:cubicBezTo>
                      <a:pt x="121260" y="480475"/>
                      <a:pt x="122929" y="481880"/>
                      <a:pt x="123808" y="482056"/>
                    </a:cubicBezTo>
                    <a:cubicBezTo>
                      <a:pt x="128376" y="482671"/>
                      <a:pt x="128376" y="486537"/>
                      <a:pt x="130748" y="488733"/>
                    </a:cubicBezTo>
                    <a:cubicBezTo>
                      <a:pt x="133208" y="491017"/>
                      <a:pt x="135756" y="493301"/>
                      <a:pt x="138479" y="495322"/>
                    </a:cubicBezTo>
                    <a:cubicBezTo>
                      <a:pt x="140412" y="496728"/>
                      <a:pt x="143136" y="497255"/>
                      <a:pt x="144893" y="498836"/>
                    </a:cubicBezTo>
                    <a:cubicBezTo>
                      <a:pt x="155435" y="508412"/>
                      <a:pt x="165626" y="518252"/>
                      <a:pt x="176257" y="527740"/>
                    </a:cubicBezTo>
                    <a:cubicBezTo>
                      <a:pt x="180210" y="531254"/>
                      <a:pt x="185393" y="533890"/>
                      <a:pt x="189347" y="537404"/>
                    </a:cubicBezTo>
                    <a:cubicBezTo>
                      <a:pt x="191104" y="538985"/>
                      <a:pt x="191280" y="541972"/>
                      <a:pt x="192158" y="544344"/>
                    </a:cubicBezTo>
                    <a:cubicBezTo>
                      <a:pt x="189874" y="544608"/>
                      <a:pt x="187678" y="544871"/>
                      <a:pt x="185393" y="545047"/>
                    </a:cubicBezTo>
                    <a:cubicBezTo>
                      <a:pt x="183461" y="545311"/>
                      <a:pt x="181440" y="545223"/>
                      <a:pt x="177135" y="545223"/>
                    </a:cubicBezTo>
                    <a:moveTo>
                      <a:pt x="1381347" y="698616"/>
                    </a:moveTo>
                    <a:cubicBezTo>
                      <a:pt x="1380468" y="699318"/>
                      <a:pt x="1379678" y="700548"/>
                      <a:pt x="1378799" y="700636"/>
                    </a:cubicBezTo>
                    <a:cubicBezTo>
                      <a:pt x="1364655" y="700724"/>
                      <a:pt x="1350422" y="700812"/>
                      <a:pt x="1336278" y="700636"/>
                    </a:cubicBezTo>
                    <a:cubicBezTo>
                      <a:pt x="1333467" y="700636"/>
                      <a:pt x="1330479" y="699582"/>
                      <a:pt x="1327844" y="698528"/>
                    </a:cubicBezTo>
                    <a:cubicBezTo>
                      <a:pt x="1326878" y="698089"/>
                      <a:pt x="1326175" y="696244"/>
                      <a:pt x="1326262" y="695014"/>
                    </a:cubicBezTo>
                    <a:cubicBezTo>
                      <a:pt x="1326438" y="693169"/>
                      <a:pt x="1327141" y="691236"/>
                      <a:pt x="1328019" y="689479"/>
                    </a:cubicBezTo>
                    <a:cubicBezTo>
                      <a:pt x="1328635" y="688249"/>
                      <a:pt x="1329777" y="686316"/>
                      <a:pt x="1330831" y="686316"/>
                    </a:cubicBezTo>
                    <a:cubicBezTo>
                      <a:pt x="1347172" y="685877"/>
                      <a:pt x="1363249" y="679727"/>
                      <a:pt x="1379941" y="683944"/>
                    </a:cubicBezTo>
                    <a:cubicBezTo>
                      <a:pt x="1382137" y="684471"/>
                      <a:pt x="1385212" y="683680"/>
                      <a:pt x="1387584" y="682802"/>
                    </a:cubicBezTo>
                    <a:cubicBezTo>
                      <a:pt x="1394349" y="680166"/>
                      <a:pt x="1401465" y="679376"/>
                      <a:pt x="1408669" y="680079"/>
                    </a:cubicBezTo>
                    <a:cubicBezTo>
                      <a:pt x="1411041" y="680342"/>
                      <a:pt x="1414819" y="681484"/>
                      <a:pt x="1415346" y="682890"/>
                    </a:cubicBezTo>
                    <a:cubicBezTo>
                      <a:pt x="1417191" y="688425"/>
                      <a:pt x="1422726" y="689918"/>
                      <a:pt x="1427382" y="692378"/>
                    </a:cubicBezTo>
                    <a:cubicBezTo>
                      <a:pt x="1428173" y="692817"/>
                      <a:pt x="1429051" y="693169"/>
                      <a:pt x="1429930" y="693608"/>
                    </a:cubicBezTo>
                    <a:cubicBezTo>
                      <a:pt x="1428876" y="693872"/>
                      <a:pt x="1427821" y="694135"/>
                      <a:pt x="1426767" y="694486"/>
                    </a:cubicBezTo>
                    <a:cubicBezTo>
                      <a:pt x="1412711" y="698616"/>
                      <a:pt x="1398302" y="699055"/>
                      <a:pt x="1381347" y="698616"/>
                    </a:cubicBezTo>
                    <a:moveTo>
                      <a:pt x="1794611" y="487152"/>
                    </a:moveTo>
                    <a:cubicBezTo>
                      <a:pt x="1801464" y="481441"/>
                      <a:pt x="1804099" y="474149"/>
                      <a:pt x="1805329" y="466155"/>
                    </a:cubicBezTo>
                    <a:cubicBezTo>
                      <a:pt x="1805505" y="464925"/>
                      <a:pt x="1805944" y="463607"/>
                      <a:pt x="1806296" y="462377"/>
                    </a:cubicBezTo>
                    <a:cubicBezTo>
                      <a:pt x="1807174" y="463695"/>
                      <a:pt x="1808140" y="464925"/>
                      <a:pt x="1808755" y="466330"/>
                    </a:cubicBezTo>
                    <a:cubicBezTo>
                      <a:pt x="1809370" y="467824"/>
                      <a:pt x="1809810" y="469493"/>
                      <a:pt x="1809985" y="471074"/>
                    </a:cubicBezTo>
                    <a:cubicBezTo>
                      <a:pt x="1810425" y="475291"/>
                      <a:pt x="1808755" y="479420"/>
                      <a:pt x="1809810" y="483901"/>
                    </a:cubicBezTo>
                    <a:cubicBezTo>
                      <a:pt x="1810864" y="488557"/>
                      <a:pt x="1810161" y="493477"/>
                      <a:pt x="1809985" y="498309"/>
                    </a:cubicBezTo>
                    <a:cubicBezTo>
                      <a:pt x="1809897" y="500242"/>
                      <a:pt x="1809458" y="502262"/>
                      <a:pt x="1808492" y="503932"/>
                    </a:cubicBezTo>
                    <a:cubicBezTo>
                      <a:pt x="1801991" y="514562"/>
                      <a:pt x="1794172" y="524314"/>
                      <a:pt x="1783454" y="532133"/>
                    </a:cubicBezTo>
                    <a:cubicBezTo>
                      <a:pt x="1782223" y="533011"/>
                      <a:pt x="1780203" y="534065"/>
                      <a:pt x="1780203" y="535032"/>
                    </a:cubicBezTo>
                    <a:cubicBezTo>
                      <a:pt x="1780203" y="544871"/>
                      <a:pt x="1768870" y="542851"/>
                      <a:pt x="1763511" y="546980"/>
                    </a:cubicBezTo>
                    <a:cubicBezTo>
                      <a:pt x="1761666" y="548386"/>
                      <a:pt x="1756922" y="546716"/>
                      <a:pt x="1753408" y="546541"/>
                    </a:cubicBezTo>
                    <a:cubicBezTo>
                      <a:pt x="1755165" y="544169"/>
                      <a:pt x="1756219" y="540830"/>
                      <a:pt x="1758679" y="539512"/>
                    </a:cubicBezTo>
                    <a:cubicBezTo>
                      <a:pt x="1763774" y="536877"/>
                      <a:pt x="1766058" y="533099"/>
                      <a:pt x="1768870" y="528794"/>
                    </a:cubicBezTo>
                    <a:cubicBezTo>
                      <a:pt x="1771857" y="524138"/>
                      <a:pt x="1772560" y="518515"/>
                      <a:pt x="1778709" y="514562"/>
                    </a:cubicBezTo>
                    <a:cubicBezTo>
                      <a:pt x="1784332" y="510960"/>
                      <a:pt x="1786616" y="503317"/>
                      <a:pt x="1789955" y="497255"/>
                    </a:cubicBezTo>
                    <a:cubicBezTo>
                      <a:pt x="1791624" y="494443"/>
                      <a:pt x="1792327" y="491281"/>
                      <a:pt x="1794611" y="487152"/>
                    </a:cubicBezTo>
                    <a:moveTo>
                      <a:pt x="721038" y="393939"/>
                    </a:moveTo>
                    <a:cubicBezTo>
                      <a:pt x="728418" y="391742"/>
                      <a:pt x="735973" y="390073"/>
                      <a:pt x="741683" y="384626"/>
                    </a:cubicBezTo>
                    <a:cubicBezTo>
                      <a:pt x="743792" y="382606"/>
                      <a:pt x="748448" y="382342"/>
                      <a:pt x="751962" y="381551"/>
                    </a:cubicBezTo>
                    <a:cubicBezTo>
                      <a:pt x="757234" y="380321"/>
                      <a:pt x="759869" y="384011"/>
                      <a:pt x="762329" y="386823"/>
                    </a:cubicBezTo>
                    <a:cubicBezTo>
                      <a:pt x="762856" y="387438"/>
                      <a:pt x="760045" y="390512"/>
                      <a:pt x="758551" y="392357"/>
                    </a:cubicBezTo>
                    <a:cubicBezTo>
                      <a:pt x="754422" y="397716"/>
                      <a:pt x="749327" y="402636"/>
                      <a:pt x="746252" y="408435"/>
                    </a:cubicBezTo>
                    <a:cubicBezTo>
                      <a:pt x="741859" y="416781"/>
                      <a:pt x="739663" y="418450"/>
                      <a:pt x="729472" y="418977"/>
                    </a:cubicBezTo>
                    <a:cubicBezTo>
                      <a:pt x="720335" y="419416"/>
                      <a:pt x="710847" y="416781"/>
                      <a:pt x="701974" y="420910"/>
                    </a:cubicBezTo>
                    <a:cubicBezTo>
                      <a:pt x="701271" y="421261"/>
                      <a:pt x="699514" y="420734"/>
                      <a:pt x="698987" y="420119"/>
                    </a:cubicBezTo>
                    <a:cubicBezTo>
                      <a:pt x="698547" y="419592"/>
                      <a:pt x="698723" y="418186"/>
                      <a:pt x="699250" y="417396"/>
                    </a:cubicBezTo>
                    <a:cubicBezTo>
                      <a:pt x="704609" y="408874"/>
                      <a:pt x="714537" y="403515"/>
                      <a:pt x="721038" y="393939"/>
                    </a:cubicBezTo>
                    <a:moveTo>
                      <a:pt x="1216269" y="401143"/>
                    </a:moveTo>
                    <a:cubicBezTo>
                      <a:pt x="1220135" y="400088"/>
                      <a:pt x="1223913" y="398771"/>
                      <a:pt x="1227778" y="398068"/>
                    </a:cubicBezTo>
                    <a:cubicBezTo>
                      <a:pt x="1233313" y="397101"/>
                      <a:pt x="1238936" y="396487"/>
                      <a:pt x="1244558" y="396047"/>
                    </a:cubicBezTo>
                    <a:cubicBezTo>
                      <a:pt x="1245174" y="395959"/>
                      <a:pt x="1246052" y="398156"/>
                      <a:pt x="1246755" y="399298"/>
                    </a:cubicBezTo>
                    <a:cubicBezTo>
                      <a:pt x="1239551" y="400088"/>
                      <a:pt x="1237354" y="406853"/>
                      <a:pt x="1229887" y="408786"/>
                    </a:cubicBezTo>
                    <a:cubicBezTo>
                      <a:pt x="1215040" y="412652"/>
                      <a:pt x="1199665" y="414584"/>
                      <a:pt x="1184994" y="418626"/>
                    </a:cubicBezTo>
                    <a:cubicBezTo>
                      <a:pt x="1177350" y="420734"/>
                      <a:pt x="1169707" y="423194"/>
                      <a:pt x="1161888" y="424688"/>
                    </a:cubicBezTo>
                    <a:cubicBezTo>
                      <a:pt x="1154157" y="426181"/>
                      <a:pt x="1146162" y="426532"/>
                      <a:pt x="1138343" y="427499"/>
                    </a:cubicBezTo>
                    <a:cubicBezTo>
                      <a:pt x="1137465" y="427587"/>
                      <a:pt x="1136059" y="428377"/>
                      <a:pt x="1135883" y="428202"/>
                    </a:cubicBezTo>
                    <a:cubicBezTo>
                      <a:pt x="1132984" y="425127"/>
                      <a:pt x="1137113" y="416254"/>
                      <a:pt x="1141594" y="414409"/>
                    </a:cubicBezTo>
                    <a:cubicBezTo>
                      <a:pt x="1148183" y="411597"/>
                      <a:pt x="1155563" y="413881"/>
                      <a:pt x="1161888" y="412212"/>
                    </a:cubicBezTo>
                    <a:cubicBezTo>
                      <a:pt x="1179371" y="407556"/>
                      <a:pt x="1197205" y="404745"/>
                      <a:pt x="1216269" y="401143"/>
                    </a:cubicBezTo>
                    <a:moveTo>
                      <a:pt x="1169971" y="706874"/>
                    </a:moveTo>
                    <a:cubicBezTo>
                      <a:pt x="1162415" y="706171"/>
                      <a:pt x="1154684" y="705907"/>
                      <a:pt x="1147217" y="704678"/>
                    </a:cubicBezTo>
                    <a:cubicBezTo>
                      <a:pt x="1137377" y="703096"/>
                      <a:pt x="1127801" y="700636"/>
                      <a:pt x="1117961" y="698879"/>
                    </a:cubicBezTo>
                    <a:cubicBezTo>
                      <a:pt x="1104871" y="696507"/>
                      <a:pt x="1092044" y="693432"/>
                      <a:pt x="1079130" y="690797"/>
                    </a:cubicBezTo>
                    <a:cubicBezTo>
                      <a:pt x="1070959" y="689127"/>
                      <a:pt x="1064810" y="685789"/>
                      <a:pt x="1058572" y="681923"/>
                    </a:cubicBezTo>
                    <a:cubicBezTo>
                      <a:pt x="1057781" y="681396"/>
                      <a:pt x="1057869" y="679727"/>
                      <a:pt x="1057518" y="678585"/>
                    </a:cubicBezTo>
                    <a:cubicBezTo>
                      <a:pt x="1058836" y="678585"/>
                      <a:pt x="1060681" y="678146"/>
                      <a:pt x="1061471" y="678761"/>
                    </a:cubicBezTo>
                    <a:cubicBezTo>
                      <a:pt x="1069027" y="684471"/>
                      <a:pt x="1077900" y="686404"/>
                      <a:pt x="1087652" y="686316"/>
                    </a:cubicBezTo>
                    <a:cubicBezTo>
                      <a:pt x="1090463" y="686316"/>
                      <a:pt x="1093362" y="687546"/>
                      <a:pt x="1096173" y="688249"/>
                    </a:cubicBezTo>
                    <a:cubicBezTo>
                      <a:pt x="1098633" y="688864"/>
                      <a:pt x="1101093" y="690357"/>
                      <a:pt x="1103465" y="690182"/>
                    </a:cubicBezTo>
                    <a:cubicBezTo>
                      <a:pt x="1113920" y="689567"/>
                      <a:pt x="1122705" y="697473"/>
                      <a:pt x="1133599" y="694486"/>
                    </a:cubicBezTo>
                    <a:cubicBezTo>
                      <a:pt x="1134038" y="694399"/>
                      <a:pt x="1134829" y="695101"/>
                      <a:pt x="1135444" y="695453"/>
                    </a:cubicBezTo>
                    <a:cubicBezTo>
                      <a:pt x="1141769" y="699582"/>
                      <a:pt x="1149149" y="700373"/>
                      <a:pt x="1156705" y="700636"/>
                    </a:cubicBezTo>
                    <a:cubicBezTo>
                      <a:pt x="1160570" y="700812"/>
                      <a:pt x="1164699" y="700285"/>
                      <a:pt x="1168214" y="701427"/>
                    </a:cubicBezTo>
                    <a:cubicBezTo>
                      <a:pt x="1176208" y="704062"/>
                      <a:pt x="1184291" y="704678"/>
                      <a:pt x="1192725" y="704853"/>
                    </a:cubicBezTo>
                    <a:cubicBezTo>
                      <a:pt x="1204322" y="705117"/>
                      <a:pt x="1216621" y="704150"/>
                      <a:pt x="1227163" y="707401"/>
                    </a:cubicBezTo>
                    <a:cubicBezTo>
                      <a:pt x="1236827" y="710300"/>
                      <a:pt x="1246931" y="704414"/>
                      <a:pt x="1255716" y="710739"/>
                    </a:cubicBezTo>
                    <a:cubicBezTo>
                      <a:pt x="1257561" y="712057"/>
                      <a:pt x="1261866" y="710915"/>
                      <a:pt x="1265028" y="710915"/>
                    </a:cubicBezTo>
                    <a:cubicBezTo>
                      <a:pt x="1267049" y="710915"/>
                      <a:pt x="1269421" y="710300"/>
                      <a:pt x="1270827" y="711091"/>
                    </a:cubicBezTo>
                    <a:cubicBezTo>
                      <a:pt x="1272760" y="712145"/>
                      <a:pt x="1273989" y="714341"/>
                      <a:pt x="1275571" y="716011"/>
                    </a:cubicBezTo>
                    <a:cubicBezTo>
                      <a:pt x="1273726" y="715835"/>
                      <a:pt x="1271793" y="715483"/>
                      <a:pt x="1269948" y="715396"/>
                    </a:cubicBezTo>
                    <a:cubicBezTo>
                      <a:pt x="1267664" y="715220"/>
                      <a:pt x="1265116" y="714693"/>
                      <a:pt x="1263008" y="715220"/>
                    </a:cubicBezTo>
                    <a:cubicBezTo>
                      <a:pt x="1255277" y="716977"/>
                      <a:pt x="1248160" y="713551"/>
                      <a:pt x="1240342" y="713902"/>
                    </a:cubicBezTo>
                    <a:cubicBezTo>
                      <a:pt x="1226636" y="714517"/>
                      <a:pt x="1212668" y="711530"/>
                      <a:pt x="1198874" y="711179"/>
                    </a:cubicBezTo>
                    <a:cubicBezTo>
                      <a:pt x="1189562" y="711003"/>
                      <a:pt x="1181040" y="709070"/>
                      <a:pt x="1169971" y="706874"/>
                    </a:cubicBezTo>
                    <a:moveTo>
                      <a:pt x="928900" y="434351"/>
                    </a:moveTo>
                    <a:cubicBezTo>
                      <a:pt x="927846" y="434703"/>
                      <a:pt x="926879" y="435054"/>
                      <a:pt x="925825" y="435406"/>
                    </a:cubicBezTo>
                    <a:cubicBezTo>
                      <a:pt x="925561" y="434791"/>
                      <a:pt x="924946" y="434000"/>
                      <a:pt x="925210" y="433561"/>
                    </a:cubicBezTo>
                    <a:cubicBezTo>
                      <a:pt x="927143" y="429783"/>
                      <a:pt x="928988" y="425918"/>
                      <a:pt x="931360" y="422315"/>
                    </a:cubicBezTo>
                    <a:cubicBezTo>
                      <a:pt x="934962" y="416693"/>
                      <a:pt x="938827" y="411158"/>
                      <a:pt x="942781" y="405711"/>
                    </a:cubicBezTo>
                    <a:cubicBezTo>
                      <a:pt x="948228" y="398156"/>
                      <a:pt x="957892" y="397892"/>
                      <a:pt x="966238" y="395257"/>
                    </a:cubicBezTo>
                    <a:cubicBezTo>
                      <a:pt x="970103" y="394027"/>
                      <a:pt x="971421" y="392972"/>
                      <a:pt x="971772" y="397541"/>
                    </a:cubicBezTo>
                    <a:cubicBezTo>
                      <a:pt x="972739" y="412037"/>
                      <a:pt x="972739" y="412564"/>
                      <a:pt x="966941" y="424073"/>
                    </a:cubicBezTo>
                    <a:cubicBezTo>
                      <a:pt x="965798" y="426357"/>
                      <a:pt x="965447" y="429080"/>
                      <a:pt x="964568" y="431452"/>
                    </a:cubicBezTo>
                    <a:cubicBezTo>
                      <a:pt x="963866" y="433297"/>
                      <a:pt x="962811" y="434966"/>
                      <a:pt x="961845" y="436723"/>
                    </a:cubicBezTo>
                    <a:cubicBezTo>
                      <a:pt x="960176" y="435757"/>
                      <a:pt x="958331" y="434879"/>
                      <a:pt x="956837" y="433736"/>
                    </a:cubicBezTo>
                    <a:cubicBezTo>
                      <a:pt x="953675" y="431277"/>
                      <a:pt x="951215" y="428290"/>
                      <a:pt x="945943" y="428992"/>
                    </a:cubicBezTo>
                    <a:cubicBezTo>
                      <a:pt x="940233" y="429695"/>
                      <a:pt x="933908" y="427762"/>
                      <a:pt x="928900" y="434351"/>
                    </a:cubicBezTo>
                    <a:moveTo>
                      <a:pt x="481109" y="228071"/>
                    </a:moveTo>
                    <a:cubicBezTo>
                      <a:pt x="478649" y="227368"/>
                      <a:pt x="476101" y="226929"/>
                      <a:pt x="473817" y="225962"/>
                    </a:cubicBezTo>
                    <a:cubicBezTo>
                      <a:pt x="471182" y="224732"/>
                      <a:pt x="465823" y="229125"/>
                      <a:pt x="466086" y="223239"/>
                    </a:cubicBezTo>
                    <a:cubicBezTo>
                      <a:pt x="466086" y="222712"/>
                      <a:pt x="472148" y="222009"/>
                      <a:pt x="475486" y="222009"/>
                    </a:cubicBezTo>
                    <a:cubicBezTo>
                      <a:pt x="477156" y="222009"/>
                      <a:pt x="478737" y="223239"/>
                      <a:pt x="480406" y="223942"/>
                    </a:cubicBezTo>
                    <a:cubicBezTo>
                      <a:pt x="495693" y="230443"/>
                      <a:pt x="511770" y="229213"/>
                      <a:pt x="527496" y="226665"/>
                    </a:cubicBezTo>
                    <a:cubicBezTo>
                      <a:pt x="539268" y="224732"/>
                      <a:pt x="550689" y="220691"/>
                      <a:pt x="562286" y="217792"/>
                    </a:cubicBezTo>
                    <a:cubicBezTo>
                      <a:pt x="564131" y="217353"/>
                      <a:pt x="566415" y="217353"/>
                      <a:pt x="568172" y="217880"/>
                    </a:cubicBezTo>
                    <a:cubicBezTo>
                      <a:pt x="569841" y="218407"/>
                      <a:pt x="571071" y="219900"/>
                      <a:pt x="572477" y="220955"/>
                    </a:cubicBezTo>
                    <a:cubicBezTo>
                      <a:pt x="571071" y="221306"/>
                      <a:pt x="569490" y="221394"/>
                      <a:pt x="568260" y="222009"/>
                    </a:cubicBezTo>
                    <a:cubicBezTo>
                      <a:pt x="558157" y="226489"/>
                      <a:pt x="543925" y="226314"/>
                      <a:pt x="541465" y="239668"/>
                    </a:cubicBezTo>
                    <a:cubicBezTo>
                      <a:pt x="541377" y="240019"/>
                      <a:pt x="540323" y="240370"/>
                      <a:pt x="539620" y="240634"/>
                    </a:cubicBezTo>
                    <a:cubicBezTo>
                      <a:pt x="535579" y="242040"/>
                      <a:pt x="531449" y="243445"/>
                      <a:pt x="527408" y="244763"/>
                    </a:cubicBezTo>
                    <a:cubicBezTo>
                      <a:pt x="520907" y="246871"/>
                      <a:pt x="515724" y="247135"/>
                      <a:pt x="508695" y="243182"/>
                    </a:cubicBezTo>
                    <a:cubicBezTo>
                      <a:pt x="500173" y="238262"/>
                      <a:pt x="490949" y="234045"/>
                      <a:pt x="481109" y="228071"/>
                    </a:cubicBezTo>
                    <a:moveTo>
                      <a:pt x="281593" y="541094"/>
                    </a:moveTo>
                    <a:cubicBezTo>
                      <a:pt x="272896" y="536262"/>
                      <a:pt x="266395" y="527828"/>
                      <a:pt x="254359" y="528531"/>
                    </a:cubicBezTo>
                    <a:cubicBezTo>
                      <a:pt x="253568" y="528531"/>
                      <a:pt x="252074" y="526949"/>
                      <a:pt x="252074" y="526071"/>
                    </a:cubicBezTo>
                    <a:cubicBezTo>
                      <a:pt x="251986" y="523699"/>
                      <a:pt x="251723" y="522381"/>
                      <a:pt x="248297" y="522293"/>
                    </a:cubicBezTo>
                    <a:cubicBezTo>
                      <a:pt x="246364" y="522293"/>
                      <a:pt x="244080" y="520800"/>
                      <a:pt x="242674" y="519394"/>
                    </a:cubicBezTo>
                    <a:cubicBezTo>
                      <a:pt x="236963" y="513947"/>
                      <a:pt x="231429" y="508412"/>
                      <a:pt x="225894" y="502702"/>
                    </a:cubicBezTo>
                    <a:cubicBezTo>
                      <a:pt x="224752" y="501559"/>
                      <a:pt x="224313" y="499890"/>
                      <a:pt x="223522" y="498485"/>
                    </a:cubicBezTo>
                    <a:cubicBezTo>
                      <a:pt x="225367" y="498133"/>
                      <a:pt x="227387" y="497255"/>
                      <a:pt x="228969" y="497606"/>
                    </a:cubicBezTo>
                    <a:cubicBezTo>
                      <a:pt x="237139" y="499802"/>
                      <a:pt x="245310" y="501559"/>
                      <a:pt x="253919" y="502614"/>
                    </a:cubicBezTo>
                    <a:cubicBezTo>
                      <a:pt x="258663" y="503141"/>
                      <a:pt x="262353" y="505864"/>
                      <a:pt x="265780" y="509994"/>
                    </a:cubicBezTo>
                    <a:cubicBezTo>
                      <a:pt x="272984" y="518428"/>
                      <a:pt x="276410" y="529761"/>
                      <a:pt x="288534" y="534944"/>
                    </a:cubicBezTo>
                    <a:cubicBezTo>
                      <a:pt x="289588" y="535383"/>
                      <a:pt x="290379" y="538722"/>
                      <a:pt x="289764" y="539249"/>
                    </a:cubicBezTo>
                    <a:cubicBezTo>
                      <a:pt x="288358" y="540391"/>
                      <a:pt x="285986" y="540479"/>
                      <a:pt x="281593" y="541094"/>
                    </a:cubicBezTo>
                    <a:moveTo>
                      <a:pt x="319634" y="532748"/>
                    </a:moveTo>
                    <a:cubicBezTo>
                      <a:pt x="313484" y="526686"/>
                      <a:pt x="307334" y="520712"/>
                      <a:pt x="301272" y="514562"/>
                    </a:cubicBezTo>
                    <a:cubicBezTo>
                      <a:pt x="300745" y="514035"/>
                      <a:pt x="300570" y="513156"/>
                      <a:pt x="300218" y="512366"/>
                    </a:cubicBezTo>
                    <a:cubicBezTo>
                      <a:pt x="300921" y="512190"/>
                      <a:pt x="301712" y="511926"/>
                      <a:pt x="302415" y="512014"/>
                    </a:cubicBezTo>
                    <a:cubicBezTo>
                      <a:pt x="306719" y="512541"/>
                      <a:pt x="311903" y="514650"/>
                      <a:pt x="315241" y="513332"/>
                    </a:cubicBezTo>
                    <a:cubicBezTo>
                      <a:pt x="322006" y="510608"/>
                      <a:pt x="328859" y="516143"/>
                      <a:pt x="335272" y="512190"/>
                    </a:cubicBezTo>
                    <a:cubicBezTo>
                      <a:pt x="335975" y="511751"/>
                      <a:pt x="338435" y="513420"/>
                      <a:pt x="340104" y="514123"/>
                    </a:cubicBezTo>
                    <a:cubicBezTo>
                      <a:pt x="344233" y="515880"/>
                      <a:pt x="341158" y="515792"/>
                      <a:pt x="339489" y="516231"/>
                    </a:cubicBezTo>
                    <a:cubicBezTo>
                      <a:pt x="337292" y="516758"/>
                      <a:pt x="336941" y="517373"/>
                      <a:pt x="339313" y="518340"/>
                    </a:cubicBezTo>
                    <a:cubicBezTo>
                      <a:pt x="340982" y="519043"/>
                      <a:pt x="342739" y="519745"/>
                      <a:pt x="343969" y="520887"/>
                    </a:cubicBezTo>
                    <a:cubicBezTo>
                      <a:pt x="353370" y="529673"/>
                      <a:pt x="364527" y="535822"/>
                      <a:pt x="377793" y="539073"/>
                    </a:cubicBezTo>
                    <a:cubicBezTo>
                      <a:pt x="378584" y="539249"/>
                      <a:pt x="379199" y="539952"/>
                      <a:pt x="379902" y="540391"/>
                    </a:cubicBezTo>
                    <a:cubicBezTo>
                      <a:pt x="379199" y="540654"/>
                      <a:pt x="378496" y="541006"/>
                      <a:pt x="377881" y="541006"/>
                    </a:cubicBezTo>
                    <a:cubicBezTo>
                      <a:pt x="367866" y="540918"/>
                      <a:pt x="357850" y="541797"/>
                      <a:pt x="348099" y="538897"/>
                    </a:cubicBezTo>
                    <a:cubicBezTo>
                      <a:pt x="345639" y="538195"/>
                      <a:pt x="343179" y="536965"/>
                      <a:pt x="340719" y="537053"/>
                    </a:cubicBezTo>
                    <a:cubicBezTo>
                      <a:pt x="333690" y="537404"/>
                      <a:pt x="327189" y="536086"/>
                      <a:pt x="319634" y="532748"/>
                    </a:cubicBezTo>
                    <a:moveTo>
                      <a:pt x="590399" y="271646"/>
                    </a:moveTo>
                    <a:cubicBezTo>
                      <a:pt x="582932" y="277445"/>
                      <a:pt x="575464" y="283243"/>
                      <a:pt x="568084" y="289129"/>
                    </a:cubicBezTo>
                    <a:cubicBezTo>
                      <a:pt x="567469" y="289656"/>
                      <a:pt x="568084" y="291150"/>
                      <a:pt x="567733" y="292116"/>
                    </a:cubicBezTo>
                    <a:cubicBezTo>
                      <a:pt x="567118" y="293961"/>
                      <a:pt x="566767" y="296157"/>
                      <a:pt x="565361" y="297387"/>
                    </a:cubicBezTo>
                    <a:cubicBezTo>
                      <a:pt x="562813" y="299672"/>
                      <a:pt x="562462" y="301604"/>
                      <a:pt x="563780" y="304591"/>
                    </a:cubicBezTo>
                    <a:cubicBezTo>
                      <a:pt x="564922" y="307139"/>
                      <a:pt x="563252" y="308896"/>
                      <a:pt x="561056" y="308018"/>
                    </a:cubicBezTo>
                    <a:cubicBezTo>
                      <a:pt x="558157" y="306963"/>
                      <a:pt x="556048" y="305646"/>
                      <a:pt x="553501" y="308633"/>
                    </a:cubicBezTo>
                    <a:cubicBezTo>
                      <a:pt x="550777" y="311883"/>
                      <a:pt x="552710" y="313640"/>
                      <a:pt x="555258" y="315749"/>
                    </a:cubicBezTo>
                    <a:cubicBezTo>
                      <a:pt x="555873" y="316276"/>
                      <a:pt x="555609" y="317594"/>
                      <a:pt x="555697" y="318472"/>
                    </a:cubicBezTo>
                    <a:cubicBezTo>
                      <a:pt x="554819" y="318297"/>
                      <a:pt x="553764" y="318384"/>
                      <a:pt x="553237" y="317857"/>
                    </a:cubicBezTo>
                    <a:cubicBezTo>
                      <a:pt x="548932" y="313904"/>
                      <a:pt x="548669" y="314167"/>
                      <a:pt x="545770" y="319790"/>
                    </a:cubicBezTo>
                    <a:cubicBezTo>
                      <a:pt x="542343" y="326467"/>
                      <a:pt x="533909" y="331387"/>
                      <a:pt x="527320" y="336746"/>
                    </a:cubicBezTo>
                    <a:cubicBezTo>
                      <a:pt x="526002" y="337800"/>
                      <a:pt x="523191" y="337273"/>
                      <a:pt x="520995" y="337537"/>
                    </a:cubicBezTo>
                    <a:cubicBezTo>
                      <a:pt x="521610" y="335867"/>
                      <a:pt x="521698" y="333671"/>
                      <a:pt x="523015" y="332617"/>
                    </a:cubicBezTo>
                    <a:cubicBezTo>
                      <a:pt x="530922" y="325852"/>
                      <a:pt x="538390" y="318824"/>
                      <a:pt x="542255" y="309511"/>
                    </a:cubicBezTo>
                    <a:cubicBezTo>
                      <a:pt x="543661" y="306173"/>
                      <a:pt x="544979" y="302922"/>
                      <a:pt x="546472" y="299672"/>
                    </a:cubicBezTo>
                    <a:cubicBezTo>
                      <a:pt x="548054" y="296070"/>
                      <a:pt x="549547" y="292468"/>
                      <a:pt x="551216" y="288953"/>
                    </a:cubicBezTo>
                    <a:cubicBezTo>
                      <a:pt x="552798" y="285615"/>
                      <a:pt x="553061" y="281749"/>
                      <a:pt x="559563" y="281574"/>
                    </a:cubicBezTo>
                    <a:cubicBezTo>
                      <a:pt x="562901" y="281486"/>
                      <a:pt x="566152" y="277532"/>
                      <a:pt x="569490" y="275336"/>
                    </a:cubicBezTo>
                    <a:cubicBezTo>
                      <a:pt x="571599" y="274018"/>
                      <a:pt x="573707" y="271998"/>
                      <a:pt x="576079" y="271822"/>
                    </a:cubicBezTo>
                    <a:cubicBezTo>
                      <a:pt x="580296" y="271471"/>
                      <a:pt x="583283" y="271119"/>
                      <a:pt x="584864" y="266902"/>
                    </a:cubicBezTo>
                    <a:cubicBezTo>
                      <a:pt x="585216" y="265936"/>
                      <a:pt x="590663" y="266463"/>
                      <a:pt x="593825" y="266287"/>
                    </a:cubicBezTo>
                    <a:cubicBezTo>
                      <a:pt x="593035" y="267693"/>
                      <a:pt x="592332" y="269186"/>
                      <a:pt x="590399" y="271646"/>
                    </a:cubicBezTo>
                    <a:moveTo>
                      <a:pt x="1177087" y="315134"/>
                    </a:moveTo>
                    <a:cubicBezTo>
                      <a:pt x="1183149" y="315046"/>
                      <a:pt x="1189386" y="315925"/>
                      <a:pt x="1194745" y="312323"/>
                    </a:cubicBezTo>
                    <a:cubicBezTo>
                      <a:pt x="1195800" y="311620"/>
                      <a:pt x="1198259" y="310917"/>
                      <a:pt x="1198611" y="311356"/>
                    </a:cubicBezTo>
                    <a:cubicBezTo>
                      <a:pt x="1203882" y="316627"/>
                      <a:pt x="1210120" y="313201"/>
                      <a:pt x="1216006" y="313113"/>
                    </a:cubicBezTo>
                    <a:cubicBezTo>
                      <a:pt x="1220311" y="313025"/>
                      <a:pt x="1224704" y="313025"/>
                      <a:pt x="1229008" y="313201"/>
                    </a:cubicBezTo>
                    <a:cubicBezTo>
                      <a:pt x="1229536" y="313201"/>
                      <a:pt x="1230238" y="314607"/>
                      <a:pt x="1230414" y="315485"/>
                    </a:cubicBezTo>
                    <a:cubicBezTo>
                      <a:pt x="1230502" y="315925"/>
                      <a:pt x="1229536" y="317067"/>
                      <a:pt x="1229448" y="317067"/>
                    </a:cubicBezTo>
                    <a:cubicBezTo>
                      <a:pt x="1222771" y="314695"/>
                      <a:pt x="1219608" y="321372"/>
                      <a:pt x="1213634" y="321459"/>
                    </a:cubicBezTo>
                    <a:cubicBezTo>
                      <a:pt x="1206079" y="321635"/>
                      <a:pt x="1198523" y="323129"/>
                      <a:pt x="1190968" y="323304"/>
                    </a:cubicBezTo>
                    <a:cubicBezTo>
                      <a:pt x="1176120" y="323568"/>
                      <a:pt x="1161537" y="324710"/>
                      <a:pt x="1147304" y="328663"/>
                    </a:cubicBezTo>
                    <a:cubicBezTo>
                      <a:pt x="1146601" y="328839"/>
                      <a:pt x="1145635" y="328312"/>
                      <a:pt x="1144844" y="328400"/>
                    </a:cubicBezTo>
                    <a:cubicBezTo>
                      <a:pt x="1134038" y="329366"/>
                      <a:pt x="1126747" y="321284"/>
                      <a:pt x="1116643" y="320229"/>
                    </a:cubicBezTo>
                    <a:cubicBezTo>
                      <a:pt x="1115238" y="320054"/>
                      <a:pt x="1114008" y="318384"/>
                      <a:pt x="1112690" y="317418"/>
                    </a:cubicBezTo>
                    <a:cubicBezTo>
                      <a:pt x="1114623" y="316803"/>
                      <a:pt x="1116555" y="315661"/>
                      <a:pt x="1118400" y="315749"/>
                    </a:cubicBezTo>
                    <a:cubicBezTo>
                      <a:pt x="1125692" y="316012"/>
                      <a:pt x="1133423" y="318209"/>
                      <a:pt x="1140100" y="316715"/>
                    </a:cubicBezTo>
                    <a:cubicBezTo>
                      <a:pt x="1146689" y="315222"/>
                      <a:pt x="1152927" y="315485"/>
                      <a:pt x="1159428" y="315134"/>
                    </a:cubicBezTo>
                    <a:cubicBezTo>
                      <a:pt x="1164436" y="314958"/>
                      <a:pt x="1169531" y="315134"/>
                      <a:pt x="1177087" y="315134"/>
                    </a:cubicBezTo>
                    <a:moveTo>
                      <a:pt x="647416" y="255042"/>
                    </a:moveTo>
                    <a:cubicBezTo>
                      <a:pt x="652600" y="255745"/>
                      <a:pt x="657871" y="256184"/>
                      <a:pt x="662966" y="257238"/>
                    </a:cubicBezTo>
                    <a:cubicBezTo>
                      <a:pt x="665426" y="257678"/>
                      <a:pt x="668589" y="258644"/>
                      <a:pt x="669643" y="260313"/>
                    </a:cubicBezTo>
                    <a:cubicBezTo>
                      <a:pt x="671225" y="262861"/>
                      <a:pt x="669643" y="265409"/>
                      <a:pt x="666744" y="267254"/>
                    </a:cubicBezTo>
                    <a:cubicBezTo>
                      <a:pt x="662791" y="269801"/>
                      <a:pt x="658310" y="272085"/>
                      <a:pt x="655323" y="275424"/>
                    </a:cubicBezTo>
                    <a:cubicBezTo>
                      <a:pt x="651633" y="279377"/>
                      <a:pt x="646362" y="281222"/>
                      <a:pt x="641706" y="281749"/>
                    </a:cubicBezTo>
                    <a:cubicBezTo>
                      <a:pt x="632657" y="282716"/>
                      <a:pt x="626068" y="287284"/>
                      <a:pt x="618600" y="290711"/>
                    </a:cubicBezTo>
                    <a:cubicBezTo>
                      <a:pt x="616316" y="291765"/>
                      <a:pt x="614295" y="293258"/>
                      <a:pt x="612011" y="294225"/>
                    </a:cubicBezTo>
                    <a:cubicBezTo>
                      <a:pt x="611221" y="294576"/>
                      <a:pt x="609551" y="294400"/>
                      <a:pt x="608936" y="293873"/>
                    </a:cubicBezTo>
                    <a:cubicBezTo>
                      <a:pt x="608321" y="293346"/>
                      <a:pt x="608146" y="291589"/>
                      <a:pt x="608585" y="291238"/>
                    </a:cubicBezTo>
                    <a:cubicBezTo>
                      <a:pt x="615701" y="285966"/>
                      <a:pt x="620270" y="279114"/>
                      <a:pt x="625541" y="272525"/>
                    </a:cubicBezTo>
                    <a:cubicBezTo>
                      <a:pt x="628001" y="269450"/>
                      <a:pt x="631427" y="266902"/>
                      <a:pt x="633887" y="263564"/>
                    </a:cubicBezTo>
                    <a:cubicBezTo>
                      <a:pt x="636347" y="259962"/>
                      <a:pt x="641179" y="257765"/>
                      <a:pt x="647416" y="255042"/>
                    </a:cubicBezTo>
                    <a:moveTo>
                      <a:pt x="662879" y="347288"/>
                    </a:moveTo>
                    <a:cubicBezTo>
                      <a:pt x="665251" y="344389"/>
                      <a:pt x="667623" y="341402"/>
                      <a:pt x="669995" y="338503"/>
                    </a:cubicBezTo>
                    <a:cubicBezTo>
                      <a:pt x="671752" y="336395"/>
                      <a:pt x="673157" y="333583"/>
                      <a:pt x="675530" y="332353"/>
                    </a:cubicBezTo>
                    <a:cubicBezTo>
                      <a:pt x="682031" y="328839"/>
                      <a:pt x="688971" y="325764"/>
                      <a:pt x="695912" y="322777"/>
                    </a:cubicBezTo>
                    <a:cubicBezTo>
                      <a:pt x="697229" y="322162"/>
                      <a:pt x="699162" y="322514"/>
                      <a:pt x="700744" y="322338"/>
                    </a:cubicBezTo>
                    <a:cubicBezTo>
                      <a:pt x="700744" y="323744"/>
                      <a:pt x="701095" y="325149"/>
                      <a:pt x="700744" y="326379"/>
                    </a:cubicBezTo>
                    <a:cubicBezTo>
                      <a:pt x="700480" y="327258"/>
                      <a:pt x="699162" y="327873"/>
                      <a:pt x="698459" y="328663"/>
                    </a:cubicBezTo>
                    <a:cubicBezTo>
                      <a:pt x="691080" y="337624"/>
                      <a:pt x="681591" y="345443"/>
                      <a:pt x="677023" y="356162"/>
                    </a:cubicBezTo>
                    <a:cubicBezTo>
                      <a:pt x="676584" y="357128"/>
                      <a:pt x="675530" y="358094"/>
                      <a:pt x="674563" y="358709"/>
                    </a:cubicBezTo>
                    <a:cubicBezTo>
                      <a:pt x="671840" y="360291"/>
                      <a:pt x="668677" y="361521"/>
                      <a:pt x="666129" y="363278"/>
                    </a:cubicBezTo>
                    <a:cubicBezTo>
                      <a:pt x="663406" y="365210"/>
                      <a:pt x="661209" y="366792"/>
                      <a:pt x="657256" y="367319"/>
                    </a:cubicBezTo>
                    <a:cubicBezTo>
                      <a:pt x="652863" y="367934"/>
                      <a:pt x="648998" y="371272"/>
                      <a:pt x="644781" y="373381"/>
                    </a:cubicBezTo>
                    <a:cubicBezTo>
                      <a:pt x="643814" y="373820"/>
                      <a:pt x="642584" y="373908"/>
                      <a:pt x="641530" y="374172"/>
                    </a:cubicBezTo>
                    <a:cubicBezTo>
                      <a:pt x="641794" y="373205"/>
                      <a:pt x="641882" y="372151"/>
                      <a:pt x="642497" y="371448"/>
                    </a:cubicBezTo>
                    <a:cubicBezTo>
                      <a:pt x="648734" y="363629"/>
                      <a:pt x="655235" y="355986"/>
                      <a:pt x="662879" y="347288"/>
                    </a:cubicBezTo>
                    <a:moveTo>
                      <a:pt x="508432" y="411509"/>
                    </a:moveTo>
                    <a:cubicBezTo>
                      <a:pt x="509135" y="412915"/>
                      <a:pt x="510979" y="415199"/>
                      <a:pt x="510540" y="415639"/>
                    </a:cubicBezTo>
                    <a:cubicBezTo>
                      <a:pt x="502985" y="423282"/>
                      <a:pt x="495254" y="430749"/>
                      <a:pt x="487259" y="438129"/>
                    </a:cubicBezTo>
                    <a:cubicBezTo>
                      <a:pt x="486205" y="439096"/>
                      <a:pt x="483833" y="439447"/>
                      <a:pt x="482076" y="439447"/>
                    </a:cubicBezTo>
                    <a:cubicBezTo>
                      <a:pt x="479264" y="439359"/>
                      <a:pt x="466086" y="427938"/>
                      <a:pt x="465823" y="425390"/>
                    </a:cubicBezTo>
                    <a:cubicBezTo>
                      <a:pt x="465735" y="424688"/>
                      <a:pt x="467404" y="423106"/>
                      <a:pt x="468283" y="423106"/>
                    </a:cubicBezTo>
                    <a:cubicBezTo>
                      <a:pt x="474169" y="423106"/>
                      <a:pt x="475399" y="420031"/>
                      <a:pt x="475223" y="415814"/>
                    </a:cubicBezTo>
                    <a:cubicBezTo>
                      <a:pt x="475223" y="414848"/>
                      <a:pt x="475662" y="413091"/>
                      <a:pt x="476014" y="413091"/>
                    </a:cubicBezTo>
                    <a:cubicBezTo>
                      <a:pt x="482866" y="412827"/>
                      <a:pt x="488137" y="405360"/>
                      <a:pt x="495078" y="408786"/>
                    </a:cubicBezTo>
                    <a:cubicBezTo>
                      <a:pt x="499383" y="410807"/>
                      <a:pt x="503248" y="409928"/>
                      <a:pt x="508432" y="411509"/>
                    </a:cubicBezTo>
                    <a:moveTo>
                      <a:pt x="552359" y="383572"/>
                    </a:moveTo>
                    <a:cubicBezTo>
                      <a:pt x="546999" y="388580"/>
                      <a:pt x="542080" y="393939"/>
                      <a:pt x="532591" y="391918"/>
                    </a:cubicBezTo>
                    <a:cubicBezTo>
                      <a:pt x="527496" y="390864"/>
                      <a:pt x="522225" y="390512"/>
                      <a:pt x="517041" y="389810"/>
                    </a:cubicBezTo>
                    <a:cubicBezTo>
                      <a:pt x="515899" y="389634"/>
                      <a:pt x="514845" y="389458"/>
                      <a:pt x="513703" y="389282"/>
                    </a:cubicBezTo>
                    <a:cubicBezTo>
                      <a:pt x="514406" y="388316"/>
                      <a:pt x="514933" y="387174"/>
                      <a:pt x="515899" y="386383"/>
                    </a:cubicBezTo>
                    <a:cubicBezTo>
                      <a:pt x="517217" y="385329"/>
                      <a:pt x="518974" y="384626"/>
                      <a:pt x="520468" y="383572"/>
                    </a:cubicBezTo>
                    <a:cubicBezTo>
                      <a:pt x="535227" y="372766"/>
                      <a:pt x="554291" y="370042"/>
                      <a:pt x="570984" y="362838"/>
                    </a:cubicBezTo>
                    <a:cubicBezTo>
                      <a:pt x="574937" y="361169"/>
                      <a:pt x="578627" y="358973"/>
                      <a:pt x="582580" y="357392"/>
                    </a:cubicBezTo>
                    <a:cubicBezTo>
                      <a:pt x="583283" y="357128"/>
                      <a:pt x="584864" y="358270"/>
                      <a:pt x="585831" y="359061"/>
                    </a:cubicBezTo>
                    <a:cubicBezTo>
                      <a:pt x="586007" y="359236"/>
                      <a:pt x="585567" y="360466"/>
                      <a:pt x="585040" y="360818"/>
                    </a:cubicBezTo>
                    <a:cubicBezTo>
                      <a:pt x="578363" y="365035"/>
                      <a:pt x="571599" y="369076"/>
                      <a:pt x="565010" y="373381"/>
                    </a:cubicBezTo>
                    <a:cubicBezTo>
                      <a:pt x="564043" y="373996"/>
                      <a:pt x="563428" y="376192"/>
                      <a:pt x="563955" y="377071"/>
                    </a:cubicBezTo>
                    <a:cubicBezTo>
                      <a:pt x="565449" y="379443"/>
                      <a:pt x="565624" y="379706"/>
                      <a:pt x="564570" y="379443"/>
                    </a:cubicBezTo>
                    <a:cubicBezTo>
                      <a:pt x="560090" y="378564"/>
                      <a:pt x="557366" y="380848"/>
                      <a:pt x="552359" y="383572"/>
                    </a:cubicBezTo>
                    <a:moveTo>
                      <a:pt x="681855" y="461235"/>
                    </a:moveTo>
                    <a:cubicBezTo>
                      <a:pt x="684930" y="458599"/>
                      <a:pt x="689235" y="456315"/>
                      <a:pt x="690816" y="453152"/>
                    </a:cubicBezTo>
                    <a:cubicBezTo>
                      <a:pt x="694857" y="444806"/>
                      <a:pt x="701710" y="442522"/>
                      <a:pt x="711110" y="443664"/>
                    </a:cubicBezTo>
                    <a:cubicBezTo>
                      <a:pt x="712692" y="443840"/>
                      <a:pt x="714273" y="443576"/>
                      <a:pt x="715854" y="443752"/>
                    </a:cubicBezTo>
                    <a:cubicBezTo>
                      <a:pt x="717963" y="444015"/>
                      <a:pt x="720071" y="444542"/>
                      <a:pt x="722268" y="444982"/>
                    </a:cubicBezTo>
                    <a:cubicBezTo>
                      <a:pt x="721653" y="446827"/>
                      <a:pt x="721653" y="449199"/>
                      <a:pt x="720335" y="450429"/>
                    </a:cubicBezTo>
                    <a:cubicBezTo>
                      <a:pt x="716469" y="454119"/>
                      <a:pt x="714624" y="458160"/>
                      <a:pt x="715152" y="463080"/>
                    </a:cubicBezTo>
                    <a:cubicBezTo>
                      <a:pt x="715415" y="465627"/>
                      <a:pt x="714624" y="466945"/>
                      <a:pt x="711374" y="466594"/>
                    </a:cubicBezTo>
                    <a:cubicBezTo>
                      <a:pt x="709090" y="466418"/>
                      <a:pt x="705927" y="465803"/>
                      <a:pt x="704521" y="466857"/>
                    </a:cubicBezTo>
                    <a:cubicBezTo>
                      <a:pt x="699514" y="470547"/>
                      <a:pt x="693891" y="467824"/>
                      <a:pt x="688708" y="468614"/>
                    </a:cubicBezTo>
                    <a:cubicBezTo>
                      <a:pt x="683173" y="469493"/>
                      <a:pt x="677550" y="470020"/>
                      <a:pt x="671928" y="470723"/>
                    </a:cubicBezTo>
                    <a:cubicBezTo>
                      <a:pt x="671137" y="470811"/>
                      <a:pt x="670346" y="470899"/>
                      <a:pt x="669556" y="470723"/>
                    </a:cubicBezTo>
                    <a:cubicBezTo>
                      <a:pt x="668853" y="470547"/>
                      <a:pt x="668326" y="470108"/>
                      <a:pt x="667623" y="469756"/>
                    </a:cubicBezTo>
                    <a:cubicBezTo>
                      <a:pt x="668150" y="469229"/>
                      <a:pt x="668589" y="468614"/>
                      <a:pt x="669204" y="468351"/>
                    </a:cubicBezTo>
                    <a:cubicBezTo>
                      <a:pt x="672982" y="466155"/>
                      <a:pt x="676847" y="464222"/>
                      <a:pt x="681855" y="461235"/>
                    </a:cubicBezTo>
                    <a:moveTo>
                      <a:pt x="1185433" y="567011"/>
                    </a:moveTo>
                    <a:cubicBezTo>
                      <a:pt x="1184027" y="566659"/>
                      <a:pt x="1182621" y="566044"/>
                      <a:pt x="1181216" y="566044"/>
                    </a:cubicBezTo>
                    <a:cubicBezTo>
                      <a:pt x="1173748" y="565956"/>
                      <a:pt x="1165754" y="567362"/>
                      <a:pt x="1158813" y="565693"/>
                    </a:cubicBezTo>
                    <a:cubicBezTo>
                      <a:pt x="1146074" y="562618"/>
                      <a:pt x="1134478" y="565517"/>
                      <a:pt x="1122530" y="567889"/>
                    </a:cubicBezTo>
                    <a:cubicBezTo>
                      <a:pt x="1121475" y="568065"/>
                      <a:pt x="1120158" y="567011"/>
                      <a:pt x="1118927" y="566484"/>
                    </a:cubicBezTo>
                    <a:cubicBezTo>
                      <a:pt x="1119718" y="565605"/>
                      <a:pt x="1120421" y="564551"/>
                      <a:pt x="1121387" y="563936"/>
                    </a:cubicBezTo>
                    <a:cubicBezTo>
                      <a:pt x="1132896" y="556029"/>
                      <a:pt x="1147656" y="562706"/>
                      <a:pt x="1159867" y="557698"/>
                    </a:cubicBezTo>
                    <a:cubicBezTo>
                      <a:pt x="1172694" y="563057"/>
                      <a:pt x="1185081" y="557874"/>
                      <a:pt x="1197030" y="555238"/>
                    </a:cubicBezTo>
                    <a:cubicBezTo>
                      <a:pt x="1205200" y="553393"/>
                      <a:pt x="1213107" y="554272"/>
                      <a:pt x="1221014" y="553657"/>
                    </a:cubicBezTo>
                    <a:cubicBezTo>
                      <a:pt x="1221365" y="553657"/>
                      <a:pt x="1222244" y="555502"/>
                      <a:pt x="1222156" y="555590"/>
                    </a:cubicBezTo>
                    <a:cubicBezTo>
                      <a:pt x="1217148" y="559104"/>
                      <a:pt x="1212580" y="563672"/>
                      <a:pt x="1206869" y="565605"/>
                    </a:cubicBezTo>
                    <a:cubicBezTo>
                      <a:pt x="1200631" y="567713"/>
                      <a:pt x="1193340" y="567274"/>
                      <a:pt x="1185433" y="567011"/>
                    </a:cubicBezTo>
                    <a:moveTo>
                      <a:pt x="1145020" y="633252"/>
                    </a:moveTo>
                    <a:cubicBezTo>
                      <a:pt x="1143702" y="633428"/>
                      <a:pt x="1142209" y="634043"/>
                      <a:pt x="1140979" y="633779"/>
                    </a:cubicBezTo>
                    <a:cubicBezTo>
                      <a:pt x="1135971" y="632725"/>
                      <a:pt x="1131139" y="630880"/>
                      <a:pt x="1126132" y="630265"/>
                    </a:cubicBezTo>
                    <a:cubicBezTo>
                      <a:pt x="1122354" y="629826"/>
                      <a:pt x="1118313" y="631671"/>
                      <a:pt x="1114535" y="631320"/>
                    </a:cubicBezTo>
                    <a:cubicBezTo>
                      <a:pt x="1110669" y="630968"/>
                      <a:pt x="1106892" y="629299"/>
                      <a:pt x="1103202" y="627981"/>
                    </a:cubicBezTo>
                    <a:cubicBezTo>
                      <a:pt x="1101181" y="627278"/>
                      <a:pt x="1099424" y="625961"/>
                      <a:pt x="1097579" y="624906"/>
                    </a:cubicBezTo>
                    <a:cubicBezTo>
                      <a:pt x="1099336" y="624555"/>
                      <a:pt x="1101181" y="623940"/>
                      <a:pt x="1102938" y="623940"/>
                    </a:cubicBezTo>
                    <a:cubicBezTo>
                      <a:pt x="1122442" y="623940"/>
                      <a:pt x="1142033" y="624994"/>
                      <a:pt x="1161449" y="625433"/>
                    </a:cubicBezTo>
                    <a:cubicBezTo>
                      <a:pt x="1174539" y="625697"/>
                      <a:pt x="1187717" y="630617"/>
                      <a:pt x="1200895" y="626048"/>
                    </a:cubicBezTo>
                    <a:cubicBezTo>
                      <a:pt x="1201686" y="625785"/>
                      <a:pt x="1204146" y="626927"/>
                      <a:pt x="1204234" y="627630"/>
                    </a:cubicBezTo>
                    <a:cubicBezTo>
                      <a:pt x="1204322" y="629123"/>
                      <a:pt x="1203882" y="631847"/>
                      <a:pt x="1203004" y="632022"/>
                    </a:cubicBezTo>
                    <a:cubicBezTo>
                      <a:pt x="1198347" y="633077"/>
                      <a:pt x="1192901" y="635185"/>
                      <a:pt x="1188771" y="633955"/>
                    </a:cubicBezTo>
                    <a:cubicBezTo>
                      <a:pt x="1179547" y="631232"/>
                      <a:pt x="1170410" y="632813"/>
                      <a:pt x="1161273" y="632198"/>
                    </a:cubicBezTo>
                    <a:cubicBezTo>
                      <a:pt x="1155826" y="631935"/>
                      <a:pt x="1150467" y="631583"/>
                      <a:pt x="1145020" y="633252"/>
                    </a:cubicBezTo>
                    <a:moveTo>
                      <a:pt x="721038" y="93391"/>
                    </a:moveTo>
                    <a:cubicBezTo>
                      <a:pt x="728593" y="92688"/>
                      <a:pt x="736149" y="91985"/>
                      <a:pt x="743704" y="91370"/>
                    </a:cubicBezTo>
                    <a:cubicBezTo>
                      <a:pt x="745110" y="91282"/>
                      <a:pt x="746603" y="91810"/>
                      <a:pt x="748097" y="92073"/>
                    </a:cubicBezTo>
                    <a:cubicBezTo>
                      <a:pt x="746867" y="93215"/>
                      <a:pt x="745725" y="95148"/>
                      <a:pt x="744319" y="95324"/>
                    </a:cubicBezTo>
                    <a:cubicBezTo>
                      <a:pt x="732195" y="96554"/>
                      <a:pt x="724728" y="102879"/>
                      <a:pt x="719017" y="111577"/>
                    </a:cubicBezTo>
                    <a:cubicBezTo>
                      <a:pt x="718227" y="112807"/>
                      <a:pt x="716030" y="113685"/>
                      <a:pt x="714361" y="114037"/>
                    </a:cubicBezTo>
                    <a:cubicBezTo>
                      <a:pt x="709265" y="114915"/>
                      <a:pt x="703994" y="115794"/>
                      <a:pt x="698811" y="116057"/>
                    </a:cubicBezTo>
                    <a:cubicBezTo>
                      <a:pt x="694155" y="116321"/>
                      <a:pt x="689498" y="115794"/>
                      <a:pt x="684842" y="115618"/>
                    </a:cubicBezTo>
                    <a:cubicBezTo>
                      <a:pt x="688620" y="113685"/>
                      <a:pt x="692485" y="111840"/>
                      <a:pt x="696263" y="109907"/>
                    </a:cubicBezTo>
                    <a:cubicBezTo>
                      <a:pt x="704258" y="105603"/>
                      <a:pt x="705839" y="102176"/>
                      <a:pt x="699953" y="95587"/>
                    </a:cubicBezTo>
                    <a:cubicBezTo>
                      <a:pt x="699162" y="94709"/>
                      <a:pt x="699162" y="93303"/>
                      <a:pt x="698723" y="92073"/>
                    </a:cubicBezTo>
                    <a:cubicBezTo>
                      <a:pt x="700216" y="91810"/>
                      <a:pt x="702149" y="90843"/>
                      <a:pt x="703028" y="91370"/>
                    </a:cubicBezTo>
                    <a:cubicBezTo>
                      <a:pt x="707948" y="94270"/>
                      <a:pt x="713395" y="93127"/>
                      <a:pt x="721038" y="93391"/>
                    </a:cubicBezTo>
                    <a:moveTo>
                      <a:pt x="468107" y="262246"/>
                    </a:moveTo>
                    <a:cubicBezTo>
                      <a:pt x="457301" y="265145"/>
                      <a:pt x="447637" y="270768"/>
                      <a:pt x="435952" y="272085"/>
                    </a:cubicBezTo>
                    <a:cubicBezTo>
                      <a:pt x="433405" y="272349"/>
                      <a:pt x="432087" y="272613"/>
                      <a:pt x="430945" y="271119"/>
                    </a:cubicBezTo>
                    <a:cubicBezTo>
                      <a:pt x="426903" y="266199"/>
                      <a:pt x="421544" y="265057"/>
                      <a:pt x="414692" y="265057"/>
                    </a:cubicBezTo>
                    <a:cubicBezTo>
                      <a:pt x="409860" y="265057"/>
                      <a:pt x="404940" y="262510"/>
                      <a:pt x="400196" y="260840"/>
                    </a:cubicBezTo>
                    <a:cubicBezTo>
                      <a:pt x="398878" y="260401"/>
                      <a:pt x="398000" y="258995"/>
                      <a:pt x="396945" y="258029"/>
                    </a:cubicBezTo>
                    <a:cubicBezTo>
                      <a:pt x="398790" y="257678"/>
                      <a:pt x="401250" y="256535"/>
                      <a:pt x="402304" y="257238"/>
                    </a:cubicBezTo>
                    <a:cubicBezTo>
                      <a:pt x="407312" y="260401"/>
                      <a:pt x="412495" y="259083"/>
                      <a:pt x="417767" y="258644"/>
                    </a:cubicBezTo>
                    <a:cubicBezTo>
                      <a:pt x="422862" y="258117"/>
                      <a:pt x="427958" y="257765"/>
                      <a:pt x="433141" y="257678"/>
                    </a:cubicBezTo>
                    <a:cubicBezTo>
                      <a:pt x="444826" y="257502"/>
                      <a:pt x="456862" y="254515"/>
                      <a:pt x="468107" y="262246"/>
                    </a:cubicBezTo>
                    <a:moveTo>
                      <a:pt x="199713" y="434351"/>
                    </a:moveTo>
                    <a:cubicBezTo>
                      <a:pt x="201031" y="440677"/>
                      <a:pt x="198835" y="446124"/>
                      <a:pt x="194706" y="451219"/>
                    </a:cubicBezTo>
                    <a:cubicBezTo>
                      <a:pt x="189786" y="457193"/>
                      <a:pt x="185042" y="457193"/>
                      <a:pt x="180825" y="450780"/>
                    </a:cubicBezTo>
                    <a:cubicBezTo>
                      <a:pt x="179595" y="448847"/>
                      <a:pt x="179331" y="446475"/>
                      <a:pt x="178365" y="444455"/>
                    </a:cubicBezTo>
                    <a:cubicBezTo>
                      <a:pt x="176432" y="440677"/>
                      <a:pt x="174324" y="436899"/>
                      <a:pt x="172215" y="433209"/>
                    </a:cubicBezTo>
                    <a:cubicBezTo>
                      <a:pt x="170458" y="430047"/>
                      <a:pt x="166153" y="425127"/>
                      <a:pt x="167032" y="424248"/>
                    </a:cubicBezTo>
                    <a:cubicBezTo>
                      <a:pt x="171952" y="419680"/>
                      <a:pt x="174412" y="426357"/>
                      <a:pt x="178453" y="427235"/>
                    </a:cubicBezTo>
                    <a:cubicBezTo>
                      <a:pt x="185569" y="428641"/>
                      <a:pt x="192597" y="430486"/>
                      <a:pt x="199713" y="434351"/>
                    </a:cubicBezTo>
                    <a:moveTo>
                      <a:pt x="1597467" y="317242"/>
                    </a:moveTo>
                    <a:cubicBezTo>
                      <a:pt x="1600893" y="316276"/>
                      <a:pt x="1604495" y="316276"/>
                      <a:pt x="1608010" y="315925"/>
                    </a:cubicBezTo>
                    <a:cubicBezTo>
                      <a:pt x="1614071" y="315397"/>
                      <a:pt x="1619606" y="312850"/>
                      <a:pt x="1621012" y="320932"/>
                    </a:cubicBezTo>
                    <a:cubicBezTo>
                      <a:pt x="1621188" y="321899"/>
                      <a:pt x="1623999" y="322514"/>
                      <a:pt x="1625580" y="323392"/>
                    </a:cubicBezTo>
                    <a:cubicBezTo>
                      <a:pt x="1632345" y="327258"/>
                      <a:pt x="1635771" y="332968"/>
                      <a:pt x="1636474" y="339733"/>
                    </a:cubicBezTo>
                    <a:cubicBezTo>
                      <a:pt x="1636650" y="341666"/>
                      <a:pt x="1635156" y="344653"/>
                      <a:pt x="1633399" y="345531"/>
                    </a:cubicBezTo>
                    <a:cubicBezTo>
                      <a:pt x="1631818" y="346322"/>
                      <a:pt x="1628040" y="345531"/>
                      <a:pt x="1626459" y="344214"/>
                    </a:cubicBezTo>
                    <a:cubicBezTo>
                      <a:pt x="1623472" y="341841"/>
                      <a:pt x="1620748" y="338854"/>
                      <a:pt x="1618903" y="335692"/>
                    </a:cubicBezTo>
                    <a:cubicBezTo>
                      <a:pt x="1613632" y="326731"/>
                      <a:pt x="1605198" y="322250"/>
                      <a:pt x="1594041" y="321284"/>
                    </a:cubicBezTo>
                    <a:cubicBezTo>
                      <a:pt x="1592020" y="321108"/>
                      <a:pt x="1588594" y="322162"/>
                      <a:pt x="1589472" y="318824"/>
                    </a:cubicBezTo>
                    <a:cubicBezTo>
                      <a:pt x="1589648" y="318033"/>
                      <a:pt x="1593162" y="317769"/>
                      <a:pt x="1597467" y="317242"/>
                    </a:cubicBezTo>
                    <a:moveTo>
                      <a:pt x="1471573" y="688249"/>
                    </a:moveTo>
                    <a:cubicBezTo>
                      <a:pt x="1464632" y="689479"/>
                      <a:pt x="1457692" y="690709"/>
                      <a:pt x="1450751" y="691851"/>
                    </a:cubicBezTo>
                    <a:cubicBezTo>
                      <a:pt x="1449697" y="692027"/>
                      <a:pt x="1448643" y="692027"/>
                      <a:pt x="1447501" y="692114"/>
                    </a:cubicBezTo>
                    <a:cubicBezTo>
                      <a:pt x="1448028" y="691148"/>
                      <a:pt x="1448203" y="689742"/>
                      <a:pt x="1449082" y="689303"/>
                    </a:cubicBezTo>
                    <a:cubicBezTo>
                      <a:pt x="1451630" y="688073"/>
                      <a:pt x="1454265" y="686755"/>
                      <a:pt x="1457077" y="686228"/>
                    </a:cubicBezTo>
                    <a:cubicBezTo>
                      <a:pt x="1460415" y="685613"/>
                      <a:pt x="1464896" y="686843"/>
                      <a:pt x="1467268" y="685262"/>
                    </a:cubicBezTo>
                    <a:cubicBezTo>
                      <a:pt x="1472451" y="681923"/>
                      <a:pt x="1477810" y="682011"/>
                      <a:pt x="1483609" y="681836"/>
                    </a:cubicBezTo>
                    <a:cubicBezTo>
                      <a:pt x="1484926" y="681836"/>
                      <a:pt x="1486244" y="680869"/>
                      <a:pt x="1487650" y="680342"/>
                    </a:cubicBezTo>
                    <a:cubicBezTo>
                      <a:pt x="1495381" y="677443"/>
                      <a:pt x="1500125" y="669097"/>
                      <a:pt x="1510404" y="670854"/>
                    </a:cubicBezTo>
                    <a:cubicBezTo>
                      <a:pt x="1515500" y="663210"/>
                      <a:pt x="1526481" y="666110"/>
                      <a:pt x="1533246" y="661453"/>
                    </a:cubicBezTo>
                    <a:cubicBezTo>
                      <a:pt x="1533773" y="661102"/>
                      <a:pt x="1535354" y="661717"/>
                      <a:pt x="1536409" y="661893"/>
                    </a:cubicBezTo>
                    <a:cubicBezTo>
                      <a:pt x="1535882" y="662596"/>
                      <a:pt x="1535618" y="663650"/>
                      <a:pt x="1534827" y="664001"/>
                    </a:cubicBezTo>
                    <a:cubicBezTo>
                      <a:pt x="1524812" y="668658"/>
                      <a:pt x="1514885" y="673577"/>
                      <a:pt x="1504518" y="677706"/>
                    </a:cubicBezTo>
                    <a:cubicBezTo>
                      <a:pt x="1494678" y="681748"/>
                      <a:pt x="1484223" y="684735"/>
                      <a:pt x="1471573" y="688249"/>
                    </a:cubicBezTo>
                    <a:moveTo>
                      <a:pt x="922926" y="576323"/>
                    </a:moveTo>
                    <a:cubicBezTo>
                      <a:pt x="918709" y="573775"/>
                      <a:pt x="918709" y="573775"/>
                      <a:pt x="921871" y="572194"/>
                    </a:cubicBezTo>
                    <a:cubicBezTo>
                      <a:pt x="929778" y="568153"/>
                      <a:pt x="938476" y="565166"/>
                      <a:pt x="942869" y="557083"/>
                    </a:cubicBezTo>
                    <a:cubicBezTo>
                      <a:pt x="945329" y="552427"/>
                      <a:pt x="951918" y="553218"/>
                      <a:pt x="956574" y="551548"/>
                    </a:cubicBezTo>
                    <a:cubicBezTo>
                      <a:pt x="957277" y="551285"/>
                      <a:pt x="959649" y="553130"/>
                      <a:pt x="959649" y="553218"/>
                    </a:cubicBezTo>
                    <a:cubicBezTo>
                      <a:pt x="955871" y="559543"/>
                      <a:pt x="953499" y="567538"/>
                      <a:pt x="947613" y="571667"/>
                    </a:cubicBezTo>
                    <a:cubicBezTo>
                      <a:pt x="942166" y="575357"/>
                      <a:pt x="932853" y="574917"/>
                      <a:pt x="922926" y="576323"/>
                    </a:cubicBezTo>
                    <a:moveTo>
                      <a:pt x="1003663" y="605315"/>
                    </a:moveTo>
                    <a:cubicBezTo>
                      <a:pt x="1004805" y="606281"/>
                      <a:pt x="1006035" y="607160"/>
                      <a:pt x="1006914" y="608214"/>
                    </a:cubicBezTo>
                    <a:cubicBezTo>
                      <a:pt x="1007968" y="609532"/>
                      <a:pt x="1008671" y="610937"/>
                      <a:pt x="1009549" y="612343"/>
                    </a:cubicBezTo>
                    <a:cubicBezTo>
                      <a:pt x="1007705" y="612168"/>
                      <a:pt x="1005860" y="611992"/>
                      <a:pt x="1004015" y="611816"/>
                    </a:cubicBezTo>
                    <a:cubicBezTo>
                      <a:pt x="992857" y="610937"/>
                      <a:pt x="984950" y="601361"/>
                      <a:pt x="972827" y="603031"/>
                    </a:cubicBezTo>
                    <a:cubicBezTo>
                      <a:pt x="971860" y="603119"/>
                      <a:pt x="969488" y="600922"/>
                      <a:pt x="969752" y="600395"/>
                    </a:cubicBezTo>
                    <a:cubicBezTo>
                      <a:pt x="970367" y="599077"/>
                      <a:pt x="972124" y="597057"/>
                      <a:pt x="973178" y="597144"/>
                    </a:cubicBezTo>
                    <a:cubicBezTo>
                      <a:pt x="983369" y="598111"/>
                      <a:pt x="995756" y="592664"/>
                      <a:pt x="1003663" y="605315"/>
                    </a:cubicBezTo>
                    <a:moveTo>
                      <a:pt x="1485893" y="350363"/>
                    </a:moveTo>
                    <a:cubicBezTo>
                      <a:pt x="1480534" y="349221"/>
                      <a:pt x="1478513" y="353175"/>
                      <a:pt x="1475262" y="355371"/>
                    </a:cubicBezTo>
                    <a:cubicBezTo>
                      <a:pt x="1474296" y="356074"/>
                      <a:pt x="1472627" y="355986"/>
                      <a:pt x="1471309" y="356249"/>
                    </a:cubicBezTo>
                    <a:cubicBezTo>
                      <a:pt x="1471309" y="355107"/>
                      <a:pt x="1470958" y="353789"/>
                      <a:pt x="1471485" y="352735"/>
                    </a:cubicBezTo>
                    <a:cubicBezTo>
                      <a:pt x="1473593" y="347991"/>
                      <a:pt x="1475438" y="343071"/>
                      <a:pt x="1478337" y="338679"/>
                    </a:cubicBezTo>
                    <a:cubicBezTo>
                      <a:pt x="1479304" y="337097"/>
                      <a:pt x="1483872" y="335428"/>
                      <a:pt x="1484926" y="336043"/>
                    </a:cubicBezTo>
                    <a:cubicBezTo>
                      <a:pt x="1488616" y="338503"/>
                      <a:pt x="1495557" y="336395"/>
                      <a:pt x="1496699" y="342193"/>
                    </a:cubicBezTo>
                    <a:cubicBezTo>
                      <a:pt x="1496962" y="343423"/>
                      <a:pt x="1496611" y="345180"/>
                      <a:pt x="1495732" y="345883"/>
                    </a:cubicBezTo>
                    <a:cubicBezTo>
                      <a:pt x="1493360" y="347640"/>
                      <a:pt x="1490725" y="348958"/>
                      <a:pt x="1485893" y="350363"/>
                    </a:cubicBezTo>
                    <a:moveTo>
                      <a:pt x="685369" y="570085"/>
                    </a:moveTo>
                    <a:cubicBezTo>
                      <a:pt x="681767" y="570788"/>
                      <a:pt x="678165" y="571491"/>
                      <a:pt x="674475" y="572106"/>
                    </a:cubicBezTo>
                    <a:cubicBezTo>
                      <a:pt x="673860" y="572194"/>
                      <a:pt x="673157" y="571579"/>
                      <a:pt x="672543" y="571316"/>
                    </a:cubicBezTo>
                    <a:cubicBezTo>
                      <a:pt x="673245" y="570613"/>
                      <a:pt x="673772" y="569646"/>
                      <a:pt x="674651" y="569207"/>
                    </a:cubicBezTo>
                    <a:cubicBezTo>
                      <a:pt x="675881" y="568592"/>
                      <a:pt x="677375" y="568241"/>
                      <a:pt x="678780" y="568065"/>
                    </a:cubicBezTo>
                    <a:cubicBezTo>
                      <a:pt x="688796" y="566659"/>
                      <a:pt x="698723" y="565166"/>
                      <a:pt x="708738" y="563936"/>
                    </a:cubicBezTo>
                    <a:cubicBezTo>
                      <a:pt x="716997" y="562881"/>
                      <a:pt x="725255" y="562091"/>
                      <a:pt x="733513" y="561212"/>
                    </a:cubicBezTo>
                    <a:cubicBezTo>
                      <a:pt x="735973" y="560949"/>
                      <a:pt x="738345" y="560685"/>
                      <a:pt x="740805" y="560422"/>
                    </a:cubicBezTo>
                    <a:cubicBezTo>
                      <a:pt x="738872" y="561564"/>
                      <a:pt x="736939" y="562794"/>
                      <a:pt x="734919" y="563848"/>
                    </a:cubicBezTo>
                    <a:cubicBezTo>
                      <a:pt x="733337" y="564726"/>
                      <a:pt x="731756" y="565517"/>
                      <a:pt x="730175" y="566220"/>
                    </a:cubicBezTo>
                    <a:cubicBezTo>
                      <a:pt x="724816" y="568416"/>
                      <a:pt x="719544" y="571491"/>
                      <a:pt x="713307" y="569471"/>
                    </a:cubicBezTo>
                    <a:cubicBezTo>
                      <a:pt x="704609" y="566659"/>
                      <a:pt x="696263" y="567626"/>
                      <a:pt x="685369" y="570085"/>
                    </a:cubicBezTo>
                    <a:moveTo>
                      <a:pt x="1493009" y="454031"/>
                    </a:moveTo>
                    <a:cubicBezTo>
                      <a:pt x="1505836" y="451834"/>
                      <a:pt x="1518662" y="449638"/>
                      <a:pt x="1531401" y="447442"/>
                    </a:cubicBezTo>
                    <a:cubicBezTo>
                      <a:pt x="1532455" y="447266"/>
                      <a:pt x="1533510" y="447178"/>
                      <a:pt x="1534564" y="447002"/>
                    </a:cubicBezTo>
                    <a:cubicBezTo>
                      <a:pt x="1533861" y="447969"/>
                      <a:pt x="1533334" y="449462"/>
                      <a:pt x="1532367" y="449726"/>
                    </a:cubicBezTo>
                    <a:cubicBezTo>
                      <a:pt x="1527448" y="451132"/>
                      <a:pt x="1522352" y="451834"/>
                      <a:pt x="1517520" y="453416"/>
                    </a:cubicBezTo>
                    <a:cubicBezTo>
                      <a:pt x="1500916" y="458687"/>
                      <a:pt x="1482642" y="459214"/>
                      <a:pt x="1466653" y="466330"/>
                    </a:cubicBezTo>
                    <a:cubicBezTo>
                      <a:pt x="1465950" y="466682"/>
                      <a:pt x="1464632" y="465803"/>
                      <a:pt x="1463578" y="465539"/>
                    </a:cubicBezTo>
                    <a:cubicBezTo>
                      <a:pt x="1464017" y="464398"/>
                      <a:pt x="1464193" y="462640"/>
                      <a:pt x="1464984" y="462377"/>
                    </a:cubicBezTo>
                    <a:cubicBezTo>
                      <a:pt x="1469376" y="460795"/>
                      <a:pt x="1473945" y="459566"/>
                      <a:pt x="1478425" y="458072"/>
                    </a:cubicBezTo>
                    <a:cubicBezTo>
                      <a:pt x="1482466" y="456842"/>
                      <a:pt x="1486508" y="455349"/>
                      <a:pt x="1493009" y="454031"/>
                    </a:cubicBezTo>
                    <a:moveTo>
                      <a:pt x="922926" y="267429"/>
                    </a:moveTo>
                    <a:cubicBezTo>
                      <a:pt x="922574" y="272613"/>
                      <a:pt x="917127" y="278411"/>
                      <a:pt x="912998" y="277269"/>
                    </a:cubicBezTo>
                    <a:cubicBezTo>
                      <a:pt x="905443" y="275073"/>
                      <a:pt x="898151" y="272173"/>
                      <a:pt x="890771" y="269538"/>
                    </a:cubicBezTo>
                    <a:cubicBezTo>
                      <a:pt x="890068" y="269274"/>
                      <a:pt x="889453" y="269011"/>
                      <a:pt x="888751" y="268835"/>
                    </a:cubicBezTo>
                    <a:cubicBezTo>
                      <a:pt x="889453" y="268396"/>
                      <a:pt x="890156" y="267693"/>
                      <a:pt x="890947" y="267517"/>
                    </a:cubicBezTo>
                    <a:cubicBezTo>
                      <a:pt x="901226" y="265936"/>
                      <a:pt x="911241" y="260137"/>
                      <a:pt x="922926" y="267429"/>
                    </a:cubicBezTo>
                    <a:moveTo>
                      <a:pt x="897975" y="527564"/>
                    </a:moveTo>
                    <a:cubicBezTo>
                      <a:pt x="903598" y="522205"/>
                      <a:pt x="913613" y="521942"/>
                      <a:pt x="917742" y="514738"/>
                    </a:cubicBezTo>
                    <a:cubicBezTo>
                      <a:pt x="918182" y="514035"/>
                      <a:pt x="921257" y="514386"/>
                      <a:pt x="923101" y="514298"/>
                    </a:cubicBezTo>
                    <a:cubicBezTo>
                      <a:pt x="922662" y="515968"/>
                      <a:pt x="922838" y="518164"/>
                      <a:pt x="921608" y="519218"/>
                    </a:cubicBezTo>
                    <a:cubicBezTo>
                      <a:pt x="910802" y="528267"/>
                      <a:pt x="898415" y="535471"/>
                      <a:pt x="884885" y="541094"/>
                    </a:cubicBezTo>
                    <a:cubicBezTo>
                      <a:pt x="883831" y="541533"/>
                      <a:pt x="882689" y="541972"/>
                      <a:pt x="881547" y="542324"/>
                    </a:cubicBezTo>
                    <a:cubicBezTo>
                      <a:pt x="881898" y="541182"/>
                      <a:pt x="881898" y="539600"/>
                      <a:pt x="882777" y="538897"/>
                    </a:cubicBezTo>
                    <a:cubicBezTo>
                      <a:pt x="887345" y="535295"/>
                      <a:pt x="892089" y="532045"/>
                      <a:pt x="897975" y="527564"/>
                    </a:cubicBezTo>
                    <a:moveTo>
                      <a:pt x="533382" y="194950"/>
                    </a:moveTo>
                    <a:cubicBezTo>
                      <a:pt x="535579" y="196795"/>
                      <a:pt x="538829" y="199167"/>
                      <a:pt x="533821" y="200573"/>
                    </a:cubicBezTo>
                    <a:cubicBezTo>
                      <a:pt x="528199" y="202154"/>
                      <a:pt x="522137" y="202769"/>
                      <a:pt x="516251" y="203120"/>
                    </a:cubicBezTo>
                    <a:cubicBezTo>
                      <a:pt x="511419" y="203472"/>
                      <a:pt x="505620" y="197761"/>
                      <a:pt x="506323" y="193808"/>
                    </a:cubicBezTo>
                    <a:cubicBezTo>
                      <a:pt x="506499" y="192754"/>
                      <a:pt x="508607" y="190909"/>
                      <a:pt x="509486" y="190997"/>
                    </a:cubicBezTo>
                    <a:cubicBezTo>
                      <a:pt x="516690" y="192139"/>
                      <a:pt x="523894" y="193544"/>
                      <a:pt x="533382" y="194950"/>
                    </a:cubicBezTo>
                    <a:moveTo>
                      <a:pt x="324378" y="304767"/>
                    </a:moveTo>
                    <a:cubicBezTo>
                      <a:pt x="321040" y="308369"/>
                      <a:pt x="317789" y="311971"/>
                      <a:pt x="314450" y="315485"/>
                    </a:cubicBezTo>
                    <a:cubicBezTo>
                      <a:pt x="310585" y="319614"/>
                      <a:pt x="308476" y="327346"/>
                      <a:pt x="299428" y="321372"/>
                    </a:cubicBezTo>
                    <a:cubicBezTo>
                      <a:pt x="299164" y="321196"/>
                      <a:pt x="298198" y="321899"/>
                      <a:pt x="297495" y="322074"/>
                    </a:cubicBezTo>
                    <a:cubicBezTo>
                      <a:pt x="295913" y="322338"/>
                      <a:pt x="294244" y="322426"/>
                      <a:pt x="292663" y="322601"/>
                    </a:cubicBezTo>
                    <a:cubicBezTo>
                      <a:pt x="293629" y="320932"/>
                      <a:pt x="294068" y="318648"/>
                      <a:pt x="295562" y="317769"/>
                    </a:cubicBezTo>
                    <a:cubicBezTo>
                      <a:pt x="301272" y="314343"/>
                      <a:pt x="307510" y="311532"/>
                      <a:pt x="313308" y="308193"/>
                    </a:cubicBezTo>
                    <a:cubicBezTo>
                      <a:pt x="317086" y="306085"/>
                      <a:pt x="320425" y="303449"/>
                      <a:pt x="324027" y="300989"/>
                    </a:cubicBezTo>
                    <a:cubicBezTo>
                      <a:pt x="324466" y="301956"/>
                      <a:pt x="324993" y="302834"/>
                      <a:pt x="324378" y="304767"/>
                    </a:cubicBezTo>
                    <a:moveTo>
                      <a:pt x="1255452" y="520360"/>
                    </a:moveTo>
                    <a:cubicBezTo>
                      <a:pt x="1261339" y="519394"/>
                      <a:pt x="1267225" y="518691"/>
                      <a:pt x="1273023" y="517373"/>
                    </a:cubicBezTo>
                    <a:cubicBezTo>
                      <a:pt x="1279788" y="515880"/>
                      <a:pt x="1286377" y="513771"/>
                      <a:pt x="1293054" y="512190"/>
                    </a:cubicBezTo>
                    <a:cubicBezTo>
                      <a:pt x="1294108" y="511926"/>
                      <a:pt x="1295514" y="512893"/>
                      <a:pt x="1296744" y="513332"/>
                    </a:cubicBezTo>
                    <a:cubicBezTo>
                      <a:pt x="1295865" y="514035"/>
                      <a:pt x="1295162" y="515001"/>
                      <a:pt x="1294196" y="515528"/>
                    </a:cubicBezTo>
                    <a:cubicBezTo>
                      <a:pt x="1281281" y="522293"/>
                      <a:pt x="1267664" y="526686"/>
                      <a:pt x="1252202" y="524577"/>
                    </a:cubicBezTo>
                    <a:cubicBezTo>
                      <a:pt x="1251323" y="524489"/>
                      <a:pt x="1250445" y="523787"/>
                      <a:pt x="1249654" y="523435"/>
                    </a:cubicBezTo>
                    <a:cubicBezTo>
                      <a:pt x="1250884" y="522293"/>
                      <a:pt x="1251938" y="521327"/>
                      <a:pt x="1255452" y="520360"/>
                    </a:cubicBezTo>
                    <a:moveTo>
                      <a:pt x="723410" y="286142"/>
                    </a:moveTo>
                    <a:cubicBezTo>
                      <a:pt x="730965" y="285527"/>
                      <a:pt x="738433" y="286845"/>
                      <a:pt x="746164" y="284385"/>
                    </a:cubicBezTo>
                    <a:cubicBezTo>
                      <a:pt x="753104" y="282189"/>
                      <a:pt x="761099" y="282628"/>
                      <a:pt x="768742" y="282101"/>
                    </a:cubicBezTo>
                    <a:cubicBezTo>
                      <a:pt x="769797" y="282013"/>
                      <a:pt x="770939" y="283243"/>
                      <a:pt x="772081" y="283770"/>
                    </a:cubicBezTo>
                    <a:cubicBezTo>
                      <a:pt x="771202" y="284561"/>
                      <a:pt x="770324" y="285966"/>
                      <a:pt x="769357" y="286054"/>
                    </a:cubicBezTo>
                    <a:cubicBezTo>
                      <a:pt x="759869" y="286933"/>
                      <a:pt x="750293" y="287548"/>
                      <a:pt x="740805" y="288251"/>
                    </a:cubicBezTo>
                    <a:cubicBezTo>
                      <a:pt x="738872" y="288426"/>
                      <a:pt x="736939" y="288251"/>
                      <a:pt x="735007" y="288514"/>
                    </a:cubicBezTo>
                    <a:cubicBezTo>
                      <a:pt x="726133" y="289744"/>
                      <a:pt x="717348" y="291150"/>
                      <a:pt x="708475" y="292292"/>
                    </a:cubicBezTo>
                    <a:cubicBezTo>
                      <a:pt x="706893" y="292468"/>
                      <a:pt x="705048" y="291589"/>
                      <a:pt x="703379" y="291238"/>
                    </a:cubicBezTo>
                    <a:cubicBezTo>
                      <a:pt x="705312" y="290271"/>
                      <a:pt x="707069" y="288778"/>
                      <a:pt x="709090" y="288338"/>
                    </a:cubicBezTo>
                    <a:cubicBezTo>
                      <a:pt x="712955" y="287372"/>
                      <a:pt x="717699" y="289920"/>
                      <a:pt x="723410" y="286142"/>
                    </a:cubicBezTo>
                    <a:moveTo>
                      <a:pt x="1412447" y="258907"/>
                    </a:moveTo>
                    <a:cubicBezTo>
                      <a:pt x="1412447" y="258907"/>
                      <a:pt x="1405067" y="258907"/>
                      <a:pt x="1401553" y="258907"/>
                    </a:cubicBezTo>
                    <a:cubicBezTo>
                      <a:pt x="1395228" y="258907"/>
                      <a:pt x="1388902" y="259171"/>
                      <a:pt x="1382577" y="258732"/>
                    </a:cubicBezTo>
                    <a:cubicBezTo>
                      <a:pt x="1380205" y="258556"/>
                      <a:pt x="1377920" y="256887"/>
                      <a:pt x="1375636" y="255920"/>
                    </a:cubicBezTo>
                    <a:cubicBezTo>
                      <a:pt x="1377657" y="255481"/>
                      <a:pt x="1379678" y="254866"/>
                      <a:pt x="1381786" y="254778"/>
                    </a:cubicBezTo>
                    <a:cubicBezTo>
                      <a:pt x="1385740" y="254603"/>
                      <a:pt x="1389693" y="254603"/>
                      <a:pt x="1393646" y="254778"/>
                    </a:cubicBezTo>
                    <a:cubicBezTo>
                      <a:pt x="1406385" y="255393"/>
                      <a:pt x="1419124" y="256096"/>
                      <a:pt x="1431863" y="256887"/>
                    </a:cubicBezTo>
                    <a:cubicBezTo>
                      <a:pt x="1432829" y="256975"/>
                      <a:pt x="1433796" y="257590"/>
                      <a:pt x="1434762" y="257941"/>
                    </a:cubicBezTo>
                    <a:cubicBezTo>
                      <a:pt x="1433708" y="258292"/>
                      <a:pt x="1432478" y="258380"/>
                      <a:pt x="1431687" y="258995"/>
                    </a:cubicBezTo>
                    <a:cubicBezTo>
                      <a:pt x="1428788" y="261016"/>
                      <a:pt x="1426240" y="262070"/>
                      <a:pt x="1422462" y="259874"/>
                    </a:cubicBezTo>
                    <a:cubicBezTo>
                      <a:pt x="1420530" y="258732"/>
                      <a:pt x="1417279" y="259259"/>
                      <a:pt x="1412271" y="258995"/>
                    </a:cubicBezTo>
                    <a:moveTo>
                      <a:pt x="1186575" y="522381"/>
                    </a:moveTo>
                    <a:cubicBezTo>
                      <a:pt x="1185433" y="521415"/>
                      <a:pt x="1184379" y="520448"/>
                      <a:pt x="1183237" y="519482"/>
                    </a:cubicBezTo>
                    <a:cubicBezTo>
                      <a:pt x="1184027" y="519043"/>
                      <a:pt x="1184818" y="518428"/>
                      <a:pt x="1185696" y="518252"/>
                    </a:cubicBezTo>
                    <a:cubicBezTo>
                      <a:pt x="1187893" y="517812"/>
                      <a:pt x="1190177" y="517725"/>
                      <a:pt x="1192285" y="517285"/>
                    </a:cubicBezTo>
                    <a:cubicBezTo>
                      <a:pt x="1197293" y="516231"/>
                      <a:pt x="1202125" y="514650"/>
                      <a:pt x="1207221" y="514123"/>
                    </a:cubicBezTo>
                    <a:cubicBezTo>
                      <a:pt x="1214952" y="513332"/>
                      <a:pt x="1213634" y="521590"/>
                      <a:pt x="1218817" y="523611"/>
                    </a:cubicBezTo>
                    <a:cubicBezTo>
                      <a:pt x="1219608" y="523962"/>
                      <a:pt x="1220047" y="525017"/>
                      <a:pt x="1220662" y="525719"/>
                    </a:cubicBezTo>
                    <a:cubicBezTo>
                      <a:pt x="1219257" y="525983"/>
                      <a:pt x="1217236" y="526861"/>
                      <a:pt x="1216357" y="526334"/>
                    </a:cubicBezTo>
                    <a:cubicBezTo>
                      <a:pt x="1207923" y="521151"/>
                      <a:pt x="1198347" y="522557"/>
                      <a:pt x="1186575" y="522381"/>
                    </a:cubicBezTo>
                    <a:moveTo>
                      <a:pt x="355215" y="327609"/>
                    </a:moveTo>
                    <a:cubicBezTo>
                      <a:pt x="359520" y="325237"/>
                      <a:pt x="363737" y="322514"/>
                      <a:pt x="368305" y="320493"/>
                    </a:cubicBezTo>
                    <a:cubicBezTo>
                      <a:pt x="370501" y="319527"/>
                      <a:pt x="373400" y="319614"/>
                      <a:pt x="375948" y="319351"/>
                    </a:cubicBezTo>
                    <a:cubicBezTo>
                      <a:pt x="376475" y="319263"/>
                      <a:pt x="377617" y="319966"/>
                      <a:pt x="377705" y="320317"/>
                    </a:cubicBezTo>
                    <a:cubicBezTo>
                      <a:pt x="377705" y="321196"/>
                      <a:pt x="377354" y="322953"/>
                      <a:pt x="376915" y="322953"/>
                    </a:cubicBezTo>
                    <a:cubicBezTo>
                      <a:pt x="371468" y="323568"/>
                      <a:pt x="371204" y="326906"/>
                      <a:pt x="370062" y="330684"/>
                    </a:cubicBezTo>
                    <a:cubicBezTo>
                      <a:pt x="369447" y="332793"/>
                      <a:pt x="365054" y="334198"/>
                      <a:pt x="362155" y="335692"/>
                    </a:cubicBezTo>
                    <a:cubicBezTo>
                      <a:pt x="361452" y="336043"/>
                      <a:pt x="360134" y="335252"/>
                      <a:pt x="359080" y="334989"/>
                    </a:cubicBezTo>
                    <a:cubicBezTo>
                      <a:pt x="359871" y="334550"/>
                      <a:pt x="360662" y="334198"/>
                      <a:pt x="361277" y="333671"/>
                    </a:cubicBezTo>
                    <a:cubicBezTo>
                      <a:pt x="362594" y="332441"/>
                      <a:pt x="363824" y="331211"/>
                      <a:pt x="365142" y="329981"/>
                    </a:cubicBezTo>
                    <a:cubicBezTo>
                      <a:pt x="363034" y="330157"/>
                      <a:pt x="360837" y="330245"/>
                      <a:pt x="358817" y="330596"/>
                    </a:cubicBezTo>
                    <a:cubicBezTo>
                      <a:pt x="357411" y="330860"/>
                      <a:pt x="356181" y="331738"/>
                      <a:pt x="354775" y="331914"/>
                    </a:cubicBezTo>
                    <a:cubicBezTo>
                      <a:pt x="351613" y="332441"/>
                      <a:pt x="348450" y="332793"/>
                      <a:pt x="345199" y="333232"/>
                    </a:cubicBezTo>
                    <a:cubicBezTo>
                      <a:pt x="347835" y="331475"/>
                      <a:pt x="350295" y="329542"/>
                      <a:pt x="355215" y="327609"/>
                    </a:cubicBezTo>
                    <a:moveTo>
                      <a:pt x="618864" y="228071"/>
                    </a:moveTo>
                    <a:cubicBezTo>
                      <a:pt x="611308" y="229301"/>
                      <a:pt x="603577" y="230004"/>
                      <a:pt x="597076" y="234221"/>
                    </a:cubicBezTo>
                    <a:cubicBezTo>
                      <a:pt x="595671" y="235187"/>
                      <a:pt x="593913" y="236065"/>
                      <a:pt x="592156" y="236241"/>
                    </a:cubicBezTo>
                    <a:cubicBezTo>
                      <a:pt x="590399" y="236417"/>
                      <a:pt x="588554" y="235714"/>
                      <a:pt x="586797" y="235363"/>
                    </a:cubicBezTo>
                    <a:cubicBezTo>
                      <a:pt x="588115" y="234923"/>
                      <a:pt x="589521" y="234484"/>
                      <a:pt x="590751" y="233869"/>
                    </a:cubicBezTo>
                    <a:cubicBezTo>
                      <a:pt x="594616" y="232024"/>
                      <a:pt x="598745" y="230443"/>
                      <a:pt x="601996" y="227983"/>
                    </a:cubicBezTo>
                    <a:cubicBezTo>
                      <a:pt x="606389" y="224732"/>
                      <a:pt x="609903" y="221745"/>
                      <a:pt x="616580" y="221042"/>
                    </a:cubicBezTo>
                    <a:cubicBezTo>
                      <a:pt x="620533" y="220603"/>
                      <a:pt x="623872" y="218934"/>
                      <a:pt x="626068" y="222360"/>
                    </a:cubicBezTo>
                    <a:cubicBezTo>
                      <a:pt x="626683" y="223239"/>
                      <a:pt x="622993" y="226138"/>
                      <a:pt x="618864" y="228071"/>
                    </a:cubicBezTo>
                    <a:moveTo>
                      <a:pt x="635556" y="319263"/>
                    </a:moveTo>
                    <a:cubicBezTo>
                      <a:pt x="628967" y="320229"/>
                      <a:pt x="622378" y="321108"/>
                      <a:pt x="615701" y="322074"/>
                    </a:cubicBezTo>
                    <a:cubicBezTo>
                      <a:pt x="614120" y="322338"/>
                      <a:pt x="612451" y="322426"/>
                      <a:pt x="610869" y="322689"/>
                    </a:cubicBezTo>
                    <a:cubicBezTo>
                      <a:pt x="612099" y="321547"/>
                      <a:pt x="613153" y="319966"/>
                      <a:pt x="614647" y="319439"/>
                    </a:cubicBezTo>
                    <a:cubicBezTo>
                      <a:pt x="617634" y="318297"/>
                      <a:pt x="620972" y="317945"/>
                      <a:pt x="624047" y="316891"/>
                    </a:cubicBezTo>
                    <a:cubicBezTo>
                      <a:pt x="632130" y="314167"/>
                      <a:pt x="640124" y="311180"/>
                      <a:pt x="648207" y="308369"/>
                    </a:cubicBezTo>
                    <a:cubicBezTo>
                      <a:pt x="649701" y="307842"/>
                      <a:pt x="651458" y="307842"/>
                      <a:pt x="653039" y="307578"/>
                    </a:cubicBezTo>
                    <a:cubicBezTo>
                      <a:pt x="652160" y="309248"/>
                      <a:pt x="651897" y="311620"/>
                      <a:pt x="650403" y="312410"/>
                    </a:cubicBezTo>
                    <a:cubicBezTo>
                      <a:pt x="646011" y="314695"/>
                      <a:pt x="641267" y="316364"/>
                      <a:pt x="635556" y="319263"/>
                    </a:cubicBezTo>
                    <a:moveTo>
                      <a:pt x="1051192" y="603206"/>
                    </a:moveTo>
                    <a:cubicBezTo>
                      <a:pt x="1052071" y="603909"/>
                      <a:pt x="1052774" y="605051"/>
                      <a:pt x="1053740" y="605227"/>
                    </a:cubicBezTo>
                    <a:cubicBezTo>
                      <a:pt x="1066215" y="607336"/>
                      <a:pt x="1076055" y="614627"/>
                      <a:pt x="1087652" y="618581"/>
                    </a:cubicBezTo>
                    <a:cubicBezTo>
                      <a:pt x="1088618" y="618932"/>
                      <a:pt x="1089057" y="620426"/>
                      <a:pt x="1089672" y="621392"/>
                    </a:cubicBezTo>
                    <a:cubicBezTo>
                      <a:pt x="1088618" y="621480"/>
                      <a:pt x="1087388" y="621831"/>
                      <a:pt x="1086510" y="621568"/>
                    </a:cubicBezTo>
                    <a:cubicBezTo>
                      <a:pt x="1080360" y="619635"/>
                      <a:pt x="1073771" y="618229"/>
                      <a:pt x="1068148" y="615506"/>
                    </a:cubicBezTo>
                    <a:cubicBezTo>
                      <a:pt x="1061647" y="612431"/>
                      <a:pt x="1053125" y="611553"/>
                      <a:pt x="1051192" y="603206"/>
                    </a:cubicBezTo>
                    <a:moveTo>
                      <a:pt x="1319586" y="199079"/>
                    </a:moveTo>
                    <a:cubicBezTo>
                      <a:pt x="1322133" y="204790"/>
                      <a:pt x="1317126" y="206547"/>
                      <a:pt x="1313436" y="204965"/>
                    </a:cubicBezTo>
                    <a:cubicBezTo>
                      <a:pt x="1306935" y="202242"/>
                      <a:pt x="1300521" y="203735"/>
                      <a:pt x="1294108" y="203208"/>
                    </a:cubicBezTo>
                    <a:cubicBezTo>
                      <a:pt x="1292527" y="203032"/>
                      <a:pt x="1290857" y="203384"/>
                      <a:pt x="1289364" y="203120"/>
                    </a:cubicBezTo>
                    <a:cubicBezTo>
                      <a:pt x="1288573" y="202945"/>
                      <a:pt x="1287958" y="201802"/>
                      <a:pt x="1287607" y="201012"/>
                    </a:cubicBezTo>
                    <a:cubicBezTo>
                      <a:pt x="1287431" y="200573"/>
                      <a:pt x="1288222" y="199343"/>
                      <a:pt x="1288398" y="199343"/>
                    </a:cubicBezTo>
                    <a:cubicBezTo>
                      <a:pt x="1295426" y="200221"/>
                      <a:pt x="1301839" y="193984"/>
                      <a:pt x="1309307" y="198200"/>
                    </a:cubicBezTo>
                    <a:cubicBezTo>
                      <a:pt x="1311327" y="199343"/>
                      <a:pt x="1314578" y="198816"/>
                      <a:pt x="1319586" y="199079"/>
                    </a:cubicBezTo>
                    <a:moveTo>
                      <a:pt x="880141" y="404305"/>
                    </a:moveTo>
                    <a:cubicBezTo>
                      <a:pt x="884094" y="403603"/>
                      <a:pt x="888048" y="402812"/>
                      <a:pt x="892001" y="402373"/>
                    </a:cubicBezTo>
                    <a:cubicBezTo>
                      <a:pt x="893143" y="402285"/>
                      <a:pt x="894549" y="403163"/>
                      <a:pt x="895428" y="403954"/>
                    </a:cubicBezTo>
                    <a:cubicBezTo>
                      <a:pt x="895691" y="404218"/>
                      <a:pt x="894988" y="405887"/>
                      <a:pt x="894285" y="406414"/>
                    </a:cubicBezTo>
                    <a:cubicBezTo>
                      <a:pt x="889981" y="409577"/>
                      <a:pt x="885588" y="412652"/>
                      <a:pt x="881283" y="415814"/>
                    </a:cubicBezTo>
                    <a:cubicBezTo>
                      <a:pt x="880844" y="416166"/>
                      <a:pt x="879790" y="416517"/>
                      <a:pt x="879702" y="416341"/>
                    </a:cubicBezTo>
                    <a:cubicBezTo>
                      <a:pt x="877769" y="413969"/>
                      <a:pt x="875397" y="411773"/>
                      <a:pt x="874430" y="409137"/>
                    </a:cubicBezTo>
                    <a:cubicBezTo>
                      <a:pt x="874079" y="407820"/>
                      <a:pt x="876627" y="405887"/>
                      <a:pt x="880141" y="404305"/>
                    </a:cubicBezTo>
                    <a:moveTo>
                      <a:pt x="1457340" y="377334"/>
                    </a:moveTo>
                    <a:cubicBezTo>
                      <a:pt x="1459800" y="376631"/>
                      <a:pt x="1462172" y="375929"/>
                      <a:pt x="1464632" y="375314"/>
                    </a:cubicBezTo>
                    <a:cubicBezTo>
                      <a:pt x="1467444" y="374611"/>
                      <a:pt x="1470255" y="373469"/>
                      <a:pt x="1473066" y="373381"/>
                    </a:cubicBezTo>
                    <a:cubicBezTo>
                      <a:pt x="1475350" y="373293"/>
                      <a:pt x="1477634" y="374523"/>
                      <a:pt x="1479919" y="375138"/>
                    </a:cubicBezTo>
                    <a:cubicBezTo>
                      <a:pt x="1477722" y="376631"/>
                      <a:pt x="1475790" y="378564"/>
                      <a:pt x="1473330" y="379355"/>
                    </a:cubicBezTo>
                    <a:cubicBezTo>
                      <a:pt x="1468234" y="381024"/>
                      <a:pt x="1462875" y="382430"/>
                      <a:pt x="1457516" y="383308"/>
                    </a:cubicBezTo>
                    <a:cubicBezTo>
                      <a:pt x="1454880" y="383748"/>
                      <a:pt x="1451893" y="382693"/>
                      <a:pt x="1448994" y="382254"/>
                    </a:cubicBezTo>
                    <a:cubicBezTo>
                      <a:pt x="1451015" y="380585"/>
                      <a:pt x="1453035" y="378916"/>
                      <a:pt x="1457340" y="377334"/>
                    </a:cubicBezTo>
                    <a:moveTo>
                      <a:pt x="895603" y="370042"/>
                    </a:moveTo>
                    <a:cubicBezTo>
                      <a:pt x="898766" y="367495"/>
                      <a:pt x="901753" y="364771"/>
                      <a:pt x="905179" y="362487"/>
                    </a:cubicBezTo>
                    <a:cubicBezTo>
                      <a:pt x="906673" y="361433"/>
                      <a:pt x="908957" y="361257"/>
                      <a:pt x="910978" y="360906"/>
                    </a:cubicBezTo>
                    <a:cubicBezTo>
                      <a:pt x="911153" y="360906"/>
                      <a:pt x="912471" y="362838"/>
                      <a:pt x="912120" y="363366"/>
                    </a:cubicBezTo>
                    <a:cubicBezTo>
                      <a:pt x="909133" y="367758"/>
                      <a:pt x="906321" y="372415"/>
                      <a:pt x="902456" y="376192"/>
                    </a:cubicBezTo>
                    <a:cubicBezTo>
                      <a:pt x="901050" y="377598"/>
                      <a:pt x="896482" y="377598"/>
                      <a:pt x="894022" y="376807"/>
                    </a:cubicBezTo>
                    <a:cubicBezTo>
                      <a:pt x="889102" y="375138"/>
                      <a:pt x="892177" y="372942"/>
                      <a:pt x="895603" y="370042"/>
                    </a:cubicBezTo>
                    <a:moveTo>
                      <a:pt x="403973" y="407380"/>
                    </a:moveTo>
                    <a:cubicBezTo>
                      <a:pt x="400459" y="410455"/>
                      <a:pt x="396506" y="409137"/>
                      <a:pt x="392377" y="408522"/>
                    </a:cubicBezTo>
                    <a:cubicBezTo>
                      <a:pt x="389038" y="407995"/>
                      <a:pt x="384558" y="409401"/>
                      <a:pt x="383504" y="405711"/>
                    </a:cubicBezTo>
                    <a:cubicBezTo>
                      <a:pt x="383152" y="404657"/>
                      <a:pt x="387808" y="402460"/>
                      <a:pt x="390180" y="400791"/>
                    </a:cubicBezTo>
                    <a:cubicBezTo>
                      <a:pt x="390708" y="400440"/>
                      <a:pt x="391674" y="400528"/>
                      <a:pt x="392201" y="400088"/>
                    </a:cubicBezTo>
                    <a:cubicBezTo>
                      <a:pt x="397121" y="396750"/>
                      <a:pt x="400372" y="397453"/>
                      <a:pt x="401689" y="403076"/>
                    </a:cubicBezTo>
                    <a:cubicBezTo>
                      <a:pt x="401865" y="403954"/>
                      <a:pt x="403183" y="404569"/>
                      <a:pt x="403973" y="407380"/>
                    </a:cubicBezTo>
                    <a:moveTo>
                      <a:pt x="340982" y="205317"/>
                    </a:moveTo>
                    <a:cubicBezTo>
                      <a:pt x="346605" y="203911"/>
                      <a:pt x="352140" y="202505"/>
                      <a:pt x="357850" y="201275"/>
                    </a:cubicBezTo>
                    <a:cubicBezTo>
                      <a:pt x="358729" y="201100"/>
                      <a:pt x="359959" y="201802"/>
                      <a:pt x="360925" y="202066"/>
                    </a:cubicBezTo>
                    <a:cubicBezTo>
                      <a:pt x="360222" y="202769"/>
                      <a:pt x="359695" y="203647"/>
                      <a:pt x="358905" y="204175"/>
                    </a:cubicBezTo>
                    <a:cubicBezTo>
                      <a:pt x="356181" y="206019"/>
                      <a:pt x="327365" y="211994"/>
                      <a:pt x="323675" y="211554"/>
                    </a:cubicBezTo>
                    <a:cubicBezTo>
                      <a:pt x="323324" y="211466"/>
                      <a:pt x="322797" y="211642"/>
                      <a:pt x="322533" y="211554"/>
                    </a:cubicBezTo>
                    <a:cubicBezTo>
                      <a:pt x="321918" y="211291"/>
                      <a:pt x="320864" y="210764"/>
                      <a:pt x="320864" y="210412"/>
                    </a:cubicBezTo>
                    <a:cubicBezTo>
                      <a:pt x="320864" y="209534"/>
                      <a:pt x="321040" y="208128"/>
                      <a:pt x="321742" y="207777"/>
                    </a:cubicBezTo>
                    <a:cubicBezTo>
                      <a:pt x="323412" y="206898"/>
                      <a:pt x="326662" y="205580"/>
                      <a:pt x="327189" y="206107"/>
                    </a:cubicBezTo>
                    <a:cubicBezTo>
                      <a:pt x="331582" y="210412"/>
                      <a:pt x="334833" y="204790"/>
                      <a:pt x="340982" y="205317"/>
                    </a:cubicBezTo>
                    <a:moveTo>
                      <a:pt x="920554" y="628069"/>
                    </a:moveTo>
                    <a:cubicBezTo>
                      <a:pt x="916952" y="626663"/>
                      <a:pt x="913350" y="625170"/>
                      <a:pt x="909660" y="623940"/>
                    </a:cubicBezTo>
                    <a:cubicBezTo>
                      <a:pt x="906146" y="622798"/>
                      <a:pt x="907200" y="621304"/>
                      <a:pt x="908781" y="619635"/>
                    </a:cubicBezTo>
                    <a:cubicBezTo>
                      <a:pt x="912295" y="615945"/>
                      <a:pt x="915546" y="614012"/>
                      <a:pt x="921169" y="617526"/>
                    </a:cubicBezTo>
                    <a:cubicBezTo>
                      <a:pt x="926791" y="621041"/>
                      <a:pt x="924419" y="623852"/>
                      <a:pt x="920554" y="628069"/>
                    </a:cubicBezTo>
                    <a:moveTo>
                      <a:pt x="374279" y="174216"/>
                    </a:moveTo>
                    <a:cubicBezTo>
                      <a:pt x="366372" y="175710"/>
                      <a:pt x="357499" y="174216"/>
                      <a:pt x="350910" y="180015"/>
                    </a:cubicBezTo>
                    <a:cubicBezTo>
                      <a:pt x="350295" y="180542"/>
                      <a:pt x="348626" y="180630"/>
                      <a:pt x="347659" y="180366"/>
                    </a:cubicBezTo>
                    <a:cubicBezTo>
                      <a:pt x="346517" y="180015"/>
                      <a:pt x="345639" y="179048"/>
                      <a:pt x="344584" y="178346"/>
                    </a:cubicBezTo>
                    <a:cubicBezTo>
                      <a:pt x="345199" y="177643"/>
                      <a:pt x="345727" y="176588"/>
                      <a:pt x="346517" y="176413"/>
                    </a:cubicBezTo>
                    <a:cubicBezTo>
                      <a:pt x="355830" y="173601"/>
                      <a:pt x="365142" y="170702"/>
                      <a:pt x="374630" y="168242"/>
                    </a:cubicBezTo>
                    <a:cubicBezTo>
                      <a:pt x="376124" y="167803"/>
                      <a:pt x="378320" y="169385"/>
                      <a:pt x="380165" y="169999"/>
                    </a:cubicBezTo>
                    <a:cubicBezTo>
                      <a:pt x="378584" y="170966"/>
                      <a:pt x="377002" y="172108"/>
                      <a:pt x="374279" y="174216"/>
                    </a:cubicBezTo>
                    <a:moveTo>
                      <a:pt x="1357626" y="203208"/>
                    </a:moveTo>
                    <a:cubicBezTo>
                      <a:pt x="1354815" y="200836"/>
                      <a:pt x="1352092" y="198552"/>
                      <a:pt x="1349280" y="196180"/>
                    </a:cubicBezTo>
                    <a:cubicBezTo>
                      <a:pt x="1352619" y="196443"/>
                      <a:pt x="1355957" y="196443"/>
                      <a:pt x="1359208" y="197058"/>
                    </a:cubicBezTo>
                    <a:cubicBezTo>
                      <a:pt x="1361228" y="197410"/>
                      <a:pt x="1363600" y="198200"/>
                      <a:pt x="1365006" y="199430"/>
                    </a:cubicBezTo>
                    <a:cubicBezTo>
                      <a:pt x="1367202" y="201451"/>
                      <a:pt x="1370541" y="205932"/>
                      <a:pt x="1370189" y="206195"/>
                    </a:cubicBezTo>
                    <a:cubicBezTo>
                      <a:pt x="1365709" y="209621"/>
                      <a:pt x="1365182" y="203999"/>
                      <a:pt x="1362282" y="203208"/>
                    </a:cubicBezTo>
                    <a:cubicBezTo>
                      <a:pt x="1361580" y="203032"/>
                      <a:pt x="1360789" y="203208"/>
                      <a:pt x="1357626" y="203208"/>
                    </a:cubicBezTo>
                    <a:moveTo>
                      <a:pt x="813636" y="252933"/>
                    </a:moveTo>
                    <a:cubicBezTo>
                      <a:pt x="818292" y="252933"/>
                      <a:pt x="823036" y="252758"/>
                      <a:pt x="827692" y="253021"/>
                    </a:cubicBezTo>
                    <a:cubicBezTo>
                      <a:pt x="828922" y="253109"/>
                      <a:pt x="829976" y="254778"/>
                      <a:pt x="831031" y="255657"/>
                    </a:cubicBezTo>
                    <a:cubicBezTo>
                      <a:pt x="829976" y="256096"/>
                      <a:pt x="828834" y="256975"/>
                      <a:pt x="827692" y="256975"/>
                    </a:cubicBezTo>
                    <a:cubicBezTo>
                      <a:pt x="821015" y="257062"/>
                      <a:pt x="814426" y="257150"/>
                      <a:pt x="807749" y="256975"/>
                    </a:cubicBezTo>
                    <a:cubicBezTo>
                      <a:pt x="805377" y="256887"/>
                      <a:pt x="803093" y="256184"/>
                      <a:pt x="800809" y="255745"/>
                    </a:cubicBezTo>
                    <a:cubicBezTo>
                      <a:pt x="803093" y="254778"/>
                      <a:pt x="805290" y="253724"/>
                      <a:pt x="807662" y="252933"/>
                    </a:cubicBezTo>
                    <a:cubicBezTo>
                      <a:pt x="808804" y="252670"/>
                      <a:pt x="810122" y="252933"/>
                      <a:pt x="813636" y="252933"/>
                    </a:cubicBezTo>
                    <a:moveTo>
                      <a:pt x="412232" y="439535"/>
                    </a:moveTo>
                    <a:cubicBezTo>
                      <a:pt x="414692" y="440940"/>
                      <a:pt x="417327" y="442170"/>
                      <a:pt x="419699" y="443752"/>
                    </a:cubicBezTo>
                    <a:cubicBezTo>
                      <a:pt x="420929" y="444542"/>
                      <a:pt x="421896" y="445685"/>
                      <a:pt x="422950" y="446739"/>
                    </a:cubicBezTo>
                    <a:cubicBezTo>
                      <a:pt x="421193" y="447090"/>
                      <a:pt x="418909" y="448320"/>
                      <a:pt x="417767" y="447793"/>
                    </a:cubicBezTo>
                    <a:cubicBezTo>
                      <a:pt x="412759" y="445245"/>
                      <a:pt x="407927" y="443137"/>
                      <a:pt x="401865" y="443664"/>
                    </a:cubicBezTo>
                    <a:cubicBezTo>
                      <a:pt x="399581" y="443840"/>
                      <a:pt x="397121" y="442961"/>
                      <a:pt x="394661" y="442522"/>
                    </a:cubicBezTo>
                    <a:cubicBezTo>
                      <a:pt x="397384" y="441555"/>
                      <a:pt x="399932" y="440325"/>
                      <a:pt x="402744" y="439711"/>
                    </a:cubicBezTo>
                    <a:cubicBezTo>
                      <a:pt x="405028" y="439096"/>
                      <a:pt x="407488" y="439535"/>
                      <a:pt x="412232" y="439535"/>
                    </a:cubicBezTo>
                    <a:moveTo>
                      <a:pt x="840958" y="426005"/>
                    </a:moveTo>
                    <a:cubicBezTo>
                      <a:pt x="841749" y="428114"/>
                      <a:pt x="841925" y="430837"/>
                      <a:pt x="843506" y="432155"/>
                    </a:cubicBezTo>
                    <a:cubicBezTo>
                      <a:pt x="847196" y="435054"/>
                      <a:pt x="843330" y="437163"/>
                      <a:pt x="842276" y="437075"/>
                    </a:cubicBezTo>
                    <a:cubicBezTo>
                      <a:pt x="836038" y="436548"/>
                      <a:pt x="833842" y="441116"/>
                      <a:pt x="830064" y="443752"/>
                    </a:cubicBezTo>
                    <a:cubicBezTo>
                      <a:pt x="829186" y="444367"/>
                      <a:pt x="827868" y="444455"/>
                      <a:pt x="826814" y="444718"/>
                    </a:cubicBezTo>
                    <a:cubicBezTo>
                      <a:pt x="826989" y="443752"/>
                      <a:pt x="826989" y="442698"/>
                      <a:pt x="827517" y="441995"/>
                    </a:cubicBezTo>
                    <a:cubicBezTo>
                      <a:pt x="831470" y="436284"/>
                      <a:pt x="838235" y="432067"/>
                      <a:pt x="840958" y="426005"/>
                    </a:cubicBezTo>
                    <a:moveTo>
                      <a:pt x="1077285" y="273667"/>
                    </a:moveTo>
                    <a:cubicBezTo>
                      <a:pt x="1079481" y="274897"/>
                      <a:pt x="1081678" y="276039"/>
                      <a:pt x="1083786" y="277357"/>
                    </a:cubicBezTo>
                    <a:cubicBezTo>
                      <a:pt x="1084401" y="277796"/>
                      <a:pt x="1084489" y="278762"/>
                      <a:pt x="1084840" y="279465"/>
                    </a:cubicBezTo>
                    <a:cubicBezTo>
                      <a:pt x="1084138" y="279553"/>
                      <a:pt x="1083347" y="279992"/>
                      <a:pt x="1082644" y="279817"/>
                    </a:cubicBezTo>
                    <a:cubicBezTo>
                      <a:pt x="1075879" y="278323"/>
                      <a:pt x="1069114" y="276742"/>
                      <a:pt x="1062438" y="275073"/>
                    </a:cubicBezTo>
                    <a:cubicBezTo>
                      <a:pt x="1062086" y="274985"/>
                      <a:pt x="1061647" y="273755"/>
                      <a:pt x="1061910" y="273315"/>
                    </a:cubicBezTo>
                    <a:cubicBezTo>
                      <a:pt x="1062350" y="272613"/>
                      <a:pt x="1063404" y="271558"/>
                      <a:pt x="1064019" y="271646"/>
                    </a:cubicBezTo>
                    <a:cubicBezTo>
                      <a:pt x="1067709" y="272173"/>
                      <a:pt x="1071311" y="272964"/>
                      <a:pt x="1077285" y="273667"/>
                    </a:cubicBezTo>
                    <a:moveTo>
                      <a:pt x="298285" y="451922"/>
                    </a:moveTo>
                    <a:cubicBezTo>
                      <a:pt x="303469" y="454382"/>
                      <a:pt x="308652" y="456754"/>
                      <a:pt x="313748" y="459302"/>
                    </a:cubicBezTo>
                    <a:cubicBezTo>
                      <a:pt x="314538" y="459741"/>
                      <a:pt x="315241" y="461498"/>
                      <a:pt x="314890" y="462113"/>
                    </a:cubicBezTo>
                    <a:cubicBezTo>
                      <a:pt x="314450" y="462904"/>
                      <a:pt x="312342" y="463870"/>
                      <a:pt x="311727" y="463519"/>
                    </a:cubicBezTo>
                    <a:cubicBezTo>
                      <a:pt x="305314" y="460268"/>
                      <a:pt x="299076" y="456754"/>
                      <a:pt x="292838" y="453416"/>
                    </a:cubicBezTo>
                    <a:cubicBezTo>
                      <a:pt x="293805" y="452889"/>
                      <a:pt x="294859" y="452449"/>
                      <a:pt x="298285" y="451922"/>
                    </a:cubicBezTo>
                    <a:moveTo>
                      <a:pt x="1409811" y="449902"/>
                    </a:moveTo>
                    <a:cubicBezTo>
                      <a:pt x="1409899" y="448496"/>
                      <a:pt x="1409460" y="446124"/>
                      <a:pt x="1410075" y="445948"/>
                    </a:cubicBezTo>
                    <a:cubicBezTo>
                      <a:pt x="1415171" y="444279"/>
                      <a:pt x="1420442" y="443049"/>
                      <a:pt x="1425713" y="441643"/>
                    </a:cubicBezTo>
                    <a:cubicBezTo>
                      <a:pt x="1427119" y="441292"/>
                      <a:pt x="1428612" y="441028"/>
                      <a:pt x="1430018" y="440677"/>
                    </a:cubicBezTo>
                    <a:cubicBezTo>
                      <a:pt x="1429139" y="442083"/>
                      <a:pt x="1428700" y="444191"/>
                      <a:pt x="1427382" y="444806"/>
                    </a:cubicBezTo>
                    <a:cubicBezTo>
                      <a:pt x="1422550" y="446739"/>
                      <a:pt x="1417279" y="448144"/>
                      <a:pt x="1409811" y="449902"/>
                    </a:cubicBezTo>
                    <a:moveTo>
                      <a:pt x="419348" y="356601"/>
                    </a:moveTo>
                    <a:cubicBezTo>
                      <a:pt x="422950" y="354141"/>
                      <a:pt x="426464" y="351769"/>
                      <a:pt x="430066" y="349397"/>
                    </a:cubicBezTo>
                    <a:cubicBezTo>
                      <a:pt x="430505" y="349045"/>
                      <a:pt x="431120" y="348958"/>
                      <a:pt x="431735" y="348782"/>
                    </a:cubicBezTo>
                    <a:cubicBezTo>
                      <a:pt x="431999" y="349397"/>
                      <a:pt x="432438" y="350012"/>
                      <a:pt x="432438" y="350539"/>
                    </a:cubicBezTo>
                    <a:cubicBezTo>
                      <a:pt x="432877" y="358270"/>
                      <a:pt x="424004" y="363453"/>
                      <a:pt x="416361" y="360027"/>
                    </a:cubicBezTo>
                    <a:cubicBezTo>
                      <a:pt x="416010" y="359851"/>
                      <a:pt x="416800" y="357743"/>
                      <a:pt x="419348" y="356601"/>
                    </a:cubicBezTo>
                    <a:moveTo>
                      <a:pt x="515548" y="341051"/>
                    </a:moveTo>
                    <a:cubicBezTo>
                      <a:pt x="516866" y="340875"/>
                      <a:pt x="518271" y="340611"/>
                      <a:pt x="519589" y="340436"/>
                    </a:cubicBezTo>
                    <a:cubicBezTo>
                      <a:pt x="519501" y="341578"/>
                      <a:pt x="520028" y="343423"/>
                      <a:pt x="519326" y="343862"/>
                    </a:cubicBezTo>
                    <a:cubicBezTo>
                      <a:pt x="514581" y="346937"/>
                      <a:pt x="509662" y="349748"/>
                      <a:pt x="504742" y="352560"/>
                    </a:cubicBezTo>
                    <a:cubicBezTo>
                      <a:pt x="503775" y="353087"/>
                      <a:pt x="502545" y="353262"/>
                      <a:pt x="501403" y="353526"/>
                    </a:cubicBezTo>
                    <a:cubicBezTo>
                      <a:pt x="501930" y="352384"/>
                      <a:pt x="502018" y="350803"/>
                      <a:pt x="502985" y="350100"/>
                    </a:cubicBezTo>
                    <a:cubicBezTo>
                      <a:pt x="506587" y="347288"/>
                      <a:pt x="510540" y="344741"/>
                      <a:pt x="515548" y="341051"/>
                    </a:cubicBezTo>
                    <a:moveTo>
                      <a:pt x="1795841" y="571140"/>
                    </a:moveTo>
                    <a:cubicBezTo>
                      <a:pt x="1795138" y="572985"/>
                      <a:pt x="1797949" y="576499"/>
                      <a:pt x="1792766" y="576235"/>
                    </a:cubicBezTo>
                    <a:cubicBezTo>
                      <a:pt x="1791448" y="576147"/>
                      <a:pt x="1790130" y="575533"/>
                      <a:pt x="1788812" y="575093"/>
                    </a:cubicBezTo>
                    <a:cubicBezTo>
                      <a:pt x="1793205" y="573160"/>
                      <a:pt x="1787934" y="571491"/>
                      <a:pt x="1788549" y="569471"/>
                    </a:cubicBezTo>
                    <a:cubicBezTo>
                      <a:pt x="1788900" y="568328"/>
                      <a:pt x="1787583" y="565956"/>
                      <a:pt x="1787758" y="565869"/>
                    </a:cubicBezTo>
                    <a:cubicBezTo>
                      <a:pt x="1790043" y="565078"/>
                      <a:pt x="1792503" y="564639"/>
                      <a:pt x="1794962" y="564112"/>
                    </a:cubicBezTo>
                    <a:cubicBezTo>
                      <a:pt x="1795226" y="565781"/>
                      <a:pt x="1795577" y="567450"/>
                      <a:pt x="1795841" y="571140"/>
                    </a:cubicBezTo>
                    <a:moveTo>
                      <a:pt x="880141" y="594948"/>
                    </a:moveTo>
                    <a:cubicBezTo>
                      <a:pt x="881810" y="596354"/>
                      <a:pt x="883655" y="597672"/>
                      <a:pt x="885237" y="599077"/>
                    </a:cubicBezTo>
                    <a:cubicBezTo>
                      <a:pt x="887169" y="600747"/>
                      <a:pt x="888926" y="602504"/>
                      <a:pt x="890771" y="604261"/>
                    </a:cubicBezTo>
                    <a:cubicBezTo>
                      <a:pt x="888136" y="603909"/>
                      <a:pt x="885061" y="604173"/>
                      <a:pt x="882864" y="603031"/>
                    </a:cubicBezTo>
                    <a:cubicBezTo>
                      <a:pt x="879965" y="601537"/>
                      <a:pt x="877769" y="599077"/>
                      <a:pt x="875397" y="596881"/>
                    </a:cubicBezTo>
                    <a:cubicBezTo>
                      <a:pt x="875046" y="596530"/>
                      <a:pt x="875221" y="595124"/>
                      <a:pt x="875660" y="594860"/>
                    </a:cubicBezTo>
                    <a:cubicBezTo>
                      <a:pt x="876627" y="594333"/>
                      <a:pt x="877857" y="594157"/>
                      <a:pt x="880141" y="594948"/>
                    </a:cubicBezTo>
                    <a:moveTo>
                      <a:pt x="1029844" y="418801"/>
                    </a:moveTo>
                    <a:cubicBezTo>
                      <a:pt x="1028614" y="418801"/>
                      <a:pt x="1027120" y="423018"/>
                      <a:pt x="1026505" y="419065"/>
                    </a:cubicBezTo>
                    <a:cubicBezTo>
                      <a:pt x="1026066" y="415726"/>
                      <a:pt x="1027560" y="412037"/>
                      <a:pt x="1028702" y="408698"/>
                    </a:cubicBezTo>
                    <a:cubicBezTo>
                      <a:pt x="1029492" y="406502"/>
                      <a:pt x="1031250" y="404569"/>
                      <a:pt x="1032479" y="402460"/>
                    </a:cubicBezTo>
                    <a:cubicBezTo>
                      <a:pt x="1032743" y="404393"/>
                      <a:pt x="1033446" y="406414"/>
                      <a:pt x="1033182" y="408259"/>
                    </a:cubicBezTo>
                    <a:cubicBezTo>
                      <a:pt x="1032831" y="411509"/>
                      <a:pt x="1031777" y="414584"/>
                      <a:pt x="1029844" y="418801"/>
                    </a:cubicBezTo>
                    <a:moveTo>
                      <a:pt x="286337" y="485131"/>
                    </a:moveTo>
                    <a:cubicBezTo>
                      <a:pt x="285459" y="484428"/>
                      <a:pt x="284580" y="483725"/>
                      <a:pt x="283790" y="483022"/>
                    </a:cubicBezTo>
                    <a:cubicBezTo>
                      <a:pt x="282647" y="482056"/>
                      <a:pt x="281505" y="481090"/>
                      <a:pt x="280451" y="480211"/>
                    </a:cubicBezTo>
                    <a:cubicBezTo>
                      <a:pt x="282208" y="479772"/>
                      <a:pt x="284229" y="478630"/>
                      <a:pt x="285547" y="479069"/>
                    </a:cubicBezTo>
                    <a:cubicBezTo>
                      <a:pt x="287919" y="479860"/>
                      <a:pt x="289939" y="481529"/>
                      <a:pt x="291872" y="483110"/>
                    </a:cubicBezTo>
                    <a:cubicBezTo>
                      <a:pt x="292926" y="483989"/>
                      <a:pt x="293629" y="485219"/>
                      <a:pt x="294508" y="486361"/>
                    </a:cubicBezTo>
                    <a:cubicBezTo>
                      <a:pt x="292575" y="485922"/>
                      <a:pt x="290642" y="485482"/>
                      <a:pt x="286337" y="485131"/>
                    </a:cubicBezTo>
                    <a:moveTo>
                      <a:pt x="426552" y="567977"/>
                    </a:moveTo>
                    <a:cubicBezTo>
                      <a:pt x="431472" y="563233"/>
                      <a:pt x="436216" y="567011"/>
                      <a:pt x="440960" y="568241"/>
                    </a:cubicBezTo>
                    <a:cubicBezTo>
                      <a:pt x="441575" y="568416"/>
                      <a:pt x="442102" y="570085"/>
                      <a:pt x="441838" y="570788"/>
                    </a:cubicBezTo>
                    <a:cubicBezTo>
                      <a:pt x="441575" y="571403"/>
                      <a:pt x="439994" y="572194"/>
                      <a:pt x="439203" y="572018"/>
                    </a:cubicBezTo>
                    <a:cubicBezTo>
                      <a:pt x="434547" y="571228"/>
                      <a:pt x="429978" y="570085"/>
                      <a:pt x="426552" y="567977"/>
                    </a:cubicBezTo>
                    <a:moveTo>
                      <a:pt x="316032" y="423985"/>
                    </a:moveTo>
                    <a:cubicBezTo>
                      <a:pt x="316032" y="425390"/>
                      <a:pt x="316471" y="426884"/>
                      <a:pt x="315944" y="428026"/>
                    </a:cubicBezTo>
                    <a:cubicBezTo>
                      <a:pt x="315241" y="429783"/>
                      <a:pt x="313836" y="431364"/>
                      <a:pt x="312781" y="433034"/>
                    </a:cubicBezTo>
                    <a:cubicBezTo>
                      <a:pt x="311991" y="432507"/>
                      <a:pt x="310497" y="431979"/>
                      <a:pt x="310409" y="431364"/>
                    </a:cubicBezTo>
                    <a:cubicBezTo>
                      <a:pt x="310234" y="429783"/>
                      <a:pt x="310234" y="427850"/>
                      <a:pt x="311024" y="426445"/>
                    </a:cubicBezTo>
                    <a:cubicBezTo>
                      <a:pt x="311727" y="425039"/>
                      <a:pt x="313572" y="424073"/>
                      <a:pt x="316032" y="423985"/>
                    </a:cubicBezTo>
                    <a:moveTo>
                      <a:pt x="242410" y="459214"/>
                    </a:moveTo>
                    <a:cubicBezTo>
                      <a:pt x="241620" y="457106"/>
                      <a:pt x="240829" y="454997"/>
                      <a:pt x="239951" y="452976"/>
                    </a:cubicBezTo>
                    <a:cubicBezTo>
                      <a:pt x="239599" y="452010"/>
                      <a:pt x="239072" y="451044"/>
                      <a:pt x="238633" y="450077"/>
                    </a:cubicBezTo>
                    <a:cubicBezTo>
                      <a:pt x="239863" y="450429"/>
                      <a:pt x="241620" y="450517"/>
                      <a:pt x="242323" y="451307"/>
                    </a:cubicBezTo>
                    <a:cubicBezTo>
                      <a:pt x="244167" y="453240"/>
                      <a:pt x="245749" y="455436"/>
                      <a:pt x="246979" y="457721"/>
                    </a:cubicBezTo>
                    <a:cubicBezTo>
                      <a:pt x="247155" y="457984"/>
                      <a:pt x="244782" y="459390"/>
                      <a:pt x="242410" y="459214"/>
                    </a:cubicBezTo>
                    <a:moveTo>
                      <a:pt x="863537" y="499627"/>
                    </a:moveTo>
                    <a:cubicBezTo>
                      <a:pt x="862658" y="493741"/>
                      <a:pt x="863800" y="492423"/>
                      <a:pt x="869335" y="493477"/>
                    </a:cubicBezTo>
                    <a:cubicBezTo>
                      <a:pt x="870214" y="493653"/>
                      <a:pt x="871004" y="494443"/>
                      <a:pt x="871795" y="494883"/>
                    </a:cubicBezTo>
                    <a:cubicBezTo>
                      <a:pt x="871004" y="495761"/>
                      <a:pt x="870389" y="496815"/>
                      <a:pt x="869511" y="497518"/>
                    </a:cubicBezTo>
                    <a:cubicBezTo>
                      <a:pt x="868456" y="498309"/>
                      <a:pt x="867139" y="498924"/>
                      <a:pt x="863537" y="499627"/>
                    </a:cubicBezTo>
                    <a:moveTo>
                      <a:pt x="452645" y="275775"/>
                    </a:moveTo>
                    <a:cubicBezTo>
                      <a:pt x="452293" y="275775"/>
                      <a:pt x="451854" y="275688"/>
                      <a:pt x="451502" y="275775"/>
                    </a:cubicBezTo>
                    <a:cubicBezTo>
                      <a:pt x="448427" y="276215"/>
                      <a:pt x="445353" y="276654"/>
                      <a:pt x="442278" y="277093"/>
                    </a:cubicBezTo>
                    <a:cubicBezTo>
                      <a:pt x="443683" y="273491"/>
                      <a:pt x="447198" y="273755"/>
                      <a:pt x="450536" y="273403"/>
                    </a:cubicBezTo>
                    <a:cubicBezTo>
                      <a:pt x="451415" y="273315"/>
                      <a:pt x="452205" y="272437"/>
                      <a:pt x="452996" y="271910"/>
                    </a:cubicBezTo>
                    <a:cubicBezTo>
                      <a:pt x="453259" y="272876"/>
                      <a:pt x="453523" y="273755"/>
                      <a:pt x="452645" y="275775"/>
                    </a:cubicBezTo>
                    <a:moveTo>
                      <a:pt x="283965" y="196970"/>
                    </a:moveTo>
                    <a:cubicBezTo>
                      <a:pt x="281769" y="194423"/>
                      <a:pt x="281945" y="192929"/>
                      <a:pt x="286162" y="192754"/>
                    </a:cubicBezTo>
                    <a:cubicBezTo>
                      <a:pt x="289149" y="192666"/>
                      <a:pt x="290115" y="193456"/>
                      <a:pt x="289939" y="196092"/>
                    </a:cubicBezTo>
                    <a:cubicBezTo>
                      <a:pt x="289764" y="199782"/>
                      <a:pt x="288094" y="199958"/>
                      <a:pt x="283965" y="196970"/>
                    </a:cubicBezTo>
                    <a:moveTo>
                      <a:pt x="610606" y="378389"/>
                    </a:moveTo>
                    <a:cubicBezTo>
                      <a:pt x="608673" y="380058"/>
                      <a:pt x="606828" y="381903"/>
                      <a:pt x="604632" y="383396"/>
                    </a:cubicBezTo>
                    <a:cubicBezTo>
                      <a:pt x="604104" y="383748"/>
                      <a:pt x="602172" y="383396"/>
                      <a:pt x="601644" y="382781"/>
                    </a:cubicBezTo>
                    <a:cubicBezTo>
                      <a:pt x="601117" y="382254"/>
                      <a:pt x="601117" y="380409"/>
                      <a:pt x="601557" y="380146"/>
                    </a:cubicBezTo>
                    <a:cubicBezTo>
                      <a:pt x="604456" y="378740"/>
                      <a:pt x="607531" y="377510"/>
                      <a:pt x="610606" y="378389"/>
                    </a:cubicBezTo>
                    <a:moveTo>
                      <a:pt x="722180" y="208391"/>
                    </a:moveTo>
                    <a:cubicBezTo>
                      <a:pt x="724640" y="208040"/>
                      <a:pt x="727100" y="207601"/>
                      <a:pt x="729648" y="207425"/>
                    </a:cubicBezTo>
                    <a:cubicBezTo>
                      <a:pt x="730262" y="207425"/>
                      <a:pt x="731756" y="208831"/>
                      <a:pt x="731580" y="209007"/>
                    </a:cubicBezTo>
                    <a:cubicBezTo>
                      <a:pt x="731053" y="209885"/>
                      <a:pt x="729911" y="211379"/>
                      <a:pt x="729208" y="211291"/>
                    </a:cubicBezTo>
                    <a:cubicBezTo>
                      <a:pt x="727275" y="211027"/>
                      <a:pt x="725343" y="210149"/>
                      <a:pt x="722180" y="208391"/>
                    </a:cubicBezTo>
                    <a:moveTo>
                      <a:pt x="1387321" y="198025"/>
                    </a:moveTo>
                    <a:cubicBezTo>
                      <a:pt x="1388902" y="198113"/>
                      <a:pt x="1390484" y="198113"/>
                      <a:pt x="1392065" y="198200"/>
                    </a:cubicBezTo>
                    <a:cubicBezTo>
                      <a:pt x="1390132" y="199870"/>
                      <a:pt x="1388199" y="201539"/>
                      <a:pt x="1386267" y="203208"/>
                    </a:cubicBezTo>
                    <a:cubicBezTo>
                      <a:pt x="1386179" y="201802"/>
                      <a:pt x="1386179" y="200485"/>
                      <a:pt x="1387321" y="198025"/>
                    </a:cubicBezTo>
                    <a:moveTo>
                      <a:pt x="224576" y="586690"/>
                    </a:moveTo>
                    <a:cubicBezTo>
                      <a:pt x="228090" y="586338"/>
                      <a:pt x="231165" y="586778"/>
                      <a:pt x="232483" y="590204"/>
                    </a:cubicBezTo>
                    <a:cubicBezTo>
                      <a:pt x="230199" y="589765"/>
                      <a:pt x="228002" y="589150"/>
                      <a:pt x="225718" y="588798"/>
                    </a:cubicBezTo>
                    <a:cubicBezTo>
                      <a:pt x="223785" y="588535"/>
                      <a:pt x="221853" y="588711"/>
                      <a:pt x="219920" y="588711"/>
                    </a:cubicBezTo>
                    <a:cubicBezTo>
                      <a:pt x="219920" y="588008"/>
                      <a:pt x="219656" y="587129"/>
                      <a:pt x="220008" y="586690"/>
                    </a:cubicBezTo>
                    <a:cubicBezTo>
                      <a:pt x="220359" y="586426"/>
                      <a:pt x="221501" y="586690"/>
                      <a:pt x="224576" y="586690"/>
                    </a:cubicBezTo>
                    <a:moveTo>
                      <a:pt x="871883" y="79861"/>
                    </a:moveTo>
                    <a:cubicBezTo>
                      <a:pt x="871883" y="80916"/>
                      <a:pt x="876715" y="82146"/>
                      <a:pt x="872146" y="82761"/>
                    </a:cubicBezTo>
                    <a:cubicBezTo>
                      <a:pt x="870038" y="83024"/>
                      <a:pt x="867490" y="80740"/>
                      <a:pt x="865118" y="79598"/>
                    </a:cubicBezTo>
                    <a:cubicBezTo>
                      <a:pt x="866963" y="79334"/>
                      <a:pt x="868808" y="79071"/>
                      <a:pt x="871883" y="79861"/>
                    </a:cubicBezTo>
                    <a:moveTo>
                      <a:pt x="1399181" y="202154"/>
                    </a:moveTo>
                    <a:cubicBezTo>
                      <a:pt x="1398478" y="198200"/>
                      <a:pt x="1401817" y="198903"/>
                      <a:pt x="1404277" y="199167"/>
                    </a:cubicBezTo>
                    <a:cubicBezTo>
                      <a:pt x="1405067" y="199255"/>
                      <a:pt x="1405682" y="200924"/>
                      <a:pt x="1406385" y="201802"/>
                    </a:cubicBezTo>
                    <a:cubicBezTo>
                      <a:pt x="1404277" y="202330"/>
                      <a:pt x="1402344" y="202769"/>
                      <a:pt x="1399181" y="202154"/>
                    </a:cubicBezTo>
                    <a:moveTo>
                      <a:pt x="1643766" y="562794"/>
                    </a:moveTo>
                    <a:cubicBezTo>
                      <a:pt x="1643239" y="563936"/>
                      <a:pt x="1642975" y="565517"/>
                      <a:pt x="1642009" y="566220"/>
                    </a:cubicBezTo>
                    <a:cubicBezTo>
                      <a:pt x="1640779" y="567011"/>
                      <a:pt x="1637704" y="567713"/>
                      <a:pt x="1637441" y="567362"/>
                    </a:cubicBezTo>
                    <a:cubicBezTo>
                      <a:pt x="1635596" y="564990"/>
                      <a:pt x="1636825" y="563848"/>
                      <a:pt x="1640076" y="563760"/>
                    </a:cubicBezTo>
                    <a:cubicBezTo>
                      <a:pt x="1640955" y="563760"/>
                      <a:pt x="1641745" y="562442"/>
                      <a:pt x="1643766" y="562794"/>
                    </a:cubicBezTo>
                    <a:moveTo>
                      <a:pt x="65473" y="427060"/>
                    </a:moveTo>
                    <a:cubicBezTo>
                      <a:pt x="63716" y="425830"/>
                      <a:pt x="61871" y="424688"/>
                      <a:pt x="60114" y="423458"/>
                    </a:cubicBezTo>
                    <a:cubicBezTo>
                      <a:pt x="60905" y="422755"/>
                      <a:pt x="61783" y="422052"/>
                      <a:pt x="62574" y="421261"/>
                    </a:cubicBezTo>
                    <a:cubicBezTo>
                      <a:pt x="63892" y="422930"/>
                      <a:pt x="65297" y="424424"/>
                      <a:pt x="65473" y="427060"/>
                    </a:cubicBezTo>
                    <a:moveTo>
                      <a:pt x="696087" y="237383"/>
                    </a:moveTo>
                    <a:cubicBezTo>
                      <a:pt x="695121" y="237735"/>
                      <a:pt x="693979" y="238525"/>
                      <a:pt x="693100" y="238350"/>
                    </a:cubicBezTo>
                    <a:cubicBezTo>
                      <a:pt x="691607" y="237998"/>
                      <a:pt x="690289" y="237032"/>
                      <a:pt x="688971" y="236417"/>
                    </a:cubicBezTo>
                    <a:cubicBezTo>
                      <a:pt x="690377" y="235714"/>
                      <a:pt x="691607" y="234748"/>
                      <a:pt x="693100" y="234484"/>
                    </a:cubicBezTo>
                    <a:cubicBezTo>
                      <a:pt x="693979" y="234221"/>
                      <a:pt x="695121" y="235011"/>
                      <a:pt x="696087" y="237383"/>
                    </a:cubicBezTo>
                    <a:moveTo>
                      <a:pt x="204458" y="355547"/>
                    </a:moveTo>
                    <a:cubicBezTo>
                      <a:pt x="203930" y="356425"/>
                      <a:pt x="203403" y="357392"/>
                      <a:pt x="202876" y="358270"/>
                    </a:cubicBezTo>
                    <a:cubicBezTo>
                      <a:pt x="201822" y="356601"/>
                      <a:pt x="200416" y="355107"/>
                      <a:pt x="199889" y="353350"/>
                    </a:cubicBezTo>
                    <a:cubicBezTo>
                      <a:pt x="199626" y="352560"/>
                      <a:pt x="200943" y="351330"/>
                      <a:pt x="201558" y="350363"/>
                    </a:cubicBezTo>
                    <a:cubicBezTo>
                      <a:pt x="202525" y="351417"/>
                      <a:pt x="203491" y="352472"/>
                      <a:pt x="204458" y="355547"/>
                    </a:cubicBezTo>
                    <a:moveTo>
                      <a:pt x="477595" y="571140"/>
                    </a:moveTo>
                    <a:cubicBezTo>
                      <a:pt x="474169" y="571491"/>
                      <a:pt x="470830" y="571843"/>
                      <a:pt x="467404" y="572106"/>
                    </a:cubicBezTo>
                    <a:cubicBezTo>
                      <a:pt x="467228" y="572106"/>
                      <a:pt x="466877" y="570964"/>
                      <a:pt x="466613" y="570349"/>
                    </a:cubicBezTo>
                    <a:cubicBezTo>
                      <a:pt x="469952" y="572018"/>
                      <a:pt x="473027" y="566308"/>
                      <a:pt x="477595" y="571140"/>
                    </a:cubicBezTo>
                    <a:moveTo>
                      <a:pt x="1046448" y="186604"/>
                    </a:moveTo>
                    <a:cubicBezTo>
                      <a:pt x="1047502" y="186867"/>
                      <a:pt x="1048557" y="187043"/>
                      <a:pt x="1049611" y="187307"/>
                    </a:cubicBezTo>
                    <a:cubicBezTo>
                      <a:pt x="1049347" y="187746"/>
                      <a:pt x="1049084" y="188624"/>
                      <a:pt x="1048820" y="188624"/>
                    </a:cubicBezTo>
                    <a:cubicBezTo>
                      <a:pt x="1046536" y="188712"/>
                      <a:pt x="1044076" y="189064"/>
                      <a:pt x="1041968" y="188537"/>
                    </a:cubicBezTo>
                    <a:cubicBezTo>
                      <a:pt x="1040562" y="188185"/>
                      <a:pt x="1039683" y="186428"/>
                      <a:pt x="1038541" y="185198"/>
                    </a:cubicBezTo>
                    <a:cubicBezTo>
                      <a:pt x="1038541" y="185198"/>
                      <a:pt x="1039156" y="184495"/>
                      <a:pt x="1039332" y="184583"/>
                    </a:cubicBezTo>
                    <a:cubicBezTo>
                      <a:pt x="1040913" y="185198"/>
                      <a:pt x="1042495" y="185989"/>
                      <a:pt x="1046448" y="186604"/>
                    </a:cubicBezTo>
                    <a:moveTo>
                      <a:pt x="198483" y="580452"/>
                    </a:moveTo>
                    <a:cubicBezTo>
                      <a:pt x="200504" y="580891"/>
                      <a:pt x="202437" y="581331"/>
                      <a:pt x="204458" y="581858"/>
                    </a:cubicBezTo>
                    <a:cubicBezTo>
                      <a:pt x="203755" y="582824"/>
                      <a:pt x="203228" y="584406"/>
                      <a:pt x="202349" y="584494"/>
                    </a:cubicBezTo>
                    <a:cubicBezTo>
                      <a:pt x="199977" y="584757"/>
                      <a:pt x="196639" y="585460"/>
                      <a:pt x="198483" y="580452"/>
                    </a:cubicBezTo>
                    <a:moveTo>
                      <a:pt x="250756" y="480914"/>
                    </a:moveTo>
                    <a:cubicBezTo>
                      <a:pt x="249527" y="480035"/>
                      <a:pt x="248384" y="479245"/>
                      <a:pt x="247155" y="478366"/>
                    </a:cubicBezTo>
                    <a:cubicBezTo>
                      <a:pt x="248736" y="477839"/>
                      <a:pt x="250317" y="476785"/>
                      <a:pt x="251811" y="476873"/>
                    </a:cubicBezTo>
                    <a:cubicBezTo>
                      <a:pt x="255588" y="477224"/>
                      <a:pt x="254710" y="479069"/>
                      <a:pt x="250756" y="480914"/>
                    </a:cubicBezTo>
                    <a:moveTo>
                      <a:pt x="1172343" y="186604"/>
                    </a:moveTo>
                    <a:cubicBezTo>
                      <a:pt x="1174363" y="187043"/>
                      <a:pt x="1176296" y="187482"/>
                      <a:pt x="1178317" y="188009"/>
                    </a:cubicBezTo>
                    <a:cubicBezTo>
                      <a:pt x="1177614" y="188976"/>
                      <a:pt x="1177087" y="190557"/>
                      <a:pt x="1176208" y="190645"/>
                    </a:cubicBezTo>
                    <a:cubicBezTo>
                      <a:pt x="1173836" y="190909"/>
                      <a:pt x="1170498" y="191611"/>
                      <a:pt x="1172343" y="186604"/>
                    </a:cubicBezTo>
                    <a:moveTo>
                      <a:pt x="1624790" y="564902"/>
                    </a:moveTo>
                    <a:cubicBezTo>
                      <a:pt x="1623911" y="563760"/>
                      <a:pt x="1619958" y="562091"/>
                      <a:pt x="1625317" y="561915"/>
                    </a:cubicBezTo>
                    <a:cubicBezTo>
                      <a:pt x="1626722" y="561827"/>
                      <a:pt x="1628128" y="562969"/>
                      <a:pt x="1629534" y="563584"/>
                    </a:cubicBezTo>
                    <a:cubicBezTo>
                      <a:pt x="1628392" y="564375"/>
                      <a:pt x="1627162" y="565166"/>
                      <a:pt x="1624790" y="564902"/>
                    </a:cubicBezTo>
                    <a:moveTo>
                      <a:pt x="279221" y="199079"/>
                    </a:moveTo>
                    <a:cubicBezTo>
                      <a:pt x="277640" y="199782"/>
                      <a:pt x="275971" y="200397"/>
                      <a:pt x="274389" y="201100"/>
                    </a:cubicBezTo>
                    <a:cubicBezTo>
                      <a:pt x="275004" y="199870"/>
                      <a:pt x="275531" y="198640"/>
                      <a:pt x="276322" y="197498"/>
                    </a:cubicBezTo>
                    <a:cubicBezTo>
                      <a:pt x="276937" y="196619"/>
                      <a:pt x="277903" y="196004"/>
                      <a:pt x="278782" y="195301"/>
                    </a:cubicBezTo>
                    <a:cubicBezTo>
                      <a:pt x="279309" y="196180"/>
                      <a:pt x="279924" y="197146"/>
                      <a:pt x="279221" y="199079"/>
                    </a:cubicBezTo>
                    <a:moveTo>
                      <a:pt x="27432" y="385593"/>
                    </a:moveTo>
                    <a:cubicBezTo>
                      <a:pt x="28662" y="386383"/>
                      <a:pt x="29804" y="387174"/>
                      <a:pt x="31034" y="387965"/>
                    </a:cubicBezTo>
                    <a:cubicBezTo>
                      <a:pt x="30331" y="388580"/>
                      <a:pt x="29716" y="389107"/>
                      <a:pt x="29014" y="389722"/>
                    </a:cubicBezTo>
                    <a:cubicBezTo>
                      <a:pt x="28135" y="388755"/>
                      <a:pt x="27169" y="387701"/>
                      <a:pt x="27432" y="385593"/>
                    </a:cubicBezTo>
                    <a:moveTo>
                      <a:pt x="633184" y="381463"/>
                    </a:moveTo>
                    <a:cubicBezTo>
                      <a:pt x="634765" y="380848"/>
                      <a:pt x="636435" y="380146"/>
                      <a:pt x="638016" y="379531"/>
                    </a:cubicBezTo>
                    <a:cubicBezTo>
                      <a:pt x="638192" y="380058"/>
                      <a:pt x="638631" y="380761"/>
                      <a:pt x="638455" y="380936"/>
                    </a:cubicBezTo>
                    <a:cubicBezTo>
                      <a:pt x="636610" y="382342"/>
                      <a:pt x="635205" y="385329"/>
                      <a:pt x="633184" y="381463"/>
                    </a:cubicBezTo>
                    <a:moveTo>
                      <a:pt x="667623" y="216650"/>
                    </a:moveTo>
                    <a:cubicBezTo>
                      <a:pt x="666041" y="216650"/>
                      <a:pt x="664460" y="216650"/>
                      <a:pt x="662879" y="216562"/>
                    </a:cubicBezTo>
                    <a:cubicBezTo>
                      <a:pt x="662791" y="216562"/>
                      <a:pt x="662791" y="214717"/>
                      <a:pt x="662879" y="214717"/>
                    </a:cubicBezTo>
                    <a:cubicBezTo>
                      <a:pt x="664460" y="214629"/>
                      <a:pt x="666041" y="214629"/>
                      <a:pt x="667623" y="216650"/>
                    </a:cubicBezTo>
                    <a:moveTo>
                      <a:pt x="1720989" y="429168"/>
                    </a:moveTo>
                    <a:cubicBezTo>
                      <a:pt x="1720989" y="430574"/>
                      <a:pt x="1720989" y="431892"/>
                      <a:pt x="1720902" y="433297"/>
                    </a:cubicBezTo>
                    <a:cubicBezTo>
                      <a:pt x="1720902" y="433385"/>
                      <a:pt x="1718793" y="433385"/>
                      <a:pt x="1718793" y="433297"/>
                    </a:cubicBezTo>
                    <a:cubicBezTo>
                      <a:pt x="1718617" y="431892"/>
                      <a:pt x="1718617" y="430486"/>
                      <a:pt x="1720989" y="429168"/>
                    </a:cubicBezTo>
                    <a:moveTo>
                      <a:pt x="825584" y="435318"/>
                    </a:moveTo>
                    <a:cubicBezTo>
                      <a:pt x="826638" y="435493"/>
                      <a:pt x="827692" y="435757"/>
                      <a:pt x="828746" y="435933"/>
                    </a:cubicBezTo>
                    <a:cubicBezTo>
                      <a:pt x="826902" y="437075"/>
                      <a:pt x="825057" y="438217"/>
                      <a:pt x="823212" y="439447"/>
                    </a:cubicBezTo>
                    <a:cubicBezTo>
                      <a:pt x="823212" y="438129"/>
                      <a:pt x="823212" y="436723"/>
                      <a:pt x="825584" y="435318"/>
                    </a:cubicBezTo>
                    <a:moveTo>
                      <a:pt x="1020356" y="665407"/>
                    </a:moveTo>
                    <a:cubicBezTo>
                      <a:pt x="1021586" y="666198"/>
                      <a:pt x="1022728" y="666988"/>
                      <a:pt x="1023958" y="667779"/>
                    </a:cubicBezTo>
                    <a:cubicBezTo>
                      <a:pt x="1023255" y="668394"/>
                      <a:pt x="1022640" y="668921"/>
                      <a:pt x="1021937" y="669536"/>
                    </a:cubicBezTo>
                    <a:cubicBezTo>
                      <a:pt x="1020970" y="668570"/>
                      <a:pt x="1020004" y="667515"/>
                      <a:pt x="1020356" y="665407"/>
                    </a:cubicBezTo>
                    <a:moveTo>
                      <a:pt x="41752" y="491281"/>
                    </a:moveTo>
                    <a:cubicBezTo>
                      <a:pt x="41752" y="489875"/>
                      <a:pt x="41752" y="488557"/>
                      <a:pt x="41840" y="487152"/>
                    </a:cubicBezTo>
                    <a:cubicBezTo>
                      <a:pt x="41840" y="487064"/>
                      <a:pt x="43949" y="487064"/>
                      <a:pt x="43949" y="487152"/>
                    </a:cubicBezTo>
                    <a:cubicBezTo>
                      <a:pt x="44124" y="488557"/>
                      <a:pt x="44124" y="489963"/>
                      <a:pt x="41752" y="491281"/>
                    </a:cubicBezTo>
                    <a:moveTo>
                      <a:pt x="1666344" y="333759"/>
                    </a:moveTo>
                    <a:cubicBezTo>
                      <a:pt x="1666344" y="332353"/>
                      <a:pt x="1666344" y="331035"/>
                      <a:pt x="1666432" y="329630"/>
                    </a:cubicBezTo>
                    <a:cubicBezTo>
                      <a:pt x="1666432" y="329542"/>
                      <a:pt x="1668541" y="329542"/>
                      <a:pt x="1668541" y="329630"/>
                    </a:cubicBezTo>
                    <a:cubicBezTo>
                      <a:pt x="1668716" y="331035"/>
                      <a:pt x="1668716" y="332441"/>
                      <a:pt x="1666344" y="333759"/>
                    </a:cubicBezTo>
                    <a:moveTo>
                      <a:pt x="931272" y="643619"/>
                    </a:moveTo>
                    <a:cubicBezTo>
                      <a:pt x="932063" y="645025"/>
                      <a:pt x="932765" y="646430"/>
                      <a:pt x="933556" y="647836"/>
                    </a:cubicBezTo>
                    <a:cubicBezTo>
                      <a:pt x="933029" y="648012"/>
                      <a:pt x="932063" y="648363"/>
                      <a:pt x="931975" y="648188"/>
                    </a:cubicBezTo>
                    <a:cubicBezTo>
                      <a:pt x="930218" y="646694"/>
                      <a:pt x="926879" y="645464"/>
                      <a:pt x="931272" y="643619"/>
                    </a:cubicBezTo>
                    <a:moveTo>
                      <a:pt x="997777" y="115091"/>
                    </a:moveTo>
                    <a:cubicBezTo>
                      <a:pt x="998480" y="118956"/>
                      <a:pt x="995317" y="118166"/>
                      <a:pt x="992857" y="118166"/>
                    </a:cubicBezTo>
                    <a:cubicBezTo>
                      <a:pt x="992242" y="118166"/>
                      <a:pt x="991627" y="117726"/>
                      <a:pt x="991012" y="117463"/>
                    </a:cubicBezTo>
                    <a:cubicBezTo>
                      <a:pt x="992594" y="116584"/>
                      <a:pt x="994263" y="115706"/>
                      <a:pt x="995844" y="114739"/>
                    </a:cubicBezTo>
                    <a:cubicBezTo>
                      <a:pt x="996108" y="114564"/>
                      <a:pt x="996284" y="114300"/>
                      <a:pt x="997777" y="115091"/>
                    </a:cubicBezTo>
                    <a:moveTo>
                      <a:pt x="1614071" y="572106"/>
                    </a:moveTo>
                    <a:cubicBezTo>
                      <a:pt x="1614862" y="571491"/>
                      <a:pt x="1615741" y="570788"/>
                      <a:pt x="1616531" y="570173"/>
                    </a:cubicBezTo>
                    <a:cubicBezTo>
                      <a:pt x="1616707" y="572018"/>
                      <a:pt x="1616883" y="573863"/>
                      <a:pt x="1616971" y="575796"/>
                    </a:cubicBezTo>
                    <a:cubicBezTo>
                      <a:pt x="1615741" y="574917"/>
                      <a:pt x="1614335" y="574039"/>
                      <a:pt x="1614071" y="572106"/>
                    </a:cubicBezTo>
                    <a:moveTo>
                      <a:pt x="1573747" y="250913"/>
                    </a:moveTo>
                    <a:cubicBezTo>
                      <a:pt x="1572517" y="250122"/>
                      <a:pt x="1571374" y="249331"/>
                      <a:pt x="1570145" y="248541"/>
                    </a:cubicBezTo>
                    <a:cubicBezTo>
                      <a:pt x="1570847" y="247926"/>
                      <a:pt x="1571462" y="247399"/>
                      <a:pt x="1572165" y="246784"/>
                    </a:cubicBezTo>
                    <a:cubicBezTo>
                      <a:pt x="1573131" y="247750"/>
                      <a:pt x="1574010" y="248804"/>
                      <a:pt x="1573747" y="250913"/>
                    </a:cubicBezTo>
                    <a:moveTo>
                      <a:pt x="907463" y="455085"/>
                    </a:moveTo>
                    <a:cubicBezTo>
                      <a:pt x="906673" y="455788"/>
                      <a:pt x="905970" y="456842"/>
                      <a:pt x="904916" y="457193"/>
                    </a:cubicBezTo>
                    <a:cubicBezTo>
                      <a:pt x="903686" y="457633"/>
                      <a:pt x="902280" y="457545"/>
                      <a:pt x="900962" y="457633"/>
                    </a:cubicBezTo>
                    <a:cubicBezTo>
                      <a:pt x="901665" y="456666"/>
                      <a:pt x="902192" y="455524"/>
                      <a:pt x="903159" y="454821"/>
                    </a:cubicBezTo>
                    <a:cubicBezTo>
                      <a:pt x="903949" y="454206"/>
                      <a:pt x="905267" y="454206"/>
                      <a:pt x="907463" y="455085"/>
                    </a:cubicBezTo>
                    <a:moveTo>
                      <a:pt x="1559514" y="244675"/>
                    </a:moveTo>
                    <a:cubicBezTo>
                      <a:pt x="1560569" y="244939"/>
                      <a:pt x="1561886" y="244939"/>
                      <a:pt x="1562677" y="245466"/>
                    </a:cubicBezTo>
                    <a:cubicBezTo>
                      <a:pt x="1563643" y="246169"/>
                      <a:pt x="1564170" y="247311"/>
                      <a:pt x="1564873" y="248277"/>
                    </a:cubicBezTo>
                    <a:cubicBezTo>
                      <a:pt x="1563555" y="248101"/>
                      <a:pt x="1562062" y="248277"/>
                      <a:pt x="1560920" y="247838"/>
                    </a:cubicBezTo>
                    <a:cubicBezTo>
                      <a:pt x="1559866" y="247399"/>
                      <a:pt x="1559163" y="246432"/>
                      <a:pt x="1559514" y="244675"/>
                    </a:cubicBezTo>
                    <a:moveTo>
                      <a:pt x="1610557" y="581506"/>
                    </a:moveTo>
                    <a:cubicBezTo>
                      <a:pt x="1611436" y="580452"/>
                      <a:pt x="1612402" y="579398"/>
                      <a:pt x="1613281" y="578432"/>
                    </a:cubicBezTo>
                    <a:cubicBezTo>
                      <a:pt x="1613983" y="579047"/>
                      <a:pt x="1614599" y="579574"/>
                      <a:pt x="1615301" y="580189"/>
                    </a:cubicBezTo>
                    <a:cubicBezTo>
                      <a:pt x="1614071" y="580891"/>
                      <a:pt x="1612929" y="581682"/>
                      <a:pt x="1610557" y="581506"/>
                    </a:cubicBezTo>
                    <a:moveTo>
                      <a:pt x="1852858" y="467472"/>
                    </a:moveTo>
                    <a:cubicBezTo>
                      <a:pt x="1852594" y="468351"/>
                      <a:pt x="1852331" y="469317"/>
                      <a:pt x="1852067" y="470196"/>
                    </a:cubicBezTo>
                    <a:cubicBezTo>
                      <a:pt x="1851540" y="469669"/>
                      <a:pt x="1850486" y="468702"/>
                      <a:pt x="1850574" y="468527"/>
                    </a:cubicBezTo>
                    <a:cubicBezTo>
                      <a:pt x="1851452" y="467560"/>
                      <a:pt x="1848026" y="464134"/>
                      <a:pt x="1852858" y="467472"/>
                    </a:cubicBezTo>
                    <a:moveTo>
                      <a:pt x="1165227" y="180454"/>
                    </a:moveTo>
                    <a:cubicBezTo>
                      <a:pt x="1164172" y="179312"/>
                      <a:pt x="1163030" y="178170"/>
                      <a:pt x="1161976" y="177116"/>
                    </a:cubicBezTo>
                    <a:cubicBezTo>
                      <a:pt x="1162591" y="176852"/>
                      <a:pt x="1163645" y="176237"/>
                      <a:pt x="1163733" y="176413"/>
                    </a:cubicBezTo>
                    <a:cubicBezTo>
                      <a:pt x="1164699" y="177291"/>
                      <a:pt x="1165490" y="178346"/>
                      <a:pt x="1165227" y="180454"/>
                    </a:cubicBezTo>
                    <a:moveTo>
                      <a:pt x="1577261" y="343159"/>
                    </a:moveTo>
                    <a:cubicBezTo>
                      <a:pt x="1577436" y="342281"/>
                      <a:pt x="1577700" y="341402"/>
                      <a:pt x="1577876" y="340524"/>
                    </a:cubicBezTo>
                    <a:cubicBezTo>
                      <a:pt x="1579106" y="341578"/>
                      <a:pt x="1580248" y="342632"/>
                      <a:pt x="1581478" y="343598"/>
                    </a:cubicBezTo>
                    <a:cubicBezTo>
                      <a:pt x="1580511" y="343774"/>
                      <a:pt x="1579457" y="343950"/>
                      <a:pt x="1577261" y="343159"/>
                    </a:cubicBezTo>
                    <a:moveTo>
                      <a:pt x="849304" y="238438"/>
                    </a:moveTo>
                    <a:cubicBezTo>
                      <a:pt x="850007" y="238438"/>
                      <a:pt x="850798" y="238262"/>
                      <a:pt x="851501" y="238438"/>
                    </a:cubicBezTo>
                    <a:cubicBezTo>
                      <a:pt x="852731" y="238701"/>
                      <a:pt x="853873" y="239228"/>
                      <a:pt x="855015" y="239580"/>
                    </a:cubicBezTo>
                    <a:cubicBezTo>
                      <a:pt x="854048" y="239843"/>
                      <a:pt x="852994" y="240458"/>
                      <a:pt x="852116" y="240370"/>
                    </a:cubicBezTo>
                    <a:cubicBezTo>
                      <a:pt x="850710" y="240370"/>
                      <a:pt x="849480" y="239843"/>
                      <a:pt x="849304" y="238438"/>
                    </a:cubicBezTo>
                    <a:moveTo>
                      <a:pt x="803005" y="355547"/>
                    </a:moveTo>
                    <a:cubicBezTo>
                      <a:pt x="801512" y="355635"/>
                      <a:pt x="799931" y="355635"/>
                      <a:pt x="798437" y="355722"/>
                    </a:cubicBezTo>
                    <a:cubicBezTo>
                      <a:pt x="798788" y="354668"/>
                      <a:pt x="799140" y="353614"/>
                      <a:pt x="799491" y="352472"/>
                    </a:cubicBezTo>
                    <a:cubicBezTo>
                      <a:pt x="800282" y="353175"/>
                      <a:pt x="800985" y="353877"/>
                      <a:pt x="803005" y="355547"/>
                    </a:cubicBezTo>
                    <a:moveTo>
                      <a:pt x="798261" y="90228"/>
                    </a:moveTo>
                    <a:cubicBezTo>
                      <a:pt x="798525" y="89965"/>
                      <a:pt x="798788" y="89701"/>
                      <a:pt x="799052" y="89525"/>
                    </a:cubicBezTo>
                    <a:cubicBezTo>
                      <a:pt x="799228" y="89438"/>
                      <a:pt x="799579" y="89438"/>
                      <a:pt x="799843" y="89438"/>
                    </a:cubicBezTo>
                    <a:cubicBezTo>
                      <a:pt x="799667" y="90755"/>
                      <a:pt x="799403" y="91985"/>
                      <a:pt x="799228" y="93303"/>
                    </a:cubicBezTo>
                    <a:cubicBezTo>
                      <a:pt x="798437" y="92688"/>
                      <a:pt x="797734" y="91985"/>
                      <a:pt x="798261" y="90228"/>
                    </a:cubicBezTo>
                    <a:moveTo>
                      <a:pt x="1458570" y="707928"/>
                    </a:moveTo>
                    <a:cubicBezTo>
                      <a:pt x="1459888" y="706962"/>
                      <a:pt x="1461118" y="705995"/>
                      <a:pt x="1462436" y="705117"/>
                    </a:cubicBezTo>
                    <a:cubicBezTo>
                      <a:pt x="1462699" y="705644"/>
                      <a:pt x="1463402" y="706522"/>
                      <a:pt x="1463227" y="706698"/>
                    </a:cubicBezTo>
                    <a:cubicBezTo>
                      <a:pt x="1462172" y="707489"/>
                      <a:pt x="1460942" y="708192"/>
                      <a:pt x="1458570" y="707928"/>
                    </a:cubicBezTo>
                    <a:moveTo>
                      <a:pt x="1852858" y="407380"/>
                    </a:moveTo>
                    <a:cubicBezTo>
                      <a:pt x="1854176" y="406414"/>
                      <a:pt x="1855406" y="405448"/>
                      <a:pt x="1856723" y="404569"/>
                    </a:cubicBezTo>
                    <a:cubicBezTo>
                      <a:pt x="1856987" y="405096"/>
                      <a:pt x="1857690" y="405975"/>
                      <a:pt x="1857514" y="406150"/>
                    </a:cubicBezTo>
                    <a:cubicBezTo>
                      <a:pt x="1856460" y="406941"/>
                      <a:pt x="1855230" y="407644"/>
                      <a:pt x="1852858" y="407380"/>
                    </a:cubicBezTo>
                    <a:moveTo>
                      <a:pt x="571423" y="398068"/>
                    </a:moveTo>
                    <a:cubicBezTo>
                      <a:pt x="570369" y="397804"/>
                      <a:pt x="569314" y="397629"/>
                      <a:pt x="568260" y="397365"/>
                    </a:cubicBezTo>
                    <a:cubicBezTo>
                      <a:pt x="568875" y="396926"/>
                      <a:pt x="570017" y="395959"/>
                      <a:pt x="570105" y="396047"/>
                    </a:cubicBezTo>
                    <a:cubicBezTo>
                      <a:pt x="571247" y="396838"/>
                      <a:pt x="575201" y="393851"/>
                      <a:pt x="571423" y="398068"/>
                    </a:cubicBezTo>
                    <a:moveTo>
                      <a:pt x="1673461" y="545223"/>
                    </a:moveTo>
                    <a:cubicBezTo>
                      <a:pt x="1672231" y="544432"/>
                      <a:pt x="1671001" y="543729"/>
                      <a:pt x="1669947" y="542851"/>
                    </a:cubicBezTo>
                    <a:cubicBezTo>
                      <a:pt x="1669771" y="542763"/>
                      <a:pt x="1670473" y="541885"/>
                      <a:pt x="1670737" y="541270"/>
                    </a:cubicBezTo>
                    <a:cubicBezTo>
                      <a:pt x="1672143" y="542236"/>
                      <a:pt x="1673373" y="543202"/>
                      <a:pt x="1673461" y="545223"/>
                    </a:cubicBezTo>
                    <a:moveTo>
                      <a:pt x="94025" y="549352"/>
                    </a:moveTo>
                    <a:cubicBezTo>
                      <a:pt x="93059" y="549176"/>
                      <a:pt x="92005" y="549001"/>
                      <a:pt x="91038" y="548825"/>
                    </a:cubicBezTo>
                    <a:cubicBezTo>
                      <a:pt x="91214" y="548386"/>
                      <a:pt x="91390" y="547507"/>
                      <a:pt x="91478" y="547507"/>
                    </a:cubicBezTo>
                    <a:cubicBezTo>
                      <a:pt x="92620" y="547771"/>
                      <a:pt x="93938" y="548034"/>
                      <a:pt x="94025" y="549352"/>
                    </a:cubicBezTo>
                    <a:moveTo>
                      <a:pt x="1502497" y="203208"/>
                    </a:moveTo>
                    <a:cubicBezTo>
                      <a:pt x="1502058" y="203911"/>
                      <a:pt x="1501707" y="204614"/>
                      <a:pt x="1501267" y="205317"/>
                    </a:cubicBezTo>
                    <a:cubicBezTo>
                      <a:pt x="1500916" y="204614"/>
                      <a:pt x="1500476" y="203911"/>
                      <a:pt x="1502497" y="203208"/>
                    </a:cubicBezTo>
                    <a:moveTo>
                      <a:pt x="1615301" y="556644"/>
                    </a:moveTo>
                    <a:cubicBezTo>
                      <a:pt x="1615126" y="557523"/>
                      <a:pt x="1614862" y="558401"/>
                      <a:pt x="1614686" y="559280"/>
                    </a:cubicBezTo>
                    <a:cubicBezTo>
                      <a:pt x="1614159" y="559192"/>
                      <a:pt x="1613193" y="558928"/>
                      <a:pt x="1613193" y="558928"/>
                    </a:cubicBezTo>
                    <a:cubicBezTo>
                      <a:pt x="1613456" y="557786"/>
                      <a:pt x="1613808" y="556644"/>
                      <a:pt x="1615301" y="556644"/>
                    </a:cubicBezTo>
                    <a:moveTo>
                      <a:pt x="1235246" y="523435"/>
                    </a:moveTo>
                    <a:cubicBezTo>
                      <a:pt x="1236476" y="523172"/>
                      <a:pt x="1237794" y="522820"/>
                      <a:pt x="1239024" y="522644"/>
                    </a:cubicBezTo>
                    <a:cubicBezTo>
                      <a:pt x="1239024" y="522644"/>
                      <a:pt x="1239287" y="523523"/>
                      <a:pt x="1239463" y="523962"/>
                    </a:cubicBezTo>
                    <a:cubicBezTo>
                      <a:pt x="1238497" y="524138"/>
                      <a:pt x="1237442" y="524314"/>
                      <a:pt x="1235246" y="523435"/>
                    </a:cubicBezTo>
                    <a:moveTo>
                      <a:pt x="1306495" y="734811"/>
                    </a:moveTo>
                    <a:cubicBezTo>
                      <a:pt x="1305705" y="734460"/>
                      <a:pt x="1304914" y="734109"/>
                      <a:pt x="1304123" y="733757"/>
                    </a:cubicBezTo>
                    <a:cubicBezTo>
                      <a:pt x="1304914" y="733493"/>
                      <a:pt x="1305705" y="733142"/>
                      <a:pt x="1306495" y="734811"/>
                    </a:cubicBezTo>
                    <a:moveTo>
                      <a:pt x="1680577" y="520360"/>
                    </a:moveTo>
                    <a:cubicBezTo>
                      <a:pt x="1680137" y="521063"/>
                      <a:pt x="1679786" y="521766"/>
                      <a:pt x="1679347" y="522469"/>
                    </a:cubicBezTo>
                    <a:cubicBezTo>
                      <a:pt x="1678995" y="521678"/>
                      <a:pt x="1678644" y="521063"/>
                      <a:pt x="1680577" y="520360"/>
                    </a:cubicBezTo>
                    <a:moveTo>
                      <a:pt x="1315984" y="714166"/>
                    </a:moveTo>
                    <a:cubicBezTo>
                      <a:pt x="1315808" y="715044"/>
                      <a:pt x="1315544" y="715923"/>
                      <a:pt x="1315369" y="716801"/>
                    </a:cubicBezTo>
                    <a:cubicBezTo>
                      <a:pt x="1314841" y="716714"/>
                      <a:pt x="1313875" y="716450"/>
                      <a:pt x="1313875" y="716450"/>
                    </a:cubicBezTo>
                    <a:cubicBezTo>
                      <a:pt x="1314139" y="715308"/>
                      <a:pt x="1314490" y="714166"/>
                      <a:pt x="1315984" y="714166"/>
                    </a:cubicBezTo>
                    <a:moveTo>
                      <a:pt x="1557142" y="684032"/>
                    </a:moveTo>
                    <a:cubicBezTo>
                      <a:pt x="1558109" y="684208"/>
                      <a:pt x="1559163" y="684383"/>
                      <a:pt x="1560129" y="684559"/>
                    </a:cubicBezTo>
                    <a:cubicBezTo>
                      <a:pt x="1559953" y="684998"/>
                      <a:pt x="1559778" y="685877"/>
                      <a:pt x="1559690" y="685877"/>
                    </a:cubicBezTo>
                    <a:cubicBezTo>
                      <a:pt x="1558460" y="685701"/>
                      <a:pt x="1557142" y="685437"/>
                      <a:pt x="1557142" y="684032"/>
                    </a:cubicBezTo>
                    <a:moveTo>
                      <a:pt x="1038102" y="683065"/>
                    </a:moveTo>
                    <a:cubicBezTo>
                      <a:pt x="1039332" y="682802"/>
                      <a:pt x="1040650" y="682451"/>
                      <a:pt x="1041880" y="682275"/>
                    </a:cubicBezTo>
                    <a:cubicBezTo>
                      <a:pt x="1041880" y="682275"/>
                      <a:pt x="1042143" y="683153"/>
                      <a:pt x="1042319" y="683593"/>
                    </a:cubicBezTo>
                    <a:cubicBezTo>
                      <a:pt x="1041353" y="683680"/>
                      <a:pt x="1040298" y="683856"/>
                      <a:pt x="1038102" y="683065"/>
                    </a:cubicBezTo>
                    <a:moveTo>
                      <a:pt x="420578" y="569031"/>
                    </a:moveTo>
                    <a:cubicBezTo>
                      <a:pt x="419348" y="569295"/>
                      <a:pt x="418030" y="569646"/>
                      <a:pt x="416800" y="569822"/>
                    </a:cubicBezTo>
                    <a:cubicBezTo>
                      <a:pt x="416800" y="569822"/>
                      <a:pt x="416537" y="568944"/>
                      <a:pt x="416361" y="568504"/>
                    </a:cubicBezTo>
                    <a:cubicBezTo>
                      <a:pt x="417415" y="568328"/>
                      <a:pt x="418382" y="568153"/>
                      <a:pt x="420578" y="569031"/>
                    </a:cubicBezTo>
                    <a:moveTo>
                      <a:pt x="1185433" y="84078"/>
                    </a:moveTo>
                    <a:cubicBezTo>
                      <a:pt x="1184203" y="84342"/>
                      <a:pt x="1182885" y="84693"/>
                      <a:pt x="1181655" y="84869"/>
                    </a:cubicBezTo>
                    <a:cubicBezTo>
                      <a:pt x="1181655" y="84869"/>
                      <a:pt x="1181392" y="83991"/>
                      <a:pt x="1181216" y="83551"/>
                    </a:cubicBezTo>
                    <a:cubicBezTo>
                      <a:pt x="1182182" y="83376"/>
                      <a:pt x="1183237" y="83200"/>
                      <a:pt x="1185433" y="84078"/>
                    </a:cubicBezTo>
                    <a:moveTo>
                      <a:pt x="1852858" y="475731"/>
                    </a:moveTo>
                    <a:cubicBezTo>
                      <a:pt x="1853649" y="476082"/>
                      <a:pt x="1854439" y="476433"/>
                      <a:pt x="1855230" y="476785"/>
                    </a:cubicBezTo>
                    <a:cubicBezTo>
                      <a:pt x="1854439" y="477136"/>
                      <a:pt x="1853649" y="477488"/>
                      <a:pt x="1852858" y="475731"/>
                    </a:cubicBezTo>
                    <a:moveTo>
                      <a:pt x="783941" y="363805"/>
                    </a:moveTo>
                    <a:cubicBezTo>
                      <a:pt x="782711" y="364068"/>
                      <a:pt x="781393" y="364420"/>
                      <a:pt x="780163" y="364596"/>
                    </a:cubicBezTo>
                    <a:cubicBezTo>
                      <a:pt x="780163" y="364596"/>
                      <a:pt x="779900" y="363717"/>
                      <a:pt x="779724" y="363278"/>
                    </a:cubicBezTo>
                    <a:cubicBezTo>
                      <a:pt x="780778" y="363190"/>
                      <a:pt x="781833" y="363014"/>
                      <a:pt x="783941" y="363805"/>
                    </a:cubicBezTo>
                    <a:moveTo>
                      <a:pt x="466877" y="671644"/>
                    </a:moveTo>
                    <a:cubicBezTo>
                      <a:pt x="466438" y="672347"/>
                      <a:pt x="466086" y="673050"/>
                      <a:pt x="465647" y="673753"/>
                    </a:cubicBezTo>
                    <a:cubicBezTo>
                      <a:pt x="465295" y="673050"/>
                      <a:pt x="464944" y="672347"/>
                      <a:pt x="466877" y="671644"/>
                    </a:cubicBezTo>
                    <a:moveTo>
                      <a:pt x="1560656" y="341051"/>
                    </a:moveTo>
                    <a:cubicBezTo>
                      <a:pt x="1559426" y="341314"/>
                      <a:pt x="1558109" y="341666"/>
                      <a:pt x="1556879" y="341841"/>
                    </a:cubicBezTo>
                    <a:cubicBezTo>
                      <a:pt x="1556879" y="341841"/>
                      <a:pt x="1556615" y="340963"/>
                      <a:pt x="1556439" y="340524"/>
                    </a:cubicBezTo>
                    <a:cubicBezTo>
                      <a:pt x="1557494" y="340348"/>
                      <a:pt x="1558460" y="340172"/>
                      <a:pt x="1560656" y="341051"/>
                    </a:cubicBezTo>
                    <a:moveTo>
                      <a:pt x="756706" y="89262"/>
                    </a:moveTo>
                    <a:cubicBezTo>
                      <a:pt x="757673" y="89438"/>
                      <a:pt x="758727" y="89613"/>
                      <a:pt x="759693" y="89789"/>
                    </a:cubicBezTo>
                    <a:cubicBezTo>
                      <a:pt x="759518" y="90228"/>
                      <a:pt x="759342" y="91107"/>
                      <a:pt x="759254" y="91107"/>
                    </a:cubicBezTo>
                    <a:cubicBezTo>
                      <a:pt x="758024" y="90843"/>
                      <a:pt x="756706" y="90580"/>
                      <a:pt x="756706" y="89262"/>
                    </a:cubicBezTo>
                    <a:moveTo>
                      <a:pt x="555961" y="274721"/>
                    </a:moveTo>
                    <a:cubicBezTo>
                      <a:pt x="556751" y="275073"/>
                      <a:pt x="557542" y="275424"/>
                      <a:pt x="558333" y="275775"/>
                    </a:cubicBezTo>
                    <a:cubicBezTo>
                      <a:pt x="557542" y="276127"/>
                      <a:pt x="556751" y="276478"/>
                      <a:pt x="555961" y="274721"/>
                    </a:cubicBezTo>
                    <a:moveTo>
                      <a:pt x="820752" y="640544"/>
                    </a:moveTo>
                    <a:cubicBezTo>
                      <a:pt x="820313" y="641247"/>
                      <a:pt x="819961" y="641950"/>
                      <a:pt x="819522" y="642653"/>
                    </a:cubicBezTo>
                    <a:cubicBezTo>
                      <a:pt x="819170" y="641950"/>
                      <a:pt x="818819" y="641247"/>
                      <a:pt x="820752" y="640544"/>
                    </a:cubicBezTo>
                    <a:moveTo>
                      <a:pt x="431296" y="109907"/>
                    </a:moveTo>
                    <a:cubicBezTo>
                      <a:pt x="430945" y="108853"/>
                      <a:pt x="430593" y="107711"/>
                      <a:pt x="430417" y="106569"/>
                    </a:cubicBezTo>
                    <a:cubicBezTo>
                      <a:pt x="430417" y="106569"/>
                      <a:pt x="431384" y="106305"/>
                      <a:pt x="431911" y="106218"/>
                    </a:cubicBezTo>
                    <a:cubicBezTo>
                      <a:pt x="431999" y="107184"/>
                      <a:pt x="432262" y="108063"/>
                      <a:pt x="431296" y="109907"/>
                    </a:cubicBezTo>
                    <a:moveTo>
                      <a:pt x="126004" y="262246"/>
                    </a:moveTo>
                    <a:cubicBezTo>
                      <a:pt x="126443" y="261982"/>
                      <a:pt x="126971" y="261719"/>
                      <a:pt x="127410" y="261455"/>
                    </a:cubicBezTo>
                    <a:cubicBezTo>
                      <a:pt x="127410" y="262070"/>
                      <a:pt x="127322" y="262685"/>
                      <a:pt x="126004" y="262246"/>
                    </a:cubicBezTo>
                    <a:moveTo>
                      <a:pt x="681855" y="117199"/>
                    </a:moveTo>
                    <a:cubicBezTo>
                      <a:pt x="681416" y="117463"/>
                      <a:pt x="680889" y="117726"/>
                      <a:pt x="680449" y="117990"/>
                    </a:cubicBezTo>
                    <a:cubicBezTo>
                      <a:pt x="680537" y="117375"/>
                      <a:pt x="680537" y="116760"/>
                      <a:pt x="681855" y="117199"/>
                    </a:cubicBezTo>
                    <a:moveTo>
                      <a:pt x="1684179" y="641599"/>
                    </a:moveTo>
                    <a:cubicBezTo>
                      <a:pt x="1683739" y="641862"/>
                      <a:pt x="1683212" y="642126"/>
                      <a:pt x="1682773" y="642389"/>
                    </a:cubicBezTo>
                    <a:cubicBezTo>
                      <a:pt x="1682861" y="641774"/>
                      <a:pt x="1682949" y="641159"/>
                      <a:pt x="1684179" y="641599"/>
                    </a:cubicBezTo>
                    <a:moveTo>
                      <a:pt x="354073" y="146191"/>
                    </a:moveTo>
                    <a:cubicBezTo>
                      <a:pt x="353633" y="146455"/>
                      <a:pt x="353106" y="146718"/>
                      <a:pt x="352667" y="146982"/>
                    </a:cubicBezTo>
                    <a:cubicBezTo>
                      <a:pt x="352755" y="146455"/>
                      <a:pt x="352843" y="145840"/>
                      <a:pt x="354073" y="146191"/>
                    </a:cubicBezTo>
                    <a:moveTo>
                      <a:pt x="817238" y="450868"/>
                    </a:moveTo>
                    <a:cubicBezTo>
                      <a:pt x="817677" y="450604"/>
                      <a:pt x="818204" y="450341"/>
                      <a:pt x="818643" y="450077"/>
                    </a:cubicBezTo>
                    <a:cubicBezTo>
                      <a:pt x="818555" y="450692"/>
                      <a:pt x="818468" y="451307"/>
                      <a:pt x="817238" y="450868"/>
                    </a:cubicBezTo>
                    <a:moveTo>
                      <a:pt x="494199" y="98574"/>
                    </a:moveTo>
                    <a:cubicBezTo>
                      <a:pt x="493760" y="98838"/>
                      <a:pt x="493233" y="99101"/>
                      <a:pt x="492794" y="99365"/>
                    </a:cubicBezTo>
                    <a:cubicBezTo>
                      <a:pt x="492882" y="98750"/>
                      <a:pt x="492969" y="98135"/>
                      <a:pt x="494199" y="98574"/>
                    </a:cubicBezTo>
                    <a:moveTo>
                      <a:pt x="1523846" y="246784"/>
                    </a:moveTo>
                    <a:cubicBezTo>
                      <a:pt x="1523494" y="246344"/>
                      <a:pt x="1523231" y="245993"/>
                      <a:pt x="1522879" y="245554"/>
                    </a:cubicBezTo>
                    <a:cubicBezTo>
                      <a:pt x="1523582" y="245554"/>
                      <a:pt x="1524373" y="245642"/>
                      <a:pt x="1523846" y="246784"/>
                    </a:cubicBezTo>
                    <a:moveTo>
                      <a:pt x="263847" y="583527"/>
                    </a:moveTo>
                    <a:cubicBezTo>
                      <a:pt x="264286" y="583264"/>
                      <a:pt x="264813" y="583000"/>
                      <a:pt x="265252" y="582737"/>
                    </a:cubicBezTo>
                    <a:cubicBezTo>
                      <a:pt x="265165" y="583351"/>
                      <a:pt x="265077" y="583966"/>
                      <a:pt x="263847" y="583527"/>
                    </a:cubicBezTo>
                    <a:moveTo>
                      <a:pt x="1673461" y="462289"/>
                    </a:moveTo>
                    <a:cubicBezTo>
                      <a:pt x="1673109" y="461850"/>
                      <a:pt x="1672846" y="461498"/>
                      <a:pt x="1672494" y="461059"/>
                    </a:cubicBezTo>
                    <a:cubicBezTo>
                      <a:pt x="1673285" y="461147"/>
                      <a:pt x="1673988" y="461235"/>
                      <a:pt x="1673461" y="462289"/>
                    </a:cubicBezTo>
                    <a:moveTo>
                      <a:pt x="1485893" y="675774"/>
                    </a:moveTo>
                    <a:cubicBezTo>
                      <a:pt x="1486244" y="676213"/>
                      <a:pt x="1486508" y="676564"/>
                      <a:pt x="1486859" y="677004"/>
                    </a:cubicBezTo>
                    <a:cubicBezTo>
                      <a:pt x="1486069" y="676916"/>
                      <a:pt x="1485366" y="676916"/>
                      <a:pt x="1485893" y="675774"/>
                    </a:cubicBezTo>
                    <a:moveTo>
                      <a:pt x="117746" y="433297"/>
                    </a:moveTo>
                    <a:cubicBezTo>
                      <a:pt x="118097" y="433736"/>
                      <a:pt x="118361" y="434088"/>
                      <a:pt x="118712" y="434527"/>
                    </a:cubicBezTo>
                    <a:cubicBezTo>
                      <a:pt x="118009" y="434439"/>
                      <a:pt x="117219" y="434351"/>
                      <a:pt x="117746" y="433297"/>
                    </a:cubicBezTo>
                    <a:moveTo>
                      <a:pt x="636698" y="577290"/>
                    </a:moveTo>
                    <a:cubicBezTo>
                      <a:pt x="636259" y="577553"/>
                      <a:pt x="635732" y="577817"/>
                      <a:pt x="635293" y="578080"/>
                    </a:cubicBezTo>
                    <a:cubicBezTo>
                      <a:pt x="635380" y="577553"/>
                      <a:pt x="635468" y="576938"/>
                      <a:pt x="636698" y="577290"/>
                    </a:cubicBezTo>
                    <a:moveTo>
                      <a:pt x="456159" y="573160"/>
                    </a:moveTo>
                    <a:cubicBezTo>
                      <a:pt x="455719" y="573424"/>
                      <a:pt x="455192" y="573688"/>
                      <a:pt x="454753" y="573951"/>
                    </a:cubicBezTo>
                    <a:cubicBezTo>
                      <a:pt x="454841" y="573424"/>
                      <a:pt x="454929" y="572809"/>
                      <a:pt x="456159" y="573160"/>
                    </a:cubicBezTo>
                    <a:moveTo>
                      <a:pt x="1536936" y="241600"/>
                    </a:moveTo>
                    <a:cubicBezTo>
                      <a:pt x="1537375" y="241337"/>
                      <a:pt x="1537902" y="241073"/>
                      <a:pt x="1538342" y="240810"/>
                    </a:cubicBezTo>
                    <a:cubicBezTo>
                      <a:pt x="1538254" y="241337"/>
                      <a:pt x="1538166" y="241952"/>
                      <a:pt x="1536936" y="241600"/>
                    </a:cubicBezTo>
                    <a:moveTo>
                      <a:pt x="249527" y="498573"/>
                    </a:moveTo>
                    <a:cubicBezTo>
                      <a:pt x="249966" y="498309"/>
                      <a:pt x="250493" y="498045"/>
                      <a:pt x="250932" y="497782"/>
                    </a:cubicBezTo>
                    <a:cubicBezTo>
                      <a:pt x="250932" y="498397"/>
                      <a:pt x="250844" y="499012"/>
                      <a:pt x="249527" y="498573"/>
                    </a:cubicBezTo>
                    <a:moveTo>
                      <a:pt x="538126" y="192841"/>
                    </a:moveTo>
                    <a:cubicBezTo>
                      <a:pt x="537775" y="192402"/>
                      <a:pt x="537511" y="192051"/>
                      <a:pt x="537160" y="191611"/>
                    </a:cubicBezTo>
                    <a:cubicBezTo>
                      <a:pt x="537951" y="191699"/>
                      <a:pt x="538653" y="191787"/>
                      <a:pt x="538126" y="192841"/>
                    </a:cubicBezTo>
                    <a:moveTo>
                      <a:pt x="1544052" y="685086"/>
                    </a:moveTo>
                    <a:cubicBezTo>
                      <a:pt x="1543613" y="685350"/>
                      <a:pt x="1543086" y="685613"/>
                      <a:pt x="1542646" y="685877"/>
                    </a:cubicBezTo>
                    <a:cubicBezTo>
                      <a:pt x="1542734" y="685350"/>
                      <a:pt x="1542822" y="684735"/>
                      <a:pt x="1544052" y="685086"/>
                    </a:cubicBezTo>
                    <a:moveTo>
                      <a:pt x="40522" y="365913"/>
                    </a:moveTo>
                    <a:cubicBezTo>
                      <a:pt x="40962" y="365650"/>
                      <a:pt x="41489" y="365386"/>
                      <a:pt x="41928" y="365123"/>
                    </a:cubicBezTo>
                    <a:cubicBezTo>
                      <a:pt x="41928" y="365738"/>
                      <a:pt x="41840" y="366353"/>
                      <a:pt x="40522" y="365913"/>
                    </a:cubicBezTo>
                    <a:moveTo>
                      <a:pt x="906321" y="80916"/>
                    </a:moveTo>
                    <a:cubicBezTo>
                      <a:pt x="906673" y="81355"/>
                      <a:pt x="906936" y="81706"/>
                      <a:pt x="907288" y="82146"/>
                    </a:cubicBezTo>
                    <a:cubicBezTo>
                      <a:pt x="906497" y="82146"/>
                      <a:pt x="905794" y="82058"/>
                      <a:pt x="906321" y="80916"/>
                    </a:cubicBezTo>
                    <a:moveTo>
                      <a:pt x="1551168" y="208391"/>
                    </a:moveTo>
                    <a:cubicBezTo>
                      <a:pt x="1550729" y="208655"/>
                      <a:pt x="1550202" y="208919"/>
                      <a:pt x="1549762" y="209182"/>
                    </a:cubicBezTo>
                    <a:cubicBezTo>
                      <a:pt x="1549850" y="208567"/>
                      <a:pt x="1549938" y="207952"/>
                      <a:pt x="1551168" y="208391"/>
                    </a:cubicBezTo>
                    <a:moveTo>
                      <a:pt x="1374231" y="199079"/>
                    </a:moveTo>
                    <a:cubicBezTo>
                      <a:pt x="1373879" y="198640"/>
                      <a:pt x="1373616" y="198288"/>
                      <a:pt x="1373264" y="197849"/>
                    </a:cubicBezTo>
                    <a:cubicBezTo>
                      <a:pt x="1373967" y="197937"/>
                      <a:pt x="1374670" y="197937"/>
                      <a:pt x="1374231" y="199079"/>
                    </a:cubicBezTo>
                    <a:moveTo>
                      <a:pt x="760221" y="399122"/>
                    </a:moveTo>
                    <a:cubicBezTo>
                      <a:pt x="760660" y="398859"/>
                      <a:pt x="761187" y="398595"/>
                      <a:pt x="761626" y="398331"/>
                    </a:cubicBezTo>
                    <a:cubicBezTo>
                      <a:pt x="761538" y="398859"/>
                      <a:pt x="761451" y="399473"/>
                      <a:pt x="760221" y="399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id="{B00A76F0-B827-7F3B-6739-351E3FF42231}"/>
                  </a:ext>
                </a:extLst>
              </p:cNvPr>
              <p:cNvSpPr/>
              <p:nvPr/>
            </p:nvSpPr>
            <p:spPr>
              <a:xfrm>
                <a:off x="1024339" y="1331020"/>
                <a:ext cx="1909725" cy="761217"/>
              </a:xfrm>
              <a:custGeom>
                <a:avLst/>
                <a:gdLst>
                  <a:gd name="connsiteX0" fmla="*/ 1326131 w 1909725"/>
                  <a:gd name="connsiteY0" fmla="*/ 761217 h 761217"/>
                  <a:gd name="connsiteX1" fmla="*/ 1332281 w 1909725"/>
                  <a:gd name="connsiteY1" fmla="*/ 760690 h 761217"/>
                  <a:gd name="connsiteX2" fmla="*/ 1349500 w 1909725"/>
                  <a:gd name="connsiteY2" fmla="*/ 758845 h 761217"/>
                  <a:gd name="connsiteX3" fmla="*/ 1350730 w 1909725"/>
                  <a:gd name="connsiteY3" fmla="*/ 758845 h 761217"/>
                  <a:gd name="connsiteX4" fmla="*/ 1370585 w 1909725"/>
                  <a:gd name="connsiteY4" fmla="*/ 754892 h 761217"/>
                  <a:gd name="connsiteX5" fmla="*/ 1407923 w 1909725"/>
                  <a:gd name="connsiteY5" fmla="*/ 755946 h 761217"/>
                  <a:gd name="connsiteX6" fmla="*/ 1423561 w 1909725"/>
                  <a:gd name="connsiteY6" fmla="*/ 754892 h 761217"/>
                  <a:gd name="connsiteX7" fmla="*/ 1455364 w 1909725"/>
                  <a:gd name="connsiteY7" fmla="*/ 750060 h 761217"/>
                  <a:gd name="connsiteX8" fmla="*/ 1471705 w 1909725"/>
                  <a:gd name="connsiteY8" fmla="*/ 747512 h 761217"/>
                  <a:gd name="connsiteX9" fmla="*/ 1484883 w 1909725"/>
                  <a:gd name="connsiteY9" fmla="*/ 746106 h 761217"/>
                  <a:gd name="connsiteX10" fmla="*/ 1525647 w 1909725"/>
                  <a:gd name="connsiteY10" fmla="*/ 738375 h 761217"/>
                  <a:gd name="connsiteX11" fmla="*/ 1534696 w 1909725"/>
                  <a:gd name="connsiteY11" fmla="*/ 736530 h 761217"/>
                  <a:gd name="connsiteX12" fmla="*/ 1578974 w 1909725"/>
                  <a:gd name="connsiteY12" fmla="*/ 727130 h 761217"/>
                  <a:gd name="connsiteX13" fmla="*/ 1613501 w 1909725"/>
                  <a:gd name="connsiteY13" fmla="*/ 717115 h 761217"/>
                  <a:gd name="connsiteX14" fmla="*/ 1615434 w 1909725"/>
                  <a:gd name="connsiteY14" fmla="*/ 716500 h 761217"/>
                  <a:gd name="connsiteX15" fmla="*/ 1624658 w 1909725"/>
                  <a:gd name="connsiteY15" fmla="*/ 712722 h 761217"/>
                  <a:gd name="connsiteX16" fmla="*/ 1633092 w 1909725"/>
                  <a:gd name="connsiteY16" fmla="*/ 709647 h 761217"/>
                  <a:gd name="connsiteX17" fmla="*/ 1650224 w 1909725"/>
                  <a:gd name="connsiteY17" fmla="*/ 704552 h 761217"/>
                  <a:gd name="connsiteX18" fmla="*/ 1655759 w 1909725"/>
                  <a:gd name="connsiteY18" fmla="*/ 702355 h 761217"/>
                  <a:gd name="connsiteX19" fmla="*/ 1676931 w 1909725"/>
                  <a:gd name="connsiteY19" fmla="*/ 694888 h 761217"/>
                  <a:gd name="connsiteX20" fmla="*/ 1680182 w 1909725"/>
                  <a:gd name="connsiteY20" fmla="*/ 693218 h 761217"/>
                  <a:gd name="connsiteX21" fmla="*/ 1696084 w 1909725"/>
                  <a:gd name="connsiteY21" fmla="*/ 686717 h 761217"/>
                  <a:gd name="connsiteX22" fmla="*/ 1712776 w 1909725"/>
                  <a:gd name="connsiteY22" fmla="*/ 679952 h 761217"/>
                  <a:gd name="connsiteX23" fmla="*/ 1750553 w 1909725"/>
                  <a:gd name="connsiteY23" fmla="*/ 659834 h 761217"/>
                  <a:gd name="connsiteX24" fmla="*/ 1781477 w 1909725"/>
                  <a:gd name="connsiteY24" fmla="*/ 641472 h 761217"/>
                  <a:gd name="connsiteX25" fmla="*/ 1789648 w 1909725"/>
                  <a:gd name="connsiteY25" fmla="*/ 636465 h 761217"/>
                  <a:gd name="connsiteX26" fmla="*/ 1796939 w 1909725"/>
                  <a:gd name="connsiteY26" fmla="*/ 630930 h 761217"/>
                  <a:gd name="connsiteX27" fmla="*/ 1799575 w 1909725"/>
                  <a:gd name="connsiteY27" fmla="*/ 628031 h 761217"/>
                  <a:gd name="connsiteX28" fmla="*/ 1837440 w 1909725"/>
                  <a:gd name="connsiteY28" fmla="*/ 598248 h 761217"/>
                  <a:gd name="connsiteX29" fmla="*/ 1848334 w 1909725"/>
                  <a:gd name="connsiteY29" fmla="*/ 587794 h 761217"/>
                  <a:gd name="connsiteX30" fmla="*/ 1863884 w 1909725"/>
                  <a:gd name="connsiteY30" fmla="*/ 569081 h 761217"/>
                  <a:gd name="connsiteX31" fmla="*/ 1872933 w 1909725"/>
                  <a:gd name="connsiteY31" fmla="*/ 557221 h 761217"/>
                  <a:gd name="connsiteX32" fmla="*/ 1887429 w 1909725"/>
                  <a:gd name="connsiteY32" fmla="*/ 537981 h 761217"/>
                  <a:gd name="connsiteX33" fmla="*/ 1894721 w 1909725"/>
                  <a:gd name="connsiteY33" fmla="*/ 522606 h 761217"/>
                  <a:gd name="connsiteX34" fmla="*/ 1899201 w 1909725"/>
                  <a:gd name="connsiteY34" fmla="*/ 511273 h 761217"/>
                  <a:gd name="connsiteX35" fmla="*/ 1908250 w 1909725"/>
                  <a:gd name="connsiteY35" fmla="*/ 478152 h 761217"/>
                  <a:gd name="connsiteX36" fmla="*/ 1908953 w 1909725"/>
                  <a:gd name="connsiteY36" fmla="*/ 464886 h 761217"/>
                  <a:gd name="connsiteX37" fmla="*/ 1907723 w 1909725"/>
                  <a:gd name="connsiteY37" fmla="*/ 429833 h 761217"/>
                  <a:gd name="connsiteX38" fmla="*/ 1907372 w 1909725"/>
                  <a:gd name="connsiteY38" fmla="*/ 428164 h 761217"/>
                  <a:gd name="connsiteX39" fmla="*/ 1893755 w 1909725"/>
                  <a:gd name="connsiteY39" fmla="*/ 383973 h 761217"/>
                  <a:gd name="connsiteX40" fmla="*/ 1891558 w 1909725"/>
                  <a:gd name="connsiteY40" fmla="*/ 378965 h 761217"/>
                  <a:gd name="connsiteX41" fmla="*/ 1870473 w 1909725"/>
                  <a:gd name="connsiteY41" fmla="*/ 350413 h 761217"/>
                  <a:gd name="connsiteX42" fmla="*/ 1869331 w 1909725"/>
                  <a:gd name="connsiteY42" fmla="*/ 348217 h 761217"/>
                  <a:gd name="connsiteX43" fmla="*/ 1864851 w 1909725"/>
                  <a:gd name="connsiteY43" fmla="*/ 341364 h 761217"/>
                  <a:gd name="connsiteX44" fmla="*/ 1856944 w 1909725"/>
                  <a:gd name="connsiteY44" fmla="*/ 332227 h 761217"/>
                  <a:gd name="connsiteX45" fmla="*/ 1834980 w 1909725"/>
                  <a:gd name="connsiteY45" fmla="*/ 310615 h 761217"/>
                  <a:gd name="connsiteX46" fmla="*/ 1813983 w 1909725"/>
                  <a:gd name="connsiteY46" fmla="*/ 294099 h 761217"/>
                  <a:gd name="connsiteX47" fmla="*/ 1804846 w 1909725"/>
                  <a:gd name="connsiteY47" fmla="*/ 286543 h 761217"/>
                  <a:gd name="connsiteX48" fmla="*/ 1804671 w 1909725"/>
                  <a:gd name="connsiteY48" fmla="*/ 286280 h 761217"/>
                  <a:gd name="connsiteX49" fmla="*/ 1796588 w 1909725"/>
                  <a:gd name="connsiteY49" fmla="*/ 281184 h 761217"/>
                  <a:gd name="connsiteX50" fmla="*/ 1781741 w 1909725"/>
                  <a:gd name="connsiteY50" fmla="*/ 272750 h 761217"/>
                  <a:gd name="connsiteX51" fmla="*/ 1770935 w 1909725"/>
                  <a:gd name="connsiteY51" fmla="*/ 265458 h 761217"/>
                  <a:gd name="connsiteX52" fmla="*/ 1699158 w 1909725"/>
                  <a:gd name="connsiteY52" fmla="*/ 232074 h 761217"/>
                  <a:gd name="connsiteX53" fmla="*/ 1648643 w 1909725"/>
                  <a:gd name="connsiteY53" fmla="*/ 213976 h 761217"/>
                  <a:gd name="connsiteX54" fmla="*/ 1634498 w 1909725"/>
                  <a:gd name="connsiteY54" fmla="*/ 210550 h 761217"/>
                  <a:gd name="connsiteX55" fmla="*/ 1625625 w 1909725"/>
                  <a:gd name="connsiteY55" fmla="*/ 208529 h 761217"/>
                  <a:gd name="connsiteX56" fmla="*/ 1610250 w 1909725"/>
                  <a:gd name="connsiteY56" fmla="*/ 204224 h 761217"/>
                  <a:gd name="connsiteX57" fmla="*/ 1584246 w 1909725"/>
                  <a:gd name="connsiteY57" fmla="*/ 197284 h 761217"/>
                  <a:gd name="connsiteX58" fmla="*/ 1577305 w 1909725"/>
                  <a:gd name="connsiteY58" fmla="*/ 195615 h 761217"/>
                  <a:gd name="connsiteX59" fmla="*/ 1548313 w 1909725"/>
                  <a:gd name="connsiteY59" fmla="*/ 190431 h 761217"/>
                  <a:gd name="connsiteX60" fmla="*/ 1532763 w 1909725"/>
                  <a:gd name="connsiteY60" fmla="*/ 188235 h 761217"/>
                  <a:gd name="connsiteX61" fmla="*/ 1520288 w 1909725"/>
                  <a:gd name="connsiteY61" fmla="*/ 186302 h 761217"/>
                  <a:gd name="connsiteX62" fmla="*/ 1508867 w 1909725"/>
                  <a:gd name="connsiteY62" fmla="*/ 184018 h 761217"/>
                  <a:gd name="connsiteX63" fmla="*/ 1487606 w 1909725"/>
                  <a:gd name="connsiteY63" fmla="*/ 180855 h 761217"/>
                  <a:gd name="connsiteX64" fmla="*/ 1469421 w 1909725"/>
                  <a:gd name="connsiteY64" fmla="*/ 179274 h 761217"/>
                  <a:gd name="connsiteX65" fmla="*/ 1450708 w 1909725"/>
                  <a:gd name="connsiteY65" fmla="*/ 177429 h 761217"/>
                  <a:gd name="connsiteX66" fmla="*/ 1417850 w 1909725"/>
                  <a:gd name="connsiteY66" fmla="*/ 176023 h 761217"/>
                  <a:gd name="connsiteX67" fmla="*/ 1415127 w 1909725"/>
                  <a:gd name="connsiteY67" fmla="*/ 175847 h 761217"/>
                  <a:gd name="connsiteX68" fmla="*/ 1408538 w 1909725"/>
                  <a:gd name="connsiteY68" fmla="*/ 175057 h 761217"/>
                  <a:gd name="connsiteX69" fmla="*/ 1390089 w 1909725"/>
                  <a:gd name="connsiteY69" fmla="*/ 174969 h 761217"/>
                  <a:gd name="connsiteX70" fmla="*/ 1385433 w 1909725"/>
                  <a:gd name="connsiteY70" fmla="*/ 175584 h 761217"/>
                  <a:gd name="connsiteX71" fmla="*/ 1382182 w 1909725"/>
                  <a:gd name="connsiteY71" fmla="*/ 176023 h 761217"/>
                  <a:gd name="connsiteX72" fmla="*/ 1382006 w 1909725"/>
                  <a:gd name="connsiteY72" fmla="*/ 176023 h 761217"/>
                  <a:gd name="connsiteX73" fmla="*/ 1360394 w 1909725"/>
                  <a:gd name="connsiteY73" fmla="*/ 174003 h 761217"/>
                  <a:gd name="connsiteX74" fmla="*/ 1355650 w 1909725"/>
                  <a:gd name="connsiteY74" fmla="*/ 174003 h 761217"/>
                  <a:gd name="connsiteX75" fmla="*/ 1345898 w 1909725"/>
                  <a:gd name="connsiteY75" fmla="*/ 163548 h 761217"/>
                  <a:gd name="connsiteX76" fmla="*/ 1337377 w 1909725"/>
                  <a:gd name="connsiteY76" fmla="*/ 154411 h 761217"/>
                  <a:gd name="connsiteX77" fmla="*/ 1288705 w 1909725"/>
                  <a:gd name="connsiteY77" fmla="*/ 112066 h 761217"/>
                  <a:gd name="connsiteX78" fmla="*/ 1248469 w 1909725"/>
                  <a:gd name="connsiteY78" fmla="*/ 87554 h 761217"/>
                  <a:gd name="connsiteX79" fmla="*/ 1228877 w 1909725"/>
                  <a:gd name="connsiteY79" fmla="*/ 78154 h 761217"/>
                  <a:gd name="connsiteX80" fmla="*/ 1222200 w 1909725"/>
                  <a:gd name="connsiteY80" fmla="*/ 75255 h 761217"/>
                  <a:gd name="connsiteX81" fmla="*/ 1209901 w 1909725"/>
                  <a:gd name="connsiteY81" fmla="*/ 69544 h 761217"/>
                  <a:gd name="connsiteX82" fmla="*/ 1177395 w 1909725"/>
                  <a:gd name="connsiteY82" fmla="*/ 55312 h 761217"/>
                  <a:gd name="connsiteX83" fmla="*/ 1125737 w 1909725"/>
                  <a:gd name="connsiteY83" fmla="*/ 38884 h 761217"/>
                  <a:gd name="connsiteX84" fmla="*/ 1109923 w 1909725"/>
                  <a:gd name="connsiteY84" fmla="*/ 34754 h 761217"/>
                  <a:gd name="connsiteX85" fmla="*/ 1081107 w 1909725"/>
                  <a:gd name="connsiteY85" fmla="*/ 26145 h 761217"/>
                  <a:gd name="connsiteX86" fmla="*/ 1057123 w 1909725"/>
                  <a:gd name="connsiteY86" fmla="*/ 20786 h 761217"/>
                  <a:gd name="connsiteX87" fmla="*/ 1044472 w 1909725"/>
                  <a:gd name="connsiteY87" fmla="*/ 18765 h 761217"/>
                  <a:gd name="connsiteX88" fmla="*/ 1016798 w 1909725"/>
                  <a:gd name="connsiteY88" fmla="*/ 14636 h 761217"/>
                  <a:gd name="connsiteX89" fmla="*/ 987104 w 1909725"/>
                  <a:gd name="connsiteY89" fmla="*/ 9540 h 761217"/>
                  <a:gd name="connsiteX90" fmla="*/ 983326 w 1909725"/>
                  <a:gd name="connsiteY90" fmla="*/ 8310 h 761217"/>
                  <a:gd name="connsiteX91" fmla="*/ 979460 w 1909725"/>
                  <a:gd name="connsiteY91" fmla="*/ 9277 h 761217"/>
                  <a:gd name="connsiteX92" fmla="*/ 967863 w 1909725"/>
                  <a:gd name="connsiteY92" fmla="*/ 7959 h 761217"/>
                  <a:gd name="connsiteX93" fmla="*/ 955125 w 1909725"/>
                  <a:gd name="connsiteY93" fmla="*/ 5675 h 761217"/>
                  <a:gd name="connsiteX94" fmla="*/ 935621 w 1909725"/>
                  <a:gd name="connsiteY94" fmla="*/ 4972 h 761217"/>
                  <a:gd name="connsiteX95" fmla="*/ 910583 w 1909725"/>
                  <a:gd name="connsiteY95" fmla="*/ 3654 h 761217"/>
                  <a:gd name="connsiteX96" fmla="*/ 890025 w 1909725"/>
                  <a:gd name="connsiteY96" fmla="*/ 2424 h 761217"/>
                  <a:gd name="connsiteX97" fmla="*/ 877550 w 1909725"/>
                  <a:gd name="connsiteY97" fmla="*/ 1897 h 761217"/>
                  <a:gd name="connsiteX98" fmla="*/ 860858 w 1909725"/>
                  <a:gd name="connsiteY98" fmla="*/ 755 h 761217"/>
                  <a:gd name="connsiteX99" fmla="*/ 850754 w 1909725"/>
                  <a:gd name="connsiteY99" fmla="*/ 52 h 761217"/>
                  <a:gd name="connsiteX100" fmla="*/ 839597 w 1909725"/>
                  <a:gd name="connsiteY100" fmla="*/ 1194 h 761217"/>
                  <a:gd name="connsiteX101" fmla="*/ 835995 w 1909725"/>
                  <a:gd name="connsiteY101" fmla="*/ 1809 h 761217"/>
                  <a:gd name="connsiteX102" fmla="*/ 824925 w 1909725"/>
                  <a:gd name="connsiteY102" fmla="*/ 1897 h 761217"/>
                  <a:gd name="connsiteX103" fmla="*/ 812187 w 1909725"/>
                  <a:gd name="connsiteY103" fmla="*/ 1985 h 761217"/>
                  <a:gd name="connsiteX104" fmla="*/ 787412 w 1909725"/>
                  <a:gd name="connsiteY104" fmla="*/ 4093 h 761217"/>
                  <a:gd name="connsiteX105" fmla="*/ 781701 w 1909725"/>
                  <a:gd name="connsiteY105" fmla="*/ 4006 h 761217"/>
                  <a:gd name="connsiteX106" fmla="*/ 765624 w 1909725"/>
                  <a:gd name="connsiteY106" fmla="*/ 5148 h 761217"/>
                  <a:gd name="connsiteX107" fmla="*/ 751655 w 1909725"/>
                  <a:gd name="connsiteY107" fmla="*/ 5587 h 761217"/>
                  <a:gd name="connsiteX108" fmla="*/ 748756 w 1909725"/>
                  <a:gd name="connsiteY108" fmla="*/ 6114 h 761217"/>
                  <a:gd name="connsiteX109" fmla="*/ 732503 w 1909725"/>
                  <a:gd name="connsiteY109" fmla="*/ 7432 h 761217"/>
                  <a:gd name="connsiteX110" fmla="*/ 701842 w 1909725"/>
                  <a:gd name="connsiteY110" fmla="*/ 10858 h 761217"/>
                  <a:gd name="connsiteX111" fmla="*/ 686380 w 1909725"/>
                  <a:gd name="connsiteY111" fmla="*/ 13230 h 761217"/>
                  <a:gd name="connsiteX112" fmla="*/ 652908 w 1909725"/>
                  <a:gd name="connsiteY112" fmla="*/ 20434 h 761217"/>
                  <a:gd name="connsiteX113" fmla="*/ 640345 w 1909725"/>
                  <a:gd name="connsiteY113" fmla="*/ 22367 h 761217"/>
                  <a:gd name="connsiteX114" fmla="*/ 636655 w 1909725"/>
                  <a:gd name="connsiteY114" fmla="*/ 22631 h 761217"/>
                  <a:gd name="connsiteX115" fmla="*/ 596945 w 1909725"/>
                  <a:gd name="connsiteY115" fmla="*/ 30713 h 761217"/>
                  <a:gd name="connsiteX116" fmla="*/ 578056 w 1909725"/>
                  <a:gd name="connsiteY116" fmla="*/ 35457 h 761217"/>
                  <a:gd name="connsiteX117" fmla="*/ 549767 w 1909725"/>
                  <a:gd name="connsiteY117" fmla="*/ 42749 h 761217"/>
                  <a:gd name="connsiteX118" fmla="*/ 545638 w 1909725"/>
                  <a:gd name="connsiteY118" fmla="*/ 43891 h 761217"/>
                  <a:gd name="connsiteX119" fmla="*/ 531230 w 1909725"/>
                  <a:gd name="connsiteY119" fmla="*/ 49602 h 761217"/>
                  <a:gd name="connsiteX120" fmla="*/ 514977 w 1909725"/>
                  <a:gd name="connsiteY120" fmla="*/ 55664 h 761217"/>
                  <a:gd name="connsiteX121" fmla="*/ 504259 w 1909725"/>
                  <a:gd name="connsiteY121" fmla="*/ 58914 h 761217"/>
                  <a:gd name="connsiteX122" fmla="*/ 446363 w 1909725"/>
                  <a:gd name="connsiteY122" fmla="*/ 82810 h 761217"/>
                  <a:gd name="connsiteX123" fmla="*/ 394969 w 1909725"/>
                  <a:gd name="connsiteY123" fmla="*/ 111363 h 761217"/>
                  <a:gd name="connsiteX124" fmla="*/ 391016 w 1909725"/>
                  <a:gd name="connsiteY124" fmla="*/ 113735 h 761217"/>
                  <a:gd name="connsiteX125" fmla="*/ 360267 w 1909725"/>
                  <a:gd name="connsiteY125" fmla="*/ 134468 h 761217"/>
                  <a:gd name="connsiteX126" fmla="*/ 347704 w 1909725"/>
                  <a:gd name="connsiteY126" fmla="*/ 145099 h 761217"/>
                  <a:gd name="connsiteX127" fmla="*/ 338216 w 1909725"/>
                  <a:gd name="connsiteY127" fmla="*/ 153357 h 761217"/>
                  <a:gd name="connsiteX128" fmla="*/ 328024 w 1909725"/>
                  <a:gd name="connsiteY128" fmla="*/ 159331 h 761217"/>
                  <a:gd name="connsiteX129" fmla="*/ 310278 w 1909725"/>
                  <a:gd name="connsiteY129" fmla="*/ 164514 h 761217"/>
                  <a:gd name="connsiteX130" fmla="*/ 282692 w 1909725"/>
                  <a:gd name="connsiteY130" fmla="*/ 173124 h 761217"/>
                  <a:gd name="connsiteX131" fmla="*/ 268460 w 1909725"/>
                  <a:gd name="connsiteY131" fmla="*/ 177956 h 761217"/>
                  <a:gd name="connsiteX132" fmla="*/ 240786 w 1909725"/>
                  <a:gd name="connsiteY132" fmla="*/ 188762 h 761217"/>
                  <a:gd name="connsiteX133" fmla="*/ 233494 w 1909725"/>
                  <a:gd name="connsiteY133" fmla="*/ 190871 h 761217"/>
                  <a:gd name="connsiteX134" fmla="*/ 220667 w 1909725"/>
                  <a:gd name="connsiteY134" fmla="*/ 194736 h 761217"/>
                  <a:gd name="connsiteX135" fmla="*/ 208983 w 1909725"/>
                  <a:gd name="connsiteY135" fmla="*/ 199832 h 761217"/>
                  <a:gd name="connsiteX136" fmla="*/ 176037 w 1909725"/>
                  <a:gd name="connsiteY136" fmla="*/ 217929 h 761217"/>
                  <a:gd name="connsiteX137" fmla="*/ 168921 w 1909725"/>
                  <a:gd name="connsiteY137" fmla="*/ 221004 h 761217"/>
                  <a:gd name="connsiteX138" fmla="*/ 164880 w 1909725"/>
                  <a:gd name="connsiteY138" fmla="*/ 222498 h 761217"/>
                  <a:gd name="connsiteX139" fmla="*/ 163387 w 1909725"/>
                  <a:gd name="connsiteY139" fmla="*/ 223025 h 761217"/>
                  <a:gd name="connsiteX140" fmla="*/ 151614 w 1909725"/>
                  <a:gd name="connsiteY140" fmla="*/ 230405 h 761217"/>
                  <a:gd name="connsiteX141" fmla="*/ 127806 w 1909725"/>
                  <a:gd name="connsiteY141" fmla="*/ 242704 h 761217"/>
                  <a:gd name="connsiteX142" fmla="*/ 123237 w 1909725"/>
                  <a:gd name="connsiteY142" fmla="*/ 246218 h 761217"/>
                  <a:gd name="connsiteX143" fmla="*/ 72897 w 1909725"/>
                  <a:gd name="connsiteY143" fmla="*/ 286192 h 761217"/>
                  <a:gd name="connsiteX144" fmla="*/ 49264 w 1909725"/>
                  <a:gd name="connsiteY144" fmla="*/ 311933 h 761217"/>
                  <a:gd name="connsiteX145" fmla="*/ 44784 w 1909725"/>
                  <a:gd name="connsiteY145" fmla="*/ 317116 h 761217"/>
                  <a:gd name="connsiteX146" fmla="*/ 25017 w 1909725"/>
                  <a:gd name="connsiteY146" fmla="*/ 345317 h 761217"/>
                  <a:gd name="connsiteX147" fmla="*/ 20800 w 1909725"/>
                  <a:gd name="connsiteY147" fmla="*/ 352258 h 761217"/>
                  <a:gd name="connsiteX148" fmla="*/ 7358 w 1909725"/>
                  <a:gd name="connsiteY148" fmla="*/ 386960 h 761217"/>
                  <a:gd name="connsiteX149" fmla="*/ 330 w 1909725"/>
                  <a:gd name="connsiteY149" fmla="*/ 436773 h 761217"/>
                  <a:gd name="connsiteX150" fmla="*/ 418 w 1909725"/>
                  <a:gd name="connsiteY150" fmla="*/ 438882 h 761217"/>
                  <a:gd name="connsiteX151" fmla="*/ 2790 w 1909725"/>
                  <a:gd name="connsiteY151" fmla="*/ 450654 h 761217"/>
                  <a:gd name="connsiteX152" fmla="*/ 4020 w 1909725"/>
                  <a:gd name="connsiteY152" fmla="*/ 460494 h 761217"/>
                  <a:gd name="connsiteX153" fmla="*/ 4898 w 1909725"/>
                  <a:gd name="connsiteY153" fmla="*/ 463569 h 761217"/>
                  <a:gd name="connsiteX154" fmla="*/ 5162 w 1909725"/>
                  <a:gd name="connsiteY154" fmla="*/ 464799 h 761217"/>
                  <a:gd name="connsiteX155" fmla="*/ 6480 w 1909725"/>
                  <a:gd name="connsiteY155" fmla="*/ 471475 h 761217"/>
                  <a:gd name="connsiteX156" fmla="*/ 10521 w 1909725"/>
                  <a:gd name="connsiteY156" fmla="*/ 487113 h 761217"/>
                  <a:gd name="connsiteX157" fmla="*/ 31869 w 1909725"/>
                  <a:gd name="connsiteY157" fmla="*/ 525945 h 761217"/>
                  <a:gd name="connsiteX158" fmla="*/ 41358 w 1909725"/>
                  <a:gd name="connsiteY158" fmla="*/ 539035 h 761217"/>
                  <a:gd name="connsiteX159" fmla="*/ 43290 w 1909725"/>
                  <a:gd name="connsiteY159" fmla="*/ 541846 h 761217"/>
                  <a:gd name="connsiteX160" fmla="*/ 82561 w 1909725"/>
                  <a:gd name="connsiteY160" fmla="*/ 580678 h 761217"/>
                  <a:gd name="connsiteX161" fmla="*/ 99693 w 1909725"/>
                  <a:gd name="connsiteY161" fmla="*/ 595174 h 761217"/>
                  <a:gd name="connsiteX162" fmla="*/ 116824 w 1909725"/>
                  <a:gd name="connsiteY162" fmla="*/ 606243 h 761217"/>
                  <a:gd name="connsiteX163" fmla="*/ 123589 w 1909725"/>
                  <a:gd name="connsiteY163" fmla="*/ 609933 h 761217"/>
                  <a:gd name="connsiteX164" fmla="*/ 131935 w 1909725"/>
                  <a:gd name="connsiteY164" fmla="*/ 615029 h 761217"/>
                  <a:gd name="connsiteX165" fmla="*/ 151087 w 1909725"/>
                  <a:gd name="connsiteY165" fmla="*/ 626274 h 761217"/>
                  <a:gd name="connsiteX166" fmla="*/ 172260 w 1909725"/>
                  <a:gd name="connsiteY166" fmla="*/ 636377 h 761217"/>
                  <a:gd name="connsiteX167" fmla="*/ 184471 w 1909725"/>
                  <a:gd name="connsiteY167" fmla="*/ 642000 h 761217"/>
                  <a:gd name="connsiteX168" fmla="*/ 239468 w 1909725"/>
                  <a:gd name="connsiteY168" fmla="*/ 663787 h 761217"/>
                  <a:gd name="connsiteX169" fmla="*/ 261256 w 1909725"/>
                  <a:gd name="connsiteY169" fmla="*/ 670640 h 761217"/>
                  <a:gd name="connsiteX170" fmla="*/ 291653 w 1909725"/>
                  <a:gd name="connsiteY170" fmla="*/ 679777 h 761217"/>
                  <a:gd name="connsiteX171" fmla="*/ 300351 w 1909725"/>
                  <a:gd name="connsiteY171" fmla="*/ 682149 h 761217"/>
                  <a:gd name="connsiteX172" fmla="*/ 332681 w 1909725"/>
                  <a:gd name="connsiteY172" fmla="*/ 687947 h 761217"/>
                  <a:gd name="connsiteX173" fmla="*/ 332944 w 1909725"/>
                  <a:gd name="connsiteY173" fmla="*/ 687947 h 761217"/>
                  <a:gd name="connsiteX174" fmla="*/ 336458 w 1909725"/>
                  <a:gd name="connsiteY174" fmla="*/ 688826 h 761217"/>
                  <a:gd name="connsiteX175" fmla="*/ 336898 w 1909725"/>
                  <a:gd name="connsiteY175" fmla="*/ 688914 h 761217"/>
                  <a:gd name="connsiteX176" fmla="*/ 340939 w 1909725"/>
                  <a:gd name="connsiteY176" fmla="*/ 690319 h 761217"/>
                  <a:gd name="connsiteX177" fmla="*/ 356753 w 1909725"/>
                  <a:gd name="connsiteY177" fmla="*/ 693745 h 761217"/>
                  <a:gd name="connsiteX178" fmla="*/ 369667 w 1909725"/>
                  <a:gd name="connsiteY178" fmla="*/ 695942 h 761217"/>
                  <a:gd name="connsiteX179" fmla="*/ 377662 w 1909725"/>
                  <a:gd name="connsiteY179" fmla="*/ 697875 h 761217"/>
                  <a:gd name="connsiteX180" fmla="*/ 406654 w 1909725"/>
                  <a:gd name="connsiteY180" fmla="*/ 702267 h 761217"/>
                  <a:gd name="connsiteX181" fmla="*/ 428969 w 1909725"/>
                  <a:gd name="connsiteY181" fmla="*/ 703937 h 761217"/>
                  <a:gd name="connsiteX182" fmla="*/ 438281 w 1909725"/>
                  <a:gd name="connsiteY182" fmla="*/ 704464 h 761217"/>
                  <a:gd name="connsiteX183" fmla="*/ 439950 w 1909725"/>
                  <a:gd name="connsiteY183" fmla="*/ 704552 h 761217"/>
                  <a:gd name="connsiteX184" fmla="*/ 479221 w 1909725"/>
                  <a:gd name="connsiteY184" fmla="*/ 707099 h 761217"/>
                  <a:gd name="connsiteX185" fmla="*/ 496440 w 1909725"/>
                  <a:gd name="connsiteY185" fmla="*/ 710789 h 761217"/>
                  <a:gd name="connsiteX186" fmla="*/ 498373 w 1909725"/>
                  <a:gd name="connsiteY186" fmla="*/ 710701 h 761217"/>
                  <a:gd name="connsiteX187" fmla="*/ 508388 w 1909725"/>
                  <a:gd name="connsiteY187" fmla="*/ 711141 h 761217"/>
                  <a:gd name="connsiteX188" fmla="*/ 531230 w 1909725"/>
                  <a:gd name="connsiteY188" fmla="*/ 710877 h 761217"/>
                  <a:gd name="connsiteX189" fmla="*/ 533251 w 1909725"/>
                  <a:gd name="connsiteY189" fmla="*/ 711316 h 761217"/>
                  <a:gd name="connsiteX190" fmla="*/ 538874 w 1909725"/>
                  <a:gd name="connsiteY190" fmla="*/ 712458 h 761217"/>
                  <a:gd name="connsiteX191" fmla="*/ 539840 w 1909725"/>
                  <a:gd name="connsiteY191" fmla="*/ 712634 h 761217"/>
                  <a:gd name="connsiteX192" fmla="*/ 554511 w 1909725"/>
                  <a:gd name="connsiteY192" fmla="*/ 710701 h 761217"/>
                  <a:gd name="connsiteX193" fmla="*/ 557411 w 1909725"/>
                  <a:gd name="connsiteY193" fmla="*/ 710789 h 761217"/>
                  <a:gd name="connsiteX194" fmla="*/ 564703 w 1909725"/>
                  <a:gd name="connsiteY194" fmla="*/ 710789 h 761217"/>
                  <a:gd name="connsiteX195" fmla="*/ 567162 w 1909725"/>
                  <a:gd name="connsiteY195" fmla="*/ 710789 h 761217"/>
                  <a:gd name="connsiteX196" fmla="*/ 583064 w 1909725"/>
                  <a:gd name="connsiteY196" fmla="*/ 707363 h 761217"/>
                  <a:gd name="connsiteX197" fmla="*/ 598087 w 1909725"/>
                  <a:gd name="connsiteY197" fmla="*/ 704639 h 761217"/>
                  <a:gd name="connsiteX198" fmla="*/ 612759 w 1909725"/>
                  <a:gd name="connsiteY198" fmla="*/ 703322 h 761217"/>
                  <a:gd name="connsiteX199" fmla="*/ 649394 w 1909725"/>
                  <a:gd name="connsiteY199" fmla="*/ 703937 h 761217"/>
                  <a:gd name="connsiteX200" fmla="*/ 654138 w 1909725"/>
                  <a:gd name="connsiteY200" fmla="*/ 704024 h 761217"/>
                  <a:gd name="connsiteX201" fmla="*/ 658003 w 1909725"/>
                  <a:gd name="connsiteY201" fmla="*/ 704288 h 761217"/>
                  <a:gd name="connsiteX202" fmla="*/ 679527 w 1909725"/>
                  <a:gd name="connsiteY202" fmla="*/ 702619 h 761217"/>
                  <a:gd name="connsiteX203" fmla="*/ 682954 w 1909725"/>
                  <a:gd name="connsiteY203" fmla="*/ 702180 h 761217"/>
                  <a:gd name="connsiteX204" fmla="*/ 699295 w 1909725"/>
                  <a:gd name="connsiteY204" fmla="*/ 699632 h 761217"/>
                  <a:gd name="connsiteX205" fmla="*/ 707553 w 1909725"/>
                  <a:gd name="connsiteY205" fmla="*/ 698314 h 761217"/>
                  <a:gd name="connsiteX206" fmla="*/ 720204 w 1909725"/>
                  <a:gd name="connsiteY206" fmla="*/ 696293 h 761217"/>
                  <a:gd name="connsiteX207" fmla="*/ 738565 w 1909725"/>
                  <a:gd name="connsiteY207" fmla="*/ 693394 h 761217"/>
                  <a:gd name="connsiteX208" fmla="*/ 770456 w 1909725"/>
                  <a:gd name="connsiteY208" fmla="*/ 685839 h 761217"/>
                  <a:gd name="connsiteX209" fmla="*/ 777221 w 1909725"/>
                  <a:gd name="connsiteY209" fmla="*/ 685663 h 761217"/>
                  <a:gd name="connsiteX210" fmla="*/ 794352 w 1909725"/>
                  <a:gd name="connsiteY210" fmla="*/ 683730 h 761217"/>
                  <a:gd name="connsiteX211" fmla="*/ 795758 w 1909725"/>
                  <a:gd name="connsiteY211" fmla="*/ 683379 h 761217"/>
                  <a:gd name="connsiteX212" fmla="*/ 805070 w 1909725"/>
                  <a:gd name="connsiteY212" fmla="*/ 680567 h 761217"/>
                  <a:gd name="connsiteX213" fmla="*/ 809112 w 1909725"/>
                  <a:gd name="connsiteY213" fmla="*/ 679250 h 761217"/>
                  <a:gd name="connsiteX214" fmla="*/ 821411 w 1909725"/>
                  <a:gd name="connsiteY214" fmla="*/ 675648 h 761217"/>
                  <a:gd name="connsiteX215" fmla="*/ 850667 w 1909725"/>
                  <a:gd name="connsiteY215" fmla="*/ 665984 h 761217"/>
                  <a:gd name="connsiteX216" fmla="*/ 865338 w 1909725"/>
                  <a:gd name="connsiteY216" fmla="*/ 661328 h 761217"/>
                  <a:gd name="connsiteX217" fmla="*/ 886159 w 1909725"/>
                  <a:gd name="connsiteY217" fmla="*/ 654299 h 761217"/>
                  <a:gd name="connsiteX218" fmla="*/ 891782 w 1909725"/>
                  <a:gd name="connsiteY218" fmla="*/ 656408 h 761217"/>
                  <a:gd name="connsiteX219" fmla="*/ 894330 w 1909725"/>
                  <a:gd name="connsiteY219" fmla="*/ 658340 h 761217"/>
                  <a:gd name="connsiteX220" fmla="*/ 915327 w 1909725"/>
                  <a:gd name="connsiteY220" fmla="*/ 672134 h 761217"/>
                  <a:gd name="connsiteX221" fmla="*/ 924288 w 1909725"/>
                  <a:gd name="connsiteY221" fmla="*/ 676526 h 761217"/>
                  <a:gd name="connsiteX222" fmla="*/ 981920 w 1909725"/>
                  <a:gd name="connsiteY222" fmla="*/ 702443 h 761217"/>
                  <a:gd name="connsiteX223" fmla="*/ 982535 w 1909725"/>
                  <a:gd name="connsiteY223" fmla="*/ 702707 h 761217"/>
                  <a:gd name="connsiteX224" fmla="*/ 1037707 w 1909725"/>
                  <a:gd name="connsiteY224" fmla="*/ 721771 h 761217"/>
                  <a:gd name="connsiteX225" fmla="*/ 1044033 w 1909725"/>
                  <a:gd name="connsiteY225" fmla="*/ 723791 h 761217"/>
                  <a:gd name="connsiteX226" fmla="*/ 1075133 w 1909725"/>
                  <a:gd name="connsiteY226" fmla="*/ 729678 h 761217"/>
                  <a:gd name="connsiteX227" fmla="*/ 1075660 w 1909725"/>
                  <a:gd name="connsiteY227" fmla="*/ 729941 h 761217"/>
                  <a:gd name="connsiteX228" fmla="*/ 1099117 w 1909725"/>
                  <a:gd name="connsiteY228" fmla="*/ 735828 h 761217"/>
                  <a:gd name="connsiteX229" fmla="*/ 1099644 w 1909725"/>
                  <a:gd name="connsiteY229" fmla="*/ 735828 h 761217"/>
                  <a:gd name="connsiteX230" fmla="*/ 1122662 w 1909725"/>
                  <a:gd name="connsiteY230" fmla="*/ 742065 h 761217"/>
                  <a:gd name="connsiteX231" fmla="*/ 1131447 w 1909725"/>
                  <a:gd name="connsiteY231" fmla="*/ 743471 h 761217"/>
                  <a:gd name="connsiteX232" fmla="*/ 1165183 w 1909725"/>
                  <a:gd name="connsiteY232" fmla="*/ 748390 h 761217"/>
                  <a:gd name="connsiteX233" fmla="*/ 1191012 w 1909725"/>
                  <a:gd name="connsiteY233" fmla="*/ 751729 h 761217"/>
                  <a:gd name="connsiteX234" fmla="*/ 1218510 w 1909725"/>
                  <a:gd name="connsiteY234" fmla="*/ 754804 h 761217"/>
                  <a:gd name="connsiteX235" fmla="*/ 1238190 w 1909725"/>
                  <a:gd name="connsiteY235" fmla="*/ 756649 h 761217"/>
                  <a:gd name="connsiteX236" fmla="*/ 1267006 w 1909725"/>
                  <a:gd name="connsiteY236" fmla="*/ 758494 h 761217"/>
                  <a:gd name="connsiteX237" fmla="*/ 1283346 w 1909725"/>
                  <a:gd name="connsiteY237" fmla="*/ 756649 h 761217"/>
                  <a:gd name="connsiteX238" fmla="*/ 1290902 w 1909725"/>
                  <a:gd name="connsiteY238" fmla="*/ 757703 h 761217"/>
                  <a:gd name="connsiteX239" fmla="*/ 1295031 w 1909725"/>
                  <a:gd name="connsiteY239" fmla="*/ 758494 h 761217"/>
                  <a:gd name="connsiteX240" fmla="*/ 1307770 w 1909725"/>
                  <a:gd name="connsiteY240" fmla="*/ 759636 h 761217"/>
                  <a:gd name="connsiteX241" fmla="*/ 1316292 w 1909725"/>
                  <a:gd name="connsiteY241" fmla="*/ 759987 h 761217"/>
                  <a:gd name="connsiteX242" fmla="*/ 1326131 w 1909725"/>
                  <a:gd name="connsiteY242" fmla="*/ 761217 h 761217"/>
                  <a:gd name="connsiteX243" fmla="*/ 1367510 w 1909725"/>
                  <a:gd name="connsiteY243" fmla="*/ 753925 h 761217"/>
                  <a:gd name="connsiteX244" fmla="*/ 1367510 w 1909725"/>
                  <a:gd name="connsiteY244" fmla="*/ 753925 h 761217"/>
                  <a:gd name="connsiteX245" fmla="*/ 1367510 w 1909725"/>
                  <a:gd name="connsiteY245" fmla="*/ 753925 h 761217"/>
                  <a:gd name="connsiteX246" fmla="*/ 1369531 w 1909725"/>
                  <a:gd name="connsiteY246" fmla="*/ 733631 h 761217"/>
                  <a:gd name="connsiteX247" fmla="*/ 1358901 w 1909725"/>
                  <a:gd name="connsiteY247" fmla="*/ 736706 h 761217"/>
                  <a:gd name="connsiteX248" fmla="*/ 1349940 w 1909725"/>
                  <a:gd name="connsiteY248" fmla="*/ 738112 h 761217"/>
                  <a:gd name="connsiteX249" fmla="*/ 1348710 w 1909725"/>
                  <a:gd name="connsiteY249" fmla="*/ 738112 h 761217"/>
                  <a:gd name="connsiteX250" fmla="*/ 1327537 w 1909725"/>
                  <a:gd name="connsiteY250" fmla="*/ 740396 h 761217"/>
                  <a:gd name="connsiteX251" fmla="*/ 1319894 w 1909725"/>
                  <a:gd name="connsiteY251" fmla="*/ 739781 h 761217"/>
                  <a:gd name="connsiteX252" fmla="*/ 1303026 w 1909725"/>
                  <a:gd name="connsiteY252" fmla="*/ 739254 h 761217"/>
                  <a:gd name="connsiteX253" fmla="*/ 1300126 w 1909725"/>
                  <a:gd name="connsiteY253" fmla="*/ 738551 h 761217"/>
                  <a:gd name="connsiteX254" fmla="*/ 1295558 w 1909725"/>
                  <a:gd name="connsiteY254" fmla="*/ 737672 h 761217"/>
                  <a:gd name="connsiteX255" fmla="*/ 1276055 w 1909725"/>
                  <a:gd name="connsiteY255" fmla="*/ 736882 h 761217"/>
                  <a:gd name="connsiteX256" fmla="*/ 1265512 w 1909725"/>
                  <a:gd name="connsiteY256" fmla="*/ 737936 h 761217"/>
                  <a:gd name="connsiteX257" fmla="*/ 1241528 w 1909725"/>
                  <a:gd name="connsiteY257" fmla="*/ 736355 h 761217"/>
                  <a:gd name="connsiteX258" fmla="*/ 1219477 w 1909725"/>
                  <a:gd name="connsiteY258" fmla="*/ 734246 h 761217"/>
                  <a:gd name="connsiteX259" fmla="*/ 1195668 w 1909725"/>
                  <a:gd name="connsiteY259" fmla="*/ 731698 h 761217"/>
                  <a:gd name="connsiteX260" fmla="*/ 1166940 w 1909725"/>
                  <a:gd name="connsiteY260" fmla="*/ 727921 h 761217"/>
                  <a:gd name="connsiteX261" fmla="*/ 1137158 w 1909725"/>
                  <a:gd name="connsiteY261" fmla="*/ 723704 h 761217"/>
                  <a:gd name="connsiteX262" fmla="*/ 1125297 w 1909725"/>
                  <a:gd name="connsiteY262" fmla="*/ 721683 h 761217"/>
                  <a:gd name="connsiteX263" fmla="*/ 1110977 w 1909725"/>
                  <a:gd name="connsiteY263" fmla="*/ 718081 h 761217"/>
                  <a:gd name="connsiteX264" fmla="*/ 1098502 w 1909725"/>
                  <a:gd name="connsiteY264" fmla="*/ 715182 h 761217"/>
                  <a:gd name="connsiteX265" fmla="*/ 1088135 w 1909725"/>
                  <a:gd name="connsiteY265" fmla="*/ 712810 h 761217"/>
                  <a:gd name="connsiteX266" fmla="*/ 1073464 w 1909725"/>
                  <a:gd name="connsiteY266" fmla="*/ 709032 h 761217"/>
                  <a:gd name="connsiteX267" fmla="*/ 1051676 w 1909725"/>
                  <a:gd name="connsiteY267" fmla="*/ 704464 h 761217"/>
                  <a:gd name="connsiteX268" fmla="*/ 1044736 w 1909725"/>
                  <a:gd name="connsiteY268" fmla="*/ 702180 h 761217"/>
                  <a:gd name="connsiteX269" fmla="*/ 991057 w 1909725"/>
                  <a:gd name="connsiteY269" fmla="*/ 683555 h 761217"/>
                  <a:gd name="connsiteX270" fmla="*/ 990442 w 1909725"/>
                  <a:gd name="connsiteY270" fmla="*/ 683291 h 761217"/>
                  <a:gd name="connsiteX271" fmla="*/ 935270 w 1909725"/>
                  <a:gd name="connsiteY271" fmla="*/ 658428 h 761217"/>
                  <a:gd name="connsiteX272" fmla="*/ 926221 w 1909725"/>
                  <a:gd name="connsiteY272" fmla="*/ 654036 h 761217"/>
                  <a:gd name="connsiteX273" fmla="*/ 909265 w 1909725"/>
                  <a:gd name="connsiteY273" fmla="*/ 642703 h 761217"/>
                  <a:gd name="connsiteX274" fmla="*/ 906629 w 1909725"/>
                  <a:gd name="connsiteY274" fmla="*/ 640682 h 761217"/>
                  <a:gd name="connsiteX275" fmla="*/ 873948 w 1909725"/>
                  <a:gd name="connsiteY275" fmla="*/ 636114 h 761217"/>
                  <a:gd name="connsiteX276" fmla="*/ 857783 w 1909725"/>
                  <a:gd name="connsiteY276" fmla="*/ 641472 h 761217"/>
                  <a:gd name="connsiteX277" fmla="*/ 839333 w 1909725"/>
                  <a:gd name="connsiteY277" fmla="*/ 647359 h 761217"/>
                  <a:gd name="connsiteX278" fmla="*/ 813417 w 1909725"/>
                  <a:gd name="connsiteY278" fmla="*/ 655881 h 761217"/>
                  <a:gd name="connsiteX279" fmla="*/ 800414 w 1909725"/>
                  <a:gd name="connsiteY279" fmla="*/ 659658 h 761217"/>
                  <a:gd name="connsiteX280" fmla="*/ 795494 w 1909725"/>
                  <a:gd name="connsiteY280" fmla="*/ 661328 h 761217"/>
                  <a:gd name="connsiteX281" fmla="*/ 788993 w 1909725"/>
                  <a:gd name="connsiteY281" fmla="*/ 663348 h 761217"/>
                  <a:gd name="connsiteX282" fmla="*/ 787412 w 1909725"/>
                  <a:gd name="connsiteY282" fmla="*/ 663700 h 761217"/>
                  <a:gd name="connsiteX283" fmla="*/ 778802 w 1909725"/>
                  <a:gd name="connsiteY283" fmla="*/ 665105 h 761217"/>
                  <a:gd name="connsiteX284" fmla="*/ 761231 w 1909725"/>
                  <a:gd name="connsiteY284" fmla="*/ 666511 h 761217"/>
                  <a:gd name="connsiteX285" fmla="*/ 733558 w 1909725"/>
                  <a:gd name="connsiteY285" fmla="*/ 673012 h 761217"/>
                  <a:gd name="connsiteX286" fmla="*/ 715372 w 1909725"/>
                  <a:gd name="connsiteY286" fmla="*/ 675911 h 761217"/>
                  <a:gd name="connsiteX287" fmla="*/ 702633 w 1909725"/>
                  <a:gd name="connsiteY287" fmla="*/ 677932 h 761217"/>
                  <a:gd name="connsiteX288" fmla="*/ 694199 w 1909725"/>
                  <a:gd name="connsiteY288" fmla="*/ 679338 h 761217"/>
                  <a:gd name="connsiteX289" fmla="*/ 678737 w 1909725"/>
                  <a:gd name="connsiteY289" fmla="*/ 681797 h 761217"/>
                  <a:gd name="connsiteX290" fmla="*/ 675135 w 1909725"/>
                  <a:gd name="connsiteY290" fmla="*/ 682324 h 761217"/>
                  <a:gd name="connsiteX291" fmla="*/ 658443 w 1909725"/>
                  <a:gd name="connsiteY291" fmla="*/ 683730 h 761217"/>
                  <a:gd name="connsiteX292" fmla="*/ 655895 w 1909725"/>
                  <a:gd name="connsiteY292" fmla="*/ 683555 h 761217"/>
                  <a:gd name="connsiteX293" fmla="*/ 644650 w 1909725"/>
                  <a:gd name="connsiteY293" fmla="*/ 683730 h 761217"/>
                  <a:gd name="connsiteX294" fmla="*/ 620314 w 1909725"/>
                  <a:gd name="connsiteY294" fmla="*/ 683994 h 761217"/>
                  <a:gd name="connsiteX295" fmla="*/ 590619 w 1909725"/>
                  <a:gd name="connsiteY295" fmla="*/ 684960 h 761217"/>
                  <a:gd name="connsiteX296" fmla="*/ 579198 w 1909725"/>
                  <a:gd name="connsiteY296" fmla="*/ 686805 h 761217"/>
                  <a:gd name="connsiteX297" fmla="*/ 571555 w 1909725"/>
                  <a:gd name="connsiteY297" fmla="*/ 685927 h 761217"/>
                  <a:gd name="connsiteX298" fmla="*/ 568392 w 1909725"/>
                  <a:gd name="connsiteY298" fmla="*/ 690407 h 761217"/>
                  <a:gd name="connsiteX299" fmla="*/ 567338 w 1909725"/>
                  <a:gd name="connsiteY299" fmla="*/ 690407 h 761217"/>
                  <a:gd name="connsiteX300" fmla="*/ 561276 w 1909725"/>
                  <a:gd name="connsiteY300" fmla="*/ 690495 h 761217"/>
                  <a:gd name="connsiteX301" fmla="*/ 558289 w 1909725"/>
                  <a:gd name="connsiteY301" fmla="*/ 690407 h 761217"/>
                  <a:gd name="connsiteX302" fmla="*/ 543003 w 1909725"/>
                  <a:gd name="connsiteY302" fmla="*/ 692516 h 761217"/>
                  <a:gd name="connsiteX303" fmla="*/ 541597 w 1909725"/>
                  <a:gd name="connsiteY303" fmla="*/ 692340 h 761217"/>
                  <a:gd name="connsiteX304" fmla="*/ 539137 w 1909725"/>
                  <a:gd name="connsiteY304" fmla="*/ 691813 h 761217"/>
                  <a:gd name="connsiteX305" fmla="*/ 526574 w 1909725"/>
                  <a:gd name="connsiteY305" fmla="*/ 690846 h 761217"/>
                  <a:gd name="connsiteX306" fmla="*/ 509618 w 1909725"/>
                  <a:gd name="connsiteY306" fmla="*/ 690934 h 761217"/>
                  <a:gd name="connsiteX307" fmla="*/ 497582 w 1909725"/>
                  <a:gd name="connsiteY307" fmla="*/ 690407 h 761217"/>
                  <a:gd name="connsiteX308" fmla="*/ 494595 w 1909725"/>
                  <a:gd name="connsiteY308" fmla="*/ 690495 h 761217"/>
                  <a:gd name="connsiteX309" fmla="*/ 492575 w 1909725"/>
                  <a:gd name="connsiteY309" fmla="*/ 690583 h 761217"/>
                  <a:gd name="connsiteX310" fmla="*/ 475092 w 1909725"/>
                  <a:gd name="connsiteY310" fmla="*/ 686893 h 761217"/>
                  <a:gd name="connsiteX311" fmla="*/ 449175 w 1909725"/>
                  <a:gd name="connsiteY311" fmla="*/ 686102 h 761217"/>
                  <a:gd name="connsiteX312" fmla="*/ 439687 w 1909725"/>
                  <a:gd name="connsiteY312" fmla="*/ 684257 h 761217"/>
                  <a:gd name="connsiteX313" fmla="*/ 439247 w 1909725"/>
                  <a:gd name="connsiteY313" fmla="*/ 684257 h 761217"/>
                  <a:gd name="connsiteX314" fmla="*/ 429935 w 1909725"/>
                  <a:gd name="connsiteY314" fmla="*/ 683730 h 761217"/>
                  <a:gd name="connsiteX315" fmla="*/ 408850 w 1909725"/>
                  <a:gd name="connsiteY315" fmla="*/ 682237 h 761217"/>
                  <a:gd name="connsiteX316" fmla="*/ 382406 w 1909725"/>
                  <a:gd name="connsiteY316" fmla="*/ 678283 h 761217"/>
                  <a:gd name="connsiteX317" fmla="*/ 376080 w 1909725"/>
                  <a:gd name="connsiteY317" fmla="*/ 676702 h 761217"/>
                  <a:gd name="connsiteX318" fmla="*/ 354996 w 1909725"/>
                  <a:gd name="connsiteY318" fmla="*/ 673627 h 761217"/>
                  <a:gd name="connsiteX319" fmla="*/ 350076 w 1909725"/>
                  <a:gd name="connsiteY319" fmla="*/ 671958 h 761217"/>
                  <a:gd name="connsiteX320" fmla="*/ 343662 w 1909725"/>
                  <a:gd name="connsiteY320" fmla="*/ 669761 h 761217"/>
                  <a:gd name="connsiteX321" fmla="*/ 343223 w 1909725"/>
                  <a:gd name="connsiteY321" fmla="*/ 669674 h 761217"/>
                  <a:gd name="connsiteX322" fmla="*/ 332417 w 1909725"/>
                  <a:gd name="connsiteY322" fmla="*/ 667829 h 761217"/>
                  <a:gd name="connsiteX323" fmla="*/ 332154 w 1909725"/>
                  <a:gd name="connsiteY323" fmla="*/ 667829 h 761217"/>
                  <a:gd name="connsiteX324" fmla="*/ 307115 w 1909725"/>
                  <a:gd name="connsiteY324" fmla="*/ 663085 h 761217"/>
                  <a:gd name="connsiteX325" fmla="*/ 297627 w 1909725"/>
                  <a:gd name="connsiteY325" fmla="*/ 660537 h 761217"/>
                  <a:gd name="connsiteX326" fmla="*/ 269075 w 1909725"/>
                  <a:gd name="connsiteY326" fmla="*/ 651927 h 761217"/>
                  <a:gd name="connsiteX327" fmla="*/ 246233 w 1909725"/>
                  <a:gd name="connsiteY327" fmla="*/ 644811 h 761217"/>
                  <a:gd name="connsiteX328" fmla="*/ 195365 w 1909725"/>
                  <a:gd name="connsiteY328" fmla="*/ 624517 h 761217"/>
                  <a:gd name="connsiteX329" fmla="*/ 182714 w 1909725"/>
                  <a:gd name="connsiteY329" fmla="*/ 618631 h 761217"/>
                  <a:gd name="connsiteX330" fmla="*/ 162772 w 1909725"/>
                  <a:gd name="connsiteY330" fmla="*/ 609142 h 761217"/>
                  <a:gd name="connsiteX331" fmla="*/ 145113 w 1909725"/>
                  <a:gd name="connsiteY331" fmla="*/ 598776 h 761217"/>
                  <a:gd name="connsiteX332" fmla="*/ 136503 w 1909725"/>
                  <a:gd name="connsiteY332" fmla="*/ 593504 h 761217"/>
                  <a:gd name="connsiteX333" fmla="*/ 128684 w 1909725"/>
                  <a:gd name="connsiteY333" fmla="*/ 589199 h 761217"/>
                  <a:gd name="connsiteX334" fmla="*/ 116385 w 1909725"/>
                  <a:gd name="connsiteY334" fmla="*/ 581556 h 761217"/>
                  <a:gd name="connsiteX335" fmla="*/ 98375 w 1909725"/>
                  <a:gd name="connsiteY335" fmla="*/ 566270 h 761217"/>
                  <a:gd name="connsiteX336" fmla="*/ 63145 w 1909725"/>
                  <a:gd name="connsiteY336" fmla="*/ 531831 h 761217"/>
                  <a:gd name="connsiteX337" fmla="*/ 61213 w 1909725"/>
                  <a:gd name="connsiteY337" fmla="*/ 529108 h 761217"/>
                  <a:gd name="connsiteX338" fmla="*/ 50934 w 1909725"/>
                  <a:gd name="connsiteY338" fmla="*/ 514875 h 761217"/>
                  <a:gd name="connsiteX339" fmla="*/ 32484 w 1909725"/>
                  <a:gd name="connsiteY339" fmla="*/ 480964 h 761217"/>
                  <a:gd name="connsiteX340" fmla="*/ 29497 w 1909725"/>
                  <a:gd name="connsiteY340" fmla="*/ 468840 h 761217"/>
                  <a:gd name="connsiteX341" fmla="*/ 27916 w 1909725"/>
                  <a:gd name="connsiteY341" fmla="*/ 461197 h 761217"/>
                  <a:gd name="connsiteX342" fmla="*/ 27652 w 1909725"/>
                  <a:gd name="connsiteY342" fmla="*/ 460142 h 761217"/>
                  <a:gd name="connsiteX343" fmla="*/ 26335 w 1909725"/>
                  <a:gd name="connsiteY343" fmla="*/ 455398 h 761217"/>
                  <a:gd name="connsiteX344" fmla="*/ 24050 w 1909725"/>
                  <a:gd name="connsiteY344" fmla="*/ 443011 h 761217"/>
                  <a:gd name="connsiteX345" fmla="*/ 23611 w 1909725"/>
                  <a:gd name="connsiteY345" fmla="*/ 438530 h 761217"/>
                  <a:gd name="connsiteX346" fmla="*/ 23435 w 1909725"/>
                  <a:gd name="connsiteY346" fmla="*/ 435895 h 761217"/>
                  <a:gd name="connsiteX347" fmla="*/ 30112 w 1909725"/>
                  <a:gd name="connsiteY347" fmla="*/ 391792 h 761217"/>
                  <a:gd name="connsiteX348" fmla="*/ 30552 w 1909725"/>
                  <a:gd name="connsiteY348" fmla="*/ 390474 h 761217"/>
                  <a:gd name="connsiteX349" fmla="*/ 30552 w 1909725"/>
                  <a:gd name="connsiteY349" fmla="*/ 389069 h 761217"/>
                  <a:gd name="connsiteX350" fmla="*/ 41182 w 1909725"/>
                  <a:gd name="connsiteY350" fmla="*/ 362713 h 761217"/>
                  <a:gd name="connsiteX351" fmla="*/ 45750 w 1909725"/>
                  <a:gd name="connsiteY351" fmla="*/ 355157 h 761217"/>
                  <a:gd name="connsiteX352" fmla="*/ 63233 w 1909725"/>
                  <a:gd name="connsiteY352" fmla="*/ 330119 h 761217"/>
                  <a:gd name="connsiteX353" fmla="*/ 67714 w 1909725"/>
                  <a:gd name="connsiteY353" fmla="*/ 324848 h 761217"/>
                  <a:gd name="connsiteX354" fmla="*/ 89853 w 1909725"/>
                  <a:gd name="connsiteY354" fmla="*/ 300688 h 761217"/>
                  <a:gd name="connsiteX355" fmla="*/ 137645 w 1909725"/>
                  <a:gd name="connsiteY355" fmla="*/ 262823 h 761217"/>
                  <a:gd name="connsiteX356" fmla="*/ 143268 w 1909725"/>
                  <a:gd name="connsiteY356" fmla="*/ 258518 h 761217"/>
                  <a:gd name="connsiteX357" fmla="*/ 157325 w 1909725"/>
                  <a:gd name="connsiteY357" fmla="*/ 251050 h 761217"/>
                  <a:gd name="connsiteX358" fmla="*/ 170766 w 1909725"/>
                  <a:gd name="connsiteY358" fmla="*/ 243056 h 761217"/>
                  <a:gd name="connsiteX359" fmla="*/ 171206 w 1909725"/>
                  <a:gd name="connsiteY359" fmla="*/ 242880 h 761217"/>
                  <a:gd name="connsiteX360" fmla="*/ 173841 w 1909725"/>
                  <a:gd name="connsiteY360" fmla="*/ 242001 h 761217"/>
                  <a:gd name="connsiteX361" fmla="*/ 177092 w 1909725"/>
                  <a:gd name="connsiteY361" fmla="*/ 240859 h 761217"/>
                  <a:gd name="connsiteX362" fmla="*/ 191851 w 1909725"/>
                  <a:gd name="connsiteY362" fmla="*/ 233480 h 761217"/>
                  <a:gd name="connsiteX363" fmla="*/ 218822 w 1909725"/>
                  <a:gd name="connsiteY363" fmla="*/ 218984 h 761217"/>
                  <a:gd name="connsiteX364" fmla="*/ 231473 w 1909725"/>
                  <a:gd name="connsiteY364" fmla="*/ 213361 h 761217"/>
                  <a:gd name="connsiteX365" fmla="*/ 238589 w 1909725"/>
                  <a:gd name="connsiteY365" fmla="*/ 211428 h 761217"/>
                  <a:gd name="connsiteX366" fmla="*/ 252646 w 1909725"/>
                  <a:gd name="connsiteY366" fmla="*/ 206860 h 761217"/>
                  <a:gd name="connsiteX367" fmla="*/ 275927 w 1909725"/>
                  <a:gd name="connsiteY367" fmla="*/ 197899 h 761217"/>
                  <a:gd name="connsiteX368" fmla="*/ 291653 w 1909725"/>
                  <a:gd name="connsiteY368" fmla="*/ 192540 h 761217"/>
                  <a:gd name="connsiteX369" fmla="*/ 316691 w 1909725"/>
                  <a:gd name="connsiteY369" fmla="*/ 184809 h 761217"/>
                  <a:gd name="connsiteX370" fmla="*/ 335668 w 1909725"/>
                  <a:gd name="connsiteY370" fmla="*/ 179274 h 761217"/>
                  <a:gd name="connsiteX371" fmla="*/ 353414 w 1909725"/>
                  <a:gd name="connsiteY371" fmla="*/ 169258 h 761217"/>
                  <a:gd name="connsiteX372" fmla="*/ 364132 w 1909725"/>
                  <a:gd name="connsiteY372" fmla="*/ 160034 h 761217"/>
                  <a:gd name="connsiteX373" fmla="*/ 375114 w 1909725"/>
                  <a:gd name="connsiteY373" fmla="*/ 150634 h 761217"/>
                  <a:gd name="connsiteX374" fmla="*/ 403667 w 1909725"/>
                  <a:gd name="connsiteY374" fmla="*/ 131306 h 761217"/>
                  <a:gd name="connsiteX375" fmla="*/ 407620 w 1909725"/>
                  <a:gd name="connsiteY375" fmla="*/ 128934 h 761217"/>
                  <a:gd name="connsiteX376" fmla="*/ 457257 w 1909725"/>
                  <a:gd name="connsiteY376" fmla="*/ 101348 h 761217"/>
                  <a:gd name="connsiteX377" fmla="*/ 512517 w 1909725"/>
                  <a:gd name="connsiteY377" fmla="*/ 78593 h 761217"/>
                  <a:gd name="connsiteX378" fmla="*/ 521478 w 1909725"/>
                  <a:gd name="connsiteY378" fmla="*/ 75870 h 761217"/>
                  <a:gd name="connsiteX379" fmla="*/ 544496 w 1909725"/>
                  <a:gd name="connsiteY379" fmla="*/ 66821 h 761217"/>
                  <a:gd name="connsiteX380" fmla="*/ 552139 w 1909725"/>
                  <a:gd name="connsiteY380" fmla="*/ 64098 h 761217"/>
                  <a:gd name="connsiteX381" fmla="*/ 556269 w 1909725"/>
                  <a:gd name="connsiteY381" fmla="*/ 62955 h 761217"/>
                  <a:gd name="connsiteX382" fmla="*/ 583064 w 1909725"/>
                  <a:gd name="connsiteY382" fmla="*/ 56015 h 761217"/>
                  <a:gd name="connsiteX383" fmla="*/ 603270 w 1909725"/>
                  <a:gd name="connsiteY383" fmla="*/ 51007 h 761217"/>
                  <a:gd name="connsiteX384" fmla="*/ 638500 w 1909725"/>
                  <a:gd name="connsiteY384" fmla="*/ 43716 h 761217"/>
                  <a:gd name="connsiteX385" fmla="*/ 641838 w 1909725"/>
                  <a:gd name="connsiteY385" fmla="*/ 43452 h 761217"/>
                  <a:gd name="connsiteX386" fmla="*/ 661957 w 1909725"/>
                  <a:gd name="connsiteY386" fmla="*/ 39762 h 761217"/>
                  <a:gd name="connsiteX387" fmla="*/ 689279 w 1909725"/>
                  <a:gd name="connsiteY387" fmla="*/ 34139 h 761217"/>
                  <a:gd name="connsiteX388" fmla="*/ 706586 w 1909725"/>
                  <a:gd name="connsiteY388" fmla="*/ 31504 h 761217"/>
                  <a:gd name="connsiteX389" fmla="*/ 733821 w 1909725"/>
                  <a:gd name="connsiteY389" fmla="*/ 28517 h 761217"/>
                  <a:gd name="connsiteX390" fmla="*/ 751304 w 1909725"/>
                  <a:gd name="connsiteY390" fmla="*/ 27111 h 761217"/>
                  <a:gd name="connsiteX391" fmla="*/ 756224 w 1909725"/>
                  <a:gd name="connsiteY391" fmla="*/ 26320 h 761217"/>
                  <a:gd name="connsiteX392" fmla="*/ 759562 w 1909725"/>
                  <a:gd name="connsiteY392" fmla="*/ 25793 h 761217"/>
                  <a:gd name="connsiteX393" fmla="*/ 765800 w 1909725"/>
                  <a:gd name="connsiteY393" fmla="*/ 29220 h 761217"/>
                  <a:gd name="connsiteX394" fmla="*/ 772213 w 1909725"/>
                  <a:gd name="connsiteY394" fmla="*/ 25530 h 761217"/>
                  <a:gd name="connsiteX395" fmla="*/ 779593 w 1909725"/>
                  <a:gd name="connsiteY395" fmla="*/ 25178 h 761217"/>
                  <a:gd name="connsiteX396" fmla="*/ 789872 w 1909725"/>
                  <a:gd name="connsiteY396" fmla="*/ 25178 h 761217"/>
                  <a:gd name="connsiteX397" fmla="*/ 812977 w 1909725"/>
                  <a:gd name="connsiteY397" fmla="*/ 23246 h 761217"/>
                  <a:gd name="connsiteX398" fmla="*/ 824223 w 1909725"/>
                  <a:gd name="connsiteY398" fmla="*/ 23158 h 761217"/>
                  <a:gd name="connsiteX399" fmla="*/ 836698 w 1909725"/>
                  <a:gd name="connsiteY399" fmla="*/ 23070 h 761217"/>
                  <a:gd name="connsiteX400" fmla="*/ 844868 w 1909725"/>
                  <a:gd name="connsiteY400" fmla="*/ 21840 h 761217"/>
                  <a:gd name="connsiteX401" fmla="*/ 848470 w 1909725"/>
                  <a:gd name="connsiteY401" fmla="*/ 21225 h 761217"/>
                  <a:gd name="connsiteX402" fmla="*/ 858661 w 1909725"/>
                  <a:gd name="connsiteY402" fmla="*/ 21928 h 761217"/>
                  <a:gd name="connsiteX403" fmla="*/ 875178 w 1909725"/>
                  <a:gd name="connsiteY403" fmla="*/ 23070 h 761217"/>
                  <a:gd name="connsiteX404" fmla="*/ 889059 w 1909725"/>
                  <a:gd name="connsiteY404" fmla="*/ 23597 h 761217"/>
                  <a:gd name="connsiteX405" fmla="*/ 906805 w 1909725"/>
                  <a:gd name="connsiteY405" fmla="*/ 24651 h 761217"/>
                  <a:gd name="connsiteX406" fmla="*/ 934918 w 1909725"/>
                  <a:gd name="connsiteY406" fmla="*/ 26145 h 761217"/>
                  <a:gd name="connsiteX407" fmla="*/ 952928 w 1909725"/>
                  <a:gd name="connsiteY407" fmla="*/ 26760 h 761217"/>
                  <a:gd name="connsiteX408" fmla="*/ 961099 w 1909725"/>
                  <a:gd name="connsiteY408" fmla="*/ 28341 h 761217"/>
                  <a:gd name="connsiteX409" fmla="*/ 981920 w 1909725"/>
                  <a:gd name="connsiteY409" fmla="*/ 30362 h 761217"/>
                  <a:gd name="connsiteX410" fmla="*/ 1013723 w 1909725"/>
                  <a:gd name="connsiteY410" fmla="*/ 35633 h 761217"/>
                  <a:gd name="connsiteX411" fmla="*/ 1037883 w 1909725"/>
                  <a:gd name="connsiteY411" fmla="*/ 39235 h 761217"/>
                  <a:gd name="connsiteX412" fmla="*/ 1053345 w 1909725"/>
                  <a:gd name="connsiteY412" fmla="*/ 41783 h 761217"/>
                  <a:gd name="connsiteX413" fmla="*/ 1070740 w 1909725"/>
                  <a:gd name="connsiteY413" fmla="*/ 45385 h 761217"/>
                  <a:gd name="connsiteX414" fmla="*/ 1103158 w 1909725"/>
                  <a:gd name="connsiteY414" fmla="*/ 55136 h 761217"/>
                  <a:gd name="connsiteX415" fmla="*/ 1118006 w 1909725"/>
                  <a:gd name="connsiteY415" fmla="*/ 59002 h 761217"/>
                  <a:gd name="connsiteX416" fmla="*/ 1167555 w 1909725"/>
                  <a:gd name="connsiteY416" fmla="*/ 74728 h 761217"/>
                  <a:gd name="connsiteX417" fmla="*/ 1198392 w 1909725"/>
                  <a:gd name="connsiteY417" fmla="*/ 88257 h 761217"/>
                  <a:gd name="connsiteX418" fmla="*/ 1210955 w 1909725"/>
                  <a:gd name="connsiteY418" fmla="*/ 94056 h 761217"/>
                  <a:gd name="connsiteX419" fmla="*/ 1217895 w 1909725"/>
                  <a:gd name="connsiteY419" fmla="*/ 97131 h 761217"/>
                  <a:gd name="connsiteX420" fmla="*/ 1235203 w 1909725"/>
                  <a:gd name="connsiteY420" fmla="*/ 105389 h 761217"/>
                  <a:gd name="connsiteX421" fmla="*/ 1274210 w 1909725"/>
                  <a:gd name="connsiteY421" fmla="*/ 129109 h 761217"/>
                  <a:gd name="connsiteX422" fmla="*/ 1318752 w 1909725"/>
                  <a:gd name="connsiteY422" fmla="*/ 168029 h 761217"/>
                  <a:gd name="connsiteX423" fmla="*/ 1327098 w 1909725"/>
                  <a:gd name="connsiteY423" fmla="*/ 176990 h 761217"/>
                  <a:gd name="connsiteX424" fmla="*/ 1338958 w 1909725"/>
                  <a:gd name="connsiteY424" fmla="*/ 189641 h 761217"/>
                  <a:gd name="connsiteX425" fmla="*/ 1352487 w 1909725"/>
                  <a:gd name="connsiteY425" fmla="*/ 195087 h 761217"/>
                  <a:gd name="connsiteX426" fmla="*/ 1360131 w 1909725"/>
                  <a:gd name="connsiteY426" fmla="*/ 195175 h 761217"/>
                  <a:gd name="connsiteX427" fmla="*/ 1375329 w 1909725"/>
                  <a:gd name="connsiteY427" fmla="*/ 196493 h 761217"/>
                  <a:gd name="connsiteX428" fmla="*/ 1386223 w 1909725"/>
                  <a:gd name="connsiteY428" fmla="*/ 196845 h 761217"/>
                  <a:gd name="connsiteX429" fmla="*/ 1387278 w 1909725"/>
                  <a:gd name="connsiteY429" fmla="*/ 196669 h 761217"/>
                  <a:gd name="connsiteX430" fmla="*/ 1393954 w 1909725"/>
                  <a:gd name="connsiteY430" fmla="*/ 195790 h 761217"/>
                  <a:gd name="connsiteX431" fmla="*/ 1400456 w 1909725"/>
                  <a:gd name="connsiteY431" fmla="*/ 195175 h 761217"/>
                  <a:gd name="connsiteX432" fmla="*/ 1413282 w 1909725"/>
                  <a:gd name="connsiteY432" fmla="*/ 197108 h 761217"/>
                  <a:gd name="connsiteX433" fmla="*/ 1415566 w 1909725"/>
                  <a:gd name="connsiteY433" fmla="*/ 197284 h 761217"/>
                  <a:gd name="connsiteX434" fmla="*/ 1449654 w 1909725"/>
                  <a:gd name="connsiteY434" fmla="*/ 198689 h 761217"/>
                  <a:gd name="connsiteX435" fmla="*/ 1465379 w 1909725"/>
                  <a:gd name="connsiteY435" fmla="*/ 200271 h 761217"/>
                  <a:gd name="connsiteX436" fmla="*/ 1487606 w 1909725"/>
                  <a:gd name="connsiteY436" fmla="*/ 202116 h 761217"/>
                  <a:gd name="connsiteX437" fmla="*/ 1502278 w 1909725"/>
                  <a:gd name="connsiteY437" fmla="*/ 204576 h 761217"/>
                  <a:gd name="connsiteX438" fmla="*/ 1516598 w 1909725"/>
                  <a:gd name="connsiteY438" fmla="*/ 207387 h 761217"/>
                  <a:gd name="connsiteX439" fmla="*/ 1527668 w 1909725"/>
                  <a:gd name="connsiteY439" fmla="*/ 209144 h 761217"/>
                  <a:gd name="connsiteX440" fmla="*/ 1546205 w 1909725"/>
                  <a:gd name="connsiteY440" fmla="*/ 211692 h 761217"/>
                  <a:gd name="connsiteX441" fmla="*/ 1570540 w 1909725"/>
                  <a:gd name="connsiteY441" fmla="*/ 216172 h 761217"/>
                  <a:gd name="connsiteX442" fmla="*/ 1577832 w 1909725"/>
                  <a:gd name="connsiteY442" fmla="*/ 217929 h 761217"/>
                  <a:gd name="connsiteX443" fmla="*/ 1602519 w 1909725"/>
                  <a:gd name="connsiteY443" fmla="*/ 224518 h 761217"/>
                  <a:gd name="connsiteX444" fmla="*/ 1618421 w 1909725"/>
                  <a:gd name="connsiteY444" fmla="*/ 228999 h 761217"/>
                  <a:gd name="connsiteX445" fmla="*/ 1628700 w 1909725"/>
                  <a:gd name="connsiteY445" fmla="*/ 231283 h 761217"/>
                  <a:gd name="connsiteX446" fmla="*/ 1640296 w 1909725"/>
                  <a:gd name="connsiteY446" fmla="*/ 234095 h 761217"/>
                  <a:gd name="connsiteX447" fmla="*/ 1689231 w 1909725"/>
                  <a:gd name="connsiteY447" fmla="*/ 251665 h 761217"/>
                  <a:gd name="connsiteX448" fmla="*/ 1757581 w 1909725"/>
                  <a:gd name="connsiteY448" fmla="*/ 283381 h 761217"/>
                  <a:gd name="connsiteX449" fmla="*/ 1766015 w 1909725"/>
                  <a:gd name="connsiteY449" fmla="*/ 289179 h 761217"/>
                  <a:gd name="connsiteX450" fmla="*/ 1786661 w 1909725"/>
                  <a:gd name="connsiteY450" fmla="*/ 300863 h 761217"/>
                  <a:gd name="connsiteX451" fmla="*/ 1788066 w 1909725"/>
                  <a:gd name="connsiteY451" fmla="*/ 302181 h 761217"/>
                  <a:gd name="connsiteX452" fmla="*/ 1797115 w 1909725"/>
                  <a:gd name="connsiteY452" fmla="*/ 309649 h 761217"/>
                  <a:gd name="connsiteX453" fmla="*/ 1819781 w 1909725"/>
                  <a:gd name="connsiteY453" fmla="*/ 327395 h 761217"/>
                  <a:gd name="connsiteX454" fmla="*/ 1837352 w 1909725"/>
                  <a:gd name="connsiteY454" fmla="*/ 344966 h 761217"/>
                  <a:gd name="connsiteX455" fmla="*/ 1846138 w 1909725"/>
                  <a:gd name="connsiteY455" fmla="*/ 355069 h 761217"/>
                  <a:gd name="connsiteX456" fmla="*/ 1847192 w 1909725"/>
                  <a:gd name="connsiteY456" fmla="*/ 357002 h 761217"/>
                  <a:gd name="connsiteX457" fmla="*/ 1855977 w 1909725"/>
                  <a:gd name="connsiteY457" fmla="*/ 367544 h 761217"/>
                  <a:gd name="connsiteX458" fmla="*/ 1868980 w 1909725"/>
                  <a:gd name="connsiteY458" fmla="*/ 386784 h 761217"/>
                  <a:gd name="connsiteX459" fmla="*/ 1871440 w 1909725"/>
                  <a:gd name="connsiteY459" fmla="*/ 392231 h 761217"/>
                  <a:gd name="connsiteX460" fmla="*/ 1883827 w 1909725"/>
                  <a:gd name="connsiteY460" fmla="*/ 432732 h 761217"/>
                  <a:gd name="connsiteX461" fmla="*/ 1884178 w 1909725"/>
                  <a:gd name="connsiteY461" fmla="*/ 434401 h 761217"/>
                  <a:gd name="connsiteX462" fmla="*/ 1884969 w 1909725"/>
                  <a:gd name="connsiteY462" fmla="*/ 464008 h 761217"/>
                  <a:gd name="connsiteX463" fmla="*/ 1884178 w 1909725"/>
                  <a:gd name="connsiteY463" fmla="*/ 478328 h 761217"/>
                  <a:gd name="connsiteX464" fmla="*/ 1876535 w 1909725"/>
                  <a:gd name="connsiteY464" fmla="*/ 504596 h 761217"/>
                  <a:gd name="connsiteX465" fmla="*/ 1871615 w 1909725"/>
                  <a:gd name="connsiteY465" fmla="*/ 516984 h 761217"/>
                  <a:gd name="connsiteX466" fmla="*/ 1866344 w 1909725"/>
                  <a:gd name="connsiteY466" fmla="*/ 528141 h 761217"/>
                  <a:gd name="connsiteX467" fmla="*/ 1853957 w 1909725"/>
                  <a:gd name="connsiteY467" fmla="*/ 544746 h 761217"/>
                  <a:gd name="connsiteX468" fmla="*/ 1843151 w 1909725"/>
                  <a:gd name="connsiteY468" fmla="*/ 558626 h 761217"/>
                  <a:gd name="connsiteX469" fmla="*/ 1830675 w 1909725"/>
                  <a:gd name="connsiteY469" fmla="*/ 573825 h 761217"/>
                  <a:gd name="connsiteX470" fmla="*/ 1819167 w 1909725"/>
                  <a:gd name="connsiteY470" fmla="*/ 584807 h 761217"/>
                  <a:gd name="connsiteX471" fmla="*/ 1785694 w 1909725"/>
                  <a:gd name="connsiteY471" fmla="*/ 611163 h 761217"/>
                  <a:gd name="connsiteX472" fmla="*/ 1779281 w 1909725"/>
                  <a:gd name="connsiteY472" fmla="*/ 616873 h 761217"/>
                  <a:gd name="connsiteX473" fmla="*/ 1779105 w 1909725"/>
                  <a:gd name="connsiteY473" fmla="*/ 617137 h 761217"/>
                  <a:gd name="connsiteX474" fmla="*/ 1775679 w 1909725"/>
                  <a:gd name="connsiteY474" fmla="*/ 619773 h 761217"/>
                  <a:gd name="connsiteX475" fmla="*/ 1767421 w 1909725"/>
                  <a:gd name="connsiteY475" fmla="*/ 624780 h 761217"/>
                  <a:gd name="connsiteX476" fmla="*/ 1737023 w 1909725"/>
                  <a:gd name="connsiteY476" fmla="*/ 642790 h 761217"/>
                  <a:gd name="connsiteX477" fmla="*/ 1700915 w 1909725"/>
                  <a:gd name="connsiteY477" fmla="*/ 662030 h 761217"/>
                  <a:gd name="connsiteX478" fmla="*/ 1686244 w 1909725"/>
                  <a:gd name="connsiteY478" fmla="*/ 667917 h 761217"/>
                  <a:gd name="connsiteX479" fmla="*/ 1667970 w 1909725"/>
                  <a:gd name="connsiteY479" fmla="*/ 675472 h 761217"/>
                  <a:gd name="connsiteX480" fmla="*/ 1664280 w 1909725"/>
                  <a:gd name="connsiteY480" fmla="*/ 677317 h 761217"/>
                  <a:gd name="connsiteX481" fmla="*/ 1652420 w 1909725"/>
                  <a:gd name="connsiteY481" fmla="*/ 681973 h 761217"/>
                  <a:gd name="connsiteX482" fmla="*/ 1637836 w 1909725"/>
                  <a:gd name="connsiteY482" fmla="*/ 686805 h 761217"/>
                  <a:gd name="connsiteX483" fmla="*/ 1631599 w 1909725"/>
                  <a:gd name="connsiteY483" fmla="*/ 689177 h 761217"/>
                  <a:gd name="connsiteX484" fmla="*/ 1613237 w 1909725"/>
                  <a:gd name="connsiteY484" fmla="*/ 694536 h 761217"/>
                  <a:gd name="connsiteX485" fmla="*/ 1606912 w 1909725"/>
                  <a:gd name="connsiteY485" fmla="*/ 697172 h 761217"/>
                  <a:gd name="connsiteX486" fmla="*/ 1604979 w 1909725"/>
                  <a:gd name="connsiteY486" fmla="*/ 697787 h 761217"/>
                  <a:gd name="connsiteX487" fmla="*/ 1572385 w 1909725"/>
                  <a:gd name="connsiteY487" fmla="*/ 707275 h 761217"/>
                  <a:gd name="connsiteX488" fmla="*/ 1528985 w 1909725"/>
                  <a:gd name="connsiteY488" fmla="*/ 716412 h 761217"/>
                  <a:gd name="connsiteX489" fmla="*/ 1519849 w 1909725"/>
                  <a:gd name="connsiteY489" fmla="*/ 718257 h 761217"/>
                  <a:gd name="connsiteX490" fmla="*/ 1479963 w 1909725"/>
                  <a:gd name="connsiteY490" fmla="*/ 725812 h 761217"/>
                  <a:gd name="connsiteX491" fmla="*/ 1469245 w 1909725"/>
                  <a:gd name="connsiteY491" fmla="*/ 726866 h 761217"/>
                  <a:gd name="connsiteX492" fmla="*/ 1444997 w 1909725"/>
                  <a:gd name="connsiteY492" fmla="*/ 731171 h 761217"/>
                  <a:gd name="connsiteX493" fmla="*/ 1422507 w 1909725"/>
                  <a:gd name="connsiteY493" fmla="*/ 734158 h 761217"/>
                  <a:gd name="connsiteX494" fmla="*/ 1402652 w 1909725"/>
                  <a:gd name="connsiteY494" fmla="*/ 735652 h 761217"/>
                  <a:gd name="connsiteX495" fmla="*/ 1376208 w 1909725"/>
                  <a:gd name="connsiteY495" fmla="*/ 734773 h 761217"/>
                  <a:gd name="connsiteX496" fmla="*/ 1369531 w 1909725"/>
                  <a:gd name="connsiteY496" fmla="*/ 733631 h 761217"/>
                  <a:gd name="connsiteX497" fmla="*/ 539664 w 1909725"/>
                  <a:gd name="connsiteY497" fmla="*/ 694448 h 761217"/>
                  <a:gd name="connsiteX498" fmla="*/ 539664 w 1909725"/>
                  <a:gd name="connsiteY498" fmla="*/ 694448 h 761217"/>
                  <a:gd name="connsiteX499" fmla="*/ 539664 w 1909725"/>
                  <a:gd name="connsiteY499" fmla="*/ 694448 h 761217"/>
                  <a:gd name="connsiteX500" fmla="*/ 439423 w 1909725"/>
                  <a:gd name="connsiteY500" fmla="*/ 684170 h 761217"/>
                  <a:gd name="connsiteX501" fmla="*/ 439423 w 1909725"/>
                  <a:gd name="connsiteY501" fmla="*/ 684170 h 761217"/>
                  <a:gd name="connsiteX502" fmla="*/ 439423 w 1909725"/>
                  <a:gd name="connsiteY502" fmla="*/ 684170 h 761217"/>
                  <a:gd name="connsiteX503" fmla="*/ 354908 w 1909725"/>
                  <a:gd name="connsiteY503" fmla="*/ 673451 h 761217"/>
                  <a:gd name="connsiteX504" fmla="*/ 354908 w 1909725"/>
                  <a:gd name="connsiteY504" fmla="*/ 673451 h 761217"/>
                  <a:gd name="connsiteX505" fmla="*/ 354908 w 1909725"/>
                  <a:gd name="connsiteY505" fmla="*/ 673451 h 761217"/>
                  <a:gd name="connsiteX506" fmla="*/ 1779281 w 1909725"/>
                  <a:gd name="connsiteY506" fmla="*/ 617137 h 761217"/>
                  <a:gd name="connsiteX507" fmla="*/ 1779281 w 1909725"/>
                  <a:gd name="connsiteY507" fmla="*/ 617137 h 761217"/>
                  <a:gd name="connsiteX508" fmla="*/ 1779281 w 1909725"/>
                  <a:gd name="connsiteY508" fmla="*/ 617137 h 761217"/>
                  <a:gd name="connsiteX509" fmla="*/ 591410 w 1909725"/>
                  <a:gd name="connsiteY509" fmla="*/ 692164 h 761217"/>
                  <a:gd name="connsiteX510" fmla="*/ 593519 w 1909725"/>
                  <a:gd name="connsiteY510" fmla="*/ 692076 h 761217"/>
                  <a:gd name="connsiteX511" fmla="*/ 614603 w 1909725"/>
                  <a:gd name="connsiteY511" fmla="*/ 688211 h 761217"/>
                  <a:gd name="connsiteX512" fmla="*/ 629451 w 1909725"/>
                  <a:gd name="connsiteY512" fmla="*/ 684960 h 761217"/>
                  <a:gd name="connsiteX513" fmla="*/ 637445 w 1909725"/>
                  <a:gd name="connsiteY513" fmla="*/ 683379 h 761217"/>
                  <a:gd name="connsiteX514" fmla="*/ 651678 w 1909725"/>
                  <a:gd name="connsiteY514" fmla="*/ 682237 h 761217"/>
                  <a:gd name="connsiteX515" fmla="*/ 681372 w 1909725"/>
                  <a:gd name="connsiteY515" fmla="*/ 677229 h 761217"/>
                  <a:gd name="connsiteX516" fmla="*/ 695078 w 1909725"/>
                  <a:gd name="connsiteY516" fmla="*/ 675999 h 761217"/>
                  <a:gd name="connsiteX517" fmla="*/ 701315 w 1909725"/>
                  <a:gd name="connsiteY517" fmla="*/ 675999 h 761217"/>
                  <a:gd name="connsiteX518" fmla="*/ 720819 w 1909725"/>
                  <a:gd name="connsiteY518" fmla="*/ 672749 h 761217"/>
                  <a:gd name="connsiteX519" fmla="*/ 728111 w 1909725"/>
                  <a:gd name="connsiteY519" fmla="*/ 671694 h 761217"/>
                  <a:gd name="connsiteX520" fmla="*/ 743221 w 1909725"/>
                  <a:gd name="connsiteY520" fmla="*/ 668883 h 761217"/>
                  <a:gd name="connsiteX521" fmla="*/ 744978 w 1909725"/>
                  <a:gd name="connsiteY521" fmla="*/ 668180 h 761217"/>
                  <a:gd name="connsiteX522" fmla="*/ 762725 w 1909725"/>
                  <a:gd name="connsiteY522" fmla="*/ 666335 h 761217"/>
                  <a:gd name="connsiteX523" fmla="*/ 764570 w 1909725"/>
                  <a:gd name="connsiteY523" fmla="*/ 665632 h 761217"/>
                  <a:gd name="connsiteX524" fmla="*/ 767820 w 1909725"/>
                  <a:gd name="connsiteY524" fmla="*/ 664490 h 761217"/>
                  <a:gd name="connsiteX525" fmla="*/ 796197 w 1909725"/>
                  <a:gd name="connsiteY525" fmla="*/ 657023 h 761217"/>
                  <a:gd name="connsiteX526" fmla="*/ 806300 w 1909725"/>
                  <a:gd name="connsiteY526" fmla="*/ 653948 h 761217"/>
                  <a:gd name="connsiteX527" fmla="*/ 808321 w 1909725"/>
                  <a:gd name="connsiteY527" fmla="*/ 653069 h 761217"/>
                  <a:gd name="connsiteX528" fmla="*/ 834765 w 1909725"/>
                  <a:gd name="connsiteY528" fmla="*/ 646041 h 761217"/>
                  <a:gd name="connsiteX529" fmla="*/ 848295 w 1909725"/>
                  <a:gd name="connsiteY529" fmla="*/ 641912 h 761217"/>
                  <a:gd name="connsiteX530" fmla="*/ 854093 w 1909725"/>
                  <a:gd name="connsiteY530" fmla="*/ 640682 h 761217"/>
                  <a:gd name="connsiteX531" fmla="*/ 873596 w 1909725"/>
                  <a:gd name="connsiteY531" fmla="*/ 627504 h 761217"/>
                  <a:gd name="connsiteX532" fmla="*/ 869555 w 1909725"/>
                  <a:gd name="connsiteY532" fmla="*/ 615731 h 761217"/>
                  <a:gd name="connsiteX533" fmla="*/ 845659 w 1909725"/>
                  <a:gd name="connsiteY533" fmla="*/ 608703 h 761217"/>
                  <a:gd name="connsiteX534" fmla="*/ 831778 w 1909725"/>
                  <a:gd name="connsiteY534" fmla="*/ 611339 h 761217"/>
                  <a:gd name="connsiteX535" fmla="*/ 825716 w 1909725"/>
                  <a:gd name="connsiteY535" fmla="*/ 612217 h 761217"/>
                  <a:gd name="connsiteX536" fmla="*/ 820708 w 1909725"/>
                  <a:gd name="connsiteY536" fmla="*/ 613008 h 761217"/>
                  <a:gd name="connsiteX537" fmla="*/ 791102 w 1909725"/>
                  <a:gd name="connsiteY537" fmla="*/ 618191 h 761217"/>
                  <a:gd name="connsiteX538" fmla="*/ 775639 w 1909725"/>
                  <a:gd name="connsiteY538" fmla="*/ 619948 h 761217"/>
                  <a:gd name="connsiteX539" fmla="*/ 770808 w 1909725"/>
                  <a:gd name="connsiteY539" fmla="*/ 619245 h 761217"/>
                  <a:gd name="connsiteX540" fmla="*/ 763867 w 1909725"/>
                  <a:gd name="connsiteY540" fmla="*/ 618104 h 761217"/>
                  <a:gd name="connsiteX541" fmla="*/ 729165 w 1909725"/>
                  <a:gd name="connsiteY541" fmla="*/ 624341 h 761217"/>
                  <a:gd name="connsiteX542" fmla="*/ 713263 w 1909725"/>
                  <a:gd name="connsiteY542" fmla="*/ 627504 h 761217"/>
                  <a:gd name="connsiteX543" fmla="*/ 707641 w 1909725"/>
                  <a:gd name="connsiteY543" fmla="*/ 628119 h 761217"/>
                  <a:gd name="connsiteX544" fmla="*/ 699646 w 1909725"/>
                  <a:gd name="connsiteY544" fmla="*/ 628997 h 761217"/>
                  <a:gd name="connsiteX545" fmla="*/ 676804 w 1909725"/>
                  <a:gd name="connsiteY545" fmla="*/ 632599 h 761217"/>
                  <a:gd name="connsiteX546" fmla="*/ 657213 w 1909725"/>
                  <a:gd name="connsiteY546" fmla="*/ 632160 h 761217"/>
                  <a:gd name="connsiteX547" fmla="*/ 648427 w 1909725"/>
                  <a:gd name="connsiteY547" fmla="*/ 632511 h 761217"/>
                  <a:gd name="connsiteX548" fmla="*/ 620314 w 1909725"/>
                  <a:gd name="connsiteY548" fmla="*/ 632511 h 761217"/>
                  <a:gd name="connsiteX549" fmla="*/ 608102 w 1909725"/>
                  <a:gd name="connsiteY549" fmla="*/ 634005 h 761217"/>
                  <a:gd name="connsiteX550" fmla="*/ 604325 w 1909725"/>
                  <a:gd name="connsiteY550" fmla="*/ 634620 h 761217"/>
                  <a:gd name="connsiteX551" fmla="*/ 597208 w 1909725"/>
                  <a:gd name="connsiteY551" fmla="*/ 634444 h 761217"/>
                  <a:gd name="connsiteX552" fmla="*/ 585963 w 1909725"/>
                  <a:gd name="connsiteY552" fmla="*/ 634093 h 761217"/>
                  <a:gd name="connsiteX553" fmla="*/ 581483 w 1909725"/>
                  <a:gd name="connsiteY553" fmla="*/ 634444 h 761217"/>
                  <a:gd name="connsiteX554" fmla="*/ 536853 w 1909725"/>
                  <a:gd name="connsiteY554" fmla="*/ 640770 h 761217"/>
                  <a:gd name="connsiteX555" fmla="*/ 519721 w 1909725"/>
                  <a:gd name="connsiteY555" fmla="*/ 641648 h 761217"/>
                  <a:gd name="connsiteX556" fmla="*/ 480451 w 1909725"/>
                  <a:gd name="connsiteY556" fmla="*/ 642263 h 761217"/>
                  <a:gd name="connsiteX557" fmla="*/ 470084 w 1909725"/>
                  <a:gd name="connsiteY557" fmla="*/ 641912 h 761217"/>
                  <a:gd name="connsiteX558" fmla="*/ 452601 w 1909725"/>
                  <a:gd name="connsiteY558" fmla="*/ 639891 h 761217"/>
                  <a:gd name="connsiteX559" fmla="*/ 442234 w 1909725"/>
                  <a:gd name="connsiteY559" fmla="*/ 639364 h 761217"/>
                  <a:gd name="connsiteX560" fmla="*/ 439335 w 1909725"/>
                  <a:gd name="connsiteY560" fmla="*/ 635938 h 761217"/>
                  <a:gd name="connsiteX561" fmla="*/ 430374 w 1909725"/>
                  <a:gd name="connsiteY561" fmla="*/ 639979 h 761217"/>
                  <a:gd name="connsiteX562" fmla="*/ 416142 w 1909725"/>
                  <a:gd name="connsiteY562" fmla="*/ 640945 h 761217"/>
                  <a:gd name="connsiteX563" fmla="*/ 406741 w 1909725"/>
                  <a:gd name="connsiteY563" fmla="*/ 640594 h 761217"/>
                  <a:gd name="connsiteX564" fmla="*/ 375993 w 1909725"/>
                  <a:gd name="connsiteY564" fmla="*/ 630491 h 761217"/>
                  <a:gd name="connsiteX565" fmla="*/ 366329 w 1909725"/>
                  <a:gd name="connsiteY565" fmla="*/ 624605 h 761217"/>
                  <a:gd name="connsiteX566" fmla="*/ 366065 w 1909725"/>
                  <a:gd name="connsiteY566" fmla="*/ 624517 h 761217"/>
                  <a:gd name="connsiteX567" fmla="*/ 361672 w 1909725"/>
                  <a:gd name="connsiteY567" fmla="*/ 623375 h 761217"/>
                  <a:gd name="connsiteX568" fmla="*/ 348231 w 1909725"/>
                  <a:gd name="connsiteY568" fmla="*/ 620212 h 761217"/>
                  <a:gd name="connsiteX569" fmla="*/ 342257 w 1909725"/>
                  <a:gd name="connsiteY569" fmla="*/ 618982 h 761217"/>
                  <a:gd name="connsiteX570" fmla="*/ 318976 w 1909725"/>
                  <a:gd name="connsiteY570" fmla="*/ 616083 h 761217"/>
                  <a:gd name="connsiteX571" fmla="*/ 306412 w 1909725"/>
                  <a:gd name="connsiteY571" fmla="*/ 613711 h 761217"/>
                  <a:gd name="connsiteX572" fmla="*/ 290774 w 1909725"/>
                  <a:gd name="connsiteY572" fmla="*/ 610460 h 761217"/>
                  <a:gd name="connsiteX573" fmla="*/ 287436 w 1909725"/>
                  <a:gd name="connsiteY573" fmla="*/ 610197 h 761217"/>
                  <a:gd name="connsiteX574" fmla="*/ 273819 w 1909725"/>
                  <a:gd name="connsiteY574" fmla="*/ 608176 h 761217"/>
                  <a:gd name="connsiteX575" fmla="*/ 251328 w 1909725"/>
                  <a:gd name="connsiteY575" fmla="*/ 602905 h 761217"/>
                  <a:gd name="connsiteX576" fmla="*/ 252294 w 1909725"/>
                  <a:gd name="connsiteY576" fmla="*/ 601587 h 761217"/>
                  <a:gd name="connsiteX577" fmla="*/ 239731 w 1909725"/>
                  <a:gd name="connsiteY577" fmla="*/ 596843 h 761217"/>
                  <a:gd name="connsiteX578" fmla="*/ 236569 w 1909725"/>
                  <a:gd name="connsiteY578" fmla="*/ 595437 h 761217"/>
                  <a:gd name="connsiteX579" fmla="*/ 222600 w 1909725"/>
                  <a:gd name="connsiteY579" fmla="*/ 591308 h 761217"/>
                  <a:gd name="connsiteX580" fmla="*/ 207138 w 1909725"/>
                  <a:gd name="connsiteY580" fmla="*/ 587091 h 761217"/>
                  <a:gd name="connsiteX581" fmla="*/ 194223 w 1909725"/>
                  <a:gd name="connsiteY581" fmla="*/ 582874 h 761217"/>
                  <a:gd name="connsiteX582" fmla="*/ 190094 w 1909725"/>
                  <a:gd name="connsiteY582" fmla="*/ 581205 h 761217"/>
                  <a:gd name="connsiteX583" fmla="*/ 167516 w 1909725"/>
                  <a:gd name="connsiteY583" fmla="*/ 573298 h 761217"/>
                  <a:gd name="connsiteX584" fmla="*/ 160487 w 1909725"/>
                  <a:gd name="connsiteY584" fmla="*/ 569872 h 761217"/>
                  <a:gd name="connsiteX585" fmla="*/ 160224 w 1909725"/>
                  <a:gd name="connsiteY585" fmla="*/ 569696 h 761217"/>
                  <a:gd name="connsiteX586" fmla="*/ 133780 w 1909725"/>
                  <a:gd name="connsiteY586" fmla="*/ 547030 h 761217"/>
                  <a:gd name="connsiteX587" fmla="*/ 128245 w 1909725"/>
                  <a:gd name="connsiteY587" fmla="*/ 542022 h 761217"/>
                  <a:gd name="connsiteX588" fmla="*/ 127454 w 1909725"/>
                  <a:gd name="connsiteY588" fmla="*/ 539826 h 761217"/>
                  <a:gd name="connsiteX589" fmla="*/ 127103 w 1909725"/>
                  <a:gd name="connsiteY589" fmla="*/ 538859 h 761217"/>
                  <a:gd name="connsiteX590" fmla="*/ 122798 w 1909725"/>
                  <a:gd name="connsiteY590" fmla="*/ 531392 h 761217"/>
                  <a:gd name="connsiteX591" fmla="*/ 111816 w 1909725"/>
                  <a:gd name="connsiteY591" fmla="*/ 520674 h 761217"/>
                  <a:gd name="connsiteX592" fmla="*/ 101098 w 1909725"/>
                  <a:gd name="connsiteY592" fmla="*/ 510219 h 761217"/>
                  <a:gd name="connsiteX593" fmla="*/ 99693 w 1909725"/>
                  <a:gd name="connsiteY593" fmla="*/ 508462 h 761217"/>
                  <a:gd name="connsiteX594" fmla="*/ 99605 w 1909725"/>
                  <a:gd name="connsiteY594" fmla="*/ 507144 h 761217"/>
                  <a:gd name="connsiteX595" fmla="*/ 93367 w 1909725"/>
                  <a:gd name="connsiteY595" fmla="*/ 493878 h 761217"/>
                  <a:gd name="connsiteX596" fmla="*/ 85987 w 1909725"/>
                  <a:gd name="connsiteY596" fmla="*/ 491155 h 761217"/>
                  <a:gd name="connsiteX597" fmla="*/ 81595 w 1909725"/>
                  <a:gd name="connsiteY597" fmla="*/ 484741 h 761217"/>
                  <a:gd name="connsiteX598" fmla="*/ 71140 w 1909725"/>
                  <a:gd name="connsiteY598" fmla="*/ 461812 h 761217"/>
                  <a:gd name="connsiteX599" fmla="*/ 71228 w 1909725"/>
                  <a:gd name="connsiteY599" fmla="*/ 459176 h 761217"/>
                  <a:gd name="connsiteX600" fmla="*/ 77114 w 1909725"/>
                  <a:gd name="connsiteY600" fmla="*/ 434489 h 761217"/>
                  <a:gd name="connsiteX601" fmla="*/ 77202 w 1909725"/>
                  <a:gd name="connsiteY601" fmla="*/ 432820 h 761217"/>
                  <a:gd name="connsiteX602" fmla="*/ 80453 w 1909725"/>
                  <a:gd name="connsiteY602" fmla="*/ 422717 h 761217"/>
                  <a:gd name="connsiteX603" fmla="*/ 80453 w 1909725"/>
                  <a:gd name="connsiteY603" fmla="*/ 422541 h 761217"/>
                  <a:gd name="connsiteX604" fmla="*/ 80453 w 1909725"/>
                  <a:gd name="connsiteY604" fmla="*/ 418324 h 761217"/>
                  <a:gd name="connsiteX605" fmla="*/ 83176 w 1909725"/>
                  <a:gd name="connsiteY605" fmla="*/ 410066 h 761217"/>
                  <a:gd name="connsiteX606" fmla="*/ 83703 w 1909725"/>
                  <a:gd name="connsiteY606" fmla="*/ 407869 h 761217"/>
                  <a:gd name="connsiteX607" fmla="*/ 87129 w 1909725"/>
                  <a:gd name="connsiteY607" fmla="*/ 402862 h 761217"/>
                  <a:gd name="connsiteX608" fmla="*/ 89941 w 1909725"/>
                  <a:gd name="connsiteY608" fmla="*/ 399172 h 761217"/>
                  <a:gd name="connsiteX609" fmla="*/ 106369 w 1909725"/>
                  <a:gd name="connsiteY609" fmla="*/ 364997 h 761217"/>
                  <a:gd name="connsiteX610" fmla="*/ 117966 w 1909725"/>
                  <a:gd name="connsiteY610" fmla="*/ 350413 h 761217"/>
                  <a:gd name="connsiteX611" fmla="*/ 122798 w 1909725"/>
                  <a:gd name="connsiteY611" fmla="*/ 343209 h 761217"/>
                  <a:gd name="connsiteX612" fmla="*/ 129211 w 1909725"/>
                  <a:gd name="connsiteY612" fmla="*/ 330997 h 761217"/>
                  <a:gd name="connsiteX613" fmla="*/ 130354 w 1909725"/>
                  <a:gd name="connsiteY613" fmla="*/ 327747 h 761217"/>
                  <a:gd name="connsiteX614" fmla="*/ 148276 w 1909725"/>
                  <a:gd name="connsiteY614" fmla="*/ 304905 h 761217"/>
                  <a:gd name="connsiteX615" fmla="*/ 152932 w 1909725"/>
                  <a:gd name="connsiteY615" fmla="*/ 300161 h 761217"/>
                  <a:gd name="connsiteX616" fmla="*/ 159697 w 1909725"/>
                  <a:gd name="connsiteY616" fmla="*/ 295768 h 761217"/>
                  <a:gd name="connsiteX617" fmla="*/ 188688 w 1909725"/>
                  <a:gd name="connsiteY617" fmla="*/ 279515 h 761217"/>
                  <a:gd name="connsiteX618" fmla="*/ 211267 w 1909725"/>
                  <a:gd name="connsiteY618" fmla="*/ 267479 h 761217"/>
                  <a:gd name="connsiteX619" fmla="*/ 224533 w 1909725"/>
                  <a:gd name="connsiteY619" fmla="*/ 259836 h 761217"/>
                  <a:gd name="connsiteX620" fmla="*/ 247990 w 1909725"/>
                  <a:gd name="connsiteY620" fmla="*/ 245164 h 761217"/>
                  <a:gd name="connsiteX621" fmla="*/ 258532 w 1909725"/>
                  <a:gd name="connsiteY621" fmla="*/ 237960 h 761217"/>
                  <a:gd name="connsiteX622" fmla="*/ 273204 w 1909725"/>
                  <a:gd name="connsiteY622" fmla="*/ 228823 h 761217"/>
                  <a:gd name="connsiteX623" fmla="*/ 282165 w 1909725"/>
                  <a:gd name="connsiteY623" fmla="*/ 223376 h 761217"/>
                  <a:gd name="connsiteX624" fmla="*/ 285943 w 1909725"/>
                  <a:gd name="connsiteY624" fmla="*/ 220302 h 761217"/>
                  <a:gd name="connsiteX625" fmla="*/ 286294 w 1909725"/>
                  <a:gd name="connsiteY625" fmla="*/ 219950 h 761217"/>
                  <a:gd name="connsiteX626" fmla="*/ 299999 w 1909725"/>
                  <a:gd name="connsiteY626" fmla="*/ 207299 h 761217"/>
                  <a:gd name="connsiteX627" fmla="*/ 280847 w 1909725"/>
                  <a:gd name="connsiteY627" fmla="*/ 202819 h 761217"/>
                  <a:gd name="connsiteX628" fmla="*/ 280408 w 1909725"/>
                  <a:gd name="connsiteY628" fmla="*/ 202643 h 761217"/>
                  <a:gd name="connsiteX629" fmla="*/ 271622 w 1909725"/>
                  <a:gd name="connsiteY629" fmla="*/ 201677 h 761217"/>
                  <a:gd name="connsiteX630" fmla="*/ 261256 w 1909725"/>
                  <a:gd name="connsiteY630" fmla="*/ 204839 h 761217"/>
                  <a:gd name="connsiteX631" fmla="*/ 257741 w 1909725"/>
                  <a:gd name="connsiteY631" fmla="*/ 206684 h 761217"/>
                  <a:gd name="connsiteX632" fmla="*/ 215308 w 1909725"/>
                  <a:gd name="connsiteY632" fmla="*/ 225397 h 761217"/>
                  <a:gd name="connsiteX633" fmla="*/ 204151 w 1909725"/>
                  <a:gd name="connsiteY633" fmla="*/ 231371 h 761217"/>
                  <a:gd name="connsiteX634" fmla="*/ 200197 w 1909725"/>
                  <a:gd name="connsiteY634" fmla="*/ 233831 h 761217"/>
                  <a:gd name="connsiteX635" fmla="*/ 171469 w 1909725"/>
                  <a:gd name="connsiteY635" fmla="*/ 249118 h 761217"/>
                  <a:gd name="connsiteX636" fmla="*/ 157852 w 1909725"/>
                  <a:gd name="connsiteY636" fmla="*/ 257639 h 761217"/>
                  <a:gd name="connsiteX637" fmla="*/ 152317 w 1909725"/>
                  <a:gd name="connsiteY637" fmla="*/ 260275 h 761217"/>
                  <a:gd name="connsiteX638" fmla="*/ 146343 w 1909725"/>
                  <a:gd name="connsiteY638" fmla="*/ 263086 h 761217"/>
                  <a:gd name="connsiteX639" fmla="*/ 138436 w 1909725"/>
                  <a:gd name="connsiteY639" fmla="*/ 268445 h 761217"/>
                  <a:gd name="connsiteX640" fmla="*/ 136943 w 1909725"/>
                  <a:gd name="connsiteY640" fmla="*/ 270027 h 761217"/>
                  <a:gd name="connsiteX641" fmla="*/ 122886 w 1909725"/>
                  <a:gd name="connsiteY641" fmla="*/ 281096 h 761217"/>
                  <a:gd name="connsiteX642" fmla="*/ 121129 w 1909725"/>
                  <a:gd name="connsiteY642" fmla="*/ 283468 h 761217"/>
                  <a:gd name="connsiteX643" fmla="*/ 111377 w 1909725"/>
                  <a:gd name="connsiteY643" fmla="*/ 291551 h 761217"/>
                  <a:gd name="connsiteX644" fmla="*/ 87569 w 1909725"/>
                  <a:gd name="connsiteY644" fmla="*/ 314481 h 761217"/>
                  <a:gd name="connsiteX645" fmla="*/ 69207 w 1909725"/>
                  <a:gd name="connsiteY645" fmla="*/ 336971 h 761217"/>
                  <a:gd name="connsiteX646" fmla="*/ 67274 w 1909725"/>
                  <a:gd name="connsiteY646" fmla="*/ 341101 h 761217"/>
                  <a:gd name="connsiteX647" fmla="*/ 64815 w 1909725"/>
                  <a:gd name="connsiteY647" fmla="*/ 344703 h 761217"/>
                  <a:gd name="connsiteX648" fmla="*/ 47595 w 1909725"/>
                  <a:gd name="connsiteY648" fmla="*/ 377121 h 761217"/>
                  <a:gd name="connsiteX649" fmla="*/ 47420 w 1909725"/>
                  <a:gd name="connsiteY649" fmla="*/ 377999 h 761217"/>
                  <a:gd name="connsiteX650" fmla="*/ 46365 w 1909725"/>
                  <a:gd name="connsiteY650" fmla="*/ 380635 h 761217"/>
                  <a:gd name="connsiteX651" fmla="*/ 39161 w 1909725"/>
                  <a:gd name="connsiteY651" fmla="*/ 397063 h 761217"/>
                  <a:gd name="connsiteX652" fmla="*/ 39161 w 1909725"/>
                  <a:gd name="connsiteY652" fmla="*/ 398381 h 761217"/>
                  <a:gd name="connsiteX653" fmla="*/ 33626 w 1909725"/>
                  <a:gd name="connsiteY653" fmla="*/ 401983 h 761217"/>
                  <a:gd name="connsiteX654" fmla="*/ 36262 w 1909725"/>
                  <a:gd name="connsiteY654" fmla="*/ 409099 h 761217"/>
                  <a:gd name="connsiteX655" fmla="*/ 36262 w 1909725"/>
                  <a:gd name="connsiteY655" fmla="*/ 419993 h 761217"/>
                  <a:gd name="connsiteX656" fmla="*/ 35471 w 1909725"/>
                  <a:gd name="connsiteY656" fmla="*/ 428164 h 761217"/>
                  <a:gd name="connsiteX657" fmla="*/ 37580 w 1909725"/>
                  <a:gd name="connsiteY657" fmla="*/ 454783 h 761217"/>
                  <a:gd name="connsiteX658" fmla="*/ 37843 w 1909725"/>
                  <a:gd name="connsiteY658" fmla="*/ 459088 h 761217"/>
                  <a:gd name="connsiteX659" fmla="*/ 41709 w 1909725"/>
                  <a:gd name="connsiteY659" fmla="*/ 474902 h 761217"/>
                  <a:gd name="connsiteX660" fmla="*/ 47595 w 1909725"/>
                  <a:gd name="connsiteY660" fmla="*/ 492121 h 761217"/>
                  <a:gd name="connsiteX661" fmla="*/ 47771 w 1909725"/>
                  <a:gd name="connsiteY661" fmla="*/ 494142 h 761217"/>
                  <a:gd name="connsiteX662" fmla="*/ 47771 w 1909725"/>
                  <a:gd name="connsiteY662" fmla="*/ 494142 h 761217"/>
                  <a:gd name="connsiteX663" fmla="*/ 47859 w 1909725"/>
                  <a:gd name="connsiteY663" fmla="*/ 494581 h 761217"/>
                  <a:gd name="connsiteX664" fmla="*/ 48210 w 1909725"/>
                  <a:gd name="connsiteY664" fmla="*/ 495811 h 761217"/>
                  <a:gd name="connsiteX665" fmla="*/ 50846 w 1909725"/>
                  <a:gd name="connsiteY665" fmla="*/ 504860 h 761217"/>
                  <a:gd name="connsiteX666" fmla="*/ 50934 w 1909725"/>
                  <a:gd name="connsiteY666" fmla="*/ 505123 h 761217"/>
                  <a:gd name="connsiteX667" fmla="*/ 56293 w 1909725"/>
                  <a:gd name="connsiteY667" fmla="*/ 514348 h 761217"/>
                  <a:gd name="connsiteX668" fmla="*/ 58138 w 1909725"/>
                  <a:gd name="connsiteY668" fmla="*/ 515578 h 761217"/>
                  <a:gd name="connsiteX669" fmla="*/ 67538 w 1909725"/>
                  <a:gd name="connsiteY669" fmla="*/ 524891 h 761217"/>
                  <a:gd name="connsiteX670" fmla="*/ 78608 w 1909725"/>
                  <a:gd name="connsiteY670" fmla="*/ 538596 h 761217"/>
                  <a:gd name="connsiteX671" fmla="*/ 82561 w 1909725"/>
                  <a:gd name="connsiteY671" fmla="*/ 542286 h 761217"/>
                  <a:gd name="connsiteX672" fmla="*/ 88096 w 1909725"/>
                  <a:gd name="connsiteY672" fmla="*/ 548435 h 761217"/>
                  <a:gd name="connsiteX673" fmla="*/ 95300 w 1909725"/>
                  <a:gd name="connsiteY673" fmla="*/ 556342 h 761217"/>
                  <a:gd name="connsiteX674" fmla="*/ 99341 w 1909725"/>
                  <a:gd name="connsiteY674" fmla="*/ 560032 h 761217"/>
                  <a:gd name="connsiteX675" fmla="*/ 100922 w 1909725"/>
                  <a:gd name="connsiteY675" fmla="*/ 566006 h 761217"/>
                  <a:gd name="connsiteX676" fmla="*/ 115770 w 1909725"/>
                  <a:gd name="connsiteY676" fmla="*/ 572595 h 761217"/>
                  <a:gd name="connsiteX677" fmla="*/ 120514 w 1909725"/>
                  <a:gd name="connsiteY677" fmla="*/ 575494 h 761217"/>
                  <a:gd name="connsiteX678" fmla="*/ 170415 w 1909725"/>
                  <a:gd name="connsiteY678" fmla="*/ 607737 h 761217"/>
                  <a:gd name="connsiteX679" fmla="*/ 179200 w 1909725"/>
                  <a:gd name="connsiteY679" fmla="*/ 612481 h 761217"/>
                  <a:gd name="connsiteX680" fmla="*/ 196683 w 1909725"/>
                  <a:gd name="connsiteY680" fmla="*/ 621003 h 761217"/>
                  <a:gd name="connsiteX681" fmla="*/ 204941 w 1909725"/>
                  <a:gd name="connsiteY681" fmla="*/ 624956 h 761217"/>
                  <a:gd name="connsiteX682" fmla="*/ 227432 w 1909725"/>
                  <a:gd name="connsiteY682" fmla="*/ 632687 h 761217"/>
                  <a:gd name="connsiteX683" fmla="*/ 248780 w 1909725"/>
                  <a:gd name="connsiteY683" fmla="*/ 641297 h 761217"/>
                  <a:gd name="connsiteX684" fmla="*/ 261783 w 1909725"/>
                  <a:gd name="connsiteY684" fmla="*/ 646041 h 761217"/>
                  <a:gd name="connsiteX685" fmla="*/ 304831 w 1909725"/>
                  <a:gd name="connsiteY685" fmla="*/ 657638 h 761217"/>
                  <a:gd name="connsiteX686" fmla="*/ 315286 w 1909725"/>
                  <a:gd name="connsiteY686" fmla="*/ 660449 h 761217"/>
                  <a:gd name="connsiteX687" fmla="*/ 336458 w 1909725"/>
                  <a:gd name="connsiteY687" fmla="*/ 666423 h 761217"/>
                  <a:gd name="connsiteX688" fmla="*/ 343399 w 1909725"/>
                  <a:gd name="connsiteY688" fmla="*/ 667565 h 761217"/>
                  <a:gd name="connsiteX689" fmla="*/ 345244 w 1909725"/>
                  <a:gd name="connsiteY689" fmla="*/ 667917 h 761217"/>
                  <a:gd name="connsiteX690" fmla="*/ 346474 w 1909725"/>
                  <a:gd name="connsiteY690" fmla="*/ 668180 h 761217"/>
                  <a:gd name="connsiteX691" fmla="*/ 385129 w 1909725"/>
                  <a:gd name="connsiteY691" fmla="*/ 675648 h 761217"/>
                  <a:gd name="connsiteX692" fmla="*/ 399274 w 1909725"/>
                  <a:gd name="connsiteY692" fmla="*/ 677844 h 761217"/>
                  <a:gd name="connsiteX693" fmla="*/ 422028 w 1909725"/>
                  <a:gd name="connsiteY693" fmla="*/ 680567 h 761217"/>
                  <a:gd name="connsiteX694" fmla="*/ 451986 w 1909725"/>
                  <a:gd name="connsiteY694" fmla="*/ 684697 h 761217"/>
                  <a:gd name="connsiteX695" fmla="*/ 469908 w 1909725"/>
                  <a:gd name="connsiteY695" fmla="*/ 686278 h 761217"/>
                  <a:gd name="connsiteX696" fmla="*/ 484756 w 1909725"/>
                  <a:gd name="connsiteY696" fmla="*/ 687069 h 761217"/>
                  <a:gd name="connsiteX697" fmla="*/ 488445 w 1909725"/>
                  <a:gd name="connsiteY697" fmla="*/ 686893 h 761217"/>
                  <a:gd name="connsiteX698" fmla="*/ 513396 w 1909725"/>
                  <a:gd name="connsiteY698" fmla="*/ 688123 h 761217"/>
                  <a:gd name="connsiteX699" fmla="*/ 539840 w 1909725"/>
                  <a:gd name="connsiteY699" fmla="*/ 690144 h 761217"/>
                  <a:gd name="connsiteX700" fmla="*/ 550909 w 1909725"/>
                  <a:gd name="connsiteY700" fmla="*/ 690583 h 761217"/>
                  <a:gd name="connsiteX701" fmla="*/ 551525 w 1909725"/>
                  <a:gd name="connsiteY701" fmla="*/ 690495 h 761217"/>
                  <a:gd name="connsiteX702" fmla="*/ 557938 w 1909725"/>
                  <a:gd name="connsiteY702" fmla="*/ 689704 h 761217"/>
                  <a:gd name="connsiteX703" fmla="*/ 566196 w 1909725"/>
                  <a:gd name="connsiteY703" fmla="*/ 688914 h 761217"/>
                  <a:gd name="connsiteX704" fmla="*/ 566196 w 1909725"/>
                  <a:gd name="connsiteY704" fmla="*/ 688914 h 761217"/>
                  <a:gd name="connsiteX705" fmla="*/ 576563 w 1909725"/>
                  <a:gd name="connsiteY705" fmla="*/ 689968 h 761217"/>
                  <a:gd name="connsiteX706" fmla="*/ 579726 w 1909725"/>
                  <a:gd name="connsiteY706" fmla="*/ 690407 h 761217"/>
                  <a:gd name="connsiteX707" fmla="*/ 582449 w 1909725"/>
                  <a:gd name="connsiteY707" fmla="*/ 691022 h 761217"/>
                  <a:gd name="connsiteX708" fmla="*/ 591410 w 1909725"/>
                  <a:gd name="connsiteY708" fmla="*/ 692164 h 761217"/>
                  <a:gd name="connsiteX709" fmla="*/ 692793 w 1909725"/>
                  <a:gd name="connsiteY709" fmla="*/ 655265 h 761217"/>
                  <a:gd name="connsiteX710" fmla="*/ 670478 w 1909725"/>
                  <a:gd name="connsiteY710" fmla="*/ 658692 h 761217"/>
                  <a:gd name="connsiteX711" fmla="*/ 650887 w 1909725"/>
                  <a:gd name="connsiteY711" fmla="*/ 661503 h 761217"/>
                  <a:gd name="connsiteX712" fmla="*/ 631647 w 1909725"/>
                  <a:gd name="connsiteY712" fmla="*/ 663172 h 761217"/>
                  <a:gd name="connsiteX713" fmla="*/ 624267 w 1909725"/>
                  <a:gd name="connsiteY713" fmla="*/ 664578 h 761217"/>
                  <a:gd name="connsiteX714" fmla="*/ 606872 w 1909725"/>
                  <a:gd name="connsiteY714" fmla="*/ 668444 h 761217"/>
                  <a:gd name="connsiteX715" fmla="*/ 591322 w 1909725"/>
                  <a:gd name="connsiteY715" fmla="*/ 671343 h 761217"/>
                  <a:gd name="connsiteX716" fmla="*/ 588599 w 1909725"/>
                  <a:gd name="connsiteY716" fmla="*/ 670728 h 761217"/>
                  <a:gd name="connsiteX717" fmla="*/ 583152 w 1909725"/>
                  <a:gd name="connsiteY717" fmla="*/ 669674 h 761217"/>
                  <a:gd name="connsiteX718" fmla="*/ 580165 w 1909725"/>
                  <a:gd name="connsiteY718" fmla="*/ 669234 h 761217"/>
                  <a:gd name="connsiteX719" fmla="*/ 565845 w 1909725"/>
                  <a:gd name="connsiteY719" fmla="*/ 667917 h 761217"/>
                  <a:gd name="connsiteX720" fmla="*/ 565845 w 1909725"/>
                  <a:gd name="connsiteY720" fmla="*/ 667917 h 761217"/>
                  <a:gd name="connsiteX721" fmla="*/ 554072 w 1909725"/>
                  <a:gd name="connsiteY721" fmla="*/ 668883 h 761217"/>
                  <a:gd name="connsiteX722" fmla="*/ 548889 w 1909725"/>
                  <a:gd name="connsiteY722" fmla="*/ 669498 h 761217"/>
                  <a:gd name="connsiteX723" fmla="*/ 548186 w 1909725"/>
                  <a:gd name="connsiteY723" fmla="*/ 669586 h 761217"/>
                  <a:gd name="connsiteX724" fmla="*/ 545990 w 1909725"/>
                  <a:gd name="connsiteY724" fmla="*/ 669761 h 761217"/>
                  <a:gd name="connsiteX725" fmla="*/ 513132 w 1909725"/>
                  <a:gd name="connsiteY725" fmla="*/ 666950 h 761217"/>
                  <a:gd name="connsiteX726" fmla="*/ 492223 w 1909725"/>
                  <a:gd name="connsiteY726" fmla="*/ 665984 h 761217"/>
                  <a:gd name="connsiteX727" fmla="*/ 482296 w 1909725"/>
                  <a:gd name="connsiteY727" fmla="*/ 665984 h 761217"/>
                  <a:gd name="connsiteX728" fmla="*/ 476761 w 1909725"/>
                  <a:gd name="connsiteY728" fmla="*/ 665984 h 761217"/>
                  <a:gd name="connsiteX729" fmla="*/ 452074 w 1909725"/>
                  <a:gd name="connsiteY729" fmla="*/ 663524 h 761217"/>
                  <a:gd name="connsiteX730" fmla="*/ 431077 w 1909725"/>
                  <a:gd name="connsiteY730" fmla="*/ 660976 h 761217"/>
                  <a:gd name="connsiteX731" fmla="*/ 434064 w 1909725"/>
                  <a:gd name="connsiteY731" fmla="*/ 660361 h 761217"/>
                  <a:gd name="connsiteX732" fmla="*/ 446363 w 1909725"/>
                  <a:gd name="connsiteY732" fmla="*/ 659746 h 761217"/>
                  <a:gd name="connsiteX733" fmla="*/ 469469 w 1909725"/>
                  <a:gd name="connsiteY733" fmla="*/ 662294 h 761217"/>
                  <a:gd name="connsiteX734" fmla="*/ 477991 w 1909725"/>
                  <a:gd name="connsiteY734" fmla="*/ 662557 h 761217"/>
                  <a:gd name="connsiteX735" fmla="*/ 520951 w 1909725"/>
                  <a:gd name="connsiteY735" fmla="*/ 662030 h 761217"/>
                  <a:gd name="connsiteX736" fmla="*/ 537292 w 1909725"/>
                  <a:gd name="connsiteY736" fmla="*/ 661152 h 761217"/>
                  <a:gd name="connsiteX737" fmla="*/ 542300 w 1909725"/>
                  <a:gd name="connsiteY737" fmla="*/ 660537 h 761217"/>
                  <a:gd name="connsiteX738" fmla="*/ 583064 w 1909725"/>
                  <a:gd name="connsiteY738" fmla="*/ 654738 h 761217"/>
                  <a:gd name="connsiteX739" fmla="*/ 587545 w 1909725"/>
                  <a:gd name="connsiteY739" fmla="*/ 654387 h 761217"/>
                  <a:gd name="connsiteX740" fmla="*/ 594309 w 1909725"/>
                  <a:gd name="connsiteY740" fmla="*/ 654651 h 761217"/>
                  <a:gd name="connsiteX741" fmla="*/ 608014 w 1909725"/>
                  <a:gd name="connsiteY741" fmla="*/ 654651 h 761217"/>
                  <a:gd name="connsiteX742" fmla="*/ 612407 w 1909725"/>
                  <a:gd name="connsiteY742" fmla="*/ 653948 h 761217"/>
                  <a:gd name="connsiteX743" fmla="*/ 620929 w 1909725"/>
                  <a:gd name="connsiteY743" fmla="*/ 652806 h 761217"/>
                  <a:gd name="connsiteX744" fmla="*/ 647373 w 1909725"/>
                  <a:gd name="connsiteY744" fmla="*/ 652806 h 761217"/>
                  <a:gd name="connsiteX745" fmla="*/ 658706 w 1909725"/>
                  <a:gd name="connsiteY745" fmla="*/ 652454 h 761217"/>
                  <a:gd name="connsiteX746" fmla="*/ 671796 w 1909725"/>
                  <a:gd name="connsiteY746" fmla="*/ 652542 h 761217"/>
                  <a:gd name="connsiteX747" fmla="*/ 682514 w 1909725"/>
                  <a:gd name="connsiteY747" fmla="*/ 652279 h 761217"/>
                  <a:gd name="connsiteX748" fmla="*/ 702194 w 1909725"/>
                  <a:gd name="connsiteY748" fmla="*/ 649204 h 761217"/>
                  <a:gd name="connsiteX749" fmla="*/ 710803 w 1909725"/>
                  <a:gd name="connsiteY749" fmla="*/ 648237 h 761217"/>
                  <a:gd name="connsiteX750" fmla="*/ 715811 w 1909725"/>
                  <a:gd name="connsiteY750" fmla="*/ 647710 h 761217"/>
                  <a:gd name="connsiteX751" fmla="*/ 739268 w 1909725"/>
                  <a:gd name="connsiteY751" fmla="*/ 642615 h 761217"/>
                  <a:gd name="connsiteX752" fmla="*/ 761231 w 1909725"/>
                  <a:gd name="connsiteY752" fmla="*/ 638398 h 761217"/>
                  <a:gd name="connsiteX753" fmla="*/ 765361 w 1909725"/>
                  <a:gd name="connsiteY753" fmla="*/ 639100 h 761217"/>
                  <a:gd name="connsiteX754" fmla="*/ 773355 w 1909725"/>
                  <a:gd name="connsiteY754" fmla="*/ 640243 h 761217"/>
                  <a:gd name="connsiteX755" fmla="*/ 758684 w 1909725"/>
                  <a:gd name="connsiteY755" fmla="*/ 645075 h 761217"/>
                  <a:gd name="connsiteX756" fmla="*/ 755433 w 1909725"/>
                  <a:gd name="connsiteY756" fmla="*/ 646217 h 761217"/>
                  <a:gd name="connsiteX757" fmla="*/ 752885 w 1909725"/>
                  <a:gd name="connsiteY757" fmla="*/ 647183 h 761217"/>
                  <a:gd name="connsiteX758" fmla="*/ 751040 w 1909725"/>
                  <a:gd name="connsiteY758" fmla="*/ 647886 h 761217"/>
                  <a:gd name="connsiteX759" fmla="*/ 735051 w 1909725"/>
                  <a:gd name="connsiteY759" fmla="*/ 649116 h 761217"/>
                  <a:gd name="connsiteX760" fmla="*/ 733909 w 1909725"/>
                  <a:gd name="connsiteY760" fmla="*/ 649555 h 761217"/>
                  <a:gd name="connsiteX761" fmla="*/ 725124 w 1909725"/>
                  <a:gd name="connsiteY761" fmla="*/ 650961 h 761217"/>
                  <a:gd name="connsiteX762" fmla="*/ 713615 w 1909725"/>
                  <a:gd name="connsiteY762" fmla="*/ 652718 h 761217"/>
                  <a:gd name="connsiteX763" fmla="*/ 700173 w 1909725"/>
                  <a:gd name="connsiteY763" fmla="*/ 655178 h 761217"/>
                  <a:gd name="connsiteX764" fmla="*/ 694814 w 1909725"/>
                  <a:gd name="connsiteY764" fmla="*/ 655178 h 761217"/>
                  <a:gd name="connsiteX765" fmla="*/ 692793 w 1909725"/>
                  <a:gd name="connsiteY765" fmla="*/ 655265 h 761217"/>
                  <a:gd name="connsiteX766" fmla="*/ 346474 w 1909725"/>
                  <a:gd name="connsiteY766" fmla="*/ 667917 h 761217"/>
                  <a:gd name="connsiteX767" fmla="*/ 346474 w 1909725"/>
                  <a:gd name="connsiteY767" fmla="*/ 667917 h 761217"/>
                  <a:gd name="connsiteX768" fmla="*/ 346474 w 1909725"/>
                  <a:gd name="connsiteY768" fmla="*/ 667917 h 761217"/>
                  <a:gd name="connsiteX769" fmla="*/ 808233 w 1909725"/>
                  <a:gd name="connsiteY769" fmla="*/ 652981 h 761217"/>
                  <a:gd name="connsiteX770" fmla="*/ 808233 w 1909725"/>
                  <a:gd name="connsiteY770" fmla="*/ 652981 h 761217"/>
                  <a:gd name="connsiteX771" fmla="*/ 808233 w 1909725"/>
                  <a:gd name="connsiteY771" fmla="*/ 652981 h 761217"/>
                  <a:gd name="connsiteX772" fmla="*/ 357543 w 1909725"/>
                  <a:gd name="connsiteY772" fmla="*/ 643932 h 761217"/>
                  <a:gd name="connsiteX773" fmla="*/ 367295 w 1909725"/>
                  <a:gd name="connsiteY773" fmla="*/ 652718 h 761217"/>
                  <a:gd name="connsiteX774" fmla="*/ 357280 w 1909725"/>
                  <a:gd name="connsiteY774" fmla="*/ 649467 h 761217"/>
                  <a:gd name="connsiteX775" fmla="*/ 350515 w 1909725"/>
                  <a:gd name="connsiteY775" fmla="*/ 647447 h 761217"/>
                  <a:gd name="connsiteX776" fmla="*/ 349461 w 1909725"/>
                  <a:gd name="connsiteY776" fmla="*/ 647183 h 761217"/>
                  <a:gd name="connsiteX777" fmla="*/ 339885 w 1909725"/>
                  <a:gd name="connsiteY777" fmla="*/ 645602 h 761217"/>
                  <a:gd name="connsiteX778" fmla="*/ 328288 w 1909725"/>
                  <a:gd name="connsiteY778" fmla="*/ 642790 h 761217"/>
                  <a:gd name="connsiteX779" fmla="*/ 307555 w 1909725"/>
                  <a:gd name="connsiteY779" fmla="*/ 636728 h 761217"/>
                  <a:gd name="connsiteX780" fmla="*/ 280496 w 1909725"/>
                  <a:gd name="connsiteY780" fmla="*/ 630579 h 761217"/>
                  <a:gd name="connsiteX781" fmla="*/ 285240 w 1909725"/>
                  <a:gd name="connsiteY781" fmla="*/ 630930 h 761217"/>
                  <a:gd name="connsiteX782" fmla="*/ 288315 w 1909725"/>
                  <a:gd name="connsiteY782" fmla="*/ 631194 h 761217"/>
                  <a:gd name="connsiteX783" fmla="*/ 298681 w 1909725"/>
                  <a:gd name="connsiteY783" fmla="*/ 633478 h 761217"/>
                  <a:gd name="connsiteX784" fmla="*/ 319239 w 1909725"/>
                  <a:gd name="connsiteY784" fmla="*/ 636904 h 761217"/>
                  <a:gd name="connsiteX785" fmla="*/ 336458 w 1909725"/>
                  <a:gd name="connsiteY785" fmla="*/ 639276 h 761217"/>
                  <a:gd name="connsiteX786" fmla="*/ 343047 w 1909725"/>
                  <a:gd name="connsiteY786" fmla="*/ 640594 h 761217"/>
                  <a:gd name="connsiteX787" fmla="*/ 354556 w 1909725"/>
                  <a:gd name="connsiteY787" fmla="*/ 643318 h 761217"/>
                  <a:gd name="connsiteX788" fmla="*/ 357543 w 1909725"/>
                  <a:gd name="connsiteY788" fmla="*/ 643932 h 761217"/>
                  <a:gd name="connsiteX789" fmla="*/ 355259 w 1909725"/>
                  <a:gd name="connsiteY789" fmla="*/ 640770 h 761217"/>
                  <a:gd name="connsiteX790" fmla="*/ 355259 w 1909725"/>
                  <a:gd name="connsiteY790" fmla="*/ 640770 h 761217"/>
                  <a:gd name="connsiteX791" fmla="*/ 355259 w 1909725"/>
                  <a:gd name="connsiteY791" fmla="*/ 640770 h 761217"/>
                  <a:gd name="connsiteX792" fmla="*/ 232176 w 1909725"/>
                  <a:gd name="connsiteY792" fmla="*/ 632336 h 761217"/>
                  <a:gd name="connsiteX793" fmla="*/ 232176 w 1909725"/>
                  <a:gd name="connsiteY793" fmla="*/ 632336 h 761217"/>
                  <a:gd name="connsiteX794" fmla="*/ 232176 w 1909725"/>
                  <a:gd name="connsiteY794" fmla="*/ 632336 h 761217"/>
                  <a:gd name="connsiteX795" fmla="*/ 103119 w 1909725"/>
                  <a:gd name="connsiteY795" fmla="*/ 551510 h 761217"/>
                  <a:gd name="connsiteX796" fmla="*/ 103119 w 1909725"/>
                  <a:gd name="connsiteY796" fmla="*/ 551510 h 761217"/>
                  <a:gd name="connsiteX797" fmla="*/ 103119 w 1909725"/>
                  <a:gd name="connsiteY797" fmla="*/ 551510 h 761217"/>
                  <a:gd name="connsiteX798" fmla="*/ 77202 w 1909725"/>
                  <a:gd name="connsiteY798" fmla="*/ 491594 h 761217"/>
                  <a:gd name="connsiteX799" fmla="*/ 77202 w 1909725"/>
                  <a:gd name="connsiteY799" fmla="*/ 491594 h 761217"/>
                  <a:gd name="connsiteX800" fmla="*/ 77202 w 1909725"/>
                  <a:gd name="connsiteY800" fmla="*/ 491594 h 761217"/>
                  <a:gd name="connsiteX801" fmla="*/ 84406 w 1909725"/>
                  <a:gd name="connsiteY801" fmla="*/ 356036 h 761217"/>
                  <a:gd name="connsiteX802" fmla="*/ 83176 w 1909725"/>
                  <a:gd name="connsiteY802" fmla="*/ 359901 h 761217"/>
                  <a:gd name="connsiteX803" fmla="*/ 69559 w 1909725"/>
                  <a:gd name="connsiteY803" fmla="*/ 388278 h 761217"/>
                  <a:gd name="connsiteX804" fmla="*/ 67450 w 1909725"/>
                  <a:gd name="connsiteY804" fmla="*/ 391089 h 761217"/>
                  <a:gd name="connsiteX805" fmla="*/ 62794 w 1909725"/>
                  <a:gd name="connsiteY805" fmla="*/ 397678 h 761217"/>
                  <a:gd name="connsiteX806" fmla="*/ 62794 w 1909725"/>
                  <a:gd name="connsiteY806" fmla="*/ 396888 h 761217"/>
                  <a:gd name="connsiteX807" fmla="*/ 62882 w 1909725"/>
                  <a:gd name="connsiteY807" fmla="*/ 395131 h 761217"/>
                  <a:gd name="connsiteX808" fmla="*/ 70701 w 1909725"/>
                  <a:gd name="connsiteY808" fmla="*/ 381337 h 761217"/>
                  <a:gd name="connsiteX809" fmla="*/ 70876 w 1909725"/>
                  <a:gd name="connsiteY809" fmla="*/ 380459 h 761217"/>
                  <a:gd name="connsiteX810" fmla="*/ 80277 w 1909725"/>
                  <a:gd name="connsiteY810" fmla="*/ 360077 h 761217"/>
                  <a:gd name="connsiteX811" fmla="*/ 84406 w 1909725"/>
                  <a:gd name="connsiteY811" fmla="*/ 356036 h 761217"/>
                  <a:gd name="connsiteX812" fmla="*/ 105315 w 1909725"/>
                  <a:gd name="connsiteY812" fmla="*/ 328010 h 761217"/>
                  <a:gd name="connsiteX813" fmla="*/ 104437 w 1909725"/>
                  <a:gd name="connsiteY813" fmla="*/ 329767 h 761217"/>
                  <a:gd name="connsiteX814" fmla="*/ 96618 w 1909725"/>
                  <a:gd name="connsiteY814" fmla="*/ 341013 h 761217"/>
                  <a:gd name="connsiteX815" fmla="*/ 89765 w 1909725"/>
                  <a:gd name="connsiteY815" fmla="*/ 349886 h 761217"/>
                  <a:gd name="connsiteX816" fmla="*/ 87569 w 1909725"/>
                  <a:gd name="connsiteY816" fmla="*/ 351555 h 761217"/>
                  <a:gd name="connsiteX817" fmla="*/ 88974 w 1909725"/>
                  <a:gd name="connsiteY817" fmla="*/ 349095 h 761217"/>
                  <a:gd name="connsiteX818" fmla="*/ 91259 w 1909725"/>
                  <a:gd name="connsiteY818" fmla="*/ 344439 h 761217"/>
                  <a:gd name="connsiteX819" fmla="*/ 101186 w 1909725"/>
                  <a:gd name="connsiteY819" fmla="*/ 331173 h 761217"/>
                  <a:gd name="connsiteX820" fmla="*/ 105315 w 1909725"/>
                  <a:gd name="connsiteY820" fmla="*/ 328010 h 761217"/>
                  <a:gd name="connsiteX821" fmla="*/ 1290638 w 1909725"/>
                  <a:gd name="connsiteY821" fmla="*/ 197108 h 761217"/>
                  <a:gd name="connsiteX822" fmla="*/ 1291956 w 1909725"/>
                  <a:gd name="connsiteY822" fmla="*/ 197108 h 761217"/>
                  <a:gd name="connsiteX823" fmla="*/ 1301620 w 1909725"/>
                  <a:gd name="connsiteY823" fmla="*/ 197020 h 761217"/>
                  <a:gd name="connsiteX824" fmla="*/ 1309439 w 1909725"/>
                  <a:gd name="connsiteY824" fmla="*/ 197020 h 761217"/>
                  <a:gd name="connsiteX825" fmla="*/ 1316292 w 1909725"/>
                  <a:gd name="connsiteY825" fmla="*/ 195703 h 761217"/>
                  <a:gd name="connsiteX826" fmla="*/ 1316819 w 1909725"/>
                  <a:gd name="connsiteY826" fmla="*/ 195527 h 761217"/>
                  <a:gd name="connsiteX827" fmla="*/ 1335619 w 1909725"/>
                  <a:gd name="connsiteY827" fmla="*/ 190431 h 761217"/>
                  <a:gd name="connsiteX828" fmla="*/ 1321651 w 1909725"/>
                  <a:gd name="connsiteY828" fmla="*/ 178307 h 761217"/>
                  <a:gd name="connsiteX829" fmla="*/ 1320772 w 1909725"/>
                  <a:gd name="connsiteY829" fmla="*/ 177517 h 761217"/>
                  <a:gd name="connsiteX830" fmla="*/ 1317609 w 1909725"/>
                  <a:gd name="connsiteY830" fmla="*/ 174881 h 761217"/>
                  <a:gd name="connsiteX831" fmla="*/ 1313744 w 1909725"/>
                  <a:gd name="connsiteY831" fmla="*/ 172333 h 761217"/>
                  <a:gd name="connsiteX832" fmla="*/ 1311460 w 1909725"/>
                  <a:gd name="connsiteY832" fmla="*/ 170840 h 761217"/>
                  <a:gd name="connsiteX833" fmla="*/ 1283961 w 1909725"/>
                  <a:gd name="connsiteY833" fmla="*/ 145802 h 761217"/>
                  <a:gd name="connsiteX834" fmla="*/ 1283522 w 1909725"/>
                  <a:gd name="connsiteY834" fmla="*/ 145538 h 761217"/>
                  <a:gd name="connsiteX835" fmla="*/ 1263140 w 1909725"/>
                  <a:gd name="connsiteY835" fmla="*/ 129021 h 761217"/>
                  <a:gd name="connsiteX836" fmla="*/ 1253652 w 1909725"/>
                  <a:gd name="connsiteY836" fmla="*/ 122872 h 761217"/>
                  <a:gd name="connsiteX837" fmla="*/ 1219038 w 1909725"/>
                  <a:gd name="connsiteY837" fmla="*/ 104335 h 761217"/>
                  <a:gd name="connsiteX838" fmla="*/ 1214118 w 1909725"/>
                  <a:gd name="connsiteY838" fmla="*/ 100996 h 761217"/>
                  <a:gd name="connsiteX839" fmla="*/ 1212800 w 1909725"/>
                  <a:gd name="connsiteY839" fmla="*/ 100030 h 761217"/>
                  <a:gd name="connsiteX840" fmla="*/ 1211043 w 1909725"/>
                  <a:gd name="connsiteY840" fmla="*/ 98536 h 761217"/>
                  <a:gd name="connsiteX841" fmla="*/ 1195580 w 1909725"/>
                  <a:gd name="connsiteY841" fmla="*/ 91069 h 761217"/>
                  <a:gd name="connsiteX842" fmla="*/ 1182402 w 1909725"/>
                  <a:gd name="connsiteY842" fmla="*/ 84040 h 761217"/>
                  <a:gd name="connsiteX843" fmla="*/ 1180294 w 1909725"/>
                  <a:gd name="connsiteY843" fmla="*/ 83513 h 761217"/>
                  <a:gd name="connsiteX844" fmla="*/ 1173090 w 1909725"/>
                  <a:gd name="connsiteY844" fmla="*/ 81756 h 761217"/>
                  <a:gd name="connsiteX845" fmla="*/ 1159560 w 1909725"/>
                  <a:gd name="connsiteY845" fmla="*/ 76573 h 761217"/>
                  <a:gd name="connsiteX846" fmla="*/ 1159560 w 1909725"/>
                  <a:gd name="connsiteY846" fmla="*/ 76573 h 761217"/>
                  <a:gd name="connsiteX847" fmla="*/ 1148491 w 1909725"/>
                  <a:gd name="connsiteY847" fmla="*/ 71565 h 761217"/>
                  <a:gd name="connsiteX848" fmla="*/ 1132326 w 1909725"/>
                  <a:gd name="connsiteY848" fmla="*/ 67085 h 761217"/>
                  <a:gd name="connsiteX849" fmla="*/ 1121520 w 1909725"/>
                  <a:gd name="connsiteY849" fmla="*/ 63043 h 761217"/>
                  <a:gd name="connsiteX850" fmla="*/ 1112295 w 1909725"/>
                  <a:gd name="connsiteY850" fmla="*/ 60583 h 761217"/>
                  <a:gd name="connsiteX851" fmla="*/ 1096745 w 1909725"/>
                  <a:gd name="connsiteY851" fmla="*/ 55136 h 761217"/>
                  <a:gd name="connsiteX852" fmla="*/ 1086378 w 1909725"/>
                  <a:gd name="connsiteY852" fmla="*/ 52149 h 761217"/>
                  <a:gd name="connsiteX853" fmla="*/ 1070301 w 1909725"/>
                  <a:gd name="connsiteY853" fmla="*/ 49075 h 761217"/>
                  <a:gd name="connsiteX854" fmla="*/ 1056244 w 1909725"/>
                  <a:gd name="connsiteY854" fmla="*/ 46000 h 761217"/>
                  <a:gd name="connsiteX855" fmla="*/ 1046932 w 1909725"/>
                  <a:gd name="connsiteY855" fmla="*/ 44067 h 761217"/>
                  <a:gd name="connsiteX856" fmla="*/ 1031470 w 1909725"/>
                  <a:gd name="connsiteY856" fmla="*/ 41256 h 761217"/>
                  <a:gd name="connsiteX857" fmla="*/ 1021630 w 1909725"/>
                  <a:gd name="connsiteY857" fmla="*/ 39411 h 761217"/>
                  <a:gd name="connsiteX858" fmla="*/ 1005816 w 1909725"/>
                  <a:gd name="connsiteY858" fmla="*/ 36863 h 761217"/>
                  <a:gd name="connsiteX859" fmla="*/ 990793 w 1909725"/>
                  <a:gd name="connsiteY859" fmla="*/ 34315 h 761217"/>
                  <a:gd name="connsiteX860" fmla="*/ 968918 w 1909725"/>
                  <a:gd name="connsiteY860" fmla="*/ 30977 h 761217"/>
                  <a:gd name="connsiteX861" fmla="*/ 960308 w 1909725"/>
                  <a:gd name="connsiteY861" fmla="*/ 30889 h 761217"/>
                  <a:gd name="connsiteX862" fmla="*/ 938696 w 1909725"/>
                  <a:gd name="connsiteY862" fmla="*/ 28253 h 761217"/>
                  <a:gd name="connsiteX863" fmla="*/ 931053 w 1909725"/>
                  <a:gd name="connsiteY863" fmla="*/ 27023 h 761217"/>
                  <a:gd name="connsiteX864" fmla="*/ 832569 w 1909725"/>
                  <a:gd name="connsiteY864" fmla="*/ 25003 h 761217"/>
                  <a:gd name="connsiteX865" fmla="*/ 806125 w 1909725"/>
                  <a:gd name="connsiteY865" fmla="*/ 25003 h 761217"/>
                  <a:gd name="connsiteX866" fmla="*/ 803313 w 1909725"/>
                  <a:gd name="connsiteY866" fmla="*/ 25003 h 761217"/>
                  <a:gd name="connsiteX867" fmla="*/ 800766 w 1909725"/>
                  <a:gd name="connsiteY867" fmla="*/ 26145 h 761217"/>
                  <a:gd name="connsiteX868" fmla="*/ 788115 w 1909725"/>
                  <a:gd name="connsiteY868" fmla="*/ 26848 h 761217"/>
                  <a:gd name="connsiteX869" fmla="*/ 766590 w 1909725"/>
                  <a:gd name="connsiteY869" fmla="*/ 28429 h 761217"/>
                  <a:gd name="connsiteX870" fmla="*/ 750513 w 1909725"/>
                  <a:gd name="connsiteY870" fmla="*/ 30362 h 761217"/>
                  <a:gd name="connsiteX871" fmla="*/ 747351 w 1909725"/>
                  <a:gd name="connsiteY871" fmla="*/ 31328 h 761217"/>
                  <a:gd name="connsiteX872" fmla="*/ 736808 w 1909725"/>
                  <a:gd name="connsiteY872" fmla="*/ 31504 h 761217"/>
                  <a:gd name="connsiteX873" fmla="*/ 731185 w 1909725"/>
                  <a:gd name="connsiteY873" fmla="*/ 31328 h 761217"/>
                  <a:gd name="connsiteX874" fmla="*/ 721346 w 1909725"/>
                  <a:gd name="connsiteY874" fmla="*/ 32646 h 761217"/>
                  <a:gd name="connsiteX875" fmla="*/ 717744 w 1909725"/>
                  <a:gd name="connsiteY875" fmla="*/ 33261 h 761217"/>
                  <a:gd name="connsiteX876" fmla="*/ 700788 w 1909725"/>
                  <a:gd name="connsiteY876" fmla="*/ 35018 h 761217"/>
                  <a:gd name="connsiteX877" fmla="*/ 699558 w 1909725"/>
                  <a:gd name="connsiteY877" fmla="*/ 35721 h 761217"/>
                  <a:gd name="connsiteX878" fmla="*/ 683129 w 1909725"/>
                  <a:gd name="connsiteY878" fmla="*/ 38093 h 761217"/>
                  <a:gd name="connsiteX879" fmla="*/ 670830 w 1909725"/>
                  <a:gd name="connsiteY879" fmla="*/ 39762 h 761217"/>
                  <a:gd name="connsiteX880" fmla="*/ 663099 w 1909725"/>
                  <a:gd name="connsiteY880" fmla="*/ 41519 h 761217"/>
                  <a:gd name="connsiteX881" fmla="*/ 655455 w 1909725"/>
                  <a:gd name="connsiteY881" fmla="*/ 42573 h 761217"/>
                  <a:gd name="connsiteX882" fmla="*/ 642980 w 1909725"/>
                  <a:gd name="connsiteY882" fmla="*/ 43628 h 761217"/>
                  <a:gd name="connsiteX883" fmla="*/ 628748 w 1909725"/>
                  <a:gd name="connsiteY883" fmla="*/ 48284 h 761217"/>
                  <a:gd name="connsiteX884" fmla="*/ 625673 w 1909725"/>
                  <a:gd name="connsiteY884" fmla="*/ 49075 h 761217"/>
                  <a:gd name="connsiteX885" fmla="*/ 621280 w 1909725"/>
                  <a:gd name="connsiteY885" fmla="*/ 50305 h 761217"/>
                  <a:gd name="connsiteX886" fmla="*/ 611704 w 1909725"/>
                  <a:gd name="connsiteY886" fmla="*/ 52589 h 761217"/>
                  <a:gd name="connsiteX887" fmla="*/ 597121 w 1909725"/>
                  <a:gd name="connsiteY887" fmla="*/ 55927 h 761217"/>
                  <a:gd name="connsiteX888" fmla="*/ 584733 w 1909725"/>
                  <a:gd name="connsiteY888" fmla="*/ 58563 h 761217"/>
                  <a:gd name="connsiteX889" fmla="*/ 569798 w 1909725"/>
                  <a:gd name="connsiteY889" fmla="*/ 63307 h 761217"/>
                  <a:gd name="connsiteX890" fmla="*/ 565845 w 1909725"/>
                  <a:gd name="connsiteY890" fmla="*/ 65152 h 761217"/>
                  <a:gd name="connsiteX891" fmla="*/ 553369 w 1909725"/>
                  <a:gd name="connsiteY891" fmla="*/ 69369 h 761217"/>
                  <a:gd name="connsiteX892" fmla="*/ 537116 w 1909725"/>
                  <a:gd name="connsiteY892" fmla="*/ 74904 h 761217"/>
                  <a:gd name="connsiteX893" fmla="*/ 535887 w 1909725"/>
                  <a:gd name="connsiteY893" fmla="*/ 75167 h 761217"/>
                  <a:gd name="connsiteX894" fmla="*/ 509618 w 1909725"/>
                  <a:gd name="connsiteY894" fmla="*/ 84480 h 761217"/>
                  <a:gd name="connsiteX895" fmla="*/ 491169 w 1909725"/>
                  <a:gd name="connsiteY895" fmla="*/ 92386 h 761217"/>
                  <a:gd name="connsiteX896" fmla="*/ 479572 w 1909725"/>
                  <a:gd name="connsiteY896" fmla="*/ 96691 h 761217"/>
                  <a:gd name="connsiteX897" fmla="*/ 477727 w 1909725"/>
                  <a:gd name="connsiteY897" fmla="*/ 97482 h 761217"/>
                  <a:gd name="connsiteX898" fmla="*/ 459366 w 1909725"/>
                  <a:gd name="connsiteY898" fmla="*/ 106355 h 761217"/>
                  <a:gd name="connsiteX899" fmla="*/ 454885 w 1909725"/>
                  <a:gd name="connsiteY899" fmla="*/ 108024 h 761217"/>
                  <a:gd name="connsiteX900" fmla="*/ 441971 w 1909725"/>
                  <a:gd name="connsiteY900" fmla="*/ 114262 h 761217"/>
                  <a:gd name="connsiteX901" fmla="*/ 428266 w 1909725"/>
                  <a:gd name="connsiteY901" fmla="*/ 118655 h 761217"/>
                  <a:gd name="connsiteX902" fmla="*/ 425103 w 1909725"/>
                  <a:gd name="connsiteY902" fmla="*/ 124365 h 761217"/>
                  <a:gd name="connsiteX903" fmla="*/ 415000 w 1909725"/>
                  <a:gd name="connsiteY903" fmla="*/ 131218 h 761217"/>
                  <a:gd name="connsiteX904" fmla="*/ 399977 w 1909725"/>
                  <a:gd name="connsiteY904" fmla="*/ 139476 h 761217"/>
                  <a:gd name="connsiteX905" fmla="*/ 390928 w 1909725"/>
                  <a:gd name="connsiteY905" fmla="*/ 144835 h 761217"/>
                  <a:gd name="connsiteX906" fmla="*/ 390664 w 1909725"/>
                  <a:gd name="connsiteY906" fmla="*/ 145099 h 761217"/>
                  <a:gd name="connsiteX907" fmla="*/ 377750 w 1909725"/>
                  <a:gd name="connsiteY907" fmla="*/ 156256 h 761217"/>
                  <a:gd name="connsiteX908" fmla="*/ 394881 w 1909725"/>
                  <a:gd name="connsiteY908" fmla="*/ 162054 h 761217"/>
                  <a:gd name="connsiteX909" fmla="*/ 404369 w 1909725"/>
                  <a:gd name="connsiteY909" fmla="*/ 163812 h 761217"/>
                  <a:gd name="connsiteX910" fmla="*/ 417460 w 1909725"/>
                  <a:gd name="connsiteY910" fmla="*/ 161615 h 761217"/>
                  <a:gd name="connsiteX911" fmla="*/ 422204 w 1909725"/>
                  <a:gd name="connsiteY911" fmla="*/ 160297 h 761217"/>
                  <a:gd name="connsiteX912" fmla="*/ 422907 w 1909725"/>
                  <a:gd name="connsiteY912" fmla="*/ 160034 h 761217"/>
                  <a:gd name="connsiteX913" fmla="*/ 446012 w 1909725"/>
                  <a:gd name="connsiteY913" fmla="*/ 153093 h 761217"/>
                  <a:gd name="connsiteX914" fmla="*/ 451810 w 1909725"/>
                  <a:gd name="connsiteY914" fmla="*/ 154148 h 761217"/>
                  <a:gd name="connsiteX915" fmla="*/ 467712 w 1909725"/>
                  <a:gd name="connsiteY915" fmla="*/ 145187 h 761217"/>
                  <a:gd name="connsiteX916" fmla="*/ 470787 w 1909725"/>
                  <a:gd name="connsiteY916" fmla="*/ 145274 h 761217"/>
                  <a:gd name="connsiteX917" fmla="*/ 482911 w 1909725"/>
                  <a:gd name="connsiteY917" fmla="*/ 140794 h 761217"/>
                  <a:gd name="connsiteX918" fmla="*/ 483701 w 1909725"/>
                  <a:gd name="connsiteY918" fmla="*/ 128319 h 761217"/>
                  <a:gd name="connsiteX919" fmla="*/ 485107 w 1909725"/>
                  <a:gd name="connsiteY919" fmla="*/ 122345 h 761217"/>
                  <a:gd name="connsiteX920" fmla="*/ 505841 w 1909725"/>
                  <a:gd name="connsiteY920" fmla="*/ 115141 h 761217"/>
                  <a:gd name="connsiteX921" fmla="*/ 520600 w 1909725"/>
                  <a:gd name="connsiteY921" fmla="*/ 109869 h 761217"/>
                  <a:gd name="connsiteX922" fmla="*/ 525520 w 1909725"/>
                  <a:gd name="connsiteY922" fmla="*/ 108464 h 761217"/>
                  <a:gd name="connsiteX923" fmla="*/ 552227 w 1909725"/>
                  <a:gd name="connsiteY923" fmla="*/ 100820 h 761217"/>
                  <a:gd name="connsiteX924" fmla="*/ 573400 w 1909725"/>
                  <a:gd name="connsiteY924" fmla="*/ 97746 h 761217"/>
                  <a:gd name="connsiteX925" fmla="*/ 576124 w 1909725"/>
                  <a:gd name="connsiteY925" fmla="*/ 96428 h 761217"/>
                  <a:gd name="connsiteX926" fmla="*/ 623301 w 1909725"/>
                  <a:gd name="connsiteY926" fmla="*/ 79999 h 761217"/>
                  <a:gd name="connsiteX927" fmla="*/ 644298 w 1909725"/>
                  <a:gd name="connsiteY927" fmla="*/ 75167 h 761217"/>
                  <a:gd name="connsiteX928" fmla="*/ 665910 w 1909725"/>
                  <a:gd name="connsiteY928" fmla="*/ 70335 h 761217"/>
                  <a:gd name="connsiteX929" fmla="*/ 675047 w 1909725"/>
                  <a:gd name="connsiteY929" fmla="*/ 69281 h 761217"/>
                  <a:gd name="connsiteX930" fmla="*/ 685853 w 1909725"/>
                  <a:gd name="connsiteY930" fmla="*/ 68227 h 761217"/>
                  <a:gd name="connsiteX931" fmla="*/ 693848 w 1909725"/>
                  <a:gd name="connsiteY931" fmla="*/ 66997 h 761217"/>
                  <a:gd name="connsiteX932" fmla="*/ 722137 w 1909725"/>
                  <a:gd name="connsiteY932" fmla="*/ 60144 h 761217"/>
                  <a:gd name="connsiteX933" fmla="*/ 723542 w 1909725"/>
                  <a:gd name="connsiteY933" fmla="*/ 60232 h 761217"/>
                  <a:gd name="connsiteX934" fmla="*/ 725387 w 1909725"/>
                  <a:gd name="connsiteY934" fmla="*/ 60320 h 761217"/>
                  <a:gd name="connsiteX935" fmla="*/ 737599 w 1909725"/>
                  <a:gd name="connsiteY935" fmla="*/ 59529 h 761217"/>
                  <a:gd name="connsiteX936" fmla="*/ 747878 w 1909725"/>
                  <a:gd name="connsiteY936" fmla="*/ 59090 h 761217"/>
                  <a:gd name="connsiteX937" fmla="*/ 777836 w 1909725"/>
                  <a:gd name="connsiteY937" fmla="*/ 57596 h 761217"/>
                  <a:gd name="connsiteX938" fmla="*/ 793298 w 1909725"/>
                  <a:gd name="connsiteY938" fmla="*/ 56191 h 761217"/>
                  <a:gd name="connsiteX939" fmla="*/ 796988 w 1909725"/>
                  <a:gd name="connsiteY939" fmla="*/ 56806 h 761217"/>
                  <a:gd name="connsiteX940" fmla="*/ 809287 w 1909725"/>
                  <a:gd name="connsiteY940" fmla="*/ 57860 h 761217"/>
                  <a:gd name="connsiteX941" fmla="*/ 814471 w 1909725"/>
                  <a:gd name="connsiteY941" fmla="*/ 57157 h 761217"/>
                  <a:gd name="connsiteX942" fmla="*/ 826419 w 1909725"/>
                  <a:gd name="connsiteY942" fmla="*/ 56981 h 761217"/>
                  <a:gd name="connsiteX943" fmla="*/ 844517 w 1909725"/>
                  <a:gd name="connsiteY943" fmla="*/ 56894 h 761217"/>
                  <a:gd name="connsiteX944" fmla="*/ 851018 w 1909725"/>
                  <a:gd name="connsiteY944" fmla="*/ 56191 h 761217"/>
                  <a:gd name="connsiteX945" fmla="*/ 897141 w 1909725"/>
                  <a:gd name="connsiteY945" fmla="*/ 58211 h 761217"/>
                  <a:gd name="connsiteX946" fmla="*/ 899162 w 1909725"/>
                  <a:gd name="connsiteY946" fmla="*/ 58914 h 761217"/>
                  <a:gd name="connsiteX947" fmla="*/ 902764 w 1909725"/>
                  <a:gd name="connsiteY947" fmla="*/ 60144 h 761217"/>
                  <a:gd name="connsiteX948" fmla="*/ 903642 w 1909725"/>
                  <a:gd name="connsiteY948" fmla="*/ 60496 h 761217"/>
                  <a:gd name="connsiteX949" fmla="*/ 916469 w 1909725"/>
                  <a:gd name="connsiteY949" fmla="*/ 61726 h 761217"/>
                  <a:gd name="connsiteX950" fmla="*/ 928154 w 1909725"/>
                  <a:gd name="connsiteY950" fmla="*/ 62955 h 761217"/>
                  <a:gd name="connsiteX951" fmla="*/ 942122 w 1909725"/>
                  <a:gd name="connsiteY951" fmla="*/ 65328 h 761217"/>
                  <a:gd name="connsiteX952" fmla="*/ 946251 w 1909725"/>
                  <a:gd name="connsiteY952" fmla="*/ 65942 h 761217"/>
                  <a:gd name="connsiteX953" fmla="*/ 959781 w 1909725"/>
                  <a:gd name="connsiteY953" fmla="*/ 65942 h 761217"/>
                  <a:gd name="connsiteX954" fmla="*/ 960572 w 1909725"/>
                  <a:gd name="connsiteY954" fmla="*/ 65767 h 761217"/>
                  <a:gd name="connsiteX955" fmla="*/ 973047 w 1909725"/>
                  <a:gd name="connsiteY955" fmla="*/ 66645 h 761217"/>
                  <a:gd name="connsiteX956" fmla="*/ 976473 w 1909725"/>
                  <a:gd name="connsiteY956" fmla="*/ 66557 h 761217"/>
                  <a:gd name="connsiteX957" fmla="*/ 1014514 w 1909725"/>
                  <a:gd name="connsiteY957" fmla="*/ 72092 h 761217"/>
                  <a:gd name="connsiteX958" fmla="*/ 1064415 w 1909725"/>
                  <a:gd name="connsiteY958" fmla="*/ 82810 h 761217"/>
                  <a:gd name="connsiteX959" fmla="*/ 1131447 w 1909725"/>
                  <a:gd name="connsiteY959" fmla="*/ 107409 h 761217"/>
                  <a:gd name="connsiteX960" fmla="*/ 1155080 w 1909725"/>
                  <a:gd name="connsiteY960" fmla="*/ 119709 h 761217"/>
                  <a:gd name="connsiteX961" fmla="*/ 1170279 w 1909725"/>
                  <a:gd name="connsiteY961" fmla="*/ 127177 h 761217"/>
                  <a:gd name="connsiteX962" fmla="*/ 1187410 w 1909725"/>
                  <a:gd name="connsiteY962" fmla="*/ 137192 h 761217"/>
                  <a:gd name="connsiteX963" fmla="*/ 1224660 w 1909725"/>
                  <a:gd name="connsiteY963" fmla="*/ 156695 h 761217"/>
                  <a:gd name="connsiteX964" fmla="*/ 1249347 w 1909725"/>
                  <a:gd name="connsiteY964" fmla="*/ 171367 h 761217"/>
                  <a:gd name="connsiteX965" fmla="*/ 1250401 w 1909725"/>
                  <a:gd name="connsiteY965" fmla="*/ 172158 h 761217"/>
                  <a:gd name="connsiteX966" fmla="*/ 1274034 w 1909725"/>
                  <a:gd name="connsiteY966" fmla="*/ 190958 h 761217"/>
                  <a:gd name="connsiteX967" fmla="*/ 1290638 w 1909725"/>
                  <a:gd name="connsiteY967" fmla="*/ 197108 h 761217"/>
                  <a:gd name="connsiteX968" fmla="*/ 394793 w 1909725"/>
                  <a:gd name="connsiteY968" fmla="*/ 161967 h 761217"/>
                  <a:gd name="connsiteX969" fmla="*/ 394793 w 1909725"/>
                  <a:gd name="connsiteY969" fmla="*/ 161967 h 761217"/>
                  <a:gd name="connsiteX970" fmla="*/ 394793 w 1909725"/>
                  <a:gd name="connsiteY970" fmla="*/ 161967 h 761217"/>
                  <a:gd name="connsiteX971" fmla="*/ 1283522 w 1909725"/>
                  <a:gd name="connsiteY971" fmla="*/ 145362 h 761217"/>
                  <a:gd name="connsiteX972" fmla="*/ 1283522 w 1909725"/>
                  <a:gd name="connsiteY972" fmla="*/ 145362 h 761217"/>
                  <a:gd name="connsiteX973" fmla="*/ 1283522 w 1909725"/>
                  <a:gd name="connsiteY973" fmla="*/ 145362 h 761217"/>
                  <a:gd name="connsiteX974" fmla="*/ 390752 w 1909725"/>
                  <a:gd name="connsiteY974" fmla="*/ 144923 h 761217"/>
                  <a:gd name="connsiteX975" fmla="*/ 390752 w 1909725"/>
                  <a:gd name="connsiteY975" fmla="*/ 144923 h 761217"/>
                  <a:gd name="connsiteX976" fmla="*/ 390752 w 1909725"/>
                  <a:gd name="connsiteY976" fmla="*/ 144923 h 761217"/>
                  <a:gd name="connsiteX977" fmla="*/ 1192945 w 1909725"/>
                  <a:gd name="connsiteY977" fmla="*/ 111890 h 761217"/>
                  <a:gd name="connsiteX978" fmla="*/ 1194263 w 1909725"/>
                  <a:gd name="connsiteY978" fmla="*/ 113032 h 761217"/>
                  <a:gd name="connsiteX979" fmla="*/ 1197338 w 1909725"/>
                  <a:gd name="connsiteY979" fmla="*/ 115668 h 761217"/>
                  <a:gd name="connsiteX980" fmla="*/ 1198480 w 1909725"/>
                  <a:gd name="connsiteY980" fmla="*/ 116546 h 761217"/>
                  <a:gd name="connsiteX981" fmla="*/ 1211218 w 1909725"/>
                  <a:gd name="connsiteY981" fmla="*/ 123838 h 761217"/>
                  <a:gd name="connsiteX982" fmla="*/ 1237135 w 1909725"/>
                  <a:gd name="connsiteY982" fmla="*/ 137719 h 761217"/>
                  <a:gd name="connsiteX983" fmla="*/ 1241528 w 1909725"/>
                  <a:gd name="connsiteY983" fmla="*/ 141057 h 761217"/>
                  <a:gd name="connsiteX984" fmla="*/ 1234060 w 1909725"/>
                  <a:gd name="connsiteY984" fmla="*/ 137807 h 761217"/>
                  <a:gd name="connsiteX985" fmla="*/ 1200852 w 1909725"/>
                  <a:gd name="connsiteY985" fmla="*/ 120236 h 761217"/>
                  <a:gd name="connsiteX986" fmla="*/ 1182754 w 1909725"/>
                  <a:gd name="connsiteY986" fmla="*/ 109694 h 761217"/>
                  <a:gd name="connsiteX987" fmla="*/ 1166325 w 1909725"/>
                  <a:gd name="connsiteY987" fmla="*/ 101523 h 761217"/>
                  <a:gd name="connsiteX988" fmla="*/ 1167292 w 1909725"/>
                  <a:gd name="connsiteY988" fmla="*/ 101699 h 761217"/>
                  <a:gd name="connsiteX989" fmla="*/ 1173178 w 1909725"/>
                  <a:gd name="connsiteY989" fmla="*/ 103105 h 761217"/>
                  <a:gd name="connsiteX990" fmla="*/ 1175901 w 1909725"/>
                  <a:gd name="connsiteY990" fmla="*/ 103807 h 761217"/>
                  <a:gd name="connsiteX991" fmla="*/ 1177307 w 1909725"/>
                  <a:gd name="connsiteY991" fmla="*/ 104159 h 761217"/>
                  <a:gd name="connsiteX992" fmla="*/ 1179943 w 1909725"/>
                  <a:gd name="connsiteY992" fmla="*/ 106531 h 761217"/>
                  <a:gd name="connsiteX993" fmla="*/ 1180118 w 1909725"/>
                  <a:gd name="connsiteY993" fmla="*/ 106707 h 761217"/>
                  <a:gd name="connsiteX994" fmla="*/ 1192945 w 1909725"/>
                  <a:gd name="connsiteY994" fmla="*/ 111890 h 761217"/>
                  <a:gd name="connsiteX995" fmla="*/ 425015 w 1909725"/>
                  <a:gd name="connsiteY995" fmla="*/ 130251 h 761217"/>
                  <a:gd name="connsiteX996" fmla="*/ 425015 w 1909725"/>
                  <a:gd name="connsiteY996" fmla="*/ 130251 h 761217"/>
                  <a:gd name="connsiteX997" fmla="*/ 425015 w 1909725"/>
                  <a:gd name="connsiteY997" fmla="*/ 130251 h 761217"/>
                  <a:gd name="connsiteX998" fmla="*/ 429759 w 1909725"/>
                  <a:gd name="connsiteY998" fmla="*/ 121817 h 761217"/>
                  <a:gd name="connsiteX999" fmla="*/ 429759 w 1909725"/>
                  <a:gd name="connsiteY999" fmla="*/ 121817 h 761217"/>
                  <a:gd name="connsiteX1000" fmla="*/ 429759 w 1909725"/>
                  <a:gd name="connsiteY1000" fmla="*/ 121817 h 761217"/>
                  <a:gd name="connsiteX1001" fmla="*/ 1188464 w 1909725"/>
                  <a:gd name="connsiteY1001" fmla="*/ 91596 h 761217"/>
                  <a:gd name="connsiteX1002" fmla="*/ 1188464 w 1909725"/>
                  <a:gd name="connsiteY1002" fmla="*/ 91596 h 761217"/>
                  <a:gd name="connsiteX1003" fmla="*/ 1188464 w 1909725"/>
                  <a:gd name="connsiteY1003" fmla="*/ 91596 h 761217"/>
                  <a:gd name="connsiteX1004" fmla="*/ 896966 w 1909725"/>
                  <a:gd name="connsiteY1004" fmla="*/ 58211 h 761217"/>
                  <a:gd name="connsiteX1005" fmla="*/ 896966 w 1909725"/>
                  <a:gd name="connsiteY1005" fmla="*/ 58211 h 761217"/>
                  <a:gd name="connsiteX1006" fmla="*/ 896966 w 1909725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909725" h="761217">
                    <a:moveTo>
                      <a:pt x="1326131" y="761217"/>
                    </a:moveTo>
                    <a:cubicBezTo>
                      <a:pt x="1328064" y="761217"/>
                      <a:pt x="1330173" y="761042"/>
                      <a:pt x="1332281" y="760690"/>
                    </a:cubicBezTo>
                    <a:cubicBezTo>
                      <a:pt x="1338343" y="759636"/>
                      <a:pt x="1344141" y="759021"/>
                      <a:pt x="1349500" y="758845"/>
                    </a:cubicBezTo>
                    <a:lnTo>
                      <a:pt x="1350730" y="758845"/>
                    </a:lnTo>
                    <a:cubicBezTo>
                      <a:pt x="1356265" y="758670"/>
                      <a:pt x="1363557" y="758494"/>
                      <a:pt x="1370585" y="754892"/>
                    </a:cubicBezTo>
                    <a:cubicBezTo>
                      <a:pt x="1381479" y="758142"/>
                      <a:pt x="1393691" y="758494"/>
                      <a:pt x="1407923" y="755946"/>
                    </a:cubicBezTo>
                    <a:cubicBezTo>
                      <a:pt x="1412755" y="755067"/>
                      <a:pt x="1418026" y="754980"/>
                      <a:pt x="1423561" y="754892"/>
                    </a:cubicBezTo>
                    <a:cubicBezTo>
                      <a:pt x="1433225" y="754716"/>
                      <a:pt x="1444207" y="754453"/>
                      <a:pt x="1455364" y="750060"/>
                    </a:cubicBezTo>
                    <a:cubicBezTo>
                      <a:pt x="1459581" y="748390"/>
                      <a:pt x="1465467" y="747951"/>
                      <a:pt x="1471705" y="747512"/>
                    </a:cubicBezTo>
                    <a:cubicBezTo>
                      <a:pt x="1475922" y="747161"/>
                      <a:pt x="1480403" y="746897"/>
                      <a:pt x="1484883" y="746106"/>
                    </a:cubicBezTo>
                    <a:cubicBezTo>
                      <a:pt x="1498852" y="743822"/>
                      <a:pt x="1512469" y="741099"/>
                      <a:pt x="1525647" y="738375"/>
                    </a:cubicBezTo>
                    <a:cubicBezTo>
                      <a:pt x="1528634" y="737760"/>
                      <a:pt x="1531709" y="737145"/>
                      <a:pt x="1534696" y="736530"/>
                    </a:cubicBezTo>
                    <a:cubicBezTo>
                      <a:pt x="1549192" y="733631"/>
                      <a:pt x="1564303" y="730644"/>
                      <a:pt x="1578974" y="727130"/>
                    </a:cubicBezTo>
                    <a:cubicBezTo>
                      <a:pt x="1590835" y="724319"/>
                      <a:pt x="1602343" y="720717"/>
                      <a:pt x="1613501" y="717115"/>
                    </a:cubicBezTo>
                    <a:lnTo>
                      <a:pt x="1615434" y="716500"/>
                    </a:lnTo>
                    <a:cubicBezTo>
                      <a:pt x="1618772" y="715445"/>
                      <a:pt x="1621935" y="714040"/>
                      <a:pt x="1624658" y="712722"/>
                    </a:cubicBezTo>
                    <a:cubicBezTo>
                      <a:pt x="1627733" y="711316"/>
                      <a:pt x="1631159" y="709735"/>
                      <a:pt x="1633092" y="709647"/>
                    </a:cubicBezTo>
                    <a:cubicBezTo>
                      <a:pt x="1640560" y="709383"/>
                      <a:pt x="1646095" y="706572"/>
                      <a:pt x="1650224" y="704552"/>
                    </a:cubicBezTo>
                    <a:cubicBezTo>
                      <a:pt x="1652420" y="703409"/>
                      <a:pt x="1654353" y="702443"/>
                      <a:pt x="1655759" y="702355"/>
                    </a:cubicBezTo>
                    <a:cubicBezTo>
                      <a:pt x="1664193" y="701477"/>
                      <a:pt x="1670957" y="697963"/>
                      <a:pt x="1676931" y="694888"/>
                    </a:cubicBezTo>
                    <a:cubicBezTo>
                      <a:pt x="1677986" y="694360"/>
                      <a:pt x="1679128" y="693745"/>
                      <a:pt x="1680182" y="693218"/>
                    </a:cubicBezTo>
                    <a:cubicBezTo>
                      <a:pt x="1685014" y="690846"/>
                      <a:pt x="1690373" y="688826"/>
                      <a:pt x="1696084" y="686717"/>
                    </a:cubicBezTo>
                    <a:cubicBezTo>
                      <a:pt x="1701530" y="684697"/>
                      <a:pt x="1707241" y="682588"/>
                      <a:pt x="1712776" y="679952"/>
                    </a:cubicBezTo>
                    <a:cubicBezTo>
                      <a:pt x="1725866" y="673803"/>
                      <a:pt x="1738077" y="666950"/>
                      <a:pt x="1750553" y="659834"/>
                    </a:cubicBezTo>
                    <a:cubicBezTo>
                      <a:pt x="1761095" y="653860"/>
                      <a:pt x="1771462" y="647535"/>
                      <a:pt x="1781477" y="641472"/>
                    </a:cubicBezTo>
                    <a:cubicBezTo>
                      <a:pt x="1784201" y="639803"/>
                      <a:pt x="1786924" y="638134"/>
                      <a:pt x="1789648" y="636465"/>
                    </a:cubicBezTo>
                    <a:cubicBezTo>
                      <a:pt x="1792635" y="634708"/>
                      <a:pt x="1795095" y="632599"/>
                      <a:pt x="1796939" y="630930"/>
                    </a:cubicBezTo>
                    <a:cubicBezTo>
                      <a:pt x="1798082" y="629876"/>
                      <a:pt x="1798960" y="628822"/>
                      <a:pt x="1799575" y="628031"/>
                    </a:cubicBezTo>
                    <a:cubicBezTo>
                      <a:pt x="1815125" y="620036"/>
                      <a:pt x="1826458" y="608967"/>
                      <a:pt x="1837440" y="598248"/>
                    </a:cubicBezTo>
                    <a:cubicBezTo>
                      <a:pt x="1841130" y="594646"/>
                      <a:pt x="1844644" y="591132"/>
                      <a:pt x="1848334" y="587794"/>
                    </a:cubicBezTo>
                    <a:cubicBezTo>
                      <a:pt x="1854923" y="581820"/>
                      <a:pt x="1859492" y="575319"/>
                      <a:pt x="1863884" y="569081"/>
                    </a:cubicBezTo>
                    <a:cubicBezTo>
                      <a:pt x="1866871" y="564864"/>
                      <a:pt x="1869682" y="560823"/>
                      <a:pt x="1872933" y="557221"/>
                    </a:cubicBezTo>
                    <a:cubicBezTo>
                      <a:pt x="1878819" y="550720"/>
                      <a:pt x="1883563" y="543867"/>
                      <a:pt x="1887429" y="537981"/>
                    </a:cubicBezTo>
                    <a:cubicBezTo>
                      <a:pt x="1890240" y="533676"/>
                      <a:pt x="1892612" y="528668"/>
                      <a:pt x="1894721" y="522606"/>
                    </a:cubicBezTo>
                    <a:cubicBezTo>
                      <a:pt x="1896039" y="518916"/>
                      <a:pt x="1897532" y="515139"/>
                      <a:pt x="1899201" y="511273"/>
                    </a:cubicBezTo>
                    <a:cubicBezTo>
                      <a:pt x="1903594" y="500731"/>
                      <a:pt x="1908162" y="489837"/>
                      <a:pt x="1908250" y="478152"/>
                    </a:cubicBezTo>
                    <a:cubicBezTo>
                      <a:pt x="1908338" y="473847"/>
                      <a:pt x="1908602" y="469455"/>
                      <a:pt x="1908953" y="464886"/>
                    </a:cubicBezTo>
                    <a:cubicBezTo>
                      <a:pt x="1909744" y="453729"/>
                      <a:pt x="1910622" y="442132"/>
                      <a:pt x="1907723" y="429833"/>
                    </a:cubicBezTo>
                    <a:lnTo>
                      <a:pt x="1907372" y="428164"/>
                    </a:lnTo>
                    <a:cubicBezTo>
                      <a:pt x="1903945" y="413404"/>
                      <a:pt x="1900344" y="398205"/>
                      <a:pt x="1893755" y="383973"/>
                    </a:cubicBezTo>
                    <a:cubicBezTo>
                      <a:pt x="1893052" y="382392"/>
                      <a:pt x="1892261" y="380723"/>
                      <a:pt x="1891558" y="378965"/>
                    </a:cubicBezTo>
                    <a:cubicBezTo>
                      <a:pt x="1887517" y="369741"/>
                      <a:pt x="1882509" y="358144"/>
                      <a:pt x="1870473" y="350413"/>
                    </a:cubicBezTo>
                    <a:cubicBezTo>
                      <a:pt x="1870210" y="350062"/>
                      <a:pt x="1869682" y="349007"/>
                      <a:pt x="1869331" y="348217"/>
                    </a:cubicBezTo>
                    <a:cubicBezTo>
                      <a:pt x="1868365" y="346196"/>
                      <a:pt x="1867135" y="343736"/>
                      <a:pt x="1864851" y="341364"/>
                    </a:cubicBezTo>
                    <a:cubicBezTo>
                      <a:pt x="1862127" y="338465"/>
                      <a:pt x="1859579" y="335478"/>
                      <a:pt x="1856944" y="332227"/>
                    </a:cubicBezTo>
                    <a:cubicBezTo>
                      <a:pt x="1850706" y="324760"/>
                      <a:pt x="1844293" y="317029"/>
                      <a:pt x="1834980" y="310615"/>
                    </a:cubicBezTo>
                    <a:cubicBezTo>
                      <a:pt x="1827776" y="305608"/>
                      <a:pt x="1821012" y="299985"/>
                      <a:pt x="1813983" y="294099"/>
                    </a:cubicBezTo>
                    <a:cubicBezTo>
                      <a:pt x="1810996" y="291639"/>
                      <a:pt x="1807921" y="289091"/>
                      <a:pt x="1804846" y="286543"/>
                    </a:cubicBezTo>
                    <a:cubicBezTo>
                      <a:pt x="1804759" y="286455"/>
                      <a:pt x="1804671" y="286368"/>
                      <a:pt x="1804671" y="286280"/>
                    </a:cubicBezTo>
                    <a:cubicBezTo>
                      <a:pt x="1803441" y="284962"/>
                      <a:pt x="1800981" y="282326"/>
                      <a:pt x="1796588" y="281184"/>
                    </a:cubicBezTo>
                    <a:cubicBezTo>
                      <a:pt x="1791405" y="279866"/>
                      <a:pt x="1786924" y="276528"/>
                      <a:pt x="1781741" y="272750"/>
                    </a:cubicBezTo>
                    <a:cubicBezTo>
                      <a:pt x="1778402" y="270290"/>
                      <a:pt x="1774976" y="267743"/>
                      <a:pt x="1770935" y="265458"/>
                    </a:cubicBezTo>
                    <a:cubicBezTo>
                      <a:pt x="1750114" y="253598"/>
                      <a:pt x="1726656" y="242704"/>
                      <a:pt x="1699158" y="232074"/>
                    </a:cubicBezTo>
                    <a:cubicBezTo>
                      <a:pt x="1683169" y="225924"/>
                      <a:pt x="1666125" y="219423"/>
                      <a:pt x="1648643" y="213976"/>
                    </a:cubicBezTo>
                    <a:cubicBezTo>
                      <a:pt x="1643811" y="212483"/>
                      <a:pt x="1639066" y="211516"/>
                      <a:pt x="1634498" y="210550"/>
                    </a:cubicBezTo>
                    <a:cubicBezTo>
                      <a:pt x="1631335" y="209935"/>
                      <a:pt x="1628436" y="209320"/>
                      <a:pt x="1625625" y="208529"/>
                    </a:cubicBezTo>
                    <a:cubicBezTo>
                      <a:pt x="1620529" y="207211"/>
                      <a:pt x="1615258" y="205718"/>
                      <a:pt x="1610250" y="204224"/>
                    </a:cubicBezTo>
                    <a:cubicBezTo>
                      <a:pt x="1601816" y="201852"/>
                      <a:pt x="1593119" y="199305"/>
                      <a:pt x="1584246" y="197284"/>
                    </a:cubicBezTo>
                    <a:cubicBezTo>
                      <a:pt x="1581961" y="196757"/>
                      <a:pt x="1579589" y="196230"/>
                      <a:pt x="1577305" y="195615"/>
                    </a:cubicBezTo>
                    <a:cubicBezTo>
                      <a:pt x="1568168" y="193418"/>
                      <a:pt x="1558680" y="191046"/>
                      <a:pt x="1548313" y="190431"/>
                    </a:cubicBezTo>
                    <a:cubicBezTo>
                      <a:pt x="1543306" y="190080"/>
                      <a:pt x="1538210" y="189201"/>
                      <a:pt x="1532763" y="188235"/>
                    </a:cubicBezTo>
                    <a:cubicBezTo>
                      <a:pt x="1528722" y="187532"/>
                      <a:pt x="1524593" y="186829"/>
                      <a:pt x="1520288" y="186302"/>
                    </a:cubicBezTo>
                    <a:cubicBezTo>
                      <a:pt x="1516686" y="185863"/>
                      <a:pt x="1512908" y="184984"/>
                      <a:pt x="1508867" y="184018"/>
                    </a:cubicBezTo>
                    <a:cubicBezTo>
                      <a:pt x="1502102" y="182437"/>
                      <a:pt x="1495074" y="180767"/>
                      <a:pt x="1487606" y="180855"/>
                    </a:cubicBezTo>
                    <a:cubicBezTo>
                      <a:pt x="1481720" y="180943"/>
                      <a:pt x="1475746" y="180065"/>
                      <a:pt x="1469421" y="179274"/>
                    </a:cubicBezTo>
                    <a:cubicBezTo>
                      <a:pt x="1463447" y="178483"/>
                      <a:pt x="1457297" y="177605"/>
                      <a:pt x="1450708" y="177429"/>
                    </a:cubicBezTo>
                    <a:cubicBezTo>
                      <a:pt x="1440429" y="177165"/>
                      <a:pt x="1428832" y="176902"/>
                      <a:pt x="1417850" y="176023"/>
                    </a:cubicBezTo>
                    <a:cubicBezTo>
                      <a:pt x="1416884" y="175935"/>
                      <a:pt x="1416006" y="175935"/>
                      <a:pt x="1415127" y="175847"/>
                    </a:cubicBezTo>
                    <a:cubicBezTo>
                      <a:pt x="1412492" y="175672"/>
                      <a:pt x="1410383" y="175584"/>
                      <a:pt x="1408538" y="175057"/>
                    </a:cubicBezTo>
                    <a:cubicBezTo>
                      <a:pt x="1401949" y="173036"/>
                      <a:pt x="1395360" y="174090"/>
                      <a:pt x="1390089" y="174969"/>
                    </a:cubicBezTo>
                    <a:cubicBezTo>
                      <a:pt x="1388419" y="175233"/>
                      <a:pt x="1386750" y="175496"/>
                      <a:pt x="1385433" y="175584"/>
                    </a:cubicBezTo>
                    <a:cubicBezTo>
                      <a:pt x="1384203" y="175672"/>
                      <a:pt x="1383061" y="175847"/>
                      <a:pt x="1382182" y="176023"/>
                    </a:cubicBezTo>
                    <a:cubicBezTo>
                      <a:pt x="1382094" y="176023"/>
                      <a:pt x="1382094" y="176023"/>
                      <a:pt x="1382006" y="176023"/>
                    </a:cubicBezTo>
                    <a:cubicBezTo>
                      <a:pt x="1374363" y="173915"/>
                      <a:pt x="1366983" y="173915"/>
                      <a:pt x="1360394" y="174003"/>
                    </a:cubicBezTo>
                    <a:cubicBezTo>
                      <a:pt x="1358725" y="174003"/>
                      <a:pt x="1357144" y="174003"/>
                      <a:pt x="1355650" y="174003"/>
                    </a:cubicBezTo>
                    <a:cubicBezTo>
                      <a:pt x="1352399" y="170576"/>
                      <a:pt x="1349061" y="166974"/>
                      <a:pt x="1345898" y="163548"/>
                    </a:cubicBezTo>
                    <a:cubicBezTo>
                      <a:pt x="1343087" y="160561"/>
                      <a:pt x="1340276" y="157486"/>
                      <a:pt x="1337377" y="154411"/>
                    </a:cubicBezTo>
                    <a:cubicBezTo>
                      <a:pt x="1324374" y="140706"/>
                      <a:pt x="1308473" y="124980"/>
                      <a:pt x="1288705" y="112066"/>
                    </a:cubicBezTo>
                    <a:cubicBezTo>
                      <a:pt x="1275000" y="103192"/>
                      <a:pt x="1261471" y="94934"/>
                      <a:pt x="1248469" y="87554"/>
                    </a:cubicBezTo>
                    <a:cubicBezTo>
                      <a:pt x="1242055" y="83952"/>
                      <a:pt x="1235378" y="80965"/>
                      <a:pt x="1228877" y="78154"/>
                    </a:cubicBezTo>
                    <a:cubicBezTo>
                      <a:pt x="1226681" y="77188"/>
                      <a:pt x="1224397" y="76221"/>
                      <a:pt x="1222200" y="75255"/>
                    </a:cubicBezTo>
                    <a:cubicBezTo>
                      <a:pt x="1218071" y="73410"/>
                      <a:pt x="1213942" y="71477"/>
                      <a:pt x="1209901" y="69544"/>
                    </a:cubicBezTo>
                    <a:cubicBezTo>
                      <a:pt x="1199446" y="64625"/>
                      <a:pt x="1188640" y="59617"/>
                      <a:pt x="1177395" y="55312"/>
                    </a:cubicBezTo>
                    <a:cubicBezTo>
                      <a:pt x="1160176" y="48723"/>
                      <a:pt x="1141902" y="43540"/>
                      <a:pt x="1125737" y="38884"/>
                    </a:cubicBezTo>
                    <a:cubicBezTo>
                      <a:pt x="1120465" y="37390"/>
                      <a:pt x="1115107" y="36072"/>
                      <a:pt x="1109923" y="34754"/>
                    </a:cubicBezTo>
                    <a:cubicBezTo>
                      <a:pt x="1099732" y="32207"/>
                      <a:pt x="1090156" y="29835"/>
                      <a:pt x="1081107" y="26145"/>
                    </a:cubicBezTo>
                    <a:cubicBezTo>
                      <a:pt x="1073200" y="22894"/>
                      <a:pt x="1065030" y="21840"/>
                      <a:pt x="1057123" y="20786"/>
                    </a:cubicBezTo>
                    <a:cubicBezTo>
                      <a:pt x="1052555" y="20171"/>
                      <a:pt x="1048338" y="19644"/>
                      <a:pt x="1044472" y="18765"/>
                    </a:cubicBezTo>
                    <a:cubicBezTo>
                      <a:pt x="1035160" y="16481"/>
                      <a:pt x="1025847" y="15514"/>
                      <a:pt x="1016798" y="14636"/>
                    </a:cubicBezTo>
                    <a:cubicBezTo>
                      <a:pt x="1006256" y="13494"/>
                      <a:pt x="996240" y="12527"/>
                      <a:pt x="987104" y="9540"/>
                    </a:cubicBezTo>
                    <a:lnTo>
                      <a:pt x="983326" y="8310"/>
                    </a:lnTo>
                    <a:lnTo>
                      <a:pt x="979460" y="9277"/>
                    </a:lnTo>
                    <a:cubicBezTo>
                      <a:pt x="976561" y="10067"/>
                      <a:pt x="973135" y="9277"/>
                      <a:pt x="967863" y="7959"/>
                    </a:cubicBezTo>
                    <a:cubicBezTo>
                      <a:pt x="964086" y="6993"/>
                      <a:pt x="959869" y="5938"/>
                      <a:pt x="955125" y="5675"/>
                    </a:cubicBezTo>
                    <a:cubicBezTo>
                      <a:pt x="948536" y="5236"/>
                      <a:pt x="941947" y="5148"/>
                      <a:pt x="935621" y="4972"/>
                    </a:cubicBezTo>
                    <a:cubicBezTo>
                      <a:pt x="926836" y="4796"/>
                      <a:pt x="918578" y="4708"/>
                      <a:pt x="910583" y="3654"/>
                    </a:cubicBezTo>
                    <a:cubicBezTo>
                      <a:pt x="903467" y="2688"/>
                      <a:pt x="896614" y="2600"/>
                      <a:pt x="890025" y="2424"/>
                    </a:cubicBezTo>
                    <a:cubicBezTo>
                      <a:pt x="885720" y="2336"/>
                      <a:pt x="881591" y="2248"/>
                      <a:pt x="877550" y="1897"/>
                    </a:cubicBezTo>
                    <a:cubicBezTo>
                      <a:pt x="872015" y="1458"/>
                      <a:pt x="866480" y="1106"/>
                      <a:pt x="860858" y="755"/>
                    </a:cubicBezTo>
                    <a:cubicBezTo>
                      <a:pt x="857431" y="491"/>
                      <a:pt x="854093" y="316"/>
                      <a:pt x="850754" y="52"/>
                    </a:cubicBezTo>
                    <a:cubicBezTo>
                      <a:pt x="846450" y="-211"/>
                      <a:pt x="842672" y="579"/>
                      <a:pt x="839597" y="1194"/>
                    </a:cubicBezTo>
                    <a:cubicBezTo>
                      <a:pt x="838191" y="1458"/>
                      <a:pt x="836786" y="1809"/>
                      <a:pt x="835995" y="1809"/>
                    </a:cubicBezTo>
                    <a:cubicBezTo>
                      <a:pt x="832481" y="1985"/>
                      <a:pt x="828791" y="1897"/>
                      <a:pt x="824925" y="1897"/>
                    </a:cubicBezTo>
                    <a:cubicBezTo>
                      <a:pt x="820796" y="1809"/>
                      <a:pt x="816579" y="1809"/>
                      <a:pt x="812187" y="1985"/>
                    </a:cubicBezTo>
                    <a:cubicBezTo>
                      <a:pt x="804104" y="2336"/>
                      <a:pt x="796109" y="3127"/>
                      <a:pt x="787412" y="4093"/>
                    </a:cubicBezTo>
                    <a:cubicBezTo>
                      <a:pt x="785918" y="4269"/>
                      <a:pt x="783898" y="4093"/>
                      <a:pt x="781701" y="4006"/>
                    </a:cubicBezTo>
                    <a:cubicBezTo>
                      <a:pt x="777221" y="3742"/>
                      <a:pt x="771510" y="3391"/>
                      <a:pt x="765624" y="5148"/>
                    </a:cubicBezTo>
                    <a:cubicBezTo>
                      <a:pt x="760089" y="4006"/>
                      <a:pt x="755082" y="4972"/>
                      <a:pt x="751655" y="5587"/>
                    </a:cubicBezTo>
                    <a:cubicBezTo>
                      <a:pt x="750601" y="5763"/>
                      <a:pt x="749547" y="6026"/>
                      <a:pt x="748756" y="6114"/>
                    </a:cubicBezTo>
                    <a:cubicBezTo>
                      <a:pt x="743485" y="6729"/>
                      <a:pt x="738126" y="7080"/>
                      <a:pt x="732503" y="7432"/>
                    </a:cubicBezTo>
                    <a:cubicBezTo>
                      <a:pt x="722488" y="8135"/>
                      <a:pt x="712121" y="8837"/>
                      <a:pt x="701842" y="10858"/>
                    </a:cubicBezTo>
                    <a:cubicBezTo>
                      <a:pt x="696923" y="11825"/>
                      <a:pt x="691827" y="12527"/>
                      <a:pt x="686380" y="13230"/>
                    </a:cubicBezTo>
                    <a:cubicBezTo>
                      <a:pt x="675486" y="14636"/>
                      <a:pt x="664153" y="16129"/>
                      <a:pt x="652908" y="20434"/>
                    </a:cubicBezTo>
                    <a:cubicBezTo>
                      <a:pt x="649745" y="21664"/>
                      <a:pt x="645177" y="22016"/>
                      <a:pt x="640345" y="22367"/>
                    </a:cubicBezTo>
                    <a:cubicBezTo>
                      <a:pt x="639115" y="22455"/>
                      <a:pt x="637885" y="22543"/>
                      <a:pt x="636655" y="22631"/>
                    </a:cubicBezTo>
                    <a:cubicBezTo>
                      <a:pt x="622598" y="23860"/>
                      <a:pt x="609596" y="27375"/>
                      <a:pt x="596945" y="30713"/>
                    </a:cubicBezTo>
                    <a:cubicBezTo>
                      <a:pt x="590444" y="32470"/>
                      <a:pt x="584294" y="34052"/>
                      <a:pt x="578056" y="35457"/>
                    </a:cubicBezTo>
                    <a:cubicBezTo>
                      <a:pt x="568392" y="37566"/>
                      <a:pt x="558904" y="40201"/>
                      <a:pt x="549767" y="42749"/>
                    </a:cubicBezTo>
                    <a:lnTo>
                      <a:pt x="545638" y="43891"/>
                    </a:lnTo>
                    <a:cubicBezTo>
                      <a:pt x="541597" y="45033"/>
                      <a:pt x="536150" y="46527"/>
                      <a:pt x="531230" y="49602"/>
                    </a:cubicBezTo>
                    <a:cubicBezTo>
                      <a:pt x="526750" y="52413"/>
                      <a:pt x="521039" y="53994"/>
                      <a:pt x="514977" y="55664"/>
                    </a:cubicBezTo>
                    <a:cubicBezTo>
                      <a:pt x="511463" y="56630"/>
                      <a:pt x="507949" y="57596"/>
                      <a:pt x="504259" y="58914"/>
                    </a:cubicBezTo>
                    <a:cubicBezTo>
                      <a:pt x="482559" y="66557"/>
                      <a:pt x="463671" y="74376"/>
                      <a:pt x="446363" y="82810"/>
                    </a:cubicBezTo>
                    <a:cubicBezTo>
                      <a:pt x="428529" y="91508"/>
                      <a:pt x="411486" y="101611"/>
                      <a:pt x="394969" y="111363"/>
                    </a:cubicBezTo>
                    <a:lnTo>
                      <a:pt x="391016" y="113735"/>
                    </a:lnTo>
                    <a:cubicBezTo>
                      <a:pt x="381176" y="119533"/>
                      <a:pt x="371161" y="126298"/>
                      <a:pt x="360267" y="134468"/>
                    </a:cubicBezTo>
                    <a:cubicBezTo>
                      <a:pt x="355698" y="137895"/>
                      <a:pt x="351657" y="141585"/>
                      <a:pt x="347704" y="145099"/>
                    </a:cubicBezTo>
                    <a:cubicBezTo>
                      <a:pt x="344453" y="147998"/>
                      <a:pt x="341378" y="150809"/>
                      <a:pt x="338216" y="153357"/>
                    </a:cubicBezTo>
                    <a:cubicBezTo>
                      <a:pt x="334350" y="156344"/>
                      <a:pt x="330924" y="158365"/>
                      <a:pt x="328024" y="159331"/>
                    </a:cubicBezTo>
                    <a:cubicBezTo>
                      <a:pt x="322314" y="161176"/>
                      <a:pt x="316428" y="162845"/>
                      <a:pt x="310278" y="164514"/>
                    </a:cubicBezTo>
                    <a:cubicBezTo>
                      <a:pt x="301229" y="166974"/>
                      <a:pt x="291829" y="169610"/>
                      <a:pt x="282692" y="173124"/>
                    </a:cubicBezTo>
                    <a:cubicBezTo>
                      <a:pt x="278124" y="174881"/>
                      <a:pt x="273467" y="176375"/>
                      <a:pt x="268460" y="177956"/>
                    </a:cubicBezTo>
                    <a:cubicBezTo>
                      <a:pt x="259323" y="180855"/>
                      <a:pt x="249922" y="183842"/>
                      <a:pt x="240786" y="188762"/>
                    </a:cubicBezTo>
                    <a:cubicBezTo>
                      <a:pt x="239204" y="189641"/>
                      <a:pt x="236393" y="190256"/>
                      <a:pt x="233494" y="190871"/>
                    </a:cubicBezTo>
                    <a:cubicBezTo>
                      <a:pt x="229540" y="191749"/>
                      <a:pt x="225060" y="192715"/>
                      <a:pt x="220667" y="194736"/>
                    </a:cubicBezTo>
                    <a:cubicBezTo>
                      <a:pt x="216977" y="196493"/>
                      <a:pt x="213112" y="198162"/>
                      <a:pt x="208983" y="199832"/>
                    </a:cubicBezTo>
                    <a:cubicBezTo>
                      <a:pt x="197737" y="204576"/>
                      <a:pt x="186141" y="209496"/>
                      <a:pt x="176037" y="217929"/>
                    </a:cubicBezTo>
                    <a:cubicBezTo>
                      <a:pt x="174807" y="218984"/>
                      <a:pt x="171645" y="220038"/>
                      <a:pt x="168921" y="221004"/>
                    </a:cubicBezTo>
                    <a:cubicBezTo>
                      <a:pt x="167516" y="221444"/>
                      <a:pt x="166198" y="221971"/>
                      <a:pt x="164880" y="222498"/>
                    </a:cubicBezTo>
                    <a:cubicBezTo>
                      <a:pt x="164441" y="222674"/>
                      <a:pt x="163914" y="222849"/>
                      <a:pt x="163387" y="223025"/>
                    </a:cubicBezTo>
                    <a:cubicBezTo>
                      <a:pt x="160487" y="223991"/>
                      <a:pt x="155128" y="225748"/>
                      <a:pt x="151614" y="230405"/>
                    </a:cubicBezTo>
                    <a:cubicBezTo>
                      <a:pt x="140984" y="232250"/>
                      <a:pt x="133780" y="237960"/>
                      <a:pt x="127806" y="242704"/>
                    </a:cubicBezTo>
                    <a:cubicBezTo>
                      <a:pt x="126224" y="244022"/>
                      <a:pt x="124643" y="245164"/>
                      <a:pt x="123237" y="246218"/>
                    </a:cubicBezTo>
                    <a:cubicBezTo>
                      <a:pt x="106369" y="258079"/>
                      <a:pt x="88623" y="271169"/>
                      <a:pt x="72897" y="286192"/>
                    </a:cubicBezTo>
                    <a:cubicBezTo>
                      <a:pt x="64375" y="294362"/>
                      <a:pt x="56644" y="303323"/>
                      <a:pt x="49264" y="311933"/>
                    </a:cubicBezTo>
                    <a:cubicBezTo>
                      <a:pt x="47771" y="313690"/>
                      <a:pt x="46277" y="315359"/>
                      <a:pt x="44784" y="317116"/>
                    </a:cubicBezTo>
                    <a:cubicBezTo>
                      <a:pt x="37580" y="325463"/>
                      <a:pt x="30903" y="334951"/>
                      <a:pt x="25017" y="345317"/>
                    </a:cubicBezTo>
                    <a:cubicBezTo>
                      <a:pt x="23699" y="347602"/>
                      <a:pt x="22293" y="349886"/>
                      <a:pt x="20800" y="352258"/>
                    </a:cubicBezTo>
                    <a:cubicBezTo>
                      <a:pt x="14650" y="362185"/>
                      <a:pt x="7797" y="373343"/>
                      <a:pt x="7358" y="386960"/>
                    </a:cubicBezTo>
                    <a:cubicBezTo>
                      <a:pt x="3141" y="400490"/>
                      <a:pt x="-1251" y="418148"/>
                      <a:pt x="330" y="436773"/>
                    </a:cubicBezTo>
                    <a:cubicBezTo>
                      <a:pt x="418" y="437476"/>
                      <a:pt x="418" y="438179"/>
                      <a:pt x="418" y="438882"/>
                    </a:cubicBezTo>
                    <a:cubicBezTo>
                      <a:pt x="593" y="442308"/>
                      <a:pt x="857" y="446613"/>
                      <a:pt x="2790" y="450654"/>
                    </a:cubicBezTo>
                    <a:cubicBezTo>
                      <a:pt x="1208" y="454959"/>
                      <a:pt x="2702" y="458473"/>
                      <a:pt x="4020" y="460494"/>
                    </a:cubicBezTo>
                    <a:cubicBezTo>
                      <a:pt x="4283" y="460933"/>
                      <a:pt x="4635" y="462514"/>
                      <a:pt x="4898" y="463569"/>
                    </a:cubicBezTo>
                    <a:cubicBezTo>
                      <a:pt x="4986" y="464008"/>
                      <a:pt x="5074" y="464359"/>
                      <a:pt x="5162" y="464799"/>
                    </a:cubicBezTo>
                    <a:cubicBezTo>
                      <a:pt x="5689" y="466907"/>
                      <a:pt x="6040" y="469103"/>
                      <a:pt x="6480" y="471475"/>
                    </a:cubicBezTo>
                    <a:cubicBezTo>
                      <a:pt x="7446" y="476571"/>
                      <a:pt x="8412" y="481842"/>
                      <a:pt x="10521" y="487113"/>
                    </a:cubicBezTo>
                    <a:cubicBezTo>
                      <a:pt x="15353" y="499149"/>
                      <a:pt x="21678" y="513118"/>
                      <a:pt x="31869" y="525945"/>
                    </a:cubicBezTo>
                    <a:cubicBezTo>
                      <a:pt x="35120" y="530074"/>
                      <a:pt x="38107" y="534467"/>
                      <a:pt x="41358" y="539035"/>
                    </a:cubicBezTo>
                    <a:lnTo>
                      <a:pt x="43290" y="541846"/>
                    </a:lnTo>
                    <a:cubicBezTo>
                      <a:pt x="54009" y="557309"/>
                      <a:pt x="68504" y="569257"/>
                      <a:pt x="82561" y="580678"/>
                    </a:cubicBezTo>
                    <a:cubicBezTo>
                      <a:pt x="88623" y="585598"/>
                      <a:pt x="94246" y="590254"/>
                      <a:pt x="99693" y="595174"/>
                    </a:cubicBezTo>
                    <a:cubicBezTo>
                      <a:pt x="104876" y="599918"/>
                      <a:pt x="111201" y="603256"/>
                      <a:pt x="116824" y="606243"/>
                    </a:cubicBezTo>
                    <a:cubicBezTo>
                      <a:pt x="119196" y="607473"/>
                      <a:pt x="121480" y="608703"/>
                      <a:pt x="123589" y="609933"/>
                    </a:cubicBezTo>
                    <a:cubicBezTo>
                      <a:pt x="126312" y="611602"/>
                      <a:pt x="129211" y="613359"/>
                      <a:pt x="131935" y="615029"/>
                    </a:cubicBezTo>
                    <a:cubicBezTo>
                      <a:pt x="138085" y="618806"/>
                      <a:pt x="144410" y="622760"/>
                      <a:pt x="151087" y="626274"/>
                    </a:cubicBezTo>
                    <a:cubicBezTo>
                      <a:pt x="158115" y="629964"/>
                      <a:pt x="165319" y="633214"/>
                      <a:pt x="172260" y="636377"/>
                    </a:cubicBezTo>
                    <a:cubicBezTo>
                      <a:pt x="176301" y="638222"/>
                      <a:pt x="180430" y="640155"/>
                      <a:pt x="184471" y="642000"/>
                    </a:cubicBezTo>
                    <a:cubicBezTo>
                      <a:pt x="200197" y="649555"/>
                      <a:pt x="218998" y="657989"/>
                      <a:pt x="239468" y="663787"/>
                    </a:cubicBezTo>
                    <a:cubicBezTo>
                      <a:pt x="246760" y="665808"/>
                      <a:pt x="254139" y="668268"/>
                      <a:pt x="261256" y="670640"/>
                    </a:cubicBezTo>
                    <a:cubicBezTo>
                      <a:pt x="271095" y="673891"/>
                      <a:pt x="281198" y="677229"/>
                      <a:pt x="291653" y="679777"/>
                    </a:cubicBezTo>
                    <a:cubicBezTo>
                      <a:pt x="294464" y="680480"/>
                      <a:pt x="297364" y="681270"/>
                      <a:pt x="300351" y="682149"/>
                    </a:cubicBezTo>
                    <a:cubicBezTo>
                      <a:pt x="309927" y="684872"/>
                      <a:pt x="320820" y="687947"/>
                      <a:pt x="332681" y="687947"/>
                    </a:cubicBezTo>
                    <a:cubicBezTo>
                      <a:pt x="332769" y="687947"/>
                      <a:pt x="332856" y="687947"/>
                      <a:pt x="332944" y="687947"/>
                    </a:cubicBezTo>
                    <a:cubicBezTo>
                      <a:pt x="333559" y="687947"/>
                      <a:pt x="335316" y="688474"/>
                      <a:pt x="336458" y="688826"/>
                    </a:cubicBezTo>
                    <a:lnTo>
                      <a:pt x="336898" y="688914"/>
                    </a:lnTo>
                    <a:cubicBezTo>
                      <a:pt x="338040" y="689265"/>
                      <a:pt x="339445" y="689792"/>
                      <a:pt x="340939" y="690319"/>
                    </a:cubicBezTo>
                    <a:cubicBezTo>
                      <a:pt x="345244" y="691988"/>
                      <a:pt x="350515" y="694009"/>
                      <a:pt x="356753" y="693745"/>
                    </a:cubicBezTo>
                    <a:cubicBezTo>
                      <a:pt x="360794" y="693570"/>
                      <a:pt x="364923" y="694624"/>
                      <a:pt x="369667" y="695942"/>
                    </a:cubicBezTo>
                    <a:cubicBezTo>
                      <a:pt x="372215" y="696645"/>
                      <a:pt x="374763" y="697348"/>
                      <a:pt x="377662" y="697875"/>
                    </a:cubicBezTo>
                    <a:cubicBezTo>
                      <a:pt x="386711" y="699720"/>
                      <a:pt x="396463" y="701213"/>
                      <a:pt x="406654" y="702267"/>
                    </a:cubicBezTo>
                    <a:cubicBezTo>
                      <a:pt x="414121" y="703058"/>
                      <a:pt x="421677" y="703497"/>
                      <a:pt x="428969" y="703937"/>
                    </a:cubicBezTo>
                    <a:cubicBezTo>
                      <a:pt x="432043" y="704112"/>
                      <a:pt x="435118" y="704288"/>
                      <a:pt x="438281" y="704464"/>
                    </a:cubicBezTo>
                    <a:cubicBezTo>
                      <a:pt x="438896" y="704464"/>
                      <a:pt x="439423" y="704552"/>
                      <a:pt x="439950" y="704552"/>
                    </a:cubicBezTo>
                    <a:cubicBezTo>
                      <a:pt x="453919" y="710965"/>
                      <a:pt x="467975" y="709559"/>
                      <a:pt x="479221" y="707099"/>
                    </a:cubicBezTo>
                    <a:cubicBezTo>
                      <a:pt x="485458" y="711229"/>
                      <a:pt x="492662" y="710965"/>
                      <a:pt x="496440" y="710789"/>
                    </a:cubicBezTo>
                    <a:cubicBezTo>
                      <a:pt x="497055" y="710789"/>
                      <a:pt x="497758" y="710701"/>
                      <a:pt x="498373" y="710701"/>
                    </a:cubicBezTo>
                    <a:cubicBezTo>
                      <a:pt x="501536" y="710613"/>
                      <a:pt x="504874" y="710877"/>
                      <a:pt x="508388" y="711141"/>
                    </a:cubicBezTo>
                    <a:cubicBezTo>
                      <a:pt x="515241" y="711580"/>
                      <a:pt x="523060" y="712195"/>
                      <a:pt x="531230" y="710877"/>
                    </a:cubicBezTo>
                    <a:cubicBezTo>
                      <a:pt x="531757" y="710965"/>
                      <a:pt x="532636" y="711229"/>
                      <a:pt x="533251" y="711316"/>
                    </a:cubicBezTo>
                    <a:cubicBezTo>
                      <a:pt x="534832" y="711668"/>
                      <a:pt x="536765" y="712195"/>
                      <a:pt x="538874" y="712458"/>
                    </a:cubicBezTo>
                    <a:cubicBezTo>
                      <a:pt x="539225" y="712458"/>
                      <a:pt x="539488" y="712546"/>
                      <a:pt x="539840" y="712634"/>
                    </a:cubicBezTo>
                    <a:cubicBezTo>
                      <a:pt x="543090" y="713161"/>
                      <a:pt x="549240" y="714040"/>
                      <a:pt x="554511" y="710701"/>
                    </a:cubicBezTo>
                    <a:cubicBezTo>
                      <a:pt x="555127" y="710701"/>
                      <a:pt x="556444" y="710701"/>
                      <a:pt x="557411" y="710789"/>
                    </a:cubicBezTo>
                    <a:cubicBezTo>
                      <a:pt x="559431" y="710877"/>
                      <a:pt x="561891" y="711053"/>
                      <a:pt x="564703" y="710789"/>
                    </a:cubicBezTo>
                    <a:cubicBezTo>
                      <a:pt x="565230" y="710701"/>
                      <a:pt x="566196" y="710789"/>
                      <a:pt x="567162" y="710789"/>
                    </a:cubicBezTo>
                    <a:cubicBezTo>
                      <a:pt x="570501" y="710877"/>
                      <a:pt x="577266" y="711141"/>
                      <a:pt x="583064" y="707363"/>
                    </a:cubicBezTo>
                    <a:cubicBezTo>
                      <a:pt x="588599" y="707099"/>
                      <a:pt x="593606" y="705781"/>
                      <a:pt x="598087" y="704639"/>
                    </a:cubicBezTo>
                    <a:cubicBezTo>
                      <a:pt x="604676" y="702882"/>
                      <a:pt x="608629" y="702004"/>
                      <a:pt x="612759" y="703322"/>
                    </a:cubicBezTo>
                    <a:cubicBezTo>
                      <a:pt x="624531" y="707099"/>
                      <a:pt x="637885" y="705781"/>
                      <a:pt x="649394" y="703937"/>
                    </a:cubicBezTo>
                    <a:cubicBezTo>
                      <a:pt x="650711" y="703761"/>
                      <a:pt x="651853" y="703849"/>
                      <a:pt x="654138" y="704024"/>
                    </a:cubicBezTo>
                    <a:cubicBezTo>
                      <a:pt x="655280" y="704112"/>
                      <a:pt x="656598" y="704200"/>
                      <a:pt x="658003" y="704288"/>
                    </a:cubicBezTo>
                    <a:cubicBezTo>
                      <a:pt x="665559" y="704552"/>
                      <a:pt x="672675" y="703585"/>
                      <a:pt x="679527" y="702619"/>
                    </a:cubicBezTo>
                    <a:cubicBezTo>
                      <a:pt x="680670" y="702443"/>
                      <a:pt x="681812" y="702267"/>
                      <a:pt x="682954" y="702180"/>
                    </a:cubicBezTo>
                    <a:cubicBezTo>
                      <a:pt x="688488" y="701477"/>
                      <a:pt x="694023" y="700510"/>
                      <a:pt x="699295" y="699632"/>
                    </a:cubicBezTo>
                    <a:cubicBezTo>
                      <a:pt x="702018" y="699192"/>
                      <a:pt x="704741" y="698665"/>
                      <a:pt x="707553" y="698314"/>
                    </a:cubicBezTo>
                    <a:cubicBezTo>
                      <a:pt x="711770" y="697611"/>
                      <a:pt x="715987" y="696996"/>
                      <a:pt x="720204" y="696293"/>
                    </a:cubicBezTo>
                    <a:cubicBezTo>
                      <a:pt x="726354" y="695327"/>
                      <a:pt x="732415" y="694360"/>
                      <a:pt x="738565" y="693394"/>
                    </a:cubicBezTo>
                    <a:cubicBezTo>
                      <a:pt x="747351" y="691988"/>
                      <a:pt x="758859" y="689792"/>
                      <a:pt x="770456" y="685839"/>
                    </a:cubicBezTo>
                    <a:cubicBezTo>
                      <a:pt x="771422" y="685663"/>
                      <a:pt x="774322" y="685399"/>
                      <a:pt x="777221" y="685663"/>
                    </a:cubicBezTo>
                    <a:cubicBezTo>
                      <a:pt x="783546" y="686190"/>
                      <a:pt x="789520" y="684784"/>
                      <a:pt x="794352" y="683730"/>
                    </a:cubicBezTo>
                    <a:lnTo>
                      <a:pt x="795758" y="683379"/>
                    </a:lnTo>
                    <a:cubicBezTo>
                      <a:pt x="799184" y="682588"/>
                      <a:pt x="802259" y="681534"/>
                      <a:pt x="805070" y="680567"/>
                    </a:cubicBezTo>
                    <a:cubicBezTo>
                      <a:pt x="806476" y="680040"/>
                      <a:pt x="807794" y="679601"/>
                      <a:pt x="809112" y="679250"/>
                    </a:cubicBezTo>
                    <a:cubicBezTo>
                      <a:pt x="813153" y="678020"/>
                      <a:pt x="817106" y="676878"/>
                      <a:pt x="821411" y="675648"/>
                    </a:cubicBezTo>
                    <a:cubicBezTo>
                      <a:pt x="831075" y="672924"/>
                      <a:pt x="841091" y="670113"/>
                      <a:pt x="850667" y="665984"/>
                    </a:cubicBezTo>
                    <a:cubicBezTo>
                      <a:pt x="855059" y="664051"/>
                      <a:pt x="860067" y="662733"/>
                      <a:pt x="865338" y="661328"/>
                    </a:cubicBezTo>
                    <a:cubicBezTo>
                      <a:pt x="872103" y="659570"/>
                      <a:pt x="879131" y="657725"/>
                      <a:pt x="886159" y="654299"/>
                    </a:cubicBezTo>
                    <a:cubicBezTo>
                      <a:pt x="886511" y="654124"/>
                      <a:pt x="888883" y="654211"/>
                      <a:pt x="891782" y="656408"/>
                    </a:cubicBezTo>
                    <a:cubicBezTo>
                      <a:pt x="892661" y="657023"/>
                      <a:pt x="893451" y="657725"/>
                      <a:pt x="894330" y="658340"/>
                    </a:cubicBezTo>
                    <a:cubicBezTo>
                      <a:pt x="900743" y="663260"/>
                      <a:pt x="907332" y="668268"/>
                      <a:pt x="915327" y="672134"/>
                    </a:cubicBezTo>
                    <a:cubicBezTo>
                      <a:pt x="918314" y="673627"/>
                      <a:pt x="921301" y="675033"/>
                      <a:pt x="924288" y="676526"/>
                    </a:cubicBezTo>
                    <a:cubicBezTo>
                      <a:pt x="942737" y="685663"/>
                      <a:pt x="961889" y="695063"/>
                      <a:pt x="981920" y="702443"/>
                    </a:cubicBezTo>
                    <a:lnTo>
                      <a:pt x="982535" y="702707"/>
                    </a:lnTo>
                    <a:cubicBezTo>
                      <a:pt x="1000457" y="709296"/>
                      <a:pt x="1018907" y="716148"/>
                      <a:pt x="1037707" y="721771"/>
                    </a:cubicBezTo>
                    <a:cubicBezTo>
                      <a:pt x="1039728" y="722386"/>
                      <a:pt x="1041836" y="723089"/>
                      <a:pt x="1044033" y="723791"/>
                    </a:cubicBezTo>
                    <a:cubicBezTo>
                      <a:pt x="1053082" y="726779"/>
                      <a:pt x="1063273" y="730205"/>
                      <a:pt x="1075133" y="729678"/>
                    </a:cubicBezTo>
                    <a:cubicBezTo>
                      <a:pt x="1075309" y="729766"/>
                      <a:pt x="1075484" y="729853"/>
                      <a:pt x="1075660" y="729941"/>
                    </a:cubicBezTo>
                    <a:cubicBezTo>
                      <a:pt x="1082425" y="733895"/>
                      <a:pt x="1090068" y="735828"/>
                      <a:pt x="1099117" y="735828"/>
                    </a:cubicBezTo>
                    <a:cubicBezTo>
                      <a:pt x="1099293" y="735828"/>
                      <a:pt x="1099468" y="735828"/>
                      <a:pt x="1099644" y="735828"/>
                    </a:cubicBezTo>
                    <a:cubicBezTo>
                      <a:pt x="1107463" y="740132"/>
                      <a:pt x="1115809" y="741187"/>
                      <a:pt x="1122662" y="742065"/>
                    </a:cubicBezTo>
                    <a:cubicBezTo>
                      <a:pt x="1125825" y="742504"/>
                      <a:pt x="1128900" y="742856"/>
                      <a:pt x="1131447" y="743471"/>
                    </a:cubicBezTo>
                    <a:cubicBezTo>
                      <a:pt x="1142780" y="746282"/>
                      <a:pt x="1154201" y="747336"/>
                      <a:pt x="1165183" y="748390"/>
                    </a:cubicBezTo>
                    <a:cubicBezTo>
                      <a:pt x="1174232" y="749269"/>
                      <a:pt x="1182754" y="750060"/>
                      <a:pt x="1191012" y="751729"/>
                    </a:cubicBezTo>
                    <a:cubicBezTo>
                      <a:pt x="1200237" y="753574"/>
                      <a:pt x="1209549" y="754189"/>
                      <a:pt x="1218510" y="754804"/>
                    </a:cubicBezTo>
                    <a:cubicBezTo>
                      <a:pt x="1225451" y="755243"/>
                      <a:pt x="1231952" y="755682"/>
                      <a:pt x="1238190" y="756649"/>
                    </a:cubicBezTo>
                    <a:cubicBezTo>
                      <a:pt x="1247941" y="758142"/>
                      <a:pt x="1257342" y="758757"/>
                      <a:pt x="1267006" y="758494"/>
                    </a:cubicBezTo>
                    <a:cubicBezTo>
                      <a:pt x="1272013" y="758406"/>
                      <a:pt x="1277460" y="758142"/>
                      <a:pt x="1283346" y="756649"/>
                    </a:cubicBezTo>
                    <a:cubicBezTo>
                      <a:pt x="1284576" y="756385"/>
                      <a:pt x="1288530" y="757176"/>
                      <a:pt x="1290902" y="757703"/>
                    </a:cubicBezTo>
                    <a:cubicBezTo>
                      <a:pt x="1292220" y="757967"/>
                      <a:pt x="1293625" y="758230"/>
                      <a:pt x="1295031" y="758494"/>
                    </a:cubicBezTo>
                    <a:cubicBezTo>
                      <a:pt x="1299336" y="760866"/>
                      <a:pt x="1303641" y="761217"/>
                      <a:pt x="1307770" y="759636"/>
                    </a:cubicBezTo>
                    <a:cubicBezTo>
                      <a:pt x="1309527" y="758933"/>
                      <a:pt x="1312163" y="759284"/>
                      <a:pt x="1316292" y="759987"/>
                    </a:cubicBezTo>
                    <a:cubicBezTo>
                      <a:pt x="1318576" y="760602"/>
                      <a:pt x="1322178" y="761217"/>
                      <a:pt x="1326131" y="761217"/>
                    </a:cubicBezTo>
                    <a:close/>
                    <a:moveTo>
                      <a:pt x="1367510" y="753925"/>
                    </a:moveTo>
                    <a:cubicBezTo>
                      <a:pt x="1367510" y="753925"/>
                      <a:pt x="1367510" y="753925"/>
                      <a:pt x="1367510" y="753925"/>
                    </a:cubicBezTo>
                    <a:cubicBezTo>
                      <a:pt x="1367510" y="753925"/>
                      <a:pt x="1367510" y="753925"/>
                      <a:pt x="1367510" y="753925"/>
                    </a:cubicBezTo>
                    <a:close/>
                    <a:moveTo>
                      <a:pt x="1369531" y="733631"/>
                    </a:moveTo>
                    <a:cubicBezTo>
                      <a:pt x="1365929" y="733631"/>
                      <a:pt x="1361976" y="734510"/>
                      <a:pt x="1358901" y="736706"/>
                    </a:cubicBezTo>
                    <a:cubicBezTo>
                      <a:pt x="1357319" y="737848"/>
                      <a:pt x="1355035" y="738024"/>
                      <a:pt x="1349940" y="738112"/>
                    </a:cubicBezTo>
                    <a:lnTo>
                      <a:pt x="1348710" y="738112"/>
                    </a:lnTo>
                    <a:cubicBezTo>
                      <a:pt x="1342033" y="738287"/>
                      <a:pt x="1334917" y="739078"/>
                      <a:pt x="1327537" y="740396"/>
                    </a:cubicBezTo>
                    <a:cubicBezTo>
                      <a:pt x="1325692" y="740747"/>
                      <a:pt x="1322881" y="740220"/>
                      <a:pt x="1319894" y="739781"/>
                    </a:cubicBezTo>
                    <a:cubicBezTo>
                      <a:pt x="1315325" y="739078"/>
                      <a:pt x="1309439" y="738112"/>
                      <a:pt x="1303026" y="739254"/>
                    </a:cubicBezTo>
                    <a:cubicBezTo>
                      <a:pt x="1302147" y="738990"/>
                      <a:pt x="1301181" y="738727"/>
                      <a:pt x="1300126" y="738551"/>
                    </a:cubicBezTo>
                    <a:cubicBezTo>
                      <a:pt x="1298721" y="738375"/>
                      <a:pt x="1297227" y="738024"/>
                      <a:pt x="1295558" y="737672"/>
                    </a:cubicBezTo>
                    <a:cubicBezTo>
                      <a:pt x="1290023" y="736530"/>
                      <a:pt x="1283083" y="735125"/>
                      <a:pt x="1276055" y="736882"/>
                    </a:cubicBezTo>
                    <a:cubicBezTo>
                      <a:pt x="1272716" y="737672"/>
                      <a:pt x="1269466" y="737848"/>
                      <a:pt x="1265512" y="737936"/>
                    </a:cubicBezTo>
                    <a:cubicBezTo>
                      <a:pt x="1257517" y="738112"/>
                      <a:pt x="1249611" y="737672"/>
                      <a:pt x="1241528" y="736355"/>
                    </a:cubicBezTo>
                    <a:cubicBezTo>
                      <a:pt x="1234060" y="735212"/>
                      <a:pt x="1226593" y="734773"/>
                      <a:pt x="1219477" y="734246"/>
                    </a:cubicBezTo>
                    <a:cubicBezTo>
                      <a:pt x="1211043" y="733719"/>
                      <a:pt x="1203048" y="733192"/>
                      <a:pt x="1195668" y="731698"/>
                    </a:cubicBezTo>
                    <a:cubicBezTo>
                      <a:pt x="1185917" y="729766"/>
                      <a:pt x="1176253" y="728799"/>
                      <a:pt x="1166940" y="727921"/>
                    </a:cubicBezTo>
                    <a:cubicBezTo>
                      <a:pt x="1156486" y="726954"/>
                      <a:pt x="1146558" y="725988"/>
                      <a:pt x="1137158" y="723704"/>
                    </a:cubicBezTo>
                    <a:cubicBezTo>
                      <a:pt x="1133029" y="722650"/>
                      <a:pt x="1129075" y="722210"/>
                      <a:pt x="1125297" y="721683"/>
                    </a:cubicBezTo>
                    <a:cubicBezTo>
                      <a:pt x="1119587" y="720980"/>
                      <a:pt x="1114579" y="720277"/>
                      <a:pt x="1110977" y="718081"/>
                    </a:cubicBezTo>
                    <a:cubicBezTo>
                      <a:pt x="1106321" y="715182"/>
                      <a:pt x="1100874" y="715182"/>
                      <a:pt x="1098502" y="715182"/>
                    </a:cubicBezTo>
                    <a:cubicBezTo>
                      <a:pt x="1094197" y="715182"/>
                      <a:pt x="1090947" y="714479"/>
                      <a:pt x="1088135" y="712810"/>
                    </a:cubicBezTo>
                    <a:cubicBezTo>
                      <a:pt x="1085939" y="711580"/>
                      <a:pt x="1080229" y="708593"/>
                      <a:pt x="1073464" y="709032"/>
                    </a:cubicBezTo>
                    <a:cubicBezTo>
                      <a:pt x="1066435" y="709383"/>
                      <a:pt x="1059319" y="707011"/>
                      <a:pt x="1051676" y="704464"/>
                    </a:cubicBezTo>
                    <a:cubicBezTo>
                      <a:pt x="1049392" y="703673"/>
                      <a:pt x="1047108" y="702970"/>
                      <a:pt x="1044736" y="702180"/>
                    </a:cubicBezTo>
                    <a:cubicBezTo>
                      <a:pt x="1026725" y="696733"/>
                      <a:pt x="1008540" y="690056"/>
                      <a:pt x="991057" y="683555"/>
                    </a:cubicBezTo>
                    <a:lnTo>
                      <a:pt x="990442" y="683291"/>
                    </a:lnTo>
                    <a:cubicBezTo>
                      <a:pt x="971641" y="676350"/>
                      <a:pt x="953104" y="667214"/>
                      <a:pt x="935270" y="658428"/>
                    </a:cubicBezTo>
                    <a:cubicBezTo>
                      <a:pt x="932283" y="656935"/>
                      <a:pt x="929296" y="655441"/>
                      <a:pt x="926221" y="654036"/>
                    </a:cubicBezTo>
                    <a:cubicBezTo>
                      <a:pt x="920422" y="651224"/>
                      <a:pt x="914976" y="647095"/>
                      <a:pt x="909265" y="642703"/>
                    </a:cubicBezTo>
                    <a:cubicBezTo>
                      <a:pt x="908387" y="642000"/>
                      <a:pt x="907508" y="641385"/>
                      <a:pt x="906629" y="640682"/>
                    </a:cubicBezTo>
                    <a:cubicBezTo>
                      <a:pt x="896702" y="633126"/>
                      <a:pt x="883875" y="631369"/>
                      <a:pt x="873948" y="636114"/>
                    </a:cubicBezTo>
                    <a:cubicBezTo>
                      <a:pt x="869204" y="638398"/>
                      <a:pt x="863669" y="639891"/>
                      <a:pt x="857783" y="641472"/>
                    </a:cubicBezTo>
                    <a:cubicBezTo>
                      <a:pt x="851809" y="643054"/>
                      <a:pt x="845571" y="644723"/>
                      <a:pt x="839333" y="647359"/>
                    </a:cubicBezTo>
                    <a:cubicBezTo>
                      <a:pt x="831427" y="650785"/>
                      <a:pt x="822641" y="653245"/>
                      <a:pt x="813417" y="655881"/>
                    </a:cubicBezTo>
                    <a:cubicBezTo>
                      <a:pt x="809200" y="657111"/>
                      <a:pt x="804807" y="658340"/>
                      <a:pt x="800414" y="659658"/>
                    </a:cubicBezTo>
                    <a:cubicBezTo>
                      <a:pt x="798657" y="660185"/>
                      <a:pt x="797076" y="660800"/>
                      <a:pt x="795494" y="661328"/>
                    </a:cubicBezTo>
                    <a:cubicBezTo>
                      <a:pt x="793210" y="662118"/>
                      <a:pt x="791014" y="662909"/>
                      <a:pt x="788993" y="663348"/>
                    </a:cubicBezTo>
                    <a:lnTo>
                      <a:pt x="787412" y="663700"/>
                    </a:lnTo>
                    <a:cubicBezTo>
                      <a:pt x="784161" y="664490"/>
                      <a:pt x="780823" y="665281"/>
                      <a:pt x="778802" y="665105"/>
                    </a:cubicBezTo>
                    <a:cubicBezTo>
                      <a:pt x="777045" y="664929"/>
                      <a:pt x="767733" y="664314"/>
                      <a:pt x="761231" y="666511"/>
                    </a:cubicBezTo>
                    <a:cubicBezTo>
                      <a:pt x="751480" y="669849"/>
                      <a:pt x="741289" y="671782"/>
                      <a:pt x="733558" y="673012"/>
                    </a:cubicBezTo>
                    <a:cubicBezTo>
                      <a:pt x="727496" y="673978"/>
                      <a:pt x="721434" y="674945"/>
                      <a:pt x="715372" y="675911"/>
                    </a:cubicBezTo>
                    <a:cubicBezTo>
                      <a:pt x="711155" y="676614"/>
                      <a:pt x="706850" y="677229"/>
                      <a:pt x="702633" y="677932"/>
                    </a:cubicBezTo>
                    <a:cubicBezTo>
                      <a:pt x="699822" y="678371"/>
                      <a:pt x="697010" y="678898"/>
                      <a:pt x="694199" y="679338"/>
                    </a:cubicBezTo>
                    <a:cubicBezTo>
                      <a:pt x="688840" y="680216"/>
                      <a:pt x="683832" y="681095"/>
                      <a:pt x="678737" y="681797"/>
                    </a:cubicBezTo>
                    <a:cubicBezTo>
                      <a:pt x="677507" y="681973"/>
                      <a:pt x="676365" y="682149"/>
                      <a:pt x="675135" y="682324"/>
                    </a:cubicBezTo>
                    <a:cubicBezTo>
                      <a:pt x="669161" y="683115"/>
                      <a:pt x="663538" y="683906"/>
                      <a:pt x="658443" y="683730"/>
                    </a:cubicBezTo>
                    <a:cubicBezTo>
                      <a:pt x="657652" y="683730"/>
                      <a:pt x="656861" y="683642"/>
                      <a:pt x="655895" y="683555"/>
                    </a:cubicBezTo>
                    <a:cubicBezTo>
                      <a:pt x="652996" y="683291"/>
                      <a:pt x="649306" y="682939"/>
                      <a:pt x="644650" y="683730"/>
                    </a:cubicBezTo>
                    <a:cubicBezTo>
                      <a:pt x="636743" y="684960"/>
                      <a:pt x="626815" y="686102"/>
                      <a:pt x="620314" y="683994"/>
                    </a:cubicBezTo>
                    <a:cubicBezTo>
                      <a:pt x="608542" y="680216"/>
                      <a:pt x="598614" y="682852"/>
                      <a:pt x="590619" y="684960"/>
                    </a:cubicBezTo>
                    <a:cubicBezTo>
                      <a:pt x="586139" y="686102"/>
                      <a:pt x="582361" y="687156"/>
                      <a:pt x="579198" y="686805"/>
                    </a:cubicBezTo>
                    <a:lnTo>
                      <a:pt x="571555" y="685927"/>
                    </a:lnTo>
                    <a:lnTo>
                      <a:pt x="568392" y="690407"/>
                    </a:lnTo>
                    <a:cubicBezTo>
                      <a:pt x="568041" y="690407"/>
                      <a:pt x="567690" y="690407"/>
                      <a:pt x="567338" y="690407"/>
                    </a:cubicBezTo>
                    <a:cubicBezTo>
                      <a:pt x="565669" y="690319"/>
                      <a:pt x="563560" y="690319"/>
                      <a:pt x="561276" y="690495"/>
                    </a:cubicBezTo>
                    <a:cubicBezTo>
                      <a:pt x="560661" y="690583"/>
                      <a:pt x="559431" y="690495"/>
                      <a:pt x="558289" y="690407"/>
                    </a:cubicBezTo>
                    <a:cubicBezTo>
                      <a:pt x="554599" y="690231"/>
                      <a:pt x="548889" y="689880"/>
                      <a:pt x="543003" y="692516"/>
                    </a:cubicBezTo>
                    <a:cubicBezTo>
                      <a:pt x="542563" y="692428"/>
                      <a:pt x="542036" y="692340"/>
                      <a:pt x="541597" y="692340"/>
                    </a:cubicBezTo>
                    <a:cubicBezTo>
                      <a:pt x="541070" y="692252"/>
                      <a:pt x="540016" y="691988"/>
                      <a:pt x="539137" y="691813"/>
                    </a:cubicBezTo>
                    <a:cubicBezTo>
                      <a:pt x="535974" y="691022"/>
                      <a:pt x="531582" y="689880"/>
                      <a:pt x="526574" y="690846"/>
                    </a:cubicBezTo>
                    <a:cubicBezTo>
                      <a:pt x="521391" y="691725"/>
                      <a:pt x="515680" y="691373"/>
                      <a:pt x="509618" y="690934"/>
                    </a:cubicBezTo>
                    <a:cubicBezTo>
                      <a:pt x="505753" y="690671"/>
                      <a:pt x="501799" y="690407"/>
                      <a:pt x="497582" y="690407"/>
                    </a:cubicBezTo>
                    <a:cubicBezTo>
                      <a:pt x="496616" y="690407"/>
                      <a:pt x="495562" y="690495"/>
                      <a:pt x="494595" y="690495"/>
                    </a:cubicBezTo>
                    <a:cubicBezTo>
                      <a:pt x="493980" y="690495"/>
                      <a:pt x="493190" y="690583"/>
                      <a:pt x="492575" y="690583"/>
                    </a:cubicBezTo>
                    <a:cubicBezTo>
                      <a:pt x="487567" y="685487"/>
                      <a:pt x="479045" y="685927"/>
                      <a:pt x="475092" y="686893"/>
                    </a:cubicBezTo>
                    <a:cubicBezTo>
                      <a:pt x="463056" y="689880"/>
                      <a:pt x="455852" y="689616"/>
                      <a:pt x="449175" y="686102"/>
                    </a:cubicBezTo>
                    <a:cubicBezTo>
                      <a:pt x="445397" y="684082"/>
                      <a:pt x="441532" y="684170"/>
                      <a:pt x="439687" y="684257"/>
                    </a:cubicBezTo>
                    <a:cubicBezTo>
                      <a:pt x="439511" y="684257"/>
                      <a:pt x="439423" y="684257"/>
                      <a:pt x="439247" y="684257"/>
                    </a:cubicBezTo>
                    <a:cubicBezTo>
                      <a:pt x="436172" y="684082"/>
                      <a:pt x="433010" y="683906"/>
                      <a:pt x="429935" y="683730"/>
                    </a:cubicBezTo>
                    <a:cubicBezTo>
                      <a:pt x="422643" y="683291"/>
                      <a:pt x="415790" y="682939"/>
                      <a:pt x="408850" y="682237"/>
                    </a:cubicBezTo>
                    <a:cubicBezTo>
                      <a:pt x="399537" y="681270"/>
                      <a:pt x="390664" y="679952"/>
                      <a:pt x="382406" y="678283"/>
                    </a:cubicBezTo>
                    <a:cubicBezTo>
                      <a:pt x="380385" y="677844"/>
                      <a:pt x="378277" y="677317"/>
                      <a:pt x="376080" y="676702"/>
                    </a:cubicBezTo>
                    <a:cubicBezTo>
                      <a:pt x="370019" y="675121"/>
                      <a:pt x="363166" y="673276"/>
                      <a:pt x="354996" y="673627"/>
                    </a:cubicBezTo>
                    <a:cubicBezTo>
                      <a:pt x="354029" y="673539"/>
                      <a:pt x="351657" y="672573"/>
                      <a:pt x="350076" y="671958"/>
                    </a:cubicBezTo>
                    <a:cubicBezTo>
                      <a:pt x="348143" y="671255"/>
                      <a:pt x="346035" y="670377"/>
                      <a:pt x="343662" y="669761"/>
                    </a:cubicBezTo>
                    <a:lnTo>
                      <a:pt x="343223" y="669674"/>
                    </a:lnTo>
                    <a:cubicBezTo>
                      <a:pt x="340324" y="668883"/>
                      <a:pt x="336722" y="667829"/>
                      <a:pt x="332417" y="667829"/>
                    </a:cubicBezTo>
                    <a:cubicBezTo>
                      <a:pt x="332329" y="667829"/>
                      <a:pt x="332241" y="667829"/>
                      <a:pt x="332154" y="667829"/>
                    </a:cubicBezTo>
                    <a:cubicBezTo>
                      <a:pt x="323983" y="667829"/>
                      <a:pt x="315813" y="665545"/>
                      <a:pt x="307115" y="663085"/>
                    </a:cubicBezTo>
                    <a:cubicBezTo>
                      <a:pt x="304040" y="662206"/>
                      <a:pt x="300878" y="661328"/>
                      <a:pt x="297627" y="660537"/>
                    </a:cubicBezTo>
                    <a:cubicBezTo>
                      <a:pt x="288139" y="658165"/>
                      <a:pt x="278826" y="655090"/>
                      <a:pt x="269075" y="651927"/>
                    </a:cubicBezTo>
                    <a:cubicBezTo>
                      <a:pt x="261695" y="649467"/>
                      <a:pt x="254052" y="647007"/>
                      <a:pt x="246233" y="644811"/>
                    </a:cubicBezTo>
                    <a:cubicBezTo>
                      <a:pt x="227695" y="639540"/>
                      <a:pt x="210125" y="631633"/>
                      <a:pt x="195365" y="624517"/>
                    </a:cubicBezTo>
                    <a:cubicBezTo>
                      <a:pt x="191148" y="622496"/>
                      <a:pt x="186843" y="620563"/>
                      <a:pt x="182714" y="618631"/>
                    </a:cubicBezTo>
                    <a:cubicBezTo>
                      <a:pt x="175774" y="615468"/>
                      <a:pt x="169185" y="612481"/>
                      <a:pt x="162772" y="609142"/>
                    </a:cubicBezTo>
                    <a:cubicBezTo>
                      <a:pt x="156797" y="606067"/>
                      <a:pt x="151175" y="602553"/>
                      <a:pt x="145113" y="598776"/>
                    </a:cubicBezTo>
                    <a:cubicBezTo>
                      <a:pt x="142302" y="597019"/>
                      <a:pt x="139402" y="595262"/>
                      <a:pt x="136503" y="593504"/>
                    </a:cubicBezTo>
                    <a:cubicBezTo>
                      <a:pt x="133868" y="591923"/>
                      <a:pt x="131232" y="590517"/>
                      <a:pt x="128684" y="589199"/>
                    </a:cubicBezTo>
                    <a:cubicBezTo>
                      <a:pt x="123940" y="586652"/>
                      <a:pt x="119460" y="584280"/>
                      <a:pt x="116385" y="581556"/>
                    </a:cubicBezTo>
                    <a:cubicBezTo>
                      <a:pt x="110499" y="576197"/>
                      <a:pt x="104349" y="571189"/>
                      <a:pt x="98375" y="566270"/>
                    </a:cubicBezTo>
                    <a:cubicBezTo>
                      <a:pt x="84933" y="555288"/>
                      <a:pt x="72194" y="544833"/>
                      <a:pt x="63145" y="531831"/>
                    </a:cubicBezTo>
                    <a:lnTo>
                      <a:pt x="61213" y="529108"/>
                    </a:lnTo>
                    <a:cubicBezTo>
                      <a:pt x="57962" y="524451"/>
                      <a:pt x="54624" y="519531"/>
                      <a:pt x="50934" y="514875"/>
                    </a:cubicBezTo>
                    <a:cubicBezTo>
                      <a:pt x="42412" y="504157"/>
                      <a:pt x="36789" y="491682"/>
                      <a:pt x="32484" y="480964"/>
                    </a:cubicBezTo>
                    <a:cubicBezTo>
                      <a:pt x="31079" y="477362"/>
                      <a:pt x="30288" y="473233"/>
                      <a:pt x="29497" y="468840"/>
                    </a:cubicBezTo>
                    <a:cubicBezTo>
                      <a:pt x="29058" y="466380"/>
                      <a:pt x="28531" y="463832"/>
                      <a:pt x="27916" y="461197"/>
                    </a:cubicBezTo>
                    <a:lnTo>
                      <a:pt x="27652" y="460142"/>
                    </a:lnTo>
                    <a:cubicBezTo>
                      <a:pt x="27301" y="458737"/>
                      <a:pt x="26950" y="457067"/>
                      <a:pt x="26335" y="455398"/>
                    </a:cubicBezTo>
                    <a:cubicBezTo>
                      <a:pt x="28707" y="449776"/>
                      <a:pt x="25983" y="445207"/>
                      <a:pt x="24050" y="443011"/>
                    </a:cubicBezTo>
                    <a:cubicBezTo>
                      <a:pt x="23787" y="442044"/>
                      <a:pt x="23699" y="439848"/>
                      <a:pt x="23611" y="438530"/>
                    </a:cubicBezTo>
                    <a:cubicBezTo>
                      <a:pt x="23523" y="437652"/>
                      <a:pt x="23523" y="436773"/>
                      <a:pt x="23435" y="435895"/>
                    </a:cubicBezTo>
                    <a:cubicBezTo>
                      <a:pt x="22381" y="423244"/>
                      <a:pt x="24402" y="410066"/>
                      <a:pt x="30112" y="391792"/>
                    </a:cubicBezTo>
                    <a:lnTo>
                      <a:pt x="30552" y="390474"/>
                    </a:lnTo>
                    <a:lnTo>
                      <a:pt x="30552" y="389069"/>
                    </a:lnTo>
                    <a:cubicBezTo>
                      <a:pt x="30552" y="380020"/>
                      <a:pt x="35735" y="371674"/>
                      <a:pt x="41182" y="362713"/>
                    </a:cubicBezTo>
                    <a:cubicBezTo>
                      <a:pt x="42675" y="360253"/>
                      <a:pt x="44257" y="357705"/>
                      <a:pt x="45750" y="355157"/>
                    </a:cubicBezTo>
                    <a:cubicBezTo>
                      <a:pt x="51022" y="345845"/>
                      <a:pt x="56996" y="337498"/>
                      <a:pt x="63233" y="330119"/>
                    </a:cubicBezTo>
                    <a:cubicBezTo>
                      <a:pt x="64727" y="328362"/>
                      <a:pt x="66220" y="326605"/>
                      <a:pt x="67714" y="324848"/>
                    </a:cubicBezTo>
                    <a:cubicBezTo>
                      <a:pt x="74830" y="316589"/>
                      <a:pt x="82122" y="308067"/>
                      <a:pt x="89853" y="300688"/>
                    </a:cubicBezTo>
                    <a:cubicBezTo>
                      <a:pt x="104612" y="286631"/>
                      <a:pt x="121568" y="274244"/>
                      <a:pt x="137645" y="262823"/>
                    </a:cubicBezTo>
                    <a:cubicBezTo>
                      <a:pt x="139666" y="261417"/>
                      <a:pt x="141511" y="259924"/>
                      <a:pt x="143268" y="258518"/>
                    </a:cubicBezTo>
                    <a:cubicBezTo>
                      <a:pt x="148891" y="254037"/>
                      <a:pt x="152668" y="251226"/>
                      <a:pt x="157325" y="251050"/>
                    </a:cubicBezTo>
                    <a:cubicBezTo>
                      <a:pt x="162947" y="250787"/>
                      <a:pt x="168394" y="247448"/>
                      <a:pt x="170766" y="243056"/>
                    </a:cubicBezTo>
                    <a:cubicBezTo>
                      <a:pt x="170942" y="242968"/>
                      <a:pt x="171118" y="242968"/>
                      <a:pt x="171206" y="242880"/>
                    </a:cubicBezTo>
                    <a:cubicBezTo>
                      <a:pt x="172084" y="242616"/>
                      <a:pt x="172963" y="242265"/>
                      <a:pt x="173841" y="242001"/>
                    </a:cubicBezTo>
                    <a:cubicBezTo>
                      <a:pt x="174895" y="241562"/>
                      <a:pt x="176037" y="241211"/>
                      <a:pt x="177092" y="240859"/>
                    </a:cubicBezTo>
                    <a:cubicBezTo>
                      <a:pt x="181660" y="239278"/>
                      <a:pt x="187283" y="237345"/>
                      <a:pt x="191851" y="233480"/>
                    </a:cubicBezTo>
                    <a:cubicBezTo>
                      <a:pt x="199319" y="227330"/>
                      <a:pt x="208719" y="223289"/>
                      <a:pt x="218822" y="218984"/>
                    </a:cubicBezTo>
                    <a:cubicBezTo>
                      <a:pt x="222951" y="217227"/>
                      <a:pt x="227256" y="215382"/>
                      <a:pt x="231473" y="213361"/>
                    </a:cubicBezTo>
                    <a:cubicBezTo>
                      <a:pt x="233142" y="212570"/>
                      <a:pt x="235778" y="211955"/>
                      <a:pt x="238589" y="211428"/>
                    </a:cubicBezTo>
                    <a:cubicBezTo>
                      <a:pt x="242982" y="210462"/>
                      <a:pt x="247902" y="209408"/>
                      <a:pt x="252646" y="206860"/>
                    </a:cubicBezTo>
                    <a:cubicBezTo>
                      <a:pt x="259674" y="203082"/>
                      <a:pt x="267581" y="200534"/>
                      <a:pt x="275927" y="197899"/>
                    </a:cubicBezTo>
                    <a:cubicBezTo>
                      <a:pt x="281023" y="196230"/>
                      <a:pt x="286382" y="194560"/>
                      <a:pt x="291653" y="192540"/>
                    </a:cubicBezTo>
                    <a:cubicBezTo>
                      <a:pt x="299560" y="189465"/>
                      <a:pt x="307818" y="187181"/>
                      <a:pt x="316691" y="184809"/>
                    </a:cubicBezTo>
                    <a:cubicBezTo>
                      <a:pt x="322929" y="183139"/>
                      <a:pt x="329342" y="181382"/>
                      <a:pt x="335668" y="179274"/>
                    </a:cubicBezTo>
                    <a:cubicBezTo>
                      <a:pt x="341466" y="177341"/>
                      <a:pt x="347264" y="174090"/>
                      <a:pt x="353414" y="169258"/>
                    </a:cubicBezTo>
                    <a:cubicBezTo>
                      <a:pt x="357192" y="166272"/>
                      <a:pt x="360706" y="163109"/>
                      <a:pt x="364132" y="160034"/>
                    </a:cubicBezTo>
                    <a:cubicBezTo>
                      <a:pt x="367910" y="156695"/>
                      <a:pt x="371424" y="153445"/>
                      <a:pt x="375114" y="150634"/>
                    </a:cubicBezTo>
                    <a:cubicBezTo>
                      <a:pt x="385305" y="142990"/>
                      <a:pt x="394618" y="136665"/>
                      <a:pt x="403667" y="131306"/>
                    </a:cubicBezTo>
                    <a:lnTo>
                      <a:pt x="407620" y="128934"/>
                    </a:lnTo>
                    <a:cubicBezTo>
                      <a:pt x="423697" y="119445"/>
                      <a:pt x="440302" y="109606"/>
                      <a:pt x="457257" y="101348"/>
                    </a:cubicBezTo>
                    <a:cubicBezTo>
                      <a:pt x="473686" y="93353"/>
                      <a:pt x="491784" y="85885"/>
                      <a:pt x="512517" y="78593"/>
                    </a:cubicBezTo>
                    <a:cubicBezTo>
                      <a:pt x="515329" y="77627"/>
                      <a:pt x="518316" y="76748"/>
                      <a:pt x="521478" y="75870"/>
                    </a:cubicBezTo>
                    <a:cubicBezTo>
                      <a:pt x="528683" y="73849"/>
                      <a:pt x="536941" y="71565"/>
                      <a:pt x="544496" y="66821"/>
                    </a:cubicBezTo>
                    <a:cubicBezTo>
                      <a:pt x="546253" y="65679"/>
                      <a:pt x="549680" y="64800"/>
                      <a:pt x="552139" y="64098"/>
                    </a:cubicBezTo>
                    <a:lnTo>
                      <a:pt x="556269" y="62955"/>
                    </a:lnTo>
                    <a:cubicBezTo>
                      <a:pt x="565493" y="60408"/>
                      <a:pt x="574191" y="57948"/>
                      <a:pt x="583064" y="56015"/>
                    </a:cubicBezTo>
                    <a:cubicBezTo>
                      <a:pt x="589917" y="54521"/>
                      <a:pt x="596681" y="52764"/>
                      <a:pt x="603270" y="51007"/>
                    </a:cubicBezTo>
                    <a:cubicBezTo>
                      <a:pt x="615306" y="47757"/>
                      <a:pt x="626727" y="44770"/>
                      <a:pt x="638500" y="43716"/>
                    </a:cubicBezTo>
                    <a:cubicBezTo>
                      <a:pt x="639642" y="43628"/>
                      <a:pt x="640696" y="43540"/>
                      <a:pt x="641838" y="43452"/>
                    </a:cubicBezTo>
                    <a:cubicBezTo>
                      <a:pt x="648076" y="42925"/>
                      <a:pt x="655192" y="42398"/>
                      <a:pt x="661957" y="39762"/>
                    </a:cubicBezTo>
                    <a:cubicBezTo>
                      <a:pt x="670215" y="36599"/>
                      <a:pt x="679527" y="35369"/>
                      <a:pt x="689279" y="34139"/>
                    </a:cubicBezTo>
                    <a:cubicBezTo>
                      <a:pt x="694902" y="33437"/>
                      <a:pt x="700700" y="32646"/>
                      <a:pt x="706586" y="31504"/>
                    </a:cubicBezTo>
                    <a:cubicBezTo>
                      <a:pt x="715196" y="29747"/>
                      <a:pt x="724245" y="29132"/>
                      <a:pt x="733821" y="28517"/>
                    </a:cubicBezTo>
                    <a:cubicBezTo>
                      <a:pt x="739532" y="28165"/>
                      <a:pt x="745418" y="27726"/>
                      <a:pt x="751304" y="27111"/>
                    </a:cubicBezTo>
                    <a:cubicBezTo>
                      <a:pt x="753149" y="26935"/>
                      <a:pt x="754818" y="26584"/>
                      <a:pt x="756224" y="26320"/>
                    </a:cubicBezTo>
                    <a:cubicBezTo>
                      <a:pt x="757278" y="26145"/>
                      <a:pt x="758771" y="25793"/>
                      <a:pt x="759562" y="25793"/>
                    </a:cubicBezTo>
                    <a:lnTo>
                      <a:pt x="765800" y="29220"/>
                    </a:lnTo>
                    <a:lnTo>
                      <a:pt x="772213" y="25530"/>
                    </a:lnTo>
                    <a:cubicBezTo>
                      <a:pt x="773443" y="24827"/>
                      <a:pt x="775815" y="24915"/>
                      <a:pt x="779593" y="25178"/>
                    </a:cubicBezTo>
                    <a:cubicBezTo>
                      <a:pt x="782668" y="25354"/>
                      <a:pt x="786094" y="25618"/>
                      <a:pt x="789872" y="25178"/>
                    </a:cubicBezTo>
                    <a:cubicBezTo>
                      <a:pt x="798130" y="24300"/>
                      <a:pt x="805598" y="23509"/>
                      <a:pt x="812977" y="23246"/>
                    </a:cubicBezTo>
                    <a:cubicBezTo>
                      <a:pt x="816579" y="23070"/>
                      <a:pt x="820269" y="23158"/>
                      <a:pt x="824223" y="23158"/>
                    </a:cubicBezTo>
                    <a:cubicBezTo>
                      <a:pt x="828264" y="23158"/>
                      <a:pt x="832393" y="23246"/>
                      <a:pt x="836698" y="23070"/>
                    </a:cubicBezTo>
                    <a:cubicBezTo>
                      <a:pt x="839773" y="22982"/>
                      <a:pt x="842584" y="22367"/>
                      <a:pt x="844868" y="21840"/>
                    </a:cubicBezTo>
                    <a:cubicBezTo>
                      <a:pt x="846098" y="21576"/>
                      <a:pt x="847855" y="21225"/>
                      <a:pt x="848470" y="21225"/>
                    </a:cubicBezTo>
                    <a:cubicBezTo>
                      <a:pt x="851896" y="21488"/>
                      <a:pt x="855235" y="21664"/>
                      <a:pt x="858661" y="21928"/>
                    </a:cubicBezTo>
                    <a:cubicBezTo>
                      <a:pt x="864196" y="22279"/>
                      <a:pt x="869643" y="22631"/>
                      <a:pt x="875178" y="23070"/>
                    </a:cubicBezTo>
                    <a:cubicBezTo>
                      <a:pt x="879922" y="23421"/>
                      <a:pt x="884578" y="23509"/>
                      <a:pt x="889059" y="23597"/>
                    </a:cubicBezTo>
                    <a:cubicBezTo>
                      <a:pt x="895208" y="23773"/>
                      <a:pt x="901007" y="23860"/>
                      <a:pt x="906805" y="24651"/>
                    </a:cubicBezTo>
                    <a:cubicBezTo>
                      <a:pt x="916293" y="25881"/>
                      <a:pt x="925782" y="26057"/>
                      <a:pt x="934918" y="26145"/>
                    </a:cubicBezTo>
                    <a:cubicBezTo>
                      <a:pt x="941156" y="26233"/>
                      <a:pt x="947042" y="26320"/>
                      <a:pt x="952928" y="26760"/>
                    </a:cubicBezTo>
                    <a:cubicBezTo>
                      <a:pt x="955300" y="26935"/>
                      <a:pt x="958112" y="27638"/>
                      <a:pt x="961099" y="28341"/>
                    </a:cubicBezTo>
                    <a:cubicBezTo>
                      <a:pt x="966897" y="29747"/>
                      <a:pt x="973925" y="31504"/>
                      <a:pt x="981920" y="30362"/>
                    </a:cubicBezTo>
                    <a:cubicBezTo>
                      <a:pt x="992638" y="33437"/>
                      <a:pt x="1003269" y="34491"/>
                      <a:pt x="1013723" y="35633"/>
                    </a:cubicBezTo>
                    <a:cubicBezTo>
                      <a:pt x="1022245" y="36511"/>
                      <a:pt x="1030240" y="37390"/>
                      <a:pt x="1037883" y="39235"/>
                    </a:cubicBezTo>
                    <a:cubicBezTo>
                      <a:pt x="1043154" y="40465"/>
                      <a:pt x="1048338" y="41168"/>
                      <a:pt x="1053345" y="41783"/>
                    </a:cubicBezTo>
                    <a:cubicBezTo>
                      <a:pt x="1059846" y="42661"/>
                      <a:pt x="1065996" y="43452"/>
                      <a:pt x="1070740" y="45385"/>
                    </a:cubicBezTo>
                    <a:cubicBezTo>
                      <a:pt x="1081546" y="49777"/>
                      <a:pt x="1092528" y="52501"/>
                      <a:pt x="1103158" y="55136"/>
                    </a:cubicBezTo>
                    <a:cubicBezTo>
                      <a:pt x="1108342" y="56454"/>
                      <a:pt x="1113174" y="57596"/>
                      <a:pt x="1118006" y="59002"/>
                    </a:cubicBezTo>
                    <a:cubicBezTo>
                      <a:pt x="1134434" y="63658"/>
                      <a:pt x="1151390" y="68578"/>
                      <a:pt x="1167555" y="74728"/>
                    </a:cubicBezTo>
                    <a:cubicBezTo>
                      <a:pt x="1177922" y="78681"/>
                      <a:pt x="1187849" y="83338"/>
                      <a:pt x="1198392" y="88257"/>
                    </a:cubicBezTo>
                    <a:cubicBezTo>
                      <a:pt x="1202521" y="90190"/>
                      <a:pt x="1206738" y="92123"/>
                      <a:pt x="1210955" y="94056"/>
                    </a:cubicBezTo>
                    <a:cubicBezTo>
                      <a:pt x="1213239" y="95110"/>
                      <a:pt x="1215611" y="96076"/>
                      <a:pt x="1217895" y="97131"/>
                    </a:cubicBezTo>
                    <a:cubicBezTo>
                      <a:pt x="1224045" y="99854"/>
                      <a:pt x="1229843" y="102402"/>
                      <a:pt x="1235203" y="105389"/>
                    </a:cubicBezTo>
                    <a:cubicBezTo>
                      <a:pt x="1247766" y="112505"/>
                      <a:pt x="1260944" y="120500"/>
                      <a:pt x="1274210" y="129109"/>
                    </a:cubicBezTo>
                    <a:cubicBezTo>
                      <a:pt x="1291956" y="140618"/>
                      <a:pt x="1306715" y="155202"/>
                      <a:pt x="1318752" y="168029"/>
                    </a:cubicBezTo>
                    <a:cubicBezTo>
                      <a:pt x="1321563" y="171016"/>
                      <a:pt x="1324374" y="174003"/>
                      <a:pt x="1327098" y="176990"/>
                    </a:cubicBezTo>
                    <a:cubicBezTo>
                      <a:pt x="1330963" y="181119"/>
                      <a:pt x="1334917" y="185424"/>
                      <a:pt x="1338958" y="189641"/>
                    </a:cubicBezTo>
                    <a:cubicBezTo>
                      <a:pt x="1343526" y="194385"/>
                      <a:pt x="1350467" y="195000"/>
                      <a:pt x="1352487" y="195087"/>
                    </a:cubicBezTo>
                    <a:cubicBezTo>
                      <a:pt x="1355123" y="195175"/>
                      <a:pt x="1357671" y="195175"/>
                      <a:pt x="1360131" y="195175"/>
                    </a:cubicBezTo>
                    <a:cubicBezTo>
                      <a:pt x="1365929" y="195175"/>
                      <a:pt x="1370937" y="195175"/>
                      <a:pt x="1375329" y="196493"/>
                    </a:cubicBezTo>
                    <a:cubicBezTo>
                      <a:pt x="1379722" y="197899"/>
                      <a:pt x="1383851" y="197196"/>
                      <a:pt x="1386223" y="196845"/>
                    </a:cubicBezTo>
                    <a:cubicBezTo>
                      <a:pt x="1386575" y="196757"/>
                      <a:pt x="1387102" y="196669"/>
                      <a:pt x="1387278" y="196669"/>
                    </a:cubicBezTo>
                    <a:cubicBezTo>
                      <a:pt x="1389650" y="196493"/>
                      <a:pt x="1391934" y="196142"/>
                      <a:pt x="1393954" y="195790"/>
                    </a:cubicBezTo>
                    <a:cubicBezTo>
                      <a:pt x="1396151" y="195439"/>
                      <a:pt x="1399401" y="194912"/>
                      <a:pt x="1400456" y="195175"/>
                    </a:cubicBezTo>
                    <a:cubicBezTo>
                      <a:pt x="1405288" y="196669"/>
                      <a:pt x="1409680" y="196845"/>
                      <a:pt x="1413282" y="197108"/>
                    </a:cubicBezTo>
                    <a:cubicBezTo>
                      <a:pt x="1414073" y="197108"/>
                      <a:pt x="1414776" y="197196"/>
                      <a:pt x="1415566" y="197284"/>
                    </a:cubicBezTo>
                    <a:cubicBezTo>
                      <a:pt x="1427163" y="198162"/>
                      <a:pt x="1439111" y="198426"/>
                      <a:pt x="1449654" y="198689"/>
                    </a:cubicBezTo>
                    <a:cubicBezTo>
                      <a:pt x="1454749" y="198865"/>
                      <a:pt x="1459933" y="199568"/>
                      <a:pt x="1465379" y="200271"/>
                    </a:cubicBezTo>
                    <a:cubicBezTo>
                      <a:pt x="1472408" y="201237"/>
                      <a:pt x="1479700" y="202204"/>
                      <a:pt x="1487606" y="202116"/>
                    </a:cubicBezTo>
                    <a:cubicBezTo>
                      <a:pt x="1491824" y="202028"/>
                      <a:pt x="1496919" y="203258"/>
                      <a:pt x="1502278" y="204576"/>
                    </a:cubicBezTo>
                    <a:cubicBezTo>
                      <a:pt x="1506846" y="205630"/>
                      <a:pt x="1511591" y="206772"/>
                      <a:pt x="1516598" y="207387"/>
                    </a:cubicBezTo>
                    <a:cubicBezTo>
                      <a:pt x="1520200" y="207826"/>
                      <a:pt x="1523802" y="208441"/>
                      <a:pt x="1527668" y="209144"/>
                    </a:cubicBezTo>
                    <a:cubicBezTo>
                      <a:pt x="1533554" y="210198"/>
                      <a:pt x="1539704" y="211253"/>
                      <a:pt x="1546205" y="211692"/>
                    </a:cubicBezTo>
                    <a:cubicBezTo>
                      <a:pt x="1554200" y="212219"/>
                      <a:pt x="1562194" y="214152"/>
                      <a:pt x="1570540" y="216172"/>
                    </a:cubicBezTo>
                    <a:cubicBezTo>
                      <a:pt x="1573000" y="216787"/>
                      <a:pt x="1575372" y="217315"/>
                      <a:pt x="1577832" y="217929"/>
                    </a:cubicBezTo>
                    <a:cubicBezTo>
                      <a:pt x="1586003" y="219774"/>
                      <a:pt x="1593997" y="222059"/>
                      <a:pt x="1602519" y="224518"/>
                    </a:cubicBezTo>
                    <a:cubicBezTo>
                      <a:pt x="1607703" y="226012"/>
                      <a:pt x="1613062" y="227506"/>
                      <a:pt x="1618421" y="228999"/>
                    </a:cubicBezTo>
                    <a:cubicBezTo>
                      <a:pt x="1621935" y="229965"/>
                      <a:pt x="1625361" y="230668"/>
                      <a:pt x="1628700" y="231283"/>
                    </a:cubicBezTo>
                    <a:cubicBezTo>
                      <a:pt x="1632829" y="232162"/>
                      <a:pt x="1636782" y="232952"/>
                      <a:pt x="1640296" y="234095"/>
                    </a:cubicBezTo>
                    <a:cubicBezTo>
                      <a:pt x="1657076" y="239366"/>
                      <a:pt x="1673681" y="245691"/>
                      <a:pt x="1689231" y="251665"/>
                    </a:cubicBezTo>
                    <a:cubicBezTo>
                      <a:pt x="1715499" y="261769"/>
                      <a:pt x="1737902" y="272223"/>
                      <a:pt x="1757581" y="283381"/>
                    </a:cubicBezTo>
                    <a:cubicBezTo>
                      <a:pt x="1760392" y="284962"/>
                      <a:pt x="1763116" y="286983"/>
                      <a:pt x="1766015" y="289179"/>
                    </a:cubicBezTo>
                    <a:cubicBezTo>
                      <a:pt x="1771726" y="293396"/>
                      <a:pt x="1778139" y="298052"/>
                      <a:pt x="1786661" y="300863"/>
                    </a:cubicBezTo>
                    <a:cubicBezTo>
                      <a:pt x="1787100" y="301303"/>
                      <a:pt x="1787539" y="301742"/>
                      <a:pt x="1788066" y="302181"/>
                    </a:cubicBezTo>
                    <a:cubicBezTo>
                      <a:pt x="1791053" y="304641"/>
                      <a:pt x="1794128" y="307189"/>
                      <a:pt x="1797115" y="309649"/>
                    </a:cubicBezTo>
                    <a:cubicBezTo>
                      <a:pt x="1804319" y="315623"/>
                      <a:pt x="1811699" y="321861"/>
                      <a:pt x="1819781" y="327395"/>
                    </a:cubicBezTo>
                    <a:cubicBezTo>
                      <a:pt x="1826546" y="332139"/>
                      <a:pt x="1831818" y="338377"/>
                      <a:pt x="1837352" y="344966"/>
                    </a:cubicBezTo>
                    <a:cubicBezTo>
                      <a:pt x="1840076" y="348304"/>
                      <a:pt x="1842975" y="351731"/>
                      <a:pt x="1846138" y="355069"/>
                    </a:cubicBezTo>
                    <a:cubicBezTo>
                      <a:pt x="1846313" y="355333"/>
                      <a:pt x="1846840" y="356299"/>
                      <a:pt x="1847192" y="357002"/>
                    </a:cubicBezTo>
                    <a:cubicBezTo>
                      <a:pt x="1848598" y="359901"/>
                      <a:pt x="1850794" y="364206"/>
                      <a:pt x="1855977" y="367544"/>
                    </a:cubicBezTo>
                    <a:cubicBezTo>
                      <a:pt x="1862478" y="371674"/>
                      <a:pt x="1865641" y="379053"/>
                      <a:pt x="1868980" y="386784"/>
                    </a:cubicBezTo>
                    <a:cubicBezTo>
                      <a:pt x="1869770" y="388542"/>
                      <a:pt x="1870561" y="390474"/>
                      <a:pt x="1871440" y="392231"/>
                    </a:cubicBezTo>
                    <a:cubicBezTo>
                      <a:pt x="1877238" y="404707"/>
                      <a:pt x="1880576" y="418939"/>
                      <a:pt x="1883827" y="432732"/>
                    </a:cubicBezTo>
                    <a:lnTo>
                      <a:pt x="1884178" y="434401"/>
                    </a:lnTo>
                    <a:cubicBezTo>
                      <a:pt x="1886463" y="444065"/>
                      <a:pt x="1885760" y="453729"/>
                      <a:pt x="1884969" y="464008"/>
                    </a:cubicBezTo>
                    <a:cubicBezTo>
                      <a:pt x="1884618" y="468664"/>
                      <a:pt x="1884266" y="473496"/>
                      <a:pt x="1884178" y="478328"/>
                    </a:cubicBezTo>
                    <a:cubicBezTo>
                      <a:pt x="1884091" y="486499"/>
                      <a:pt x="1880401" y="495284"/>
                      <a:pt x="1876535" y="504596"/>
                    </a:cubicBezTo>
                    <a:cubicBezTo>
                      <a:pt x="1874866" y="508638"/>
                      <a:pt x="1873109" y="512767"/>
                      <a:pt x="1871615" y="516984"/>
                    </a:cubicBezTo>
                    <a:cubicBezTo>
                      <a:pt x="1870034" y="521552"/>
                      <a:pt x="1868277" y="525242"/>
                      <a:pt x="1866344" y="528141"/>
                    </a:cubicBezTo>
                    <a:cubicBezTo>
                      <a:pt x="1863006" y="533325"/>
                      <a:pt x="1858876" y="539386"/>
                      <a:pt x="1853957" y="544746"/>
                    </a:cubicBezTo>
                    <a:cubicBezTo>
                      <a:pt x="1849740" y="549314"/>
                      <a:pt x="1846401" y="554058"/>
                      <a:pt x="1843151" y="558626"/>
                    </a:cubicBezTo>
                    <a:cubicBezTo>
                      <a:pt x="1839197" y="564249"/>
                      <a:pt x="1835507" y="569520"/>
                      <a:pt x="1830675" y="573825"/>
                    </a:cubicBezTo>
                    <a:cubicBezTo>
                      <a:pt x="1826634" y="577427"/>
                      <a:pt x="1822856" y="581205"/>
                      <a:pt x="1819167" y="584807"/>
                    </a:cubicBezTo>
                    <a:cubicBezTo>
                      <a:pt x="1808624" y="595086"/>
                      <a:pt x="1798697" y="604838"/>
                      <a:pt x="1785694" y="611163"/>
                    </a:cubicBezTo>
                    <a:cubicBezTo>
                      <a:pt x="1782092" y="612920"/>
                      <a:pt x="1780247" y="615468"/>
                      <a:pt x="1779281" y="616873"/>
                    </a:cubicBezTo>
                    <a:cubicBezTo>
                      <a:pt x="1779193" y="616961"/>
                      <a:pt x="1779193" y="617049"/>
                      <a:pt x="1779105" y="617137"/>
                    </a:cubicBezTo>
                    <a:cubicBezTo>
                      <a:pt x="1778051" y="618016"/>
                      <a:pt x="1776821" y="619070"/>
                      <a:pt x="1775679" y="619773"/>
                    </a:cubicBezTo>
                    <a:cubicBezTo>
                      <a:pt x="1772956" y="621442"/>
                      <a:pt x="1770144" y="623111"/>
                      <a:pt x="1767421" y="624780"/>
                    </a:cubicBezTo>
                    <a:cubicBezTo>
                      <a:pt x="1757493" y="630754"/>
                      <a:pt x="1747302" y="636992"/>
                      <a:pt x="1737023" y="642790"/>
                    </a:cubicBezTo>
                    <a:cubicBezTo>
                      <a:pt x="1724987" y="649643"/>
                      <a:pt x="1713127" y="656232"/>
                      <a:pt x="1700915" y="662030"/>
                    </a:cubicBezTo>
                    <a:cubicBezTo>
                      <a:pt x="1696347" y="664227"/>
                      <a:pt x="1691427" y="665984"/>
                      <a:pt x="1686244" y="667917"/>
                    </a:cubicBezTo>
                    <a:cubicBezTo>
                      <a:pt x="1680182" y="670113"/>
                      <a:pt x="1674032" y="672485"/>
                      <a:pt x="1667970" y="675472"/>
                    </a:cubicBezTo>
                    <a:cubicBezTo>
                      <a:pt x="1666740" y="676087"/>
                      <a:pt x="1665510" y="676702"/>
                      <a:pt x="1664280" y="677317"/>
                    </a:cubicBezTo>
                    <a:cubicBezTo>
                      <a:pt x="1659976" y="679513"/>
                      <a:pt x="1655846" y="681622"/>
                      <a:pt x="1652420" y="681973"/>
                    </a:cubicBezTo>
                    <a:cubicBezTo>
                      <a:pt x="1646183" y="682588"/>
                      <a:pt x="1641526" y="684960"/>
                      <a:pt x="1637836" y="686805"/>
                    </a:cubicBezTo>
                    <a:cubicBezTo>
                      <a:pt x="1634937" y="688299"/>
                      <a:pt x="1633180" y="689089"/>
                      <a:pt x="1631599" y="689177"/>
                    </a:cubicBezTo>
                    <a:cubicBezTo>
                      <a:pt x="1624395" y="689441"/>
                      <a:pt x="1618509" y="692164"/>
                      <a:pt x="1613237" y="694536"/>
                    </a:cubicBezTo>
                    <a:cubicBezTo>
                      <a:pt x="1610953" y="695590"/>
                      <a:pt x="1608757" y="696557"/>
                      <a:pt x="1606912" y="697172"/>
                    </a:cubicBezTo>
                    <a:lnTo>
                      <a:pt x="1604979" y="697787"/>
                    </a:lnTo>
                    <a:cubicBezTo>
                      <a:pt x="1594261" y="701213"/>
                      <a:pt x="1583279" y="704639"/>
                      <a:pt x="1572385" y="707275"/>
                    </a:cubicBezTo>
                    <a:cubicBezTo>
                      <a:pt x="1558065" y="710613"/>
                      <a:pt x="1543306" y="713601"/>
                      <a:pt x="1528985" y="716412"/>
                    </a:cubicBezTo>
                    <a:cubicBezTo>
                      <a:pt x="1525911" y="717027"/>
                      <a:pt x="1522924" y="717642"/>
                      <a:pt x="1519849" y="718257"/>
                    </a:cubicBezTo>
                    <a:cubicBezTo>
                      <a:pt x="1506846" y="720892"/>
                      <a:pt x="1493493" y="723528"/>
                      <a:pt x="1479963" y="725812"/>
                    </a:cubicBezTo>
                    <a:cubicBezTo>
                      <a:pt x="1476713" y="726339"/>
                      <a:pt x="1473111" y="726603"/>
                      <a:pt x="1469245" y="726866"/>
                    </a:cubicBezTo>
                    <a:cubicBezTo>
                      <a:pt x="1461602" y="727394"/>
                      <a:pt x="1452992" y="728008"/>
                      <a:pt x="1444997" y="731171"/>
                    </a:cubicBezTo>
                    <a:cubicBezTo>
                      <a:pt x="1438320" y="733807"/>
                      <a:pt x="1430941" y="733983"/>
                      <a:pt x="1422507" y="734158"/>
                    </a:cubicBezTo>
                    <a:cubicBezTo>
                      <a:pt x="1416093" y="734334"/>
                      <a:pt x="1409592" y="734422"/>
                      <a:pt x="1402652" y="735652"/>
                    </a:cubicBezTo>
                    <a:cubicBezTo>
                      <a:pt x="1391934" y="737585"/>
                      <a:pt x="1383236" y="737321"/>
                      <a:pt x="1376208" y="734773"/>
                    </a:cubicBezTo>
                    <a:cubicBezTo>
                      <a:pt x="1374539" y="734070"/>
                      <a:pt x="1372079" y="733631"/>
                      <a:pt x="1369531" y="733631"/>
                    </a:cubicBezTo>
                    <a:close/>
                    <a:moveTo>
                      <a:pt x="539664" y="694448"/>
                    </a:moveTo>
                    <a:cubicBezTo>
                      <a:pt x="539664" y="694448"/>
                      <a:pt x="539576" y="694448"/>
                      <a:pt x="539664" y="694448"/>
                    </a:cubicBezTo>
                    <a:cubicBezTo>
                      <a:pt x="539576" y="694448"/>
                      <a:pt x="539664" y="694448"/>
                      <a:pt x="539664" y="694448"/>
                    </a:cubicBezTo>
                    <a:close/>
                    <a:moveTo>
                      <a:pt x="439423" y="684170"/>
                    </a:moveTo>
                    <a:cubicBezTo>
                      <a:pt x="439423" y="684170"/>
                      <a:pt x="439423" y="684170"/>
                      <a:pt x="439423" y="684170"/>
                    </a:cubicBezTo>
                    <a:cubicBezTo>
                      <a:pt x="439423" y="684170"/>
                      <a:pt x="439423" y="684170"/>
                      <a:pt x="439423" y="684170"/>
                    </a:cubicBezTo>
                    <a:close/>
                    <a:moveTo>
                      <a:pt x="354908" y="673451"/>
                    </a:moveTo>
                    <a:cubicBezTo>
                      <a:pt x="354908" y="673451"/>
                      <a:pt x="354908" y="673451"/>
                      <a:pt x="354908" y="673451"/>
                    </a:cubicBezTo>
                    <a:cubicBezTo>
                      <a:pt x="354908" y="673451"/>
                      <a:pt x="354908" y="673451"/>
                      <a:pt x="354908" y="673451"/>
                    </a:cubicBezTo>
                    <a:close/>
                    <a:moveTo>
                      <a:pt x="1779281" y="617137"/>
                    </a:moveTo>
                    <a:cubicBezTo>
                      <a:pt x="1779281" y="617225"/>
                      <a:pt x="1779281" y="617225"/>
                      <a:pt x="1779281" y="617137"/>
                    </a:cubicBezTo>
                    <a:cubicBezTo>
                      <a:pt x="1779281" y="617225"/>
                      <a:pt x="1779281" y="617225"/>
                      <a:pt x="1779281" y="617137"/>
                    </a:cubicBezTo>
                    <a:close/>
                    <a:moveTo>
                      <a:pt x="591410" y="692164"/>
                    </a:moveTo>
                    <a:cubicBezTo>
                      <a:pt x="592113" y="692164"/>
                      <a:pt x="592816" y="692164"/>
                      <a:pt x="593519" y="692076"/>
                    </a:cubicBezTo>
                    <a:cubicBezTo>
                      <a:pt x="600810" y="691461"/>
                      <a:pt x="607927" y="690144"/>
                      <a:pt x="614603" y="688211"/>
                    </a:cubicBezTo>
                    <a:cubicBezTo>
                      <a:pt x="619260" y="686805"/>
                      <a:pt x="624180" y="685927"/>
                      <a:pt x="629451" y="684960"/>
                    </a:cubicBezTo>
                    <a:cubicBezTo>
                      <a:pt x="631999" y="684433"/>
                      <a:pt x="634722" y="683994"/>
                      <a:pt x="637445" y="683379"/>
                    </a:cubicBezTo>
                    <a:cubicBezTo>
                      <a:pt x="641750" y="682500"/>
                      <a:pt x="646582" y="682412"/>
                      <a:pt x="651678" y="682237"/>
                    </a:cubicBezTo>
                    <a:cubicBezTo>
                      <a:pt x="660727" y="682061"/>
                      <a:pt x="671006" y="681797"/>
                      <a:pt x="681372" y="677229"/>
                    </a:cubicBezTo>
                    <a:cubicBezTo>
                      <a:pt x="684272" y="675999"/>
                      <a:pt x="689982" y="675999"/>
                      <a:pt x="695078" y="675999"/>
                    </a:cubicBezTo>
                    <a:cubicBezTo>
                      <a:pt x="697098" y="675999"/>
                      <a:pt x="699207" y="675999"/>
                      <a:pt x="701315" y="675999"/>
                    </a:cubicBezTo>
                    <a:cubicBezTo>
                      <a:pt x="708871" y="675823"/>
                      <a:pt x="715460" y="674066"/>
                      <a:pt x="720819" y="672749"/>
                    </a:cubicBezTo>
                    <a:cubicBezTo>
                      <a:pt x="722839" y="672221"/>
                      <a:pt x="725387" y="671958"/>
                      <a:pt x="728111" y="671694"/>
                    </a:cubicBezTo>
                    <a:cubicBezTo>
                      <a:pt x="732679" y="671255"/>
                      <a:pt x="737862" y="670728"/>
                      <a:pt x="743221" y="668883"/>
                    </a:cubicBezTo>
                    <a:cubicBezTo>
                      <a:pt x="743836" y="668707"/>
                      <a:pt x="744364" y="668444"/>
                      <a:pt x="744978" y="668180"/>
                    </a:cubicBezTo>
                    <a:cubicBezTo>
                      <a:pt x="751568" y="670552"/>
                      <a:pt x="758157" y="668004"/>
                      <a:pt x="762725" y="666335"/>
                    </a:cubicBezTo>
                    <a:cubicBezTo>
                      <a:pt x="763340" y="666072"/>
                      <a:pt x="763955" y="665896"/>
                      <a:pt x="764570" y="665632"/>
                    </a:cubicBezTo>
                    <a:lnTo>
                      <a:pt x="767820" y="664490"/>
                    </a:lnTo>
                    <a:cubicBezTo>
                      <a:pt x="777484" y="661064"/>
                      <a:pt x="786709" y="657901"/>
                      <a:pt x="796197" y="657023"/>
                    </a:cubicBezTo>
                    <a:cubicBezTo>
                      <a:pt x="800502" y="656583"/>
                      <a:pt x="803841" y="655090"/>
                      <a:pt x="806300" y="653948"/>
                    </a:cubicBezTo>
                    <a:cubicBezTo>
                      <a:pt x="807003" y="653596"/>
                      <a:pt x="807882" y="653245"/>
                      <a:pt x="808321" y="653069"/>
                    </a:cubicBezTo>
                    <a:cubicBezTo>
                      <a:pt x="817897" y="651576"/>
                      <a:pt x="826507" y="648764"/>
                      <a:pt x="834765" y="646041"/>
                    </a:cubicBezTo>
                    <a:cubicBezTo>
                      <a:pt x="839421" y="644547"/>
                      <a:pt x="843814" y="643054"/>
                      <a:pt x="848295" y="641912"/>
                    </a:cubicBezTo>
                    <a:cubicBezTo>
                      <a:pt x="850227" y="641385"/>
                      <a:pt x="852336" y="640858"/>
                      <a:pt x="854093" y="640682"/>
                    </a:cubicBezTo>
                    <a:cubicBezTo>
                      <a:pt x="861736" y="639715"/>
                      <a:pt x="871488" y="634181"/>
                      <a:pt x="873596" y="627504"/>
                    </a:cubicBezTo>
                    <a:cubicBezTo>
                      <a:pt x="875002" y="623111"/>
                      <a:pt x="873509" y="618631"/>
                      <a:pt x="869555" y="615731"/>
                    </a:cubicBezTo>
                    <a:cubicBezTo>
                      <a:pt x="863581" y="611339"/>
                      <a:pt x="854620" y="605804"/>
                      <a:pt x="845659" y="608703"/>
                    </a:cubicBezTo>
                    <a:cubicBezTo>
                      <a:pt x="841354" y="610021"/>
                      <a:pt x="836698" y="610724"/>
                      <a:pt x="831778" y="611339"/>
                    </a:cubicBezTo>
                    <a:cubicBezTo>
                      <a:pt x="829757" y="611602"/>
                      <a:pt x="827737" y="611866"/>
                      <a:pt x="825716" y="612217"/>
                    </a:cubicBezTo>
                    <a:lnTo>
                      <a:pt x="820708" y="613008"/>
                    </a:lnTo>
                    <a:cubicBezTo>
                      <a:pt x="811044" y="614501"/>
                      <a:pt x="801029" y="616083"/>
                      <a:pt x="791102" y="618191"/>
                    </a:cubicBezTo>
                    <a:cubicBezTo>
                      <a:pt x="785918" y="619245"/>
                      <a:pt x="780735" y="619861"/>
                      <a:pt x="775639" y="619948"/>
                    </a:cubicBezTo>
                    <a:cubicBezTo>
                      <a:pt x="774497" y="619948"/>
                      <a:pt x="772740" y="619597"/>
                      <a:pt x="770808" y="619245"/>
                    </a:cubicBezTo>
                    <a:cubicBezTo>
                      <a:pt x="768787" y="618806"/>
                      <a:pt x="766415" y="618367"/>
                      <a:pt x="763867" y="618104"/>
                    </a:cubicBezTo>
                    <a:cubicBezTo>
                      <a:pt x="752798" y="617137"/>
                      <a:pt x="741113" y="619245"/>
                      <a:pt x="729165" y="624341"/>
                    </a:cubicBezTo>
                    <a:cubicBezTo>
                      <a:pt x="724509" y="626274"/>
                      <a:pt x="719325" y="626889"/>
                      <a:pt x="713263" y="627504"/>
                    </a:cubicBezTo>
                    <a:cubicBezTo>
                      <a:pt x="711418" y="627679"/>
                      <a:pt x="709486" y="627943"/>
                      <a:pt x="707641" y="628119"/>
                    </a:cubicBezTo>
                    <a:cubicBezTo>
                      <a:pt x="705005" y="628470"/>
                      <a:pt x="702457" y="628734"/>
                      <a:pt x="699646" y="628997"/>
                    </a:cubicBezTo>
                    <a:cubicBezTo>
                      <a:pt x="692266" y="629788"/>
                      <a:pt x="684623" y="630579"/>
                      <a:pt x="676804" y="632599"/>
                    </a:cubicBezTo>
                    <a:cubicBezTo>
                      <a:pt x="669688" y="631369"/>
                      <a:pt x="663099" y="631809"/>
                      <a:pt x="657213" y="632160"/>
                    </a:cubicBezTo>
                    <a:cubicBezTo>
                      <a:pt x="654050" y="632336"/>
                      <a:pt x="651151" y="632599"/>
                      <a:pt x="648427" y="632511"/>
                    </a:cubicBezTo>
                    <a:cubicBezTo>
                      <a:pt x="638148" y="632248"/>
                      <a:pt x="628924" y="632248"/>
                      <a:pt x="620314" y="632511"/>
                    </a:cubicBezTo>
                    <a:cubicBezTo>
                      <a:pt x="615921" y="632687"/>
                      <a:pt x="611792" y="633390"/>
                      <a:pt x="608102" y="634005"/>
                    </a:cubicBezTo>
                    <a:cubicBezTo>
                      <a:pt x="606872" y="634181"/>
                      <a:pt x="605555" y="634444"/>
                      <a:pt x="604325" y="634620"/>
                    </a:cubicBezTo>
                    <a:cubicBezTo>
                      <a:pt x="602480" y="634883"/>
                      <a:pt x="600020" y="634708"/>
                      <a:pt x="597208" y="634444"/>
                    </a:cubicBezTo>
                    <a:cubicBezTo>
                      <a:pt x="593870" y="634093"/>
                      <a:pt x="590180" y="633829"/>
                      <a:pt x="585963" y="634093"/>
                    </a:cubicBezTo>
                    <a:lnTo>
                      <a:pt x="581483" y="634444"/>
                    </a:lnTo>
                    <a:cubicBezTo>
                      <a:pt x="566899" y="635498"/>
                      <a:pt x="551788" y="636553"/>
                      <a:pt x="536853" y="640770"/>
                    </a:cubicBezTo>
                    <a:cubicBezTo>
                      <a:pt x="531055" y="640945"/>
                      <a:pt x="525344" y="641297"/>
                      <a:pt x="519721" y="641648"/>
                    </a:cubicBezTo>
                    <a:cubicBezTo>
                      <a:pt x="506016" y="642439"/>
                      <a:pt x="493102" y="643230"/>
                      <a:pt x="480451" y="642263"/>
                    </a:cubicBezTo>
                    <a:cubicBezTo>
                      <a:pt x="476937" y="642000"/>
                      <a:pt x="473422" y="641912"/>
                      <a:pt x="470084" y="641912"/>
                    </a:cubicBezTo>
                    <a:cubicBezTo>
                      <a:pt x="463319" y="641824"/>
                      <a:pt x="457521" y="641736"/>
                      <a:pt x="452601" y="639891"/>
                    </a:cubicBezTo>
                    <a:cubicBezTo>
                      <a:pt x="448648" y="638398"/>
                      <a:pt x="445046" y="638749"/>
                      <a:pt x="442234" y="639364"/>
                    </a:cubicBezTo>
                    <a:lnTo>
                      <a:pt x="439335" y="635938"/>
                    </a:lnTo>
                    <a:lnTo>
                      <a:pt x="430374" y="639979"/>
                    </a:lnTo>
                    <a:cubicBezTo>
                      <a:pt x="426860" y="641560"/>
                      <a:pt x="422731" y="641385"/>
                      <a:pt x="416142" y="640945"/>
                    </a:cubicBezTo>
                    <a:cubicBezTo>
                      <a:pt x="413155" y="640770"/>
                      <a:pt x="410080" y="640594"/>
                      <a:pt x="406741" y="640594"/>
                    </a:cubicBezTo>
                    <a:cubicBezTo>
                      <a:pt x="388907" y="640945"/>
                      <a:pt x="381176" y="638398"/>
                      <a:pt x="375993" y="630491"/>
                    </a:cubicBezTo>
                    <a:cubicBezTo>
                      <a:pt x="373181" y="626186"/>
                      <a:pt x="368261" y="625044"/>
                      <a:pt x="366329" y="624605"/>
                    </a:cubicBezTo>
                    <a:lnTo>
                      <a:pt x="366065" y="624517"/>
                    </a:lnTo>
                    <a:cubicBezTo>
                      <a:pt x="364572" y="624165"/>
                      <a:pt x="363078" y="623726"/>
                      <a:pt x="361672" y="623375"/>
                    </a:cubicBezTo>
                    <a:cubicBezTo>
                      <a:pt x="357368" y="622233"/>
                      <a:pt x="352887" y="621090"/>
                      <a:pt x="348231" y="620212"/>
                    </a:cubicBezTo>
                    <a:cubicBezTo>
                      <a:pt x="346210" y="619861"/>
                      <a:pt x="344190" y="619421"/>
                      <a:pt x="342257" y="618982"/>
                    </a:cubicBezTo>
                    <a:cubicBezTo>
                      <a:pt x="334877" y="617488"/>
                      <a:pt x="327322" y="615907"/>
                      <a:pt x="318976" y="616083"/>
                    </a:cubicBezTo>
                    <a:cubicBezTo>
                      <a:pt x="315110" y="616171"/>
                      <a:pt x="311069" y="615029"/>
                      <a:pt x="306412" y="613711"/>
                    </a:cubicBezTo>
                    <a:cubicBezTo>
                      <a:pt x="301844" y="612393"/>
                      <a:pt x="296661" y="610899"/>
                      <a:pt x="290774" y="610460"/>
                    </a:cubicBezTo>
                    <a:cubicBezTo>
                      <a:pt x="289632" y="610372"/>
                      <a:pt x="288578" y="610284"/>
                      <a:pt x="287436" y="610197"/>
                    </a:cubicBezTo>
                    <a:cubicBezTo>
                      <a:pt x="282341" y="609845"/>
                      <a:pt x="277157" y="609494"/>
                      <a:pt x="273819" y="608176"/>
                    </a:cubicBezTo>
                    <a:cubicBezTo>
                      <a:pt x="266088" y="605013"/>
                      <a:pt x="258356" y="603783"/>
                      <a:pt x="251328" y="602905"/>
                    </a:cubicBezTo>
                    <a:lnTo>
                      <a:pt x="252294" y="601587"/>
                    </a:lnTo>
                    <a:lnTo>
                      <a:pt x="239731" y="596843"/>
                    </a:lnTo>
                    <a:cubicBezTo>
                      <a:pt x="238853" y="596491"/>
                      <a:pt x="237711" y="595964"/>
                      <a:pt x="236569" y="595437"/>
                    </a:cubicBezTo>
                    <a:cubicBezTo>
                      <a:pt x="232879" y="593680"/>
                      <a:pt x="228310" y="591572"/>
                      <a:pt x="222600" y="591308"/>
                    </a:cubicBezTo>
                    <a:cubicBezTo>
                      <a:pt x="215572" y="590957"/>
                      <a:pt x="211091" y="589727"/>
                      <a:pt x="207138" y="587091"/>
                    </a:cubicBezTo>
                    <a:cubicBezTo>
                      <a:pt x="203009" y="584280"/>
                      <a:pt x="198001" y="583401"/>
                      <a:pt x="194223" y="582874"/>
                    </a:cubicBezTo>
                    <a:cubicBezTo>
                      <a:pt x="191148" y="582523"/>
                      <a:pt x="190709" y="581996"/>
                      <a:pt x="190094" y="581205"/>
                    </a:cubicBezTo>
                    <a:cubicBezTo>
                      <a:pt x="186141" y="576285"/>
                      <a:pt x="176301" y="570399"/>
                      <a:pt x="167516" y="573298"/>
                    </a:cubicBezTo>
                    <a:cubicBezTo>
                      <a:pt x="166286" y="573737"/>
                      <a:pt x="165583" y="573737"/>
                      <a:pt x="160487" y="569872"/>
                    </a:cubicBezTo>
                    <a:lnTo>
                      <a:pt x="160224" y="569696"/>
                    </a:lnTo>
                    <a:cubicBezTo>
                      <a:pt x="151087" y="562668"/>
                      <a:pt x="142302" y="554761"/>
                      <a:pt x="133780" y="547030"/>
                    </a:cubicBezTo>
                    <a:cubicBezTo>
                      <a:pt x="131935" y="545361"/>
                      <a:pt x="130090" y="543691"/>
                      <a:pt x="128245" y="542022"/>
                    </a:cubicBezTo>
                    <a:cubicBezTo>
                      <a:pt x="128069" y="541407"/>
                      <a:pt x="127806" y="540616"/>
                      <a:pt x="127454" y="539826"/>
                    </a:cubicBezTo>
                    <a:cubicBezTo>
                      <a:pt x="127279" y="539474"/>
                      <a:pt x="127191" y="539211"/>
                      <a:pt x="127103" y="538859"/>
                    </a:cubicBezTo>
                    <a:cubicBezTo>
                      <a:pt x="126488" y="536927"/>
                      <a:pt x="125434" y="534027"/>
                      <a:pt x="122798" y="531392"/>
                    </a:cubicBezTo>
                    <a:cubicBezTo>
                      <a:pt x="119196" y="527702"/>
                      <a:pt x="115418" y="524100"/>
                      <a:pt x="111816" y="520674"/>
                    </a:cubicBezTo>
                    <a:cubicBezTo>
                      <a:pt x="108302" y="517247"/>
                      <a:pt x="104612" y="513733"/>
                      <a:pt x="101098" y="510219"/>
                    </a:cubicBezTo>
                    <a:cubicBezTo>
                      <a:pt x="100307" y="509428"/>
                      <a:pt x="99868" y="508813"/>
                      <a:pt x="99693" y="508462"/>
                    </a:cubicBezTo>
                    <a:cubicBezTo>
                      <a:pt x="99693" y="508110"/>
                      <a:pt x="99693" y="507583"/>
                      <a:pt x="99605" y="507144"/>
                    </a:cubicBezTo>
                    <a:cubicBezTo>
                      <a:pt x="99517" y="504157"/>
                      <a:pt x="99341" y="498007"/>
                      <a:pt x="93367" y="493878"/>
                    </a:cubicBezTo>
                    <a:cubicBezTo>
                      <a:pt x="91259" y="492473"/>
                      <a:pt x="88711" y="491506"/>
                      <a:pt x="85987" y="491155"/>
                    </a:cubicBezTo>
                    <a:cubicBezTo>
                      <a:pt x="84582" y="488958"/>
                      <a:pt x="83088" y="486850"/>
                      <a:pt x="81595" y="484741"/>
                    </a:cubicBezTo>
                    <a:cubicBezTo>
                      <a:pt x="76060" y="476747"/>
                      <a:pt x="71228" y="469894"/>
                      <a:pt x="71140" y="461812"/>
                    </a:cubicBezTo>
                    <a:cubicBezTo>
                      <a:pt x="71140" y="461284"/>
                      <a:pt x="71140" y="459879"/>
                      <a:pt x="71228" y="459176"/>
                    </a:cubicBezTo>
                    <a:cubicBezTo>
                      <a:pt x="80277" y="453026"/>
                      <a:pt x="82561" y="443538"/>
                      <a:pt x="77114" y="434489"/>
                    </a:cubicBezTo>
                    <a:cubicBezTo>
                      <a:pt x="76763" y="433874"/>
                      <a:pt x="76675" y="433523"/>
                      <a:pt x="77202" y="432820"/>
                    </a:cubicBezTo>
                    <a:cubicBezTo>
                      <a:pt x="79486" y="429218"/>
                      <a:pt x="80101" y="425440"/>
                      <a:pt x="80453" y="422717"/>
                    </a:cubicBezTo>
                    <a:lnTo>
                      <a:pt x="80453" y="422541"/>
                    </a:lnTo>
                    <a:cubicBezTo>
                      <a:pt x="80716" y="420960"/>
                      <a:pt x="80628" y="419554"/>
                      <a:pt x="80453" y="418324"/>
                    </a:cubicBezTo>
                    <a:cubicBezTo>
                      <a:pt x="82210" y="415161"/>
                      <a:pt x="82737" y="412174"/>
                      <a:pt x="83176" y="410066"/>
                    </a:cubicBezTo>
                    <a:cubicBezTo>
                      <a:pt x="83352" y="409187"/>
                      <a:pt x="83527" y="408309"/>
                      <a:pt x="83703" y="407869"/>
                    </a:cubicBezTo>
                    <a:cubicBezTo>
                      <a:pt x="84230" y="406552"/>
                      <a:pt x="85636" y="404795"/>
                      <a:pt x="87129" y="402862"/>
                    </a:cubicBezTo>
                    <a:cubicBezTo>
                      <a:pt x="88008" y="401720"/>
                      <a:pt x="88974" y="400490"/>
                      <a:pt x="89941" y="399172"/>
                    </a:cubicBezTo>
                    <a:cubicBezTo>
                      <a:pt x="98550" y="386872"/>
                      <a:pt x="103734" y="375978"/>
                      <a:pt x="106369" y="364997"/>
                    </a:cubicBezTo>
                    <a:cubicBezTo>
                      <a:pt x="112256" y="360516"/>
                      <a:pt x="115418" y="354981"/>
                      <a:pt x="117966" y="350413"/>
                    </a:cubicBezTo>
                    <a:cubicBezTo>
                      <a:pt x="119547" y="347690"/>
                      <a:pt x="121041" y="345054"/>
                      <a:pt x="122798" y="343209"/>
                    </a:cubicBezTo>
                    <a:cubicBezTo>
                      <a:pt x="126576" y="339256"/>
                      <a:pt x="128069" y="334687"/>
                      <a:pt x="129211" y="330997"/>
                    </a:cubicBezTo>
                    <a:cubicBezTo>
                      <a:pt x="129563" y="329767"/>
                      <a:pt x="130002" y="328625"/>
                      <a:pt x="130354" y="327747"/>
                    </a:cubicBezTo>
                    <a:cubicBezTo>
                      <a:pt x="133868" y="319488"/>
                      <a:pt x="140808" y="312460"/>
                      <a:pt x="148276" y="304905"/>
                    </a:cubicBezTo>
                    <a:cubicBezTo>
                      <a:pt x="149857" y="303323"/>
                      <a:pt x="151351" y="301742"/>
                      <a:pt x="152932" y="300161"/>
                    </a:cubicBezTo>
                    <a:cubicBezTo>
                      <a:pt x="155216" y="298667"/>
                      <a:pt x="157412" y="297261"/>
                      <a:pt x="159697" y="295768"/>
                    </a:cubicBezTo>
                    <a:cubicBezTo>
                      <a:pt x="169448" y="289355"/>
                      <a:pt x="178673" y="283293"/>
                      <a:pt x="188688" y="279515"/>
                    </a:cubicBezTo>
                    <a:cubicBezTo>
                      <a:pt x="197298" y="276264"/>
                      <a:pt x="204414" y="271784"/>
                      <a:pt x="211267" y="267479"/>
                    </a:cubicBezTo>
                    <a:cubicBezTo>
                      <a:pt x="215747" y="264668"/>
                      <a:pt x="220052" y="262032"/>
                      <a:pt x="224533" y="259836"/>
                    </a:cubicBezTo>
                    <a:cubicBezTo>
                      <a:pt x="233142" y="255619"/>
                      <a:pt x="240698" y="250260"/>
                      <a:pt x="247990" y="245164"/>
                    </a:cubicBezTo>
                    <a:cubicBezTo>
                      <a:pt x="251592" y="242616"/>
                      <a:pt x="255018" y="240244"/>
                      <a:pt x="258532" y="237960"/>
                    </a:cubicBezTo>
                    <a:cubicBezTo>
                      <a:pt x="263276" y="234885"/>
                      <a:pt x="268372" y="231810"/>
                      <a:pt x="273204" y="228823"/>
                    </a:cubicBezTo>
                    <a:cubicBezTo>
                      <a:pt x="276191" y="226978"/>
                      <a:pt x="279178" y="225221"/>
                      <a:pt x="282165" y="223376"/>
                    </a:cubicBezTo>
                    <a:cubicBezTo>
                      <a:pt x="283922" y="222234"/>
                      <a:pt x="285152" y="221092"/>
                      <a:pt x="285943" y="220302"/>
                    </a:cubicBezTo>
                    <a:cubicBezTo>
                      <a:pt x="286030" y="220214"/>
                      <a:pt x="286206" y="220038"/>
                      <a:pt x="286294" y="219950"/>
                    </a:cubicBezTo>
                    <a:lnTo>
                      <a:pt x="299999" y="207299"/>
                    </a:lnTo>
                    <a:lnTo>
                      <a:pt x="280847" y="202819"/>
                    </a:lnTo>
                    <a:cubicBezTo>
                      <a:pt x="280671" y="202819"/>
                      <a:pt x="280583" y="202731"/>
                      <a:pt x="280408" y="202643"/>
                    </a:cubicBezTo>
                    <a:cubicBezTo>
                      <a:pt x="278739" y="202116"/>
                      <a:pt x="275576" y="201062"/>
                      <a:pt x="271622" y="201677"/>
                    </a:cubicBezTo>
                    <a:cubicBezTo>
                      <a:pt x="267932" y="202204"/>
                      <a:pt x="264331" y="203258"/>
                      <a:pt x="261256" y="204839"/>
                    </a:cubicBezTo>
                    <a:lnTo>
                      <a:pt x="257741" y="206684"/>
                    </a:lnTo>
                    <a:cubicBezTo>
                      <a:pt x="243509" y="213976"/>
                      <a:pt x="230155" y="220917"/>
                      <a:pt x="215308" y="225397"/>
                    </a:cubicBezTo>
                    <a:cubicBezTo>
                      <a:pt x="210564" y="226803"/>
                      <a:pt x="207050" y="229350"/>
                      <a:pt x="204151" y="231371"/>
                    </a:cubicBezTo>
                    <a:cubicBezTo>
                      <a:pt x="202833" y="232338"/>
                      <a:pt x="200988" y="233567"/>
                      <a:pt x="200197" y="233831"/>
                    </a:cubicBezTo>
                    <a:cubicBezTo>
                      <a:pt x="188688" y="237433"/>
                      <a:pt x="179991" y="243319"/>
                      <a:pt x="171469" y="249118"/>
                    </a:cubicBezTo>
                    <a:cubicBezTo>
                      <a:pt x="166813" y="252280"/>
                      <a:pt x="162420" y="255179"/>
                      <a:pt x="157852" y="257639"/>
                    </a:cubicBezTo>
                    <a:cubicBezTo>
                      <a:pt x="156183" y="258518"/>
                      <a:pt x="154250" y="259397"/>
                      <a:pt x="152317" y="260275"/>
                    </a:cubicBezTo>
                    <a:cubicBezTo>
                      <a:pt x="150384" y="261154"/>
                      <a:pt x="148451" y="262032"/>
                      <a:pt x="146343" y="263086"/>
                    </a:cubicBezTo>
                    <a:cubicBezTo>
                      <a:pt x="143268" y="264668"/>
                      <a:pt x="140632" y="266425"/>
                      <a:pt x="138436" y="268445"/>
                    </a:cubicBezTo>
                    <a:cubicBezTo>
                      <a:pt x="137909" y="268972"/>
                      <a:pt x="137382" y="269500"/>
                      <a:pt x="136943" y="270027"/>
                    </a:cubicBezTo>
                    <a:cubicBezTo>
                      <a:pt x="129036" y="272223"/>
                      <a:pt x="125082" y="277934"/>
                      <a:pt x="122886" y="281096"/>
                    </a:cubicBezTo>
                    <a:cubicBezTo>
                      <a:pt x="122359" y="281887"/>
                      <a:pt x="121480" y="283117"/>
                      <a:pt x="121129" y="283468"/>
                    </a:cubicBezTo>
                    <a:cubicBezTo>
                      <a:pt x="118054" y="286192"/>
                      <a:pt x="114803" y="288740"/>
                      <a:pt x="111377" y="291551"/>
                    </a:cubicBezTo>
                    <a:cubicBezTo>
                      <a:pt x="102943" y="298316"/>
                      <a:pt x="94246" y="305256"/>
                      <a:pt x="87569" y="314481"/>
                    </a:cubicBezTo>
                    <a:cubicBezTo>
                      <a:pt x="76938" y="320455"/>
                      <a:pt x="72721" y="329592"/>
                      <a:pt x="69207" y="336971"/>
                    </a:cubicBezTo>
                    <a:cubicBezTo>
                      <a:pt x="68504" y="338377"/>
                      <a:pt x="67889" y="339783"/>
                      <a:pt x="67274" y="341101"/>
                    </a:cubicBezTo>
                    <a:cubicBezTo>
                      <a:pt x="65869" y="343824"/>
                      <a:pt x="64990" y="344615"/>
                      <a:pt x="64815" y="344703"/>
                    </a:cubicBezTo>
                    <a:cubicBezTo>
                      <a:pt x="52339" y="354191"/>
                      <a:pt x="49792" y="366315"/>
                      <a:pt x="47595" y="377121"/>
                    </a:cubicBezTo>
                    <a:lnTo>
                      <a:pt x="47420" y="377999"/>
                    </a:lnTo>
                    <a:cubicBezTo>
                      <a:pt x="47156" y="379317"/>
                      <a:pt x="46629" y="380283"/>
                      <a:pt x="46365" y="380635"/>
                    </a:cubicBezTo>
                    <a:cubicBezTo>
                      <a:pt x="39249" y="386082"/>
                      <a:pt x="39161" y="393198"/>
                      <a:pt x="39161" y="397063"/>
                    </a:cubicBezTo>
                    <a:cubicBezTo>
                      <a:pt x="39161" y="397503"/>
                      <a:pt x="39161" y="397942"/>
                      <a:pt x="39161" y="398381"/>
                    </a:cubicBezTo>
                    <a:lnTo>
                      <a:pt x="33626" y="401983"/>
                    </a:lnTo>
                    <a:lnTo>
                      <a:pt x="36262" y="409099"/>
                    </a:lnTo>
                    <a:cubicBezTo>
                      <a:pt x="37316" y="411998"/>
                      <a:pt x="36877" y="415688"/>
                      <a:pt x="36262" y="419993"/>
                    </a:cubicBezTo>
                    <a:cubicBezTo>
                      <a:pt x="35911" y="422629"/>
                      <a:pt x="35559" y="425264"/>
                      <a:pt x="35471" y="428164"/>
                    </a:cubicBezTo>
                    <a:cubicBezTo>
                      <a:pt x="35208" y="438530"/>
                      <a:pt x="35823" y="446701"/>
                      <a:pt x="37580" y="454783"/>
                    </a:cubicBezTo>
                    <a:cubicBezTo>
                      <a:pt x="37843" y="455925"/>
                      <a:pt x="37843" y="457419"/>
                      <a:pt x="37843" y="459088"/>
                    </a:cubicBezTo>
                    <a:cubicBezTo>
                      <a:pt x="37931" y="463305"/>
                      <a:pt x="38019" y="469103"/>
                      <a:pt x="41709" y="474902"/>
                    </a:cubicBezTo>
                    <a:cubicBezTo>
                      <a:pt x="45838" y="481403"/>
                      <a:pt x="47683" y="486762"/>
                      <a:pt x="47595" y="492121"/>
                    </a:cubicBezTo>
                    <a:cubicBezTo>
                      <a:pt x="47595" y="492824"/>
                      <a:pt x="47683" y="493527"/>
                      <a:pt x="47771" y="494142"/>
                    </a:cubicBezTo>
                    <a:lnTo>
                      <a:pt x="47771" y="494142"/>
                    </a:lnTo>
                    <a:lnTo>
                      <a:pt x="47859" y="494581"/>
                    </a:lnTo>
                    <a:cubicBezTo>
                      <a:pt x="47947" y="495020"/>
                      <a:pt x="48035" y="495372"/>
                      <a:pt x="48210" y="495811"/>
                    </a:cubicBezTo>
                    <a:lnTo>
                      <a:pt x="50846" y="504860"/>
                    </a:lnTo>
                    <a:cubicBezTo>
                      <a:pt x="50846" y="504948"/>
                      <a:pt x="50846" y="505036"/>
                      <a:pt x="50934" y="505123"/>
                    </a:cubicBezTo>
                    <a:cubicBezTo>
                      <a:pt x="51197" y="506968"/>
                      <a:pt x="51900" y="511273"/>
                      <a:pt x="56293" y="514348"/>
                    </a:cubicBezTo>
                    <a:cubicBezTo>
                      <a:pt x="56908" y="514787"/>
                      <a:pt x="57523" y="515139"/>
                      <a:pt x="58138" y="515578"/>
                    </a:cubicBezTo>
                    <a:cubicBezTo>
                      <a:pt x="63409" y="519180"/>
                      <a:pt x="66220" y="521201"/>
                      <a:pt x="67538" y="524891"/>
                    </a:cubicBezTo>
                    <a:cubicBezTo>
                      <a:pt x="69734" y="530865"/>
                      <a:pt x="74654" y="535169"/>
                      <a:pt x="78608" y="538596"/>
                    </a:cubicBezTo>
                    <a:cubicBezTo>
                      <a:pt x="80101" y="539914"/>
                      <a:pt x="81507" y="541144"/>
                      <a:pt x="82561" y="542286"/>
                    </a:cubicBezTo>
                    <a:cubicBezTo>
                      <a:pt x="84406" y="544306"/>
                      <a:pt x="86251" y="546327"/>
                      <a:pt x="88096" y="548435"/>
                    </a:cubicBezTo>
                    <a:cubicBezTo>
                      <a:pt x="90380" y="551071"/>
                      <a:pt x="92840" y="553707"/>
                      <a:pt x="95300" y="556342"/>
                    </a:cubicBezTo>
                    <a:cubicBezTo>
                      <a:pt x="96442" y="557572"/>
                      <a:pt x="97760" y="558802"/>
                      <a:pt x="99341" y="560032"/>
                    </a:cubicBezTo>
                    <a:cubicBezTo>
                      <a:pt x="99253" y="562053"/>
                      <a:pt x="99780" y="564073"/>
                      <a:pt x="100922" y="566006"/>
                    </a:cubicBezTo>
                    <a:cubicBezTo>
                      <a:pt x="103646" y="570487"/>
                      <a:pt x="109181" y="572947"/>
                      <a:pt x="115770" y="572595"/>
                    </a:cubicBezTo>
                    <a:cubicBezTo>
                      <a:pt x="116209" y="572595"/>
                      <a:pt x="117175" y="572507"/>
                      <a:pt x="120514" y="575494"/>
                    </a:cubicBezTo>
                    <a:cubicBezTo>
                      <a:pt x="134570" y="587706"/>
                      <a:pt x="151351" y="598512"/>
                      <a:pt x="170415" y="607737"/>
                    </a:cubicBezTo>
                    <a:cubicBezTo>
                      <a:pt x="173314" y="609142"/>
                      <a:pt x="176125" y="610724"/>
                      <a:pt x="179200" y="612481"/>
                    </a:cubicBezTo>
                    <a:cubicBezTo>
                      <a:pt x="184647" y="615644"/>
                      <a:pt x="190270" y="618806"/>
                      <a:pt x="196683" y="621003"/>
                    </a:cubicBezTo>
                    <a:cubicBezTo>
                      <a:pt x="199231" y="621881"/>
                      <a:pt x="201954" y="623375"/>
                      <a:pt x="204941" y="624956"/>
                    </a:cubicBezTo>
                    <a:cubicBezTo>
                      <a:pt x="210915" y="628207"/>
                      <a:pt x="218119" y="632072"/>
                      <a:pt x="227432" y="632687"/>
                    </a:cubicBezTo>
                    <a:cubicBezTo>
                      <a:pt x="234460" y="636641"/>
                      <a:pt x="241664" y="639013"/>
                      <a:pt x="248780" y="641297"/>
                    </a:cubicBezTo>
                    <a:cubicBezTo>
                      <a:pt x="253437" y="642790"/>
                      <a:pt x="257829" y="644284"/>
                      <a:pt x="261783" y="646041"/>
                    </a:cubicBezTo>
                    <a:cubicBezTo>
                      <a:pt x="275312" y="652191"/>
                      <a:pt x="289808" y="656056"/>
                      <a:pt x="304831" y="657638"/>
                    </a:cubicBezTo>
                    <a:cubicBezTo>
                      <a:pt x="309136" y="658077"/>
                      <a:pt x="313002" y="659131"/>
                      <a:pt x="315286" y="660449"/>
                    </a:cubicBezTo>
                    <a:cubicBezTo>
                      <a:pt x="322578" y="664666"/>
                      <a:pt x="330309" y="665632"/>
                      <a:pt x="336458" y="666423"/>
                    </a:cubicBezTo>
                    <a:cubicBezTo>
                      <a:pt x="339006" y="666774"/>
                      <a:pt x="341378" y="667038"/>
                      <a:pt x="343399" y="667565"/>
                    </a:cubicBezTo>
                    <a:cubicBezTo>
                      <a:pt x="344014" y="667741"/>
                      <a:pt x="344629" y="667829"/>
                      <a:pt x="345244" y="667917"/>
                    </a:cubicBezTo>
                    <a:cubicBezTo>
                      <a:pt x="345683" y="668004"/>
                      <a:pt x="346122" y="668092"/>
                      <a:pt x="346474" y="668180"/>
                    </a:cubicBezTo>
                    <a:cubicBezTo>
                      <a:pt x="360179" y="674506"/>
                      <a:pt x="375114" y="675472"/>
                      <a:pt x="385129" y="675648"/>
                    </a:cubicBezTo>
                    <a:cubicBezTo>
                      <a:pt x="389522" y="675735"/>
                      <a:pt x="394266" y="676790"/>
                      <a:pt x="399274" y="677844"/>
                    </a:cubicBezTo>
                    <a:cubicBezTo>
                      <a:pt x="406039" y="679338"/>
                      <a:pt x="413594" y="681007"/>
                      <a:pt x="422028" y="680567"/>
                    </a:cubicBezTo>
                    <a:cubicBezTo>
                      <a:pt x="432307" y="684521"/>
                      <a:pt x="442674" y="684609"/>
                      <a:pt x="451986" y="684697"/>
                    </a:cubicBezTo>
                    <a:cubicBezTo>
                      <a:pt x="458487" y="684784"/>
                      <a:pt x="464725" y="684784"/>
                      <a:pt x="469908" y="686278"/>
                    </a:cubicBezTo>
                    <a:cubicBezTo>
                      <a:pt x="475707" y="687859"/>
                      <a:pt x="480978" y="687420"/>
                      <a:pt x="484756" y="687069"/>
                    </a:cubicBezTo>
                    <a:cubicBezTo>
                      <a:pt x="486073" y="686981"/>
                      <a:pt x="487831" y="686805"/>
                      <a:pt x="488445" y="686893"/>
                    </a:cubicBezTo>
                    <a:cubicBezTo>
                      <a:pt x="497055" y="688123"/>
                      <a:pt x="505313" y="688123"/>
                      <a:pt x="513396" y="688123"/>
                    </a:cubicBezTo>
                    <a:cubicBezTo>
                      <a:pt x="522796" y="688123"/>
                      <a:pt x="531669" y="688123"/>
                      <a:pt x="539840" y="690144"/>
                    </a:cubicBezTo>
                    <a:cubicBezTo>
                      <a:pt x="544057" y="691198"/>
                      <a:pt x="548010" y="690846"/>
                      <a:pt x="550909" y="690583"/>
                    </a:cubicBezTo>
                    <a:lnTo>
                      <a:pt x="551525" y="690495"/>
                    </a:lnTo>
                    <a:cubicBezTo>
                      <a:pt x="553721" y="690319"/>
                      <a:pt x="555917" y="690056"/>
                      <a:pt x="557938" y="689704"/>
                    </a:cubicBezTo>
                    <a:cubicBezTo>
                      <a:pt x="560925" y="689353"/>
                      <a:pt x="563736" y="688914"/>
                      <a:pt x="566196" y="688914"/>
                    </a:cubicBezTo>
                    <a:cubicBezTo>
                      <a:pt x="566196" y="688914"/>
                      <a:pt x="566196" y="688914"/>
                      <a:pt x="566196" y="688914"/>
                    </a:cubicBezTo>
                    <a:cubicBezTo>
                      <a:pt x="569359" y="688914"/>
                      <a:pt x="572873" y="689441"/>
                      <a:pt x="576563" y="689968"/>
                    </a:cubicBezTo>
                    <a:cubicBezTo>
                      <a:pt x="577617" y="690144"/>
                      <a:pt x="578671" y="690319"/>
                      <a:pt x="579726" y="690407"/>
                    </a:cubicBezTo>
                    <a:cubicBezTo>
                      <a:pt x="580428" y="690495"/>
                      <a:pt x="581395" y="690759"/>
                      <a:pt x="582449" y="691022"/>
                    </a:cubicBezTo>
                    <a:cubicBezTo>
                      <a:pt x="584645" y="691461"/>
                      <a:pt x="587808" y="692164"/>
                      <a:pt x="591410" y="692164"/>
                    </a:cubicBezTo>
                    <a:close/>
                    <a:moveTo>
                      <a:pt x="692793" y="655265"/>
                    </a:moveTo>
                    <a:cubicBezTo>
                      <a:pt x="685589" y="655265"/>
                      <a:pt x="677683" y="655529"/>
                      <a:pt x="670478" y="658692"/>
                    </a:cubicBezTo>
                    <a:cubicBezTo>
                      <a:pt x="664856" y="661152"/>
                      <a:pt x="658443" y="661328"/>
                      <a:pt x="650887" y="661503"/>
                    </a:cubicBezTo>
                    <a:cubicBezTo>
                      <a:pt x="644737" y="661591"/>
                      <a:pt x="638412" y="661767"/>
                      <a:pt x="631647" y="663172"/>
                    </a:cubicBezTo>
                    <a:cubicBezTo>
                      <a:pt x="629275" y="663700"/>
                      <a:pt x="626815" y="664139"/>
                      <a:pt x="624267" y="664578"/>
                    </a:cubicBezTo>
                    <a:cubicBezTo>
                      <a:pt x="618645" y="665632"/>
                      <a:pt x="612759" y="666774"/>
                      <a:pt x="606872" y="668444"/>
                    </a:cubicBezTo>
                    <a:cubicBezTo>
                      <a:pt x="601953" y="669849"/>
                      <a:pt x="596681" y="670904"/>
                      <a:pt x="591322" y="671343"/>
                    </a:cubicBezTo>
                    <a:cubicBezTo>
                      <a:pt x="590795" y="671255"/>
                      <a:pt x="589477" y="670991"/>
                      <a:pt x="588599" y="670728"/>
                    </a:cubicBezTo>
                    <a:cubicBezTo>
                      <a:pt x="587017" y="670377"/>
                      <a:pt x="585260" y="669937"/>
                      <a:pt x="583152" y="669674"/>
                    </a:cubicBezTo>
                    <a:cubicBezTo>
                      <a:pt x="582185" y="669498"/>
                      <a:pt x="581219" y="669410"/>
                      <a:pt x="580165" y="669234"/>
                    </a:cubicBezTo>
                    <a:cubicBezTo>
                      <a:pt x="575860" y="668619"/>
                      <a:pt x="570940" y="667917"/>
                      <a:pt x="565845" y="667917"/>
                    </a:cubicBezTo>
                    <a:cubicBezTo>
                      <a:pt x="565845" y="667917"/>
                      <a:pt x="565845" y="667917"/>
                      <a:pt x="565845" y="667917"/>
                    </a:cubicBezTo>
                    <a:cubicBezTo>
                      <a:pt x="561628" y="667917"/>
                      <a:pt x="557586" y="668444"/>
                      <a:pt x="554072" y="668883"/>
                    </a:cubicBezTo>
                    <a:cubicBezTo>
                      <a:pt x="552227" y="669146"/>
                      <a:pt x="550470" y="669322"/>
                      <a:pt x="548889" y="669498"/>
                    </a:cubicBezTo>
                    <a:lnTo>
                      <a:pt x="548186" y="669586"/>
                    </a:lnTo>
                    <a:cubicBezTo>
                      <a:pt x="547483" y="669674"/>
                      <a:pt x="546517" y="669761"/>
                      <a:pt x="545990" y="669761"/>
                    </a:cubicBezTo>
                    <a:cubicBezTo>
                      <a:pt x="534657" y="666950"/>
                      <a:pt x="523763" y="666950"/>
                      <a:pt x="513132" y="666950"/>
                    </a:cubicBezTo>
                    <a:cubicBezTo>
                      <a:pt x="505753" y="666950"/>
                      <a:pt x="498812" y="666950"/>
                      <a:pt x="492223" y="665984"/>
                    </a:cubicBezTo>
                    <a:cubicBezTo>
                      <a:pt x="488533" y="665457"/>
                      <a:pt x="485195" y="665720"/>
                      <a:pt x="482296" y="665984"/>
                    </a:cubicBezTo>
                    <a:cubicBezTo>
                      <a:pt x="480012" y="666159"/>
                      <a:pt x="477991" y="666335"/>
                      <a:pt x="476761" y="665984"/>
                    </a:cubicBezTo>
                    <a:cubicBezTo>
                      <a:pt x="468239" y="663700"/>
                      <a:pt x="459629" y="663612"/>
                      <a:pt x="452074" y="663524"/>
                    </a:cubicBezTo>
                    <a:cubicBezTo>
                      <a:pt x="444079" y="663436"/>
                      <a:pt x="437051" y="663348"/>
                      <a:pt x="431077" y="660976"/>
                    </a:cubicBezTo>
                    <a:cubicBezTo>
                      <a:pt x="432043" y="660800"/>
                      <a:pt x="433098" y="660625"/>
                      <a:pt x="434064" y="660361"/>
                    </a:cubicBezTo>
                    <a:cubicBezTo>
                      <a:pt x="437315" y="661328"/>
                      <a:pt x="441356" y="661415"/>
                      <a:pt x="446363" y="659746"/>
                    </a:cubicBezTo>
                    <a:cubicBezTo>
                      <a:pt x="454446" y="662118"/>
                      <a:pt x="462353" y="662206"/>
                      <a:pt x="469469" y="662294"/>
                    </a:cubicBezTo>
                    <a:cubicBezTo>
                      <a:pt x="472456" y="662294"/>
                      <a:pt x="475355" y="662382"/>
                      <a:pt x="477991" y="662557"/>
                    </a:cubicBezTo>
                    <a:cubicBezTo>
                      <a:pt x="492487" y="663700"/>
                      <a:pt x="506983" y="662821"/>
                      <a:pt x="520951" y="662030"/>
                    </a:cubicBezTo>
                    <a:cubicBezTo>
                      <a:pt x="526310" y="661679"/>
                      <a:pt x="531933" y="661415"/>
                      <a:pt x="537292" y="661152"/>
                    </a:cubicBezTo>
                    <a:cubicBezTo>
                      <a:pt x="538346" y="661240"/>
                      <a:pt x="540191" y="661240"/>
                      <a:pt x="542300" y="660537"/>
                    </a:cubicBezTo>
                    <a:cubicBezTo>
                      <a:pt x="555127" y="656759"/>
                      <a:pt x="568656" y="655793"/>
                      <a:pt x="583064" y="654738"/>
                    </a:cubicBezTo>
                    <a:lnTo>
                      <a:pt x="587545" y="654387"/>
                    </a:lnTo>
                    <a:cubicBezTo>
                      <a:pt x="589477" y="654211"/>
                      <a:pt x="591674" y="654475"/>
                      <a:pt x="594309" y="654651"/>
                    </a:cubicBezTo>
                    <a:cubicBezTo>
                      <a:pt x="598351" y="655002"/>
                      <a:pt x="602919" y="655441"/>
                      <a:pt x="608014" y="654651"/>
                    </a:cubicBezTo>
                    <a:cubicBezTo>
                      <a:pt x="609508" y="654387"/>
                      <a:pt x="610914" y="654211"/>
                      <a:pt x="612407" y="653948"/>
                    </a:cubicBezTo>
                    <a:cubicBezTo>
                      <a:pt x="615482" y="653421"/>
                      <a:pt x="618381" y="652893"/>
                      <a:pt x="620929" y="652806"/>
                    </a:cubicBezTo>
                    <a:cubicBezTo>
                      <a:pt x="629012" y="652542"/>
                      <a:pt x="637709" y="652542"/>
                      <a:pt x="647373" y="652806"/>
                    </a:cubicBezTo>
                    <a:cubicBezTo>
                      <a:pt x="651414" y="652893"/>
                      <a:pt x="655104" y="652630"/>
                      <a:pt x="658706" y="652454"/>
                    </a:cubicBezTo>
                    <a:cubicBezTo>
                      <a:pt x="663714" y="652103"/>
                      <a:pt x="667931" y="651839"/>
                      <a:pt x="671796" y="652542"/>
                    </a:cubicBezTo>
                    <a:cubicBezTo>
                      <a:pt x="674432" y="653069"/>
                      <a:pt x="678473" y="653421"/>
                      <a:pt x="682514" y="652279"/>
                    </a:cubicBezTo>
                    <a:cubicBezTo>
                      <a:pt x="688576" y="650609"/>
                      <a:pt x="695165" y="649907"/>
                      <a:pt x="702194" y="649204"/>
                    </a:cubicBezTo>
                    <a:cubicBezTo>
                      <a:pt x="705005" y="648940"/>
                      <a:pt x="707904" y="648589"/>
                      <a:pt x="710803" y="648237"/>
                    </a:cubicBezTo>
                    <a:cubicBezTo>
                      <a:pt x="712473" y="648062"/>
                      <a:pt x="714142" y="647886"/>
                      <a:pt x="715811" y="647710"/>
                    </a:cubicBezTo>
                    <a:cubicBezTo>
                      <a:pt x="722927" y="646919"/>
                      <a:pt x="731098" y="646129"/>
                      <a:pt x="739268" y="642615"/>
                    </a:cubicBezTo>
                    <a:cubicBezTo>
                      <a:pt x="747263" y="639188"/>
                      <a:pt x="754642" y="637783"/>
                      <a:pt x="761231" y="638398"/>
                    </a:cubicBezTo>
                    <a:cubicBezTo>
                      <a:pt x="762374" y="638486"/>
                      <a:pt x="763867" y="638749"/>
                      <a:pt x="765361" y="639100"/>
                    </a:cubicBezTo>
                    <a:cubicBezTo>
                      <a:pt x="767645" y="639540"/>
                      <a:pt x="770368" y="640067"/>
                      <a:pt x="773355" y="640243"/>
                    </a:cubicBezTo>
                    <a:cubicBezTo>
                      <a:pt x="768348" y="641736"/>
                      <a:pt x="763516" y="643405"/>
                      <a:pt x="758684" y="645075"/>
                    </a:cubicBezTo>
                    <a:lnTo>
                      <a:pt x="755433" y="646217"/>
                    </a:lnTo>
                    <a:cubicBezTo>
                      <a:pt x="754642" y="646480"/>
                      <a:pt x="753764" y="646832"/>
                      <a:pt x="752885" y="647183"/>
                    </a:cubicBezTo>
                    <a:cubicBezTo>
                      <a:pt x="752358" y="647359"/>
                      <a:pt x="751655" y="647622"/>
                      <a:pt x="751040" y="647886"/>
                    </a:cubicBezTo>
                    <a:cubicBezTo>
                      <a:pt x="743749" y="645602"/>
                      <a:pt x="737862" y="647974"/>
                      <a:pt x="735051" y="649116"/>
                    </a:cubicBezTo>
                    <a:cubicBezTo>
                      <a:pt x="734700" y="649292"/>
                      <a:pt x="734348" y="649379"/>
                      <a:pt x="733909" y="649555"/>
                    </a:cubicBezTo>
                    <a:cubicBezTo>
                      <a:pt x="731625" y="650346"/>
                      <a:pt x="728462" y="650697"/>
                      <a:pt x="725124" y="650961"/>
                    </a:cubicBezTo>
                    <a:cubicBezTo>
                      <a:pt x="721609" y="651312"/>
                      <a:pt x="717656" y="651664"/>
                      <a:pt x="713615" y="652718"/>
                    </a:cubicBezTo>
                    <a:cubicBezTo>
                      <a:pt x="708344" y="654036"/>
                      <a:pt x="704302" y="655002"/>
                      <a:pt x="700173" y="655178"/>
                    </a:cubicBezTo>
                    <a:cubicBezTo>
                      <a:pt x="698504" y="655265"/>
                      <a:pt x="696659" y="655178"/>
                      <a:pt x="694814" y="655178"/>
                    </a:cubicBezTo>
                    <a:cubicBezTo>
                      <a:pt x="694287" y="655265"/>
                      <a:pt x="693584" y="655265"/>
                      <a:pt x="692793" y="655265"/>
                    </a:cubicBezTo>
                    <a:close/>
                    <a:moveTo>
                      <a:pt x="346474" y="667917"/>
                    </a:moveTo>
                    <a:cubicBezTo>
                      <a:pt x="346474" y="667917"/>
                      <a:pt x="346474" y="667917"/>
                      <a:pt x="346474" y="667917"/>
                    </a:cubicBezTo>
                    <a:cubicBezTo>
                      <a:pt x="346474" y="667917"/>
                      <a:pt x="346474" y="667917"/>
                      <a:pt x="346474" y="667917"/>
                    </a:cubicBezTo>
                    <a:close/>
                    <a:moveTo>
                      <a:pt x="808233" y="652981"/>
                    </a:moveTo>
                    <a:cubicBezTo>
                      <a:pt x="808233" y="652981"/>
                      <a:pt x="808233" y="652981"/>
                      <a:pt x="808233" y="652981"/>
                    </a:cubicBezTo>
                    <a:lnTo>
                      <a:pt x="808233" y="652981"/>
                    </a:lnTo>
                    <a:close/>
                    <a:moveTo>
                      <a:pt x="357543" y="643932"/>
                    </a:moveTo>
                    <a:cubicBezTo>
                      <a:pt x="360443" y="647622"/>
                      <a:pt x="363781" y="650434"/>
                      <a:pt x="367295" y="652718"/>
                    </a:cubicBezTo>
                    <a:cubicBezTo>
                      <a:pt x="363605" y="651927"/>
                      <a:pt x="360267" y="650785"/>
                      <a:pt x="357280" y="649467"/>
                    </a:cubicBezTo>
                    <a:cubicBezTo>
                      <a:pt x="354732" y="648237"/>
                      <a:pt x="352272" y="647798"/>
                      <a:pt x="350515" y="647447"/>
                    </a:cubicBezTo>
                    <a:cubicBezTo>
                      <a:pt x="350164" y="647359"/>
                      <a:pt x="349812" y="647271"/>
                      <a:pt x="349461" y="647183"/>
                    </a:cubicBezTo>
                    <a:cubicBezTo>
                      <a:pt x="346122" y="646392"/>
                      <a:pt x="342784" y="645953"/>
                      <a:pt x="339885" y="645602"/>
                    </a:cubicBezTo>
                    <a:cubicBezTo>
                      <a:pt x="335053" y="644987"/>
                      <a:pt x="331275" y="644460"/>
                      <a:pt x="328288" y="642790"/>
                    </a:cubicBezTo>
                    <a:cubicBezTo>
                      <a:pt x="321435" y="638837"/>
                      <a:pt x="313265" y="637343"/>
                      <a:pt x="307555" y="636728"/>
                    </a:cubicBezTo>
                    <a:cubicBezTo>
                      <a:pt x="298066" y="635762"/>
                      <a:pt x="289193" y="633741"/>
                      <a:pt x="280496" y="630579"/>
                    </a:cubicBezTo>
                    <a:cubicBezTo>
                      <a:pt x="282165" y="630754"/>
                      <a:pt x="283746" y="630842"/>
                      <a:pt x="285240" y="630930"/>
                    </a:cubicBezTo>
                    <a:cubicBezTo>
                      <a:pt x="286294" y="631018"/>
                      <a:pt x="287348" y="631106"/>
                      <a:pt x="288315" y="631194"/>
                    </a:cubicBezTo>
                    <a:cubicBezTo>
                      <a:pt x="291477" y="631457"/>
                      <a:pt x="294992" y="632424"/>
                      <a:pt x="298681" y="633478"/>
                    </a:cubicBezTo>
                    <a:cubicBezTo>
                      <a:pt x="304567" y="635147"/>
                      <a:pt x="311332" y="637080"/>
                      <a:pt x="319239" y="636904"/>
                    </a:cubicBezTo>
                    <a:cubicBezTo>
                      <a:pt x="324423" y="636816"/>
                      <a:pt x="330221" y="637958"/>
                      <a:pt x="336458" y="639276"/>
                    </a:cubicBezTo>
                    <a:cubicBezTo>
                      <a:pt x="338567" y="639715"/>
                      <a:pt x="340763" y="640155"/>
                      <a:pt x="343047" y="640594"/>
                    </a:cubicBezTo>
                    <a:cubicBezTo>
                      <a:pt x="346737" y="641297"/>
                      <a:pt x="350603" y="642263"/>
                      <a:pt x="354556" y="643318"/>
                    </a:cubicBezTo>
                    <a:cubicBezTo>
                      <a:pt x="355611" y="643405"/>
                      <a:pt x="356577" y="643669"/>
                      <a:pt x="357543" y="643932"/>
                    </a:cubicBezTo>
                    <a:close/>
                    <a:moveTo>
                      <a:pt x="355259" y="640770"/>
                    </a:moveTo>
                    <a:cubicBezTo>
                      <a:pt x="355259" y="640770"/>
                      <a:pt x="355259" y="640770"/>
                      <a:pt x="355259" y="640770"/>
                    </a:cubicBezTo>
                    <a:cubicBezTo>
                      <a:pt x="355259" y="640770"/>
                      <a:pt x="355259" y="640770"/>
                      <a:pt x="355259" y="640770"/>
                    </a:cubicBezTo>
                    <a:close/>
                    <a:moveTo>
                      <a:pt x="232176" y="632336"/>
                    </a:moveTo>
                    <a:cubicBezTo>
                      <a:pt x="232088" y="632336"/>
                      <a:pt x="232088" y="632336"/>
                      <a:pt x="232176" y="632336"/>
                    </a:cubicBezTo>
                    <a:cubicBezTo>
                      <a:pt x="232088" y="632336"/>
                      <a:pt x="232088" y="632336"/>
                      <a:pt x="232176" y="632336"/>
                    </a:cubicBezTo>
                    <a:close/>
                    <a:moveTo>
                      <a:pt x="103119" y="551510"/>
                    </a:moveTo>
                    <a:cubicBezTo>
                      <a:pt x="103119" y="551510"/>
                      <a:pt x="103119" y="551510"/>
                      <a:pt x="103119" y="551510"/>
                    </a:cubicBezTo>
                    <a:cubicBezTo>
                      <a:pt x="103119" y="551510"/>
                      <a:pt x="103119" y="551510"/>
                      <a:pt x="103119" y="551510"/>
                    </a:cubicBezTo>
                    <a:close/>
                    <a:moveTo>
                      <a:pt x="77202" y="491594"/>
                    </a:moveTo>
                    <a:cubicBezTo>
                      <a:pt x="77202" y="491594"/>
                      <a:pt x="77202" y="491594"/>
                      <a:pt x="77202" y="491594"/>
                    </a:cubicBezTo>
                    <a:cubicBezTo>
                      <a:pt x="77202" y="491594"/>
                      <a:pt x="77202" y="491594"/>
                      <a:pt x="77202" y="491594"/>
                    </a:cubicBezTo>
                    <a:close/>
                    <a:moveTo>
                      <a:pt x="84406" y="356036"/>
                    </a:moveTo>
                    <a:cubicBezTo>
                      <a:pt x="83703" y="357617"/>
                      <a:pt x="83352" y="359023"/>
                      <a:pt x="83176" y="359901"/>
                    </a:cubicBezTo>
                    <a:cubicBezTo>
                      <a:pt x="81243" y="368774"/>
                      <a:pt x="76938" y="377823"/>
                      <a:pt x="69559" y="388278"/>
                    </a:cubicBezTo>
                    <a:cubicBezTo>
                      <a:pt x="68944" y="389156"/>
                      <a:pt x="68241" y="390123"/>
                      <a:pt x="67450" y="391089"/>
                    </a:cubicBezTo>
                    <a:cubicBezTo>
                      <a:pt x="65957" y="393022"/>
                      <a:pt x="64200" y="395218"/>
                      <a:pt x="62794" y="397678"/>
                    </a:cubicBezTo>
                    <a:cubicBezTo>
                      <a:pt x="62794" y="397415"/>
                      <a:pt x="62794" y="397151"/>
                      <a:pt x="62794" y="396888"/>
                    </a:cubicBezTo>
                    <a:cubicBezTo>
                      <a:pt x="62794" y="396360"/>
                      <a:pt x="62794" y="395658"/>
                      <a:pt x="62882" y="395131"/>
                    </a:cubicBezTo>
                    <a:cubicBezTo>
                      <a:pt x="68241" y="390562"/>
                      <a:pt x="70174" y="384061"/>
                      <a:pt x="70701" y="381337"/>
                    </a:cubicBezTo>
                    <a:lnTo>
                      <a:pt x="70876" y="380459"/>
                    </a:lnTo>
                    <a:cubicBezTo>
                      <a:pt x="72897" y="370707"/>
                      <a:pt x="74391" y="364470"/>
                      <a:pt x="80277" y="360077"/>
                    </a:cubicBezTo>
                    <a:cubicBezTo>
                      <a:pt x="81770" y="358847"/>
                      <a:pt x="83176" y="357529"/>
                      <a:pt x="84406" y="356036"/>
                    </a:cubicBezTo>
                    <a:close/>
                    <a:moveTo>
                      <a:pt x="105315" y="328010"/>
                    </a:moveTo>
                    <a:cubicBezTo>
                      <a:pt x="105052" y="328801"/>
                      <a:pt x="104700" y="329504"/>
                      <a:pt x="104437" y="329767"/>
                    </a:cubicBezTo>
                    <a:cubicBezTo>
                      <a:pt x="100922" y="333457"/>
                      <a:pt x="98638" y="337498"/>
                      <a:pt x="96618" y="341013"/>
                    </a:cubicBezTo>
                    <a:cubicBezTo>
                      <a:pt x="94070" y="345405"/>
                      <a:pt x="92401" y="348217"/>
                      <a:pt x="89765" y="349886"/>
                    </a:cubicBezTo>
                    <a:cubicBezTo>
                      <a:pt x="88974" y="350413"/>
                      <a:pt x="88272" y="350940"/>
                      <a:pt x="87569" y="351555"/>
                    </a:cubicBezTo>
                    <a:cubicBezTo>
                      <a:pt x="88008" y="350764"/>
                      <a:pt x="88535" y="349974"/>
                      <a:pt x="88974" y="349095"/>
                    </a:cubicBezTo>
                    <a:cubicBezTo>
                      <a:pt x="89765" y="347514"/>
                      <a:pt x="90468" y="345932"/>
                      <a:pt x="91259" y="344439"/>
                    </a:cubicBezTo>
                    <a:cubicBezTo>
                      <a:pt x="94421" y="337762"/>
                      <a:pt x="96530" y="333457"/>
                      <a:pt x="101186" y="331173"/>
                    </a:cubicBezTo>
                    <a:cubicBezTo>
                      <a:pt x="102680" y="330294"/>
                      <a:pt x="104173" y="329240"/>
                      <a:pt x="105315" y="328010"/>
                    </a:cubicBezTo>
                    <a:close/>
                    <a:moveTo>
                      <a:pt x="1290638" y="197108"/>
                    </a:moveTo>
                    <a:cubicBezTo>
                      <a:pt x="1291078" y="197108"/>
                      <a:pt x="1291517" y="197108"/>
                      <a:pt x="1291956" y="197108"/>
                    </a:cubicBezTo>
                    <a:cubicBezTo>
                      <a:pt x="1295031" y="196932"/>
                      <a:pt x="1298194" y="197020"/>
                      <a:pt x="1301620" y="197020"/>
                    </a:cubicBezTo>
                    <a:cubicBezTo>
                      <a:pt x="1304168" y="197020"/>
                      <a:pt x="1306803" y="197020"/>
                      <a:pt x="1309439" y="197020"/>
                    </a:cubicBezTo>
                    <a:cubicBezTo>
                      <a:pt x="1312426" y="196932"/>
                      <a:pt x="1314798" y="196142"/>
                      <a:pt x="1316292" y="195703"/>
                    </a:cubicBezTo>
                    <a:cubicBezTo>
                      <a:pt x="1316467" y="195615"/>
                      <a:pt x="1316643" y="195615"/>
                      <a:pt x="1316819" y="195527"/>
                    </a:cubicBezTo>
                    <a:lnTo>
                      <a:pt x="1335619" y="190431"/>
                    </a:lnTo>
                    <a:lnTo>
                      <a:pt x="1321651" y="178307"/>
                    </a:lnTo>
                    <a:cubicBezTo>
                      <a:pt x="1321387" y="178044"/>
                      <a:pt x="1321036" y="177780"/>
                      <a:pt x="1320772" y="177517"/>
                    </a:cubicBezTo>
                    <a:cubicBezTo>
                      <a:pt x="1319894" y="176726"/>
                      <a:pt x="1318839" y="175760"/>
                      <a:pt x="1317609" y="174881"/>
                    </a:cubicBezTo>
                    <a:cubicBezTo>
                      <a:pt x="1316292" y="173915"/>
                      <a:pt x="1314974" y="173036"/>
                      <a:pt x="1313744" y="172333"/>
                    </a:cubicBezTo>
                    <a:cubicBezTo>
                      <a:pt x="1312953" y="171894"/>
                      <a:pt x="1311899" y="171191"/>
                      <a:pt x="1311460" y="170840"/>
                    </a:cubicBezTo>
                    <a:cubicBezTo>
                      <a:pt x="1303289" y="159682"/>
                      <a:pt x="1294592" y="151688"/>
                      <a:pt x="1283961" y="145802"/>
                    </a:cubicBezTo>
                    <a:cubicBezTo>
                      <a:pt x="1283786" y="145714"/>
                      <a:pt x="1283610" y="145538"/>
                      <a:pt x="1283522" y="145538"/>
                    </a:cubicBezTo>
                    <a:cubicBezTo>
                      <a:pt x="1278075" y="137543"/>
                      <a:pt x="1270168" y="132975"/>
                      <a:pt x="1263140" y="129021"/>
                    </a:cubicBezTo>
                    <a:cubicBezTo>
                      <a:pt x="1259538" y="127001"/>
                      <a:pt x="1256200" y="125068"/>
                      <a:pt x="1253652" y="122872"/>
                    </a:cubicBezTo>
                    <a:cubicBezTo>
                      <a:pt x="1243724" y="114526"/>
                      <a:pt x="1232391" y="108464"/>
                      <a:pt x="1219038" y="104335"/>
                    </a:cubicBezTo>
                    <a:cubicBezTo>
                      <a:pt x="1217983" y="103983"/>
                      <a:pt x="1215699" y="102314"/>
                      <a:pt x="1214118" y="100996"/>
                    </a:cubicBezTo>
                    <a:cubicBezTo>
                      <a:pt x="1213678" y="100645"/>
                      <a:pt x="1213239" y="100293"/>
                      <a:pt x="1212800" y="100030"/>
                    </a:cubicBezTo>
                    <a:cubicBezTo>
                      <a:pt x="1212273" y="99678"/>
                      <a:pt x="1211658" y="99151"/>
                      <a:pt x="1211043" y="98536"/>
                    </a:cubicBezTo>
                    <a:cubicBezTo>
                      <a:pt x="1208319" y="96164"/>
                      <a:pt x="1203312" y="91684"/>
                      <a:pt x="1195580" y="91069"/>
                    </a:cubicBezTo>
                    <a:cubicBezTo>
                      <a:pt x="1190924" y="86764"/>
                      <a:pt x="1187849" y="85446"/>
                      <a:pt x="1182402" y="84040"/>
                    </a:cubicBezTo>
                    <a:cubicBezTo>
                      <a:pt x="1181787" y="83865"/>
                      <a:pt x="1181085" y="83689"/>
                      <a:pt x="1180294" y="83513"/>
                    </a:cubicBezTo>
                    <a:cubicBezTo>
                      <a:pt x="1177834" y="82810"/>
                      <a:pt x="1175462" y="82283"/>
                      <a:pt x="1173090" y="81756"/>
                    </a:cubicBezTo>
                    <a:cubicBezTo>
                      <a:pt x="1166501" y="80263"/>
                      <a:pt x="1162284" y="79208"/>
                      <a:pt x="1159560" y="76573"/>
                    </a:cubicBezTo>
                    <a:lnTo>
                      <a:pt x="1159560" y="76573"/>
                    </a:lnTo>
                    <a:cubicBezTo>
                      <a:pt x="1156486" y="73147"/>
                      <a:pt x="1152796" y="71477"/>
                      <a:pt x="1148491" y="71565"/>
                    </a:cubicBezTo>
                    <a:cubicBezTo>
                      <a:pt x="1143307" y="71741"/>
                      <a:pt x="1138212" y="69544"/>
                      <a:pt x="1132326" y="67085"/>
                    </a:cubicBezTo>
                    <a:cubicBezTo>
                      <a:pt x="1128900" y="65679"/>
                      <a:pt x="1125385" y="64185"/>
                      <a:pt x="1121520" y="63043"/>
                    </a:cubicBezTo>
                    <a:cubicBezTo>
                      <a:pt x="1118357" y="62077"/>
                      <a:pt x="1115282" y="61286"/>
                      <a:pt x="1112295" y="60583"/>
                    </a:cubicBezTo>
                    <a:cubicBezTo>
                      <a:pt x="1106145" y="59090"/>
                      <a:pt x="1100874" y="57772"/>
                      <a:pt x="1096745" y="55136"/>
                    </a:cubicBezTo>
                    <a:cubicBezTo>
                      <a:pt x="1093934" y="53379"/>
                      <a:pt x="1090507" y="52413"/>
                      <a:pt x="1086378" y="52149"/>
                    </a:cubicBezTo>
                    <a:cubicBezTo>
                      <a:pt x="1081283" y="51886"/>
                      <a:pt x="1075924" y="50480"/>
                      <a:pt x="1070301" y="49075"/>
                    </a:cubicBezTo>
                    <a:cubicBezTo>
                      <a:pt x="1065820" y="47932"/>
                      <a:pt x="1061164" y="46790"/>
                      <a:pt x="1056244" y="46000"/>
                    </a:cubicBezTo>
                    <a:cubicBezTo>
                      <a:pt x="1053257" y="45560"/>
                      <a:pt x="1050182" y="44858"/>
                      <a:pt x="1046932" y="44067"/>
                    </a:cubicBezTo>
                    <a:cubicBezTo>
                      <a:pt x="1042100" y="42925"/>
                      <a:pt x="1037092" y="41783"/>
                      <a:pt x="1031470" y="41256"/>
                    </a:cubicBezTo>
                    <a:cubicBezTo>
                      <a:pt x="1028395" y="40904"/>
                      <a:pt x="1025144" y="40201"/>
                      <a:pt x="1021630" y="39411"/>
                    </a:cubicBezTo>
                    <a:cubicBezTo>
                      <a:pt x="1016886" y="38356"/>
                      <a:pt x="1011615" y="37214"/>
                      <a:pt x="1005816" y="36863"/>
                    </a:cubicBezTo>
                    <a:cubicBezTo>
                      <a:pt x="1001072" y="36599"/>
                      <a:pt x="996065" y="35457"/>
                      <a:pt x="990793" y="34315"/>
                    </a:cubicBezTo>
                    <a:cubicBezTo>
                      <a:pt x="983941" y="32822"/>
                      <a:pt x="976912" y="31240"/>
                      <a:pt x="968918" y="30977"/>
                    </a:cubicBezTo>
                    <a:cubicBezTo>
                      <a:pt x="966019" y="30889"/>
                      <a:pt x="963119" y="30889"/>
                      <a:pt x="960308" y="30889"/>
                    </a:cubicBezTo>
                    <a:cubicBezTo>
                      <a:pt x="951962" y="30977"/>
                      <a:pt x="944670" y="30977"/>
                      <a:pt x="938696" y="28253"/>
                    </a:cubicBezTo>
                    <a:cubicBezTo>
                      <a:pt x="935533" y="26848"/>
                      <a:pt x="932546" y="26935"/>
                      <a:pt x="931053" y="27023"/>
                    </a:cubicBezTo>
                    <a:cubicBezTo>
                      <a:pt x="898108" y="24827"/>
                      <a:pt x="864723" y="24915"/>
                      <a:pt x="832569" y="25003"/>
                    </a:cubicBezTo>
                    <a:cubicBezTo>
                      <a:pt x="823783" y="25003"/>
                      <a:pt x="814910" y="25003"/>
                      <a:pt x="806125" y="25003"/>
                    </a:cubicBezTo>
                    <a:lnTo>
                      <a:pt x="803313" y="25003"/>
                    </a:lnTo>
                    <a:lnTo>
                      <a:pt x="800766" y="26145"/>
                    </a:lnTo>
                    <a:cubicBezTo>
                      <a:pt x="797691" y="27463"/>
                      <a:pt x="793298" y="27199"/>
                      <a:pt x="788115" y="26848"/>
                    </a:cubicBezTo>
                    <a:cubicBezTo>
                      <a:pt x="781877" y="26408"/>
                      <a:pt x="774322" y="25969"/>
                      <a:pt x="766590" y="28429"/>
                    </a:cubicBezTo>
                    <a:cubicBezTo>
                      <a:pt x="759914" y="27199"/>
                      <a:pt x="754203" y="29132"/>
                      <a:pt x="750513" y="30362"/>
                    </a:cubicBezTo>
                    <a:cubicBezTo>
                      <a:pt x="749283" y="30801"/>
                      <a:pt x="748141" y="31152"/>
                      <a:pt x="747351" y="31328"/>
                    </a:cubicBezTo>
                    <a:cubicBezTo>
                      <a:pt x="744539" y="31855"/>
                      <a:pt x="740849" y="31679"/>
                      <a:pt x="736808" y="31504"/>
                    </a:cubicBezTo>
                    <a:cubicBezTo>
                      <a:pt x="734963" y="31416"/>
                      <a:pt x="733118" y="31328"/>
                      <a:pt x="731185" y="31328"/>
                    </a:cubicBezTo>
                    <a:cubicBezTo>
                      <a:pt x="727320" y="31240"/>
                      <a:pt x="723981" y="32031"/>
                      <a:pt x="721346" y="32646"/>
                    </a:cubicBezTo>
                    <a:cubicBezTo>
                      <a:pt x="720204" y="32909"/>
                      <a:pt x="718447" y="33261"/>
                      <a:pt x="717744" y="33261"/>
                    </a:cubicBezTo>
                    <a:cubicBezTo>
                      <a:pt x="710364" y="29220"/>
                      <a:pt x="703424" y="33437"/>
                      <a:pt x="700788" y="35018"/>
                    </a:cubicBezTo>
                    <a:cubicBezTo>
                      <a:pt x="700437" y="35281"/>
                      <a:pt x="699909" y="35545"/>
                      <a:pt x="699558" y="35721"/>
                    </a:cubicBezTo>
                    <a:cubicBezTo>
                      <a:pt x="694199" y="36599"/>
                      <a:pt x="688752" y="37390"/>
                      <a:pt x="683129" y="38093"/>
                    </a:cubicBezTo>
                    <a:cubicBezTo>
                      <a:pt x="679088" y="38620"/>
                      <a:pt x="674959" y="39147"/>
                      <a:pt x="670830" y="39762"/>
                    </a:cubicBezTo>
                    <a:cubicBezTo>
                      <a:pt x="668019" y="40201"/>
                      <a:pt x="665383" y="40904"/>
                      <a:pt x="663099" y="41519"/>
                    </a:cubicBezTo>
                    <a:cubicBezTo>
                      <a:pt x="658882" y="42661"/>
                      <a:pt x="656949" y="43100"/>
                      <a:pt x="655455" y="42573"/>
                    </a:cubicBezTo>
                    <a:cubicBezTo>
                      <a:pt x="649569" y="40377"/>
                      <a:pt x="644562" y="42837"/>
                      <a:pt x="642980" y="43628"/>
                    </a:cubicBezTo>
                    <a:cubicBezTo>
                      <a:pt x="638851" y="45648"/>
                      <a:pt x="633931" y="46878"/>
                      <a:pt x="628748" y="48284"/>
                    </a:cubicBezTo>
                    <a:cubicBezTo>
                      <a:pt x="627694" y="48547"/>
                      <a:pt x="626640" y="48811"/>
                      <a:pt x="625673" y="49075"/>
                    </a:cubicBezTo>
                    <a:cubicBezTo>
                      <a:pt x="624180" y="49426"/>
                      <a:pt x="622686" y="49865"/>
                      <a:pt x="621280" y="50305"/>
                    </a:cubicBezTo>
                    <a:cubicBezTo>
                      <a:pt x="617854" y="51271"/>
                      <a:pt x="614603" y="52237"/>
                      <a:pt x="611704" y="52589"/>
                    </a:cubicBezTo>
                    <a:cubicBezTo>
                      <a:pt x="606257" y="53204"/>
                      <a:pt x="601425" y="54697"/>
                      <a:pt x="597121" y="55927"/>
                    </a:cubicBezTo>
                    <a:cubicBezTo>
                      <a:pt x="592552" y="57245"/>
                      <a:pt x="588599" y="58475"/>
                      <a:pt x="584733" y="58563"/>
                    </a:cubicBezTo>
                    <a:cubicBezTo>
                      <a:pt x="578496" y="58738"/>
                      <a:pt x="573664" y="61286"/>
                      <a:pt x="569798" y="63307"/>
                    </a:cubicBezTo>
                    <a:cubicBezTo>
                      <a:pt x="568305" y="64098"/>
                      <a:pt x="566899" y="64800"/>
                      <a:pt x="565845" y="65152"/>
                    </a:cubicBezTo>
                    <a:cubicBezTo>
                      <a:pt x="561716" y="66557"/>
                      <a:pt x="557674" y="67875"/>
                      <a:pt x="553369" y="69369"/>
                    </a:cubicBezTo>
                    <a:cubicBezTo>
                      <a:pt x="548098" y="71126"/>
                      <a:pt x="542651" y="72883"/>
                      <a:pt x="537116" y="74904"/>
                    </a:cubicBezTo>
                    <a:lnTo>
                      <a:pt x="535887" y="75167"/>
                    </a:lnTo>
                    <a:cubicBezTo>
                      <a:pt x="527277" y="77100"/>
                      <a:pt x="518404" y="79121"/>
                      <a:pt x="509618" y="84480"/>
                    </a:cubicBezTo>
                    <a:cubicBezTo>
                      <a:pt x="504435" y="87642"/>
                      <a:pt x="498022" y="89927"/>
                      <a:pt x="491169" y="92386"/>
                    </a:cubicBezTo>
                    <a:cubicBezTo>
                      <a:pt x="487391" y="93704"/>
                      <a:pt x="483526" y="95110"/>
                      <a:pt x="479572" y="96691"/>
                    </a:cubicBezTo>
                    <a:lnTo>
                      <a:pt x="477727" y="97482"/>
                    </a:lnTo>
                    <a:cubicBezTo>
                      <a:pt x="471578" y="100030"/>
                      <a:pt x="465252" y="102578"/>
                      <a:pt x="459366" y="106355"/>
                    </a:cubicBezTo>
                    <a:cubicBezTo>
                      <a:pt x="458487" y="106882"/>
                      <a:pt x="456642" y="107497"/>
                      <a:pt x="454885" y="108024"/>
                    </a:cubicBezTo>
                    <a:cubicBezTo>
                      <a:pt x="451283" y="109167"/>
                      <a:pt x="446276" y="110748"/>
                      <a:pt x="441971" y="114262"/>
                    </a:cubicBezTo>
                    <a:cubicBezTo>
                      <a:pt x="439247" y="114174"/>
                      <a:pt x="432834" y="114086"/>
                      <a:pt x="428266" y="118655"/>
                    </a:cubicBezTo>
                    <a:cubicBezTo>
                      <a:pt x="427036" y="119973"/>
                      <a:pt x="425630" y="121817"/>
                      <a:pt x="425103" y="124365"/>
                    </a:cubicBezTo>
                    <a:cubicBezTo>
                      <a:pt x="421325" y="126562"/>
                      <a:pt x="417987" y="129021"/>
                      <a:pt x="415000" y="131218"/>
                    </a:cubicBezTo>
                    <a:cubicBezTo>
                      <a:pt x="409729" y="135083"/>
                      <a:pt x="405248" y="138422"/>
                      <a:pt x="399977" y="139476"/>
                    </a:cubicBezTo>
                    <a:cubicBezTo>
                      <a:pt x="394969" y="140442"/>
                      <a:pt x="392246" y="143430"/>
                      <a:pt x="390928" y="144835"/>
                    </a:cubicBezTo>
                    <a:cubicBezTo>
                      <a:pt x="390840" y="144923"/>
                      <a:pt x="390752" y="145011"/>
                      <a:pt x="390664" y="145099"/>
                    </a:cubicBezTo>
                    <a:lnTo>
                      <a:pt x="377750" y="156256"/>
                    </a:lnTo>
                    <a:lnTo>
                      <a:pt x="394881" y="162054"/>
                    </a:lnTo>
                    <a:cubicBezTo>
                      <a:pt x="396550" y="162757"/>
                      <a:pt x="399889" y="164339"/>
                      <a:pt x="404369" y="163812"/>
                    </a:cubicBezTo>
                    <a:cubicBezTo>
                      <a:pt x="409113" y="163284"/>
                      <a:pt x="413594" y="162406"/>
                      <a:pt x="417460" y="161615"/>
                    </a:cubicBezTo>
                    <a:cubicBezTo>
                      <a:pt x="419305" y="161264"/>
                      <a:pt x="420886" y="160737"/>
                      <a:pt x="422204" y="160297"/>
                    </a:cubicBezTo>
                    <a:cubicBezTo>
                      <a:pt x="422379" y="160210"/>
                      <a:pt x="422643" y="160122"/>
                      <a:pt x="422907" y="160034"/>
                    </a:cubicBezTo>
                    <a:cubicBezTo>
                      <a:pt x="433361" y="161176"/>
                      <a:pt x="440741" y="157223"/>
                      <a:pt x="446012" y="153093"/>
                    </a:cubicBezTo>
                    <a:cubicBezTo>
                      <a:pt x="447769" y="153708"/>
                      <a:pt x="449702" y="154060"/>
                      <a:pt x="451810" y="154148"/>
                    </a:cubicBezTo>
                    <a:cubicBezTo>
                      <a:pt x="458751" y="154235"/>
                      <a:pt x="465252" y="150634"/>
                      <a:pt x="467712" y="145187"/>
                    </a:cubicBezTo>
                    <a:cubicBezTo>
                      <a:pt x="468678" y="145187"/>
                      <a:pt x="469908" y="145274"/>
                      <a:pt x="470787" y="145274"/>
                    </a:cubicBezTo>
                    <a:cubicBezTo>
                      <a:pt x="476146" y="145538"/>
                      <a:pt x="480187" y="144044"/>
                      <a:pt x="482911" y="140794"/>
                    </a:cubicBezTo>
                    <a:cubicBezTo>
                      <a:pt x="486952" y="135962"/>
                      <a:pt x="484931" y="131130"/>
                      <a:pt x="483701" y="128319"/>
                    </a:cubicBezTo>
                    <a:cubicBezTo>
                      <a:pt x="483438" y="127001"/>
                      <a:pt x="484228" y="124014"/>
                      <a:pt x="485107" y="122345"/>
                    </a:cubicBezTo>
                    <a:cubicBezTo>
                      <a:pt x="493190" y="120939"/>
                      <a:pt x="499866" y="117864"/>
                      <a:pt x="505841" y="115141"/>
                    </a:cubicBezTo>
                    <a:cubicBezTo>
                      <a:pt x="511200" y="112681"/>
                      <a:pt x="515856" y="110484"/>
                      <a:pt x="520600" y="109869"/>
                    </a:cubicBezTo>
                    <a:cubicBezTo>
                      <a:pt x="522621" y="109606"/>
                      <a:pt x="524290" y="108991"/>
                      <a:pt x="525520" y="108464"/>
                    </a:cubicBezTo>
                    <a:cubicBezTo>
                      <a:pt x="536853" y="109254"/>
                      <a:pt x="545550" y="104686"/>
                      <a:pt x="552227" y="100820"/>
                    </a:cubicBezTo>
                    <a:cubicBezTo>
                      <a:pt x="561540" y="103720"/>
                      <a:pt x="569622" y="99678"/>
                      <a:pt x="573400" y="97746"/>
                    </a:cubicBezTo>
                    <a:cubicBezTo>
                      <a:pt x="574454" y="97218"/>
                      <a:pt x="575421" y="96779"/>
                      <a:pt x="576124" y="96428"/>
                    </a:cubicBezTo>
                    <a:cubicBezTo>
                      <a:pt x="590619" y="90805"/>
                      <a:pt x="606082" y="85446"/>
                      <a:pt x="623301" y="79999"/>
                    </a:cubicBezTo>
                    <a:cubicBezTo>
                      <a:pt x="629890" y="77891"/>
                      <a:pt x="636918" y="76573"/>
                      <a:pt x="644298" y="75167"/>
                    </a:cubicBezTo>
                    <a:cubicBezTo>
                      <a:pt x="651326" y="73849"/>
                      <a:pt x="658618" y="72444"/>
                      <a:pt x="665910" y="70335"/>
                    </a:cubicBezTo>
                    <a:cubicBezTo>
                      <a:pt x="668282" y="69632"/>
                      <a:pt x="671533" y="69457"/>
                      <a:pt x="675047" y="69281"/>
                    </a:cubicBezTo>
                    <a:cubicBezTo>
                      <a:pt x="678385" y="69105"/>
                      <a:pt x="682075" y="68929"/>
                      <a:pt x="685853" y="68227"/>
                    </a:cubicBezTo>
                    <a:cubicBezTo>
                      <a:pt x="688401" y="67787"/>
                      <a:pt x="691036" y="67436"/>
                      <a:pt x="693848" y="66997"/>
                    </a:cubicBezTo>
                    <a:cubicBezTo>
                      <a:pt x="702721" y="65679"/>
                      <a:pt x="712648" y="64273"/>
                      <a:pt x="722137" y="60144"/>
                    </a:cubicBezTo>
                    <a:cubicBezTo>
                      <a:pt x="722576" y="60144"/>
                      <a:pt x="723103" y="60232"/>
                      <a:pt x="723542" y="60232"/>
                    </a:cubicBezTo>
                    <a:cubicBezTo>
                      <a:pt x="724157" y="60232"/>
                      <a:pt x="724772" y="60320"/>
                      <a:pt x="725387" y="60320"/>
                    </a:cubicBezTo>
                    <a:cubicBezTo>
                      <a:pt x="729868" y="60496"/>
                      <a:pt x="733909" y="59968"/>
                      <a:pt x="737599" y="59529"/>
                    </a:cubicBezTo>
                    <a:cubicBezTo>
                      <a:pt x="741464" y="59090"/>
                      <a:pt x="744803" y="58651"/>
                      <a:pt x="747878" y="59090"/>
                    </a:cubicBezTo>
                    <a:cubicBezTo>
                      <a:pt x="756399" y="60408"/>
                      <a:pt x="766239" y="59881"/>
                      <a:pt x="777836" y="57596"/>
                    </a:cubicBezTo>
                    <a:cubicBezTo>
                      <a:pt x="783634" y="56454"/>
                      <a:pt x="788466" y="55751"/>
                      <a:pt x="793298" y="56191"/>
                    </a:cubicBezTo>
                    <a:cubicBezTo>
                      <a:pt x="794264" y="56279"/>
                      <a:pt x="795582" y="56542"/>
                      <a:pt x="796988" y="56806"/>
                    </a:cubicBezTo>
                    <a:cubicBezTo>
                      <a:pt x="800326" y="57508"/>
                      <a:pt x="804543" y="58387"/>
                      <a:pt x="809287" y="57860"/>
                    </a:cubicBezTo>
                    <a:cubicBezTo>
                      <a:pt x="811132" y="57684"/>
                      <a:pt x="812802" y="57421"/>
                      <a:pt x="814471" y="57157"/>
                    </a:cubicBezTo>
                    <a:cubicBezTo>
                      <a:pt x="819742" y="56366"/>
                      <a:pt x="822905" y="56015"/>
                      <a:pt x="826419" y="56981"/>
                    </a:cubicBezTo>
                    <a:cubicBezTo>
                      <a:pt x="832920" y="58738"/>
                      <a:pt x="839333" y="57772"/>
                      <a:pt x="844517" y="56894"/>
                    </a:cubicBezTo>
                    <a:cubicBezTo>
                      <a:pt x="846977" y="56542"/>
                      <a:pt x="849349" y="56103"/>
                      <a:pt x="851018" y="56191"/>
                    </a:cubicBezTo>
                    <a:cubicBezTo>
                      <a:pt x="866744" y="56454"/>
                      <a:pt x="882909" y="57421"/>
                      <a:pt x="897141" y="58211"/>
                    </a:cubicBezTo>
                    <a:cubicBezTo>
                      <a:pt x="897580" y="58299"/>
                      <a:pt x="898459" y="58651"/>
                      <a:pt x="899162" y="58914"/>
                    </a:cubicBezTo>
                    <a:cubicBezTo>
                      <a:pt x="900216" y="59266"/>
                      <a:pt x="901446" y="59705"/>
                      <a:pt x="902764" y="60144"/>
                    </a:cubicBezTo>
                    <a:cubicBezTo>
                      <a:pt x="903027" y="60232"/>
                      <a:pt x="903291" y="60320"/>
                      <a:pt x="903642" y="60496"/>
                    </a:cubicBezTo>
                    <a:cubicBezTo>
                      <a:pt x="906190" y="61462"/>
                      <a:pt x="910934" y="63307"/>
                      <a:pt x="916469" y="61726"/>
                    </a:cubicBezTo>
                    <a:cubicBezTo>
                      <a:pt x="919456" y="60847"/>
                      <a:pt x="922707" y="61638"/>
                      <a:pt x="928154" y="62955"/>
                    </a:cubicBezTo>
                    <a:cubicBezTo>
                      <a:pt x="932283" y="64010"/>
                      <a:pt x="936851" y="65152"/>
                      <a:pt x="942122" y="65328"/>
                    </a:cubicBezTo>
                    <a:cubicBezTo>
                      <a:pt x="944319" y="65415"/>
                      <a:pt x="945637" y="65679"/>
                      <a:pt x="946251" y="65942"/>
                    </a:cubicBezTo>
                    <a:cubicBezTo>
                      <a:pt x="951962" y="67787"/>
                      <a:pt x="956882" y="66645"/>
                      <a:pt x="959781" y="65942"/>
                    </a:cubicBezTo>
                    <a:cubicBezTo>
                      <a:pt x="960045" y="65855"/>
                      <a:pt x="960308" y="65855"/>
                      <a:pt x="960572" y="65767"/>
                    </a:cubicBezTo>
                    <a:cubicBezTo>
                      <a:pt x="965228" y="67172"/>
                      <a:pt x="969708" y="66821"/>
                      <a:pt x="973047" y="66645"/>
                    </a:cubicBezTo>
                    <a:cubicBezTo>
                      <a:pt x="974189" y="66557"/>
                      <a:pt x="975858" y="66470"/>
                      <a:pt x="976473" y="66557"/>
                    </a:cubicBezTo>
                    <a:cubicBezTo>
                      <a:pt x="989036" y="68139"/>
                      <a:pt x="1001951" y="69720"/>
                      <a:pt x="1014514" y="72092"/>
                    </a:cubicBezTo>
                    <a:cubicBezTo>
                      <a:pt x="1032963" y="75606"/>
                      <a:pt x="1049216" y="79121"/>
                      <a:pt x="1064415" y="82810"/>
                    </a:cubicBezTo>
                    <a:cubicBezTo>
                      <a:pt x="1089629" y="89048"/>
                      <a:pt x="1112032" y="95198"/>
                      <a:pt x="1131447" y="107409"/>
                    </a:cubicBezTo>
                    <a:cubicBezTo>
                      <a:pt x="1139091" y="112241"/>
                      <a:pt x="1147261" y="116019"/>
                      <a:pt x="1155080" y="119709"/>
                    </a:cubicBezTo>
                    <a:cubicBezTo>
                      <a:pt x="1160439" y="122257"/>
                      <a:pt x="1165447" y="124541"/>
                      <a:pt x="1170279" y="127177"/>
                    </a:cubicBezTo>
                    <a:cubicBezTo>
                      <a:pt x="1175989" y="130251"/>
                      <a:pt x="1181524" y="133590"/>
                      <a:pt x="1187410" y="137192"/>
                    </a:cubicBezTo>
                    <a:cubicBezTo>
                      <a:pt x="1199007" y="144220"/>
                      <a:pt x="1210955" y="151512"/>
                      <a:pt x="1224660" y="156695"/>
                    </a:cubicBezTo>
                    <a:cubicBezTo>
                      <a:pt x="1234675" y="160473"/>
                      <a:pt x="1242758" y="166272"/>
                      <a:pt x="1249347" y="171367"/>
                    </a:cubicBezTo>
                    <a:lnTo>
                      <a:pt x="1250401" y="172158"/>
                    </a:lnTo>
                    <a:cubicBezTo>
                      <a:pt x="1258220" y="178220"/>
                      <a:pt x="1266391" y="184545"/>
                      <a:pt x="1274034" y="190958"/>
                    </a:cubicBezTo>
                    <a:cubicBezTo>
                      <a:pt x="1278866" y="195087"/>
                      <a:pt x="1284401" y="197108"/>
                      <a:pt x="1290638" y="197108"/>
                    </a:cubicBezTo>
                    <a:close/>
                    <a:moveTo>
                      <a:pt x="394793" y="161967"/>
                    </a:moveTo>
                    <a:lnTo>
                      <a:pt x="394793" y="161967"/>
                    </a:lnTo>
                    <a:cubicBezTo>
                      <a:pt x="394793" y="161967"/>
                      <a:pt x="394793" y="161967"/>
                      <a:pt x="394793" y="161967"/>
                    </a:cubicBezTo>
                    <a:close/>
                    <a:moveTo>
                      <a:pt x="1283522" y="145362"/>
                    </a:moveTo>
                    <a:lnTo>
                      <a:pt x="1283522" y="145362"/>
                    </a:lnTo>
                    <a:cubicBezTo>
                      <a:pt x="1283522" y="145362"/>
                      <a:pt x="1283522" y="145362"/>
                      <a:pt x="1283522" y="145362"/>
                    </a:cubicBezTo>
                    <a:close/>
                    <a:moveTo>
                      <a:pt x="390752" y="144923"/>
                    </a:moveTo>
                    <a:lnTo>
                      <a:pt x="390752" y="144923"/>
                    </a:lnTo>
                    <a:cubicBezTo>
                      <a:pt x="390752" y="144923"/>
                      <a:pt x="390752" y="144923"/>
                      <a:pt x="390752" y="144923"/>
                    </a:cubicBezTo>
                    <a:close/>
                    <a:moveTo>
                      <a:pt x="1192945" y="111890"/>
                    </a:moveTo>
                    <a:cubicBezTo>
                      <a:pt x="1193384" y="112241"/>
                      <a:pt x="1193823" y="112681"/>
                      <a:pt x="1194263" y="113032"/>
                    </a:cubicBezTo>
                    <a:cubicBezTo>
                      <a:pt x="1195141" y="113823"/>
                      <a:pt x="1196196" y="114701"/>
                      <a:pt x="1197338" y="115668"/>
                    </a:cubicBezTo>
                    <a:cubicBezTo>
                      <a:pt x="1197689" y="115931"/>
                      <a:pt x="1198128" y="116283"/>
                      <a:pt x="1198480" y="116546"/>
                    </a:cubicBezTo>
                    <a:cubicBezTo>
                      <a:pt x="1201730" y="119094"/>
                      <a:pt x="1205772" y="122169"/>
                      <a:pt x="1211218" y="123838"/>
                    </a:cubicBezTo>
                    <a:cubicBezTo>
                      <a:pt x="1221410" y="126913"/>
                      <a:pt x="1229668" y="131394"/>
                      <a:pt x="1237135" y="137719"/>
                    </a:cubicBezTo>
                    <a:cubicBezTo>
                      <a:pt x="1238541" y="138949"/>
                      <a:pt x="1240035" y="140003"/>
                      <a:pt x="1241528" y="141057"/>
                    </a:cubicBezTo>
                    <a:cubicBezTo>
                      <a:pt x="1239156" y="139915"/>
                      <a:pt x="1236608" y="138861"/>
                      <a:pt x="1234060" y="137807"/>
                    </a:cubicBezTo>
                    <a:cubicBezTo>
                      <a:pt x="1222464" y="133414"/>
                      <a:pt x="1212009" y="127001"/>
                      <a:pt x="1200852" y="120236"/>
                    </a:cubicBezTo>
                    <a:cubicBezTo>
                      <a:pt x="1195053" y="116722"/>
                      <a:pt x="1188991" y="113032"/>
                      <a:pt x="1182754" y="109694"/>
                    </a:cubicBezTo>
                    <a:cubicBezTo>
                      <a:pt x="1177307" y="106707"/>
                      <a:pt x="1171684" y="104071"/>
                      <a:pt x="1166325" y="101523"/>
                    </a:cubicBezTo>
                    <a:cubicBezTo>
                      <a:pt x="1166677" y="101611"/>
                      <a:pt x="1166940" y="101699"/>
                      <a:pt x="1167292" y="101699"/>
                    </a:cubicBezTo>
                    <a:cubicBezTo>
                      <a:pt x="1169400" y="102138"/>
                      <a:pt x="1171333" y="102665"/>
                      <a:pt x="1173178" y="103105"/>
                    </a:cubicBezTo>
                    <a:cubicBezTo>
                      <a:pt x="1174232" y="103368"/>
                      <a:pt x="1175111" y="103632"/>
                      <a:pt x="1175901" y="103807"/>
                    </a:cubicBezTo>
                    <a:cubicBezTo>
                      <a:pt x="1176428" y="103895"/>
                      <a:pt x="1176955" y="104071"/>
                      <a:pt x="1177307" y="104159"/>
                    </a:cubicBezTo>
                    <a:cubicBezTo>
                      <a:pt x="1177570" y="104335"/>
                      <a:pt x="1178361" y="104950"/>
                      <a:pt x="1179943" y="106531"/>
                    </a:cubicBezTo>
                    <a:lnTo>
                      <a:pt x="1180118" y="106707"/>
                    </a:lnTo>
                    <a:cubicBezTo>
                      <a:pt x="1181524" y="108288"/>
                      <a:pt x="1186004" y="112769"/>
                      <a:pt x="1192945" y="111890"/>
                    </a:cubicBezTo>
                    <a:close/>
                    <a:moveTo>
                      <a:pt x="425015" y="130251"/>
                    </a:moveTo>
                    <a:cubicBezTo>
                      <a:pt x="425015" y="130251"/>
                      <a:pt x="425015" y="130251"/>
                      <a:pt x="425015" y="130251"/>
                    </a:cubicBezTo>
                    <a:cubicBezTo>
                      <a:pt x="425015" y="130251"/>
                      <a:pt x="425015" y="130251"/>
                      <a:pt x="425015" y="130251"/>
                    </a:cubicBezTo>
                    <a:close/>
                    <a:moveTo>
                      <a:pt x="429759" y="121817"/>
                    </a:moveTo>
                    <a:cubicBezTo>
                      <a:pt x="429759" y="121817"/>
                      <a:pt x="429759" y="121817"/>
                      <a:pt x="429759" y="121817"/>
                    </a:cubicBezTo>
                    <a:cubicBezTo>
                      <a:pt x="429759" y="121817"/>
                      <a:pt x="429759" y="121817"/>
                      <a:pt x="429759" y="121817"/>
                    </a:cubicBezTo>
                    <a:close/>
                    <a:moveTo>
                      <a:pt x="1188464" y="91596"/>
                    </a:moveTo>
                    <a:cubicBezTo>
                      <a:pt x="1188464" y="91596"/>
                      <a:pt x="1188464" y="91596"/>
                      <a:pt x="1188464" y="91596"/>
                    </a:cubicBezTo>
                    <a:cubicBezTo>
                      <a:pt x="1188464" y="91596"/>
                      <a:pt x="1188464" y="91596"/>
                      <a:pt x="1188464" y="91596"/>
                    </a:cubicBezTo>
                    <a:close/>
                    <a:moveTo>
                      <a:pt x="896966" y="58211"/>
                    </a:moveTo>
                    <a:lnTo>
                      <a:pt x="896966" y="58211"/>
                    </a:lnTo>
                    <a:lnTo>
                      <a:pt x="896966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7" name="图形 1994">
              <a:extLst>
                <a:ext uri="{FF2B5EF4-FFF2-40B4-BE49-F238E27FC236}">
                  <a16:creationId xmlns:a16="http://schemas.microsoft.com/office/drawing/2014/main" id="{166F86D2-E191-0B07-5E40-4229091C6098}"/>
                </a:ext>
              </a:extLst>
            </p:cNvPr>
            <p:cNvGrpSpPr/>
            <p:nvPr/>
          </p:nvGrpSpPr>
          <p:grpSpPr>
            <a:xfrm>
              <a:off x="219483" y="1193265"/>
              <a:ext cx="1418337" cy="898971"/>
              <a:chOff x="219483" y="1193265"/>
              <a:chExt cx="1418337" cy="898971"/>
            </a:xfrm>
          </p:grpSpPr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id="{1DC9DFD7-636D-8E02-1F20-FAB2721EDD42}"/>
                  </a:ext>
                </a:extLst>
              </p:cNvPr>
              <p:cNvSpPr/>
              <p:nvPr/>
            </p:nvSpPr>
            <p:spPr>
              <a:xfrm>
                <a:off x="219483" y="1193265"/>
                <a:ext cx="1417745" cy="898971"/>
              </a:xfrm>
              <a:custGeom>
                <a:avLst/>
                <a:gdLst>
                  <a:gd name="connsiteX0" fmla="*/ 1412870 w 1417745"/>
                  <a:gd name="connsiteY0" fmla="*/ 485971 h 898971"/>
                  <a:gd name="connsiteX1" fmla="*/ 1417087 w 1417745"/>
                  <a:gd name="connsiteY1" fmla="*/ 512942 h 898971"/>
                  <a:gd name="connsiteX2" fmla="*/ 1417615 w 1417745"/>
                  <a:gd name="connsiteY2" fmla="*/ 522255 h 898971"/>
                  <a:gd name="connsiteX3" fmla="*/ 1417087 w 1417745"/>
                  <a:gd name="connsiteY3" fmla="*/ 554673 h 898971"/>
                  <a:gd name="connsiteX4" fmla="*/ 1415330 w 1417745"/>
                  <a:gd name="connsiteY4" fmla="*/ 565831 h 898971"/>
                  <a:gd name="connsiteX5" fmla="*/ 1408741 w 1417745"/>
                  <a:gd name="connsiteY5" fmla="*/ 606155 h 898971"/>
                  <a:gd name="connsiteX6" fmla="*/ 1405754 w 1417745"/>
                  <a:gd name="connsiteY6" fmla="*/ 620476 h 898971"/>
                  <a:gd name="connsiteX7" fmla="*/ 1389150 w 1417745"/>
                  <a:gd name="connsiteY7" fmla="*/ 662557 h 898971"/>
                  <a:gd name="connsiteX8" fmla="*/ 1367274 w 1417745"/>
                  <a:gd name="connsiteY8" fmla="*/ 703585 h 898971"/>
                  <a:gd name="connsiteX9" fmla="*/ 1337228 w 1417745"/>
                  <a:gd name="connsiteY9" fmla="*/ 742592 h 898971"/>
                  <a:gd name="connsiteX10" fmla="*/ 1303141 w 1417745"/>
                  <a:gd name="connsiteY10" fmla="*/ 778437 h 898971"/>
                  <a:gd name="connsiteX11" fmla="*/ 1250341 w 1417745"/>
                  <a:gd name="connsiteY11" fmla="*/ 818234 h 898971"/>
                  <a:gd name="connsiteX12" fmla="*/ 1225830 w 1417745"/>
                  <a:gd name="connsiteY12" fmla="*/ 834136 h 898971"/>
                  <a:gd name="connsiteX13" fmla="*/ 1186208 w 1417745"/>
                  <a:gd name="connsiteY13" fmla="*/ 853903 h 898971"/>
                  <a:gd name="connsiteX14" fmla="*/ 1161521 w 1417745"/>
                  <a:gd name="connsiteY14" fmla="*/ 863479 h 898971"/>
                  <a:gd name="connsiteX15" fmla="*/ 1128751 w 1417745"/>
                  <a:gd name="connsiteY15" fmla="*/ 873758 h 898971"/>
                  <a:gd name="connsiteX16" fmla="*/ 1079465 w 1417745"/>
                  <a:gd name="connsiteY16" fmla="*/ 887463 h 898971"/>
                  <a:gd name="connsiteX17" fmla="*/ 1069714 w 1417745"/>
                  <a:gd name="connsiteY17" fmla="*/ 889835 h 898971"/>
                  <a:gd name="connsiteX18" fmla="*/ 1058556 w 1417745"/>
                  <a:gd name="connsiteY18" fmla="*/ 891768 h 898971"/>
                  <a:gd name="connsiteX19" fmla="*/ 1026841 w 1417745"/>
                  <a:gd name="connsiteY19" fmla="*/ 892383 h 898971"/>
                  <a:gd name="connsiteX20" fmla="*/ 1017616 w 1417745"/>
                  <a:gd name="connsiteY20" fmla="*/ 892559 h 898971"/>
                  <a:gd name="connsiteX21" fmla="*/ 999079 w 1417745"/>
                  <a:gd name="connsiteY21" fmla="*/ 897391 h 898971"/>
                  <a:gd name="connsiteX22" fmla="*/ 980630 w 1417745"/>
                  <a:gd name="connsiteY22" fmla="*/ 897039 h 898971"/>
                  <a:gd name="connsiteX23" fmla="*/ 978170 w 1417745"/>
                  <a:gd name="connsiteY23" fmla="*/ 895633 h 898971"/>
                  <a:gd name="connsiteX24" fmla="*/ 980191 w 1417745"/>
                  <a:gd name="connsiteY24" fmla="*/ 894667 h 898971"/>
                  <a:gd name="connsiteX25" fmla="*/ 983880 w 1417745"/>
                  <a:gd name="connsiteY25" fmla="*/ 892119 h 898971"/>
                  <a:gd name="connsiteX26" fmla="*/ 984583 w 1417745"/>
                  <a:gd name="connsiteY26" fmla="*/ 888078 h 898971"/>
                  <a:gd name="connsiteX27" fmla="*/ 982035 w 1417745"/>
                  <a:gd name="connsiteY27" fmla="*/ 889396 h 898971"/>
                  <a:gd name="connsiteX28" fmla="*/ 970790 w 1417745"/>
                  <a:gd name="connsiteY28" fmla="*/ 898884 h 898971"/>
                  <a:gd name="connsiteX29" fmla="*/ 956646 w 1417745"/>
                  <a:gd name="connsiteY29" fmla="*/ 893525 h 898971"/>
                  <a:gd name="connsiteX30" fmla="*/ 951375 w 1417745"/>
                  <a:gd name="connsiteY30" fmla="*/ 895897 h 898971"/>
                  <a:gd name="connsiteX31" fmla="*/ 944961 w 1417745"/>
                  <a:gd name="connsiteY31" fmla="*/ 897039 h 898971"/>
                  <a:gd name="connsiteX32" fmla="*/ 925633 w 1417745"/>
                  <a:gd name="connsiteY32" fmla="*/ 894843 h 898971"/>
                  <a:gd name="connsiteX33" fmla="*/ 900946 w 1417745"/>
                  <a:gd name="connsiteY33" fmla="*/ 890977 h 898971"/>
                  <a:gd name="connsiteX34" fmla="*/ 868704 w 1417745"/>
                  <a:gd name="connsiteY34" fmla="*/ 885091 h 898971"/>
                  <a:gd name="connsiteX35" fmla="*/ 847004 w 1417745"/>
                  <a:gd name="connsiteY35" fmla="*/ 879732 h 898971"/>
                  <a:gd name="connsiteX36" fmla="*/ 801320 w 1417745"/>
                  <a:gd name="connsiteY36" fmla="*/ 862952 h 898971"/>
                  <a:gd name="connsiteX37" fmla="*/ 776546 w 1417745"/>
                  <a:gd name="connsiteY37" fmla="*/ 853727 h 898971"/>
                  <a:gd name="connsiteX38" fmla="*/ 743864 w 1417745"/>
                  <a:gd name="connsiteY38" fmla="*/ 834136 h 898971"/>
                  <a:gd name="connsiteX39" fmla="*/ 736748 w 1417745"/>
                  <a:gd name="connsiteY39" fmla="*/ 831412 h 898971"/>
                  <a:gd name="connsiteX40" fmla="*/ 707756 w 1417745"/>
                  <a:gd name="connsiteY40" fmla="*/ 811997 h 898971"/>
                  <a:gd name="connsiteX41" fmla="*/ 664883 w 1417745"/>
                  <a:gd name="connsiteY41" fmla="*/ 774044 h 898971"/>
                  <a:gd name="connsiteX42" fmla="*/ 649333 w 1417745"/>
                  <a:gd name="connsiteY42" fmla="*/ 772463 h 898971"/>
                  <a:gd name="connsiteX43" fmla="*/ 606109 w 1417745"/>
                  <a:gd name="connsiteY43" fmla="*/ 795129 h 898971"/>
                  <a:gd name="connsiteX44" fmla="*/ 583179 w 1417745"/>
                  <a:gd name="connsiteY44" fmla="*/ 806023 h 898971"/>
                  <a:gd name="connsiteX45" fmla="*/ 556208 w 1417745"/>
                  <a:gd name="connsiteY45" fmla="*/ 813051 h 898971"/>
                  <a:gd name="connsiteX46" fmla="*/ 520891 w 1417745"/>
                  <a:gd name="connsiteY46" fmla="*/ 822891 h 898971"/>
                  <a:gd name="connsiteX47" fmla="*/ 502530 w 1417745"/>
                  <a:gd name="connsiteY47" fmla="*/ 827635 h 898971"/>
                  <a:gd name="connsiteX48" fmla="*/ 447357 w 1417745"/>
                  <a:gd name="connsiteY48" fmla="*/ 830182 h 898971"/>
                  <a:gd name="connsiteX49" fmla="*/ 425658 w 1417745"/>
                  <a:gd name="connsiteY49" fmla="*/ 832467 h 898971"/>
                  <a:gd name="connsiteX50" fmla="*/ 423725 w 1417745"/>
                  <a:gd name="connsiteY50" fmla="*/ 833433 h 898971"/>
                  <a:gd name="connsiteX51" fmla="*/ 409668 w 1417745"/>
                  <a:gd name="connsiteY51" fmla="*/ 839495 h 898971"/>
                  <a:gd name="connsiteX52" fmla="*/ 371452 w 1417745"/>
                  <a:gd name="connsiteY52" fmla="*/ 839495 h 898971"/>
                  <a:gd name="connsiteX53" fmla="*/ 357132 w 1417745"/>
                  <a:gd name="connsiteY53" fmla="*/ 836684 h 898971"/>
                  <a:gd name="connsiteX54" fmla="*/ 353178 w 1417745"/>
                  <a:gd name="connsiteY54" fmla="*/ 835014 h 898971"/>
                  <a:gd name="connsiteX55" fmla="*/ 337101 w 1417745"/>
                  <a:gd name="connsiteY55" fmla="*/ 834663 h 898971"/>
                  <a:gd name="connsiteX56" fmla="*/ 323835 w 1417745"/>
                  <a:gd name="connsiteY56" fmla="*/ 832203 h 898971"/>
                  <a:gd name="connsiteX57" fmla="*/ 315138 w 1417745"/>
                  <a:gd name="connsiteY57" fmla="*/ 830182 h 898971"/>
                  <a:gd name="connsiteX58" fmla="*/ 268048 w 1417745"/>
                  <a:gd name="connsiteY58" fmla="*/ 819728 h 898971"/>
                  <a:gd name="connsiteX59" fmla="*/ 232028 w 1417745"/>
                  <a:gd name="connsiteY59" fmla="*/ 808483 h 898971"/>
                  <a:gd name="connsiteX60" fmla="*/ 184060 w 1417745"/>
                  <a:gd name="connsiteY60" fmla="*/ 785729 h 898971"/>
                  <a:gd name="connsiteX61" fmla="*/ 182127 w 1417745"/>
                  <a:gd name="connsiteY61" fmla="*/ 784674 h 898971"/>
                  <a:gd name="connsiteX62" fmla="*/ 149709 w 1417745"/>
                  <a:gd name="connsiteY62" fmla="*/ 767806 h 898971"/>
                  <a:gd name="connsiteX63" fmla="*/ 123001 w 1417745"/>
                  <a:gd name="connsiteY63" fmla="*/ 748478 h 898971"/>
                  <a:gd name="connsiteX64" fmla="*/ 96294 w 1417745"/>
                  <a:gd name="connsiteY64" fmla="*/ 726427 h 898971"/>
                  <a:gd name="connsiteX65" fmla="*/ 85927 w 1417745"/>
                  <a:gd name="connsiteY65" fmla="*/ 714128 h 898971"/>
                  <a:gd name="connsiteX66" fmla="*/ 33390 w 1417745"/>
                  <a:gd name="connsiteY66" fmla="*/ 644020 h 898971"/>
                  <a:gd name="connsiteX67" fmla="*/ 5102 w 1417745"/>
                  <a:gd name="connsiteY67" fmla="*/ 567324 h 898971"/>
                  <a:gd name="connsiteX68" fmla="*/ 2466 w 1417745"/>
                  <a:gd name="connsiteY68" fmla="*/ 539738 h 898971"/>
                  <a:gd name="connsiteX69" fmla="*/ 94 w 1417745"/>
                  <a:gd name="connsiteY69" fmla="*/ 510834 h 898971"/>
                  <a:gd name="connsiteX70" fmla="*/ 4311 w 1417745"/>
                  <a:gd name="connsiteY70" fmla="*/ 466204 h 898971"/>
                  <a:gd name="connsiteX71" fmla="*/ 22672 w 1417745"/>
                  <a:gd name="connsiteY71" fmla="*/ 401983 h 898971"/>
                  <a:gd name="connsiteX72" fmla="*/ 68005 w 1417745"/>
                  <a:gd name="connsiteY72" fmla="*/ 321597 h 898971"/>
                  <a:gd name="connsiteX73" fmla="*/ 97612 w 1417745"/>
                  <a:gd name="connsiteY73" fmla="*/ 287422 h 898971"/>
                  <a:gd name="connsiteX74" fmla="*/ 125637 w 1417745"/>
                  <a:gd name="connsiteY74" fmla="*/ 263614 h 898971"/>
                  <a:gd name="connsiteX75" fmla="*/ 158846 w 1417745"/>
                  <a:gd name="connsiteY75" fmla="*/ 237433 h 898971"/>
                  <a:gd name="connsiteX76" fmla="*/ 163150 w 1417745"/>
                  <a:gd name="connsiteY76" fmla="*/ 233392 h 898971"/>
                  <a:gd name="connsiteX77" fmla="*/ 187662 w 1417745"/>
                  <a:gd name="connsiteY77" fmla="*/ 220302 h 898971"/>
                  <a:gd name="connsiteX78" fmla="*/ 219904 w 1417745"/>
                  <a:gd name="connsiteY78" fmla="*/ 202819 h 898971"/>
                  <a:gd name="connsiteX79" fmla="*/ 237826 w 1417745"/>
                  <a:gd name="connsiteY79" fmla="*/ 194121 h 898971"/>
                  <a:gd name="connsiteX80" fmla="*/ 251444 w 1417745"/>
                  <a:gd name="connsiteY80" fmla="*/ 183579 h 898971"/>
                  <a:gd name="connsiteX81" fmla="*/ 277888 w 1417745"/>
                  <a:gd name="connsiteY81" fmla="*/ 148876 h 898971"/>
                  <a:gd name="connsiteX82" fmla="*/ 313468 w 1417745"/>
                  <a:gd name="connsiteY82" fmla="*/ 114174 h 898971"/>
                  <a:gd name="connsiteX83" fmla="*/ 360909 w 1417745"/>
                  <a:gd name="connsiteY83" fmla="*/ 78681 h 898971"/>
                  <a:gd name="connsiteX84" fmla="*/ 382609 w 1417745"/>
                  <a:gd name="connsiteY84" fmla="*/ 67524 h 898971"/>
                  <a:gd name="connsiteX85" fmla="*/ 389550 w 1417745"/>
                  <a:gd name="connsiteY85" fmla="*/ 64098 h 898971"/>
                  <a:gd name="connsiteX86" fmla="*/ 442789 w 1417745"/>
                  <a:gd name="connsiteY86" fmla="*/ 36687 h 898971"/>
                  <a:gd name="connsiteX87" fmla="*/ 476349 w 1417745"/>
                  <a:gd name="connsiteY87" fmla="*/ 25442 h 898971"/>
                  <a:gd name="connsiteX88" fmla="*/ 540482 w 1417745"/>
                  <a:gd name="connsiteY88" fmla="*/ 9628 h 898971"/>
                  <a:gd name="connsiteX89" fmla="*/ 581949 w 1417745"/>
                  <a:gd name="connsiteY89" fmla="*/ 5148 h 898971"/>
                  <a:gd name="connsiteX90" fmla="*/ 624295 w 1417745"/>
                  <a:gd name="connsiteY90" fmla="*/ 1019 h 898971"/>
                  <a:gd name="connsiteX91" fmla="*/ 652057 w 1417745"/>
                  <a:gd name="connsiteY91" fmla="*/ 2512 h 898971"/>
                  <a:gd name="connsiteX92" fmla="*/ 680785 w 1417745"/>
                  <a:gd name="connsiteY92" fmla="*/ 5235 h 898971"/>
                  <a:gd name="connsiteX93" fmla="*/ 725678 w 1417745"/>
                  <a:gd name="connsiteY93" fmla="*/ 12440 h 898971"/>
                  <a:gd name="connsiteX94" fmla="*/ 755900 w 1417745"/>
                  <a:gd name="connsiteY94" fmla="*/ 17711 h 898971"/>
                  <a:gd name="connsiteX95" fmla="*/ 783750 w 1417745"/>
                  <a:gd name="connsiteY95" fmla="*/ 25266 h 898971"/>
                  <a:gd name="connsiteX96" fmla="*/ 809139 w 1417745"/>
                  <a:gd name="connsiteY96" fmla="*/ 36160 h 898971"/>
                  <a:gd name="connsiteX97" fmla="*/ 855702 w 1417745"/>
                  <a:gd name="connsiteY97" fmla="*/ 56542 h 898971"/>
                  <a:gd name="connsiteX98" fmla="*/ 898047 w 1417745"/>
                  <a:gd name="connsiteY98" fmla="*/ 84304 h 898971"/>
                  <a:gd name="connsiteX99" fmla="*/ 913685 w 1417745"/>
                  <a:gd name="connsiteY99" fmla="*/ 95461 h 898971"/>
                  <a:gd name="connsiteX100" fmla="*/ 947158 w 1417745"/>
                  <a:gd name="connsiteY100" fmla="*/ 126649 h 898971"/>
                  <a:gd name="connsiteX101" fmla="*/ 975007 w 1417745"/>
                  <a:gd name="connsiteY101" fmla="*/ 159331 h 898971"/>
                  <a:gd name="connsiteX102" fmla="*/ 989503 w 1417745"/>
                  <a:gd name="connsiteY102" fmla="*/ 183139 h 898971"/>
                  <a:gd name="connsiteX103" fmla="*/ 1004877 w 1417745"/>
                  <a:gd name="connsiteY103" fmla="*/ 210198 h 898971"/>
                  <a:gd name="connsiteX104" fmla="*/ 1011730 w 1417745"/>
                  <a:gd name="connsiteY104" fmla="*/ 213361 h 898971"/>
                  <a:gd name="connsiteX105" fmla="*/ 1037998 w 1417745"/>
                  <a:gd name="connsiteY105" fmla="*/ 213537 h 898971"/>
                  <a:gd name="connsiteX106" fmla="*/ 1085967 w 1417745"/>
                  <a:gd name="connsiteY106" fmla="*/ 216085 h 898971"/>
                  <a:gd name="connsiteX107" fmla="*/ 1116540 w 1417745"/>
                  <a:gd name="connsiteY107" fmla="*/ 222849 h 898971"/>
                  <a:gd name="connsiteX108" fmla="*/ 1160379 w 1417745"/>
                  <a:gd name="connsiteY108" fmla="*/ 232689 h 898971"/>
                  <a:gd name="connsiteX109" fmla="*/ 1178389 w 1417745"/>
                  <a:gd name="connsiteY109" fmla="*/ 238312 h 898971"/>
                  <a:gd name="connsiteX110" fmla="*/ 1227060 w 1417745"/>
                  <a:gd name="connsiteY110" fmla="*/ 259309 h 898971"/>
                  <a:gd name="connsiteX111" fmla="*/ 1277751 w 1417745"/>
                  <a:gd name="connsiteY111" fmla="*/ 289794 h 898971"/>
                  <a:gd name="connsiteX112" fmla="*/ 1317461 w 1417745"/>
                  <a:gd name="connsiteY112" fmla="*/ 320455 h 898971"/>
                  <a:gd name="connsiteX113" fmla="*/ 1368856 w 1417745"/>
                  <a:gd name="connsiteY113" fmla="*/ 378878 h 898971"/>
                  <a:gd name="connsiteX114" fmla="*/ 1386778 w 1417745"/>
                  <a:gd name="connsiteY114" fmla="*/ 414371 h 898971"/>
                  <a:gd name="connsiteX115" fmla="*/ 1388535 w 1417745"/>
                  <a:gd name="connsiteY115" fmla="*/ 417182 h 898971"/>
                  <a:gd name="connsiteX116" fmla="*/ 1410674 w 1417745"/>
                  <a:gd name="connsiteY116" fmla="*/ 479734 h 898971"/>
                  <a:gd name="connsiteX117" fmla="*/ 1412870 w 1417745"/>
                  <a:gd name="connsiteY117" fmla="*/ 485971 h 898971"/>
                  <a:gd name="connsiteX118" fmla="*/ 771099 w 1417745"/>
                  <a:gd name="connsiteY118" fmla="*/ 822978 h 898971"/>
                  <a:gd name="connsiteX119" fmla="*/ 771274 w 1417745"/>
                  <a:gd name="connsiteY119" fmla="*/ 820782 h 898971"/>
                  <a:gd name="connsiteX120" fmla="*/ 768727 w 1417745"/>
                  <a:gd name="connsiteY120" fmla="*/ 822978 h 898971"/>
                  <a:gd name="connsiteX121" fmla="*/ 768551 w 1417745"/>
                  <a:gd name="connsiteY121" fmla="*/ 825175 h 898971"/>
                  <a:gd name="connsiteX122" fmla="*/ 771099 w 1417745"/>
                  <a:gd name="connsiteY122" fmla="*/ 822978 h 898971"/>
                  <a:gd name="connsiteX123" fmla="*/ 820121 w 1417745"/>
                  <a:gd name="connsiteY123" fmla="*/ 757264 h 898971"/>
                  <a:gd name="connsiteX124" fmla="*/ 822493 w 1417745"/>
                  <a:gd name="connsiteY124" fmla="*/ 759636 h 898971"/>
                  <a:gd name="connsiteX125" fmla="*/ 833563 w 1417745"/>
                  <a:gd name="connsiteY125" fmla="*/ 764028 h 898971"/>
                  <a:gd name="connsiteX126" fmla="*/ 845423 w 1417745"/>
                  <a:gd name="connsiteY126" fmla="*/ 765610 h 898971"/>
                  <a:gd name="connsiteX127" fmla="*/ 852627 w 1417745"/>
                  <a:gd name="connsiteY127" fmla="*/ 768246 h 898971"/>
                  <a:gd name="connsiteX128" fmla="*/ 856405 w 1417745"/>
                  <a:gd name="connsiteY128" fmla="*/ 770178 h 898971"/>
                  <a:gd name="connsiteX129" fmla="*/ 884518 w 1417745"/>
                  <a:gd name="connsiteY129" fmla="*/ 768070 h 898971"/>
                  <a:gd name="connsiteX130" fmla="*/ 891195 w 1417745"/>
                  <a:gd name="connsiteY130" fmla="*/ 768773 h 898971"/>
                  <a:gd name="connsiteX131" fmla="*/ 903406 w 1417745"/>
                  <a:gd name="connsiteY131" fmla="*/ 766752 h 898971"/>
                  <a:gd name="connsiteX132" fmla="*/ 906130 w 1417745"/>
                  <a:gd name="connsiteY132" fmla="*/ 762096 h 898971"/>
                  <a:gd name="connsiteX133" fmla="*/ 901298 w 1417745"/>
                  <a:gd name="connsiteY133" fmla="*/ 762008 h 898971"/>
                  <a:gd name="connsiteX134" fmla="*/ 891107 w 1417745"/>
                  <a:gd name="connsiteY134" fmla="*/ 763062 h 898971"/>
                  <a:gd name="connsiteX135" fmla="*/ 876699 w 1417745"/>
                  <a:gd name="connsiteY135" fmla="*/ 761129 h 898971"/>
                  <a:gd name="connsiteX136" fmla="*/ 861939 w 1417745"/>
                  <a:gd name="connsiteY136" fmla="*/ 760778 h 898971"/>
                  <a:gd name="connsiteX137" fmla="*/ 822493 w 1417745"/>
                  <a:gd name="connsiteY137" fmla="*/ 757176 h 898971"/>
                  <a:gd name="connsiteX138" fmla="*/ 820121 w 1417745"/>
                  <a:gd name="connsiteY138" fmla="*/ 754804 h 898971"/>
                  <a:gd name="connsiteX139" fmla="*/ 817749 w 1417745"/>
                  <a:gd name="connsiteY139" fmla="*/ 752432 h 898971"/>
                  <a:gd name="connsiteX140" fmla="*/ 794643 w 1417745"/>
                  <a:gd name="connsiteY140" fmla="*/ 736530 h 898971"/>
                  <a:gd name="connsiteX141" fmla="*/ 787264 w 1417745"/>
                  <a:gd name="connsiteY141" fmla="*/ 732665 h 898971"/>
                  <a:gd name="connsiteX142" fmla="*/ 792798 w 1417745"/>
                  <a:gd name="connsiteY142" fmla="*/ 739342 h 898971"/>
                  <a:gd name="connsiteX143" fmla="*/ 817749 w 1417745"/>
                  <a:gd name="connsiteY143" fmla="*/ 754804 h 898971"/>
                  <a:gd name="connsiteX144" fmla="*/ 820121 w 1417745"/>
                  <a:gd name="connsiteY144" fmla="*/ 757264 h 898971"/>
                  <a:gd name="connsiteX145" fmla="*/ 87508 w 1417745"/>
                  <a:gd name="connsiteY145" fmla="*/ 529020 h 898971"/>
                  <a:gd name="connsiteX146" fmla="*/ 87333 w 1417745"/>
                  <a:gd name="connsiteY146" fmla="*/ 531216 h 898971"/>
                  <a:gd name="connsiteX147" fmla="*/ 89880 w 1417745"/>
                  <a:gd name="connsiteY147" fmla="*/ 529020 h 898971"/>
                  <a:gd name="connsiteX148" fmla="*/ 90056 w 1417745"/>
                  <a:gd name="connsiteY148" fmla="*/ 526823 h 898971"/>
                  <a:gd name="connsiteX149" fmla="*/ 87508 w 1417745"/>
                  <a:gd name="connsiteY149" fmla="*/ 529020 h 898971"/>
                  <a:gd name="connsiteX150" fmla="*/ 51664 w 1417745"/>
                  <a:gd name="connsiteY150" fmla="*/ 538508 h 898971"/>
                  <a:gd name="connsiteX151" fmla="*/ 51488 w 1417745"/>
                  <a:gd name="connsiteY151" fmla="*/ 540704 h 898971"/>
                  <a:gd name="connsiteX152" fmla="*/ 54036 w 1417745"/>
                  <a:gd name="connsiteY152" fmla="*/ 538508 h 898971"/>
                  <a:gd name="connsiteX153" fmla="*/ 54212 w 1417745"/>
                  <a:gd name="connsiteY153" fmla="*/ 536312 h 898971"/>
                  <a:gd name="connsiteX154" fmla="*/ 51664 w 1417745"/>
                  <a:gd name="connsiteY154" fmla="*/ 538508 h 898971"/>
                  <a:gd name="connsiteX155" fmla="*/ 1262289 w 1417745"/>
                  <a:gd name="connsiteY155" fmla="*/ 632951 h 898971"/>
                  <a:gd name="connsiteX156" fmla="*/ 1260093 w 1417745"/>
                  <a:gd name="connsiteY156" fmla="*/ 632775 h 898971"/>
                  <a:gd name="connsiteX157" fmla="*/ 1262289 w 1417745"/>
                  <a:gd name="connsiteY157" fmla="*/ 635323 h 898971"/>
                  <a:gd name="connsiteX158" fmla="*/ 1264485 w 1417745"/>
                  <a:gd name="connsiteY158" fmla="*/ 635499 h 898971"/>
                  <a:gd name="connsiteX159" fmla="*/ 1262289 w 1417745"/>
                  <a:gd name="connsiteY159" fmla="*/ 632951 h 898971"/>
                  <a:gd name="connsiteX160" fmla="*/ 700640 w 1417745"/>
                  <a:gd name="connsiteY160" fmla="*/ 788276 h 898971"/>
                  <a:gd name="connsiteX161" fmla="*/ 702836 w 1417745"/>
                  <a:gd name="connsiteY161" fmla="*/ 788452 h 898971"/>
                  <a:gd name="connsiteX162" fmla="*/ 700640 w 1417745"/>
                  <a:gd name="connsiteY162" fmla="*/ 785904 h 898971"/>
                  <a:gd name="connsiteX163" fmla="*/ 700025 w 1417745"/>
                  <a:gd name="connsiteY163" fmla="*/ 782829 h 898971"/>
                  <a:gd name="connsiteX164" fmla="*/ 698444 w 1417745"/>
                  <a:gd name="connsiteY164" fmla="*/ 783269 h 898971"/>
                  <a:gd name="connsiteX165" fmla="*/ 700640 w 1417745"/>
                  <a:gd name="connsiteY165" fmla="*/ 788276 h 898971"/>
                  <a:gd name="connsiteX166" fmla="*/ 338507 w 1417745"/>
                  <a:gd name="connsiteY166" fmla="*/ 333018 h 898971"/>
                  <a:gd name="connsiteX167" fmla="*/ 336222 w 1417745"/>
                  <a:gd name="connsiteY167" fmla="*/ 333018 h 898971"/>
                  <a:gd name="connsiteX168" fmla="*/ 332620 w 1417745"/>
                  <a:gd name="connsiteY168" fmla="*/ 334599 h 898971"/>
                  <a:gd name="connsiteX169" fmla="*/ 333411 w 1417745"/>
                  <a:gd name="connsiteY169" fmla="*/ 337323 h 898971"/>
                  <a:gd name="connsiteX170" fmla="*/ 337277 w 1417745"/>
                  <a:gd name="connsiteY170" fmla="*/ 336444 h 898971"/>
                  <a:gd name="connsiteX171" fmla="*/ 340879 w 1417745"/>
                  <a:gd name="connsiteY171" fmla="*/ 333018 h 898971"/>
                  <a:gd name="connsiteX172" fmla="*/ 341054 w 1417745"/>
                  <a:gd name="connsiteY172" fmla="*/ 330822 h 898971"/>
                  <a:gd name="connsiteX173" fmla="*/ 338507 w 1417745"/>
                  <a:gd name="connsiteY173" fmla="*/ 333018 h 898971"/>
                  <a:gd name="connsiteX174" fmla="*/ 1227675 w 1417745"/>
                  <a:gd name="connsiteY174" fmla="*/ 681973 h 898971"/>
                  <a:gd name="connsiteX175" fmla="*/ 1224248 w 1417745"/>
                  <a:gd name="connsiteY175" fmla="*/ 681973 h 898971"/>
                  <a:gd name="connsiteX176" fmla="*/ 1219329 w 1417745"/>
                  <a:gd name="connsiteY176" fmla="*/ 683467 h 898971"/>
                  <a:gd name="connsiteX177" fmla="*/ 1219416 w 1417745"/>
                  <a:gd name="connsiteY177" fmla="*/ 685487 h 898971"/>
                  <a:gd name="connsiteX178" fmla="*/ 1225566 w 1417745"/>
                  <a:gd name="connsiteY178" fmla="*/ 686102 h 898971"/>
                  <a:gd name="connsiteX179" fmla="*/ 1230047 w 1417745"/>
                  <a:gd name="connsiteY179" fmla="*/ 681885 h 898971"/>
                  <a:gd name="connsiteX180" fmla="*/ 1230222 w 1417745"/>
                  <a:gd name="connsiteY180" fmla="*/ 679689 h 898971"/>
                  <a:gd name="connsiteX181" fmla="*/ 1227675 w 1417745"/>
                  <a:gd name="connsiteY181" fmla="*/ 681973 h 898971"/>
                  <a:gd name="connsiteX182" fmla="*/ 327788 w 1417745"/>
                  <a:gd name="connsiteY182" fmla="*/ 692691 h 898971"/>
                  <a:gd name="connsiteX183" fmla="*/ 331654 w 1417745"/>
                  <a:gd name="connsiteY183" fmla="*/ 693658 h 898971"/>
                  <a:gd name="connsiteX184" fmla="*/ 332005 w 1417745"/>
                  <a:gd name="connsiteY184" fmla="*/ 692076 h 898971"/>
                  <a:gd name="connsiteX185" fmla="*/ 327788 w 1417745"/>
                  <a:gd name="connsiteY185" fmla="*/ 690319 h 898971"/>
                  <a:gd name="connsiteX186" fmla="*/ 324714 w 1417745"/>
                  <a:gd name="connsiteY186" fmla="*/ 686893 h 898971"/>
                  <a:gd name="connsiteX187" fmla="*/ 316192 w 1417745"/>
                  <a:gd name="connsiteY187" fmla="*/ 689177 h 898971"/>
                  <a:gd name="connsiteX188" fmla="*/ 313468 w 1417745"/>
                  <a:gd name="connsiteY188" fmla="*/ 691813 h 898971"/>
                  <a:gd name="connsiteX189" fmla="*/ 316895 w 1417745"/>
                  <a:gd name="connsiteY189" fmla="*/ 693745 h 898971"/>
                  <a:gd name="connsiteX190" fmla="*/ 327788 w 1417745"/>
                  <a:gd name="connsiteY190" fmla="*/ 692691 h 898971"/>
                  <a:gd name="connsiteX191" fmla="*/ 1081837 w 1417745"/>
                  <a:gd name="connsiteY191" fmla="*/ 244549 h 898971"/>
                  <a:gd name="connsiteX192" fmla="*/ 1109687 w 1417745"/>
                  <a:gd name="connsiteY192" fmla="*/ 251753 h 898971"/>
                  <a:gd name="connsiteX193" fmla="*/ 1116364 w 1417745"/>
                  <a:gd name="connsiteY193" fmla="*/ 250611 h 898971"/>
                  <a:gd name="connsiteX194" fmla="*/ 1109951 w 1417745"/>
                  <a:gd name="connsiteY194" fmla="*/ 246482 h 898971"/>
                  <a:gd name="connsiteX195" fmla="*/ 1105207 w 1417745"/>
                  <a:gd name="connsiteY195" fmla="*/ 245340 h 898971"/>
                  <a:gd name="connsiteX196" fmla="*/ 1091941 w 1417745"/>
                  <a:gd name="connsiteY196" fmla="*/ 243056 h 898971"/>
                  <a:gd name="connsiteX197" fmla="*/ 1079465 w 1417745"/>
                  <a:gd name="connsiteY197" fmla="*/ 244549 h 898971"/>
                  <a:gd name="connsiteX198" fmla="*/ 1065760 w 1417745"/>
                  <a:gd name="connsiteY198" fmla="*/ 240420 h 898971"/>
                  <a:gd name="connsiteX199" fmla="*/ 1064179 w 1417745"/>
                  <a:gd name="connsiteY199" fmla="*/ 240772 h 898971"/>
                  <a:gd name="connsiteX200" fmla="*/ 1064003 w 1417745"/>
                  <a:gd name="connsiteY200" fmla="*/ 242968 h 898971"/>
                  <a:gd name="connsiteX201" fmla="*/ 1081837 w 1417745"/>
                  <a:gd name="connsiteY201" fmla="*/ 244549 h 898971"/>
                  <a:gd name="connsiteX202" fmla="*/ 551201 w 1417745"/>
                  <a:gd name="connsiteY202" fmla="*/ 681973 h 898971"/>
                  <a:gd name="connsiteX203" fmla="*/ 517465 w 1417745"/>
                  <a:gd name="connsiteY203" fmla="*/ 687156 h 898971"/>
                  <a:gd name="connsiteX204" fmla="*/ 508504 w 1417745"/>
                  <a:gd name="connsiteY204" fmla="*/ 691373 h 898971"/>
                  <a:gd name="connsiteX205" fmla="*/ 507098 w 1417745"/>
                  <a:gd name="connsiteY205" fmla="*/ 695327 h 898971"/>
                  <a:gd name="connsiteX206" fmla="*/ 511051 w 1417745"/>
                  <a:gd name="connsiteY206" fmla="*/ 695590 h 898971"/>
                  <a:gd name="connsiteX207" fmla="*/ 529764 w 1417745"/>
                  <a:gd name="connsiteY207" fmla="*/ 691549 h 898971"/>
                  <a:gd name="connsiteX208" fmla="*/ 541625 w 1417745"/>
                  <a:gd name="connsiteY208" fmla="*/ 691373 h 898971"/>
                  <a:gd name="connsiteX209" fmla="*/ 553485 w 1417745"/>
                  <a:gd name="connsiteY209" fmla="*/ 682061 h 898971"/>
                  <a:gd name="connsiteX210" fmla="*/ 556560 w 1417745"/>
                  <a:gd name="connsiteY210" fmla="*/ 681446 h 898971"/>
                  <a:gd name="connsiteX211" fmla="*/ 556120 w 1417745"/>
                  <a:gd name="connsiteY211" fmla="*/ 679865 h 898971"/>
                  <a:gd name="connsiteX212" fmla="*/ 551201 w 1417745"/>
                  <a:gd name="connsiteY212" fmla="*/ 681973 h 898971"/>
                  <a:gd name="connsiteX213" fmla="*/ 565609 w 1417745"/>
                  <a:gd name="connsiteY213" fmla="*/ 110660 h 898971"/>
                  <a:gd name="connsiteX214" fmla="*/ 529764 w 1417745"/>
                  <a:gd name="connsiteY214" fmla="*/ 112944 h 898971"/>
                  <a:gd name="connsiteX215" fmla="*/ 528007 w 1417745"/>
                  <a:gd name="connsiteY215" fmla="*/ 116458 h 898971"/>
                  <a:gd name="connsiteX216" fmla="*/ 516323 w 1417745"/>
                  <a:gd name="connsiteY216" fmla="*/ 138334 h 898971"/>
                  <a:gd name="connsiteX217" fmla="*/ 512018 w 1417745"/>
                  <a:gd name="connsiteY217" fmla="*/ 139388 h 898971"/>
                  <a:gd name="connsiteX218" fmla="*/ 509821 w 1417745"/>
                  <a:gd name="connsiteY218" fmla="*/ 140882 h 898971"/>
                  <a:gd name="connsiteX219" fmla="*/ 511842 w 1417745"/>
                  <a:gd name="connsiteY219" fmla="*/ 141672 h 898971"/>
                  <a:gd name="connsiteX220" fmla="*/ 529852 w 1417745"/>
                  <a:gd name="connsiteY220" fmla="*/ 139652 h 898971"/>
                  <a:gd name="connsiteX221" fmla="*/ 543030 w 1417745"/>
                  <a:gd name="connsiteY221" fmla="*/ 131130 h 898971"/>
                  <a:gd name="connsiteX222" fmla="*/ 556296 w 1417745"/>
                  <a:gd name="connsiteY222" fmla="*/ 117776 h 898971"/>
                  <a:gd name="connsiteX223" fmla="*/ 568069 w 1417745"/>
                  <a:gd name="connsiteY223" fmla="*/ 110660 h 898971"/>
                  <a:gd name="connsiteX224" fmla="*/ 571143 w 1417745"/>
                  <a:gd name="connsiteY224" fmla="*/ 110045 h 898971"/>
                  <a:gd name="connsiteX225" fmla="*/ 570704 w 1417745"/>
                  <a:gd name="connsiteY225" fmla="*/ 108464 h 898971"/>
                  <a:gd name="connsiteX226" fmla="*/ 565609 w 1417745"/>
                  <a:gd name="connsiteY226" fmla="*/ 110660 h 898971"/>
                  <a:gd name="connsiteX227" fmla="*/ 49292 w 1417745"/>
                  <a:gd name="connsiteY227" fmla="*/ 481139 h 898971"/>
                  <a:gd name="connsiteX228" fmla="*/ 50434 w 1417745"/>
                  <a:gd name="connsiteY228" fmla="*/ 465589 h 898971"/>
                  <a:gd name="connsiteX229" fmla="*/ 58517 w 1417745"/>
                  <a:gd name="connsiteY229" fmla="*/ 446174 h 898971"/>
                  <a:gd name="connsiteX230" fmla="*/ 69323 w 1417745"/>
                  <a:gd name="connsiteY230" fmla="*/ 413492 h 898971"/>
                  <a:gd name="connsiteX231" fmla="*/ 78635 w 1417745"/>
                  <a:gd name="connsiteY231" fmla="*/ 391353 h 898971"/>
                  <a:gd name="connsiteX232" fmla="*/ 87860 w 1417745"/>
                  <a:gd name="connsiteY232" fmla="*/ 363855 h 898971"/>
                  <a:gd name="connsiteX233" fmla="*/ 106397 w 1417745"/>
                  <a:gd name="connsiteY233" fmla="*/ 336971 h 898971"/>
                  <a:gd name="connsiteX234" fmla="*/ 134247 w 1417745"/>
                  <a:gd name="connsiteY234" fmla="*/ 311406 h 898971"/>
                  <a:gd name="connsiteX235" fmla="*/ 159636 w 1417745"/>
                  <a:gd name="connsiteY235" fmla="*/ 289267 h 898971"/>
                  <a:gd name="connsiteX236" fmla="*/ 191879 w 1417745"/>
                  <a:gd name="connsiteY236" fmla="*/ 254916 h 898971"/>
                  <a:gd name="connsiteX237" fmla="*/ 198643 w 1417745"/>
                  <a:gd name="connsiteY237" fmla="*/ 248327 h 898971"/>
                  <a:gd name="connsiteX238" fmla="*/ 200313 w 1417745"/>
                  <a:gd name="connsiteY238" fmla="*/ 244901 h 898971"/>
                  <a:gd name="connsiteX239" fmla="*/ 195744 w 1417745"/>
                  <a:gd name="connsiteY239" fmla="*/ 244549 h 898971"/>
                  <a:gd name="connsiteX240" fmla="*/ 193021 w 1417745"/>
                  <a:gd name="connsiteY240" fmla="*/ 246570 h 898971"/>
                  <a:gd name="connsiteX241" fmla="*/ 141275 w 1417745"/>
                  <a:gd name="connsiteY241" fmla="*/ 286192 h 898971"/>
                  <a:gd name="connsiteX242" fmla="*/ 138288 w 1417745"/>
                  <a:gd name="connsiteY242" fmla="*/ 287510 h 898971"/>
                  <a:gd name="connsiteX243" fmla="*/ 127833 w 1417745"/>
                  <a:gd name="connsiteY243" fmla="*/ 296822 h 898971"/>
                  <a:gd name="connsiteX244" fmla="*/ 107363 w 1417745"/>
                  <a:gd name="connsiteY244" fmla="*/ 316150 h 898971"/>
                  <a:gd name="connsiteX245" fmla="*/ 93482 w 1417745"/>
                  <a:gd name="connsiteY245" fmla="*/ 333721 h 898971"/>
                  <a:gd name="connsiteX246" fmla="*/ 79426 w 1417745"/>
                  <a:gd name="connsiteY246" fmla="*/ 353049 h 898971"/>
                  <a:gd name="connsiteX247" fmla="*/ 68444 w 1417745"/>
                  <a:gd name="connsiteY247" fmla="*/ 368774 h 898971"/>
                  <a:gd name="connsiteX248" fmla="*/ 58253 w 1417745"/>
                  <a:gd name="connsiteY248" fmla="*/ 383710 h 898971"/>
                  <a:gd name="connsiteX249" fmla="*/ 55354 w 1417745"/>
                  <a:gd name="connsiteY249" fmla="*/ 387312 h 898971"/>
                  <a:gd name="connsiteX250" fmla="*/ 38925 w 1417745"/>
                  <a:gd name="connsiteY250" fmla="*/ 424737 h 898971"/>
                  <a:gd name="connsiteX251" fmla="*/ 38486 w 1417745"/>
                  <a:gd name="connsiteY251" fmla="*/ 429306 h 898971"/>
                  <a:gd name="connsiteX252" fmla="*/ 35675 w 1417745"/>
                  <a:gd name="connsiteY252" fmla="*/ 440287 h 898971"/>
                  <a:gd name="connsiteX253" fmla="*/ 34269 w 1417745"/>
                  <a:gd name="connsiteY253" fmla="*/ 450742 h 898971"/>
                  <a:gd name="connsiteX254" fmla="*/ 28207 w 1417745"/>
                  <a:gd name="connsiteY254" fmla="*/ 473584 h 898971"/>
                  <a:gd name="connsiteX255" fmla="*/ 28471 w 1417745"/>
                  <a:gd name="connsiteY255" fmla="*/ 487026 h 898971"/>
                  <a:gd name="connsiteX256" fmla="*/ 26714 w 1417745"/>
                  <a:gd name="connsiteY256" fmla="*/ 529195 h 898971"/>
                  <a:gd name="connsiteX257" fmla="*/ 28471 w 1417745"/>
                  <a:gd name="connsiteY257" fmla="*/ 541056 h 898971"/>
                  <a:gd name="connsiteX258" fmla="*/ 28998 w 1417745"/>
                  <a:gd name="connsiteY258" fmla="*/ 552565 h 898971"/>
                  <a:gd name="connsiteX259" fmla="*/ 31370 w 1417745"/>
                  <a:gd name="connsiteY259" fmla="*/ 561086 h 898971"/>
                  <a:gd name="connsiteX260" fmla="*/ 40419 w 1417745"/>
                  <a:gd name="connsiteY260" fmla="*/ 592011 h 898971"/>
                  <a:gd name="connsiteX261" fmla="*/ 40770 w 1417745"/>
                  <a:gd name="connsiteY261" fmla="*/ 594119 h 898971"/>
                  <a:gd name="connsiteX262" fmla="*/ 43318 w 1417745"/>
                  <a:gd name="connsiteY262" fmla="*/ 606507 h 898971"/>
                  <a:gd name="connsiteX263" fmla="*/ 49995 w 1417745"/>
                  <a:gd name="connsiteY263" fmla="*/ 616786 h 898971"/>
                  <a:gd name="connsiteX264" fmla="*/ 62646 w 1417745"/>
                  <a:gd name="connsiteY264" fmla="*/ 640331 h 898971"/>
                  <a:gd name="connsiteX265" fmla="*/ 76614 w 1417745"/>
                  <a:gd name="connsiteY265" fmla="*/ 661855 h 898971"/>
                  <a:gd name="connsiteX266" fmla="*/ 84961 w 1417745"/>
                  <a:gd name="connsiteY266" fmla="*/ 674945 h 898971"/>
                  <a:gd name="connsiteX267" fmla="*/ 93482 w 1417745"/>
                  <a:gd name="connsiteY267" fmla="*/ 685751 h 898971"/>
                  <a:gd name="connsiteX268" fmla="*/ 112459 w 1417745"/>
                  <a:gd name="connsiteY268" fmla="*/ 705869 h 898971"/>
                  <a:gd name="connsiteX269" fmla="*/ 132402 w 1417745"/>
                  <a:gd name="connsiteY269" fmla="*/ 720277 h 898971"/>
                  <a:gd name="connsiteX270" fmla="*/ 168246 w 1417745"/>
                  <a:gd name="connsiteY270" fmla="*/ 746370 h 898971"/>
                  <a:gd name="connsiteX271" fmla="*/ 220080 w 1417745"/>
                  <a:gd name="connsiteY271" fmla="*/ 774220 h 898971"/>
                  <a:gd name="connsiteX272" fmla="*/ 273583 w 1417745"/>
                  <a:gd name="connsiteY272" fmla="*/ 792230 h 898971"/>
                  <a:gd name="connsiteX273" fmla="*/ 291944 w 1417745"/>
                  <a:gd name="connsiteY273" fmla="*/ 796974 h 898971"/>
                  <a:gd name="connsiteX274" fmla="*/ 301959 w 1417745"/>
                  <a:gd name="connsiteY274" fmla="*/ 801366 h 898971"/>
                  <a:gd name="connsiteX275" fmla="*/ 334641 w 1417745"/>
                  <a:gd name="connsiteY275" fmla="*/ 806462 h 898971"/>
                  <a:gd name="connsiteX276" fmla="*/ 376108 w 1417745"/>
                  <a:gd name="connsiteY276" fmla="*/ 810943 h 898971"/>
                  <a:gd name="connsiteX277" fmla="*/ 427678 w 1417745"/>
                  <a:gd name="connsiteY277" fmla="*/ 813666 h 898971"/>
                  <a:gd name="connsiteX278" fmla="*/ 431192 w 1417745"/>
                  <a:gd name="connsiteY278" fmla="*/ 813754 h 898971"/>
                  <a:gd name="connsiteX279" fmla="*/ 450081 w 1417745"/>
                  <a:gd name="connsiteY279" fmla="*/ 811997 h 898971"/>
                  <a:gd name="connsiteX280" fmla="*/ 469321 w 1417745"/>
                  <a:gd name="connsiteY280" fmla="*/ 806198 h 898971"/>
                  <a:gd name="connsiteX281" fmla="*/ 488034 w 1417745"/>
                  <a:gd name="connsiteY281" fmla="*/ 802596 h 898971"/>
                  <a:gd name="connsiteX282" fmla="*/ 519397 w 1417745"/>
                  <a:gd name="connsiteY282" fmla="*/ 794777 h 898971"/>
                  <a:gd name="connsiteX283" fmla="*/ 577996 w 1417745"/>
                  <a:gd name="connsiteY283" fmla="*/ 777382 h 898971"/>
                  <a:gd name="connsiteX284" fmla="*/ 606461 w 1417745"/>
                  <a:gd name="connsiteY284" fmla="*/ 765434 h 898971"/>
                  <a:gd name="connsiteX285" fmla="*/ 632553 w 1417745"/>
                  <a:gd name="connsiteY285" fmla="*/ 753398 h 898971"/>
                  <a:gd name="connsiteX286" fmla="*/ 638000 w 1417745"/>
                  <a:gd name="connsiteY286" fmla="*/ 742944 h 898971"/>
                  <a:gd name="connsiteX287" fmla="*/ 627721 w 1417745"/>
                  <a:gd name="connsiteY287" fmla="*/ 739869 h 898971"/>
                  <a:gd name="connsiteX288" fmla="*/ 608218 w 1417745"/>
                  <a:gd name="connsiteY288" fmla="*/ 744964 h 898971"/>
                  <a:gd name="connsiteX289" fmla="*/ 560777 w 1417745"/>
                  <a:gd name="connsiteY289" fmla="*/ 751553 h 898971"/>
                  <a:gd name="connsiteX290" fmla="*/ 542767 w 1417745"/>
                  <a:gd name="connsiteY290" fmla="*/ 757176 h 898971"/>
                  <a:gd name="connsiteX291" fmla="*/ 530116 w 1417745"/>
                  <a:gd name="connsiteY291" fmla="*/ 761042 h 898971"/>
                  <a:gd name="connsiteX292" fmla="*/ 521155 w 1417745"/>
                  <a:gd name="connsiteY292" fmla="*/ 762359 h 898971"/>
                  <a:gd name="connsiteX293" fmla="*/ 491196 w 1417745"/>
                  <a:gd name="connsiteY293" fmla="*/ 766137 h 898971"/>
                  <a:gd name="connsiteX294" fmla="*/ 445161 w 1417745"/>
                  <a:gd name="connsiteY294" fmla="*/ 769915 h 898971"/>
                  <a:gd name="connsiteX295" fmla="*/ 396754 w 1417745"/>
                  <a:gd name="connsiteY295" fmla="*/ 777207 h 898971"/>
                  <a:gd name="connsiteX296" fmla="*/ 352475 w 1417745"/>
                  <a:gd name="connsiteY296" fmla="*/ 780018 h 898971"/>
                  <a:gd name="connsiteX297" fmla="*/ 332005 w 1417745"/>
                  <a:gd name="connsiteY297" fmla="*/ 777734 h 898971"/>
                  <a:gd name="connsiteX298" fmla="*/ 289748 w 1417745"/>
                  <a:gd name="connsiteY298" fmla="*/ 777734 h 898971"/>
                  <a:gd name="connsiteX299" fmla="*/ 267784 w 1417745"/>
                  <a:gd name="connsiteY299" fmla="*/ 762271 h 898971"/>
                  <a:gd name="connsiteX300" fmla="*/ 263392 w 1417745"/>
                  <a:gd name="connsiteY300" fmla="*/ 758757 h 898971"/>
                  <a:gd name="connsiteX301" fmla="*/ 241428 w 1417745"/>
                  <a:gd name="connsiteY301" fmla="*/ 750938 h 898971"/>
                  <a:gd name="connsiteX302" fmla="*/ 189594 w 1417745"/>
                  <a:gd name="connsiteY302" fmla="*/ 734949 h 898971"/>
                  <a:gd name="connsiteX303" fmla="*/ 179931 w 1417745"/>
                  <a:gd name="connsiteY303" fmla="*/ 732577 h 898971"/>
                  <a:gd name="connsiteX304" fmla="*/ 165435 w 1417745"/>
                  <a:gd name="connsiteY304" fmla="*/ 724494 h 898971"/>
                  <a:gd name="connsiteX305" fmla="*/ 152608 w 1417745"/>
                  <a:gd name="connsiteY305" fmla="*/ 718169 h 898971"/>
                  <a:gd name="connsiteX306" fmla="*/ 125813 w 1417745"/>
                  <a:gd name="connsiteY306" fmla="*/ 699368 h 898971"/>
                  <a:gd name="connsiteX307" fmla="*/ 119926 w 1417745"/>
                  <a:gd name="connsiteY307" fmla="*/ 696820 h 898971"/>
                  <a:gd name="connsiteX308" fmla="*/ 108857 w 1417745"/>
                  <a:gd name="connsiteY308" fmla="*/ 691637 h 898971"/>
                  <a:gd name="connsiteX309" fmla="*/ 91374 w 1417745"/>
                  <a:gd name="connsiteY309" fmla="*/ 670201 h 898971"/>
                  <a:gd name="connsiteX310" fmla="*/ 78372 w 1417745"/>
                  <a:gd name="connsiteY310" fmla="*/ 643142 h 898971"/>
                  <a:gd name="connsiteX311" fmla="*/ 63085 w 1417745"/>
                  <a:gd name="connsiteY311" fmla="*/ 619861 h 898971"/>
                  <a:gd name="connsiteX312" fmla="*/ 57462 w 1417745"/>
                  <a:gd name="connsiteY312" fmla="*/ 605365 h 898971"/>
                  <a:gd name="connsiteX313" fmla="*/ 54563 w 1417745"/>
                  <a:gd name="connsiteY313" fmla="*/ 597370 h 898971"/>
                  <a:gd name="connsiteX314" fmla="*/ 47974 w 1417745"/>
                  <a:gd name="connsiteY314" fmla="*/ 589287 h 898971"/>
                  <a:gd name="connsiteX315" fmla="*/ 36553 w 1417745"/>
                  <a:gd name="connsiteY315" fmla="*/ 555903 h 898971"/>
                  <a:gd name="connsiteX316" fmla="*/ 40682 w 1417745"/>
                  <a:gd name="connsiteY316" fmla="*/ 532797 h 898971"/>
                  <a:gd name="connsiteX317" fmla="*/ 42967 w 1417745"/>
                  <a:gd name="connsiteY317" fmla="*/ 526823 h 898971"/>
                  <a:gd name="connsiteX318" fmla="*/ 42967 w 1417745"/>
                  <a:gd name="connsiteY318" fmla="*/ 503542 h 898971"/>
                  <a:gd name="connsiteX319" fmla="*/ 47886 w 1417745"/>
                  <a:gd name="connsiteY319" fmla="*/ 486323 h 898971"/>
                  <a:gd name="connsiteX320" fmla="*/ 49292 w 1417745"/>
                  <a:gd name="connsiteY320" fmla="*/ 481139 h 898971"/>
                  <a:gd name="connsiteX321" fmla="*/ 522560 w 1417745"/>
                  <a:gd name="connsiteY321" fmla="*/ 53292 h 898971"/>
                  <a:gd name="connsiteX322" fmla="*/ 533718 w 1417745"/>
                  <a:gd name="connsiteY322" fmla="*/ 48547 h 898971"/>
                  <a:gd name="connsiteX323" fmla="*/ 575975 w 1417745"/>
                  <a:gd name="connsiteY323" fmla="*/ 43979 h 898971"/>
                  <a:gd name="connsiteX324" fmla="*/ 640460 w 1417745"/>
                  <a:gd name="connsiteY324" fmla="*/ 43803 h 898971"/>
                  <a:gd name="connsiteX325" fmla="*/ 663478 w 1417745"/>
                  <a:gd name="connsiteY325" fmla="*/ 45560 h 898971"/>
                  <a:gd name="connsiteX326" fmla="*/ 683860 w 1417745"/>
                  <a:gd name="connsiteY326" fmla="*/ 50129 h 898971"/>
                  <a:gd name="connsiteX327" fmla="*/ 704066 w 1417745"/>
                  <a:gd name="connsiteY327" fmla="*/ 55312 h 898971"/>
                  <a:gd name="connsiteX328" fmla="*/ 724800 w 1417745"/>
                  <a:gd name="connsiteY328" fmla="*/ 55839 h 898971"/>
                  <a:gd name="connsiteX329" fmla="*/ 746939 w 1417745"/>
                  <a:gd name="connsiteY329" fmla="*/ 59968 h 898971"/>
                  <a:gd name="connsiteX330" fmla="*/ 786737 w 1417745"/>
                  <a:gd name="connsiteY330" fmla="*/ 73674 h 898971"/>
                  <a:gd name="connsiteX331" fmla="*/ 809491 w 1417745"/>
                  <a:gd name="connsiteY331" fmla="*/ 82108 h 898971"/>
                  <a:gd name="connsiteX332" fmla="*/ 845950 w 1417745"/>
                  <a:gd name="connsiteY332" fmla="*/ 106531 h 898971"/>
                  <a:gd name="connsiteX333" fmla="*/ 859479 w 1417745"/>
                  <a:gd name="connsiteY333" fmla="*/ 119709 h 898971"/>
                  <a:gd name="connsiteX334" fmla="*/ 902879 w 1417745"/>
                  <a:gd name="connsiteY334" fmla="*/ 156168 h 898971"/>
                  <a:gd name="connsiteX335" fmla="*/ 908150 w 1417745"/>
                  <a:gd name="connsiteY335" fmla="*/ 160825 h 898971"/>
                  <a:gd name="connsiteX336" fmla="*/ 951814 w 1417745"/>
                  <a:gd name="connsiteY336" fmla="*/ 206948 h 898971"/>
                  <a:gd name="connsiteX337" fmla="*/ 970527 w 1417745"/>
                  <a:gd name="connsiteY337" fmla="*/ 215733 h 898971"/>
                  <a:gd name="connsiteX338" fmla="*/ 975095 w 1417745"/>
                  <a:gd name="connsiteY338" fmla="*/ 209583 h 898971"/>
                  <a:gd name="connsiteX339" fmla="*/ 964904 w 1417745"/>
                  <a:gd name="connsiteY339" fmla="*/ 189992 h 898971"/>
                  <a:gd name="connsiteX340" fmla="*/ 929938 w 1417745"/>
                  <a:gd name="connsiteY340" fmla="*/ 147119 h 898971"/>
                  <a:gd name="connsiteX341" fmla="*/ 922207 w 1417745"/>
                  <a:gd name="connsiteY341" fmla="*/ 137280 h 898971"/>
                  <a:gd name="connsiteX342" fmla="*/ 886451 w 1417745"/>
                  <a:gd name="connsiteY342" fmla="*/ 108376 h 898971"/>
                  <a:gd name="connsiteX343" fmla="*/ 888296 w 1417745"/>
                  <a:gd name="connsiteY343" fmla="*/ 103280 h 898971"/>
                  <a:gd name="connsiteX344" fmla="*/ 891722 w 1417745"/>
                  <a:gd name="connsiteY344" fmla="*/ 101787 h 898971"/>
                  <a:gd name="connsiteX345" fmla="*/ 888471 w 1417745"/>
                  <a:gd name="connsiteY345" fmla="*/ 100996 h 898971"/>
                  <a:gd name="connsiteX346" fmla="*/ 855702 w 1417745"/>
                  <a:gd name="connsiteY346" fmla="*/ 87555 h 898971"/>
                  <a:gd name="connsiteX347" fmla="*/ 848761 w 1417745"/>
                  <a:gd name="connsiteY347" fmla="*/ 84304 h 898971"/>
                  <a:gd name="connsiteX348" fmla="*/ 841557 w 1417745"/>
                  <a:gd name="connsiteY348" fmla="*/ 81756 h 898971"/>
                  <a:gd name="connsiteX349" fmla="*/ 816255 w 1417745"/>
                  <a:gd name="connsiteY349" fmla="*/ 67612 h 898971"/>
                  <a:gd name="connsiteX350" fmla="*/ 807470 w 1417745"/>
                  <a:gd name="connsiteY350" fmla="*/ 62868 h 898971"/>
                  <a:gd name="connsiteX351" fmla="*/ 786297 w 1417745"/>
                  <a:gd name="connsiteY351" fmla="*/ 56279 h 898971"/>
                  <a:gd name="connsiteX352" fmla="*/ 751331 w 1417745"/>
                  <a:gd name="connsiteY352" fmla="*/ 45560 h 898971"/>
                  <a:gd name="connsiteX353" fmla="*/ 720671 w 1417745"/>
                  <a:gd name="connsiteY353" fmla="*/ 38269 h 898971"/>
                  <a:gd name="connsiteX354" fmla="*/ 689834 w 1417745"/>
                  <a:gd name="connsiteY354" fmla="*/ 32470 h 898971"/>
                  <a:gd name="connsiteX355" fmla="*/ 656449 w 1417745"/>
                  <a:gd name="connsiteY355" fmla="*/ 29483 h 898971"/>
                  <a:gd name="connsiteX356" fmla="*/ 628512 w 1417745"/>
                  <a:gd name="connsiteY356" fmla="*/ 29483 h 898971"/>
                  <a:gd name="connsiteX357" fmla="*/ 626140 w 1417745"/>
                  <a:gd name="connsiteY357" fmla="*/ 29483 h 898971"/>
                  <a:gd name="connsiteX358" fmla="*/ 605494 w 1417745"/>
                  <a:gd name="connsiteY358" fmla="*/ 30274 h 898971"/>
                  <a:gd name="connsiteX359" fmla="*/ 583706 w 1417745"/>
                  <a:gd name="connsiteY359" fmla="*/ 31855 h 898971"/>
                  <a:gd name="connsiteX360" fmla="*/ 575360 w 1417745"/>
                  <a:gd name="connsiteY360" fmla="*/ 31943 h 898971"/>
                  <a:gd name="connsiteX361" fmla="*/ 530555 w 1417745"/>
                  <a:gd name="connsiteY361" fmla="*/ 39059 h 898971"/>
                  <a:gd name="connsiteX362" fmla="*/ 524932 w 1417745"/>
                  <a:gd name="connsiteY362" fmla="*/ 39498 h 898971"/>
                  <a:gd name="connsiteX363" fmla="*/ 510788 w 1417745"/>
                  <a:gd name="connsiteY363" fmla="*/ 46175 h 898971"/>
                  <a:gd name="connsiteX364" fmla="*/ 495853 w 1417745"/>
                  <a:gd name="connsiteY364" fmla="*/ 49075 h 898971"/>
                  <a:gd name="connsiteX365" fmla="*/ 463083 w 1417745"/>
                  <a:gd name="connsiteY365" fmla="*/ 58914 h 898971"/>
                  <a:gd name="connsiteX366" fmla="*/ 430753 w 1417745"/>
                  <a:gd name="connsiteY366" fmla="*/ 70247 h 898971"/>
                  <a:gd name="connsiteX367" fmla="*/ 428381 w 1417745"/>
                  <a:gd name="connsiteY367" fmla="*/ 72004 h 898971"/>
                  <a:gd name="connsiteX368" fmla="*/ 419683 w 1417745"/>
                  <a:gd name="connsiteY368" fmla="*/ 77715 h 898971"/>
                  <a:gd name="connsiteX369" fmla="*/ 411513 w 1417745"/>
                  <a:gd name="connsiteY369" fmla="*/ 81053 h 898971"/>
                  <a:gd name="connsiteX370" fmla="*/ 373297 w 1417745"/>
                  <a:gd name="connsiteY370" fmla="*/ 103983 h 898971"/>
                  <a:gd name="connsiteX371" fmla="*/ 348434 w 1417745"/>
                  <a:gd name="connsiteY371" fmla="*/ 122081 h 898971"/>
                  <a:gd name="connsiteX372" fmla="*/ 329721 w 1417745"/>
                  <a:gd name="connsiteY372" fmla="*/ 136577 h 898971"/>
                  <a:gd name="connsiteX373" fmla="*/ 315665 w 1417745"/>
                  <a:gd name="connsiteY373" fmla="*/ 147998 h 898971"/>
                  <a:gd name="connsiteX374" fmla="*/ 293965 w 1417745"/>
                  <a:gd name="connsiteY374" fmla="*/ 169873 h 898971"/>
                  <a:gd name="connsiteX375" fmla="*/ 292383 w 1417745"/>
                  <a:gd name="connsiteY375" fmla="*/ 171543 h 898971"/>
                  <a:gd name="connsiteX376" fmla="*/ 292647 w 1417745"/>
                  <a:gd name="connsiteY376" fmla="*/ 174705 h 898971"/>
                  <a:gd name="connsiteX377" fmla="*/ 294668 w 1417745"/>
                  <a:gd name="connsiteY377" fmla="*/ 175320 h 898971"/>
                  <a:gd name="connsiteX378" fmla="*/ 324626 w 1417745"/>
                  <a:gd name="connsiteY378" fmla="*/ 158540 h 898971"/>
                  <a:gd name="connsiteX379" fmla="*/ 327876 w 1417745"/>
                  <a:gd name="connsiteY379" fmla="*/ 157574 h 898971"/>
                  <a:gd name="connsiteX380" fmla="*/ 337277 w 1417745"/>
                  <a:gd name="connsiteY380" fmla="*/ 157047 h 898971"/>
                  <a:gd name="connsiteX381" fmla="*/ 345974 w 1417745"/>
                  <a:gd name="connsiteY381" fmla="*/ 151512 h 898971"/>
                  <a:gd name="connsiteX382" fmla="*/ 347556 w 1417745"/>
                  <a:gd name="connsiteY382" fmla="*/ 148086 h 898971"/>
                  <a:gd name="connsiteX383" fmla="*/ 353793 w 1417745"/>
                  <a:gd name="connsiteY383" fmla="*/ 124980 h 898971"/>
                  <a:gd name="connsiteX384" fmla="*/ 369519 w 1417745"/>
                  <a:gd name="connsiteY384" fmla="*/ 113735 h 898971"/>
                  <a:gd name="connsiteX385" fmla="*/ 376635 w 1417745"/>
                  <a:gd name="connsiteY385" fmla="*/ 110924 h 898971"/>
                  <a:gd name="connsiteX386" fmla="*/ 394997 w 1417745"/>
                  <a:gd name="connsiteY386" fmla="*/ 105916 h 898971"/>
                  <a:gd name="connsiteX387" fmla="*/ 397808 w 1417745"/>
                  <a:gd name="connsiteY387" fmla="*/ 101963 h 898971"/>
                  <a:gd name="connsiteX388" fmla="*/ 410283 w 1417745"/>
                  <a:gd name="connsiteY388" fmla="*/ 98536 h 898971"/>
                  <a:gd name="connsiteX389" fmla="*/ 416433 w 1417745"/>
                  <a:gd name="connsiteY389" fmla="*/ 97306 h 898971"/>
                  <a:gd name="connsiteX390" fmla="*/ 446918 w 1417745"/>
                  <a:gd name="connsiteY390" fmla="*/ 78593 h 898971"/>
                  <a:gd name="connsiteX391" fmla="*/ 487155 w 1417745"/>
                  <a:gd name="connsiteY391" fmla="*/ 63043 h 898971"/>
                  <a:gd name="connsiteX392" fmla="*/ 522560 w 1417745"/>
                  <a:gd name="connsiteY392" fmla="*/ 53292 h 898971"/>
                  <a:gd name="connsiteX393" fmla="*/ 1269493 w 1417745"/>
                  <a:gd name="connsiteY393" fmla="*/ 475165 h 898971"/>
                  <a:gd name="connsiteX394" fmla="*/ 1252889 w 1417745"/>
                  <a:gd name="connsiteY394" fmla="*/ 510131 h 898971"/>
                  <a:gd name="connsiteX395" fmla="*/ 1243400 w 1417745"/>
                  <a:gd name="connsiteY395" fmla="*/ 527790 h 898971"/>
                  <a:gd name="connsiteX396" fmla="*/ 1240941 w 1417745"/>
                  <a:gd name="connsiteY396" fmla="*/ 532622 h 898971"/>
                  <a:gd name="connsiteX397" fmla="*/ 1233209 w 1417745"/>
                  <a:gd name="connsiteY397" fmla="*/ 549841 h 898971"/>
                  <a:gd name="connsiteX398" fmla="*/ 1231277 w 1417745"/>
                  <a:gd name="connsiteY398" fmla="*/ 553794 h 898971"/>
                  <a:gd name="connsiteX399" fmla="*/ 1212915 w 1417745"/>
                  <a:gd name="connsiteY399" fmla="*/ 586827 h 898971"/>
                  <a:gd name="connsiteX400" fmla="*/ 1205360 w 1417745"/>
                  <a:gd name="connsiteY400" fmla="*/ 594471 h 898971"/>
                  <a:gd name="connsiteX401" fmla="*/ 1203954 w 1417745"/>
                  <a:gd name="connsiteY401" fmla="*/ 598600 h 898971"/>
                  <a:gd name="connsiteX402" fmla="*/ 1209577 w 1417745"/>
                  <a:gd name="connsiteY402" fmla="*/ 599303 h 898971"/>
                  <a:gd name="connsiteX403" fmla="*/ 1223809 w 1417745"/>
                  <a:gd name="connsiteY403" fmla="*/ 585158 h 898971"/>
                  <a:gd name="connsiteX404" fmla="*/ 1251747 w 1417745"/>
                  <a:gd name="connsiteY404" fmla="*/ 555112 h 898971"/>
                  <a:gd name="connsiteX405" fmla="*/ 1254382 w 1417745"/>
                  <a:gd name="connsiteY405" fmla="*/ 552916 h 898971"/>
                  <a:gd name="connsiteX406" fmla="*/ 1274149 w 1417745"/>
                  <a:gd name="connsiteY406" fmla="*/ 537629 h 898971"/>
                  <a:gd name="connsiteX407" fmla="*/ 1281968 w 1417745"/>
                  <a:gd name="connsiteY407" fmla="*/ 533676 h 898971"/>
                  <a:gd name="connsiteX408" fmla="*/ 1285658 w 1417745"/>
                  <a:gd name="connsiteY408" fmla="*/ 527790 h 898971"/>
                  <a:gd name="connsiteX409" fmla="*/ 1288997 w 1417745"/>
                  <a:gd name="connsiteY409" fmla="*/ 515315 h 898971"/>
                  <a:gd name="connsiteX410" fmla="*/ 1289348 w 1417745"/>
                  <a:gd name="connsiteY410" fmla="*/ 512152 h 898971"/>
                  <a:gd name="connsiteX411" fmla="*/ 1283286 w 1417745"/>
                  <a:gd name="connsiteY411" fmla="*/ 499062 h 898971"/>
                  <a:gd name="connsiteX412" fmla="*/ 1281090 w 1417745"/>
                  <a:gd name="connsiteY412" fmla="*/ 461109 h 898971"/>
                  <a:gd name="connsiteX413" fmla="*/ 1279069 w 1417745"/>
                  <a:gd name="connsiteY413" fmla="*/ 456277 h 898971"/>
                  <a:gd name="connsiteX414" fmla="*/ 1276521 w 1417745"/>
                  <a:gd name="connsiteY414" fmla="*/ 445383 h 898971"/>
                  <a:gd name="connsiteX415" fmla="*/ 1262289 w 1417745"/>
                  <a:gd name="connsiteY415" fmla="*/ 410681 h 898971"/>
                  <a:gd name="connsiteX416" fmla="*/ 1260444 w 1417745"/>
                  <a:gd name="connsiteY416" fmla="*/ 407957 h 898971"/>
                  <a:gd name="connsiteX417" fmla="*/ 1257984 w 1417745"/>
                  <a:gd name="connsiteY417" fmla="*/ 410505 h 898971"/>
                  <a:gd name="connsiteX418" fmla="*/ 1257545 w 1417745"/>
                  <a:gd name="connsiteY418" fmla="*/ 416215 h 898971"/>
                  <a:gd name="connsiteX419" fmla="*/ 1249902 w 1417745"/>
                  <a:gd name="connsiteY419" fmla="*/ 439848 h 898971"/>
                  <a:gd name="connsiteX420" fmla="*/ 1230398 w 1417745"/>
                  <a:gd name="connsiteY420" fmla="*/ 450215 h 898971"/>
                  <a:gd name="connsiteX421" fmla="*/ 1226269 w 1417745"/>
                  <a:gd name="connsiteY421" fmla="*/ 454168 h 898971"/>
                  <a:gd name="connsiteX422" fmla="*/ 1226005 w 1417745"/>
                  <a:gd name="connsiteY422" fmla="*/ 461109 h 898971"/>
                  <a:gd name="connsiteX423" fmla="*/ 1227411 w 1417745"/>
                  <a:gd name="connsiteY423" fmla="*/ 464623 h 898971"/>
                  <a:gd name="connsiteX424" fmla="*/ 1253855 w 1417745"/>
                  <a:gd name="connsiteY424" fmla="*/ 462339 h 898971"/>
                  <a:gd name="connsiteX425" fmla="*/ 1269493 w 1417745"/>
                  <a:gd name="connsiteY425" fmla="*/ 475165 h 898971"/>
                  <a:gd name="connsiteX426" fmla="*/ 1285043 w 1417745"/>
                  <a:gd name="connsiteY426" fmla="*/ 344966 h 898971"/>
                  <a:gd name="connsiteX427" fmla="*/ 1311926 w 1417745"/>
                  <a:gd name="connsiteY427" fmla="*/ 369126 h 898971"/>
                  <a:gd name="connsiteX428" fmla="*/ 1327477 w 1417745"/>
                  <a:gd name="connsiteY428" fmla="*/ 387927 h 898971"/>
                  <a:gd name="connsiteX429" fmla="*/ 1334681 w 1417745"/>
                  <a:gd name="connsiteY429" fmla="*/ 406464 h 898971"/>
                  <a:gd name="connsiteX430" fmla="*/ 1368329 w 1417745"/>
                  <a:gd name="connsiteY430" fmla="*/ 476132 h 898971"/>
                  <a:gd name="connsiteX431" fmla="*/ 1376587 w 1417745"/>
                  <a:gd name="connsiteY431" fmla="*/ 494230 h 898971"/>
                  <a:gd name="connsiteX432" fmla="*/ 1379047 w 1417745"/>
                  <a:gd name="connsiteY432" fmla="*/ 505826 h 898971"/>
                  <a:gd name="connsiteX433" fmla="*/ 1379837 w 1417745"/>
                  <a:gd name="connsiteY433" fmla="*/ 513382 h 898971"/>
                  <a:gd name="connsiteX434" fmla="*/ 1386778 w 1417745"/>
                  <a:gd name="connsiteY434" fmla="*/ 536927 h 898971"/>
                  <a:gd name="connsiteX435" fmla="*/ 1386866 w 1417745"/>
                  <a:gd name="connsiteY435" fmla="*/ 552477 h 898971"/>
                  <a:gd name="connsiteX436" fmla="*/ 1389853 w 1417745"/>
                  <a:gd name="connsiteY436" fmla="*/ 559505 h 898971"/>
                  <a:gd name="connsiteX437" fmla="*/ 1393103 w 1417745"/>
                  <a:gd name="connsiteY437" fmla="*/ 562053 h 898971"/>
                  <a:gd name="connsiteX438" fmla="*/ 1392928 w 1417745"/>
                  <a:gd name="connsiteY438" fmla="*/ 558012 h 898971"/>
                  <a:gd name="connsiteX439" fmla="*/ 1391961 w 1417745"/>
                  <a:gd name="connsiteY439" fmla="*/ 547030 h 898971"/>
                  <a:gd name="connsiteX440" fmla="*/ 1392664 w 1417745"/>
                  <a:gd name="connsiteY440" fmla="*/ 524715 h 898971"/>
                  <a:gd name="connsiteX441" fmla="*/ 1389326 w 1417745"/>
                  <a:gd name="connsiteY441" fmla="*/ 509955 h 898971"/>
                  <a:gd name="connsiteX442" fmla="*/ 1387041 w 1417745"/>
                  <a:gd name="connsiteY442" fmla="*/ 494757 h 898971"/>
                  <a:gd name="connsiteX443" fmla="*/ 1387920 w 1417745"/>
                  <a:gd name="connsiteY443" fmla="*/ 493175 h 898971"/>
                  <a:gd name="connsiteX444" fmla="*/ 1387305 w 1417745"/>
                  <a:gd name="connsiteY444" fmla="*/ 485444 h 898971"/>
                  <a:gd name="connsiteX445" fmla="*/ 1381946 w 1417745"/>
                  <a:gd name="connsiteY445" fmla="*/ 474638 h 898971"/>
                  <a:gd name="connsiteX446" fmla="*/ 1365429 w 1417745"/>
                  <a:gd name="connsiteY446" fmla="*/ 430096 h 898971"/>
                  <a:gd name="connsiteX447" fmla="*/ 1360070 w 1417745"/>
                  <a:gd name="connsiteY447" fmla="*/ 415688 h 898971"/>
                  <a:gd name="connsiteX448" fmla="*/ 1331957 w 1417745"/>
                  <a:gd name="connsiteY448" fmla="*/ 377033 h 898971"/>
                  <a:gd name="connsiteX449" fmla="*/ 1293126 w 1417745"/>
                  <a:gd name="connsiteY449" fmla="*/ 336269 h 898971"/>
                  <a:gd name="connsiteX450" fmla="*/ 1278806 w 1417745"/>
                  <a:gd name="connsiteY450" fmla="*/ 324584 h 898971"/>
                  <a:gd name="connsiteX451" fmla="*/ 1252977 w 1417745"/>
                  <a:gd name="connsiteY451" fmla="*/ 306135 h 898971"/>
                  <a:gd name="connsiteX452" fmla="*/ 1213179 w 1417745"/>
                  <a:gd name="connsiteY452" fmla="*/ 278197 h 898971"/>
                  <a:gd name="connsiteX453" fmla="*/ 1209840 w 1417745"/>
                  <a:gd name="connsiteY453" fmla="*/ 276792 h 898971"/>
                  <a:gd name="connsiteX454" fmla="*/ 1210367 w 1417745"/>
                  <a:gd name="connsiteY454" fmla="*/ 279954 h 898971"/>
                  <a:gd name="connsiteX455" fmla="*/ 1232243 w 1417745"/>
                  <a:gd name="connsiteY455" fmla="*/ 306750 h 898971"/>
                  <a:gd name="connsiteX456" fmla="*/ 1242171 w 1417745"/>
                  <a:gd name="connsiteY456" fmla="*/ 311757 h 898971"/>
                  <a:gd name="connsiteX457" fmla="*/ 1248496 w 1417745"/>
                  <a:gd name="connsiteY457" fmla="*/ 313602 h 898971"/>
                  <a:gd name="connsiteX458" fmla="*/ 1285043 w 1417745"/>
                  <a:gd name="connsiteY458" fmla="*/ 344966 h 898971"/>
                  <a:gd name="connsiteX459" fmla="*/ 1271865 w 1417745"/>
                  <a:gd name="connsiteY459" fmla="*/ 769212 h 898971"/>
                  <a:gd name="connsiteX460" fmla="*/ 1283901 w 1417745"/>
                  <a:gd name="connsiteY460" fmla="*/ 757703 h 898971"/>
                  <a:gd name="connsiteX461" fmla="*/ 1287679 w 1417745"/>
                  <a:gd name="connsiteY461" fmla="*/ 756210 h 898971"/>
                  <a:gd name="connsiteX462" fmla="*/ 1294971 w 1417745"/>
                  <a:gd name="connsiteY462" fmla="*/ 751026 h 898971"/>
                  <a:gd name="connsiteX463" fmla="*/ 1306743 w 1417745"/>
                  <a:gd name="connsiteY463" fmla="*/ 736794 h 898971"/>
                  <a:gd name="connsiteX464" fmla="*/ 1315001 w 1417745"/>
                  <a:gd name="connsiteY464" fmla="*/ 728448 h 898971"/>
                  <a:gd name="connsiteX465" fmla="*/ 1337931 w 1417745"/>
                  <a:gd name="connsiteY465" fmla="*/ 703497 h 898971"/>
                  <a:gd name="connsiteX466" fmla="*/ 1341182 w 1417745"/>
                  <a:gd name="connsiteY466" fmla="*/ 700071 h 898971"/>
                  <a:gd name="connsiteX467" fmla="*/ 1336438 w 1417745"/>
                  <a:gd name="connsiteY467" fmla="*/ 700071 h 898971"/>
                  <a:gd name="connsiteX468" fmla="*/ 1324314 w 1417745"/>
                  <a:gd name="connsiteY468" fmla="*/ 707890 h 898971"/>
                  <a:gd name="connsiteX469" fmla="*/ 1315792 w 1417745"/>
                  <a:gd name="connsiteY469" fmla="*/ 718608 h 898971"/>
                  <a:gd name="connsiteX470" fmla="*/ 1307358 w 1417745"/>
                  <a:gd name="connsiteY470" fmla="*/ 726515 h 898971"/>
                  <a:gd name="connsiteX471" fmla="*/ 1300857 w 1417745"/>
                  <a:gd name="connsiteY471" fmla="*/ 730820 h 898971"/>
                  <a:gd name="connsiteX472" fmla="*/ 1282144 w 1417745"/>
                  <a:gd name="connsiteY472" fmla="*/ 746370 h 898971"/>
                  <a:gd name="connsiteX473" fmla="*/ 1246739 w 1417745"/>
                  <a:gd name="connsiteY473" fmla="*/ 767631 h 898971"/>
                  <a:gd name="connsiteX474" fmla="*/ 1218538 w 1417745"/>
                  <a:gd name="connsiteY474" fmla="*/ 780018 h 898971"/>
                  <a:gd name="connsiteX475" fmla="*/ 1190600 w 1417745"/>
                  <a:gd name="connsiteY475" fmla="*/ 801103 h 898971"/>
                  <a:gd name="connsiteX476" fmla="*/ 1173381 w 1417745"/>
                  <a:gd name="connsiteY476" fmla="*/ 827195 h 898971"/>
                  <a:gd name="connsiteX477" fmla="*/ 1169076 w 1417745"/>
                  <a:gd name="connsiteY477" fmla="*/ 833785 h 898971"/>
                  <a:gd name="connsiteX478" fmla="*/ 1175753 w 1417745"/>
                  <a:gd name="connsiteY478" fmla="*/ 829655 h 898971"/>
                  <a:gd name="connsiteX479" fmla="*/ 1182430 w 1417745"/>
                  <a:gd name="connsiteY479" fmla="*/ 825526 h 898971"/>
                  <a:gd name="connsiteX480" fmla="*/ 1222403 w 1417745"/>
                  <a:gd name="connsiteY480" fmla="*/ 803914 h 898971"/>
                  <a:gd name="connsiteX481" fmla="*/ 1256051 w 1417745"/>
                  <a:gd name="connsiteY481" fmla="*/ 780897 h 898971"/>
                  <a:gd name="connsiteX482" fmla="*/ 1271865 w 1417745"/>
                  <a:gd name="connsiteY482" fmla="*/ 769212 h 898971"/>
                  <a:gd name="connsiteX483" fmla="*/ 140133 w 1417745"/>
                  <a:gd name="connsiteY483" fmla="*/ 648501 h 898971"/>
                  <a:gd name="connsiteX484" fmla="*/ 119839 w 1417745"/>
                  <a:gd name="connsiteY484" fmla="*/ 622321 h 898971"/>
                  <a:gd name="connsiteX485" fmla="*/ 106046 w 1417745"/>
                  <a:gd name="connsiteY485" fmla="*/ 603432 h 898971"/>
                  <a:gd name="connsiteX486" fmla="*/ 91637 w 1417745"/>
                  <a:gd name="connsiteY486" fmla="*/ 580590 h 898971"/>
                  <a:gd name="connsiteX487" fmla="*/ 88738 w 1417745"/>
                  <a:gd name="connsiteY487" fmla="*/ 553267 h 898971"/>
                  <a:gd name="connsiteX488" fmla="*/ 89880 w 1417745"/>
                  <a:gd name="connsiteY488" fmla="*/ 540792 h 898971"/>
                  <a:gd name="connsiteX489" fmla="*/ 87772 w 1417745"/>
                  <a:gd name="connsiteY489" fmla="*/ 536575 h 898971"/>
                  <a:gd name="connsiteX490" fmla="*/ 86278 w 1417745"/>
                  <a:gd name="connsiteY490" fmla="*/ 540001 h 898971"/>
                  <a:gd name="connsiteX491" fmla="*/ 83643 w 1417745"/>
                  <a:gd name="connsiteY491" fmla="*/ 558012 h 898971"/>
                  <a:gd name="connsiteX492" fmla="*/ 88563 w 1417745"/>
                  <a:gd name="connsiteY492" fmla="*/ 593504 h 898971"/>
                  <a:gd name="connsiteX493" fmla="*/ 98051 w 1417745"/>
                  <a:gd name="connsiteY493" fmla="*/ 613359 h 898971"/>
                  <a:gd name="connsiteX494" fmla="*/ 114567 w 1417745"/>
                  <a:gd name="connsiteY494" fmla="*/ 639891 h 898971"/>
                  <a:gd name="connsiteX495" fmla="*/ 134247 w 1417745"/>
                  <a:gd name="connsiteY495" fmla="*/ 661240 h 898971"/>
                  <a:gd name="connsiteX496" fmla="*/ 141538 w 1417745"/>
                  <a:gd name="connsiteY496" fmla="*/ 662645 h 898971"/>
                  <a:gd name="connsiteX497" fmla="*/ 143471 w 1417745"/>
                  <a:gd name="connsiteY497" fmla="*/ 657110 h 898971"/>
                  <a:gd name="connsiteX498" fmla="*/ 140133 w 1417745"/>
                  <a:gd name="connsiteY498" fmla="*/ 648501 h 898971"/>
                  <a:gd name="connsiteX499" fmla="*/ 842875 w 1417745"/>
                  <a:gd name="connsiteY499" fmla="*/ 182437 h 898971"/>
                  <a:gd name="connsiteX500" fmla="*/ 844896 w 1417745"/>
                  <a:gd name="connsiteY500" fmla="*/ 177429 h 898971"/>
                  <a:gd name="connsiteX501" fmla="*/ 800002 w 1417745"/>
                  <a:gd name="connsiteY501" fmla="*/ 156344 h 898971"/>
                  <a:gd name="connsiteX502" fmla="*/ 758623 w 1417745"/>
                  <a:gd name="connsiteY502" fmla="*/ 146680 h 898971"/>
                  <a:gd name="connsiteX503" fmla="*/ 755812 w 1417745"/>
                  <a:gd name="connsiteY503" fmla="*/ 147910 h 898971"/>
                  <a:gd name="connsiteX504" fmla="*/ 756603 w 1417745"/>
                  <a:gd name="connsiteY504" fmla="*/ 150985 h 898971"/>
                  <a:gd name="connsiteX505" fmla="*/ 787791 w 1417745"/>
                  <a:gd name="connsiteY505" fmla="*/ 170664 h 898971"/>
                  <a:gd name="connsiteX506" fmla="*/ 810633 w 1417745"/>
                  <a:gd name="connsiteY506" fmla="*/ 187796 h 898971"/>
                  <a:gd name="connsiteX507" fmla="*/ 824953 w 1417745"/>
                  <a:gd name="connsiteY507" fmla="*/ 188235 h 898971"/>
                  <a:gd name="connsiteX508" fmla="*/ 842875 w 1417745"/>
                  <a:gd name="connsiteY508" fmla="*/ 182437 h 898971"/>
                  <a:gd name="connsiteX509" fmla="*/ 1007777 w 1417745"/>
                  <a:gd name="connsiteY509" fmla="*/ 851619 h 898971"/>
                  <a:gd name="connsiteX510" fmla="*/ 1043709 w 1417745"/>
                  <a:gd name="connsiteY510" fmla="*/ 849423 h 898971"/>
                  <a:gd name="connsiteX511" fmla="*/ 1072701 w 1417745"/>
                  <a:gd name="connsiteY511" fmla="*/ 844415 h 898971"/>
                  <a:gd name="connsiteX512" fmla="*/ 1075863 w 1417745"/>
                  <a:gd name="connsiteY512" fmla="*/ 843360 h 898971"/>
                  <a:gd name="connsiteX513" fmla="*/ 1073579 w 1417745"/>
                  <a:gd name="connsiteY513" fmla="*/ 840813 h 898971"/>
                  <a:gd name="connsiteX514" fmla="*/ 1064530 w 1417745"/>
                  <a:gd name="connsiteY514" fmla="*/ 833082 h 898971"/>
                  <a:gd name="connsiteX515" fmla="*/ 1056799 w 1417745"/>
                  <a:gd name="connsiteY515" fmla="*/ 827722 h 898971"/>
                  <a:gd name="connsiteX516" fmla="*/ 1012609 w 1417745"/>
                  <a:gd name="connsiteY516" fmla="*/ 830182 h 898971"/>
                  <a:gd name="connsiteX517" fmla="*/ 1001715 w 1417745"/>
                  <a:gd name="connsiteY517" fmla="*/ 832554 h 898971"/>
                  <a:gd name="connsiteX518" fmla="*/ 999606 w 1417745"/>
                  <a:gd name="connsiteY518" fmla="*/ 834575 h 898971"/>
                  <a:gd name="connsiteX519" fmla="*/ 997234 w 1417745"/>
                  <a:gd name="connsiteY519" fmla="*/ 844327 h 898971"/>
                  <a:gd name="connsiteX520" fmla="*/ 1001275 w 1417745"/>
                  <a:gd name="connsiteY520" fmla="*/ 849335 h 898971"/>
                  <a:gd name="connsiteX521" fmla="*/ 1007777 w 1417745"/>
                  <a:gd name="connsiteY521" fmla="*/ 851619 h 898971"/>
                  <a:gd name="connsiteX522" fmla="*/ 1323260 w 1417745"/>
                  <a:gd name="connsiteY522" fmla="*/ 653245 h 898971"/>
                  <a:gd name="connsiteX523" fmla="*/ 1319745 w 1417745"/>
                  <a:gd name="connsiteY523" fmla="*/ 661328 h 898971"/>
                  <a:gd name="connsiteX524" fmla="*/ 1323523 w 1417745"/>
                  <a:gd name="connsiteY524" fmla="*/ 665105 h 898971"/>
                  <a:gd name="connsiteX525" fmla="*/ 1338370 w 1417745"/>
                  <a:gd name="connsiteY525" fmla="*/ 652718 h 898971"/>
                  <a:gd name="connsiteX526" fmla="*/ 1344169 w 1417745"/>
                  <a:gd name="connsiteY526" fmla="*/ 641912 h 898971"/>
                  <a:gd name="connsiteX527" fmla="*/ 1359895 w 1417745"/>
                  <a:gd name="connsiteY527" fmla="*/ 606946 h 898971"/>
                  <a:gd name="connsiteX528" fmla="*/ 1360246 w 1417745"/>
                  <a:gd name="connsiteY528" fmla="*/ 570135 h 898971"/>
                  <a:gd name="connsiteX529" fmla="*/ 1359631 w 1417745"/>
                  <a:gd name="connsiteY529" fmla="*/ 565655 h 898971"/>
                  <a:gd name="connsiteX530" fmla="*/ 1357610 w 1417745"/>
                  <a:gd name="connsiteY530" fmla="*/ 565040 h 898971"/>
                  <a:gd name="connsiteX531" fmla="*/ 1356205 w 1417745"/>
                  <a:gd name="connsiteY531" fmla="*/ 566797 h 898971"/>
                  <a:gd name="connsiteX532" fmla="*/ 1356908 w 1417745"/>
                  <a:gd name="connsiteY532" fmla="*/ 571717 h 898971"/>
                  <a:gd name="connsiteX533" fmla="*/ 1344432 w 1417745"/>
                  <a:gd name="connsiteY533" fmla="*/ 605804 h 898971"/>
                  <a:gd name="connsiteX534" fmla="*/ 1342587 w 1417745"/>
                  <a:gd name="connsiteY534" fmla="*/ 614501 h 898971"/>
                  <a:gd name="connsiteX535" fmla="*/ 1328882 w 1417745"/>
                  <a:gd name="connsiteY535" fmla="*/ 645777 h 898971"/>
                  <a:gd name="connsiteX536" fmla="*/ 1323260 w 1417745"/>
                  <a:gd name="connsiteY536" fmla="*/ 653245 h 898971"/>
                  <a:gd name="connsiteX537" fmla="*/ 551201 w 1417745"/>
                  <a:gd name="connsiteY537" fmla="*/ 474023 h 898971"/>
                  <a:gd name="connsiteX538" fmla="*/ 548829 w 1417745"/>
                  <a:gd name="connsiteY538" fmla="*/ 474111 h 898971"/>
                  <a:gd name="connsiteX539" fmla="*/ 537144 w 1417745"/>
                  <a:gd name="connsiteY539" fmla="*/ 486938 h 898971"/>
                  <a:gd name="connsiteX540" fmla="*/ 525459 w 1417745"/>
                  <a:gd name="connsiteY540" fmla="*/ 507056 h 898971"/>
                  <a:gd name="connsiteX541" fmla="*/ 525547 w 1417745"/>
                  <a:gd name="connsiteY541" fmla="*/ 510307 h 898971"/>
                  <a:gd name="connsiteX542" fmla="*/ 528710 w 1417745"/>
                  <a:gd name="connsiteY542" fmla="*/ 510746 h 898971"/>
                  <a:gd name="connsiteX543" fmla="*/ 541449 w 1417745"/>
                  <a:gd name="connsiteY543" fmla="*/ 508023 h 898971"/>
                  <a:gd name="connsiteX544" fmla="*/ 552870 w 1417745"/>
                  <a:gd name="connsiteY544" fmla="*/ 507759 h 898971"/>
                  <a:gd name="connsiteX545" fmla="*/ 559810 w 1417745"/>
                  <a:gd name="connsiteY545" fmla="*/ 499149 h 898971"/>
                  <a:gd name="connsiteX546" fmla="*/ 573076 w 1417745"/>
                  <a:gd name="connsiteY546" fmla="*/ 473584 h 898971"/>
                  <a:gd name="connsiteX547" fmla="*/ 573867 w 1417745"/>
                  <a:gd name="connsiteY547" fmla="*/ 470421 h 898971"/>
                  <a:gd name="connsiteX548" fmla="*/ 559283 w 1417745"/>
                  <a:gd name="connsiteY548" fmla="*/ 466116 h 898971"/>
                  <a:gd name="connsiteX549" fmla="*/ 551201 w 1417745"/>
                  <a:gd name="connsiteY549" fmla="*/ 474023 h 898971"/>
                  <a:gd name="connsiteX550" fmla="*/ 933628 w 1417745"/>
                  <a:gd name="connsiteY550" fmla="*/ 488343 h 898971"/>
                  <a:gd name="connsiteX551" fmla="*/ 937230 w 1417745"/>
                  <a:gd name="connsiteY551" fmla="*/ 482721 h 898971"/>
                  <a:gd name="connsiteX552" fmla="*/ 931080 w 1417745"/>
                  <a:gd name="connsiteY552" fmla="*/ 481579 h 898971"/>
                  <a:gd name="connsiteX553" fmla="*/ 920538 w 1417745"/>
                  <a:gd name="connsiteY553" fmla="*/ 484829 h 898971"/>
                  <a:gd name="connsiteX554" fmla="*/ 867474 w 1417745"/>
                  <a:gd name="connsiteY554" fmla="*/ 500379 h 898971"/>
                  <a:gd name="connsiteX555" fmla="*/ 854208 w 1417745"/>
                  <a:gd name="connsiteY555" fmla="*/ 508111 h 898971"/>
                  <a:gd name="connsiteX556" fmla="*/ 853593 w 1417745"/>
                  <a:gd name="connsiteY556" fmla="*/ 519707 h 898971"/>
                  <a:gd name="connsiteX557" fmla="*/ 855263 w 1417745"/>
                  <a:gd name="connsiteY557" fmla="*/ 521201 h 898971"/>
                  <a:gd name="connsiteX558" fmla="*/ 876347 w 1417745"/>
                  <a:gd name="connsiteY558" fmla="*/ 514612 h 898971"/>
                  <a:gd name="connsiteX559" fmla="*/ 917990 w 1417745"/>
                  <a:gd name="connsiteY559" fmla="*/ 500116 h 898971"/>
                  <a:gd name="connsiteX560" fmla="*/ 933628 w 1417745"/>
                  <a:gd name="connsiteY560" fmla="*/ 488343 h 898971"/>
                  <a:gd name="connsiteX561" fmla="*/ 698268 w 1417745"/>
                  <a:gd name="connsiteY561" fmla="*/ 520586 h 898971"/>
                  <a:gd name="connsiteX562" fmla="*/ 698268 w 1417745"/>
                  <a:gd name="connsiteY562" fmla="*/ 522958 h 898971"/>
                  <a:gd name="connsiteX563" fmla="*/ 695984 w 1417745"/>
                  <a:gd name="connsiteY563" fmla="*/ 527878 h 898971"/>
                  <a:gd name="connsiteX564" fmla="*/ 700113 w 1417745"/>
                  <a:gd name="connsiteY564" fmla="*/ 525857 h 898971"/>
                  <a:gd name="connsiteX565" fmla="*/ 719792 w 1417745"/>
                  <a:gd name="connsiteY565" fmla="*/ 528932 h 898971"/>
                  <a:gd name="connsiteX566" fmla="*/ 722779 w 1417745"/>
                  <a:gd name="connsiteY566" fmla="*/ 531392 h 898971"/>
                  <a:gd name="connsiteX567" fmla="*/ 724448 w 1417745"/>
                  <a:gd name="connsiteY567" fmla="*/ 528844 h 898971"/>
                  <a:gd name="connsiteX568" fmla="*/ 729192 w 1417745"/>
                  <a:gd name="connsiteY568" fmla="*/ 509428 h 898971"/>
                  <a:gd name="connsiteX569" fmla="*/ 730862 w 1417745"/>
                  <a:gd name="connsiteY569" fmla="*/ 496514 h 898971"/>
                  <a:gd name="connsiteX570" fmla="*/ 730334 w 1417745"/>
                  <a:gd name="connsiteY570" fmla="*/ 481052 h 898971"/>
                  <a:gd name="connsiteX571" fmla="*/ 729017 w 1417745"/>
                  <a:gd name="connsiteY571" fmla="*/ 478855 h 898971"/>
                  <a:gd name="connsiteX572" fmla="*/ 713467 w 1417745"/>
                  <a:gd name="connsiteY572" fmla="*/ 486674 h 898971"/>
                  <a:gd name="connsiteX573" fmla="*/ 703100 w 1417745"/>
                  <a:gd name="connsiteY573" fmla="*/ 503542 h 898971"/>
                  <a:gd name="connsiteX574" fmla="*/ 698268 w 1417745"/>
                  <a:gd name="connsiteY574" fmla="*/ 520586 h 898971"/>
                  <a:gd name="connsiteX575" fmla="*/ 839273 w 1417745"/>
                  <a:gd name="connsiteY575" fmla="*/ 843273 h 898971"/>
                  <a:gd name="connsiteX576" fmla="*/ 817661 w 1417745"/>
                  <a:gd name="connsiteY576" fmla="*/ 834927 h 898971"/>
                  <a:gd name="connsiteX577" fmla="*/ 801935 w 1417745"/>
                  <a:gd name="connsiteY577" fmla="*/ 829655 h 898971"/>
                  <a:gd name="connsiteX578" fmla="*/ 794468 w 1417745"/>
                  <a:gd name="connsiteY578" fmla="*/ 825965 h 898971"/>
                  <a:gd name="connsiteX579" fmla="*/ 799387 w 1417745"/>
                  <a:gd name="connsiteY579" fmla="*/ 834224 h 898971"/>
                  <a:gd name="connsiteX580" fmla="*/ 804219 w 1417745"/>
                  <a:gd name="connsiteY580" fmla="*/ 836859 h 898971"/>
                  <a:gd name="connsiteX581" fmla="*/ 837780 w 1417745"/>
                  <a:gd name="connsiteY581" fmla="*/ 851180 h 898971"/>
                  <a:gd name="connsiteX582" fmla="*/ 839449 w 1417745"/>
                  <a:gd name="connsiteY582" fmla="*/ 850477 h 898971"/>
                  <a:gd name="connsiteX583" fmla="*/ 863521 w 1417745"/>
                  <a:gd name="connsiteY583" fmla="*/ 856363 h 898971"/>
                  <a:gd name="connsiteX584" fmla="*/ 872043 w 1417745"/>
                  <a:gd name="connsiteY584" fmla="*/ 858735 h 898971"/>
                  <a:gd name="connsiteX585" fmla="*/ 908063 w 1417745"/>
                  <a:gd name="connsiteY585" fmla="*/ 864270 h 898971"/>
                  <a:gd name="connsiteX586" fmla="*/ 915530 w 1417745"/>
                  <a:gd name="connsiteY586" fmla="*/ 864533 h 898971"/>
                  <a:gd name="connsiteX587" fmla="*/ 955767 w 1417745"/>
                  <a:gd name="connsiteY587" fmla="*/ 868399 h 898971"/>
                  <a:gd name="connsiteX588" fmla="*/ 958930 w 1417745"/>
                  <a:gd name="connsiteY588" fmla="*/ 867345 h 898971"/>
                  <a:gd name="connsiteX589" fmla="*/ 955679 w 1417745"/>
                  <a:gd name="connsiteY589" fmla="*/ 864094 h 898971"/>
                  <a:gd name="connsiteX590" fmla="*/ 943907 w 1417745"/>
                  <a:gd name="connsiteY590" fmla="*/ 863567 h 898971"/>
                  <a:gd name="connsiteX591" fmla="*/ 901474 w 1417745"/>
                  <a:gd name="connsiteY591" fmla="*/ 856890 h 898971"/>
                  <a:gd name="connsiteX592" fmla="*/ 865805 w 1417745"/>
                  <a:gd name="connsiteY592" fmla="*/ 850389 h 898971"/>
                  <a:gd name="connsiteX593" fmla="*/ 839273 w 1417745"/>
                  <a:gd name="connsiteY593" fmla="*/ 843273 h 898971"/>
                  <a:gd name="connsiteX594" fmla="*/ 386299 w 1417745"/>
                  <a:gd name="connsiteY594" fmla="*/ 414283 h 898971"/>
                  <a:gd name="connsiteX595" fmla="*/ 379622 w 1417745"/>
                  <a:gd name="connsiteY595" fmla="*/ 423507 h 898971"/>
                  <a:gd name="connsiteX596" fmla="*/ 378831 w 1417745"/>
                  <a:gd name="connsiteY596" fmla="*/ 428339 h 898971"/>
                  <a:gd name="connsiteX597" fmla="*/ 382785 w 1417745"/>
                  <a:gd name="connsiteY597" fmla="*/ 427109 h 898971"/>
                  <a:gd name="connsiteX598" fmla="*/ 401761 w 1417745"/>
                  <a:gd name="connsiteY598" fmla="*/ 401544 h 898971"/>
                  <a:gd name="connsiteX599" fmla="*/ 416609 w 1417745"/>
                  <a:gd name="connsiteY599" fmla="*/ 374485 h 898971"/>
                  <a:gd name="connsiteX600" fmla="*/ 422583 w 1417745"/>
                  <a:gd name="connsiteY600" fmla="*/ 373606 h 898971"/>
                  <a:gd name="connsiteX601" fmla="*/ 424779 w 1417745"/>
                  <a:gd name="connsiteY601" fmla="*/ 371586 h 898971"/>
                  <a:gd name="connsiteX602" fmla="*/ 431807 w 1417745"/>
                  <a:gd name="connsiteY602" fmla="*/ 346987 h 898971"/>
                  <a:gd name="connsiteX603" fmla="*/ 446918 w 1417745"/>
                  <a:gd name="connsiteY603" fmla="*/ 327132 h 898971"/>
                  <a:gd name="connsiteX604" fmla="*/ 446742 w 1417745"/>
                  <a:gd name="connsiteY604" fmla="*/ 324145 h 898971"/>
                  <a:gd name="connsiteX605" fmla="*/ 437869 w 1417745"/>
                  <a:gd name="connsiteY605" fmla="*/ 324408 h 898971"/>
                  <a:gd name="connsiteX606" fmla="*/ 438396 w 1417745"/>
                  <a:gd name="connsiteY606" fmla="*/ 328537 h 898971"/>
                  <a:gd name="connsiteX607" fmla="*/ 432247 w 1417745"/>
                  <a:gd name="connsiteY607" fmla="*/ 330646 h 898971"/>
                  <a:gd name="connsiteX608" fmla="*/ 416345 w 1417745"/>
                  <a:gd name="connsiteY608" fmla="*/ 343824 h 898971"/>
                  <a:gd name="connsiteX609" fmla="*/ 414061 w 1417745"/>
                  <a:gd name="connsiteY609" fmla="*/ 348656 h 898971"/>
                  <a:gd name="connsiteX610" fmla="*/ 409317 w 1417745"/>
                  <a:gd name="connsiteY610" fmla="*/ 369389 h 898971"/>
                  <a:gd name="connsiteX611" fmla="*/ 386299 w 1417745"/>
                  <a:gd name="connsiteY611" fmla="*/ 414283 h 898971"/>
                  <a:gd name="connsiteX612" fmla="*/ 393503 w 1417745"/>
                  <a:gd name="connsiteY612" fmla="*/ 299546 h 898971"/>
                  <a:gd name="connsiteX613" fmla="*/ 410020 w 1417745"/>
                  <a:gd name="connsiteY613" fmla="*/ 283732 h 898971"/>
                  <a:gd name="connsiteX614" fmla="*/ 427590 w 1417745"/>
                  <a:gd name="connsiteY614" fmla="*/ 270027 h 898971"/>
                  <a:gd name="connsiteX615" fmla="*/ 430138 w 1417745"/>
                  <a:gd name="connsiteY615" fmla="*/ 266776 h 898971"/>
                  <a:gd name="connsiteX616" fmla="*/ 425482 w 1417745"/>
                  <a:gd name="connsiteY616" fmla="*/ 263789 h 898971"/>
                  <a:gd name="connsiteX617" fmla="*/ 421704 w 1417745"/>
                  <a:gd name="connsiteY617" fmla="*/ 265986 h 898971"/>
                  <a:gd name="connsiteX618" fmla="*/ 384981 w 1417745"/>
                  <a:gd name="connsiteY618" fmla="*/ 278021 h 898971"/>
                  <a:gd name="connsiteX619" fmla="*/ 358274 w 1417745"/>
                  <a:gd name="connsiteY619" fmla="*/ 270554 h 898971"/>
                  <a:gd name="connsiteX620" fmla="*/ 349752 w 1417745"/>
                  <a:gd name="connsiteY620" fmla="*/ 271520 h 898971"/>
                  <a:gd name="connsiteX621" fmla="*/ 355375 w 1417745"/>
                  <a:gd name="connsiteY621" fmla="*/ 273190 h 898971"/>
                  <a:gd name="connsiteX622" fmla="*/ 385333 w 1417745"/>
                  <a:gd name="connsiteY622" fmla="*/ 298228 h 898971"/>
                  <a:gd name="connsiteX623" fmla="*/ 393503 w 1417745"/>
                  <a:gd name="connsiteY623" fmla="*/ 299546 h 898971"/>
                  <a:gd name="connsiteX624" fmla="*/ 254870 w 1417745"/>
                  <a:gd name="connsiteY624" fmla="*/ 629349 h 898971"/>
                  <a:gd name="connsiteX625" fmla="*/ 254079 w 1417745"/>
                  <a:gd name="connsiteY625" fmla="*/ 628470 h 898971"/>
                  <a:gd name="connsiteX626" fmla="*/ 254167 w 1417745"/>
                  <a:gd name="connsiteY626" fmla="*/ 627679 h 898971"/>
                  <a:gd name="connsiteX627" fmla="*/ 255660 w 1417745"/>
                  <a:gd name="connsiteY627" fmla="*/ 624605 h 898971"/>
                  <a:gd name="connsiteX628" fmla="*/ 250829 w 1417745"/>
                  <a:gd name="connsiteY628" fmla="*/ 622408 h 898971"/>
                  <a:gd name="connsiteX629" fmla="*/ 241780 w 1417745"/>
                  <a:gd name="connsiteY629" fmla="*/ 622408 h 898971"/>
                  <a:gd name="connsiteX630" fmla="*/ 231764 w 1417745"/>
                  <a:gd name="connsiteY630" fmla="*/ 622584 h 898971"/>
                  <a:gd name="connsiteX631" fmla="*/ 227459 w 1417745"/>
                  <a:gd name="connsiteY631" fmla="*/ 627855 h 898971"/>
                  <a:gd name="connsiteX632" fmla="*/ 240637 w 1417745"/>
                  <a:gd name="connsiteY632" fmla="*/ 648677 h 898971"/>
                  <a:gd name="connsiteX633" fmla="*/ 243273 w 1417745"/>
                  <a:gd name="connsiteY633" fmla="*/ 650873 h 898971"/>
                  <a:gd name="connsiteX634" fmla="*/ 273758 w 1417745"/>
                  <a:gd name="connsiteY634" fmla="*/ 657989 h 898971"/>
                  <a:gd name="connsiteX635" fmla="*/ 284213 w 1417745"/>
                  <a:gd name="connsiteY635" fmla="*/ 657462 h 898971"/>
                  <a:gd name="connsiteX636" fmla="*/ 277097 w 1417745"/>
                  <a:gd name="connsiteY636" fmla="*/ 651488 h 898971"/>
                  <a:gd name="connsiteX637" fmla="*/ 254870 w 1417745"/>
                  <a:gd name="connsiteY637" fmla="*/ 629349 h 898971"/>
                  <a:gd name="connsiteX638" fmla="*/ 207077 w 1417745"/>
                  <a:gd name="connsiteY638" fmla="*/ 653245 h 898971"/>
                  <a:gd name="connsiteX639" fmla="*/ 210328 w 1417745"/>
                  <a:gd name="connsiteY639" fmla="*/ 654036 h 898971"/>
                  <a:gd name="connsiteX640" fmla="*/ 216302 w 1417745"/>
                  <a:gd name="connsiteY640" fmla="*/ 656144 h 898971"/>
                  <a:gd name="connsiteX641" fmla="*/ 215423 w 1417745"/>
                  <a:gd name="connsiteY641" fmla="*/ 649379 h 898971"/>
                  <a:gd name="connsiteX642" fmla="*/ 202509 w 1417745"/>
                  <a:gd name="connsiteY642" fmla="*/ 624956 h 898971"/>
                  <a:gd name="connsiteX643" fmla="*/ 190122 w 1417745"/>
                  <a:gd name="connsiteY643" fmla="*/ 610372 h 898971"/>
                  <a:gd name="connsiteX644" fmla="*/ 176416 w 1417745"/>
                  <a:gd name="connsiteY644" fmla="*/ 605980 h 898971"/>
                  <a:gd name="connsiteX645" fmla="*/ 171057 w 1417745"/>
                  <a:gd name="connsiteY645" fmla="*/ 605892 h 898971"/>
                  <a:gd name="connsiteX646" fmla="*/ 170179 w 1417745"/>
                  <a:gd name="connsiteY646" fmla="*/ 611163 h 898971"/>
                  <a:gd name="connsiteX647" fmla="*/ 185290 w 1417745"/>
                  <a:gd name="connsiteY647" fmla="*/ 633390 h 898971"/>
                  <a:gd name="connsiteX648" fmla="*/ 207077 w 1417745"/>
                  <a:gd name="connsiteY648" fmla="*/ 653245 h 898971"/>
                  <a:gd name="connsiteX649" fmla="*/ 869143 w 1417745"/>
                  <a:gd name="connsiteY649" fmla="*/ 397503 h 898971"/>
                  <a:gd name="connsiteX650" fmla="*/ 890931 w 1417745"/>
                  <a:gd name="connsiteY650" fmla="*/ 392759 h 898971"/>
                  <a:gd name="connsiteX651" fmla="*/ 924579 w 1417745"/>
                  <a:gd name="connsiteY651" fmla="*/ 384940 h 898971"/>
                  <a:gd name="connsiteX652" fmla="*/ 927478 w 1417745"/>
                  <a:gd name="connsiteY652" fmla="*/ 381689 h 898971"/>
                  <a:gd name="connsiteX653" fmla="*/ 924316 w 1417745"/>
                  <a:gd name="connsiteY653" fmla="*/ 380810 h 898971"/>
                  <a:gd name="connsiteX654" fmla="*/ 891546 w 1417745"/>
                  <a:gd name="connsiteY654" fmla="*/ 383095 h 898971"/>
                  <a:gd name="connsiteX655" fmla="*/ 888032 w 1417745"/>
                  <a:gd name="connsiteY655" fmla="*/ 383182 h 898971"/>
                  <a:gd name="connsiteX656" fmla="*/ 853330 w 1417745"/>
                  <a:gd name="connsiteY656" fmla="*/ 385467 h 898971"/>
                  <a:gd name="connsiteX657" fmla="*/ 839273 w 1417745"/>
                  <a:gd name="connsiteY657" fmla="*/ 387663 h 898971"/>
                  <a:gd name="connsiteX658" fmla="*/ 850518 w 1417745"/>
                  <a:gd name="connsiteY658" fmla="*/ 395658 h 898971"/>
                  <a:gd name="connsiteX659" fmla="*/ 869143 w 1417745"/>
                  <a:gd name="connsiteY659" fmla="*/ 397503 h 898971"/>
                  <a:gd name="connsiteX660" fmla="*/ 461590 w 1417745"/>
                  <a:gd name="connsiteY660" fmla="*/ 355684 h 898971"/>
                  <a:gd name="connsiteX661" fmla="*/ 485047 w 1417745"/>
                  <a:gd name="connsiteY661" fmla="*/ 340486 h 898971"/>
                  <a:gd name="connsiteX662" fmla="*/ 495326 w 1417745"/>
                  <a:gd name="connsiteY662" fmla="*/ 331437 h 898971"/>
                  <a:gd name="connsiteX663" fmla="*/ 502881 w 1417745"/>
                  <a:gd name="connsiteY663" fmla="*/ 321509 h 898971"/>
                  <a:gd name="connsiteX664" fmla="*/ 504462 w 1417745"/>
                  <a:gd name="connsiteY664" fmla="*/ 317468 h 898971"/>
                  <a:gd name="connsiteX665" fmla="*/ 485925 w 1417745"/>
                  <a:gd name="connsiteY665" fmla="*/ 310000 h 898971"/>
                  <a:gd name="connsiteX666" fmla="*/ 475998 w 1417745"/>
                  <a:gd name="connsiteY666" fmla="*/ 321333 h 898971"/>
                  <a:gd name="connsiteX667" fmla="*/ 457461 w 1417745"/>
                  <a:gd name="connsiteY667" fmla="*/ 352961 h 898971"/>
                  <a:gd name="connsiteX668" fmla="*/ 461590 w 1417745"/>
                  <a:gd name="connsiteY668" fmla="*/ 355684 h 898971"/>
                  <a:gd name="connsiteX669" fmla="*/ 503408 w 1417745"/>
                  <a:gd name="connsiteY669" fmla="*/ 435719 h 898971"/>
                  <a:gd name="connsiteX670" fmla="*/ 511666 w 1417745"/>
                  <a:gd name="connsiteY670" fmla="*/ 426231 h 898971"/>
                  <a:gd name="connsiteX671" fmla="*/ 519310 w 1417745"/>
                  <a:gd name="connsiteY671" fmla="*/ 410329 h 898971"/>
                  <a:gd name="connsiteX672" fmla="*/ 527656 w 1417745"/>
                  <a:gd name="connsiteY672" fmla="*/ 394691 h 898971"/>
                  <a:gd name="connsiteX673" fmla="*/ 527568 w 1417745"/>
                  <a:gd name="connsiteY673" fmla="*/ 390650 h 898971"/>
                  <a:gd name="connsiteX674" fmla="*/ 524405 w 1417745"/>
                  <a:gd name="connsiteY674" fmla="*/ 391001 h 898971"/>
                  <a:gd name="connsiteX675" fmla="*/ 501915 w 1417745"/>
                  <a:gd name="connsiteY675" fmla="*/ 414722 h 898971"/>
                  <a:gd name="connsiteX676" fmla="*/ 490933 w 1417745"/>
                  <a:gd name="connsiteY676" fmla="*/ 434050 h 898971"/>
                  <a:gd name="connsiteX677" fmla="*/ 483202 w 1417745"/>
                  <a:gd name="connsiteY677" fmla="*/ 451181 h 898971"/>
                  <a:gd name="connsiteX678" fmla="*/ 483817 w 1417745"/>
                  <a:gd name="connsiteY678" fmla="*/ 454432 h 898971"/>
                  <a:gd name="connsiteX679" fmla="*/ 485486 w 1417745"/>
                  <a:gd name="connsiteY679" fmla="*/ 453729 h 898971"/>
                  <a:gd name="connsiteX680" fmla="*/ 503408 w 1417745"/>
                  <a:gd name="connsiteY680" fmla="*/ 435719 h 898971"/>
                  <a:gd name="connsiteX681" fmla="*/ 517728 w 1417745"/>
                  <a:gd name="connsiteY681" fmla="*/ 569608 h 898971"/>
                  <a:gd name="connsiteX682" fmla="*/ 536617 w 1417745"/>
                  <a:gd name="connsiteY682" fmla="*/ 566621 h 898971"/>
                  <a:gd name="connsiteX683" fmla="*/ 538638 w 1417745"/>
                  <a:gd name="connsiteY683" fmla="*/ 553707 h 898971"/>
                  <a:gd name="connsiteX684" fmla="*/ 544260 w 1417745"/>
                  <a:gd name="connsiteY684" fmla="*/ 542989 h 898971"/>
                  <a:gd name="connsiteX685" fmla="*/ 544348 w 1417745"/>
                  <a:gd name="connsiteY685" fmla="*/ 539123 h 898971"/>
                  <a:gd name="connsiteX686" fmla="*/ 529149 w 1417745"/>
                  <a:gd name="connsiteY686" fmla="*/ 538947 h 898971"/>
                  <a:gd name="connsiteX687" fmla="*/ 521330 w 1417745"/>
                  <a:gd name="connsiteY687" fmla="*/ 546239 h 898971"/>
                  <a:gd name="connsiteX688" fmla="*/ 510964 w 1417745"/>
                  <a:gd name="connsiteY688" fmla="*/ 562053 h 898971"/>
                  <a:gd name="connsiteX689" fmla="*/ 504814 w 1417745"/>
                  <a:gd name="connsiteY689" fmla="*/ 571190 h 898971"/>
                  <a:gd name="connsiteX690" fmla="*/ 517728 w 1417745"/>
                  <a:gd name="connsiteY690" fmla="*/ 569608 h 898971"/>
                  <a:gd name="connsiteX691" fmla="*/ 351685 w 1417745"/>
                  <a:gd name="connsiteY691" fmla="*/ 520586 h 898971"/>
                  <a:gd name="connsiteX692" fmla="*/ 360997 w 1417745"/>
                  <a:gd name="connsiteY692" fmla="*/ 532095 h 898971"/>
                  <a:gd name="connsiteX693" fmla="*/ 365653 w 1417745"/>
                  <a:gd name="connsiteY693" fmla="*/ 532622 h 898971"/>
                  <a:gd name="connsiteX694" fmla="*/ 382961 w 1417745"/>
                  <a:gd name="connsiteY694" fmla="*/ 506617 h 898971"/>
                  <a:gd name="connsiteX695" fmla="*/ 380325 w 1417745"/>
                  <a:gd name="connsiteY695" fmla="*/ 499062 h 898971"/>
                  <a:gd name="connsiteX696" fmla="*/ 367586 w 1417745"/>
                  <a:gd name="connsiteY696" fmla="*/ 495899 h 898971"/>
                  <a:gd name="connsiteX697" fmla="*/ 357922 w 1417745"/>
                  <a:gd name="connsiteY697" fmla="*/ 502927 h 898971"/>
                  <a:gd name="connsiteX698" fmla="*/ 351685 w 1417745"/>
                  <a:gd name="connsiteY698" fmla="*/ 520586 h 898971"/>
                  <a:gd name="connsiteX699" fmla="*/ 426975 w 1417745"/>
                  <a:gd name="connsiteY699" fmla="*/ 452499 h 898971"/>
                  <a:gd name="connsiteX700" fmla="*/ 438748 w 1417745"/>
                  <a:gd name="connsiteY700" fmla="*/ 438267 h 898971"/>
                  <a:gd name="connsiteX701" fmla="*/ 439802 w 1417745"/>
                  <a:gd name="connsiteY701" fmla="*/ 434226 h 898971"/>
                  <a:gd name="connsiteX702" fmla="*/ 435234 w 1417745"/>
                  <a:gd name="connsiteY702" fmla="*/ 435807 h 898971"/>
                  <a:gd name="connsiteX703" fmla="*/ 402816 w 1417745"/>
                  <a:gd name="connsiteY703" fmla="*/ 455574 h 898971"/>
                  <a:gd name="connsiteX704" fmla="*/ 388320 w 1417745"/>
                  <a:gd name="connsiteY704" fmla="*/ 469718 h 898971"/>
                  <a:gd name="connsiteX705" fmla="*/ 387705 w 1417745"/>
                  <a:gd name="connsiteY705" fmla="*/ 472881 h 898971"/>
                  <a:gd name="connsiteX706" fmla="*/ 389286 w 1417745"/>
                  <a:gd name="connsiteY706" fmla="*/ 473320 h 898971"/>
                  <a:gd name="connsiteX707" fmla="*/ 399214 w 1417745"/>
                  <a:gd name="connsiteY707" fmla="*/ 474902 h 898971"/>
                  <a:gd name="connsiteX708" fmla="*/ 409492 w 1417745"/>
                  <a:gd name="connsiteY708" fmla="*/ 474199 h 898971"/>
                  <a:gd name="connsiteX709" fmla="*/ 426975 w 1417745"/>
                  <a:gd name="connsiteY709" fmla="*/ 452499 h 898971"/>
                  <a:gd name="connsiteX710" fmla="*/ 890668 w 1417745"/>
                  <a:gd name="connsiteY710" fmla="*/ 677141 h 898971"/>
                  <a:gd name="connsiteX711" fmla="*/ 884518 w 1417745"/>
                  <a:gd name="connsiteY711" fmla="*/ 679425 h 898971"/>
                  <a:gd name="connsiteX712" fmla="*/ 851485 w 1417745"/>
                  <a:gd name="connsiteY712" fmla="*/ 681095 h 898971"/>
                  <a:gd name="connsiteX713" fmla="*/ 841733 w 1417745"/>
                  <a:gd name="connsiteY713" fmla="*/ 685751 h 898971"/>
                  <a:gd name="connsiteX714" fmla="*/ 841909 w 1417745"/>
                  <a:gd name="connsiteY714" fmla="*/ 687859 h 898971"/>
                  <a:gd name="connsiteX715" fmla="*/ 850958 w 1417745"/>
                  <a:gd name="connsiteY715" fmla="*/ 689001 h 898971"/>
                  <a:gd name="connsiteX716" fmla="*/ 852100 w 1417745"/>
                  <a:gd name="connsiteY716" fmla="*/ 689001 h 898971"/>
                  <a:gd name="connsiteX717" fmla="*/ 883464 w 1417745"/>
                  <a:gd name="connsiteY717" fmla="*/ 688738 h 898971"/>
                  <a:gd name="connsiteX718" fmla="*/ 916584 w 1417745"/>
                  <a:gd name="connsiteY718" fmla="*/ 677405 h 898971"/>
                  <a:gd name="connsiteX719" fmla="*/ 917990 w 1417745"/>
                  <a:gd name="connsiteY719" fmla="*/ 673363 h 898971"/>
                  <a:gd name="connsiteX720" fmla="*/ 914827 w 1417745"/>
                  <a:gd name="connsiteY720" fmla="*/ 672309 h 898971"/>
                  <a:gd name="connsiteX721" fmla="*/ 890668 w 1417745"/>
                  <a:gd name="connsiteY721" fmla="*/ 677141 h 898971"/>
                  <a:gd name="connsiteX722" fmla="*/ 344481 w 1417745"/>
                  <a:gd name="connsiteY722" fmla="*/ 312636 h 898971"/>
                  <a:gd name="connsiteX723" fmla="*/ 313995 w 1417745"/>
                  <a:gd name="connsiteY723" fmla="*/ 312109 h 898971"/>
                  <a:gd name="connsiteX724" fmla="*/ 313117 w 1417745"/>
                  <a:gd name="connsiteY724" fmla="*/ 312899 h 898971"/>
                  <a:gd name="connsiteX725" fmla="*/ 304683 w 1417745"/>
                  <a:gd name="connsiteY725" fmla="*/ 313866 h 898971"/>
                  <a:gd name="connsiteX726" fmla="*/ 302399 w 1417745"/>
                  <a:gd name="connsiteY726" fmla="*/ 313954 h 898971"/>
                  <a:gd name="connsiteX727" fmla="*/ 302926 w 1417745"/>
                  <a:gd name="connsiteY727" fmla="*/ 316414 h 898971"/>
                  <a:gd name="connsiteX728" fmla="*/ 310569 w 1417745"/>
                  <a:gd name="connsiteY728" fmla="*/ 320982 h 898971"/>
                  <a:gd name="connsiteX729" fmla="*/ 322342 w 1417745"/>
                  <a:gd name="connsiteY729" fmla="*/ 326692 h 898971"/>
                  <a:gd name="connsiteX730" fmla="*/ 334202 w 1417745"/>
                  <a:gd name="connsiteY730" fmla="*/ 328186 h 898971"/>
                  <a:gd name="connsiteX731" fmla="*/ 347995 w 1417745"/>
                  <a:gd name="connsiteY731" fmla="*/ 321421 h 898971"/>
                  <a:gd name="connsiteX732" fmla="*/ 351333 w 1417745"/>
                  <a:gd name="connsiteY732" fmla="*/ 315799 h 898971"/>
                  <a:gd name="connsiteX733" fmla="*/ 344481 w 1417745"/>
                  <a:gd name="connsiteY733" fmla="*/ 312636 h 898971"/>
                  <a:gd name="connsiteX734" fmla="*/ 150851 w 1417745"/>
                  <a:gd name="connsiteY734" fmla="*/ 534994 h 898971"/>
                  <a:gd name="connsiteX735" fmla="*/ 146898 w 1417745"/>
                  <a:gd name="connsiteY735" fmla="*/ 523661 h 898971"/>
                  <a:gd name="connsiteX736" fmla="*/ 130293 w 1417745"/>
                  <a:gd name="connsiteY736" fmla="*/ 514787 h 898971"/>
                  <a:gd name="connsiteX737" fmla="*/ 125813 w 1417745"/>
                  <a:gd name="connsiteY737" fmla="*/ 514875 h 898971"/>
                  <a:gd name="connsiteX738" fmla="*/ 125110 w 1417745"/>
                  <a:gd name="connsiteY738" fmla="*/ 518653 h 898971"/>
                  <a:gd name="connsiteX739" fmla="*/ 136619 w 1417745"/>
                  <a:gd name="connsiteY739" fmla="*/ 548260 h 898971"/>
                  <a:gd name="connsiteX740" fmla="*/ 142505 w 1417745"/>
                  <a:gd name="connsiteY740" fmla="*/ 555200 h 898971"/>
                  <a:gd name="connsiteX741" fmla="*/ 146019 w 1417745"/>
                  <a:gd name="connsiteY741" fmla="*/ 548348 h 898971"/>
                  <a:gd name="connsiteX742" fmla="*/ 150851 w 1417745"/>
                  <a:gd name="connsiteY742" fmla="*/ 534994 h 898971"/>
                  <a:gd name="connsiteX743" fmla="*/ 1208523 w 1417745"/>
                  <a:gd name="connsiteY743" fmla="*/ 383182 h 898971"/>
                  <a:gd name="connsiteX744" fmla="*/ 1198859 w 1417745"/>
                  <a:gd name="connsiteY744" fmla="*/ 385642 h 898971"/>
                  <a:gd name="connsiteX745" fmla="*/ 1195344 w 1417745"/>
                  <a:gd name="connsiteY745" fmla="*/ 387575 h 898971"/>
                  <a:gd name="connsiteX746" fmla="*/ 1199210 w 1417745"/>
                  <a:gd name="connsiteY746" fmla="*/ 390299 h 898971"/>
                  <a:gd name="connsiteX747" fmla="*/ 1217044 w 1417745"/>
                  <a:gd name="connsiteY747" fmla="*/ 408836 h 898971"/>
                  <a:gd name="connsiteX748" fmla="*/ 1222491 w 1417745"/>
                  <a:gd name="connsiteY748" fmla="*/ 418412 h 898971"/>
                  <a:gd name="connsiteX749" fmla="*/ 1227938 w 1417745"/>
                  <a:gd name="connsiteY749" fmla="*/ 420784 h 898971"/>
                  <a:gd name="connsiteX750" fmla="*/ 1231013 w 1417745"/>
                  <a:gd name="connsiteY750" fmla="*/ 415337 h 898971"/>
                  <a:gd name="connsiteX751" fmla="*/ 1218362 w 1417745"/>
                  <a:gd name="connsiteY751" fmla="*/ 391177 h 898971"/>
                  <a:gd name="connsiteX752" fmla="*/ 1217747 w 1417745"/>
                  <a:gd name="connsiteY752" fmla="*/ 385730 h 898971"/>
                  <a:gd name="connsiteX753" fmla="*/ 1218977 w 1417745"/>
                  <a:gd name="connsiteY753" fmla="*/ 381689 h 898971"/>
                  <a:gd name="connsiteX754" fmla="*/ 1214057 w 1417745"/>
                  <a:gd name="connsiteY754" fmla="*/ 382304 h 898971"/>
                  <a:gd name="connsiteX755" fmla="*/ 1208523 w 1417745"/>
                  <a:gd name="connsiteY755" fmla="*/ 383182 h 898971"/>
                  <a:gd name="connsiteX756" fmla="*/ 712588 w 1417745"/>
                  <a:gd name="connsiteY756" fmla="*/ 695063 h 898971"/>
                  <a:gd name="connsiteX757" fmla="*/ 721637 w 1417745"/>
                  <a:gd name="connsiteY757" fmla="*/ 676175 h 898971"/>
                  <a:gd name="connsiteX758" fmla="*/ 720758 w 1417745"/>
                  <a:gd name="connsiteY758" fmla="*/ 672397 h 898971"/>
                  <a:gd name="connsiteX759" fmla="*/ 716014 w 1417745"/>
                  <a:gd name="connsiteY759" fmla="*/ 670376 h 898971"/>
                  <a:gd name="connsiteX760" fmla="*/ 708810 w 1417745"/>
                  <a:gd name="connsiteY760" fmla="*/ 675208 h 898971"/>
                  <a:gd name="connsiteX761" fmla="*/ 694402 w 1417745"/>
                  <a:gd name="connsiteY761" fmla="*/ 694185 h 898971"/>
                  <a:gd name="connsiteX762" fmla="*/ 692821 w 1417745"/>
                  <a:gd name="connsiteY762" fmla="*/ 699017 h 898971"/>
                  <a:gd name="connsiteX763" fmla="*/ 698444 w 1417745"/>
                  <a:gd name="connsiteY763" fmla="*/ 699456 h 898971"/>
                  <a:gd name="connsiteX764" fmla="*/ 712588 w 1417745"/>
                  <a:gd name="connsiteY764" fmla="*/ 695063 h 898971"/>
                  <a:gd name="connsiteX765" fmla="*/ 1122514 w 1417745"/>
                  <a:gd name="connsiteY765" fmla="*/ 830182 h 898971"/>
                  <a:gd name="connsiteX766" fmla="*/ 1143247 w 1417745"/>
                  <a:gd name="connsiteY766" fmla="*/ 814105 h 898971"/>
                  <a:gd name="connsiteX767" fmla="*/ 1150012 w 1417745"/>
                  <a:gd name="connsiteY767" fmla="*/ 807604 h 898971"/>
                  <a:gd name="connsiteX768" fmla="*/ 1141842 w 1417745"/>
                  <a:gd name="connsiteY768" fmla="*/ 806550 h 898971"/>
                  <a:gd name="connsiteX769" fmla="*/ 1138152 w 1417745"/>
                  <a:gd name="connsiteY769" fmla="*/ 809098 h 898971"/>
                  <a:gd name="connsiteX770" fmla="*/ 1133144 w 1417745"/>
                  <a:gd name="connsiteY770" fmla="*/ 815423 h 898971"/>
                  <a:gd name="connsiteX771" fmla="*/ 1123831 w 1417745"/>
                  <a:gd name="connsiteY771" fmla="*/ 822978 h 898971"/>
                  <a:gd name="connsiteX772" fmla="*/ 1119000 w 1417745"/>
                  <a:gd name="connsiteY772" fmla="*/ 823857 h 898971"/>
                  <a:gd name="connsiteX773" fmla="*/ 1117945 w 1417745"/>
                  <a:gd name="connsiteY773" fmla="*/ 820694 h 898971"/>
                  <a:gd name="connsiteX774" fmla="*/ 1116540 w 1417745"/>
                  <a:gd name="connsiteY774" fmla="*/ 823242 h 898971"/>
                  <a:gd name="connsiteX775" fmla="*/ 1112850 w 1417745"/>
                  <a:gd name="connsiteY775" fmla="*/ 829919 h 898971"/>
                  <a:gd name="connsiteX776" fmla="*/ 1097739 w 1417745"/>
                  <a:gd name="connsiteY776" fmla="*/ 832818 h 898971"/>
                  <a:gd name="connsiteX777" fmla="*/ 1087460 w 1417745"/>
                  <a:gd name="connsiteY777" fmla="*/ 838792 h 898971"/>
                  <a:gd name="connsiteX778" fmla="*/ 1085967 w 1417745"/>
                  <a:gd name="connsiteY778" fmla="*/ 841252 h 898971"/>
                  <a:gd name="connsiteX779" fmla="*/ 1089129 w 1417745"/>
                  <a:gd name="connsiteY779" fmla="*/ 841691 h 898971"/>
                  <a:gd name="connsiteX780" fmla="*/ 1122514 w 1417745"/>
                  <a:gd name="connsiteY780" fmla="*/ 830182 h 898971"/>
                  <a:gd name="connsiteX781" fmla="*/ 1100990 w 1417745"/>
                  <a:gd name="connsiteY781" fmla="*/ 564864 h 898971"/>
                  <a:gd name="connsiteX782" fmla="*/ 1151154 w 1417745"/>
                  <a:gd name="connsiteY782" fmla="*/ 548084 h 898971"/>
                  <a:gd name="connsiteX783" fmla="*/ 1152823 w 1417745"/>
                  <a:gd name="connsiteY783" fmla="*/ 546503 h 898971"/>
                  <a:gd name="connsiteX784" fmla="*/ 1154492 w 1417745"/>
                  <a:gd name="connsiteY784" fmla="*/ 544833 h 898971"/>
                  <a:gd name="connsiteX785" fmla="*/ 1152033 w 1417745"/>
                  <a:gd name="connsiteY785" fmla="*/ 543516 h 898971"/>
                  <a:gd name="connsiteX786" fmla="*/ 1134989 w 1417745"/>
                  <a:gd name="connsiteY786" fmla="*/ 548172 h 898971"/>
                  <a:gd name="connsiteX787" fmla="*/ 1100990 w 1417745"/>
                  <a:gd name="connsiteY787" fmla="*/ 564864 h 898971"/>
                  <a:gd name="connsiteX788" fmla="*/ 732882 w 1417745"/>
                  <a:gd name="connsiteY788" fmla="*/ 732138 h 898971"/>
                  <a:gd name="connsiteX789" fmla="*/ 740086 w 1417745"/>
                  <a:gd name="connsiteY789" fmla="*/ 734685 h 898971"/>
                  <a:gd name="connsiteX790" fmla="*/ 751771 w 1417745"/>
                  <a:gd name="connsiteY790" fmla="*/ 743559 h 898971"/>
                  <a:gd name="connsiteX791" fmla="*/ 757218 w 1417745"/>
                  <a:gd name="connsiteY791" fmla="*/ 743559 h 898971"/>
                  <a:gd name="connsiteX792" fmla="*/ 756163 w 1417745"/>
                  <a:gd name="connsiteY792" fmla="*/ 738727 h 898971"/>
                  <a:gd name="connsiteX793" fmla="*/ 750717 w 1417745"/>
                  <a:gd name="connsiteY793" fmla="*/ 726867 h 898971"/>
                  <a:gd name="connsiteX794" fmla="*/ 748432 w 1417745"/>
                  <a:gd name="connsiteY794" fmla="*/ 725021 h 898971"/>
                  <a:gd name="connsiteX795" fmla="*/ 730598 w 1417745"/>
                  <a:gd name="connsiteY795" fmla="*/ 727481 h 898971"/>
                  <a:gd name="connsiteX796" fmla="*/ 732882 w 1417745"/>
                  <a:gd name="connsiteY796" fmla="*/ 732138 h 898971"/>
                  <a:gd name="connsiteX797" fmla="*/ 1110566 w 1417745"/>
                  <a:gd name="connsiteY797" fmla="*/ 430975 h 898971"/>
                  <a:gd name="connsiteX798" fmla="*/ 1115485 w 1417745"/>
                  <a:gd name="connsiteY798" fmla="*/ 426407 h 898971"/>
                  <a:gd name="connsiteX799" fmla="*/ 1123480 w 1417745"/>
                  <a:gd name="connsiteY799" fmla="*/ 414810 h 898971"/>
                  <a:gd name="connsiteX800" fmla="*/ 1117418 w 1417745"/>
                  <a:gd name="connsiteY800" fmla="*/ 409626 h 898971"/>
                  <a:gd name="connsiteX801" fmla="*/ 1111005 w 1417745"/>
                  <a:gd name="connsiteY801" fmla="*/ 413580 h 898971"/>
                  <a:gd name="connsiteX802" fmla="*/ 1104767 w 1417745"/>
                  <a:gd name="connsiteY802" fmla="*/ 430975 h 898971"/>
                  <a:gd name="connsiteX803" fmla="*/ 1110566 w 1417745"/>
                  <a:gd name="connsiteY803" fmla="*/ 430975 h 898971"/>
                  <a:gd name="connsiteX804" fmla="*/ 685090 w 1417745"/>
                  <a:gd name="connsiteY804" fmla="*/ 321070 h 898971"/>
                  <a:gd name="connsiteX805" fmla="*/ 669979 w 1417745"/>
                  <a:gd name="connsiteY805" fmla="*/ 324320 h 898971"/>
                  <a:gd name="connsiteX806" fmla="*/ 667431 w 1417745"/>
                  <a:gd name="connsiteY806" fmla="*/ 326692 h 898971"/>
                  <a:gd name="connsiteX807" fmla="*/ 669803 w 1417745"/>
                  <a:gd name="connsiteY807" fmla="*/ 328186 h 898971"/>
                  <a:gd name="connsiteX808" fmla="*/ 680609 w 1417745"/>
                  <a:gd name="connsiteY808" fmla="*/ 333369 h 898971"/>
                  <a:gd name="connsiteX809" fmla="*/ 694051 w 1417745"/>
                  <a:gd name="connsiteY809" fmla="*/ 330734 h 898971"/>
                  <a:gd name="connsiteX810" fmla="*/ 685090 w 1417745"/>
                  <a:gd name="connsiteY810" fmla="*/ 321070 h 898971"/>
                  <a:gd name="connsiteX811" fmla="*/ 665938 w 1417745"/>
                  <a:gd name="connsiteY811" fmla="*/ 658077 h 898971"/>
                  <a:gd name="connsiteX812" fmla="*/ 693524 w 1417745"/>
                  <a:gd name="connsiteY812" fmla="*/ 630403 h 898971"/>
                  <a:gd name="connsiteX813" fmla="*/ 695544 w 1417745"/>
                  <a:gd name="connsiteY813" fmla="*/ 625571 h 898971"/>
                  <a:gd name="connsiteX814" fmla="*/ 689922 w 1417745"/>
                  <a:gd name="connsiteY814" fmla="*/ 627240 h 898971"/>
                  <a:gd name="connsiteX815" fmla="*/ 664708 w 1417745"/>
                  <a:gd name="connsiteY815" fmla="*/ 652542 h 898971"/>
                  <a:gd name="connsiteX816" fmla="*/ 665938 w 1417745"/>
                  <a:gd name="connsiteY816" fmla="*/ 658077 h 898971"/>
                  <a:gd name="connsiteX817" fmla="*/ 542854 w 1417745"/>
                  <a:gd name="connsiteY817" fmla="*/ 348480 h 898971"/>
                  <a:gd name="connsiteX818" fmla="*/ 531258 w 1417745"/>
                  <a:gd name="connsiteY818" fmla="*/ 352170 h 898971"/>
                  <a:gd name="connsiteX819" fmla="*/ 528798 w 1417745"/>
                  <a:gd name="connsiteY819" fmla="*/ 355860 h 898971"/>
                  <a:gd name="connsiteX820" fmla="*/ 532839 w 1417745"/>
                  <a:gd name="connsiteY820" fmla="*/ 355948 h 898971"/>
                  <a:gd name="connsiteX821" fmla="*/ 540746 w 1417745"/>
                  <a:gd name="connsiteY821" fmla="*/ 352258 h 898971"/>
                  <a:gd name="connsiteX822" fmla="*/ 576942 w 1417745"/>
                  <a:gd name="connsiteY822" fmla="*/ 347162 h 898971"/>
                  <a:gd name="connsiteX823" fmla="*/ 581071 w 1417745"/>
                  <a:gd name="connsiteY823" fmla="*/ 344702 h 898971"/>
                  <a:gd name="connsiteX824" fmla="*/ 576590 w 1417745"/>
                  <a:gd name="connsiteY824" fmla="*/ 342506 h 898971"/>
                  <a:gd name="connsiteX825" fmla="*/ 573076 w 1417745"/>
                  <a:gd name="connsiteY825" fmla="*/ 342506 h 898971"/>
                  <a:gd name="connsiteX826" fmla="*/ 542854 w 1417745"/>
                  <a:gd name="connsiteY826" fmla="*/ 348480 h 898971"/>
                  <a:gd name="connsiteX827" fmla="*/ 964728 w 1417745"/>
                  <a:gd name="connsiteY827" fmla="*/ 631721 h 898971"/>
                  <a:gd name="connsiteX828" fmla="*/ 972987 w 1417745"/>
                  <a:gd name="connsiteY828" fmla="*/ 625835 h 898971"/>
                  <a:gd name="connsiteX829" fmla="*/ 975534 w 1417745"/>
                  <a:gd name="connsiteY829" fmla="*/ 623375 h 898971"/>
                  <a:gd name="connsiteX830" fmla="*/ 971317 w 1417745"/>
                  <a:gd name="connsiteY830" fmla="*/ 622321 h 898971"/>
                  <a:gd name="connsiteX831" fmla="*/ 965168 w 1417745"/>
                  <a:gd name="connsiteY831" fmla="*/ 624429 h 898971"/>
                  <a:gd name="connsiteX832" fmla="*/ 946894 w 1417745"/>
                  <a:gd name="connsiteY832" fmla="*/ 631897 h 898971"/>
                  <a:gd name="connsiteX833" fmla="*/ 940041 w 1417745"/>
                  <a:gd name="connsiteY833" fmla="*/ 635323 h 898971"/>
                  <a:gd name="connsiteX834" fmla="*/ 940393 w 1417745"/>
                  <a:gd name="connsiteY834" fmla="*/ 638398 h 898971"/>
                  <a:gd name="connsiteX835" fmla="*/ 942413 w 1417745"/>
                  <a:gd name="connsiteY835" fmla="*/ 639013 h 898971"/>
                  <a:gd name="connsiteX836" fmla="*/ 964728 w 1417745"/>
                  <a:gd name="connsiteY836" fmla="*/ 631721 h 898971"/>
                  <a:gd name="connsiteX837" fmla="*/ 1050825 w 1417745"/>
                  <a:gd name="connsiteY837" fmla="*/ 313866 h 898971"/>
                  <a:gd name="connsiteX838" fmla="*/ 1077005 w 1417745"/>
                  <a:gd name="connsiteY838" fmla="*/ 316238 h 898971"/>
                  <a:gd name="connsiteX839" fmla="*/ 1077005 w 1417745"/>
                  <a:gd name="connsiteY839" fmla="*/ 313866 h 898971"/>
                  <a:gd name="connsiteX840" fmla="*/ 1069714 w 1417745"/>
                  <a:gd name="connsiteY840" fmla="*/ 311494 h 898971"/>
                  <a:gd name="connsiteX841" fmla="*/ 1054691 w 1417745"/>
                  <a:gd name="connsiteY841" fmla="*/ 310527 h 898971"/>
                  <a:gd name="connsiteX842" fmla="*/ 1035187 w 1417745"/>
                  <a:gd name="connsiteY842" fmla="*/ 309122 h 898971"/>
                  <a:gd name="connsiteX843" fmla="*/ 1032815 w 1417745"/>
                  <a:gd name="connsiteY843" fmla="*/ 310879 h 898971"/>
                  <a:gd name="connsiteX844" fmla="*/ 1035363 w 1417745"/>
                  <a:gd name="connsiteY844" fmla="*/ 313690 h 898971"/>
                  <a:gd name="connsiteX845" fmla="*/ 1050825 w 1417745"/>
                  <a:gd name="connsiteY845" fmla="*/ 313866 h 898971"/>
                  <a:gd name="connsiteX846" fmla="*/ 383927 w 1417745"/>
                  <a:gd name="connsiteY846" fmla="*/ 244549 h 898971"/>
                  <a:gd name="connsiteX847" fmla="*/ 402288 w 1417745"/>
                  <a:gd name="connsiteY847" fmla="*/ 242704 h 898971"/>
                  <a:gd name="connsiteX848" fmla="*/ 401937 w 1417745"/>
                  <a:gd name="connsiteY848" fmla="*/ 238751 h 898971"/>
                  <a:gd name="connsiteX849" fmla="*/ 385157 w 1417745"/>
                  <a:gd name="connsiteY849" fmla="*/ 233831 h 898971"/>
                  <a:gd name="connsiteX850" fmla="*/ 381116 w 1417745"/>
                  <a:gd name="connsiteY850" fmla="*/ 232865 h 898971"/>
                  <a:gd name="connsiteX851" fmla="*/ 381906 w 1417745"/>
                  <a:gd name="connsiteY851" fmla="*/ 237697 h 898971"/>
                  <a:gd name="connsiteX852" fmla="*/ 383927 w 1417745"/>
                  <a:gd name="connsiteY852" fmla="*/ 244549 h 898971"/>
                  <a:gd name="connsiteX853" fmla="*/ 891810 w 1417745"/>
                  <a:gd name="connsiteY853" fmla="*/ 630579 h 898971"/>
                  <a:gd name="connsiteX854" fmla="*/ 893655 w 1417745"/>
                  <a:gd name="connsiteY854" fmla="*/ 634005 h 898971"/>
                  <a:gd name="connsiteX855" fmla="*/ 907887 w 1417745"/>
                  <a:gd name="connsiteY855" fmla="*/ 636553 h 898971"/>
                  <a:gd name="connsiteX856" fmla="*/ 915706 w 1417745"/>
                  <a:gd name="connsiteY856" fmla="*/ 637695 h 898971"/>
                  <a:gd name="connsiteX857" fmla="*/ 911489 w 1417745"/>
                  <a:gd name="connsiteY857" fmla="*/ 628910 h 898971"/>
                  <a:gd name="connsiteX858" fmla="*/ 900156 w 1417745"/>
                  <a:gd name="connsiteY858" fmla="*/ 626801 h 898971"/>
                  <a:gd name="connsiteX859" fmla="*/ 891810 w 1417745"/>
                  <a:gd name="connsiteY859" fmla="*/ 630579 h 898971"/>
                  <a:gd name="connsiteX860" fmla="*/ 241692 w 1417745"/>
                  <a:gd name="connsiteY860" fmla="*/ 367632 h 898971"/>
                  <a:gd name="connsiteX861" fmla="*/ 222276 w 1417745"/>
                  <a:gd name="connsiteY861" fmla="*/ 386872 h 898971"/>
                  <a:gd name="connsiteX862" fmla="*/ 223067 w 1417745"/>
                  <a:gd name="connsiteY862" fmla="*/ 391880 h 898971"/>
                  <a:gd name="connsiteX863" fmla="*/ 234488 w 1417745"/>
                  <a:gd name="connsiteY863" fmla="*/ 388102 h 898971"/>
                  <a:gd name="connsiteX864" fmla="*/ 240901 w 1417745"/>
                  <a:gd name="connsiteY864" fmla="*/ 375276 h 898971"/>
                  <a:gd name="connsiteX865" fmla="*/ 241692 w 1417745"/>
                  <a:gd name="connsiteY865" fmla="*/ 367632 h 898971"/>
                  <a:gd name="connsiteX866" fmla="*/ 469936 w 1417745"/>
                  <a:gd name="connsiteY866" fmla="*/ 273190 h 898971"/>
                  <a:gd name="connsiteX867" fmla="*/ 470639 w 1417745"/>
                  <a:gd name="connsiteY867" fmla="*/ 269324 h 898971"/>
                  <a:gd name="connsiteX868" fmla="*/ 457109 w 1417745"/>
                  <a:gd name="connsiteY868" fmla="*/ 271784 h 898971"/>
                  <a:gd name="connsiteX869" fmla="*/ 443228 w 1417745"/>
                  <a:gd name="connsiteY869" fmla="*/ 283381 h 898971"/>
                  <a:gd name="connsiteX870" fmla="*/ 440417 w 1417745"/>
                  <a:gd name="connsiteY870" fmla="*/ 286631 h 898971"/>
                  <a:gd name="connsiteX871" fmla="*/ 444722 w 1417745"/>
                  <a:gd name="connsiteY871" fmla="*/ 287422 h 898971"/>
                  <a:gd name="connsiteX872" fmla="*/ 469936 w 1417745"/>
                  <a:gd name="connsiteY872" fmla="*/ 273190 h 898971"/>
                  <a:gd name="connsiteX873" fmla="*/ 491460 w 1417745"/>
                  <a:gd name="connsiteY873" fmla="*/ 378351 h 898971"/>
                  <a:gd name="connsiteX874" fmla="*/ 486716 w 1417745"/>
                  <a:gd name="connsiteY874" fmla="*/ 373694 h 898971"/>
                  <a:gd name="connsiteX875" fmla="*/ 462205 w 1417745"/>
                  <a:gd name="connsiteY875" fmla="*/ 388629 h 898971"/>
                  <a:gd name="connsiteX876" fmla="*/ 461853 w 1417745"/>
                  <a:gd name="connsiteY876" fmla="*/ 391704 h 898971"/>
                  <a:gd name="connsiteX877" fmla="*/ 464401 w 1417745"/>
                  <a:gd name="connsiteY877" fmla="*/ 391089 h 898971"/>
                  <a:gd name="connsiteX878" fmla="*/ 491460 w 1417745"/>
                  <a:gd name="connsiteY878" fmla="*/ 378351 h 898971"/>
                  <a:gd name="connsiteX879" fmla="*/ 284740 w 1417745"/>
                  <a:gd name="connsiteY879" fmla="*/ 391529 h 898971"/>
                  <a:gd name="connsiteX880" fmla="*/ 280611 w 1417745"/>
                  <a:gd name="connsiteY880" fmla="*/ 388102 h 898971"/>
                  <a:gd name="connsiteX881" fmla="*/ 260844 w 1417745"/>
                  <a:gd name="connsiteY881" fmla="*/ 401895 h 898971"/>
                  <a:gd name="connsiteX882" fmla="*/ 259438 w 1417745"/>
                  <a:gd name="connsiteY882" fmla="*/ 404794 h 898971"/>
                  <a:gd name="connsiteX883" fmla="*/ 259087 w 1417745"/>
                  <a:gd name="connsiteY883" fmla="*/ 406376 h 898971"/>
                  <a:gd name="connsiteX884" fmla="*/ 261107 w 1417745"/>
                  <a:gd name="connsiteY884" fmla="*/ 406991 h 898971"/>
                  <a:gd name="connsiteX885" fmla="*/ 284740 w 1417745"/>
                  <a:gd name="connsiteY885" fmla="*/ 391529 h 898971"/>
                  <a:gd name="connsiteX886" fmla="*/ 658821 w 1417745"/>
                  <a:gd name="connsiteY886" fmla="*/ 493088 h 898971"/>
                  <a:gd name="connsiteX887" fmla="*/ 660051 w 1417745"/>
                  <a:gd name="connsiteY887" fmla="*/ 505914 h 898971"/>
                  <a:gd name="connsiteX888" fmla="*/ 663126 w 1417745"/>
                  <a:gd name="connsiteY888" fmla="*/ 505387 h 898971"/>
                  <a:gd name="connsiteX889" fmla="*/ 666553 w 1417745"/>
                  <a:gd name="connsiteY889" fmla="*/ 499677 h 898971"/>
                  <a:gd name="connsiteX890" fmla="*/ 673844 w 1417745"/>
                  <a:gd name="connsiteY890" fmla="*/ 488871 h 898971"/>
                  <a:gd name="connsiteX891" fmla="*/ 660930 w 1417745"/>
                  <a:gd name="connsiteY891" fmla="*/ 491067 h 898971"/>
                  <a:gd name="connsiteX892" fmla="*/ 658821 w 1417745"/>
                  <a:gd name="connsiteY892" fmla="*/ 493088 h 898971"/>
                  <a:gd name="connsiteX893" fmla="*/ 679116 w 1417745"/>
                  <a:gd name="connsiteY893" fmla="*/ 444153 h 898971"/>
                  <a:gd name="connsiteX894" fmla="*/ 671824 w 1417745"/>
                  <a:gd name="connsiteY894" fmla="*/ 456540 h 898971"/>
                  <a:gd name="connsiteX895" fmla="*/ 676216 w 1417745"/>
                  <a:gd name="connsiteY895" fmla="*/ 458912 h 898971"/>
                  <a:gd name="connsiteX896" fmla="*/ 681224 w 1417745"/>
                  <a:gd name="connsiteY896" fmla="*/ 455310 h 898971"/>
                  <a:gd name="connsiteX897" fmla="*/ 686144 w 1417745"/>
                  <a:gd name="connsiteY897" fmla="*/ 437213 h 898971"/>
                  <a:gd name="connsiteX898" fmla="*/ 681576 w 1417745"/>
                  <a:gd name="connsiteY898" fmla="*/ 436949 h 898971"/>
                  <a:gd name="connsiteX899" fmla="*/ 679116 w 1417745"/>
                  <a:gd name="connsiteY899" fmla="*/ 444153 h 898971"/>
                  <a:gd name="connsiteX900" fmla="*/ 632465 w 1417745"/>
                  <a:gd name="connsiteY900" fmla="*/ 531392 h 898971"/>
                  <a:gd name="connsiteX901" fmla="*/ 631323 w 1417745"/>
                  <a:gd name="connsiteY901" fmla="*/ 517511 h 898971"/>
                  <a:gd name="connsiteX902" fmla="*/ 630005 w 1417745"/>
                  <a:gd name="connsiteY902" fmla="*/ 514787 h 898971"/>
                  <a:gd name="connsiteX903" fmla="*/ 629039 w 1417745"/>
                  <a:gd name="connsiteY903" fmla="*/ 517862 h 898971"/>
                  <a:gd name="connsiteX904" fmla="*/ 620254 w 1417745"/>
                  <a:gd name="connsiteY904" fmla="*/ 529108 h 898971"/>
                  <a:gd name="connsiteX905" fmla="*/ 617003 w 1417745"/>
                  <a:gd name="connsiteY905" fmla="*/ 531216 h 898971"/>
                  <a:gd name="connsiteX906" fmla="*/ 621044 w 1417745"/>
                  <a:gd name="connsiteY906" fmla="*/ 533676 h 898971"/>
                  <a:gd name="connsiteX907" fmla="*/ 622626 w 1417745"/>
                  <a:gd name="connsiteY907" fmla="*/ 536663 h 898971"/>
                  <a:gd name="connsiteX908" fmla="*/ 622626 w 1417745"/>
                  <a:gd name="connsiteY908" fmla="*/ 540616 h 898971"/>
                  <a:gd name="connsiteX909" fmla="*/ 625876 w 1417745"/>
                  <a:gd name="connsiteY909" fmla="*/ 537893 h 898971"/>
                  <a:gd name="connsiteX910" fmla="*/ 632465 w 1417745"/>
                  <a:gd name="connsiteY910" fmla="*/ 531392 h 898971"/>
                  <a:gd name="connsiteX911" fmla="*/ 968330 w 1417745"/>
                  <a:gd name="connsiteY911" fmla="*/ 245779 h 898971"/>
                  <a:gd name="connsiteX912" fmla="*/ 988449 w 1417745"/>
                  <a:gd name="connsiteY912" fmla="*/ 249030 h 898971"/>
                  <a:gd name="connsiteX913" fmla="*/ 993281 w 1417745"/>
                  <a:gd name="connsiteY913" fmla="*/ 246921 h 898971"/>
                  <a:gd name="connsiteX914" fmla="*/ 994511 w 1417745"/>
                  <a:gd name="connsiteY914" fmla="*/ 244022 h 898971"/>
                  <a:gd name="connsiteX915" fmla="*/ 992139 w 1417745"/>
                  <a:gd name="connsiteY915" fmla="*/ 242265 h 898971"/>
                  <a:gd name="connsiteX916" fmla="*/ 968330 w 1417745"/>
                  <a:gd name="connsiteY916" fmla="*/ 245779 h 898971"/>
                  <a:gd name="connsiteX917" fmla="*/ 1110566 w 1417745"/>
                  <a:gd name="connsiteY917" fmla="*/ 452499 h 898971"/>
                  <a:gd name="connsiteX918" fmla="*/ 1094488 w 1417745"/>
                  <a:gd name="connsiteY918" fmla="*/ 459791 h 898971"/>
                  <a:gd name="connsiteX919" fmla="*/ 1088163 w 1417745"/>
                  <a:gd name="connsiteY919" fmla="*/ 465941 h 898971"/>
                  <a:gd name="connsiteX920" fmla="*/ 1096509 w 1417745"/>
                  <a:gd name="connsiteY920" fmla="*/ 464623 h 898971"/>
                  <a:gd name="connsiteX921" fmla="*/ 1106173 w 1417745"/>
                  <a:gd name="connsiteY921" fmla="*/ 462075 h 898971"/>
                  <a:gd name="connsiteX922" fmla="*/ 1110566 w 1417745"/>
                  <a:gd name="connsiteY922" fmla="*/ 452499 h 898971"/>
                  <a:gd name="connsiteX923" fmla="*/ 285882 w 1417745"/>
                  <a:gd name="connsiteY923" fmla="*/ 208705 h 898971"/>
                  <a:gd name="connsiteX924" fmla="*/ 286585 w 1417745"/>
                  <a:gd name="connsiteY924" fmla="*/ 202292 h 898971"/>
                  <a:gd name="connsiteX925" fmla="*/ 284916 w 1417745"/>
                  <a:gd name="connsiteY925" fmla="*/ 202555 h 898971"/>
                  <a:gd name="connsiteX926" fmla="*/ 263392 w 1417745"/>
                  <a:gd name="connsiteY926" fmla="*/ 213625 h 898971"/>
                  <a:gd name="connsiteX927" fmla="*/ 261195 w 1417745"/>
                  <a:gd name="connsiteY927" fmla="*/ 217490 h 898971"/>
                  <a:gd name="connsiteX928" fmla="*/ 265237 w 1417745"/>
                  <a:gd name="connsiteY928" fmla="*/ 217402 h 898971"/>
                  <a:gd name="connsiteX929" fmla="*/ 285882 w 1417745"/>
                  <a:gd name="connsiteY929" fmla="*/ 208705 h 898971"/>
                  <a:gd name="connsiteX930" fmla="*/ 257242 w 1417745"/>
                  <a:gd name="connsiteY930" fmla="*/ 249293 h 898971"/>
                  <a:gd name="connsiteX931" fmla="*/ 244064 w 1417745"/>
                  <a:gd name="connsiteY931" fmla="*/ 251753 h 898971"/>
                  <a:gd name="connsiteX932" fmla="*/ 241692 w 1417745"/>
                  <a:gd name="connsiteY932" fmla="*/ 253510 h 898971"/>
                  <a:gd name="connsiteX933" fmla="*/ 244239 w 1417745"/>
                  <a:gd name="connsiteY933" fmla="*/ 256322 h 898971"/>
                  <a:gd name="connsiteX934" fmla="*/ 269454 w 1417745"/>
                  <a:gd name="connsiteY934" fmla="*/ 248942 h 898971"/>
                  <a:gd name="connsiteX935" fmla="*/ 270332 w 1417745"/>
                  <a:gd name="connsiteY935" fmla="*/ 245955 h 898971"/>
                  <a:gd name="connsiteX936" fmla="*/ 267696 w 1417745"/>
                  <a:gd name="connsiteY936" fmla="*/ 244637 h 898971"/>
                  <a:gd name="connsiteX937" fmla="*/ 257242 w 1417745"/>
                  <a:gd name="connsiteY937" fmla="*/ 249293 h 898971"/>
                  <a:gd name="connsiteX938" fmla="*/ 694666 w 1417745"/>
                  <a:gd name="connsiteY938" fmla="*/ 751290 h 898971"/>
                  <a:gd name="connsiteX939" fmla="*/ 690712 w 1417745"/>
                  <a:gd name="connsiteY939" fmla="*/ 749621 h 898971"/>
                  <a:gd name="connsiteX940" fmla="*/ 682630 w 1417745"/>
                  <a:gd name="connsiteY940" fmla="*/ 754013 h 898971"/>
                  <a:gd name="connsiteX941" fmla="*/ 682278 w 1417745"/>
                  <a:gd name="connsiteY941" fmla="*/ 757703 h 898971"/>
                  <a:gd name="connsiteX942" fmla="*/ 692733 w 1417745"/>
                  <a:gd name="connsiteY942" fmla="*/ 762799 h 898971"/>
                  <a:gd name="connsiteX943" fmla="*/ 695896 w 1417745"/>
                  <a:gd name="connsiteY943" fmla="*/ 754716 h 898971"/>
                  <a:gd name="connsiteX944" fmla="*/ 694666 w 1417745"/>
                  <a:gd name="connsiteY944" fmla="*/ 751290 h 898971"/>
                  <a:gd name="connsiteX945" fmla="*/ 302662 w 1417745"/>
                  <a:gd name="connsiteY945" fmla="*/ 490716 h 898971"/>
                  <a:gd name="connsiteX946" fmla="*/ 292032 w 1417745"/>
                  <a:gd name="connsiteY946" fmla="*/ 489486 h 898971"/>
                  <a:gd name="connsiteX947" fmla="*/ 289484 w 1417745"/>
                  <a:gd name="connsiteY947" fmla="*/ 494230 h 898971"/>
                  <a:gd name="connsiteX948" fmla="*/ 299763 w 1417745"/>
                  <a:gd name="connsiteY948" fmla="*/ 497129 h 898971"/>
                  <a:gd name="connsiteX949" fmla="*/ 302662 w 1417745"/>
                  <a:gd name="connsiteY949" fmla="*/ 490716 h 898971"/>
                  <a:gd name="connsiteX950" fmla="*/ 613401 w 1417745"/>
                  <a:gd name="connsiteY950" fmla="*/ 306662 h 898971"/>
                  <a:gd name="connsiteX951" fmla="*/ 604616 w 1417745"/>
                  <a:gd name="connsiteY951" fmla="*/ 308419 h 898971"/>
                  <a:gd name="connsiteX952" fmla="*/ 603386 w 1417745"/>
                  <a:gd name="connsiteY952" fmla="*/ 310791 h 898971"/>
                  <a:gd name="connsiteX953" fmla="*/ 606548 w 1417745"/>
                  <a:gd name="connsiteY953" fmla="*/ 313339 h 898971"/>
                  <a:gd name="connsiteX954" fmla="*/ 620342 w 1417745"/>
                  <a:gd name="connsiteY954" fmla="*/ 313690 h 898971"/>
                  <a:gd name="connsiteX955" fmla="*/ 624119 w 1417745"/>
                  <a:gd name="connsiteY955" fmla="*/ 312109 h 898971"/>
                  <a:gd name="connsiteX956" fmla="*/ 623065 w 1417745"/>
                  <a:gd name="connsiteY956" fmla="*/ 309210 h 898971"/>
                  <a:gd name="connsiteX957" fmla="*/ 613401 w 1417745"/>
                  <a:gd name="connsiteY957" fmla="*/ 306662 h 898971"/>
                  <a:gd name="connsiteX958" fmla="*/ 305034 w 1417745"/>
                  <a:gd name="connsiteY958" fmla="*/ 538508 h 898971"/>
                  <a:gd name="connsiteX959" fmla="*/ 314962 w 1417745"/>
                  <a:gd name="connsiteY959" fmla="*/ 543164 h 898971"/>
                  <a:gd name="connsiteX960" fmla="*/ 317949 w 1417745"/>
                  <a:gd name="connsiteY960" fmla="*/ 542110 h 898971"/>
                  <a:gd name="connsiteX961" fmla="*/ 317510 w 1417745"/>
                  <a:gd name="connsiteY961" fmla="*/ 539035 h 898971"/>
                  <a:gd name="connsiteX962" fmla="*/ 299500 w 1417745"/>
                  <a:gd name="connsiteY962" fmla="*/ 536136 h 898971"/>
                  <a:gd name="connsiteX963" fmla="*/ 297040 w 1417745"/>
                  <a:gd name="connsiteY963" fmla="*/ 539914 h 898971"/>
                  <a:gd name="connsiteX964" fmla="*/ 305034 w 1417745"/>
                  <a:gd name="connsiteY964" fmla="*/ 538508 h 898971"/>
                  <a:gd name="connsiteX965" fmla="*/ 1025699 w 1417745"/>
                  <a:gd name="connsiteY965" fmla="*/ 240947 h 898971"/>
                  <a:gd name="connsiteX966" fmla="*/ 1014366 w 1417745"/>
                  <a:gd name="connsiteY966" fmla="*/ 237960 h 898971"/>
                  <a:gd name="connsiteX967" fmla="*/ 1021745 w 1417745"/>
                  <a:gd name="connsiteY967" fmla="*/ 246218 h 898971"/>
                  <a:gd name="connsiteX968" fmla="*/ 1029652 w 1417745"/>
                  <a:gd name="connsiteY968" fmla="*/ 250699 h 898971"/>
                  <a:gd name="connsiteX969" fmla="*/ 1025699 w 1417745"/>
                  <a:gd name="connsiteY969" fmla="*/ 240947 h 898971"/>
                  <a:gd name="connsiteX970" fmla="*/ 228514 w 1417745"/>
                  <a:gd name="connsiteY970" fmla="*/ 552916 h 898971"/>
                  <a:gd name="connsiteX971" fmla="*/ 221837 w 1417745"/>
                  <a:gd name="connsiteY971" fmla="*/ 550105 h 898971"/>
                  <a:gd name="connsiteX972" fmla="*/ 224385 w 1417745"/>
                  <a:gd name="connsiteY972" fmla="*/ 555903 h 898971"/>
                  <a:gd name="connsiteX973" fmla="*/ 225966 w 1417745"/>
                  <a:gd name="connsiteY973" fmla="*/ 557572 h 898971"/>
                  <a:gd name="connsiteX974" fmla="*/ 238090 w 1417745"/>
                  <a:gd name="connsiteY974" fmla="*/ 562492 h 898971"/>
                  <a:gd name="connsiteX975" fmla="*/ 238880 w 1417745"/>
                  <a:gd name="connsiteY975" fmla="*/ 561701 h 898971"/>
                  <a:gd name="connsiteX976" fmla="*/ 228514 w 1417745"/>
                  <a:gd name="connsiteY976" fmla="*/ 552916 h 898971"/>
                  <a:gd name="connsiteX977" fmla="*/ 814147 w 1417745"/>
                  <a:gd name="connsiteY977" fmla="*/ 340134 h 898971"/>
                  <a:gd name="connsiteX978" fmla="*/ 817398 w 1417745"/>
                  <a:gd name="connsiteY978" fmla="*/ 339343 h 898971"/>
                  <a:gd name="connsiteX979" fmla="*/ 800354 w 1417745"/>
                  <a:gd name="connsiteY979" fmla="*/ 330734 h 898971"/>
                  <a:gd name="connsiteX980" fmla="*/ 798773 w 1417745"/>
                  <a:gd name="connsiteY980" fmla="*/ 333194 h 898971"/>
                  <a:gd name="connsiteX981" fmla="*/ 800705 w 1417745"/>
                  <a:gd name="connsiteY981" fmla="*/ 335390 h 898971"/>
                  <a:gd name="connsiteX982" fmla="*/ 814147 w 1417745"/>
                  <a:gd name="connsiteY982" fmla="*/ 340134 h 898971"/>
                  <a:gd name="connsiteX983" fmla="*/ 777073 w 1417745"/>
                  <a:gd name="connsiteY983" fmla="*/ 499062 h 898971"/>
                  <a:gd name="connsiteX984" fmla="*/ 776985 w 1417745"/>
                  <a:gd name="connsiteY984" fmla="*/ 495547 h 898971"/>
                  <a:gd name="connsiteX985" fmla="*/ 775491 w 1417745"/>
                  <a:gd name="connsiteY985" fmla="*/ 490979 h 898971"/>
                  <a:gd name="connsiteX986" fmla="*/ 772416 w 1417745"/>
                  <a:gd name="connsiteY986" fmla="*/ 495460 h 898971"/>
                  <a:gd name="connsiteX987" fmla="*/ 772153 w 1417745"/>
                  <a:gd name="connsiteY987" fmla="*/ 505914 h 898971"/>
                  <a:gd name="connsiteX988" fmla="*/ 770571 w 1417745"/>
                  <a:gd name="connsiteY988" fmla="*/ 509253 h 898971"/>
                  <a:gd name="connsiteX989" fmla="*/ 774437 w 1417745"/>
                  <a:gd name="connsiteY989" fmla="*/ 508374 h 898971"/>
                  <a:gd name="connsiteX990" fmla="*/ 777073 w 1417745"/>
                  <a:gd name="connsiteY990" fmla="*/ 499062 h 898971"/>
                  <a:gd name="connsiteX991" fmla="*/ 318212 w 1417745"/>
                  <a:gd name="connsiteY991" fmla="*/ 432205 h 898971"/>
                  <a:gd name="connsiteX992" fmla="*/ 315928 w 1417745"/>
                  <a:gd name="connsiteY992" fmla="*/ 437037 h 898971"/>
                  <a:gd name="connsiteX993" fmla="*/ 320057 w 1417745"/>
                  <a:gd name="connsiteY993" fmla="*/ 438003 h 898971"/>
                  <a:gd name="connsiteX994" fmla="*/ 325153 w 1417745"/>
                  <a:gd name="connsiteY994" fmla="*/ 432996 h 898971"/>
                  <a:gd name="connsiteX995" fmla="*/ 324362 w 1417745"/>
                  <a:gd name="connsiteY995" fmla="*/ 424034 h 898971"/>
                  <a:gd name="connsiteX996" fmla="*/ 318212 w 1417745"/>
                  <a:gd name="connsiteY996" fmla="*/ 432205 h 898971"/>
                  <a:gd name="connsiteX997" fmla="*/ 1065145 w 1417745"/>
                  <a:gd name="connsiteY997" fmla="*/ 543340 h 898971"/>
                  <a:gd name="connsiteX998" fmla="*/ 1075688 w 1417745"/>
                  <a:gd name="connsiteY998" fmla="*/ 537629 h 898971"/>
                  <a:gd name="connsiteX999" fmla="*/ 1074370 w 1417745"/>
                  <a:gd name="connsiteY999" fmla="*/ 536312 h 898971"/>
                  <a:gd name="connsiteX1000" fmla="*/ 1061719 w 1417745"/>
                  <a:gd name="connsiteY1000" fmla="*/ 539738 h 898971"/>
                  <a:gd name="connsiteX1001" fmla="*/ 1059347 w 1417745"/>
                  <a:gd name="connsiteY1001" fmla="*/ 542198 h 898971"/>
                  <a:gd name="connsiteX1002" fmla="*/ 1059962 w 1417745"/>
                  <a:gd name="connsiteY1002" fmla="*/ 545185 h 898971"/>
                  <a:gd name="connsiteX1003" fmla="*/ 1065145 w 1417745"/>
                  <a:gd name="connsiteY1003" fmla="*/ 543340 h 898971"/>
                  <a:gd name="connsiteX1004" fmla="*/ 658821 w 1417745"/>
                  <a:gd name="connsiteY1004" fmla="*/ 729766 h 898971"/>
                  <a:gd name="connsiteX1005" fmla="*/ 659964 w 1417745"/>
                  <a:gd name="connsiteY1005" fmla="*/ 729766 h 898971"/>
                  <a:gd name="connsiteX1006" fmla="*/ 669013 w 1417745"/>
                  <a:gd name="connsiteY1006" fmla="*/ 733280 h 898971"/>
                  <a:gd name="connsiteX1007" fmla="*/ 663126 w 1417745"/>
                  <a:gd name="connsiteY1007" fmla="*/ 724758 h 898971"/>
                  <a:gd name="connsiteX1008" fmla="*/ 658382 w 1417745"/>
                  <a:gd name="connsiteY1008" fmla="*/ 723089 h 898971"/>
                  <a:gd name="connsiteX1009" fmla="*/ 658821 w 1417745"/>
                  <a:gd name="connsiteY1009" fmla="*/ 729766 h 898971"/>
                  <a:gd name="connsiteX1010" fmla="*/ 1349528 w 1417745"/>
                  <a:gd name="connsiteY1010" fmla="*/ 698665 h 898971"/>
                  <a:gd name="connsiteX1011" fmla="*/ 1350494 w 1417745"/>
                  <a:gd name="connsiteY1011" fmla="*/ 690495 h 898971"/>
                  <a:gd name="connsiteX1012" fmla="*/ 1347683 w 1417745"/>
                  <a:gd name="connsiteY1012" fmla="*/ 684872 h 898971"/>
                  <a:gd name="connsiteX1013" fmla="*/ 1343730 w 1417745"/>
                  <a:gd name="connsiteY1013" fmla="*/ 689089 h 898971"/>
                  <a:gd name="connsiteX1014" fmla="*/ 1349528 w 1417745"/>
                  <a:gd name="connsiteY1014" fmla="*/ 698665 h 898971"/>
                  <a:gd name="connsiteX1015" fmla="*/ 1002945 w 1417745"/>
                  <a:gd name="connsiteY1015" fmla="*/ 885091 h 898971"/>
                  <a:gd name="connsiteX1016" fmla="*/ 1006107 w 1417745"/>
                  <a:gd name="connsiteY1016" fmla="*/ 884300 h 898971"/>
                  <a:gd name="connsiteX1017" fmla="*/ 1005229 w 1417745"/>
                  <a:gd name="connsiteY1017" fmla="*/ 882807 h 898971"/>
                  <a:gd name="connsiteX1018" fmla="*/ 999431 w 1417745"/>
                  <a:gd name="connsiteY1018" fmla="*/ 882631 h 898971"/>
                  <a:gd name="connsiteX1019" fmla="*/ 995741 w 1417745"/>
                  <a:gd name="connsiteY1019" fmla="*/ 880435 h 898971"/>
                  <a:gd name="connsiteX1020" fmla="*/ 988712 w 1417745"/>
                  <a:gd name="connsiteY1020" fmla="*/ 882807 h 898971"/>
                  <a:gd name="connsiteX1021" fmla="*/ 1002945 w 1417745"/>
                  <a:gd name="connsiteY1021" fmla="*/ 885091 h 898971"/>
                  <a:gd name="connsiteX1022" fmla="*/ 181951 w 1417745"/>
                  <a:gd name="connsiteY1022" fmla="*/ 556430 h 898971"/>
                  <a:gd name="connsiteX1023" fmla="*/ 185290 w 1417745"/>
                  <a:gd name="connsiteY1023" fmla="*/ 559769 h 898971"/>
                  <a:gd name="connsiteX1024" fmla="*/ 186607 w 1417745"/>
                  <a:gd name="connsiteY1024" fmla="*/ 556167 h 898971"/>
                  <a:gd name="connsiteX1025" fmla="*/ 183884 w 1417745"/>
                  <a:gd name="connsiteY1025" fmla="*/ 549050 h 898971"/>
                  <a:gd name="connsiteX1026" fmla="*/ 179579 w 1417745"/>
                  <a:gd name="connsiteY1026" fmla="*/ 549841 h 898971"/>
                  <a:gd name="connsiteX1027" fmla="*/ 181951 w 1417745"/>
                  <a:gd name="connsiteY1027" fmla="*/ 556430 h 898971"/>
                  <a:gd name="connsiteX1028" fmla="*/ 1210895 w 1417745"/>
                  <a:gd name="connsiteY1028" fmla="*/ 703497 h 898971"/>
                  <a:gd name="connsiteX1029" fmla="*/ 1209665 w 1417745"/>
                  <a:gd name="connsiteY1029" fmla="*/ 706572 h 898971"/>
                  <a:gd name="connsiteX1030" fmla="*/ 1211773 w 1417745"/>
                  <a:gd name="connsiteY1030" fmla="*/ 707275 h 898971"/>
                  <a:gd name="connsiteX1031" fmla="*/ 1214409 w 1417745"/>
                  <a:gd name="connsiteY1031" fmla="*/ 703673 h 898971"/>
                  <a:gd name="connsiteX1032" fmla="*/ 1215990 w 1417745"/>
                  <a:gd name="connsiteY1032" fmla="*/ 694361 h 898971"/>
                  <a:gd name="connsiteX1033" fmla="*/ 1213969 w 1417745"/>
                  <a:gd name="connsiteY1033" fmla="*/ 694009 h 898971"/>
                  <a:gd name="connsiteX1034" fmla="*/ 1210895 w 1417745"/>
                  <a:gd name="connsiteY1034" fmla="*/ 703497 h 898971"/>
                  <a:gd name="connsiteX1035" fmla="*/ 217796 w 1417745"/>
                  <a:gd name="connsiteY1035" fmla="*/ 585158 h 898971"/>
                  <a:gd name="connsiteX1036" fmla="*/ 213754 w 1417745"/>
                  <a:gd name="connsiteY1036" fmla="*/ 584543 h 898971"/>
                  <a:gd name="connsiteX1037" fmla="*/ 213139 w 1417745"/>
                  <a:gd name="connsiteY1037" fmla="*/ 587443 h 898971"/>
                  <a:gd name="connsiteX1038" fmla="*/ 218674 w 1417745"/>
                  <a:gd name="connsiteY1038" fmla="*/ 590957 h 898971"/>
                  <a:gd name="connsiteX1039" fmla="*/ 222276 w 1417745"/>
                  <a:gd name="connsiteY1039" fmla="*/ 589639 h 898971"/>
                  <a:gd name="connsiteX1040" fmla="*/ 217796 w 1417745"/>
                  <a:gd name="connsiteY1040" fmla="*/ 585158 h 898971"/>
                  <a:gd name="connsiteX1041" fmla="*/ 1045993 w 1417745"/>
                  <a:gd name="connsiteY1041" fmla="*/ 239717 h 898971"/>
                  <a:gd name="connsiteX1042" fmla="*/ 1040019 w 1417745"/>
                  <a:gd name="connsiteY1042" fmla="*/ 246482 h 898971"/>
                  <a:gd name="connsiteX1043" fmla="*/ 1040546 w 1417745"/>
                  <a:gd name="connsiteY1043" fmla="*/ 248590 h 898971"/>
                  <a:gd name="connsiteX1044" fmla="*/ 1047135 w 1417745"/>
                  <a:gd name="connsiteY1044" fmla="*/ 243231 h 898971"/>
                  <a:gd name="connsiteX1045" fmla="*/ 1045993 w 1417745"/>
                  <a:gd name="connsiteY1045" fmla="*/ 239717 h 898971"/>
                  <a:gd name="connsiteX1046" fmla="*/ 232116 w 1417745"/>
                  <a:gd name="connsiteY1046" fmla="*/ 523046 h 898971"/>
                  <a:gd name="connsiteX1047" fmla="*/ 235366 w 1417745"/>
                  <a:gd name="connsiteY1047" fmla="*/ 526296 h 898971"/>
                  <a:gd name="connsiteX1048" fmla="*/ 236772 w 1417745"/>
                  <a:gd name="connsiteY1048" fmla="*/ 522870 h 898971"/>
                  <a:gd name="connsiteX1049" fmla="*/ 236772 w 1417745"/>
                  <a:gd name="connsiteY1049" fmla="*/ 517072 h 898971"/>
                  <a:gd name="connsiteX1050" fmla="*/ 235278 w 1417745"/>
                  <a:gd name="connsiteY1050" fmla="*/ 514963 h 898971"/>
                  <a:gd name="connsiteX1051" fmla="*/ 233697 w 1417745"/>
                  <a:gd name="connsiteY1051" fmla="*/ 516632 h 898971"/>
                  <a:gd name="connsiteX1052" fmla="*/ 232116 w 1417745"/>
                  <a:gd name="connsiteY1052" fmla="*/ 523046 h 898971"/>
                  <a:gd name="connsiteX1053" fmla="*/ 1053197 w 1417745"/>
                  <a:gd name="connsiteY1053" fmla="*/ 242177 h 898971"/>
                  <a:gd name="connsiteX1054" fmla="*/ 1052406 w 1417745"/>
                  <a:gd name="connsiteY1054" fmla="*/ 248503 h 898971"/>
                  <a:gd name="connsiteX1055" fmla="*/ 1058205 w 1417745"/>
                  <a:gd name="connsiteY1055" fmla="*/ 244374 h 898971"/>
                  <a:gd name="connsiteX1056" fmla="*/ 1053197 w 1417745"/>
                  <a:gd name="connsiteY1056" fmla="*/ 242177 h 898971"/>
                  <a:gd name="connsiteX1057" fmla="*/ 167631 w 1417745"/>
                  <a:gd name="connsiteY1057" fmla="*/ 716587 h 898971"/>
                  <a:gd name="connsiteX1058" fmla="*/ 174659 w 1417745"/>
                  <a:gd name="connsiteY1058" fmla="*/ 716675 h 898971"/>
                  <a:gd name="connsiteX1059" fmla="*/ 174132 w 1417745"/>
                  <a:gd name="connsiteY1059" fmla="*/ 713601 h 898971"/>
                  <a:gd name="connsiteX1060" fmla="*/ 167631 w 1417745"/>
                  <a:gd name="connsiteY1060" fmla="*/ 716587 h 898971"/>
                  <a:gd name="connsiteX1061" fmla="*/ 1110566 w 1417745"/>
                  <a:gd name="connsiteY1061" fmla="*/ 447667 h 898971"/>
                  <a:gd name="connsiteX1062" fmla="*/ 1113553 w 1417745"/>
                  <a:gd name="connsiteY1062" fmla="*/ 443450 h 898971"/>
                  <a:gd name="connsiteX1063" fmla="*/ 1107754 w 1417745"/>
                  <a:gd name="connsiteY1063" fmla="*/ 440902 h 898971"/>
                  <a:gd name="connsiteX1064" fmla="*/ 1105909 w 1417745"/>
                  <a:gd name="connsiteY1064" fmla="*/ 447579 h 898971"/>
                  <a:gd name="connsiteX1065" fmla="*/ 1110566 w 1417745"/>
                  <a:gd name="connsiteY1065" fmla="*/ 447667 h 898971"/>
                  <a:gd name="connsiteX1066" fmla="*/ 649245 w 1417745"/>
                  <a:gd name="connsiteY1066" fmla="*/ 605453 h 898971"/>
                  <a:gd name="connsiteX1067" fmla="*/ 652584 w 1417745"/>
                  <a:gd name="connsiteY1067" fmla="*/ 605365 h 898971"/>
                  <a:gd name="connsiteX1068" fmla="*/ 655132 w 1417745"/>
                  <a:gd name="connsiteY1068" fmla="*/ 600445 h 898971"/>
                  <a:gd name="connsiteX1069" fmla="*/ 653550 w 1417745"/>
                  <a:gd name="connsiteY1069" fmla="*/ 598864 h 898971"/>
                  <a:gd name="connsiteX1070" fmla="*/ 649245 w 1417745"/>
                  <a:gd name="connsiteY1070" fmla="*/ 605453 h 898971"/>
                  <a:gd name="connsiteX1071" fmla="*/ 456846 w 1417745"/>
                  <a:gd name="connsiteY1071" fmla="*/ 458473 h 898971"/>
                  <a:gd name="connsiteX1072" fmla="*/ 454386 w 1417745"/>
                  <a:gd name="connsiteY1072" fmla="*/ 461021 h 898971"/>
                  <a:gd name="connsiteX1073" fmla="*/ 452365 w 1417745"/>
                  <a:gd name="connsiteY1073" fmla="*/ 465941 h 898971"/>
                  <a:gd name="connsiteX1074" fmla="*/ 456494 w 1417745"/>
                  <a:gd name="connsiteY1074" fmla="*/ 463481 h 898971"/>
                  <a:gd name="connsiteX1075" fmla="*/ 456846 w 1417745"/>
                  <a:gd name="connsiteY1075" fmla="*/ 458473 h 898971"/>
                  <a:gd name="connsiteX1076" fmla="*/ 1396178 w 1417745"/>
                  <a:gd name="connsiteY1076" fmla="*/ 577954 h 898971"/>
                  <a:gd name="connsiteX1077" fmla="*/ 1392928 w 1417745"/>
                  <a:gd name="connsiteY1077" fmla="*/ 574704 h 898971"/>
                  <a:gd name="connsiteX1078" fmla="*/ 1391522 w 1417745"/>
                  <a:gd name="connsiteY1078" fmla="*/ 579096 h 898971"/>
                  <a:gd name="connsiteX1079" fmla="*/ 1394597 w 1417745"/>
                  <a:gd name="connsiteY1079" fmla="*/ 583577 h 898971"/>
                  <a:gd name="connsiteX1080" fmla="*/ 1396178 w 1417745"/>
                  <a:gd name="connsiteY1080" fmla="*/ 577954 h 898971"/>
                  <a:gd name="connsiteX1081" fmla="*/ 273934 w 1417745"/>
                  <a:gd name="connsiteY1081" fmla="*/ 404707 h 898971"/>
                  <a:gd name="connsiteX1082" fmla="*/ 270332 w 1417745"/>
                  <a:gd name="connsiteY1082" fmla="*/ 407782 h 898971"/>
                  <a:gd name="connsiteX1083" fmla="*/ 273319 w 1417745"/>
                  <a:gd name="connsiteY1083" fmla="*/ 407606 h 898971"/>
                  <a:gd name="connsiteX1084" fmla="*/ 277536 w 1417745"/>
                  <a:gd name="connsiteY1084" fmla="*/ 404882 h 898971"/>
                  <a:gd name="connsiteX1085" fmla="*/ 273934 w 1417745"/>
                  <a:gd name="connsiteY1085" fmla="*/ 404707 h 898971"/>
                  <a:gd name="connsiteX1086" fmla="*/ 185553 w 1417745"/>
                  <a:gd name="connsiteY1086" fmla="*/ 581556 h 898971"/>
                  <a:gd name="connsiteX1087" fmla="*/ 190209 w 1417745"/>
                  <a:gd name="connsiteY1087" fmla="*/ 583928 h 898971"/>
                  <a:gd name="connsiteX1088" fmla="*/ 191527 w 1417745"/>
                  <a:gd name="connsiteY1088" fmla="*/ 581205 h 898971"/>
                  <a:gd name="connsiteX1089" fmla="*/ 187222 w 1417745"/>
                  <a:gd name="connsiteY1089" fmla="*/ 579272 h 898971"/>
                  <a:gd name="connsiteX1090" fmla="*/ 185553 w 1417745"/>
                  <a:gd name="connsiteY1090" fmla="*/ 581556 h 898971"/>
                  <a:gd name="connsiteX1091" fmla="*/ 785507 w 1417745"/>
                  <a:gd name="connsiteY1091" fmla="*/ 230229 h 898971"/>
                  <a:gd name="connsiteX1092" fmla="*/ 786561 w 1417745"/>
                  <a:gd name="connsiteY1092" fmla="*/ 230229 h 898971"/>
                  <a:gd name="connsiteX1093" fmla="*/ 788845 w 1417745"/>
                  <a:gd name="connsiteY1093" fmla="*/ 226451 h 898971"/>
                  <a:gd name="connsiteX1094" fmla="*/ 781905 w 1417745"/>
                  <a:gd name="connsiteY1094" fmla="*/ 226627 h 898971"/>
                  <a:gd name="connsiteX1095" fmla="*/ 785507 w 1417745"/>
                  <a:gd name="connsiteY1095" fmla="*/ 230229 h 898971"/>
                  <a:gd name="connsiteX1096" fmla="*/ 210592 w 1417745"/>
                  <a:gd name="connsiteY1096" fmla="*/ 240947 h 898971"/>
                  <a:gd name="connsiteX1097" fmla="*/ 209801 w 1417745"/>
                  <a:gd name="connsiteY1097" fmla="*/ 237784 h 898971"/>
                  <a:gd name="connsiteX1098" fmla="*/ 205760 w 1417745"/>
                  <a:gd name="connsiteY1098" fmla="*/ 243319 h 898971"/>
                  <a:gd name="connsiteX1099" fmla="*/ 210592 w 1417745"/>
                  <a:gd name="connsiteY1099" fmla="*/ 240947 h 898971"/>
                  <a:gd name="connsiteX1100" fmla="*/ 545227 w 1417745"/>
                  <a:gd name="connsiteY1100" fmla="*/ 255267 h 898971"/>
                  <a:gd name="connsiteX1101" fmla="*/ 551552 w 1417745"/>
                  <a:gd name="connsiteY1101" fmla="*/ 256146 h 898971"/>
                  <a:gd name="connsiteX1102" fmla="*/ 551640 w 1417745"/>
                  <a:gd name="connsiteY1102" fmla="*/ 254565 h 898971"/>
                  <a:gd name="connsiteX1103" fmla="*/ 545227 w 1417745"/>
                  <a:gd name="connsiteY1103" fmla="*/ 255267 h 898971"/>
                  <a:gd name="connsiteX1104" fmla="*/ 1294619 w 1417745"/>
                  <a:gd name="connsiteY1104" fmla="*/ 519444 h 898971"/>
                  <a:gd name="connsiteX1105" fmla="*/ 1291105 w 1417745"/>
                  <a:gd name="connsiteY1105" fmla="*/ 524451 h 898971"/>
                  <a:gd name="connsiteX1106" fmla="*/ 1291984 w 1417745"/>
                  <a:gd name="connsiteY1106" fmla="*/ 526296 h 898971"/>
                  <a:gd name="connsiteX1107" fmla="*/ 1295849 w 1417745"/>
                  <a:gd name="connsiteY1107" fmla="*/ 522782 h 898971"/>
                  <a:gd name="connsiteX1108" fmla="*/ 1294619 w 1417745"/>
                  <a:gd name="connsiteY1108" fmla="*/ 519444 h 898971"/>
                  <a:gd name="connsiteX1109" fmla="*/ 681488 w 1417745"/>
                  <a:gd name="connsiteY1109" fmla="*/ 556430 h 898971"/>
                  <a:gd name="connsiteX1110" fmla="*/ 680873 w 1417745"/>
                  <a:gd name="connsiteY1110" fmla="*/ 551071 h 898971"/>
                  <a:gd name="connsiteX1111" fmla="*/ 677007 w 1417745"/>
                  <a:gd name="connsiteY1111" fmla="*/ 553882 h 898971"/>
                  <a:gd name="connsiteX1112" fmla="*/ 681488 w 1417745"/>
                  <a:gd name="connsiteY1112" fmla="*/ 556430 h 898971"/>
                  <a:gd name="connsiteX1113" fmla="*/ 876347 w 1417745"/>
                  <a:gd name="connsiteY1113" fmla="*/ 215821 h 898971"/>
                  <a:gd name="connsiteX1114" fmla="*/ 873887 w 1417745"/>
                  <a:gd name="connsiteY1114" fmla="*/ 213625 h 898971"/>
                  <a:gd name="connsiteX1115" fmla="*/ 875820 w 1417745"/>
                  <a:gd name="connsiteY1115" fmla="*/ 220126 h 898971"/>
                  <a:gd name="connsiteX1116" fmla="*/ 876347 w 1417745"/>
                  <a:gd name="connsiteY1116" fmla="*/ 215821 h 898971"/>
                  <a:gd name="connsiteX1117" fmla="*/ 1232419 w 1417745"/>
                  <a:gd name="connsiteY1117" fmla="*/ 684345 h 898971"/>
                  <a:gd name="connsiteX1118" fmla="*/ 1231716 w 1417745"/>
                  <a:gd name="connsiteY1118" fmla="*/ 688387 h 898971"/>
                  <a:gd name="connsiteX1119" fmla="*/ 1235933 w 1417745"/>
                  <a:gd name="connsiteY1119" fmla="*/ 685663 h 898971"/>
                  <a:gd name="connsiteX1120" fmla="*/ 1232419 w 1417745"/>
                  <a:gd name="connsiteY1120" fmla="*/ 684345 h 898971"/>
                  <a:gd name="connsiteX1121" fmla="*/ 152081 w 1417745"/>
                  <a:gd name="connsiteY1121" fmla="*/ 423771 h 898971"/>
                  <a:gd name="connsiteX1122" fmla="*/ 150939 w 1417745"/>
                  <a:gd name="connsiteY1122" fmla="*/ 431238 h 898971"/>
                  <a:gd name="connsiteX1123" fmla="*/ 151905 w 1417745"/>
                  <a:gd name="connsiteY1123" fmla="*/ 433083 h 898971"/>
                  <a:gd name="connsiteX1124" fmla="*/ 153223 w 1417745"/>
                  <a:gd name="connsiteY1124" fmla="*/ 430624 h 898971"/>
                  <a:gd name="connsiteX1125" fmla="*/ 152081 w 1417745"/>
                  <a:gd name="connsiteY1125" fmla="*/ 423771 h 898971"/>
                  <a:gd name="connsiteX1126" fmla="*/ 480742 w 1417745"/>
                  <a:gd name="connsiteY1126" fmla="*/ 463217 h 898971"/>
                  <a:gd name="connsiteX1127" fmla="*/ 475998 w 1417745"/>
                  <a:gd name="connsiteY1127" fmla="*/ 464799 h 898971"/>
                  <a:gd name="connsiteX1128" fmla="*/ 476964 w 1417745"/>
                  <a:gd name="connsiteY1128" fmla="*/ 466644 h 898971"/>
                  <a:gd name="connsiteX1129" fmla="*/ 480742 w 1417745"/>
                  <a:gd name="connsiteY1129" fmla="*/ 463217 h 898971"/>
                  <a:gd name="connsiteX1130" fmla="*/ 1140436 w 1417745"/>
                  <a:gd name="connsiteY1130" fmla="*/ 255267 h 898971"/>
                  <a:gd name="connsiteX1131" fmla="*/ 1141314 w 1417745"/>
                  <a:gd name="connsiteY1131" fmla="*/ 258430 h 898971"/>
                  <a:gd name="connsiteX1132" fmla="*/ 1144565 w 1417745"/>
                  <a:gd name="connsiteY1132" fmla="*/ 260626 h 898971"/>
                  <a:gd name="connsiteX1133" fmla="*/ 1144038 w 1417745"/>
                  <a:gd name="connsiteY1133" fmla="*/ 256585 h 898971"/>
                  <a:gd name="connsiteX1134" fmla="*/ 1140436 w 1417745"/>
                  <a:gd name="connsiteY1134" fmla="*/ 255267 h 898971"/>
                  <a:gd name="connsiteX1135" fmla="*/ 148479 w 1417745"/>
                  <a:gd name="connsiteY1135" fmla="*/ 707011 h 898971"/>
                  <a:gd name="connsiteX1136" fmla="*/ 151027 w 1417745"/>
                  <a:gd name="connsiteY1136" fmla="*/ 709471 h 898971"/>
                  <a:gd name="connsiteX1137" fmla="*/ 155068 w 1417745"/>
                  <a:gd name="connsiteY1137" fmla="*/ 709998 h 898971"/>
                  <a:gd name="connsiteX1138" fmla="*/ 152872 w 1417745"/>
                  <a:gd name="connsiteY1138" fmla="*/ 706748 h 898971"/>
                  <a:gd name="connsiteX1139" fmla="*/ 148479 w 1417745"/>
                  <a:gd name="connsiteY1139" fmla="*/ 707011 h 898971"/>
                  <a:gd name="connsiteX1140" fmla="*/ 747202 w 1417745"/>
                  <a:gd name="connsiteY1140" fmla="*/ 144132 h 898971"/>
                  <a:gd name="connsiteX1141" fmla="*/ 750365 w 1417745"/>
                  <a:gd name="connsiteY1141" fmla="*/ 140091 h 898971"/>
                  <a:gd name="connsiteX1142" fmla="*/ 744918 w 1417745"/>
                  <a:gd name="connsiteY1142" fmla="*/ 141760 h 898971"/>
                  <a:gd name="connsiteX1143" fmla="*/ 747202 w 1417745"/>
                  <a:gd name="connsiteY1143" fmla="*/ 144132 h 898971"/>
                  <a:gd name="connsiteX1144" fmla="*/ 49292 w 1417745"/>
                  <a:gd name="connsiteY1144" fmla="*/ 519444 h 898971"/>
                  <a:gd name="connsiteX1145" fmla="*/ 50434 w 1417745"/>
                  <a:gd name="connsiteY1145" fmla="*/ 516369 h 898971"/>
                  <a:gd name="connsiteX1146" fmla="*/ 49204 w 1417745"/>
                  <a:gd name="connsiteY1146" fmla="*/ 512328 h 898971"/>
                  <a:gd name="connsiteX1147" fmla="*/ 47535 w 1417745"/>
                  <a:gd name="connsiteY1147" fmla="*/ 513997 h 898971"/>
                  <a:gd name="connsiteX1148" fmla="*/ 49292 w 1417745"/>
                  <a:gd name="connsiteY1148" fmla="*/ 519444 h 898971"/>
                  <a:gd name="connsiteX1149" fmla="*/ 1256315 w 1417745"/>
                  <a:gd name="connsiteY1149" fmla="*/ 658077 h 898971"/>
                  <a:gd name="connsiteX1150" fmla="*/ 1256491 w 1417745"/>
                  <a:gd name="connsiteY1150" fmla="*/ 662821 h 898971"/>
                  <a:gd name="connsiteX1151" fmla="*/ 1258599 w 1417745"/>
                  <a:gd name="connsiteY1151" fmla="*/ 662821 h 898971"/>
                  <a:gd name="connsiteX1152" fmla="*/ 1256315 w 1417745"/>
                  <a:gd name="connsiteY1152" fmla="*/ 658077 h 898971"/>
                  <a:gd name="connsiteX1153" fmla="*/ 502266 w 1417745"/>
                  <a:gd name="connsiteY1153" fmla="*/ 262471 h 898971"/>
                  <a:gd name="connsiteX1154" fmla="*/ 497698 w 1417745"/>
                  <a:gd name="connsiteY1154" fmla="*/ 262296 h 898971"/>
                  <a:gd name="connsiteX1155" fmla="*/ 498752 w 1417745"/>
                  <a:gd name="connsiteY1155" fmla="*/ 265986 h 898971"/>
                  <a:gd name="connsiteX1156" fmla="*/ 502266 w 1417745"/>
                  <a:gd name="connsiteY1156" fmla="*/ 262471 h 898971"/>
                  <a:gd name="connsiteX1157" fmla="*/ 602595 w 1417745"/>
                  <a:gd name="connsiteY1157" fmla="*/ 109518 h 898971"/>
                  <a:gd name="connsiteX1158" fmla="*/ 597851 w 1417745"/>
                  <a:gd name="connsiteY1158" fmla="*/ 111978 h 898971"/>
                  <a:gd name="connsiteX1159" fmla="*/ 602595 w 1417745"/>
                  <a:gd name="connsiteY1159" fmla="*/ 109518 h 898971"/>
                  <a:gd name="connsiteX1160" fmla="*/ 516586 w 1417745"/>
                  <a:gd name="connsiteY1160" fmla="*/ 286368 h 898971"/>
                  <a:gd name="connsiteX1161" fmla="*/ 521770 w 1417745"/>
                  <a:gd name="connsiteY1161" fmla="*/ 287510 h 898971"/>
                  <a:gd name="connsiteX1162" fmla="*/ 523615 w 1417745"/>
                  <a:gd name="connsiteY1162" fmla="*/ 286543 h 898971"/>
                  <a:gd name="connsiteX1163" fmla="*/ 521242 w 1417745"/>
                  <a:gd name="connsiteY1163" fmla="*/ 285226 h 898971"/>
                  <a:gd name="connsiteX1164" fmla="*/ 516586 w 1417745"/>
                  <a:gd name="connsiteY1164" fmla="*/ 286368 h 898971"/>
                  <a:gd name="connsiteX1165" fmla="*/ 1097388 w 1417745"/>
                  <a:gd name="connsiteY1165" fmla="*/ 857593 h 898971"/>
                  <a:gd name="connsiteX1166" fmla="*/ 1095016 w 1417745"/>
                  <a:gd name="connsiteY1166" fmla="*/ 859965 h 898971"/>
                  <a:gd name="connsiteX1167" fmla="*/ 1098705 w 1417745"/>
                  <a:gd name="connsiteY1167" fmla="*/ 861019 h 898971"/>
                  <a:gd name="connsiteX1168" fmla="*/ 1097388 w 1417745"/>
                  <a:gd name="connsiteY1168" fmla="*/ 857593 h 898971"/>
                  <a:gd name="connsiteX1169" fmla="*/ 357659 w 1417745"/>
                  <a:gd name="connsiteY1169" fmla="*/ 693921 h 898971"/>
                  <a:gd name="connsiteX1170" fmla="*/ 358449 w 1417745"/>
                  <a:gd name="connsiteY1170" fmla="*/ 693131 h 898971"/>
                  <a:gd name="connsiteX1171" fmla="*/ 358537 w 1417745"/>
                  <a:gd name="connsiteY1171" fmla="*/ 692340 h 898971"/>
                  <a:gd name="connsiteX1172" fmla="*/ 354145 w 1417745"/>
                  <a:gd name="connsiteY1172" fmla="*/ 692955 h 898971"/>
                  <a:gd name="connsiteX1173" fmla="*/ 357659 w 1417745"/>
                  <a:gd name="connsiteY1173" fmla="*/ 693921 h 898971"/>
                  <a:gd name="connsiteX1174" fmla="*/ 434092 w 1417745"/>
                  <a:gd name="connsiteY1174" fmla="*/ 483599 h 898971"/>
                  <a:gd name="connsiteX1175" fmla="*/ 434882 w 1417745"/>
                  <a:gd name="connsiteY1175" fmla="*/ 482721 h 898971"/>
                  <a:gd name="connsiteX1176" fmla="*/ 434794 w 1417745"/>
                  <a:gd name="connsiteY1176" fmla="*/ 481930 h 898971"/>
                  <a:gd name="connsiteX1177" fmla="*/ 429260 w 1417745"/>
                  <a:gd name="connsiteY1177" fmla="*/ 481227 h 898971"/>
                  <a:gd name="connsiteX1178" fmla="*/ 428469 w 1417745"/>
                  <a:gd name="connsiteY1178" fmla="*/ 482809 h 898971"/>
                  <a:gd name="connsiteX1179" fmla="*/ 434092 w 1417745"/>
                  <a:gd name="connsiteY1179" fmla="*/ 483599 h 898971"/>
                  <a:gd name="connsiteX1180" fmla="*/ 217796 w 1417745"/>
                  <a:gd name="connsiteY1180" fmla="*/ 240947 h 898971"/>
                  <a:gd name="connsiteX1181" fmla="*/ 217796 w 1417745"/>
                  <a:gd name="connsiteY1181" fmla="*/ 238663 h 898971"/>
                  <a:gd name="connsiteX1182" fmla="*/ 216478 w 1417745"/>
                  <a:gd name="connsiteY1182" fmla="*/ 235149 h 898971"/>
                  <a:gd name="connsiteX1183" fmla="*/ 215599 w 1417745"/>
                  <a:gd name="connsiteY1183" fmla="*/ 238136 h 898971"/>
                  <a:gd name="connsiteX1184" fmla="*/ 217796 w 1417745"/>
                  <a:gd name="connsiteY1184" fmla="*/ 240947 h 898971"/>
                  <a:gd name="connsiteX1185" fmla="*/ 1172678 w 1417745"/>
                  <a:gd name="connsiteY1185" fmla="*/ 301918 h 898971"/>
                  <a:gd name="connsiteX1186" fmla="*/ 1175753 w 1417745"/>
                  <a:gd name="connsiteY1186" fmla="*/ 301303 h 898971"/>
                  <a:gd name="connsiteX1187" fmla="*/ 1172151 w 1417745"/>
                  <a:gd name="connsiteY1187" fmla="*/ 297701 h 898971"/>
                  <a:gd name="connsiteX1188" fmla="*/ 1172678 w 1417745"/>
                  <a:gd name="connsiteY1188" fmla="*/ 301918 h 898971"/>
                  <a:gd name="connsiteX1189" fmla="*/ 1392576 w 1417745"/>
                  <a:gd name="connsiteY1189" fmla="*/ 571980 h 898971"/>
                  <a:gd name="connsiteX1190" fmla="*/ 1393455 w 1417745"/>
                  <a:gd name="connsiteY1190" fmla="*/ 568203 h 898971"/>
                  <a:gd name="connsiteX1191" fmla="*/ 1391961 w 1417745"/>
                  <a:gd name="connsiteY1191" fmla="*/ 567763 h 898971"/>
                  <a:gd name="connsiteX1192" fmla="*/ 1392576 w 1417745"/>
                  <a:gd name="connsiteY1192" fmla="*/ 571980 h 898971"/>
                  <a:gd name="connsiteX1193" fmla="*/ 322956 w 1417745"/>
                  <a:gd name="connsiteY1193" fmla="*/ 131042 h 898971"/>
                  <a:gd name="connsiteX1194" fmla="*/ 323571 w 1417745"/>
                  <a:gd name="connsiteY1194" fmla="*/ 134029 h 898971"/>
                  <a:gd name="connsiteX1195" fmla="*/ 325065 w 1417745"/>
                  <a:gd name="connsiteY1195" fmla="*/ 133590 h 898971"/>
                  <a:gd name="connsiteX1196" fmla="*/ 322956 w 1417745"/>
                  <a:gd name="connsiteY1196" fmla="*/ 131042 h 898971"/>
                  <a:gd name="connsiteX1197" fmla="*/ 614543 w 1417745"/>
                  <a:gd name="connsiteY1197" fmla="*/ 546942 h 898971"/>
                  <a:gd name="connsiteX1198" fmla="*/ 616915 w 1417745"/>
                  <a:gd name="connsiteY1198" fmla="*/ 545712 h 898971"/>
                  <a:gd name="connsiteX1199" fmla="*/ 614543 w 1417745"/>
                  <a:gd name="connsiteY1199" fmla="*/ 546942 h 898971"/>
                  <a:gd name="connsiteX1200" fmla="*/ 989854 w 1417745"/>
                  <a:gd name="connsiteY1200" fmla="*/ 869629 h 898971"/>
                  <a:gd name="connsiteX1201" fmla="*/ 986077 w 1417745"/>
                  <a:gd name="connsiteY1201" fmla="*/ 868750 h 898971"/>
                  <a:gd name="connsiteX1202" fmla="*/ 985638 w 1417745"/>
                  <a:gd name="connsiteY1202" fmla="*/ 870244 h 898971"/>
                  <a:gd name="connsiteX1203" fmla="*/ 989854 w 1417745"/>
                  <a:gd name="connsiteY1203" fmla="*/ 869629 h 898971"/>
                  <a:gd name="connsiteX1204" fmla="*/ 49292 w 1417745"/>
                  <a:gd name="connsiteY1204" fmla="*/ 536136 h 898971"/>
                  <a:gd name="connsiteX1205" fmla="*/ 50171 w 1417745"/>
                  <a:gd name="connsiteY1205" fmla="*/ 532358 h 898971"/>
                  <a:gd name="connsiteX1206" fmla="*/ 48677 w 1417745"/>
                  <a:gd name="connsiteY1206" fmla="*/ 531919 h 898971"/>
                  <a:gd name="connsiteX1207" fmla="*/ 49292 w 1417745"/>
                  <a:gd name="connsiteY1207" fmla="*/ 536136 h 898971"/>
                  <a:gd name="connsiteX1208" fmla="*/ 1155986 w 1417745"/>
                  <a:gd name="connsiteY1208" fmla="*/ 289970 h 898971"/>
                  <a:gd name="connsiteX1209" fmla="*/ 1155107 w 1417745"/>
                  <a:gd name="connsiteY1209" fmla="*/ 293747 h 898971"/>
                  <a:gd name="connsiteX1210" fmla="*/ 1156601 w 1417745"/>
                  <a:gd name="connsiteY1210" fmla="*/ 294187 h 898971"/>
                  <a:gd name="connsiteX1211" fmla="*/ 1155986 w 1417745"/>
                  <a:gd name="connsiteY1211" fmla="*/ 289970 h 898971"/>
                  <a:gd name="connsiteX1212" fmla="*/ 1184626 w 1417745"/>
                  <a:gd name="connsiteY1212" fmla="*/ 416655 h 898971"/>
                  <a:gd name="connsiteX1213" fmla="*/ 1187613 w 1417745"/>
                  <a:gd name="connsiteY1213" fmla="*/ 416040 h 898971"/>
                  <a:gd name="connsiteX1214" fmla="*/ 1187174 w 1417745"/>
                  <a:gd name="connsiteY1214" fmla="*/ 414546 h 898971"/>
                  <a:gd name="connsiteX1215" fmla="*/ 1184626 w 1417745"/>
                  <a:gd name="connsiteY1215" fmla="*/ 416655 h 898971"/>
                  <a:gd name="connsiteX1216" fmla="*/ 71958 w 1417745"/>
                  <a:gd name="connsiteY1216" fmla="*/ 666423 h 898971"/>
                  <a:gd name="connsiteX1217" fmla="*/ 68181 w 1417745"/>
                  <a:gd name="connsiteY1217" fmla="*/ 665545 h 898971"/>
                  <a:gd name="connsiteX1218" fmla="*/ 67741 w 1417745"/>
                  <a:gd name="connsiteY1218" fmla="*/ 667038 h 898971"/>
                  <a:gd name="connsiteX1219" fmla="*/ 71958 w 1417745"/>
                  <a:gd name="connsiteY1219" fmla="*/ 666423 h 898971"/>
                  <a:gd name="connsiteX1220" fmla="*/ 765125 w 1417745"/>
                  <a:gd name="connsiteY1220" fmla="*/ 812260 h 898971"/>
                  <a:gd name="connsiteX1221" fmla="*/ 768902 w 1417745"/>
                  <a:gd name="connsiteY1221" fmla="*/ 813139 h 898971"/>
                  <a:gd name="connsiteX1222" fmla="*/ 769341 w 1417745"/>
                  <a:gd name="connsiteY1222" fmla="*/ 811645 h 898971"/>
                  <a:gd name="connsiteX1223" fmla="*/ 765125 w 1417745"/>
                  <a:gd name="connsiteY1223" fmla="*/ 812260 h 898971"/>
                  <a:gd name="connsiteX1224" fmla="*/ 781905 w 1417745"/>
                  <a:gd name="connsiteY1224" fmla="*/ 828953 h 898971"/>
                  <a:gd name="connsiteX1225" fmla="*/ 782520 w 1417745"/>
                  <a:gd name="connsiteY1225" fmla="*/ 831939 h 898971"/>
                  <a:gd name="connsiteX1226" fmla="*/ 784013 w 1417745"/>
                  <a:gd name="connsiteY1226" fmla="*/ 831500 h 898971"/>
                  <a:gd name="connsiteX1227" fmla="*/ 781905 w 1417745"/>
                  <a:gd name="connsiteY1227" fmla="*/ 828953 h 898971"/>
                  <a:gd name="connsiteX1228" fmla="*/ 600223 w 1417745"/>
                  <a:gd name="connsiteY1228" fmla="*/ 429745 h 898971"/>
                  <a:gd name="connsiteX1229" fmla="*/ 600838 w 1417745"/>
                  <a:gd name="connsiteY1229" fmla="*/ 432732 h 898971"/>
                  <a:gd name="connsiteX1230" fmla="*/ 602331 w 1417745"/>
                  <a:gd name="connsiteY1230" fmla="*/ 432293 h 898971"/>
                  <a:gd name="connsiteX1231" fmla="*/ 600223 w 1417745"/>
                  <a:gd name="connsiteY1231" fmla="*/ 429745 h 898971"/>
                  <a:gd name="connsiteX1232" fmla="*/ 1393806 w 1417745"/>
                  <a:gd name="connsiteY1232" fmla="*/ 599478 h 898971"/>
                  <a:gd name="connsiteX1233" fmla="*/ 1395212 w 1417745"/>
                  <a:gd name="connsiteY1233" fmla="*/ 600445 h 898971"/>
                  <a:gd name="connsiteX1234" fmla="*/ 1393806 w 1417745"/>
                  <a:gd name="connsiteY1234" fmla="*/ 599478 h 898971"/>
                  <a:gd name="connsiteX1235" fmla="*/ 33742 w 1417745"/>
                  <a:gd name="connsiteY1235" fmla="*/ 594734 h 898971"/>
                  <a:gd name="connsiteX1236" fmla="*/ 32336 w 1417745"/>
                  <a:gd name="connsiteY1236" fmla="*/ 593768 h 898971"/>
                  <a:gd name="connsiteX1237" fmla="*/ 33742 w 1417745"/>
                  <a:gd name="connsiteY1237" fmla="*/ 594734 h 898971"/>
                  <a:gd name="connsiteX1238" fmla="*/ 1257545 w 1417745"/>
                  <a:gd name="connsiteY1238" fmla="*/ 558890 h 898971"/>
                  <a:gd name="connsiteX1239" fmla="*/ 1258951 w 1417745"/>
                  <a:gd name="connsiteY1239" fmla="*/ 559856 h 898971"/>
                  <a:gd name="connsiteX1240" fmla="*/ 1257545 w 1417745"/>
                  <a:gd name="connsiteY1240" fmla="*/ 558890 h 898971"/>
                  <a:gd name="connsiteX1241" fmla="*/ 340879 w 1417745"/>
                  <a:gd name="connsiteY1241" fmla="*/ 693921 h 898971"/>
                  <a:gd name="connsiteX1242" fmla="*/ 339912 w 1417745"/>
                  <a:gd name="connsiteY1242" fmla="*/ 695327 h 898971"/>
                  <a:gd name="connsiteX1243" fmla="*/ 340879 w 1417745"/>
                  <a:gd name="connsiteY1243" fmla="*/ 693921 h 898971"/>
                  <a:gd name="connsiteX1244" fmla="*/ 652847 w 1417745"/>
                  <a:gd name="connsiteY1244" fmla="*/ 97570 h 898971"/>
                  <a:gd name="connsiteX1245" fmla="*/ 654253 w 1417745"/>
                  <a:gd name="connsiteY1245" fmla="*/ 98536 h 898971"/>
                  <a:gd name="connsiteX1246" fmla="*/ 652847 w 1417745"/>
                  <a:gd name="connsiteY1246" fmla="*/ 97570 h 898971"/>
                  <a:gd name="connsiteX1247" fmla="*/ 573955 w 1417745"/>
                  <a:gd name="connsiteY1247" fmla="*/ 484741 h 898971"/>
                  <a:gd name="connsiteX1248" fmla="*/ 572549 w 1417745"/>
                  <a:gd name="connsiteY1248" fmla="*/ 483775 h 898971"/>
                  <a:gd name="connsiteX1249" fmla="*/ 573955 w 1417745"/>
                  <a:gd name="connsiteY1249" fmla="*/ 484741 h 898971"/>
                  <a:gd name="connsiteX1250" fmla="*/ 23024 w 1417745"/>
                  <a:gd name="connsiteY1250" fmla="*/ 471651 h 898971"/>
                  <a:gd name="connsiteX1251" fmla="*/ 23990 w 1417745"/>
                  <a:gd name="connsiteY1251" fmla="*/ 470246 h 898971"/>
                  <a:gd name="connsiteX1252" fmla="*/ 23024 w 1417745"/>
                  <a:gd name="connsiteY1252" fmla="*/ 471651 h 898971"/>
                  <a:gd name="connsiteX1253" fmla="*/ 250038 w 1417745"/>
                  <a:gd name="connsiteY1253" fmla="*/ 746458 h 898971"/>
                  <a:gd name="connsiteX1254" fmla="*/ 251004 w 1417745"/>
                  <a:gd name="connsiteY1254" fmla="*/ 745052 h 898971"/>
                  <a:gd name="connsiteX1255" fmla="*/ 250038 w 1417745"/>
                  <a:gd name="connsiteY1255" fmla="*/ 746458 h 898971"/>
                  <a:gd name="connsiteX1256" fmla="*/ 588275 w 1417745"/>
                  <a:gd name="connsiteY1256" fmla="*/ 441693 h 898971"/>
                  <a:gd name="connsiteX1257" fmla="*/ 589681 w 1417745"/>
                  <a:gd name="connsiteY1257" fmla="*/ 442659 h 898971"/>
                  <a:gd name="connsiteX1258" fmla="*/ 588275 w 1417745"/>
                  <a:gd name="connsiteY1258" fmla="*/ 441693 h 898971"/>
                  <a:gd name="connsiteX1259" fmla="*/ 1171536 w 1417745"/>
                  <a:gd name="connsiteY1259" fmla="*/ 415425 h 898971"/>
                  <a:gd name="connsiteX1260" fmla="*/ 1172942 w 1417745"/>
                  <a:gd name="connsiteY1260" fmla="*/ 416391 h 898971"/>
                  <a:gd name="connsiteX1261" fmla="*/ 1171536 w 1417745"/>
                  <a:gd name="connsiteY1261" fmla="*/ 415425 h 898971"/>
                  <a:gd name="connsiteX1262" fmla="*/ 1289787 w 1417745"/>
                  <a:gd name="connsiteY1262" fmla="*/ 763238 h 898971"/>
                  <a:gd name="connsiteX1263" fmla="*/ 1288821 w 1417745"/>
                  <a:gd name="connsiteY1263" fmla="*/ 764644 h 898971"/>
                  <a:gd name="connsiteX1264" fmla="*/ 1289787 w 1417745"/>
                  <a:gd name="connsiteY1264" fmla="*/ 763238 h 898971"/>
                  <a:gd name="connsiteX1265" fmla="*/ 1253943 w 1417745"/>
                  <a:gd name="connsiteY1265" fmla="*/ 404707 h 898971"/>
                  <a:gd name="connsiteX1266" fmla="*/ 1254909 w 1417745"/>
                  <a:gd name="connsiteY1266" fmla="*/ 403301 h 898971"/>
                  <a:gd name="connsiteX1267" fmla="*/ 1253943 w 1417745"/>
                  <a:gd name="connsiteY1267" fmla="*/ 404707 h 898971"/>
                  <a:gd name="connsiteX1268" fmla="*/ 1155986 w 1417745"/>
                  <a:gd name="connsiteY1268" fmla="*/ 801454 h 898971"/>
                  <a:gd name="connsiteX1269" fmla="*/ 1155020 w 1417745"/>
                  <a:gd name="connsiteY1269" fmla="*/ 802860 h 898971"/>
                  <a:gd name="connsiteX1270" fmla="*/ 1155986 w 1417745"/>
                  <a:gd name="connsiteY1270" fmla="*/ 801454 h 898971"/>
                  <a:gd name="connsiteX1271" fmla="*/ 289484 w 1417745"/>
                  <a:gd name="connsiteY1271" fmla="*/ 355684 h 898971"/>
                  <a:gd name="connsiteX1272" fmla="*/ 290890 w 1417745"/>
                  <a:gd name="connsiteY1272" fmla="*/ 356651 h 898971"/>
                  <a:gd name="connsiteX1273" fmla="*/ 289484 w 1417745"/>
                  <a:gd name="connsiteY1273" fmla="*/ 355684 h 898971"/>
                  <a:gd name="connsiteX1274" fmla="*/ 419771 w 1417745"/>
                  <a:gd name="connsiteY1274" fmla="*/ 335390 h 898971"/>
                  <a:gd name="connsiteX1275" fmla="*/ 420738 w 1417745"/>
                  <a:gd name="connsiteY1275" fmla="*/ 333984 h 898971"/>
                  <a:gd name="connsiteX1276" fmla="*/ 419771 w 1417745"/>
                  <a:gd name="connsiteY1276" fmla="*/ 335390 h 898971"/>
                  <a:gd name="connsiteX1277" fmla="*/ 418541 w 1417745"/>
                  <a:gd name="connsiteY1277" fmla="*/ 821749 h 898971"/>
                  <a:gd name="connsiteX1278" fmla="*/ 419947 w 1417745"/>
                  <a:gd name="connsiteY1278" fmla="*/ 822715 h 898971"/>
                  <a:gd name="connsiteX1279" fmla="*/ 418541 w 1417745"/>
                  <a:gd name="connsiteY1279" fmla="*/ 821749 h 898971"/>
                  <a:gd name="connsiteX1280" fmla="*/ 95854 w 1417745"/>
                  <a:gd name="connsiteY1280" fmla="*/ 319840 h 898971"/>
                  <a:gd name="connsiteX1281" fmla="*/ 94449 w 1417745"/>
                  <a:gd name="connsiteY1281" fmla="*/ 318873 h 898971"/>
                  <a:gd name="connsiteX1282" fmla="*/ 95854 w 1417745"/>
                  <a:gd name="connsiteY1282" fmla="*/ 319840 h 898971"/>
                  <a:gd name="connsiteX1283" fmla="*/ 1182254 w 1417745"/>
                  <a:gd name="connsiteY1283" fmla="*/ 299546 h 898971"/>
                  <a:gd name="connsiteX1284" fmla="*/ 1181288 w 1417745"/>
                  <a:gd name="connsiteY1284" fmla="*/ 300951 h 898971"/>
                  <a:gd name="connsiteX1285" fmla="*/ 1182254 w 1417745"/>
                  <a:gd name="connsiteY1285" fmla="*/ 299546 h 898971"/>
                  <a:gd name="connsiteX1286" fmla="*/ 643271 w 1417745"/>
                  <a:gd name="connsiteY1286" fmla="*/ 291112 h 898971"/>
                  <a:gd name="connsiteX1287" fmla="*/ 641866 w 1417745"/>
                  <a:gd name="connsiteY1287" fmla="*/ 290145 h 898971"/>
                  <a:gd name="connsiteX1288" fmla="*/ 643271 w 1417745"/>
                  <a:gd name="connsiteY1288" fmla="*/ 291112 h 898971"/>
                  <a:gd name="connsiteX1289" fmla="*/ 884694 w 1417745"/>
                  <a:gd name="connsiteY1289" fmla="*/ 228999 h 898971"/>
                  <a:gd name="connsiteX1290" fmla="*/ 883288 w 1417745"/>
                  <a:gd name="connsiteY1290" fmla="*/ 228033 h 898971"/>
                  <a:gd name="connsiteX1291" fmla="*/ 884694 w 1417745"/>
                  <a:gd name="connsiteY1291" fmla="*/ 228999 h 898971"/>
                  <a:gd name="connsiteX1292" fmla="*/ 287112 w 1417745"/>
                  <a:gd name="connsiteY1292" fmla="*/ 195527 h 898971"/>
                  <a:gd name="connsiteX1293" fmla="*/ 288518 w 1417745"/>
                  <a:gd name="connsiteY1293" fmla="*/ 196493 h 898971"/>
                  <a:gd name="connsiteX1294" fmla="*/ 287112 w 1417745"/>
                  <a:gd name="connsiteY1294" fmla="*/ 195527 h 898971"/>
                  <a:gd name="connsiteX1295" fmla="*/ 267960 w 1417745"/>
                  <a:gd name="connsiteY1295" fmla="*/ 178835 h 898971"/>
                  <a:gd name="connsiteX1296" fmla="*/ 266554 w 1417745"/>
                  <a:gd name="connsiteY1296" fmla="*/ 177868 h 898971"/>
                  <a:gd name="connsiteX1297" fmla="*/ 267960 w 1417745"/>
                  <a:gd name="connsiteY1297" fmla="*/ 178835 h 898971"/>
                  <a:gd name="connsiteX1298" fmla="*/ 1396178 w 1417745"/>
                  <a:gd name="connsiteY1298" fmla="*/ 494318 h 898971"/>
                  <a:gd name="connsiteX1299" fmla="*/ 1394773 w 1417745"/>
                  <a:gd name="connsiteY1299" fmla="*/ 493351 h 898971"/>
                  <a:gd name="connsiteX1300" fmla="*/ 1396178 w 1417745"/>
                  <a:gd name="connsiteY1300" fmla="*/ 494318 h 89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</a:cxnLst>
                <a:rect l="l" t="t" r="r" b="b"/>
                <a:pathLst>
                  <a:path w="1417745" h="898971">
                    <a:moveTo>
                      <a:pt x="1412870" y="485971"/>
                    </a:moveTo>
                    <a:cubicBezTo>
                      <a:pt x="1414276" y="495723"/>
                      <a:pt x="1415770" y="504333"/>
                      <a:pt x="1417087" y="512942"/>
                    </a:cubicBezTo>
                    <a:cubicBezTo>
                      <a:pt x="1417527" y="516017"/>
                      <a:pt x="1417966" y="519180"/>
                      <a:pt x="1417615" y="522255"/>
                    </a:cubicBezTo>
                    <a:cubicBezTo>
                      <a:pt x="1416385" y="533061"/>
                      <a:pt x="1418845" y="543955"/>
                      <a:pt x="1417087" y="554673"/>
                    </a:cubicBezTo>
                    <a:cubicBezTo>
                      <a:pt x="1416472" y="558363"/>
                      <a:pt x="1415418" y="562141"/>
                      <a:pt x="1415330" y="565831"/>
                    </a:cubicBezTo>
                    <a:cubicBezTo>
                      <a:pt x="1415243" y="579624"/>
                      <a:pt x="1413661" y="593065"/>
                      <a:pt x="1408741" y="606155"/>
                    </a:cubicBezTo>
                    <a:cubicBezTo>
                      <a:pt x="1407072" y="610636"/>
                      <a:pt x="1406545" y="615644"/>
                      <a:pt x="1405754" y="620476"/>
                    </a:cubicBezTo>
                    <a:cubicBezTo>
                      <a:pt x="1403206" y="635674"/>
                      <a:pt x="1394509" y="648501"/>
                      <a:pt x="1389150" y="662557"/>
                    </a:cubicBezTo>
                    <a:cubicBezTo>
                      <a:pt x="1383527" y="677229"/>
                      <a:pt x="1376148" y="691022"/>
                      <a:pt x="1367274" y="703585"/>
                    </a:cubicBezTo>
                    <a:cubicBezTo>
                      <a:pt x="1357786" y="716939"/>
                      <a:pt x="1349967" y="731347"/>
                      <a:pt x="1337228" y="742592"/>
                    </a:cubicBezTo>
                    <a:cubicBezTo>
                      <a:pt x="1324929" y="753486"/>
                      <a:pt x="1314738" y="766752"/>
                      <a:pt x="1303141" y="778437"/>
                    </a:cubicBezTo>
                    <a:cubicBezTo>
                      <a:pt x="1287503" y="794162"/>
                      <a:pt x="1269317" y="806813"/>
                      <a:pt x="1250341" y="818234"/>
                    </a:cubicBezTo>
                    <a:cubicBezTo>
                      <a:pt x="1241995" y="823242"/>
                      <a:pt x="1234352" y="829480"/>
                      <a:pt x="1225830" y="834136"/>
                    </a:cubicBezTo>
                    <a:cubicBezTo>
                      <a:pt x="1212915" y="841252"/>
                      <a:pt x="1199649" y="847665"/>
                      <a:pt x="1186208" y="853903"/>
                    </a:cubicBezTo>
                    <a:cubicBezTo>
                      <a:pt x="1178213" y="857593"/>
                      <a:pt x="1169867" y="860668"/>
                      <a:pt x="1161521" y="863479"/>
                    </a:cubicBezTo>
                    <a:cubicBezTo>
                      <a:pt x="1150627" y="867169"/>
                      <a:pt x="1139030" y="869453"/>
                      <a:pt x="1128751" y="873758"/>
                    </a:cubicBezTo>
                    <a:cubicBezTo>
                      <a:pt x="1112674" y="880435"/>
                      <a:pt x="1095806" y="882719"/>
                      <a:pt x="1079465" y="887463"/>
                    </a:cubicBezTo>
                    <a:cubicBezTo>
                      <a:pt x="1076215" y="888430"/>
                      <a:pt x="1072964" y="889132"/>
                      <a:pt x="1069714" y="889835"/>
                    </a:cubicBezTo>
                    <a:cubicBezTo>
                      <a:pt x="1066024" y="890538"/>
                      <a:pt x="1062246" y="890889"/>
                      <a:pt x="1058556" y="891768"/>
                    </a:cubicBezTo>
                    <a:cubicBezTo>
                      <a:pt x="1053812" y="892910"/>
                      <a:pt x="1032200" y="893174"/>
                      <a:pt x="1026841" y="892383"/>
                    </a:cubicBezTo>
                    <a:cubicBezTo>
                      <a:pt x="1023766" y="891944"/>
                      <a:pt x="1018846" y="890977"/>
                      <a:pt x="1017616" y="892559"/>
                    </a:cubicBezTo>
                    <a:cubicBezTo>
                      <a:pt x="1012257" y="899236"/>
                      <a:pt x="1004877" y="895282"/>
                      <a:pt x="999079" y="897391"/>
                    </a:cubicBezTo>
                    <a:cubicBezTo>
                      <a:pt x="992490" y="899850"/>
                      <a:pt x="986780" y="896248"/>
                      <a:pt x="980630" y="897039"/>
                    </a:cubicBezTo>
                    <a:cubicBezTo>
                      <a:pt x="979927" y="897127"/>
                      <a:pt x="978961" y="896161"/>
                      <a:pt x="978170" y="895633"/>
                    </a:cubicBezTo>
                    <a:cubicBezTo>
                      <a:pt x="978873" y="895282"/>
                      <a:pt x="979576" y="895106"/>
                      <a:pt x="980191" y="894667"/>
                    </a:cubicBezTo>
                    <a:cubicBezTo>
                      <a:pt x="981508" y="893876"/>
                      <a:pt x="983090" y="893261"/>
                      <a:pt x="983880" y="892119"/>
                    </a:cubicBezTo>
                    <a:cubicBezTo>
                      <a:pt x="984583" y="891153"/>
                      <a:pt x="984408" y="889484"/>
                      <a:pt x="984583" y="888078"/>
                    </a:cubicBezTo>
                    <a:cubicBezTo>
                      <a:pt x="983705" y="888517"/>
                      <a:pt x="982738" y="888781"/>
                      <a:pt x="982035" y="889396"/>
                    </a:cubicBezTo>
                    <a:cubicBezTo>
                      <a:pt x="978258" y="892734"/>
                      <a:pt x="974919" y="898181"/>
                      <a:pt x="970790" y="898884"/>
                    </a:cubicBezTo>
                    <a:cubicBezTo>
                      <a:pt x="966398" y="899587"/>
                      <a:pt x="961126" y="895897"/>
                      <a:pt x="956646" y="893525"/>
                    </a:cubicBezTo>
                    <a:cubicBezTo>
                      <a:pt x="953219" y="891680"/>
                      <a:pt x="951814" y="891416"/>
                      <a:pt x="951375" y="895897"/>
                    </a:cubicBezTo>
                    <a:cubicBezTo>
                      <a:pt x="951287" y="896512"/>
                      <a:pt x="947158" y="897215"/>
                      <a:pt x="944961" y="897039"/>
                    </a:cubicBezTo>
                    <a:cubicBezTo>
                      <a:pt x="938460" y="896512"/>
                      <a:pt x="932047" y="895019"/>
                      <a:pt x="925633" y="894843"/>
                    </a:cubicBezTo>
                    <a:cubicBezTo>
                      <a:pt x="917199" y="894667"/>
                      <a:pt x="909117" y="893349"/>
                      <a:pt x="900946" y="890977"/>
                    </a:cubicBezTo>
                    <a:cubicBezTo>
                      <a:pt x="890492" y="887990"/>
                      <a:pt x="879422" y="887200"/>
                      <a:pt x="868704" y="885091"/>
                    </a:cubicBezTo>
                    <a:cubicBezTo>
                      <a:pt x="861412" y="883685"/>
                      <a:pt x="854296" y="881401"/>
                      <a:pt x="847004" y="879732"/>
                    </a:cubicBezTo>
                    <a:cubicBezTo>
                      <a:pt x="831103" y="875954"/>
                      <a:pt x="816168" y="869805"/>
                      <a:pt x="801320" y="862952"/>
                    </a:cubicBezTo>
                    <a:cubicBezTo>
                      <a:pt x="793326" y="859262"/>
                      <a:pt x="783750" y="858471"/>
                      <a:pt x="776546" y="853727"/>
                    </a:cubicBezTo>
                    <a:cubicBezTo>
                      <a:pt x="765915" y="846787"/>
                      <a:pt x="752913" y="843888"/>
                      <a:pt x="743864" y="834136"/>
                    </a:cubicBezTo>
                    <a:cubicBezTo>
                      <a:pt x="742283" y="832467"/>
                      <a:pt x="738856" y="832730"/>
                      <a:pt x="736748" y="831412"/>
                    </a:cubicBezTo>
                    <a:cubicBezTo>
                      <a:pt x="726996" y="825087"/>
                      <a:pt x="717156" y="818849"/>
                      <a:pt x="707756" y="811997"/>
                    </a:cubicBezTo>
                    <a:cubicBezTo>
                      <a:pt x="692294" y="800751"/>
                      <a:pt x="678149" y="787837"/>
                      <a:pt x="664883" y="774044"/>
                    </a:cubicBezTo>
                    <a:cubicBezTo>
                      <a:pt x="660227" y="769212"/>
                      <a:pt x="655395" y="769827"/>
                      <a:pt x="649333" y="772463"/>
                    </a:cubicBezTo>
                    <a:cubicBezTo>
                      <a:pt x="634398" y="778964"/>
                      <a:pt x="622186" y="790209"/>
                      <a:pt x="606109" y="795129"/>
                    </a:cubicBezTo>
                    <a:cubicBezTo>
                      <a:pt x="598466" y="797501"/>
                      <a:pt x="591086" y="802948"/>
                      <a:pt x="583179" y="806023"/>
                    </a:cubicBezTo>
                    <a:cubicBezTo>
                      <a:pt x="574570" y="809361"/>
                      <a:pt x="565081" y="809537"/>
                      <a:pt x="556208" y="813051"/>
                    </a:cubicBezTo>
                    <a:cubicBezTo>
                      <a:pt x="544875" y="817532"/>
                      <a:pt x="532663" y="819728"/>
                      <a:pt x="520891" y="822891"/>
                    </a:cubicBezTo>
                    <a:cubicBezTo>
                      <a:pt x="514829" y="824560"/>
                      <a:pt x="508767" y="826405"/>
                      <a:pt x="502530" y="827635"/>
                    </a:cubicBezTo>
                    <a:cubicBezTo>
                      <a:pt x="484256" y="831237"/>
                      <a:pt x="465807" y="829743"/>
                      <a:pt x="447357" y="830182"/>
                    </a:cubicBezTo>
                    <a:cubicBezTo>
                      <a:pt x="440066" y="830358"/>
                      <a:pt x="432862" y="831676"/>
                      <a:pt x="425658" y="832467"/>
                    </a:cubicBezTo>
                    <a:cubicBezTo>
                      <a:pt x="424955" y="832554"/>
                      <a:pt x="423813" y="832994"/>
                      <a:pt x="423725" y="833433"/>
                    </a:cubicBezTo>
                    <a:cubicBezTo>
                      <a:pt x="422143" y="842570"/>
                      <a:pt x="414939" y="839407"/>
                      <a:pt x="409668" y="839495"/>
                    </a:cubicBezTo>
                    <a:cubicBezTo>
                      <a:pt x="396929" y="839846"/>
                      <a:pt x="384191" y="839846"/>
                      <a:pt x="371452" y="839495"/>
                    </a:cubicBezTo>
                    <a:cubicBezTo>
                      <a:pt x="366620" y="839319"/>
                      <a:pt x="361876" y="837738"/>
                      <a:pt x="357132" y="836684"/>
                    </a:cubicBezTo>
                    <a:cubicBezTo>
                      <a:pt x="355726" y="836332"/>
                      <a:pt x="353881" y="834575"/>
                      <a:pt x="353178" y="835014"/>
                    </a:cubicBezTo>
                    <a:cubicBezTo>
                      <a:pt x="347731" y="838529"/>
                      <a:pt x="342460" y="834751"/>
                      <a:pt x="337101" y="834663"/>
                    </a:cubicBezTo>
                    <a:cubicBezTo>
                      <a:pt x="332708" y="834575"/>
                      <a:pt x="328228" y="833082"/>
                      <a:pt x="323835" y="832203"/>
                    </a:cubicBezTo>
                    <a:cubicBezTo>
                      <a:pt x="320936" y="831588"/>
                      <a:pt x="318037" y="830446"/>
                      <a:pt x="315138" y="830182"/>
                    </a:cubicBezTo>
                    <a:cubicBezTo>
                      <a:pt x="299060" y="828601"/>
                      <a:pt x="283334" y="825614"/>
                      <a:pt x="268048" y="819728"/>
                    </a:cubicBezTo>
                    <a:cubicBezTo>
                      <a:pt x="256363" y="815247"/>
                      <a:pt x="243976" y="812612"/>
                      <a:pt x="232028" y="808483"/>
                    </a:cubicBezTo>
                    <a:cubicBezTo>
                      <a:pt x="215248" y="802684"/>
                      <a:pt x="198556" y="796534"/>
                      <a:pt x="184060" y="785729"/>
                    </a:cubicBezTo>
                    <a:cubicBezTo>
                      <a:pt x="183445" y="785289"/>
                      <a:pt x="182830" y="784850"/>
                      <a:pt x="182127" y="784674"/>
                    </a:cubicBezTo>
                    <a:cubicBezTo>
                      <a:pt x="169740" y="782126"/>
                      <a:pt x="159988" y="774308"/>
                      <a:pt x="149709" y="767806"/>
                    </a:cubicBezTo>
                    <a:cubicBezTo>
                      <a:pt x="140484" y="762008"/>
                      <a:pt x="131699" y="755243"/>
                      <a:pt x="123001" y="748478"/>
                    </a:cubicBezTo>
                    <a:cubicBezTo>
                      <a:pt x="113864" y="741450"/>
                      <a:pt x="104903" y="734158"/>
                      <a:pt x="96294" y="726427"/>
                    </a:cubicBezTo>
                    <a:cubicBezTo>
                      <a:pt x="92340" y="722913"/>
                      <a:pt x="89968" y="717554"/>
                      <a:pt x="85927" y="714128"/>
                    </a:cubicBezTo>
                    <a:cubicBezTo>
                      <a:pt x="63349" y="694536"/>
                      <a:pt x="47886" y="669762"/>
                      <a:pt x="33390" y="644020"/>
                    </a:cubicBezTo>
                    <a:cubicBezTo>
                      <a:pt x="19861" y="619861"/>
                      <a:pt x="12218" y="593680"/>
                      <a:pt x="5102" y="567324"/>
                    </a:cubicBezTo>
                    <a:cubicBezTo>
                      <a:pt x="2729" y="558539"/>
                      <a:pt x="3257" y="548963"/>
                      <a:pt x="2466" y="539738"/>
                    </a:cubicBezTo>
                    <a:cubicBezTo>
                      <a:pt x="1675" y="530074"/>
                      <a:pt x="621" y="520498"/>
                      <a:pt x="94" y="510834"/>
                    </a:cubicBezTo>
                    <a:cubicBezTo>
                      <a:pt x="-609" y="495723"/>
                      <a:pt x="2817" y="481052"/>
                      <a:pt x="4311" y="466204"/>
                    </a:cubicBezTo>
                    <a:cubicBezTo>
                      <a:pt x="6595" y="443450"/>
                      <a:pt x="14941" y="422980"/>
                      <a:pt x="22672" y="401983"/>
                    </a:cubicBezTo>
                    <a:cubicBezTo>
                      <a:pt x="33478" y="372552"/>
                      <a:pt x="50610" y="346987"/>
                      <a:pt x="68005" y="321597"/>
                    </a:cubicBezTo>
                    <a:cubicBezTo>
                      <a:pt x="76527" y="309210"/>
                      <a:pt x="86454" y="297437"/>
                      <a:pt x="97612" y="287422"/>
                    </a:cubicBezTo>
                    <a:cubicBezTo>
                      <a:pt x="106660" y="279339"/>
                      <a:pt x="116500" y="271872"/>
                      <a:pt x="125637" y="263614"/>
                    </a:cubicBezTo>
                    <a:cubicBezTo>
                      <a:pt x="136092" y="254125"/>
                      <a:pt x="147249" y="245603"/>
                      <a:pt x="158846" y="237433"/>
                    </a:cubicBezTo>
                    <a:cubicBezTo>
                      <a:pt x="160427" y="236291"/>
                      <a:pt x="161481" y="233743"/>
                      <a:pt x="163150" y="233392"/>
                    </a:cubicBezTo>
                    <a:cubicBezTo>
                      <a:pt x="172639" y="231459"/>
                      <a:pt x="179052" y="224079"/>
                      <a:pt x="187662" y="220302"/>
                    </a:cubicBezTo>
                    <a:cubicBezTo>
                      <a:pt x="198819" y="215382"/>
                      <a:pt x="209098" y="208617"/>
                      <a:pt x="219904" y="202819"/>
                    </a:cubicBezTo>
                    <a:cubicBezTo>
                      <a:pt x="225790" y="199744"/>
                      <a:pt x="232028" y="197372"/>
                      <a:pt x="237826" y="194121"/>
                    </a:cubicBezTo>
                    <a:cubicBezTo>
                      <a:pt x="242834" y="191398"/>
                      <a:pt x="248456" y="190168"/>
                      <a:pt x="251444" y="183579"/>
                    </a:cubicBezTo>
                    <a:cubicBezTo>
                      <a:pt x="257593" y="170225"/>
                      <a:pt x="267696" y="159331"/>
                      <a:pt x="277888" y="148876"/>
                    </a:cubicBezTo>
                    <a:cubicBezTo>
                      <a:pt x="289396" y="136928"/>
                      <a:pt x="301257" y="125332"/>
                      <a:pt x="313468" y="114174"/>
                    </a:cubicBezTo>
                    <a:cubicBezTo>
                      <a:pt x="328140" y="100820"/>
                      <a:pt x="344041" y="89136"/>
                      <a:pt x="360909" y="78681"/>
                    </a:cubicBezTo>
                    <a:cubicBezTo>
                      <a:pt x="367762" y="74376"/>
                      <a:pt x="375317" y="71214"/>
                      <a:pt x="382609" y="67524"/>
                    </a:cubicBezTo>
                    <a:cubicBezTo>
                      <a:pt x="384893" y="66382"/>
                      <a:pt x="387705" y="65767"/>
                      <a:pt x="389550" y="64098"/>
                    </a:cubicBezTo>
                    <a:cubicBezTo>
                      <a:pt x="404660" y="49777"/>
                      <a:pt x="424955" y="45560"/>
                      <a:pt x="442789" y="36687"/>
                    </a:cubicBezTo>
                    <a:cubicBezTo>
                      <a:pt x="453244" y="31504"/>
                      <a:pt x="464928" y="28341"/>
                      <a:pt x="476349" y="25442"/>
                    </a:cubicBezTo>
                    <a:cubicBezTo>
                      <a:pt x="497698" y="20083"/>
                      <a:pt x="518431" y="12791"/>
                      <a:pt x="540482" y="9628"/>
                    </a:cubicBezTo>
                    <a:cubicBezTo>
                      <a:pt x="554363" y="7695"/>
                      <a:pt x="568244" y="7432"/>
                      <a:pt x="581949" y="5148"/>
                    </a:cubicBezTo>
                    <a:cubicBezTo>
                      <a:pt x="596006" y="2863"/>
                      <a:pt x="610238" y="3566"/>
                      <a:pt x="624295" y="1019"/>
                    </a:cubicBezTo>
                    <a:cubicBezTo>
                      <a:pt x="632992" y="-563"/>
                      <a:pt x="642569" y="-475"/>
                      <a:pt x="652057" y="2512"/>
                    </a:cubicBezTo>
                    <a:cubicBezTo>
                      <a:pt x="661018" y="5323"/>
                      <a:pt x="671209" y="5060"/>
                      <a:pt x="680785" y="5235"/>
                    </a:cubicBezTo>
                    <a:cubicBezTo>
                      <a:pt x="696159" y="5499"/>
                      <a:pt x="711358" y="6114"/>
                      <a:pt x="725678" y="12440"/>
                    </a:cubicBezTo>
                    <a:cubicBezTo>
                      <a:pt x="736396" y="10243"/>
                      <a:pt x="745533" y="17008"/>
                      <a:pt x="755900" y="17711"/>
                    </a:cubicBezTo>
                    <a:cubicBezTo>
                      <a:pt x="765300" y="18414"/>
                      <a:pt x="774613" y="22016"/>
                      <a:pt x="783750" y="25266"/>
                    </a:cubicBezTo>
                    <a:cubicBezTo>
                      <a:pt x="792447" y="28341"/>
                      <a:pt x="800705" y="32470"/>
                      <a:pt x="809139" y="36160"/>
                    </a:cubicBezTo>
                    <a:cubicBezTo>
                      <a:pt x="824689" y="42925"/>
                      <a:pt x="840415" y="49250"/>
                      <a:pt x="855702" y="56542"/>
                    </a:cubicBezTo>
                    <a:cubicBezTo>
                      <a:pt x="870988" y="63834"/>
                      <a:pt x="884606" y="73849"/>
                      <a:pt x="898047" y="84304"/>
                    </a:cubicBezTo>
                    <a:cubicBezTo>
                      <a:pt x="903055" y="88257"/>
                      <a:pt x="908941" y="91244"/>
                      <a:pt x="913685" y="95461"/>
                    </a:cubicBezTo>
                    <a:cubicBezTo>
                      <a:pt x="925106" y="105565"/>
                      <a:pt x="936527" y="115668"/>
                      <a:pt x="947158" y="126649"/>
                    </a:cubicBezTo>
                    <a:cubicBezTo>
                      <a:pt x="957085" y="136928"/>
                      <a:pt x="966310" y="147998"/>
                      <a:pt x="975007" y="159331"/>
                    </a:cubicBezTo>
                    <a:cubicBezTo>
                      <a:pt x="980630" y="166623"/>
                      <a:pt x="984847" y="175057"/>
                      <a:pt x="989503" y="183139"/>
                    </a:cubicBezTo>
                    <a:cubicBezTo>
                      <a:pt x="994686" y="192101"/>
                      <a:pt x="999431" y="201325"/>
                      <a:pt x="1004877" y="210198"/>
                    </a:cubicBezTo>
                    <a:cubicBezTo>
                      <a:pt x="1006020" y="212043"/>
                      <a:pt x="1009358" y="213273"/>
                      <a:pt x="1011730" y="213361"/>
                    </a:cubicBezTo>
                    <a:cubicBezTo>
                      <a:pt x="1020515" y="213713"/>
                      <a:pt x="1029301" y="213273"/>
                      <a:pt x="1037998" y="213537"/>
                    </a:cubicBezTo>
                    <a:cubicBezTo>
                      <a:pt x="1053988" y="214152"/>
                      <a:pt x="1070065" y="214415"/>
                      <a:pt x="1085967" y="216085"/>
                    </a:cubicBezTo>
                    <a:cubicBezTo>
                      <a:pt x="1096245" y="217227"/>
                      <a:pt x="1106173" y="221356"/>
                      <a:pt x="1116540" y="222849"/>
                    </a:cubicBezTo>
                    <a:cubicBezTo>
                      <a:pt x="1131387" y="225046"/>
                      <a:pt x="1145707" y="229438"/>
                      <a:pt x="1160379" y="232689"/>
                    </a:cubicBezTo>
                    <a:cubicBezTo>
                      <a:pt x="1166528" y="234095"/>
                      <a:pt x="1172678" y="235764"/>
                      <a:pt x="1178389" y="238312"/>
                    </a:cubicBezTo>
                    <a:cubicBezTo>
                      <a:pt x="1194554" y="245516"/>
                      <a:pt x="1210982" y="252105"/>
                      <a:pt x="1227060" y="259309"/>
                    </a:cubicBezTo>
                    <a:cubicBezTo>
                      <a:pt x="1244982" y="267391"/>
                      <a:pt x="1261850" y="278021"/>
                      <a:pt x="1277751" y="289794"/>
                    </a:cubicBezTo>
                    <a:cubicBezTo>
                      <a:pt x="1291193" y="299721"/>
                      <a:pt x="1305689" y="308770"/>
                      <a:pt x="1317461" y="320455"/>
                    </a:cubicBezTo>
                    <a:cubicBezTo>
                      <a:pt x="1335911" y="338729"/>
                      <a:pt x="1354272" y="357353"/>
                      <a:pt x="1368856" y="378878"/>
                    </a:cubicBezTo>
                    <a:cubicBezTo>
                      <a:pt x="1376235" y="389772"/>
                      <a:pt x="1380892" y="402510"/>
                      <a:pt x="1386778" y="414371"/>
                    </a:cubicBezTo>
                    <a:cubicBezTo>
                      <a:pt x="1387305" y="415337"/>
                      <a:pt x="1388008" y="416215"/>
                      <a:pt x="1388535" y="417182"/>
                    </a:cubicBezTo>
                    <a:cubicBezTo>
                      <a:pt x="1400307" y="436510"/>
                      <a:pt x="1406808" y="457595"/>
                      <a:pt x="1410674" y="479734"/>
                    </a:cubicBezTo>
                    <a:cubicBezTo>
                      <a:pt x="1410850" y="481491"/>
                      <a:pt x="1412080" y="483072"/>
                      <a:pt x="1412870" y="485971"/>
                    </a:cubicBezTo>
                    <a:moveTo>
                      <a:pt x="771099" y="822978"/>
                    </a:moveTo>
                    <a:cubicBezTo>
                      <a:pt x="771186" y="822276"/>
                      <a:pt x="771186" y="821485"/>
                      <a:pt x="771274" y="820782"/>
                    </a:cubicBezTo>
                    <a:cubicBezTo>
                      <a:pt x="770835" y="821485"/>
                      <a:pt x="770396" y="822276"/>
                      <a:pt x="768727" y="822978"/>
                    </a:cubicBezTo>
                    <a:cubicBezTo>
                      <a:pt x="768639" y="823681"/>
                      <a:pt x="768639" y="824472"/>
                      <a:pt x="768551" y="825175"/>
                    </a:cubicBezTo>
                    <a:cubicBezTo>
                      <a:pt x="768990" y="824472"/>
                      <a:pt x="769517" y="823681"/>
                      <a:pt x="771099" y="822978"/>
                    </a:cubicBezTo>
                    <a:moveTo>
                      <a:pt x="820121" y="757264"/>
                    </a:moveTo>
                    <a:cubicBezTo>
                      <a:pt x="820912" y="757703"/>
                      <a:pt x="821702" y="758055"/>
                      <a:pt x="822493" y="759636"/>
                    </a:cubicBezTo>
                    <a:cubicBezTo>
                      <a:pt x="826271" y="761042"/>
                      <a:pt x="831366" y="761393"/>
                      <a:pt x="833563" y="764028"/>
                    </a:cubicBezTo>
                    <a:cubicBezTo>
                      <a:pt x="837604" y="768860"/>
                      <a:pt x="841645" y="764556"/>
                      <a:pt x="845423" y="765610"/>
                    </a:cubicBezTo>
                    <a:cubicBezTo>
                      <a:pt x="847883" y="766313"/>
                      <a:pt x="850255" y="767279"/>
                      <a:pt x="852627" y="768246"/>
                    </a:cubicBezTo>
                    <a:cubicBezTo>
                      <a:pt x="853945" y="768773"/>
                      <a:pt x="856053" y="770530"/>
                      <a:pt x="856405" y="770178"/>
                    </a:cubicBezTo>
                    <a:cubicBezTo>
                      <a:pt x="865190" y="761920"/>
                      <a:pt x="875293" y="770705"/>
                      <a:pt x="884518" y="768070"/>
                    </a:cubicBezTo>
                    <a:cubicBezTo>
                      <a:pt x="886538" y="767455"/>
                      <a:pt x="889701" y="767631"/>
                      <a:pt x="891195" y="768773"/>
                    </a:cubicBezTo>
                    <a:cubicBezTo>
                      <a:pt x="896290" y="772902"/>
                      <a:pt x="899629" y="768333"/>
                      <a:pt x="903406" y="766752"/>
                    </a:cubicBezTo>
                    <a:cubicBezTo>
                      <a:pt x="904724" y="766225"/>
                      <a:pt x="905251" y="763677"/>
                      <a:pt x="906130" y="762096"/>
                    </a:cubicBezTo>
                    <a:cubicBezTo>
                      <a:pt x="904548" y="762096"/>
                      <a:pt x="902879" y="761832"/>
                      <a:pt x="901298" y="762008"/>
                    </a:cubicBezTo>
                    <a:cubicBezTo>
                      <a:pt x="897872" y="762271"/>
                      <a:pt x="894445" y="763238"/>
                      <a:pt x="891107" y="763062"/>
                    </a:cubicBezTo>
                    <a:cubicBezTo>
                      <a:pt x="886275" y="762711"/>
                      <a:pt x="881267" y="760427"/>
                      <a:pt x="876699" y="761129"/>
                    </a:cubicBezTo>
                    <a:cubicBezTo>
                      <a:pt x="871603" y="761832"/>
                      <a:pt x="866859" y="754277"/>
                      <a:pt x="861939" y="760778"/>
                    </a:cubicBezTo>
                    <a:cubicBezTo>
                      <a:pt x="849025" y="755595"/>
                      <a:pt x="835583" y="759724"/>
                      <a:pt x="822493" y="757176"/>
                    </a:cubicBezTo>
                    <a:cubicBezTo>
                      <a:pt x="821702" y="756737"/>
                      <a:pt x="820912" y="756385"/>
                      <a:pt x="820121" y="754804"/>
                    </a:cubicBezTo>
                    <a:cubicBezTo>
                      <a:pt x="819330" y="754365"/>
                      <a:pt x="818540" y="754013"/>
                      <a:pt x="817749" y="752432"/>
                    </a:cubicBezTo>
                    <a:cubicBezTo>
                      <a:pt x="810018" y="747161"/>
                      <a:pt x="802375" y="741802"/>
                      <a:pt x="794643" y="736530"/>
                    </a:cubicBezTo>
                    <a:cubicBezTo>
                      <a:pt x="792359" y="734949"/>
                      <a:pt x="791569" y="730381"/>
                      <a:pt x="787264" y="732665"/>
                    </a:cubicBezTo>
                    <a:cubicBezTo>
                      <a:pt x="789109" y="734861"/>
                      <a:pt x="790778" y="737233"/>
                      <a:pt x="792798" y="739342"/>
                    </a:cubicBezTo>
                    <a:cubicBezTo>
                      <a:pt x="799651" y="746546"/>
                      <a:pt x="806679" y="753750"/>
                      <a:pt x="817749" y="754804"/>
                    </a:cubicBezTo>
                    <a:cubicBezTo>
                      <a:pt x="818540" y="755243"/>
                      <a:pt x="819330" y="755682"/>
                      <a:pt x="820121" y="757264"/>
                    </a:cubicBezTo>
                    <a:moveTo>
                      <a:pt x="87508" y="529020"/>
                    </a:moveTo>
                    <a:cubicBezTo>
                      <a:pt x="87421" y="529723"/>
                      <a:pt x="87421" y="530513"/>
                      <a:pt x="87333" y="531216"/>
                    </a:cubicBezTo>
                    <a:cubicBezTo>
                      <a:pt x="87772" y="530513"/>
                      <a:pt x="88211" y="529723"/>
                      <a:pt x="89880" y="529020"/>
                    </a:cubicBezTo>
                    <a:cubicBezTo>
                      <a:pt x="89968" y="528317"/>
                      <a:pt x="89968" y="527526"/>
                      <a:pt x="90056" y="526823"/>
                    </a:cubicBezTo>
                    <a:cubicBezTo>
                      <a:pt x="89617" y="527526"/>
                      <a:pt x="89178" y="528229"/>
                      <a:pt x="87508" y="529020"/>
                    </a:cubicBezTo>
                    <a:moveTo>
                      <a:pt x="51664" y="538508"/>
                    </a:moveTo>
                    <a:cubicBezTo>
                      <a:pt x="51576" y="539211"/>
                      <a:pt x="51576" y="540001"/>
                      <a:pt x="51488" y="540704"/>
                    </a:cubicBezTo>
                    <a:cubicBezTo>
                      <a:pt x="51928" y="540001"/>
                      <a:pt x="52367" y="539211"/>
                      <a:pt x="54036" y="538508"/>
                    </a:cubicBezTo>
                    <a:cubicBezTo>
                      <a:pt x="54124" y="537805"/>
                      <a:pt x="54124" y="537014"/>
                      <a:pt x="54212" y="536312"/>
                    </a:cubicBezTo>
                    <a:cubicBezTo>
                      <a:pt x="53773" y="537102"/>
                      <a:pt x="53333" y="537805"/>
                      <a:pt x="51664" y="538508"/>
                    </a:cubicBezTo>
                    <a:moveTo>
                      <a:pt x="1262289" y="632951"/>
                    </a:moveTo>
                    <a:cubicBezTo>
                      <a:pt x="1261586" y="632863"/>
                      <a:pt x="1260796" y="632863"/>
                      <a:pt x="1260093" y="632775"/>
                    </a:cubicBezTo>
                    <a:cubicBezTo>
                      <a:pt x="1260796" y="633214"/>
                      <a:pt x="1261586" y="633654"/>
                      <a:pt x="1262289" y="635323"/>
                    </a:cubicBezTo>
                    <a:cubicBezTo>
                      <a:pt x="1262992" y="635411"/>
                      <a:pt x="1263783" y="635411"/>
                      <a:pt x="1264485" y="635499"/>
                    </a:cubicBezTo>
                    <a:cubicBezTo>
                      <a:pt x="1263783" y="635059"/>
                      <a:pt x="1263080" y="634620"/>
                      <a:pt x="1262289" y="632951"/>
                    </a:cubicBezTo>
                    <a:moveTo>
                      <a:pt x="700640" y="788276"/>
                    </a:moveTo>
                    <a:cubicBezTo>
                      <a:pt x="701343" y="788364"/>
                      <a:pt x="702133" y="788364"/>
                      <a:pt x="702836" y="788452"/>
                    </a:cubicBezTo>
                    <a:cubicBezTo>
                      <a:pt x="702133" y="788013"/>
                      <a:pt x="701343" y="787573"/>
                      <a:pt x="700640" y="785904"/>
                    </a:cubicBezTo>
                    <a:cubicBezTo>
                      <a:pt x="700464" y="784850"/>
                      <a:pt x="700201" y="783884"/>
                      <a:pt x="700025" y="782829"/>
                    </a:cubicBezTo>
                    <a:cubicBezTo>
                      <a:pt x="699498" y="783005"/>
                      <a:pt x="698971" y="783181"/>
                      <a:pt x="698444" y="783269"/>
                    </a:cubicBezTo>
                    <a:cubicBezTo>
                      <a:pt x="699146" y="784586"/>
                      <a:pt x="699849" y="785904"/>
                      <a:pt x="700640" y="788276"/>
                    </a:cubicBezTo>
                    <a:moveTo>
                      <a:pt x="338507" y="333018"/>
                    </a:moveTo>
                    <a:cubicBezTo>
                      <a:pt x="337716" y="333018"/>
                      <a:pt x="336925" y="332842"/>
                      <a:pt x="336222" y="333018"/>
                    </a:cubicBezTo>
                    <a:cubicBezTo>
                      <a:pt x="334905" y="333369"/>
                      <a:pt x="333587" y="333809"/>
                      <a:pt x="332620" y="334599"/>
                    </a:cubicBezTo>
                    <a:cubicBezTo>
                      <a:pt x="332269" y="334863"/>
                      <a:pt x="333060" y="337323"/>
                      <a:pt x="333411" y="337323"/>
                    </a:cubicBezTo>
                    <a:cubicBezTo>
                      <a:pt x="334729" y="337411"/>
                      <a:pt x="336222" y="337147"/>
                      <a:pt x="337277" y="336444"/>
                    </a:cubicBezTo>
                    <a:cubicBezTo>
                      <a:pt x="338331" y="335654"/>
                      <a:pt x="338946" y="334160"/>
                      <a:pt x="340879" y="333018"/>
                    </a:cubicBezTo>
                    <a:cubicBezTo>
                      <a:pt x="340967" y="332315"/>
                      <a:pt x="340967" y="331524"/>
                      <a:pt x="341054" y="330822"/>
                    </a:cubicBezTo>
                    <a:cubicBezTo>
                      <a:pt x="340615" y="331524"/>
                      <a:pt x="340176" y="332227"/>
                      <a:pt x="338507" y="333018"/>
                    </a:cubicBezTo>
                    <a:moveTo>
                      <a:pt x="1227675" y="681973"/>
                    </a:moveTo>
                    <a:cubicBezTo>
                      <a:pt x="1226533" y="681973"/>
                      <a:pt x="1225390" y="681797"/>
                      <a:pt x="1224248" y="681973"/>
                    </a:cubicBezTo>
                    <a:cubicBezTo>
                      <a:pt x="1222579" y="682324"/>
                      <a:pt x="1220910" y="682852"/>
                      <a:pt x="1219329" y="683467"/>
                    </a:cubicBezTo>
                    <a:cubicBezTo>
                      <a:pt x="1219065" y="683555"/>
                      <a:pt x="1219241" y="685487"/>
                      <a:pt x="1219416" y="685487"/>
                    </a:cubicBezTo>
                    <a:cubicBezTo>
                      <a:pt x="1221437" y="685839"/>
                      <a:pt x="1223809" y="686629"/>
                      <a:pt x="1225566" y="686102"/>
                    </a:cubicBezTo>
                    <a:cubicBezTo>
                      <a:pt x="1226972" y="685663"/>
                      <a:pt x="1227763" y="683379"/>
                      <a:pt x="1230047" y="681885"/>
                    </a:cubicBezTo>
                    <a:cubicBezTo>
                      <a:pt x="1230135" y="681183"/>
                      <a:pt x="1230135" y="680392"/>
                      <a:pt x="1230222" y="679689"/>
                    </a:cubicBezTo>
                    <a:cubicBezTo>
                      <a:pt x="1229783" y="680480"/>
                      <a:pt x="1229344" y="681183"/>
                      <a:pt x="1227675" y="681973"/>
                    </a:cubicBezTo>
                    <a:moveTo>
                      <a:pt x="327788" y="692691"/>
                    </a:moveTo>
                    <a:cubicBezTo>
                      <a:pt x="329106" y="693043"/>
                      <a:pt x="330336" y="693306"/>
                      <a:pt x="331654" y="693658"/>
                    </a:cubicBezTo>
                    <a:cubicBezTo>
                      <a:pt x="331742" y="693131"/>
                      <a:pt x="331918" y="692604"/>
                      <a:pt x="332005" y="692076"/>
                    </a:cubicBezTo>
                    <a:cubicBezTo>
                      <a:pt x="330600" y="691901"/>
                      <a:pt x="329194" y="691725"/>
                      <a:pt x="327788" y="690319"/>
                    </a:cubicBezTo>
                    <a:cubicBezTo>
                      <a:pt x="326734" y="689089"/>
                      <a:pt x="325680" y="686893"/>
                      <a:pt x="324714" y="686893"/>
                    </a:cubicBezTo>
                    <a:cubicBezTo>
                      <a:pt x="321814" y="687156"/>
                      <a:pt x="318915" y="688123"/>
                      <a:pt x="316192" y="689177"/>
                    </a:cubicBezTo>
                    <a:cubicBezTo>
                      <a:pt x="315138" y="689616"/>
                      <a:pt x="314347" y="690934"/>
                      <a:pt x="313468" y="691813"/>
                    </a:cubicBezTo>
                    <a:cubicBezTo>
                      <a:pt x="314610" y="692516"/>
                      <a:pt x="315840" y="693833"/>
                      <a:pt x="316895" y="693745"/>
                    </a:cubicBezTo>
                    <a:cubicBezTo>
                      <a:pt x="320497" y="693306"/>
                      <a:pt x="324099" y="692340"/>
                      <a:pt x="327788" y="692691"/>
                    </a:cubicBezTo>
                    <a:moveTo>
                      <a:pt x="1081837" y="244549"/>
                    </a:moveTo>
                    <a:cubicBezTo>
                      <a:pt x="1090359" y="249820"/>
                      <a:pt x="1099408" y="253510"/>
                      <a:pt x="1109687" y="251753"/>
                    </a:cubicBezTo>
                    <a:cubicBezTo>
                      <a:pt x="1111883" y="251402"/>
                      <a:pt x="1114168" y="251050"/>
                      <a:pt x="1116364" y="250611"/>
                    </a:cubicBezTo>
                    <a:cubicBezTo>
                      <a:pt x="1114255" y="249205"/>
                      <a:pt x="1112235" y="247624"/>
                      <a:pt x="1109951" y="246482"/>
                    </a:cubicBezTo>
                    <a:cubicBezTo>
                      <a:pt x="1108457" y="245691"/>
                      <a:pt x="1106173" y="244725"/>
                      <a:pt x="1105207" y="245340"/>
                    </a:cubicBezTo>
                    <a:cubicBezTo>
                      <a:pt x="1099935" y="248678"/>
                      <a:pt x="1096245" y="246833"/>
                      <a:pt x="1091941" y="243056"/>
                    </a:cubicBezTo>
                    <a:cubicBezTo>
                      <a:pt x="1088514" y="240069"/>
                      <a:pt x="1083770" y="239014"/>
                      <a:pt x="1079465" y="244549"/>
                    </a:cubicBezTo>
                    <a:cubicBezTo>
                      <a:pt x="1074897" y="243144"/>
                      <a:pt x="1070329" y="241738"/>
                      <a:pt x="1065760" y="240420"/>
                    </a:cubicBezTo>
                    <a:cubicBezTo>
                      <a:pt x="1065321" y="240244"/>
                      <a:pt x="1064267" y="240508"/>
                      <a:pt x="1064179" y="240772"/>
                    </a:cubicBezTo>
                    <a:cubicBezTo>
                      <a:pt x="1063915" y="241474"/>
                      <a:pt x="1063652" y="242529"/>
                      <a:pt x="1064003" y="242968"/>
                    </a:cubicBezTo>
                    <a:cubicBezTo>
                      <a:pt x="1067078" y="247361"/>
                      <a:pt x="1073403" y="247888"/>
                      <a:pt x="1081837" y="244549"/>
                    </a:cubicBezTo>
                    <a:moveTo>
                      <a:pt x="551201" y="681973"/>
                    </a:moveTo>
                    <a:cubicBezTo>
                      <a:pt x="539955" y="683642"/>
                      <a:pt x="528710" y="685136"/>
                      <a:pt x="517465" y="687156"/>
                    </a:cubicBezTo>
                    <a:cubicBezTo>
                      <a:pt x="514302" y="687684"/>
                      <a:pt x="511315" y="689616"/>
                      <a:pt x="508504" y="691373"/>
                    </a:cubicBezTo>
                    <a:cubicBezTo>
                      <a:pt x="507537" y="691988"/>
                      <a:pt x="507537" y="694009"/>
                      <a:pt x="507098" y="695327"/>
                    </a:cubicBezTo>
                    <a:cubicBezTo>
                      <a:pt x="508416" y="695415"/>
                      <a:pt x="510436" y="696205"/>
                      <a:pt x="511051" y="695590"/>
                    </a:cubicBezTo>
                    <a:cubicBezTo>
                      <a:pt x="516586" y="690495"/>
                      <a:pt x="523263" y="691637"/>
                      <a:pt x="529764" y="691549"/>
                    </a:cubicBezTo>
                    <a:cubicBezTo>
                      <a:pt x="533718" y="691461"/>
                      <a:pt x="537935" y="692340"/>
                      <a:pt x="541625" y="691373"/>
                    </a:cubicBezTo>
                    <a:cubicBezTo>
                      <a:pt x="546281" y="690056"/>
                      <a:pt x="552694" y="689616"/>
                      <a:pt x="553485" y="682061"/>
                    </a:cubicBezTo>
                    <a:cubicBezTo>
                      <a:pt x="554539" y="681885"/>
                      <a:pt x="555505" y="681622"/>
                      <a:pt x="556560" y="681446"/>
                    </a:cubicBezTo>
                    <a:cubicBezTo>
                      <a:pt x="556384" y="680919"/>
                      <a:pt x="556208" y="680392"/>
                      <a:pt x="556120" y="679865"/>
                    </a:cubicBezTo>
                    <a:cubicBezTo>
                      <a:pt x="554978" y="680480"/>
                      <a:pt x="553660" y="681183"/>
                      <a:pt x="551201" y="681973"/>
                    </a:cubicBezTo>
                    <a:moveTo>
                      <a:pt x="565609" y="110660"/>
                    </a:moveTo>
                    <a:cubicBezTo>
                      <a:pt x="553660" y="111451"/>
                      <a:pt x="541712" y="112329"/>
                      <a:pt x="529764" y="112944"/>
                    </a:cubicBezTo>
                    <a:cubicBezTo>
                      <a:pt x="526074" y="113120"/>
                      <a:pt x="527217" y="113384"/>
                      <a:pt x="528007" y="116458"/>
                    </a:cubicBezTo>
                    <a:cubicBezTo>
                      <a:pt x="530731" y="126737"/>
                      <a:pt x="526514" y="133853"/>
                      <a:pt x="516323" y="138334"/>
                    </a:cubicBezTo>
                    <a:cubicBezTo>
                      <a:pt x="515005" y="138949"/>
                      <a:pt x="513423" y="138861"/>
                      <a:pt x="512018" y="139388"/>
                    </a:cubicBezTo>
                    <a:cubicBezTo>
                      <a:pt x="511227" y="139652"/>
                      <a:pt x="510524" y="140355"/>
                      <a:pt x="509821" y="140882"/>
                    </a:cubicBezTo>
                    <a:cubicBezTo>
                      <a:pt x="510524" y="141145"/>
                      <a:pt x="511227" y="141760"/>
                      <a:pt x="511842" y="141672"/>
                    </a:cubicBezTo>
                    <a:cubicBezTo>
                      <a:pt x="517904" y="140970"/>
                      <a:pt x="524054" y="138861"/>
                      <a:pt x="529852" y="139652"/>
                    </a:cubicBezTo>
                    <a:cubicBezTo>
                      <a:pt x="537583" y="140706"/>
                      <a:pt x="539428" y="135523"/>
                      <a:pt x="543030" y="131130"/>
                    </a:cubicBezTo>
                    <a:cubicBezTo>
                      <a:pt x="546984" y="126298"/>
                      <a:pt x="551552" y="121905"/>
                      <a:pt x="556296" y="117776"/>
                    </a:cubicBezTo>
                    <a:cubicBezTo>
                      <a:pt x="559459" y="114965"/>
                      <a:pt x="563324" y="113032"/>
                      <a:pt x="568069" y="110660"/>
                    </a:cubicBezTo>
                    <a:cubicBezTo>
                      <a:pt x="569123" y="110484"/>
                      <a:pt x="570089" y="110221"/>
                      <a:pt x="571143" y="110045"/>
                    </a:cubicBezTo>
                    <a:cubicBezTo>
                      <a:pt x="570968" y="109518"/>
                      <a:pt x="570792" y="108991"/>
                      <a:pt x="570704" y="108464"/>
                    </a:cubicBezTo>
                    <a:cubicBezTo>
                      <a:pt x="569298" y="109254"/>
                      <a:pt x="567981" y="109957"/>
                      <a:pt x="565609" y="110660"/>
                    </a:cubicBezTo>
                    <a:moveTo>
                      <a:pt x="49292" y="481139"/>
                    </a:moveTo>
                    <a:cubicBezTo>
                      <a:pt x="50083" y="476044"/>
                      <a:pt x="46832" y="470685"/>
                      <a:pt x="50434" y="465589"/>
                    </a:cubicBezTo>
                    <a:cubicBezTo>
                      <a:pt x="54563" y="459791"/>
                      <a:pt x="56320" y="453026"/>
                      <a:pt x="58517" y="446174"/>
                    </a:cubicBezTo>
                    <a:cubicBezTo>
                      <a:pt x="62031" y="435368"/>
                      <a:pt x="61592" y="423419"/>
                      <a:pt x="69323" y="413492"/>
                    </a:cubicBezTo>
                    <a:cubicBezTo>
                      <a:pt x="74155" y="407342"/>
                      <a:pt x="78372" y="398908"/>
                      <a:pt x="78635" y="391353"/>
                    </a:cubicBezTo>
                    <a:cubicBezTo>
                      <a:pt x="78987" y="380810"/>
                      <a:pt x="85048" y="373079"/>
                      <a:pt x="87860" y="363855"/>
                    </a:cubicBezTo>
                    <a:cubicBezTo>
                      <a:pt x="91110" y="353136"/>
                      <a:pt x="99632" y="345581"/>
                      <a:pt x="106397" y="336971"/>
                    </a:cubicBezTo>
                    <a:cubicBezTo>
                      <a:pt x="114479" y="326692"/>
                      <a:pt x="125110" y="320016"/>
                      <a:pt x="134247" y="311406"/>
                    </a:cubicBezTo>
                    <a:cubicBezTo>
                      <a:pt x="142417" y="303763"/>
                      <a:pt x="151642" y="297174"/>
                      <a:pt x="159636" y="289267"/>
                    </a:cubicBezTo>
                    <a:cubicBezTo>
                      <a:pt x="170794" y="278197"/>
                      <a:pt x="181160" y="266337"/>
                      <a:pt x="191879" y="254916"/>
                    </a:cubicBezTo>
                    <a:cubicBezTo>
                      <a:pt x="194075" y="252632"/>
                      <a:pt x="196535" y="250611"/>
                      <a:pt x="198643" y="248327"/>
                    </a:cubicBezTo>
                    <a:cubicBezTo>
                      <a:pt x="199522" y="247448"/>
                      <a:pt x="199785" y="246043"/>
                      <a:pt x="200313" y="244901"/>
                    </a:cubicBezTo>
                    <a:cubicBezTo>
                      <a:pt x="198819" y="244725"/>
                      <a:pt x="197238" y="244286"/>
                      <a:pt x="195744" y="244549"/>
                    </a:cubicBezTo>
                    <a:cubicBezTo>
                      <a:pt x="194778" y="244725"/>
                      <a:pt x="193811" y="245779"/>
                      <a:pt x="193021" y="246570"/>
                    </a:cubicBezTo>
                    <a:cubicBezTo>
                      <a:pt x="177207" y="261593"/>
                      <a:pt x="156210" y="270027"/>
                      <a:pt x="141275" y="286192"/>
                    </a:cubicBezTo>
                    <a:cubicBezTo>
                      <a:pt x="140572" y="286895"/>
                      <a:pt x="139254" y="287070"/>
                      <a:pt x="138288" y="287510"/>
                    </a:cubicBezTo>
                    <a:cubicBezTo>
                      <a:pt x="133807" y="289530"/>
                      <a:pt x="130908" y="292869"/>
                      <a:pt x="127833" y="296822"/>
                    </a:cubicBezTo>
                    <a:cubicBezTo>
                      <a:pt x="122035" y="304114"/>
                      <a:pt x="114304" y="309825"/>
                      <a:pt x="107363" y="316150"/>
                    </a:cubicBezTo>
                    <a:cubicBezTo>
                      <a:pt x="106485" y="316941"/>
                      <a:pt x="94537" y="332227"/>
                      <a:pt x="93482" y="333721"/>
                    </a:cubicBezTo>
                    <a:cubicBezTo>
                      <a:pt x="88826" y="340222"/>
                      <a:pt x="84082" y="346547"/>
                      <a:pt x="79426" y="353049"/>
                    </a:cubicBezTo>
                    <a:cubicBezTo>
                      <a:pt x="75648" y="358232"/>
                      <a:pt x="72046" y="363503"/>
                      <a:pt x="68444" y="368774"/>
                    </a:cubicBezTo>
                    <a:cubicBezTo>
                      <a:pt x="65018" y="373694"/>
                      <a:pt x="61679" y="378702"/>
                      <a:pt x="58253" y="383710"/>
                    </a:cubicBezTo>
                    <a:cubicBezTo>
                      <a:pt x="57375" y="384940"/>
                      <a:pt x="55617" y="385994"/>
                      <a:pt x="55354" y="387312"/>
                    </a:cubicBezTo>
                    <a:cubicBezTo>
                      <a:pt x="52894" y="401105"/>
                      <a:pt x="47359" y="413580"/>
                      <a:pt x="38925" y="424737"/>
                    </a:cubicBezTo>
                    <a:cubicBezTo>
                      <a:pt x="38135" y="425792"/>
                      <a:pt x="38574" y="427724"/>
                      <a:pt x="38486" y="429306"/>
                    </a:cubicBezTo>
                    <a:cubicBezTo>
                      <a:pt x="38222" y="433083"/>
                      <a:pt x="39013" y="436685"/>
                      <a:pt x="35675" y="440287"/>
                    </a:cubicBezTo>
                    <a:cubicBezTo>
                      <a:pt x="33742" y="442396"/>
                      <a:pt x="34620" y="447140"/>
                      <a:pt x="34269" y="450742"/>
                    </a:cubicBezTo>
                    <a:cubicBezTo>
                      <a:pt x="33478" y="458561"/>
                      <a:pt x="28471" y="465062"/>
                      <a:pt x="28207" y="473584"/>
                    </a:cubicBezTo>
                    <a:cubicBezTo>
                      <a:pt x="28031" y="478240"/>
                      <a:pt x="29525" y="483424"/>
                      <a:pt x="28471" y="487026"/>
                    </a:cubicBezTo>
                    <a:cubicBezTo>
                      <a:pt x="24166" y="501082"/>
                      <a:pt x="27768" y="515227"/>
                      <a:pt x="26714" y="529195"/>
                    </a:cubicBezTo>
                    <a:cubicBezTo>
                      <a:pt x="26450" y="533149"/>
                      <a:pt x="30140" y="538772"/>
                      <a:pt x="28471" y="541056"/>
                    </a:cubicBezTo>
                    <a:cubicBezTo>
                      <a:pt x="25044" y="545800"/>
                      <a:pt x="28910" y="548787"/>
                      <a:pt x="28998" y="552565"/>
                    </a:cubicBezTo>
                    <a:cubicBezTo>
                      <a:pt x="29086" y="555464"/>
                      <a:pt x="29964" y="558539"/>
                      <a:pt x="31370" y="561086"/>
                    </a:cubicBezTo>
                    <a:cubicBezTo>
                      <a:pt x="36553" y="570750"/>
                      <a:pt x="32600" y="583138"/>
                      <a:pt x="40419" y="592011"/>
                    </a:cubicBezTo>
                    <a:cubicBezTo>
                      <a:pt x="40858" y="592538"/>
                      <a:pt x="41122" y="593856"/>
                      <a:pt x="40770" y="594119"/>
                    </a:cubicBezTo>
                    <a:cubicBezTo>
                      <a:pt x="34708" y="599654"/>
                      <a:pt x="41385" y="602729"/>
                      <a:pt x="43318" y="606507"/>
                    </a:cubicBezTo>
                    <a:cubicBezTo>
                      <a:pt x="45251" y="610197"/>
                      <a:pt x="49819" y="613272"/>
                      <a:pt x="49995" y="616786"/>
                    </a:cubicBezTo>
                    <a:cubicBezTo>
                      <a:pt x="50610" y="626889"/>
                      <a:pt x="57990" y="632863"/>
                      <a:pt x="62646" y="640331"/>
                    </a:cubicBezTo>
                    <a:cubicBezTo>
                      <a:pt x="67214" y="647535"/>
                      <a:pt x="67917" y="657374"/>
                      <a:pt x="76614" y="661855"/>
                    </a:cubicBezTo>
                    <a:cubicBezTo>
                      <a:pt x="74506" y="669410"/>
                      <a:pt x="81798" y="670816"/>
                      <a:pt x="84961" y="674945"/>
                    </a:cubicBezTo>
                    <a:cubicBezTo>
                      <a:pt x="87772" y="678547"/>
                      <a:pt x="90408" y="682324"/>
                      <a:pt x="93482" y="685751"/>
                    </a:cubicBezTo>
                    <a:cubicBezTo>
                      <a:pt x="99632" y="692604"/>
                      <a:pt x="105606" y="699808"/>
                      <a:pt x="112459" y="705869"/>
                    </a:cubicBezTo>
                    <a:cubicBezTo>
                      <a:pt x="118609" y="711316"/>
                      <a:pt x="126515" y="714655"/>
                      <a:pt x="132402" y="720277"/>
                    </a:cubicBezTo>
                    <a:cubicBezTo>
                      <a:pt x="143208" y="730644"/>
                      <a:pt x="155419" y="738902"/>
                      <a:pt x="168246" y="746370"/>
                    </a:cubicBezTo>
                    <a:cubicBezTo>
                      <a:pt x="185202" y="756298"/>
                      <a:pt x="201103" y="767982"/>
                      <a:pt x="220080" y="774220"/>
                    </a:cubicBezTo>
                    <a:cubicBezTo>
                      <a:pt x="238002" y="780106"/>
                      <a:pt x="254431" y="790121"/>
                      <a:pt x="273583" y="792230"/>
                    </a:cubicBezTo>
                    <a:cubicBezTo>
                      <a:pt x="279820" y="792933"/>
                      <a:pt x="285882" y="795041"/>
                      <a:pt x="291944" y="796974"/>
                    </a:cubicBezTo>
                    <a:cubicBezTo>
                      <a:pt x="295458" y="798116"/>
                      <a:pt x="298709" y="801542"/>
                      <a:pt x="301959" y="801366"/>
                    </a:cubicBezTo>
                    <a:cubicBezTo>
                      <a:pt x="313293" y="800751"/>
                      <a:pt x="323044" y="809625"/>
                      <a:pt x="334641" y="806462"/>
                    </a:cubicBezTo>
                    <a:cubicBezTo>
                      <a:pt x="347907" y="812612"/>
                      <a:pt x="362315" y="809098"/>
                      <a:pt x="376108" y="810943"/>
                    </a:cubicBezTo>
                    <a:cubicBezTo>
                      <a:pt x="393152" y="813139"/>
                      <a:pt x="410459" y="812875"/>
                      <a:pt x="427678" y="813666"/>
                    </a:cubicBezTo>
                    <a:cubicBezTo>
                      <a:pt x="428908" y="813754"/>
                      <a:pt x="430402" y="813227"/>
                      <a:pt x="431192" y="813754"/>
                    </a:cubicBezTo>
                    <a:cubicBezTo>
                      <a:pt x="438045" y="818586"/>
                      <a:pt x="443843" y="815511"/>
                      <a:pt x="450081" y="811997"/>
                    </a:cubicBezTo>
                    <a:cubicBezTo>
                      <a:pt x="455967" y="808746"/>
                      <a:pt x="461941" y="806023"/>
                      <a:pt x="469321" y="806198"/>
                    </a:cubicBezTo>
                    <a:cubicBezTo>
                      <a:pt x="475558" y="806286"/>
                      <a:pt x="481796" y="804090"/>
                      <a:pt x="488034" y="802596"/>
                    </a:cubicBezTo>
                    <a:cubicBezTo>
                      <a:pt x="498488" y="800049"/>
                      <a:pt x="508767" y="796183"/>
                      <a:pt x="519397" y="794777"/>
                    </a:cubicBezTo>
                    <a:cubicBezTo>
                      <a:pt x="539955" y="792054"/>
                      <a:pt x="559371" y="786519"/>
                      <a:pt x="577996" y="777382"/>
                    </a:cubicBezTo>
                    <a:cubicBezTo>
                      <a:pt x="587221" y="772814"/>
                      <a:pt x="597060" y="769476"/>
                      <a:pt x="606461" y="765434"/>
                    </a:cubicBezTo>
                    <a:cubicBezTo>
                      <a:pt x="615246" y="761656"/>
                      <a:pt x="624119" y="757967"/>
                      <a:pt x="632553" y="753398"/>
                    </a:cubicBezTo>
                    <a:cubicBezTo>
                      <a:pt x="635979" y="751553"/>
                      <a:pt x="640284" y="748127"/>
                      <a:pt x="638000" y="742944"/>
                    </a:cubicBezTo>
                    <a:cubicBezTo>
                      <a:pt x="635979" y="738463"/>
                      <a:pt x="630620" y="738200"/>
                      <a:pt x="627721" y="739869"/>
                    </a:cubicBezTo>
                    <a:cubicBezTo>
                      <a:pt x="621484" y="743559"/>
                      <a:pt x="614367" y="742768"/>
                      <a:pt x="608218" y="744964"/>
                    </a:cubicBezTo>
                    <a:cubicBezTo>
                      <a:pt x="592755" y="750587"/>
                      <a:pt x="577030" y="752256"/>
                      <a:pt x="560777" y="751553"/>
                    </a:cubicBezTo>
                    <a:cubicBezTo>
                      <a:pt x="554188" y="751290"/>
                      <a:pt x="548389" y="753310"/>
                      <a:pt x="542767" y="757176"/>
                    </a:cubicBezTo>
                    <a:cubicBezTo>
                      <a:pt x="539252" y="759548"/>
                      <a:pt x="534421" y="759987"/>
                      <a:pt x="530116" y="761042"/>
                    </a:cubicBezTo>
                    <a:cubicBezTo>
                      <a:pt x="527217" y="761744"/>
                      <a:pt x="524054" y="762623"/>
                      <a:pt x="521155" y="762359"/>
                    </a:cubicBezTo>
                    <a:cubicBezTo>
                      <a:pt x="510876" y="761481"/>
                      <a:pt x="502090" y="772111"/>
                      <a:pt x="491196" y="766137"/>
                    </a:cubicBezTo>
                    <a:cubicBezTo>
                      <a:pt x="476349" y="772199"/>
                      <a:pt x="460623" y="767191"/>
                      <a:pt x="445161" y="769915"/>
                    </a:cubicBezTo>
                    <a:cubicBezTo>
                      <a:pt x="429172" y="772726"/>
                      <a:pt x="412919" y="772990"/>
                      <a:pt x="396754" y="777207"/>
                    </a:cubicBezTo>
                    <a:cubicBezTo>
                      <a:pt x="382697" y="780897"/>
                      <a:pt x="367323" y="779754"/>
                      <a:pt x="352475" y="780018"/>
                    </a:cubicBezTo>
                    <a:cubicBezTo>
                      <a:pt x="345623" y="780106"/>
                      <a:pt x="338770" y="778700"/>
                      <a:pt x="332005" y="777734"/>
                    </a:cubicBezTo>
                    <a:cubicBezTo>
                      <a:pt x="317949" y="775801"/>
                      <a:pt x="303804" y="782039"/>
                      <a:pt x="289748" y="777734"/>
                    </a:cubicBezTo>
                    <a:cubicBezTo>
                      <a:pt x="280875" y="775010"/>
                      <a:pt x="269981" y="774835"/>
                      <a:pt x="267784" y="762271"/>
                    </a:cubicBezTo>
                    <a:cubicBezTo>
                      <a:pt x="267521" y="760866"/>
                      <a:pt x="265149" y="759460"/>
                      <a:pt x="263392" y="758757"/>
                    </a:cubicBezTo>
                    <a:cubicBezTo>
                      <a:pt x="256275" y="755770"/>
                      <a:pt x="249247" y="752871"/>
                      <a:pt x="241428" y="750938"/>
                    </a:cubicBezTo>
                    <a:cubicBezTo>
                      <a:pt x="223945" y="746546"/>
                      <a:pt x="205584" y="744525"/>
                      <a:pt x="189594" y="734949"/>
                    </a:cubicBezTo>
                    <a:cubicBezTo>
                      <a:pt x="186871" y="733280"/>
                      <a:pt x="183181" y="732753"/>
                      <a:pt x="179931" y="732577"/>
                    </a:cubicBezTo>
                    <a:cubicBezTo>
                      <a:pt x="173693" y="732138"/>
                      <a:pt x="169212" y="729502"/>
                      <a:pt x="165435" y="724494"/>
                    </a:cubicBezTo>
                    <a:cubicBezTo>
                      <a:pt x="162360" y="720365"/>
                      <a:pt x="158670" y="716675"/>
                      <a:pt x="152608" y="718169"/>
                    </a:cubicBezTo>
                    <a:cubicBezTo>
                      <a:pt x="144965" y="710086"/>
                      <a:pt x="131787" y="709998"/>
                      <a:pt x="125813" y="699368"/>
                    </a:cubicBezTo>
                    <a:cubicBezTo>
                      <a:pt x="124934" y="697875"/>
                      <a:pt x="121771" y="696557"/>
                      <a:pt x="119926" y="696820"/>
                    </a:cubicBezTo>
                    <a:cubicBezTo>
                      <a:pt x="114743" y="697699"/>
                      <a:pt x="111668" y="695063"/>
                      <a:pt x="108857" y="691637"/>
                    </a:cubicBezTo>
                    <a:cubicBezTo>
                      <a:pt x="102883" y="684521"/>
                      <a:pt x="96294" y="677932"/>
                      <a:pt x="91374" y="670201"/>
                    </a:cubicBezTo>
                    <a:cubicBezTo>
                      <a:pt x="86015" y="661855"/>
                      <a:pt x="80041" y="654211"/>
                      <a:pt x="78372" y="643142"/>
                    </a:cubicBezTo>
                    <a:cubicBezTo>
                      <a:pt x="77142" y="634796"/>
                      <a:pt x="68883" y="627240"/>
                      <a:pt x="63085" y="619861"/>
                    </a:cubicBezTo>
                    <a:cubicBezTo>
                      <a:pt x="59571" y="615380"/>
                      <a:pt x="57550" y="611075"/>
                      <a:pt x="57462" y="605365"/>
                    </a:cubicBezTo>
                    <a:cubicBezTo>
                      <a:pt x="57462" y="602553"/>
                      <a:pt x="56408" y="598161"/>
                      <a:pt x="54563" y="597370"/>
                    </a:cubicBezTo>
                    <a:cubicBezTo>
                      <a:pt x="50522" y="595613"/>
                      <a:pt x="49995" y="592099"/>
                      <a:pt x="47974" y="589287"/>
                    </a:cubicBezTo>
                    <a:cubicBezTo>
                      <a:pt x="41122" y="579184"/>
                      <a:pt x="38925" y="567236"/>
                      <a:pt x="36553" y="555903"/>
                    </a:cubicBezTo>
                    <a:cubicBezTo>
                      <a:pt x="35060" y="548699"/>
                      <a:pt x="32600" y="539299"/>
                      <a:pt x="40682" y="532797"/>
                    </a:cubicBezTo>
                    <a:cubicBezTo>
                      <a:pt x="42176" y="531568"/>
                      <a:pt x="43669" y="528053"/>
                      <a:pt x="42967" y="526823"/>
                    </a:cubicBezTo>
                    <a:cubicBezTo>
                      <a:pt x="38398" y="518917"/>
                      <a:pt x="41912" y="511361"/>
                      <a:pt x="42967" y="503542"/>
                    </a:cubicBezTo>
                    <a:cubicBezTo>
                      <a:pt x="43757" y="497392"/>
                      <a:pt x="42879" y="491243"/>
                      <a:pt x="47886" y="486323"/>
                    </a:cubicBezTo>
                    <a:cubicBezTo>
                      <a:pt x="48765" y="485093"/>
                      <a:pt x="48062" y="482809"/>
                      <a:pt x="49292" y="481139"/>
                    </a:cubicBezTo>
                    <a:moveTo>
                      <a:pt x="522560" y="53292"/>
                    </a:moveTo>
                    <a:cubicBezTo>
                      <a:pt x="527919" y="55488"/>
                      <a:pt x="529501" y="48987"/>
                      <a:pt x="533718" y="48547"/>
                    </a:cubicBezTo>
                    <a:cubicBezTo>
                      <a:pt x="547774" y="46966"/>
                      <a:pt x="561831" y="44506"/>
                      <a:pt x="575975" y="43979"/>
                    </a:cubicBezTo>
                    <a:cubicBezTo>
                      <a:pt x="597412" y="43188"/>
                      <a:pt x="618936" y="43628"/>
                      <a:pt x="640460" y="43803"/>
                    </a:cubicBezTo>
                    <a:cubicBezTo>
                      <a:pt x="648103" y="43891"/>
                      <a:pt x="655659" y="44067"/>
                      <a:pt x="663478" y="45560"/>
                    </a:cubicBezTo>
                    <a:cubicBezTo>
                      <a:pt x="670242" y="46878"/>
                      <a:pt x="676216" y="50568"/>
                      <a:pt x="683860" y="50129"/>
                    </a:cubicBezTo>
                    <a:cubicBezTo>
                      <a:pt x="690449" y="49690"/>
                      <a:pt x="697214" y="55136"/>
                      <a:pt x="704066" y="55312"/>
                    </a:cubicBezTo>
                    <a:cubicBezTo>
                      <a:pt x="710919" y="55488"/>
                      <a:pt x="717947" y="55224"/>
                      <a:pt x="724800" y="55839"/>
                    </a:cubicBezTo>
                    <a:cubicBezTo>
                      <a:pt x="732267" y="56542"/>
                      <a:pt x="739471" y="58914"/>
                      <a:pt x="746939" y="59968"/>
                    </a:cubicBezTo>
                    <a:cubicBezTo>
                      <a:pt x="761083" y="62077"/>
                      <a:pt x="773207" y="69808"/>
                      <a:pt x="786737" y="73674"/>
                    </a:cubicBezTo>
                    <a:cubicBezTo>
                      <a:pt x="794468" y="75870"/>
                      <a:pt x="802199" y="78681"/>
                      <a:pt x="809491" y="82108"/>
                    </a:cubicBezTo>
                    <a:cubicBezTo>
                      <a:pt x="822844" y="88345"/>
                      <a:pt x="834968" y="96691"/>
                      <a:pt x="845950" y="106531"/>
                    </a:cubicBezTo>
                    <a:cubicBezTo>
                      <a:pt x="850606" y="110748"/>
                      <a:pt x="854384" y="116107"/>
                      <a:pt x="859479" y="119709"/>
                    </a:cubicBezTo>
                    <a:cubicBezTo>
                      <a:pt x="874766" y="130866"/>
                      <a:pt x="889789" y="142375"/>
                      <a:pt x="902879" y="156168"/>
                    </a:cubicBezTo>
                    <a:cubicBezTo>
                      <a:pt x="904461" y="157838"/>
                      <a:pt x="906218" y="159507"/>
                      <a:pt x="908150" y="160825"/>
                    </a:cubicBezTo>
                    <a:cubicBezTo>
                      <a:pt x="926073" y="173036"/>
                      <a:pt x="941623" y="187444"/>
                      <a:pt x="951814" y="206948"/>
                    </a:cubicBezTo>
                    <a:cubicBezTo>
                      <a:pt x="955591" y="214152"/>
                      <a:pt x="963147" y="217402"/>
                      <a:pt x="970527" y="215733"/>
                    </a:cubicBezTo>
                    <a:cubicBezTo>
                      <a:pt x="973689" y="215030"/>
                      <a:pt x="977291" y="212922"/>
                      <a:pt x="975095" y="209583"/>
                    </a:cubicBezTo>
                    <a:cubicBezTo>
                      <a:pt x="971054" y="203258"/>
                      <a:pt x="969560" y="195263"/>
                      <a:pt x="964904" y="189992"/>
                    </a:cubicBezTo>
                    <a:cubicBezTo>
                      <a:pt x="952604" y="176199"/>
                      <a:pt x="943907" y="159595"/>
                      <a:pt x="929938" y="147119"/>
                    </a:cubicBezTo>
                    <a:cubicBezTo>
                      <a:pt x="926863" y="144396"/>
                      <a:pt x="925282" y="139915"/>
                      <a:pt x="922207" y="137280"/>
                    </a:cubicBezTo>
                    <a:cubicBezTo>
                      <a:pt x="910435" y="127440"/>
                      <a:pt x="898311" y="118128"/>
                      <a:pt x="886451" y="108376"/>
                    </a:cubicBezTo>
                    <a:cubicBezTo>
                      <a:pt x="883551" y="106004"/>
                      <a:pt x="883639" y="103632"/>
                      <a:pt x="888296" y="103280"/>
                    </a:cubicBezTo>
                    <a:cubicBezTo>
                      <a:pt x="889438" y="103192"/>
                      <a:pt x="890580" y="102314"/>
                      <a:pt x="891722" y="101787"/>
                    </a:cubicBezTo>
                    <a:cubicBezTo>
                      <a:pt x="890668" y="101523"/>
                      <a:pt x="889525" y="100908"/>
                      <a:pt x="888471" y="100996"/>
                    </a:cubicBezTo>
                    <a:cubicBezTo>
                      <a:pt x="875469" y="101523"/>
                      <a:pt x="864663" y="97131"/>
                      <a:pt x="855702" y="87555"/>
                    </a:cubicBezTo>
                    <a:cubicBezTo>
                      <a:pt x="854033" y="85797"/>
                      <a:pt x="851133" y="85182"/>
                      <a:pt x="848761" y="84304"/>
                    </a:cubicBezTo>
                    <a:cubicBezTo>
                      <a:pt x="846389" y="83338"/>
                      <a:pt x="843051" y="83425"/>
                      <a:pt x="841557" y="81756"/>
                    </a:cubicBezTo>
                    <a:cubicBezTo>
                      <a:pt x="834617" y="74201"/>
                      <a:pt x="824162" y="73322"/>
                      <a:pt x="816255" y="67612"/>
                    </a:cubicBezTo>
                    <a:cubicBezTo>
                      <a:pt x="813620" y="65679"/>
                      <a:pt x="810633" y="63922"/>
                      <a:pt x="807470" y="62868"/>
                    </a:cubicBezTo>
                    <a:cubicBezTo>
                      <a:pt x="800530" y="60408"/>
                      <a:pt x="793326" y="58475"/>
                      <a:pt x="786297" y="56279"/>
                    </a:cubicBezTo>
                    <a:cubicBezTo>
                      <a:pt x="774701" y="52677"/>
                      <a:pt x="763192" y="48284"/>
                      <a:pt x="751331" y="45560"/>
                    </a:cubicBezTo>
                    <a:cubicBezTo>
                      <a:pt x="741140" y="43188"/>
                      <a:pt x="731301" y="39674"/>
                      <a:pt x="720671" y="38269"/>
                    </a:cubicBezTo>
                    <a:cubicBezTo>
                      <a:pt x="710567" y="36951"/>
                      <a:pt x="700113" y="36336"/>
                      <a:pt x="689834" y="32470"/>
                    </a:cubicBezTo>
                    <a:cubicBezTo>
                      <a:pt x="679731" y="28605"/>
                      <a:pt x="667695" y="30186"/>
                      <a:pt x="656449" y="29483"/>
                    </a:cubicBezTo>
                    <a:cubicBezTo>
                      <a:pt x="647137" y="28868"/>
                      <a:pt x="637824" y="32734"/>
                      <a:pt x="628512" y="29483"/>
                    </a:cubicBezTo>
                    <a:cubicBezTo>
                      <a:pt x="627809" y="29220"/>
                      <a:pt x="626843" y="29220"/>
                      <a:pt x="626140" y="29483"/>
                    </a:cubicBezTo>
                    <a:cubicBezTo>
                      <a:pt x="619199" y="32734"/>
                      <a:pt x="611995" y="29571"/>
                      <a:pt x="605494" y="30274"/>
                    </a:cubicBezTo>
                    <a:cubicBezTo>
                      <a:pt x="598290" y="31065"/>
                      <a:pt x="590911" y="31152"/>
                      <a:pt x="583706" y="31855"/>
                    </a:cubicBezTo>
                    <a:cubicBezTo>
                      <a:pt x="580983" y="32119"/>
                      <a:pt x="577996" y="31328"/>
                      <a:pt x="575360" y="31943"/>
                    </a:cubicBezTo>
                    <a:cubicBezTo>
                      <a:pt x="560601" y="35457"/>
                      <a:pt x="545842" y="39235"/>
                      <a:pt x="530555" y="39059"/>
                    </a:cubicBezTo>
                    <a:cubicBezTo>
                      <a:pt x="528622" y="39059"/>
                      <a:pt x="525284" y="38620"/>
                      <a:pt x="524932" y="39498"/>
                    </a:cubicBezTo>
                    <a:cubicBezTo>
                      <a:pt x="521945" y="45824"/>
                      <a:pt x="514390" y="41783"/>
                      <a:pt x="510788" y="46175"/>
                    </a:cubicBezTo>
                    <a:cubicBezTo>
                      <a:pt x="504902" y="41607"/>
                      <a:pt x="501651" y="49514"/>
                      <a:pt x="495853" y="49075"/>
                    </a:cubicBezTo>
                    <a:cubicBezTo>
                      <a:pt x="484168" y="48108"/>
                      <a:pt x="473626" y="54961"/>
                      <a:pt x="463083" y="58914"/>
                    </a:cubicBezTo>
                    <a:cubicBezTo>
                      <a:pt x="452365" y="62955"/>
                      <a:pt x="442438" y="68929"/>
                      <a:pt x="430753" y="70247"/>
                    </a:cubicBezTo>
                    <a:cubicBezTo>
                      <a:pt x="429875" y="70335"/>
                      <a:pt x="428469" y="71302"/>
                      <a:pt x="428381" y="72004"/>
                    </a:cubicBezTo>
                    <a:cubicBezTo>
                      <a:pt x="427678" y="77364"/>
                      <a:pt x="423637" y="77012"/>
                      <a:pt x="419683" y="77715"/>
                    </a:cubicBezTo>
                    <a:cubicBezTo>
                      <a:pt x="416872" y="78154"/>
                      <a:pt x="414061" y="79560"/>
                      <a:pt x="411513" y="81053"/>
                    </a:cubicBezTo>
                    <a:cubicBezTo>
                      <a:pt x="398686" y="88521"/>
                      <a:pt x="385421" y="95374"/>
                      <a:pt x="373297" y="103983"/>
                    </a:cubicBezTo>
                    <a:cubicBezTo>
                      <a:pt x="365038" y="109869"/>
                      <a:pt x="355375" y="113735"/>
                      <a:pt x="348434" y="122081"/>
                    </a:cubicBezTo>
                    <a:cubicBezTo>
                      <a:pt x="343514" y="127967"/>
                      <a:pt x="334290" y="129373"/>
                      <a:pt x="329721" y="136577"/>
                    </a:cubicBezTo>
                    <a:cubicBezTo>
                      <a:pt x="320936" y="135347"/>
                      <a:pt x="319882" y="143430"/>
                      <a:pt x="315665" y="147998"/>
                    </a:cubicBezTo>
                    <a:cubicBezTo>
                      <a:pt x="308812" y="155641"/>
                      <a:pt x="301257" y="162670"/>
                      <a:pt x="293965" y="169873"/>
                    </a:cubicBezTo>
                    <a:cubicBezTo>
                      <a:pt x="293438" y="170401"/>
                      <a:pt x="292471" y="170928"/>
                      <a:pt x="292383" y="171543"/>
                    </a:cubicBezTo>
                    <a:cubicBezTo>
                      <a:pt x="292120" y="172597"/>
                      <a:pt x="292208" y="173739"/>
                      <a:pt x="292647" y="174705"/>
                    </a:cubicBezTo>
                    <a:cubicBezTo>
                      <a:pt x="292823" y="175145"/>
                      <a:pt x="294228" y="175584"/>
                      <a:pt x="294668" y="175320"/>
                    </a:cubicBezTo>
                    <a:cubicBezTo>
                      <a:pt x="304244" y="169083"/>
                      <a:pt x="319354" y="172509"/>
                      <a:pt x="324626" y="158540"/>
                    </a:cubicBezTo>
                    <a:cubicBezTo>
                      <a:pt x="324889" y="157838"/>
                      <a:pt x="327086" y="157223"/>
                      <a:pt x="327876" y="157574"/>
                    </a:cubicBezTo>
                    <a:cubicBezTo>
                      <a:pt x="334729" y="160912"/>
                      <a:pt x="335695" y="161352"/>
                      <a:pt x="337277" y="157047"/>
                    </a:cubicBezTo>
                    <a:cubicBezTo>
                      <a:pt x="339034" y="152303"/>
                      <a:pt x="341669" y="151249"/>
                      <a:pt x="345974" y="151512"/>
                    </a:cubicBezTo>
                    <a:cubicBezTo>
                      <a:pt x="350103" y="151776"/>
                      <a:pt x="347819" y="150546"/>
                      <a:pt x="347556" y="148086"/>
                    </a:cubicBezTo>
                    <a:cubicBezTo>
                      <a:pt x="346765" y="139828"/>
                      <a:pt x="343866" y="129549"/>
                      <a:pt x="353793" y="124980"/>
                    </a:cubicBezTo>
                    <a:cubicBezTo>
                      <a:pt x="360031" y="122081"/>
                      <a:pt x="364599" y="117952"/>
                      <a:pt x="369519" y="113735"/>
                    </a:cubicBezTo>
                    <a:cubicBezTo>
                      <a:pt x="371364" y="112154"/>
                      <a:pt x="374175" y="111626"/>
                      <a:pt x="376635" y="110924"/>
                    </a:cubicBezTo>
                    <a:cubicBezTo>
                      <a:pt x="382785" y="109342"/>
                      <a:pt x="387968" y="104422"/>
                      <a:pt x="394997" y="105916"/>
                    </a:cubicBezTo>
                    <a:cubicBezTo>
                      <a:pt x="395612" y="106004"/>
                      <a:pt x="396666" y="103105"/>
                      <a:pt x="397808" y="101963"/>
                    </a:cubicBezTo>
                    <a:cubicBezTo>
                      <a:pt x="401322" y="98712"/>
                      <a:pt x="404046" y="93001"/>
                      <a:pt x="410283" y="98536"/>
                    </a:cubicBezTo>
                    <a:cubicBezTo>
                      <a:pt x="411250" y="99415"/>
                      <a:pt x="415115" y="98536"/>
                      <a:pt x="416433" y="97306"/>
                    </a:cubicBezTo>
                    <a:cubicBezTo>
                      <a:pt x="425218" y="88697"/>
                      <a:pt x="437254" y="85446"/>
                      <a:pt x="446918" y="78593"/>
                    </a:cubicBezTo>
                    <a:cubicBezTo>
                      <a:pt x="459218" y="69808"/>
                      <a:pt x="473099" y="66557"/>
                      <a:pt x="487155" y="63043"/>
                    </a:cubicBezTo>
                    <a:cubicBezTo>
                      <a:pt x="498225" y="60056"/>
                      <a:pt x="509909" y="59090"/>
                      <a:pt x="522560" y="53292"/>
                    </a:cubicBezTo>
                    <a:moveTo>
                      <a:pt x="1269493" y="475165"/>
                    </a:moveTo>
                    <a:cubicBezTo>
                      <a:pt x="1262728" y="486235"/>
                      <a:pt x="1256842" y="497744"/>
                      <a:pt x="1252889" y="510131"/>
                    </a:cubicBezTo>
                    <a:cubicBezTo>
                      <a:pt x="1250780" y="516720"/>
                      <a:pt x="1249199" y="523221"/>
                      <a:pt x="1243400" y="527790"/>
                    </a:cubicBezTo>
                    <a:cubicBezTo>
                      <a:pt x="1242083" y="528844"/>
                      <a:pt x="1240677" y="531216"/>
                      <a:pt x="1240941" y="532622"/>
                    </a:cubicBezTo>
                    <a:cubicBezTo>
                      <a:pt x="1242522" y="540441"/>
                      <a:pt x="1238481" y="545273"/>
                      <a:pt x="1233209" y="549841"/>
                    </a:cubicBezTo>
                    <a:cubicBezTo>
                      <a:pt x="1232155" y="550720"/>
                      <a:pt x="1231628" y="552389"/>
                      <a:pt x="1231277" y="553794"/>
                    </a:cubicBezTo>
                    <a:cubicBezTo>
                      <a:pt x="1228202" y="566533"/>
                      <a:pt x="1223370" y="578130"/>
                      <a:pt x="1212915" y="586827"/>
                    </a:cubicBezTo>
                    <a:cubicBezTo>
                      <a:pt x="1210192" y="589112"/>
                      <a:pt x="1207644" y="591747"/>
                      <a:pt x="1205360" y="594471"/>
                    </a:cubicBezTo>
                    <a:cubicBezTo>
                      <a:pt x="1204481" y="595525"/>
                      <a:pt x="1204393" y="597194"/>
                      <a:pt x="1203954" y="598600"/>
                    </a:cubicBezTo>
                    <a:cubicBezTo>
                      <a:pt x="1205887" y="598864"/>
                      <a:pt x="1208610" y="600181"/>
                      <a:pt x="1209577" y="599303"/>
                    </a:cubicBezTo>
                    <a:cubicBezTo>
                      <a:pt x="1214584" y="594910"/>
                      <a:pt x="1219680" y="590342"/>
                      <a:pt x="1223809" y="585158"/>
                    </a:cubicBezTo>
                    <a:cubicBezTo>
                      <a:pt x="1232419" y="574440"/>
                      <a:pt x="1247266" y="569696"/>
                      <a:pt x="1251747" y="555112"/>
                    </a:cubicBezTo>
                    <a:cubicBezTo>
                      <a:pt x="1252010" y="554146"/>
                      <a:pt x="1253328" y="553267"/>
                      <a:pt x="1254382" y="552916"/>
                    </a:cubicBezTo>
                    <a:cubicBezTo>
                      <a:pt x="1262816" y="550192"/>
                      <a:pt x="1267912" y="543164"/>
                      <a:pt x="1274149" y="537629"/>
                    </a:cubicBezTo>
                    <a:cubicBezTo>
                      <a:pt x="1276258" y="535784"/>
                      <a:pt x="1279684" y="535433"/>
                      <a:pt x="1281968" y="533676"/>
                    </a:cubicBezTo>
                    <a:cubicBezTo>
                      <a:pt x="1283725" y="532270"/>
                      <a:pt x="1286273" y="528580"/>
                      <a:pt x="1285658" y="527790"/>
                    </a:cubicBezTo>
                    <a:cubicBezTo>
                      <a:pt x="1281705" y="521991"/>
                      <a:pt x="1283286" y="518302"/>
                      <a:pt x="1288997" y="515315"/>
                    </a:cubicBezTo>
                    <a:cubicBezTo>
                      <a:pt x="1289524" y="515051"/>
                      <a:pt x="1289787" y="512503"/>
                      <a:pt x="1289348" y="512152"/>
                    </a:cubicBezTo>
                    <a:cubicBezTo>
                      <a:pt x="1284780" y="508901"/>
                      <a:pt x="1284428" y="504157"/>
                      <a:pt x="1283286" y="499062"/>
                    </a:cubicBezTo>
                    <a:cubicBezTo>
                      <a:pt x="1280475" y="486411"/>
                      <a:pt x="1275994" y="474199"/>
                      <a:pt x="1281090" y="461109"/>
                    </a:cubicBezTo>
                    <a:cubicBezTo>
                      <a:pt x="1281529" y="459967"/>
                      <a:pt x="1279508" y="457946"/>
                      <a:pt x="1279069" y="456277"/>
                    </a:cubicBezTo>
                    <a:cubicBezTo>
                      <a:pt x="1278103" y="452675"/>
                      <a:pt x="1277751" y="448897"/>
                      <a:pt x="1276521" y="445383"/>
                    </a:cubicBezTo>
                    <a:cubicBezTo>
                      <a:pt x="1272480" y="433523"/>
                      <a:pt x="1273622" y="419554"/>
                      <a:pt x="1262289" y="410681"/>
                    </a:cubicBezTo>
                    <a:cubicBezTo>
                      <a:pt x="1261498" y="410066"/>
                      <a:pt x="1261059" y="408836"/>
                      <a:pt x="1260444" y="407957"/>
                    </a:cubicBezTo>
                    <a:cubicBezTo>
                      <a:pt x="1259566" y="408836"/>
                      <a:pt x="1258248" y="409539"/>
                      <a:pt x="1257984" y="410505"/>
                    </a:cubicBezTo>
                    <a:cubicBezTo>
                      <a:pt x="1257457" y="412350"/>
                      <a:pt x="1256842" y="414722"/>
                      <a:pt x="1257545" y="416215"/>
                    </a:cubicBezTo>
                    <a:cubicBezTo>
                      <a:pt x="1262640" y="426670"/>
                      <a:pt x="1255612" y="433083"/>
                      <a:pt x="1249902" y="439848"/>
                    </a:cubicBezTo>
                    <a:cubicBezTo>
                      <a:pt x="1244806" y="445734"/>
                      <a:pt x="1237778" y="448634"/>
                      <a:pt x="1230398" y="450215"/>
                    </a:cubicBezTo>
                    <a:cubicBezTo>
                      <a:pt x="1227675" y="450742"/>
                      <a:pt x="1225918" y="450830"/>
                      <a:pt x="1226269" y="454168"/>
                    </a:cubicBezTo>
                    <a:cubicBezTo>
                      <a:pt x="1226533" y="456540"/>
                      <a:pt x="1227148" y="459527"/>
                      <a:pt x="1226005" y="461109"/>
                    </a:cubicBezTo>
                    <a:cubicBezTo>
                      <a:pt x="1224161" y="463832"/>
                      <a:pt x="1223282" y="464974"/>
                      <a:pt x="1227411" y="464623"/>
                    </a:cubicBezTo>
                    <a:cubicBezTo>
                      <a:pt x="1236284" y="463920"/>
                      <a:pt x="1245070" y="462690"/>
                      <a:pt x="1253855" y="462339"/>
                    </a:cubicBezTo>
                    <a:cubicBezTo>
                      <a:pt x="1265013" y="461724"/>
                      <a:pt x="1265013" y="462075"/>
                      <a:pt x="1269493" y="475165"/>
                    </a:cubicBezTo>
                    <a:moveTo>
                      <a:pt x="1285043" y="344966"/>
                    </a:moveTo>
                    <a:cubicBezTo>
                      <a:pt x="1294092" y="352961"/>
                      <a:pt x="1303844" y="360253"/>
                      <a:pt x="1311926" y="369126"/>
                    </a:cubicBezTo>
                    <a:cubicBezTo>
                      <a:pt x="1317286" y="375012"/>
                      <a:pt x="1323875" y="379668"/>
                      <a:pt x="1327477" y="387927"/>
                    </a:cubicBezTo>
                    <a:cubicBezTo>
                      <a:pt x="1330112" y="393988"/>
                      <a:pt x="1330991" y="400929"/>
                      <a:pt x="1334681" y="406464"/>
                    </a:cubicBezTo>
                    <a:cubicBezTo>
                      <a:pt x="1349176" y="428076"/>
                      <a:pt x="1360510" y="451269"/>
                      <a:pt x="1368329" y="476132"/>
                    </a:cubicBezTo>
                    <a:cubicBezTo>
                      <a:pt x="1370349" y="482545"/>
                      <a:pt x="1372897" y="488519"/>
                      <a:pt x="1376587" y="494230"/>
                    </a:cubicBezTo>
                    <a:cubicBezTo>
                      <a:pt x="1378695" y="497480"/>
                      <a:pt x="1380540" y="503191"/>
                      <a:pt x="1379047" y="505826"/>
                    </a:cubicBezTo>
                    <a:cubicBezTo>
                      <a:pt x="1377026" y="509428"/>
                      <a:pt x="1378959" y="512679"/>
                      <a:pt x="1379837" y="513382"/>
                    </a:cubicBezTo>
                    <a:cubicBezTo>
                      <a:pt x="1387393" y="519883"/>
                      <a:pt x="1387041" y="528317"/>
                      <a:pt x="1386778" y="536927"/>
                    </a:cubicBezTo>
                    <a:cubicBezTo>
                      <a:pt x="1386602" y="542110"/>
                      <a:pt x="1386426" y="547293"/>
                      <a:pt x="1386866" y="552477"/>
                    </a:cubicBezTo>
                    <a:cubicBezTo>
                      <a:pt x="1387041" y="554937"/>
                      <a:pt x="1388535" y="557309"/>
                      <a:pt x="1389853" y="559505"/>
                    </a:cubicBezTo>
                    <a:cubicBezTo>
                      <a:pt x="1390468" y="560647"/>
                      <a:pt x="1392049" y="561262"/>
                      <a:pt x="1393103" y="562053"/>
                    </a:cubicBezTo>
                    <a:cubicBezTo>
                      <a:pt x="1393015" y="560735"/>
                      <a:pt x="1393103" y="559329"/>
                      <a:pt x="1392928" y="558012"/>
                    </a:cubicBezTo>
                    <a:cubicBezTo>
                      <a:pt x="1392576" y="554234"/>
                      <a:pt x="1390380" y="549314"/>
                      <a:pt x="1391961" y="547030"/>
                    </a:cubicBezTo>
                    <a:cubicBezTo>
                      <a:pt x="1397320" y="539562"/>
                      <a:pt x="1389853" y="532358"/>
                      <a:pt x="1392664" y="524715"/>
                    </a:cubicBezTo>
                    <a:cubicBezTo>
                      <a:pt x="1394158" y="520761"/>
                      <a:pt x="1389062" y="514875"/>
                      <a:pt x="1389326" y="509955"/>
                    </a:cubicBezTo>
                    <a:cubicBezTo>
                      <a:pt x="1389677" y="504509"/>
                      <a:pt x="1391873" y="499325"/>
                      <a:pt x="1387041" y="494757"/>
                    </a:cubicBezTo>
                    <a:cubicBezTo>
                      <a:pt x="1386954" y="494669"/>
                      <a:pt x="1387481" y="493439"/>
                      <a:pt x="1387920" y="493175"/>
                    </a:cubicBezTo>
                    <a:cubicBezTo>
                      <a:pt x="1392928" y="490100"/>
                      <a:pt x="1389238" y="488168"/>
                      <a:pt x="1387305" y="485444"/>
                    </a:cubicBezTo>
                    <a:cubicBezTo>
                      <a:pt x="1385021" y="482106"/>
                      <a:pt x="1382561" y="478416"/>
                      <a:pt x="1381946" y="474638"/>
                    </a:cubicBezTo>
                    <a:cubicBezTo>
                      <a:pt x="1379486" y="458561"/>
                      <a:pt x="1373512" y="443977"/>
                      <a:pt x="1365429" y="430096"/>
                    </a:cubicBezTo>
                    <a:cubicBezTo>
                      <a:pt x="1362882" y="425704"/>
                      <a:pt x="1362970" y="419642"/>
                      <a:pt x="1360070" y="415688"/>
                    </a:cubicBezTo>
                    <a:cubicBezTo>
                      <a:pt x="1350670" y="402774"/>
                      <a:pt x="1342236" y="389332"/>
                      <a:pt x="1331957" y="377033"/>
                    </a:cubicBezTo>
                    <a:cubicBezTo>
                      <a:pt x="1319921" y="362537"/>
                      <a:pt x="1309554" y="346635"/>
                      <a:pt x="1293126" y="336269"/>
                    </a:cubicBezTo>
                    <a:cubicBezTo>
                      <a:pt x="1287942" y="333018"/>
                      <a:pt x="1283725" y="328274"/>
                      <a:pt x="1278806" y="324584"/>
                    </a:cubicBezTo>
                    <a:cubicBezTo>
                      <a:pt x="1270372" y="318259"/>
                      <a:pt x="1262113" y="311406"/>
                      <a:pt x="1252977" y="306135"/>
                    </a:cubicBezTo>
                    <a:cubicBezTo>
                      <a:pt x="1238920" y="297877"/>
                      <a:pt x="1224161" y="290760"/>
                      <a:pt x="1213179" y="278197"/>
                    </a:cubicBezTo>
                    <a:cubicBezTo>
                      <a:pt x="1212476" y="277407"/>
                      <a:pt x="1210982" y="277231"/>
                      <a:pt x="1209840" y="276792"/>
                    </a:cubicBezTo>
                    <a:cubicBezTo>
                      <a:pt x="1210016" y="277846"/>
                      <a:pt x="1209840" y="279251"/>
                      <a:pt x="1210367" y="279954"/>
                    </a:cubicBezTo>
                    <a:cubicBezTo>
                      <a:pt x="1217572" y="288915"/>
                      <a:pt x="1224863" y="297877"/>
                      <a:pt x="1232243" y="306750"/>
                    </a:cubicBezTo>
                    <a:cubicBezTo>
                      <a:pt x="1234791" y="309825"/>
                      <a:pt x="1237426" y="312460"/>
                      <a:pt x="1242171" y="311757"/>
                    </a:cubicBezTo>
                    <a:cubicBezTo>
                      <a:pt x="1244191" y="311494"/>
                      <a:pt x="1246915" y="312284"/>
                      <a:pt x="1248496" y="313602"/>
                    </a:cubicBezTo>
                    <a:cubicBezTo>
                      <a:pt x="1260444" y="323442"/>
                      <a:pt x="1272129" y="333633"/>
                      <a:pt x="1285043" y="344966"/>
                    </a:cubicBezTo>
                    <a:moveTo>
                      <a:pt x="1271865" y="769212"/>
                    </a:moveTo>
                    <a:cubicBezTo>
                      <a:pt x="1275819" y="765346"/>
                      <a:pt x="1279772" y="761393"/>
                      <a:pt x="1283901" y="757703"/>
                    </a:cubicBezTo>
                    <a:cubicBezTo>
                      <a:pt x="1284868" y="756825"/>
                      <a:pt x="1286625" y="755858"/>
                      <a:pt x="1287679" y="756210"/>
                    </a:cubicBezTo>
                    <a:cubicBezTo>
                      <a:pt x="1292511" y="757439"/>
                      <a:pt x="1293038" y="753574"/>
                      <a:pt x="1294971" y="751026"/>
                    </a:cubicBezTo>
                    <a:cubicBezTo>
                      <a:pt x="1298660" y="746106"/>
                      <a:pt x="1302702" y="741450"/>
                      <a:pt x="1306743" y="736794"/>
                    </a:cubicBezTo>
                    <a:cubicBezTo>
                      <a:pt x="1309291" y="733895"/>
                      <a:pt x="1312366" y="731347"/>
                      <a:pt x="1315001" y="728448"/>
                    </a:cubicBezTo>
                    <a:cubicBezTo>
                      <a:pt x="1322645" y="720190"/>
                      <a:pt x="1330288" y="711843"/>
                      <a:pt x="1337931" y="703497"/>
                    </a:cubicBezTo>
                    <a:cubicBezTo>
                      <a:pt x="1338985" y="702355"/>
                      <a:pt x="1340128" y="701213"/>
                      <a:pt x="1341182" y="700071"/>
                    </a:cubicBezTo>
                    <a:cubicBezTo>
                      <a:pt x="1339600" y="699983"/>
                      <a:pt x="1337580" y="699368"/>
                      <a:pt x="1336438" y="700071"/>
                    </a:cubicBezTo>
                    <a:cubicBezTo>
                      <a:pt x="1332221" y="702531"/>
                      <a:pt x="1328443" y="707626"/>
                      <a:pt x="1324314" y="707890"/>
                    </a:cubicBezTo>
                    <a:cubicBezTo>
                      <a:pt x="1316319" y="708241"/>
                      <a:pt x="1321502" y="716851"/>
                      <a:pt x="1315792" y="718608"/>
                    </a:cubicBezTo>
                    <a:cubicBezTo>
                      <a:pt x="1312454" y="719662"/>
                      <a:pt x="1310257" y="723967"/>
                      <a:pt x="1307358" y="726515"/>
                    </a:cubicBezTo>
                    <a:cubicBezTo>
                      <a:pt x="1305425" y="728184"/>
                      <a:pt x="1302790" y="729151"/>
                      <a:pt x="1300857" y="730820"/>
                    </a:cubicBezTo>
                    <a:cubicBezTo>
                      <a:pt x="1294619" y="736003"/>
                      <a:pt x="1288997" y="742241"/>
                      <a:pt x="1282144" y="746370"/>
                    </a:cubicBezTo>
                    <a:cubicBezTo>
                      <a:pt x="1270372" y="753486"/>
                      <a:pt x="1258248" y="759899"/>
                      <a:pt x="1246739" y="767631"/>
                    </a:cubicBezTo>
                    <a:cubicBezTo>
                      <a:pt x="1238305" y="773253"/>
                      <a:pt x="1228114" y="776240"/>
                      <a:pt x="1218538" y="780018"/>
                    </a:cubicBezTo>
                    <a:cubicBezTo>
                      <a:pt x="1207205" y="784411"/>
                      <a:pt x="1200352" y="794602"/>
                      <a:pt x="1190600" y="801103"/>
                    </a:cubicBezTo>
                    <a:cubicBezTo>
                      <a:pt x="1188668" y="812348"/>
                      <a:pt x="1178213" y="817883"/>
                      <a:pt x="1173381" y="827195"/>
                    </a:cubicBezTo>
                    <a:cubicBezTo>
                      <a:pt x="1172151" y="829480"/>
                      <a:pt x="1170570" y="831588"/>
                      <a:pt x="1169076" y="833785"/>
                    </a:cubicBezTo>
                    <a:cubicBezTo>
                      <a:pt x="1171273" y="832379"/>
                      <a:pt x="1173557" y="831061"/>
                      <a:pt x="1175753" y="829655"/>
                    </a:cubicBezTo>
                    <a:cubicBezTo>
                      <a:pt x="1177949" y="828250"/>
                      <a:pt x="1180146" y="826932"/>
                      <a:pt x="1182430" y="825526"/>
                    </a:cubicBezTo>
                    <a:cubicBezTo>
                      <a:pt x="1195520" y="817795"/>
                      <a:pt x="1210455" y="813402"/>
                      <a:pt x="1222403" y="803914"/>
                    </a:cubicBezTo>
                    <a:cubicBezTo>
                      <a:pt x="1233034" y="795392"/>
                      <a:pt x="1247003" y="792054"/>
                      <a:pt x="1256051" y="780897"/>
                    </a:cubicBezTo>
                    <a:cubicBezTo>
                      <a:pt x="1259653" y="776240"/>
                      <a:pt x="1265715" y="773780"/>
                      <a:pt x="1271865" y="769212"/>
                    </a:cubicBezTo>
                    <a:moveTo>
                      <a:pt x="140133" y="648501"/>
                    </a:moveTo>
                    <a:cubicBezTo>
                      <a:pt x="133368" y="639803"/>
                      <a:pt x="126428" y="631194"/>
                      <a:pt x="119839" y="622321"/>
                    </a:cubicBezTo>
                    <a:cubicBezTo>
                      <a:pt x="115182" y="616083"/>
                      <a:pt x="112020" y="607912"/>
                      <a:pt x="106046" y="603432"/>
                    </a:cubicBezTo>
                    <a:cubicBezTo>
                      <a:pt x="97875" y="597370"/>
                      <a:pt x="95064" y="588409"/>
                      <a:pt x="91637" y="580590"/>
                    </a:cubicBezTo>
                    <a:cubicBezTo>
                      <a:pt x="88211" y="572507"/>
                      <a:pt x="89178" y="562492"/>
                      <a:pt x="88738" y="553267"/>
                    </a:cubicBezTo>
                    <a:cubicBezTo>
                      <a:pt x="88563" y="549138"/>
                      <a:pt x="89793" y="544921"/>
                      <a:pt x="89880" y="540792"/>
                    </a:cubicBezTo>
                    <a:cubicBezTo>
                      <a:pt x="89880" y="539386"/>
                      <a:pt x="88475" y="537981"/>
                      <a:pt x="87772" y="536575"/>
                    </a:cubicBezTo>
                    <a:cubicBezTo>
                      <a:pt x="87245" y="537717"/>
                      <a:pt x="86454" y="538772"/>
                      <a:pt x="86278" y="540001"/>
                    </a:cubicBezTo>
                    <a:cubicBezTo>
                      <a:pt x="85400" y="545975"/>
                      <a:pt x="85663" y="552389"/>
                      <a:pt x="83643" y="558012"/>
                    </a:cubicBezTo>
                    <a:cubicBezTo>
                      <a:pt x="78987" y="570926"/>
                      <a:pt x="81798" y="582259"/>
                      <a:pt x="88563" y="593504"/>
                    </a:cubicBezTo>
                    <a:cubicBezTo>
                      <a:pt x="92340" y="599830"/>
                      <a:pt x="95854" y="606419"/>
                      <a:pt x="98051" y="613359"/>
                    </a:cubicBezTo>
                    <a:cubicBezTo>
                      <a:pt x="101301" y="623814"/>
                      <a:pt x="107188" y="632160"/>
                      <a:pt x="114567" y="639891"/>
                    </a:cubicBezTo>
                    <a:cubicBezTo>
                      <a:pt x="121244" y="646832"/>
                      <a:pt x="127394" y="654387"/>
                      <a:pt x="134247" y="661240"/>
                    </a:cubicBezTo>
                    <a:cubicBezTo>
                      <a:pt x="135740" y="662733"/>
                      <a:pt x="139254" y="662997"/>
                      <a:pt x="141538" y="662645"/>
                    </a:cubicBezTo>
                    <a:cubicBezTo>
                      <a:pt x="142505" y="662470"/>
                      <a:pt x="143559" y="659043"/>
                      <a:pt x="143471" y="657110"/>
                    </a:cubicBezTo>
                    <a:cubicBezTo>
                      <a:pt x="143383" y="654563"/>
                      <a:pt x="142066" y="652103"/>
                      <a:pt x="140133" y="648501"/>
                    </a:cubicBezTo>
                    <a:moveTo>
                      <a:pt x="842875" y="182437"/>
                    </a:moveTo>
                    <a:cubicBezTo>
                      <a:pt x="843314" y="180592"/>
                      <a:pt x="848234" y="180065"/>
                      <a:pt x="844896" y="177429"/>
                    </a:cubicBezTo>
                    <a:cubicBezTo>
                      <a:pt x="831630" y="166886"/>
                      <a:pt x="815904" y="161000"/>
                      <a:pt x="800002" y="156344"/>
                    </a:cubicBezTo>
                    <a:cubicBezTo>
                      <a:pt x="786473" y="152303"/>
                      <a:pt x="771450" y="154236"/>
                      <a:pt x="758623" y="146680"/>
                    </a:cubicBezTo>
                    <a:cubicBezTo>
                      <a:pt x="758096" y="146329"/>
                      <a:pt x="756163" y="147207"/>
                      <a:pt x="755812" y="147910"/>
                    </a:cubicBezTo>
                    <a:cubicBezTo>
                      <a:pt x="755461" y="148701"/>
                      <a:pt x="755900" y="150546"/>
                      <a:pt x="756603" y="150985"/>
                    </a:cubicBezTo>
                    <a:cubicBezTo>
                      <a:pt x="766969" y="157574"/>
                      <a:pt x="777951" y="163372"/>
                      <a:pt x="787791" y="170664"/>
                    </a:cubicBezTo>
                    <a:cubicBezTo>
                      <a:pt x="795346" y="176375"/>
                      <a:pt x="805362" y="178307"/>
                      <a:pt x="810633" y="187796"/>
                    </a:cubicBezTo>
                    <a:cubicBezTo>
                      <a:pt x="813971" y="193770"/>
                      <a:pt x="819682" y="193243"/>
                      <a:pt x="824953" y="188235"/>
                    </a:cubicBezTo>
                    <a:cubicBezTo>
                      <a:pt x="829433" y="184018"/>
                      <a:pt x="834793" y="183139"/>
                      <a:pt x="842875" y="182437"/>
                    </a:cubicBezTo>
                    <a:moveTo>
                      <a:pt x="1007777" y="851619"/>
                    </a:moveTo>
                    <a:cubicBezTo>
                      <a:pt x="1019725" y="850828"/>
                      <a:pt x="1031673" y="849423"/>
                      <a:pt x="1043709" y="849423"/>
                    </a:cubicBezTo>
                    <a:cubicBezTo>
                      <a:pt x="1053812" y="849423"/>
                      <a:pt x="1063212" y="847226"/>
                      <a:pt x="1072701" y="844415"/>
                    </a:cubicBezTo>
                    <a:cubicBezTo>
                      <a:pt x="1073755" y="844063"/>
                      <a:pt x="1074809" y="843712"/>
                      <a:pt x="1075863" y="843360"/>
                    </a:cubicBezTo>
                    <a:cubicBezTo>
                      <a:pt x="1075073" y="842482"/>
                      <a:pt x="1074458" y="841603"/>
                      <a:pt x="1073579" y="840813"/>
                    </a:cubicBezTo>
                    <a:cubicBezTo>
                      <a:pt x="1070416" y="838177"/>
                      <a:pt x="1064618" y="835717"/>
                      <a:pt x="1064530" y="833082"/>
                    </a:cubicBezTo>
                    <a:cubicBezTo>
                      <a:pt x="1064355" y="826317"/>
                      <a:pt x="1060489" y="827547"/>
                      <a:pt x="1056799" y="827722"/>
                    </a:cubicBezTo>
                    <a:cubicBezTo>
                      <a:pt x="1042040" y="828425"/>
                      <a:pt x="1027280" y="829128"/>
                      <a:pt x="1012609" y="830182"/>
                    </a:cubicBezTo>
                    <a:cubicBezTo>
                      <a:pt x="1008919" y="830446"/>
                      <a:pt x="1005317" y="831588"/>
                      <a:pt x="1001715" y="832554"/>
                    </a:cubicBezTo>
                    <a:cubicBezTo>
                      <a:pt x="1000836" y="832818"/>
                      <a:pt x="999870" y="833785"/>
                      <a:pt x="999606" y="834575"/>
                    </a:cubicBezTo>
                    <a:cubicBezTo>
                      <a:pt x="998640" y="837738"/>
                      <a:pt x="997761" y="840988"/>
                      <a:pt x="997234" y="844327"/>
                    </a:cubicBezTo>
                    <a:cubicBezTo>
                      <a:pt x="996707" y="847314"/>
                      <a:pt x="997059" y="849774"/>
                      <a:pt x="1001275" y="849335"/>
                    </a:cubicBezTo>
                    <a:cubicBezTo>
                      <a:pt x="1002857" y="849159"/>
                      <a:pt x="1004790" y="850037"/>
                      <a:pt x="1007777" y="851619"/>
                    </a:cubicBezTo>
                    <a:moveTo>
                      <a:pt x="1323260" y="653245"/>
                    </a:moveTo>
                    <a:cubicBezTo>
                      <a:pt x="1322030" y="655881"/>
                      <a:pt x="1320536" y="658516"/>
                      <a:pt x="1319745" y="661328"/>
                    </a:cubicBezTo>
                    <a:cubicBezTo>
                      <a:pt x="1318867" y="664314"/>
                      <a:pt x="1320888" y="666423"/>
                      <a:pt x="1323523" y="665105"/>
                    </a:cubicBezTo>
                    <a:cubicBezTo>
                      <a:pt x="1329409" y="662118"/>
                      <a:pt x="1337316" y="660010"/>
                      <a:pt x="1338370" y="652718"/>
                    </a:cubicBezTo>
                    <a:cubicBezTo>
                      <a:pt x="1339073" y="647798"/>
                      <a:pt x="1341445" y="645163"/>
                      <a:pt x="1344169" y="641912"/>
                    </a:cubicBezTo>
                    <a:cubicBezTo>
                      <a:pt x="1352603" y="631721"/>
                      <a:pt x="1358050" y="619685"/>
                      <a:pt x="1359895" y="606946"/>
                    </a:cubicBezTo>
                    <a:cubicBezTo>
                      <a:pt x="1361652" y="594910"/>
                      <a:pt x="1360246" y="582435"/>
                      <a:pt x="1360246" y="570135"/>
                    </a:cubicBezTo>
                    <a:cubicBezTo>
                      <a:pt x="1360246" y="568642"/>
                      <a:pt x="1360070" y="567060"/>
                      <a:pt x="1359631" y="565655"/>
                    </a:cubicBezTo>
                    <a:cubicBezTo>
                      <a:pt x="1359543" y="565303"/>
                      <a:pt x="1358138" y="564864"/>
                      <a:pt x="1357610" y="565040"/>
                    </a:cubicBezTo>
                    <a:cubicBezTo>
                      <a:pt x="1356995" y="565303"/>
                      <a:pt x="1356205" y="566182"/>
                      <a:pt x="1356205" y="566797"/>
                    </a:cubicBezTo>
                    <a:cubicBezTo>
                      <a:pt x="1356293" y="568466"/>
                      <a:pt x="1357347" y="570311"/>
                      <a:pt x="1356908" y="571717"/>
                    </a:cubicBezTo>
                    <a:cubicBezTo>
                      <a:pt x="1353130" y="583225"/>
                      <a:pt x="1346717" y="593768"/>
                      <a:pt x="1344432" y="605804"/>
                    </a:cubicBezTo>
                    <a:cubicBezTo>
                      <a:pt x="1343905" y="608791"/>
                      <a:pt x="1344169" y="612305"/>
                      <a:pt x="1342587" y="614501"/>
                    </a:cubicBezTo>
                    <a:cubicBezTo>
                      <a:pt x="1335911" y="624078"/>
                      <a:pt x="1330551" y="634005"/>
                      <a:pt x="1328882" y="645777"/>
                    </a:cubicBezTo>
                    <a:cubicBezTo>
                      <a:pt x="1328794" y="647974"/>
                      <a:pt x="1326071" y="649994"/>
                      <a:pt x="1323260" y="653245"/>
                    </a:cubicBezTo>
                    <a:moveTo>
                      <a:pt x="551201" y="474023"/>
                    </a:moveTo>
                    <a:cubicBezTo>
                      <a:pt x="550410" y="474023"/>
                      <a:pt x="549356" y="473672"/>
                      <a:pt x="548829" y="474111"/>
                    </a:cubicBezTo>
                    <a:cubicBezTo>
                      <a:pt x="544348" y="477801"/>
                      <a:pt x="539692" y="479997"/>
                      <a:pt x="537144" y="486938"/>
                    </a:cubicBezTo>
                    <a:cubicBezTo>
                      <a:pt x="534684" y="493615"/>
                      <a:pt x="528359" y="499677"/>
                      <a:pt x="525459" y="507056"/>
                    </a:cubicBezTo>
                    <a:cubicBezTo>
                      <a:pt x="525108" y="508023"/>
                      <a:pt x="525020" y="509692"/>
                      <a:pt x="525547" y="510307"/>
                    </a:cubicBezTo>
                    <a:cubicBezTo>
                      <a:pt x="526162" y="510922"/>
                      <a:pt x="528359" y="511185"/>
                      <a:pt x="528710" y="510746"/>
                    </a:cubicBezTo>
                    <a:cubicBezTo>
                      <a:pt x="532136" y="505651"/>
                      <a:pt x="538638" y="506090"/>
                      <a:pt x="541449" y="508023"/>
                    </a:cubicBezTo>
                    <a:cubicBezTo>
                      <a:pt x="546281" y="511361"/>
                      <a:pt x="549180" y="507935"/>
                      <a:pt x="552870" y="507759"/>
                    </a:cubicBezTo>
                    <a:cubicBezTo>
                      <a:pt x="559020" y="507408"/>
                      <a:pt x="557790" y="502400"/>
                      <a:pt x="559810" y="499149"/>
                    </a:cubicBezTo>
                    <a:cubicBezTo>
                      <a:pt x="564818" y="490979"/>
                      <a:pt x="564818" y="480085"/>
                      <a:pt x="573076" y="473584"/>
                    </a:cubicBezTo>
                    <a:cubicBezTo>
                      <a:pt x="573779" y="473057"/>
                      <a:pt x="574130" y="471388"/>
                      <a:pt x="573867" y="470421"/>
                    </a:cubicBezTo>
                    <a:cubicBezTo>
                      <a:pt x="572110" y="464974"/>
                      <a:pt x="563852" y="462514"/>
                      <a:pt x="559283" y="466116"/>
                    </a:cubicBezTo>
                    <a:cubicBezTo>
                      <a:pt x="556735" y="468049"/>
                      <a:pt x="554715" y="470597"/>
                      <a:pt x="551201" y="474023"/>
                    </a:cubicBezTo>
                    <a:moveTo>
                      <a:pt x="933628" y="488343"/>
                    </a:moveTo>
                    <a:cubicBezTo>
                      <a:pt x="934858" y="486498"/>
                      <a:pt x="936000" y="484566"/>
                      <a:pt x="937230" y="482721"/>
                    </a:cubicBezTo>
                    <a:cubicBezTo>
                      <a:pt x="935122" y="482281"/>
                      <a:pt x="933013" y="481227"/>
                      <a:pt x="931080" y="481579"/>
                    </a:cubicBezTo>
                    <a:cubicBezTo>
                      <a:pt x="927478" y="482194"/>
                      <a:pt x="924052" y="483599"/>
                      <a:pt x="920538" y="484829"/>
                    </a:cubicBezTo>
                    <a:cubicBezTo>
                      <a:pt x="903143" y="491067"/>
                      <a:pt x="886011" y="497919"/>
                      <a:pt x="867474" y="500379"/>
                    </a:cubicBezTo>
                    <a:cubicBezTo>
                      <a:pt x="864487" y="505475"/>
                      <a:pt x="854911" y="499149"/>
                      <a:pt x="854208" y="508111"/>
                    </a:cubicBezTo>
                    <a:cubicBezTo>
                      <a:pt x="853945" y="511976"/>
                      <a:pt x="853681" y="515842"/>
                      <a:pt x="853593" y="519707"/>
                    </a:cubicBezTo>
                    <a:cubicBezTo>
                      <a:pt x="853593" y="520234"/>
                      <a:pt x="854911" y="521289"/>
                      <a:pt x="855263" y="521201"/>
                    </a:cubicBezTo>
                    <a:cubicBezTo>
                      <a:pt x="862291" y="519092"/>
                      <a:pt x="869495" y="517335"/>
                      <a:pt x="876347" y="514612"/>
                    </a:cubicBezTo>
                    <a:cubicBezTo>
                      <a:pt x="889965" y="509077"/>
                      <a:pt x="903406" y="503191"/>
                      <a:pt x="917990" y="500116"/>
                    </a:cubicBezTo>
                    <a:cubicBezTo>
                      <a:pt x="923788" y="498798"/>
                      <a:pt x="929850" y="495987"/>
                      <a:pt x="933628" y="488343"/>
                    </a:cubicBezTo>
                    <a:moveTo>
                      <a:pt x="698268" y="520586"/>
                    </a:moveTo>
                    <a:cubicBezTo>
                      <a:pt x="698268" y="521376"/>
                      <a:pt x="698444" y="522255"/>
                      <a:pt x="698268" y="522958"/>
                    </a:cubicBezTo>
                    <a:cubicBezTo>
                      <a:pt x="697653" y="524627"/>
                      <a:pt x="696774" y="526208"/>
                      <a:pt x="695984" y="527878"/>
                    </a:cubicBezTo>
                    <a:cubicBezTo>
                      <a:pt x="697389" y="527175"/>
                      <a:pt x="698971" y="526823"/>
                      <a:pt x="700113" y="525857"/>
                    </a:cubicBezTo>
                    <a:cubicBezTo>
                      <a:pt x="707844" y="519180"/>
                      <a:pt x="713027" y="520059"/>
                      <a:pt x="719792" y="528932"/>
                    </a:cubicBezTo>
                    <a:cubicBezTo>
                      <a:pt x="720583" y="529898"/>
                      <a:pt x="721813" y="530601"/>
                      <a:pt x="722779" y="531392"/>
                    </a:cubicBezTo>
                    <a:cubicBezTo>
                      <a:pt x="723394" y="530601"/>
                      <a:pt x="724273" y="529810"/>
                      <a:pt x="724448" y="528844"/>
                    </a:cubicBezTo>
                    <a:cubicBezTo>
                      <a:pt x="726117" y="522431"/>
                      <a:pt x="727787" y="515930"/>
                      <a:pt x="729192" y="509428"/>
                    </a:cubicBezTo>
                    <a:cubicBezTo>
                      <a:pt x="730159" y="505123"/>
                      <a:pt x="732267" y="500028"/>
                      <a:pt x="730862" y="496514"/>
                    </a:cubicBezTo>
                    <a:cubicBezTo>
                      <a:pt x="728753" y="491067"/>
                      <a:pt x="728753" y="486323"/>
                      <a:pt x="730334" y="481052"/>
                    </a:cubicBezTo>
                    <a:cubicBezTo>
                      <a:pt x="730510" y="480437"/>
                      <a:pt x="729104" y="478767"/>
                      <a:pt x="729017" y="478855"/>
                    </a:cubicBezTo>
                    <a:cubicBezTo>
                      <a:pt x="723658" y="481315"/>
                      <a:pt x="717420" y="482809"/>
                      <a:pt x="713467" y="486674"/>
                    </a:cubicBezTo>
                    <a:cubicBezTo>
                      <a:pt x="708898" y="491155"/>
                      <a:pt x="705999" y="497656"/>
                      <a:pt x="703100" y="503542"/>
                    </a:cubicBezTo>
                    <a:cubicBezTo>
                      <a:pt x="700903" y="508198"/>
                      <a:pt x="699849" y="513382"/>
                      <a:pt x="698268" y="520586"/>
                    </a:cubicBezTo>
                    <a:moveTo>
                      <a:pt x="839273" y="843273"/>
                    </a:moveTo>
                    <a:cubicBezTo>
                      <a:pt x="832772" y="838704"/>
                      <a:pt x="824865" y="837562"/>
                      <a:pt x="817661" y="834927"/>
                    </a:cubicBezTo>
                    <a:cubicBezTo>
                      <a:pt x="812478" y="832994"/>
                      <a:pt x="807119" y="831588"/>
                      <a:pt x="801935" y="829655"/>
                    </a:cubicBezTo>
                    <a:cubicBezTo>
                      <a:pt x="799387" y="828689"/>
                      <a:pt x="798773" y="823593"/>
                      <a:pt x="794468" y="825965"/>
                    </a:cubicBezTo>
                    <a:cubicBezTo>
                      <a:pt x="796049" y="828777"/>
                      <a:pt x="797455" y="831676"/>
                      <a:pt x="799387" y="834224"/>
                    </a:cubicBezTo>
                    <a:cubicBezTo>
                      <a:pt x="800442" y="835542"/>
                      <a:pt x="802550" y="836069"/>
                      <a:pt x="804219" y="836859"/>
                    </a:cubicBezTo>
                    <a:cubicBezTo>
                      <a:pt x="815289" y="841867"/>
                      <a:pt x="827940" y="843185"/>
                      <a:pt x="837780" y="851180"/>
                    </a:cubicBezTo>
                    <a:cubicBezTo>
                      <a:pt x="837955" y="851355"/>
                      <a:pt x="838922" y="850389"/>
                      <a:pt x="839449" y="850477"/>
                    </a:cubicBezTo>
                    <a:cubicBezTo>
                      <a:pt x="847619" y="851882"/>
                      <a:pt x="855965" y="852322"/>
                      <a:pt x="863521" y="856363"/>
                    </a:cubicBezTo>
                    <a:cubicBezTo>
                      <a:pt x="866069" y="857681"/>
                      <a:pt x="869143" y="858647"/>
                      <a:pt x="872043" y="858735"/>
                    </a:cubicBezTo>
                    <a:cubicBezTo>
                      <a:pt x="884342" y="858998"/>
                      <a:pt x="895499" y="865763"/>
                      <a:pt x="908063" y="864270"/>
                    </a:cubicBezTo>
                    <a:cubicBezTo>
                      <a:pt x="910523" y="864006"/>
                      <a:pt x="913158" y="863918"/>
                      <a:pt x="915530" y="864533"/>
                    </a:cubicBezTo>
                    <a:cubicBezTo>
                      <a:pt x="928708" y="868047"/>
                      <a:pt x="942150" y="868926"/>
                      <a:pt x="955767" y="868399"/>
                    </a:cubicBezTo>
                    <a:cubicBezTo>
                      <a:pt x="956821" y="868311"/>
                      <a:pt x="957876" y="867696"/>
                      <a:pt x="958930" y="867345"/>
                    </a:cubicBezTo>
                    <a:cubicBezTo>
                      <a:pt x="957876" y="866202"/>
                      <a:pt x="956909" y="864270"/>
                      <a:pt x="955679" y="864094"/>
                    </a:cubicBezTo>
                    <a:cubicBezTo>
                      <a:pt x="951814" y="863567"/>
                      <a:pt x="947772" y="864182"/>
                      <a:pt x="943907" y="863567"/>
                    </a:cubicBezTo>
                    <a:cubicBezTo>
                      <a:pt x="929762" y="861371"/>
                      <a:pt x="915706" y="857505"/>
                      <a:pt x="901474" y="856890"/>
                    </a:cubicBezTo>
                    <a:cubicBezTo>
                      <a:pt x="889086" y="856363"/>
                      <a:pt x="877929" y="850916"/>
                      <a:pt x="865805" y="850389"/>
                    </a:cubicBezTo>
                    <a:cubicBezTo>
                      <a:pt x="856844" y="849950"/>
                      <a:pt x="849903" y="841779"/>
                      <a:pt x="839273" y="843273"/>
                    </a:cubicBezTo>
                    <a:moveTo>
                      <a:pt x="386299" y="414283"/>
                    </a:moveTo>
                    <a:cubicBezTo>
                      <a:pt x="384015" y="417358"/>
                      <a:pt x="381643" y="420257"/>
                      <a:pt x="379622" y="423507"/>
                    </a:cubicBezTo>
                    <a:cubicBezTo>
                      <a:pt x="378831" y="424825"/>
                      <a:pt x="379095" y="426758"/>
                      <a:pt x="378831" y="428339"/>
                    </a:cubicBezTo>
                    <a:cubicBezTo>
                      <a:pt x="380149" y="427988"/>
                      <a:pt x="382170" y="427988"/>
                      <a:pt x="382785" y="427109"/>
                    </a:cubicBezTo>
                    <a:cubicBezTo>
                      <a:pt x="389198" y="418675"/>
                      <a:pt x="395524" y="410154"/>
                      <a:pt x="401761" y="401544"/>
                    </a:cubicBezTo>
                    <a:cubicBezTo>
                      <a:pt x="407823" y="393110"/>
                      <a:pt x="412919" y="384237"/>
                      <a:pt x="416609" y="374485"/>
                    </a:cubicBezTo>
                    <a:cubicBezTo>
                      <a:pt x="417575" y="371849"/>
                      <a:pt x="420123" y="370707"/>
                      <a:pt x="422583" y="373606"/>
                    </a:cubicBezTo>
                    <a:cubicBezTo>
                      <a:pt x="423373" y="372904"/>
                      <a:pt x="424867" y="372201"/>
                      <a:pt x="424779" y="371586"/>
                    </a:cubicBezTo>
                    <a:cubicBezTo>
                      <a:pt x="423461" y="362361"/>
                      <a:pt x="424428" y="354015"/>
                      <a:pt x="431807" y="346987"/>
                    </a:cubicBezTo>
                    <a:cubicBezTo>
                      <a:pt x="437781" y="341276"/>
                      <a:pt x="437606" y="330558"/>
                      <a:pt x="446918" y="327132"/>
                    </a:cubicBezTo>
                    <a:cubicBezTo>
                      <a:pt x="447182" y="327044"/>
                      <a:pt x="446830" y="324145"/>
                      <a:pt x="446742" y="324145"/>
                    </a:cubicBezTo>
                    <a:cubicBezTo>
                      <a:pt x="443755" y="324145"/>
                      <a:pt x="440856" y="324233"/>
                      <a:pt x="437869" y="324408"/>
                    </a:cubicBezTo>
                    <a:cubicBezTo>
                      <a:pt x="438396" y="325814"/>
                      <a:pt x="441559" y="326956"/>
                      <a:pt x="438396" y="328537"/>
                    </a:cubicBezTo>
                    <a:cubicBezTo>
                      <a:pt x="436464" y="329504"/>
                      <a:pt x="433301" y="329240"/>
                      <a:pt x="432247" y="330646"/>
                    </a:cubicBezTo>
                    <a:cubicBezTo>
                      <a:pt x="427854" y="336181"/>
                      <a:pt x="423286" y="341276"/>
                      <a:pt x="416345" y="343824"/>
                    </a:cubicBezTo>
                    <a:cubicBezTo>
                      <a:pt x="415115" y="344263"/>
                      <a:pt x="413885" y="347075"/>
                      <a:pt x="414061" y="348656"/>
                    </a:cubicBezTo>
                    <a:cubicBezTo>
                      <a:pt x="414852" y="356211"/>
                      <a:pt x="410635" y="362537"/>
                      <a:pt x="409317" y="369389"/>
                    </a:cubicBezTo>
                    <a:cubicBezTo>
                      <a:pt x="406154" y="386170"/>
                      <a:pt x="397105" y="399699"/>
                      <a:pt x="386299" y="414283"/>
                    </a:cubicBezTo>
                    <a:moveTo>
                      <a:pt x="393503" y="299546"/>
                    </a:moveTo>
                    <a:cubicBezTo>
                      <a:pt x="399653" y="295065"/>
                      <a:pt x="406242" y="291815"/>
                      <a:pt x="410020" y="283732"/>
                    </a:cubicBezTo>
                    <a:cubicBezTo>
                      <a:pt x="413007" y="277231"/>
                      <a:pt x="418893" y="270993"/>
                      <a:pt x="427590" y="270027"/>
                    </a:cubicBezTo>
                    <a:cubicBezTo>
                      <a:pt x="428557" y="269939"/>
                      <a:pt x="429260" y="267918"/>
                      <a:pt x="430138" y="266776"/>
                    </a:cubicBezTo>
                    <a:cubicBezTo>
                      <a:pt x="428557" y="265722"/>
                      <a:pt x="427151" y="264141"/>
                      <a:pt x="425482" y="263789"/>
                    </a:cubicBezTo>
                    <a:cubicBezTo>
                      <a:pt x="424428" y="263614"/>
                      <a:pt x="423110" y="265371"/>
                      <a:pt x="421704" y="265986"/>
                    </a:cubicBezTo>
                    <a:cubicBezTo>
                      <a:pt x="409756" y="270905"/>
                      <a:pt x="397808" y="275737"/>
                      <a:pt x="384981" y="278021"/>
                    </a:cubicBezTo>
                    <a:cubicBezTo>
                      <a:pt x="374878" y="279779"/>
                      <a:pt x="366356" y="275210"/>
                      <a:pt x="358274" y="270554"/>
                    </a:cubicBezTo>
                    <a:cubicBezTo>
                      <a:pt x="354320" y="268270"/>
                      <a:pt x="352475" y="271257"/>
                      <a:pt x="349752" y="271520"/>
                    </a:cubicBezTo>
                    <a:cubicBezTo>
                      <a:pt x="351597" y="272047"/>
                      <a:pt x="353530" y="272575"/>
                      <a:pt x="355375" y="273190"/>
                    </a:cubicBezTo>
                    <a:cubicBezTo>
                      <a:pt x="357219" y="273805"/>
                      <a:pt x="383400" y="296207"/>
                      <a:pt x="385333" y="298228"/>
                    </a:cubicBezTo>
                    <a:cubicBezTo>
                      <a:pt x="386738" y="299985"/>
                      <a:pt x="388320" y="303587"/>
                      <a:pt x="393503" y="299546"/>
                    </a:cubicBezTo>
                    <a:moveTo>
                      <a:pt x="254870" y="629349"/>
                    </a:moveTo>
                    <a:cubicBezTo>
                      <a:pt x="254606" y="629085"/>
                      <a:pt x="254255" y="628822"/>
                      <a:pt x="254079" y="628470"/>
                    </a:cubicBezTo>
                    <a:cubicBezTo>
                      <a:pt x="253991" y="628294"/>
                      <a:pt x="254079" y="627767"/>
                      <a:pt x="254167" y="627679"/>
                    </a:cubicBezTo>
                    <a:cubicBezTo>
                      <a:pt x="256188" y="626186"/>
                      <a:pt x="256715" y="625132"/>
                      <a:pt x="255660" y="624605"/>
                    </a:cubicBezTo>
                    <a:cubicBezTo>
                      <a:pt x="253991" y="623814"/>
                      <a:pt x="251268" y="621969"/>
                      <a:pt x="250829" y="622408"/>
                    </a:cubicBezTo>
                    <a:cubicBezTo>
                      <a:pt x="247578" y="625835"/>
                      <a:pt x="245118" y="624078"/>
                      <a:pt x="241780" y="622408"/>
                    </a:cubicBezTo>
                    <a:cubicBezTo>
                      <a:pt x="238880" y="620915"/>
                      <a:pt x="235718" y="624780"/>
                      <a:pt x="231764" y="622584"/>
                    </a:cubicBezTo>
                    <a:cubicBezTo>
                      <a:pt x="228602" y="620827"/>
                      <a:pt x="225527" y="624605"/>
                      <a:pt x="227459" y="627855"/>
                    </a:cubicBezTo>
                    <a:cubicBezTo>
                      <a:pt x="231589" y="634971"/>
                      <a:pt x="236157" y="641736"/>
                      <a:pt x="240637" y="648677"/>
                    </a:cubicBezTo>
                    <a:cubicBezTo>
                      <a:pt x="241252" y="649643"/>
                      <a:pt x="242395" y="650873"/>
                      <a:pt x="243273" y="650873"/>
                    </a:cubicBezTo>
                    <a:cubicBezTo>
                      <a:pt x="253991" y="650961"/>
                      <a:pt x="263479" y="655968"/>
                      <a:pt x="273758" y="657989"/>
                    </a:cubicBezTo>
                    <a:cubicBezTo>
                      <a:pt x="277097" y="658692"/>
                      <a:pt x="280699" y="657725"/>
                      <a:pt x="284213" y="657462"/>
                    </a:cubicBezTo>
                    <a:cubicBezTo>
                      <a:pt x="281841" y="655529"/>
                      <a:pt x="279293" y="653684"/>
                      <a:pt x="277097" y="651488"/>
                    </a:cubicBezTo>
                    <a:cubicBezTo>
                      <a:pt x="269981" y="644547"/>
                      <a:pt x="263040" y="637519"/>
                      <a:pt x="254870" y="629349"/>
                    </a:cubicBezTo>
                    <a:moveTo>
                      <a:pt x="207077" y="653245"/>
                    </a:moveTo>
                    <a:cubicBezTo>
                      <a:pt x="208132" y="653509"/>
                      <a:pt x="209186" y="653860"/>
                      <a:pt x="210328" y="654036"/>
                    </a:cubicBezTo>
                    <a:cubicBezTo>
                      <a:pt x="212349" y="654475"/>
                      <a:pt x="212436" y="659922"/>
                      <a:pt x="216302" y="656144"/>
                    </a:cubicBezTo>
                    <a:cubicBezTo>
                      <a:pt x="219465" y="653069"/>
                      <a:pt x="216829" y="651752"/>
                      <a:pt x="215423" y="649379"/>
                    </a:cubicBezTo>
                    <a:cubicBezTo>
                      <a:pt x="210767" y="641472"/>
                      <a:pt x="206023" y="633566"/>
                      <a:pt x="202509" y="624956"/>
                    </a:cubicBezTo>
                    <a:cubicBezTo>
                      <a:pt x="200049" y="618982"/>
                      <a:pt x="198028" y="611251"/>
                      <a:pt x="190122" y="610372"/>
                    </a:cubicBezTo>
                    <a:cubicBezTo>
                      <a:pt x="185026" y="609845"/>
                      <a:pt x="180633" y="608703"/>
                      <a:pt x="176416" y="605980"/>
                    </a:cubicBezTo>
                    <a:cubicBezTo>
                      <a:pt x="175099" y="605101"/>
                      <a:pt x="172112" y="605013"/>
                      <a:pt x="171057" y="605892"/>
                    </a:cubicBezTo>
                    <a:cubicBezTo>
                      <a:pt x="170003" y="606858"/>
                      <a:pt x="169388" y="610021"/>
                      <a:pt x="170179" y="611163"/>
                    </a:cubicBezTo>
                    <a:cubicBezTo>
                      <a:pt x="174923" y="618806"/>
                      <a:pt x="179403" y="626713"/>
                      <a:pt x="185290" y="633390"/>
                    </a:cubicBezTo>
                    <a:cubicBezTo>
                      <a:pt x="191352" y="640418"/>
                      <a:pt x="198907" y="645953"/>
                      <a:pt x="207077" y="653245"/>
                    </a:cubicBezTo>
                    <a:moveTo>
                      <a:pt x="869143" y="397503"/>
                    </a:moveTo>
                    <a:cubicBezTo>
                      <a:pt x="876435" y="395921"/>
                      <a:pt x="883639" y="393988"/>
                      <a:pt x="890931" y="392759"/>
                    </a:cubicBezTo>
                    <a:cubicBezTo>
                      <a:pt x="902352" y="390914"/>
                      <a:pt x="913949" y="390299"/>
                      <a:pt x="924579" y="384940"/>
                    </a:cubicBezTo>
                    <a:cubicBezTo>
                      <a:pt x="925809" y="384325"/>
                      <a:pt x="926512" y="382743"/>
                      <a:pt x="927478" y="381689"/>
                    </a:cubicBezTo>
                    <a:cubicBezTo>
                      <a:pt x="926424" y="381338"/>
                      <a:pt x="925194" y="380547"/>
                      <a:pt x="924316" y="380810"/>
                    </a:cubicBezTo>
                    <a:cubicBezTo>
                      <a:pt x="913510" y="383622"/>
                      <a:pt x="901913" y="374309"/>
                      <a:pt x="891546" y="383095"/>
                    </a:cubicBezTo>
                    <a:cubicBezTo>
                      <a:pt x="890843" y="383710"/>
                      <a:pt x="889262" y="383095"/>
                      <a:pt x="888032" y="383182"/>
                    </a:cubicBezTo>
                    <a:cubicBezTo>
                      <a:pt x="876435" y="383622"/>
                      <a:pt x="864751" y="381865"/>
                      <a:pt x="853330" y="385467"/>
                    </a:cubicBezTo>
                    <a:cubicBezTo>
                      <a:pt x="848849" y="386872"/>
                      <a:pt x="843929" y="386960"/>
                      <a:pt x="839273" y="387663"/>
                    </a:cubicBezTo>
                    <a:cubicBezTo>
                      <a:pt x="843051" y="390299"/>
                      <a:pt x="846916" y="392846"/>
                      <a:pt x="850518" y="395658"/>
                    </a:cubicBezTo>
                    <a:cubicBezTo>
                      <a:pt x="855614" y="399787"/>
                      <a:pt x="860885" y="400929"/>
                      <a:pt x="869143" y="397503"/>
                    </a:cubicBezTo>
                    <a:moveTo>
                      <a:pt x="461590" y="355684"/>
                    </a:moveTo>
                    <a:cubicBezTo>
                      <a:pt x="469321" y="350501"/>
                      <a:pt x="476701" y="344439"/>
                      <a:pt x="485047" y="340486"/>
                    </a:cubicBezTo>
                    <a:cubicBezTo>
                      <a:pt x="489703" y="338289"/>
                      <a:pt x="492426" y="335039"/>
                      <a:pt x="495326" y="331437"/>
                    </a:cubicBezTo>
                    <a:cubicBezTo>
                      <a:pt x="497961" y="328186"/>
                      <a:pt x="500421" y="324848"/>
                      <a:pt x="502881" y="321509"/>
                    </a:cubicBezTo>
                    <a:cubicBezTo>
                      <a:pt x="503672" y="320367"/>
                      <a:pt x="504726" y="318698"/>
                      <a:pt x="504462" y="317468"/>
                    </a:cubicBezTo>
                    <a:cubicBezTo>
                      <a:pt x="503672" y="313954"/>
                      <a:pt x="488297" y="307716"/>
                      <a:pt x="485925" y="310000"/>
                    </a:cubicBezTo>
                    <a:cubicBezTo>
                      <a:pt x="482323" y="313427"/>
                      <a:pt x="479073" y="317380"/>
                      <a:pt x="475998" y="321333"/>
                    </a:cubicBezTo>
                    <a:cubicBezTo>
                      <a:pt x="468442" y="330997"/>
                      <a:pt x="465895" y="343648"/>
                      <a:pt x="457461" y="352961"/>
                    </a:cubicBezTo>
                    <a:cubicBezTo>
                      <a:pt x="455352" y="355245"/>
                      <a:pt x="457197" y="357178"/>
                      <a:pt x="461590" y="355684"/>
                    </a:cubicBezTo>
                    <a:moveTo>
                      <a:pt x="503408" y="435719"/>
                    </a:moveTo>
                    <a:cubicBezTo>
                      <a:pt x="509646" y="435631"/>
                      <a:pt x="509558" y="429833"/>
                      <a:pt x="511666" y="426231"/>
                    </a:cubicBezTo>
                    <a:cubicBezTo>
                      <a:pt x="514566" y="421135"/>
                      <a:pt x="516674" y="415601"/>
                      <a:pt x="519310" y="410329"/>
                    </a:cubicBezTo>
                    <a:cubicBezTo>
                      <a:pt x="521945" y="405058"/>
                      <a:pt x="525020" y="399963"/>
                      <a:pt x="527656" y="394691"/>
                    </a:cubicBezTo>
                    <a:cubicBezTo>
                      <a:pt x="528183" y="393637"/>
                      <a:pt x="527656" y="392056"/>
                      <a:pt x="527568" y="390650"/>
                    </a:cubicBezTo>
                    <a:cubicBezTo>
                      <a:pt x="526514" y="390738"/>
                      <a:pt x="525108" y="390474"/>
                      <a:pt x="524405" y="391001"/>
                    </a:cubicBezTo>
                    <a:cubicBezTo>
                      <a:pt x="516059" y="398030"/>
                      <a:pt x="505780" y="402862"/>
                      <a:pt x="501915" y="414722"/>
                    </a:cubicBezTo>
                    <a:cubicBezTo>
                      <a:pt x="499718" y="421662"/>
                      <a:pt x="494359" y="427461"/>
                      <a:pt x="490933" y="434050"/>
                    </a:cubicBezTo>
                    <a:cubicBezTo>
                      <a:pt x="488034" y="439585"/>
                      <a:pt x="485574" y="445383"/>
                      <a:pt x="483202" y="451181"/>
                    </a:cubicBezTo>
                    <a:cubicBezTo>
                      <a:pt x="482850" y="452060"/>
                      <a:pt x="483553" y="453378"/>
                      <a:pt x="483817" y="454432"/>
                    </a:cubicBezTo>
                    <a:cubicBezTo>
                      <a:pt x="484344" y="454168"/>
                      <a:pt x="485047" y="454168"/>
                      <a:pt x="485486" y="453729"/>
                    </a:cubicBezTo>
                    <a:cubicBezTo>
                      <a:pt x="491109" y="448106"/>
                      <a:pt x="496643" y="442572"/>
                      <a:pt x="503408" y="435719"/>
                    </a:cubicBezTo>
                    <a:moveTo>
                      <a:pt x="517728" y="569608"/>
                    </a:moveTo>
                    <a:cubicBezTo>
                      <a:pt x="524142" y="568817"/>
                      <a:pt x="530994" y="569081"/>
                      <a:pt x="536617" y="566621"/>
                    </a:cubicBezTo>
                    <a:cubicBezTo>
                      <a:pt x="538725" y="565655"/>
                      <a:pt x="537408" y="558012"/>
                      <a:pt x="538638" y="553707"/>
                    </a:cubicBezTo>
                    <a:cubicBezTo>
                      <a:pt x="539780" y="549929"/>
                      <a:pt x="542503" y="546591"/>
                      <a:pt x="544260" y="542989"/>
                    </a:cubicBezTo>
                    <a:cubicBezTo>
                      <a:pt x="544787" y="541846"/>
                      <a:pt x="544436" y="539123"/>
                      <a:pt x="544348" y="539123"/>
                    </a:cubicBezTo>
                    <a:cubicBezTo>
                      <a:pt x="539252" y="538772"/>
                      <a:pt x="533981" y="537805"/>
                      <a:pt x="529149" y="538947"/>
                    </a:cubicBezTo>
                    <a:cubicBezTo>
                      <a:pt x="526074" y="539650"/>
                      <a:pt x="523439" y="543340"/>
                      <a:pt x="521330" y="546239"/>
                    </a:cubicBezTo>
                    <a:cubicBezTo>
                      <a:pt x="517553" y="551335"/>
                      <a:pt x="514390" y="556782"/>
                      <a:pt x="510964" y="562053"/>
                    </a:cubicBezTo>
                    <a:cubicBezTo>
                      <a:pt x="508943" y="565128"/>
                      <a:pt x="506834" y="568115"/>
                      <a:pt x="504814" y="571190"/>
                    </a:cubicBezTo>
                    <a:cubicBezTo>
                      <a:pt x="508416" y="570575"/>
                      <a:pt x="511842" y="570135"/>
                      <a:pt x="517728" y="569608"/>
                    </a:cubicBezTo>
                    <a:moveTo>
                      <a:pt x="351685" y="520586"/>
                    </a:moveTo>
                    <a:cubicBezTo>
                      <a:pt x="354760" y="524451"/>
                      <a:pt x="357659" y="528493"/>
                      <a:pt x="360997" y="532095"/>
                    </a:cubicBezTo>
                    <a:cubicBezTo>
                      <a:pt x="361876" y="532973"/>
                      <a:pt x="365214" y="533325"/>
                      <a:pt x="365653" y="532622"/>
                    </a:cubicBezTo>
                    <a:cubicBezTo>
                      <a:pt x="371540" y="524012"/>
                      <a:pt x="376635" y="514875"/>
                      <a:pt x="382961" y="506617"/>
                    </a:cubicBezTo>
                    <a:cubicBezTo>
                      <a:pt x="386738" y="501697"/>
                      <a:pt x="384718" y="500291"/>
                      <a:pt x="380325" y="499062"/>
                    </a:cubicBezTo>
                    <a:cubicBezTo>
                      <a:pt x="376108" y="497832"/>
                      <a:pt x="371627" y="495284"/>
                      <a:pt x="367586" y="495899"/>
                    </a:cubicBezTo>
                    <a:cubicBezTo>
                      <a:pt x="363984" y="496426"/>
                      <a:pt x="358889" y="499764"/>
                      <a:pt x="357922" y="502927"/>
                    </a:cubicBezTo>
                    <a:cubicBezTo>
                      <a:pt x="356253" y="508286"/>
                      <a:pt x="353969" y="513206"/>
                      <a:pt x="351685" y="520586"/>
                    </a:cubicBezTo>
                    <a:moveTo>
                      <a:pt x="426975" y="452499"/>
                    </a:moveTo>
                    <a:cubicBezTo>
                      <a:pt x="430929" y="447755"/>
                      <a:pt x="434970" y="443099"/>
                      <a:pt x="438748" y="438267"/>
                    </a:cubicBezTo>
                    <a:cubicBezTo>
                      <a:pt x="439538" y="437300"/>
                      <a:pt x="439451" y="435631"/>
                      <a:pt x="439802" y="434226"/>
                    </a:cubicBezTo>
                    <a:cubicBezTo>
                      <a:pt x="438221" y="434753"/>
                      <a:pt x="436376" y="434840"/>
                      <a:pt x="435234" y="435807"/>
                    </a:cubicBezTo>
                    <a:cubicBezTo>
                      <a:pt x="425570" y="444329"/>
                      <a:pt x="413797" y="449248"/>
                      <a:pt x="402816" y="455574"/>
                    </a:cubicBezTo>
                    <a:cubicBezTo>
                      <a:pt x="397105" y="458825"/>
                      <a:pt x="393064" y="464799"/>
                      <a:pt x="388320" y="469718"/>
                    </a:cubicBezTo>
                    <a:cubicBezTo>
                      <a:pt x="387705" y="470421"/>
                      <a:pt x="387793" y="471827"/>
                      <a:pt x="387705" y="472881"/>
                    </a:cubicBezTo>
                    <a:cubicBezTo>
                      <a:pt x="387705" y="472969"/>
                      <a:pt x="389110" y="473496"/>
                      <a:pt x="389286" y="473320"/>
                    </a:cubicBezTo>
                    <a:cubicBezTo>
                      <a:pt x="393415" y="468576"/>
                      <a:pt x="395787" y="475078"/>
                      <a:pt x="399214" y="474902"/>
                    </a:cubicBezTo>
                    <a:cubicBezTo>
                      <a:pt x="402728" y="474726"/>
                      <a:pt x="407735" y="476044"/>
                      <a:pt x="409492" y="474199"/>
                    </a:cubicBezTo>
                    <a:cubicBezTo>
                      <a:pt x="415466" y="467961"/>
                      <a:pt x="420386" y="460669"/>
                      <a:pt x="426975" y="452499"/>
                    </a:cubicBezTo>
                    <a:moveTo>
                      <a:pt x="890668" y="677141"/>
                    </a:moveTo>
                    <a:cubicBezTo>
                      <a:pt x="888647" y="677932"/>
                      <a:pt x="886626" y="679338"/>
                      <a:pt x="884518" y="679425"/>
                    </a:cubicBezTo>
                    <a:cubicBezTo>
                      <a:pt x="873536" y="680128"/>
                      <a:pt x="862466" y="680128"/>
                      <a:pt x="851485" y="681095"/>
                    </a:cubicBezTo>
                    <a:cubicBezTo>
                      <a:pt x="848146" y="681446"/>
                      <a:pt x="844896" y="684082"/>
                      <a:pt x="841733" y="685751"/>
                    </a:cubicBezTo>
                    <a:cubicBezTo>
                      <a:pt x="841469" y="685927"/>
                      <a:pt x="841733" y="687859"/>
                      <a:pt x="841909" y="687859"/>
                    </a:cubicBezTo>
                    <a:cubicBezTo>
                      <a:pt x="844896" y="688299"/>
                      <a:pt x="847971" y="688650"/>
                      <a:pt x="850958" y="689001"/>
                    </a:cubicBezTo>
                    <a:cubicBezTo>
                      <a:pt x="851309" y="689001"/>
                      <a:pt x="851748" y="689089"/>
                      <a:pt x="852100" y="689001"/>
                    </a:cubicBezTo>
                    <a:cubicBezTo>
                      <a:pt x="866508" y="685751"/>
                      <a:pt x="870110" y="686542"/>
                      <a:pt x="883464" y="688738"/>
                    </a:cubicBezTo>
                    <a:cubicBezTo>
                      <a:pt x="896027" y="690759"/>
                      <a:pt x="908853" y="690583"/>
                      <a:pt x="916584" y="677405"/>
                    </a:cubicBezTo>
                    <a:cubicBezTo>
                      <a:pt x="917287" y="676175"/>
                      <a:pt x="917551" y="674681"/>
                      <a:pt x="917990" y="673363"/>
                    </a:cubicBezTo>
                    <a:cubicBezTo>
                      <a:pt x="916936" y="673012"/>
                      <a:pt x="915882" y="672573"/>
                      <a:pt x="914827" y="672309"/>
                    </a:cubicBezTo>
                    <a:cubicBezTo>
                      <a:pt x="906920" y="670816"/>
                      <a:pt x="899980" y="674242"/>
                      <a:pt x="890668" y="677141"/>
                    </a:cubicBezTo>
                    <a:moveTo>
                      <a:pt x="344481" y="312636"/>
                    </a:moveTo>
                    <a:cubicBezTo>
                      <a:pt x="334290" y="312460"/>
                      <a:pt x="324099" y="312284"/>
                      <a:pt x="313995" y="312109"/>
                    </a:cubicBezTo>
                    <a:cubicBezTo>
                      <a:pt x="313732" y="312109"/>
                      <a:pt x="313380" y="312636"/>
                      <a:pt x="313117" y="312899"/>
                    </a:cubicBezTo>
                    <a:cubicBezTo>
                      <a:pt x="310657" y="315887"/>
                      <a:pt x="308109" y="318083"/>
                      <a:pt x="304683" y="313866"/>
                    </a:cubicBezTo>
                    <a:cubicBezTo>
                      <a:pt x="304419" y="313514"/>
                      <a:pt x="303189" y="313954"/>
                      <a:pt x="302399" y="313954"/>
                    </a:cubicBezTo>
                    <a:cubicBezTo>
                      <a:pt x="302574" y="314832"/>
                      <a:pt x="302399" y="316062"/>
                      <a:pt x="302926" y="316414"/>
                    </a:cubicBezTo>
                    <a:cubicBezTo>
                      <a:pt x="305386" y="318083"/>
                      <a:pt x="307933" y="319664"/>
                      <a:pt x="310569" y="320982"/>
                    </a:cubicBezTo>
                    <a:cubicBezTo>
                      <a:pt x="314523" y="322915"/>
                      <a:pt x="319091" y="324057"/>
                      <a:pt x="322342" y="326692"/>
                    </a:cubicBezTo>
                    <a:cubicBezTo>
                      <a:pt x="327788" y="331085"/>
                      <a:pt x="327525" y="331524"/>
                      <a:pt x="334202" y="328186"/>
                    </a:cubicBezTo>
                    <a:cubicBezTo>
                      <a:pt x="338770" y="325902"/>
                      <a:pt x="343075" y="322388"/>
                      <a:pt x="347995" y="321421"/>
                    </a:cubicBezTo>
                    <a:cubicBezTo>
                      <a:pt x="352388" y="320543"/>
                      <a:pt x="352124" y="317995"/>
                      <a:pt x="351333" y="315799"/>
                    </a:cubicBezTo>
                    <a:cubicBezTo>
                      <a:pt x="350894" y="314569"/>
                      <a:pt x="347643" y="314481"/>
                      <a:pt x="344481" y="312636"/>
                    </a:cubicBezTo>
                    <a:moveTo>
                      <a:pt x="150851" y="534994"/>
                    </a:moveTo>
                    <a:cubicBezTo>
                      <a:pt x="149445" y="531304"/>
                      <a:pt x="153926" y="525945"/>
                      <a:pt x="146898" y="523661"/>
                    </a:cubicBezTo>
                    <a:cubicBezTo>
                      <a:pt x="141011" y="521728"/>
                      <a:pt x="134071" y="521201"/>
                      <a:pt x="130293" y="514787"/>
                    </a:cubicBezTo>
                    <a:cubicBezTo>
                      <a:pt x="129854" y="514085"/>
                      <a:pt x="127043" y="514260"/>
                      <a:pt x="125813" y="514875"/>
                    </a:cubicBezTo>
                    <a:cubicBezTo>
                      <a:pt x="125110" y="515227"/>
                      <a:pt x="124583" y="517862"/>
                      <a:pt x="125110" y="518653"/>
                    </a:cubicBezTo>
                    <a:cubicBezTo>
                      <a:pt x="130996" y="527790"/>
                      <a:pt x="133368" y="538157"/>
                      <a:pt x="136619" y="548260"/>
                    </a:cubicBezTo>
                    <a:cubicBezTo>
                      <a:pt x="137497" y="550895"/>
                      <a:pt x="140484" y="552916"/>
                      <a:pt x="142505" y="555200"/>
                    </a:cubicBezTo>
                    <a:cubicBezTo>
                      <a:pt x="143647" y="552916"/>
                      <a:pt x="144965" y="550720"/>
                      <a:pt x="146019" y="548348"/>
                    </a:cubicBezTo>
                    <a:cubicBezTo>
                      <a:pt x="147776" y="544746"/>
                      <a:pt x="149270" y="541056"/>
                      <a:pt x="150851" y="534994"/>
                    </a:cubicBezTo>
                    <a:moveTo>
                      <a:pt x="1208523" y="383182"/>
                    </a:moveTo>
                    <a:cubicBezTo>
                      <a:pt x="1205272" y="383973"/>
                      <a:pt x="1202021" y="384676"/>
                      <a:pt x="1198859" y="385642"/>
                    </a:cubicBezTo>
                    <a:cubicBezTo>
                      <a:pt x="1197629" y="385994"/>
                      <a:pt x="1196574" y="386960"/>
                      <a:pt x="1195344" y="387575"/>
                    </a:cubicBezTo>
                    <a:cubicBezTo>
                      <a:pt x="1196662" y="388542"/>
                      <a:pt x="1197804" y="389859"/>
                      <a:pt x="1199210" y="390299"/>
                    </a:cubicBezTo>
                    <a:cubicBezTo>
                      <a:pt x="1208523" y="393286"/>
                      <a:pt x="1214497" y="399172"/>
                      <a:pt x="1217044" y="408836"/>
                    </a:cubicBezTo>
                    <a:cubicBezTo>
                      <a:pt x="1217923" y="412262"/>
                      <a:pt x="1220207" y="415513"/>
                      <a:pt x="1222491" y="418412"/>
                    </a:cubicBezTo>
                    <a:cubicBezTo>
                      <a:pt x="1223633" y="419905"/>
                      <a:pt x="1226708" y="421399"/>
                      <a:pt x="1227938" y="420784"/>
                    </a:cubicBezTo>
                    <a:cubicBezTo>
                      <a:pt x="1229520" y="419993"/>
                      <a:pt x="1231452" y="416918"/>
                      <a:pt x="1231013" y="415337"/>
                    </a:cubicBezTo>
                    <a:cubicBezTo>
                      <a:pt x="1228817" y="406288"/>
                      <a:pt x="1227675" y="395833"/>
                      <a:pt x="1218362" y="391177"/>
                    </a:cubicBezTo>
                    <a:cubicBezTo>
                      <a:pt x="1212915" y="388454"/>
                      <a:pt x="1216166" y="387927"/>
                      <a:pt x="1217747" y="385730"/>
                    </a:cubicBezTo>
                    <a:cubicBezTo>
                      <a:pt x="1218538" y="384676"/>
                      <a:pt x="1218626" y="383095"/>
                      <a:pt x="1218977" y="381689"/>
                    </a:cubicBezTo>
                    <a:cubicBezTo>
                      <a:pt x="1217308" y="381865"/>
                      <a:pt x="1215727" y="382040"/>
                      <a:pt x="1214057" y="382304"/>
                    </a:cubicBezTo>
                    <a:cubicBezTo>
                      <a:pt x="1213091" y="382567"/>
                      <a:pt x="1212037" y="382919"/>
                      <a:pt x="1208523" y="383182"/>
                    </a:cubicBezTo>
                    <a:moveTo>
                      <a:pt x="712588" y="695063"/>
                    </a:moveTo>
                    <a:cubicBezTo>
                      <a:pt x="716717" y="689353"/>
                      <a:pt x="714960" y="680831"/>
                      <a:pt x="721637" y="676175"/>
                    </a:cubicBezTo>
                    <a:cubicBezTo>
                      <a:pt x="722076" y="675911"/>
                      <a:pt x="721549" y="673100"/>
                      <a:pt x="720758" y="672397"/>
                    </a:cubicBezTo>
                    <a:cubicBezTo>
                      <a:pt x="719528" y="671255"/>
                      <a:pt x="717244" y="669849"/>
                      <a:pt x="716014" y="670376"/>
                    </a:cubicBezTo>
                    <a:cubicBezTo>
                      <a:pt x="713291" y="671431"/>
                      <a:pt x="709250" y="673188"/>
                      <a:pt x="708810" y="675208"/>
                    </a:cubicBezTo>
                    <a:cubicBezTo>
                      <a:pt x="707229" y="684257"/>
                      <a:pt x="699146" y="687947"/>
                      <a:pt x="694402" y="694185"/>
                    </a:cubicBezTo>
                    <a:cubicBezTo>
                      <a:pt x="693436" y="695503"/>
                      <a:pt x="689043" y="696469"/>
                      <a:pt x="692821" y="699017"/>
                    </a:cubicBezTo>
                    <a:cubicBezTo>
                      <a:pt x="694227" y="699983"/>
                      <a:pt x="696599" y="699808"/>
                      <a:pt x="698444" y="699456"/>
                    </a:cubicBezTo>
                    <a:cubicBezTo>
                      <a:pt x="702836" y="698665"/>
                      <a:pt x="707053" y="697436"/>
                      <a:pt x="712588" y="695063"/>
                    </a:cubicBezTo>
                    <a:moveTo>
                      <a:pt x="1122514" y="830182"/>
                    </a:moveTo>
                    <a:cubicBezTo>
                      <a:pt x="1129454" y="824823"/>
                      <a:pt x="1136395" y="819552"/>
                      <a:pt x="1143247" y="814105"/>
                    </a:cubicBezTo>
                    <a:cubicBezTo>
                      <a:pt x="1145707" y="812172"/>
                      <a:pt x="1147728" y="809800"/>
                      <a:pt x="1150012" y="807604"/>
                    </a:cubicBezTo>
                    <a:cubicBezTo>
                      <a:pt x="1147289" y="807253"/>
                      <a:pt x="1144565" y="806462"/>
                      <a:pt x="1141842" y="806550"/>
                    </a:cubicBezTo>
                    <a:cubicBezTo>
                      <a:pt x="1140524" y="806550"/>
                      <a:pt x="1139118" y="807955"/>
                      <a:pt x="1138152" y="809098"/>
                    </a:cubicBezTo>
                    <a:cubicBezTo>
                      <a:pt x="1136307" y="811206"/>
                      <a:pt x="1135077" y="815247"/>
                      <a:pt x="1133144" y="815423"/>
                    </a:cubicBezTo>
                    <a:cubicBezTo>
                      <a:pt x="1128049" y="816038"/>
                      <a:pt x="1125501" y="819025"/>
                      <a:pt x="1123831" y="822978"/>
                    </a:cubicBezTo>
                    <a:cubicBezTo>
                      <a:pt x="1122426" y="826405"/>
                      <a:pt x="1120932" y="826053"/>
                      <a:pt x="1119000" y="823857"/>
                    </a:cubicBezTo>
                    <a:cubicBezTo>
                      <a:pt x="1118297" y="823066"/>
                      <a:pt x="1118297" y="821836"/>
                      <a:pt x="1117945" y="820694"/>
                    </a:cubicBezTo>
                    <a:cubicBezTo>
                      <a:pt x="1117506" y="821573"/>
                      <a:pt x="1116979" y="822451"/>
                      <a:pt x="1116540" y="823242"/>
                    </a:cubicBezTo>
                    <a:cubicBezTo>
                      <a:pt x="1115310" y="825438"/>
                      <a:pt x="1114080" y="827722"/>
                      <a:pt x="1112850" y="829919"/>
                    </a:cubicBezTo>
                    <a:cubicBezTo>
                      <a:pt x="1106964" y="825263"/>
                      <a:pt x="1103889" y="834663"/>
                      <a:pt x="1097739" y="832818"/>
                    </a:cubicBezTo>
                    <a:cubicBezTo>
                      <a:pt x="1095103" y="832027"/>
                      <a:pt x="1090886" y="836508"/>
                      <a:pt x="1087460" y="838792"/>
                    </a:cubicBezTo>
                    <a:cubicBezTo>
                      <a:pt x="1086757" y="839231"/>
                      <a:pt x="1086406" y="840461"/>
                      <a:pt x="1085967" y="841252"/>
                    </a:cubicBezTo>
                    <a:cubicBezTo>
                      <a:pt x="1087021" y="841428"/>
                      <a:pt x="1088251" y="842043"/>
                      <a:pt x="1089129" y="841691"/>
                    </a:cubicBezTo>
                    <a:cubicBezTo>
                      <a:pt x="1099496" y="838002"/>
                      <a:pt x="1109775" y="834048"/>
                      <a:pt x="1122514" y="830182"/>
                    </a:cubicBezTo>
                    <a:moveTo>
                      <a:pt x="1100990" y="564864"/>
                    </a:moveTo>
                    <a:cubicBezTo>
                      <a:pt x="1117682" y="559329"/>
                      <a:pt x="1134462" y="553707"/>
                      <a:pt x="1151154" y="548084"/>
                    </a:cubicBezTo>
                    <a:cubicBezTo>
                      <a:pt x="1151857" y="547820"/>
                      <a:pt x="1152296" y="547030"/>
                      <a:pt x="1152823" y="546503"/>
                    </a:cubicBezTo>
                    <a:cubicBezTo>
                      <a:pt x="1153350" y="545975"/>
                      <a:pt x="1153965" y="545361"/>
                      <a:pt x="1154492" y="544833"/>
                    </a:cubicBezTo>
                    <a:cubicBezTo>
                      <a:pt x="1153702" y="544394"/>
                      <a:pt x="1152735" y="543340"/>
                      <a:pt x="1152033" y="543516"/>
                    </a:cubicBezTo>
                    <a:cubicBezTo>
                      <a:pt x="1146322" y="544921"/>
                      <a:pt x="1140699" y="546854"/>
                      <a:pt x="1134989" y="548172"/>
                    </a:cubicBezTo>
                    <a:cubicBezTo>
                      <a:pt x="1122250" y="551071"/>
                      <a:pt x="1110302" y="555639"/>
                      <a:pt x="1100990" y="564864"/>
                    </a:cubicBezTo>
                    <a:moveTo>
                      <a:pt x="732882" y="732138"/>
                    </a:moveTo>
                    <a:cubicBezTo>
                      <a:pt x="735254" y="732928"/>
                      <a:pt x="737978" y="733280"/>
                      <a:pt x="740086" y="734685"/>
                    </a:cubicBezTo>
                    <a:cubicBezTo>
                      <a:pt x="744128" y="737409"/>
                      <a:pt x="747729" y="740923"/>
                      <a:pt x="751771" y="743559"/>
                    </a:cubicBezTo>
                    <a:cubicBezTo>
                      <a:pt x="753089" y="744437"/>
                      <a:pt x="755373" y="743646"/>
                      <a:pt x="757218" y="743559"/>
                    </a:cubicBezTo>
                    <a:cubicBezTo>
                      <a:pt x="756866" y="741977"/>
                      <a:pt x="756778" y="740220"/>
                      <a:pt x="756163" y="738727"/>
                    </a:cubicBezTo>
                    <a:cubicBezTo>
                      <a:pt x="754494" y="734685"/>
                      <a:pt x="752649" y="730732"/>
                      <a:pt x="750717" y="726867"/>
                    </a:cubicBezTo>
                    <a:cubicBezTo>
                      <a:pt x="750277" y="726076"/>
                      <a:pt x="749135" y="724934"/>
                      <a:pt x="748432" y="725021"/>
                    </a:cubicBezTo>
                    <a:cubicBezTo>
                      <a:pt x="742458" y="725636"/>
                      <a:pt x="736484" y="726427"/>
                      <a:pt x="730598" y="727481"/>
                    </a:cubicBezTo>
                    <a:cubicBezTo>
                      <a:pt x="730334" y="727657"/>
                      <a:pt x="730510" y="730556"/>
                      <a:pt x="732882" y="732138"/>
                    </a:cubicBezTo>
                    <a:moveTo>
                      <a:pt x="1110566" y="430975"/>
                    </a:moveTo>
                    <a:cubicBezTo>
                      <a:pt x="1112147" y="429394"/>
                      <a:pt x="1113553" y="426846"/>
                      <a:pt x="1115485" y="426407"/>
                    </a:cubicBezTo>
                    <a:cubicBezTo>
                      <a:pt x="1123480" y="424474"/>
                      <a:pt x="1125589" y="422277"/>
                      <a:pt x="1123480" y="414810"/>
                    </a:cubicBezTo>
                    <a:cubicBezTo>
                      <a:pt x="1122865" y="412614"/>
                      <a:pt x="1119790" y="410593"/>
                      <a:pt x="1117418" y="409626"/>
                    </a:cubicBezTo>
                    <a:cubicBezTo>
                      <a:pt x="1114255" y="408396"/>
                      <a:pt x="1112147" y="409714"/>
                      <a:pt x="1111005" y="413580"/>
                    </a:cubicBezTo>
                    <a:cubicBezTo>
                      <a:pt x="1109336" y="419466"/>
                      <a:pt x="1106085" y="425001"/>
                      <a:pt x="1104767" y="430975"/>
                    </a:cubicBezTo>
                    <a:cubicBezTo>
                      <a:pt x="1104152" y="434313"/>
                      <a:pt x="1107227" y="433874"/>
                      <a:pt x="1110566" y="430975"/>
                    </a:cubicBezTo>
                    <a:moveTo>
                      <a:pt x="685090" y="321070"/>
                    </a:moveTo>
                    <a:cubicBezTo>
                      <a:pt x="680082" y="322124"/>
                      <a:pt x="674987" y="323090"/>
                      <a:pt x="669979" y="324320"/>
                    </a:cubicBezTo>
                    <a:cubicBezTo>
                      <a:pt x="669013" y="324584"/>
                      <a:pt x="668310" y="325902"/>
                      <a:pt x="667431" y="326692"/>
                    </a:cubicBezTo>
                    <a:cubicBezTo>
                      <a:pt x="668222" y="327220"/>
                      <a:pt x="668925" y="327747"/>
                      <a:pt x="669803" y="328186"/>
                    </a:cubicBezTo>
                    <a:cubicBezTo>
                      <a:pt x="673405" y="329943"/>
                      <a:pt x="677183" y="331349"/>
                      <a:pt x="680609" y="333369"/>
                    </a:cubicBezTo>
                    <a:cubicBezTo>
                      <a:pt x="686144" y="336708"/>
                      <a:pt x="691942" y="336356"/>
                      <a:pt x="694051" y="330734"/>
                    </a:cubicBezTo>
                    <a:cubicBezTo>
                      <a:pt x="695544" y="326692"/>
                      <a:pt x="693787" y="321509"/>
                      <a:pt x="685090" y="321070"/>
                    </a:cubicBezTo>
                    <a:moveTo>
                      <a:pt x="665938" y="658077"/>
                    </a:moveTo>
                    <a:cubicBezTo>
                      <a:pt x="675162" y="648852"/>
                      <a:pt x="684387" y="639715"/>
                      <a:pt x="693524" y="630403"/>
                    </a:cubicBezTo>
                    <a:cubicBezTo>
                      <a:pt x="694666" y="629261"/>
                      <a:pt x="694929" y="627152"/>
                      <a:pt x="695544" y="625571"/>
                    </a:cubicBezTo>
                    <a:cubicBezTo>
                      <a:pt x="693612" y="626098"/>
                      <a:pt x="691152" y="626010"/>
                      <a:pt x="689922" y="627240"/>
                    </a:cubicBezTo>
                    <a:cubicBezTo>
                      <a:pt x="681312" y="635499"/>
                      <a:pt x="672878" y="643932"/>
                      <a:pt x="664708" y="652542"/>
                    </a:cubicBezTo>
                    <a:cubicBezTo>
                      <a:pt x="663566" y="653596"/>
                      <a:pt x="663917" y="656144"/>
                      <a:pt x="665938" y="658077"/>
                    </a:cubicBezTo>
                    <a:moveTo>
                      <a:pt x="542854" y="348480"/>
                    </a:moveTo>
                    <a:cubicBezTo>
                      <a:pt x="538989" y="349710"/>
                      <a:pt x="535036" y="350677"/>
                      <a:pt x="531258" y="352170"/>
                    </a:cubicBezTo>
                    <a:cubicBezTo>
                      <a:pt x="530116" y="352609"/>
                      <a:pt x="529589" y="354630"/>
                      <a:pt x="528798" y="355860"/>
                    </a:cubicBezTo>
                    <a:cubicBezTo>
                      <a:pt x="530116" y="355948"/>
                      <a:pt x="531697" y="356387"/>
                      <a:pt x="532839" y="355948"/>
                    </a:cubicBezTo>
                    <a:cubicBezTo>
                      <a:pt x="535563" y="354894"/>
                      <a:pt x="538198" y="352082"/>
                      <a:pt x="540746" y="352258"/>
                    </a:cubicBezTo>
                    <a:cubicBezTo>
                      <a:pt x="553221" y="353224"/>
                      <a:pt x="564818" y="348480"/>
                      <a:pt x="576942" y="347162"/>
                    </a:cubicBezTo>
                    <a:cubicBezTo>
                      <a:pt x="578435" y="346987"/>
                      <a:pt x="579753" y="345581"/>
                      <a:pt x="581071" y="344702"/>
                    </a:cubicBezTo>
                    <a:cubicBezTo>
                      <a:pt x="579577" y="343912"/>
                      <a:pt x="578172" y="343033"/>
                      <a:pt x="576590" y="342506"/>
                    </a:cubicBezTo>
                    <a:cubicBezTo>
                      <a:pt x="575536" y="342155"/>
                      <a:pt x="574043" y="342067"/>
                      <a:pt x="573076" y="342506"/>
                    </a:cubicBezTo>
                    <a:cubicBezTo>
                      <a:pt x="563852" y="346547"/>
                      <a:pt x="554100" y="347602"/>
                      <a:pt x="542854" y="348480"/>
                    </a:cubicBezTo>
                    <a:moveTo>
                      <a:pt x="964728" y="631721"/>
                    </a:moveTo>
                    <a:cubicBezTo>
                      <a:pt x="967452" y="629788"/>
                      <a:pt x="970263" y="627855"/>
                      <a:pt x="972987" y="625835"/>
                    </a:cubicBezTo>
                    <a:cubicBezTo>
                      <a:pt x="973953" y="625132"/>
                      <a:pt x="974656" y="624165"/>
                      <a:pt x="975534" y="623375"/>
                    </a:cubicBezTo>
                    <a:cubicBezTo>
                      <a:pt x="974129" y="622935"/>
                      <a:pt x="972635" y="622057"/>
                      <a:pt x="971317" y="622321"/>
                    </a:cubicBezTo>
                    <a:cubicBezTo>
                      <a:pt x="969209" y="622584"/>
                      <a:pt x="966661" y="623111"/>
                      <a:pt x="965168" y="624429"/>
                    </a:cubicBezTo>
                    <a:cubicBezTo>
                      <a:pt x="959809" y="628997"/>
                      <a:pt x="953219" y="629964"/>
                      <a:pt x="946894" y="631897"/>
                    </a:cubicBezTo>
                    <a:cubicBezTo>
                      <a:pt x="944434" y="632599"/>
                      <a:pt x="942150" y="633917"/>
                      <a:pt x="940041" y="635323"/>
                    </a:cubicBezTo>
                    <a:cubicBezTo>
                      <a:pt x="939602" y="635586"/>
                      <a:pt x="939954" y="637431"/>
                      <a:pt x="940393" y="638398"/>
                    </a:cubicBezTo>
                    <a:cubicBezTo>
                      <a:pt x="940569" y="638837"/>
                      <a:pt x="941798" y="639188"/>
                      <a:pt x="942413" y="639013"/>
                    </a:cubicBezTo>
                    <a:cubicBezTo>
                      <a:pt x="949442" y="636992"/>
                      <a:pt x="956470" y="634971"/>
                      <a:pt x="964728" y="631721"/>
                    </a:cubicBezTo>
                    <a:moveTo>
                      <a:pt x="1050825" y="313866"/>
                    </a:moveTo>
                    <a:cubicBezTo>
                      <a:pt x="1059171" y="319225"/>
                      <a:pt x="1068396" y="314832"/>
                      <a:pt x="1077005" y="316238"/>
                    </a:cubicBezTo>
                    <a:cubicBezTo>
                      <a:pt x="1077005" y="315447"/>
                      <a:pt x="1077269" y="313954"/>
                      <a:pt x="1077005" y="313866"/>
                    </a:cubicBezTo>
                    <a:cubicBezTo>
                      <a:pt x="1074633" y="312899"/>
                      <a:pt x="1072174" y="311845"/>
                      <a:pt x="1069714" y="311494"/>
                    </a:cubicBezTo>
                    <a:cubicBezTo>
                      <a:pt x="1064706" y="310879"/>
                      <a:pt x="1059698" y="310879"/>
                      <a:pt x="1054691" y="310527"/>
                    </a:cubicBezTo>
                    <a:cubicBezTo>
                      <a:pt x="1048189" y="310088"/>
                      <a:pt x="1041688" y="309473"/>
                      <a:pt x="1035187" y="309122"/>
                    </a:cubicBezTo>
                    <a:cubicBezTo>
                      <a:pt x="1034396" y="309122"/>
                      <a:pt x="1033606" y="310264"/>
                      <a:pt x="1032815" y="310879"/>
                    </a:cubicBezTo>
                    <a:cubicBezTo>
                      <a:pt x="1033694" y="311845"/>
                      <a:pt x="1034484" y="313602"/>
                      <a:pt x="1035363" y="313690"/>
                    </a:cubicBezTo>
                    <a:cubicBezTo>
                      <a:pt x="1039755" y="314042"/>
                      <a:pt x="1044060" y="313866"/>
                      <a:pt x="1050825" y="313866"/>
                    </a:cubicBezTo>
                    <a:moveTo>
                      <a:pt x="383927" y="244549"/>
                    </a:moveTo>
                    <a:cubicBezTo>
                      <a:pt x="390692" y="250523"/>
                      <a:pt x="396402" y="244549"/>
                      <a:pt x="402288" y="242704"/>
                    </a:cubicBezTo>
                    <a:cubicBezTo>
                      <a:pt x="405100" y="241826"/>
                      <a:pt x="403606" y="239366"/>
                      <a:pt x="401937" y="238751"/>
                    </a:cubicBezTo>
                    <a:cubicBezTo>
                      <a:pt x="396402" y="236906"/>
                      <a:pt x="390780" y="235412"/>
                      <a:pt x="385157" y="233831"/>
                    </a:cubicBezTo>
                    <a:cubicBezTo>
                      <a:pt x="383839" y="233480"/>
                      <a:pt x="382521" y="233216"/>
                      <a:pt x="381116" y="232865"/>
                    </a:cubicBezTo>
                    <a:cubicBezTo>
                      <a:pt x="381379" y="234446"/>
                      <a:pt x="381643" y="236115"/>
                      <a:pt x="381906" y="237697"/>
                    </a:cubicBezTo>
                    <a:cubicBezTo>
                      <a:pt x="382258" y="239629"/>
                      <a:pt x="382434" y="241474"/>
                      <a:pt x="383927" y="244549"/>
                    </a:cubicBezTo>
                    <a:moveTo>
                      <a:pt x="891810" y="630579"/>
                    </a:moveTo>
                    <a:cubicBezTo>
                      <a:pt x="892425" y="631809"/>
                      <a:pt x="892776" y="633829"/>
                      <a:pt x="893655" y="634005"/>
                    </a:cubicBezTo>
                    <a:cubicBezTo>
                      <a:pt x="898311" y="635059"/>
                      <a:pt x="903143" y="635762"/>
                      <a:pt x="907887" y="636553"/>
                    </a:cubicBezTo>
                    <a:cubicBezTo>
                      <a:pt x="910523" y="636992"/>
                      <a:pt x="913070" y="637343"/>
                      <a:pt x="915706" y="637695"/>
                    </a:cubicBezTo>
                    <a:cubicBezTo>
                      <a:pt x="914300" y="634708"/>
                      <a:pt x="913422" y="631457"/>
                      <a:pt x="911489" y="628910"/>
                    </a:cubicBezTo>
                    <a:cubicBezTo>
                      <a:pt x="908590" y="625132"/>
                      <a:pt x="905163" y="621969"/>
                      <a:pt x="900156" y="626801"/>
                    </a:cubicBezTo>
                    <a:cubicBezTo>
                      <a:pt x="898487" y="628382"/>
                      <a:pt x="895412" y="628558"/>
                      <a:pt x="891810" y="630579"/>
                    </a:cubicBezTo>
                    <a:moveTo>
                      <a:pt x="241692" y="367632"/>
                    </a:moveTo>
                    <a:cubicBezTo>
                      <a:pt x="235278" y="374046"/>
                      <a:pt x="228953" y="380723"/>
                      <a:pt x="222276" y="386872"/>
                    </a:cubicBezTo>
                    <a:cubicBezTo>
                      <a:pt x="219289" y="389596"/>
                      <a:pt x="221398" y="390914"/>
                      <a:pt x="223067" y="391880"/>
                    </a:cubicBezTo>
                    <a:cubicBezTo>
                      <a:pt x="227635" y="394428"/>
                      <a:pt x="232467" y="392495"/>
                      <a:pt x="234488" y="388102"/>
                    </a:cubicBezTo>
                    <a:cubicBezTo>
                      <a:pt x="236508" y="383797"/>
                      <a:pt x="239144" y="379668"/>
                      <a:pt x="240901" y="375276"/>
                    </a:cubicBezTo>
                    <a:cubicBezTo>
                      <a:pt x="242131" y="372640"/>
                      <a:pt x="242307" y="369389"/>
                      <a:pt x="241692" y="367632"/>
                    </a:cubicBezTo>
                    <a:moveTo>
                      <a:pt x="469936" y="273190"/>
                    </a:moveTo>
                    <a:cubicBezTo>
                      <a:pt x="470199" y="271872"/>
                      <a:pt x="470727" y="269324"/>
                      <a:pt x="470639" y="269324"/>
                    </a:cubicBezTo>
                    <a:cubicBezTo>
                      <a:pt x="465807" y="268094"/>
                      <a:pt x="460535" y="266600"/>
                      <a:pt x="457109" y="271784"/>
                    </a:cubicBezTo>
                    <a:cubicBezTo>
                      <a:pt x="453595" y="277055"/>
                      <a:pt x="448939" y="280745"/>
                      <a:pt x="443228" y="283381"/>
                    </a:cubicBezTo>
                    <a:cubicBezTo>
                      <a:pt x="441998" y="283908"/>
                      <a:pt x="441296" y="285489"/>
                      <a:pt x="440417" y="286631"/>
                    </a:cubicBezTo>
                    <a:cubicBezTo>
                      <a:pt x="441823" y="286895"/>
                      <a:pt x="443668" y="287949"/>
                      <a:pt x="444722" y="287422"/>
                    </a:cubicBezTo>
                    <a:cubicBezTo>
                      <a:pt x="452804" y="283293"/>
                      <a:pt x="460711" y="278812"/>
                      <a:pt x="469936" y="273190"/>
                    </a:cubicBezTo>
                    <a:moveTo>
                      <a:pt x="491460" y="378351"/>
                    </a:moveTo>
                    <a:cubicBezTo>
                      <a:pt x="491548" y="374134"/>
                      <a:pt x="489615" y="372025"/>
                      <a:pt x="486716" y="373694"/>
                    </a:cubicBezTo>
                    <a:cubicBezTo>
                      <a:pt x="478370" y="378438"/>
                      <a:pt x="470287" y="383534"/>
                      <a:pt x="462205" y="388629"/>
                    </a:cubicBezTo>
                    <a:cubicBezTo>
                      <a:pt x="461678" y="388981"/>
                      <a:pt x="461941" y="390650"/>
                      <a:pt x="461853" y="391704"/>
                    </a:cubicBezTo>
                    <a:cubicBezTo>
                      <a:pt x="462732" y="391441"/>
                      <a:pt x="463523" y="391177"/>
                      <a:pt x="464401" y="391089"/>
                    </a:cubicBezTo>
                    <a:cubicBezTo>
                      <a:pt x="473889" y="389332"/>
                      <a:pt x="482323" y="384940"/>
                      <a:pt x="491460" y="378351"/>
                    </a:cubicBezTo>
                    <a:moveTo>
                      <a:pt x="284740" y="391529"/>
                    </a:moveTo>
                    <a:cubicBezTo>
                      <a:pt x="285355" y="387927"/>
                      <a:pt x="282632" y="386872"/>
                      <a:pt x="280611" y="388102"/>
                    </a:cubicBezTo>
                    <a:cubicBezTo>
                      <a:pt x="273758" y="392319"/>
                      <a:pt x="267345" y="397151"/>
                      <a:pt x="260844" y="401895"/>
                    </a:cubicBezTo>
                    <a:cubicBezTo>
                      <a:pt x="260053" y="402422"/>
                      <a:pt x="259877" y="403828"/>
                      <a:pt x="259438" y="404794"/>
                    </a:cubicBezTo>
                    <a:cubicBezTo>
                      <a:pt x="259262" y="405322"/>
                      <a:pt x="258911" y="406288"/>
                      <a:pt x="259087" y="406376"/>
                    </a:cubicBezTo>
                    <a:cubicBezTo>
                      <a:pt x="259702" y="406727"/>
                      <a:pt x="260932" y="407167"/>
                      <a:pt x="261107" y="406991"/>
                    </a:cubicBezTo>
                    <a:cubicBezTo>
                      <a:pt x="267257" y="400138"/>
                      <a:pt x="278327" y="401017"/>
                      <a:pt x="284740" y="391529"/>
                    </a:cubicBezTo>
                    <a:moveTo>
                      <a:pt x="658821" y="493088"/>
                    </a:moveTo>
                    <a:cubicBezTo>
                      <a:pt x="659261" y="497392"/>
                      <a:pt x="659612" y="501609"/>
                      <a:pt x="660051" y="505914"/>
                    </a:cubicBezTo>
                    <a:cubicBezTo>
                      <a:pt x="661106" y="505738"/>
                      <a:pt x="662599" y="506002"/>
                      <a:pt x="663126" y="505387"/>
                    </a:cubicBezTo>
                    <a:cubicBezTo>
                      <a:pt x="664532" y="503718"/>
                      <a:pt x="665498" y="501609"/>
                      <a:pt x="666553" y="499677"/>
                    </a:cubicBezTo>
                    <a:cubicBezTo>
                      <a:pt x="668661" y="495899"/>
                      <a:pt x="674987" y="494932"/>
                      <a:pt x="673844" y="488871"/>
                    </a:cubicBezTo>
                    <a:cubicBezTo>
                      <a:pt x="669540" y="489573"/>
                      <a:pt x="665235" y="490276"/>
                      <a:pt x="660930" y="491067"/>
                    </a:cubicBezTo>
                    <a:cubicBezTo>
                      <a:pt x="660491" y="491155"/>
                      <a:pt x="660227" y="491682"/>
                      <a:pt x="658821" y="493088"/>
                    </a:cubicBezTo>
                    <a:moveTo>
                      <a:pt x="679116" y="444153"/>
                    </a:moveTo>
                    <a:cubicBezTo>
                      <a:pt x="676041" y="447931"/>
                      <a:pt x="670682" y="450127"/>
                      <a:pt x="671824" y="456540"/>
                    </a:cubicBezTo>
                    <a:cubicBezTo>
                      <a:pt x="672439" y="459791"/>
                      <a:pt x="673493" y="460669"/>
                      <a:pt x="676216" y="458912"/>
                    </a:cubicBezTo>
                    <a:cubicBezTo>
                      <a:pt x="677974" y="457770"/>
                      <a:pt x="680697" y="456892"/>
                      <a:pt x="681224" y="455310"/>
                    </a:cubicBezTo>
                    <a:cubicBezTo>
                      <a:pt x="683245" y="449424"/>
                      <a:pt x="684563" y="443274"/>
                      <a:pt x="686144" y="437213"/>
                    </a:cubicBezTo>
                    <a:cubicBezTo>
                      <a:pt x="684563" y="437125"/>
                      <a:pt x="682542" y="436246"/>
                      <a:pt x="681576" y="436949"/>
                    </a:cubicBezTo>
                    <a:cubicBezTo>
                      <a:pt x="680434" y="438003"/>
                      <a:pt x="679906" y="440112"/>
                      <a:pt x="679116" y="444153"/>
                    </a:cubicBezTo>
                    <a:moveTo>
                      <a:pt x="632465" y="531392"/>
                    </a:moveTo>
                    <a:cubicBezTo>
                      <a:pt x="634662" y="526560"/>
                      <a:pt x="634486" y="521904"/>
                      <a:pt x="631323" y="517511"/>
                    </a:cubicBezTo>
                    <a:cubicBezTo>
                      <a:pt x="630708" y="516720"/>
                      <a:pt x="630445" y="515754"/>
                      <a:pt x="630005" y="514787"/>
                    </a:cubicBezTo>
                    <a:cubicBezTo>
                      <a:pt x="629654" y="515842"/>
                      <a:pt x="628951" y="516896"/>
                      <a:pt x="629039" y="517862"/>
                    </a:cubicBezTo>
                    <a:cubicBezTo>
                      <a:pt x="629303" y="524100"/>
                      <a:pt x="629303" y="529986"/>
                      <a:pt x="620254" y="529108"/>
                    </a:cubicBezTo>
                    <a:cubicBezTo>
                      <a:pt x="619287" y="529020"/>
                      <a:pt x="618145" y="530425"/>
                      <a:pt x="617003" y="531216"/>
                    </a:cubicBezTo>
                    <a:cubicBezTo>
                      <a:pt x="618321" y="532095"/>
                      <a:pt x="619551" y="533237"/>
                      <a:pt x="621044" y="533676"/>
                    </a:cubicBezTo>
                    <a:cubicBezTo>
                      <a:pt x="622714" y="534203"/>
                      <a:pt x="625525" y="533500"/>
                      <a:pt x="622626" y="536663"/>
                    </a:cubicBezTo>
                    <a:cubicBezTo>
                      <a:pt x="622011" y="537366"/>
                      <a:pt x="622538" y="539299"/>
                      <a:pt x="622626" y="540616"/>
                    </a:cubicBezTo>
                    <a:cubicBezTo>
                      <a:pt x="623768" y="539738"/>
                      <a:pt x="625086" y="539035"/>
                      <a:pt x="625876" y="537893"/>
                    </a:cubicBezTo>
                    <a:cubicBezTo>
                      <a:pt x="627458" y="535784"/>
                      <a:pt x="628688" y="533588"/>
                      <a:pt x="632465" y="531392"/>
                    </a:cubicBezTo>
                    <a:moveTo>
                      <a:pt x="968330" y="245779"/>
                    </a:moveTo>
                    <a:cubicBezTo>
                      <a:pt x="975007" y="246921"/>
                      <a:pt x="981684" y="248239"/>
                      <a:pt x="988449" y="249030"/>
                    </a:cubicBezTo>
                    <a:cubicBezTo>
                      <a:pt x="989942" y="249205"/>
                      <a:pt x="991875" y="247888"/>
                      <a:pt x="993281" y="246921"/>
                    </a:cubicBezTo>
                    <a:cubicBezTo>
                      <a:pt x="994071" y="246394"/>
                      <a:pt x="994686" y="244901"/>
                      <a:pt x="994511" y="244022"/>
                    </a:cubicBezTo>
                    <a:cubicBezTo>
                      <a:pt x="994335" y="243319"/>
                      <a:pt x="993105" y="242529"/>
                      <a:pt x="992139" y="242265"/>
                    </a:cubicBezTo>
                    <a:cubicBezTo>
                      <a:pt x="981684" y="239542"/>
                      <a:pt x="981684" y="239542"/>
                      <a:pt x="968330" y="245779"/>
                    </a:cubicBezTo>
                    <a:moveTo>
                      <a:pt x="1110566" y="452499"/>
                    </a:moveTo>
                    <a:cubicBezTo>
                      <a:pt x="1105207" y="454871"/>
                      <a:pt x="1099672" y="456980"/>
                      <a:pt x="1094488" y="459791"/>
                    </a:cubicBezTo>
                    <a:cubicBezTo>
                      <a:pt x="1092028" y="461197"/>
                      <a:pt x="1090271" y="463832"/>
                      <a:pt x="1088163" y="465941"/>
                    </a:cubicBezTo>
                    <a:cubicBezTo>
                      <a:pt x="1091326" y="467786"/>
                      <a:pt x="1093610" y="466468"/>
                      <a:pt x="1096509" y="464623"/>
                    </a:cubicBezTo>
                    <a:cubicBezTo>
                      <a:pt x="1099145" y="462954"/>
                      <a:pt x="1102834" y="462602"/>
                      <a:pt x="1106173" y="462075"/>
                    </a:cubicBezTo>
                    <a:cubicBezTo>
                      <a:pt x="1111093" y="461285"/>
                      <a:pt x="1112147" y="458034"/>
                      <a:pt x="1110566" y="452499"/>
                    </a:cubicBezTo>
                    <a:moveTo>
                      <a:pt x="285882" y="208705"/>
                    </a:moveTo>
                    <a:cubicBezTo>
                      <a:pt x="286146" y="206596"/>
                      <a:pt x="286409" y="204400"/>
                      <a:pt x="286585" y="202292"/>
                    </a:cubicBezTo>
                    <a:cubicBezTo>
                      <a:pt x="286058" y="202379"/>
                      <a:pt x="285355" y="202292"/>
                      <a:pt x="284916" y="202555"/>
                    </a:cubicBezTo>
                    <a:cubicBezTo>
                      <a:pt x="277712" y="206157"/>
                      <a:pt x="270420" y="209759"/>
                      <a:pt x="263392" y="213625"/>
                    </a:cubicBezTo>
                    <a:cubicBezTo>
                      <a:pt x="262250" y="214240"/>
                      <a:pt x="261898" y="216172"/>
                      <a:pt x="261195" y="217490"/>
                    </a:cubicBezTo>
                    <a:cubicBezTo>
                      <a:pt x="262513" y="217490"/>
                      <a:pt x="264007" y="217842"/>
                      <a:pt x="265237" y="217402"/>
                    </a:cubicBezTo>
                    <a:cubicBezTo>
                      <a:pt x="271738" y="214943"/>
                      <a:pt x="278239" y="212395"/>
                      <a:pt x="285882" y="208705"/>
                    </a:cubicBezTo>
                    <a:moveTo>
                      <a:pt x="257242" y="249293"/>
                    </a:moveTo>
                    <a:cubicBezTo>
                      <a:pt x="253552" y="253950"/>
                      <a:pt x="248456" y="250699"/>
                      <a:pt x="244064" y="251753"/>
                    </a:cubicBezTo>
                    <a:cubicBezTo>
                      <a:pt x="243185" y="252017"/>
                      <a:pt x="242482" y="252895"/>
                      <a:pt x="241692" y="253510"/>
                    </a:cubicBezTo>
                    <a:cubicBezTo>
                      <a:pt x="242482" y="254477"/>
                      <a:pt x="243273" y="256146"/>
                      <a:pt x="244239" y="256322"/>
                    </a:cubicBezTo>
                    <a:cubicBezTo>
                      <a:pt x="253728" y="257815"/>
                      <a:pt x="260756" y="250699"/>
                      <a:pt x="269454" y="248942"/>
                    </a:cubicBezTo>
                    <a:cubicBezTo>
                      <a:pt x="269981" y="248854"/>
                      <a:pt x="270596" y="246833"/>
                      <a:pt x="270332" y="245955"/>
                    </a:cubicBezTo>
                    <a:cubicBezTo>
                      <a:pt x="270069" y="245252"/>
                      <a:pt x="268399" y="244374"/>
                      <a:pt x="267696" y="244637"/>
                    </a:cubicBezTo>
                    <a:cubicBezTo>
                      <a:pt x="264446" y="245603"/>
                      <a:pt x="261459" y="246921"/>
                      <a:pt x="257242" y="249293"/>
                    </a:cubicBezTo>
                    <a:moveTo>
                      <a:pt x="694666" y="751290"/>
                    </a:moveTo>
                    <a:cubicBezTo>
                      <a:pt x="693348" y="750763"/>
                      <a:pt x="691942" y="750323"/>
                      <a:pt x="690712" y="749621"/>
                    </a:cubicBezTo>
                    <a:cubicBezTo>
                      <a:pt x="685705" y="746721"/>
                      <a:pt x="685353" y="752607"/>
                      <a:pt x="682630" y="754013"/>
                    </a:cubicBezTo>
                    <a:cubicBezTo>
                      <a:pt x="682015" y="754365"/>
                      <a:pt x="681751" y="757439"/>
                      <a:pt x="682278" y="757703"/>
                    </a:cubicBezTo>
                    <a:cubicBezTo>
                      <a:pt x="685617" y="759636"/>
                      <a:pt x="689219" y="761129"/>
                      <a:pt x="692733" y="762799"/>
                    </a:cubicBezTo>
                    <a:cubicBezTo>
                      <a:pt x="693787" y="760163"/>
                      <a:pt x="694929" y="757439"/>
                      <a:pt x="695896" y="754716"/>
                    </a:cubicBezTo>
                    <a:cubicBezTo>
                      <a:pt x="696071" y="754101"/>
                      <a:pt x="695808" y="753223"/>
                      <a:pt x="694666" y="751290"/>
                    </a:cubicBezTo>
                    <a:moveTo>
                      <a:pt x="302662" y="490716"/>
                    </a:moveTo>
                    <a:cubicBezTo>
                      <a:pt x="298270" y="482545"/>
                      <a:pt x="298182" y="482457"/>
                      <a:pt x="292032" y="489486"/>
                    </a:cubicBezTo>
                    <a:cubicBezTo>
                      <a:pt x="290890" y="490803"/>
                      <a:pt x="290363" y="492648"/>
                      <a:pt x="289484" y="494230"/>
                    </a:cubicBezTo>
                    <a:cubicBezTo>
                      <a:pt x="292910" y="495284"/>
                      <a:pt x="296337" y="496953"/>
                      <a:pt x="299763" y="497129"/>
                    </a:cubicBezTo>
                    <a:cubicBezTo>
                      <a:pt x="301081" y="497217"/>
                      <a:pt x="302487" y="493790"/>
                      <a:pt x="302662" y="490716"/>
                    </a:cubicBezTo>
                    <a:moveTo>
                      <a:pt x="613401" y="306662"/>
                    </a:moveTo>
                    <a:cubicBezTo>
                      <a:pt x="610502" y="307189"/>
                      <a:pt x="607515" y="307628"/>
                      <a:pt x="604616" y="308419"/>
                    </a:cubicBezTo>
                    <a:cubicBezTo>
                      <a:pt x="604001" y="308595"/>
                      <a:pt x="603122" y="310440"/>
                      <a:pt x="603386" y="310791"/>
                    </a:cubicBezTo>
                    <a:cubicBezTo>
                      <a:pt x="604264" y="311845"/>
                      <a:pt x="606373" y="313514"/>
                      <a:pt x="606548" y="313339"/>
                    </a:cubicBezTo>
                    <a:cubicBezTo>
                      <a:pt x="611380" y="308331"/>
                      <a:pt x="615773" y="313075"/>
                      <a:pt x="620342" y="313690"/>
                    </a:cubicBezTo>
                    <a:cubicBezTo>
                      <a:pt x="621571" y="313866"/>
                      <a:pt x="623065" y="312987"/>
                      <a:pt x="624119" y="312109"/>
                    </a:cubicBezTo>
                    <a:cubicBezTo>
                      <a:pt x="624383" y="311933"/>
                      <a:pt x="623768" y="309561"/>
                      <a:pt x="623065" y="309210"/>
                    </a:cubicBezTo>
                    <a:cubicBezTo>
                      <a:pt x="620693" y="308155"/>
                      <a:pt x="618233" y="307540"/>
                      <a:pt x="613401" y="306662"/>
                    </a:cubicBezTo>
                    <a:moveTo>
                      <a:pt x="305034" y="538508"/>
                    </a:moveTo>
                    <a:cubicBezTo>
                      <a:pt x="308285" y="540089"/>
                      <a:pt x="311535" y="541846"/>
                      <a:pt x="314962" y="543164"/>
                    </a:cubicBezTo>
                    <a:cubicBezTo>
                      <a:pt x="315752" y="543516"/>
                      <a:pt x="317422" y="542813"/>
                      <a:pt x="317949" y="542110"/>
                    </a:cubicBezTo>
                    <a:cubicBezTo>
                      <a:pt x="318388" y="541407"/>
                      <a:pt x="318125" y="539650"/>
                      <a:pt x="317510" y="539035"/>
                    </a:cubicBezTo>
                    <a:cubicBezTo>
                      <a:pt x="311711" y="533061"/>
                      <a:pt x="306352" y="532182"/>
                      <a:pt x="299500" y="536136"/>
                    </a:cubicBezTo>
                    <a:cubicBezTo>
                      <a:pt x="298357" y="536839"/>
                      <a:pt x="297830" y="538596"/>
                      <a:pt x="297040" y="539914"/>
                    </a:cubicBezTo>
                    <a:cubicBezTo>
                      <a:pt x="298797" y="539474"/>
                      <a:pt x="300729" y="539035"/>
                      <a:pt x="305034" y="538508"/>
                    </a:cubicBezTo>
                    <a:moveTo>
                      <a:pt x="1025699" y="240947"/>
                    </a:moveTo>
                    <a:cubicBezTo>
                      <a:pt x="1021921" y="239981"/>
                      <a:pt x="1018143" y="238927"/>
                      <a:pt x="1014366" y="237960"/>
                    </a:cubicBezTo>
                    <a:cubicBezTo>
                      <a:pt x="1016826" y="240772"/>
                      <a:pt x="1018846" y="244022"/>
                      <a:pt x="1021745" y="246218"/>
                    </a:cubicBezTo>
                    <a:cubicBezTo>
                      <a:pt x="1024205" y="248151"/>
                      <a:pt x="1025260" y="253598"/>
                      <a:pt x="1029652" y="250699"/>
                    </a:cubicBezTo>
                    <a:cubicBezTo>
                      <a:pt x="1030267" y="250348"/>
                      <a:pt x="1027895" y="245164"/>
                      <a:pt x="1025699" y="240947"/>
                    </a:cubicBezTo>
                    <a:moveTo>
                      <a:pt x="228514" y="552916"/>
                    </a:moveTo>
                    <a:cubicBezTo>
                      <a:pt x="226142" y="552301"/>
                      <a:pt x="226054" y="545975"/>
                      <a:pt x="221837" y="550105"/>
                    </a:cubicBezTo>
                    <a:cubicBezTo>
                      <a:pt x="218059" y="553794"/>
                      <a:pt x="223857" y="553794"/>
                      <a:pt x="224385" y="555903"/>
                    </a:cubicBezTo>
                    <a:cubicBezTo>
                      <a:pt x="224560" y="556518"/>
                      <a:pt x="225351" y="557221"/>
                      <a:pt x="225966" y="557572"/>
                    </a:cubicBezTo>
                    <a:cubicBezTo>
                      <a:pt x="230007" y="559241"/>
                      <a:pt x="234048" y="560911"/>
                      <a:pt x="238090" y="562492"/>
                    </a:cubicBezTo>
                    <a:cubicBezTo>
                      <a:pt x="238265" y="562580"/>
                      <a:pt x="238617" y="561965"/>
                      <a:pt x="238880" y="561701"/>
                    </a:cubicBezTo>
                    <a:cubicBezTo>
                      <a:pt x="235893" y="559066"/>
                      <a:pt x="232819" y="556606"/>
                      <a:pt x="228514" y="552916"/>
                    </a:cubicBezTo>
                    <a:moveTo>
                      <a:pt x="814147" y="340134"/>
                    </a:moveTo>
                    <a:cubicBezTo>
                      <a:pt x="815201" y="339871"/>
                      <a:pt x="816255" y="339607"/>
                      <a:pt x="817398" y="339343"/>
                    </a:cubicBezTo>
                    <a:cubicBezTo>
                      <a:pt x="815025" y="334248"/>
                      <a:pt x="805362" y="329152"/>
                      <a:pt x="800354" y="330734"/>
                    </a:cubicBezTo>
                    <a:cubicBezTo>
                      <a:pt x="799563" y="330997"/>
                      <a:pt x="798685" y="332403"/>
                      <a:pt x="798773" y="333194"/>
                    </a:cubicBezTo>
                    <a:cubicBezTo>
                      <a:pt x="798773" y="333984"/>
                      <a:pt x="799827" y="334951"/>
                      <a:pt x="800705" y="335390"/>
                    </a:cubicBezTo>
                    <a:cubicBezTo>
                      <a:pt x="804307" y="337059"/>
                      <a:pt x="808085" y="338553"/>
                      <a:pt x="814147" y="340134"/>
                    </a:cubicBezTo>
                    <a:moveTo>
                      <a:pt x="777073" y="499062"/>
                    </a:moveTo>
                    <a:cubicBezTo>
                      <a:pt x="777073" y="497919"/>
                      <a:pt x="777248" y="496690"/>
                      <a:pt x="776985" y="495547"/>
                    </a:cubicBezTo>
                    <a:cubicBezTo>
                      <a:pt x="776633" y="493966"/>
                      <a:pt x="776018" y="492560"/>
                      <a:pt x="775491" y="490979"/>
                    </a:cubicBezTo>
                    <a:cubicBezTo>
                      <a:pt x="774437" y="492473"/>
                      <a:pt x="772592" y="493878"/>
                      <a:pt x="772416" y="495460"/>
                    </a:cubicBezTo>
                    <a:cubicBezTo>
                      <a:pt x="771977" y="498886"/>
                      <a:pt x="772416" y="502488"/>
                      <a:pt x="772153" y="505914"/>
                    </a:cubicBezTo>
                    <a:cubicBezTo>
                      <a:pt x="772065" y="507056"/>
                      <a:pt x="771186" y="508198"/>
                      <a:pt x="770571" y="509253"/>
                    </a:cubicBezTo>
                    <a:cubicBezTo>
                      <a:pt x="771889" y="508989"/>
                      <a:pt x="773998" y="509165"/>
                      <a:pt x="774437" y="508374"/>
                    </a:cubicBezTo>
                    <a:cubicBezTo>
                      <a:pt x="775755" y="506441"/>
                      <a:pt x="776282" y="503894"/>
                      <a:pt x="777073" y="499062"/>
                    </a:cubicBezTo>
                    <a:moveTo>
                      <a:pt x="318212" y="432205"/>
                    </a:moveTo>
                    <a:cubicBezTo>
                      <a:pt x="317422" y="433786"/>
                      <a:pt x="316719" y="435455"/>
                      <a:pt x="315928" y="437037"/>
                    </a:cubicBezTo>
                    <a:cubicBezTo>
                      <a:pt x="317334" y="437388"/>
                      <a:pt x="319179" y="438530"/>
                      <a:pt x="320057" y="438003"/>
                    </a:cubicBezTo>
                    <a:cubicBezTo>
                      <a:pt x="322078" y="436773"/>
                      <a:pt x="324626" y="435016"/>
                      <a:pt x="325153" y="432996"/>
                    </a:cubicBezTo>
                    <a:cubicBezTo>
                      <a:pt x="325768" y="430184"/>
                      <a:pt x="324714" y="427022"/>
                      <a:pt x="324362" y="424034"/>
                    </a:cubicBezTo>
                    <a:cubicBezTo>
                      <a:pt x="322693" y="426319"/>
                      <a:pt x="321024" y="428691"/>
                      <a:pt x="318212" y="432205"/>
                    </a:cubicBezTo>
                    <a:moveTo>
                      <a:pt x="1065145" y="543340"/>
                    </a:moveTo>
                    <a:cubicBezTo>
                      <a:pt x="1068659" y="541407"/>
                      <a:pt x="1072174" y="539474"/>
                      <a:pt x="1075688" y="537629"/>
                    </a:cubicBezTo>
                    <a:cubicBezTo>
                      <a:pt x="1075248" y="537190"/>
                      <a:pt x="1074721" y="536224"/>
                      <a:pt x="1074370" y="536312"/>
                    </a:cubicBezTo>
                    <a:cubicBezTo>
                      <a:pt x="1070153" y="537366"/>
                      <a:pt x="1065848" y="538420"/>
                      <a:pt x="1061719" y="539738"/>
                    </a:cubicBezTo>
                    <a:cubicBezTo>
                      <a:pt x="1060753" y="540089"/>
                      <a:pt x="1059698" y="541231"/>
                      <a:pt x="1059347" y="542198"/>
                    </a:cubicBezTo>
                    <a:cubicBezTo>
                      <a:pt x="1059083" y="543076"/>
                      <a:pt x="1059610" y="545185"/>
                      <a:pt x="1059962" y="545185"/>
                    </a:cubicBezTo>
                    <a:cubicBezTo>
                      <a:pt x="1061192" y="545273"/>
                      <a:pt x="1062597" y="544746"/>
                      <a:pt x="1065145" y="543340"/>
                    </a:cubicBezTo>
                    <a:moveTo>
                      <a:pt x="658821" y="729766"/>
                    </a:moveTo>
                    <a:cubicBezTo>
                      <a:pt x="659173" y="729766"/>
                      <a:pt x="659612" y="729853"/>
                      <a:pt x="659964" y="729766"/>
                    </a:cubicBezTo>
                    <a:cubicBezTo>
                      <a:pt x="663829" y="729151"/>
                      <a:pt x="664268" y="737585"/>
                      <a:pt x="669013" y="733280"/>
                    </a:cubicBezTo>
                    <a:cubicBezTo>
                      <a:pt x="669364" y="732928"/>
                      <a:pt x="665498" y="727481"/>
                      <a:pt x="663126" y="724758"/>
                    </a:cubicBezTo>
                    <a:cubicBezTo>
                      <a:pt x="662160" y="723616"/>
                      <a:pt x="659964" y="723616"/>
                      <a:pt x="658382" y="723089"/>
                    </a:cubicBezTo>
                    <a:cubicBezTo>
                      <a:pt x="658119" y="724846"/>
                      <a:pt x="657855" y="726691"/>
                      <a:pt x="658821" y="729766"/>
                    </a:cubicBezTo>
                    <a:moveTo>
                      <a:pt x="1349528" y="698665"/>
                    </a:moveTo>
                    <a:cubicBezTo>
                      <a:pt x="1351021" y="696118"/>
                      <a:pt x="1345399" y="692691"/>
                      <a:pt x="1350494" y="690495"/>
                    </a:cubicBezTo>
                    <a:cubicBezTo>
                      <a:pt x="1349528" y="688650"/>
                      <a:pt x="1348649" y="686717"/>
                      <a:pt x="1347683" y="684872"/>
                    </a:cubicBezTo>
                    <a:cubicBezTo>
                      <a:pt x="1346277" y="686278"/>
                      <a:pt x="1343993" y="687508"/>
                      <a:pt x="1343730" y="689089"/>
                    </a:cubicBezTo>
                    <a:cubicBezTo>
                      <a:pt x="1343114" y="693394"/>
                      <a:pt x="1343378" y="697787"/>
                      <a:pt x="1349528" y="698665"/>
                    </a:cubicBezTo>
                    <a:moveTo>
                      <a:pt x="1002945" y="885091"/>
                    </a:moveTo>
                    <a:cubicBezTo>
                      <a:pt x="1003999" y="884827"/>
                      <a:pt x="1005053" y="884564"/>
                      <a:pt x="1006107" y="884300"/>
                    </a:cubicBezTo>
                    <a:cubicBezTo>
                      <a:pt x="1005844" y="883773"/>
                      <a:pt x="1005580" y="882807"/>
                      <a:pt x="1005229" y="882807"/>
                    </a:cubicBezTo>
                    <a:cubicBezTo>
                      <a:pt x="1003296" y="882631"/>
                      <a:pt x="1001275" y="883070"/>
                      <a:pt x="999431" y="882631"/>
                    </a:cubicBezTo>
                    <a:cubicBezTo>
                      <a:pt x="998113" y="882368"/>
                      <a:pt x="997059" y="880786"/>
                      <a:pt x="995741" y="880435"/>
                    </a:cubicBezTo>
                    <a:cubicBezTo>
                      <a:pt x="991172" y="879117"/>
                      <a:pt x="986955" y="880611"/>
                      <a:pt x="988712" y="882807"/>
                    </a:cubicBezTo>
                    <a:cubicBezTo>
                      <a:pt x="992051" y="887024"/>
                      <a:pt x="996619" y="884388"/>
                      <a:pt x="1002945" y="885091"/>
                    </a:cubicBezTo>
                    <a:moveTo>
                      <a:pt x="181951" y="556430"/>
                    </a:moveTo>
                    <a:cubicBezTo>
                      <a:pt x="183093" y="557572"/>
                      <a:pt x="184148" y="558626"/>
                      <a:pt x="185290" y="559769"/>
                    </a:cubicBezTo>
                    <a:cubicBezTo>
                      <a:pt x="185729" y="558539"/>
                      <a:pt x="186871" y="557221"/>
                      <a:pt x="186607" y="556167"/>
                    </a:cubicBezTo>
                    <a:cubicBezTo>
                      <a:pt x="186080" y="553707"/>
                      <a:pt x="185114" y="551247"/>
                      <a:pt x="183884" y="549050"/>
                    </a:cubicBezTo>
                    <a:cubicBezTo>
                      <a:pt x="183620" y="548611"/>
                      <a:pt x="181073" y="549490"/>
                      <a:pt x="179579" y="549841"/>
                    </a:cubicBezTo>
                    <a:cubicBezTo>
                      <a:pt x="179931" y="551686"/>
                      <a:pt x="180370" y="553443"/>
                      <a:pt x="181951" y="556430"/>
                    </a:cubicBezTo>
                    <a:moveTo>
                      <a:pt x="1210895" y="703497"/>
                    </a:moveTo>
                    <a:cubicBezTo>
                      <a:pt x="1210455" y="704552"/>
                      <a:pt x="1210104" y="705518"/>
                      <a:pt x="1209665" y="706572"/>
                    </a:cubicBezTo>
                    <a:cubicBezTo>
                      <a:pt x="1210367" y="706836"/>
                      <a:pt x="1211510" y="707539"/>
                      <a:pt x="1211773" y="707275"/>
                    </a:cubicBezTo>
                    <a:cubicBezTo>
                      <a:pt x="1212827" y="706221"/>
                      <a:pt x="1214057" y="704991"/>
                      <a:pt x="1214409" y="703673"/>
                    </a:cubicBezTo>
                    <a:cubicBezTo>
                      <a:pt x="1215199" y="700598"/>
                      <a:pt x="1215551" y="697436"/>
                      <a:pt x="1215990" y="694361"/>
                    </a:cubicBezTo>
                    <a:cubicBezTo>
                      <a:pt x="1215990" y="694361"/>
                      <a:pt x="1213969" y="693921"/>
                      <a:pt x="1213969" y="694009"/>
                    </a:cubicBezTo>
                    <a:cubicBezTo>
                      <a:pt x="1213355" y="696733"/>
                      <a:pt x="1212740" y="699456"/>
                      <a:pt x="1210895" y="703497"/>
                    </a:cubicBezTo>
                    <a:moveTo>
                      <a:pt x="217796" y="585158"/>
                    </a:moveTo>
                    <a:cubicBezTo>
                      <a:pt x="216478" y="584895"/>
                      <a:pt x="215072" y="584455"/>
                      <a:pt x="213754" y="584543"/>
                    </a:cubicBezTo>
                    <a:cubicBezTo>
                      <a:pt x="213403" y="584543"/>
                      <a:pt x="212788" y="587179"/>
                      <a:pt x="213139" y="587443"/>
                    </a:cubicBezTo>
                    <a:cubicBezTo>
                      <a:pt x="214808" y="588848"/>
                      <a:pt x="216653" y="590166"/>
                      <a:pt x="218674" y="590957"/>
                    </a:cubicBezTo>
                    <a:cubicBezTo>
                      <a:pt x="219553" y="591308"/>
                      <a:pt x="221046" y="590166"/>
                      <a:pt x="222276" y="589639"/>
                    </a:cubicBezTo>
                    <a:cubicBezTo>
                      <a:pt x="221222" y="588585"/>
                      <a:pt x="220080" y="587443"/>
                      <a:pt x="217796" y="585158"/>
                    </a:cubicBezTo>
                    <a:moveTo>
                      <a:pt x="1045993" y="239717"/>
                    </a:moveTo>
                    <a:cubicBezTo>
                      <a:pt x="1041776" y="239981"/>
                      <a:pt x="1039755" y="242265"/>
                      <a:pt x="1040019" y="246482"/>
                    </a:cubicBezTo>
                    <a:cubicBezTo>
                      <a:pt x="1040107" y="247185"/>
                      <a:pt x="1040370" y="247888"/>
                      <a:pt x="1040546" y="248590"/>
                    </a:cubicBezTo>
                    <a:cubicBezTo>
                      <a:pt x="1042742" y="246833"/>
                      <a:pt x="1045027" y="245076"/>
                      <a:pt x="1047135" y="243231"/>
                    </a:cubicBezTo>
                    <a:cubicBezTo>
                      <a:pt x="1047574" y="242880"/>
                      <a:pt x="1047223" y="241738"/>
                      <a:pt x="1045993" y="239717"/>
                    </a:cubicBezTo>
                    <a:moveTo>
                      <a:pt x="232116" y="523046"/>
                    </a:moveTo>
                    <a:cubicBezTo>
                      <a:pt x="233170" y="524100"/>
                      <a:pt x="234312" y="525242"/>
                      <a:pt x="235366" y="526296"/>
                    </a:cubicBezTo>
                    <a:cubicBezTo>
                      <a:pt x="235893" y="525154"/>
                      <a:pt x="236684" y="524100"/>
                      <a:pt x="236772" y="522870"/>
                    </a:cubicBezTo>
                    <a:cubicBezTo>
                      <a:pt x="237036" y="520937"/>
                      <a:pt x="236948" y="519004"/>
                      <a:pt x="236772" y="517072"/>
                    </a:cubicBezTo>
                    <a:cubicBezTo>
                      <a:pt x="236684" y="516281"/>
                      <a:pt x="235806" y="515666"/>
                      <a:pt x="235278" y="514963"/>
                    </a:cubicBezTo>
                    <a:cubicBezTo>
                      <a:pt x="234751" y="515490"/>
                      <a:pt x="234048" y="515930"/>
                      <a:pt x="233697" y="516632"/>
                    </a:cubicBezTo>
                    <a:cubicBezTo>
                      <a:pt x="233082" y="517950"/>
                      <a:pt x="232643" y="519268"/>
                      <a:pt x="232116" y="523046"/>
                    </a:cubicBezTo>
                    <a:moveTo>
                      <a:pt x="1053197" y="242177"/>
                    </a:moveTo>
                    <a:cubicBezTo>
                      <a:pt x="1052934" y="244286"/>
                      <a:pt x="1052670" y="246394"/>
                      <a:pt x="1052406" y="248503"/>
                    </a:cubicBezTo>
                    <a:cubicBezTo>
                      <a:pt x="1054339" y="247097"/>
                      <a:pt x="1056272" y="245691"/>
                      <a:pt x="1058205" y="244374"/>
                    </a:cubicBezTo>
                    <a:cubicBezTo>
                      <a:pt x="1056887" y="243231"/>
                      <a:pt x="1055657" y="242089"/>
                      <a:pt x="1053197" y="242177"/>
                    </a:cubicBezTo>
                    <a:moveTo>
                      <a:pt x="167631" y="716587"/>
                    </a:moveTo>
                    <a:cubicBezTo>
                      <a:pt x="170003" y="716587"/>
                      <a:pt x="172287" y="716675"/>
                      <a:pt x="174659" y="716675"/>
                    </a:cubicBezTo>
                    <a:cubicBezTo>
                      <a:pt x="174484" y="715621"/>
                      <a:pt x="174747" y="714215"/>
                      <a:pt x="174132" y="713601"/>
                    </a:cubicBezTo>
                    <a:cubicBezTo>
                      <a:pt x="172463" y="712107"/>
                      <a:pt x="169037" y="713073"/>
                      <a:pt x="167631" y="716587"/>
                    </a:cubicBezTo>
                    <a:moveTo>
                      <a:pt x="1110566" y="447667"/>
                    </a:moveTo>
                    <a:cubicBezTo>
                      <a:pt x="1111532" y="446261"/>
                      <a:pt x="1112498" y="444856"/>
                      <a:pt x="1113553" y="443450"/>
                    </a:cubicBezTo>
                    <a:cubicBezTo>
                      <a:pt x="1111620" y="442572"/>
                      <a:pt x="1109687" y="441781"/>
                      <a:pt x="1107754" y="440902"/>
                    </a:cubicBezTo>
                    <a:cubicBezTo>
                      <a:pt x="1111356" y="444417"/>
                      <a:pt x="1104855" y="445032"/>
                      <a:pt x="1105909" y="447579"/>
                    </a:cubicBezTo>
                    <a:cubicBezTo>
                      <a:pt x="1105997" y="447931"/>
                      <a:pt x="1107403" y="447667"/>
                      <a:pt x="1110566" y="447667"/>
                    </a:cubicBezTo>
                    <a:moveTo>
                      <a:pt x="649245" y="605453"/>
                    </a:moveTo>
                    <a:cubicBezTo>
                      <a:pt x="650388" y="605453"/>
                      <a:pt x="652057" y="605892"/>
                      <a:pt x="652584" y="605365"/>
                    </a:cubicBezTo>
                    <a:cubicBezTo>
                      <a:pt x="653726" y="603959"/>
                      <a:pt x="654517" y="602202"/>
                      <a:pt x="655132" y="600445"/>
                    </a:cubicBezTo>
                    <a:cubicBezTo>
                      <a:pt x="655219" y="600181"/>
                      <a:pt x="653638" y="598864"/>
                      <a:pt x="653550" y="598864"/>
                    </a:cubicBezTo>
                    <a:cubicBezTo>
                      <a:pt x="651705" y="600621"/>
                      <a:pt x="649860" y="602465"/>
                      <a:pt x="649245" y="605453"/>
                    </a:cubicBezTo>
                    <a:moveTo>
                      <a:pt x="456846" y="458473"/>
                    </a:moveTo>
                    <a:cubicBezTo>
                      <a:pt x="455967" y="459352"/>
                      <a:pt x="454913" y="460055"/>
                      <a:pt x="454386" y="461021"/>
                    </a:cubicBezTo>
                    <a:cubicBezTo>
                      <a:pt x="453507" y="462514"/>
                      <a:pt x="452980" y="464271"/>
                      <a:pt x="452365" y="465941"/>
                    </a:cubicBezTo>
                    <a:cubicBezTo>
                      <a:pt x="453771" y="465150"/>
                      <a:pt x="455440" y="464623"/>
                      <a:pt x="456494" y="463481"/>
                    </a:cubicBezTo>
                    <a:cubicBezTo>
                      <a:pt x="459833" y="459879"/>
                      <a:pt x="459745" y="459791"/>
                      <a:pt x="456846" y="458473"/>
                    </a:cubicBezTo>
                    <a:moveTo>
                      <a:pt x="1396178" y="577954"/>
                    </a:moveTo>
                    <a:cubicBezTo>
                      <a:pt x="1395124" y="576900"/>
                      <a:pt x="1393982" y="575758"/>
                      <a:pt x="1392928" y="574704"/>
                    </a:cubicBezTo>
                    <a:cubicBezTo>
                      <a:pt x="1392401" y="576197"/>
                      <a:pt x="1391258" y="577866"/>
                      <a:pt x="1391522" y="579096"/>
                    </a:cubicBezTo>
                    <a:cubicBezTo>
                      <a:pt x="1391873" y="580766"/>
                      <a:pt x="1393543" y="582083"/>
                      <a:pt x="1394597" y="583577"/>
                    </a:cubicBezTo>
                    <a:cubicBezTo>
                      <a:pt x="1395124" y="582523"/>
                      <a:pt x="1395651" y="581468"/>
                      <a:pt x="1396178" y="577954"/>
                    </a:cubicBezTo>
                    <a:moveTo>
                      <a:pt x="273934" y="404707"/>
                    </a:moveTo>
                    <a:cubicBezTo>
                      <a:pt x="272704" y="405761"/>
                      <a:pt x="271562" y="406727"/>
                      <a:pt x="270332" y="407782"/>
                    </a:cubicBezTo>
                    <a:cubicBezTo>
                      <a:pt x="271298" y="407782"/>
                      <a:pt x="272441" y="408045"/>
                      <a:pt x="273319" y="407606"/>
                    </a:cubicBezTo>
                    <a:cubicBezTo>
                      <a:pt x="274813" y="406903"/>
                      <a:pt x="276130" y="405761"/>
                      <a:pt x="277536" y="404882"/>
                    </a:cubicBezTo>
                    <a:cubicBezTo>
                      <a:pt x="276745" y="404443"/>
                      <a:pt x="275955" y="403916"/>
                      <a:pt x="273934" y="404707"/>
                    </a:cubicBezTo>
                    <a:moveTo>
                      <a:pt x="185553" y="581556"/>
                    </a:moveTo>
                    <a:cubicBezTo>
                      <a:pt x="187135" y="582347"/>
                      <a:pt x="188628" y="583138"/>
                      <a:pt x="190209" y="583928"/>
                    </a:cubicBezTo>
                    <a:cubicBezTo>
                      <a:pt x="190649" y="583050"/>
                      <a:pt x="191088" y="582083"/>
                      <a:pt x="191527" y="581205"/>
                    </a:cubicBezTo>
                    <a:cubicBezTo>
                      <a:pt x="190122" y="580502"/>
                      <a:pt x="188716" y="579624"/>
                      <a:pt x="187222" y="579272"/>
                    </a:cubicBezTo>
                    <a:cubicBezTo>
                      <a:pt x="186344" y="579096"/>
                      <a:pt x="185290" y="579975"/>
                      <a:pt x="185553" y="581556"/>
                    </a:cubicBezTo>
                    <a:moveTo>
                      <a:pt x="785507" y="230229"/>
                    </a:moveTo>
                    <a:cubicBezTo>
                      <a:pt x="785858" y="230229"/>
                      <a:pt x="786473" y="230405"/>
                      <a:pt x="786561" y="230229"/>
                    </a:cubicBezTo>
                    <a:cubicBezTo>
                      <a:pt x="787352" y="228999"/>
                      <a:pt x="788142" y="227769"/>
                      <a:pt x="788845" y="226451"/>
                    </a:cubicBezTo>
                    <a:cubicBezTo>
                      <a:pt x="786561" y="226539"/>
                      <a:pt x="784189" y="226627"/>
                      <a:pt x="781905" y="226627"/>
                    </a:cubicBezTo>
                    <a:cubicBezTo>
                      <a:pt x="782695" y="227418"/>
                      <a:pt x="783486" y="228208"/>
                      <a:pt x="785507" y="230229"/>
                    </a:cubicBezTo>
                    <a:moveTo>
                      <a:pt x="210592" y="240947"/>
                    </a:moveTo>
                    <a:cubicBezTo>
                      <a:pt x="210328" y="239893"/>
                      <a:pt x="210064" y="238839"/>
                      <a:pt x="209801" y="237784"/>
                    </a:cubicBezTo>
                    <a:cubicBezTo>
                      <a:pt x="208483" y="239629"/>
                      <a:pt x="207077" y="241474"/>
                      <a:pt x="205760" y="243319"/>
                    </a:cubicBezTo>
                    <a:cubicBezTo>
                      <a:pt x="207429" y="243319"/>
                      <a:pt x="209010" y="243319"/>
                      <a:pt x="210592" y="240947"/>
                    </a:cubicBezTo>
                    <a:moveTo>
                      <a:pt x="545227" y="255267"/>
                    </a:moveTo>
                    <a:cubicBezTo>
                      <a:pt x="547335" y="255531"/>
                      <a:pt x="549444" y="255882"/>
                      <a:pt x="551552" y="256146"/>
                    </a:cubicBezTo>
                    <a:cubicBezTo>
                      <a:pt x="551552" y="255619"/>
                      <a:pt x="551903" y="254828"/>
                      <a:pt x="551640" y="254565"/>
                    </a:cubicBezTo>
                    <a:cubicBezTo>
                      <a:pt x="549883" y="252895"/>
                      <a:pt x="548301" y="249820"/>
                      <a:pt x="545227" y="255267"/>
                    </a:cubicBezTo>
                    <a:moveTo>
                      <a:pt x="1294619" y="519444"/>
                    </a:moveTo>
                    <a:cubicBezTo>
                      <a:pt x="1290139" y="518741"/>
                      <a:pt x="1291017" y="521991"/>
                      <a:pt x="1291105" y="524451"/>
                    </a:cubicBezTo>
                    <a:cubicBezTo>
                      <a:pt x="1291105" y="525066"/>
                      <a:pt x="1291632" y="525681"/>
                      <a:pt x="1291984" y="526296"/>
                    </a:cubicBezTo>
                    <a:cubicBezTo>
                      <a:pt x="1293301" y="525154"/>
                      <a:pt x="1294707" y="524100"/>
                      <a:pt x="1295849" y="522782"/>
                    </a:cubicBezTo>
                    <a:cubicBezTo>
                      <a:pt x="1296113" y="522431"/>
                      <a:pt x="1295761" y="521376"/>
                      <a:pt x="1294619" y="519444"/>
                    </a:cubicBezTo>
                    <a:moveTo>
                      <a:pt x="681488" y="556430"/>
                    </a:moveTo>
                    <a:cubicBezTo>
                      <a:pt x="681312" y="554673"/>
                      <a:pt x="681048" y="552828"/>
                      <a:pt x="680873" y="551071"/>
                    </a:cubicBezTo>
                    <a:cubicBezTo>
                      <a:pt x="679555" y="552037"/>
                      <a:pt x="677534" y="552652"/>
                      <a:pt x="677007" y="553882"/>
                    </a:cubicBezTo>
                    <a:cubicBezTo>
                      <a:pt x="675865" y="556694"/>
                      <a:pt x="677359" y="558012"/>
                      <a:pt x="681488" y="556430"/>
                    </a:cubicBezTo>
                    <a:moveTo>
                      <a:pt x="876347" y="215821"/>
                    </a:moveTo>
                    <a:cubicBezTo>
                      <a:pt x="875469" y="215030"/>
                      <a:pt x="873975" y="213625"/>
                      <a:pt x="873887" y="213625"/>
                    </a:cubicBezTo>
                    <a:cubicBezTo>
                      <a:pt x="870637" y="216875"/>
                      <a:pt x="874415" y="218105"/>
                      <a:pt x="875820" y="220126"/>
                    </a:cubicBezTo>
                    <a:cubicBezTo>
                      <a:pt x="876347" y="219159"/>
                      <a:pt x="876962" y="218105"/>
                      <a:pt x="876347" y="215821"/>
                    </a:cubicBezTo>
                    <a:moveTo>
                      <a:pt x="1232419" y="684345"/>
                    </a:moveTo>
                    <a:cubicBezTo>
                      <a:pt x="1232155" y="685663"/>
                      <a:pt x="1231979" y="687069"/>
                      <a:pt x="1231716" y="688387"/>
                    </a:cubicBezTo>
                    <a:cubicBezTo>
                      <a:pt x="1233122" y="687508"/>
                      <a:pt x="1234527" y="686542"/>
                      <a:pt x="1235933" y="685663"/>
                    </a:cubicBezTo>
                    <a:cubicBezTo>
                      <a:pt x="1235142" y="684784"/>
                      <a:pt x="1234439" y="683994"/>
                      <a:pt x="1232419" y="684345"/>
                    </a:cubicBezTo>
                    <a:moveTo>
                      <a:pt x="152081" y="423771"/>
                    </a:moveTo>
                    <a:cubicBezTo>
                      <a:pt x="151642" y="426231"/>
                      <a:pt x="151202" y="428779"/>
                      <a:pt x="150939" y="431238"/>
                    </a:cubicBezTo>
                    <a:cubicBezTo>
                      <a:pt x="150851" y="431853"/>
                      <a:pt x="151554" y="432468"/>
                      <a:pt x="151905" y="433083"/>
                    </a:cubicBezTo>
                    <a:cubicBezTo>
                      <a:pt x="152344" y="432293"/>
                      <a:pt x="153135" y="431502"/>
                      <a:pt x="153223" y="430624"/>
                    </a:cubicBezTo>
                    <a:cubicBezTo>
                      <a:pt x="153399" y="428866"/>
                      <a:pt x="153223" y="426934"/>
                      <a:pt x="152081" y="423771"/>
                    </a:cubicBezTo>
                    <a:moveTo>
                      <a:pt x="480742" y="463217"/>
                    </a:moveTo>
                    <a:cubicBezTo>
                      <a:pt x="480478" y="462163"/>
                      <a:pt x="477228" y="463129"/>
                      <a:pt x="475998" y="464799"/>
                    </a:cubicBezTo>
                    <a:cubicBezTo>
                      <a:pt x="475822" y="465062"/>
                      <a:pt x="476613" y="466029"/>
                      <a:pt x="476964" y="466644"/>
                    </a:cubicBezTo>
                    <a:cubicBezTo>
                      <a:pt x="477843" y="465941"/>
                      <a:pt x="478721" y="465238"/>
                      <a:pt x="480742" y="463217"/>
                    </a:cubicBezTo>
                    <a:moveTo>
                      <a:pt x="1140436" y="255267"/>
                    </a:moveTo>
                    <a:cubicBezTo>
                      <a:pt x="1140699" y="256322"/>
                      <a:pt x="1140699" y="257639"/>
                      <a:pt x="1141314" y="258430"/>
                    </a:cubicBezTo>
                    <a:cubicBezTo>
                      <a:pt x="1142105" y="259396"/>
                      <a:pt x="1143511" y="259924"/>
                      <a:pt x="1144565" y="260626"/>
                    </a:cubicBezTo>
                    <a:cubicBezTo>
                      <a:pt x="1144389" y="259309"/>
                      <a:pt x="1144565" y="257815"/>
                      <a:pt x="1144038" y="256585"/>
                    </a:cubicBezTo>
                    <a:cubicBezTo>
                      <a:pt x="1143599" y="255619"/>
                      <a:pt x="1142457" y="254916"/>
                      <a:pt x="1140436" y="255267"/>
                    </a:cubicBezTo>
                    <a:moveTo>
                      <a:pt x="148479" y="707011"/>
                    </a:moveTo>
                    <a:cubicBezTo>
                      <a:pt x="149357" y="707890"/>
                      <a:pt x="150060" y="709032"/>
                      <a:pt x="151027" y="709471"/>
                    </a:cubicBezTo>
                    <a:cubicBezTo>
                      <a:pt x="152257" y="709998"/>
                      <a:pt x="153662" y="709911"/>
                      <a:pt x="155068" y="709998"/>
                    </a:cubicBezTo>
                    <a:cubicBezTo>
                      <a:pt x="154365" y="708856"/>
                      <a:pt x="153838" y="707539"/>
                      <a:pt x="152872" y="706748"/>
                    </a:cubicBezTo>
                    <a:cubicBezTo>
                      <a:pt x="152081" y="706133"/>
                      <a:pt x="150763" y="706133"/>
                      <a:pt x="148479" y="707011"/>
                    </a:cubicBezTo>
                    <a:moveTo>
                      <a:pt x="747202" y="144132"/>
                    </a:moveTo>
                    <a:cubicBezTo>
                      <a:pt x="748257" y="142815"/>
                      <a:pt x="749311" y="141497"/>
                      <a:pt x="750365" y="140091"/>
                    </a:cubicBezTo>
                    <a:cubicBezTo>
                      <a:pt x="748520" y="140618"/>
                      <a:pt x="746675" y="141058"/>
                      <a:pt x="744918" y="141760"/>
                    </a:cubicBezTo>
                    <a:cubicBezTo>
                      <a:pt x="744655" y="141936"/>
                      <a:pt x="744830" y="143342"/>
                      <a:pt x="747202" y="144132"/>
                    </a:cubicBezTo>
                    <a:moveTo>
                      <a:pt x="49292" y="519444"/>
                    </a:moveTo>
                    <a:cubicBezTo>
                      <a:pt x="49731" y="518389"/>
                      <a:pt x="50434" y="517423"/>
                      <a:pt x="50434" y="516369"/>
                    </a:cubicBezTo>
                    <a:cubicBezTo>
                      <a:pt x="50346" y="515051"/>
                      <a:pt x="49643" y="513733"/>
                      <a:pt x="49204" y="512328"/>
                    </a:cubicBezTo>
                    <a:cubicBezTo>
                      <a:pt x="48677" y="512855"/>
                      <a:pt x="48150" y="513558"/>
                      <a:pt x="47535" y="513997"/>
                    </a:cubicBezTo>
                    <a:cubicBezTo>
                      <a:pt x="44636" y="515842"/>
                      <a:pt x="46920" y="516984"/>
                      <a:pt x="49292" y="519444"/>
                    </a:cubicBezTo>
                    <a:moveTo>
                      <a:pt x="1256315" y="658077"/>
                    </a:moveTo>
                    <a:cubicBezTo>
                      <a:pt x="1256315" y="659658"/>
                      <a:pt x="1256315" y="661240"/>
                      <a:pt x="1256491" y="662821"/>
                    </a:cubicBezTo>
                    <a:cubicBezTo>
                      <a:pt x="1256491" y="662909"/>
                      <a:pt x="1258599" y="662909"/>
                      <a:pt x="1258599" y="662821"/>
                    </a:cubicBezTo>
                    <a:cubicBezTo>
                      <a:pt x="1258775" y="661240"/>
                      <a:pt x="1258775" y="659658"/>
                      <a:pt x="1256315" y="658077"/>
                    </a:cubicBezTo>
                    <a:moveTo>
                      <a:pt x="502266" y="262471"/>
                    </a:moveTo>
                    <a:cubicBezTo>
                      <a:pt x="500773" y="262384"/>
                      <a:pt x="499191" y="262384"/>
                      <a:pt x="497698" y="262296"/>
                    </a:cubicBezTo>
                    <a:cubicBezTo>
                      <a:pt x="498049" y="263526"/>
                      <a:pt x="498400" y="264756"/>
                      <a:pt x="498752" y="265986"/>
                    </a:cubicBezTo>
                    <a:cubicBezTo>
                      <a:pt x="499455" y="265195"/>
                      <a:pt x="500245" y="264404"/>
                      <a:pt x="502266" y="262471"/>
                    </a:cubicBezTo>
                    <a:moveTo>
                      <a:pt x="602595" y="109518"/>
                    </a:moveTo>
                    <a:cubicBezTo>
                      <a:pt x="601014" y="110309"/>
                      <a:pt x="599432" y="111187"/>
                      <a:pt x="597851" y="111978"/>
                    </a:cubicBezTo>
                    <a:cubicBezTo>
                      <a:pt x="599432" y="111890"/>
                      <a:pt x="601014" y="111890"/>
                      <a:pt x="602595" y="109518"/>
                    </a:cubicBezTo>
                    <a:moveTo>
                      <a:pt x="516586" y="286368"/>
                    </a:moveTo>
                    <a:cubicBezTo>
                      <a:pt x="518255" y="286807"/>
                      <a:pt x="520012" y="287246"/>
                      <a:pt x="521770" y="287510"/>
                    </a:cubicBezTo>
                    <a:cubicBezTo>
                      <a:pt x="522297" y="287598"/>
                      <a:pt x="523000" y="286895"/>
                      <a:pt x="523615" y="286543"/>
                    </a:cubicBezTo>
                    <a:cubicBezTo>
                      <a:pt x="522824" y="286104"/>
                      <a:pt x="522033" y="285401"/>
                      <a:pt x="521242" y="285226"/>
                    </a:cubicBezTo>
                    <a:cubicBezTo>
                      <a:pt x="520100" y="284962"/>
                      <a:pt x="518870" y="285138"/>
                      <a:pt x="516586" y="286368"/>
                    </a:cubicBezTo>
                    <a:moveTo>
                      <a:pt x="1097388" y="857593"/>
                    </a:moveTo>
                    <a:cubicBezTo>
                      <a:pt x="1096597" y="858384"/>
                      <a:pt x="1095806" y="859174"/>
                      <a:pt x="1095016" y="859965"/>
                    </a:cubicBezTo>
                    <a:cubicBezTo>
                      <a:pt x="1096245" y="860316"/>
                      <a:pt x="1097475" y="860668"/>
                      <a:pt x="1098705" y="861019"/>
                    </a:cubicBezTo>
                    <a:cubicBezTo>
                      <a:pt x="1098705" y="859526"/>
                      <a:pt x="1098618" y="857944"/>
                      <a:pt x="1097388" y="857593"/>
                    </a:cubicBezTo>
                    <a:moveTo>
                      <a:pt x="357659" y="693921"/>
                    </a:moveTo>
                    <a:cubicBezTo>
                      <a:pt x="357922" y="693658"/>
                      <a:pt x="358274" y="693394"/>
                      <a:pt x="358449" y="693131"/>
                    </a:cubicBezTo>
                    <a:cubicBezTo>
                      <a:pt x="358537" y="692955"/>
                      <a:pt x="358537" y="692604"/>
                      <a:pt x="358537" y="692340"/>
                    </a:cubicBezTo>
                    <a:cubicBezTo>
                      <a:pt x="357044" y="692516"/>
                      <a:pt x="355550" y="692779"/>
                      <a:pt x="354145" y="692955"/>
                    </a:cubicBezTo>
                    <a:cubicBezTo>
                      <a:pt x="354847" y="693658"/>
                      <a:pt x="355638" y="694361"/>
                      <a:pt x="357659" y="693921"/>
                    </a:cubicBezTo>
                    <a:moveTo>
                      <a:pt x="434092" y="483599"/>
                    </a:moveTo>
                    <a:cubicBezTo>
                      <a:pt x="434355" y="483336"/>
                      <a:pt x="434706" y="483072"/>
                      <a:pt x="434882" y="482721"/>
                    </a:cubicBezTo>
                    <a:cubicBezTo>
                      <a:pt x="434970" y="482545"/>
                      <a:pt x="434882" y="481930"/>
                      <a:pt x="434794" y="481930"/>
                    </a:cubicBezTo>
                    <a:cubicBezTo>
                      <a:pt x="432949" y="481667"/>
                      <a:pt x="431104" y="481315"/>
                      <a:pt x="429260" y="481227"/>
                    </a:cubicBezTo>
                    <a:cubicBezTo>
                      <a:pt x="428996" y="481227"/>
                      <a:pt x="428732" y="482194"/>
                      <a:pt x="428469" y="482809"/>
                    </a:cubicBezTo>
                    <a:cubicBezTo>
                      <a:pt x="429611" y="483072"/>
                      <a:pt x="430665" y="483336"/>
                      <a:pt x="434092" y="483599"/>
                    </a:cubicBezTo>
                    <a:moveTo>
                      <a:pt x="217796" y="240947"/>
                    </a:moveTo>
                    <a:cubicBezTo>
                      <a:pt x="217796" y="240157"/>
                      <a:pt x="217971" y="239366"/>
                      <a:pt x="217796" y="238663"/>
                    </a:cubicBezTo>
                    <a:cubicBezTo>
                      <a:pt x="217444" y="237433"/>
                      <a:pt x="216917" y="236291"/>
                      <a:pt x="216478" y="235149"/>
                    </a:cubicBezTo>
                    <a:cubicBezTo>
                      <a:pt x="216126" y="236115"/>
                      <a:pt x="215511" y="237169"/>
                      <a:pt x="215599" y="238136"/>
                    </a:cubicBezTo>
                    <a:cubicBezTo>
                      <a:pt x="215599" y="239454"/>
                      <a:pt x="216214" y="240772"/>
                      <a:pt x="217796" y="240947"/>
                    </a:cubicBezTo>
                    <a:moveTo>
                      <a:pt x="1172678" y="301918"/>
                    </a:moveTo>
                    <a:cubicBezTo>
                      <a:pt x="1173732" y="301742"/>
                      <a:pt x="1174699" y="301478"/>
                      <a:pt x="1175753" y="301303"/>
                    </a:cubicBezTo>
                    <a:cubicBezTo>
                      <a:pt x="1174523" y="300073"/>
                      <a:pt x="1173381" y="298931"/>
                      <a:pt x="1172151" y="297701"/>
                    </a:cubicBezTo>
                    <a:cubicBezTo>
                      <a:pt x="1171975" y="298667"/>
                      <a:pt x="1171712" y="299721"/>
                      <a:pt x="1172678" y="301918"/>
                    </a:cubicBezTo>
                    <a:moveTo>
                      <a:pt x="1392576" y="571980"/>
                    </a:moveTo>
                    <a:cubicBezTo>
                      <a:pt x="1392928" y="570750"/>
                      <a:pt x="1393279" y="569432"/>
                      <a:pt x="1393455" y="568203"/>
                    </a:cubicBezTo>
                    <a:cubicBezTo>
                      <a:pt x="1393455" y="568203"/>
                      <a:pt x="1392488" y="567939"/>
                      <a:pt x="1391961" y="567763"/>
                    </a:cubicBezTo>
                    <a:cubicBezTo>
                      <a:pt x="1391785" y="568817"/>
                      <a:pt x="1391610" y="569784"/>
                      <a:pt x="1392576" y="571980"/>
                    </a:cubicBezTo>
                    <a:moveTo>
                      <a:pt x="322956" y="131042"/>
                    </a:moveTo>
                    <a:cubicBezTo>
                      <a:pt x="323132" y="132009"/>
                      <a:pt x="323396" y="133063"/>
                      <a:pt x="323571" y="134029"/>
                    </a:cubicBezTo>
                    <a:cubicBezTo>
                      <a:pt x="324099" y="133853"/>
                      <a:pt x="325065" y="133678"/>
                      <a:pt x="325065" y="133590"/>
                    </a:cubicBezTo>
                    <a:cubicBezTo>
                      <a:pt x="324801" y="132360"/>
                      <a:pt x="324450" y="131042"/>
                      <a:pt x="322956" y="131042"/>
                    </a:cubicBezTo>
                    <a:moveTo>
                      <a:pt x="614543" y="546942"/>
                    </a:moveTo>
                    <a:cubicBezTo>
                      <a:pt x="615334" y="546503"/>
                      <a:pt x="616125" y="546151"/>
                      <a:pt x="616915" y="545712"/>
                    </a:cubicBezTo>
                    <a:cubicBezTo>
                      <a:pt x="616212" y="545273"/>
                      <a:pt x="615334" y="544921"/>
                      <a:pt x="614543" y="546942"/>
                    </a:cubicBezTo>
                    <a:moveTo>
                      <a:pt x="989854" y="869629"/>
                    </a:moveTo>
                    <a:cubicBezTo>
                      <a:pt x="988624" y="869277"/>
                      <a:pt x="987307" y="868926"/>
                      <a:pt x="986077" y="868750"/>
                    </a:cubicBezTo>
                    <a:cubicBezTo>
                      <a:pt x="986077" y="868750"/>
                      <a:pt x="985813" y="869717"/>
                      <a:pt x="985638" y="870244"/>
                    </a:cubicBezTo>
                    <a:cubicBezTo>
                      <a:pt x="986604" y="870332"/>
                      <a:pt x="987658" y="870595"/>
                      <a:pt x="989854" y="869629"/>
                    </a:cubicBezTo>
                    <a:moveTo>
                      <a:pt x="49292" y="536136"/>
                    </a:moveTo>
                    <a:cubicBezTo>
                      <a:pt x="49643" y="534906"/>
                      <a:pt x="49995" y="533588"/>
                      <a:pt x="50171" y="532358"/>
                    </a:cubicBezTo>
                    <a:cubicBezTo>
                      <a:pt x="50171" y="532358"/>
                      <a:pt x="49204" y="532095"/>
                      <a:pt x="48677" y="531919"/>
                    </a:cubicBezTo>
                    <a:cubicBezTo>
                      <a:pt x="48501" y="532973"/>
                      <a:pt x="48326" y="533940"/>
                      <a:pt x="49292" y="536136"/>
                    </a:cubicBezTo>
                    <a:moveTo>
                      <a:pt x="1155986" y="289970"/>
                    </a:moveTo>
                    <a:cubicBezTo>
                      <a:pt x="1155635" y="291200"/>
                      <a:pt x="1155283" y="292517"/>
                      <a:pt x="1155107" y="293747"/>
                    </a:cubicBezTo>
                    <a:cubicBezTo>
                      <a:pt x="1155107" y="293747"/>
                      <a:pt x="1156074" y="294011"/>
                      <a:pt x="1156601" y="294187"/>
                    </a:cubicBezTo>
                    <a:cubicBezTo>
                      <a:pt x="1156777" y="293132"/>
                      <a:pt x="1156952" y="292166"/>
                      <a:pt x="1155986" y="289970"/>
                    </a:cubicBezTo>
                    <a:moveTo>
                      <a:pt x="1184626" y="416655"/>
                    </a:moveTo>
                    <a:cubicBezTo>
                      <a:pt x="1185593" y="416479"/>
                      <a:pt x="1186647" y="416215"/>
                      <a:pt x="1187613" y="416040"/>
                    </a:cubicBezTo>
                    <a:cubicBezTo>
                      <a:pt x="1187438" y="415513"/>
                      <a:pt x="1187262" y="414546"/>
                      <a:pt x="1187174" y="414546"/>
                    </a:cubicBezTo>
                    <a:cubicBezTo>
                      <a:pt x="1185944" y="414810"/>
                      <a:pt x="1184714" y="415073"/>
                      <a:pt x="1184626" y="416655"/>
                    </a:cubicBezTo>
                    <a:moveTo>
                      <a:pt x="71958" y="666423"/>
                    </a:moveTo>
                    <a:cubicBezTo>
                      <a:pt x="70728" y="666072"/>
                      <a:pt x="69410" y="665720"/>
                      <a:pt x="68181" y="665545"/>
                    </a:cubicBezTo>
                    <a:cubicBezTo>
                      <a:pt x="68181" y="665545"/>
                      <a:pt x="67917" y="666511"/>
                      <a:pt x="67741" y="667038"/>
                    </a:cubicBezTo>
                    <a:cubicBezTo>
                      <a:pt x="68796" y="667214"/>
                      <a:pt x="69762" y="667389"/>
                      <a:pt x="71958" y="666423"/>
                    </a:cubicBezTo>
                    <a:moveTo>
                      <a:pt x="765125" y="812260"/>
                    </a:moveTo>
                    <a:cubicBezTo>
                      <a:pt x="766354" y="812612"/>
                      <a:pt x="767672" y="812963"/>
                      <a:pt x="768902" y="813139"/>
                    </a:cubicBezTo>
                    <a:cubicBezTo>
                      <a:pt x="768902" y="813139"/>
                      <a:pt x="769166" y="812172"/>
                      <a:pt x="769341" y="811645"/>
                    </a:cubicBezTo>
                    <a:cubicBezTo>
                      <a:pt x="768375" y="811470"/>
                      <a:pt x="767321" y="811206"/>
                      <a:pt x="765125" y="812260"/>
                    </a:cubicBezTo>
                    <a:moveTo>
                      <a:pt x="781905" y="828953"/>
                    </a:moveTo>
                    <a:cubicBezTo>
                      <a:pt x="782080" y="829919"/>
                      <a:pt x="782344" y="830973"/>
                      <a:pt x="782520" y="831939"/>
                    </a:cubicBezTo>
                    <a:cubicBezTo>
                      <a:pt x="783047" y="831764"/>
                      <a:pt x="784013" y="831588"/>
                      <a:pt x="784013" y="831500"/>
                    </a:cubicBezTo>
                    <a:cubicBezTo>
                      <a:pt x="783750" y="830270"/>
                      <a:pt x="783398" y="829040"/>
                      <a:pt x="781905" y="828953"/>
                    </a:cubicBezTo>
                    <a:moveTo>
                      <a:pt x="600223" y="429745"/>
                    </a:moveTo>
                    <a:cubicBezTo>
                      <a:pt x="600399" y="430711"/>
                      <a:pt x="600662" y="431766"/>
                      <a:pt x="600838" y="432732"/>
                    </a:cubicBezTo>
                    <a:cubicBezTo>
                      <a:pt x="601365" y="432556"/>
                      <a:pt x="602331" y="432381"/>
                      <a:pt x="602331" y="432293"/>
                    </a:cubicBezTo>
                    <a:cubicBezTo>
                      <a:pt x="602068" y="431151"/>
                      <a:pt x="601717" y="429833"/>
                      <a:pt x="600223" y="429745"/>
                    </a:cubicBezTo>
                    <a:moveTo>
                      <a:pt x="1393806" y="599478"/>
                    </a:moveTo>
                    <a:cubicBezTo>
                      <a:pt x="1394245" y="599830"/>
                      <a:pt x="1394773" y="600093"/>
                      <a:pt x="1395212" y="600445"/>
                    </a:cubicBezTo>
                    <a:cubicBezTo>
                      <a:pt x="1395124" y="599742"/>
                      <a:pt x="1395036" y="599039"/>
                      <a:pt x="1393806" y="599478"/>
                    </a:cubicBezTo>
                    <a:moveTo>
                      <a:pt x="33742" y="594734"/>
                    </a:moveTo>
                    <a:cubicBezTo>
                      <a:pt x="33303" y="594383"/>
                      <a:pt x="32775" y="594119"/>
                      <a:pt x="32336" y="593768"/>
                    </a:cubicBezTo>
                    <a:cubicBezTo>
                      <a:pt x="32424" y="594471"/>
                      <a:pt x="32512" y="595174"/>
                      <a:pt x="33742" y="594734"/>
                    </a:cubicBezTo>
                    <a:moveTo>
                      <a:pt x="1257545" y="558890"/>
                    </a:moveTo>
                    <a:cubicBezTo>
                      <a:pt x="1257984" y="559241"/>
                      <a:pt x="1258511" y="559505"/>
                      <a:pt x="1258951" y="559856"/>
                    </a:cubicBezTo>
                    <a:cubicBezTo>
                      <a:pt x="1258863" y="559066"/>
                      <a:pt x="1258863" y="558363"/>
                      <a:pt x="1257545" y="558890"/>
                    </a:cubicBezTo>
                    <a:moveTo>
                      <a:pt x="340879" y="693921"/>
                    </a:moveTo>
                    <a:cubicBezTo>
                      <a:pt x="340527" y="694361"/>
                      <a:pt x="340264" y="694888"/>
                      <a:pt x="339912" y="695327"/>
                    </a:cubicBezTo>
                    <a:cubicBezTo>
                      <a:pt x="340615" y="695239"/>
                      <a:pt x="341406" y="695151"/>
                      <a:pt x="340879" y="693921"/>
                    </a:cubicBezTo>
                    <a:moveTo>
                      <a:pt x="652847" y="97570"/>
                    </a:moveTo>
                    <a:cubicBezTo>
                      <a:pt x="653287" y="97921"/>
                      <a:pt x="653814" y="98185"/>
                      <a:pt x="654253" y="98536"/>
                    </a:cubicBezTo>
                    <a:cubicBezTo>
                      <a:pt x="654165" y="97746"/>
                      <a:pt x="654077" y="97043"/>
                      <a:pt x="652847" y="97570"/>
                    </a:cubicBezTo>
                    <a:moveTo>
                      <a:pt x="573955" y="484741"/>
                    </a:moveTo>
                    <a:cubicBezTo>
                      <a:pt x="573515" y="484390"/>
                      <a:pt x="572988" y="484126"/>
                      <a:pt x="572549" y="483775"/>
                    </a:cubicBezTo>
                    <a:cubicBezTo>
                      <a:pt x="572549" y="484478"/>
                      <a:pt x="572637" y="485269"/>
                      <a:pt x="573955" y="484741"/>
                    </a:cubicBezTo>
                    <a:moveTo>
                      <a:pt x="23024" y="471651"/>
                    </a:moveTo>
                    <a:cubicBezTo>
                      <a:pt x="23375" y="471212"/>
                      <a:pt x="23639" y="470685"/>
                      <a:pt x="23990" y="470246"/>
                    </a:cubicBezTo>
                    <a:cubicBezTo>
                      <a:pt x="23199" y="470246"/>
                      <a:pt x="22497" y="470333"/>
                      <a:pt x="23024" y="471651"/>
                    </a:cubicBezTo>
                    <a:moveTo>
                      <a:pt x="250038" y="746458"/>
                    </a:moveTo>
                    <a:cubicBezTo>
                      <a:pt x="250389" y="746018"/>
                      <a:pt x="250653" y="745491"/>
                      <a:pt x="251004" y="745052"/>
                    </a:cubicBezTo>
                    <a:cubicBezTo>
                      <a:pt x="250301" y="745140"/>
                      <a:pt x="249599" y="745228"/>
                      <a:pt x="250038" y="746458"/>
                    </a:cubicBezTo>
                    <a:moveTo>
                      <a:pt x="588275" y="441693"/>
                    </a:moveTo>
                    <a:cubicBezTo>
                      <a:pt x="588714" y="442045"/>
                      <a:pt x="589241" y="442308"/>
                      <a:pt x="589681" y="442659"/>
                    </a:cubicBezTo>
                    <a:cubicBezTo>
                      <a:pt x="589681" y="441957"/>
                      <a:pt x="589593" y="441254"/>
                      <a:pt x="588275" y="441693"/>
                    </a:cubicBezTo>
                    <a:moveTo>
                      <a:pt x="1171536" y="415425"/>
                    </a:moveTo>
                    <a:cubicBezTo>
                      <a:pt x="1171975" y="415776"/>
                      <a:pt x="1172503" y="416040"/>
                      <a:pt x="1172942" y="416391"/>
                    </a:cubicBezTo>
                    <a:cubicBezTo>
                      <a:pt x="1172854" y="415688"/>
                      <a:pt x="1172766" y="414986"/>
                      <a:pt x="1171536" y="415425"/>
                    </a:cubicBezTo>
                    <a:moveTo>
                      <a:pt x="1289787" y="763238"/>
                    </a:moveTo>
                    <a:cubicBezTo>
                      <a:pt x="1289436" y="763677"/>
                      <a:pt x="1289172" y="764204"/>
                      <a:pt x="1288821" y="764644"/>
                    </a:cubicBezTo>
                    <a:cubicBezTo>
                      <a:pt x="1289612" y="764556"/>
                      <a:pt x="1290314" y="764468"/>
                      <a:pt x="1289787" y="763238"/>
                    </a:cubicBezTo>
                    <a:moveTo>
                      <a:pt x="1253943" y="404707"/>
                    </a:moveTo>
                    <a:cubicBezTo>
                      <a:pt x="1254294" y="404267"/>
                      <a:pt x="1254558" y="403740"/>
                      <a:pt x="1254909" y="403301"/>
                    </a:cubicBezTo>
                    <a:cubicBezTo>
                      <a:pt x="1254207" y="403301"/>
                      <a:pt x="1253504" y="403389"/>
                      <a:pt x="1253943" y="404707"/>
                    </a:cubicBezTo>
                    <a:moveTo>
                      <a:pt x="1155986" y="801454"/>
                    </a:moveTo>
                    <a:cubicBezTo>
                      <a:pt x="1155635" y="801894"/>
                      <a:pt x="1155371" y="802421"/>
                      <a:pt x="1155020" y="802860"/>
                    </a:cubicBezTo>
                    <a:cubicBezTo>
                      <a:pt x="1155722" y="802860"/>
                      <a:pt x="1156425" y="802772"/>
                      <a:pt x="1155986" y="801454"/>
                    </a:cubicBezTo>
                    <a:moveTo>
                      <a:pt x="289484" y="355684"/>
                    </a:moveTo>
                    <a:cubicBezTo>
                      <a:pt x="289923" y="356036"/>
                      <a:pt x="290451" y="356299"/>
                      <a:pt x="290890" y="356651"/>
                    </a:cubicBezTo>
                    <a:cubicBezTo>
                      <a:pt x="290890" y="355948"/>
                      <a:pt x="290802" y="355245"/>
                      <a:pt x="289484" y="355684"/>
                    </a:cubicBezTo>
                    <a:moveTo>
                      <a:pt x="419771" y="335390"/>
                    </a:moveTo>
                    <a:cubicBezTo>
                      <a:pt x="420123" y="334951"/>
                      <a:pt x="420386" y="334424"/>
                      <a:pt x="420738" y="333984"/>
                    </a:cubicBezTo>
                    <a:cubicBezTo>
                      <a:pt x="420035" y="333984"/>
                      <a:pt x="419332" y="334072"/>
                      <a:pt x="419771" y="335390"/>
                    </a:cubicBezTo>
                    <a:moveTo>
                      <a:pt x="418541" y="821749"/>
                    </a:moveTo>
                    <a:cubicBezTo>
                      <a:pt x="418981" y="822100"/>
                      <a:pt x="419508" y="822364"/>
                      <a:pt x="419947" y="822715"/>
                    </a:cubicBezTo>
                    <a:cubicBezTo>
                      <a:pt x="419947" y="822012"/>
                      <a:pt x="419859" y="821309"/>
                      <a:pt x="418541" y="821749"/>
                    </a:cubicBezTo>
                    <a:moveTo>
                      <a:pt x="95854" y="319840"/>
                    </a:moveTo>
                    <a:cubicBezTo>
                      <a:pt x="95415" y="319489"/>
                      <a:pt x="94888" y="319225"/>
                      <a:pt x="94449" y="318873"/>
                    </a:cubicBezTo>
                    <a:cubicBezTo>
                      <a:pt x="94537" y="319576"/>
                      <a:pt x="94625" y="320279"/>
                      <a:pt x="95854" y="319840"/>
                    </a:cubicBezTo>
                    <a:moveTo>
                      <a:pt x="1182254" y="299546"/>
                    </a:moveTo>
                    <a:cubicBezTo>
                      <a:pt x="1181903" y="299985"/>
                      <a:pt x="1181639" y="300512"/>
                      <a:pt x="1181288" y="300951"/>
                    </a:cubicBezTo>
                    <a:cubicBezTo>
                      <a:pt x="1181991" y="300863"/>
                      <a:pt x="1182694" y="300776"/>
                      <a:pt x="1182254" y="299546"/>
                    </a:cubicBezTo>
                    <a:moveTo>
                      <a:pt x="643271" y="291112"/>
                    </a:moveTo>
                    <a:cubicBezTo>
                      <a:pt x="642832" y="290760"/>
                      <a:pt x="642305" y="290497"/>
                      <a:pt x="641866" y="290145"/>
                    </a:cubicBezTo>
                    <a:cubicBezTo>
                      <a:pt x="641866" y="290936"/>
                      <a:pt x="641954" y="291639"/>
                      <a:pt x="643271" y="291112"/>
                    </a:cubicBezTo>
                    <a:moveTo>
                      <a:pt x="884694" y="228999"/>
                    </a:moveTo>
                    <a:cubicBezTo>
                      <a:pt x="884254" y="228648"/>
                      <a:pt x="883727" y="228384"/>
                      <a:pt x="883288" y="228033"/>
                    </a:cubicBezTo>
                    <a:cubicBezTo>
                      <a:pt x="883288" y="228736"/>
                      <a:pt x="883376" y="229526"/>
                      <a:pt x="884694" y="228999"/>
                    </a:cubicBezTo>
                    <a:moveTo>
                      <a:pt x="287112" y="195527"/>
                    </a:moveTo>
                    <a:cubicBezTo>
                      <a:pt x="287551" y="195878"/>
                      <a:pt x="288079" y="196142"/>
                      <a:pt x="288518" y="196493"/>
                    </a:cubicBezTo>
                    <a:cubicBezTo>
                      <a:pt x="288430" y="195790"/>
                      <a:pt x="288430" y="195088"/>
                      <a:pt x="287112" y="195527"/>
                    </a:cubicBezTo>
                    <a:moveTo>
                      <a:pt x="267960" y="178835"/>
                    </a:moveTo>
                    <a:cubicBezTo>
                      <a:pt x="267521" y="178483"/>
                      <a:pt x="266994" y="178220"/>
                      <a:pt x="266554" y="177868"/>
                    </a:cubicBezTo>
                    <a:cubicBezTo>
                      <a:pt x="266642" y="178571"/>
                      <a:pt x="266730" y="179274"/>
                      <a:pt x="267960" y="178835"/>
                    </a:cubicBezTo>
                    <a:moveTo>
                      <a:pt x="1396178" y="494318"/>
                    </a:moveTo>
                    <a:cubicBezTo>
                      <a:pt x="1395739" y="493966"/>
                      <a:pt x="1395212" y="493702"/>
                      <a:pt x="1394773" y="493351"/>
                    </a:cubicBezTo>
                    <a:cubicBezTo>
                      <a:pt x="1394860" y="494054"/>
                      <a:pt x="1394948" y="494757"/>
                      <a:pt x="1396178" y="4943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id="{2E4DB9FC-2A42-428D-6029-C7C354AF261D}"/>
                  </a:ext>
                </a:extLst>
              </p:cNvPr>
              <p:cNvSpPr/>
              <p:nvPr/>
            </p:nvSpPr>
            <p:spPr>
              <a:xfrm>
                <a:off x="220052" y="1193490"/>
                <a:ext cx="1417768" cy="898659"/>
              </a:xfrm>
              <a:custGeom>
                <a:avLst/>
                <a:gdLst>
                  <a:gd name="connsiteX0" fmla="*/ 1412301 w 1417768"/>
                  <a:gd name="connsiteY0" fmla="*/ 491106 h 898659"/>
                  <a:gd name="connsiteX1" fmla="*/ 1402725 w 1417768"/>
                  <a:gd name="connsiteY1" fmla="*/ 449727 h 898659"/>
                  <a:gd name="connsiteX2" fmla="*/ 1386736 w 1417768"/>
                  <a:gd name="connsiteY2" fmla="*/ 414497 h 898659"/>
                  <a:gd name="connsiteX3" fmla="*/ 1347992 w 1417768"/>
                  <a:gd name="connsiteY3" fmla="*/ 352912 h 898659"/>
                  <a:gd name="connsiteX4" fmla="*/ 1328049 w 1417768"/>
                  <a:gd name="connsiteY4" fmla="*/ 332618 h 898659"/>
                  <a:gd name="connsiteX5" fmla="*/ 1316892 w 1417768"/>
                  <a:gd name="connsiteY5" fmla="*/ 319527 h 898659"/>
                  <a:gd name="connsiteX6" fmla="*/ 1278236 w 1417768"/>
                  <a:gd name="connsiteY6" fmla="*/ 289306 h 898659"/>
                  <a:gd name="connsiteX7" fmla="*/ 1230444 w 1417768"/>
                  <a:gd name="connsiteY7" fmla="*/ 260314 h 898659"/>
                  <a:gd name="connsiteX8" fmla="*/ 1205845 w 1417768"/>
                  <a:gd name="connsiteY8" fmla="*/ 250562 h 898659"/>
                  <a:gd name="connsiteX9" fmla="*/ 1153484 w 1417768"/>
                  <a:gd name="connsiteY9" fmla="*/ 229829 h 898659"/>
                  <a:gd name="connsiteX10" fmla="*/ 1131784 w 1417768"/>
                  <a:gd name="connsiteY10" fmla="*/ 224645 h 898659"/>
                  <a:gd name="connsiteX11" fmla="*/ 1114916 w 1417768"/>
                  <a:gd name="connsiteY11" fmla="*/ 222098 h 898659"/>
                  <a:gd name="connsiteX12" fmla="*/ 1087945 w 1417768"/>
                  <a:gd name="connsiteY12" fmla="*/ 215245 h 898659"/>
                  <a:gd name="connsiteX13" fmla="*/ 1039977 w 1417768"/>
                  <a:gd name="connsiteY13" fmla="*/ 212697 h 898659"/>
                  <a:gd name="connsiteX14" fmla="*/ 1011337 w 1417768"/>
                  <a:gd name="connsiteY14" fmla="*/ 212522 h 898659"/>
                  <a:gd name="connsiteX15" fmla="*/ 1004396 w 1417768"/>
                  <a:gd name="connsiteY15" fmla="*/ 209447 h 898659"/>
                  <a:gd name="connsiteX16" fmla="*/ 991833 w 1417768"/>
                  <a:gd name="connsiteY16" fmla="*/ 188450 h 898659"/>
                  <a:gd name="connsiteX17" fmla="*/ 962138 w 1417768"/>
                  <a:gd name="connsiteY17" fmla="*/ 143381 h 898659"/>
                  <a:gd name="connsiteX18" fmla="*/ 920496 w 1417768"/>
                  <a:gd name="connsiteY18" fmla="*/ 100157 h 898659"/>
                  <a:gd name="connsiteX19" fmla="*/ 874548 w 1417768"/>
                  <a:gd name="connsiteY19" fmla="*/ 67036 h 898659"/>
                  <a:gd name="connsiteX20" fmla="*/ 834135 w 1417768"/>
                  <a:gd name="connsiteY20" fmla="*/ 46302 h 898659"/>
                  <a:gd name="connsiteX21" fmla="*/ 787485 w 1417768"/>
                  <a:gd name="connsiteY21" fmla="*/ 26184 h 898659"/>
                  <a:gd name="connsiteX22" fmla="*/ 757966 w 1417768"/>
                  <a:gd name="connsiteY22" fmla="*/ 17310 h 898659"/>
                  <a:gd name="connsiteX23" fmla="*/ 725021 w 1417768"/>
                  <a:gd name="connsiteY23" fmla="*/ 11600 h 898659"/>
                  <a:gd name="connsiteX24" fmla="*/ 686102 w 1417768"/>
                  <a:gd name="connsiteY24" fmla="*/ 4660 h 898659"/>
                  <a:gd name="connsiteX25" fmla="*/ 676526 w 1417768"/>
                  <a:gd name="connsiteY25" fmla="*/ 4572 h 898659"/>
                  <a:gd name="connsiteX26" fmla="*/ 635498 w 1417768"/>
                  <a:gd name="connsiteY26" fmla="*/ 3 h 898659"/>
                  <a:gd name="connsiteX27" fmla="*/ 614940 w 1417768"/>
                  <a:gd name="connsiteY27" fmla="*/ 2200 h 898659"/>
                  <a:gd name="connsiteX28" fmla="*/ 564600 w 1417768"/>
                  <a:gd name="connsiteY28" fmla="*/ 4747 h 898659"/>
                  <a:gd name="connsiteX29" fmla="*/ 541846 w 1417768"/>
                  <a:gd name="connsiteY29" fmla="*/ 7383 h 898659"/>
                  <a:gd name="connsiteX30" fmla="*/ 486410 w 1417768"/>
                  <a:gd name="connsiteY30" fmla="*/ 23636 h 898659"/>
                  <a:gd name="connsiteX31" fmla="*/ 484126 w 1417768"/>
                  <a:gd name="connsiteY31" fmla="*/ 23812 h 898659"/>
                  <a:gd name="connsiteX32" fmla="*/ 452762 w 1417768"/>
                  <a:gd name="connsiteY32" fmla="*/ 31631 h 898659"/>
                  <a:gd name="connsiteX33" fmla="*/ 389420 w 1417768"/>
                  <a:gd name="connsiteY33" fmla="*/ 63346 h 898659"/>
                  <a:gd name="connsiteX34" fmla="*/ 387487 w 1417768"/>
                  <a:gd name="connsiteY34" fmla="*/ 64400 h 898659"/>
                  <a:gd name="connsiteX35" fmla="*/ 360077 w 1417768"/>
                  <a:gd name="connsiteY35" fmla="*/ 78896 h 898659"/>
                  <a:gd name="connsiteX36" fmla="*/ 290057 w 1417768"/>
                  <a:gd name="connsiteY36" fmla="*/ 134332 h 898659"/>
                  <a:gd name="connsiteX37" fmla="*/ 250699 w 1417768"/>
                  <a:gd name="connsiteY37" fmla="*/ 183706 h 898659"/>
                  <a:gd name="connsiteX38" fmla="*/ 239014 w 1417768"/>
                  <a:gd name="connsiteY38" fmla="*/ 193282 h 898659"/>
                  <a:gd name="connsiteX39" fmla="*/ 180591 w 1417768"/>
                  <a:gd name="connsiteY39" fmla="*/ 222449 h 898659"/>
                  <a:gd name="connsiteX40" fmla="*/ 161703 w 1417768"/>
                  <a:gd name="connsiteY40" fmla="*/ 234221 h 898659"/>
                  <a:gd name="connsiteX41" fmla="*/ 129021 w 1417768"/>
                  <a:gd name="connsiteY41" fmla="*/ 261808 h 898659"/>
                  <a:gd name="connsiteX42" fmla="*/ 103280 w 1417768"/>
                  <a:gd name="connsiteY42" fmla="*/ 282717 h 898659"/>
                  <a:gd name="connsiteX43" fmla="*/ 95900 w 1417768"/>
                  <a:gd name="connsiteY43" fmla="*/ 287900 h 898659"/>
                  <a:gd name="connsiteX44" fmla="*/ 71301 w 1417768"/>
                  <a:gd name="connsiteY44" fmla="*/ 317155 h 898659"/>
                  <a:gd name="connsiteX45" fmla="*/ 64536 w 1417768"/>
                  <a:gd name="connsiteY45" fmla="*/ 326292 h 898659"/>
                  <a:gd name="connsiteX46" fmla="*/ 42134 w 1417768"/>
                  <a:gd name="connsiteY46" fmla="*/ 362400 h 898659"/>
                  <a:gd name="connsiteX47" fmla="*/ 22718 w 1417768"/>
                  <a:gd name="connsiteY47" fmla="*/ 401056 h 898659"/>
                  <a:gd name="connsiteX48" fmla="*/ 6729 w 1417768"/>
                  <a:gd name="connsiteY48" fmla="*/ 450605 h 898659"/>
                  <a:gd name="connsiteX49" fmla="*/ 227 w 1417768"/>
                  <a:gd name="connsiteY49" fmla="*/ 496729 h 898659"/>
                  <a:gd name="connsiteX50" fmla="*/ 4532 w 1417768"/>
                  <a:gd name="connsiteY50" fmla="*/ 558138 h 898659"/>
                  <a:gd name="connsiteX51" fmla="*/ 14284 w 1417768"/>
                  <a:gd name="connsiteY51" fmla="*/ 597233 h 898659"/>
                  <a:gd name="connsiteX52" fmla="*/ 26496 w 1417768"/>
                  <a:gd name="connsiteY52" fmla="*/ 631584 h 898659"/>
                  <a:gd name="connsiteX53" fmla="*/ 41255 w 1417768"/>
                  <a:gd name="connsiteY53" fmla="*/ 658907 h 898659"/>
                  <a:gd name="connsiteX54" fmla="*/ 57508 w 1417768"/>
                  <a:gd name="connsiteY54" fmla="*/ 680870 h 898659"/>
                  <a:gd name="connsiteX55" fmla="*/ 84918 w 1417768"/>
                  <a:gd name="connsiteY55" fmla="*/ 712409 h 898659"/>
                  <a:gd name="connsiteX56" fmla="*/ 92562 w 1417768"/>
                  <a:gd name="connsiteY56" fmla="*/ 719877 h 898659"/>
                  <a:gd name="connsiteX57" fmla="*/ 112065 w 1417768"/>
                  <a:gd name="connsiteY57" fmla="*/ 740699 h 898659"/>
                  <a:gd name="connsiteX58" fmla="*/ 150633 w 1417768"/>
                  <a:gd name="connsiteY58" fmla="*/ 768460 h 898659"/>
                  <a:gd name="connsiteX59" fmla="*/ 191749 w 1417768"/>
                  <a:gd name="connsiteY59" fmla="*/ 790687 h 898659"/>
                  <a:gd name="connsiteX60" fmla="*/ 232337 w 1417768"/>
                  <a:gd name="connsiteY60" fmla="*/ 807731 h 898659"/>
                  <a:gd name="connsiteX61" fmla="*/ 268181 w 1417768"/>
                  <a:gd name="connsiteY61" fmla="*/ 819328 h 898659"/>
                  <a:gd name="connsiteX62" fmla="*/ 297261 w 1417768"/>
                  <a:gd name="connsiteY62" fmla="*/ 826883 h 898659"/>
                  <a:gd name="connsiteX63" fmla="*/ 321157 w 1417768"/>
                  <a:gd name="connsiteY63" fmla="*/ 829782 h 898659"/>
                  <a:gd name="connsiteX64" fmla="*/ 352082 w 1417768"/>
                  <a:gd name="connsiteY64" fmla="*/ 834263 h 898659"/>
                  <a:gd name="connsiteX65" fmla="*/ 356211 w 1417768"/>
                  <a:gd name="connsiteY65" fmla="*/ 835493 h 898659"/>
                  <a:gd name="connsiteX66" fmla="*/ 367983 w 1417768"/>
                  <a:gd name="connsiteY66" fmla="*/ 838919 h 898659"/>
                  <a:gd name="connsiteX67" fmla="*/ 407430 w 1417768"/>
                  <a:gd name="connsiteY67" fmla="*/ 838919 h 898659"/>
                  <a:gd name="connsiteX68" fmla="*/ 425440 w 1417768"/>
                  <a:gd name="connsiteY68" fmla="*/ 833208 h 898659"/>
                  <a:gd name="connsiteX69" fmla="*/ 428427 w 1417768"/>
                  <a:gd name="connsiteY69" fmla="*/ 831803 h 898659"/>
                  <a:gd name="connsiteX70" fmla="*/ 451357 w 1417768"/>
                  <a:gd name="connsiteY70" fmla="*/ 829519 h 898659"/>
                  <a:gd name="connsiteX71" fmla="*/ 515051 w 1417768"/>
                  <a:gd name="connsiteY71" fmla="*/ 824511 h 898659"/>
                  <a:gd name="connsiteX72" fmla="*/ 547029 w 1417768"/>
                  <a:gd name="connsiteY72" fmla="*/ 815286 h 898659"/>
                  <a:gd name="connsiteX73" fmla="*/ 580677 w 1417768"/>
                  <a:gd name="connsiteY73" fmla="*/ 806852 h 898659"/>
                  <a:gd name="connsiteX74" fmla="*/ 584719 w 1417768"/>
                  <a:gd name="connsiteY74" fmla="*/ 805271 h 898659"/>
                  <a:gd name="connsiteX75" fmla="*/ 612568 w 1417768"/>
                  <a:gd name="connsiteY75" fmla="*/ 791741 h 898659"/>
                  <a:gd name="connsiteX76" fmla="*/ 624516 w 1417768"/>
                  <a:gd name="connsiteY76" fmla="*/ 786119 h 898659"/>
                  <a:gd name="connsiteX77" fmla="*/ 647183 w 1417768"/>
                  <a:gd name="connsiteY77" fmla="*/ 774346 h 898659"/>
                  <a:gd name="connsiteX78" fmla="*/ 650258 w 1417768"/>
                  <a:gd name="connsiteY78" fmla="*/ 773117 h 898659"/>
                  <a:gd name="connsiteX79" fmla="*/ 664051 w 1417768"/>
                  <a:gd name="connsiteY79" fmla="*/ 772677 h 898659"/>
                  <a:gd name="connsiteX80" fmla="*/ 694448 w 1417768"/>
                  <a:gd name="connsiteY80" fmla="*/ 800439 h 898659"/>
                  <a:gd name="connsiteX81" fmla="*/ 722561 w 1417768"/>
                  <a:gd name="connsiteY81" fmla="*/ 822051 h 898659"/>
                  <a:gd name="connsiteX82" fmla="*/ 743822 w 1417768"/>
                  <a:gd name="connsiteY82" fmla="*/ 833736 h 898659"/>
                  <a:gd name="connsiteX83" fmla="*/ 772638 w 1417768"/>
                  <a:gd name="connsiteY83" fmla="*/ 850955 h 898659"/>
                  <a:gd name="connsiteX84" fmla="*/ 801366 w 1417768"/>
                  <a:gd name="connsiteY84" fmla="*/ 862376 h 898659"/>
                  <a:gd name="connsiteX85" fmla="*/ 847050 w 1417768"/>
                  <a:gd name="connsiteY85" fmla="*/ 879068 h 898659"/>
                  <a:gd name="connsiteX86" fmla="*/ 867608 w 1417768"/>
                  <a:gd name="connsiteY86" fmla="*/ 884252 h 898659"/>
                  <a:gd name="connsiteX87" fmla="*/ 900201 w 1417768"/>
                  <a:gd name="connsiteY87" fmla="*/ 889347 h 898659"/>
                  <a:gd name="connsiteX88" fmla="*/ 955110 w 1417768"/>
                  <a:gd name="connsiteY88" fmla="*/ 891631 h 898659"/>
                  <a:gd name="connsiteX89" fmla="*/ 958888 w 1417768"/>
                  <a:gd name="connsiteY89" fmla="*/ 893827 h 898659"/>
                  <a:gd name="connsiteX90" fmla="*/ 978831 w 1417768"/>
                  <a:gd name="connsiteY90" fmla="*/ 891455 h 898659"/>
                  <a:gd name="connsiteX91" fmla="*/ 979709 w 1417768"/>
                  <a:gd name="connsiteY91" fmla="*/ 890753 h 898659"/>
                  <a:gd name="connsiteX92" fmla="*/ 982257 w 1417768"/>
                  <a:gd name="connsiteY92" fmla="*/ 889874 h 898659"/>
                  <a:gd name="connsiteX93" fmla="*/ 981993 w 1417768"/>
                  <a:gd name="connsiteY93" fmla="*/ 893037 h 898659"/>
                  <a:gd name="connsiteX94" fmla="*/ 978391 w 1417768"/>
                  <a:gd name="connsiteY94" fmla="*/ 895673 h 898659"/>
                  <a:gd name="connsiteX95" fmla="*/ 983135 w 1417768"/>
                  <a:gd name="connsiteY95" fmla="*/ 898659 h 898659"/>
                  <a:gd name="connsiteX96" fmla="*/ 995084 w 1417768"/>
                  <a:gd name="connsiteY96" fmla="*/ 897518 h 898659"/>
                  <a:gd name="connsiteX97" fmla="*/ 1008789 w 1417768"/>
                  <a:gd name="connsiteY97" fmla="*/ 896200 h 898659"/>
                  <a:gd name="connsiteX98" fmla="*/ 1013972 w 1417768"/>
                  <a:gd name="connsiteY98" fmla="*/ 894443 h 898659"/>
                  <a:gd name="connsiteX99" fmla="*/ 1027062 w 1417768"/>
                  <a:gd name="connsiteY99" fmla="*/ 891807 h 898659"/>
                  <a:gd name="connsiteX100" fmla="*/ 1043315 w 1417768"/>
                  <a:gd name="connsiteY100" fmla="*/ 893564 h 898659"/>
                  <a:gd name="connsiteX101" fmla="*/ 1068529 w 1417768"/>
                  <a:gd name="connsiteY101" fmla="*/ 889698 h 898659"/>
                  <a:gd name="connsiteX102" fmla="*/ 1116234 w 1417768"/>
                  <a:gd name="connsiteY102" fmla="*/ 878277 h 898659"/>
                  <a:gd name="connsiteX103" fmla="*/ 1160161 w 1417768"/>
                  <a:gd name="connsiteY103" fmla="*/ 863167 h 898659"/>
                  <a:gd name="connsiteX104" fmla="*/ 1185902 w 1417768"/>
                  <a:gd name="connsiteY104" fmla="*/ 853239 h 898659"/>
                  <a:gd name="connsiteX105" fmla="*/ 1225612 w 1417768"/>
                  <a:gd name="connsiteY105" fmla="*/ 833648 h 898659"/>
                  <a:gd name="connsiteX106" fmla="*/ 1250299 w 1417768"/>
                  <a:gd name="connsiteY106" fmla="*/ 817834 h 898659"/>
                  <a:gd name="connsiteX107" fmla="*/ 1294138 w 1417768"/>
                  <a:gd name="connsiteY107" fmla="*/ 786031 h 898659"/>
                  <a:gd name="connsiteX108" fmla="*/ 1360995 w 1417768"/>
                  <a:gd name="connsiteY108" fmla="*/ 712585 h 898659"/>
                  <a:gd name="connsiteX109" fmla="*/ 1386384 w 1417768"/>
                  <a:gd name="connsiteY109" fmla="*/ 668131 h 898659"/>
                  <a:gd name="connsiteX110" fmla="*/ 1397278 w 1417768"/>
                  <a:gd name="connsiteY110" fmla="*/ 642742 h 898659"/>
                  <a:gd name="connsiteX111" fmla="*/ 1403077 w 1417768"/>
                  <a:gd name="connsiteY111" fmla="*/ 629651 h 898659"/>
                  <a:gd name="connsiteX112" fmla="*/ 1408436 w 1417768"/>
                  <a:gd name="connsiteY112" fmla="*/ 605579 h 898659"/>
                  <a:gd name="connsiteX113" fmla="*/ 1417397 w 1417768"/>
                  <a:gd name="connsiteY113" fmla="*/ 543203 h 898659"/>
                  <a:gd name="connsiteX114" fmla="*/ 1415903 w 1417768"/>
                  <a:gd name="connsiteY114" fmla="*/ 531343 h 898659"/>
                  <a:gd name="connsiteX115" fmla="*/ 1415025 w 1417768"/>
                  <a:gd name="connsiteY115" fmla="*/ 495938 h 898659"/>
                  <a:gd name="connsiteX116" fmla="*/ 1412301 w 1417768"/>
                  <a:gd name="connsiteY116" fmla="*/ 491106 h 898659"/>
                  <a:gd name="connsiteX117" fmla="*/ 69017 w 1417768"/>
                  <a:gd name="connsiteY117" fmla="*/ 365651 h 898659"/>
                  <a:gd name="connsiteX118" fmla="*/ 90365 w 1417768"/>
                  <a:gd name="connsiteY118" fmla="*/ 335253 h 898659"/>
                  <a:gd name="connsiteX119" fmla="*/ 103719 w 1417768"/>
                  <a:gd name="connsiteY119" fmla="*/ 318473 h 898659"/>
                  <a:gd name="connsiteX120" fmla="*/ 115579 w 1417768"/>
                  <a:gd name="connsiteY120" fmla="*/ 308106 h 898659"/>
                  <a:gd name="connsiteX121" fmla="*/ 151863 w 1417768"/>
                  <a:gd name="connsiteY121" fmla="*/ 274722 h 898659"/>
                  <a:gd name="connsiteX122" fmla="*/ 171542 w 1417768"/>
                  <a:gd name="connsiteY122" fmla="*/ 261808 h 898659"/>
                  <a:gd name="connsiteX123" fmla="*/ 191573 w 1417768"/>
                  <a:gd name="connsiteY123" fmla="*/ 246697 h 898659"/>
                  <a:gd name="connsiteX124" fmla="*/ 195175 w 1417768"/>
                  <a:gd name="connsiteY124" fmla="*/ 243885 h 898659"/>
                  <a:gd name="connsiteX125" fmla="*/ 199743 w 1417768"/>
                  <a:gd name="connsiteY125" fmla="*/ 244237 h 898659"/>
                  <a:gd name="connsiteX126" fmla="*/ 197986 w 1417768"/>
                  <a:gd name="connsiteY126" fmla="*/ 247663 h 898659"/>
                  <a:gd name="connsiteX127" fmla="*/ 191134 w 1417768"/>
                  <a:gd name="connsiteY127" fmla="*/ 254252 h 898659"/>
                  <a:gd name="connsiteX128" fmla="*/ 157398 w 1417768"/>
                  <a:gd name="connsiteY128" fmla="*/ 288076 h 898659"/>
                  <a:gd name="connsiteX129" fmla="*/ 154235 w 1417768"/>
                  <a:gd name="connsiteY129" fmla="*/ 291590 h 898659"/>
                  <a:gd name="connsiteX130" fmla="*/ 104510 w 1417768"/>
                  <a:gd name="connsiteY130" fmla="*/ 338416 h 898659"/>
                  <a:gd name="connsiteX131" fmla="*/ 78505 w 1417768"/>
                  <a:gd name="connsiteY131" fmla="*/ 381201 h 898659"/>
                  <a:gd name="connsiteX132" fmla="*/ 68402 w 1417768"/>
                  <a:gd name="connsiteY132" fmla="*/ 412828 h 898659"/>
                  <a:gd name="connsiteX133" fmla="*/ 56805 w 1417768"/>
                  <a:gd name="connsiteY133" fmla="*/ 451132 h 898659"/>
                  <a:gd name="connsiteX134" fmla="*/ 46526 w 1417768"/>
                  <a:gd name="connsiteY134" fmla="*/ 475556 h 898659"/>
                  <a:gd name="connsiteX135" fmla="*/ 44945 w 1417768"/>
                  <a:gd name="connsiteY135" fmla="*/ 485922 h 898659"/>
                  <a:gd name="connsiteX136" fmla="*/ 42573 w 1417768"/>
                  <a:gd name="connsiteY136" fmla="*/ 498222 h 898659"/>
                  <a:gd name="connsiteX137" fmla="*/ 40552 w 1417768"/>
                  <a:gd name="connsiteY137" fmla="*/ 518692 h 898659"/>
                  <a:gd name="connsiteX138" fmla="*/ 36950 w 1417768"/>
                  <a:gd name="connsiteY138" fmla="*/ 535823 h 898659"/>
                  <a:gd name="connsiteX139" fmla="*/ 35633 w 1417768"/>
                  <a:gd name="connsiteY139" fmla="*/ 554097 h 898659"/>
                  <a:gd name="connsiteX140" fmla="*/ 49689 w 1417768"/>
                  <a:gd name="connsiteY140" fmla="*/ 592401 h 898659"/>
                  <a:gd name="connsiteX141" fmla="*/ 52852 w 1417768"/>
                  <a:gd name="connsiteY141" fmla="*/ 596882 h 898659"/>
                  <a:gd name="connsiteX142" fmla="*/ 56805 w 1417768"/>
                  <a:gd name="connsiteY142" fmla="*/ 603559 h 898659"/>
                  <a:gd name="connsiteX143" fmla="*/ 62516 w 1417768"/>
                  <a:gd name="connsiteY143" fmla="*/ 619197 h 898659"/>
                  <a:gd name="connsiteX144" fmla="*/ 78857 w 1417768"/>
                  <a:gd name="connsiteY144" fmla="*/ 649506 h 898659"/>
                  <a:gd name="connsiteX145" fmla="*/ 90805 w 1417768"/>
                  <a:gd name="connsiteY145" fmla="*/ 670679 h 898659"/>
                  <a:gd name="connsiteX146" fmla="*/ 106706 w 1417768"/>
                  <a:gd name="connsiteY146" fmla="*/ 689216 h 898659"/>
                  <a:gd name="connsiteX147" fmla="*/ 119621 w 1417768"/>
                  <a:gd name="connsiteY147" fmla="*/ 695717 h 898659"/>
                  <a:gd name="connsiteX148" fmla="*/ 125419 w 1417768"/>
                  <a:gd name="connsiteY148" fmla="*/ 698616 h 898659"/>
                  <a:gd name="connsiteX149" fmla="*/ 154674 w 1417768"/>
                  <a:gd name="connsiteY149" fmla="*/ 717066 h 898659"/>
                  <a:gd name="connsiteX150" fmla="*/ 163021 w 1417768"/>
                  <a:gd name="connsiteY150" fmla="*/ 722161 h 898659"/>
                  <a:gd name="connsiteX151" fmla="*/ 174090 w 1417768"/>
                  <a:gd name="connsiteY151" fmla="*/ 730156 h 898659"/>
                  <a:gd name="connsiteX152" fmla="*/ 204312 w 1417768"/>
                  <a:gd name="connsiteY152" fmla="*/ 741226 h 898659"/>
                  <a:gd name="connsiteX153" fmla="*/ 234182 w 1417768"/>
                  <a:gd name="connsiteY153" fmla="*/ 749747 h 898659"/>
                  <a:gd name="connsiteX154" fmla="*/ 238663 w 1417768"/>
                  <a:gd name="connsiteY154" fmla="*/ 750450 h 898659"/>
                  <a:gd name="connsiteX155" fmla="*/ 264140 w 1417768"/>
                  <a:gd name="connsiteY155" fmla="*/ 758357 h 898659"/>
                  <a:gd name="connsiteX156" fmla="*/ 267127 w 1417768"/>
                  <a:gd name="connsiteY156" fmla="*/ 761783 h 898659"/>
                  <a:gd name="connsiteX157" fmla="*/ 289530 w 1417768"/>
                  <a:gd name="connsiteY157" fmla="*/ 776894 h 898659"/>
                  <a:gd name="connsiteX158" fmla="*/ 304114 w 1417768"/>
                  <a:gd name="connsiteY158" fmla="*/ 779091 h 898659"/>
                  <a:gd name="connsiteX159" fmla="*/ 317467 w 1417768"/>
                  <a:gd name="connsiteY159" fmla="*/ 776982 h 898659"/>
                  <a:gd name="connsiteX160" fmla="*/ 369477 w 1417768"/>
                  <a:gd name="connsiteY160" fmla="*/ 778915 h 898659"/>
                  <a:gd name="connsiteX161" fmla="*/ 408747 w 1417768"/>
                  <a:gd name="connsiteY161" fmla="*/ 773029 h 898659"/>
                  <a:gd name="connsiteX162" fmla="*/ 426494 w 1417768"/>
                  <a:gd name="connsiteY162" fmla="*/ 769690 h 898659"/>
                  <a:gd name="connsiteX163" fmla="*/ 451796 w 1417768"/>
                  <a:gd name="connsiteY163" fmla="*/ 768109 h 898659"/>
                  <a:gd name="connsiteX164" fmla="*/ 482018 w 1417768"/>
                  <a:gd name="connsiteY164" fmla="*/ 767230 h 898659"/>
                  <a:gd name="connsiteX165" fmla="*/ 520322 w 1417768"/>
                  <a:gd name="connsiteY165" fmla="*/ 761783 h 898659"/>
                  <a:gd name="connsiteX166" fmla="*/ 553003 w 1417768"/>
                  <a:gd name="connsiteY166" fmla="*/ 750889 h 898659"/>
                  <a:gd name="connsiteX167" fmla="*/ 564600 w 1417768"/>
                  <a:gd name="connsiteY167" fmla="*/ 750626 h 898659"/>
                  <a:gd name="connsiteX168" fmla="*/ 595085 w 1417768"/>
                  <a:gd name="connsiteY168" fmla="*/ 747727 h 898659"/>
                  <a:gd name="connsiteX169" fmla="*/ 627064 w 1417768"/>
                  <a:gd name="connsiteY169" fmla="*/ 738590 h 898659"/>
                  <a:gd name="connsiteX170" fmla="*/ 637431 w 1417768"/>
                  <a:gd name="connsiteY170" fmla="*/ 741840 h 898659"/>
                  <a:gd name="connsiteX171" fmla="*/ 632775 w 1417768"/>
                  <a:gd name="connsiteY171" fmla="*/ 751504 h 898659"/>
                  <a:gd name="connsiteX172" fmla="*/ 603695 w 1417768"/>
                  <a:gd name="connsiteY172" fmla="*/ 764858 h 898659"/>
                  <a:gd name="connsiteX173" fmla="*/ 562492 w 1417768"/>
                  <a:gd name="connsiteY173" fmla="*/ 783747 h 898659"/>
                  <a:gd name="connsiteX174" fmla="*/ 557572 w 1417768"/>
                  <a:gd name="connsiteY174" fmla="*/ 786119 h 898659"/>
                  <a:gd name="connsiteX175" fmla="*/ 519970 w 1417768"/>
                  <a:gd name="connsiteY175" fmla="*/ 793762 h 898659"/>
                  <a:gd name="connsiteX176" fmla="*/ 491857 w 1417768"/>
                  <a:gd name="connsiteY176" fmla="*/ 800527 h 898659"/>
                  <a:gd name="connsiteX177" fmla="*/ 470597 w 1417768"/>
                  <a:gd name="connsiteY177" fmla="*/ 803953 h 898659"/>
                  <a:gd name="connsiteX178" fmla="*/ 442220 w 1417768"/>
                  <a:gd name="connsiteY178" fmla="*/ 813354 h 898659"/>
                  <a:gd name="connsiteX179" fmla="*/ 436949 w 1417768"/>
                  <a:gd name="connsiteY179" fmla="*/ 814759 h 898659"/>
                  <a:gd name="connsiteX180" fmla="*/ 408045 w 1417768"/>
                  <a:gd name="connsiteY180" fmla="*/ 812299 h 898659"/>
                  <a:gd name="connsiteX181" fmla="*/ 360955 w 1417768"/>
                  <a:gd name="connsiteY181" fmla="*/ 807731 h 898659"/>
                  <a:gd name="connsiteX182" fmla="*/ 338464 w 1417768"/>
                  <a:gd name="connsiteY182" fmla="*/ 806237 h 898659"/>
                  <a:gd name="connsiteX183" fmla="*/ 329240 w 1417768"/>
                  <a:gd name="connsiteY183" fmla="*/ 805447 h 898659"/>
                  <a:gd name="connsiteX184" fmla="*/ 312635 w 1417768"/>
                  <a:gd name="connsiteY184" fmla="*/ 802460 h 898659"/>
                  <a:gd name="connsiteX185" fmla="*/ 279251 w 1417768"/>
                  <a:gd name="connsiteY185" fmla="*/ 793323 h 898659"/>
                  <a:gd name="connsiteX186" fmla="*/ 231722 w 1417768"/>
                  <a:gd name="connsiteY186" fmla="*/ 778300 h 898659"/>
                  <a:gd name="connsiteX187" fmla="*/ 218632 w 1417768"/>
                  <a:gd name="connsiteY187" fmla="*/ 772589 h 898659"/>
                  <a:gd name="connsiteX188" fmla="*/ 179098 w 1417768"/>
                  <a:gd name="connsiteY188" fmla="*/ 752647 h 898659"/>
                  <a:gd name="connsiteX189" fmla="*/ 150897 w 1417768"/>
                  <a:gd name="connsiteY189" fmla="*/ 734022 h 898659"/>
                  <a:gd name="connsiteX190" fmla="*/ 124541 w 1417768"/>
                  <a:gd name="connsiteY190" fmla="*/ 714254 h 898659"/>
                  <a:gd name="connsiteX191" fmla="*/ 92913 w 1417768"/>
                  <a:gd name="connsiteY191" fmla="*/ 684823 h 898659"/>
                  <a:gd name="connsiteX192" fmla="*/ 84391 w 1417768"/>
                  <a:gd name="connsiteY192" fmla="*/ 674017 h 898659"/>
                  <a:gd name="connsiteX193" fmla="*/ 75957 w 1417768"/>
                  <a:gd name="connsiteY193" fmla="*/ 661015 h 898659"/>
                  <a:gd name="connsiteX194" fmla="*/ 60583 w 1417768"/>
                  <a:gd name="connsiteY194" fmla="*/ 637558 h 898659"/>
                  <a:gd name="connsiteX195" fmla="*/ 49162 w 1417768"/>
                  <a:gd name="connsiteY195" fmla="*/ 616034 h 898659"/>
                  <a:gd name="connsiteX196" fmla="*/ 40640 w 1417768"/>
                  <a:gd name="connsiteY196" fmla="*/ 601802 h 898659"/>
                  <a:gd name="connsiteX197" fmla="*/ 39674 w 1417768"/>
                  <a:gd name="connsiteY197" fmla="*/ 594246 h 898659"/>
                  <a:gd name="connsiteX198" fmla="*/ 40025 w 1417768"/>
                  <a:gd name="connsiteY198" fmla="*/ 592138 h 898659"/>
                  <a:gd name="connsiteX199" fmla="*/ 33173 w 1417768"/>
                  <a:gd name="connsiteY199" fmla="*/ 569823 h 898659"/>
                  <a:gd name="connsiteX200" fmla="*/ 26935 w 1417768"/>
                  <a:gd name="connsiteY200" fmla="*/ 547332 h 898659"/>
                  <a:gd name="connsiteX201" fmla="*/ 25793 w 1417768"/>
                  <a:gd name="connsiteY201" fmla="*/ 545487 h 898659"/>
                  <a:gd name="connsiteX202" fmla="*/ 26144 w 1417768"/>
                  <a:gd name="connsiteY202" fmla="*/ 508150 h 898659"/>
                  <a:gd name="connsiteX203" fmla="*/ 27989 w 1417768"/>
                  <a:gd name="connsiteY203" fmla="*/ 484605 h 898659"/>
                  <a:gd name="connsiteX204" fmla="*/ 27901 w 1417768"/>
                  <a:gd name="connsiteY204" fmla="*/ 474677 h 898659"/>
                  <a:gd name="connsiteX205" fmla="*/ 27989 w 1417768"/>
                  <a:gd name="connsiteY205" fmla="*/ 464750 h 898659"/>
                  <a:gd name="connsiteX206" fmla="*/ 32733 w 1417768"/>
                  <a:gd name="connsiteY206" fmla="*/ 453680 h 898659"/>
                  <a:gd name="connsiteX207" fmla="*/ 37741 w 1417768"/>
                  <a:gd name="connsiteY207" fmla="*/ 428203 h 898659"/>
                  <a:gd name="connsiteX208" fmla="*/ 40904 w 1417768"/>
                  <a:gd name="connsiteY208" fmla="*/ 421174 h 898659"/>
                  <a:gd name="connsiteX209" fmla="*/ 54521 w 1417768"/>
                  <a:gd name="connsiteY209" fmla="*/ 387351 h 898659"/>
                  <a:gd name="connsiteX210" fmla="*/ 56102 w 1417768"/>
                  <a:gd name="connsiteY210" fmla="*/ 384451 h 898659"/>
                  <a:gd name="connsiteX211" fmla="*/ 69017 w 1417768"/>
                  <a:gd name="connsiteY211" fmla="*/ 365651 h 898659"/>
                  <a:gd name="connsiteX212" fmla="*/ 388629 w 1417768"/>
                  <a:gd name="connsiteY212" fmla="*/ 92513 h 898659"/>
                  <a:gd name="connsiteX213" fmla="*/ 403125 w 1417768"/>
                  <a:gd name="connsiteY213" fmla="*/ 85221 h 898659"/>
                  <a:gd name="connsiteX214" fmla="*/ 422892 w 1417768"/>
                  <a:gd name="connsiteY214" fmla="*/ 75997 h 898659"/>
                  <a:gd name="connsiteX215" fmla="*/ 438881 w 1417768"/>
                  <a:gd name="connsiteY215" fmla="*/ 68266 h 898659"/>
                  <a:gd name="connsiteX216" fmla="*/ 456628 w 1417768"/>
                  <a:gd name="connsiteY216" fmla="*/ 62116 h 898659"/>
                  <a:gd name="connsiteX217" fmla="*/ 469454 w 1417768"/>
                  <a:gd name="connsiteY217" fmla="*/ 56318 h 898659"/>
                  <a:gd name="connsiteX218" fmla="*/ 510394 w 1417768"/>
                  <a:gd name="connsiteY218" fmla="*/ 45336 h 898659"/>
                  <a:gd name="connsiteX219" fmla="*/ 517686 w 1417768"/>
                  <a:gd name="connsiteY219" fmla="*/ 42876 h 898659"/>
                  <a:gd name="connsiteX220" fmla="*/ 540089 w 1417768"/>
                  <a:gd name="connsiteY220" fmla="*/ 38308 h 898659"/>
                  <a:gd name="connsiteX221" fmla="*/ 572507 w 1417768"/>
                  <a:gd name="connsiteY221" fmla="*/ 32948 h 898659"/>
                  <a:gd name="connsiteX222" fmla="*/ 586036 w 1417768"/>
                  <a:gd name="connsiteY222" fmla="*/ 31016 h 898659"/>
                  <a:gd name="connsiteX223" fmla="*/ 603080 w 1417768"/>
                  <a:gd name="connsiteY223" fmla="*/ 28819 h 898659"/>
                  <a:gd name="connsiteX224" fmla="*/ 608615 w 1417768"/>
                  <a:gd name="connsiteY224" fmla="*/ 29434 h 898659"/>
                  <a:gd name="connsiteX225" fmla="*/ 612656 w 1417768"/>
                  <a:gd name="connsiteY225" fmla="*/ 30840 h 898659"/>
                  <a:gd name="connsiteX226" fmla="*/ 643493 w 1417768"/>
                  <a:gd name="connsiteY226" fmla="*/ 29698 h 898659"/>
                  <a:gd name="connsiteX227" fmla="*/ 680479 w 1417768"/>
                  <a:gd name="connsiteY227" fmla="*/ 31455 h 898659"/>
                  <a:gd name="connsiteX228" fmla="*/ 706748 w 1417768"/>
                  <a:gd name="connsiteY228" fmla="*/ 35936 h 898659"/>
                  <a:gd name="connsiteX229" fmla="*/ 747512 w 1417768"/>
                  <a:gd name="connsiteY229" fmla="*/ 43930 h 898659"/>
                  <a:gd name="connsiteX230" fmla="*/ 784235 w 1417768"/>
                  <a:gd name="connsiteY230" fmla="*/ 56318 h 898659"/>
                  <a:gd name="connsiteX231" fmla="*/ 806901 w 1417768"/>
                  <a:gd name="connsiteY231" fmla="*/ 62116 h 898659"/>
                  <a:gd name="connsiteX232" fmla="*/ 816565 w 1417768"/>
                  <a:gd name="connsiteY232" fmla="*/ 67563 h 898659"/>
                  <a:gd name="connsiteX233" fmla="*/ 862952 w 1417768"/>
                  <a:gd name="connsiteY233" fmla="*/ 94183 h 898659"/>
                  <a:gd name="connsiteX234" fmla="*/ 887814 w 1417768"/>
                  <a:gd name="connsiteY234" fmla="*/ 100244 h 898659"/>
                  <a:gd name="connsiteX235" fmla="*/ 890889 w 1417768"/>
                  <a:gd name="connsiteY235" fmla="*/ 101299 h 898659"/>
                  <a:gd name="connsiteX236" fmla="*/ 887902 w 1417768"/>
                  <a:gd name="connsiteY236" fmla="*/ 102529 h 898659"/>
                  <a:gd name="connsiteX237" fmla="*/ 883685 w 1417768"/>
                  <a:gd name="connsiteY237" fmla="*/ 103846 h 898659"/>
                  <a:gd name="connsiteX238" fmla="*/ 884124 w 1417768"/>
                  <a:gd name="connsiteY238" fmla="*/ 108766 h 898659"/>
                  <a:gd name="connsiteX239" fmla="*/ 912940 w 1417768"/>
                  <a:gd name="connsiteY239" fmla="*/ 131257 h 898659"/>
                  <a:gd name="connsiteX240" fmla="*/ 940790 w 1417768"/>
                  <a:gd name="connsiteY240" fmla="*/ 158492 h 898659"/>
                  <a:gd name="connsiteX241" fmla="*/ 945095 w 1417768"/>
                  <a:gd name="connsiteY241" fmla="*/ 165081 h 898659"/>
                  <a:gd name="connsiteX242" fmla="*/ 954056 w 1417768"/>
                  <a:gd name="connsiteY242" fmla="*/ 176941 h 898659"/>
                  <a:gd name="connsiteX243" fmla="*/ 974438 w 1417768"/>
                  <a:gd name="connsiteY243" fmla="*/ 208920 h 898659"/>
                  <a:gd name="connsiteX244" fmla="*/ 973823 w 1417768"/>
                  <a:gd name="connsiteY244" fmla="*/ 211994 h 898659"/>
                  <a:gd name="connsiteX245" fmla="*/ 955198 w 1417768"/>
                  <a:gd name="connsiteY245" fmla="*/ 211028 h 898659"/>
                  <a:gd name="connsiteX246" fmla="*/ 951069 w 1417768"/>
                  <a:gd name="connsiteY246" fmla="*/ 206811 h 898659"/>
                  <a:gd name="connsiteX247" fmla="*/ 905736 w 1417768"/>
                  <a:gd name="connsiteY247" fmla="*/ 159106 h 898659"/>
                  <a:gd name="connsiteX248" fmla="*/ 898972 w 1417768"/>
                  <a:gd name="connsiteY248" fmla="*/ 152430 h 898659"/>
                  <a:gd name="connsiteX249" fmla="*/ 858998 w 1417768"/>
                  <a:gd name="connsiteY249" fmla="*/ 119221 h 898659"/>
                  <a:gd name="connsiteX250" fmla="*/ 843799 w 1417768"/>
                  <a:gd name="connsiteY250" fmla="*/ 104374 h 898659"/>
                  <a:gd name="connsiteX251" fmla="*/ 807164 w 1417768"/>
                  <a:gd name="connsiteY251" fmla="*/ 80214 h 898659"/>
                  <a:gd name="connsiteX252" fmla="*/ 778963 w 1417768"/>
                  <a:gd name="connsiteY252" fmla="*/ 70638 h 898659"/>
                  <a:gd name="connsiteX253" fmla="*/ 745667 w 1417768"/>
                  <a:gd name="connsiteY253" fmla="*/ 58690 h 898659"/>
                  <a:gd name="connsiteX254" fmla="*/ 725812 w 1417768"/>
                  <a:gd name="connsiteY254" fmla="*/ 55088 h 898659"/>
                  <a:gd name="connsiteX255" fmla="*/ 703848 w 1417768"/>
                  <a:gd name="connsiteY255" fmla="*/ 54297 h 898659"/>
                  <a:gd name="connsiteX256" fmla="*/ 682763 w 1417768"/>
                  <a:gd name="connsiteY256" fmla="*/ 48938 h 898659"/>
                  <a:gd name="connsiteX257" fmla="*/ 659921 w 1417768"/>
                  <a:gd name="connsiteY257" fmla="*/ 44457 h 898659"/>
                  <a:gd name="connsiteX258" fmla="*/ 634444 w 1417768"/>
                  <a:gd name="connsiteY258" fmla="*/ 42964 h 898659"/>
                  <a:gd name="connsiteX259" fmla="*/ 575933 w 1417768"/>
                  <a:gd name="connsiteY259" fmla="*/ 43052 h 898659"/>
                  <a:gd name="connsiteX260" fmla="*/ 532534 w 1417768"/>
                  <a:gd name="connsiteY260" fmla="*/ 47884 h 898659"/>
                  <a:gd name="connsiteX261" fmla="*/ 505387 w 1417768"/>
                  <a:gd name="connsiteY261" fmla="*/ 57020 h 898659"/>
                  <a:gd name="connsiteX262" fmla="*/ 467610 w 1417768"/>
                  <a:gd name="connsiteY262" fmla="*/ 66860 h 898659"/>
                  <a:gd name="connsiteX263" fmla="*/ 436070 w 1417768"/>
                  <a:gd name="connsiteY263" fmla="*/ 83113 h 898659"/>
                  <a:gd name="connsiteX264" fmla="*/ 414370 w 1417768"/>
                  <a:gd name="connsiteY264" fmla="*/ 97345 h 898659"/>
                  <a:gd name="connsiteX265" fmla="*/ 408133 w 1417768"/>
                  <a:gd name="connsiteY265" fmla="*/ 96467 h 898659"/>
                  <a:gd name="connsiteX266" fmla="*/ 401104 w 1417768"/>
                  <a:gd name="connsiteY266" fmla="*/ 97082 h 898659"/>
                  <a:gd name="connsiteX267" fmla="*/ 376417 w 1417768"/>
                  <a:gd name="connsiteY267" fmla="*/ 109645 h 898659"/>
                  <a:gd name="connsiteX268" fmla="*/ 364821 w 1417768"/>
                  <a:gd name="connsiteY268" fmla="*/ 116234 h 898659"/>
                  <a:gd name="connsiteX269" fmla="*/ 355245 w 1417768"/>
                  <a:gd name="connsiteY269" fmla="*/ 122032 h 898659"/>
                  <a:gd name="connsiteX270" fmla="*/ 346283 w 1417768"/>
                  <a:gd name="connsiteY270" fmla="*/ 143820 h 898659"/>
                  <a:gd name="connsiteX271" fmla="*/ 342154 w 1417768"/>
                  <a:gd name="connsiteY271" fmla="*/ 150321 h 898659"/>
                  <a:gd name="connsiteX272" fmla="*/ 336268 w 1417768"/>
                  <a:gd name="connsiteY272" fmla="*/ 154977 h 898659"/>
                  <a:gd name="connsiteX273" fmla="*/ 327307 w 1417768"/>
                  <a:gd name="connsiteY273" fmla="*/ 156910 h 898659"/>
                  <a:gd name="connsiteX274" fmla="*/ 323529 w 1417768"/>
                  <a:gd name="connsiteY274" fmla="*/ 157613 h 898659"/>
                  <a:gd name="connsiteX275" fmla="*/ 294625 w 1417768"/>
                  <a:gd name="connsiteY275" fmla="*/ 174129 h 898659"/>
                  <a:gd name="connsiteX276" fmla="*/ 291638 w 1417768"/>
                  <a:gd name="connsiteY276" fmla="*/ 173251 h 898659"/>
                  <a:gd name="connsiteX277" fmla="*/ 291814 w 1417768"/>
                  <a:gd name="connsiteY277" fmla="*/ 170176 h 898659"/>
                  <a:gd name="connsiteX278" fmla="*/ 295240 w 1417768"/>
                  <a:gd name="connsiteY278" fmla="*/ 167101 h 898659"/>
                  <a:gd name="connsiteX279" fmla="*/ 319488 w 1417768"/>
                  <a:gd name="connsiteY279" fmla="*/ 142414 h 898659"/>
                  <a:gd name="connsiteX280" fmla="*/ 329152 w 1417768"/>
                  <a:gd name="connsiteY280" fmla="*/ 135035 h 898659"/>
                  <a:gd name="connsiteX281" fmla="*/ 347162 w 1417768"/>
                  <a:gd name="connsiteY281" fmla="*/ 121329 h 898659"/>
                  <a:gd name="connsiteX282" fmla="*/ 371849 w 1417768"/>
                  <a:gd name="connsiteY282" fmla="*/ 102792 h 898659"/>
                  <a:gd name="connsiteX283" fmla="*/ 388629 w 1417768"/>
                  <a:gd name="connsiteY283" fmla="*/ 92513 h 89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417768" h="898659">
                    <a:moveTo>
                      <a:pt x="1412301" y="491106"/>
                    </a:moveTo>
                    <a:cubicBezTo>
                      <a:pt x="1411598" y="476698"/>
                      <a:pt x="1407030" y="463256"/>
                      <a:pt x="1402725" y="449727"/>
                    </a:cubicBezTo>
                    <a:cubicBezTo>
                      <a:pt x="1398772" y="437339"/>
                      <a:pt x="1391568" y="426270"/>
                      <a:pt x="1386736" y="414497"/>
                    </a:cubicBezTo>
                    <a:cubicBezTo>
                      <a:pt x="1377335" y="391480"/>
                      <a:pt x="1363718" y="371625"/>
                      <a:pt x="1347992" y="352912"/>
                    </a:cubicBezTo>
                    <a:cubicBezTo>
                      <a:pt x="1341930" y="345708"/>
                      <a:pt x="1334551" y="339558"/>
                      <a:pt x="1328049" y="332618"/>
                    </a:cubicBezTo>
                    <a:cubicBezTo>
                      <a:pt x="1324096" y="328401"/>
                      <a:pt x="1321460" y="322690"/>
                      <a:pt x="1316892" y="319527"/>
                    </a:cubicBezTo>
                    <a:cubicBezTo>
                      <a:pt x="1303450" y="310127"/>
                      <a:pt x="1292029" y="298355"/>
                      <a:pt x="1278236" y="289306"/>
                    </a:cubicBezTo>
                    <a:cubicBezTo>
                      <a:pt x="1262598" y="279027"/>
                      <a:pt x="1246697" y="269451"/>
                      <a:pt x="1230444" y="260314"/>
                    </a:cubicBezTo>
                    <a:cubicBezTo>
                      <a:pt x="1222537" y="255921"/>
                      <a:pt x="1213400" y="254691"/>
                      <a:pt x="1205845" y="250562"/>
                    </a:cubicBezTo>
                    <a:cubicBezTo>
                      <a:pt x="1189153" y="241513"/>
                      <a:pt x="1171494" y="235276"/>
                      <a:pt x="1153484" y="229829"/>
                    </a:cubicBezTo>
                    <a:cubicBezTo>
                      <a:pt x="1146368" y="227720"/>
                      <a:pt x="1139076" y="226139"/>
                      <a:pt x="1131784" y="224645"/>
                    </a:cubicBezTo>
                    <a:cubicBezTo>
                      <a:pt x="1126249" y="223503"/>
                      <a:pt x="1120451" y="223328"/>
                      <a:pt x="1114916" y="222098"/>
                    </a:cubicBezTo>
                    <a:cubicBezTo>
                      <a:pt x="1105867" y="219989"/>
                      <a:pt x="1097082" y="216299"/>
                      <a:pt x="1087945" y="215245"/>
                    </a:cubicBezTo>
                    <a:cubicBezTo>
                      <a:pt x="1072044" y="213576"/>
                      <a:pt x="1055966" y="213224"/>
                      <a:pt x="1039977" y="212697"/>
                    </a:cubicBezTo>
                    <a:cubicBezTo>
                      <a:pt x="1030401" y="212346"/>
                      <a:pt x="1020825" y="212873"/>
                      <a:pt x="1011337" y="212522"/>
                    </a:cubicBezTo>
                    <a:cubicBezTo>
                      <a:pt x="1008964" y="212434"/>
                      <a:pt x="1005626" y="211204"/>
                      <a:pt x="1004396" y="209447"/>
                    </a:cubicBezTo>
                    <a:cubicBezTo>
                      <a:pt x="999828" y="202682"/>
                      <a:pt x="995874" y="195478"/>
                      <a:pt x="991833" y="188450"/>
                    </a:cubicBezTo>
                    <a:cubicBezTo>
                      <a:pt x="982784" y="172812"/>
                      <a:pt x="975229" y="156383"/>
                      <a:pt x="962138" y="143381"/>
                    </a:cubicBezTo>
                    <a:cubicBezTo>
                      <a:pt x="947906" y="129324"/>
                      <a:pt x="935431" y="113335"/>
                      <a:pt x="920496" y="100157"/>
                    </a:cubicBezTo>
                    <a:cubicBezTo>
                      <a:pt x="906351" y="87769"/>
                      <a:pt x="890274" y="77490"/>
                      <a:pt x="874548" y="67036"/>
                    </a:cubicBezTo>
                    <a:cubicBezTo>
                      <a:pt x="861897" y="58690"/>
                      <a:pt x="848368" y="52013"/>
                      <a:pt x="834135" y="46302"/>
                    </a:cubicBezTo>
                    <a:cubicBezTo>
                      <a:pt x="818410" y="40065"/>
                      <a:pt x="803826" y="31191"/>
                      <a:pt x="787485" y="26184"/>
                    </a:cubicBezTo>
                    <a:cubicBezTo>
                      <a:pt x="777558" y="23197"/>
                      <a:pt x="767806" y="17310"/>
                      <a:pt x="757966" y="17310"/>
                    </a:cubicBezTo>
                    <a:cubicBezTo>
                      <a:pt x="746282" y="17310"/>
                      <a:pt x="736706" y="8437"/>
                      <a:pt x="725021" y="11600"/>
                    </a:cubicBezTo>
                    <a:cubicBezTo>
                      <a:pt x="712809" y="4835"/>
                      <a:pt x="699456" y="4660"/>
                      <a:pt x="686102" y="4660"/>
                    </a:cubicBezTo>
                    <a:cubicBezTo>
                      <a:pt x="682939" y="4660"/>
                      <a:pt x="679601" y="5275"/>
                      <a:pt x="676526" y="4572"/>
                    </a:cubicBezTo>
                    <a:cubicBezTo>
                      <a:pt x="662996" y="1585"/>
                      <a:pt x="649291" y="-85"/>
                      <a:pt x="635498" y="3"/>
                    </a:cubicBezTo>
                    <a:cubicBezTo>
                      <a:pt x="628645" y="91"/>
                      <a:pt x="621881" y="1760"/>
                      <a:pt x="614940" y="2200"/>
                    </a:cubicBezTo>
                    <a:cubicBezTo>
                      <a:pt x="598160" y="3166"/>
                      <a:pt x="581380" y="3693"/>
                      <a:pt x="564600" y="4747"/>
                    </a:cubicBezTo>
                    <a:cubicBezTo>
                      <a:pt x="556957" y="5187"/>
                      <a:pt x="548699" y="4747"/>
                      <a:pt x="541846" y="7383"/>
                    </a:cubicBezTo>
                    <a:cubicBezTo>
                      <a:pt x="523748" y="14411"/>
                      <a:pt x="503190" y="12303"/>
                      <a:pt x="486410" y="23636"/>
                    </a:cubicBezTo>
                    <a:cubicBezTo>
                      <a:pt x="485883" y="23987"/>
                      <a:pt x="484829" y="23636"/>
                      <a:pt x="484126" y="23812"/>
                    </a:cubicBezTo>
                    <a:cubicBezTo>
                      <a:pt x="473584" y="26272"/>
                      <a:pt x="462163" y="26887"/>
                      <a:pt x="452762" y="31631"/>
                    </a:cubicBezTo>
                    <a:cubicBezTo>
                      <a:pt x="431677" y="42173"/>
                      <a:pt x="407518" y="46829"/>
                      <a:pt x="389420" y="63346"/>
                    </a:cubicBezTo>
                    <a:cubicBezTo>
                      <a:pt x="388893" y="63873"/>
                      <a:pt x="388190" y="64312"/>
                      <a:pt x="387487" y="64400"/>
                    </a:cubicBezTo>
                    <a:cubicBezTo>
                      <a:pt x="376329" y="65367"/>
                      <a:pt x="369038" y="73976"/>
                      <a:pt x="360077" y="78896"/>
                    </a:cubicBezTo>
                    <a:cubicBezTo>
                      <a:pt x="333720" y="93304"/>
                      <a:pt x="311845" y="113950"/>
                      <a:pt x="290057" y="134332"/>
                    </a:cubicBezTo>
                    <a:cubicBezTo>
                      <a:pt x="274595" y="148740"/>
                      <a:pt x="261505" y="165256"/>
                      <a:pt x="250699" y="183706"/>
                    </a:cubicBezTo>
                    <a:cubicBezTo>
                      <a:pt x="248239" y="187835"/>
                      <a:pt x="243495" y="191964"/>
                      <a:pt x="239014" y="193282"/>
                    </a:cubicBezTo>
                    <a:cubicBezTo>
                      <a:pt x="217753" y="199519"/>
                      <a:pt x="201061" y="214630"/>
                      <a:pt x="180591" y="222449"/>
                    </a:cubicBezTo>
                    <a:cubicBezTo>
                      <a:pt x="173739" y="225085"/>
                      <a:pt x="166974" y="229214"/>
                      <a:pt x="161703" y="234221"/>
                    </a:cubicBezTo>
                    <a:cubicBezTo>
                      <a:pt x="151248" y="244061"/>
                      <a:pt x="136313" y="248454"/>
                      <a:pt x="129021" y="261808"/>
                    </a:cubicBezTo>
                    <a:cubicBezTo>
                      <a:pt x="118391" y="266200"/>
                      <a:pt x="111802" y="275776"/>
                      <a:pt x="103280" y="282717"/>
                    </a:cubicBezTo>
                    <a:cubicBezTo>
                      <a:pt x="100996" y="284562"/>
                      <a:pt x="97833" y="285704"/>
                      <a:pt x="95900" y="287900"/>
                    </a:cubicBezTo>
                    <a:cubicBezTo>
                      <a:pt x="87554" y="297476"/>
                      <a:pt x="79472" y="307316"/>
                      <a:pt x="71301" y="317155"/>
                    </a:cubicBezTo>
                    <a:cubicBezTo>
                      <a:pt x="68929" y="320055"/>
                      <a:pt x="66821" y="323305"/>
                      <a:pt x="64536" y="326292"/>
                    </a:cubicBezTo>
                    <a:cubicBezTo>
                      <a:pt x="55751" y="337537"/>
                      <a:pt x="48811" y="349749"/>
                      <a:pt x="42134" y="362400"/>
                    </a:cubicBezTo>
                    <a:cubicBezTo>
                      <a:pt x="35457" y="375139"/>
                      <a:pt x="27462" y="386911"/>
                      <a:pt x="22718" y="401056"/>
                    </a:cubicBezTo>
                    <a:cubicBezTo>
                      <a:pt x="17183" y="417484"/>
                      <a:pt x="9804" y="433122"/>
                      <a:pt x="6729" y="450605"/>
                    </a:cubicBezTo>
                    <a:cubicBezTo>
                      <a:pt x="4005" y="465980"/>
                      <a:pt x="1106" y="481266"/>
                      <a:pt x="227" y="496729"/>
                    </a:cubicBezTo>
                    <a:cubicBezTo>
                      <a:pt x="-827" y="517286"/>
                      <a:pt x="1985" y="537668"/>
                      <a:pt x="4532" y="558138"/>
                    </a:cubicBezTo>
                    <a:cubicBezTo>
                      <a:pt x="6202" y="571756"/>
                      <a:pt x="9364" y="584582"/>
                      <a:pt x="14284" y="597233"/>
                    </a:cubicBezTo>
                    <a:cubicBezTo>
                      <a:pt x="18677" y="608566"/>
                      <a:pt x="21752" y="620427"/>
                      <a:pt x="26496" y="631584"/>
                    </a:cubicBezTo>
                    <a:cubicBezTo>
                      <a:pt x="30537" y="641072"/>
                      <a:pt x="35720" y="650121"/>
                      <a:pt x="41255" y="658907"/>
                    </a:cubicBezTo>
                    <a:cubicBezTo>
                      <a:pt x="46087" y="666638"/>
                      <a:pt x="51798" y="673754"/>
                      <a:pt x="57508" y="680870"/>
                    </a:cubicBezTo>
                    <a:cubicBezTo>
                      <a:pt x="66206" y="691764"/>
                      <a:pt x="72092" y="705030"/>
                      <a:pt x="84918" y="712409"/>
                    </a:cubicBezTo>
                    <a:cubicBezTo>
                      <a:pt x="87906" y="714167"/>
                      <a:pt x="90102" y="717241"/>
                      <a:pt x="92562" y="719877"/>
                    </a:cubicBezTo>
                    <a:cubicBezTo>
                      <a:pt x="99063" y="726818"/>
                      <a:pt x="104773" y="734812"/>
                      <a:pt x="112065" y="740699"/>
                    </a:cubicBezTo>
                    <a:cubicBezTo>
                      <a:pt x="124365" y="750626"/>
                      <a:pt x="137894" y="759060"/>
                      <a:pt x="150633" y="768460"/>
                    </a:cubicBezTo>
                    <a:cubicBezTo>
                      <a:pt x="163284" y="777773"/>
                      <a:pt x="178395" y="782253"/>
                      <a:pt x="191749" y="790687"/>
                    </a:cubicBezTo>
                    <a:cubicBezTo>
                      <a:pt x="204048" y="798418"/>
                      <a:pt x="218544" y="802723"/>
                      <a:pt x="232337" y="807731"/>
                    </a:cubicBezTo>
                    <a:cubicBezTo>
                      <a:pt x="244110" y="812036"/>
                      <a:pt x="256497" y="814671"/>
                      <a:pt x="268181" y="819328"/>
                    </a:cubicBezTo>
                    <a:cubicBezTo>
                      <a:pt x="277670" y="823105"/>
                      <a:pt x="287421" y="825214"/>
                      <a:pt x="297261" y="826883"/>
                    </a:cubicBezTo>
                    <a:cubicBezTo>
                      <a:pt x="305168" y="828201"/>
                      <a:pt x="314129" y="826795"/>
                      <a:pt x="321157" y="829782"/>
                    </a:cubicBezTo>
                    <a:cubicBezTo>
                      <a:pt x="331436" y="834175"/>
                      <a:pt x="341188" y="836196"/>
                      <a:pt x="352082" y="834263"/>
                    </a:cubicBezTo>
                    <a:cubicBezTo>
                      <a:pt x="353400" y="833999"/>
                      <a:pt x="355508" y="834614"/>
                      <a:pt x="356211" y="835493"/>
                    </a:cubicBezTo>
                    <a:cubicBezTo>
                      <a:pt x="359286" y="839973"/>
                      <a:pt x="363766" y="838919"/>
                      <a:pt x="367983" y="838919"/>
                    </a:cubicBezTo>
                    <a:cubicBezTo>
                      <a:pt x="381161" y="838919"/>
                      <a:pt x="394252" y="838919"/>
                      <a:pt x="407430" y="838919"/>
                    </a:cubicBezTo>
                    <a:cubicBezTo>
                      <a:pt x="414019" y="838919"/>
                      <a:pt x="421047" y="840325"/>
                      <a:pt x="425440" y="833208"/>
                    </a:cubicBezTo>
                    <a:cubicBezTo>
                      <a:pt x="425879" y="832418"/>
                      <a:pt x="427373" y="831979"/>
                      <a:pt x="428427" y="831803"/>
                    </a:cubicBezTo>
                    <a:cubicBezTo>
                      <a:pt x="436070" y="830924"/>
                      <a:pt x="443713" y="829431"/>
                      <a:pt x="451357" y="829519"/>
                    </a:cubicBezTo>
                    <a:cubicBezTo>
                      <a:pt x="472793" y="829782"/>
                      <a:pt x="494141" y="829782"/>
                      <a:pt x="515051" y="824511"/>
                    </a:cubicBezTo>
                    <a:cubicBezTo>
                      <a:pt x="525769" y="821787"/>
                      <a:pt x="536135" y="817307"/>
                      <a:pt x="547029" y="815286"/>
                    </a:cubicBezTo>
                    <a:cubicBezTo>
                      <a:pt x="558450" y="813178"/>
                      <a:pt x="568378" y="805447"/>
                      <a:pt x="580677" y="806852"/>
                    </a:cubicBezTo>
                    <a:cubicBezTo>
                      <a:pt x="581907" y="807028"/>
                      <a:pt x="583401" y="805886"/>
                      <a:pt x="584719" y="805271"/>
                    </a:cubicBezTo>
                    <a:cubicBezTo>
                      <a:pt x="594031" y="800790"/>
                      <a:pt x="603256" y="796222"/>
                      <a:pt x="612568" y="791741"/>
                    </a:cubicBezTo>
                    <a:cubicBezTo>
                      <a:pt x="616522" y="789809"/>
                      <a:pt x="621442" y="788930"/>
                      <a:pt x="624516" y="786119"/>
                    </a:cubicBezTo>
                    <a:cubicBezTo>
                      <a:pt x="631105" y="779969"/>
                      <a:pt x="639188" y="777246"/>
                      <a:pt x="647183" y="774346"/>
                    </a:cubicBezTo>
                    <a:cubicBezTo>
                      <a:pt x="648237" y="773995"/>
                      <a:pt x="649379" y="773731"/>
                      <a:pt x="650258" y="773117"/>
                    </a:cubicBezTo>
                    <a:cubicBezTo>
                      <a:pt x="656583" y="768372"/>
                      <a:pt x="659131" y="768197"/>
                      <a:pt x="664051" y="772677"/>
                    </a:cubicBezTo>
                    <a:cubicBezTo>
                      <a:pt x="674154" y="781902"/>
                      <a:pt x="683993" y="791566"/>
                      <a:pt x="694448" y="800439"/>
                    </a:cubicBezTo>
                    <a:cubicBezTo>
                      <a:pt x="703409" y="808082"/>
                      <a:pt x="712809" y="815374"/>
                      <a:pt x="722561" y="822051"/>
                    </a:cubicBezTo>
                    <a:cubicBezTo>
                      <a:pt x="729238" y="826619"/>
                      <a:pt x="737760" y="828640"/>
                      <a:pt x="743822" y="833736"/>
                    </a:cubicBezTo>
                    <a:cubicBezTo>
                      <a:pt x="752695" y="841028"/>
                      <a:pt x="763150" y="845069"/>
                      <a:pt x="772638" y="850955"/>
                    </a:cubicBezTo>
                    <a:cubicBezTo>
                      <a:pt x="781599" y="856578"/>
                      <a:pt x="791966" y="858335"/>
                      <a:pt x="801366" y="862376"/>
                    </a:cubicBezTo>
                    <a:cubicBezTo>
                      <a:pt x="816301" y="868877"/>
                      <a:pt x="831236" y="875115"/>
                      <a:pt x="847050" y="879068"/>
                    </a:cubicBezTo>
                    <a:cubicBezTo>
                      <a:pt x="853903" y="880825"/>
                      <a:pt x="860667" y="882934"/>
                      <a:pt x="867608" y="884252"/>
                    </a:cubicBezTo>
                    <a:cubicBezTo>
                      <a:pt x="878414" y="886184"/>
                      <a:pt x="889483" y="886975"/>
                      <a:pt x="900201" y="889347"/>
                    </a:cubicBezTo>
                    <a:cubicBezTo>
                      <a:pt x="923746" y="894706"/>
                      <a:pt x="930511" y="895233"/>
                      <a:pt x="955110" y="891631"/>
                    </a:cubicBezTo>
                    <a:cubicBezTo>
                      <a:pt x="956252" y="891455"/>
                      <a:pt x="957570" y="893300"/>
                      <a:pt x="958888" y="893827"/>
                    </a:cubicBezTo>
                    <a:cubicBezTo>
                      <a:pt x="960996" y="894618"/>
                      <a:pt x="977074" y="892598"/>
                      <a:pt x="978831" y="891455"/>
                    </a:cubicBezTo>
                    <a:cubicBezTo>
                      <a:pt x="979182" y="891280"/>
                      <a:pt x="979446" y="890928"/>
                      <a:pt x="979709" y="890753"/>
                    </a:cubicBezTo>
                    <a:cubicBezTo>
                      <a:pt x="980500" y="890401"/>
                      <a:pt x="981378" y="890138"/>
                      <a:pt x="982257" y="889874"/>
                    </a:cubicBezTo>
                    <a:cubicBezTo>
                      <a:pt x="982169" y="890928"/>
                      <a:pt x="982608" y="892334"/>
                      <a:pt x="981993" y="893037"/>
                    </a:cubicBezTo>
                    <a:cubicBezTo>
                      <a:pt x="981115" y="894179"/>
                      <a:pt x="979621" y="894794"/>
                      <a:pt x="978391" y="895673"/>
                    </a:cubicBezTo>
                    <a:cubicBezTo>
                      <a:pt x="979973" y="896639"/>
                      <a:pt x="981554" y="897605"/>
                      <a:pt x="983135" y="898659"/>
                    </a:cubicBezTo>
                    <a:cubicBezTo>
                      <a:pt x="986298" y="892510"/>
                      <a:pt x="990691" y="900417"/>
                      <a:pt x="995084" y="897518"/>
                    </a:cubicBezTo>
                    <a:cubicBezTo>
                      <a:pt x="998422" y="895321"/>
                      <a:pt x="1004133" y="896727"/>
                      <a:pt x="1008789" y="896200"/>
                    </a:cubicBezTo>
                    <a:cubicBezTo>
                      <a:pt x="1010546" y="896024"/>
                      <a:pt x="1012918" y="895673"/>
                      <a:pt x="1013972" y="894443"/>
                    </a:cubicBezTo>
                    <a:cubicBezTo>
                      <a:pt x="1017750" y="889874"/>
                      <a:pt x="1022494" y="891455"/>
                      <a:pt x="1027062" y="891807"/>
                    </a:cubicBezTo>
                    <a:cubicBezTo>
                      <a:pt x="1032509" y="892246"/>
                      <a:pt x="1038044" y="894179"/>
                      <a:pt x="1043315" y="893564"/>
                    </a:cubicBezTo>
                    <a:cubicBezTo>
                      <a:pt x="1051749" y="892686"/>
                      <a:pt x="1060008" y="890753"/>
                      <a:pt x="1068529" y="889698"/>
                    </a:cubicBezTo>
                    <a:cubicBezTo>
                      <a:pt x="1084694" y="887766"/>
                      <a:pt x="1100508" y="882934"/>
                      <a:pt x="1116234" y="878277"/>
                    </a:cubicBezTo>
                    <a:cubicBezTo>
                      <a:pt x="1131081" y="873885"/>
                      <a:pt x="1145577" y="868438"/>
                      <a:pt x="1160161" y="863167"/>
                    </a:cubicBezTo>
                    <a:cubicBezTo>
                      <a:pt x="1168858" y="860092"/>
                      <a:pt x="1177204" y="856314"/>
                      <a:pt x="1185902" y="853239"/>
                    </a:cubicBezTo>
                    <a:cubicBezTo>
                      <a:pt x="1199871" y="848231"/>
                      <a:pt x="1211028" y="837425"/>
                      <a:pt x="1225612" y="833648"/>
                    </a:cubicBezTo>
                    <a:cubicBezTo>
                      <a:pt x="1231762" y="825302"/>
                      <a:pt x="1242128" y="823193"/>
                      <a:pt x="1250299" y="817834"/>
                    </a:cubicBezTo>
                    <a:cubicBezTo>
                      <a:pt x="1265410" y="807819"/>
                      <a:pt x="1280960" y="798155"/>
                      <a:pt x="1294138" y="786031"/>
                    </a:cubicBezTo>
                    <a:cubicBezTo>
                      <a:pt x="1318473" y="763541"/>
                      <a:pt x="1342633" y="740611"/>
                      <a:pt x="1360995" y="712585"/>
                    </a:cubicBezTo>
                    <a:cubicBezTo>
                      <a:pt x="1370395" y="698265"/>
                      <a:pt x="1380322" y="684384"/>
                      <a:pt x="1386384" y="668131"/>
                    </a:cubicBezTo>
                    <a:cubicBezTo>
                      <a:pt x="1389635" y="659522"/>
                      <a:pt x="1393588" y="651175"/>
                      <a:pt x="1397278" y="642742"/>
                    </a:cubicBezTo>
                    <a:cubicBezTo>
                      <a:pt x="1399211" y="638349"/>
                      <a:pt x="1401847" y="634220"/>
                      <a:pt x="1403077" y="629651"/>
                    </a:cubicBezTo>
                    <a:cubicBezTo>
                      <a:pt x="1405273" y="621744"/>
                      <a:pt x="1405449" y="613135"/>
                      <a:pt x="1408436" y="605579"/>
                    </a:cubicBezTo>
                    <a:cubicBezTo>
                      <a:pt x="1416342" y="585373"/>
                      <a:pt x="1415376" y="564112"/>
                      <a:pt x="1417397" y="543203"/>
                    </a:cubicBezTo>
                    <a:cubicBezTo>
                      <a:pt x="1417748" y="539338"/>
                      <a:pt x="1414498" y="534506"/>
                      <a:pt x="1415903" y="531343"/>
                    </a:cubicBezTo>
                    <a:cubicBezTo>
                      <a:pt x="1421262" y="519219"/>
                      <a:pt x="1413180" y="507798"/>
                      <a:pt x="1415025" y="495938"/>
                    </a:cubicBezTo>
                    <a:cubicBezTo>
                      <a:pt x="1414673" y="495411"/>
                      <a:pt x="1413092" y="494356"/>
                      <a:pt x="1412301" y="491106"/>
                    </a:cubicBezTo>
                    <a:close/>
                    <a:moveTo>
                      <a:pt x="69017" y="365651"/>
                    </a:moveTo>
                    <a:cubicBezTo>
                      <a:pt x="76309" y="354757"/>
                      <a:pt x="84918" y="345796"/>
                      <a:pt x="90365" y="335253"/>
                    </a:cubicBezTo>
                    <a:cubicBezTo>
                      <a:pt x="93880" y="328576"/>
                      <a:pt x="101435" y="326292"/>
                      <a:pt x="103719" y="318473"/>
                    </a:cubicBezTo>
                    <a:cubicBezTo>
                      <a:pt x="105037" y="314256"/>
                      <a:pt x="112241" y="312148"/>
                      <a:pt x="115579" y="308106"/>
                    </a:cubicBezTo>
                    <a:cubicBezTo>
                      <a:pt x="126122" y="295192"/>
                      <a:pt x="139739" y="285704"/>
                      <a:pt x="151863" y="274722"/>
                    </a:cubicBezTo>
                    <a:cubicBezTo>
                      <a:pt x="157574" y="269539"/>
                      <a:pt x="165129" y="266288"/>
                      <a:pt x="171542" y="261808"/>
                    </a:cubicBezTo>
                    <a:cubicBezTo>
                      <a:pt x="178395" y="256976"/>
                      <a:pt x="184896" y="251704"/>
                      <a:pt x="191573" y="246697"/>
                    </a:cubicBezTo>
                    <a:cubicBezTo>
                      <a:pt x="192803" y="245730"/>
                      <a:pt x="193857" y="244325"/>
                      <a:pt x="195175" y="243885"/>
                    </a:cubicBezTo>
                    <a:cubicBezTo>
                      <a:pt x="196493" y="243446"/>
                      <a:pt x="198162" y="244061"/>
                      <a:pt x="199743" y="244237"/>
                    </a:cubicBezTo>
                    <a:cubicBezTo>
                      <a:pt x="199216" y="245379"/>
                      <a:pt x="198865" y="246785"/>
                      <a:pt x="197986" y="247663"/>
                    </a:cubicBezTo>
                    <a:cubicBezTo>
                      <a:pt x="195790" y="249947"/>
                      <a:pt x="193418" y="251968"/>
                      <a:pt x="191134" y="254252"/>
                    </a:cubicBezTo>
                    <a:cubicBezTo>
                      <a:pt x="179888" y="265497"/>
                      <a:pt x="168643" y="276743"/>
                      <a:pt x="157398" y="288076"/>
                    </a:cubicBezTo>
                    <a:cubicBezTo>
                      <a:pt x="156256" y="289218"/>
                      <a:pt x="155289" y="290448"/>
                      <a:pt x="154235" y="291590"/>
                    </a:cubicBezTo>
                    <a:cubicBezTo>
                      <a:pt x="139124" y="308721"/>
                      <a:pt x="117600" y="319088"/>
                      <a:pt x="104510" y="338416"/>
                    </a:cubicBezTo>
                    <a:cubicBezTo>
                      <a:pt x="88521" y="348256"/>
                      <a:pt x="88345" y="367671"/>
                      <a:pt x="78505" y="381201"/>
                    </a:cubicBezTo>
                    <a:cubicBezTo>
                      <a:pt x="80174" y="393325"/>
                      <a:pt x="73585" y="403428"/>
                      <a:pt x="68402" y="412828"/>
                    </a:cubicBezTo>
                    <a:cubicBezTo>
                      <a:pt x="61637" y="425128"/>
                      <a:pt x="60671" y="438394"/>
                      <a:pt x="56805" y="451132"/>
                    </a:cubicBezTo>
                    <a:cubicBezTo>
                      <a:pt x="54170" y="459479"/>
                      <a:pt x="49689" y="467298"/>
                      <a:pt x="46526" y="475556"/>
                    </a:cubicBezTo>
                    <a:cubicBezTo>
                      <a:pt x="45296" y="478806"/>
                      <a:pt x="46878" y="483726"/>
                      <a:pt x="44945" y="485922"/>
                    </a:cubicBezTo>
                    <a:cubicBezTo>
                      <a:pt x="41343" y="489964"/>
                      <a:pt x="43100" y="494093"/>
                      <a:pt x="42573" y="498222"/>
                    </a:cubicBezTo>
                    <a:cubicBezTo>
                      <a:pt x="41694" y="505075"/>
                      <a:pt x="39410" y="512191"/>
                      <a:pt x="40552" y="518692"/>
                    </a:cubicBezTo>
                    <a:cubicBezTo>
                      <a:pt x="41782" y="525632"/>
                      <a:pt x="40377" y="530025"/>
                      <a:pt x="36950" y="535823"/>
                    </a:cubicBezTo>
                    <a:cubicBezTo>
                      <a:pt x="34139" y="540568"/>
                      <a:pt x="34315" y="548299"/>
                      <a:pt x="35633" y="554097"/>
                    </a:cubicBezTo>
                    <a:cubicBezTo>
                      <a:pt x="38707" y="567363"/>
                      <a:pt x="41694" y="580892"/>
                      <a:pt x="49689" y="592401"/>
                    </a:cubicBezTo>
                    <a:cubicBezTo>
                      <a:pt x="50743" y="593983"/>
                      <a:pt x="51622" y="596706"/>
                      <a:pt x="52852" y="596882"/>
                    </a:cubicBezTo>
                    <a:cubicBezTo>
                      <a:pt x="57420" y="597497"/>
                      <a:pt x="57069" y="600484"/>
                      <a:pt x="56805" y="603559"/>
                    </a:cubicBezTo>
                    <a:cubicBezTo>
                      <a:pt x="56190" y="609708"/>
                      <a:pt x="59792" y="614013"/>
                      <a:pt x="62516" y="619197"/>
                    </a:cubicBezTo>
                    <a:cubicBezTo>
                      <a:pt x="67875" y="629300"/>
                      <a:pt x="76660" y="637207"/>
                      <a:pt x="78857" y="649506"/>
                    </a:cubicBezTo>
                    <a:cubicBezTo>
                      <a:pt x="80174" y="657062"/>
                      <a:pt x="86061" y="664090"/>
                      <a:pt x="90805" y="670679"/>
                    </a:cubicBezTo>
                    <a:cubicBezTo>
                      <a:pt x="95549" y="677268"/>
                      <a:pt x="101347" y="683066"/>
                      <a:pt x="106706" y="689216"/>
                    </a:cubicBezTo>
                    <a:cubicBezTo>
                      <a:pt x="110133" y="693082"/>
                      <a:pt x="113559" y="696684"/>
                      <a:pt x="119621" y="695717"/>
                    </a:cubicBezTo>
                    <a:cubicBezTo>
                      <a:pt x="121378" y="695454"/>
                      <a:pt x="124277" y="697035"/>
                      <a:pt x="125419" y="698616"/>
                    </a:cubicBezTo>
                    <a:cubicBezTo>
                      <a:pt x="132711" y="708720"/>
                      <a:pt x="144044" y="712234"/>
                      <a:pt x="154674" y="717066"/>
                    </a:cubicBezTo>
                    <a:cubicBezTo>
                      <a:pt x="157661" y="718471"/>
                      <a:pt x="162230" y="719789"/>
                      <a:pt x="163021" y="722161"/>
                    </a:cubicBezTo>
                    <a:cubicBezTo>
                      <a:pt x="164953" y="728047"/>
                      <a:pt x="169522" y="729892"/>
                      <a:pt x="174090" y="730156"/>
                    </a:cubicBezTo>
                    <a:cubicBezTo>
                      <a:pt x="185423" y="730683"/>
                      <a:pt x="193418" y="739293"/>
                      <a:pt x="204312" y="741226"/>
                    </a:cubicBezTo>
                    <a:cubicBezTo>
                      <a:pt x="214415" y="742983"/>
                      <a:pt x="224255" y="746848"/>
                      <a:pt x="234182" y="749747"/>
                    </a:cubicBezTo>
                    <a:cubicBezTo>
                      <a:pt x="235588" y="750187"/>
                      <a:pt x="237345" y="750802"/>
                      <a:pt x="238663" y="750450"/>
                    </a:cubicBezTo>
                    <a:cubicBezTo>
                      <a:pt x="248941" y="747463"/>
                      <a:pt x="255267" y="756864"/>
                      <a:pt x="264140" y="758357"/>
                    </a:cubicBezTo>
                    <a:cubicBezTo>
                      <a:pt x="265282" y="758533"/>
                      <a:pt x="266688" y="760378"/>
                      <a:pt x="267127" y="761783"/>
                    </a:cubicBezTo>
                    <a:cubicBezTo>
                      <a:pt x="270554" y="772853"/>
                      <a:pt x="279339" y="775752"/>
                      <a:pt x="289530" y="776894"/>
                    </a:cubicBezTo>
                    <a:cubicBezTo>
                      <a:pt x="294362" y="777421"/>
                      <a:pt x="299194" y="779003"/>
                      <a:pt x="304114" y="779091"/>
                    </a:cubicBezTo>
                    <a:cubicBezTo>
                      <a:pt x="308594" y="779091"/>
                      <a:pt x="313075" y="776894"/>
                      <a:pt x="317467" y="776982"/>
                    </a:cubicBezTo>
                    <a:cubicBezTo>
                      <a:pt x="334775" y="777421"/>
                      <a:pt x="352170" y="779442"/>
                      <a:pt x="369477" y="778915"/>
                    </a:cubicBezTo>
                    <a:cubicBezTo>
                      <a:pt x="382567" y="778476"/>
                      <a:pt x="395921" y="777246"/>
                      <a:pt x="408747" y="773029"/>
                    </a:cubicBezTo>
                    <a:cubicBezTo>
                      <a:pt x="414370" y="771184"/>
                      <a:pt x="420520" y="770481"/>
                      <a:pt x="426494" y="769690"/>
                    </a:cubicBezTo>
                    <a:cubicBezTo>
                      <a:pt x="434928" y="768548"/>
                      <a:pt x="443538" y="768460"/>
                      <a:pt x="451796" y="768109"/>
                    </a:cubicBezTo>
                    <a:cubicBezTo>
                      <a:pt x="461723" y="767670"/>
                      <a:pt x="471914" y="765737"/>
                      <a:pt x="482018" y="767230"/>
                    </a:cubicBezTo>
                    <a:cubicBezTo>
                      <a:pt x="495283" y="769163"/>
                      <a:pt x="507671" y="764331"/>
                      <a:pt x="520322" y="761783"/>
                    </a:cubicBezTo>
                    <a:cubicBezTo>
                      <a:pt x="531743" y="759499"/>
                      <a:pt x="542988" y="757918"/>
                      <a:pt x="553003" y="750889"/>
                    </a:cubicBezTo>
                    <a:cubicBezTo>
                      <a:pt x="555727" y="749045"/>
                      <a:pt x="561086" y="749572"/>
                      <a:pt x="564600" y="750626"/>
                    </a:cubicBezTo>
                    <a:cubicBezTo>
                      <a:pt x="575318" y="753964"/>
                      <a:pt x="585158" y="749484"/>
                      <a:pt x="595085" y="747727"/>
                    </a:cubicBezTo>
                    <a:cubicBezTo>
                      <a:pt x="605979" y="745882"/>
                      <a:pt x="616346" y="741401"/>
                      <a:pt x="627064" y="738590"/>
                    </a:cubicBezTo>
                    <a:cubicBezTo>
                      <a:pt x="630666" y="737711"/>
                      <a:pt x="635410" y="737360"/>
                      <a:pt x="637431" y="741840"/>
                    </a:cubicBezTo>
                    <a:cubicBezTo>
                      <a:pt x="639539" y="746409"/>
                      <a:pt x="636025" y="749835"/>
                      <a:pt x="632775" y="751504"/>
                    </a:cubicBezTo>
                    <a:cubicBezTo>
                      <a:pt x="623286" y="756336"/>
                      <a:pt x="613183" y="760026"/>
                      <a:pt x="603695" y="764858"/>
                    </a:cubicBezTo>
                    <a:cubicBezTo>
                      <a:pt x="590166" y="771711"/>
                      <a:pt x="574791" y="774171"/>
                      <a:pt x="562492" y="783747"/>
                    </a:cubicBezTo>
                    <a:cubicBezTo>
                      <a:pt x="561086" y="784889"/>
                      <a:pt x="559153" y="786295"/>
                      <a:pt x="557572" y="786119"/>
                    </a:cubicBezTo>
                    <a:cubicBezTo>
                      <a:pt x="544306" y="784977"/>
                      <a:pt x="532973" y="792884"/>
                      <a:pt x="519970" y="793762"/>
                    </a:cubicBezTo>
                    <a:cubicBezTo>
                      <a:pt x="510482" y="794377"/>
                      <a:pt x="501258" y="798418"/>
                      <a:pt x="491857" y="800527"/>
                    </a:cubicBezTo>
                    <a:cubicBezTo>
                      <a:pt x="484829" y="802108"/>
                      <a:pt x="477713" y="803338"/>
                      <a:pt x="470597" y="803953"/>
                    </a:cubicBezTo>
                    <a:cubicBezTo>
                      <a:pt x="460230" y="804744"/>
                      <a:pt x="451972" y="811069"/>
                      <a:pt x="442220" y="813354"/>
                    </a:cubicBezTo>
                    <a:cubicBezTo>
                      <a:pt x="440463" y="813793"/>
                      <a:pt x="438179" y="815374"/>
                      <a:pt x="436949" y="814759"/>
                    </a:cubicBezTo>
                    <a:cubicBezTo>
                      <a:pt x="427548" y="810103"/>
                      <a:pt x="417357" y="814583"/>
                      <a:pt x="408045" y="812299"/>
                    </a:cubicBezTo>
                    <a:cubicBezTo>
                      <a:pt x="394076" y="808961"/>
                      <a:pt x="362536" y="807643"/>
                      <a:pt x="360955" y="807731"/>
                    </a:cubicBezTo>
                    <a:cubicBezTo>
                      <a:pt x="353487" y="808170"/>
                      <a:pt x="344526" y="808258"/>
                      <a:pt x="338464" y="806237"/>
                    </a:cubicBezTo>
                    <a:cubicBezTo>
                      <a:pt x="335653" y="805271"/>
                      <a:pt x="332315" y="805359"/>
                      <a:pt x="329240" y="805447"/>
                    </a:cubicBezTo>
                    <a:cubicBezTo>
                      <a:pt x="323442" y="805622"/>
                      <a:pt x="318082" y="803250"/>
                      <a:pt x="312635" y="802460"/>
                    </a:cubicBezTo>
                    <a:cubicBezTo>
                      <a:pt x="301039" y="800790"/>
                      <a:pt x="290760" y="794904"/>
                      <a:pt x="279251" y="793323"/>
                    </a:cubicBezTo>
                    <a:cubicBezTo>
                      <a:pt x="262647" y="791039"/>
                      <a:pt x="247360" y="784098"/>
                      <a:pt x="231722" y="778300"/>
                    </a:cubicBezTo>
                    <a:cubicBezTo>
                      <a:pt x="227242" y="776631"/>
                      <a:pt x="223200" y="773731"/>
                      <a:pt x="218632" y="772589"/>
                    </a:cubicBezTo>
                    <a:cubicBezTo>
                      <a:pt x="203873" y="768899"/>
                      <a:pt x="192100" y="759587"/>
                      <a:pt x="179098" y="752647"/>
                    </a:cubicBezTo>
                    <a:cubicBezTo>
                      <a:pt x="169170" y="747375"/>
                      <a:pt x="161088" y="738326"/>
                      <a:pt x="150897" y="734022"/>
                    </a:cubicBezTo>
                    <a:cubicBezTo>
                      <a:pt x="140179" y="729453"/>
                      <a:pt x="134117" y="719877"/>
                      <a:pt x="124541" y="714254"/>
                    </a:cubicBezTo>
                    <a:cubicBezTo>
                      <a:pt x="112065" y="706963"/>
                      <a:pt x="103104" y="695015"/>
                      <a:pt x="92913" y="684823"/>
                    </a:cubicBezTo>
                    <a:cubicBezTo>
                      <a:pt x="89750" y="681573"/>
                      <a:pt x="87203" y="677707"/>
                      <a:pt x="84391" y="674017"/>
                    </a:cubicBezTo>
                    <a:cubicBezTo>
                      <a:pt x="81229" y="669888"/>
                      <a:pt x="73761" y="668571"/>
                      <a:pt x="75957" y="661015"/>
                    </a:cubicBezTo>
                    <a:cubicBezTo>
                      <a:pt x="66996" y="655832"/>
                      <a:pt x="66645" y="644938"/>
                      <a:pt x="60583" y="637558"/>
                    </a:cubicBezTo>
                    <a:cubicBezTo>
                      <a:pt x="55751" y="631584"/>
                      <a:pt x="50041" y="625259"/>
                      <a:pt x="49162" y="616034"/>
                    </a:cubicBezTo>
                    <a:cubicBezTo>
                      <a:pt x="48723" y="611026"/>
                      <a:pt x="43891" y="606370"/>
                      <a:pt x="40640" y="601802"/>
                    </a:cubicBezTo>
                    <a:cubicBezTo>
                      <a:pt x="38707" y="599254"/>
                      <a:pt x="35720" y="597409"/>
                      <a:pt x="39674" y="594246"/>
                    </a:cubicBezTo>
                    <a:cubicBezTo>
                      <a:pt x="40113" y="593895"/>
                      <a:pt x="40289" y="592313"/>
                      <a:pt x="40025" y="592138"/>
                    </a:cubicBezTo>
                    <a:cubicBezTo>
                      <a:pt x="32294" y="586427"/>
                      <a:pt x="36423" y="577115"/>
                      <a:pt x="33173" y="569823"/>
                    </a:cubicBezTo>
                    <a:cubicBezTo>
                      <a:pt x="30010" y="562795"/>
                      <a:pt x="28956" y="554888"/>
                      <a:pt x="26935" y="547332"/>
                    </a:cubicBezTo>
                    <a:cubicBezTo>
                      <a:pt x="26759" y="546629"/>
                      <a:pt x="25705" y="545927"/>
                      <a:pt x="25793" y="545487"/>
                    </a:cubicBezTo>
                    <a:cubicBezTo>
                      <a:pt x="28956" y="533012"/>
                      <a:pt x="22630" y="520185"/>
                      <a:pt x="26144" y="508150"/>
                    </a:cubicBezTo>
                    <a:cubicBezTo>
                      <a:pt x="28516" y="500155"/>
                      <a:pt x="22015" y="492072"/>
                      <a:pt x="27989" y="484605"/>
                    </a:cubicBezTo>
                    <a:cubicBezTo>
                      <a:pt x="30273" y="481706"/>
                      <a:pt x="22103" y="478103"/>
                      <a:pt x="27901" y="474677"/>
                    </a:cubicBezTo>
                    <a:cubicBezTo>
                      <a:pt x="33173" y="471514"/>
                      <a:pt x="25617" y="468264"/>
                      <a:pt x="27989" y="464750"/>
                    </a:cubicBezTo>
                    <a:cubicBezTo>
                      <a:pt x="30186" y="461411"/>
                      <a:pt x="31855" y="457546"/>
                      <a:pt x="32733" y="453680"/>
                    </a:cubicBezTo>
                    <a:cubicBezTo>
                      <a:pt x="34666" y="445246"/>
                      <a:pt x="35896" y="436637"/>
                      <a:pt x="37741" y="428203"/>
                    </a:cubicBezTo>
                    <a:cubicBezTo>
                      <a:pt x="38268" y="425743"/>
                      <a:pt x="39674" y="423458"/>
                      <a:pt x="40904" y="421174"/>
                    </a:cubicBezTo>
                    <a:cubicBezTo>
                      <a:pt x="46351" y="410280"/>
                      <a:pt x="52588" y="399738"/>
                      <a:pt x="54521" y="387351"/>
                    </a:cubicBezTo>
                    <a:cubicBezTo>
                      <a:pt x="54697" y="386296"/>
                      <a:pt x="55487" y="385330"/>
                      <a:pt x="56102" y="384451"/>
                    </a:cubicBezTo>
                    <a:cubicBezTo>
                      <a:pt x="60495" y="378477"/>
                      <a:pt x="64712" y="372679"/>
                      <a:pt x="69017" y="365651"/>
                    </a:cubicBezTo>
                    <a:close/>
                    <a:moveTo>
                      <a:pt x="388629" y="92513"/>
                    </a:moveTo>
                    <a:cubicBezTo>
                      <a:pt x="393900" y="89702"/>
                      <a:pt x="398469" y="87330"/>
                      <a:pt x="403125" y="85221"/>
                    </a:cubicBezTo>
                    <a:cubicBezTo>
                      <a:pt x="409802" y="82234"/>
                      <a:pt x="418148" y="80829"/>
                      <a:pt x="422892" y="75997"/>
                    </a:cubicBezTo>
                    <a:cubicBezTo>
                      <a:pt x="427812" y="70901"/>
                      <a:pt x="432644" y="69496"/>
                      <a:pt x="438881" y="68266"/>
                    </a:cubicBezTo>
                    <a:cubicBezTo>
                      <a:pt x="444943" y="67036"/>
                      <a:pt x="450742" y="64224"/>
                      <a:pt x="456628" y="62116"/>
                    </a:cubicBezTo>
                    <a:cubicBezTo>
                      <a:pt x="461108" y="60535"/>
                      <a:pt x="465852" y="58514"/>
                      <a:pt x="469454" y="56318"/>
                    </a:cubicBezTo>
                    <a:cubicBezTo>
                      <a:pt x="482281" y="48586"/>
                      <a:pt x="496689" y="48499"/>
                      <a:pt x="510394" y="45336"/>
                    </a:cubicBezTo>
                    <a:cubicBezTo>
                      <a:pt x="512942" y="44721"/>
                      <a:pt x="515929" y="44457"/>
                      <a:pt x="517686" y="42876"/>
                    </a:cubicBezTo>
                    <a:cubicBezTo>
                      <a:pt x="524363" y="36638"/>
                      <a:pt x="532621" y="39625"/>
                      <a:pt x="540089" y="38308"/>
                    </a:cubicBezTo>
                    <a:cubicBezTo>
                      <a:pt x="550895" y="36287"/>
                      <a:pt x="561701" y="34706"/>
                      <a:pt x="572507" y="32948"/>
                    </a:cubicBezTo>
                    <a:cubicBezTo>
                      <a:pt x="576987" y="32246"/>
                      <a:pt x="581556" y="31806"/>
                      <a:pt x="586036" y="31016"/>
                    </a:cubicBezTo>
                    <a:cubicBezTo>
                      <a:pt x="591659" y="30137"/>
                      <a:pt x="597721" y="33124"/>
                      <a:pt x="603080" y="28819"/>
                    </a:cubicBezTo>
                    <a:cubicBezTo>
                      <a:pt x="604134" y="28029"/>
                      <a:pt x="606770" y="29083"/>
                      <a:pt x="608615" y="29434"/>
                    </a:cubicBezTo>
                    <a:cubicBezTo>
                      <a:pt x="610021" y="29786"/>
                      <a:pt x="611778" y="31279"/>
                      <a:pt x="612656" y="30840"/>
                    </a:cubicBezTo>
                    <a:cubicBezTo>
                      <a:pt x="622671" y="25657"/>
                      <a:pt x="632950" y="31543"/>
                      <a:pt x="643493" y="29698"/>
                    </a:cubicBezTo>
                    <a:cubicBezTo>
                      <a:pt x="655265" y="27677"/>
                      <a:pt x="668180" y="30401"/>
                      <a:pt x="680479" y="31455"/>
                    </a:cubicBezTo>
                    <a:cubicBezTo>
                      <a:pt x="689440" y="32246"/>
                      <a:pt x="697786" y="35408"/>
                      <a:pt x="706748" y="35936"/>
                    </a:cubicBezTo>
                    <a:cubicBezTo>
                      <a:pt x="720628" y="36814"/>
                      <a:pt x="734158" y="39977"/>
                      <a:pt x="747512" y="43930"/>
                    </a:cubicBezTo>
                    <a:cubicBezTo>
                      <a:pt x="759899" y="47620"/>
                      <a:pt x="772462" y="50431"/>
                      <a:pt x="784235" y="56318"/>
                    </a:cubicBezTo>
                    <a:cubicBezTo>
                      <a:pt x="791087" y="59744"/>
                      <a:pt x="799433" y="59832"/>
                      <a:pt x="806901" y="62116"/>
                    </a:cubicBezTo>
                    <a:cubicBezTo>
                      <a:pt x="810327" y="63170"/>
                      <a:pt x="813314" y="65806"/>
                      <a:pt x="816565" y="67563"/>
                    </a:cubicBezTo>
                    <a:cubicBezTo>
                      <a:pt x="832378" y="75909"/>
                      <a:pt x="848104" y="84079"/>
                      <a:pt x="862952" y="94183"/>
                    </a:cubicBezTo>
                    <a:cubicBezTo>
                      <a:pt x="869628" y="98751"/>
                      <a:pt x="878589" y="102177"/>
                      <a:pt x="887814" y="100244"/>
                    </a:cubicBezTo>
                    <a:cubicBezTo>
                      <a:pt x="888693" y="100069"/>
                      <a:pt x="889835" y="100947"/>
                      <a:pt x="890889" y="101299"/>
                    </a:cubicBezTo>
                    <a:cubicBezTo>
                      <a:pt x="889923" y="101738"/>
                      <a:pt x="888956" y="102177"/>
                      <a:pt x="887902" y="102529"/>
                    </a:cubicBezTo>
                    <a:cubicBezTo>
                      <a:pt x="886496" y="102968"/>
                      <a:pt x="884915" y="103144"/>
                      <a:pt x="883685" y="103846"/>
                    </a:cubicBezTo>
                    <a:cubicBezTo>
                      <a:pt x="880259" y="105691"/>
                      <a:pt x="882192" y="108239"/>
                      <a:pt x="884124" y="108766"/>
                    </a:cubicBezTo>
                    <a:cubicBezTo>
                      <a:pt x="897039" y="112017"/>
                      <a:pt x="902925" y="124229"/>
                      <a:pt x="912940" y="131257"/>
                    </a:cubicBezTo>
                    <a:cubicBezTo>
                      <a:pt x="923395" y="138637"/>
                      <a:pt x="931653" y="149179"/>
                      <a:pt x="940790" y="158492"/>
                    </a:cubicBezTo>
                    <a:cubicBezTo>
                      <a:pt x="942547" y="160336"/>
                      <a:pt x="943689" y="162796"/>
                      <a:pt x="945095" y="165081"/>
                    </a:cubicBezTo>
                    <a:cubicBezTo>
                      <a:pt x="947643" y="169385"/>
                      <a:pt x="949927" y="173427"/>
                      <a:pt x="954056" y="176941"/>
                    </a:cubicBezTo>
                    <a:cubicBezTo>
                      <a:pt x="963895" y="185375"/>
                      <a:pt x="966004" y="199256"/>
                      <a:pt x="974438" y="208920"/>
                    </a:cubicBezTo>
                    <a:cubicBezTo>
                      <a:pt x="974877" y="209447"/>
                      <a:pt x="974438" y="211379"/>
                      <a:pt x="973823" y="211994"/>
                    </a:cubicBezTo>
                    <a:cubicBezTo>
                      <a:pt x="969255" y="216211"/>
                      <a:pt x="959854" y="215596"/>
                      <a:pt x="955198" y="211028"/>
                    </a:cubicBezTo>
                    <a:cubicBezTo>
                      <a:pt x="953792" y="209622"/>
                      <a:pt x="951860" y="208480"/>
                      <a:pt x="951069" y="206811"/>
                    </a:cubicBezTo>
                    <a:cubicBezTo>
                      <a:pt x="941405" y="185638"/>
                      <a:pt x="924273" y="171757"/>
                      <a:pt x="905736" y="159106"/>
                    </a:cubicBezTo>
                    <a:cubicBezTo>
                      <a:pt x="903189" y="157349"/>
                      <a:pt x="901168" y="154714"/>
                      <a:pt x="898972" y="152430"/>
                    </a:cubicBezTo>
                    <a:cubicBezTo>
                      <a:pt x="886760" y="140042"/>
                      <a:pt x="873494" y="128973"/>
                      <a:pt x="858998" y="119221"/>
                    </a:cubicBezTo>
                    <a:cubicBezTo>
                      <a:pt x="853200" y="115355"/>
                      <a:pt x="848631" y="109557"/>
                      <a:pt x="843799" y="104374"/>
                    </a:cubicBezTo>
                    <a:cubicBezTo>
                      <a:pt x="833608" y="93216"/>
                      <a:pt x="819815" y="87418"/>
                      <a:pt x="807164" y="80214"/>
                    </a:cubicBezTo>
                    <a:cubicBezTo>
                      <a:pt x="798643" y="75470"/>
                      <a:pt x="788452" y="73625"/>
                      <a:pt x="778963" y="70638"/>
                    </a:cubicBezTo>
                    <a:cubicBezTo>
                      <a:pt x="767718" y="67036"/>
                      <a:pt x="757791" y="60007"/>
                      <a:pt x="745667" y="58690"/>
                    </a:cubicBezTo>
                    <a:cubicBezTo>
                      <a:pt x="738990" y="57987"/>
                      <a:pt x="732401" y="55263"/>
                      <a:pt x="725812" y="55088"/>
                    </a:cubicBezTo>
                    <a:cubicBezTo>
                      <a:pt x="718520" y="54912"/>
                      <a:pt x="711316" y="53770"/>
                      <a:pt x="703848" y="54297"/>
                    </a:cubicBezTo>
                    <a:cubicBezTo>
                      <a:pt x="696996" y="54736"/>
                      <a:pt x="689528" y="48235"/>
                      <a:pt x="682763" y="48938"/>
                    </a:cubicBezTo>
                    <a:cubicBezTo>
                      <a:pt x="674154" y="49904"/>
                      <a:pt x="668004" y="43930"/>
                      <a:pt x="659921" y="44457"/>
                    </a:cubicBezTo>
                    <a:cubicBezTo>
                      <a:pt x="651487" y="44984"/>
                      <a:pt x="642966" y="43052"/>
                      <a:pt x="634444" y="42964"/>
                    </a:cubicBezTo>
                    <a:cubicBezTo>
                      <a:pt x="614940" y="42700"/>
                      <a:pt x="595437" y="42261"/>
                      <a:pt x="575933" y="43052"/>
                    </a:cubicBezTo>
                    <a:cubicBezTo>
                      <a:pt x="561437" y="43667"/>
                      <a:pt x="546854" y="45248"/>
                      <a:pt x="532534" y="47884"/>
                    </a:cubicBezTo>
                    <a:cubicBezTo>
                      <a:pt x="523221" y="49641"/>
                      <a:pt x="514523" y="54473"/>
                      <a:pt x="505387" y="57020"/>
                    </a:cubicBezTo>
                    <a:cubicBezTo>
                      <a:pt x="492824" y="60535"/>
                      <a:pt x="479558" y="61589"/>
                      <a:pt x="467610" y="66860"/>
                    </a:cubicBezTo>
                    <a:cubicBezTo>
                      <a:pt x="456804" y="71604"/>
                      <a:pt x="446700" y="77842"/>
                      <a:pt x="436070" y="83113"/>
                    </a:cubicBezTo>
                    <a:cubicBezTo>
                      <a:pt x="428251" y="87066"/>
                      <a:pt x="419993" y="89966"/>
                      <a:pt x="414370" y="97345"/>
                    </a:cubicBezTo>
                    <a:cubicBezTo>
                      <a:pt x="413755" y="98136"/>
                      <a:pt x="410241" y="96467"/>
                      <a:pt x="408133" y="96467"/>
                    </a:cubicBezTo>
                    <a:cubicBezTo>
                      <a:pt x="405673" y="96379"/>
                      <a:pt x="401719" y="95940"/>
                      <a:pt x="401104" y="97082"/>
                    </a:cubicBezTo>
                    <a:cubicBezTo>
                      <a:pt x="395745" y="107185"/>
                      <a:pt x="384148" y="104549"/>
                      <a:pt x="376417" y="109645"/>
                    </a:cubicBezTo>
                    <a:cubicBezTo>
                      <a:pt x="372727" y="112105"/>
                      <a:pt x="368510" y="113774"/>
                      <a:pt x="364821" y="116234"/>
                    </a:cubicBezTo>
                    <a:cubicBezTo>
                      <a:pt x="361746" y="118342"/>
                      <a:pt x="359198" y="120627"/>
                      <a:pt x="355245" y="122032"/>
                    </a:cubicBezTo>
                    <a:cubicBezTo>
                      <a:pt x="345317" y="125546"/>
                      <a:pt x="345229" y="135035"/>
                      <a:pt x="346283" y="143820"/>
                    </a:cubicBezTo>
                    <a:cubicBezTo>
                      <a:pt x="346723" y="147598"/>
                      <a:pt x="349710" y="151815"/>
                      <a:pt x="342154" y="150321"/>
                    </a:cubicBezTo>
                    <a:cubicBezTo>
                      <a:pt x="338728" y="149618"/>
                      <a:pt x="337059" y="150233"/>
                      <a:pt x="336268" y="154977"/>
                    </a:cubicBezTo>
                    <a:cubicBezTo>
                      <a:pt x="335302" y="160864"/>
                      <a:pt x="331436" y="161742"/>
                      <a:pt x="327307" y="156910"/>
                    </a:cubicBezTo>
                    <a:cubicBezTo>
                      <a:pt x="324320" y="153484"/>
                      <a:pt x="323705" y="157174"/>
                      <a:pt x="323529" y="157613"/>
                    </a:cubicBezTo>
                    <a:cubicBezTo>
                      <a:pt x="317995" y="170264"/>
                      <a:pt x="303938" y="168155"/>
                      <a:pt x="294625" y="174129"/>
                    </a:cubicBezTo>
                    <a:cubicBezTo>
                      <a:pt x="294010" y="174569"/>
                      <a:pt x="292166" y="173954"/>
                      <a:pt x="291638" y="173251"/>
                    </a:cubicBezTo>
                    <a:cubicBezTo>
                      <a:pt x="291111" y="172636"/>
                      <a:pt x="291287" y="170967"/>
                      <a:pt x="291814" y="170176"/>
                    </a:cubicBezTo>
                    <a:cubicBezTo>
                      <a:pt x="292693" y="168946"/>
                      <a:pt x="294186" y="168155"/>
                      <a:pt x="295240" y="167101"/>
                    </a:cubicBezTo>
                    <a:cubicBezTo>
                      <a:pt x="303323" y="158931"/>
                      <a:pt x="311406" y="150673"/>
                      <a:pt x="319488" y="142414"/>
                    </a:cubicBezTo>
                    <a:cubicBezTo>
                      <a:pt x="317819" y="133541"/>
                      <a:pt x="325901" y="137407"/>
                      <a:pt x="329152" y="135035"/>
                    </a:cubicBezTo>
                    <a:cubicBezTo>
                      <a:pt x="335302" y="130642"/>
                      <a:pt x="342857" y="127128"/>
                      <a:pt x="347162" y="121329"/>
                    </a:cubicBezTo>
                    <a:cubicBezTo>
                      <a:pt x="353751" y="112368"/>
                      <a:pt x="364469" y="110084"/>
                      <a:pt x="371849" y="102792"/>
                    </a:cubicBezTo>
                    <a:cubicBezTo>
                      <a:pt x="376242" y="98575"/>
                      <a:pt x="382655" y="96379"/>
                      <a:pt x="388629" y="92513"/>
                    </a:cubicBezTo>
                    <a:close/>
                  </a:path>
                </a:pathLst>
              </a:custGeom>
              <a:noFill/>
              <a:ln w="23884" cap="flat">
                <a:solidFill>
                  <a:srgbClr val="6FCCD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10" name="图形 1994">
              <a:extLst>
                <a:ext uri="{FF2B5EF4-FFF2-40B4-BE49-F238E27FC236}">
                  <a16:creationId xmlns:a16="http://schemas.microsoft.com/office/drawing/2014/main" id="{14E9453F-9BC0-EAA2-08EE-974F8F4603A6}"/>
                </a:ext>
              </a:extLst>
            </p:cNvPr>
            <p:cNvGrpSpPr/>
            <p:nvPr/>
          </p:nvGrpSpPr>
          <p:grpSpPr>
            <a:xfrm>
              <a:off x="2162679" y="1330844"/>
              <a:ext cx="1666901" cy="761217"/>
              <a:chOff x="2162679" y="1330844"/>
              <a:chExt cx="1666901" cy="761217"/>
            </a:xfrm>
          </p:grpSpPr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id="{022031AD-3B4C-C90F-E695-C6DDF1AC26B4}"/>
                  </a:ext>
                </a:extLst>
              </p:cNvPr>
              <p:cNvSpPr/>
              <p:nvPr/>
            </p:nvSpPr>
            <p:spPr>
              <a:xfrm>
                <a:off x="2173088" y="1341349"/>
                <a:ext cx="1645942" cy="740050"/>
              </a:xfrm>
              <a:custGeom>
                <a:avLst/>
                <a:gdLst>
                  <a:gd name="connsiteX0" fmla="*/ 1638039 w 1645942"/>
                  <a:gd name="connsiteY0" fmla="*/ 370570 h 740050"/>
                  <a:gd name="connsiteX1" fmla="*/ 1645770 w 1645942"/>
                  <a:gd name="connsiteY1" fmla="*/ 423018 h 740050"/>
                  <a:gd name="connsiteX2" fmla="*/ 1643749 w 1645942"/>
                  <a:gd name="connsiteY2" fmla="*/ 436636 h 740050"/>
                  <a:gd name="connsiteX3" fmla="*/ 1641728 w 1645942"/>
                  <a:gd name="connsiteY3" fmla="*/ 448584 h 740050"/>
                  <a:gd name="connsiteX4" fmla="*/ 1620117 w 1645942"/>
                  <a:gd name="connsiteY4" fmla="*/ 510169 h 740050"/>
                  <a:gd name="connsiteX5" fmla="*/ 1564857 w 1645942"/>
                  <a:gd name="connsiteY5" fmla="*/ 575269 h 740050"/>
                  <a:gd name="connsiteX6" fmla="*/ 1558443 w 1645942"/>
                  <a:gd name="connsiteY6" fmla="*/ 579749 h 740050"/>
                  <a:gd name="connsiteX7" fmla="*/ 1533669 w 1645942"/>
                  <a:gd name="connsiteY7" fmla="*/ 597672 h 740050"/>
                  <a:gd name="connsiteX8" fmla="*/ 1508982 w 1645942"/>
                  <a:gd name="connsiteY8" fmla="*/ 613046 h 740050"/>
                  <a:gd name="connsiteX9" fmla="*/ 1483328 w 1645942"/>
                  <a:gd name="connsiteY9" fmla="*/ 625961 h 740050"/>
                  <a:gd name="connsiteX10" fmla="*/ 1444936 w 1645942"/>
                  <a:gd name="connsiteY10" fmla="*/ 643268 h 740050"/>
                  <a:gd name="connsiteX11" fmla="*/ 1399077 w 1645942"/>
                  <a:gd name="connsiteY11" fmla="*/ 660136 h 740050"/>
                  <a:gd name="connsiteX12" fmla="*/ 1365868 w 1645942"/>
                  <a:gd name="connsiteY12" fmla="*/ 667515 h 740050"/>
                  <a:gd name="connsiteX13" fmla="*/ 1354447 w 1645942"/>
                  <a:gd name="connsiteY13" fmla="*/ 670063 h 740050"/>
                  <a:gd name="connsiteX14" fmla="*/ 1337315 w 1645942"/>
                  <a:gd name="connsiteY14" fmla="*/ 673929 h 740050"/>
                  <a:gd name="connsiteX15" fmla="*/ 1322468 w 1645942"/>
                  <a:gd name="connsiteY15" fmla="*/ 677794 h 740050"/>
                  <a:gd name="connsiteX16" fmla="*/ 1298308 w 1645942"/>
                  <a:gd name="connsiteY16" fmla="*/ 681923 h 740050"/>
                  <a:gd name="connsiteX17" fmla="*/ 1272216 w 1645942"/>
                  <a:gd name="connsiteY17" fmla="*/ 684120 h 740050"/>
                  <a:gd name="connsiteX18" fmla="*/ 1265802 w 1645942"/>
                  <a:gd name="connsiteY18" fmla="*/ 686140 h 740050"/>
                  <a:gd name="connsiteX19" fmla="*/ 1260443 w 1645942"/>
                  <a:gd name="connsiteY19" fmla="*/ 688073 h 740050"/>
                  <a:gd name="connsiteX20" fmla="*/ 1249022 w 1645942"/>
                  <a:gd name="connsiteY20" fmla="*/ 686580 h 740050"/>
                  <a:gd name="connsiteX21" fmla="*/ 1238041 w 1645942"/>
                  <a:gd name="connsiteY21" fmla="*/ 686228 h 740050"/>
                  <a:gd name="connsiteX22" fmla="*/ 1234175 w 1645942"/>
                  <a:gd name="connsiteY22" fmla="*/ 686492 h 740050"/>
                  <a:gd name="connsiteX23" fmla="*/ 1219064 w 1645942"/>
                  <a:gd name="connsiteY23" fmla="*/ 690269 h 740050"/>
                  <a:gd name="connsiteX24" fmla="*/ 1191742 w 1645942"/>
                  <a:gd name="connsiteY24" fmla="*/ 690357 h 740050"/>
                  <a:gd name="connsiteX25" fmla="*/ 1160290 w 1645942"/>
                  <a:gd name="connsiteY25" fmla="*/ 690182 h 740050"/>
                  <a:gd name="connsiteX26" fmla="*/ 1152383 w 1645942"/>
                  <a:gd name="connsiteY26" fmla="*/ 685877 h 740050"/>
                  <a:gd name="connsiteX27" fmla="*/ 1150099 w 1645942"/>
                  <a:gd name="connsiteY27" fmla="*/ 685350 h 740050"/>
                  <a:gd name="connsiteX28" fmla="*/ 1138678 w 1645942"/>
                  <a:gd name="connsiteY28" fmla="*/ 684120 h 740050"/>
                  <a:gd name="connsiteX29" fmla="*/ 1118032 w 1645942"/>
                  <a:gd name="connsiteY29" fmla="*/ 682363 h 740050"/>
                  <a:gd name="connsiteX30" fmla="*/ 1091500 w 1645942"/>
                  <a:gd name="connsiteY30" fmla="*/ 682099 h 740050"/>
                  <a:gd name="connsiteX31" fmla="*/ 1078762 w 1645942"/>
                  <a:gd name="connsiteY31" fmla="*/ 682011 h 740050"/>
                  <a:gd name="connsiteX32" fmla="*/ 1054778 w 1645942"/>
                  <a:gd name="connsiteY32" fmla="*/ 679727 h 740050"/>
                  <a:gd name="connsiteX33" fmla="*/ 1027455 w 1645942"/>
                  <a:gd name="connsiteY33" fmla="*/ 675598 h 740050"/>
                  <a:gd name="connsiteX34" fmla="*/ 999078 w 1645942"/>
                  <a:gd name="connsiteY34" fmla="*/ 669097 h 740050"/>
                  <a:gd name="connsiteX35" fmla="*/ 966309 w 1645942"/>
                  <a:gd name="connsiteY35" fmla="*/ 663210 h 740050"/>
                  <a:gd name="connsiteX36" fmla="*/ 935472 w 1645942"/>
                  <a:gd name="connsiteY36" fmla="*/ 652580 h 740050"/>
                  <a:gd name="connsiteX37" fmla="*/ 901473 w 1645942"/>
                  <a:gd name="connsiteY37" fmla="*/ 639490 h 740050"/>
                  <a:gd name="connsiteX38" fmla="*/ 888997 w 1645942"/>
                  <a:gd name="connsiteY38" fmla="*/ 634570 h 740050"/>
                  <a:gd name="connsiteX39" fmla="*/ 872481 w 1645942"/>
                  <a:gd name="connsiteY39" fmla="*/ 637382 h 740050"/>
                  <a:gd name="connsiteX40" fmla="*/ 852889 w 1645942"/>
                  <a:gd name="connsiteY40" fmla="*/ 652668 h 740050"/>
                  <a:gd name="connsiteX41" fmla="*/ 841117 w 1645942"/>
                  <a:gd name="connsiteY41" fmla="*/ 659081 h 740050"/>
                  <a:gd name="connsiteX42" fmla="*/ 803691 w 1645942"/>
                  <a:gd name="connsiteY42" fmla="*/ 678761 h 740050"/>
                  <a:gd name="connsiteX43" fmla="*/ 762488 w 1645942"/>
                  <a:gd name="connsiteY43" fmla="*/ 694399 h 740050"/>
                  <a:gd name="connsiteX44" fmla="*/ 755723 w 1645942"/>
                  <a:gd name="connsiteY44" fmla="*/ 698088 h 740050"/>
                  <a:gd name="connsiteX45" fmla="*/ 718737 w 1645942"/>
                  <a:gd name="connsiteY45" fmla="*/ 708894 h 740050"/>
                  <a:gd name="connsiteX46" fmla="*/ 711357 w 1645942"/>
                  <a:gd name="connsiteY46" fmla="*/ 710915 h 740050"/>
                  <a:gd name="connsiteX47" fmla="*/ 678148 w 1645942"/>
                  <a:gd name="connsiteY47" fmla="*/ 720491 h 740050"/>
                  <a:gd name="connsiteX48" fmla="*/ 632113 w 1645942"/>
                  <a:gd name="connsiteY48" fmla="*/ 727959 h 740050"/>
                  <a:gd name="connsiteX49" fmla="*/ 589855 w 1645942"/>
                  <a:gd name="connsiteY49" fmla="*/ 735426 h 740050"/>
                  <a:gd name="connsiteX50" fmla="*/ 581685 w 1645942"/>
                  <a:gd name="connsiteY50" fmla="*/ 735778 h 740050"/>
                  <a:gd name="connsiteX51" fmla="*/ 565784 w 1645942"/>
                  <a:gd name="connsiteY51" fmla="*/ 737271 h 740050"/>
                  <a:gd name="connsiteX52" fmla="*/ 551990 w 1645942"/>
                  <a:gd name="connsiteY52" fmla="*/ 737359 h 740050"/>
                  <a:gd name="connsiteX53" fmla="*/ 540306 w 1645942"/>
                  <a:gd name="connsiteY53" fmla="*/ 734108 h 740050"/>
                  <a:gd name="connsiteX54" fmla="*/ 527128 w 1645942"/>
                  <a:gd name="connsiteY54" fmla="*/ 736217 h 740050"/>
                  <a:gd name="connsiteX55" fmla="*/ 513423 w 1645942"/>
                  <a:gd name="connsiteY55" fmla="*/ 736305 h 740050"/>
                  <a:gd name="connsiteX56" fmla="*/ 512017 w 1645942"/>
                  <a:gd name="connsiteY56" fmla="*/ 736568 h 740050"/>
                  <a:gd name="connsiteX57" fmla="*/ 500684 w 1645942"/>
                  <a:gd name="connsiteY57" fmla="*/ 737974 h 740050"/>
                  <a:gd name="connsiteX58" fmla="*/ 473449 w 1645942"/>
                  <a:gd name="connsiteY58" fmla="*/ 737710 h 740050"/>
                  <a:gd name="connsiteX59" fmla="*/ 471428 w 1645942"/>
                  <a:gd name="connsiteY59" fmla="*/ 737710 h 740050"/>
                  <a:gd name="connsiteX60" fmla="*/ 440768 w 1645942"/>
                  <a:gd name="connsiteY60" fmla="*/ 735690 h 740050"/>
                  <a:gd name="connsiteX61" fmla="*/ 379885 w 1645942"/>
                  <a:gd name="connsiteY61" fmla="*/ 727607 h 740050"/>
                  <a:gd name="connsiteX62" fmla="*/ 350629 w 1645942"/>
                  <a:gd name="connsiteY62" fmla="*/ 723127 h 740050"/>
                  <a:gd name="connsiteX63" fmla="*/ 331653 w 1645942"/>
                  <a:gd name="connsiteY63" fmla="*/ 718998 h 740050"/>
                  <a:gd name="connsiteX64" fmla="*/ 298796 w 1645942"/>
                  <a:gd name="connsiteY64" fmla="*/ 710739 h 740050"/>
                  <a:gd name="connsiteX65" fmla="*/ 268135 w 1645942"/>
                  <a:gd name="connsiteY65" fmla="*/ 702130 h 740050"/>
                  <a:gd name="connsiteX66" fmla="*/ 240549 w 1645942"/>
                  <a:gd name="connsiteY66" fmla="*/ 691324 h 740050"/>
                  <a:gd name="connsiteX67" fmla="*/ 225087 w 1645942"/>
                  <a:gd name="connsiteY67" fmla="*/ 686140 h 740050"/>
                  <a:gd name="connsiteX68" fmla="*/ 183883 w 1645942"/>
                  <a:gd name="connsiteY68" fmla="*/ 667955 h 740050"/>
                  <a:gd name="connsiteX69" fmla="*/ 148741 w 1645942"/>
                  <a:gd name="connsiteY69" fmla="*/ 650384 h 740050"/>
                  <a:gd name="connsiteX70" fmla="*/ 113952 w 1645942"/>
                  <a:gd name="connsiteY70" fmla="*/ 626663 h 740050"/>
                  <a:gd name="connsiteX71" fmla="*/ 89440 w 1645942"/>
                  <a:gd name="connsiteY71" fmla="*/ 608302 h 740050"/>
                  <a:gd name="connsiteX72" fmla="*/ 63172 w 1645942"/>
                  <a:gd name="connsiteY72" fmla="*/ 584142 h 740050"/>
                  <a:gd name="connsiteX73" fmla="*/ 54387 w 1645942"/>
                  <a:gd name="connsiteY73" fmla="*/ 573600 h 740050"/>
                  <a:gd name="connsiteX74" fmla="*/ 29612 w 1645942"/>
                  <a:gd name="connsiteY74" fmla="*/ 540215 h 740050"/>
                  <a:gd name="connsiteX75" fmla="*/ 17927 w 1645942"/>
                  <a:gd name="connsiteY75" fmla="*/ 522293 h 740050"/>
                  <a:gd name="connsiteX76" fmla="*/ 12392 w 1645942"/>
                  <a:gd name="connsiteY76" fmla="*/ 508061 h 740050"/>
                  <a:gd name="connsiteX77" fmla="*/ 2465 w 1645942"/>
                  <a:gd name="connsiteY77" fmla="*/ 478015 h 740050"/>
                  <a:gd name="connsiteX78" fmla="*/ 2026 w 1645942"/>
                  <a:gd name="connsiteY78" fmla="*/ 477136 h 740050"/>
                  <a:gd name="connsiteX79" fmla="*/ 1059 w 1645942"/>
                  <a:gd name="connsiteY79" fmla="*/ 439095 h 740050"/>
                  <a:gd name="connsiteX80" fmla="*/ 5 w 1645942"/>
                  <a:gd name="connsiteY80" fmla="*/ 434088 h 740050"/>
                  <a:gd name="connsiteX81" fmla="*/ 2289 w 1645942"/>
                  <a:gd name="connsiteY81" fmla="*/ 411246 h 740050"/>
                  <a:gd name="connsiteX82" fmla="*/ 22496 w 1645942"/>
                  <a:gd name="connsiteY82" fmla="*/ 359500 h 740050"/>
                  <a:gd name="connsiteX83" fmla="*/ 24868 w 1645942"/>
                  <a:gd name="connsiteY83" fmla="*/ 354317 h 740050"/>
                  <a:gd name="connsiteX84" fmla="*/ 44547 w 1645942"/>
                  <a:gd name="connsiteY84" fmla="*/ 327170 h 740050"/>
                  <a:gd name="connsiteX85" fmla="*/ 50521 w 1645942"/>
                  <a:gd name="connsiteY85" fmla="*/ 319351 h 740050"/>
                  <a:gd name="connsiteX86" fmla="*/ 102618 w 1645942"/>
                  <a:gd name="connsiteY86" fmla="*/ 275512 h 740050"/>
                  <a:gd name="connsiteX87" fmla="*/ 133016 w 1645942"/>
                  <a:gd name="connsiteY87" fmla="*/ 253724 h 740050"/>
                  <a:gd name="connsiteX88" fmla="*/ 160778 w 1645942"/>
                  <a:gd name="connsiteY88" fmla="*/ 238350 h 740050"/>
                  <a:gd name="connsiteX89" fmla="*/ 176767 w 1645942"/>
                  <a:gd name="connsiteY89" fmla="*/ 231936 h 740050"/>
                  <a:gd name="connsiteX90" fmla="*/ 212875 w 1645942"/>
                  <a:gd name="connsiteY90" fmla="*/ 216562 h 740050"/>
                  <a:gd name="connsiteX91" fmla="*/ 258295 w 1645942"/>
                  <a:gd name="connsiteY91" fmla="*/ 201012 h 740050"/>
                  <a:gd name="connsiteX92" fmla="*/ 294227 w 1645942"/>
                  <a:gd name="connsiteY92" fmla="*/ 192666 h 740050"/>
                  <a:gd name="connsiteX93" fmla="*/ 338330 w 1645942"/>
                  <a:gd name="connsiteY93" fmla="*/ 186252 h 740050"/>
                  <a:gd name="connsiteX94" fmla="*/ 358185 w 1645942"/>
                  <a:gd name="connsiteY94" fmla="*/ 182035 h 740050"/>
                  <a:gd name="connsiteX95" fmla="*/ 394205 w 1645942"/>
                  <a:gd name="connsiteY95" fmla="*/ 177467 h 740050"/>
                  <a:gd name="connsiteX96" fmla="*/ 432070 w 1645942"/>
                  <a:gd name="connsiteY96" fmla="*/ 174392 h 740050"/>
                  <a:gd name="connsiteX97" fmla="*/ 446829 w 1645942"/>
                  <a:gd name="connsiteY97" fmla="*/ 175798 h 740050"/>
                  <a:gd name="connsiteX98" fmla="*/ 456845 w 1645942"/>
                  <a:gd name="connsiteY98" fmla="*/ 175886 h 740050"/>
                  <a:gd name="connsiteX99" fmla="*/ 472571 w 1645942"/>
                  <a:gd name="connsiteY99" fmla="*/ 174568 h 740050"/>
                  <a:gd name="connsiteX100" fmla="*/ 479511 w 1645942"/>
                  <a:gd name="connsiteY100" fmla="*/ 172284 h 740050"/>
                  <a:gd name="connsiteX101" fmla="*/ 498575 w 1645942"/>
                  <a:gd name="connsiteY101" fmla="*/ 149090 h 740050"/>
                  <a:gd name="connsiteX102" fmla="*/ 525546 w 1645942"/>
                  <a:gd name="connsiteY102" fmla="*/ 120274 h 740050"/>
                  <a:gd name="connsiteX103" fmla="*/ 544259 w 1645942"/>
                  <a:gd name="connsiteY103" fmla="*/ 105603 h 740050"/>
                  <a:gd name="connsiteX104" fmla="*/ 574130 w 1645942"/>
                  <a:gd name="connsiteY104" fmla="*/ 84693 h 740050"/>
                  <a:gd name="connsiteX105" fmla="*/ 602945 w 1645942"/>
                  <a:gd name="connsiteY105" fmla="*/ 69583 h 740050"/>
                  <a:gd name="connsiteX106" fmla="*/ 668924 w 1645942"/>
                  <a:gd name="connsiteY106" fmla="*/ 41206 h 740050"/>
                  <a:gd name="connsiteX107" fmla="*/ 705119 w 1645942"/>
                  <a:gd name="connsiteY107" fmla="*/ 30927 h 740050"/>
                  <a:gd name="connsiteX108" fmla="*/ 708458 w 1645942"/>
                  <a:gd name="connsiteY108" fmla="*/ 28906 h 740050"/>
                  <a:gd name="connsiteX109" fmla="*/ 738153 w 1645942"/>
                  <a:gd name="connsiteY109" fmla="*/ 20472 h 740050"/>
                  <a:gd name="connsiteX110" fmla="*/ 760819 w 1645942"/>
                  <a:gd name="connsiteY110" fmla="*/ 15289 h 740050"/>
                  <a:gd name="connsiteX111" fmla="*/ 763542 w 1645942"/>
                  <a:gd name="connsiteY111" fmla="*/ 14410 h 740050"/>
                  <a:gd name="connsiteX112" fmla="*/ 796048 w 1645942"/>
                  <a:gd name="connsiteY112" fmla="*/ 10106 h 740050"/>
                  <a:gd name="connsiteX113" fmla="*/ 811950 w 1645942"/>
                  <a:gd name="connsiteY113" fmla="*/ 7733 h 740050"/>
                  <a:gd name="connsiteX114" fmla="*/ 829872 w 1645942"/>
                  <a:gd name="connsiteY114" fmla="*/ 5801 h 740050"/>
                  <a:gd name="connsiteX115" fmla="*/ 860181 w 1645942"/>
                  <a:gd name="connsiteY115" fmla="*/ 3868 h 740050"/>
                  <a:gd name="connsiteX116" fmla="*/ 878982 w 1645942"/>
                  <a:gd name="connsiteY116" fmla="*/ 1759 h 740050"/>
                  <a:gd name="connsiteX117" fmla="*/ 889788 w 1645942"/>
                  <a:gd name="connsiteY117" fmla="*/ 2111 h 740050"/>
                  <a:gd name="connsiteX118" fmla="*/ 901297 w 1645942"/>
                  <a:gd name="connsiteY118" fmla="*/ 2 h 740050"/>
                  <a:gd name="connsiteX119" fmla="*/ 910785 w 1645942"/>
                  <a:gd name="connsiteY119" fmla="*/ 1672 h 740050"/>
                  <a:gd name="connsiteX120" fmla="*/ 931958 w 1645942"/>
                  <a:gd name="connsiteY120" fmla="*/ 2023 h 740050"/>
                  <a:gd name="connsiteX121" fmla="*/ 953658 w 1645942"/>
                  <a:gd name="connsiteY121" fmla="*/ 2023 h 740050"/>
                  <a:gd name="connsiteX122" fmla="*/ 987130 w 1645942"/>
                  <a:gd name="connsiteY122" fmla="*/ 5537 h 740050"/>
                  <a:gd name="connsiteX123" fmla="*/ 1022887 w 1645942"/>
                  <a:gd name="connsiteY123" fmla="*/ 8348 h 740050"/>
                  <a:gd name="connsiteX124" fmla="*/ 1055744 w 1645942"/>
                  <a:gd name="connsiteY124" fmla="*/ 13708 h 740050"/>
                  <a:gd name="connsiteX125" fmla="*/ 1082100 w 1645942"/>
                  <a:gd name="connsiteY125" fmla="*/ 19769 h 740050"/>
                  <a:gd name="connsiteX126" fmla="*/ 1118823 w 1645942"/>
                  <a:gd name="connsiteY126" fmla="*/ 26798 h 740050"/>
                  <a:gd name="connsiteX127" fmla="*/ 1142192 w 1645942"/>
                  <a:gd name="connsiteY127" fmla="*/ 32948 h 740050"/>
                  <a:gd name="connsiteX128" fmla="*/ 1179530 w 1645942"/>
                  <a:gd name="connsiteY128" fmla="*/ 45423 h 740050"/>
                  <a:gd name="connsiteX129" fmla="*/ 1198946 w 1645942"/>
                  <a:gd name="connsiteY129" fmla="*/ 53593 h 740050"/>
                  <a:gd name="connsiteX130" fmla="*/ 1237162 w 1645942"/>
                  <a:gd name="connsiteY130" fmla="*/ 68968 h 740050"/>
                  <a:gd name="connsiteX131" fmla="*/ 1291807 w 1645942"/>
                  <a:gd name="connsiteY131" fmla="*/ 99453 h 740050"/>
                  <a:gd name="connsiteX132" fmla="*/ 1328354 w 1645942"/>
                  <a:gd name="connsiteY132" fmla="*/ 126600 h 740050"/>
                  <a:gd name="connsiteX133" fmla="*/ 1339160 w 1645942"/>
                  <a:gd name="connsiteY133" fmla="*/ 135473 h 740050"/>
                  <a:gd name="connsiteX134" fmla="*/ 1351460 w 1645942"/>
                  <a:gd name="connsiteY134" fmla="*/ 147772 h 740050"/>
                  <a:gd name="connsiteX135" fmla="*/ 1369294 w 1645942"/>
                  <a:gd name="connsiteY135" fmla="*/ 159457 h 740050"/>
                  <a:gd name="connsiteX136" fmla="*/ 1392839 w 1645942"/>
                  <a:gd name="connsiteY136" fmla="*/ 167539 h 740050"/>
                  <a:gd name="connsiteX137" fmla="*/ 1403030 w 1645942"/>
                  <a:gd name="connsiteY137" fmla="*/ 170439 h 740050"/>
                  <a:gd name="connsiteX138" fmla="*/ 1440719 w 1645942"/>
                  <a:gd name="connsiteY138" fmla="*/ 187043 h 740050"/>
                  <a:gd name="connsiteX139" fmla="*/ 1454073 w 1645942"/>
                  <a:gd name="connsiteY139" fmla="*/ 192314 h 740050"/>
                  <a:gd name="connsiteX140" fmla="*/ 1488336 w 1645942"/>
                  <a:gd name="connsiteY140" fmla="*/ 209446 h 740050"/>
                  <a:gd name="connsiteX141" fmla="*/ 1517679 w 1645942"/>
                  <a:gd name="connsiteY141" fmla="*/ 228949 h 740050"/>
                  <a:gd name="connsiteX142" fmla="*/ 1562309 w 1645942"/>
                  <a:gd name="connsiteY142" fmla="*/ 261279 h 740050"/>
                  <a:gd name="connsiteX143" fmla="*/ 1585942 w 1645942"/>
                  <a:gd name="connsiteY143" fmla="*/ 283506 h 740050"/>
                  <a:gd name="connsiteX144" fmla="*/ 1609223 w 1645942"/>
                  <a:gd name="connsiteY144" fmla="*/ 313025 h 740050"/>
                  <a:gd name="connsiteX145" fmla="*/ 1626003 w 1645942"/>
                  <a:gd name="connsiteY145" fmla="*/ 341490 h 740050"/>
                  <a:gd name="connsiteX146" fmla="*/ 1635403 w 1645942"/>
                  <a:gd name="connsiteY146" fmla="*/ 359324 h 740050"/>
                  <a:gd name="connsiteX147" fmla="*/ 1638039 w 1645942"/>
                  <a:gd name="connsiteY147" fmla="*/ 370570 h 740050"/>
                  <a:gd name="connsiteX148" fmla="*/ 320320 w 1645942"/>
                  <a:gd name="connsiteY148" fmla="*/ 211466 h 740050"/>
                  <a:gd name="connsiteX149" fmla="*/ 317245 w 1645942"/>
                  <a:gd name="connsiteY149" fmla="*/ 213838 h 740050"/>
                  <a:gd name="connsiteX150" fmla="*/ 317948 w 1645942"/>
                  <a:gd name="connsiteY150" fmla="*/ 215420 h 740050"/>
                  <a:gd name="connsiteX151" fmla="*/ 320671 w 1645942"/>
                  <a:gd name="connsiteY151" fmla="*/ 213136 h 740050"/>
                  <a:gd name="connsiteX152" fmla="*/ 322341 w 1645942"/>
                  <a:gd name="connsiteY152" fmla="*/ 211466 h 740050"/>
                  <a:gd name="connsiteX153" fmla="*/ 322516 w 1645942"/>
                  <a:gd name="connsiteY153" fmla="*/ 209534 h 740050"/>
                  <a:gd name="connsiteX154" fmla="*/ 320320 w 1645942"/>
                  <a:gd name="connsiteY154" fmla="*/ 211466 h 740050"/>
                  <a:gd name="connsiteX155" fmla="*/ 752473 w 1645942"/>
                  <a:gd name="connsiteY155" fmla="*/ 678848 h 740050"/>
                  <a:gd name="connsiteX156" fmla="*/ 755811 w 1645942"/>
                  <a:gd name="connsiteY156" fmla="*/ 679639 h 740050"/>
                  <a:gd name="connsiteX157" fmla="*/ 756075 w 1645942"/>
                  <a:gd name="connsiteY157" fmla="*/ 678321 h 740050"/>
                  <a:gd name="connsiteX158" fmla="*/ 752473 w 1645942"/>
                  <a:gd name="connsiteY158" fmla="*/ 676740 h 740050"/>
                  <a:gd name="connsiteX159" fmla="*/ 746411 w 1645942"/>
                  <a:gd name="connsiteY159" fmla="*/ 676564 h 740050"/>
                  <a:gd name="connsiteX160" fmla="*/ 751506 w 1645942"/>
                  <a:gd name="connsiteY160" fmla="*/ 677706 h 740050"/>
                  <a:gd name="connsiteX161" fmla="*/ 752473 w 1645942"/>
                  <a:gd name="connsiteY161" fmla="*/ 678848 h 740050"/>
                  <a:gd name="connsiteX162" fmla="*/ 1588753 w 1645942"/>
                  <a:gd name="connsiteY162" fmla="*/ 441555 h 740050"/>
                  <a:gd name="connsiteX163" fmla="*/ 1591828 w 1645942"/>
                  <a:gd name="connsiteY163" fmla="*/ 439183 h 740050"/>
                  <a:gd name="connsiteX164" fmla="*/ 1589983 w 1645942"/>
                  <a:gd name="connsiteY164" fmla="*/ 437426 h 740050"/>
                  <a:gd name="connsiteX165" fmla="*/ 1586644 w 1645942"/>
                  <a:gd name="connsiteY165" fmla="*/ 441555 h 740050"/>
                  <a:gd name="connsiteX166" fmla="*/ 1583569 w 1645942"/>
                  <a:gd name="connsiteY166" fmla="*/ 443927 h 740050"/>
                  <a:gd name="connsiteX167" fmla="*/ 1585414 w 1645942"/>
                  <a:gd name="connsiteY167" fmla="*/ 445685 h 740050"/>
                  <a:gd name="connsiteX168" fmla="*/ 1588753 w 1645942"/>
                  <a:gd name="connsiteY168" fmla="*/ 441555 h 740050"/>
                  <a:gd name="connsiteX169" fmla="*/ 358624 w 1645942"/>
                  <a:gd name="connsiteY169" fmla="*/ 367934 h 740050"/>
                  <a:gd name="connsiteX170" fmla="*/ 364686 w 1645942"/>
                  <a:gd name="connsiteY170" fmla="*/ 368110 h 740050"/>
                  <a:gd name="connsiteX171" fmla="*/ 359591 w 1645942"/>
                  <a:gd name="connsiteY171" fmla="*/ 366968 h 740050"/>
                  <a:gd name="connsiteX172" fmla="*/ 358624 w 1645942"/>
                  <a:gd name="connsiteY172" fmla="*/ 365913 h 740050"/>
                  <a:gd name="connsiteX173" fmla="*/ 352826 w 1645942"/>
                  <a:gd name="connsiteY173" fmla="*/ 364947 h 740050"/>
                  <a:gd name="connsiteX174" fmla="*/ 351244 w 1645942"/>
                  <a:gd name="connsiteY174" fmla="*/ 366792 h 740050"/>
                  <a:gd name="connsiteX175" fmla="*/ 356164 w 1645942"/>
                  <a:gd name="connsiteY175" fmla="*/ 368285 h 740050"/>
                  <a:gd name="connsiteX176" fmla="*/ 358624 w 1645942"/>
                  <a:gd name="connsiteY176" fmla="*/ 367934 h 740050"/>
                  <a:gd name="connsiteX177" fmla="*/ 486100 w 1645942"/>
                  <a:gd name="connsiteY177" fmla="*/ 727607 h 740050"/>
                  <a:gd name="connsiteX178" fmla="*/ 492250 w 1645942"/>
                  <a:gd name="connsiteY178" fmla="*/ 727519 h 740050"/>
                  <a:gd name="connsiteX179" fmla="*/ 497082 w 1645942"/>
                  <a:gd name="connsiteY179" fmla="*/ 726114 h 740050"/>
                  <a:gd name="connsiteX180" fmla="*/ 491020 w 1645942"/>
                  <a:gd name="connsiteY180" fmla="*/ 723654 h 740050"/>
                  <a:gd name="connsiteX181" fmla="*/ 483992 w 1645942"/>
                  <a:gd name="connsiteY181" fmla="*/ 727519 h 740050"/>
                  <a:gd name="connsiteX182" fmla="*/ 480038 w 1645942"/>
                  <a:gd name="connsiteY182" fmla="*/ 727607 h 740050"/>
                  <a:gd name="connsiteX183" fmla="*/ 476963 w 1645942"/>
                  <a:gd name="connsiteY183" fmla="*/ 728749 h 740050"/>
                  <a:gd name="connsiteX184" fmla="*/ 479599 w 1645942"/>
                  <a:gd name="connsiteY184" fmla="*/ 729540 h 740050"/>
                  <a:gd name="connsiteX185" fmla="*/ 486100 w 1645942"/>
                  <a:gd name="connsiteY185" fmla="*/ 727607 h 740050"/>
                  <a:gd name="connsiteX186" fmla="*/ 389724 w 1645942"/>
                  <a:gd name="connsiteY186" fmla="*/ 202154 h 740050"/>
                  <a:gd name="connsiteX187" fmla="*/ 409052 w 1645942"/>
                  <a:gd name="connsiteY187" fmla="*/ 201100 h 740050"/>
                  <a:gd name="connsiteX188" fmla="*/ 412566 w 1645942"/>
                  <a:gd name="connsiteY188" fmla="*/ 198815 h 740050"/>
                  <a:gd name="connsiteX189" fmla="*/ 408701 w 1645942"/>
                  <a:gd name="connsiteY189" fmla="*/ 197058 h 740050"/>
                  <a:gd name="connsiteX190" fmla="*/ 404045 w 1645942"/>
                  <a:gd name="connsiteY190" fmla="*/ 198200 h 740050"/>
                  <a:gd name="connsiteX191" fmla="*/ 389812 w 1645942"/>
                  <a:gd name="connsiteY191" fmla="*/ 200045 h 740050"/>
                  <a:gd name="connsiteX192" fmla="*/ 376986 w 1645942"/>
                  <a:gd name="connsiteY192" fmla="*/ 200309 h 740050"/>
                  <a:gd name="connsiteX193" fmla="*/ 367058 w 1645942"/>
                  <a:gd name="connsiteY193" fmla="*/ 202857 h 740050"/>
                  <a:gd name="connsiteX194" fmla="*/ 350893 w 1645942"/>
                  <a:gd name="connsiteY194" fmla="*/ 205317 h 740050"/>
                  <a:gd name="connsiteX195" fmla="*/ 348433 w 1645942"/>
                  <a:gd name="connsiteY195" fmla="*/ 206459 h 740050"/>
                  <a:gd name="connsiteX196" fmla="*/ 351157 w 1645942"/>
                  <a:gd name="connsiteY196" fmla="*/ 207337 h 740050"/>
                  <a:gd name="connsiteX197" fmla="*/ 387792 w 1645942"/>
                  <a:gd name="connsiteY197" fmla="*/ 201188 h 740050"/>
                  <a:gd name="connsiteX198" fmla="*/ 389724 w 1645942"/>
                  <a:gd name="connsiteY198" fmla="*/ 202154 h 740050"/>
                  <a:gd name="connsiteX199" fmla="*/ 279907 w 1645942"/>
                  <a:gd name="connsiteY199" fmla="*/ 680957 h 740050"/>
                  <a:gd name="connsiteX200" fmla="*/ 281840 w 1645942"/>
                  <a:gd name="connsiteY200" fmla="*/ 681133 h 740050"/>
                  <a:gd name="connsiteX201" fmla="*/ 279907 w 1645942"/>
                  <a:gd name="connsiteY201" fmla="*/ 678936 h 740050"/>
                  <a:gd name="connsiteX202" fmla="*/ 263830 w 1645942"/>
                  <a:gd name="connsiteY202" fmla="*/ 658818 h 740050"/>
                  <a:gd name="connsiteX203" fmla="*/ 260492 w 1645942"/>
                  <a:gd name="connsiteY203" fmla="*/ 657149 h 740050"/>
                  <a:gd name="connsiteX204" fmla="*/ 253463 w 1645942"/>
                  <a:gd name="connsiteY204" fmla="*/ 654249 h 740050"/>
                  <a:gd name="connsiteX205" fmla="*/ 227283 w 1645942"/>
                  <a:gd name="connsiteY205" fmla="*/ 642213 h 740050"/>
                  <a:gd name="connsiteX206" fmla="*/ 163501 w 1645942"/>
                  <a:gd name="connsiteY206" fmla="*/ 616297 h 740050"/>
                  <a:gd name="connsiteX207" fmla="*/ 122649 w 1645942"/>
                  <a:gd name="connsiteY207" fmla="*/ 594948 h 740050"/>
                  <a:gd name="connsiteX208" fmla="*/ 119398 w 1645942"/>
                  <a:gd name="connsiteY208" fmla="*/ 592927 h 740050"/>
                  <a:gd name="connsiteX209" fmla="*/ 93482 w 1645942"/>
                  <a:gd name="connsiteY209" fmla="*/ 575445 h 740050"/>
                  <a:gd name="connsiteX210" fmla="*/ 90670 w 1645942"/>
                  <a:gd name="connsiteY210" fmla="*/ 575972 h 740050"/>
                  <a:gd name="connsiteX211" fmla="*/ 91549 w 1645942"/>
                  <a:gd name="connsiteY211" fmla="*/ 579486 h 740050"/>
                  <a:gd name="connsiteX212" fmla="*/ 116060 w 1645942"/>
                  <a:gd name="connsiteY212" fmla="*/ 597847 h 740050"/>
                  <a:gd name="connsiteX213" fmla="*/ 124758 w 1645942"/>
                  <a:gd name="connsiteY213" fmla="*/ 604348 h 740050"/>
                  <a:gd name="connsiteX214" fmla="*/ 143558 w 1645942"/>
                  <a:gd name="connsiteY214" fmla="*/ 619108 h 740050"/>
                  <a:gd name="connsiteX215" fmla="*/ 150938 w 1645942"/>
                  <a:gd name="connsiteY215" fmla="*/ 622095 h 740050"/>
                  <a:gd name="connsiteX216" fmla="*/ 154891 w 1645942"/>
                  <a:gd name="connsiteY216" fmla="*/ 624467 h 740050"/>
                  <a:gd name="connsiteX217" fmla="*/ 160865 w 1645942"/>
                  <a:gd name="connsiteY217" fmla="*/ 630002 h 740050"/>
                  <a:gd name="connsiteX218" fmla="*/ 196446 w 1645942"/>
                  <a:gd name="connsiteY218" fmla="*/ 649242 h 740050"/>
                  <a:gd name="connsiteX219" fmla="*/ 200927 w 1645942"/>
                  <a:gd name="connsiteY219" fmla="*/ 650911 h 740050"/>
                  <a:gd name="connsiteX220" fmla="*/ 221221 w 1645942"/>
                  <a:gd name="connsiteY220" fmla="*/ 659433 h 740050"/>
                  <a:gd name="connsiteX221" fmla="*/ 224559 w 1645942"/>
                  <a:gd name="connsiteY221" fmla="*/ 661190 h 740050"/>
                  <a:gd name="connsiteX222" fmla="*/ 237562 w 1645942"/>
                  <a:gd name="connsiteY222" fmla="*/ 667427 h 740050"/>
                  <a:gd name="connsiteX223" fmla="*/ 252409 w 1645942"/>
                  <a:gd name="connsiteY223" fmla="*/ 671644 h 740050"/>
                  <a:gd name="connsiteX224" fmla="*/ 255132 w 1645942"/>
                  <a:gd name="connsiteY224" fmla="*/ 672611 h 740050"/>
                  <a:gd name="connsiteX225" fmla="*/ 279907 w 1645942"/>
                  <a:gd name="connsiteY225" fmla="*/ 680957 h 740050"/>
                  <a:gd name="connsiteX226" fmla="*/ 1589807 w 1645942"/>
                  <a:gd name="connsiteY226" fmla="*/ 399034 h 740050"/>
                  <a:gd name="connsiteX227" fmla="*/ 1596220 w 1645942"/>
                  <a:gd name="connsiteY227" fmla="*/ 410807 h 740050"/>
                  <a:gd name="connsiteX228" fmla="*/ 1597802 w 1645942"/>
                  <a:gd name="connsiteY228" fmla="*/ 417308 h 740050"/>
                  <a:gd name="connsiteX229" fmla="*/ 1598153 w 1645942"/>
                  <a:gd name="connsiteY229" fmla="*/ 427938 h 740050"/>
                  <a:gd name="connsiteX230" fmla="*/ 1601228 w 1645942"/>
                  <a:gd name="connsiteY230" fmla="*/ 441380 h 740050"/>
                  <a:gd name="connsiteX231" fmla="*/ 1604391 w 1645942"/>
                  <a:gd name="connsiteY231" fmla="*/ 449462 h 740050"/>
                  <a:gd name="connsiteX232" fmla="*/ 1587699 w 1645942"/>
                  <a:gd name="connsiteY232" fmla="*/ 490226 h 740050"/>
                  <a:gd name="connsiteX233" fmla="*/ 1586117 w 1645942"/>
                  <a:gd name="connsiteY233" fmla="*/ 491193 h 740050"/>
                  <a:gd name="connsiteX234" fmla="*/ 1579352 w 1645942"/>
                  <a:gd name="connsiteY234" fmla="*/ 499715 h 740050"/>
                  <a:gd name="connsiteX235" fmla="*/ 1576365 w 1645942"/>
                  <a:gd name="connsiteY235" fmla="*/ 505689 h 740050"/>
                  <a:gd name="connsiteX236" fmla="*/ 1557389 w 1645942"/>
                  <a:gd name="connsiteY236" fmla="*/ 526861 h 740050"/>
                  <a:gd name="connsiteX237" fmla="*/ 1554578 w 1645942"/>
                  <a:gd name="connsiteY237" fmla="*/ 531869 h 740050"/>
                  <a:gd name="connsiteX238" fmla="*/ 1550624 w 1645942"/>
                  <a:gd name="connsiteY238" fmla="*/ 539512 h 740050"/>
                  <a:gd name="connsiteX239" fmla="*/ 1518909 w 1645942"/>
                  <a:gd name="connsiteY239" fmla="*/ 569031 h 740050"/>
                  <a:gd name="connsiteX240" fmla="*/ 1507224 w 1645942"/>
                  <a:gd name="connsiteY240" fmla="*/ 572194 h 740050"/>
                  <a:gd name="connsiteX241" fmla="*/ 1498615 w 1645942"/>
                  <a:gd name="connsiteY241" fmla="*/ 576411 h 740050"/>
                  <a:gd name="connsiteX242" fmla="*/ 1489039 w 1645942"/>
                  <a:gd name="connsiteY242" fmla="*/ 582297 h 740050"/>
                  <a:gd name="connsiteX243" fmla="*/ 1480868 w 1645942"/>
                  <a:gd name="connsiteY243" fmla="*/ 584845 h 740050"/>
                  <a:gd name="connsiteX244" fmla="*/ 1463561 w 1645942"/>
                  <a:gd name="connsiteY244" fmla="*/ 590819 h 740050"/>
                  <a:gd name="connsiteX245" fmla="*/ 1451174 w 1645942"/>
                  <a:gd name="connsiteY245" fmla="*/ 595651 h 740050"/>
                  <a:gd name="connsiteX246" fmla="*/ 1448187 w 1645942"/>
                  <a:gd name="connsiteY246" fmla="*/ 600834 h 740050"/>
                  <a:gd name="connsiteX247" fmla="*/ 1417965 w 1645942"/>
                  <a:gd name="connsiteY247" fmla="*/ 608038 h 740050"/>
                  <a:gd name="connsiteX248" fmla="*/ 1412255 w 1645942"/>
                  <a:gd name="connsiteY248" fmla="*/ 609180 h 740050"/>
                  <a:gd name="connsiteX249" fmla="*/ 1391170 w 1645942"/>
                  <a:gd name="connsiteY249" fmla="*/ 613309 h 740050"/>
                  <a:gd name="connsiteX250" fmla="*/ 1364901 w 1645942"/>
                  <a:gd name="connsiteY250" fmla="*/ 617175 h 740050"/>
                  <a:gd name="connsiteX251" fmla="*/ 1338457 w 1645942"/>
                  <a:gd name="connsiteY251" fmla="*/ 624028 h 740050"/>
                  <a:gd name="connsiteX252" fmla="*/ 1333098 w 1645942"/>
                  <a:gd name="connsiteY252" fmla="*/ 630529 h 740050"/>
                  <a:gd name="connsiteX253" fmla="*/ 1318690 w 1645942"/>
                  <a:gd name="connsiteY253" fmla="*/ 637996 h 740050"/>
                  <a:gd name="connsiteX254" fmla="*/ 1275905 w 1645942"/>
                  <a:gd name="connsiteY254" fmla="*/ 638172 h 740050"/>
                  <a:gd name="connsiteX255" fmla="*/ 1263167 w 1645942"/>
                  <a:gd name="connsiteY255" fmla="*/ 638348 h 740050"/>
                  <a:gd name="connsiteX256" fmla="*/ 1252624 w 1645942"/>
                  <a:gd name="connsiteY256" fmla="*/ 639929 h 740050"/>
                  <a:gd name="connsiteX257" fmla="*/ 1240764 w 1645942"/>
                  <a:gd name="connsiteY257" fmla="*/ 640456 h 740050"/>
                  <a:gd name="connsiteX258" fmla="*/ 1231276 w 1645942"/>
                  <a:gd name="connsiteY258" fmla="*/ 642213 h 740050"/>
                  <a:gd name="connsiteX259" fmla="*/ 1195871 w 1645942"/>
                  <a:gd name="connsiteY259" fmla="*/ 640193 h 740050"/>
                  <a:gd name="connsiteX260" fmla="*/ 1184274 w 1645942"/>
                  <a:gd name="connsiteY260" fmla="*/ 638172 h 740050"/>
                  <a:gd name="connsiteX261" fmla="*/ 1154931 w 1645942"/>
                  <a:gd name="connsiteY261" fmla="*/ 634394 h 740050"/>
                  <a:gd name="connsiteX262" fmla="*/ 1129717 w 1645942"/>
                  <a:gd name="connsiteY262" fmla="*/ 633955 h 740050"/>
                  <a:gd name="connsiteX263" fmla="*/ 1126730 w 1645942"/>
                  <a:gd name="connsiteY263" fmla="*/ 633955 h 740050"/>
                  <a:gd name="connsiteX264" fmla="*/ 1116099 w 1645942"/>
                  <a:gd name="connsiteY264" fmla="*/ 632022 h 740050"/>
                  <a:gd name="connsiteX265" fmla="*/ 1091237 w 1645942"/>
                  <a:gd name="connsiteY265" fmla="*/ 632022 h 740050"/>
                  <a:gd name="connsiteX266" fmla="*/ 1068044 w 1645942"/>
                  <a:gd name="connsiteY266" fmla="*/ 631935 h 740050"/>
                  <a:gd name="connsiteX267" fmla="*/ 1066023 w 1645942"/>
                  <a:gd name="connsiteY267" fmla="*/ 631935 h 740050"/>
                  <a:gd name="connsiteX268" fmla="*/ 1041512 w 1645942"/>
                  <a:gd name="connsiteY268" fmla="*/ 627718 h 740050"/>
                  <a:gd name="connsiteX269" fmla="*/ 1038612 w 1645942"/>
                  <a:gd name="connsiteY269" fmla="*/ 626839 h 740050"/>
                  <a:gd name="connsiteX270" fmla="*/ 1016210 w 1645942"/>
                  <a:gd name="connsiteY270" fmla="*/ 623061 h 740050"/>
                  <a:gd name="connsiteX271" fmla="*/ 985109 w 1645942"/>
                  <a:gd name="connsiteY271" fmla="*/ 619284 h 740050"/>
                  <a:gd name="connsiteX272" fmla="*/ 970174 w 1645942"/>
                  <a:gd name="connsiteY272" fmla="*/ 618405 h 740050"/>
                  <a:gd name="connsiteX273" fmla="*/ 944257 w 1645942"/>
                  <a:gd name="connsiteY273" fmla="*/ 613573 h 740050"/>
                  <a:gd name="connsiteX274" fmla="*/ 916408 w 1645942"/>
                  <a:gd name="connsiteY274" fmla="*/ 608126 h 740050"/>
                  <a:gd name="connsiteX275" fmla="*/ 905162 w 1645942"/>
                  <a:gd name="connsiteY275" fmla="*/ 611465 h 740050"/>
                  <a:gd name="connsiteX276" fmla="*/ 907007 w 1645942"/>
                  <a:gd name="connsiteY276" fmla="*/ 617702 h 740050"/>
                  <a:gd name="connsiteX277" fmla="*/ 918956 w 1645942"/>
                  <a:gd name="connsiteY277" fmla="*/ 621304 h 740050"/>
                  <a:gd name="connsiteX278" fmla="*/ 968242 w 1645942"/>
                  <a:gd name="connsiteY278" fmla="*/ 637294 h 740050"/>
                  <a:gd name="connsiteX279" fmla="*/ 994598 w 1645942"/>
                  <a:gd name="connsiteY279" fmla="*/ 646255 h 740050"/>
                  <a:gd name="connsiteX280" fmla="*/ 1005228 w 1645942"/>
                  <a:gd name="connsiteY280" fmla="*/ 646694 h 740050"/>
                  <a:gd name="connsiteX281" fmla="*/ 1009006 w 1645942"/>
                  <a:gd name="connsiteY281" fmla="*/ 647221 h 740050"/>
                  <a:gd name="connsiteX282" fmla="*/ 1045202 w 1645942"/>
                  <a:gd name="connsiteY282" fmla="*/ 654952 h 740050"/>
                  <a:gd name="connsiteX283" fmla="*/ 1063914 w 1645942"/>
                  <a:gd name="connsiteY283" fmla="*/ 657236 h 740050"/>
                  <a:gd name="connsiteX284" fmla="*/ 1101955 w 1645942"/>
                  <a:gd name="connsiteY284" fmla="*/ 662771 h 740050"/>
                  <a:gd name="connsiteX285" fmla="*/ 1122864 w 1645942"/>
                  <a:gd name="connsiteY285" fmla="*/ 667515 h 740050"/>
                  <a:gd name="connsiteX286" fmla="*/ 1137712 w 1645942"/>
                  <a:gd name="connsiteY286" fmla="*/ 670942 h 740050"/>
                  <a:gd name="connsiteX287" fmla="*/ 1156688 w 1645942"/>
                  <a:gd name="connsiteY287" fmla="*/ 669360 h 740050"/>
                  <a:gd name="connsiteX288" fmla="*/ 1213793 w 1645942"/>
                  <a:gd name="connsiteY288" fmla="*/ 666988 h 740050"/>
                  <a:gd name="connsiteX289" fmla="*/ 1233911 w 1645942"/>
                  <a:gd name="connsiteY289" fmla="*/ 667164 h 740050"/>
                  <a:gd name="connsiteX290" fmla="*/ 1238041 w 1645942"/>
                  <a:gd name="connsiteY290" fmla="*/ 667164 h 740050"/>
                  <a:gd name="connsiteX291" fmla="*/ 1269492 w 1645942"/>
                  <a:gd name="connsiteY291" fmla="*/ 663298 h 740050"/>
                  <a:gd name="connsiteX292" fmla="*/ 1294882 w 1645942"/>
                  <a:gd name="connsiteY292" fmla="*/ 660750 h 740050"/>
                  <a:gd name="connsiteX293" fmla="*/ 1295585 w 1645942"/>
                  <a:gd name="connsiteY293" fmla="*/ 660048 h 740050"/>
                  <a:gd name="connsiteX294" fmla="*/ 1330902 w 1645942"/>
                  <a:gd name="connsiteY294" fmla="*/ 652844 h 740050"/>
                  <a:gd name="connsiteX295" fmla="*/ 1343201 w 1645942"/>
                  <a:gd name="connsiteY295" fmla="*/ 649945 h 740050"/>
                  <a:gd name="connsiteX296" fmla="*/ 1352163 w 1645942"/>
                  <a:gd name="connsiteY296" fmla="*/ 646606 h 740050"/>
                  <a:gd name="connsiteX297" fmla="*/ 1397934 w 1645942"/>
                  <a:gd name="connsiteY297" fmla="*/ 634394 h 740050"/>
                  <a:gd name="connsiteX298" fmla="*/ 1422446 w 1645942"/>
                  <a:gd name="connsiteY298" fmla="*/ 625961 h 740050"/>
                  <a:gd name="connsiteX299" fmla="*/ 1448187 w 1645942"/>
                  <a:gd name="connsiteY299" fmla="*/ 615506 h 740050"/>
                  <a:gd name="connsiteX300" fmla="*/ 1465055 w 1645942"/>
                  <a:gd name="connsiteY300" fmla="*/ 608741 h 740050"/>
                  <a:gd name="connsiteX301" fmla="*/ 1479463 w 1645942"/>
                  <a:gd name="connsiteY301" fmla="*/ 601186 h 740050"/>
                  <a:gd name="connsiteX302" fmla="*/ 1493344 w 1645942"/>
                  <a:gd name="connsiteY302" fmla="*/ 592400 h 740050"/>
                  <a:gd name="connsiteX303" fmla="*/ 1498966 w 1645942"/>
                  <a:gd name="connsiteY303" fmla="*/ 588447 h 740050"/>
                  <a:gd name="connsiteX304" fmla="*/ 1522335 w 1645942"/>
                  <a:gd name="connsiteY304" fmla="*/ 574654 h 740050"/>
                  <a:gd name="connsiteX305" fmla="*/ 1545616 w 1645942"/>
                  <a:gd name="connsiteY305" fmla="*/ 555765 h 740050"/>
                  <a:gd name="connsiteX306" fmla="*/ 1557037 w 1645942"/>
                  <a:gd name="connsiteY306" fmla="*/ 551021 h 740050"/>
                  <a:gd name="connsiteX307" fmla="*/ 1558883 w 1645942"/>
                  <a:gd name="connsiteY307" fmla="*/ 548474 h 740050"/>
                  <a:gd name="connsiteX308" fmla="*/ 1560552 w 1645942"/>
                  <a:gd name="connsiteY308" fmla="*/ 542763 h 740050"/>
                  <a:gd name="connsiteX309" fmla="*/ 1565384 w 1645942"/>
                  <a:gd name="connsiteY309" fmla="*/ 537404 h 740050"/>
                  <a:gd name="connsiteX310" fmla="*/ 1572763 w 1645942"/>
                  <a:gd name="connsiteY310" fmla="*/ 528004 h 740050"/>
                  <a:gd name="connsiteX311" fmla="*/ 1579792 w 1645942"/>
                  <a:gd name="connsiteY311" fmla="*/ 519570 h 740050"/>
                  <a:gd name="connsiteX312" fmla="*/ 1601052 w 1645942"/>
                  <a:gd name="connsiteY312" fmla="*/ 495058 h 740050"/>
                  <a:gd name="connsiteX313" fmla="*/ 1602282 w 1645942"/>
                  <a:gd name="connsiteY313" fmla="*/ 491984 h 740050"/>
                  <a:gd name="connsiteX314" fmla="*/ 1603073 w 1645942"/>
                  <a:gd name="connsiteY314" fmla="*/ 483022 h 740050"/>
                  <a:gd name="connsiteX315" fmla="*/ 1604566 w 1645942"/>
                  <a:gd name="connsiteY315" fmla="*/ 477488 h 740050"/>
                  <a:gd name="connsiteX316" fmla="*/ 1610804 w 1645942"/>
                  <a:gd name="connsiteY316" fmla="*/ 465100 h 740050"/>
                  <a:gd name="connsiteX317" fmla="*/ 1611331 w 1645942"/>
                  <a:gd name="connsiteY317" fmla="*/ 467736 h 740050"/>
                  <a:gd name="connsiteX318" fmla="*/ 1612649 w 1645942"/>
                  <a:gd name="connsiteY318" fmla="*/ 467297 h 740050"/>
                  <a:gd name="connsiteX319" fmla="*/ 1610716 w 1645942"/>
                  <a:gd name="connsiteY319" fmla="*/ 462992 h 740050"/>
                  <a:gd name="connsiteX320" fmla="*/ 1612825 w 1645942"/>
                  <a:gd name="connsiteY320" fmla="*/ 440677 h 740050"/>
                  <a:gd name="connsiteX321" fmla="*/ 1613791 w 1645942"/>
                  <a:gd name="connsiteY321" fmla="*/ 439095 h 740050"/>
                  <a:gd name="connsiteX322" fmla="*/ 1616427 w 1645942"/>
                  <a:gd name="connsiteY322" fmla="*/ 424951 h 740050"/>
                  <a:gd name="connsiteX323" fmla="*/ 1614670 w 1645942"/>
                  <a:gd name="connsiteY323" fmla="*/ 403954 h 740050"/>
                  <a:gd name="connsiteX324" fmla="*/ 1614582 w 1645942"/>
                  <a:gd name="connsiteY324" fmla="*/ 393324 h 740050"/>
                  <a:gd name="connsiteX325" fmla="*/ 1612298 w 1645942"/>
                  <a:gd name="connsiteY325" fmla="*/ 384363 h 740050"/>
                  <a:gd name="connsiteX326" fmla="*/ 1607114 w 1645942"/>
                  <a:gd name="connsiteY326" fmla="*/ 374435 h 740050"/>
                  <a:gd name="connsiteX327" fmla="*/ 1604566 w 1645942"/>
                  <a:gd name="connsiteY327" fmla="*/ 368285 h 740050"/>
                  <a:gd name="connsiteX328" fmla="*/ 1594024 w 1645942"/>
                  <a:gd name="connsiteY328" fmla="*/ 341578 h 740050"/>
                  <a:gd name="connsiteX329" fmla="*/ 1571885 w 1645942"/>
                  <a:gd name="connsiteY329" fmla="*/ 309160 h 740050"/>
                  <a:gd name="connsiteX330" fmla="*/ 1542805 w 1645942"/>
                  <a:gd name="connsiteY330" fmla="*/ 279289 h 740050"/>
                  <a:gd name="connsiteX331" fmla="*/ 1530154 w 1645942"/>
                  <a:gd name="connsiteY331" fmla="*/ 268308 h 740050"/>
                  <a:gd name="connsiteX332" fmla="*/ 1527870 w 1645942"/>
                  <a:gd name="connsiteY332" fmla="*/ 265321 h 740050"/>
                  <a:gd name="connsiteX333" fmla="*/ 1524180 w 1645942"/>
                  <a:gd name="connsiteY333" fmla="*/ 261192 h 740050"/>
                  <a:gd name="connsiteX334" fmla="*/ 1500635 w 1645942"/>
                  <a:gd name="connsiteY334" fmla="*/ 246256 h 740050"/>
                  <a:gd name="connsiteX335" fmla="*/ 1476564 w 1645942"/>
                  <a:gd name="connsiteY335" fmla="*/ 231409 h 740050"/>
                  <a:gd name="connsiteX336" fmla="*/ 1464176 w 1645942"/>
                  <a:gd name="connsiteY336" fmla="*/ 223854 h 740050"/>
                  <a:gd name="connsiteX337" fmla="*/ 1424027 w 1645942"/>
                  <a:gd name="connsiteY337" fmla="*/ 203384 h 740050"/>
                  <a:gd name="connsiteX338" fmla="*/ 1414714 w 1645942"/>
                  <a:gd name="connsiteY338" fmla="*/ 201100 h 740050"/>
                  <a:gd name="connsiteX339" fmla="*/ 1420425 w 1645942"/>
                  <a:gd name="connsiteY339" fmla="*/ 208304 h 740050"/>
                  <a:gd name="connsiteX340" fmla="*/ 1440368 w 1645942"/>
                  <a:gd name="connsiteY340" fmla="*/ 222184 h 740050"/>
                  <a:gd name="connsiteX341" fmla="*/ 1466900 w 1645942"/>
                  <a:gd name="connsiteY341" fmla="*/ 240634 h 740050"/>
                  <a:gd name="connsiteX342" fmla="*/ 1497121 w 1645942"/>
                  <a:gd name="connsiteY342" fmla="*/ 260225 h 740050"/>
                  <a:gd name="connsiteX343" fmla="*/ 1524707 w 1645942"/>
                  <a:gd name="connsiteY343" fmla="*/ 278938 h 740050"/>
                  <a:gd name="connsiteX344" fmla="*/ 1543157 w 1645942"/>
                  <a:gd name="connsiteY344" fmla="*/ 298178 h 740050"/>
                  <a:gd name="connsiteX345" fmla="*/ 1555983 w 1645942"/>
                  <a:gd name="connsiteY345" fmla="*/ 322865 h 740050"/>
                  <a:gd name="connsiteX346" fmla="*/ 1570216 w 1645942"/>
                  <a:gd name="connsiteY346" fmla="*/ 345970 h 740050"/>
                  <a:gd name="connsiteX347" fmla="*/ 1573378 w 1645942"/>
                  <a:gd name="connsiteY347" fmla="*/ 351857 h 740050"/>
                  <a:gd name="connsiteX348" fmla="*/ 1585502 w 1645942"/>
                  <a:gd name="connsiteY348" fmla="*/ 379970 h 740050"/>
                  <a:gd name="connsiteX349" fmla="*/ 1590598 w 1645942"/>
                  <a:gd name="connsiteY349" fmla="*/ 389195 h 740050"/>
                  <a:gd name="connsiteX350" fmla="*/ 1590246 w 1645942"/>
                  <a:gd name="connsiteY350" fmla="*/ 391567 h 740050"/>
                  <a:gd name="connsiteX351" fmla="*/ 1589807 w 1645942"/>
                  <a:gd name="connsiteY351" fmla="*/ 399034 h 740050"/>
                  <a:gd name="connsiteX352" fmla="*/ 1000132 w 1645942"/>
                  <a:gd name="connsiteY352" fmla="*/ 37340 h 740050"/>
                  <a:gd name="connsiteX353" fmla="*/ 1004437 w 1645942"/>
                  <a:gd name="connsiteY353" fmla="*/ 39185 h 740050"/>
                  <a:gd name="connsiteX354" fmla="*/ 1010851 w 1645942"/>
                  <a:gd name="connsiteY354" fmla="*/ 37516 h 740050"/>
                  <a:gd name="connsiteX355" fmla="*/ 1027455 w 1645942"/>
                  <a:gd name="connsiteY355" fmla="*/ 39800 h 740050"/>
                  <a:gd name="connsiteX356" fmla="*/ 1043269 w 1645942"/>
                  <a:gd name="connsiteY356" fmla="*/ 44017 h 740050"/>
                  <a:gd name="connsiteX357" fmla="*/ 1095103 w 1645942"/>
                  <a:gd name="connsiteY357" fmla="*/ 53945 h 740050"/>
                  <a:gd name="connsiteX358" fmla="*/ 1123743 w 1645942"/>
                  <a:gd name="connsiteY358" fmla="*/ 62379 h 740050"/>
                  <a:gd name="connsiteX359" fmla="*/ 1150187 w 1645942"/>
                  <a:gd name="connsiteY359" fmla="*/ 73536 h 740050"/>
                  <a:gd name="connsiteX360" fmla="*/ 1163013 w 1645942"/>
                  <a:gd name="connsiteY360" fmla="*/ 79510 h 740050"/>
                  <a:gd name="connsiteX361" fmla="*/ 1173732 w 1645942"/>
                  <a:gd name="connsiteY361" fmla="*/ 79422 h 740050"/>
                  <a:gd name="connsiteX362" fmla="*/ 1177070 w 1645942"/>
                  <a:gd name="connsiteY362" fmla="*/ 79774 h 740050"/>
                  <a:gd name="connsiteX363" fmla="*/ 1199736 w 1645942"/>
                  <a:gd name="connsiteY363" fmla="*/ 87768 h 740050"/>
                  <a:gd name="connsiteX364" fmla="*/ 1200439 w 1645942"/>
                  <a:gd name="connsiteY364" fmla="*/ 88471 h 740050"/>
                  <a:gd name="connsiteX365" fmla="*/ 1235317 w 1645942"/>
                  <a:gd name="connsiteY365" fmla="*/ 101913 h 740050"/>
                  <a:gd name="connsiteX366" fmla="*/ 1241115 w 1645942"/>
                  <a:gd name="connsiteY366" fmla="*/ 121504 h 740050"/>
                  <a:gd name="connsiteX367" fmla="*/ 1242609 w 1645942"/>
                  <a:gd name="connsiteY367" fmla="*/ 124403 h 740050"/>
                  <a:gd name="connsiteX368" fmla="*/ 1257456 w 1645942"/>
                  <a:gd name="connsiteY368" fmla="*/ 130905 h 740050"/>
                  <a:gd name="connsiteX369" fmla="*/ 1263869 w 1645942"/>
                  <a:gd name="connsiteY369" fmla="*/ 131432 h 740050"/>
                  <a:gd name="connsiteX370" fmla="*/ 1268350 w 1645942"/>
                  <a:gd name="connsiteY370" fmla="*/ 130641 h 740050"/>
                  <a:gd name="connsiteX371" fmla="*/ 1288556 w 1645942"/>
                  <a:gd name="connsiteY371" fmla="*/ 139426 h 740050"/>
                  <a:gd name="connsiteX372" fmla="*/ 1305688 w 1645942"/>
                  <a:gd name="connsiteY372" fmla="*/ 143028 h 740050"/>
                  <a:gd name="connsiteX373" fmla="*/ 1309553 w 1645942"/>
                  <a:gd name="connsiteY373" fmla="*/ 142326 h 740050"/>
                  <a:gd name="connsiteX374" fmla="*/ 1306391 w 1645942"/>
                  <a:gd name="connsiteY374" fmla="*/ 138987 h 740050"/>
                  <a:gd name="connsiteX375" fmla="*/ 1279332 w 1645942"/>
                  <a:gd name="connsiteY375" fmla="*/ 121768 h 740050"/>
                  <a:gd name="connsiteX376" fmla="*/ 1266154 w 1645942"/>
                  <a:gd name="connsiteY376" fmla="*/ 113949 h 740050"/>
                  <a:gd name="connsiteX377" fmla="*/ 1264484 w 1645942"/>
                  <a:gd name="connsiteY377" fmla="*/ 113070 h 740050"/>
                  <a:gd name="connsiteX378" fmla="*/ 1250252 w 1645942"/>
                  <a:gd name="connsiteY378" fmla="*/ 104988 h 740050"/>
                  <a:gd name="connsiteX379" fmla="*/ 1235581 w 1645942"/>
                  <a:gd name="connsiteY379" fmla="*/ 95412 h 740050"/>
                  <a:gd name="connsiteX380" fmla="*/ 1199561 w 1645942"/>
                  <a:gd name="connsiteY380" fmla="*/ 77226 h 740050"/>
                  <a:gd name="connsiteX381" fmla="*/ 1196749 w 1645942"/>
                  <a:gd name="connsiteY381" fmla="*/ 76611 h 740050"/>
                  <a:gd name="connsiteX382" fmla="*/ 1180057 w 1645942"/>
                  <a:gd name="connsiteY382" fmla="*/ 71955 h 740050"/>
                  <a:gd name="connsiteX383" fmla="*/ 1166879 w 1645942"/>
                  <a:gd name="connsiteY383" fmla="*/ 66332 h 740050"/>
                  <a:gd name="connsiteX384" fmla="*/ 1155546 w 1645942"/>
                  <a:gd name="connsiteY384" fmla="*/ 63784 h 740050"/>
                  <a:gd name="connsiteX385" fmla="*/ 1148166 w 1645942"/>
                  <a:gd name="connsiteY385" fmla="*/ 57107 h 740050"/>
                  <a:gd name="connsiteX386" fmla="*/ 1137272 w 1645942"/>
                  <a:gd name="connsiteY386" fmla="*/ 57634 h 740050"/>
                  <a:gd name="connsiteX387" fmla="*/ 1115924 w 1645942"/>
                  <a:gd name="connsiteY387" fmla="*/ 51485 h 740050"/>
                  <a:gd name="connsiteX388" fmla="*/ 1099934 w 1645942"/>
                  <a:gd name="connsiteY388" fmla="*/ 47443 h 740050"/>
                  <a:gd name="connsiteX389" fmla="*/ 1095717 w 1645942"/>
                  <a:gd name="connsiteY389" fmla="*/ 45423 h 740050"/>
                  <a:gd name="connsiteX390" fmla="*/ 1080782 w 1645942"/>
                  <a:gd name="connsiteY390" fmla="*/ 41294 h 740050"/>
                  <a:gd name="connsiteX391" fmla="*/ 1074720 w 1645942"/>
                  <a:gd name="connsiteY391" fmla="*/ 41030 h 740050"/>
                  <a:gd name="connsiteX392" fmla="*/ 1052493 w 1645942"/>
                  <a:gd name="connsiteY392" fmla="*/ 37077 h 740050"/>
                  <a:gd name="connsiteX393" fmla="*/ 1040282 w 1645942"/>
                  <a:gd name="connsiteY393" fmla="*/ 34792 h 740050"/>
                  <a:gd name="connsiteX394" fmla="*/ 1030091 w 1645942"/>
                  <a:gd name="connsiteY394" fmla="*/ 32948 h 740050"/>
                  <a:gd name="connsiteX395" fmla="*/ 1024995 w 1645942"/>
                  <a:gd name="connsiteY395" fmla="*/ 32948 h 740050"/>
                  <a:gd name="connsiteX396" fmla="*/ 1015419 w 1645942"/>
                  <a:gd name="connsiteY396" fmla="*/ 31103 h 740050"/>
                  <a:gd name="connsiteX397" fmla="*/ 994071 w 1645942"/>
                  <a:gd name="connsiteY397" fmla="*/ 27325 h 740050"/>
                  <a:gd name="connsiteX398" fmla="*/ 988624 w 1645942"/>
                  <a:gd name="connsiteY398" fmla="*/ 28116 h 740050"/>
                  <a:gd name="connsiteX399" fmla="*/ 985109 w 1645942"/>
                  <a:gd name="connsiteY399" fmla="*/ 28379 h 740050"/>
                  <a:gd name="connsiteX400" fmla="*/ 966572 w 1645942"/>
                  <a:gd name="connsiteY400" fmla="*/ 26798 h 740050"/>
                  <a:gd name="connsiteX401" fmla="*/ 959544 w 1645942"/>
                  <a:gd name="connsiteY401" fmla="*/ 26798 h 740050"/>
                  <a:gd name="connsiteX402" fmla="*/ 944785 w 1645942"/>
                  <a:gd name="connsiteY402" fmla="*/ 24953 h 740050"/>
                  <a:gd name="connsiteX403" fmla="*/ 886801 w 1645942"/>
                  <a:gd name="connsiteY403" fmla="*/ 24777 h 740050"/>
                  <a:gd name="connsiteX404" fmla="*/ 878191 w 1645942"/>
                  <a:gd name="connsiteY404" fmla="*/ 23196 h 740050"/>
                  <a:gd name="connsiteX405" fmla="*/ 868879 w 1645942"/>
                  <a:gd name="connsiteY405" fmla="*/ 25041 h 740050"/>
                  <a:gd name="connsiteX406" fmla="*/ 853065 w 1645942"/>
                  <a:gd name="connsiteY406" fmla="*/ 26973 h 740050"/>
                  <a:gd name="connsiteX407" fmla="*/ 829257 w 1645942"/>
                  <a:gd name="connsiteY407" fmla="*/ 29521 h 740050"/>
                  <a:gd name="connsiteX408" fmla="*/ 817572 w 1645942"/>
                  <a:gd name="connsiteY408" fmla="*/ 29521 h 740050"/>
                  <a:gd name="connsiteX409" fmla="*/ 788844 w 1645942"/>
                  <a:gd name="connsiteY409" fmla="*/ 35232 h 740050"/>
                  <a:gd name="connsiteX410" fmla="*/ 747904 w 1645942"/>
                  <a:gd name="connsiteY410" fmla="*/ 41469 h 740050"/>
                  <a:gd name="connsiteX411" fmla="*/ 698003 w 1645942"/>
                  <a:gd name="connsiteY411" fmla="*/ 56141 h 740050"/>
                  <a:gd name="connsiteX412" fmla="*/ 670944 w 1645942"/>
                  <a:gd name="connsiteY412" fmla="*/ 66068 h 740050"/>
                  <a:gd name="connsiteX413" fmla="*/ 655218 w 1645942"/>
                  <a:gd name="connsiteY413" fmla="*/ 70637 h 740050"/>
                  <a:gd name="connsiteX414" fmla="*/ 652759 w 1645942"/>
                  <a:gd name="connsiteY414" fmla="*/ 71955 h 740050"/>
                  <a:gd name="connsiteX415" fmla="*/ 624206 w 1645942"/>
                  <a:gd name="connsiteY415" fmla="*/ 83112 h 740050"/>
                  <a:gd name="connsiteX416" fmla="*/ 618232 w 1645942"/>
                  <a:gd name="connsiteY416" fmla="*/ 86011 h 740050"/>
                  <a:gd name="connsiteX417" fmla="*/ 613137 w 1645942"/>
                  <a:gd name="connsiteY417" fmla="*/ 91458 h 740050"/>
                  <a:gd name="connsiteX418" fmla="*/ 608744 w 1645942"/>
                  <a:gd name="connsiteY418" fmla="*/ 93303 h 740050"/>
                  <a:gd name="connsiteX419" fmla="*/ 581334 w 1645942"/>
                  <a:gd name="connsiteY419" fmla="*/ 109820 h 740050"/>
                  <a:gd name="connsiteX420" fmla="*/ 565696 w 1645942"/>
                  <a:gd name="connsiteY420" fmla="*/ 121856 h 740050"/>
                  <a:gd name="connsiteX421" fmla="*/ 552869 w 1645942"/>
                  <a:gd name="connsiteY421" fmla="*/ 130817 h 740050"/>
                  <a:gd name="connsiteX422" fmla="*/ 541624 w 1645942"/>
                  <a:gd name="connsiteY422" fmla="*/ 143555 h 740050"/>
                  <a:gd name="connsiteX423" fmla="*/ 538197 w 1645942"/>
                  <a:gd name="connsiteY423" fmla="*/ 145312 h 740050"/>
                  <a:gd name="connsiteX424" fmla="*/ 534595 w 1645942"/>
                  <a:gd name="connsiteY424" fmla="*/ 148651 h 740050"/>
                  <a:gd name="connsiteX425" fmla="*/ 511402 w 1645942"/>
                  <a:gd name="connsiteY425" fmla="*/ 172284 h 740050"/>
                  <a:gd name="connsiteX426" fmla="*/ 510084 w 1645942"/>
                  <a:gd name="connsiteY426" fmla="*/ 174480 h 740050"/>
                  <a:gd name="connsiteX427" fmla="*/ 512895 w 1645942"/>
                  <a:gd name="connsiteY427" fmla="*/ 176325 h 740050"/>
                  <a:gd name="connsiteX428" fmla="*/ 529851 w 1645942"/>
                  <a:gd name="connsiteY428" fmla="*/ 178082 h 740050"/>
                  <a:gd name="connsiteX429" fmla="*/ 538110 w 1645942"/>
                  <a:gd name="connsiteY429" fmla="*/ 173953 h 740050"/>
                  <a:gd name="connsiteX430" fmla="*/ 563851 w 1645942"/>
                  <a:gd name="connsiteY430" fmla="*/ 148651 h 740050"/>
                  <a:gd name="connsiteX431" fmla="*/ 576062 w 1645942"/>
                  <a:gd name="connsiteY431" fmla="*/ 140656 h 740050"/>
                  <a:gd name="connsiteX432" fmla="*/ 608832 w 1645942"/>
                  <a:gd name="connsiteY432" fmla="*/ 122119 h 740050"/>
                  <a:gd name="connsiteX433" fmla="*/ 617529 w 1645942"/>
                  <a:gd name="connsiteY433" fmla="*/ 115618 h 740050"/>
                  <a:gd name="connsiteX434" fmla="*/ 641777 w 1645942"/>
                  <a:gd name="connsiteY434" fmla="*/ 101649 h 740050"/>
                  <a:gd name="connsiteX435" fmla="*/ 688515 w 1645942"/>
                  <a:gd name="connsiteY435" fmla="*/ 74414 h 740050"/>
                  <a:gd name="connsiteX436" fmla="*/ 725062 w 1645942"/>
                  <a:gd name="connsiteY436" fmla="*/ 62554 h 740050"/>
                  <a:gd name="connsiteX437" fmla="*/ 752121 w 1645942"/>
                  <a:gd name="connsiteY437" fmla="*/ 55350 h 740050"/>
                  <a:gd name="connsiteX438" fmla="*/ 798947 w 1645942"/>
                  <a:gd name="connsiteY438" fmla="*/ 46213 h 740050"/>
                  <a:gd name="connsiteX439" fmla="*/ 849990 w 1645942"/>
                  <a:gd name="connsiteY439" fmla="*/ 41645 h 740050"/>
                  <a:gd name="connsiteX440" fmla="*/ 882408 w 1645942"/>
                  <a:gd name="connsiteY440" fmla="*/ 36813 h 740050"/>
                  <a:gd name="connsiteX441" fmla="*/ 892336 w 1645942"/>
                  <a:gd name="connsiteY441" fmla="*/ 37164 h 740050"/>
                  <a:gd name="connsiteX442" fmla="*/ 896201 w 1645942"/>
                  <a:gd name="connsiteY442" fmla="*/ 37428 h 740050"/>
                  <a:gd name="connsiteX443" fmla="*/ 909907 w 1645942"/>
                  <a:gd name="connsiteY443" fmla="*/ 35583 h 740050"/>
                  <a:gd name="connsiteX444" fmla="*/ 930816 w 1645942"/>
                  <a:gd name="connsiteY444" fmla="*/ 37516 h 740050"/>
                  <a:gd name="connsiteX445" fmla="*/ 949792 w 1645942"/>
                  <a:gd name="connsiteY445" fmla="*/ 37340 h 740050"/>
                  <a:gd name="connsiteX446" fmla="*/ 964552 w 1645942"/>
                  <a:gd name="connsiteY446" fmla="*/ 36110 h 740050"/>
                  <a:gd name="connsiteX447" fmla="*/ 973952 w 1645942"/>
                  <a:gd name="connsiteY447" fmla="*/ 35759 h 740050"/>
                  <a:gd name="connsiteX448" fmla="*/ 1000132 w 1645942"/>
                  <a:gd name="connsiteY448" fmla="*/ 37340 h 740050"/>
                  <a:gd name="connsiteX449" fmla="*/ 165873 w 1645942"/>
                  <a:gd name="connsiteY449" fmla="*/ 359676 h 740050"/>
                  <a:gd name="connsiteX450" fmla="*/ 159723 w 1645942"/>
                  <a:gd name="connsiteY450" fmla="*/ 376895 h 740050"/>
                  <a:gd name="connsiteX451" fmla="*/ 159723 w 1645942"/>
                  <a:gd name="connsiteY451" fmla="*/ 380848 h 740050"/>
                  <a:gd name="connsiteX452" fmla="*/ 159811 w 1645942"/>
                  <a:gd name="connsiteY452" fmla="*/ 392445 h 740050"/>
                  <a:gd name="connsiteX453" fmla="*/ 157439 w 1645942"/>
                  <a:gd name="connsiteY453" fmla="*/ 404481 h 740050"/>
                  <a:gd name="connsiteX454" fmla="*/ 148654 w 1645942"/>
                  <a:gd name="connsiteY454" fmla="*/ 420383 h 740050"/>
                  <a:gd name="connsiteX455" fmla="*/ 147072 w 1645942"/>
                  <a:gd name="connsiteY455" fmla="*/ 423809 h 740050"/>
                  <a:gd name="connsiteX456" fmla="*/ 150674 w 1645942"/>
                  <a:gd name="connsiteY456" fmla="*/ 424863 h 740050"/>
                  <a:gd name="connsiteX457" fmla="*/ 155067 w 1645942"/>
                  <a:gd name="connsiteY457" fmla="*/ 431101 h 740050"/>
                  <a:gd name="connsiteX458" fmla="*/ 159460 w 1645942"/>
                  <a:gd name="connsiteY458" fmla="*/ 439447 h 740050"/>
                  <a:gd name="connsiteX459" fmla="*/ 165434 w 1645942"/>
                  <a:gd name="connsiteY459" fmla="*/ 442434 h 740050"/>
                  <a:gd name="connsiteX460" fmla="*/ 174922 w 1645942"/>
                  <a:gd name="connsiteY460" fmla="*/ 449550 h 740050"/>
                  <a:gd name="connsiteX461" fmla="*/ 186519 w 1645942"/>
                  <a:gd name="connsiteY461" fmla="*/ 454031 h 740050"/>
                  <a:gd name="connsiteX462" fmla="*/ 195743 w 1645942"/>
                  <a:gd name="connsiteY462" fmla="*/ 461850 h 740050"/>
                  <a:gd name="connsiteX463" fmla="*/ 204089 w 1645942"/>
                  <a:gd name="connsiteY463" fmla="*/ 468527 h 740050"/>
                  <a:gd name="connsiteX464" fmla="*/ 232115 w 1645942"/>
                  <a:gd name="connsiteY464" fmla="*/ 488294 h 740050"/>
                  <a:gd name="connsiteX465" fmla="*/ 248543 w 1645942"/>
                  <a:gd name="connsiteY465" fmla="*/ 493301 h 740050"/>
                  <a:gd name="connsiteX466" fmla="*/ 250388 w 1645942"/>
                  <a:gd name="connsiteY466" fmla="*/ 491632 h 740050"/>
                  <a:gd name="connsiteX467" fmla="*/ 249158 w 1645942"/>
                  <a:gd name="connsiteY467" fmla="*/ 489260 h 740050"/>
                  <a:gd name="connsiteX468" fmla="*/ 232818 w 1645942"/>
                  <a:gd name="connsiteY468" fmla="*/ 478893 h 740050"/>
                  <a:gd name="connsiteX469" fmla="*/ 217180 w 1645942"/>
                  <a:gd name="connsiteY469" fmla="*/ 456491 h 740050"/>
                  <a:gd name="connsiteX470" fmla="*/ 213841 w 1645942"/>
                  <a:gd name="connsiteY470" fmla="*/ 452098 h 740050"/>
                  <a:gd name="connsiteX471" fmla="*/ 204880 w 1645942"/>
                  <a:gd name="connsiteY471" fmla="*/ 439183 h 740050"/>
                  <a:gd name="connsiteX472" fmla="*/ 203035 w 1645942"/>
                  <a:gd name="connsiteY472" fmla="*/ 435406 h 740050"/>
                  <a:gd name="connsiteX473" fmla="*/ 190911 w 1645942"/>
                  <a:gd name="connsiteY473" fmla="*/ 420383 h 740050"/>
                  <a:gd name="connsiteX474" fmla="*/ 176415 w 1645942"/>
                  <a:gd name="connsiteY474" fmla="*/ 397365 h 740050"/>
                  <a:gd name="connsiteX475" fmla="*/ 172462 w 1645942"/>
                  <a:gd name="connsiteY475" fmla="*/ 386120 h 740050"/>
                  <a:gd name="connsiteX476" fmla="*/ 187924 w 1645942"/>
                  <a:gd name="connsiteY476" fmla="*/ 379882 h 740050"/>
                  <a:gd name="connsiteX477" fmla="*/ 191351 w 1645942"/>
                  <a:gd name="connsiteY477" fmla="*/ 381288 h 740050"/>
                  <a:gd name="connsiteX478" fmla="*/ 207955 w 1645942"/>
                  <a:gd name="connsiteY478" fmla="*/ 382078 h 740050"/>
                  <a:gd name="connsiteX479" fmla="*/ 222099 w 1645942"/>
                  <a:gd name="connsiteY479" fmla="*/ 381288 h 740050"/>
                  <a:gd name="connsiteX480" fmla="*/ 222715 w 1645942"/>
                  <a:gd name="connsiteY480" fmla="*/ 379443 h 740050"/>
                  <a:gd name="connsiteX481" fmla="*/ 216125 w 1645942"/>
                  <a:gd name="connsiteY481" fmla="*/ 370833 h 740050"/>
                  <a:gd name="connsiteX482" fmla="*/ 189242 w 1645942"/>
                  <a:gd name="connsiteY482" fmla="*/ 358446 h 740050"/>
                  <a:gd name="connsiteX483" fmla="*/ 184322 w 1645942"/>
                  <a:gd name="connsiteY483" fmla="*/ 343950 h 740050"/>
                  <a:gd name="connsiteX484" fmla="*/ 183971 w 1645942"/>
                  <a:gd name="connsiteY484" fmla="*/ 338503 h 740050"/>
                  <a:gd name="connsiteX485" fmla="*/ 176855 w 1645942"/>
                  <a:gd name="connsiteY485" fmla="*/ 339909 h 740050"/>
                  <a:gd name="connsiteX486" fmla="*/ 165873 w 1645942"/>
                  <a:gd name="connsiteY486" fmla="*/ 359676 h 740050"/>
                  <a:gd name="connsiteX487" fmla="*/ 42614 w 1645942"/>
                  <a:gd name="connsiteY487" fmla="*/ 387613 h 740050"/>
                  <a:gd name="connsiteX488" fmla="*/ 33302 w 1645942"/>
                  <a:gd name="connsiteY488" fmla="*/ 399298 h 740050"/>
                  <a:gd name="connsiteX489" fmla="*/ 32160 w 1645942"/>
                  <a:gd name="connsiteY489" fmla="*/ 404130 h 740050"/>
                  <a:gd name="connsiteX490" fmla="*/ 33741 w 1645942"/>
                  <a:gd name="connsiteY490" fmla="*/ 409225 h 740050"/>
                  <a:gd name="connsiteX491" fmla="*/ 33214 w 1645942"/>
                  <a:gd name="connsiteY491" fmla="*/ 418801 h 740050"/>
                  <a:gd name="connsiteX492" fmla="*/ 33214 w 1645942"/>
                  <a:gd name="connsiteY492" fmla="*/ 422843 h 740050"/>
                  <a:gd name="connsiteX493" fmla="*/ 29348 w 1645942"/>
                  <a:gd name="connsiteY493" fmla="*/ 439447 h 740050"/>
                  <a:gd name="connsiteX494" fmla="*/ 31281 w 1645942"/>
                  <a:gd name="connsiteY494" fmla="*/ 456227 h 740050"/>
                  <a:gd name="connsiteX495" fmla="*/ 32950 w 1645942"/>
                  <a:gd name="connsiteY495" fmla="*/ 458160 h 740050"/>
                  <a:gd name="connsiteX496" fmla="*/ 35234 w 1645942"/>
                  <a:gd name="connsiteY496" fmla="*/ 455788 h 740050"/>
                  <a:gd name="connsiteX497" fmla="*/ 35410 w 1645942"/>
                  <a:gd name="connsiteY497" fmla="*/ 446475 h 740050"/>
                  <a:gd name="connsiteX498" fmla="*/ 37694 w 1645942"/>
                  <a:gd name="connsiteY498" fmla="*/ 428729 h 740050"/>
                  <a:gd name="connsiteX499" fmla="*/ 44635 w 1645942"/>
                  <a:gd name="connsiteY499" fmla="*/ 412564 h 740050"/>
                  <a:gd name="connsiteX500" fmla="*/ 45338 w 1645942"/>
                  <a:gd name="connsiteY500" fmla="*/ 411861 h 740050"/>
                  <a:gd name="connsiteX501" fmla="*/ 57637 w 1645942"/>
                  <a:gd name="connsiteY501" fmla="*/ 391040 h 740050"/>
                  <a:gd name="connsiteX502" fmla="*/ 68619 w 1645942"/>
                  <a:gd name="connsiteY502" fmla="*/ 369691 h 740050"/>
                  <a:gd name="connsiteX503" fmla="*/ 70991 w 1645942"/>
                  <a:gd name="connsiteY503" fmla="*/ 365562 h 740050"/>
                  <a:gd name="connsiteX504" fmla="*/ 84872 w 1645942"/>
                  <a:gd name="connsiteY504" fmla="*/ 347640 h 740050"/>
                  <a:gd name="connsiteX505" fmla="*/ 100861 w 1645942"/>
                  <a:gd name="connsiteY505" fmla="*/ 323392 h 740050"/>
                  <a:gd name="connsiteX506" fmla="*/ 102970 w 1645942"/>
                  <a:gd name="connsiteY506" fmla="*/ 321196 h 740050"/>
                  <a:gd name="connsiteX507" fmla="*/ 116236 w 1645942"/>
                  <a:gd name="connsiteY507" fmla="*/ 308984 h 740050"/>
                  <a:gd name="connsiteX508" fmla="*/ 132928 w 1645942"/>
                  <a:gd name="connsiteY508" fmla="*/ 296860 h 740050"/>
                  <a:gd name="connsiteX509" fmla="*/ 178085 w 1645942"/>
                  <a:gd name="connsiteY509" fmla="*/ 268396 h 740050"/>
                  <a:gd name="connsiteX510" fmla="*/ 205583 w 1645942"/>
                  <a:gd name="connsiteY510" fmla="*/ 257063 h 740050"/>
                  <a:gd name="connsiteX511" fmla="*/ 213578 w 1645942"/>
                  <a:gd name="connsiteY511" fmla="*/ 253988 h 740050"/>
                  <a:gd name="connsiteX512" fmla="*/ 236859 w 1645942"/>
                  <a:gd name="connsiteY512" fmla="*/ 232991 h 740050"/>
                  <a:gd name="connsiteX513" fmla="*/ 238089 w 1645942"/>
                  <a:gd name="connsiteY513" fmla="*/ 230794 h 740050"/>
                  <a:gd name="connsiteX514" fmla="*/ 234575 w 1645942"/>
                  <a:gd name="connsiteY514" fmla="*/ 231233 h 740050"/>
                  <a:gd name="connsiteX515" fmla="*/ 221572 w 1645942"/>
                  <a:gd name="connsiteY515" fmla="*/ 239580 h 740050"/>
                  <a:gd name="connsiteX516" fmla="*/ 195041 w 1645942"/>
                  <a:gd name="connsiteY516" fmla="*/ 250737 h 740050"/>
                  <a:gd name="connsiteX517" fmla="*/ 161393 w 1645942"/>
                  <a:gd name="connsiteY517" fmla="*/ 266726 h 740050"/>
                  <a:gd name="connsiteX518" fmla="*/ 145315 w 1645942"/>
                  <a:gd name="connsiteY518" fmla="*/ 275160 h 740050"/>
                  <a:gd name="connsiteX519" fmla="*/ 125021 w 1645942"/>
                  <a:gd name="connsiteY519" fmla="*/ 288602 h 740050"/>
                  <a:gd name="connsiteX520" fmla="*/ 101213 w 1645942"/>
                  <a:gd name="connsiteY520" fmla="*/ 308457 h 740050"/>
                  <a:gd name="connsiteX521" fmla="*/ 85311 w 1645942"/>
                  <a:gd name="connsiteY521" fmla="*/ 324446 h 740050"/>
                  <a:gd name="connsiteX522" fmla="*/ 79249 w 1645942"/>
                  <a:gd name="connsiteY522" fmla="*/ 329718 h 740050"/>
                  <a:gd name="connsiteX523" fmla="*/ 65632 w 1645942"/>
                  <a:gd name="connsiteY523" fmla="*/ 342896 h 740050"/>
                  <a:gd name="connsiteX524" fmla="*/ 56319 w 1645942"/>
                  <a:gd name="connsiteY524" fmla="*/ 358709 h 740050"/>
                  <a:gd name="connsiteX525" fmla="*/ 43932 w 1645942"/>
                  <a:gd name="connsiteY525" fmla="*/ 380497 h 740050"/>
                  <a:gd name="connsiteX526" fmla="*/ 42614 w 1645942"/>
                  <a:gd name="connsiteY526" fmla="*/ 387613 h 740050"/>
                  <a:gd name="connsiteX527" fmla="*/ 701693 w 1645942"/>
                  <a:gd name="connsiteY527" fmla="*/ 155504 h 740050"/>
                  <a:gd name="connsiteX528" fmla="*/ 720055 w 1645942"/>
                  <a:gd name="connsiteY528" fmla="*/ 145137 h 740050"/>
                  <a:gd name="connsiteX529" fmla="*/ 733584 w 1645942"/>
                  <a:gd name="connsiteY529" fmla="*/ 140129 h 740050"/>
                  <a:gd name="connsiteX530" fmla="*/ 767408 w 1645942"/>
                  <a:gd name="connsiteY530" fmla="*/ 124403 h 740050"/>
                  <a:gd name="connsiteX531" fmla="*/ 769077 w 1645942"/>
                  <a:gd name="connsiteY531" fmla="*/ 122383 h 740050"/>
                  <a:gd name="connsiteX532" fmla="*/ 766354 w 1645942"/>
                  <a:gd name="connsiteY532" fmla="*/ 120450 h 740050"/>
                  <a:gd name="connsiteX533" fmla="*/ 763455 w 1645942"/>
                  <a:gd name="connsiteY533" fmla="*/ 120889 h 740050"/>
                  <a:gd name="connsiteX534" fmla="*/ 740964 w 1645942"/>
                  <a:gd name="connsiteY534" fmla="*/ 126073 h 740050"/>
                  <a:gd name="connsiteX535" fmla="*/ 700112 w 1645942"/>
                  <a:gd name="connsiteY535" fmla="*/ 132837 h 740050"/>
                  <a:gd name="connsiteX536" fmla="*/ 666112 w 1645942"/>
                  <a:gd name="connsiteY536" fmla="*/ 145752 h 740050"/>
                  <a:gd name="connsiteX537" fmla="*/ 663477 w 1645942"/>
                  <a:gd name="connsiteY537" fmla="*/ 148563 h 740050"/>
                  <a:gd name="connsiteX538" fmla="*/ 667255 w 1645942"/>
                  <a:gd name="connsiteY538" fmla="*/ 149442 h 740050"/>
                  <a:gd name="connsiteX539" fmla="*/ 687549 w 1645942"/>
                  <a:gd name="connsiteY539" fmla="*/ 155504 h 740050"/>
                  <a:gd name="connsiteX540" fmla="*/ 701693 w 1645942"/>
                  <a:gd name="connsiteY540" fmla="*/ 155504 h 740050"/>
                  <a:gd name="connsiteX541" fmla="*/ 1491411 w 1645942"/>
                  <a:gd name="connsiteY541" fmla="*/ 545135 h 740050"/>
                  <a:gd name="connsiteX542" fmla="*/ 1492465 w 1645942"/>
                  <a:gd name="connsiteY542" fmla="*/ 542499 h 740050"/>
                  <a:gd name="connsiteX543" fmla="*/ 1514516 w 1645942"/>
                  <a:gd name="connsiteY543" fmla="*/ 524401 h 740050"/>
                  <a:gd name="connsiteX544" fmla="*/ 1520842 w 1645942"/>
                  <a:gd name="connsiteY544" fmla="*/ 519745 h 740050"/>
                  <a:gd name="connsiteX545" fmla="*/ 1546056 w 1645942"/>
                  <a:gd name="connsiteY545" fmla="*/ 484604 h 740050"/>
                  <a:gd name="connsiteX546" fmla="*/ 1548516 w 1645942"/>
                  <a:gd name="connsiteY546" fmla="*/ 458950 h 740050"/>
                  <a:gd name="connsiteX547" fmla="*/ 1548340 w 1645942"/>
                  <a:gd name="connsiteY547" fmla="*/ 453855 h 740050"/>
                  <a:gd name="connsiteX548" fmla="*/ 1546056 w 1645942"/>
                  <a:gd name="connsiteY548" fmla="*/ 444455 h 740050"/>
                  <a:gd name="connsiteX549" fmla="*/ 1543420 w 1645942"/>
                  <a:gd name="connsiteY549" fmla="*/ 443576 h 740050"/>
                  <a:gd name="connsiteX550" fmla="*/ 1542454 w 1645942"/>
                  <a:gd name="connsiteY550" fmla="*/ 444718 h 740050"/>
                  <a:gd name="connsiteX551" fmla="*/ 1542190 w 1645942"/>
                  <a:gd name="connsiteY551" fmla="*/ 459653 h 740050"/>
                  <a:gd name="connsiteX552" fmla="*/ 1539818 w 1645942"/>
                  <a:gd name="connsiteY552" fmla="*/ 479860 h 740050"/>
                  <a:gd name="connsiteX553" fmla="*/ 1537710 w 1645942"/>
                  <a:gd name="connsiteY553" fmla="*/ 481968 h 740050"/>
                  <a:gd name="connsiteX554" fmla="*/ 1531648 w 1645942"/>
                  <a:gd name="connsiteY554" fmla="*/ 488645 h 740050"/>
                  <a:gd name="connsiteX555" fmla="*/ 1524883 w 1645942"/>
                  <a:gd name="connsiteY555" fmla="*/ 495234 h 740050"/>
                  <a:gd name="connsiteX556" fmla="*/ 1519348 w 1645942"/>
                  <a:gd name="connsiteY556" fmla="*/ 498748 h 740050"/>
                  <a:gd name="connsiteX557" fmla="*/ 1491938 w 1645942"/>
                  <a:gd name="connsiteY557" fmla="*/ 527652 h 740050"/>
                  <a:gd name="connsiteX558" fmla="*/ 1480517 w 1645942"/>
                  <a:gd name="connsiteY558" fmla="*/ 537316 h 740050"/>
                  <a:gd name="connsiteX559" fmla="*/ 1478057 w 1645942"/>
                  <a:gd name="connsiteY559" fmla="*/ 544257 h 740050"/>
                  <a:gd name="connsiteX560" fmla="*/ 1483943 w 1645942"/>
                  <a:gd name="connsiteY560" fmla="*/ 544959 h 740050"/>
                  <a:gd name="connsiteX561" fmla="*/ 1491411 w 1645942"/>
                  <a:gd name="connsiteY561" fmla="*/ 545135 h 740050"/>
                  <a:gd name="connsiteX562" fmla="*/ 440504 w 1645942"/>
                  <a:gd name="connsiteY562" fmla="*/ 698528 h 740050"/>
                  <a:gd name="connsiteX563" fmla="*/ 442700 w 1645942"/>
                  <a:gd name="connsiteY563" fmla="*/ 700548 h 740050"/>
                  <a:gd name="connsiteX564" fmla="*/ 479862 w 1645942"/>
                  <a:gd name="connsiteY564" fmla="*/ 700548 h 740050"/>
                  <a:gd name="connsiteX565" fmla="*/ 487154 w 1645942"/>
                  <a:gd name="connsiteY565" fmla="*/ 698440 h 740050"/>
                  <a:gd name="connsiteX566" fmla="*/ 488560 w 1645942"/>
                  <a:gd name="connsiteY566" fmla="*/ 694926 h 740050"/>
                  <a:gd name="connsiteX567" fmla="*/ 487066 w 1645942"/>
                  <a:gd name="connsiteY567" fmla="*/ 689391 h 740050"/>
                  <a:gd name="connsiteX568" fmla="*/ 484606 w 1645942"/>
                  <a:gd name="connsiteY568" fmla="*/ 686228 h 740050"/>
                  <a:gd name="connsiteX569" fmla="*/ 441734 w 1645942"/>
                  <a:gd name="connsiteY569" fmla="*/ 683856 h 740050"/>
                  <a:gd name="connsiteX570" fmla="*/ 435057 w 1645942"/>
                  <a:gd name="connsiteY570" fmla="*/ 682714 h 740050"/>
                  <a:gd name="connsiteX571" fmla="*/ 416608 w 1645942"/>
                  <a:gd name="connsiteY571" fmla="*/ 679991 h 740050"/>
                  <a:gd name="connsiteX572" fmla="*/ 410809 w 1645942"/>
                  <a:gd name="connsiteY572" fmla="*/ 682802 h 740050"/>
                  <a:gd name="connsiteX573" fmla="*/ 400267 w 1645942"/>
                  <a:gd name="connsiteY573" fmla="*/ 692290 h 740050"/>
                  <a:gd name="connsiteX574" fmla="*/ 398071 w 1645942"/>
                  <a:gd name="connsiteY574" fmla="*/ 693520 h 740050"/>
                  <a:gd name="connsiteX575" fmla="*/ 400794 w 1645942"/>
                  <a:gd name="connsiteY575" fmla="*/ 694399 h 740050"/>
                  <a:gd name="connsiteX576" fmla="*/ 440504 w 1645942"/>
                  <a:gd name="connsiteY576" fmla="*/ 698528 h 740050"/>
                  <a:gd name="connsiteX577" fmla="*/ 79864 w 1645942"/>
                  <a:gd name="connsiteY577" fmla="*/ 487152 h 740050"/>
                  <a:gd name="connsiteX578" fmla="*/ 70552 w 1645942"/>
                  <a:gd name="connsiteY578" fmla="*/ 466154 h 740050"/>
                  <a:gd name="connsiteX579" fmla="*/ 69673 w 1645942"/>
                  <a:gd name="connsiteY579" fmla="*/ 462377 h 740050"/>
                  <a:gd name="connsiteX580" fmla="*/ 67565 w 1645942"/>
                  <a:gd name="connsiteY580" fmla="*/ 466330 h 740050"/>
                  <a:gd name="connsiteX581" fmla="*/ 66510 w 1645942"/>
                  <a:gd name="connsiteY581" fmla="*/ 471074 h 740050"/>
                  <a:gd name="connsiteX582" fmla="*/ 66686 w 1645942"/>
                  <a:gd name="connsiteY582" fmla="*/ 483901 h 740050"/>
                  <a:gd name="connsiteX583" fmla="*/ 66510 w 1645942"/>
                  <a:gd name="connsiteY583" fmla="*/ 498309 h 740050"/>
                  <a:gd name="connsiteX584" fmla="*/ 67828 w 1645942"/>
                  <a:gd name="connsiteY584" fmla="*/ 503931 h 740050"/>
                  <a:gd name="connsiteX585" fmla="*/ 89704 w 1645942"/>
                  <a:gd name="connsiteY585" fmla="*/ 532133 h 740050"/>
                  <a:gd name="connsiteX586" fmla="*/ 92515 w 1645942"/>
                  <a:gd name="connsiteY586" fmla="*/ 535032 h 740050"/>
                  <a:gd name="connsiteX587" fmla="*/ 107099 w 1645942"/>
                  <a:gd name="connsiteY587" fmla="*/ 546980 h 740050"/>
                  <a:gd name="connsiteX588" fmla="*/ 115884 w 1645942"/>
                  <a:gd name="connsiteY588" fmla="*/ 546541 h 740050"/>
                  <a:gd name="connsiteX589" fmla="*/ 111228 w 1645942"/>
                  <a:gd name="connsiteY589" fmla="*/ 539512 h 740050"/>
                  <a:gd name="connsiteX590" fmla="*/ 102355 w 1645942"/>
                  <a:gd name="connsiteY590" fmla="*/ 528794 h 740050"/>
                  <a:gd name="connsiteX591" fmla="*/ 93745 w 1645942"/>
                  <a:gd name="connsiteY591" fmla="*/ 514562 h 740050"/>
                  <a:gd name="connsiteX592" fmla="*/ 83906 w 1645942"/>
                  <a:gd name="connsiteY592" fmla="*/ 497255 h 740050"/>
                  <a:gd name="connsiteX593" fmla="*/ 79864 w 1645942"/>
                  <a:gd name="connsiteY593" fmla="*/ 487152 h 740050"/>
                  <a:gd name="connsiteX594" fmla="*/ 1016737 w 1645942"/>
                  <a:gd name="connsiteY594" fmla="*/ 393851 h 740050"/>
                  <a:gd name="connsiteX595" fmla="*/ 998727 w 1645942"/>
                  <a:gd name="connsiteY595" fmla="*/ 384538 h 740050"/>
                  <a:gd name="connsiteX596" fmla="*/ 989766 w 1645942"/>
                  <a:gd name="connsiteY596" fmla="*/ 381463 h 740050"/>
                  <a:gd name="connsiteX597" fmla="*/ 980717 w 1645942"/>
                  <a:gd name="connsiteY597" fmla="*/ 386735 h 740050"/>
                  <a:gd name="connsiteX598" fmla="*/ 983967 w 1645942"/>
                  <a:gd name="connsiteY598" fmla="*/ 392269 h 740050"/>
                  <a:gd name="connsiteX599" fmla="*/ 994686 w 1645942"/>
                  <a:gd name="connsiteY599" fmla="*/ 408347 h 740050"/>
                  <a:gd name="connsiteX600" fmla="*/ 1009357 w 1645942"/>
                  <a:gd name="connsiteY600" fmla="*/ 418889 h 740050"/>
                  <a:gd name="connsiteX601" fmla="*/ 1033341 w 1645942"/>
                  <a:gd name="connsiteY601" fmla="*/ 420822 h 740050"/>
                  <a:gd name="connsiteX602" fmla="*/ 1035977 w 1645942"/>
                  <a:gd name="connsiteY602" fmla="*/ 420031 h 740050"/>
                  <a:gd name="connsiteX603" fmla="*/ 1035801 w 1645942"/>
                  <a:gd name="connsiteY603" fmla="*/ 417308 h 740050"/>
                  <a:gd name="connsiteX604" fmla="*/ 1016737 w 1645942"/>
                  <a:gd name="connsiteY604" fmla="*/ 393851 h 740050"/>
                  <a:gd name="connsiteX605" fmla="*/ 584584 w 1645942"/>
                  <a:gd name="connsiteY605" fmla="*/ 401143 h 740050"/>
                  <a:gd name="connsiteX606" fmla="*/ 574481 w 1645942"/>
                  <a:gd name="connsiteY606" fmla="*/ 398068 h 740050"/>
                  <a:gd name="connsiteX607" fmla="*/ 559897 w 1645942"/>
                  <a:gd name="connsiteY607" fmla="*/ 396047 h 740050"/>
                  <a:gd name="connsiteX608" fmla="*/ 557964 w 1645942"/>
                  <a:gd name="connsiteY608" fmla="*/ 399298 h 740050"/>
                  <a:gd name="connsiteX609" fmla="*/ 572636 w 1645942"/>
                  <a:gd name="connsiteY609" fmla="*/ 408786 h 740050"/>
                  <a:gd name="connsiteX610" fmla="*/ 611819 w 1645942"/>
                  <a:gd name="connsiteY610" fmla="*/ 418626 h 740050"/>
                  <a:gd name="connsiteX611" fmla="*/ 631937 w 1645942"/>
                  <a:gd name="connsiteY611" fmla="*/ 424687 h 740050"/>
                  <a:gd name="connsiteX612" fmla="*/ 652495 w 1645942"/>
                  <a:gd name="connsiteY612" fmla="*/ 427499 h 740050"/>
                  <a:gd name="connsiteX613" fmla="*/ 654604 w 1645942"/>
                  <a:gd name="connsiteY613" fmla="*/ 428202 h 740050"/>
                  <a:gd name="connsiteX614" fmla="*/ 649596 w 1645942"/>
                  <a:gd name="connsiteY614" fmla="*/ 414409 h 740050"/>
                  <a:gd name="connsiteX615" fmla="*/ 631937 w 1645942"/>
                  <a:gd name="connsiteY615" fmla="*/ 412212 h 740050"/>
                  <a:gd name="connsiteX616" fmla="*/ 584584 w 1645942"/>
                  <a:gd name="connsiteY616" fmla="*/ 401143 h 740050"/>
                  <a:gd name="connsiteX617" fmla="*/ 624997 w 1645942"/>
                  <a:gd name="connsiteY617" fmla="*/ 706874 h 740050"/>
                  <a:gd name="connsiteX618" fmla="*/ 644852 w 1645942"/>
                  <a:gd name="connsiteY618" fmla="*/ 704677 h 740050"/>
                  <a:gd name="connsiteX619" fmla="*/ 670417 w 1645942"/>
                  <a:gd name="connsiteY619" fmla="*/ 698879 h 740050"/>
                  <a:gd name="connsiteX620" fmla="*/ 704329 w 1645942"/>
                  <a:gd name="connsiteY620" fmla="*/ 690797 h 740050"/>
                  <a:gd name="connsiteX621" fmla="*/ 722339 w 1645942"/>
                  <a:gd name="connsiteY621" fmla="*/ 681923 h 740050"/>
                  <a:gd name="connsiteX622" fmla="*/ 723217 w 1645942"/>
                  <a:gd name="connsiteY622" fmla="*/ 678585 h 740050"/>
                  <a:gd name="connsiteX623" fmla="*/ 719703 w 1645942"/>
                  <a:gd name="connsiteY623" fmla="*/ 678761 h 740050"/>
                  <a:gd name="connsiteX624" fmla="*/ 696861 w 1645942"/>
                  <a:gd name="connsiteY624" fmla="*/ 686316 h 740050"/>
                  <a:gd name="connsiteX625" fmla="*/ 689394 w 1645942"/>
                  <a:gd name="connsiteY625" fmla="*/ 688249 h 740050"/>
                  <a:gd name="connsiteX626" fmla="*/ 682980 w 1645942"/>
                  <a:gd name="connsiteY626" fmla="*/ 690182 h 740050"/>
                  <a:gd name="connsiteX627" fmla="*/ 656712 w 1645942"/>
                  <a:gd name="connsiteY627" fmla="*/ 694486 h 740050"/>
                  <a:gd name="connsiteX628" fmla="*/ 655131 w 1645942"/>
                  <a:gd name="connsiteY628" fmla="*/ 695453 h 740050"/>
                  <a:gd name="connsiteX629" fmla="*/ 636506 w 1645942"/>
                  <a:gd name="connsiteY629" fmla="*/ 700636 h 740050"/>
                  <a:gd name="connsiteX630" fmla="*/ 626490 w 1645942"/>
                  <a:gd name="connsiteY630" fmla="*/ 701427 h 740050"/>
                  <a:gd name="connsiteX631" fmla="*/ 605054 w 1645942"/>
                  <a:gd name="connsiteY631" fmla="*/ 704853 h 740050"/>
                  <a:gd name="connsiteX632" fmla="*/ 575008 w 1645942"/>
                  <a:gd name="connsiteY632" fmla="*/ 707401 h 740050"/>
                  <a:gd name="connsiteX633" fmla="*/ 550058 w 1645942"/>
                  <a:gd name="connsiteY633" fmla="*/ 710739 h 740050"/>
                  <a:gd name="connsiteX634" fmla="*/ 541975 w 1645942"/>
                  <a:gd name="connsiteY634" fmla="*/ 710915 h 740050"/>
                  <a:gd name="connsiteX635" fmla="*/ 536880 w 1645942"/>
                  <a:gd name="connsiteY635" fmla="*/ 711091 h 740050"/>
                  <a:gd name="connsiteX636" fmla="*/ 532750 w 1645942"/>
                  <a:gd name="connsiteY636" fmla="*/ 716011 h 740050"/>
                  <a:gd name="connsiteX637" fmla="*/ 537670 w 1645942"/>
                  <a:gd name="connsiteY637" fmla="*/ 715396 h 740050"/>
                  <a:gd name="connsiteX638" fmla="*/ 543732 w 1645942"/>
                  <a:gd name="connsiteY638" fmla="*/ 715220 h 740050"/>
                  <a:gd name="connsiteX639" fmla="*/ 563499 w 1645942"/>
                  <a:gd name="connsiteY639" fmla="*/ 713902 h 740050"/>
                  <a:gd name="connsiteX640" fmla="*/ 599695 w 1645942"/>
                  <a:gd name="connsiteY640" fmla="*/ 711179 h 740050"/>
                  <a:gd name="connsiteX641" fmla="*/ 624997 w 1645942"/>
                  <a:gd name="connsiteY641" fmla="*/ 706874 h 740050"/>
                  <a:gd name="connsiteX642" fmla="*/ 835407 w 1645942"/>
                  <a:gd name="connsiteY642" fmla="*/ 434264 h 740050"/>
                  <a:gd name="connsiteX643" fmla="*/ 838042 w 1645942"/>
                  <a:gd name="connsiteY643" fmla="*/ 435318 h 740050"/>
                  <a:gd name="connsiteX644" fmla="*/ 838569 w 1645942"/>
                  <a:gd name="connsiteY644" fmla="*/ 433473 h 740050"/>
                  <a:gd name="connsiteX645" fmla="*/ 833210 w 1645942"/>
                  <a:gd name="connsiteY645" fmla="*/ 422228 h 740050"/>
                  <a:gd name="connsiteX646" fmla="*/ 823283 w 1645942"/>
                  <a:gd name="connsiteY646" fmla="*/ 405623 h 740050"/>
                  <a:gd name="connsiteX647" fmla="*/ 802813 w 1645942"/>
                  <a:gd name="connsiteY647" fmla="*/ 395169 h 740050"/>
                  <a:gd name="connsiteX648" fmla="*/ 797981 w 1645942"/>
                  <a:gd name="connsiteY648" fmla="*/ 397453 h 740050"/>
                  <a:gd name="connsiteX649" fmla="*/ 802198 w 1645942"/>
                  <a:gd name="connsiteY649" fmla="*/ 423985 h 740050"/>
                  <a:gd name="connsiteX650" fmla="*/ 804307 w 1645942"/>
                  <a:gd name="connsiteY650" fmla="*/ 431364 h 740050"/>
                  <a:gd name="connsiteX651" fmla="*/ 806679 w 1645942"/>
                  <a:gd name="connsiteY651" fmla="*/ 436636 h 740050"/>
                  <a:gd name="connsiteX652" fmla="*/ 811071 w 1645942"/>
                  <a:gd name="connsiteY652" fmla="*/ 433649 h 740050"/>
                  <a:gd name="connsiteX653" fmla="*/ 820559 w 1645942"/>
                  <a:gd name="connsiteY653" fmla="*/ 428904 h 740050"/>
                  <a:gd name="connsiteX654" fmla="*/ 835407 w 1645942"/>
                  <a:gd name="connsiteY654" fmla="*/ 434264 h 740050"/>
                  <a:gd name="connsiteX655" fmla="*/ 1226092 w 1645942"/>
                  <a:gd name="connsiteY655" fmla="*/ 228071 h 740050"/>
                  <a:gd name="connsiteX656" fmla="*/ 1232418 w 1645942"/>
                  <a:gd name="connsiteY656" fmla="*/ 225962 h 740050"/>
                  <a:gd name="connsiteX657" fmla="*/ 1239183 w 1645942"/>
                  <a:gd name="connsiteY657" fmla="*/ 223239 h 740050"/>
                  <a:gd name="connsiteX658" fmla="*/ 1231012 w 1645942"/>
                  <a:gd name="connsiteY658" fmla="*/ 222009 h 740050"/>
                  <a:gd name="connsiteX659" fmla="*/ 1226707 w 1645942"/>
                  <a:gd name="connsiteY659" fmla="*/ 223942 h 740050"/>
                  <a:gd name="connsiteX660" fmla="*/ 1185592 w 1645942"/>
                  <a:gd name="connsiteY660" fmla="*/ 226665 h 740050"/>
                  <a:gd name="connsiteX661" fmla="*/ 1155282 w 1645942"/>
                  <a:gd name="connsiteY661" fmla="*/ 217792 h 740050"/>
                  <a:gd name="connsiteX662" fmla="*/ 1150187 w 1645942"/>
                  <a:gd name="connsiteY662" fmla="*/ 217880 h 740050"/>
                  <a:gd name="connsiteX663" fmla="*/ 1146409 w 1645942"/>
                  <a:gd name="connsiteY663" fmla="*/ 220955 h 740050"/>
                  <a:gd name="connsiteX664" fmla="*/ 1150099 w 1645942"/>
                  <a:gd name="connsiteY664" fmla="*/ 222009 h 740050"/>
                  <a:gd name="connsiteX665" fmla="*/ 1173468 w 1645942"/>
                  <a:gd name="connsiteY665" fmla="*/ 239667 h 740050"/>
                  <a:gd name="connsiteX666" fmla="*/ 1175049 w 1645942"/>
                  <a:gd name="connsiteY666" fmla="*/ 240634 h 740050"/>
                  <a:gd name="connsiteX667" fmla="*/ 1185768 w 1645942"/>
                  <a:gd name="connsiteY667" fmla="*/ 244763 h 740050"/>
                  <a:gd name="connsiteX668" fmla="*/ 1202108 w 1645942"/>
                  <a:gd name="connsiteY668" fmla="*/ 243182 h 740050"/>
                  <a:gd name="connsiteX669" fmla="*/ 1226092 w 1645942"/>
                  <a:gd name="connsiteY669" fmla="*/ 228071 h 740050"/>
                  <a:gd name="connsiteX670" fmla="*/ 1400219 w 1645942"/>
                  <a:gd name="connsiteY670" fmla="*/ 541006 h 740050"/>
                  <a:gd name="connsiteX671" fmla="*/ 1424027 w 1645942"/>
                  <a:gd name="connsiteY671" fmla="*/ 528443 h 740050"/>
                  <a:gd name="connsiteX672" fmla="*/ 1426048 w 1645942"/>
                  <a:gd name="connsiteY672" fmla="*/ 525983 h 740050"/>
                  <a:gd name="connsiteX673" fmla="*/ 1429386 w 1645942"/>
                  <a:gd name="connsiteY673" fmla="*/ 522205 h 740050"/>
                  <a:gd name="connsiteX674" fmla="*/ 1434306 w 1645942"/>
                  <a:gd name="connsiteY674" fmla="*/ 519306 h 740050"/>
                  <a:gd name="connsiteX675" fmla="*/ 1448890 w 1645942"/>
                  <a:gd name="connsiteY675" fmla="*/ 502614 h 740050"/>
                  <a:gd name="connsiteX676" fmla="*/ 1450998 w 1645942"/>
                  <a:gd name="connsiteY676" fmla="*/ 498397 h 740050"/>
                  <a:gd name="connsiteX677" fmla="*/ 1446254 w 1645942"/>
                  <a:gd name="connsiteY677" fmla="*/ 497518 h 740050"/>
                  <a:gd name="connsiteX678" fmla="*/ 1424466 w 1645942"/>
                  <a:gd name="connsiteY678" fmla="*/ 502526 h 740050"/>
                  <a:gd name="connsiteX679" fmla="*/ 1414099 w 1645942"/>
                  <a:gd name="connsiteY679" fmla="*/ 509906 h 740050"/>
                  <a:gd name="connsiteX680" fmla="*/ 1394245 w 1645942"/>
                  <a:gd name="connsiteY680" fmla="*/ 534856 h 740050"/>
                  <a:gd name="connsiteX681" fmla="*/ 1393190 w 1645942"/>
                  <a:gd name="connsiteY681" fmla="*/ 539161 h 740050"/>
                  <a:gd name="connsiteX682" fmla="*/ 1400219 w 1645942"/>
                  <a:gd name="connsiteY682" fmla="*/ 541006 h 740050"/>
                  <a:gd name="connsiteX683" fmla="*/ 1367010 w 1645942"/>
                  <a:gd name="connsiteY683" fmla="*/ 532748 h 740050"/>
                  <a:gd name="connsiteX684" fmla="*/ 1383087 w 1645942"/>
                  <a:gd name="connsiteY684" fmla="*/ 514562 h 740050"/>
                  <a:gd name="connsiteX685" fmla="*/ 1384053 w 1645942"/>
                  <a:gd name="connsiteY685" fmla="*/ 512366 h 740050"/>
                  <a:gd name="connsiteX686" fmla="*/ 1382121 w 1645942"/>
                  <a:gd name="connsiteY686" fmla="*/ 512014 h 740050"/>
                  <a:gd name="connsiteX687" fmla="*/ 1370875 w 1645942"/>
                  <a:gd name="connsiteY687" fmla="*/ 513332 h 740050"/>
                  <a:gd name="connsiteX688" fmla="*/ 1353393 w 1645942"/>
                  <a:gd name="connsiteY688" fmla="*/ 512190 h 740050"/>
                  <a:gd name="connsiteX689" fmla="*/ 1349176 w 1645942"/>
                  <a:gd name="connsiteY689" fmla="*/ 514123 h 740050"/>
                  <a:gd name="connsiteX690" fmla="*/ 1349703 w 1645942"/>
                  <a:gd name="connsiteY690" fmla="*/ 516231 h 740050"/>
                  <a:gd name="connsiteX691" fmla="*/ 1349878 w 1645942"/>
                  <a:gd name="connsiteY691" fmla="*/ 518340 h 740050"/>
                  <a:gd name="connsiteX692" fmla="*/ 1345837 w 1645942"/>
                  <a:gd name="connsiteY692" fmla="*/ 520887 h 740050"/>
                  <a:gd name="connsiteX693" fmla="*/ 1316318 w 1645942"/>
                  <a:gd name="connsiteY693" fmla="*/ 539073 h 740050"/>
                  <a:gd name="connsiteX694" fmla="*/ 1314473 w 1645942"/>
                  <a:gd name="connsiteY694" fmla="*/ 540391 h 740050"/>
                  <a:gd name="connsiteX695" fmla="*/ 1316230 w 1645942"/>
                  <a:gd name="connsiteY695" fmla="*/ 541006 h 740050"/>
                  <a:gd name="connsiteX696" fmla="*/ 1342147 w 1645942"/>
                  <a:gd name="connsiteY696" fmla="*/ 538897 h 740050"/>
                  <a:gd name="connsiteX697" fmla="*/ 1348561 w 1645942"/>
                  <a:gd name="connsiteY697" fmla="*/ 537053 h 740050"/>
                  <a:gd name="connsiteX698" fmla="*/ 1367010 w 1645942"/>
                  <a:gd name="connsiteY698" fmla="*/ 532748 h 740050"/>
                  <a:gd name="connsiteX699" fmla="*/ 1130771 w 1645942"/>
                  <a:gd name="connsiteY699" fmla="*/ 271558 h 740050"/>
                  <a:gd name="connsiteX700" fmla="*/ 1150187 w 1645942"/>
                  <a:gd name="connsiteY700" fmla="*/ 289041 h 740050"/>
                  <a:gd name="connsiteX701" fmla="*/ 1150450 w 1645942"/>
                  <a:gd name="connsiteY701" fmla="*/ 292028 h 740050"/>
                  <a:gd name="connsiteX702" fmla="*/ 1152559 w 1645942"/>
                  <a:gd name="connsiteY702" fmla="*/ 297299 h 740050"/>
                  <a:gd name="connsiteX703" fmla="*/ 1153877 w 1645942"/>
                  <a:gd name="connsiteY703" fmla="*/ 304504 h 740050"/>
                  <a:gd name="connsiteX704" fmla="*/ 1156249 w 1645942"/>
                  <a:gd name="connsiteY704" fmla="*/ 307930 h 740050"/>
                  <a:gd name="connsiteX705" fmla="*/ 1162838 w 1645942"/>
                  <a:gd name="connsiteY705" fmla="*/ 308545 h 740050"/>
                  <a:gd name="connsiteX706" fmla="*/ 1161256 w 1645942"/>
                  <a:gd name="connsiteY706" fmla="*/ 315661 h 740050"/>
                  <a:gd name="connsiteX707" fmla="*/ 1160905 w 1645942"/>
                  <a:gd name="connsiteY707" fmla="*/ 318384 h 740050"/>
                  <a:gd name="connsiteX708" fmla="*/ 1163101 w 1645942"/>
                  <a:gd name="connsiteY708" fmla="*/ 317769 h 740050"/>
                  <a:gd name="connsiteX709" fmla="*/ 1169602 w 1645942"/>
                  <a:gd name="connsiteY709" fmla="*/ 319702 h 740050"/>
                  <a:gd name="connsiteX710" fmla="*/ 1185680 w 1645942"/>
                  <a:gd name="connsiteY710" fmla="*/ 336658 h 740050"/>
                  <a:gd name="connsiteX711" fmla="*/ 1191214 w 1645942"/>
                  <a:gd name="connsiteY711" fmla="*/ 337449 h 740050"/>
                  <a:gd name="connsiteX712" fmla="*/ 1189457 w 1645942"/>
                  <a:gd name="connsiteY712" fmla="*/ 332529 h 740050"/>
                  <a:gd name="connsiteX713" fmla="*/ 1172677 w 1645942"/>
                  <a:gd name="connsiteY713" fmla="*/ 309423 h 740050"/>
                  <a:gd name="connsiteX714" fmla="*/ 1168987 w 1645942"/>
                  <a:gd name="connsiteY714" fmla="*/ 299584 h 740050"/>
                  <a:gd name="connsiteX715" fmla="*/ 1164858 w 1645942"/>
                  <a:gd name="connsiteY715" fmla="*/ 288866 h 740050"/>
                  <a:gd name="connsiteX716" fmla="*/ 1157566 w 1645942"/>
                  <a:gd name="connsiteY716" fmla="*/ 281486 h 740050"/>
                  <a:gd name="connsiteX717" fmla="*/ 1148869 w 1645942"/>
                  <a:gd name="connsiteY717" fmla="*/ 275248 h 740050"/>
                  <a:gd name="connsiteX718" fmla="*/ 1143159 w 1645942"/>
                  <a:gd name="connsiteY718" fmla="*/ 271734 h 740050"/>
                  <a:gd name="connsiteX719" fmla="*/ 1135515 w 1645942"/>
                  <a:gd name="connsiteY719" fmla="*/ 266814 h 740050"/>
                  <a:gd name="connsiteX720" fmla="*/ 1127696 w 1645942"/>
                  <a:gd name="connsiteY720" fmla="*/ 266199 h 740050"/>
                  <a:gd name="connsiteX721" fmla="*/ 1130771 w 1645942"/>
                  <a:gd name="connsiteY721" fmla="*/ 271558 h 740050"/>
                  <a:gd name="connsiteX722" fmla="*/ 618759 w 1645942"/>
                  <a:gd name="connsiteY722" fmla="*/ 315134 h 740050"/>
                  <a:gd name="connsiteX723" fmla="*/ 603385 w 1645942"/>
                  <a:gd name="connsiteY723" fmla="*/ 312323 h 740050"/>
                  <a:gd name="connsiteX724" fmla="*/ 600046 w 1645942"/>
                  <a:gd name="connsiteY724" fmla="*/ 311356 h 740050"/>
                  <a:gd name="connsiteX725" fmla="*/ 584848 w 1645942"/>
                  <a:gd name="connsiteY725" fmla="*/ 313113 h 740050"/>
                  <a:gd name="connsiteX726" fmla="*/ 573514 w 1645942"/>
                  <a:gd name="connsiteY726" fmla="*/ 313201 h 740050"/>
                  <a:gd name="connsiteX727" fmla="*/ 572285 w 1645942"/>
                  <a:gd name="connsiteY727" fmla="*/ 315485 h 740050"/>
                  <a:gd name="connsiteX728" fmla="*/ 573163 w 1645942"/>
                  <a:gd name="connsiteY728" fmla="*/ 317067 h 740050"/>
                  <a:gd name="connsiteX729" fmla="*/ 586956 w 1645942"/>
                  <a:gd name="connsiteY729" fmla="*/ 321459 h 740050"/>
                  <a:gd name="connsiteX730" fmla="*/ 606811 w 1645942"/>
                  <a:gd name="connsiteY730" fmla="*/ 323304 h 740050"/>
                  <a:gd name="connsiteX731" fmla="*/ 644940 w 1645942"/>
                  <a:gd name="connsiteY731" fmla="*/ 328663 h 740050"/>
                  <a:gd name="connsiteX732" fmla="*/ 647136 w 1645942"/>
                  <a:gd name="connsiteY732" fmla="*/ 328400 h 740050"/>
                  <a:gd name="connsiteX733" fmla="*/ 671735 w 1645942"/>
                  <a:gd name="connsiteY733" fmla="*/ 320229 h 740050"/>
                  <a:gd name="connsiteX734" fmla="*/ 675161 w 1645942"/>
                  <a:gd name="connsiteY734" fmla="*/ 317418 h 740050"/>
                  <a:gd name="connsiteX735" fmla="*/ 670154 w 1645942"/>
                  <a:gd name="connsiteY735" fmla="*/ 315749 h 740050"/>
                  <a:gd name="connsiteX736" fmla="*/ 651265 w 1645942"/>
                  <a:gd name="connsiteY736" fmla="*/ 316715 h 740050"/>
                  <a:gd name="connsiteX737" fmla="*/ 634397 w 1645942"/>
                  <a:gd name="connsiteY737" fmla="*/ 315134 h 740050"/>
                  <a:gd name="connsiteX738" fmla="*/ 618759 w 1645942"/>
                  <a:gd name="connsiteY738" fmla="*/ 315134 h 740050"/>
                  <a:gd name="connsiteX739" fmla="*/ 1080958 w 1645942"/>
                  <a:gd name="connsiteY739" fmla="*/ 255042 h 740050"/>
                  <a:gd name="connsiteX740" fmla="*/ 1067341 w 1645942"/>
                  <a:gd name="connsiteY740" fmla="*/ 257238 h 740050"/>
                  <a:gd name="connsiteX741" fmla="*/ 1061542 w 1645942"/>
                  <a:gd name="connsiteY741" fmla="*/ 260313 h 740050"/>
                  <a:gd name="connsiteX742" fmla="*/ 1064090 w 1645942"/>
                  <a:gd name="connsiteY742" fmla="*/ 267254 h 740050"/>
                  <a:gd name="connsiteX743" fmla="*/ 1074105 w 1645942"/>
                  <a:gd name="connsiteY743" fmla="*/ 275424 h 740050"/>
                  <a:gd name="connsiteX744" fmla="*/ 1085966 w 1645942"/>
                  <a:gd name="connsiteY744" fmla="*/ 281749 h 740050"/>
                  <a:gd name="connsiteX745" fmla="*/ 1106172 w 1645942"/>
                  <a:gd name="connsiteY745" fmla="*/ 290710 h 740050"/>
                  <a:gd name="connsiteX746" fmla="*/ 1111970 w 1645942"/>
                  <a:gd name="connsiteY746" fmla="*/ 294225 h 740050"/>
                  <a:gd name="connsiteX747" fmla="*/ 1114606 w 1645942"/>
                  <a:gd name="connsiteY747" fmla="*/ 293873 h 740050"/>
                  <a:gd name="connsiteX748" fmla="*/ 1114957 w 1645942"/>
                  <a:gd name="connsiteY748" fmla="*/ 291238 h 740050"/>
                  <a:gd name="connsiteX749" fmla="*/ 1100198 w 1645942"/>
                  <a:gd name="connsiteY749" fmla="*/ 272525 h 740050"/>
                  <a:gd name="connsiteX750" fmla="*/ 1092906 w 1645942"/>
                  <a:gd name="connsiteY750" fmla="*/ 263564 h 740050"/>
                  <a:gd name="connsiteX751" fmla="*/ 1080958 w 1645942"/>
                  <a:gd name="connsiteY751" fmla="*/ 255042 h 740050"/>
                  <a:gd name="connsiteX752" fmla="*/ 1067516 w 1645942"/>
                  <a:gd name="connsiteY752" fmla="*/ 347200 h 740050"/>
                  <a:gd name="connsiteX753" fmla="*/ 1061279 w 1645942"/>
                  <a:gd name="connsiteY753" fmla="*/ 338415 h 740050"/>
                  <a:gd name="connsiteX754" fmla="*/ 1056447 w 1645942"/>
                  <a:gd name="connsiteY754" fmla="*/ 332265 h 740050"/>
                  <a:gd name="connsiteX755" fmla="*/ 1038700 w 1645942"/>
                  <a:gd name="connsiteY755" fmla="*/ 322689 h 740050"/>
                  <a:gd name="connsiteX756" fmla="*/ 1034483 w 1645942"/>
                  <a:gd name="connsiteY756" fmla="*/ 322250 h 740050"/>
                  <a:gd name="connsiteX757" fmla="*/ 1034483 w 1645942"/>
                  <a:gd name="connsiteY757" fmla="*/ 326291 h 740050"/>
                  <a:gd name="connsiteX758" fmla="*/ 1036504 w 1645942"/>
                  <a:gd name="connsiteY758" fmla="*/ 328576 h 740050"/>
                  <a:gd name="connsiteX759" fmla="*/ 1055217 w 1645942"/>
                  <a:gd name="connsiteY759" fmla="*/ 356074 h 740050"/>
                  <a:gd name="connsiteX760" fmla="*/ 1057413 w 1645942"/>
                  <a:gd name="connsiteY760" fmla="*/ 358621 h 740050"/>
                  <a:gd name="connsiteX761" fmla="*/ 1064793 w 1645942"/>
                  <a:gd name="connsiteY761" fmla="*/ 363190 h 740050"/>
                  <a:gd name="connsiteX762" fmla="*/ 1072524 w 1645942"/>
                  <a:gd name="connsiteY762" fmla="*/ 367231 h 740050"/>
                  <a:gd name="connsiteX763" fmla="*/ 1083418 w 1645942"/>
                  <a:gd name="connsiteY763" fmla="*/ 373293 h 740050"/>
                  <a:gd name="connsiteX764" fmla="*/ 1086317 w 1645942"/>
                  <a:gd name="connsiteY764" fmla="*/ 374084 h 740050"/>
                  <a:gd name="connsiteX765" fmla="*/ 1085526 w 1645942"/>
                  <a:gd name="connsiteY765" fmla="*/ 371360 h 740050"/>
                  <a:gd name="connsiteX766" fmla="*/ 1067516 w 1645942"/>
                  <a:gd name="connsiteY766" fmla="*/ 347200 h 740050"/>
                  <a:gd name="connsiteX767" fmla="*/ 1202284 w 1645942"/>
                  <a:gd name="connsiteY767" fmla="*/ 411509 h 740050"/>
                  <a:gd name="connsiteX768" fmla="*/ 1200439 w 1645942"/>
                  <a:gd name="connsiteY768" fmla="*/ 415639 h 740050"/>
                  <a:gd name="connsiteX769" fmla="*/ 1220733 w 1645942"/>
                  <a:gd name="connsiteY769" fmla="*/ 438129 h 740050"/>
                  <a:gd name="connsiteX770" fmla="*/ 1225302 w 1645942"/>
                  <a:gd name="connsiteY770" fmla="*/ 439447 h 740050"/>
                  <a:gd name="connsiteX771" fmla="*/ 1239446 w 1645942"/>
                  <a:gd name="connsiteY771" fmla="*/ 425390 h 740050"/>
                  <a:gd name="connsiteX772" fmla="*/ 1237250 w 1645942"/>
                  <a:gd name="connsiteY772" fmla="*/ 423106 h 740050"/>
                  <a:gd name="connsiteX773" fmla="*/ 1231188 w 1645942"/>
                  <a:gd name="connsiteY773" fmla="*/ 415814 h 740050"/>
                  <a:gd name="connsiteX774" fmla="*/ 1230485 w 1645942"/>
                  <a:gd name="connsiteY774" fmla="*/ 413091 h 740050"/>
                  <a:gd name="connsiteX775" fmla="*/ 1213881 w 1645942"/>
                  <a:gd name="connsiteY775" fmla="*/ 408786 h 740050"/>
                  <a:gd name="connsiteX776" fmla="*/ 1202284 w 1645942"/>
                  <a:gd name="connsiteY776" fmla="*/ 411509 h 740050"/>
                  <a:gd name="connsiteX777" fmla="*/ 1163892 w 1645942"/>
                  <a:gd name="connsiteY777" fmla="*/ 383484 h 740050"/>
                  <a:gd name="connsiteX778" fmla="*/ 1181111 w 1645942"/>
                  <a:gd name="connsiteY778" fmla="*/ 391830 h 740050"/>
                  <a:gd name="connsiteX779" fmla="*/ 1194641 w 1645942"/>
                  <a:gd name="connsiteY779" fmla="*/ 389722 h 740050"/>
                  <a:gd name="connsiteX780" fmla="*/ 1197540 w 1645942"/>
                  <a:gd name="connsiteY780" fmla="*/ 389195 h 740050"/>
                  <a:gd name="connsiteX781" fmla="*/ 1195607 w 1645942"/>
                  <a:gd name="connsiteY781" fmla="*/ 386295 h 740050"/>
                  <a:gd name="connsiteX782" fmla="*/ 1191654 w 1645942"/>
                  <a:gd name="connsiteY782" fmla="*/ 383484 h 740050"/>
                  <a:gd name="connsiteX783" fmla="*/ 1147639 w 1645942"/>
                  <a:gd name="connsiteY783" fmla="*/ 362751 h 740050"/>
                  <a:gd name="connsiteX784" fmla="*/ 1137536 w 1645942"/>
                  <a:gd name="connsiteY784" fmla="*/ 357304 h 740050"/>
                  <a:gd name="connsiteX785" fmla="*/ 1134724 w 1645942"/>
                  <a:gd name="connsiteY785" fmla="*/ 358973 h 740050"/>
                  <a:gd name="connsiteX786" fmla="*/ 1135427 w 1645942"/>
                  <a:gd name="connsiteY786" fmla="*/ 360730 h 740050"/>
                  <a:gd name="connsiteX787" fmla="*/ 1152910 w 1645942"/>
                  <a:gd name="connsiteY787" fmla="*/ 373293 h 740050"/>
                  <a:gd name="connsiteX788" fmla="*/ 1153789 w 1645942"/>
                  <a:gd name="connsiteY788" fmla="*/ 376983 h 740050"/>
                  <a:gd name="connsiteX789" fmla="*/ 1153262 w 1645942"/>
                  <a:gd name="connsiteY789" fmla="*/ 379355 h 740050"/>
                  <a:gd name="connsiteX790" fmla="*/ 1163892 w 1645942"/>
                  <a:gd name="connsiteY790" fmla="*/ 383484 h 740050"/>
                  <a:gd name="connsiteX791" fmla="*/ 1050912 w 1645942"/>
                  <a:gd name="connsiteY791" fmla="*/ 461235 h 740050"/>
                  <a:gd name="connsiteX792" fmla="*/ 1043093 w 1645942"/>
                  <a:gd name="connsiteY792" fmla="*/ 453152 h 740050"/>
                  <a:gd name="connsiteX793" fmla="*/ 1025346 w 1645942"/>
                  <a:gd name="connsiteY793" fmla="*/ 443664 h 740050"/>
                  <a:gd name="connsiteX794" fmla="*/ 1021217 w 1645942"/>
                  <a:gd name="connsiteY794" fmla="*/ 443752 h 740050"/>
                  <a:gd name="connsiteX795" fmla="*/ 1015683 w 1645942"/>
                  <a:gd name="connsiteY795" fmla="*/ 444982 h 740050"/>
                  <a:gd name="connsiteX796" fmla="*/ 1017352 w 1645942"/>
                  <a:gd name="connsiteY796" fmla="*/ 450429 h 740050"/>
                  <a:gd name="connsiteX797" fmla="*/ 1021832 w 1645942"/>
                  <a:gd name="connsiteY797" fmla="*/ 463079 h 740050"/>
                  <a:gd name="connsiteX798" fmla="*/ 1025171 w 1645942"/>
                  <a:gd name="connsiteY798" fmla="*/ 466594 h 740050"/>
                  <a:gd name="connsiteX799" fmla="*/ 1031145 w 1645942"/>
                  <a:gd name="connsiteY799" fmla="*/ 466857 h 740050"/>
                  <a:gd name="connsiteX800" fmla="*/ 1044938 w 1645942"/>
                  <a:gd name="connsiteY800" fmla="*/ 468614 h 740050"/>
                  <a:gd name="connsiteX801" fmla="*/ 1059522 w 1645942"/>
                  <a:gd name="connsiteY801" fmla="*/ 470723 h 740050"/>
                  <a:gd name="connsiteX802" fmla="*/ 1061542 w 1645942"/>
                  <a:gd name="connsiteY802" fmla="*/ 470723 h 740050"/>
                  <a:gd name="connsiteX803" fmla="*/ 1063212 w 1645942"/>
                  <a:gd name="connsiteY803" fmla="*/ 469756 h 740050"/>
                  <a:gd name="connsiteX804" fmla="*/ 1061806 w 1645942"/>
                  <a:gd name="connsiteY804" fmla="*/ 468351 h 740050"/>
                  <a:gd name="connsiteX805" fmla="*/ 1050912 w 1645942"/>
                  <a:gd name="connsiteY805" fmla="*/ 461235 h 740050"/>
                  <a:gd name="connsiteX806" fmla="*/ 611555 w 1645942"/>
                  <a:gd name="connsiteY806" fmla="*/ 566923 h 740050"/>
                  <a:gd name="connsiteX807" fmla="*/ 615245 w 1645942"/>
                  <a:gd name="connsiteY807" fmla="*/ 565956 h 740050"/>
                  <a:gd name="connsiteX808" fmla="*/ 634749 w 1645942"/>
                  <a:gd name="connsiteY808" fmla="*/ 565605 h 740050"/>
                  <a:gd name="connsiteX809" fmla="*/ 666376 w 1645942"/>
                  <a:gd name="connsiteY809" fmla="*/ 567801 h 740050"/>
                  <a:gd name="connsiteX810" fmla="*/ 669539 w 1645942"/>
                  <a:gd name="connsiteY810" fmla="*/ 566396 h 740050"/>
                  <a:gd name="connsiteX811" fmla="*/ 667430 w 1645942"/>
                  <a:gd name="connsiteY811" fmla="*/ 563848 h 740050"/>
                  <a:gd name="connsiteX812" fmla="*/ 633870 w 1645942"/>
                  <a:gd name="connsiteY812" fmla="*/ 557610 h 740050"/>
                  <a:gd name="connsiteX813" fmla="*/ 601452 w 1645942"/>
                  <a:gd name="connsiteY813" fmla="*/ 555150 h 740050"/>
                  <a:gd name="connsiteX814" fmla="*/ 580543 w 1645942"/>
                  <a:gd name="connsiteY814" fmla="*/ 553569 h 740050"/>
                  <a:gd name="connsiteX815" fmla="*/ 579577 w 1645942"/>
                  <a:gd name="connsiteY815" fmla="*/ 555502 h 740050"/>
                  <a:gd name="connsiteX816" fmla="*/ 592930 w 1645942"/>
                  <a:gd name="connsiteY816" fmla="*/ 565517 h 740050"/>
                  <a:gd name="connsiteX817" fmla="*/ 611555 w 1645942"/>
                  <a:gd name="connsiteY817" fmla="*/ 566923 h 740050"/>
                  <a:gd name="connsiteX818" fmla="*/ 646785 w 1645942"/>
                  <a:gd name="connsiteY818" fmla="*/ 633252 h 740050"/>
                  <a:gd name="connsiteX819" fmla="*/ 650299 w 1645942"/>
                  <a:gd name="connsiteY819" fmla="*/ 633779 h 740050"/>
                  <a:gd name="connsiteX820" fmla="*/ 663213 w 1645942"/>
                  <a:gd name="connsiteY820" fmla="*/ 630265 h 740050"/>
                  <a:gd name="connsiteX821" fmla="*/ 673404 w 1645942"/>
                  <a:gd name="connsiteY821" fmla="*/ 631319 h 740050"/>
                  <a:gd name="connsiteX822" fmla="*/ 683332 w 1645942"/>
                  <a:gd name="connsiteY822" fmla="*/ 627981 h 740050"/>
                  <a:gd name="connsiteX823" fmla="*/ 688252 w 1645942"/>
                  <a:gd name="connsiteY823" fmla="*/ 624906 h 740050"/>
                  <a:gd name="connsiteX824" fmla="*/ 683508 w 1645942"/>
                  <a:gd name="connsiteY824" fmla="*/ 623940 h 740050"/>
                  <a:gd name="connsiteX825" fmla="*/ 632464 w 1645942"/>
                  <a:gd name="connsiteY825" fmla="*/ 625433 h 740050"/>
                  <a:gd name="connsiteX826" fmla="*/ 598026 w 1645942"/>
                  <a:gd name="connsiteY826" fmla="*/ 626048 h 740050"/>
                  <a:gd name="connsiteX827" fmla="*/ 595127 w 1645942"/>
                  <a:gd name="connsiteY827" fmla="*/ 627630 h 740050"/>
                  <a:gd name="connsiteX828" fmla="*/ 596181 w 1645942"/>
                  <a:gd name="connsiteY828" fmla="*/ 632022 h 740050"/>
                  <a:gd name="connsiteX829" fmla="*/ 608568 w 1645942"/>
                  <a:gd name="connsiteY829" fmla="*/ 633955 h 740050"/>
                  <a:gd name="connsiteX830" fmla="*/ 632552 w 1645942"/>
                  <a:gd name="connsiteY830" fmla="*/ 632198 h 740050"/>
                  <a:gd name="connsiteX831" fmla="*/ 646785 w 1645942"/>
                  <a:gd name="connsiteY831" fmla="*/ 633252 h 740050"/>
                  <a:gd name="connsiteX832" fmla="*/ 1016737 w 1645942"/>
                  <a:gd name="connsiteY832" fmla="*/ 93303 h 740050"/>
                  <a:gd name="connsiteX833" fmla="*/ 996970 w 1645942"/>
                  <a:gd name="connsiteY833" fmla="*/ 91282 h 740050"/>
                  <a:gd name="connsiteX834" fmla="*/ 993192 w 1645942"/>
                  <a:gd name="connsiteY834" fmla="*/ 91985 h 740050"/>
                  <a:gd name="connsiteX835" fmla="*/ 996443 w 1645942"/>
                  <a:gd name="connsiteY835" fmla="*/ 95236 h 740050"/>
                  <a:gd name="connsiteX836" fmla="*/ 1018494 w 1645942"/>
                  <a:gd name="connsiteY836" fmla="*/ 111489 h 740050"/>
                  <a:gd name="connsiteX837" fmla="*/ 1022535 w 1645942"/>
                  <a:gd name="connsiteY837" fmla="*/ 113949 h 740050"/>
                  <a:gd name="connsiteX838" fmla="*/ 1036153 w 1645942"/>
                  <a:gd name="connsiteY838" fmla="*/ 115969 h 740050"/>
                  <a:gd name="connsiteX839" fmla="*/ 1048364 w 1645942"/>
                  <a:gd name="connsiteY839" fmla="*/ 115530 h 740050"/>
                  <a:gd name="connsiteX840" fmla="*/ 1038437 w 1645942"/>
                  <a:gd name="connsiteY840" fmla="*/ 109820 h 740050"/>
                  <a:gd name="connsiteX841" fmla="*/ 1035186 w 1645942"/>
                  <a:gd name="connsiteY841" fmla="*/ 95499 h 740050"/>
                  <a:gd name="connsiteX842" fmla="*/ 1036240 w 1645942"/>
                  <a:gd name="connsiteY842" fmla="*/ 91985 h 740050"/>
                  <a:gd name="connsiteX843" fmla="*/ 1032550 w 1645942"/>
                  <a:gd name="connsiteY843" fmla="*/ 91282 h 740050"/>
                  <a:gd name="connsiteX844" fmla="*/ 1016737 w 1645942"/>
                  <a:gd name="connsiteY844" fmla="*/ 93303 h 740050"/>
                  <a:gd name="connsiteX845" fmla="*/ 1237513 w 1645942"/>
                  <a:gd name="connsiteY845" fmla="*/ 262246 h 740050"/>
                  <a:gd name="connsiteX846" fmla="*/ 1265627 w 1645942"/>
                  <a:gd name="connsiteY846" fmla="*/ 272085 h 740050"/>
                  <a:gd name="connsiteX847" fmla="*/ 1270019 w 1645942"/>
                  <a:gd name="connsiteY847" fmla="*/ 271119 h 740050"/>
                  <a:gd name="connsiteX848" fmla="*/ 1284164 w 1645942"/>
                  <a:gd name="connsiteY848" fmla="*/ 265057 h 740050"/>
                  <a:gd name="connsiteX849" fmla="*/ 1296815 w 1645942"/>
                  <a:gd name="connsiteY849" fmla="*/ 260840 h 740050"/>
                  <a:gd name="connsiteX850" fmla="*/ 1299626 w 1645942"/>
                  <a:gd name="connsiteY850" fmla="*/ 258029 h 740050"/>
                  <a:gd name="connsiteX851" fmla="*/ 1294970 w 1645942"/>
                  <a:gd name="connsiteY851" fmla="*/ 257238 h 740050"/>
                  <a:gd name="connsiteX852" fmla="*/ 1281528 w 1645942"/>
                  <a:gd name="connsiteY852" fmla="*/ 258644 h 740050"/>
                  <a:gd name="connsiteX853" fmla="*/ 1268174 w 1645942"/>
                  <a:gd name="connsiteY853" fmla="*/ 257677 h 740050"/>
                  <a:gd name="connsiteX854" fmla="*/ 1237513 w 1645942"/>
                  <a:gd name="connsiteY854" fmla="*/ 262246 h 740050"/>
                  <a:gd name="connsiteX855" fmla="*/ 1471644 w 1645942"/>
                  <a:gd name="connsiteY855" fmla="*/ 434264 h 740050"/>
                  <a:gd name="connsiteX856" fmla="*/ 1476036 w 1645942"/>
                  <a:gd name="connsiteY856" fmla="*/ 451132 h 740050"/>
                  <a:gd name="connsiteX857" fmla="*/ 1488160 w 1645942"/>
                  <a:gd name="connsiteY857" fmla="*/ 450692 h 740050"/>
                  <a:gd name="connsiteX858" fmla="*/ 1490357 w 1645942"/>
                  <a:gd name="connsiteY858" fmla="*/ 444367 h 740050"/>
                  <a:gd name="connsiteX859" fmla="*/ 1495716 w 1645942"/>
                  <a:gd name="connsiteY859" fmla="*/ 433121 h 740050"/>
                  <a:gd name="connsiteX860" fmla="*/ 1500196 w 1645942"/>
                  <a:gd name="connsiteY860" fmla="*/ 424160 h 740050"/>
                  <a:gd name="connsiteX861" fmla="*/ 1490181 w 1645942"/>
                  <a:gd name="connsiteY861" fmla="*/ 427147 h 740050"/>
                  <a:gd name="connsiteX862" fmla="*/ 1471644 w 1645942"/>
                  <a:gd name="connsiteY862" fmla="*/ 434264 h 740050"/>
                  <a:gd name="connsiteX863" fmla="*/ 251882 w 1645942"/>
                  <a:gd name="connsiteY863" fmla="*/ 317155 h 740050"/>
                  <a:gd name="connsiteX864" fmla="*/ 242657 w 1645942"/>
                  <a:gd name="connsiteY864" fmla="*/ 315837 h 740050"/>
                  <a:gd name="connsiteX865" fmla="*/ 231324 w 1645942"/>
                  <a:gd name="connsiteY865" fmla="*/ 320844 h 740050"/>
                  <a:gd name="connsiteX866" fmla="*/ 227371 w 1645942"/>
                  <a:gd name="connsiteY866" fmla="*/ 323304 h 740050"/>
                  <a:gd name="connsiteX867" fmla="*/ 217795 w 1645942"/>
                  <a:gd name="connsiteY867" fmla="*/ 339645 h 740050"/>
                  <a:gd name="connsiteX868" fmla="*/ 220518 w 1645942"/>
                  <a:gd name="connsiteY868" fmla="*/ 345443 h 740050"/>
                  <a:gd name="connsiteX869" fmla="*/ 226580 w 1645942"/>
                  <a:gd name="connsiteY869" fmla="*/ 344126 h 740050"/>
                  <a:gd name="connsiteX870" fmla="*/ 233169 w 1645942"/>
                  <a:gd name="connsiteY870" fmla="*/ 335604 h 740050"/>
                  <a:gd name="connsiteX871" fmla="*/ 254869 w 1645942"/>
                  <a:gd name="connsiteY871" fmla="*/ 321196 h 740050"/>
                  <a:gd name="connsiteX872" fmla="*/ 258910 w 1645942"/>
                  <a:gd name="connsiteY872" fmla="*/ 318736 h 740050"/>
                  <a:gd name="connsiteX873" fmla="*/ 251882 w 1645942"/>
                  <a:gd name="connsiteY873" fmla="*/ 317155 h 740050"/>
                  <a:gd name="connsiteX874" fmla="*/ 361787 w 1645942"/>
                  <a:gd name="connsiteY874" fmla="*/ 688161 h 740050"/>
                  <a:gd name="connsiteX875" fmla="*/ 379973 w 1645942"/>
                  <a:gd name="connsiteY875" fmla="*/ 691763 h 740050"/>
                  <a:gd name="connsiteX876" fmla="*/ 382784 w 1645942"/>
                  <a:gd name="connsiteY876" fmla="*/ 692027 h 740050"/>
                  <a:gd name="connsiteX877" fmla="*/ 381378 w 1645942"/>
                  <a:gd name="connsiteY877" fmla="*/ 689215 h 740050"/>
                  <a:gd name="connsiteX878" fmla="*/ 374350 w 1645942"/>
                  <a:gd name="connsiteY878" fmla="*/ 686140 h 740050"/>
                  <a:gd name="connsiteX879" fmla="*/ 365477 w 1645942"/>
                  <a:gd name="connsiteY879" fmla="*/ 685174 h 740050"/>
                  <a:gd name="connsiteX880" fmla="*/ 351244 w 1645942"/>
                  <a:gd name="connsiteY880" fmla="*/ 681748 h 740050"/>
                  <a:gd name="connsiteX881" fmla="*/ 347730 w 1645942"/>
                  <a:gd name="connsiteY881" fmla="*/ 680254 h 740050"/>
                  <a:gd name="connsiteX882" fmla="*/ 327875 w 1645942"/>
                  <a:gd name="connsiteY882" fmla="*/ 670766 h 740050"/>
                  <a:gd name="connsiteX883" fmla="*/ 307933 w 1645942"/>
                  <a:gd name="connsiteY883" fmla="*/ 661366 h 740050"/>
                  <a:gd name="connsiteX884" fmla="*/ 305209 w 1645942"/>
                  <a:gd name="connsiteY884" fmla="*/ 661805 h 740050"/>
                  <a:gd name="connsiteX885" fmla="*/ 306527 w 1645942"/>
                  <a:gd name="connsiteY885" fmla="*/ 663913 h 740050"/>
                  <a:gd name="connsiteX886" fmla="*/ 332971 w 1645942"/>
                  <a:gd name="connsiteY886" fmla="*/ 677619 h 740050"/>
                  <a:gd name="connsiteX887" fmla="*/ 361787 w 1645942"/>
                  <a:gd name="connsiteY887" fmla="*/ 688161 h 740050"/>
                  <a:gd name="connsiteX888" fmla="*/ 840590 w 1645942"/>
                  <a:gd name="connsiteY888" fmla="*/ 576235 h 740050"/>
                  <a:gd name="connsiteX889" fmla="*/ 841556 w 1645942"/>
                  <a:gd name="connsiteY889" fmla="*/ 572106 h 740050"/>
                  <a:gd name="connsiteX890" fmla="*/ 823283 w 1645942"/>
                  <a:gd name="connsiteY890" fmla="*/ 556995 h 740050"/>
                  <a:gd name="connsiteX891" fmla="*/ 811335 w 1645942"/>
                  <a:gd name="connsiteY891" fmla="*/ 551460 h 740050"/>
                  <a:gd name="connsiteX892" fmla="*/ 808699 w 1645942"/>
                  <a:gd name="connsiteY892" fmla="*/ 553130 h 740050"/>
                  <a:gd name="connsiteX893" fmla="*/ 819154 w 1645942"/>
                  <a:gd name="connsiteY893" fmla="*/ 571579 h 740050"/>
                  <a:gd name="connsiteX894" fmla="*/ 840590 w 1645942"/>
                  <a:gd name="connsiteY894" fmla="*/ 576235 h 740050"/>
                  <a:gd name="connsiteX895" fmla="*/ 770131 w 1645942"/>
                  <a:gd name="connsiteY895" fmla="*/ 605315 h 740050"/>
                  <a:gd name="connsiteX896" fmla="*/ 767232 w 1645942"/>
                  <a:gd name="connsiteY896" fmla="*/ 608214 h 740050"/>
                  <a:gd name="connsiteX897" fmla="*/ 764948 w 1645942"/>
                  <a:gd name="connsiteY897" fmla="*/ 612343 h 740050"/>
                  <a:gd name="connsiteX898" fmla="*/ 769780 w 1645942"/>
                  <a:gd name="connsiteY898" fmla="*/ 611816 h 740050"/>
                  <a:gd name="connsiteX899" fmla="*/ 797015 w 1645942"/>
                  <a:gd name="connsiteY899" fmla="*/ 603031 h 740050"/>
                  <a:gd name="connsiteX900" fmla="*/ 799738 w 1645942"/>
                  <a:gd name="connsiteY900" fmla="*/ 600395 h 740050"/>
                  <a:gd name="connsiteX901" fmla="*/ 796751 w 1645942"/>
                  <a:gd name="connsiteY901" fmla="*/ 597144 h 740050"/>
                  <a:gd name="connsiteX902" fmla="*/ 770131 w 1645942"/>
                  <a:gd name="connsiteY902" fmla="*/ 605315 h 740050"/>
                  <a:gd name="connsiteX903" fmla="*/ 349312 w 1645942"/>
                  <a:gd name="connsiteY903" fmla="*/ 350363 h 740050"/>
                  <a:gd name="connsiteX904" fmla="*/ 358624 w 1645942"/>
                  <a:gd name="connsiteY904" fmla="*/ 355371 h 740050"/>
                  <a:gd name="connsiteX905" fmla="*/ 362138 w 1645942"/>
                  <a:gd name="connsiteY905" fmla="*/ 356249 h 740050"/>
                  <a:gd name="connsiteX906" fmla="*/ 362050 w 1645942"/>
                  <a:gd name="connsiteY906" fmla="*/ 352735 h 740050"/>
                  <a:gd name="connsiteX907" fmla="*/ 356076 w 1645942"/>
                  <a:gd name="connsiteY907" fmla="*/ 338679 h 740050"/>
                  <a:gd name="connsiteX908" fmla="*/ 350366 w 1645942"/>
                  <a:gd name="connsiteY908" fmla="*/ 336043 h 740050"/>
                  <a:gd name="connsiteX909" fmla="*/ 340087 w 1645942"/>
                  <a:gd name="connsiteY909" fmla="*/ 342193 h 740050"/>
                  <a:gd name="connsiteX910" fmla="*/ 340878 w 1645942"/>
                  <a:gd name="connsiteY910" fmla="*/ 345883 h 740050"/>
                  <a:gd name="connsiteX911" fmla="*/ 349312 w 1645942"/>
                  <a:gd name="connsiteY911" fmla="*/ 350363 h 740050"/>
                  <a:gd name="connsiteX912" fmla="*/ 1047837 w 1645942"/>
                  <a:gd name="connsiteY912" fmla="*/ 570085 h 740050"/>
                  <a:gd name="connsiteX913" fmla="*/ 1057325 w 1645942"/>
                  <a:gd name="connsiteY913" fmla="*/ 572106 h 740050"/>
                  <a:gd name="connsiteX914" fmla="*/ 1058995 w 1645942"/>
                  <a:gd name="connsiteY914" fmla="*/ 571316 h 740050"/>
                  <a:gd name="connsiteX915" fmla="*/ 1057150 w 1645942"/>
                  <a:gd name="connsiteY915" fmla="*/ 569207 h 740050"/>
                  <a:gd name="connsiteX916" fmla="*/ 1053548 w 1645942"/>
                  <a:gd name="connsiteY916" fmla="*/ 568065 h 740050"/>
                  <a:gd name="connsiteX917" fmla="*/ 1027367 w 1645942"/>
                  <a:gd name="connsiteY917" fmla="*/ 563936 h 740050"/>
                  <a:gd name="connsiteX918" fmla="*/ 1005755 w 1645942"/>
                  <a:gd name="connsiteY918" fmla="*/ 561212 h 740050"/>
                  <a:gd name="connsiteX919" fmla="*/ 999430 w 1645942"/>
                  <a:gd name="connsiteY919" fmla="*/ 560422 h 740050"/>
                  <a:gd name="connsiteX920" fmla="*/ 1004613 w 1645942"/>
                  <a:gd name="connsiteY920" fmla="*/ 563848 h 740050"/>
                  <a:gd name="connsiteX921" fmla="*/ 1008830 w 1645942"/>
                  <a:gd name="connsiteY921" fmla="*/ 566220 h 740050"/>
                  <a:gd name="connsiteX922" fmla="*/ 1023502 w 1645942"/>
                  <a:gd name="connsiteY922" fmla="*/ 569471 h 740050"/>
                  <a:gd name="connsiteX923" fmla="*/ 1047837 w 1645942"/>
                  <a:gd name="connsiteY923" fmla="*/ 570085 h 740050"/>
                  <a:gd name="connsiteX924" fmla="*/ 343162 w 1645942"/>
                  <a:gd name="connsiteY924" fmla="*/ 453943 h 740050"/>
                  <a:gd name="connsiteX925" fmla="*/ 309602 w 1645942"/>
                  <a:gd name="connsiteY925" fmla="*/ 447354 h 740050"/>
                  <a:gd name="connsiteX926" fmla="*/ 306878 w 1645942"/>
                  <a:gd name="connsiteY926" fmla="*/ 446914 h 740050"/>
                  <a:gd name="connsiteX927" fmla="*/ 308811 w 1645942"/>
                  <a:gd name="connsiteY927" fmla="*/ 449638 h 740050"/>
                  <a:gd name="connsiteX928" fmla="*/ 321813 w 1645942"/>
                  <a:gd name="connsiteY928" fmla="*/ 453328 h 740050"/>
                  <a:gd name="connsiteX929" fmla="*/ 366180 w 1645942"/>
                  <a:gd name="connsiteY929" fmla="*/ 466242 h 740050"/>
                  <a:gd name="connsiteX930" fmla="*/ 368903 w 1645942"/>
                  <a:gd name="connsiteY930" fmla="*/ 465452 h 740050"/>
                  <a:gd name="connsiteX931" fmla="*/ 367673 w 1645942"/>
                  <a:gd name="connsiteY931" fmla="*/ 462289 h 740050"/>
                  <a:gd name="connsiteX932" fmla="*/ 355989 w 1645942"/>
                  <a:gd name="connsiteY932" fmla="*/ 457984 h 740050"/>
                  <a:gd name="connsiteX933" fmla="*/ 343162 w 1645942"/>
                  <a:gd name="connsiteY933" fmla="*/ 453943 h 740050"/>
                  <a:gd name="connsiteX934" fmla="*/ 840590 w 1645942"/>
                  <a:gd name="connsiteY934" fmla="*/ 267429 h 740050"/>
                  <a:gd name="connsiteX935" fmla="*/ 849200 w 1645942"/>
                  <a:gd name="connsiteY935" fmla="*/ 277269 h 740050"/>
                  <a:gd name="connsiteX936" fmla="*/ 868527 w 1645942"/>
                  <a:gd name="connsiteY936" fmla="*/ 269538 h 740050"/>
                  <a:gd name="connsiteX937" fmla="*/ 870285 w 1645942"/>
                  <a:gd name="connsiteY937" fmla="*/ 268835 h 740050"/>
                  <a:gd name="connsiteX938" fmla="*/ 868352 w 1645942"/>
                  <a:gd name="connsiteY938" fmla="*/ 267517 h 740050"/>
                  <a:gd name="connsiteX939" fmla="*/ 840590 w 1645942"/>
                  <a:gd name="connsiteY939" fmla="*/ 267429 h 740050"/>
                  <a:gd name="connsiteX940" fmla="*/ 862290 w 1645942"/>
                  <a:gd name="connsiteY940" fmla="*/ 527564 h 740050"/>
                  <a:gd name="connsiteX941" fmla="*/ 845071 w 1645942"/>
                  <a:gd name="connsiteY941" fmla="*/ 514738 h 740050"/>
                  <a:gd name="connsiteX942" fmla="*/ 840414 w 1645942"/>
                  <a:gd name="connsiteY942" fmla="*/ 514298 h 740050"/>
                  <a:gd name="connsiteX943" fmla="*/ 841644 w 1645942"/>
                  <a:gd name="connsiteY943" fmla="*/ 519218 h 740050"/>
                  <a:gd name="connsiteX944" fmla="*/ 873711 w 1645942"/>
                  <a:gd name="connsiteY944" fmla="*/ 541094 h 740050"/>
                  <a:gd name="connsiteX945" fmla="*/ 876610 w 1645942"/>
                  <a:gd name="connsiteY945" fmla="*/ 542324 h 740050"/>
                  <a:gd name="connsiteX946" fmla="*/ 875556 w 1645942"/>
                  <a:gd name="connsiteY946" fmla="*/ 538897 h 740050"/>
                  <a:gd name="connsiteX947" fmla="*/ 862290 w 1645942"/>
                  <a:gd name="connsiteY947" fmla="*/ 527564 h 740050"/>
                  <a:gd name="connsiteX948" fmla="*/ 1180496 w 1645942"/>
                  <a:gd name="connsiteY948" fmla="*/ 194862 h 740050"/>
                  <a:gd name="connsiteX949" fmla="*/ 1180145 w 1645942"/>
                  <a:gd name="connsiteY949" fmla="*/ 200485 h 740050"/>
                  <a:gd name="connsiteX950" fmla="*/ 1195431 w 1645942"/>
                  <a:gd name="connsiteY950" fmla="*/ 203032 h 740050"/>
                  <a:gd name="connsiteX951" fmla="*/ 1204041 w 1645942"/>
                  <a:gd name="connsiteY951" fmla="*/ 193720 h 740050"/>
                  <a:gd name="connsiteX952" fmla="*/ 1201318 w 1645942"/>
                  <a:gd name="connsiteY952" fmla="*/ 190909 h 740050"/>
                  <a:gd name="connsiteX953" fmla="*/ 1180496 w 1645942"/>
                  <a:gd name="connsiteY953" fmla="*/ 194862 h 740050"/>
                  <a:gd name="connsiteX954" fmla="*/ 1362881 w 1645942"/>
                  <a:gd name="connsiteY954" fmla="*/ 304767 h 740050"/>
                  <a:gd name="connsiteX955" fmla="*/ 1371578 w 1645942"/>
                  <a:gd name="connsiteY955" fmla="*/ 315485 h 740050"/>
                  <a:gd name="connsiteX956" fmla="*/ 1384756 w 1645942"/>
                  <a:gd name="connsiteY956" fmla="*/ 321371 h 740050"/>
                  <a:gd name="connsiteX957" fmla="*/ 1386426 w 1645942"/>
                  <a:gd name="connsiteY957" fmla="*/ 322074 h 740050"/>
                  <a:gd name="connsiteX958" fmla="*/ 1390643 w 1645942"/>
                  <a:gd name="connsiteY958" fmla="*/ 322601 h 740050"/>
                  <a:gd name="connsiteX959" fmla="*/ 1388095 w 1645942"/>
                  <a:gd name="connsiteY959" fmla="*/ 317769 h 740050"/>
                  <a:gd name="connsiteX960" fmla="*/ 1372633 w 1645942"/>
                  <a:gd name="connsiteY960" fmla="*/ 308193 h 740050"/>
                  <a:gd name="connsiteX961" fmla="*/ 1363320 w 1645942"/>
                  <a:gd name="connsiteY961" fmla="*/ 300989 h 740050"/>
                  <a:gd name="connsiteX962" fmla="*/ 1362881 w 1645942"/>
                  <a:gd name="connsiteY962" fmla="*/ 304767 h 740050"/>
                  <a:gd name="connsiteX963" fmla="*/ 550409 w 1645942"/>
                  <a:gd name="connsiteY963" fmla="*/ 520272 h 740050"/>
                  <a:gd name="connsiteX964" fmla="*/ 535035 w 1645942"/>
                  <a:gd name="connsiteY964" fmla="*/ 517285 h 740050"/>
                  <a:gd name="connsiteX965" fmla="*/ 517552 w 1645942"/>
                  <a:gd name="connsiteY965" fmla="*/ 512102 h 740050"/>
                  <a:gd name="connsiteX966" fmla="*/ 514301 w 1645942"/>
                  <a:gd name="connsiteY966" fmla="*/ 513244 h 740050"/>
                  <a:gd name="connsiteX967" fmla="*/ 516497 w 1645942"/>
                  <a:gd name="connsiteY967" fmla="*/ 515440 h 740050"/>
                  <a:gd name="connsiteX968" fmla="*/ 553132 w 1645942"/>
                  <a:gd name="connsiteY968" fmla="*/ 524489 h 740050"/>
                  <a:gd name="connsiteX969" fmla="*/ 555417 w 1645942"/>
                  <a:gd name="connsiteY969" fmla="*/ 523347 h 740050"/>
                  <a:gd name="connsiteX970" fmla="*/ 550409 w 1645942"/>
                  <a:gd name="connsiteY970" fmla="*/ 520272 h 740050"/>
                  <a:gd name="connsiteX971" fmla="*/ 1014628 w 1645942"/>
                  <a:gd name="connsiteY971" fmla="*/ 286054 h 740050"/>
                  <a:gd name="connsiteX972" fmla="*/ 994773 w 1645942"/>
                  <a:gd name="connsiteY972" fmla="*/ 284297 h 740050"/>
                  <a:gd name="connsiteX973" fmla="*/ 975094 w 1645942"/>
                  <a:gd name="connsiteY973" fmla="*/ 282013 h 740050"/>
                  <a:gd name="connsiteX974" fmla="*/ 972195 w 1645942"/>
                  <a:gd name="connsiteY974" fmla="*/ 283682 h 740050"/>
                  <a:gd name="connsiteX975" fmla="*/ 974567 w 1645942"/>
                  <a:gd name="connsiteY975" fmla="*/ 285966 h 740050"/>
                  <a:gd name="connsiteX976" fmla="*/ 999518 w 1645942"/>
                  <a:gd name="connsiteY976" fmla="*/ 288163 h 740050"/>
                  <a:gd name="connsiteX977" fmla="*/ 1004525 w 1645942"/>
                  <a:gd name="connsiteY977" fmla="*/ 288426 h 740050"/>
                  <a:gd name="connsiteX978" fmla="*/ 1027718 w 1645942"/>
                  <a:gd name="connsiteY978" fmla="*/ 292204 h 740050"/>
                  <a:gd name="connsiteX979" fmla="*/ 1032199 w 1645942"/>
                  <a:gd name="connsiteY979" fmla="*/ 291150 h 740050"/>
                  <a:gd name="connsiteX980" fmla="*/ 1027191 w 1645942"/>
                  <a:gd name="connsiteY980" fmla="*/ 288251 h 740050"/>
                  <a:gd name="connsiteX981" fmla="*/ 1014628 w 1645942"/>
                  <a:gd name="connsiteY981" fmla="*/ 286054 h 740050"/>
                  <a:gd name="connsiteX982" fmla="*/ 413357 w 1645942"/>
                  <a:gd name="connsiteY982" fmla="*/ 258907 h 740050"/>
                  <a:gd name="connsiteX983" fmla="*/ 422845 w 1645942"/>
                  <a:gd name="connsiteY983" fmla="*/ 258907 h 740050"/>
                  <a:gd name="connsiteX984" fmla="*/ 439450 w 1645942"/>
                  <a:gd name="connsiteY984" fmla="*/ 258732 h 740050"/>
                  <a:gd name="connsiteX985" fmla="*/ 445512 w 1645942"/>
                  <a:gd name="connsiteY985" fmla="*/ 255920 h 740050"/>
                  <a:gd name="connsiteX986" fmla="*/ 440153 w 1645942"/>
                  <a:gd name="connsiteY986" fmla="*/ 254778 h 740050"/>
                  <a:gd name="connsiteX987" fmla="*/ 429786 w 1645942"/>
                  <a:gd name="connsiteY987" fmla="*/ 254778 h 740050"/>
                  <a:gd name="connsiteX988" fmla="*/ 396489 w 1645942"/>
                  <a:gd name="connsiteY988" fmla="*/ 256887 h 740050"/>
                  <a:gd name="connsiteX989" fmla="*/ 393941 w 1645942"/>
                  <a:gd name="connsiteY989" fmla="*/ 257941 h 740050"/>
                  <a:gd name="connsiteX990" fmla="*/ 396577 w 1645942"/>
                  <a:gd name="connsiteY990" fmla="*/ 258995 h 740050"/>
                  <a:gd name="connsiteX991" fmla="*/ 404660 w 1645942"/>
                  <a:gd name="connsiteY991" fmla="*/ 259874 h 740050"/>
                  <a:gd name="connsiteX992" fmla="*/ 413533 w 1645942"/>
                  <a:gd name="connsiteY992" fmla="*/ 258995 h 740050"/>
                  <a:gd name="connsiteX993" fmla="*/ 610501 w 1645942"/>
                  <a:gd name="connsiteY993" fmla="*/ 522381 h 740050"/>
                  <a:gd name="connsiteX994" fmla="*/ 613400 w 1645942"/>
                  <a:gd name="connsiteY994" fmla="*/ 519482 h 740050"/>
                  <a:gd name="connsiteX995" fmla="*/ 611292 w 1645942"/>
                  <a:gd name="connsiteY995" fmla="*/ 518252 h 740050"/>
                  <a:gd name="connsiteX996" fmla="*/ 605493 w 1645942"/>
                  <a:gd name="connsiteY996" fmla="*/ 517285 h 740050"/>
                  <a:gd name="connsiteX997" fmla="*/ 592491 w 1645942"/>
                  <a:gd name="connsiteY997" fmla="*/ 514123 h 740050"/>
                  <a:gd name="connsiteX998" fmla="*/ 582300 w 1645942"/>
                  <a:gd name="connsiteY998" fmla="*/ 523611 h 740050"/>
                  <a:gd name="connsiteX999" fmla="*/ 580719 w 1645942"/>
                  <a:gd name="connsiteY999" fmla="*/ 525719 h 740050"/>
                  <a:gd name="connsiteX1000" fmla="*/ 584408 w 1645942"/>
                  <a:gd name="connsiteY1000" fmla="*/ 526334 h 740050"/>
                  <a:gd name="connsiteX1001" fmla="*/ 610501 w 1645942"/>
                  <a:gd name="connsiteY1001" fmla="*/ 522381 h 740050"/>
                  <a:gd name="connsiteX1002" fmla="*/ 1335910 w 1645942"/>
                  <a:gd name="connsiteY1002" fmla="*/ 327521 h 740050"/>
                  <a:gd name="connsiteX1003" fmla="*/ 1324489 w 1645942"/>
                  <a:gd name="connsiteY1003" fmla="*/ 320405 h 740050"/>
                  <a:gd name="connsiteX1004" fmla="*/ 1317812 w 1645942"/>
                  <a:gd name="connsiteY1004" fmla="*/ 319263 h 740050"/>
                  <a:gd name="connsiteX1005" fmla="*/ 1316318 w 1645942"/>
                  <a:gd name="connsiteY1005" fmla="*/ 320229 h 740050"/>
                  <a:gd name="connsiteX1006" fmla="*/ 1317021 w 1645942"/>
                  <a:gd name="connsiteY1006" fmla="*/ 322865 h 740050"/>
                  <a:gd name="connsiteX1007" fmla="*/ 1322995 w 1645942"/>
                  <a:gd name="connsiteY1007" fmla="*/ 330596 h 740050"/>
                  <a:gd name="connsiteX1008" fmla="*/ 1329848 w 1645942"/>
                  <a:gd name="connsiteY1008" fmla="*/ 335604 h 740050"/>
                  <a:gd name="connsiteX1009" fmla="*/ 1332571 w 1645942"/>
                  <a:gd name="connsiteY1009" fmla="*/ 334901 h 740050"/>
                  <a:gd name="connsiteX1010" fmla="*/ 1330638 w 1645942"/>
                  <a:gd name="connsiteY1010" fmla="*/ 333583 h 740050"/>
                  <a:gd name="connsiteX1011" fmla="*/ 1327300 w 1645942"/>
                  <a:gd name="connsiteY1011" fmla="*/ 329893 h 740050"/>
                  <a:gd name="connsiteX1012" fmla="*/ 1332835 w 1645942"/>
                  <a:gd name="connsiteY1012" fmla="*/ 330508 h 740050"/>
                  <a:gd name="connsiteX1013" fmla="*/ 1336349 w 1645942"/>
                  <a:gd name="connsiteY1013" fmla="*/ 331826 h 740050"/>
                  <a:gd name="connsiteX1014" fmla="*/ 1344695 w 1645942"/>
                  <a:gd name="connsiteY1014" fmla="*/ 333144 h 740050"/>
                  <a:gd name="connsiteX1015" fmla="*/ 1335910 w 1645942"/>
                  <a:gd name="connsiteY1015" fmla="*/ 327521 h 740050"/>
                  <a:gd name="connsiteX1016" fmla="*/ 1105821 w 1645942"/>
                  <a:gd name="connsiteY1016" fmla="*/ 228071 h 740050"/>
                  <a:gd name="connsiteX1017" fmla="*/ 1124797 w 1645942"/>
                  <a:gd name="connsiteY1017" fmla="*/ 234221 h 740050"/>
                  <a:gd name="connsiteX1018" fmla="*/ 1129102 w 1645942"/>
                  <a:gd name="connsiteY1018" fmla="*/ 236241 h 740050"/>
                  <a:gd name="connsiteX1019" fmla="*/ 1133758 w 1645942"/>
                  <a:gd name="connsiteY1019" fmla="*/ 235363 h 740050"/>
                  <a:gd name="connsiteX1020" fmla="*/ 1130244 w 1645942"/>
                  <a:gd name="connsiteY1020" fmla="*/ 233869 h 740050"/>
                  <a:gd name="connsiteX1021" fmla="*/ 1120404 w 1645942"/>
                  <a:gd name="connsiteY1021" fmla="*/ 227983 h 740050"/>
                  <a:gd name="connsiteX1022" fmla="*/ 1107665 w 1645942"/>
                  <a:gd name="connsiteY1022" fmla="*/ 221042 h 740050"/>
                  <a:gd name="connsiteX1023" fmla="*/ 1099407 w 1645942"/>
                  <a:gd name="connsiteY1023" fmla="*/ 222360 h 740050"/>
                  <a:gd name="connsiteX1024" fmla="*/ 1105821 w 1645942"/>
                  <a:gd name="connsiteY1024" fmla="*/ 228071 h 740050"/>
                  <a:gd name="connsiteX1025" fmla="*/ 1091325 w 1645942"/>
                  <a:gd name="connsiteY1025" fmla="*/ 319263 h 740050"/>
                  <a:gd name="connsiteX1026" fmla="*/ 1108632 w 1645942"/>
                  <a:gd name="connsiteY1026" fmla="*/ 322074 h 740050"/>
                  <a:gd name="connsiteX1027" fmla="*/ 1112849 w 1645942"/>
                  <a:gd name="connsiteY1027" fmla="*/ 322689 h 740050"/>
                  <a:gd name="connsiteX1028" fmla="*/ 1109598 w 1645942"/>
                  <a:gd name="connsiteY1028" fmla="*/ 319439 h 740050"/>
                  <a:gd name="connsiteX1029" fmla="*/ 1101428 w 1645942"/>
                  <a:gd name="connsiteY1029" fmla="*/ 316891 h 740050"/>
                  <a:gd name="connsiteX1030" fmla="*/ 1080343 w 1645942"/>
                  <a:gd name="connsiteY1030" fmla="*/ 308369 h 740050"/>
                  <a:gd name="connsiteX1031" fmla="*/ 1076126 w 1645942"/>
                  <a:gd name="connsiteY1031" fmla="*/ 307578 h 740050"/>
                  <a:gd name="connsiteX1032" fmla="*/ 1078410 w 1645942"/>
                  <a:gd name="connsiteY1032" fmla="*/ 312410 h 740050"/>
                  <a:gd name="connsiteX1033" fmla="*/ 1091325 w 1645942"/>
                  <a:gd name="connsiteY1033" fmla="*/ 319263 h 740050"/>
                  <a:gd name="connsiteX1034" fmla="*/ 728664 w 1645942"/>
                  <a:gd name="connsiteY1034" fmla="*/ 603206 h 740050"/>
                  <a:gd name="connsiteX1035" fmla="*/ 726380 w 1645942"/>
                  <a:gd name="connsiteY1035" fmla="*/ 605227 h 740050"/>
                  <a:gd name="connsiteX1036" fmla="*/ 696773 w 1645942"/>
                  <a:gd name="connsiteY1036" fmla="*/ 618581 h 740050"/>
                  <a:gd name="connsiteX1037" fmla="*/ 695016 w 1645942"/>
                  <a:gd name="connsiteY1037" fmla="*/ 621392 h 740050"/>
                  <a:gd name="connsiteX1038" fmla="*/ 697828 w 1645942"/>
                  <a:gd name="connsiteY1038" fmla="*/ 621568 h 740050"/>
                  <a:gd name="connsiteX1039" fmla="*/ 713905 w 1645942"/>
                  <a:gd name="connsiteY1039" fmla="*/ 615506 h 740050"/>
                  <a:gd name="connsiteX1040" fmla="*/ 728664 w 1645942"/>
                  <a:gd name="connsiteY1040" fmla="*/ 603206 h 740050"/>
                  <a:gd name="connsiteX1041" fmla="*/ 494446 w 1645942"/>
                  <a:gd name="connsiteY1041" fmla="*/ 199079 h 740050"/>
                  <a:gd name="connsiteX1042" fmla="*/ 499805 w 1645942"/>
                  <a:gd name="connsiteY1042" fmla="*/ 204965 h 740050"/>
                  <a:gd name="connsiteX1043" fmla="*/ 516673 w 1645942"/>
                  <a:gd name="connsiteY1043" fmla="*/ 203208 h 740050"/>
                  <a:gd name="connsiteX1044" fmla="*/ 520802 w 1645942"/>
                  <a:gd name="connsiteY1044" fmla="*/ 203120 h 740050"/>
                  <a:gd name="connsiteX1045" fmla="*/ 522296 w 1645942"/>
                  <a:gd name="connsiteY1045" fmla="*/ 201012 h 740050"/>
                  <a:gd name="connsiteX1046" fmla="*/ 521593 w 1645942"/>
                  <a:gd name="connsiteY1046" fmla="*/ 199343 h 740050"/>
                  <a:gd name="connsiteX1047" fmla="*/ 503319 w 1645942"/>
                  <a:gd name="connsiteY1047" fmla="*/ 198200 h 740050"/>
                  <a:gd name="connsiteX1048" fmla="*/ 494446 w 1645942"/>
                  <a:gd name="connsiteY1048" fmla="*/ 199079 h 740050"/>
                  <a:gd name="connsiteX1049" fmla="*/ 877840 w 1645942"/>
                  <a:gd name="connsiteY1049" fmla="*/ 404218 h 740050"/>
                  <a:gd name="connsiteX1050" fmla="*/ 867473 w 1645942"/>
                  <a:gd name="connsiteY1050" fmla="*/ 402285 h 740050"/>
                  <a:gd name="connsiteX1051" fmla="*/ 864486 w 1645942"/>
                  <a:gd name="connsiteY1051" fmla="*/ 403866 h 740050"/>
                  <a:gd name="connsiteX1052" fmla="*/ 865453 w 1645942"/>
                  <a:gd name="connsiteY1052" fmla="*/ 406326 h 740050"/>
                  <a:gd name="connsiteX1053" fmla="*/ 876786 w 1645942"/>
                  <a:gd name="connsiteY1053" fmla="*/ 415726 h 740050"/>
                  <a:gd name="connsiteX1054" fmla="*/ 878191 w 1645942"/>
                  <a:gd name="connsiteY1054" fmla="*/ 416253 h 740050"/>
                  <a:gd name="connsiteX1055" fmla="*/ 882760 w 1645942"/>
                  <a:gd name="connsiteY1055" fmla="*/ 409050 h 740050"/>
                  <a:gd name="connsiteX1056" fmla="*/ 877840 w 1645942"/>
                  <a:gd name="connsiteY1056" fmla="*/ 404218 h 740050"/>
                  <a:gd name="connsiteX1057" fmla="*/ 374174 w 1645942"/>
                  <a:gd name="connsiteY1057" fmla="*/ 377246 h 740050"/>
                  <a:gd name="connsiteX1058" fmla="*/ 367849 w 1645942"/>
                  <a:gd name="connsiteY1058" fmla="*/ 375226 h 740050"/>
                  <a:gd name="connsiteX1059" fmla="*/ 360469 w 1645942"/>
                  <a:gd name="connsiteY1059" fmla="*/ 373293 h 740050"/>
                  <a:gd name="connsiteX1060" fmla="*/ 354495 w 1645942"/>
                  <a:gd name="connsiteY1060" fmla="*/ 375050 h 740050"/>
                  <a:gd name="connsiteX1061" fmla="*/ 360206 w 1645942"/>
                  <a:gd name="connsiteY1061" fmla="*/ 379267 h 740050"/>
                  <a:gd name="connsiteX1062" fmla="*/ 373999 w 1645942"/>
                  <a:gd name="connsiteY1062" fmla="*/ 383221 h 740050"/>
                  <a:gd name="connsiteX1063" fmla="*/ 381378 w 1645942"/>
                  <a:gd name="connsiteY1063" fmla="*/ 382166 h 740050"/>
                  <a:gd name="connsiteX1064" fmla="*/ 374174 w 1645942"/>
                  <a:gd name="connsiteY1064" fmla="*/ 377246 h 740050"/>
                  <a:gd name="connsiteX1065" fmla="*/ 864398 w 1645942"/>
                  <a:gd name="connsiteY1065" fmla="*/ 370042 h 740050"/>
                  <a:gd name="connsiteX1066" fmla="*/ 856052 w 1645942"/>
                  <a:gd name="connsiteY1066" fmla="*/ 362487 h 740050"/>
                  <a:gd name="connsiteX1067" fmla="*/ 850957 w 1645942"/>
                  <a:gd name="connsiteY1067" fmla="*/ 360906 h 740050"/>
                  <a:gd name="connsiteX1068" fmla="*/ 849990 w 1645942"/>
                  <a:gd name="connsiteY1068" fmla="*/ 363366 h 740050"/>
                  <a:gd name="connsiteX1069" fmla="*/ 858424 w 1645942"/>
                  <a:gd name="connsiteY1069" fmla="*/ 376192 h 740050"/>
                  <a:gd name="connsiteX1070" fmla="*/ 865804 w 1645942"/>
                  <a:gd name="connsiteY1070" fmla="*/ 376807 h 740050"/>
                  <a:gd name="connsiteX1071" fmla="*/ 864398 w 1645942"/>
                  <a:gd name="connsiteY1071" fmla="*/ 370042 h 740050"/>
                  <a:gd name="connsiteX1072" fmla="*/ 1293476 w 1645942"/>
                  <a:gd name="connsiteY1072" fmla="*/ 407380 h 740050"/>
                  <a:gd name="connsiteX1073" fmla="*/ 1303579 w 1645942"/>
                  <a:gd name="connsiteY1073" fmla="*/ 408522 h 740050"/>
                  <a:gd name="connsiteX1074" fmla="*/ 1311311 w 1645942"/>
                  <a:gd name="connsiteY1074" fmla="*/ 405711 h 740050"/>
                  <a:gd name="connsiteX1075" fmla="*/ 1305512 w 1645942"/>
                  <a:gd name="connsiteY1075" fmla="*/ 400791 h 740050"/>
                  <a:gd name="connsiteX1076" fmla="*/ 1303755 w 1645942"/>
                  <a:gd name="connsiteY1076" fmla="*/ 400088 h 740050"/>
                  <a:gd name="connsiteX1077" fmla="*/ 1295497 w 1645942"/>
                  <a:gd name="connsiteY1077" fmla="*/ 403075 h 740050"/>
                  <a:gd name="connsiteX1078" fmla="*/ 1293476 w 1645942"/>
                  <a:gd name="connsiteY1078" fmla="*/ 407380 h 740050"/>
                  <a:gd name="connsiteX1079" fmla="*/ 1348385 w 1645942"/>
                  <a:gd name="connsiteY1079" fmla="*/ 205229 h 740050"/>
                  <a:gd name="connsiteX1080" fmla="*/ 1333713 w 1645942"/>
                  <a:gd name="connsiteY1080" fmla="*/ 201188 h 740050"/>
                  <a:gd name="connsiteX1081" fmla="*/ 1330990 w 1645942"/>
                  <a:gd name="connsiteY1081" fmla="*/ 201978 h 740050"/>
                  <a:gd name="connsiteX1082" fmla="*/ 1332747 w 1645942"/>
                  <a:gd name="connsiteY1082" fmla="*/ 204087 h 740050"/>
                  <a:gd name="connsiteX1083" fmla="*/ 1363496 w 1645942"/>
                  <a:gd name="connsiteY1083" fmla="*/ 211466 h 740050"/>
                  <a:gd name="connsiteX1084" fmla="*/ 1364462 w 1645942"/>
                  <a:gd name="connsiteY1084" fmla="*/ 211466 h 740050"/>
                  <a:gd name="connsiteX1085" fmla="*/ 1365868 w 1645942"/>
                  <a:gd name="connsiteY1085" fmla="*/ 210324 h 740050"/>
                  <a:gd name="connsiteX1086" fmla="*/ 1365077 w 1645942"/>
                  <a:gd name="connsiteY1086" fmla="*/ 207689 h 740050"/>
                  <a:gd name="connsiteX1087" fmla="*/ 1360333 w 1645942"/>
                  <a:gd name="connsiteY1087" fmla="*/ 206019 h 740050"/>
                  <a:gd name="connsiteX1088" fmla="*/ 1348385 w 1645942"/>
                  <a:gd name="connsiteY1088" fmla="*/ 205229 h 740050"/>
                  <a:gd name="connsiteX1089" fmla="*/ 842611 w 1645942"/>
                  <a:gd name="connsiteY1089" fmla="*/ 628069 h 740050"/>
                  <a:gd name="connsiteX1090" fmla="*/ 852099 w 1645942"/>
                  <a:gd name="connsiteY1090" fmla="*/ 623940 h 740050"/>
                  <a:gd name="connsiteX1091" fmla="*/ 852802 w 1645942"/>
                  <a:gd name="connsiteY1091" fmla="*/ 619635 h 740050"/>
                  <a:gd name="connsiteX1092" fmla="*/ 841996 w 1645942"/>
                  <a:gd name="connsiteY1092" fmla="*/ 617526 h 740050"/>
                  <a:gd name="connsiteX1093" fmla="*/ 842611 w 1645942"/>
                  <a:gd name="connsiteY1093" fmla="*/ 628069 h 740050"/>
                  <a:gd name="connsiteX1094" fmla="*/ 1319305 w 1645942"/>
                  <a:gd name="connsiteY1094" fmla="*/ 174129 h 740050"/>
                  <a:gd name="connsiteX1095" fmla="*/ 1339687 w 1645942"/>
                  <a:gd name="connsiteY1095" fmla="*/ 179927 h 740050"/>
                  <a:gd name="connsiteX1096" fmla="*/ 1342587 w 1645942"/>
                  <a:gd name="connsiteY1096" fmla="*/ 180278 h 740050"/>
                  <a:gd name="connsiteX1097" fmla="*/ 1345222 w 1645942"/>
                  <a:gd name="connsiteY1097" fmla="*/ 178258 h 740050"/>
                  <a:gd name="connsiteX1098" fmla="*/ 1343553 w 1645942"/>
                  <a:gd name="connsiteY1098" fmla="*/ 176325 h 740050"/>
                  <a:gd name="connsiteX1099" fmla="*/ 1319042 w 1645942"/>
                  <a:gd name="connsiteY1099" fmla="*/ 168154 h 740050"/>
                  <a:gd name="connsiteX1100" fmla="*/ 1314210 w 1645942"/>
                  <a:gd name="connsiteY1100" fmla="*/ 169912 h 740050"/>
                  <a:gd name="connsiteX1101" fmla="*/ 1319305 w 1645942"/>
                  <a:gd name="connsiteY1101" fmla="*/ 174129 h 740050"/>
                  <a:gd name="connsiteX1102" fmla="*/ 461238 w 1645942"/>
                  <a:gd name="connsiteY1102" fmla="*/ 203208 h 740050"/>
                  <a:gd name="connsiteX1103" fmla="*/ 468529 w 1645942"/>
                  <a:gd name="connsiteY1103" fmla="*/ 196180 h 740050"/>
                  <a:gd name="connsiteX1104" fmla="*/ 459832 w 1645942"/>
                  <a:gd name="connsiteY1104" fmla="*/ 197058 h 740050"/>
                  <a:gd name="connsiteX1105" fmla="*/ 454824 w 1645942"/>
                  <a:gd name="connsiteY1105" fmla="*/ 199430 h 740050"/>
                  <a:gd name="connsiteX1106" fmla="*/ 450256 w 1645942"/>
                  <a:gd name="connsiteY1106" fmla="*/ 206195 h 740050"/>
                  <a:gd name="connsiteX1107" fmla="*/ 457108 w 1645942"/>
                  <a:gd name="connsiteY1107" fmla="*/ 203208 h 740050"/>
                  <a:gd name="connsiteX1108" fmla="*/ 461238 w 1645942"/>
                  <a:gd name="connsiteY1108" fmla="*/ 203208 h 740050"/>
                  <a:gd name="connsiteX1109" fmla="*/ 935911 w 1645942"/>
                  <a:gd name="connsiteY1109" fmla="*/ 252933 h 740050"/>
                  <a:gd name="connsiteX1110" fmla="*/ 923612 w 1645942"/>
                  <a:gd name="connsiteY1110" fmla="*/ 253021 h 740050"/>
                  <a:gd name="connsiteX1111" fmla="*/ 920625 w 1645942"/>
                  <a:gd name="connsiteY1111" fmla="*/ 255657 h 740050"/>
                  <a:gd name="connsiteX1112" fmla="*/ 923524 w 1645942"/>
                  <a:gd name="connsiteY1112" fmla="*/ 256975 h 740050"/>
                  <a:gd name="connsiteX1113" fmla="*/ 940919 w 1645942"/>
                  <a:gd name="connsiteY1113" fmla="*/ 256975 h 740050"/>
                  <a:gd name="connsiteX1114" fmla="*/ 946981 w 1645942"/>
                  <a:gd name="connsiteY1114" fmla="*/ 255745 h 740050"/>
                  <a:gd name="connsiteX1115" fmla="*/ 941007 w 1645942"/>
                  <a:gd name="connsiteY1115" fmla="*/ 252933 h 740050"/>
                  <a:gd name="connsiteX1116" fmla="*/ 935911 w 1645942"/>
                  <a:gd name="connsiteY1116" fmla="*/ 252933 h 740050"/>
                  <a:gd name="connsiteX1117" fmla="*/ 1286184 w 1645942"/>
                  <a:gd name="connsiteY1117" fmla="*/ 439447 h 740050"/>
                  <a:gd name="connsiteX1118" fmla="*/ 1279683 w 1645942"/>
                  <a:gd name="connsiteY1118" fmla="*/ 443664 h 740050"/>
                  <a:gd name="connsiteX1119" fmla="*/ 1276872 w 1645942"/>
                  <a:gd name="connsiteY1119" fmla="*/ 446651 h 740050"/>
                  <a:gd name="connsiteX1120" fmla="*/ 1281440 w 1645942"/>
                  <a:gd name="connsiteY1120" fmla="*/ 447705 h 740050"/>
                  <a:gd name="connsiteX1121" fmla="*/ 1295321 w 1645942"/>
                  <a:gd name="connsiteY1121" fmla="*/ 443576 h 740050"/>
                  <a:gd name="connsiteX1122" fmla="*/ 1301559 w 1645942"/>
                  <a:gd name="connsiteY1122" fmla="*/ 442434 h 740050"/>
                  <a:gd name="connsiteX1123" fmla="*/ 1294443 w 1645942"/>
                  <a:gd name="connsiteY1123" fmla="*/ 439623 h 740050"/>
                  <a:gd name="connsiteX1124" fmla="*/ 1286184 w 1645942"/>
                  <a:gd name="connsiteY1124" fmla="*/ 439447 h 740050"/>
                  <a:gd name="connsiteX1125" fmla="*/ 912103 w 1645942"/>
                  <a:gd name="connsiteY1125" fmla="*/ 426005 h 740050"/>
                  <a:gd name="connsiteX1126" fmla="*/ 909819 w 1645942"/>
                  <a:gd name="connsiteY1126" fmla="*/ 432155 h 740050"/>
                  <a:gd name="connsiteX1127" fmla="*/ 910961 w 1645942"/>
                  <a:gd name="connsiteY1127" fmla="*/ 437075 h 740050"/>
                  <a:gd name="connsiteX1128" fmla="*/ 921591 w 1645942"/>
                  <a:gd name="connsiteY1128" fmla="*/ 443752 h 740050"/>
                  <a:gd name="connsiteX1129" fmla="*/ 924490 w 1645942"/>
                  <a:gd name="connsiteY1129" fmla="*/ 444718 h 740050"/>
                  <a:gd name="connsiteX1130" fmla="*/ 923875 w 1645942"/>
                  <a:gd name="connsiteY1130" fmla="*/ 441995 h 740050"/>
                  <a:gd name="connsiteX1131" fmla="*/ 912103 w 1645942"/>
                  <a:gd name="connsiteY1131" fmla="*/ 426005 h 740050"/>
                  <a:gd name="connsiteX1132" fmla="*/ 705822 w 1645942"/>
                  <a:gd name="connsiteY1132" fmla="*/ 273667 h 740050"/>
                  <a:gd name="connsiteX1133" fmla="*/ 700112 w 1645942"/>
                  <a:gd name="connsiteY1133" fmla="*/ 277357 h 740050"/>
                  <a:gd name="connsiteX1134" fmla="*/ 699145 w 1645942"/>
                  <a:gd name="connsiteY1134" fmla="*/ 279465 h 740050"/>
                  <a:gd name="connsiteX1135" fmla="*/ 701078 w 1645942"/>
                  <a:gd name="connsiteY1135" fmla="*/ 279817 h 740050"/>
                  <a:gd name="connsiteX1136" fmla="*/ 718737 w 1645942"/>
                  <a:gd name="connsiteY1136" fmla="*/ 275073 h 740050"/>
                  <a:gd name="connsiteX1137" fmla="*/ 719176 w 1645942"/>
                  <a:gd name="connsiteY1137" fmla="*/ 273315 h 740050"/>
                  <a:gd name="connsiteX1138" fmla="*/ 717331 w 1645942"/>
                  <a:gd name="connsiteY1138" fmla="*/ 271646 h 740050"/>
                  <a:gd name="connsiteX1139" fmla="*/ 705822 w 1645942"/>
                  <a:gd name="connsiteY1139" fmla="*/ 273667 h 740050"/>
                  <a:gd name="connsiteX1140" fmla="*/ 1385635 w 1645942"/>
                  <a:gd name="connsiteY1140" fmla="*/ 451922 h 740050"/>
                  <a:gd name="connsiteX1141" fmla="*/ 1372193 w 1645942"/>
                  <a:gd name="connsiteY1141" fmla="*/ 459302 h 740050"/>
                  <a:gd name="connsiteX1142" fmla="*/ 1371227 w 1645942"/>
                  <a:gd name="connsiteY1142" fmla="*/ 462113 h 740050"/>
                  <a:gd name="connsiteX1143" fmla="*/ 1373950 w 1645942"/>
                  <a:gd name="connsiteY1143" fmla="*/ 463519 h 740050"/>
                  <a:gd name="connsiteX1144" fmla="*/ 1390467 w 1645942"/>
                  <a:gd name="connsiteY1144" fmla="*/ 453416 h 740050"/>
                  <a:gd name="connsiteX1145" fmla="*/ 1385635 w 1645942"/>
                  <a:gd name="connsiteY1145" fmla="*/ 451922 h 740050"/>
                  <a:gd name="connsiteX1146" fmla="*/ 415641 w 1645942"/>
                  <a:gd name="connsiteY1146" fmla="*/ 449814 h 740050"/>
                  <a:gd name="connsiteX1147" fmla="*/ 415466 w 1645942"/>
                  <a:gd name="connsiteY1147" fmla="*/ 445860 h 740050"/>
                  <a:gd name="connsiteX1148" fmla="*/ 401848 w 1645942"/>
                  <a:gd name="connsiteY1148" fmla="*/ 441555 h 740050"/>
                  <a:gd name="connsiteX1149" fmla="*/ 398071 w 1645942"/>
                  <a:gd name="connsiteY1149" fmla="*/ 440589 h 740050"/>
                  <a:gd name="connsiteX1150" fmla="*/ 400355 w 1645942"/>
                  <a:gd name="connsiteY1150" fmla="*/ 444718 h 740050"/>
                  <a:gd name="connsiteX1151" fmla="*/ 415641 w 1645942"/>
                  <a:gd name="connsiteY1151" fmla="*/ 449814 h 740050"/>
                  <a:gd name="connsiteX1152" fmla="*/ 1279947 w 1645942"/>
                  <a:gd name="connsiteY1152" fmla="*/ 356601 h 740050"/>
                  <a:gd name="connsiteX1153" fmla="*/ 1270634 w 1645942"/>
                  <a:gd name="connsiteY1153" fmla="*/ 349397 h 740050"/>
                  <a:gd name="connsiteX1154" fmla="*/ 1269229 w 1645942"/>
                  <a:gd name="connsiteY1154" fmla="*/ 348782 h 740050"/>
                  <a:gd name="connsiteX1155" fmla="*/ 1268614 w 1645942"/>
                  <a:gd name="connsiteY1155" fmla="*/ 350539 h 740050"/>
                  <a:gd name="connsiteX1156" fmla="*/ 1282670 w 1645942"/>
                  <a:gd name="connsiteY1156" fmla="*/ 360027 h 740050"/>
                  <a:gd name="connsiteX1157" fmla="*/ 1279947 w 1645942"/>
                  <a:gd name="connsiteY1157" fmla="*/ 356601 h 740050"/>
                  <a:gd name="connsiteX1158" fmla="*/ 1196046 w 1645942"/>
                  <a:gd name="connsiteY1158" fmla="*/ 341051 h 740050"/>
                  <a:gd name="connsiteX1159" fmla="*/ 1192532 w 1645942"/>
                  <a:gd name="connsiteY1159" fmla="*/ 340436 h 740050"/>
                  <a:gd name="connsiteX1160" fmla="*/ 1192796 w 1645942"/>
                  <a:gd name="connsiteY1160" fmla="*/ 343862 h 740050"/>
                  <a:gd name="connsiteX1161" fmla="*/ 1205535 w 1645942"/>
                  <a:gd name="connsiteY1161" fmla="*/ 352560 h 740050"/>
                  <a:gd name="connsiteX1162" fmla="*/ 1208434 w 1645942"/>
                  <a:gd name="connsiteY1162" fmla="*/ 353526 h 740050"/>
                  <a:gd name="connsiteX1163" fmla="*/ 1207116 w 1645942"/>
                  <a:gd name="connsiteY1163" fmla="*/ 350100 h 740050"/>
                  <a:gd name="connsiteX1164" fmla="*/ 1196046 w 1645942"/>
                  <a:gd name="connsiteY1164" fmla="*/ 341051 h 740050"/>
                  <a:gd name="connsiteX1165" fmla="*/ 78898 w 1645942"/>
                  <a:gd name="connsiteY1165" fmla="*/ 571052 h 740050"/>
                  <a:gd name="connsiteX1166" fmla="*/ 81533 w 1645942"/>
                  <a:gd name="connsiteY1166" fmla="*/ 576147 h 740050"/>
                  <a:gd name="connsiteX1167" fmla="*/ 84960 w 1645942"/>
                  <a:gd name="connsiteY1167" fmla="*/ 575005 h 740050"/>
                  <a:gd name="connsiteX1168" fmla="*/ 85223 w 1645942"/>
                  <a:gd name="connsiteY1168" fmla="*/ 569383 h 740050"/>
                  <a:gd name="connsiteX1169" fmla="*/ 85926 w 1645942"/>
                  <a:gd name="connsiteY1169" fmla="*/ 565781 h 740050"/>
                  <a:gd name="connsiteX1170" fmla="*/ 79689 w 1645942"/>
                  <a:gd name="connsiteY1170" fmla="*/ 564024 h 740050"/>
                  <a:gd name="connsiteX1171" fmla="*/ 78898 w 1645942"/>
                  <a:gd name="connsiteY1171" fmla="*/ 571052 h 740050"/>
                  <a:gd name="connsiteX1172" fmla="*/ 877840 w 1645942"/>
                  <a:gd name="connsiteY1172" fmla="*/ 594948 h 740050"/>
                  <a:gd name="connsiteX1173" fmla="*/ 873359 w 1645942"/>
                  <a:gd name="connsiteY1173" fmla="*/ 599077 h 740050"/>
                  <a:gd name="connsiteX1174" fmla="*/ 868527 w 1645942"/>
                  <a:gd name="connsiteY1174" fmla="*/ 604261 h 740050"/>
                  <a:gd name="connsiteX1175" fmla="*/ 875468 w 1645942"/>
                  <a:gd name="connsiteY1175" fmla="*/ 603031 h 740050"/>
                  <a:gd name="connsiteX1176" fmla="*/ 881969 w 1645942"/>
                  <a:gd name="connsiteY1176" fmla="*/ 596881 h 740050"/>
                  <a:gd name="connsiteX1177" fmla="*/ 881706 w 1645942"/>
                  <a:gd name="connsiteY1177" fmla="*/ 594860 h 740050"/>
                  <a:gd name="connsiteX1178" fmla="*/ 877840 w 1645942"/>
                  <a:gd name="connsiteY1178" fmla="*/ 594948 h 740050"/>
                  <a:gd name="connsiteX1179" fmla="*/ 747289 w 1645942"/>
                  <a:gd name="connsiteY1179" fmla="*/ 418713 h 740050"/>
                  <a:gd name="connsiteX1180" fmla="*/ 750189 w 1645942"/>
                  <a:gd name="connsiteY1180" fmla="*/ 418977 h 740050"/>
                  <a:gd name="connsiteX1181" fmla="*/ 748256 w 1645942"/>
                  <a:gd name="connsiteY1181" fmla="*/ 408610 h 740050"/>
                  <a:gd name="connsiteX1182" fmla="*/ 744917 w 1645942"/>
                  <a:gd name="connsiteY1182" fmla="*/ 402373 h 740050"/>
                  <a:gd name="connsiteX1183" fmla="*/ 744302 w 1645942"/>
                  <a:gd name="connsiteY1183" fmla="*/ 408171 h 740050"/>
                  <a:gd name="connsiteX1184" fmla="*/ 747289 w 1645942"/>
                  <a:gd name="connsiteY1184" fmla="*/ 418713 h 740050"/>
                  <a:gd name="connsiteX1185" fmla="*/ 1396002 w 1645942"/>
                  <a:gd name="connsiteY1185" fmla="*/ 485043 h 740050"/>
                  <a:gd name="connsiteX1186" fmla="*/ 1398286 w 1645942"/>
                  <a:gd name="connsiteY1186" fmla="*/ 482935 h 740050"/>
                  <a:gd name="connsiteX1187" fmla="*/ 1401185 w 1645942"/>
                  <a:gd name="connsiteY1187" fmla="*/ 480123 h 740050"/>
                  <a:gd name="connsiteX1188" fmla="*/ 1396792 w 1645942"/>
                  <a:gd name="connsiteY1188" fmla="*/ 478981 h 740050"/>
                  <a:gd name="connsiteX1189" fmla="*/ 1391257 w 1645942"/>
                  <a:gd name="connsiteY1189" fmla="*/ 483022 h 740050"/>
                  <a:gd name="connsiteX1190" fmla="*/ 1388973 w 1645942"/>
                  <a:gd name="connsiteY1190" fmla="*/ 486273 h 740050"/>
                  <a:gd name="connsiteX1191" fmla="*/ 1396002 w 1645942"/>
                  <a:gd name="connsiteY1191" fmla="*/ 485043 h 740050"/>
                  <a:gd name="connsiteX1192" fmla="*/ 1273709 w 1645942"/>
                  <a:gd name="connsiteY1192" fmla="*/ 567977 h 740050"/>
                  <a:gd name="connsiteX1193" fmla="*/ 1261146 w 1645942"/>
                  <a:gd name="connsiteY1193" fmla="*/ 568241 h 740050"/>
                  <a:gd name="connsiteX1194" fmla="*/ 1260355 w 1645942"/>
                  <a:gd name="connsiteY1194" fmla="*/ 570788 h 740050"/>
                  <a:gd name="connsiteX1195" fmla="*/ 1262640 w 1645942"/>
                  <a:gd name="connsiteY1195" fmla="*/ 572018 h 740050"/>
                  <a:gd name="connsiteX1196" fmla="*/ 1273709 w 1645942"/>
                  <a:gd name="connsiteY1196" fmla="*/ 567977 h 740050"/>
                  <a:gd name="connsiteX1197" fmla="*/ 1370085 w 1645942"/>
                  <a:gd name="connsiteY1197" fmla="*/ 423897 h 740050"/>
                  <a:gd name="connsiteX1198" fmla="*/ 1370173 w 1645942"/>
                  <a:gd name="connsiteY1198" fmla="*/ 427938 h 740050"/>
                  <a:gd name="connsiteX1199" fmla="*/ 1372984 w 1645942"/>
                  <a:gd name="connsiteY1199" fmla="*/ 432946 h 740050"/>
                  <a:gd name="connsiteX1200" fmla="*/ 1375092 w 1645942"/>
                  <a:gd name="connsiteY1200" fmla="*/ 431276 h 740050"/>
                  <a:gd name="connsiteX1201" fmla="*/ 1374565 w 1645942"/>
                  <a:gd name="connsiteY1201" fmla="*/ 426357 h 740050"/>
                  <a:gd name="connsiteX1202" fmla="*/ 1370085 w 1645942"/>
                  <a:gd name="connsiteY1202" fmla="*/ 423897 h 740050"/>
                  <a:gd name="connsiteX1203" fmla="*/ 1434394 w 1645942"/>
                  <a:gd name="connsiteY1203" fmla="*/ 459126 h 740050"/>
                  <a:gd name="connsiteX1204" fmla="*/ 1436502 w 1645942"/>
                  <a:gd name="connsiteY1204" fmla="*/ 452889 h 740050"/>
                  <a:gd name="connsiteX1205" fmla="*/ 1437644 w 1645942"/>
                  <a:gd name="connsiteY1205" fmla="*/ 449989 h 740050"/>
                  <a:gd name="connsiteX1206" fmla="*/ 1434394 w 1645942"/>
                  <a:gd name="connsiteY1206" fmla="*/ 451219 h 740050"/>
                  <a:gd name="connsiteX1207" fmla="*/ 1430352 w 1645942"/>
                  <a:gd name="connsiteY1207" fmla="*/ 457633 h 740050"/>
                  <a:gd name="connsiteX1208" fmla="*/ 1434394 w 1645942"/>
                  <a:gd name="connsiteY1208" fmla="*/ 459126 h 740050"/>
                  <a:gd name="connsiteX1209" fmla="*/ 892336 w 1645942"/>
                  <a:gd name="connsiteY1209" fmla="*/ 499539 h 740050"/>
                  <a:gd name="connsiteX1210" fmla="*/ 887240 w 1645942"/>
                  <a:gd name="connsiteY1210" fmla="*/ 493389 h 740050"/>
                  <a:gd name="connsiteX1211" fmla="*/ 885044 w 1645942"/>
                  <a:gd name="connsiteY1211" fmla="*/ 494795 h 740050"/>
                  <a:gd name="connsiteX1212" fmla="*/ 887065 w 1645942"/>
                  <a:gd name="connsiteY1212" fmla="*/ 497430 h 740050"/>
                  <a:gd name="connsiteX1213" fmla="*/ 892336 w 1645942"/>
                  <a:gd name="connsiteY1213" fmla="*/ 499539 h 740050"/>
                  <a:gd name="connsiteX1214" fmla="*/ 1250955 w 1645942"/>
                  <a:gd name="connsiteY1214" fmla="*/ 275687 h 740050"/>
                  <a:gd name="connsiteX1215" fmla="*/ 1252009 w 1645942"/>
                  <a:gd name="connsiteY1215" fmla="*/ 275687 h 740050"/>
                  <a:gd name="connsiteX1216" fmla="*/ 1260092 w 1645942"/>
                  <a:gd name="connsiteY1216" fmla="*/ 277005 h 740050"/>
                  <a:gd name="connsiteX1217" fmla="*/ 1252888 w 1645942"/>
                  <a:gd name="connsiteY1217" fmla="*/ 273315 h 740050"/>
                  <a:gd name="connsiteX1218" fmla="*/ 1250691 w 1645942"/>
                  <a:gd name="connsiteY1218" fmla="*/ 271822 h 740050"/>
                  <a:gd name="connsiteX1219" fmla="*/ 1250955 w 1645942"/>
                  <a:gd name="connsiteY1219" fmla="*/ 275687 h 740050"/>
                  <a:gd name="connsiteX1220" fmla="*/ 1398110 w 1645942"/>
                  <a:gd name="connsiteY1220" fmla="*/ 196971 h 740050"/>
                  <a:gd name="connsiteX1221" fmla="*/ 1396177 w 1645942"/>
                  <a:gd name="connsiteY1221" fmla="*/ 192753 h 740050"/>
                  <a:gd name="connsiteX1222" fmla="*/ 1392839 w 1645942"/>
                  <a:gd name="connsiteY1222" fmla="*/ 196092 h 740050"/>
                  <a:gd name="connsiteX1223" fmla="*/ 1398110 w 1645942"/>
                  <a:gd name="connsiteY1223" fmla="*/ 196971 h 740050"/>
                  <a:gd name="connsiteX1224" fmla="*/ 1113113 w 1645942"/>
                  <a:gd name="connsiteY1224" fmla="*/ 378301 h 740050"/>
                  <a:gd name="connsiteX1225" fmla="*/ 1118296 w 1645942"/>
                  <a:gd name="connsiteY1225" fmla="*/ 383308 h 740050"/>
                  <a:gd name="connsiteX1226" fmla="*/ 1120931 w 1645942"/>
                  <a:gd name="connsiteY1226" fmla="*/ 382693 h 740050"/>
                  <a:gd name="connsiteX1227" fmla="*/ 1120931 w 1645942"/>
                  <a:gd name="connsiteY1227" fmla="*/ 380058 h 740050"/>
                  <a:gd name="connsiteX1228" fmla="*/ 1113113 w 1645942"/>
                  <a:gd name="connsiteY1228" fmla="*/ 378301 h 740050"/>
                  <a:gd name="connsiteX1229" fmla="*/ 1015683 w 1645942"/>
                  <a:gd name="connsiteY1229" fmla="*/ 208391 h 740050"/>
                  <a:gd name="connsiteX1230" fmla="*/ 1009181 w 1645942"/>
                  <a:gd name="connsiteY1230" fmla="*/ 207425 h 740050"/>
                  <a:gd name="connsiteX1231" fmla="*/ 1007512 w 1645942"/>
                  <a:gd name="connsiteY1231" fmla="*/ 209006 h 740050"/>
                  <a:gd name="connsiteX1232" fmla="*/ 1009533 w 1645942"/>
                  <a:gd name="connsiteY1232" fmla="*/ 211291 h 740050"/>
                  <a:gd name="connsiteX1233" fmla="*/ 1015683 w 1645942"/>
                  <a:gd name="connsiteY1233" fmla="*/ 208391 h 740050"/>
                  <a:gd name="connsiteX1234" fmla="*/ 435321 w 1645942"/>
                  <a:gd name="connsiteY1234" fmla="*/ 198025 h 740050"/>
                  <a:gd name="connsiteX1235" fmla="*/ 431191 w 1645942"/>
                  <a:gd name="connsiteY1235" fmla="*/ 198200 h 740050"/>
                  <a:gd name="connsiteX1236" fmla="*/ 436199 w 1645942"/>
                  <a:gd name="connsiteY1236" fmla="*/ 203208 h 740050"/>
                  <a:gd name="connsiteX1237" fmla="*/ 435321 w 1645942"/>
                  <a:gd name="connsiteY1237" fmla="*/ 198025 h 740050"/>
                  <a:gd name="connsiteX1238" fmla="*/ 1449944 w 1645942"/>
                  <a:gd name="connsiteY1238" fmla="*/ 586602 h 740050"/>
                  <a:gd name="connsiteX1239" fmla="*/ 1443091 w 1645942"/>
                  <a:gd name="connsiteY1239" fmla="*/ 590116 h 740050"/>
                  <a:gd name="connsiteX1240" fmla="*/ 1449065 w 1645942"/>
                  <a:gd name="connsiteY1240" fmla="*/ 588710 h 740050"/>
                  <a:gd name="connsiteX1241" fmla="*/ 1454073 w 1645942"/>
                  <a:gd name="connsiteY1241" fmla="*/ 588623 h 740050"/>
                  <a:gd name="connsiteX1242" fmla="*/ 1453985 w 1645942"/>
                  <a:gd name="connsiteY1242" fmla="*/ 586602 h 740050"/>
                  <a:gd name="connsiteX1243" fmla="*/ 1449944 w 1645942"/>
                  <a:gd name="connsiteY1243" fmla="*/ 586602 h 740050"/>
                  <a:gd name="connsiteX1244" fmla="*/ 885132 w 1645942"/>
                  <a:gd name="connsiteY1244" fmla="*/ 79861 h 740050"/>
                  <a:gd name="connsiteX1245" fmla="*/ 884868 w 1645942"/>
                  <a:gd name="connsiteY1245" fmla="*/ 82761 h 740050"/>
                  <a:gd name="connsiteX1246" fmla="*/ 891018 w 1645942"/>
                  <a:gd name="connsiteY1246" fmla="*/ 79598 h 740050"/>
                  <a:gd name="connsiteX1247" fmla="*/ 885132 w 1645942"/>
                  <a:gd name="connsiteY1247" fmla="*/ 79861 h 740050"/>
                  <a:gd name="connsiteX1248" fmla="*/ 424954 w 1645942"/>
                  <a:gd name="connsiteY1248" fmla="*/ 202154 h 740050"/>
                  <a:gd name="connsiteX1249" fmla="*/ 420561 w 1645942"/>
                  <a:gd name="connsiteY1249" fmla="*/ 199167 h 740050"/>
                  <a:gd name="connsiteX1250" fmla="*/ 418716 w 1645942"/>
                  <a:gd name="connsiteY1250" fmla="*/ 201802 h 740050"/>
                  <a:gd name="connsiteX1251" fmla="*/ 424954 w 1645942"/>
                  <a:gd name="connsiteY1251" fmla="*/ 202154 h 740050"/>
                  <a:gd name="connsiteX1252" fmla="*/ 211469 w 1645942"/>
                  <a:gd name="connsiteY1252" fmla="*/ 562794 h 740050"/>
                  <a:gd name="connsiteX1253" fmla="*/ 212963 w 1645942"/>
                  <a:gd name="connsiteY1253" fmla="*/ 566220 h 740050"/>
                  <a:gd name="connsiteX1254" fmla="*/ 217004 w 1645942"/>
                  <a:gd name="connsiteY1254" fmla="*/ 567362 h 740050"/>
                  <a:gd name="connsiteX1255" fmla="*/ 214720 w 1645942"/>
                  <a:gd name="connsiteY1255" fmla="*/ 563760 h 740050"/>
                  <a:gd name="connsiteX1256" fmla="*/ 211469 w 1645942"/>
                  <a:gd name="connsiteY1256" fmla="*/ 562794 h 740050"/>
                  <a:gd name="connsiteX1257" fmla="*/ 1588753 w 1645942"/>
                  <a:gd name="connsiteY1257" fmla="*/ 427060 h 740050"/>
                  <a:gd name="connsiteX1258" fmla="*/ 1593497 w 1645942"/>
                  <a:gd name="connsiteY1258" fmla="*/ 423458 h 740050"/>
                  <a:gd name="connsiteX1259" fmla="*/ 1591300 w 1645942"/>
                  <a:gd name="connsiteY1259" fmla="*/ 421261 h 740050"/>
                  <a:gd name="connsiteX1260" fmla="*/ 1588753 w 1645942"/>
                  <a:gd name="connsiteY1260" fmla="*/ 427060 h 740050"/>
                  <a:gd name="connsiteX1261" fmla="*/ 1038525 w 1645942"/>
                  <a:gd name="connsiteY1261" fmla="*/ 237383 h 740050"/>
                  <a:gd name="connsiteX1262" fmla="*/ 1041072 w 1645942"/>
                  <a:gd name="connsiteY1262" fmla="*/ 238350 h 740050"/>
                  <a:gd name="connsiteX1263" fmla="*/ 1044674 w 1645942"/>
                  <a:gd name="connsiteY1263" fmla="*/ 236417 h 740050"/>
                  <a:gd name="connsiteX1264" fmla="*/ 1041072 w 1645942"/>
                  <a:gd name="connsiteY1264" fmla="*/ 234484 h 740050"/>
                  <a:gd name="connsiteX1265" fmla="*/ 1038525 w 1645942"/>
                  <a:gd name="connsiteY1265" fmla="*/ 237383 h 740050"/>
                  <a:gd name="connsiteX1266" fmla="*/ 1467515 w 1645942"/>
                  <a:gd name="connsiteY1266" fmla="*/ 355547 h 740050"/>
                  <a:gd name="connsiteX1267" fmla="*/ 1468920 w 1645942"/>
                  <a:gd name="connsiteY1267" fmla="*/ 358270 h 740050"/>
                  <a:gd name="connsiteX1268" fmla="*/ 1471556 w 1645942"/>
                  <a:gd name="connsiteY1268" fmla="*/ 353350 h 740050"/>
                  <a:gd name="connsiteX1269" fmla="*/ 1470062 w 1645942"/>
                  <a:gd name="connsiteY1269" fmla="*/ 350363 h 740050"/>
                  <a:gd name="connsiteX1270" fmla="*/ 1467515 w 1645942"/>
                  <a:gd name="connsiteY1270" fmla="*/ 355547 h 740050"/>
                  <a:gd name="connsiteX1271" fmla="*/ 1229167 w 1645942"/>
                  <a:gd name="connsiteY1271" fmla="*/ 571052 h 740050"/>
                  <a:gd name="connsiteX1272" fmla="*/ 1238041 w 1645942"/>
                  <a:gd name="connsiteY1272" fmla="*/ 572018 h 740050"/>
                  <a:gd name="connsiteX1273" fmla="*/ 1238743 w 1645942"/>
                  <a:gd name="connsiteY1273" fmla="*/ 570261 h 740050"/>
                  <a:gd name="connsiteX1274" fmla="*/ 1229167 w 1645942"/>
                  <a:gd name="connsiteY1274" fmla="*/ 571052 h 740050"/>
                  <a:gd name="connsiteX1275" fmla="*/ 732793 w 1645942"/>
                  <a:gd name="connsiteY1275" fmla="*/ 186604 h 740050"/>
                  <a:gd name="connsiteX1276" fmla="*/ 730070 w 1645942"/>
                  <a:gd name="connsiteY1276" fmla="*/ 187307 h 740050"/>
                  <a:gd name="connsiteX1277" fmla="*/ 730773 w 1645942"/>
                  <a:gd name="connsiteY1277" fmla="*/ 188624 h 740050"/>
                  <a:gd name="connsiteX1278" fmla="*/ 736747 w 1645942"/>
                  <a:gd name="connsiteY1278" fmla="*/ 188537 h 740050"/>
                  <a:gd name="connsiteX1279" fmla="*/ 739734 w 1645942"/>
                  <a:gd name="connsiteY1279" fmla="*/ 185198 h 740050"/>
                  <a:gd name="connsiteX1280" fmla="*/ 739031 w 1645942"/>
                  <a:gd name="connsiteY1280" fmla="*/ 184583 h 740050"/>
                  <a:gd name="connsiteX1281" fmla="*/ 732793 w 1645942"/>
                  <a:gd name="connsiteY1281" fmla="*/ 186604 h 740050"/>
                  <a:gd name="connsiteX1282" fmla="*/ 1472698 w 1645942"/>
                  <a:gd name="connsiteY1282" fmla="*/ 580452 h 740050"/>
                  <a:gd name="connsiteX1283" fmla="*/ 1467515 w 1645942"/>
                  <a:gd name="connsiteY1283" fmla="*/ 581858 h 740050"/>
                  <a:gd name="connsiteX1284" fmla="*/ 1469360 w 1645942"/>
                  <a:gd name="connsiteY1284" fmla="*/ 584494 h 740050"/>
                  <a:gd name="connsiteX1285" fmla="*/ 1472698 w 1645942"/>
                  <a:gd name="connsiteY1285" fmla="*/ 580452 h 740050"/>
                  <a:gd name="connsiteX1286" fmla="*/ 1427102 w 1645942"/>
                  <a:gd name="connsiteY1286" fmla="*/ 480914 h 740050"/>
                  <a:gd name="connsiteX1287" fmla="*/ 1430177 w 1645942"/>
                  <a:gd name="connsiteY1287" fmla="*/ 478366 h 740050"/>
                  <a:gd name="connsiteX1288" fmla="*/ 1426048 w 1645942"/>
                  <a:gd name="connsiteY1288" fmla="*/ 476873 h 740050"/>
                  <a:gd name="connsiteX1289" fmla="*/ 1427102 w 1645942"/>
                  <a:gd name="connsiteY1289" fmla="*/ 480914 h 740050"/>
                  <a:gd name="connsiteX1290" fmla="*/ 622888 w 1645942"/>
                  <a:gd name="connsiteY1290" fmla="*/ 186604 h 740050"/>
                  <a:gd name="connsiteX1291" fmla="*/ 617705 w 1645942"/>
                  <a:gd name="connsiteY1291" fmla="*/ 188009 h 740050"/>
                  <a:gd name="connsiteX1292" fmla="*/ 619550 w 1645942"/>
                  <a:gd name="connsiteY1292" fmla="*/ 190645 h 740050"/>
                  <a:gd name="connsiteX1293" fmla="*/ 622888 w 1645942"/>
                  <a:gd name="connsiteY1293" fmla="*/ 186604 h 740050"/>
                  <a:gd name="connsiteX1294" fmla="*/ 228073 w 1645942"/>
                  <a:gd name="connsiteY1294" fmla="*/ 564902 h 740050"/>
                  <a:gd name="connsiteX1295" fmla="*/ 227634 w 1645942"/>
                  <a:gd name="connsiteY1295" fmla="*/ 561915 h 740050"/>
                  <a:gd name="connsiteX1296" fmla="*/ 223944 w 1645942"/>
                  <a:gd name="connsiteY1296" fmla="*/ 563584 h 740050"/>
                  <a:gd name="connsiteX1297" fmla="*/ 228073 w 1645942"/>
                  <a:gd name="connsiteY1297" fmla="*/ 564902 h 740050"/>
                  <a:gd name="connsiteX1298" fmla="*/ 1402239 w 1645942"/>
                  <a:gd name="connsiteY1298" fmla="*/ 199079 h 740050"/>
                  <a:gd name="connsiteX1299" fmla="*/ 1406456 w 1645942"/>
                  <a:gd name="connsiteY1299" fmla="*/ 201100 h 740050"/>
                  <a:gd name="connsiteX1300" fmla="*/ 1404787 w 1645942"/>
                  <a:gd name="connsiteY1300" fmla="*/ 197498 h 740050"/>
                  <a:gd name="connsiteX1301" fmla="*/ 1402678 w 1645942"/>
                  <a:gd name="connsiteY1301" fmla="*/ 195301 h 740050"/>
                  <a:gd name="connsiteX1302" fmla="*/ 1402239 w 1645942"/>
                  <a:gd name="connsiteY1302" fmla="*/ 199079 h 740050"/>
                  <a:gd name="connsiteX1303" fmla="*/ 1621962 w 1645942"/>
                  <a:gd name="connsiteY1303" fmla="*/ 385593 h 740050"/>
                  <a:gd name="connsiteX1304" fmla="*/ 1618887 w 1645942"/>
                  <a:gd name="connsiteY1304" fmla="*/ 387965 h 740050"/>
                  <a:gd name="connsiteX1305" fmla="*/ 1620644 w 1645942"/>
                  <a:gd name="connsiteY1305" fmla="*/ 389722 h 740050"/>
                  <a:gd name="connsiteX1306" fmla="*/ 1621962 w 1645942"/>
                  <a:gd name="connsiteY1306" fmla="*/ 385593 h 740050"/>
                  <a:gd name="connsiteX1307" fmla="*/ 1093433 w 1645942"/>
                  <a:gd name="connsiteY1307" fmla="*/ 381463 h 740050"/>
                  <a:gd name="connsiteX1308" fmla="*/ 1089216 w 1645942"/>
                  <a:gd name="connsiteY1308" fmla="*/ 379531 h 740050"/>
                  <a:gd name="connsiteX1309" fmla="*/ 1088865 w 1645942"/>
                  <a:gd name="connsiteY1309" fmla="*/ 380936 h 740050"/>
                  <a:gd name="connsiteX1310" fmla="*/ 1093433 w 1645942"/>
                  <a:gd name="connsiteY1310" fmla="*/ 381463 h 740050"/>
                  <a:gd name="connsiteX1311" fmla="*/ 1063387 w 1645942"/>
                  <a:gd name="connsiteY1311" fmla="*/ 216650 h 740050"/>
                  <a:gd name="connsiteX1312" fmla="*/ 1067516 w 1645942"/>
                  <a:gd name="connsiteY1312" fmla="*/ 216562 h 740050"/>
                  <a:gd name="connsiteX1313" fmla="*/ 1067516 w 1645942"/>
                  <a:gd name="connsiteY1313" fmla="*/ 214717 h 740050"/>
                  <a:gd name="connsiteX1314" fmla="*/ 1063387 w 1645942"/>
                  <a:gd name="connsiteY1314" fmla="*/ 216650 h 740050"/>
                  <a:gd name="connsiteX1315" fmla="*/ 144173 w 1645942"/>
                  <a:gd name="connsiteY1315" fmla="*/ 429080 h 740050"/>
                  <a:gd name="connsiteX1316" fmla="*/ 144261 w 1645942"/>
                  <a:gd name="connsiteY1316" fmla="*/ 433209 h 740050"/>
                  <a:gd name="connsiteX1317" fmla="*/ 146106 w 1645942"/>
                  <a:gd name="connsiteY1317" fmla="*/ 433209 h 740050"/>
                  <a:gd name="connsiteX1318" fmla="*/ 144173 w 1645942"/>
                  <a:gd name="connsiteY1318" fmla="*/ 429080 h 740050"/>
                  <a:gd name="connsiteX1319" fmla="*/ 925545 w 1645942"/>
                  <a:gd name="connsiteY1319" fmla="*/ 435318 h 740050"/>
                  <a:gd name="connsiteX1320" fmla="*/ 922821 w 1645942"/>
                  <a:gd name="connsiteY1320" fmla="*/ 435933 h 740050"/>
                  <a:gd name="connsiteX1321" fmla="*/ 927653 w 1645942"/>
                  <a:gd name="connsiteY1321" fmla="*/ 439447 h 740050"/>
                  <a:gd name="connsiteX1322" fmla="*/ 925545 w 1645942"/>
                  <a:gd name="connsiteY1322" fmla="*/ 435318 h 740050"/>
                  <a:gd name="connsiteX1323" fmla="*/ 755548 w 1645942"/>
                  <a:gd name="connsiteY1323" fmla="*/ 665407 h 740050"/>
                  <a:gd name="connsiteX1324" fmla="*/ 752473 w 1645942"/>
                  <a:gd name="connsiteY1324" fmla="*/ 667779 h 740050"/>
                  <a:gd name="connsiteX1325" fmla="*/ 754230 w 1645942"/>
                  <a:gd name="connsiteY1325" fmla="*/ 669536 h 740050"/>
                  <a:gd name="connsiteX1326" fmla="*/ 755548 w 1645942"/>
                  <a:gd name="connsiteY1326" fmla="*/ 665407 h 740050"/>
                  <a:gd name="connsiteX1327" fmla="*/ 1609486 w 1645942"/>
                  <a:gd name="connsiteY1327" fmla="*/ 491281 h 740050"/>
                  <a:gd name="connsiteX1328" fmla="*/ 1609398 w 1645942"/>
                  <a:gd name="connsiteY1328" fmla="*/ 487152 h 740050"/>
                  <a:gd name="connsiteX1329" fmla="*/ 1607553 w 1645942"/>
                  <a:gd name="connsiteY1329" fmla="*/ 487152 h 740050"/>
                  <a:gd name="connsiteX1330" fmla="*/ 1609486 w 1645942"/>
                  <a:gd name="connsiteY1330" fmla="*/ 491281 h 740050"/>
                  <a:gd name="connsiteX1331" fmla="*/ 191790 w 1645942"/>
                  <a:gd name="connsiteY1331" fmla="*/ 333759 h 740050"/>
                  <a:gd name="connsiteX1332" fmla="*/ 191702 w 1645942"/>
                  <a:gd name="connsiteY1332" fmla="*/ 329630 h 740050"/>
                  <a:gd name="connsiteX1333" fmla="*/ 189857 w 1645942"/>
                  <a:gd name="connsiteY1333" fmla="*/ 329630 h 740050"/>
                  <a:gd name="connsiteX1334" fmla="*/ 191790 w 1645942"/>
                  <a:gd name="connsiteY1334" fmla="*/ 333759 h 740050"/>
                  <a:gd name="connsiteX1335" fmla="*/ 833298 w 1645942"/>
                  <a:gd name="connsiteY1335" fmla="*/ 643619 h 740050"/>
                  <a:gd name="connsiteX1336" fmla="*/ 831365 w 1645942"/>
                  <a:gd name="connsiteY1336" fmla="*/ 647836 h 740050"/>
                  <a:gd name="connsiteX1337" fmla="*/ 832771 w 1645942"/>
                  <a:gd name="connsiteY1337" fmla="*/ 648188 h 740050"/>
                  <a:gd name="connsiteX1338" fmla="*/ 833298 w 1645942"/>
                  <a:gd name="connsiteY1338" fmla="*/ 643619 h 740050"/>
                  <a:gd name="connsiteX1339" fmla="*/ 775315 w 1645942"/>
                  <a:gd name="connsiteY1339" fmla="*/ 115091 h 740050"/>
                  <a:gd name="connsiteX1340" fmla="*/ 779620 w 1645942"/>
                  <a:gd name="connsiteY1340" fmla="*/ 118166 h 740050"/>
                  <a:gd name="connsiteX1341" fmla="*/ 781289 w 1645942"/>
                  <a:gd name="connsiteY1341" fmla="*/ 117463 h 740050"/>
                  <a:gd name="connsiteX1342" fmla="*/ 777072 w 1645942"/>
                  <a:gd name="connsiteY1342" fmla="*/ 114739 h 740050"/>
                  <a:gd name="connsiteX1343" fmla="*/ 775315 w 1645942"/>
                  <a:gd name="connsiteY1343" fmla="*/ 115091 h 740050"/>
                  <a:gd name="connsiteX1344" fmla="*/ 237386 w 1645942"/>
                  <a:gd name="connsiteY1344" fmla="*/ 572106 h 740050"/>
                  <a:gd name="connsiteX1345" fmla="*/ 235190 w 1645942"/>
                  <a:gd name="connsiteY1345" fmla="*/ 570173 h 740050"/>
                  <a:gd name="connsiteX1346" fmla="*/ 234750 w 1645942"/>
                  <a:gd name="connsiteY1346" fmla="*/ 575796 h 740050"/>
                  <a:gd name="connsiteX1347" fmla="*/ 237386 w 1645942"/>
                  <a:gd name="connsiteY1347" fmla="*/ 572106 h 740050"/>
                  <a:gd name="connsiteX1348" fmla="*/ 272615 w 1645942"/>
                  <a:gd name="connsiteY1348" fmla="*/ 250825 h 740050"/>
                  <a:gd name="connsiteX1349" fmla="*/ 275690 w 1645942"/>
                  <a:gd name="connsiteY1349" fmla="*/ 248453 h 740050"/>
                  <a:gd name="connsiteX1350" fmla="*/ 273933 w 1645942"/>
                  <a:gd name="connsiteY1350" fmla="*/ 246696 h 740050"/>
                  <a:gd name="connsiteX1351" fmla="*/ 272615 w 1645942"/>
                  <a:gd name="connsiteY1351" fmla="*/ 250825 h 740050"/>
                  <a:gd name="connsiteX1352" fmla="*/ 854032 w 1645942"/>
                  <a:gd name="connsiteY1352" fmla="*/ 454997 h 740050"/>
                  <a:gd name="connsiteX1353" fmla="*/ 856228 w 1645942"/>
                  <a:gd name="connsiteY1353" fmla="*/ 457106 h 740050"/>
                  <a:gd name="connsiteX1354" fmla="*/ 859742 w 1645942"/>
                  <a:gd name="connsiteY1354" fmla="*/ 457545 h 740050"/>
                  <a:gd name="connsiteX1355" fmla="*/ 857809 w 1645942"/>
                  <a:gd name="connsiteY1355" fmla="*/ 454733 h 740050"/>
                  <a:gd name="connsiteX1356" fmla="*/ 854032 w 1645942"/>
                  <a:gd name="connsiteY1356" fmla="*/ 454997 h 740050"/>
                  <a:gd name="connsiteX1357" fmla="*/ 285091 w 1645942"/>
                  <a:gd name="connsiteY1357" fmla="*/ 244675 h 740050"/>
                  <a:gd name="connsiteX1358" fmla="*/ 282367 w 1645942"/>
                  <a:gd name="connsiteY1358" fmla="*/ 245466 h 740050"/>
                  <a:gd name="connsiteX1359" fmla="*/ 280434 w 1645942"/>
                  <a:gd name="connsiteY1359" fmla="*/ 248277 h 740050"/>
                  <a:gd name="connsiteX1360" fmla="*/ 283949 w 1645942"/>
                  <a:gd name="connsiteY1360" fmla="*/ 247838 h 740050"/>
                  <a:gd name="connsiteX1361" fmla="*/ 285091 w 1645942"/>
                  <a:gd name="connsiteY1361" fmla="*/ 244675 h 740050"/>
                  <a:gd name="connsiteX1362" fmla="*/ 240549 w 1645942"/>
                  <a:gd name="connsiteY1362" fmla="*/ 581419 h 740050"/>
                  <a:gd name="connsiteX1363" fmla="*/ 238177 w 1645942"/>
                  <a:gd name="connsiteY1363" fmla="*/ 578344 h 740050"/>
                  <a:gd name="connsiteX1364" fmla="*/ 236420 w 1645942"/>
                  <a:gd name="connsiteY1364" fmla="*/ 580101 h 740050"/>
                  <a:gd name="connsiteX1365" fmla="*/ 240549 w 1645942"/>
                  <a:gd name="connsiteY1365" fmla="*/ 581419 h 740050"/>
                  <a:gd name="connsiteX1366" fmla="*/ 29085 w 1645942"/>
                  <a:gd name="connsiteY1366" fmla="*/ 467472 h 740050"/>
                  <a:gd name="connsiteX1367" fmla="*/ 29788 w 1645942"/>
                  <a:gd name="connsiteY1367" fmla="*/ 470196 h 740050"/>
                  <a:gd name="connsiteX1368" fmla="*/ 31105 w 1645942"/>
                  <a:gd name="connsiteY1368" fmla="*/ 468527 h 740050"/>
                  <a:gd name="connsiteX1369" fmla="*/ 29085 w 1645942"/>
                  <a:gd name="connsiteY1369" fmla="*/ 467472 h 740050"/>
                  <a:gd name="connsiteX1370" fmla="*/ 629126 w 1645942"/>
                  <a:gd name="connsiteY1370" fmla="*/ 180366 h 740050"/>
                  <a:gd name="connsiteX1371" fmla="*/ 631937 w 1645942"/>
                  <a:gd name="connsiteY1371" fmla="*/ 177028 h 740050"/>
                  <a:gd name="connsiteX1372" fmla="*/ 630356 w 1645942"/>
                  <a:gd name="connsiteY1372" fmla="*/ 176325 h 740050"/>
                  <a:gd name="connsiteX1373" fmla="*/ 629126 w 1645942"/>
                  <a:gd name="connsiteY1373" fmla="*/ 180366 h 740050"/>
                  <a:gd name="connsiteX1374" fmla="*/ 269540 w 1645942"/>
                  <a:gd name="connsiteY1374" fmla="*/ 343071 h 740050"/>
                  <a:gd name="connsiteX1375" fmla="*/ 269013 w 1645942"/>
                  <a:gd name="connsiteY1375" fmla="*/ 340436 h 740050"/>
                  <a:gd name="connsiteX1376" fmla="*/ 265939 w 1645942"/>
                  <a:gd name="connsiteY1376" fmla="*/ 343511 h 740050"/>
                  <a:gd name="connsiteX1377" fmla="*/ 269540 w 1645942"/>
                  <a:gd name="connsiteY1377" fmla="*/ 343071 h 740050"/>
                  <a:gd name="connsiteX1378" fmla="*/ 904811 w 1645942"/>
                  <a:gd name="connsiteY1378" fmla="*/ 238437 h 740050"/>
                  <a:gd name="connsiteX1379" fmla="*/ 902878 w 1645942"/>
                  <a:gd name="connsiteY1379" fmla="*/ 238437 h 740050"/>
                  <a:gd name="connsiteX1380" fmla="*/ 899804 w 1645942"/>
                  <a:gd name="connsiteY1380" fmla="*/ 239580 h 740050"/>
                  <a:gd name="connsiteX1381" fmla="*/ 902351 w 1645942"/>
                  <a:gd name="connsiteY1381" fmla="*/ 240370 h 740050"/>
                  <a:gd name="connsiteX1382" fmla="*/ 904811 w 1645942"/>
                  <a:gd name="connsiteY1382" fmla="*/ 238437 h 740050"/>
                  <a:gd name="connsiteX1383" fmla="*/ 945224 w 1645942"/>
                  <a:gd name="connsiteY1383" fmla="*/ 355547 h 740050"/>
                  <a:gd name="connsiteX1384" fmla="*/ 949177 w 1645942"/>
                  <a:gd name="connsiteY1384" fmla="*/ 355722 h 740050"/>
                  <a:gd name="connsiteX1385" fmla="*/ 948211 w 1645942"/>
                  <a:gd name="connsiteY1385" fmla="*/ 352472 h 740050"/>
                  <a:gd name="connsiteX1386" fmla="*/ 945224 w 1645942"/>
                  <a:gd name="connsiteY1386" fmla="*/ 355547 h 740050"/>
                  <a:gd name="connsiteX1387" fmla="*/ 949353 w 1645942"/>
                  <a:gd name="connsiteY1387" fmla="*/ 90228 h 740050"/>
                  <a:gd name="connsiteX1388" fmla="*/ 948650 w 1645942"/>
                  <a:gd name="connsiteY1388" fmla="*/ 89525 h 740050"/>
                  <a:gd name="connsiteX1389" fmla="*/ 947947 w 1645942"/>
                  <a:gd name="connsiteY1389" fmla="*/ 89437 h 740050"/>
                  <a:gd name="connsiteX1390" fmla="*/ 948474 w 1645942"/>
                  <a:gd name="connsiteY1390" fmla="*/ 93303 h 740050"/>
                  <a:gd name="connsiteX1391" fmla="*/ 949353 w 1645942"/>
                  <a:gd name="connsiteY1391" fmla="*/ 90228 h 740050"/>
                  <a:gd name="connsiteX1392" fmla="*/ 373208 w 1645942"/>
                  <a:gd name="connsiteY1392" fmla="*/ 707840 h 740050"/>
                  <a:gd name="connsiteX1393" fmla="*/ 369870 w 1645942"/>
                  <a:gd name="connsiteY1393" fmla="*/ 705029 h 740050"/>
                  <a:gd name="connsiteX1394" fmla="*/ 369167 w 1645942"/>
                  <a:gd name="connsiteY1394" fmla="*/ 706610 h 740050"/>
                  <a:gd name="connsiteX1395" fmla="*/ 373208 w 1645942"/>
                  <a:gd name="connsiteY1395" fmla="*/ 707840 h 740050"/>
                  <a:gd name="connsiteX1396" fmla="*/ 29085 w 1645942"/>
                  <a:gd name="connsiteY1396" fmla="*/ 407380 h 740050"/>
                  <a:gd name="connsiteX1397" fmla="*/ 25746 w 1645942"/>
                  <a:gd name="connsiteY1397" fmla="*/ 404569 h 740050"/>
                  <a:gd name="connsiteX1398" fmla="*/ 25044 w 1645942"/>
                  <a:gd name="connsiteY1398" fmla="*/ 406150 h 740050"/>
                  <a:gd name="connsiteX1399" fmla="*/ 29085 w 1645942"/>
                  <a:gd name="connsiteY1399" fmla="*/ 407380 h 740050"/>
                  <a:gd name="connsiteX1400" fmla="*/ 1147288 w 1645942"/>
                  <a:gd name="connsiteY1400" fmla="*/ 397980 h 740050"/>
                  <a:gd name="connsiteX1401" fmla="*/ 1150011 w 1645942"/>
                  <a:gd name="connsiteY1401" fmla="*/ 397277 h 740050"/>
                  <a:gd name="connsiteX1402" fmla="*/ 1148342 w 1645942"/>
                  <a:gd name="connsiteY1402" fmla="*/ 395959 h 740050"/>
                  <a:gd name="connsiteX1403" fmla="*/ 1147288 w 1645942"/>
                  <a:gd name="connsiteY1403" fmla="*/ 397980 h 740050"/>
                  <a:gd name="connsiteX1404" fmla="*/ 185640 w 1645942"/>
                  <a:gd name="connsiteY1404" fmla="*/ 545135 h 740050"/>
                  <a:gd name="connsiteX1405" fmla="*/ 188715 w 1645942"/>
                  <a:gd name="connsiteY1405" fmla="*/ 542763 h 740050"/>
                  <a:gd name="connsiteX1406" fmla="*/ 188012 w 1645942"/>
                  <a:gd name="connsiteY1406" fmla="*/ 541182 h 740050"/>
                  <a:gd name="connsiteX1407" fmla="*/ 185640 w 1645942"/>
                  <a:gd name="connsiteY1407" fmla="*/ 545135 h 740050"/>
                  <a:gd name="connsiteX1408" fmla="*/ 1563890 w 1645942"/>
                  <a:gd name="connsiteY1408" fmla="*/ 549352 h 740050"/>
                  <a:gd name="connsiteX1409" fmla="*/ 1566526 w 1645942"/>
                  <a:gd name="connsiteY1409" fmla="*/ 548825 h 740050"/>
                  <a:gd name="connsiteX1410" fmla="*/ 1566174 w 1645942"/>
                  <a:gd name="connsiteY1410" fmla="*/ 547507 h 740050"/>
                  <a:gd name="connsiteX1411" fmla="*/ 1563890 w 1645942"/>
                  <a:gd name="connsiteY1411" fmla="*/ 549352 h 740050"/>
                  <a:gd name="connsiteX1412" fmla="*/ 334816 w 1645942"/>
                  <a:gd name="connsiteY1412" fmla="*/ 203208 h 740050"/>
                  <a:gd name="connsiteX1413" fmla="*/ 335870 w 1645942"/>
                  <a:gd name="connsiteY1413" fmla="*/ 205317 h 740050"/>
                  <a:gd name="connsiteX1414" fmla="*/ 334816 w 1645942"/>
                  <a:gd name="connsiteY1414" fmla="*/ 203208 h 740050"/>
                  <a:gd name="connsiteX1415" fmla="*/ 236420 w 1645942"/>
                  <a:gd name="connsiteY1415" fmla="*/ 556556 h 740050"/>
                  <a:gd name="connsiteX1416" fmla="*/ 236947 w 1645942"/>
                  <a:gd name="connsiteY1416" fmla="*/ 559192 h 740050"/>
                  <a:gd name="connsiteX1417" fmla="*/ 238265 w 1645942"/>
                  <a:gd name="connsiteY1417" fmla="*/ 558840 h 740050"/>
                  <a:gd name="connsiteX1418" fmla="*/ 236420 w 1645942"/>
                  <a:gd name="connsiteY1418" fmla="*/ 556556 h 740050"/>
                  <a:gd name="connsiteX1419" fmla="*/ 567980 w 1645942"/>
                  <a:gd name="connsiteY1419" fmla="*/ 523435 h 740050"/>
                  <a:gd name="connsiteX1420" fmla="*/ 564641 w 1645942"/>
                  <a:gd name="connsiteY1420" fmla="*/ 522644 h 740050"/>
                  <a:gd name="connsiteX1421" fmla="*/ 564290 w 1645942"/>
                  <a:gd name="connsiteY1421" fmla="*/ 523962 h 740050"/>
                  <a:gd name="connsiteX1422" fmla="*/ 567980 w 1645942"/>
                  <a:gd name="connsiteY1422" fmla="*/ 523435 h 740050"/>
                  <a:gd name="connsiteX1423" fmla="*/ 505867 w 1645942"/>
                  <a:gd name="connsiteY1423" fmla="*/ 734811 h 740050"/>
                  <a:gd name="connsiteX1424" fmla="*/ 507976 w 1645942"/>
                  <a:gd name="connsiteY1424" fmla="*/ 733757 h 740050"/>
                  <a:gd name="connsiteX1425" fmla="*/ 505867 w 1645942"/>
                  <a:gd name="connsiteY1425" fmla="*/ 734811 h 740050"/>
                  <a:gd name="connsiteX1426" fmla="*/ 179403 w 1645942"/>
                  <a:gd name="connsiteY1426" fmla="*/ 520272 h 740050"/>
                  <a:gd name="connsiteX1427" fmla="*/ 180457 w 1645942"/>
                  <a:gd name="connsiteY1427" fmla="*/ 522381 h 740050"/>
                  <a:gd name="connsiteX1428" fmla="*/ 179403 w 1645942"/>
                  <a:gd name="connsiteY1428" fmla="*/ 520272 h 740050"/>
                  <a:gd name="connsiteX1429" fmla="*/ 497521 w 1645942"/>
                  <a:gd name="connsiteY1429" fmla="*/ 714078 h 740050"/>
                  <a:gd name="connsiteX1430" fmla="*/ 498048 w 1645942"/>
                  <a:gd name="connsiteY1430" fmla="*/ 716714 h 740050"/>
                  <a:gd name="connsiteX1431" fmla="*/ 499366 w 1645942"/>
                  <a:gd name="connsiteY1431" fmla="*/ 716362 h 740050"/>
                  <a:gd name="connsiteX1432" fmla="*/ 497521 w 1645942"/>
                  <a:gd name="connsiteY1432" fmla="*/ 714078 h 740050"/>
                  <a:gd name="connsiteX1433" fmla="*/ 287199 w 1645942"/>
                  <a:gd name="connsiteY1433" fmla="*/ 684032 h 740050"/>
                  <a:gd name="connsiteX1434" fmla="*/ 284564 w 1645942"/>
                  <a:gd name="connsiteY1434" fmla="*/ 684559 h 740050"/>
                  <a:gd name="connsiteX1435" fmla="*/ 284915 w 1645942"/>
                  <a:gd name="connsiteY1435" fmla="*/ 685877 h 740050"/>
                  <a:gd name="connsiteX1436" fmla="*/ 287199 w 1645942"/>
                  <a:gd name="connsiteY1436" fmla="*/ 684032 h 740050"/>
                  <a:gd name="connsiteX1437" fmla="*/ 739997 w 1645942"/>
                  <a:gd name="connsiteY1437" fmla="*/ 682978 h 740050"/>
                  <a:gd name="connsiteX1438" fmla="*/ 736659 w 1645942"/>
                  <a:gd name="connsiteY1438" fmla="*/ 682187 h 740050"/>
                  <a:gd name="connsiteX1439" fmla="*/ 736308 w 1645942"/>
                  <a:gd name="connsiteY1439" fmla="*/ 683505 h 740050"/>
                  <a:gd name="connsiteX1440" fmla="*/ 739997 w 1645942"/>
                  <a:gd name="connsiteY1440" fmla="*/ 682978 h 740050"/>
                  <a:gd name="connsiteX1441" fmla="*/ 1278893 w 1645942"/>
                  <a:gd name="connsiteY1441" fmla="*/ 569031 h 740050"/>
                  <a:gd name="connsiteX1442" fmla="*/ 1282231 w 1645942"/>
                  <a:gd name="connsiteY1442" fmla="*/ 569822 h 740050"/>
                  <a:gd name="connsiteX1443" fmla="*/ 1282582 w 1645942"/>
                  <a:gd name="connsiteY1443" fmla="*/ 568504 h 740050"/>
                  <a:gd name="connsiteX1444" fmla="*/ 1278893 w 1645942"/>
                  <a:gd name="connsiteY1444" fmla="*/ 569031 h 740050"/>
                  <a:gd name="connsiteX1445" fmla="*/ 611555 w 1645942"/>
                  <a:gd name="connsiteY1445" fmla="*/ 83991 h 740050"/>
                  <a:gd name="connsiteX1446" fmla="*/ 614894 w 1645942"/>
                  <a:gd name="connsiteY1446" fmla="*/ 84781 h 740050"/>
                  <a:gd name="connsiteX1447" fmla="*/ 615245 w 1645942"/>
                  <a:gd name="connsiteY1447" fmla="*/ 83463 h 740050"/>
                  <a:gd name="connsiteX1448" fmla="*/ 611555 w 1645942"/>
                  <a:gd name="connsiteY1448" fmla="*/ 83991 h 740050"/>
                  <a:gd name="connsiteX1449" fmla="*/ 29085 w 1645942"/>
                  <a:gd name="connsiteY1449" fmla="*/ 475731 h 740050"/>
                  <a:gd name="connsiteX1450" fmla="*/ 26976 w 1645942"/>
                  <a:gd name="connsiteY1450" fmla="*/ 476785 h 740050"/>
                  <a:gd name="connsiteX1451" fmla="*/ 29085 w 1645942"/>
                  <a:gd name="connsiteY1451" fmla="*/ 475731 h 740050"/>
                  <a:gd name="connsiteX1452" fmla="*/ 961828 w 1645942"/>
                  <a:gd name="connsiteY1452" fmla="*/ 363805 h 740050"/>
                  <a:gd name="connsiteX1453" fmla="*/ 965167 w 1645942"/>
                  <a:gd name="connsiteY1453" fmla="*/ 364596 h 740050"/>
                  <a:gd name="connsiteX1454" fmla="*/ 965518 w 1645942"/>
                  <a:gd name="connsiteY1454" fmla="*/ 363278 h 740050"/>
                  <a:gd name="connsiteX1455" fmla="*/ 961828 w 1645942"/>
                  <a:gd name="connsiteY1455" fmla="*/ 363805 h 740050"/>
                  <a:gd name="connsiteX1456" fmla="*/ 1238480 w 1645942"/>
                  <a:gd name="connsiteY1456" fmla="*/ 671644 h 740050"/>
                  <a:gd name="connsiteX1457" fmla="*/ 1239534 w 1645942"/>
                  <a:gd name="connsiteY1457" fmla="*/ 673753 h 740050"/>
                  <a:gd name="connsiteX1458" fmla="*/ 1238480 w 1645942"/>
                  <a:gd name="connsiteY1458" fmla="*/ 671644 h 740050"/>
                  <a:gd name="connsiteX1459" fmla="*/ 284036 w 1645942"/>
                  <a:gd name="connsiteY1459" fmla="*/ 341051 h 740050"/>
                  <a:gd name="connsiteX1460" fmla="*/ 287375 w 1645942"/>
                  <a:gd name="connsiteY1460" fmla="*/ 341841 h 740050"/>
                  <a:gd name="connsiteX1461" fmla="*/ 287726 w 1645942"/>
                  <a:gd name="connsiteY1461" fmla="*/ 340524 h 740050"/>
                  <a:gd name="connsiteX1462" fmla="*/ 284036 w 1645942"/>
                  <a:gd name="connsiteY1462" fmla="*/ 341051 h 740050"/>
                  <a:gd name="connsiteX1463" fmla="*/ 985637 w 1645942"/>
                  <a:gd name="connsiteY1463" fmla="*/ 89174 h 740050"/>
                  <a:gd name="connsiteX1464" fmla="*/ 983001 w 1645942"/>
                  <a:gd name="connsiteY1464" fmla="*/ 89701 h 740050"/>
                  <a:gd name="connsiteX1465" fmla="*/ 983352 w 1645942"/>
                  <a:gd name="connsiteY1465" fmla="*/ 91019 h 740050"/>
                  <a:gd name="connsiteX1466" fmla="*/ 985637 w 1645942"/>
                  <a:gd name="connsiteY1466" fmla="*/ 89174 h 740050"/>
                  <a:gd name="connsiteX1467" fmla="*/ 1160817 w 1645942"/>
                  <a:gd name="connsiteY1467" fmla="*/ 274721 h 740050"/>
                  <a:gd name="connsiteX1468" fmla="*/ 1158709 w 1645942"/>
                  <a:gd name="connsiteY1468" fmla="*/ 275775 h 740050"/>
                  <a:gd name="connsiteX1469" fmla="*/ 1160817 w 1645942"/>
                  <a:gd name="connsiteY1469" fmla="*/ 274721 h 740050"/>
                  <a:gd name="connsiteX1470" fmla="*/ 929674 w 1645942"/>
                  <a:gd name="connsiteY1470" fmla="*/ 640544 h 740050"/>
                  <a:gd name="connsiteX1471" fmla="*/ 930728 w 1645942"/>
                  <a:gd name="connsiteY1471" fmla="*/ 642653 h 740050"/>
                  <a:gd name="connsiteX1472" fmla="*/ 929674 w 1645942"/>
                  <a:gd name="connsiteY1472" fmla="*/ 640544 h 740050"/>
                  <a:gd name="connsiteX1473" fmla="*/ 1269580 w 1645942"/>
                  <a:gd name="connsiteY1473" fmla="*/ 109907 h 740050"/>
                  <a:gd name="connsiteX1474" fmla="*/ 1270371 w 1645942"/>
                  <a:gd name="connsiteY1474" fmla="*/ 106569 h 740050"/>
                  <a:gd name="connsiteX1475" fmla="*/ 1269053 w 1645942"/>
                  <a:gd name="connsiteY1475" fmla="*/ 106218 h 740050"/>
                  <a:gd name="connsiteX1476" fmla="*/ 1269580 w 1645942"/>
                  <a:gd name="connsiteY1476" fmla="*/ 109907 h 740050"/>
                  <a:gd name="connsiteX1477" fmla="*/ 1535953 w 1645942"/>
                  <a:gd name="connsiteY1477" fmla="*/ 262246 h 740050"/>
                  <a:gd name="connsiteX1478" fmla="*/ 1534723 w 1645942"/>
                  <a:gd name="connsiteY1478" fmla="*/ 261455 h 740050"/>
                  <a:gd name="connsiteX1479" fmla="*/ 1535953 w 1645942"/>
                  <a:gd name="connsiteY1479" fmla="*/ 262246 h 740050"/>
                  <a:gd name="connsiteX1480" fmla="*/ 1050912 w 1645942"/>
                  <a:gd name="connsiteY1480" fmla="*/ 117199 h 740050"/>
                  <a:gd name="connsiteX1481" fmla="*/ 1052142 w 1645942"/>
                  <a:gd name="connsiteY1481" fmla="*/ 117990 h 740050"/>
                  <a:gd name="connsiteX1482" fmla="*/ 1050912 w 1645942"/>
                  <a:gd name="connsiteY1482" fmla="*/ 117199 h 740050"/>
                  <a:gd name="connsiteX1483" fmla="*/ 176240 w 1645942"/>
                  <a:gd name="connsiteY1483" fmla="*/ 641511 h 740050"/>
                  <a:gd name="connsiteX1484" fmla="*/ 177470 w 1645942"/>
                  <a:gd name="connsiteY1484" fmla="*/ 642301 h 740050"/>
                  <a:gd name="connsiteX1485" fmla="*/ 176240 w 1645942"/>
                  <a:gd name="connsiteY1485" fmla="*/ 641511 h 740050"/>
                  <a:gd name="connsiteX1486" fmla="*/ 1336964 w 1645942"/>
                  <a:gd name="connsiteY1486" fmla="*/ 146191 h 740050"/>
                  <a:gd name="connsiteX1487" fmla="*/ 1338194 w 1645942"/>
                  <a:gd name="connsiteY1487" fmla="*/ 146982 h 740050"/>
                  <a:gd name="connsiteX1488" fmla="*/ 1336964 w 1645942"/>
                  <a:gd name="connsiteY1488" fmla="*/ 146191 h 740050"/>
                  <a:gd name="connsiteX1489" fmla="*/ 932836 w 1645942"/>
                  <a:gd name="connsiteY1489" fmla="*/ 450868 h 740050"/>
                  <a:gd name="connsiteX1490" fmla="*/ 931607 w 1645942"/>
                  <a:gd name="connsiteY1490" fmla="*/ 450077 h 740050"/>
                  <a:gd name="connsiteX1491" fmla="*/ 932836 w 1645942"/>
                  <a:gd name="connsiteY1491" fmla="*/ 450868 h 740050"/>
                  <a:gd name="connsiteX1492" fmla="*/ 1214671 w 1645942"/>
                  <a:gd name="connsiteY1492" fmla="*/ 98486 h 740050"/>
                  <a:gd name="connsiteX1493" fmla="*/ 1215901 w 1645942"/>
                  <a:gd name="connsiteY1493" fmla="*/ 99277 h 740050"/>
                  <a:gd name="connsiteX1494" fmla="*/ 1214671 w 1645942"/>
                  <a:gd name="connsiteY1494" fmla="*/ 98486 h 740050"/>
                  <a:gd name="connsiteX1495" fmla="*/ 316191 w 1645942"/>
                  <a:gd name="connsiteY1495" fmla="*/ 246696 h 740050"/>
                  <a:gd name="connsiteX1496" fmla="*/ 316981 w 1645942"/>
                  <a:gd name="connsiteY1496" fmla="*/ 245466 h 740050"/>
                  <a:gd name="connsiteX1497" fmla="*/ 316191 w 1645942"/>
                  <a:gd name="connsiteY1497" fmla="*/ 246696 h 740050"/>
                  <a:gd name="connsiteX1498" fmla="*/ 1415769 w 1645942"/>
                  <a:gd name="connsiteY1498" fmla="*/ 583527 h 740050"/>
                  <a:gd name="connsiteX1499" fmla="*/ 1414539 w 1645942"/>
                  <a:gd name="connsiteY1499" fmla="*/ 582737 h 740050"/>
                  <a:gd name="connsiteX1500" fmla="*/ 1415769 w 1645942"/>
                  <a:gd name="connsiteY1500" fmla="*/ 583527 h 740050"/>
                  <a:gd name="connsiteX1501" fmla="*/ 185640 w 1645942"/>
                  <a:gd name="connsiteY1501" fmla="*/ 462289 h 740050"/>
                  <a:gd name="connsiteX1502" fmla="*/ 186431 w 1645942"/>
                  <a:gd name="connsiteY1502" fmla="*/ 461059 h 740050"/>
                  <a:gd name="connsiteX1503" fmla="*/ 185640 w 1645942"/>
                  <a:gd name="connsiteY1503" fmla="*/ 462289 h 740050"/>
                  <a:gd name="connsiteX1504" fmla="*/ 349312 w 1645942"/>
                  <a:gd name="connsiteY1504" fmla="*/ 675774 h 740050"/>
                  <a:gd name="connsiteX1505" fmla="*/ 348521 w 1645942"/>
                  <a:gd name="connsiteY1505" fmla="*/ 677003 h 740050"/>
                  <a:gd name="connsiteX1506" fmla="*/ 349312 w 1645942"/>
                  <a:gd name="connsiteY1506" fmla="*/ 675774 h 740050"/>
                  <a:gd name="connsiteX1507" fmla="*/ 1543157 w 1645942"/>
                  <a:gd name="connsiteY1507" fmla="*/ 433209 h 740050"/>
                  <a:gd name="connsiteX1508" fmla="*/ 1542366 w 1645942"/>
                  <a:gd name="connsiteY1508" fmla="*/ 434439 h 740050"/>
                  <a:gd name="connsiteX1509" fmla="*/ 1543157 w 1645942"/>
                  <a:gd name="connsiteY1509" fmla="*/ 433209 h 740050"/>
                  <a:gd name="connsiteX1510" fmla="*/ 1090358 w 1645942"/>
                  <a:gd name="connsiteY1510" fmla="*/ 577289 h 740050"/>
                  <a:gd name="connsiteX1511" fmla="*/ 1091588 w 1645942"/>
                  <a:gd name="connsiteY1511" fmla="*/ 578080 h 740050"/>
                  <a:gd name="connsiteX1512" fmla="*/ 1090358 w 1645942"/>
                  <a:gd name="connsiteY1512" fmla="*/ 577289 h 740050"/>
                  <a:gd name="connsiteX1513" fmla="*/ 1247880 w 1645942"/>
                  <a:gd name="connsiteY1513" fmla="*/ 573160 h 740050"/>
                  <a:gd name="connsiteX1514" fmla="*/ 1249110 w 1645942"/>
                  <a:gd name="connsiteY1514" fmla="*/ 573951 h 740050"/>
                  <a:gd name="connsiteX1515" fmla="*/ 1247880 w 1645942"/>
                  <a:gd name="connsiteY1515" fmla="*/ 573160 h 740050"/>
                  <a:gd name="connsiteX1516" fmla="*/ 304770 w 1645942"/>
                  <a:gd name="connsiteY1516" fmla="*/ 241512 h 740050"/>
                  <a:gd name="connsiteX1517" fmla="*/ 303540 w 1645942"/>
                  <a:gd name="connsiteY1517" fmla="*/ 240722 h 740050"/>
                  <a:gd name="connsiteX1518" fmla="*/ 304770 w 1645942"/>
                  <a:gd name="connsiteY1518" fmla="*/ 241512 h 740050"/>
                  <a:gd name="connsiteX1519" fmla="*/ 1428156 w 1645942"/>
                  <a:gd name="connsiteY1519" fmla="*/ 498573 h 740050"/>
                  <a:gd name="connsiteX1520" fmla="*/ 1426926 w 1645942"/>
                  <a:gd name="connsiteY1520" fmla="*/ 497782 h 740050"/>
                  <a:gd name="connsiteX1521" fmla="*/ 1428156 w 1645942"/>
                  <a:gd name="connsiteY1521" fmla="*/ 498573 h 740050"/>
                  <a:gd name="connsiteX1522" fmla="*/ 1176367 w 1645942"/>
                  <a:gd name="connsiteY1522" fmla="*/ 192841 h 740050"/>
                  <a:gd name="connsiteX1523" fmla="*/ 1177158 w 1645942"/>
                  <a:gd name="connsiteY1523" fmla="*/ 191611 h 740050"/>
                  <a:gd name="connsiteX1524" fmla="*/ 1176367 w 1645942"/>
                  <a:gd name="connsiteY1524" fmla="*/ 192841 h 740050"/>
                  <a:gd name="connsiteX1525" fmla="*/ 298532 w 1645942"/>
                  <a:gd name="connsiteY1525" fmla="*/ 685086 h 740050"/>
                  <a:gd name="connsiteX1526" fmla="*/ 299762 w 1645942"/>
                  <a:gd name="connsiteY1526" fmla="*/ 685877 h 740050"/>
                  <a:gd name="connsiteX1527" fmla="*/ 298532 w 1645942"/>
                  <a:gd name="connsiteY1527" fmla="*/ 685086 h 740050"/>
                  <a:gd name="connsiteX1528" fmla="*/ 1610541 w 1645942"/>
                  <a:gd name="connsiteY1528" fmla="*/ 365913 h 740050"/>
                  <a:gd name="connsiteX1529" fmla="*/ 1609310 w 1645942"/>
                  <a:gd name="connsiteY1529" fmla="*/ 365123 h 740050"/>
                  <a:gd name="connsiteX1530" fmla="*/ 1610541 w 1645942"/>
                  <a:gd name="connsiteY1530" fmla="*/ 365913 h 740050"/>
                  <a:gd name="connsiteX1531" fmla="*/ 855086 w 1645942"/>
                  <a:gd name="connsiteY1531" fmla="*/ 80916 h 740050"/>
                  <a:gd name="connsiteX1532" fmla="*/ 854295 w 1645942"/>
                  <a:gd name="connsiteY1532" fmla="*/ 82146 h 740050"/>
                  <a:gd name="connsiteX1533" fmla="*/ 855086 w 1645942"/>
                  <a:gd name="connsiteY1533" fmla="*/ 80916 h 740050"/>
                  <a:gd name="connsiteX1534" fmla="*/ 292382 w 1645942"/>
                  <a:gd name="connsiteY1534" fmla="*/ 208391 h 740050"/>
                  <a:gd name="connsiteX1535" fmla="*/ 293612 w 1645942"/>
                  <a:gd name="connsiteY1535" fmla="*/ 209182 h 740050"/>
                  <a:gd name="connsiteX1536" fmla="*/ 292382 w 1645942"/>
                  <a:gd name="connsiteY1536" fmla="*/ 208391 h 740050"/>
                  <a:gd name="connsiteX1537" fmla="*/ 446742 w 1645942"/>
                  <a:gd name="connsiteY1537" fmla="*/ 199079 h 740050"/>
                  <a:gd name="connsiteX1538" fmla="*/ 447532 w 1645942"/>
                  <a:gd name="connsiteY1538" fmla="*/ 197849 h 740050"/>
                  <a:gd name="connsiteX1539" fmla="*/ 446742 w 1645942"/>
                  <a:gd name="connsiteY1539" fmla="*/ 199079 h 740050"/>
                  <a:gd name="connsiteX1540" fmla="*/ 982562 w 1645942"/>
                  <a:gd name="connsiteY1540" fmla="*/ 399034 h 740050"/>
                  <a:gd name="connsiteX1541" fmla="*/ 981332 w 1645942"/>
                  <a:gd name="connsiteY1541" fmla="*/ 398243 h 740050"/>
                  <a:gd name="connsiteX1542" fmla="*/ 982562 w 1645942"/>
                  <a:gd name="connsiteY1542" fmla="*/ 399034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645942" h="740050">
                    <a:moveTo>
                      <a:pt x="1638039" y="370570"/>
                    </a:moveTo>
                    <a:cubicBezTo>
                      <a:pt x="1642168" y="388228"/>
                      <a:pt x="1646912" y="405184"/>
                      <a:pt x="1645770" y="423018"/>
                    </a:cubicBezTo>
                    <a:cubicBezTo>
                      <a:pt x="1645506" y="427587"/>
                      <a:pt x="1644452" y="432155"/>
                      <a:pt x="1643749" y="436636"/>
                    </a:cubicBezTo>
                    <a:cubicBezTo>
                      <a:pt x="1643134" y="440589"/>
                      <a:pt x="1641904" y="444542"/>
                      <a:pt x="1641728" y="448584"/>
                    </a:cubicBezTo>
                    <a:cubicBezTo>
                      <a:pt x="1640762" y="471338"/>
                      <a:pt x="1630747" y="490666"/>
                      <a:pt x="1620117" y="510169"/>
                    </a:cubicBezTo>
                    <a:cubicBezTo>
                      <a:pt x="1606060" y="535822"/>
                      <a:pt x="1585063" y="555063"/>
                      <a:pt x="1564857" y="575269"/>
                    </a:cubicBezTo>
                    <a:cubicBezTo>
                      <a:pt x="1563012" y="577114"/>
                      <a:pt x="1560552" y="578168"/>
                      <a:pt x="1558443" y="579749"/>
                    </a:cubicBezTo>
                    <a:cubicBezTo>
                      <a:pt x="1550273" y="585811"/>
                      <a:pt x="1542717" y="593367"/>
                      <a:pt x="1533669" y="597672"/>
                    </a:cubicBezTo>
                    <a:cubicBezTo>
                      <a:pt x="1524707" y="601888"/>
                      <a:pt x="1518645" y="609883"/>
                      <a:pt x="1508982" y="613046"/>
                    </a:cubicBezTo>
                    <a:cubicBezTo>
                      <a:pt x="1499933" y="616033"/>
                      <a:pt x="1491938" y="621831"/>
                      <a:pt x="1483328" y="625961"/>
                    </a:cubicBezTo>
                    <a:cubicBezTo>
                      <a:pt x="1470677" y="632022"/>
                      <a:pt x="1458114" y="638524"/>
                      <a:pt x="1444936" y="643268"/>
                    </a:cubicBezTo>
                    <a:cubicBezTo>
                      <a:pt x="1429562" y="648715"/>
                      <a:pt x="1414539" y="654952"/>
                      <a:pt x="1399077" y="660136"/>
                    </a:cubicBezTo>
                    <a:cubicBezTo>
                      <a:pt x="1388358" y="663738"/>
                      <a:pt x="1376937" y="665143"/>
                      <a:pt x="1365868" y="667515"/>
                    </a:cubicBezTo>
                    <a:cubicBezTo>
                      <a:pt x="1362090" y="668306"/>
                      <a:pt x="1357873" y="668394"/>
                      <a:pt x="1354447" y="670063"/>
                    </a:cubicBezTo>
                    <a:cubicBezTo>
                      <a:pt x="1348912" y="672699"/>
                      <a:pt x="1343377" y="673577"/>
                      <a:pt x="1337315" y="673929"/>
                    </a:cubicBezTo>
                    <a:cubicBezTo>
                      <a:pt x="1332308" y="674280"/>
                      <a:pt x="1327476" y="676740"/>
                      <a:pt x="1322468" y="677794"/>
                    </a:cubicBezTo>
                    <a:cubicBezTo>
                      <a:pt x="1314473" y="679463"/>
                      <a:pt x="1306391" y="680957"/>
                      <a:pt x="1298308" y="681923"/>
                    </a:cubicBezTo>
                    <a:cubicBezTo>
                      <a:pt x="1289699" y="682978"/>
                      <a:pt x="1280913" y="683329"/>
                      <a:pt x="1272216" y="684120"/>
                    </a:cubicBezTo>
                    <a:cubicBezTo>
                      <a:pt x="1270019" y="684295"/>
                      <a:pt x="1267911" y="685350"/>
                      <a:pt x="1265802" y="686140"/>
                    </a:cubicBezTo>
                    <a:cubicBezTo>
                      <a:pt x="1263957" y="686755"/>
                      <a:pt x="1262200" y="688161"/>
                      <a:pt x="1260443" y="688073"/>
                    </a:cubicBezTo>
                    <a:cubicBezTo>
                      <a:pt x="1256578" y="687809"/>
                      <a:pt x="1252097" y="685262"/>
                      <a:pt x="1249022" y="686580"/>
                    </a:cubicBezTo>
                    <a:cubicBezTo>
                      <a:pt x="1244805" y="688424"/>
                      <a:pt x="1241730" y="688864"/>
                      <a:pt x="1238041" y="686228"/>
                    </a:cubicBezTo>
                    <a:cubicBezTo>
                      <a:pt x="1237162" y="685613"/>
                      <a:pt x="1234702" y="685789"/>
                      <a:pt x="1234175" y="686492"/>
                    </a:cubicBezTo>
                    <a:cubicBezTo>
                      <a:pt x="1230134" y="692378"/>
                      <a:pt x="1224160" y="689303"/>
                      <a:pt x="1219064" y="690269"/>
                    </a:cubicBezTo>
                    <a:cubicBezTo>
                      <a:pt x="1209927" y="692027"/>
                      <a:pt x="1200790" y="689127"/>
                      <a:pt x="1191742" y="690357"/>
                    </a:cubicBezTo>
                    <a:cubicBezTo>
                      <a:pt x="1181199" y="691851"/>
                      <a:pt x="1170744" y="689127"/>
                      <a:pt x="1160290" y="690182"/>
                    </a:cubicBezTo>
                    <a:cubicBezTo>
                      <a:pt x="1156776" y="690533"/>
                      <a:pt x="1153349" y="690445"/>
                      <a:pt x="1152383" y="685877"/>
                    </a:cubicBezTo>
                    <a:cubicBezTo>
                      <a:pt x="1152295" y="685525"/>
                      <a:pt x="1150802" y="685174"/>
                      <a:pt x="1150099" y="685350"/>
                    </a:cubicBezTo>
                    <a:cubicBezTo>
                      <a:pt x="1146145" y="686228"/>
                      <a:pt x="1142719" y="686667"/>
                      <a:pt x="1138678" y="684120"/>
                    </a:cubicBezTo>
                    <a:cubicBezTo>
                      <a:pt x="1132352" y="680166"/>
                      <a:pt x="1124709" y="680869"/>
                      <a:pt x="1118032" y="682363"/>
                    </a:cubicBezTo>
                    <a:cubicBezTo>
                      <a:pt x="1108983" y="684383"/>
                      <a:pt x="1100374" y="685086"/>
                      <a:pt x="1091500" y="682099"/>
                    </a:cubicBezTo>
                    <a:cubicBezTo>
                      <a:pt x="1087283" y="680693"/>
                      <a:pt x="1083154" y="682626"/>
                      <a:pt x="1078762" y="682011"/>
                    </a:cubicBezTo>
                    <a:cubicBezTo>
                      <a:pt x="1070855" y="680781"/>
                      <a:pt x="1062772" y="680693"/>
                      <a:pt x="1054778" y="679727"/>
                    </a:cubicBezTo>
                    <a:cubicBezTo>
                      <a:pt x="1045641" y="678585"/>
                      <a:pt x="1036504" y="677267"/>
                      <a:pt x="1027455" y="675598"/>
                    </a:cubicBezTo>
                    <a:cubicBezTo>
                      <a:pt x="1017879" y="673841"/>
                      <a:pt x="1007864" y="672874"/>
                      <a:pt x="999078" y="669097"/>
                    </a:cubicBezTo>
                    <a:cubicBezTo>
                      <a:pt x="988360" y="664353"/>
                      <a:pt x="976851" y="666725"/>
                      <a:pt x="966309" y="663210"/>
                    </a:cubicBezTo>
                    <a:cubicBezTo>
                      <a:pt x="956030" y="659784"/>
                      <a:pt x="945663" y="656270"/>
                      <a:pt x="935472" y="652580"/>
                    </a:cubicBezTo>
                    <a:cubicBezTo>
                      <a:pt x="924051" y="648363"/>
                      <a:pt x="912894" y="643707"/>
                      <a:pt x="901473" y="639490"/>
                    </a:cubicBezTo>
                    <a:cubicBezTo>
                      <a:pt x="897256" y="637996"/>
                      <a:pt x="893127" y="636591"/>
                      <a:pt x="888997" y="634570"/>
                    </a:cubicBezTo>
                    <a:cubicBezTo>
                      <a:pt x="883638" y="631935"/>
                      <a:pt x="877489" y="633428"/>
                      <a:pt x="872481" y="637382"/>
                    </a:cubicBezTo>
                    <a:cubicBezTo>
                      <a:pt x="865980" y="642565"/>
                      <a:pt x="859654" y="647836"/>
                      <a:pt x="852889" y="652668"/>
                    </a:cubicBezTo>
                    <a:cubicBezTo>
                      <a:pt x="849288" y="655304"/>
                      <a:pt x="845071" y="656973"/>
                      <a:pt x="841117" y="659081"/>
                    </a:cubicBezTo>
                    <a:cubicBezTo>
                      <a:pt x="828642" y="665758"/>
                      <a:pt x="816694" y="673489"/>
                      <a:pt x="803691" y="678761"/>
                    </a:cubicBezTo>
                    <a:cubicBezTo>
                      <a:pt x="790074" y="684295"/>
                      <a:pt x="776808" y="690621"/>
                      <a:pt x="762488" y="694399"/>
                    </a:cubicBezTo>
                    <a:cubicBezTo>
                      <a:pt x="760116" y="695013"/>
                      <a:pt x="758095" y="697210"/>
                      <a:pt x="755723" y="698088"/>
                    </a:cubicBezTo>
                    <a:cubicBezTo>
                      <a:pt x="743687" y="702657"/>
                      <a:pt x="731915" y="708279"/>
                      <a:pt x="718737" y="708894"/>
                    </a:cubicBezTo>
                    <a:cubicBezTo>
                      <a:pt x="716189" y="708982"/>
                      <a:pt x="713554" y="709773"/>
                      <a:pt x="711357" y="710915"/>
                    </a:cubicBezTo>
                    <a:cubicBezTo>
                      <a:pt x="700902" y="716362"/>
                      <a:pt x="689130" y="718558"/>
                      <a:pt x="678148" y="720491"/>
                    </a:cubicBezTo>
                    <a:cubicBezTo>
                      <a:pt x="662950" y="723127"/>
                      <a:pt x="648015" y="727695"/>
                      <a:pt x="632113" y="727959"/>
                    </a:cubicBezTo>
                    <a:cubicBezTo>
                      <a:pt x="617969" y="728135"/>
                      <a:pt x="603912" y="732879"/>
                      <a:pt x="589855" y="735426"/>
                    </a:cubicBezTo>
                    <a:cubicBezTo>
                      <a:pt x="587220" y="735865"/>
                      <a:pt x="584408" y="735514"/>
                      <a:pt x="581685" y="735778"/>
                    </a:cubicBezTo>
                    <a:cubicBezTo>
                      <a:pt x="576414" y="736305"/>
                      <a:pt x="571230" y="735690"/>
                      <a:pt x="565784" y="737271"/>
                    </a:cubicBezTo>
                    <a:cubicBezTo>
                      <a:pt x="562006" y="738413"/>
                      <a:pt x="556998" y="736129"/>
                      <a:pt x="551990" y="737359"/>
                    </a:cubicBezTo>
                    <a:cubicBezTo>
                      <a:pt x="548652" y="738150"/>
                      <a:pt x="542326" y="741488"/>
                      <a:pt x="540306" y="734108"/>
                    </a:cubicBezTo>
                    <a:cubicBezTo>
                      <a:pt x="535913" y="734724"/>
                      <a:pt x="531081" y="734636"/>
                      <a:pt x="527128" y="736217"/>
                    </a:cubicBezTo>
                    <a:cubicBezTo>
                      <a:pt x="522296" y="738150"/>
                      <a:pt x="518167" y="742806"/>
                      <a:pt x="513423" y="736305"/>
                    </a:cubicBezTo>
                    <a:cubicBezTo>
                      <a:pt x="513335" y="736129"/>
                      <a:pt x="512280" y="736217"/>
                      <a:pt x="512017" y="736568"/>
                    </a:cubicBezTo>
                    <a:cubicBezTo>
                      <a:pt x="508591" y="740346"/>
                      <a:pt x="504901" y="741400"/>
                      <a:pt x="500684" y="737974"/>
                    </a:cubicBezTo>
                    <a:cubicBezTo>
                      <a:pt x="491547" y="742982"/>
                      <a:pt x="482586" y="734987"/>
                      <a:pt x="473449" y="737710"/>
                    </a:cubicBezTo>
                    <a:cubicBezTo>
                      <a:pt x="472834" y="737886"/>
                      <a:pt x="471868" y="738062"/>
                      <a:pt x="471428" y="737710"/>
                    </a:cubicBezTo>
                    <a:cubicBezTo>
                      <a:pt x="461677" y="730243"/>
                      <a:pt x="450958" y="736481"/>
                      <a:pt x="440768" y="735690"/>
                    </a:cubicBezTo>
                    <a:cubicBezTo>
                      <a:pt x="420298" y="734108"/>
                      <a:pt x="399828" y="733493"/>
                      <a:pt x="379885" y="727607"/>
                    </a:cubicBezTo>
                    <a:cubicBezTo>
                      <a:pt x="370485" y="724884"/>
                      <a:pt x="360381" y="724796"/>
                      <a:pt x="350629" y="723127"/>
                    </a:cubicBezTo>
                    <a:cubicBezTo>
                      <a:pt x="344216" y="722072"/>
                      <a:pt x="337891" y="720579"/>
                      <a:pt x="331653" y="718998"/>
                    </a:cubicBezTo>
                    <a:cubicBezTo>
                      <a:pt x="320671" y="716362"/>
                      <a:pt x="309777" y="713551"/>
                      <a:pt x="298796" y="710739"/>
                    </a:cubicBezTo>
                    <a:cubicBezTo>
                      <a:pt x="288517" y="708016"/>
                      <a:pt x="278238" y="705556"/>
                      <a:pt x="268135" y="702130"/>
                    </a:cubicBezTo>
                    <a:cubicBezTo>
                      <a:pt x="258735" y="699055"/>
                      <a:pt x="249773" y="694838"/>
                      <a:pt x="240549" y="691324"/>
                    </a:cubicBezTo>
                    <a:cubicBezTo>
                      <a:pt x="235453" y="689391"/>
                      <a:pt x="230270" y="687897"/>
                      <a:pt x="225087" y="686140"/>
                    </a:cubicBezTo>
                    <a:cubicBezTo>
                      <a:pt x="210854" y="681308"/>
                      <a:pt x="197061" y="675510"/>
                      <a:pt x="183883" y="667955"/>
                    </a:cubicBezTo>
                    <a:cubicBezTo>
                      <a:pt x="172550" y="661453"/>
                      <a:pt x="159987" y="657061"/>
                      <a:pt x="148741" y="650384"/>
                    </a:cubicBezTo>
                    <a:cubicBezTo>
                      <a:pt x="136706" y="643268"/>
                      <a:pt x="125460" y="634834"/>
                      <a:pt x="113952" y="626663"/>
                    </a:cubicBezTo>
                    <a:cubicBezTo>
                      <a:pt x="105605" y="620777"/>
                      <a:pt x="97259" y="614891"/>
                      <a:pt x="89440" y="608302"/>
                    </a:cubicBezTo>
                    <a:cubicBezTo>
                      <a:pt x="80391" y="600659"/>
                      <a:pt x="71694" y="592400"/>
                      <a:pt x="63172" y="584142"/>
                    </a:cubicBezTo>
                    <a:cubicBezTo>
                      <a:pt x="59921" y="580979"/>
                      <a:pt x="57901" y="576411"/>
                      <a:pt x="54387" y="573600"/>
                    </a:cubicBezTo>
                    <a:cubicBezTo>
                      <a:pt x="43141" y="564639"/>
                      <a:pt x="37870" y="551373"/>
                      <a:pt x="29612" y="540215"/>
                    </a:cubicBezTo>
                    <a:cubicBezTo>
                      <a:pt x="25395" y="534505"/>
                      <a:pt x="21354" y="528531"/>
                      <a:pt x="17927" y="522293"/>
                    </a:cubicBezTo>
                    <a:cubicBezTo>
                      <a:pt x="15467" y="517900"/>
                      <a:pt x="13974" y="512893"/>
                      <a:pt x="12392" y="508061"/>
                    </a:cubicBezTo>
                    <a:cubicBezTo>
                      <a:pt x="8966" y="498045"/>
                      <a:pt x="5716" y="488030"/>
                      <a:pt x="2465" y="478015"/>
                    </a:cubicBezTo>
                    <a:cubicBezTo>
                      <a:pt x="2377" y="477751"/>
                      <a:pt x="2026" y="477488"/>
                      <a:pt x="2026" y="477136"/>
                    </a:cubicBezTo>
                    <a:cubicBezTo>
                      <a:pt x="1674" y="464485"/>
                      <a:pt x="1411" y="451746"/>
                      <a:pt x="1059" y="439095"/>
                    </a:cubicBezTo>
                    <a:cubicBezTo>
                      <a:pt x="971" y="437426"/>
                      <a:pt x="-83" y="435757"/>
                      <a:pt x="5" y="434088"/>
                    </a:cubicBezTo>
                    <a:cubicBezTo>
                      <a:pt x="532" y="426445"/>
                      <a:pt x="5" y="418362"/>
                      <a:pt x="2289" y="411246"/>
                    </a:cubicBezTo>
                    <a:cubicBezTo>
                      <a:pt x="7824" y="393587"/>
                      <a:pt x="12041" y="375314"/>
                      <a:pt x="22496" y="359500"/>
                    </a:cubicBezTo>
                    <a:cubicBezTo>
                      <a:pt x="23550" y="357919"/>
                      <a:pt x="23550" y="355547"/>
                      <a:pt x="24868" y="354317"/>
                    </a:cubicBezTo>
                    <a:cubicBezTo>
                      <a:pt x="33214" y="346498"/>
                      <a:pt x="37079" y="335604"/>
                      <a:pt x="44547" y="327170"/>
                    </a:cubicBezTo>
                    <a:cubicBezTo>
                      <a:pt x="46743" y="324710"/>
                      <a:pt x="48237" y="321635"/>
                      <a:pt x="50521" y="319351"/>
                    </a:cubicBezTo>
                    <a:cubicBezTo>
                      <a:pt x="66510" y="303098"/>
                      <a:pt x="81446" y="285615"/>
                      <a:pt x="102618" y="275512"/>
                    </a:cubicBezTo>
                    <a:cubicBezTo>
                      <a:pt x="110964" y="265848"/>
                      <a:pt x="122649" y="260664"/>
                      <a:pt x="133016" y="253724"/>
                    </a:cubicBezTo>
                    <a:cubicBezTo>
                      <a:pt x="141801" y="247838"/>
                      <a:pt x="151377" y="243094"/>
                      <a:pt x="160778" y="238350"/>
                    </a:cubicBezTo>
                    <a:cubicBezTo>
                      <a:pt x="165873" y="235802"/>
                      <a:pt x="171759" y="234660"/>
                      <a:pt x="176767" y="231936"/>
                    </a:cubicBezTo>
                    <a:cubicBezTo>
                      <a:pt x="188364" y="225611"/>
                      <a:pt x="201190" y="222184"/>
                      <a:pt x="212875" y="216562"/>
                    </a:cubicBezTo>
                    <a:cubicBezTo>
                      <a:pt x="227546" y="209446"/>
                      <a:pt x="244766" y="210676"/>
                      <a:pt x="258295" y="201012"/>
                    </a:cubicBezTo>
                    <a:cubicBezTo>
                      <a:pt x="270771" y="200221"/>
                      <a:pt x="281928" y="194335"/>
                      <a:pt x="294227" y="192666"/>
                    </a:cubicBezTo>
                    <a:cubicBezTo>
                      <a:pt x="308899" y="190645"/>
                      <a:pt x="323131" y="185813"/>
                      <a:pt x="338330" y="186252"/>
                    </a:cubicBezTo>
                    <a:cubicBezTo>
                      <a:pt x="344919" y="186428"/>
                      <a:pt x="351508" y="182562"/>
                      <a:pt x="358185" y="182035"/>
                    </a:cubicBezTo>
                    <a:cubicBezTo>
                      <a:pt x="370309" y="181069"/>
                      <a:pt x="382257" y="178873"/>
                      <a:pt x="394205" y="177467"/>
                    </a:cubicBezTo>
                    <a:cubicBezTo>
                      <a:pt x="406768" y="175973"/>
                      <a:pt x="419595" y="178346"/>
                      <a:pt x="432070" y="174392"/>
                    </a:cubicBezTo>
                    <a:cubicBezTo>
                      <a:pt x="436287" y="173074"/>
                      <a:pt x="441822" y="172723"/>
                      <a:pt x="446829" y="175798"/>
                    </a:cubicBezTo>
                    <a:cubicBezTo>
                      <a:pt x="449377" y="177379"/>
                      <a:pt x="454385" y="177379"/>
                      <a:pt x="456845" y="175886"/>
                    </a:cubicBezTo>
                    <a:cubicBezTo>
                      <a:pt x="462204" y="172547"/>
                      <a:pt x="468002" y="173338"/>
                      <a:pt x="472571" y="174568"/>
                    </a:cubicBezTo>
                    <a:cubicBezTo>
                      <a:pt x="476612" y="175622"/>
                      <a:pt x="477842" y="174304"/>
                      <a:pt x="479511" y="172284"/>
                    </a:cubicBezTo>
                    <a:cubicBezTo>
                      <a:pt x="486012" y="164640"/>
                      <a:pt x="492338" y="156909"/>
                      <a:pt x="498575" y="149090"/>
                    </a:cubicBezTo>
                    <a:cubicBezTo>
                      <a:pt x="506834" y="138811"/>
                      <a:pt x="515707" y="129059"/>
                      <a:pt x="525546" y="120274"/>
                    </a:cubicBezTo>
                    <a:cubicBezTo>
                      <a:pt x="531433" y="115003"/>
                      <a:pt x="538285" y="110786"/>
                      <a:pt x="544259" y="105603"/>
                    </a:cubicBezTo>
                    <a:cubicBezTo>
                      <a:pt x="553484" y="97608"/>
                      <a:pt x="564553" y="92425"/>
                      <a:pt x="574130" y="84693"/>
                    </a:cubicBezTo>
                    <a:cubicBezTo>
                      <a:pt x="582388" y="78016"/>
                      <a:pt x="593370" y="74766"/>
                      <a:pt x="602945" y="69583"/>
                    </a:cubicBezTo>
                    <a:cubicBezTo>
                      <a:pt x="624118" y="58249"/>
                      <a:pt x="645818" y="47883"/>
                      <a:pt x="668924" y="41206"/>
                    </a:cubicBezTo>
                    <a:cubicBezTo>
                      <a:pt x="680960" y="37692"/>
                      <a:pt x="692293" y="31542"/>
                      <a:pt x="705119" y="30927"/>
                    </a:cubicBezTo>
                    <a:cubicBezTo>
                      <a:pt x="706262" y="30839"/>
                      <a:pt x="707316" y="29521"/>
                      <a:pt x="708458" y="28906"/>
                    </a:cubicBezTo>
                    <a:cubicBezTo>
                      <a:pt x="717771" y="23986"/>
                      <a:pt x="727874" y="22054"/>
                      <a:pt x="738153" y="20472"/>
                    </a:cubicBezTo>
                    <a:cubicBezTo>
                      <a:pt x="745796" y="19330"/>
                      <a:pt x="753263" y="17046"/>
                      <a:pt x="760819" y="15289"/>
                    </a:cubicBezTo>
                    <a:cubicBezTo>
                      <a:pt x="761785" y="15113"/>
                      <a:pt x="762752" y="14235"/>
                      <a:pt x="763542" y="14410"/>
                    </a:cubicBezTo>
                    <a:cubicBezTo>
                      <a:pt x="774876" y="16519"/>
                      <a:pt x="785154" y="11072"/>
                      <a:pt x="796048" y="10106"/>
                    </a:cubicBezTo>
                    <a:cubicBezTo>
                      <a:pt x="801407" y="9666"/>
                      <a:pt x="806679" y="8348"/>
                      <a:pt x="811950" y="7733"/>
                    </a:cubicBezTo>
                    <a:cubicBezTo>
                      <a:pt x="817924" y="7031"/>
                      <a:pt x="824249" y="7558"/>
                      <a:pt x="829872" y="5801"/>
                    </a:cubicBezTo>
                    <a:cubicBezTo>
                      <a:pt x="839975" y="2638"/>
                      <a:pt x="850078" y="4746"/>
                      <a:pt x="860181" y="3868"/>
                    </a:cubicBezTo>
                    <a:cubicBezTo>
                      <a:pt x="866507" y="3341"/>
                      <a:pt x="872745" y="2814"/>
                      <a:pt x="878982" y="1759"/>
                    </a:cubicBezTo>
                    <a:cubicBezTo>
                      <a:pt x="882672" y="1144"/>
                      <a:pt x="885835" y="4131"/>
                      <a:pt x="889788" y="2111"/>
                    </a:cubicBezTo>
                    <a:cubicBezTo>
                      <a:pt x="893127" y="442"/>
                      <a:pt x="897432" y="2"/>
                      <a:pt x="901297" y="2"/>
                    </a:cubicBezTo>
                    <a:cubicBezTo>
                      <a:pt x="904460" y="-86"/>
                      <a:pt x="907886" y="2287"/>
                      <a:pt x="910785" y="1672"/>
                    </a:cubicBezTo>
                    <a:cubicBezTo>
                      <a:pt x="917989" y="178"/>
                      <a:pt x="924842" y="2550"/>
                      <a:pt x="931958" y="2023"/>
                    </a:cubicBezTo>
                    <a:cubicBezTo>
                      <a:pt x="939162" y="1496"/>
                      <a:pt x="946454" y="1408"/>
                      <a:pt x="953658" y="2023"/>
                    </a:cubicBezTo>
                    <a:cubicBezTo>
                      <a:pt x="964903" y="2989"/>
                      <a:pt x="976148" y="6416"/>
                      <a:pt x="987130" y="5537"/>
                    </a:cubicBezTo>
                    <a:cubicBezTo>
                      <a:pt x="999430" y="4571"/>
                      <a:pt x="1011026" y="7733"/>
                      <a:pt x="1022887" y="8348"/>
                    </a:cubicBezTo>
                    <a:cubicBezTo>
                      <a:pt x="1033868" y="8876"/>
                      <a:pt x="1044674" y="12653"/>
                      <a:pt x="1055744" y="13708"/>
                    </a:cubicBezTo>
                    <a:cubicBezTo>
                      <a:pt x="1064969" y="14586"/>
                      <a:pt x="1073490" y="18627"/>
                      <a:pt x="1082100" y="19769"/>
                    </a:cubicBezTo>
                    <a:cubicBezTo>
                      <a:pt x="1094487" y="21527"/>
                      <a:pt x="1106611" y="24338"/>
                      <a:pt x="1118823" y="26798"/>
                    </a:cubicBezTo>
                    <a:cubicBezTo>
                      <a:pt x="1126730" y="28379"/>
                      <a:pt x="1134461" y="30575"/>
                      <a:pt x="1142192" y="32948"/>
                    </a:cubicBezTo>
                    <a:cubicBezTo>
                      <a:pt x="1154667" y="36901"/>
                      <a:pt x="1167143" y="41030"/>
                      <a:pt x="1179530" y="45423"/>
                    </a:cubicBezTo>
                    <a:cubicBezTo>
                      <a:pt x="1186119" y="47795"/>
                      <a:pt x="1192444" y="51045"/>
                      <a:pt x="1198946" y="53593"/>
                    </a:cubicBezTo>
                    <a:cubicBezTo>
                      <a:pt x="1211684" y="58689"/>
                      <a:pt x="1224950" y="62730"/>
                      <a:pt x="1237162" y="68968"/>
                    </a:cubicBezTo>
                    <a:cubicBezTo>
                      <a:pt x="1255699" y="78456"/>
                      <a:pt x="1274236" y="88295"/>
                      <a:pt x="1291807" y="99453"/>
                    </a:cubicBezTo>
                    <a:cubicBezTo>
                      <a:pt x="1304546" y="107535"/>
                      <a:pt x="1317548" y="115618"/>
                      <a:pt x="1328354" y="126600"/>
                    </a:cubicBezTo>
                    <a:cubicBezTo>
                      <a:pt x="1331605" y="129938"/>
                      <a:pt x="1335734" y="132310"/>
                      <a:pt x="1339160" y="135473"/>
                    </a:cubicBezTo>
                    <a:cubicBezTo>
                      <a:pt x="1343465" y="139426"/>
                      <a:pt x="1347682" y="143468"/>
                      <a:pt x="1351460" y="147772"/>
                    </a:cubicBezTo>
                    <a:cubicBezTo>
                      <a:pt x="1356380" y="153395"/>
                      <a:pt x="1361739" y="157612"/>
                      <a:pt x="1369294" y="159457"/>
                    </a:cubicBezTo>
                    <a:cubicBezTo>
                      <a:pt x="1377289" y="161390"/>
                      <a:pt x="1385020" y="164904"/>
                      <a:pt x="1392839" y="167539"/>
                    </a:cubicBezTo>
                    <a:cubicBezTo>
                      <a:pt x="1396177" y="168682"/>
                      <a:pt x="1400043" y="168769"/>
                      <a:pt x="1403030" y="170439"/>
                    </a:cubicBezTo>
                    <a:cubicBezTo>
                      <a:pt x="1415154" y="177028"/>
                      <a:pt x="1428947" y="179751"/>
                      <a:pt x="1440719" y="187043"/>
                    </a:cubicBezTo>
                    <a:cubicBezTo>
                      <a:pt x="1444761" y="189503"/>
                      <a:pt x="1449592" y="190645"/>
                      <a:pt x="1454073" y="192314"/>
                    </a:cubicBezTo>
                    <a:cubicBezTo>
                      <a:pt x="1466197" y="196707"/>
                      <a:pt x="1478145" y="201890"/>
                      <a:pt x="1488336" y="209446"/>
                    </a:cubicBezTo>
                    <a:cubicBezTo>
                      <a:pt x="1497824" y="216474"/>
                      <a:pt x="1510299" y="219022"/>
                      <a:pt x="1517679" y="228949"/>
                    </a:cubicBezTo>
                    <a:cubicBezTo>
                      <a:pt x="1536128" y="234748"/>
                      <a:pt x="1547989" y="249683"/>
                      <a:pt x="1562309" y="261279"/>
                    </a:cubicBezTo>
                    <a:cubicBezTo>
                      <a:pt x="1570743" y="268132"/>
                      <a:pt x="1580319" y="274633"/>
                      <a:pt x="1585942" y="283506"/>
                    </a:cubicBezTo>
                    <a:cubicBezTo>
                      <a:pt x="1592794" y="294225"/>
                      <a:pt x="1602194" y="302483"/>
                      <a:pt x="1609223" y="313025"/>
                    </a:cubicBezTo>
                    <a:cubicBezTo>
                      <a:pt x="1615460" y="322250"/>
                      <a:pt x="1620468" y="331914"/>
                      <a:pt x="1626003" y="341490"/>
                    </a:cubicBezTo>
                    <a:cubicBezTo>
                      <a:pt x="1629341" y="347288"/>
                      <a:pt x="1632680" y="353175"/>
                      <a:pt x="1635403" y="359324"/>
                    </a:cubicBezTo>
                    <a:cubicBezTo>
                      <a:pt x="1636633" y="362838"/>
                      <a:pt x="1636809" y="366528"/>
                      <a:pt x="1638039" y="370570"/>
                    </a:cubicBezTo>
                    <a:moveTo>
                      <a:pt x="320320" y="211466"/>
                    </a:moveTo>
                    <a:cubicBezTo>
                      <a:pt x="319266" y="212257"/>
                      <a:pt x="318212" y="212960"/>
                      <a:pt x="317245" y="213838"/>
                    </a:cubicBezTo>
                    <a:cubicBezTo>
                      <a:pt x="317157" y="213926"/>
                      <a:pt x="317684" y="214805"/>
                      <a:pt x="317948" y="215420"/>
                    </a:cubicBezTo>
                    <a:cubicBezTo>
                      <a:pt x="318826" y="214717"/>
                      <a:pt x="319793" y="214014"/>
                      <a:pt x="320671" y="213136"/>
                    </a:cubicBezTo>
                    <a:cubicBezTo>
                      <a:pt x="321023" y="212784"/>
                      <a:pt x="321111" y="212081"/>
                      <a:pt x="322341" y="211466"/>
                    </a:cubicBezTo>
                    <a:cubicBezTo>
                      <a:pt x="322429" y="210851"/>
                      <a:pt x="322429" y="210149"/>
                      <a:pt x="322516" y="209534"/>
                    </a:cubicBezTo>
                    <a:cubicBezTo>
                      <a:pt x="322165" y="210236"/>
                      <a:pt x="321726" y="210851"/>
                      <a:pt x="320320" y="211466"/>
                    </a:cubicBezTo>
                    <a:moveTo>
                      <a:pt x="752473" y="678848"/>
                    </a:moveTo>
                    <a:cubicBezTo>
                      <a:pt x="753615" y="679112"/>
                      <a:pt x="754669" y="679376"/>
                      <a:pt x="755811" y="679639"/>
                    </a:cubicBezTo>
                    <a:cubicBezTo>
                      <a:pt x="755899" y="679200"/>
                      <a:pt x="755987" y="678761"/>
                      <a:pt x="756075" y="678321"/>
                    </a:cubicBezTo>
                    <a:cubicBezTo>
                      <a:pt x="754845" y="678146"/>
                      <a:pt x="753703" y="677970"/>
                      <a:pt x="752473" y="676740"/>
                    </a:cubicBezTo>
                    <a:cubicBezTo>
                      <a:pt x="750452" y="676652"/>
                      <a:pt x="748431" y="676652"/>
                      <a:pt x="746411" y="676564"/>
                    </a:cubicBezTo>
                    <a:cubicBezTo>
                      <a:pt x="748080" y="677003"/>
                      <a:pt x="749837" y="677355"/>
                      <a:pt x="751506" y="677706"/>
                    </a:cubicBezTo>
                    <a:cubicBezTo>
                      <a:pt x="751770" y="677882"/>
                      <a:pt x="752121" y="677794"/>
                      <a:pt x="752473" y="678848"/>
                    </a:cubicBezTo>
                    <a:moveTo>
                      <a:pt x="1588753" y="441555"/>
                    </a:moveTo>
                    <a:cubicBezTo>
                      <a:pt x="1589807" y="440765"/>
                      <a:pt x="1590861" y="439974"/>
                      <a:pt x="1591828" y="439183"/>
                    </a:cubicBezTo>
                    <a:cubicBezTo>
                      <a:pt x="1591213" y="438568"/>
                      <a:pt x="1590598" y="438041"/>
                      <a:pt x="1589983" y="437426"/>
                    </a:cubicBezTo>
                    <a:cubicBezTo>
                      <a:pt x="1589192" y="438832"/>
                      <a:pt x="1588401" y="440150"/>
                      <a:pt x="1586644" y="441555"/>
                    </a:cubicBezTo>
                    <a:cubicBezTo>
                      <a:pt x="1585590" y="442346"/>
                      <a:pt x="1584536" y="443137"/>
                      <a:pt x="1583569" y="443927"/>
                    </a:cubicBezTo>
                    <a:cubicBezTo>
                      <a:pt x="1584184" y="444542"/>
                      <a:pt x="1584799" y="445070"/>
                      <a:pt x="1585414" y="445685"/>
                    </a:cubicBezTo>
                    <a:cubicBezTo>
                      <a:pt x="1586205" y="444279"/>
                      <a:pt x="1586996" y="442961"/>
                      <a:pt x="1588753" y="441555"/>
                    </a:cubicBezTo>
                    <a:moveTo>
                      <a:pt x="358624" y="367934"/>
                    </a:moveTo>
                    <a:cubicBezTo>
                      <a:pt x="360645" y="368022"/>
                      <a:pt x="362665" y="368022"/>
                      <a:pt x="364686" y="368110"/>
                    </a:cubicBezTo>
                    <a:cubicBezTo>
                      <a:pt x="363017" y="367670"/>
                      <a:pt x="361260" y="367319"/>
                      <a:pt x="359591" y="366968"/>
                    </a:cubicBezTo>
                    <a:cubicBezTo>
                      <a:pt x="359239" y="366880"/>
                      <a:pt x="358976" y="366968"/>
                      <a:pt x="358624" y="365913"/>
                    </a:cubicBezTo>
                    <a:cubicBezTo>
                      <a:pt x="357833" y="358973"/>
                      <a:pt x="354759" y="364508"/>
                      <a:pt x="352826" y="364947"/>
                    </a:cubicBezTo>
                    <a:cubicBezTo>
                      <a:pt x="352211" y="365123"/>
                      <a:pt x="351772" y="366177"/>
                      <a:pt x="351244" y="366792"/>
                    </a:cubicBezTo>
                    <a:cubicBezTo>
                      <a:pt x="352914" y="367319"/>
                      <a:pt x="354495" y="368110"/>
                      <a:pt x="356164" y="368285"/>
                    </a:cubicBezTo>
                    <a:cubicBezTo>
                      <a:pt x="356955" y="368373"/>
                      <a:pt x="357833" y="367407"/>
                      <a:pt x="358624" y="367934"/>
                    </a:cubicBezTo>
                    <a:moveTo>
                      <a:pt x="486100" y="727607"/>
                    </a:moveTo>
                    <a:cubicBezTo>
                      <a:pt x="488209" y="727607"/>
                      <a:pt x="490229" y="727783"/>
                      <a:pt x="492250" y="727519"/>
                    </a:cubicBezTo>
                    <a:cubicBezTo>
                      <a:pt x="493919" y="727344"/>
                      <a:pt x="495500" y="726641"/>
                      <a:pt x="497082" y="726114"/>
                    </a:cubicBezTo>
                    <a:cubicBezTo>
                      <a:pt x="495061" y="725235"/>
                      <a:pt x="492865" y="723390"/>
                      <a:pt x="491020" y="723654"/>
                    </a:cubicBezTo>
                    <a:cubicBezTo>
                      <a:pt x="488911" y="724005"/>
                      <a:pt x="487066" y="726202"/>
                      <a:pt x="483992" y="727519"/>
                    </a:cubicBezTo>
                    <a:cubicBezTo>
                      <a:pt x="482674" y="727519"/>
                      <a:pt x="481356" y="727344"/>
                      <a:pt x="480038" y="727607"/>
                    </a:cubicBezTo>
                    <a:cubicBezTo>
                      <a:pt x="478984" y="727783"/>
                      <a:pt x="477930" y="728398"/>
                      <a:pt x="476963" y="728749"/>
                    </a:cubicBezTo>
                    <a:cubicBezTo>
                      <a:pt x="477842" y="729013"/>
                      <a:pt x="478808" y="729716"/>
                      <a:pt x="479599" y="729540"/>
                    </a:cubicBezTo>
                    <a:cubicBezTo>
                      <a:pt x="481444" y="729101"/>
                      <a:pt x="483289" y="728222"/>
                      <a:pt x="486100" y="727607"/>
                    </a:cubicBezTo>
                    <a:moveTo>
                      <a:pt x="389724" y="202154"/>
                    </a:moveTo>
                    <a:cubicBezTo>
                      <a:pt x="396313" y="204174"/>
                      <a:pt x="402727" y="203823"/>
                      <a:pt x="409052" y="201100"/>
                    </a:cubicBezTo>
                    <a:cubicBezTo>
                      <a:pt x="410282" y="200572"/>
                      <a:pt x="411424" y="199606"/>
                      <a:pt x="412566" y="198815"/>
                    </a:cubicBezTo>
                    <a:cubicBezTo>
                      <a:pt x="411249" y="198200"/>
                      <a:pt x="410019" y="197146"/>
                      <a:pt x="408701" y="197058"/>
                    </a:cubicBezTo>
                    <a:cubicBezTo>
                      <a:pt x="407207" y="196971"/>
                      <a:pt x="405626" y="197849"/>
                      <a:pt x="404045" y="198200"/>
                    </a:cubicBezTo>
                    <a:cubicBezTo>
                      <a:pt x="399301" y="199167"/>
                      <a:pt x="394556" y="200133"/>
                      <a:pt x="389812" y="200045"/>
                    </a:cubicBezTo>
                    <a:cubicBezTo>
                      <a:pt x="385507" y="196707"/>
                      <a:pt x="381378" y="198552"/>
                      <a:pt x="376986" y="200309"/>
                    </a:cubicBezTo>
                    <a:cubicBezTo>
                      <a:pt x="373735" y="201627"/>
                      <a:pt x="369079" y="204087"/>
                      <a:pt x="367058" y="202857"/>
                    </a:cubicBezTo>
                    <a:cubicBezTo>
                      <a:pt x="360381" y="198640"/>
                      <a:pt x="356076" y="203560"/>
                      <a:pt x="350893" y="205317"/>
                    </a:cubicBezTo>
                    <a:cubicBezTo>
                      <a:pt x="350015" y="205580"/>
                      <a:pt x="349224" y="206019"/>
                      <a:pt x="348433" y="206459"/>
                    </a:cubicBezTo>
                    <a:cubicBezTo>
                      <a:pt x="349312" y="206810"/>
                      <a:pt x="350278" y="207337"/>
                      <a:pt x="351157" y="207337"/>
                    </a:cubicBezTo>
                    <a:cubicBezTo>
                      <a:pt x="363720" y="207249"/>
                      <a:pt x="376634" y="209534"/>
                      <a:pt x="387792" y="201188"/>
                    </a:cubicBezTo>
                    <a:cubicBezTo>
                      <a:pt x="388143" y="200836"/>
                      <a:pt x="389109" y="201100"/>
                      <a:pt x="389724" y="202154"/>
                    </a:cubicBezTo>
                    <a:moveTo>
                      <a:pt x="279907" y="680957"/>
                    </a:moveTo>
                    <a:cubicBezTo>
                      <a:pt x="280522" y="681045"/>
                      <a:pt x="281225" y="681045"/>
                      <a:pt x="281840" y="681133"/>
                    </a:cubicBezTo>
                    <a:cubicBezTo>
                      <a:pt x="281225" y="680693"/>
                      <a:pt x="280522" y="680342"/>
                      <a:pt x="279907" y="678936"/>
                    </a:cubicBezTo>
                    <a:cubicBezTo>
                      <a:pt x="277272" y="670063"/>
                      <a:pt x="265499" y="668570"/>
                      <a:pt x="263830" y="658818"/>
                    </a:cubicBezTo>
                    <a:cubicBezTo>
                      <a:pt x="263742" y="658115"/>
                      <a:pt x="261722" y="657676"/>
                      <a:pt x="260492" y="657149"/>
                    </a:cubicBezTo>
                    <a:cubicBezTo>
                      <a:pt x="258119" y="656182"/>
                      <a:pt x="255132" y="655919"/>
                      <a:pt x="253463" y="654249"/>
                    </a:cubicBezTo>
                    <a:cubicBezTo>
                      <a:pt x="246083" y="647045"/>
                      <a:pt x="236683" y="645288"/>
                      <a:pt x="227283" y="642213"/>
                    </a:cubicBezTo>
                    <a:cubicBezTo>
                      <a:pt x="205495" y="635010"/>
                      <a:pt x="184235" y="626312"/>
                      <a:pt x="163501" y="616297"/>
                    </a:cubicBezTo>
                    <a:cubicBezTo>
                      <a:pt x="149708" y="609620"/>
                      <a:pt x="136266" y="602064"/>
                      <a:pt x="122649" y="594948"/>
                    </a:cubicBezTo>
                    <a:cubicBezTo>
                      <a:pt x="121507" y="594333"/>
                      <a:pt x="120101" y="593894"/>
                      <a:pt x="119398" y="592927"/>
                    </a:cubicBezTo>
                    <a:cubicBezTo>
                      <a:pt x="112634" y="584318"/>
                      <a:pt x="102267" y="581067"/>
                      <a:pt x="93482" y="575445"/>
                    </a:cubicBezTo>
                    <a:cubicBezTo>
                      <a:pt x="92867" y="575093"/>
                      <a:pt x="91373" y="575445"/>
                      <a:pt x="90670" y="575972"/>
                    </a:cubicBezTo>
                    <a:cubicBezTo>
                      <a:pt x="87859" y="577817"/>
                      <a:pt x="90758" y="579222"/>
                      <a:pt x="91549" y="579486"/>
                    </a:cubicBezTo>
                    <a:cubicBezTo>
                      <a:pt x="101740" y="582912"/>
                      <a:pt x="108592" y="590731"/>
                      <a:pt x="116060" y="597847"/>
                    </a:cubicBezTo>
                    <a:cubicBezTo>
                      <a:pt x="118696" y="600307"/>
                      <a:pt x="121507" y="603119"/>
                      <a:pt x="124758" y="604348"/>
                    </a:cubicBezTo>
                    <a:cubicBezTo>
                      <a:pt x="132664" y="607336"/>
                      <a:pt x="137672" y="613661"/>
                      <a:pt x="143558" y="619108"/>
                    </a:cubicBezTo>
                    <a:cubicBezTo>
                      <a:pt x="145491" y="620865"/>
                      <a:pt x="145930" y="627278"/>
                      <a:pt x="150938" y="622095"/>
                    </a:cubicBezTo>
                    <a:cubicBezTo>
                      <a:pt x="151201" y="621831"/>
                      <a:pt x="153749" y="623413"/>
                      <a:pt x="154891" y="624467"/>
                    </a:cubicBezTo>
                    <a:cubicBezTo>
                      <a:pt x="157000" y="626224"/>
                      <a:pt x="158581" y="629650"/>
                      <a:pt x="160865" y="630002"/>
                    </a:cubicBezTo>
                    <a:cubicBezTo>
                      <a:pt x="174834" y="632637"/>
                      <a:pt x="184498" y="643004"/>
                      <a:pt x="196446" y="649242"/>
                    </a:cubicBezTo>
                    <a:cubicBezTo>
                      <a:pt x="197852" y="649945"/>
                      <a:pt x="199345" y="650560"/>
                      <a:pt x="200927" y="650911"/>
                    </a:cubicBezTo>
                    <a:cubicBezTo>
                      <a:pt x="208131" y="652756"/>
                      <a:pt x="215247" y="654777"/>
                      <a:pt x="221221" y="659433"/>
                    </a:cubicBezTo>
                    <a:cubicBezTo>
                      <a:pt x="222187" y="660223"/>
                      <a:pt x="223593" y="661278"/>
                      <a:pt x="224559" y="661190"/>
                    </a:cubicBezTo>
                    <a:cubicBezTo>
                      <a:pt x="230445" y="660311"/>
                      <a:pt x="232993" y="665934"/>
                      <a:pt x="237562" y="667427"/>
                    </a:cubicBezTo>
                    <a:cubicBezTo>
                      <a:pt x="242394" y="669097"/>
                      <a:pt x="247401" y="670239"/>
                      <a:pt x="252409" y="671644"/>
                    </a:cubicBezTo>
                    <a:cubicBezTo>
                      <a:pt x="253287" y="671908"/>
                      <a:pt x="254166" y="672435"/>
                      <a:pt x="255132" y="672611"/>
                    </a:cubicBezTo>
                    <a:cubicBezTo>
                      <a:pt x="263391" y="674544"/>
                      <a:pt x="270595" y="680957"/>
                      <a:pt x="279907" y="680957"/>
                    </a:cubicBezTo>
                    <a:moveTo>
                      <a:pt x="1589807" y="399034"/>
                    </a:moveTo>
                    <a:cubicBezTo>
                      <a:pt x="1593848" y="401933"/>
                      <a:pt x="1597450" y="404833"/>
                      <a:pt x="1596220" y="410807"/>
                    </a:cubicBezTo>
                    <a:cubicBezTo>
                      <a:pt x="1595781" y="412739"/>
                      <a:pt x="1597011" y="415199"/>
                      <a:pt x="1597802" y="417308"/>
                    </a:cubicBezTo>
                    <a:cubicBezTo>
                      <a:pt x="1599207" y="420822"/>
                      <a:pt x="1600789" y="424073"/>
                      <a:pt x="1598153" y="427938"/>
                    </a:cubicBezTo>
                    <a:cubicBezTo>
                      <a:pt x="1594727" y="433209"/>
                      <a:pt x="1596835" y="437778"/>
                      <a:pt x="1601228" y="441380"/>
                    </a:cubicBezTo>
                    <a:cubicBezTo>
                      <a:pt x="1603952" y="443576"/>
                      <a:pt x="1604391" y="446212"/>
                      <a:pt x="1604391" y="449462"/>
                    </a:cubicBezTo>
                    <a:cubicBezTo>
                      <a:pt x="1604391" y="465364"/>
                      <a:pt x="1594288" y="477048"/>
                      <a:pt x="1587699" y="490226"/>
                    </a:cubicBezTo>
                    <a:cubicBezTo>
                      <a:pt x="1587435" y="490753"/>
                      <a:pt x="1586556" y="491281"/>
                      <a:pt x="1586117" y="491193"/>
                    </a:cubicBezTo>
                    <a:cubicBezTo>
                      <a:pt x="1577771" y="489348"/>
                      <a:pt x="1579967" y="495410"/>
                      <a:pt x="1579352" y="499715"/>
                    </a:cubicBezTo>
                    <a:cubicBezTo>
                      <a:pt x="1579089" y="501823"/>
                      <a:pt x="1577771" y="504019"/>
                      <a:pt x="1576365" y="505689"/>
                    </a:cubicBezTo>
                    <a:cubicBezTo>
                      <a:pt x="1570128" y="512805"/>
                      <a:pt x="1563714" y="519745"/>
                      <a:pt x="1557389" y="526861"/>
                    </a:cubicBezTo>
                    <a:cubicBezTo>
                      <a:pt x="1556159" y="528267"/>
                      <a:pt x="1555456" y="530200"/>
                      <a:pt x="1554578" y="531869"/>
                    </a:cubicBezTo>
                    <a:cubicBezTo>
                      <a:pt x="1553260" y="534417"/>
                      <a:pt x="1552469" y="537404"/>
                      <a:pt x="1550624" y="539512"/>
                    </a:cubicBezTo>
                    <a:cubicBezTo>
                      <a:pt x="1541224" y="550582"/>
                      <a:pt x="1531648" y="561739"/>
                      <a:pt x="1518909" y="569031"/>
                    </a:cubicBezTo>
                    <a:cubicBezTo>
                      <a:pt x="1515658" y="570964"/>
                      <a:pt x="1512496" y="574566"/>
                      <a:pt x="1507224" y="572194"/>
                    </a:cubicBezTo>
                    <a:cubicBezTo>
                      <a:pt x="1504062" y="570788"/>
                      <a:pt x="1500372" y="572897"/>
                      <a:pt x="1498615" y="576411"/>
                    </a:cubicBezTo>
                    <a:cubicBezTo>
                      <a:pt x="1496594" y="580452"/>
                      <a:pt x="1492817" y="581243"/>
                      <a:pt x="1489039" y="582297"/>
                    </a:cubicBezTo>
                    <a:cubicBezTo>
                      <a:pt x="1486227" y="583000"/>
                      <a:pt x="1482801" y="583088"/>
                      <a:pt x="1480868" y="584845"/>
                    </a:cubicBezTo>
                    <a:cubicBezTo>
                      <a:pt x="1475773" y="589413"/>
                      <a:pt x="1469887" y="590028"/>
                      <a:pt x="1463561" y="590819"/>
                    </a:cubicBezTo>
                    <a:cubicBezTo>
                      <a:pt x="1459256" y="591346"/>
                      <a:pt x="1455303" y="593982"/>
                      <a:pt x="1451174" y="595651"/>
                    </a:cubicBezTo>
                    <a:cubicBezTo>
                      <a:pt x="1454424" y="599780"/>
                      <a:pt x="1450734" y="600659"/>
                      <a:pt x="1448187" y="600834"/>
                    </a:cubicBezTo>
                    <a:cubicBezTo>
                      <a:pt x="1437732" y="601625"/>
                      <a:pt x="1427717" y="604085"/>
                      <a:pt x="1417965" y="608038"/>
                    </a:cubicBezTo>
                    <a:cubicBezTo>
                      <a:pt x="1416208" y="608741"/>
                      <a:pt x="1414187" y="608829"/>
                      <a:pt x="1412255" y="609180"/>
                    </a:cubicBezTo>
                    <a:cubicBezTo>
                      <a:pt x="1405226" y="610586"/>
                      <a:pt x="1398198" y="612080"/>
                      <a:pt x="1391170" y="613309"/>
                    </a:cubicBezTo>
                    <a:cubicBezTo>
                      <a:pt x="1382472" y="614803"/>
                      <a:pt x="1373599" y="617351"/>
                      <a:pt x="1364901" y="617175"/>
                    </a:cubicBezTo>
                    <a:cubicBezTo>
                      <a:pt x="1355150" y="616912"/>
                      <a:pt x="1348033" y="624379"/>
                      <a:pt x="1338457" y="624028"/>
                    </a:cubicBezTo>
                    <a:cubicBezTo>
                      <a:pt x="1336788" y="623940"/>
                      <a:pt x="1335383" y="628947"/>
                      <a:pt x="1333098" y="630529"/>
                    </a:cubicBezTo>
                    <a:cubicBezTo>
                      <a:pt x="1328618" y="633516"/>
                      <a:pt x="1323786" y="636767"/>
                      <a:pt x="1318690" y="637996"/>
                    </a:cubicBezTo>
                    <a:cubicBezTo>
                      <a:pt x="1304546" y="641423"/>
                      <a:pt x="1290226" y="642038"/>
                      <a:pt x="1275905" y="638172"/>
                    </a:cubicBezTo>
                    <a:cubicBezTo>
                      <a:pt x="1271776" y="641950"/>
                      <a:pt x="1267472" y="637206"/>
                      <a:pt x="1263167" y="638348"/>
                    </a:cubicBezTo>
                    <a:cubicBezTo>
                      <a:pt x="1259740" y="639314"/>
                      <a:pt x="1255611" y="640983"/>
                      <a:pt x="1252624" y="639929"/>
                    </a:cubicBezTo>
                    <a:cubicBezTo>
                      <a:pt x="1248231" y="638348"/>
                      <a:pt x="1244717" y="640808"/>
                      <a:pt x="1240764" y="640456"/>
                    </a:cubicBezTo>
                    <a:cubicBezTo>
                      <a:pt x="1237689" y="640193"/>
                      <a:pt x="1234438" y="642301"/>
                      <a:pt x="1231276" y="642213"/>
                    </a:cubicBezTo>
                    <a:cubicBezTo>
                      <a:pt x="1219503" y="641862"/>
                      <a:pt x="1207643" y="641071"/>
                      <a:pt x="1195871" y="640193"/>
                    </a:cubicBezTo>
                    <a:cubicBezTo>
                      <a:pt x="1192005" y="639929"/>
                      <a:pt x="1188140" y="638787"/>
                      <a:pt x="1184274" y="638172"/>
                    </a:cubicBezTo>
                    <a:cubicBezTo>
                      <a:pt x="1174522" y="636767"/>
                      <a:pt x="1164683" y="634219"/>
                      <a:pt x="1154931" y="634394"/>
                    </a:cubicBezTo>
                    <a:cubicBezTo>
                      <a:pt x="1146497" y="634482"/>
                      <a:pt x="1138151" y="630265"/>
                      <a:pt x="1129717" y="633955"/>
                    </a:cubicBezTo>
                    <a:cubicBezTo>
                      <a:pt x="1128838" y="634307"/>
                      <a:pt x="1127169" y="634482"/>
                      <a:pt x="1126730" y="633955"/>
                    </a:cubicBezTo>
                    <a:cubicBezTo>
                      <a:pt x="1123655" y="630353"/>
                      <a:pt x="1119614" y="632198"/>
                      <a:pt x="1116099" y="632022"/>
                    </a:cubicBezTo>
                    <a:cubicBezTo>
                      <a:pt x="1107841" y="631759"/>
                      <a:pt x="1099495" y="631671"/>
                      <a:pt x="1091237" y="632022"/>
                    </a:cubicBezTo>
                    <a:cubicBezTo>
                      <a:pt x="1083506" y="632374"/>
                      <a:pt x="1075775" y="628947"/>
                      <a:pt x="1068044" y="631935"/>
                    </a:cubicBezTo>
                    <a:cubicBezTo>
                      <a:pt x="1067429" y="632198"/>
                      <a:pt x="1066550" y="632198"/>
                      <a:pt x="1066023" y="631935"/>
                    </a:cubicBezTo>
                    <a:cubicBezTo>
                      <a:pt x="1058204" y="628420"/>
                      <a:pt x="1049682" y="629211"/>
                      <a:pt x="1041512" y="627718"/>
                    </a:cubicBezTo>
                    <a:cubicBezTo>
                      <a:pt x="1040545" y="627542"/>
                      <a:pt x="1039579" y="626751"/>
                      <a:pt x="1038612" y="626839"/>
                    </a:cubicBezTo>
                    <a:cubicBezTo>
                      <a:pt x="1030881" y="627103"/>
                      <a:pt x="1023238" y="626488"/>
                      <a:pt x="1016210" y="623061"/>
                    </a:cubicBezTo>
                    <a:cubicBezTo>
                      <a:pt x="1006282" y="618229"/>
                      <a:pt x="996443" y="615418"/>
                      <a:pt x="985109" y="619284"/>
                    </a:cubicBezTo>
                    <a:cubicBezTo>
                      <a:pt x="980717" y="620777"/>
                      <a:pt x="975094" y="619196"/>
                      <a:pt x="970174" y="618405"/>
                    </a:cubicBezTo>
                    <a:cubicBezTo>
                      <a:pt x="961477" y="616999"/>
                      <a:pt x="952955" y="614452"/>
                      <a:pt x="944257" y="613573"/>
                    </a:cubicBezTo>
                    <a:cubicBezTo>
                      <a:pt x="934769" y="612519"/>
                      <a:pt x="925281" y="611728"/>
                      <a:pt x="916408" y="608126"/>
                    </a:cubicBezTo>
                    <a:cubicBezTo>
                      <a:pt x="911225" y="605930"/>
                      <a:pt x="908062" y="608829"/>
                      <a:pt x="905162" y="611465"/>
                    </a:cubicBezTo>
                    <a:cubicBezTo>
                      <a:pt x="903405" y="612958"/>
                      <a:pt x="901121" y="616824"/>
                      <a:pt x="907007" y="617702"/>
                    </a:cubicBezTo>
                    <a:cubicBezTo>
                      <a:pt x="911049" y="618317"/>
                      <a:pt x="915090" y="619811"/>
                      <a:pt x="918956" y="621304"/>
                    </a:cubicBezTo>
                    <a:cubicBezTo>
                      <a:pt x="935121" y="627542"/>
                      <a:pt x="951725" y="632286"/>
                      <a:pt x="968242" y="637294"/>
                    </a:cubicBezTo>
                    <a:cubicBezTo>
                      <a:pt x="977115" y="640017"/>
                      <a:pt x="986164" y="642126"/>
                      <a:pt x="994598" y="646255"/>
                    </a:cubicBezTo>
                    <a:cubicBezTo>
                      <a:pt x="997058" y="647485"/>
                      <a:pt x="1001450" y="650911"/>
                      <a:pt x="1005228" y="646694"/>
                    </a:cubicBezTo>
                    <a:cubicBezTo>
                      <a:pt x="1005755" y="646167"/>
                      <a:pt x="1007864" y="646606"/>
                      <a:pt x="1009006" y="647221"/>
                    </a:cubicBezTo>
                    <a:cubicBezTo>
                      <a:pt x="1020427" y="652932"/>
                      <a:pt x="1032814" y="653986"/>
                      <a:pt x="1045202" y="654952"/>
                    </a:cubicBezTo>
                    <a:cubicBezTo>
                      <a:pt x="1051527" y="655479"/>
                      <a:pt x="1058292" y="654952"/>
                      <a:pt x="1063914" y="657236"/>
                    </a:cubicBezTo>
                    <a:cubicBezTo>
                      <a:pt x="1076214" y="662244"/>
                      <a:pt x="1089304" y="660487"/>
                      <a:pt x="1101955" y="662771"/>
                    </a:cubicBezTo>
                    <a:cubicBezTo>
                      <a:pt x="1109071" y="664089"/>
                      <a:pt x="1116012" y="665231"/>
                      <a:pt x="1122864" y="667515"/>
                    </a:cubicBezTo>
                    <a:cubicBezTo>
                      <a:pt x="1127696" y="669185"/>
                      <a:pt x="1133407" y="672171"/>
                      <a:pt x="1137712" y="670942"/>
                    </a:cubicBezTo>
                    <a:cubicBezTo>
                      <a:pt x="1144213" y="669097"/>
                      <a:pt x="1150362" y="669712"/>
                      <a:pt x="1156688" y="669360"/>
                    </a:cubicBezTo>
                    <a:cubicBezTo>
                      <a:pt x="1175752" y="668482"/>
                      <a:pt x="1194817" y="668394"/>
                      <a:pt x="1213793" y="666988"/>
                    </a:cubicBezTo>
                    <a:cubicBezTo>
                      <a:pt x="1220645" y="666461"/>
                      <a:pt x="1227147" y="664001"/>
                      <a:pt x="1233911" y="667164"/>
                    </a:cubicBezTo>
                    <a:cubicBezTo>
                      <a:pt x="1235053" y="667691"/>
                      <a:pt x="1236723" y="667603"/>
                      <a:pt x="1238041" y="667164"/>
                    </a:cubicBezTo>
                    <a:cubicBezTo>
                      <a:pt x="1248319" y="664177"/>
                      <a:pt x="1258950" y="662156"/>
                      <a:pt x="1269492" y="663298"/>
                    </a:cubicBezTo>
                    <a:cubicBezTo>
                      <a:pt x="1278365" y="664265"/>
                      <a:pt x="1285921" y="655831"/>
                      <a:pt x="1294882" y="660750"/>
                    </a:cubicBezTo>
                    <a:cubicBezTo>
                      <a:pt x="1294970" y="660838"/>
                      <a:pt x="1295321" y="660223"/>
                      <a:pt x="1295585" y="660048"/>
                    </a:cubicBezTo>
                    <a:cubicBezTo>
                      <a:pt x="1306567" y="654074"/>
                      <a:pt x="1318954" y="654425"/>
                      <a:pt x="1330902" y="652844"/>
                    </a:cubicBezTo>
                    <a:cubicBezTo>
                      <a:pt x="1335207" y="652229"/>
                      <a:pt x="1339336" y="652229"/>
                      <a:pt x="1343201" y="649945"/>
                    </a:cubicBezTo>
                    <a:cubicBezTo>
                      <a:pt x="1345925" y="648363"/>
                      <a:pt x="1349088" y="646782"/>
                      <a:pt x="1352163" y="646606"/>
                    </a:cubicBezTo>
                    <a:cubicBezTo>
                      <a:pt x="1368328" y="645815"/>
                      <a:pt x="1382384" y="637294"/>
                      <a:pt x="1397934" y="634394"/>
                    </a:cubicBezTo>
                    <a:cubicBezTo>
                      <a:pt x="1406456" y="632813"/>
                      <a:pt x="1414539" y="630002"/>
                      <a:pt x="1422446" y="625961"/>
                    </a:cubicBezTo>
                    <a:cubicBezTo>
                      <a:pt x="1430616" y="621744"/>
                      <a:pt x="1440016" y="620162"/>
                      <a:pt x="1448187" y="615506"/>
                    </a:cubicBezTo>
                    <a:cubicBezTo>
                      <a:pt x="1453370" y="612519"/>
                      <a:pt x="1459520" y="611289"/>
                      <a:pt x="1465055" y="608741"/>
                    </a:cubicBezTo>
                    <a:cubicBezTo>
                      <a:pt x="1469975" y="606457"/>
                      <a:pt x="1474367" y="602152"/>
                      <a:pt x="1479463" y="601186"/>
                    </a:cubicBezTo>
                    <a:cubicBezTo>
                      <a:pt x="1485613" y="600044"/>
                      <a:pt x="1487545" y="593542"/>
                      <a:pt x="1493344" y="592400"/>
                    </a:cubicBezTo>
                    <a:cubicBezTo>
                      <a:pt x="1495364" y="592049"/>
                      <a:pt x="1496858" y="589413"/>
                      <a:pt x="1498966" y="588447"/>
                    </a:cubicBezTo>
                    <a:cubicBezTo>
                      <a:pt x="1507137" y="584581"/>
                      <a:pt x="1515131" y="580540"/>
                      <a:pt x="1522335" y="574654"/>
                    </a:cubicBezTo>
                    <a:cubicBezTo>
                      <a:pt x="1530066" y="568328"/>
                      <a:pt x="1538237" y="562618"/>
                      <a:pt x="1545616" y="555765"/>
                    </a:cubicBezTo>
                    <a:cubicBezTo>
                      <a:pt x="1548164" y="553393"/>
                      <a:pt x="1551766" y="549088"/>
                      <a:pt x="1557037" y="551021"/>
                    </a:cubicBezTo>
                    <a:cubicBezTo>
                      <a:pt x="1557301" y="551109"/>
                      <a:pt x="1559058" y="548649"/>
                      <a:pt x="1558883" y="548474"/>
                    </a:cubicBezTo>
                    <a:cubicBezTo>
                      <a:pt x="1555720" y="545399"/>
                      <a:pt x="1558443" y="544432"/>
                      <a:pt x="1560552" y="542763"/>
                    </a:cubicBezTo>
                    <a:cubicBezTo>
                      <a:pt x="1562397" y="541269"/>
                      <a:pt x="1563890" y="539249"/>
                      <a:pt x="1565384" y="537404"/>
                    </a:cubicBezTo>
                    <a:cubicBezTo>
                      <a:pt x="1567844" y="534329"/>
                      <a:pt x="1570216" y="531166"/>
                      <a:pt x="1572763" y="528004"/>
                    </a:cubicBezTo>
                    <a:cubicBezTo>
                      <a:pt x="1575048" y="525104"/>
                      <a:pt x="1577068" y="521942"/>
                      <a:pt x="1579792" y="519570"/>
                    </a:cubicBezTo>
                    <a:cubicBezTo>
                      <a:pt x="1588138" y="512453"/>
                      <a:pt x="1589895" y="499715"/>
                      <a:pt x="1601052" y="495058"/>
                    </a:cubicBezTo>
                    <a:cubicBezTo>
                      <a:pt x="1601755" y="494795"/>
                      <a:pt x="1602458" y="492159"/>
                      <a:pt x="1602282" y="491984"/>
                    </a:cubicBezTo>
                    <a:cubicBezTo>
                      <a:pt x="1596572" y="488294"/>
                      <a:pt x="1600613" y="485921"/>
                      <a:pt x="1603073" y="483022"/>
                    </a:cubicBezTo>
                    <a:cubicBezTo>
                      <a:pt x="1604215" y="481705"/>
                      <a:pt x="1604127" y="479332"/>
                      <a:pt x="1604566" y="477488"/>
                    </a:cubicBezTo>
                    <a:cubicBezTo>
                      <a:pt x="1605709" y="472568"/>
                      <a:pt x="1604830" y="466770"/>
                      <a:pt x="1610804" y="465100"/>
                    </a:cubicBezTo>
                    <a:cubicBezTo>
                      <a:pt x="1610980" y="465979"/>
                      <a:pt x="1611155" y="466857"/>
                      <a:pt x="1611331" y="467736"/>
                    </a:cubicBezTo>
                    <a:cubicBezTo>
                      <a:pt x="1611770" y="467560"/>
                      <a:pt x="1612210" y="467472"/>
                      <a:pt x="1612649" y="467297"/>
                    </a:cubicBezTo>
                    <a:cubicBezTo>
                      <a:pt x="1612034" y="466242"/>
                      <a:pt x="1611331" y="465100"/>
                      <a:pt x="1610716" y="462992"/>
                    </a:cubicBezTo>
                    <a:cubicBezTo>
                      <a:pt x="1610628" y="455524"/>
                      <a:pt x="1616251" y="448584"/>
                      <a:pt x="1612825" y="440677"/>
                    </a:cubicBezTo>
                    <a:cubicBezTo>
                      <a:pt x="1612649" y="440325"/>
                      <a:pt x="1613703" y="439711"/>
                      <a:pt x="1613791" y="439095"/>
                    </a:cubicBezTo>
                    <a:cubicBezTo>
                      <a:pt x="1614845" y="434351"/>
                      <a:pt x="1617832" y="428904"/>
                      <a:pt x="1616427" y="424951"/>
                    </a:cubicBezTo>
                    <a:cubicBezTo>
                      <a:pt x="1613967" y="417835"/>
                      <a:pt x="1615900" y="410807"/>
                      <a:pt x="1614670" y="403954"/>
                    </a:cubicBezTo>
                    <a:cubicBezTo>
                      <a:pt x="1613967" y="400264"/>
                      <a:pt x="1615373" y="396574"/>
                      <a:pt x="1614582" y="393324"/>
                    </a:cubicBezTo>
                    <a:cubicBezTo>
                      <a:pt x="1613879" y="390337"/>
                      <a:pt x="1611155" y="388580"/>
                      <a:pt x="1612298" y="384363"/>
                    </a:cubicBezTo>
                    <a:cubicBezTo>
                      <a:pt x="1613001" y="381639"/>
                      <a:pt x="1608871" y="377861"/>
                      <a:pt x="1607114" y="374435"/>
                    </a:cubicBezTo>
                    <a:cubicBezTo>
                      <a:pt x="1606060" y="372502"/>
                      <a:pt x="1604742" y="370394"/>
                      <a:pt x="1604566" y="368285"/>
                    </a:cubicBezTo>
                    <a:cubicBezTo>
                      <a:pt x="1603688" y="358270"/>
                      <a:pt x="1600174" y="349309"/>
                      <a:pt x="1594024" y="341578"/>
                    </a:cubicBezTo>
                    <a:cubicBezTo>
                      <a:pt x="1585854" y="331387"/>
                      <a:pt x="1581373" y="318999"/>
                      <a:pt x="1571885" y="309160"/>
                    </a:cubicBezTo>
                    <a:cubicBezTo>
                      <a:pt x="1562309" y="299232"/>
                      <a:pt x="1552469" y="289305"/>
                      <a:pt x="1542805" y="279289"/>
                    </a:cubicBezTo>
                    <a:cubicBezTo>
                      <a:pt x="1539027" y="275336"/>
                      <a:pt x="1538325" y="267341"/>
                      <a:pt x="1530154" y="268308"/>
                    </a:cubicBezTo>
                    <a:cubicBezTo>
                      <a:pt x="1529539" y="268396"/>
                      <a:pt x="1528661" y="266287"/>
                      <a:pt x="1527870" y="265321"/>
                    </a:cubicBezTo>
                    <a:cubicBezTo>
                      <a:pt x="1526640" y="263827"/>
                      <a:pt x="1525498" y="261279"/>
                      <a:pt x="1524180" y="261192"/>
                    </a:cubicBezTo>
                    <a:cubicBezTo>
                      <a:pt x="1513813" y="260225"/>
                      <a:pt x="1507752" y="251791"/>
                      <a:pt x="1500635" y="246256"/>
                    </a:cubicBezTo>
                    <a:cubicBezTo>
                      <a:pt x="1492992" y="240282"/>
                      <a:pt x="1484295" y="236856"/>
                      <a:pt x="1476564" y="231409"/>
                    </a:cubicBezTo>
                    <a:cubicBezTo>
                      <a:pt x="1472610" y="228598"/>
                      <a:pt x="1468657" y="225259"/>
                      <a:pt x="1464176" y="223854"/>
                    </a:cubicBezTo>
                    <a:cubicBezTo>
                      <a:pt x="1449680" y="219198"/>
                      <a:pt x="1436941" y="211027"/>
                      <a:pt x="1424027" y="203384"/>
                    </a:cubicBezTo>
                    <a:cubicBezTo>
                      <a:pt x="1420776" y="201451"/>
                      <a:pt x="1418053" y="200836"/>
                      <a:pt x="1414714" y="201100"/>
                    </a:cubicBezTo>
                    <a:cubicBezTo>
                      <a:pt x="1416559" y="203560"/>
                      <a:pt x="1417965" y="206810"/>
                      <a:pt x="1420425" y="208304"/>
                    </a:cubicBezTo>
                    <a:cubicBezTo>
                      <a:pt x="1427453" y="212433"/>
                      <a:pt x="1433779" y="217440"/>
                      <a:pt x="1440368" y="222184"/>
                    </a:cubicBezTo>
                    <a:cubicBezTo>
                      <a:pt x="1449065" y="228510"/>
                      <a:pt x="1458202" y="234221"/>
                      <a:pt x="1466900" y="240634"/>
                    </a:cubicBezTo>
                    <a:cubicBezTo>
                      <a:pt x="1476564" y="247838"/>
                      <a:pt x="1486667" y="254339"/>
                      <a:pt x="1497121" y="260225"/>
                    </a:cubicBezTo>
                    <a:cubicBezTo>
                      <a:pt x="1506873" y="265672"/>
                      <a:pt x="1515922" y="271998"/>
                      <a:pt x="1524707" y="278938"/>
                    </a:cubicBezTo>
                    <a:cubicBezTo>
                      <a:pt x="1531999" y="284649"/>
                      <a:pt x="1537973" y="290798"/>
                      <a:pt x="1543157" y="298178"/>
                    </a:cubicBezTo>
                    <a:cubicBezTo>
                      <a:pt x="1548516" y="305821"/>
                      <a:pt x="1552557" y="314080"/>
                      <a:pt x="1555983" y="322865"/>
                    </a:cubicBezTo>
                    <a:cubicBezTo>
                      <a:pt x="1559146" y="331123"/>
                      <a:pt x="1565384" y="338239"/>
                      <a:pt x="1570216" y="345970"/>
                    </a:cubicBezTo>
                    <a:cubicBezTo>
                      <a:pt x="1571446" y="347903"/>
                      <a:pt x="1572763" y="349748"/>
                      <a:pt x="1573378" y="351857"/>
                    </a:cubicBezTo>
                    <a:cubicBezTo>
                      <a:pt x="1576278" y="361696"/>
                      <a:pt x="1578913" y="371712"/>
                      <a:pt x="1585502" y="379970"/>
                    </a:cubicBezTo>
                    <a:cubicBezTo>
                      <a:pt x="1587699" y="382693"/>
                      <a:pt x="1589016" y="386032"/>
                      <a:pt x="1590598" y="389195"/>
                    </a:cubicBezTo>
                    <a:cubicBezTo>
                      <a:pt x="1590861" y="389810"/>
                      <a:pt x="1590686" y="391303"/>
                      <a:pt x="1590246" y="391567"/>
                    </a:cubicBezTo>
                    <a:cubicBezTo>
                      <a:pt x="1585678" y="394202"/>
                      <a:pt x="1585678" y="394202"/>
                      <a:pt x="1589807" y="399034"/>
                    </a:cubicBezTo>
                    <a:moveTo>
                      <a:pt x="1000132" y="37340"/>
                    </a:moveTo>
                    <a:cubicBezTo>
                      <a:pt x="1001538" y="37955"/>
                      <a:pt x="1003032" y="39185"/>
                      <a:pt x="1004437" y="39185"/>
                    </a:cubicBezTo>
                    <a:cubicBezTo>
                      <a:pt x="1006634" y="39009"/>
                      <a:pt x="1008742" y="37340"/>
                      <a:pt x="1010851" y="37516"/>
                    </a:cubicBezTo>
                    <a:cubicBezTo>
                      <a:pt x="1016473" y="37867"/>
                      <a:pt x="1022535" y="37604"/>
                      <a:pt x="1027455" y="39800"/>
                    </a:cubicBezTo>
                    <a:cubicBezTo>
                      <a:pt x="1032726" y="42172"/>
                      <a:pt x="1038700" y="41996"/>
                      <a:pt x="1043269" y="44017"/>
                    </a:cubicBezTo>
                    <a:cubicBezTo>
                      <a:pt x="1059961" y="51309"/>
                      <a:pt x="1078234" y="48849"/>
                      <a:pt x="1095103" y="53945"/>
                    </a:cubicBezTo>
                    <a:cubicBezTo>
                      <a:pt x="1104591" y="56844"/>
                      <a:pt x="1114342" y="59040"/>
                      <a:pt x="1123743" y="62379"/>
                    </a:cubicBezTo>
                    <a:cubicBezTo>
                      <a:pt x="1132792" y="65541"/>
                      <a:pt x="1141401" y="69670"/>
                      <a:pt x="1150187" y="73536"/>
                    </a:cubicBezTo>
                    <a:cubicBezTo>
                      <a:pt x="1154579" y="75469"/>
                      <a:pt x="1158709" y="79598"/>
                      <a:pt x="1163013" y="79510"/>
                    </a:cubicBezTo>
                    <a:cubicBezTo>
                      <a:pt x="1166440" y="79510"/>
                      <a:pt x="1170657" y="88383"/>
                      <a:pt x="1173732" y="79422"/>
                    </a:cubicBezTo>
                    <a:cubicBezTo>
                      <a:pt x="1173819" y="79159"/>
                      <a:pt x="1176367" y="79159"/>
                      <a:pt x="1177070" y="79774"/>
                    </a:cubicBezTo>
                    <a:cubicBezTo>
                      <a:pt x="1183571" y="85396"/>
                      <a:pt x="1191039" y="88295"/>
                      <a:pt x="1199736" y="87768"/>
                    </a:cubicBezTo>
                    <a:cubicBezTo>
                      <a:pt x="1200000" y="87768"/>
                      <a:pt x="1200176" y="88383"/>
                      <a:pt x="1200439" y="88471"/>
                    </a:cubicBezTo>
                    <a:cubicBezTo>
                      <a:pt x="1213266" y="89789"/>
                      <a:pt x="1222842" y="99277"/>
                      <a:pt x="1235317" y="101913"/>
                    </a:cubicBezTo>
                    <a:cubicBezTo>
                      <a:pt x="1243751" y="103670"/>
                      <a:pt x="1246299" y="114037"/>
                      <a:pt x="1241115" y="121504"/>
                    </a:cubicBezTo>
                    <a:cubicBezTo>
                      <a:pt x="1238831" y="124667"/>
                      <a:pt x="1240149" y="124667"/>
                      <a:pt x="1242609" y="124403"/>
                    </a:cubicBezTo>
                    <a:cubicBezTo>
                      <a:pt x="1248847" y="123700"/>
                      <a:pt x="1254294" y="124140"/>
                      <a:pt x="1257456" y="130905"/>
                    </a:cubicBezTo>
                    <a:cubicBezTo>
                      <a:pt x="1258774" y="133716"/>
                      <a:pt x="1263518" y="133891"/>
                      <a:pt x="1263869" y="131432"/>
                    </a:cubicBezTo>
                    <a:cubicBezTo>
                      <a:pt x="1264924" y="124755"/>
                      <a:pt x="1267296" y="132486"/>
                      <a:pt x="1268350" y="130641"/>
                    </a:cubicBezTo>
                    <a:cubicBezTo>
                      <a:pt x="1274148" y="135736"/>
                      <a:pt x="1279859" y="141008"/>
                      <a:pt x="1288556" y="139426"/>
                    </a:cubicBezTo>
                    <a:cubicBezTo>
                      <a:pt x="1293476" y="144170"/>
                      <a:pt x="1299714" y="143028"/>
                      <a:pt x="1305688" y="143028"/>
                    </a:cubicBezTo>
                    <a:cubicBezTo>
                      <a:pt x="1307006" y="143028"/>
                      <a:pt x="1308236" y="142589"/>
                      <a:pt x="1309553" y="142326"/>
                    </a:cubicBezTo>
                    <a:cubicBezTo>
                      <a:pt x="1308499" y="141183"/>
                      <a:pt x="1307621" y="139251"/>
                      <a:pt x="1306391" y="138987"/>
                    </a:cubicBezTo>
                    <a:cubicBezTo>
                      <a:pt x="1295058" y="136791"/>
                      <a:pt x="1287414" y="128972"/>
                      <a:pt x="1279332" y="121768"/>
                    </a:cubicBezTo>
                    <a:cubicBezTo>
                      <a:pt x="1275466" y="118341"/>
                      <a:pt x="1273358" y="111840"/>
                      <a:pt x="1266154" y="113949"/>
                    </a:cubicBezTo>
                    <a:cubicBezTo>
                      <a:pt x="1265715" y="114037"/>
                      <a:pt x="1264748" y="113597"/>
                      <a:pt x="1264484" y="113070"/>
                    </a:cubicBezTo>
                    <a:cubicBezTo>
                      <a:pt x="1261146" y="107799"/>
                      <a:pt x="1254908" y="107799"/>
                      <a:pt x="1250252" y="104988"/>
                    </a:cubicBezTo>
                    <a:cubicBezTo>
                      <a:pt x="1245245" y="102001"/>
                      <a:pt x="1240764" y="97959"/>
                      <a:pt x="1235581" y="95412"/>
                    </a:cubicBezTo>
                    <a:cubicBezTo>
                      <a:pt x="1223457" y="89613"/>
                      <a:pt x="1209927" y="86538"/>
                      <a:pt x="1199561" y="77226"/>
                    </a:cubicBezTo>
                    <a:cubicBezTo>
                      <a:pt x="1198946" y="76699"/>
                      <a:pt x="1197628" y="76874"/>
                      <a:pt x="1196749" y="76611"/>
                    </a:cubicBezTo>
                    <a:cubicBezTo>
                      <a:pt x="1191127" y="75117"/>
                      <a:pt x="1185504" y="73800"/>
                      <a:pt x="1180057" y="71955"/>
                    </a:cubicBezTo>
                    <a:cubicBezTo>
                      <a:pt x="1175576" y="70461"/>
                      <a:pt x="1171359" y="67825"/>
                      <a:pt x="1166879" y="66332"/>
                    </a:cubicBezTo>
                    <a:cubicBezTo>
                      <a:pt x="1163189" y="65102"/>
                      <a:pt x="1158884" y="65366"/>
                      <a:pt x="1155546" y="63784"/>
                    </a:cubicBezTo>
                    <a:cubicBezTo>
                      <a:pt x="1152647" y="62379"/>
                      <a:pt x="1150977" y="57986"/>
                      <a:pt x="1148166" y="57107"/>
                    </a:cubicBezTo>
                    <a:cubicBezTo>
                      <a:pt x="1144828" y="56141"/>
                      <a:pt x="1139820" y="59216"/>
                      <a:pt x="1137272" y="57634"/>
                    </a:cubicBezTo>
                    <a:cubicBezTo>
                      <a:pt x="1130507" y="53417"/>
                      <a:pt x="1122601" y="54560"/>
                      <a:pt x="1115924" y="51485"/>
                    </a:cubicBezTo>
                    <a:cubicBezTo>
                      <a:pt x="1110653" y="49113"/>
                      <a:pt x="1105821" y="47004"/>
                      <a:pt x="1099934" y="47443"/>
                    </a:cubicBezTo>
                    <a:cubicBezTo>
                      <a:pt x="1098529" y="47531"/>
                      <a:pt x="1096772" y="46477"/>
                      <a:pt x="1095717" y="45423"/>
                    </a:cubicBezTo>
                    <a:cubicBezTo>
                      <a:pt x="1091412" y="41294"/>
                      <a:pt x="1086229" y="41118"/>
                      <a:pt x="1080782" y="41294"/>
                    </a:cubicBezTo>
                    <a:cubicBezTo>
                      <a:pt x="1078762" y="41381"/>
                      <a:pt x="1076477" y="41733"/>
                      <a:pt x="1074720" y="41030"/>
                    </a:cubicBezTo>
                    <a:cubicBezTo>
                      <a:pt x="1067516" y="38394"/>
                      <a:pt x="1060137" y="37252"/>
                      <a:pt x="1052493" y="37077"/>
                    </a:cubicBezTo>
                    <a:cubicBezTo>
                      <a:pt x="1048276" y="36989"/>
                      <a:pt x="1042039" y="37252"/>
                      <a:pt x="1040282" y="34792"/>
                    </a:cubicBezTo>
                    <a:cubicBezTo>
                      <a:pt x="1036767" y="29873"/>
                      <a:pt x="1034132" y="30839"/>
                      <a:pt x="1030091" y="32948"/>
                    </a:cubicBezTo>
                    <a:cubicBezTo>
                      <a:pt x="1028773" y="33650"/>
                      <a:pt x="1026664" y="33211"/>
                      <a:pt x="1024995" y="32948"/>
                    </a:cubicBezTo>
                    <a:cubicBezTo>
                      <a:pt x="1021832" y="32420"/>
                      <a:pt x="1018670" y="31366"/>
                      <a:pt x="1015419" y="31103"/>
                    </a:cubicBezTo>
                    <a:cubicBezTo>
                      <a:pt x="1008215" y="30400"/>
                      <a:pt x="1000572" y="32772"/>
                      <a:pt x="994071" y="27325"/>
                    </a:cubicBezTo>
                    <a:cubicBezTo>
                      <a:pt x="993104" y="26534"/>
                      <a:pt x="990469" y="27852"/>
                      <a:pt x="988624" y="28116"/>
                    </a:cubicBezTo>
                    <a:cubicBezTo>
                      <a:pt x="987482" y="28291"/>
                      <a:pt x="986076" y="28818"/>
                      <a:pt x="985109" y="28379"/>
                    </a:cubicBezTo>
                    <a:cubicBezTo>
                      <a:pt x="979136" y="25656"/>
                      <a:pt x="973337" y="23108"/>
                      <a:pt x="966572" y="26798"/>
                    </a:cubicBezTo>
                    <a:cubicBezTo>
                      <a:pt x="964727" y="27852"/>
                      <a:pt x="961301" y="27852"/>
                      <a:pt x="959544" y="26798"/>
                    </a:cubicBezTo>
                    <a:cubicBezTo>
                      <a:pt x="954712" y="23811"/>
                      <a:pt x="949705" y="25041"/>
                      <a:pt x="944785" y="24953"/>
                    </a:cubicBezTo>
                    <a:cubicBezTo>
                      <a:pt x="925457" y="24777"/>
                      <a:pt x="906129" y="24953"/>
                      <a:pt x="886801" y="24777"/>
                    </a:cubicBezTo>
                    <a:cubicBezTo>
                      <a:pt x="883902" y="24777"/>
                      <a:pt x="881091" y="23196"/>
                      <a:pt x="878191" y="23196"/>
                    </a:cubicBezTo>
                    <a:cubicBezTo>
                      <a:pt x="875029" y="23196"/>
                      <a:pt x="871602" y="23547"/>
                      <a:pt x="868879" y="25041"/>
                    </a:cubicBezTo>
                    <a:cubicBezTo>
                      <a:pt x="863696" y="27852"/>
                      <a:pt x="858337" y="26534"/>
                      <a:pt x="853065" y="26973"/>
                    </a:cubicBezTo>
                    <a:cubicBezTo>
                      <a:pt x="845071" y="27588"/>
                      <a:pt x="836549" y="26886"/>
                      <a:pt x="829257" y="29521"/>
                    </a:cubicBezTo>
                    <a:cubicBezTo>
                      <a:pt x="824513" y="31278"/>
                      <a:pt x="820911" y="28203"/>
                      <a:pt x="817572" y="29521"/>
                    </a:cubicBezTo>
                    <a:cubicBezTo>
                      <a:pt x="808260" y="33211"/>
                      <a:pt x="797278" y="27676"/>
                      <a:pt x="788844" y="35232"/>
                    </a:cubicBezTo>
                    <a:cubicBezTo>
                      <a:pt x="774700" y="33826"/>
                      <a:pt x="761961" y="42348"/>
                      <a:pt x="747904" y="41469"/>
                    </a:cubicBezTo>
                    <a:cubicBezTo>
                      <a:pt x="732091" y="49113"/>
                      <a:pt x="713729" y="48322"/>
                      <a:pt x="698003" y="56141"/>
                    </a:cubicBezTo>
                    <a:cubicBezTo>
                      <a:pt x="689306" y="60446"/>
                      <a:pt x="679466" y="60709"/>
                      <a:pt x="670944" y="66068"/>
                    </a:cubicBezTo>
                    <a:cubicBezTo>
                      <a:pt x="666727" y="68704"/>
                      <a:pt x="661368" y="72306"/>
                      <a:pt x="655218" y="70637"/>
                    </a:cubicBezTo>
                    <a:cubicBezTo>
                      <a:pt x="654516" y="70461"/>
                      <a:pt x="653374" y="71252"/>
                      <a:pt x="652759" y="71955"/>
                    </a:cubicBezTo>
                    <a:cubicBezTo>
                      <a:pt x="645028" y="80301"/>
                      <a:pt x="634046" y="80301"/>
                      <a:pt x="624206" y="83112"/>
                    </a:cubicBezTo>
                    <a:cubicBezTo>
                      <a:pt x="622098" y="83727"/>
                      <a:pt x="619286" y="84430"/>
                      <a:pt x="618232" y="86011"/>
                    </a:cubicBezTo>
                    <a:cubicBezTo>
                      <a:pt x="615157" y="90667"/>
                      <a:pt x="615421" y="90755"/>
                      <a:pt x="613137" y="91458"/>
                    </a:cubicBezTo>
                    <a:cubicBezTo>
                      <a:pt x="611643" y="91897"/>
                      <a:pt x="609798" y="92249"/>
                      <a:pt x="608744" y="93303"/>
                    </a:cubicBezTo>
                    <a:cubicBezTo>
                      <a:pt x="601188" y="101473"/>
                      <a:pt x="590822" y="104988"/>
                      <a:pt x="581334" y="109820"/>
                    </a:cubicBezTo>
                    <a:cubicBezTo>
                      <a:pt x="575096" y="112982"/>
                      <a:pt x="570088" y="116936"/>
                      <a:pt x="565696" y="121856"/>
                    </a:cubicBezTo>
                    <a:cubicBezTo>
                      <a:pt x="562006" y="125985"/>
                      <a:pt x="557086" y="127830"/>
                      <a:pt x="552869" y="130817"/>
                    </a:cubicBezTo>
                    <a:cubicBezTo>
                      <a:pt x="548388" y="134067"/>
                      <a:pt x="545401" y="139338"/>
                      <a:pt x="541624" y="143555"/>
                    </a:cubicBezTo>
                    <a:cubicBezTo>
                      <a:pt x="540833" y="144434"/>
                      <a:pt x="539252" y="144522"/>
                      <a:pt x="538197" y="145312"/>
                    </a:cubicBezTo>
                    <a:cubicBezTo>
                      <a:pt x="536880" y="146279"/>
                      <a:pt x="535737" y="147509"/>
                      <a:pt x="534595" y="148651"/>
                    </a:cubicBezTo>
                    <a:cubicBezTo>
                      <a:pt x="526864" y="156470"/>
                      <a:pt x="519133" y="164377"/>
                      <a:pt x="511402" y="172284"/>
                    </a:cubicBezTo>
                    <a:cubicBezTo>
                      <a:pt x="510787" y="172899"/>
                      <a:pt x="509908" y="174304"/>
                      <a:pt x="510084" y="174480"/>
                    </a:cubicBezTo>
                    <a:cubicBezTo>
                      <a:pt x="510875" y="175271"/>
                      <a:pt x="511841" y="176149"/>
                      <a:pt x="512895" y="176325"/>
                    </a:cubicBezTo>
                    <a:cubicBezTo>
                      <a:pt x="518430" y="177467"/>
                      <a:pt x="524229" y="174656"/>
                      <a:pt x="529851" y="178082"/>
                    </a:cubicBezTo>
                    <a:cubicBezTo>
                      <a:pt x="531345" y="178960"/>
                      <a:pt x="535825" y="176061"/>
                      <a:pt x="538110" y="173953"/>
                    </a:cubicBezTo>
                    <a:cubicBezTo>
                      <a:pt x="546807" y="165695"/>
                      <a:pt x="555065" y="156821"/>
                      <a:pt x="563851" y="148651"/>
                    </a:cubicBezTo>
                    <a:cubicBezTo>
                      <a:pt x="567365" y="145400"/>
                      <a:pt x="571582" y="142413"/>
                      <a:pt x="576062" y="140656"/>
                    </a:cubicBezTo>
                    <a:cubicBezTo>
                      <a:pt x="587835" y="135824"/>
                      <a:pt x="598201" y="128796"/>
                      <a:pt x="608832" y="122119"/>
                    </a:cubicBezTo>
                    <a:cubicBezTo>
                      <a:pt x="611907" y="120186"/>
                      <a:pt x="614454" y="117463"/>
                      <a:pt x="617529" y="115618"/>
                    </a:cubicBezTo>
                    <a:cubicBezTo>
                      <a:pt x="625524" y="110786"/>
                      <a:pt x="633694" y="106305"/>
                      <a:pt x="641777" y="101649"/>
                    </a:cubicBezTo>
                    <a:cubicBezTo>
                      <a:pt x="657415" y="92776"/>
                      <a:pt x="671911" y="82058"/>
                      <a:pt x="688515" y="74414"/>
                    </a:cubicBezTo>
                    <a:cubicBezTo>
                      <a:pt x="700375" y="68880"/>
                      <a:pt x="713026" y="66947"/>
                      <a:pt x="725062" y="62554"/>
                    </a:cubicBezTo>
                    <a:cubicBezTo>
                      <a:pt x="733760" y="59392"/>
                      <a:pt x="743424" y="58513"/>
                      <a:pt x="752121" y="55350"/>
                    </a:cubicBezTo>
                    <a:cubicBezTo>
                      <a:pt x="767320" y="49903"/>
                      <a:pt x="783309" y="48058"/>
                      <a:pt x="798947" y="46213"/>
                    </a:cubicBezTo>
                    <a:cubicBezTo>
                      <a:pt x="815903" y="44193"/>
                      <a:pt x="833298" y="46828"/>
                      <a:pt x="849990" y="41645"/>
                    </a:cubicBezTo>
                    <a:cubicBezTo>
                      <a:pt x="861324" y="44105"/>
                      <a:pt x="871075" y="36110"/>
                      <a:pt x="882408" y="36813"/>
                    </a:cubicBezTo>
                    <a:cubicBezTo>
                      <a:pt x="885483" y="36989"/>
                      <a:pt x="888910" y="34617"/>
                      <a:pt x="892336" y="37164"/>
                    </a:cubicBezTo>
                    <a:cubicBezTo>
                      <a:pt x="893214" y="37867"/>
                      <a:pt x="895499" y="38043"/>
                      <a:pt x="896201" y="37428"/>
                    </a:cubicBezTo>
                    <a:cubicBezTo>
                      <a:pt x="900418" y="33738"/>
                      <a:pt x="905426" y="35495"/>
                      <a:pt x="909907" y="35583"/>
                    </a:cubicBezTo>
                    <a:cubicBezTo>
                      <a:pt x="916847" y="35759"/>
                      <a:pt x="924139" y="33562"/>
                      <a:pt x="930816" y="37516"/>
                    </a:cubicBezTo>
                    <a:cubicBezTo>
                      <a:pt x="937141" y="33299"/>
                      <a:pt x="943467" y="36725"/>
                      <a:pt x="949792" y="37340"/>
                    </a:cubicBezTo>
                    <a:cubicBezTo>
                      <a:pt x="954624" y="37780"/>
                      <a:pt x="959720" y="35759"/>
                      <a:pt x="964552" y="36110"/>
                    </a:cubicBezTo>
                    <a:cubicBezTo>
                      <a:pt x="967890" y="36374"/>
                      <a:pt x="971580" y="34705"/>
                      <a:pt x="973952" y="35759"/>
                    </a:cubicBezTo>
                    <a:cubicBezTo>
                      <a:pt x="981947" y="39009"/>
                      <a:pt x="990117" y="36462"/>
                      <a:pt x="1000132" y="37340"/>
                    </a:cubicBezTo>
                    <a:moveTo>
                      <a:pt x="165873" y="359676"/>
                    </a:moveTo>
                    <a:cubicBezTo>
                      <a:pt x="162271" y="364771"/>
                      <a:pt x="165961" y="372502"/>
                      <a:pt x="159723" y="376895"/>
                    </a:cubicBezTo>
                    <a:cubicBezTo>
                      <a:pt x="159108" y="377334"/>
                      <a:pt x="159108" y="379882"/>
                      <a:pt x="159723" y="380848"/>
                    </a:cubicBezTo>
                    <a:cubicBezTo>
                      <a:pt x="162359" y="384890"/>
                      <a:pt x="157527" y="389546"/>
                      <a:pt x="159811" y="392445"/>
                    </a:cubicBezTo>
                    <a:cubicBezTo>
                      <a:pt x="164292" y="398068"/>
                      <a:pt x="157703" y="400440"/>
                      <a:pt x="157439" y="404481"/>
                    </a:cubicBezTo>
                    <a:cubicBezTo>
                      <a:pt x="157088" y="411070"/>
                      <a:pt x="155946" y="417396"/>
                      <a:pt x="148654" y="420383"/>
                    </a:cubicBezTo>
                    <a:cubicBezTo>
                      <a:pt x="147775" y="420734"/>
                      <a:pt x="147600" y="422579"/>
                      <a:pt x="147072" y="423809"/>
                    </a:cubicBezTo>
                    <a:cubicBezTo>
                      <a:pt x="148302" y="424160"/>
                      <a:pt x="149532" y="425039"/>
                      <a:pt x="150674" y="424863"/>
                    </a:cubicBezTo>
                    <a:cubicBezTo>
                      <a:pt x="156648" y="423897"/>
                      <a:pt x="156473" y="428904"/>
                      <a:pt x="155067" y="431101"/>
                    </a:cubicBezTo>
                    <a:cubicBezTo>
                      <a:pt x="151114" y="437338"/>
                      <a:pt x="156033" y="437778"/>
                      <a:pt x="159460" y="439447"/>
                    </a:cubicBezTo>
                    <a:cubicBezTo>
                      <a:pt x="161480" y="440413"/>
                      <a:pt x="163677" y="441116"/>
                      <a:pt x="165434" y="442434"/>
                    </a:cubicBezTo>
                    <a:cubicBezTo>
                      <a:pt x="168684" y="444718"/>
                      <a:pt x="171496" y="447705"/>
                      <a:pt x="174922" y="449550"/>
                    </a:cubicBezTo>
                    <a:cubicBezTo>
                      <a:pt x="178524" y="451483"/>
                      <a:pt x="182741" y="452361"/>
                      <a:pt x="186519" y="454031"/>
                    </a:cubicBezTo>
                    <a:cubicBezTo>
                      <a:pt x="190296" y="455700"/>
                      <a:pt x="193811" y="457193"/>
                      <a:pt x="195743" y="461850"/>
                    </a:cubicBezTo>
                    <a:cubicBezTo>
                      <a:pt x="196973" y="464749"/>
                      <a:pt x="201014" y="466770"/>
                      <a:pt x="204089" y="468527"/>
                    </a:cubicBezTo>
                    <a:cubicBezTo>
                      <a:pt x="214105" y="474149"/>
                      <a:pt x="224120" y="479684"/>
                      <a:pt x="232115" y="488294"/>
                    </a:cubicBezTo>
                    <a:cubicBezTo>
                      <a:pt x="236508" y="492950"/>
                      <a:pt x="242482" y="493565"/>
                      <a:pt x="248543" y="493301"/>
                    </a:cubicBezTo>
                    <a:cubicBezTo>
                      <a:pt x="249246" y="493301"/>
                      <a:pt x="250301" y="492335"/>
                      <a:pt x="250388" y="491632"/>
                    </a:cubicBezTo>
                    <a:cubicBezTo>
                      <a:pt x="250476" y="490929"/>
                      <a:pt x="249861" y="489699"/>
                      <a:pt x="249158" y="489260"/>
                    </a:cubicBezTo>
                    <a:cubicBezTo>
                      <a:pt x="243711" y="485746"/>
                      <a:pt x="238352" y="482232"/>
                      <a:pt x="232818" y="478893"/>
                    </a:cubicBezTo>
                    <a:cubicBezTo>
                      <a:pt x="224208" y="473710"/>
                      <a:pt x="218146" y="467033"/>
                      <a:pt x="217180" y="456491"/>
                    </a:cubicBezTo>
                    <a:cubicBezTo>
                      <a:pt x="217004" y="454909"/>
                      <a:pt x="215071" y="452274"/>
                      <a:pt x="213841" y="452098"/>
                    </a:cubicBezTo>
                    <a:cubicBezTo>
                      <a:pt x="205495" y="451307"/>
                      <a:pt x="205319" y="445245"/>
                      <a:pt x="204880" y="439183"/>
                    </a:cubicBezTo>
                    <a:cubicBezTo>
                      <a:pt x="204792" y="437866"/>
                      <a:pt x="204002" y="436021"/>
                      <a:pt x="203035" y="435406"/>
                    </a:cubicBezTo>
                    <a:cubicBezTo>
                      <a:pt x="196973" y="431979"/>
                      <a:pt x="193723" y="426620"/>
                      <a:pt x="190911" y="420383"/>
                    </a:cubicBezTo>
                    <a:cubicBezTo>
                      <a:pt x="187221" y="412124"/>
                      <a:pt x="182917" y="404042"/>
                      <a:pt x="176415" y="397365"/>
                    </a:cubicBezTo>
                    <a:cubicBezTo>
                      <a:pt x="173428" y="394290"/>
                      <a:pt x="170090" y="390776"/>
                      <a:pt x="172462" y="386120"/>
                    </a:cubicBezTo>
                    <a:cubicBezTo>
                      <a:pt x="174307" y="382518"/>
                      <a:pt x="182302" y="377246"/>
                      <a:pt x="187924" y="379882"/>
                    </a:cubicBezTo>
                    <a:cubicBezTo>
                      <a:pt x="189066" y="380409"/>
                      <a:pt x="190911" y="381639"/>
                      <a:pt x="191351" y="381288"/>
                    </a:cubicBezTo>
                    <a:cubicBezTo>
                      <a:pt x="197149" y="375929"/>
                      <a:pt x="203826" y="379706"/>
                      <a:pt x="207955" y="382078"/>
                    </a:cubicBezTo>
                    <a:cubicBezTo>
                      <a:pt x="213753" y="385417"/>
                      <a:pt x="217443" y="380848"/>
                      <a:pt x="222099" y="381288"/>
                    </a:cubicBezTo>
                    <a:cubicBezTo>
                      <a:pt x="222275" y="381288"/>
                      <a:pt x="222627" y="380146"/>
                      <a:pt x="222715" y="379443"/>
                    </a:cubicBezTo>
                    <a:cubicBezTo>
                      <a:pt x="223154" y="371975"/>
                      <a:pt x="222715" y="372327"/>
                      <a:pt x="216125" y="370833"/>
                    </a:cubicBezTo>
                    <a:cubicBezTo>
                      <a:pt x="206374" y="368637"/>
                      <a:pt x="196622" y="366089"/>
                      <a:pt x="189242" y="358446"/>
                    </a:cubicBezTo>
                    <a:cubicBezTo>
                      <a:pt x="185289" y="354317"/>
                      <a:pt x="183532" y="349572"/>
                      <a:pt x="184322" y="343950"/>
                    </a:cubicBezTo>
                    <a:cubicBezTo>
                      <a:pt x="184586" y="342105"/>
                      <a:pt x="187134" y="340172"/>
                      <a:pt x="183971" y="338503"/>
                    </a:cubicBezTo>
                    <a:cubicBezTo>
                      <a:pt x="181160" y="337009"/>
                      <a:pt x="179139" y="337800"/>
                      <a:pt x="176855" y="339909"/>
                    </a:cubicBezTo>
                    <a:cubicBezTo>
                      <a:pt x="171583" y="345180"/>
                      <a:pt x="166664" y="350451"/>
                      <a:pt x="165873" y="359676"/>
                    </a:cubicBezTo>
                    <a:moveTo>
                      <a:pt x="42614" y="387613"/>
                    </a:moveTo>
                    <a:cubicBezTo>
                      <a:pt x="40154" y="392006"/>
                      <a:pt x="39100" y="397453"/>
                      <a:pt x="33302" y="399298"/>
                    </a:cubicBezTo>
                    <a:cubicBezTo>
                      <a:pt x="32511" y="399561"/>
                      <a:pt x="32511" y="402461"/>
                      <a:pt x="32160" y="404130"/>
                    </a:cubicBezTo>
                    <a:cubicBezTo>
                      <a:pt x="37079" y="404481"/>
                      <a:pt x="35410" y="406414"/>
                      <a:pt x="33741" y="409225"/>
                    </a:cubicBezTo>
                    <a:cubicBezTo>
                      <a:pt x="32072" y="412037"/>
                      <a:pt x="30051" y="415287"/>
                      <a:pt x="33214" y="418801"/>
                    </a:cubicBezTo>
                    <a:cubicBezTo>
                      <a:pt x="33917" y="419592"/>
                      <a:pt x="33653" y="421613"/>
                      <a:pt x="33214" y="422843"/>
                    </a:cubicBezTo>
                    <a:cubicBezTo>
                      <a:pt x="31457" y="428290"/>
                      <a:pt x="30315" y="433736"/>
                      <a:pt x="29348" y="439447"/>
                    </a:cubicBezTo>
                    <a:cubicBezTo>
                      <a:pt x="28294" y="445860"/>
                      <a:pt x="30139" y="450780"/>
                      <a:pt x="31281" y="456227"/>
                    </a:cubicBezTo>
                    <a:cubicBezTo>
                      <a:pt x="31457" y="456930"/>
                      <a:pt x="32423" y="457545"/>
                      <a:pt x="32950" y="458160"/>
                    </a:cubicBezTo>
                    <a:cubicBezTo>
                      <a:pt x="33741" y="457369"/>
                      <a:pt x="35147" y="456666"/>
                      <a:pt x="35234" y="455788"/>
                    </a:cubicBezTo>
                    <a:cubicBezTo>
                      <a:pt x="35498" y="452713"/>
                      <a:pt x="35147" y="449550"/>
                      <a:pt x="35410" y="446475"/>
                    </a:cubicBezTo>
                    <a:cubicBezTo>
                      <a:pt x="35937" y="440501"/>
                      <a:pt x="35937" y="434351"/>
                      <a:pt x="37694" y="428729"/>
                    </a:cubicBezTo>
                    <a:cubicBezTo>
                      <a:pt x="39451" y="423282"/>
                      <a:pt x="48852" y="420910"/>
                      <a:pt x="44635" y="412564"/>
                    </a:cubicBezTo>
                    <a:cubicBezTo>
                      <a:pt x="44547" y="412476"/>
                      <a:pt x="45162" y="412124"/>
                      <a:pt x="45338" y="411861"/>
                    </a:cubicBezTo>
                    <a:cubicBezTo>
                      <a:pt x="49467" y="404920"/>
                      <a:pt x="54299" y="398331"/>
                      <a:pt x="57637" y="391040"/>
                    </a:cubicBezTo>
                    <a:cubicBezTo>
                      <a:pt x="60976" y="383748"/>
                      <a:pt x="67389" y="378037"/>
                      <a:pt x="68619" y="369691"/>
                    </a:cubicBezTo>
                    <a:cubicBezTo>
                      <a:pt x="68882" y="368198"/>
                      <a:pt x="70025" y="366792"/>
                      <a:pt x="70991" y="365562"/>
                    </a:cubicBezTo>
                    <a:cubicBezTo>
                      <a:pt x="75647" y="359588"/>
                      <a:pt x="81358" y="354229"/>
                      <a:pt x="84872" y="347640"/>
                    </a:cubicBezTo>
                    <a:cubicBezTo>
                      <a:pt x="89528" y="339030"/>
                      <a:pt x="99807" y="334198"/>
                      <a:pt x="100861" y="323392"/>
                    </a:cubicBezTo>
                    <a:cubicBezTo>
                      <a:pt x="100949" y="322601"/>
                      <a:pt x="102179" y="321899"/>
                      <a:pt x="102970" y="321196"/>
                    </a:cubicBezTo>
                    <a:cubicBezTo>
                      <a:pt x="107450" y="317242"/>
                      <a:pt x="110613" y="312410"/>
                      <a:pt x="116236" y="308984"/>
                    </a:cubicBezTo>
                    <a:cubicBezTo>
                      <a:pt x="121770" y="305558"/>
                      <a:pt x="126690" y="299320"/>
                      <a:pt x="132928" y="296860"/>
                    </a:cubicBezTo>
                    <a:cubicBezTo>
                      <a:pt x="149884" y="290271"/>
                      <a:pt x="161656" y="275951"/>
                      <a:pt x="178085" y="268396"/>
                    </a:cubicBezTo>
                    <a:cubicBezTo>
                      <a:pt x="187134" y="264266"/>
                      <a:pt x="194953" y="257590"/>
                      <a:pt x="205583" y="257063"/>
                    </a:cubicBezTo>
                    <a:cubicBezTo>
                      <a:pt x="208306" y="256975"/>
                      <a:pt x="211469" y="255745"/>
                      <a:pt x="213578" y="253988"/>
                    </a:cubicBezTo>
                    <a:cubicBezTo>
                      <a:pt x="221572" y="247223"/>
                      <a:pt x="229128" y="240019"/>
                      <a:pt x="236859" y="232991"/>
                    </a:cubicBezTo>
                    <a:cubicBezTo>
                      <a:pt x="237474" y="232463"/>
                      <a:pt x="237737" y="231585"/>
                      <a:pt x="238089" y="230794"/>
                    </a:cubicBezTo>
                    <a:cubicBezTo>
                      <a:pt x="236947" y="230882"/>
                      <a:pt x="235453" y="230619"/>
                      <a:pt x="234575" y="231233"/>
                    </a:cubicBezTo>
                    <a:cubicBezTo>
                      <a:pt x="230182" y="234045"/>
                      <a:pt x="226229" y="238613"/>
                      <a:pt x="221572" y="239580"/>
                    </a:cubicBezTo>
                    <a:cubicBezTo>
                      <a:pt x="211908" y="241600"/>
                      <a:pt x="203914" y="247223"/>
                      <a:pt x="195041" y="250737"/>
                    </a:cubicBezTo>
                    <a:cubicBezTo>
                      <a:pt x="183620" y="255218"/>
                      <a:pt x="171583" y="259083"/>
                      <a:pt x="161393" y="266726"/>
                    </a:cubicBezTo>
                    <a:cubicBezTo>
                      <a:pt x="156648" y="270328"/>
                      <a:pt x="150059" y="271471"/>
                      <a:pt x="145315" y="275160"/>
                    </a:cubicBezTo>
                    <a:cubicBezTo>
                      <a:pt x="138814" y="280168"/>
                      <a:pt x="131171" y="282892"/>
                      <a:pt x="125021" y="288602"/>
                    </a:cubicBezTo>
                    <a:cubicBezTo>
                      <a:pt x="117466" y="295630"/>
                      <a:pt x="108153" y="300550"/>
                      <a:pt x="101213" y="308457"/>
                    </a:cubicBezTo>
                    <a:cubicBezTo>
                      <a:pt x="96293" y="314080"/>
                      <a:pt x="90670" y="319175"/>
                      <a:pt x="85311" y="324446"/>
                    </a:cubicBezTo>
                    <a:cubicBezTo>
                      <a:pt x="83378" y="326291"/>
                      <a:pt x="81182" y="327873"/>
                      <a:pt x="79249" y="329718"/>
                    </a:cubicBezTo>
                    <a:cubicBezTo>
                      <a:pt x="74505" y="334022"/>
                      <a:pt x="67828" y="337537"/>
                      <a:pt x="65632" y="342896"/>
                    </a:cubicBezTo>
                    <a:cubicBezTo>
                      <a:pt x="63172" y="348870"/>
                      <a:pt x="59482" y="353526"/>
                      <a:pt x="56319" y="358709"/>
                    </a:cubicBezTo>
                    <a:cubicBezTo>
                      <a:pt x="52015" y="365913"/>
                      <a:pt x="47798" y="373117"/>
                      <a:pt x="43932" y="380497"/>
                    </a:cubicBezTo>
                    <a:cubicBezTo>
                      <a:pt x="42878" y="382078"/>
                      <a:pt x="43581" y="384538"/>
                      <a:pt x="42614" y="387613"/>
                    </a:cubicBezTo>
                    <a:moveTo>
                      <a:pt x="701693" y="155504"/>
                    </a:moveTo>
                    <a:cubicBezTo>
                      <a:pt x="707843" y="152077"/>
                      <a:pt x="714432" y="149266"/>
                      <a:pt x="720055" y="145137"/>
                    </a:cubicBezTo>
                    <a:cubicBezTo>
                      <a:pt x="724272" y="142062"/>
                      <a:pt x="729192" y="141974"/>
                      <a:pt x="733584" y="140129"/>
                    </a:cubicBezTo>
                    <a:cubicBezTo>
                      <a:pt x="745005" y="135209"/>
                      <a:pt x="756163" y="129762"/>
                      <a:pt x="767408" y="124403"/>
                    </a:cubicBezTo>
                    <a:cubicBezTo>
                      <a:pt x="768111" y="124052"/>
                      <a:pt x="768550" y="123086"/>
                      <a:pt x="769077" y="122383"/>
                    </a:cubicBezTo>
                    <a:cubicBezTo>
                      <a:pt x="768199" y="121680"/>
                      <a:pt x="767408" y="120713"/>
                      <a:pt x="766354" y="120450"/>
                    </a:cubicBezTo>
                    <a:cubicBezTo>
                      <a:pt x="765475" y="120186"/>
                      <a:pt x="764157" y="120362"/>
                      <a:pt x="763455" y="120889"/>
                    </a:cubicBezTo>
                    <a:cubicBezTo>
                      <a:pt x="756690" y="125897"/>
                      <a:pt x="748168" y="125721"/>
                      <a:pt x="740964" y="126073"/>
                    </a:cubicBezTo>
                    <a:cubicBezTo>
                      <a:pt x="726907" y="126687"/>
                      <a:pt x="713641" y="130114"/>
                      <a:pt x="700112" y="132837"/>
                    </a:cubicBezTo>
                    <a:cubicBezTo>
                      <a:pt x="688076" y="135297"/>
                      <a:pt x="677446" y="141359"/>
                      <a:pt x="666112" y="145752"/>
                    </a:cubicBezTo>
                    <a:cubicBezTo>
                      <a:pt x="665058" y="146191"/>
                      <a:pt x="664355" y="147597"/>
                      <a:pt x="663477" y="148563"/>
                    </a:cubicBezTo>
                    <a:cubicBezTo>
                      <a:pt x="664707" y="148827"/>
                      <a:pt x="666025" y="149354"/>
                      <a:pt x="667255" y="149442"/>
                    </a:cubicBezTo>
                    <a:cubicBezTo>
                      <a:pt x="674634" y="149529"/>
                      <a:pt x="681311" y="150847"/>
                      <a:pt x="687549" y="155504"/>
                    </a:cubicBezTo>
                    <a:cubicBezTo>
                      <a:pt x="691151" y="157963"/>
                      <a:pt x="695983" y="159193"/>
                      <a:pt x="701693" y="155504"/>
                    </a:cubicBezTo>
                    <a:moveTo>
                      <a:pt x="1491411" y="545135"/>
                    </a:moveTo>
                    <a:cubicBezTo>
                      <a:pt x="1491762" y="544257"/>
                      <a:pt x="1491850" y="542939"/>
                      <a:pt x="1492465" y="542499"/>
                    </a:cubicBezTo>
                    <a:cubicBezTo>
                      <a:pt x="1500899" y="537755"/>
                      <a:pt x="1506785" y="529936"/>
                      <a:pt x="1514516" y="524401"/>
                    </a:cubicBezTo>
                    <a:cubicBezTo>
                      <a:pt x="1516625" y="522908"/>
                      <a:pt x="1518909" y="521502"/>
                      <a:pt x="1520842" y="519745"/>
                    </a:cubicBezTo>
                    <a:cubicBezTo>
                      <a:pt x="1531560" y="509730"/>
                      <a:pt x="1538061" y="496552"/>
                      <a:pt x="1546056" y="484604"/>
                    </a:cubicBezTo>
                    <a:cubicBezTo>
                      <a:pt x="1551064" y="477136"/>
                      <a:pt x="1555808" y="468351"/>
                      <a:pt x="1548516" y="458950"/>
                    </a:cubicBezTo>
                    <a:cubicBezTo>
                      <a:pt x="1547637" y="457896"/>
                      <a:pt x="1548604" y="455524"/>
                      <a:pt x="1548340" y="453855"/>
                    </a:cubicBezTo>
                    <a:cubicBezTo>
                      <a:pt x="1547813" y="450692"/>
                      <a:pt x="1547022" y="447529"/>
                      <a:pt x="1546056" y="444455"/>
                    </a:cubicBezTo>
                    <a:cubicBezTo>
                      <a:pt x="1545880" y="443927"/>
                      <a:pt x="1544387" y="443664"/>
                      <a:pt x="1543420" y="443576"/>
                    </a:cubicBezTo>
                    <a:cubicBezTo>
                      <a:pt x="1543157" y="443576"/>
                      <a:pt x="1542366" y="444542"/>
                      <a:pt x="1542454" y="444718"/>
                    </a:cubicBezTo>
                    <a:cubicBezTo>
                      <a:pt x="1544914" y="449814"/>
                      <a:pt x="1540345" y="454821"/>
                      <a:pt x="1542190" y="459653"/>
                    </a:cubicBezTo>
                    <a:cubicBezTo>
                      <a:pt x="1545002" y="466945"/>
                      <a:pt x="1537973" y="472831"/>
                      <a:pt x="1539818" y="479860"/>
                    </a:cubicBezTo>
                    <a:cubicBezTo>
                      <a:pt x="1539994" y="480387"/>
                      <a:pt x="1538588" y="481792"/>
                      <a:pt x="1537710" y="481968"/>
                    </a:cubicBezTo>
                    <a:cubicBezTo>
                      <a:pt x="1533756" y="482583"/>
                      <a:pt x="1533669" y="486449"/>
                      <a:pt x="1531648" y="488645"/>
                    </a:cubicBezTo>
                    <a:cubicBezTo>
                      <a:pt x="1529539" y="490929"/>
                      <a:pt x="1527255" y="493213"/>
                      <a:pt x="1524883" y="495234"/>
                    </a:cubicBezTo>
                    <a:cubicBezTo>
                      <a:pt x="1523214" y="496640"/>
                      <a:pt x="1520754" y="497167"/>
                      <a:pt x="1519348" y="498748"/>
                    </a:cubicBezTo>
                    <a:cubicBezTo>
                      <a:pt x="1510124" y="508324"/>
                      <a:pt x="1501250" y="518164"/>
                      <a:pt x="1491938" y="527652"/>
                    </a:cubicBezTo>
                    <a:cubicBezTo>
                      <a:pt x="1488512" y="531166"/>
                      <a:pt x="1484031" y="533802"/>
                      <a:pt x="1480517" y="537316"/>
                    </a:cubicBezTo>
                    <a:cubicBezTo>
                      <a:pt x="1478936" y="538897"/>
                      <a:pt x="1478848" y="541885"/>
                      <a:pt x="1478057" y="544257"/>
                    </a:cubicBezTo>
                    <a:cubicBezTo>
                      <a:pt x="1479990" y="544520"/>
                      <a:pt x="1482010" y="544784"/>
                      <a:pt x="1483943" y="544959"/>
                    </a:cubicBezTo>
                    <a:cubicBezTo>
                      <a:pt x="1485876" y="545223"/>
                      <a:pt x="1487545" y="545135"/>
                      <a:pt x="1491411" y="545135"/>
                    </a:cubicBezTo>
                    <a:moveTo>
                      <a:pt x="440504" y="698528"/>
                    </a:moveTo>
                    <a:cubicBezTo>
                      <a:pt x="441207" y="699230"/>
                      <a:pt x="441997" y="700461"/>
                      <a:pt x="442700" y="700548"/>
                    </a:cubicBezTo>
                    <a:cubicBezTo>
                      <a:pt x="455088" y="700636"/>
                      <a:pt x="467475" y="700724"/>
                      <a:pt x="479862" y="700548"/>
                    </a:cubicBezTo>
                    <a:cubicBezTo>
                      <a:pt x="482322" y="700548"/>
                      <a:pt x="484870" y="699494"/>
                      <a:pt x="487154" y="698440"/>
                    </a:cubicBezTo>
                    <a:cubicBezTo>
                      <a:pt x="488033" y="698001"/>
                      <a:pt x="488648" y="696156"/>
                      <a:pt x="488560" y="694926"/>
                    </a:cubicBezTo>
                    <a:cubicBezTo>
                      <a:pt x="488384" y="693081"/>
                      <a:pt x="487769" y="691148"/>
                      <a:pt x="487066" y="689391"/>
                    </a:cubicBezTo>
                    <a:cubicBezTo>
                      <a:pt x="486539" y="688161"/>
                      <a:pt x="485485" y="686228"/>
                      <a:pt x="484606" y="686228"/>
                    </a:cubicBezTo>
                    <a:cubicBezTo>
                      <a:pt x="470286" y="685789"/>
                      <a:pt x="456318" y="679639"/>
                      <a:pt x="441734" y="683856"/>
                    </a:cubicBezTo>
                    <a:cubicBezTo>
                      <a:pt x="439801" y="684383"/>
                      <a:pt x="437078" y="683592"/>
                      <a:pt x="435057" y="682714"/>
                    </a:cubicBezTo>
                    <a:cubicBezTo>
                      <a:pt x="429083" y="680078"/>
                      <a:pt x="422933" y="679288"/>
                      <a:pt x="416608" y="679991"/>
                    </a:cubicBezTo>
                    <a:cubicBezTo>
                      <a:pt x="414499" y="680254"/>
                      <a:pt x="411249" y="681396"/>
                      <a:pt x="410809" y="682802"/>
                    </a:cubicBezTo>
                    <a:cubicBezTo>
                      <a:pt x="409140" y="688337"/>
                      <a:pt x="404308" y="689830"/>
                      <a:pt x="400267" y="692290"/>
                    </a:cubicBezTo>
                    <a:cubicBezTo>
                      <a:pt x="399564" y="692729"/>
                      <a:pt x="398773" y="693081"/>
                      <a:pt x="398071" y="693520"/>
                    </a:cubicBezTo>
                    <a:cubicBezTo>
                      <a:pt x="398949" y="693784"/>
                      <a:pt x="399916" y="694047"/>
                      <a:pt x="400794" y="694399"/>
                    </a:cubicBezTo>
                    <a:cubicBezTo>
                      <a:pt x="413181" y="698528"/>
                      <a:pt x="425744" y="698967"/>
                      <a:pt x="440504" y="698528"/>
                    </a:cubicBezTo>
                    <a:moveTo>
                      <a:pt x="79864" y="487152"/>
                    </a:moveTo>
                    <a:cubicBezTo>
                      <a:pt x="73890" y="481441"/>
                      <a:pt x="71518" y="474149"/>
                      <a:pt x="70552" y="466154"/>
                    </a:cubicBezTo>
                    <a:cubicBezTo>
                      <a:pt x="70376" y="464925"/>
                      <a:pt x="69937" y="463607"/>
                      <a:pt x="69673" y="462377"/>
                    </a:cubicBezTo>
                    <a:cubicBezTo>
                      <a:pt x="68970" y="463695"/>
                      <a:pt x="68004" y="464925"/>
                      <a:pt x="67565" y="466330"/>
                    </a:cubicBezTo>
                    <a:cubicBezTo>
                      <a:pt x="67037" y="467824"/>
                      <a:pt x="66598" y="469493"/>
                      <a:pt x="66510" y="471074"/>
                    </a:cubicBezTo>
                    <a:cubicBezTo>
                      <a:pt x="66159" y="475291"/>
                      <a:pt x="67565" y="479420"/>
                      <a:pt x="66686" y="483901"/>
                    </a:cubicBezTo>
                    <a:cubicBezTo>
                      <a:pt x="65720" y="488557"/>
                      <a:pt x="66335" y="493477"/>
                      <a:pt x="66510" y="498309"/>
                    </a:cubicBezTo>
                    <a:cubicBezTo>
                      <a:pt x="66598" y="500242"/>
                      <a:pt x="66950" y="502262"/>
                      <a:pt x="67828" y="503931"/>
                    </a:cubicBezTo>
                    <a:cubicBezTo>
                      <a:pt x="73451" y="514562"/>
                      <a:pt x="80303" y="524314"/>
                      <a:pt x="89704" y="532133"/>
                    </a:cubicBezTo>
                    <a:cubicBezTo>
                      <a:pt x="90758" y="533011"/>
                      <a:pt x="92515" y="534065"/>
                      <a:pt x="92515" y="535032"/>
                    </a:cubicBezTo>
                    <a:cubicBezTo>
                      <a:pt x="92515" y="544871"/>
                      <a:pt x="102355" y="542851"/>
                      <a:pt x="107099" y="546980"/>
                    </a:cubicBezTo>
                    <a:cubicBezTo>
                      <a:pt x="108680" y="548386"/>
                      <a:pt x="112897" y="546716"/>
                      <a:pt x="115884" y="546541"/>
                    </a:cubicBezTo>
                    <a:cubicBezTo>
                      <a:pt x="114391" y="544169"/>
                      <a:pt x="113424" y="540830"/>
                      <a:pt x="111228" y="539512"/>
                    </a:cubicBezTo>
                    <a:cubicBezTo>
                      <a:pt x="106835" y="536877"/>
                      <a:pt x="104815" y="533099"/>
                      <a:pt x="102355" y="528794"/>
                    </a:cubicBezTo>
                    <a:cubicBezTo>
                      <a:pt x="99719" y="524138"/>
                      <a:pt x="99104" y="518515"/>
                      <a:pt x="93745" y="514562"/>
                    </a:cubicBezTo>
                    <a:cubicBezTo>
                      <a:pt x="88825" y="510960"/>
                      <a:pt x="86893" y="503317"/>
                      <a:pt x="83906" y="497255"/>
                    </a:cubicBezTo>
                    <a:cubicBezTo>
                      <a:pt x="82500" y="494443"/>
                      <a:pt x="81885" y="491193"/>
                      <a:pt x="79864" y="487152"/>
                    </a:cubicBezTo>
                    <a:moveTo>
                      <a:pt x="1016737" y="393851"/>
                    </a:moveTo>
                    <a:cubicBezTo>
                      <a:pt x="1010236" y="391654"/>
                      <a:pt x="1003735" y="389985"/>
                      <a:pt x="998727" y="384538"/>
                    </a:cubicBezTo>
                    <a:cubicBezTo>
                      <a:pt x="996882" y="382518"/>
                      <a:pt x="992841" y="382254"/>
                      <a:pt x="989766" y="381463"/>
                    </a:cubicBezTo>
                    <a:cubicBezTo>
                      <a:pt x="985109" y="380233"/>
                      <a:pt x="982913" y="383923"/>
                      <a:pt x="980717" y="386735"/>
                    </a:cubicBezTo>
                    <a:cubicBezTo>
                      <a:pt x="980190" y="387350"/>
                      <a:pt x="982737" y="390424"/>
                      <a:pt x="983967" y="392269"/>
                    </a:cubicBezTo>
                    <a:cubicBezTo>
                      <a:pt x="987569" y="397629"/>
                      <a:pt x="992050" y="402548"/>
                      <a:pt x="994686" y="408347"/>
                    </a:cubicBezTo>
                    <a:cubicBezTo>
                      <a:pt x="998463" y="416693"/>
                      <a:pt x="1000484" y="418362"/>
                      <a:pt x="1009357" y="418889"/>
                    </a:cubicBezTo>
                    <a:cubicBezTo>
                      <a:pt x="1017352" y="419328"/>
                      <a:pt x="1025610" y="416693"/>
                      <a:pt x="1033341" y="420822"/>
                    </a:cubicBezTo>
                    <a:cubicBezTo>
                      <a:pt x="1033956" y="421173"/>
                      <a:pt x="1035538" y="420646"/>
                      <a:pt x="1035977" y="420031"/>
                    </a:cubicBezTo>
                    <a:cubicBezTo>
                      <a:pt x="1036416" y="419504"/>
                      <a:pt x="1036240" y="418098"/>
                      <a:pt x="1035801" y="417308"/>
                    </a:cubicBezTo>
                    <a:cubicBezTo>
                      <a:pt x="1031057" y="408786"/>
                      <a:pt x="1022360" y="403515"/>
                      <a:pt x="1016737" y="393851"/>
                    </a:cubicBezTo>
                    <a:moveTo>
                      <a:pt x="584584" y="401143"/>
                    </a:moveTo>
                    <a:cubicBezTo>
                      <a:pt x="581246" y="400088"/>
                      <a:pt x="577907" y="398771"/>
                      <a:pt x="574481" y="398068"/>
                    </a:cubicBezTo>
                    <a:cubicBezTo>
                      <a:pt x="569649" y="397101"/>
                      <a:pt x="564729" y="396486"/>
                      <a:pt x="559897" y="396047"/>
                    </a:cubicBezTo>
                    <a:cubicBezTo>
                      <a:pt x="559370" y="395959"/>
                      <a:pt x="558579" y="398156"/>
                      <a:pt x="557964" y="399298"/>
                    </a:cubicBezTo>
                    <a:cubicBezTo>
                      <a:pt x="564290" y="400088"/>
                      <a:pt x="566223" y="406853"/>
                      <a:pt x="572636" y="408786"/>
                    </a:cubicBezTo>
                    <a:cubicBezTo>
                      <a:pt x="585638" y="412652"/>
                      <a:pt x="598992" y="414584"/>
                      <a:pt x="611819" y="418626"/>
                    </a:cubicBezTo>
                    <a:cubicBezTo>
                      <a:pt x="618496" y="420734"/>
                      <a:pt x="625173" y="423194"/>
                      <a:pt x="631937" y="424687"/>
                    </a:cubicBezTo>
                    <a:cubicBezTo>
                      <a:pt x="638702" y="426181"/>
                      <a:pt x="645643" y="426532"/>
                      <a:pt x="652495" y="427499"/>
                    </a:cubicBezTo>
                    <a:cubicBezTo>
                      <a:pt x="653286" y="427587"/>
                      <a:pt x="654428" y="428377"/>
                      <a:pt x="654604" y="428202"/>
                    </a:cubicBezTo>
                    <a:cubicBezTo>
                      <a:pt x="657151" y="425127"/>
                      <a:pt x="653549" y="416253"/>
                      <a:pt x="649596" y="414409"/>
                    </a:cubicBezTo>
                    <a:cubicBezTo>
                      <a:pt x="643798" y="411597"/>
                      <a:pt x="637384" y="413881"/>
                      <a:pt x="631937" y="412212"/>
                    </a:cubicBezTo>
                    <a:cubicBezTo>
                      <a:pt x="616826" y="407556"/>
                      <a:pt x="601276" y="404745"/>
                      <a:pt x="584584" y="401143"/>
                    </a:cubicBezTo>
                    <a:moveTo>
                      <a:pt x="624997" y="706874"/>
                    </a:moveTo>
                    <a:cubicBezTo>
                      <a:pt x="631586" y="706171"/>
                      <a:pt x="638351" y="705907"/>
                      <a:pt x="644852" y="704677"/>
                    </a:cubicBezTo>
                    <a:cubicBezTo>
                      <a:pt x="653461" y="703096"/>
                      <a:pt x="661808" y="700636"/>
                      <a:pt x="670417" y="698879"/>
                    </a:cubicBezTo>
                    <a:cubicBezTo>
                      <a:pt x="681838" y="696507"/>
                      <a:pt x="692996" y="693432"/>
                      <a:pt x="704329" y="690797"/>
                    </a:cubicBezTo>
                    <a:cubicBezTo>
                      <a:pt x="711445" y="689127"/>
                      <a:pt x="716804" y="685789"/>
                      <a:pt x="722339" y="681923"/>
                    </a:cubicBezTo>
                    <a:cubicBezTo>
                      <a:pt x="723042" y="681396"/>
                      <a:pt x="722954" y="679727"/>
                      <a:pt x="723217" y="678585"/>
                    </a:cubicBezTo>
                    <a:cubicBezTo>
                      <a:pt x="722075" y="678585"/>
                      <a:pt x="720406" y="678146"/>
                      <a:pt x="719703" y="678761"/>
                    </a:cubicBezTo>
                    <a:cubicBezTo>
                      <a:pt x="713114" y="684471"/>
                      <a:pt x="705383" y="686404"/>
                      <a:pt x="696861" y="686316"/>
                    </a:cubicBezTo>
                    <a:cubicBezTo>
                      <a:pt x="694401" y="686316"/>
                      <a:pt x="691854" y="687546"/>
                      <a:pt x="689394" y="688249"/>
                    </a:cubicBezTo>
                    <a:cubicBezTo>
                      <a:pt x="687285" y="688864"/>
                      <a:pt x="685089" y="690357"/>
                      <a:pt x="682980" y="690182"/>
                    </a:cubicBezTo>
                    <a:cubicBezTo>
                      <a:pt x="673844" y="689567"/>
                      <a:pt x="666200" y="697473"/>
                      <a:pt x="656712" y="694486"/>
                    </a:cubicBezTo>
                    <a:cubicBezTo>
                      <a:pt x="656273" y="694399"/>
                      <a:pt x="655570" y="695101"/>
                      <a:pt x="655131" y="695453"/>
                    </a:cubicBezTo>
                    <a:cubicBezTo>
                      <a:pt x="649596" y="699582"/>
                      <a:pt x="643183" y="700373"/>
                      <a:pt x="636506" y="700636"/>
                    </a:cubicBezTo>
                    <a:cubicBezTo>
                      <a:pt x="633167" y="700812"/>
                      <a:pt x="629478" y="700285"/>
                      <a:pt x="626490" y="701427"/>
                    </a:cubicBezTo>
                    <a:cubicBezTo>
                      <a:pt x="619462" y="704062"/>
                      <a:pt x="612434" y="704677"/>
                      <a:pt x="605054" y="704853"/>
                    </a:cubicBezTo>
                    <a:cubicBezTo>
                      <a:pt x="594951" y="705117"/>
                      <a:pt x="584233" y="704150"/>
                      <a:pt x="575008" y="707401"/>
                    </a:cubicBezTo>
                    <a:cubicBezTo>
                      <a:pt x="566574" y="710300"/>
                      <a:pt x="557701" y="704414"/>
                      <a:pt x="550058" y="710739"/>
                    </a:cubicBezTo>
                    <a:cubicBezTo>
                      <a:pt x="548388" y="712057"/>
                      <a:pt x="544699" y="710915"/>
                      <a:pt x="541975" y="710915"/>
                    </a:cubicBezTo>
                    <a:cubicBezTo>
                      <a:pt x="540218" y="710915"/>
                      <a:pt x="538110" y="710300"/>
                      <a:pt x="536880" y="711091"/>
                    </a:cubicBezTo>
                    <a:cubicBezTo>
                      <a:pt x="535122" y="712145"/>
                      <a:pt x="534068" y="714341"/>
                      <a:pt x="532750" y="716011"/>
                    </a:cubicBezTo>
                    <a:cubicBezTo>
                      <a:pt x="534420" y="715835"/>
                      <a:pt x="536001" y="715483"/>
                      <a:pt x="537670" y="715396"/>
                    </a:cubicBezTo>
                    <a:cubicBezTo>
                      <a:pt x="539691" y="715220"/>
                      <a:pt x="541887" y="714693"/>
                      <a:pt x="543732" y="715220"/>
                    </a:cubicBezTo>
                    <a:cubicBezTo>
                      <a:pt x="550497" y="716977"/>
                      <a:pt x="556647" y="713551"/>
                      <a:pt x="563499" y="713902"/>
                    </a:cubicBezTo>
                    <a:cubicBezTo>
                      <a:pt x="575447" y="714517"/>
                      <a:pt x="587659" y="711530"/>
                      <a:pt x="599695" y="711179"/>
                    </a:cubicBezTo>
                    <a:cubicBezTo>
                      <a:pt x="607865" y="711003"/>
                      <a:pt x="615333" y="709070"/>
                      <a:pt x="624997" y="706874"/>
                    </a:cubicBezTo>
                    <a:moveTo>
                      <a:pt x="835407" y="434264"/>
                    </a:moveTo>
                    <a:cubicBezTo>
                      <a:pt x="836285" y="434615"/>
                      <a:pt x="837164" y="434966"/>
                      <a:pt x="838042" y="435318"/>
                    </a:cubicBezTo>
                    <a:cubicBezTo>
                      <a:pt x="838218" y="434703"/>
                      <a:pt x="838833" y="433912"/>
                      <a:pt x="838569" y="433473"/>
                    </a:cubicBezTo>
                    <a:cubicBezTo>
                      <a:pt x="836900" y="429695"/>
                      <a:pt x="835231" y="425830"/>
                      <a:pt x="833210" y="422228"/>
                    </a:cubicBezTo>
                    <a:cubicBezTo>
                      <a:pt x="830047" y="416605"/>
                      <a:pt x="826709" y="411070"/>
                      <a:pt x="823283" y="405623"/>
                    </a:cubicBezTo>
                    <a:cubicBezTo>
                      <a:pt x="818539" y="398068"/>
                      <a:pt x="810105" y="397804"/>
                      <a:pt x="802813" y="395169"/>
                    </a:cubicBezTo>
                    <a:cubicBezTo>
                      <a:pt x="799387" y="393939"/>
                      <a:pt x="798244" y="392884"/>
                      <a:pt x="797981" y="397453"/>
                    </a:cubicBezTo>
                    <a:cubicBezTo>
                      <a:pt x="797102" y="411949"/>
                      <a:pt x="797190" y="412476"/>
                      <a:pt x="802198" y="423985"/>
                    </a:cubicBezTo>
                    <a:cubicBezTo>
                      <a:pt x="803252" y="426269"/>
                      <a:pt x="803428" y="428992"/>
                      <a:pt x="804307" y="431364"/>
                    </a:cubicBezTo>
                    <a:cubicBezTo>
                      <a:pt x="804921" y="433209"/>
                      <a:pt x="805888" y="434879"/>
                      <a:pt x="806679" y="436636"/>
                    </a:cubicBezTo>
                    <a:cubicBezTo>
                      <a:pt x="808172" y="435669"/>
                      <a:pt x="809753" y="434791"/>
                      <a:pt x="811071" y="433649"/>
                    </a:cubicBezTo>
                    <a:cubicBezTo>
                      <a:pt x="813795" y="431189"/>
                      <a:pt x="815903" y="428202"/>
                      <a:pt x="820559" y="428904"/>
                    </a:cubicBezTo>
                    <a:cubicBezTo>
                      <a:pt x="825479" y="429695"/>
                      <a:pt x="831014" y="427674"/>
                      <a:pt x="835407" y="434264"/>
                    </a:cubicBezTo>
                    <a:moveTo>
                      <a:pt x="1226092" y="228071"/>
                    </a:moveTo>
                    <a:cubicBezTo>
                      <a:pt x="1228201" y="227368"/>
                      <a:pt x="1230485" y="226929"/>
                      <a:pt x="1232418" y="225962"/>
                    </a:cubicBezTo>
                    <a:cubicBezTo>
                      <a:pt x="1234702" y="224732"/>
                      <a:pt x="1239358" y="229125"/>
                      <a:pt x="1239183" y="223239"/>
                    </a:cubicBezTo>
                    <a:cubicBezTo>
                      <a:pt x="1239183" y="222712"/>
                      <a:pt x="1233824" y="222009"/>
                      <a:pt x="1231012" y="222009"/>
                    </a:cubicBezTo>
                    <a:cubicBezTo>
                      <a:pt x="1229607" y="222009"/>
                      <a:pt x="1228113" y="223239"/>
                      <a:pt x="1226707" y="223942"/>
                    </a:cubicBezTo>
                    <a:cubicBezTo>
                      <a:pt x="1213354" y="230443"/>
                      <a:pt x="1199297" y="229213"/>
                      <a:pt x="1185592" y="226665"/>
                    </a:cubicBezTo>
                    <a:cubicBezTo>
                      <a:pt x="1175313" y="224732"/>
                      <a:pt x="1165386" y="220691"/>
                      <a:pt x="1155282" y="217792"/>
                    </a:cubicBezTo>
                    <a:cubicBezTo>
                      <a:pt x="1153701" y="217353"/>
                      <a:pt x="1151680" y="217353"/>
                      <a:pt x="1150187" y="217880"/>
                    </a:cubicBezTo>
                    <a:cubicBezTo>
                      <a:pt x="1148781" y="218407"/>
                      <a:pt x="1147639" y="219900"/>
                      <a:pt x="1146409" y="220955"/>
                    </a:cubicBezTo>
                    <a:cubicBezTo>
                      <a:pt x="1147639" y="221306"/>
                      <a:pt x="1148957" y="221394"/>
                      <a:pt x="1150099" y="222009"/>
                    </a:cubicBezTo>
                    <a:cubicBezTo>
                      <a:pt x="1158884" y="226489"/>
                      <a:pt x="1171359" y="226314"/>
                      <a:pt x="1173468" y="239667"/>
                    </a:cubicBezTo>
                    <a:cubicBezTo>
                      <a:pt x="1173556" y="240019"/>
                      <a:pt x="1174522" y="240370"/>
                      <a:pt x="1175049" y="240634"/>
                    </a:cubicBezTo>
                    <a:cubicBezTo>
                      <a:pt x="1178564" y="242040"/>
                      <a:pt x="1182165" y="243445"/>
                      <a:pt x="1185768" y="244763"/>
                    </a:cubicBezTo>
                    <a:cubicBezTo>
                      <a:pt x="1191478" y="246871"/>
                      <a:pt x="1195958" y="247135"/>
                      <a:pt x="1202108" y="243182"/>
                    </a:cubicBezTo>
                    <a:cubicBezTo>
                      <a:pt x="1209488" y="238262"/>
                      <a:pt x="1217483" y="233957"/>
                      <a:pt x="1226092" y="228071"/>
                    </a:cubicBezTo>
                    <a:moveTo>
                      <a:pt x="1400219" y="541006"/>
                    </a:moveTo>
                    <a:cubicBezTo>
                      <a:pt x="1407774" y="536174"/>
                      <a:pt x="1413485" y="527740"/>
                      <a:pt x="1424027" y="528443"/>
                    </a:cubicBezTo>
                    <a:cubicBezTo>
                      <a:pt x="1424642" y="528443"/>
                      <a:pt x="1426048" y="526861"/>
                      <a:pt x="1426048" y="525983"/>
                    </a:cubicBezTo>
                    <a:cubicBezTo>
                      <a:pt x="1426135" y="523611"/>
                      <a:pt x="1426311" y="522293"/>
                      <a:pt x="1429386" y="522205"/>
                    </a:cubicBezTo>
                    <a:cubicBezTo>
                      <a:pt x="1431055" y="522205"/>
                      <a:pt x="1433076" y="520712"/>
                      <a:pt x="1434306" y="519306"/>
                    </a:cubicBezTo>
                    <a:cubicBezTo>
                      <a:pt x="1439313" y="513859"/>
                      <a:pt x="1444145" y="508324"/>
                      <a:pt x="1448890" y="502614"/>
                    </a:cubicBezTo>
                    <a:cubicBezTo>
                      <a:pt x="1449856" y="501472"/>
                      <a:pt x="1450295" y="499802"/>
                      <a:pt x="1450998" y="498397"/>
                    </a:cubicBezTo>
                    <a:cubicBezTo>
                      <a:pt x="1449417" y="498045"/>
                      <a:pt x="1447660" y="497167"/>
                      <a:pt x="1446254" y="497518"/>
                    </a:cubicBezTo>
                    <a:cubicBezTo>
                      <a:pt x="1439138" y="499715"/>
                      <a:pt x="1431934" y="501472"/>
                      <a:pt x="1424466" y="502526"/>
                    </a:cubicBezTo>
                    <a:cubicBezTo>
                      <a:pt x="1420337" y="503053"/>
                      <a:pt x="1417174" y="505777"/>
                      <a:pt x="1414099" y="509906"/>
                    </a:cubicBezTo>
                    <a:cubicBezTo>
                      <a:pt x="1407774" y="518340"/>
                      <a:pt x="1404787" y="529673"/>
                      <a:pt x="1394245" y="534856"/>
                    </a:cubicBezTo>
                    <a:cubicBezTo>
                      <a:pt x="1393278" y="535295"/>
                      <a:pt x="1392575" y="538634"/>
                      <a:pt x="1393190" y="539161"/>
                    </a:cubicBezTo>
                    <a:cubicBezTo>
                      <a:pt x="1394332" y="540303"/>
                      <a:pt x="1396353" y="540479"/>
                      <a:pt x="1400219" y="541006"/>
                    </a:cubicBezTo>
                    <a:moveTo>
                      <a:pt x="1367010" y="532748"/>
                    </a:moveTo>
                    <a:cubicBezTo>
                      <a:pt x="1372369" y="526686"/>
                      <a:pt x="1377728" y="520712"/>
                      <a:pt x="1383087" y="514562"/>
                    </a:cubicBezTo>
                    <a:cubicBezTo>
                      <a:pt x="1383614" y="514035"/>
                      <a:pt x="1383702" y="513156"/>
                      <a:pt x="1384053" y="512366"/>
                    </a:cubicBezTo>
                    <a:cubicBezTo>
                      <a:pt x="1383439" y="512190"/>
                      <a:pt x="1382736" y="511926"/>
                      <a:pt x="1382121" y="512014"/>
                    </a:cubicBezTo>
                    <a:cubicBezTo>
                      <a:pt x="1378343" y="512541"/>
                      <a:pt x="1373775" y="514650"/>
                      <a:pt x="1370875" y="513332"/>
                    </a:cubicBezTo>
                    <a:cubicBezTo>
                      <a:pt x="1364901" y="510608"/>
                      <a:pt x="1358927" y="516143"/>
                      <a:pt x="1353393" y="512190"/>
                    </a:cubicBezTo>
                    <a:cubicBezTo>
                      <a:pt x="1352777" y="511751"/>
                      <a:pt x="1350669" y="513420"/>
                      <a:pt x="1349176" y="514123"/>
                    </a:cubicBezTo>
                    <a:cubicBezTo>
                      <a:pt x="1345574" y="515880"/>
                      <a:pt x="1348297" y="515792"/>
                      <a:pt x="1349703" y="516231"/>
                    </a:cubicBezTo>
                    <a:cubicBezTo>
                      <a:pt x="1351636" y="516758"/>
                      <a:pt x="1351899" y="517373"/>
                      <a:pt x="1349878" y="518340"/>
                    </a:cubicBezTo>
                    <a:cubicBezTo>
                      <a:pt x="1348473" y="519043"/>
                      <a:pt x="1346891" y="519745"/>
                      <a:pt x="1345837" y="520887"/>
                    </a:cubicBezTo>
                    <a:cubicBezTo>
                      <a:pt x="1337667" y="529673"/>
                      <a:pt x="1327915" y="535822"/>
                      <a:pt x="1316318" y="539073"/>
                    </a:cubicBezTo>
                    <a:cubicBezTo>
                      <a:pt x="1315615" y="539249"/>
                      <a:pt x="1315088" y="539952"/>
                      <a:pt x="1314473" y="540391"/>
                    </a:cubicBezTo>
                    <a:cubicBezTo>
                      <a:pt x="1315088" y="540654"/>
                      <a:pt x="1315703" y="541006"/>
                      <a:pt x="1316230" y="541006"/>
                    </a:cubicBezTo>
                    <a:cubicBezTo>
                      <a:pt x="1324928" y="540918"/>
                      <a:pt x="1333713" y="541797"/>
                      <a:pt x="1342147" y="538897"/>
                    </a:cubicBezTo>
                    <a:cubicBezTo>
                      <a:pt x="1344256" y="538194"/>
                      <a:pt x="1346452" y="536965"/>
                      <a:pt x="1348561" y="537053"/>
                    </a:cubicBezTo>
                    <a:cubicBezTo>
                      <a:pt x="1354798" y="537404"/>
                      <a:pt x="1360421" y="536086"/>
                      <a:pt x="1367010" y="532748"/>
                    </a:cubicBezTo>
                    <a:moveTo>
                      <a:pt x="1130771" y="271558"/>
                    </a:moveTo>
                    <a:cubicBezTo>
                      <a:pt x="1137272" y="277357"/>
                      <a:pt x="1143861" y="283155"/>
                      <a:pt x="1150187" y="289041"/>
                    </a:cubicBezTo>
                    <a:cubicBezTo>
                      <a:pt x="1150714" y="289568"/>
                      <a:pt x="1150187" y="291062"/>
                      <a:pt x="1150450" y="292028"/>
                    </a:cubicBezTo>
                    <a:cubicBezTo>
                      <a:pt x="1150977" y="293873"/>
                      <a:pt x="1151329" y="296070"/>
                      <a:pt x="1152559" y="297299"/>
                    </a:cubicBezTo>
                    <a:cubicBezTo>
                      <a:pt x="1154755" y="299584"/>
                      <a:pt x="1155106" y="301516"/>
                      <a:pt x="1153877" y="304504"/>
                    </a:cubicBezTo>
                    <a:cubicBezTo>
                      <a:pt x="1152822" y="307051"/>
                      <a:pt x="1154316" y="308808"/>
                      <a:pt x="1156249" y="307930"/>
                    </a:cubicBezTo>
                    <a:cubicBezTo>
                      <a:pt x="1158797" y="306876"/>
                      <a:pt x="1160641" y="305558"/>
                      <a:pt x="1162838" y="308545"/>
                    </a:cubicBezTo>
                    <a:cubicBezTo>
                      <a:pt x="1165210" y="311795"/>
                      <a:pt x="1163541" y="313552"/>
                      <a:pt x="1161256" y="315661"/>
                    </a:cubicBezTo>
                    <a:cubicBezTo>
                      <a:pt x="1160729" y="316188"/>
                      <a:pt x="1160993" y="317506"/>
                      <a:pt x="1160905" y="318384"/>
                    </a:cubicBezTo>
                    <a:cubicBezTo>
                      <a:pt x="1161608" y="318209"/>
                      <a:pt x="1162662" y="318297"/>
                      <a:pt x="1163101" y="317769"/>
                    </a:cubicBezTo>
                    <a:cubicBezTo>
                      <a:pt x="1166879" y="313816"/>
                      <a:pt x="1167055" y="314080"/>
                      <a:pt x="1169602" y="319702"/>
                    </a:cubicBezTo>
                    <a:cubicBezTo>
                      <a:pt x="1172590" y="326379"/>
                      <a:pt x="1179881" y="331299"/>
                      <a:pt x="1185680" y="336658"/>
                    </a:cubicBezTo>
                    <a:cubicBezTo>
                      <a:pt x="1186822" y="337712"/>
                      <a:pt x="1189282" y="337185"/>
                      <a:pt x="1191214" y="337449"/>
                    </a:cubicBezTo>
                    <a:cubicBezTo>
                      <a:pt x="1190687" y="335779"/>
                      <a:pt x="1190600" y="333583"/>
                      <a:pt x="1189457" y="332529"/>
                    </a:cubicBezTo>
                    <a:cubicBezTo>
                      <a:pt x="1182517" y="325764"/>
                      <a:pt x="1176104" y="318736"/>
                      <a:pt x="1172677" y="309423"/>
                    </a:cubicBezTo>
                    <a:cubicBezTo>
                      <a:pt x="1171447" y="306085"/>
                      <a:pt x="1170305" y="302834"/>
                      <a:pt x="1168987" y="299584"/>
                    </a:cubicBezTo>
                    <a:cubicBezTo>
                      <a:pt x="1167670" y="295982"/>
                      <a:pt x="1166264" y="292380"/>
                      <a:pt x="1164858" y="288866"/>
                    </a:cubicBezTo>
                    <a:cubicBezTo>
                      <a:pt x="1163453" y="285527"/>
                      <a:pt x="1163277" y="281662"/>
                      <a:pt x="1157566" y="281486"/>
                    </a:cubicBezTo>
                    <a:cubicBezTo>
                      <a:pt x="1154579" y="281398"/>
                      <a:pt x="1151856" y="277445"/>
                      <a:pt x="1148869" y="275248"/>
                    </a:cubicBezTo>
                    <a:cubicBezTo>
                      <a:pt x="1147024" y="273930"/>
                      <a:pt x="1145179" y="271910"/>
                      <a:pt x="1143159" y="271734"/>
                    </a:cubicBezTo>
                    <a:cubicBezTo>
                      <a:pt x="1139469" y="271383"/>
                      <a:pt x="1136833" y="271031"/>
                      <a:pt x="1135515" y="266814"/>
                    </a:cubicBezTo>
                    <a:cubicBezTo>
                      <a:pt x="1135252" y="265848"/>
                      <a:pt x="1130420" y="266375"/>
                      <a:pt x="1127696" y="266199"/>
                    </a:cubicBezTo>
                    <a:cubicBezTo>
                      <a:pt x="1128399" y="267693"/>
                      <a:pt x="1129014" y="269098"/>
                      <a:pt x="1130771" y="271558"/>
                    </a:cubicBezTo>
                    <a:moveTo>
                      <a:pt x="618759" y="315134"/>
                    </a:moveTo>
                    <a:cubicBezTo>
                      <a:pt x="613488" y="315046"/>
                      <a:pt x="608041" y="315925"/>
                      <a:pt x="603385" y="312323"/>
                    </a:cubicBezTo>
                    <a:cubicBezTo>
                      <a:pt x="602506" y="311620"/>
                      <a:pt x="600310" y="310917"/>
                      <a:pt x="600046" y="311356"/>
                    </a:cubicBezTo>
                    <a:cubicBezTo>
                      <a:pt x="595478" y="316627"/>
                      <a:pt x="589943" y="313201"/>
                      <a:pt x="584848" y="313113"/>
                    </a:cubicBezTo>
                    <a:cubicBezTo>
                      <a:pt x="581070" y="313025"/>
                      <a:pt x="577292" y="313025"/>
                      <a:pt x="573514" y="313201"/>
                    </a:cubicBezTo>
                    <a:cubicBezTo>
                      <a:pt x="573075" y="313201"/>
                      <a:pt x="572460" y="314607"/>
                      <a:pt x="572285" y="315485"/>
                    </a:cubicBezTo>
                    <a:cubicBezTo>
                      <a:pt x="572197" y="315925"/>
                      <a:pt x="573075" y="317067"/>
                      <a:pt x="573163" y="317067"/>
                    </a:cubicBezTo>
                    <a:cubicBezTo>
                      <a:pt x="578962" y="314695"/>
                      <a:pt x="581773" y="321371"/>
                      <a:pt x="586956" y="321459"/>
                    </a:cubicBezTo>
                    <a:cubicBezTo>
                      <a:pt x="593545" y="321635"/>
                      <a:pt x="600134" y="323129"/>
                      <a:pt x="606811" y="323304"/>
                    </a:cubicBezTo>
                    <a:cubicBezTo>
                      <a:pt x="619726" y="323568"/>
                      <a:pt x="632552" y="324710"/>
                      <a:pt x="644940" y="328663"/>
                    </a:cubicBezTo>
                    <a:cubicBezTo>
                      <a:pt x="645555" y="328839"/>
                      <a:pt x="646433" y="328312"/>
                      <a:pt x="647136" y="328400"/>
                    </a:cubicBezTo>
                    <a:cubicBezTo>
                      <a:pt x="656536" y="329366"/>
                      <a:pt x="662950" y="321284"/>
                      <a:pt x="671735" y="320229"/>
                    </a:cubicBezTo>
                    <a:cubicBezTo>
                      <a:pt x="672965" y="320054"/>
                      <a:pt x="674019" y="318384"/>
                      <a:pt x="675161" y="317418"/>
                    </a:cubicBezTo>
                    <a:cubicBezTo>
                      <a:pt x="673492" y="316803"/>
                      <a:pt x="671823" y="315661"/>
                      <a:pt x="670154" y="315749"/>
                    </a:cubicBezTo>
                    <a:cubicBezTo>
                      <a:pt x="663828" y="316012"/>
                      <a:pt x="657064" y="318209"/>
                      <a:pt x="651265" y="316715"/>
                    </a:cubicBezTo>
                    <a:cubicBezTo>
                      <a:pt x="645555" y="315222"/>
                      <a:pt x="640020" y="315485"/>
                      <a:pt x="634397" y="315134"/>
                    </a:cubicBezTo>
                    <a:cubicBezTo>
                      <a:pt x="629829" y="314870"/>
                      <a:pt x="625348" y="315134"/>
                      <a:pt x="618759" y="315134"/>
                    </a:cubicBezTo>
                    <a:moveTo>
                      <a:pt x="1080958" y="255042"/>
                    </a:moveTo>
                    <a:cubicBezTo>
                      <a:pt x="1076390" y="255745"/>
                      <a:pt x="1071821" y="256184"/>
                      <a:pt x="1067341" y="257238"/>
                    </a:cubicBezTo>
                    <a:cubicBezTo>
                      <a:pt x="1065232" y="257677"/>
                      <a:pt x="1062421" y="258644"/>
                      <a:pt x="1061542" y="260313"/>
                    </a:cubicBezTo>
                    <a:cubicBezTo>
                      <a:pt x="1060137" y="262861"/>
                      <a:pt x="1061542" y="265409"/>
                      <a:pt x="1064090" y="267254"/>
                    </a:cubicBezTo>
                    <a:cubicBezTo>
                      <a:pt x="1067516" y="269801"/>
                      <a:pt x="1071470" y="272085"/>
                      <a:pt x="1074105" y="275424"/>
                    </a:cubicBezTo>
                    <a:cubicBezTo>
                      <a:pt x="1077356" y="279377"/>
                      <a:pt x="1081924" y="281222"/>
                      <a:pt x="1085966" y="281749"/>
                    </a:cubicBezTo>
                    <a:cubicBezTo>
                      <a:pt x="1093872" y="282716"/>
                      <a:pt x="1099671" y="287284"/>
                      <a:pt x="1106172" y="290710"/>
                    </a:cubicBezTo>
                    <a:cubicBezTo>
                      <a:pt x="1108193" y="291765"/>
                      <a:pt x="1109950" y="293258"/>
                      <a:pt x="1111970" y="294225"/>
                    </a:cubicBezTo>
                    <a:cubicBezTo>
                      <a:pt x="1112673" y="294576"/>
                      <a:pt x="1114167" y="294400"/>
                      <a:pt x="1114606" y="293873"/>
                    </a:cubicBezTo>
                    <a:cubicBezTo>
                      <a:pt x="1115133" y="293346"/>
                      <a:pt x="1115309" y="291589"/>
                      <a:pt x="1114957" y="291238"/>
                    </a:cubicBezTo>
                    <a:cubicBezTo>
                      <a:pt x="1108720" y="285966"/>
                      <a:pt x="1104766" y="279114"/>
                      <a:pt x="1100198" y="272525"/>
                    </a:cubicBezTo>
                    <a:cubicBezTo>
                      <a:pt x="1098089" y="269450"/>
                      <a:pt x="1095015" y="266902"/>
                      <a:pt x="1092906" y="263564"/>
                    </a:cubicBezTo>
                    <a:cubicBezTo>
                      <a:pt x="1090622" y="259962"/>
                      <a:pt x="1086405" y="257765"/>
                      <a:pt x="1080958" y="255042"/>
                    </a:cubicBezTo>
                    <a:moveTo>
                      <a:pt x="1067516" y="347200"/>
                    </a:moveTo>
                    <a:cubicBezTo>
                      <a:pt x="1065408" y="344301"/>
                      <a:pt x="1063387" y="341314"/>
                      <a:pt x="1061279" y="338415"/>
                    </a:cubicBezTo>
                    <a:cubicBezTo>
                      <a:pt x="1059697" y="336307"/>
                      <a:pt x="1058555" y="333495"/>
                      <a:pt x="1056447" y="332265"/>
                    </a:cubicBezTo>
                    <a:cubicBezTo>
                      <a:pt x="1050736" y="328751"/>
                      <a:pt x="1044674" y="325676"/>
                      <a:pt x="1038700" y="322689"/>
                    </a:cubicBezTo>
                    <a:cubicBezTo>
                      <a:pt x="1037558" y="322074"/>
                      <a:pt x="1035889" y="322426"/>
                      <a:pt x="1034483" y="322250"/>
                    </a:cubicBezTo>
                    <a:cubicBezTo>
                      <a:pt x="1034483" y="323656"/>
                      <a:pt x="1034132" y="325061"/>
                      <a:pt x="1034483" y="326291"/>
                    </a:cubicBezTo>
                    <a:cubicBezTo>
                      <a:pt x="1034659" y="327170"/>
                      <a:pt x="1035889" y="327785"/>
                      <a:pt x="1036504" y="328576"/>
                    </a:cubicBezTo>
                    <a:cubicBezTo>
                      <a:pt x="1043005" y="337537"/>
                      <a:pt x="1051176" y="345356"/>
                      <a:pt x="1055217" y="356074"/>
                    </a:cubicBezTo>
                    <a:cubicBezTo>
                      <a:pt x="1055568" y="357040"/>
                      <a:pt x="1056535" y="358007"/>
                      <a:pt x="1057413" y="358621"/>
                    </a:cubicBezTo>
                    <a:cubicBezTo>
                      <a:pt x="1059785" y="360203"/>
                      <a:pt x="1062597" y="361433"/>
                      <a:pt x="1064793" y="363190"/>
                    </a:cubicBezTo>
                    <a:cubicBezTo>
                      <a:pt x="1067165" y="365123"/>
                      <a:pt x="1069098" y="366704"/>
                      <a:pt x="1072524" y="367231"/>
                    </a:cubicBezTo>
                    <a:cubicBezTo>
                      <a:pt x="1076390" y="367846"/>
                      <a:pt x="1079728" y="371185"/>
                      <a:pt x="1083418" y="373293"/>
                    </a:cubicBezTo>
                    <a:cubicBezTo>
                      <a:pt x="1084209" y="373732"/>
                      <a:pt x="1085351" y="373820"/>
                      <a:pt x="1086317" y="374084"/>
                    </a:cubicBezTo>
                    <a:cubicBezTo>
                      <a:pt x="1086054" y="373117"/>
                      <a:pt x="1086054" y="372063"/>
                      <a:pt x="1085526" y="371360"/>
                    </a:cubicBezTo>
                    <a:cubicBezTo>
                      <a:pt x="1079816" y="363629"/>
                      <a:pt x="1074193" y="355986"/>
                      <a:pt x="1067516" y="347200"/>
                    </a:cubicBezTo>
                    <a:moveTo>
                      <a:pt x="1202284" y="411509"/>
                    </a:moveTo>
                    <a:cubicBezTo>
                      <a:pt x="1201669" y="412915"/>
                      <a:pt x="1200088" y="415199"/>
                      <a:pt x="1200439" y="415639"/>
                    </a:cubicBezTo>
                    <a:cubicBezTo>
                      <a:pt x="1207028" y="423282"/>
                      <a:pt x="1213793" y="430749"/>
                      <a:pt x="1220733" y="438129"/>
                    </a:cubicBezTo>
                    <a:cubicBezTo>
                      <a:pt x="1221700" y="439095"/>
                      <a:pt x="1223720" y="439447"/>
                      <a:pt x="1225302" y="439447"/>
                    </a:cubicBezTo>
                    <a:cubicBezTo>
                      <a:pt x="1227762" y="439359"/>
                      <a:pt x="1239183" y="427938"/>
                      <a:pt x="1239446" y="425390"/>
                    </a:cubicBezTo>
                    <a:cubicBezTo>
                      <a:pt x="1239534" y="424687"/>
                      <a:pt x="1238041" y="423106"/>
                      <a:pt x="1237250" y="423106"/>
                    </a:cubicBezTo>
                    <a:cubicBezTo>
                      <a:pt x="1232066" y="423106"/>
                      <a:pt x="1231100" y="420031"/>
                      <a:pt x="1231188" y="415814"/>
                    </a:cubicBezTo>
                    <a:cubicBezTo>
                      <a:pt x="1231188" y="414848"/>
                      <a:pt x="1230837" y="413091"/>
                      <a:pt x="1230485" y="413091"/>
                    </a:cubicBezTo>
                    <a:cubicBezTo>
                      <a:pt x="1224511" y="412827"/>
                      <a:pt x="1219943" y="405360"/>
                      <a:pt x="1213881" y="408786"/>
                    </a:cubicBezTo>
                    <a:cubicBezTo>
                      <a:pt x="1210191" y="410807"/>
                      <a:pt x="1206852" y="409928"/>
                      <a:pt x="1202284" y="411509"/>
                    </a:cubicBezTo>
                    <a:moveTo>
                      <a:pt x="1163892" y="383484"/>
                    </a:moveTo>
                    <a:cubicBezTo>
                      <a:pt x="1168548" y="388492"/>
                      <a:pt x="1172853" y="393851"/>
                      <a:pt x="1181111" y="391830"/>
                    </a:cubicBezTo>
                    <a:cubicBezTo>
                      <a:pt x="1185504" y="390776"/>
                      <a:pt x="1190160" y="390424"/>
                      <a:pt x="1194641" y="389722"/>
                    </a:cubicBezTo>
                    <a:cubicBezTo>
                      <a:pt x="1195607" y="389546"/>
                      <a:pt x="1196574" y="389370"/>
                      <a:pt x="1197540" y="389195"/>
                    </a:cubicBezTo>
                    <a:cubicBezTo>
                      <a:pt x="1196925" y="388228"/>
                      <a:pt x="1196486" y="387086"/>
                      <a:pt x="1195607" y="386295"/>
                    </a:cubicBezTo>
                    <a:cubicBezTo>
                      <a:pt x="1194377" y="385241"/>
                      <a:pt x="1192884" y="384538"/>
                      <a:pt x="1191654" y="383484"/>
                    </a:cubicBezTo>
                    <a:cubicBezTo>
                      <a:pt x="1178739" y="372678"/>
                      <a:pt x="1162135" y="369955"/>
                      <a:pt x="1147639" y="362751"/>
                    </a:cubicBezTo>
                    <a:cubicBezTo>
                      <a:pt x="1144213" y="361081"/>
                      <a:pt x="1140962" y="358885"/>
                      <a:pt x="1137536" y="357304"/>
                    </a:cubicBezTo>
                    <a:cubicBezTo>
                      <a:pt x="1136921" y="357040"/>
                      <a:pt x="1135603" y="358182"/>
                      <a:pt x="1134724" y="358973"/>
                    </a:cubicBezTo>
                    <a:cubicBezTo>
                      <a:pt x="1134549" y="359149"/>
                      <a:pt x="1134988" y="360379"/>
                      <a:pt x="1135427" y="360730"/>
                    </a:cubicBezTo>
                    <a:cubicBezTo>
                      <a:pt x="1141226" y="364947"/>
                      <a:pt x="1147200" y="368988"/>
                      <a:pt x="1152910" y="373293"/>
                    </a:cubicBezTo>
                    <a:cubicBezTo>
                      <a:pt x="1153701" y="373908"/>
                      <a:pt x="1154228" y="376104"/>
                      <a:pt x="1153789" y="376983"/>
                    </a:cubicBezTo>
                    <a:cubicBezTo>
                      <a:pt x="1152471" y="379355"/>
                      <a:pt x="1152295" y="379619"/>
                      <a:pt x="1153262" y="379355"/>
                    </a:cubicBezTo>
                    <a:cubicBezTo>
                      <a:pt x="1157215" y="378476"/>
                      <a:pt x="1159587" y="380848"/>
                      <a:pt x="1163892" y="383484"/>
                    </a:cubicBezTo>
                    <a:moveTo>
                      <a:pt x="1050912" y="461235"/>
                    </a:moveTo>
                    <a:cubicBezTo>
                      <a:pt x="1048276" y="458599"/>
                      <a:pt x="1044499" y="456315"/>
                      <a:pt x="1043093" y="453152"/>
                    </a:cubicBezTo>
                    <a:cubicBezTo>
                      <a:pt x="1039579" y="444806"/>
                      <a:pt x="1033605" y="442522"/>
                      <a:pt x="1025346" y="443664"/>
                    </a:cubicBezTo>
                    <a:cubicBezTo>
                      <a:pt x="1024029" y="443840"/>
                      <a:pt x="1022535" y="443576"/>
                      <a:pt x="1021217" y="443752"/>
                    </a:cubicBezTo>
                    <a:cubicBezTo>
                      <a:pt x="1019372" y="444015"/>
                      <a:pt x="1017528" y="444542"/>
                      <a:pt x="1015683" y="444982"/>
                    </a:cubicBezTo>
                    <a:cubicBezTo>
                      <a:pt x="1016210" y="446827"/>
                      <a:pt x="1016210" y="449199"/>
                      <a:pt x="1017352" y="450429"/>
                    </a:cubicBezTo>
                    <a:cubicBezTo>
                      <a:pt x="1020690" y="454118"/>
                      <a:pt x="1022360" y="458160"/>
                      <a:pt x="1021832" y="463079"/>
                    </a:cubicBezTo>
                    <a:cubicBezTo>
                      <a:pt x="1021569" y="465627"/>
                      <a:pt x="1022272" y="466945"/>
                      <a:pt x="1025171" y="466594"/>
                    </a:cubicBezTo>
                    <a:cubicBezTo>
                      <a:pt x="1027191" y="466418"/>
                      <a:pt x="1030003" y="465803"/>
                      <a:pt x="1031145" y="466857"/>
                    </a:cubicBezTo>
                    <a:cubicBezTo>
                      <a:pt x="1035538" y="470547"/>
                      <a:pt x="1040370" y="467824"/>
                      <a:pt x="1044938" y="468614"/>
                    </a:cubicBezTo>
                    <a:cubicBezTo>
                      <a:pt x="1049770" y="469493"/>
                      <a:pt x="1054690" y="470020"/>
                      <a:pt x="1059522" y="470723"/>
                    </a:cubicBezTo>
                    <a:cubicBezTo>
                      <a:pt x="1060224" y="470811"/>
                      <a:pt x="1060927" y="470899"/>
                      <a:pt x="1061542" y="470723"/>
                    </a:cubicBezTo>
                    <a:cubicBezTo>
                      <a:pt x="1062157" y="470547"/>
                      <a:pt x="1062684" y="470108"/>
                      <a:pt x="1063212" y="469756"/>
                    </a:cubicBezTo>
                    <a:cubicBezTo>
                      <a:pt x="1062772" y="469229"/>
                      <a:pt x="1062333" y="468614"/>
                      <a:pt x="1061806" y="468351"/>
                    </a:cubicBezTo>
                    <a:cubicBezTo>
                      <a:pt x="1058643" y="466154"/>
                      <a:pt x="1055305" y="464222"/>
                      <a:pt x="1050912" y="461235"/>
                    </a:cubicBezTo>
                    <a:moveTo>
                      <a:pt x="611555" y="566923"/>
                    </a:moveTo>
                    <a:cubicBezTo>
                      <a:pt x="612785" y="566571"/>
                      <a:pt x="614015" y="565956"/>
                      <a:pt x="615245" y="565956"/>
                    </a:cubicBezTo>
                    <a:cubicBezTo>
                      <a:pt x="621746" y="565868"/>
                      <a:pt x="628687" y="567274"/>
                      <a:pt x="634749" y="565605"/>
                    </a:cubicBezTo>
                    <a:cubicBezTo>
                      <a:pt x="645818" y="562530"/>
                      <a:pt x="655921" y="565429"/>
                      <a:pt x="666376" y="567801"/>
                    </a:cubicBezTo>
                    <a:cubicBezTo>
                      <a:pt x="667255" y="567977"/>
                      <a:pt x="668484" y="566923"/>
                      <a:pt x="669539" y="566396"/>
                    </a:cubicBezTo>
                    <a:cubicBezTo>
                      <a:pt x="668836" y="565517"/>
                      <a:pt x="668221" y="564463"/>
                      <a:pt x="667430" y="563848"/>
                    </a:cubicBezTo>
                    <a:cubicBezTo>
                      <a:pt x="657327" y="555941"/>
                      <a:pt x="644500" y="562618"/>
                      <a:pt x="633870" y="557610"/>
                    </a:cubicBezTo>
                    <a:cubicBezTo>
                      <a:pt x="622625" y="562969"/>
                      <a:pt x="611819" y="557786"/>
                      <a:pt x="601452" y="555150"/>
                    </a:cubicBezTo>
                    <a:cubicBezTo>
                      <a:pt x="594336" y="553306"/>
                      <a:pt x="587483" y="554184"/>
                      <a:pt x="580543" y="553569"/>
                    </a:cubicBezTo>
                    <a:cubicBezTo>
                      <a:pt x="580279" y="553569"/>
                      <a:pt x="579401" y="555414"/>
                      <a:pt x="579577" y="555502"/>
                    </a:cubicBezTo>
                    <a:cubicBezTo>
                      <a:pt x="583969" y="559016"/>
                      <a:pt x="587923" y="563584"/>
                      <a:pt x="592930" y="565517"/>
                    </a:cubicBezTo>
                    <a:cubicBezTo>
                      <a:pt x="598289" y="567713"/>
                      <a:pt x="604615" y="567274"/>
                      <a:pt x="611555" y="566923"/>
                    </a:cubicBezTo>
                    <a:moveTo>
                      <a:pt x="646785" y="633252"/>
                    </a:moveTo>
                    <a:cubicBezTo>
                      <a:pt x="647927" y="633428"/>
                      <a:pt x="649245" y="634043"/>
                      <a:pt x="650299" y="633779"/>
                    </a:cubicBezTo>
                    <a:cubicBezTo>
                      <a:pt x="654604" y="632725"/>
                      <a:pt x="658821" y="630880"/>
                      <a:pt x="663213" y="630265"/>
                    </a:cubicBezTo>
                    <a:cubicBezTo>
                      <a:pt x="666464" y="629826"/>
                      <a:pt x="670066" y="631671"/>
                      <a:pt x="673404" y="631319"/>
                    </a:cubicBezTo>
                    <a:cubicBezTo>
                      <a:pt x="676831" y="630968"/>
                      <a:pt x="680081" y="629299"/>
                      <a:pt x="683332" y="627981"/>
                    </a:cubicBezTo>
                    <a:cubicBezTo>
                      <a:pt x="685089" y="627278"/>
                      <a:pt x="686582" y="625961"/>
                      <a:pt x="688252" y="624906"/>
                    </a:cubicBezTo>
                    <a:cubicBezTo>
                      <a:pt x="686670" y="624555"/>
                      <a:pt x="685089" y="623940"/>
                      <a:pt x="683508" y="623940"/>
                    </a:cubicBezTo>
                    <a:cubicBezTo>
                      <a:pt x="666464" y="623940"/>
                      <a:pt x="649420" y="624994"/>
                      <a:pt x="632464" y="625433"/>
                    </a:cubicBezTo>
                    <a:cubicBezTo>
                      <a:pt x="621043" y="625697"/>
                      <a:pt x="609535" y="630617"/>
                      <a:pt x="598026" y="626048"/>
                    </a:cubicBezTo>
                    <a:cubicBezTo>
                      <a:pt x="597323" y="625785"/>
                      <a:pt x="595215" y="626927"/>
                      <a:pt x="595127" y="627630"/>
                    </a:cubicBezTo>
                    <a:cubicBezTo>
                      <a:pt x="595039" y="629123"/>
                      <a:pt x="595478" y="631847"/>
                      <a:pt x="596181" y="632022"/>
                    </a:cubicBezTo>
                    <a:cubicBezTo>
                      <a:pt x="600222" y="633077"/>
                      <a:pt x="605054" y="635185"/>
                      <a:pt x="608568" y="633955"/>
                    </a:cubicBezTo>
                    <a:cubicBezTo>
                      <a:pt x="616651" y="631232"/>
                      <a:pt x="624558" y="632813"/>
                      <a:pt x="632552" y="632198"/>
                    </a:cubicBezTo>
                    <a:cubicBezTo>
                      <a:pt x="637296" y="631847"/>
                      <a:pt x="642040" y="631495"/>
                      <a:pt x="646785" y="633252"/>
                    </a:cubicBezTo>
                    <a:moveTo>
                      <a:pt x="1016737" y="93303"/>
                    </a:moveTo>
                    <a:cubicBezTo>
                      <a:pt x="1010148" y="92600"/>
                      <a:pt x="1003559" y="91897"/>
                      <a:pt x="996970" y="91282"/>
                    </a:cubicBezTo>
                    <a:cubicBezTo>
                      <a:pt x="995740" y="91195"/>
                      <a:pt x="994422" y="91722"/>
                      <a:pt x="993192" y="91985"/>
                    </a:cubicBezTo>
                    <a:cubicBezTo>
                      <a:pt x="994246" y="93127"/>
                      <a:pt x="995301" y="95060"/>
                      <a:pt x="996443" y="95236"/>
                    </a:cubicBezTo>
                    <a:cubicBezTo>
                      <a:pt x="1006985" y="96466"/>
                      <a:pt x="1013574" y="102791"/>
                      <a:pt x="1018494" y="111489"/>
                    </a:cubicBezTo>
                    <a:cubicBezTo>
                      <a:pt x="1019197" y="112719"/>
                      <a:pt x="1021042" y="113597"/>
                      <a:pt x="1022535" y="113949"/>
                    </a:cubicBezTo>
                    <a:cubicBezTo>
                      <a:pt x="1027016" y="114827"/>
                      <a:pt x="1031584" y="115706"/>
                      <a:pt x="1036153" y="115969"/>
                    </a:cubicBezTo>
                    <a:cubicBezTo>
                      <a:pt x="1040194" y="116233"/>
                      <a:pt x="1044235" y="115706"/>
                      <a:pt x="1048364" y="115530"/>
                    </a:cubicBezTo>
                    <a:cubicBezTo>
                      <a:pt x="1045026" y="113597"/>
                      <a:pt x="1041687" y="111752"/>
                      <a:pt x="1038437" y="109820"/>
                    </a:cubicBezTo>
                    <a:cubicBezTo>
                      <a:pt x="1031409" y="105515"/>
                      <a:pt x="1030091" y="102088"/>
                      <a:pt x="1035186" y="95499"/>
                    </a:cubicBezTo>
                    <a:cubicBezTo>
                      <a:pt x="1035889" y="94621"/>
                      <a:pt x="1035889" y="93215"/>
                      <a:pt x="1036240" y="91985"/>
                    </a:cubicBezTo>
                    <a:cubicBezTo>
                      <a:pt x="1035010" y="91722"/>
                      <a:pt x="1033253" y="90755"/>
                      <a:pt x="1032550" y="91282"/>
                    </a:cubicBezTo>
                    <a:cubicBezTo>
                      <a:pt x="1028158" y="94269"/>
                      <a:pt x="1023414" y="93127"/>
                      <a:pt x="1016737" y="93303"/>
                    </a:cubicBezTo>
                    <a:moveTo>
                      <a:pt x="1237513" y="262246"/>
                    </a:moveTo>
                    <a:cubicBezTo>
                      <a:pt x="1247002" y="265145"/>
                      <a:pt x="1255436" y="270768"/>
                      <a:pt x="1265627" y="272085"/>
                    </a:cubicBezTo>
                    <a:cubicBezTo>
                      <a:pt x="1267823" y="272349"/>
                      <a:pt x="1268965" y="272613"/>
                      <a:pt x="1270019" y="271119"/>
                    </a:cubicBezTo>
                    <a:cubicBezTo>
                      <a:pt x="1273533" y="266199"/>
                      <a:pt x="1278278" y="265057"/>
                      <a:pt x="1284164" y="265057"/>
                    </a:cubicBezTo>
                    <a:cubicBezTo>
                      <a:pt x="1288381" y="265057"/>
                      <a:pt x="1292686" y="262509"/>
                      <a:pt x="1296815" y="260840"/>
                    </a:cubicBezTo>
                    <a:cubicBezTo>
                      <a:pt x="1297957" y="260401"/>
                      <a:pt x="1298747" y="258995"/>
                      <a:pt x="1299626" y="258029"/>
                    </a:cubicBezTo>
                    <a:cubicBezTo>
                      <a:pt x="1298045" y="257677"/>
                      <a:pt x="1295848" y="256535"/>
                      <a:pt x="1294970" y="257238"/>
                    </a:cubicBezTo>
                    <a:cubicBezTo>
                      <a:pt x="1290577" y="260401"/>
                      <a:pt x="1286097" y="259083"/>
                      <a:pt x="1281528" y="258644"/>
                    </a:cubicBezTo>
                    <a:cubicBezTo>
                      <a:pt x="1277048" y="258117"/>
                      <a:pt x="1272567" y="257765"/>
                      <a:pt x="1268174" y="257677"/>
                    </a:cubicBezTo>
                    <a:cubicBezTo>
                      <a:pt x="1257808" y="257502"/>
                      <a:pt x="1247265" y="254515"/>
                      <a:pt x="1237513" y="262246"/>
                    </a:cubicBezTo>
                    <a:moveTo>
                      <a:pt x="1471644" y="434264"/>
                    </a:moveTo>
                    <a:cubicBezTo>
                      <a:pt x="1470502" y="440589"/>
                      <a:pt x="1472347" y="446036"/>
                      <a:pt x="1476036" y="451132"/>
                    </a:cubicBezTo>
                    <a:cubicBezTo>
                      <a:pt x="1480341" y="457106"/>
                      <a:pt x="1484470" y="457106"/>
                      <a:pt x="1488160" y="450692"/>
                    </a:cubicBezTo>
                    <a:cubicBezTo>
                      <a:pt x="1489302" y="448759"/>
                      <a:pt x="1489478" y="446387"/>
                      <a:pt x="1490357" y="444367"/>
                    </a:cubicBezTo>
                    <a:cubicBezTo>
                      <a:pt x="1492026" y="440589"/>
                      <a:pt x="1493871" y="436811"/>
                      <a:pt x="1495716" y="433121"/>
                    </a:cubicBezTo>
                    <a:cubicBezTo>
                      <a:pt x="1497297" y="429959"/>
                      <a:pt x="1500987" y="425039"/>
                      <a:pt x="1500196" y="424160"/>
                    </a:cubicBezTo>
                    <a:cubicBezTo>
                      <a:pt x="1495891" y="419592"/>
                      <a:pt x="1493783" y="426269"/>
                      <a:pt x="1490181" y="427147"/>
                    </a:cubicBezTo>
                    <a:cubicBezTo>
                      <a:pt x="1484031" y="428641"/>
                      <a:pt x="1477881" y="430486"/>
                      <a:pt x="1471644" y="434264"/>
                    </a:cubicBezTo>
                    <a:moveTo>
                      <a:pt x="251882" y="317155"/>
                    </a:moveTo>
                    <a:cubicBezTo>
                      <a:pt x="248895" y="316188"/>
                      <a:pt x="245732" y="316188"/>
                      <a:pt x="242657" y="315837"/>
                    </a:cubicBezTo>
                    <a:cubicBezTo>
                      <a:pt x="237386" y="315309"/>
                      <a:pt x="232554" y="312762"/>
                      <a:pt x="231324" y="320844"/>
                    </a:cubicBezTo>
                    <a:cubicBezTo>
                      <a:pt x="231148" y="321811"/>
                      <a:pt x="228688" y="322426"/>
                      <a:pt x="227371" y="323304"/>
                    </a:cubicBezTo>
                    <a:cubicBezTo>
                      <a:pt x="221484" y="327170"/>
                      <a:pt x="218410" y="332880"/>
                      <a:pt x="217795" y="339645"/>
                    </a:cubicBezTo>
                    <a:cubicBezTo>
                      <a:pt x="217619" y="341578"/>
                      <a:pt x="218937" y="344565"/>
                      <a:pt x="220518" y="345443"/>
                    </a:cubicBezTo>
                    <a:cubicBezTo>
                      <a:pt x="221924" y="346234"/>
                      <a:pt x="225174" y="345443"/>
                      <a:pt x="226580" y="344126"/>
                    </a:cubicBezTo>
                    <a:cubicBezTo>
                      <a:pt x="229216" y="341754"/>
                      <a:pt x="231500" y="338767"/>
                      <a:pt x="233169" y="335604"/>
                    </a:cubicBezTo>
                    <a:cubicBezTo>
                      <a:pt x="237825" y="326643"/>
                      <a:pt x="245117" y="322162"/>
                      <a:pt x="254869" y="321196"/>
                    </a:cubicBezTo>
                    <a:cubicBezTo>
                      <a:pt x="256626" y="321020"/>
                      <a:pt x="259613" y="322074"/>
                      <a:pt x="258910" y="318736"/>
                    </a:cubicBezTo>
                    <a:cubicBezTo>
                      <a:pt x="258735" y="317945"/>
                      <a:pt x="255747" y="317682"/>
                      <a:pt x="251882" y="317155"/>
                    </a:cubicBezTo>
                    <a:moveTo>
                      <a:pt x="361787" y="688161"/>
                    </a:moveTo>
                    <a:cubicBezTo>
                      <a:pt x="367849" y="689391"/>
                      <a:pt x="373911" y="690621"/>
                      <a:pt x="379973" y="691763"/>
                    </a:cubicBezTo>
                    <a:cubicBezTo>
                      <a:pt x="380851" y="691939"/>
                      <a:pt x="381818" y="691939"/>
                      <a:pt x="382784" y="692027"/>
                    </a:cubicBezTo>
                    <a:cubicBezTo>
                      <a:pt x="382345" y="691060"/>
                      <a:pt x="382169" y="689655"/>
                      <a:pt x="381378" y="689215"/>
                    </a:cubicBezTo>
                    <a:cubicBezTo>
                      <a:pt x="379182" y="687985"/>
                      <a:pt x="376810" y="686667"/>
                      <a:pt x="374350" y="686140"/>
                    </a:cubicBezTo>
                    <a:cubicBezTo>
                      <a:pt x="371451" y="685525"/>
                      <a:pt x="367497" y="686755"/>
                      <a:pt x="365477" y="685174"/>
                    </a:cubicBezTo>
                    <a:cubicBezTo>
                      <a:pt x="360996" y="681835"/>
                      <a:pt x="356252" y="681923"/>
                      <a:pt x="351244" y="681748"/>
                    </a:cubicBezTo>
                    <a:cubicBezTo>
                      <a:pt x="350103" y="681748"/>
                      <a:pt x="348960" y="680781"/>
                      <a:pt x="347730" y="680254"/>
                    </a:cubicBezTo>
                    <a:cubicBezTo>
                      <a:pt x="340966" y="677355"/>
                      <a:pt x="336836" y="669009"/>
                      <a:pt x="327875" y="670766"/>
                    </a:cubicBezTo>
                    <a:cubicBezTo>
                      <a:pt x="323395" y="663123"/>
                      <a:pt x="313819" y="666022"/>
                      <a:pt x="307933" y="661366"/>
                    </a:cubicBezTo>
                    <a:cubicBezTo>
                      <a:pt x="307405" y="661014"/>
                      <a:pt x="306088" y="661629"/>
                      <a:pt x="305209" y="661805"/>
                    </a:cubicBezTo>
                    <a:cubicBezTo>
                      <a:pt x="305648" y="662508"/>
                      <a:pt x="305912" y="663562"/>
                      <a:pt x="306527" y="663913"/>
                    </a:cubicBezTo>
                    <a:cubicBezTo>
                      <a:pt x="315312" y="668570"/>
                      <a:pt x="323922" y="673489"/>
                      <a:pt x="332971" y="677619"/>
                    </a:cubicBezTo>
                    <a:cubicBezTo>
                      <a:pt x="341668" y="681660"/>
                      <a:pt x="350805" y="684735"/>
                      <a:pt x="361787" y="688161"/>
                    </a:cubicBezTo>
                    <a:moveTo>
                      <a:pt x="840590" y="576235"/>
                    </a:moveTo>
                    <a:cubicBezTo>
                      <a:pt x="844280" y="573688"/>
                      <a:pt x="844280" y="573688"/>
                      <a:pt x="841556" y="572106"/>
                    </a:cubicBezTo>
                    <a:cubicBezTo>
                      <a:pt x="834616" y="568065"/>
                      <a:pt x="827061" y="565078"/>
                      <a:pt x="823283" y="556995"/>
                    </a:cubicBezTo>
                    <a:cubicBezTo>
                      <a:pt x="821086" y="552339"/>
                      <a:pt x="815376" y="553130"/>
                      <a:pt x="811335" y="551460"/>
                    </a:cubicBezTo>
                    <a:cubicBezTo>
                      <a:pt x="810720" y="551197"/>
                      <a:pt x="808611" y="553042"/>
                      <a:pt x="808699" y="553130"/>
                    </a:cubicBezTo>
                    <a:cubicBezTo>
                      <a:pt x="811950" y="559455"/>
                      <a:pt x="814058" y="567450"/>
                      <a:pt x="819154" y="571579"/>
                    </a:cubicBezTo>
                    <a:cubicBezTo>
                      <a:pt x="823810" y="575357"/>
                      <a:pt x="831893" y="574917"/>
                      <a:pt x="840590" y="576235"/>
                    </a:cubicBezTo>
                    <a:moveTo>
                      <a:pt x="770131" y="605315"/>
                    </a:moveTo>
                    <a:cubicBezTo>
                      <a:pt x="769165" y="606281"/>
                      <a:pt x="768023" y="607160"/>
                      <a:pt x="767232" y="608214"/>
                    </a:cubicBezTo>
                    <a:cubicBezTo>
                      <a:pt x="766354" y="609532"/>
                      <a:pt x="765651" y="610937"/>
                      <a:pt x="764948" y="612343"/>
                    </a:cubicBezTo>
                    <a:cubicBezTo>
                      <a:pt x="766529" y="612168"/>
                      <a:pt x="768199" y="611992"/>
                      <a:pt x="769780" y="611816"/>
                    </a:cubicBezTo>
                    <a:cubicBezTo>
                      <a:pt x="779444" y="610937"/>
                      <a:pt x="786384" y="601361"/>
                      <a:pt x="797015" y="603031"/>
                    </a:cubicBezTo>
                    <a:cubicBezTo>
                      <a:pt x="797805" y="603119"/>
                      <a:pt x="799914" y="600922"/>
                      <a:pt x="799738" y="600395"/>
                    </a:cubicBezTo>
                    <a:cubicBezTo>
                      <a:pt x="799211" y="599077"/>
                      <a:pt x="797630" y="597057"/>
                      <a:pt x="796751" y="597144"/>
                    </a:cubicBezTo>
                    <a:cubicBezTo>
                      <a:pt x="787790" y="598111"/>
                      <a:pt x="776984" y="592576"/>
                      <a:pt x="770131" y="605315"/>
                    </a:cubicBezTo>
                    <a:moveTo>
                      <a:pt x="349312" y="350363"/>
                    </a:moveTo>
                    <a:cubicBezTo>
                      <a:pt x="353968" y="349221"/>
                      <a:pt x="355813" y="353175"/>
                      <a:pt x="358624" y="355371"/>
                    </a:cubicBezTo>
                    <a:cubicBezTo>
                      <a:pt x="359503" y="356074"/>
                      <a:pt x="360908" y="355986"/>
                      <a:pt x="362138" y="356249"/>
                    </a:cubicBezTo>
                    <a:cubicBezTo>
                      <a:pt x="362138" y="355107"/>
                      <a:pt x="362402" y="353789"/>
                      <a:pt x="362050" y="352735"/>
                    </a:cubicBezTo>
                    <a:cubicBezTo>
                      <a:pt x="360206" y="347991"/>
                      <a:pt x="358536" y="343071"/>
                      <a:pt x="356076" y="338679"/>
                    </a:cubicBezTo>
                    <a:cubicBezTo>
                      <a:pt x="355198" y="337097"/>
                      <a:pt x="351244" y="335428"/>
                      <a:pt x="350366" y="336043"/>
                    </a:cubicBezTo>
                    <a:cubicBezTo>
                      <a:pt x="347115" y="338503"/>
                      <a:pt x="341141" y="336394"/>
                      <a:pt x="340087" y="342193"/>
                    </a:cubicBezTo>
                    <a:cubicBezTo>
                      <a:pt x="339911" y="343423"/>
                      <a:pt x="340175" y="345180"/>
                      <a:pt x="340878" y="345883"/>
                    </a:cubicBezTo>
                    <a:cubicBezTo>
                      <a:pt x="342811" y="347640"/>
                      <a:pt x="345095" y="348870"/>
                      <a:pt x="349312" y="350363"/>
                    </a:cubicBezTo>
                    <a:moveTo>
                      <a:pt x="1047837" y="570085"/>
                    </a:moveTo>
                    <a:cubicBezTo>
                      <a:pt x="1051000" y="570788"/>
                      <a:pt x="1054163" y="571491"/>
                      <a:pt x="1057325" y="572106"/>
                    </a:cubicBezTo>
                    <a:cubicBezTo>
                      <a:pt x="1057852" y="572194"/>
                      <a:pt x="1058467" y="571579"/>
                      <a:pt x="1058995" y="571316"/>
                    </a:cubicBezTo>
                    <a:cubicBezTo>
                      <a:pt x="1058380" y="570613"/>
                      <a:pt x="1057940" y="569646"/>
                      <a:pt x="1057150" y="569207"/>
                    </a:cubicBezTo>
                    <a:cubicBezTo>
                      <a:pt x="1056095" y="568592"/>
                      <a:pt x="1054778" y="568241"/>
                      <a:pt x="1053548" y="568065"/>
                    </a:cubicBezTo>
                    <a:cubicBezTo>
                      <a:pt x="1044850" y="566659"/>
                      <a:pt x="1036153" y="565166"/>
                      <a:pt x="1027367" y="563936"/>
                    </a:cubicBezTo>
                    <a:cubicBezTo>
                      <a:pt x="1020163" y="562881"/>
                      <a:pt x="1012959" y="562091"/>
                      <a:pt x="1005755" y="561212"/>
                    </a:cubicBezTo>
                    <a:cubicBezTo>
                      <a:pt x="1003647" y="560949"/>
                      <a:pt x="1001538" y="560685"/>
                      <a:pt x="999430" y="560422"/>
                    </a:cubicBezTo>
                    <a:cubicBezTo>
                      <a:pt x="1001187" y="561564"/>
                      <a:pt x="1002856" y="562794"/>
                      <a:pt x="1004613" y="563848"/>
                    </a:cubicBezTo>
                    <a:cubicBezTo>
                      <a:pt x="1005931" y="564726"/>
                      <a:pt x="1007336" y="565517"/>
                      <a:pt x="1008830" y="566220"/>
                    </a:cubicBezTo>
                    <a:cubicBezTo>
                      <a:pt x="1013486" y="568416"/>
                      <a:pt x="1018055" y="571491"/>
                      <a:pt x="1023502" y="569471"/>
                    </a:cubicBezTo>
                    <a:cubicBezTo>
                      <a:pt x="1031057" y="566659"/>
                      <a:pt x="1038349" y="567625"/>
                      <a:pt x="1047837" y="570085"/>
                    </a:cubicBezTo>
                    <a:moveTo>
                      <a:pt x="343162" y="453943"/>
                    </a:moveTo>
                    <a:cubicBezTo>
                      <a:pt x="332005" y="451746"/>
                      <a:pt x="320847" y="449550"/>
                      <a:pt x="309602" y="447354"/>
                    </a:cubicBezTo>
                    <a:cubicBezTo>
                      <a:pt x="308723" y="447178"/>
                      <a:pt x="307757" y="447090"/>
                      <a:pt x="306878" y="446914"/>
                    </a:cubicBezTo>
                    <a:cubicBezTo>
                      <a:pt x="307493" y="447881"/>
                      <a:pt x="307933" y="449374"/>
                      <a:pt x="308811" y="449638"/>
                    </a:cubicBezTo>
                    <a:cubicBezTo>
                      <a:pt x="313116" y="451044"/>
                      <a:pt x="317597" y="451746"/>
                      <a:pt x="321813" y="453328"/>
                    </a:cubicBezTo>
                    <a:cubicBezTo>
                      <a:pt x="336309" y="458599"/>
                      <a:pt x="352211" y="459126"/>
                      <a:pt x="366180" y="466242"/>
                    </a:cubicBezTo>
                    <a:cubicBezTo>
                      <a:pt x="366795" y="466594"/>
                      <a:pt x="367937" y="465715"/>
                      <a:pt x="368903" y="465452"/>
                    </a:cubicBezTo>
                    <a:cubicBezTo>
                      <a:pt x="368464" y="464310"/>
                      <a:pt x="368376" y="462553"/>
                      <a:pt x="367673" y="462289"/>
                    </a:cubicBezTo>
                    <a:cubicBezTo>
                      <a:pt x="363895" y="460707"/>
                      <a:pt x="359854" y="459478"/>
                      <a:pt x="355989" y="457984"/>
                    </a:cubicBezTo>
                    <a:cubicBezTo>
                      <a:pt x="352299" y="456754"/>
                      <a:pt x="348785" y="455348"/>
                      <a:pt x="343162" y="453943"/>
                    </a:cubicBezTo>
                    <a:moveTo>
                      <a:pt x="840590" y="267429"/>
                    </a:moveTo>
                    <a:cubicBezTo>
                      <a:pt x="840854" y="272613"/>
                      <a:pt x="845686" y="278411"/>
                      <a:pt x="849200" y="277269"/>
                    </a:cubicBezTo>
                    <a:cubicBezTo>
                      <a:pt x="855789" y="275073"/>
                      <a:pt x="862114" y="272173"/>
                      <a:pt x="868527" y="269538"/>
                    </a:cubicBezTo>
                    <a:cubicBezTo>
                      <a:pt x="869142" y="269274"/>
                      <a:pt x="869670" y="269011"/>
                      <a:pt x="870285" y="268835"/>
                    </a:cubicBezTo>
                    <a:cubicBezTo>
                      <a:pt x="869670" y="268396"/>
                      <a:pt x="869055" y="267693"/>
                      <a:pt x="868352" y="267517"/>
                    </a:cubicBezTo>
                    <a:cubicBezTo>
                      <a:pt x="859479" y="265936"/>
                      <a:pt x="850781" y="260137"/>
                      <a:pt x="840590" y="267429"/>
                    </a:cubicBezTo>
                    <a:moveTo>
                      <a:pt x="862290" y="527564"/>
                    </a:moveTo>
                    <a:cubicBezTo>
                      <a:pt x="857370" y="522205"/>
                      <a:pt x="848673" y="521942"/>
                      <a:pt x="845071" y="514738"/>
                    </a:cubicBezTo>
                    <a:cubicBezTo>
                      <a:pt x="844719" y="514035"/>
                      <a:pt x="841996" y="514386"/>
                      <a:pt x="840414" y="514298"/>
                    </a:cubicBezTo>
                    <a:cubicBezTo>
                      <a:pt x="840766" y="515968"/>
                      <a:pt x="840678" y="518164"/>
                      <a:pt x="841644" y="519218"/>
                    </a:cubicBezTo>
                    <a:cubicBezTo>
                      <a:pt x="851045" y="528267"/>
                      <a:pt x="861851" y="535471"/>
                      <a:pt x="873711" y="541094"/>
                    </a:cubicBezTo>
                    <a:cubicBezTo>
                      <a:pt x="874677" y="541533"/>
                      <a:pt x="875644" y="541972"/>
                      <a:pt x="876610" y="542324"/>
                    </a:cubicBezTo>
                    <a:cubicBezTo>
                      <a:pt x="876259" y="541182"/>
                      <a:pt x="876347" y="539600"/>
                      <a:pt x="875556" y="538897"/>
                    </a:cubicBezTo>
                    <a:cubicBezTo>
                      <a:pt x="871602" y="535295"/>
                      <a:pt x="867473" y="531957"/>
                      <a:pt x="862290" y="527564"/>
                    </a:cubicBezTo>
                    <a:moveTo>
                      <a:pt x="1180496" y="194862"/>
                    </a:moveTo>
                    <a:cubicBezTo>
                      <a:pt x="1178564" y="196707"/>
                      <a:pt x="1175752" y="199079"/>
                      <a:pt x="1180145" y="200485"/>
                    </a:cubicBezTo>
                    <a:cubicBezTo>
                      <a:pt x="1184977" y="202066"/>
                      <a:pt x="1190336" y="202681"/>
                      <a:pt x="1195431" y="203032"/>
                    </a:cubicBezTo>
                    <a:cubicBezTo>
                      <a:pt x="1199649" y="203384"/>
                      <a:pt x="1204744" y="197673"/>
                      <a:pt x="1204041" y="193720"/>
                    </a:cubicBezTo>
                    <a:cubicBezTo>
                      <a:pt x="1203865" y="192666"/>
                      <a:pt x="1202108" y="190821"/>
                      <a:pt x="1201318" y="190909"/>
                    </a:cubicBezTo>
                    <a:cubicBezTo>
                      <a:pt x="1194992" y="192051"/>
                      <a:pt x="1188755" y="193544"/>
                      <a:pt x="1180496" y="194862"/>
                    </a:cubicBezTo>
                    <a:moveTo>
                      <a:pt x="1362881" y="304767"/>
                    </a:moveTo>
                    <a:cubicBezTo>
                      <a:pt x="1365780" y="308369"/>
                      <a:pt x="1368679" y="311971"/>
                      <a:pt x="1371578" y="315485"/>
                    </a:cubicBezTo>
                    <a:cubicBezTo>
                      <a:pt x="1375005" y="319614"/>
                      <a:pt x="1376762" y="327346"/>
                      <a:pt x="1384756" y="321371"/>
                    </a:cubicBezTo>
                    <a:cubicBezTo>
                      <a:pt x="1385020" y="321196"/>
                      <a:pt x="1385899" y="321899"/>
                      <a:pt x="1386426" y="322074"/>
                    </a:cubicBezTo>
                    <a:cubicBezTo>
                      <a:pt x="1387831" y="322338"/>
                      <a:pt x="1389237" y="322426"/>
                      <a:pt x="1390643" y="322601"/>
                    </a:cubicBezTo>
                    <a:cubicBezTo>
                      <a:pt x="1389852" y="320932"/>
                      <a:pt x="1389413" y="318648"/>
                      <a:pt x="1388095" y="317769"/>
                    </a:cubicBezTo>
                    <a:cubicBezTo>
                      <a:pt x="1383087" y="314343"/>
                      <a:pt x="1377640" y="311532"/>
                      <a:pt x="1372633" y="308193"/>
                    </a:cubicBezTo>
                    <a:cubicBezTo>
                      <a:pt x="1369382" y="306085"/>
                      <a:pt x="1366395" y="303449"/>
                      <a:pt x="1363320" y="300989"/>
                    </a:cubicBezTo>
                    <a:cubicBezTo>
                      <a:pt x="1362793" y="301868"/>
                      <a:pt x="1362354" y="302834"/>
                      <a:pt x="1362881" y="304767"/>
                    </a:cubicBezTo>
                    <a:moveTo>
                      <a:pt x="550409" y="520272"/>
                    </a:moveTo>
                    <a:cubicBezTo>
                      <a:pt x="545314" y="519306"/>
                      <a:pt x="540130" y="518603"/>
                      <a:pt x="535035" y="517285"/>
                    </a:cubicBezTo>
                    <a:cubicBezTo>
                      <a:pt x="529148" y="515792"/>
                      <a:pt x="523438" y="513683"/>
                      <a:pt x="517552" y="512102"/>
                    </a:cubicBezTo>
                    <a:cubicBezTo>
                      <a:pt x="516673" y="511838"/>
                      <a:pt x="515355" y="512805"/>
                      <a:pt x="514301" y="513244"/>
                    </a:cubicBezTo>
                    <a:cubicBezTo>
                      <a:pt x="515004" y="513947"/>
                      <a:pt x="515619" y="514913"/>
                      <a:pt x="516497" y="515440"/>
                    </a:cubicBezTo>
                    <a:cubicBezTo>
                      <a:pt x="527743" y="522205"/>
                      <a:pt x="539691" y="526598"/>
                      <a:pt x="553132" y="524489"/>
                    </a:cubicBezTo>
                    <a:cubicBezTo>
                      <a:pt x="553923" y="524401"/>
                      <a:pt x="554626" y="523699"/>
                      <a:pt x="555417" y="523347"/>
                    </a:cubicBezTo>
                    <a:cubicBezTo>
                      <a:pt x="554450" y="522293"/>
                      <a:pt x="553396" y="521239"/>
                      <a:pt x="550409" y="520272"/>
                    </a:cubicBezTo>
                    <a:moveTo>
                      <a:pt x="1014628" y="286054"/>
                    </a:moveTo>
                    <a:cubicBezTo>
                      <a:pt x="1008039" y="285439"/>
                      <a:pt x="1001538" y="286757"/>
                      <a:pt x="994773" y="284297"/>
                    </a:cubicBezTo>
                    <a:cubicBezTo>
                      <a:pt x="988711" y="282101"/>
                      <a:pt x="981683" y="282540"/>
                      <a:pt x="975094" y="282013"/>
                    </a:cubicBezTo>
                    <a:cubicBezTo>
                      <a:pt x="974128" y="281925"/>
                      <a:pt x="973161" y="283155"/>
                      <a:pt x="972195" y="283682"/>
                    </a:cubicBezTo>
                    <a:cubicBezTo>
                      <a:pt x="972986" y="284473"/>
                      <a:pt x="973688" y="285878"/>
                      <a:pt x="974567" y="285966"/>
                    </a:cubicBezTo>
                    <a:cubicBezTo>
                      <a:pt x="982825" y="286845"/>
                      <a:pt x="991171" y="287460"/>
                      <a:pt x="999518" y="288163"/>
                    </a:cubicBezTo>
                    <a:cubicBezTo>
                      <a:pt x="1001187" y="288338"/>
                      <a:pt x="1002944" y="288163"/>
                      <a:pt x="1004525" y="288426"/>
                    </a:cubicBezTo>
                    <a:cubicBezTo>
                      <a:pt x="1012256" y="289656"/>
                      <a:pt x="1019988" y="291062"/>
                      <a:pt x="1027718" y="292204"/>
                    </a:cubicBezTo>
                    <a:cubicBezTo>
                      <a:pt x="1029124" y="292380"/>
                      <a:pt x="1030706" y="291501"/>
                      <a:pt x="1032199" y="291150"/>
                    </a:cubicBezTo>
                    <a:cubicBezTo>
                      <a:pt x="1030530" y="290183"/>
                      <a:pt x="1029036" y="288690"/>
                      <a:pt x="1027191" y="288251"/>
                    </a:cubicBezTo>
                    <a:cubicBezTo>
                      <a:pt x="1023765" y="287284"/>
                      <a:pt x="1019636" y="289832"/>
                      <a:pt x="1014628" y="286054"/>
                    </a:cubicBezTo>
                    <a:moveTo>
                      <a:pt x="413357" y="258907"/>
                    </a:moveTo>
                    <a:cubicBezTo>
                      <a:pt x="413357" y="258907"/>
                      <a:pt x="419770" y="258907"/>
                      <a:pt x="422845" y="258907"/>
                    </a:cubicBezTo>
                    <a:cubicBezTo>
                      <a:pt x="428380" y="258907"/>
                      <a:pt x="433915" y="259171"/>
                      <a:pt x="439450" y="258732"/>
                    </a:cubicBezTo>
                    <a:cubicBezTo>
                      <a:pt x="441558" y="258556"/>
                      <a:pt x="443491" y="256887"/>
                      <a:pt x="445512" y="255920"/>
                    </a:cubicBezTo>
                    <a:cubicBezTo>
                      <a:pt x="443754" y="255481"/>
                      <a:pt x="441997" y="254866"/>
                      <a:pt x="440153" y="254778"/>
                    </a:cubicBezTo>
                    <a:cubicBezTo>
                      <a:pt x="436726" y="254603"/>
                      <a:pt x="433212" y="254603"/>
                      <a:pt x="429786" y="254778"/>
                    </a:cubicBezTo>
                    <a:cubicBezTo>
                      <a:pt x="418628" y="255393"/>
                      <a:pt x="407559" y="256096"/>
                      <a:pt x="396489" y="256887"/>
                    </a:cubicBezTo>
                    <a:cubicBezTo>
                      <a:pt x="395611" y="256975"/>
                      <a:pt x="394820" y="257590"/>
                      <a:pt x="393941" y="257941"/>
                    </a:cubicBezTo>
                    <a:cubicBezTo>
                      <a:pt x="394820" y="258292"/>
                      <a:pt x="395874" y="258380"/>
                      <a:pt x="396577" y="258995"/>
                    </a:cubicBezTo>
                    <a:cubicBezTo>
                      <a:pt x="399125" y="261016"/>
                      <a:pt x="401321" y="262070"/>
                      <a:pt x="404660" y="259874"/>
                    </a:cubicBezTo>
                    <a:cubicBezTo>
                      <a:pt x="406329" y="258732"/>
                      <a:pt x="409228" y="259259"/>
                      <a:pt x="413533" y="258995"/>
                    </a:cubicBezTo>
                    <a:moveTo>
                      <a:pt x="610501" y="522381"/>
                    </a:moveTo>
                    <a:cubicBezTo>
                      <a:pt x="611467" y="521415"/>
                      <a:pt x="612434" y="520448"/>
                      <a:pt x="613400" y="519482"/>
                    </a:cubicBezTo>
                    <a:cubicBezTo>
                      <a:pt x="612697" y="519043"/>
                      <a:pt x="611994" y="518427"/>
                      <a:pt x="611292" y="518252"/>
                    </a:cubicBezTo>
                    <a:cubicBezTo>
                      <a:pt x="609359" y="517812"/>
                      <a:pt x="607426" y="517725"/>
                      <a:pt x="605493" y="517285"/>
                    </a:cubicBezTo>
                    <a:cubicBezTo>
                      <a:pt x="601188" y="516231"/>
                      <a:pt x="596884" y="514650"/>
                      <a:pt x="592491" y="514123"/>
                    </a:cubicBezTo>
                    <a:cubicBezTo>
                      <a:pt x="585726" y="513332"/>
                      <a:pt x="586868" y="521590"/>
                      <a:pt x="582300" y="523611"/>
                    </a:cubicBezTo>
                    <a:cubicBezTo>
                      <a:pt x="581597" y="523962"/>
                      <a:pt x="581246" y="525016"/>
                      <a:pt x="580719" y="525719"/>
                    </a:cubicBezTo>
                    <a:cubicBezTo>
                      <a:pt x="581949" y="525983"/>
                      <a:pt x="583706" y="526861"/>
                      <a:pt x="584408" y="526334"/>
                    </a:cubicBezTo>
                    <a:cubicBezTo>
                      <a:pt x="591876" y="521151"/>
                      <a:pt x="600222" y="522469"/>
                      <a:pt x="610501" y="522381"/>
                    </a:cubicBezTo>
                    <a:moveTo>
                      <a:pt x="1335910" y="327521"/>
                    </a:moveTo>
                    <a:cubicBezTo>
                      <a:pt x="1332132" y="325149"/>
                      <a:pt x="1328442" y="322426"/>
                      <a:pt x="1324489" y="320405"/>
                    </a:cubicBezTo>
                    <a:cubicBezTo>
                      <a:pt x="1322556" y="319439"/>
                      <a:pt x="1320096" y="319527"/>
                      <a:pt x="1317812" y="319263"/>
                    </a:cubicBezTo>
                    <a:cubicBezTo>
                      <a:pt x="1317285" y="319175"/>
                      <a:pt x="1316318" y="319878"/>
                      <a:pt x="1316318" y="320229"/>
                    </a:cubicBezTo>
                    <a:cubicBezTo>
                      <a:pt x="1316318" y="321108"/>
                      <a:pt x="1316582" y="322865"/>
                      <a:pt x="1317021" y="322865"/>
                    </a:cubicBezTo>
                    <a:cubicBezTo>
                      <a:pt x="1321765" y="323480"/>
                      <a:pt x="1322029" y="326818"/>
                      <a:pt x="1322995" y="330596"/>
                    </a:cubicBezTo>
                    <a:cubicBezTo>
                      <a:pt x="1323522" y="332705"/>
                      <a:pt x="1327388" y="334110"/>
                      <a:pt x="1329848" y="335604"/>
                    </a:cubicBezTo>
                    <a:cubicBezTo>
                      <a:pt x="1330463" y="335955"/>
                      <a:pt x="1331605" y="335165"/>
                      <a:pt x="1332571" y="334901"/>
                    </a:cubicBezTo>
                    <a:cubicBezTo>
                      <a:pt x="1331956" y="334462"/>
                      <a:pt x="1331166" y="334110"/>
                      <a:pt x="1330638" y="333583"/>
                    </a:cubicBezTo>
                    <a:cubicBezTo>
                      <a:pt x="1329496" y="332353"/>
                      <a:pt x="1328354" y="331123"/>
                      <a:pt x="1327300" y="329893"/>
                    </a:cubicBezTo>
                    <a:cubicBezTo>
                      <a:pt x="1329145" y="330069"/>
                      <a:pt x="1331078" y="330157"/>
                      <a:pt x="1332835" y="330508"/>
                    </a:cubicBezTo>
                    <a:cubicBezTo>
                      <a:pt x="1334065" y="330772"/>
                      <a:pt x="1335119" y="331650"/>
                      <a:pt x="1336349" y="331826"/>
                    </a:cubicBezTo>
                    <a:cubicBezTo>
                      <a:pt x="1339072" y="332353"/>
                      <a:pt x="1341884" y="332705"/>
                      <a:pt x="1344695" y="333144"/>
                    </a:cubicBezTo>
                    <a:cubicBezTo>
                      <a:pt x="1342411" y="331387"/>
                      <a:pt x="1340215" y="329454"/>
                      <a:pt x="1335910" y="327521"/>
                    </a:cubicBezTo>
                    <a:moveTo>
                      <a:pt x="1105821" y="228071"/>
                    </a:moveTo>
                    <a:cubicBezTo>
                      <a:pt x="1112410" y="229301"/>
                      <a:pt x="1119174" y="230004"/>
                      <a:pt x="1124797" y="234221"/>
                    </a:cubicBezTo>
                    <a:cubicBezTo>
                      <a:pt x="1126027" y="235187"/>
                      <a:pt x="1127608" y="236065"/>
                      <a:pt x="1129102" y="236241"/>
                    </a:cubicBezTo>
                    <a:cubicBezTo>
                      <a:pt x="1130595" y="236417"/>
                      <a:pt x="1132265" y="235714"/>
                      <a:pt x="1133758" y="235363"/>
                    </a:cubicBezTo>
                    <a:cubicBezTo>
                      <a:pt x="1132616" y="234923"/>
                      <a:pt x="1131386" y="234484"/>
                      <a:pt x="1130244" y="233869"/>
                    </a:cubicBezTo>
                    <a:cubicBezTo>
                      <a:pt x="1126906" y="232024"/>
                      <a:pt x="1123303" y="230443"/>
                      <a:pt x="1120404" y="227983"/>
                    </a:cubicBezTo>
                    <a:cubicBezTo>
                      <a:pt x="1116539" y="224732"/>
                      <a:pt x="1113464" y="221745"/>
                      <a:pt x="1107665" y="221042"/>
                    </a:cubicBezTo>
                    <a:cubicBezTo>
                      <a:pt x="1104239" y="220603"/>
                      <a:pt x="1101340" y="218934"/>
                      <a:pt x="1099407" y="222360"/>
                    </a:cubicBezTo>
                    <a:cubicBezTo>
                      <a:pt x="1099056" y="223239"/>
                      <a:pt x="1102306" y="226138"/>
                      <a:pt x="1105821" y="228071"/>
                    </a:cubicBezTo>
                    <a:moveTo>
                      <a:pt x="1091325" y="319263"/>
                    </a:moveTo>
                    <a:cubicBezTo>
                      <a:pt x="1097123" y="320229"/>
                      <a:pt x="1102833" y="321108"/>
                      <a:pt x="1108632" y="322074"/>
                    </a:cubicBezTo>
                    <a:cubicBezTo>
                      <a:pt x="1110038" y="322338"/>
                      <a:pt x="1111443" y="322426"/>
                      <a:pt x="1112849" y="322689"/>
                    </a:cubicBezTo>
                    <a:cubicBezTo>
                      <a:pt x="1111795" y="321547"/>
                      <a:pt x="1110916" y="319966"/>
                      <a:pt x="1109598" y="319439"/>
                    </a:cubicBezTo>
                    <a:cubicBezTo>
                      <a:pt x="1106963" y="318297"/>
                      <a:pt x="1104064" y="317945"/>
                      <a:pt x="1101428" y="316891"/>
                    </a:cubicBezTo>
                    <a:cubicBezTo>
                      <a:pt x="1094400" y="314167"/>
                      <a:pt x="1087371" y="311180"/>
                      <a:pt x="1080343" y="308369"/>
                    </a:cubicBezTo>
                    <a:cubicBezTo>
                      <a:pt x="1079025" y="307842"/>
                      <a:pt x="1077532" y="307842"/>
                      <a:pt x="1076126" y="307578"/>
                    </a:cubicBezTo>
                    <a:cubicBezTo>
                      <a:pt x="1076829" y="309248"/>
                      <a:pt x="1077180" y="311620"/>
                      <a:pt x="1078410" y="312410"/>
                    </a:cubicBezTo>
                    <a:cubicBezTo>
                      <a:pt x="1082188" y="314607"/>
                      <a:pt x="1086317" y="316276"/>
                      <a:pt x="1091325" y="319263"/>
                    </a:cubicBezTo>
                    <a:moveTo>
                      <a:pt x="728664" y="603206"/>
                    </a:moveTo>
                    <a:cubicBezTo>
                      <a:pt x="727961" y="603909"/>
                      <a:pt x="727259" y="605051"/>
                      <a:pt x="726380" y="605227"/>
                    </a:cubicBezTo>
                    <a:cubicBezTo>
                      <a:pt x="715486" y="607336"/>
                      <a:pt x="706877" y="614627"/>
                      <a:pt x="696773" y="618581"/>
                    </a:cubicBezTo>
                    <a:cubicBezTo>
                      <a:pt x="695895" y="618932"/>
                      <a:pt x="695544" y="620426"/>
                      <a:pt x="695016" y="621392"/>
                    </a:cubicBezTo>
                    <a:cubicBezTo>
                      <a:pt x="695983" y="621480"/>
                      <a:pt x="696949" y="621831"/>
                      <a:pt x="697828" y="621568"/>
                    </a:cubicBezTo>
                    <a:cubicBezTo>
                      <a:pt x="703275" y="619635"/>
                      <a:pt x="708897" y="618229"/>
                      <a:pt x="713905" y="615506"/>
                    </a:cubicBezTo>
                    <a:cubicBezTo>
                      <a:pt x="719528" y="612431"/>
                      <a:pt x="726995" y="611552"/>
                      <a:pt x="728664" y="603206"/>
                    </a:cubicBezTo>
                    <a:moveTo>
                      <a:pt x="494446" y="199079"/>
                    </a:moveTo>
                    <a:cubicBezTo>
                      <a:pt x="492250" y="204790"/>
                      <a:pt x="496642" y="206547"/>
                      <a:pt x="499805" y="204965"/>
                    </a:cubicBezTo>
                    <a:cubicBezTo>
                      <a:pt x="505516" y="202242"/>
                      <a:pt x="511138" y="203735"/>
                      <a:pt x="516673" y="203208"/>
                    </a:cubicBezTo>
                    <a:cubicBezTo>
                      <a:pt x="518079" y="203032"/>
                      <a:pt x="519484" y="203384"/>
                      <a:pt x="520802" y="203120"/>
                    </a:cubicBezTo>
                    <a:cubicBezTo>
                      <a:pt x="521417" y="202945"/>
                      <a:pt x="522032" y="201802"/>
                      <a:pt x="522296" y="201012"/>
                    </a:cubicBezTo>
                    <a:cubicBezTo>
                      <a:pt x="522472" y="200572"/>
                      <a:pt x="521769" y="199343"/>
                      <a:pt x="521593" y="199343"/>
                    </a:cubicBezTo>
                    <a:cubicBezTo>
                      <a:pt x="515443" y="200221"/>
                      <a:pt x="509820" y="193983"/>
                      <a:pt x="503319" y="198200"/>
                    </a:cubicBezTo>
                    <a:cubicBezTo>
                      <a:pt x="501650" y="199343"/>
                      <a:pt x="498839" y="198815"/>
                      <a:pt x="494446" y="199079"/>
                    </a:cubicBezTo>
                    <a:moveTo>
                      <a:pt x="877840" y="404218"/>
                    </a:moveTo>
                    <a:cubicBezTo>
                      <a:pt x="874414" y="403515"/>
                      <a:pt x="870987" y="402724"/>
                      <a:pt x="867473" y="402285"/>
                    </a:cubicBezTo>
                    <a:cubicBezTo>
                      <a:pt x="866507" y="402197"/>
                      <a:pt x="865189" y="403075"/>
                      <a:pt x="864486" y="403866"/>
                    </a:cubicBezTo>
                    <a:cubicBezTo>
                      <a:pt x="864223" y="404130"/>
                      <a:pt x="864838" y="405799"/>
                      <a:pt x="865453" y="406326"/>
                    </a:cubicBezTo>
                    <a:cubicBezTo>
                      <a:pt x="869142" y="409489"/>
                      <a:pt x="873008" y="412564"/>
                      <a:pt x="876786" y="415726"/>
                    </a:cubicBezTo>
                    <a:cubicBezTo>
                      <a:pt x="877137" y="416078"/>
                      <a:pt x="878104" y="416429"/>
                      <a:pt x="878191" y="416253"/>
                    </a:cubicBezTo>
                    <a:cubicBezTo>
                      <a:pt x="879861" y="413881"/>
                      <a:pt x="881969" y="411685"/>
                      <a:pt x="882760" y="409050"/>
                    </a:cubicBezTo>
                    <a:cubicBezTo>
                      <a:pt x="883199" y="407820"/>
                      <a:pt x="881003" y="405799"/>
                      <a:pt x="877840" y="404218"/>
                    </a:cubicBezTo>
                    <a:moveTo>
                      <a:pt x="374174" y="377246"/>
                    </a:moveTo>
                    <a:cubicBezTo>
                      <a:pt x="372066" y="376544"/>
                      <a:pt x="369957" y="375841"/>
                      <a:pt x="367849" y="375226"/>
                    </a:cubicBezTo>
                    <a:cubicBezTo>
                      <a:pt x="365389" y="374523"/>
                      <a:pt x="362929" y="373381"/>
                      <a:pt x="360469" y="373293"/>
                    </a:cubicBezTo>
                    <a:cubicBezTo>
                      <a:pt x="358536" y="373205"/>
                      <a:pt x="356516" y="374435"/>
                      <a:pt x="354495" y="375050"/>
                    </a:cubicBezTo>
                    <a:cubicBezTo>
                      <a:pt x="356428" y="376544"/>
                      <a:pt x="358097" y="378476"/>
                      <a:pt x="360206" y="379267"/>
                    </a:cubicBezTo>
                    <a:cubicBezTo>
                      <a:pt x="364686" y="380936"/>
                      <a:pt x="369342" y="382342"/>
                      <a:pt x="373999" y="383221"/>
                    </a:cubicBezTo>
                    <a:cubicBezTo>
                      <a:pt x="376371" y="383660"/>
                      <a:pt x="378918" y="382606"/>
                      <a:pt x="381378" y="382166"/>
                    </a:cubicBezTo>
                    <a:cubicBezTo>
                      <a:pt x="379709" y="380585"/>
                      <a:pt x="378040" y="378916"/>
                      <a:pt x="374174" y="377246"/>
                    </a:cubicBezTo>
                    <a:moveTo>
                      <a:pt x="864398" y="370042"/>
                    </a:moveTo>
                    <a:cubicBezTo>
                      <a:pt x="861675" y="367495"/>
                      <a:pt x="859039" y="364771"/>
                      <a:pt x="856052" y="362487"/>
                    </a:cubicBezTo>
                    <a:cubicBezTo>
                      <a:pt x="854734" y="361433"/>
                      <a:pt x="852714" y="361257"/>
                      <a:pt x="850957" y="360906"/>
                    </a:cubicBezTo>
                    <a:cubicBezTo>
                      <a:pt x="850781" y="360906"/>
                      <a:pt x="849727" y="362838"/>
                      <a:pt x="849990" y="363366"/>
                    </a:cubicBezTo>
                    <a:cubicBezTo>
                      <a:pt x="852626" y="367758"/>
                      <a:pt x="855086" y="372414"/>
                      <a:pt x="858424" y="376192"/>
                    </a:cubicBezTo>
                    <a:cubicBezTo>
                      <a:pt x="859654" y="377598"/>
                      <a:pt x="863608" y="377598"/>
                      <a:pt x="865804" y="376807"/>
                    </a:cubicBezTo>
                    <a:cubicBezTo>
                      <a:pt x="870109" y="375050"/>
                      <a:pt x="867385" y="372854"/>
                      <a:pt x="864398" y="370042"/>
                    </a:cubicBezTo>
                    <a:moveTo>
                      <a:pt x="1293476" y="407380"/>
                    </a:moveTo>
                    <a:cubicBezTo>
                      <a:pt x="1296551" y="410455"/>
                      <a:pt x="1300065" y="409137"/>
                      <a:pt x="1303579" y="408522"/>
                    </a:cubicBezTo>
                    <a:cubicBezTo>
                      <a:pt x="1306479" y="407995"/>
                      <a:pt x="1310344" y="409401"/>
                      <a:pt x="1311311" y="405711"/>
                    </a:cubicBezTo>
                    <a:cubicBezTo>
                      <a:pt x="1311574" y="404657"/>
                      <a:pt x="1307621" y="402461"/>
                      <a:pt x="1305512" y="400791"/>
                    </a:cubicBezTo>
                    <a:cubicBezTo>
                      <a:pt x="1305073" y="400440"/>
                      <a:pt x="1304195" y="400528"/>
                      <a:pt x="1303755" y="400088"/>
                    </a:cubicBezTo>
                    <a:cubicBezTo>
                      <a:pt x="1299450" y="396750"/>
                      <a:pt x="1296639" y="397453"/>
                      <a:pt x="1295497" y="403075"/>
                    </a:cubicBezTo>
                    <a:cubicBezTo>
                      <a:pt x="1295233" y="403866"/>
                      <a:pt x="1294091" y="404569"/>
                      <a:pt x="1293476" y="407380"/>
                    </a:cubicBezTo>
                    <a:moveTo>
                      <a:pt x="1348385" y="205229"/>
                    </a:moveTo>
                    <a:cubicBezTo>
                      <a:pt x="1343465" y="203823"/>
                      <a:pt x="1338633" y="202417"/>
                      <a:pt x="1333713" y="201188"/>
                    </a:cubicBezTo>
                    <a:cubicBezTo>
                      <a:pt x="1332923" y="201012"/>
                      <a:pt x="1331868" y="201715"/>
                      <a:pt x="1330990" y="201978"/>
                    </a:cubicBezTo>
                    <a:cubicBezTo>
                      <a:pt x="1331605" y="202681"/>
                      <a:pt x="1332044" y="203560"/>
                      <a:pt x="1332747" y="204087"/>
                    </a:cubicBezTo>
                    <a:cubicBezTo>
                      <a:pt x="1335119" y="205932"/>
                      <a:pt x="1360333" y="211906"/>
                      <a:pt x="1363496" y="211466"/>
                    </a:cubicBezTo>
                    <a:cubicBezTo>
                      <a:pt x="1363847" y="211379"/>
                      <a:pt x="1364286" y="211554"/>
                      <a:pt x="1364462" y="211466"/>
                    </a:cubicBezTo>
                    <a:cubicBezTo>
                      <a:pt x="1364989" y="211203"/>
                      <a:pt x="1365868" y="210676"/>
                      <a:pt x="1365868" y="210324"/>
                    </a:cubicBezTo>
                    <a:cubicBezTo>
                      <a:pt x="1365868" y="209446"/>
                      <a:pt x="1365692" y="208040"/>
                      <a:pt x="1365077" y="207689"/>
                    </a:cubicBezTo>
                    <a:cubicBezTo>
                      <a:pt x="1363584" y="206810"/>
                      <a:pt x="1360772" y="205492"/>
                      <a:pt x="1360333" y="206019"/>
                    </a:cubicBezTo>
                    <a:cubicBezTo>
                      <a:pt x="1356555" y="210412"/>
                      <a:pt x="1353744" y="204790"/>
                      <a:pt x="1348385" y="205229"/>
                    </a:cubicBezTo>
                    <a:moveTo>
                      <a:pt x="842611" y="628069"/>
                    </a:moveTo>
                    <a:cubicBezTo>
                      <a:pt x="845773" y="626663"/>
                      <a:pt x="848848" y="625170"/>
                      <a:pt x="852099" y="623940"/>
                    </a:cubicBezTo>
                    <a:cubicBezTo>
                      <a:pt x="855174" y="622798"/>
                      <a:pt x="854295" y="621304"/>
                      <a:pt x="852802" y="619635"/>
                    </a:cubicBezTo>
                    <a:cubicBezTo>
                      <a:pt x="849727" y="615945"/>
                      <a:pt x="846916" y="614012"/>
                      <a:pt x="841996" y="617526"/>
                    </a:cubicBezTo>
                    <a:cubicBezTo>
                      <a:pt x="837164" y="621041"/>
                      <a:pt x="839272" y="623764"/>
                      <a:pt x="842611" y="628069"/>
                    </a:cubicBezTo>
                    <a:moveTo>
                      <a:pt x="1319305" y="174129"/>
                    </a:moveTo>
                    <a:cubicBezTo>
                      <a:pt x="1326246" y="175622"/>
                      <a:pt x="1333977" y="174129"/>
                      <a:pt x="1339687" y="179927"/>
                    </a:cubicBezTo>
                    <a:cubicBezTo>
                      <a:pt x="1340215" y="180454"/>
                      <a:pt x="1341708" y="180542"/>
                      <a:pt x="1342587" y="180278"/>
                    </a:cubicBezTo>
                    <a:cubicBezTo>
                      <a:pt x="1343553" y="179927"/>
                      <a:pt x="1344344" y="178960"/>
                      <a:pt x="1345222" y="178258"/>
                    </a:cubicBezTo>
                    <a:cubicBezTo>
                      <a:pt x="1344695" y="177555"/>
                      <a:pt x="1344256" y="176501"/>
                      <a:pt x="1343553" y="176325"/>
                    </a:cubicBezTo>
                    <a:cubicBezTo>
                      <a:pt x="1335383" y="173514"/>
                      <a:pt x="1327300" y="170614"/>
                      <a:pt x="1319042" y="168154"/>
                    </a:cubicBezTo>
                    <a:cubicBezTo>
                      <a:pt x="1317724" y="167715"/>
                      <a:pt x="1315791" y="169297"/>
                      <a:pt x="1314210" y="169912"/>
                    </a:cubicBezTo>
                    <a:cubicBezTo>
                      <a:pt x="1315528" y="170966"/>
                      <a:pt x="1316933" y="172020"/>
                      <a:pt x="1319305" y="174129"/>
                    </a:cubicBezTo>
                    <a:moveTo>
                      <a:pt x="461238" y="203208"/>
                    </a:moveTo>
                    <a:cubicBezTo>
                      <a:pt x="463697" y="200836"/>
                      <a:pt x="466069" y="198552"/>
                      <a:pt x="468529" y="196180"/>
                    </a:cubicBezTo>
                    <a:cubicBezTo>
                      <a:pt x="465630" y="196443"/>
                      <a:pt x="462731" y="196443"/>
                      <a:pt x="459832" y="197058"/>
                    </a:cubicBezTo>
                    <a:cubicBezTo>
                      <a:pt x="458075" y="197410"/>
                      <a:pt x="455966" y="198200"/>
                      <a:pt x="454824" y="199430"/>
                    </a:cubicBezTo>
                    <a:cubicBezTo>
                      <a:pt x="452891" y="201451"/>
                      <a:pt x="449992" y="205932"/>
                      <a:pt x="450256" y="206195"/>
                    </a:cubicBezTo>
                    <a:cubicBezTo>
                      <a:pt x="454209" y="209621"/>
                      <a:pt x="454648" y="203999"/>
                      <a:pt x="457108" y="203208"/>
                    </a:cubicBezTo>
                    <a:cubicBezTo>
                      <a:pt x="457811" y="203032"/>
                      <a:pt x="458514" y="203208"/>
                      <a:pt x="461238" y="203208"/>
                    </a:cubicBezTo>
                    <a:moveTo>
                      <a:pt x="935911" y="252933"/>
                    </a:moveTo>
                    <a:cubicBezTo>
                      <a:pt x="931782" y="252933"/>
                      <a:pt x="927741" y="252758"/>
                      <a:pt x="923612" y="253021"/>
                    </a:cubicBezTo>
                    <a:cubicBezTo>
                      <a:pt x="922558" y="253109"/>
                      <a:pt x="921679" y="254778"/>
                      <a:pt x="920625" y="255657"/>
                    </a:cubicBezTo>
                    <a:cubicBezTo>
                      <a:pt x="921591" y="256096"/>
                      <a:pt x="922558" y="256975"/>
                      <a:pt x="923524" y="256975"/>
                    </a:cubicBezTo>
                    <a:cubicBezTo>
                      <a:pt x="929322" y="257063"/>
                      <a:pt x="935121" y="257150"/>
                      <a:pt x="940919" y="256975"/>
                    </a:cubicBezTo>
                    <a:cubicBezTo>
                      <a:pt x="942940" y="256887"/>
                      <a:pt x="944960" y="256184"/>
                      <a:pt x="946981" y="255745"/>
                    </a:cubicBezTo>
                    <a:cubicBezTo>
                      <a:pt x="944960" y="254778"/>
                      <a:pt x="943028" y="253724"/>
                      <a:pt x="941007" y="252933"/>
                    </a:cubicBezTo>
                    <a:cubicBezTo>
                      <a:pt x="940128" y="252670"/>
                      <a:pt x="938986" y="252933"/>
                      <a:pt x="935911" y="252933"/>
                    </a:cubicBezTo>
                    <a:moveTo>
                      <a:pt x="1286184" y="439447"/>
                    </a:moveTo>
                    <a:cubicBezTo>
                      <a:pt x="1283988" y="440853"/>
                      <a:pt x="1281792" y="442083"/>
                      <a:pt x="1279683" y="443664"/>
                    </a:cubicBezTo>
                    <a:cubicBezTo>
                      <a:pt x="1278629" y="444455"/>
                      <a:pt x="1277838" y="445597"/>
                      <a:pt x="1276872" y="446651"/>
                    </a:cubicBezTo>
                    <a:cubicBezTo>
                      <a:pt x="1278365" y="447002"/>
                      <a:pt x="1280386" y="448232"/>
                      <a:pt x="1281440" y="447705"/>
                    </a:cubicBezTo>
                    <a:cubicBezTo>
                      <a:pt x="1285745" y="445157"/>
                      <a:pt x="1290050" y="443049"/>
                      <a:pt x="1295321" y="443576"/>
                    </a:cubicBezTo>
                    <a:cubicBezTo>
                      <a:pt x="1297342" y="443752"/>
                      <a:pt x="1299538" y="442873"/>
                      <a:pt x="1301559" y="442434"/>
                    </a:cubicBezTo>
                    <a:cubicBezTo>
                      <a:pt x="1299187" y="441468"/>
                      <a:pt x="1296903" y="440238"/>
                      <a:pt x="1294443" y="439623"/>
                    </a:cubicBezTo>
                    <a:cubicBezTo>
                      <a:pt x="1292510" y="439095"/>
                      <a:pt x="1290314" y="439447"/>
                      <a:pt x="1286184" y="439447"/>
                    </a:cubicBezTo>
                    <a:moveTo>
                      <a:pt x="912103" y="426005"/>
                    </a:moveTo>
                    <a:cubicBezTo>
                      <a:pt x="911400" y="428114"/>
                      <a:pt x="911312" y="430837"/>
                      <a:pt x="909819" y="432155"/>
                    </a:cubicBezTo>
                    <a:cubicBezTo>
                      <a:pt x="906656" y="435054"/>
                      <a:pt x="909994" y="437163"/>
                      <a:pt x="910961" y="437075"/>
                    </a:cubicBezTo>
                    <a:cubicBezTo>
                      <a:pt x="916408" y="436548"/>
                      <a:pt x="918341" y="441116"/>
                      <a:pt x="921591" y="443752"/>
                    </a:cubicBezTo>
                    <a:cubicBezTo>
                      <a:pt x="922382" y="444367"/>
                      <a:pt x="923524" y="444455"/>
                      <a:pt x="924490" y="444718"/>
                    </a:cubicBezTo>
                    <a:cubicBezTo>
                      <a:pt x="924315" y="443752"/>
                      <a:pt x="924315" y="442697"/>
                      <a:pt x="923875" y="441995"/>
                    </a:cubicBezTo>
                    <a:cubicBezTo>
                      <a:pt x="920361" y="436284"/>
                      <a:pt x="914475" y="432067"/>
                      <a:pt x="912103" y="426005"/>
                    </a:cubicBezTo>
                    <a:moveTo>
                      <a:pt x="705822" y="273667"/>
                    </a:moveTo>
                    <a:cubicBezTo>
                      <a:pt x="703890" y="274897"/>
                      <a:pt x="701957" y="276039"/>
                      <a:pt x="700112" y="277357"/>
                    </a:cubicBezTo>
                    <a:cubicBezTo>
                      <a:pt x="699585" y="277796"/>
                      <a:pt x="699497" y="278762"/>
                      <a:pt x="699145" y="279465"/>
                    </a:cubicBezTo>
                    <a:cubicBezTo>
                      <a:pt x="699761" y="279553"/>
                      <a:pt x="700463" y="279992"/>
                      <a:pt x="701078" y="279817"/>
                    </a:cubicBezTo>
                    <a:cubicBezTo>
                      <a:pt x="706964" y="278323"/>
                      <a:pt x="712851" y="276742"/>
                      <a:pt x="718737" y="275073"/>
                    </a:cubicBezTo>
                    <a:cubicBezTo>
                      <a:pt x="719088" y="274985"/>
                      <a:pt x="719440" y="273755"/>
                      <a:pt x="719176" y="273315"/>
                    </a:cubicBezTo>
                    <a:cubicBezTo>
                      <a:pt x="718737" y="272613"/>
                      <a:pt x="717858" y="271558"/>
                      <a:pt x="717331" y="271646"/>
                    </a:cubicBezTo>
                    <a:cubicBezTo>
                      <a:pt x="714168" y="272173"/>
                      <a:pt x="711094" y="272964"/>
                      <a:pt x="705822" y="273667"/>
                    </a:cubicBezTo>
                    <a:moveTo>
                      <a:pt x="1385635" y="451922"/>
                    </a:moveTo>
                    <a:cubicBezTo>
                      <a:pt x="1381154" y="454382"/>
                      <a:pt x="1376586" y="456754"/>
                      <a:pt x="1372193" y="459302"/>
                    </a:cubicBezTo>
                    <a:cubicBezTo>
                      <a:pt x="1371490" y="459741"/>
                      <a:pt x="1370875" y="461498"/>
                      <a:pt x="1371227" y="462113"/>
                    </a:cubicBezTo>
                    <a:cubicBezTo>
                      <a:pt x="1371666" y="462904"/>
                      <a:pt x="1373423" y="463870"/>
                      <a:pt x="1373950" y="463519"/>
                    </a:cubicBezTo>
                    <a:cubicBezTo>
                      <a:pt x="1379573" y="460268"/>
                      <a:pt x="1385020" y="456754"/>
                      <a:pt x="1390467" y="453416"/>
                    </a:cubicBezTo>
                    <a:cubicBezTo>
                      <a:pt x="1389500" y="452889"/>
                      <a:pt x="1388622" y="452361"/>
                      <a:pt x="1385635" y="451922"/>
                    </a:cubicBezTo>
                    <a:moveTo>
                      <a:pt x="415641" y="449814"/>
                    </a:moveTo>
                    <a:cubicBezTo>
                      <a:pt x="415554" y="448408"/>
                      <a:pt x="415905" y="446036"/>
                      <a:pt x="415466" y="445860"/>
                    </a:cubicBezTo>
                    <a:cubicBezTo>
                      <a:pt x="410985" y="444191"/>
                      <a:pt x="406417" y="442961"/>
                      <a:pt x="401848" y="441555"/>
                    </a:cubicBezTo>
                    <a:cubicBezTo>
                      <a:pt x="400618" y="441204"/>
                      <a:pt x="399301" y="440940"/>
                      <a:pt x="398071" y="440589"/>
                    </a:cubicBezTo>
                    <a:cubicBezTo>
                      <a:pt x="398773" y="441995"/>
                      <a:pt x="399213" y="444103"/>
                      <a:pt x="400355" y="444718"/>
                    </a:cubicBezTo>
                    <a:cubicBezTo>
                      <a:pt x="404572" y="446651"/>
                      <a:pt x="409140" y="448144"/>
                      <a:pt x="415641" y="449814"/>
                    </a:cubicBezTo>
                    <a:moveTo>
                      <a:pt x="1279947" y="356601"/>
                    </a:moveTo>
                    <a:cubicBezTo>
                      <a:pt x="1276872" y="354141"/>
                      <a:pt x="1273709" y="351769"/>
                      <a:pt x="1270634" y="349397"/>
                    </a:cubicBezTo>
                    <a:cubicBezTo>
                      <a:pt x="1270195" y="349045"/>
                      <a:pt x="1269668" y="348958"/>
                      <a:pt x="1269229" y="348782"/>
                    </a:cubicBezTo>
                    <a:cubicBezTo>
                      <a:pt x="1269053" y="349397"/>
                      <a:pt x="1268614" y="350012"/>
                      <a:pt x="1268614" y="350539"/>
                    </a:cubicBezTo>
                    <a:cubicBezTo>
                      <a:pt x="1268262" y="358270"/>
                      <a:pt x="1275905" y="363453"/>
                      <a:pt x="1282670" y="360027"/>
                    </a:cubicBezTo>
                    <a:cubicBezTo>
                      <a:pt x="1282934" y="359764"/>
                      <a:pt x="1282231" y="357743"/>
                      <a:pt x="1279947" y="356601"/>
                    </a:cubicBezTo>
                    <a:moveTo>
                      <a:pt x="1196046" y="341051"/>
                    </a:moveTo>
                    <a:cubicBezTo>
                      <a:pt x="1194904" y="340875"/>
                      <a:pt x="1193674" y="340611"/>
                      <a:pt x="1192532" y="340436"/>
                    </a:cubicBezTo>
                    <a:cubicBezTo>
                      <a:pt x="1192620" y="341578"/>
                      <a:pt x="1192181" y="343423"/>
                      <a:pt x="1192796" y="343862"/>
                    </a:cubicBezTo>
                    <a:cubicBezTo>
                      <a:pt x="1196925" y="346937"/>
                      <a:pt x="1201230" y="349748"/>
                      <a:pt x="1205535" y="352560"/>
                    </a:cubicBezTo>
                    <a:cubicBezTo>
                      <a:pt x="1206325" y="353087"/>
                      <a:pt x="1207467" y="353262"/>
                      <a:pt x="1208434" y="353526"/>
                    </a:cubicBezTo>
                    <a:cubicBezTo>
                      <a:pt x="1207995" y="352384"/>
                      <a:pt x="1207907" y="350802"/>
                      <a:pt x="1207116" y="350100"/>
                    </a:cubicBezTo>
                    <a:cubicBezTo>
                      <a:pt x="1203865" y="347288"/>
                      <a:pt x="1200439" y="344741"/>
                      <a:pt x="1196046" y="341051"/>
                    </a:cubicBezTo>
                    <a:moveTo>
                      <a:pt x="78898" y="571052"/>
                    </a:moveTo>
                    <a:cubicBezTo>
                      <a:pt x="79513" y="572897"/>
                      <a:pt x="77053" y="576411"/>
                      <a:pt x="81533" y="576147"/>
                    </a:cubicBezTo>
                    <a:cubicBezTo>
                      <a:pt x="82675" y="576060"/>
                      <a:pt x="83818" y="575445"/>
                      <a:pt x="84960" y="575005"/>
                    </a:cubicBezTo>
                    <a:cubicBezTo>
                      <a:pt x="81094" y="573073"/>
                      <a:pt x="85663" y="571403"/>
                      <a:pt x="85223" y="569383"/>
                    </a:cubicBezTo>
                    <a:cubicBezTo>
                      <a:pt x="84960" y="568241"/>
                      <a:pt x="86102" y="565868"/>
                      <a:pt x="85926" y="565781"/>
                    </a:cubicBezTo>
                    <a:cubicBezTo>
                      <a:pt x="83906" y="564990"/>
                      <a:pt x="81797" y="564551"/>
                      <a:pt x="79689" y="564024"/>
                    </a:cubicBezTo>
                    <a:cubicBezTo>
                      <a:pt x="79337" y="565781"/>
                      <a:pt x="79074" y="567362"/>
                      <a:pt x="78898" y="571052"/>
                    </a:cubicBezTo>
                    <a:moveTo>
                      <a:pt x="877840" y="594948"/>
                    </a:moveTo>
                    <a:cubicBezTo>
                      <a:pt x="876347" y="596354"/>
                      <a:pt x="874765" y="597672"/>
                      <a:pt x="873359" y="599077"/>
                    </a:cubicBezTo>
                    <a:cubicBezTo>
                      <a:pt x="871690" y="600747"/>
                      <a:pt x="870109" y="602504"/>
                      <a:pt x="868527" y="604261"/>
                    </a:cubicBezTo>
                    <a:cubicBezTo>
                      <a:pt x="870900" y="603909"/>
                      <a:pt x="873535" y="604173"/>
                      <a:pt x="875468" y="603031"/>
                    </a:cubicBezTo>
                    <a:cubicBezTo>
                      <a:pt x="878016" y="601537"/>
                      <a:pt x="879948" y="599077"/>
                      <a:pt x="881969" y="596881"/>
                    </a:cubicBezTo>
                    <a:cubicBezTo>
                      <a:pt x="882320" y="596530"/>
                      <a:pt x="882145" y="595124"/>
                      <a:pt x="881706" y="594860"/>
                    </a:cubicBezTo>
                    <a:cubicBezTo>
                      <a:pt x="881003" y="594245"/>
                      <a:pt x="879861" y="594158"/>
                      <a:pt x="877840" y="594948"/>
                    </a:cubicBezTo>
                    <a:moveTo>
                      <a:pt x="747289" y="418713"/>
                    </a:moveTo>
                    <a:cubicBezTo>
                      <a:pt x="748343" y="418713"/>
                      <a:pt x="749661" y="422930"/>
                      <a:pt x="750189" y="418977"/>
                    </a:cubicBezTo>
                    <a:cubicBezTo>
                      <a:pt x="750628" y="415639"/>
                      <a:pt x="749310" y="411949"/>
                      <a:pt x="748256" y="408610"/>
                    </a:cubicBezTo>
                    <a:cubicBezTo>
                      <a:pt x="747553" y="406414"/>
                      <a:pt x="746059" y="404481"/>
                      <a:pt x="744917" y="402373"/>
                    </a:cubicBezTo>
                    <a:cubicBezTo>
                      <a:pt x="744654" y="404305"/>
                      <a:pt x="744039" y="406326"/>
                      <a:pt x="744302" y="408171"/>
                    </a:cubicBezTo>
                    <a:cubicBezTo>
                      <a:pt x="744654" y="411509"/>
                      <a:pt x="745532" y="414584"/>
                      <a:pt x="747289" y="418713"/>
                    </a:cubicBezTo>
                    <a:moveTo>
                      <a:pt x="1396002" y="485043"/>
                    </a:moveTo>
                    <a:cubicBezTo>
                      <a:pt x="1396792" y="484340"/>
                      <a:pt x="1397495" y="483637"/>
                      <a:pt x="1398286" y="482935"/>
                    </a:cubicBezTo>
                    <a:cubicBezTo>
                      <a:pt x="1399252" y="481968"/>
                      <a:pt x="1400219" y="481002"/>
                      <a:pt x="1401185" y="480123"/>
                    </a:cubicBezTo>
                    <a:cubicBezTo>
                      <a:pt x="1399692" y="479684"/>
                      <a:pt x="1397934" y="478542"/>
                      <a:pt x="1396792" y="478981"/>
                    </a:cubicBezTo>
                    <a:cubicBezTo>
                      <a:pt x="1394684" y="479772"/>
                      <a:pt x="1392927" y="481441"/>
                      <a:pt x="1391257" y="483022"/>
                    </a:cubicBezTo>
                    <a:cubicBezTo>
                      <a:pt x="1390291" y="483901"/>
                      <a:pt x="1389764" y="485131"/>
                      <a:pt x="1388973" y="486273"/>
                    </a:cubicBezTo>
                    <a:cubicBezTo>
                      <a:pt x="1390643" y="485921"/>
                      <a:pt x="1392312" y="485482"/>
                      <a:pt x="1396002" y="485043"/>
                    </a:cubicBezTo>
                    <a:moveTo>
                      <a:pt x="1273709" y="567977"/>
                    </a:moveTo>
                    <a:cubicBezTo>
                      <a:pt x="1269404" y="563233"/>
                      <a:pt x="1265275" y="567011"/>
                      <a:pt x="1261146" y="568241"/>
                    </a:cubicBezTo>
                    <a:cubicBezTo>
                      <a:pt x="1260619" y="568416"/>
                      <a:pt x="1260092" y="570085"/>
                      <a:pt x="1260355" y="570788"/>
                    </a:cubicBezTo>
                    <a:cubicBezTo>
                      <a:pt x="1260531" y="571403"/>
                      <a:pt x="1261937" y="572194"/>
                      <a:pt x="1262640" y="572018"/>
                    </a:cubicBezTo>
                    <a:cubicBezTo>
                      <a:pt x="1266769" y="571140"/>
                      <a:pt x="1270722" y="570085"/>
                      <a:pt x="1273709" y="567977"/>
                    </a:cubicBezTo>
                    <a:moveTo>
                      <a:pt x="1370085" y="423897"/>
                    </a:moveTo>
                    <a:cubicBezTo>
                      <a:pt x="1370085" y="425302"/>
                      <a:pt x="1369733" y="426796"/>
                      <a:pt x="1370173" y="427938"/>
                    </a:cubicBezTo>
                    <a:cubicBezTo>
                      <a:pt x="1370787" y="429695"/>
                      <a:pt x="1372018" y="431276"/>
                      <a:pt x="1372984" y="432946"/>
                    </a:cubicBezTo>
                    <a:cubicBezTo>
                      <a:pt x="1373687" y="432419"/>
                      <a:pt x="1375005" y="431892"/>
                      <a:pt x="1375092" y="431276"/>
                    </a:cubicBezTo>
                    <a:cubicBezTo>
                      <a:pt x="1375268" y="429695"/>
                      <a:pt x="1375268" y="427762"/>
                      <a:pt x="1374565" y="426357"/>
                    </a:cubicBezTo>
                    <a:cubicBezTo>
                      <a:pt x="1373862" y="425039"/>
                      <a:pt x="1372369" y="424073"/>
                      <a:pt x="1370085" y="423897"/>
                    </a:cubicBezTo>
                    <a:moveTo>
                      <a:pt x="1434394" y="459126"/>
                    </a:moveTo>
                    <a:cubicBezTo>
                      <a:pt x="1435097" y="457018"/>
                      <a:pt x="1435799" y="454909"/>
                      <a:pt x="1436502" y="452889"/>
                    </a:cubicBezTo>
                    <a:cubicBezTo>
                      <a:pt x="1436854" y="451922"/>
                      <a:pt x="1437293" y="450956"/>
                      <a:pt x="1437644" y="449989"/>
                    </a:cubicBezTo>
                    <a:cubicBezTo>
                      <a:pt x="1436590" y="450341"/>
                      <a:pt x="1435097" y="450429"/>
                      <a:pt x="1434394" y="451219"/>
                    </a:cubicBezTo>
                    <a:cubicBezTo>
                      <a:pt x="1432812" y="453152"/>
                      <a:pt x="1431407" y="455348"/>
                      <a:pt x="1430352" y="457633"/>
                    </a:cubicBezTo>
                    <a:cubicBezTo>
                      <a:pt x="1430265" y="457984"/>
                      <a:pt x="1432285" y="459302"/>
                      <a:pt x="1434394" y="459126"/>
                    </a:cubicBezTo>
                    <a:moveTo>
                      <a:pt x="892336" y="499539"/>
                    </a:moveTo>
                    <a:cubicBezTo>
                      <a:pt x="893127" y="493653"/>
                      <a:pt x="892072" y="492335"/>
                      <a:pt x="887240" y="493389"/>
                    </a:cubicBezTo>
                    <a:cubicBezTo>
                      <a:pt x="886450" y="493565"/>
                      <a:pt x="885747" y="494356"/>
                      <a:pt x="885044" y="494795"/>
                    </a:cubicBezTo>
                    <a:cubicBezTo>
                      <a:pt x="885747" y="495673"/>
                      <a:pt x="886274" y="496728"/>
                      <a:pt x="887065" y="497430"/>
                    </a:cubicBezTo>
                    <a:cubicBezTo>
                      <a:pt x="888031" y="498309"/>
                      <a:pt x="889261" y="498924"/>
                      <a:pt x="892336" y="499539"/>
                    </a:cubicBezTo>
                    <a:moveTo>
                      <a:pt x="1250955" y="275687"/>
                    </a:moveTo>
                    <a:cubicBezTo>
                      <a:pt x="1251306" y="275687"/>
                      <a:pt x="1251658" y="275600"/>
                      <a:pt x="1252009" y="275687"/>
                    </a:cubicBezTo>
                    <a:cubicBezTo>
                      <a:pt x="1254733" y="276127"/>
                      <a:pt x="1257368" y="276566"/>
                      <a:pt x="1260092" y="277005"/>
                    </a:cubicBezTo>
                    <a:cubicBezTo>
                      <a:pt x="1258862" y="273403"/>
                      <a:pt x="1255787" y="273667"/>
                      <a:pt x="1252888" y="273315"/>
                    </a:cubicBezTo>
                    <a:cubicBezTo>
                      <a:pt x="1252097" y="273228"/>
                      <a:pt x="1251394" y="272349"/>
                      <a:pt x="1250691" y="271822"/>
                    </a:cubicBezTo>
                    <a:cubicBezTo>
                      <a:pt x="1250428" y="272876"/>
                      <a:pt x="1250164" y="273755"/>
                      <a:pt x="1250955" y="275687"/>
                    </a:cubicBezTo>
                    <a:moveTo>
                      <a:pt x="1398110" y="196971"/>
                    </a:moveTo>
                    <a:cubicBezTo>
                      <a:pt x="1400043" y="194423"/>
                      <a:pt x="1399867" y="192929"/>
                      <a:pt x="1396177" y="192753"/>
                    </a:cubicBezTo>
                    <a:cubicBezTo>
                      <a:pt x="1393629" y="192666"/>
                      <a:pt x="1392751" y="193456"/>
                      <a:pt x="1392839" y="196092"/>
                    </a:cubicBezTo>
                    <a:cubicBezTo>
                      <a:pt x="1393015" y="199782"/>
                      <a:pt x="1394508" y="199958"/>
                      <a:pt x="1398110" y="196971"/>
                    </a:cubicBezTo>
                    <a:moveTo>
                      <a:pt x="1113113" y="378301"/>
                    </a:moveTo>
                    <a:cubicBezTo>
                      <a:pt x="1114782" y="379970"/>
                      <a:pt x="1116451" y="381815"/>
                      <a:pt x="1118296" y="383308"/>
                    </a:cubicBezTo>
                    <a:cubicBezTo>
                      <a:pt x="1118735" y="383660"/>
                      <a:pt x="1120404" y="383308"/>
                      <a:pt x="1120931" y="382693"/>
                    </a:cubicBezTo>
                    <a:cubicBezTo>
                      <a:pt x="1121371" y="382166"/>
                      <a:pt x="1121371" y="380321"/>
                      <a:pt x="1120931" y="380058"/>
                    </a:cubicBezTo>
                    <a:cubicBezTo>
                      <a:pt x="1118472" y="378652"/>
                      <a:pt x="1115748" y="377510"/>
                      <a:pt x="1113113" y="378301"/>
                    </a:cubicBezTo>
                    <a:moveTo>
                      <a:pt x="1015683" y="208391"/>
                    </a:moveTo>
                    <a:cubicBezTo>
                      <a:pt x="1013486" y="208040"/>
                      <a:pt x="1011378" y="207601"/>
                      <a:pt x="1009181" y="207425"/>
                    </a:cubicBezTo>
                    <a:cubicBezTo>
                      <a:pt x="1008654" y="207425"/>
                      <a:pt x="1007336" y="208831"/>
                      <a:pt x="1007512" y="209006"/>
                    </a:cubicBezTo>
                    <a:cubicBezTo>
                      <a:pt x="1007951" y="209885"/>
                      <a:pt x="1009006" y="211379"/>
                      <a:pt x="1009533" y="211291"/>
                    </a:cubicBezTo>
                    <a:cubicBezTo>
                      <a:pt x="1011290" y="211027"/>
                      <a:pt x="1012959" y="210061"/>
                      <a:pt x="1015683" y="208391"/>
                    </a:cubicBezTo>
                    <a:moveTo>
                      <a:pt x="435321" y="198025"/>
                    </a:moveTo>
                    <a:cubicBezTo>
                      <a:pt x="433915" y="198113"/>
                      <a:pt x="432597" y="198113"/>
                      <a:pt x="431191" y="198200"/>
                    </a:cubicBezTo>
                    <a:cubicBezTo>
                      <a:pt x="432861" y="199870"/>
                      <a:pt x="434530" y="201539"/>
                      <a:pt x="436199" y="203208"/>
                    </a:cubicBezTo>
                    <a:cubicBezTo>
                      <a:pt x="436287" y="201802"/>
                      <a:pt x="436375" y="200397"/>
                      <a:pt x="435321" y="198025"/>
                    </a:cubicBezTo>
                    <a:moveTo>
                      <a:pt x="1449944" y="586602"/>
                    </a:moveTo>
                    <a:cubicBezTo>
                      <a:pt x="1446869" y="586251"/>
                      <a:pt x="1444233" y="586690"/>
                      <a:pt x="1443091" y="590116"/>
                    </a:cubicBezTo>
                    <a:cubicBezTo>
                      <a:pt x="1445112" y="589677"/>
                      <a:pt x="1447045" y="589062"/>
                      <a:pt x="1449065" y="588710"/>
                    </a:cubicBezTo>
                    <a:cubicBezTo>
                      <a:pt x="1450734" y="588447"/>
                      <a:pt x="1452404" y="588623"/>
                      <a:pt x="1454073" y="588623"/>
                    </a:cubicBezTo>
                    <a:cubicBezTo>
                      <a:pt x="1454073" y="587920"/>
                      <a:pt x="1454337" y="587041"/>
                      <a:pt x="1453985" y="586602"/>
                    </a:cubicBezTo>
                    <a:cubicBezTo>
                      <a:pt x="1453634" y="586338"/>
                      <a:pt x="1452667" y="586602"/>
                      <a:pt x="1449944" y="586602"/>
                    </a:cubicBezTo>
                    <a:moveTo>
                      <a:pt x="885132" y="79861"/>
                    </a:moveTo>
                    <a:cubicBezTo>
                      <a:pt x="885132" y="80916"/>
                      <a:pt x="880915" y="82146"/>
                      <a:pt x="884868" y="82761"/>
                    </a:cubicBezTo>
                    <a:cubicBezTo>
                      <a:pt x="886713" y="83024"/>
                      <a:pt x="888910" y="80740"/>
                      <a:pt x="891018" y="79598"/>
                    </a:cubicBezTo>
                    <a:cubicBezTo>
                      <a:pt x="889437" y="79334"/>
                      <a:pt x="887768" y="79071"/>
                      <a:pt x="885132" y="79861"/>
                    </a:cubicBezTo>
                    <a:moveTo>
                      <a:pt x="424954" y="202154"/>
                    </a:moveTo>
                    <a:cubicBezTo>
                      <a:pt x="425569" y="198200"/>
                      <a:pt x="422582" y="198903"/>
                      <a:pt x="420561" y="199167"/>
                    </a:cubicBezTo>
                    <a:cubicBezTo>
                      <a:pt x="419858" y="199255"/>
                      <a:pt x="419331" y="200924"/>
                      <a:pt x="418716" y="201802"/>
                    </a:cubicBezTo>
                    <a:cubicBezTo>
                      <a:pt x="420473" y="202242"/>
                      <a:pt x="422230" y="202769"/>
                      <a:pt x="424954" y="202154"/>
                    </a:cubicBezTo>
                    <a:moveTo>
                      <a:pt x="211469" y="562794"/>
                    </a:moveTo>
                    <a:cubicBezTo>
                      <a:pt x="211908" y="563936"/>
                      <a:pt x="212084" y="565517"/>
                      <a:pt x="212963" y="566220"/>
                    </a:cubicBezTo>
                    <a:cubicBezTo>
                      <a:pt x="214017" y="567011"/>
                      <a:pt x="216740" y="567713"/>
                      <a:pt x="217004" y="567362"/>
                    </a:cubicBezTo>
                    <a:cubicBezTo>
                      <a:pt x="218585" y="564990"/>
                      <a:pt x="217619" y="563848"/>
                      <a:pt x="214720" y="563760"/>
                    </a:cubicBezTo>
                    <a:cubicBezTo>
                      <a:pt x="214017" y="563672"/>
                      <a:pt x="213314" y="562442"/>
                      <a:pt x="211469" y="562794"/>
                    </a:cubicBezTo>
                    <a:moveTo>
                      <a:pt x="1588753" y="427060"/>
                    </a:moveTo>
                    <a:cubicBezTo>
                      <a:pt x="1590334" y="425830"/>
                      <a:pt x="1591916" y="424687"/>
                      <a:pt x="1593497" y="423458"/>
                    </a:cubicBezTo>
                    <a:cubicBezTo>
                      <a:pt x="1592794" y="422755"/>
                      <a:pt x="1592091" y="422052"/>
                      <a:pt x="1591300" y="421261"/>
                    </a:cubicBezTo>
                    <a:cubicBezTo>
                      <a:pt x="1590159" y="422843"/>
                      <a:pt x="1588928" y="424424"/>
                      <a:pt x="1588753" y="427060"/>
                    </a:cubicBezTo>
                    <a:moveTo>
                      <a:pt x="1038525" y="237383"/>
                    </a:moveTo>
                    <a:cubicBezTo>
                      <a:pt x="1039403" y="237735"/>
                      <a:pt x="1040370" y="238525"/>
                      <a:pt x="1041072" y="238350"/>
                    </a:cubicBezTo>
                    <a:cubicBezTo>
                      <a:pt x="1042390" y="237998"/>
                      <a:pt x="1043532" y="237032"/>
                      <a:pt x="1044674" y="236417"/>
                    </a:cubicBezTo>
                    <a:cubicBezTo>
                      <a:pt x="1043444" y="235714"/>
                      <a:pt x="1042302" y="234748"/>
                      <a:pt x="1041072" y="234484"/>
                    </a:cubicBezTo>
                    <a:cubicBezTo>
                      <a:pt x="1040370" y="234221"/>
                      <a:pt x="1039403" y="234923"/>
                      <a:pt x="1038525" y="237383"/>
                    </a:cubicBezTo>
                    <a:moveTo>
                      <a:pt x="1467515" y="355547"/>
                    </a:moveTo>
                    <a:cubicBezTo>
                      <a:pt x="1467954" y="356425"/>
                      <a:pt x="1468481" y="357391"/>
                      <a:pt x="1468920" y="358270"/>
                    </a:cubicBezTo>
                    <a:cubicBezTo>
                      <a:pt x="1469799" y="356601"/>
                      <a:pt x="1471029" y="355107"/>
                      <a:pt x="1471556" y="353350"/>
                    </a:cubicBezTo>
                    <a:cubicBezTo>
                      <a:pt x="1471819" y="352560"/>
                      <a:pt x="1470589" y="351330"/>
                      <a:pt x="1470062" y="350363"/>
                    </a:cubicBezTo>
                    <a:cubicBezTo>
                      <a:pt x="1469272" y="351417"/>
                      <a:pt x="1468393" y="352384"/>
                      <a:pt x="1467515" y="355547"/>
                    </a:cubicBezTo>
                    <a:moveTo>
                      <a:pt x="1229167" y="571052"/>
                    </a:moveTo>
                    <a:cubicBezTo>
                      <a:pt x="1232154" y="571403"/>
                      <a:pt x="1235053" y="571755"/>
                      <a:pt x="1238041" y="572018"/>
                    </a:cubicBezTo>
                    <a:cubicBezTo>
                      <a:pt x="1238216" y="572018"/>
                      <a:pt x="1238480" y="570876"/>
                      <a:pt x="1238743" y="570261"/>
                    </a:cubicBezTo>
                    <a:cubicBezTo>
                      <a:pt x="1235844" y="571930"/>
                      <a:pt x="1233121" y="566308"/>
                      <a:pt x="1229167" y="571052"/>
                    </a:cubicBezTo>
                    <a:moveTo>
                      <a:pt x="732793" y="186604"/>
                    </a:moveTo>
                    <a:cubicBezTo>
                      <a:pt x="731915" y="186867"/>
                      <a:pt x="730949" y="187043"/>
                      <a:pt x="730070" y="187307"/>
                    </a:cubicBezTo>
                    <a:cubicBezTo>
                      <a:pt x="730333" y="187746"/>
                      <a:pt x="730509" y="188624"/>
                      <a:pt x="730773" y="188624"/>
                    </a:cubicBezTo>
                    <a:cubicBezTo>
                      <a:pt x="732793" y="188712"/>
                      <a:pt x="734902" y="189064"/>
                      <a:pt x="736747" y="188537"/>
                    </a:cubicBezTo>
                    <a:cubicBezTo>
                      <a:pt x="737977" y="188185"/>
                      <a:pt x="738768" y="186428"/>
                      <a:pt x="739734" y="185198"/>
                    </a:cubicBezTo>
                    <a:cubicBezTo>
                      <a:pt x="739734" y="185198"/>
                      <a:pt x="739207" y="184495"/>
                      <a:pt x="739031" y="184583"/>
                    </a:cubicBezTo>
                    <a:cubicBezTo>
                      <a:pt x="737625" y="185198"/>
                      <a:pt x="736220" y="185901"/>
                      <a:pt x="732793" y="186604"/>
                    </a:cubicBezTo>
                    <a:moveTo>
                      <a:pt x="1472698" y="580452"/>
                    </a:moveTo>
                    <a:cubicBezTo>
                      <a:pt x="1470941" y="580892"/>
                      <a:pt x="1469272" y="581331"/>
                      <a:pt x="1467515" y="581858"/>
                    </a:cubicBezTo>
                    <a:cubicBezTo>
                      <a:pt x="1468130" y="582824"/>
                      <a:pt x="1468657" y="584406"/>
                      <a:pt x="1469360" y="584494"/>
                    </a:cubicBezTo>
                    <a:cubicBezTo>
                      <a:pt x="1471468" y="584669"/>
                      <a:pt x="1474367" y="585460"/>
                      <a:pt x="1472698" y="580452"/>
                    </a:cubicBezTo>
                    <a:moveTo>
                      <a:pt x="1427102" y="480914"/>
                    </a:moveTo>
                    <a:cubicBezTo>
                      <a:pt x="1428156" y="480035"/>
                      <a:pt x="1429210" y="479245"/>
                      <a:pt x="1430177" y="478366"/>
                    </a:cubicBezTo>
                    <a:cubicBezTo>
                      <a:pt x="1428771" y="477839"/>
                      <a:pt x="1427365" y="476785"/>
                      <a:pt x="1426048" y="476873"/>
                    </a:cubicBezTo>
                    <a:cubicBezTo>
                      <a:pt x="1422885" y="477224"/>
                      <a:pt x="1423588" y="479069"/>
                      <a:pt x="1427102" y="480914"/>
                    </a:cubicBezTo>
                    <a:moveTo>
                      <a:pt x="622888" y="186604"/>
                    </a:moveTo>
                    <a:cubicBezTo>
                      <a:pt x="621131" y="187043"/>
                      <a:pt x="619462" y="187482"/>
                      <a:pt x="617705" y="188009"/>
                    </a:cubicBezTo>
                    <a:cubicBezTo>
                      <a:pt x="618320" y="188976"/>
                      <a:pt x="618847" y="190557"/>
                      <a:pt x="619550" y="190645"/>
                    </a:cubicBezTo>
                    <a:cubicBezTo>
                      <a:pt x="621658" y="190909"/>
                      <a:pt x="624558" y="191611"/>
                      <a:pt x="622888" y="186604"/>
                    </a:cubicBezTo>
                    <a:moveTo>
                      <a:pt x="228073" y="564902"/>
                    </a:moveTo>
                    <a:cubicBezTo>
                      <a:pt x="228864" y="563760"/>
                      <a:pt x="232290" y="562091"/>
                      <a:pt x="227634" y="561915"/>
                    </a:cubicBezTo>
                    <a:cubicBezTo>
                      <a:pt x="226404" y="561827"/>
                      <a:pt x="225174" y="562969"/>
                      <a:pt x="223944" y="563584"/>
                    </a:cubicBezTo>
                    <a:cubicBezTo>
                      <a:pt x="224999" y="564287"/>
                      <a:pt x="226053" y="565078"/>
                      <a:pt x="228073" y="564902"/>
                    </a:cubicBezTo>
                    <a:moveTo>
                      <a:pt x="1402239" y="199079"/>
                    </a:moveTo>
                    <a:cubicBezTo>
                      <a:pt x="1403645" y="199782"/>
                      <a:pt x="1405050" y="200397"/>
                      <a:pt x="1406456" y="201100"/>
                    </a:cubicBezTo>
                    <a:cubicBezTo>
                      <a:pt x="1405929" y="199870"/>
                      <a:pt x="1405490" y="198640"/>
                      <a:pt x="1404787" y="197498"/>
                    </a:cubicBezTo>
                    <a:cubicBezTo>
                      <a:pt x="1404260" y="196619"/>
                      <a:pt x="1403381" y="196004"/>
                      <a:pt x="1402678" y="195301"/>
                    </a:cubicBezTo>
                    <a:cubicBezTo>
                      <a:pt x="1402151" y="196180"/>
                      <a:pt x="1401712" y="197058"/>
                      <a:pt x="1402239" y="199079"/>
                    </a:cubicBezTo>
                    <a:moveTo>
                      <a:pt x="1621962" y="385593"/>
                    </a:moveTo>
                    <a:cubicBezTo>
                      <a:pt x="1620907" y="386383"/>
                      <a:pt x="1619853" y="387174"/>
                      <a:pt x="1618887" y="387965"/>
                    </a:cubicBezTo>
                    <a:cubicBezTo>
                      <a:pt x="1619502" y="388580"/>
                      <a:pt x="1620029" y="389107"/>
                      <a:pt x="1620644" y="389722"/>
                    </a:cubicBezTo>
                    <a:cubicBezTo>
                      <a:pt x="1621434" y="388667"/>
                      <a:pt x="1622225" y="387613"/>
                      <a:pt x="1621962" y="385593"/>
                    </a:cubicBezTo>
                    <a:moveTo>
                      <a:pt x="1093433" y="381463"/>
                    </a:moveTo>
                    <a:cubicBezTo>
                      <a:pt x="1092028" y="380848"/>
                      <a:pt x="1090622" y="380146"/>
                      <a:pt x="1089216" y="379531"/>
                    </a:cubicBezTo>
                    <a:cubicBezTo>
                      <a:pt x="1089040" y="380058"/>
                      <a:pt x="1088689" y="380761"/>
                      <a:pt x="1088865" y="380936"/>
                    </a:cubicBezTo>
                    <a:cubicBezTo>
                      <a:pt x="1090446" y="382254"/>
                      <a:pt x="1091676" y="385241"/>
                      <a:pt x="1093433" y="381463"/>
                    </a:cubicBezTo>
                    <a:moveTo>
                      <a:pt x="1063387" y="216650"/>
                    </a:moveTo>
                    <a:cubicBezTo>
                      <a:pt x="1064793" y="216650"/>
                      <a:pt x="1066111" y="216650"/>
                      <a:pt x="1067516" y="216562"/>
                    </a:cubicBezTo>
                    <a:cubicBezTo>
                      <a:pt x="1067604" y="216562"/>
                      <a:pt x="1067604" y="214717"/>
                      <a:pt x="1067516" y="214717"/>
                    </a:cubicBezTo>
                    <a:cubicBezTo>
                      <a:pt x="1066111" y="214541"/>
                      <a:pt x="1064793" y="214629"/>
                      <a:pt x="1063387" y="216650"/>
                    </a:cubicBezTo>
                    <a:moveTo>
                      <a:pt x="144173" y="429080"/>
                    </a:moveTo>
                    <a:cubicBezTo>
                      <a:pt x="144173" y="430486"/>
                      <a:pt x="144173" y="431804"/>
                      <a:pt x="144261" y="433209"/>
                    </a:cubicBezTo>
                    <a:cubicBezTo>
                      <a:pt x="144261" y="433297"/>
                      <a:pt x="146106" y="433297"/>
                      <a:pt x="146106" y="433209"/>
                    </a:cubicBezTo>
                    <a:cubicBezTo>
                      <a:pt x="146194" y="431892"/>
                      <a:pt x="146194" y="430486"/>
                      <a:pt x="144173" y="429080"/>
                    </a:cubicBezTo>
                    <a:moveTo>
                      <a:pt x="925545" y="435318"/>
                    </a:moveTo>
                    <a:cubicBezTo>
                      <a:pt x="924666" y="435493"/>
                      <a:pt x="923700" y="435757"/>
                      <a:pt x="922821" y="435933"/>
                    </a:cubicBezTo>
                    <a:cubicBezTo>
                      <a:pt x="924403" y="437075"/>
                      <a:pt x="925984" y="438217"/>
                      <a:pt x="927653" y="439447"/>
                    </a:cubicBezTo>
                    <a:cubicBezTo>
                      <a:pt x="927653" y="438129"/>
                      <a:pt x="927653" y="436723"/>
                      <a:pt x="925545" y="435318"/>
                    </a:cubicBezTo>
                    <a:moveTo>
                      <a:pt x="755548" y="665407"/>
                    </a:moveTo>
                    <a:cubicBezTo>
                      <a:pt x="754493" y="666198"/>
                      <a:pt x="753439" y="666988"/>
                      <a:pt x="752473" y="667779"/>
                    </a:cubicBezTo>
                    <a:cubicBezTo>
                      <a:pt x="753088" y="668394"/>
                      <a:pt x="753615" y="668921"/>
                      <a:pt x="754230" y="669536"/>
                    </a:cubicBezTo>
                    <a:cubicBezTo>
                      <a:pt x="755020" y="668482"/>
                      <a:pt x="755811" y="667427"/>
                      <a:pt x="755548" y="665407"/>
                    </a:cubicBezTo>
                    <a:moveTo>
                      <a:pt x="1609486" y="491281"/>
                    </a:moveTo>
                    <a:cubicBezTo>
                      <a:pt x="1609486" y="489875"/>
                      <a:pt x="1609486" y="488557"/>
                      <a:pt x="1609398" y="487152"/>
                    </a:cubicBezTo>
                    <a:cubicBezTo>
                      <a:pt x="1609398" y="487064"/>
                      <a:pt x="1607553" y="487064"/>
                      <a:pt x="1607553" y="487152"/>
                    </a:cubicBezTo>
                    <a:cubicBezTo>
                      <a:pt x="1607466" y="488557"/>
                      <a:pt x="1607466" y="489875"/>
                      <a:pt x="1609486" y="491281"/>
                    </a:cubicBezTo>
                    <a:moveTo>
                      <a:pt x="191790" y="333759"/>
                    </a:moveTo>
                    <a:cubicBezTo>
                      <a:pt x="191790" y="332353"/>
                      <a:pt x="191790" y="331035"/>
                      <a:pt x="191702" y="329630"/>
                    </a:cubicBezTo>
                    <a:cubicBezTo>
                      <a:pt x="191702" y="329542"/>
                      <a:pt x="189857" y="329542"/>
                      <a:pt x="189857" y="329630"/>
                    </a:cubicBezTo>
                    <a:cubicBezTo>
                      <a:pt x="189769" y="331035"/>
                      <a:pt x="189769" y="332353"/>
                      <a:pt x="191790" y="333759"/>
                    </a:cubicBezTo>
                    <a:moveTo>
                      <a:pt x="833298" y="643619"/>
                    </a:moveTo>
                    <a:cubicBezTo>
                      <a:pt x="832683" y="645025"/>
                      <a:pt x="831980" y="646430"/>
                      <a:pt x="831365" y="647836"/>
                    </a:cubicBezTo>
                    <a:cubicBezTo>
                      <a:pt x="831893" y="648012"/>
                      <a:pt x="832595" y="648363"/>
                      <a:pt x="832771" y="648188"/>
                    </a:cubicBezTo>
                    <a:cubicBezTo>
                      <a:pt x="834177" y="646606"/>
                      <a:pt x="837164" y="645376"/>
                      <a:pt x="833298" y="643619"/>
                    </a:cubicBezTo>
                    <a:moveTo>
                      <a:pt x="775315" y="115091"/>
                    </a:moveTo>
                    <a:cubicBezTo>
                      <a:pt x="774700" y="118956"/>
                      <a:pt x="777511" y="118166"/>
                      <a:pt x="779620" y="118166"/>
                    </a:cubicBezTo>
                    <a:cubicBezTo>
                      <a:pt x="780147" y="118166"/>
                      <a:pt x="780674" y="117726"/>
                      <a:pt x="781289" y="117463"/>
                    </a:cubicBezTo>
                    <a:cubicBezTo>
                      <a:pt x="779883" y="116584"/>
                      <a:pt x="778477" y="115706"/>
                      <a:pt x="777072" y="114739"/>
                    </a:cubicBezTo>
                    <a:cubicBezTo>
                      <a:pt x="776720" y="114564"/>
                      <a:pt x="776545" y="114300"/>
                      <a:pt x="775315" y="115091"/>
                    </a:cubicBezTo>
                    <a:moveTo>
                      <a:pt x="237386" y="572106"/>
                    </a:moveTo>
                    <a:cubicBezTo>
                      <a:pt x="236683" y="571491"/>
                      <a:pt x="235893" y="570788"/>
                      <a:pt x="235190" y="570173"/>
                    </a:cubicBezTo>
                    <a:cubicBezTo>
                      <a:pt x="235014" y="572018"/>
                      <a:pt x="234926" y="573863"/>
                      <a:pt x="234750" y="575796"/>
                    </a:cubicBezTo>
                    <a:cubicBezTo>
                      <a:pt x="236068" y="574917"/>
                      <a:pt x="237210" y="574039"/>
                      <a:pt x="237386" y="572106"/>
                    </a:cubicBezTo>
                    <a:moveTo>
                      <a:pt x="272615" y="250825"/>
                    </a:moveTo>
                    <a:cubicBezTo>
                      <a:pt x="273670" y="250034"/>
                      <a:pt x="274724" y="249243"/>
                      <a:pt x="275690" y="248453"/>
                    </a:cubicBezTo>
                    <a:cubicBezTo>
                      <a:pt x="275075" y="247838"/>
                      <a:pt x="274548" y="247311"/>
                      <a:pt x="273933" y="246696"/>
                    </a:cubicBezTo>
                    <a:cubicBezTo>
                      <a:pt x="273230" y="247750"/>
                      <a:pt x="272440" y="248804"/>
                      <a:pt x="272615" y="250825"/>
                    </a:cubicBezTo>
                    <a:moveTo>
                      <a:pt x="854032" y="454997"/>
                    </a:moveTo>
                    <a:cubicBezTo>
                      <a:pt x="854734" y="455700"/>
                      <a:pt x="855349" y="456754"/>
                      <a:pt x="856228" y="457106"/>
                    </a:cubicBezTo>
                    <a:cubicBezTo>
                      <a:pt x="857282" y="457545"/>
                      <a:pt x="858512" y="457457"/>
                      <a:pt x="859742" y="457545"/>
                    </a:cubicBezTo>
                    <a:cubicBezTo>
                      <a:pt x="859127" y="456578"/>
                      <a:pt x="858688" y="455436"/>
                      <a:pt x="857809" y="454733"/>
                    </a:cubicBezTo>
                    <a:cubicBezTo>
                      <a:pt x="857107" y="454206"/>
                      <a:pt x="855964" y="454206"/>
                      <a:pt x="854032" y="454997"/>
                    </a:cubicBezTo>
                    <a:moveTo>
                      <a:pt x="285091" y="244675"/>
                    </a:moveTo>
                    <a:cubicBezTo>
                      <a:pt x="284124" y="244939"/>
                      <a:pt x="282982" y="244939"/>
                      <a:pt x="282367" y="245466"/>
                    </a:cubicBezTo>
                    <a:cubicBezTo>
                      <a:pt x="281489" y="246169"/>
                      <a:pt x="281049" y="247311"/>
                      <a:pt x="280434" y="248277"/>
                    </a:cubicBezTo>
                    <a:cubicBezTo>
                      <a:pt x="281577" y="248101"/>
                      <a:pt x="282894" y="248277"/>
                      <a:pt x="283949" y="247838"/>
                    </a:cubicBezTo>
                    <a:cubicBezTo>
                      <a:pt x="284827" y="247399"/>
                      <a:pt x="285354" y="246432"/>
                      <a:pt x="285091" y="244675"/>
                    </a:cubicBezTo>
                    <a:moveTo>
                      <a:pt x="240549" y="581419"/>
                    </a:moveTo>
                    <a:cubicBezTo>
                      <a:pt x="239758" y="580364"/>
                      <a:pt x="238967" y="579310"/>
                      <a:pt x="238177" y="578344"/>
                    </a:cubicBezTo>
                    <a:cubicBezTo>
                      <a:pt x="237562" y="578959"/>
                      <a:pt x="237035" y="579486"/>
                      <a:pt x="236420" y="580101"/>
                    </a:cubicBezTo>
                    <a:cubicBezTo>
                      <a:pt x="237386" y="580892"/>
                      <a:pt x="238440" y="581682"/>
                      <a:pt x="240549" y="581419"/>
                    </a:cubicBezTo>
                    <a:moveTo>
                      <a:pt x="29085" y="467472"/>
                    </a:moveTo>
                    <a:cubicBezTo>
                      <a:pt x="29348" y="468351"/>
                      <a:pt x="29524" y="469317"/>
                      <a:pt x="29788" y="470196"/>
                    </a:cubicBezTo>
                    <a:cubicBezTo>
                      <a:pt x="30227" y="469669"/>
                      <a:pt x="31193" y="468702"/>
                      <a:pt x="31105" y="468527"/>
                    </a:cubicBezTo>
                    <a:cubicBezTo>
                      <a:pt x="30315" y="467560"/>
                      <a:pt x="33302" y="464134"/>
                      <a:pt x="29085" y="467472"/>
                    </a:cubicBezTo>
                    <a:moveTo>
                      <a:pt x="629126" y="180366"/>
                    </a:moveTo>
                    <a:cubicBezTo>
                      <a:pt x="630092" y="179224"/>
                      <a:pt x="631059" y="178082"/>
                      <a:pt x="631937" y="177028"/>
                    </a:cubicBezTo>
                    <a:cubicBezTo>
                      <a:pt x="631410" y="176764"/>
                      <a:pt x="630532" y="176149"/>
                      <a:pt x="630356" y="176325"/>
                    </a:cubicBezTo>
                    <a:cubicBezTo>
                      <a:pt x="629565" y="177203"/>
                      <a:pt x="628862" y="178346"/>
                      <a:pt x="629126" y="180366"/>
                    </a:cubicBezTo>
                    <a:moveTo>
                      <a:pt x="269540" y="343071"/>
                    </a:moveTo>
                    <a:cubicBezTo>
                      <a:pt x="269365" y="342193"/>
                      <a:pt x="269189" y="341314"/>
                      <a:pt x="269013" y="340436"/>
                    </a:cubicBezTo>
                    <a:cubicBezTo>
                      <a:pt x="267959" y="341490"/>
                      <a:pt x="266905" y="342544"/>
                      <a:pt x="265939" y="343511"/>
                    </a:cubicBezTo>
                    <a:cubicBezTo>
                      <a:pt x="266729" y="343774"/>
                      <a:pt x="267608" y="343950"/>
                      <a:pt x="269540" y="343071"/>
                    </a:cubicBezTo>
                    <a:moveTo>
                      <a:pt x="904811" y="238437"/>
                    </a:moveTo>
                    <a:cubicBezTo>
                      <a:pt x="904196" y="238437"/>
                      <a:pt x="903493" y="238262"/>
                      <a:pt x="902878" y="238437"/>
                    </a:cubicBezTo>
                    <a:cubicBezTo>
                      <a:pt x="901824" y="238701"/>
                      <a:pt x="900858" y="239228"/>
                      <a:pt x="899804" y="239580"/>
                    </a:cubicBezTo>
                    <a:cubicBezTo>
                      <a:pt x="900682" y="239843"/>
                      <a:pt x="901561" y="240458"/>
                      <a:pt x="902351" y="240370"/>
                    </a:cubicBezTo>
                    <a:cubicBezTo>
                      <a:pt x="903581" y="240370"/>
                      <a:pt x="904723" y="239843"/>
                      <a:pt x="904811" y="238437"/>
                    </a:cubicBezTo>
                    <a:moveTo>
                      <a:pt x="945224" y="355547"/>
                    </a:moveTo>
                    <a:cubicBezTo>
                      <a:pt x="946542" y="355634"/>
                      <a:pt x="947859" y="355634"/>
                      <a:pt x="949177" y="355722"/>
                    </a:cubicBezTo>
                    <a:cubicBezTo>
                      <a:pt x="948826" y="354668"/>
                      <a:pt x="948562" y="353614"/>
                      <a:pt x="948211" y="352472"/>
                    </a:cubicBezTo>
                    <a:cubicBezTo>
                      <a:pt x="947596" y="353175"/>
                      <a:pt x="946981" y="353789"/>
                      <a:pt x="945224" y="355547"/>
                    </a:cubicBezTo>
                    <a:moveTo>
                      <a:pt x="949353" y="90228"/>
                    </a:moveTo>
                    <a:cubicBezTo>
                      <a:pt x="949089" y="89965"/>
                      <a:pt x="948914" y="89701"/>
                      <a:pt x="948650" y="89525"/>
                    </a:cubicBezTo>
                    <a:cubicBezTo>
                      <a:pt x="948474" y="89437"/>
                      <a:pt x="948211" y="89437"/>
                      <a:pt x="947947" y="89437"/>
                    </a:cubicBezTo>
                    <a:cubicBezTo>
                      <a:pt x="948123" y="90755"/>
                      <a:pt x="948299" y="91985"/>
                      <a:pt x="948474" y="93303"/>
                    </a:cubicBezTo>
                    <a:cubicBezTo>
                      <a:pt x="949177" y="92600"/>
                      <a:pt x="949792" y="91985"/>
                      <a:pt x="949353" y="90228"/>
                    </a:cubicBezTo>
                    <a:moveTo>
                      <a:pt x="373208" y="707840"/>
                    </a:moveTo>
                    <a:cubicBezTo>
                      <a:pt x="372066" y="706874"/>
                      <a:pt x="370924" y="705907"/>
                      <a:pt x="369870" y="705029"/>
                    </a:cubicBezTo>
                    <a:cubicBezTo>
                      <a:pt x="369606" y="705556"/>
                      <a:pt x="368991" y="706434"/>
                      <a:pt x="369167" y="706610"/>
                    </a:cubicBezTo>
                    <a:cubicBezTo>
                      <a:pt x="370045" y="707401"/>
                      <a:pt x="371099" y="708192"/>
                      <a:pt x="373208" y="707840"/>
                    </a:cubicBezTo>
                    <a:moveTo>
                      <a:pt x="29085" y="407380"/>
                    </a:moveTo>
                    <a:cubicBezTo>
                      <a:pt x="27943" y="406414"/>
                      <a:pt x="26801" y="405448"/>
                      <a:pt x="25746" y="404569"/>
                    </a:cubicBezTo>
                    <a:cubicBezTo>
                      <a:pt x="25483" y="405096"/>
                      <a:pt x="24868" y="405975"/>
                      <a:pt x="25044" y="406150"/>
                    </a:cubicBezTo>
                    <a:cubicBezTo>
                      <a:pt x="25922" y="406941"/>
                      <a:pt x="27064" y="407644"/>
                      <a:pt x="29085" y="407380"/>
                    </a:cubicBezTo>
                    <a:moveTo>
                      <a:pt x="1147288" y="397980"/>
                    </a:moveTo>
                    <a:cubicBezTo>
                      <a:pt x="1148166" y="397716"/>
                      <a:pt x="1149133" y="397541"/>
                      <a:pt x="1150011" y="397277"/>
                    </a:cubicBezTo>
                    <a:cubicBezTo>
                      <a:pt x="1149484" y="396838"/>
                      <a:pt x="1148517" y="395871"/>
                      <a:pt x="1148342" y="395959"/>
                    </a:cubicBezTo>
                    <a:cubicBezTo>
                      <a:pt x="1147463" y="396838"/>
                      <a:pt x="1143949" y="393851"/>
                      <a:pt x="1147288" y="397980"/>
                    </a:cubicBezTo>
                    <a:moveTo>
                      <a:pt x="185640" y="545135"/>
                    </a:moveTo>
                    <a:cubicBezTo>
                      <a:pt x="186694" y="544344"/>
                      <a:pt x="187749" y="543642"/>
                      <a:pt x="188715" y="542763"/>
                    </a:cubicBezTo>
                    <a:cubicBezTo>
                      <a:pt x="188803" y="542675"/>
                      <a:pt x="188276" y="541797"/>
                      <a:pt x="188012" y="541182"/>
                    </a:cubicBezTo>
                    <a:cubicBezTo>
                      <a:pt x="186782" y="542236"/>
                      <a:pt x="185728" y="543202"/>
                      <a:pt x="185640" y="545135"/>
                    </a:cubicBezTo>
                    <a:moveTo>
                      <a:pt x="1563890" y="549352"/>
                    </a:moveTo>
                    <a:cubicBezTo>
                      <a:pt x="1564769" y="549176"/>
                      <a:pt x="1565647" y="549001"/>
                      <a:pt x="1566526" y="548825"/>
                    </a:cubicBezTo>
                    <a:cubicBezTo>
                      <a:pt x="1566438" y="548386"/>
                      <a:pt x="1566174" y="547507"/>
                      <a:pt x="1566174" y="547507"/>
                    </a:cubicBezTo>
                    <a:cubicBezTo>
                      <a:pt x="1565032" y="547683"/>
                      <a:pt x="1563978" y="548034"/>
                      <a:pt x="1563890" y="549352"/>
                    </a:cubicBezTo>
                    <a:moveTo>
                      <a:pt x="334816" y="203208"/>
                    </a:moveTo>
                    <a:cubicBezTo>
                      <a:pt x="335167" y="203911"/>
                      <a:pt x="335519" y="204614"/>
                      <a:pt x="335870" y="205317"/>
                    </a:cubicBezTo>
                    <a:cubicBezTo>
                      <a:pt x="336222" y="204526"/>
                      <a:pt x="336573" y="203911"/>
                      <a:pt x="334816" y="203208"/>
                    </a:cubicBezTo>
                    <a:moveTo>
                      <a:pt x="236420" y="556556"/>
                    </a:moveTo>
                    <a:cubicBezTo>
                      <a:pt x="236595" y="557435"/>
                      <a:pt x="236771" y="558313"/>
                      <a:pt x="236947" y="559192"/>
                    </a:cubicBezTo>
                    <a:cubicBezTo>
                      <a:pt x="237386" y="559104"/>
                      <a:pt x="238265" y="558840"/>
                      <a:pt x="238265" y="558840"/>
                    </a:cubicBezTo>
                    <a:cubicBezTo>
                      <a:pt x="238001" y="557698"/>
                      <a:pt x="237737" y="556644"/>
                      <a:pt x="236420" y="556556"/>
                    </a:cubicBezTo>
                    <a:moveTo>
                      <a:pt x="567980" y="523435"/>
                    </a:moveTo>
                    <a:cubicBezTo>
                      <a:pt x="566925" y="523172"/>
                      <a:pt x="565784" y="522820"/>
                      <a:pt x="564641" y="522644"/>
                    </a:cubicBezTo>
                    <a:cubicBezTo>
                      <a:pt x="564641" y="522644"/>
                      <a:pt x="564378" y="523523"/>
                      <a:pt x="564290" y="523962"/>
                    </a:cubicBezTo>
                    <a:cubicBezTo>
                      <a:pt x="565256" y="524050"/>
                      <a:pt x="566135" y="524226"/>
                      <a:pt x="567980" y="523435"/>
                    </a:cubicBezTo>
                    <a:moveTo>
                      <a:pt x="505867" y="734811"/>
                    </a:moveTo>
                    <a:cubicBezTo>
                      <a:pt x="506570" y="734460"/>
                      <a:pt x="507273" y="734108"/>
                      <a:pt x="507976" y="733757"/>
                    </a:cubicBezTo>
                    <a:cubicBezTo>
                      <a:pt x="507185" y="733406"/>
                      <a:pt x="506482" y="733054"/>
                      <a:pt x="505867" y="734811"/>
                    </a:cubicBezTo>
                    <a:moveTo>
                      <a:pt x="179403" y="520272"/>
                    </a:moveTo>
                    <a:cubicBezTo>
                      <a:pt x="179754" y="520975"/>
                      <a:pt x="180105" y="521678"/>
                      <a:pt x="180457" y="522381"/>
                    </a:cubicBezTo>
                    <a:cubicBezTo>
                      <a:pt x="180808" y="521678"/>
                      <a:pt x="181072" y="520975"/>
                      <a:pt x="179403" y="520272"/>
                    </a:cubicBezTo>
                    <a:moveTo>
                      <a:pt x="497521" y="714078"/>
                    </a:moveTo>
                    <a:cubicBezTo>
                      <a:pt x="497697" y="714956"/>
                      <a:pt x="497873" y="715835"/>
                      <a:pt x="498048" y="716714"/>
                    </a:cubicBezTo>
                    <a:cubicBezTo>
                      <a:pt x="498487" y="716626"/>
                      <a:pt x="499366" y="716362"/>
                      <a:pt x="499366" y="716362"/>
                    </a:cubicBezTo>
                    <a:cubicBezTo>
                      <a:pt x="499190" y="715220"/>
                      <a:pt x="498839" y="714166"/>
                      <a:pt x="497521" y="714078"/>
                    </a:cubicBezTo>
                    <a:moveTo>
                      <a:pt x="287199" y="684032"/>
                    </a:moveTo>
                    <a:cubicBezTo>
                      <a:pt x="286321" y="684208"/>
                      <a:pt x="285442" y="684383"/>
                      <a:pt x="284564" y="684559"/>
                    </a:cubicBezTo>
                    <a:cubicBezTo>
                      <a:pt x="284651" y="684998"/>
                      <a:pt x="284915" y="685877"/>
                      <a:pt x="284915" y="685877"/>
                    </a:cubicBezTo>
                    <a:cubicBezTo>
                      <a:pt x="285969" y="685701"/>
                      <a:pt x="287111" y="685350"/>
                      <a:pt x="287199" y="684032"/>
                    </a:cubicBezTo>
                    <a:moveTo>
                      <a:pt x="739997" y="682978"/>
                    </a:moveTo>
                    <a:cubicBezTo>
                      <a:pt x="738943" y="682714"/>
                      <a:pt x="737801" y="682363"/>
                      <a:pt x="736659" y="682187"/>
                    </a:cubicBezTo>
                    <a:cubicBezTo>
                      <a:pt x="736659" y="682187"/>
                      <a:pt x="736396" y="683065"/>
                      <a:pt x="736308" y="683505"/>
                    </a:cubicBezTo>
                    <a:cubicBezTo>
                      <a:pt x="737274" y="683680"/>
                      <a:pt x="738153" y="683856"/>
                      <a:pt x="739997" y="682978"/>
                    </a:cubicBezTo>
                    <a:moveTo>
                      <a:pt x="1278893" y="569031"/>
                    </a:moveTo>
                    <a:cubicBezTo>
                      <a:pt x="1279947" y="569295"/>
                      <a:pt x="1281089" y="569646"/>
                      <a:pt x="1282231" y="569822"/>
                    </a:cubicBezTo>
                    <a:cubicBezTo>
                      <a:pt x="1282231" y="569822"/>
                      <a:pt x="1282494" y="568943"/>
                      <a:pt x="1282582" y="568504"/>
                    </a:cubicBezTo>
                    <a:cubicBezTo>
                      <a:pt x="1281704" y="568328"/>
                      <a:pt x="1280825" y="568153"/>
                      <a:pt x="1278893" y="569031"/>
                    </a:cubicBezTo>
                    <a:moveTo>
                      <a:pt x="611555" y="83991"/>
                    </a:moveTo>
                    <a:cubicBezTo>
                      <a:pt x="612609" y="84254"/>
                      <a:pt x="613752" y="84606"/>
                      <a:pt x="614894" y="84781"/>
                    </a:cubicBezTo>
                    <a:cubicBezTo>
                      <a:pt x="614894" y="84781"/>
                      <a:pt x="615157" y="83903"/>
                      <a:pt x="615245" y="83463"/>
                    </a:cubicBezTo>
                    <a:cubicBezTo>
                      <a:pt x="614279" y="83376"/>
                      <a:pt x="613400" y="83112"/>
                      <a:pt x="611555" y="83991"/>
                    </a:cubicBezTo>
                    <a:moveTo>
                      <a:pt x="29085" y="475731"/>
                    </a:moveTo>
                    <a:cubicBezTo>
                      <a:pt x="28382" y="476082"/>
                      <a:pt x="27679" y="476433"/>
                      <a:pt x="26976" y="476785"/>
                    </a:cubicBezTo>
                    <a:cubicBezTo>
                      <a:pt x="27767" y="477136"/>
                      <a:pt x="28382" y="477488"/>
                      <a:pt x="29085" y="475731"/>
                    </a:cubicBezTo>
                    <a:moveTo>
                      <a:pt x="961828" y="363805"/>
                    </a:moveTo>
                    <a:cubicBezTo>
                      <a:pt x="962883" y="364068"/>
                      <a:pt x="964025" y="364420"/>
                      <a:pt x="965167" y="364596"/>
                    </a:cubicBezTo>
                    <a:cubicBezTo>
                      <a:pt x="965167" y="364596"/>
                      <a:pt x="965430" y="363717"/>
                      <a:pt x="965518" y="363278"/>
                    </a:cubicBezTo>
                    <a:cubicBezTo>
                      <a:pt x="964552" y="363102"/>
                      <a:pt x="963761" y="362926"/>
                      <a:pt x="961828" y="363805"/>
                    </a:cubicBezTo>
                    <a:moveTo>
                      <a:pt x="1238480" y="671644"/>
                    </a:moveTo>
                    <a:cubicBezTo>
                      <a:pt x="1238831" y="672347"/>
                      <a:pt x="1239183" y="673050"/>
                      <a:pt x="1239534" y="673753"/>
                    </a:cubicBezTo>
                    <a:cubicBezTo>
                      <a:pt x="1239885" y="672962"/>
                      <a:pt x="1240237" y="672259"/>
                      <a:pt x="1238480" y="671644"/>
                    </a:cubicBezTo>
                    <a:moveTo>
                      <a:pt x="284036" y="341051"/>
                    </a:moveTo>
                    <a:cubicBezTo>
                      <a:pt x="285091" y="341314"/>
                      <a:pt x="286233" y="341666"/>
                      <a:pt x="287375" y="341841"/>
                    </a:cubicBezTo>
                    <a:cubicBezTo>
                      <a:pt x="287375" y="341841"/>
                      <a:pt x="287638" y="340963"/>
                      <a:pt x="287726" y="340524"/>
                    </a:cubicBezTo>
                    <a:cubicBezTo>
                      <a:pt x="286848" y="340348"/>
                      <a:pt x="285969" y="340172"/>
                      <a:pt x="284036" y="341051"/>
                    </a:cubicBezTo>
                    <a:moveTo>
                      <a:pt x="985637" y="89174"/>
                    </a:moveTo>
                    <a:cubicBezTo>
                      <a:pt x="984758" y="89350"/>
                      <a:pt x="983880" y="89525"/>
                      <a:pt x="983001" y="89701"/>
                    </a:cubicBezTo>
                    <a:cubicBezTo>
                      <a:pt x="983089" y="90140"/>
                      <a:pt x="983352" y="91019"/>
                      <a:pt x="983352" y="91019"/>
                    </a:cubicBezTo>
                    <a:cubicBezTo>
                      <a:pt x="984494" y="90843"/>
                      <a:pt x="985549" y="90492"/>
                      <a:pt x="985637" y="89174"/>
                    </a:cubicBezTo>
                    <a:moveTo>
                      <a:pt x="1160817" y="274721"/>
                    </a:moveTo>
                    <a:cubicBezTo>
                      <a:pt x="1160114" y="275073"/>
                      <a:pt x="1159411" y="275424"/>
                      <a:pt x="1158709" y="275775"/>
                    </a:cubicBezTo>
                    <a:cubicBezTo>
                      <a:pt x="1159411" y="276039"/>
                      <a:pt x="1160114" y="276390"/>
                      <a:pt x="1160817" y="274721"/>
                    </a:cubicBezTo>
                    <a:moveTo>
                      <a:pt x="929674" y="640544"/>
                    </a:moveTo>
                    <a:cubicBezTo>
                      <a:pt x="930025" y="641247"/>
                      <a:pt x="930377" y="641950"/>
                      <a:pt x="930728" y="642653"/>
                    </a:cubicBezTo>
                    <a:cubicBezTo>
                      <a:pt x="931079" y="641862"/>
                      <a:pt x="931431" y="641247"/>
                      <a:pt x="929674" y="640544"/>
                    </a:cubicBezTo>
                    <a:moveTo>
                      <a:pt x="1269580" y="109907"/>
                    </a:moveTo>
                    <a:cubicBezTo>
                      <a:pt x="1269844" y="108853"/>
                      <a:pt x="1270195" y="107711"/>
                      <a:pt x="1270371" y="106569"/>
                    </a:cubicBezTo>
                    <a:cubicBezTo>
                      <a:pt x="1270371" y="106569"/>
                      <a:pt x="1269492" y="106305"/>
                      <a:pt x="1269053" y="106218"/>
                    </a:cubicBezTo>
                    <a:cubicBezTo>
                      <a:pt x="1268965" y="107096"/>
                      <a:pt x="1268789" y="107975"/>
                      <a:pt x="1269580" y="109907"/>
                    </a:cubicBezTo>
                    <a:moveTo>
                      <a:pt x="1535953" y="262246"/>
                    </a:moveTo>
                    <a:cubicBezTo>
                      <a:pt x="1535513" y="261982"/>
                      <a:pt x="1535162" y="261719"/>
                      <a:pt x="1534723" y="261455"/>
                    </a:cubicBezTo>
                    <a:cubicBezTo>
                      <a:pt x="1534723" y="262070"/>
                      <a:pt x="1534811" y="262685"/>
                      <a:pt x="1535953" y="262246"/>
                    </a:cubicBezTo>
                    <a:moveTo>
                      <a:pt x="1050912" y="117199"/>
                    </a:moveTo>
                    <a:cubicBezTo>
                      <a:pt x="1051351" y="117463"/>
                      <a:pt x="1051703" y="117726"/>
                      <a:pt x="1052142" y="117990"/>
                    </a:cubicBezTo>
                    <a:cubicBezTo>
                      <a:pt x="1052142" y="117375"/>
                      <a:pt x="1052054" y="116760"/>
                      <a:pt x="1050912" y="117199"/>
                    </a:cubicBezTo>
                    <a:moveTo>
                      <a:pt x="176240" y="641511"/>
                    </a:moveTo>
                    <a:cubicBezTo>
                      <a:pt x="176679" y="641774"/>
                      <a:pt x="177031" y="642038"/>
                      <a:pt x="177470" y="642301"/>
                    </a:cubicBezTo>
                    <a:cubicBezTo>
                      <a:pt x="177470" y="641774"/>
                      <a:pt x="177382" y="641159"/>
                      <a:pt x="176240" y="641511"/>
                    </a:cubicBezTo>
                    <a:moveTo>
                      <a:pt x="1336964" y="146191"/>
                    </a:moveTo>
                    <a:cubicBezTo>
                      <a:pt x="1337403" y="146455"/>
                      <a:pt x="1337755" y="146718"/>
                      <a:pt x="1338194" y="146982"/>
                    </a:cubicBezTo>
                    <a:cubicBezTo>
                      <a:pt x="1338106" y="146367"/>
                      <a:pt x="1338106" y="145752"/>
                      <a:pt x="1336964" y="146191"/>
                    </a:cubicBezTo>
                    <a:moveTo>
                      <a:pt x="932836" y="450868"/>
                    </a:moveTo>
                    <a:cubicBezTo>
                      <a:pt x="932397" y="450604"/>
                      <a:pt x="932046" y="450341"/>
                      <a:pt x="931607" y="450077"/>
                    </a:cubicBezTo>
                    <a:cubicBezTo>
                      <a:pt x="931607" y="450692"/>
                      <a:pt x="931694" y="451307"/>
                      <a:pt x="932836" y="450868"/>
                    </a:cubicBezTo>
                    <a:moveTo>
                      <a:pt x="1214671" y="98486"/>
                    </a:moveTo>
                    <a:cubicBezTo>
                      <a:pt x="1215111" y="98750"/>
                      <a:pt x="1215462" y="99014"/>
                      <a:pt x="1215901" y="99277"/>
                    </a:cubicBezTo>
                    <a:cubicBezTo>
                      <a:pt x="1215814" y="98750"/>
                      <a:pt x="1215814" y="98135"/>
                      <a:pt x="1214671" y="98486"/>
                    </a:cubicBezTo>
                    <a:moveTo>
                      <a:pt x="316191" y="246696"/>
                    </a:moveTo>
                    <a:cubicBezTo>
                      <a:pt x="316454" y="246256"/>
                      <a:pt x="316718" y="245905"/>
                      <a:pt x="316981" y="245466"/>
                    </a:cubicBezTo>
                    <a:cubicBezTo>
                      <a:pt x="316367" y="245554"/>
                      <a:pt x="315752" y="245642"/>
                      <a:pt x="316191" y="246696"/>
                    </a:cubicBezTo>
                    <a:moveTo>
                      <a:pt x="1415769" y="583527"/>
                    </a:moveTo>
                    <a:cubicBezTo>
                      <a:pt x="1415330" y="583264"/>
                      <a:pt x="1414978" y="583000"/>
                      <a:pt x="1414539" y="582737"/>
                    </a:cubicBezTo>
                    <a:cubicBezTo>
                      <a:pt x="1414539" y="583351"/>
                      <a:pt x="1414627" y="583966"/>
                      <a:pt x="1415769" y="583527"/>
                    </a:cubicBezTo>
                    <a:moveTo>
                      <a:pt x="185640" y="462289"/>
                    </a:moveTo>
                    <a:cubicBezTo>
                      <a:pt x="185904" y="461850"/>
                      <a:pt x="186167" y="461498"/>
                      <a:pt x="186431" y="461059"/>
                    </a:cubicBezTo>
                    <a:cubicBezTo>
                      <a:pt x="185816" y="461059"/>
                      <a:pt x="185201" y="461147"/>
                      <a:pt x="185640" y="462289"/>
                    </a:cubicBezTo>
                    <a:moveTo>
                      <a:pt x="349312" y="675774"/>
                    </a:moveTo>
                    <a:cubicBezTo>
                      <a:pt x="349048" y="676213"/>
                      <a:pt x="348785" y="676564"/>
                      <a:pt x="348521" y="677003"/>
                    </a:cubicBezTo>
                    <a:cubicBezTo>
                      <a:pt x="349136" y="676916"/>
                      <a:pt x="349751" y="676828"/>
                      <a:pt x="349312" y="675774"/>
                    </a:cubicBezTo>
                    <a:moveTo>
                      <a:pt x="1543157" y="433209"/>
                    </a:moveTo>
                    <a:cubicBezTo>
                      <a:pt x="1542893" y="433649"/>
                      <a:pt x="1542630" y="434000"/>
                      <a:pt x="1542366" y="434439"/>
                    </a:cubicBezTo>
                    <a:cubicBezTo>
                      <a:pt x="1542981" y="434439"/>
                      <a:pt x="1543596" y="434351"/>
                      <a:pt x="1543157" y="433209"/>
                    </a:cubicBezTo>
                    <a:moveTo>
                      <a:pt x="1090358" y="577289"/>
                    </a:moveTo>
                    <a:cubicBezTo>
                      <a:pt x="1090798" y="577553"/>
                      <a:pt x="1091149" y="577817"/>
                      <a:pt x="1091588" y="578080"/>
                    </a:cubicBezTo>
                    <a:cubicBezTo>
                      <a:pt x="1091500" y="577465"/>
                      <a:pt x="1091412" y="576850"/>
                      <a:pt x="1090358" y="577289"/>
                    </a:cubicBezTo>
                    <a:moveTo>
                      <a:pt x="1247880" y="573160"/>
                    </a:moveTo>
                    <a:cubicBezTo>
                      <a:pt x="1248319" y="573424"/>
                      <a:pt x="1248671" y="573688"/>
                      <a:pt x="1249110" y="573951"/>
                    </a:cubicBezTo>
                    <a:cubicBezTo>
                      <a:pt x="1249022" y="573336"/>
                      <a:pt x="1248934" y="572721"/>
                      <a:pt x="1247880" y="573160"/>
                    </a:cubicBezTo>
                    <a:moveTo>
                      <a:pt x="304770" y="241512"/>
                    </a:moveTo>
                    <a:cubicBezTo>
                      <a:pt x="304331" y="241249"/>
                      <a:pt x="303979" y="240985"/>
                      <a:pt x="303540" y="240722"/>
                    </a:cubicBezTo>
                    <a:cubicBezTo>
                      <a:pt x="303628" y="241337"/>
                      <a:pt x="303716" y="241952"/>
                      <a:pt x="304770" y="241512"/>
                    </a:cubicBezTo>
                    <a:moveTo>
                      <a:pt x="1428156" y="498573"/>
                    </a:moveTo>
                    <a:cubicBezTo>
                      <a:pt x="1427717" y="498309"/>
                      <a:pt x="1427365" y="498045"/>
                      <a:pt x="1426926" y="497782"/>
                    </a:cubicBezTo>
                    <a:cubicBezTo>
                      <a:pt x="1427014" y="498309"/>
                      <a:pt x="1427014" y="498924"/>
                      <a:pt x="1428156" y="498573"/>
                    </a:cubicBezTo>
                    <a:moveTo>
                      <a:pt x="1176367" y="192841"/>
                    </a:moveTo>
                    <a:cubicBezTo>
                      <a:pt x="1176631" y="192402"/>
                      <a:pt x="1176894" y="192051"/>
                      <a:pt x="1177158" y="191611"/>
                    </a:cubicBezTo>
                    <a:cubicBezTo>
                      <a:pt x="1176543" y="191611"/>
                      <a:pt x="1175928" y="191699"/>
                      <a:pt x="1176367" y="192841"/>
                    </a:cubicBezTo>
                    <a:moveTo>
                      <a:pt x="298532" y="685086"/>
                    </a:moveTo>
                    <a:cubicBezTo>
                      <a:pt x="298971" y="685350"/>
                      <a:pt x="299323" y="685613"/>
                      <a:pt x="299762" y="685877"/>
                    </a:cubicBezTo>
                    <a:cubicBezTo>
                      <a:pt x="299762" y="685262"/>
                      <a:pt x="299674" y="684647"/>
                      <a:pt x="298532" y="685086"/>
                    </a:cubicBezTo>
                    <a:moveTo>
                      <a:pt x="1610541" y="365913"/>
                    </a:moveTo>
                    <a:cubicBezTo>
                      <a:pt x="1610101" y="365650"/>
                      <a:pt x="1609750" y="365386"/>
                      <a:pt x="1609310" y="365123"/>
                    </a:cubicBezTo>
                    <a:cubicBezTo>
                      <a:pt x="1609398" y="365650"/>
                      <a:pt x="1609486" y="366265"/>
                      <a:pt x="1610541" y="365913"/>
                    </a:cubicBezTo>
                    <a:moveTo>
                      <a:pt x="855086" y="80916"/>
                    </a:moveTo>
                    <a:cubicBezTo>
                      <a:pt x="854822" y="81355"/>
                      <a:pt x="854559" y="81706"/>
                      <a:pt x="854295" y="82146"/>
                    </a:cubicBezTo>
                    <a:cubicBezTo>
                      <a:pt x="854822" y="82058"/>
                      <a:pt x="855525" y="81970"/>
                      <a:pt x="855086" y="80916"/>
                    </a:cubicBezTo>
                    <a:moveTo>
                      <a:pt x="292382" y="208391"/>
                    </a:moveTo>
                    <a:cubicBezTo>
                      <a:pt x="292822" y="208655"/>
                      <a:pt x="293173" y="208919"/>
                      <a:pt x="293612" y="209182"/>
                    </a:cubicBezTo>
                    <a:cubicBezTo>
                      <a:pt x="293525" y="208567"/>
                      <a:pt x="293437" y="207952"/>
                      <a:pt x="292382" y="208391"/>
                    </a:cubicBezTo>
                    <a:moveTo>
                      <a:pt x="446742" y="199079"/>
                    </a:moveTo>
                    <a:cubicBezTo>
                      <a:pt x="447005" y="198640"/>
                      <a:pt x="447269" y="198288"/>
                      <a:pt x="447532" y="197849"/>
                    </a:cubicBezTo>
                    <a:cubicBezTo>
                      <a:pt x="447005" y="197849"/>
                      <a:pt x="446302" y="197937"/>
                      <a:pt x="446742" y="199079"/>
                    </a:cubicBezTo>
                    <a:moveTo>
                      <a:pt x="982562" y="399034"/>
                    </a:moveTo>
                    <a:cubicBezTo>
                      <a:pt x="982122" y="398771"/>
                      <a:pt x="981771" y="398507"/>
                      <a:pt x="981332" y="398243"/>
                    </a:cubicBezTo>
                    <a:cubicBezTo>
                      <a:pt x="981332" y="398859"/>
                      <a:pt x="981420" y="399473"/>
                      <a:pt x="982562" y="3990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id="{5A77B3CA-B18B-4B4A-8930-944D5670CA39}"/>
                  </a:ext>
                </a:extLst>
              </p:cNvPr>
              <p:cNvSpPr/>
              <p:nvPr/>
            </p:nvSpPr>
            <p:spPr>
              <a:xfrm>
                <a:off x="2162679" y="1330844"/>
                <a:ext cx="1666901" cy="761217"/>
              </a:xfrm>
              <a:custGeom>
                <a:avLst/>
                <a:gdLst>
                  <a:gd name="connsiteX0" fmla="*/ 509336 w 1666901"/>
                  <a:gd name="connsiteY0" fmla="*/ 761217 h 761217"/>
                  <a:gd name="connsiteX1" fmla="*/ 503977 w 1666901"/>
                  <a:gd name="connsiteY1" fmla="*/ 760690 h 761217"/>
                  <a:gd name="connsiteX2" fmla="*/ 488954 w 1666901"/>
                  <a:gd name="connsiteY2" fmla="*/ 758845 h 761217"/>
                  <a:gd name="connsiteX3" fmla="*/ 487900 w 1666901"/>
                  <a:gd name="connsiteY3" fmla="*/ 758845 h 761217"/>
                  <a:gd name="connsiteX4" fmla="*/ 470592 w 1666901"/>
                  <a:gd name="connsiteY4" fmla="*/ 754892 h 761217"/>
                  <a:gd name="connsiteX5" fmla="*/ 437999 w 1666901"/>
                  <a:gd name="connsiteY5" fmla="*/ 755946 h 761217"/>
                  <a:gd name="connsiteX6" fmla="*/ 424381 w 1666901"/>
                  <a:gd name="connsiteY6" fmla="*/ 754892 h 761217"/>
                  <a:gd name="connsiteX7" fmla="*/ 396620 w 1666901"/>
                  <a:gd name="connsiteY7" fmla="*/ 750060 h 761217"/>
                  <a:gd name="connsiteX8" fmla="*/ 382387 w 1666901"/>
                  <a:gd name="connsiteY8" fmla="*/ 747512 h 761217"/>
                  <a:gd name="connsiteX9" fmla="*/ 370878 w 1666901"/>
                  <a:gd name="connsiteY9" fmla="*/ 746106 h 761217"/>
                  <a:gd name="connsiteX10" fmla="*/ 335298 w 1666901"/>
                  <a:gd name="connsiteY10" fmla="*/ 738375 h 761217"/>
                  <a:gd name="connsiteX11" fmla="*/ 327391 w 1666901"/>
                  <a:gd name="connsiteY11" fmla="*/ 736530 h 761217"/>
                  <a:gd name="connsiteX12" fmla="*/ 288735 w 1666901"/>
                  <a:gd name="connsiteY12" fmla="*/ 727130 h 761217"/>
                  <a:gd name="connsiteX13" fmla="*/ 258601 w 1666901"/>
                  <a:gd name="connsiteY13" fmla="*/ 717115 h 761217"/>
                  <a:gd name="connsiteX14" fmla="*/ 256932 w 1666901"/>
                  <a:gd name="connsiteY14" fmla="*/ 716500 h 761217"/>
                  <a:gd name="connsiteX15" fmla="*/ 248850 w 1666901"/>
                  <a:gd name="connsiteY15" fmla="*/ 712722 h 761217"/>
                  <a:gd name="connsiteX16" fmla="*/ 241470 w 1666901"/>
                  <a:gd name="connsiteY16" fmla="*/ 709647 h 761217"/>
                  <a:gd name="connsiteX17" fmla="*/ 226535 w 1666901"/>
                  <a:gd name="connsiteY17" fmla="*/ 704552 h 761217"/>
                  <a:gd name="connsiteX18" fmla="*/ 221703 w 1666901"/>
                  <a:gd name="connsiteY18" fmla="*/ 702355 h 761217"/>
                  <a:gd name="connsiteX19" fmla="*/ 203166 w 1666901"/>
                  <a:gd name="connsiteY19" fmla="*/ 694888 h 761217"/>
                  <a:gd name="connsiteX20" fmla="*/ 200354 w 1666901"/>
                  <a:gd name="connsiteY20" fmla="*/ 693218 h 761217"/>
                  <a:gd name="connsiteX21" fmla="*/ 186473 w 1666901"/>
                  <a:gd name="connsiteY21" fmla="*/ 686717 h 761217"/>
                  <a:gd name="connsiteX22" fmla="*/ 171890 w 1666901"/>
                  <a:gd name="connsiteY22" fmla="*/ 679953 h 761217"/>
                  <a:gd name="connsiteX23" fmla="*/ 138944 w 1666901"/>
                  <a:gd name="connsiteY23" fmla="*/ 659834 h 761217"/>
                  <a:gd name="connsiteX24" fmla="*/ 111973 w 1666901"/>
                  <a:gd name="connsiteY24" fmla="*/ 641473 h 761217"/>
                  <a:gd name="connsiteX25" fmla="*/ 104769 w 1666901"/>
                  <a:gd name="connsiteY25" fmla="*/ 636465 h 761217"/>
                  <a:gd name="connsiteX26" fmla="*/ 98444 w 1666901"/>
                  <a:gd name="connsiteY26" fmla="*/ 630930 h 761217"/>
                  <a:gd name="connsiteX27" fmla="*/ 96160 w 1666901"/>
                  <a:gd name="connsiteY27" fmla="*/ 628031 h 761217"/>
                  <a:gd name="connsiteX28" fmla="*/ 63127 w 1666901"/>
                  <a:gd name="connsiteY28" fmla="*/ 598249 h 761217"/>
                  <a:gd name="connsiteX29" fmla="*/ 53639 w 1666901"/>
                  <a:gd name="connsiteY29" fmla="*/ 587794 h 761217"/>
                  <a:gd name="connsiteX30" fmla="*/ 40021 w 1666901"/>
                  <a:gd name="connsiteY30" fmla="*/ 569081 h 761217"/>
                  <a:gd name="connsiteX31" fmla="*/ 32114 w 1666901"/>
                  <a:gd name="connsiteY31" fmla="*/ 557221 h 761217"/>
                  <a:gd name="connsiteX32" fmla="*/ 19463 w 1666901"/>
                  <a:gd name="connsiteY32" fmla="*/ 537981 h 761217"/>
                  <a:gd name="connsiteX33" fmla="*/ 13138 w 1666901"/>
                  <a:gd name="connsiteY33" fmla="*/ 522606 h 761217"/>
                  <a:gd name="connsiteX34" fmla="*/ 9184 w 1666901"/>
                  <a:gd name="connsiteY34" fmla="*/ 511273 h 761217"/>
                  <a:gd name="connsiteX35" fmla="*/ 1278 w 1666901"/>
                  <a:gd name="connsiteY35" fmla="*/ 478152 h 761217"/>
                  <a:gd name="connsiteX36" fmla="*/ 663 w 1666901"/>
                  <a:gd name="connsiteY36" fmla="*/ 464886 h 761217"/>
                  <a:gd name="connsiteX37" fmla="*/ 1717 w 1666901"/>
                  <a:gd name="connsiteY37" fmla="*/ 429833 h 761217"/>
                  <a:gd name="connsiteX38" fmla="*/ 2068 w 1666901"/>
                  <a:gd name="connsiteY38" fmla="*/ 428164 h 761217"/>
                  <a:gd name="connsiteX39" fmla="*/ 14016 w 1666901"/>
                  <a:gd name="connsiteY39" fmla="*/ 383973 h 761217"/>
                  <a:gd name="connsiteX40" fmla="*/ 15949 w 1666901"/>
                  <a:gd name="connsiteY40" fmla="*/ 378965 h 761217"/>
                  <a:gd name="connsiteX41" fmla="*/ 34311 w 1666901"/>
                  <a:gd name="connsiteY41" fmla="*/ 350413 h 761217"/>
                  <a:gd name="connsiteX42" fmla="*/ 35365 w 1666901"/>
                  <a:gd name="connsiteY42" fmla="*/ 348217 h 761217"/>
                  <a:gd name="connsiteX43" fmla="*/ 39230 w 1666901"/>
                  <a:gd name="connsiteY43" fmla="*/ 341364 h 761217"/>
                  <a:gd name="connsiteX44" fmla="*/ 46171 w 1666901"/>
                  <a:gd name="connsiteY44" fmla="*/ 332227 h 761217"/>
                  <a:gd name="connsiteX45" fmla="*/ 65323 w 1666901"/>
                  <a:gd name="connsiteY45" fmla="*/ 310615 h 761217"/>
                  <a:gd name="connsiteX46" fmla="*/ 83685 w 1666901"/>
                  <a:gd name="connsiteY46" fmla="*/ 294099 h 761217"/>
                  <a:gd name="connsiteX47" fmla="*/ 91679 w 1666901"/>
                  <a:gd name="connsiteY47" fmla="*/ 286543 h 761217"/>
                  <a:gd name="connsiteX48" fmla="*/ 91855 w 1666901"/>
                  <a:gd name="connsiteY48" fmla="*/ 286280 h 761217"/>
                  <a:gd name="connsiteX49" fmla="*/ 98883 w 1666901"/>
                  <a:gd name="connsiteY49" fmla="*/ 281184 h 761217"/>
                  <a:gd name="connsiteX50" fmla="*/ 111798 w 1666901"/>
                  <a:gd name="connsiteY50" fmla="*/ 272750 h 761217"/>
                  <a:gd name="connsiteX51" fmla="*/ 121198 w 1666901"/>
                  <a:gd name="connsiteY51" fmla="*/ 265458 h 761217"/>
                  <a:gd name="connsiteX52" fmla="*/ 183838 w 1666901"/>
                  <a:gd name="connsiteY52" fmla="*/ 232074 h 761217"/>
                  <a:gd name="connsiteX53" fmla="*/ 227940 w 1666901"/>
                  <a:gd name="connsiteY53" fmla="*/ 213976 h 761217"/>
                  <a:gd name="connsiteX54" fmla="*/ 240328 w 1666901"/>
                  <a:gd name="connsiteY54" fmla="*/ 210550 h 761217"/>
                  <a:gd name="connsiteX55" fmla="*/ 248059 w 1666901"/>
                  <a:gd name="connsiteY55" fmla="*/ 208529 h 761217"/>
                  <a:gd name="connsiteX56" fmla="*/ 261500 w 1666901"/>
                  <a:gd name="connsiteY56" fmla="*/ 204224 h 761217"/>
                  <a:gd name="connsiteX57" fmla="*/ 284167 w 1666901"/>
                  <a:gd name="connsiteY57" fmla="*/ 197284 h 761217"/>
                  <a:gd name="connsiteX58" fmla="*/ 290229 w 1666901"/>
                  <a:gd name="connsiteY58" fmla="*/ 195615 h 761217"/>
                  <a:gd name="connsiteX59" fmla="*/ 315531 w 1666901"/>
                  <a:gd name="connsiteY59" fmla="*/ 190431 h 761217"/>
                  <a:gd name="connsiteX60" fmla="*/ 329060 w 1666901"/>
                  <a:gd name="connsiteY60" fmla="*/ 188235 h 761217"/>
                  <a:gd name="connsiteX61" fmla="*/ 339954 w 1666901"/>
                  <a:gd name="connsiteY61" fmla="*/ 186302 h 761217"/>
                  <a:gd name="connsiteX62" fmla="*/ 349881 w 1666901"/>
                  <a:gd name="connsiteY62" fmla="*/ 184018 h 761217"/>
                  <a:gd name="connsiteX63" fmla="*/ 368419 w 1666901"/>
                  <a:gd name="connsiteY63" fmla="*/ 180855 h 761217"/>
                  <a:gd name="connsiteX64" fmla="*/ 384232 w 1666901"/>
                  <a:gd name="connsiteY64" fmla="*/ 179274 h 761217"/>
                  <a:gd name="connsiteX65" fmla="*/ 400573 w 1666901"/>
                  <a:gd name="connsiteY65" fmla="*/ 177429 h 761217"/>
                  <a:gd name="connsiteX66" fmla="*/ 429213 w 1666901"/>
                  <a:gd name="connsiteY66" fmla="*/ 176023 h 761217"/>
                  <a:gd name="connsiteX67" fmla="*/ 431585 w 1666901"/>
                  <a:gd name="connsiteY67" fmla="*/ 175848 h 761217"/>
                  <a:gd name="connsiteX68" fmla="*/ 437384 w 1666901"/>
                  <a:gd name="connsiteY68" fmla="*/ 175057 h 761217"/>
                  <a:gd name="connsiteX69" fmla="*/ 453461 w 1666901"/>
                  <a:gd name="connsiteY69" fmla="*/ 174969 h 761217"/>
                  <a:gd name="connsiteX70" fmla="*/ 457502 w 1666901"/>
                  <a:gd name="connsiteY70" fmla="*/ 175584 h 761217"/>
                  <a:gd name="connsiteX71" fmla="*/ 460314 w 1666901"/>
                  <a:gd name="connsiteY71" fmla="*/ 176023 h 761217"/>
                  <a:gd name="connsiteX72" fmla="*/ 460489 w 1666901"/>
                  <a:gd name="connsiteY72" fmla="*/ 176023 h 761217"/>
                  <a:gd name="connsiteX73" fmla="*/ 479378 w 1666901"/>
                  <a:gd name="connsiteY73" fmla="*/ 174003 h 761217"/>
                  <a:gd name="connsiteX74" fmla="*/ 483507 w 1666901"/>
                  <a:gd name="connsiteY74" fmla="*/ 174003 h 761217"/>
                  <a:gd name="connsiteX75" fmla="*/ 492029 w 1666901"/>
                  <a:gd name="connsiteY75" fmla="*/ 163548 h 761217"/>
                  <a:gd name="connsiteX76" fmla="*/ 499496 w 1666901"/>
                  <a:gd name="connsiteY76" fmla="*/ 154411 h 761217"/>
                  <a:gd name="connsiteX77" fmla="*/ 542018 w 1666901"/>
                  <a:gd name="connsiteY77" fmla="*/ 112066 h 761217"/>
                  <a:gd name="connsiteX78" fmla="*/ 577159 w 1666901"/>
                  <a:gd name="connsiteY78" fmla="*/ 87554 h 761217"/>
                  <a:gd name="connsiteX79" fmla="*/ 594291 w 1666901"/>
                  <a:gd name="connsiteY79" fmla="*/ 78154 h 761217"/>
                  <a:gd name="connsiteX80" fmla="*/ 600089 w 1666901"/>
                  <a:gd name="connsiteY80" fmla="*/ 75255 h 761217"/>
                  <a:gd name="connsiteX81" fmla="*/ 610807 w 1666901"/>
                  <a:gd name="connsiteY81" fmla="*/ 69544 h 761217"/>
                  <a:gd name="connsiteX82" fmla="*/ 639184 w 1666901"/>
                  <a:gd name="connsiteY82" fmla="*/ 55312 h 761217"/>
                  <a:gd name="connsiteX83" fmla="*/ 684253 w 1666901"/>
                  <a:gd name="connsiteY83" fmla="*/ 38883 h 761217"/>
                  <a:gd name="connsiteX84" fmla="*/ 698046 w 1666901"/>
                  <a:gd name="connsiteY84" fmla="*/ 34754 h 761217"/>
                  <a:gd name="connsiteX85" fmla="*/ 723260 w 1666901"/>
                  <a:gd name="connsiteY85" fmla="*/ 26145 h 761217"/>
                  <a:gd name="connsiteX86" fmla="*/ 744169 w 1666901"/>
                  <a:gd name="connsiteY86" fmla="*/ 20786 h 761217"/>
                  <a:gd name="connsiteX87" fmla="*/ 755239 w 1666901"/>
                  <a:gd name="connsiteY87" fmla="*/ 18765 h 761217"/>
                  <a:gd name="connsiteX88" fmla="*/ 779398 w 1666901"/>
                  <a:gd name="connsiteY88" fmla="*/ 14636 h 761217"/>
                  <a:gd name="connsiteX89" fmla="*/ 805315 w 1666901"/>
                  <a:gd name="connsiteY89" fmla="*/ 9540 h 761217"/>
                  <a:gd name="connsiteX90" fmla="*/ 808566 w 1666901"/>
                  <a:gd name="connsiteY90" fmla="*/ 8310 h 761217"/>
                  <a:gd name="connsiteX91" fmla="*/ 811904 w 1666901"/>
                  <a:gd name="connsiteY91" fmla="*/ 9277 h 761217"/>
                  <a:gd name="connsiteX92" fmla="*/ 822008 w 1666901"/>
                  <a:gd name="connsiteY92" fmla="*/ 7959 h 761217"/>
                  <a:gd name="connsiteX93" fmla="*/ 833165 w 1666901"/>
                  <a:gd name="connsiteY93" fmla="*/ 5675 h 761217"/>
                  <a:gd name="connsiteX94" fmla="*/ 850121 w 1666901"/>
                  <a:gd name="connsiteY94" fmla="*/ 4972 h 761217"/>
                  <a:gd name="connsiteX95" fmla="*/ 871996 w 1666901"/>
                  <a:gd name="connsiteY95" fmla="*/ 3654 h 761217"/>
                  <a:gd name="connsiteX96" fmla="*/ 889919 w 1666901"/>
                  <a:gd name="connsiteY96" fmla="*/ 2424 h 761217"/>
                  <a:gd name="connsiteX97" fmla="*/ 900813 w 1666901"/>
                  <a:gd name="connsiteY97" fmla="*/ 1897 h 761217"/>
                  <a:gd name="connsiteX98" fmla="*/ 915396 w 1666901"/>
                  <a:gd name="connsiteY98" fmla="*/ 755 h 761217"/>
                  <a:gd name="connsiteX99" fmla="*/ 924269 w 1666901"/>
                  <a:gd name="connsiteY99" fmla="*/ 52 h 761217"/>
                  <a:gd name="connsiteX100" fmla="*/ 934021 w 1666901"/>
                  <a:gd name="connsiteY100" fmla="*/ 1194 h 761217"/>
                  <a:gd name="connsiteX101" fmla="*/ 937184 w 1666901"/>
                  <a:gd name="connsiteY101" fmla="*/ 1809 h 761217"/>
                  <a:gd name="connsiteX102" fmla="*/ 946848 w 1666901"/>
                  <a:gd name="connsiteY102" fmla="*/ 1897 h 761217"/>
                  <a:gd name="connsiteX103" fmla="*/ 958005 w 1666901"/>
                  <a:gd name="connsiteY103" fmla="*/ 1985 h 761217"/>
                  <a:gd name="connsiteX104" fmla="*/ 979617 w 1666901"/>
                  <a:gd name="connsiteY104" fmla="*/ 4093 h 761217"/>
                  <a:gd name="connsiteX105" fmla="*/ 984537 w 1666901"/>
                  <a:gd name="connsiteY105" fmla="*/ 4006 h 761217"/>
                  <a:gd name="connsiteX106" fmla="*/ 998594 w 1666901"/>
                  <a:gd name="connsiteY106" fmla="*/ 5148 h 761217"/>
                  <a:gd name="connsiteX107" fmla="*/ 1010805 w 1666901"/>
                  <a:gd name="connsiteY107" fmla="*/ 5587 h 761217"/>
                  <a:gd name="connsiteX108" fmla="*/ 1013353 w 1666901"/>
                  <a:gd name="connsiteY108" fmla="*/ 6114 h 761217"/>
                  <a:gd name="connsiteX109" fmla="*/ 1027585 w 1666901"/>
                  <a:gd name="connsiteY109" fmla="*/ 7432 h 761217"/>
                  <a:gd name="connsiteX110" fmla="*/ 1054381 w 1666901"/>
                  <a:gd name="connsiteY110" fmla="*/ 10858 h 761217"/>
                  <a:gd name="connsiteX111" fmla="*/ 1067910 w 1666901"/>
                  <a:gd name="connsiteY111" fmla="*/ 13230 h 761217"/>
                  <a:gd name="connsiteX112" fmla="*/ 1097078 w 1666901"/>
                  <a:gd name="connsiteY112" fmla="*/ 20434 h 761217"/>
                  <a:gd name="connsiteX113" fmla="*/ 1108060 w 1666901"/>
                  <a:gd name="connsiteY113" fmla="*/ 22367 h 761217"/>
                  <a:gd name="connsiteX114" fmla="*/ 1111310 w 1666901"/>
                  <a:gd name="connsiteY114" fmla="*/ 22631 h 761217"/>
                  <a:gd name="connsiteX115" fmla="*/ 1145925 w 1666901"/>
                  <a:gd name="connsiteY115" fmla="*/ 30713 h 761217"/>
                  <a:gd name="connsiteX116" fmla="*/ 1162441 w 1666901"/>
                  <a:gd name="connsiteY116" fmla="*/ 35457 h 761217"/>
                  <a:gd name="connsiteX117" fmla="*/ 1187128 w 1666901"/>
                  <a:gd name="connsiteY117" fmla="*/ 42749 h 761217"/>
                  <a:gd name="connsiteX118" fmla="*/ 1190730 w 1666901"/>
                  <a:gd name="connsiteY118" fmla="*/ 43891 h 761217"/>
                  <a:gd name="connsiteX119" fmla="*/ 1203293 w 1666901"/>
                  <a:gd name="connsiteY119" fmla="*/ 49602 h 761217"/>
                  <a:gd name="connsiteX120" fmla="*/ 1217525 w 1666901"/>
                  <a:gd name="connsiteY120" fmla="*/ 55664 h 761217"/>
                  <a:gd name="connsiteX121" fmla="*/ 1226838 w 1666901"/>
                  <a:gd name="connsiteY121" fmla="*/ 58914 h 761217"/>
                  <a:gd name="connsiteX122" fmla="*/ 1277354 w 1666901"/>
                  <a:gd name="connsiteY122" fmla="*/ 82810 h 761217"/>
                  <a:gd name="connsiteX123" fmla="*/ 1322159 w 1666901"/>
                  <a:gd name="connsiteY123" fmla="*/ 111363 h 761217"/>
                  <a:gd name="connsiteX124" fmla="*/ 1325586 w 1666901"/>
                  <a:gd name="connsiteY124" fmla="*/ 113735 h 761217"/>
                  <a:gd name="connsiteX125" fmla="*/ 1352381 w 1666901"/>
                  <a:gd name="connsiteY125" fmla="*/ 134468 h 761217"/>
                  <a:gd name="connsiteX126" fmla="*/ 1363363 w 1666901"/>
                  <a:gd name="connsiteY126" fmla="*/ 145099 h 761217"/>
                  <a:gd name="connsiteX127" fmla="*/ 1371709 w 1666901"/>
                  <a:gd name="connsiteY127" fmla="*/ 153357 h 761217"/>
                  <a:gd name="connsiteX128" fmla="*/ 1380582 w 1666901"/>
                  <a:gd name="connsiteY128" fmla="*/ 159331 h 761217"/>
                  <a:gd name="connsiteX129" fmla="*/ 1396044 w 1666901"/>
                  <a:gd name="connsiteY129" fmla="*/ 164514 h 761217"/>
                  <a:gd name="connsiteX130" fmla="*/ 1420116 w 1666901"/>
                  <a:gd name="connsiteY130" fmla="*/ 173124 h 761217"/>
                  <a:gd name="connsiteX131" fmla="*/ 1432504 w 1666901"/>
                  <a:gd name="connsiteY131" fmla="*/ 177956 h 761217"/>
                  <a:gd name="connsiteX132" fmla="*/ 1456575 w 1666901"/>
                  <a:gd name="connsiteY132" fmla="*/ 188762 h 761217"/>
                  <a:gd name="connsiteX133" fmla="*/ 1462989 w 1666901"/>
                  <a:gd name="connsiteY133" fmla="*/ 190870 h 761217"/>
                  <a:gd name="connsiteX134" fmla="*/ 1474146 w 1666901"/>
                  <a:gd name="connsiteY134" fmla="*/ 194736 h 761217"/>
                  <a:gd name="connsiteX135" fmla="*/ 1484337 w 1666901"/>
                  <a:gd name="connsiteY135" fmla="*/ 199832 h 761217"/>
                  <a:gd name="connsiteX136" fmla="*/ 1513065 w 1666901"/>
                  <a:gd name="connsiteY136" fmla="*/ 217929 h 761217"/>
                  <a:gd name="connsiteX137" fmla="*/ 1519303 w 1666901"/>
                  <a:gd name="connsiteY137" fmla="*/ 221004 h 761217"/>
                  <a:gd name="connsiteX138" fmla="*/ 1522817 w 1666901"/>
                  <a:gd name="connsiteY138" fmla="*/ 222498 h 761217"/>
                  <a:gd name="connsiteX139" fmla="*/ 1524135 w 1666901"/>
                  <a:gd name="connsiteY139" fmla="*/ 223025 h 761217"/>
                  <a:gd name="connsiteX140" fmla="*/ 1534414 w 1666901"/>
                  <a:gd name="connsiteY140" fmla="*/ 230405 h 761217"/>
                  <a:gd name="connsiteX141" fmla="*/ 1555235 w 1666901"/>
                  <a:gd name="connsiteY141" fmla="*/ 242704 h 761217"/>
                  <a:gd name="connsiteX142" fmla="*/ 1559277 w 1666901"/>
                  <a:gd name="connsiteY142" fmla="*/ 246218 h 761217"/>
                  <a:gd name="connsiteX143" fmla="*/ 1603203 w 1666901"/>
                  <a:gd name="connsiteY143" fmla="*/ 286192 h 761217"/>
                  <a:gd name="connsiteX144" fmla="*/ 1623849 w 1666901"/>
                  <a:gd name="connsiteY144" fmla="*/ 311933 h 761217"/>
                  <a:gd name="connsiteX145" fmla="*/ 1627715 w 1666901"/>
                  <a:gd name="connsiteY145" fmla="*/ 317116 h 761217"/>
                  <a:gd name="connsiteX146" fmla="*/ 1645022 w 1666901"/>
                  <a:gd name="connsiteY146" fmla="*/ 345317 h 761217"/>
                  <a:gd name="connsiteX147" fmla="*/ 1648712 w 1666901"/>
                  <a:gd name="connsiteY147" fmla="*/ 352258 h 761217"/>
                  <a:gd name="connsiteX148" fmla="*/ 1660484 w 1666901"/>
                  <a:gd name="connsiteY148" fmla="*/ 386960 h 761217"/>
                  <a:gd name="connsiteX149" fmla="*/ 1666634 w 1666901"/>
                  <a:gd name="connsiteY149" fmla="*/ 436773 h 761217"/>
                  <a:gd name="connsiteX150" fmla="*/ 1666546 w 1666901"/>
                  <a:gd name="connsiteY150" fmla="*/ 438882 h 761217"/>
                  <a:gd name="connsiteX151" fmla="*/ 1664437 w 1666901"/>
                  <a:gd name="connsiteY151" fmla="*/ 450654 h 761217"/>
                  <a:gd name="connsiteX152" fmla="*/ 1663383 w 1666901"/>
                  <a:gd name="connsiteY152" fmla="*/ 460494 h 761217"/>
                  <a:gd name="connsiteX153" fmla="*/ 1662680 w 1666901"/>
                  <a:gd name="connsiteY153" fmla="*/ 463569 h 761217"/>
                  <a:gd name="connsiteX154" fmla="*/ 1662417 w 1666901"/>
                  <a:gd name="connsiteY154" fmla="*/ 464799 h 761217"/>
                  <a:gd name="connsiteX155" fmla="*/ 1661275 w 1666901"/>
                  <a:gd name="connsiteY155" fmla="*/ 471475 h 761217"/>
                  <a:gd name="connsiteX156" fmla="*/ 1657761 w 1666901"/>
                  <a:gd name="connsiteY156" fmla="*/ 487113 h 761217"/>
                  <a:gd name="connsiteX157" fmla="*/ 1639136 w 1666901"/>
                  <a:gd name="connsiteY157" fmla="*/ 525945 h 761217"/>
                  <a:gd name="connsiteX158" fmla="*/ 1630877 w 1666901"/>
                  <a:gd name="connsiteY158" fmla="*/ 539035 h 761217"/>
                  <a:gd name="connsiteX159" fmla="*/ 1629208 w 1666901"/>
                  <a:gd name="connsiteY159" fmla="*/ 541846 h 761217"/>
                  <a:gd name="connsiteX160" fmla="*/ 1594945 w 1666901"/>
                  <a:gd name="connsiteY160" fmla="*/ 580678 h 761217"/>
                  <a:gd name="connsiteX161" fmla="*/ 1580010 w 1666901"/>
                  <a:gd name="connsiteY161" fmla="*/ 595174 h 761217"/>
                  <a:gd name="connsiteX162" fmla="*/ 1565075 w 1666901"/>
                  <a:gd name="connsiteY162" fmla="*/ 606243 h 761217"/>
                  <a:gd name="connsiteX163" fmla="*/ 1559189 w 1666901"/>
                  <a:gd name="connsiteY163" fmla="*/ 609933 h 761217"/>
                  <a:gd name="connsiteX164" fmla="*/ 1551897 w 1666901"/>
                  <a:gd name="connsiteY164" fmla="*/ 615028 h 761217"/>
                  <a:gd name="connsiteX165" fmla="*/ 1535205 w 1666901"/>
                  <a:gd name="connsiteY165" fmla="*/ 626274 h 761217"/>
                  <a:gd name="connsiteX166" fmla="*/ 1516755 w 1666901"/>
                  <a:gd name="connsiteY166" fmla="*/ 636377 h 761217"/>
                  <a:gd name="connsiteX167" fmla="*/ 1506125 w 1666901"/>
                  <a:gd name="connsiteY167" fmla="*/ 642000 h 761217"/>
                  <a:gd name="connsiteX168" fmla="*/ 1458157 w 1666901"/>
                  <a:gd name="connsiteY168" fmla="*/ 663787 h 761217"/>
                  <a:gd name="connsiteX169" fmla="*/ 1439093 w 1666901"/>
                  <a:gd name="connsiteY169" fmla="*/ 670640 h 761217"/>
                  <a:gd name="connsiteX170" fmla="*/ 1412649 w 1666901"/>
                  <a:gd name="connsiteY170" fmla="*/ 679777 h 761217"/>
                  <a:gd name="connsiteX171" fmla="*/ 1405093 w 1666901"/>
                  <a:gd name="connsiteY171" fmla="*/ 682149 h 761217"/>
                  <a:gd name="connsiteX172" fmla="*/ 1376892 w 1666901"/>
                  <a:gd name="connsiteY172" fmla="*/ 687947 h 761217"/>
                  <a:gd name="connsiteX173" fmla="*/ 1376628 w 1666901"/>
                  <a:gd name="connsiteY173" fmla="*/ 687947 h 761217"/>
                  <a:gd name="connsiteX174" fmla="*/ 1373554 w 1666901"/>
                  <a:gd name="connsiteY174" fmla="*/ 688826 h 761217"/>
                  <a:gd name="connsiteX175" fmla="*/ 1373202 w 1666901"/>
                  <a:gd name="connsiteY175" fmla="*/ 688914 h 761217"/>
                  <a:gd name="connsiteX176" fmla="*/ 1369688 w 1666901"/>
                  <a:gd name="connsiteY176" fmla="*/ 690319 h 761217"/>
                  <a:gd name="connsiteX177" fmla="*/ 1355895 w 1666901"/>
                  <a:gd name="connsiteY177" fmla="*/ 693746 h 761217"/>
                  <a:gd name="connsiteX178" fmla="*/ 1344650 w 1666901"/>
                  <a:gd name="connsiteY178" fmla="*/ 695942 h 761217"/>
                  <a:gd name="connsiteX179" fmla="*/ 1337709 w 1666901"/>
                  <a:gd name="connsiteY179" fmla="*/ 697875 h 761217"/>
                  <a:gd name="connsiteX180" fmla="*/ 1312407 w 1666901"/>
                  <a:gd name="connsiteY180" fmla="*/ 702267 h 761217"/>
                  <a:gd name="connsiteX181" fmla="*/ 1292992 w 1666901"/>
                  <a:gd name="connsiteY181" fmla="*/ 703937 h 761217"/>
                  <a:gd name="connsiteX182" fmla="*/ 1284909 w 1666901"/>
                  <a:gd name="connsiteY182" fmla="*/ 704464 h 761217"/>
                  <a:gd name="connsiteX183" fmla="*/ 1283503 w 1666901"/>
                  <a:gd name="connsiteY183" fmla="*/ 704552 h 761217"/>
                  <a:gd name="connsiteX184" fmla="*/ 1249241 w 1666901"/>
                  <a:gd name="connsiteY184" fmla="*/ 707099 h 761217"/>
                  <a:gd name="connsiteX185" fmla="*/ 1234218 w 1666901"/>
                  <a:gd name="connsiteY185" fmla="*/ 710789 h 761217"/>
                  <a:gd name="connsiteX186" fmla="*/ 1232548 w 1666901"/>
                  <a:gd name="connsiteY186" fmla="*/ 710701 h 761217"/>
                  <a:gd name="connsiteX187" fmla="*/ 1223763 w 1666901"/>
                  <a:gd name="connsiteY187" fmla="*/ 711141 h 761217"/>
                  <a:gd name="connsiteX188" fmla="*/ 1203820 w 1666901"/>
                  <a:gd name="connsiteY188" fmla="*/ 710877 h 761217"/>
                  <a:gd name="connsiteX189" fmla="*/ 1202063 w 1666901"/>
                  <a:gd name="connsiteY189" fmla="*/ 711316 h 761217"/>
                  <a:gd name="connsiteX190" fmla="*/ 1197143 w 1666901"/>
                  <a:gd name="connsiteY190" fmla="*/ 712458 h 761217"/>
                  <a:gd name="connsiteX191" fmla="*/ 1196265 w 1666901"/>
                  <a:gd name="connsiteY191" fmla="*/ 712634 h 761217"/>
                  <a:gd name="connsiteX192" fmla="*/ 1183526 w 1666901"/>
                  <a:gd name="connsiteY192" fmla="*/ 710701 h 761217"/>
                  <a:gd name="connsiteX193" fmla="*/ 1180978 w 1666901"/>
                  <a:gd name="connsiteY193" fmla="*/ 710789 h 761217"/>
                  <a:gd name="connsiteX194" fmla="*/ 1174653 w 1666901"/>
                  <a:gd name="connsiteY194" fmla="*/ 710789 h 761217"/>
                  <a:gd name="connsiteX195" fmla="*/ 1172544 w 1666901"/>
                  <a:gd name="connsiteY195" fmla="*/ 710789 h 761217"/>
                  <a:gd name="connsiteX196" fmla="*/ 1158663 w 1666901"/>
                  <a:gd name="connsiteY196" fmla="*/ 707363 h 761217"/>
                  <a:gd name="connsiteX197" fmla="*/ 1145573 w 1666901"/>
                  <a:gd name="connsiteY197" fmla="*/ 704639 h 761217"/>
                  <a:gd name="connsiteX198" fmla="*/ 1132747 w 1666901"/>
                  <a:gd name="connsiteY198" fmla="*/ 703321 h 761217"/>
                  <a:gd name="connsiteX199" fmla="*/ 1100768 w 1666901"/>
                  <a:gd name="connsiteY199" fmla="*/ 703937 h 761217"/>
                  <a:gd name="connsiteX200" fmla="*/ 1096639 w 1666901"/>
                  <a:gd name="connsiteY200" fmla="*/ 704024 h 761217"/>
                  <a:gd name="connsiteX201" fmla="*/ 1093212 w 1666901"/>
                  <a:gd name="connsiteY201" fmla="*/ 704288 h 761217"/>
                  <a:gd name="connsiteX202" fmla="*/ 1074412 w 1666901"/>
                  <a:gd name="connsiteY202" fmla="*/ 702619 h 761217"/>
                  <a:gd name="connsiteX203" fmla="*/ 1071425 w 1666901"/>
                  <a:gd name="connsiteY203" fmla="*/ 702180 h 761217"/>
                  <a:gd name="connsiteX204" fmla="*/ 1057104 w 1666901"/>
                  <a:gd name="connsiteY204" fmla="*/ 699632 h 761217"/>
                  <a:gd name="connsiteX205" fmla="*/ 1049900 w 1666901"/>
                  <a:gd name="connsiteY205" fmla="*/ 698314 h 761217"/>
                  <a:gd name="connsiteX206" fmla="*/ 1038919 w 1666901"/>
                  <a:gd name="connsiteY206" fmla="*/ 696293 h 761217"/>
                  <a:gd name="connsiteX207" fmla="*/ 1022929 w 1666901"/>
                  <a:gd name="connsiteY207" fmla="*/ 693394 h 761217"/>
                  <a:gd name="connsiteX208" fmla="*/ 995079 w 1666901"/>
                  <a:gd name="connsiteY208" fmla="*/ 685839 h 761217"/>
                  <a:gd name="connsiteX209" fmla="*/ 989193 w 1666901"/>
                  <a:gd name="connsiteY209" fmla="*/ 685663 h 761217"/>
                  <a:gd name="connsiteX210" fmla="*/ 974258 w 1666901"/>
                  <a:gd name="connsiteY210" fmla="*/ 683730 h 761217"/>
                  <a:gd name="connsiteX211" fmla="*/ 973028 w 1666901"/>
                  <a:gd name="connsiteY211" fmla="*/ 683379 h 761217"/>
                  <a:gd name="connsiteX212" fmla="*/ 964946 w 1666901"/>
                  <a:gd name="connsiteY212" fmla="*/ 680567 h 761217"/>
                  <a:gd name="connsiteX213" fmla="*/ 961432 w 1666901"/>
                  <a:gd name="connsiteY213" fmla="*/ 679250 h 761217"/>
                  <a:gd name="connsiteX214" fmla="*/ 950713 w 1666901"/>
                  <a:gd name="connsiteY214" fmla="*/ 675648 h 761217"/>
                  <a:gd name="connsiteX215" fmla="*/ 925148 w 1666901"/>
                  <a:gd name="connsiteY215" fmla="*/ 665984 h 761217"/>
                  <a:gd name="connsiteX216" fmla="*/ 912321 w 1666901"/>
                  <a:gd name="connsiteY216" fmla="*/ 661328 h 761217"/>
                  <a:gd name="connsiteX217" fmla="*/ 894224 w 1666901"/>
                  <a:gd name="connsiteY217" fmla="*/ 654299 h 761217"/>
                  <a:gd name="connsiteX218" fmla="*/ 889304 w 1666901"/>
                  <a:gd name="connsiteY218" fmla="*/ 656408 h 761217"/>
                  <a:gd name="connsiteX219" fmla="*/ 887019 w 1666901"/>
                  <a:gd name="connsiteY219" fmla="*/ 658340 h 761217"/>
                  <a:gd name="connsiteX220" fmla="*/ 868746 w 1666901"/>
                  <a:gd name="connsiteY220" fmla="*/ 672133 h 761217"/>
                  <a:gd name="connsiteX221" fmla="*/ 860927 w 1666901"/>
                  <a:gd name="connsiteY221" fmla="*/ 676526 h 761217"/>
                  <a:gd name="connsiteX222" fmla="*/ 810674 w 1666901"/>
                  <a:gd name="connsiteY222" fmla="*/ 702443 h 761217"/>
                  <a:gd name="connsiteX223" fmla="*/ 810147 w 1666901"/>
                  <a:gd name="connsiteY223" fmla="*/ 702707 h 761217"/>
                  <a:gd name="connsiteX224" fmla="*/ 762004 w 1666901"/>
                  <a:gd name="connsiteY224" fmla="*/ 721771 h 761217"/>
                  <a:gd name="connsiteX225" fmla="*/ 756556 w 1666901"/>
                  <a:gd name="connsiteY225" fmla="*/ 723791 h 761217"/>
                  <a:gd name="connsiteX226" fmla="*/ 729410 w 1666901"/>
                  <a:gd name="connsiteY226" fmla="*/ 729678 h 761217"/>
                  <a:gd name="connsiteX227" fmla="*/ 728970 w 1666901"/>
                  <a:gd name="connsiteY227" fmla="*/ 729941 h 761217"/>
                  <a:gd name="connsiteX228" fmla="*/ 708501 w 1666901"/>
                  <a:gd name="connsiteY228" fmla="*/ 735827 h 761217"/>
                  <a:gd name="connsiteX229" fmla="*/ 708061 w 1666901"/>
                  <a:gd name="connsiteY229" fmla="*/ 735827 h 761217"/>
                  <a:gd name="connsiteX230" fmla="*/ 688031 w 1666901"/>
                  <a:gd name="connsiteY230" fmla="*/ 742065 h 761217"/>
                  <a:gd name="connsiteX231" fmla="*/ 680300 w 1666901"/>
                  <a:gd name="connsiteY231" fmla="*/ 743471 h 761217"/>
                  <a:gd name="connsiteX232" fmla="*/ 650869 w 1666901"/>
                  <a:gd name="connsiteY232" fmla="*/ 748391 h 761217"/>
                  <a:gd name="connsiteX233" fmla="*/ 628290 w 1666901"/>
                  <a:gd name="connsiteY233" fmla="*/ 751729 h 761217"/>
                  <a:gd name="connsiteX234" fmla="*/ 604306 w 1666901"/>
                  <a:gd name="connsiteY234" fmla="*/ 754804 h 761217"/>
                  <a:gd name="connsiteX235" fmla="*/ 587087 w 1666901"/>
                  <a:gd name="connsiteY235" fmla="*/ 756649 h 761217"/>
                  <a:gd name="connsiteX236" fmla="*/ 561960 w 1666901"/>
                  <a:gd name="connsiteY236" fmla="*/ 758494 h 761217"/>
                  <a:gd name="connsiteX237" fmla="*/ 547728 w 1666901"/>
                  <a:gd name="connsiteY237" fmla="*/ 756649 h 761217"/>
                  <a:gd name="connsiteX238" fmla="*/ 541139 w 1666901"/>
                  <a:gd name="connsiteY238" fmla="*/ 757703 h 761217"/>
                  <a:gd name="connsiteX239" fmla="*/ 537537 w 1666901"/>
                  <a:gd name="connsiteY239" fmla="*/ 758494 h 761217"/>
                  <a:gd name="connsiteX240" fmla="*/ 526468 w 1666901"/>
                  <a:gd name="connsiteY240" fmla="*/ 759636 h 761217"/>
                  <a:gd name="connsiteX241" fmla="*/ 519000 w 1666901"/>
                  <a:gd name="connsiteY241" fmla="*/ 759987 h 761217"/>
                  <a:gd name="connsiteX242" fmla="*/ 509336 w 1666901"/>
                  <a:gd name="connsiteY242" fmla="*/ 761217 h 761217"/>
                  <a:gd name="connsiteX243" fmla="*/ 473228 w 1666901"/>
                  <a:gd name="connsiteY243" fmla="*/ 753925 h 761217"/>
                  <a:gd name="connsiteX244" fmla="*/ 473228 w 1666901"/>
                  <a:gd name="connsiteY244" fmla="*/ 753925 h 761217"/>
                  <a:gd name="connsiteX245" fmla="*/ 473228 w 1666901"/>
                  <a:gd name="connsiteY245" fmla="*/ 753925 h 761217"/>
                  <a:gd name="connsiteX246" fmla="*/ 471383 w 1666901"/>
                  <a:gd name="connsiteY246" fmla="*/ 733631 h 761217"/>
                  <a:gd name="connsiteX247" fmla="*/ 480696 w 1666901"/>
                  <a:gd name="connsiteY247" fmla="*/ 736706 h 761217"/>
                  <a:gd name="connsiteX248" fmla="*/ 488515 w 1666901"/>
                  <a:gd name="connsiteY248" fmla="*/ 738112 h 761217"/>
                  <a:gd name="connsiteX249" fmla="*/ 489657 w 1666901"/>
                  <a:gd name="connsiteY249" fmla="*/ 738112 h 761217"/>
                  <a:gd name="connsiteX250" fmla="*/ 508106 w 1666901"/>
                  <a:gd name="connsiteY250" fmla="*/ 740396 h 761217"/>
                  <a:gd name="connsiteX251" fmla="*/ 514783 w 1666901"/>
                  <a:gd name="connsiteY251" fmla="*/ 739781 h 761217"/>
                  <a:gd name="connsiteX252" fmla="*/ 529454 w 1666901"/>
                  <a:gd name="connsiteY252" fmla="*/ 739254 h 761217"/>
                  <a:gd name="connsiteX253" fmla="*/ 532002 w 1666901"/>
                  <a:gd name="connsiteY253" fmla="*/ 738551 h 761217"/>
                  <a:gd name="connsiteX254" fmla="*/ 536044 w 1666901"/>
                  <a:gd name="connsiteY254" fmla="*/ 737672 h 761217"/>
                  <a:gd name="connsiteX255" fmla="*/ 553087 w 1666901"/>
                  <a:gd name="connsiteY255" fmla="*/ 736882 h 761217"/>
                  <a:gd name="connsiteX256" fmla="*/ 562312 w 1666901"/>
                  <a:gd name="connsiteY256" fmla="*/ 737936 h 761217"/>
                  <a:gd name="connsiteX257" fmla="*/ 583221 w 1666901"/>
                  <a:gd name="connsiteY257" fmla="*/ 736355 h 761217"/>
                  <a:gd name="connsiteX258" fmla="*/ 602461 w 1666901"/>
                  <a:gd name="connsiteY258" fmla="*/ 734246 h 761217"/>
                  <a:gd name="connsiteX259" fmla="*/ 623282 w 1666901"/>
                  <a:gd name="connsiteY259" fmla="*/ 731698 h 761217"/>
                  <a:gd name="connsiteX260" fmla="*/ 648321 w 1666901"/>
                  <a:gd name="connsiteY260" fmla="*/ 727921 h 761217"/>
                  <a:gd name="connsiteX261" fmla="*/ 674325 w 1666901"/>
                  <a:gd name="connsiteY261" fmla="*/ 723704 h 761217"/>
                  <a:gd name="connsiteX262" fmla="*/ 684692 w 1666901"/>
                  <a:gd name="connsiteY262" fmla="*/ 721683 h 761217"/>
                  <a:gd name="connsiteX263" fmla="*/ 697167 w 1666901"/>
                  <a:gd name="connsiteY263" fmla="*/ 718081 h 761217"/>
                  <a:gd name="connsiteX264" fmla="*/ 708061 w 1666901"/>
                  <a:gd name="connsiteY264" fmla="*/ 715182 h 761217"/>
                  <a:gd name="connsiteX265" fmla="*/ 717110 w 1666901"/>
                  <a:gd name="connsiteY265" fmla="*/ 712810 h 761217"/>
                  <a:gd name="connsiteX266" fmla="*/ 729937 w 1666901"/>
                  <a:gd name="connsiteY266" fmla="*/ 709032 h 761217"/>
                  <a:gd name="connsiteX267" fmla="*/ 749001 w 1666901"/>
                  <a:gd name="connsiteY267" fmla="*/ 704464 h 761217"/>
                  <a:gd name="connsiteX268" fmla="*/ 755063 w 1666901"/>
                  <a:gd name="connsiteY268" fmla="*/ 702180 h 761217"/>
                  <a:gd name="connsiteX269" fmla="*/ 801977 w 1666901"/>
                  <a:gd name="connsiteY269" fmla="*/ 683554 h 761217"/>
                  <a:gd name="connsiteX270" fmla="*/ 802504 w 1666901"/>
                  <a:gd name="connsiteY270" fmla="*/ 683291 h 761217"/>
                  <a:gd name="connsiteX271" fmla="*/ 850648 w 1666901"/>
                  <a:gd name="connsiteY271" fmla="*/ 658428 h 761217"/>
                  <a:gd name="connsiteX272" fmla="*/ 858467 w 1666901"/>
                  <a:gd name="connsiteY272" fmla="*/ 654036 h 761217"/>
                  <a:gd name="connsiteX273" fmla="*/ 873314 w 1666901"/>
                  <a:gd name="connsiteY273" fmla="*/ 642702 h 761217"/>
                  <a:gd name="connsiteX274" fmla="*/ 875598 w 1666901"/>
                  <a:gd name="connsiteY274" fmla="*/ 640682 h 761217"/>
                  <a:gd name="connsiteX275" fmla="*/ 904063 w 1666901"/>
                  <a:gd name="connsiteY275" fmla="*/ 636113 h 761217"/>
                  <a:gd name="connsiteX276" fmla="*/ 918207 w 1666901"/>
                  <a:gd name="connsiteY276" fmla="*/ 641473 h 761217"/>
                  <a:gd name="connsiteX277" fmla="*/ 934285 w 1666901"/>
                  <a:gd name="connsiteY277" fmla="*/ 647359 h 761217"/>
                  <a:gd name="connsiteX278" fmla="*/ 956951 w 1666901"/>
                  <a:gd name="connsiteY278" fmla="*/ 655880 h 761217"/>
                  <a:gd name="connsiteX279" fmla="*/ 968284 w 1666901"/>
                  <a:gd name="connsiteY279" fmla="*/ 659658 h 761217"/>
                  <a:gd name="connsiteX280" fmla="*/ 972589 w 1666901"/>
                  <a:gd name="connsiteY280" fmla="*/ 661328 h 761217"/>
                  <a:gd name="connsiteX281" fmla="*/ 978300 w 1666901"/>
                  <a:gd name="connsiteY281" fmla="*/ 663348 h 761217"/>
                  <a:gd name="connsiteX282" fmla="*/ 979617 w 1666901"/>
                  <a:gd name="connsiteY282" fmla="*/ 663700 h 761217"/>
                  <a:gd name="connsiteX283" fmla="*/ 987173 w 1666901"/>
                  <a:gd name="connsiteY283" fmla="*/ 665105 h 761217"/>
                  <a:gd name="connsiteX284" fmla="*/ 1002547 w 1666901"/>
                  <a:gd name="connsiteY284" fmla="*/ 666511 h 761217"/>
                  <a:gd name="connsiteX285" fmla="*/ 1026707 w 1666901"/>
                  <a:gd name="connsiteY285" fmla="*/ 673012 h 761217"/>
                  <a:gd name="connsiteX286" fmla="*/ 1042521 w 1666901"/>
                  <a:gd name="connsiteY286" fmla="*/ 675911 h 761217"/>
                  <a:gd name="connsiteX287" fmla="*/ 1053590 w 1666901"/>
                  <a:gd name="connsiteY287" fmla="*/ 677932 h 761217"/>
                  <a:gd name="connsiteX288" fmla="*/ 1060970 w 1666901"/>
                  <a:gd name="connsiteY288" fmla="*/ 679338 h 761217"/>
                  <a:gd name="connsiteX289" fmla="*/ 1074499 w 1666901"/>
                  <a:gd name="connsiteY289" fmla="*/ 681797 h 761217"/>
                  <a:gd name="connsiteX290" fmla="*/ 1077662 w 1666901"/>
                  <a:gd name="connsiteY290" fmla="*/ 682325 h 761217"/>
                  <a:gd name="connsiteX291" fmla="*/ 1092246 w 1666901"/>
                  <a:gd name="connsiteY291" fmla="*/ 683730 h 761217"/>
                  <a:gd name="connsiteX292" fmla="*/ 1094530 w 1666901"/>
                  <a:gd name="connsiteY292" fmla="*/ 683554 h 761217"/>
                  <a:gd name="connsiteX293" fmla="*/ 1104282 w 1666901"/>
                  <a:gd name="connsiteY293" fmla="*/ 683730 h 761217"/>
                  <a:gd name="connsiteX294" fmla="*/ 1125542 w 1666901"/>
                  <a:gd name="connsiteY294" fmla="*/ 683994 h 761217"/>
                  <a:gd name="connsiteX295" fmla="*/ 1151459 w 1666901"/>
                  <a:gd name="connsiteY295" fmla="*/ 684960 h 761217"/>
                  <a:gd name="connsiteX296" fmla="*/ 1161387 w 1666901"/>
                  <a:gd name="connsiteY296" fmla="*/ 686805 h 761217"/>
                  <a:gd name="connsiteX297" fmla="*/ 1168064 w 1666901"/>
                  <a:gd name="connsiteY297" fmla="*/ 685927 h 761217"/>
                  <a:gd name="connsiteX298" fmla="*/ 1170787 w 1666901"/>
                  <a:gd name="connsiteY298" fmla="*/ 690407 h 761217"/>
                  <a:gd name="connsiteX299" fmla="*/ 1171666 w 1666901"/>
                  <a:gd name="connsiteY299" fmla="*/ 690407 h 761217"/>
                  <a:gd name="connsiteX300" fmla="*/ 1176937 w 1666901"/>
                  <a:gd name="connsiteY300" fmla="*/ 690495 h 761217"/>
                  <a:gd name="connsiteX301" fmla="*/ 1179485 w 1666901"/>
                  <a:gd name="connsiteY301" fmla="*/ 690407 h 761217"/>
                  <a:gd name="connsiteX302" fmla="*/ 1192750 w 1666901"/>
                  <a:gd name="connsiteY302" fmla="*/ 692516 h 761217"/>
                  <a:gd name="connsiteX303" fmla="*/ 1193981 w 1666901"/>
                  <a:gd name="connsiteY303" fmla="*/ 692340 h 761217"/>
                  <a:gd name="connsiteX304" fmla="*/ 1196089 w 1666901"/>
                  <a:gd name="connsiteY304" fmla="*/ 691813 h 761217"/>
                  <a:gd name="connsiteX305" fmla="*/ 1207071 w 1666901"/>
                  <a:gd name="connsiteY305" fmla="*/ 690846 h 761217"/>
                  <a:gd name="connsiteX306" fmla="*/ 1221918 w 1666901"/>
                  <a:gd name="connsiteY306" fmla="*/ 690934 h 761217"/>
                  <a:gd name="connsiteX307" fmla="*/ 1232461 w 1666901"/>
                  <a:gd name="connsiteY307" fmla="*/ 690407 h 761217"/>
                  <a:gd name="connsiteX308" fmla="*/ 1235096 w 1666901"/>
                  <a:gd name="connsiteY308" fmla="*/ 690495 h 761217"/>
                  <a:gd name="connsiteX309" fmla="*/ 1236853 w 1666901"/>
                  <a:gd name="connsiteY309" fmla="*/ 690583 h 761217"/>
                  <a:gd name="connsiteX310" fmla="*/ 1252140 w 1666901"/>
                  <a:gd name="connsiteY310" fmla="*/ 686893 h 761217"/>
                  <a:gd name="connsiteX311" fmla="*/ 1274806 w 1666901"/>
                  <a:gd name="connsiteY311" fmla="*/ 686102 h 761217"/>
                  <a:gd name="connsiteX312" fmla="*/ 1283152 w 1666901"/>
                  <a:gd name="connsiteY312" fmla="*/ 684257 h 761217"/>
                  <a:gd name="connsiteX313" fmla="*/ 1283503 w 1666901"/>
                  <a:gd name="connsiteY313" fmla="*/ 684257 h 761217"/>
                  <a:gd name="connsiteX314" fmla="*/ 1291674 w 1666901"/>
                  <a:gd name="connsiteY314" fmla="*/ 683730 h 761217"/>
                  <a:gd name="connsiteX315" fmla="*/ 1310035 w 1666901"/>
                  <a:gd name="connsiteY315" fmla="*/ 682237 h 761217"/>
                  <a:gd name="connsiteX316" fmla="*/ 1333053 w 1666901"/>
                  <a:gd name="connsiteY316" fmla="*/ 678283 h 761217"/>
                  <a:gd name="connsiteX317" fmla="*/ 1338588 w 1666901"/>
                  <a:gd name="connsiteY317" fmla="*/ 676702 h 761217"/>
                  <a:gd name="connsiteX318" fmla="*/ 1357037 w 1666901"/>
                  <a:gd name="connsiteY318" fmla="*/ 673627 h 761217"/>
                  <a:gd name="connsiteX319" fmla="*/ 1361342 w 1666901"/>
                  <a:gd name="connsiteY319" fmla="*/ 671958 h 761217"/>
                  <a:gd name="connsiteX320" fmla="*/ 1366965 w 1666901"/>
                  <a:gd name="connsiteY320" fmla="*/ 669761 h 761217"/>
                  <a:gd name="connsiteX321" fmla="*/ 1367316 w 1666901"/>
                  <a:gd name="connsiteY321" fmla="*/ 669674 h 761217"/>
                  <a:gd name="connsiteX322" fmla="*/ 1376716 w 1666901"/>
                  <a:gd name="connsiteY322" fmla="*/ 667829 h 761217"/>
                  <a:gd name="connsiteX323" fmla="*/ 1376980 w 1666901"/>
                  <a:gd name="connsiteY323" fmla="*/ 667829 h 761217"/>
                  <a:gd name="connsiteX324" fmla="*/ 1398768 w 1666901"/>
                  <a:gd name="connsiteY324" fmla="*/ 663085 h 761217"/>
                  <a:gd name="connsiteX325" fmla="*/ 1407026 w 1666901"/>
                  <a:gd name="connsiteY325" fmla="*/ 660537 h 761217"/>
                  <a:gd name="connsiteX326" fmla="*/ 1431976 w 1666901"/>
                  <a:gd name="connsiteY326" fmla="*/ 651927 h 761217"/>
                  <a:gd name="connsiteX327" fmla="*/ 1451919 w 1666901"/>
                  <a:gd name="connsiteY327" fmla="*/ 644811 h 761217"/>
                  <a:gd name="connsiteX328" fmla="*/ 1496285 w 1666901"/>
                  <a:gd name="connsiteY328" fmla="*/ 624517 h 761217"/>
                  <a:gd name="connsiteX329" fmla="*/ 1507267 w 1666901"/>
                  <a:gd name="connsiteY329" fmla="*/ 618631 h 761217"/>
                  <a:gd name="connsiteX330" fmla="*/ 1524662 w 1666901"/>
                  <a:gd name="connsiteY330" fmla="*/ 609142 h 761217"/>
                  <a:gd name="connsiteX331" fmla="*/ 1540036 w 1666901"/>
                  <a:gd name="connsiteY331" fmla="*/ 598776 h 761217"/>
                  <a:gd name="connsiteX332" fmla="*/ 1547592 w 1666901"/>
                  <a:gd name="connsiteY332" fmla="*/ 593504 h 761217"/>
                  <a:gd name="connsiteX333" fmla="*/ 1554445 w 1666901"/>
                  <a:gd name="connsiteY333" fmla="*/ 589200 h 761217"/>
                  <a:gd name="connsiteX334" fmla="*/ 1565163 w 1666901"/>
                  <a:gd name="connsiteY334" fmla="*/ 581556 h 761217"/>
                  <a:gd name="connsiteX335" fmla="*/ 1580888 w 1666901"/>
                  <a:gd name="connsiteY335" fmla="*/ 566270 h 761217"/>
                  <a:gd name="connsiteX336" fmla="*/ 1611637 w 1666901"/>
                  <a:gd name="connsiteY336" fmla="*/ 531831 h 761217"/>
                  <a:gd name="connsiteX337" fmla="*/ 1613307 w 1666901"/>
                  <a:gd name="connsiteY337" fmla="*/ 529108 h 761217"/>
                  <a:gd name="connsiteX338" fmla="*/ 1622268 w 1666901"/>
                  <a:gd name="connsiteY338" fmla="*/ 514875 h 761217"/>
                  <a:gd name="connsiteX339" fmla="*/ 1638345 w 1666901"/>
                  <a:gd name="connsiteY339" fmla="*/ 480964 h 761217"/>
                  <a:gd name="connsiteX340" fmla="*/ 1640981 w 1666901"/>
                  <a:gd name="connsiteY340" fmla="*/ 468840 h 761217"/>
                  <a:gd name="connsiteX341" fmla="*/ 1642298 w 1666901"/>
                  <a:gd name="connsiteY341" fmla="*/ 461197 h 761217"/>
                  <a:gd name="connsiteX342" fmla="*/ 1642474 w 1666901"/>
                  <a:gd name="connsiteY342" fmla="*/ 460142 h 761217"/>
                  <a:gd name="connsiteX343" fmla="*/ 1643616 w 1666901"/>
                  <a:gd name="connsiteY343" fmla="*/ 455398 h 761217"/>
                  <a:gd name="connsiteX344" fmla="*/ 1645637 w 1666901"/>
                  <a:gd name="connsiteY344" fmla="*/ 443011 h 761217"/>
                  <a:gd name="connsiteX345" fmla="*/ 1645988 w 1666901"/>
                  <a:gd name="connsiteY345" fmla="*/ 438530 h 761217"/>
                  <a:gd name="connsiteX346" fmla="*/ 1646164 w 1666901"/>
                  <a:gd name="connsiteY346" fmla="*/ 435895 h 761217"/>
                  <a:gd name="connsiteX347" fmla="*/ 1640365 w 1666901"/>
                  <a:gd name="connsiteY347" fmla="*/ 391792 h 761217"/>
                  <a:gd name="connsiteX348" fmla="*/ 1640014 w 1666901"/>
                  <a:gd name="connsiteY348" fmla="*/ 390474 h 761217"/>
                  <a:gd name="connsiteX349" fmla="*/ 1640014 w 1666901"/>
                  <a:gd name="connsiteY349" fmla="*/ 389069 h 761217"/>
                  <a:gd name="connsiteX350" fmla="*/ 1630702 w 1666901"/>
                  <a:gd name="connsiteY350" fmla="*/ 362712 h 761217"/>
                  <a:gd name="connsiteX351" fmla="*/ 1626748 w 1666901"/>
                  <a:gd name="connsiteY351" fmla="*/ 355157 h 761217"/>
                  <a:gd name="connsiteX352" fmla="*/ 1611462 w 1666901"/>
                  <a:gd name="connsiteY352" fmla="*/ 330119 h 761217"/>
                  <a:gd name="connsiteX353" fmla="*/ 1607508 w 1666901"/>
                  <a:gd name="connsiteY353" fmla="*/ 324848 h 761217"/>
                  <a:gd name="connsiteX354" fmla="*/ 1588180 w 1666901"/>
                  <a:gd name="connsiteY354" fmla="*/ 300688 h 761217"/>
                  <a:gd name="connsiteX355" fmla="*/ 1546450 w 1666901"/>
                  <a:gd name="connsiteY355" fmla="*/ 262823 h 761217"/>
                  <a:gd name="connsiteX356" fmla="*/ 1541530 w 1666901"/>
                  <a:gd name="connsiteY356" fmla="*/ 258518 h 761217"/>
                  <a:gd name="connsiteX357" fmla="*/ 1529230 w 1666901"/>
                  <a:gd name="connsiteY357" fmla="*/ 251050 h 761217"/>
                  <a:gd name="connsiteX358" fmla="*/ 1517458 w 1666901"/>
                  <a:gd name="connsiteY358" fmla="*/ 243056 h 761217"/>
                  <a:gd name="connsiteX359" fmla="*/ 1517019 w 1666901"/>
                  <a:gd name="connsiteY359" fmla="*/ 242880 h 761217"/>
                  <a:gd name="connsiteX360" fmla="*/ 1514735 w 1666901"/>
                  <a:gd name="connsiteY360" fmla="*/ 242001 h 761217"/>
                  <a:gd name="connsiteX361" fmla="*/ 1511836 w 1666901"/>
                  <a:gd name="connsiteY361" fmla="*/ 240859 h 761217"/>
                  <a:gd name="connsiteX362" fmla="*/ 1498921 w 1666901"/>
                  <a:gd name="connsiteY362" fmla="*/ 233480 h 761217"/>
                  <a:gd name="connsiteX363" fmla="*/ 1475376 w 1666901"/>
                  <a:gd name="connsiteY363" fmla="*/ 218984 h 761217"/>
                  <a:gd name="connsiteX364" fmla="*/ 1464307 w 1666901"/>
                  <a:gd name="connsiteY364" fmla="*/ 213361 h 761217"/>
                  <a:gd name="connsiteX365" fmla="*/ 1458069 w 1666901"/>
                  <a:gd name="connsiteY365" fmla="*/ 211428 h 761217"/>
                  <a:gd name="connsiteX366" fmla="*/ 1445769 w 1666901"/>
                  <a:gd name="connsiteY366" fmla="*/ 206860 h 761217"/>
                  <a:gd name="connsiteX367" fmla="*/ 1425387 w 1666901"/>
                  <a:gd name="connsiteY367" fmla="*/ 197899 h 761217"/>
                  <a:gd name="connsiteX368" fmla="*/ 1411682 w 1666901"/>
                  <a:gd name="connsiteY368" fmla="*/ 192540 h 761217"/>
                  <a:gd name="connsiteX369" fmla="*/ 1389807 w 1666901"/>
                  <a:gd name="connsiteY369" fmla="*/ 184809 h 761217"/>
                  <a:gd name="connsiteX370" fmla="*/ 1373290 w 1666901"/>
                  <a:gd name="connsiteY370" fmla="*/ 179274 h 761217"/>
                  <a:gd name="connsiteX371" fmla="*/ 1357828 w 1666901"/>
                  <a:gd name="connsiteY371" fmla="*/ 169258 h 761217"/>
                  <a:gd name="connsiteX372" fmla="*/ 1348515 w 1666901"/>
                  <a:gd name="connsiteY372" fmla="*/ 160034 h 761217"/>
                  <a:gd name="connsiteX373" fmla="*/ 1338939 w 1666901"/>
                  <a:gd name="connsiteY373" fmla="*/ 150634 h 761217"/>
                  <a:gd name="connsiteX374" fmla="*/ 1313989 w 1666901"/>
                  <a:gd name="connsiteY374" fmla="*/ 131306 h 761217"/>
                  <a:gd name="connsiteX375" fmla="*/ 1310562 w 1666901"/>
                  <a:gd name="connsiteY375" fmla="*/ 128934 h 761217"/>
                  <a:gd name="connsiteX376" fmla="*/ 1267251 w 1666901"/>
                  <a:gd name="connsiteY376" fmla="*/ 101347 h 761217"/>
                  <a:gd name="connsiteX377" fmla="*/ 1219019 w 1666901"/>
                  <a:gd name="connsiteY377" fmla="*/ 78593 h 761217"/>
                  <a:gd name="connsiteX378" fmla="*/ 1211200 w 1666901"/>
                  <a:gd name="connsiteY378" fmla="*/ 75870 h 761217"/>
                  <a:gd name="connsiteX379" fmla="*/ 1191169 w 1666901"/>
                  <a:gd name="connsiteY379" fmla="*/ 66821 h 761217"/>
                  <a:gd name="connsiteX380" fmla="*/ 1184492 w 1666901"/>
                  <a:gd name="connsiteY380" fmla="*/ 64098 h 761217"/>
                  <a:gd name="connsiteX381" fmla="*/ 1180890 w 1666901"/>
                  <a:gd name="connsiteY381" fmla="*/ 62955 h 761217"/>
                  <a:gd name="connsiteX382" fmla="*/ 1157521 w 1666901"/>
                  <a:gd name="connsiteY382" fmla="*/ 56015 h 761217"/>
                  <a:gd name="connsiteX383" fmla="*/ 1139951 w 1666901"/>
                  <a:gd name="connsiteY383" fmla="*/ 51007 h 761217"/>
                  <a:gd name="connsiteX384" fmla="*/ 1109202 w 1666901"/>
                  <a:gd name="connsiteY384" fmla="*/ 43715 h 761217"/>
                  <a:gd name="connsiteX385" fmla="*/ 1106302 w 1666901"/>
                  <a:gd name="connsiteY385" fmla="*/ 43452 h 761217"/>
                  <a:gd name="connsiteX386" fmla="*/ 1088732 w 1666901"/>
                  <a:gd name="connsiteY386" fmla="*/ 39762 h 761217"/>
                  <a:gd name="connsiteX387" fmla="*/ 1064923 w 1666901"/>
                  <a:gd name="connsiteY387" fmla="*/ 34139 h 761217"/>
                  <a:gd name="connsiteX388" fmla="*/ 1049812 w 1666901"/>
                  <a:gd name="connsiteY388" fmla="*/ 31504 h 761217"/>
                  <a:gd name="connsiteX389" fmla="*/ 1026004 w 1666901"/>
                  <a:gd name="connsiteY389" fmla="*/ 28517 h 761217"/>
                  <a:gd name="connsiteX390" fmla="*/ 1010805 w 1666901"/>
                  <a:gd name="connsiteY390" fmla="*/ 27111 h 761217"/>
                  <a:gd name="connsiteX391" fmla="*/ 1006500 w 1666901"/>
                  <a:gd name="connsiteY391" fmla="*/ 26320 h 761217"/>
                  <a:gd name="connsiteX392" fmla="*/ 1003601 w 1666901"/>
                  <a:gd name="connsiteY392" fmla="*/ 25793 h 761217"/>
                  <a:gd name="connsiteX393" fmla="*/ 998154 w 1666901"/>
                  <a:gd name="connsiteY393" fmla="*/ 29220 h 761217"/>
                  <a:gd name="connsiteX394" fmla="*/ 992532 w 1666901"/>
                  <a:gd name="connsiteY394" fmla="*/ 25530 h 761217"/>
                  <a:gd name="connsiteX395" fmla="*/ 986118 w 1666901"/>
                  <a:gd name="connsiteY395" fmla="*/ 25178 h 761217"/>
                  <a:gd name="connsiteX396" fmla="*/ 977157 w 1666901"/>
                  <a:gd name="connsiteY396" fmla="*/ 25178 h 761217"/>
                  <a:gd name="connsiteX397" fmla="*/ 957039 w 1666901"/>
                  <a:gd name="connsiteY397" fmla="*/ 23246 h 761217"/>
                  <a:gd name="connsiteX398" fmla="*/ 947199 w 1666901"/>
                  <a:gd name="connsiteY398" fmla="*/ 23158 h 761217"/>
                  <a:gd name="connsiteX399" fmla="*/ 936305 w 1666901"/>
                  <a:gd name="connsiteY399" fmla="*/ 23070 h 761217"/>
                  <a:gd name="connsiteX400" fmla="*/ 929189 w 1666901"/>
                  <a:gd name="connsiteY400" fmla="*/ 21840 h 761217"/>
                  <a:gd name="connsiteX401" fmla="*/ 926027 w 1666901"/>
                  <a:gd name="connsiteY401" fmla="*/ 21225 h 761217"/>
                  <a:gd name="connsiteX402" fmla="*/ 917153 w 1666901"/>
                  <a:gd name="connsiteY402" fmla="*/ 21928 h 761217"/>
                  <a:gd name="connsiteX403" fmla="*/ 902745 w 1666901"/>
                  <a:gd name="connsiteY403" fmla="*/ 23070 h 761217"/>
                  <a:gd name="connsiteX404" fmla="*/ 890621 w 1666901"/>
                  <a:gd name="connsiteY404" fmla="*/ 23597 h 761217"/>
                  <a:gd name="connsiteX405" fmla="*/ 875159 w 1666901"/>
                  <a:gd name="connsiteY405" fmla="*/ 24651 h 761217"/>
                  <a:gd name="connsiteX406" fmla="*/ 850648 w 1666901"/>
                  <a:gd name="connsiteY406" fmla="*/ 26145 h 761217"/>
                  <a:gd name="connsiteX407" fmla="*/ 834922 w 1666901"/>
                  <a:gd name="connsiteY407" fmla="*/ 26760 h 761217"/>
                  <a:gd name="connsiteX408" fmla="*/ 827806 w 1666901"/>
                  <a:gd name="connsiteY408" fmla="*/ 28341 h 761217"/>
                  <a:gd name="connsiteX409" fmla="*/ 809620 w 1666901"/>
                  <a:gd name="connsiteY409" fmla="*/ 30362 h 761217"/>
                  <a:gd name="connsiteX410" fmla="*/ 781858 w 1666901"/>
                  <a:gd name="connsiteY410" fmla="*/ 35633 h 761217"/>
                  <a:gd name="connsiteX411" fmla="*/ 760774 w 1666901"/>
                  <a:gd name="connsiteY411" fmla="*/ 39235 h 761217"/>
                  <a:gd name="connsiteX412" fmla="*/ 747244 w 1666901"/>
                  <a:gd name="connsiteY412" fmla="*/ 41783 h 761217"/>
                  <a:gd name="connsiteX413" fmla="*/ 732045 w 1666901"/>
                  <a:gd name="connsiteY413" fmla="*/ 45385 h 761217"/>
                  <a:gd name="connsiteX414" fmla="*/ 703756 w 1666901"/>
                  <a:gd name="connsiteY414" fmla="*/ 55136 h 761217"/>
                  <a:gd name="connsiteX415" fmla="*/ 690754 w 1666901"/>
                  <a:gd name="connsiteY415" fmla="*/ 59002 h 761217"/>
                  <a:gd name="connsiteX416" fmla="*/ 647530 w 1666901"/>
                  <a:gd name="connsiteY416" fmla="*/ 74728 h 761217"/>
                  <a:gd name="connsiteX417" fmla="*/ 620647 w 1666901"/>
                  <a:gd name="connsiteY417" fmla="*/ 88257 h 761217"/>
                  <a:gd name="connsiteX418" fmla="*/ 609665 w 1666901"/>
                  <a:gd name="connsiteY418" fmla="*/ 94056 h 761217"/>
                  <a:gd name="connsiteX419" fmla="*/ 603603 w 1666901"/>
                  <a:gd name="connsiteY419" fmla="*/ 97131 h 761217"/>
                  <a:gd name="connsiteX420" fmla="*/ 588492 w 1666901"/>
                  <a:gd name="connsiteY420" fmla="*/ 105389 h 761217"/>
                  <a:gd name="connsiteX421" fmla="*/ 554493 w 1666901"/>
                  <a:gd name="connsiteY421" fmla="*/ 129109 h 761217"/>
                  <a:gd name="connsiteX422" fmla="*/ 515574 w 1666901"/>
                  <a:gd name="connsiteY422" fmla="*/ 168029 h 761217"/>
                  <a:gd name="connsiteX423" fmla="*/ 508282 w 1666901"/>
                  <a:gd name="connsiteY423" fmla="*/ 176990 h 761217"/>
                  <a:gd name="connsiteX424" fmla="*/ 497915 w 1666901"/>
                  <a:gd name="connsiteY424" fmla="*/ 189641 h 761217"/>
                  <a:gd name="connsiteX425" fmla="*/ 486055 w 1666901"/>
                  <a:gd name="connsiteY425" fmla="*/ 195088 h 761217"/>
                  <a:gd name="connsiteX426" fmla="*/ 479378 w 1666901"/>
                  <a:gd name="connsiteY426" fmla="*/ 195175 h 761217"/>
                  <a:gd name="connsiteX427" fmla="*/ 466112 w 1666901"/>
                  <a:gd name="connsiteY427" fmla="*/ 196493 h 761217"/>
                  <a:gd name="connsiteX428" fmla="*/ 456536 w 1666901"/>
                  <a:gd name="connsiteY428" fmla="*/ 196845 h 761217"/>
                  <a:gd name="connsiteX429" fmla="*/ 455570 w 1666901"/>
                  <a:gd name="connsiteY429" fmla="*/ 196669 h 761217"/>
                  <a:gd name="connsiteX430" fmla="*/ 449771 w 1666901"/>
                  <a:gd name="connsiteY430" fmla="*/ 195790 h 761217"/>
                  <a:gd name="connsiteX431" fmla="*/ 444061 w 1666901"/>
                  <a:gd name="connsiteY431" fmla="*/ 195175 h 761217"/>
                  <a:gd name="connsiteX432" fmla="*/ 432903 w 1666901"/>
                  <a:gd name="connsiteY432" fmla="*/ 197108 h 761217"/>
                  <a:gd name="connsiteX433" fmla="*/ 430883 w 1666901"/>
                  <a:gd name="connsiteY433" fmla="*/ 197284 h 761217"/>
                  <a:gd name="connsiteX434" fmla="*/ 401100 w 1666901"/>
                  <a:gd name="connsiteY434" fmla="*/ 198690 h 761217"/>
                  <a:gd name="connsiteX435" fmla="*/ 387395 w 1666901"/>
                  <a:gd name="connsiteY435" fmla="*/ 200271 h 761217"/>
                  <a:gd name="connsiteX436" fmla="*/ 368067 w 1666901"/>
                  <a:gd name="connsiteY436" fmla="*/ 202116 h 761217"/>
                  <a:gd name="connsiteX437" fmla="*/ 355241 w 1666901"/>
                  <a:gd name="connsiteY437" fmla="*/ 204576 h 761217"/>
                  <a:gd name="connsiteX438" fmla="*/ 342765 w 1666901"/>
                  <a:gd name="connsiteY438" fmla="*/ 207387 h 761217"/>
                  <a:gd name="connsiteX439" fmla="*/ 333101 w 1666901"/>
                  <a:gd name="connsiteY439" fmla="*/ 209144 h 761217"/>
                  <a:gd name="connsiteX440" fmla="*/ 316936 w 1666901"/>
                  <a:gd name="connsiteY440" fmla="*/ 211692 h 761217"/>
                  <a:gd name="connsiteX441" fmla="*/ 295676 w 1666901"/>
                  <a:gd name="connsiteY441" fmla="*/ 216172 h 761217"/>
                  <a:gd name="connsiteX442" fmla="*/ 289350 w 1666901"/>
                  <a:gd name="connsiteY442" fmla="*/ 217929 h 761217"/>
                  <a:gd name="connsiteX443" fmla="*/ 267826 w 1666901"/>
                  <a:gd name="connsiteY443" fmla="*/ 224519 h 761217"/>
                  <a:gd name="connsiteX444" fmla="*/ 253945 w 1666901"/>
                  <a:gd name="connsiteY444" fmla="*/ 228999 h 761217"/>
                  <a:gd name="connsiteX445" fmla="*/ 244984 w 1666901"/>
                  <a:gd name="connsiteY445" fmla="*/ 231283 h 761217"/>
                  <a:gd name="connsiteX446" fmla="*/ 234881 w 1666901"/>
                  <a:gd name="connsiteY446" fmla="*/ 234095 h 761217"/>
                  <a:gd name="connsiteX447" fmla="*/ 192184 w 1666901"/>
                  <a:gd name="connsiteY447" fmla="*/ 251665 h 761217"/>
                  <a:gd name="connsiteX448" fmla="*/ 132531 w 1666901"/>
                  <a:gd name="connsiteY448" fmla="*/ 283381 h 761217"/>
                  <a:gd name="connsiteX449" fmla="*/ 125151 w 1666901"/>
                  <a:gd name="connsiteY449" fmla="*/ 289179 h 761217"/>
                  <a:gd name="connsiteX450" fmla="*/ 107141 w 1666901"/>
                  <a:gd name="connsiteY450" fmla="*/ 300863 h 761217"/>
                  <a:gd name="connsiteX451" fmla="*/ 105912 w 1666901"/>
                  <a:gd name="connsiteY451" fmla="*/ 302181 h 761217"/>
                  <a:gd name="connsiteX452" fmla="*/ 98005 w 1666901"/>
                  <a:gd name="connsiteY452" fmla="*/ 309649 h 761217"/>
                  <a:gd name="connsiteX453" fmla="*/ 78238 w 1666901"/>
                  <a:gd name="connsiteY453" fmla="*/ 327395 h 761217"/>
                  <a:gd name="connsiteX454" fmla="*/ 62951 w 1666901"/>
                  <a:gd name="connsiteY454" fmla="*/ 344966 h 761217"/>
                  <a:gd name="connsiteX455" fmla="*/ 55308 w 1666901"/>
                  <a:gd name="connsiteY455" fmla="*/ 355069 h 761217"/>
                  <a:gd name="connsiteX456" fmla="*/ 54429 w 1666901"/>
                  <a:gd name="connsiteY456" fmla="*/ 357002 h 761217"/>
                  <a:gd name="connsiteX457" fmla="*/ 46786 w 1666901"/>
                  <a:gd name="connsiteY457" fmla="*/ 367544 h 761217"/>
                  <a:gd name="connsiteX458" fmla="*/ 35365 w 1666901"/>
                  <a:gd name="connsiteY458" fmla="*/ 386784 h 761217"/>
                  <a:gd name="connsiteX459" fmla="*/ 33257 w 1666901"/>
                  <a:gd name="connsiteY459" fmla="*/ 392231 h 761217"/>
                  <a:gd name="connsiteX460" fmla="*/ 22450 w 1666901"/>
                  <a:gd name="connsiteY460" fmla="*/ 432732 h 761217"/>
                  <a:gd name="connsiteX461" fmla="*/ 22099 w 1666901"/>
                  <a:gd name="connsiteY461" fmla="*/ 434401 h 761217"/>
                  <a:gd name="connsiteX462" fmla="*/ 21396 w 1666901"/>
                  <a:gd name="connsiteY462" fmla="*/ 464008 h 761217"/>
                  <a:gd name="connsiteX463" fmla="*/ 22011 w 1666901"/>
                  <a:gd name="connsiteY463" fmla="*/ 478328 h 761217"/>
                  <a:gd name="connsiteX464" fmla="*/ 28688 w 1666901"/>
                  <a:gd name="connsiteY464" fmla="*/ 504596 h 761217"/>
                  <a:gd name="connsiteX465" fmla="*/ 32905 w 1666901"/>
                  <a:gd name="connsiteY465" fmla="*/ 516984 h 761217"/>
                  <a:gd name="connsiteX466" fmla="*/ 37473 w 1666901"/>
                  <a:gd name="connsiteY466" fmla="*/ 528141 h 761217"/>
                  <a:gd name="connsiteX467" fmla="*/ 48279 w 1666901"/>
                  <a:gd name="connsiteY467" fmla="*/ 544745 h 761217"/>
                  <a:gd name="connsiteX468" fmla="*/ 57680 w 1666901"/>
                  <a:gd name="connsiteY468" fmla="*/ 558626 h 761217"/>
                  <a:gd name="connsiteX469" fmla="*/ 68574 w 1666901"/>
                  <a:gd name="connsiteY469" fmla="*/ 573825 h 761217"/>
                  <a:gd name="connsiteX470" fmla="*/ 78677 w 1666901"/>
                  <a:gd name="connsiteY470" fmla="*/ 584807 h 761217"/>
                  <a:gd name="connsiteX471" fmla="*/ 107932 w 1666901"/>
                  <a:gd name="connsiteY471" fmla="*/ 611163 h 761217"/>
                  <a:gd name="connsiteX472" fmla="*/ 113555 w 1666901"/>
                  <a:gd name="connsiteY472" fmla="*/ 616873 h 761217"/>
                  <a:gd name="connsiteX473" fmla="*/ 113730 w 1666901"/>
                  <a:gd name="connsiteY473" fmla="*/ 617137 h 761217"/>
                  <a:gd name="connsiteX474" fmla="*/ 116718 w 1666901"/>
                  <a:gd name="connsiteY474" fmla="*/ 619773 h 761217"/>
                  <a:gd name="connsiteX475" fmla="*/ 123922 w 1666901"/>
                  <a:gd name="connsiteY475" fmla="*/ 624780 h 761217"/>
                  <a:gd name="connsiteX476" fmla="*/ 150453 w 1666901"/>
                  <a:gd name="connsiteY476" fmla="*/ 642790 h 761217"/>
                  <a:gd name="connsiteX477" fmla="*/ 181993 w 1666901"/>
                  <a:gd name="connsiteY477" fmla="*/ 662030 h 761217"/>
                  <a:gd name="connsiteX478" fmla="*/ 194820 w 1666901"/>
                  <a:gd name="connsiteY478" fmla="*/ 667917 h 761217"/>
                  <a:gd name="connsiteX479" fmla="*/ 210809 w 1666901"/>
                  <a:gd name="connsiteY479" fmla="*/ 675472 h 761217"/>
                  <a:gd name="connsiteX480" fmla="*/ 213972 w 1666901"/>
                  <a:gd name="connsiteY480" fmla="*/ 677317 h 761217"/>
                  <a:gd name="connsiteX481" fmla="*/ 224338 w 1666901"/>
                  <a:gd name="connsiteY481" fmla="*/ 681973 h 761217"/>
                  <a:gd name="connsiteX482" fmla="*/ 237077 w 1666901"/>
                  <a:gd name="connsiteY482" fmla="*/ 686805 h 761217"/>
                  <a:gd name="connsiteX483" fmla="*/ 242524 w 1666901"/>
                  <a:gd name="connsiteY483" fmla="*/ 689177 h 761217"/>
                  <a:gd name="connsiteX484" fmla="*/ 258601 w 1666901"/>
                  <a:gd name="connsiteY484" fmla="*/ 694536 h 761217"/>
                  <a:gd name="connsiteX485" fmla="*/ 264136 w 1666901"/>
                  <a:gd name="connsiteY485" fmla="*/ 697172 h 761217"/>
                  <a:gd name="connsiteX486" fmla="*/ 265805 w 1666901"/>
                  <a:gd name="connsiteY486" fmla="*/ 697787 h 761217"/>
                  <a:gd name="connsiteX487" fmla="*/ 294270 w 1666901"/>
                  <a:gd name="connsiteY487" fmla="*/ 707275 h 761217"/>
                  <a:gd name="connsiteX488" fmla="*/ 332135 w 1666901"/>
                  <a:gd name="connsiteY488" fmla="*/ 716412 h 761217"/>
                  <a:gd name="connsiteX489" fmla="*/ 340042 w 1666901"/>
                  <a:gd name="connsiteY489" fmla="*/ 718257 h 761217"/>
                  <a:gd name="connsiteX490" fmla="*/ 374832 w 1666901"/>
                  <a:gd name="connsiteY490" fmla="*/ 725812 h 761217"/>
                  <a:gd name="connsiteX491" fmla="*/ 384144 w 1666901"/>
                  <a:gd name="connsiteY491" fmla="*/ 726866 h 761217"/>
                  <a:gd name="connsiteX492" fmla="*/ 405317 w 1666901"/>
                  <a:gd name="connsiteY492" fmla="*/ 731171 h 761217"/>
                  <a:gd name="connsiteX493" fmla="*/ 424996 w 1666901"/>
                  <a:gd name="connsiteY493" fmla="*/ 734158 h 761217"/>
                  <a:gd name="connsiteX494" fmla="*/ 442304 w 1666901"/>
                  <a:gd name="connsiteY494" fmla="*/ 735652 h 761217"/>
                  <a:gd name="connsiteX495" fmla="*/ 465409 w 1666901"/>
                  <a:gd name="connsiteY495" fmla="*/ 734773 h 761217"/>
                  <a:gd name="connsiteX496" fmla="*/ 471383 w 1666901"/>
                  <a:gd name="connsiteY496" fmla="*/ 733631 h 761217"/>
                  <a:gd name="connsiteX497" fmla="*/ 1195562 w 1666901"/>
                  <a:gd name="connsiteY497" fmla="*/ 694360 h 761217"/>
                  <a:gd name="connsiteX498" fmla="*/ 1195562 w 1666901"/>
                  <a:gd name="connsiteY498" fmla="*/ 694360 h 761217"/>
                  <a:gd name="connsiteX499" fmla="*/ 1195562 w 1666901"/>
                  <a:gd name="connsiteY499" fmla="*/ 694360 h 761217"/>
                  <a:gd name="connsiteX500" fmla="*/ 1283064 w 1666901"/>
                  <a:gd name="connsiteY500" fmla="*/ 684170 h 761217"/>
                  <a:gd name="connsiteX501" fmla="*/ 1283064 w 1666901"/>
                  <a:gd name="connsiteY501" fmla="*/ 684170 h 761217"/>
                  <a:gd name="connsiteX502" fmla="*/ 1283064 w 1666901"/>
                  <a:gd name="connsiteY502" fmla="*/ 684170 h 761217"/>
                  <a:gd name="connsiteX503" fmla="*/ 1356861 w 1666901"/>
                  <a:gd name="connsiteY503" fmla="*/ 673451 h 761217"/>
                  <a:gd name="connsiteX504" fmla="*/ 1356861 w 1666901"/>
                  <a:gd name="connsiteY504" fmla="*/ 673451 h 761217"/>
                  <a:gd name="connsiteX505" fmla="*/ 1356861 w 1666901"/>
                  <a:gd name="connsiteY505" fmla="*/ 673451 h 761217"/>
                  <a:gd name="connsiteX506" fmla="*/ 113818 w 1666901"/>
                  <a:gd name="connsiteY506" fmla="*/ 617137 h 761217"/>
                  <a:gd name="connsiteX507" fmla="*/ 113818 w 1666901"/>
                  <a:gd name="connsiteY507" fmla="*/ 617137 h 761217"/>
                  <a:gd name="connsiteX508" fmla="*/ 113818 w 1666901"/>
                  <a:gd name="connsiteY508" fmla="*/ 617137 h 761217"/>
                  <a:gd name="connsiteX509" fmla="*/ 1150405 w 1666901"/>
                  <a:gd name="connsiteY509" fmla="*/ 692164 h 761217"/>
                  <a:gd name="connsiteX510" fmla="*/ 1148560 w 1666901"/>
                  <a:gd name="connsiteY510" fmla="*/ 692076 h 761217"/>
                  <a:gd name="connsiteX511" fmla="*/ 1130199 w 1666901"/>
                  <a:gd name="connsiteY511" fmla="*/ 688211 h 761217"/>
                  <a:gd name="connsiteX512" fmla="*/ 1117284 w 1666901"/>
                  <a:gd name="connsiteY512" fmla="*/ 684960 h 761217"/>
                  <a:gd name="connsiteX513" fmla="*/ 1110344 w 1666901"/>
                  <a:gd name="connsiteY513" fmla="*/ 683379 h 761217"/>
                  <a:gd name="connsiteX514" fmla="*/ 1097956 w 1666901"/>
                  <a:gd name="connsiteY514" fmla="*/ 682237 h 761217"/>
                  <a:gd name="connsiteX515" fmla="*/ 1072039 w 1666901"/>
                  <a:gd name="connsiteY515" fmla="*/ 677229 h 761217"/>
                  <a:gd name="connsiteX516" fmla="*/ 1060091 w 1666901"/>
                  <a:gd name="connsiteY516" fmla="*/ 675999 h 761217"/>
                  <a:gd name="connsiteX517" fmla="*/ 1054644 w 1666901"/>
                  <a:gd name="connsiteY517" fmla="*/ 675999 h 761217"/>
                  <a:gd name="connsiteX518" fmla="*/ 1037689 w 1666901"/>
                  <a:gd name="connsiteY518" fmla="*/ 672749 h 761217"/>
                  <a:gd name="connsiteX519" fmla="*/ 1031275 w 1666901"/>
                  <a:gd name="connsiteY519" fmla="*/ 671694 h 761217"/>
                  <a:gd name="connsiteX520" fmla="*/ 1018097 w 1666901"/>
                  <a:gd name="connsiteY520" fmla="*/ 668883 h 761217"/>
                  <a:gd name="connsiteX521" fmla="*/ 1016604 w 1666901"/>
                  <a:gd name="connsiteY521" fmla="*/ 668180 h 761217"/>
                  <a:gd name="connsiteX522" fmla="*/ 1001142 w 1666901"/>
                  <a:gd name="connsiteY522" fmla="*/ 666335 h 761217"/>
                  <a:gd name="connsiteX523" fmla="*/ 999560 w 1666901"/>
                  <a:gd name="connsiteY523" fmla="*/ 665632 h 761217"/>
                  <a:gd name="connsiteX524" fmla="*/ 996661 w 1666901"/>
                  <a:gd name="connsiteY524" fmla="*/ 664490 h 761217"/>
                  <a:gd name="connsiteX525" fmla="*/ 971886 w 1666901"/>
                  <a:gd name="connsiteY525" fmla="*/ 657023 h 761217"/>
                  <a:gd name="connsiteX526" fmla="*/ 963101 w 1666901"/>
                  <a:gd name="connsiteY526" fmla="*/ 653948 h 761217"/>
                  <a:gd name="connsiteX527" fmla="*/ 961344 w 1666901"/>
                  <a:gd name="connsiteY527" fmla="*/ 653069 h 761217"/>
                  <a:gd name="connsiteX528" fmla="*/ 938238 w 1666901"/>
                  <a:gd name="connsiteY528" fmla="*/ 646041 h 761217"/>
                  <a:gd name="connsiteX529" fmla="*/ 926466 w 1666901"/>
                  <a:gd name="connsiteY529" fmla="*/ 641912 h 761217"/>
                  <a:gd name="connsiteX530" fmla="*/ 921370 w 1666901"/>
                  <a:gd name="connsiteY530" fmla="*/ 640682 h 761217"/>
                  <a:gd name="connsiteX531" fmla="*/ 904327 w 1666901"/>
                  <a:gd name="connsiteY531" fmla="*/ 627504 h 761217"/>
                  <a:gd name="connsiteX532" fmla="*/ 907841 w 1666901"/>
                  <a:gd name="connsiteY532" fmla="*/ 615731 h 761217"/>
                  <a:gd name="connsiteX533" fmla="*/ 928750 w 1666901"/>
                  <a:gd name="connsiteY533" fmla="*/ 608703 h 761217"/>
                  <a:gd name="connsiteX534" fmla="*/ 940874 w 1666901"/>
                  <a:gd name="connsiteY534" fmla="*/ 611339 h 761217"/>
                  <a:gd name="connsiteX535" fmla="*/ 946233 w 1666901"/>
                  <a:gd name="connsiteY535" fmla="*/ 612217 h 761217"/>
                  <a:gd name="connsiteX536" fmla="*/ 950538 w 1666901"/>
                  <a:gd name="connsiteY536" fmla="*/ 613008 h 761217"/>
                  <a:gd name="connsiteX537" fmla="*/ 976367 w 1666901"/>
                  <a:gd name="connsiteY537" fmla="*/ 618191 h 761217"/>
                  <a:gd name="connsiteX538" fmla="*/ 989808 w 1666901"/>
                  <a:gd name="connsiteY538" fmla="*/ 619948 h 761217"/>
                  <a:gd name="connsiteX539" fmla="*/ 994025 w 1666901"/>
                  <a:gd name="connsiteY539" fmla="*/ 619245 h 761217"/>
                  <a:gd name="connsiteX540" fmla="*/ 1000087 w 1666901"/>
                  <a:gd name="connsiteY540" fmla="*/ 618103 h 761217"/>
                  <a:gd name="connsiteX541" fmla="*/ 1030397 w 1666901"/>
                  <a:gd name="connsiteY541" fmla="*/ 624341 h 761217"/>
                  <a:gd name="connsiteX542" fmla="*/ 1044278 w 1666901"/>
                  <a:gd name="connsiteY542" fmla="*/ 627504 h 761217"/>
                  <a:gd name="connsiteX543" fmla="*/ 1049198 w 1666901"/>
                  <a:gd name="connsiteY543" fmla="*/ 628119 h 761217"/>
                  <a:gd name="connsiteX544" fmla="*/ 1056138 w 1666901"/>
                  <a:gd name="connsiteY544" fmla="*/ 628997 h 761217"/>
                  <a:gd name="connsiteX545" fmla="*/ 1076081 w 1666901"/>
                  <a:gd name="connsiteY545" fmla="*/ 632599 h 761217"/>
                  <a:gd name="connsiteX546" fmla="*/ 1093124 w 1666901"/>
                  <a:gd name="connsiteY546" fmla="*/ 632160 h 761217"/>
                  <a:gd name="connsiteX547" fmla="*/ 1100768 w 1666901"/>
                  <a:gd name="connsiteY547" fmla="*/ 632511 h 761217"/>
                  <a:gd name="connsiteX548" fmla="*/ 1125367 w 1666901"/>
                  <a:gd name="connsiteY548" fmla="*/ 632511 h 761217"/>
                  <a:gd name="connsiteX549" fmla="*/ 1135997 w 1666901"/>
                  <a:gd name="connsiteY549" fmla="*/ 634005 h 761217"/>
                  <a:gd name="connsiteX550" fmla="*/ 1139336 w 1666901"/>
                  <a:gd name="connsiteY550" fmla="*/ 634620 h 761217"/>
                  <a:gd name="connsiteX551" fmla="*/ 1145573 w 1666901"/>
                  <a:gd name="connsiteY551" fmla="*/ 634444 h 761217"/>
                  <a:gd name="connsiteX552" fmla="*/ 1155413 w 1666901"/>
                  <a:gd name="connsiteY552" fmla="*/ 634093 h 761217"/>
                  <a:gd name="connsiteX553" fmla="*/ 1159278 w 1666901"/>
                  <a:gd name="connsiteY553" fmla="*/ 634444 h 761217"/>
                  <a:gd name="connsiteX554" fmla="*/ 1198198 w 1666901"/>
                  <a:gd name="connsiteY554" fmla="*/ 640770 h 761217"/>
                  <a:gd name="connsiteX555" fmla="*/ 1213133 w 1666901"/>
                  <a:gd name="connsiteY555" fmla="*/ 641648 h 761217"/>
                  <a:gd name="connsiteX556" fmla="*/ 1247396 w 1666901"/>
                  <a:gd name="connsiteY556" fmla="*/ 642263 h 761217"/>
                  <a:gd name="connsiteX557" fmla="*/ 1256444 w 1666901"/>
                  <a:gd name="connsiteY557" fmla="*/ 641912 h 761217"/>
                  <a:gd name="connsiteX558" fmla="*/ 1271643 w 1666901"/>
                  <a:gd name="connsiteY558" fmla="*/ 639891 h 761217"/>
                  <a:gd name="connsiteX559" fmla="*/ 1280692 w 1666901"/>
                  <a:gd name="connsiteY559" fmla="*/ 639364 h 761217"/>
                  <a:gd name="connsiteX560" fmla="*/ 1283240 w 1666901"/>
                  <a:gd name="connsiteY560" fmla="*/ 635938 h 761217"/>
                  <a:gd name="connsiteX561" fmla="*/ 1291059 w 1666901"/>
                  <a:gd name="connsiteY561" fmla="*/ 639979 h 761217"/>
                  <a:gd name="connsiteX562" fmla="*/ 1303446 w 1666901"/>
                  <a:gd name="connsiteY562" fmla="*/ 640945 h 761217"/>
                  <a:gd name="connsiteX563" fmla="*/ 1311617 w 1666901"/>
                  <a:gd name="connsiteY563" fmla="*/ 640594 h 761217"/>
                  <a:gd name="connsiteX564" fmla="*/ 1338412 w 1666901"/>
                  <a:gd name="connsiteY564" fmla="*/ 630491 h 761217"/>
                  <a:gd name="connsiteX565" fmla="*/ 1346846 w 1666901"/>
                  <a:gd name="connsiteY565" fmla="*/ 624605 h 761217"/>
                  <a:gd name="connsiteX566" fmla="*/ 1347110 w 1666901"/>
                  <a:gd name="connsiteY566" fmla="*/ 624517 h 761217"/>
                  <a:gd name="connsiteX567" fmla="*/ 1350975 w 1666901"/>
                  <a:gd name="connsiteY567" fmla="*/ 623375 h 761217"/>
                  <a:gd name="connsiteX568" fmla="*/ 1362660 w 1666901"/>
                  <a:gd name="connsiteY568" fmla="*/ 620212 h 761217"/>
                  <a:gd name="connsiteX569" fmla="*/ 1367931 w 1666901"/>
                  <a:gd name="connsiteY569" fmla="*/ 618982 h 761217"/>
                  <a:gd name="connsiteX570" fmla="*/ 1388225 w 1666901"/>
                  <a:gd name="connsiteY570" fmla="*/ 616083 h 761217"/>
                  <a:gd name="connsiteX571" fmla="*/ 1399207 w 1666901"/>
                  <a:gd name="connsiteY571" fmla="*/ 613711 h 761217"/>
                  <a:gd name="connsiteX572" fmla="*/ 1412824 w 1666901"/>
                  <a:gd name="connsiteY572" fmla="*/ 610460 h 761217"/>
                  <a:gd name="connsiteX573" fmla="*/ 1415723 w 1666901"/>
                  <a:gd name="connsiteY573" fmla="*/ 610196 h 761217"/>
                  <a:gd name="connsiteX574" fmla="*/ 1427584 w 1666901"/>
                  <a:gd name="connsiteY574" fmla="*/ 608176 h 761217"/>
                  <a:gd name="connsiteX575" fmla="*/ 1447263 w 1666901"/>
                  <a:gd name="connsiteY575" fmla="*/ 602905 h 761217"/>
                  <a:gd name="connsiteX576" fmla="*/ 1446384 w 1666901"/>
                  <a:gd name="connsiteY576" fmla="*/ 601587 h 761217"/>
                  <a:gd name="connsiteX577" fmla="*/ 1457366 w 1666901"/>
                  <a:gd name="connsiteY577" fmla="*/ 596843 h 761217"/>
                  <a:gd name="connsiteX578" fmla="*/ 1460177 w 1666901"/>
                  <a:gd name="connsiteY578" fmla="*/ 595437 h 761217"/>
                  <a:gd name="connsiteX579" fmla="*/ 1472389 w 1666901"/>
                  <a:gd name="connsiteY579" fmla="*/ 591308 h 761217"/>
                  <a:gd name="connsiteX580" fmla="*/ 1485831 w 1666901"/>
                  <a:gd name="connsiteY580" fmla="*/ 587091 h 761217"/>
                  <a:gd name="connsiteX581" fmla="*/ 1497076 w 1666901"/>
                  <a:gd name="connsiteY581" fmla="*/ 582874 h 761217"/>
                  <a:gd name="connsiteX582" fmla="*/ 1500678 w 1666901"/>
                  <a:gd name="connsiteY582" fmla="*/ 581205 h 761217"/>
                  <a:gd name="connsiteX583" fmla="*/ 1520357 w 1666901"/>
                  <a:gd name="connsiteY583" fmla="*/ 573298 h 761217"/>
                  <a:gd name="connsiteX584" fmla="*/ 1526419 w 1666901"/>
                  <a:gd name="connsiteY584" fmla="*/ 569872 h 761217"/>
                  <a:gd name="connsiteX585" fmla="*/ 1526595 w 1666901"/>
                  <a:gd name="connsiteY585" fmla="*/ 569696 h 761217"/>
                  <a:gd name="connsiteX586" fmla="*/ 1549700 w 1666901"/>
                  <a:gd name="connsiteY586" fmla="*/ 547030 h 761217"/>
                  <a:gd name="connsiteX587" fmla="*/ 1554532 w 1666901"/>
                  <a:gd name="connsiteY587" fmla="*/ 542022 h 761217"/>
                  <a:gd name="connsiteX588" fmla="*/ 1555235 w 1666901"/>
                  <a:gd name="connsiteY588" fmla="*/ 539826 h 761217"/>
                  <a:gd name="connsiteX589" fmla="*/ 1555587 w 1666901"/>
                  <a:gd name="connsiteY589" fmla="*/ 538859 h 761217"/>
                  <a:gd name="connsiteX590" fmla="*/ 1559277 w 1666901"/>
                  <a:gd name="connsiteY590" fmla="*/ 531392 h 761217"/>
                  <a:gd name="connsiteX591" fmla="*/ 1568853 w 1666901"/>
                  <a:gd name="connsiteY591" fmla="*/ 520674 h 761217"/>
                  <a:gd name="connsiteX592" fmla="*/ 1578165 w 1666901"/>
                  <a:gd name="connsiteY592" fmla="*/ 510219 h 761217"/>
                  <a:gd name="connsiteX593" fmla="*/ 1579395 w 1666901"/>
                  <a:gd name="connsiteY593" fmla="*/ 508462 h 761217"/>
                  <a:gd name="connsiteX594" fmla="*/ 1579395 w 1666901"/>
                  <a:gd name="connsiteY594" fmla="*/ 507144 h 761217"/>
                  <a:gd name="connsiteX595" fmla="*/ 1584842 w 1666901"/>
                  <a:gd name="connsiteY595" fmla="*/ 493878 h 761217"/>
                  <a:gd name="connsiteX596" fmla="*/ 1591343 w 1666901"/>
                  <a:gd name="connsiteY596" fmla="*/ 491155 h 761217"/>
                  <a:gd name="connsiteX597" fmla="*/ 1595121 w 1666901"/>
                  <a:gd name="connsiteY597" fmla="*/ 484741 h 761217"/>
                  <a:gd name="connsiteX598" fmla="*/ 1604258 w 1666901"/>
                  <a:gd name="connsiteY598" fmla="*/ 461812 h 761217"/>
                  <a:gd name="connsiteX599" fmla="*/ 1604170 w 1666901"/>
                  <a:gd name="connsiteY599" fmla="*/ 459176 h 761217"/>
                  <a:gd name="connsiteX600" fmla="*/ 1598986 w 1666901"/>
                  <a:gd name="connsiteY600" fmla="*/ 434489 h 761217"/>
                  <a:gd name="connsiteX601" fmla="*/ 1598899 w 1666901"/>
                  <a:gd name="connsiteY601" fmla="*/ 432820 h 761217"/>
                  <a:gd name="connsiteX602" fmla="*/ 1595999 w 1666901"/>
                  <a:gd name="connsiteY602" fmla="*/ 422717 h 761217"/>
                  <a:gd name="connsiteX603" fmla="*/ 1595999 w 1666901"/>
                  <a:gd name="connsiteY603" fmla="*/ 422541 h 761217"/>
                  <a:gd name="connsiteX604" fmla="*/ 1595999 w 1666901"/>
                  <a:gd name="connsiteY604" fmla="*/ 418324 h 761217"/>
                  <a:gd name="connsiteX605" fmla="*/ 1593627 w 1666901"/>
                  <a:gd name="connsiteY605" fmla="*/ 410066 h 761217"/>
                  <a:gd name="connsiteX606" fmla="*/ 1593188 w 1666901"/>
                  <a:gd name="connsiteY606" fmla="*/ 407869 h 761217"/>
                  <a:gd name="connsiteX607" fmla="*/ 1590201 w 1666901"/>
                  <a:gd name="connsiteY607" fmla="*/ 402862 h 761217"/>
                  <a:gd name="connsiteX608" fmla="*/ 1587741 w 1666901"/>
                  <a:gd name="connsiteY608" fmla="*/ 399172 h 761217"/>
                  <a:gd name="connsiteX609" fmla="*/ 1573421 w 1666901"/>
                  <a:gd name="connsiteY609" fmla="*/ 364997 h 761217"/>
                  <a:gd name="connsiteX610" fmla="*/ 1563318 w 1666901"/>
                  <a:gd name="connsiteY610" fmla="*/ 350413 h 761217"/>
                  <a:gd name="connsiteX611" fmla="*/ 1559101 w 1666901"/>
                  <a:gd name="connsiteY611" fmla="*/ 343209 h 761217"/>
                  <a:gd name="connsiteX612" fmla="*/ 1553478 w 1666901"/>
                  <a:gd name="connsiteY612" fmla="*/ 330997 h 761217"/>
                  <a:gd name="connsiteX613" fmla="*/ 1552512 w 1666901"/>
                  <a:gd name="connsiteY613" fmla="*/ 327747 h 761217"/>
                  <a:gd name="connsiteX614" fmla="*/ 1536874 w 1666901"/>
                  <a:gd name="connsiteY614" fmla="*/ 304905 h 761217"/>
                  <a:gd name="connsiteX615" fmla="*/ 1532833 w 1666901"/>
                  <a:gd name="connsiteY615" fmla="*/ 300161 h 761217"/>
                  <a:gd name="connsiteX616" fmla="*/ 1526946 w 1666901"/>
                  <a:gd name="connsiteY616" fmla="*/ 295768 h 761217"/>
                  <a:gd name="connsiteX617" fmla="*/ 1501644 w 1666901"/>
                  <a:gd name="connsiteY617" fmla="*/ 279515 h 761217"/>
                  <a:gd name="connsiteX618" fmla="*/ 1481965 w 1666901"/>
                  <a:gd name="connsiteY618" fmla="*/ 267479 h 761217"/>
                  <a:gd name="connsiteX619" fmla="*/ 1470368 w 1666901"/>
                  <a:gd name="connsiteY619" fmla="*/ 259836 h 761217"/>
                  <a:gd name="connsiteX620" fmla="*/ 1449899 w 1666901"/>
                  <a:gd name="connsiteY620" fmla="*/ 245164 h 761217"/>
                  <a:gd name="connsiteX621" fmla="*/ 1440674 w 1666901"/>
                  <a:gd name="connsiteY621" fmla="*/ 237960 h 761217"/>
                  <a:gd name="connsiteX622" fmla="*/ 1427847 w 1666901"/>
                  <a:gd name="connsiteY622" fmla="*/ 228823 h 761217"/>
                  <a:gd name="connsiteX623" fmla="*/ 1420028 w 1666901"/>
                  <a:gd name="connsiteY623" fmla="*/ 223376 h 761217"/>
                  <a:gd name="connsiteX624" fmla="*/ 1416690 w 1666901"/>
                  <a:gd name="connsiteY624" fmla="*/ 220302 h 761217"/>
                  <a:gd name="connsiteX625" fmla="*/ 1416426 w 1666901"/>
                  <a:gd name="connsiteY625" fmla="*/ 219950 h 761217"/>
                  <a:gd name="connsiteX626" fmla="*/ 1404478 w 1666901"/>
                  <a:gd name="connsiteY626" fmla="*/ 207299 h 761217"/>
                  <a:gd name="connsiteX627" fmla="*/ 1421170 w 1666901"/>
                  <a:gd name="connsiteY627" fmla="*/ 202819 h 761217"/>
                  <a:gd name="connsiteX628" fmla="*/ 1421522 w 1666901"/>
                  <a:gd name="connsiteY628" fmla="*/ 202643 h 761217"/>
                  <a:gd name="connsiteX629" fmla="*/ 1429165 w 1666901"/>
                  <a:gd name="connsiteY629" fmla="*/ 201677 h 761217"/>
                  <a:gd name="connsiteX630" fmla="*/ 1438214 w 1666901"/>
                  <a:gd name="connsiteY630" fmla="*/ 204839 h 761217"/>
                  <a:gd name="connsiteX631" fmla="*/ 1441289 w 1666901"/>
                  <a:gd name="connsiteY631" fmla="*/ 206684 h 761217"/>
                  <a:gd name="connsiteX632" fmla="*/ 1478275 w 1666901"/>
                  <a:gd name="connsiteY632" fmla="*/ 225397 h 761217"/>
                  <a:gd name="connsiteX633" fmla="*/ 1487939 w 1666901"/>
                  <a:gd name="connsiteY633" fmla="*/ 231371 h 761217"/>
                  <a:gd name="connsiteX634" fmla="*/ 1491453 w 1666901"/>
                  <a:gd name="connsiteY634" fmla="*/ 233831 h 761217"/>
                  <a:gd name="connsiteX635" fmla="*/ 1516492 w 1666901"/>
                  <a:gd name="connsiteY635" fmla="*/ 249118 h 761217"/>
                  <a:gd name="connsiteX636" fmla="*/ 1528352 w 1666901"/>
                  <a:gd name="connsiteY636" fmla="*/ 257639 h 761217"/>
                  <a:gd name="connsiteX637" fmla="*/ 1533184 w 1666901"/>
                  <a:gd name="connsiteY637" fmla="*/ 260275 h 761217"/>
                  <a:gd name="connsiteX638" fmla="*/ 1538367 w 1666901"/>
                  <a:gd name="connsiteY638" fmla="*/ 263086 h 761217"/>
                  <a:gd name="connsiteX639" fmla="*/ 1545220 w 1666901"/>
                  <a:gd name="connsiteY639" fmla="*/ 268445 h 761217"/>
                  <a:gd name="connsiteX640" fmla="*/ 1546538 w 1666901"/>
                  <a:gd name="connsiteY640" fmla="*/ 270027 h 761217"/>
                  <a:gd name="connsiteX641" fmla="*/ 1558837 w 1666901"/>
                  <a:gd name="connsiteY641" fmla="*/ 281096 h 761217"/>
                  <a:gd name="connsiteX642" fmla="*/ 1560419 w 1666901"/>
                  <a:gd name="connsiteY642" fmla="*/ 283468 h 761217"/>
                  <a:gd name="connsiteX643" fmla="*/ 1568941 w 1666901"/>
                  <a:gd name="connsiteY643" fmla="*/ 291551 h 761217"/>
                  <a:gd name="connsiteX644" fmla="*/ 1589762 w 1666901"/>
                  <a:gd name="connsiteY644" fmla="*/ 314481 h 761217"/>
                  <a:gd name="connsiteX645" fmla="*/ 1605751 w 1666901"/>
                  <a:gd name="connsiteY645" fmla="*/ 336971 h 761217"/>
                  <a:gd name="connsiteX646" fmla="*/ 1607508 w 1666901"/>
                  <a:gd name="connsiteY646" fmla="*/ 341100 h 761217"/>
                  <a:gd name="connsiteX647" fmla="*/ 1609705 w 1666901"/>
                  <a:gd name="connsiteY647" fmla="*/ 344702 h 761217"/>
                  <a:gd name="connsiteX648" fmla="*/ 1624728 w 1666901"/>
                  <a:gd name="connsiteY648" fmla="*/ 377120 h 761217"/>
                  <a:gd name="connsiteX649" fmla="*/ 1624903 w 1666901"/>
                  <a:gd name="connsiteY649" fmla="*/ 377999 h 761217"/>
                  <a:gd name="connsiteX650" fmla="*/ 1625782 w 1666901"/>
                  <a:gd name="connsiteY650" fmla="*/ 380635 h 761217"/>
                  <a:gd name="connsiteX651" fmla="*/ 1632107 w 1666901"/>
                  <a:gd name="connsiteY651" fmla="*/ 397063 h 761217"/>
                  <a:gd name="connsiteX652" fmla="*/ 1632107 w 1666901"/>
                  <a:gd name="connsiteY652" fmla="*/ 398381 h 761217"/>
                  <a:gd name="connsiteX653" fmla="*/ 1636939 w 1666901"/>
                  <a:gd name="connsiteY653" fmla="*/ 401983 h 761217"/>
                  <a:gd name="connsiteX654" fmla="*/ 1634655 w 1666901"/>
                  <a:gd name="connsiteY654" fmla="*/ 409099 h 761217"/>
                  <a:gd name="connsiteX655" fmla="*/ 1634655 w 1666901"/>
                  <a:gd name="connsiteY655" fmla="*/ 419993 h 761217"/>
                  <a:gd name="connsiteX656" fmla="*/ 1635358 w 1666901"/>
                  <a:gd name="connsiteY656" fmla="*/ 428164 h 761217"/>
                  <a:gd name="connsiteX657" fmla="*/ 1633513 w 1666901"/>
                  <a:gd name="connsiteY657" fmla="*/ 454783 h 761217"/>
                  <a:gd name="connsiteX658" fmla="*/ 1633249 w 1666901"/>
                  <a:gd name="connsiteY658" fmla="*/ 459088 h 761217"/>
                  <a:gd name="connsiteX659" fmla="*/ 1629823 w 1666901"/>
                  <a:gd name="connsiteY659" fmla="*/ 474902 h 761217"/>
                  <a:gd name="connsiteX660" fmla="*/ 1624640 w 1666901"/>
                  <a:gd name="connsiteY660" fmla="*/ 492121 h 761217"/>
                  <a:gd name="connsiteX661" fmla="*/ 1624464 w 1666901"/>
                  <a:gd name="connsiteY661" fmla="*/ 494142 h 761217"/>
                  <a:gd name="connsiteX662" fmla="*/ 1624464 w 1666901"/>
                  <a:gd name="connsiteY662" fmla="*/ 494142 h 761217"/>
                  <a:gd name="connsiteX663" fmla="*/ 1624376 w 1666901"/>
                  <a:gd name="connsiteY663" fmla="*/ 494581 h 761217"/>
                  <a:gd name="connsiteX664" fmla="*/ 1624025 w 1666901"/>
                  <a:gd name="connsiteY664" fmla="*/ 495811 h 761217"/>
                  <a:gd name="connsiteX665" fmla="*/ 1621740 w 1666901"/>
                  <a:gd name="connsiteY665" fmla="*/ 504860 h 761217"/>
                  <a:gd name="connsiteX666" fmla="*/ 1621740 w 1666901"/>
                  <a:gd name="connsiteY666" fmla="*/ 505123 h 761217"/>
                  <a:gd name="connsiteX667" fmla="*/ 1617084 w 1666901"/>
                  <a:gd name="connsiteY667" fmla="*/ 514348 h 761217"/>
                  <a:gd name="connsiteX668" fmla="*/ 1615503 w 1666901"/>
                  <a:gd name="connsiteY668" fmla="*/ 515578 h 761217"/>
                  <a:gd name="connsiteX669" fmla="*/ 1607333 w 1666901"/>
                  <a:gd name="connsiteY669" fmla="*/ 524891 h 761217"/>
                  <a:gd name="connsiteX670" fmla="*/ 1597669 w 1666901"/>
                  <a:gd name="connsiteY670" fmla="*/ 538596 h 761217"/>
                  <a:gd name="connsiteX671" fmla="*/ 1594154 w 1666901"/>
                  <a:gd name="connsiteY671" fmla="*/ 542286 h 761217"/>
                  <a:gd name="connsiteX672" fmla="*/ 1589323 w 1666901"/>
                  <a:gd name="connsiteY672" fmla="*/ 548435 h 761217"/>
                  <a:gd name="connsiteX673" fmla="*/ 1582997 w 1666901"/>
                  <a:gd name="connsiteY673" fmla="*/ 556342 h 761217"/>
                  <a:gd name="connsiteX674" fmla="*/ 1579483 w 1666901"/>
                  <a:gd name="connsiteY674" fmla="*/ 560032 h 761217"/>
                  <a:gd name="connsiteX675" fmla="*/ 1578165 w 1666901"/>
                  <a:gd name="connsiteY675" fmla="*/ 566006 h 761217"/>
                  <a:gd name="connsiteX676" fmla="*/ 1565250 w 1666901"/>
                  <a:gd name="connsiteY676" fmla="*/ 572595 h 761217"/>
                  <a:gd name="connsiteX677" fmla="*/ 1561034 w 1666901"/>
                  <a:gd name="connsiteY677" fmla="*/ 575494 h 761217"/>
                  <a:gd name="connsiteX678" fmla="*/ 1517458 w 1666901"/>
                  <a:gd name="connsiteY678" fmla="*/ 607737 h 761217"/>
                  <a:gd name="connsiteX679" fmla="*/ 1509815 w 1666901"/>
                  <a:gd name="connsiteY679" fmla="*/ 612481 h 761217"/>
                  <a:gd name="connsiteX680" fmla="*/ 1494616 w 1666901"/>
                  <a:gd name="connsiteY680" fmla="*/ 621003 h 761217"/>
                  <a:gd name="connsiteX681" fmla="*/ 1487412 w 1666901"/>
                  <a:gd name="connsiteY681" fmla="*/ 624956 h 761217"/>
                  <a:gd name="connsiteX682" fmla="*/ 1467821 w 1666901"/>
                  <a:gd name="connsiteY682" fmla="*/ 632687 h 761217"/>
                  <a:gd name="connsiteX683" fmla="*/ 1449196 w 1666901"/>
                  <a:gd name="connsiteY683" fmla="*/ 641297 h 761217"/>
                  <a:gd name="connsiteX684" fmla="*/ 1437775 w 1666901"/>
                  <a:gd name="connsiteY684" fmla="*/ 646041 h 761217"/>
                  <a:gd name="connsiteX685" fmla="*/ 1400173 w 1666901"/>
                  <a:gd name="connsiteY685" fmla="*/ 657638 h 761217"/>
                  <a:gd name="connsiteX686" fmla="*/ 1391037 w 1666901"/>
                  <a:gd name="connsiteY686" fmla="*/ 660449 h 761217"/>
                  <a:gd name="connsiteX687" fmla="*/ 1372587 w 1666901"/>
                  <a:gd name="connsiteY687" fmla="*/ 666423 h 761217"/>
                  <a:gd name="connsiteX688" fmla="*/ 1366525 w 1666901"/>
                  <a:gd name="connsiteY688" fmla="*/ 667565 h 761217"/>
                  <a:gd name="connsiteX689" fmla="*/ 1364944 w 1666901"/>
                  <a:gd name="connsiteY689" fmla="*/ 667917 h 761217"/>
                  <a:gd name="connsiteX690" fmla="*/ 1363890 w 1666901"/>
                  <a:gd name="connsiteY690" fmla="*/ 668180 h 761217"/>
                  <a:gd name="connsiteX691" fmla="*/ 1330154 w 1666901"/>
                  <a:gd name="connsiteY691" fmla="*/ 675648 h 761217"/>
                  <a:gd name="connsiteX692" fmla="*/ 1317854 w 1666901"/>
                  <a:gd name="connsiteY692" fmla="*/ 677844 h 761217"/>
                  <a:gd name="connsiteX693" fmla="*/ 1297999 w 1666901"/>
                  <a:gd name="connsiteY693" fmla="*/ 680567 h 761217"/>
                  <a:gd name="connsiteX694" fmla="*/ 1271907 w 1666901"/>
                  <a:gd name="connsiteY694" fmla="*/ 684697 h 761217"/>
                  <a:gd name="connsiteX695" fmla="*/ 1256269 w 1666901"/>
                  <a:gd name="connsiteY695" fmla="*/ 686278 h 761217"/>
                  <a:gd name="connsiteX696" fmla="*/ 1243266 w 1666901"/>
                  <a:gd name="connsiteY696" fmla="*/ 687069 h 761217"/>
                  <a:gd name="connsiteX697" fmla="*/ 1240104 w 1666901"/>
                  <a:gd name="connsiteY697" fmla="*/ 686893 h 761217"/>
                  <a:gd name="connsiteX698" fmla="*/ 1218316 w 1666901"/>
                  <a:gd name="connsiteY698" fmla="*/ 688123 h 761217"/>
                  <a:gd name="connsiteX699" fmla="*/ 1195210 w 1666901"/>
                  <a:gd name="connsiteY699" fmla="*/ 690143 h 761217"/>
                  <a:gd name="connsiteX700" fmla="*/ 1185547 w 1666901"/>
                  <a:gd name="connsiteY700" fmla="*/ 690583 h 761217"/>
                  <a:gd name="connsiteX701" fmla="*/ 1185020 w 1666901"/>
                  <a:gd name="connsiteY701" fmla="*/ 690495 h 761217"/>
                  <a:gd name="connsiteX702" fmla="*/ 1179397 w 1666901"/>
                  <a:gd name="connsiteY702" fmla="*/ 689704 h 761217"/>
                  <a:gd name="connsiteX703" fmla="*/ 1172193 w 1666901"/>
                  <a:gd name="connsiteY703" fmla="*/ 688914 h 761217"/>
                  <a:gd name="connsiteX704" fmla="*/ 1172193 w 1666901"/>
                  <a:gd name="connsiteY704" fmla="*/ 688914 h 761217"/>
                  <a:gd name="connsiteX705" fmla="*/ 1163144 w 1666901"/>
                  <a:gd name="connsiteY705" fmla="*/ 689968 h 761217"/>
                  <a:gd name="connsiteX706" fmla="*/ 1160333 w 1666901"/>
                  <a:gd name="connsiteY706" fmla="*/ 690407 h 761217"/>
                  <a:gd name="connsiteX707" fmla="*/ 1157961 w 1666901"/>
                  <a:gd name="connsiteY707" fmla="*/ 691022 h 761217"/>
                  <a:gd name="connsiteX708" fmla="*/ 1150405 w 1666901"/>
                  <a:gd name="connsiteY708" fmla="*/ 692164 h 761217"/>
                  <a:gd name="connsiteX709" fmla="*/ 1061936 w 1666901"/>
                  <a:gd name="connsiteY709" fmla="*/ 655266 h 761217"/>
                  <a:gd name="connsiteX710" fmla="*/ 1081440 w 1666901"/>
                  <a:gd name="connsiteY710" fmla="*/ 658692 h 761217"/>
                  <a:gd name="connsiteX711" fmla="*/ 1098484 w 1666901"/>
                  <a:gd name="connsiteY711" fmla="*/ 661503 h 761217"/>
                  <a:gd name="connsiteX712" fmla="*/ 1115264 w 1666901"/>
                  <a:gd name="connsiteY712" fmla="*/ 663172 h 761217"/>
                  <a:gd name="connsiteX713" fmla="*/ 1121677 w 1666901"/>
                  <a:gd name="connsiteY713" fmla="*/ 664578 h 761217"/>
                  <a:gd name="connsiteX714" fmla="*/ 1136876 w 1666901"/>
                  <a:gd name="connsiteY714" fmla="*/ 668444 h 761217"/>
                  <a:gd name="connsiteX715" fmla="*/ 1150493 w 1666901"/>
                  <a:gd name="connsiteY715" fmla="*/ 671343 h 761217"/>
                  <a:gd name="connsiteX716" fmla="*/ 1152865 w 1666901"/>
                  <a:gd name="connsiteY716" fmla="*/ 670728 h 761217"/>
                  <a:gd name="connsiteX717" fmla="*/ 1157609 w 1666901"/>
                  <a:gd name="connsiteY717" fmla="*/ 669674 h 761217"/>
                  <a:gd name="connsiteX718" fmla="*/ 1160157 w 1666901"/>
                  <a:gd name="connsiteY718" fmla="*/ 669234 h 761217"/>
                  <a:gd name="connsiteX719" fmla="*/ 1172632 w 1666901"/>
                  <a:gd name="connsiteY719" fmla="*/ 667917 h 761217"/>
                  <a:gd name="connsiteX720" fmla="*/ 1172632 w 1666901"/>
                  <a:gd name="connsiteY720" fmla="*/ 667917 h 761217"/>
                  <a:gd name="connsiteX721" fmla="*/ 1182911 w 1666901"/>
                  <a:gd name="connsiteY721" fmla="*/ 668883 h 761217"/>
                  <a:gd name="connsiteX722" fmla="*/ 1187479 w 1666901"/>
                  <a:gd name="connsiteY722" fmla="*/ 669498 h 761217"/>
                  <a:gd name="connsiteX723" fmla="*/ 1188094 w 1666901"/>
                  <a:gd name="connsiteY723" fmla="*/ 669586 h 761217"/>
                  <a:gd name="connsiteX724" fmla="*/ 1190027 w 1666901"/>
                  <a:gd name="connsiteY724" fmla="*/ 669761 h 761217"/>
                  <a:gd name="connsiteX725" fmla="*/ 1218667 w 1666901"/>
                  <a:gd name="connsiteY725" fmla="*/ 666950 h 761217"/>
                  <a:gd name="connsiteX726" fmla="*/ 1236941 w 1666901"/>
                  <a:gd name="connsiteY726" fmla="*/ 665984 h 761217"/>
                  <a:gd name="connsiteX727" fmla="*/ 1245551 w 1666901"/>
                  <a:gd name="connsiteY727" fmla="*/ 665984 h 761217"/>
                  <a:gd name="connsiteX728" fmla="*/ 1250383 w 1666901"/>
                  <a:gd name="connsiteY728" fmla="*/ 665984 h 761217"/>
                  <a:gd name="connsiteX729" fmla="*/ 1271907 w 1666901"/>
                  <a:gd name="connsiteY729" fmla="*/ 663524 h 761217"/>
                  <a:gd name="connsiteX730" fmla="*/ 1290180 w 1666901"/>
                  <a:gd name="connsiteY730" fmla="*/ 660976 h 761217"/>
                  <a:gd name="connsiteX731" fmla="*/ 1287545 w 1666901"/>
                  <a:gd name="connsiteY731" fmla="*/ 660361 h 761217"/>
                  <a:gd name="connsiteX732" fmla="*/ 1276827 w 1666901"/>
                  <a:gd name="connsiteY732" fmla="*/ 659746 h 761217"/>
                  <a:gd name="connsiteX733" fmla="*/ 1256620 w 1666901"/>
                  <a:gd name="connsiteY733" fmla="*/ 662294 h 761217"/>
                  <a:gd name="connsiteX734" fmla="*/ 1249153 w 1666901"/>
                  <a:gd name="connsiteY734" fmla="*/ 662557 h 761217"/>
                  <a:gd name="connsiteX735" fmla="*/ 1211639 w 1666901"/>
                  <a:gd name="connsiteY735" fmla="*/ 662030 h 761217"/>
                  <a:gd name="connsiteX736" fmla="*/ 1197407 w 1666901"/>
                  <a:gd name="connsiteY736" fmla="*/ 661152 h 761217"/>
                  <a:gd name="connsiteX737" fmla="*/ 1193014 w 1666901"/>
                  <a:gd name="connsiteY737" fmla="*/ 660537 h 761217"/>
                  <a:gd name="connsiteX738" fmla="*/ 1157433 w 1666901"/>
                  <a:gd name="connsiteY738" fmla="*/ 654739 h 761217"/>
                  <a:gd name="connsiteX739" fmla="*/ 1153480 w 1666901"/>
                  <a:gd name="connsiteY739" fmla="*/ 654387 h 761217"/>
                  <a:gd name="connsiteX740" fmla="*/ 1147594 w 1666901"/>
                  <a:gd name="connsiteY740" fmla="*/ 654651 h 761217"/>
                  <a:gd name="connsiteX741" fmla="*/ 1135646 w 1666901"/>
                  <a:gd name="connsiteY741" fmla="*/ 654651 h 761217"/>
                  <a:gd name="connsiteX742" fmla="*/ 1131868 w 1666901"/>
                  <a:gd name="connsiteY742" fmla="*/ 653948 h 761217"/>
                  <a:gd name="connsiteX743" fmla="*/ 1124400 w 1666901"/>
                  <a:gd name="connsiteY743" fmla="*/ 652806 h 761217"/>
                  <a:gd name="connsiteX744" fmla="*/ 1101295 w 1666901"/>
                  <a:gd name="connsiteY744" fmla="*/ 652806 h 761217"/>
                  <a:gd name="connsiteX745" fmla="*/ 1091367 w 1666901"/>
                  <a:gd name="connsiteY745" fmla="*/ 652454 h 761217"/>
                  <a:gd name="connsiteX746" fmla="*/ 1079946 w 1666901"/>
                  <a:gd name="connsiteY746" fmla="*/ 652542 h 761217"/>
                  <a:gd name="connsiteX747" fmla="*/ 1070634 w 1666901"/>
                  <a:gd name="connsiteY747" fmla="*/ 652279 h 761217"/>
                  <a:gd name="connsiteX748" fmla="*/ 1053502 w 1666901"/>
                  <a:gd name="connsiteY748" fmla="*/ 649204 h 761217"/>
                  <a:gd name="connsiteX749" fmla="*/ 1046035 w 1666901"/>
                  <a:gd name="connsiteY749" fmla="*/ 648237 h 761217"/>
                  <a:gd name="connsiteX750" fmla="*/ 1041642 w 1666901"/>
                  <a:gd name="connsiteY750" fmla="*/ 647710 h 761217"/>
                  <a:gd name="connsiteX751" fmla="*/ 1021172 w 1666901"/>
                  <a:gd name="connsiteY751" fmla="*/ 642615 h 761217"/>
                  <a:gd name="connsiteX752" fmla="*/ 1002020 w 1666901"/>
                  <a:gd name="connsiteY752" fmla="*/ 638398 h 761217"/>
                  <a:gd name="connsiteX753" fmla="*/ 998418 w 1666901"/>
                  <a:gd name="connsiteY753" fmla="*/ 639101 h 761217"/>
                  <a:gd name="connsiteX754" fmla="*/ 991390 w 1666901"/>
                  <a:gd name="connsiteY754" fmla="*/ 640243 h 761217"/>
                  <a:gd name="connsiteX755" fmla="*/ 1004128 w 1666901"/>
                  <a:gd name="connsiteY755" fmla="*/ 645075 h 761217"/>
                  <a:gd name="connsiteX756" fmla="*/ 1006940 w 1666901"/>
                  <a:gd name="connsiteY756" fmla="*/ 646217 h 761217"/>
                  <a:gd name="connsiteX757" fmla="*/ 1009136 w 1666901"/>
                  <a:gd name="connsiteY757" fmla="*/ 647183 h 761217"/>
                  <a:gd name="connsiteX758" fmla="*/ 1010805 w 1666901"/>
                  <a:gd name="connsiteY758" fmla="*/ 647886 h 761217"/>
                  <a:gd name="connsiteX759" fmla="*/ 1024686 w 1666901"/>
                  <a:gd name="connsiteY759" fmla="*/ 649116 h 761217"/>
                  <a:gd name="connsiteX760" fmla="*/ 1025653 w 1666901"/>
                  <a:gd name="connsiteY760" fmla="*/ 649555 h 761217"/>
                  <a:gd name="connsiteX761" fmla="*/ 1033296 w 1666901"/>
                  <a:gd name="connsiteY761" fmla="*/ 650961 h 761217"/>
                  <a:gd name="connsiteX762" fmla="*/ 1043311 w 1666901"/>
                  <a:gd name="connsiteY762" fmla="*/ 652718 h 761217"/>
                  <a:gd name="connsiteX763" fmla="*/ 1055084 w 1666901"/>
                  <a:gd name="connsiteY763" fmla="*/ 655178 h 761217"/>
                  <a:gd name="connsiteX764" fmla="*/ 1059740 w 1666901"/>
                  <a:gd name="connsiteY764" fmla="*/ 655178 h 761217"/>
                  <a:gd name="connsiteX765" fmla="*/ 1061936 w 1666901"/>
                  <a:gd name="connsiteY765" fmla="*/ 655266 h 761217"/>
                  <a:gd name="connsiteX766" fmla="*/ 1364153 w 1666901"/>
                  <a:gd name="connsiteY766" fmla="*/ 667829 h 761217"/>
                  <a:gd name="connsiteX767" fmla="*/ 1364153 w 1666901"/>
                  <a:gd name="connsiteY767" fmla="*/ 667829 h 761217"/>
                  <a:gd name="connsiteX768" fmla="*/ 1364153 w 1666901"/>
                  <a:gd name="connsiteY768" fmla="*/ 667829 h 761217"/>
                  <a:gd name="connsiteX769" fmla="*/ 961168 w 1666901"/>
                  <a:gd name="connsiteY769" fmla="*/ 652894 h 761217"/>
                  <a:gd name="connsiteX770" fmla="*/ 961168 w 1666901"/>
                  <a:gd name="connsiteY770" fmla="*/ 652894 h 761217"/>
                  <a:gd name="connsiteX771" fmla="*/ 961168 w 1666901"/>
                  <a:gd name="connsiteY771" fmla="*/ 652894 h 761217"/>
                  <a:gd name="connsiteX772" fmla="*/ 1354489 w 1666901"/>
                  <a:gd name="connsiteY772" fmla="*/ 643845 h 761217"/>
                  <a:gd name="connsiteX773" fmla="*/ 1345968 w 1666901"/>
                  <a:gd name="connsiteY773" fmla="*/ 652630 h 761217"/>
                  <a:gd name="connsiteX774" fmla="*/ 1354665 w 1666901"/>
                  <a:gd name="connsiteY774" fmla="*/ 649379 h 761217"/>
                  <a:gd name="connsiteX775" fmla="*/ 1360551 w 1666901"/>
                  <a:gd name="connsiteY775" fmla="*/ 647359 h 761217"/>
                  <a:gd name="connsiteX776" fmla="*/ 1361430 w 1666901"/>
                  <a:gd name="connsiteY776" fmla="*/ 647095 h 761217"/>
                  <a:gd name="connsiteX777" fmla="*/ 1369776 w 1666901"/>
                  <a:gd name="connsiteY777" fmla="*/ 645514 h 761217"/>
                  <a:gd name="connsiteX778" fmla="*/ 1379879 w 1666901"/>
                  <a:gd name="connsiteY778" fmla="*/ 642702 h 761217"/>
                  <a:gd name="connsiteX779" fmla="*/ 1397977 w 1666901"/>
                  <a:gd name="connsiteY779" fmla="*/ 636641 h 761217"/>
                  <a:gd name="connsiteX780" fmla="*/ 1421522 w 1666901"/>
                  <a:gd name="connsiteY780" fmla="*/ 630491 h 761217"/>
                  <a:gd name="connsiteX781" fmla="*/ 1417305 w 1666901"/>
                  <a:gd name="connsiteY781" fmla="*/ 630842 h 761217"/>
                  <a:gd name="connsiteX782" fmla="*/ 1414581 w 1666901"/>
                  <a:gd name="connsiteY782" fmla="*/ 631106 h 761217"/>
                  <a:gd name="connsiteX783" fmla="*/ 1405532 w 1666901"/>
                  <a:gd name="connsiteY783" fmla="*/ 633390 h 761217"/>
                  <a:gd name="connsiteX784" fmla="*/ 1387610 w 1666901"/>
                  <a:gd name="connsiteY784" fmla="*/ 636816 h 761217"/>
                  <a:gd name="connsiteX785" fmla="*/ 1372587 w 1666901"/>
                  <a:gd name="connsiteY785" fmla="*/ 639188 h 761217"/>
                  <a:gd name="connsiteX786" fmla="*/ 1366877 w 1666901"/>
                  <a:gd name="connsiteY786" fmla="*/ 640506 h 761217"/>
                  <a:gd name="connsiteX787" fmla="*/ 1356774 w 1666901"/>
                  <a:gd name="connsiteY787" fmla="*/ 643230 h 761217"/>
                  <a:gd name="connsiteX788" fmla="*/ 1354489 w 1666901"/>
                  <a:gd name="connsiteY788" fmla="*/ 643845 h 761217"/>
                  <a:gd name="connsiteX789" fmla="*/ 1356510 w 1666901"/>
                  <a:gd name="connsiteY789" fmla="*/ 640682 h 761217"/>
                  <a:gd name="connsiteX790" fmla="*/ 1356510 w 1666901"/>
                  <a:gd name="connsiteY790" fmla="*/ 640682 h 761217"/>
                  <a:gd name="connsiteX791" fmla="*/ 1356510 w 1666901"/>
                  <a:gd name="connsiteY791" fmla="*/ 640682 h 761217"/>
                  <a:gd name="connsiteX792" fmla="*/ 1463955 w 1666901"/>
                  <a:gd name="connsiteY792" fmla="*/ 632336 h 761217"/>
                  <a:gd name="connsiteX793" fmla="*/ 1463955 w 1666901"/>
                  <a:gd name="connsiteY793" fmla="*/ 632336 h 761217"/>
                  <a:gd name="connsiteX794" fmla="*/ 1463955 w 1666901"/>
                  <a:gd name="connsiteY794" fmla="*/ 632336 h 761217"/>
                  <a:gd name="connsiteX795" fmla="*/ 1576496 w 1666901"/>
                  <a:gd name="connsiteY795" fmla="*/ 551510 h 761217"/>
                  <a:gd name="connsiteX796" fmla="*/ 1576496 w 1666901"/>
                  <a:gd name="connsiteY796" fmla="*/ 551510 h 761217"/>
                  <a:gd name="connsiteX797" fmla="*/ 1576496 w 1666901"/>
                  <a:gd name="connsiteY797" fmla="*/ 551510 h 761217"/>
                  <a:gd name="connsiteX798" fmla="*/ 1599074 w 1666901"/>
                  <a:gd name="connsiteY798" fmla="*/ 491594 h 761217"/>
                  <a:gd name="connsiteX799" fmla="*/ 1599074 w 1666901"/>
                  <a:gd name="connsiteY799" fmla="*/ 491594 h 761217"/>
                  <a:gd name="connsiteX800" fmla="*/ 1599074 w 1666901"/>
                  <a:gd name="connsiteY800" fmla="*/ 491594 h 761217"/>
                  <a:gd name="connsiteX801" fmla="*/ 1592837 w 1666901"/>
                  <a:gd name="connsiteY801" fmla="*/ 356036 h 761217"/>
                  <a:gd name="connsiteX802" fmla="*/ 1593891 w 1666901"/>
                  <a:gd name="connsiteY802" fmla="*/ 359901 h 761217"/>
                  <a:gd name="connsiteX803" fmla="*/ 1605751 w 1666901"/>
                  <a:gd name="connsiteY803" fmla="*/ 388278 h 761217"/>
                  <a:gd name="connsiteX804" fmla="*/ 1607596 w 1666901"/>
                  <a:gd name="connsiteY804" fmla="*/ 391089 h 761217"/>
                  <a:gd name="connsiteX805" fmla="*/ 1611637 w 1666901"/>
                  <a:gd name="connsiteY805" fmla="*/ 397678 h 761217"/>
                  <a:gd name="connsiteX806" fmla="*/ 1611637 w 1666901"/>
                  <a:gd name="connsiteY806" fmla="*/ 396888 h 761217"/>
                  <a:gd name="connsiteX807" fmla="*/ 1611637 w 1666901"/>
                  <a:gd name="connsiteY807" fmla="*/ 395131 h 761217"/>
                  <a:gd name="connsiteX808" fmla="*/ 1604785 w 1666901"/>
                  <a:gd name="connsiteY808" fmla="*/ 381338 h 761217"/>
                  <a:gd name="connsiteX809" fmla="*/ 1604609 w 1666901"/>
                  <a:gd name="connsiteY809" fmla="*/ 380459 h 761217"/>
                  <a:gd name="connsiteX810" fmla="*/ 1596351 w 1666901"/>
                  <a:gd name="connsiteY810" fmla="*/ 360077 h 761217"/>
                  <a:gd name="connsiteX811" fmla="*/ 1592837 w 1666901"/>
                  <a:gd name="connsiteY811" fmla="*/ 356036 h 761217"/>
                  <a:gd name="connsiteX812" fmla="*/ 1574563 w 1666901"/>
                  <a:gd name="connsiteY812" fmla="*/ 328010 h 761217"/>
                  <a:gd name="connsiteX813" fmla="*/ 1575354 w 1666901"/>
                  <a:gd name="connsiteY813" fmla="*/ 329767 h 761217"/>
                  <a:gd name="connsiteX814" fmla="*/ 1582206 w 1666901"/>
                  <a:gd name="connsiteY814" fmla="*/ 341013 h 761217"/>
                  <a:gd name="connsiteX815" fmla="*/ 1588180 w 1666901"/>
                  <a:gd name="connsiteY815" fmla="*/ 349886 h 761217"/>
                  <a:gd name="connsiteX816" fmla="*/ 1590025 w 1666901"/>
                  <a:gd name="connsiteY816" fmla="*/ 351555 h 761217"/>
                  <a:gd name="connsiteX817" fmla="*/ 1588795 w 1666901"/>
                  <a:gd name="connsiteY817" fmla="*/ 349095 h 761217"/>
                  <a:gd name="connsiteX818" fmla="*/ 1586863 w 1666901"/>
                  <a:gd name="connsiteY818" fmla="*/ 344439 h 761217"/>
                  <a:gd name="connsiteX819" fmla="*/ 1578253 w 1666901"/>
                  <a:gd name="connsiteY819" fmla="*/ 331173 h 761217"/>
                  <a:gd name="connsiteX820" fmla="*/ 1574563 w 1666901"/>
                  <a:gd name="connsiteY820" fmla="*/ 328010 h 761217"/>
                  <a:gd name="connsiteX821" fmla="*/ 540261 w 1666901"/>
                  <a:gd name="connsiteY821" fmla="*/ 197108 h 761217"/>
                  <a:gd name="connsiteX822" fmla="*/ 539118 w 1666901"/>
                  <a:gd name="connsiteY822" fmla="*/ 197108 h 761217"/>
                  <a:gd name="connsiteX823" fmla="*/ 530685 w 1666901"/>
                  <a:gd name="connsiteY823" fmla="*/ 197020 h 761217"/>
                  <a:gd name="connsiteX824" fmla="*/ 523832 w 1666901"/>
                  <a:gd name="connsiteY824" fmla="*/ 197020 h 761217"/>
                  <a:gd name="connsiteX825" fmla="*/ 517858 w 1666901"/>
                  <a:gd name="connsiteY825" fmla="*/ 195702 h 761217"/>
                  <a:gd name="connsiteX826" fmla="*/ 517419 w 1666901"/>
                  <a:gd name="connsiteY826" fmla="*/ 195527 h 761217"/>
                  <a:gd name="connsiteX827" fmla="*/ 500990 w 1666901"/>
                  <a:gd name="connsiteY827" fmla="*/ 190431 h 761217"/>
                  <a:gd name="connsiteX828" fmla="*/ 513202 w 1666901"/>
                  <a:gd name="connsiteY828" fmla="*/ 178307 h 761217"/>
                  <a:gd name="connsiteX829" fmla="*/ 513992 w 1666901"/>
                  <a:gd name="connsiteY829" fmla="*/ 177517 h 761217"/>
                  <a:gd name="connsiteX830" fmla="*/ 516716 w 1666901"/>
                  <a:gd name="connsiteY830" fmla="*/ 174881 h 761217"/>
                  <a:gd name="connsiteX831" fmla="*/ 520054 w 1666901"/>
                  <a:gd name="connsiteY831" fmla="*/ 172333 h 761217"/>
                  <a:gd name="connsiteX832" fmla="*/ 522075 w 1666901"/>
                  <a:gd name="connsiteY832" fmla="*/ 170840 h 761217"/>
                  <a:gd name="connsiteX833" fmla="*/ 546059 w 1666901"/>
                  <a:gd name="connsiteY833" fmla="*/ 145802 h 761217"/>
                  <a:gd name="connsiteX834" fmla="*/ 546410 w 1666901"/>
                  <a:gd name="connsiteY834" fmla="*/ 145538 h 761217"/>
                  <a:gd name="connsiteX835" fmla="*/ 564157 w 1666901"/>
                  <a:gd name="connsiteY835" fmla="*/ 129021 h 761217"/>
                  <a:gd name="connsiteX836" fmla="*/ 572415 w 1666901"/>
                  <a:gd name="connsiteY836" fmla="*/ 122872 h 761217"/>
                  <a:gd name="connsiteX837" fmla="*/ 602637 w 1666901"/>
                  <a:gd name="connsiteY837" fmla="*/ 104335 h 761217"/>
                  <a:gd name="connsiteX838" fmla="*/ 606942 w 1666901"/>
                  <a:gd name="connsiteY838" fmla="*/ 100996 h 761217"/>
                  <a:gd name="connsiteX839" fmla="*/ 608084 w 1666901"/>
                  <a:gd name="connsiteY839" fmla="*/ 100030 h 761217"/>
                  <a:gd name="connsiteX840" fmla="*/ 609665 w 1666901"/>
                  <a:gd name="connsiteY840" fmla="*/ 98536 h 761217"/>
                  <a:gd name="connsiteX841" fmla="*/ 623195 w 1666901"/>
                  <a:gd name="connsiteY841" fmla="*/ 91069 h 761217"/>
                  <a:gd name="connsiteX842" fmla="*/ 634703 w 1666901"/>
                  <a:gd name="connsiteY842" fmla="*/ 84040 h 761217"/>
                  <a:gd name="connsiteX843" fmla="*/ 636548 w 1666901"/>
                  <a:gd name="connsiteY843" fmla="*/ 83513 h 761217"/>
                  <a:gd name="connsiteX844" fmla="*/ 642874 w 1666901"/>
                  <a:gd name="connsiteY844" fmla="*/ 81756 h 761217"/>
                  <a:gd name="connsiteX845" fmla="*/ 654646 w 1666901"/>
                  <a:gd name="connsiteY845" fmla="*/ 76573 h 761217"/>
                  <a:gd name="connsiteX846" fmla="*/ 654646 w 1666901"/>
                  <a:gd name="connsiteY846" fmla="*/ 76573 h 761217"/>
                  <a:gd name="connsiteX847" fmla="*/ 664310 w 1666901"/>
                  <a:gd name="connsiteY847" fmla="*/ 71565 h 761217"/>
                  <a:gd name="connsiteX848" fmla="*/ 678455 w 1666901"/>
                  <a:gd name="connsiteY848" fmla="*/ 67085 h 761217"/>
                  <a:gd name="connsiteX849" fmla="*/ 687855 w 1666901"/>
                  <a:gd name="connsiteY849" fmla="*/ 63043 h 761217"/>
                  <a:gd name="connsiteX850" fmla="*/ 695850 w 1666901"/>
                  <a:gd name="connsiteY850" fmla="*/ 60583 h 761217"/>
                  <a:gd name="connsiteX851" fmla="*/ 709379 w 1666901"/>
                  <a:gd name="connsiteY851" fmla="*/ 55136 h 761217"/>
                  <a:gd name="connsiteX852" fmla="*/ 718428 w 1666901"/>
                  <a:gd name="connsiteY852" fmla="*/ 52149 h 761217"/>
                  <a:gd name="connsiteX853" fmla="*/ 732485 w 1666901"/>
                  <a:gd name="connsiteY853" fmla="*/ 49074 h 761217"/>
                  <a:gd name="connsiteX854" fmla="*/ 744784 w 1666901"/>
                  <a:gd name="connsiteY854" fmla="*/ 46000 h 761217"/>
                  <a:gd name="connsiteX855" fmla="*/ 752867 w 1666901"/>
                  <a:gd name="connsiteY855" fmla="*/ 44067 h 761217"/>
                  <a:gd name="connsiteX856" fmla="*/ 766396 w 1666901"/>
                  <a:gd name="connsiteY856" fmla="*/ 41256 h 761217"/>
                  <a:gd name="connsiteX857" fmla="*/ 775006 w 1666901"/>
                  <a:gd name="connsiteY857" fmla="*/ 39411 h 761217"/>
                  <a:gd name="connsiteX858" fmla="*/ 788799 w 1666901"/>
                  <a:gd name="connsiteY858" fmla="*/ 36863 h 761217"/>
                  <a:gd name="connsiteX859" fmla="*/ 801977 w 1666901"/>
                  <a:gd name="connsiteY859" fmla="*/ 34315 h 761217"/>
                  <a:gd name="connsiteX860" fmla="*/ 821129 w 1666901"/>
                  <a:gd name="connsiteY860" fmla="*/ 30977 h 761217"/>
                  <a:gd name="connsiteX861" fmla="*/ 828685 w 1666901"/>
                  <a:gd name="connsiteY861" fmla="*/ 30889 h 761217"/>
                  <a:gd name="connsiteX862" fmla="*/ 847573 w 1666901"/>
                  <a:gd name="connsiteY862" fmla="*/ 28253 h 761217"/>
                  <a:gd name="connsiteX863" fmla="*/ 854250 w 1666901"/>
                  <a:gd name="connsiteY863" fmla="*/ 27023 h 761217"/>
                  <a:gd name="connsiteX864" fmla="*/ 940259 w 1666901"/>
                  <a:gd name="connsiteY864" fmla="*/ 25003 h 761217"/>
                  <a:gd name="connsiteX865" fmla="*/ 963364 w 1666901"/>
                  <a:gd name="connsiteY865" fmla="*/ 25003 h 761217"/>
                  <a:gd name="connsiteX866" fmla="*/ 965824 w 1666901"/>
                  <a:gd name="connsiteY866" fmla="*/ 25003 h 761217"/>
                  <a:gd name="connsiteX867" fmla="*/ 968021 w 1666901"/>
                  <a:gd name="connsiteY867" fmla="*/ 26145 h 761217"/>
                  <a:gd name="connsiteX868" fmla="*/ 979090 w 1666901"/>
                  <a:gd name="connsiteY868" fmla="*/ 26848 h 761217"/>
                  <a:gd name="connsiteX869" fmla="*/ 997891 w 1666901"/>
                  <a:gd name="connsiteY869" fmla="*/ 28429 h 761217"/>
                  <a:gd name="connsiteX870" fmla="*/ 1011948 w 1666901"/>
                  <a:gd name="connsiteY870" fmla="*/ 30362 h 761217"/>
                  <a:gd name="connsiteX871" fmla="*/ 1014759 w 1666901"/>
                  <a:gd name="connsiteY871" fmla="*/ 31328 h 761217"/>
                  <a:gd name="connsiteX872" fmla="*/ 1023896 w 1666901"/>
                  <a:gd name="connsiteY872" fmla="*/ 31504 h 761217"/>
                  <a:gd name="connsiteX873" fmla="*/ 1028728 w 1666901"/>
                  <a:gd name="connsiteY873" fmla="*/ 31328 h 761217"/>
                  <a:gd name="connsiteX874" fmla="*/ 1037337 w 1666901"/>
                  <a:gd name="connsiteY874" fmla="*/ 32646 h 761217"/>
                  <a:gd name="connsiteX875" fmla="*/ 1040500 w 1666901"/>
                  <a:gd name="connsiteY875" fmla="*/ 33261 h 761217"/>
                  <a:gd name="connsiteX876" fmla="*/ 1055259 w 1666901"/>
                  <a:gd name="connsiteY876" fmla="*/ 35018 h 761217"/>
                  <a:gd name="connsiteX877" fmla="*/ 1056314 w 1666901"/>
                  <a:gd name="connsiteY877" fmla="*/ 35721 h 761217"/>
                  <a:gd name="connsiteX878" fmla="*/ 1070722 w 1666901"/>
                  <a:gd name="connsiteY878" fmla="*/ 38093 h 761217"/>
                  <a:gd name="connsiteX879" fmla="*/ 1081440 w 1666901"/>
                  <a:gd name="connsiteY879" fmla="*/ 39762 h 761217"/>
                  <a:gd name="connsiteX880" fmla="*/ 1088205 w 1666901"/>
                  <a:gd name="connsiteY880" fmla="*/ 41519 h 761217"/>
                  <a:gd name="connsiteX881" fmla="*/ 1094881 w 1666901"/>
                  <a:gd name="connsiteY881" fmla="*/ 42573 h 761217"/>
                  <a:gd name="connsiteX882" fmla="*/ 1105775 w 1666901"/>
                  <a:gd name="connsiteY882" fmla="*/ 43628 h 761217"/>
                  <a:gd name="connsiteX883" fmla="*/ 1118163 w 1666901"/>
                  <a:gd name="connsiteY883" fmla="*/ 48284 h 761217"/>
                  <a:gd name="connsiteX884" fmla="*/ 1120886 w 1666901"/>
                  <a:gd name="connsiteY884" fmla="*/ 49074 h 761217"/>
                  <a:gd name="connsiteX885" fmla="*/ 1124752 w 1666901"/>
                  <a:gd name="connsiteY885" fmla="*/ 50304 h 761217"/>
                  <a:gd name="connsiteX886" fmla="*/ 1133098 w 1666901"/>
                  <a:gd name="connsiteY886" fmla="*/ 52589 h 761217"/>
                  <a:gd name="connsiteX887" fmla="*/ 1145837 w 1666901"/>
                  <a:gd name="connsiteY887" fmla="*/ 55927 h 761217"/>
                  <a:gd name="connsiteX888" fmla="*/ 1156643 w 1666901"/>
                  <a:gd name="connsiteY888" fmla="*/ 58563 h 761217"/>
                  <a:gd name="connsiteX889" fmla="*/ 1169733 w 1666901"/>
                  <a:gd name="connsiteY889" fmla="*/ 63307 h 761217"/>
                  <a:gd name="connsiteX890" fmla="*/ 1173159 w 1666901"/>
                  <a:gd name="connsiteY890" fmla="*/ 65152 h 761217"/>
                  <a:gd name="connsiteX891" fmla="*/ 1184053 w 1666901"/>
                  <a:gd name="connsiteY891" fmla="*/ 69369 h 761217"/>
                  <a:gd name="connsiteX892" fmla="*/ 1198285 w 1666901"/>
                  <a:gd name="connsiteY892" fmla="*/ 74904 h 761217"/>
                  <a:gd name="connsiteX893" fmla="*/ 1199340 w 1666901"/>
                  <a:gd name="connsiteY893" fmla="*/ 75167 h 761217"/>
                  <a:gd name="connsiteX894" fmla="*/ 1222269 w 1666901"/>
                  <a:gd name="connsiteY894" fmla="*/ 84480 h 761217"/>
                  <a:gd name="connsiteX895" fmla="*/ 1238347 w 1666901"/>
                  <a:gd name="connsiteY895" fmla="*/ 92386 h 761217"/>
                  <a:gd name="connsiteX896" fmla="*/ 1248450 w 1666901"/>
                  <a:gd name="connsiteY896" fmla="*/ 96691 h 761217"/>
                  <a:gd name="connsiteX897" fmla="*/ 1250031 w 1666901"/>
                  <a:gd name="connsiteY897" fmla="*/ 97482 h 761217"/>
                  <a:gd name="connsiteX898" fmla="*/ 1266108 w 1666901"/>
                  <a:gd name="connsiteY898" fmla="*/ 106355 h 761217"/>
                  <a:gd name="connsiteX899" fmla="*/ 1270062 w 1666901"/>
                  <a:gd name="connsiteY899" fmla="*/ 108024 h 761217"/>
                  <a:gd name="connsiteX900" fmla="*/ 1281307 w 1666901"/>
                  <a:gd name="connsiteY900" fmla="*/ 114262 h 761217"/>
                  <a:gd name="connsiteX901" fmla="*/ 1293255 w 1666901"/>
                  <a:gd name="connsiteY901" fmla="*/ 118655 h 761217"/>
                  <a:gd name="connsiteX902" fmla="*/ 1296067 w 1666901"/>
                  <a:gd name="connsiteY902" fmla="*/ 124365 h 761217"/>
                  <a:gd name="connsiteX903" fmla="*/ 1304940 w 1666901"/>
                  <a:gd name="connsiteY903" fmla="*/ 131218 h 761217"/>
                  <a:gd name="connsiteX904" fmla="*/ 1318030 w 1666901"/>
                  <a:gd name="connsiteY904" fmla="*/ 139476 h 761217"/>
                  <a:gd name="connsiteX905" fmla="*/ 1325937 w 1666901"/>
                  <a:gd name="connsiteY905" fmla="*/ 144835 h 761217"/>
                  <a:gd name="connsiteX906" fmla="*/ 1326200 w 1666901"/>
                  <a:gd name="connsiteY906" fmla="*/ 145099 h 761217"/>
                  <a:gd name="connsiteX907" fmla="*/ 1337534 w 1666901"/>
                  <a:gd name="connsiteY907" fmla="*/ 156256 h 761217"/>
                  <a:gd name="connsiteX908" fmla="*/ 1322598 w 1666901"/>
                  <a:gd name="connsiteY908" fmla="*/ 162055 h 761217"/>
                  <a:gd name="connsiteX909" fmla="*/ 1314340 w 1666901"/>
                  <a:gd name="connsiteY909" fmla="*/ 163812 h 761217"/>
                  <a:gd name="connsiteX910" fmla="*/ 1302919 w 1666901"/>
                  <a:gd name="connsiteY910" fmla="*/ 161615 h 761217"/>
                  <a:gd name="connsiteX911" fmla="*/ 1298790 w 1666901"/>
                  <a:gd name="connsiteY911" fmla="*/ 160297 h 761217"/>
                  <a:gd name="connsiteX912" fmla="*/ 1298175 w 1666901"/>
                  <a:gd name="connsiteY912" fmla="*/ 160034 h 761217"/>
                  <a:gd name="connsiteX913" fmla="*/ 1277969 w 1666901"/>
                  <a:gd name="connsiteY913" fmla="*/ 153093 h 761217"/>
                  <a:gd name="connsiteX914" fmla="*/ 1272873 w 1666901"/>
                  <a:gd name="connsiteY914" fmla="*/ 154148 h 761217"/>
                  <a:gd name="connsiteX915" fmla="*/ 1258992 w 1666901"/>
                  <a:gd name="connsiteY915" fmla="*/ 145187 h 761217"/>
                  <a:gd name="connsiteX916" fmla="*/ 1256269 w 1666901"/>
                  <a:gd name="connsiteY916" fmla="*/ 145274 h 761217"/>
                  <a:gd name="connsiteX917" fmla="*/ 1245726 w 1666901"/>
                  <a:gd name="connsiteY917" fmla="*/ 140794 h 761217"/>
                  <a:gd name="connsiteX918" fmla="*/ 1245023 w 1666901"/>
                  <a:gd name="connsiteY918" fmla="*/ 128319 h 761217"/>
                  <a:gd name="connsiteX919" fmla="*/ 1243794 w 1666901"/>
                  <a:gd name="connsiteY919" fmla="*/ 122345 h 761217"/>
                  <a:gd name="connsiteX920" fmla="*/ 1225696 w 1666901"/>
                  <a:gd name="connsiteY920" fmla="*/ 115141 h 761217"/>
                  <a:gd name="connsiteX921" fmla="*/ 1212869 w 1666901"/>
                  <a:gd name="connsiteY921" fmla="*/ 109869 h 761217"/>
                  <a:gd name="connsiteX922" fmla="*/ 1208564 w 1666901"/>
                  <a:gd name="connsiteY922" fmla="*/ 108464 h 761217"/>
                  <a:gd name="connsiteX923" fmla="*/ 1185195 w 1666901"/>
                  <a:gd name="connsiteY923" fmla="*/ 100820 h 761217"/>
                  <a:gd name="connsiteX924" fmla="*/ 1166658 w 1666901"/>
                  <a:gd name="connsiteY924" fmla="*/ 97745 h 761217"/>
                  <a:gd name="connsiteX925" fmla="*/ 1164286 w 1666901"/>
                  <a:gd name="connsiteY925" fmla="*/ 96428 h 761217"/>
                  <a:gd name="connsiteX926" fmla="*/ 1123170 w 1666901"/>
                  <a:gd name="connsiteY926" fmla="*/ 79999 h 761217"/>
                  <a:gd name="connsiteX927" fmla="*/ 1104897 w 1666901"/>
                  <a:gd name="connsiteY927" fmla="*/ 75167 h 761217"/>
                  <a:gd name="connsiteX928" fmla="*/ 1086096 w 1666901"/>
                  <a:gd name="connsiteY928" fmla="*/ 70335 h 761217"/>
                  <a:gd name="connsiteX929" fmla="*/ 1078101 w 1666901"/>
                  <a:gd name="connsiteY929" fmla="*/ 69281 h 761217"/>
                  <a:gd name="connsiteX930" fmla="*/ 1068613 w 1666901"/>
                  <a:gd name="connsiteY930" fmla="*/ 68227 h 761217"/>
                  <a:gd name="connsiteX931" fmla="*/ 1061673 w 1666901"/>
                  <a:gd name="connsiteY931" fmla="*/ 66997 h 761217"/>
                  <a:gd name="connsiteX932" fmla="*/ 1036986 w 1666901"/>
                  <a:gd name="connsiteY932" fmla="*/ 60144 h 761217"/>
                  <a:gd name="connsiteX933" fmla="*/ 1035756 w 1666901"/>
                  <a:gd name="connsiteY933" fmla="*/ 60232 h 761217"/>
                  <a:gd name="connsiteX934" fmla="*/ 1034174 w 1666901"/>
                  <a:gd name="connsiteY934" fmla="*/ 60320 h 761217"/>
                  <a:gd name="connsiteX935" fmla="*/ 1023544 w 1666901"/>
                  <a:gd name="connsiteY935" fmla="*/ 59529 h 761217"/>
                  <a:gd name="connsiteX936" fmla="*/ 1014583 w 1666901"/>
                  <a:gd name="connsiteY936" fmla="*/ 59090 h 761217"/>
                  <a:gd name="connsiteX937" fmla="*/ 988490 w 1666901"/>
                  <a:gd name="connsiteY937" fmla="*/ 57596 h 761217"/>
                  <a:gd name="connsiteX938" fmla="*/ 975049 w 1666901"/>
                  <a:gd name="connsiteY938" fmla="*/ 56191 h 761217"/>
                  <a:gd name="connsiteX939" fmla="*/ 971886 w 1666901"/>
                  <a:gd name="connsiteY939" fmla="*/ 56806 h 761217"/>
                  <a:gd name="connsiteX940" fmla="*/ 961168 w 1666901"/>
                  <a:gd name="connsiteY940" fmla="*/ 57860 h 761217"/>
                  <a:gd name="connsiteX941" fmla="*/ 956687 w 1666901"/>
                  <a:gd name="connsiteY941" fmla="*/ 57157 h 761217"/>
                  <a:gd name="connsiteX942" fmla="*/ 946321 w 1666901"/>
                  <a:gd name="connsiteY942" fmla="*/ 56981 h 761217"/>
                  <a:gd name="connsiteX943" fmla="*/ 930507 w 1666901"/>
                  <a:gd name="connsiteY943" fmla="*/ 56893 h 761217"/>
                  <a:gd name="connsiteX944" fmla="*/ 924796 w 1666901"/>
                  <a:gd name="connsiteY944" fmla="*/ 56191 h 761217"/>
                  <a:gd name="connsiteX945" fmla="*/ 884472 w 1666901"/>
                  <a:gd name="connsiteY945" fmla="*/ 58211 h 761217"/>
                  <a:gd name="connsiteX946" fmla="*/ 882715 w 1666901"/>
                  <a:gd name="connsiteY946" fmla="*/ 58914 h 761217"/>
                  <a:gd name="connsiteX947" fmla="*/ 879552 w 1666901"/>
                  <a:gd name="connsiteY947" fmla="*/ 60144 h 761217"/>
                  <a:gd name="connsiteX948" fmla="*/ 878849 w 1666901"/>
                  <a:gd name="connsiteY948" fmla="*/ 60495 h 761217"/>
                  <a:gd name="connsiteX949" fmla="*/ 867604 w 1666901"/>
                  <a:gd name="connsiteY949" fmla="*/ 61725 h 761217"/>
                  <a:gd name="connsiteX950" fmla="*/ 857413 w 1666901"/>
                  <a:gd name="connsiteY950" fmla="*/ 62955 h 761217"/>
                  <a:gd name="connsiteX951" fmla="*/ 845201 w 1666901"/>
                  <a:gd name="connsiteY951" fmla="*/ 65327 h 761217"/>
                  <a:gd name="connsiteX952" fmla="*/ 841599 w 1666901"/>
                  <a:gd name="connsiteY952" fmla="*/ 65942 h 761217"/>
                  <a:gd name="connsiteX953" fmla="*/ 829827 w 1666901"/>
                  <a:gd name="connsiteY953" fmla="*/ 65942 h 761217"/>
                  <a:gd name="connsiteX954" fmla="*/ 829124 w 1666901"/>
                  <a:gd name="connsiteY954" fmla="*/ 65767 h 761217"/>
                  <a:gd name="connsiteX955" fmla="*/ 818230 w 1666901"/>
                  <a:gd name="connsiteY955" fmla="*/ 66645 h 761217"/>
                  <a:gd name="connsiteX956" fmla="*/ 815243 w 1666901"/>
                  <a:gd name="connsiteY956" fmla="*/ 66557 h 761217"/>
                  <a:gd name="connsiteX957" fmla="*/ 782034 w 1666901"/>
                  <a:gd name="connsiteY957" fmla="*/ 72092 h 761217"/>
                  <a:gd name="connsiteX958" fmla="*/ 738459 w 1666901"/>
                  <a:gd name="connsiteY958" fmla="*/ 82810 h 761217"/>
                  <a:gd name="connsiteX959" fmla="*/ 679948 w 1666901"/>
                  <a:gd name="connsiteY959" fmla="*/ 107409 h 761217"/>
                  <a:gd name="connsiteX960" fmla="*/ 659302 w 1666901"/>
                  <a:gd name="connsiteY960" fmla="*/ 119709 h 761217"/>
                  <a:gd name="connsiteX961" fmla="*/ 646037 w 1666901"/>
                  <a:gd name="connsiteY961" fmla="*/ 127177 h 761217"/>
                  <a:gd name="connsiteX962" fmla="*/ 631101 w 1666901"/>
                  <a:gd name="connsiteY962" fmla="*/ 137192 h 761217"/>
                  <a:gd name="connsiteX963" fmla="*/ 598596 w 1666901"/>
                  <a:gd name="connsiteY963" fmla="*/ 156695 h 761217"/>
                  <a:gd name="connsiteX964" fmla="*/ 577071 w 1666901"/>
                  <a:gd name="connsiteY964" fmla="*/ 171367 h 761217"/>
                  <a:gd name="connsiteX965" fmla="*/ 576193 w 1666901"/>
                  <a:gd name="connsiteY965" fmla="*/ 172158 h 761217"/>
                  <a:gd name="connsiteX966" fmla="*/ 555547 w 1666901"/>
                  <a:gd name="connsiteY966" fmla="*/ 190958 h 761217"/>
                  <a:gd name="connsiteX967" fmla="*/ 540261 w 1666901"/>
                  <a:gd name="connsiteY967" fmla="*/ 197108 h 761217"/>
                  <a:gd name="connsiteX968" fmla="*/ 1321983 w 1666901"/>
                  <a:gd name="connsiteY968" fmla="*/ 161967 h 761217"/>
                  <a:gd name="connsiteX969" fmla="*/ 1321983 w 1666901"/>
                  <a:gd name="connsiteY969" fmla="*/ 161967 h 761217"/>
                  <a:gd name="connsiteX970" fmla="*/ 1321983 w 1666901"/>
                  <a:gd name="connsiteY970" fmla="*/ 161967 h 761217"/>
                  <a:gd name="connsiteX971" fmla="*/ 546410 w 1666901"/>
                  <a:gd name="connsiteY971" fmla="*/ 145362 h 761217"/>
                  <a:gd name="connsiteX972" fmla="*/ 546410 w 1666901"/>
                  <a:gd name="connsiteY972" fmla="*/ 145362 h 761217"/>
                  <a:gd name="connsiteX973" fmla="*/ 546410 w 1666901"/>
                  <a:gd name="connsiteY973" fmla="*/ 145362 h 761217"/>
                  <a:gd name="connsiteX974" fmla="*/ 1325498 w 1666901"/>
                  <a:gd name="connsiteY974" fmla="*/ 144923 h 761217"/>
                  <a:gd name="connsiteX975" fmla="*/ 1325498 w 1666901"/>
                  <a:gd name="connsiteY975" fmla="*/ 144923 h 761217"/>
                  <a:gd name="connsiteX976" fmla="*/ 1325498 w 1666901"/>
                  <a:gd name="connsiteY976" fmla="*/ 144923 h 761217"/>
                  <a:gd name="connsiteX977" fmla="*/ 625479 w 1666901"/>
                  <a:gd name="connsiteY977" fmla="*/ 111890 h 761217"/>
                  <a:gd name="connsiteX978" fmla="*/ 624337 w 1666901"/>
                  <a:gd name="connsiteY978" fmla="*/ 113032 h 761217"/>
                  <a:gd name="connsiteX979" fmla="*/ 621613 w 1666901"/>
                  <a:gd name="connsiteY979" fmla="*/ 115668 h 761217"/>
                  <a:gd name="connsiteX980" fmla="*/ 620647 w 1666901"/>
                  <a:gd name="connsiteY980" fmla="*/ 116546 h 761217"/>
                  <a:gd name="connsiteX981" fmla="*/ 609489 w 1666901"/>
                  <a:gd name="connsiteY981" fmla="*/ 123838 h 761217"/>
                  <a:gd name="connsiteX982" fmla="*/ 586823 w 1666901"/>
                  <a:gd name="connsiteY982" fmla="*/ 137719 h 761217"/>
                  <a:gd name="connsiteX983" fmla="*/ 583045 w 1666901"/>
                  <a:gd name="connsiteY983" fmla="*/ 141057 h 761217"/>
                  <a:gd name="connsiteX984" fmla="*/ 589634 w 1666901"/>
                  <a:gd name="connsiteY984" fmla="*/ 137807 h 761217"/>
                  <a:gd name="connsiteX985" fmla="*/ 618626 w 1666901"/>
                  <a:gd name="connsiteY985" fmla="*/ 120236 h 761217"/>
                  <a:gd name="connsiteX986" fmla="*/ 634440 w 1666901"/>
                  <a:gd name="connsiteY986" fmla="*/ 109694 h 761217"/>
                  <a:gd name="connsiteX987" fmla="*/ 648760 w 1666901"/>
                  <a:gd name="connsiteY987" fmla="*/ 101523 h 761217"/>
                  <a:gd name="connsiteX988" fmla="*/ 647969 w 1666901"/>
                  <a:gd name="connsiteY988" fmla="*/ 101699 h 761217"/>
                  <a:gd name="connsiteX989" fmla="*/ 642874 w 1666901"/>
                  <a:gd name="connsiteY989" fmla="*/ 103105 h 761217"/>
                  <a:gd name="connsiteX990" fmla="*/ 640502 w 1666901"/>
                  <a:gd name="connsiteY990" fmla="*/ 103807 h 761217"/>
                  <a:gd name="connsiteX991" fmla="*/ 639272 w 1666901"/>
                  <a:gd name="connsiteY991" fmla="*/ 104159 h 761217"/>
                  <a:gd name="connsiteX992" fmla="*/ 636988 w 1666901"/>
                  <a:gd name="connsiteY992" fmla="*/ 106531 h 761217"/>
                  <a:gd name="connsiteX993" fmla="*/ 636812 w 1666901"/>
                  <a:gd name="connsiteY993" fmla="*/ 106707 h 761217"/>
                  <a:gd name="connsiteX994" fmla="*/ 625479 w 1666901"/>
                  <a:gd name="connsiteY994" fmla="*/ 111890 h 761217"/>
                  <a:gd name="connsiteX995" fmla="*/ 1295627 w 1666901"/>
                  <a:gd name="connsiteY995" fmla="*/ 130164 h 761217"/>
                  <a:gd name="connsiteX996" fmla="*/ 1295627 w 1666901"/>
                  <a:gd name="connsiteY996" fmla="*/ 130164 h 761217"/>
                  <a:gd name="connsiteX997" fmla="*/ 1295627 w 1666901"/>
                  <a:gd name="connsiteY997" fmla="*/ 130164 h 761217"/>
                  <a:gd name="connsiteX998" fmla="*/ 1291410 w 1666901"/>
                  <a:gd name="connsiteY998" fmla="*/ 121730 h 761217"/>
                  <a:gd name="connsiteX999" fmla="*/ 1291410 w 1666901"/>
                  <a:gd name="connsiteY999" fmla="*/ 121730 h 761217"/>
                  <a:gd name="connsiteX1000" fmla="*/ 1291410 w 1666901"/>
                  <a:gd name="connsiteY1000" fmla="*/ 121730 h 761217"/>
                  <a:gd name="connsiteX1001" fmla="*/ 629432 w 1666901"/>
                  <a:gd name="connsiteY1001" fmla="*/ 91508 h 761217"/>
                  <a:gd name="connsiteX1002" fmla="*/ 629432 w 1666901"/>
                  <a:gd name="connsiteY1002" fmla="*/ 91508 h 761217"/>
                  <a:gd name="connsiteX1003" fmla="*/ 629432 w 1666901"/>
                  <a:gd name="connsiteY1003" fmla="*/ 91508 h 761217"/>
                  <a:gd name="connsiteX1004" fmla="*/ 883769 w 1666901"/>
                  <a:gd name="connsiteY1004" fmla="*/ 58211 h 761217"/>
                  <a:gd name="connsiteX1005" fmla="*/ 883769 w 1666901"/>
                  <a:gd name="connsiteY1005" fmla="*/ 58211 h 761217"/>
                  <a:gd name="connsiteX1006" fmla="*/ 883769 w 1666901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666901" h="761217">
                    <a:moveTo>
                      <a:pt x="509336" y="761217"/>
                    </a:moveTo>
                    <a:cubicBezTo>
                      <a:pt x="507579" y="761217"/>
                      <a:pt x="505822" y="761042"/>
                      <a:pt x="503977" y="760690"/>
                    </a:cubicBezTo>
                    <a:cubicBezTo>
                      <a:pt x="498706" y="759636"/>
                      <a:pt x="493610" y="759021"/>
                      <a:pt x="488954" y="758845"/>
                    </a:cubicBezTo>
                    <a:lnTo>
                      <a:pt x="487900" y="758845"/>
                    </a:lnTo>
                    <a:cubicBezTo>
                      <a:pt x="483068" y="758669"/>
                      <a:pt x="476742" y="758494"/>
                      <a:pt x="470592" y="754892"/>
                    </a:cubicBezTo>
                    <a:cubicBezTo>
                      <a:pt x="461104" y="758142"/>
                      <a:pt x="450474" y="758494"/>
                      <a:pt x="437999" y="755946"/>
                    </a:cubicBezTo>
                    <a:cubicBezTo>
                      <a:pt x="433782" y="755067"/>
                      <a:pt x="429213" y="754980"/>
                      <a:pt x="424381" y="754892"/>
                    </a:cubicBezTo>
                    <a:cubicBezTo>
                      <a:pt x="415947" y="754716"/>
                      <a:pt x="406371" y="754453"/>
                      <a:pt x="396620" y="750060"/>
                    </a:cubicBezTo>
                    <a:cubicBezTo>
                      <a:pt x="392930" y="748391"/>
                      <a:pt x="387747" y="747951"/>
                      <a:pt x="382387" y="747512"/>
                    </a:cubicBezTo>
                    <a:cubicBezTo>
                      <a:pt x="378698" y="747161"/>
                      <a:pt x="374832" y="746897"/>
                      <a:pt x="370878" y="746106"/>
                    </a:cubicBezTo>
                    <a:cubicBezTo>
                      <a:pt x="358755" y="743822"/>
                      <a:pt x="346807" y="741099"/>
                      <a:pt x="335298" y="738375"/>
                    </a:cubicBezTo>
                    <a:cubicBezTo>
                      <a:pt x="332662" y="737760"/>
                      <a:pt x="330026" y="737145"/>
                      <a:pt x="327391" y="736530"/>
                    </a:cubicBezTo>
                    <a:cubicBezTo>
                      <a:pt x="314740" y="733631"/>
                      <a:pt x="301562" y="730644"/>
                      <a:pt x="288735" y="727130"/>
                    </a:cubicBezTo>
                    <a:cubicBezTo>
                      <a:pt x="278369" y="724319"/>
                      <a:pt x="268353" y="720717"/>
                      <a:pt x="258601" y="717115"/>
                    </a:cubicBezTo>
                    <a:lnTo>
                      <a:pt x="256932" y="716500"/>
                    </a:lnTo>
                    <a:cubicBezTo>
                      <a:pt x="253945" y="715445"/>
                      <a:pt x="251222" y="714040"/>
                      <a:pt x="248850" y="712722"/>
                    </a:cubicBezTo>
                    <a:cubicBezTo>
                      <a:pt x="246214" y="711316"/>
                      <a:pt x="243139" y="709735"/>
                      <a:pt x="241470" y="709647"/>
                    </a:cubicBezTo>
                    <a:cubicBezTo>
                      <a:pt x="234969" y="709384"/>
                      <a:pt x="230049" y="706572"/>
                      <a:pt x="226535" y="704552"/>
                    </a:cubicBezTo>
                    <a:cubicBezTo>
                      <a:pt x="224602" y="703409"/>
                      <a:pt x="222933" y="702443"/>
                      <a:pt x="221703" y="702355"/>
                    </a:cubicBezTo>
                    <a:cubicBezTo>
                      <a:pt x="214323" y="701477"/>
                      <a:pt x="208437" y="697963"/>
                      <a:pt x="203166" y="694888"/>
                    </a:cubicBezTo>
                    <a:cubicBezTo>
                      <a:pt x="202199" y="694360"/>
                      <a:pt x="201233" y="693746"/>
                      <a:pt x="200354" y="693218"/>
                    </a:cubicBezTo>
                    <a:cubicBezTo>
                      <a:pt x="196137" y="690846"/>
                      <a:pt x="191481" y="688826"/>
                      <a:pt x="186473" y="686717"/>
                    </a:cubicBezTo>
                    <a:cubicBezTo>
                      <a:pt x="181641" y="684697"/>
                      <a:pt x="176722" y="682588"/>
                      <a:pt x="171890" y="679953"/>
                    </a:cubicBezTo>
                    <a:cubicBezTo>
                      <a:pt x="160469" y="673803"/>
                      <a:pt x="149838" y="666950"/>
                      <a:pt x="138944" y="659834"/>
                    </a:cubicBezTo>
                    <a:cubicBezTo>
                      <a:pt x="129808" y="653860"/>
                      <a:pt x="120671" y="647534"/>
                      <a:pt x="111973" y="641473"/>
                    </a:cubicBezTo>
                    <a:cubicBezTo>
                      <a:pt x="109601" y="639803"/>
                      <a:pt x="107229" y="638134"/>
                      <a:pt x="104769" y="636465"/>
                    </a:cubicBezTo>
                    <a:cubicBezTo>
                      <a:pt x="102222" y="634708"/>
                      <a:pt x="100025" y="632599"/>
                      <a:pt x="98444" y="630930"/>
                    </a:cubicBezTo>
                    <a:cubicBezTo>
                      <a:pt x="97390" y="629876"/>
                      <a:pt x="96687" y="628822"/>
                      <a:pt x="96160" y="628031"/>
                    </a:cubicBezTo>
                    <a:cubicBezTo>
                      <a:pt x="82542" y="620036"/>
                      <a:pt x="72703" y="608967"/>
                      <a:pt x="63127" y="598249"/>
                    </a:cubicBezTo>
                    <a:cubicBezTo>
                      <a:pt x="59876" y="594646"/>
                      <a:pt x="56801" y="591132"/>
                      <a:pt x="53639" y="587794"/>
                    </a:cubicBezTo>
                    <a:cubicBezTo>
                      <a:pt x="47928" y="581820"/>
                      <a:pt x="43887" y="575319"/>
                      <a:pt x="40021" y="569081"/>
                    </a:cubicBezTo>
                    <a:cubicBezTo>
                      <a:pt x="37386" y="564864"/>
                      <a:pt x="34926" y="560823"/>
                      <a:pt x="32114" y="557221"/>
                    </a:cubicBezTo>
                    <a:cubicBezTo>
                      <a:pt x="26931" y="550720"/>
                      <a:pt x="22802" y="543867"/>
                      <a:pt x="19463" y="537981"/>
                    </a:cubicBezTo>
                    <a:cubicBezTo>
                      <a:pt x="17004" y="533676"/>
                      <a:pt x="14983" y="528668"/>
                      <a:pt x="13138" y="522606"/>
                    </a:cubicBezTo>
                    <a:cubicBezTo>
                      <a:pt x="11996" y="518916"/>
                      <a:pt x="10678" y="515139"/>
                      <a:pt x="9184" y="511273"/>
                    </a:cubicBezTo>
                    <a:cubicBezTo>
                      <a:pt x="5319" y="500731"/>
                      <a:pt x="1366" y="489837"/>
                      <a:pt x="1278" y="478152"/>
                    </a:cubicBezTo>
                    <a:cubicBezTo>
                      <a:pt x="1190" y="473847"/>
                      <a:pt x="926" y="469455"/>
                      <a:pt x="663" y="464886"/>
                    </a:cubicBezTo>
                    <a:cubicBezTo>
                      <a:pt x="-40" y="453729"/>
                      <a:pt x="-743" y="442132"/>
                      <a:pt x="1717" y="429833"/>
                    </a:cubicBezTo>
                    <a:lnTo>
                      <a:pt x="2068" y="428164"/>
                    </a:lnTo>
                    <a:cubicBezTo>
                      <a:pt x="5055" y="413404"/>
                      <a:pt x="8218" y="398205"/>
                      <a:pt x="14016" y="383973"/>
                    </a:cubicBezTo>
                    <a:cubicBezTo>
                      <a:pt x="14631" y="382392"/>
                      <a:pt x="15246" y="380722"/>
                      <a:pt x="15949" y="378965"/>
                    </a:cubicBezTo>
                    <a:cubicBezTo>
                      <a:pt x="19463" y="369741"/>
                      <a:pt x="23856" y="358144"/>
                      <a:pt x="34311" y="350413"/>
                    </a:cubicBezTo>
                    <a:cubicBezTo>
                      <a:pt x="34574" y="350062"/>
                      <a:pt x="35014" y="349007"/>
                      <a:pt x="35365" y="348217"/>
                    </a:cubicBezTo>
                    <a:cubicBezTo>
                      <a:pt x="36243" y="346196"/>
                      <a:pt x="37298" y="343736"/>
                      <a:pt x="39230" y="341364"/>
                    </a:cubicBezTo>
                    <a:cubicBezTo>
                      <a:pt x="41603" y="338465"/>
                      <a:pt x="43799" y="335478"/>
                      <a:pt x="46171" y="332227"/>
                    </a:cubicBezTo>
                    <a:cubicBezTo>
                      <a:pt x="51618" y="324760"/>
                      <a:pt x="57240" y="317028"/>
                      <a:pt x="65323" y="310615"/>
                    </a:cubicBezTo>
                    <a:cubicBezTo>
                      <a:pt x="71649" y="305608"/>
                      <a:pt x="77447" y="299985"/>
                      <a:pt x="83685" y="294099"/>
                    </a:cubicBezTo>
                    <a:cubicBezTo>
                      <a:pt x="86232" y="291639"/>
                      <a:pt x="88956" y="289091"/>
                      <a:pt x="91679" y="286543"/>
                    </a:cubicBezTo>
                    <a:cubicBezTo>
                      <a:pt x="91767" y="286455"/>
                      <a:pt x="91767" y="286368"/>
                      <a:pt x="91855" y="286280"/>
                    </a:cubicBezTo>
                    <a:cubicBezTo>
                      <a:pt x="92909" y="284962"/>
                      <a:pt x="95105" y="282326"/>
                      <a:pt x="98883" y="281184"/>
                    </a:cubicBezTo>
                    <a:cubicBezTo>
                      <a:pt x="103452" y="279866"/>
                      <a:pt x="107317" y="276528"/>
                      <a:pt x="111798" y="272750"/>
                    </a:cubicBezTo>
                    <a:cubicBezTo>
                      <a:pt x="114697" y="270290"/>
                      <a:pt x="117684" y="267743"/>
                      <a:pt x="121198" y="265458"/>
                    </a:cubicBezTo>
                    <a:cubicBezTo>
                      <a:pt x="139384" y="253598"/>
                      <a:pt x="159854" y="242704"/>
                      <a:pt x="183838" y="232074"/>
                    </a:cubicBezTo>
                    <a:cubicBezTo>
                      <a:pt x="197806" y="225924"/>
                      <a:pt x="212654" y="219423"/>
                      <a:pt x="227940" y="213976"/>
                    </a:cubicBezTo>
                    <a:cubicBezTo>
                      <a:pt x="232157" y="212483"/>
                      <a:pt x="236286" y="211516"/>
                      <a:pt x="240328" y="210550"/>
                    </a:cubicBezTo>
                    <a:cubicBezTo>
                      <a:pt x="243051" y="209935"/>
                      <a:pt x="245599" y="209320"/>
                      <a:pt x="248059" y="208529"/>
                    </a:cubicBezTo>
                    <a:cubicBezTo>
                      <a:pt x="252539" y="207211"/>
                      <a:pt x="257108" y="205718"/>
                      <a:pt x="261500" y="204224"/>
                    </a:cubicBezTo>
                    <a:cubicBezTo>
                      <a:pt x="268880" y="201852"/>
                      <a:pt x="276436" y="199304"/>
                      <a:pt x="284167" y="197284"/>
                    </a:cubicBezTo>
                    <a:cubicBezTo>
                      <a:pt x="286187" y="196757"/>
                      <a:pt x="288208" y="196230"/>
                      <a:pt x="290229" y="195615"/>
                    </a:cubicBezTo>
                    <a:cubicBezTo>
                      <a:pt x="298223" y="193418"/>
                      <a:pt x="306482" y="191046"/>
                      <a:pt x="315531" y="190431"/>
                    </a:cubicBezTo>
                    <a:cubicBezTo>
                      <a:pt x="319835" y="190080"/>
                      <a:pt x="324316" y="189201"/>
                      <a:pt x="329060" y="188235"/>
                    </a:cubicBezTo>
                    <a:cubicBezTo>
                      <a:pt x="332574" y="187532"/>
                      <a:pt x="336176" y="186829"/>
                      <a:pt x="339954" y="186302"/>
                    </a:cubicBezTo>
                    <a:cubicBezTo>
                      <a:pt x="343029" y="185863"/>
                      <a:pt x="346367" y="184984"/>
                      <a:pt x="349881" y="184018"/>
                    </a:cubicBezTo>
                    <a:cubicBezTo>
                      <a:pt x="355768" y="182437"/>
                      <a:pt x="361917" y="180767"/>
                      <a:pt x="368419" y="180855"/>
                    </a:cubicBezTo>
                    <a:cubicBezTo>
                      <a:pt x="373514" y="180943"/>
                      <a:pt x="378785" y="180065"/>
                      <a:pt x="384232" y="179274"/>
                    </a:cubicBezTo>
                    <a:cubicBezTo>
                      <a:pt x="389416" y="178483"/>
                      <a:pt x="394863" y="177605"/>
                      <a:pt x="400573" y="177429"/>
                    </a:cubicBezTo>
                    <a:cubicBezTo>
                      <a:pt x="409534" y="177165"/>
                      <a:pt x="419637" y="176902"/>
                      <a:pt x="429213" y="176023"/>
                    </a:cubicBezTo>
                    <a:cubicBezTo>
                      <a:pt x="430004" y="175935"/>
                      <a:pt x="430795" y="175935"/>
                      <a:pt x="431585" y="175848"/>
                    </a:cubicBezTo>
                    <a:cubicBezTo>
                      <a:pt x="433870" y="175672"/>
                      <a:pt x="435715" y="175584"/>
                      <a:pt x="437384" y="175057"/>
                    </a:cubicBezTo>
                    <a:cubicBezTo>
                      <a:pt x="443182" y="173036"/>
                      <a:pt x="448893" y="174090"/>
                      <a:pt x="453461" y="174969"/>
                    </a:cubicBezTo>
                    <a:cubicBezTo>
                      <a:pt x="454955" y="175233"/>
                      <a:pt x="456360" y="175496"/>
                      <a:pt x="457502" y="175584"/>
                    </a:cubicBezTo>
                    <a:cubicBezTo>
                      <a:pt x="458557" y="175672"/>
                      <a:pt x="459523" y="175848"/>
                      <a:pt x="460314" y="176023"/>
                    </a:cubicBezTo>
                    <a:cubicBezTo>
                      <a:pt x="460402" y="176023"/>
                      <a:pt x="460402" y="176023"/>
                      <a:pt x="460489" y="176023"/>
                    </a:cubicBezTo>
                    <a:cubicBezTo>
                      <a:pt x="467166" y="173915"/>
                      <a:pt x="473580" y="173915"/>
                      <a:pt x="479378" y="174003"/>
                    </a:cubicBezTo>
                    <a:cubicBezTo>
                      <a:pt x="480784" y="174003"/>
                      <a:pt x="482189" y="174003"/>
                      <a:pt x="483507" y="174003"/>
                    </a:cubicBezTo>
                    <a:cubicBezTo>
                      <a:pt x="486406" y="170576"/>
                      <a:pt x="489218" y="166974"/>
                      <a:pt x="492029" y="163548"/>
                    </a:cubicBezTo>
                    <a:cubicBezTo>
                      <a:pt x="494401" y="160561"/>
                      <a:pt x="496949" y="157486"/>
                      <a:pt x="499496" y="154411"/>
                    </a:cubicBezTo>
                    <a:cubicBezTo>
                      <a:pt x="510830" y="140706"/>
                      <a:pt x="524710" y="124980"/>
                      <a:pt x="542018" y="112066"/>
                    </a:cubicBezTo>
                    <a:cubicBezTo>
                      <a:pt x="553966" y="103192"/>
                      <a:pt x="565738" y="94934"/>
                      <a:pt x="577159" y="87554"/>
                    </a:cubicBezTo>
                    <a:cubicBezTo>
                      <a:pt x="582782" y="83952"/>
                      <a:pt x="588580" y="80965"/>
                      <a:pt x="594291" y="78154"/>
                    </a:cubicBezTo>
                    <a:cubicBezTo>
                      <a:pt x="596223" y="77188"/>
                      <a:pt x="598156" y="76221"/>
                      <a:pt x="600089" y="75255"/>
                    </a:cubicBezTo>
                    <a:cubicBezTo>
                      <a:pt x="603691" y="73410"/>
                      <a:pt x="607293" y="71477"/>
                      <a:pt x="610807" y="69544"/>
                    </a:cubicBezTo>
                    <a:cubicBezTo>
                      <a:pt x="619944" y="64625"/>
                      <a:pt x="629344" y="59617"/>
                      <a:pt x="639184" y="55312"/>
                    </a:cubicBezTo>
                    <a:cubicBezTo>
                      <a:pt x="654207" y="48723"/>
                      <a:pt x="670196" y="43540"/>
                      <a:pt x="684253" y="38883"/>
                    </a:cubicBezTo>
                    <a:cubicBezTo>
                      <a:pt x="688821" y="37390"/>
                      <a:pt x="693478" y="36072"/>
                      <a:pt x="698046" y="34754"/>
                    </a:cubicBezTo>
                    <a:cubicBezTo>
                      <a:pt x="706919" y="32207"/>
                      <a:pt x="715353" y="29835"/>
                      <a:pt x="723260" y="26145"/>
                    </a:cubicBezTo>
                    <a:cubicBezTo>
                      <a:pt x="730113" y="22894"/>
                      <a:pt x="737317" y="21840"/>
                      <a:pt x="744169" y="20786"/>
                    </a:cubicBezTo>
                    <a:cubicBezTo>
                      <a:pt x="748123" y="20171"/>
                      <a:pt x="751812" y="19643"/>
                      <a:pt x="755239" y="18765"/>
                    </a:cubicBezTo>
                    <a:cubicBezTo>
                      <a:pt x="763409" y="16481"/>
                      <a:pt x="771492" y="15514"/>
                      <a:pt x="779398" y="14636"/>
                    </a:cubicBezTo>
                    <a:cubicBezTo>
                      <a:pt x="788623" y="13494"/>
                      <a:pt x="797321" y="12527"/>
                      <a:pt x="805315" y="9540"/>
                    </a:cubicBezTo>
                    <a:lnTo>
                      <a:pt x="808566" y="8310"/>
                    </a:lnTo>
                    <a:lnTo>
                      <a:pt x="811904" y="9277"/>
                    </a:lnTo>
                    <a:cubicBezTo>
                      <a:pt x="814452" y="10067"/>
                      <a:pt x="817439" y="9277"/>
                      <a:pt x="822008" y="7959"/>
                    </a:cubicBezTo>
                    <a:cubicBezTo>
                      <a:pt x="825258" y="6993"/>
                      <a:pt x="829036" y="5938"/>
                      <a:pt x="833165" y="5675"/>
                    </a:cubicBezTo>
                    <a:cubicBezTo>
                      <a:pt x="838963" y="5236"/>
                      <a:pt x="844586" y="5148"/>
                      <a:pt x="850121" y="4972"/>
                    </a:cubicBezTo>
                    <a:cubicBezTo>
                      <a:pt x="857764" y="4796"/>
                      <a:pt x="865056" y="4708"/>
                      <a:pt x="871996" y="3654"/>
                    </a:cubicBezTo>
                    <a:cubicBezTo>
                      <a:pt x="878234" y="2688"/>
                      <a:pt x="884208" y="2600"/>
                      <a:pt x="889919" y="2424"/>
                    </a:cubicBezTo>
                    <a:cubicBezTo>
                      <a:pt x="893696" y="2336"/>
                      <a:pt x="897298" y="2248"/>
                      <a:pt x="900813" y="1897"/>
                    </a:cubicBezTo>
                    <a:cubicBezTo>
                      <a:pt x="905645" y="1458"/>
                      <a:pt x="910476" y="1106"/>
                      <a:pt x="915396" y="755"/>
                    </a:cubicBezTo>
                    <a:cubicBezTo>
                      <a:pt x="918383" y="491"/>
                      <a:pt x="921282" y="316"/>
                      <a:pt x="924269" y="52"/>
                    </a:cubicBezTo>
                    <a:cubicBezTo>
                      <a:pt x="928047" y="-211"/>
                      <a:pt x="931385" y="579"/>
                      <a:pt x="934021" y="1194"/>
                    </a:cubicBezTo>
                    <a:cubicBezTo>
                      <a:pt x="935251" y="1458"/>
                      <a:pt x="936481" y="1809"/>
                      <a:pt x="937184" y="1809"/>
                    </a:cubicBezTo>
                    <a:cubicBezTo>
                      <a:pt x="940259" y="1985"/>
                      <a:pt x="943422" y="1897"/>
                      <a:pt x="946848" y="1897"/>
                    </a:cubicBezTo>
                    <a:cubicBezTo>
                      <a:pt x="950450" y="1809"/>
                      <a:pt x="954140" y="1809"/>
                      <a:pt x="958005" y="1985"/>
                    </a:cubicBezTo>
                    <a:cubicBezTo>
                      <a:pt x="965121" y="2336"/>
                      <a:pt x="971974" y="3127"/>
                      <a:pt x="979617" y="4093"/>
                    </a:cubicBezTo>
                    <a:cubicBezTo>
                      <a:pt x="980935" y="4269"/>
                      <a:pt x="982692" y="4093"/>
                      <a:pt x="984537" y="4006"/>
                    </a:cubicBezTo>
                    <a:cubicBezTo>
                      <a:pt x="988403" y="3742"/>
                      <a:pt x="993410" y="3391"/>
                      <a:pt x="998594" y="5148"/>
                    </a:cubicBezTo>
                    <a:cubicBezTo>
                      <a:pt x="1003426" y="4006"/>
                      <a:pt x="1007818" y="4972"/>
                      <a:pt x="1010805" y="5587"/>
                    </a:cubicBezTo>
                    <a:cubicBezTo>
                      <a:pt x="1011772" y="5763"/>
                      <a:pt x="1012650" y="6026"/>
                      <a:pt x="1013353" y="6114"/>
                    </a:cubicBezTo>
                    <a:cubicBezTo>
                      <a:pt x="1018009" y="6729"/>
                      <a:pt x="1022666" y="7080"/>
                      <a:pt x="1027585" y="7432"/>
                    </a:cubicBezTo>
                    <a:cubicBezTo>
                      <a:pt x="1036371" y="8135"/>
                      <a:pt x="1045420" y="8838"/>
                      <a:pt x="1054381" y="10858"/>
                    </a:cubicBezTo>
                    <a:cubicBezTo>
                      <a:pt x="1058686" y="11825"/>
                      <a:pt x="1063166" y="12527"/>
                      <a:pt x="1067910" y="13230"/>
                    </a:cubicBezTo>
                    <a:cubicBezTo>
                      <a:pt x="1077399" y="14636"/>
                      <a:pt x="1087326" y="16129"/>
                      <a:pt x="1097078" y="20434"/>
                    </a:cubicBezTo>
                    <a:cubicBezTo>
                      <a:pt x="1099801" y="21664"/>
                      <a:pt x="1103843" y="22016"/>
                      <a:pt x="1108060" y="22367"/>
                    </a:cubicBezTo>
                    <a:cubicBezTo>
                      <a:pt x="1109114" y="22455"/>
                      <a:pt x="1110256" y="22543"/>
                      <a:pt x="1111310" y="22631"/>
                    </a:cubicBezTo>
                    <a:cubicBezTo>
                      <a:pt x="1123610" y="23860"/>
                      <a:pt x="1134943" y="27375"/>
                      <a:pt x="1145925" y="30713"/>
                    </a:cubicBezTo>
                    <a:cubicBezTo>
                      <a:pt x="1151635" y="32470"/>
                      <a:pt x="1156994" y="34052"/>
                      <a:pt x="1162441" y="35457"/>
                    </a:cubicBezTo>
                    <a:cubicBezTo>
                      <a:pt x="1170875" y="37566"/>
                      <a:pt x="1179133" y="40201"/>
                      <a:pt x="1187128" y="42749"/>
                    </a:cubicBezTo>
                    <a:lnTo>
                      <a:pt x="1190730" y="43891"/>
                    </a:lnTo>
                    <a:cubicBezTo>
                      <a:pt x="1194244" y="45033"/>
                      <a:pt x="1199076" y="46527"/>
                      <a:pt x="1203293" y="49602"/>
                    </a:cubicBezTo>
                    <a:cubicBezTo>
                      <a:pt x="1207159" y="52413"/>
                      <a:pt x="1212166" y="53994"/>
                      <a:pt x="1217525" y="55664"/>
                    </a:cubicBezTo>
                    <a:cubicBezTo>
                      <a:pt x="1220600" y="56630"/>
                      <a:pt x="1223675" y="57596"/>
                      <a:pt x="1226838" y="58914"/>
                    </a:cubicBezTo>
                    <a:cubicBezTo>
                      <a:pt x="1245726" y="66557"/>
                      <a:pt x="1262331" y="74376"/>
                      <a:pt x="1277354" y="82810"/>
                    </a:cubicBezTo>
                    <a:cubicBezTo>
                      <a:pt x="1292904" y="91508"/>
                      <a:pt x="1307839" y="101611"/>
                      <a:pt x="1322159" y="111363"/>
                    </a:cubicBezTo>
                    <a:lnTo>
                      <a:pt x="1325586" y="113735"/>
                    </a:lnTo>
                    <a:cubicBezTo>
                      <a:pt x="1334107" y="119533"/>
                      <a:pt x="1342893" y="126298"/>
                      <a:pt x="1352381" y="134468"/>
                    </a:cubicBezTo>
                    <a:cubicBezTo>
                      <a:pt x="1356334" y="137895"/>
                      <a:pt x="1359936" y="141585"/>
                      <a:pt x="1363363" y="145099"/>
                    </a:cubicBezTo>
                    <a:cubicBezTo>
                      <a:pt x="1366174" y="147998"/>
                      <a:pt x="1368897" y="150809"/>
                      <a:pt x="1371709" y="153357"/>
                    </a:cubicBezTo>
                    <a:cubicBezTo>
                      <a:pt x="1375047" y="156344"/>
                      <a:pt x="1378034" y="158365"/>
                      <a:pt x="1380582" y="159331"/>
                    </a:cubicBezTo>
                    <a:cubicBezTo>
                      <a:pt x="1385590" y="161176"/>
                      <a:pt x="1390685" y="162845"/>
                      <a:pt x="1396044" y="164514"/>
                    </a:cubicBezTo>
                    <a:cubicBezTo>
                      <a:pt x="1403951" y="166974"/>
                      <a:pt x="1412122" y="169610"/>
                      <a:pt x="1420116" y="173124"/>
                    </a:cubicBezTo>
                    <a:cubicBezTo>
                      <a:pt x="1424070" y="174881"/>
                      <a:pt x="1428199" y="176375"/>
                      <a:pt x="1432504" y="177956"/>
                    </a:cubicBezTo>
                    <a:cubicBezTo>
                      <a:pt x="1440498" y="180855"/>
                      <a:pt x="1448669" y="183842"/>
                      <a:pt x="1456575" y="188762"/>
                    </a:cubicBezTo>
                    <a:cubicBezTo>
                      <a:pt x="1457981" y="189641"/>
                      <a:pt x="1460353" y="190256"/>
                      <a:pt x="1462989" y="190870"/>
                    </a:cubicBezTo>
                    <a:cubicBezTo>
                      <a:pt x="1466415" y="191749"/>
                      <a:pt x="1470368" y="192715"/>
                      <a:pt x="1474146" y="194736"/>
                    </a:cubicBezTo>
                    <a:cubicBezTo>
                      <a:pt x="1477397" y="196493"/>
                      <a:pt x="1480735" y="198162"/>
                      <a:pt x="1484337" y="199832"/>
                    </a:cubicBezTo>
                    <a:cubicBezTo>
                      <a:pt x="1494089" y="204576"/>
                      <a:pt x="1504280" y="209496"/>
                      <a:pt x="1513065" y="217929"/>
                    </a:cubicBezTo>
                    <a:cubicBezTo>
                      <a:pt x="1514120" y="218984"/>
                      <a:pt x="1516843" y="220038"/>
                      <a:pt x="1519303" y="221004"/>
                    </a:cubicBezTo>
                    <a:cubicBezTo>
                      <a:pt x="1520533" y="221444"/>
                      <a:pt x="1521675" y="221971"/>
                      <a:pt x="1522817" y="222498"/>
                    </a:cubicBezTo>
                    <a:cubicBezTo>
                      <a:pt x="1523257" y="222674"/>
                      <a:pt x="1523696" y="222849"/>
                      <a:pt x="1524135" y="223025"/>
                    </a:cubicBezTo>
                    <a:cubicBezTo>
                      <a:pt x="1526683" y="223991"/>
                      <a:pt x="1531339" y="225749"/>
                      <a:pt x="1534414" y="230405"/>
                    </a:cubicBezTo>
                    <a:cubicBezTo>
                      <a:pt x="1543639" y="232250"/>
                      <a:pt x="1549964" y="237960"/>
                      <a:pt x="1555235" y="242704"/>
                    </a:cubicBezTo>
                    <a:cubicBezTo>
                      <a:pt x="1556641" y="244022"/>
                      <a:pt x="1557959" y="245164"/>
                      <a:pt x="1559277" y="246218"/>
                    </a:cubicBezTo>
                    <a:cubicBezTo>
                      <a:pt x="1573948" y="258079"/>
                      <a:pt x="1589498" y="271169"/>
                      <a:pt x="1603203" y="286192"/>
                    </a:cubicBezTo>
                    <a:cubicBezTo>
                      <a:pt x="1610671" y="294362"/>
                      <a:pt x="1617348" y="303323"/>
                      <a:pt x="1623849" y="311933"/>
                    </a:cubicBezTo>
                    <a:cubicBezTo>
                      <a:pt x="1625167" y="313690"/>
                      <a:pt x="1626397" y="315359"/>
                      <a:pt x="1627715" y="317116"/>
                    </a:cubicBezTo>
                    <a:cubicBezTo>
                      <a:pt x="1633952" y="325463"/>
                      <a:pt x="1639751" y="334951"/>
                      <a:pt x="1645022" y="345317"/>
                    </a:cubicBezTo>
                    <a:cubicBezTo>
                      <a:pt x="1646164" y="347602"/>
                      <a:pt x="1647394" y="349886"/>
                      <a:pt x="1648712" y="352258"/>
                    </a:cubicBezTo>
                    <a:cubicBezTo>
                      <a:pt x="1654071" y="362185"/>
                      <a:pt x="1660133" y="373343"/>
                      <a:pt x="1660484" y="386960"/>
                    </a:cubicBezTo>
                    <a:cubicBezTo>
                      <a:pt x="1664174" y="400490"/>
                      <a:pt x="1667951" y="418148"/>
                      <a:pt x="1666634" y="436773"/>
                    </a:cubicBezTo>
                    <a:cubicBezTo>
                      <a:pt x="1666546" y="437476"/>
                      <a:pt x="1666546" y="438179"/>
                      <a:pt x="1666546" y="438882"/>
                    </a:cubicBezTo>
                    <a:cubicBezTo>
                      <a:pt x="1666370" y="442308"/>
                      <a:pt x="1666194" y="446613"/>
                      <a:pt x="1664437" y="450654"/>
                    </a:cubicBezTo>
                    <a:cubicBezTo>
                      <a:pt x="1665843" y="454959"/>
                      <a:pt x="1664525" y="458473"/>
                      <a:pt x="1663383" y="460494"/>
                    </a:cubicBezTo>
                    <a:cubicBezTo>
                      <a:pt x="1663119" y="460933"/>
                      <a:pt x="1662856" y="462514"/>
                      <a:pt x="1662680" y="463569"/>
                    </a:cubicBezTo>
                    <a:cubicBezTo>
                      <a:pt x="1662593" y="464008"/>
                      <a:pt x="1662505" y="464359"/>
                      <a:pt x="1662417" y="464799"/>
                    </a:cubicBezTo>
                    <a:cubicBezTo>
                      <a:pt x="1661978" y="466907"/>
                      <a:pt x="1661626" y="469103"/>
                      <a:pt x="1661275" y="471475"/>
                    </a:cubicBezTo>
                    <a:cubicBezTo>
                      <a:pt x="1660484" y="476571"/>
                      <a:pt x="1659605" y="481842"/>
                      <a:pt x="1657761" y="487113"/>
                    </a:cubicBezTo>
                    <a:cubicBezTo>
                      <a:pt x="1653544" y="499149"/>
                      <a:pt x="1648009" y="513118"/>
                      <a:pt x="1639136" y="525945"/>
                    </a:cubicBezTo>
                    <a:cubicBezTo>
                      <a:pt x="1636236" y="530074"/>
                      <a:pt x="1633689" y="534467"/>
                      <a:pt x="1630877" y="539035"/>
                    </a:cubicBezTo>
                    <a:lnTo>
                      <a:pt x="1629208" y="541846"/>
                    </a:lnTo>
                    <a:cubicBezTo>
                      <a:pt x="1619896" y="557309"/>
                      <a:pt x="1607157" y="569257"/>
                      <a:pt x="1594945" y="580678"/>
                    </a:cubicBezTo>
                    <a:cubicBezTo>
                      <a:pt x="1589674" y="585597"/>
                      <a:pt x="1584754" y="590254"/>
                      <a:pt x="1580010" y="595174"/>
                    </a:cubicBezTo>
                    <a:cubicBezTo>
                      <a:pt x="1575442" y="599918"/>
                      <a:pt x="1569907" y="603256"/>
                      <a:pt x="1565075" y="606243"/>
                    </a:cubicBezTo>
                    <a:cubicBezTo>
                      <a:pt x="1562966" y="607473"/>
                      <a:pt x="1561034" y="608703"/>
                      <a:pt x="1559189" y="609933"/>
                    </a:cubicBezTo>
                    <a:cubicBezTo>
                      <a:pt x="1556817" y="611602"/>
                      <a:pt x="1554357" y="613359"/>
                      <a:pt x="1551897" y="615028"/>
                    </a:cubicBezTo>
                    <a:cubicBezTo>
                      <a:pt x="1546538" y="618806"/>
                      <a:pt x="1541003" y="622760"/>
                      <a:pt x="1535205" y="626274"/>
                    </a:cubicBezTo>
                    <a:cubicBezTo>
                      <a:pt x="1529143" y="629964"/>
                      <a:pt x="1522817" y="633214"/>
                      <a:pt x="1516755" y="636377"/>
                    </a:cubicBezTo>
                    <a:cubicBezTo>
                      <a:pt x="1513241" y="638222"/>
                      <a:pt x="1509639" y="640155"/>
                      <a:pt x="1506125" y="642000"/>
                    </a:cubicBezTo>
                    <a:cubicBezTo>
                      <a:pt x="1492420" y="649555"/>
                      <a:pt x="1475991" y="657989"/>
                      <a:pt x="1458157" y="663787"/>
                    </a:cubicBezTo>
                    <a:cubicBezTo>
                      <a:pt x="1451831" y="665808"/>
                      <a:pt x="1445330" y="668268"/>
                      <a:pt x="1439093" y="670640"/>
                    </a:cubicBezTo>
                    <a:cubicBezTo>
                      <a:pt x="1430571" y="673890"/>
                      <a:pt x="1421698" y="677229"/>
                      <a:pt x="1412649" y="679777"/>
                    </a:cubicBezTo>
                    <a:cubicBezTo>
                      <a:pt x="1410189" y="680480"/>
                      <a:pt x="1407729" y="681270"/>
                      <a:pt x="1405093" y="682149"/>
                    </a:cubicBezTo>
                    <a:cubicBezTo>
                      <a:pt x="1396747" y="684872"/>
                      <a:pt x="1387259" y="687947"/>
                      <a:pt x="1376892" y="687947"/>
                    </a:cubicBezTo>
                    <a:cubicBezTo>
                      <a:pt x="1376804" y="687947"/>
                      <a:pt x="1376716" y="687947"/>
                      <a:pt x="1376628" y="687947"/>
                    </a:cubicBezTo>
                    <a:cubicBezTo>
                      <a:pt x="1376101" y="687947"/>
                      <a:pt x="1374608" y="688474"/>
                      <a:pt x="1373554" y="688826"/>
                    </a:cubicBezTo>
                    <a:lnTo>
                      <a:pt x="1373202" y="688914"/>
                    </a:lnTo>
                    <a:cubicBezTo>
                      <a:pt x="1372236" y="689265"/>
                      <a:pt x="1371006" y="689792"/>
                      <a:pt x="1369688" y="690319"/>
                    </a:cubicBezTo>
                    <a:cubicBezTo>
                      <a:pt x="1365998" y="691988"/>
                      <a:pt x="1361342" y="694009"/>
                      <a:pt x="1355895" y="693746"/>
                    </a:cubicBezTo>
                    <a:cubicBezTo>
                      <a:pt x="1352381" y="693570"/>
                      <a:pt x="1348779" y="694624"/>
                      <a:pt x="1344650" y="695942"/>
                    </a:cubicBezTo>
                    <a:cubicBezTo>
                      <a:pt x="1342453" y="696645"/>
                      <a:pt x="1340169" y="697348"/>
                      <a:pt x="1337709" y="697875"/>
                    </a:cubicBezTo>
                    <a:cubicBezTo>
                      <a:pt x="1329802" y="699720"/>
                      <a:pt x="1321281" y="701213"/>
                      <a:pt x="1312407" y="702267"/>
                    </a:cubicBezTo>
                    <a:cubicBezTo>
                      <a:pt x="1305818" y="703058"/>
                      <a:pt x="1299317" y="703497"/>
                      <a:pt x="1292992" y="703937"/>
                    </a:cubicBezTo>
                    <a:cubicBezTo>
                      <a:pt x="1290268" y="704112"/>
                      <a:pt x="1287633" y="704288"/>
                      <a:pt x="1284909" y="704464"/>
                    </a:cubicBezTo>
                    <a:cubicBezTo>
                      <a:pt x="1284382" y="704464"/>
                      <a:pt x="1283943" y="704552"/>
                      <a:pt x="1283503" y="704552"/>
                    </a:cubicBezTo>
                    <a:cubicBezTo>
                      <a:pt x="1271292" y="710965"/>
                      <a:pt x="1259080" y="709559"/>
                      <a:pt x="1249241" y="707099"/>
                    </a:cubicBezTo>
                    <a:cubicBezTo>
                      <a:pt x="1243794" y="711228"/>
                      <a:pt x="1237556" y="710965"/>
                      <a:pt x="1234218" y="710789"/>
                    </a:cubicBezTo>
                    <a:cubicBezTo>
                      <a:pt x="1233602" y="710789"/>
                      <a:pt x="1233075" y="710701"/>
                      <a:pt x="1232548" y="710701"/>
                    </a:cubicBezTo>
                    <a:cubicBezTo>
                      <a:pt x="1229825" y="710613"/>
                      <a:pt x="1226838" y="710877"/>
                      <a:pt x="1223763" y="711141"/>
                    </a:cubicBezTo>
                    <a:cubicBezTo>
                      <a:pt x="1217789" y="711580"/>
                      <a:pt x="1211024" y="712195"/>
                      <a:pt x="1203820" y="710877"/>
                    </a:cubicBezTo>
                    <a:cubicBezTo>
                      <a:pt x="1203381" y="710965"/>
                      <a:pt x="1202590" y="711228"/>
                      <a:pt x="1202063" y="711316"/>
                    </a:cubicBezTo>
                    <a:cubicBezTo>
                      <a:pt x="1200745" y="711668"/>
                      <a:pt x="1199076" y="712195"/>
                      <a:pt x="1197143" y="712458"/>
                    </a:cubicBezTo>
                    <a:cubicBezTo>
                      <a:pt x="1196880" y="712458"/>
                      <a:pt x="1196616" y="712546"/>
                      <a:pt x="1196265" y="712634"/>
                    </a:cubicBezTo>
                    <a:cubicBezTo>
                      <a:pt x="1193366" y="713161"/>
                      <a:pt x="1188094" y="714040"/>
                      <a:pt x="1183526" y="710701"/>
                    </a:cubicBezTo>
                    <a:cubicBezTo>
                      <a:pt x="1182999" y="710701"/>
                      <a:pt x="1181769" y="710701"/>
                      <a:pt x="1180978" y="710789"/>
                    </a:cubicBezTo>
                    <a:cubicBezTo>
                      <a:pt x="1179221" y="710877"/>
                      <a:pt x="1177025" y="711053"/>
                      <a:pt x="1174653" y="710789"/>
                    </a:cubicBezTo>
                    <a:cubicBezTo>
                      <a:pt x="1174213" y="710701"/>
                      <a:pt x="1173335" y="710789"/>
                      <a:pt x="1172544" y="710789"/>
                    </a:cubicBezTo>
                    <a:cubicBezTo>
                      <a:pt x="1169645" y="710877"/>
                      <a:pt x="1163759" y="711141"/>
                      <a:pt x="1158663" y="707363"/>
                    </a:cubicBezTo>
                    <a:cubicBezTo>
                      <a:pt x="1153831" y="707099"/>
                      <a:pt x="1149526" y="705781"/>
                      <a:pt x="1145573" y="704639"/>
                    </a:cubicBezTo>
                    <a:cubicBezTo>
                      <a:pt x="1139863" y="702882"/>
                      <a:pt x="1136436" y="702004"/>
                      <a:pt x="1132747" y="703321"/>
                    </a:cubicBezTo>
                    <a:cubicBezTo>
                      <a:pt x="1122467" y="707099"/>
                      <a:pt x="1110871" y="705781"/>
                      <a:pt x="1100768" y="703937"/>
                    </a:cubicBezTo>
                    <a:cubicBezTo>
                      <a:pt x="1099625" y="703761"/>
                      <a:pt x="1098571" y="703849"/>
                      <a:pt x="1096639" y="704024"/>
                    </a:cubicBezTo>
                    <a:cubicBezTo>
                      <a:pt x="1095672" y="704112"/>
                      <a:pt x="1094530" y="704200"/>
                      <a:pt x="1093212" y="704288"/>
                    </a:cubicBezTo>
                    <a:cubicBezTo>
                      <a:pt x="1086623" y="704552"/>
                      <a:pt x="1080386" y="703585"/>
                      <a:pt x="1074412" y="702619"/>
                    </a:cubicBezTo>
                    <a:cubicBezTo>
                      <a:pt x="1073445" y="702443"/>
                      <a:pt x="1072391" y="702267"/>
                      <a:pt x="1071425" y="702180"/>
                    </a:cubicBezTo>
                    <a:cubicBezTo>
                      <a:pt x="1066593" y="701477"/>
                      <a:pt x="1061761" y="700510"/>
                      <a:pt x="1057104" y="699632"/>
                    </a:cubicBezTo>
                    <a:cubicBezTo>
                      <a:pt x="1054732" y="699192"/>
                      <a:pt x="1052360" y="698665"/>
                      <a:pt x="1049900" y="698314"/>
                    </a:cubicBezTo>
                    <a:cubicBezTo>
                      <a:pt x="1046211" y="697611"/>
                      <a:pt x="1042521" y="696996"/>
                      <a:pt x="1038919" y="696293"/>
                    </a:cubicBezTo>
                    <a:cubicBezTo>
                      <a:pt x="1033559" y="695327"/>
                      <a:pt x="1028201" y="694360"/>
                      <a:pt x="1022929" y="693394"/>
                    </a:cubicBezTo>
                    <a:cubicBezTo>
                      <a:pt x="1015286" y="691988"/>
                      <a:pt x="1005183" y="689792"/>
                      <a:pt x="995079" y="685839"/>
                    </a:cubicBezTo>
                    <a:cubicBezTo>
                      <a:pt x="994201" y="685663"/>
                      <a:pt x="991741" y="685399"/>
                      <a:pt x="989193" y="685663"/>
                    </a:cubicBezTo>
                    <a:cubicBezTo>
                      <a:pt x="983658" y="686190"/>
                      <a:pt x="978475" y="684784"/>
                      <a:pt x="974258" y="683730"/>
                    </a:cubicBezTo>
                    <a:lnTo>
                      <a:pt x="973028" y="683379"/>
                    </a:lnTo>
                    <a:cubicBezTo>
                      <a:pt x="970041" y="682588"/>
                      <a:pt x="967318" y="681534"/>
                      <a:pt x="964946" y="680567"/>
                    </a:cubicBezTo>
                    <a:cubicBezTo>
                      <a:pt x="963716" y="680040"/>
                      <a:pt x="962574" y="679601"/>
                      <a:pt x="961432" y="679250"/>
                    </a:cubicBezTo>
                    <a:cubicBezTo>
                      <a:pt x="957917" y="678020"/>
                      <a:pt x="954403" y="676878"/>
                      <a:pt x="950713" y="675648"/>
                    </a:cubicBezTo>
                    <a:cubicBezTo>
                      <a:pt x="942279" y="672924"/>
                      <a:pt x="933494" y="670113"/>
                      <a:pt x="925148" y="665984"/>
                    </a:cubicBezTo>
                    <a:cubicBezTo>
                      <a:pt x="921282" y="664051"/>
                      <a:pt x="916978" y="662733"/>
                      <a:pt x="912321" y="661328"/>
                    </a:cubicBezTo>
                    <a:cubicBezTo>
                      <a:pt x="906435" y="659570"/>
                      <a:pt x="900285" y="657725"/>
                      <a:pt x="894224" y="654299"/>
                    </a:cubicBezTo>
                    <a:cubicBezTo>
                      <a:pt x="893872" y="654123"/>
                      <a:pt x="891851" y="654211"/>
                      <a:pt x="889304" y="656408"/>
                    </a:cubicBezTo>
                    <a:cubicBezTo>
                      <a:pt x="888513" y="657023"/>
                      <a:pt x="887810" y="657725"/>
                      <a:pt x="887019" y="658340"/>
                    </a:cubicBezTo>
                    <a:cubicBezTo>
                      <a:pt x="881397" y="663260"/>
                      <a:pt x="875598" y="668268"/>
                      <a:pt x="868746" y="672133"/>
                    </a:cubicBezTo>
                    <a:cubicBezTo>
                      <a:pt x="866110" y="673627"/>
                      <a:pt x="863562" y="675033"/>
                      <a:pt x="860927" y="676526"/>
                    </a:cubicBezTo>
                    <a:cubicBezTo>
                      <a:pt x="844850" y="685663"/>
                      <a:pt x="828157" y="695063"/>
                      <a:pt x="810674" y="702443"/>
                    </a:cubicBezTo>
                    <a:lnTo>
                      <a:pt x="810147" y="702707"/>
                    </a:lnTo>
                    <a:cubicBezTo>
                      <a:pt x="794509" y="709296"/>
                      <a:pt x="778344" y="716148"/>
                      <a:pt x="762004" y="721771"/>
                    </a:cubicBezTo>
                    <a:cubicBezTo>
                      <a:pt x="760247" y="722386"/>
                      <a:pt x="758401" y="723089"/>
                      <a:pt x="756556" y="723791"/>
                    </a:cubicBezTo>
                    <a:cubicBezTo>
                      <a:pt x="748650" y="726779"/>
                      <a:pt x="739777" y="730205"/>
                      <a:pt x="729410" y="729678"/>
                    </a:cubicBezTo>
                    <a:cubicBezTo>
                      <a:pt x="729234" y="729766"/>
                      <a:pt x="729058" y="729854"/>
                      <a:pt x="728970" y="729941"/>
                    </a:cubicBezTo>
                    <a:cubicBezTo>
                      <a:pt x="723084" y="733895"/>
                      <a:pt x="716407" y="735827"/>
                      <a:pt x="708501" y="735827"/>
                    </a:cubicBezTo>
                    <a:cubicBezTo>
                      <a:pt x="708325" y="735827"/>
                      <a:pt x="708149" y="735827"/>
                      <a:pt x="708061" y="735827"/>
                    </a:cubicBezTo>
                    <a:cubicBezTo>
                      <a:pt x="701297" y="740132"/>
                      <a:pt x="693917" y="741187"/>
                      <a:pt x="688031" y="742065"/>
                    </a:cubicBezTo>
                    <a:cubicBezTo>
                      <a:pt x="685219" y="742504"/>
                      <a:pt x="682584" y="742856"/>
                      <a:pt x="680300" y="743471"/>
                    </a:cubicBezTo>
                    <a:cubicBezTo>
                      <a:pt x="670372" y="746282"/>
                      <a:pt x="660445" y="747336"/>
                      <a:pt x="650869" y="748391"/>
                    </a:cubicBezTo>
                    <a:cubicBezTo>
                      <a:pt x="642962" y="749269"/>
                      <a:pt x="635582" y="750060"/>
                      <a:pt x="628290" y="751729"/>
                    </a:cubicBezTo>
                    <a:cubicBezTo>
                      <a:pt x="620207" y="753574"/>
                      <a:pt x="612125" y="754189"/>
                      <a:pt x="604306" y="754804"/>
                    </a:cubicBezTo>
                    <a:cubicBezTo>
                      <a:pt x="598244" y="755243"/>
                      <a:pt x="592621" y="755682"/>
                      <a:pt x="587087" y="756649"/>
                    </a:cubicBezTo>
                    <a:cubicBezTo>
                      <a:pt x="578565" y="758142"/>
                      <a:pt x="570394" y="758757"/>
                      <a:pt x="561960" y="758494"/>
                    </a:cubicBezTo>
                    <a:cubicBezTo>
                      <a:pt x="557568" y="758406"/>
                      <a:pt x="552824" y="758142"/>
                      <a:pt x="547728" y="756649"/>
                    </a:cubicBezTo>
                    <a:cubicBezTo>
                      <a:pt x="546674" y="756385"/>
                      <a:pt x="543248" y="757176"/>
                      <a:pt x="541139" y="757703"/>
                    </a:cubicBezTo>
                    <a:cubicBezTo>
                      <a:pt x="539997" y="757967"/>
                      <a:pt x="538767" y="758230"/>
                      <a:pt x="537537" y="758494"/>
                    </a:cubicBezTo>
                    <a:cubicBezTo>
                      <a:pt x="533759" y="760866"/>
                      <a:pt x="530070" y="761217"/>
                      <a:pt x="526468" y="759636"/>
                    </a:cubicBezTo>
                    <a:cubicBezTo>
                      <a:pt x="524886" y="758933"/>
                      <a:pt x="522602" y="759285"/>
                      <a:pt x="519000" y="759987"/>
                    </a:cubicBezTo>
                    <a:cubicBezTo>
                      <a:pt x="515837" y="760602"/>
                      <a:pt x="512762" y="761217"/>
                      <a:pt x="509336" y="761217"/>
                    </a:cubicBezTo>
                    <a:close/>
                    <a:moveTo>
                      <a:pt x="473228" y="753925"/>
                    </a:moveTo>
                    <a:cubicBezTo>
                      <a:pt x="473228" y="753925"/>
                      <a:pt x="473140" y="753925"/>
                      <a:pt x="473228" y="753925"/>
                    </a:cubicBezTo>
                    <a:cubicBezTo>
                      <a:pt x="473140" y="753925"/>
                      <a:pt x="473228" y="753925"/>
                      <a:pt x="473228" y="753925"/>
                    </a:cubicBezTo>
                    <a:close/>
                    <a:moveTo>
                      <a:pt x="471383" y="733631"/>
                    </a:moveTo>
                    <a:cubicBezTo>
                      <a:pt x="474546" y="733631"/>
                      <a:pt x="477972" y="734510"/>
                      <a:pt x="480696" y="736706"/>
                    </a:cubicBezTo>
                    <a:cubicBezTo>
                      <a:pt x="482101" y="737848"/>
                      <a:pt x="484034" y="738024"/>
                      <a:pt x="488515" y="738112"/>
                    </a:cubicBezTo>
                    <a:lnTo>
                      <a:pt x="489657" y="738112"/>
                    </a:lnTo>
                    <a:cubicBezTo>
                      <a:pt x="495455" y="738287"/>
                      <a:pt x="501693" y="739078"/>
                      <a:pt x="508106" y="740396"/>
                    </a:cubicBezTo>
                    <a:cubicBezTo>
                      <a:pt x="509687" y="740747"/>
                      <a:pt x="512147" y="740220"/>
                      <a:pt x="514783" y="739781"/>
                    </a:cubicBezTo>
                    <a:cubicBezTo>
                      <a:pt x="518736" y="739078"/>
                      <a:pt x="523920" y="738112"/>
                      <a:pt x="529454" y="739254"/>
                    </a:cubicBezTo>
                    <a:cubicBezTo>
                      <a:pt x="530157" y="738990"/>
                      <a:pt x="531036" y="738727"/>
                      <a:pt x="532002" y="738551"/>
                    </a:cubicBezTo>
                    <a:cubicBezTo>
                      <a:pt x="533232" y="738375"/>
                      <a:pt x="534550" y="738024"/>
                      <a:pt x="536044" y="737672"/>
                    </a:cubicBezTo>
                    <a:cubicBezTo>
                      <a:pt x="540875" y="736530"/>
                      <a:pt x="546938" y="735125"/>
                      <a:pt x="553087" y="736882"/>
                    </a:cubicBezTo>
                    <a:cubicBezTo>
                      <a:pt x="555986" y="737672"/>
                      <a:pt x="558798" y="737848"/>
                      <a:pt x="562312" y="737936"/>
                    </a:cubicBezTo>
                    <a:cubicBezTo>
                      <a:pt x="569340" y="738112"/>
                      <a:pt x="576193" y="737672"/>
                      <a:pt x="583221" y="736355"/>
                    </a:cubicBezTo>
                    <a:cubicBezTo>
                      <a:pt x="589722" y="735212"/>
                      <a:pt x="596223" y="734773"/>
                      <a:pt x="602461" y="734246"/>
                    </a:cubicBezTo>
                    <a:cubicBezTo>
                      <a:pt x="609841" y="733719"/>
                      <a:pt x="616781" y="733192"/>
                      <a:pt x="623282" y="731698"/>
                    </a:cubicBezTo>
                    <a:cubicBezTo>
                      <a:pt x="631716" y="729766"/>
                      <a:pt x="640150" y="728799"/>
                      <a:pt x="648321" y="727921"/>
                    </a:cubicBezTo>
                    <a:cubicBezTo>
                      <a:pt x="657458" y="726954"/>
                      <a:pt x="666067" y="725988"/>
                      <a:pt x="674325" y="723704"/>
                    </a:cubicBezTo>
                    <a:cubicBezTo>
                      <a:pt x="677927" y="722649"/>
                      <a:pt x="681354" y="722210"/>
                      <a:pt x="684692" y="721683"/>
                    </a:cubicBezTo>
                    <a:cubicBezTo>
                      <a:pt x="689700" y="720980"/>
                      <a:pt x="694005" y="720277"/>
                      <a:pt x="697167" y="718081"/>
                    </a:cubicBezTo>
                    <a:cubicBezTo>
                      <a:pt x="701209" y="715182"/>
                      <a:pt x="706041" y="715182"/>
                      <a:pt x="708061" y="715182"/>
                    </a:cubicBezTo>
                    <a:cubicBezTo>
                      <a:pt x="711839" y="715182"/>
                      <a:pt x="714650" y="714479"/>
                      <a:pt x="717110" y="712810"/>
                    </a:cubicBezTo>
                    <a:cubicBezTo>
                      <a:pt x="718955" y="711580"/>
                      <a:pt x="723963" y="708593"/>
                      <a:pt x="729937" y="709032"/>
                    </a:cubicBezTo>
                    <a:cubicBezTo>
                      <a:pt x="735999" y="709384"/>
                      <a:pt x="742324" y="707012"/>
                      <a:pt x="749001" y="704464"/>
                    </a:cubicBezTo>
                    <a:cubicBezTo>
                      <a:pt x="750934" y="703673"/>
                      <a:pt x="753042" y="702970"/>
                      <a:pt x="755063" y="702180"/>
                    </a:cubicBezTo>
                    <a:cubicBezTo>
                      <a:pt x="770789" y="696732"/>
                      <a:pt x="786603" y="690056"/>
                      <a:pt x="801977" y="683554"/>
                    </a:cubicBezTo>
                    <a:lnTo>
                      <a:pt x="802504" y="683291"/>
                    </a:lnTo>
                    <a:cubicBezTo>
                      <a:pt x="818933" y="676350"/>
                      <a:pt x="835098" y="667214"/>
                      <a:pt x="850648" y="658428"/>
                    </a:cubicBezTo>
                    <a:cubicBezTo>
                      <a:pt x="853284" y="656935"/>
                      <a:pt x="855919" y="655441"/>
                      <a:pt x="858467" y="654036"/>
                    </a:cubicBezTo>
                    <a:cubicBezTo>
                      <a:pt x="863475" y="651224"/>
                      <a:pt x="868219" y="647095"/>
                      <a:pt x="873314" y="642702"/>
                    </a:cubicBezTo>
                    <a:cubicBezTo>
                      <a:pt x="874105" y="642000"/>
                      <a:pt x="874808" y="641385"/>
                      <a:pt x="875598" y="640682"/>
                    </a:cubicBezTo>
                    <a:cubicBezTo>
                      <a:pt x="884296" y="633126"/>
                      <a:pt x="895453" y="631369"/>
                      <a:pt x="904063" y="636113"/>
                    </a:cubicBezTo>
                    <a:cubicBezTo>
                      <a:pt x="908280" y="638398"/>
                      <a:pt x="913024" y="639891"/>
                      <a:pt x="918207" y="641473"/>
                    </a:cubicBezTo>
                    <a:cubicBezTo>
                      <a:pt x="923391" y="643054"/>
                      <a:pt x="928838" y="644723"/>
                      <a:pt x="934285" y="647359"/>
                    </a:cubicBezTo>
                    <a:cubicBezTo>
                      <a:pt x="941225" y="650785"/>
                      <a:pt x="948869" y="653245"/>
                      <a:pt x="956951" y="655880"/>
                    </a:cubicBezTo>
                    <a:cubicBezTo>
                      <a:pt x="960641" y="657111"/>
                      <a:pt x="964507" y="658340"/>
                      <a:pt x="968284" y="659658"/>
                    </a:cubicBezTo>
                    <a:cubicBezTo>
                      <a:pt x="969778" y="660185"/>
                      <a:pt x="971183" y="660800"/>
                      <a:pt x="972589" y="661328"/>
                    </a:cubicBezTo>
                    <a:cubicBezTo>
                      <a:pt x="974610" y="662118"/>
                      <a:pt x="976542" y="662909"/>
                      <a:pt x="978300" y="663348"/>
                    </a:cubicBezTo>
                    <a:lnTo>
                      <a:pt x="979617" y="663700"/>
                    </a:lnTo>
                    <a:cubicBezTo>
                      <a:pt x="982429" y="664490"/>
                      <a:pt x="985328" y="665281"/>
                      <a:pt x="987173" y="665105"/>
                    </a:cubicBezTo>
                    <a:cubicBezTo>
                      <a:pt x="988754" y="664929"/>
                      <a:pt x="996837" y="664315"/>
                      <a:pt x="1002547" y="666511"/>
                    </a:cubicBezTo>
                    <a:cubicBezTo>
                      <a:pt x="1011069" y="669849"/>
                      <a:pt x="1019942" y="671782"/>
                      <a:pt x="1026707" y="673012"/>
                    </a:cubicBezTo>
                    <a:cubicBezTo>
                      <a:pt x="1031978" y="673978"/>
                      <a:pt x="1037249" y="674945"/>
                      <a:pt x="1042521" y="675911"/>
                    </a:cubicBezTo>
                    <a:cubicBezTo>
                      <a:pt x="1046211" y="676614"/>
                      <a:pt x="1049900" y="677229"/>
                      <a:pt x="1053590" y="677932"/>
                    </a:cubicBezTo>
                    <a:cubicBezTo>
                      <a:pt x="1056050" y="678371"/>
                      <a:pt x="1058510" y="678898"/>
                      <a:pt x="1060970" y="679338"/>
                    </a:cubicBezTo>
                    <a:cubicBezTo>
                      <a:pt x="1065626" y="680216"/>
                      <a:pt x="1070019" y="681095"/>
                      <a:pt x="1074499" y="681797"/>
                    </a:cubicBezTo>
                    <a:cubicBezTo>
                      <a:pt x="1075554" y="681973"/>
                      <a:pt x="1076608" y="682149"/>
                      <a:pt x="1077662" y="682325"/>
                    </a:cubicBezTo>
                    <a:cubicBezTo>
                      <a:pt x="1082846" y="683115"/>
                      <a:pt x="1087765" y="683906"/>
                      <a:pt x="1092246" y="683730"/>
                    </a:cubicBezTo>
                    <a:cubicBezTo>
                      <a:pt x="1092949" y="683730"/>
                      <a:pt x="1093652" y="683642"/>
                      <a:pt x="1094530" y="683554"/>
                    </a:cubicBezTo>
                    <a:cubicBezTo>
                      <a:pt x="1097078" y="683291"/>
                      <a:pt x="1100241" y="682939"/>
                      <a:pt x="1104282" y="683730"/>
                    </a:cubicBezTo>
                    <a:cubicBezTo>
                      <a:pt x="1111222" y="684960"/>
                      <a:pt x="1119832" y="686102"/>
                      <a:pt x="1125542" y="683994"/>
                    </a:cubicBezTo>
                    <a:cubicBezTo>
                      <a:pt x="1135821" y="680216"/>
                      <a:pt x="1144519" y="682852"/>
                      <a:pt x="1151459" y="684960"/>
                    </a:cubicBezTo>
                    <a:cubicBezTo>
                      <a:pt x="1155325" y="686102"/>
                      <a:pt x="1158663" y="687156"/>
                      <a:pt x="1161387" y="686805"/>
                    </a:cubicBezTo>
                    <a:lnTo>
                      <a:pt x="1168064" y="685927"/>
                    </a:lnTo>
                    <a:lnTo>
                      <a:pt x="1170787" y="690407"/>
                    </a:lnTo>
                    <a:cubicBezTo>
                      <a:pt x="1171051" y="690407"/>
                      <a:pt x="1171402" y="690407"/>
                      <a:pt x="1171666" y="690407"/>
                    </a:cubicBezTo>
                    <a:cubicBezTo>
                      <a:pt x="1173159" y="690319"/>
                      <a:pt x="1175004" y="690319"/>
                      <a:pt x="1176937" y="690495"/>
                    </a:cubicBezTo>
                    <a:cubicBezTo>
                      <a:pt x="1177464" y="690583"/>
                      <a:pt x="1178518" y="690495"/>
                      <a:pt x="1179485" y="690407"/>
                    </a:cubicBezTo>
                    <a:cubicBezTo>
                      <a:pt x="1182647" y="690231"/>
                      <a:pt x="1187655" y="689880"/>
                      <a:pt x="1192750" y="692516"/>
                    </a:cubicBezTo>
                    <a:cubicBezTo>
                      <a:pt x="1193190" y="692428"/>
                      <a:pt x="1193541" y="692340"/>
                      <a:pt x="1193981" y="692340"/>
                    </a:cubicBezTo>
                    <a:cubicBezTo>
                      <a:pt x="1194420" y="692252"/>
                      <a:pt x="1195298" y="691988"/>
                      <a:pt x="1196089" y="691813"/>
                    </a:cubicBezTo>
                    <a:cubicBezTo>
                      <a:pt x="1198900" y="691022"/>
                      <a:pt x="1202678" y="689880"/>
                      <a:pt x="1207071" y="690846"/>
                    </a:cubicBezTo>
                    <a:cubicBezTo>
                      <a:pt x="1211551" y="691725"/>
                      <a:pt x="1216559" y="691374"/>
                      <a:pt x="1221918" y="690934"/>
                    </a:cubicBezTo>
                    <a:cubicBezTo>
                      <a:pt x="1225256" y="690671"/>
                      <a:pt x="1228771" y="690407"/>
                      <a:pt x="1232461" y="690407"/>
                    </a:cubicBezTo>
                    <a:cubicBezTo>
                      <a:pt x="1233339" y="690407"/>
                      <a:pt x="1234218" y="690495"/>
                      <a:pt x="1235096" y="690495"/>
                    </a:cubicBezTo>
                    <a:cubicBezTo>
                      <a:pt x="1235623" y="690495"/>
                      <a:pt x="1236326" y="690583"/>
                      <a:pt x="1236853" y="690583"/>
                    </a:cubicBezTo>
                    <a:cubicBezTo>
                      <a:pt x="1241246" y="685487"/>
                      <a:pt x="1248714" y="685927"/>
                      <a:pt x="1252140" y="686893"/>
                    </a:cubicBezTo>
                    <a:cubicBezTo>
                      <a:pt x="1262594" y="689880"/>
                      <a:pt x="1268920" y="689616"/>
                      <a:pt x="1274806" y="686102"/>
                    </a:cubicBezTo>
                    <a:cubicBezTo>
                      <a:pt x="1278145" y="684082"/>
                      <a:pt x="1281483" y="684170"/>
                      <a:pt x="1283152" y="684257"/>
                    </a:cubicBezTo>
                    <a:cubicBezTo>
                      <a:pt x="1283240" y="684257"/>
                      <a:pt x="1283416" y="684257"/>
                      <a:pt x="1283503" y="684257"/>
                    </a:cubicBezTo>
                    <a:cubicBezTo>
                      <a:pt x="1286227" y="684082"/>
                      <a:pt x="1288950" y="683906"/>
                      <a:pt x="1291674" y="683730"/>
                    </a:cubicBezTo>
                    <a:cubicBezTo>
                      <a:pt x="1297999" y="683291"/>
                      <a:pt x="1304061" y="682939"/>
                      <a:pt x="1310035" y="682237"/>
                    </a:cubicBezTo>
                    <a:cubicBezTo>
                      <a:pt x="1318118" y="681270"/>
                      <a:pt x="1325937" y="679953"/>
                      <a:pt x="1333053" y="678283"/>
                    </a:cubicBezTo>
                    <a:cubicBezTo>
                      <a:pt x="1334810" y="677844"/>
                      <a:pt x="1336655" y="677317"/>
                      <a:pt x="1338588" y="676702"/>
                    </a:cubicBezTo>
                    <a:cubicBezTo>
                      <a:pt x="1343859" y="675121"/>
                      <a:pt x="1349833" y="673276"/>
                      <a:pt x="1357037" y="673627"/>
                    </a:cubicBezTo>
                    <a:cubicBezTo>
                      <a:pt x="1357828" y="673539"/>
                      <a:pt x="1359936" y="672573"/>
                      <a:pt x="1361342" y="671958"/>
                    </a:cubicBezTo>
                    <a:cubicBezTo>
                      <a:pt x="1363011" y="671255"/>
                      <a:pt x="1364856" y="670376"/>
                      <a:pt x="1366965" y="669761"/>
                    </a:cubicBezTo>
                    <a:lnTo>
                      <a:pt x="1367316" y="669674"/>
                    </a:lnTo>
                    <a:cubicBezTo>
                      <a:pt x="1369864" y="668883"/>
                      <a:pt x="1373027" y="667829"/>
                      <a:pt x="1376716" y="667829"/>
                    </a:cubicBezTo>
                    <a:cubicBezTo>
                      <a:pt x="1376804" y="667829"/>
                      <a:pt x="1376892" y="667829"/>
                      <a:pt x="1376980" y="667829"/>
                    </a:cubicBezTo>
                    <a:cubicBezTo>
                      <a:pt x="1384096" y="667829"/>
                      <a:pt x="1391212" y="665544"/>
                      <a:pt x="1398768" y="663085"/>
                    </a:cubicBezTo>
                    <a:cubicBezTo>
                      <a:pt x="1401403" y="662206"/>
                      <a:pt x="1404215" y="661328"/>
                      <a:pt x="1407026" y="660537"/>
                    </a:cubicBezTo>
                    <a:cubicBezTo>
                      <a:pt x="1415284" y="658165"/>
                      <a:pt x="1423367" y="655090"/>
                      <a:pt x="1431976" y="651927"/>
                    </a:cubicBezTo>
                    <a:cubicBezTo>
                      <a:pt x="1438478" y="649467"/>
                      <a:pt x="1445154" y="647007"/>
                      <a:pt x="1451919" y="644811"/>
                    </a:cubicBezTo>
                    <a:cubicBezTo>
                      <a:pt x="1468084" y="639540"/>
                      <a:pt x="1483459" y="631633"/>
                      <a:pt x="1496285" y="624517"/>
                    </a:cubicBezTo>
                    <a:cubicBezTo>
                      <a:pt x="1499975" y="622496"/>
                      <a:pt x="1503665" y="620563"/>
                      <a:pt x="1507267" y="618631"/>
                    </a:cubicBezTo>
                    <a:cubicBezTo>
                      <a:pt x="1513329" y="615468"/>
                      <a:pt x="1519127" y="612481"/>
                      <a:pt x="1524662" y="609142"/>
                    </a:cubicBezTo>
                    <a:cubicBezTo>
                      <a:pt x="1529846" y="606067"/>
                      <a:pt x="1534853" y="602553"/>
                      <a:pt x="1540036" y="598776"/>
                    </a:cubicBezTo>
                    <a:cubicBezTo>
                      <a:pt x="1542496" y="597018"/>
                      <a:pt x="1545044" y="595261"/>
                      <a:pt x="1547592" y="593504"/>
                    </a:cubicBezTo>
                    <a:cubicBezTo>
                      <a:pt x="1549876" y="591923"/>
                      <a:pt x="1552248" y="590517"/>
                      <a:pt x="1554445" y="589200"/>
                    </a:cubicBezTo>
                    <a:cubicBezTo>
                      <a:pt x="1558574" y="586652"/>
                      <a:pt x="1562527" y="584280"/>
                      <a:pt x="1565163" y="581556"/>
                    </a:cubicBezTo>
                    <a:cubicBezTo>
                      <a:pt x="1570258" y="576197"/>
                      <a:pt x="1575705" y="571190"/>
                      <a:pt x="1580888" y="566270"/>
                    </a:cubicBezTo>
                    <a:cubicBezTo>
                      <a:pt x="1592661" y="555288"/>
                      <a:pt x="1603730" y="544833"/>
                      <a:pt x="1611637" y="531831"/>
                    </a:cubicBezTo>
                    <a:lnTo>
                      <a:pt x="1613307" y="529108"/>
                    </a:lnTo>
                    <a:cubicBezTo>
                      <a:pt x="1616118" y="524451"/>
                      <a:pt x="1619017" y="519531"/>
                      <a:pt x="1622268" y="514875"/>
                    </a:cubicBezTo>
                    <a:cubicBezTo>
                      <a:pt x="1629735" y="504157"/>
                      <a:pt x="1634567" y="491682"/>
                      <a:pt x="1638345" y="480964"/>
                    </a:cubicBezTo>
                    <a:cubicBezTo>
                      <a:pt x="1639575" y="477362"/>
                      <a:pt x="1640278" y="473233"/>
                      <a:pt x="1640981" y="468840"/>
                    </a:cubicBezTo>
                    <a:cubicBezTo>
                      <a:pt x="1641420" y="466380"/>
                      <a:pt x="1641771" y="463832"/>
                      <a:pt x="1642298" y="461197"/>
                    </a:cubicBezTo>
                    <a:lnTo>
                      <a:pt x="1642474" y="460142"/>
                    </a:lnTo>
                    <a:cubicBezTo>
                      <a:pt x="1642738" y="458737"/>
                      <a:pt x="1643089" y="457067"/>
                      <a:pt x="1643616" y="455398"/>
                    </a:cubicBezTo>
                    <a:cubicBezTo>
                      <a:pt x="1641508" y="449776"/>
                      <a:pt x="1643968" y="445207"/>
                      <a:pt x="1645637" y="443011"/>
                    </a:cubicBezTo>
                    <a:cubicBezTo>
                      <a:pt x="1645900" y="442044"/>
                      <a:pt x="1645988" y="439848"/>
                      <a:pt x="1645988" y="438530"/>
                    </a:cubicBezTo>
                    <a:cubicBezTo>
                      <a:pt x="1645988" y="437652"/>
                      <a:pt x="1646076" y="436773"/>
                      <a:pt x="1646164" y="435895"/>
                    </a:cubicBezTo>
                    <a:cubicBezTo>
                      <a:pt x="1647042" y="423244"/>
                      <a:pt x="1645373" y="410066"/>
                      <a:pt x="1640365" y="391792"/>
                    </a:cubicBezTo>
                    <a:lnTo>
                      <a:pt x="1640014" y="390474"/>
                    </a:lnTo>
                    <a:lnTo>
                      <a:pt x="1640014" y="389069"/>
                    </a:lnTo>
                    <a:cubicBezTo>
                      <a:pt x="1640014" y="380020"/>
                      <a:pt x="1635533" y="371674"/>
                      <a:pt x="1630702" y="362712"/>
                    </a:cubicBezTo>
                    <a:cubicBezTo>
                      <a:pt x="1629384" y="360253"/>
                      <a:pt x="1627978" y="357705"/>
                      <a:pt x="1626748" y="355157"/>
                    </a:cubicBezTo>
                    <a:cubicBezTo>
                      <a:pt x="1622092" y="345845"/>
                      <a:pt x="1616996" y="337498"/>
                      <a:pt x="1611462" y="330119"/>
                    </a:cubicBezTo>
                    <a:cubicBezTo>
                      <a:pt x="1610144" y="328362"/>
                      <a:pt x="1608826" y="326605"/>
                      <a:pt x="1607508" y="324848"/>
                    </a:cubicBezTo>
                    <a:cubicBezTo>
                      <a:pt x="1601358" y="316589"/>
                      <a:pt x="1594945" y="308067"/>
                      <a:pt x="1588180" y="300688"/>
                    </a:cubicBezTo>
                    <a:cubicBezTo>
                      <a:pt x="1575354" y="286631"/>
                      <a:pt x="1560506" y="274244"/>
                      <a:pt x="1546450" y="262823"/>
                    </a:cubicBezTo>
                    <a:cubicBezTo>
                      <a:pt x="1544693" y="261417"/>
                      <a:pt x="1543111" y="259924"/>
                      <a:pt x="1541530" y="258518"/>
                    </a:cubicBezTo>
                    <a:cubicBezTo>
                      <a:pt x="1536610" y="254037"/>
                      <a:pt x="1533360" y="251226"/>
                      <a:pt x="1529230" y="251050"/>
                    </a:cubicBezTo>
                    <a:cubicBezTo>
                      <a:pt x="1524311" y="250787"/>
                      <a:pt x="1519567" y="247448"/>
                      <a:pt x="1517458" y="243056"/>
                    </a:cubicBezTo>
                    <a:cubicBezTo>
                      <a:pt x="1517282" y="242968"/>
                      <a:pt x="1517195" y="242968"/>
                      <a:pt x="1517019" y="242880"/>
                    </a:cubicBezTo>
                    <a:cubicBezTo>
                      <a:pt x="1516228" y="242616"/>
                      <a:pt x="1515437" y="242265"/>
                      <a:pt x="1514735" y="242001"/>
                    </a:cubicBezTo>
                    <a:cubicBezTo>
                      <a:pt x="1513768" y="241562"/>
                      <a:pt x="1512802" y="241211"/>
                      <a:pt x="1511836" y="240859"/>
                    </a:cubicBezTo>
                    <a:cubicBezTo>
                      <a:pt x="1507882" y="239278"/>
                      <a:pt x="1502962" y="237345"/>
                      <a:pt x="1498921" y="233480"/>
                    </a:cubicBezTo>
                    <a:cubicBezTo>
                      <a:pt x="1492420" y="227330"/>
                      <a:pt x="1484162" y="223289"/>
                      <a:pt x="1475376" y="218984"/>
                    </a:cubicBezTo>
                    <a:cubicBezTo>
                      <a:pt x="1471774" y="217227"/>
                      <a:pt x="1467996" y="215382"/>
                      <a:pt x="1464307" y="213361"/>
                    </a:cubicBezTo>
                    <a:cubicBezTo>
                      <a:pt x="1462813" y="212570"/>
                      <a:pt x="1460529" y="211955"/>
                      <a:pt x="1458069" y="211428"/>
                    </a:cubicBezTo>
                    <a:cubicBezTo>
                      <a:pt x="1454203" y="210462"/>
                      <a:pt x="1449899" y="209408"/>
                      <a:pt x="1445769" y="206860"/>
                    </a:cubicBezTo>
                    <a:cubicBezTo>
                      <a:pt x="1439620" y="203082"/>
                      <a:pt x="1432767" y="200534"/>
                      <a:pt x="1425387" y="197899"/>
                    </a:cubicBezTo>
                    <a:cubicBezTo>
                      <a:pt x="1420907" y="196230"/>
                      <a:pt x="1416251" y="194560"/>
                      <a:pt x="1411682" y="192540"/>
                    </a:cubicBezTo>
                    <a:cubicBezTo>
                      <a:pt x="1404830" y="189465"/>
                      <a:pt x="1397538" y="187181"/>
                      <a:pt x="1389807" y="184809"/>
                    </a:cubicBezTo>
                    <a:cubicBezTo>
                      <a:pt x="1384360" y="183139"/>
                      <a:pt x="1378825" y="181382"/>
                      <a:pt x="1373290" y="179274"/>
                    </a:cubicBezTo>
                    <a:cubicBezTo>
                      <a:pt x="1368195" y="177341"/>
                      <a:pt x="1363187" y="174090"/>
                      <a:pt x="1357828" y="169258"/>
                    </a:cubicBezTo>
                    <a:cubicBezTo>
                      <a:pt x="1354489" y="166271"/>
                      <a:pt x="1351414" y="163109"/>
                      <a:pt x="1348515" y="160034"/>
                    </a:cubicBezTo>
                    <a:cubicBezTo>
                      <a:pt x="1345265" y="156695"/>
                      <a:pt x="1342190" y="153445"/>
                      <a:pt x="1338939" y="150634"/>
                    </a:cubicBezTo>
                    <a:cubicBezTo>
                      <a:pt x="1330066" y="142990"/>
                      <a:pt x="1321896" y="136665"/>
                      <a:pt x="1313989" y="131306"/>
                    </a:cubicBezTo>
                    <a:lnTo>
                      <a:pt x="1310562" y="128934"/>
                    </a:lnTo>
                    <a:cubicBezTo>
                      <a:pt x="1296594" y="119445"/>
                      <a:pt x="1282098" y="109606"/>
                      <a:pt x="1267251" y="101347"/>
                    </a:cubicBezTo>
                    <a:cubicBezTo>
                      <a:pt x="1252930" y="93353"/>
                      <a:pt x="1237117" y="85885"/>
                      <a:pt x="1219019" y="78593"/>
                    </a:cubicBezTo>
                    <a:cubicBezTo>
                      <a:pt x="1216559" y="77627"/>
                      <a:pt x="1213923" y="76748"/>
                      <a:pt x="1211200" y="75870"/>
                    </a:cubicBezTo>
                    <a:cubicBezTo>
                      <a:pt x="1204874" y="73849"/>
                      <a:pt x="1197758" y="71565"/>
                      <a:pt x="1191169" y="66821"/>
                    </a:cubicBezTo>
                    <a:cubicBezTo>
                      <a:pt x="1189588" y="65679"/>
                      <a:pt x="1186689" y="64800"/>
                      <a:pt x="1184492" y="64098"/>
                    </a:cubicBezTo>
                    <a:lnTo>
                      <a:pt x="1180890" y="62955"/>
                    </a:lnTo>
                    <a:cubicBezTo>
                      <a:pt x="1172896" y="60408"/>
                      <a:pt x="1165252" y="57948"/>
                      <a:pt x="1157521" y="56015"/>
                    </a:cubicBezTo>
                    <a:cubicBezTo>
                      <a:pt x="1151547" y="54521"/>
                      <a:pt x="1145661" y="52764"/>
                      <a:pt x="1139951" y="51007"/>
                    </a:cubicBezTo>
                    <a:cubicBezTo>
                      <a:pt x="1129408" y="47757"/>
                      <a:pt x="1119481" y="44770"/>
                      <a:pt x="1109202" y="43715"/>
                    </a:cubicBezTo>
                    <a:cubicBezTo>
                      <a:pt x="1108235" y="43628"/>
                      <a:pt x="1107269" y="43540"/>
                      <a:pt x="1106302" y="43452"/>
                    </a:cubicBezTo>
                    <a:cubicBezTo>
                      <a:pt x="1100856" y="42925"/>
                      <a:pt x="1094618" y="42398"/>
                      <a:pt x="1088732" y="39762"/>
                    </a:cubicBezTo>
                    <a:cubicBezTo>
                      <a:pt x="1081528" y="36599"/>
                      <a:pt x="1073445" y="35369"/>
                      <a:pt x="1064923" y="34139"/>
                    </a:cubicBezTo>
                    <a:cubicBezTo>
                      <a:pt x="1060004" y="33437"/>
                      <a:pt x="1054908" y="32646"/>
                      <a:pt x="1049812" y="31504"/>
                    </a:cubicBezTo>
                    <a:cubicBezTo>
                      <a:pt x="1042345" y="29747"/>
                      <a:pt x="1034438" y="29132"/>
                      <a:pt x="1026004" y="28517"/>
                    </a:cubicBezTo>
                    <a:cubicBezTo>
                      <a:pt x="1021084" y="28165"/>
                      <a:pt x="1015901" y="27726"/>
                      <a:pt x="1010805" y="27111"/>
                    </a:cubicBezTo>
                    <a:cubicBezTo>
                      <a:pt x="1009224" y="26935"/>
                      <a:pt x="1007731" y="26584"/>
                      <a:pt x="1006500" y="26320"/>
                    </a:cubicBezTo>
                    <a:cubicBezTo>
                      <a:pt x="1005622" y="26145"/>
                      <a:pt x="1004216" y="25793"/>
                      <a:pt x="1003601" y="25793"/>
                    </a:cubicBezTo>
                    <a:lnTo>
                      <a:pt x="998154" y="29220"/>
                    </a:lnTo>
                    <a:lnTo>
                      <a:pt x="992532" y="25530"/>
                    </a:lnTo>
                    <a:cubicBezTo>
                      <a:pt x="991478" y="24827"/>
                      <a:pt x="989369" y="24915"/>
                      <a:pt x="986118" y="25178"/>
                    </a:cubicBezTo>
                    <a:cubicBezTo>
                      <a:pt x="983483" y="25354"/>
                      <a:pt x="980408" y="25618"/>
                      <a:pt x="977157" y="25178"/>
                    </a:cubicBezTo>
                    <a:cubicBezTo>
                      <a:pt x="969953" y="24300"/>
                      <a:pt x="963364" y="23509"/>
                      <a:pt x="957039" y="23246"/>
                    </a:cubicBezTo>
                    <a:cubicBezTo>
                      <a:pt x="953876" y="23070"/>
                      <a:pt x="950626" y="23158"/>
                      <a:pt x="947199" y="23158"/>
                    </a:cubicBezTo>
                    <a:cubicBezTo>
                      <a:pt x="943685" y="23158"/>
                      <a:pt x="940083" y="23246"/>
                      <a:pt x="936305" y="23070"/>
                    </a:cubicBezTo>
                    <a:cubicBezTo>
                      <a:pt x="933582" y="22982"/>
                      <a:pt x="931122" y="22367"/>
                      <a:pt x="929189" y="21840"/>
                    </a:cubicBezTo>
                    <a:cubicBezTo>
                      <a:pt x="928135" y="21576"/>
                      <a:pt x="926554" y="21225"/>
                      <a:pt x="926027" y="21225"/>
                    </a:cubicBezTo>
                    <a:cubicBezTo>
                      <a:pt x="923039" y="21488"/>
                      <a:pt x="920140" y="21664"/>
                      <a:pt x="917153" y="21928"/>
                    </a:cubicBezTo>
                    <a:cubicBezTo>
                      <a:pt x="912321" y="22279"/>
                      <a:pt x="907577" y="22631"/>
                      <a:pt x="902745" y="23070"/>
                    </a:cubicBezTo>
                    <a:cubicBezTo>
                      <a:pt x="898616" y="23421"/>
                      <a:pt x="894575" y="23509"/>
                      <a:pt x="890621" y="23597"/>
                    </a:cubicBezTo>
                    <a:cubicBezTo>
                      <a:pt x="885262" y="23773"/>
                      <a:pt x="880167" y="23860"/>
                      <a:pt x="875159" y="24651"/>
                    </a:cubicBezTo>
                    <a:cubicBezTo>
                      <a:pt x="866901" y="25881"/>
                      <a:pt x="858643" y="26057"/>
                      <a:pt x="850648" y="26145"/>
                    </a:cubicBezTo>
                    <a:cubicBezTo>
                      <a:pt x="845201" y="26233"/>
                      <a:pt x="840106" y="26320"/>
                      <a:pt x="834922" y="26760"/>
                    </a:cubicBezTo>
                    <a:cubicBezTo>
                      <a:pt x="832814" y="26935"/>
                      <a:pt x="830354" y="27638"/>
                      <a:pt x="827806" y="28341"/>
                    </a:cubicBezTo>
                    <a:cubicBezTo>
                      <a:pt x="822710" y="29747"/>
                      <a:pt x="816649" y="31504"/>
                      <a:pt x="809620" y="30362"/>
                    </a:cubicBezTo>
                    <a:cubicBezTo>
                      <a:pt x="800308" y="33437"/>
                      <a:pt x="790995" y="34491"/>
                      <a:pt x="781858" y="35633"/>
                    </a:cubicBezTo>
                    <a:cubicBezTo>
                      <a:pt x="774479" y="36511"/>
                      <a:pt x="767450" y="37390"/>
                      <a:pt x="760774" y="39235"/>
                    </a:cubicBezTo>
                    <a:cubicBezTo>
                      <a:pt x="756205" y="40465"/>
                      <a:pt x="751637" y="41168"/>
                      <a:pt x="747244" y="41783"/>
                    </a:cubicBezTo>
                    <a:cubicBezTo>
                      <a:pt x="741534" y="42661"/>
                      <a:pt x="736174" y="43452"/>
                      <a:pt x="732045" y="45385"/>
                    </a:cubicBezTo>
                    <a:cubicBezTo>
                      <a:pt x="722645" y="49777"/>
                      <a:pt x="712981" y="52501"/>
                      <a:pt x="703756" y="55136"/>
                    </a:cubicBezTo>
                    <a:cubicBezTo>
                      <a:pt x="699276" y="56454"/>
                      <a:pt x="694971" y="57596"/>
                      <a:pt x="690754" y="59002"/>
                    </a:cubicBezTo>
                    <a:cubicBezTo>
                      <a:pt x="676434" y="63658"/>
                      <a:pt x="661674" y="68578"/>
                      <a:pt x="647530" y="74728"/>
                    </a:cubicBezTo>
                    <a:cubicBezTo>
                      <a:pt x="638481" y="78681"/>
                      <a:pt x="629784" y="83337"/>
                      <a:pt x="620647" y="88257"/>
                    </a:cubicBezTo>
                    <a:cubicBezTo>
                      <a:pt x="617045" y="90190"/>
                      <a:pt x="613355" y="92123"/>
                      <a:pt x="609665" y="94056"/>
                    </a:cubicBezTo>
                    <a:cubicBezTo>
                      <a:pt x="607644" y="95110"/>
                      <a:pt x="605624" y="96076"/>
                      <a:pt x="603603" y="97131"/>
                    </a:cubicBezTo>
                    <a:cubicBezTo>
                      <a:pt x="598244" y="99854"/>
                      <a:pt x="593148" y="102402"/>
                      <a:pt x="588492" y="105389"/>
                    </a:cubicBezTo>
                    <a:cubicBezTo>
                      <a:pt x="577511" y="112505"/>
                      <a:pt x="566090" y="120500"/>
                      <a:pt x="554493" y="129109"/>
                    </a:cubicBezTo>
                    <a:cubicBezTo>
                      <a:pt x="538943" y="140618"/>
                      <a:pt x="526116" y="155202"/>
                      <a:pt x="515574" y="168029"/>
                    </a:cubicBezTo>
                    <a:cubicBezTo>
                      <a:pt x="513114" y="171016"/>
                      <a:pt x="510654" y="174003"/>
                      <a:pt x="508282" y="176990"/>
                    </a:cubicBezTo>
                    <a:cubicBezTo>
                      <a:pt x="504943" y="181119"/>
                      <a:pt x="501429" y="185424"/>
                      <a:pt x="497915" y="189641"/>
                    </a:cubicBezTo>
                    <a:cubicBezTo>
                      <a:pt x="493874" y="194385"/>
                      <a:pt x="487812" y="195000"/>
                      <a:pt x="486055" y="195088"/>
                    </a:cubicBezTo>
                    <a:cubicBezTo>
                      <a:pt x="483771" y="195175"/>
                      <a:pt x="481486" y="195175"/>
                      <a:pt x="479378" y="195175"/>
                    </a:cubicBezTo>
                    <a:cubicBezTo>
                      <a:pt x="474282" y="195175"/>
                      <a:pt x="469978" y="195175"/>
                      <a:pt x="466112" y="196493"/>
                    </a:cubicBezTo>
                    <a:cubicBezTo>
                      <a:pt x="462246" y="197899"/>
                      <a:pt x="458732" y="197196"/>
                      <a:pt x="456536" y="196845"/>
                    </a:cubicBezTo>
                    <a:cubicBezTo>
                      <a:pt x="456185" y="196757"/>
                      <a:pt x="455745" y="196669"/>
                      <a:pt x="455570" y="196669"/>
                    </a:cubicBezTo>
                    <a:cubicBezTo>
                      <a:pt x="453549" y="196493"/>
                      <a:pt x="451528" y="196142"/>
                      <a:pt x="449771" y="195790"/>
                    </a:cubicBezTo>
                    <a:cubicBezTo>
                      <a:pt x="447838" y="195439"/>
                      <a:pt x="445027" y="194912"/>
                      <a:pt x="444061" y="195175"/>
                    </a:cubicBezTo>
                    <a:cubicBezTo>
                      <a:pt x="439844" y="196669"/>
                      <a:pt x="435978" y="196845"/>
                      <a:pt x="432903" y="197108"/>
                    </a:cubicBezTo>
                    <a:cubicBezTo>
                      <a:pt x="432200" y="197108"/>
                      <a:pt x="431585" y="197196"/>
                      <a:pt x="430883" y="197284"/>
                    </a:cubicBezTo>
                    <a:cubicBezTo>
                      <a:pt x="420779" y="198162"/>
                      <a:pt x="410325" y="198426"/>
                      <a:pt x="401100" y="198690"/>
                    </a:cubicBezTo>
                    <a:cubicBezTo>
                      <a:pt x="396708" y="198865"/>
                      <a:pt x="392139" y="199568"/>
                      <a:pt x="387395" y="200271"/>
                    </a:cubicBezTo>
                    <a:cubicBezTo>
                      <a:pt x="381245" y="201237"/>
                      <a:pt x="374920" y="202204"/>
                      <a:pt x="368067" y="202116"/>
                    </a:cubicBezTo>
                    <a:cubicBezTo>
                      <a:pt x="364377" y="202028"/>
                      <a:pt x="359985" y="203258"/>
                      <a:pt x="355241" y="204576"/>
                    </a:cubicBezTo>
                    <a:cubicBezTo>
                      <a:pt x="351287" y="205630"/>
                      <a:pt x="347158" y="206772"/>
                      <a:pt x="342765" y="207387"/>
                    </a:cubicBezTo>
                    <a:cubicBezTo>
                      <a:pt x="339603" y="207826"/>
                      <a:pt x="336440" y="208441"/>
                      <a:pt x="333101" y="209144"/>
                    </a:cubicBezTo>
                    <a:cubicBezTo>
                      <a:pt x="327918" y="210198"/>
                      <a:pt x="322559" y="211253"/>
                      <a:pt x="316936" y="211692"/>
                    </a:cubicBezTo>
                    <a:cubicBezTo>
                      <a:pt x="309908" y="212219"/>
                      <a:pt x="303055" y="214152"/>
                      <a:pt x="295676" y="216172"/>
                    </a:cubicBezTo>
                    <a:cubicBezTo>
                      <a:pt x="293567" y="216787"/>
                      <a:pt x="291459" y="217314"/>
                      <a:pt x="289350" y="217929"/>
                    </a:cubicBezTo>
                    <a:cubicBezTo>
                      <a:pt x="282234" y="219774"/>
                      <a:pt x="275206" y="222059"/>
                      <a:pt x="267826" y="224519"/>
                    </a:cubicBezTo>
                    <a:cubicBezTo>
                      <a:pt x="263258" y="226012"/>
                      <a:pt x="258601" y="227506"/>
                      <a:pt x="253945" y="228999"/>
                    </a:cubicBezTo>
                    <a:cubicBezTo>
                      <a:pt x="250870" y="229965"/>
                      <a:pt x="247883" y="230668"/>
                      <a:pt x="244984" y="231283"/>
                    </a:cubicBezTo>
                    <a:cubicBezTo>
                      <a:pt x="241382" y="232162"/>
                      <a:pt x="237956" y="232952"/>
                      <a:pt x="234881" y="234095"/>
                    </a:cubicBezTo>
                    <a:cubicBezTo>
                      <a:pt x="220297" y="239366"/>
                      <a:pt x="205801" y="245691"/>
                      <a:pt x="192184" y="251665"/>
                    </a:cubicBezTo>
                    <a:cubicBezTo>
                      <a:pt x="169254" y="261769"/>
                      <a:pt x="149751" y="272223"/>
                      <a:pt x="132531" y="283381"/>
                    </a:cubicBezTo>
                    <a:cubicBezTo>
                      <a:pt x="130071" y="284962"/>
                      <a:pt x="127699" y="286983"/>
                      <a:pt x="125151" y="289179"/>
                    </a:cubicBezTo>
                    <a:cubicBezTo>
                      <a:pt x="120144" y="293396"/>
                      <a:pt x="114609" y="298052"/>
                      <a:pt x="107141" y="300863"/>
                    </a:cubicBezTo>
                    <a:cubicBezTo>
                      <a:pt x="106790" y="301303"/>
                      <a:pt x="106351" y="301742"/>
                      <a:pt x="105912" y="302181"/>
                    </a:cubicBezTo>
                    <a:cubicBezTo>
                      <a:pt x="103276" y="304641"/>
                      <a:pt x="100552" y="307189"/>
                      <a:pt x="98005" y="309649"/>
                    </a:cubicBezTo>
                    <a:cubicBezTo>
                      <a:pt x="91767" y="315623"/>
                      <a:pt x="85266" y="321860"/>
                      <a:pt x="78238" y="327395"/>
                    </a:cubicBezTo>
                    <a:cubicBezTo>
                      <a:pt x="72351" y="332139"/>
                      <a:pt x="67783" y="338377"/>
                      <a:pt x="62951" y="344966"/>
                    </a:cubicBezTo>
                    <a:cubicBezTo>
                      <a:pt x="60579" y="348305"/>
                      <a:pt x="58031" y="351731"/>
                      <a:pt x="55308" y="355069"/>
                    </a:cubicBezTo>
                    <a:cubicBezTo>
                      <a:pt x="55132" y="355333"/>
                      <a:pt x="54693" y="356299"/>
                      <a:pt x="54429" y="357002"/>
                    </a:cubicBezTo>
                    <a:cubicBezTo>
                      <a:pt x="53199" y="359901"/>
                      <a:pt x="51267" y="364206"/>
                      <a:pt x="46786" y="367544"/>
                    </a:cubicBezTo>
                    <a:cubicBezTo>
                      <a:pt x="41163" y="371674"/>
                      <a:pt x="38352" y="379053"/>
                      <a:pt x="35365" y="386784"/>
                    </a:cubicBezTo>
                    <a:cubicBezTo>
                      <a:pt x="34662" y="388541"/>
                      <a:pt x="33959" y="390474"/>
                      <a:pt x="33257" y="392231"/>
                    </a:cubicBezTo>
                    <a:cubicBezTo>
                      <a:pt x="28161" y="404707"/>
                      <a:pt x="25262" y="418939"/>
                      <a:pt x="22450" y="432732"/>
                    </a:cubicBezTo>
                    <a:lnTo>
                      <a:pt x="22099" y="434401"/>
                    </a:lnTo>
                    <a:cubicBezTo>
                      <a:pt x="20166" y="444065"/>
                      <a:pt x="20781" y="453729"/>
                      <a:pt x="21396" y="464008"/>
                    </a:cubicBezTo>
                    <a:cubicBezTo>
                      <a:pt x="21660" y="468664"/>
                      <a:pt x="22011" y="473496"/>
                      <a:pt x="22011" y="478328"/>
                    </a:cubicBezTo>
                    <a:cubicBezTo>
                      <a:pt x="22099" y="486499"/>
                      <a:pt x="25262" y="495284"/>
                      <a:pt x="28688" y="504596"/>
                    </a:cubicBezTo>
                    <a:cubicBezTo>
                      <a:pt x="30182" y="508638"/>
                      <a:pt x="31675" y="512767"/>
                      <a:pt x="32905" y="516984"/>
                    </a:cubicBezTo>
                    <a:cubicBezTo>
                      <a:pt x="34311" y="521552"/>
                      <a:pt x="35804" y="525242"/>
                      <a:pt x="37473" y="528141"/>
                    </a:cubicBezTo>
                    <a:cubicBezTo>
                      <a:pt x="40460" y="533324"/>
                      <a:pt x="43975" y="539386"/>
                      <a:pt x="48279" y="544745"/>
                    </a:cubicBezTo>
                    <a:cubicBezTo>
                      <a:pt x="51881" y="549314"/>
                      <a:pt x="54868" y="554058"/>
                      <a:pt x="57680" y="558626"/>
                    </a:cubicBezTo>
                    <a:cubicBezTo>
                      <a:pt x="61106" y="564249"/>
                      <a:pt x="64357" y="569520"/>
                      <a:pt x="68574" y="573825"/>
                    </a:cubicBezTo>
                    <a:cubicBezTo>
                      <a:pt x="72088" y="577427"/>
                      <a:pt x="75426" y="581205"/>
                      <a:pt x="78677" y="584807"/>
                    </a:cubicBezTo>
                    <a:cubicBezTo>
                      <a:pt x="87902" y="595086"/>
                      <a:pt x="96511" y="604838"/>
                      <a:pt x="107932" y="611163"/>
                    </a:cubicBezTo>
                    <a:cubicBezTo>
                      <a:pt x="111007" y="612920"/>
                      <a:pt x="112676" y="615468"/>
                      <a:pt x="113555" y="616873"/>
                    </a:cubicBezTo>
                    <a:cubicBezTo>
                      <a:pt x="113643" y="616961"/>
                      <a:pt x="113643" y="617049"/>
                      <a:pt x="113730" y="617137"/>
                    </a:cubicBezTo>
                    <a:cubicBezTo>
                      <a:pt x="114609" y="618016"/>
                      <a:pt x="115751" y="619070"/>
                      <a:pt x="116718" y="619773"/>
                    </a:cubicBezTo>
                    <a:cubicBezTo>
                      <a:pt x="119090" y="621442"/>
                      <a:pt x="121550" y="623111"/>
                      <a:pt x="123922" y="624780"/>
                    </a:cubicBezTo>
                    <a:cubicBezTo>
                      <a:pt x="132531" y="630754"/>
                      <a:pt x="141492" y="636992"/>
                      <a:pt x="150453" y="642790"/>
                    </a:cubicBezTo>
                    <a:cubicBezTo>
                      <a:pt x="160996" y="649643"/>
                      <a:pt x="171275" y="656232"/>
                      <a:pt x="181993" y="662030"/>
                    </a:cubicBezTo>
                    <a:cubicBezTo>
                      <a:pt x="185946" y="664227"/>
                      <a:pt x="190251" y="665984"/>
                      <a:pt x="194820" y="667917"/>
                    </a:cubicBezTo>
                    <a:cubicBezTo>
                      <a:pt x="200091" y="670113"/>
                      <a:pt x="205538" y="672485"/>
                      <a:pt x="210809" y="675472"/>
                    </a:cubicBezTo>
                    <a:cubicBezTo>
                      <a:pt x="211863" y="676087"/>
                      <a:pt x="212917" y="676702"/>
                      <a:pt x="213972" y="677317"/>
                    </a:cubicBezTo>
                    <a:cubicBezTo>
                      <a:pt x="217749" y="679513"/>
                      <a:pt x="221351" y="681622"/>
                      <a:pt x="224338" y="681973"/>
                    </a:cubicBezTo>
                    <a:cubicBezTo>
                      <a:pt x="229785" y="682588"/>
                      <a:pt x="233827" y="684960"/>
                      <a:pt x="237077" y="686805"/>
                    </a:cubicBezTo>
                    <a:cubicBezTo>
                      <a:pt x="239625" y="688299"/>
                      <a:pt x="241118" y="689089"/>
                      <a:pt x="242524" y="689177"/>
                    </a:cubicBezTo>
                    <a:cubicBezTo>
                      <a:pt x="248762" y="689441"/>
                      <a:pt x="253945" y="692164"/>
                      <a:pt x="258601" y="694536"/>
                    </a:cubicBezTo>
                    <a:cubicBezTo>
                      <a:pt x="260622" y="695591"/>
                      <a:pt x="262467" y="696557"/>
                      <a:pt x="264136" y="697172"/>
                    </a:cubicBezTo>
                    <a:lnTo>
                      <a:pt x="265805" y="697787"/>
                    </a:lnTo>
                    <a:cubicBezTo>
                      <a:pt x="275118" y="701213"/>
                      <a:pt x="284782" y="704639"/>
                      <a:pt x="294270" y="707275"/>
                    </a:cubicBezTo>
                    <a:cubicBezTo>
                      <a:pt x="306745" y="710613"/>
                      <a:pt x="319660" y="713601"/>
                      <a:pt x="332135" y="716412"/>
                    </a:cubicBezTo>
                    <a:cubicBezTo>
                      <a:pt x="334771" y="717027"/>
                      <a:pt x="337406" y="717642"/>
                      <a:pt x="340042" y="718257"/>
                    </a:cubicBezTo>
                    <a:cubicBezTo>
                      <a:pt x="351375" y="720892"/>
                      <a:pt x="363060" y="723528"/>
                      <a:pt x="374832" y="725812"/>
                    </a:cubicBezTo>
                    <a:cubicBezTo>
                      <a:pt x="377643" y="726339"/>
                      <a:pt x="380806" y="726603"/>
                      <a:pt x="384144" y="726866"/>
                    </a:cubicBezTo>
                    <a:cubicBezTo>
                      <a:pt x="390821" y="727394"/>
                      <a:pt x="398289" y="728008"/>
                      <a:pt x="405317" y="731171"/>
                    </a:cubicBezTo>
                    <a:cubicBezTo>
                      <a:pt x="411203" y="733807"/>
                      <a:pt x="417529" y="733983"/>
                      <a:pt x="424996" y="734158"/>
                    </a:cubicBezTo>
                    <a:cubicBezTo>
                      <a:pt x="430531" y="734334"/>
                      <a:pt x="436329" y="734422"/>
                      <a:pt x="442304" y="735652"/>
                    </a:cubicBezTo>
                    <a:cubicBezTo>
                      <a:pt x="451704" y="737584"/>
                      <a:pt x="459259" y="737321"/>
                      <a:pt x="465409" y="734773"/>
                    </a:cubicBezTo>
                    <a:cubicBezTo>
                      <a:pt x="467078" y="733983"/>
                      <a:pt x="469187" y="733631"/>
                      <a:pt x="471383" y="733631"/>
                    </a:cubicBezTo>
                    <a:close/>
                    <a:moveTo>
                      <a:pt x="1195562" y="694360"/>
                    </a:moveTo>
                    <a:cubicBezTo>
                      <a:pt x="1195650" y="694360"/>
                      <a:pt x="1195650" y="694448"/>
                      <a:pt x="1195562" y="694360"/>
                    </a:cubicBezTo>
                    <a:cubicBezTo>
                      <a:pt x="1195650" y="694448"/>
                      <a:pt x="1195650" y="694360"/>
                      <a:pt x="1195562" y="694360"/>
                    </a:cubicBezTo>
                    <a:close/>
                    <a:moveTo>
                      <a:pt x="1283064" y="684170"/>
                    </a:moveTo>
                    <a:cubicBezTo>
                      <a:pt x="1283064" y="684170"/>
                      <a:pt x="1283064" y="684170"/>
                      <a:pt x="1283064" y="684170"/>
                    </a:cubicBezTo>
                    <a:cubicBezTo>
                      <a:pt x="1283064" y="684170"/>
                      <a:pt x="1283064" y="684170"/>
                      <a:pt x="1283064" y="684170"/>
                    </a:cubicBezTo>
                    <a:close/>
                    <a:moveTo>
                      <a:pt x="1356861" y="673451"/>
                    </a:moveTo>
                    <a:cubicBezTo>
                      <a:pt x="1356861" y="673451"/>
                      <a:pt x="1356861" y="673451"/>
                      <a:pt x="1356861" y="673451"/>
                    </a:cubicBezTo>
                    <a:cubicBezTo>
                      <a:pt x="1356861" y="673451"/>
                      <a:pt x="1356861" y="673451"/>
                      <a:pt x="1356861" y="673451"/>
                    </a:cubicBezTo>
                    <a:close/>
                    <a:moveTo>
                      <a:pt x="113818" y="617137"/>
                    </a:moveTo>
                    <a:cubicBezTo>
                      <a:pt x="113818" y="617137"/>
                      <a:pt x="113818" y="617137"/>
                      <a:pt x="113818" y="617137"/>
                    </a:cubicBezTo>
                    <a:cubicBezTo>
                      <a:pt x="113818" y="617137"/>
                      <a:pt x="113818" y="617137"/>
                      <a:pt x="113818" y="617137"/>
                    </a:cubicBezTo>
                    <a:close/>
                    <a:moveTo>
                      <a:pt x="1150405" y="692164"/>
                    </a:moveTo>
                    <a:cubicBezTo>
                      <a:pt x="1149790" y="692164"/>
                      <a:pt x="1149175" y="692164"/>
                      <a:pt x="1148560" y="692076"/>
                    </a:cubicBezTo>
                    <a:cubicBezTo>
                      <a:pt x="1142235" y="691461"/>
                      <a:pt x="1135997" y="690143"/>
                      <a:pt x="1130199" y="688211"/>
                    </a:cubicBezTo>
                    <a:cubicBezTo>
                      <a:pt x="1126158" y="686805"/>
                      <a:pt x="1121853" y="685927"/>
                      <a:pt x="1117284" y="684960"/>
                    </a:cubicBezTo>
                    <a:cubicBezTo>
                      <a:pt x="1115000" y="684433"/>
                      <a:pt x="1112716" y="683994"/>
                      <a:pt x="1110344" y="683379"/>
                    </a:cubicBezTo>
                    <a:cubicBezTo>
                      <a:pt x="1106654" y="682500"/>
                      <a:pt x="1102437" y="682412"/>
                      <a:pt x="1097956" y="682237"/>
                    </a:cubicBezTo>
                    <a:cubicBezTo>
                      <a:pt x="1090050" y="682061"/>
                      <a:pt x="1081088" y="681797"/>
                      <a:pt x="1072039" y="677229"/>
                    </a:cubicBezTo>
                    <a:cubicBezTo>
                      <a:pt x="1069580" y="675999"/>
                      <a:pt x="1064572" y="675999"/>
                      <a:pt x="1060091" y="675999"/>
                    </a:cubicBezTo>
                    <a:cubicBezTo>
                      <a:pt x="1058334" y="675999"/>
                      <a:pt x="1056489" y="675999"/>
                      <a:pt x="1054644" y="675999"/>
                    </a:cubicBezTo>
                    <a:cubicBezTo>
                      <a:pt x="1048055" y="675823"/>
                      <a:pt x="1042257" y="674066"/>
                      <a:pt x="1037689" y="672749"/>
                    </a:cubicBezTo>
                    <a:cubicBezTo>
                      <a:pt x="1035931" y="672221"/>
                      <a:pt x="1033735" y="671958"/>
                      <a:pt x="1031275" y="671694"/>
                    </a:cubicBezTo>
                    <a:cubicBezTo>
                      <a:pt x="1027322" y="671255"/>
                      <a:pt x="1022753" y="670728"/>
                      <a:pt x="1018097" y="668883"/>
                    </a:cubicBezTo>
                    <a:cubicBezTo>
                      <a:pt x="1017570" y="668707"/>
                      <a:pt x="1017043" y="668444"/>
                      <a:pt x="1016604" y="668180"/>
                    </a:cubicBezTo>
                    <a:cubicBezTo>
                      <a:pt x="1010893" y="670552"/>
                      <a:pt x="1005095" y="668004"/>
                      <a:pt x="1001142" y="666335"/>
                    </a:cubicBezTo>
                    <a:cubicBezTo>
                      <a:pt x="1000614" y="666072"/>
                      <a:pt x="999999" y="665896"/>
                      <a:pt x="999560" y="665632"/>
                    </a:cubicBezTo>
                    <a:lnTo>
                      <a:pt x="996661" y="664490"/>
                    </a:lnTo>
                    <a:cubicBezTo>
                      <a:pt x="988227" y="661064"/>
                      <a:pt x="980232" y="657901"/>
                      <a:pt x="971886" y="657023"/>
                    </a:cubicBezTo>
                    <a:cubicBezTo>
                      <a:pt x="968196" y="656583"/>
                      <a:pt x="965209" y="655090"/>
                      <a:pt x="963101" y="653948"/>
                    </a:cubicBezTo>
                    <a:cubicBezTo>
                      <a:pt x="962486" y="653596"/>
                      <a:pt x="961695" y="653245"/>
                      <a:pt x="961344" y="653069"/>
                    </a:cubicBezTo>
                    <a:cubicBezTo>
                      <a:pt x="952998" y="651576"/>
                      <a:pt x="945530" y="648764"/>
                      <a:pt x="938238" y="646041"/>
                    </a:cubicBezTo>
                    <a:cubicBezTo>
                      <a:pt x="934197" y="644547"/>
                      <a:pt x="930331" y="643054"/>
                      <a:pt x="926466" y="641912"/>
                    </a:cubicBezTo>
                    <a:cubicBezTo>
                      <a:pt x="924796" y="641385"/>
                      <a:pt x="922952" y="640858"/>
                      <a:pt x="921370" y="640682"/>
                    </a:cubicBezTo>
                    <a:cubicBezTo>
                      <a:pt x="914693" y="639715"/>
                      <a:pt x="906259" y="634181"/>
                      <a:pt x="904327" y="627504"/>
                    </a:cubicBezTo>
                    <a:cubicBezTo>
                      <a:pt x="903097" y="623111"/>
                      <a:pt x="904414" y="618631"/>
                      <a:pt x="907841" y="615731"/>
                    </a:cubicBezTo>
                    <a:cubicBezTo>
                      <a:pt x="913024" y="611339"/>
                      <a:pt x="920931" y="605804"/>
                      <a:pt x="928750" y="608703"/>
                    </a:cubicBezTo>
                    <a:cubicBezTo>
                      <a:pt x="932440" y="610021"/>
                      <a:pt x="936569" y="610724"/>
                      <a:pt x="940874" y="611339"/>
                    </a:cubicBezTo>
                    <a:cubicBezTo>
                      <a:pt x="942631" y="611602"/>
                      <a:pt x="944388" y="611866"/>
                      <a:pt x="946233" y="612217"/>
                    </a:cubicBezTo>
                    <a:lnTo>
                      <a:pt x="950538" y="613008"/>
                    </a:lnTo>
                    <a:cubicBezTo>
                      <a:pt x="958972" y="614501"/>
                      <a:pt x="967757" y="616083"/>
                      <a:pt x="976367" y="618191"/>
                    </a:cubicBezTo>
                    <a:cubicBezTo>
                      <a:pt x="980847" y="619245"/>
                      <a:pt x="985416" y="619860"/>
                      <a:pt x="989808" y="619948"/>
                    </a:cubicBezTo>
                    <a:cubicBezTo>
                      <a:pt x="990775" y="619948"/>
                      <a:pt x="992356" y="619597"/>
                      <a:pt x="994025" y="619245"/>
                    </a:cubicBezTo>
                    <a:cubicBezTo>
                      <a:pt x="995870" y="618806"/>
                      <a:pt x="997891" y="618367"/>
                      <a:pt x="1000087" y="618103"/>
                    </a:cubicBezTo>
                    <a:cubicBezTo>
                      <a:pt x="1009751" y="617137"/>
                      <a:pt x="1019942" y="619245"/>
                      <a:pt x="1030397" y="624341"/>
                    </a:cubicBezTo>
                    <a:cubicBezTo>
                      <a:pt x="1034438" y="626274"/>
                      <a:pt x="1039006" y="626889"/>
                      <a:pt x="1044278" y="627504"/>
                    </a:cubicBezTo>
                    <a:cubicBezTo>
                      <a:pt x="1045947" y="627680"/>
                      <a:pt x="1047528" y="627943"/>
                      <a:pt x="1049198" y="628119"/>
                    </a:cubicBezTo>
                    <a:cubicBezTo>
                      <a:pt x="1051482" y="628470"/>
                      <a:pt x="1053766" y="628734"/>
                      <a:pt x="1056138" y="628997"/>
                    </a:cubicBezTo>
                    <a:cubicBezTo>
                      <a:pt x="1062551" y="629788"/>
                      <a:pt x="1069228" y="630579"/>
                      <a:pt x="1076081" y="632599"/>
                    </a:cubicBezTo>
                    <a:cubicBezTo>
                      <a:pt x="1082231" y="631369"/>
                      <a:pt x="1088029" y="631809"/>
                      <a:pt x="1093124" y="632160"/>
                    </a:cubicBezTo>
                    <a:cubicBezTo>
                      <a:pt x="1095848" y="632336"/>
                      <a:pt x="1098396" y="632599"/>
                      <a:pt x="1100768" y="632511"/>
                    </a:cubicBezTo>
                    <a:cubicBezTo>
                      <a:pt x="1109729" y="632248"/>
                      <a:pt x="1117723" y="632248"/>
                      <a:pt x="1125367" y="632511"/>
                    </a:cubicBezTo>
                    <a:cubicBezTo>
                      <a:pt x="1129232" y="632687"/>
                      <a:pt x="1132834" y="633390"/>
                      <a:pt x="1135997" y="634005"/>
                    </a:cubicBezTo>
                    <a:cubicBezTo>
                      <a:pt x="1137139" y="634181"/>
                      <a:pt x="1138193" y="634444"/>
                      <a:pt x="1139336" y="634620"/>
                    </a:cubicBezTo>
                    <a:cubicBezTo>
                      <a:pt x="1141005" y="634883"/>
                      <a:pt x="1143113" y="634708"/>
                      <a:pt x="1145573" y="634444"/>
                    </a:cubicBezTo>
                    <a:cubicBezTo>
                      <a:pt x="1148472" y="634093"/>
                      <a:pt x="1151723" y="633829"/>
                      <a:pt x="1155413" y="634093"/>
                    </a:cubicBezTo>
                    <a:lnTo>
                      <a:pt x="1159278" y="634444"/>
                    </a:lnTo>
                    <a:cubicBezTo>
                      <a:pt x="1172017" y="635498"/>
                      <a:pt x="1185195" y="636553"/>
                      <a:pt x="1198198" y="640770"/>
                    </a:cubicBezTo>
                    <a:cubicBezTo>
                      <a:pt x="1203205" y="640945"/>
                      <a:pt x="1208301" y="641297"/>
                      <a:pt x="1213133" y="641648"/>
                    </a:cubicBezTo>
                    <a:cubicBezTo>
                      <a:pt x="1225081" y="642439"/>
                      <a:pt x="1236326" y="643230"/>
                      <a:pt x="1247396" y="642263"/>
                    </a:cubicBezTo>
                    <a:cubicBezTo>
                      <a:pt x="1250471" y="642000"/>
                      <a:pt x="1253545" y="641912"/>
                      <a:pt x="1256444" y="641912"/>
                    </a:cubicBezTo>
                    <a:cubicBezTo>
                      <a:pt x="1262331" y="641824"/>
                      <a:pt x="1267338" y="641736"/>
                      <a:pt x="1271643" y="639891"/>
                    </a:cubicBezTo>
                    <a:cubicBezTo>
                      <a:pt x="1275070" y="638398"/>
                      <a:pt x="1278232" y="638749"/>
                      <a:pt x="1280692" y="639364"/>
                    </a:cubicBezTo>
                    <a:lnTo>
                      <a:pt x="1283240" y="635938"/>
                    </a:lnTo>
                    <a:lnTo>
                      <a:pt x="1291059" y="639979"/>
                    </a:lnTo>
                    <a:cubicBezTo>
                      <a:pt x="1294134" y="641560"/>
                      <a:pt x="1297736" y="641385"/>
                      <a:pt x="1303446" y="640945"/>
                    </a:cubicBezTo>
                    <a:cubicBezTo>
                      <a:pt x="1306082" y="640770"/>
                      <a:pt x="1308717" y="640594"/>
                      <a:pt x="1311617" y="640594"/>
                    </a:cubicBezTo>
                    <a:cubicBezTo>
                      <a:pt x="1327167" y="640945"/>
                      <a:pt x="1333932" y="638398"/>
                      <a:pt x="1338412" y="630491"/>
                    </a:cubicBezTo>
                    <a:cubicBezTo>
                      <a:pt x="1340872" y="626186"/>
                      <a:pt x="1345177" y="625044"/>
                      <a:pt x="1346846" y="624605"/>
                    </a:cubicBezTo>
                    <a:lnTo>
                      <a:pt x="1347110" y="624517"/>
                    </a:lnTo>
                    <a:cubicBezTo>
                      <a:pt x="1348428" y="624165"/>
                      <a:pt x="1349657" y="623726"/>
                      <a:pt x="1350975" y="623375"/>
                    </a:cubicBezTo>
                    <a:cubicBezTo>
                      <a:pt x="1354753" y="622233"/>
                      <a:pt x="1358618" y="621090"/>
                      <a:pt x="1362660" y="620212"/>
                    </a:cubicBezTo>
                    <a:cubicBezTo>
                      <a:pt x="1364417" y="619860"/>
                      <a:pt x="1366174" y="619421"/>
                      <a:pt x="1367931" y="618982"/>
                    </a:cubicBezTo>
                    <a:cubicBezTo>
                      <a:pt x="1374344" y="617488"/>
                      <a:pt x="1381021" y="615907"/>
                      <a:pt x="1388225" y="616083"/>
                    </a:cubicBezTo>
                    <a:cubicBezTo>
                      <a:pt x="1391564" y="616171"/>
                      <a:pt x="1395166" y="615028"/>
                      <a:pt x="1399207" y="613711"/>
                    </a:cubicBezTo>
                    <a:cubicBezTo>
                      <a:pt x="1403160" y="612393"/>
                      <a:pt x="1407729" y="610899"/>
                      <a:pt x="1412824" y="610460"/>
                    </a:cubicBezTo>
                    <a:cubicBezTo>
                      <a:pt x="1413791" y="610372"/>
                      <a:pt x="1414757" y="610284"/>
                      <a:pt x="1415723" y="610196"/>
                    </a:cubicBezTo>
                    <a:cubicBezTo>
                      <a:pt x="1420116" y="609845"/>
                      <a:pt x="1424684" y="609494"/>
                      <a:pt x="1427584" y="608176"/>
                    </a:cubicBezTo>
                    <a:cubicBezTo>
                      <a:pt x="1434348" y="605013"/>
                      <a:pt x="1441113" y="603783"/>
                      <a:pt x="1447263" y="602905"/>
                    </a:cubicBezTo>
                    <a:lnTo>
                      <a:pt x="1446384" y="601587"/>
                    </a:lnTo>
                    <a:lnTo>
                      <a:pt x="1457366" y="596843"/>
                    </a:lnTo>
                    <a:cubicBezTo>
                      <a:pt x="1458157" y="596491"/>
                      <a:pt x="1459123" y="595964"/>
                      <a:pt x="1460177" y="595437"/>
                    </a:cubicBezTo>
                    <a:cubicBezTo>
                      <a:pt x="1463428" y="593680"/>
                      <a:pt x="1467381" y="591572"/>
                      <a:pt x="1472389" y="591308"/>
                    </a:cubicBezTo>
                    <a:cubicBezTo>
                      <a:pt x="1478539" y="590957"/>
                      <a:pt x="1482405" y="589727"/>
                      <a:pt x="1485831" y="587091"/>
                    </a:cubicBezTo>
                    <a:cubicBezTo>
                      <a:pt x="1489433" y="584280"/>
                      <a:pt x="1493738" y="583401"/>
                      <a:pt x="1497076" y="582874"/>
                    </a:cubicBezTo>
                    <a:cubicBezTo>
                      <a:pt x="1499799" y="582523"/>
                      <a:pt x="1500151" y="581996"/>
                      <a:pt x="1500678" y="581205"/>
                    </a:cubicBezTo>
                    <a:cubicBezTo>
                      <a:pt x="1504104" y="576285"/>
                      <a:pt x="1512714" y="570399"/>
                      <a:pt x="1520357" y="573298"/>
                    </a:cubicBezTo>
                    <a:cubicBezTo>
                      <a:pt x="1521412" y="573737"/>
                      <a:pt x="1522026" y="573737"/>
                      <a:pt x="1526419" y="569872"/>
                    </a:cubicBezTo>
                    <a:lnTo>
                      <a:pt x="1526595" y="569696"/>
                    </a:lnTo>
                    <a:cubicBezTo>
                      <a:pt x="1534590" y="562668"/>
                      <a:pt x="1542233" y="554761"/>
                      <a:pt x="1549700" y="547030"/>
                    </a:cubicBezTo>
                    <a:cubicBezTo>
                      <a:pt x="1551282" y="545361"/>
                      <a:pt x="1552951" y="543691"/>
                      <a:pt x="1554532" y="542022"/>
                    </a:cubicBezTo>
                    <a:cubicBezTo>
                      <a:pt x="1554708" y="541407"/>
                      <a:pt x="1554884" y="540616"/>
                      <a:pt x="1555235" y="539826"/>
                    </a:cubicBezTo>
                    <a:cubicBezTo>
                      <a:pt x="1555323" y="539474"/>
                      <a:pt x="1555411" y="539211"/>
                      <a:pt x="1555587" y="538859"/>
                    </a:cubicBezTo>
                    <a:cubicBezTo>
                      <a:pt x="1556202" y="536927"/>
                      <a:pt x="1556992" y="534027"/>
                      <a:pt x="1559277" y="531392"/>
                    </a:cubicBezTo>
                    <a:cubicBezTo>
                      <a:pt x="1562439" y="527702"/>
                      <a:pt x="1565690" y="524100"/>
                      <a:pt x="1568853" y="520674"/>
                    </a:cubicBezTo>
                    <a:cubicBezTo>
                      <a:pt x="1571927" y="517247"/>
                      <a:pt x="1575178" y="513733"/>
                      <a:pt x="1578165" y="510219"/>
                    </a:cubicBezTo>
                    <a:cubicBezTo>
                      <a:pt x="1578868" y="509428"/>
                      <a:pt x="1579219" y="508813"/>
                      <a:pt x="1579395" y="508462"/>
                    </a:cubicBezTo>
                    <a:cubicBezTo>
                      <a:pt x="1579395" y="508110"/>
                      <a:pt x="1579395" y="507583"/>
                      <a:pt x="1579395" y="507144"/>
                    </a:cubicBezTo>
                    <a:cubicBezTo>
                      <a:pt x="1579483" y="504157"/>
                      <a:pt x="1579571" y="498007"/>
                      <a:pt x="1584842" y="493878"/>
                    </a:cubicBezTo>
                    <a:cubicBezTo>
                      <a:pt x="1586687" y="492472"/>
                      <a:pt x="1588883" y="491506"/>
                      <a:pt x="1591343" y="491155"/>
                    </a:cubicBezTo>
                    <a:cubicBezTo>
                      <a:pt x="1592573" y="488958"/>
                      <a:pt x="1593891" y="486850"/>
                      <a:pt x="1595121" y="484741"/>
                    </a:cubicBezTo>
                    <a:cubicBezTo>
                      <a:pt x="1599953" y="476747"/>
                      <a:pt x="1604170" y="469894"/>
                      <a:pt x="1604258" y="461812"/>
                    </a:cubicBezTo>
                    <a:cubicBezTo>
                      <a:pt x="1604258" y="461284"/>
                      <a:pt x="1604258" y="459879"/>
                      <a:pt x="1604170" y="459176"/>
                    </a:cubicBezTo>
                    <a:cubicBezTo>
                      <a:pt x="1596263" y="453026"/>
                      <a:pt x="1594330" y="443538"/>
                      <a:pt x="1598986" y="434489"/>
                    </a:cubicBezTo>
                    <a:cubicBezTo>
                      <a:pt x="1599338" y="433874"/>
                      <a:pt x="1599338" y="433523"/>
                      <a:pt x="1598899" y="432820"/>
                    </a:cubicBezTo>
                    <a:cubicBezTo>
                      <a:pt x="1596878" y="429218"/>
                      <a:pt x="1596351" y="425440"/>
                      <a:pt x="1595999" y="422717"/>
                    </a:cubicBezTo>
                    <a:lnTo>
                      <a:pt x="1595999" y="422541"/>
                    </a:lnTo>
                    <a:cubicBezTo>
                      <a:pt x="1595824" y="420960"/>
                      <a:pt x="1595824" y="419554"/>
                      <a:pt x="1595999" y="418324"/>
                    </a:cubicBezTo>
                    <a:cubicBezTo>
                      <a:pt x="1594418" y="415161"/>
                      <a:pt x="1593979" y="412174"/>
                      <a:pt x="1593627" y="410066"/>
                    </a:cubicBezTo>
                    <a:cubicBezTo>
                      <a:pt x="1593452" y="409187"/>
                      <a:pt x="1593364" y="408309"/>
                      <a:pt x="1593188" y="407869"/>
                    </a:cubicBezTo>
                    <a:cubicBezTo>
                      <a:pt x="1592749" y="406552"/>
                      <a:pt x="1591519" y="404794"/>
                      <a:pt x="1590201" y="402862"/>
                    </a:cubicBezTo>
                    <a:cubicBezTo>
                      <a:pt x="1589410" y="401720"/>
                      <a:pt x="1588532" y="400490"/>
                      <a:pt x="1587741" y="399172"/>
                    </a:cubicBezTo>
                    <a:cubicBezTo>
                      <a:pt x="1580274" y="386872"/>
                      <a:pt x="1575705" y="375978"/>
                      <a:pt x="1573421" y="364997"/>
                    </a:cubicBezTo>
                    <a:cubicBezTo>
                      <a:pt x="1568325" y="360516"/>
                      <a:pt x="1565514" y="354981"/>
                      <a:pt x="1563318" y="350413"/>
                    </a:cubicBezTo>
                    <a:cubicBezTo>
                      <a:pt x="1561912" y="347689"/>
                      <a:pt x="1560682" y="345054"/>
                      <a:pt x="1559101" y="343209"/>
                    </a:cubicBezTo>
                    <a:cubicBezTo>
                      <a:pt x="1555850" y="339256"/>
                      <a:pt x="1554532" y="334687"/>
                      <a:pt x="1553478" y="330997"/>
                    </a:cubicBezTo>
                    <a:cubicBezTo>
                      <a:pt x="1553127" y="329767"/>
                      <a:pt x="1552775" y="328625"/>
                      <a:pt x="1552512" y="327747"/>
                    </a:cubicBezTo>
                    <a:cubicBezTo>
                      <a:pt x="1549437" y="319488"/>
                      <a:pt x="1543375" y="312460"/>
                      <a:pt x="1536874" y="304905"/>
                    </a:cubicBezTo>
                    <a:cubicBezTo>
                      <a:pt x="1535556" y="303323"/>
                      <a:pt x="1534150" y="301742"/>
                      <a:pt x="1532833" y="300161"/>
                    </a:cubicBezTo>
                    <a:cubicBezTo>
                      <a:pt x="1530812" y="298667"/>
                      <a:pt x="1528879" y="297261"/>
                      <a:pt x="1526946" y="295768"/>
                    </a:cubicBezTo>
                    <a:cubicBezTo>
                      <a:pt x="1518425" y="289355"/>
                      <a:pt x="1510342" y="283293"/>
                      <a:pt x="1501644" y="279515"/>
                    </a:cubicBezTo>
                    <a:cubicBezTo>
                      <a:pt x="1494177" y="276264"/>
                      <a:pt x="1487939" y="271784"/>
                      <a:pt x="1481965" y="267479"/>
                    </a:cubicBezTo>
                    <a:cubicBezTo>
                      <a:pt x="1478012" y="264668"/>
                      <a:pt x="1474322" y="262032"/>
                      <a:pt x="1470368" y="259836"/>
                    </a:cubicBezTo>
                    <a:cubicBezTo>
                      <a:pt x="1462813" y="255619"/>
                      <a:pt x="1456312" y="250260"/>
                      <a:pt x="1449899" y="245164"/>
                    </a:cubicBezTo>
                    <a:cubicBezTo>
                      <a:pt x="1446736" y="242616"/>
                      <a:pt x="1443749" y="240244"/>
                      <a:pt x="1440674" y="237960"/>
                    </a:cubicBezTo>
                    <a:cubicBezTo>
                      <a:pt x="1436457" y="234885"/>
                      <a:pt x="1432064" y="231810"/>
                      <a:pt x="1427847" y="228823"/>
                    </a:cubicBezTo>
                    <a:cubicBezTo>
                      <a:pt x="1425212" y="226978"/>
                      <a:pt x="1422576" y="225221"/>
                      <a:pt x="1420028" y="223376"/>
                    </a:cubicBezTo>
                    <a:cubicBezTo>
                      <a:pt x="1418447" y="222234"/>
                      <a:pt x="1417393" y="221092"/>
                      <a:pt x="1416690" y="220302"/>
                    </a:cubicBezTo>
                    <a:cubicBezTo>
                      <a:pt x="1416602" y="220214"/>
                      <a:pt x="1416514" y="220038"/>
                      <a:pt x="1416426" y="219950"/>
                    </a:cubicBezTo>
                    <a:lnTo>
                      <a:pt x="1404478" y="207299"/>
                    </a:lnTo>
                    <a:lnTo>
                      <a:pt x="1421170" y="202819"/>
                    </a:lnTo>
                    <a:cubicBezTo>
                      <a:pt x="1421258" y="202819"/>
                      <a:pt x="1421434" y="202731"/>
                      <a:pt x="1421522" y="202643"/>
                    </a:cubicBezTo>
                    <a:cubicBezTo>
                      <a:pt x="1423015" y="202116"/>
                      <a:pt x="1425739" y="201062"/>
                      <a:pt x="1429165" y="201677"/>
                    </a:cubicBezTo>
                    <a:cubicBezTo>
                      <a:pt x="1432416" y="202204"/>
                      <a:pt x="1435578" y="203258"/>
                      <a:pt x="1438214" y="204839"/>
                    </a:cubicBezTo>
                    <a:lnTo>
                      <a:pt x="1441289" y="206684"/>
                    </a:lnTo>
                    <a:cubicBezTo>
                      <a:pt x="1453676" y="213976"/>
                      <a:pt x="1465361" y="220917"/>
                      <a:pt x="1478275" y="225397"/>
                    </a:cubicBezTo>
                    <a:cubicBezTo>
                      <a:pt x="1482405" y="226803"/>
                      <a:pt x="1485479" y="229350"/>
                      <a:pt x="1487939" y="231371"/>
                    </a:cubicBezTo>
                    <a:cubicBezTo>
                      <a:pt x="1489081" y="232338"/>
                      <a:pt x="1490751" y="233567"/>
                      <a:pt x="1491453" y="233831"/>
                    </a:cubicBezTo>
                    <a:cubicBezTo>
                      <a:pt x="1501469" y="237433"/>
                      <a:pt x="1509112" y="243319"/>
                      <a:pt x="1516492" y="249118"/>
                    </a:cubicBezTo>
                    <a:cubicBezTo>
                      <a:pt x="1520533" y="252280"/>
                      <a:pt x="1524398" y="255180"/>
                      <a:pt x="1528352" y="257639"/>
                    </a:cubicBezTo>
                    <a:cubicBezTo>
                      <a:pt x="1529846" y="258518"/>
                      <a:pt x="1531427" y="259396"/>
                      <a:pt x="1533184" y="260275"/>
                    </a:cubicBezTo>
                    <a:cubicBezTo>
                      <a:pt x="1534853" y="261154"/>
                      <a:pt x="1536610" y="262032"/>
                      <a:pt x="1538367" y="263086"/>
                    </a:cubicBezTo>
                    <a:cubicBezTo>
                      <a:pt x="1541091" y="264668"/>
                      <a:pt x="1543375" y="266425"/>
                      <a:pt x="1545220" y="268445"/>
                    </a:cubicBezTo>
                    <a:cubicBezTo>
                      <a:pt x="1545747" y="268973"/>
                      <a:pt x="1546186" y="269500"/>
                      <a:pt x="1546538" y="270027"/>
                    </a:cubicBezTo>
                    <a:cubicBezTo>
                      <a:pt x="1553390" y="272223"/>
                      <a:pt x="1556904" y="277934"/>
                      <a:pt x="1558837" y="281096"/>
                    </a:cubicBezTo>
                    <a:cubicBezTo>
                      <a:pt x="1559364" y="281887"/>
                      <a:pt x="1560067" y="283117"/>
                      <a:pt x="1560419" y="283468"/>
                    </a:cubicBezTo>
                    <a:cubicBezTo>
                      <a:pt x="1563142" y="286192"/>
                      <a:pt x="1565953" y="288740"/>
                      <a:pt x="1568941" y="291551"/>
                    </a:cubicBezTo>
                    <a:cubicBezTo>
                      <a:pt x="1576320" y="298316"/>
                      <a:pt x="1583876" y="305256"/>
                      <a:pt x="1589762" y="314481"/>
                    </a:cubicBezTo>
                    <a:cubicBezTo>
                      <a:pt x="1599074" y="320455"/>
                      <a:pt x="1602764" y="329592"/>
                      <a:pt x="1605751" y="336971"/>
                    </a:cubicBezTo>
                    <a:cubicBezTo>
                      <a:pt x="1606366" y="338377"/>
                      <a:pt x="1606893" y="339783"/>
                      <a:pt x="1607508" y="341100"/>
                    </a:cubicBezTo>
                    <a:cubicBezTo>
                      <a:pt x="1608738" y="343824"/>
                      <a:pt x="1609529" y="344615"/>
                      <a:pt x="1609705" y="344702"/>
                    </a:cubicBezTo>
                    <a:cubicBezTo>
                      <a:pt x="1620598" y="354191"/>
                      <a:pt x="1622795" y="366315"/>
                      <a:pt x="1624728" y="377120"/>
                    </a:cubicBezTo>
                    <a:lnTo>
                      <a:pt x="1624903" y="377999"/>
                    </a:lnTo>
                    <a:cubicBezTo>
                      <a:pt x="1625167" y="379317"/>
                      <a:pt x="1625606" y="380283"/>
                      <a:pt x="1625782" y="380635"/>
                    </a:cubicBezTo>
                    <a:cubicBezTo>
                      <a:pt x="1631932" y="386082"/>
                      <a:pt x="1632019" y="393198"/>
                      <a:pt x="1632107" y="397063"/>
                    </a:cubicBezTo>
                    <a:cubicBezTo>
                      <a:pt x="1632107" y="397503"/>
                      <a:pt x="1632107" y="397942"/>
                      <a:pt x="1632107" y="398381"/>
                    </a:cubicBezTo>
                    <a:lnTo>
                      <a:pt x="1636939" y="401983"/>
                    </a:lnTo>
                    <a:lnTo>
                      <a:pt x="1634655" y="409099"/>
                    </a:lnTo>
                    <a:cubicBezTo>
                      <a:pt x="1633689" y="411999"/>
                      <a:pt x="1634128" y="415688"/>
                      <a:pt x="1634655" y="419993"/>
                    </a:cubicBezTo>
                    <a:cubicBezTo>
                      <a:pt x="1635007" y="422629"/>
                      <a:pt x="1635270" y="425264"/>
                      <a:pt x="1635358" y="428164"/>
                    </a:cubicBezTo>
                    <a:cubicBezTo>
                      <a:pt x="1635621" y="438530"/>
                      <a:pt x="1635007" y="446701"/>
                      <a:pt x="1633513" y="454783"/>
                    </a:cubicBezTo>
                    <a:cubicBezTo>
                      <a:pt x="1633337" y="455925"/>
                      <a:pt x="1633249" y="457419"/>
                      <a:pt x="1633249" y="459088"/>
                    </a:cubicBezTo>
                    <a:cubicBezTo>
                      <a:pt x="1633161" y="463305"/>
                      <a:pt x="1633074" y="469103"/>
                      <a:pt x="1629823" y="474902"/>
                    </a:cubicBezTo>
                    <a:cubicBezTo>
                      <a:pt x="1626221" y="481403"/>
                      <a:pt x="1624640" y="486762"/>
                      <a:pt x="1624640" y="492121"/>
                    </a:cubicBezTo>
                    <a:cubicBezTo>
                      <a:pt x="1624640" y="492824"/>
                      <a:pt x="1624552" y="493527"/>
                      <a:pt x="1624464" y="494142"/>
                    </a:cubicBezTo>
                    <a:lnTo>
                      <a:pt x="1624464" y="494142"/>
                    </a:lnTo>
                    <a:lnTo>
                      <a:pt x="1624376" y="494581"/>
                    </a:lnTo>
                    <a:cubicBezTo>
                      <a:pt x="1624288" y="495020"/>
                      <a:pt x="1624200" y="495372"/>
                      <a:pt x="1624025" y="495811"/>
                    </a:cubicBezTo>
                    <a:lnTo>
                      <a:pt x="1621740" y="504860"/>
                    </a:lnTo>
                    <a:cubicBezTo>
                      <a:pt x="1621740" y="504948"/>
                      <a:pt x="1621740" y="505036"/>
                      <a:pt x="1621740" y="505123"/>
                    </a:cubicBezTo>
                    <a:cubicBezTo>
                      <a:pt x="1621477" y="506968"/>
                      <a:pt x="1620950" y="511273"/>
                      <a:pt x="1617084" y="514348"/>
                    </a:cubicBezTo>
                    <a:cubicBezTo>
                      <a:pt x="1616557" y="514787"/>
                      <a:pt x="1616030" y="515139"/>
                      <a:pt x="1615503" y="515578"/>
                    </a:cubicBezTo>
                    <a:cubicBezTo>
                      <a:pt x="1610934" y="519180"/>
                      <a:pt x="1608475" y="521201"/>
                      <a:pt x="1607333" y="524891"/>
                    </a:cubicBezTo>
                    <a:cubicBezTo>
                      <a:pt x="1605488" y="530865"/>
                      <a:pt x="1601095" y="535169"/>
                      <a:pt x="1597669" y="538596"/>
                    </a:cubicBezTo>
                    <a:cubicBezTo>
                      <a:pt x="1596351" y="539913"/>
                      <a:pt x="1595121" y="541144"/>
                      <a:pt x="1594154" y="542286"/>
                    </a:cubicBezTo>
                    <a:cubicBezTo>
                      <a:pt x="1592485" y="544306"/>
                      <a:pt x="1590992" y="546327"/>
                      <a:pt x="1589323" y="548435"/>
                    </a:cubicBezTo>
                    <a:cubicBezTo>
                      <a:pt x="1587302" y="551071"/>
                      <a:pt x="1585193" y="553707"/>
                      <a:pt x="1582997" y="556342"/>
                    </a:cubicBezTo>
                    <a:cubicBezTo>
                      <a:pt x="1582031" y="557572"/>
                      <a:pt x="1580801" y="558802"/>
                      <a:pt x="1579483" y="560032"/>
                    </a:cubicBezTo>
                    <a:cubicBezTo>
                      <a:pt x="1579571" y="562053"/>
                      <a:pt x="1579131" y="564073"/>
                      <a:pt x="1578165" y="566006"/>
                    </a:cubicBezTo>
                    <a:cubicBezTo>
                      <a:pt x="1575793" y="570487"/>
                      <a:pt x="1570961" y="572947"/>
                      <a:pt x="1565250" y="572595"/>
                    </a:cubicBezTo>
                    <a:cubicBezTo>
                      <a:pt x="1564811" y="572595"/>
                      <a:pt x="1564021" y="572507"/>
                      <a:pt x="1561034" y="575494"/>
                    </a:cubicBezTo>
                    <a:cubicBezTo>
                      <a:pt x="1548822" y="587706"/>
                      <a:pt x="1534150" y="598512"/>
                      <a:pt x="1517458" y="607737"/>
                    </a:cubicBezTo>
                    <a:cubicBezTo>
                      <a:pt x="1514998" y="609142"/>
                      <a:pt x="1512450" y="610724"/>
                      <a:pt x="1509815" y="612481"/>
                    </a:cubicBezTo>
                    <a:cubicBezTo>
                      <a:pt x="1505071" y="615644"/>
                      <a:pt x="1500151" y="618806"/>
                      <a:pt x="1494616" y="621003"/>
                    </a:cubicBezTo>
                    <a:cubicBezTo>
                      <a:pt x="1492420" y="621881"/>
                      <a:pt x="1489960" y="623375"/>
                      <a:pt x="1487412" y="624956"/>
                    </a:cubicBezTo>
                    <a:cubicBezTo>
                      <a:pt x="1482229" y="628207"/>
                      <a:pt x="1475903" y="632072"/>
                      <a:pt x="1467821" y="632687"/>
                    </a:cubicBezTo>
                    <a:cubicBezTo>
                      <a:pt x="1461759" y="636641"/>
                      <a:pt x="1455346" y="639013"/>
                      <a:pt x="1449196" y="641297"/>
                    </a:cubicBezTo>
                    <a:cubicBezTo>
                      <a:pt x="1445154" y="642790"/>
                      <a:pt x="1441289" y="644284"/>
                      <a:pt x="1437775" y="646041"/>
                    </a:cubicBezTo>
                    <a:cubicBezTo>
                      <a:pt x="1426002" y="652191"/>
                      <a:pt x="1413351" y="656056"/>
                      <a:pt x="1400173" y="657638"/>
                    </a:cubicBezTo>
                    <a:cubicBezTo>
                      <a:pt x="1396396" y="658077"/>
                      <a:pt x="1393057" y="659131"/>
                      <a:pt x="1391037" y="660449"/>
                    </a:cubicBezTo>
                    <a:cubicBezTo>
                      <a:pt x="1384623" y="664666"/>
                      <a:pt x="1377946" y="665632"/>
                      <a:pt x="1372587" y="666423"/>
                    </a:cubicBezTo>
                    <a:cubicBezTo>
                      <a:pt x="1370391" y="666774"/>
                      <a:pt x="1368282" y="667038"/>
                      <a:pt x="1366525" y="667565"/>
                    </a:cubicBezTo>
                    <a:cubicBezTo>
                      <a:pt x="1365998" y="667741"/>
                      <a:pt x="1365471" y="667829"/>
                      <a:pt x="1364944" y="667917"/>
                    </a:cubicBezTo>
                    <a:cubicBezTo>
                      <a:pt x="1364593" y="668004"/>
                      <a:pt x="1364153" y="668092"/>
                      <a:pt x="1363890" y="668180"/>
                    </a:cubicBezTo>
                    <a:cubicBezTo>
                      <a:pt x="1351942" y="674506"/>
                      <a:pt x="1338939" y="675472"/>
                      <a:pt x="1330154" y="675648"/>
                    </a:cubicBezTo>
                    <a:cubicBezTo>
                      <a:pt x="1326288" y="675735"/>
                      <a:pt x="1322159" y="676790"/>
                      <a:pt x="1317854" y="677844"/>
                    </a:cubicBezTo>
                    <a:cubicBezTo>
                      <a:pt x="1311968" y="679338"/>
                      <a:pt x="1305291" y="681007"/>
                      <a:pt x="1297999" y="680567"/>
                    </a:cubicBezTo>
                    <a:cubicBezTo>
                      <a:pt x="1289038" y="684521"/>
                      <a:pt x="1279989" y="684609"/>
                      <a:pt x="1271907" y="684697"/>
                    </a:cubicBezTo>
                    <a:cubicBezTo>
                      <a:pt x="1266196" y="684784"/>
                      <a:pt x="1260837" y="684784"/>
                      <a:pt x="1256269" y="686278"/>
                    </a:cubicBezTo>
                    <a:cubicBezTo>
                      <a:pt x="1251173" y="687859"/>
                      <a:pt x="1246605" y="687420"/>
                      <a:pt x="1243266" y="687069"/>
                    </a:cubicBezTo>
                    <a:cubicBezTo>
                      <a:pt x="1242124" y="686981"/>
                      <a:pt x="1240543" y="686805"/>
                      <a:pt x="1240104" y="686893"/>
                    </a:cubicBezTo>
                    <a:cubicBezTo>
                      <a:pt x="1232636" y="688123"/>
                      <a:pt x="1225344" y="688123"/>
                      <a:pt x="1218316" y="688123"/>
                    </a:cubicBezTo>
                    <a:cubicBezTo>
                      <a:pt x="1210058" y="688123"/>
                      <a:pt x="1202327" y="688123"/>
                      <a:pt x="1195210" y="690143"/>
                    </a:cubicBezTo>
                    <a:cubicBezTo>
                      <a:pt x="1191521" y="691198"/>
                      <a:pt x="1188094" y="690846"/>
                      <a:pt x="1185547" y="690583"/>
                    </a:cubicBezTo>
                    <a:lnTo>
                      <a:pt x="1185020" y="690495"/>
                    </a:lnTo>
                    <a:cubicBezTo>
                      <a:pt x="1183087" y="690319"/>
                      <a:pt x="1181242" y="690056"/>
                      <a:pt x="1179397" y="689704"/>
                    </a:cubicBezTo>
                    <a:cubicBezTo>
                      <a:pt x="1176761" y="689353"/>
                      <a:pt x="1174389" y="688914"/>
                      <a:pt x="1172193" y="688914"/>
                    </a:cubicBezTo>
                    <a:cubicBezTo>
                      <a:pt x="1172193" y="688914"/>
                      <a:pt x="1172193" y="688914"/>
                      <a:pt x="1172193" y="688914"/>
                    </a:cubicBezTo>
                    <a:cubicBezTo>
                      <a:pt x="1169469" y="688914"/>
                      <a:pt x="1166394" y="689441"/>
                      <a:pt x="1163144" y="689968"/>
                    </a:cubicBezTo>
                    <a:cubicBezTo>
                      <a:pt x="1162178" y="690143"/>
                      <a:pt x="1161299" y="690319"/>
                      <a:pt x="1160333" y="690407"/>
                    </a:cubicBezTo>
                    <a:cubicBezTo>
                      <a:pt x="1159718" y="690495"/>
                      <a:pt x="1158927" y="690759"/>
                      <a:pt x="1157961" y="691022"/>
                    </a:cubicBezTo>
                    <a:cubicBezTo>
                      <a:pt x="1156291" y="691374"/>
                      <a:pt x="1153568" y="692164"/>
                      <a:pt x="1150405" y="692164"/>
                    </a:cubicBezTo>
                    <a:close/>
                    <a:moveTo>
                      <a:pt x="1061936" y="655266"/>
                    </a:moveTo>
                    <a:cubicBezTo>
                      <a:pt x="1068174" y="655266"/>
                      <a:pt x="1075114" y="655529"/>
                      <a:pt x="1081440" y="658692"/>
                    </a:cubicBezTo>
                    <a:cubicBezTo>
                      <a:pt x="1086360" y="661152"/>
                      <a:pt x="1091982" y="661328"/>
                      <a:pt x="1098484" y="661503"/>
                    </a:cubicBezTo>
                    <a:cubicBezTo>
                      <a:pt x="1103843" y="661591"/>
                      <a:pt x="1109377" y="661767"/>
                      <a:pt x="1115264" y="663172"/>
                    </a:cubicBezTo>
                    <a:cubicBezTo>
                      <a:pt x="1117372" y="663700"/>
                      <a:pt x="1119481" y="664139"/>
                      <a:pt x="1121677" y="664578"/>
                    </a:cubicBezTo>
                    <a:cubicBezTo>
                      <a:pt x="1126597" y="665632"/>
                      <a:pt x="1131692" y="666774"/>
                      <a:pt x="1136876" y="668444"/>
                    </a:cubicBezTo>
                    <a:cubicBezTo>
                      <a:pt x="1141180" y="669849"/>
                      <a:pt x="1145749" y="670904"/>
                      <a:pt x="1150493" y="671343"/>
                    </a:cubicBezTo>
                    <a:cubicBezTo>
                      <a:pt x="1150932" y="671255"/>
                      <a:pt x="1152074" y="670991"/>
                      <a:pt x="1152865" y="670728"/>
                    </a:cubicBezTo>
                    <a:cubicBezTo>
                      <a:pt x="1154271" y="670376"/>
                      <a:pt x="1155764" y="669937"/>
                      <a:pt x="1157609" y="669674"/>
                    </a:cubicBezTo>
                    <a:cubicBezTo>
                      <a:pt x="1158488" y="669498"/>
                      <a:pt x="1159366" y="669410"/>
                      <a:pt x="1160157" y="669234"/>
                    </a:cubicBezTo>
                    <a:cubicBezTo>
                      <a:pt x="1163935" y="668619"/>
                      <a:pt x="1168151" y="667917"/>
                      <a:pt x="1172632" y="667917"/>
                    </a:cubicBezTo>
                    <a:cubicBezTo>
                      <a:pt x="1172632" y="667917"/>
                      <a:pt x="1172632" y="667917"/>
                      <a:pt x="1172632" y="667917"/>
                    </a:cubicBezTo>
                    <a:cubicBezTo>
                      <a:pt x="1176322" y="667917"/>
                      <a:pt x="1179836" y="668444"/>
                      <a:pt x="1182911" y="668883"/>
                    </a:cubicBezTo>
                    <a:cubicBezTo>
                      <a:pt x="1184492" y="669146"/>
                      <a:pt x="1186074" y="669322"/>
                      <a:pt x="1187479" y="669498"/>
                    </a:cubicBezTo>
                    <a:lnTo>
                      <a:pt x="1188094" y="669586"/>
                    </a:lnTo>
                    <a:cubicBezTo>
                      <a:pt x="1188709" y="669674"/>
                      <a:pt x="1189588" y="669761"/>
                      <a:pt x="1190027" y="669761"/>
                    </a:cubicBezTo>
                    <a:cubicBezTo>
                      <a:pt x="1199867" y="666950"/>
                      <a:pt x="1209443" y="666950"/>
                      <a:pt x="1218667" y="666950"/>
                    </a:cubicBezTo>
                    <a:cubicBezTo>
                      <a:pt x="1225081" y="666950"/>
                      <a:pt x="1231143" y="666950"/>
                      <a:pt x="1236941" y="665984"/>
                    </a:cubicBezTo>
                    <a:cubicBezTo>
                      <a:pt x="1240192" y="665457"/>
                      <a:pt x="1243003" y="665720"/>
                      <a:pt x="1245551" y="665984"/>
                    </a:cubicBezTo>
                    <a:cubicBezTo>
                      <a:pt x="1247571" y="666160"/>
                      <a:pt x="1249328" y="666335"/>
                      <a:pt x="1250383" y="665984"/>
                    </a:cubicBezTo>
                    <a:cubicBezTo>
                      <a:pt x="1257850" y="663700"/>
                      <a:pt x="1265318" y="663612"/>
                      <a:pt x="1271907" y="663524"/>
                    </a:cubicBezTo>
                    <a:cubicBezTo>
                      <a:pt x="1278935" y="663436"/>
                      <a:pt x="1284997" y="663348"/>
                      <a:pt x="1290180" y="660976"/>
                    </a:cubicBezTo>
                    <a:cubicBezTo>
                      <a:pt x="1289302" y="660800"/>
                      <a:pt x="1288423" y="660625"/>
                      <a:pt x="1287545" y="660361"/>
                    </a:cubicBezTo>
                    <a:cubicBezTo>
                      <a:pt x="1284734" y="661328"/>
                      <a:pt x="1281219" y="661415"/>
                      <a:pt x="1276827" y="659746"/>
                    </a:cubicBezTo>
                    <a:cubicBezTo>
                      <a:pt x="1269798" y="662118"/>
                      <a:pt x="1262858" y="662206"/>
                      <a:pt x="1256620" y="662294"/>
                    </a:cubicBezTo>
                    <a:cubicBezTo>
                      <a:pt x="1253985" y="662294"/>
                      <a:pt x="1251525" y="662382"/>
                      <a:pt x="1249153" y="662557"/>
                    </a:cubicBezTo>
                    <a:cubicBezTo>
                      <a:pt x="1236502" y="663700"/>
                      <a:pt x="1223851" y="662821"/>
                      <a:pt x="1211639" y="662030"/>
                    </a:cubicBezTo>
                    <a:cubicBezTo>
                      <a:pt x="1206983" y="661679"/>
                      <a:pt x="1202063" y="661415"/>
                      <a:pt x="1197407" y="661152"/>
                    </a:cubicBezTo>
                    <a:cubicBezTo>
                      <a:pt x="1196528" y="661240"/>
                      <a:pt x="1194859" y="661240"/>
                      <a:pt x="1193014" y="660537"/>
                    </a:cubicBezTo>
                    <a:cubicBezTo>
                      <a:pt x="1181857" y="656759"/>
                      <a:pt x="1169996" y="655793"/>
                      <a:pt x="1157433" y="654739"/>
                    </a:cubicBezTo>
                    <a:lnTo>
                      <a:pt x="1153480" y="654387"/>
                    </a:lnTo>
                    <a:cubicBezTo>
                      <a:pt x="1151811" y="654211"/>
                      <a:pt x="1149878" y="654475"/>
                      <a:pt x="1147594" y="654651"/>
                    </a:cubicBezTo>
                    <a:cubicBezTo>
                      <a:pt x="1144080" y="655002"/>
                      <a:pt x="1140126" y="655441"/>
                      <a:pt x="1135646" y="654651"/>
                    </a:cubicBezTo>
                    <a:cubicBezTo>
                      <a:pt x="1134328" y="654387"/>
                      <a:pt x="1133098" y="654211"/>
                      <a:pt x="1131868" y="653948"/>
                    </a:cubicBezTo>
                    <a:cubicBezTo>
                      <a:pt x="1129144" y="653421"/>
                      <a:pt x="1126597" y="652894"/>
                      <a:pt x="1124400" y="652806"/>
                    </a:cubicBezTo>
                    <a:cubicBezTo>
                      <a:pt x="1117284" y="652542"/>
                      <a:pt x="1109817" y="652542"/>
                      <a:pt x="1101295" y="652806"/>
                    </a:cubicBezTo>
                    <a:cubicBezTo>
                      <a:pt x="1097781" y="652894"/>
                      <a:pt x="1094530" y="652630"/>
                      <a:pt x="1091367" y="652454"/>
                    </a:cubicBezTo>
                    <a:cubicBezTo>
                      <a:pt x="1087063" y="652103"/>
                      <a:pt x="1083285" y="651839"/>
                      <a:pt x="1079946" y="652542"/>
                    </a:cubicBezTo>
                    <a:cubicBezTo>
                      <a:pt x="1077662" y="653069"/>
                      <a:pt x="1074148" y="653421"/>
                      <a:pt x="1070634" y="652279"/>
                    </a:cubicBezTo>
                    <a:cubicBezTo>
                      <a:pt x="1065275" y="650609"/>
                      <a:pt x="1059564" y="649907"/>
                      <a:pt x="1053502" y="649204"/>
                    </a:cubicBezTo>
                    <a:cubicBezTo>
                      <a:pt x="1051043" y="648940"/>
                      <a:pt x="1048583" y="648589"/>
                      <a:pt x="1046035" y="648237"/>
                    </a:cubicBezTo>
                    <a:cubicBezTo>
                      <a:pt x="1044629" y="648062"/>
                      <a:pt x="1043136" y="647886"/>
                      <a:pt x="1041642" y="647710"/>
                    </a:cubicBezTo>
                    <a:cubicBezTo>
                      <a:pt x="1035404" y="646919"/>
                      <a:pt x="1028376" y="646129"/>
                      <a:pt x="1021172" y="642615"/>
                    </a:cubicBezTo>
                    <a:cubicBezTo>
                      <a:pt x="1014232" y="639188"/>
                      <a:pt x="1007818" y="637783"/>
                      <a:pt x="1002020" y="638398"/>
                    </a:cubicBezTo>
                    <a:cubicBezTo>
                      <a:pt x="1001054" y="638486"/>
                      <a:pt x="999736" y="638749"/>
                      <a:pt x="998418" y="639101"/>
                    </a:cubicBezTo>
                    <a:cubicBezTo>
                      <a:pt x="996397" y="639540"/>
                      <a:pt x="994025" y="640067"/>
                      <a:pt x="991390" y="640243"/>
                    </a:cubicBezTo>
                    <a:cubicBezTo>
                      <a:pt x="995782" y="641736"/>
                      <a:pt x="999999" y="643405"/>
                      <a:pt x="1004128" y="645075"/>
                    </a:cubicBezTo>
                    <a:lnTo>
                      <a:pt x="1006940" y="646217"/>
                    </a:lnTo>
                    <a:cubicBezTo>
                      <a:pt x="1007643" y="646480"/>
                      <a:pt x="1008345" y="646832"/>
                      <a:pt x="1009136" y="647183"/>
                    </a:cubicBezTo>
                    <a:cubicBezTo>
                      <a:pt x="1009575" y="647359"/>
                      <a:pt x="1010190" y="647622"/>
                      <a:pt x="1010805" y="647886"/>
                    </a:cubicBezTo>
                    <a:cubicBezTo>
                      <a:pt x="1017219" y="645602"/>
                      <a:pt x="1022314" y="647974"/>
                      <a:pt x="1024686" y="649116"/>
                    </a:cubicBezTo>
                    <a:cubicBezTo>
                      <a:pt x="1025038" y="649291"/>
                      <a:pt x="1025301" y="649379"/>
                      <a:pt x="1025653" y="649555"/>
                    </a:cubicBezTo>
                    <a:cubicBezTo>
                      <a:pt x="1027673" y="650346"/>
                      <a:pt x="1030397" y="650697"/>
                      <a:pt x="1033296" y="650961"/>
                    </a:cubicBezTo>
                    <a:cubicBezTo>
                      <a:pt x="1036371" y="651312"/>
                      <a:pt x="1039797" y="651664"/>
                      <a:pt x="1043311" y="652718"/>
                    </a:cubicBezTo>
                    <a:cubicBezTo>
                      <a:pt x="1047880" y="654036"/>
                      <a:pt x="1051394" y="655002"/>
                      <a:pt x="1055084" y="655178"/>
                    </a:cubicBezTo>
                    <a:cubicBezTo>
                      <a:pt x="1056577" y="655266"/>
                      <a:pt x="1058159" y="655178"/>
                      <a:pt x="1059740" y="655178"/>
                    </a:cubicBezTo>
                    <a:cubicBezTo>
                      <a:pt x="1060619" y="655266"/>
                      <a:pt x="1061233" y="655266"/>
                      <a:pt x="1061936" y="655266"/>
                    </a:cubicBezTo>
                    <a:close/>
                    <a:moveTo>
                      <a:pt x="1364153" y="667829"/>
                    </a:moveTo>
                    <a:cubicBezTo>
                      <a:pt x="1364153" y="667829"/>
                      <a:pt x="1364153" y="667829"/>
                      <a:pt x="1364153" y="667829"/>
                    </a:cubicBezTo>
                    <a:cubicBezTo>
                      <a:pt x="1364153" y="667829"/>
                      <a:pt x="1364153" y="667829"/>
                      <a:pt x="1364153" y="667829"/>
                    </a:cubicBezTo>
                    <a:close/>
                    <a:moveTo>
                      <a:pt x="961168" y="652894"/>
                    </a:moveTo>
                    <a:cubicBezTo>
                      <a:pt x="961168" y="652894"/>
                      <a:pt x="961168" y="652894"/>
                      <a:pt x="961168" y="652894"/>
                    </a:cubicBezTo>
                    <a:lnTo>
                      <a:pt x="961168" y="652894"/>
                    </a:lnTo>
                    <a:close/>
                    <a:moveTo>
                      <a:pt x="1354489" y="643845"/>
                    </a:moveTo>
                    <a:cubicBezTo>
                      <a:pt x="1351942" y="647534"/>
                      <a:pt x="1349042" y="650346"/>
                      <a:pt x="1345968" y="652630"/>
                    </a:cubicBezTo>
                    <a:cubicBezTo>
                      <a:pt x="1349218" y="651839"/>
                      <a:pt x="1352117" y="650697"/>
                      <a:pt x="1354665" y="649379"/>
                    </a:cubicBezTo>
                    <a:cubicBezTo>
                      <a:pt x="1356861" y="648149"/>
                      <a:pt x="1358970" y="647710"/>
                      <a:pt x="1360551" y="647359"/>
                    </a:cubicBezTo>
                    <a:cubicBezTo>
                      <a:pt x="1360903" y="647271"/>
                      <a:pt x="1361166" y="647183"/>
                      <a:pt x="1361430" y="647095"/>
                    </a:cubicBezTo>
                    <a:cubicBezTo>
                      <a:pt x="1364329" y="646304"/>
                      <a:pt x="1367228" y="645865"/>
                      <a:pt x="1369776" y="645514"/>
                    </a:cubicBezTo>
                    <a:cubicBezTo>
                      <a:pt x="1373993" y="644899"/>
                      <a:pt x="1377331" y="644372"/>
                      <a:pt x="1379879" y="642702"/>
                    </a:cubicBezTo>
                    <a:cubicBezTo>
                      <a:pt x="1385853" y="638749"/>
                      <a:pt x="1393057" y="637255"/>
                      <a:pt x="1397977" y="636641"/>
                    </a:cubicBezTo>
                    <a:cubicBezTo>
                      <a:pt x="1406235" y="635674"/>
                      <a:pt x="1413966" y="633654"/>
                      <a:pt x="1421522" y="630491"/>
                    </a:cubicBezTo>
                    <a:cubicBezTo>
                      <a:pt x="1420116" y="630666"/>
                      <a:pt x="1418711" y="630754"/>
                      <a:pt x="1417305" y="630842"/>
                    </a:cubicBezTo>
                    <a:cubicBezTo>
                      <a:pt x="1416426" y="630930"/>
                      <a:pt x="1415460" y="631018"/>
                      <a:pt x="1414581" y="631106"/>
                    </a:cubicBezTo>
                    <a:cubicBezTo>
                      <a:pt x="1411858" y="631369"/>
                      <a:pt x="1408783" y="632336"/>
                      <a:pt x="1405532" y="633390"/>
                    </a:cubicBezTo>
                    <a:cubicBezTo>
                      <a:pt x="1400349" y="635059"/>
                      <a:pt x="1394551" y="636992"/>
                      <a:pt x="1387610" y="636816"/>
                    </a:cubicBezTo>
                    <a:cubicBezTo>
                      <a:pt x="1383130" y="636729"/>
                      <a:pt x="1378034" y="637870"/>
                      <a:pt x="1372587" y="639188"/>
                    </a:cubicBezTo>
                    <a:cubicBezTo>
                      <a:pt x="1370742" y="639628"/>
                      <a:pt x="1368810" y="640067"/>
                      <a:pt x="1366877" y="640506"/>
                    </a:cubicBezTo>
                    <a:cubicBezTo>
                      <a:pt x="1363626" y="641209"/>
                      <a:pt x="1360288" y="642175"/>
                      <a:pt x="1356774" y="643230"/>
                    </a:cubicBezTo>
                    <a:cubicBezTo>
                      <a:pt x="1356159" y="643405"/>
                      <a:pt x="1355280" y="643669"/>
                      <a:pt x="1354489" y="643845"/>
                    </a:cubicBezTo>
                    <a:close/>
                    <a:moveTo>
                      <a:pt x="1356510" y="640682"/>
                    </a:moveTo>
                    <a:cubicBezTo>
                      <a:pt x="1356510" y="640682"/>
                      <a:pt x="1356510" y="640682"/>
                      <a:pt x="1356510" y="640682"/>
                    </a:cubicBezTo>
                    <a:cubicBezTo>
                      <a:pt x="1356510" y="640682"/>
                      <a:pt x="1356510" y="640682"/>
                      <a:pt x="1356510" y="640682"/>
                    </a:cubicBezTo>
                    <a:close/>
                    <a:moveTo>
                      <a:pt x="1463955" y="632336"/>
                    </a:moveTo>
                    <a:cubicBezTo>
                      <a:pt x="1463955" y="632336"/>
                      <a:pt x="1463955" y="632336"/>
                      <a:pt x="1463955" y="632336"/>
                    </a:cubicBezTo>
                    <a:cubicBezTo>
                      <a:pt x="1463955" y="632336"/>
                      <a:pt x="1463955" y="632336"/>
                      <a:pt x="1463955" y="632336"/>
                    </a:cubicBezTo>
                    <a:close/>
                    <a:moveTo>
                      <a:pt x="1576496" y="551510"/>
                    </a:moveTo>
                    <a:cubicBezTo>
                      <a:pt x="1576496" y="551510"/>
                      <a:pt x="1576496" y="551510"/>
                      <a:pt x="1576496" y="551510"/>
                    </a:cubicBezTo>
                    <a:cubicBezTo>
                      <a:pt x="1576496" y="551510"/>
                      <a:pt x="1576496" y="551510"/>
                      <a:pt x="1576496" y="551510"/>
                    </a:cubicBezTo>
                    <a:close/>
                    <a:moveTo>
                      <a:pt x="1599074" y="491594"/>
                    </a:moveTo>
                    <a:cubicBezTo>
                      <a:pt x="1599074" y="491594"/>
                      <a:pt x="1599074" y="491594"/>
                      <a:pt x="1599074" y="491594"/>
                    </a:cubicBezTo>
                    <a:cubicBezTo>
                      <a:pt x="1599074" y="491594"/>
                      <a:pt x="1599074" y="491594"/>
                      <a:pt x="1599074" y="491594"/>
                    </a:cubicBezTo>
                    <a:close/>
                    <a:moveTo>
                      <a:pt x="1592837" y="356036"/>
                    </a:moveTo>
                    <a:cubicBezTo>
                      <a:pt x="1593452" y="357617"/>
                      <a:pt x="1593715" y="359023"/>
                      <a:pt x="1593891" y="359901"/>
                    </a:cubicBezTo>
                    <a:cubicBezTo>
                      <a:pt x="1595560" y="368774"/>
                      <a:pt x="1599338" y="377823"/>
                      <a:pt x="1605751" y="388278"/>
                    </a:cubicBezTo>
                    <a:cubicBezTo>
                      <a:pt x="1606278" y="389157"/>
                      <a:pt x="1606893" y="390123"/>
                      <a:pt x="1607596" y="391089"/>
                    </a:cubicBezTo>
                    <a:cubicBezTo>
                      <a:pt x="1608914" y="393022"/>
                      <a:pt x="1610407" y="395218"/>
                      <a:pt x="1611637" y="397678"/>
                    </a:cubicBezTo>
                    <a:cubicBezTo>
                      <a:pt x="1611637" y="397415"/>
                      <a:pt x="1611637" y="397151"/>
                      <a:pt x="1611637" y="396888"/>
                    </a:cubicBezTo>
                    <a:cubicBezTo>
                      <a:pt x="1611637" y="396360"/>
                      <a:pt x="1611637" y="395658"/>
                      <a:pt x="1611637" y="395131"/>
                    </a:cubicBezTo>
                    <a:cubicBezTo>
                      <a:pt x="1606893" y="390562"/>
                      <a:pt x="1605312" y="384061"/>
                      <a:pt x="1604785" y="381338"/>
                    </a:cubicBezTo>
                    <a:lnTo>
                      <a:pt x="1604609" y="380459"/>
                    </a:lnTo>
                    <a:cubicBezTo>
                      <a:pt x="1602852" y="370707"/>
                      <a:pt x="1601534" y="364470"/>
                      <a:pt x="1596351" y="360077"/>
                    </a:cubicBezTo>
                    <a:cubicBezTo>
                      <a:pt x="1595121" y="358759"/>
                      <a:pt x="1593979" y="357529"/>
                      <a:pt x="1592837" y="356036"/>
                    </a:cubicBezTo>
                    <a:close/>
                    <a:moveTo>
                      <a:pt x="1574563" y="328010"/>
                    </a:moveTo>
                    <a:cubicBezTo>
                      <a:pt x="1574827" y="328801"/>
                      <a:pt x="1575090" y="329504"/>
                      <a:pt x="1575354" y="329767"/>
                    </a:cubicBezTo>
                    <a:cubicBezTo>
                      <a:pt x="1578429" y="333457"/>
                      <a:pt x="1580449" y="337498"/>
                      <a:pt x="1582206" y="341013"/>
                    </a:cubicBezTo>
                    <a:cubicBezTo>
                      <a:pt x="1584403" y="345405"/>
                      <a:pt x="1585896" y="348217"/>
                      <a:pt x="1588180" y="349886"/>
                    </a:cubicBezTo>
                    <a:cubicBezTo>
                      <a:pt x="1588883" y="350413"/>
                      <a:pt x="1589498" y="350940"/>
                      <a:pt x="1590025" y="351555"/>
                    </a:cubicBezTo>
                    <a:cubicBezTo>
                      <a:pt x="1589586" y="350764"/>
                      <a:pt x="1589235" y="349886"/>
                      <a:pt x="1588795" y="349095"/>
                    </a:cubicBezTo>
                    <a:cubicBezTo>
                      <a:pt x="1588092" y="347514"/>
                      <a:pt x="1587478" y="345932"/>
                      <a:pt x="1586863" y="344439"/>
                    </a:cubicBezTo>
                    <a:cubicBezTo>
                      <a:pt x="1584139" y="337762"/>
                      <a:pt x="1582206" y="333457"/>
                      <a:pt x="1578253" y="331173"/>
                    </a:cubicBezTo>
                    <a:cubicBezTo>
                      <a:pt x="1576935" y="330294"/>
                      <a:pt x="1575617" y="329240"/>
                      <a:pt x="1574563" y="328010"/>
                    </a:cubicBezTo>
                    <a:close/>
                    <a:moveTo>
                      <a:pt x="540261" y="197108"/>
                    </a:moveTo>
                    <a:cubicBezTo>
                      <a:pt x="539909" y="197108"/>
                      <a:pt x="539470" y="197108"/>
                      <a:pt x="539118" y="197108"/>
                    </a:cubicBezTo>
                    <a:cubicBezTo>
                      <a:pt x="536395" y="196932"/>
                      <a:pt x="533672" y="197020"/>
                      <a:pt x="530685" y="197020"/>
                    </a:cubicBezTo>
                    <a:cubicBezTo>
                      <a:pt x="528488" y="197020"/>
                      <a:pt x="526204" y="197020"/>
                      <a:pt x="523832" y="197020"/>
                    </a:cubicBezTo>
                    <a:cubicBezTo>
                      <a:pt x="521196" y="196932"/>
                      <a:pt x="519088" y="196142"/>
                      <a:pt x="517858" y="195702"/>
                    </a:cubicBezTo>
                    <a:cubicBezTo>
                      <a:pt x="517682" y="195615"/>
                      <a:pt x="517506" y="195615"/>
                      <a:pt x="517419" y="195527"/>
                    </a:cubicBezTo>
                    <a:lnTo>
                      <a:pt x="500990" y="190431"/>
                    </a:lnTo>
                    <a:lnTo>
                      <a:pt x="513202" y="178307"/>
                    </a:lnTo>
                    <a:cubicBezTo>
                      <a:pt x="513465" y="178044"/>
                      <a:pt x="513729" y="177780"/>
                      <a:pt x="513992" y="177517"/>
                    </a:cubicBezTo>
                    <a:cubicBezTo>
                      <a:pt x="514783" y="176726"/>
                      <a:pt x="515661" y="175760"/>
                      <a:pt x="516716" y="174881"/>
                    </a:cubicBezTo>
                    <a:cubicBezTo>
                      <a:pt x="517858" y="173915"/>
                      <a:pt x="519000" y="173036"/>
                      <a:pt x="520054" y="172333"/>
                    </a:cubicBezTo>
                    <a:cubicBezTo>
                      <a:pt x="520669" y="171894"/>
                      <a:pt x="521724" y="171191"/>
                      <a:pt x="522075" y="170840"/>
                    </a:cubicBezTo>
                    <a:cubicBezTo>
                      <a:pt x="529191" y="159682"/>
                      <a:pt x="536834" y="151688"/>
                      <a:pt x="546059" y="145802"/>
                    </a:cubicBezTo>
                    <a:cubicBezTo>
                      <a:pt x="546235" y="145714"/>
                      <a:pt x="546323" y="145538"/>
                      <a:pt x="546410" y="145538"/>
                    </a:cubicBezTo>
                    <a:cubicBezTo>
                      <a:pt x="551155" y="137543"/>
                      <a:pt x="558095" y="132975"/>
                      <a:pt x="564157" y="129021"/>
                    </a:cubicBezTo>
                    <a:cubicBezTo>
                      <a:pt x="567232" y="127001"/>
                      <a:pt x="570219" y="125068"/>
                      <a:pt x="572415" y="122872"/>
                    </a:cubicBezTo>
                    <a:cubicBezTo>
                      <a:pt x="581113" y="114526"/>
                      <a:pt x="590952" y="108464"/>
                      <a:pt x="602637" y="104335"/>
                    </a:cubicBezTo>
                    <a:cubicBezTo>
                      <a:pt x="603603" y="103983"/>
                      <a:pt x="605536" y="102314"/>
                      <a:pt x="606942" y="100996"/>
                    </a:cubicBezTo>
                    <a:cubicBezTo>
                      <a:pt x="607293" y="100645"/>
                      <a:pt x="607732" y="100293"/>
                      <a:pt x="608084" y="100030"/>
                    </a:cubicBezTo>
                    <a:cubicBezTo>
                      <a:pt x="608523" y="99678"/>
                      <a:pt x="609050" y="99151"/>
                      <a:pt x="609665" y="98536"/>
                    </a:cubicBezTo>
                    <a:cubicBezTo>
                      <a:pt x="612037" y="96164"/>
                      <a:pt x="616430" y="91684"/>
                      <a:pt x="623195" y="91069"/>
                    </a:cubicBezTo>
                    <a:cubicBezTo>
                      <a:pt x="627236" y="86764"/>
                      <a:pt x="629871" y="85446"/>
                      <a:pt x="634703" y="84040"/>
                    </a:cubicBezTo>
                    <a:cubicBezTo>
                      <a:pt x="635231" y="83865"/>
                      <a:pt x="635845" y="83689"/>
                      <a:pt x="636548" y="83513"/>
                    </a:cubicBezTo>
                    <a:cubicBezTo>
                      <a:pt x="638657" y="82810"/>
                      <a:pt x="640765" y="82283"/>
                      <a:pt x="642874" y="81756"/>
                    </a:cubicBezTo>
                    <a:cubicBezTo>
                      <a:pt x="648584" y="80263"/>
                      <a:pt x="652274" y="79208"/>
                      <a:pt x="654646" y="76573"/>
                    </a:cubicBezTo>
                    <a:lnTo>
                      <a:pt x="654646" y="76573"/>
                    </a:lnTo>
                    <a:cubicBezTo>
                      <a:pt x="657282" y="73146"/>
                      <a:pt x="660532" y="71477"/>
                      <a:pt x="664310" y="71565"/>
                    </a:cubicBezTo>
                    <a:cubicBezTo>
                      <a:pt x="668791" y="71741"/>
                      <a:pt x="673271" y="69544"/>
                      <a:pt x="678455" y="67085"/>
                    </a:cubicBezTo>
                    <a:cubicBezTo>
                      <a:pt x="681442" y="65679"/>
                      <a:pt x="684516" y="64185"/>
                      <a:pt x="687855" y="63043"/>
                    </a:cubicBezTo>
                    <a:cubicBezTo>
                      <a:pt x="690578" y="62077"/>
                      <a:pt x="693302" y="61286"/>
                      <a:pt x="695850" y="60583"/>
                    </a:cubicBezTo>
                    <a:cubicBezTo>
                      <a:pt x="701209" y="59090"/>
                      <a:pt x="705777" y="57772"/>
                      <a:pt x="709379" y="55136"/>
                    </a:cubicBezTo>
                    <a:cubicBezTo>
                      <a:pt x="711839" y="53379"/>
                      <a:pt x="714826" y="52413"/>
                      <a:pt x="718428" y="52149"/>
                    </a:cubicBezTo>
                    <a:cubicBezTo>
                      <a:pt x="722909" y="51886"/>
                      <a:pt x="727565" y="50480"/>
                      <a:pt x="732485" y="49074"/>
                    </a:cubicBezTo>
                    <a:cubicBezTo>
                      <a:pt x="736350" y="47932"/>
                      <a:pt x="740391" y="46790"/>
                      <a:pt x="744784" y="46000"/>
                    </a:cubicBezTo>
                    <a:cubicBezTo>
                      <a:pt x="747420" y="45560"/>
                      <a:pt x="750055" y="44858"/>
                      <a:pt x="752867" y="44067"/>
                    </a:cubicBezTo>
                    <a:cubicBezTo>
                      <a:pt x="757084" y="42925"/>
                      <a:pt x="761476" y="41783"/>
                      <a:pt x="766396" y="41256"/>
                    </a:cubicBezTo>
                    <a:cubicBezTo>
                      <a:pt x="769032" y="40904"/>
                      <a:pt x="771931" y="40201"/>
                      <a:pt x="775006" y="39411"/>
                    </a:cubicBezTo>
                    <a:cubicBezTo>
                      <a:pt x="779135" y="38356"/>
                      <a:pt x="783791" y="37214"/>
                      <a:pt x="788799" y="36863"/>
                    </a:cubicBezTo>
                    <a:cubicBezTo>
                      <a:pt x="793016" y="36599"/>
                      <a:pt x="797321" y="35457"/>
                      <a:pt x="801977" y="34315"/>
                    </a:cubicBezTo>
                    <a:cubicBezTo>
                      <a:pt x="807951" y="32822"/>
                      <a:pt x="814101" y="31240"/>
                      <a:pt x="821129" y="30977"/>
                    </a:cubicBezTo>
                    <a:cubicBezTo>
                      <a:pt x="823677" y="30889"/>
                      <a:pt x="826225" y="30889"/>
                      <a:pt x="828685" y="30889"/>
                    </a:cubicBezTo>
                    <a:cubicBezTo>
                      <a:pt x="835976" y="30977"/>
                      <a:pt x="842302" y="30977"/>
                      <a:pt x="847573" y="28253"/>
                    </a:cubicBezTo>
                    <a:cubicBezTo>
                      <a:pt x="850384" y="26848"/>
                      <a:pt x="852932" y="26935"/>
                      <a:pt x="854250" y="27023"/>
                    </a:cubicBezTo>
                    <a:cubicBezTo>
                      <a:pt x="882978" y="24827"/>
                      <a:pt x="912058" y="24915"/>
                      <a:pt x="940259" y="25003"/>
                    </a:cubicBezTo>
                    <a:cubicBezTo>
                      <a:pt x="947990" y="25003"/>
                      <a:pt x="955633" y="25003"/>
                      <a:pt x="963364" y="25003"/>
                    </a:cubicBezTo>
                    <a:lnTo>
                      <a:pt x="965824" y="25003"/>
                    </a:lnTo>
                    <a:lnTo>
                      <a:pt x="968021" y="26145"/>
                    </a:lnTo>
                    <a:cubicBezTo>
                      <a:pt x="970744" y="27462"/>
                      <a:pt x="974610" y="27199"/>
                      <a:pt x="979090" y="26848"/>
                    </a:cubicBezTo>
                    <a:cubicBezTo>
                      <a:pt x="984537" y="26408"/>
                      <a:pt x="991126" y="25969"/>
                      <a:pt x="997891" y="28429"/>
                    </a:cubicBezTo>
                    <a:cubicBezTo>
                      <a:pt x="1003689" y="27199"/>
                      <a:pt x="1008697" y="29132"/>
                      <a:pt x="1011948" y="30362"/>
                    </a:cubicBezTo>
                    <a:cubicBezTo>
                      <a:pt x="1013002" y="30801"/>
                      <a:pt x="1013968" y="31152"/>
                      <a:pt x="1014759" y="31328"/>
                    </a:cubicBezTo>
                    <a:cubicBezTo>
                      <a:pt x="1017219" y="31855"/>
                      <a:pt x="1020469" y="31680"/>
                      <a:pt x="1023896" y="31504"/>
                    </a:cubicBezTo>
                    <a:cubicBezTo>
                      <a:pt x="1025477" y="31416"/>
                      <a:pt x="1027058" y="31328"/>
                      <a:pt x="1028728" y="31328"/>
                    </a:cubicBezTo>
                    <a:cubicBezTo>
                      <a:pt x="1032066" y="31240"/>
                      <a:pt x="1034965" y="32031"/>
                      <a:pt x="1037337" y="32646"/>
                    </a:cubicBezTo>
                    <a:cubicBezTo>
                      <a:pt x="1038391" y="32909"/>
                      <a:pt x="1039885" y="33261"/>
                      <a:pt x="1040500" y="33261"/>
                    </a:cubicBezTo>
                    <a:cubicBezTo>
                      <a:pt x="1047001" y="29220"/>
                      <a:pt x="1052975" y="33437"/>
                      <a:pt x="1055259" y="35018"/>
                    </a:cubicBezTo>
                    <a:cubicBezTo>
                      <a:pt x="1055611" y="35281"/>
                      <a:pt x="1056050" y="35545"/>
                      <a:pt x="1056314" y="35721"/>
                    </a:cubicBezTo>
                    <a:cubicBezTo>
                      <a:pt x="1060970" y="36599"/>
                      <a:pt x="1065714" y="37390"/>
                      <a:pt x="1070722" y="38093"/>
                    </a:cubicBezTo>
                    <a:cubicBezTo>
                      <a:pt x="1074236" y="38620"/>
                      <a:pt x="1077838" y="39147"/>
                      <a:pt x="1081440" y="39762"/>
                    </a:cubicBezTo>
                    <a:cubicBezTo>
                      <a:pt x="1083900" y="40201"/>
                      <a:pt x="1086184" y="40904"/>
                      <a:pt x="1088205" y="41519"/>
                    </a:cubicBezTo>
                    <a:cubicBezTo>
                      <a:pt x="1091895" y="42661"/>
                      <a:pt x="1093652" y="43100"/>
                      <a:pt x="1094881" y="42573"/>
                    </a:cubicBezTo>
                    <a:cubicBezTo>
                      <a:pt x="1099977" y="40377"/>
                      <a:pt x="1104370" y="42837"/>
                      <a:pt x="1105775" y="43628"/>
                    </a:cubicBezTo>
                    <a:cubicBezTo>
                      <a:pt x="1109377" y="45648"/>
                      <a:pt x="1113682" y="46878"/>
                      <a:pt x="1118163" y="48284"/>
                    </a:cubicBezTo>
                    <a:cubicBezTo>
                      <a:pt x="1119041" y="48547"/>
                      <a:pt x="1120008" y="48811"/>
                      <a:pt x="1120886" y="49074"/>
                    </a:cubicBezTo>
                    <a:cubicBezTo>
                      <a:pt x="1122204" y="49426"/>
                      <a:pt x="1123434" y="49865"/>
                      <a:pt x="1124752" y="50304"/>
                    </a:cubicBezTo>
                    <a:cubicBezTo>
                      <a:pt x="1127739" y="51271"/>
                      <a:pt x="1130550" y="52237"/>
                      <a:pt x="1133098" y="52589"/>
                    </a:cubicBezTo>
                    <a:cubicBezTo>
                      <a:pt x="1137842" y="53204"/>
                      <a:pt x="1142059" y="54697"/>
                      <a:pt x="1145837" y="55927"/>
                    </a:cubicBezTo>
                    <a:cubicBezTo>
                      <a:pt x="1149790" y="57245"/>
                      <a:pt x="1153304" y="58475"/>
                      <a:pt x="1156643" y="58563"/>
                    </a:cubicBezTo>
                    <a:cubicBezTo>
                      <a:pt x="1162090" y="58738"/>
                      <a:pt x="1166307" y="61286"/>
                      <a:pt x="1169733" y="63307"/>
                    </a:cubicBezTo>
                    <a:cubicBezTo>
                      <a:pt x="1171051" y="64098"/>
                      <a:pt x="1172281" y="64800"/>
                      <a:pt x="1173159" y="65152"/>
                    </a:cubicBezTo>
                    <a:cubicBezTo>
                      <a:pt x="1176761" y="66557"/>
                      <a:pt x="1180275" y="67875"/>
                      <a:pt x="1184053" y="69369"/>
                    </a:cubicBezTo>
                    <a:cubicBezTo>
                      <a:pt x="1188621" y="71126"/>
                      <a:pt x="1193366" y="72883"/>
                      <a:pt x="1198285" y="74904"/>
                    </a:cubicBezTo>
                    <a:lnTo>
                      <a:pt x="1199340" y="75167"/>
                    </a:lnTo>
                    <a:cubicBezTo>
                      <a:pt x="1206807" y="77100"/>
                      <a:pt x="1214538" y="79121"/>
                      <a:pt x="1222269" y="84480"/>
                    </a:cubicBezTo>
                    <a:cubicBezTo>
                      <a:pt x="1226750" y="87642"/>
                      <a:pt x="1232373" y="89926"/>
                      <a:pt x="1238347" y="92386"/>
                    </a:cubicBezTo>
                    <a:cubicBezTo>
                      <a:pt x="1241685" y="93704"/>
                      <a:pt x="1245023" y="95110"/>
                      <a:pt x="1248450" y="96691"/>
                    </a:cubicBezTo>
                    <a:lnTo>
                      <a:pt x="1250031" y="97482"/>
                    </a:lnTo>
                    <a:cubicBezTo>
                      <a:pt x="1255390" y="100030"/>
                      <a:pt x="1260925" y="102577"/>
                      <a:pt x="1266108" y="106355"/>
                    </a:cubicBezTo>
                    <a:cubicBezTo>
                      <a:pt x="1266899" y="106882"/>
                      <a:pt x="1268481" y="107497"/>
                      <a:pt x="1270062" y="108024"/>
                    </a:cubicBezTo>
                    <a:cubicBezTo>
                      <a:pt x="1273225" y="109166"/>
                      <a:pt x="1277617" y="110748"/>
                      <a:pt x="1281307" y="114262"/>
                    </a:cubicBezTo>
                    <a:cubicBezTo>
                      <a:pt x="1283679" y="114174"/>
                      <a:pt x="1289302" y="114086"/>
                      <a:pt x="1293255" y="118655"/>
                    </a:cubicBezTo>
                    <a:cubicBezTo>
                      <a:pt x="1294397" y="119973"/>
                      <a:pt x="1295539" y="121817"/>
                      <a:pt x="1296067" y="124365"/>
                    </a:cubicBezTo>
                    <a:cubicBezTo>
                      <a:pt x="1299405" y="126562"/>
                      <a:pt x="1302216" y="129021"/>
                      <a:pt x="1304940" y="131218"/>
                    </a:cubicBezTo>
                    <a:cubicBezTo>
                      <a:pt x="1309508" y="135083"/>
                      <a:pt x="1313462" y="138422"/>
                      <a:pt x="1318030" y="139476"/>
                    </a:cubicBezTo>
                    <a:cubicBezTo>
                      <a:pt x="1322335" y="140442"/>
                      <a:pt x="1324795" y="143429"/>
                      <a:pt x="1325937" y="144835"/>
                    </a:cubicBezTo>
                    <a:cubicBezTo>
                      <a:pt x="1326025" y="144923"/>
                      <a:pt x="1326113" y="145011"/>
                      <a:pt x="1326200" y="145099"/>
                    </a:cubicBezTo>
                    <a:lnTo>
                      <a:pt x="1337534" y="156256"/>
                    </a:lnTo>
                    <a:lnTo>
                      <a:pt x="1322598" y="162055"/>
                    </a:lnTo>
                    <a:cubicBezTo>
                      <a:pt x="1321193" y="162757"/>
                      <a:pt x="1318206" y="164339"/>
                      <a:pt x="1314340" y="163812"/>
                    </a:cubicBezTo>
                    <a:cubicBezTo>
                      <a:pt x="1310211" y="163284"/>
                      <a:pt x="1306258" y="162406"/>
                      <a:pt x="1302919" y="161615"/>
                    </a:cubicBezTo>
                    <a:cubicBezTo>
                      <a:pt x="1301250" y="161264"/>
                      <a:pt x="1299932" y="160737"/>
                      <a:pt x="1298790" y="160297"/>
                    </a:cubicBezTo>
                    <a:cubicBezTo>
                      <a:pt x="1298614" y="160210"/>
                      <a:pt x="1298351" y="160122"/>
                      <a:pt x="1298175" y="160034"/>
                    </a:cubicBezTo>
                    <a:cubicBezTo>
                      <a:pt x="1289038" y="161176"/>
                      <a:pt x="1282625" y="157223"/>
                      <a:pt x="1277969" y="153093"/>
                    </a:cubicBezTo>
                    <a:cubicBezTo>
                      <a:pt x="1276387" y="153708"/>
                      <a:pt x="1274718" y="154060"/>
                      <a:pt x="1272873" y="154148"/>
                    </a:cubicBezTo>
                    <a:cubicBezTo>
                      <a:pt x="1266811" y="154236"/>
                      <a:pt x="1261189" y="150634"/>
                      <a:pt x="1258992" y="145187"/>
                    </a:cubicBezTo>
                    <a:cubicBezTo>
                      <a:pt x="1258114" y="145187"/>
                      <a:pt x="1257060" y="145274"/>
                      <a:pt x="1256269" y="145274"/>
                    </a:cubicBezTo>
                    <a:cubicBezTo>
                      <a:pt x="1251525" y="145538"/>
                      <a:pt x="1248011" y="144045"/>
                      <a:pt x="1245726" y="140794"/>
                    </a:cubicBezTo>
                    <a:cubicBezTo>
                      <a:pt x="1242212" y="135962"/>
                      <a:pt x="1243969" y="131130"/>
                      <a:pt x="1245023" y="128319"/>
                    </a:cubicBezTo>
                    <a:cubicBezTo>
                      <a:pt x="1245287" y="127001"/>
                      <a:pt x="1244584" y="124014"/>
                      <a:pt x="1243794" y="122345"/>
                    </a:cubicBezTo>
                    <a:cubicBezTo>
                      <a:pt x="1236765" y="120939"/>
                      <a:pt x="1230967" y="117864"/>
                      <a:pt x="1225696" y="115141"/>
                    </a:cubicBezTo>
                    <a:cubicBezTo>
                      <a:pt x="1221040" y="112681"/>
                      <a:pt x="1216998" y="110484"/>
                      <a:pt x="1212869" y="109869"/>
                    </a:cubicBezTo>
                    <a:cubicBezTo>
                      <a:pt x="1211112" y="109606"/>
                      <a:pt x="1209706" y="108991"/>
                      <a:pt x="1208564" y="108464"/>
                    </a:cubicBezTo>
                    <a:cubicBezTo>
                      <a:pt x="1198725" y="109254"/>
                      <a:pt x="1191081" y="104686"/>
                      <a:pt x="1185195" y="100820"/>
                    </a:cubicBezTo>
                    <a:cubicBezTo>
                      <a:pt x="1177025" y="103720"/>
                      <a:pt x="1169996" y="99678"/>
                      <a:pt x="1166658" y="97745"/>
                    </a:cubicBezTo>
                    <a:cubicBezTo>
                      <a:pt x="1165779" y="97218"/>
                      <a:pt x="1164901" y="96779"/>
                      <a:pt x="1164286" y="96428"/>
                    </a:cubicBezTo>
                    <a:cubicBezTo>
                      <a:pt x="1151635" y="90805"/>
                      <a:pt x="1138193" y="85446"/>
                      <a:pt x="1123170" y="79999"/>
                    </a:cubicBezTo>
                    <a:cubicBezTo>
                      <a:pt x="1117372" y="77891"/>
                      <a:pt x="1111310" y="76573"/>
                      <a:pt x="1104897" y="75167"/>
                    </a:cubicBezTo>
                    <a:cubicBezTo>
                      <a:pt x="1098747" y="73849"/>
                      <a:pt x="1092422" y="72444"/>
                      <a:pt x="1086096" y="70335"/>
                    </a:cubicBezTo>
                    <a:cubicBezTo>
                      <a:pt x="1084075" y="69632"/>
                      <a:pt x="1081176" y="69457"/>
                      <a:pt x="1078101" y="69281"/>
                    </a:cubicBezTo>
                    <a:cubicBezTo>
                      <a:pt x="1075202" y="69105"/>
                      <a:pt x="1071952" y="68930"/>
                      <a:pt x="1068613" y="68227"/>
                    </a:cubicBezTo>
                    <a:cubicBezTo>
                      <a:pt x="1066329" y="67787"/>
                      <a:pt x="1064045" y="67436"/>
                      <a:pt x="1061673" y="66997"/>
                    </a:cubicBezTo>
                    <a:cubicBezTo>
                      <a:pt x="1053942" y="65679"/>
                      <a:pt x="1045244" y="64273"/>
                      <a:pt x="1036986" y="60144"/>
                    </a:cubicBezTo>
                    <a:cubicBezTo>
                      <a:pt x="1036634" y="60144"/>
                      <a:pt x="1036107" y="60232"/>
                      <a:pt x="1035756" y="60232"/>
                    </a:cubicBezTo>
                    <a:cubicBezTo>
                      <a:pt x="1035229" y="60232"/>
                      <a:pt x="1034702" y="60320"/>
                      <a:pt x="1034174" y="60320"/>
                    </a:cubicBezTo>
                    <a:cubicBezTo>
                      <a:pt x="1030309" y="60495"/>
                      <a:pt x="1026707" y="59968"/>
                      <a:pt x="1023544" y="59529"/>
                    </a:cubicBezTo>
                    <a:cubicBezTo>
                      <a:pt x="1020118" y="59090"/>
                      <a:pt x="1017219" y="58651"/>
                      <a:pt x="1014583" y="59090"/>
                    </a:cubicBezTo>
                    <a:cubicBezTo>
                      <a:pt x="1007116" y="60408"/>
                      <a:pt x="998594" y="59881"/>
                      <a:pt x="988490" y="57596"/>
                    </a:cubicBezTo>
                    <a:cubicBezTo>
                      <a:pt x="983395" y="56454"/>
                      <a:pt x="979178" y="55751"/>
                      <a:pt x="975049" y="56191"/>
                    </a:cubicBezTo>
                    <a:cubicBezTo>
                      <a:pt x="974258" y="56279"/>
                      <a:pt x="973116" y="56542"/>
                      <a:pt x="971886" y="56806"/>
                    </a:cubicBezTo>
                    <a:cubicBezTo>
                      <a:pt x="968987" y="57509"/>
                      <a:pt x="965297" y="58387"/>
                      <a:pt x="961168" y="57860"/>
                    </a:cubicBezTo>
                    <a:cubicBezTo>
                      <a:pt x="959587" y="57684"/>
                      <a:pt x="958093" y="57421"/>
                      <a:pt x="956687" y="57157"/>
                    </a:cubicBezTo>
                    <a:cubicBezTo>
                      <a:pt x="952031" y="56366"/>
                      <a:pt x="949308" y="56015"/>
                      <a:pt x="946321" y="56981"/>
                    </a:cubicBezTo>
                    <a:cubicBezTo>
                      <a:pt x="940610" y="58738"/>
                      <a:pt x="934988" y="57772"/>
                      <a:pt x="930507" y="56893"/>
                    </a:cubicBezTo>
                    <a:cubicBezTo>
                      <a:pt x="928311" y="56542"/>
                      <a:pt x="926290" y="56103"/>
                      <a:pt x="924796" y="56191"/>
                    </a:cubicBezTo>
                    <a:cubicBezTo>
                      <a:pt x="911003" y="56454"/>
                      <a:pt x="896947" y="57421"/>
                      <a:pt x="884472" y="58211"/>
                    </a:cubicBezTo>
                    <a:cubicBezTo>
                      <a:pt x="884120" y="58299"/>
                      <a:pt x="883330" y="58651"/>
                      <a:pt x="882715" y="58914"/>
                    </a:cubicBezTo>
                    <a:cubicBezTo>
                      <a:pt x="881748" y="59266"/>
                      <a:pt x="880782" y="59705"/>
                      <a:pt x="879552" y="60144"/>
                    </a:cubicBezTo>
                    <a:cubicBezTo>
                      <a:pt x="879376" y="60232"/>
                      <a:pt x="879112" y="60320"/>
                      <a:pt x="878849" y="60495"/>
                    </a:cubicBezTo>
                    <a:cubicBezTo>
                      <a:pt x="876653" y="61462"/>
                      <a:pt x="872436" y="63307"/>
                      <a:pt x="867604" y="61725"/>
                    </a:cubicBezTo>
                    <a:cubicBezTo>
                      <a:pt x="865056" y="60847"/>
                      <a:pt x="862157" y="61638"/>
                      <a:pt x="857413" y="62955"/>
                    </a:cubicBezTo>
                    <a:cubicBezTo>
                      <a:pt x="853811" y="64010"/>
                      <a:pt x="849769" y="65152"/>
                      <a:pt x="845201" y="65327"/>
                    </a:cubicBezTo>
                    <a:cubicBezTo>
                      <a:pt x="843268" y="65415"/>
                      <a:pt x="842126" y="65679"/>
                      <a:pt x="841599" y="65942"/>
                    </a:cubicBezTo>
                    <a:cubicBezTo>
                      <a:pt x="836591" y="67787"/>
                      <a:pt x="832374" y="66645"/>
                      <a:pt x="829827" y="65942"/>
                    </a:cubicBezTo>
                    <a:cubicBezTo>
                      <a:pt x="829651" y="65855"/>
                      <a:pt x="829387" y="65855"/>
                      <a:pt x="829124" y="65767"/>
                    </a:cubicBezTo>
                    <a:cubicBezTo>
                      <a:pt x="825082" y="67172"/>
                      <a:pt x="821129" y="66821"/>
                      <a:pt x="818230" y="66645"/>
                    </a:cubicBezTo>
                    <a:cubicBezTo>
                      <a:pt x="817176" y="66557"/>
                      <a:pt x="815770" y="66470"/>
                      <a:pt x="815243" y="66557"/>
                    </a:cubicBezTo>
                    <a:cubicBezTo>
                      <a:pt x="804261" y="68139"/>
                      <a:pt x="793016" y="69720"/>
                      <a:pt x="782034" y="72092"/>
                    </a:cubicBezTo>
                    <a:cubicBezTo>
                      <a:pt x="765957" y="75606"/>
                      <a:pt x="751725" y="79121"/>
                      <a:pt x="738459" y="82810"/>
                    </a:cubicBezTo>
                    <a:cubicBezTo>
                      <a:pt x="716495" y="89048"/>
                      <a:pt x="696904" y="95198"/>
                      <a:pt x="679948" y="107409"/>
                    </a:cubicBezTo>
                    <a:cubicBezTo>
                      <a:pt x="673271" y="112241"/>
                      <a:pt x="666155" y="116019"/>
                      <a:pt x="659302" y="119709"/>
                    </a:cubicBezTo>
                    <a:cubicBezTo>
                      <a:pt x="654646" y="122257"/>
                      <a:pt x="650253" y="124541"/>
                      <a:pt x="646037" y="127177"/>
                    </a:cubicBezTo>
                    <a:cubicBezTo>
                      <a:pt x="641029" y="130251"/>
                      <a:pt x="636197" y="133590"/>
                      <a:pt x="631101" y="137192"/>
                    </a:cubicBezTo>
                    <a:cubicBezTo>
                      <a:pt x="620998" y="144220"/>
                      <a:pt x="610544" y="151512"/>
                      <a:pt x="598596" y="156695"/>
                    </a:cubicBezTo>
                    <a:cubicBezTo>
                      <a:pt x="589898" y="160473"/>
                      <a:pt x="582782" y="166271"/>
                      <a:pt x="577071" y="171367"/>
                    </a:cubicBezTo>
                    <a:lnTo>
                      <a:pt x="576193" y="172158"/>
                    </a:lnTo>
                    <a:cubicBezTo>
                      <a:pt x="569340" y="178220"/>
                      <a:pt x="562224" y="184545"/>
                      <a:pt x="555547" y="190958"/>
                    </a:cubicBezTo>
                    <a:cubicBezTo>
                      <a:pt x="550539" y="195088"/>
                      <a:pt x="545707" y="197108"/>
                      <a:pt x="540261" y="197108"/>
                    </a:cubicBezTo>
                    <a:close/>
                    <a:moveTo>
                      <a:pt x="1321983" y="161967"/>
                    </a:moveTo>
                    <a:lnTo>
                      <a:pt x="1321983" y="161967"/>
                    </a:lnTo>
                    <a:cubicBezTo>
                      <a:pt x="1321983" y="161967"/>
                      <a:pt x="1321983" y="161967"/>
                      <a:pt x="1321983" y="161967"/>
                    </a:cubicBezTo>
                    <a:close/>
                    <a:moveTo>
                      <a:pt x="546410" y="145362"/>
                    </a:moveTo>
                    <a:lnTo>
                      <a:pt x="546410" y="145362"/>
                    </a:lnTo>
                    <a:cubicBezTo>
                      <a:pt x="546410" y="145362"/>
                      <a:pt x="546410" y="145362"/>
                      <a:pt x="546410" y="145362"/>
                    </a:cubicBezTo>
                    <a:close/>
                    <a:moveTo>
                      <a:pt x="1325498" y="144923"/>
                    </a:moveTo>
                    <a:lnTo>
                      <a:pt x="1325498" y="144923"/>
                    </a:lnTo>
                    <a:cubicBezTo>
                      <a:pt x="1325498" y="144923"/>
                      <a:pt x="1325498" y="144923"/>
                      <a:pt x="1325498" y="144923"/>
                    </a:cubicBezTo>
                    <a:close/>
                    <a:moveTo>
                      <a:pt x="625479" y="111890"/>
                    </a:moveTo>
                    <a:cubicBezTo>
                      <a:pt x="625127" y="112241"/>
                      <a:pt x="624688" y="112681"/>
                      <a:pt x="624337" y="113032"/>
                    </a:cubicBezTo>
                    <a:cubicBezTo>
                      <a:pt x="623546" y="113823"/>
                      <a:pt x="622667" y="114701"/>
                      <a:pt x="621613" y="115668"/>
                    </a:cubicBezTo>
                    <a:cubicBezTo>
                      <a:pt x="621262" y="115931"/>
                      <a:pt x="620910" y="116283"/>
                      <a:pt x="620647" y="116546"/>
                    </a:cubicBezTo>
                    <a:cubicBezTo>
                      <a:pt x="617835" y="119094"/>
                      <a:pt x="614233" y="122169"/>
                      <a:pt x="609489" y="123838"/>
                    </a:cubicBezTo>
                    <a:cubicBezTo>
                      <a:pt x="600616" y="126913"/>
                      <a:pt x="593412" y="131394"/>
                      <a:pt x="586823" y="137719"/>
                    </a:cubicBezTo>
                    <a:cubicBezTo>
                      <a:pt x="585593" y="138949"/>
                      <a:pt x="584275" y="140003"/>
                      <a:pt x="583045" y="141057"/>
                    </a:cubicBezTo>
                    <a:cubicBezTo>
                      <a:pt x="585154" y="139915"/>
                      <a:pt x="587262" y="138861"/>
                      <a:pt x="589634" y="137807"/>
                    </a:cubicBezTo>
                    <a:cubicBezTo>
                      <a:pt x="599737" y="133414"/>
                      <a:pt x="608874" y="127001"/>
                      <a:pt x="618626" y="120236"/>
                    </a:cubicBezTo>
                    <a:cubicBezTo>
                      <a:pt x="623722" y="116722"/>
                      <a:pt x="628993" y="113032"/>
                      <a:pt x="634440" y="109694"/>
                    </a:cubicBezTo>
                    <a:cubicBezTo>
                      <a:pt x="639184" y="106707"/>
                      <a:pt x="644104" y="104071"/>
                      <a:pt x="648760" y="101523"/>
                    </a:cubicBezTo>
                    <a:cubicBezTo>
                      <a:pt x="648496" y="101611"/>
                      <a:pt x="648233" y="101699"/>
                      <a:pt x="647969" y="101699"/>
                    </a:cubicBezTo>
                    <a:cubicBezTo>
                      <a:pt x="646124" y="102138"/>
                      <a:pt x="644455" y="102665"/>
                      <a:pt x="642874" y="103105"/>
                    </a:cubicBezTo>
                    <a:cubicBezTo>
                      <a:pt x="641995" y="103368"/>
                      <a:pt x="641205" y="103632"/>
                      <a:pt x="640502" y="103807"/>
                    </a:cubicBezTo>
                    <a:cubicBezTo>
                      <a:pt x="640063" y="103895"/>
                      <a:pt x="639535" y="104071"/>
                      <a:pt x="639272" y="104159"/>
                    </a:cubicBezTo>
                    <a:cubicBezTo>
                      <a:pt x="639008" y="104335"/>
                      <a:pt x="638393" y="104950"/>
                      <a:pt x="636988" y="106531"/>
                    </a:cubicBezTo>
                    <a:lnTo>
                      <a:pt x="636812" y="106707"/>
                    </a:lnTo>
                    <a:cubicBezTo>
                      <a:pt x="635494" y="108288"/>
                      <a:pt x="631541" y="112768"/>
                      <a:pt x="625479" y="111890"/>
                    </a:cubicBezTo>
                    <a:close/>
                    <a:moveTo>
                      <a:pt x="1295627" y="130164"/>
                    </a:moveTo>
                    <a:cubicBezTo>
                      <a:pt x="1295539" y="130164"/>
                      <a:pt x="1295539" y="130164"/>
                      <a:pt x="1295627" y="130164"/>
                    </a:cubicBezTo>
                    <a:cubicBezTo>
                      <a:pt x="1295539" y="130164"/>
                      <a:pt x="1295539" y="130164"/>
                      <a:pt x="1295627" y="130164"/>
                    </a:cubicBezTo>
                    <a:close/>
                    <a:moveTo>
                      <a:pt x="1291410" y="121730"/>
                    </a:moveTo>
                    <a:cubicBezTo>
                      <a:pt x="1291498" y="121730"/>
                      <a:pt x="1291498" y="121730"/>
                      <a:pt x="1291410" y="121730"/>
                    </a:cubicBezTo>
                    <a:cubicBezTo>
                      <a:pt x="1291498" y="121730"/>
                      <a:pt x="1291498" y="121730"/>
                      <a:pt x="1291410" y="121730"/>
                    </a:cubicBezTo>
                    <a:close/>
                    <a:moveTo>
                      <a:pt x="629432" y="91508"/>
                    </a:moveTo>
                    <a:cubicBezTo>
                      <a:pt x="629432" y="91508"/>
                      <a:pt x="629432" y="91508"/>
                      <a:pt x="629432" y="91508"/>
                    </a:cubicBezTo>
                    <a:cubicBezTo>
                      <a:pt x="629432" y="91508"/>
                      <a:pt x="629432" y="91508"/>
                      <a:pt x="629432" y="91508"/>
                    </a:cubicBezTo>
                    <a:close/>
                    <a:moveTo>
                      <a:pt x="883769" y="58211"/>
                    </a:moveTo>
                    <a:lnTo>
                      <a:pt x="883769" y="58211"/>
                    </a:lnTo>
                    <a:lnTo>
                      <a:pt x="883769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62" name="组合 461">
            <a:extLst>
              <a:ext uri="{FF2B5EF4-FFF2-40B4-BE49-F238E27FC236}">
                <a16:creationId xmlns:a16="http://schemas.microsoft.com/office/drawing/2014/main" id="{2691E54C-42BD-3831-6543-71D941F98426}"/>
              </a:ext>
            </a:extLst>
          </p:cNvPr>
          <p:cNvGrpSpPr/>
          <p:nvPr/>
        </p:nvGrpSpPr>
        <p:grpSpPr>
          <a:xfrm>
            <a:off x="4087537" y="918776"/>
            <a:ext cx="3619068" cy="2586606"/>
            <a:chOff x="908050" y="1821362"/>
            <a:chExt cx="2258641" cy="1614287"/>
          </a:xfrm>
        </p:grpSpPr>
        <p:sp>
          <p:nvSpPr>
            <p:cNvPr id="457" name="椭圆 456">
              <a:extLst>
                <a:ext uri="{FF2B5EF4-FFF2-40B4-BE49-F238E27FC236}">
                  <a16:creationId xmlns:a16="http://schemas.microsoft.com/office/drawing/2014/main" id="{679EDF89-0DF8-70DA-0E5B-529962F770D1}"/>
                </a:ext>
              </a:extLst>
            </p:cNvPr>
            <p:cNvSpPr/>
            <p:nvPr/>
          </p:nvSpPr>
          <p:spPr>
            <a:xfrm>
              <a:off x="908050" y="1855894"/>
              <a:ext cx="502574" cy="502574"/>
            </a:xfrm>
            <a:prstGeom prst="ellipse">
              <a:avLst/>
            </a:pr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8" name="任意多边形 9">
              <a:extLst>
                <a:ext uri="{FF2B5EF4-FFF2-40B4-BE49-F238E27FC236}">
                  <a16:creationId xmlns:a16="http://schemas.microsoft.com/office/drawing/2014/main" id="{CCC8E95F-A262-1288-755A-2A804B77D50A}"/>
                </a:ext>
              </a:extLst>
            </p:cNvPr>
            <p:cNvSpPr/>
            <p:nvPr/>
          </p:nvSpPr>
          <p:spPr>
            <a:xfrm rot="20702983">
              <a:off x="1083191" y="1821362"/>
              <a:ext cx="1954805" cy="1614287"/>
            </a:xfrm>
            <a:custGeom>
              <a:avLst/>
              <a:gdLst>
                <a:gd name="connsiteX0" fmla="*/ 1317447 w 2460337"/>
                <a:gd name="connsiteY0" fmla="*/ 31967 h 2031758"/>
                <a:gd name="connsiteX1" fmla="*/ 1625135 w 2460337"/>
                <a:gd name="connsiteY1" fmla="*/ 344828 h 2031758"/>
                <a:gd name="connsiteX2" fmla="*/ 1629529 w 2460337"/>
                <a:gd name="connsiteY2" fmla="*/ 390835 h 2031758"/>
                <a:gd name="connsiteX3" fmla="*/ 1667190 w 2460337"/>
                <a:gd name="connsiteY3" fmla="*/ 381764 h 2031758"/>
                <a:gd name="connsiteX4" fmla="*/ 1915306 w 2460337"/>
                <a:gd name="connsiteY4" fmla="*/ 397097 h 2031758"/>
                <a:gd name="connsiteX5" fmla="*/ 2358629 w 2460337"/>
                <a:gd name="connsiteY5" fmla="*/ 1163419 h 2031758"/>
                <a:gd name="connsiteX6" fmla="*/ 2324964 w 2460337"/>
                <a:gd name="connsiteY6" fmla="*/ 1252479 h 2031758"/>
                <a:gd name="connsiteX7" fmla="*/ 2347801 w 2460337"/>
                <a:gd name="connsiteY7" fmla="*/ 1274107 h 2031758"/>
                <a:gd name="connsiteX8" fmla="*/ 2444748 w 2460337"/>
                <a:gd name="connsiteY8" fmla="*/ 1692394 h 2031758"/>
                <a:gd name="connsiteX9" fmla="*/ 1885075 w 2460337"/>
                <a:gd name="connsiteY9" fmla="*/ 2016169 h 2031758"/>
                <a:gd name="connsiteX10" fmla="*/ 1658247 w 2460337"/>
                <a:gd name="connsiteY10" fmla="*/ 1874783 h 2031758"/>
                <a:gd name="connsiteX11" fmla="*/ 1625872 w 2460337"/>
                <a:gd name="connsiteY11" fmla="*/ 1831652 h 2031758"/>
                <a:gd name="connsiteX12" fmla="*/ 1623490 w 2460337"/>
                <a:gd name="connsiteY12" fmla="*/ 1832741 h 2031758"/>
                <a:gd name="connsiteX13" fmla="*/ 1356374 w 2460337"/>
                <a:gd name="connsiteY13" fmla="*/ 1842234 h 2031758"/>
                <a:gd name="connsiteX14" fmla="*/ 1078575 w 2460337"/>
                <a:gd name="connsiteY14" fmla="*/ 1629454 h 2031758"/>
                <a:gd name="connsiteX15" fmla="*/ 1067044 w 2460337"/>
                <a:gd name="connsiteY15" fmla="*/ 1604240 h 2031758"/>
                <a:gd name="connsiteX16" fmla="*/ 1012301 w 2460337"/>
                <a:gd name="connsiteY16" fmla="*/ 1636266 h 2031758"/>
                <a:gd name="connsiteX17" fmla="*/ 518359 w 2460337"/>
                <a:gd name="connsiteY17" fmla="*/ 1683417 h 2031758"/>
                <a:gd name="connsiteX18" fmla="*/ 21892 w 2460337"/>
                <a:gd name="connsiteY18" fmla="*/ 861650 h 2031758"/>
                <a:gd name="connsiteX19" fmla="*/ 588311 w 2460337"/>
                <a:gd name="connsiteY19" fmla="*/ 377855 h 2031758"/>
                <a:gd name="connsiteX20" fmla="*/ 607864 w 2460337"/>
                <a:gd name="connsiteY20" fmla="*/ 377279 h 2031758"/>
                <a:gd name="connsiteX21" fmla="*/ 614542 w 2460337"/>
                <a:gd name="connsiteY21" fmla="*/ 324797 h 2031758"/>
                <a:gd name="connsiteX22" fmla="*/ 1117581 w 2460337"/>
                <a:gd name="connsiteY22" fmla="*/ 0 h 2031758"/>
                <a:gd name="connsiteX23" fmla="*/ 1317447 w 2460337"/>
                <a:gd name="connsiteY23" fmla="*/ 31967 h 20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60337" h="2031758">
                  <a:moveTo>
                    <a:pt x="1317447" y="31967"/>
                  </a:moveTo>
                  <a:cubicBezTo>
                    <a:pt x="1478703" y="86000"/>
                    <a:pt x="1597865" y="203436"/>
                    <a:pt x="1625135" y="344828"/>
                  </a:cubicBezTo>
                  <a:lnTo>
                    <a:pt x="1629529" y="390835"/>
                  </a:lnTo>
                  <a:lnTo>
                    <a:pt x="1667190" y="381764"/>
                  </a:lnTo>
                  <a:cubicBezTo>
                    <a:pt x="1747723" y="370480"/>
                    <a:pt x="1831797" y="374799"/>
                    <a:pt x="1915306" y="397097"/>
                  </a:cubicBezTo>
                  <a:cubicBezTo>
                    <a:pt x="2249340" y="486291"/>
                    <a:pt x="2447822" y="829385"/>
                    <a:pt x="2358629" y="1163419"/>
                  </a:cubicBezTo>
                  <a:lnTo>
                    <a:pt x="2324964" y="1252479"/>
                  </a:lnTo>
                  <a:lnTo>
                    <a:pt x="2347801" y="1274107"/>
                  </a:lnTo>
                  <a:cubicBezTo>
                    <a:pt x="2444104" y="1384862"/>
                    <a:pt x="2485461" y="1539920"/>
                    <a:pt x="2444748" y="1692394"/>
                  </a:cubicBezTo>
                  <a:cubicBezTo>
                    <a:pt x="2379606" y="1936351"/>
                    <a:pt x="2129033" y="2081310"/>
                    <a:pt x="1885075" y="2016169"/>
                  </a:cubicBezTo>
                  <a:cubicBezTo>
                    <a:pt x="1793591" y="1991741"/>
                    <a:pt x="1716028" y="1941236"/>
                    <a:pt x="1658247" y="1874783"/>
                  </a:cubicBezTo>
                  <a:lnTo>
                    <a:pt x="1625872" y="1831652"/>
                  </a:lnTo>
                  <a:lnTo>
                    <a:pt x="1623490" y="1832741"/>
                  </a:lnTo>
                  <a:cubicBezTo>
                    <a:pt x="1540273" y="1861545"/>
                    <a:pt x="1447859" y="1866662"/>
                    <a:pt x="1356374" y="1842234"/>
                  </a:cubicBezTo>
                  <a:cubicBezTo>
                    <a:pt x="1234395" y="1809664"/>
                    <a:pt x="1137166" y="1730735"/>
                    <a:pt x="1078575" y="1629454"/>
                  </a:cubicBezTo>
                  <a:lnTo>
                    <a:pt x="1067044" y="1604240"/>
                  </a:lnTo>
                  <a:lnTo>
                    <a:pt x="1012301" y="1636266"/>
                  </a:lnTo>
                  <a:cubicBezTo>
                    <a:pt x="865902" y="1708417"/>
                    <a:pt x="691358" y="1729611"/>
                    <a:pt x="518359" y="1683417"/>
                  </a:cubicBezTo>
                  <a:cubicBezTo>
                    <a:pt x="149296" y="1584869"/>
                    <a:pt x="-72980" y="1216951"/>
                    <a:pt x="21892" y="861650"/>
                  </a:cubicBezTo>
                  <a:cubicBezTo>
                    <a:pt x="93046" y="595174"/>
                    <a:pt x="322389" y="411475"/>
                    <a:pt x="588311" y="377855"/>
                  </a:cubicBezTo>
                  <a:lnTo>
                    <a:pt x="607864" y="377279"/>
                  </a:lnTo>
                  <a:lnTo>
                    <a:pt x="614542" y="324797"/>
                  </a:lnTo>
                  <a:cubicBezTo>
                    <a:pt x="662421" y="139435"/>
                    <a:pt x="869447" y="0"/>
                    <a:pt x="1117581" y="0"/>
                  </a:cubicBezTo>
                  <a:cubicBezTo>
                    <a:pt x="1188477" y="0"/>
                    <a:pt x="1256016" y="11382"/>
                    <a:pt x="1317447" y="31967"/>
                  </a:cubicBezTo>
                  <a:close/>
                </a:path>
              </a:pathLst>
            </a:cu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9" name="文本框 458">
              <a:extLst>
                <a:ext uri="{FF2B5EF4-FFF2-40B4-BE49-F238E27FC236}">
                  <a16:creationId xmlns:a16="http://schemas.microsoft.com/office/drawing/2014/main" id="{51B386D6-9ED8-4A4C-FBAA-D53076DA5C0E}"/>
                </a:ext>
              </a:extLst>
            </p:cNvPr>
            <p:cNvSpPr txBox="1"/>
            <p:nvPr/>
          </p:nvSpPr>
          <p:spPr>
            <a:xfrm>
              <a:off x="938116" y="1934722"/>
              <a:ext cx="440387" cy="364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03</a:t>
              </a:r>
              <a:endParaRPr lang="zh-CN" altLang="en-US" sz="32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461" name="文本框 460">
              <a:extLst>
                <a:ext uri="{FF2B5EF4-FFF2-40B4-BE49-F238E27FC236}">
                  <a16:creationId xmlns:a16="http://schemas.microsoft.com/office/drawing/2014/main" id="{A98417A3-ED3B-42B1-F3E5-6FC2614CDC07}"/>
                </a:ext>
              </a:extLst>
            </p:cNvPr>
            <p:cNvSpPr txBox="1"/>
            <p:nvPr/>
          </p:nvSpPr>
          <p:spPr>
            <a:xfrm>
              <a:off x="1064549" y="2339011"/>
              <a:ext cx="2102142" cy="595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800" b="1" dirty="0">
                  <a:solidFill>
                    <a:schemeClr val="bg1"/>
                  </a:solidFill>
                </a:rPr>
                <a:t>单击此处</a:t>
              </a:r>
              <a:endParaRPr lang="en-US" altLang="zh-CN" sz="2800" b="1" dirty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sz="28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sp>
        <p:nvSpPr>
          <p:cNvPr id="448" name="文本框 447">
            <a:extLst>
              <a:ext uri="{FF2B5EF4-FFF2-40B4-BE49-F238E27FC236}">
                <a16:creationId xmlns:a16="http://schemas.microsoft.com/office/drawing/2014/main" id="{82EB9D0E-9C5D-7443-C04D-8E54654DA591}"/>
              </a:ext>
            </a:extLst>
          </p:cNvPr>
          <p:cNvSpPr txBox="1"/>
          <p:nvPr/>
        </p:nvSpPr>
        <p:spPr>
          <a:xfrm>
            <a:off x="2339984" y="3366290"/>
            <a:ext cx="7555104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15256942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sp>
        <p:nvSpPr>
          <p:cNvPr id="2" name="弧形 78">
            <a:extLst>
              <a:ext uri="{FF2B5EF4-FFF2-40B4-BE49-F238E27FC236}">
                <a16:creationId xmlns:a16="http://schemas.microsoft.com/office/drawing/2014/main" id="{EAF5DE07-1AFE-0745-72F2-B1B3F50BF132}"/>
              </a:ext>
            </a:extLst>
          </p:cNvPr>
          <p:cNvSpPr/>
          <p:nvPr/>
        </p:nvSpPr>
        <p:spPr>
          <a:xfrm>
            <a:off x="1112662" y="1553901"/>
            <a:ext cx="1875099" cy="1875099"/>
          </a:xfrm>
          <a:prstGeom prst="arc">
            <a:avLst>
              <a:gd name="adj1" fmla="val 16200000"/>
              <a:gd name="adj2" fmla="val 8827591"/>
            </a:avLst>
          </a:prstGeom>
          <a:ln w="22225">
            <a:solidFill>
              <a:srgbClr val="F67B00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" name="组合 79">
            <a:extLst>
              <a:ext uri="{FF2B5EF4-FFF2-40B4-BE49-F238E27FC236}">
                <a16:creationId xmlns:a16="http://schemas.microsoft.com/office/drawing/2014/main" id="{008EEC96-054B-7042-F18C-3E9209E7F58F}"/>
              </a:ext>
            </a:extLst>
          </p:cNvPr>
          <p:cNvGrpSpPr/>
          <p:nvPr/>
        </p:nvGrpSpPr>
        <p:grpSpPr>
          <a:xfrm>
            <a:off x="1268920" y="1710159"/>
            <a:ext cx="1562582" cy="1562582"/>
            <a:chOff x="971839" y="-184681"/>
            <a:chExt cx="1562582" cy="1562582"/>
          </a:xfrm>
        </p:grpSpPr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017C4D54-979D-3EAB-F72E-DAD9C3807E55}"/>
                </a:ext>
              </a:extLst>
            </p:cNvPr>
            <p:cNvSpPr/>
            <p:nvPr/>
          </p:nvSpPr>
          <p:spPr>
            <a:xfrm>
              <a:off x="971839" y="-184681"/>
              <a:ext cx="1562582" cy="1562582"/>
            </a:xfrm>
            <a:prstGeom prst="ellipse">
              <a:avLst/>
            </a:prstGeom>
            <a:solidFill>
              <a:srgbClr val="F67B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2F6A184D-8546-BD9E-8F60-2C6326BD12D0}"/>
                </a:ext>
              </a:extLst>
            </p:cNvPr>
            <p:cNvSpPr txBox="1"/>
            <p:nvPr/>
          </p:nvSpPr>
          <p:spPr>
            <a:xfrm flipH="1">
              <a:off x="1133595" y="242667"/>
              <a:ext cx="123907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66%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弧形 85">
            <a:extLst>
              <a:ext uri="{FF2B5EF4-FFF2-40B4-BE49-F238E27FC236}">
                <a16:creationId xmlns:a16="http://schemas.microsoft.com/office/drawing/2014/main" id="{673277A2-2426-2706-7E1E-93432046D717}"/>
              </a:ext>
            </a:extLst>
          </p:cNvPr>
          <p:cNvSpPr/>
          <p:nvPr/>
        </p:nvSpPr>
        <p:spPr>
          <a:xfrm>
            <a:off x="3809855" y="1553901"/>
            <a:ext cx="1875099" cy="1875099"/>
          </a:xfrm>
          <a:prstGeom prst="arc">
            <a:avLst>
              <a:gd name="adj1" fmla="val 16200000"/>
              <a:gd name="adj2" fmla="val 13461589"/>
            </a:avLst>
          </a:prstGeom>
          <a:ln w="22225">
            <a:solidFill>
              <a:srgbClr val="F67B00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9" name="组合 86">
            <a:extLst>
              <a:ext uri="{FF2B5EF4-FFF2-40B4-BE49-F238E27FC236}">
                <a16:creationId xmlns:a16="http://schemas.microsoft.com/office/drawing/2014/main" id="{4B9D6E39-2AFC-EB81-88D2-323742068DC9}"/>
              </a:ext>
            </a:extLst>
          </p:cNvPr>
          <p:cNvGrpSpPr/>
          <p:nvPr/>
        </p:nvGrpSpPr>
        <p:grpSpPr>
          <a:xfrm>
            <a:off x="3966113" y="1710159"/>
            <a:ext cx="1562582" cy="1562582"/>
            <a:chOff x="971839" y="-184681"/>
            <a:chExt cx="1562582" cy="1562582"/>
          </a:xfrm>
        </p:grpSpPr>
        <p:sp>
          <p:nvSpPr>
            <p:cNvPr id="10" name="椭圆 9">
              <a:extLst>
                <a:ext uri="{FF2B5EF4-FFF2-40B4-BE49-F238E27FC236}">
                  <a16:creationId xmlns:a16="http://schemas.microsoft.com/office/drawing/2014/main" id="{8CC357AA-3932-78AF-8E48-FF77FFA56ABA}"/>
                </a:ext>
              </a:extLst>
            </p:cNvPr>
            <p:cNvSpPr/>
            <p:nvPr/>
          </p:nvSpPr>
          <p:spPr>
            <a:xfrm>
              <a:off x="971839" y="-184681"/>
              <a:ext cx="1562582" cy="1562582"/>
            </a:xfrm>
            <a:prstGeom prst="ellipse">
              <a:avLst/>
            </a:prstGeom>
            <a:solidFill>
              <a:srgbClr val="FFD7B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77188A08-E2D2-A8CA-24B9-0A5489876246}"/>
                </a:ext>
              </a:extLst>
            </p:cNvPr>
            <p:cNvSpPr txBox="1"/>
            <p:nvPr/>
          </p:nvSpPr>
          <p:spPr>
            <a:xfrm flipH="1">
              <a:off x="1133595" y="242667"/>
              <a:ext cx="123907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90%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4" name="弧形 92">
            <a:extLst>
              <a:ext uri="{FF2B5EF4-FFF2-40B4-BE49-F238E27FC236}">
                <a16:creationId xmlns:a16="http://schemas.microsoft.com/office/drawing/2014/main" id="{0BFD5F5D-9464-196E-B345-69394226BE30}"/>
              </a:ext>
            </a:extLst>
          </p:cNvPr>
          <p:cNvSpPr/>
          <p:nvPr/>
        </p:nvSpPr>
        <p:spPr>
          <a:xfrm>
            <a:off x="6507048" y="1553901"/>
            <a:ext cx="1875099" cy="1875099"/>
          </a:xfrm>
          <a:prstGeom prst="arc">
            <a:avLst>
              <a:gd name="adj1" fmla="val 16200000"/>
              <a:gd name="adj2" fmla="val 8827591"/>
            </a:avLst>
          </a:prstGeom>
          <a:ln w="22225">
            <a:solidFill>
              <a:srgbClr val="FF6161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5" name="组合 93">
            <a:extLst>
              <a:ext uri="{FF2B5EF4-FFF2-40B4-BE49-F238E27FC236}">
                <a16:creationId xmlns:a16="http://schemas.microsoft.com/office/drawing/2014/main" id="{954529C7-E25F-F6C6-025D-1C20C5EBF570}"/>
              </a:ext>
            </a:extLst>
          </p:cNvPr>
          <p:cNvGrpSpPr/>
          <p:nvPr/>
        </p:nvGrpSpPr>
        <p:grpSpPr>
          <a:xfrm>
            <a:off x="6663306" y="1710159"/>
            <a:ext cx="1562582" cy="1562582"/>
            <a:chOff x="971839" y="-184681"/>
            <a:chExt cx="1562582" cy="1562582"/>
          </a:xfrm>
        </p:grpSpPr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8F554A47-26A3-B1CB-2F83-048C8C15C384}"/>
                </a:ext>
              </a:extLst>
            </p:cNvPr>
            <p:cNvSpPr/>
            <p:nvPr/>
          </p:nvSpPr>
          <p:spPr>
            <a:xfrm>
              <a:off x="971839" y="-184681"/>
              <a:ext cx="1562582" cy="1562582"/>
            </a:xfrm>
            <a:prstGeom prst="ellipse">
              <a:avLst/>
            </a:prstGeom>
            <a:solidFill>
              <a:srgbClr val="FF61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F40B8ECB-3394-354B-9CBC-83ED937B95C5}"/>
                </a:ext>
              </a:extLst>
            </p:cNvPr>
            <p:cNvSpPr txBox="1"/>
            <p:nvPr/>
          </p:nvSpPr>
          <p:spPr>
            <a:xfrm flipH="1">
              <a:off x="1133595" y="242667"/>
              <a:ext cx="123907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66%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0" name="弧形 99">
            <a:extLst>
              <a:ext uri="{FF2B5EF4-FFF2-40B4-BE49-F238E27FC236}">
                <a16:creationId xmlns:a16="http://schemas.microsoft.com/office/drawing/2014/main" id="{4D460E96-24CC-B6CE-E744-D0B05F24A1F6}"/>
              </a:ext>
            </a:extLst>
          </p:cNvPr>
          <p:cNvSpPr/>
          <p:nvPr/>
        </p:nvSpPr>
        <p:spPr>
          <a:xfrm>
            <a:off x="9204241" y="1553901"/>
            <a:ext cx="1875099" cy="1875099"/>
          </a:xfrm>
          <a:prstGeom prst="arc">
            <a:avLst>
              <a:gd name="adj1" fmla="val 16200000"/>
              <a:gd name="adj2" fmla="val 2993969"/>
            </a:avLst>
          </a:prstGeom>
          <a:ln w="22225">
            <a:solidFill>
              <a:schemeClr val="tx1">
                <a:lumMod val="65000"/>
                <a:lumOff val="3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1" name="组合 100">
            <a:extLst>
              <a:ext uri="{FF2B5EF4-FFF2-40B4-BE49-F238E27FC236}">
                <a16:creationId xmlns:a16="http://schemas.microsoft.com/office/drawing/2014/main" id="{0886B529-6D61-9A5B-3CDE-B3482B695924}"/>
              </a:ext>
            </a:extLst>
          </p:cNvPr>
          <p:cNvGrpSpPr/>
          <p:nvPr/>
        </p:nvGrpSpPr>
        <p:grpSpPr>
          <a:xfrm>
            <a:off x="9360499" y="1710159"/>
            <a:ext cx="1562582" cy="1562582"/>
            <a:chOff x="971839" y="-184681"/>
            <a:chExt cx="1562582" cy="1562582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BE78429F-709F-ABF8-1F19-41E326E1561C}"/>
                </a:ext>
              </a:extLst>
            </p:cNvPr>
            <p:cNvSpPr/>
            <p:nvPr/>
          </p:nvSpPr>
          <p:spPr>
            <a:xfrm>
              <a:off x="971839" y="-184681"/>
              <a:ext cx="1562582" cy="1562582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F44BBDA0-C0FD-0BF0-CC88-A0D186943E6F}"/>
                </a:ext>
              </a:extLst>
            </p:cNvPr>
            <p:cNvSpPr txBox="1"/>
            <p:nvPr/>
          </p:nvSpPr>
          <p:spPr>
            <a:xfrm flipH="1">
              <a:off x="1133595" y="242667"/>
              <a:ext cx="123907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43%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C9DDBA25-1C39-48E3-B249-F08FA1E847C6}"/>
              </a:ext>
            </a:extLst>
          </p:cNvPr>
          <p:cNvGrpSpPr/>
          <p:nvPr/>
        </p:nvGrpSpPr>
        <p:grpSpPr>
          <a:xfrm>
            <a:off x="932427" y="3856348"/>
            <a:ext cx="2235567" cy="1029213"/>
            <a:chOff x="576406" y="1924676"/>
            <a:chExt cx="2235567" cy="1029213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29070359-AD26-B02E-38A3-E66BC81B73C0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BB5156AF-77FE-714C-9F70-FA990A314AD3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18B8E95D-BC14-632E-58BE-C1749E3A49A8}"/>
              </a:ext>
            </a:extLst>
          </p:cNvPr>
          <p:cNvGrpSpPr/>
          <p:nvPr/>
        </p:nvGrpSpPr>
        <p:grpSpPr>
          <a:xfrm>
            <a:off x="3629620" y="3856348"/>
            <a:ext cx="2235567" cy="1029213"/>
            <a:chOff x="576406" y="1924676"/>
            <a:chExt cx="2235567" cy="1029213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CA442E22-FF88-0120-FB82-F647ECB09C24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B274A041-350D-A164-9097-0ACF7E9A77F2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4C79DB05-CCE0-9270-DADC-EF8D31C0E22E}"/>
              </a:ext>
            </a:extLst>
          </p:cNvPr>
          <p:cNvGrpSpPr/>
          <p:nvPr/>
        </p:nvGrpSpPr>
        <p:grpSpPr>
          <a:xfrm>
            <a:off x="6437253" y="3856348"/>
            <a:ext cx="2235567" cy="1029213"/>
            <a:chOff x="576406" y="1924676"/>
            <a:chExt cx="2235567" cy="1029213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254261E4-BFF3-9E2D-8896-99EC9798078E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F9A679D1-7531-84BA-568A-536C15ED8317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B687F8CC-811C-8F16-AFB4-C2C2C2CFCC7C}"/>
              </a:ext>
            </a:extLst>
          </p:cNvPr>
          <p:cNvGrpSpPr/>
          <p:nvPr/>
        </p:nvGrpSpPr>
        <p:grpSpPr>
          <a:xfrm>
            <a:off x="9122375" y="3856348"/>
            <a:ext cx="2235567" cy="1029213"/>
            <a:chOff x="576406" y="1924676"/>
            <a:chExt cx="2235567" cy="1029213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3114A7DF-A963-6CE1-AA6B-E94A1503D5AB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C8839986-3619-EC2B-C7E7-A35885061C2F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60832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grpSp>
        <p:nvGrpSpPr>
          <p:cNvPr id="2" name="Google Shape;948;p50">
            <a:extLst>
              <a:ext uri="{FF2B5EF4-FFF2-40B4-BE49-F238E27FC236}">
                <a16:creationId xmlns:a16="http://schemas.microsoft.com/office/drawing/2014/main" id="{660B78F6-057A-7051-1645-48FD0CCD967E}"/>
              </a:ext>
            </a:extLst>
          </p:cNvPr>
          <p:cNvGrpSpPr/>
          <p:nvPr/>
        </p:nvGrpSpPr>
        <p:grpSpPr>
          <a:xfrm>
            <a:off x="4260766" y="1603829"/>
            <a:ext cx="3650368" cy="3650342"/>
            <a:chOff x="2094000" y="1043125"/>
            <a:chExt cx="3625475" cy="3625450"/>
          </a:xfrm>
        </p:grpSpPr>
        <p:sp>
          <p:nvSpPr>
            <p:cNvPr id="3" name="Google Shape;949;p50">
              <a:extLst>
                <a:ext uri="{FF2B5EF4-FFF2-40B4-BE49-F238E27FC236}">
                  <a16:creationId xmlns:a16="http://schemas.microsoft.com/office/drawing/2014/main" id="{6381A85B-63D2-CAE1-5096-A5242A496799}"/>
                </a:ext>
              </a:extLst>
            </p:cNvPr>
            <p:cNvSpPr/>
            <p:nvPr/>
          </p:nvSpPr>
          <p:spPr>
            <a:xfrm>
              <a:off x="3358450" y="3119850"/>
              <a:ext cx="2311625" cy="1548725"/>
            </a:xfrm>
            <a:custGeom>
              <a:avLst/>
              <a:gdLst/>
              <a:ahLst/>
              <a:cxnLst/>
              <a:rect l="l" t="t" r="r" b="b"/>
              <a:pathLst>
                <a:path w="92465" h="61949" extrusionOk="0">
                  <a:moveTo>
                    <a:pt x="46875" y="1"/>
                  </a:moveTo>
                  <a:cubicBezTo>
                    <a:pt x="44280" y="6156"/>
                    <a:pt x="39469" y="11145"/>
                    <a:pt x="33433" y="13979"/>
                  </a:cubicBezTo>
                  <a:cubicBezTo>
                    <a:pt x="30171" y="15515"/>
                    <a:pt x="26539" y="16408"/>
                    <a:pt x="22705" y="16515"/>
                  </a:cubicBezTo>
                  <a:lnTo>
                    <a:pt x="22705" y="16539"/>
                  </a:lnTo>
                  <a:cubicBezTo>
                    <a:pt x="10168" y="16539"/>
                    <a:pt x="0" y="26695"/>
                    <a:pt x="0" y="39244"/>
                  </a:cubicBezTo>
                  <a:cubicBezTo>
                    <a:pt x="0" y="51674"/>
                    <a:pt x="10001" y="61770"/>
                    <a:pt x="22396" y="61937"/>
                  </a:cubicBezTo>
                  <a:cubicBezTo>
                    <a:pt x="22503" y="61937"/>
                    <a:pt x="22610" y="61949"/>
                    <a:pt x="22705" y="61949"/>
                  </a:cubicBezTo>
                  <a:cubicBezTo>
                    <a:pt x="23122" y="61949"/>
                    <a:pt x="23539" y="61937"/>
                    <a:pt x="23944" y="61913"/>
                  </a:cubicBezTo>
                  <a:cubicBezTo>
                    <a:pt x="29992" y="61747"/>
                    <a:pt x="35850" y="60842"/>
                    <a:pt x="41434" y="59294"/>
                  </a:cubicBezTo>
                  <a:cubicBezTo>
                    <a:pt x="62734" y="53376"/>
                    <a:pt x="80070" y="37982"/>
                    <a:pt x="88630" y="17932"/>
                  </a:cubicBezTo>
                  <a:cubicBezTo>
                    <a:pt x="90226" y="14217"/>
                    <a:pt x="91512" y="10324"/>
                    <a:pt x="92464" y="6311"/>
                  </a:cubicBezTo>
                  <a:lnTo>
                    <a:pt x="92464" y="6311"/>
                  </a:lnTo>
                  <a:cubicBezTo>
                    <a:pt x="87428" y="12121"/>
                    <a:pt x="80010" y="15800"/>
                    <a:pt x="71735" y="15800"/>
                  </a:cubicBezTo>
                  <a:cubicBezTo>
                    <a:pt x="60758" y="15800"/>
                    <a:pt x="51269" y="9323"/>
                    <a:pt x="46875" y="1"/>
                  </a:cubicBezTo>
                  <a:close/>
                </a:path>
              </a:pathLst>
            </a:custGeom>
            <a:solidFill>
              <a:srgbClr val="FF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950;p50">
              <a:extLst>
                <a:ext uri="{FF2B5EF4-FFF2-40B4-BE49-F238E27FC236}">
                  <a16:creationId xmlns:a16="http://schemas.microsoft.com/office/drawing/2014/main" id="{81C7B2DF-D80D-2ECD-5AF7-E454DE508498}"/>
                </a:ext>
              </a:extLst>
            </p:cNvPr>
            <p:cNvSpPr/>
            <p:nvPr/>
          </p:nvSpPr>
          <p:spPr>
            <a:xfrm>
              <a:off x="2094000" y="2288200"/>
              <a:ext cx="1544850" cy="2328300"/>
            </a:xfrm>
            <a:custGeom>
              <a:avLst/>
              <a:gdLst/>
              <a:ahLst/>
              <a:cxnLst/>
              <a:rect l="l" t="t" r="r" b="b"/>
              <a:pathLst>
                <a:path w="61794" h="93132" extrusionOk="0">
                  <a:moveTo>
                    <a:pt x="22706" y="1"/>
                  </a:moveTo>
                  <a:cubicBezTo>
                    <a:pt x="10168" y="1"/>
                    <a:pt x="0" y="10169"/>
                    <a:pt x="0" y="22706"/>
                  </a:cubicBezTo>
                  <a:cubicBezTo>
                    <a:pt x="0" y="29064"/>
                    <a:pt x="822" y="35231"/>
                    <a:pt x="2358" y="41113"/>
                  </a:cubicBezTo>
                  <a:cubicBezTo>
                    <a:pt x="7501" y="60770"/>
                    <a:pt x="20658" y="77165"/>
                    <a:pt x="38160" y="86583"/>
                  </a:cubicBezTo>
                  <a:cubicBezTo>
                    <a:pt x="43470" y="89452"/>
                    <a:pt x="49197" y="91667"/>
                    <a:pt x="55210" y="93131"/>
                  </a:cubicBezTo>
                  <a:cubicBezTo>
                    <a:pt x="49471" y="88095"/>
                    <a:pt x="45840" y="80725"/>
                    <a:pt x="45840" y="72510"/>
                  </a:cubicBezTo>
                  <a:cubicBezTo>
                    <a:pt x="45840" y="61473"/>
                    <a:pt x="52388" y="51948"/>
                    <a:pt x="61794" y="47590"/>
                  </a:cubicBezTo>
                  <a:cubicBezTo>
                    <a:pt x="55579" y="44911"/>
                    <a:pt x="50566" y="39982"/>
                    <a:pt x="47792" y="33826"/>
                  </a:cubicBezTo>
                  <a:cubicBezTo>
                    <a:pt x="46268" y="30433"/>
                    <a:pt x="45411" y="26671"/>
                    <a:pt x="45411" y="22706"/>
                  </a:cubicBezTo>
                  <a:cubicBezTo>
                    <a:pt x="45411" y="10169"/>
                    <a:pt x="35255" y="1"/>
                    <a:pt x="22706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951;p50">
              <a:extLst>
                <a:ext uri="{FF2B5EF4-FFF2-40B4-BE49-F238E27FC236}">
                  <a16:creationId xmlns:a16="http://schemas.microsoft.com/office/drawing/2014/main" id="{DA846193-71EF-465D-FA80-27C297E04523}"/>
                </a:ext>
              </a:extLst>
            </p:cNvPr>
            <p:cNvSpPr/>
            <p:nvPr/>
          </p:nvSpPr>
          <p:spPr>
            <a:xfrm>
              <a:off x="4188300" y="1105025"/>
              <a:ext cx="1531175" cy="2291375"/>
            </a:xfrm>
            <a:custGeom>
              <a:avLst/>
              <a:gdLst/>
              <a:ahLst/>
              <a:cxnLst/>
              <a:rect l="l" t="t" r="r" b="b"/>
              <a:pathLst>
                <a:path w="61247" h="91655" extrusionOk="0">
                  <a:moveTo>
                    <a:pt x="7573" y="1"/>
                  </a:moveTo>
                  <a:lnTo>
                    <a:pt x="7573" y="1"/>
                  </a:lnTo>
                  <a:cubicBezTo>
                    <a:pt x="13050" y="5025"/>
                    <a:pt x="16491" y="12228"/>
                    <a:pt x="16491" y="20229"/>
                  </a:cubicBezTo>
                  <a:cubicBezTo>
                    <a:pt x="16491" y="31469"/>
                    <a:pt x="9693" y="41149"/>
                    <a:pt x="1" y="45399"/>
                  </a:cubicBezTo>
                  <a:cubicBezTo>
                    <a:pt x="429" y="45590"/>
                    <a:pt x="858" y="45792"/>
                    <a:pt x="1275" y="46018"/>
                  </a:cubicBezTo>
                  <a:cubicBezTo>
                    <a:pt x="6478" y="48733"/>
                    <a:pt x="10669" y="53079"/>
                    <a:pt x="13205" y="58377"/>
                  </a:cubicBezTo>
                  <a:cubicBezTo>
                    <a:pt x="14741" y="61603"/>
                    <a:pt x="15646" y="65175"/>
                    <a:pt x="15800" y="68950"/>
                  </a:cubicBezTo>
                  <a:lnTo>
                    <a:pt x="15824" y="68950"/>
                  </a:lnTo>
                  <a:cubicBezTo>
                    <a:pt x="15824" y="81487"/>
                    <a:pt x="25992" y="91655"/>
                    <a:pt x="38541" y="91655"/>
                  </a:cubicBezTo>
                  <a:cubicBezTo>
                    <a:pt x="50936" y="91655"/>
                    <a:pt x="60997" y="81725"/>
                    <a:pt x="61235" y="69390"/>
                  </a:cubicBezTo>
                  <a:cubicBezTo>
                    <a:pt x="61235" y="69247"/>
                    <a:pt x="61247" y="69092"/>
                    <a:pt x="61247" y="68950"/>
                  </a:cubicBezTo>
                  <a:cubicBezTo>
                    <a:pt x="61247" y="68497"/>
                    <a:pt x="61235" y="68045"/>
                    <a:pt x="61199" y="67604"/>
                  </a:cubicBezTo>
                  <a:cubicBezTo>
                    <a:pt x="61008" y="61544"/>
                    <a:pt x="60056" y="55686"/>
                    <a:pt x="58472" y="50102"/>
                  </a:cubicBezTo>
                  <a:cubicBezTo>
                    <a:pt x="53329" y="32064"/>
                    <a:pt x="41399" y="16919"/>
                    <a:pt x="25611" y="7585"/>
                  </a:cubicBezTo>
                  <a:cubicBezTo>
                    <a:pt x="20039" y="4287"/>
                    <a:pt x="13979" y="1715"/>
                    <a:pt x="7573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952;p50">
              <a:extLst>
                <a:ext uri="{FF2B5EF4-FFF2-40B4-BE49-F238E27FC236}">
                  <a16:creationId xmlns:a16="http://schemas.microsoft.com/office/drawing/2014/main" id="{0CE341C8-905F-A2E6-53BF-E5C8AE705DCA}"/>
                </a:ext>
              </a:extLst>
            </p:cNvPr>
            <p:cNvSpPr/>
            <p:nvPr/>
          </p:nvSpPr>
          <p:spPr>
            <a:xfrm>
              <a:off x="2152925" y="1043125"/>
              <a:ext cx="2329200" cy="1534725"/>
            </a:xfrm>
            <a:custGeom>
              <a:avLst/>
              <a:gdLst/>
              <a:ahLst/>
              <a:cxnLst/>
              <a:rect l="l" t="t" r="r" b="b"/>
              <a:pathLst>
                <a:path w="93168" h="61389" extrusionOk="0">
                  <a:moveTo>
                    <a:pt x="70153" y="0"/>
                  </a:moveTo>
                  <a:cubicBezTo>
                    <a:pt x="63949" y="0"/>
                    <a:pt x="57925" y="786"/>
                    <a:pt x="52174" y="2250"/>
                  </a:cubicBezTo>
                  <a:cubicBezTo>
                    <a:pt x="30564" y="7751"/>
                    <a:pt x="12848" y="22943"/>
                    <a:pt x="3918" y="42946"/>
                  </a:cubicBezTo>
                  <a:cubicBezTo>
                    <a:pt x="2323" y="46518"/>
                    <a:pt x="1013" y="50256"/>
                    <a:pt x="1" y="54102"/>
                  </a:cubicBezTo>
                  <a:cubicBezTo>
                    <a:pt x="5025" y="48554"/>
                    <a:pt x="12288" y="45053"/>
                    <a:pt x="20349" y="45053"/>
                  </a:cubicBezTo>
                  <a:cubicBezTo>
                    <a:pt x="31529" y="45053"/>
                    <a:pt x="41161" y="51780"/>
                    <a:pt x="45447" y="61389"/>
                  </a:cubicBezTo>
                  <a:cubicBezTo>
                    <a:pt x="48174" y="55316"/>
                    <a:pt x="53091" y="50435"/>
                    <a:pt x="59187" y="47732"/>
                  </a:cubicBezTo>
                  <a:cubicBezTo>
                    <a:pt x="62544" y="46244"/>
                    <a:pt x="66247" y="45410"/>
                    <a:pt x="70153" y="45410"/>
                  </a:cubicBezTo>
                  <a:cubicBezTo>
                    <a:pt x="70414" y="45410"/>
                    <a:pt x="70676" y="45434"/>
                    <a:pt x="70926" y="45434"/>
                  </a:cubicBezTo>
                  <a:lnTo>
                    <a:pt x="70926" y="45399"/>
                  </a:lnTo>
                  <a:cubicBezTo>
                    <a:pt x="83249" y="45149"/>
                    <a:pt x="93167" y="35088"/>
                    <a:pt x="93167" y="22705"/>
                  </a:cubicBezTo>
                  <a:cubicBezTo>
                    <a:pt x="93167" y="10359"/>
                    <a:pt x="83309" y="322"/>
                    <a:pt x="71034" y="12"/>
                  </a:cubicBezTo>
                  <a:lnTo>
                    <a:pt x="70926" y="12"/>
                  </a:lnTo>
                  <a:cubicBezTo>
                    <a:pt x="70772" y="12"/>
                    <a:pt x="70617" y="0"/>
                    <a:pt x="70462" y="0"/>
                  </a:cubicBezTo>
                  <a:close/>
                </a:path>
              </a:pathLst>
            </a:custGeom>
            <a:solidFill>
              <a:srgbClr val="F6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7" name="Google Shape;953;p50">
            <a:extLst>
              <a:ext uri="{FF2B5EF4-FFF2-40B4-BE49-F238E27FC236}">
                <a16:creationId xmlns:a16="http://schemas.microsoft.com/office/drawing/2014/main" id="{B33A3CD0-7F49-6841-177D-FE0FF6154CFC}"/>
              </a:ext>
            </a:extLst>
          </p:cNvPr>
          <p:cNvCxnSpPr/>
          <p:nvPr/>
        </p:nvCxnSpPr>
        <p:spPr>
          <a:xfrm>
            <a:off x="7206401" y="2246367"/>
            <a:ext cx="1189037" cy="0"/>
          </a:xfrm>
          <a:prstGeom prst="straightConnector1">
            <a:avLst/>
          </a:prstGeom>
          <a:noFill/>
          <a:ln w="9525" cap="flat" cmpd="sng">
            <a:solidFill>
              <a:schemeClr val="tx1">
                <a:lumMod val="65000"/>
                <a:lumOff val="35000"/>
              </a:schemeClr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8" name="Google Shape;954;p50">
            <a:extLst>
              <a:ext uri="{FF2B5EF4-FFF2-40B4-BE49-F238E27FC236}">
                <a16:creationId xmlns:a16="http://schemas.microsoft.com/office/drawing/2014/main" id="{B687A643-0DD7-A713-10DC-BF967D5CF947}"/>
              </a:ext>
            </a:extLst>
          </p:cNvPr>
          <p:cNvCxnSpPr/>
          <p:nvPr/>
        </p:nvCxnSpPr>
        <p:spPr>
          <a:xfrm>
            <a:off x="7206401" y="4431484"/>
            <a:ext cx="1189037" cy="0"/>
          </a:xfrm>
          <a:prstGeom prst="straightConnector1">
            <a:avLst/>
          </a:prstGeom>
          <a:noFill/>
          <a:ln w="9525" cap="flat" cmpd="sng">
            <a:solidFill>
              <a:schemeClr val="tx1">
                <a:lumMod val="65000"/>
                <a:lumOff val="35000"/>
              </a:schemeClr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9" name="Google Shape;955;p50">
            <a:extLst>
              <a:ext uri="{FF2B5EF4-FFF2-40B4-BE49-F238E27FC236}">
                <a16:creationId xmlns:a16="http://schemas.microsoft.com/office/drawing/2014/main" id="{00180BC0-2FF8-725A-6759-19B03A729DC7}"/>
              </a:ext>
            </a:extLst>
          </p:cNvPr>
          <p:cNvCxnSpPr/>
          <p:nvPr/>
        </p:nvCxnSpPr>
        <p:spPr>
          <a:xfrm>
            <a:off x="3796562" y="2246367"/>
            <a:ext cx="1189037" cy="0"/>
          </a:xfrm>
          <a:prstGeom prst="straightConnector1">
            <a:avLst/>
          </a:prstGeom>
          <a:noFill/>
          <a:ln w="9525" cap="flat" cmpd="sng">
            <a:solidFill>
              <a:schemeClr val="tx1">
                <a:lumMod val="65000"/>
                <a:lumOff val="35000"/>
              </a:schemeClr>
            </a:solidFill>
            <a:prstDash val="dash"/>
            <a:round/>
            <a:headEnd type="oval" w="med" len="med"/>
            <a:tailEnd type="none" w="med" len="med"/>
          </a:ln>
        </p:spPr>
      </p:cxnSp>
      <p:cxnSp>
        <p:nvCxnSpPr>
          <p:cNvPr id="10" name="Google Shape;956;p50">
            <a:extLst>
              <a:ext uri="{FF2B5EF4-FFF2-40B4-BE49-F238E27FC236}">
                <a16:creationId xmlns:a16="http://schemas.microsoft.com/office/drawing/2014/main" id="{3AFE40A6-F31C-0621-4993-88BCC27295E3}"/>
              </a:ext>
            </a:extLst>
          </p:cNvPr>
          <p:cNvCxnSpPr/>
          <p:nvPr/>
        </p:nvCxnSpPr>
        <p:spPr>
          <a:xfrm>
            <a:off x="3796562" y="4431484"/>
            <a:ext cx="1189037" cy="0"/>
          </a:xfrm>
          <a:prstGeom prst="straightConnector1">
            <a:avLst/>
          </a:prstGeom>
          <a:noFill/>
          <a:ln w="9525" cap="flat" cmpd="sng">
            <a:solidFill>
              <a:schemeClr val="tx1">
                <a:lumMod val="65000"/>
                <a:lumOff val="35000"/>
              </a:schemeClr>
            </a:solidFill>
            <a:prstDash val="dash"/>
            <a:round/>
            <a:headEnd type="oval" w="med" len="med"/>
            <a:tailEnd type="none" w="med" len="med"/>
          </a:ln>
        </p:spPr>
      </p:cxnSp>
      <p:grpSp>
        <p:nvGrpSpPr>
          <p:cNvPr id="11" name="Google Shape;965;p50">
            <a:extLst>
              <a:ext uri="{FF2B5EF4-FFF2-40B4-BE49-F238E27FC236}">
                <a16:creationId xmlns:a16="http://schemas.microsoft.com/office/drawing/2014/main" id="{822B700C-E4DF-91A6-6555-6CC7BA37CA2B}"/>
              </a:ext>
            </a:extLst>
          </p:cNvPr>
          <p:cNvGrpSpPr/>
          <p:nvPr/>
        </p:nvGrpSpPr>
        <p:grpSpPr>
          <a:xfrm>
            <a:off x="4466252" y="3321633"/>
            <a:ext cx="447590" cy="443278"/>
            <a:chOff x="3860250" y="1427025"/>
            <a:chExt cx="487900" cy="483200"/>
          </a:xfrm>
        </p:grpSpPr>
        <p:sp>
          <p:nvSpPr>
            <p:cNvPr id="12" name="Google Shape;966;p50">
              <a:extLst>
                <a:ext uri="{FF2B5EF4-FFF2-40B4-BE49-F238E27FC236}">
                  <a16:creationId xmlns:a16="http://schemas.microsoft.com/office/drawing/2014/main" id="{B3F73C4D-47FA-CD52-535A-4E22D33FA806}"/>
                </a:ext>
              </a:extLst>
            </p:cNvPr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3" name="Google Shape;967;p50">
              <a:extLst>
                <a:ext uri="{FF2B5EF4-FFF2-40B4-BE49-F238E27FC236}">
                  <a16:creationId xmlns:a16="http://schemas.microsoft.com/office/drawing/2014/main" id="{6499EC2D-978C-215F-0490-CCB76FA68F53}"/>
                </a:ext>
              </a:extLst>
            </p:cNvPr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4" name="Google Shape;968;p50">
              <a:extLst>
                <a:ext uri="{FF2B5EF4-FFF2-40B4-BE49-F238E27FC236}">
                  <a16:creationId xmlns:a16="http://schemas.microsoft.com/office/drawing/2014/main" id="{4654706D-0CA7-0574-7EEF-2681E2FC522D}"/>
                </a:ext>
              </a:extLst>
            </p:cNvPr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15" name="Google Shape;969;p50">
            <a:extLst>
              <a:ext uri="{FF2B5EF4-FFF2-40B4-BE49-F238E27FC236}">
                <a16:creationId xmlns:a16="http://schemas.microsoft.com/office/drawing/2014/main" id="{48BDF26D-73AB-1C26-C407-3CFF5EBDA21B}"/>
              </a:ext>
            </a:extLst>
          </p:cNvPr>
          <p:cNvSpPr/>
          <p:nvPr/>
        </p:nvSpPr>
        <p:spPr>
          <a:xfrm>
            <a:off x="5848056" y="1880101"/>
            <a:ext cx="447590" cy="443232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16" name="Google Shape;970;p50">
            <a:extLst>
              <a:ext uri="{FF2B5EF4-FFF2-40B4-BE49-F238E27FC236}">
                <a16:creationId xmlns:a16="http://schemas.microsoft.com/office/drawing/2014/main" id="{22597410-97B1-C1B6-5463-5D767860304D}"/>
              </a:ext>
            </a:extLst>
          </p:cNvPr>
          <p:cNvGrpSpPr/>
          <p:nvPr/>
        </p:nvGrpSpPr>
        <p:grpSpPr>
          <a:xfrm>
            <a:off x="5861049" y="4643466"/>
            <a:ext cx="421605" cy="417248"/>
            <a:chOff x="3282325" y="2035675"/>
            <a:chExt cx="459575" cy="454825"/>
          </a:xfrm>
        </p:grpSpPr>
        <p:sp>
          <p:nvSpPr>
            <p:cNvPr id="17" name="Google Shape;971;p50">
              <a:extLst>
                <a:ext uri="{FF2B5EF4-FFF2-40B4-BE49-F238E27FC236}">
                  <a16:creationId xmlns:a16="http://schemas.microsoft.com/office/drawing/2014/main" id="{20002118-6401-08FF-4640-AB2F745473B3}"/>
                </a:ext>
              </a:extLst>
            </p:cNvPr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8" name="Google Shape;972;p50">
              <a:extLst>
                <a:ext uri="{FF2B5EF4-FFF2-40B4-BE49-F238E27FC236}">
                  <a16:creationId xmlns:a16="http://schemas.microsoft.com/office/drawing/2014/main" id="{D10ABA78-4CCF-B440-3DFB-E32819463234}"/>
                </a:ext>
              </a:extLst>
            </p:cNvPr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9" name="Google Shape;973;p50">
              <a:extLst>
                <a:ext uri="{FF2B5EF4-FFF2-40B4-BE49-F238E27FC236}">
                  <a16:creationId xmlns:a16="http://schemas.microsoft.com/office/drawing/2014/main" id="{36E68C63-EFDC-5C3D-B2C8-3BF23BBB0BD4}"/>
                </a:ext>
              </a:extLst>
            </p:cNvPr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20" name="Google Shape;974;p50">
              <a:extLst>
                <a:ext uri="{FF2B5EF4-FFF2-40B4-BE49-F238E27FC236}">
                  <a16:creationId xmlns:a16="http://schemas.microsoft.com/office/drawing/2014/main" id="{DF653C89-6AB3-AA15-5D74-6EBF482F5BAA}"/>
                </a:ext>
              </a:extLst>
            </p:cNvPr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21" name="Google Shape;975;p50">
            <a:extLst>
              <a:ext uri="{FF2B5EF4-FFF2-40B4-BE49-F238E27FC236}">
                <a16:creationId xmlns:a16="http://schemas.microsoft.com/office/drawing/2014/main" id="{A45BC893-9E1E-35CA-6265-E825DA74192A}"/>
              </a:ext>
            </a:extLst>
          </p:cNvPr>
          <p:cNvSpPr/>
          <p:nvPr/>
        </p:nvSpPr>
        <p:spPr>
          <a:xfrm>
            <a:off x="7274757" y="3321656"/>
            <a:ext cx="363580" cy="443232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F114F2B6-4F60-9646-4794-3F13F12B1F4C}"/>
              </a:ext>
            </a:extLst>
          </p:cNvPr>
          <p:cNvGrpSpPr/>
          <p:nvPr/>
        </p:nvGrpSpPr>
        <p:grpSpPr>
          <a:xfrm>
            <a:off x="791841" y="1979746"/>
            <a:ext cx="2820439" cy="841922"/>
            <a:chOff x="-94764" y="1881134"/>
            <a:chExt cx="2820439" cy="841922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5B9FA96E-9BED-69FD-E937-182EF1DD3B1A}"/>
                </a:ext>
              </a:extLst>
            </p:cNvPr>
            <p:cNvSpPr txBox="1"/>
            <p:nvPr/>
          </p:nvSpPr>
          <p:spPr>
            <a:xfrm>
              <a:off x="-94764" y="2190603"/>
              <a:ext cx="2820439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4DDDEBF3-5475-241F-D0ED-0872AEC5D0EB}"/>
                </a:ext>
              </a:extLst>
            </p:cNvPr>
            <p:cNvSpPr txBox="1"/>
            <p:nvPr/>
          </p:nvSpPr>
          <p:spPr>
            <a:xfrm>
              <a:off x="490108" y="18811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EB7E37E6-2E7A-EB2E-6203-B472F2A4B550}"/>
              </a:ext>
            </a:extLst>
          </p:cNvPr>
          <p:cNvGrpSpPr/>
          <p:nvPr/>
        </p:nvGrpSpPr>
        <p:grpSpPr>
          <a:xfrm>
            <a:off x="8617540" y="1979746"/>
            <a:ext cx="2820439" cy="841922"/>
            <a:chOff x="-94764" y="1881134"/>
            <a:chExt cx="2820439" cy="84192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8B54F11B-08FD-3D9F-65B8-6F7BBC9BE68C}"/>
                </a:ext>
              </a:extLst>
            </p:cNvPr>
            <p:cNvSpPr txBox="1"/>
            <p:nvPr/>
          </p:nvSpPr>
          <p:spPr>
            <a:xfrm>
              <a:off x="-94764" y="2190603"/>
              <a:ext cx="2820439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0DC54C5E-BA28-AB9B-27C7-5C97B6E85E02}"/>
                </a:ext>
              </a:extLst>
            </p:cNvPr>
            <p:cNvSpPr txBox="1"/>
            <p:nvPr/>
          </p:nvSpPr>
          <p:spPr>
            <a:xfrm>
              <a:off x="-94764" y="18811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6A5629F4-AAA2-FE3B-ACEE-F7D803F608F1}"/>
              </a:ext>
            </a:extLst>
          </p:cNvPr>
          <p:cNvGrpSpPr/>
          <p:nvPr/>
        </p:nvGrpSpPr>
        <p:grpSpPr>
          <a:xfrm>
            <a:off x="791841" y="4098022"/>
            <a:ext cx="2820439" cy="841922"/>
            <a:chOff x="-94764" y="1881134"/>
            <a:chExt cx="2820439" cy="841922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54CC29E9-733F-0016-32DB-886B723D7BE5}"/>
                </a:ext>
              </a:extLst>
            </p:cNvPr>
            <p:cNvSpPr txBox="1"/>
            <p:nvPr/>
          </p:nvSpPr>
          <p:spPr>
            <a:xfrm>
              <a:off x="-94764" y="2190603"/>
              <a:ext cx="2820439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6C2A38ED-64C6-DE40-E372-44149A428BB5}"/>
                </a:ext>
              </a:extLst>
            </p:cNvPr>
            <p:cNvSpPr txBox="1"/>
            <p:nvPr/>
          </p:nvSpPr>
          <p:spPr>
            <a:xfrm>
              <a:off x="490108" y="18811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93E6AD69-8B7C-5395-AF84-E8CEC44A4CEF}"/>
              </a:ext>
            </a:extLst>
          </p:cNvPr>
          <p:cNvGrpSpPr/>
          <p:nvPr/>
        </p:nvGrpSpPr>
        <p:grpSpPr>
          <a:xfrm>
            <a:off x="8617540" y="4098022"/>
            <a:ext cx="2820439" cy="841922"/>
            <a:chOff x="-94764" y="1881134"/>
            <a:chExt cx="2820439" cy="84192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FE2B4F5B-E1EE-D266-BA68-B4D8010DC680}"/>
                </a:ext>
              </a:extLst>
            </p:cNvPr>
            <p:cNvSpPr txBox="1"/>
            <p:nvPr/>
          </p:nvSpPr>
          <p:spPr>
            <a:xfrm>
              <a:off x="-94764" y="2190603"/>
              <a:ext cx="2820439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A3C2F10C-25A2-23BA-0960-D72D7C56622E}"/>
                </a:ext>
              </a:extLst>
            </p:cNvPr>
            <p:cNvSpPr txBox="1"/>
            <p:nvPr/>
          </p:nvSpPr>
          <p:spPr>
            <a:xfrm>
              <a:off x="-94764" y="18811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0388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sp>
        <p:nvSpPr>
          <p:cNvPr id="3" name="Google Shape;170;p5">
            <a:extLst>
              <a:ext uri="{FF2B5EF4-FFF2-40B4-BE49-F238E27FC236}">
                <a16:creationId xmlns:a16="http://schemas.microsoft.com/office/drawing/2014/main" id="{04A0A133-96FA-94F2-96D8-2DC3BEA4B5BB}"/>
              </a:ext>
            </a:extLst>
          </p:cNvPr>
          <p:cNvSpPr/>
          <p:nvPr/>
        </p:nvSpPr>
        <p:spPr>
          <a:xfrm>
            <a:off x="1209319" y="1717624"/>
            <a:ext cx="4588596" cy="3720838"/>
          </a:xfrm>
          <a:custGeom>
            <a:avLst/>
            <a:gdLst/>
            <a:ahLst/>
            <a:cxnLst/>
            <a:rect l="l" t="t" r="r" b="b"/>
            <a:pathLst>
              <a:path w="18714" h="12757" extrusionOk="0">
                <a:moveTo>
                  <a:pt x="27" y="1"/>
                </a:moveTo>
                <a:lnTo>
                  <a:pt x="27" y="1"/>
                </a:lnTo>
                <a:cubicBezTo>
                  <a:pt x="77" y="3862"/>
                  <a:pt x="128" y="7718"/>
                  <a:pt x="178" y="11579"/>
                </a:cubicBezTo>
                <a:cubicBezTo>
                  <a:pt x="118" y="11970"/>
                  <a:pt x="59" y="12366"/>
                  <a:pt x="0" y="12757"/>
                </a:cubicBezTo>
                <a:cubicBezTo>
                  <a:pt x="6158" y="12611"/>
                  <a:pt x="12429" y="12757"/>
                  <a:pt x="18586" y="12507"/>
                </a:cubicBezTo>
                <a:cubicBezTo>
                  <a:pt x="18714" y="8564"/>
                  <a:pt x="18618" y="4276"/>
                  <a:pt x="18527" y="333"/>
                </a:cubicBezTo>
                <a:cubicBezTo>
                  <a:pt x="17295" y="431"/>
                  <a:pt x="16059" y="479"/>
                  <a:pt x="14823" y="479"/>
                </a:cubicBezTo>
                <a:cubicBezTo>
                  <a:pt x="13587" y="479"/>
                  <a:pt x="12352" y="431"/>
                  <a:pt x="11119" y="333"/>
                </a:cubicBezTo>
                <a:cubicBezTo>
                  <a:pt x="10301" y="269"/>
                  <a:pt x="9487" y="183"/>
                  <a:pt x="8668" y="146"/>
                </a:cubicBezTo>
                <a:cubicBezTo>
                  <a:pt x="8293" y="129"/>
                  <a:pt x="7917" y="122"/>
                  <a:pt x="7541" y="122"/>
                </a:cubicBezTo>
                <a:cubicBezTo>
                  <a:pt x="6061" y="122"/>
                  <a:pt x="4577" y="228"/>
                  <a:pt x="3102" y="228"/>
                </a:cubicBezTo>
                <a:cubicBezTo>
                  <a:pt x="2071" y="228"/>
                  <a:pt x="1044" y="177"/>
                  <a:pt x="2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171;p5">
            <a:extLst>
              <a:ext uri="{FF2B5EF4-FFF2-40B4-BE49-F238E27FC236}">
                <a16:creationId xmlns:a16="http://schemas.microsoft.com/office/drawing/2014/main" id="{91A54285-13E1-36BA-5DF5-35265A7E2A3C}"/>
              </a:ext>
            </a:extLst>
          </p:cNvPr>
          <p:cNvSpPr/>
          <p:nvPr/>
        </p:nvSpPr>
        <p:spPr>
          <a:xfrm>
            <a:off x="1185781" y="1691956"/>
            <a:ext cx="4634447" cy="3771881"/>
          </a:xfrm>
          <a:custGeom>
            <a:avLst/>
            <a:gdLst/>
            <a:ahLst/>
            <a:cxnLst/>
            <a:rect l="l" t="t" r="r" b="b"/>
            <a:pathLst>
              <a:path w="18901" h="12932" extrusionOk="0">
                <a:moveTo>
                  <a:pt x="216" y="194"/>
                </a:moveTo>
                <a:cubicBezTo>
                  <a:pt x="1219" y="354"/>
                  <a:pt x="2227" y="402"/>
                  <a:pt x="3237" y="402"/>
                </a:cubicBezTo>
                <a:cubicBezTo>
                  <a:pt x="4559" y="402"/>
                  <a:pt x="5883" y="320"/>
                  <a:pt x="7204" y="303"/>
                </a:cubicBezTo>
                <a:cubicBezTo>
                  <a:pt x="7305" y="301"/>
                  <a:pt x="7407" y="301"/>
                  <a:pt x="7508" y="301"/>
                </a:cubicBezTo>
                <a:cubicBezTo>
                  <a:pt x="9825" y="301"/>
                  <a:pt x="12130" y="636"/>
                  <a:pt x="14448" y="657"/>
                </a:cubicBezTo>
                <a:cubicBezTo>
                  <a:pt x="14598" y="659"/>
                  <a:pt x="14747" y="660"/>
                  <a:pt x="14896" y="660"/>
                </a:cubicBezTo>
                <a:cubicBezTo>
                  <a:pt x="16109" y="660"/>
                  <a:pt x="17322" y="611"/>
                  <a:pt x="18534" y="514"/>
                </a:cubicBezTo>
                <a:lnTo>
                  <a:pt x="18534" y="514"/>
                </a:lnTo>
                <a:cubicBezTo>
                  <a:pt x="18629" y="4511"/>
                  <a:pt x="18721" y="8511"/>
                  <a:pt x="18594" y="12507"/>
                </a:cubicBezTo>
                <a:lnTo>
                  <a:pt x="18594" y="12507"/>
                </a:lnTo>
                <a:cubicBezTo>
                  <a:pt x="13798" y="12699"/>
                  <a:pt x="8998" y="12654"/>
                  <a:pt x="4203" y="12690"/>
                </a:cubicBezTo>
                <a:cubicBezTo>
                  <a:pt x="2868" y="12704"/>
                  <a:pt x="1534" y="12721"/>
                  <a:pt x="200" y="12752"/>
                </a:cubicBezTo>
                <a:lnTo>
                  <a:pt x="200" y="12752"/>
                </a:lnTo>
                <a:cubicBezTo>
                  <a:pt x="244" y="12456"/>
                  <a:pt x="290" y="12158"/>
                  <a:pt x="335" y="11861"/>
                </a:cubicBezTo>
                <a:lnTo>
                  <a:pt x="335" y="11861"/>
                </a:lnTo>
                <a:cubicBezTo>
                  <a:pt x="353" y="11847"/>
                  <a:pt x="366" y="11825"/>
                  <a:pt x="364" y="11794"/>
                </a:cubicBezTo>
                <a:cubicBezTo>
                  <a:pt x="364" y="11754"/>
                  <a:pt x="363" y="11713"/>
                  <a:pt x="363" y="11673"/>
                </a:cubicBezTo>
                <a:lnTo>
                  <a:pt x="363" y="11673"/>
                </a:lnTo>
                <a:cubicBezTo>
                  <a:pt x="363" y="11669"/>
                  <a:pt x="364" y="11666"/>
                  <a:pt x="364" y="11662"/>
                </a:cubicBezTo>
                <a:cubicBezTo>
                  <a:pt x="367" y="11647"/>
                  <a:pt x="366" y="11633"/>
                  <a:pt x="362" y="11620"/>
                </a:cubicBezTo>
                <a:lnTo>
                  <a:pt x="362" y="11620"/>
                </a:lnTo>
                <a:cubicBezTo>
                  <a:pt x="313" y="7812"/>
                  <a:pt x="265" y="4003"/>
                  <a:pt x="216" y="194"/>
                </a:cubicBezTo>
                <a:close/>
                <a:moveTo>
                  <a:pt x="128" y="1"/>
                </a:moveTo>
                <a:cubicBezTo>
                  <a:pt x="79" y="1"/>
                  <a:pt x="33" y="32"/>
                  <a:pt x="33" y="89"/>
                </a:cubicBezTo>
                <a:cubicBezTo>
                  <a:pt x="82" y="3945"/>
                  <a:pt x="131" y="7801"/>
                  <a:pt x="185" y="11658"/>
                </a:cubicBezTo>
                <a:lnTo>
                  <a:pt x="185" y="11658"/>
                </a:lnTo>
                <a:cubicBezTo>
                  <a:pt x="124" y="12044"/>
                  <a:pt x="67" y="12431"/>
                  <a:pt x="5" y="12818"/>
                </a:cubicBezTo>
                <a:cubicBezTo>
                  <a:pt x="1" y="12870"/>
                  <a:pt x="26" y="12931"/>
                  <a:pt x="85" y="12931"/>
                </a:cubicBezTo>
                <a:cubicBezTo>
                  <a:pt x="87" y="12931"/>
                  <a:pt x="89" y="12931"/>
                  <a:pt x="92" y="12931"/>
                </a:cubicBezTo>
                <a:cubicBezTo>
                  <a:pt x="4921" y="12818"/>
                  <a:pt x="9746" y="12881"/>
                  <a:pt x="14576" y="12799"/>
                </a:cubicBezTo>
                <a:cubicBezTo>
                  <a:pt x="15945" y="12772"/>
                  <a:pt x="17313" y="12736"/>
                  <a:pt x="18682" y="12681"/>
                </a:cubicBezTo>
                <a:cubicBezTo>
                  <a:pt x="18732" y="12681"/>
                  <a:pt x="18769" y="12645"/>
                  <a:pt x="18769" y="12595"/>
                </a:cubicBezTo>
                <a:cubicBezTo>
                  <a:pt x="18901" y="8538"/>
                  <a:pt x="18810" y="4477"/>
                  <a:pt x="18710" y="421"/>
                </a:cubicBezTo>
                <a:cubicBezTo>
                  <a:pt x="18710" y="377"/>
                  <a:pt x="18672" y="330"/>
                  <a:pt x="18629" y="330"/>
                </a:cubicBezTo>
                <a:cubicBezTo>
                  <a:pt x="18627" y="330"/>
                  <a:pt x="18625" y="330"/>
                  <a:pt x="18623" y="330"/>
                </a:cubicBezTo>
                <a:cubicBezTo>
                  <a:pt x="17376" y="429"/>
                  <a:pt x="16126" y="479"/>
                  <a:pt x="14875" y="479"/>
                </a:cubicBezTo>
                <a:cubicBezTo>
                  <a:pt x="13713" y="479"/>
                  <a:pt x="12551" y="436"/>
                  <a:pt x="11392" y="348"/>
                </a:cubicBezTo>
                <a:cubicBezTo>
                  <a:pt x="10187" y="257"/>
                  <a:pt x="8991" y="125"/>
                  <a:pt x="7782" y="121"/>
                </a:cubicBezTo>
                <a:cubicBezTo>
                  <a:pt x="7742" y="121"/>
                  <a:pt x="7701" y="120"/>
                  <a:pt x="7661" y="120"/>
                </a:cubicBezTo>
                <a:cubicBezTo>
                  <a:pt x="6528" y="120"/>
                  <a:pt x="5390" y="181"/>
                  <a:pt x="4257" y="212"/>
                </a:cubicBezTo>
                <a:cubicBezTo>
                  <a:pt x="3918" y="221"/>
                  <a:pt x="3579" y="226"/>
                  <a:pt x="3239" y="226"/>
                </a:cubicBezTo>
                <a:cubicBezTo>
                  <a:pt x="2204" y="226"/>
                  <a:pt x="1170" y="174"/>
                  <a:pt x="146" y="2"/>
                </a:cubicBezTo>
                <a:cubicBezTo>
                  <a:pt x="140" y="1"/>
                  <a:pt x="134" y="1"/>
                  <a:pt x="128" y="1"/>
                </a:cubicBezTo>
                <a:close/>
              </a:path>
            </a:pathLst>
          </a:custGeom>
          <a:solidFill>
            <a:srgbClr val="4C4C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EDF0FF3-C678-9F11-E683-1892535D2059}"/>
              </a:ext>
            </a:extLst>
          </p:cNvPr>
          <p:cNvGrpSpPr/>
          <p:nvPr/>
        </p:nvGrpSpPr>
        <p:grpSpPr>
          <a:xfrm>
            <a:off x="2314177" y="1394163"/>
            <a:ext cx="2515955" cy="847010"/>
            <a:chOff x="2023892" y="1394163"/>
            <a:chExt cx="2515955" cy="847010"/>
          </a:xfrm>
        </p:grpSpPr>
        <p:sp>
          <p:nvSpPr>
            <p:cNvPr id="5" name="Google Shape;172;p5">
              <a:extLst>
                <a:ext uri="{FF2B5EF4-FFF2-40B4-BE49-F238E27FC236}">
                  <a16:creationId xmlns:a16="http://schemas.microsoft.com/office/drawing/2014/main" id="{AF7D9E8E-1940-E4C9-6F22-9330C926E1A8}"/>
                </a:ext>
              </a:extLst>
            </p:cNvPr>
            <p:cNvSpPr/>
            <p:nvPr/>
          </p:nvSpPr>
          <p:spPr>
            <a:xfrm>
              <a:off x="2047431" y="1408747"/>
              <a:ext cx="2475743" cy="800343"/>
            </a:xfrm>
            <a:custGeom>
              <a:avLst/>
              <a:gdLst/>
              <a:ahLst/>
              <a:cxnLst/>
              <a:rect l="l" t="t" r="r" b="b"/>
              <a:pathLst>
                <a:path w="10097" h="2744" extrusionOk="0">
                  <a:moveTo>
                    <a:pt x="4266" y="0"/>
                  </a:moveTo>
                  <a:cubicBezTo>
                    <a:pt x="3889" y="0"/>
                    <a:pt x="264" y="55"/>
                    <a:pt x="264" y="55"/>
                  </a:cubicBezTo>
                  <a:lnTo>
                    <a:pt x="596" y="310"/>
                  </a:lnTo>
                  <a:lnTo>
                    <a:pt x="537" y="405"/>
                  </a:lnTo>
                  <a:lnTo>
                    <a:pt x="73" y="682"/>
                  </a:lnTo>
                  <a:cubicBezTo>
                    <a:pt x="73" y="682"/>
                    <a:pt x="510" y="1219"/>
                    <a:pt x="460" y="1242"/>
                  </a:cubicBezTo>
                  <a:cubicBezTo>
                    <a:pt x="414" y="1269"/>
                    <a:pt x="0" y="1656"/>
                    <a:pt x="0" y="1656"/>
                  </a:cubicBezTo>
                  <a:lnTo>
                    <a:pt x="482" y="1969"/>
                  </a:lnTo>
                  <a:lnTo>
                    <a:pt x="160" y="2179"/>
                  </a:lnTo>
                  <a:lnTo>
                    <a:pt x="396" y="2397"/>
                  </a:lnTo>
                  <a:lnTo>
                    <a:pt x="196" y="2742"/>
                  </a:lnTo>
                  <a:cubicBezTo>
                    <a:pt x="196" y="2742"/>
                    <a:pt x="537" y="2702"/>
                    <a:pt x="723" y="2702"/>
                  </a:cubicBezTo>
                  <a:cubicBezTo>
                    <a:pt x="754" y="2702"/>
                    <a:pt x="781" y="2703"/>
                    <a:pt x="801" y="2706"/>
                  </a:cubicBezTo>
                  <a:cubicBezTo>
                    <a:pt x="824" y="2708"/>
                    <a:pt x="890" y="2709"/>
                    <a:pt x="984" y="2709"/>
                  </a:cubicBezTo>
                  <a:cubicBezTo>
                    <a:pt x="1313" y="2709"/>
                    <a:pt x="1991" y="2698"/>
                    <a:pt x="2446" y="2698"/>
                  </a:cubicBezTo>
                  <a:cubicBezTo>
                    <a:pt x="2640" y="2698"/>
                    <a:pt x="2794" y="2700"/>
                    <a:pt x="2861" y="2706"/>
                  </a:cubicBezTo>
                  <a:cubicBezTo>
                    <a:pt x="3125" y="2729"/>
                    <a:pt x="6381" y="2720"/>
                    <a:pt x="7258" y="2738"/>
                  </a:cubicBezTo>
                  <a:cubicBezTo>
                    <a:pt x="7549" y="2742"/>
                    <a:pt x="7958" y="2744"/>
                    <a:pt x="8373" y="2744"/>
                  </a:cubicBezTo>
                  <a:cubicBezTo>
                    <a:pt x="9203" y="2744"/>
                    <a:pt x="10060" y="2738"/>
                    <a:pt x="10060" y="2738"/>
                  </a:cubicBezTo>
                  <a:lnTo>
                    <a:pt x="9928" y="2511"/>
                  </a:lnTo>
                  <a:cubicBezTo>
                    <a:pt x="9928" y="2511"/>
                    <a:pt x="9737" y="2119"/>
                    <a:pt x="9760" y="2065"/>
                  </a:cubicBezTo>
                  <a:cubicBezTo>
                    <a:pt x="9778" y="2010"/>
                    <a:pt x="10096" y="1851"/>
                    <a:pt x="10096" y="1851"/>
                  </a:cubicBezTo>
                  <a:cubicBezTo>
                    <a:pt x="10096" y="1851"/>
                    <a:pt x="9869" y="1692"/>
                    <a:pt x="9787" y="1606"/>
                  </a:cubicBezTo>
                  <a:cubicBezTo>
                    <a:pt x="9705" y="1519"/>
                    <a:pt x="9641" y="1301"/>
                    <a:pt x="9641" y="1301"/>
                  </a:cubicBezTo>
                  <a:lnTo>
                    <a:pt x="10005" y="1155"/>
                  </a:lnTo>
                  <a:cubicBezTo>
                    <a:pt x="10005" y="1155"/>
                    <a:pt x="9919" y="1028"/>
                    <a:pt x="9832" y="942"/>
                  </a:cubicBezTo>
                  <a:cubicBezTo>
                    <a:pt x="9741" y="855"/>
                    <a:pt x="9750" y="632"/>
                    <a:pt x="9778" y="482"/>
                  </a:cubicBezTo>
                  <a:cubicBezTo>
                    <a:pt x="9810" y="332"/>
                    <a:pt x="10005" y="73"/>
                    <a:pt x="10005" y="73"/>
                  </a:cubicBezTo>
                  <a:lnTo>
                    <a:pt x="10005" y="73"/>
                  </a:lnTo>
                  <a:lnTo>
                    <a:pt x="9896" y="96"/>
                  </a:lnTo>
                  <a:lnTo>
                    <a:pt x="8836" y="55"/>
                  </a:lnTo>
                  <a:cubicBezTo>
                    <a:pt x="8836" y="55"/>
                    <a:pt x="7354" y="41"/>
                    <a:pt x="6935" y="28"/>
                  </a:cubicBezTo>
                  <a:cubicBezTo>
                    <a:pt x="6513" y="18"/>
                    <a:pt x="4639" y="0"/>
                    <a:pt x="4266" y="0"/>
                  </a:cubicBezTo>
                  <a:close/>
                </a:path>
              </a:pathLst>
            </a:custGeom>
            <a:solidFill>
              <a:srgbClr val="F6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73;p5">
              <a:extLst>
                <a:ext uri="{FF2B5EF4-FFF2-40B4-BE49-F238E27FC236}">
                  <a16:creationId xmlns:a16="http://schemas.microsoft.com/office/drawing/2014/main" id="{E379B33B-C53F-04A9-88A6-511FB6AC65AD}"/>
                </a:ext>
              </a:extLst>
            </p:cNvPr>
            <p:cNvSpPr/>
            <p:nvPr/>
          </p:nvSpPr>
          <p:spPr>
            <a:xfrm>
              <a:off x="2023892" y="1394163"/>
              <a:ext cx="2515955" cy="847010"/>
            </a:xfrm>
            <a:custGeom>
              <a:avLst/>
              <a:gdLst/>
              <a:ahLst/>
              <a:cxnLst/>
              <a:rect l="l" t="t" r="r" b="b"/>
              <a:pathLst>
                <a:path w="10261" h="2904" extrusionOk="0">
                  <a:moveTo>
                    <a:pt x="4144" y="114"/>
                  </a:moveTo>
                  <a:cubicBezTo>
                    <a:pt x="5399" y="118"/>
                    <a:pt x="6654" y="132"/>
                    <a:pt x="7909" y="159"/>
                  </a:cubicBezTo>
                  <a:cubicBezTo>
                    <a:pt x="8605" y="173"/>
                    <a:pt x="9296" y="196"/>
                    <a:pt x="9987" y="214"/>
                  </a:cubicBezTo>
                  <a:cubicBezTo>
                    <a:pt x="9951" y="282"/>
                    <a:pt x="9915" y="355"/>
                    <a:pt x="9878" y="428"/>
                  </a:cubicBezTo>
                  <a:cubicBezTo>
                    <a:pt x="9837" y="510"/>
                    <a:pt x="9769" y="605"/>
                    <a:pt x="9778" y="701"/>
                  </a:cubicBezTo>
                  <a:cubicBezTo>
                    <a:pt x="9783" y="787"/>
                    <a:pt x="9833" y="869"/>
                    <a:pt x="9869" y="937"/>
                  </a:cubicBezTo>
                  <a:cubicBezTo>
                    <a:pt x="9915" y="1019"/>
                    <a:pt x="9960" y="1096"/>
                    <a:pt x="10015" y="1174"/>
                  </a:cubicBezTo>
                  <a:cubicBezTo>
                    <a:pt x="9919" y="1233"/>
                    <a:pt x="9828" y="1292"/>
                    <a:pt x="9737" y="1351"/>
                  </a:cubicBezTo>
                  <a:cubicBezTo>
                    <a:pt x="9710" y="1369"/>
                    <a:pt x="9696" y="1405"/>
                    <a:pt x="9715" y="1433"/>
                  </a:cubicBezTo>
                  <a:cubicBezTo>
                    <a:pt x="9810" y="1615"/>
                    <a:pt x="9933" y="1774"/>
                    <a:pt x="10088" y="1901"/>
                  </a:cubicBezTo>
                  <a:cubicBezTo>
                    <a:pt x="10010" y="1942"/>
                    <a:pt x="9928" y="1983"/>
                    <a:pt x="9860" y="2033"/>
                  </a:cubicBezTo>
                  <a:cubicBezTo>
                    <a:pt x="9806" y="2074"/>
                    <a:pt x="9778" y="2124"/>
                    <a:pt x="9796" y="2197"/>
                  </a:cubicBezTo>
                  <a:cubicBezTo>
                    <a:pt x="9819" y="2297"/>
                    <a:pt x="9887" y="2401"/>
                    <a:pt x="9933" y="2492"/>
                  </a:cubicBezTo>
                  <a:cubicBezTo>
                    <a:pt x="9974" y="2574"/>
                    <a:pt x="10019" y="2661"/>
                    <a:pt x="10065" y="2742"/>
                  </a:cubicBezTo>
                  <a:cubicBezTo>
                    <a:pt x="9014" y="2756"/>
                    <a:pt x="7959" y="2761"/>
                    <a:pt x="6909" y="2761"/>
                  </a:cubicBezTo>
                  <a:cubicBezTo>
                    <a:pt x="5522" y="2731"/>
                    <a:pt x="4135" y="2678"/>
                    <a:pt x="2748" y="2678"/>
                  </a:cubicBezTo>
                  <a:cubicBezTo>
                    <a:pt x="2643" y="2678"/>
                    <a:pt x="2538" y="2678"/>
                    <a:pt x="2434" y="2679"/>
                  </a:cubicBezTo>
                  <a:cubicBezTo>
                    <a:pt x="2079" y="2679"/>
                    <a:pt x="1720" y="2683"/>
                    <a:pt x="1365" y="2692"/>
                  </a:cubicBezTo>
                  <a:cubicBezTo>
                    <a:pt x="1352" y="2697"/>
                    <a:pt x="1338" y="2697"/>
                    <a:pt x="1324" y="2697"/>
                  </a:cubicBezTo>
                  <a:cubicBezTo>
                    <a:pt x="1033" y="2688"/>
                    <a:pt x="738" y="2683"/>
                    <a:pt x="442" y="2679"/>
                  </a:cubicBezTo>
                  <a:cubicBezTo>
                    <a:pt x="483" y="2601"/>
                    <a:pt x="524" y="2524"/>
                    <a:pt x="565" y="2451"/>
                  </a:cubicBezTo>
                  <a:cubicBezTo>
                    <a:pt x="583" y="2415"/>
                    <a:pt x="569" y="2370"/>
                    <a:pt x="533" y="2356"/>
                  </a:cubicBezTo>
                  <a:cubicBezTo>
                    <a:pt x="460" y="2329"/>
                    <a:pt x="392" y="2292"/>
                    <a:pt x="333" y="2242"/>
                  </a:cubicBezTo>
                  <a:cubicBezTo>
                    <a:pt x="424" y="2197"/>
                    <a:pt x="519" y="2151"/>
                    <a:pt x="610" y="2106"/>
                  </a:cubicBezTo>
                  <a:cubicBezTo>
                    <a:pt x="651" y="2083"/>
                    <a:pt x="651" y="2019"/>
                    <a:pt x="615" y="1997"/>
                  </a:cubicBezTo>
                  <a:cubicBezTo>
                    <a:pt x="469" y="1892"/>
                    <a:pt x="319" y="1792"/>
                    <a:pt x="174" y="1692"/>
                  </a:cubicBezTo>
                  <a:cubicBezTo>
                    <a:pt x="256" y="1624"/>
                    <a:pt x="333" y="1556"/>
                    <a:pt x="415" y="1487"/>
                  </a:cubicBezTo>
                  <a:cubicBezTo>
                    <a:pt x="478" y="1437"/>
                    <a:pt x="606" y="1369"/>
                    <a:pt x="606" y="1269"/>
                  </a:cubicBezTo>
                  <a:cubicBezTo>
                    <a:pt x="606" y="1174"/>
                    <a:pt x="487" y="1073"/>
                    <a:pt x="442" y="1005"/>
                  </a:cubicBezTo>
                  <a:lnTo>
                    <a:pt x="224" y="723"/>
                  </a:lnTo>
                  <a:cubicBezTo>
                    <a:pt x="387" y="651"/>
                    <a:pt x="542" y="564"/>
                    <a:pt x="688" y="460"/>
                  </a:cubicBezTo>
                  <a:cubicBezTo>
                    <a:pt x="719" y="437"/>
                    <a:pt x="733" y="378"/>
                    <a:pt x="692" y="360"/>
                  </a:cubicBezTo>
                  <a:cubicBezTo>
                    <a:pt x="578" y="300"/>
                    <a:pt x="483" y="205"/>
                    <a:pt x="383" y="118"/>
                  </a:cubicBezTo>
                  <a:lnTo>
                    <a:pt x="383" y="118"/>
                  </a:lnTo>
                  <a:cubicBezTo>
                    <a:pt x="562" y="124"/>
                    <a:pt x="741" y="126"/>
                    <a:pt x="920" y="126"/>
                  </a:cubicBezTo>
                  <a:cubicBezTo>
                    <a:pt x="1367" y="126"/>
                    <a:pt x="1813" y="114"/>
                    <a:pt x="2261" y="114"/>
                  </a:cubicBezTo>
                  <a:close/>
                  <a:moveTo>
                    <a:pt x="4874" y="1"/>
                  </a:moveTo>
                  <a:cubicBezTo>
                    <a:pt x="4079" y="1"/>
                    <a:pt x="3283" y="7"/>
                    <a:pt x="2488" y="18"/>
                  </a:cubicBezTo>
                  <a:cubicBezTo>
                    <a:pt x="1784" y="32"/>
                    <a:pt x="1079" y="28"/>
                    <a:pt x="378" y="73"/>
                  </a:cubicBezTo>
                  <a:cubicBezTo>
                    <a:pt x="360" y="73"/>
                    <a:pt x="351" y="91"/>
                    <a:pt x="356" y="105"/>
                  </a:cubicBezTo>
                  <a:cubicBezTo>
                    <a:pt x="342" y="109"/>
                    <a:pt x="328" y="128"/>
                    <a:pt x="337" y="146"/>
                  </a:cubicBezTo>
                  <a:cubicBezTo>
                    <a:pt x="401" y="246"/>
                    <a:pt x="483" y="319"/>
                    <a:pt x="569" y="396"/>
                  </a:cubicBezTo>
                  <a:cubicBezTo>
                    <a:pt x="419" y="491"/>
                    <a:pt x="265" y="573"/>
                    <a:pt x="101" y="641"/>
                  </a:cubicBezTo>
                  <a:cubicBezTo>
                    <a:pt x="65" y="660"/>
                    <a:pt x="65" y="710"/>
                    <a:pt x="87" y="742"/>
                  </a:cubicBezTo>
                  <a:cubicBezTo>
                    <a:pt x="151" y="828"/>
                    <a:pt x="219" y="914"/>
                    <a:pt x="283" y="1001"/>
                  </a:cubicBezTo>
                  <a:lnTo>
                    <a:pt x="365" y="1110"/>
                  </a:lnTo>
                  <a:cubicBezTo>
                    <a:pt x="397" y="1146"/>
                    <a:pt x="456" y="1201"/>
                    <a:pt x="460" y="1251"/>
                  </a:cubicBezTo>
                  <a:cubicBezTo>
                    <a:pt x="478" y="1283"/>
                    <a:pt x="469" y="1301"/>
                    <a:pt x="433" y="1310"/>
                  </a:cubicBezTo>
                  <a:cubicBezTo>
                    <a:pt x="410" y="1328"/>
                    <a:pt x="387" y="1351"/>
                    <a:pt x="369" y="1369"/>
                  </a:cubicBezTo>
                  <a:cubicBezTo>
                    <a:pt x="333" y="1396"/>
                    <a:pt x="301" y="1424"/>
                    <a:pt x="265" y="1451"/>
                  </a:cubicBezTo>
                  <a:cubicBezTo>
                    <a:pt x="187" y="1519"/>
                    <a:pt x="110" y="1583"/>
                    <a:pt x="33" y="1651"/>
                  </a:cubicBezTo>
                  <a:cubicBezTo>
                    <a:pt x="1" y="1674"/>
                    <a:pt x="10" y="1728"/>
                    <a:pt x="42" y="1751"/>
                  </a:cubicBezTo>
                  <a:cubicBezTo>
                    <a:pt x="178" y="1847"/>
                    <a:pt x="319" y="1942"/>
                    <a:pt x="460" y="2038"/>
                  </a:cubicBezTo>
                  <a:cubicBezTo>
                    <a:pt x="369" y="2083"/>
                    <a:pt x="283" y="2129"/>
                    <a:pt x="192" y="2174"/>
                  </a:cubicBezTo>
                  <a:cubicBezTo>
                    <a:pt x="160" y="2188"/>
                    <a:pt x="151" y="2242"/>
                    <a:pt x="178" y="2270"/>
                  </a:cubicBezTo>
                  <a:cubicBezTo>
                    <a:pt x="251" y="2347"/>
                    <a:pt x="333" y="2401"/>
                    <a:pt x="428" y="2447"/>
                  </a:cubicBezTo>
                  <a:cubicBezTo>
                    <a:pt x="410" y="2479"/>
                    <a:pt x="392" y="2515"/>
                    <a:pt x="369" y="2551"/>
                  </a:cubicBezTo>
                  <a:cubicBezTo>
                    <a:pt x="342" y="2588"/>
                    <a:pt x="319" y="2629"/>
                    <a:pt x="292" y="2670"/>
                  </a:cubicBezTo>
                  <a:cubicBezTo>
                    <a:pt x="269" y="2697"/>
                    <a:pt x="242" y="2724"/>
                    <a:pt x="228" y="2756"/>
                  </a:cubicBezTo>
                  <a:cubicBezTo>
                    <a:pt x="201" y="2770"/>
                    <a:pt x="206" y="2829"/>
                    <a:pt x="246" y="2829"/>
                  </a:cubicBezTo>
                  <a:lnTo>
                    <a:pt x="283" y="2829"/>
                  </a:lnTo>
                  <a:cubicBezTo>
                    <a:pt x="287" y="2829"/>
                    <a:pt x="292" y="2833"/>
                    <a:pt x="296" y="2833"/>
                  </a:cubicBezTo>
                  <a:lnTo>
                    <a:pt x="301" y="2833"/>
                  </a:lnTo>
                  <a:cubicBezTo>
                    <a:pt x="306" y="2833"/>
                    <a:pt x="310" y="2838"/>
                    <a:pt x="315" y="2838"/>
                  </a:cubicBezTo>
                  <a:cubicBezTo>
                    <a:pt x="367" y="2839"/>
                    <a:pt x="419" y="2840"/>
                    <a:pt x="472" y="2840"/>
                  </a:cubicBezTo>
                  <a:cubicBezTo>
                    <a:pt x="745" y="2840"/>
                    <a:pt x="1022" y="2823"/>
                    <a:pt x="1292" y="2815"/>
                  </a:cubicBezTo>
                  <a:cubicBezTo>
                    <a:pt x="1524" y="2811"/>
                    <a:pt x="1756" y="2806"/>
                    <a:pt x="1988" y="2806"/>
                  </a:cubicBezTo>
                  <a:cubicBezTo>
                    <a:pt x="3716" y="2865"/>
                    <a:pt x="5449" y="2893"/>
                    <a:pt x="7177" y="2893"/>
                  </a:cubicBezTo>
                  <a:cubicBezTo>
                    <a:pt x="7432" y="2897"/>
                    <a:pt x="7682" y="2897"/>
                    <a:pt x="7932" y="2902"/>
                  </a:cubicBezTo>
                  <a:cubicBezTo>
                    <a:pt x="8085" y="2903"/>
                    <a:pt x="8238" y="2903"/>
                    <a:pt x="8391" y="2903"/>
                  </a:cubicBezTo>
                  <a:cubicBezTo>
                    <a:pt x="8949" y="2903"/>
                    <a:pt x="9509" y="2896"/>
                    <a:pt x="10069" y="2874"/>
                  </a:cubicBezTo>
                  <a:cubicBezTo>
                    <a:pt x="10078" y="2870"/>
                    <a:pt x="10088" y="2870"/>
                    <a:pt x="10092" y="2865"/>
                  </a:cubicBezTo>
                  <a:lnTo>
                    <a:pt x="10138" y="2865"/>
                  </a:lnTo>
                  <a:cubicBezTo>
                    <a:pt x="10151" y="2865"/>
                    <a:pt x="10160" y="2861"/>
                    <a:pt x="10169" y="2856"/>
                  </a:cubicBezTo>
                  <a:cubicBezTo>
                    <a:pt x="10206" y="2856"/>
                    <a:pt x="10238" y="2820"/>
                    <a:pt x="10215" y="2774"/>
                  </a:cubicBezTo>
                  <a:cubicBezTo>
                    <a:pt x="10133" y="2624"/>
                    <a:pt x="10051" y="2474"/>
                    <a:pt x="9974" y="2324"/>
                  </a:cubicBezTo>
                  <a:cubicBezTo>
                    <a:pt x="9956" y="2288"/>
                    <a:pt x="9924" y="2242"/>
                    <a:pt x="9919" y="2206"/>
                  </a:cubicBezTo>
                  <a:cubicBezTo>
                    <a:pt x="9906" y="2138"/>
                    <a:pt x="9937" y="2119"/>
                    <a:pt x="9987" y="2092"/>
                  </a:cubicBezTo>
                  <a:cubicBezTo>
                    <a:pt x="10065" y="2051"/>
                    <a:pt x="10142" y="2006"/>
                    <a:pt x="10219" y="1965"/>
                  </a:cubicBezTo>
                  <a:cubicBezTo>
                    <a:pt x="10260" y="1942"/>
                    <a:pt x="10256" y="1888"/>
                    <a:pt x="10224" y="1860"/>
                  </a:cubicBezTo>
                  <a:cubicBezTo>
                    <a:pt x="10069" y="1742"/>
                    <a:pt x="9937" y="1596"/>
                    <a:pt x="9842" y="1424"/>
                  </a:cubicBezTo>
                  <a:cubicBezTo>
                    <a:pt x="9933" y="1365"/>
                    <a:pt x="10028" y="1301"/>
                    <a:pt x="10124" y="1242"/>
                  </a:cubicBezTo>
                  <a:cubicBezTo>
                    <a:pt x="10156" y="1219"/>
                    <a:pt x="10160" y="1183"/>
                    <a:pt x="10138" y="1151"/>
                  </a:cubicBezTo>
                  <a:cubicBezTo>
                    <a:pt x="10047" y="1028"/>
                    <a:pt x="9869" y="801"/>
                    <a:pt x="9892" y="637"/>
                  </a:cubicBezTo>
                  <a:cubicBezTo>
                    <a:pt x="9906" y="555"/>
                    <a:pt x="9960" y="464"/>
                    <a:pt x="9992" y="387"/>
                  </a:cubicBezTo>
                  <a:cubicBezTo>
                    <a:pt x="10028" y="300"/>
                    <a:pt x="10069" y="214"/>
                    <a:pt x="10101" y="123"/>
                  </a:cubicBezTo>
                  <a:cubicBezTo>
                    <a:pt x="10108" y="103"/>
                    <a:pt x="10093" y="88"/>
                    <a:pt x="10076" y="88"/>
                  </a:cubicBezTo>
                  <a:cubicBezTo>
                    <a:pt x="10069" y="88"/>
                    <a:pt x="10062" y="91"/>
                    <a:pt x="10056" y="96"/>
                  </a:cubicBezTo>
                  <a:cubicBezTo>
                    <a:pt x="10056" y="96"/>
                    <a:pt x="10051" y="100"/>
                    <a:pt x="10051" y="100"/>
                  </a:cubicBezTo>
                  <a:cubicBezTo>
                    <a:pt x="10042" y="96"/>
                    <a:pt x="10033" y="91"/>
                    <a:pt x="10024" y="91"/>
                  </a:cubicBezTo>
                  <a:cubicBezTo>
                    <a:pt x="8308" y="29"/>
                    <a:pt x="6591" y="1"/>
                    <a:pt x="4874" y="1"/>
                  </a:cubicBezTo>
                  <a:close/>
                </a:path>
              </a:pathLst>
            </a:custGeom>
            <a:solidFill>
              <a:srgbClr val="F6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9309EF83-EF11-7F23-2356-A80FEEF6589D}"/>
                </a:ext>
              </a:extLst>
            </p:cNvPr>
            <p:cNvGrpSpPr/>
            <p:nvPr/>
          </p:nvGrpSpPr>
          <p:grpSpPr>
            <a:xfrm>
              <a:off x="2286007" y="1507330"/>
              <a:ext cx="2057447" cy="637880"/>
              <a:chOff x="2286007" y="1507330"/>
              <a:chExt cx="2057447" cy="637880"/>
            </a:xfrm>
            <a:solidFill>
              <a:schemeClr val="bg1">
                <a:alpha val="19000"/>
              </a:schemeClr>
            </a:solidFill>
          </p:grpSpPr>
          <p:sp>
            <p:nvSpPr>
              <p:cNvPr id="7" name="Google Shape;174;p5">
                <a:extLst>
                  <a:ext uri="{FF2B5EF4-FFF2-40B4-BE49-F238E27FC236}">
                    <a16:creationId xmlns:a16="http://schemas.microsoft.com/office/drawing/2014/main" id="{D9AC0639-E88F-8341-57BA-304380F8343A}"/>
                  </a:ext>
                </a:extLst>
              </p:cNvPr>
              <p:cNvSpPr/>
              <p:nvPr/>
            </p:nvSpPr>
            <p:spPr>
              <a:xfrm>
                <a:off x="2418659" y="1532997"/>
                <a:ext cx="135103" cy="160419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50" extrusionOk="0">
                    <a:moveTo>
                      <a:pt x="442" y="1"/>
                    </a:moveTo>
                    <a:cubicBezTo>
                      <a:pt x="426" y="1"/>
                      <a:pt x="411" y="6"/>
                      <a:pt x="396" y="15"/>
                    </a:cubicBezTo>
                    <a:cubicBezTo>
                      <a:pt x="342" y="38"/>
                      <a:pt x="292" y="111"/>
                      <a:pt x="260" y="165"/>
                    </a:cubicBezTo>
                    <a:cubicBezTo>
                      <a:pt x="215" y="116"/>
                      <a:pt x="173" y="45"/>
                      <a:pt x="105" y="45"/>
                    </a:cubicBezTo>
                    <a:cubicBezTo>
                      <a:pt x="98" y="45"/>
                      <a:pt x="91" y="45"/>
                      <a:pt x="83" y="47"/>
                    </a:cubicBezTo>
                    <a:cubicBezTo>
                      <a:pt x="10" y="61"/>
                      <a:pt x="1" y="147"/>
                      <a:pt x="19" y="211"/>
                    </a:cubicBezTo>
                    <a:cubicBezTo>
                      <a:pt x="69" y="388"/>
                      <a:pt x="214" y="507"/>
                      <a:pt x="378" y="543"/>
                    </a:cubicBezTo>
                    <a:cubicBezTo>
                      <a:pt x="385" y="546"/>
                      <a:pt x="391" y="549"/>
                      <a:pt x="399" y="549"/>
                    </a:cubicBezTo>
                    <a:cubicBezTo>
                      <a:pt x="402" y="549"/>
                      <a:pt x="406" y="549"/>
                      <a:pt x="410" y="547"/>
                    </a:cubicBezTo>
                    <a:lnTo>
                      <a:pt x="419" y="547"/>
                    </a:lnTo>
                    <a:cubicBezTo>
                      <a:pt x="422" y="548"/>
                      <a:pt x="424" y="549"/>
                      <a:pt x="426" y="549"/>
                    </a:cubicBezTo>
                    <a:cubicBezTo>
                      <a:pt x="436" y="549"/>
                      <a:pt x="443" y="540"/>
                      <a:pt x="446" y="529"/>
                    </a:cubicBezTo>
                    <a:cubicBezTo>
                      <a:pt x="451" y="529"/>
                      <a:pt x="451" y="525"/>
                      <a:pt x="451" y="520"/>
                    </a:cubicBezTo>
                    <a:cubicBezTo>
                      <a:pt x="483" y="416"/>
                      <a:pt x="515" y="316"/>
                      <a:pt x="537" y="211"/>
                    </a:cubicBezTo>
                    <a:cubicBezTo>
                      <a:pt x="546" y="152"/>
                      <a:pt x="551" y="93"/>
                      <a:pt x="515" y="43"/>
                    </a:cubicBezTo>
                    <a:cubicBezTo>
                      <a:pt x="490" y="13"/>
                      <a:pt x="466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75;p5">
                <a:extLst>
                  <a:ext uri="{FF2B5EF4-FFF2-40B4-BE49-F238E27FC236}">
                    <a16:creationId xmlns:a16="http://schemas.microsoft.com/office/drawing/2014/main" id="{5FAAB3D0-6272-4D54-4A83-FE76B6A4244B}"/>
                  </a:ext>
                </a:extLst>
              </p:cNvPr>
              <p:cNvSpPr/>
              <p:nvPr/>
            </p:nvSpPr>
            <p:spPr>
              <a:xfrm>
                <a:off x="2286007" y="1902541"/>
                <a:ext cx="137310" cy="15925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46" extrusionOk="0">
                    <a:moveTo>
                      <a:pt x="319" y="463"/>
                    </a:moveTo>
                    <a:cubicBezTo>
                      <a:pt x="319" y="467"/>
                      <a:pt x="323" y="467"/>
                      <a:pt x="323" y="467"/>
                    </a:cubicBezTo>
                    <a:lnTo>
                      <a:pt x="314" y="467"/>
                    </a:lnTo>
                    <a:cubicBezTo>
                      <a:pt x="314" y="467"/>
                      <a:pt x="319" y="467"/>
                      <a:pt x="319" y="463"/>
                    </a:cubicBezTo>
                    <a:close/>
                    <a:moveTo>
                      <a:pt x="373" y="1"/>
                    </a:moveTo>
                    <a:cubicBezTo>
                      <a:pt x="362" y="1"/>
                      <a:pt x="350" y="3"/>
                      <a:pt x="337" y="8"/>
                    </a:cubicBezTo>
                    <a:cubicBezTo>
                      <a:pt x="278" y="35"/>
                      <a:pt x="255" y="99"/>
                      <a:pt x="228" y="158"/>
                    </a:cubicBezTo>
                    <a:cubicBezTo>
                      <a:pt x="191" y="109"/>
                      <a:pt x="139" y="52"/>
                      <a:pt x="89" y="52"/>
                    </a:cubicBezTo>
                    <a:cubicBezTo>
                      <a:pt x="84" y="52"/>
                      <a:pt x="78" y="52"/>
                      <a:pt x="73" y="54"/>
                    </a:cubicBezTo>
                    <a:cubicBezTo>
                      <a:pt x="14" y="67"/>
                      <a:pt x="1" y="145"/>
                      <a:pt x="10" y="199"/>
                    </a:cubicBezTo>
                    <a:cubicBezTo>
                      <a:pt x="32" y="370"/>
                      <a:pt x="206" y="545"/>
                      <a:pt x="373" y="545"/>
                    </a:cubicBezTo>
                    <a:cubicBezTo>
                      <a:pt x="379" y="545"/>
                      <a:pt x="386" y="545"/>
                      <a:pt x="392" y="545"/>
                    </a:cubicBezTo>
                    <a:cubicBezTo>
                      <a:pt x="396" y="545"/>
                      <a:pt x="401" y="545"/>
                      <a:pt x="410" y="540"/>
                    </a:cubicBezTo>
                    <a:cubicBezTo>
                      <a:pt x="414" y="536"/>
                      <a:pt x="423" y="531"/>
                      <a:pt x="428" y="522"/>
                    </a:cubicBezTo>
                    <a:cubicBezTo>
                      <a:pt x="492" y="404"/>
                      <a:pt x="560" y="195"/>
                      <a:pt x="492" y="63"/>
                    </a:cubicBezTo>
                    <a:cubicBezTo>
                      <a:pt x="476" y="27"/>
                      <a:pt x="446" y="2"/>
                      <a:pt x="412" y="2"/>
                    </a:cubicBezTo>
                    <a:cubicBezTo>
                      <a:pt x="407" y="2"/>
                      <a:pt x="402" y="2"/>
                      <a:pt x="396" y="4"/>
                    </a:cubicBezTo>
                    <a:cubicBezTo>
                      <a:pt x="389" y="2"/>
                      <a:pt x="381" y="1"/>
                      <a:pt x="3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76;p5">
                <a:extLst>
                  <a:ext uri="{FF2B5EF4-FFF2-40B4-BE49-F238E27FC236}">
                    <a16:creationId xmlns:a16="http://schemas.microsoft.com/office/drawing/2014/main" id="{C56667D8-E9FE-E3A8-EE65-5F045D6886BB}"/>
                  </a:ext>
                </a:extLst>
              </p:cNvPr>
              <p:cNvSpPr/>
              <p:nvPr/>
            </p:nvSpPr>
            <p:spPr>
              <a:xfrm>
                <a:off x="2715347" y="1936666"/>
                <a:ext cx="136329" cy="16596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69" extrusionOk="0">
                    <a:moveTo>
                      <a:pt x="255" y="469"/>
                    </a:moveTo>
                    <a:cubicBezTo>
                      <a:pt x="255" y="469"/>
                      <a:pt x="260" y="473"/>
                      <a:pt x="260" y="473"/>
                    </a:cubicBezTo>
                    <a:cubicBezTo>
                      <a:pt x="255" y="469"/>
                      <a:pt x="255" y="469"/>
                      <a:pt x="251" y="469"/>
                    </a:cubicBezTo>
                    <a:close/>
                    <a:moveTo>
                      <a:pt x="113" y="0"/>
                    </a:moveTo>
                    <a:cubicBezTo>
                      <a:pt x="58" y="0"/>
                      <a:pt x="28" y="70"/>
                      <a:pt x="23" y="123"/>
                    </a:cubicBezTo>
                    <a:cubicBezTo>
                      <a:pt x="0" y="305"/>
                      <a:pt x="137" y="532"/>
                      <a:pt x="305" y="569"/>
                    </a:cubicBezTo>
                    <a:cubicBezTo>
                      <a:pt x="310" y="569"/>
                      <a:pt x="319" y="569"/>
                      <a:pt x="323" y="564"/>
                    </a:cubicBezTo>
                    <a:cubicBezTo>
                      <a:pt x="332" y="564"/>
                      <a:pt x="341" y="564"/>
                      <a:pt x="351" y="555"/>
                    </a:cubicBezTo>
                    <a:cubicBezTo>
                      <a:pt x="437" y="460"/>
                      <a:pt x="555" y="273"/>
                      <a:pt x="523" y="128"/>
                    </a:cubicBezTo>
                    <a:cubicBezTo>
                      <a:pt x="514" y="87"/>
                      <a:pt x="482" y="46"/>
                      <a:pt x="442" y="46"/>
                    </a:cubicBezTo>
                    <a:cubicBezTo>
                      <a:pt x="423" y="37"/>
                      <a:pt x="405" y="32"/>
                      <a:pt x="387" y="32"/>
                    </a:cubicBezTo>
                    <a:cubicBezTo>
                      <a:pt x="323" y="41"/>
                      <a:pt x="282" y="96"/>
                      <a:pt x="241" y="146"/>
                    </a:cubicBezTo>
                    <a:cubicBezTo>
                      <a:pt x="214" y="82"/>
                      <a:pt x="178" y="5"/>
                      <a:pt x="119" y="0"/>
                    </a:cubicBezTo>
                    <a:cubicBezTo>
                      <a:pt x="117" y="0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77;p5">
                <a:extLst>
                  <a:ext uri="{FF2B5EF4-FFF2-40B4-BE49-F238E27FC236}">
                    <a16:creationId xmlns:a16="http://schemas.microsoft.com/office/drawing/2014/main" id="{F92C50D6-C9A7-016B-AF81-B4808A0E0928}"/>
                  </a:ext>
                </a:extLst>
              </p:cNvPr>
              <p:cNvSpPr/>
              <p:nvPr/>
            </p:nvSpPr>
            <p:spPr>
              <a:xfrm>
                <a:off x="3793478" y="1648789"/>
                <a:ext cx="135348" cy="160711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51" extrusionOk="0">
                    <a:moveTo>
                      <a:pt x="443" y="1"/>
                    </a:moveTo>
                    <a:cubicBezTo>
                      <a:pt x="426" y="1"/>
                      <a:pt x="409" y="7"/>
                      <a:pt x="392" y="19"/>
                    </a:cubicBezTo>
                    <a:cubicBezTo>
                      <a:pt x="342" y="41"/>
                      <a:pt x="287" y="110"/>
                      <a:pt x="260" y="164"/>
                    </a:cubicBezTo>
                    <a:cubicBezTo>
                      <a:pt x="211" y="119"/>
                      <a:pt x="169" y="43"/>
                      <a:pt x="104" y="43"/>
                    </a:cubicBezTo>
                    <a:cubicBezTo>
                      <a:pt x="97" y="43"/>
                      <a:pt x="90" y="44"/>
                      <a:pt x="83" y="46"/>
                    </a:cubicBezTo>
                    <a:cubicBezTo>
                      <a:pt x="10" y="64"/>
                      <a:pt x="1" y="150"/>
                      <a:pt x="19" y="214"/>
                    </a:cubicBezTo>
                    <a:cubicBezTo>
                      <a:pt x="69" y="387"/>
                      <a:pt x="215" y="505"/>
                      <a:pt x="374" y="542"/>
                    </a:cubicBezTo>
                    <a:cubicBezTo>
                      <a:pt x="383" y="551"/>
                      <a:pt x="397" y="551"/>
                      <a:pt x="406" y="551"/>
                    </a:cubicBezTo>
                    <a:lnTo>
                      <a:pt x="415" y="551"/>
                    </a:lnTo>
                    <a:cubicBezTo>
                      <a:pt x="433" y="551"/>
                      <a:pt x="442" y="542"/>
                      <a:pt x="447" y="532"/>
                    </a:cubicBezTo>
                    <a:cubicBezTo>
                      <a:pt x="447" y="528"/>
                      <a:pt x="447" y="523"/>
                      <a:pt x="451" y="519"/>
                    </a:cubicBezTo>
                    <a:cubicBezTo>
                      <a:pt x="478" y="419"/>
                      <a:pt x="510" y="314"/>
                      <a:pt x="533" y="210"/>
                    </a:cubicBezTo>
                    <a:cubicBezTo>
                      <a:pt x="547" y="155"/>
                      <a:pt x="551" y="91"/>
                      <a:pt x="515" y="46"/>
                    </a:cubicBezTo>
                    <a:cubicBezTo>
                      <a:pt x="491" y="14"/>
                      <a:pt x="467" y="1"/>
                      <a:pt x="4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78;p5">
                <a:extLst>
                  <a:ext uri="{FF2B5EF4-FFF2-40B4-BE49-F238E27FC236}">
                    <a16:creationId xmlns:a16="http://schemas.microsoft.com/office/drawing/2014/main" id="{55D93360-F62E-A79A-D713-CDFC4216ECC7}"/>
                  </a:ext>
                </a:extLst>
              </p:cNvPr>
              <p:cNvSpPr/>
              <p:nvPr/>
            </p:nvSpPr>
            <p:spPr>
              <a:xfrm>
                <a:off x="4149258" y="1936666"/>
                <a:ext cx="136329" cy="16596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69" extrusionOk="0">
                    <a:moveTo>
                      <a:pt x="255" y="469"/>
                    </a:moveTo>
                    <a:cubicBezTo>
                      <a:pt x="255" y="469"/>
                      <a:pt x="255" y="469"/>
                      <a:pt x="256" y="470"/>
                    </a:cubicBezTo>
                    <a:lnTo>
                      <a:pt x="256" y="470"/>
                    </a:lnTo>
                    <a:cubicBezTo>
                      <a:pt x="252" y="469"/>
                      <a:pt x="249" y="469"/>
                      <a:pt x="246" y="469"/>
                    </a:cubicBezTo>
                    <a:close/>
                    <a:moveTo>
                      <a:pt x="113" y="0"/>
                    </a:moveTo>
                    <a:cubicBezTo>
                      <a:pt x="54" y="0"/>
                      <a:pt x="28" y="70"/>
                      <a:pt x="19" y="123"/>
                    </a:cubicBezTo>
                    <a:cubicBezTo>
                      <a:pt x="1" y="305"/>
                      <a:pt x="137" y="532"/>
                      <a:pt x="305" y="569"/>
                    </a:cubicBezTo>
                    <a:cubicBezTo>
                      <a:pt x="310" y="569"/>
                      <a:pt x="319" y="569"/>
                      <a:pt x="324" y="564"/>
                    </a:cubicBezTo>
                    <a:cubicBezTo>
                      <a:pt x="333" y="564"/>
                      <a:pt x="342" y="564"/>
                      <a:pt x="346" y="555"/>
                    </a:cubicBezTo>
                    <a:cubicBezTo>
                      <a:pt x="437" y="460"/>
                      <a:pt x="555" y="273"/>
                      <a:pt x="519" y="128"/>
                    </a:cubicBezTo>
                    <a:cubicBezTo>
                      <a:pt x="510" y="87"/>
                      <a:pt x="483" y="46"/>
                      <a:pt x="442" y="46"/>
                    </a:cubicBezTo>
                    <a:cubicBezTo>
                      <a:pt x="424" y="37"/>
                      <a:pt x="405" y="32"/>
                      <a:pt x="383" y="32"/>
                    </a:cubicBezTo>
                    <a:cubicBezTo>
                      <a:pt x="319" y="41"/>
                      <a:pt x="283" y="96"/>
                      <a:pt x="242" y="146"/>
                    </a:cubicBezTo>
                    <a:cubicBezTo>
                      <a:pt x="214" y="82"/>
                      <a:pt x="173" y="5"/>
                      <a:pt x="119" y="0"/>
                    </a:cubicBezTo>
                    <a:cubicBezTo>
                      <a:pt x="117" y="0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79;p5">
                <a:extLst>
                  <a:ext uri="{FF2B5EF4-FFF2-40B4-BE49-F238E27FC236}">
                    <a16:creationId xmlns:a16="http://schemas.microsoft.com/office/drawing/2014/main" id="{9120286C-A2D5-D3F4-34E1-530027FE3073}"/>
                  </a:ext>
                </a:extLst>
              </p:cNvPr>
              <p:cNvSpPr/>
              <p:nvPr/>
            </p:nvSpPr>
            <p:spPr>
              <a:xfrm>
                <a:off x="3144687" y="1857040"/>
                <a:ext cx="132896" cy="17179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589" extrusionOk="0">
                    <a:moveTo>
                      <a:pt x="99" y="0"/>
                    </a:moveTo>
                    <a:cubicBezTo>
                      <a:pt x="30" y="0"/>
                      <a:pt x="0" y="75"/>
                      <a:pt x="0" y="141"/>
                    </a:cubicBezTo>
                    <a:cubicBezTo>
                      <a:pt x="0" y="323"/>
                      <a:pt x="109" y="482"/>
                      <a:pt x="255" y="564"/>
                    </a:cubicBezTo>
                    <a:cubicBezTo>
                      <a:pt x="259" y="573"/>
                      <a:pt x="273" y="582"/>
                      <a:pt x="282" y="582"/>
                    </a:cubicBezTo>
                    <a:cubicBezTo>
                      <a:pt x="287" y="582"/>
                      <a:pt x="287" y="587"/>
                      <a:pt x="291" y="587"/>
                    </a:cubicBezTo>
                    <a:cubicBezTo>
                      <a:pt x="295" y="588"/>
                      <a:pt x="299" y="589"/>
                      <a:pt x="302" y="589"/>
                    </a:cubicBezTo>
                    <a:cubicBezTo>
                      <a:pt x="312" y="589"/>
                      <a:pt x="320" y="585"/>
                      <a:pt x="323" y="578"/>
                    </a:cubicBezTo>
                    <a:cubicBezTo>
                      <a:pt x="328" y="573"/>
                      <a:pt x="328" y="573"/>
                      <a:pt x="332" y="569"/>
                    </a:cubicBezTo>
                    <a:cubicBezTo>
                      <a:pt x="387" y="478"/>
                      <a:pt x="446" y="387"/>
                      <a:pt x="491" y="296"/>
                    </a:cubicBezTo>
                    <a:cubicBezTo>
                      <a:pt x="519" y="246"/>
                      <a:pt x="541" y="187"/>
                      <a:pt x="519" y="132"/>
                    </a:cubicBezTo>
                    <a:cubicBezTo>
                      <a:pt x="501" y="83"/>
                      <a:pt x="473" y="64"/>
                      <a:pt x="442" y="64"/>
                    </a:cubicBezTo>
                    <a:cubicBezTo>
                      <a:pt x="433" y="64"/>
                      <a:pt x="423" y="65"/>
                      <a:pt x="414" y="69"/>
                    </a:cubicBezTo>
                    <a:cubicBezTo>
                      <a:pt x="355" y="73"/>
                      <a:pt x="287" y="128"/>
                      <a:pt x="241" y="169"/>
                    </a:cubicBezTo>
                    <a:cubicBezTo>
                      <a:pt x="209" y="105"/>
                      <a:pt x="187" y="9"/>
                      <a:pt x="105" y="0"/>
                    </a:cubicBezTo>
                    <a:cubicBezTo>
                      <a:pt x="103" y="0"/>
                      <a:pt x="101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80;p5">
                <a:extLst>
                  <a:ext uri="{FF2B5EF4-FFF2-40B4-BE49-F238E27FC236}">
                    <a16:creationId xmlns:a16="http://schemas.microsoft.com/office/drawing/2014/main" id="{AC1AA6A0-B0B3-DD44-FC0E-0CF95A6E0B0A}"/>
                  </a:ext>
                </a:extLst>
              </p:cNvPr>
              <p:cNvSpPr/>
              <p:nvPr/>
            </p:nvSpPr>
            <p:spPr>
              <a:xfrm>
                <a:off x="3424456" y="1507330"/>
                <a:ext cx="135103" cy="17587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3" extrusionOk="0">
                    <a:moveTo>
                      <a:pt x="219" y="490"/>
                    </a:moveTo>
                    <a:cubicBezTo>
                      <a:pt x="219" y="494"/>
                      <a:pt x="219" y="494"/>
                      <a:pt x="219" y="499"/>
                    </a:cubicBezTo>
                    <a:cubicBezTo>
                      <a:pt x="214" y="494"/>
                      <a:pt x="214" y="490"/>
                      <a:pt x="210" y="490"/>
                    </a:cubicBezTo>
                    <a:close/>
                    <a:moveTo>
                      <a:pt x="158" y="0"/>
                    </a:moveTo>
                    <a:cubicBezTo>
                      <a:pt x="109" y="0"/>
                      <a:pt x="76" y="55"/>
                      <a:pt x="60" y="99"/>
                    </a:cubicBezTo>
                    <a:cubicBezTo>
                      <a:pt x="1" y="272"/>
                      <a:pt x="87" y="526"/>
                      <a:pt x="242" y="599"/>
                    </a:cubicBezTo>
                    <a:cubicBezTo>
                      <a:pt x="246" y="601"/>
                      <a:pt x="250" y="602"/>
                      <a:pt x="253" y="602"/>
                    </a:cubicBezTo>
                    <a:cubicBezTo>
                      <a:pt x="255" y="602"/>
                      <a:pt x="258" y="601"/>
                      <a:pt x="260" y="599"/>
                    </a:cubicBezTo>
                    <a:cubicBezTo>
                      <a:pt x="264" y="601"/>
                      <a:pt x="269" y="602"/>
                      <a:pt x="274" y="602"/>
                    </a:cubicBezTo>
                    <a:cubicBezTo>
                      <a:pt x="278" y="602"/>
                      <a:pt x="283" y="601"/>
                      <a:pt x="287" y="599"/>
                    </a:cubicBezTo>
                    <a:cubicBezTo>
                      <a:pt x="396" y="526"/>
                      <a:pt x="551" y="372"/>
                      <a:pt x="546" y="222"/>
                    </a:cubicBezTo>
                    <a:cubicBezTo>
                      <a:pt x="546" y="181"/>
                      <a:pt x="524" y="135"/>
                      <a:pt x="483" y="122"/>
                    </a:cubicBezTo>
                    <a:cubicBezTo>
                      <a:pt x="469" y="108"/>
                      <a:pt x="451" y="99"/>
                      <a:pt x="433" y="99"/>
                    </a:cubicBezTo>
                    <a:cubicBezTo>
                      <a:pt x="427" y="98"/>
                      <a:pt x="422" y="98"/>
                      <a:pt x="416" y="98"/>
                    </a:cubicBezTo>
                    <a:cubicBezTo>
                      <a:pt x="360" y="98"/>
                      <a:pt x="315" y="138"/>
                      <a:pt x="269" y="172"/>
                    </a:cubicBezTo>
                    <a:cubicBezTo>
                      <a:pt x="255" y="108"/>
                      <a:pt x="233" y="17"/>
                      <a:pt x="178" y="3"/>
                    </a:cubicBezTo>
                    <a:cubicBezTo>
                      <a:pt x="171" y="1"/>
                      <a:pt x="164" y="0"/>
                      <a:pt x="1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81;p5">
                <a:extLst>
                  <a:ext uri="{FF2B5EF4-FFF2-40B4-BE49-F238E27FC236}">
                    <a16:creationId xmlns:a16="http://schemas.microsoft.com/office/drawing/2014/main" id="{947350FE-2BB5-BC2B-68D1-59DB97022550}"/>
                  </a:ext>
                </a:extLst>
              </p:cNvPr>
              <p:cNvSpPr/>
              <p:nvPr/>
            </p:nvSpPr>
            <p:spPr>
              <a:xfrm>
                <a:off x="2886004" y="1532997"/>
                <a:ext cx="135103" cy="160419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50" extrusionOk="0">
                    <a:moveTo>
                      <a:pt x="442" y="1"/>
                    </a:moveTo>
                    <a:cubicBezTo>
                      <a:pt x="426" y="1"/>
                      <a:pt x="410" y="6"/>
                      <a:pt x="396" y="15"/>
                    </a:cubicBezTo>
                    <a:cubicBezTo>
                      <a:pt x="341" y="38"/>
                      <a:pt x="291" y="111"/>
                      <a:pt x="259" y="165"/>
                    </a:cubicBezTo>
                    <a:cubicBezTo>
                      <a:pt x="214" y="116"/>
                      <a:pt x="169" y="45"/>
                      <a:pt x="104" y="45"/>
                    </a:cubicBezTo>
                    <a:cubicBezTo>
                      <a:pt x="97" y="45"/>
                      <a:pt x="90" y="45"/>
                      <a:pt x="82" y="47"/>
                    </a:cubicBezTo>
                    <a:cubicBezTo>
                      <a:pt x="9" y="61"/>
                      <a:pt x="0" y="147"/>
                      <a:pt x="18" y="211"/>
                    </a:cubicBezTo>
                    <a:cubicBezTo>
                      <a:pt x="68" y="388"/>
                      <a:pt x="214" y="507"/>
                      <a:pt x="378" y="543"/>
                    </a:cubicBezTo>
                    <a:cubicBezTo>
                      <a:pt x="381" y="546"/>
                      <a:pt x="389" y="549"/>
                      <a:pt x="398" y="549"/>
                    </a:cubicBezTo>
                    <a:cubicBezTo>
                      <a:pt x="401" y="549"/>
                      <a:pt x="405" y="549"/>
                      <a:pt x="409" y="547"/>
                    </a:cubicBezTo>
                    <a:lnTo>
                      <a:pt x="419" y="547"/>
                    </a:lnTo>
                    <a:cubicBezTo>
                      <a:pt x="421" y="548"/>
                      <a:pt x="423" y="549"/>
                      <a:pt x="425" y="549"/>
                    </a:cubicBezTo>
                    <a:cubicBezTo>
                      <a:pt x="435" y="549"/>
                      <a:pt x="442" y="540"/>
                      <a:pt x="446" y="529"/>
                    </a:cubicBezTo>
                    <a:cubicBezTo>
                      <a:pt x="450" y="529"/>
                      <a:pt x="450" y="525"/>
                      <a:pt x="450" y="520"/>
                    </a:cubicBezTo>
                    <a:cubicBezTo>
                      <a:pt x="478" y="416"/>
                      <a:pt x="514" y="316"/>
                      <a:pt x="537" y="211"/>
                    </a:cubicBezTo>
                    <a:cubicBezTo>
                      <a:pt x="546" y="152"/>
                      <a:pt x="550" y="93"/>
                      <a:pt x="514" y="43"/>
                    </a:cubicBezTo>
                    <a:cubicBezTo>
                      <a:pt x="490" y="13"/>
                      <a:pt x="465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82;p5">
                <a:extLst>
                  <a:ext uri="{FF2B5EF4-FFF2-40B4-BE49-F238E27FC236}">
                    <a16:creationId xmlns:a16="http://schemas.microsoft.com/office/drawing/2014/main" id="{BFCE573F-1CB8-ED66-B67A-5518C0D83F4D}"/>
                  </a:ext>
                </a:extLst>
              </p:cNvPr>
              <p:cNvSpPr/>
              <p:nvPr/>
            </p:nvSpPr>
            <p:spPr>
              <a:xfrm>
                <a:off x="3600753" y="1978958"/>
                <a:ext cx="136329" cy="16625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70" extrusionOk="0">
                    <a:moveTo>
                      <a:pt x="255" y="469"/>
                    </a:moveTo>
                    <a:cubicBezTo>
                      <a:pt x="255" y="474"/>
                      <a:pt x="259" y="474"/>
                      <a:pt x="259" y="474"/>
                    </a:cubicBezTo>
                    <a:cubicBezTo>
                      <a:pt x="255" y="474"/>
                      <a:pt x="255" y="469"/>
                      <a:pt x="250" y="469"/>
                    </a:cubicBezTo>
                    <a:close/>
                    <a:moveTo>
                      <a:pt x="118" y="1"/>
                    </a:moveTo>
                    <a:cubicBezTo>
                      <a:pt x="59" y="1"/>
                      <a:pt x="27" y="69"/>
                      <a:pt x="23" y="124"/>
                    </a:cubicBezTo>
                    <a:cubicBezTo>
                      <a:pt x="0" y="305"/>
                      <a:pt x="137" y="533"/>
                      <a:pt x="305" y="569"/>
                    </a:cubicBezTo>
                    <a:cubicBezTo>
                      <a:pt x="314" y="569"/>
                      <a:pt x="319" y="569"/>
                      <a:pt x="323" y="565"/>
                    </a:cubicBezTo>
                    <a:cubicBezTo>
                      <a:pt x="326" y="566"/>
                      <a:pt x="328" y="566"/>
                      <a:pt x="330" y="566"/>
                    </a:cubicBezTo>
                    <a:cubicBezTo>
                      <a:pt x="337" y="566"/>
                      <a:pt x="344" y="562"/>
                      <a:pt x="350" y="556"/>
                    </a:cubicBezTo>
                    <a:cubicBezTo>
                      <a:pt x="441" y="460"/>
                      <a:pt x="555" y="274"/>
                      <a:pt x="523" y="128"/>
                    </a:cubicBezTo>
                    <a:cubicBezTo>
                      <a:pt x="514" y="87"/>
                      <a:pt x="482" y="46"/>
                      <a:pt x="441" y="46"/>
                    </a:cubicBezTo>
                    <a:cubicBezTo>
                      <a:pt x="423" y="37"/>
                      <a:pt x="405" y="33"/>
                      <a:pt x="387" y="33"/>
                    </a:cubicBezTo>
                    <a:cubicBezTo>
                      <a:pt x="323" y="42"/>
                      <a:pt x="282" y="96"/>
                      <a:pt x="241" y="146"/>
                    </a:cubicBezTo>
                    <a:cubicBezTo>
                      <a:pt x="214" y="87"/>
                      <a:pt x="178" y="5"/>
                      <a:pt x="1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83;p5">
                <a:extLst>
                  <a:ext uri="{FF2B5EF4-FFF2-40B4-BE49-F238E27FC236}">
                    <a16:creationId xmlns:a16="http://schemas.microsoft.com/office/drawing/2014/main" id="{84A844D3-EC3D-19E5-D43C-FA38A7EC0843}"/>
                  </a:ext>
                </a:extLst>
              </p:cNvPr>
              <p:cNvSpPr/>
              <p:nvPr/>
            </p:nvSpPr>
            <p:spPr>
              <a:xfrm>
                <a:off x="4205164" y="1522789"/>
                <a:ext cx="138290" cy="16041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550" extrusionOk="0">
                    <a:moveTo>
                      <a:pt x="346" y="469"/>
                    </a:moveTo>
                    <a:cubicBezTo>
                      <a:pt x="350" y="469"/>
                      <a:pt x="350" y="473"/>
                      <a:pt x="350" y="473"/>
                    </a:cubicBezTo>
                    <a:lnTo>
                      <a:pt x="341" y="473"/>
                    </a:lnTo>
                    <a:cubicBezTo>
                      <a:pt x="341" y="469"/>
                      <a:pt x="346" y="469"/>
                      <a:pt x="346" y="469"/>
                    </a:cubicBezTo>
                    <a:close/>
                    <a:moveTo>
                      <a:pt x="404" y="1"/>
                    </a:moveTo>
                    <a:cubicBezTo>
                      <a:pt x="397" y="1"/>
                      <a:pt x="389" y="2"/>
                      <a:pt x="382" y="5"/>
                    </a:cubicBezTo>
                    <a:cubicBezTo>
                      <a:pt x="377" y="4"/>
                      <a:pt x="372" y="3"/>
                      <a:pt x="367" y="3"/>
                    </a:cubicBezTo>
                    <a:cubicBezTo>
                      <a:pt x="352" y="3"/>
                      <a:pt x="336" y="7"/>
                      <a:pt x="323" y="14"/>
                    </a:cubicBezTo>
                    <a:cubicBezTo>
                      <a:pt x="268" y="46"/>
                      <a:pt x="250" y="114"/>
                      <a:pt x="227" y="173"/>
                    </a:cubicBezTo>
                    <a:cubicBezTo>
                      <a:pt x="188" y="134"/>
                      <a:pt x="136" y="82"/>
                      <a:pt x="88" y="82"/>
                    </a:cubicBezTo>
                    <a:cubicBezTo>
                      <a:pt x="80" y="82"/>
                      <a:pt x="72" y="83"/>
                      <a:pt x="64" y="87"/>
                    </a:cubicBezTo>
                    <a:cubicBezTo>
                      <a:pt x="5" y="105"/>
                      <a:pt x="0" y="182"/>
                      <a:pt x="14" y="237"/>
                    </a:cubicBezTo>
                    <a:cubicBezTo>
                      <a:pt x="47" y="401"/>
                      <a:pt x="225" y="549"/>
                      <a:pt x="384" y="549"/>
                    </a:cubicBezTo>
                    <a:cubicBezTo>
                      <a:pt x="397" y="549"/>
                      <a:pt x="410" y="548"/>
                      <a:pt x="423" y="546"/>
                    </a:cubicBezTo>
                    <a:cubicBezTo>
                      <a:pt x="432" y="542"/>
                      <a:pt x="437" y="537"/>
                      <a:pt x="441" y="532"/>
                    </a:cubicBezTo>
                    <a:cubicBezTo>
                      <a:pt x="450" y="532"/>
                      <a:pt x="455" y="528"/>
                      <a:pt x="459" y="514"/>
                    </a:cubicBezTo>
                    <a:cubicBezTo>
                      <a:pt x="514" y="391"/>
                      <a:pt x="564" y="173"/>
                      <a:pt x="482" y="50"/>
                    </a:cubicBezTo>
                    <a:cubicBezTo>
                      <a:pt x="464" y="21"/>
                      <a:pt x="434" y="1"/>
                      <a:pt x="4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A5824CB0-40FF-F271-F1EF-36F923EFC5CA}"/>
              </a:ext>
            </a:extLst>
          </p:cNvPr>
          <p:cNvGrpSpPr/>
          <p:nvPr/>
        </p:nvGrpSpPr>
        <p:grpSpPr>
          <a:xfrm>
            <a:off x="1813821" y="1639665"/>
            <a:ext cx="2920705" cy="3046377"/>
            <a:chOff x="-108732" y="1881134"/>
            <a:chExt cx="2920705" cy="3046377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CDCA240F-D4BC-BF85-0F34-4E93044E4D85}"/>
                </a:ext>
              </a:extLst>
            </p:cNvPr>
            <p:cNvSpPr txBox="1"/>
            <p:nvPr/>
          </p:nvSpPr>
          <p:spPr>
            <a:xfrm>
              <a:off x="-108732" y="2779231"/>
              <a:ext cx="2060452" cy="214828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4924B953-4FA7-34CD-9DC1-8272C7A03D3A}"/>
                </a:ext>
              </a:extLst>
            </p:cNvPr>
            <p:cNvSpPr txBox="1"/>
            <p:nvPr/>
          </p:nvSpPr>
          <p:spPr>
            <a:xfrm>
              <a:off x="576406" y="18811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22" name="Google Shape;170;p5">
            <a:extLst>
              <a:ext uri="{FF2B5EF4-FFF2-40B4-BE49-F238E27FC236}">
                <a16:creationId xmlns:a16="http://schemas.microsoft.com/office/drawing/2014/main" id="{94C5A2A5-C23E-5591-D131-D4894856A295}"/>
              </a:ext>
            </a:extLst>
          </p:cNvPr>
          <p:cNvSpPr/>
          <p:nvPr/>
        </p:nvSpPr>
        <p:spPr>
          <a:xfrm>
            <a:off x="6409823" y="1717624"/>
            <a:ext cx="4588596" cy="3720838"/>
          </a:xfrm>
          <a:custGeom>
            <a:avLst/>
            <a:gdLst/>
            <a:ahLst/>
            <a:cxnLst/>
            <a:rect l="l" t="t" r="r" b="b"/>
            <a:pathLst>
              <a:path w="18714" h="12757" extrusionOk="0">
                <a:moveTo>
                  <a:pt x="27" y="1"/>
                </a:moveTo>
                <a:lnTo>
                  <a:pt x="27" y="1"/>
                </a:lnTo>
                <a:cubicBezTo>
                  <a:pt x="77" y="3862"/>
                  <a:pt x="128" y="7718"/>
                  <a:pt x="178" y="11579"/>
                </a:cubicBezTo>
                <a:cubicBezTo>
                  <a:pt x="118" y="11970"/>
                  <a:pt x="59" y="12366"/>
                  <a:pt x="0" y="12757"/>
                </a:cubicBezTo>
                <a:cubicBezTo>
                  <a:pt x="6158" y="12611"/>
                  <a:pt x="12429" y="12757"/>
                  <a:pt x="18586" y="12507"/>
                </a:cubicBezTo>
                <a:cubicBezTo>
                  <a:pt x="18714" y="8564"/>
                  <a:pt x="18618" y="4276"/>
                  <a:pt x="18527" y="333"/>
                </a:cubicBezTo>
                <a:cubicBezTo>
                  <a:pt x="17295" y="431"/>
                  <a:pt x="16059" y="479"/>
                  <a:pt x="14823" y="479"/>
                </a:cubicBezTo>
                <a:cubicBezTo>
                  <a:pt x="13587" y="479"/>
                  <a:pt x="12352" y="431"/>
                  <a:pt x="11119" y="333"/>
                </a:cubicBezTo>
                <a:cubicBezTo>
                  <a:pt x="10301" y="269"/>
                  <a:pt x="9487" y="183"/>
                  <a:pt x="8668" y="146"/>
                </a:cubicBezTo>
                <a:cubicBezTo>
                  <a:pt x="8293" y="129"/>
                  <a:pt x="7917" y="122"/>
                  <a:pt x="7541" y="122"/>
                </a:cubicBezTo>
                <a:cubicBezTo>
                  <a:pt x="6061" y="122"/>
                  <a:pt x="4577" y="228"/>
                  <a:pt x="3102" y="228"/>
                </a:cubicBezTo>
                <a:cubicBezTo>
                  <a:pt x="2071" y="228"/>
                  <a:pt x="1044" y="177"/>
                  <a:pt x="2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71;p5">
            <a:extLst>
              <a:ext uri="{FF2B5EF4-FFF2-40B4-BE49-F238E27FC236}">
                <a16:creationId xmlns:a16="http://schemas.microsoft.com/office/drawing/2014/main" id="{A6635D3B-6AE4-0D57-84BE-CEE2F2A2DEB2}"/>
              </a:ext>
            </a:extLst>
          </p:cNvPr>
          <p:cNvSpPr/>
          <p:nvPr/>
        </p:nvSpPr>
        <p:spPr>
          <a:xfrm>
            <a:off x="6386285" y="1691956"/>
            <a:ext cx="4634447" cy="3771881"/>
          </a:xfrm>
          <a:custGeom>
            <a:avLst/>
            <a:gdLst/>
            <a:ahLst/>
            <a:cxnLst/>
            <a:rect l="l" t="t" r="r" b="b"/>
            <a:pathLst>
              <a:path w="18901" h="12932" extrusionOk="0">
                <a:moveTo>
                  <a:pt x="216" y="194"/>
                </a:moveTo>
                <a:cubicBezTo>
                  <a:pt x="1219" y="354"/>
                  <a:pt x="2227" y="402"/>
                  <a:pt x="3237" y="402"/>
                </a:cubicBezTo>
                <a:cubicBezTo>
                  <a:pt x="4559" y="402"/>
                  <a:pt x="5883" y="320"/>
                  <a:pt x="7204" y="303"/>
                </a:cubicBezTo>
                <a:cubicBezTo>
                  <a:pt x="7305" y="301"/>
                  <a:pt x="7407" y="301"/>
                  <a:pt x="7508" y="301"/>
                </a:cubicBezTo>
                <a:cubicBezTo>
                  <a:pt x="9825" y="301"/>
                  <a:pt x="12130" y="636"/>
                  <a:pt x="14448" y="657"/>
                </a:cubicBezTo>
                <a:cubicBezTo>
                  <a:pt x="14598" y="659"/>
                  <a:pt x="14747" y="660"/>
                  <a:pt x="14896" y="660"/>
                </a:cubicBezTo>
                <a:cubicBezTo>
                  <a:pt x="16109" y="660"/>
                  <a:pt x="17322" y="611"/>
                  <a:pt x="18534" y="514"/>
                </a:cubicBezTo>
                <a:lnTo>
                  <a:pt x="18534" y="514"/>
                </a:lnTo>
                <a:cubicBezTo>
                  <a:pt x="18629" y="4511"/>
                  <a:pt x="18721" y="8511"/>
                  <a:pt x="18594" y="12507"/>
                </a:cubicBezTo>
                <a:lnTo>
                  <a:pt x="18594" y="12507"/>
                </a:lnTo>
                <a:cubicBezTo>
                  <a:pt x="13798" y="12699"/>
                  <a:pt x="8998" y="12654"/>
                  <a:pt x="4203" y="12690"/>
                </a:cubicBezTo>
                <a:cubicBezTo>
                  <a:pt x="2868" y="12704"/>
                  <a:pt x="1534" y="12721"/>
                  <a:pt x="200" y="12752"/>
                </a:cubicBezTo>
                <a:lnTo>
                  <a:pt x="200" y="12752"/>
                </a:lnTo>
                <a:cubicBezTo>
                  <a:pt x="244" y="12456"/>
                  <a:pt x="290" y="12158"/>
                  <a:pt x="335" y="11861"/>
                </a:cubicBezTo>
                <a:lnTo>
                  <a:pt x="335" y="11861"/>
                </a:lnTo>
                <a:cubicBezTo>
                  <a:pt x="353" y="11847"/>
                  <a:pt x="366" y="11825"/>
                  <a:pt x="364" y="11794"/>
                </a:cubicBezTo>
                <a:cubicBezTo>
                  <a:pt x="364" y="11754"/>
                  <a:pt x="363" y="11713"/>
                  <a:pt x="363" y="11673"/>
                </a:cubicBezTo>
                <a:lnTo>
                  <a:pt x="363" y="11673"/>
                </a:lnTo>
                <a:cubicBezTo>
                  <a:pt x="363" y="11669"/>
                  <a:pt x="364" y="11666"/>
                  <a:pt x="364" y="11662"/>
                </a:cubicBezTo>
                <a:cubicBezTo>
                  <a:pt x="367" y="11647"/>
                  <a:pt x="366" y="11633"/>
                  <a:pt x="362" y="11620"/>
                </a:cubicBezTo>
                <a:lnTo>
                  <a:pt x="362" y="11620"/>
                </a:lnTo>
                <a:cubicBezTo>
                  <a:pt x="313" y="7812"/>
                  <a:pt x="265" y="4003"/>
                  <a:pt x="216" y="194"/>
                </a:cubicBezTo>
                <a:close/>
                <a:moveTo>
                  <a:pt x="128" y="1"/>
                </a:moveTo>
                <a:cubicBezTo>
                  <a:pt x="79" y="1"/>
                  <a:pt x="33" y="32"/>
                  <a:pt x="33" y="89"/>
                </a:cubicBezTo>
                <a:cubicBezTo>
                  <a:pt x="82" y="3945"/>
                  <a:pt x="131" y="7801"/>
                  <a:pt x="185" y="11658"/>
                </a:cubicBezTo>
                <a:lnTo>
                  <a:pt x="185" y="11658"/>
                </a:lnTo>
                <a:cubicBezTo>
                  <a:pt x="124" y="12044"/>
                  <a:pt x="67" y="12431"/>
                  <a:pt x="5" y="12818"/>
                </a:cubicBezTo>
                <a:cubicBezTo>
                  <a:pt x="1" y="12870"/>
                  <a:pt x="26" y="12931"/>
                  <a:pt x="85" y="12931"/>
                </a:cubicBezTo>
                <a:cubicBezTo>
                  <a:pt x="87" y="12931"/>
                  <a:pt x="89" y="12931"/>
                  <a:pt x="92" y="12931"/>
                </a:cubicBezTo>
                <a:cubicBezTo>
                  <a:pt x="4921" y="12818"/>
                  <a:pt x="9746" y="12881"/>
                  <a:pt x="14576" y="12799"/>
                </a:cubicBezTo>
                <a:cubicBezTo>
                  <a:pt x="15945" y="12772"/>
                  <a:pt x="17313" y="12736"/>
                  <a:pt x="18682" y="12681"/>
                </a:cubicBezTo>
                <a:cubicBezTo>
                  <a:pt x="18732" y="12681"/>
                  <a:pt x="18769" y="12645"/>
                  <a:pt x="18769" y="12595"/>
                </a:cubicBezTo>
                <a:cubicBezTo>
                  <a:pt x="18901" y="8538"/>
                  <a:pt x="18810" y="4477"/>
                  <a:pt x="18710" y="421"/>
                </a:cubicBezTo>
                <a:cubicBezTo>
                  <a:pt x="18710" y="377"/>
                  <a:pt x="18672" y="330"/>
                  <a:pt x="18629" y="330"/>
                </a:cubicBezTo>
                <a:cubicBezTo>
                  <a:pt x="18627" y="330"/>
                  <a:pt x="18625" y="330"/>
                  <a:pt x="18623" y="330"/>
                </a:cubicBezTo>
                <a:cubicBezTo>
                  <a:pt x="17376" y="429"/>
                  <a:pt x="16126" y="479"/>
                  <a:pt x="14875" y="479"/>
                </a:cubicBezTo>
                <a:cubicBezTo>
                  <a:pt x="13713" y="479"/>
                  <a:pt x="12551" y="436"/>
                  <a:pt x="11392" y="348"/>
                </a:cubicBezTo>
                <a:cubicBezTo>
                  <a:pt x="10187" y="257"/>
                  <a:pt x="8991" y="125"/>
                  <a:pt x="7782" y="121"/>
                </a:cubicBezTo>
                <a:cubicBezTo>
                  <a:pt x="7742" y="121"/>
                  <a:pt x="7701" y="120"/>
                  <a:pt x="7661" y="120"/>
                </a:cubicBezTo>
                <a:cubicBezTo>
                  <a:pt x="6528" y="120"/>
                  <a:pt x="5390" y="181"/>
                  <a:pt x="4257" y="212"/>
                </a:cubicBezTo>
                <a:cubicBezTo>
                  <a:pt x="3918" y="221"/>
                  <a:pt x="3579" y="226"/>
                  <a:pt x="3239" y="226"/>
                </a:cubicBezTo>
                <a:cubicBezTo>
                  <a:pt x="2204" y="226"/>
                  <a:pt x="1170" y="174"/>
                  <a:pt x="146" y="2"/>
                </a:cubicBezTo>
                <a:cubicBezTo>
                  <a:pt x="140" y="1"/>
                  <a:pt x="134" y="1"/>
                  <a:pt x="128" y="1"/>
                </a:cubicBezTo>
                <a:close/>
              </a:path>
            </a:pathLst>
          </a:custGeom>
          <a:solidFill>
            <a:srgbClr val="4C4C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32606023-2E76-0D27-4CE3-37E924A94B78}"/>
              </a:ext>
            </a:extLst>
          </p:cNvPr>
          <p:cNvGrpSpPr/>
          <p:nvPr/>
        </p:nvGrpSpPr>
        <p:grpSpPr>
          <a:xfrm>
            <a:off x="7514681" y="1394163"/>
            <a:ext cx="2515955" cy="847010"/>
            <a:chOff x="2023892" y="1394163"/>
            <a:chExt cx="2515955" cy="847010"/>
          </a:xfrm>
        </p:grpSpPr>
        <p:sp>
          <p:nvSpPr>
            <p:cNvPr id="25" name="Google Shape;172;p5">
              <a:extLst>
                <a:ext uri="{FF2B5EF4-FFF2-40B4-BE49-F238E27FC236}">
                  <a16:creationId xmlns:a16="http://schemas.microsoft.com/office/drawing/2014/main" id="{30497E76-0D15-FC31-7D44-82C5F7628266}"/>
                </a:ext>
              </a:extLst>
            </p:cNvPr>
            <p:cNvSpPr/>
            <p:nvPr/>
          </p:nvSpPr>
          <p:spPr>
            <a:xfrm>
              <a:off x="2047431" y="1408747"/>
              <a:ext cx="2475743" cy="800343"/>
            </a:xfrm>
            <a:custGeom>
              <a:avLst/>
              <a:gdLst/>
              <a:ahLst/>
              <a:cxnLst/>
              <a:rect l="l" t="t" r="r" b="b"/>
              <a:pathLst>
                <a:path w="10097" h="2744" extrusionOk="0">
                  <a:moveTo>
                    <a:pt x="4266" y="0"/>
                  </a:moveTo>
                  <a:cubicBezTo>
                    <a:pt x="3889" y="0"/>
                    <a:pt x="264" y="55"/>
                    <a:pt x="264" y="55"/>
                  </a:cubicBezTo>
                  <a:lnTo>
                    <a:pt x="596" y="310"/>
                  </a:lnTo>
                  <a:lnTo>
                    <a:pt x="537" y="405"/>
                  </a:lnTo>
                  <a:lnTo>
                    <a:pt x="73" y="682"/>
                  </a:lnTo>
                  <a:cubicBezTo>
                    <a:pt x="73" y="682"/>
                    <a:pt x="510" y="1219"/>
                    <a:pt x="460" y="1242"/>
                  </a:cubicBezTo>
                  <a:cubicBezTo>
                    <a:pt x="414" y="1269"/>
                    <a:pt x="0" y="1656"/>
                    <a:pt x="0" y="1656"/>
                  </a:cubicBezTo>
                  <a:lnTo>
                    <a:pt x="482" y="1969"/>
                  </a:lnTo>
                  <a:lnTo>
                    <a:pt x="160" y="2179"/>
                  </a:lnTo>
                  <a:lnTo>
                    <a:pt x="396" y="2397"/>
                  </a:lnTo>
                  <a:lnTo>
                    <a:pt x="196" y="2742"/>
                  </a:lnTo>
                  <a:cubicBezTo>
                    <a:pt x="196" y="2742"/>
                    <a:pt x="537" y="2702"/>
                    <a:pt x="723" y="2702"/>
                  </a:cubicBezTo>
                  <a:cubicBezTo>
                    <a:pt x="754" y="2702"/>
                    <a:pt x="781" y="2703"/>
                    <a:pt x="801" y="2706"/>
                  </a:cubicBezTo>
                  <a:cubicBezTo>
                    <a:pt x="824" y="2708"/>
                    <a:pt x="890" y="2709"/>
                    <a:pt x="984" y="2709"/>
                  </a:cubicBezTo>
                  <a:cubicBezTo>
                    <a:pt x="1313" y="2709"/>
                    <a:pt x="1991" y="2698"/>
                    <a:pt x="2446" y="2698"/>
                  </a:cubicBezTo>
                  <a:cubicBezTo>
                    <a:pt x="2640" y="2698"/>
                    <a:pt x="2794" y="2700"/>
                    <a:pt x="2861" y="2706"/>
                  </a:cubicBezTo>
                  <a:cubicBezTo>
                    <a:pt x="3125" y="2729"/>
                    <a:pt x="6381" y="2720"/>
                    <a:pt x="7258" y="2738"/>
                  </a:cubicBezTo>
                  <a:cubicBezTo>
                    <a:pt x="7549" y="2742"/>
                    <a:pt x="7958" y="2744"/>
                    <a:pt x="8373" y="2744"/>
                  </a:cubicBezTo>
                  <a:cubicBezTo>
                    <a:pt x="9203" y="2744"/>
                    <a:pt x="10060" y="2738"/>
                    <a:pt x="10060" y="2738"/>
                  </a:cubicBezTo>
                  <a:lnTo>
                    <a:pt x="9928" y="2511"/>
                  </a:lnTo>
                  <a:cubicBezTo>
                    <a:pt x="9928" y="2511"/>
                    <a:pt x="9737" y="2119"/>
                    <a:pt x="9760" y="2065"/>
                  </a:cubicBezTo>
                  <a:cubicBezTo>
                    <a:pt x="9778" y="2010"/>
                    <a:pt x="10096" y="1851"/>
                    <a:pt x="10096" y="1851"/>
                  </a:cubicBezTo>
                  <a:cubicBezTo>
                    <a:pt x="10096" y="1851"/>
                    <a:pt x="9869" y="1692"/>
                    <a:pt x="9787" y="1606"/>
                  </a:cubicBezTo>
                  <a:cubicBezTo>
                    <a:pt x="9705" y="1519"/>
                    <a:pt x="9641" y="1301"/>
                    <a:pt x="9641" y="1301"/>
                  </a:cubicBezTo>
                  <a:lnTo>
                    <a:pt x="10005" y="1155"/>
                  </a:lnTo>
                  <a:cubicBezTo>
                    <a:pt x="10005" y="1155"/>
                    <a:pt x="9919" y="1028"/>
                    <a:pt x="9832" y="942"/>
                  </a:cubicBezTo>
                  <a:cubicBezTo>
                    <a:pt x="9741" y="855"/>
                    <a:pt x="9750" y="632"/>
                    <a:pt x="9778" y="482"/>
                  </a:cubicBezTo>
                  <a:cubicBezTo>
                    <a:pt x="9810" y="332"/>
                    <a:pt x="10005" y="73"/>
                    <a:pt x="10005" y="73"/>
                  </a:cubicBezTo>
                  <a:lnTo>
                    <a:pt x="10005" y="73"/>
                  </a:lnTo>
                  <a:lnTo>
                    <a:pt x="9896" y="96"/>
                  </a:lnTo>
                  <a:lnTo>
                    <a:pt x="8836" y="55"/>
                  </a:lnTo>
                  <a:cubicBezTo>
                    <a:pt x="8836" y="55"/>
                    <a:pt x="7354" y="41"/>
                    <a:pt x="6935" y="28"/>
                  </a:cubicBezTo>
                  <a:cubicBezTo>
                    <a:pt x="6513" y="18"/>
                    <a:pt x="4639" y="0"/>
                    <a:pt x="4266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3;p5">
              <a:extLst>
                <a:ext uri="{FF2B5EF4-FFF2-40B4-BE49-F238E27FC236}">
                  <a16:creationId xmlns:a16="http://schemas.microsoft.com/office/drawing/2014/main" id="{8B6E148C-D32D-5B3F-ABD4-978FE7BAA6FA}"/>
                </a:ext>
              </a:extLst>
            </p:cNvPr>
            <p:cNvSpPr/>
            <p:nvPr/>
          </p:nvSpPr>
          <p:spPr>
            <a:xfrm>
              <a:off x="2023892" y="1394163"/>
              <a:ext cx="2515955" cy="847010"/>
            </a:xfrm>
            <a:custGeom>
              <a:avLst/>
              <a:gdLst/>
              <a:ahLst/>
              <a:cxnLst/>
              <a:rect l="l" t="t" r="r" b="b"/>
              <a:pathLst>
                <a:path w="10261" h="2904" extrusionOk="0">
                  <a:moveTo>
                    <a:pt x="4144" y="114"/>
                  </a:moveTo>
                  <a:cubicBezTo>
                    <a:pt x="5399" y="118"/>
                    <a:pt x="6654" y="132"/>
                    <a:pt x="7909" y="159"/>
                  </a:cubicBezTo>
                  <a:cubicBezTo>
                    <a:pt x="8605" y="173"/>
                    <a:pt x="9296" y="196"/>
                    <a:pt x="9987" y="214"/>
                  </a:cubicBezTo>
                  <a:cubicBezTo>
                    <a:pt x="9951" y="282"/>
                    <a:pt x="9915" y="355"/>
                    <a:pt x="9878" y="428"/>
                  </a:cubicBezTo>
                  <a:cubicBezTo>
                    <a:pt x="9837" y="510"/>
                    <a:pt x="9769" y="605"/>
                    <a:pt x="9778" y="701"/>
                  </a:cubicBezTo>
                  <a:cubicBezTo>
                    <a:pt x="9783" y="787"/>
                    <a:pt x="9833" y="869"/>
                    <a:pt x="9869" y="937"/>
                  </a:cubicBezTo>
                  <a:cubicBezTo>
                    <a:pt x="9915" y="1019"/>
                    <a:pt x="9960" y="1096"/>
                    <a:pt x="10015" y="1174"/>
                  </a:cubicBezTo>
                  <a:cubicBezTo>
                    <a:pt x="9919" y="1233"/>
                    <a:pt x="9828" y="1292"/>
                    <a:pt x="9737" y="1351"/>
                  </a:cubicBezTo>
                  <a:cubicBezTo>
                    <a:pt x="9710" y="1369"/>
                    <a:pt x="9696" y="1405"/>
                    <a:pt x="9715" y="1433"/>
                  </a:cubicBezTo>
                  <a:cubicBezTo>
                    <a:pt x="9810" y="1615"/>
                    <a:pt x="9933" y="1774"/>
                    <a:pt x="10088" y="1901"/>
                  </a:cubicBezTo>
                  <a:cubicBezTo>
                    <a:pt x="10010" y="1942"/>
                    <a:pt x="9928" y="1983"/>
                    <a:pt x="9860" y="2033"/>
                  </a:cubicBezTo>
                  <a:cubicBezTo>
                    <a:pt x="9806" y="2074"/>
                    <a:pt x="9778" y="2124"/>
                    <a:pt x="9796" y="2197"/>
                  </a:cubicBezTo>
                  <a:cubicBezTo>
                    <a:pt x="9819" y="2297"/>
                    <a:pt x="9887" y="2401"/>
                    <a:pt x="9933" y="2492"/>
                  </a:cubicBezTo>
                  <a:cubicBezTo>
                    <a:pt x="9974" y="2574"/>
                    <a:pt x="10019" y="2661"/>
                    <a:pt x="10065" y="2742"/>
                  </a:cubicBezTo>
                  <a:cubicBezTo>
                    <a:pt x="9014" y="2756"/>
                    <a:pt x="7959" y="2761"/>
                    <a:pt x="6909" y="2761"/>
                  </a:cubicBezTo>
                  <a:cubicBezTo>
                    <a:pt x="5522" y="2731"/>
                    <a:pt x="4135" y="2678"/>
                    <a:pt x="2748" y="2678"/>
                  </a:cubicBezTo>
                  <a:cubicBezTo>
                    <a:pt x="2643" y="2678"/>
                    <a:pt x="2538" y="2678"/>
                    <a:pt x="2434" y="2679"/>
                  </a:cubicBezTo>
                  <a:cubicBezTo>
                    <a:pt x="2079" y="2679"/>
                    <a:pt x="1720" y="2683"/>
                    <a:pt x="1365" y="2692"/>
                  </a:cubicBezTo>
                  <a:cubicBezTo>
                    <a:pt x="1352" y="2697"/>
                    <a:pt x="1338" y="2697"/>
                    <a:pt x="1324" y="2697"/>
                  </a:cubicBezTo>
                  <a:cubicBezTo>
                    <a:pt x="1033" y="2688"/>
                    <a:pt x="738" y="2683"/>
                    <a:pt x="442" y="2679"/>
                  </a:cubicBezTo>
                  <a:cubicBezTo>
                    <a:pt x="483" y="2601"/>
                    <a:pt x="524" y="2524"/>
                    <a:pt x="565" y="2451"/>
                  </a:cubicBezTo>
                  <a:cubicBezTo>
                    <a:pt x="583" y="2415"/>
                    <a:pt x="569" y="2370"/>
                    <a:pt x="533" y="2356"/>
                  </a:cubicBezTo>
                  <a:cubicBezTo>
                    <a:pt x="460" y="2329"/>
                    <a:pt x="392" y="2292"/>
                    <a:pt x="333" y="2242"/>
                  </a:cubicBezTo>
                  <a:cubicBezTo>
                    <a:pt x="424" y="2197"/>
                    <a:pt x="519" y="2151"/>
                    <a:pt x="610" y="2106"/>
                  </a:cubicBezTo>
                  <a:cubicBezTo>
                    <a:pt x="651" y="2083"/>
                    <a:pt x="651" y="2019"/>
                    <a:pt x="615" y="1997"/>
                  </a:cubicBezTo>
                  <a:cubicBezTo>
                    <a:pt x="469" y="1892"/>
                    <a:pt x="319" y="1792"/>
                    <a:pt x="174" y="1692"/>
                  </a:cubicBezTo>
                  <a:cubicBezTo>
                    <a:pt x="256" y="1624"/>
                    <a:pt x="333" y="1556"/>
                    <a:pt x="415" y="1487"/>
                  </a:cubicBezTo>
                  <a:cubicBezTo>
                    <a:pt x="478" y="1437"/>
                    <a:pt x="606" y="1369"/>
                    <a:pt x="606" y="1269"/>
                  </a:cubicBezTo>
                  <a:cubicBezTo>
                    <a:pt x="606" y="1174"/>
                    <a:pt x="487" y="1073"/>
                    <a:pt x="442" y="1005"/>
                  </a:cubicBezTo>
                  <a:lnTo>
                    <a:pt x="224" y="723"/>
                  </a:lnTo>
                  <a:cubicBezTo>
                    <a:pt x="387" y="651"/>
                    <a:pt x="542" y="564"/>
                    <a:pt x="688" y="460"/>
                  </a:cubicBezTo>
                  <a:cubicBezTo>
                    <a:pt x="719" y="437"/>
                    <a:pt x="733" y="378"/>
                    <a:pt x="692" y="360"/>
                  </a:cubicBezTo>
                  <a:cubicBezTo>
                    <a:pt x="578" y="300"/>
                    <a:pt x="483" y="205"/>
                    <a:pt x="383" y="118"/>
                  </a:cubicBezTo>
                  <a:lnTo>
                    <a:pt x="383" y="118"/>
                  </a:lnTo>
                  <a:cubicBezTo>
                    <a:pt x="562" y="124"/>
                    <a:pt x="741" y="126"/>
                    <a:pt x="920" y="126"/>
                  </a:cubicBezTo>
                  <a:cubicBezTo>
                    <a:pt x="1367" y="126"/>
                    <a:pt x="1813" y="114"/>
                    <a:pt x="2261" y="114"/>
                  </a:cubicBezTo>
                  <a:close/>
                  <a:moveTo>
                    <a:pt x="4874" y="1"/>
                  </a:moveTo>
                  <a:cubicBezTo>
                    <a:pt x="4079" y="1"/>
                    <a:pt x="3283" y="7"/>
                    <a:pt x="2488" y="18"/>
                  </a:cubicBezTo>
                  <a:cubicBezTo>
                    <a:pt x="1784" y="32"/>
                    <a:pt x="1079" y="28"/>
                    <a:pt x="378" y="73"/>
                  </a:cubicBezTo>
                  <a:cubicBezTo>
                    <a:pt x="360" y="73"/>
                    <a:pt x="351" y="91"/>
                    <a:pt x="356" y="105"/>
                  </a:cubicBezTo>
                  <a:cubicBezTo>
                    <a:pt x="342" y="109"/>
                    <a:pt x="328" y="128"/>
                    <a:pt x="337" y="146"/>
                  </a:cubicBezTo>
                  <a:cubicBezTo>
                    <a:pt x="401" y="246"/>
                    <a:pt x="483" y="319"/>
                    <a:pt x="569" y="396"/>
                  </a:cubicBezTo>
                  <a:cubicBezTo>
                    <a:pt x="419" y="491"/>
                    <a:pt x="265" y="573"/>
                    <a:pt x="101" y="641"/>
                  </a:cubicBezTo>
                  <a:cubicBezTo>
                    <a:pt x="65" y="660"/>
                    <a:pt x="65" y="710"/>
                    <a:pt x="87" y="742"/>
                  </a:cubicBezTo>
                  <a:cubicBezTo>
                    <a:pt x="151" y="828"/>
                    <a:pt x="219" y="914"/>
                    <a:pt x="283" y="1001"/>
                  </a:cubicBezTo>
                  <a:lnTo>
                    <a:pt x="365" y="1110"/>
                  </a:lnTo>
                  <a:cubicBezTo>
                    <a:pt x="397" y="1146"/>
                    <a:pt x="456" y="1201"/>
                    <a:pt x="460" y="1251"/>
                  </a:cubicBezTo>
                  <a:cubicBezTo>
                    <a:pt x="478" y="1283"/>
                    <a:pt x="469" y="1301"/>
                    <a:pt x="433" y="1310"/>
                  </a:cubicBezTo>
                  <a:cubicBezTo>
                    <a:pt x="410" y="1328"/>
                    <a:pt x="387" y="1351"/>
                    <a:pt x="369" y="1369"/>
                  </a:cubicBezTo>
                  <a:cubicBezTo>
                    <a:pt x="333" y="1396"/>
                    <a:pt x="301" y="1424"/>
                    <a:pt x="265" y="1451"/>
                  </a:cubicBezTo>
                  <a:cubicBezTo>
                    <a:pt x="187" y="1519"/>
                    <a:pt x="110" y="1583"/>
                    <a:pt x="33" y="1651"/>
                  </a:cubicBezTo>
                  <a:cubicBezTo>
                    <a:pt x="1" y="1674"/>
                    <a:pt x="10" y="1728"/>
                    <a:pt x="42" y="1751"/>
                  </a:cubicBezTo>
                  <a:cubicBezTo>
                    <a:pt x="178" y="1847"/>
                    <a:pt x="319" y="1942"/>
                    <a:pt x="460" y="2038"/>
                  </a:cubicBezTo>
                  <a:cubicBezTo>
                    <a:pt x="369" y="2083"/>
                    <a:pt x="283" y="2129"/>
                    <a:pt x="192" y="2174"/>
                  </a:cubicBezTo>
                  <a:cubicBezTo>
                    <a:pt x="160" y="2188"/>
                    <a:pt x="151" y="2242"/>
                    <a:pt x="178" y="2270"/>
                  </a:cubicBezTo>
                  <a:cubicBezTo>
                    <a:pt x="251" y="2347"/>
                    <a:pt x="333" y="2401"/>
                    <a:pt x="428" y="2447"/>
                  </a:cubicBezTo>
                  <a:cubicBezTo>
                    <a:pt x="410" y="2479"/>
                    <a:pt x="392" y="2515"/>
                    <a:pt x="369" y="2551"/>
                  </a:cubicBezTo>
                  <a:cubicBezTo>
                    <a:pt x="342" y="2588"/>
                    <a:pt x="319" y="2629"/>
                    <a:pt x="292" y="2670"/>
                  </a:cubicBezTo>
                  <a:cubicBezTo>
                    <a:pt x="269" y="2697"/>
                    <a:pt x="242" y="2724"/>
                    <a:pt x="228" y="2756"/>
                  </a:cubicBezTo>
                  <a:cubicBezTo>
                    <a:pt x="201" y="2770"/>
                    <a:pt x="206" y="2829"/>
                    <a:pt x="246" y="2829"/>
                  </a:cubicBezTo>
                  <a:lnTo>
                    <a:pt x="283" y="2829"/>
                  </a:lnTo>
                  <a:cubicBezTo>
                    <a:pt x="287" y="2829"/>
                    <a:pt x="292" y="2833"/>
                    <a:pt x="296" y="2833"/>
                  </a:cubicBezTo>
                  <a:lnTo>
                    <a:pt x="301" y="2833"/>
                  </a:lnTo>
                  <a:cubicBezTo>
                    <a:pt x="306" y="2833"/>
                    <a:pt x="310" y="2838"/>
                    <a:pt x="315" y="2838"/>
                  </a:cubicBezTo>
                  <a:cubicBezTo>
                    <a:pt x="367" y="2839"/>
                    <a:pt x="419" y="2840"/>
                    <a:pt x="472" y="2840"/>
                  </a:cubicBezTo>
                  <a:cubicBezTo>
                    <a:pt x="745" y="2840"/>
                    <a:pt x="1022" y="2823"/>
                    <a:pt x="1292" y="2815"/>
                  </a:cubicBezTo>
                  <a:cubicBezTo>
                    <a:pt x="1524" y="2811"/>
                    <a:pt x="1756" y="2806"/>
                    <a:pt x="1988" y="2806"/>
                  </a:cubicBezTo>
                  <a:cubicBezTo>
                    <a:pt x="3716" y="2865"/>
                    <a:pt x="5449" y="2893"/>
                    <a:pt x="7177" y="2893"/>
                  </a:cubicBezTo>
                  <a:cubicBezTo>
                    <a:pt x="7432" y="2897"/>
                    <a:pt x="7682" y="2897"/>
                    <a:pt x="7932" y="2902"/>
                  </a:cubicBezTo>
                  <a:cubicBezTo>
                    <a:pt x="8085" y="2903"/>
                    <a:pt x="8238" y="2903"/>
                    <a:pt x="8391" y="2903"/>
                  </a:cubicBezTo>
                  <a:cubicBezTo>
                    <a:pt x="8949" y="2903"/>
                    <a:pt x="9509" y="2896"/>
                    <a:pt x="10069" y="2874"/>
                  </a:cubicBezTo>
                  <a:cubicBezTo>
                    <a:pt x="10078" y="2870"/>
                    <a:pt x="10088" y="2870"/>
                    <a:pt x="10092" y="2865"/>
                  </a:cubicBezTo>
                  <a:lnTo>
                    <a:pt x="10138" y="2865"/>
                  </a:lnTo>
                  <a:cubicBezTo>
                    <a:pt x="10151" y="2865"/>
                    <a:pt x="10160" y="2861"/>
                    <a:pt x="10169" y="2856"/>
                  </a:cubicBezTo>
                  <a:cubicBezTo>
                    <a:pt x="10206" y="2856"/>
                    <a:pt x="10238" y="2820"/>
                    <a:pt x="10215" y="2774"/>
                  </a:cubicBezTo>
                  <a:cubicBezTo>
                    <a:pt x="10133" y="2624"/>
                    <a:pt x="10051" y="2474"/>
                    <a:pt x="9974" y="2324"/>
                  </a:cubicBezTo>
                  <a:cubicBezTo>
                    <a:pt x="9956" y="2288"/>
                    <a:pt x="9924" y="2242"/>
                    <a:pt x="9919" y="2206"/>
                  </a:cubicBezTo>
                  <a:cubicBezTo>
                    <a:pt x="9906" y="2138"/>
                    <a:pt x="9937" y="2119"/>
                    <a:pt x="9987" y="2092"/>
                  </a:cubicBezTo>
                  <a:cubicBezTo>
                    <a:pt x="10065" y="2051"/>
                    <a:pt x="10142" y="2006"/>
                    <a:pt x="10219" y="1965"/>
                  </a:cubicBezTo>
                  <a:cubicBezTo>
                    <a:pt x="10260" y="1942"/>
                    <a:pt x="10256" y="1888"/>
                    <a:pt x="10224" y="1860"/>
                  </a:cubicBezTo>
                  <a:cubicBezTo>
                    <a:pt x="10069" y="1742"/>
                    <a:pt x="9937" y="1596"/>
                    <a:pt x="9842" y="1424"/>
                  </a:cubicBezTo>
                  <a:cubicBezTo>
                    <a:pt x="9933" y="1365"/>
                    <a:pt x="10028" y="1301"/>
                    <a:pt x="10124" y="1242"/>
                  </a:cubicBezTo>
                  <a:cubicBezTo>
                    <a:pt x="10156" y="1219"/>
                    <a:pt x="10160" y="1183"/>
                    <a:pt x="10138" y="1151"/>
                  </a:cubicBezTo>
                  <a:cubicBezTo>
                    <a:pt x="10047" y="1028"/>
                    <a:pt x="9869" y="801"/>
                    <a:pt x="9892" y="637"/>
                  </a:cubicBezTo>
                  <a:cubicBezTo>
                    <a:pt x="9906" y="555"/>
                    <a:pt x="9960" y="464"/>
                    <a:pt x="9992" y="387"/>
                  </a:cubicBezTo>
                  <a:cubicBezTo>
                    <a:pt x="10028" y="300"/>
                    <a:pt x="10069" y="214"/>
                    <a:pt x="10101" y="123"/>
                  </a:cubicBezTo>
                  <a:cubicBezTo>
                    <a:pt x="10108" y="103"/>
                    <a:pt x="10093" y="88"/>
                    <a:pt x="10076" y="88"/>
                  </a:cubicBezTo>
                  <a:cubicBezTo>
                    <a:pt x="10069" y="88"/>
                    <a:pt x="10062" y="91"/>
                    <a:pt x="10056" y="96"/>
                  </a:cubicBezTo>
                  <a:cubicBezTo>
                    <a:pt x="10056" y="96"/>
                    <a:pt x="10051" y="100"/>
                    <a:pt x="10051" y="100"/>
                  </a:cubicBezTo>
                  <a:cubicBezTo>
                    <a:pt x="10042" y="96"/>
                    <a:pt x="10033" y="91"/>
                    <a:pt x="10024" y="91"/>
                  </a:cubicBezTo>
                  <a:cubicBezTo>
                    <a:pt x="8308" y="29"/>
                    <a:pt x="6591" y="1"/>
                    <a:pt x="4874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EB68CA1A-E122-5A9B-01C8-E61C14B38EB1}"/>
                </a:ext>
              </a:extLst>
            </p:cNvPr>
            <p:cNvGrpSpPr/>
            <p:nvPr/>
          </p:nvGrpSpPr>
          <p:grpSpPr>
            <a:xfrm>
              <a:off x="2286007" y="1507330"/>
              <a:ext cx="2057447" cy="637880"/>
              <a:chOff x="2286007" y="1507330"/>
              <a:chExt cx="2057447" cy="637880"/>
            </a:xfrm>
            <a:solidFill>
              <a:schemeClr val="bg1">
                <a:alpha val="19000"/>
              </a:schemeClr>
            </a:solidFill>
          </p:grpSpPr>
          <p:sp>
            <p:nvSpPr>
              <p:cNvPr id="28" name="Google Shape;174;p5">
                <a:extLst>
                  <a:ext uri="{FF2B5EF4-FFF2-40B4-BE49-F238E27FC236}">
                    <a16:creationId xmlns:a16="http://schemas.microsoft.com/office/drawing/2014/main" id="{BC3FB2B3-2DE8-9F1E-F886-F4108E39759C}"/>
                  </a:ext>
                </a:extLst>
              </p:cNvPr>
              <p:cNvSpPr/>
              <p:nvPr/>
            </p:nvSpPr>
            <p:spPr>
              <a:xfrm>
                <a:off x="2418659" y="1532997"/>
                <a:ext cx="135103" cy="160419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50" extrusionOk="0">
                    <a:moveTo>
                      <a:pt x="442" y="1"/>
                    </a:moveTo>
                    <a:cubicBezTo>
                      <a:pt x="426" y="1"/>
                      <a:pt x="411" y="6"/>
                      <a:pt x="396" y="15"/>
                    </a:cubicBezTo>
                    <a:cubicBezTo>
                      <a:pt x="342" y="38"/>
                      <a:pt x="292" y="111"/>
                      <a:pt x="260" y="165"/>
                    </a:cubicBezTo>
                    <a:cubicBezTo>
                      <a:pt x="215" y="116"/>
                      <a:pt x="173" y="45"/>
                      <a:pt x="105" y="45"/>
                    </a:cubicBezTo>
                    <a:cubicBezTo>
                      <a:pt x="98" y="45"/>
                      <a:pt x="91" y="45"/>
                      <a:pt x="83" y="47"/>
                    </a:cubicBezTo>
                    <a:cubicBezTo>
                      <a:pt x="10" y="61"/>
                      <a:pt x="1" y="147"/>
                      <a:pt x="19" y="211"/>
                    </a:cubicBezTo>
                    <a:cubicBezTo>
                      <a:pt x="69" y="388"/>
                      <a:pt x="214" y="507"/>
                      <a:pt x="378" y="543"/>
                    </a:cubicBezTo>
                    <a:cubicBezTo>
                      <a:pt x="385" y="546"/>
                      <a:pt x="391" y="549"/>
                      <a:pt x="399" y="549"/>
                    </a:cubicBezTo>
                    <a:cubicBezTo>
                      <a:pt x="402" y="549"/>
                      <a:pt x="406" y="549"/>
                      <a:pt x="410" y="547"/>
                    </a:cubicBezTo>
                    <a:lnTo>
                      <a:pt x="419" y="547"/>
                    </a:lnTo>
                    <a:cubicBezTo>
                      <a:pt x="422" y="548"/>
                      <a:pt x="424" y="549"/>
                      <a:pt x="426" y="549"/>
                    </a:cubicBezTo>
                    <a:cubicBezTo>
                      <a:pt x="436" y="549"/>
                      <a:pt x="443" y="540"/>
                      <a:pt x="446" y="529"/>
                    </a:cubicBezTo>
                    <a:cubicBezTo>
                      <a:pt x="451" y="529"/>
                      <a:pt x="451" y="525"/>
                      <a:pt x="451" y="520"/>
                    </a:cubicBezTo>
                    <a:cubicBezTo>
                      <a:pt x="483" y="416"/>
                      <a:pt x="515" y="316"/>
                      <a:pt x="537" y="211"/>
                    </a:cubicBezTo>
                    <a:cubicBezTo>
                      <a:pt x="546" y="152"/>
                      <a:pt x="551" y="93"/>
                      <a:pt x="515" y="43"/>
                    </a:cubicBezTo>
                    <a:cubicBezTo>
                      <a:pt x="490" y="13"/>
                      <a:pt x="466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75;p5">
                <a:extLst>
                  <a:ext uri="{FF2B5EF4-FFF2-40B4-BE49-F238E27FC236}">
                    <a16:creationId xmlns:a16="http://schemas.microsoft.com/office/drawing/2014/main" id="{FF685701-756A-6CA8-D4C1-65EDE47EA89C}"/>
                  </a:ext>
                </a:extLst>
              </p:cNvPr>
              <p:cNvSpPr/>
              <p:nvPr/>
            </p:nvSpPr>
            <p:spPr>
              <a:xfrm>
                <a:off x="2286007" y="1902541"/>
                <a:ext cx="137310" cy="15925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46" extrusionOk="0">
                    <a:moveTo>
                      <a:pt x="319" y="463"/>
                    </a:moveTo>
                    <a:cubicBezTo>
                      <a:pt x="319" y="467"/>
                      <a:pt x="323" y="467"/>
                      <a:pt x="323" y="467"/>
                    </a:cubicBezTo>
                    <a:lnTo>
                      <a:pt x="314" y="467"/>
                    </a:lnTo>
                    <a:cubicBezTo>
                      <a:pt x="314" y="467"/>
                      <a:pt x="319" y="467"/>
                      <a:pt x="319" y="463"/>
                    </a:cubicBezTo>
                    <a:close/>
                    <a:moveTo>
                      <a:pt x="373" y="1"/>
                    </a:moveTo>
                    <a:cubicBezTo>
                      <a:pt x="362" y="1"/>
                      <a:pt x="350" y="3"/>
                      <a:pt x="337" y="8"/>
                    </a:cubicBezTo>
                    <a:cubicBezTo>
                      <a:pt x="278" y="35"/>
                      <a:pt x="255" y="99"/>
                      <a:pt x="228" y="158"/>
                    </a:cubicBezTo>
                    <a:cubicBezTo>
                      <a:pt x="191" y="109"/>
                      <a:pt x="139" y="52"/>
                      <a:pt x="89" y="52"/>
                    </a:cubicBezTo>
                    <a:cubicBezTo>
                      <a:pt x="84" y="52"/>
                      <a:pt x="78" y="52"/>
                      <a:pt x="73" y="54"/>
                    </a:cubicBezTo>
                    <a:cubicBezTo>
                      <a:pt x="14" y="67"/>
                      <a:pt x="1" y="145"/>
                      <a:pt x="10" y="199"/>
                    </a:cubicBezTo>
                    <a:cubicBezTo>
                      <a:pt x="32" y="370"/>
                      <a:pt x="206" y="545"/>
                      <a:pt x="373" y="545"/>
                    </a:cubicBezTo>
                    <a:cubicBezTo>
                      <a:pt x="379" y="545"/>
                      <a:pt x="386" y="545"/>
                      <a:pt x="392" y="545"/>
                    </a:cubicBezTo>
                    <a:cubicBezTo>
                      <a:pt x="396" y="545"/>
                      <a:pt x="401" y="545"/>
                      <a:pt x="410" y="540"/>
                    </a:cubicBezTo>
                    <a:cubicBezTo>
                      <a:pt x="414" y="536"/>
                      <a:pt x="423" y="531"/>
                      <a:pt x="428" y="522"/>
                    </a:cubicBezTo>
                    <a:cubicBezTo>
                      <a:pt x="492" y="404"/>
                      <a:pt x="560" y="195"/>
                      <a:pt x="492" y="63"/>
                    </a:cubicBezTo>
                    <a:cubicBezTo>
                      <a:pt x="476" y="27"/>
                      <a:pt x="446" y="2"/>
                      <a:pt x="412" y="2"/>
                    </a:cubicBezTo>
                    <a:cubicBezTo>
                      <a:pt x="407" y="2"/>
                      <a:pt x="402" y="2"/>
                      <a:pt x="396" y="4"/>
                    </a:cubicBezTo>
                    <a:cubicBezTo>
                      <a:pt x="389" y="2"/>
                      <a:pt x="381" y="1"/>
                      <a:pt x="3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76;p5">
                <a:extLst>
                  <a:ext uri="{FF2B5EF4-FFF2-40B4-BE49-F238E27FC236}">
                    <a16:creationId xmlns:a16="http://schemas.microsoft.com/office/drawing/2014/main" id="{D2B38947-E717-AE36-D0C1-4D7C94088A32}"/>
                  </a:ext>
                </a:extLst>
              </p:cNvPr>
              <p:cNvSpPr/>
              <p:nvPr/>
            </p:nvSpPr>
            <p:spPr>
              <a:xfrm>
                <a:off x="2715347" y="1936666"/>
                <a:ext cx="136329" cy="16596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69" extrusionOk="0">
                    <a:moveTo>
                      <a:pt x="255" y="469"/>
                    </a:moveTo>
                    <a:cubicBezTo>
                      <a:pt x="255" y="469"/>
                      <a:pt x="260" y="473"/>
                      <a:pt x="260" y="473"/>
                    </a:cubicBezTo>
                    <a:cubicBezTo>
                      <a:pt x="255" y="469"/>
                      <a:pt x="255" y="469"/>
                      <a:pt x="251" y="469"/>
                    </a:cubicBezTo>
                    <a:close/>
                    <a:moveTo>
                      <a:pt x="113" y="0"/>
                    </a:moveTo>
                    <a:cubicBezTo>
                      <a:pt x="58" y="0"/>
                      <a:pt x="28" y="70"/>
                      <a:pt x="23" y="123"/>
                    </a:cubicBezTo>
                    <a:cubicBezTo>
                      <a:pt x="0" y="305"/>
                      <a:pt x="137" y="532"/>
                      <a:pt x="305" y="569"/>
                    </a:cubicBezTo>
                    <a:cubicBezTo>
                      <a:pt x="310" y="569"/>
                      <a:pt x="319" y="569"/>
                      <a:pt x="323" y="564"/>
                    </a:cubicBezTo>
                    <a:cubicBezTo>
                      <a:pt x="332" y="564"/>
                      <a:pt x="341" y="564"/>
                      <a:pt x="351" y="555"/>
                    </a:cubicBezTo>
                    <a:cubicBezTo>
                      <a:pt x="437" y="460"/>
                      <a:pt x="555" y="273"/>
                      <a:pt x="523" y="128"/>
                    </a:cubicBezTo>
                    <a:cubicBezTo>
                      <a:pt x="514" y="87"/>
                      <a:pt x="482" y="46"/>
                      <a:pt x="442" y="46"/>
                    </a:cubicBezTo>
                    <a:cubicBezTo>
                      <a:pt x="423" y="37"/>
                      <a:pt x="405" y="32"/>
                      <a:pt x="387" y="32"/>
                    </a:cubicBezTo>
                    <a:cubicBezTo>
                      <a:pt x="323" y="41"/>
                      <a:pt x="282" y="96"/>
                      <a:pt x="241" y="146"/>
                    </a:cubicBezTo>
                    <a:cubicBezTo>
                      <a:pt x="214" y="82"/>
                      <a:pt x="178" y="5"/>
                      <a:pt x="119" y="0"/>
                    </a:cubicBezTo>
                    <a:cubicBezTo>
                      <a:pt x="117" y="0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77;p5">
                <a:extLst>
                  <a:ext uri="{FF2B5EF4-FFF2-40B4-BE49-F238E27FC236}">
                    <a16:creationId xmlns:a16="http://schemas.microsoft.com/office/drawing/2014/main" id="{C871AA1A-91A3-F25C-8DD5-D12A85286E02}"/>
                  </a:ext>
                </a:extLst>
              </p:cNvPr>
              <p:cNvSpPr/>
              <p:nvPr/>
            </p:nvSpPr>
            <p:spPr>
              <a:xfrm>
                <a:off x="3793478" y="1648789"/>
                <a:ext cx="135348" cy="160711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51" extrusionOk="0">
                    <a:moveTo>
                      <a:pt x="443" y="1"/>
                    </a:moveTo>
                    <a:cubicBezTo>
                      <a:pt x="426" y="1"/>
                      <a:pt x="409" y="7"/>
                      <a:pt x="392" y="19"/>
                    </a:cubicBezTo>
                    <a:cubicBezTo>
                      <a:pt x="342" y="41"/>
                      <a:pt x="287" y="110"/>
                      <a:pt x="260" y="164"/>
                    </a:cubicBezTo>
                    <a:cubicBezTo>
                      <a:pt x="211" y="119"/>
                      <a:pt x="169" y="43"/>
                      <a:pt x="104" y="43"/>
                    </a:cubicBezTo>
                    <a:cubicBezTo>
                      <a:pt x="97" y="43"/>
                      <a:pt x="90" y="44"/>
                      <a:pt x="83" y="46"/>
                    </a:cubicBezTo>
                    <a:cubicBezTo>
                      <a:pt x="10" y="64"/>
                      <a:pt x="1" y="150"/>
                      <a:pt x="19" y="214"/>
                    </a:cubicBezTo>
                    <a:cubicBezTo>
                      <a:pt x="69" y="387"/>
                      <a:pt x="215" y="505"/>
                      <a:pt x="374" y="542"/>
                    </a:cubicBezTo>
                    <a:cubicBezTo>
                      <a:pt x="383" y="551"/>
                      <a:pt x="397" y="551"/>
                      <a:pt x="406" y="551"/>
                    </a:cubicBezTo>
                    <a:lnTo>
                      <a:pt x="415" y="551"/>
                    </a:lnTo>
                    <a:cubicBezTo>
                      <a:pt x="433" y="551"/>
                      <a:pt x="442" y="542"/>
                      <a:pt x="447" y="532"/>
                    </a:cubicBezTo>
                    <a:cubicBezTo>
                      <a:pt x="447" y="528"/>
                      <a:pt x="447" y="523"/>
                      <a:pt x="451" y="519"/>
                    </a:cubicBezTo>
                    <a:cubicBezTo>
                      <a:pt x="478" y="419"/>
                      <a:pt x="510" y="314"/>
                      <a:pt x="533" y="210"/>
                    </a:cubicBezTo>
                    <a:cubicBezTo>
                      <a:pt x="547" y="155"/>
                      <a:pt x="551" y="91"/>
                      <a:pt x="515" y="46"/>
                    </a:cubicBezTo>
                    <a:cubicBezTo>
                      <a:pt x="491" y="14"/>
                      <a:pt x="467" y="1"/>
                      <a:pt x="4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78;p5">
                <a:extLst>
                  <a:ext uri="{FF2B5EF4-FFF2-40B4-BE49-F238E27FC236}">
                    <a16:creationId xmlns:a16="http://schemas.microsoft.com/office/drawing/2014/main" id="{0574EE92-CF2A-D496-82C9-4A59DF399388}"/>
                  </a:ext>
                </a:extLst>
              </p:cNvPr>
              <p:cNvSpPr/>
              <p:nvPr/>
            </p:nvSpPr>
            <p:spPr>
              <a:xfrm>
                <a:off x="4149258" y="1936666"/>
                <a:ext cx="136329" cy="16596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69" extrusionOk="0">
                    <a:moveTo>
                      <a:pt x="255" y="469"/>
                    </a:moveTo>
                    <a:cubicBezTo>
                      <a:pt x="255" y="469"/>
                      <a:pt x="255" y="469"/>
                      <a:pt x="256" y="470"/>
                    </a:cubicBezTo>
                    <a:lnTo>
                      <a:pt x="256" y="470"/>
                    </a:lnTo>
                    <a:cubicBezTo>
                      <a:pt x="252" y="469"/>
                      <a:pt x="249" y="469"/>
                      <a:pt x="246" y="469"/>
                    </a:cubicBezTo>
                    <a:close/>
                    <a:moveTo>
                      <a:pt x="113" y="0"/>
                    </a:moveTo>
                    <a:cubicBezTo>
                      <a:pt x="54" y="0"/>
                      <a:pt x="28" y="70"/>
                      <a:pt x="19" y="123"/>
                    </a:cubicBezTo>
                    <a:cubicBezTo>
                      <a:pt x="1" y="305"/>
                      <a:pt x="137" y="532"/>
                      <a:pt x="305" y="569"/>
                    </a:cubicBezTo>
                    <a:cubicBezTo>
                      <a:pt x="310" y="569"/>
                      <a:pt x="319" y="569"/>
                      <a:pt x="324" y="564"/>
                    </a:cubicBezTo>
                    <a:cubicBezTo>
                      <a:pt x="333" y="564"/>
                      <a:pt x="342" y="564"/>
                      <a:pt x="346" y="555"/>
                    </a:cubicBezTo>
                    <a:cubicBezTo>
                      <a:pt x="437" y="460"/>
                      <a:pt x="555" y="273"/>
                      <a:pt x="519" y="128"/>
                    </a:cubicBezTo>
                    <a:cubicBezTo>
                      <a:pt x="510" y="87"/>
                      <a:pt x="483" y="46"/>
                      <a:pt x="442" y="46"/>
                    </a:cubicBezTo>
                    <a:cubicBezTo>
                      <a:pt x="424" y="37"/>
                      <a:pt x="405" y="32"/>
                      <a:pt x="383" y="32"/>
                    </a:cubicBezTo>
                    <a:cubicBezTo>
                      <a:pt x="319" y="41"/>
                      <a:pt x="283" y="96"/>
                      <a:pt x="242" y="146"/>
                    </a:cubicBezTo>
                    <a:cubicBezTo>
                      <a:pt x="214" y="82"/>
                      <a:pt x="173" y="5"/>
                      <a:pt x="119" y="0"/>
                    </a:cubicBezTo>
                    <a:cubicBezTo>
                      <a:pt x="117" y="0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79;p5">
                <a:extLst>
                  <a:ext uri="{FF2B5EF4-FFF2-40B4-BE49-F238E27FC236}">
                    <a16:creationId xmlns:a16="http://schemas.microsoft.com/office/drawing/2014/main" id="{DE0B1E18-6C5D-97C6-1219-BF15C757EB64}"/>
                  </a:ext>
                </a:extLst>
              </p:cNvPr>
              <p:cNvSpPr/>
              <p:nvPr/>
            </p:nvSpPr>
            <p:spPr>
              <a:xfrm>
                <a:off x="3144687" y="1857040"/>
                <a:ext cx="132896" cy="17179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589" extrusionOk="0">
                    <a:moveTo>
                      <a:pt x="99" y="0"/>
                    </a:moveTo>
                    <a:cubicBezTo>
                      <a:pt x="30" y="0"/>
                      <a:pt x="0" y="75"/>
                      <a:pt x="0" y="141"/>
                    </a:cubicBezTo>
                    <a:cubicBezTo>
                      <a:pt x="0" y="323"/>
                      <a:pt x="109" y="482"/>
                      <a:pt x="255" y="564"/>
                    </a:cubicBezTo>
                    <a:cubicBezTo>
                      <a:pt x="259" y="573"/>
                      <a:pt x="273" y="582"/>
                      <a:pt x="282" y="582"/>
                    </a:cubicBezTo>
                    <a:cubicBezTo>
                      <a:pt x="287" y="582"/>
                      <a:pt x="287" y="587"/>
                      <a:pt x="291" y="587"/>
                    </a:cubicBezTo>
                    <a:cubicBezTo>
                      <a:pt x="295" y="588"/>
                      <a:pt x="299" y="589"/>
                      <a:pt x="302" y="589"/>
                    </a:cubicBezTo>
                    <a:cubicBezTo>
                      <a:pt x="312" y="589"/>
                      <a:pt x="320" y="585"/>
                      <a:pt x="323" y="578"/>
                    </a:cubicBezTo>
                    <a:cubicBezTo>
                      <a:pt x="328" y="573"/>
                      <a:pt x="328" y="573"/>
                      <a:pt x="332" y="569"/>
                    </a:cubicBezTo>
                    <a:cubicBezTo>
                      <a:pt x="387" y="478"/>
                      <a:pt x="446" y="387"/>
                      <a:pt x="491" y="296"/>
                    </a:cubicBezTo>
                    <a:cubicBezTo>
                      <a:pt x="519" y="246"/>
                      <a:pt x="541" y="187"/>
                      <a:pt x="519" y="132"/>
                    </a:cubicBezTo>
                    <a:cubicBezTo>
                      <a:pt x="501" y="83"/>
                      <a:pt x="473" y="64"/>
                      <a:pt x="442" y="64"/>
                    </a:cubicBezTo>
                    <a:cubicBezTo>
                      <a:pt x="433" y="64"/>
                      <a:pt x="423" y="65"/>
                      <a:pt x="414" y="69"/>
                    </a:cubicBezTo>
                    <a:cubicBezTo>
                      <a:pt x="355" y="73"/>
                      <a:pt x="287" y="128"/>
                      <a:pt x="241" y="169"/>
                    </a:cubicBezTo>
                    <a:cubicBezTo>
                      <a:pt x="209" y="105"/>
                      <a:pt x="187" y="9"/>
                      <a:pt x="105" y="0"/>
                    </a:cubicBezTo>
                    <a:cubicBezTo>
                      <a:pt x="103" y="0"/>
                      <a:pt x="101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80;p5">
                <a:extLst>
                  <a:ext uri="{FF2B5EF4-FFF2-40B4-BE49-F238E27FC236}">
                    <a16:creationId xmlns:a16="http://schemas.microsoft.com/office/drawing/2014/main" id="{9AE88E89-A884-091C-B1A2-0BBACA330548}"/>
                  </a:ext>
                </a:extLst>
              </p:cNvPr>
              <p:cNvSpPr/>
              <p:nvPr/>
            </p:nvSpPr>
            <p:spPr>
              <a:xfrm>
                <a:off x="3424456" y="1507330"/>
                <a:ext cx="135103" cy="17587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3" extrusionOk="0">
                    <a:moveTo>
                      <a:pt x="219" y="490"/>
                    </a:moveTo>
                    <a:cubicBezTo>
                      <a:pt x="219" y="494"/>
                      <a:pt x="219" y="494"/>
                      <a:pt x="219" y="499"/>
                    </a:cubicBezTo>
                    <a:cubicBezTo>
                      <a:pt x="214" y="494"/>
                      <a:pt x="214" y="490"/>
                      <a:pt x="210" y="490"/>
                    </a:cubicBezTo>
                    <a:close/>
                    <a:moveTo>
                      <a:pt x="158" y="0"/>
                    </a:moveTo>
                    <a:cubicBezTo>
                      <a:pt x="109" y="0"/>
                      <a:pt x="76" y="55"/>
                      <a:pt x="60" y="99"/>
                    </a:cubicBezTo>
                    <a:cubicBezTo>
                      <a:pt x="1" y="272"/>
                      <a:pt x="87" y="526"/>
                      <a:pt x="242" y="599"/>
                    </a:cubicBezTo>
                    <a:cubicBezTo>
                      <a:pt x="246" y="601"/>
                      <a:pt x="250" y="602"/>
                      <a:pt x="253" y="602"/>
                    </a:cubicBezTo>
                    <a:cubicBezTo>
                      <a:pt x="255" y="602"/>
                      <a:pt x="258" y="601"/>
                      <a:pt x="260" y="599"/>
                    </a:cubicBezTo>
                    <a:cubicBezTo>
                      <a:pt x="264" y="601"/>
                      <a:pt x="269" y="602"/>
                      <a:pt x="274" y="602"/>
                    </a:cubicBezTo>
                    <a:cubicBezTo>
                      <a:pt x="278" y="602"/>
                      <a:pt x="283" y="601"/>
                      <a:pt x="287" y="599"/>
                    </a:cubicBezTo>
                    <a:cubicBezTo>
                      <a:pt x="396" y="526"/>
                      <a:pt x="551" y="372"/>
                      <a:pt x="546" y="222"/>
                    </a:cubicBezTo>
                    <a:cubicBezTo>
                      <a:pt x="546" y="181"/>
                      <a:pt x="524" y="135"/>
                      <a:pt x="483" y="122"/>
                    </a:cubicBezTo>
                    <a:cubicBezTo>
                      <a:pt x="469" y="108"/>
                      <a:pt x="451" y="99"/>
                      <a:pt x="433" y="99"/>
                    </a:cubicBezTo>
                    <a:cubicBezTo>
                      <a:pt x="427" y="98"/>
                      <a:pt x="422" y="98"/>
                      <a:pt x="416" y="98"/>
                    </a:cubicBezTo>
                    <a:cubicBezTo>
                      <a:pt x="360" y="98"/>
                      <a:pt x="315" y="138"/>
                      <a:pt x="269" y="172"/>
                    </a:cubicBezTo>
                    <a:cubicBezTo>
                      <a:pt x="255" y="108"/>
                      <a:pt x="233" y="17"/>
                      <a:pt x="178" y="3"/>
                    </a:cubicBezTo>
                    <a:cubicBezTo>
                      <a:pt x="171" y="1"/>
                      <a:pt x="164" y="0"/>
                      <a:pt x="1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81;p5">
                <a:extLst>
                  <a:ext uri="{FF2B5EF4-FFF2-40B4-BE49-F238E27FC236}">
                    <a16:creationId xmlns:a16="http://schemas.microsoft.com/office/drawing/2014/main" id="{7CB004D3-D0F6-AFD1-A0ED-5E705C42E6E0}"/>
                  </a:ext>
                </a:extLst>
              </p:cNvPr>
              <p:cNvSpPr/>
              <p:nvPr/>
            </p:nvSpPr>
            <p:spPr>
              <a:xfrm>
                <a:off x="2886004" y="1532997"/>
                <a:ext cx="135103" cy="160419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50" extrusionOk="0">
                    <a:moveTo>
                      <a:pt x="442" y="1"/>
                    </a:moveTo>
                    <a:cubicBezTo>
                      <a:pt x="426" y="1"/>
                      <a:pt x="410" y="6"/>
                      <a:pt x="396" y="15"/>
                    </a:cubicBezTo>
                    <a:cubicBezTo>
                      <a:pt x="341" y="38"/>
                      <a:pt x="291" y="111"/>
                      <a:pt x="259" y="165"/>
                    </a:cubicBezTo>
                    <a:cubicBezTo>
                      <a:pt x="214" y="116"/>
                      <a:pt x="169" y="45"/>
                      <a:pt x="104" y="45"/>
                    </a:cubicBezTo>
                    <a:cubicBezTo>
                      <a:pt x="97" y="45"/>
                      <a:pt x="90" y="45"/>
                      <a:pt x="82" y="47"/>
                    </a:cubicBezTo>
                    <a:cubicBezTo>
                      <a:pt x="9" y="61"/>
                      <a:pt x="0" y="147"/>
                      <a:pt x="18" y="211"/>
                    </a:cubicBezTo>
                    <a:cubicBezTo>
                      <a:pt x="68" y="388"/>
                      <a:pt x="214" y="507"/>
                      <a:pt x="378" y="543"/>
                    </a:cubicBezTo>
                    <a:cubicBezTo>
                      <a:pt x="381" y="546"/>
                      <a:pt x="389" y="549"/>
                      <a:pt x="398" y="549"/>
                    </a:cubicBezTo>
                    <a:cubicBezTo>
                      <a:pt x="401" y="549"/>
                      <a:pt x="405" y="549"/>
                      <a:pt x="409" y="547"/>
                    </a:cubicBezTo>
                    <a:lnTo>
                      <a:pt x="419" y="547"/>
                    </a:lnTo>
                    <a:cubicBezTo>
                      <a:pt x="421" y="548"/>
                      <a:pt x="423" y="549"/>
                      <a:pt x="425" y="549"/>
                    </a:cubicBezTo>
                    <a:cubicBezTo>
                      <a:pt x="435" y="549"/>
                      <a:pt x="442" y="540"/>
                      <a:pt x="446" y="529"/>
                    </a:cubicBezTo>
                    <a:cubicBezTo>
                      <a:pt x="450" y="529"/>
                      <a:pt x="450" y="525"/>
                      <a:pt x="450" y="520"/>
                    </a:cubicBezTo>
                    <a:cubicBezTo>
                      <a:pt x="478" y="416"/>
                      <a:pt x="514" y="316"/>
                      <a:pt x="537" y="211"/>
                    </a:cubicBezTo>
                    <a:cubicBezTo>
                      <a:pt x="546" y="152"/>
                      <a:pt x="550" y="93"/>
                      <a:pt x="514" y="43"/>
                    </a:cubicBezTo>
                    <a:cubicBezTo>
                      <a:pt x="490" y="13"/>
                      <a:pt x="465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82;p5">
                <a:extLst>
                  <a:ext uri="{FF2B5EF4-FFF2-40B4-BE49-F238E27FC236}">
                    <a16:creationId xmlns:a16="http://schemas.microsoft.com/office/drawing/2014/main" id="{2B4B466A-1EA7-B766-B2B1-B43F7F144C8A}"/>
                  </a:ext>
                </a:extLst>
              </p:cNvPr>
              <p:cNvSpPr/>
              <p:nvPr/>
            </p:nvSpPr>
            <p:spPr>
              <a:xfrm>
                <a:off x="3600753" y="1978958"/>
                <a:ext cx="136329" cy="16625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70" extrusionOk="0">
                    <a:moveTo>
                      <a:pt x="255" y="469"/>
                    </a:moveTo>
                    <a:cubicBezTo>
                      <a:pt x="255" y="474"/>
                      <a:pt x="259" y="474"/>
                      <a:pt x="259" y="474"/>
                    </a:cubicBezTo>
                    <a:cubicBezTo>
                      <a:pt x="255" y="474"/>
                      <a:pt x="255" y="469"/>
                      <a:pt x="250" y="469"/>
                    </a:cubicBezTo>
                    <a:close/>
                    <a:moveTo>
                      <a:pt x="118" y="1"/>
                    </a:moveTo>
                    <a:cubicBezTo>
                      <a:pt x="59" y="1"/>
                      <a:pt x="27" y="69"/>
                      <a:pt x="23" y="124"/>
                    </a:cubicBezTo>
                    <a:cubicBezTo>
                      <a:pt x="0" y="305"/>
                      <a:pt x="137" y="533"/>
                      <a:pt x="305" y="569"/>
                    </a:cubicBezTo>
                    <a:cubicBezTo>
                      <a:pt x="314" y="569"/>
                      <a:pt x="319" y="569"/>
                      <a:pt x="323" y="565"/>
                    </a:cubicBezTo>
                    <a:cubicBezTo>
                      <a:pt x="326" y="566"/>
                      <a:pt x="328" y="566"/>
                      <a:pt x="330" y="566"/>
                    </a:cubicBezTo>
                    <a:cubicBezTo>
                      <a:pt x="337" y="566"/>
                      <a:pt x="344" y="562"/>
                      <a:pt x="350" y="556"/>
                    </a:cubicBezTo>
                    <a:cubicBezTo>
                      <a:pt x="441" y="460"/>
                      <a:pt x="555" y="274"/>
                      <a:pt x="523" y="128"/>
                    </a:cubicBezTo>
                    <a:cubicBezTo>
                      <a:pt x="514" y="87"/>
                      <a:pt x="482" y="46"/>
                      <a:pt x="441" y="46"/>
                    </a:cubicBezTo>
                    <a:cubicBezTo>
                      <a:pt x="423" y="37"/>
                      <a:pt x="405" y="33"/>
                      <a:pt x="387" y="33"/>
                    </a:cubicBezTo>
                    <a:cubicBezTo>
                      <a:pt x="323" y="42"/>
                      <a:pt x="282" y="96"/>
                      <a:pt x="241" y="146"/>
                    </a:cubicBezTo>
                    <a:cubicBezTo>
                      <a:pt x="214" y="87"/>
                      <a:pt x="178" y="5"/>
                      <a:pt x="1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83;p5">
                <a:extLst>
                  <a:ext uri="{FF2B5EF4-FFF2-40B4-BE49-F238E27FC236}">
                    <a16:creationId xmlns:a16="http://schemas.microsoft.com/office/drawing/2014/main" id="{33F2E6DB-6BA9-2B7D-3DD8-DD2C174646D6}"/>
                  </a:ext>
                </a:extLst>
              </p:cNvPr>
              <p:cNvSpPr/>
              <p:nvPr/>
            </p:nvSpPr>
            <p:spPr>
              <a:xfrm>
                <a:off x="4205164" y="1522789"/>
                <a:ext cx="138290" cy="16041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550" extrusionOk="0">
                    <a:moveTo>
                      <a:pt x="346" y="469"/>
                    </a:moveTo>
                    <a:cubicBezTo>
                      <a:pt x="350" y="469"/>
                      <a:pt x="350" y="473"/>
                      <a:pt x="350" y="473"/>
                    </a:cubicBezTo>
                    <a:lnTo>
                      <a:pt x="341" y="473"/>
                    </a:lnTo>
                    <a:cubicBezTo>
                      <a:pt x="341" y="469"/>
                      <a:pt x="346" y="469"/>
                      <a:pt x="346" y="469"/>
                    </a:cubicBezTo>
                    <a:close/>
                    <a:moveTo>
                      <a:pt x="404" y="1"/>
                    </a:moveTo>
                    <a:cubicBezTo>
                      <a:pt x="397" y="1"/>
                      <a:pt x="389" y="2"/>
                      <a:pt x="382" y="5"/>
                    </a:cubicBezTo>
                    <a:cubicBezTo>
                      <a:pt x="377" y="4"/>
                      <a:pt x="372" y="3"/>
                      <a:pt x="367" y="3"/>
                    </a:cubicBezTo>
                    <a:cubicBezTo>
                      <a:pt x="352" y="3"/>
                      <a:pt x="336" y="7"/>
                      <a:pt x="323" y="14"/>
                    </a:cubicBezTo>
                    <a:cubicBezTo>
                      <a:pt x="268" y="46"/>
                      <a:pt x="250" y="114"/>
                      <a:pt x="227" y="173"/>
                    </a:cubicBezTo>
                    <a:cubicBezTo>
                      <a:pt x="188" y="134"/>
                      <a:pt x="136" y="82"/>
                      <a:pt x="88" y="82"/>
                    </a:cubicBezTo>
                    <a:cubicBezTo>
                      <a:pt x="80" y="82"/>
                      <a:pt x="72" y="83"/>
                      <a:pt x="64" y="87"/>
                    </a:cubicBezTo>
                    <a:cubicBezTo>
                      <a:pt x="5" y="105"/>
                      <a:pt x="0" y="182"/>
                      <a:pt x="14" y="237"/>
                    </a:cubicBezTo>
                    <a:cubicBezTo>
                      <a:pt x="47" y="401"/>
                      <a:pt x="225" y="549"/>
                      <a:pt x="384" y="549"/>
                    </a:cubicBezTo>
                    <a:cubicBezTo>
                      <a:pt x="397" y="549"/>
                      <a:pt x="410" y="548"/>
                      <a:pt x="423" y="546"/>
                    </a:cubicBezTo>
                    <a:cubicBezTo>
                      <a:pt x="432" y="542"/>
                      <a:pt x="437" y="537"/>
                      <a:pt x="441" y="532"/>
                    </a:cubicBezTo>
                    <a:cubicBezTo>
                      <a:pt x="450" y="532"/>
                      <a:pt x="455" y="528"/>
                      <a:pt x="459" y="514"/>
                    </a:cubicBezTo>
                    <a:cubicBezTo>
                      <a:pt x="514" y="391"/>
                      <a:pt x="564" y="173"/>
                      <a:pt x="482" y="50"/>
                    </a:cubicBezTo>
                    <a:cubicBezTo>
                      <a:pt x="464" y="21"/>
                      <a:pt x="434" y="1"/>
                      <a:pt x="4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95B6D405-8D16-6DA1-F9B8-1CA2B22BC548}"/>
              </a:ext>
            </a:extLst>
          </p:cNvPr>
          <p:cNvGrpSpPr/>
          <p:nvPr/>
        </p:nvGrpSpPr>
        <p:grpSpPr>
          <a:xfrm>
            <a:off x="7699463" y="1639665"/>
            <a:ext cx="2617197" cy="2934404"/>
            <a:chOff x="576406" y="1881134"/>
            <a:chExt cx="2617197" cy="2934404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12F66F59-9AC8-FD1D-FC92-D4381245A8CD}"/>
                </a:ext>
              </a:extLst>
            </p:cNvPr>
            <p:cNvSpPr txBox="1"/>
            <p:nvPr/>
          </p:nvSpPr>
          <p:spPr>
            <a:xfrm>
              <a:off x="851027" y="3128922"/>
              <a:ext cx="2342576" cy="16866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176728EA-EFD5-1EF1-1226-8AFA153E6DAD}"/>
                </a:ext>
              </a:extLst>
            </p:cNvPr>
            <p:cNvSpPr txBox="1"/>
            <p:nvPr/>
          </p:nvSpPr>
          <p:spPr>
            <a:xfrm>
              <a:off x="576406" y="18811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1" name="图形 10">
            <a:extLst>
              <a:ext uri="{FF2B5EF4-FFF2-40B4-BE49-F238E27FC236}">
                <a16:creationId xmlns:a16="http://schemas.microsoft.com/office/drawing/2014/main" id="{3661DB63-3AF4-62D5-E588-44581FDA1B55}"/>
              </a:ext>
            </a:extLst>
          </p:cNvPr>
          <p:cNvGrpSpPr/>
          <p:nvPr/>
        </p:nvGrpSpPr>
        <p:grpSpPr>
          <a:xfrm>
            <a:off x="6026893" y="2149652"/>
            <a:ext cx="1480416" cy="2700552"/>
            <a:chOff x="6564135" y="5689211"/>
            <a:chExt cx="640252" cy="1167938"/>
          </a:xfrm>
        </p:grpSpPr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A5DCBAEA-3410-8146-A274-33AA26A8B13D}"/>
                </a:ext>
              </a:extLst>
            </p:cNvPr>
            <p:cNvSpPr/>
            <p:nvPr/>
          </p:nvSpPr>
          <p:spPr>
            <a:xfrm>
              <a:off x="6991028" y="5701036"/>
              <a:ext cx="127318" cy="210687"/>
            </a:xfrm>
            <a:custGeom>
              <a:avLst/>
              <a:gdLst>
                <a:gd name="connsiteX0" fmla="*/ 0 w 127318"/>
                <a:gd name="connsiteY0" fmla="*/ 126 h 210687"/>
                <a:gd name="connsiteX1" fmla="*/ 59284 w 127318"/>
                <a:gd name="connsiteY1" fmla="*/ 3431 h 210687"/>
                <a:gd name="connsiteX2" fmla="*/ 121508 w 127318"/>
                <a:gd name="connsiteY2" fmla="*/ 23248 h 210687"/>
                <a:gd name="connsiteX3" fmla="*/ 126056 w 127318"/>
                <a:gd name="connsiteY3" fmla="*/ 86677 h 210687"/>
                <a:gd name="connsiteX4" fmla="*/ 99226 w 127318"/>
                <a:gd name="connsiteY4" fmla="*/ 210687 h 210687"/>
                <a:gd name="connsiteX5" fmla="*/ 0 w 127318"/>
                <a:gd name="connsiteY5" fmla="*/ 126 h 2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318" h="210687">
                  <a:moveTo>
                    <a:pt x="0" y="126"/>
                  </a:moveTo>
                  <a:cubicBezTo>
                    <a:pt x="18300" y="8326"/>
                    <a:pt x="39377" y="5952"/>
                    <a:pt x="59284" y="3431"/>
                  </a:cubicBezTo>
                  <a:cubicBezTo>
                    <a:pt x="86113" y="16"/>
                    <a:pt x="108194" y="-7764"/>
                    <a:pt x="121508" y="23248"/>
                  </a:cubicBezTo>
                  <a:cubicBezTo>
                    <a:pt x="129891" y="42735"/>
                    <a:pt x="127024" y="66112"/>
                    <a:pt x="126056" y="86677"/>
                  </a:cubicBezTo>
                  <a:cubicBezTo>
                    <a:pt x="124010" y="129104"/>
                    <a:pt x="115024" y="171220"/>
                    <a:pt x="99226" y="210687"/>
                  </a:cubicBezTo>
                  <a:lnTo>
                    <a:pt x="0" y="126"/>
                  </a:lnTo>
                  <a:close/>
                </a:path>
              </a:pathLst>
            </a:custGeom>
            <a:solidFill>
              <a:srgbClr val="EF7E2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3" name="图形 10">
              <a:extLst>
                <a:ext uri="{FF2B5EF4-FFF2-40B4-BE49-F238E27FC236}">
                  <a16:creationId xmlns:a16="http://schemas.microsoft.com/office/drawing/2014/main" id="{7C139FD5-1CF3-1728-1B1F-66A476405395}"/>
                </a:ext>
              </a:extLst>
            </p:cNvPr>
            <p:cNvGrpSpPr/>
            <p:nvPr/>
          </p:nvGrpSpPr>
          <p:grpSpPr>
            <a:xfrm>
              <a:off x="6564135" y="5689211"/>
              <a:ext cx="640252" cy="1167938"/>
              <a:chOff x="6564135" y="5689211"/>
              <a:chExt cx="640252" cy="1167938"/>
            </a:xfrm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5991A387-80F9-8A0A-40BB-4952F575FC4C}"/>
                  </a:ext>
                </a:extLst>
              </p:cNvPr>
              <p:cNvSpPr/>
              <p:nvPr/>
            </p:nvSpPr>
            <p:spPr>
              <a:xfrm>
                <a:off x="6857959" y="6459751"/>
                <a:ext cx="241710" cy="344663"/>
              </a:xfrm>
              <a:custGeom>
                <a:avLst/>
                <a:gdLst>
                  <a:gd name="connsiteX0" fmla="*/ 0 w 241710"/>
                  <a:gd name="connsiteY0" fmla="*/ 42053 h 344663"/>
                  <a:gd name="connsiteX1" fmla="*/ 142073 w 241710"/>
                  <a:gd name="connsiteY1" fmla="*/ 132933 h 344663"/>
                  <a:gd name="connsiteX2" fmla="*/ 164994 w 241710"/>
                  <a:gd name="connsiteY2" fmla="*/ 167999 h 344663"/>
                  <a:gd name="connsiteX3" fmla="*/ 160337 w 241710"/>
                  <a:gd name="connsiteY3" fmla="*/ 269545 h 344663"/>
                  <a:gd name="connsiteX4" fmla="*/ 75155 w 241710"/>
                  <a:gd name="connsiteY4" fmla="*/ 325048 h 344663"/>
                  <a:gd name="connsiteX5" fmla="*/ 154017 w 241710"/>
                  <a:gd name="connsiteY5" fmla="*/ 343129 h 344663"/>
                  <a:gd name="connsiteX6" fmla="*/ 221940 w 241710"/>
                  <a:gd name="connsiteY6" fmla="*/ 299150 h 344663"/>
                  <a:gd name="connsiteX7" fmla="*/ 238487 w 241710"/>
                  <a:gd name="connsiteY7" fmla="*/ 197367 h 344663"/>
                  <a:gd name="connsiteX8" fmla="*/ 196919 w 241710"/>
                  <a:gd name="connsiteY8" fmla="*/ 100570 h 344663"/>
                  <a:gd name="connsiteX9" fmla="*/ 97528 w 241710"/>
                  <a:gd name="connsiteY9" fmla="*/ 2676 h 344663"/>
                  <a:gd name="connsiteX10" fmla="*/ 68544 w 241710"/>
                  <a:gd name="connsiteY10" fmla="*/ 6695 h 344663"/>
                  <a:gd name="connsiteX11" fmla="*/ 0 w 241710"/>
                  <a:gd name="connsiteY11" fmla="*/ 42053 h 34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1710" h="344663">
                    <a:moveTo>
                      <a:pt x="0" y="42053"/>
                    </a:moveTo>
                    <a:cubicBezTo>
                      <a:pt x="55211" y="56719"/>
                      <a:pt x="105619" y="88954"/>
                      <a:pt x="142073" y="132933"/>
                    </a:cubicBezTo>
                    <a:cubicBezTo>
                      <a:pt x="151004" y="143708"/>
                      <a:pt x="159168" y="155251"/>
                      <a:pt x="164994" y="167999"/>
                    </a:cubicBezTo>
                    <a:cubicBezTo>
                      <a:pt x="179587" y="200015"/>
                      <a:pt x="177797" y="239008"/>
                      <a:pt x="160337" y="269545"/>
                    </a:cubicBezTo>
                    <a:cubicBezTo>
                      <a:pt x="142858" y="300082"/>
                      <a:pt x="110166" y="321395"/>
                      <a:pt x="75155" y="325048"/>
                    </a:cubicBezTo>
                    <a:cubicBezTo>
                      <a:pt x="97619" y="341266"/>
                      <a:pt x="126750" y="347951"/>
                      <a:pt x="154017" y="343129"/>
                    </a:cubicBezTo>
                    <a:cubicBezTo>
                      <a:pt x="181303" y="338326"/>
                      <a:pt x="206379" y="322071"/>
                      <a:pt x="221940" y="299150"/>
                    </a:cubicBezTo>
                    <a:cubicBezTo>
                      <a:pt x="241756" y="269947"/>
                      <a:pt x="245409" y="231976"/>
                      <a:pt x="238487" y="197367"/>
                    </a:cubicBezTo>
                    <a:cubicBezTo>
                      <a:pt x="231565" y="162757"/>
                      <a:pt x="215018" y="130869"/>
                      <a:pt x="196919" y="100570"/>
                    </a:cubicBezTo>
                    <a:cubicBezTo>
                      <a:pt x="172573" y="59823"/>
                      <a:pt x="142219" y="18675"/>
                      <a:pt x="97528" y="2676"/>
                    </a:cubicBezTo>
                    <a:cubicBezTo>
                      <a:pt x="87611" y="-885"/>
                      <a:pt x="74406" y="-2072"/>
                      <a:pt x="68544" y="6695"/>
                    </a:cubicBezTo>
                    <a:lnTo>
                      <a:pt x="0" y="42053"/>
                    </a:lnTo>
                    <a:close/>
                  </a:path>
                </a:pathLst>
              </a:custGeom>
              <a:solidFill>
                <a:srgbClr val="FCC6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17D25CBE-2FED-B3BD-B136-B21A88CEC6B3}"/>
                  </a:ext>
                </a:extLst>
              </p:cNvPr>
              <p:cNvSpPr/>
              <p:nvPr/>
            </p:nvSpPr>
            <p:spPr>
              <a:xfrm>
                <a:off x="7046122" y="6098184"/>
                <a:ext cx="158265" cy="331643"/>
              </a:xfrm>
              <a:custGeom>
                <a:avLst/>
                <a:gdLst>
                  <a:gd name="connsiteX0" fmla="*/ 103470 w 158265"/>
                  <a:gd name="connsiteY0" fmla="*/ 1764 h 331643"/>
                  <a:gd name="connsiteX1" fmla="*/ 121990 w 158265"/>
                  <a:gd name="connsiteY1" fmla="*/ 20996 h 331643"/>
                  <a:gd name="connsiteX2" fmla="*/ 91398 w 158265"/>
                  <a:gd name="connsiteY2" fmla="*/ 58308 h 331643"/>
                  <a:gd name="connsiteX3" fmla="*/ 131615 w 158265"/>
                  <a:gd name="connsiteY3" fmla="*/ 66326 h 331643"/>
                  <a:gd name="connsiteX4" fmla="*/ 146865 w 158265"/>
                  <a:gd name="connsiteY4" fmla="*/ 101064 h 331643"/>
                  <a:gd name="connsiteX5" fmla="*/ 111927 w 158265"/>
                  <a:gd name="connsiteY5" fmla="*/ 121519 h 331643"/>
                  <a:gd name="connsiteX6" fmla="*/ 158115 w 158265"/>
                  <a:gd name="connsiteY6" fmla="*/ 167343 h 331643"/>
                  <a:gd name="connsiteX7" fmla="*/ 155358 w 158265"/>
                  <a:gd name="connsiteY7" fmla="*/ 176036 h 331643"/>
                  <a:gd name="connsiteX8" fmla="*/ 146920 w 158265"/>
                  <a:gd name="connsiteY8" fmla="*/ 181844 h 331643"/>
                  <a:gd name="connsiteX9" fmla="*/ 118538 w 158265"/>
                  <a:gd name="connsiteY9" fmla="*/ 189515 h 331643"/>
                  <a:gd name="connsiteX10" fmla="*/ 142865 w 158265"/>
                  <a:gd name="connsiteY10" fmla="*/ 249383 h 331643"/>
                  <a:gd name="connsiteX11" fmla="*/ 134464 w 158265"/>
                  <a:gd name="connsiteY11" fmla="*/ 265930 h 331643"/>
                  <a:gd name="connsiteX12" fmla="*/ 108073 w 158265"/>
                  <a:gd name="connsiteY12" fmla="*/ 270496 h 331643"/>
                  <a:gd name="connsiteX13" fmla="*/ 83783 w 158265"/>
                  <a:gd name="connsiteY13" fmla="*/ 256871 h 331643"/>
                  <a:gd name="connsiteX14" fmla="*/ 95544 w 158265"/>
                  <a:gd name="connsiteY14" fmla="*/ 300868 h 331643"/>
                  <a:gd name="connsiteX15" fmla="*/ 78723 w 158265"/>
                  <a:gd name="connsiteY15" fmla="*/ 330912 h 331643"/>
                  <a:gd name="connsiteX16" fmla="*/ 54122 w 158265"/>
                  <a:gd name="connsiteY16" fmla="*/ 321451 h 331643"/>
                  <a:gd name="connsiteX17" fmla="*/ 42835 w 158265"/>
                  <a:gd name="connsiteY17" fmla="*/ 296101 h 331643"/>
                  <a:gd name="connsiteX18" fmla="*/ 19878 w 158265"/>
                  <a:gd name="connsiteY18" fmla="*/ 218755 h 331643"/>
                  <a:gd name="connsiteX19" fmla="*/ 6290 w 158265"/>
                  <a:gd name="connsiteY19" fmla="*/ 69723 h 331643"/>
                  <a:gd name="connsiteX20" fmla="*/ 103470 w 158265"/>
                  <a:gd name="connsiteY20" fmla="*/ 1764 h 33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8265" h="331643">
                    <a:moveTo>
                      <a:pt x="103470" y="1764"/>
                    </a:moveTo>
                    <a:cubicBezTo>
                      <a:pt x="112347" y="4686"/>
                      <a:pt x="120255" y="11827"/>
                      <a:pt x="121990" y="20996"/>
                    </a:cubicBezTo>
                    <a:cubicBezTo>
                      <a:pt x="125259" y="38146"/>
                      <a:pt x="107452" y="51496"/>
                      <a:pt x="91398" y="58308"/>
                    </a:cubicBezTo>
                    <a:cubicBezTo>
                      <a:pt x="105206" y="58747"/>
                      <a:pt x="119634" y="59459"/>
                      <a:pt x="131615" y="66326"/>
                    </a:cubicBezTo>
                    <a:cubicBezTo>
                      <a:pt x="143614" y="73193"/>
                      <a:pt x="152088" y="88279"/>
                      <a:pt x="146865" y="101064"/>
                    </a:cubicBezTo>
                    <a:cubicBezTo>
                      <a:pt x="141532" y="114104"/>
                      <a:pt x="125697" y="118615"/>
                      <a:pt x="111927" y="121519"/>
                    </a:cubicBezTo>
                    <a:cubicBezTo>
                      <a:pt x="136583" y="119053"/>
                      <a:pt x="160380" y="142668"/>
                      <a:pt x="158115" y="167343"/>
                    </a:cubicBezTo>
                    <a:cubicBezTo>
                      <a:pt x="157823" y="170411"/>
                      <a:pt x="157166" y="173552"/>
                      <a:pt x="155358" y="176036"/>
                    </a:cubicBezTo>
                    <a:cubicBezTo>
                      <a:pt x="153312" y="178830"/>
                      <a:pt x="150097" y="180474"/>
                      <a:pt x="146920" y="181844"/>
                    </a:cubicBezTo>
                    <a:cubicBezTo>
                      <a:pt x="137897" y="185770"/>
                      <a:pt x="128309" y="188346"/>
                      <a:pt x="118538" y="189515"/>
                    </a:cubicBezTo>
                    <a:cubicBezTo>
                      <a:pt x="137514" y="202263"/>
                      <a:pt x="147559" y="227010"/>
                      <a:pt x="142865" y="249383"/>
                    </a:cubicBezTo>
                    <a:cubicBezTo>
                      <a:pt x="141569" y="255537"/>
                      <a:pt x="139121" y="261692"/>
                      <a:pt x="134464" y="265930"/>
                    </a:cubicBezTo>
                    <a:cubicBezTo>
                      <a:pt x="127579" y="272231"/>
                      <a:pt x="117041" y="273089"/>
                      <a:pt x="108073" y="270496"/>
                    </a:cubicBezTo>
                    <a:cubicBezTo>
                      <a:pt x="99124" y="267884"/>
                      <a:pt x="91362" y="262332"/>
                      <a:pt x="83783" y="256871"/>
                    </a:cubicBezTo>
                    <a:cubicBezTo>
                      <a:pt x="91709" y="270057"/>
                      <a:pt x="95836" y="285490"/>
                      <a:pt x="95544" y="300868"/>
                    </a:cubicBezTo>
                    <a:cubicBezTo>
                      <a:pt x="95307" y="313159"/>
                      <a:pt x="90503" y="327387"/>
                      <a:pt x="78723" y="330912"/>
                    </a:cubicBezTo>
                    <a:cubicBezTo>
                      <a:pt x="69792" y="333560"/>
                      <a:pt x="60003" y="328702"/>
                      <a:pt x="54122" y="321451"/>
                    </a:cubicBezTo>
                    <a:cubicBezTo>
                      <a:pt x="48259" y="314219"/>
                      <a:pt x="45483" y="305032"/>
                      <a:pt x="42835" y="296101"/>
                    </a:cubicBezTo>
                    <a:cubicBezTo>
                      <a:pt x="35183" y="270331"/>
                      <a:pt x="27530" y="244543"/>
                      <a:pt x="19878" y="218755"/>
                    </a:cubicBezTo>
                    <a:cubicBezTo>
                      <a:pt x="6363" y="173223"/>
                      <a:pt x="-8833" y="117044"/>
                      <a:pt x="6290" y="69723"/>
                    </a:cubicBezTo>
                    <a:cubicBezTo>
                      <a:pt x="16590" y="37433"/>
                      <a:pt x="68441" y="-9724"/>
                      <a:pt x="103470" y="1764"/>
                    </a:cubicBezTo>
                    <a:close/>
                  </a:path>
                </a:pathLst>
              </a:custGeom>
              <a:solidFill>
                <a:srgbClr val="FCC6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34A4241E-EA8A-6019-274D-FB8DE5B15517}"/>
                  </a:ext>
                </a:extLst>
              </p:cNvPr>
              <p:cNvSpPr/>
              <p:nvPr/>
            </p:nvSpPr>
            <p:spPr>
              <a:xfrm>
                <a:off x="6564135" y="5689211"/>
                <a:ext cx="546890" cy="335701"/>
              </a:xfrm>
              <a:custGeom>
                <a:avLst/>
                <a:gdLst>
                  <a:gd name="connsiteX0" fmla="*/ 14610 w 546890"/>
                  <a:gd name="connsiteY0" fmla="*/ 174643 h 335701"/>
                  <a:gd name="connsiteX1" fmla="*/ 41676 w 546890"/>
                  <a:gd name="connsiteY1" fmla="*/ 191410 h 335701"/>
                  <a:gd name="connsiteX2" fmla="*/ 170819 w 546890"/>
                  <a:gd name="connsiteY2" fmla="*/ 228375 h 335701"/>
                  <a:gd name="connsiteX3" fmla="*/ 214578 w 546890"/>
                  <a:gd name="connsiteY3" fmla="*/ 234219 h 335701"/>
                  <a:gd name="connsiteX4" fmla="*/ 284090 w 546890"/>
                  <a:gd name="connsiteY4" fmla="*/ 258218 h 335701"/>
                  <a:gd name="connsiteX5" fmla="*/ 287980 w 546890"/>
                  <a:gd name="connsiteY5" fmla="*/ 261067 h 335701"/>
                  <a:gd name="connsiteX6" fmla="*/ 347739 w 546890"/>
                  <a:gd name="connsiteY6" fmla="*/ 317739 h 335701"/>
                  <a:gd name="connsiteX7" fmla="*/ 376741 w 546890"/>
                  <a:gd name="connsiteY7" fmla="*/ 331400 h 335701"/>
                  <a:gd name="connsiteX8" fmla="*/ 487291 w 546890"/>
                  <a:gd name="connsiteY8" fmla="*/ 307931 h 335701"/>
                  <a:gd name="connsiteX9" fmla="*/ 510504 w 546890"/>
                  <a:gd name="connsiteY9" fmla="*/ 284207 h 335701"/>
                  <a:gd name="connsiteX10" fmla="*/ 546849 w 546890"/>
                  <a:gd name="connsiteY10" fmla="*/ 175447 h 335701"/>
                  <a:gd name="connsiteX11" fmla="*/ 532823 w 546890"/>
                  <a:gd name="connsiteY11" fmla="*/ 99233 h 335701"/>
                  <a:gd name="connsiteX12" fmla="*/ 454179 w 546890"/>
                  <a:gd name="connsiteY12" fmla="*/ 18855 h 335701"/>
                  <a:gd name="connsiteX13" fmla="*/ 341291 w 546890"/>
                  <a:gd name="connsiteY13" fmla="*/ 2216 h 335701"/>
                  <a:gd name="connsiteX14" fmla="*/ 240568 w 546890"/>
                  <a:gd name="connsiteY14" fmla="*/ 66614 h 335701"/>
                  <a:gd name="connsiteX15" fmla="*/ 204570 w 546890"/>
                  <a:gd name="connsiteY15" fmla="*/ 98685 h 335701"/>
                  <a:gd name="connsiteX16" fmla="*/ 90897 w 546890"/>
                  <a:gd name="connsiteY16" fmla="*/ 113296 h 335701"/>
                  <a:gd name="connsiteX17" fmla="*/ 78971 w 546890"/>
                  <a:gd name="connsiteY17" fmla="*/ 84311 h 335701"/>
                  <a:gd name="connsiteX18" fmla="*/ 39339 w 546890"/>
                  <a:gd name="connsiteY18" fmla="*/ 76038 h 335701"/>
                  <a:gd name="connsiteX19" fmla="*/ 291 w 546890"/>
                  <a:gd name="connsiteY19" fmla="*/ 127742 h 335701"/>
                  <a:gd name="connsiteX20" fmla="*/ 14610 w 546890"/>
                  <a:gd name="connsiteY20" fmla="*/ 174643 h 33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6890" h="335701">
                    <a:moveTo>
                      <a:pt x="14610" y="174643"/>
                    </a:moveTo>
                    <a:cubicBezTo>
                      <a:pt x="22043" y="182332"/>
                      <a:pt x="31905" y="187099"/>
                      <a:pt x="41676" y="191410"/>
                    </a:cubicBezTo>
                    <a:cubicBezTo>
                      <a:pt x="82788" y="209509"/>
                      <a:pt x="126365" y="221983"/>
                      <a:pt x="170819" y="228375"/>
                    </a:cubicBezTo>
                    <a:cubicBezTo>
                      <a:pt x="185229" y="230439"/>
                      <a:pt x="200022" y="231973"/>
                      <a:pt x="214578" y="234219"/>
                    </a:cubicBezTo>
                    <a:cubicBezTo>
                      <a:pt x="239472" y="238055"/>
                      <a:pt x="263653" y="243990"/>
                      <a:pt x="284090" y="258218"/>
                    </a:cubicBezTo>
                    <a:cubicBezTo>
                      <a:pt x="285405" y="259131"/>
                      <a:pt x="286702" y="260081"/>
                      <a:pt x="287980" y="261067"/>
                    </a:cubicBezTo>
                    <a:cubicBezTo>
                      <a:pt x="309750" y="277724"/>
                      <a:pt x="325147" y="302050"/>
                      <a:pt x="347739" y="317739"/>
                    </a:cubicBezTo>
                    <a:cubicBezTo>
                      <a:pt x="356670" y="323930"/>
                      <a:pt x="366459" y="328460"/>
                      <a:pt x="376741" y="331400"/>
                    </a:cubicBezTo>
                    <a:cubicBezTo>
                      <a:pt x="413707" y="342048"/>
                      <a:pt x="456791" y="332441"/>
                      <a:pt x="487291" y="307931"/>
                    </a:cubicBezTo>
                    <a:cubicBezTo>
                      <a:pt x="495984" y="300937"/>
                      <a:pt x="503728" y="292955"/>
                      <a:pt x="510504" y="284207"/>
                    </a:cubicBezTo>
                    <a:cubicBezTo>
                      <a:pt x="534083" y="253816"/>
                      <a:pt x="546064" y="214276"/>
                      <a:pt x="546849" y="175447"/>
                    </a:cubicBezTo>
                    <a:cubicBezTo>
                      <a:pt x="547360" y="149421"/>
                      <a:pt x="543251" y="123085"/>
                      <a:pt x="532823" y="99233"/>
                    </a:cubicBezTo>
                    <a:cubicBezTo>
                      <a:pt x="517499" y="64166"/>
                      <a:pt x="488625" y="35547"/>
                      <a:pt x="454179" y="18855"/>
                    </a:cubicBezTo>
                    <a:cubicBezTo>
                      <a:pt x="419698" y="2143"/>
                      <a:pt x="379115" y="-3628"/>
                      <a:pt x="341291" y="2216"/>
                    </a:cubicBezTo>
                    <a:cubicBezTo>
                      <a:pt x="295687" y="9248"/>
                      <a:pt x="272438" y="35694"/>
                      <a:pt x="240568" y="66614"/>
                    </a:cubicBezTo>
                    <a:cubicBezTo>
                      <a:pt x="229025" y="77809"/>
                      <a:pt x="217428" y="89023"/>
                      <a:pt x="204570" y="98685"/>
                    </a:cubicBezTo>
                    <a:cubicBezTo>
                      <a:pt x="178343" y="118355"/>
                      <a:pt x="109270" y="171484"/>
                      <a:pt x="90897" y="113296"/>
                    </a:cubicBezTo>
                    <a:cubicBezTo>
                      <a:pt x="87244" y="101735"/>
                      <a:pt x="89143" y="93188"/>
                      <a:pt x="78971" y="84311"/>
                    </a:cubicBezTo>
                    <a:cubicBezTo>
                      <a:pt x="68140" y="74833"/>
                      <a:pt x="52927" y="73335"/>
                      <a:pt x="39339" y="76038"/>
                    </a:cubicBezTo>
                    <a:cubicBezTo>
                      <a:pt x="10062" y="81864"/>
                      <a:pt x="2848" y="98758"/>
                      <a:pt x="291" y="127742"/>
                    </a:cubicBezTo>
                    <a:cubicBezTo>
                      <a:pt x="-1189" y="144545"/>
                      <a:pt x="2884" y="162516"/>
                      <a:pt x="14610" y="174643"/>
                    </a:cubicBezTo>
                    <a:close/>
                  </a:path>
                </a:pathLst>
              </a:custGeom>
              <a:solidFill>
                <a:srgbClr val="EF7E28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9" name="图形 10">
                <a:extLst>
                  <a:ext uri="{FF2B5EF4-FFF2-40B4-BE49-F238E27FC236}">
                    <a16:creationId xmlns:a16="http://schemas.microsoft.com/office/drawing/2014/main" id="{95A71678-0540-C281-AB58-2CA2F00E8A06}"/>
                  </a:ext>
                </a:extLst>
              </p:cNvPr>
              <p:cNvGrpSpPr/>
              <p:nvPr/>
            </p:nvGrpSpPr>
            <p:grpSpPr>
              <a:xfrm>
                <a:off x="6865573" y="5722972"/>
                <a:ext cx="201328" cy="188448"/>
                <a:chOff x="6865573" y="5722972"/>
                <a:chExt cx="201328" cy="188448"/>
              </a:xfrm>
            </p:grpSpPr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3043D092-A8DF-913C-CFAE-D7DAE43887F1}"/>
                    </a:ext>
                  </a:extLst>
                </p:cNvPr>
                <p:cNvSpPr/>
                <p:nvPr/>
              </p:nvSpPr>
              <p:spPr>
                <a:xfrm>
                  <a:off x="6865573" y="5722972"/>
                  <a:ext cx="201328" cy="188448"/>
                </a:xfrm>
                <a:custGeom>
                  <a:avLst/>
                  <a:gdLst>
                    <a:gd name="connsiteX0" fmla="*/ 15800 w 201328"/>
                    <a:gd name="connsiteY0" fmla="*/ 50825 h 188448"/>
                    <a:gd name="connsiteX1" fmla="*/ 63852 w 201328"/>
                    <a:gd name="connsiteY1" fmla="*/ 7339 h 188448"/>
                    <a:gd name="connsiteX2" fmla="*/ 175753 w 201328"/>
                    <a:gd name="connsiteY2" fmla="*/ 26004 h 188448"/>
                    <a:gd name="connsiteX3" fmla="*/ 167826 w 201328"/>
                    <a:gd name="connsiteY3" fmla="*/ 158032 h 188448"/>
                    <a:gd name="connsiteX4" fmla="*/ 17279 w 201328"/>
                    <a:gd name="connsiteY4" fmla="*/ 158324 h 188448"/>
                    <a:gd name="connsiteX5" fmla="*/ 15800 w 201328"/>
                    <a:gd name="connsiteY5" fmla="*/ 50825 h 18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1328" h="188448">
                      <a:moveTo>
                        <a:pt x="15800" y="50825"/>
                      </a:moveTo>
                      <a:cubicBezTo>
                        <a:pt x="26612" y="31666"/>
                        <a:pt x="41844" y="15831"/>
                        <a:pt x="63852" y="7339"/>
                      </a:cubicBezTo>
                      <a:cubicBezTo>
                        <a:pt x="99794" y="-6523"/>
                        <a:pt x="147207" y="-989"/>
                        <a:pt x="175753" y="26004"/>
                      </a:cubicBezTo>
                      <a:cubicBezTo>
                        <a:pt x="214417" y="62550"/>
                        <a:pt x="207203" y="125158"/>
                        <a:pt x="167826" y="158032"/>
                      </a:cubicBezTo>
                      <a:cubicBezTo>
                        <a:pt x="126970" y="192149"/>
                        <a:pt x="54427" y="204440"/>
                        <a:pt x="17279" y="158324"/>
                      </a:cubicBezTo>
                      <a:cubicBezTo>
                        <a:pt x="-7998" y="126929"/>
                        <a:pt x="-2957" y="84028"/>
                        <a:pt x="15800" y="508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140E53A8-DC21-F7AB-7D35-C7F4CE8DDC4C}"/>
                    </a:ext>
                  </a:extLst>
                </p:cNvPr>
                <p:cNvSpPr/>
                <p:nvPr/>
              </p:nvSpPr>
              <p:spPr>
                <a:xfrm>
                  <a:off x="6906913" y="5768129"/>
                  <a:ext cx="126290" cy="122498"/>
                </a:xfrm>
                <a:custGeom>
                  <a:avLst/>
                  <a:gdLst>
                    <a:gd name="connsiteX0" fmla="*/ 126085 w 126290"/>
                    <a:gd name="connsiteY0" fmla="*/ 54577 h 122498"/>
                    <a:gd name="connsiteX1" fmla="*/ 35862 w 126290"/>
                    <a:gd name="connsiteY1" fmla="*/ 116783 h 122498"/>
                    <a:gd name="connsiteX2" fmla="*/ 814 w 126290"/>
                    <a:gd name="connsiteY2" fmla="*/ 49244 h 122498"/>
                    <a:gd name="connsiteX3" fmla="*/ 31698 w 126290"/>
                    <a:gd name="connsiteY3" fmla="*/ 7749 h 122498"/>
                    <a:gd name="connsiteX4" fmla="*/ 122176 w 126290"/>
                    <a:gd name="connsiteY4" fmla="*/ 37446 h 122498"/>
                    <a:gd name="connsiteX5" fmla="*/ 126085 w 126290"/>
                    <a:gd name="connsiteY5" fmla="*/ 54577 h 122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290" h="122498">
                      <a:moveTo>
                        <a:pt x="126085" y="54577"/>
                      </a:moveTo>
                      <a:cubicBezTo>
                        <a:pt x="129974" y="102081"/>
                        <a:pt x="78106" y="136636"/>
                        <a:pt x="35862" y="116783"/>
                      </a:cubicBezTo>
                      <a:cubicBezTo>
                        <a:pt x="8850" y="104090"/>
                        <a:pt x="-3405" y="79160"/>
                        <a:pt x="814" y="49244"/>
                      </a:cubicBezTo>
                      <a:cubicBezTo>
                        <a:pt x="3298" y="31492"/>
                        <a:pt x="15772" y="15949"/>
                        <a:pt x="31698" y="7749"/>
                      </a:cubicBezTo>
                      <a:cubicBezTo>
                        <a:pt x="64043" y="-8944"/>
                        <a:pt x="108478" y="1503"/>
                        <a:pt x="122176" y="37446"/>
                      </a:cubicBezTo>
                      <a:cubicBezTo>
                        <a:pt x="124350" y="43199"/>
                        <a:pt x="125628" y="48934"/>
                        <a:pt x="126085" y="54577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ECCBA3E2-791B-6352-2C18-4C80A2B75835}"/>
                    </a:ext>
                  </a:extLst>
                </p:cNvPr>
                <p:cNvSpPr/>
                <p:nvPr/>
              </p:nvSpPr>
              <p:spPr>
                <a:xfrm>
                  <a:off x="6938962" y="5782698"/>
                  <a:ext cx="42752" cy="43736"/>
                </a:xfrm>
                <a:custGeom>
                  <a:avLst/>
                  <a:gdLst>
                    <a:gd name="connsiteX0" fmla="*/ 26442 w 42752"/>
                    <a:gd name="connsiteY0" fmla="*/ 1910 h 43736"/>
                    <a:gd name="connsiteX1" fmla="*/ 42752 w 42752"/>
                    <a:gd name="connsiteY1" fmla="*/ 27662 h 43736"/>
                    <a:gd name="connsiteX2" fmla="*/ 37638 w 42752"/>
                    <a:gd name="connsiteY2" fmla="*/ 37890 h 43736"/>
                    <a:gd name="connsiteX3" fmla="*/ 10754 w 42752"/>
                    <a:gd name="connsiteY3" fmla="*/ 40647 h 43736"/>
                    <a:gd name="connsiteX4" fmla="*/ 727 w 42752"/>
                    <a:gd name="connsiteY4" fmla="*/ 15553 h 43736"/>
                    <a:gd name="connsiteX5" fmla="*/ 26442 w 42752"/>
                    <a:gd name="connsiteY5" fmla="*/ 1910 h 4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752" h="43736">
                      <a:moveTo>
                        <a:pt x="26442" y="1910"/>
                      </a:moveTo>
                      <a:cubicBezTo>
                        <a:pt x="35300" y="5873"/>
                        <a:pt x="42861" y="15645"/>
                        <a:pt x="42752" y="27662"/>
                      </a:cubicBezTo>
                      <a:cubicBezTo>
                        <a:pt x="42715" y="31589"/>
                        <a:pt x="40505" y="35223"/>
                        <a:pt x="37638" y="37890"/>
                      </a:cubicBezTo>
                      <a:cubicBezTo>
                        <a:pt x="30552" y="44465"/>
                        <a:pt x="19027" y="45652"/>
                        <a:pt x="10754" y="40647"/>
                      </a:cubicBezTo>
                      <a:cubicBezTo>
                        <a:pt x="2480" y="35643"/>
                        <a:pt x="-1811" y="24868"/>
                        <a:pt x="727" y="15553"/>
                      </a:cubicBezTo>
                      <a:cubicBezTo>
                        <a:pt x="4891" y="321"/>
                        <a:pt x="16489" y="-2546"/>
                        <a:pt x="26442" y="19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511E7DF2-59C2-61CF-E023-F88AB912E8C4}"/>
                  </a:ext>
                </a:extLst>
              </p:cNvPr>
              <p:cNvSpPr/>
              <p:nvPr/>
            </p:nvSpPr>
            <p:spPr>
              <a:xfrm>
                <a:off x="6705683" y="5934407"/>
                <a:ext cx="427267" cy="569594"/>
              </a:xfrm>
              <a:custGeom>
                <a:avLst/>
                <a:gdLst>
                  <a:gd name="connsiteX0" fmla="*/ 23425 w 427267"/>
                  <a:gd name="connsiteY0" fmla="*/ 494963 h 569594"/>
                  <a:gd name="connsiteX1" fmla="*/ 167818 w 427267"/>
                  <a:gd name="connsiteY1" fmla="*/ 569388 h 569594"/>
                  <a:gd name="connsiteX2" fmla="*/ 231065 w 427267"/>
                  <a:gd name="connsiteY2" fmla="*/ 556493 h 569594"/>
                  <a:gd name="connsiteX3" fmla="*/ 236982 w 427267"/>
                  <a:gd name="connsiteY3" fmla="*/ 554649 h 569594"/>
                  <a:gd name="connsiteX4" fmla="*/ 353632 w 427267"/>
                  <a:gd name="connsiteY4" fmla="*/ 499584 h 569594"/>
                  <a:gd name="connsiteX5" fmla="*/ 424587 w 427267"/>
                  <a:gd name="connsiteY5" fmla="*/ 394641 h 569594"/>
                  <a:gd name="connsiteX6" fmla="*/ 414998 w 427267"/>
                  <a:gd name="connsiteY6" fmla="*/ 299798 h 569594"/>
                  <a:gd name="connsiteX7" fmla="*/ 371348 w 427267"/>
                  <a:gd name="connsiteY7" fmla="*/ 213995 h 569594"/>
                  <a:gd name="connsiteX8" fmla="*/ 338437 w 427267"/>
                  <a:gd name="connsiteY8" fmla="*/ 131827 h 569594"/>
                  <a:gd name="connsiteX9" fmla="*/ 368956 w 427267"/>
                  <a:gd name="connsiteY9" fmla="*/ 39029 h 569594"/>
                  <a:gd name="connsiteX10" fmla="*/ 372334 w 427267"/>
                  <a:gd name="connsiteY10" fmla="*/ 30920 h 569594"/>
                  <a:gd name="connsiteX11" fmla="*/ 173827 w 427267"/>
                  <a:gd name="connsiteY11" fmla="*/ 6228 h 569594"/>
                  <a:gd name="connsiteX12" fmla="*/ 123875 w 427267"/>
                  <a:gd name="connsiteY12" fmla="*/ 0 h 569594"/>
                  <a:gd name="connsiteX13" fmla="*/ 146431 w 427267"/>
                  <a:gd name="connsiteY13" fmla="*/ 15871 h 569594"/>
                  <a:gd name="connsiteX14" fmla="*/ 183963 w 427267"/>
                  <a:gd name="connsiteY14" fmla="*/ 95008 h 569594"/>
                  <a:gd name="connsiteX15" fmla="*/ 148221 w 427267"/>
                  <a:gd name="connsiteY15" fmla="*/ 204041 h 569594"/>
                  <a:gd name="connsiteX16" fmla="*/ 21051 w 427267"/>
                  <a:gd name="connsiteY16" fmla="*/ 333056 h 569594"/>
                  <a:gd name="connsiteX17" fmla="*/ 23425 w 427267"/>
                  <a:gd name="connsiteY17" fmla="*/ 494963 h 569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267" h="569594">
                    <a:moveTo>
                      <a:pt x="23425" y="494963"/>
                    </a:moveTo>
                    <a:cubicBezTo>
                      <a:pt x="53615" y="543051"/>
                      <a:pt x="111127" y="572364"/>
                      <a:pt x="167818" y="569388"/>
                    </a:cubicBezTo>
                    <a:cubicBezTo>
                      <a:pt x="189351" y="568255"/>
                      <a:pt x="210427" y="562867"/>
                      <a:pt x="231065" y="556493"/>
                    </a:cubicBezTo>
                    <a:cubicBezTo>
                      <a:pt x="233037" y="555890"/>
                      <a:pt x="235010" y="555270"/>
                      <a:pt x="236982" y="554649"/>
                    </a:cubicBezTo>
                    <a:cubicBezTo>
                      <a:pt x="278167" y="541590"/>
                      <a:pt x="319023" y="525445"/>
                      <a:pt x="353632" y="499584"/>
                    </a:cubicBezTo>
                    <a:cubicBezTo>
                      <a:pt x="388223" y="473704"/>
                      <a:pt x="416295" y="437031"/>
                      <a:pt x="424587" y="394641"/>
                    </a:cubicBezTo>
                    <a:cubicBezTo>
                      <a:pt x="430760" y="363081"/>
                      <a:pt x="425737" y="330115"/>
                      <a:pt x="414998" y="299798"/>
                    </a:cubicBezTo>
                    <a:cubicBezTo>
                      <a:pt x="404277" y="269499"/>
                      <a:pt x="388059" y="241464"/>
                      <a:pt x="371348" y="213995"/>
                    </a:cubicBezTo>
                    <a:cubicBezTo>
                      <a:pt x="355824" y="188481"/>
                      <a:pt x="339259" y="161670"/>
                      <a:pt x="338437" y="131827"/>
                    </a:cubicBezTo>
                    <a:cubicBezTo>
                      <a:pt x="337542" y="98934"/>
                      <a:pt x="355733" y="69402"/>
                      <a:pt x="368956" y="39029"/>
                    </a:cubicBezTo>
                    <a:cubicBezTo>
                      <a:pt x="370124" y="36326"/>
                      <a:pt x="371257" y="33641"/>
                      <a:pt x="372334" y="30920"/>
                    </a:cubicBezTo>
                    <a:lnTo>
                      <a:pt x="173827" y="6228"/>
                    </a:lnTo>
                    <a:lnTo>
                      <a:pt x="123875" y="0"/>
                    </a:lnTo>
                    <a:cubicBezTo>
                      <a:pt x="132131" y="4237"/>
                      <a:pt x="139674" y="9625"/>
                      <a:pt x="146431" y="15871"/>
                    </a:cubicBezTo>
                    <a:cubicBezTo>
                      <a:pt x="168146" y="35998"/>
                      <a:pt x="181625" y="65238"/>
                      <a:pt x="183963" y="95008"/>
                    </a:cubicBezTo>
                    <a:cubicBezTo>
                      <a:pt x="186995" y="134037"/>
                      <a:pt x="172365" y="173230"/>
                      <a:pt x="148221" y="204041"/>
                    </a:cubicBezTo>
                    <a:cubicBezTo>
                      <a:pt x="110835" y="251746"/>
                      <a:pt x="52063" y="280986"/>
                      <a:pt x="21051" y="333056"/>
                    </a:cubicBezTo>
                    <a:cubicBezTo>
                      <a:pt x="-8006" y="381838"/>
                      <a:pt x="-6764" y="446857"/>
                      <a:pt x="23425" y="494963"/>
                    </a:cubicBezTo>
                    <a:close/>
                  </a:path>
                </a:pathLst>
              </a:custGeom>
              <a:solidFill>
                <a:srgbClr val="EF7E28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5CA21322-95A6-9F6D-B740-FB9A497311FE}"/>
                  </a:ext>
                </a:extLst>
              </p:cNvPr>
              <p:cNvSpPr/>
              <p:nvPr/>
            </p:nvSpPr>
            <p:spPr>
              <a:xfrm>
                <a:off x="6844653" y="6375693"/>
                <a:ext cx="308640" cy="481456"/>
              </a:xfrm>
              <a:custGeom>
                <a:avLst/>
                <a:gdLst>
                  <a:gd name="connsiteX0" fmla="*/ 57230 w 308640"/>
                  <a:gd name="connsiteY0" fmla="*/ 88488 h 481456"/>
                  <a:gd name="connsiteX1" fmla="*/ 189605 w 308640"/>
                  <a:gd name="connsiteY1" fmla="*/ 226104 h 481456"/>
                  <a:gd name="connsiteX2" fmla="*/ 210535 w 308640"/>
                  <a:gd name="connsiteY2" fmla="*/ 307414 h 481456"/>
                  <a:gd name="connsiteX3" fmla="*/ 177807 w 308640"/>
                  <a:gd name="connsiteY3" fmla="*/ 383318 h 481456"/>
                  <a:gd name="connsiteX4" fmla="*/ 139380 w 308640"/>
                  <a:gd name="connsiteY4" fmla="*/ 402421 h 481456"/>
                  <a:gd name="connsiteX5" fmla="*/ 94141 w 308640"/>
                  <a:gd name="connsiteY5" fmla="*/ 394440 h 481456"/>
                  <a:gd name="connsiteX6" fmla="*/ 44665 w 308640"/>
                  <a:gd name="connsiteY6" fmla="*/ 331869 h 481456"/>
                  <a:gd name="connsiteX7" fmla="*/ 62965 w 308640"/>
                  <a:gd name="connsiteY7" fmla="*/ 286192 h 481456"/>
                  <a:gd name="connsiteX8" fmla="*/ 103547 w 308640"/>
                  <a:gd name="connsiteY8" fmla="*/ 300382 h 481456"/>
                  <a:gd name="connsiteX9" fmla="*/ 118377 w 308640"/>
                  <a:gd name="connsiteY9" fmla="*/ 309057 h 481456"/>
                  <a:gd name="connsiteX10" fmla="*/ 129098 w 308640"/>
                  <a:gd name="connsiteY10" fmla="*/ 300930 h 481456"/>
                  <a:gd name="connsiteX11" fmla="*/ 127655 w 308640"/>
                  <a:gd name="connsiteY11" fmla="*/ 264896 h 481456"/>
                  <a:gd name="connsiteX12" fmla="*/ 99255 w 308640"/>
                  <a:gd name="connsiteY12" fmla="*/ 240916 h 481456"/>
                  <a:gd name="connsiteX13" fmla="*/ 42126 w 308640"/>
                  <a:gd name="connsiteY13" fmla="*/ 239181 h 481456"/>
                  <a:gd name="connsiteX14" fmla="*/ 6238 w 308640"/>
                  <a:gd name="connsiteY14" fmla="*/ 287652 h 481456"/>
                  <a:gd name="connsiteX15" fmla="*/ 54929 w 308640"/>
                  <a:gd name="connsiteY15" fmla="*/ 448354 h 481456"/>
                  <a:gd name="connsiteX16" fmla="*/ 222133 w 308640"/>
                  <a:gd name="connsiteY16" fmla="*/ 463696 h 481456"/>
                  <a:gd name="connsiteX17" fmla="*/ 275353 w 308640"/>
                  <a:gd name="connsiteY17" fmla="*/ 418712 h 481456"/>
                  <a:gd name="connsiteX18" fmla="*/ 305689 w 308640"/>
                  <a:gd name="connsiteY18" fmla="*/ 364360 h 481456"/>
                  <a:gd name="connsiteX19" fmla="*/ 287169 w 308640"/>
                  <a:gd name="connsiteY19" fmla="*/ 265718 h 481456"/>
                  <a:gd name="connsiteX20" fmla="*/ 229748 w 308640"/>
                  <a:gd name="connsiteY20" fmla="*/ 180555 h 481456"/>
                  <a:gd name="connsiteX21" fmla="*/ 209092 w 308640"/>
                  <a:gd name="connsiteY21" fmla="*/ 133909 h 481456"/>
                  <a:gd name="connsiteX22" fmla="*/ 212873 w 308640"/>
                  <a:gd name="connsiteY22" fmla="*/ 80543 h 481456"/>
                  <a:gd name="connsiteX23" fmla="*/ 227612 w 308640"/>
                  <a:gd name="connsiteY23" fmla="*/ 32546 h 481456"/>
                  <a:gd name="connsiteX24" fmla="*/ 234899 w 308640"/>
                  <a:gd name="connsiteY24" fmla="*/ 0 h 481456"/>
                  <a:gd name="connsiteX25" fmla="*/ 57230 w 308640"/>
                  <a:gd name="connsiteY25" fmla="*/ 88488 h 48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8640" h="481456">
                    <a:moveTo>
                      <a:pt x="57230" y="88488"/>
                    </a:moveTo>
                    <a:cubicBezTo>
                      <a:pt x="107729" y="128065"/>
                      <a:pt x="159689" y="169359"/>
                      <a:pt x="189605" y="226104"/>
                    </a:cubicBezTo>
                    <a:cubicBezTo>
                      <a:pt x="202810" y="251143"/>
                      <a:pt x="211375" y="279123"/>
                      <a:pt x="210535" y="307414"/>
                    </a:cubicBezTo>
                    <a:cubicBezTo>
                      <a:pt x="209695" y="335704"/>
                      <a:pt x="198755" y="364269"/>
                      <a:pt x="177807" y="383318"/>
                    </a:cubicBezTo>
                    <a:cubicBezTo>
                      <a:pt x="167086" y="393070"/>
                      <a:pt x="153735" y="400248"/>
                      <a:pt x="139380" y="402421"/>
                    </a:cubicBezTo>
                    <a:cubicBezTo>
                      <a:pt x="124020" y="404759"/>
                      <a:pt x="108113" y="401271"/>
                      <a:pt x="94141" y="394440"/>
                    </a:cubicBezTo>
                    <a:cubicBezTo>
                      <a:pt x="69393" y="382331"/>
                      <a:pt x="49979" y="358917"/>
                      <a:pt x="44665" y="331869"/>
                    </a:cubicBezTo>
                    <a:cubicBezTo>
                      <a:pt x="41213" y="314318"/>
                      <a:pt x="46180" y="292346"/>
                      <a:pt x="62965" y="286192"/>
                    </a:cubicBezTo>
                    <a:cubicBezTo>
                      <a:pt x="77192" y="280968"/>
                      <a:pt x="92826" y="289680"/>
                      <a:pt x="103547" y="300382"/>
                    </a:cubicBezTo>
                    <a:cubicBezTo>
                      <a:pt x="107729" y="304565"/>
                      <a:pt x="112459" y="309478"/>
                      <a:pt x="118377" y="309057"/>
                    </a:cubicBezTo>
                    <a:cubicBezTo>
                      <a:pt x="123034" y="308711"/>
                      <a:pt x="126778" y="304985"/>
                      <a:pt x="129098" y="300930"/>
                    </a:cubicBezTo>
                    <a:cubicBezTo>
                      <a:pt x="135344" y="289990"/>
                      <a:pt x="133974" y="275781"/>
                      <a:pt x="127655" y="264896"/>
                    </a:cubicBezTo>
                    <a:cubicBezTo>
                      <a:pt x="121336" y="254011"/>
                      <a:pt x="110706" y="246158"/>
                      <a:pt x="99255" y="240916"/>
                    </a:cubicBezTo>
                    <a:cubicBezTo>
                      <a:pt x="81356" y="232697"/>
                      <a:pt x="59787" y="230433"/>
                      <a:pt x="42126" y="239181"/>
                    </a:cubicBezTo>
                    <a:cubicBezTo>
                      <a:pt x="23589" y="248349"/>
                      <a:pt x="12320" y="267892"/>
                      <a:pt x="6238" y="287652"/>
                    </a:cubicBezTo>
                    <a:cubicBezTo>
                      <a:pt x="-11222" y="344416"/>
                      <a:pt x="8905" y="410823"/>
                      <a:pt x="54929" y="448354"/>
                    </a:cubicBezTo>
                    <a:cubicBezTo>
                      <a:pt x="100953" y="485868"/>
                      <a:pt x="170045" y="492224"/>
                      <a:pt x="222133" y="463696"/>
                    </a:cubicBezTo>
                    <a:cubicBezTo>
                      <a:pt x="242624" y="452464"/>
                      <a:pt x="260285" y="436556"/>
                      <a:pt x="275353" y="418712"/>
                    </a:cubicBezTo>
                    <a:cubicBezTo>
                      <a:pt x="288850" y="402713"/>
                      <a:pt x="300593" y="384651"/>
                      <a:pt x="305689" y="364360"/>
                    </a:cubicBezTo>
                    <a:cubicBezTo>
                      <a:pt x="314035" y="331120"/>
                      <a:pt x="303680" y="295744"/>
                      <a:pt x="287169" y="265718"/>
                    </a:cubicBezTo>
                    <a:cubicBezTo>
                      <a:pt x="270659" y="235711"/>
                      <a:pt x="248231" y="209393"/>
                      <a:pt x="229748" y="180555"/>
                    </a:cubicBezTo>
                    <a:cubicBezTo>
                      <a:pt x="220525" y="166144"/>
                      <a:pt x="212142" y="150748"/>
                      <a:pt x="209092" y="133909"/>
                    </a:cubicBezTo>
                    <a:cubicBezTo>
                      <a:pt x="205896" y="116230"/>
                      <a:pt x="208763" y="98021"/>
                      <a:pt x="212873" y="80543"/>
                    </a:cubicBezTo>
                    <a:cubicBezTo>
                      <a:pt x="216708" y="64234"/>
                      <a:pt x="221639" y="48198"/>
                      <a:pt x="227612" y="32546"/>
                    </a:cubicBezTo>
                    <a:cubicBezTo>
                      <a:pt x="231630" y="22044"/>
                      <a:pt x="236196" y="11159"/>
                      <a:pt x="234899" y="0"/>
                    </a:cubicBezTo>
                    <a:lnTo>
                      <a:pt x="57230" y="88488"/>
                    </a:lnTo>
                    <a:close/>
                  </a:path>
                </a:pathLst>
              </a:custGeom>
              <a:solidFill>
                <a:srgbClr val="EF7E28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53C28042-267A-EC5F-F089-93D32E5C26B7}"/>
                  </a:ext>
                </a:extLst>
              </p:cNvPr>
              <p:cNvSpPr/>
              <p:nvPr/>
            </p:nvSpPr>
            <p:spPr>
              <a:xfrm>
                <a:off x="6705689" y="5922022"/>
                <a:ext cx="236704" cy="581979"/>
              </a:xfrm>
              <a:custGeom>
                <a:avLst/>
                <a:gdLst>
                  <a:gd name="connsiteX0" fmla="*/ 19420 w 236704"/>
                  <a:gd name="connsiteY0" fmla="*/ 500554 h 581979"/>
                  <a:gd name="connsiteX1" fmla="*/ 23420 w 236704"/>
                  <a:gd name="connsiteY1" fmla="*/ 507348 h 581979"/>
                  <a:gd name="connsiteX2" fmla="*/ 36881 w 236704"/>
                  <a:gd name="connsiteY2" fmla="*/ 525539 h 581979"/>
                  <a:gd name="connsiteX3" fmla="*/ 107360 w 236704"/>
                  <a:gd name="connsiteY3" fmla="*/ 572987 h 581979"/>
                  <a:gd name="connsiteX4" fmla="*/ 148161 w 236704"/>
                  <a:gd name="connsiteY4" fmla="*/ 581516 h 581979"/>
                  <a:gd name="connsiteX5" fmla="*/ 148161 w 236704"/>
                  <a:gd name="connsiteY5" fmla="*/ 581516 h 581979"/>
                  <a:gd name="connsiteX6" fmla="*/ 167813 w 236704"/>
                  <a:gd name="connsiteY6" fmla="*/ 581772 h 581979"/>
                  <a:gd name="connsiteX7" fmla="*/ 231060 w 236704"/>
                  <a:gd name="connsiteY7" fmla="*/ 568878 h 581979"/>
                  <a:gd name="connsiteX8" fmla="*/ 209015 w 236704"/>
                  <a:gd name="connsiteY8" fmla="*/ 544442 h 581979"/>
                  <a:gd name="connsiteX9" fmla="*/ 205344 w 236704"/>
                  <a:gd name="connsiteY9" fmla="*/ 540551 h 581979"/>
                  <a:gd name="connsiteX10" fmla="*/ 191537 w 236704"/>
                  <a:gd name="connsiteY10" fmla="*/ 526050 h 581979"/>
                  <a:gd name="connsiteX11" fmla="*/ 161621 w 236704"/>
                  <a:gd name="connsiteY11" fmla="*/ 490418 h 581979"/>
                  <a:gd name="connsiteX12" fmla="*/ 149877 w 236704"/>
                  <a:gd name="connsiteY12" fmla="*/ 470565 h 581979"/>
                  <a:gd name="connsiteX13" fmla="*/ 145166 w 236704"/>
                  <a:gd name="connsiteY13" fmla="*/ 459533 h 581979"/>
                  <a:gd name="connsiteX14" fmla="*/ 137988 w 236704"/>
                  <a:gd name="connsiteY14" fmla="*/ 404067 h 581979"/>
                  <a:gd name="connsiteX15" fmla="*/ 141403 w 236704"/>
                  <a:gd name="connsiteY15" fmla="*/ 380032 h 581979"/>
                  <a:gd name="connsiteX16" fmla="*/ 158096 w 236704"/>
                  <a:gd name="connsiteY16" fmla="*/ 329223 h 581979"/>
                  <a:gd name="connsiteX17" fmla="*/ 163557 w 236704"/>
                  <a:gd name="connsiteY17" fmla="*/ 317406 h 581979"/>
                  <a:gd name="connsiteX18" fmla="*/ 171758 w 236704"/>
                  <a:gd name="connsiteY18" fmla="*/ 300987 h 581979"/>
                  <a:gd name="connsiteX19" fmla="*/ 200322 w 236704"/>
                  <a:gd name="connsiteY19" fmla="*/ 247164 h 581979"/>
                  <a:gd name="connsiteX20" fmla="*/ 207974 w 236704"/>
                  <a:gd name="connsiteY20" fmla="*/ 231603 h 581979"/>
                  <a:gd name="connsiteX21" fmla="*/ 217691 w 236704"/>
                  <a:gd name="connsiteY21" fmla="*/ 208956 h 581979"/>
                  <a:gd name="connsiteX22" fmla="*/ 233014 w 236704"/>
                  <a:gd name="connsiteY22" fmla="*/ 154020 h 581979"/>
                  <a:gd name="connsiteX23" fmla="*/ 234968 w 236704"/>
                  <a:gd name="connsiteY23" fmla="*/ 141454 h 581979"/>
                  <a:gd name="connsiteX24" fmla="*/ 235425 w 236704"/>
                  <a:gd name="connsiteY24" fmla="*/ 137856 h 581979"/>
                  <a:gd name="connsiteX25" fmla="*/ 235187 w 236704"/>
                  <a:gd name="connsiteY25" fmla="*/ 98607 h 581979"/>
                  <a:gd name="connsiteX26" fmla="*/ 227900 w 236704"/>
                  <a:gd name="connsiteY26" fmla="*/ 76326 h 581979"/>
                  <a:gd name="connsiteX27" fmla="*/ 222475 w 236704"/>
                  <a:gd name="connsiteY27" fmla="*/ 67450 h 581979"/>
                  <a:gd name="connsiteX28" fmla="*/ 208194 w 236704"/>
                  <a:gd name="connsiteY28" fmla="*/ 50264 h 581979"/>
                  <a:gd name="connsiteX29" fmla="*/ 206075 w 236704"/>
                  <a:gd name="connsiteY29" fmla="*/ 47962 h 581979"/>
                  <a:gd name="connsiteX30" fmla="*/ 173840 w 236704"/>
                  <a:gd name="connsiteY30" fmla="*/ 18613 h 581979"/>
                  <a:gd name="connsiteX31" fmla="*/ 168342 w 236704"/>
                  <a:gd name="connsiteY31" fmla="*/ 15453 h 581979"/>
                  <a:gd name="connsiteX32" fmla="*/ 85644 w 236704"/>
                  <a:gd name="connsiteY32" fmla="*/ 2 h 581979"/>
                  <a:gd name="connsiteX33" fmla="*/ 73024 w 236704"/>
                  <a:gd name="connsiteY33" fmla="*/ 1408 h 581979"/>
                  <a:gd name="connsiteX34" fmla="*/ 142536 w 236704"/>
                  <a:gd name="connsiteY34" fmla="*/ 25407 h 581979"/>
                  <a:gd name="connsiteX35" fmla="*/ 146426 w 236704"/>
                  <a:gd name="connsiteY35" fmla="*/ 28274 h 581979"/>
                  <a:gd name="connsiteX36" fmla="*/ 165018 w 236704"/>
                  <a:gd name="connsiteY36" fmla="*/ 50684 h 581979"/>
                  <a:gd name="connsiteX37" fmla="*/ 175611 w 236704"/>
                  <a:gd name="connsiteY37" fmla="*/ 71522 h 581979"/>
                  <a:gd name="connsiteX38" fmla="*/ 183958 w 236704"/>
                  <a:gd name="connsiteY38" fmla="*/ 107392 h 581979"/>
                  <a:gd name="connsiteX39" fmla="*/ 184286 w 236704"/>
                  <a:gd name="connsiteY39" fmla="*/ 122149 h 581979"/>
                  <a:gd name="connsiteX40" fmla="*/ 181455 w 236704"/>
                  <a:gd name="connsiteY40" fmla="*/ 145947 h 581979"/>
                  <a:gd name="connsiteX41" fmla="*/ 150553 w 236704"/>
                  <a:gd name="connsiteY41" fmla="*/ 213395 h 581979"/>
                  <a:gd name="connsiteX42" fmla="*/ 148234 w 236704"/>
                  <a:gd name="connsiteY42" fmla="*/ 216426 h 581979"/>
                  <a:gd name="connsiteX43" fmla="*/ 131431 w 236704"/>
                  <a:gd name="connsiteY43" fmla="*/ 235457 h 581979"/>
                  <a:gd name="connsiteX44" fmla="*/ 74029 w 236704"/>
                  <a:gd name="connsiteY44" fmla="*/ 286358 h 581979"/>
                  <a:gd name="connsiteX45" fmla="*/ 48807 w 236704"/>
                  <a:gd name="connsiteY45" fmla="*/ 309973 h 581979"/>
                  <a:gd name="connsiteX46" fmla="*/ 21046 w 236704"/>
                  <a:gd name="connsiteY46" fmla="*/ 345440 h 581979"/>
                  <a:gd name="connsiteX47" fmla="*/ 5869 w 236704"/>
                  <a:gd name="connsiteY47" fmla="*/ 381018 h 581979"/>
                  <a:gd name="connsiteX48" fmla="*/ 372 w 236704"/>
                  <a:gd name="connsiteY48" fmla="*/ 413053 h 581979"/>
                  <a:gd name="connsiteX49" fmla="*/ 372 w 236704"/>
                  <a:gd name="connsiteY49" fmla="*/ 413071 h 581979"/>
                  <a:gd name="connsiteX50" fmla="*/ 19420 w 236704"/>
                  <a:gd name="connsiteY50" fmla="*/ 500554 h 58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36704" h="581979">
                    <a:moveTo>
                      <a:pt x="19420" y="500554"/>
                    </a:moveTo>
                    <a:cubicBezTo>
                      <a:pt x="20699" y="502855"/>
                      <a:pt x="22032" y="505120"/>
                      <a:pt x="23420" y="507348"/>
                    </a:cubicBezTo>
                    <a:cubicBezTo>
                      <a:pt x="27438" y="513759"/>
                      <a:pt x="31949" y="519822"/>
                      <a:pt x="36881" y="525539"/>
                    </a:cubicBezTo>
                    <a:cubicBezTo>
                      <a:pt x="55582" y="547199"/>
                      <a:pt x="80275" y="563600"/>
                      <a:pt x="107360" y="572987"/>
                    </a:cubicBezTo>
                    <a:cubicBezTo>
                      <a:pt x="120546" y="577553"/>
                      <a:pt x="134281" y="580476"/>
                      <a:pt x="148161" y="581516"/>
                    </a:cubicBezTo>
                    <a:lnTo>
                      <a:pt x="148161" y="581516"/>
                    </a:lnTo>
                    <a:cubicBezTo>
                      <a:pt x="154699" y="582028"/>
                      <a:pt x="161256" y="582119"/>
                      <a:pt x="167813" y="581772"/>
                    </a:cubicBezTo>
                    <a:cubicBezTo>
                      <a:pt x="189345" y="580640"/>
                      <a:pt x="210422" y="575252"/>
                      <a:pt x="231060" y="568878"/>
                    </a:cubicBezTo>
                    <a:cubicBezTo>
                      <a:pt x="223882" y="560586"/>
                      <a:pt x="216540" y="552441"/>
                      <a:pt x="209015" y="544442"/>
                    </a:cubicBezTo>
                    <a:cubicBezTo>
                      <a:pt x="207792" y="543145"/>
                      <a:pt x="206568" y="541848"/>
                      <a:pt x="205344" y="540551"/>
                    </a:cubicBezTo>
                    <a:cubicBezTo>
                      <a:pt x="200760" y="535730"/>
                      <a:pt x="196121" y="530926"/>
                      <a:pt x="191537" y="526050"/>
                    </a:cubicBezTo>
                    <a:cubicBezTo>
                      <a:pt x="180816" y="514690"/>
                      <a:pt x="170388" y="503038"/>
                      <a:pt x="161621" y="490418"/>
                    </a:cubicBezTo>
                    <a:cubicBezTo>
                      <a:pt x="157220" y="484080"/>
                      <a:pt x="153238" y="477487"/>
                      <a:pt x="149877" y="470565"/>
                    </a:cubicBezTo>
                    <a:cubicBezTo>
                      <a:pt x="148143" y="466985"/>
                      <a:pt x="146554" y="463314"/>
                      <a:pt x="145166" y="459533"/>
                    </a:cubicBezTo>
                    <a:cubicBezTo>
                      <a:pt x="138554" y="441726"/>
                      <a:pt x="136636" y="422933"/>
                      <a:pt x="137988" y="404067"/>
                    </a:cubicBezTo>
                    <a:cubicBezTo>
                      <a:pt x="138572" y="396049"/>
                      <a:pt x="139742" y="388013"/>
                      <a:pt x="141403" y="380032"/>
                    </a:cubicBezTo>
                    <a:cubicBezTo>
                      <a:pt x="145020" y="362590"/>
                      <a:pt x="150973" y="345404"/>
                      <a:pt x="158096" y="329223"/>
                    </a:cubicBezTo>
                    <a:cubicBezTo>
                      <a:pt x="159850" y="325260"/>
                      <a:pt x="161676" y="321314"/>
                      <a:pt x="163557" y="317406"/>
                    </a:cubicBezTo>
                    <a:cubicBezTo>
                      <a:pt x="166187" y="311890"/>
                      <a:pt x="168927" y="306430"/>
                      <a:pt x="171758" y="300987"/>
                    </a:cubicBezTo>
                    <a:cubicBezTo>
                      <a:pt x="181072" y="282942"/>
                      <a:pt x="191117" y="265245"/>
                      <a:pt x="200322" y="247164"/>
                    </a:cubicBezTo>
                    <a:cubicBezTo>
                      <a:pt x="202952" y="242014"/>
                      <a:pt x="205509" y="236827"/>
                      <a:pt x="207974" y="231603"/>
                    </a:cubicBezTo>
                    <a:cubicBezTo>
                      <a:pt x="211445" y="224170"/>
                      <a:pt x="214732" y="216627"/>
                      <a:pt x="217691" y="208956"/>
                    </a:cubicBezTo>
                    <a:cubicBezTo>
                      <a:pt x="224558" y="191204"/>
                      <a:pt x="229690" y="172776"/>
                      <a:pt x="233014" y="154020"/>
                    </a:cubicBezTo>
                    <a:cubicBezTo>
                      <a:pt x="233763" y="149855"/>
                      <a:pt x="234402" y="145655"/>
                      <a:pt x="234968" y="141454"/>
                    </a:cubicBezTo>
                    <a:cubicBezTo>
                      <a:pt x="235133" y="140267"/>
                      <a:pt x="235278" y="139061"/>
                      <a:pt x="235425" y="137856"/>
                    </a:cubicBezTo>
                    <a:cubicBezTo>
                      <a:pt x="236941" y="124816"/>
                      <a:pt x="237397" y="111392"/>
                      <a:pt x="235187" y="98607"/>
                    </a:cubicBezTo>
                    <a:cubicBezTo>
                      <a:pt x="233854" y="90864"/>
                      <a:pt x="231535" y="83357"/>
                      <a:pt x="227900" y="76326"/>
                    </a:cubicBezTo>
                    <a:cubicBezTo>
                      <a:pt x="226293" y="73239"/>
                      <a:pt x="224466" y="70281"/>
                      <a:pt x="222475" y="67450"/>
                    </a:cubicBezTo>
                    <a:cubicBezTo>
                      <a:pt x="218239" y="61350"/>
                      <a:pt x="213234" y="55761"/>
                      <a:pt x="208194" y="50264"/>
                    </a:cubicBezTo>
                    <a:cubicBezTo>
                      <a:pt x="207481" y="49497"/>
                      <a:pt x="206787" y="48729"/>
                      <a:pt x="206075" y="47962"/>
                    </a:cubicBezTo>
                    <a:cubicBezTo>
                      <a:pt x="196194" y="37241"/>
                      <a:pt x="186076" y="26356"/>
                      <a:pt x="173840" y="18613"/>
                    </a:cubicBezTo>
                    <a:cubicBezTo>
                      <a:pt x="172050" y="17480"/>
                      <a:pt x="170223" y="16421"/>
                      <a:pt x="168342" y="15453"/>
                    </a:cubicBezTo>
                    <a:cubicBezTo>
                      <a:pt x="144873" y="3162"/>
                      <a:pt x="111798" y="167"/>
                      <a:pt x="85644" y="2"/>
                    </a:cubicBezTo>
                    <a:cubicBezTo>
                      <a:pt x="80860" y="-35"/>
                      <a:pt x="76659" y="422"/>
                      <a:pt x="73024" y="1408"/>
                    </a:cubicBezTo>
                    <a:cubicBezTo>
                      <a:pt x="97917" y="5262"/>
                      <a:pt x="122099" y="11179"/>
                      <a:pt x="142536" y="25407"/>
                    </a:cubicBezTo>
                    <a:cubicBezTo>
                      <a:pt x="143851" y="26338"/>
                      <a:pt x="145147" y="27288"/>
                      <a:pt x="146426" y="28274"/>
                    </a:cubicBezTo>
                    <a:cubicBezTo>
                      <a:pt x="153548" y="34849"/>
                      <a:pt x="159777" y="42428"/>
                      <a:pt x="165018" y="50684"/>
                    </a:cubicBezTo>
                    <a:cubicBezTo>
                      <a:pt x="169201" y="57240"/>
                      <a:pt x="172744" y="64235"/>
                      <a:pt x="175611" y="71522"/>
                    </a:cubicBezTo>
                    <a:cubicBezTo>
                      <a:pt x="180159" y="82992"/>
                      <a:pt x="182990" y="95138"/>
                      <a:pt x="183958" y="107392"/>
                    </a:cubicBezTo>
                    <a:cubicBezTo>
                      <a:pt x="184341" y="112323"/>
                      <a:pt x="184433" y="117236"/>
                      <a:pt x="184286" y="122149"/>
                    </a:cubicBezTo>
                    <a:cubicBezTo>
                      <a:pt x="184013" y="130149"/>
                      <a:pt x="183045" y="138112"/>
                      <a:pt x="181455" y="145947"/>
                    </a:cubicBezTo>
                    <a:cubicBezTo>
                      <a:pt x="176506" y="170237"/>
                      <a:pt x="165493" y="193469"/>
                      <a:pt x="150553" y="213395"/>
                    </a:cubicBezTo>
                    <a:cubicBezTo>
                      <a:pt x="149787" y="214417"/>
                      <a:pt x="149001" y="215422"/>
                      <a:pt x="148234" y="216426"/>
                    </a:cubicBezTo>
                    <a:cubicBezTo>
                      <a:pt x="142992" y="223092"/>
                      <a:pt x="137367" y="229394"/>
                      <a:pt x="131431" y="235457"/>
                    </a:cubicBezTo>
                    <a:cubicBezTo>
                      <a:pt x="113661" y="253647"/>
                      <a:pt x="93315" y="269592"/>
                      <a:pt x="74029" y="286358"/>
                    </a:cubicBezTo>
                    <a:cubicBezTo>
                      <a:pt x="65281" y="293974"/>
                      <a:pt x="56769" y="301736"/>
                      <a:pt x="48807" y="309973"/>
                    </a:cubicBezTo>
                    <a:cubicBezTo>
                      <a:pt x="38323" y="320785"/>
                      <a:pt x="28808" y="332400"/>
                      <a:pt x="21046" y="345440"/>
                    </a:cubicBezTo>
                    <a:cubicBezTo>
                      <a:pt x="14434" y="356582"/>
                      <a:pt x="9357" y="368563"/>
                      <a:pt x="5869" y="381018"/>
                    </a:cubicBezTo>
                    <a:cubicBezTo>
                      <a:pt x="2947" y="391465"/>
                      <a:pt x="1120" y="402204"/>
                      <a:pt x="372" y="413053"/>
                    </a:cubicBezTo>
                    <a:lnTo>
                      <a:pt x="372" y="413071"/>
                    </a:lnTo>
                    <a:cubicBezTo>
                      <a:pt x="-1674" y="443261"/>
                      <a:pt x="4736" y="474090"/>
                      <a:pt x="19420" y="500554"/>
                    </a:cubicBezTo>
                    <a:close/>
                  </a:path>
                </a:pathLst>
              </a:custGeom>
              <a:solidFill>
                <a:srgbClr val="FCC6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57ED919E-D675-0CCA-6C6C-0B9DCCD2003D}"/>
                  </a:ext>
                </a:extLst>
              </p:cNvPr>
              <p:cNvSpPr/>
              <p:nvPr/>
            </p:nvSpPr>
            <p:spPr>
              <a:xfrm>
                <a:off x="6870707" y="5970763"/>
                <a:ext cx="57457" cy="22781"/>
              </a:xfrm>
              <a:custGeom>
                <a:avLst/>
                <a:gdLst>
                  <a:gd name="connsiteX0" fmla="*/ 0 w 57457"/>
                  <a:gd name="connsiteY0" fmla="*/ 1942 h 22781"/>
                  <a:gd name="connsiteX1" fmla="*/ 10593 w 57457"/>
                  <a:gd name="connsiteY1" fmla="*/ 22781 h 22781"/>
                  <a:gd name="connsiteX2" fmla="*/ 26318 w 57457"/>
                  <a:gd name="connsiteY2" fmla="*/ 18946 h 22781"/>
                  <a:gd name="connsiteX3" fmla="*/ 46627 w 57457"/>
                  <a:gd name="connsiteY3" fmla="*/ 17813 h 22781"/>
                  <a:gd name="connsiteX4" fmla="*/ 57457 w 57457"/>
                  <a:gd name="connsiteY4" fmla="*/ 18708 h 22781"/>
                  <a:gd name="connsiteX5" fmla="*/ 43176 w 57457"/>
                  <a:gd name="connsiteY5" fmla="*/ 1522 h 22781"/>
                  <a:gd name="connsiteX6" fmla="*/ 24528 w 57457"/>
                  <a:gd name="connsiteY6" fmla="*/ 6 h 22781"/>
                  <a:gd name="connsiteX7" fmla="*/ 0 w 57457"/>
                  <a:gd name="connsiteY7" fmla="*/ 1942 h 2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457" h="22781">
                    <a:moveTo>
                      <a:pt x="0" y="1942"/>
                    </a:moveTo>
                    <a:cubicBezTo>
                      <a:pt x="4182" y="8499"/>
                      <a:pt x="7725" y="15494"/>
                      <a:pt x="10593" y="22781"/>
                    </a:cubicBezTo>
                    <a:cubicBezTo>
                      <a:pt x="15670" y="21138"/>
                      <a:pt x="20857" y="19804"/>
                      <a:pt x="26318" y="18946"/>
                    </a:cubicBezTo>
                    <a:cubicBezTo>
                      <a:pt x="33003" y="17905"/>
                      <a:pt x="39870" y="17613"/>
                      <a:pt x="46627" y="17813"/>
                    </a:cubicBezTo>
                    <a:cubicBezTo>
                      <a:pt x="50170" y="17905"/>
                      <a:pt x="53823" y="18380"/>
                      <a:pt x="57457" y="18708"/>
                    </a:cubicBezTo>
                    <a:cubicBezTo>
                      <a:pt x="53221" y="12609"/>
                      <a:pt x="48216" y="7020"/>
                      <a:pt x="43176" y="1522"/>
                    </a:cubicBezTo>
                    <a:cubicBezTo>
                      <a:pt x="37002" y="573"/>
                      <a:pt x="30756" y="43"/>
                      <a:pt x="24528" y="6"/>
                    </a:cubicBezTo>
                    <a:cubicBezTo>
                      <a:pt x="16492" y="-67"/>
                      <a:pt x="8164" y="481"/>
                      <a:pt x="0" y="1942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CF6CB605-2CD3-F619-2A6C-B689617ED341}"/>
                  </a:ext>
                </a:extLst>
              </p:cNvPr>
              <p:cNvSpPr/>
              <p:nvPr/>
            </p:nvSpPr>
            <p:spPr>
              <a:xfrm>
                <a:off x="6887126" y="6044171"/>
                <a:ext cx="53969" cy="31870"/>
              </a:xfrm>
              <a:custGeom>
                <a:avLst/>
                <a:gdLst>
                  <a:gd name="connsiteX0" fmla="*/ 0 w 53969"/>
                  <a:gd name="connsiteY0" fmla="*/ 23798 h 31870"/>
                  <a:gd name="connsiteX1" fmla="*/ 22793 w 53969"/>
                  <a:gd name="connsiteY1" fmla="*/ 24784 h 31870"/>
                  <a:gd name="connsiteX2" fmla="*/ 44016 w 53969"/>
                  <a:gd name="connsiteY2" fmla="*/ 29423 h 31870"/>
                  <a:gd name="connsiteX3" fmla="*/ 51577 w 53969"/>
                  <a:gd name="connsiteY3" fmla="*/ 31870 h 31870"/>
                  <a:gd name="connsiteX4" fmla="*/ 53531 w 53969"/>
                  <a:gd name="connsiteY4" fmla="*/ 19305 h 31870"/>
                  <a:gd name="connsiteX5" fmla="*/ 53969 w 53969"/>
                  <a:gd name="connsiteY5" fmla="*/ 15707 h 31870"/>
                  <a:gd name="connsiteX6" fmla="*/ 51942 w 53969"/>
                  <a:gd name="connsiteY6" fmla="*/ 14593 h 31870"/>
                  <a:gd name="connsiteX7" fmla="*/ 28236 w 53969"/>
                  <a:gd name="connsiteY7" fmla="*/ 5004 h 31870"/>
                  <a:gd name="connsiteX8" fmla="*/ 2849 w 53969"/>
                  <a:gd name="connsiteY8" fmla="*/ 0 h 31870"/>
                  <a:gd name="connsiteX9" fmla="*/ 0 w 53969"/>
                  <a:gd name="connsiteY9" fmla="*/ 23798 h 31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969" h="31870">
                    <a:moveTo>
                      <a:pt x="0" y="23798"/>
                    </a:moveTo>
                    <a:cubicBezTo>
                      <a:pt x="7598" y="23487"/>
                      <a:pt x="15195" y="23670"/>
                      <a:pt x="22793" y="24784"/>
                    </a:cubicBezTo>
                    <a:cubicBezTo>
                      <a:pt x="29934" y="25843"/>
                      <a:pt x="37075" y="27487"/>
                      <a:pt x="44016" y="29423"/>
                    </a:cubicBezTo>
                    <a:cubicBezTo>
                      <a:pt x="46572" y="30135"/>
                      <a:pt x="49093" y="30994"/>
                      <a:pt x="51577" y="31870"/>
                    </a:cubicBezTo>
                    <a:cubicBezTo>
                      <a:pt x="52307" y="27706"/>
                      <a:pt x="52965" y="23506"/>
                      <a:pt x="53531" y="19305"/>
                    </a:cubicBezTo>
                    <a:cubicBezTo>
                      <a:pt x="53677" y="18100"/>
                      <a:pt x="53841" y="16912"/>
                      <a:pt x="53969" y="15707"/>
                    </a:cubicBezTo>
                    <a:cubicBezTo>
                      <a:pt x="53312" y="15323"/>
                      <a:pt x="52618" y="14958"/>
                      <a:pt x="51942" y="14593"/>
                    </a:cubicBezTo>
                    <a:cubicBezTo>
                      <a:pt x="44381" y="10575"/>
                      <a:pt x="36454" y="7397"/>
                      <a:pt x="28236" y="5004"/>
                    </a:cubicBezTo>
                    <a:cubicBezTo>
                      <a:pt x="19944" y="2594"/>
                      <a:pt x="11415" y="859"/>
                      <a:pt x="2849" y="0"/>
                    </a:cubicBezTo>
                    <a:cubicBezTo>
                      <a:pt x="2575" y="8000"/>
                      <a:pt x="1607" y="15962"/>
                      <a:pt x="0" y="23798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0E9DAF51-6D47-A5B3-7AF9-37BE0A2A8F9C}"/>
                  </a:ext>
                </a:extLst>
              </p:cNvPr>
              <p:cNvSpPr/>
              <p:nvPr/>
            </p:nvSpPr>
            <p:spPr>
              <a:xfrm>
                <a:off x="6837120" y="6135417"/>
                <a:ext cx="76524" cy="33769"/>
              </a:xfrm>
              <a:custGeom>
                <a:avLst/>
                <a:gdLst>
                  <a:gd name="connsiteX0" fmla="*/ 0 w 76524"/>
                  <a:gd name="connsiteY0" fmla="*/ 22044 h 33769"/>
                  <a:gd name="connsiteX1" fmla="*/ 31231 w 76524"/>
                  <a:gd name="connsiteY1" fmla="*/ 24473 h 33769"/>
                  <a:gd name="connsiteX2" fmla="*/ 62936 w 76524"/>
                  <a:gd name="connsiteY2" fmla="*/ 31870 h 33769"/>
                  <a:gd name="connsiteX3" fmla="*/ 68890 w 76524"/>
                  <a:gd name="connsiteY3" fmla="*/ 33769 h 33769"/>
                  <a:gd name="connsiteX4" fmla="*/ 76525 w 76524"/>
                  <a:gd name="connsiteY4" fmla="*/ 18209 h 33769"/>
                  <a:gd name="connsiteX5" fmla="*/ 43942 w 76524"/>
                  <a:gd name="connsiteY5" fmla="*/ 5917 h 33769"/>
                  <a:gd name="connsiteX6" fmla="*/ 19122 w 76524"/>
                  <a:gd name="connsiteY6" fmla="*/ 0 h 33769"/>
                  <a:gd name="connsiteX7" fmla="*/ 16784 w 76524"/>
                  <a:gd name="connsiteY7" fmla="*/ 3032 h 33769"/>
                  <a:gd name="connsiteX8" fmla="*/ 0 w 76524"/>
                  <a:gd name="connsiteY8" fmla="*/ 22044 h 3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524" h="33769">
                    <a:moveTo>
                      <a:pt x="0" y="22044"/>
                    </a:moveTo>
                    <a:cubicBezTo>
                      <a:pt x="10428" y="22135"/>
                      <a:pt x="20875" y="22830"/>
                      <a:pt x="31231" y="24473"/>
                    </a:cubicBezTo>
                    <a:cubicBezTo>
                      <a:pt x="41952" y="26172"/>
                      <a:pt x="52563" y="28619"/>
                      <a:pt x="62936" y="31870"/>
                    </a:cubicBezTo>
                    <a:cubicBezTo>
                      <a:pt x="64927" y="32491"/>
                      <a:pt x="66918" y="33112"/>
                      <a:pt x="68890" y="33769"/>
                    </a:cubicBezTo>
                    <a:cubicBezTo>
                      <a:pt x="71520" y="28619"/>
                      <a:pt x="74077" y="23432"/>
                      <a:pt x="76525" y="18209"/>
                    </a:cubicBezTo>
                    <a:cubicBezTo>
                      <a:pt x="66169" y="13077"/>
                      <a:pt x="54973" y="9150"/>
                      <a:pt x="43942" y="5917"/>
                    </a:cubicBezTo>
                    <a:cubicBezTo>
                      <a:pt x="35851" y="3525"/>
                      <a:pt x="27542" y="1516"/>
                      <a:pt x="19122" y="0"/>
                    </a:cubicBezTo>
                    <a:cubicBezTo>
                      <a:pt x="18355" y="1022"/>
                      <a:pt x="17569" y="2027"/>
                      <a:pt x="16784" y="3032"/>
                    </a:cubicBezTo>
                    <a:cubicBezTo>
                      <a:pt x="11561" y="9698"/>
                      <a:pt x="5936" y="15999"/>
                      <a:pt x="0" y="22044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7B45A0A6-8EED-9A53-0CE5-B2AA1BA874DD}"/>
                  </a:ext>
                </a:extLst>
              </p:cNvPr>
              <p:cNvSpPr/>
              <p:nvPr/>
            </p:nvSpPr>
            <p:spPr>
              <a:xfrm>
                <a:off x="6754495" y="6208380"/>
                <a:ext cx="122932" cy="31048"/>
              </a:xfrm>
              <a:custGeom>
                <a:avLst/>
                <a:gdLst>
                  <a:gd name="connsiteX0" fmla="*/ 0 w 122932"/>
                  <a:gd name="connsiteY0" fmla="*/ 23596 h 31048"/>
                  <a:gd name="connsiteX1" fmla="*/ 65347 w 122932"/>
                  <a:gd name="connsiteY1" fmla="*/ 28290 h 31048"/>
                  <a:gd name="connsiteX2" fmla="*/ 112303 w 122932"/>
                  <a:gd name="connsiteY2" fmla="*/ 30939 h 31048"/>
                  <a:gd name="connsiteX3" fmla="*/ 114750 w 122932"/>
                  <a:gd name="connsiteY3" fmla="*/ 31048 h 31048"/>
                  <a:gd name="connsiteX4" fmla="*/ 122933 w 122932"/>
                  <a:gd name="connsiteY4" fmla="*/ 14629 h 31048"/>
                  <a:gd name="connsiteX5" fmla="*/ 108486 w 122932"/>
                  <a:gd name="connsiteY5" fmla="*/ 12145 h 31048"/>
                  <a:gd name="connsiteX6" fmla="*/ 25222 w 122932"/>
                  <a:gd name="connsiteY6" fmla="*/ 0 h 31048"/>
                  <a:gd name="connsiteX7" fmla="*/ 0 w 122932"/>
                  <a:gd name="connsiteY7" fmla="*/ 23596 h 3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932" h="31048">
                    <a:moveTo>
                      <a:pt x="0" y="23596"/>
                    </a:moveTo>
                    <a:cubicBezTo>
                      <a:pt x="21770" y="25258"/>
                      <a:pt x="43559" y="26811"/>
                      <a:pt x="65347" y="28290"/>
                    </a:cubicBezTo>
                    <a:cubicBezTo>
                      <a:pt x="80981" y="29349"/>
                      <a:pt x="96651" y="30172"/>
                      <a:pt x="112303" y="30939"/>
                    </a:cubicBezTo>
                    <a:cubicBezTo>
                      <a:pt x="113125" y="30975"/>
                      <a:pt x="113928" y="31012"/>
                      <a:pt x="114750" y="31048"/>
                    </a:cubicBezTo>
                    <a:cubicBezTo>
                      <a:pt x="117381" y="25533"/>
                      <a:pt x="120120" y="20072"/>
                      <a:pt x="122933" y="14629"/>
                    </a:cubicBezTo>
                    <a:cubicBezTo>
                      <a:pt x="118129" y="13753"/>
                      <a:pt x="113326" y="12912"/>
                      <a:pt x="108486" y="12145"/>
                    </a:cubicBezTo>
                    <a:cubicBezTo>
                      <a:pt x="80780" y="7762"/>
                      <a:pt x="53019" y="3689"/>
                      <a:pt x="25222" y="0"/>
                    </a:cubicBezTo>
                    <a:cubicBezTo>
                      <a:pt x="16474" y="7616"/>
                      <a:pt x="7963" y="15378"/>
                      <a:pt x="0" y="23596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F309CEF6-E254-5111-A365-9BC4FB45959F}"/>
                  </a:ext>
                </a:extLst>
              </p:cNvPr>
              <p:cNvSpPr/>
              <p:nvPr/>
            </p:nvSpPr>
            <p:spPr>
              <a:xfrm>
                <a:off x="6706060" y="6302054"/>
                <a:ext cx="141031" cy="33020"/>
              </a:xfrm>
              <a:custGeom>
                <a:avLst/>
                <a:gdLst>
                  <a:gd name="connsiteX0" fmla="*/ 0 w 141031"/>
                  <a:gd name="connsiteY0" fmla="*/ 33020 h 33020"/>
                  <a:gd name="connsiteX1" fmla="*/ 4621 w 141031"/>
                  <a:gd name="connsiteY1" fmla="*/ 32747 h 33020"/>
                  <a:gd name="connsiteX2" fmla="*/ 112796 w 141031"/>
                  <a:gd name="connsiteY2" fmla="*/ 25733 h 33020"/>
                  <a:gd name="connsiteX3" fmla="*/ 137616 w 141031"/>
                  <a:gd name="connsiteY3" fmla="*/ 24035 h 33020"/>
                  <a:gd name="connsiteX4" fmla="*/ 141032 w 141031"/>
                  <a:gd name="connsiteY4" fmla="*/ 0 h 33020"/>
                  <a:gd name="connsiteX5" fmla="*/ 50974 w 141031"/>
                  <a:gd name="connsiteY5" fmla="*/ 438 h 33020"/>
                  <a:gd name="connsiteX6" fmla="*/ 5497 w 141031"/>
                  <a:gd name="connsiteY6" fmla="*/ 986 h 33020"/>
                  <a:gd name="connsiteX7" fmla="*/ 0 w 141031"/>
                  <a:gd name="connsiteY7" fmla="*/ 33020 h 33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031" h="33020">
                    <a:moveTo>
                      <a:pt x="0" y="33020"/>
                    </a:moveTo>
                    <a:cubicBezTo>
                      <a:pt x="1552" y="32929"/>
                      <a:pt x="3086" y="32838"/>
                      <a:pt x="4621" y="32747"/>
                    </a:cubicBezTo>
                    <a:cubicBezTo>
                      <a:pt x="40691" y="30610"/>
                      <a:pt x="76762" y="28454"/>
                      <a:pt x="112796" y="25733"/>
                    </a:cubicBezTo>
                    <a:cubicBezTo>
                      <a:pt x="121052" y="25113"/>
                      <a:pt x="129343" y="24601"/>
                      <a:pt x="137616" y="24035"/>
                    </a:cubicBezTo>
                    <a:cubicBezTo>
                      <a:pt x="138201" y="15999"/>
                      <a:pt x="139370" y="7981"/>
                      <a:pt x="141032" y="0"/>
                    </a:cubicBezTo>
                    <a:cubicBezTo>
                      <a:pt x="111007" y="0"/>
                      <a:pt x="80999" y="73"/>
                      <a:pt x="50974" y="438"/>
                    </a:cubicBezTo>
                    <a:cubicBezTo>
                      <a:pt x="35833" y="621"/>
                      <a:pt x="20656" y="712"/>
                      <a:pt x="5497" y="986"/>
                    </a:cubicBezTo>
                    <a:cubicBezTo>
                      <a:pt x="2575" y="11415"/>
                      <a:pt x="749" y="22172"/>
                      <a:pt x="0" y="33020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7FE402C8-073D-B994-FFF8-7A350CA71634}"/>
                  </a:ext>
                </a:extLst>
              </p:cNvPr>
              <p:cNvSpPr/>
              <p:nvPr/>
            </p:nvSpPr>
            <p:spPr>
              <a:xfrm>
                <a:off x="6725109" y="6392587"/>
                <a:ext cx="142200" cy="54973"/>
              </a:xfrm>
              <a:custGeom>
                <a:avLst/>
                <a:gdLst>
                  <a:gd name="connsiteX0" fmla="*/ 0 w 142200"/>
                  <a:gd name="connsiteY0" fmla="*/ 29989 h 54973"/>
                  <a:gd name="connsiteX1" fmla="*/ 4000 w 142200"/>
                  <a:gd name="connsiteY1" fmla="*/ 36783 h 54973"/>
                  <a:gd name="connsiteX2" fmla="*/ 17460 w 142200"/>
                  <a:gd name="connsiteY2" fmla="*/ 54974 h 54973"/>
                  <a:gd name="connsiteX3" fmla="*/ 97272 w 142200"/>
                  <a:gd name="connsiteY3" fmla="*/ 32637 h 54973"/>
                  <a:gd name="connsiteX4" fmla="*/ 142201 w 142200"/>
                  <a:gd name="connsiteY4" fmla="*/ 19853 h 54973"/>
                  <a:gd name="connsiteX5" fmla="*/ 130457 w 142200"/>
                  <a:gd name="connsiteY5" fmla="*/ 0 h 54973"/>
                  <a:gd name="connsiteX6" fmla="*/ 26775 w 142200"/>
                  <a:gd name="connsiteY6" fmla="*/ 23743 h 54973"/>
                  <a:gd name="connsiteX7" fmla="*/ 0 w 142200"/>
                  <a:gd name="connsiteY7" fmla="*/ 29989 h 54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200" h="54973">
                    <a:moveTo>
                      <a:pt x="0" y="29989"/>
                    </a:moveTo>
                    <a:cubicBezTo>
                      <a:pt x="1278" y="32290"/>
                      <a:pt x="2612" y="34555"/>
                      <a:pt x="4000" y="36783"/>
                    </a:cubicBezTo>
                    <a:cubicBezTo>
                      <a:pt x="8018" y="43194"/>
                      <a:pt x="12529" y="49257"/>
                      <a:pt x="17460" y="54974"/>
                    </a:cubicBezTo>
                    <a:cubicBezTo>
                      <a:pt x="44089" y="47632"/>
                      <a:pt x="70717" y="40235"/>
                      <a:pt x="97272" y="32637"/>
                    </a:cubicBezTo>
                    <a:cubicBezTo>
                      <a:pt x="112212" y="28364"/>
                      <a:pt x="127225" y="24181"/>
                      <a:pt x="142201" y="19853"/>
                    </a:cubicBezTo>
                    <a:cubicBezTo>
                      <a:pt x="137799" y="13497"/>
                      <a:pt x="133818" y="6922"/>
                      <a:pt x="130457" y="0"/>
                    </a:cubicBezTo>
                    <a:cubicBezTo>
                      <a:pt x="95774" y="7269"/>
                      <a:pt x="61238" y="15616"/>
                      <a:pt x="26775" y="23743"/>
                    </a:cubicBezTo>
                    <a:cubicBezTo>
                      <a:pt x="17862" y="25843"/>
                      <a:pt x="8931" y="27925"/>
                      <a:pt x="0" y="29989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AFA9DBE8-ABBD-58E3-9F6F-6114DF719314}"/>
                  </a:ext>
                </a:extLst>
              </p:cNvPr>
              <p:cNvSpPr/>
              <p:nvPr/>
            </p:nvSpPr>
            <p:spPr>
              <a:xfrm>
                <a:off x="6813049" y="6448072"/>
                <a:ext cx="97984" cy="55466"/>
              </a:xfrm>
              <a:custGeom>
                <a:avLst/>
                <a:gdLst>
                  <a:gd name="connsiteX0" fmla="*/ 0 w 97984"/>
                  <a:gd name="connsiteY0" fmla="*/ 46937 h 55466"/>
                  <a:gd name="connsiteX1" fmla="*/ 40801 w 97984"/>
                  <a:gd name="connsiteY1" fmla="*/ 55466 h 55466"/>
                  <a:gd name="connsiteX2" fmla="*/ 40801 w 97984"/>
                  <a:gd name="connsiteY2" fmla="*/ 55466 h 55466"/>
                  <a:gd name="connsiteX3" fmla="*/ 55028 w 97984"/>
                  <a:gd name="connsiteY3" fmla="*/ 47011 h 55466"/>
                  <a:gd name="connsiteX4" fmla="*/ 96067 w 97984"/>
                  <a:gd name="connsiteY4" fmla="*/ 16273 h 55466"/>
                  <a:gd name="connsiteX5" fmla="*/ 97984 w 97984"/>
                  <a:gd name="connsiteY5" fmla="*/ 14501 h 55466"/>
                  <a:gd name="connsiteX6" fmla="*/ 84177 w 97984"/>
                  <a:gd name="connsiteY6" fmla="*/ 0 h 55466"/>
                  <a:gd name="connsiteX7" fmla="*/ 77073 w 97984"/>
                  <a:gd name="connsiteY7" fmla="*/ 5205 h 55466"/>
                  <a:gd name="connsiteX8" fmla="*/ 0 w 97984"/>
                  <a:gd name="connsiteY8" fmla="*/ 46937 h 5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984" h="55466">
                    <a:moveTo>
                      <a:pt x="0" y="46937"/>
                    </a:moveTo>
                    <a:cubicBezTo>
                      <a:pt x="13186" y="51503"/>
                      <a:pt x="26921" y="54426"/>
                      <a:pt x="40801" y="55466"/>
                    </a:cubicBezTo>
                    <a:lnTo>
                      <a:pt x="40801" y="55466"/>
                    </a:lnTo>
                    <a:cubicBezTo>
                      <a:pt x="45604" y="52782"/>
                      <a:pt x="50371" y="49951"/>
                      <a:pt x="55028" y="47011"/>
                    </a:cubicBezTo>
                    <a:cubicBezTo>
                      <a:pt x="69475" y="37934"/>
                      <a:pt x="83483" y="27834"/>
                      <a:pt x="96067" y="16273"/>
                    </a:cubicBezTo>
                    <a:cubicBezTo>
                      <a:pt x="96706" y="15688"/>
                      <a:pt x="97345" y="15086"/>
                      <a:pt x="97984" y="14501"/>
                    </a:cubicBezTo>
                    <a:cubicBezTo>
                      <a:pt x="93400" y="9680"/>
                      <a:pt x="88761" y="4876"/>
                      <a:pt x="84177" y="0"/>
                    </a:cubicBezTo>
                    <a:cubicBezTo>
                      <a:pt x="81839" y="1772"/>
                      <a:pt x="79483" y="3506"/>
                      <a:pt x="77073" y="5205"/>
                    </a:cubicBezTo>
                    <a:cubicBezTo>
                      <a:pt x="53092" y="22172"/>
                      <a:pt x="27194" y="35906"/>
                      <a:pt x="0" y="46937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6C94ECCF-DCDC-B55E-F0C5-BC48EDFB06F5}"/>
                </a:ext>
              </a:extLst>
            </p:cNvPr>
            <p:cNvSpPr/>
            <p:nvPr/>
          </p:nvSpPr>
          <p:spPr>
            <a:xfrm>
              <a:off x="6577168" y="5783658"/>
              <a:ext cx="43665" cy="66881"/>
            </a:xfrm>
            <a:custGeom>
              <a:avLst/>
              <a:gdLst>
                <a:gd name="connsiteX0" fmla="*/ 28625 w 43665"/>
                <a:gd name="connsiteY0" fmla="*/ 63777 h 66881"/>
                <a:gd name="connsiteX1" fmla="*/ 21886 w 43665"/>
                <a:gd name="connsiteY1" fmla="*/ 66882 h 66881"/>
                <a:gd name="connsiteX2" fmla="*/ 14398 w 43665"/>
                <a:gd name="connsiteY2" fmla="*/ 63028 h 66881"/>
                <a:gd name="connsiteX3" fmla="*/ 280 w 43665"/>
                <a:gd name="connsiteY3" fmla="*/ 24218 h 66881"/>
                <a:gd name="connsiteX4" fmla="*/ 39401 w 43665"/>
                <a:gd name="connsiteY4" fmla="*/ 11963 h 66881"/>
                <a:gd name="connsiteX5" fmla="*/ 28625 w 43665"/>
                <a:gd name="connsiteY5" fmla="*/ 63777 h 6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65" h="66881">
                  <a:moveTo>
                    <a:pt x="28625" y="63777"/>
                  </a:moveTo>
                  <a:cubicBezTo>
                    <a:pt x="26671" y="65366"/>
                    <a:pt x="24406" y="66864"/>
                    <a:pt x="21886" y="66882"/>
                  </a:cubicBezTo>
                  <a:cubicBezTo>
                    <a:pt x="19000" y="66900"/>
                    <a:pt x="16480" y="65019"/>
                    <a:pt x="14398" y="63028"/>
                  </a:cubicBezTo>
                  <a:cubicBezTo>
                    <a:pt x="4060" y="53202"/>
                    <a:pt x="-1327" y="38409"/>
                    <a:pt x="280" y="24218"/>
                  </a:cubicBezTo>
                  <a:cubicBezTo>
                    <a:pt x="2764" y="2357"/>
                    <a:pt x="27566" y="-10958"/>
                    <a:pt x="39401" y="11963"/>
                  </a:cubicBezTo>
                  <a:cubicBezTo>
                    <a:pt x="48039" y="28711"/>
                    <a:pt x="43108" y="51887"/>
                    <a:pt x="28625" y="63777"/>
                  </a:cubicBezTo>
                  <a:close/>
                </a:path>
              </a:pathLst>
            </a:custGeom>
            <a:solidFill>
              <a:srgbClr val="DE5B1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EC64084C-2059-484E-CE80-F3D272F1FEF4}"/>
                </a:ext>
              </a:extLst>
            </p:cNvPr>
            <p:cNvSpPr/>
            <p:nvPr/>
          </p:nvSpPr>
          <p:spPr>
            <a:xfrm>
              <a:off x="6963838" y="6188104"/>
              <a:ext cx="80122" cy="141886"/>
            </a:xfrm>
            <a:custGeom>
              <a:avLst/>
              <a:gdLst>
                <a:gd name="connsiteX0" fmla="*/ 54202 w 80122"/>
                <a:gd name="connsiteY0" fmla="*/ 278 h 141886"/>
                <a:gd name="connsiteX1" fmla="*/ 76758 w 80122"/>
                <a:gd name="connsiteY1" fmla="*/ 13500 h 141886"/>
                <a:gd name="connsiteX2" fmla="*/ 75132 w 80122"/>
                <a:gd name="connsiteY2" fmla="*/ 38540 h 141886"/>
                <a:gd name="connsiteX3" fmla="*/ 42294 w 80122"/>
                <a:gd name="connsiteY3" fmla="*/ 49553 h 141886"/>
                <a:gd name="connsiteX4" fmla="*/ 70621 w 80122"/>
                <a:gd name="connsiteY4" fmla="*/ 63963 h 141886"/>
                <a:gd name="connsiteX5" fmla="*/ 75059 w 80122"/>
                <a:gd name="connsiteY5" fmla="*/ 93038 h 141886"/>
                <a:gd name="connsiteX6" fmla="*/ 57508 w 80122"/>
                <a:gd name="connsiteY6" fmla="*/ 100618 h 141886"/>
                <a:gd name="connsiteX7" fmla="*/ 38989 w 80122"/>
                <a:gd name="connsiteY7" fmla="*/ 94043 h 141886"/>
                <a:gd name="connsiteX8" fmla="*/ 55499 w 80122"/>
                <a:gd name="connsiteY8" fmla="*/ 115429 h 141886"/>
                <a:gd name="connsiteX9" fmla="*/ 58567 w 80122"/>
                <a:gd name="connsiteY9" fmla="*/ 133785 h 141886"/>
                <a:gd name="connsiteX10" fmla="*/ 47262 w 80122"/>
                <a:gd name="connsiteY10" fmla="*/ 141473 h 141886"/>
                <a:gd name="connsiteX11" fmla="*/ 15191 w 80122"/>
                <a:gd name="connsiteY11" fmla="*/ 124616 h 141886"/>
                <a:gd name="connsiteX12" fmla="*/ 4434 w 80122"/>
                <a:gd name="connsiteY12" fmla="*/ 87888 h 141886"/>
                <a:gd name="connsiteX13" fmla="*/ 1037 w 80122"/>
                <a:gd name="connsiteY13" fmla="*/ 65442 h 141886"/>
                <a:gd name="connsiteX14" fmla="*/ 142 w 80122"/>
                <a:gd name="connsiteY14" fmla="*/ 52238 h 141886"/>
                <a:gd name="connsiteX15" fmla="*/ 54202 w 80122"/>
                <a:gd name="connsiteY15" fmla="*/ 278 h 14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122" h="141886">
                  <a:moveTo>
                    <a:pt x="54202" y="278"/>
                  </a:moveTo>
                  <a:cubicBezTo>
                    <a:pt x="63133" y="1410"/>
                    <a:pt x="71973" y="5884"/>
                    <a:pt x="76758" y="13500"/>
                  </a:cubicBezTo>
                  <a:cubicBezTo>
                    <a:pt x="81561" y="21134"/>
                    <a:pt x="81397" y="32056"/>
                    <a:pt x="75132" y="38540"/>
                  </a:cubicBezTo>
                  <a:cubicBezTo>
                    <a:pt x="67005" y="46977"/>
                    <a:pt x="53198" y="45261"/>
                    <a:pt x="42294" y="49553"/>
                  </a:cubicBezTo>
                  <a:cubicBezTo>
                    <a:pt x="52485" y="52840"/>
                    <a:pt x="63078" y="56365"/>
                    <a:pt x="70621" y="63963"/>
                  </a:cubicBezTo>
                  <a:cubicBezTo>
                    <a:pt x="78164" y="71542"/>
                    <a:pt x="81470" y="84491"/>
                    <a:pt x="75059" y="93038"/>
                  </a:cubicBezTo>
                  <a:cubicBezTo>
                    <a:pt x="71078" y="98335"/>
                    <a:pt x="64119" y="100873"/>
                    <a:pt x="57508" y="100618"/>
                  </a:cubicBezTo>
                  <a:cubicBezTo>
                    <a:pt x="50878" y="100362"/>
                    <a:pt x="44559" y="97641"/>
                    <a:pt x="38989" y="94043"/>
                  </a:cubicBezTo>
                  <a:cubicBezTo>
                    <a:pt x="45436" y="100362"/>
                    <a:pt x="51006" y="107576"/>
                    <a:pt x="55499" y="115429"/>
                  </a:cubicBezTo>
                  <a:cubicBezTo>
                    <a:pt x="58713" y="121037"/>
                    <a:pt x="61380" y="127959"/>
                    <a:pt x="58567" y="133785"/>
                  </a:cubicBezTo>
                  <a:cubicBezTo>
                    <a:pt x="56522" y="138058"/>
                    <a:pt x="51901" y="140597"/>
                    <a:pt x="47262" y="141473"/>
                  </a:cubicBezTo>
                  <a:cubicBezTo>
                    <a:pt x="34642" y="143866"/>
                    <a:pt x="21930" y="135556"/>
                    <a:pt x="15191" y="124616"/>
                  </a:cubicBezTo>
                  <a:cubicBezTo>
                    <a:pt x="8433" y="113695"/>
                    <a:pt x="6369" y="100600"/>
                    <a:pt x="4434" y="87888"/>
                  </a:cubicBezTo>
                  <a:cubicBezTo>
                    <a:pt x="3301" y="80418"/>
                    <a:pt x="2169" y="72930"/>
                    <a:pt x="1037" y="65442"/>
                  </a:cubicBezTo>
                  <a:cubicBezTo>
                    <a:pt x="361" y="61077"/>
                    <a:pt x="-297" y="56639"/>
                    <a:pt x="142" y="52238"/>
                  </a:cubicBezTo>
                  <a:cubicBezTo>
                    <a:pt x="2680" y="26869"/>
                    <a:pt x="26825" y="-3211"/>
                    <a:pt x="54202" y="278"/>
                  </a:cubicBezTo>
                  <a:close/>
                </a:path>
              </a:pathLst>
            </a:custGeom>
            <a:solidFill>
              <a:srgbClr val="FCC6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3" name="图形 10">
            <a:extLst>
              <a:ext uri="{FF2B5EF4-FFF2-40B4-BE49-F238E27FC236}">
                <a16:creationId xmlns:a16="http://schemas.microsoft.com/office/drawing/2014/main" id="{C4FE0F61-3887-C412-5F66-95A9DC1520EC}"/>
              </a:ext>
            </a:extLst>
          </p:cNvPr>
          <p:cNvGrpSpPr/>
          <p:nvPr/>
        </p:nvGrpSpPr>
        <p:grpSpPr>
          <a:xfrm>
            <a:off x="3974947" y="3233470"/>
            <a:ext cx="1944563" cy="2048763"/>
            <a:chOff x="3242810" y="5713943"/>
            <a:chExt cx="1061583" cy="1118468"/>
          </a:xfrm>
        </p:grpSpPr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0EED2C22-AB8B-CE31-961F-29FE591BB27B}"/>
                </a:ext>
              </a:extLst>
            </p:cNvPr>
            <p:cNvSpPr/>
            <p:nvPr/>
          </p:nvSpPr>
          <p:spPr>
            <a:xfrm>
              <a:off x="3269639" y="5789298"/>
              <a:ext cx="359113" cy="171755"/>
            </a:xfrm>
            <a:custGeom>
              <a:avLst/>
              <a:gdLst>
                <a:gd name="connsiteX0" fmla="*/ 356476 w 359113"/>
                <a:gd name="connsiteY0" fmla="*/ 39253 h 171755"/>
                <a:gd name="connsiteX1" fmla="*/ 46458 w 359113"/>
                <a:gd name="connsiteY1" fmla="*/ 27546 h 171755"/>
                <a:gd name="connsiteX2" fmla="*/ 256994 w 359113"/>
                <a:gd name="connsiteY2" fmla="*/ 167171 h 171755"/>
                <a:gd name="connsiteX3" fmla="*/ 356476 w 359113"/>
                <a:gd name="connsiteY3" fmla="*/ 39253 h 17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113" h="171755">
                  <a:moveTo>
                    <a:pt x="356476" y="39253"/>
                  </a:moveTo>
                  <a:cubicBezTo>
                    <a:pt x="356476" y="39253"/>
                    <a:pt x="210604" y="-40650"/>
                    <a:pt x="46458" y="27546"/>
                  </a:cubicBezTo>
                  <a:cubicBezTo>
                    <a:pt x="-117681" y="95743"/>
                    <a:pt x="201545" y="194202"/>
                    <a:pt x="256994" y="167171"/>
                  </a:cubicBezTo>
                  <a:cubicBezTo>
                    <a:pt x="312442" y="140123"/>
                    <a:pt x="372511" y="56092"/>
                    <a:pt x="356476" y="39253"/>
                  </a:cubicBezTo>
                  <a:close/>
                </a:path>
              </a:pathLst>
            </a:custGeom>
            <a:solidFill>
              <a:srgbClr val="6DB5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E4B0A512-8444-9733-5792-D14BFE6D7BC9}"/>
                </a:ext>
              </a:extLst>
            </p:cNvPr>
            <p:cNvSpPr/>
            <p:nvPr/>
          </p:nvSpPr>
          <p:spPr>
            <a:xfrm>
              <a:off x="3847008" y="6001614"/>
              <a:ext cx="156092" cy="308010"/>
            </a:xfrm>
            <a:custGeom>
              <a:avLst/>
              <a:gdLst>
                <a:gd name="connsiteX0" fmla="*/ 96877 w 156092"/>
                <a:gd name="connsiteY0" fmla="*/ 1372 h 308010"/>
                <a:gd name="connsiteX1" fmla="*/ 147138 w 156092"/>
                <a:gd name="connsiteY1" fmla="*/ 262707 h 308010"/>
                <a:gd name="connsiteX2" fmla="*/ 1358 w 156092"/>
                <a:gd name="connsiteY2" fmla="*/ 102370 h 308010"/>
                <a:gd name="connsiteX3" fmla="*/ 96877 w 156092"/>
                <a:gd name="connsiteY3" fmla="*/ 1372 h 308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092" h="308010">
                  <a:moveTo>
                    <a:pt x="96877" y="1372"/>
                  </a:moveTo>
                  <a:cubicBezTo>
                    <a:pt x="96877" y="1372"/>
                    <a:pt x="183611" y="114680"/>
                    <a:pt x="147138" y="262707"/>
                  </a:cubicBezTo>
                  <a:cubicBezTo>
                    <a:pt x="110666" y="410752"/>
                    <a:pt x="-14349" y="152888"/>
                    <a:pt x="1358" y="102370"/>
                  </a:cubicBezTo>
                  <a:cubicBezTo>
                    <a:pt x="17083" y="51835"/>
                    <a:pt x="80512" y="-10024"/>
                    <a:pt x="96877" y="1372"/>
                  </a:cubicBezTo>
                  <a:close/>
                </a:path>
              </a:pathLst>
            </a:custGeom>
            <a:solidFill>
              <a:srgbClr val="A1D1D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1BD82F19-3854-200C-27C7-C4D4ED820EF2}"/>
                </a:ext>
              </a:extLst>
            </p:cNvPr>
            <p:cNvSpPr/>
            <p:nvPr/>
          </p:nvSpPr>
          <p:spPr>
            <a:xfrm>
              <a:off x="3391483" y="5713943"/>
              <a:ext cx="912910" cy="920782"/>
            </a:xfrm>
            <a:custGeom>
              <a:avLst/>
              <a:gdLst>
                <a:gd name="connsiteX0" fmla="*/ 778505 w 912910"/>
                <a:gd name="connsiteY0" fmla="*/ 220354 h 920782"/>
                <a:gd name="connsiteX1" fmla="*/ 608708 w 912910"/>
                <a:gd name="connsiteY1" fmla="*/ 9938 h 920782"/>
                <a:gd name="connsiteX2" fmla="*/ 27322 w 912910"/>
                <a:gd name="connsiteY2" fmla="*/ 894027 h 920782"/>
                <a:gd name="connsiteX3" fmla="*/ 48562 w 912910"/>
                <a:gd name="connsiteY3" fmla="*/ 920783 h 920782"/>
                <a:gd name="connsiteX4" fmla="*/ 95610 w 912910"/>
                <a:gd name="connsiteY4" fmla="*/ 871873 h 920782"/>
                <a:gd name="connsiteX5" fmla="*/ 765593 w 912910"/>
                <a:gd name="connsiteY5" fmla="*/ 400306 h 920782"/>
                <a:gd name="connsiteX6" fmla="*/ 906790 w 912910"/>
                <a:gd name="connsiteY6" fmla="*/ 345861 h 920782"/>
                <a:gd name="connsiteX7" fmla="*/ 778505 w 912910"/>
                <a:gd name="connsiteY7" fmla="*/ 220354 h 92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910" h="920782">
                  <a:moveTo>
                    <a:pt x="778505" y="220354"/>
                  </a:moveTo>
                  <a:cubicBezTo>
                    <a:pt x="778505" y="220354"/>
                    <a:pt x="743439" y="54228"/>
                    <a:pt x="608708" y="9938"/>
                  </a:cubicBezTo>
                  <a:cubicBezTo>
                    <a:pt x="473977" y="-34351"/>
                    <a:pt x="-135093" y="37626"/>
                    <a:pt x="27322" y="894027"/>
                  </a:cubicBezTo>
                  <a:cubicBezTo>
                    <a:pt x="27322" y="894027"/>
                    <a:pt x="28253" y="920783"/>
                    <a:pt x="48562" y="920783"/>
                  </a:cubicBezTo>
                  <a:cubicBezTo>
                    <a:pt x="68853" y="920783"/>
                    <a:pt x="79921" y="910628"/>
                    <a:pt x="95610" y="871873"/>
                  </a:cubicBezTo>
                  <a:cubicBezTo>
                    <a:pt x="111316" y="833117"/>
                    <a:pt x="250650" y="372618"/>
                    <a:pt x="765593" y="400306"/>
                  </a:cubicBezTo>
                  <a:cubicBezTo>
                    <a:pt x="765593" y="400306"/>
                    <a:pt x="884654" y="408616"/>
                    <a:pt x="906790" y="345861"/>
                  </a:cubicBezTo>
                  <a:cubicBezTo>
                    <a:pt x="928943" y="283108"/>
                    <a:pt x="892032" y="221285"/>
                    <a:pt x="778505" y="220354"/>
                  </a:cubicBezTo>
                  <a:close/>
                </a:path>
              </a:pathLst>
            </a:custGeom>
            <a:solidFill>
              <a:srgbClr val="6DB5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E43EE05C-32E3-F0EE-25E7-B770587B982B}"/>
                </a:ext>
              </a:extLst>
            </p:cNvPr>
            <p:cNvSpPr/>
            <p:nvPr/>
          </p:nvSpPr>
          <p:spPr>
            <a:xfrm>
              <a:off x="3487092" y="6032537"/>
              <a:ext cx="817042" cy="553278"/>
            </a:xfrm>
            <a:custGeom>
              <a:avLst/>
              <a:gdLst>
                <a:gd name="connsiteX0" fmla="*/ 0 w 817042"/>
                <a:gd name="connsiteY0" fmla="*/ 553279 h 553278"/>
                <a:gd name="connsiteX1" fmla="*/ 670002 w 817042"/>
                <a:gd name="connsiteY1" fmla="*/ 81712 h 553278"/>
                <a:gd name="connsiteX2" fmla="*/ 811180 w 817042"/>
                <a:gd name="connsiteY2" fmla="*/ 27268 h 553278"/>
                <a:gd name="connsiteX3" fmla="*/ 817043 w 817042"/>
                <a:gd name="connsiteY3" fmla="*/ 0 h 553278"/>
                <a:gd name="connsiteX4" fmla="*/ 727222 w 817042"/>
                <a:gd name="connsiteY4" fmla="*/ 30957 h 553278"/>
                <a:gd name="connsiteX5" fmla="*/ 0 w 817042"/>
                <a:gd name="connsiteY5" fmla="*/ 553279 h 55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42" h="553278">
                  <a:moveTo>
                    <a:pt x="0" y="553279"/>
                  </a:moveTo>
                  <a:cubicBezTo>
                    <a:pt x="15707" y="514523"/>
                    <a:pt x="155040" y="54024"/>
                    <a:pt x="670002" y="81712"/>
                  </a:cubicBezTo>
                  <a:cubicBezTo>
                    <a:pt x="670002" y="81712"/>
                    <a:pt x="789044" y="90022"/>
                    <a:pt x="811180" y="27268"/>
                  </a:cubicBezTo>
                  <a:cubicBezTo>
                    <a:pt x="814412" y="18099"/>
                    <a:pt x="816385" y="8949"/>
                    <a:pt x="817043" y="0"/>
                  </a:cubicBezTo>
                  <a:cubicBezTo>
                    <a:pt x="816641" y="1680"/>
                    <a:pt x="805062" y="45440"/>
                    <a:pt x="727222" y="30957"/>
                  </a:cubicBezTo>
                  <a:cubicBezTo>
                    <a:pt x="647848" y="16200"/>
                    <a:pt x="48910" y="-162839"/>
                    <a:pt x="0" y="553279"/>
                  </a:cubicBezTo>
                  <a:close/>
                </a:path>
              </a:pathLst>
            </a:custGeom>
            <a:solidFill>
              <a:srgbClr val="E6F2F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7BBBBFAC-21AA-2D05-A02A-126D5A014BCF}"/>
                </a:ext>
              </a:extLst>
            </p:cNvPr>
            <p:cNvSpPr/>
            <p:nvPr/>
          </p:nvSpPr>
          <p:spPr>
            <a:xfrm>
              <a:off x="3841248" y="6081448"/>
              <a:ext cx="443344" cy="84834"/>
            </a:xfrm>
            <a:custGeom>
              <a:avLst/>
              <a:gdLst>
                <a:gd name="connsiteX0" fmla="*/ 6205 w 443344"/>
                <a:gd name="connsiteY0" fmla="*/ 84835 h 84834"/>
                <a:gd name="connsiteX1" fmla="*/ 315847 w 443344"/>
                <a:gd name="connsiteY1" fmla="*/ 32801 h 84834"/>
                <a:gd name="connsiteX2" fmla="*/ 443345 w 443344"/>
                <a:gd name="connsiteY2" fmla="*/ 0 h 84834"/>
                <a:gd name="connsiteX3" fmla="*/ 326604 w 443344"/>
                <a:gd name="connsiteY3" fmla="*/ 12109 h 84834"/>
                <a:gd name="connsiteX4" fmla="*/ 6077 w 443344"/>
                <a:gd name="connsiteY4" fmla="*/ 40198 h 84834"/>
                <a:gd name="connsiteX5" fmla="*/ 1146 w 443344"/>
                <a:gd name="connsiteY5" fmla="*/ 58243 h 84834"/>
                <a:gd name="connsiteX6" fmla="*/ 6205 w 443344"/>
                <a:gd name="connsiteY6" fmla="*/ 84835 h 8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344" h="84834">
                  <a:moveTo>
                    <a:pt x="6205" y="84835"/>
                  </a:moveTo>
                  <a:cubicBezTo>
                    <a:pt x="90071" y="47741"/>
                    <a:pt x="192074" y="26153"/>
                    <a:pt x="315847" y="32801"/>
                  </a:cubicBezTo>
                  <a:cubicBezTo>
                    <a:pt x="315847" y="32801"/>
                    <a:pt x="404991" y="39011"/>
                    <a:pt x="443345" y="0"/>
                  </a:cubicBezTo>
                  <a:cubicBezTo>
                    <a:pt x="441409" y="1534"/>
                    <a:pt x="410507" y="24601"/>
                    <a:pt x="326604" y="12109"/>
                  </a:cubicBezTo>
                  <a:cubicBezTo>
                    <a:pt x="239852" y="-803"/>
                    <a:pt x="86071" y="-8620"/>
                    <a:pt x="6077" y="40198"/>
                  </a:cubicBezTo>
                  <a:cubicBezTo>
                    <a:pt x="6077" y="40198"/>
                    <a:pt x="-3165" y="47796"/>
                    <a:pt x="1146" y="58243"/>
                  </a:cubicBezTo>
                  <a:cubicBezTo>
                    <a:pt x="2059" y="60471"/>
                    <a:pt x="4196" y="70224"/>
                    <a:pt x="6205" y="84835"/>
                  </a:cubicBezTo>
                  <a:close/>
                </a:path>
              </a:pathLst>
            </a:custGeom>
            <a:solidFill>
              <a:srgbClr val="CFE7E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4B4F66BF-9D38-8FC7-B0A1-967F5DAC17AE}"/>
                </a:ext>
              </a:extLst>
            </p:cNvPr>
            <p:cNvSpPr/>
            <p:nvPr/>
          </p:nvSpPr>
          <p:spPr>
            <a:xfrm>
              <a:off x="3526998" y="6168620"/>
              <a:ext cx="237884" cy="321220"/>
            </a:xfrm>
            <a:custGeom>
              <a:avLst/>
              <a:gdLst>
                <a:gd name="connsiteX0" fmla="*/ 0 w 237884"/>
                <a:gd name="connsiteY0" fmla="*/ 321221 h 321220"/>
                <a:gd name="connsiteX1" fmla="*/ 236551 w 237884"/>
                <a:gd name="connsiteY1" fmla="*/ 43303 h 321220"/>
                <a:gd name="connsiteX2" fmla="*/ 237884 w 237884"/>
                <a:gd name="connsiteY2" fmla="*/ 0 h 321220"/>
                <a:gd name="connsiteX3" fmla="*/ 223109 w 237884"/>
                <a:gd name="connsiteY3" fmla="*/ 46134 h 321220"/>
                <a:gd name="connsiteX4" fmla="*/ 208023 w 237884"/>
                <a:gd name="connsiteY4" fmla="*/ 8328 h 321220"/>
                <a:gd name="connsiteX5" fmla="*/ 18 w 237884"/>
                <a:gd name="connsiteY5" fmla="*/ 321166 h 321220"/>
                <a:gd name="connsiteX6" fmla="*/ 0 w 237884"/>
                <a:gd name="connsiteY6" fmla="*/ 321221 h 32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84" h="321220">
                  <a:moveTo>
                    <a:pt x="0" y="321221"/>
                  </a:moveTo>
                  <a:cubicBezTo>
                    <a:pt x="39669" y="239802"/>
                    <a:pt x="112321" y="124813"/>
                    <a:pt x="236551" y="43303"/>
                  </a:cubicBezTo>
                  <a:lnTo>
                    <a:pt x="237884" y="0"/>
                  </a:lnTo>
                  <a:lnTo>
                    <a:pt x="223109" y="46134"/>
                  </a:lnTo>
                  <a:lnTo>
                    <a:pt x="208023" y="8328"/>
                  </a:lnTo>
                  <a:cubicBezTo>
                    <a:pt x="208023" y="8328"/>
                    <a:pt x="53914" y="110988"/>
                    <a:pt x="18" y="321166"/>
                  </a:cubicBezTo>
                  <a:lnTo>
                    <a:pt x="0" y="321221"/>
                  </a:lnTo>
                  <a:close/>
                </a:path>
              </a:pathLst>
            </a:custGeom>
            <a:solidFill>
              <a:srgbClr val="CFE7E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8B7DBD19-DA3D-4C5A-5A7E-B851E6FF697A}"/>
                </a:ext>
              </a:extLst>
            </p:cNvPr>
            <p:cNvSpPr/>
            <p:nvPr/>
          </p:nvSpPr>
          <p:spPr>
            <a:xfrm>
              <a:off x="3727459" y="6062718"/>
              <a:ext cx="182555" cy="335413"/>
            </a:xfrm>
            <a:custGeom>
              <a:avLst/>
              <a:gdLst>
                <a:gd name="connsiteX0" fmla="*/ 178620 w 182555"/>
                <a:gd name="connsiteY0" fmla="*/ 6310 h 335413"/>
                <a:gd name="connsiteX1" fmla="*/ 95557 w 182555"/>
                <a:gd name="connsiteY1" fmla="*/ 303460 h 335413"/>
                <a:gd name="connsiteX2" fmla="*/ 27269 w 182555"/>
                <a:gd name="connsiteY2" fmla="*/ 61686 h 335413"/>
                <a:gd name="connsiteX3" fmla="*/ 178620 w 182555"/>
                <a:gd name="connsiteY3" fmla="*/ 6310 h 33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555" h="335413">
                  <a:moveTo>
                    <a:pt x="178620" y="6310"/>
                  </a:moveTo>
                  <a:cubicBezTo>
                    <a:pt x="178620" y="6310"/>
                    <a:pt x="209997" y="168729"/>
                    <a:pt x="95557" y="303460"/>
                  </a:cubicBezTo>
                  <a:cubicBezTo>
                    <a:pt x="-18865" y="438209"/>
                    <a:pt x="-15176" y="105975"/>
                    <a:pt x="27269" y="61686"/>
                  </a:cubicBezTo>
                  <a:cubicBezTo>
                    <a:pt x="69714" y="17378"/>
                    <a:pt x="167534" y="-13981"/>
                    <a:pt x="178620" y="6310"/>
                  </a:cubicBezTo>
                  <a:close/>
                </a:path>
              </a:pathLst>
            </a:custGeom>
            <a:solidFill>
              <a:srgbClr val="E6F2F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82E295B3-CB63-77A9-BDA2-507D5829CB41}"/>
                </a:ext>
              </a:extLst>
            </p:cNvPr>
            <p:cNvSpPr/>
            <p:nvPr/>
          </p:nvSpPr>
          <p:spPr>
            <a:xfrm>
              <a:off x="3793483" y="6097117"/>
              <a:ext cx="116520" cy="295469"/>
            </a:xfrm>
            <a:custGeom>
              <a:avLst/>
              <a:gdLst>
                <a:gd name="connsiteX0" fmla="*/ 115737 w 116520"/>
                <a:gd name="connsiteY0" fmla="*/ 0 h 295469"/>
                <a:gd name="connsiteX1" fmla="*/ 29532 w 116520"/>
                <a:gd name="connsiteY1" fmla="*/ 269078 h 295469"/>
                <a:gd name="connsiteX2" fmla="*/ 0 w 116520"/>
                <a:gd name="connsiteY2" fmla="*/ 295469 h 295469"/>
                <a:gd name="connsiteX3" fmla="*/ 48910 w 116520"/>
                <a:gd name="connsiteY3" fmla="*/ 42573 h 295469"/>
                <a:gd name="connsiteX4" fmla="*/ 53841 w 116520"/>
                <a:gd name="connsiteY4" fmla="*/ 24528 h 295469"/>
                <a:gd name="connsiteX5" fmla="*/ 115737 w 116520"/>
                <a:gd name="connsiteY5" fmla="*/ 0 h 29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520" h="295469">
                  <a:moveTo>
                    <a:pt x="115737" y="0"/>
                  </a:moveTo>
                  <a:cubicBezTo>
                    <a:pt x="119134" y="52307"/>
                    <a:pt x="115024" y="168409"/>
                    <a:pt x="29532" y="269078"/>
                  </a:cubicBezTo>
                  <a:cubicBezTo>
                    <a:pt x="18647" y="281900"/>
                    <a:pt x="8821" y="290465"/>
                    <a:pt x="0" y="295469"/>
                  </a:cubicBezTo>
                  <a:cubicBezTo>
                    <a:pt x="85017" y="231547"/>
                    <a:pt x="53220" y="53038"/>
                    <a:pt x="48910" y="42573"/>
                  </a:cubicBezTo>
                  <a:cubicBezTo>
                    <a:pt x="44600" y="32126"/>
                    <a:pt x="53841" y="24528"/>
                    <a:pt x="53841" y="24528"/>
                  </a:cubicBezTo>
                  <a:cubicBezTo>
                    <a:pt x="71411" y="13807"/>
                    <a:pt x="92542" y="5808"/>
                    <a:pt x="115737" y="0"/>
                  </a:cubicBezTo>
                  <a:close/>
                </a:path>
              </a:pathLst>
            </a:custGeom>
            <a:solidFill>
              <a:srgbClr val="CFE7E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07EB466F-4FDC-C77D-2DD7-BD262027EED2}"/>
                </a:ext>
              </a:extLst>
            </p:cNvPr>
            <p:cNvSpPr/>
            <p:nvPr/>
          </p:nvSpPr>
          <p:spPr>
            <a:xfrm>
              <a:off x="3460869" y="6595076"/>
              <a:ext cx="238120" cy="191208"/>
            </a:xfrm>
            <a:custGeom>
              <a:avLst/>
              <a:gdLst>
                <a:gd name="connsiteX0" fmla="*/ 23173 w 238120"/>
                <a:gd name="connsiteY0" fmla="*/ 0 h 191208"/>
                <a:gd name="connsiteX1" fmla="*/ 108994 w 238120"/>
                <a:gd name="connsiteY1" fmla="*/ 32308 h 191208"/>
                <a:gd name="connsiteX2" fmla="*/ 237278 w 238120"/>
                <a:gd name="connsiteY2" fmla="*/ 186417 h 191208"/>
                <a:gd name="connsiteX3" fmla="*/ 224822 w 238120"/>
                <a:gd name="connsiteY3" fmla="*/ 189869 h 191208"/>
                <a:gd name="connsiteX4" fmla="*/ 129760 w 238120"/>
                <a:gd name="connsiteY4" fmla="*/ 163113 h 191208"/>
                <a:gd name="connsiteX5" fmla="*/ 3339 w 238120"/>
                <a:gd name="connsiteY5" fmla="*/ 80068 h 191208"/>
                <a:gd name="connsiteX6" fmla="*/ 23173 w 238120"/>
                <a:gd name="connsiteY6" fmla="*/ 0 h 19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0" h="191208">
                  <a:moveTo>
                    <a:pt x="23173" y="0"/>
                  </a:moveTo>
                  <a:cubicBezTo>
                    <a:pt x="23173" y="0"/>
                    <a:pt x="54550" y="23998"/>
                    <a:pt x="108994" y="32308"/>
                  </a:cubicBezTo>
                  <a:cubicBezTo>
                    <a:pt x="163457" y="40600"/>
                    <a:pt x="247433" y="91355"/>
                    <a:pt x="237278" y="186417"/>
                  </a:cubicBezTo>
                  <a:cubicBezTo>
                    <a:pt x="237278" y="186417"/>
                    <a:pt x="237278" y="194270"/>
                    <a:pt x="224822" y="189869"/>
                  </a:cubicBezTo>
                  <a:cubicBezTo>
                    <a:pt x="212348" y="185486"/>
                    <a:pt x="198048" y="170491"/>
                    <a:pt x="129760" y="163113"/>
                  </a:cubicBezTo>
                  <a:cubicBezTo>
                    <a:pt x="61472" y="155734"/>
                    <a:pt x="17183" y="138201"/>
                    <a:pt x="3339" y="80068"/>
                  </a:cubicBezTo>
                  <a:cubicBezTo>
                    <a:pt x="-10505" y="21916"/>
                    <a:pt x="23173" y="0"/>
                    <a:pt x="23173" y="0"/>
                  </a:cubicBezTo>
                  <a:close/>
                </a:path>
              </a:pathLst>
            </a:custGeom>
            <a:solidFill>
              <a:srgbClr val="6DB5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91B58EDE-02BB-2ABE-A650-88FB4CAFC3A4}"/>
                </a:ext>
              </a:extLst>
            </p:cNvPr>
            <p:cNvSpPr/>
            <p:nvPr/>
          </p:nvSpPr>
          <p:spPr>
            <a:xfrm>
              <a:off x="3242810" y="6581013"/>
              <a:ext cx="252346" cy="251398"/>
            </a:xfrm>
            <a:custGeom>
              <a:avLst/>
              <a:gdLst>
                <a:gd name="connsiteX0" fmla="*/ 215846 w 252346"/>
                <a:gd name="connsiteY0" fmla="*/ 0 h 251398"/>
                <a:gd name="connsiteX1" fmla="*/ 124272 w 252346"/>
                <a:gd name="connsiteY1" fmla="*/ 50992 h 251398"/>
                <a:gd name="connsiteX2" fmla="*/ 5264 w 252346"/>
                <a:gd name="connsiteY2" fmla="*/ 246851 h 251398"/>
                <a:gd name="connsiteX3" fmla="*/ 19932 w 252346"/>
                <a:gd name="connsiteY3" fmla="*/ 248678 h 251398"/>
                <a:gd name="connsiteX4" fmla="*/ 122866 w 252346"/>
                <a:gd name="connsiteY4" fmla="*/ 202379 h 251398"/>
                <a:gd name="connsiteX5" fmla="*/ 251789 w 252346"/>
                <a:gd name="connsiteY5" fmla="*/ 87154 h 251398"/>
                <a:gd name="connsiteX6" fmla="*/ 215846 w 252346"/>
                <a:gd name="connsiteY6" fmla="*/ 0 h 25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346" h="251398">
                  <a:moveTo>
                    <a:pt x="215846" y="0"/>
                  </a:moveTo>
                  <a:cubicBezTo>
                    <a:pt x="215846" y="0"/>
                    <a:pt x="184433" y="32418"/>
                    <a:pt x="124272" y="50992"/>
                  </a:cubicBezTo>
                  <a:cubicBezTo>
                    <a:pt x="64124" y="69566"/>
                    <a:pt x="-22248" y="141123"/>
                    <a:pt x="5264" y="246851"/>
                  </a:cubicBezTo>
                  <a:cubicBezTo>
                    <a:pt x="5264" y="246851"/>
                    <a:pt x="6588" y="255728"/>
                    <a:pt x="19932" y="248678"/>
                  </a:cubicBezTo>
                  <a:cubicBezTo>
                    <a:pt x="33281" y="241609"/>
                    <a:pt x="46918" y="222250"/>
                    <a:pt x="122866" y="202379"/>
                  </a:cubicBezTo>
                  <a:cubicBezTo>
                    <a:pt x="198824" y="182509"/>
                    <a:pt x="245944" y="155204"/>
                    <a:pt x="251789" y="87154"/>
                  </a:cubicBezTo>
                  <a:cubicBezTo>
                    <a:pt x="257615" y="19085"/>
                    <a:pt x="215846" y="0"/>
                    <a:pt x="215846" y="0"/>
                  </a:cubicBezTo>
                  <a:close/>
                </a:path>
              </a:pathLst>
            </a:custGeom>
            <a:solidFill>
              <a:srgbClr val="6DB5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4D82C01D-CCD3-AB39-1743-1DC059B291F4}"/>
                </a:ext>
              </a:extLst>
            </p:cNvPr>
            <p:cNvSpPr/>
            <p:nvPr/>
          </p:nvSpPr>
          <p:spPr>
            <a:xfrm>
              <a:off x="3952719" y="5791619"/>
              <a:ext cx="86010" cy="58473"/>
            </a:xfrm>
            <a:custGeom>
              <a:avLst/>
              <a:gdLst>
                <a:gd name="connsiteX0" fmla="*/ 84895 w 86010"/>
                <a:gd name="connsiteY0" fmla="*/ 19216 h 58473"/>
                <a:gd name="connsiteX1" fmla="*/ 83214 w 86010"/>
                <a:gd name="connsiteY1" fmla="*/ 29882 h 58473"/>
                <a:gd name="connsiteX2" fmla="*/ 5503 w 86010"/>
                <a:gd name="connsiteY2" fmla="*/ 57534 h 58473"/>
                <a:gd name="connsiteX3" fmla="*/ 498 w 86010"/>
                <a:gd name="connsiteY3" fmla="*/ 57899 h 58473"/>
                <a:gd name="connsiteX4" fmla="*/ 57755 w 86010"/>
                <a:gd name="connsiteY4" fmla="*/ 514 h 58473"/>
                <a:gd name="connsiteX5" fmla="*/ 84895 w 86010"/>
                <a:gd name="connsiteY5" fmla="*/ 19216 h 5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010" h="58473">
                  <a:moveTo>
                    <a:pt x="84895" y="19216"/>
                  </a:moveTo>
                  <a:cubicBezTo>
                    <a:pt x="86867" y="24075"/>
                    <a:pt x="86173" y="27362"/>
                    <a:pt x="83214" y="29882"/>
                  </a:cubicBezTo>
                  <a:cubicBezTo>
                    <a:pt x="80238" y="32421"/>
                    <a:pt x="32661" y="31617"/>
                    <a:pt x="5503" y="57534"/>
                  </a:cubicBezTo>
                  <a:cubicBezTo>
                    <a:pt x="5503" y="57534"/>
                    <a:pt x="2580" y="59378"/>
                    <a:pt x="498" y="57899"/>
                  </a:cubicBezTo>
                  <a:cubicBezTo>
                    <a:pt x="-1511" y="56493"/>
                    <a:pt x="-123" y="14669"/>
                    <a:pt x="57755" y="514"/>
                  </a:cubicBezTo>
                  <a:cubicBezTo>
                    <a:pt x="69900" y="-2481"/>
                    <a:pt x="80420" y="8112"/>
                    <a:pt x="84895" y="19216"/>
                  </a:cubicBezTo>
                  <a:close/>
                </a:path>
              </a:pathLst>
            </a:custGeom>
            <a:solidFill>
              <a:srgbClr val="53949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20965087-363A-0E01-B301-35BCFAA0197B}"/>
                </a:ext>
              </a:extLst>
            </p:cNvPr>
            <p:cNvSpPr/>
            <p:nvPr/>
          </p:nvSpPr>
          <p:spPr>
            <a:xfrm>
              <a:off x="3986734" y="5882055"/>
              <a:ext cx="61469" cy="97328"/>
            </a:xfrm>
            <a:custGeom>
              <a:avLst/>
              <a:gdLst>
                <a:gd name="connsiteX0" fmla="*/ 23101 w 61469"/>
                <a:gd name="connsiteY0" fmla="*/ 228 h 97328"/>
                <a:gd name="connsiteX1" fmla="*/ 965 w 61469"/>
                <a:gd name="connsiteY1" fmla="*/ 53357 h 97328"/>
                <a:gd name="connsiteX2" fmla="*/ 38369 w 61469"/>
                <a:gd name="connsiteY2" fmla="*/ 97098 h 97328"/>
                <a:gd name="connsiteX3" fmla="*/ 60505 w 61469"/>
                <a:gd name="connsiteY3" fmla="*/ 43969 h 97328"/>
                <a:gd name="connsiteX4" fmla="*/ 23101 w 61469"/>
                <a:gd name="connsiteY4" fmla="*/ 228 h 9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69" h="97328">
                  <a:moveTo>
                    <a:pt x="23101" y="228"/>
                  </a:moveTo>
                  <a:cubicBezTo>
                    <a:pt x="6664" y="2821"/>
                    <a:pt x="-3235" y="26600"/>
                    <a:pt x="965" y="53357"/>
                  </a:cubicBezTo>
                  <a:cubicBezTo>
                    <a:pt x="5184" y="80113"/>
                    <a:pt x="21914" y="99691"/>
                    <a:pt x="38369" y="97098"/>
                  </a:cubicBezTo>
                  <a:cubicBezTo>
                    <a:pt x="54806" y="94523"/>
                    <a:pt x="64705" y="70725"/>
                    <a:pt x="60505" y="43969"/>
                  </a:cubicBezTo>
                  <a:cubicBezTo>
                    <a:pt x="56286" y="17231"/>
                    <a:pt x="39556" y="-2348"/>
                    <a:pt x="23101" y="228"/>
                  </a:cubicBezTo>
                  <a:close/>
                </a:path>
              </a:pathLst>
            </a:custGeom>
            <a:solidFill>
              <a:srgbClr val="31180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EFB06D32-DD34-FCF5-F8DC-1FCE211F0B4D}"/>
                </a:ext>
              </a:extLst>
            </p:cNvPr>
            <p:cNvSpPr/>
            <p:nvPr/>
          </p:nvSpPr>
          <p:spPr>
            <a:xfrm>
              <a:off x="4012205" y="5888434"/>
              <a:ext cx="36168" cy="36168"/>
            </a:xfrm>
            <a:custGeom>
              <a:avLst/>
              <a:gdLst>
                <a:gd name="connsiteX0" fmla="*/ 15272 w 36168"/>
                <a:gd name="connsiteY0" fmla="*/ 222 h 36168"/>
                <a:gd name="connsiteX1" fmla="*/ 222 w 36168"/>
                <a:gd name="connsiteY1" fmla="*/ 20897 h 36168"/>
                <a:gd name="connsiteX2" fmla="*/ 20897 w 36168"/>
                <a:gd name="connsiteY2" fmla="*/ 35946 h 36168"/>
                <a:gd name="connsiteX3" fmla="*/ 35946 w 36168"/>
                <a:gd name="connsiteY3" fmla="*/ 15272 h 36168"/>
                <a:gd name="connsiteX4" fmla="*/ 15272 w 36168"/>
                <a:gd name="connsiteY4" fmla="*/ 22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68" h="36168">
                  <a:moveTo>
                    <a:pt x="15272" y="222"/>
                  </a:moveTo>
                  <a:cubicBezTo>
                    <a:pt x="5409" y="1775"/>
                    <a:pt x="-1330" y="11034"/>
                    <a:pt x="222" y="20897"/>
                  </a:cubicBezTo>
                  <a:cubicBezTo>
                    <a:pt x="1775" y="30759"/>
                    <a:pt x="11034" y="37498"/>
                    <a:pt x="20897" y="35946"/>
                  </a:cubicBezTo>
                  <a:cubicBezTo>
                    <a:pt x="30759" y="34394"/>
                    <a:pt x="37498" y="25134"/>
                    <a:pt x="35946" y="15272"/>
                  </a:cubicBezTo>
                  <a:cubicBezTo>
                    <a:pt x="34394" y="5409"/>
                    <a:pt x="25134" y="-1330"/>
                    <a:pt x="15272" y="222"/>
                  </a:cubicBezTo>
                  <a:close/>
                </a:path>
              </a:pathLst>
            </a:custGeom>
            <a:solidFill>
              <a:srgbClr val="FDF1E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43715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grpSp>
        <p:nvGrpSpPr>
          <p:cNvPr id="2" name="图形 10">
            <a:extLst>
              <a:ext uri="{FF2B5EF4-FFF2-40B4-BE49-F238E27FC236}">
                <a16:creationId xmlns:a16="http://schemas.microsoft.com/office/drawing/2014/main" id="{20E69AF6-6B6A-919C-7CFC-7454B110E6CF}"/>
              </a:ext>
            </a:extLst>
          </p:cNvPr>
          <p:cNvGrpSpPr/>
          <p:nvPr/>
        </p:nvGrpSpPr>
        <p:grpSpPr>
          <a:xfrm>
            <a:off x="836051" y="1427321"/>
            <a:ext cx="5259949" cy="4316916"/>
            <a:chOff x="9330880" y="5728070"/>
            <a:chExt cx="1328383" cy="1090223"/>
          </a:xfrm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4D01F480-B1E0-52BA-A729-F7E5A54DC053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B37F5235-96DE-1323-67C9-057D799E6F57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A4C352E7-399E-01A9-4261-951125DBC76E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3134051E-657E-D28A-F98A-FE2256F7200C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F2FBE977-0863-0DE0-1E50-EF17B91BD858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BA146E9E-6921-F275-36F6-B258115A3AB6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D1E4B060-2240-FB8F-1617-323A29ADA7C0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E6369AA9-7284-8659-1B3C-C59B69E1507B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08346E66-B75E-685C-AC9E-5D40551BD2F9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" name="图形 10">
              <a:extLst>
                <a:ext uri="{FF2B5EF4-FFF2-40B4-BE49-F238E27FC236}">
                  <a16:creationId xmlns:a16="http://schemas.microsoft.com/office/drawing/2014/main" id="{9272206E-0C2C-5908-DB2E-9969E262282F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DB97D7C5-DF80-A277-0E64-9C068FC8682B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17F78C64-5F8D-93AD-85BB-A2D1E18CA3DE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2E1A0D7D-67CB-DDF7-C73C-CCCBD30F117D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F79E19EB-1A50-B94F-1713-B44268D78D4C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15D9822A-E63C-2740-83C0-05CA11982BD4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D8EA7359-7F6B-0A88-77C5-086C7ADF54FF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744E1CC1-57BB-0852-A5A4-08EBD0989008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81B396BB-B8E3-A82F-83FC-BA64438D927A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E030CC53-B9C6-E096-4071-AD57FF7206FC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9317463F-20C5-A4CE-C14C-6C7875E9F8A7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2FC7C76-5C10-92F6-FF62-7159CA7BEB53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BC5D4C79-8A00-B202-BE18-C8D8759AEA86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C79EE133-2010-9F33-B756-A431FF5A9F23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B6398D5F-E1D1-E16E-B7BA-7638979D5F41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7561540-6FF4-ACD7-28B8-19BB3CEBA8EF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2" name="图形 10">
              <a:extLst>
                <a:ext uri="{FF2B5EF4-FFF2-40B4-BE49-F238E27FC236}">
                  <a16:creationId xmlns:a16="http://schemas.microsoft.com/office/drawing/2014/main" id="{A779156F-DEC0-8327-58D4-B03E0806C93F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D0DFA4BE-4D1D-EFA6-6C31-EB557926EEBD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D8521CDA-1A77-CE1D-9C27-C67F2A4CEBA3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" name="图形 10">
              <a:extLst>
                <a:ext uri="{FF2B5EF4-FFF2-40B4-BE49-F238E27FC236}">
                  <a16:creationId xmlns:a16="http://schemas.microsoft.com/office/drawing/2014/main" id="{236D1138-7C42-4A22-BDF4-A2AF4CAD27F6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5D65DDEB-F421-1D22-302F-A6BFB95DB18B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" name="图形 10">
                <a:extLst>
                  <a:ext uri="{FF2B5EF4-FFF2-40B4-BE49-F238E27FC236}">
                    <a16:creationId xmlns:a16="http://schemas.microsoft.com/office/drawing/2014/main" id="{3AF8955F-7AC6-AD53-F207-5740B4285C1B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56" name="图形 10">
                  <a:extLst>
                    <a:ext uri="{FF2B5EF4-FFF2-40B4-BE49-F238E27FC236}">
                      <a16:creationId xmlns:a16="http://schemas.microsoft.com/office/drawing/2014/main" id="{1539DD50-9678-6F82-2914-F9C54B04C6AC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58" name="任意多边形: 形状 57">
                    <a:extLst>
                      <a:ext uri="{FF2B5EF4-FFF2-40B4-BE49-F238E27FC236}">
                        <a16:creationId xmlns:a16="http://schemas.microsoft.com/office/drawing/2014/main" id="{D0BACCB2-69DD-703D-B071-D2042F1345B3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任意多边形: 形状 58">
                    <a:extLst>
                      <a:ext uri="{FF2B5EF4-FFF2-40B4-BE49-F238E27FC236}">
                        <a16:creationId xmlns:a16="http://schemas.microsoft.com/office/drawing/2014/main" id="{242BBCC4-EC50-A708-E60E-3001CD4E1A28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AE36085E-5CCC-E89B-BB82-001647F9BAC8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" name="图形 10">
              <a:extLst>
                <a:ext uri="{FF2B5EF4-FFF2-40B4-BE49-F238E27FC236}">
                  <a16:creationId xmlns:a16="http://schemas.microsoft.com/office/drawing/2014/main" id="{0DE1E3CD-133F-AB78-21A6-19387B80B7A3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26B4CBA3-3B22-16BA-BB75-A05D01F90625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F2AE7E34-FB19-C1B7-A59D-A76B29D59F40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FAAB953F-659E-2FD4-0106-230C344ACBBB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" name="图形 10">
              <a:extLst>
                <a:ext uri="{FF2B5EF4-FFF2-40B4-BE49-F238E27FC236}">
                  <a16:creationId xmlns:a16="http://schemas.microsoft.com/office/drawing/2014/main" id="{DAE816F1-93A1-C4F3-63FB-A4C038EA21B8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5EA250FB-0707-C520-D015-495DFC25D734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82F15982-A536-B058-CFCB-A1CF5127C7B6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124B38EE-CB09-D10A-3532-A857E957AD22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42012C01-0016-E4D6-0B2B-1CE0B3BB539D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5C202798-8BA4-9555-DA91-41AC7048FD6A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A7800FB6-6B17-31E6-D8B6-AEB737F12BB6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9" name="图形 10">
              <a:extLst>
                <a:ext uri="{FF2B5EF4-FFF2-40B4-BE49-F238E27FC236}">
                  <a16:creationId xmlns:a16="http://schemas.microsoft.com/office/drawing/2014/main" id="{0244DDE9-7AEF-4CFF-7606-1CAC67769AFA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3569748D-8902-192A-515E-BDA7DD76CE94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7B62DAD2-6575-B0EA-EC2E-1D6E085289F0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8B776B3B-1E00-E59C-A470-2D5C7CF02F50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2FC1A75E-CA3C-AAF6-FE31-004B9CA856A6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C1E053B7-C48D-E6C3-4D90-42C8E8AB5ACE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AF025359-2BB5-9C03-1658-4C8DD4EB724E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EA99DF01-91BE-12F7-E726-DBE28DDCF30F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26E4A76-8711-E945-11E4-F9B2E0B580B6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6" name="图形 10">
              <a:extLst>
                <a:ext uri="{FF2B5EF4-FFF2-40B4-BE49-F238E27FC236}">
                  <a16:creationId xmlns:a16="http://schemas.microsoft.com/office/drawing/2014/main" id="{0552DFCF-673F-9920-140B-3F9A51894AE2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AFB8CC15-0B31-9258-2F22-828AAE6FC2C6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11F1FC51-8A48-8224-3C8B-3953051A82B5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" name="图形 10">
              <a:extLst>
                <a:ext uri="{FF2B5EF4-FFF2-40B4-BE49-F238E27FC236}">
                  <a16:creationId xmlns:a16="http://schemas.microsoft.com/office/drawing/2014/main" id="{EEB89B42-0EC4-FC15-3AD2-009B5AEB3C17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D21202B1-B564-4C19-3A19-575BBB9330DA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A1889CFD-CAFE-3CB3-EE2A-B09AAD7FC7C3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EC6C1F17-69AD-F283-AFC7-EC6C18949007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1B812A9A-11A6-127D-C4C3-C7380CECFAE0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57A203B7-781D-5F8F-BBC0-F4B0D27EBD53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19611F1C-EE84-DEAD-25EF-628D5ADAB09C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54" name="Google Shape;431;p32">
            <a:extLst>
              <a:ext uri="{FF2B5EF4-FFF2-40B4-BE49-F238E27FC236}">
                <a16:creationId xmlns:a16="http://schemas.microsoft.com/office/drawing/2014/main" id="{B617C605-4037-2C2C-706F-D165C92CCFDB}"/>
              </a:ext>
            </a:extLst>
          </p:cNvPr>
          <p:cNvGrpSpPr/>
          <p:nvPr/>
        </p:nvGrpSpPr>
        <p:grpSpPr>
          <a:xfrm>
            <a:off x="10872109" y="1121083"/>
            <a:ext cx="624566" cy="856514"/>
            <a:chOff x="1731150" y="1748550"/>
            <a:chExt cx="228625" cy="313175"/>
          </a:xfrm>
        </p:grpSpPr>
        <p:sp>
          <p:nvSpPr>
            <p:cNvPr id="456" name="Google Shape;432;p32">
              <a:extLst>
                <a:ext uri="{FF2B5EF4-FFF2-40B4-BE49-F238E27FC236}">
                  <a16:creationId xmlns:a16="http://schemas.microsoft.com/office/drawing/2014/main" id="{DA7CD5D3-72DE-6B17-D2DE-726F7604D42D}"/>
                </a:ext>
              </a:extLst>
            </p:cNvPr>
            <p:cNvSpPr/>
            <p:nvPr/>
          </p:nvSpPr>
          <p:spPr>
            <a:xfrm>
              <a:off x="1775500" y="1809575"/>
              <a:ext cx="134275" cy="179800"/>
            </a:xfrm>
            <a:custGeom>
              <a:avLst/>
              <a:gdLst/>
              <a:ahLst/>
              <a:cxnLst/>
              <a:rect l="l" t="t" r="r" b="b"/>
              <a:pathLst>
                <a:path w="5371" h="7192" extrusionOk="0">
                  <a:moveTo>
                    <a:pt x="5335" y="584"/>
                  </a:moveTo>
                  <a:cubicBezTo>
                    <a:pt x="5335" y="560"/>
                    <a:pt x="5335" y="548"/>
                    <a:pt x="5347" y="525"/>
                  </a:cubicBezTo>
                  <a:lnTo>
                    <a:pt x="5371" y="429"/>
                  </a:lnTo>
                  <a:lnTo>
                    <a:pt x="5299" y="370"/>
                  </a:lnTo>
                  <a:lnTo>
                    <a:pt x="5228" y="310"/>
                  </a:lnTo>
                  <a:cubicBezTo>
                    <a:pt x="5109" y="215"/>
                    <a:pt x="4954" y="108"/>
                    <a:pt x="4763" y="36"/>
                  </a:cubicBezTo>
                  <a:lnTo>
                    <a:pt x="4656" y="1"/>
                  </a:lnTo>
                  <a:lnTo>
                    <a:pt x="4585" y="72"/>
                  </a:lnTo>
                  <a:cubicBezTo>
                    <a:pt x="4573" y="108"/>
                    <a:pt x="4537" y="120"/>
                    <a:pt x="4525" y="132"/>
                  </a:cubicBezTo>
                  <a:cubicBezTo>
                    <a:pt x="4478" y="179"/>
                    <a:pt x="4442" y="227"/>
                    <a:pt x="4406" y="286"/>
                  </a:cubicBezTo>
                  <a:lnTo>
                    <a:pt x="4228" y="548"/>
                  </a:lnTo>
                  <a:cubicBezTo>
                    <a:pt x="4168" y="655"/>
                    <a:pt x="4097" y="751"/>
                    <a:pt x="4037" y="834"/>
                  </a:cubicBezTo>
                  <a:lnTo>
                    <a:pt x="2394" y="3156"/>
                  </a:lnTo>
                  <a:cubicBezTo>
                    <a:pt x="1656" y="4215"/>
                    <a:pt x="929" y="5251"/>
                    <a:pt x="179" y="6311"/>
                  </a:cubicBezTo>
                  <a:cubicBezTo>
                    <a:pt x="132" y="6370"/>
                    <a:pt x="120" y="6418"/>
                    <a:pt x="96" y="6478"/>
                  </a:cubicBezTo>
                  <a:cubicBezTo>
                    <a:pt x="72" y="6501"/>
                    <a:pt x="72" y="6525"/>
                    <a:pt x="60" y="6549"/>
                  </a:cubicBezTo>
                  <a:lnTo>
                    <a:pt x="1" y="6668"/>
                  </a:lnTo>
                  <a:lnTo>
                    <a:pt x="608" y="7097"/>
                  </a:lnTo>
                  <a:lnTo>
                    <a:pt x="703" y="6978"/>
                  </a:lnTo>
                  <a:lnTo>
                    <a:pt x="703" y="6978"/>
                  </a:lnTo>
                  <a:lnTo>
                    <a:pt x="608" y="7097"/>
                  </a:lnTo>
                  <a:lnTo>
                    <a:pt x="727" y="7192"/>
                  </a:lnTo>
                  <a:lnTo>
                    <a:pt x="822" y="7073"/>
                  </a:lnTo>
                  <a:cubicBezTo>
                    <a:pt x="2323" y="4930"/>
                    <a:pt x="3799" y="2834"/>
                    <a:pt x="5275" y="727"/>
                  </a:cubicBezTo>
                  <a:cubicBezTo>
                    <a:pt x="5311" y="667"/>
                    <a:pt x="5335" y="608"/>
                    <a:pt x="5335" y="584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57" name="Google Shape;433;p32">
              <a:extLst>
                <a:ext uri="{FF2B5EF4-FFF2-40B4-BE49-F238E27FC236}">
                  <a16:creationId xmlns:a16="http://schemas.microsoft.com/office/drawing/2014/main" id="{D9233241-D299-3D2B-26DF-BDCEBDF4805C}"/>
                </a:ext>
              </a:extLst>
            </p:cNvPr>
            <p:cNvSpPr/>
            <p:nvPr/>
          </p:nvSpPr>
          <p:spPr>
            <a:xfrm>
              <a:off x="1760925" y="1797675"/>
              <a:ext cx="126825" cy="174450"/>
            </a:xfrm>
            <a:custGeom>
              <a:avLst/>
              <a:gdLst/>
              <a:ahLst/>
              <a:cxnLst/>
              <a:rect l="l" t="t" r="r" b="b"/>
              <a:pathLst>
                <a:path w="5073" h="6978" extrusionOk="0">
                  <a:moveTo>
                    <a:pt x="2477" y="4060"/>
                  </a:moveTo>
                  <a:lnTo>
                    <a:pt x="3858" y="2096"/>
                  </a:lnTo>
                  <a:cubicBezTo>
                    <a:pt x="4025" y="1858"/>
                    <a:pt x="4203" y="1620"/>
                    <a:pt x="4382" y="1382"/>
                  </a:cubicBezTo>
                  <a:cubicBezTo>
                    <a:pt x="4560" y="1143"/>
                    <a:pt x="4727" y="905"/>
                    <a:pt x="4882" y="667"/>
                  </a:cubicBezTo>
                  <a:cubicBezTo>
                    <a:pt x="4930" y="608"/>
                    <a:pt x="4965" y="536"/>
                    <a:pt x="4989" y="477"/>
                  </a:cubicBezTo>
                  <a:cubicBezTo>
                    <a:pt x="5001" y="441"/>
                    <a:pt x="5001" y="429"/>
                    <a:pt x="5013" y="405"/>
                  </a:cubicBezTo>
                  <a:lnTo>
                    <a:pt x="5072" y="286"/>
                  </a:lnTo>
                  <a:lnTo>
                    <a:pt x="4680" y="0"/>
                  </a:lnTo>
                  <a:lnTo>
                    <a:pt x="4584" y="60"/>
                  </a:lnTo>
                  <a:cubicBezTo>
                    <a:pt x="4572" y="72"/>
                    <a:pt x="4560" y="72"/>
                    <a:pt x="4560" y="84"/>
                  </a:cubicBezTo>
                  <a:cubicBezTo>
                    <a:pt x="4525" y="108"/>
                    <a:pt x="4477" y="131"/>
                    <a:pt x="4441" y="179"/>
                  </a:cubicBezTo>
                  <a:cubicBezTo>
                    <a:pt x="4299" y="369"/>
                    <a:pt x="4156" y="548"/>
                    <a:pt x="4001" y="727"/>
                  </a:cubicBezTo>
                  <a:cubicBezTo>
                    <a:pt x="3810" y="965"/>
                    <a:pt x="3608" y="1203"/>
                    <a:pt x="3441" y="1489"/>
                  </a:cubicBezTo>
                  <a:cubicBezTo>
                    <a:pt x="3227" y="1834"/>
                    <a:pt x="2989" y="2155"/>
                    <a:pt x="2775" y="2477"/>
                  </a:cubicBezTo>
                  <a:lnTo>
                    <a:pt x="2667" y="2632"/>
                  </a:lnTo>
                  <a:cubicBezTo>
                    <a:pt x="2429" y="2977"/>
                    <a:pt x="2144" y="3382"/>
                    <a:pt x="1965" y="3822"/>
                  </a:cubicBezTo>
                  <a:cubicBezTo>
                    <a:pt x="1941" y="3918"/>
                    <a:pt x="1882" y="3989"/>
                    <a:pt x="1822" y="4084"/>
                  </a:cubicBezTo>
                  <a:cubicBezTo>
                    <a:pt x="1501" y="4513"/>
                    <a:pt x="1203" y="4953"/>
                    <a:pt x="893" y="5394"/>
                  </a:cubicBezTo>
                  <a:lnTo>
                    <a:pt x="155" y="6465"/>
                  </a:lnTo>
                  <a:cubicBezTo>
                    <a:pt x="119" y="6501"/>
                    <a:pt x="108" y="6537"/>
                    <a:pt x="96" y="6585"/>
                  </a:cubicBezTo>
                  <a:cubicBezTo>
                    <a:pt x="96" y="6596"/>
                    <a:pt x="72" y="6608"/>
                    <a:pt x="60" y="6620"/>
                  </a:cubicBezTo>
                  <a:lnTo>
                    <a:pt x="0" y="6763"/>
                  </a:lnTo>
                  <a:lnTo>
                    <a:pt x="393" y="6977"/>
                  </a:lnTo>
                  <a:lnTo>
                    <a:pt x="465" y="6906"/>
                  </a:lnTo>
                  <a:lnTo>
                    <a:pt x="512" y="6858"/>
                  </a:lnTo>
                  <a:cubicBezTo>
                    <a:pt x="536" y="6835"/>
                    <a:pt x="572" y="6799"/>
                    <a:pt x="596" y="6763"/>
                  </a:cubicBezTo>
                  <a:cubicBezTo>
                    <a:pt x="750" y="6549"/>
                    <a:pt x="893" y="6346"/>
                    <a:pt x="1048" y="6144"/>
                  </a:cubicBezTo>
                  <a:cubicBezTo>
                    <a:pt x="1251" y="5823"/>
                    <a:pt x="2477" y="4060"/>
                    <a:pt x="2477" y="4060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58" name="Google Shape;434;p32">
              <a:extLst>
                <a:ext uri="{FF2B5EF4-FFF2-40B4-BE49-F238E27FC236}">
                  <a16:creationId xmlns:a16="http://schemas.microsoft.com/office/drawing/2014/main" id="{1257C669-A964-502F-26BB-E0CB7941B816}"/>
                </a:ext>
              </a:extLst>
            </p:cNvPr>
            <p:cNvSpPr/>
            <p:nvPr/>
          </p:nvSpPr>
          <p:spPr>
            <a:xfrm>
              <a:off x="1799625" y="1824750"/>
              <a:ext cx="126525" cy="172075"/>
            </a:xfrm>
            <a:custGeom>
              <a:avLst/>
              <a:gdLst/>
              <a:ahLst/>
              <a:cxnLst/>
              <a:rect l="l" t="t" r="r" b="b"/>
              <a:pathLst>
                <a:path w="5061" h="6883" extrusionOk="0">
                  <a:moveTo>
                    <a:pt x="4667" y="1"/>
                  </a:moveTo>
                  <a:lnTo>
                    <a:pt x="4572" y="60"/>
                  </a:lnTo>
                  <a:cubicBezTo>
                    <a:pt x="4560" y="72"/>
                    <a:pt x="4548" y="72"/>
                    <a:pt x="4525" y="96"/>
                  </a:cubicBezTo>
                  <a:cubicBezTo>
                    <a:pt x="4501" y="120"/>
                    <a:pt x="4453" y="132"/>
                    <a:pt x="4429" y="179"/>
                  </a:cubicBezTo>
                  <a:cubicBezTo>
                    <a:pt x="3548" y="1501"/>
                    <a:pt x="2620" y="2835"/>
                    <a:pt x="1715" y="4097"/>
                  </a:cubicBezTo>
                  <a:cubicBezTo>
                    <a:pt x="1215" y="4811"/>
                    <a:pt x="691" y="5561"/>
                    <a:pt x="179" y="6287"/>
                  </a:cubicBezTo>
                  <a:cubicBezTo>
                    <a:pt x="143" y="6347"/>
                    <a:pt x="107" y="6418"/>
                    <a:pt x="84" y="6478"/>
                  </a:cubicBezTo>
                  <a:cubicBezTo>
                    <a:pt x="60" y="6502"/>
                    <a:pt x="48" y="6525"/>
                    <a:pt x="48" y="6549"/>
                  </a:cubicBezTo>
                  <a:lnTo>
                    <a:pt x="0" y="6621"/>
                  </a:lnTo>
                  <a:lnTo>
                    <a:pt x="48" y="6704"/>
                  </a:lnTo>
                  <a:cubicBezTo>
                    <a:pt x="84" y="6752"/>
                    <a:pt x="155" y="6883"/>
                    <a:pt x="298" y="6883"/>
                  </a:cubicBezTo>
                  <a:cubicBezTo>
                    <a:pt x="345" y="6883"/>
                    <a:pt x="381" y="6859"/>
                    <a:pt x="417" y="6847"/>
                  </a:cubicBezTo>
                  <a:lnTo>
                    <a:pt x="465" y="6835"/>
                  </a:lnTo>
                  <a:lnTo>
                    <a:pt x="917" y="6192"/>
                  </a:lnTo>
                  <a:cubicBezTo>
                    <a:pt x="1310" y="5609"/>
                    <a:pt x="1727" y="5037"/>
                    <a:pt x="2131" y="4454"/>
                  </a:cubicBezTo>
                  <a:lnTo>
                    <a:pt x="2167" y="4418"/>
                  </a:lnTo>
                  <a:cubicBezTo>
                    <a:pt x="2250" y="4299"/>
                    <a:pt x="2322" y="4180"/>
                    <a:pt x="2429" y="4097"/>
                  </a:cubicBezTo>
                  <a:cubicBezTo>
                    <a:pt x="2715" y="3847"/>
                    <a:pt x="2941" y="3525"/>
                    <a:pt x="3155" y="3227"/>
                  </a:cubicBezTo>
                  <a:lnTo>
                    <a:pt x="3239" y="3132"/>
                  </a:lnTo>
                  <a:lnTo>
                    <a:pt x="3453" y="2811"/>
                  </a:lnTo>
                  <a:cubicBezTo>
                    <a:pt x="3667" y="2513"/>
                    <a:pt x="3882" y="2204"/>
                    <a:pt x="4132" y="1906"/>
                  </a:cubicBezTo>
                  <a:cubicBezTo>
                    <a:pt x="4322" y="1656"/>
                    <a:pt x="4477" y="1382"/>
                    <a:pt x="4644" y="1120"/>
                  </a:cubicBezTo>
                  <a:cubicBezTo>
                    <a:pt x="4763" y="930"/>
                    <a:pt x="4870" y="751"/>
                    <a:pt x="5001" y="549"/>
                  </a:cubicBezTo>
                  <a:cubicBezTo>
                    <a:pt x="5037" y="513"/>
                    <a:pt x="5048" y="453"/>
                    <a:pt x="5048" y="406"/>
                  </a:cubicBezTo>
                  <a:lnTo>
                    <a:pt x="5048" y="358"/>
                  </a:lnTo>
                  <a:lnTo>
                    <a:pt x="5060" y="251"/>
                  </a:ln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59" name="Google Shape;435;p32">
              <a:extLst>
                <a:ext uri="{FF2B5EF4-FFF2-40B4-BE49-F238E27FC236}">
                  <a16:creationId xmlns:a16="http://schemas.microsoft.com/office/drawing/2014/main" id="{F1CFC269-28E6-7047-DBD6-A4B3A8AE7941}"/>
                </a:ext>
              </a:extLst>
            </p:cNvPr>
            <p:cNvSpPr/>
            <p:nvPr/>
          </p:nvSpPr>
          <p:spPr>
            <a:xfrm>
              <a:off x="1749900" y="1968525"/>
              <a:ext cx="51225" cy="58075"/>
            </a:xfrm>
            <a:custGeom>
              <a:avLst/>
              <a:gdLst/>
              <a:ahLst/>
              <a:cxnLst/>
              <a:rect l="l" t="t" r="r" b="b"/>
              <a:pathLst>
                <a:path w="2049" h="2323" extrusionOk="0">
                  <a:moveTo>
                    <a:pt x="346" y="1"/>
                  </a:moveTo>
                  <a:lnTo>
                    <a:pt x="287" y="191"/>
                  </a:lnTo>
                  <a:cubicBezTo>
                    <a:pt x="263" y="227"/>
                    <a:pt x="251" y="251"/>
                    <a:pt x="251" y="286"/>
                  </a:cubicBezTo>
                  <a:cubicBezTo>
                    <a:pt x="227" y="358"/>
                    <a:pt x="203" y="417"/>
                    <a:pt x="191" y="477"/>
                  </a:cubicBezTo>
                  <a:cubicBezTo>
                    <a:pt x="144" y="655"/>
                    <a:pt x="120" y="846"/>
                    <a:pt x="72" y="1024"/>
                  </a:cubicBezTo>
                  <a:lnTo>
                    <a:pt x="60" y="1132"/>
                  </a:lnTo>
                  <a:cubicBezTo>
                    <a:pt x="48" y="1203"/>
                    <a:pt x="25" y="1275"/>
                    <a:pt x="25" y="1358"/>
                  </a:cubicBezTo>
                  <a:cubicBezTo>
                    <a:pt x="1" y="1572"/>
                    <a:pt x="72" y="1775"/>
                    <a:pt x="263" y="1894"/>
                  </a:cubicBezTo>
                  <a:cubicBezTo>
                    <a:pt x="382" y="1965"/>
                    <a:pt x="906" y="2322"/>
                    <a:pt x="906" y="2322"/>
                  </a:cubicBezTo>
                  <a:lnTo>
                    <a:pt x="1120" y="2167"/>
                  </a:lnTo>
                  <a:cubicBezTo>
                    <a:pt x="1203" y="2108"/>
                    <a:pt x="1299" y="2048"/>
                    <a:pt x="1382" y="1977"/>
                  </a:cubicBezTo>
                  <a:cubicBezTo>
                    <a:pt x="1477" y="1906"/>
                    <a:pt x="1561" y="1846"/>
                    <a:pt x="1656" y="1775"/>
                  </a:cubicBezTo>
                  <a:lnTo>
                    <a:pt x="1715" y="1715"/>
                  </a:lnTo>
                  <a:cubicBezTo>
                    <a:pt x="1811" y="1620"/>
                    <a:pt x="1953" y="1489"/>
                    <a:pt x="2025" y="1263"/>
                  </a:cubicBezTo>
                  <a:lnTo>
                    <a:pt x="2049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60" name="Google Shape;436;p32">
              <a:extLst>
                <a:ext uri="{FF2B5EF4-FFF2-40B4-BE49-F238E27FC236}">
                  <a16:creationId xmlns:a16="http://schemas.microsoft.com/office/drawing/2014/main" id="{7DB3CE18-BECC-3EC1-5639-8CBBB40A5D83}"/>
                </a:ext>
              </a:extLst>
            </p:cNvPr>
            <p:cNvSpPr/>
            <p:nvPr/>
          </p:nvSpPr>
          <p:spPr>
            <a:xfrm>
              <a:off x="1896950" y="1757775"/>
              <a:ext cx="53900" cy="48550"/>
            </a:xfrm>
            <a:custGeom>
              <a:avLst/>
              <a:gdLst/>
              <a:ahLst/>
              <a:cxnLst/>
              <a:rect l="l" t="t" r="r" b="b"/>
              <a:pathLst>
                <a:path w="2156" h="1942" extrusionOk="0">
                  <a:moveTo>
                    <a:pt x="2120" y="977"/>
                  </a:moveTo>
                  <a:cubicBezTo>
                    <a:pt x="1727" y="382"/>
                    <a:pt x="1429" y="168"/>
                    <a:pt x="751" y="25"/>
                  </a:cubicBezTo>
                  <a:lnTo>
                    <a:pt x="691" y="1"/>
                  </a:lnTo>
                  <a:lnTo>
                    <a:pt x="655" y="37"/>
                  </a:lnTo>
                  <a:cubicBezTo>
                    <a:pt x="417" y="156"/>
                    <a:pt x="132" y="299"/>
                    <a:pt x="24" y="656"/>
                  </a:cubicBezTo>
                  <a:lnTo>
                    <a:pt x="1" y="751"/>
                  </a:lnTo>
                  <a:lnTo>
                    <a:pt x="72" y="811"/>
                  </a:lnTo>
                  <a:cubicBezTo>
                    <a:pt x="513" y="1227"/>
                    <a:pt x="1036" y="1584"/>
                    <a:pt x="1620" y="1894"/>
                  </a:cubicBezTo>
                  <a:lnTo>
                    <a:pt x="1703" y="1942"/>
                  </a:lnTo>
                  <a:lnTo>
                    <a:pt x="1786" y="1882"/>
                  </a:lnTo>
                  <a:cubicBezTo>
                    <a:pt x="2108" y="1644"/>
                    <a:pt x="2144" y="1299"/>
                    <a:pt x="2156" y="1049"/>
                  </a:cubicBezTo>
                  <a:lnTo>
                    <a:pt x="2156" y="989"/>
                  </a:lnTo>
                  <a:close/>
                </a:path>
              </a:pathLst>
            </a:custGeom>
            <a:solidFill>
              <a:srgbClr val="F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61" name="Google Shape;437;p32">
              <a:extLst>
                <a:ext uri="{FF2B5EF4-FFF2-40B4-BE49-F238E27FC236}">
                  <a16:creationId xmlns:a16="http://schemas.microsoft.com/office/drawing/2014/main" id="{9001564A-B842-0E07-91AB-30245ABF645B}"/>
                </a:ext>
              </a:extLst>
            </p:cNvPr>
            <p:cNvSpPr/>
            <p:nvPr/>
          </p:nvSpPr>
          <p:spPr>
            <a:xfrm>
              <a:off x="1878200" y="1780700"/>
              <a:ext cx="62825" cy="50625"/>
            </a:xfrm>
            <a:custGeom>
              <a:avLst/>
              <a:gdLst/>
              <a:ahLst/>
              <a:cxnLst/>
              <a:rect l="l" t="t" r="r" b="b"/>
              <a:pathLst>
                <a:path w="2513" h="2025" extrusionOk="0">
                  <a:moveTo>
                    <a:pt x="2394" y="1346"/>
                  </a:moveTo>
                  <a:cubicBezTo>
                    <a:pt x="2334" y="1203"/>
                    <a:pt x="2251" y="1096"/>
                    <a:pt x="2120" y="989"/>
                  </a:cubicBezTo>
                  <a:cubicBezTo>
                    <a:pt x="1834" y="798"/>
                    <a:pt x="1560" y="608"/>
                    <a:pt x="1286" y="417"/>
                  </a:cubicBezTo>
                  <a:lnTo>
                    <a:pt x="905" y="144"/>
                  </a:lnTo>
                  <a:cubicBezTo>
                    <a:pt x="893" y="144"/>
                    <a:pt x="893" y="132"/>
                    <a:pt x="882" y="120"/>
                  </a:cubicBezTo>
                  <a:cubicBezTo>
                    <a:pt x="834" y="84"/>
                    <a:pt x="774" y="36"/>
                    <a:pt x="703" y="25"/>
                  </a:cubicBezTo>
                  <a:cubicBezTo>
                    <a:pt x="608" y="13"/>
                    <a:pt x="524" y="1"/>
                    <a:pt x="429" y="1"/>
                  </a:cubicBezTo>
                  <a:cubicBezTo>
                    <a:pt x="393" y="1"/>
                    <a:pt x="334" y="1"/>
                    <a:pt x="286" y="13"/>
                  </a:cubicBezTo>
                  <a:cubicBezTo>
                    <a:pt x="120" y="36"/>
                    <a:pt x="0" y="203"/>
                    <a:pt x="0" y="394"/>
                  </a:cubicBezTo>
                  <a:lnTo>
                    <a:pt x="0" y="489"/>
                  </a:lnTo>
                  <a:lnTo>
                    <a:pt x="72" y="537"/>
                  </a:lnTo>
                  <a:cubicBezTo>
                    <a:pt x="96" y="548"/>
                    <a:pt x="108" y="548"/>
                    <a:pt x="131" y="560"/>
                  </a:cubicBezTo>
                  <a:cubicBezTo>
                    <a:pt x="179" y="596"/>
                    <a:pt x="239" y="620"/>
                    <a:pt x="298" y="656"/>
                  </a:cubicBezTo>
                  <a:cubicBezTo>
                    <a:pt x="584" y="775"/>
                    <a:pt x="774" y="906"/>
                    <a:pt x="953" y="1072"/>
                  </a:cubicBezTo>
                  <a:cubicBezTo>
                    <a:pt x="1108" y="1203"/>
                    <a:pt x="1286" y="1310"/>
                    <a:pt x="1465" y="1394"/>
                  </a:cubicBezTo>
                  <a:lnTo>
                    <a:pt x="1548" y="1441"/>
                  </a:lnTo>
                  <a:cubicBezTo>
                    <a:pt x="1655" y="1501"/>
                    <a:pt x="1763" y="1620"/>
                    <a:pt x="1858" y="1739"/>
                  </a:cubicBezTo>
                  <a:cubicBezTo>
                    <a:pt x="1917" y="1799"/>
                    <a:pt x="1965" y="1858"/>
                    <a:pt x="2025" y="1918"/>
                  </a:cubicBezTo>
                  <a:lnTo>
                    <a:pt x="2120" y="2025"/>
                  </a:lnTo>
                  <a:lnTo>
                    <a:pt x="2215" y="1930"/>
                  </a:lnTo>
                  <a:cubicBezTo>
                    <a:pt x="2358" y="1822"/>
                    <a:pt x="2513" y="1644"/>
                    <a:pt x="2394" y="13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62" name="Google Shape;438;p32">
              <a:extLst>
                <a:ext uri="{FF2B5EF4-FFF2-40B4-BE49-F238E27FC236}">
                  <a16:creationId xmlns:a16="http://schemas.microsoft.com/office/drawing/2014/main" id="{945112ED-1479-249C-2E96-4B7B68711C56}"/>
                </a:ext>
              </a:extLst>
            </p:cNvPr>
            <p:cNvSpPr/>
            <p:nvPr/>
          </p:nvSpPr>
          <p:spPr>
            <a:xfrm>
              <a:off x="1731150" y="1748550"/>
              <a:ext cx="228625" cy="313175"/>
            </a:xfrm>
            <a:custGeom>
              <a:avLst/>
              <a:gdLst/>
              <a:ahLst/>
              <a:cxnLst/>
              <a:rect l="l" t="t" r="r" b="b"/>
              <a:pathLst>
                <a:path w="9145" h="12527" extrusionOk="0">
                  <a:moveTo>
                    <a:pt x="7609" y="1"/>
                  </a:moveTo>
                  <a:cubicBezTo>
                    <a:pt x="8097" y="346"/>
                    <a:pt x="8573" y="691"/>
                    <a:pt x="9050" y="1013"/>
                  </a:cubicBezTo>
                  <a:cubicBezTo>
                    <a:pt x="9145" y="1311"/>
                    <a:pt x="9109" y="1584"/>
                    <a:pt x="9038" y="1858"/>
                  </a:cubicBezTo>
                  <a:cubicBezTo>
                    <a:pt x="8990" y="2037"/>
                    <a:pt x="8883" y="2156"/>
                    <a:pt x="8799" y="2299"/>
                  </a:cubicBezTo>
                  <a:cubicBezTo>
                    <a:pt x="8692" y="2454"/>
                    <a:pt x="8561" y="2608"/>
                    <a:pt x="8609" y="2835"/>
                  </a:cubicBezTo>
                  <a:cubicBezTo>
                    <a:pt x="8621" y="2918"/>
                    <a:pt x="8561" y="3025"/>
                    <a:pt x="8514" y="3096"/>
                  </a:cubicBezTo>
                  <a:cubicBezTo>
                    <a:pt x="7716" y="4228"/>
                    <a:pt x="7002" y="5430"/>
                    <a:pt x="6192" y="6561"/>
                  </a:cubicBezTo>
                  <a:cubicBezTo>
                    <a:pt x="6013" y="6823"/>
                    <a:pt x="5823" y="7061"/>
                    <a:pt x="5609" y="7276"/>
                  </a:cubicBezTo>
                  <a:cubicBezTo>
                    <a:pt x="5418" y="7490"/>
                    <a:pt x="5240" y="7692"/>
                    <a:pt x="5097" y="7930"/>
                  </a:cubicBezTo>
                  <a:cubicBezTo>
                    <a:pt x="4704" y="8502"/>
                    <a:pt x="4299" y="9062"/>
                    <a:pt x="3918" y="9633"/>
                  </a:cubicBezTo>
                  <a:cubicBezTo>
                    <a:pt x="3739" y="9883"/>
                    <a:pt x="3561" y="10133"/>
                    <a:pt x="3382" y="10371"/>
                  </a:cubicBezTo>
                  <a:cubicBezTo>
                    <a:pt x="3335" y="10431"/>
                    <a:pt x="3275" y="10490"/>
                    <a:pt x="3227" y="10514"/>
                  </a:cubicBezTo>
                  <a:cubicBezTo>
                    <a:pt x="3037" y="10538"/>
                    <a:pt x="2965" y="10693"/>
                    <a:pt x="2846" y="10812"/>
                  </a:cubicBezTo>
                  <a:cubicBezTo>
                    <a:pt x="2739" y="10907"/>
                    <a:pt x="2596" y="10990"/>
                    <a:pt x="2489" y="11086"/>
                  </a:cubicBezTo>
                  <a:cubicBezTo>
                    <a:pt x="2013" y="11538"/>
                    <a:pt x="1465" y="11907"/>
                    <a:pt x="965" y="12336"/>
                  </a:cubicBezTo>
                  <a:cubicBezTo>
                    <a:pt x="751" y="12526"/>
                    <a:pt x="227" y="12431"/>
                    <a:pt x="60" y="12169"/>
                  </a:cubicBezTo>
                  <a:cubicBezTo>
                    <a:pt x="13" y="12098"/>
                    <a:pt x="1" y="12014"/>
                    <a:pt x="13" y="11931"/>
                  </a:cubicBezTo>
                  <a:cubicBezTo>
                    <a:pt x="36" y="11752"/>
                    <a:pt x="48" y="11562"/>
                    <a:pt x="96" y="11395"/>
                  </a:cubicBezTo>
                  <a:cubicBezTo>
                    <a:pt x="239" y="10919"/>
                    <a:pt x="334" y="10419"/>
                    <a:pt x="417" y="9931"/>
                  </a:cubicBezTo>
                  <a:cubicBezTo>
                    <a:pt x="477" y="9633"/>
                    <a:pt x="548" y="9335"/>
                    <a:pt x="644" y="9038"/>
                  </a:cubicBezTo>
                  <a:cubicBezTo>
                    <a:pt x="703" y="8823"/>
                    <a:pt x="810" y="8621"/>
                    <a:pt x="929" y="8419"/>
                  </a:cubicBezTo>
                  <a:cubicBezTo>
                    <a:pt x="1430" y="7561"/>
                    <a:pt x="2072" y="6799"/>
                    <a:pt x="2620" y="5966"/>
                  </a:cubicBezTo>
                  <a:cubicBezTo>
                    <a:pt x="2751" y="5775"/>
                    <a:pt x="2858" y="5549"/>
                    <a:pt x="2977" y="5347"/>
                  </a:cubicBezTo>
                  <a:cubicBezTo>
                    <a:pt x="3132" y="5109"/>
                    <a:pt x="3251" y="4847"/>
                    <a:pt x="3406" y="4632"/>
                  </a:cubicBezTo>
                  <a:cubicBezTo>
                    <a:pt x="4037" y="3739"/>
                    <a:pt x="4680" y="2846"/>
                    <a:pt x="5359" y="1977"/>
                  </a:cubicBezTo>
                  <a:cubicBezTo>
                    <a:pt x="5537" y="1751"/>
                    <a:pt x="5704" y="1501"/>
                    <a:pt x="5871" y="1251"/>
                  </a:cubicBezTo>
                  <a:cubicBezTo>
                    <a:pt x="5942" y="1144"/>
                    <a:pt x="6013" y="1037"/>
                    <a:pt x="6168" y="1025"/>
                  </a:cubicBezTo>
                  <a:cubicBezTo>
                    <a:pt x="6323" y="1001"/>
                    <a:pt x="6418" y="858"/>
                    <a:pt x="6502" y="739"/>
                  </a:cubicBezTo>
                  <a:cubicBezTo>
                    <a:pt x="6621" y="596"/>
                    <a:pt x="6716" y="429"/>
                    <a:pt x="6883" y="299"/>
                  </a:cubicBezTo>
                  <a:cubicBezTo>
                    <a:pt x="7073" y="132"/>
                    <a:pt x="7311" y="48"/>
                    <a:pt x="7609" y="1"/>
                  </a:cubicBezTo>
                  <a:close/>
                  <a:moveTo>
                    <a:pt x="2477" y="9407"/>
                  </a:moveTo>
                  <a:cubicBezTo>
                    <a:pt x="3977" y="7264"/>
                    <a:pt x="5454" y="5168"/>
                    <a:pt x="6918" y="3073"/>
                  </a:cubicBezTo>
                  <a:cubicBezTo>
                    <a:pt x="6942" y="3037"/>
                    <a:pt x="6954" y="2989"/>
                    <a:pt x="6966" y="2918"/>
                  </a:cubicBezTo>
                  <a:cubicBezTo>
                    <a:pt x="6823" y="2799"/>
                    <a:pt x="6692" y="2680"/>
                    <a:pt x="6478" y="2608"/>
                  </a:cubicBezTo>
                  <a:cubicBezTo>
                    <a:pt x="6418" y="2680"/>
                    <a:pt x="6359" y="2739"/>
                    <a:pt x="6311" y="2799"/>
                  </a:cubicBezTo>
                  <a:cubicBezTo>
                    <a:pt x="6180" y="2977"/>
                    <a:pt x="6061" y="3168"/>
                    <a:pt x="5942" y="3370"/>
                  </a:cubicBezTo>
                  <a:cubicBezTo>
                    <a:pt x="4656" y="5192"/>
                    <a:pt x="3370" y="7014"/>
                    <a:pt x="2084" y="8847"/>
                  </a:cubicBezTo>
                  <a:cubicBezTo>
                    <a:pt x="2037" y="8907"/>
                    <a:pt x="2013" y="8978"/>
                    <a:pt x="1965" y="9050"/>
                  </a:cubicBezTo>
                  <a:cubicBezTo>
                    <a:pt x="2144" y="9169"/>
                    <a:pt x="2299" y="9276"/>
                    <a:pt x="2477" y="9407"/>
                  </a:cubicBezTo>
                  <a:close/>
                  <a:moveTo>
                    <a:pt x="1537" y="8740"/>
                  </a:moveTo>
                  <a:cubicBezTo>
                    <a:pt x="1584" y="8692"/>
                    <a:pt x="1632" y="8669"/>
                    <a:pt x="1656" y="8621"/>
                  </a:cubicBezTo>
                  <a:cubicBezTo>
                    <a:pt x="1811" y="8407"/>
                    <a:pt x="1953" y="8216"/>
                    <a:pt x="2108" y="8014"/>
                  </a:cubicBezTo>
                  <a:lnTo>
                    <a:pt x="3358" y="6228"/>
                  </a:lnTo>
                  <a:cubicBezTo>
                    <a:pt x="3870" y="5478"/>
                    <a:pt x="4394" y="4740"/>
                    <a:pt x="4930" y="3989"/>
                  </a:cubicBezTo>
                  <a:lnTo>
                    <a:pt x="5954" y="2561"/>
                  </a:lnTo>
                  <a:cubicBezTo>
                    <a:pt x="6013" y="2489"/>
                    <a:pt x="6049" y="2394"/>
                    <a:pt x="6073" y="2311"/>
                  </a:cubicBezTo>
                  <a:cubicBezTo>
                    <a:pt x="5990" y="2251"/>
                    <a:pt x="5930" y="2204"/>
                    <a:pt x="5859" y="2156"/>
                  </a:cubicBezTo>
                  <a:cubicBezTo>
                    <a:pt x="5811" y="2192"/>
                    <a:pt x="5763" y="2204"/>
                    <a:pt x="5740" y="2227"/>
                  </a:cubicBezTo>
                  <a:cubicBezTo>
                    <a:pt x="5418" y="2680"/>
                    <a:pt x="5037" y="3073"/>
                    <a:pt x="4739" y="3525"/>
                  </a:cubicBezTo>
                  <a:cubicBezTo>
                    <a:pt x="4501" y="3918"/>
                    <a:pt x="4227" y="4299"/>
                    <a:pt x="3966" y="4668"/>
                  </a:cubicBezTo>
                  <a:cubicBezTo>
                    <a:pt x="3716" y="5049"/>
                    <a:pt x="3454" y="5418"/>
                    <a:pt x="3275" y="5835"/>
                  </a:cubicBezTo>
                  <a:cubicBezTo>
                    <a:pt x="3239" y="5942"/>
                    <a:pt x="3180" y="6025"/>
                    <a:pt x="3096" y="6121"/>
                  </a:cubicBezTo>
                  <a:cubicBezTo>
                    <a:pt x="2549" y="6906"/>
                    <a:pt x="1989" y="7692"/>
                    <a:pt x="1430" y="8502"/>
                  </a:cubicBezTo>
                  <a:cubicBezTo>
                    <a:pt x="1406" y="8538"/>
                    <a:pt x="1394" y="8585"/>
                    <a:pt x="1358" y="8645"/>
                  </a:cubicBezTo>
                  <a:cubicBezTo>
                    <a:pt x="1430" y="8681"/>
                    <a:pt x="1477" y="8704"/>
                    <a:pt x="1537" y="8740"/>
                  </a:cubicBezTo>
                  <a:close/>
                  <a:moveTo>
                    <a:pt x="7418" y="3227"/>
                  </a:moveTo>
                  <a:cubicBezTo>
                    <a:pt x="7371" y="3275"/>
                    <a:pt x="7323" y="3287"/>
                    <a:pt x="7299" y="3323"/>
                  </a:cubicBezTo>
                  <a:cubicBezTo>
                    <a:pt x="5930" y="5394"/>
                    <a:pt x="4466" y="7383"/>
                    <a:pt x="3061" y="9419"/>
                  </a:cubicBezTo>
                  <a:cubicBezTo>
                    <a:pt x="3001" y="9502"/>
                    <a:pt x="2965" y="9585"/>
                    <a:pt x="2918" y="9657"/>
                  </a:cubicBezTo>
                  <a:cubicBezTo>
                    <a:pt x="2965" y="9752"/>
                    <a:pt x="3013" y="9800"/>
                    <a:pt x="3120" y="9752"/>
                  </a:cubicBezTo>
                  <a:cubicBezTo>
                    <a:pt x="3656" y="8978"/>
                    <a:pt x="4216" y="8192"/>
                    <a:pt x="4763" y="7395"/>
                  </a:cubicBezTo>
                  <a:cubicBezTo>
                    <a:pt x="4870" y="7264"/>
                    <a:pt x="4966" y="7121"/>
                    <a:pt x="5085" y="7014"/>
                  </a:cubicBezTo>
                  <a:cubicBezTo>
                    <a:pt x="5394" y="6740"/>
                    <a:pt x="5621" y="6406"/>
                    <a:pt x="5859" y="6073"/>
                  </a:cubicBezTo>
                  <a:cubicBezTo>
                    <a:pt x="6156" y="5656"/>
                    <a:pt x="6430" y="5240"/>
                    <a:pt x="6752" y="4859"/>
                  </a:cubicBezTo>
                  <a:cubicBezTo>
                    <a:pt x="7073" y="4442"/>
                    <a:pt x="7311" y="3966"/>
                    <a:pt x="7621" y="3513"/>
                  </a:cubicBezTo>
                  <a:cubicBezTo>
                    <a:pt x="7645" y="3489"/>
                    <a:pt x="7645" y="3442"/>
                    <a:pt x="7656" y="3382"/>
                  </a:cubicBezTo>
                  <a:cubicBezTo>
                    <a:pt x="7561" y="3335"/>
                    <a:pt x="7490" y="3275"/>
                    <a:pt x="7418" y="3227"/>
                  </a:cubicBezTo>
                  <a:close/>
                  <a:moveTo>
                    <a:pt x="1632" y="10943"/>
                  </a:moveTo>
                  <a:cubicBezTo>
                    <a:pt x="1775" y="10836"/>
                    <a:pt x="1894" y="10764"/>
                    <a:pt x="2013" y="10669"/>
                  </a:cubicBezTo>
                  <a:cubicBezTo>
                    <a:pt x="2120" y="10585"/>
                    <a:pt x="2239" y="10490"/>
                    <a:pt x="2346" y="10407"/>
                  </a:cubicBezTo>
                  <a:cubicBezTo>
                    <a:pt x="2465" y="10300"/>
                    <a:pt x="2549" y="10193"/>
                    <a:pt x="2596" y="10026"/>
                  </a:cubicBezTo>
                  <a:cubicBezTo>
                    <a:pt x="2120" y="9693"/>
                    <a:pt x="1644" y="9359"/>
                    <a:pt x="1156" y="9014"/>
                  </a:cubicBezTo>
                  <a:cubicBezTo>
                    <a:pt x="1120" y="9121"/>
                    <a:pt x="1072" y="9216"/>
                    <a:pt x="1060" y="9300"/>
                  </a:cubicBezTo>
                  <a:cubicBezTo>
                    <a:pt x="1013" y="9526"/>
                    <a:pt x="965" y="9728"/>
                    <a:pt x="929" y="9954"/>
                  </a:cubicBezTo>
                  <a:cubicBezTo>
                    <a:pt x="918" y="10026"/>
                    <a:pt x="894" y="10085"/>
                    <a:pt x="894" y="10169"/>
                  </a:cubicBezTo>
                  <a:cubicBezTo>
                    <a:pt x="882" y="10324"/>
                    <a:pt x="929" y="10466"/>
                    <a:pt x="1072" y="10562"/>
                  </a:cubicBezTo>
                  <a:cubicBezTo>
                    <a:pt x="1275" y="10693"/>
                    <a:pt x="1453" y="10824"/>
                    <a:pt x="1632" y="10943"/>
                  </a:cubicBezTo>
                  <a:close/>
                  <a:moveTo>
                    <a:pt x="6811" y="1084"/>
                  </a:moveTo>
                  <a:cubicBezTo>
                    <a:pt x="7264" y="1501"/>
                    <a:pt x="7776" y="1858"/>
                    <a:pt x="8323" y="2156"/>
                  </a:cubicBezTo>
                  <a:cubicBezTo>
                    <a:pt x="8597" y="1965"/>
                    <a:pt x="8621" y="1703"/>
                    <a:pt x="8633" y="1430"/>
                  </a:cubicBezTo>
                  <a:cubicBezTo>
                    <a:pt x="8252" y="858"/>
                    <a:pt x="7978" y="680"/>
                    <a:pt x="7359" y="549"/>
                  </a:cubicBezTo>
                  <a:cubicBezTo>
                    <a:pt x="7121" y="656"/>
                    <a:pt x="6894" y="787"/>
                    <a:pt x="6811" y="1084"/>
                  </a:cubicBezTo>
                  <a:close/>
                  <a:moveTo>
                    <a:pt x="8002" y="3108"/>
                  </a:moveTo>
                  <a:cubicBezTo>
                    <a:pt x="8157" y="2966"/>
                    <a:pt x="8192" y="2846"/>
                    <a:pt x="8133" y="2692"/>
                  </a:cubicBezTo>
                  <a:cubicBezTo>
                    <a:pt x="8085" y="2573"/>
                    <a:pt x="8014" y="2489"/>
                    <a:pt x="7895" y="2418"/>
                  </a:cubicBezTo>
                  <a:lnTo>
                    <a:pt x="6680" y="1561"/>
                  </a:lnTo>
                  <a:cubicBezTo>
                    <a:pt x="6644" y="1537"/>
                    <a:pt x="6597" y="1489"/>
                    <a:pt x="6549" y="1477"/>
                  </a:cubicBezTo>
                  <a:cubicBezTo>
                    <a:pt x="6430" y="1465"/>
                    <a:pt x="6299" y="1442"/>
                    <a:pt x="6180" y="1465"/>
                  </a:cubicBezTo>
                  <a:cubicBezTo>
                    <a:pt x="6085" y="1477"/>
                    <a:pt x="6013" y="1561"/>
                    <a:pt x="6013" y="1703"/>
                  </a:cubicBezTo>
                  <a:cubicBezTo>
                    <a:pt x="6073" y="1727"/>
                    <a:pt x="6144" y="1787"/>
                    <a:pt x="6228" y="1823"/>
                  </a:cubicBezTo>
                  <a:cubicBezTo>
                    <a:pt x="6478" y="1942"/>
                    <a:pt x="6716" y="2061"/>
                    <a:pt x="6906" y="2251"/>
                  </a:cubicBezTo>
                  <a:cubicBezTo>
                    <a:pt x="7073" y="2394"/>
                    <a:pt x="7275" y="2489"/>
                    <a:pt x="7478" y="2608"/>
                  </a:cubicBezTo>
                  <a:cubicBezTo>
                    <a:pt x="7680" y="2715"/>
                    <a:pt x="7823" y="2918"/>
                    <a:pt x="8002" y="3108"/>
                  </a:cubicBezTo>
                  <a:close/>
                </a:path>
              </a:pathLst>
            </a:custGeom>
            <a:solidFill>
              <a:srgbClr val="023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</p:grpSp>
      <p:sp>
        <p:nvSpPr>
          <p:cNvPr id="455" name="Google Shape;439;p32">
            <a:extLst>
              <a:ext uri="{FF2B5EF4-FFF2-40B4-BE49-F238E27FC236}">
                <a16:creationId xmlns:a16="http://schemas.microsoft.com/office/drawing/2014/main" id="{3446FBF3-3838-032C-F019-56FEC08C26D4}"/>
              </a:ext>
            </a:extLst>
          </p:cNvPr>
          <p:cNvSpPr/>
          <p:nvPr/>
        </p:nvSpPr>
        <p:spPr>
          <a:xfrm>
            <a:off x="6753103" y="1840100"/>
            <a:ext cx="4170228" cy="156382"/>
          </a:xfrm>
          <a:custGeom>
            <a:avLst/>
            <a:gdLst/>
            <a:ahLst/>
            <a:cxnLst/>
            <a:rect l="l" t="t" r="r" b="b"/>
            <a:pathLst>
              <a:path w="17860" h="1727" fill="none" extrusionOk="0">
                <a:moveTo>
                  <a:pt x="17860" y="1465"/>
                </a:moveTo>
                <a:cubicBezTo>
                  <a:pt x="17550" y="989"/>
                  <a:pt x="16717" y="453"/>
                  <a:pt x="16110" y="429"/>
                </a:cubicBezTo>
                <a:cubicBezTo>
                  <a:pt x="15193" y="417"/>
                  <a:pt x="14871" y="1727"/>
                  <a:pt x="13979" y="1715"/>
                </a:cubicBezTo>
                <a:cubicBezTo>
                  <a:pt x="13133" y="1703"/>
                  <a:pt x="13074" y="512"/>
                  <a:pt x="12121" y="274"/>
                </a:cubicBezTo>
                <a:cubicBezTo>
                  <a:pt x="11002" y="1"/>
                  <a:pt x="10645" y="1536"/>
                  <a:pt x="9347" y="1417"/>
                </a:cubicBezTo>
                <a:cubicBezTo>
                  <a:pt x="8335" y="1322"/>
                  <a:pt x="8228" y="346"/>
                  <a:pt x="7263" y="405"/>
                </a:cubicBezTo>
                <a:cubicBezTo>
                  <a:pt x="6299" y="465"/>
                  <a:pt x="6192" y="1441"/>
                  <a:pt x="5251" y="1489"/>
                </a:cubicBezTo>
                <a:cubicBezTo>
                  <a:pt x="4203" y="1536"/>
                  <a:pt x="4120" y="310"/>
                  <a:pt x="3037" y="346"/>
                </a:cubicBezTo>
                <a:cubicBezTo>
                  <a:pt x="2215" y="370"/>
                  <a:pt x="1858" y="1084"/>
                  <a:pt x="691" y="1060"/>
                </a:cubicBezTo>
                <a:cubicBezTo>
                  <a:pt x="393" y="1060"/>
                  <a:pt x="155" y="1001"/>
                  <a:pt x="1" y="953"/>
                </a:cubicBezTo>
              </a:path>
            </a:pathLst>
          </a:custGeom>
          <a:noFill/>
          <a:ln w="19050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造字工房童心（非商用）常规体" pitchFamily="2" charset="-122"/>
              <a:ea typeface="造字工房童心（非商用）常规体" pitchFamily="2" charset="-122"/>
              <a:cs typeface="Arial"/>
              <a:sym typeface="Arial"/>
            </a:endParaRPr>
          </a:p>
        </p:txBody>
      </p:sp>
      <p:grpSp>
        <p:nvGrpSpPr>
          <p:cNvPr id="464" name="组合 463">
            <a:extLst>
              <a:ext uri="{FF2B5EF4-FFF2-40B4-BE49-F238E27FC236}">
                <a16:creationId xmlns:a16="http://schemas.microsoft.com/office/drawing/2014/main" id="{54C937A1-1208-A8C6-7B81-441AC4C98F73}"/>
              </a:ext>
            </a:extLst>
          </p:cNvPr>
          <p:cNvGrpSpPr/>
          <p:nvPr/>
        </p:nvGrpSpPr>
        <p:grpSpPr>
          <a:xfrm>
            <a:off x="6810995" y="1393993"/>
            <a:ext cx="4170228" cy="1714006"/>
            <a:chOff x="-94764" y="1373643"/>
            <a:chExt cx="4170228" cy="1714006"/>
          </a:xfrm>
        </p:grpSpPr>
        <p:sp>
          <p:nvSpPr>
            <p:cNvPr id="465" name="文本框 464">
              <a:extLst>
                <a:ext uri="{FF2B5EF4-FFF2-40B4-BE49-F238E27FC236}">
                  <a16:creationId xmlns:a16="http://schemas.microsoft.com/office/drawing/2014/main" id="{081C537F-A462-8BEF-23C4-FA42F083ECF3}"/>
                </a:ext>
              </a:extLst>
            </p:cNvPr>
            <p:cNvSpPr txBox="1"/>
            <p:nvPr/>
          </p:nvSpPr>
          <p:spPr>
            <a:xfrm>
              <a:off x="-94764" y="2093531"/>
              <a:ext cx="4170228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466" name="文本框 465">
              <a:extLst>
                <a:ext uri="{FF2B5EF4-FFF2-40B4-BE49-F238E27FC236}">
                  <a16:creationId xmlns:a16="http://schemas.microsoft.com/office/drawing/2014/main" id="{4F3D4750-CFE7-5CDF-1436-4D16E9CEF52A}"/>
                </a:ext>
              </a:extLst>
            </p:cNvPr>
            <p:cNvSpPr txBox="1"/>
            <p:nvPr/>
          </p:nvSpPr>
          <p:spPr>
            <a:xfrm>
              <a:off x="212718" y="137364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600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sp>
        <p:nvSpPr>
          <p:cNvPr id="467" name="Google Shape;273;p25">
            <a:extLst>
              <a:ext uri="{FF2B5EF4-FFF2-40B4-BE49-F238E27FC236}">
                <a16:creationId xmlns:a16="http://schemas.microsoft.com/office/drawing/2014/main" id="{DC2E0F36-EFBE-9665-11D4-75577730FC3D}"/>
              </a:ext>
            </a:extLst>
          </p:cNvPr>
          <p:cNvSpPr/>
          <p:nvPr/>
        </p:nvSpPr>
        <p:spPr>
          <a:xfrm rot="20422277">
            <a:off x="6633146" y="1380094"/>
            <a:ext cx="412118" cy="396196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rgbClr val="FFFFFF"/>
          </a:solidFill>
          <a:ln w="38100" cap="flat" cmpd="sng">
            <a:solidFill>
              <a:srgbClr val="F67B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8" name="Google Shape;431;p32">
            <a:extLst>
              <a:ext uri="{FF2B5EF4-FFF2-40B4-BE49-F238E27FC236}">
                <a16:creationId xmlns:a16="http://schemas.microsoft.com/office/drawing/2014/main" id="{DB7D349F-9AF9-EAC6-36B6-1FCBED531E5A}"/>
              </a:ext>
            </a:extLst>
          </p:cNvPr>
          <p:cNvGrpSpPr/>
          <p:nvPr/>
        </p:nvGrpSpPr>
        <p:grpSpPr>
          <a:xfrm>
            <a:off x="10872109" y="2986976"/>
            <a:ext cx="624566" cy="856514"/>
            <a:chOff x="1731150" y="1748550"/>
            <a:chExt cx="228625" cy="313175"/>
          </a:xfrm>
        </p:grpSpPr>
        <p:sp>
          <p:nvSpPr>
            <p:cNvPr id="469" name="Google Shape;432;p32">
              <a:extLst>
                <a:ext uri="{FF2B5EF4-FFF2-40B4-BE49-F238E27FC236}">
                  <a16:creationId xmlns:a16="http://schemas.microsoft.com/office/drawing/2014/main" id="{80706B51-A5E9-DA4E-C332-AA1E83A43B72}"/>
                </a:ext>
              </a:extLst>
            </p:cNvPr>
            <p:cNvSpPr/>
            <p:nvPr/>
          </p:nvSpPr>
          <p:spPr>
            <a:xfrm>
              <a:off x="1775500" y="1809575"/>
              <a:ext cx="134275" cy="179800"/>
            </a:xfrm>
            <a:custGeom>
              <a:avLst/>
              <a:gdLst/>
              <a:ahLst/>
              <a:cxnLst/>
              <a:rect l="l" t="t" r="r" b="b"/>
              <a:pathLst>
                <a:path w="5371" h="7192" extrusionOk="0">
                  <a:moveTo>
                    <a:pt x="5335" y="584"/>
                  </a:moveTo>
                  <a:cubicBezTo>
                    <a:pt x="5335" y="560"/>
                    <a:pt x="5335" y="548"/>
                    <a:pt x="5347" y="525"/>
                  </a:cubicBezTo>
                  <a:lnTo>
                    <a:pt x="5371" y="429"/>
                  </a:lnTo>
                  <a:lnTo>
                    <a:pt x="5299" y="370"/>
                  </a:lnTo>
                  <a:lnTo>
                    <a:pt x="5228" y="310"/>
                  </a:lnTo>
                  <a:cubicBezTo>
                    <a:pt x="5109" y="215"/>
                    <a:pt x="4954" y="108"/>
                    <a:pt x="4763" y="36"/>
                  </a:cubicBezTo>
                  <a:lnTo>
                    <a:pt x="4656" y="1"/>
                  </a:lnTo>
                  <a:lnTo>
                    <a:pt x="4585" y="72"/>
                  </a:lnTo>
                  <a:cubicBezTo>
                    <a:pt x="4573" y="108"/>
                    <a:pt x="4537" y="120"/>
                    <a:pt x="4525" y="132"/>
                  </a:cubicBezTo>
                  <a:cubicBezTo>
                    <a:pt x="4478" y="179"/>
                    <a:pt x="4442" y="227"/>
                    <a:pt x="4406" y="286"/>
                  </a:cubicBezTo>
                  <a:lnTo>
                    <a:pt x="4228" y="548"/>
                  </a:lnTo>
                  <a:cubicBezTo>
                    <a:pt x="4168" y="655"/>
                    <a:pt x="4097" y="751"/>
                    <a:pt x="4037" y="834"/>
                  </a:cubicBezTo>
                  <a:lnTo>
                    <a:pt x="2394" y="3156"/>
                  </a:lnTo>
                  <a:cubicBezTo>
                    <a:pt x="1656" y="4215"/>
                    <a:pt x="929" y="5251"/>
                    <a:pt x="179" y="6311"/>
                  </a:cubicBezTo>
                  <a:cubicBezTo>
                    <a:pt x="132" y="6370"/>
                    <a:pt x="120" y="6418"/>
                    <a:pt x="96" y="6478"/>
                  </a:cubicBezTo>
                  <a:cubicBezTo>
                    <a:pt x="72" y="6501"/>
                    <a:pt x="72" y="6525"/>
                    <a:pt x="60" y="6549"/>
                  </a:cubicBezTo>
                  <a:lnTo>
                    <a:pt x="1" y="6668"/>
                  </a:lnTo>
                  <a:lnTo>
                    <a:pt x="608" y="7097"/>
                  </a:lnTo>
                  <a:lnTo>
                    <a:pt x="703" y="6978"/>
                  </a:lnTo>
                  <a:lnTo>
                    <a:pt x="703" y="6978"/>
                  </a:lnTo>
                  <a:lnTo>
                    <a:pt x="608" y="7097"/>
                  </a:lnTo>
                  <a:lnTo>
                    <a:pt x="727" y="7192"/>
                  </a:lnTo>
                  <a:lnTo>
                    <a:pt x="822" y="7073"/>
                  </a:lnTo>
                  <a:cubicBezTo>
                    <a:pt x="2323" y="4930"/>
                    <a:pt x="3799" y="2834"/>
                    <a:pt x="5275" y="727"/>
                  </a:cubicBezTo>
                  <a:cubicBezTo>
                    <a:pt x="5311" y="667"/>
                    <a:pt x="5335" y="608"/>
                    <a:pt x="5335" y="584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70" name="Google Shape;433;p32">
              <a:extLst>
                <a:ext uri="{FF2B5EF4-FFF2-40B4-BE49-F238E27FC236}">
                  <a16:creationId xmlns:a16="http://schemas.microsoft.com/office/drawing/2014/main" id="{9102AB6C-53C7-1256-8D33-1B34BFF3C9E1}"/>
                </a:ext>
              </a:extLst>
            </p:cNvPr>
            <p:cNvSpPr/>
            <p:nvPr/>
          </p:nvSpPr>
          <p:spPr>
            <a:xfrm>
              <a:off x="1760925" y="1797675"/>
              <a:ext cx="126825" cy="174450"/>
            </a:xfrm>
            <a:custGeom>
              <a:avLst/>
              <a:gdLst/>
              <a:ahLst/>
              <a:cxnLst/>
              <a:rect l="l" t="t" r="r" b="b"/>
              <a:pathLst>
                <a:path w="5073" h="6978" extrusionOk="0">
                  <a:moveTo>
                    <a:pt x="2477" y="4060"/>
                  </a:moveTo>
                  <a:lnTo>
                    <a:pt x="3858" y="2096"/>
                  </a:lnTo>
                  <a:cubicBezTo>
                    <a:pt x="4025" y="1858"/>
                    <a:pt x="4203" y="1620"/>
                    <a:pt x="4382" y="1382"/>
                  </a:cubicBezTo>
                  <a:cubicBezTo>
                    <a:pt x="4560" y="1143"/>
                    <a:pt x="4727" y="905"/>
                    <a:pt x="4882" y="667"/>
                  </a:cubicBezTo>
                  <a:cubicBezTo>
                    <a:pt x="4930" y="608"/>
                    <a:pt x="4965" y="536"/>
                    <a:pt x="4989" y="477"/>
                  </a:cubicBezTo>
                  <a:cubicBezTo>
                    <a:pt x="5001" y="441"/>
                    <a:pt x="5001" y="429"/>
                    <a:pt x="5013" y="405"/>
                  </a:cubicBezTo>
                  <a:lnTo>
                    <a:pt x="5072" y="286"/>
                  </a:lnTo>
                  <a:lnTo>
                    <a:pt x="4680" y="0"/>
                  </a:lnTo>
                  <a:lnTo>
                    <a:pt x="4584" y="60"/>
                  </a:lnTo>
                  <a:cubicBezTo>
                    <a:pt x="4572" y="72"/>
                    <a:pt x="4560" y="72"/>
                    <a:pt x="4560" y="84"/>
                  </a:cubicBezTo>
                  <a:cubicBezTo>
                    <a:pt x="4525" y="108"/>
                    <a:pt x="4477" y="131"/>
                    <a:pt x="4441" y="179"/>
                  </a:cubicBezTo>
                  <a:cubicBezTo>
                    <a:pt x="4299" y="369"/>
                    <a:pt x="4156" y="548"/>
                    <a:pt x="4001" y="727"/>
                  </a:cubicBezTo>
                  <a:cubicBezTo>
                    <a:pt x="3810" y="965"/>
                    <a:pt x="3608" y="1203"/>
                    <a:pt x="3441" y="1489"/>
                  </a:cubicBezTo>
                  <a:cubicBezTo>
                    <a:pt x="3227" y="1834"/>
                    <a:pt x="2989" y="2155"/>
                    <a:pt x="2775" y="2477"/>
                  </a:cubicBezTo>
                  <a:lnTo>
                    <a:pt x="2667" y="2632"/>
                  </a:lnTo>
                  <a:cubicBezTo>
                    <a:pt x="2429" y="2977"/>
                    <a:pt x="2144" y="3382"/>
                    <a:pt x="1965" y="3822"/>
                  </a:cubicBezTo>
                  <a:cubicBezTo>
                    <a:pt x="1941" y="3918"/>
                    <a:pt x="1882" y="3989"/>
                    <a:pt x="1822" y="4084"/>
                  </a:cubicBezTo>
                  <a:cubicBezTo>
                    <a:pt x="1501" y="4513"/>
                    <a:pt x="1203" y="4953"/>
                    <a:pt x="893" y="5394"/>
                  </a:cubicBezTo>
                  <a:lnTo>
                    <a:pt x="155" y="6465"/>
                  </a:lnTo>
                  <a:cubicBezTo>
                    <a:pt x="119" y="6501"/>
                    <a:pt x="108" y="6537"/>
                    <a:pt x="96" y="6585"/>
                  </a:cubicBezTo>
                  <a:cubicBezTo>
                    <a:pt x="96" y="6596"/>
                    <a:pt x="72" y="6608"/>
                    <a:pt x="60" y="6620"/>
                  </a:cubicBezTo>
                  <a:lnTo>
                    <a:pt x="0" y="6763"/>
                  </a:lnTo>
                  <a:lnTo>
                    <a:pt x="393" y="6977"/>
                  </a:lnTo>
                  <a:lnTo>
                    <a:pt x="465" y="6906"/>
                  </a:lnTo>
                  <a:lnTo>
                    <a:pt x="512" y="6858"/>
                  </a:lnTo>
                  <a:cubicBezTo>
                    <a:pt x="536" y="6835"/>
                    <a:pt x="572" y="6799"/>
                    <a:pt x="596" y="6763"/>
                  </a:cubicBezTo>
                  <a:cubicBezTo>
                    <a:pt x="750" y="6549"/>
                    <a:pt x="893" y="6346"/>
                    <a:pt x="1048" y="6144"/>
                  </a:cubicBezTo>
                  <a:cubicBezTo>
                    <a:pt x="1251" y="5823"/>
                    <a:pt x="2477" y="4060"/>
                    <a:pt x="2477" y="4060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71" name="Google Shape;434;p32">
              <a:extLst>
                <a:ext uri="{FF2B5EF4-FFF2-40B4-BE49-F238E27FC236}">
                  <a16:creationId xmlns:a16="http://schemas.microsoft.com/office/drawing/2014/main" id="{4A6989F8-798C-9B2B-1008-465C0BECC53A}"/>
                </a:ext>
              </a:extLst>
            </p:cNvPr>
            <p:cNvSpPr/>
            <p:nvPr/>
          </p:nvSpPr>
          <p:spPr>
            <a:xfrm>
              <a:off x="1799625" y="1824750"/>
              <a:ext cx="126525" cy="172075"/>
            </a:xfrm>
            <a:custGeom>
              <a:avLst/>
              <a:gdLst/>
              <a:ahLst/>
              <a:cxnLst/>
              <a:rect l="l" t="t" r="r" b="b"/>
              <a:pathLst>
                <a:path w="5061" h="6883" extrusionOk="0">
                  <a:moveTo>
                    <a:pt x="4667" y="1"/>
                  </a:moveTo>
                  <a:lnTo>
                    <a:pt x="4572" y="60"/>
                  </a:lnTo>
                  <a:cubicBezTo>
                    <a:pt x="4560" y="72"/>
                    <a:pt x="4548" y="72"/>
                    <a:pt x="4525" y="96"/>
                  </a:cubicBezTo>
                  <a:cubicBezTo>
                    <a:pt x="4501" y="120"/>
                    <a:pt x="4453" y="132"/>
                    <a:pt x="4429" y="179"/>
                  </a:cubicBezTo>
                  <a:cubicBezTo>
                    <a:pt x="3548" y="1501"/>
                    <a:pt x="2620" y="2835"/>
                    <a:pt x="1715" y="4097"/>
                  </a:cubicBezTo>
                  <a:cubicBezTo>
                    <a:pt x="1215" y="4811"/>
                    <a:pt x="691" y="5561"/>
                    <a:pt x="179" y="6287"/>
                  </a:cubicBezTo>
                  <a:cubicBezTo>
                    <a:pt x="143" y="6347"/>
                    <a:pt x="107" y="6418"/>
                    <a:pt x="84" y="6478"/>
                  </a:cubicBezTo>
                  <a:cubicBezTo>
                    <a:pt x="60" y="6502"/>
                    <a:pt x="48" y="6525"/>
                    <a:pt x="48" y="6549"/>
                  </a:cubicBezTo>
                  <a:lnTo>
                    <a:pt x="0" y="6621"/>
                  </a:lnTo>
                  <a:lnTo>
                    <a:pt x="48" y="6704"/>
                  </a:lnTo>
                  <a:cubicBezTo>
                    <a:pt x="84" y="6752"/>
                    <a:pt x="155" y="6883"/>
                    <a:pt x="298" y="6883"/>
                  </a:cubicBezTo>
                  <a:cubicBezTo>
                    <a:pt x="345" y="6883"/>
                    <a:pt x="381" y="6859"/>
                    <a:pt x="417" y="6847"/>
                  </a:cubicBezTo>
                  <a:lnTo>
                    <a:pt x="465" y="6835"/>
                  </a:lnTo>
                  <a:lnTo>
                    <a:pt x="917" y="6192"/>
                  </a:lnTo>
                  <a:cubicBezTo>
                    <a:pt x="1310" y="5609"/>
                    <a:pt x="1727" y="5037"/>
                    <a:pt x="2131" y="4454"/>
                  </a:cubicBezTo>
                  <a:lnTo>
                    <a:pt x="2167" y="4418"/>
                  </a:lnTo>
                  <a:cubicBezTo>
                    <a:pt x="2250" y="4299"/>
                    <a:pt x="2322" y="4180"/>
                    <a:pt x="2429" y="4097"/>
                  </a:cubicBezTo>
                  <a:cubicBezTo>
                    <a:pt x="2715" y="3847"/>
                    <a:pt x="2941" y="3525"/>
                    <a:pt x="3155" y="3227"/>
                  </a:cubicBezTo>
                  <a:lnTo>
                    <a:pt x="3239" y="3132"/>
                  </a:lnTo>
                  <a:lnTo>
                    <a:pt x="3453" y="2811"/>
                  </a:lnTo>
                  <a:cubicBezTo>
                    <a:pt x="3667" y="2513"/>
                    <a:pt x="3882" y="2204"/>
                    <a:pt x="4132" y="1906"/>
                  </a:cubicBezTo>
                  <a:cubicBezTo>
                    <a:pt x="4322" y="1656"/>
                    <a:pt x="4477" y="1382"/>
                    <a:pt x="4644" y="1120"/>
                  </a:cubicBezTo>
                  <a:cubicBezTo>
                    <a:pt x="4763" y="930"/>
                    <a:pt x="4870" y="751"/>
                    <a:pt x="5001" y="549"/>
                  </a:cubicBezTo>
                  <a:cubicBezTo>
                    <a:pt x="5037" y="513"/>
                    <a:pt x="5048" y="453"/>
                    <a:pt x="5048" y="406"/>
                  </a:cubicBezTo>
                  <a:lnTo>
                    <a:pt x="5048" y="358"/>
                  </a:lnTo>
                  <a:lnTo>
                    <a:pt x="5060" y="251"/>
                  </a:ln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72" name="Google Shape;435;p32">
              <a:extLst>
                <a:ext uri="{FF2B5EF4-FFF2-40B4-BE49-F238E27FC236}">
                  <a16:creationId xmlns:a16="http://schemas.microsoft.com/office/drawing/2014/main" id="{955CEB27-13E5-3D04-C782-6303AE3F8A67}"/>
                </a:ext>
              </a:extLst>
            </p:cNvPr>
            <p:cNvSpPr/>
            <p:nvPr/>
          </p:nvSpPr>
          <p:spPr>
            <a:xfrm>
              <a:off x="1749900" y="1968525"/>
              <a:ext cx="51225" cy="58075"/>
            </a:xfrm>
            <a:custGeom>
              <a:avLst/>
              <a:gdLst/>
              <a:ahLst/>
              <a:cxnLst/>
              <a:rect l="l" t="t" r="r" b="b"/>
              <a:pathLst>
                <a:path w="2049" h="2323" extrusionOk="0">
                  <a:moveTo>
                    <a:pt x="346" y="1"/>
                  </a:moveTo>
                  <a:lnTo>
                    <a:pt x="287" y="191"/>
                  </a:lnTo>
                  <a:cubicBezTo>
                    <a:pt x="263" y="227"/>
                    <a:pt x="251" y="251"/>
                    <a:pt x="251" y="286"/>
                  </a:cubicBezTo>
                  <a:cubicBezTo>
                    <a:pt x="227" y="358"/>
                    <a:pt x="203" y="417"/>
                    <a:pt x="191" y="477"/>
                  </a:cubicBezTo>
                  <a:cubicBezTo>
                    <a:pt x="144" y="655"/>
                    <a:pt x="120" y="846"/>
                    <a:pt x="72" y="1024"/>
                  </a:cubicBezTo>
                  <a:lnTo>
                    <a:pt x="60" y="1132"/>
                  </a:lnTo>
                  <a:cubicBezTo>
                    <a:pt x="48" y="1203"/>
                    <a:pt x="25" y="1275"/>
                    <a:pt x="25" y="1358"/>
                  </a:cubicBezTo>
                  <a:cubicBezTo>
                    <a:pt x="1" y="1572"/>
                    <a:pt x="72" y="1775"/>
                    <a:pt x="263" y="1894"/>
                  </a:cubicBezTo>
                  <a:cubicBezTo>
                    <a:pt x="382" y="1965"/>
                    <a:pt x="906" y="2322"/>
                    <a:pt x="906" y="2322"/>
                  </a:cubicBezTo>
                  <a:lnTo>
                    <a:pt x="1120" y="2167"/>
                  </a:lnTo>
                  <a:cubicBezTo>
                    <a:pt x="1203" y="2108"/>
                    <a:pt x="1299" y="2048"/>
                    <a:pt x="1382" y="1977"/>
                  </a:cubicBezTo>
                  <a:cubicBezTo>
                    <a:pt x="1477" y="1906"/>
                    <a:pt x="1561" y="1846"/>
                    <a:pt x="1656" y="1775"/>
                  </a:cubicBezTo>
                  <a:lnTo>
                    <a:pt x="1715" y="1715"/>
                  </a:lnTo>
                  <a:cubicBezTo>
                    <a:pt x="1811" y="1620"/>
                    <a:pt x="1953" y="1489"/>
                    <a:pt x="2025" y="1263"/>
                  </a:cubicBezTo>
                  <a:lnTo>
                    <a:pt x="2049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73" name="Google Shape;436;p32">
              <a:extLst>
                <a:ext uri="{FF2B5EF4-FFF2-40B4-BE49-F238E27FC236}">
                  <a16:creationId xmlns:a16="http://schemas.microsoft.com/office/drawing/2014/main" id="{90F7EB16-514B-FE5D-D88A-7E433BE3E267}"/>
                </a:ext>
              </a:extLst>
            </p:cNvPr>
            <p:cNvSpPr/>
            <p:nvPr/>
          </p:nvSpPr>
          <p:spPr>
            <a:xfrm>
              <a:off x="1896950" y="1757775"/>
              <a:ext cx="53900" cy="48550"/>
            </a:xfrm>
            <a:custGeom>
              <a:avLst/>
              <a:gdLst/>
              <a:ahLst/>
              <a:cxnLst/>
              <a:rect l="l" t="t" r="r" b="b"/>
              <a:pathLst>
                <a:path w="2156" h="1942" extrusionOk="0">
                  <a:moveTo>
                    <a:pt x="2120" y="977"/>
                  </a:moveTo>
                  <a:cubicBezTo>
                    <a:pt x="1727" y="382"/>
                    <a:pt x="1429" y="168"/>
                    <a:pt x="751" y="25"/>
                  </a:cubicBezTo>
                  <a:lnTo>
                    <a:pt x="691" y="1"/>
                  </a:lnTo>
                  <a:lnTo>
                    <a:pt x="655" y="37"/>
                  </a:lnTo>
                  <a:cubicBezTo>
                    <a:pt x="417" y="156"/>
                    <a:pt x="132" y="299"/>
                    <a:pt x="24" y="656"/>
                  </a:cubicBezTo>
                  <a:lnTo>
                    <a:pt x="1" y="751"/>
                  </a:lnTo>
                  <a:lnTo>
                    <a:pt x="72" y="811"/>
                  </a:lnTo>
                  <a:cubicBezTo>
                    <a:pt x="513" y="1227"/>
                    <a:pt x="1036" y="1584"/>
                    <a:pt x="1620" y="1894"/>
                  </a:cubicBezTo>
                  <a:lnTo>
                    <a:pt x="1703" y="1942"/>
                  </a:lnTo>
                  <a:lnTo>
                    <a:pt x="1786" y="1882"/>
                  </a:lnTo>
                  <a:cubicBezTo>
                    <a:pt x="2108" y="1644"/>
                    <a:pt x="2144" y="1299"/>
                    <a:pt x="2156" y="1049"/>
                  </a:cubicBezTo>
                  <a:lnTo>
                    <a:pt x="2156" y="989"/>
                  </a:lnTo>
                  <a:close/>
                </a:path>
              </a:pathLst>
            </a:custGeom>
            <a:solidFill>
              <a:srgbClr val="F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74" name="Google Shape;437;p32">
              <a:extLst>
                <a:ext uri="{FF2B5EF4-FFF2-40B4-BE49-F238E27FC236}">
                  <a16:creationId xmlns:a16="http://schemas.microsoft.com/office/drawing/2014/main" id="{F22A2835-8450-31DF-A9B8-AA84ED15190D}"/>
                </a:ext>
              </a:extLst>
            </p:cNvPr>
            <p:cNvSpPr/>
            <p:nvPr/>
          </p:nvSpPr>
          <p:spPr>
            <a:xfrm>
              <a:off x="1878200" y="1780700"/>
              <a:ext cx="62825" cy="50625"/>
            </a:xfrm>
            <a:custGeom>
              <a:avLst/>
              <a:gdLst/>
              <a:ahLst/>
              <a:cxnLst/>
              <a:rect l="l" t="t" r="r" b="b"/>
              <a:pathLst>
                <a:path w="2513" h="2025" extrusionOk="0">
                  <a:moveTo>
                    <a:pt x="2394" y="1346"/>
                  </a:moveTo>
                  <a:cubicBezTo>
                    <a:pt x="2334" y="1203"/>
                    <a:pt x="2251" y="1096"/>
                    <a:pt x="2120" y="989"/>
                  </a:cubicBezTo>
                  <a:cubicBezTo>
                    <a:pt x="1834" y="798"/>
                    <a:pt x="1560" y="608"/>
                    <a:pt x="1286" y="417"/>
                  </a:cubicBezTo>
                  <a:lnTo>
                    <a:pt x="905" y="144"/>
                  </a:lnTo>
                  <a:cubicBezTo>
                    <a:pt x="893" y="144"/>
                    <a:pt x="893" y="132"/>
                    <a:pt x="882" y="120"/>
                  </a:cubicBezTo>
                  <a:cubicBezTo>
                    <a:pt x="834" y="84"/>
                    <a:pt x="774" y="36"/>
                    <a:pt x="703" y="25"/>
                  </a:cubicBezTo>
                  <a:cubicBezTo>
                    <a:pt x="608" y="13"/>
                    <a:pt x="524" y="1"/>
                    <a:pt x="429" y="1"/>
                  </a:cubicBezTo>
                  <a:cubicBezTo>
                    <a:pt x="393" y="1"/>
                    <a:pt x="334" y="1"/>
                    <a:pt x="286" y="13"/>
                  </a:cubicBezTo>
                  <a:cubicBezTo>
                    <a:pt x="120" y="36"/>
                    <a:pt x="0" y="203"/>
                    <a:pt x="0" y="394"/>
                  </a:cubicBezTo>
                  <a:lnTo>
                    <a:pt x="0" y="489"/>
                  </a:lnTo>
                  <a:lnTo>
                    <a:pt x="72" y="537"/>
                  </a:lnTo>
                  <a:cubicBezTo>
                    <a:pt x="96" y="548"/>
                    <a:pt x="108" y="548"/>
                    <a:pt x="131" y="560"/>
                  </a:cubicBezTo>
                  <a:cubicBezTo>
                    <a:pt x="179" y="596"/>
                    <a:pt x="239" y="620"/>
                    <a:pt x="298" y="656"/>
                  </a:cubicBezTo>
                  <a:cubicBezTo>
                    <a:pt x="584" y="775"/>
                    <a:pt x="774" y="906"/>
                    <a:pt x="953" y="1072"/>
                  </a:cubicBezTo>
                  <a:cubicBezTo>
                    <a:pt x="1108" y="1203"/>
                    <a:pt x="1286" y="1310"/>
                    <a:pt x="1465" y="1394"/>
                  </a:cubicBezTo>
                  <a:lnTo>
                    <a:pt x="1548" y="1441"/>
                  </a:lnTo>
                  <a:cubicBezTo>
                    <a:pt x="1655" y="1501"/>
                    <a:pt x="1763" y="1620"/>
                    <a:pt x="1858" y="1739"/>
                  </a:cubicBezTo>
                  <a:cubicBezTo>
                    <a:pt x="1917" y="1799"/>
                    <a:pt x="1965" y="1858"/>
                    <a:pt x="2025" y="1918"/>
                  </a:cubicBezTo>
                  <a:lnTo>
                    <a:pt x="2120" y="2025"/>
                  </a:lnTo>
                  <a:lnTo>
                    <a:pt x="2215" y="1930"/>
                  </a:lnTo>
                  <a:cubicBezTo>
                    <a:pt x="2358" y="1822"/>
                    <a:pt x="2513" y="1644"/>
                    <a:pt x="2394" y="13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  <p:sp>
          <p:nvSpPr>
            <p:cNvPr id="475" name="Google Shape;438;p32">
              <a:extLst>
                <a:ext uri="{FF2B5EF4-FFF2-40B4-BE49-F238E27FC236}">
                  <a16:creationId xmlns:a16="http://schemas.microsoft.com/office/drawing/2014/main" id="{022F68CA-0EE4-3A79-B1FC-F8791ADFEF6B}"/>
                </a:ext>
              </a:extLst>
            </p:cNvPr>
            <p:cNvSpPr/>
            <p:nvPr/>
          </p:nvSpPr>
          <p:spPr>
            <a:xfrm>
              <a:off x="1731150" y="1748550"/>
              <a:ext cx="228625" cy="313175"/>
            </a:xfrm>
            <a:custGeom>
              <a:avLst/>
              <a:gdLst/>
              <a:ahLst/>
              <a:cxnLst/>
              <a:rect l="l" t="t" r="r" b="b"/>
              <a:pathLst>
                <a:path w="9145" h="12527" extrusionOk="0">
                  <a:moveTo>
                    <a:pt x="7609" y="1"/>
                  </a:moveTo>
                  <a:cubicBezTo>
                    <a:pt x="8097" y="346"/>
                    <a:pt x="8573" y="691"/>
                    <a:pt x="9050" y="1013"/>
                  </a:cubicBezTo>
                  <a:cubicBezTo>
                    <a:pt x="9145" y="1311"/>
                    <a:pt x="9109" y="1584"/>
                    <a:pt x="9038" y="1858"/>
                  </a:cubicBezTo>
                  <a:cubicBezTo>
                    <a:pt x="8990" y="2037"/>
                    <a:pt x="8883" y="2156"/>
                    <a:pt x="8799" y="2299"/>
                  </a:cubicBezTo>
                  <a:cubicBezTo>
                    <a:pt x="8692" y="2454"/>
                    <a:pt x="8561" y="2608"/>
                    <a:pt x="8609" y="2835"/>
                  </a:cubicBezTo>
                  <a:cubicBezTo>
                    <a:pt x="8621" y="2918"/>
                    <a:pt x="8561" y="3025"/>
                    <a:pt x="8514" y="3096"/>
                  </a:cubicBezTo>
                  <a:cubicBezTo>
                    <a:pt x="7716" y="4228"/>
                    <a:pt x="7002" y="5430"/>
                    <a:pt x="6192" y="6561"/>
                  </a:cubicBezTo>
                  <a:cubicBezTo>
                    <a:pt x="6013" y="6823"/>
                    <a:pt x="5823" y="7061"/>
                    <a:pt x="5609" y="7276"/>
                  </a:cubicBezTo>
                  <a:cubicBezTo>
                    <a:pt x="5418" y="7490"/>
                    <a:pt x="5240" y="7692"/>
                    <a:pt x="5097" y="7930"/>
                  </a:cubicBezTo>
                  <a:cubicBezTo>
                    <a:pt x="4704" y="8502"/>
                    <a:pt x="4299" y="9062"/>
                    <a:pt x="3918" y="9633"/>
                  </a:cubicBezTo>
                  <a:cubicBezTo>
                    <a:pt x="3739" y="9883"/>
                    <a:pt x="3561" y="10133"/>
                    <a:pt x="3382" y="10371"/>
                  </a:cubicBezTo>
                  <a:cubicBezTo>
                    <a:pt x="3335" y="10431"/>
                    <a:pt x="3275" y="10490"/>
                    <a:pt x="3227" y="10514"/>
                  </a:cubicBezTo>
                  <a:cubicBezTo>
                    <a:pt x="3037" y="10538"/>
                    <a:pt x="2965" y="10693"/>
                    <a:pt x="2846" y="10812"/>
                  </a:cubicBezTo>
                  <a:cubicBezTo>
                    <a:pt x="2739" y="10907"/>
                    <a:pt x="2596" y="10990"/>
                    <a:pt x="2489" y="11086"/>
                  </a:cubicBezTo>
                  <a:cubicBezTo>
                    <a:pt x="2013" y="11538"/>
                    <a:pt x="1465" y="11907"/>
                    <a:pt x="965" y="12336"/>
                  </a:cubicBezTo>
                  <a:cubicBezTo>
                    <a:pt x="751" y="12526"/>
                    <a:pt x="227" y="12431"/>
                    <a:pt x="60" y="12169"/>
                  </a:cubicBezTo>
                  <a:cubicBezTo>
                    <a:pt x="13" y="12098"/>
                    <a:pt x="1" y="12014"/>
                    <a:pt x="13" y="11931"/>
                  </a:cubicBezTo>
                  <a:cubicBezTo>
                    <a:pt x="36" y="11752"/>
                    <a:pt x="48" y="11562"/>
                    <a:pt x="96" y="11395"/>
                  </a:cubicBezTo>
                  <a:cubicBezTo>
                    <a:pt x="239" y="10919"/>
                    <a:pt x="334" y="10419"/>
                    <a:pt x="417" y="9931"/>
                  </a:cubicBezTo>
                  <a:cubicBezTo>
                    <a:pt x="477" y="9633"/>
                    <a:pt x="548" y="9335"/>
                    <a:pt x="644" y="9038"/>
                  </a:cubicBezTo>
                  <a:cubicBezTo>
                    <a:pt x="703" y="8823"/>
                    <a:pt x="810" y="8621"/>
                    <a:pt x="929" y="8419"/>
                  </a:cubicBezTo>
                  <a:cubicBezTo>
                    <a:pt x="1430" y="7561"/>
                    <a:pt x="2072" y="6799"/>
                    <a:pt x="2620" y="5966"/>
                  </a:cubicBezTo>
                  <a:cubicBezTo>
                    <a:pt x="2751" y="5775"/>
                    <a:pt x="2858" y="5549"/>
                    <a:pt x="2977" y="5347"/>
                  </a:cubicBezTo>
                  <a:cubicBezTo>
                    <a:pt x="3132" y="5109"/>
                    <a:pt x="3251" y="4847"/>
                    <a:pt x="3406" y="4632"/>
                  </a:cubicBezTo>
                  <a:cubicBezTo>
                    <a:pt x="4037" y="3739"/>
                    <a:pt x="4680" y="2846"/>
                    <a:pt x="5359" y="1977"/>
                  </a:cubicBezTo>
                  <a:cubicBezTo>
                    <a:pt x="5537" y="1751"/>
                    <a:pt x="5704" y="1501"/>
                    <a:pt x="5871" y="1251"/>
                  </a:cubicBezTo>
                  <a:cubicBezTo>
                    <a:pt x="5942" y="1144"/>
                    <a:pt x="6013" y="1037"/>
                    <a:pt x="6168" y="1025"/>
                  </a:cubicBezTo>
                  <a:cubicBezTo>
                    <a:pt x="6323" y="1001"/>
                    <a:pt x="6418" y="858"/>
                    <a:pt x="6502" y="739"/>
                  </a:cubicBezTo>
                  <a:cubicBezTo>
                    <a:pt x="6621" y="596"/>
                    <a:pt x="6716" y="429"/>
                    <a:pt x="6883" y="299"/>
                  </a:cubicBezTo>
                  <a:cubicBezTo>
                    <a:pt x="7073" y="132"/>
                    <a:pt x="7311" y="48"/>
                    <a:pt x="7609" y="1"/>
                  </a:cubicBezTo>
                  <a:close/>
                  <a:moveTo>
                    <a:pt x="2477" y="9407"/>
                  </a:moveTo>
                  <a:cubicBezTo>
                    <a:pt x="3977" y="7264"/>
                    <a:pt x="5454" y="5168"/>
                    <a:pt x="6918" y="3073"/>
                  </a:cubicBezTo>
                  <a:cubicBezTo>
                    <a:pt x="6942" y="3037"/>
                    <a:pt x="6954" y="2989"/>
                    <a:pt x="6966" y="2918"/>
                  </a:cubicBezTo>
                  <a:cubicBezTo>
                    <a:pt x="6823" y="2799"/>
                    <a:pt x="6692" y="2680"/>
                    <a:pt x="6478" y="2608"/>
                  </a:cubicBezTo>
                  <a:cubicBezTo>
                    <a:pt x="6418" y="2680"/>
                    <a:pt x="6359" y="2739"/>
                    <a:pt x="6311" y="2799"/>
                  </a:cubicBezTo>
                  <a:cubicBezTo>
                    <a:pt x="6180" y="2977"/>
                    <a:pt x="6061" y="3168"/>
                    <a:pt x="5942" y="3370"/>
                  </a:cubicBezTo>
                  <a:cubicBezTo>
                    <a:pt x="4656" y="5192"/>
                    <a:pt x="3370" y="7014"/>
                    <a:pt x="2084" y="8847"/>
                  </a:cubicBezTo>
                  <a:cubicBezTo>
                    <a:pt x="2037" y="8907"/>
                    <a:pt x="2013" y="8978"/>
                    <a:pt x="1965" y="9050"/>
                  </a:cubicBezTo>
                  <a:cubicBezTo>
                    <a:pt x="2144" y="9169"/>
                    <a:pt x="2299" y="9276"/>
                    <a:pt x="2477" y="9407"/>
                  </a:cubicBezTo>
                  <a:close/>
                  <a:moveTo>
                    <a:pt x="1537" y="8740"/>
                  </a:moveTo>
                  <a:cubicBezTo>
                    <a:pt x="1584" y="8692"/>
                    <a:pt x="1632" y="8669"/>
                    <a:pt x="1656" y="8621"/>
                  </a:cubicBezTo>
                  <a:cubicBezTo>
                    <a:pt x="1811" y="8407"/>
                    <a:pt x="1953" y="8216"/>
                    <a:pt x="2108" y="8014"/>
                  </a:cubicBezTo>
                  <a:lnTo>
                    <a:pt x="3358" y="6228"/>
                  </a:lnTo>
                  <a:cubicBezTo>
                    <a:pt x="3870" y="5478"/>
                    <a:pt x="4394" y="4740"/>
                    <a:pt x="4930" y="3989"/>
                  </a:cubicBezTo>
                  <a:lnTo>
                    <a:pt x="5954" y="2561"/>
                  </a:lnTo>
                  <a:cubicBezTo>
                    <a:pt x="6013" y="2489"/>
                    <a:pt x="6049" y="2394"/>
                    <a:pt x="6073" y="2311"/>
                  </a:cubicBezTo>
                  <a:cubicBezTo>
                    <a:pt x="5990" y="2251"/>
                    <a:pt x="5930" y="2204"/>
                    <a:pt x="5859" y="2156"/>
                  </a:cubicBezTo>
                  <a:cubicBezTo>
                    <a:pt x="5811" y="2192"/>
                    <a:pt x="5763" y="2204"/>
                    <a:pt x="5740" y="2227"/>
                  </a:cubicBezTo>
                  <a:cubicBezTo>
                    <a:pt x="5418" y="2680"/>
                    <a:pt x="5037" y="3073"/>
                    <a:pt x="4739" y="3525"/>
                  </a:cubicBezTo>
                  <a:cubicBezTo>
                    <a:pt x="4501" y="3918"/>
                    <a:pt x="4227" y="4299"/>
                    <a:pt x="3966" y="4668"/>
                  </a:cubicBezTo>
                  <a:cubicBezTo>
                    <a:pt x="3716" y="5049"/>
                    <a:pt x="3454" y="5418"/>
                    <a:pt x="3275" y="5835"/>
                  </a:cubicBezTo>
                  <a:cubicBezTo>
                    <a:pt x="3239" y="5942"/>
                    <a:pt x="3180" y="6025"/>
                    <a:pt x="3096" y="6121"/>
                  </a:cubicBezTo>
                  <a:cubicBezTo>
                    <a:pt x="2549" y="6906"/>
                    <a:pt x="1989" y="7692"/>
                    <a:pt x="1430" y="8502"/>
                  </a:cubicBezTo>
                  <a:cubicBezTo>
                    <a:pt x="1406" y="8538"/>
                    <a:pt x="1394" y="8585"/>
                    <a:pt x="1358" y="8645"/>
                  </a:cubicBezTo>
                  <a:cubicBezTo>
                    <a:pt x="1430" y="8681"/>
                    <a:pt x="1477" y="8704"/>
                    <a:pt x="1537" y="8740"/>
                  </a:cubicBezTo>
                  <a:close/>
                  <a:moveTo>
                    <a:pt x="7418" y="3227"/>
                  </a:moveTo>
                  <a:cubicBezTo>
                    <a:pt x="7371" y="3275"/>
                    <a:pt x="7323" y="3287"/>
                    <a:pt x="7299" y="3323"/>
                  </a:cubicBezTo>
                  <a:cubicBezTo>
                    <a:pt x="5930" y="5394"/>
                    <a:pt x="4466" y="7383"/>
                    <a:pt x="3061" y="9419"/>
                  </a:cubicBezTo>
                  <a:cubicBezTo>
                    <a:pt x="3001" y="9502"/>
                    <a:pt x="2965" y="9585"/>
                    <a:pt x="2918" y="9657"/>
                  </a:cubicBezTo>
                  <a:cubicBezTo>
                    <a:pt x="2965" y="9752"/>
                    <a:pt x="3013" y="9800"/>
                    <a:pt x="3120" y="9752"/>
                  </a:cubicBezTo>
                  <a:cubicBezTo>
                    <a:pt x="3656" y="8978"/>
                    <a:pt x="4216" y="8192"/>
                    <a:pt x="4763" y="7395"/>
                  </a:cubicBezTo>
                  <a:cubicBezTo>
                    <a:pt x="4870" y="7264"/>
                    <a:pt x="4966" y="7121"/>
                    <a:pt x="5085" y="7014"/>
                  </a:cubicBezTo>
                  <a:cubicBezTo>
                    <a:pt x="5394" y="6740"/>
                    <a:pt x="5621" y="6406"/>
                    <a:pt x="5859" y="6073"/>
                  </a:cubicBezTo>
                  <a:cubicBezTo>
                    <a:pt x="6156" y="5656"/>
                    <a:pt x="6430" y="5240"/>
                    <a:pt x="6752" y="4859"/>
                  </a:cubicBezTo>
                  <a:cubicBezTo>
                    <a:pt x="7073" y="4442"/>
                    <a:pt x="7311" y="3966"/>
                    <a:pt x="7621" y="3513"/>
                  </a:cubicBezTo>
                  <a:cubicBezTo>
                    <a:pt x="7645" y="3489"/>
                    <a:pt x="7645" y="3442"/>
                    <a:pt x="7656" y="3382"/>
                  </a:cubicBezTo>
                  <a:cubicBezTo>
                    <a:pt x="7561" y="3335"/>
                    <a:pt x="7490" y="3275"/>
                    <a:pt x="7418" y="3227"/>
                  </a:cubicBezTo>
                  <a:close/>
                  <a:moveTo>
                    <a:pt x="1632" y="10943"/>
                  </a:moveTo>
                  <a:cubicBezTo>
                    <a:pt x="1775" y="10836"/>
                    <a:pt x="1894" y="10764"/>
                    <a:pt x="2013" y="10669"/>
                  </a:cubicBezTo>
                  <a:cubicBezTo>
                    <a:pt x="2120" y="10585"/>
                    <a:pt x="2239" y="10490"/>
                    <a:pt x="2346" y="10407"/>
                  </a:cubicBezTo>
                  <a:cubicBezTo>
                    <a:pt x="2465" y="10300"/>
                    <a:pt x="2549" y="10193"/>
                    <a:pt x="2596" y="10026"/>
                  </a:cubicBezTo>
                  <a:cubicBezTo>
                    <a:pt x="2120" y="9693"/>
                    <a:pt x="1644" y="9359"/>
                    <a:pt x="1156" y="9014"/>
                  </a:cubicBezTo>
                  <a:cubicBezTo>
                    <a:pt x="1120" y="9121"/>
                    <a:pt x="1072" y="9216"/>
                    <a:pt x="1060" y="9300"/>
                  </a:cubicBezTo>
                  <a:cubicBezTo>
                    <a:pt x="1013" y="9526"/>
                    <a:pt x="965" y="9728"/>
                    <a:pt x="929" y="9954"/>
                  </a:cubicBezTo>
                  <a:cubicBezTo>
                    <a:pt x="918" y="10026"/>
                    <a:pt x="894" y="10085"/>
                    <a:pt x="894" y="10169"/>
                  </a:cubicBezTo>
                  <a:cubicBezTo>
                    <a:pt x="882" y="10324"/>
                    <a:pt x="929" y="10466"/>
                    <a:pt x="1072" y="10562"/>
                  </a:cubicBezTo>
                  <a:cubicBezTo>
                    <a:pt x="1275" y="10693"/>
                    <a:pt x="1453" y="10824"/>
                    <a:pt x="1632" y="10943"/>
                  </a:cubicBezTo>
                  <a:close/>
                  <a:moveTo>
                    <a:pt x="6811" y="1084"/>
                  </a:moveTo>
                  <a:cubicBezTo>
                    <a:pt x="7264" y="1501"/>
                    <a:pt x="7776" y="1858"/>
                    <a:pt x="8323" y="2156"/>
                  </a:cubicBezTo>
                  <a:cubicBezTo>
                    <a:pt x="8597" y="1965"/>
                    <a:pt x="8621" y="1703"/>
                    <a:pt x="8633" y="1430"/>
                  </a:cubicBezTo>
                  <a:cubicBezTo>
                    <a:pt x="8252" y="858"/>
                    <a:pt x="7978" y="680"/>
                    <a:pt x="7359" y="549"/>
                  </a:cubicBezTo>
                  <a:cubicBezTo>
                    <a:pt x="7121" y="656"/>
                    <a:pt x="6894" y="787"/>
                    <a:pt x="6811" y="1084"/>
                  </a:cubicBezTo>
                  <a:close/>
                  <a:moveTo>
                    <a:pt x="8002" y="3108"/>
                  </a:moveTo>
                  <a:cubicBezTo>
                    <a:pt x="8157" y="2966"/>
                    <a:pt x="8192" y="2846"/>
                    <a:pt x="8133" y="2692"/>
                  </a:cubicBezTo>
                  <a:cubicBezTo>
                    <a:pt x="8085" y="2573"/>
                    <a:pt x="8014" y="2489"/>
                    <a:pt x="7895" y="2418"/>
                  </a:cubicBezTo>
                  <a:lnTo>
                    <a:pt x="6680" y="1561"/>
                  </a:lnTo>
                  <a:cubicBezTo>
                    <a:pt x="6644" y="1537"/>
                    <a:pt x="6597" y="1489"/>
                    <a:pt x="6549" y="1477"/>
                  </a:cubicBezTo>
                  <a:cubicBezTo>
                    <a:pt x="6430" y="1465"/>
                    <a:pt x="6299" y="1442"/>
                    <a:pt x="6180" y="1465"/>
                  </a:cubicBezTo>
                  <a:cubicBezTo>
                    <a:pt x="6085" y="1477"/>
                    <a:pt x="6013" y="1561"/>
                    <a:pt x="6013" y="1703"/>
                  </a:cubicBezTo>
                  <a:cubicBezTo>
                    <a:pt x="6073" y="1727"/>
                    <a:pt x="6144" y="1787"/>
                    <a:pt x="6228" y="1823"/>
                  </a:cubicBezTo>
                  <a:cubicBezTo>
                    <a:pt x="6478" y="1942"/>
                    <a:pt x="6716" y="2061"/>
                    <a:pt x="6906" y="2251"/>
                  </a:cubicBezTo>
                  <a:cubicBezTo>
                    <a:pt x="7073" y="2394"/>
                    <a:pt x="7275" y="2489"/>
                    <a:pt x="7478" y="2608"/>
                  </a:cubicBezTo>
                  <a:cubicBezTo>
                    <a:pt x="7680" y="2715"/>
                    <a:pt x="7823" y="2918"/>
                    <a:pt x="8002" y="3108"/>
                  </a:cubicBezTo>
                  <a:close/>
                </a:path>
              </a:pathLst>
            </a:custGeom>
            <a:solidFill>
              <a:srgbClr val="023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造字工房童心（非商用）常规体" pitchFamily="2" charset="-122"/>
                <a:ea typeface="造字工房童心（非商用）常规体" pitchFamily="2" charset="-122"/>
                <a:cs typeface="Arial"/>
                <a:sym typeface="Arial"/>
              </a:endParaRPr>
            </a:p>
          </p:txBody>
        </p:sp>
      </p:grpSp>
      <p:sp>
        <p:nvSpPr>
          <p:cNvPr id="476" name="Google Shape;439;p32">
            <a:extLst>
              <a:ext uri="{FF2B5EF4-FFF2-40B4-BE49-F238E27FC236}">
                <a16:creationId xmlns:a16="http://schemas.microsoft.com/office/drawing/2014/main" id="{638F4E69-2E0D-89EC-A606-68F6A2EBCED1}"/>
              </a:ext>
            </a:extLst>
          </p:cNvPr>
          <p:cNvSpPr/>
          <p:nvPr/>
        </p:nvSpPr>
        <p:spPr>
          <a:xfrm>
            <a:off x="6753103" y="3705993"/>
            <a:ext cx="4170228" cy="156382"/>
          </a:xfrm>
          <a:custGeom>
            <a:avLst/>
            <a:gdLst/>
            <a:ahLst/>
            <a:cxnLst/>
            <a:rect l="l" t="t" r="r" b="b"/>
            <a:pathLst>
              <a:path w="17860" h="1727" fill="none" extrusionOk="0">
                <a:moveTo>
                  <a:pt x="17860" y="1465"/>
                </a:moveTo>
                <a:cubicBezTo>
                  <a:pt x="17550" y="989"/>
                  <a:pt x="16717" y="453"/>
                  <a:pt x="16110" y="429"/>
                </a:cubicBezTo>
                <a:cubicBezTo>
                  <a:pt x="15193" y="417"/>
                  <a:pt x="14871" y="1727"/>
                  <a:pt x="13979" y="1715"/>
                </a:cubicBezTo>
                <a:cubicBezTo>
                  <a:pt x="13133" y="1703"/>
                  <a:pt x="13074" y="512"/>
                  <a:pt x="12121" y="274"/>
                </a:cubicBezTo>
                <a:cubicBezTo>
                  <a:pt x="11002" y="1"/>
                  <a:pt x="10645" y="1536"/>
                  <a:pt x="9347" y="1417"/>
                </a:cubicBezTo>
                <a:cubicBezTo>
                  <a:pt x="8335" y="1322"/>
                  <a:pt x="8228" y="346"/>
                  <a:pt x="7263" y="405"/>
                </a:cubicBezTo>
                <a:cubicBezTo>
                  <a:pt x="6299" y="465"/>
                  <a:pt x="6192" y="1441"/>
                  <a:pt x="5251" y="1489"/>
                </a:cubicBezTo>
                <a:cubicBezTo>
                  <a:pt x="4203" y="1536"/>
                  <a:pt x="4120" y="310"/>
                  <a:pt x="3037" y="346"/>
                </a:cubicBezTo>
                <a:cubicBezTo>
                  <a:pt x="2215" y="370"/>
                  <a:pt x="1858" y="1084"/>
                  <a:pt x="691" y="1060"/>
                </a:cubicBezTo>
                <a:cubicBezTo>
                  <a:pt x="393" y="1060"/>
                  <a:pt x="155" y="1001"/>
                  <a:pt x="1" y="953"/>
                </a:cubicBezTo>
              </a:path>
            </a:pathLst>
          </a:custGeom>
          <a:noFill/>
          <a:ln w="19050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造字工房童心（非商用）常规体" pitchFamily="2" charset="-122"/>
              <a:ea typeface="造字工房童心（非商用）常规体" pitchFamily="2" charset="-122"/>
              <a:cs typeface="Arial"/>
              <a:sym typeface="Arial"/>
            </a:endParaRPr>
          </a:p>
        </p:txBody>
      </p:sp>
      <p:grpSp>
        <p:nvGrpSpPr>
          <p:cNvPr id="477" name="组合 476">
            <a:extLst>
              <a:ext uri="{FF2B5EF4-FFF2-40B4-BE49-F238E27FC236}">
                <a16:creationId xmlns:a16="http://schemas.microsoft.com/office/drawing/2014/main" id="{915751EF-EACB-5598-CC05-E0097ABF5C78}"/>
              </a:ext>
            </a:extLst>
          </p:cNvPr>
          <p:cNvGrpSpPr/>
          <p:nvPr/>
        </p:nvGrpSpPr>
        <p:grpSpPr>
          <a:xfrm>
            <a:off x="6810995" y="3259886"/>
            <a:ext cx="4170228" cy="1714006"/>
            <a:chOff x="-94764" y="1373643"/>
            <a:chExt cx="4170228" cy="1714006"/>
          </a:xfrm>
        </p:grpSpPr>
        <p:sp>
          <p:nvSpPr>
            <p:cNvPr id="478" name="文本框 477">
              <a:extLst>
                <a:ext uri="{FF2B5EF4-FFF2-40B4-BE49-F238E27FC236}">
                  <a16:creationId xmlns:a16="http://schemas.microsoft.com/office/drawing/2014/main" id="{EDD96E3C-56EE-42DE-D37A-8E785905D548}"/>
                </a:ext>
              </a:extLst>
            </p:cNvPr>
            <p:cNvSpPr txBox="1"/>
            <p:nvPr/>
          </p:nvSpPr>
          <p:spPr>
            <a:xfrm>
              <a:off x="-94764" y="2093531"/>
              <a:ext cx="4170228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479" name="文本框 478">
              <a:extLst>
                <a:ext uri="{FF2B5EF4-FFF2-40B4-BE49-F238E27FC236}">
                  <a16:creationId xmlns:a16="http://schemas.microsoft.com/office/drawing/2014/main" id="{9111A0A9-BE93-0E4C-8853-947FB822A861}"/>
                </a:ext>
              </a:extLst>
            </p:cNvPr>
            <p:cNvSpPr txBox="1"/>
            <p:nvPr/>
          </p:nvSpPr>
          <p:spPr>
            <a:xfrm>
              <a:off x="212718" y="137364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600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sp>
        <p:nvSpPr>
          <p:cNvPr id="480" name="Google Shape;273;p25">
            <a:extLst>
              <a:ext uri="{FF2B5EF4-FFF2-40B4-BE49-F238E27FC236}">
                <a16:creationId xmlns:a16="http://schemas.microsoft.com/office/drawing/2014/main" id="{5C80C355-670A-7AB3-B80A-64C50D70785D}"/>
              </a:ext>
            </a:extLst>
          </p:cNvPr>
          <p:cNvSpPr/>
          <p:nvPr/>
        </p:nvSpPr>
        <p:spPr>
          <a:xfrm rot="20422277">
            <a:off x="6633146" y="3245987"/>
            <a:ext cx="412118" cy="396196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rgbClr val="FFFFFF"/>
          </a:solidFill>
          <a:ln w="38100" cap="flat" cmpd="sng">
            <a:solidFill>
              <a:srgbClr val="FFD7B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6777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846B7391-1780-69A4-634F-6B0E5417893A}"/>
              </a:ext>
            </a:extLst>
          </p:cNvPr>
          <p:cNvSpPr/>
          <p:nvPr/>
        </p:nvSpPr>
        <p:spPr>
          <a:xfrm>
            <a:off x="0" y="5372604"/>
            <a:ext cx="12192000" cy="1703634"/>
          </a:xfrm>
          <a:custGeom>
            <a:avLst/>
            <a:gdLst>
              <a:gd name="connsiteX0" fmla="*/ 6805879 w 12192000"/>
              <a:gd name="connsiteY0" fmla="*/ 384 h 1703634"/>
              <a:gd name="connsiteX1" fmla="*/ 11874500 w 12192000"/>
              <a:gd name="connsiteY1" fmla="*/ 814729 h 1703634"/>
              <a:gd name="connsiteX2" fmla="*/ 12057222 w 12192000"/>
              <a:gd name="connsiteY2" fmla="*/ 833537 h 1703634"/>
              <a:gd name="connsiteX3" fmla="*/ 12192000 w 12192000"/>
              <a:gd name="connsiteY3" fmla="*/ 845357 h 1703634"/>
              <a:gd name="connsiteX4" fmla="*/ 12192000 w 12192000"/>
              <a:gd name="connsiteY4" fmla="*/ 1703634 h 1703634"/>
              <a:gd name="connsiteX5" fmla="*/ 0 w 12192000"/>
              <a:gd name="connsiteY5" fmla="*/ 1703634 h 1703634"/>
              <a:gd name="connsiteX6" fmla="*/ 0 w 12192000"/>
              <a:gd name="connsiteY6" fmla="*/ 1437908 h 1703634"/>
              <a:gd name="connsiteX7" fmla="*/ 327062 w 12192000"/>
              <a:gd name="connsiteY7" fmla="*/ 1340967 h 1703634"/>
              <a:gd name="connsiteX8" fmla="*/ 6413500 w 12192000"/>
              <a:gd name="connsiteY8" fmla="*/ 14629 h 1703634"/>
              <a:gd name="connsiteX9" fmla="*/ 6805879 w 12192000"/>
              <a:gd name="connsiteY9" fmla="*/ 384 h 1703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703634">
                <a:moveTo>
                  <a:pt x="6805879" y="384"/>
                </a:moveTo>
                <a:cubicBezTo>
                  <a:pt x="8779123" y="-19081"/>
                  <a:pt x="10894219" y="707573"/>
                  <a:pt x="11874500" y="814729"/>
                </a:cubicBezTo>
                <a:cubicBezTo>
                  <a:pt x="11939852" y="821873"/>
                  <a:pt x="12000665" y="828124"/>
                  <a:pt x="12057222" y="833537"/>
                </a:cubicBezTo>
                <a:lnTo>
                  <a:pt x="12192000" y="845357"/>
                </a:lnTo>
                <a:lnTo>
                  <a:pt x="12192000" y="1703634"/>
                </a:lnTo>
                <a:lnTo>
                  <a:pt x="0" y="1703634"/>
                </a:lnTo>
                <a:lnTo>
                  <a:pt x="0" y="1437908"/>
                </a:lnTo>
                <a:lnTo>
                  <a:pt x="327062" y="1340967"/>
                </a:lnTo>
                <a:cubicBezTo>
                  <a:pt x="2479443" y="707424"/>
                  <a:pt x="4594754" y="131311"/>
                  <a:pt x="6413500" y="14629"/>
                </a:cubicBezTo>
                <a:cubicBezTo>
                  <a:pt x="6543411" y="6295"/>
                  <a:pt x="6674330" y="1681"/>
                  <a:pt x="6805879" y="384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10" name="任意多边形: 形状 1709">
            <a:extLst>
              <a:ext uri="{FF2B5EF4-FFF2-40B4-BE49-F238E27FC236}">
                <a16:creationId xmlns:a16="http://schemas.microsoft.com/office/drawing/2014/main" id="{CC87AF09-ADA7-4816-8993-D9D99724CA09}"/>
              </a:ext>
            </a:extLst>
          </p:cNvPr>
          <p:cNvSpPr/>
          <p:nvPr/>
        </p:nvSpPr>
        <p:spPr>
          <a:xfrm>
            <a:off x="0" y="5017072"/>
            <a:ext cx="12192000" cy="2030069"/>
          </a:xfrm>
          <a:custGeom>
            <a:avLst/>
            <a:gdLst>
              <a:gd name="connsiteX0" fmla="*/ 2668141 w 12192000"/>
              <a:gd name="connsiteY0" fmla="*/ 1988 h 2030069"/>
              <a:gd name="connsiteX1" fmla="*/ 3632200 w 12192000"/>
              <a:gd name="connsiteY1" fmla="*/ 36169 h 2030069"/>
              <a:gd name="connsiteX2" fmla="*/ 7531100 w 12192000"/>
              <a:gd name="connsiteY2" fmla="*/ 1102969 h 2030069"/>
              <a:gd name="connsiteX3" fmla="*/ 11768218 w 12192000"/>
              <a:gd name="connsiteY3" fmla="*/ 278040 h 2030069"/>
              <a:gd name="connsiteX4" fmla="*/ 12192000 w 12192000"/>
              <a:gd name="connsiteY4" fmla="*/ 151458 h 2030069"/>
              <a:gd name="connsiteX5" fmla="*/ 12192000 w 12192000"/>
              <a:gd name="connsiteY5" fmla="*/ 2030069 h 2030069"/>
              <a:gd name="connsiteX6" fmla="*/ 0 w 12192000"/>
              <a:gd name="connsiteY6" fmla="*/ 2030069 h 2030069"/>
              <a:gd name="connsiteX7" fmla="*/ 0 w 12192000"/>
              <a:gd name="connsiteY7" fmla="*/ 318657 h 2030069"/>
              <a:gd name="connsiteX8" fmla="*/ 274272 w 12192000"/>
              <a:gd name="connsiteY8" fmla="*/ 271398 h 2030069"/>
              <a:gd name="connsiteX9" fmla="*/ 2668141 w 12192000"/>
              <a:gd name="connsiteY9" fmla="*/ 1988 h 203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2030069">
                <a:moveTo>
                  <a:pt x="2668141" y="1988"/>
                </a:moveTo>
                <a:cubicBezTo>
                  <a:pt x="2988668" y="-4643"/>
                  <a:pt x="3309938" y="4948"/>
                  <a:pt x="3632200" y="36169"/>
                </a:cubicBezTo>
                <a:cubicBezTo>
                  <a:pt x="4921250" y="161052"/>
                  <a:pt x="6068483" y="1094502"/>
                  <a:pt x="7531100" y="1102969"/>
                </a:cubicBezTo>
                <a:cubicBezTo>
                  <a:pt x="8810890" y="1110378"/>
                  <a:pt x="10277855" y="719125"/>
                  <a:pt x="11768218" y="278040"/>
                </a:cubicBezTo>
                <a:lnTo>
                  <a:pt x="12192000" y="151458"/>
                </a:lnTo>
                <a:lnTo>
                  <a:pt x="12192000" y="2030069"/>
                </a:lnTo>
                <a:lnTo>
                  <a:pt x="0" y="2030069"/>
                </a:lnTo>
                <a:lnTo>
                  <a:pt x="0" y="318657"/>
                </a:lnTo>
                <a:lnTo>
                  <a:pt x="274272" y="271398"/>
                </a:lnTo>
                <a:cubicBezTo>
                  <a:pt x="1070161" y="136533"/>
                  <a:pt x="1866826" y="18566"/>
                  <a:pt x="2668141" y="1988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453" name="图片 452">
            <a:extLst>
              <a:ext uri="{FF2B5EF4-FFF2-40B4-BE49-F238E27FC236}">
                <a16:creationId xmlns:a16="http://schemas.microsoft.com/office/drawing/2014/main" id="{3123B043-EC9A-690C-2279-2BD45ED0AF0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70712" y="3970950"/>
            <a:ext cx="5162023" cy="2887050"/>
          </a:xfrm>
          <a:custGeom>
            <a:avLst/>
            <a:gdLst>
              <a:gd name="connsiteX0" fmla="*/ 0 w 5162023"/>
              <a:gd name="connsiteY0" fmla="*/ 0 h 2887050"/>
              <a:gd name="connsiteX1" fmla="*/ 5162023 w 5162023"/>
              <a:gd name="connsiteY1" fmla="*/ 0 h 2887050"/>
              <a:gd name="connsiteX2" fmla="*/ 5162023 w 5162023"/>
              <a:gd name="connsiteY2" fmla="*/ 2887050 h 2887050"/>
              <a:gd name="connsiteX3" fmla="*/ 0 w 5162023"/>
              <a:gd name="connsiteY3" fmla="*/ 2887050 h 288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2023" h="2887050">
                <a:moveTo>
                  <a:pt x="0" y="0"/>
                </a:moveTo>
                <a:lnTo>
                  <a:pt x="5162023" y="0"/>
                </a:lnTo>
                <a:lnTo>
                  <a:pt x="5162023" y="2887050"/>
                </a:lnTo>
                <a:lnTo>
                  <a:pt x="0" y="2887050"/>
                </a:lnTo>
                <a:close/>
              </a:path>
            </a:pathLst>
          </a:custGeom>
        </p:spPr>
      </p:pic>
      <p:grpSp>
        <p:nvGrpSpPr>
          <p:cNvPr id="1714" name="图形 10">
            <a:extLst>
              <a:ext uri="{FF2B5EF4-FFF2-40B4-BE49-F238E27FC236}">
                <a16:creationId xmlns:a16="http://schemas.microsoft.com/office/drawing/2014/main" id="{F6EEBB50-F3DC-EFEA-99DE-1FFB8EC9A98D}"/>
              </a:ext>
            </a:extLst>
          </p:cNvPr>
          <p:cNvGrpSpPr/>
          <p:nvPr/>
        </p:nvGrpSpPr>
        <p:grpSpPr>
          <a:xfrm rot="8226650">
            <a:off x="8556092" y="-1527092"/>
            <a:ext cx="2060511" cy="3756064"/>
            <a:chOff x="8130627" y="16818"/>
            <a:chExt cx="617920" cy="1126394"/>
          </a:xfrm>
        </p:grpSpPr>
        <p:sp>
          <p:nvSpPr>
            <p:cNvPr id="1715" name="任意多边形: 形状 1714">
              <a:extLst>
                <a:ext uri="{FF2B5EF4-FFF2-40B4-BE49-F238E27FC236}">
                  <a16:creationId xmlns:a16="http://schemas.microsoft.com/office/drawing/2014/main" id="{D1AD7289-4D03-DB80-722E-EFC04F8C6621}"/>
                </a:ext>
              </a:extLst>
            </p:cNvPr>
            <p:cNvSpPr/>
            <p:nvPr/>
          </p:nvSpPr>
          <p:spPr>
            <a:xfrm>
              <a:off x="8258235" y="435688"/>
              <a:ext cx="360861" cy="642745"/>
            </a:xfrm>
            <a:custGeom>
              <a:avLst/>
              <a:gdLst>
                <a:gd name="connsiteX0" fmla="*/ 93215 w 360861"/>
                <a:gd name="connsiteY0" fmla="*/ 181111 h 642745"/>
                <a:gd name="connsiteX1" fmla="*/ 95297 w 360861"/>
                <a:gd name="connsiteY1" fmla="*/ 167328 h 642745"/>
                <a:gd name="connsiteX2" fmla="*/ 101543 w 360861"/>
                <a:gd name="connsiteY2" fmla="*/ 123937 h 642745"/>
                <a:gd name="connsiteX3" fmla="*/ 112922 w 360861"/>
                <a:gd name="connsiteY3" fmla="*/ 17692 h 642745"/>
                <a:gd name="connsiteX4" fmla="*/ 153010 w 360861"/>
                <a:gd name="connsiteY4" fmla="*/ 8558 h 642745"/>
                <a:gd name="connsiteX5" fmla="*/ 153065 w 360861"/>
                <a:gd name="connsiteY5" fmla="*/ 0 h 642745"/>
                <a:gd name="connsiteX6" fmla="*/ 180387 w 360861"/>
                <a:gd name="connsiteY6" fmla="*/ 4276 h 642745"/>
                <a:gd name="connsiteX7" fmla="*/ 207710 w 360861"/>
                <a:gd name="connsiteY7" fmla="*/ 0 h 642745"/>
                <a:gd name="connsiteX8" fmla="*/ 207765 w 360861"/>
                <a:gd name="connsiteY8" fmla="*/ 8558 h 642745"/>
                <a:gd name="connsiteX9" fmla="*/ 247854 w 360861"/>
                <a:gd name="connsiteY9" fmla="*/ 17692 h 642745"/>
                <a:gd name="connsiteX10" fmla="*/ 268400 w 360861"/>
                <a:gd name="connsiteY10" fmla="*/ 185506 h 642745"/>
                <a:gd name="connsiteX11" fmla="*/ 276089 w 360861"/>
                <a:gd name="connsiteY11" fmla="*/ 227949 h 642745"/>
                <a:gd name="connsiteX12" fmla="*/ 280545 w 360861"/>
                <a:gd name="connsiteY12" fmla="*/ 249534 h 642745"/>
                <a:gd name="connsiteX13" fmla="*/ 283102 w 360861"/>
                <a:gd name="connsiteY13" fmla="*/ 261011 h 642745"/>
                <a:gd name="connsiteX14" fmla="*/ 311685 w 360861"/>
                <a:gd name="connsiteY14" fmla="*/ 355770 h 642745"/>
                <a:gd name="connsiteX15" fmla="*/ 306206 w 360861"/>
                <a:gd name="connsiteY15" fmla="*/ 642745 h 642745"/>
                <a:gd name="connsiteX16" fmla="*/ 180424 w 360861"/>
                <a:gd name="connsiteY16" fmla="*/ 636527 h 642745"/>
                <a:gd name="connsiteX17" fmla="*/ 54624 w 360861"/>
                <a:gd name="connsiteY17" fmla="*/ 642745 h 642745"/>
                <a:gd name="connsiteX18" fmla="*/ 49218 w 360861"/>
                <a:gd name="connsiteY18" fmla="*/ 355770 h 642745"/>
                <a:gd name="connsiteX19" fmla="*/ 90019 w 360861"/>
                <a:gd name="connsiteY19" fmla="*/ 200491 h 642745"/>
                <a:gd name="connsiteX20" fmla="*/ 93215 w 360861"/>
                <a:gd name="connsiteY20" fmla="*/ 181111 h 6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0861" h="642745">
                  <a:moveTo>
                    <a:pt x="93215" y="181111"/>
                  </a:moveTo>
                  <a:cubicBezTo>
                    <a:pt x="93964" y="176480"/>
                    <a:pt x="94585" y="171887"/>
                    <a:pt x="95297" y="167328"/>
                  </a:cubicBezTo>
                  <a:cubicBezTo>
                    <a:pt x="97635" y="152332"/>
                    <a:pt x="99717" y="137746"/>
                    <a:pt x="101543" y="123937"/>
                  </a:cubicBezTo>
                  <a:cubicBezTo>
                    <a:pt x="109561" y="63353"/>
                    <a:pt x="112922" y="17692"/>
                    <a:pt x="112922" y="17692"/>
                  </a:cubicBezTo>
                  <a:lnTo>
                    <a:pt x="153010" y="8558"/>
                  </a:lnTo>
                  <a:lnTo>
                    <a:pt x="153065" y="0"/>
                  </a:lnTo>
                  <a:lnTo>
                    <a:pt x="180387" y="4276"/>
                  </a:lnTo>
                  <a:lnTo>
                    <a:pt x="207710" y="0"/>
                  </a:lnTo>
                  <a:lnTo>
                    <a:pt x="207765" y="8558"/>
                  </a:lnTo>
                  <a:lnTo>
                    <a:pt x="247854" y="17692"/>
                  </a:lnTo>
                  <a:cubicBezTo>
                    <a:pt x="247854" y="17692"/>
                    <a:pt x="253680" y="97155"/>
                    <a:pt x="268400" y="185506"/>
                  </a:cubicBezTo>
                  <a:cubicBezTo>
                    <a:pt x="270738" y="199525"/>
                    <a:pt x="273295" y="213765"/>
                    <a:pt x="276089" y="227949"/>
                  </a:cubicBezTo>
                  <a:cubicBezTo>
                    <a:pt x="277514" y="235168"/>
                    <a:pt x="279011" y="242379"/>
                    <a:pt x="280545" y="249534"/>
                  </a:cubicBezTo>
                  <a:cubicBezTo>
                    <a:pt x="281367" y="253381"/>
                    <a:pt x="282226" y="257201"/>
                    <a:pt x="283102" y="261011"/>
                  </a:cubicBezTo>
                  <a:cubicBezTo>
                    <a:pt x="291029" y="295798"/>
                    <a:pt x="300489" y="328850"/>
                    <a:pt x="311685" y="355770"/>
                  </a:cubicBezTo>
                  <a:cubicBezTo>
                    <a:pt x="359079" y="469772"/>
                    <a:pt x="395552" y="642745"/>
                    <a:pt x="306206" y="642745"/>
                  </a:cubicBezTo>
                  <a:cubicBezTo>
                    <a:pt x="253570" y="642745"/>
                    <a:pt x="208532" y="639324"/>
                    <a:pt x="180424" y="636527"/>
                  </a:cubicBezTo>
                  <a:cubicBezTo>
                    <a:pt x="152298" y="639324"/>
                    <a:pt x="107278" y="642745"/>
                    <a:pt x="54624" y="642745"/>
                  </a:cubicBezTo>
                  <a:cubicBezTo>
                    <a:pt x="-34704" y="642745"/>
                    <a:pt x="1805" y="469772"/>
                    <a:pt x="49218" y="355770"/>
                  </a:cubicBezTo>
                  <a:cubicBezTo>
                    <a:pt x="66806" y="313483"/>
                    <a:pt x="80011" y="256023"/>
                    <a:pt x="90019" y="200491"/>
                  </a:cubicBezTo>
                  <a:lnTo>
                    <a:pt x="93215" y="181111"/>
                  </a:lnTo>
                  <a:close/>
                </a:path>
              </a:pathLst>
            </a:custGeom>
            <a:solidFill>
              <a:srgbClr val="F5C57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6" name="任意多边形: 形状 1715">
              <a:extLst>
                <a:ext uri="{FF2B5EF4-FFF2-40B4-BE49-F238E27FC236}">
                  <a16:creationId xmlns:a16="http://schemas.microsoft.com/office/drawing/2014/main" id="{DABCBA31-AB7A-022C-2B0E-425934B9F286}"/>
                </a:ext>
              </a:extLst>
            </p:cNvPr>
            <p:cNvSpPr/>
            <p:nvPr/>
          </p:nvSpPr>
          <p:spPr>
            <a:xfrm>
              <a:off x="8389216" y="414953"/>
              <a:ext cx="104643" cy="318907"/>
            </a:xfrm>
            <a:custGeom>
              <a:avLst/>
              <a:gdLst>
                <a:gd name="connsiteX0" fmla="*/ 104417 w 104643"/>
                <a:gd name="connsiteY0" fmla="*/ 232076 h 318907"/>
                <a:gd name="connsiteX1" fmla="*/ 100838 w 104643"/>
                <a:gd name="connsiteY1" fmla="*/ 212253 h 318907"/>
                <a:gd name="connsiteX2" fmla="*/ 100290 w 104643"/>
                <a:gd name="connsiteY2" fmla="*/ 209179 h 318907"/>
                <a:gd name="connsiteX3" fmla="*/ 97660 w 104643"/>
                <a:gd name="connsiteY3" fmla="*/ 195045 h 318907"/>
                <a:gd name="connsiteX4" fmla="*/ 97312 w 104643"/>
                <a:gd name="connsiteY4" fmla="*/ 191841 h 318907"/>
                <a:gd name="connsiteX5" fmla="*/ 95358 w 104643"/>
                <a:gd name="connsiteY5" fmla="*/ 172794 h 318907"/>
                <a:gd name="connsiteX6" fmla="*/ 95048 w 104643"/>
                <a:gd name="connsiteY6" fmla="*/ 169646 h 318907"/>
                <a:gd name="connsiteX7" fmla="*/ 94372 w 104643"/>
                <a:gd name="connsiteY7" fmla="*/ 162534 h 318907"/>
                <a:gd name="connsiteX8" fmla="*/ 94189 w 104643"/>
                <a:gd name="connsiteY8" fmla="*/ 160554 h 318907"/>
                <a:gd name="connsiteX9" fmla="*/ 84181 w 104643"/>
                <a:gd name="connsiteY9" fmla="*/ 15878 h 318907"/>
                <a:gd name="connsiteX10" fmla="*/ 63525 w 104643"/>
                <a:gd name="connsiteY10" fmla="*/ 7682 h 318907"/>
                <a:gd name="connsiteX11" fmla="*/ 63506 w 104643"/>
                <a:gd name="connsiteY11" fmla="*/ 0 h 318907"/>
                <a:gd name="connsiteX12" fmla="*/ 49425 w 104643"/>
                <a:gd name="connsiteY12" fmla="*/ 3835 h 318907"/>
                <a:gd name="connsiteX13" fmla="*/ 35362 w 104643"/>
                <a:gd name="connsiteY13" fmla="*/ 0 h 318907"/>
                <a:gd name="connsiteX14" fmla="*/ 35326 w 104643"/>
                <a:gd name="connsiteY14" fmla="*/ 7682 h 318907"/>
                <a:gd name="connsiteX15" fmla="*/ 14688 w 104643"/>
                <a:gd name="connsiteY15" fmla="*/ 15878 h 318907"/>
                <a:gd name="connsiteX16" fmla="*/ 8825 w 104643"/>
                <a:gd name="connsiteY16" fmla="*/ 111231 h 318907"/>
                <a:gd name="connsiteX17" fmla="*/ 5611 w 104643"/>
                <a:gd name="connsiteY17" fmla="*/ 150173 h 318907"/>
                <a:gd name="connsiteX18" fmla="*/ 4533 w 104643"/>
                <a:gd name="connsiteY18" fmla="*/ 162545 h 318907"/>
                <a:gd name="connsiteX19" fmla="*/ 4405 w 104643"/>
                <a:gd name="connsiteY19" fmla="*/ 163832 h 318907"/>
                <a:gd name="connsiteX20" fmla="*/ 4113 w 104643"/>
                <a:gd name="connsiteY20" fmla="*/ 167054 h 318907"/>
                <a:gd name="connsiteX21" fmla="*/ 698 w 104643"/>
                <a:gd name="connsiteY21" fmla="*/ 201607 h 318907"/>
                <a:gd name="connsiteX22" fmla="*/ 461 w 104643"/>
                <a:gd name="connsiteY22" fmla="*/ 205115 h 318907"/>
                <a:gd name="connsiteX23" fmla="*/ 16514 w 104643"/>
                <a:gd name="connsiteY23" fmla="*/ 304402 h 318907"/>
                <a:gd name="connsiteX24" fmla="*/ 14688 w 104643"/>
                <a:gd name="connsiteY24" fmla="*/ 289899 h 318907"/>
                <a:gd name="connsiteX25" fmla="*/ 16514 w 104643"/>
                <a:gd name="connsiteY25" fmla="*/ 293006 h 318907"/>
                <a:gd name="connsiteX26" fmla="*/ 14688 w 104643"/>
                <a:gd name="connsiteY26" fmla="*/ 247425 h 318907"/>
                <a:gd name="connsiteX27" fmla="*/ 18322 w 104643"/>
                <a:gd name="connsiteY27" fmla="*/ 277467 h 318907"/>
                <a:gd name="connsiteX28" fmla="*/ 18943 w 104643"/>
                <a:gd name="connsiteY28" fmla="*/ 274599 h 318907"/>
                <a:gd name="connsiteX29" fmla="*/ 19436 w 104643"/>
                <a:gd name="connsiteY29" fmla="*/ 271727 h 318907"/>
                <a:gd name="connsiteX30" fmla="*/ 23801 w 104643"/>
                <a:gd name="connsiteY30" fmla="*/ 249498 h 318907"/>
                <a:gd name="connsiteX31" fmla="*/ 25628 w 104643"/>
                <a:gd name="connsiteY31" fmla="*/ 264001 h 318907"/>
                <a:gd name="connsiteX32" fmla="*/ 27436 w 104643"/>
                <a:gd name="connsiteY32" fmla="*/ 253642 h 318907"/>
                <a:gd name="connsiteX33" fmla="*/ 32002 w 104643"/>
                <a:gd name="connsiteY33" fmla="*/ 290936 h 318907"/>
                <a:gd name="connsiteX34" fmla="*/ 34741 w 104643"/>
                <a:gd name="connsiteY34" fmla="*/ 253642 h 318907"/>
                <a:gd name="connsiteX35" fmla="*/ 43855 w 104643"/>
                <a:gd name="connsiteY35" fmla="*/ 284721 h 318907"/>
                <a:gd name="connsiteX36" fmla="*/ 44111 w 104643"/>
                <a:gd name="connsiteY36" fmla="*/ 252245 h 318907"/>
                <a:gd name="connsiteX37" fmla="*/ 45060 w 104643"/>
                <a:gd name="connsiteY37" fmla="*/ 249279 h 318907"/>
                <a:gd name="connsiteX38" fmla="*/ 46576 w 104643"/>
                <a:gd name="connsiteY38" fmla="*/ 246389 h 318907"/>
                <a:gd name="connsiteX39" fmla="*/ 52841 w 104643"/>
                <a:gd name="connsiteY39" fmla="*/ 285315 h 318907"/>
                <a:gd name="connsiteX40" fmla="*/ 53316 w 104643"/>
                <a:gd name="connsiteY40" fmla="*/ 288653 h 318907"/>
                <a:gd name="connsiteX41" fmla="*/ 53534 w 104643"/>
                <a:gd name="connsiteY41" fmla="*/ 292293 h 318907"/>
                <a:gd name="connsiteX42" fmla="*/ 53864 w 104643"/>
                <a:gd name="connsiteY42" fmla="*/ 288359 h 318907"/>
                <a:gd name="connsiteX43" fmla="*/ 53882 w 104643"/>
                <a:gd name="connsiteY43" fmla="*/ 284721 h 318907"/>
                <a:gd name="connsiteX44" fmla="*/ 53882 w 104643"/>
                <a:gd name="connsiteY44" fmla="*/ 287831 h 318907"/>
                <a:gd name="connsiteX45" fmla="*/ 53882 w 104643"/>
                <a:gd name="connsiteY45" fmla="*/ 285154 h 318907"/>
                <a:gd name="connsiteX46" fmla="*/ 53882 w 104643"/>
                <a:gd name="connsiteY46" fmla="*/ 267110 h 318907"/>
                <a:gd name="connsiteX47" fmla="*/ 54813 w 104643"/>
                <a:gd name="connsiteY47" fmla="*/ 274417 h 318907"/>
                <a:gd name="connsiteX48" fmla="*/ 54868 w 104643"/>
                <a:gd name="connsiteY48" fmla="*/ 271208 h 318907"/>
                <a:gd name="connsiteX49" fmla="*/ 56621 w 104643"/>
                <a:gd name="connsiteY49" fmla="*/ 248462 h 318907"/>
                <a:gd name="connsiteX50" fmla="*/ 57535 w 104643"/>
                <a:gd name="connsiteY50" fmla="*/ 280577 h 318907"/>
                <a:gd name="connsiteX51" fmla="*/ 60292 w 104643"/>
                <a:gd name="connsiteY51" fmla="*/ 250148 h 318907"/>
                <a:gd name="connsiteX52" fmla="*/ 60731 w 104643"/>
                <a:gd name="connsiteY52" fmla="*/ 246824 h 318907"/>
                <a:gd name="connsiteX53" fmla="*/ 63909 w 104643"/>
                <a:gd name="connsiteY53" fmla="*/ 233957 h 318907"/>
                <a:gd name="connsiteX54" fmla="*/ 57535 w 104643"/>
                <a:gd name="connsiteY54" fmla="*/ 298187 h 318907"/>
                <a:gd name="connsiteX55" fmla="*/ 69369 w 104643"/>
                <a:gd name="connsiteY55" fmla="*/ 271252 h 318907"/>
                <a:gd name="connsiteX56" fmla="*/ 63909 w 104643"/>
                <a:gd name="connsiteY56" fmla="*/ 295080 h 318907"/>
                <a:gd name="connsiteX57" fmla="*/ 83962 w 104643"/>
                <a:gd name="connsiteY57" fmla="*/ 246391 h 318907"/>
                <a:gd name="connsiteX58" fmla="*/ 85788 w 104643"/>
                <a:gd name="connsiteY58" fmla="*/ 285757 h 318907"/>
                <a:gd name="connsiteX59" fmla="*/ 89496 w 104643"/>
                <a:gd name="connsiteY59" fmla="*/ 259693 h 318907"/>
                <a:gd name="connsiteX60" fmla="*/ 90245 w 104643"/>
                <a:gd name="connsiteY60" fmla="*/ 256907 h 318907"/>
                <a:gd name="connsiteX61" fmla="*/ 92162 w 104643"/>
                <a:gd name="connsiteY61" fmla="*/ 251571 h 318907"/>
                <a:gd name="connsiteX62" fmla="*/ 85788 w 104643"/>
                <a:gd name="connsiteY62" fmla="*/ 306475 h 318907"/>
                <a:gd name="connsiteX63" fmla="*/ 86702 w 104643"/>
                <a:gd name="connsiteY63" fmla="*/ 305438 h 318907"/>
                <a:gd name="connsiteX64" fmla="*/ 84875 w 104643"/>
                <a:gd name="connsiteY64" fmla="*/ 318907 h 318907"/>
                <a:gd name="connsiteX65" fmla="*/ 104527 w 104643"/>
                <a:gd name="connsiteY65" fmla="*/ 233901 h 318907"/>
                <a:gd name="connsiteX66" fmla="*/ 104417 w 104643"/>
                <a:gd name="connsiteY66" fmla="*/ 232076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04643" h="318907">
                  <a:moveTo>
                    <a:pt x="104417" y="232076"/>
                  </a:moveTo>
                  <a:cubicBezTo>
                    <a:pt x="104015" y="224630"/>
                    <a:pt x="101276" y="218417"/>
                    <a:pt x="100838" y="212253"/>
                  </a:cubicBezTo>
                  <a:cubicBezTo>
                    <a:pt x="100655" y="211204"/>
                    <a:pt x="100472" y="210191"/>
                    <a:pt x="100290" y="209179"/>
                  </a:cubicBezTo>
                  <a:cubicBezTo>
                    <a:pt x="99468" y="204286"/>
                    <a:pt x="98555" y="199479"/>
                    <a:pt x="97660" y="195045"/>
                  </a:cubicBezTo>
                  <a:cubicBezTo>
                    <a:pt x="97550" y="193971"/>
                    <a:pt x="97422" y="192902"/>
                    <a:pt x="97312" y="191841"/>
                  </a:cubicBezTo>
                  <a:cubicBezTo>
                    <a:pt x="96637" y="185473"/>
                    <a:pt x="95979" y="179115"/>
                    <a:pt x="95358" y="172794"/>
                  </a:cubicBezTo>
                  <a:cubicBezTo>
                    <a:pt x="95249" y="171739"/>
                    <a:pt x="95157" y="170690"/>
                    <a:pt x="95048" y="169646"/>
                  </a:cubicBezTo>
                  <a:cubicBezTo>
                    <a:pt x="94902" y="167655"/>
                    <a:pt x="95815" y="164546"/>
                    <a:pt x="94372" y="162534"/>
                  </a:cubicBezTo>
                  <a:cubicBezTo>
                    <a:pt x="94317" y="161873"/>
                    <a:pt x="94244" y="161215"/>
                    <a:pt x="94189" y="160554"/>
                  </a:cubicBezTo>
                  <a:cubicBezTo>
                    <a:pt x="87012" y="83671"/>
                    <a:pt x="84181" y="15878"/>
                    <a:pt x="84181" y="15878"/>
                  </a:cubicBezTo>
                  <a:lnTo>
                    <a:pt x="63525" y="7682"/>
                  </a:lnTo>
                  <a:lnTo>
                    <a:pt x="63506" y="0"/>
                  </a:lnTo>
                  <a:lnTo>
                    <a:pt x="49425" y="3835"/>
                  </a:lnTo>
                  <a:lnTo>
                    <a:pt x="35362" y="0"/>
                  </a:lnTo>
                  <a:lnTo>
                    <a:pt x="35326" y="7682"/>
                  </a:lnTo>
                  <a:lnTo>
                    <a:pt x="14688" y="15878"/>
                  </a:lnTo>
                  <a:cubicBezTo>
                    <a:pt x="14688" y="15878"/>
                    <a:pt x="12953" y="56860"/>
                    <a:pt x="8825" y="111231"/>
                  </a:cubicBezTo>
                  <a:cubicBezTo>
                    <a:pt x="7875" y="123627"/>
                    <a:pt x="6816" y="136714"/>
                    <a:pt x="5611" y="150173"/>
                  </a:cubicBezTo>
                  <a:cubicBezTo>
                    <a:pt x="5245" y="154264"/>
                    <a:pt x="4917" y="158390"/>
                    <a:pt x="4533" y="162545"/>
                  </a:cubicBezTo>
                  <a:cubicBezTo>
                    <a:pt x="4533" y="162545"/>
                    <a:pt x="4497" y="163027"/>
                    <a:pt x="4405" y="163832"/>
                  </a:cubicBezTo>
                  <a:cubicBezTo>
                    <a:pt x="4332" y="164638"/>
                    <a:pt x="4241" y="165765"/>
                    <a:pt x="4113" y="167054"/>
                  </a:cubicBezTo>
                  <a:cubicBezTo>
                    <a:pt x="3876" y="178436"/>
                    <a:pt x="1648" y="189989"/>
                    <a:pt x="698" y="201607"/>
                  </a:cubicBezTo>
                  <a:cubicBezTo>
                    <a:pt x="588" y="202767"/>
                    <a:pt x="515" y="203936"/>
                    <a:pt x="461" y="205115"/>
                  </a:cubicBezTo>
                  <a:cubicBezTo>
                    <a:pt x="1008" y="238100"/>
                    <a:pt x="-5366" y="278501"/>
                    <a:pt x="16514" y="304402"/>
                  </a:cubicBezTo>
                  <a:cubicBezTo>
                    <a:pt x="17409" y="299222"/>
                    <a:pt x="11035" y="295078"/>
                    <a:pt x="14688" y="289899"/>
                  </a:cubicBezTo>
                  <a:cubicBezTo>
                    <a:pt x="15601" y="290934"/>
                    <a:pt x="16514" y="291972"/>
                    <a:pt x="16514" y="293006"/>
                  </a:cubicBezTo>
                  <a:cubicBezTo>
                    <a:pt x="12861" y="279540"/>
                    <a:pt x="8295" y="258820"/>
                    <a:pt x="14688" y="247425"/>
                  </a:cubicBezTo>
                  <a:cubicBezTo>
                    <a:pt x="17427" y="256749"/>
                    <a:pt x="13774" y="268143"/>
                    <a:pt x="18322" y="277467"/>
                  </a:cubicBezTo>
                  <a:cubicBezTo>
                    <a:pt x="18322" y="276431"/>
                    <a:pt x="19235" y="275396"/>
                    <a:pt x="18943" y="274599"/>
                  </a:cubicBezTo>
                  <a:cubicBezTo>
                    <a:pt x="19126" y="273637"/>
                    <a:pt x="19290" y="272667"/>
                    <a:pt x="19436" y="271727"/>
                  </a:cubicBezTo>
                  <a:cubicBezTo>
                    <a:pt x="22888" y="264001"/>
                    <a:pt x="18322" y="255715"/>
                    <a:pt x="23801" y="249498"/>
                  </a:cubicBezTo>
                  <a:cubicBezTo>
                    <a:pt x="26541" y="253642"/>
                    <a:pt x="25628" y="258823"/>
                    <a:pt x="25628" y="264001"/>
                  </a:cubicBezTo>
                  <a:cubicBezTo>
                    <a:pt x="26541" y="260894"/>
                    <a:pt x="26541" y="256750"/>
                    <a:pt x="27436" y="253642"/>
                  </a:cubicBezTo>
                  <a:cubicBezTo>
                    <a:pt x="31088" y="266072"/>
                    <a:pt x="28349" y="278504"/>
                    <a:pt x="32002" y="290936"/>
                  </a:cubicBezTo>
                  <a:cubicBezTo>
                    <a:pt x="33828" y="278506"/>
                    <a:pt x="33828" y="266074"/>
                    <a:pt x="34741" y="253642"/>
                  </a:cubicBezTo>
                  <a:cubicBezTo>
                    <a:pt x="38376" y="264001"/>
                    <a:pt x="33828" y="277469"/>
                    <a:pt x="43855" y="284721"/>
                  </a:cubicBezTo>
                  <a:cubicBezTo>
                    <a:pt x="46594" y="274360"/>
                    <a:pt x="42941" y="262966"/>
                    <a:pt x="44111" y="252245"/>
                  </a:cubicBezTo>
                  <a:cubicBezTo>
                    <a:pt x="44348" y="251244"/>
                    <a:pt x="44659" y="250256"/>
                    <a:pt x="45060" y="249279"/>
                  </a:cubicBezTo>
                  <a:cubicBezTo>
                    <a:pt x="45480" y="248303"/>
                    <a:pt x="45973" y="247339"/>
                    <a:pt x="46576" y="246389"/>
                  </a:cubicBezTo>
                  <a:cubicBezTo>
                    <a:pt x="50485" y="258821"/>
                    <a:pt x="51051" y="272011"/>
                    <a:pt x="52841" y="285315"/>
                  </a:cubicBezTo>
                  <a:cubicBezTo>
                    <a:pt x="53005" y="286423"/>
                    <a:pt x="53151" y="287532"/>
                    <a:pt x="53316" y="288653"/>
                  </a:cubicBezTo>
                  <a:cubicBezTo>
                    <a:pt x="53443" y="289809"/>
                    <a:pt x="53516" y="291026"/>
                    <a:pt x="53534" y="292293"/>
                  </a:cubicBezTo>
                  <a:cubicBezTo>
                    <a:pt x="53662" y="291135"/>
                    <a:pt x="53790" y="289718"/>
                    <a:pt x="53864" y="288359"/>
                  </a:cubicBezTo>
                  <a:cubicBezTo>
                    <a:pt x="53882" y="287052"/>
                    <a:pt x="53882" y="285757"/>
                    <a:pt x="53882" y="284721"/>
                  </a:cubicBezTo>
                  <a:cubicBezTo>
                    <a:pt x="53882" y="285757"/>
                    <a:pt x="53882" y="286792"/>
                    <a:pt x="53882" y="287831"/>
                  </a:cubicBezTo>
                  <a:cubicBezTo>
                    <a:pt x="53882" y="286922"/>
                    <a:pt x="53882" y="286033"/>
                    <a:pt x="53882" y="285154"/>
                  </a:cubicBezTo>
                  <a:cubicBezTo>
                    <a:pt x="53882" y="279006"/>
                    <a:pt x="53882" y="273454"/>
                    <a:pt x="53882" y="267110"/>
                  </a:cubicBezTo>
                  <a:cubicBezTo>
                    <a:pt x="53882" y="269181"/>
                    <a:pt x="53882" y="272289"/>
                    <a:pt x="54813" y="274417"/>
                  </a:cubicBezTo>
                  <a:cubicBezTo>
                    <a:pt x="54795" y="273330"/>
                    <a:pt x="54813" y="272273"/>
                    <a:pt x="54868" y="271208"/>
                  </a:cubicBezTo>
                  <a:cubicBezTo>
                    <a:pt x="55215" y="263760"/>
                    <a:pt x="56621" y="255713"/>
                    <a:pt x="56621" y="248462"/>
                  </a:cubicBezTo>
                  <a:cubicBezTo>
                    <a:pt x="58429" y="258821"/>
                    <a:pt x="56621" y="270218"/>
                    <a:pt x="57535" y="280577"/>
                  </a:cubicBezTo>
                  <a:cubicBezTo>
                    <a:pt x="59288" y="270589"/>
                    <a:pt x="59160" y="260169"/>
                    <a:pt x="60292" y="250148"/>
                  </a:cubicBezTo>
                  <a:cubicBezTo>
                    <a:pt x="60420" y="249034"/>
                    <a:pt x="60566" y="247927"/>
                    <a:pt x="60731" y="246824"/>
                  </a:cubicBezTo>
                  <a:cubicBezTo>
                    <a:pt x="61169" y="242244"/>
                    <a:pt x="62995" y="238101"/>
                    <a:pt x="63909" y="233957"/>
                  </a:cubicBezTo>
                  <a:cubicBezTo>
                    <a:pt x="70283" y="254677"/>
                    <a:pt x="66648" y="278502"/>
                    <a:pt x="57535" y="298187"/>
                  </a:cubicBezTo>
                  <a:cubicBezTo>
                    <a:pt x="63909" y="289899"/>
                    <a:pt x="67561" y="281609"/>
                    <a:pt x="69369" y="271252"/>
                  </a:cubicBezTo>
                  <a:cubicBezTo>
                    <a:pt x="70283" y="280577"/>
                    <a:pt x="66648" y="286790"/>
                    <a:pt x="63909" y="295080"/>
                  </a:cubicBezTo>
                  <a:cubicBezTo>
                    <a:pt x="79396" y="284721"/>
                    <a:pt x="76675" y="261928"/>
                    <a:pt x="83962" y="246391"/>
                  </a:cubicBezTo>
                  <a:cubicBezTo>
                    <a:pt x="89423" y="258823"/>
                    <a:pt x="84875" y="272289"/>
                    <a:pt x="85788" y="285757"/>
                  </a:cubicBezTo>
                  <a:cubicBezTo>
                    <a:pt x="86702" y="277469"/>
                    <a:pt x="87615" y="268145"/>
                    <a:pt x="89496" y="259693"/>
                  </a:cubicBezTo>
                  <a:cubicBezTo>
                    <a:pt x="89733" y="258748"/>
                    <a:pt x="89970" y="257821"/>
                    <a:pt x="90245" y="256907"/>
                  </a:cubicBezTo>
                  <a:cubicBezTo>
                    <a:pt x="90774" y="255079"/>
                    <a:pt x="91413" y="253297"/>
                    <a:pt x="92162" y="251571"/>
                  </a:cubicBezTo>
                  <a:cubicBezTo>
                    <a:pt x="97641" y="270218"/>
                    <a:pt x="86702" y="287828"/>
                    <a:pt x="85788" y="306475"/>
                  </a:cubicBezTo>
                  <a:lnTo>
                    <a:pt x="86702" y="305438"/>
                  </a:lnTo>
                  <a:cubicBezTo>
                    <a:pt x="86702" y="309582"/>
                    <a:pt x="83049" y="313726"/>
                    <a:pt x="84875" y="318907"/>
                  </a:cubicBezTo>
                  <a:cubicBezTo>
                    <a:pt x="95815" y="291972"/>
                    <a:pt x="105842" y="264001"/>
                    <a:pt x="104527" y="233901"/>
                  </a:cubicBezTo>
                  <a:cubicBezTo>
                    <a:pt x="104472" y="232681"/>
                    <a:pt x="104417" y="232076"/>
                    <a:pt x="104417" y="232076"/>
                  </a:cubicBezTo>
                  <a:close/>
                </a:path>
              </a:pathLst>
            </a:custGeom>
            <a:solidFill>
              <a:srgbClr val="F9DDA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17" name="图形 10">
              <a:extLst>
                <a:ext uri="{FF2B5EF4-FFF2-40B4-BE49-F238E27FC236}">
                  <a16:creationId xmlns:a16="http://schemas.microsoft.com/office/drawing/2014/main" id="{3F65D603-0354-BAAB-50BA-690FB54877D4}"/>
                </a:ext>
              </a:extLst>
            </p:cNvPr>
            <p:cNvGrpSpPr/>
            <p:nvPr/>
          </p:nvGrpSpPr>
          <p:grpSpPr>
            <a:xfrm>
              <a:off x="8130627" y="881533"/>
              <a:ext cx="224129" cy="261679"/>
              <a:chOff x="8130627" y="881533"/>
              <a:chExt cx="224129" cy="261679"/>
            </a:xfrm>
          </p:grpSpPr>
          <p:grpSp>
            <p:nvGrpSpPr>
              <p:cNvPr id="1853" name="图形 10">
                <a:extLst>
                  <a:ext uri="{FF2B5EF4-FFF2-40B4-BE49-F238E27FC236}">
                    <a16:creationId xmlns:a16="http://schemas.microsoft.com/office/drawing/2014/main" id="{72F6DE81-114C-6448-9C99-5D184A9E159E}"/>
                  </a:ext>
                </a:extLst>
              </p:cNvPr>
              <p:cNvGrpSpPr/>
              <p:nvPr/>
            </p:nvGrpSpPr>
            <p:grpSpPr>
              <a:xfrm>
                <a:off x="8130627" y="955658"/>
                <a:ext cx="224129" cy="187554"/>
                <a:chOff x="8130627" y="955658"/>
                <a:chExt cx="224129" cy="187554"/>
              </a:xfrm>
            </p:grpSpPr>
            <p:sp>
              <p:nvSpPr>
                <p:cNvPr id="1855" name="任意多边形: 形状 1854">
                  <a:extLst>
                    <a:ext uri="{FF2B5EF4-FFF2-40B4-BE49-F238E27FC236}">
                      <a16:creationId xmlns:a16="http://schemas.microsoft.com/office/drawing/2014/main" id="{07A07D50-517C-E711-92B9-C84CB9909353}"/>
                    </a:ext>
                  </a:extLst>
                </p:cNvPr>
                <p:cNvSpPr/>
                <p:nvPr/>
              </p:nvSpPr>
              <p:spPr>
                <a:xfrm>
                  <a:off x="8202931" y="955658"/>
                  <a:ext cx="151825" cy="179820"/>
                </a:xfrm>
                <a:custGeom>
                  <a:avLst/>
                  <a:gdLst>
                    <a:gd name="connsiteX0" fmla="*/ 0 w 151825"/>
                    <a:gd name="connsiteY0" fmla="*/ 37667 h 179820"/>
                    <a:gd name="connsiteX1" fmla="*/ 89309 w 151825"/>
                    <a:gd name="connsiteY1" fmla="*/ 0 h 179820"/>
                    <a:gd name="connsiteX2" fmla="*/ 151825 w 151825"/>
                    <a:gd name="connsiteY2" fmla="*/ 102691 h 179820"/>
                    <a:gd name="connsiteX3" fmla="*/ 16912 w 151825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25" h="179820">
                      <a:moveTo>
                        <a:pt x="0" y="37667"/>
                      </a:moveTo>
                      <a:lnTo>
                        <a:pt x="89309" y="0"/>
                      </a:lnTo>
                      <a:lnTo>
                        <a:pt x="151825" y="102691"/>
                      </a:lnTo>
                      <a:lnTo>
                        <a:pt x="16912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6" name="图形 10">
                  <a:extLst>
                    <a:ext uri="{FF2B5EF4-FFF2-40B4-BE49-F238E27FC236}">
                      <a16:creationId xmlns:a16="http://schemas.microsoft.com/office/drawing/2014/main" id="{335AAF41-313F-A660-CF4C-8125FB3406B6}"/>
                    </a:ext>
                  </a:extLst>
                </p:cNvPr>
                <p:cNvGrpSpPr/>
                <p:nvPr/>
              </p:nvGrpSpPr>
              <p:grpSpPr>
                <a:xfrm>
                  <a:off x="8130627" y="990608"/>
                  <a:ext cx="119579" cy="152604"/>
                  <a:chOff x="8130627" y="990608"/>
                  <a:chExt cx="119579" cy="152604"/>
                </a:xfrm>
              </p:grpSpPr>
              <p:sp>
                <p:nvSpPr>
                  <p:cNvPr id="1857" name="任意多边形: 形状 1856">
                    <a:extLst>
                      <a:ext uri="{FF2B5EF4-FFF2-40B4-BE49-F238E27FC236}">
                        <a16:creationId xmlns:a16="http://schemas.microsoft.com/office/drawing/2014/main" id="{FDBE13E2-74CB-D13E-5682-50CFD206795D}"/>
                      </a:ext>
                    </a:extLst>
                  </p:cNvPr>
                  <p:cNvSpPr/>
                  <p:nvPr/>
                </p:nvSpPr>
                <p:spPr>
                  <a:xfrm>
                    <a:off x="8151153" y="990608"/>
                    <a:ext cx="99053" cy="150840"/>
                  </a:xfrm>
                  <a:custGeom>
                    <a:avLst/>
                    <a:gdLst>
                      <a:gd name="connsiteX0" fmla="*/ 0 w 99053"/>
                      <a:gd name="connsiteY0" fmla="*/ 7427 h 150840"/>
                      <a:gd name="connsiteX1" fmla="*/ 66370 w 99053"/>
                      <a:gd name="connsiteY1" fmla="*/ 11400 h 150840"/>
                      <a:gd name="connsiteX2" fmla="*/ 57896 w 99053"/>
                      <a:gd name="connsiteY2" fmla="*/ 150841 h 150840"/>
                      <a:gd name="connsiteX3" fmla="*/ 0 w 99053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53" h="150840">
                        <a:moveTo>
                          <a:pt x="0" y="7427"/>
                        </a:moveTo>
                        <a:cubicBezTo>
                          <a:pt x="0" y="7427"/>
                          <a:pt x="47339" y="-11680"/>
                          <a:pt x="66370" y="11400"/>
                        </a:cubicBezTo>
                        <a:cubicBezTo>
                          <a:pt x="85401" y="34485"/>
                          <a:pt x="133544" y="112206"/>
                          <a:pt x="57896" y="150841"/>
                        </a:cubicBezTo>
                        <a:lnTo>
                          <a:pt x="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8" name="任意多边形: 形状 1857">
                    <a:extLst>
                      <a:ext uri="{FF2B5EF4-FFF2-40B4-BE49-F238E27FC236}">
                        <a16:creationId xmlns:a16="http://schemas.microsoft.com/office/drawing/2014/main" id="{183286E3-C0D4-BBB4-08DF-17000F68F2A0}"/>
                      </a:ext>
                    </a:extLst>
                  </p:cNvPr>
                  <p:cNvSpPr/>
                  <p:nvPr/>
                </p:nvSpPr>
                <p:spPr>
                  <a:xfrm>
                    <a:off x="8130627" y="996106"/>
                    <a:ext cx="99368" cy="147105"/>
                  </a:xfrm>
                  <a:custGeom>
                    <a:avLst/>
                    <a:gdLst>
                      <a:gd name="connsiteX0" fmla="*/ 90056 w 99368"/>
                      <a:gd name="connsiteY0" fmla="*/ 57253 h 147105"/>
                      <a:gd name="connsiteX1" fmla="*/ 20745 w 99368"/>
                      <a:gd name="connsiteY1" fmla="*/ 1845 h 147105"/>
                      <a:gd name="connsiteX2" fmla="*/ 9312 w 99368"/>
                      <a:gd name="connsiteY2" fmla="*/ 89852 h 147105"/>
                      <a:gd name="connsiteX3" fmla="*/ 78623 w 99368"/>
                      <a:gd name="connsiteY3" fmla="*/ 145260 h 147105"/>
                      <a:gd name="connsiteX4" fmla="*/ 90056 w 99368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68" h="147105">
                        <a:moveTo>
                          <a:pt x="90056" y="57253"/>
                        </a:moveTo>
                        <a:cubicBezTo>
                          <a:pt x="74075" y="17652"/>
                          <a:pt x="43045" y="-7156"/>
                          <a:pt x="20745" y="1845"/>
                        </a:cubicBezTo>
                        <a:cubicBezTo>
                          <a:pt x="-1555" y="10845"/>
                          <a:pt x="-6686" y="50247"/>
                          <a:pt x="9312" y="89852"/>
                        </a:cubicBezTo>
                        <a:cubicBezTo>
                          <a:pt x="25293" y="129456"/>
                          <a:pt x="56323" y="154264"/>
                          <a:pt x="78623" y="145260"/>
                        </a:cubicBezTo>
                        <a:cubicBezTo>
                          <a:pt x="100923" y="136258"/>
                          <a:pt x="106055" y="96856"/>
                          <a:pt x="90056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54" name="任意多边形: 形状 1853">
                <a:extLst>
                  <a:ext uri="{FF2B5EF4-FFF2-40B4-BE49-F238E27FC236}">
                    <a16:creationId xmlns:a16="http://schemas.microsoft.com/office/drawing/2014/main" id="{B14B5A5D-9F5F-D938-0A1F-E9879B687A0F}"/>
                  </a:ext>
                </a:extLst>
              </p:cNvPr>
              <p:cNvSpPr/>
              <p:nvPr/>
            </p:nvSpPr>
            <p:spPr>
              <a:xfrm>
                <a:off x="8257165" y="881533"/>
                <a:ext cx="71601" cy="202876"/>
              </a:xfrm>
              <a:custGeom>
                <a:avLst/>
                <a:gdLst>
                  <a:gd name="connsiteX0" fmla="*/ 25504 w 71601"/>
                  <a:gd name="connsiteY0" fmla="*/ 0 h 202876"/>
                  <a:gd name="connsiteX1" fmla="*/ 24938 w 71601"/>
                  <a:gd name="connsiteY1" fmla="*/ 2519 h 202876"/>
                  <a:gd name="connsiteX2" fmla="*/ 23404 w 71601"/>
                  <a:gd name="connsiteY2" fmla="*/ 9621 h 202876"/>
                  <a:gd name="connsiteX3" fmla="*/ 18400 w 71601"/>
                  <a:gd name="connsiteY3" fmla="*/ 34858 h 202876"/>
                  <a:gd name="connsiteX4" fmla="*/ 15660 w 71601"/>
                  <a:gd name="connsiteY4" fmla="*/ 51677 h 202876"/>
                  <a:gd name="connsiteX5" fmla="*/ 13414 w 71601"/>
                  <a:gd name="connsiteY5" fmla="*/ 70408 h 202876"/>
                  <a:gd name="connsiteX6" fmla="*/ 12702 w 71601"/>
                  <a:gd name="connsiteY6" fmla="*/ 80265 h 202876"/>
                  <a:gd name="connsiteX7" fmla="*/ 12519 w 71601"/>
                  <a:gd name="connsiteY7" fmla="*/ 85273 h 202876"/>
                  <a:gd name="connsiteX8" fmla="*/ 12446 w 71601"/>
                  <a:gd name="connsiteY8" fmla="*/ 90310 h 202876"/>
                  <a:gd name="connsiteX9" fmla="*/ 13925 w 71601"/>
                  <a:gd name="connsiteY9" fmla="*/ 110367 h 202876"/>
                  <a:gd name="connsiteX10" fmla="*/ 14838 w 71601"/>
                  <a:gd name="connsiteY10" fmla="*/ 115233 h 202876"/>
                  <a:gd name="connsiteX11" fmla="*/ 15405 w 71601"/>
                  <a:gd name="connsiteY11" fmla="*/ 117618 h 202876"/>
                  <a:gd name="connsiteX12" fmla="*/ 15678 w 71601"/>
                  <a:gd name="connsiteY12" fmla="*/ 118809 h 202876"/>
                  <a:gd name="connsiteX13" fmla="*/ 16044 w 71601"/>
                  <a:gd name="connsiteY13" fmla="*/ 119967 h 202876"/>
                  <a:gd name="connsiteX14" fmla="*/ 17541 w 71601"/>
                  <a:gd name="connsiteY14" fmla="*/ 124527 h 202876"/>
                  <a:gd name="connsiteX15" fmla="*/ 18363 w 71601"/>
                  <a:gd name="connsiteY15" fmla="*/ 126753 h 202876"/>
                  <a:gd name="connsiteX16" fmla="*/ 18418 w 71601"/>
                  <a:gd name="connsiteY16" fmla="*/ 126892 h 202876"/>
                  <a:gd name="connsiteX17" fmla="*/ 18381 w 71601"/>
                  <a:gd name="connsiteY17" fmla="*/ 126797 h 202876"/>
                  <a:gd name="connsiteX18" fmla="*/ 18418 w 71601"/>
                  <a:gd name="connsiteY18" fmla="*/ 126872 h 202876"/>
                  <a:gd name="connsiteX19" fmla="*/ 18546 w 71601"/>
                  <a:gd name="connsiteY19" fmla="*/ 127173 h 202876"/>
                  <a:gd name="connsiteX20" fmla="*/ 18820 w 71601"/>
                  <a:gd name="connsiteY20" fmla="*/ 127772 h 202876"/>
                  <a:gd name="connsiteX21" fmla="*/ 19368 w 71601"/>
                  <a:gd name="connsiteY21" fmla="*/ 128967 h 202876"/>
                  <a:gd name="connsiteX22" fmla="*/ 23733 w 71601"/>
                  <a:gd name="connsiteY22" fmla="*/ 138196 h 202876"/>
                  <a:gd name="connsiteX23" fmla="*/ 25924 w 71601"/>
                  <a:gd name="connsiteY23" fmla="*/ 142508 h 202876"/>
                  <a:gd name="connsiteX24" fmla="*/ 28317 w 71601"/>
                  <a:gd name="connsiteY24" fmla="*/ 146754 h 202876"/>
                  <a:gd name="connsiteX25" fmla="*/ 30728 w 71601"/>
                  <a:gd name="connsiteY25" fmla="*/ 150922 h 202876"/>
                  <a:gd name="connsiteX26" fmla="*/ 33230 w 71601"/>
                  <a:gd name="connsiteY26" fmla="*/ 154942 h 202876"/>
                  <a:gd name="connsiteX27" fmla="*/ 38252 w 71601"/>
                  <a:gd name="connsiteY27" fmla="*/ 162621 h 202876"/>
                  <a:gd name="connsiteX28" fmla="*/ 43275 w 71601"/>
                  <a:gd name="connsiteY28" fmla="*/ 169750 h 202876"/>
                  <a:gd name="connsiteX29" fmla="*/ 48243 w 71601"/>
                  <a:gd name="connsiteY29" fmla="*/ 176273 h 202876"/>
                  <a:gd name="connsiteX30" fmla="*/ 57374 w 71601"/>
                  <a:gd name="connsiteY30" fmla="*/ 187407 h 202876"/>
                  <a:gd name="connsiteX31" fmla="*/ 59420 w 71601"/>
                  <a:gd name="connsiteY31" fmla="*/ 189778 h 202876"/>
                  <a:gd name="connsiteX32" fmla="*/ 61356 w 71601"/>
                  <a:gd name="connsiteY32" fmla="*/ 191955 h 202876"/>
                  <a:gd name="connsiteX33" fmla="*/ 64826 w 71601"/>
                  <a:gd name="connsiteY33" fmla="*/ 195766 h 202876"/>
                  <a:gd name="connsiteX34" fmla="*/ 69794 w 71601"/>
                  <a:gd name="connsiteY34" fmla="*/ 201039 h 202876"/>
                  <a:gd name="connsiteX35" fmla="*/ 71602 w 71601"/>
                  <a:gd name="connsiteY35" fmla="*/ 202876 h 202876"/>
                  <a:gd name="connsiteX36" fmla="*/ 69337 w 71601"/>
                  <a:gd name="connsiteY36" fmla="*/ 201618 h 202876"/>
                  <a:gd name="connsiteX37" fmla="*/ 63146 w 71601"/>
                  <a:gd name="connsiteY37" fmla="*/ 197713 h 202876"/>
                  <a:gd name="connsiteX38" fmla="*/ 58872 w 71601"/>
                  <a:gd name="connsiteY38" fmla="*/ 194705 h 202876"/>
                  <a:gd name="connsiteX39" fmla="*/ 53959 w 71601"/>
                  <a:gd name="connsiteY39" fmla="*/ 190968 h 202876"/>
                  <a:gd name="connsiteX40" fmla="*/ 42763 w 71601"/>
                  <a:gd name="connsiteY40" fmla="*/ 181254 h 202876"/>
                  <a:gd name="connsiteX41" fmla="*/ 36736 w 71601"/>
                  <a:gd name="connsiteY41" fmla="*/ 175256 h 202876"/>
                  <a:gd name="connsiteX42" fmla="*/ 33705 w 71601"/>
                  <a:gd name="connsiteY42" fmla="*/ 171947 h 202876"/>
                  <a:gd name="connsiteX43" fmla="*/ 30637 w 71601"/>
                  <a:gd name="connsiteY43" fmla="*/ 168482 h 202876"/>
                  <a:gd name="connsiteX44" fmla="*/ 27586 w 71601"/>
                  <a:gd name="connsiteY44" fmla="*/ 164809 h 202876"/>
                  <a:gd name="connsiteX45" fmla="*/ 26052 w 71601"/>
                  <a:gd name="connsiteY45" fmla="*/ 162921 h 202876"/>
                  <a:gd name="connsiteX46" fmla="*/ 24573 w 71601"/>
                  <a:gd name="connsiteY46" fmla="*/ 160956 h 202876"/>
                  <a:gd name="connsiteX47" fmla="*/ 21577 w 71601"/>
                  <a:gd name="connsiteY47" fmla="*/ 156934 h 202876"/>
                  <a:gd name="connsiteX48" fmla="*/ 18692 w 71601"/>
                  <a:gd name="connsiteY48" fmla="*/ 152704 h 202876"/>
                  <a:gd name="connsiteX49" fmla="*/ 15825 w 71601"/>
                  <a:gd name="connsiteY49" fmla="*/ 148343 h 202876"/>
                  <a:gd name="connsiteX50" fmla="*/ 13122 w 71601"/>
                  <a:gd name="connsiteY50" fmla="*/ 143675 h 202876"/>
                  <a:gd name="connsiteX51" fmla="*/ 10510 w 71601"/>
                  <a:gd name="connsiteY51" fmla="*/ 138970 h 202876"/>
                  <a:gd name="connsiteX52" fmla="*/ 8172 w 71601"/>
                  <a:gd name="connsiteY52" fmla="*/ 134283 h 202876"/>
                  <a:gd name="connsiteX53" fmla="*/ 7606 w 71601"/>
                  <a:gd name="connsiteY53" fmla="*/ 133104 h 202876"/>
                  <a:gd name="connsiteX54" fmla="*/ 7296 w 71601"/>
                  <a:gd name="connsiteY54" fmla="*/ 132514 h 202876"/>
                  <a:gd name="connsiteX55" fmla="*/ 7168 w 71601"/>
                  <a:gd name="connsiteY55" fmla="*/ 132220 h 202876"/>
                  <a:gd name="connsiteX56" fmla="*/ 7003 w 71601"/>
                  <a:gd name="connsiteY56" fmla="*/ 131896 h 202876"/>
                  <a:gd name="connsiteX57" fmla="*/ 6949 w 71601"/>
                  <a:gd name="connsiteY57" fmla="*/ 131730 h 202876"/>
                  <a:gd name="connsiteX58" fmla="*/ 5834 w 71601"/>
                  <a:gd name="connsiteY58" fmla="*/ 129042 h 202876"/>
                  <a:gd name="connsiteX59" fmla="*/ 3917 w 71601"/>
                  <a:gd name="connsiteY59" fmla="*/ 123566 h 202876"/>
                  <a:gd name="connsiteX60" fmla="*/ 3478 w 71601"/>
                  <a:gd name="connsiteY60" fmla="*/ 122182 h 202876"/>
                  <a:gd name="connsiteX61" fmla="*/ 3113 w 71601"/>
                  <a:gd name="connsiteY61" fmla="*/ 120790 h 202876"/>
                  <a:gd name="connsiteX62" fmla="*/ 2437 w 71601"/>
                  <a:gd name="connsiteY62" fmla="*/ 117996 h 202876"/>
                  <a:gd name="connsiteX63" fmla="*/ 1853 w 71601"/>
                  <a:gd name="connsiteY63" fmla="*/ 115194 h 202876"/>
                  <a:gd name="connsiteX64" fmla="*/ 1323 w 71601"/>
                  <a:gd name="connsiteY64" fmla="*/ 112385 h 202876"/>
                  <a:gd name="connsiteX65" fmla="*/ 82 w 71601"/>
                  <a:gd name="connsiteY65" fmla="*/ 90102 h 202876"/>
                  <a:gd name="connsiteX66" fmla="*/ 355 w 71601"/>
                  <a:gd name="connsiteY66" fmla="*/ 84681 h 202876"/>
                  <a:gd name="connsiteX67" fmla="*/ 830 w 71601"/>
                  <a:gd name="connsiteY67" fmla="*/ 79350 h 202876"/>
                  <a:gd name="connsiteX68" fmla="*/ 1433 w 71601"/>
                  <a:gd name="connsiteY68" fmla="*/ 74116 h 202876"/>
                  <a:gd name="connsiteX69" fmla="*/ 2200 w 71601"/>
                  <a:gd name="connsiteY69" fmla="*/ 68991 h 202876"/>
                  <a:gd name="connsiteX70" fmla="*/ 6273 w 71601"/>
                  <a:gd name="connsiteY70" fmla="*/ 49776 h 202876"/>
                  <a:gd name="connsiteX71" fmla="*/ 11277 w 71601"/>
                  <a:gd name="connsiteY71" fmla="*/ 33012 h 202876"/>
                  <a:gd name="connsiteX72" fmla="*/ 20993 w 71601"/>
                  <a:gd name="connsiteY72" fmla="*/ 8803 h 202876"/>
                  <a:gd name="connsiteX73" fmla="*/ 24244 w 71601"/>
                  <a:gd name="connsiteY73" fmla="*/ 2265 h 202876"/>
                  <a:gd name="connsiteX74" fmla="*/ 25504 w 71601"/>
                  <a:gd name="connsiteY74" fmla="*/ 0 h 20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1" h="202876">
                    <a:moveTo>
                      <a:pt x="25504" y="0"/>
                    </a:moveTo>
                    <a:cubicBezTo>
                      <a:pt x="25504" y="0"/>
                      <a:pt x="25303" y="875"/>
                      <a:pt x="24938" y="2519"/>
                    </a:cubicBezTo>
                    <a:cubicBezTo>
                      <a:pt x="24555" y="4151"/>
                      <a:pt x="24080" y="6573"/>
                      <a:pt x="23404" y="9621"/>
                    </a:cubicBezTo>
                    <a:cubicBezTo>
                      <a:pt x="22107" y="15727"/>
                      <a:pt x="20299" y="24437"/>
                      <a:pt x="18400" y="34858"/>
                    </a:cubicBezTo>
                    <a:cubicBezTo>
                      <a:pt x="17450" y="40065"/>
                      <a:pt x="16519" y="45714"/>
                      <a:pt x="15660" y="51677"/>
                    </a:cubicBezTo>
                    <a:cubicBezTo>
                      <a:pt x="14783" y="57640"/>
                      <a:pt x="13998" y="63925"/>
                      <a:pt x="13414" y="70408"/>
                    </a:cubicBezTo>
                    <a:cubicBezTo>
                      <a:pt x="13122" y="73654"/>
                      <a:pt x="12884" y="76941"/>
                      <a:pt x="12702" y="80265"/>
                    </a:cubicBezTo>
                    <a:cubicBezTo>
                      <a:pt x="12647" y="81925"/>
                      <a:pt x="12592" y="83596"/>
                      <a:pt x="12519" y="85273"/>
                    </a:cubicBezTo>
                    <a:cubicBezTo>
                      <a:pt x="12500" y="86944"/>
                      <a:pt x="12482" y="88624"/>
                      <a:pt x="12446" y="90310"/>
                    </a:cubicBezTo>
                    <a:cubicBezTo>
                      <a:pt x="12482" y="97035"/>
                      <a:pt x="12830" y="103814"/>
                      <a:pt x="13925" y="110367"/>
                    </a:cubicBezTo>
                    <a:cubicBezTo>
                      <a:pt x="14254" y="111985"/>
                      <a:pt x="14455" y="113642"/>
                      <a:pt x="14838" y="115233"/>
                    </a:cubicBezTo>
                    <a:lnTo>
                      <a:pt x="15405" y="117618"/>
                    </a:lnTo>
                    <a:lnTo>
                      <a:pt x="15678" y="118809"/>
                    </a:lnTo>
                    <a:lnTo>
                      <a:pt x="16044" y="119967"/>
                    </a:lnTo>
                    <a:cubicBezTo>
                      <a:pt x="16519" y="121499"/>
                      <a:pt x="16939" y="123068"/>
                      <a:pt x="17541" y="124527"/>
                    </a:cubicBezTo>
                    <a:lnTo>
                      <a:pt x="18363" y="126753"/>
                    </a:lnTo>
                    <a:lnTo>
                      <a:pt x="18418" y="126892"/>
                    </a:lnTo>
                    <a:cubicBezTo>
                      <a:pt x="18491" y="127062"/>
                      <a:pt x="18345" y="126737"/>
                      <a:pt x="18381" y="126797"/>
                    </a:cubicBezTo>
                    <a:lnTo>
                      <a:pt x="18418" y="126872"/>
                    </a:lnTo>
                    <a:lnTo>
                      <a:pt x="18546" y="127173"/>
                    </a:lnTo>
                    <a:lnTo>
                      <a:pt x="18820" y="127772"/>
                    </a:lnTo>
                    <a:lnTo>
                      <a:pt x="19368" y="128967"/>
                    </a:lnTo>
                    <a:cubicBezTo>
                      <a:pt x="20829" y="132134"/>
                      <a:pt x="22217" y="135419"/>
                      <a:pt x="23733" y="138196"/>
                    </a:cubicBezTo>
                    <a:cubicBezTo>
                      <a:pt x="24463" y="139640"/>
                      <a:pt x="25194" y="141079"/>
                      <a:pt x="25924" y="142508"/>
                    </a:cubicBezTo>
                    <a:cubicBezTo>
                      <a:pt x="26728" y="143932"/>
                      <a:pt x="27531" y="145351"/>
                      <a:pt x="28317" y="146754"/>
                    </a:cubicBezTo>
                    <a:cubicBezTo>
                      <a:pt x="29139" y="148153"/>
                      <a:pt x="29869" y="149583"/>
                      <a:pt x="30728" y="150922"/>
                    </a:cubicBezTo>
                    <a:cubicBezTo>
                      <a:pt x="31568" y="152266"/>
                      <a:pt x="32408" y="153606"/>
                      <a:pt x="33230" y="154942"/>
                    </a:cubicBezTo>
                    <a:cubicBezTo>
                      <a:pt x="34801" y="157646"/>
                      <a:pt x="36627" y="160103"/>
                      <a:pt x="38252" y="162621"/>
                    </a:cubicBezTo>
                    <a:cubicBezTo>
                      <a:pt x="39896" y="165116"/>
                      <a:pt x="41667" y="167425"/>
                      <a:pt x="43275" y="169750"/>
                    </a:cubicBezTo>
                    <a:cubicBezTo>
                      <a:pt x="44992" y="172005"/>
                      <a:pt x="46654" y="174182"/>
                      <a:pt x="48243" y="176273"/>
                    </a:cubicBezTo>
                    <a:cubicBezTo>
                      <a:pt x="51494" y="180405"/>
                      <a:pt x="54562" y="184158"/>
                      <a:pt x="57374" y="187407"/>
                    </a:cubicBezTo>
                    <a:cubicBezTo>
                      <a:pt x="58087" y="188225"/>
                      <a:pt x="58762" y="189014"/>
                      <a:pt x="59420" y="189778"/>
                    </a:cubicBezTo>
                    <a:cubicBezTo>
                      <a:pt x="60096" y="190530"/>
                      <a:pt x="60735" y="191257"/>
                      <a:pt x="61356" y="191955"/>
                    </a:cubicBezTo>
                    <a:cubicBezTo>
                      <a:pt x="62598" y="193361"/>
                      <a:pt x="63767" y="194621"/>
                      <a:pt x="64826" y="195766"/>
                    </a:cubicBezTo>
                    <a:cubicBezTo>
                      <a:pt x="66926" y="198051"/>
                      <a:pt x="68606" y="199846"/>
                      <a:pt x="69794" y="201039"/>
                    </a:cubicBezTo>
                    <a:cubicBezTo>
                      <a:pt x="70981" y="202237"/>
                      <a:pt x="71602" y="202876"/>
                      <a:pt x="71602" y="202876"/>
                    </a:cubicBezTo>
                    <a:cubicBezTo>
                      <a:pt x="71602" y="202876"/>
                      <a:pt x="70798" y="202469"/>
                      <a:pt x="69337" y="201618"/>
                    </a:cubicBezTo>
                    <a:cubicBezTo>
                      <a:pt x="67894" y="200749"/>
                      <a:pt x="65758" y="199499"/>
                      <a:pt x="63146" y="197713"/>
                    </a:cubicBezTo>
                    <a:cubicBezTo>
                      <a:pt x="61831" y="196844"/>
                      <a:pt x="60406" y="195836"/>
                      <a:pt x="58872" y="194705"/>
                    </a:cubicBezTo>
                    <a:cubicBezTo>
                      <a:pt x="57320" y="193607"/>
                      <a:pt x="55694" y="192329"/>
                      <a:pt x="53959" y="190968"/>
                    </a:cubicBezTo>
                    <a:cubicBezTo>
                      <a:pt x="50507" y="188247"/>
                      <a:pt x="46745" y="184974"/>
                      <a:pt x="42763" y="181254"/>
                    </a:cubicBezTo>
                    <a:cubicBezTo>
                      <a:pt x="40791" y="179376"/>
                      <a:pt x="38819" y="177344"/>
                      <a:pt x="36736" y="175256"/>
                    </a:cubicBezTo>
                    <a:cubicBezTo>
                      <a:pt x="35750" y="174171"/>
                      <a:pt x="34728" y="173068"/>
                      <a:pt x="33705" y="171947"/>
                    </a:cubicBezTo>
                    <a:cubicBezTo>
                      <a:pt x="32700" y="170814"/>
                      <a:pt x="31622" y="169697"/>
                      <a:pt x="30637" y="168482"/>
                    </a:cubicBezTo>
                    <a:cubicBezTo>
                      <a:pt x="29632" y="167273"/>
                      <a:pt x="28609" y="166048"/>
                      <a:pt x="27586" y="164809"/>
                    </a:cubicBezTo>
                    <a:cubicBezTo>
                      <a:pt x="27075" y="164183"/>
                      <a:pt x="26546" y="163567"/>
                      <a:pt x="26052" y="162921"/>
                    </a:cubicBezTo>
                    <a:cubicBezTo>
                      <a:pt x="25559" y="162269"/>
                      <a:pt x="25066" y="161615"/>
                      <a:pt x="24573" y="160956"/>
                    </a:cubicBezTo>
                    <a:cubicBezTo>
                      <a:pt x="23568" y="159641"/>
                      <a:pt x="22564" y="158297"/>
                      <a:pt x="21577" y="156934"/>
                    </a:cubicBezTo>
                    <a:cubicBezTo>
                      <a:pt x="20555" y="155583"/>
                      <a:pt x="19660" y="154125"/>
                      <a:pt x="18692" y="152704"/>
                    </a:cubicBezTo>
                    <a:cubicBezTo>
                      <a:pt x="17742" y="151261"/>
                      <a:pt x="16756" y="149840"/>
                      <a:pt x="15825" y="148343"/>
                    </a:cubicBezTo>
                    <a:cubicBezTo>
                      <a:pt x="14930" y="146796"/>
                      <a:pt x="14035" y="145238"/>
                      <a:pt x="13122" y="143675"/>
                    </a:cubicBezTo>
                    <a:cubicBezTo>
                      <a:pt x="12245" y="142113"/>
                      <a:pt x="11240" y="140497"/>
                      <a:pt x="10510" y="138970"/>
                    </a:cubicBezTo>
                    <a:cubicBezTo>
                      <a:pt x="9743" y="137416"/>
                      <a:pt x="8957" y="135851"/>
                      <a:pt x="8172" y="134283"/>
                    </a:cubicBezTo>
                    <a:lnTo>
                      <a:pt x="7606" y="133104"/>
                    </a:lnTo>
                    <a:lnTo>
                      <a:pt x="7296" y="132514"/>
                    </a:lnTo>
                    <a:lnTo>
                      <a:pt x="7168" y="132220"/>
                    </a:lnTo>
                    <a:lnTo>
                      <a:pt x="7003" y="131896"/>
                    </a:lnTo>
                    <a:lnTo>
                      <a:pt x="6949" y="131730"/>
                    </a:lnTo>
                    <a:lnTo>
                      <a:pt x="5834" y="129042"/>
                    </a:lnTo>
                    <a:cubicBezTo>
                      <a:pt x="5031" y="127256"/>
                      <a:pt x="4501" y="125407"/>
                      <a:pt x="3917" y="123566"/>
                    </a:cubicBezTo>
                    <a:lnTo>
                      <a:pt x="3478" y="122182"/>
                    </a:lnTo>
                    <a:lnTo>
                      <a:pt x="3113" y="120790"/>
                    </a:lnTo>
                    <a:lnTo>
                      <a:pt x="2437" y="117996"/>
                    </a:lnTo>
                    <a:cubicBezTo>
                      <a:pt x="2182" y="117065"/>
                      <a:pt x="2035" y="116129"/>
                      <a:pt x="1853" y="115194"/>
                    </a:cubicBezTo>
                    <a:lnTo>
                      <a:pt x="1323" y="112385"/>
                    </a:lnTo>
                    <a:cubicBezTo>
                      <a:pt x="154" y="104877"/>
                      <a:pt x="-174" y="97382"/>
                      <a:pt x="82" y="90102"/>
                    </a:cubicBezTo>
                    <a:cubicBezTo>
                      <a:pt x="172" y="88288"/>
                      <a:pt x="264" y="86478"/>
                      <a:pt x="355" y="84681"/>
                    </a:cubicBezTo>
                    <a:cubicBezTo>
                      <a:pt x="520" y="82893"/>
                      <a:pt x="666" y="81116"/>
                      <a:pt x="830" y="79350"/>
                    </a:cubicBezTo>
                    <a:cubicBezTo>
                      <a:pt x="1013" y="77588"/>
                      <a:pt x="1232" y="75845"/>
                      <a:pt x="1433" y="74116"/>
                    </a:cubicBezTo>
                    <a:cubicBezTo>
                      <a:pt x="1652" y="72382"/>
                      <a:pt x="1962" y="70684"/>
                      <a:pt x="2200" y="68991"/>
                    </a:cubicBezTo>
                    <a:cubicBezTo>
                      <a:pt x="3296" y="62237"/>
                      <a:pt x="4720" y="55803"/>
                      <a:pt x="6273" y="49776"/>
                    </a:cubicBezTo>
                    <a:cubicBezTo>
                      <a:pt x="7825" y="43747"/>
                      <a:pt x="9524" y="38129"/>
                      <a:pt x="11277" y="33012"/>
                    </a:cubicBezTo>
                    <a:cubicBezTo>
                      <a:pt x="14765" y="22766"/>
                      <a:pt x="18309" y="14490"/>
                      <a:pt x="20993" y="8803"/>
                    </a:cubicBezTo>
                    <a:cubicBezTo>
                      <a:pt x="22327" y="5954"/>
                      <a:pt x="23477" y="3759"/>
                      <a:pt x="24244" y="2265"/>
                    </a:cubicBezTo>
                    <a:cubicBezTo>
                      <a:pt x="25048" y="774"/>
                      <a:pt x="25504" y="0"/>
                      <a:pt x="25504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8" name="图形 10">
              <a:extLst>
                <a:ext uri="{FF2B5EF4-FFF2-40B4-BE49-F238E27FC236}">
                  <a16:creationId xmlns:a16="http://schemas.microsoft.com/office/drawing/2014/main" id="{8130682B-C40D-6F7D-81B7-64D3D7B65CBF}"/>
                </a:ext>
              </a:extLst>
            </p:cNvPr>
            <p:cNvGrpSpPr/>
            <p:nvPr/>
          </p:nvGrpSpPr>
          <p:grpSpPr>
            <a:xfrm>
              <a:off x="8524425" y="881533"/>
              <a:ext cx="224121" cy="261679"/>
              <a:chOff x="8524425" y="881533"/>
              <a:chExt cx="224121" cy="261679"/>
            </a:xfrm>
          </p:grpSpPr>
          <p:grpSp>
            <p:nvGrpSpPr>
              <p:cNvPr id="1847" name="图形 10">
                <a:extLst>
                  <a:ext uri="{FF2B5EF4-FFF2-40B4-BE49-F238E27FC236}">
                    <a16:creationId xmlns:a16="http://schemas.microsoft.com/office/drawing/2014/main" id="{86FFBAB8-F68A-B629-5F1F-5362F96B9D52}"/>
                  </a:ext>
                </a:extLst>
              </p:cNvPr>
              <p:cNvGrpSpPr/>
              <p:nvPr/>
            </p:nvGrpSpPr>
            <p:grpSpPr>
              <a:xfrm>
                <a:off x="8524425" y="955658"/>
                <a:ext cx="224121" cy="187554"/>
                <a:chOff x="8524425" y="955658"/>
                <a:chExt cx="224121" cy="187554"/>
              </a:xfrm>
            </p:grpSpPr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3BE86CC8-B198-6B5D-1CC6-783E64BDB5C0}"/>
                    </a:ext>
                  </a:extLst>
                </p:cNvPr>
                <p:cNvSpPr/>
                <p:nvPr/>
              </p:nvSpPr>
              <p:spPr>
                <a:xfrm>
                  <a:off x="8524425" y="955658"/>
                  <a:ext cx="151807" cy="179820"/>
                </a:xfrm>
                <a:custGeom>
                  <a:avLst/>
                  <a:gdLst>
                    <a:gd name="connsiteX0" fmla="*/ 151808 w 151807"/>
                    <a:gd name="connsiteY0" fmla="*/ 37667 h 179820"/>
                    <a:gd name="connsiteX1" fmla="*/ 62499 w 151807"/>
                    <a:gd name="connsiteY1" fmla="*/ 0 h 179820"/>
                    <a:gd name="connsiteX2" fmla="*/ 0 w 151807"/>
                    <a:gd name="connsiteY2" fmla="*/ 102691 h 179820"/>
                    <a:gd name="connsiteX3" fmla="*/ 134914 w 151807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07" h="179820">
                      <a:moveTo>
                        <a:pt x="151808" y="37667"/>
                      </a:moveTo>
                      <a:lnTo>
                        <a:pt x="62499" y="0"/>
                      </a:lnTo>
                      <a:lnTo>
                        <a:pt x="0" y="102691"/>
                      </a:lnTo>
                      <a:lnTo>
                        <a:pt x="134914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0" name="图形 10">
                  <a:extLst>
                    <a:ext uri="{FF2B5EF4-FFF2-40B4-BE49-F238E27FC236}">
                      <a16:creationId xmlns:a16="http://schemas.microsoft.com/office/drawing/2014/main" id="{ECB10983-0244-F62D-926A-63B4E5F923B7}"/>
                    </a:ext>
                  </a:extLst>
                </p:cNvPr>
                <p:cNvGrpSpPr/>
                <p:nvPr/>
              </p:nvGrpSpPr>
              <p:grpSpPr>
                <a:xfrm>
                  <a:off x="8628961" y="990608"/>
                  <a:ext cx="119586" cy="152604"/>
                  <a:chOff x="8628961" y="990608"/>
                  <a:chExt cx="119586" cy="152604"/>
                </a:xfrm>
              </p:grpSpPr>
              <p:sp>
                <p:nvSpPr>
                  <p:cNvPr id="1851" name="任意多边形: 形状 1850">
                    <a:extLst>
                      <a:ext uri="{FF2B5EF4-FFF2-40B4-BE49-F238E27FC236}">
                        <a16:creationId xmlns:a16="http://schemas.microsoft.com/office/drawing/2014/main" id="{418ED24D-3EED-41A9-E7CB-040F38A1484E}"/>
                      </a:ext>
                    </a:extLst>
                  </p:cNvPr>
                  <p:cNvSpPr/>
                  <p:nvPr/>
                </p:nvSpPr>
                <p:spPr>
                  <a:xfrm>
                    <a:off x="8628961" y="990608"/>
                    <a:ext cx="99049" cy="150840"/>
                  </a:xfrm>
                  <a:custGeom>
                    <a:avLst/>
                    <a:gdLst>
                      <a:gd name="connsiteX0" fmla="*/ 99050 w 99049"/>
                      <a:gd name="connsiteY0" fmla="*/ 7427 h 150840"/>
                      <a:gd name="connsiteX1" fmla="*/ 32680 w 99049"/>
                      <a:gd name="connsiteY1" fmla="*/ 11400 h 150840"/>
                      <a:gd name="connsiteX2" fmla="*/ 41172 w 99049"/>
                      <a:gd name="connsiteY2" fmla="*/ 150841 h 150840"/>
                      <a:gd name="connsiteX3" fmla="*/ 99050 w 99049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49" h="150840">
                        <a:moveTo>
                          <a:pt x="99050" y="7427"/>
                        </a:moveTo>
                        <a:cubicBezTo>
                          <a:pt x="99050" y="7427"/>
                          <a:pt x="51710" y="-11680"/>
                          <a:pt x="32680" y="11400"/>
                        </a:cubicBezTo>
                        <a:cubicBezTo>
                          <a:pt x="13649" y="34485"/>
                          <a:pt x="-34494" y="112206"/>
                          <a:pt x="41172" y="150841"/>
                        </a:cubicBezTo>
                        <a:lnTo>
                          <a:pt x="9905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2" name="任意多边形: 形状 1851">
                    <a:extLst>
                      <a:ext uri="{FF2B5EF4-FFF2-40B4-BE49-F238E27FC236}">
                        <a16:creationId xmlns:a16="http://schemas.microsoft.com/office/drawing/2014/main" id="{CBBED109-41CA-28F0-82EB-579AE5C2E350}"/>
                      </a:ext>
                    </a:extLst>
                  </p:cNvPr>
                  <p:cNvSpPr/>
                  <p:nvPr/>
                </p:nvSpPr>
                <p:spPr>
                  <a:xfrm>
                    <a:off x="8649176" y="996106"/>
                    <a:ext cx="99370" cy="147105"/>
                  </a:xfrm>
                  <a:custGeom>
                    <a:avLst/>
                    <a:gdLst>
                      <a:gd name="connsiteX0" fmla="*/ 9304 w 99370"/>
                      <a:gd name="connsiteY0" fmla="*/ 57253 h 147105"/>
                      <a:gd name="connsiteX1" fmla="*/ 78633 w 99370"/>
                      <a:gd name="connsiteY1" fmla="*/ 1845 h 147105"/>
                      <a:gd name="connsiteX2" fmla="*/ 90066 w 99370"/>
                      <a:gd name="connsiteY2" fmla="*/ 89852 h 147105"/>
                      <a:gd name="connsiteX3" fmla="*/ 20737 w 99370"/>
                      <a:gd name="connsiteY3" fmla="*/ 145260 h 147105"/>
                      <a:gd name="connsiteX4" fmla="*/ 9304 w 99370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70" h="147105">
                        <a:moveTo>
                          <a:pt x="9304" y="57253"/>
                        </a:moveTo>
                        <a:cubicBezTo>
                          <a:pt x="25285" y="17652"/>
                          <a:pt x="56333" y="-7156"/>
                          <a:pt x="78633" y="1845"/>
                        </a:cubicBezTo>
                        <a:cubicBezTo>
                          <a:pt x="100933" y="10845"/>
                          <a:pt x="106047" y="50247"/>
                          <a:pt x="90066" y="89852"/>
                        </a:cubicBezTo>
                        <a:cubicBezTo>
                          <a:pt x="74085" y="129456"/>
                          <a:pt x="43037" y="154264"/>
                          <a:pt x="20737" y="145260"/>
                        </a:cubicBezTo>
                        <a:cubicBezTo>
                          <a:pt x="-1562" y="136258"/>
                          <a:pt x="-6676" y="96856"/>
                          <a:pt x="9304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48" name="任意多边形: 形状 1847">
                <a:extLst>
                  <a:ext uri="{FF2B5EF4-FFF2-40B4-BE49-F238E27FC236}">
                    <a16:creationId xmlns:a16="http://schemas.microsoft.com/office/drawing/2014/main" id="{EAE6A2C5-8D98-F4CF-47B8-A7F675A84A79}"/>
                  </a:ext>
                </a:extLst>
              </p:cNvPr>
              <p:cNvSpPr/>
              <p:nvPr/>
            </p:nvSpPr>
            <p:spPr>
              <a:xfrm>
                <a:off x="8550397" y="881533"/>
                <a:ext cx="71608" cy="202878"/>
              </a:xfrm>
              <a:custGeom>
                <a:avLst/>
                <a:gdLst>
                  <a:gd name="connsiteX0" fmla="*/ 46116 w 71608"/>
                  <a:gd name="connsiteY0" fmla="*/ 0 h 202878"/>
                  <a:gd name="connsiteX1" fmla="*/ 47358 w 71608"/>
                  <a:gd name="connsiteY1" fmla="*/ 2267 h 202878"/>
                  <a:gd name="connsiteX2" fmla="*/ 50627 w 71608"/>
                  <a:gd name="connsiteY2" fmla="*/ 8805 h 202878"/>
                  <a:gd name="connsiteX3" fmla="*/ 60343 w 71608"/>
                  <a:gd name="connsiteY3" fmla="*/ 33013 h 202878"/>
                  <a:gd name="connsiteX4" fmla="*/ 65347 w 71608"/>
                  <a:gd name="connsiteY4" fmla="*/ 49778 h 202878"/>
                  <a:gd name="connsiteX5" fmla="*/ 69402 w 71608"/>
                  <a:gd name="connsiteY5" fmla="*/ 68993 h 202878"/>
                  <a:gd name="connsiteX6" fmla="*/ 70169 w 71608"/>
                  <a:gd name="connsiteY6" fmla="*/ 74118 h 202878"/>
                  <a:gd name="connsiteX7" fmla="*/ 70772 w 71608"/>
                  <a:gd name="connsiteY7" fmla="*/ 79352 h 202878"/>
                  <a:gd name="connsiteX8" fmla="*/ 71264 w 71608"/>
                  <a:gd name="connsiteY8" fmla="*/ 84683 h 202878"/>
                  <a:gd name="connsiteX9" fmla="*/ 71520 w 71608"/>
                  <a:gd name="connsiteY9" fmla="*/ 90104 h 202878"/>
                  <a:gd name="connsiteX10" fmla="*/ 70278 w 71608"/>
                  <a:gd name="connsiteY10" fmla="*/ 112387 h 202878"/>
                  <a:gd name="connsiteX11" fmla="*/ 69767 w 71608"/>
                  <a:gd name="connsiteY11" fmla="*/ 115196 h 202878"/>
                  <a:gd name="connsiteX12" fmla="*/ 69182 w 71608"/>
                  <a:gd name="connsiteY12" fmla="*/ 117998 h 202878"/>
                  <a:gd name="connsiteX13" fmla="*/ 68489 w 71608"/>
                  <a:gd name="connsiteY13" fmla="*/ 120792 h 202878"/>
                  <a:gd name="connsiteX14" fmla="*/ 68141 w 71608"/>
                  <a:gd name="connsiteY14" fmla="*/ 122184 h 202878"/>
                  <a:gd name="connsiteX15" fmla="*/ 67703 w 71608"/>
                  <a:gd name="connsiteY15" fmla="*/ 123568 h 202878"/>
                  <a:gd name="connsiteX16" fmla="*/ 65785 w 71608"/>
                  <a:gd name="connsiteY16" fmla="*/ 129044 h 202878"/>
                  <a:gd name="connsiteX17" fmla="*/ 64671 w 71608"/>
                  <a:gd name="connsiteY17" fmla="*/ 131732 h 202878"/>
                  <a:gd name="connsiteX18" fmla="*/ 64598 w 71608"/>
                  <a:gd name="connsiteY18" fmla="*/ 131898 h 202878"/>
                  <a:gd name="connsiteX19" fmla="*/ 64452 w 71608"/>
                  <a:gd name="connsiteY19" fmla="*/ 132222 h 202878"/>
                  <a:gd name="connsiteX20" fmla="*/ 64306 w 71608"/>
                  <a:gd name="connsiteY20" fmla="*/ 132516 h 202878"/>
                  <a:gd name="connsiteX21" fmla="*/ 64014 w 71608"/>
                  <a:gd name="connsiteY21" fmla="*/ 133106 h 202878"/>
                  <a:gd name="connsiteX22" fmla="*/ 63430 w 71608"/>
                  <a:gd name="connsiteY22" fmla="*/ 134285 h 202878"/>
                  <a:gd name="connsiteX23" fmla="*/ 61110 w 71608"/>
                  <a:gd name="connsiteY23" fmla="*/ 138972 h 202878"/>
                  <a:gd name="connsiteX24" fmla="*/ 58480 w 71608"/>
                  <a:gd name="connsiteY24" fmla="*/ 143676 h 202878"/>
                  <a:gd name="connsiteX25" fmla="*/ 55777 w 71608"/>
                  <a:gd name="connsiteY25" fmla="*/ 148345 h 202878"/>
                  <a:gd name="connsiteX26" fmla="*/ 52910 w 71608"/>
                  <a:gd name="connsiteY26" fmla="*/ 152706 h 202878"/>
                  <a:gd name="connsiteX27" fmla="*/ 50042 w 71608"/>
                  <a:gd name="connsiteY27" fmla="*/ 156936 h 202878"/>
                  <a:gd name="connsiteX28" fmla="*/ 47047 w 71608"/>
                  <a:gd name="connsiteY28" fmla="*/ 160958 h 202878"/>
                  <a:gd name="connsiteX29" fmla="*/ 45568 w 71608"/>
                  <a:gd name="connsiteY29" fmla="*/ 162923 h 202878"/>
                  <a:gd name="connsiteX30" fmla="*/ 44033 w 71608"/>
                  <a:gd name="connsiteY30" fmla="*/ 164811 h 202878"/>
                  <a:gd name="connsiteX31" fmla="*/ 40984 w 71608"/>
                  <a:gd name="connsiteY31" fmla="*/ 168484 h 202878"/>
                  <a:gd name="connsiteX32" fmla="*/ 37897 w 71608"/>
                  <a:gd name="connsiteY32" fmla="*/ 171949 h 202878"/>
                  <a:gd name="connsiteX33" fmla="*/ 34865 w 71608"/>
                  <a:gd name="connsiteY33" fmla="*/ 175258 h 202878"/>
                  <a:gd name="connsiteX34" fmla="*/ 28838 w 71608"/>
                  <a:gd name="connsiteY34" fmla="*/ 181256 h 202878"/>
                  <a:gd name="connsiteX35" fmla="*/ 17643 w 71608"/>
                  <a:gd name="connsiteY35" fmla="*/ 190970 h 202878"/>
                  <a:gd name="connsiteX36" fmla="*/ 12730 w 71608"/>
                  <a:gd name="connsiteY36" fmla="*/ 194707 h 202878"/>
                  <a:gd name="connsiteX37" fmla="*/ 8456 w 71608"/>
                  <a:gd name="connsiteY37" fmla="*/ 197715 h 202878"/>
                  <a:gd name="connsiteX38" fmla="*/ 2265 w 71608"/>
                  <a:gd name="connsiteY38" fmla="*/ 201620 h 202878"/>
                  <a:gd name="connsiteX39" fmla="*/ 0 w 71608"/>
                  <a:gd name="connsiteY39" fmla="*/ 202878 h 202878"/>
                  <a:gd name="connsiteX40" fmla="*/ 1808 w 71608"/>
                  <a:gd name="connsiteY40" fmla="*/ 201041 h 202878"/>
                  <a:gd name="connsiteX41" fmla="*/ 6794 w 71608"/>
                  <a:gd name="connsiteY41" fmla="*/ 195768 h 202878"/>
                  <a:gd name="connsiteX42" fmla="*/ 10246 w 71608"/>
                  <a:gd name="connsiteY42" fmla="*/ 191956 h 202878"/>
                  <a:gd name="connsiteX43" fmla="*/ 12182 w 71608"/>
                  <a:gd name="connsiteY43" fmla="*/ 189779 h 202878"/>
                  <a:gd name="connsiteX44" fmla="*/ 14227 w 71608"/>
                  <a:gd name="connsiteY44" fmla="*/ 187409 h 202878"/>
                  <a:gd name="connsiteX45" fmla="*/ 23377 w 71608"/>
                  <a:gd name="connsiteY45" fmla="*/ 176275 h 202878"/>
                  <a:gd name="connsiteX46" fmla="*/ 28326 w 71608"/>
                  <a:gd name="connsiteY46" fmla="*/ 169752 h 202878"/>
                  <a:gd name="connsiteX47" fmla="*/ 33367 w 71608"/>
                  <a:gd name="connsiteY47" fmla="*/ 162623 h 202878"/>
                  <a:gd name="connsiteX48" fmla="*/ 38390 w 71608"/>
                  <a:gd name="connsiteY48" fmla="*/ 154943 h 202878"/>
                  <a:gd name="connsiteX49" fmla="*/ 40874 w 71608"/>
                  <a:gd name="connsiteY49" fmla="*/ 150924 h 202878"/>
                  <a:gd name="connsiteX50" fmla="*/ 43285 w 71608"/>
                  <a:gd name="connsiteY50" fmla="*/ 146756 h 202878"/>
                  <a:gd name="connsiteX51" fmla="*/ 45677 w 71608"/>
                  <a:gd name="connsiteY51" fmla="*/ 142509 h 202878"/>
                  <a:gd name="connsiteX52" fmla="*/ 47887 w 71608"/>
                  <a:gd name="connsiteY52" fmla="*/ 138197 h 202878"/>
                  <a:gd name="connsiteX53" fmla="*/ 52252 w 71608"/>
                  <a:gd name="connsiteY53" fmla="*/ 128969 h 202878"/>
                  <a:gd name="connsiteX54" fmla="*/ 52782 w 71608"/>
                  <a:gd name="connsiteY54" fmla="*/ 127774 h 202878"/>
                  <a:gd name="connsiteX55" fmla="*/ 53056 w 71608"/>
                  <a:gd name="connsiteY55" fmla="*/ 127175 h 202878"/>
                  <a:gd name="connsiteX56" fmla="*/ 53202 w 71608"/>
                  <a:gd name="connsiteY56" fmla="*/ 126874 h 202878"/>
                  <a:gd name="connsiteX57" fmla="*/ 53238 w 71608"/>
                  <a:gd name="connsiteY57" fmla="*/ 126799 h 202878"/>
                  <a:gd name="connsiteX58" fmla="*/ 53184 w 71608"/>
                  <a:gd name="connsiteY58" fmla="*/ 126894 h 202878"/>
                  <a:gd name="connsiteX59" fmla="*/ 53238 w 71608"/>
                  <a:gd name="connsiteY59" fmla="*/ 126755 h 202878"/>
                  <a:gd name="connsiteX60" fmla="*/ 54060 w 71608"/>
                  <a:gd name="connsiteY60" fmla="*/ 124529 h 202878"/>
                  <a:gd name="connsiteX61" fmla="*/ 55576 w 71608"/>
                  <a:gd name="connsiteY61" fmla="*/ 119968 h 202878"/>
                  <a:gd name="connsiteX62" fmla="*/ 55923 w 71608"/>
                  <a:gd name="connsiteY62" fmla="*/ 118811 h 202878"/>
                  <a:gd name="connsiteX63" fmla="*/ 56215 w 71608"/>
                  <a:gd name="connsiteY63" fmla="*/ 117620 h 202878"/>
                  <a:gd name="connsiteX64" fmla="*/ 56781 w 71608"/>
                  <a:gd name="connsiteY64" fmla="*/ 115234 h 202878"/>
                  <a:gd name="connsiteX65" fmla="*/ 57676 w 71608"/>
                  <a:gd name="connsiteY65" fmla="*/ 110369 h 202878"/>
                  <a:gd name="connsiteX66" fmla="*/ 59156 w 71608"/>
                  <a:gd name="connsiteY66" fmla="*/ 90312 h 202878"/>
                  <a:gd name="connsiteX67" fmla="*/ 59083 w 71608"/>
                  <a:gd name="connsiteY67" fmla="*/ 85275 h 202878"/>
                  <a:gd name="connsiteX68" fmla="*/ 58900 w 71608"/>
                  <a:gd name="connsiteY68" fmla="*/ 80267 h 202878"/>
                  <a:gd name="connsiteX69" fmla="*/ 58206 w 71608"/>
                  <a:gd name="connsiteY69" fmla="*/ 70410 h 202878"/>
                  <a:gd name="connsiteX70" fmla="*/ 55960 w 71608"/>
                  <a:gd name="connsiteY70" fmla="*/ 51679 h 202878"/>
                  <a:gd name="connsiteX71" fmla="*/ 53202 w 71608"/>
                  <a:gd name="connsiteY71" fmla="*/ 34860 h 202878"/>
                  <a:gd name="connsiteX72" fmla="*/ 48198 w 71608"/>
                  <a:gd name="connsiteY72" fmla="*/ 9623 h 202878"/>
                  <a:gd name="connsiteX73" fmla="*/ 46682 w 71608"/>
                  <a:gd name="connsiteY73" fmla="*/ 2520 h 202878"/>
                  <a:gd name="connsiteX74" fmla="*/ 46116 w 71608"/>
                  <a:gd name="connsiteY74" fmla="*/ 0 h 20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8" h="202878">
                    <a:moveTo>
                      <a:pt x="46116" y="0"/>
                    </a:moveTo>
                    <a:cubicBezTo>
                      <a:pt x="46116" y="0"/>
                      <a:pt x="46572" y="776"/>
                      <a:pt x="47358" y="2267"/>
                    </a:cubicBezTo>
                    <a:cubicBezTo>
                      <a:pt x="48124" y="3762"/>
                      <a:pt x="49294" y="5956"/>
                      <a:pt x="50627" y="8805"/>
                    </a:cubicBezTo>
                    <a:cubicBezTo>
                      <a:pt x="53311" y="14492"/>
                      <a:pt x="56855" y="22767"/>
                      <a:pt x="60343" y="33013"/>
                    </a:cubicBezTo>
                    <a:cubicBezTo>
                      <a:pt x="62078" y="38131"/>
                      <a:pt x="63777" y="43751"/>
                      <a:pt x="65347" y="49778"/>
                    </a:cubicBezTo>
                    <a:cubicBezTo>
                      <a:pt x="66900" y="55805"/>
                      <a:pt x="68324" y="62239"/>
                      <a:pt x="69402" y="68993"/>
                    </a:cubicBezTo>
                    <a:cubicBezTo>
                      <a:pt x="69657" y="70688"/>
                      <a:pt x="69968" y="72386"/>
                      <a:pt x="70169" y="74118"/>
                    </a:cubicBezTo>
                    <a:cubicBezTo>
                      <a:pt x="70369" y="75847"/>
                      <a:pt x="70607" y="77589"/>
                      <a:pt x="70772" y="79352"/>
                    </a:cubicBezTo>
                    <a:cubicBezTo>
                      <a:pt x="70936" y="81120"/>
                      <a:pt x="71100" y="82895"/>
                      <a:pt x="71264" y="84683"/>
                    </a:cubicBezTo>
                    <a:cubicBezTo>
                      <a:pt x="71337" y="86480"/>
                      <a:pt x="71429" y="88290"/>
                      <a:pt x="71520" y="90104"/>
                    </a:cubicBezTo>
                    <a:cubicBezTo>
                      <a:pt x="71794" y="97384"/>
                      <a:pt x="71447" y="104879"/>
                      <a:pt x="70278" y="112387"/>
                    </a:cubicBezTo>
                    <a:lnTo>
                      <a:pt x="69767" y="115196"/>
                    </a:lnTo>
                    <a:cubicBezTo>
                      <a:pt x="69584" y="116131"/>
                      <a:pt x="69438" y="117066"/>
                      <a:pt x="69182" y="117998"/>
                    </a:cubicBezTo>
                    <a:lnTo>
                      <a:pt x="68489" y="120792"/>
                    </a:lnTo>
                    <a:lnTo>
                      <a:pt x="68141" y="122184"/>
                    </a:lnTo>
                    <a:lnTo>
                      <a:pt x="67703" y="123568"/>
                    </a:lnTo>
                    <a:cubicBezTo>
                      <a:pt x="67119" y="125409"/>
                      <a:pt x="66589" y="127257"/>
                      <a:pt x="65785" y="129044"/>
                    </a:cubicBezTo>
                    <a:lnTo>
                      <a:pt x="64671" y="131732"/>
                    </a:lnTo>
                    <a:lnTo>
                      <a:pt x="64598" y="131898"/>
                    </a:lnTo>
                    <a:lnTo>
                      <a:pt x="64452" y="132222"/>
                    </a:lnTo>
                    <a:lnTo>
                      <a:pt x="64306" y="132516"/>
                    </a:lnTo>
                    <a:lnTo>
                      <a:pt x="64014" y="133106"/>
                    </a:lnTo>
                    <a:lnTo>
                      <a:pt x="63430" y="134285"/>
                    </a:lnTo>
                    <a:cubicBezTo>
                      <a:pt x="62662" y="135852"/>
                      <a:pt x="61877" y="137418"/>
                      <a:pt x="61110" y="138972"/>
                    </a:cubicBezTo>
                    <a:cubicBezTo>
                      <a:pt x="60379" y="140500"/>
                      <a:pt x="59375" y="142115"/>
                      <a:pt x="58480" y="143676"/>
                    </a:cubicBezTo>
                    <a:cubicBezTo>
                      <a:pt x="57585" y="145240"/>
                      <a:pt x="56672" y="146798"/>
                      <a:pt x="55777" y="148345"/>
                    </a:cubicBezTo>
                    <a:cubicBezTo>
                      <a:pt x="54845" y="149842"/>
                      <a:pt x="53859" y="151263"/>
                      <a:pt x="52910" y="152706"/>
                    </a:cubicBezTo>
                    <a:cubicBezTo>
                      <a:pt x="51942" y="154127"/>
                      <a:pt x="51047" y="155584"/>
                      <a:pt x="50042" y="156936"/>
                    </a:cubicBezTo>
                    <a:cubicBezTo>
                      <a:pt x="49038" y="158298"/>
                      <a:pt x="48051" y="159643"/>
                      <a:pt x="47047" y="160958"/>
                    </a:cubicBezTo>
                    <a:cubicBezTo>
                      <a:pt x="46554" y="161615"/>
                      <a:pt x="46061" y="162269"/>
                      <a:pt x="45568" y="162923"/>
                    </a:cubicBezTo>
                    <a:cubicBezTo>
                      <a:pt x="45056" y="163569"/>
                      <a:pt x="44527" y="164185"/>
                      <a:pt x="44033" y="164811"/>
                    </a:cubicBezTo>
                    <a:cubicBezTo>
                      <a:pt x="42992" y="166049"/>
                      <a:pt x="41988" y="167275"/>
                      <a:pt x="40984" y="168484"/>
                    </a:cubicBezTo>
                    <a:cubicBezTo>
                      <a:pt x="39997" y="169700"/>
                      <a:pt x="38919" y="170816"/>
                      <a:pt x="37897" y="171949"/>
                    </a:cubicBezTo>
                    <a:cubicBezTo>
                      <a:pt x="36874" y="173070"/>
                      <a:pt x="35870" y="174173"/>
                      <a:pt x="34865" y="175258"/>
                    </a:cubicBezTo>
                    <a:cubicBezTo>
                      <a:pt x="32783" y="177344"/>
                      <a:pt x="30811" y="179378"/>
                      <a:pt x="28838" y="181256"/>
                    </a:cubicBezTo>
                    <a:cubicBezTo>
                      <a:pt x="24857" y="184976"/>
                      <a:pt x="21112" y="188249"/>
                      <a:pt x="17643" y="190970"/>
                    </a:cubicBezTo>
                    <a:cubicBezTo>
                      <a:pt x="15908" y="192331"/>
                      <a:pt x="14300" y="193609"/>
                      <a:pt x="12730" y="194707"/>
                    </a:cubicBezTo>
                    <a:cubicBezTo>
                      <a:pt x="11195" y="195837"/>
                      <a:pt x="9771" y="196846"/>
                      <a:pt x="8456" y="197715"/>
                    </a:cubicBezTo>
                    <a:cubicBezTo>
                      <a:pt x="5863" y="199501"/>
                      <a:pt x="3707" y="200749"/>
                      <a:pt x="2265" y="201620"/>
                    </a:cubicBezTo>
                    <a:cubicBezTo>
                      <a:pt x="803" y="202469"/>
                      <a:pt x="0" y="202878"/>
                      <a:pt x="0" y="202878"/>
                    </a:cubicBezTo>
                    <a:cubicBezTo>
                      <a:pt x="0" y="202878"/>
                      <a:pt x="639" y="202239"/>
                      <a:pt x="1808" y="201041"/>
                    </a:cubicBezTo>
                    <a:cubicBezTo>
                      <a:pt x="2995" y="199848"/>
                      <a:pt x="4675" y="198055"/>
                      <a:pt x="6794" y="195768"/>
                    </a:cubicBezTo>
                    <a:cubicBezTo>
                      <a:pt x="7835" y="194623"/>
                      <a:pt x="9022" y="193363"/>
                      <a:pt x="10246" y="191956"/>
                    </a:cubicBezTo>
                    <a:cubicBezTo>
                      <a:pt x="10867" y="191259"/>
                      <a:pt x="11524" y="190532"/>
                      <a:pt x="12182" y="189779"/>
                    </a:cubicBezTo>
                    <a:cubicBezTo>
                      <a:pt x="12839" y="189016"/>
                      <a:pt x="13515" y="188227"/>
                      <a:pt x="14227" y="187409"/>
                    </a:cubicBezTo>
                    <a:cubicBezTo>
                      <a:pt x="17058" y="184160"/>
                      <a:pt x="20108" y="180407"/>
                      <a:pt x="23377" y="176275"/>
                    </a:cubicBezTo>
                    <a:cubicBezTo>
                      <a:pt x="24966" y="174184"/>
                      <a:pt x="26610" y="172007"/>
                      <a:pt x="28326" y="169752"/>
                    </a:cubicBezTo>
                    <a:cubicBezTo>
                      <a:pt x="29934" y="167427"/>
                      <a:pt x="31705" y="165120"/>
                      <a:pt x="33367" y="162623"/>
                    </a:cubicBezTo>
                    <a:cubicBezTo>
                      <a:pt x="34975" y="160107"/>
                      <a:pt x="36819" y="157648"/>
                      <a:pt x="38390" y="154943"/>
                    </a:cubicBezTo>
                    <a:cubicBezTo>
                      <a:pt x="39194" y="153608"/>
                      <a:pt x="40034" y="152268"/>
                      <a:pt x="40874" y="150924"/>
                    </a:cubicBezTo>
                    <a:cubicBezTo>
                      <a:pt x="41732" y="149585"/>
                      <a:pt x="42463" y="148155"/>
                      <a:pt x="43285" y="146756"/>
                    </a:cubicBezTo>
                    <a:cubicBezTo>
                      <a:pt x="44070" y="145353"/>
                      <a:pt x="44873" y="143934"/>
                      <a:pt x="45677" y="142509"/>
                    </a:cubicBezTo>
                    <a:cubicBezTo>
                      <a:pt x="46408" y="141081"/>
                      <a:pt x="47138" y="139642"/>
                      <a:pt x="47887" y="138197"/>
                    </a:cubicBezTo>
                    <a:cubicBezTo>
                      <a:pt x="49385" y="135421"/>
                      <a:pt x="50773" y="132136"/>
                      <a:pt x="52252" y="128969"/>
                    </a:cubicBezTo>
                    <a:lnTo>
                      <a:pt x="52782" y="127774"/>
                    </a:lnTo>
                    <a:lnTo>
                      <a:pt x="53056" y="127175"/>
                    </a:lnTo>
                    <a:lnTo>
                      <a:pt x="53202" y="126874"/>
                    </a:lnTo>
                    <a:lnTo>
                      <a:pt x="53238" y="126799"/>
                    </a:lnTo>
                    <a:cubicBezTo>
                      <a:pt x="53257" y="126737"/>
                      <a:pt x="53110" y="127064"/>
                      <a:pt x="53184" y="126894"/>
                    </a:cubicBezTo>
                    <a:lnTo>
                      <a:pt x="53238" y="126755"/>
                    </a:lnTo>
                    <a:lnTo>
                      <a:pt x="54060" y="124529"/>
                    </a:lnTo>
                    <a:cubicBezTo>
                      <a:pt x="54663" y="123070"/>
                      <a:pt x="55083" y="121503"/>
                      <a:pt x="55576" y="119968"/>
                    </a:cubicBezTo>
                    <a:lnTo>
                      <a:pt x="55923" y="118811"/>
                    </a:lnTo>
                    <a:lnTo>
                      <a:pt x="56215" y="117620"/>
                    </a:lnTo>
                    <a:lnTo>
                      <a:pt x="56781" y="115234"/>
                    </a:lnTo>
                    <a:cubicBezTo>
                      <a:pt x="57165" y="113644"/>
                      <a:pt x="57366" y="111987"/>
                      <a:pt x="57676" y="110369"/>
                    </a:cubicBezTo>
                    <a:cubicBezTo>
                      <a:pt x="58772" y="103816"/>
                      <a:pt x="59137" y="97035"/>
                      <a:pt x="59156" y="90312"/>
                    </a:cubicBezTo>
                    <a:cubicBezTo>
                      <a:pt x="59137" y="88626"/>
                      <a:pt x="59119" y="86946"/>
                      <a:pt x="59083" y="85275"/>
                    </a:cubicBezTo>
                    <a:cubicBezTo>
                      <a:pt x="59028" y="83598"/>
                      <a:pt x="58973" y="81927"/>
                      <a:pt x="58900" y="80267"/>
                    </a:cubicBezTo>
                    <a:cubicBezTo>
                      <a:pt x="58717" y="76943"/>
                      <a:pt x="58480" y="73655"/>
                      <a:pt x="58206" y="70410"/>
                    </a:cubicBezTo>
                    <a:cubicBezTo>
                      <a:pt x="57603" y="63926"/>
                      <a:pt x="56836" y="57642"/>
                      <a:pt x="55960" y="51679"/>
                    </a:cubicBezTo>
                    <a:cubicBezTo>
                      <a:pt x="55083" y="45716"/>
                      <a:pt x="54170" y="40067"/>
                      <a:pt x="53202" y="34860"/>
                    </a:cubicBezTo>
                    <a:cubicBezTo>
                      <a:pt x="51321" y="24439"/>
                      <a:pt x="49513" y="15729"/>
                      <a:pt x="48198" y="9623"/>
                    </a:cubicBezTo>
                    <a:cubicBezTo>
                      <a:pt x="47540" y="6575"/>
                      <a:pt x="47047" y="4153"/>
                      <a:pt x="46682" y="2520"/>
                    </a:cubicBezTo>
                    <a:cubicBezTo>
                      <a:pt x="46316" y="875"/>
                      <a:pt x="46116" y="0"/>
                      <a:pt x="46116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9" name="图形 10">
              <a:extLst>
                <a:ext uri="{FF2B5EF4-FFF2-40B4-BE49-F238E27FC236}">
                  <a16:creationId xmlns:a16="http://schemas.microsoft.com/office/drawing/2014/main" id="{6811D228-2780-D2B2-C403-3DA10EA8B883}"/>
                </a:ext>
              </a:extLst>
            </p:cNvPr>
            <p:cNvGrpSpPr/>
            <p:nvPr/>
          </p:nvGrpSpPr>
          <p:grpSpPr>
            <a:xfrm>
              <a:off x="8176740" y="16818"/>
              <a:ext cx="523764" cy="462790"/>
              <a:chOff x="8176740" y="16818"/>
              <a:chExt cx="523764" cy="462790"/>
            </a:xfrm>
          </p:grpSpPr>
          <p:sp>
            <p:nvSpPr>
              <p:cNvPr id="1738" name="任意多边形: 形状 1737">
                <a:extLst>
                  <a:ext uri="{FF2B5EF4-FFF2-40B4-BE49-F238E27FC236}">
                    <a16:creationId xmlns:a16="http://schemas.microsoft.com/office/drawing/2014/main" id="{46B6708F-0F9C-3309-3F2F-136FCF7B7AB4}"/>
                  </a:ext>
                </a:extLst>
              </p:cNvPr>
              <p:cNvSpPr/>
              <p:nvPr/>
            </p:nvSpPr>
            <p:spPr>
              <a:xfrm>
                <a:off x="8252644" y="125889"/>
                <a:ext cx="371957" cy="353719"/>
              </a:xfrm>
              <a:custGeom>
                <a:avLst/>
                <a:gdLst>
                  <a:gd name="connsiteX0" fmla="*/ 371957 w 371957"/>
                  <a:gd name="connsiteY0" fmla="*/ 190273 h 353719"/>
                  <a:gd name="connsiteX1" fmla="*/ 367227 w 371957"/>
                  <a:gd name="connsiteY1" fmla="*/ 220665 h 353719"/>
                  <a:gd name="connsiteX2" fmla="*/ 337457 w 371957"/>
                  <a:gd name="connsiteY2" fmla="*/ 273027 h 353719"/>
                  <a:gd name="connsiteX3" fmla="*/ 259819 w 371957"/>
                  <a:gd name="connsiteY3" fmla="*/ 328086 h 353719"/>
                  <a:gd name="connsiteX4" fmla="*/ 185978 w 371957"/>
                  <a:gd name="connsiteY4" fmla="*/ 353719 h 353719"/>
                  <a:gd name="connsiteX5" fmla="*/ 112139 w 371957"/>
                  <a:gd name="connsiteY5" fmla="*/ 328086 h 353719"/>
                  <a:gd name="connsiteX6" fmla="*/ 34500 w 371957"/>
                  <a:gd name="connsiteY6" fmla="*/ 273027 h 353719"/>
                  <a:gd name="connsiteX7" fmla="*/ 18 w 371957"/>
                  <a:gd name="connsiteY7" fmla="*/ 192006 h 353719"/>
                  <a:gd name="connsiteX8" fmla="*/ 0 w 371957"/>
                  <a:gd name="connsiteY8" fmla="*/ 190274 h 353719"/>
                  <a:gd name="connsiteX9" fmla="*/ 10922 w 371957"/>
                  <a:gd name="connsiteY9" fmla="*/ 144778 h 353719"/>
                  <a:gd name="connsiteX10" fmla="*/ 68945 w 371957"/>
                  <a:gd name="connsiteY10" fmla="*/ 66045 h 353719"/>
                  <a:gd name="connsiteX11" fmla="*/ 93857 w 371957"/>
                  <a:gd name="connsiteY11" fmla="*/ 37996 h 353719"/>
                  <a:gd name="connsiteX12" fmla="*/ 126202 w 371957"/>
                  <a:gd name="connsiteY12" fmla="*/ 14012 h 353719"/>
                  <a:gd name="connsiteX13" fmla="*/ 185978 w 371957"/>
                  <a:gd name="connsiteY13" fmla="*/ 0 h 353719"/>
                  <a:gd name="connsiteX14" fmla="*/ 336015 w 371957"/>
                  <a:gd name="connsiteY14" fmla="*/ 105325 h 353719"/>
                  <a:gd name="connsiteX15" fmla="*/ 357383 w 371957"/>
                  <a:gd name="connsiteY15" fmla="*/ 134450 h 353719"/>
                  <a:gd name="connsiteX16" fmla="*/ 366460 w 371957"/>
                  <a:gd name="connsiteY16" fmla="*/ 155562 h 353719"/>
                  <a:gd name="connsiteX17" fmla="*/ 370295 w 371957"/>
                  <a:gd name="connsiteY17" fmla="*/ 171132 h 353719"/>
                  <a:gd name="connsiteX18" fmla="*/ 371957 w 371957"/>
                  <a:gd name="connsiteY18" fmla="*/ 190273 h 35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957" h="353719">
                    <a:moveTo>
                      <a:pt x="371957" y="190273"/>
                    </a:moveTo>
                    <a:cubicBezTo>
                      <a:pt x="371957" y="200429"/>
                      <a:pt x="370295" y="210627"/>
                      <a:pt x="367227" y="220665"/>
                    </a:cubicBezTo>
                    <a:cubicBezTo>
                      <a:pt x="361584" y="239088"/>
                      <a:pt x="351173" y="256973"/>
                      <a:pt x="337457" y="273027"/>
                    </a:cubicBezTo>
                    <a:cubicBezTo>
                      <a:pt x="317185" y="296801"/>
                      <a:pt x="289698" y="316555"/>
                      <a:pt x="259819" y="328086"/>
                    </a:cubicBezTo>
                    <a:cubicBezTo>
                      <a:pt x="238231" y="343965"/>
                      <a:pt x="218141" y="353719"/>
                      <a:pt x="185978" y="353719"/>
                    </a:cubicBezTo>
                    <a:cubicBezTo>
                      <a:pt x="153816" y="353719"/>
                      <a:pt x="133726" y="343965"/>
                      <a:pt x="112139" y="328086"/>
                    </a:cubicBezTo>
                    <a:cubicBezTo>
                      <a:pt x="82259" y="316555"/>
                      <a:pt x="54773" y="296801"/>
                      <a:pt x="34500" y="273027"/>
                    </a:cubicBezTo>
                    <a:cubicBezTo>
                      <a:pt x="13753" y="248734"/>
                      <a:pt x="548" y="220219"/>
                      <a:pt x="18" y="192006"/>
                    </a:cubicBezTo>
                    <a:cubicBezTo>
                      <a:pt x="18" y="191432"/>
                      <a:pt x="0" y="190848"/>
                      <a:pt x="0" y="190274"/>
                    </a:cubicBezTo>
                    <a:cubicBezTo>
                      <a:pt x="0" y="173738"/>
                      <a:pt x="4164" y="158817"/>
                      <a:pt x="10922" y="144778"/>
                    </a:cubicBezTo>
                    <a:cubicBezTo>
                      <a:pt x="24290" y="116895"/>
                      <a:pt x="47796" y="92518"/>
                      <a:pt x="68945" y="66045"/>
                    </a:cubicBezTo>
                    <a:cubicBezTo>
                      <a:pt x="76798" y="56201"/>
                      <a:pt x="84944" y="46638"/>
                      <a:pt x="93857" y="37996"/>
                    </a:cubicBezTo>
                    <a:cubicBezTo>
                      <a:pt x="103500" y="28679"/>
                      <a:pt x="114056" y="20421"/>
                      <a:pt x="126202" y="14012"/>
                    </a:cubicBezTo>
                    <a:cubicBezTo>
                      <a:pt x="142657" y="5315"/>
                      <a:pt x="162035" y="0"/>
                      <a:pt x="185978" y="0"/>
                    </a:cubicBezTo>
                    <a:cubicBezTo>
                      <a:pt x="266248" y="0"/>
                      <a:pt x="295104" y="62480"/>
                      <a:pt x="336015" y="105325"/>
                    </a:cubicBezTo>
                    <a:cubicBezTo>
                      <a:pt x="344635" y="114349"/>
                      <a:pt x="351794" y="124149"/>
                      <a:pt x="357383" y="134450"/>
                    </a:cubicBezTo>
                    <a:cubicBezTo>
                      <a:pt x="361109" y="141288"/>
                      <a:pt x="364140" y="148352"/>
                      <a:pt x="366460" y="155562"/>
                    </a:cubicBezTo>
                    <a:cubicBezTo>
                      <a:pt x="368103" y="160695"/>
                      <a:pt x="369382" y="165891"/>
                      <a:pt x="370295" y="171132"/>
                    </a:cubicBezTo>
                    <a:cubicBezTo>
                      <a:pt x="371409" y="177466"/>
                      <a:pt x="371957" y="183864"/>
                      <a:pt x="371957" y="190273"/>
                    </a:cubicBezTo>
                    <a:close/>
                  </a:path>
                </a:pathLst>
              </a:custGeom>
              <a:solidFill>
                <a:srgbClr val="F5C57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9" name="任意多边形: 形状 1738">
                <a:extLst>
                  <a:ext uri="{FF2B5EF4-FFF2-40B4-BE49-F238E27FC236}">
                    <a16:creationId xmlns:a16="http://schemas.microsoft.com/office/drawing/2014/main" id="{7923BAE9-FADA-A4A8-F018-D1D498A4ACD0}"/>
                  </a:ext>
                </a:extLst>
              </p:cNvPr>
              <p:cNvSpPr/>
              <p:nvPr/>
            </p:nvSpPr>
            <p:spPr>
              <a:xfrm>
                <a:off x="8287144" y="339766"/>
                <a:ext cx="302957" cy="139840"/>
              </a:xfrm>
              <a:custGeom>
                <a:avLst/>
                <a:gdLst>
                  <a:gd name="connsiteX0" fmla="*/ 302958 w 302957"/>
                  <a:gd name="connsiteY0" fmla="*/ 59148 h 139840"/>
                  <a:gd name="connsiteX1" fmla="*/ 225319 w 302957"/>
                  <a:gd name="connsiteY1" fmla="*/ 114208 h 139840"/>
                  <a:gd name="connsiteX2" fmla="*/ 151479 w 302957"/>
                  <a:gd name="connsiteY2" fmla="*/ 139841 h 139840"/>
                  <a:gd name="connsiteX3" fmla="*/ 77639 w 302957"/>
                  <a:gd name="connsiteY3" fmla="*/ 114208 h 139840"/>
                  <a:gd name="connsiteX4" fmla="*/ 0 w 302957"/>
                  <a:gd name="connsiteY4" fmla="*/ 59148 h 139840"/>
                  <a:gd name="connsiteX5" fmla="*/ 77639 w 302957"/>
                  <a:gd name="connsiteY5" fmla="*/ 4098 h 139840"/>
                  <a:gd name="connsiteX6" fmla="*/ 151479 w 302957"/>
                  <a:gd name="connsiteY6" fmla="*/ 23614 h 139840"/>
                  <a:gd name="connsiteX7" fmla="*/ 225319 w 302957"/>
                  <a:gd name="connsiteY7" fmla="*/ 4098 h 139840"/>
                  <a:gd name="connsiteX8" fmla="*/ 302958 w 302957"/>
                  <a:gd name="connsiteY8" fmla="*/ 59148 h 13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957" h="139840">
                    <a:moveTo>
                      <a:pt x="302958" y="59148"/>
                    </a:moveTo>
                    <a:cubicBezTo>
                      <a:pt x="282685" y="82922"/>
                      <a:pt x="255198" y="102676"/>
                      <a:pt x="225319" y="114208"/>
                    </a:cubicBezTo>
                    <a:cubicBezTo>
                      <a:pt x="203731" y="130086"/>
                      <a:pt x="183641" y="139841"/>
                      <a:pt x="151479" y="139841"/>
                    </a:cubicBezTo>
                    <a:cubicBezTo>
                      <a:pt x="119317" y="139841"/>
                      <a:pt x="99227" y="130086"/>
                      <a:pt x="77639" y="114208"/>
                    </a:cubicBezTo>
                    <a:cubicBezTo>
                      <a:pt x="47759" y="102676"/>
                      <a:pt x="20273" y="82922"/>
                      <a:pt x="0" y="59148"/>
                    </a:cubicBezTo>
                    <a:cubicBezTo>
                      <a:pt x="20273" y="35383"/>
                      <a:pt x="47759" y="15629"/>
                      <a:pt x="77639" y="4098"/>
                    </a:cubicBezTo>
                    <a:cubicBezTo>
                      <a:pt x="99227" y="-11782"/>
                      <a:pt x="119317" y="23614"/>
                      <a:pt x="151479" y="23614"/>
                    </a:cubicBezTo>
                    <a:cubicBezTo>
                      <a:pt x="183641" y="23614"/>
                      <a:pt x="203731" y="-11782"/>
                      <a:pt x="225319" y="4098"/>
                    </a:cubicBezTo>
                    <a:cubicBezTo>
                      <a:pt x="255198" y="15629"/>
                      <a:pt x="282685" y="35383"/>
                      <a:pt x="302958" y="59148"/>
                    </a:cubicBezTo>
                    <a:close/>
                  </a:path>
                </a:pathLst>
              </a:custGeom>
              <a:solidFill>
                <a:srgbClr val="F9DDA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0" name="图形 10">
                <a:extLst>
                  <a:ext uri="{FF2B5EF4-FFF2-40B4-BE49-F238E27FC236}">
                    <a16:creationId xmlns:a16="http://schemas.microsoft.com/office/drawing/2014/main" id="{D38AAFA6-8D78-84D7-3FDB-20F7378466D5}"/>
                  </a:ext>
                </a:extLst>
              </p:cNvPr>
              <p:cNvGrpSpPr/>
              <p:nvPr/>
            </p:nvGrpSpPr>
            <p:grpSpPr>
              <a:xfrm>
                <a:off x="8176740" y="60608"/>
                <a:ext cx="523764" cy="172205"/>
                <a:chOff x="8176740" y="60608"/>
                <a:chExt cx="523764" cy="172205"/>
              </a:xfrm>
            </p:grpSpPr>
            <p:grpSp>
              <p:nvGrpSpPr>
                <p:cNvPr id="1837" name="图形 10">
                  <a:extLst>
                    <a:ext uri="{FF2B5EF4-FFF2-40B4-BE49-F238E27FC236}">
                      <a16:creationId xmlns:a16="http://schemas.microsoft.com/office/drawing/2014/main" id="{CA594877-EC8E-D401-9B7D-CCF8490B5E48}"/>
                    </a:ext>
                  </a:extLst>
                </p:cNvPr>
                <p:cNvGrpSpPr/>
                <p:nvPr/>
              </p:nvGrpSpPr>
              <p:grpSpPr>
                <a:xfrm>
                  <a:off x="8176740" y="60608"/>
                  <a:ext cx="224770" cy="172205"/>
                  <a:chOff x="8176740" y="60608"/>
                  <a:chExt cx="224770" cy="172205"/>
                </a:xfrm>
              </p:grpSpPr>
              <p:sp>
                <p:nvSpPr>
                  <p:cNvPr id="1843" name="任意多边形: 形状 1842">
                    <a:extLst>
                      <a:ext uri="{FF2B5EF4-FFF2-40B4-BE49-F238E27FC236}">
                        <a16:creationId xmlns:a16="http://schemas.microsoft.com/office/drawing/2014/main" id="{E7060E26-7336-4E1B-BC9D-34EAD2753007}"/>
                      </a:ext>
                    </a:extLst>
                  </p:cNvPr>
                  <p:cNvSpPr/>
                  <p:nvPr/>
                </p:nvSpPr>
                <p:spPr>
                  <a:xfrm>
                    <a:off x="8176740" y="60608"/>
                    <a:ext cx="224770" cy="172205"/>
                  </a:xfrm>
                  <a:custGeom>
                    <a:avLst/>
                    <a:gdLst>
                      <a:gd name="connsiteX0" fmla="*/ 2137 w 224770"/>
                      <a:gd name="connsiteY0" fmla="*/ 2838 h 172205"/>
                      <a:gd name="connsiteX1" fmla="*/ 895 w 224770"/>
                      <a:gd name="connsiteY1" fmla="*/ 1926 h 172205"/>
                      <a:gd name="connsiteX2" fmla="*/ 1078 w 224770"/>
                      <a:gd name="connsiteY2" fmla="*/ 2985 h 172205"/>
                      <a:gd name="connsiteX3" fmla="*/ 0 w 224770"/>
                      <a:gd name="connsiteY3" fmla="*/ 3133 h 172205"/>
                      <a:gd name="connsiteX4" fmla="*/ 1260 w 224770"/>
                      <a:gd name="connsiteY4" fmla="*/ 4045 h 172205"/>
                      <a:gd name="connsiteX5" fmla="*/ 133471 w 224770"/>
                      <a:gd name="connsiteY5" fmla="*/ 132263 h 172205"/>
                      <a:gd name="connsiteX6" fmla="*/ 207091 w 224770"/>
                      <a:gd name="connsiteY6" fmla="*/ 172205 h 172205"/>
                      <a:gd name="connsiteX7" fmla="*/ 215895 w 224770"/>
                      <a:gd name="connsiteY7" fmla="*/ 160139 h 172205"/>
                      <a:gd name="connsiteX8" fmla="*/ 224771 w 224770"/>
                      <a:gd name="connsiteY8" fmla="*/ 148050 h 172205"/>
                      <a:gd name="connsiteX9" fmla="*/ 164391 w 224770"/>
                      <a:gd name="connsiteY9" fmla="*/ 90006 h 172205"/>
                      <a:gd name="connsiteX10" fmla="*/ 2137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137" y="2838"/>
                        </a:moveTo>
                        <a:lnTo>
                          <a:pt x="895" y="1926"/>
                        </a:lnTo>
                        <a:cubicBezTo>
                          <a:pt x="950" y="2282"/>
                          <a:pt x="1005" y="2631"/>
                          <a:pt x="1078" y="2985"/>
                        </a:cubicBezTo>
                        <a:cubicBezTo>
                          <a:pt x="712" y="3037"/>
                          <a:pt x="365" y="3082"/>
                          <a:pt x="0" y="3133"/>
                        </a:cubicBezTo>
                        <a:lnTo>
                          <a:pt x="1260" y="4045"/>
                        </a:lnTo>
                        <a:cubicBezTo>
                          <a:pt x="25953" y="147329"/>
                          <a:pt x="116066" y="133364"/>
                          <a:pt x="133471" y="132263"/>
                        </a:cubicBezTo>
                        <a:cubicBezTo>
                          <a:pt x="150967" y="131158"/>
                          <a:pt x="207091" y="172205"/>
                          <a:pt x="207091" y="172205"/>
                        </a:cubicBezTo>
                        <a:lnTo>
                          <a:pt x="215895" y="160139"/>
                        </a:lnTo>
                        <a:lnTo>
                          <a:pt x="224771" y="148050"/>
                        </a:lnTo>
                        <a:cubicBezTo>
                          <a:pt x="224771" y="148050"/>
                          <a:pt x="168628" y="107008"/>
                          <a:pt x="164391" y="90006"/>
                        </a:cubicBezTo>
                        <a:cubicBezTo>
                          <a:pt x="160172" y="73087"/>
                          <a:pt x="146164" y="-17000"/>
                          <a:pt x="2137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4" name="任意多边形: 形状 1843">
                    <a:extLst>
                      <a:ext uri="{FF2B5EF4-FFF2-40B4-BE49-F238E27FC236}">
                        <a16:creationId xmlns:a16="http://schemas.microsoft.com/office/drawing/2014/main" id="{CD0DF6C1-01B9-8990-D34C-BCCB1617401F}"/>
                      </a:ext>
                    </a:extLst>
                  </p:cNvPr>
                  <p:cNvSpPr/>
                  <p:nvPr/>
                </p:nvSpPr>
                <p:spPr>
                  <a:xfrm>
                    <a:off x="8200775" y="82891"/>
                    <a:ext cx="114896" cy="84624"/>
                  </a:xfrm>
                  <a:custGeom>
                    <a:avLst/>
                    <a:gdLst>
                      <a:gd name="connsiteX0" fmla="*/ 1699 w 114896"/>
                      <a:gd name="connsiteY0" fmla="*/ 597 h 84624"/>
                      <a:gd name="connsiteX1" fmla="*/ 877 w 114896"/>
                      <a:gd name="connsiteY1" fmla="*/ 0 h 84624"/>
                      <a:gd name="connsiteX2" fmla="*/ 840 w 114896"/>
                      <a:gd name="connsiteY2" fmla="*/ 902 h 84624"/>
                      <a:gd name="connsiteX3" fmla="*/ 0 w 114896"/>
                      <a:gd name="connsiteY3" fmla="*/ 1207 h 84624"/>
                      <a:gd name="connsiteX4" fmla="*/ 822 w 114896"/>
                      <a:gd name="connsiteY4" fmla="*/ 1804 h 84624"/>
                      <a:gd name="connsiteX5" fmla="*/ 38409 w 114896"/>
                      <a:gd name="connsiteY5" fmla="*/ 68350 h 84624"/>
                      <a:gd name="connsiteX6" fmla="*/ 113216 w 114896"/>
                      <a:gd name="connsiteY6" fmla="*/ 84027 h 84624"/>
                      <a:gd name="connsiteX7" fmla="*/ 114020 w 114896"/>
                      <a:gd name="connsiteY7" fmla="*/ 84625 h 84624"/>
                      <a:gd name="connsiteX8" fmla="*/ 114056 w 114896"/>
                      <a:gd name="connsiteY8" fmla="*/ 83722 h 84624"/>
                      <a:gd name="connsiteX9" fmla="*/ 114897 w 114896"/>
                      <a:gd name="connsiteY9" fmla="*/ 83417 h 84624"/>
                      <a:gd name="connsiteX10" fmla="*/ 114093 w 114896"/>
                      <a:gd name="connsiteY10" fmla="*/ 82818 h 84624"/>
                      <a:gd name="connsiteX11" fmla="*/ 76488 w 114896"/>
                      <a:gd name="connsiteY11" fmla="*/ 16275 h 84624"/>
                      <a:gd name="connsiteX12" fmla="*/ 1699 w 114896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896" h="84624">
                        <a:moveTo>
                          <a:pt x="1699" y="597"/>
                        </a:moveTo>
                        <a:lnTo>
                          <a:pt x="877" y="0"/>
                        </a:lnTo>
                        <a:cubicBezTo>
                          <a:pt x="566" y="703"/>
                          <a:pt x="786" y="689"/>
                          <a:pt x="840" y="902"/>
                        </a:cubicBezTo>
                        <a:cubicBezTo>
                          <a:pt x="621" y="917"/>
                          <a:pt x="566" y="703"/>
                          <a:pt x="0" y="1207"/>
                        </a:cubicBezTo>
                        <a:lnTo>
                          <a:pt x="822" y="1804"/>
                        </a:lnTo>
                        <a:cubicBezTo>
                          <a:pt x="9881" y="36228"/>
                          <a:pt x="23798" y="56769"/>
                          <a:pt x="38409" y="68350"/>
                        </a:cubicBezTo>
                        <a:cubicBezTo>
                          <a:pt x="53859" y="78762"/>
                          <a:pt x="77657" y="85815"/>
                          <a:pt x="113216" y="84027"/>
                        </a:cubicBezTo>
                        <a:lnTo>
                          <a:pt x="114020" y="84625"/>
                        </a:lnTo>
                        <a:cubicBezTo>
                          <a:pt x="113892" y="84524"/>
                          <a:pt x="114111" y="83936"/>
                          <a:pt x="114056" y="83722"/>
                        </a:cubicBezTo>
                        <a:cubicBezTo>
                          <a:pt x="114276" y="83710"/>
                          <a:pt x="114769" y="83319"/>
                          <a:pt x="114897" y="83417"/>
                        </a:cubicBezTo>
                        <a:lnTo>
                          <a:pt x="114093" y="82818"/>
                        </a:lnTo>
                        <a:cubicBezTo>
                          <a:pt x="105034" y="48395"/>
                          <a:pt x="91099" y="27854"/>
                          <a:pt x="76488" y="16275"/>
                        </a:cubicBezTo>
                        <a:cubicBezTo>
                          <a:pt x="61037" y="5864"/>
                          <a:pt x="37240" y="-1191"/>
                          <a:pt x="1699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5" name="任意多边形: 形状 1844">
                    <a:extLst>
                      <a:ext uri="{FF2B5EF4-FFF2-40B4-BE49-F238E27FC236}">
                        <a16:creationId xmlns:a16="http://schemas.microsoft.com/office/drawing/2014/main" id="{C3AD2B15-5841-DB4B-3992-49A8A7DDB099}"/>
                      </a:ext>
                    </a:extLst>
                  </p:cNvPr>
                  <p:cNvSpPr/>
                  <p:nvPr/>
                </p:nvSpPr>
                <p:spPr>
                  <a:xfrm>
                    <a:off x="8197031" y="71478"/>
                    <a:ext cx="120759" cy="102830"/>
                  </a:xfrm>
                  <a:custGeom>
                    <a:avLst/>
                    <a:gdLst>
                      <a:gd name="connsiteX0" fmla="*/ 120759 w 120759"/>
                      <a:gd name="connsiteY0" fmla="*/ 100907 h 102830"/>
                      <a:gd name="connsiteX1" fmla="*/ 118860 w 120759"/>
                      <a:gd name="connsiteY1" fmla="*/ 101354 h 102830"/>
                      <a:gd name="connsiteX2" fmla="*/ 113363 w 120759"/>
                      <a:gd name="connsiteY2" fmla="*/ 102223 h 102830"/>
                      <a:gd name="connsiteX3" fmla="*/ 104706 w 120759"/>
                      <a:gd name="connsiteY3" fmla="*/ 102810 h 102830"/>
                      <a:gd name="connsiteX4" fmla="*/ 93419 w 120759"/>
                      <a:gd name="connsiteY4" fmla="*/ 102349 h 102830"/>
                      <a:gd name="connsiteX5" fmla="*/ 80159 w 120759"/>
                      <a:gd name="connsiteY5" fmla="*/ 100098 h 102830"/>
                      <a:gd name="connsiteX6" fmla="*/ 65767 w 120759"/>
                      <a:gd name="connsiteY6" fmla="*/ 95453 h 102830"/>
                      <a:gd name="connsiteX7" fmla="*/ 58462 w 120759"/>
                      <a:gd name="connsiteY7" fmla="*/ 92142 h 102830"/>
                      <a:gd name="connsiteX8" fmla="*/ 54864 w 120759"/>
                      <a:gd name="connsiteY8" fmla="*/ 90190 h 102830"/>
                      <a:gd name="connsiteX9" fmla="*/ 51303 w 120759"/>
                      <a:gd name="connsiteY9" fmla="*/ 88082 h 102830"/>
                      <a:gd name="connsiteX10" fmla="*/ 47778 w 120759"/>
                      <a:gd name="connsiteY10" fmla="*/ 85828 h 102830"/>
                      <a:gd name="connsiteX11" fmla="*/ 44381 w 120759"/>
                      <a:gd name="connsiteY11" fmla="*/ 83363 h 102830"/>
                      <a:gd name="connsiteX12" fmla="*/ 37824 w 120759"/>
                      <a:gd name="connsiteY12" fmla="*/ 78052 h 102830"/>
                      <a:gd name="connsiteX13" fmla="*/ 34737 w 120759"/>
                      <a:gd name="connsiteY13" fmla="*/ 75164 h 102830"/>
                      <a:gd name="connsiteX14" fmla="*/ 31724 w 120759"/>
                      <a:gd name="connsiteY14" fmla="*/ 72213 h 102830"/>
                      <a:gd name="connsiteX15" fmla="*/ 28948 w 120759"/>
                      <a:gd name="connsiteY15" fmla="*/ 69088 h 102830"/>
                      <a:gd name="connsiteX16" fmla="*/ 26227 w 120759"/>
                      <a:gd name="connsiteY16" fmla="*/ 65928 h 102830"/>
                      <a:gd name="connsiteX17" fmla="*/ 21314 w 120759"/>
                      <a:gd name="connsiteY17" fmla="*/ 59364 h 102830"/>
                      <a:gd name="connsiteX18" fmla="*/ 19104 w 120759"/>
                      <a:gd name="connsiteY18" fmla="*/ 56011 h 102830"/>
                      <a:gd name="connsiteX19" fmla="*/ 17004 w 120759"/>
                      <a:gd name="connsiteY19" fmla="*/ 52654 h 102830"/>
                      <a:gd name="connsiteX20" fmla="*/ 13296 w 120759"/>
                      <a:gd name="connsiteY20" fmla="*/ 45922 h 102830"/>
                      <a:gd name="connsiteX21" fmla="*/ 10191 w 120759"/>
                      <a:gd name="connsiteY21" fmla="*/ 39280 h 102830"/>
                      <a:gd name="connsiteX22" fmla="*/ 8858 w 120759"/>
                      <a:gd name="connsiteY22" fmla="*/ 36021 h 102830"/>
                      <a:gd name="connsiteX23" fmla="*/ 7635 w 120759"/>
                      <a:gd name="connsiteY23" fmla="*/ 32844 h 102830"/>
                      <a:gd name="connsiteX24" fmla="*/ 6484 w 120759"/>
                      <a:gd name="connsiteY24" fmla="*/ 29766 h 102830"/>
                      <a:gd name="connsiteX25" fmla="*/ 5552 w 120759"/>
                      <a:gd name="connsiteY25" fmla="*/ 26745 h 102830"/>
                      <a:gd name="connsiteX26" fmla="*/ 3854 w 120759"/>
                      <a:gd name="connsiteY26" fmla="*/ 21082 h 102830"/>
                      <a:gd name="connsiteX27" fmla="*/ 2630 w 120759"/>
                      <a:gd name="connsiteY27" fmla="*/ 15899 h 102830"/>
                      <a:gd name="connsiteX28" fmla="*/ 1644 w 120759"/>
                      <a:gd name="connsiteY28" fmla="*/ 11340 h 102830"/>
                      <a:gd name="connsiteX29" fmla="*/ 1005 w 120759"/>
                      <a:gd name="connsiteY29" fmla="*/ 7428 h 102830"/>
                      <a:gd name="connsiteX30" fmla="*/ 238 w 120759"/>
                      <a:gd name="connsiteY30" fmla="*/ 1941 h 102830"/>
                      <a:gd name="connsiteX31" fmla="*/ 0 w 120759"/>
                      <a:gd name="connsiteY31" fmla="*/ 0 h 102830"/>
                      <a:gd name="connsiteX32" fmla="*/ 749 w 120759"/>
                      <a:gd name="connsiteY32" fmla="*/ 1815 h 102830"/>
                      <a:gd name="connsiteX33" fmla="*/ 2758 w 120759"/>
                      <a:gd name="connsiteY33" fmla="*/ 6947 h 102830"/>
                      <a:gd name="connsiteX34" fmla="*/ 4182 w 120759"/>
                      <a:gd name="connsiteY34" fmla="*/ 10591 h 102830"/>
                      <a:gd name="connsiteX35" fmla="*/ 5991 w 120759"/>
                      <a:gd name="connsiteY35" fmla="*/ 14817 h 102830"/>
                      <a:gd name="connsiteX36" fmla="*/ 8018 w 120759"/>
                      <a:gd name="connsiteY36" fmla="*/ 19608 h 102830"/>
                      <a:gd name="connsiteX37" fmla="*/ 10465 w 120759"/>
                      <a:gd name="connsiteY37" fmla="*/ 24809 h 102830"/>
                      <a:gd name="connsiteX38" fmla="*/ 11744 w 120759"/>
                      <a:gd name="connsiteY38" fmla="*/ 27582 h 102830"/>
                      <a:gd name="connsiteX39" fmla="*/ 13223 w 120759"/>
                      <a:gd name="connsiteY39" fmla="*/ 30382 h 102830"/>
                      <a:gd name="connsiteX40" fmla="*/ 16328 w 120759"/>
                      <a:gd name="connsiteY40" fmla="*/ 36235 h 102830"/>
                      <a:gd name="connsiteX41" fmla="*/ 19853 w 120759"/>
                      <a:gd name="connsiteY41" fmla="*/ 42246 h 102830"/>
                      <a:gd name="connsiteX42" fmla="*/ 23816 w 120759"/>
                      <a:gd name="connsiteY42" fmla="*/ 48307 h 102830"/>
                      <a:gd name="connsiteX43" fmla="*/ 25971 w 120759"/>
                      <a:gd name="connsiteY43" fmla="*/ 51321 h 102830"/>
                      <a:gd name="connsiteX44" fmla="*/ 28199 w 120759"/>
                      <a:gd name="connsiteY44" fmla="*/ 54343 h 102830"/>
                      <a:gd name="connsiteX45" fmla="*/ 30573 w 120759"/>
                      <a:gd name="connsiteY45" fmla="*/ 57295 h 102830"/>
                      <a:gd name="connsiteX46" fmla="*/ 33003 w 120759"/>
                      <a:gd name="connsiteY46" fmla="*/ 60248 h 102830"/>
                      <a:gd name="connsiteX47" fmla="*/ 38226 w 120759"/>
                      <a:gd name="connsiteY47" fmla="*/ 65924 h 102830"/>
                      <a:gd name="connsiteX48" fmla="*/ 41021 w 120759"/>
                      <a:gd name="connsiteY48" fmla="*/ 68604 h 102830"/>
                      <a:gd name="connsiteX49" fmla="*/ 43869 w 120759"/>
                      <a:gd name="connsiteY49" fmla="*/ 71232 h 102830"/>
                      <a:gd name="connsiteX50" fmla="*/ 49842 w 120759"/>
                      <a:gd name="connsiteY50" fmla="*/ 76159 h 102830"/>
                      <a:gd name="connsiteX51" fmla="*/ 52910 w 120759"/>
                      <a:gd name="connsiteY51" fmla="*/ 78486 h 102830"/>
                      <a:gd name="connsiteX52" fmla="*/ 56070 w 120759"/>
                      <a:gd name="connsiteY52" fmla="*/ 80647 h 102830"/>
                      <a:gd name="connsiteX53" fmla="*/ 57658 w 120759"/>
                      <a:gd name="connsiteY53" fmla="*/ 81708 h 102830"/>
                      <a:gd name="connsiteX54" fmla="*/ 59266 w 120759"/>
                      <a:gd name="connsiteY54" fmla="*/ 82689 h 102830"/>
                      <a:gd name="connsiteX55" fmla="*/ 62499 w 120759"/>
                      <a:gd name="connsiteY55" fmla="*/ 84650 h 102830"/>
                      <a:gd name="connsiteX56" fmla="*/ 65786 w 120759"/>
                      <a:gd name="connsiteY56" fmla="*/ 86422 h 102830"/>
                      <a:gd name="connsiteX57" fmla="*/ 69055 w 120759"/>
                      <a:gd name="connsiteY57" fmla="*/ 88093 h 102830"/>
                      <a:gd name="connsiteX58" fmla="*/ 82059 w 120759"/>
                      <a:gd name="connsiteY58" fmla="*/ 93537 h 102830"/>
                      <a:gd name="connsiteX59" fmla="*/ 85218 w 120759"/>
                      <a:gd name="connsiteY59" fmla="*/ 94606 h 102830"/>
                      <a:gd name="connsiteX60" fmla="*/ 88323 w 120759"/>
                      <a:gd name="connsiteY60" fmla="*/ 95543 h 102830"/>
                      <a:gd name="connsiteX61" fmla="*/ 94295 w 120759"/>
                      <a:gd name="connsiteY61" fmla="*/ 97166 h 102830"/>
                      <a:gd name="connsiteX62" fmla="*/ 104943 w 120759"/>
                      <a:gd name="connsiteY62" fmla="*/ 99316 h 102830"/>
                      <a:gd name="connsiteX63" fmla="*/ 113344 w 120759"/>
                      <a:gd name="connsiteY63" fmla="*/ 100423 h 102830"/>
                      <a:gd name="connsiteX64" fmla="*/ 118805 w 120759"/>
                      <a:gd name="connsiteY64" fmla="*/ 100835 h 102830"/>
                      <a:gd name="connsiteX65" fmla="*/ 120759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120759" y="100907"/>
                        </a:moveTo>
                        <a:cubicBezTo>
                          <a:pt x="120759" y="100907"/>
                          <a:pt x="120120" y="101100"/>
                          <a:pt x="118860" y="101354"/>
                        </a:cubicBezTo>
                        <a:cubicBezTo>
                          <a:pt x="117600" y="101593"/>
                          <a:pt x="115755" y="101975"/>
                          <a:pt x="113363" y="102223"/>
                        </a:cubicBezTo>
                        <a:cubicBezTo>
                          <a:pt x="110988" y="102510"/>
                          <a:pt x="108066" y="102751"/>
                          <a:pt x="104706" y="102810"/>
                        </a:cubicBezTo>
                        <a:cubicBezTo>
                          <a:pt x="101345" y="102894"/>
                          <a:pt x="97565" y="102717"/>
                          <a:pt x="93419" y="102349"/>
                        </a:cubicBezTo>
                        <a:cubicBezTo>
                          <a:pt x="89291" y="101893"/>
                          <a:pt x="84817" y="101224"/>
                          <a:pt x="80159" y="100098"/>
                        </a:cubicBezTo>
                        <a:cubicBezTo>
                          <a:pt x="75502" y="98932"/>
                          <a:pt x="70626" y="97508"/>
                          <a:pt x="65767" y="95453"/>
                        </a:cubicBezTo>
                        <a:cubicBezTo>
                          <a:pt x="63302" y="94538"/>
                          <a:pt x="60928" y="93289"/>
                          <a:pt x="58462" y="92142"/>
                        </a:cubicBezTo>
                        <a:cubicBezTo>
                          <a:pt x="57257" y="91523"/>
                          <a:pt x="56070" y="90843"/>
                          <a:pt x="54864" y="90190"/>
                        </a:cubicBezTo>
                        <a:cubicBezTo>
                          <a:pt x="53659" y="89534"/>
                          <a:pt x="52454" y="88854"/>
                          <a:pt x="51303" y="88082"/>
                        </a:cubicBezTo>
                        <a:cubicBezTo>
                          <a:pt x="50134" y="87333"/>
                          <a:pt x="48965" y="86582"/>
                          <a:pt x="47778" y="85828"/>
                        </a:cubicBezTo>
                        <a:cubicBezTo>
                          <a:pt x="46627" y="85057"/>
                          <a:pt x="45513" y="84194"/>
                          <a:pt x="44381" y="83363"/>
                        </a:cubicBezTo>
                        <a:cubicBezTo>
                          <a:pt x="42080" y="81741"/>
                          <a:pt x="39979" y="79865"/>
                          <a:pt x="37824" y="78052"/>
                        </a:cubicBezTo>
                        <a:cubicBezTo>
                          <a:pt x="36728" y="77162"/>
                          <a:pt x="35760" y="76137"/>
                          <a:pt x="34737" y="75164"/>
                        </a:cubicBezTo>
                        <a:cubicBezTo>
                          <a:pt x="33733" y="74180"/>
                          <a:pt x="32729" y="73193"/>
                          <a:pt x="31724" y="72213"/>
                        </a:cubicBezTo>
                        <a:cubicBezTo>
                          <a:pt x="30793" y="71181"/>
                          <a:pt x="29861" y="70136"/>
                          <a:pt x="28948" y="69088"/>
                        </a:cubicBezTo>
                        <a:cubicBezTo>
                          <a:pt x="28035" y="68027"/>
                          <a:pt x="27067" y="67033"/>
                          <a:pt x="26227" y="65928"/>
                        </a:cubicBezTo>
                        <a:cubicBezTo>
                          <a:pt x="24565" y="63729"/>
                          <a:pt x="22811" y="61620"/>
                          <a:pt x="21314" y="59364"/>
                        </a:cubicBezTo>
                        <a:cubicBezTo>
                          <a:pt x="20583" y="58239"/>
                          <a:pt x="19835" y="57121"/>
                          <a:pt x="19104" y="56011"/>
                        </a:cubicBezTo>
                        <a:cubicBezTo>
                          <a:pt x="18373" y="54899"/>
                          <a:pt x="17625" y="53810"/>
                          <a:pt x="17004" y="52654"/>
                        </a:cubicBezTo>
                        <a:cubicBezTo>
                          <a:pt x="15743" y="50362"/>
                          <a:pt x="14429" y="48158"/>
                          <a:pt x="13296" y="45922"/>
                        </a:cubicBezTo>
                        <a:cubicBezTo>
                          <a:pt x="12237" y="43656"/>
                          <a:pt x="11196" y="41438"/>
                          <a:pt x="10191" y="39280"/>
                        </a:cubicBezTo>
                        <a:cubicBezTo>
                          <a:pt x="9662" y="38213"/>
                          <a:pt x="9296" y="37090"/>
                          <a:pt x="8858" y="36021"/>
                        </a:cubicBezTo>
                        <a:cubicBezTo>
                          <a:pt x="8438" y="34946"/>
                          <a:pt x="8036" y="33885"/>
                          <a:pt x="7635" y="32844"/>
                        </a:cubicBezTo>
                        <a:cubicBezTo>
                          <a:pt x="7251" y="31799"/>
                          <a:pt x="6867" y="30772"/>
                          <a:pt x="6484" y="29766"/>
                        </a:cubicBezTo>
                        <a:cubicBezTo>
                          <a:pt x="6173" y="28740"/>
                          <a:pt x="5863" y="27732"/>
                          <a:pt x="5552" y="26745"/>
                        </a:cubicBezTo>
                        <a:cubicBezTo>
                          <a:pt x="4968" y="24773"/>
                          <a:pt x="4384" y="22879"/>
                          <a:pt x="3854" y="21082"/>
                        </a:cubicBezTo>
                        <a:cubicBezTo>
                          <a:pt x="3379" y="19268"/>
                          <a:pt x="2995" y="17528"/>
                          <a:pt x="2630" y="15899"/>
                        </a:cubicBezTo>
                        <a:cubicBezTo>
                          <a:pt x="2283" y="14268"/>
                          <a:pt x="1918" y="12752"/>
                          <a:pt x="1644" y="11340"/>
                        </a:cubicBezTo>
                        <a:cubicBezTo>
                          <a:pt x="1351" y="9930"/>
                          <a:pt x="1206" y="8604"/>
                          <a:pt x="1005" y="7428"/>
                        </a:cubicBezTo>
                        <a:cubicBezTo>
                          <a:pt x="621" y="5068"/>
                          <a:pt x="420" y="3202"/>
                          <a:pt x="238" y="1941"/>
                        </a:cubicBezTo>
                        <a:cubicBezTo>
                          <a:pt x="73" y="676"/>
                          <a:pt x="0" y="0"/>
                          <a:pt x="0" y="0"/>
                        </a:cubicBezTo>
                        <a:cubicBezTo>
                          <a:pt x="0" y="0"/>
                          <a:pt x="256" y="632"/>
                          <a:pt x="749" y="1815"/>
                        </a:cubicBezTo>
                        <a:cubicBezTo>
                          <a:pt x="1206" y="3004"/>
                          <a:pt x="1936" y="4732"/>
                          <a:pt x="2758" y="6947"/>
                        </a:cubicBezTo>
                        <a:cubicBezTo>
                          <a:pt x="3196" y="8049"/>
                          <a:pt x="3598" y="9287"/>
                          <a:pt x="4182" y="10591"/>
                        </a:cubicBezTo>
                        <a:cubicBezTo>
                          <a:pt x="4767" y="11893"/>
                          <a:pt x="5333" y="13312"/>
                          <a:pt x="5991" y="14817"/>
                        </a:cubicBezTo>
                        <a:cubicBezTo>
                          <a:pt x="6648" y="16319"/>
                          <a:pt x="7251" y="17940"/>
                          <a:pt x="8018" y="19608"/>
                        </a:cubicBezTo>
                        <a:cubicBezTo>
                          <a:pt x="8785" y="21261"/>
                          <a:pt x="9607" y="22996"/>
                          <a:pt x="10465" y="24809"/>
                        </a:cubicBezTo>
                        <a:cubicBezTo>
                          <a:pt x="10886" y="25715"/>
                          <a:pt x="11306" y="26639"/>
                          <a:pt x="11744" y="27582"/>
                        </a:cubicBezTo>
                        <a:cubicBezTo>
                          <a:pt x="12237" y="28499"/>
                          <a:pt x="12730" y="29430"/>
                          <a:pt x="13223" y="30382"/>
                        </a:cubicBezTo>
                        <a:cubicBezTo>
                          <a:pt x="14246" y="32266"/>
                          <a:pt x="15195" y="34272"/>
                          <a:pt x="16328" y="36235"/>
                        </a:cubicBezTo>
                        <a:cubicBezTo>
                          <a:pt x="17478" y="38187"/>
                          <a:pt x="18648" y="40193"/>
                          <a:pt x="19853" y="42246"/>
                        </a:cubicBezTo>
                        <a:cubicBezTo>
                          <a:pt x="21149" y="44227"/>
                          <a:pt x="22483" y="46251"/>
                          <a:pt x="23816" y="48307"/>
                        </a:cubicBezTo>
                        <a:cubicBezTo>
                          <a:pt x="24455" y="49356"/>
                          <a:pt x="25259" y="50309"/>
                          <a:pt x="25971" y="51321"/>
                        </a:cubicBezTo>
                        <a:cubicBezTo>
                          <a:pt x="26720" y="52322"/>
                          <a:pt x="27450" y="53332"/>
                          <a:pt x="28199" y="54343"/>
                        </a:cubicBezTo>
                        <a:cubicBezTo>
                          <a:pt x="28911" y="55381"/>
                          <a:pt x="29770" y="56316"/>
                          <a:pt x="30573" y="57295"/>
                        </a:cubicBezTo>
                        <a:cubicBezTo>
                          <a:pt x="31377" y="58276"/>
                          <a:pt x="32199" y="59260"/>
                          <a:pt x="33003" y="60248"/>
                        </a:cubicBezTo>
                        <a:cubicBezTo>
                          <a:pt x="34665" y="62182"/>
                          <a:pt x="36491" y="64001"/>
                          <a:pt x="38226" y="65924"/>
                        </a:cubicBezTo>
                        <a:cubicBezTo>
                          <a:pt x="39139" y="66816"/>
                          <a:pt x="40071" y="67709"/>
                          <a:pt x="41021" y="68604"/>
                        </a:cubicBezTo>
                        <a:cubicBezTo>
                          <a:pt x="41952" y="69491"/>
                          <a:pt x="42847" y="70423"/>
                          <a:pt x="43869" y="71232"/>
                        </a:cubicBezTo>
                        <a:cubicBezTo>
                          <a:pt x="45824" y="72908"/>
                          <a:pt x="47741" y="74658"/>
                          <a:pt x="49842" y="76159"/>
                        </a:cubicBezTo>
                        <a:cubicBezTo>
                          <a:pt x="50864" y="76923"/>
                          <a:pt x="51869" y="77745"/>
                          <a:pt x="52910" y="78486"/>
                        </a:cubicBezTo>
                        <a:cubicBezTo>
                          <a:pt x="53969" y="79209"/>
                          <a:pt x="55010" y="79929"/>
                          <a:pt x="56070" y="80647"/>
                        </a:cubicBezTo>
                        <a:cubicBezTo>
                          <a:pt x="56599" y="80999"/>
                          <a:pt x="57110" y="81383"/>
                          <a:pt x="57658" y="81708"/>
                        </a:cubicBezTo>
                        <a:lnTo>
                          <a:pt x="59266" y="82689"/>
                        </a:lnTo>
                        <a:cubicBezTo>
                          <a:pt x="60361" y="83343"/>
                          <a:pt x="61421" y="84024"/>
                          <a:pt x="62499" y="84650"/>
                        </a:cubicBezTo>
                        <a:cubicBezTo>
                          <a:pt x="63594" y="85244"/>
                          <a:pt x="64690" y="85836"/>
                          <a:pt x="65786" y="86422"/>
                        </a:cubicBezTo>
                        <a:cubicBezTo>
                          <a:pt x="66863" y="87034"/>
                          <a:pt x="67959" y="87571"/>
                          <a:pt x="69055" y="88093"/>
                        </a:cubicBezTo>
                        <a:cubicBezTo>
                          <a:pt x="73420" y="90286"/>
                          <a:pt x="77822" y="92005"/>
                          <a:pt x="82059" y="93537"/>
                        </a:cubicBezTo>
                        <a:cubicBezTo>
                          <a:pt x="83136" y="93899"/>
                          <a:pt x="84196" y="94255"/>
                          <a:pt x="85218" y="94606"/>
                        </a:cubicBezTo>
                        <a:cubicBezTo>
                          <a:pt x="86260" y="94960"/>
                          <a:pt x="87319" y="95221"/>
                          <a:pt x="88323" y="95543"/>
                        </a:cubicBezTo>
                        <a:cubicBezTo>
                          <a:pt x="90369" y="96200"/>
                          <a:pt x="92378" y="96637"/>
                          <a:pt x="94295" y="97166"/>
                        </a:cubicBezTo>
                        <a:cubicBezTo>
                          <a:pt x="98149" y="98068"/>
                          <a:pt x="101729" y="98819"/>
                          <a:pt x="104943" y="99316"/>
                        </a:cubicBezTo>
                        <a:cubicBezTo>
                          <a:pt x="108158" y="99820"/>
                          <a:pt x="110988" y="100218"/>
                          <a:pt x="113344" y="100423"/>
                        </a:cubicBezTo>
                        <a:cubicBezTo>
                          <a:pt x="115682" y="100638"/>
                          <a:pt x="117545" y="100788"/>
                          <a:pt x="118805" y="100835"/>
                        </a:cubicBezTo>
                        <a:cubicBezTo>
                          <a:pt x="120083" y="100899"/>
                          <a:pt x="120759" y="100907"/>
                          <a:pt x="120759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6" name="任意多边形: 形状 1845">
                    <a:extLst>
                      <a:ext uri="{FF2B5EF4-FFF2-40B4-BE49-F238E27FC236}">
                        <a16:creationId xmlns:a16="http://schemas.microsoft.com/office/drawing/2014/main" id="{4A7C8356-B8F7-A0DD-866F-2570BC936031}"/>
                      </a:ext>
                    </a:extLst>
                  </p:cNvPr>
                  <p:cNvSpPr/>
                  <p:nvPr/>
                </p:nvSpPr>
                <p:spPr>
                  <a:xfrm>
                    <a:off x="8217578" y="87612"/>
                    <a:ext cx="97605" cy="88039"/>
                  </a:xfrm>
                  <a:custGeom>
                    <a:avLst/>
                    <a:gdLst>
                      <a:gd name="connsiteX0" fmla="*/ 0 w 97605"/>
                      <a:gd name="connsiteY0" fmla="*/ 3918 h 88039"/>
                      <a:gd name="connsiteX1" fmla="*/ 1571 w 97605"/>
                      <a:gd name="connsiteY1" fmla="*/ 3335 h 88039"/>
                      <a:gd name="connsiteX2" fmla="*/ 6137 w 97605"/>
                      <a:gd name="connsiteY2" fmla="*/ 2027 h 88039"/>
                      <a:gd name="connsiteX3" fmla="*/ 13442 w 97605"/>
                      <a:gd name="connsiteY3" fmla="*/ 654 h 88039"/>
                      <a:gd name="connsiteX4" fmla="*/ 23104 w 97605"/>
                      <a:gd name="connsiteY4" fmla="*/ 0 h 88039"/>
                      <a:gd name="connsiteX5" fmla="*/ 34628 w 97605"/>
                      <a:gd name="connsiteY5" fmla="*/ 842 h 88039"/>
                      <a:gd name="connsiteX6" fmla="*/ 36180 w 97605"/>
                      <a:gd name="connsiteY6" fmla="*/ 1063 h 88039"/>
                      <a:gd name="connsiteX7" fmla="*/ 37733 w 97605"/>
                      <a:gd name="connsiteY7" fmla="*/ 1381 h 88039"/>
                      <a:gd name="connsiteX8" fmla="*/ 40893 w 97605"/>
                      <a:gd name="connsiteY8" fmla="*/ 2051 h 88039"/>
                      <a:gd name="connsiteX9" fmla="*/ 47303 w 97605"/>
                      <a:gd name="connsiteY9" fmla="*/ 3954 h 88039"/>
                      <a:gd name="connsiteX10" fmla="*/ 60069 w 97605"/>
                      <a:gd name="connsiteY10" fmla="*/ 9884 h 88039"/>
                      <a:gd name="connsiteX11" fmla="*/ 63156 w 97605"/>
                      <a:gd name="connsiteY11" fmla="*/ 11806 h 88039"/>
                      <a:gd name="connsiteX12" fmla="*/ 66115 w 97605"/>
                      <a:gd name="connsiteY12" fmla="*/ 13955 h 88039"/>
                      <a:gd name="connsiteX13" fmla="*/ 67576 w 97605"/>
                      <a:gd name="connsiteY13" fmla="*/ 15055 h 88039"/>
                      <a:gd name="connsiteX14" fmla="*/ 68982 w 97605"/>
                      <a:gd name="connsiteY14" fmla="*/ 16238 h 88039"/>
                      <a:gd name="connsiteX15" fmla="*/ 71740 w 97605"/>
                      <a:gd name="connsiteY15" fmla="*/ 18656 h 88039"/>
                      <a:gd name="connsiteX16" fmla="*/ 74315 w 97605"/>
                      <a:gd name="connsiteY16" fmla="*/ 21264 h 88039"/>
                      <a:gd name="connsiteX17" fmla="*/ 76817 w 97605"/>
                      <a:gd name="connsiteY17" fmla="*/ 23940 h 88039"/>
                      <a:gd name="connsiteX18" fmla="*/ 79100 w 97605"/>
                      <a:gd name="connsiteY18" fmla="*/ 26758 h 88039"/>
                      <a:gd name="connsiteX19" fmla="*/ 80233 w 97605"/>
                      <a:gd name="connsiteY19" fmla="*/ 28170 h 88039"/>
                      <a:gd name="connsiteX20" fmla="*/ 81255 w 97605"/>
                      <a:gd name="connsiteY20" fmla="*/ 29647 h 88039"/>
                      <a:gd name="connsiteX21" fmla="*/ 85072 w 97605"/>
                      <a:gd name="connsiteY21" fmla="*/ 35609 h 88039"/>
                      <a:gd name="connsiteX22" fmla="*/ 88287 w 97605"/>
                      <a:gd name="connsiteY22" fmla="*/ 41687 h 88039"/>
                      <a:gd name="connsiteX23" fmla="*/ 89675 w 97605"/>
                      <a:gd name="connsiteY23" fmla="*/ 44724 h 88039"/>
                      <a:gd name="connsiteX24" fmla="*/ 90351 w 97605"/>
                      <a:gd name="connsiteY24" fmla="*/ 46223 h 88039"/>
                      <a:gd name="connsiteX25" fmla="*/ 90916 w 97605"/>
                      <a:gd name="connsiteY25" fmla="*/ 47750 h 88039"/>
                      <a:gd name="connsiteX26" fmla="*/ 93017 w 97605"/>
                      <a:gd name="connsiteY26" fmla="*/ 53681 h 88039"/>
                      <a:gd name="connsiteX27" fmla="*/ 94606 w 97605"/>
                      <a:gd name="connsiteY27" fmla="*/ 59399 h 88039"/>
                      <a:gd name="connsiteX28" fmla="*/ 95793 w 97605"/>
                      <a:gd name="connsiteY28" fmla="*/ 64788 h 88039"/>
                      <a:gd name="connsiteX29" fmla="*/ 96688 w 97605"/>
                      <a:gd name="connsiteY29" fmla="*/ 69763 h 88039"/>
                      <a:gd name="connsiteX30" fmla="*/ 97200 w 97605"/>
                      <a:gd name="connsiteY30" fmla="*/ 74286 h 88039"/>
                      <a:gd name="connsiteX31" fmla="*/ 97601 w 97605"/>
                      <a:gd name="connsiteY31" fmla="*/ 78251 h 88039"/>
                      <a:gd name="connsiteX32" fmla="*/ 97236 w 97605"/>
                      <a:gd name="connsiteY32" fmla="*/ 81639 h 88039"/>
                      <a:gd name="connsiteX33" fmla="*/ 96816 w 97605"/>
                      <a:gd name="connsiteY33" fmla="*/ 86369 h 88039"/>
                      <a:gd name="connsiteX34" fmla="*/ 96816 w 97605"/>
                      <a:gd name="connsiteY34" fmla="*/ 88040 h 88039"/>
                      <a:gd name="connsiteX35" fmla="*/ 96816 w 97605"/>
                      <a:gd name="connsiteY35" fmla="*/ 86442 h 88039"/>
                      <a:gd name="connsiteX36" fmla="*/ 95702 w 97605"/>
                      <a:gd name="connsiteY36" fmla="*/ 81938 h 88039"/>
                      <a:gd name="connsiteX37" fmla="*/ 94880 w 97605"/>
                      <a:gd name="connsiteY37" fmla="*/ 78736 h 88039"/>
                      <a:gd name="connsiteX38" fmla="*/ 93693 w 97605"/>
                      <a:gd name="connsiteY38" fmla="*/ 75020 h 88039"/>
                      <a:gd name="connsiteX39" fmla="*/ 92378 w 97605"/>
                      <a:gd name="connsiteY39" fmla="*/ 70805 h 88039"/>
                      <a:gd name="connsiteX40" fmla="*/ 90679 w 97605"/>
                      <a:gd name="connsiteY40" fmla="*/ 66220 h 88039"/>
                      <a:gd name="connsiteX41" fmla="*/ 86607 w 97605"/>
                      <a:gd name="connsiteY41" fmla="*/ 56117 h 88039"/>
                      <a:gd name="connsiteX42" fmla="*/ 81127 w 97605"/>
                      <a:gd name="connsiteY42" fmla="*/ 45438 h 88039"/>
                      <a:gd name="connsiteX43" fmla="*/ 77822 w 97605"/>
                      <a:gd name="connsiteY43" fmla="*/ 40098 h 88039"/>
                      <a:gd name="connsiteX44" fmla="*/ 74132 w 97605"/>
                      <a:gd name="connsiteY44" fmla="*/ 34895 h 88039"/>
                      <a:gd name="connsiteX45" fmla="*/ 73183 w 97605"/>
                      <a:gd name="connsiteY45" fmla="*/ 33600 h 88039"/>
                      <a:gd name="connsiteX46" fmla="*/ 72123 w 97605"/>
                      <a:gd name="connsiteY46" fmla="*/ 32381 h 88039"/>
                      <a:gd name="connsiteX47" fmla="*/ 70041 w 97605"/>
                      <a:gd name="connsiteY47" fmla="*/ 29921 h 88039"/>
                      <a:gd name="connsiteX48" fmla="*/ 67795 w 97605"/>
                      <a:gd name="connsiteY48" fmla="*/ 27582 h 88039"/>
                      <a:gd name="connsiteX49" fmla="*/ 65512 w 97605"/>
                      <a:gd name="connsiteY49" fmla="*/ 25301 h 88039"/>
                      <a:gd name="connsiteX50" fmla="*/ 60599 w 97605"/>
                      <a:gd name="connsiteY50" fmla="*/ 21115 h 88039"/>
                      <a:gd name="connsiteX51" fmla="*/ 58060 w 97605"/>
                      <a:gd name="connsiteY51" fmla="*/ 19159 h 88039"/>
                      <a:gd name="connsiteX52" fmla="*/ 55412 w 97605"/>
                      <a:gd name="connsiteY52" fmla="*/ 17378 h 88039"/>
                      <a:gd name="connsiteX53" fmla="*/ 52709 w 97605"/>
                      <a:gd name="connsiteY53" fmla="*/ 15718 h 88039"/>
                      <a:gd name="connsiteX54" fmla="*/ 49988 w 97605"/>
                      <a:gd name="connsiteY54" fmla="*/ 14145 h 88039"/>
                      <a:gd name="connsiteX55" fmla="*/ 44399 w 97605"/>
                      <a:gd name="connsiteY55" fmla="*/ 11468 h 88039"/>
                      <a:gd name="connsiteX56" fmla="*/ 38792 w 97605"/>
                      <a:gd name="connsiteY56" fmla="*/ 9249 h 88039"/>
                      <a:gd name="connsiteX57" fmla="*/ 35998 w 97605"/>
                      <a:gd name="connsiteY57" fmla="*/ 8343 h 88039"/>
                      <a:gd name="connsiteX58" fmla="*/ 34610 w 97605"/>
                      <a:gd name="connsiteY58" fmla="*/ 7905 h 88039"/>
                      <a:gd name="connsiteX59" fmla="*/ 33240 w 97605"/>
                      <a:gd name="connsiteY59" fmla="*/ 7530 h 88039"/>
                      <a:gd name="connsiteX60" fmla="*/ 22702 w 97605"/>
                      <a:gd name="connsiteY60" fmla="*/ 5240 h 88039"/>
                      <a:gd name="connsiteX61" fmla="*/ 13552 w 97605"/>
                      <a:gd name="connsiteY61" fmla="*/ 4151 h 88039"/>
                      <a:gd name="connsiteX62" fmla="*/ 6356 w 97605"/>
                      <a:gd name="connsiteY62" fmla="*/ 3815 h 88039"/>
                      <a:gd name="connsiteX63" fmla="*/ 1662 w 97605"/>
                      <a:gd name="connsiteY63" fmla="*/ 3843 h 88039"/>
                      <a:gd name="connsiteX64" fmla="*/ 0 w 97605"/>
                      <a:gd name="connsiteY64" fmla="*/ 3918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97605" h="88039">
                        <a:moveTo>
                          <a:pt x="0" y="3918"/>
                        </a:moveTo>
                        <a:cubicBezTo>
                          <a:pt x="0" y="3918"/>
                          <a:pt x="530" y="3682"/>
                          <a:pt x="1571" y="3335"/>
                        </a:cubicBezTo>
                        <a:cubicBezTo>
                          <a:pt x="2612" y="2997"/>
                          <a:pt x="4146" y="2484"/>
                          <a:pt x="6137" y="2027"/>
                        </a:cubicBezTo>
                        <a:cubicBezTo>
                          <a:pt x="8128" y="1532"/>
                          <a:pt x="10593" y="1052"/>
                          <a:pt x="13442" y="654"/>
                        </a:cubicBezTo>
                        <a:cubicBezTo>
                          <a:pt x="16291" y="296"/>
                          <a:pt x="19524" y="15"/>
                          <a:pt x="23104" y="0"/>
                        </a:cubicBezTo>
                        <a:cubicBezTo>
                          <a:pt x="26665" y="26"/>
                          <a:pt x="30555" y="181"/>
                          <a:pt x="34628" y="842"/>
                        </a:cubicBezTo>
                        <a:cubicBezTo>
                          <a:pt x="35158" y="915"/>
                          <a:pt x="35669" y="990"/>
                          <a:pt x="36180" y="1063"/>
                        </a:cubicBezTo>
                        <a:cubicBezTo>
                          <a:pt x="36692" y="1169"/>
                          <a:pt x="37203" y="1275"/>
                          <a:pt x="37733" y="1381"/>
                        </a:cubicBezTo>
                        <a:cubicBezTo>
                          <a:pt x="38774" y="1602"/>
                          <a:pt x="39833" y="1793"/>
                          <a:pt x="40893" y="2051"/>
                        </a:cubicBezTo>
                        <a:cubicBezTo>
                          <a:pt x="42993" y="2606"/>
                          <a:pt x="45166" y="3165"/>
                          <a:pt x="47303" y="3954"/>
                        </a:cubicBezTo>
                        <a:cubicBezTo>
                          <a:pt x="51631" y="5390"/>
                          <a:pt x="55942" y="7413"/>
                          <a:pt x="60069" y="9884"/>
                        </a:cubicBezTo>
                        <a:cubicBezTo>
                          <a:pt x="61092" y="10522"/>
                          <a:pt x="62133" y="11163"/>
                          <a:pt x="63156" y="11806"/>
                        </a:cubicBezTo>
                        <a:cubicBezTo>
                          <a:pt x="64160" y="12483"/>
                          <a:pt x="65128" y="13228"/>
                          <a:pt x="66115" y="13955"/>
                        </a:cubicBezTo>
                        <a:lnTo>
                          <a:pt x="67576" y="15055"/>
                        </a:lnTo>
                        <a:cubicBezTo>
                          <a:pt x="68069" y="15416"/>
                          <a:pt x="68507" y="15846"/>
                          <a:pt x="68982" y="16238"/>
                        </a:cubicBezTo>
                        <a:lnTo>
                          <a:pt x="71740" y="18656"/>
                        </a:lnTo>
                        <a:cubicBezTo>
                          <a:pt x="72653" y="19469"/>
                          <a:pt x="73457" y="20399"/>
                          <a:pt x="74315" y="21264"/>
                        </a:cubicBezTo>
                        <a:cubicBezTo>
                          <a:pt x="75137" y="22161"/>
                          <a:pt x="76050" y="22992"/>
                          <a:pt x="76817" y="23940"/>
                        </a:cubicBezTo>
                        <a:cubicBezTo>
                          <a:pt x="77584" y="24877"/>
                          <a:pt x="78351" y="25812"/>
                          <a:pt x="79100" y="26758"/>
                        </a:cubicBezTo>
                        <a:lnTo>
                          <a:pt x="80233" y="28170"/>
                        </a:lnTo>
                        <a:lnTo>
                          <a:pt x="81255" y="29647"/>
                        </a:lnTo>
                        <a:cubicBezTo>
                          <a:pt x="82589" y="31624"/>
                          <a:pt x="83995" y="33538"/>
                          <a:pt x="85072" y="35609"/>
                        </a:cubicBezTo>
                        <a:cubicBezTo>
                          <a:pt x="86205" y="37643"/>
                          <a:pt x="87410" y="39607"/>
                          <a:pt x="88287" y="41687"/>
                        </a:cubicBezTo>
                        <a:cubicBezTo>
                          <a:pt x="88762" y="42708"/>
                          <a:pt x="89218" y="43721"/>
                          <a:pt x="89675" y="44724"/>
                        </a:cubicBezTo>
                        <a:cubicBezTo>
                          <a:pt x="89912" y="45226"/>
                          <a:pt x="90150" y="45721"/>
                          <a:pt x="90351" y="46223"/>
                        </a:cubicBezTo>
                        <a:cubicBezTo>
                          <a:pt x="90533" y="46735"/>
                          <a:pt x="90734" y="47244"/>
                          <a:pt x="90916" y="47750"/>
                        </a:cubicBezTo>
                        <a:cubicBezTo>
                          <a:pt x="91629" y="49779"/>
                          <a:pt x="92414" y="51737"/>
                          <a:pt x="93017" y="53681"/>
                        </a:cubicBezTo>
                        <a:cubicBezTo>
                          <a:pt x="93565" y="55642"/>
                          <a:pt x="94094" y="57552"/>
                          <a:pt x="94606" y="59399"/>
                        </a:cubicBezTo>
                        <a:cubicBezTo>
                          <a:pt x="95154" y="61233"/>
                          <a:pt x="95428" y="63061"/>
                          <a:pt x="95793" y="64788"/>
                        </a:cubicBezTo>
                        <a:cubicBezTo>
                          <a:pt x="96104" y="66529"/>
                          <a:pt x="96450" y="68178"/>
                          <a:pt x="96688" y="69763"/>
                        </a:cubicBezTo>
                        <a:cubicBezTo>
                          <a:pt x="96870" y="71354"/>
                          <a:pt x="97053" y="72865"/>
                          <a:pt x="97200" y="74286"/>
                        </a:cubicBezTo>
                        <a:cubicBezTo>
                          <a:pt x="97345" y="75705"/>
                          <a:pt x="97510" y="77025"/>
                          <a:pt x="97601" y="78251"/>
                        </a:cubicBezTo>
                        <a:cubicBezTo>
                          <a:pt x="97656" y="79483"/>
                          <a:pt x="97200" y="80614"/>
                          <a:pt x="97236" y="81639"/>
                        </a:cubicBezTo>
                        <a:cubicBezTo>
                          <a:pt x="97327" y="83675"/>
                          <a:pt x="96816" y="85282"/>
                          <a:pt x="96816" y="86369"/>
                        </a:cubicBezTo>
                        <a:cubicBezTo>
                          <a:pt x="96816" y="87459"/>
                          <a:pt x="96816" y="88040"/>
                          <a:pt x="96816" y="88040"/>
                        </a:cubicBezTo>
                        <a:cubicBezTo>
                          <a:pt x="96816" y="88040"/>
                          <a:pt x="97145" y="87483"/>
                          <a:pt x="96816" y="86442"/>
                        </a:cubicBezTo>
                        <a:cubicBezTo>
                          <a:pt x="96487" y="85399"/>
                          <a:pt x="96232" y="83878"/>
                          <a:pt x="95702" y="81938"/>
                        </a:cubicBezTo>
                        <a:cubicBezTo>
                          <a:pt x="95409" y="80972"/>
                          <a:pt x="95227" y="79902"/>
                          <a:pt x="94880" y="78736"/>
                        </a:cubicBezTo>
                        <a:cubicBezTo>
                          <a:pt x="94478" y="77588"/>
                          <a:pt x="94149" y="76342"/>
                          <a:pt x="93693" y="75020"/>
                        </a:cubicBezTo>
                        <a:cubicBezTo>
                          <a:pt x="93273" y="73699"/>
                          <a:pt x="92853" y="72289"/>
                          <a:pt x="92378" y="70805"/>
                        </a:cubicBezTo>
                        <a:cubicBezTo>
                          <a:pt x="91848" y="69338"/>
                          <a:pt x="91282" y="67813"/>
                          <a:pt x="90679" y="66220"/>
                        </a:cubicBezTo>
                        <a:cubicBezTo>
                          <a:pt x="89602" y="62999"/>
                          <a:pt x="88068" y="59669"/>
                          <a:pt x="86607" y="56117"/>
                        </a:cubicBezTo>
                        <a:cubicBezTo>
                          <a:pt x="84926" y="52652"/>
                          <a:pt x="83228" y="49000"/>
                          <a:pt x="81127" y="45438"/>
                        </a:cubicBezTo>
                        <a:cubicBezTo>
                          <a:pt x="80159" y="43603"/>
                          <a:pt x="78972" y="41882"/>
                          <a:pt x="77822" y="40098"/>
                        </a:cubicBezTo>
                        <a:cubicBezTo>
                          <a:pt x="76744" y="38281"/>
                          <a:pt x="75374" y="36639"/>
                          <a:pt x="74132" y="34895"/>
                        </a:cubicBezTo>
                        <a:lnTo>
                          <a:pt x="73183" y="33600"/>
                        </a:lnTo>
                        <a:lnTo>
                          <a:pt x="72123" y="32381"/>
                        </a:lnTo>
                        <a:cubicBezTo>
                          <a:pt x="71429" y="31572"/>
                          <a:pt x="70736" y="30749"/>
                          <a:pt x="70041" y="29921"/>
                        </a:cubicBezTo>
                        <a:cubicBezTo>
                          <a:pt x="69347" y="29081"/>
                          <a:pt x="68544" y="28369"/>
                          <a:pt x="67795" y="27582"/>
                        </a:cubicBezTo>
                        <a:cubicBezTo>
                          <a:pt x="67028" y="26826"/>
                          <a:pt x="66315" y="26013"/>
                          <a:pt x="65512" y="25301"/>
                        </a:cubicBezTo>
                        <a:cubicBezTo>
                          <a:pt x="63887" y="23896"/>
                          <a:pt x="62352" y="22353"/>
                          <a:pt x="60599" y="21115"/>
                        </a:cubicBezTo>
                        <a:cubicBezTo>
                          <a:pt x="59741" y="20474"/>
                          <a:pt x="58919" y="19792"/>
                          <a:pt x="58060" y="19159"/>
                        </a:cubicBezTo>
                        <a:cubicBezTo>
                          <a:pt x="57184" y="18565"/>
                          <a:pt x="56289" y="17970"/>
                          <a:pt x="55412" y="17378"/>
                        </a:cubicBezTo>
                        <a:cubicBezTo>
                          <a:pt x="54554" y="16755"/>
                          <a:pt x="53622" y="16246"/>
                          <a:pt x="52709" y="15718"/>
                        </a:cubicBezTo>
                        <a:cubicBezTo>
                          <a:pt x="51796" y="15197"/>
                          <a:pt x="50919" y="14618"/>
                          <a:pt x="49988" y="14145"/>
                        </a:cubicBezTo>
                        <a:cubicBezTo>
                          <a:pt x="48125" y="13219"/>
                          <a:pt x="46299" y="12242"/>
                          <a:pt x="44399" y="11468"/>
                        </a:cubicBezTo>
                        <a:cubicBezTo>
                          <a:pt x="42554" y="10591"/>
                          <a:pt x="40637" y="9974"/>
                          <a:pt x="38792" y="9249"/>
                        </a:cubicBezTo>
                        <a:cubicBezTo>
                          <a:pt x="37861" y="8914"/>
                          <a:pt x="36911" y="8646"/>
                          <a:pt x="35998" y="8343"/>
                        </a:cubicBezTo>
                        <a:cubicBezTo>
                          <a:pt x="35523" y="8197"/>
                          <a:pt x="35067" y="8051"/>
                          <a:pt x="34610" y="7905"/>
                        </a:cubicBezTo>
                        <a:cubicBezTo>
                          <a:pt x="34153" y="7778"/>
                          <a:pt x="33697" y="7654"/>
                          <a:pt x="33240" y="7530"/>
                        </a:cubicBezTo>
                        <a:cubicBezTo>
                          <a:pt x="29587" y="6469"/>
                          <a:pt x="26026" y="5811"/>
                          <a:pt x="22702" y="5240"/>
                        </a:cubicBezTo>
                        <a:cubicBezTo>
                          <a:pt x="19396" y="4697"/>
                          <a:pt x="16310" y="4389"/>
                          <a:pt x="13552" y="4151"/>
                        </a:cubicBezTo>
                        <a:cubicBezTo>
                          <a:pt x="10794" y="3978"/>
                          <a:pt x="8347" y="3815"/>
                          <a:pt x="6356" y="3815"/>
                        </a:cubicBezTo>
                        <a:cubicBezTo>
                          <a:pt x="4347" y="3808"/>
                          <a:pt x="2758" y="3793"/>
                          <a:pt x="1662" y="3843"/>
                        </a:cubicBezTo>
                        <a:cubicBezTo>
                          <a:pt x="585" y="3896"/>
                          <a:pt x="0" y="3918"/>
                          <a:pt x="0" y="3918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8" name="图形 10">
                  <a:extLst>
                    <a:ext uri="{FF2B5EF4-FFF2-40B4-BE49-F238E27FC236}">
                      <a16:creationId xmlns:a16="http://schemas.microsoft.com/office/drawing/2014/main" id="{67358F36-4167-85FE-8826-EBE9A850E023}"/>
                    </a:ext>
                  </a:extLst>
                </p:cNvPr>
                <p:cNvGrpSpPr/>
                <p:nvPr/>
              </p:nvGrpSpPr>
              <p:grpSpPr>
                <a:xfrm>
                  <a:off x="8475735" y="60608"/>
                  <a:ext cx="224770" cy="172205"/>
                  <a:chOff x="8475735" y="60608"/>
                  <a:chExt cx="224770" cy="172205"/>
                </a:xfrm>
              </p:grpSpPr>
              <p:sp>
                <p:nvSpPr>
                  <p:cNvPr id="1839" name="任意多边形: 形状 1838">
                    <a:extLst>
                      <a:ext uri="{FF2B5EF4-FFF2-40B4-BE49-F238E27FC236}">
                        <a16:creationId xmlns:a16="http://schemas.microsoft.com/office/drawing/2014/main" id="{4E4397C8-71F8-6C12-FF1A-9DF70AEF39F6}"/>
                      </a:ext>
                    </a:extLst>
                  </p:cNvPr>
                  <p:cNvSpPr/>
                  <p:nvPr/>
                </p:nvSpPr>
                <p:spPr>
                  <a:xfrm>
                    <a:off x="8475735" y="60608"/>
                    <a:ext cx="224770" cy="172205"/>
                  </a:xfrm>
                  <a:custGeom>
                    <a:avLst/>
                    <a:gdLst>
                      <a:gd name="connsiteX0" fmla="*/ 222634 w 224770"/>
                      <a:gd name="connsiteY0" fmla="*/ 2838 h 172205"/>
                      <a:gd name="connsiteX1" fmla="*/ 223876 w 224770"/>
                      <a:gd name="connsiteY1" fmla="*/ 1926 h 172205"/>
                      <a:gd name="connsiteX2" fmla="*/ 223711 w 224770"/>
                      <a:gd name="connsiteY2" fmla="*/ 2985 h 172205"/>
                      <a:gd name="connsiteX3" fmla="*/ 224771 w 224770"/>
                      <a:gd name="connsiteY3" fmla="*/ 3133 h 172205"/>
                      <a:gd name="connsiteX4" fmla="*/ 223529 w 224770"/>
                      <a:gd name="connsiteY4" fmla="*/ 4045 h 172205"/>
                      <a:gd name="connsiteX5" fmla="*/ 91300 w 224770"/>
                      <a:gd name="connsiteY5" fmla="*/ 132263 h 172205"/>
                      <a:gd name="connsiteX6" fmla="*/ 17679 w 224770"/>
                      <a:gd name="connsiteY6" fmla="*/ 172205 h 172205"/>
                      <a:gd name="connsiteX7" fmla="*/ 8876 w 224770"/>
                      <a:gd name="connsiteY7" fmla="*/ 160139 h 172205"/>
                      <a:gd name="connsiteX8" fmla="*/ 0 w 224770"/>
                      <a:gd name="connsiteY8" fmla="*/ 148050 h 172205"/>
                      <a:gd name="connsiteX9" fmla="*/ 60380 w 224770"/>
                      <a:gd name="connsiteY9" fmla="*/ 90006 h 172205"/>
                      <a:gd name="connsiteX10" fmla="*/ 222634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22634" y="2838"/>
                        </a:moveTo>
                        <a:lnTo>
                          <a:pt x="223876" y="1926"/>
                        </a:lnTo>
                        <a:cubicBezTo>
                          <a:pt x="223821" y="2282"/>
                          <a:pt x="223766" y="2631"/>
                          <a:pt x="223711" y="2985"/>
                        </a:cubicBezTo>
                        <a:cubicBezTo>
                          <a:pt x="224058" y="3037"/>
                          <a:pt x="224406" y="3082"/>
                          <a:pt x="224771" y="3133"/>
                        </a:cubicBezTo>
                        <a:lnTo>
                          <a:pt x="223529" y="4045"/>
                        </a:lnTo>
                        <a:cubicBezTo>
                          <a:pt x="198818" y="147329"/>
                          <a:pt x="108705" y="133364"/>
                          <a:pt x="91300" y="132263"/>
                        </a:cubicBezTo>
                        <a:cubicBezTo>
                          <a:pt x="73803" y="131158"/>
                          <a:pt x="17679" y="172205"/>
                          <a:pt x="17679" y="172205"/>
                        </a:cubicBezTo>
                        <a:lnTo>
                          <a:pt x="8876" y="160139"/>
                        </a:lnTo>
                        <a:lnTo>
                          <a:pt x="0" y="148050"/>
                        </a:lnTo>
                        <a:cubicBezTo>
                          <a:pt x="0" y="148050"/>
                          <a:pt x="56142" y="107008"/>
                          <a:pt x="60380" y="90006"/>
                        </a:cubicBezTo>
                        <a:cubicBezTo>
                          <a:pt x="64599" y="73087"/>
                          <a:pt x="78607" y="-17000"/>
                          <a:pt x="222634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0" name="任意多边形: 形状 1839">
                    <a:extLst>
                      <a:ext uri="{FF2B5EF4-FFF2-40B4-BE49-F238E27FC236}">
                        <a16:creationId xmlns:a16="http://schemas.microsoft.com/office/drawing/2014/main" id="{B124A5C3-2AA6-35BB-1895-2204391FF207}"/>
                      </a:ext>
                    </a:extLst>
                  </p:cNvPr>
                  <p:cNvSpPr/>
                  <p:nvPr/>
                </p:nvSpPr>
                <p:spPr>
                  <a:xfrm>
                    <a:off x="8561555" y="82891"/>
                    <a:ext cx="114914" cy="84624"/>
                  </a:xfrm>
                  <a:custGeom>
                    <a:avLst/>
                    <a:gdLst>
                      <a:gd name="connsiteX0" fmla="*/ 113216 w 114914"/>
                      <a:gd name="connsiteY0" fmla="*/ 597 h 84624"/>
                      <a:gd name="connsiteX1" fmla="*/ 114038 w 114914"/>
                      <a:gd name="connsiteY1" fmla="*/ 0 h 84624"/>
                      <a:gd name="connsiteX2" fmla="*/ 114075 w 114914"/>
                      <a:gd name="connsiteY2" fmla="*/ 902 h 84624"/>
                      <a:gd name="connsiteX3" fmla="*/ 114915 w 114914"/>
                      <a:gd name="connsiteY3" fmla="*/ 1207 h 84624"/>
                      <a:gd name="connsiteX4" fmla="*/ 114111 w 114914"/>
                      <a:gd name="connsiteY4" fmla="*/ 1804 h 84624"/>
                      <a:gd name="connsiteX5" fmla="*/ 76507 w 114914"/>
                      <a:gd name="connsiteY5" fmla="*/ 68350 h 84624"/>
                      <a:gd name="connsiteX6" fmla="*/ 1717 w 114914"/>
                      <a:gd name="connsiteY6" fmla="*/ 84027 h 84624"/>
                      <a:gd name="connsiteX7" fmla="*/ 895 w 114914"/>
                      <a:gd name="connsiteY7" fmla="*/ 84625 h 84624"/>
                      <a:gd name="connsiteX8" fmla="*/ 858 w 114914"/>
                      <a:gd name="connsiteY8" fmla="*/ 83722 h 84624"/>
                      <a:gd name="connsiteX9" fmla="*/ 0 w 114914"/>
                      <a:gd name="connsiteY9" fmla="*/ 83417 h 84624"/>
                      <a:gd name="connsiteX10" fmla="*/ 822 w 114914"/>
                      <a:gd name="connsiteY10" fmla="*/ 82818 h 84624"/>
                      <a:gd name="connsiteX11" fmla="*/ 38409 w 114914"/>
                      <a:gd name="connsiteY11" fmla="*/ 16275 h 84624"/>
                      <a:gd name="connsiteX12" fmla="*/ 113216 w 114914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914" h="84624">
                        <a:moveTo>
                          <a:pt x="113216" y="597"/>
                        </a:moveTo>
                        <a:lnTo>
                          <a:pt x="114038" y="0"/>
                        </a:lnTo>
                        <a:cubicBezTo>
                          <a:pt x="114349" y="703"/>
                          <a:pt x="114130" y="689"/>
                          <a:pt x="114075" y="902"/>
                        </a:cubicBezTo>
                        <a:cubicBezTo>
                          <a:pt x="114294" y="917"/>
                          <a:pt x="114349" y="703"/>
                          <a:pt x="114915" y="1207"/>
                        </a:cubicBezTo>
                        <a:lnTo>
                          <a:pt x="114111" y="1804"/>
                        </a:lnTo>
                        <a:cubicBezTo>
                          <a:pt x="105053" y="36228"/>
                          <a:pt x="91118" y="56769"/>
                          <a:pt x="76507" y="68350"/>
                        </a:cubicBezTo>
                        <a:cubicBezTo>
                          <a:pt x="61055" y="78762"/>
                          <a:pt x="37258" y="85815"/>
                          <a:pt x="1717" y="84027"/>
                        </a:cubicBezTo>
                        <a:lnTo>
                          <a:pt x="895" y="84625"/>
                        </a:lnTo>
                        <a:cubicBezTo>
                          <a:pt x="1023" y="84524"/>
                          <a:pt x="803" y="83936"/>
                          <a:pt x="858" y="83722"/>
                        </a:cubicBezTo>
                        <a:cubicBezTo>
                          <a:pt x="639" y="83710"/>
                          <a:pt x="146" y="83319"/>
                          <a:pt x="0" y="83417"/>
                        </a:cubicBezTo>
                        <a:lnTo>
                          <a:pt x="822" y="82818"/>
                        </a:lnTo>
                        <a:cubicBezTo>
                          <a:pt x="9880" y="48395"/>
                          <a:pt x="23816" y="27854"/>
                          <a:pt x="38409" y="16275"/>
                        </a:cubicBezTo>
                        <a:cubicBezTo>
                          <a:pt x="53878" y="5864"/>
                          <a:pt x="77675" y="-1191"/>
                          <a:pt x="113216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1" name="任意多边形: 形状 1840">
                    <a:extLst>
                      <a:ext uri="{FF2B5EF4-FFF2-40B4-BE49-F238E27FC236}">
                        <a16:creationId xmlns:a16="http://schemas.microsoft.com/office/drawing/2014/main" id="{7B5B9C43-B66F-9504-6970-E8E55AE758F8}"/>
                      </a:ext>
                    </a:extLst>
                  </p:cNvPr>
                  <p:cNvSpPr/>
                  <p:nvPr/>
                </p:nvSpPr>
                <p:spPr>
                  <a:xfrm>
                    <a:off x="8559455" y="71478"/>
                    <a:ext cx="120759" cy="102830"/>
                  </a:xfrm>
                  <a:custGeom>
                    <a:avLst/>
                    <a:gdLst>
                      <a:gd name="connsiteX0" fmla="*/ 0 w 120759"/>
                      <a:gd name="connsiteY0" fmla="*/ 100907 h 102830"/>
                      <a:gd name="connsiteX1" fmla="*/ 1954 w 120759"/>
                      <a:gd name="connsiteY1" fmla="*/ 100834 h 102830"/>
                      <a:gd name="connsiteX2" fmla="*/ 7415 w 120759"/>
                      <a:gd name="connsiteY2" fmla="*/ 100421 h 102830"/>
                      <a:gd name="connsiteX3" fmla="*/ 15798 w 120759"/>
                      <a:gd name="connsiteY3" fmla="*/ 99314 h 102830"/>
                      <a:gd name="connsiteX4" fmla="*/ 26464 w 120759"/>
                      <a:gd name="connsiteY4" fmla="*/ 97164 h 102830"/>
                      <a:gd name="connsiteX5" fmla="*/ 32418 w 120759"/>
                      <a:gd name="connsiteY5" fmla="*/ 95541 h 102830"/>
                      <a:gd name="connsiteX6" fmla="*/ 35523 w 120759"/>
                      <a:gd name="connsiteY6" fmla="*/ 94604 h 102830"/>
                      <a:gd name="connsiteX7" fmla="*/ 38682 w 120759"/>
                      <a:gd name="connsiteY7" fmla="*/ 93537 h 102830"/>
                      <a:gd name="connsiteX8" fmla="*/ 51704 w 120759"/>
                      <a:gd name="connsiteY8" fmla="*/ 88091 h 102830"/>
                      <a:gd name="connsiteX9" fmla="*/ 54973 w 120759"/>
                      <a:gd name="connsiteY9" fmla="*/ 86422 h 102830"/>
                      <a:gd name="connsiteX10" fmla="*/ 58261 w 120759"/>
                      <a:gd name="connsiteY10" fmla="*/ 84650 h 102830"/>
                      <a:gd name="connsiteX11" fmla="*/ 61475 w 120759"/>
                      <a:gd name="connsiteY11" fmla="*/ 82689 h 102830"/>
                      <a:gd name="connsiteX12" fmla="*/ 63101 w 120759"/>
                      <a:gd name="connsiteY12" fmla="*/ 81708 h 102830"/>
                      <a:gd name="connsiteX13" fmla="*/ 64690 w 120759"/>
                      <a:gd name="connsiteY13" fmla="*/ 80647 h 102830"/>
                      <a:gd name="connsiteX14" fmla="*/ 67849 w 120759"/>
                      <a:gd name="connsiteY14" fmla="*/ 78486 h 102830"/>
                      <a:gd name="connsiteX15" fmla="*/ 70917 w 120759"/>
                      <a:gd name="connsiteY15" fmla="*/ 76159 h 102830"/>
                      <a:gd name="connsiteX16" fmla="*/ 76890 w 120759"/>
                      <a:gd name="connsiteY16" fmla="*/ 71232 h 102830"/>
                      <a:gd name="connsiteX17" fmla="*/ 79739 w 120759"/>
                      <a:gd name="connsiteY17" fmla="*/ 68604 h 102830"/>
                      <a:gd name="connsiteX18" fmla="*/ 82533 w 120759"/>
                      <a:gd name="connsiteY18" fmla="*/ 65924 h 102830"/>
                      <a:gd name="connsiteX19" fmla="*/ 87756 w 120759"/>
                      <a:gd name="connsiteY19" fmla="*/ 60248 h 102830"/>
                      <a:gd name="connsiteX20" fmla="*/ 90186 w 120759"/>
                      <a:gd name="connsiteY20" fmla="*/ 57295 h 102830"/>
                      <a:gd name="connsiteX21" fmla="*/ 92560 w 120759"/>
                      <a:gd name="connsiteY21" fmla="*/ 54343 h 102830"/>
                      <a:gd name="connsiteX22" fmla="*/ 94770 w 120759"/>
                      <a:gd name="connsiteY22" fmla="*/ 51321 h 102830"/>
                      <a:gd name="connsiteX23" fmla="*/ 96943 w 120759"/>
                      <a:gd name="connsiteY23" fmla="*/ 48307 h 102830"/>
                      <a:gd name="connsiteX24" fmla="*/ 100888 w 120759"/>
                      <a:gd name="connsiteY24" fmla="*/ 42246 h 102830"/>
                      <a:gd name="connsiteX25" fmla="*/ 104431 w 120759"/>
                      <a:gd name="connsiteY25" fmla="*/ 36235 h 102830"/>
                      <a:gd name="connsiteX26" fmla="*/ 107536 w 120759"/>
                      <a:gd name="connsiteY26" fmla="*/ 30382 h 102830"/>
                      <a:gd name="connsiteX27" fmla="*/ 109016 w 120759"/>
                      <a:gd name="connsiteY27" fmla="*/ 27582 h 102830"/>
                      <a:gd name="connsiteX28" fmla="*/ 110294 w 120759"/>
                      <a:gd name="connsiteY28" fmla="*/ 24809 h 102830"/>
                      <a:gd name="connsiteX29" fmla="*/ 112741 w 120759"/>
                      <a:gd name="connsiteY29" fmla="*/ 19608 h 102830"/>
                      <a:gd name="connsiteX30" fmla="*/ 114768 w 120759"/>
                      <a:gd name="connsiteY30" fmla="*/ 14819 h 102830"/>
                      <a:gd name="connsiteX31" fmla="*/ 116595 w 120759"/>
                      <a:gd name="connsiteY31" fmla="*/ 10591 h 102830"/>
                      <a:gd name="connsiteX32" fmla="*/ 118001 w 120759"/>
                      <a:gd name="connsiteY32" fmla="*/ 6947 h 102830"/>
                      <a:gd name="connsiteX33" fmla="*/ 120010 w 120759"/>
                      <a:gd name="connsiteY33" fmla="*/ 1815 h 102830"/>
                      <a:gd name="connsiteX34" fmla="*/ 120759 w 120759"/>
                      <a:gd name="connsiteY34" fmla="*/ 0 h 102830"/>
                      <a:gd name="connsiteX35" fmla="*/ 120522 w 120759"/>
                      <a:gd name="connsiteY35" fmla="*/ 1941 h 102830"/>
                      <a:gd name="connsiteX36" fmla="*/ 119754 w 120759"/>
                      <a:gd name="connsiteY36" fmla="*/ 7428 h 102830"/>
                      <a:gd name="connsiteX37" fmla="*/ 119115 w 120759"/>
                      <a:gd name="connsiteY37" fmla="*/ 11340 h 102830"/>
                      <a:gd name="connsiteX38" fmla="*/ 118129 w 120759"/>
                      <a:gd name="connsiteY38" fmla="*/ 15899 h 102830"/>
                      <a:gd name="connsiteX39" fmla="*/ 116906 w 120759"/>
                      <a:gd name="connsiteY39" fmla="*/ 21082 h 102830"/>
                      <a:gd name="connsiteX40" fmla="*/ 115207 w 120759"/>
                      <a:gd name="connsiteY40" fmla="*/ 26745 h 102830"/>
                      <a:gd name="connsiteX41" fmla="*/ 114275 w 120759"/>
                      <a:gd name="connsiteY41" fmla="*/ 29766 h 102830"/>
                      <a:gd name="connsiteX42" fmla="*/ 113125 w 120759"/>
                      <a:gd name="connsiteY42" fmla="*/ 32845 h 102830"/>
                      <a:gd name="connsiteX43" fmla="*/ 111901 w 120759"/>
                      <a:gd name="connsiteY43" fmla="*/ 36021 h 102830"/>
                      <a:gd name="connsiteX44" fmla="*/ 110586 w 120759"/>
                      <a:gd name="connsiteY44" fmla="*/ 39280 h 102830"/>
                      <a:gd name="connsiteX45" fmla="*/ 107463 w 120759"/>
                      <a:gd name="connsiteY45" fmla="*/ 45922 h 102830"/>
                      <a:gd name="connsiteX46" fmla="*/ 103755 w 120759"/>
                      <a:gd name="connsiteY46" fmla="*/ 52654 h 102830"/>
                      <a:gd name="connsiteX47" fmla="*/ 101674 w 120759"/>
                      <a:gd name="connsiteY47" fmla="*/ 56011 h 102830"/>
                      <a:gd name="connsiteX48" fmla="*/ 99445 w 120759"/>
                      <a:gd name="connsiteY48" fmla="*/ 59364 h 102830"/>
                      <a:gd name="connsiteX49" fmla="*/ 94533 w 120759"/>
                      <a:gd name="connsiteY49" fmla="*/ 65928 h 102830"/>
                      <a:gd name="connsiteX50" fmla="*/ 91830 w 120759"/>
                      <a:gd name="connsiteY50" fmla="*/ 69088 h 102830"/>
                      <a:gd name="connsiteX51" fmla="*/ 89035 w 120759"/>
                      <a:gd name="connsiteY51" fmla="*/ 72213 h 102830"/>
                      <a:gd name="connsiteX52" fmla="*/ 86022 w 120759"/>
                      <a:gd name="connsiteY52" fmla="*/ 75164 h 102830"/>
                      <a:gd name="connsiteX53" fmla="*/ 82935 w 120759"/>
                      <a:gd name="connsiteY53" fmla="*/ 78052 h 102830"/>
                      <a:gd name="connsiteX54" fmla="*/ 76378 w 120759"/>
                      <a:gd name="connsiteY54" fmla="*/ 83363 h 102830"/>
                      <a:gd name="connsiteX55" fmla="*/ 72981 w 120759"/>
                      <a:gd name="connsiteY55" fmla="*/ 85828 h 102830"/>
                      <a:gd name="connsiteX56" fmla="*/ 69457 w 120759"/>
                      <a:gd name="connsiteY56" fmla="*/ 88082 h 102830"/>
                      <a:gd name="connsiteX57" fmla="*/ 65895 w 120759"/>
                      <a:gd name="connsiteY57" fmla="*/ 90190 h 102830"/>
                      <a:gd name="connsiteX58" fmla="*/ 62297 w 120759"/>
                      <a:gd name="connsiteY58" fmla="*/ 92142 h 102830"/>
                      <a:gd name="connsiteX59" fmla="*/ 54992 w 120759"/>
                      <a:gd name="connsiteY59" fmla="*/ 95453 h 102830"/>
                      <a:gd name="connsiteX60" fmla="*/ 40618 w 120759"/>
                      <a:gd name="connsiteY60" fmla="*/ 100098 h 102830"/>
                      <a:gd name="connsiteX61" fmla="*/ 27341 w 120759"/>
                      <a:gd name="connsiteY61" fmla="*/ 102349 h 102830"/>
                      <a:gd name="connsiteX62" fmla="*/ 16054 w 120759"/>
                      <a:gd name="connsiteY62" fmla="*/ 102810 h 102830"/>
                      <a:gd name="connsiteX63" fmla="*/ 7396 w 120759"/>
                      <a:gd name="connsiteY63" fmla="*/ 102223 h 102830"/>
                      <a:gd name="connsiteX64" fmla="*/ 1917 w 120759"/>
                      <a:gd name="connsiteY64" fmla="*/ 101354 h 102830"/>
                      <a:gd name="connsiteX65" fmla="*/ 0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0" y="100907"/>
                        </a:moveTo>
                        <a:cubicBezTo>
                          <a:pt x="0" y="100907"/>
                          <a:pt x="676" y="100899"/>
                          <a:pt x="1954" y="100834"/>
                        </a:cubicBezTo>
                        <a:cubicBezTo>
                          <a:pt x="3214" y="100786"/>
                          <a:pt x="5077" y="100635"/>
                          <a:pt x="7415" y="100421"/>
                        </a:cubicBezTo>
                        <a:cubicBezTo>
                          <a:pt x="9771" y="100214"/>
                          <a:pt x="12602" y="99818"/>
                          <a:pt x="15798" y="99314"/>
                        </a:cubicBezTo>
                        <a:cubicBezTo>
                          <a:pt x="19012" y="98817"/>
                          <a:pt x="22610" y="98067"/>
                          <a:pt x="26464" y="97164"/>
                        </a:cubicBezTo>
                        <a:cubicBezTo>
                          <a:pt x="28382" y="96637"/>
                          <a:pt x="30391" y="96200"/>
                          <a:pt x="32418" y="95541"/>
                        </a:cubicBezTo>
                        <a:cubicBezTo>
                          <a:pt x="33440" y="95219"/>
                          <a:pt x="34500" y="94960"/>
                          <a:pt x="35523" y="94604"/>
                        </a:cubicBezTo>
                        <a:cubicBezTo>
                          <a:pt x="36564" y="94253"/>
                          <a:pt x="37623" y="93897"/>
                          <a:pt x="38682" y="93537"/>
                        </a:cubicBezTo>
                        <a:cubicBezTo>
                          <a:pt x="42920" y="92003"/>
                          <a:pt x="47339" y="90286"/>
                          <a:pt x="51704" y="88091"/>
                        </a:cubicBezTo>
                        <a:cubicBezTo>
                          <a:pt x="52800" y="87569"/>
                          <a:pt x="53896" y="87032"/>
                          <a:pt x="54973" y="86422"/>
                        </a:cubicBezTo>
                        <a:cubicBezTo>
                          <a:pt x="56069" y="85836"/>
                          <a:pt x="57165" y="85244"/>
                          <a:pt x="58261" y="84650"/>
                        </a:cubicBezTo>
                        <a:cubicBezTo>
                          <a:pt x="59339" y="84024"/>
                          <a:pt x="60398" y="83343"/>
                          <a:pt x="61475" y="82689"/>
                        </a:cubicBezTo>
                        <a:lnTo>
                          <a:pt x="63101" y="81708"/>
                        </a:lnTo>
                        <a:cubicBezTo>
                          <a:pt x="63649" y="81385"/>
                          <a:pt x="64160" y="80999"/>
                          <a:pt x="64690" y="80647"/>
                        </a:cubicBezTo>
                        <a:cubicBezTo>
                          <a:pt x="65731" y="79929"/>
                          <a:pt x="66790" y="79209"/>
                          <a:pt x="67849" y="78486"/>
                        </a:cubicBezTo>
                        <a:cubicBezTo>
                          <a:pt x="68890" y="77745"/>
                          <a:pt x="69895" y="76925"/>
                          <a:pt x="70917" y="76159"/>
                        </a:cubicBezTo>
                        <a:cubicBezTo>
                          <a:pt x="73018" y="74660"/>
                          <a:pt x="74936" y="72908"/>
                          <a:pt x="76890" y="71232"/>
                        </a:cubicBezTo>
                        <a:cubicBezTo>
                          <a:pt x="77894" y="70423"/>
                          <a:pt x="78807" y="69491"/>
                          <a:pt x="79739" y="68604"/>
                        </a:cubicBezTo>
                        <a:cubicBezTo>
                          <a:pt x="80670" y="67709"/>
                          <a:pt x="81602" y="66816"/>
                          <a:pt x="82533" y="65924"/>
                        </a:cubicBezTo>
                        <a:cubicBezTo>
                          <a:pt x="84268" y="64003"/>
                          <a:pt x="86095" y="62184"/>
                          <a:pt x="87756" y="60248"/>
                        </a:cubicBezTo>
                        <a:cubicBezTo>
                          <a:pt x="88560" y="59260"/>
                          <a:pt x="89382" y="58276"/>
                          <a:pt x="90186" y="57295"/>
                        </a:cubicBezTo>
                        <a:cubicBezTo>
                          <a:pt x="90989" y="56316"/>
                          <a:pt x="91848" y="55381"/>
                          <a:pt x="92560" y="54343"/>
                        </a:cubicBezTo>
                        <a:cubicBezTo>
                          <a:pt x="93309" y="53330"/>
                          <a:pt x="94040" y="52322"/>
                          <a:pt x="94770" y="51321"/>
                        </a:cubicBezTo>
                        <a:cubicBezTo>
                          <a:pt x="95501" y="50309"/>
                          <a:pt x="96286" y="49358"/>
                          <a:pt x="96943" y="48307"/>
                        </a:cubicBezTo>
                        <a:cubicBezTo>
                          <a:pt x="98276" y="46251"/>
                          <a:pt x="99610" y="44227"/>
                          <a:pt x="100888" y="42246"/>
                        </a:cubicBezTo>
                        <a:cubicBezTo>
                          <a:pt x="102094" y="40195"/>
                          <a:pt x="103281" y="38189"/>
                          <a:pt x="104431" y="36235"/>
                        </a:cubicBezTo>
                        <a:cubicBezTo>
                          <a:pt x="105564" y="34272"/>
                          <a:pt x="106513" y="32266"/>
                          <a:pt x="107536" y="30382"/>
                        </a:cubicBezTo>
                        <a:cubicBezTo>
                          <a:pt x="108029" y="29432"/>
                          <a:pt x="108522" y="28497"/>
                          <a:pt x="109016" y="27582"/>
                        </a:cubicBezTo>
                        <a:cubicBezTo>
                          <a:pt x="109454" y="26638"/>
                          <a:pt x="109874" y="25713"/>
                          <a:pt x="110294" y="24809"/>
                        </a:cubicBezTo>
                        <a:cubicBezTo>
                          <a:pt x="111152" y="22998"/>
                          <a:pt x="111974" y="21261"/>
                          <a:pt x="112741" y="19608"/>
                        </a:cubicBezTo>
                        <a:cubicBezTo>
                          <a:pt x="113508" y="17942"/>
                          <a:pt x="114111" y="16319"/>
                          <a:pt x="114768" y="14819"/>
                        </a:cubicBezTo>
                        <a:cubicBezTo>
                          <a:pt x="115426" y="13312"/>
                          <a:pt x="116011" y="11893"/>
                          <a:pt x="116595" y="10591"/>
                        </a:cubicBezTo>
                        <a:cubicBezTo>
                          <a:pt x="117161" y="9287"/>
                          <a:pt x="117581" y="8049"/>
                          <a:pt x="118001" y="6947"/>
                        </a:cubicBezTo>
                        <a:cubicBezTo>
                          <a:pt x="118823" y="4732"/>
                          <a:pt x="119554" y="3004"/>
                          <a:pt x="120010" y="1815"/>
                        </a:cubicBezTo>
                        <a:cubicBezTo>
                          <a:pt x="120504" y="630"/>
                          <a:pt x="120759" y="0"/>
                          <a:pt x="120759" y="0"/>
                        </a:cubicBezTo>
                        <a:cubicBezTo>
                          <a:pt x="120759" y="0"/>
                          <a:pt x="120686" y="676"/>
                          <a:pt x="120522" y="1941"/>
                        </a:cubicBezTo>
                        <a:cubicBezTo>
                          <a:pt x="120357" y="3202"/>
                          <a:pt x="120138" y="5068"/>
                          <a:pt x="119754" y="7428"/>
                        </a:cubicBezTo>
                        <a:cubicBezTo>
                          <a:pt x="119572" y="8604"/>
                          <a:pt x="119426" y="9928"/>
                          <a:pt x="119115" y="11340"/>
                        </a:cubicBezTo>
                        <a:cubicBezTo>
                          <a:pt x="118841" y="12752"/>
                          <a:pt x="118494" y="14268"/>
                          <a:pt x="118129" y="15899"/>
                        </a:cubicBezTo>
                        <a:cubicBezTo>
                          <a:pt x="117764" y="17526"/>
                          <a:pt x="117381" y="19266"/>
                          <a:pt x="116906" y="21082"/>
                        </a:cubicBezTo>
                        <a:cubicBezTo>
                          <a:pt x="116376" y="22881"/>
                          <a:pt x="115810" y="24773"/>
                          <a:pt x="115207" y="26745"/>
                        </a:cubicBezTo>
                        <a:cubicBezTo>
                          <a:pt x="114915" y="27732"/>
                          <a:pt x="114604" y="28742"/>
                          <a:pt x="114275" y="29766"/>
                        </a:cubicBezTo>
                        <a:cubicBezTo>
                          <a:pt x="113910" y="30772"/>
                          <a:pt x="113527" y="31799"/>
                          <a:pt x="113125" y="32845"/>
                        </a:cubicBezTo>
                        <a:cubicBezTo>
                          <a:pt x="112723" y="33886"/>
                          <a:pt x="112321" y="34946"/>
                          <a:pt x="111901" y="36021"/>
                        </a:cubicBezTo>
                        <a:cubicBezTo>
                          <a:pt x="111463" y="37090"/>
                          <a:pt x="111116" y="38213"/>
                          <a:pt x="110586" y="39280"/>
                        </a:cubicBezTo>
                        <a:cubicBezTo>
                          <a:pt x="109564" y="41438"/>
                          <a:pt x="108522" y="43657"/>
                          <a:pt x="107463" y="45922"/>
                        </a:cubicBezTo>
                        <a:cubicBezTo>
                          <a:pt x="106331" y="48159"/>
                          <a:pt x="105016" y="50362"/>
                          <a:pt x="103755" y="52654"/>
                        </a:cubicBezTo>
                        <a:cubicBezTo>
                          <a:pt x="103135" y="53812"/>
                          <a:pt x="102386" y="54899"/>
                          <a:pt x="101674" y="56011"/>
                        </a:cubicBezTo>
                        <a:cubicBezTo>
                          <a:pt x="100925" y="57121"/>
                          <a:pt x="100194" y="58239"/>
                          <a:pt x="99445" y="59364"/>
                        </a:cubicBezTo>
                        <a:cubicBezTo>
                          <a:pt x="97966" y="61620"/>
                          <a:pt x="96194" y="63729"/>
                          <a:pt x="94533" y="65928"/>
                        </a:cubicBezTo>
                        <a:cubicBezTo>
                          <a:pt x="93710" y="67033"/>
                          <a:pt x="92725" y="68028"/>
                          <a:pt x="91830" y="69088"/>
                        </a:cubicBezTo>
                        <a:cubicBezTo>
                          <a:pt x="90898" y="70136"/>
                          <a:pt x="89985" y="71181"/>
                          <a:pt x="89035" y="72213"/>
                        </a:cubicBezTo>
                        <a:cubicBezTo>
                          <a:pt x="88031" y="73193"/>
                          <a:pt x="87026" y="74178"/>
                          <a:pt x="86022" y="75164"/>
                        </a:cubicBezTo>
                        <a:cubicBezTo>
                          <a:pt x="84999" y="76137"/>
                          <a:pt x="84031" y="77162"/>
                          <a:pt x="82935" y="78052"/>
                        </a:cubicBezTo>
                        <a:cubicBezTo>
                          <a:pt x="80780" y="79863"/>
                          <a:pt x="78679" y="81741"/>
                          <a:pt x="76378" y="83363"/>
                        </a:cubicBezTo>
                        <a:cubicBezTo>
                          <a:pt x="75246" y="84194"/>
                          <a:pt x="74132" y="85057"/>
                          <a:pt x="72981" y="85828"/>
                        </a:cubicBezTo>
                        <a:cubicBezTo>
                          <a:pt x="71794" y="86581"/>
                          <a:pt x="70625" y="87333"/>
                          <a:pt x="69457" y="88082"/>
                        </a:cubicBezTo>
                        <a:cubicBezTo>
                          <a:pt x="68306" y="88853"/>
                          <a:pt x="67101" y="89534"/>
                          <a:pt x="65895" y="90190"/>
                        </a:cubicBezTo>
                        <a:cubicBezTo>
                          <a:pt x="64690" y="90843"/>
                          <a:pt x="63503" y="91523"/>
                          <a:pt x="62297" y="92142"/>
                        </a:cubicBezTo>
                        <a:cubicBezTo>
                          <a:pt x="59832" y="93291"/>
                          <a:pt x="57457" y="94540"/>
                          <a:pt x="54992" y="95453"/>
                        </a:cubicBezTo>
                        <a:cubicBezTo>
                          <a:pt x="50152" y="97510"/>
                          <a:pt x="45257" y="98932"/>
                          <a:pt x="40618" y="100098"/>
                        </a:cubicBezTo>
                        <a:cubicBezTo>
                          <a:pt x="35943" y="101224"/>
                          <a:pt x="31468" y="101893"/>
                          <a:pt x="27341" y="102349"/>
                        </a:cubicBezTo>
                        <a:cubicBezTo>
                          <a:pt x="23213" y="102717"/>
                          <a:pt x="19414" y="102894"/>
                          <a:pt x="16054" y="102810"/>
                        </a:cubicBezTo>
                        <a:cubicBezTo>
                          <a:pt x="12693" y="102751"/>
                          <a:pt x="9789" y="102510"/>
                          <a:pt x="7396" y="102223"/>
                        </a:cubicBezTo>
                        <a:cubicBezTo>
                          <a:pt x="5023" y="101975"/>
                          <a:pt x="3160" y="101593"/>
                          <a:pt x="1917" y="101354"/>
                        </a:cubicBezTo>
                        <a:cubicBezTo>
                          <a:pt x="657" y="101100"/>
                          <a:pt x="0" y="100908"/>
                          <a:pt x="0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2" name="任意多边形: 形状 1841">
                    <a:extLst>
                      <a:ext uri="{FF2B5EF4-FFF2-40B4-BE49-F238E27FC236}">
                        <a16:creationId xmlns:a16="http://schemas.microsoft.com/office/drawing/2014/main" id="{02E8F590-106D-0882-9B2A-8842D41D5162}"/>
                      </a:ext>
                    </a:extLst>
                  </p:cNvPr>
                  <p:cNvSpPr/>
                  <p:nvPr/>
                </p:nvSpPr>
                <p:spPr>
                  <a:xfrm>
                    <a:off x="8559382" y="87616"/>
                    <a:ext cx="100285" cy="88039"/>
                  </a:xfrm>
                  <a:custGeom>
                    <a:avLst/>
                    <a:gdLst>
                      <a:gd name="connsiteX0" fmla="*/ 100286 w 100285"/>
                      <a:gd name="connsiteY0" fmla="*/ 3914 h 88039"/>
                      <a:gd name="connsiteX1" fmla="*/ 98624 w 100285"/>
                      <a:gd name="connsiteY1" fmla="*/ 3844 h 88039"/>
                      <a:gd name="connsiteX2" fmla="*/ 93948 w 100285"/>
                      <a:gd name="connsiteY2" fmla="*/ 3817 h 88039"/>
                      <a:gd name="connsiteX3" fmla="*/ 86752 w 100285"/>
                      <a:gd name="connsiteY3" fmla="*/ 4153 h 88039"/>
                      <a:gd name="connsiteX4" fmla="*/ 77584 w 100285"/>
                      <a:gd name="connsiteY4" fmla="*/ 5242 h 88039"/>
                      <a:gd name="connsiteX5" fmla="*/ 67046 w 100285"/>
                      <a:gd name="connsiteY5" fmla="*/ 7532 h 88039"/>
                      <a:gd name="connsiteX6" fmla="*/ 65676 w 100285"/>
                      <a:gd name="connsiteY6" fmla="*/ 7906 h 88039"/>
                      <a:gd name="connsiteX7" fmla="*/ 64288 w 100285"/>
                      <a:gd name="connsiteY7" fmla="*/ 8345 h 88039"/>
                      <a:gd name="connsiteX8" fmla="*/ 61494 w 100285"/>
                      <a:gd name="connsiteY8" fmla="*/ 9251 h 88039"/>
                      <a:gd name="connsiteX9" fmla="*/ 55886 w 100285"/>
                      <a:gd name="connsiteY9" fmla="*/ 11470 h 88039"/>
                      <a:gd name="connsiteX10" fmla="*/ 50298 w 100285"/>
                      <a:gd name="connsiteY10" fmla="*/ 14147 h 88039"/>
                      <a:gd name="connsiteX11" fmla="*/ 47577 w 100285"/>
                      <a:gd name="connsiteY11" fmla="*/ 15720 h 88039"/>
                      <a:gd name="connsiteX12" fmla="*/ 44874 w 100285"/>
                      <a:gd name="connsiteY12" fmla="*/ 17380 h 88039"/>
                      <a:gd name="connsiteX13" fmla="*/ 42225 w 100285"/>
                      <a:gd name="connsiteY13" fmla="*/ 19160 h 88039"/>
                      <a:gd name="connsiteX14" fmla="*/ 39687 w 100285"/>
                      <a:gd name="connsiteY14" fmla="*/ 21116 h 88039"/>
                      <a:gd name="connsiteX15" fmla="*/ 34774 w 100285"/>
                      <a:gd name="connsiteY15" fmla="*/ 25302 h 88039"/>
                      <a:gd name="connsiteX16" fmla="*/ 32491 w 100285"/>
                      <a:gd name="connsiteY16" fmla="*/ 27584 h 88039"/>
                      <a:gd name="connsiteX17" fmla="*/ 30245 w 100285"/>
                      <a:gd name="connsiteY17" fmla="*/ 29923 h 88039"/>
                      <a:gd name="connsiteX18" fmla="*/ 28162 w 100285"/>
                      <a:gd name="connsiteY18" fmla="*/ 32383 h 88039"/>
                      <a:gd name="connsiteX19" fmla="*/ 27103 w 100285"/>
                      <a:gd name="connsiteY19" fmla="*/ 33600 h 88039"/>
                      <a:gd name="connsiteX20" fmla="*/ 26154 w 100285"/>
                      <a:gd name="connsiteY20" fmla="*/ 34895 h 88039"/>
                      <a:gd name="connsiteX21" fmla="*/ 22446 w 100285"/>
                      <a:gd name="connsiteY21" fmla="*/ 40098 h 88039"/>
                      <a:gd name="connsiteX22" fmla="*/ 19159 w 100285"/>
                      <a:gd name="connsiteY22" fmla="*/ 45438 h 88039"/>
                      <a:gd name="connsiteX23" fmla="*/ 13679 w 100285"/>
                      <a:gd name="connsiteY23" fmla="*/ 56117 h 88039"/>
                      <a:gd name="connsiteX24" fmla="*/ 9588 w 100285"/>
                      <a:gd name="connsiteY24" fmla="*/ 66220 h 88039"/>
                      <a:gd name="connsiteX25" fmla="*/ 7890 w 100285"/>
                      <a:gd name="connsiteY25" fmla="*/ 70805 h 88039"/>
                      <a:gd name="connsiteX26" fmla="*/ 6520 w 100285"/>
                      <a:gd name="connsiteY26" fmla="*/ 75020 h 88039"/>
                      <a:gd name="connsiteX27" fmla="*/ 5278 w 100285"/>
                      <a:gd name="connsiteY27" fmla="*/ 78736 h 88039"/>
                      <a:gd name="connsiteX28" fmla="*/ 4347 w 100285"/>
                      <a:gd name="connsiteY28" fmla="*/ 81938 h 88039"/>
                      <a:gd name="connsiteX29" fmla="*/ 1753 w 100285"/>
                      <a:gd name="connsiteY29" fmla="*/ 86442 h 88039"/>
                      <a:gd name="connsiteX30" fmla="*/ 0 w 100285"/>
                      <a:gd name="connsiteY30" fmla="*/ 88040 h 88039"/>
                      <a:gd name="connsiteX31" fmla="*/ 0 w 100285"/>
                      <a:gd name="connsiteY31" fmla="*/ 86369 h 88039"/>
                      <a:gd name="connsiteX32" fmla="*/ 1315 w 100285"/>
                      <a:gd name="connsiteY32" fmla="*/ 81639 h 88039"/>
                      <a:gd name="connsiteX33" fmla="*/ 2064 w 100285"/>
                      <a:gd name="connsiteY33" fmla="*/ 78251 h 88039"/>
                      <a:gd name="connsiteX34" fmla="*/ 2776 w 100285"/>
                      <a:gd name="connsiteY34" fmla="*/ 74286 h 88039"/>
                      <a:gd name="connsiteX35" fmla="*/ 3452 w 100285"/>
                      <a:gd name="connsiteY35" fmla="*/ 69763 h 88039"/>
                      <a:gd name="connsiteX36" fmla="*/ 4420 w 100285"/>
                      <a:gd name="connsiteY36" fmla="*/ 64788 h 88039"/>
                      <a:gd name="connsiteX37" fmla="*/ 5643 w 100285"/>
                      <a:gd name="connsiteY37" fmla="*/ 59399 h 88039"/>
                      <a:gd name="connsiteX38" fmla="*/ 7232 w 100285"/>
                      <a:gd name="connsiteY38" fmla="*/ 53681 h 88039"/>
                      <a:gd name="connsiteX39" fmla="*/ 9369 w 100285"/>
                      <a:gd name="connsiteY39" fmla="*/ 47750 h 88039"/>
                      <a:gd name="connsiteX40" fmla="*/ 9935 w 100285"/>
                      <a:gd name="connsiteY40" fmla="*/ 46223 h 88039"/>
                      <a:gd name="connsiteX41" fmla="*/ 10611 w 100285"/>
                      <a:gd name="connsiteY41" fmla="*/ 44724 h 88039"/>
                      <a:gd name="connsiteX42" fmla="*/ 11999 w 100285"/>
                      <a:gd name="connsiteY42" fmla="*/ 41685 h 88039"/>
                      <a:gd name="connsiteX43" fmla="*/ 15214 w 100285"/>
                      <a:gd name="connsiteY43" fmla="*/ 35607 h 88039"/>
                      <a:gd name="connsiteX44" fmla="*/ 19031 w 100285"/>
                      <a:gd name="connsiteY44" fmla="*/ 29647 h 88039"/>
                      <a:gd name="connsiteX45" fmla="*/ 20053 w 100285"/>
                      <a:gd name="connsiteY45" fmla="*/ 28170 h 88039"/>
                      <a:gd name="connsiteX46" fmla="*/ 21186 w 100285"/>
                      <a:gd name="connsiteY46" fmla="*/ 26758 h 88039"/>
                      <a:gd name="connsiteX47" fmla="*/ 23487 w 100285"/>
                      <a:gd name="connsiteY47" fmla="*/ 23940 h 88039"/>
                      <a:gd name="connsiteX48" fmla="*/ 25971 w 100285"/>
                      <a:gd name="connsiteY48" fmla="*/ 21264 h 88039"/>
                      <a:gd name="connsiteX49" fmla="*/ 28546 w 100285"/>
                      <a:gd name="connsiteY49" fmla="*/ 18654 h 88039"/>
                      <a:gd name="connsiteX50" fmla="*/ 34171 w 100285"/>
                      <a:gd name="connsiteY50" fmla="*/ 13953 h 88039"/>
                      <a:gd name="connsiteX51" fmla="*/ 37130 w 100285"/>
                      <a:gd name="connsiteY51" fmla="*/ 11804 h 88039"/>
                      <a:gd name="connsiteX52" fmla="*/ 40217 w 100285"/>
                      <a:gd name="connsiteY52" fmla="*/ 9882 h 88039"/>
                      <a:gd name="connsiteX53" fmla="*/ 52983 w 100285"/>
                      <a:gd name="connsiteY53" fmla="*/ 3952 h 88039"/>
                      <a:gd name="connsiteX54" fmla="*/ 59393 w 100285"/>
                      <a:gd name="connsiteY54" fmla="*/ 2049 h 88039"/>
                      <a:gd name="connsiteX55" fmla="*/ 62553 w 100285"/>
                      <a:gd name="connsiteY55" fmla="*/ 1379 h 88039"/>
                      <a:gd name="connsiteX56" fmla="*/ 64105 w 100285"/>
                      <a:gd name="connsiteY56" fmla="*/ 1063 h 88039"/>
                      <a:gd name="connsiteX57" fmla="*/ 65658 w 100285"/>
                      <a:gd name="connsiteY57" fmla="*/ 842 h 88039"/>
                      <a:gd name="connsiteX58" fmla="*/ 77182 w 100285"/>
                      <a:gd name="connsiteY58" fmla="*/ 0 h 88039"/>
                      <a:gd name="connsiteX59" fmla="*/ 86844 w 100285"/>
                      <a:gd name="connsiteY59" fmla="*/ 654 h 88039"/>
                      <a:gd name="connsiteX60" fmla="*/ 94149 w 100285"/>
                      <a:gd name="connsiteY60" fmla="*/ 2027 h 88039"/>
                      <a:gd name="connsiteX61" fmla="*/ 98715 w 100285"/>
                      <a:gd name="connsiteY61" fmla="*/ 3335 h 88039"/>
                      <a:gd name="connsiteX62" fmla="*/ 100286 w 100285"/>
                      <a:gd name="connsiteY62" fmla="*/ 3914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100285" h="88039">
                        <a:moveTo>
                          <a:pt x="100286" y="3914"/>
                        </a:moveTo>
                        <a:cubicBezTo>
                          <a:pt x="100286" y="3914"/>
                          <a:pt x="99719" y="3890"/>
                          <a:pt x="98624" y="3844"/>
                        </a:cubicBezTo>
                        <a:cubicBezTo>
                          <a:pt x="97546" y="3793"/>
                          <a:pt x="95939" y="3808"/>
                          <a:pt x="93948" y="3817"/>
                        </a:cubicBezTo>
                        <a:cubicBezTo>
                          <a:pt x="91939" y="3817"/>
                          <a:pt x="89492" y="3980"/>
                          <a:pt x="86752" y="4153"/>
                        </a:cubicBezTo>
                        <a:cubicBezTo>
                          <a:pt x="83995" y="4391"/>
                          <a:pt x="80890" y="4701"/>
                          <a:pt x="77584" y="5242"/>
                        </a:cubicBezTo>
                        <a:cubicBezTo>
                          <a:pt x="74260" y="5813"/>
                          <a:pt x="70699" y="6471"/>
                          <a:pt x="67046" y="7532"/>
                        </a:cubicBezTo>
                        <a:cubicBezTo>
                          <a:pt x="66589" y="7656"/>
                          <a:pt x="66133" y="7778"/>
                          <a:pt x="65676" y="7906"/>
                        </a:cubicBezTo>
                        <a:cubicBezTo>
                          <a:pt x="65219" y="8052"/>
                          <a:pt x="64763" y="8199"/>
                          <a:pt x="64288" y="8345"/>
                        </a:cubicBezTo>
                        <a:cubicBezTo>
                          <a:pt x="63375" y="8646"/>
                          <a:pt x="62425" y="8916"/>
                          <a:pt x="61494" y="9251"/>
                        </a:cubicBezTo>
                        <a:cubicBezTo>
                          <a:pt x="59649" y="9976"/>
                          <a:pt x="57731" y="10593"/>
                          <a:pt x="55886" y="11470"/>
                        </a:cubicBezTo>
                        <a:cubicBezTo>
                          <a:pt x="53987" y="12244"/>
                          <a:pt x="52161" y="13221"/>
                          <a:pt x="50298" y="14147"/>
                        </a:cubicBezTo>
                        <a:cubicBezTo>
                          <a:pt x="49367" y="14620"/>
                          <a:pt x="48490" y="15199"/>
                          <a:pt x="47577" y="15720"/>
                        </a:cubicBezTo>
                        <a:cubicBezTo>
                          <a:pt x="46664" y="16246"/>
                          <a:pt x="45732" y="16757"/>
                          <a:pt x="44874" y="17380"/>
                        </a:cubicBezTo>
                        <a:cubicBezTo>
                          <a:pt x="43997" y="17970"/>
                          <a:pt x="43102" y="18565"/>
                          <a:pt x="42225" y="19160"/>
                        </a:cubicBezTo>
                        <a:cubicBezTo>
                          <a:pt x="41367" y="19792"/>
                          <a:pt x="40545" y="20475"/>
                          <a:pt x="39687" y="21116"/>
                        </a:cubicBezTo>
                        <a:cubicBezTo>
                          <a:pt x="37934" y="22355"/>
                          <a:pt x="36399" y="23900"/>
                          <a:pt x="34774" y="25302"/>
                        </a:cubicBezTo>
                        <a:cubicBezTo>
                          <a:pt x="33970" y="26013"/>
                          <a:pt x="33258" y="26827"/>
                          <a:pt x="32491" y="27584"/>
                        </a:cubicBezTo>
                        <a:cubicBezTo>
                          <a:pt x="31742" y="28371"/>
                          <a:pt x="30939" y="29083"/>
                          <a:pt x="30245" y="29923"/>
                        </a:cubicBezTo>
                        <a:cubicBezTo>
                          <a:pt x="29569" y="30751"/>
                          <a:pt x="28875" y="31574"/>
                          <a:pt x="28162" y="32383"/>
                        </a:cubicBezTo>
                        <a:lnTo>
                          <a:pt x="27103" y="33600"/>
                        </a:lnTo>
                        <a:lnTo>
                          <a:pt x="26154" y="34895"/>
                        </a:lnTo>
                        <a:cubicBezTo>
                          <a:pt x="24911" y="36639"/>
                          <a:pt x="23542" y="38281"/>
                          <a:pt x="22446" y="40098"/>
                        </a:cubicBezTo>
                        <a:cubicBezTo>
                          <a:pt x="21314" y="41880"/>
                          <a:pt x="20127" y="43603"/>
                          <a:pt x="19159" y="45438"/>
                        </a:cubicBezTo>
                        <a:cubicBezTo>
                          <a:pt x="17058" y="49000"/>
                          <a:pt x="15341" y="52652"/>
                          <a:pt x="13679" y="56117"/>
                        </a:cubicBezTo>
                        <a:cubicBezTo>
                          <a:pt x="12218" y="59669"/>
                          <a:pt x="10666" y="62999"/>
                          <a:pt x="9588" y="66220"/>
                        </a:cubicBezTo>
                        <a:cubicBezTo>
                          <a:pt x="9004" y="67813"/>
                          <a:pt x="8401" y="69338"/>
                          <a:pt x="7890" y="70805"/>
                        </a:cubicBezTo>
                        <a:cubicBezTo>
                          <a:pt x="7415" y="72289"/>
                          <a:pt x="6959" y="73697"/>
                          <a:pt x="6520" y="75020"/>
                        </a:cubicBezTo>
                        <a:cubicBezTo>
                          <a:pt x="6082" y="76342"/>
                          <a:pt x="5680" y="77589"/>
                          <a:pt x="5278" y="78736"/>
                        </a:cubicBezTo>
                        <a:cubicBezTo>
                          <a:pt x="4931" y="79902"/>
                          <a:pt x="4621" y="80972"/>
                          <a:pt x="4347" y="81938"/>
                        </a:cubicBezTo>
                        <a:cubicBezTo>
                          <a:pt x="3799" y="83878"/>
                          <a:pt x="2064" y="85399"/>
                          <a:pt x="1753" y="86442"/>
                        </a:cubicBezTo>
                        <a:cubicBezTo>
                          <a:pt x="1406" y="87485"/>
                          <a:pt x="0" y="88040"/>
                          <a:pt x="0" y="88040"/>
                        </a:cubicBezTo>
                        <a:cubicBezTo>
                          <a:pt x="0" y="88040"/>
                          <a:pt x="0" y="87457"/>
                          <a:pt x="0" y="86369"/>
                        </a:cubicBezTo>
                        <a:cubicBezTo>
                          <a:pt x="0" y="85282"/>
                          <a:pt x="1242" y="83675"/>
                          <a:pt x="1315" y="81639"/>
                        </a:cubicBezTo>
                        <a:cubicBezTo>
                          <a:pt x="1351" y="80616"/>
                          <a:pt x="2009" y="79483"/>
                          <a:pt x="2064" y="78251"/>
                        </a:cubicBezTo>
                        <a:cubicBezTo>
                          <a:pt x="2155" y="77025"/>
                          <a:pt x="2630" y="75705"/>
                          <a:pt x="2776" y="74286"/>
                        </a:cubicBezTo>
                        <a:cubicBezTo>
                          <a:pt x="2940" y="72865"/>
                          <a:pt x="3269" y="71354"/>
                          <a:pt x="3452" y="69763"/>
                        </a:cubicBezTo>
                        <a:cubicBezTo>
                          <a:pt x="3671" y="68178"/>
                          <a:pt x="4109" y="66529"/>
                          <a:pt x="4420" y="64788"/>
                        </a:cubicBezTo>
                        <a:cubicBezTo>
                          <a:pt x="4785" y="63061"/>
                          <a:pt x="5096" y="61233"/>
                          <a:pt x="5643" y="59399"/>
                        </a:cubicBezTo>
                        <a:cubicBezTo>
                          <a:pt x="6155" y="57552"/>
                          <a:pt x="6703" y="55642"/>
                          <a:pt x="7232" y="53681"/>
                        </a:cubicBezTo>
                        <a:cubicBezTo>
                          <a:pt x="7853" y="51737"/>
                          <a:pt x="8639" y="49779"/>
                          <a:pt x="9369" y="47750"/>
                        </a:cubicBezTo>
                        <a:cubicBezTo>
                          <a:pt x="9552" y="47244"/>
                          <a:pt x="9735" y="46735"/>
                          <a:pt x="9935" y="46223"/>
                        </a:cubicBezTo>
                        <a:cubicBezTo>
                          <a:pt x="10136" y="45723"/>
                          <a:pt x="10374" y="45228"/>
                          <a:pt x="10611" y="44724"/>
                        </a:cubicBezTo>
                        <a:cubicBezTo>
                          <a:pt x="11068" y="43720"/>
                          <a:pt x="11524" y="42708"/>
                          <a:pt x="11999" y="41685"/>
                        </a:cubicBezTo>
                        <a:cubicBezTo>
                          <a:pt x="12858" y="39603"/>
                          <a:pt x="14081" y="37641"/>
                          <a:pt x="15214" y="35607"/>
                        </a:cubicBezTo>
                        <a:cubicBezTo>
                          <a:pt x="16291" y="33538"/>
                          <a:pt x="17697" y="31624"/>
                          <a:pt x="19031" y="29647"/>
                        </a:cubicBezTo>
                        <a:lnTo>
                          <a:pt x="20053" y="28170"/>
                        </a:lnTo>
                        <a:lnTo>
                          <a:pt x="21186" y="26758"/>
                        </a:lnTo>
                        <a:cubicBezTo>
                          <a:pt x="21935" y="25812"/>
                          <a:pt x="22702" y="24877"/>
                          <a:pt x="23487" y="23940"/>
                        </a:cubicBezTo>
                        <a:cubicBezTo>
                          <a:pt x="24236" y="22992"/>
                          <a:pt x="25131" y="22161"/>
                          <a:pt x="25971" y="21264"/>
                        </a:cubicBezTo>
                        <a:cubicBezTo>
                          <a:pt x="26829" y="20397"/>
                          <a:pt x="27633" y="19469"/>
                          <a:pt x="28546" y="18654"/>
                        </a:cubicBezTo>
                        <a:cubicBezTo>
                          <a:pt x="30409" y="17066"/>
                          <a:pt x="32162" y="15354"/>
                          <a:pt x="34171" y="13953"/>
                        </a:cubicBezTo>
                        <a:cubicBezTo>
                          <a:pt x="35158" y="13227"/>
                          <a:pt x="36126" y="12481"/>
                          <a:pt x="37130" y="11804"/>
                        </a:cubicBezTo>
                        <a:cubicBezTo>
                          <a:pt x="38153" y="11161"/>
                          <a:pt x="39194" y="10520"/>
                          <a:pt x="40217" y="9882"/>
                        </a:cubicBezTo>
                        <a:cubicBezTo>
                          <a:pt x="44344" y="7411"/>
                          <a:pt x="48654" y="5388"/>
                          <a:pt x="52983" y="3952"/>
                        </a:cubicBezTo>
                        <a:cubicBezTo>
                          <a:pt x="55120" y="3163"/>
                          <a:pt x="57293" y="2604"/>
                          <a:pt x="59393" y="2049"/>
                        </a:cubicBezTo>
                        <a:cubicBezTo>
                          <a:pt x="60452" y="1792"/>
                          <a:pt x="61512" y="1600"/>
                          <a:pt x="62553" y="1379"/>
                        </a:cubicBezTo>
                        <a:cubicBezTo>
                          <a:pt x="63064" y="1273"/>
                          <a:pt x="63594" y="1169"/>
                          <a:pt x="64105" y="1063"/>
                        </a:cubicBezTo>
                        <a:cubicBezTo>
                          <a:pt x="64617" y="990"/>
                          <a:pt x="65146" y="915"/>
                          <a:pt x="65658" y="842"/>
                        </a:cubicBezTo>
                        <a:cubicBezTo>
                          <a:pt x="69730" y="181"/>
                          <a:pt x="73621" y="26"/>
                          <a:pt x="77182" y="0"/>
                        </a:cubicBezTo>
                        <a:cubicBezTo>
                          <a:pt x="80744" y="15"/>
                          <a:pt x="83995" y="296"/>
                          <a:pt x="86844" y="654"/>
                        </a:cubicBezTo>
                        <a:cubicBezTo>
                          <a:pt x="89711" y="1050"/>
                          <a:pt x="92158" y="1532"/>
                          <a:pt x="94149" y="2027"/>
                        </a:cubicBezTo>
                        <a:cubicBezTo>
                          <a:pt x="96140" y="2484"/>
                          <a:pt x="97674" y="2997"/>
                          <a:pt x="98715" y="3335"/>
                        </a:cubicBezTo>
                        <a:cubicBezTo>
                          <a:pt x="99756" y="3678"/>
                          <a:pt x="100286" y="3914"/>
                          <a:pt x="100286" y="3914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1" name="图形 10">
                <a:extLst>
                  <a:ext uri="{FF2B5EF4-FFF2-40B4-BE49-F238E27FC236}">
                    <a16:creationId xmlns:a16="http://schemas.microsoft.com/office/drawing/2014/main" id="{90FFDF51-0E87-8297-1FA9-C5E53DB4D5EA}"/>
                  </a:ext>
                </a:extLst>
              </p:cNvPr>
              <p:cNvGrpSpPr/>
              <p:nvPr/>
            </p:nvGrpSpPr>
            <p:grpSpPr>
              <a:xfrm>
                <a:off x="8328785" y="16818"/>
                <a:ext cx="80491" cy="134904"/>
                <a:chOff x="8328785" y="16818"/>
                <a:chExt cx="80491" cy="134904"/>
              </a:xfrm>
            </p:grpSpPr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6772F4E8-B7A6-600A-D452-F78D3F5D7E95}"/>
                    </a:ext>
                  </a:extLst>
                </p:cNvPr>
                <p:cNvSpPr/>
                <p:nvPr/>
              </p:nvSpPr>
              <p:spPr>
                <a:xfrm>
                  <a:off x="8354153" y="68043"/>
                  <a:ext cx="55123" cy="83679"/>
                </a:xfrm>
                <a:custGeom>
                  <a:avLst/>
                  <a:gdLst>
                    <a:gd name="connsiteX0" fmla="*/ 15415 w 55123"/>
                    <a:gd name="connsiteY0" fmla="*/ 83368 h 83679"/>
                    <a:gd name="connsiteX1" fmla="*/ 0 w 55123"/>
                    <a:gd name="connsiteY1" fmla="*/ 8012 h 83679"/>
                    <a:gd name="connsiteX2" fmla="*/ 29514 w 55123"/>
                    <a:gd name="connsiteY2" fmla="*/ 0 h 83679"/>
                    <a:gd name="connsiteX3" fmla="*/ 51504 w 55123"/>
                    <a:gd name="connsiteY3" fmla="*/ 75917 h 83679"/>
                    <a:gd name="connsiteX4" fmla="*/ 15415 w 55123"/>
                    <a:gd name="connsiteY4" fmla="*/ 83368 h 8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123" h="83679">
                      <a:moveTo>
                        <a:pt x="15415" y="83368"/>
                      </a:moveTo>
                      <a:cubicBezTo>
                        <a:pt x="15415" y="83368"/>
                        <a:pt x="30902" y="38701"/>
                        <a:pt x="0" y="8012"/>
                      </a:cubicBezTo>
                      <a:lnTo>
                        <a:pt x="29514" y="0"/>
                      </a:lnTo>
                      <a:cubicBezTo>
                        <a:pt x="29514" y="0"/>
                        <a:pt x="33660" y="65824"/>
                        <a:pt x="51504" y="75917"/>
                      </a:cubicBezTo>
                      <a:cubicBezTo>
                        <a:pt x="69347" y="86009"/>
                        <a:pt x="15415" y="83368"/>
                        <a:pt x="15415" y="8336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07" name="图形 10">
                  <a:extLst>
                    <a:ext uri="{FF2B5EF4-FFF2-40B4-BE49-F238E27FC236}">
                      <a16:creationId xmlns:a16="http://schemas.microsoft.com/office/drawing/2014/main" id="{D4411716-71CD-4B82-1D6B-0A47C050DAB9}"/>
                    </a:ext>
                  </a:extLst>
                </p:cNvPr>
                <p:cNvGrpSpPr/>
                <p:nvPr/>
              </p:nvGrpSpPr>
              <p:grpSpPr>
                <a:xfrm>
                  <a:off x="8328785" y="16818"/>
                  <a:ext cx="73693" cy="71856"/>
                  <a:chOff x="8328785" y="16818"/>
                  <a:chExt cx="73693" cy="71856"/>
                </a:xfrm>
                <a:solidFill>
                  <a:srgbClr val="A47D3A"/>
                </a:solidFill>
              </p:grpSpPr>
              <p:sp>
                <p:nvSpPr>
                  <p:cNvPr id="1808" name="任意多边形: 形状 1807">
                    <a:extLst>
                      <a:ext uri="{FF2B5EF4-FFF2-40B4-BE49-F238E27FC236}">
                        <a16:creationId xmlns:a16="http://schemas.microsoft.com/office/drawing/2014/main" id="{24D014A2-A9A3-2177-B48A-CEA328AF4C13}"/>
                      </a:ext>
                    </a:extLst>
                  </p:cNvPr>
                  <p:cNvSpPr/>
                  <p:nvPr/>
                </p:nvSpPr>
                <p:spPr>
                  <a:xfrm>
                    <a:off x="8399414" y="52863"/>
                    <a:ext cx="1238" cy="539"/>
                  </a:xfrm>
                  <a:custGeom>
                    <a:avLst/>
                    <a:gdLst>
                      <a:gd name="connsiteX0" fmla="*/ 928 w 1238"/>
                      <a:gd name="connsiteY0" fmla="*/ 48 h 539"/>
                      <a:gd name="connsiteX1" fmla="*/ 15 w 1238"/>
                      <a:gd name="connsiteY1" fmla="*/ 306 h 539"/>
                      <a:gd name="connsiteX2" fmla="*/ 1238 w 1238"/>
                      <a:gd name="connsiteY2" fmla="*/ 540 h 539"/>
                      <a:gd name="connsiteX3" fmla="*/ 928 w 1238"/>
                      <a:gd name="connsiteY3" fmla="*/ 48 h 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" h="539">
                        <a:moveTo>
                          <a:pt x="928" y="48"/>
                        </a:moveTo>
                        <a:cubicBezTo>
                          <a:pt x="618" y="-56"/>
                          <a:pt x="-113" y="-1"/>
                          <a:pt x="15" y="306"/>
                        </a:cubicBezTo>
                        <a:lnTo>
                          <a:pt x="1238" y="540"/>
                        </a:lnTo>
                        <a:lnTo>
                          <a:pt x="928" y="48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9" name="任意多边形: 形状 1808">
                    <a:extLst>
                      <a:ext uri="{FF2B5EF4-FFF2-40B4-BE49-F238E27FC236}">
                        <a16:creationId xmlns:a16="http://schemas.microsoft.com/office/drawing/2014/main" id="{CC9DD52A-E862-57DC-CCDE-1D209D9ED49F}"/>
                      </a:ext>
                    </a:extLst>
                  </p:cNvPr>
                  <p:cNvSpPr/>
                  <p:nvPr/>
                </p:nvSpPr>
                <p:spPr>
                  <a:xfrm>
                    <a:off x="8397986" y="53550"/>
                    <a:ext cx="2721" cy="2077"/>
                  </a:xfrm>
                  <a:custGeom>
                    <a:avLst/>
                    <a:gdLst>
                      <a:gd name="connsiteX0" fmla="*/ 0 w 2721"/>
                      <a:gd name="connsiteY0" fmla="*/ 1324 h 2077"/>
                      <a:gd name="connsiteX1" fmla="*/ 2721 w 2721"/>
                      <a:gd name="connsiteY1" fmla="*/ 2051 h 2077"/>
                      <a:gd name="connsiteX2" fmla="*/ 676 w 2721"/>
                      <a:gd name="connsiteY2" fmla="*/ 1087 h 2077"/>
                      <a:gd name="connsiteX3" fmla="*/ 1553 w 2721"/>
                      <a:gd name="connsiteY3" fmla="*/ 650 h 2077"/>
                      <a:gd name="connsiteX4" fmla="*/ 1078 w 2721"/>
                      <a:gd name="connsiteY4" fmla="*/ 0 h 2077"/>
                      <a:gd name="connsiteX5" fmla="*/ 804 w 2721"/>
                      <a:gd name="connsiteY5" fmla="*/ 1395 h 2077"/>
                      <a:gd name="connsiteX6" fmla="*/ 0 w 2721"/>
                      <a:gd name="connsiteY6" fmla="*/ 1324 h 2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1" h="2077">
                        <a:moveTo>
                          <a:pt x="0" y="1324"/>
                        </a:moveTo>
                        <a:cubicBezTo>
                          <a:pt x="566" y="1697"/>
                          <a:pt x="1589" y="2199"/>
                          <a:pt x="2721" y="2051"/>
                        </a:cubicBezTo>
                        <a:cubicBezTo>
                          <a:pt x="1571" y="1602"/>
                          <a:pt x="2064" y="1543"/>
                          <a:pt x="676" y="1087"/>
                        </a:cubicBezTo>
                        <a:cubicBezTo>
                          <a:pt x="548" y="784"/>
                          <a:pt x="1096" y="583"/>
                          <a:pt x="1553" y="650"/>
                        </a:cubicBezTo>
                        <a:cubicBezTo>
                          <a:pt x="1242" y="531"/>
                          <a:pt x="1845" y="181"/>
                          <a:pt x="1078" y="0"/>
                        </a:cubicBezTo>
                        <a:cubicBezTo>
                          <a:pt x="110" y="374"/>
                          <a:pt x="55" y="833"/>
                          <a:pt x="804" y="1395"/>
                        </a:cubicBezTo>
                        <a:cubicBezTo>
                          <a:pt x="530" y="1490"/>
                          <a:pt x="219" y="1362"/>
                          <a:pt x="0" y="13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0" name="任意多边形: 形状 1809">
                    <a:extLst>
                      <a:ext uri="{FF2B5EF4-FFF2-40B4-BE49-F238E27FC236}">
                        <a16:creationId xmlns:a16="http://schemas.microsoft.com/office/drawing/2014/main" id="{590D76BA-6576-C87F-F2C7-45B7FFF0ECF2}"/>
                      </a:ext>
                    </a:extLst>
                  </p:cNvPr>
                  <p:cNvSpPr/>
                  <p:nvPr/>
                </p:nvSpPr>
                <p:spPr>
                  <a:xfrm>
                    <a:off x="8400142" y="58984"/>
                    <a:ext cx="273" cy="332"/>
                  </a:xfrm>
                  <a:custGeom>
                    <a:avLst/>
                    <a:gdLst>
                      <a:gd name="connsiteX0" fmla="*/ 274 w 273"/>
                      <a:gd name="connsiteY0" fmla="*/ 332 h 332"/>
                      <a:gd name="connsiteX1" fmla="*/ 0 w 273"/>
                      <a:gd name="connsiteY1" fmla="*/ 0 h 332"/>
                      <a:gd name="connsiteX2" fmla="*/ 91 w 273"/>
                      <a:gd name="connsiteY2" fmla="*/ 281 h 332"/>
                      <a:gd name="connsiteX3" fmla="*/ 274 w 273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3" h="332">
                        <a:moveTo>
                          <a:pt x="274" y="332"/>
                        </a:moveTo>
                        <a:cubicBezTo>
                          <a:pt x="237" y="216"/>
                          <a:pt x="146" y="106"/>
                          <a:pt x="0" y="0"/>
                        </a:cubicBezTo>
                        <a:cubicBezTo>
                          <a:pt x="37" y="97"/>
                          <a:pt x="73" y="188"/>
                          <a:pt x="91" y="281"/>
                        </a:cubicBezTo>
                        <a:cubicBezTo>
                          <a:pt x="146" y="298"/>
                          <a:pt x="201" y="312"/>
                          <a:pt x="274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1" name="任意多边形: 形状 1810">
                    <a:extLst>
                      <a:ext uri="{FF2B5EF4-FFF2-40B4-BE49-F238E27FC236}">
                        <a16:creationId xmlns:a16="http://schemas.microsoft.com/office/drawing/2014/main" id="{7990FD9E-8645-4843-540C-32486EF8022F}"/>
                      </a:ext>
                    </a:extLst>
                  </p:cNvPr>
                  <p:cNvSpPr/>
                  <p:nvPr/>
                </p:nvSpPr>
                <p:spPr>
                  <a:xfrm>
                    <a:off x="8401712" y="45030"/>
                    <a:ext cx="182" cy="48"/>
                  </a:xfrm>
                  <a:custGeom>
                    <a:avLst/>
                    <a:gdLst>
                      <a:gd name="connsiteX0" fmla="*/ 183 w 182"/>
                      <a:gd name="connsiteY0" fmla="*/ 0 h 48"/>
                      <a:gd name="connsiteX1" fmla="*/ 0 w 182"/>
                      <a:gd name="connsiteY1" fmla="*/ 38 h 48"/>
                      <a:gd name="connsiteX2" fmla="*/ 183 w 18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2" h="48">
                        <a:moveTo>
                          <a:pt x="183" y="0"/>
                        </a:moveTo>
                        <a:cubicBezTo>
                          <a:pt x="110" y="11"/>
                          <a:pt x="55" y="27"/>
                          <a:pt x="0" y="38"/>
                        </a:cubicBezTo>
                        <a:cubicBezTo>
                          <a:pt x="110" y="57"/>
                          <a:pt x="183" y="53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2" name="任意多边形: 形状 1811">
                    <a:extLst>
                      <a:ext uri="{FF2B5EF4-FFF2-40B4-BE49-F238E27FC236}">
                        <a16:creationId xmlns:a16="http://schemas.microsoft.com/office/drawing/2014/main" id="{4A4C9A58-76C9-EFE8-1847-F9120618D41D}"/>
                      </a:ext>
                    </a:extLst>
                  </p:cNvPr>
                  <p:cNvSpPr/>
                  <p:nvPr/>
                </p:nvSpPr>
                <p:spPr>
                  <a:xfrm>
                    <a:off x="8400232" y="59459"/>
                    <a:ext cx="43" cy="266"/>
                  </a:xfrm>
                  <a:custGeom>
                    <a:avLst/>
                    <a:gdLst>
                      <a:gd name="connsiteX0" fmla="*/ 18 w 43"/>
                      <a:gd name="connsiteY0" fmla="*/ 0 h 266"/>
                      <a:gd name="connsiteX1" fmla="*/ 0 w 43"/>
                      <a:gd name="connsiteY1" fmla="*/ 267 h 266"/>
                      <a:gd name="connsiteX2" fmla="*/ 18 w 43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" h="266">
                        <a:moveTo>
                          <a:pt x="18" y="0"/>
                        </a:moveTo>
                        <a:cubicBezTo>
                          <a:pt x="18" y="88"/>
                          <a:pt x="18" y="179"/>
                          <a:pt x="0" y="267"/>
                        </a:cubicBezTo>
                        <a:cubicBezTo>
                          <a:pt x="55" y="153"/>
                          <a:pt x="55" y="6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3" name="任意多边形: 形状 1812">
                    <a:extLst>
                      <a:ext uri="{FF2B5EF4-FFF2-40B4-BE49-F238E27FC236}">
                        <a16:creationId xmlns:a16="http://schemas.microsoft.com/office/drawing/2014/main" id="{05D8DBBB-D9BE-365B-C31D-32E0B60CA78D}"/>
                      </a:ext>
                    </a:extLst>
                  </p:cNvPr>
                  <p:cNvSpPr/>
                  <p:nvPr/>
                </p:nvSpPr>
                <p:spPr>
                  <a:xfrm>
                    <a:off x="8393128" y="29506"/>
                    <a:ext cx="838" cy="796"/>
                  </a:xfrm>
                  <a:custGeom>
                    <a:avLst/>
                    <a:gdLst>
                      <a:gd name="connsiteX0" fmla="*/ 0 w 838"/>
                      <a:gd name="connsiteY0" fmla="*/ 796 h 796"/>
                      <a:gd name="connsiteX1" fmla="*/ 530 w 838"/>
                      <a:gd name="connsiteY1" fmla="*/ 0 h 796"/>
                      <a:gd name="connsiteX2" fmla="*/ 0 w 838"/>
                      <a:gd name="connsiteY2" fmla="*/ 796 h 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8" h="796">
                        <a:moveTo>
                          <a:pt x="0" y="796"/>
                        </a:moveTo>
                        <a:cubicBezTo>
                          <a:pt x="493" y="256"/>
                          <a:pt x="1278" y="721"/>
                          <a:pt x="530" y="0"/>
                        </a:cubicBezTo>
                        <a:cubicBezTo>
                          <a:pt x="402" y="283"/>
                          <a:pt x="201" y="548"/>
                          <a:pt x="0" y="79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4" name="任意多边形: 形状 1813">
                    <a:extLst>
                      <a:ext uri="{FF2B5EF4-FFF2-40B4-BE49-F238E27FC236}">
                        <a16:creationId xmlns:a16="http://schemas.microsoft.com/office/drawing/2014/main" id="{F14C78D5-B42C-9B0E-1F84-2C46DA2AFB60}"/>
                      </a:ext>
                    </a:extLst>
                  </p:cNvPr>
                  <p:cNvSpPr/>
                  <p:nvPr/>
                </p:nvSpPr>
                <p:spPr>
                  <a:xfrm>
                    <a:off x="8399849" y="59206"/>
                    <a:ext cx="401" cy="252"/>
                  </a:xfrm>
                  <a:custGeom>
                    <a:avLst/>
                    <a:gdLst>
                      <a:gd name="connsiteX0" fmla="*/ 402 w 401"/>
                      <a:gd name="connsiteY0" fmla="*/ 252 h 252"/>
                      <a:gd name="connsiteX1" fmla="*/ 383 w 401"/>
                      <a:gd name="connsiteY1" fmla="*/ 59 h 252"/>
                      <a:gd name="connsiteX2" fmla="*/ 0 w 401"/>
                      <a:gd name="connsiteY2" fmla="*/ 7 h 252"/>
                      <a:gd name="connsiteX3" fmla="*/ 402 w 40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52">
                        <a:moveTo>
                          <a:pt x="402" y="252"/>
                        </a:moveTo>
                        <a:cubicBezTo>
                          <a:pt x="402" y="186"/>
                          <a:pt x="402" y="123"/>
                          <a:pt x="383" y="59"/>
                        </a:cubicBezTo>
                        <a:cubicBezTo>
                          <a:pt x="238" y="15"/>
                          <a:pt x="91" y="-14"/>
                          <a:pt x="0" y="7"/>
                        </a:cubicBezTo>
                        <a:cubicBezTo>
                          <a:pt x="238" y="86"/>
                          <a:pt x="365" y="157"/>
                          <a:pt x="402" y="2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5" name="任意多边形: 形状 1814">
                    <a:extLst>
                      <a:ext uri="{FF2B5EF4-FFF2-40B4-BE49-F238E27FC236}">
                        <a16:creationId xmlns:a16="http://schemas.microsoft.com/office/drawing/2014/main" id="{84D99BD0-ABCF-AE17-CAF5-ABA6D089F86E}"/>
                      </a:ext>
                    </a:extLst>
                  </p:cNvPr>
                  <p:cNvSpPr/>
                  <p:nvPr/>
                </p:nvSpPr>
                <p:spPr>
                  <a:xfrm>
                    <a:off x="8339981" y="79066"/>
                    <a:ext cx="584" cy="743"/>
                  </a:xfrm>
                  <a:custGeom>
                    <a:avLst/>
                    <a:gdLst>
                      <a:gd name="connsiteX0" fmla="*/ 585 w 584"/>
                      <a:gd name="connsiteY0" fmla="*/ 743 h 743"/>
                      <a:gd name="connsiteX1" fmla="*/ 0 w 584"/>
                      <a:gd name="connsiteY1" fmla="*/ 0 h 743"/>
                      <a:gd name="connsiteX2" fmla="*/ 585 w 584"/>
                      <a:gd name="connsiteY2" fmla="*/ 74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4" h="743">
                        <a:moveTo>
                          <a:pt x="585" y="743"/>
                        </a:moveTo>
                        <a:lnTo>
                          <a:pt x="0" y="0"/>
                        </a:lnTo>
                        <a:cubicBezTo>
                          <a:pt x="128" y="247"/>
                          <a:pt x="329" y="517"/>
                          <a:pt x="585" y="74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6" name="任意多边形: 形状 1815">
                    <a:extLst>
                      <a:ext uri="{FF2B5EF4-FFF2-40B4-BE49-F238E27FC236}">
                        <a16:creationId xmlns:a16="http://schemas.microsoft.com/office/drawing/2014/main" id="{172932F3-1A95-3123-A83D-859D19C7661C}"/>
                      </a:ext>
                    </a:extLst>
                  </p:cNvPr>
                  <p:cNvSpPr/>
                  <p:nvPr/>
                </p:nvSpPr>
                <p:spPr>
                  <a:xfrm>
                    <a:off x="8356071" y="18086"/>
                    <a:ext cx="164" cy="171"/>
                  </a:xfrm>
                  <a:custGeom>
                    <a:avLst/>
                    <a:gdLst>
                      <a:gd name="connsiteX0" fmla="*/ 0 w 164"/>
                      <a:gd name="connsiteY0" fmla="*/ 172 h 171"/>
                      <a:gd name="connsiteX1" fmla="*/ 165 w 164"/>
                      <a:gd name="connsiteY1" fmla="*/ 0 h 171"/>
                      <a:gd name="connsiteX2" fmla="*/ 0 w 164"/>
                      <a:gd name="connsiteY2" fmla="*/ 172 h 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171">
                        <a:moveTo>
                          <a:pt x="0" y="172"/>
                        </a:moveTo>
                        <a:lnTo>
                          <a:pt x="165" y="0"/>
                        </a:lnTo>
                        <a:cubicBezTo>
                          <a:pt x="73" y="-2"/>
                          <a:pt x="18" y="46"/>
                          <a:pt x="0" y="1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7" name="任意多边形: 形状 1816">
                    <a:extLst>
                      <a:ext uri="{FF2B5EF4-FFF2-40B4-BE49-F238E27FC236}">
                        <a16:creationId xmlns:a16="http://schemas.microsoft.com/office/drawing/2014/main" id="{ACD4F346-F75D-4294-2AFA-31EB21614474}"/>
                      </a:ext>
                    </a:extLst>
                  </p:cNvPr>
                  <p:cNvSpPr/>
                  <p:nvPr/>
                </p:nvSpPr>
                <p:spPr>
                  <a:xfrm>
                    <a:off x="8337899" y="76258"/>
                    <a:ext cx="278" cy="854"/>
                  </a:xfrm>
                  <a:custGeom>
                    <a:avLst/>
                    <a:gdLst>
                      <a:gd name="connsiteX0" fmla="*/ 91 w 278"/>
                      <a:gd name="connsiteY0" fmla="*/ 855 h 854"/>
                      <a:gd name="connsiteX1" fmla="*/ 274 w 278"/>
                      <a:gd name="connsiteY1" fmla="*/ 0 h 854"/>
                      <a:gd name="connsiteX2" fmla="*/ 0 w 278"/>
                      <a:gd name="connsiteY2" fmla="*/ 93 h 854"/>
                      <a:gd name="connsiteX3" fmla="*/ 91 w 278"/>
                      <a:gd name="connsiteY3" fmla="*/ 855 h 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854">
                        <a:moveTo>
                          <a:pt x="91" y="855"/>
                        </a:moveTo>
                        <a:cubicBezTo>
                          <a:pt x="255" y="491"/>
                          <a:pt x="292" y="225"/>
                          <a:pt x="274" y="0"/>
                        </a:cubicBezTo>
                        <a:cubicBezTo>
                          <a:pt x="183" y="24"/>
                          <a:pt x="110" y="33"/>
                          <a:pt x="0" y="93"/>
                        </a:cubicBezTo>
                        <a:lnTo>
                          <a:pt x="91" y="85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8" name="任意多边形: 形状 1817">
                    <a:extLst>
                      <a:ext uri="{FF2B5EF4-FFF2-40B4-BE49-F238E27FC236}">
                        <a16:creationId xmlns:a16="http://schemas.microsoft.com/office/drawing/2014/main" id="{315C4E67-C892-F086-FCA4-04852FA0AA6B}"/>
                      </a:ext>
                    </a:extLst>
                  </p:cNvPr>
                  <p:cNvSpPr/>
                  <p:nvPr/>
                </p:nvSpPr>
                <p:spPr>
                  <a:xfrm>
                    <a:off x="8398644" y="56195"/>
                    <a:ext cx="91" cy="85"/>
                  </a:xfrm>
                  <a:custGeom>
                    <a:avLst/>
                    <a:gdLst>
                      <a:gd name="connsiteX0" fmla="*/ 0 w 91"/>
                      <a:gd name="connsiteY0" fmla="*/ 86 h 85"/>
                      <a:gd name="connsiteX1" fmla="*/ 91 w 91"/>
                      <a:gd name="connsiteY1" fmla="*/ 0 h 85"/>
                      <a:gd name="connsiteX2" fmla="*/ 0 w 91"/>
                      <a:gd name="connsiteY2" fmla="*/ 86 h 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" h="85">
                        <a:moveTo>
                          <a:pt x="0" y="86"/>
                        </a:moveTo>
                        <a:lnTo>
                          <a:pt x="91" y="0"/>
                        </a:lnTo>
                        <a:cubicBezTo>
                          <a:pt x="37" y="15"/>
                          <a:pt x="0" y="38"/>
                          <a:pt x="0" y="8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9" name="任意多边形: 形状 1818">
                    <a:extLst>
                      <a:ext uri="{FF2B5EF4-FFF2-40B4-BE49-F238E27FC236}">
                        <a16:creationId xmlns:a16="http://schemas.microsoft.com/office/drawing/2014/main" id="{867FAC54-0DF6-5FB8-EB33-E56BF4F143CA}"/>
                      </a:ext>
                    </a:extLst>
                  </p:cNvPr>
                  <p:cNvSpPr/>
                  <p:nvPr/>
                </p:nvSpPr>
                <p:spPr>
                  <a:xfrm>
                    <a:off x="8328785" y="16818"/>
                    <a:ext cx="73693" cy="71856"/>
                  </a:xfrm>
                  <a:custGeom>
                    <a:avLst/>
                    <a:gdLst>
                      <a:gd name="connsiteX0" fmla="*/ 72799 w 73693"/>
                      <a:gd name="connsiteY0" fmla="*/ 33774 h 71856"/>
                      <a:gd name="connsiteX1" fmla="*/ 73694 w 73693"/>
                      <a:gd name="connsiteY1" fmla="*/ 33383 h 71856"/>
                      <a:gd name="connsiteX2" fmla="*/ 72013 w 73693"/>
                      <a:gd name="connsiteY2" fmla="*/ 32658 h 71856"/>
                      <a:gd name="connsiteX3" fmla="*/ 72981 w 73693"/>
                      <a:gd name="connsiteY3" fmla="*/ 32689 h 71856"/>
                      <a:gd name="connsiteX4" fmla="*/ 73694 w 73693"/>
                      <a:gd name="connsiteY4" fmla="*/ 32351 h 71856"/>
                      <a:gd name="connsiteX5" fmla="*/ 71630 w 73693"/>
                      <a:gd name="connsiteY5" fmla="*/ 32177 h 71856"/>
                      <a:gd name="connsiteX6" fmla="*/ 72269 w 73693"/>
                      <a:gd name="connsiteY6" fmla="*/ 31270 h 71856"/>
                      <a:gd name="connsiteX7" fmla="*/ 73219 w 73693"/>
                      <a:gd name="connsiteY7" fmla="*/ 31429 h 71856"/>
                      <a:gd name="connsiteX8" fmla="*/ 71867 w 73693"/>
                      <a:gd name="connsiteY8" fmla="*/ 30055 h 71856"/>
                      <a:gd name="connsiteX9" fmla="*/ 72141 w 73693"/>
                      <a:gd name="connsiteY9" fmla="*/ 29007 h 71856"/>
                      <a:gd name="connsiteX10" fmla="*/ 72927 w 73693"/>
                      <a:gd name="connsiteY10" fmla="*/ 28252 h 71856"/>
                      <a:gd name="connsiteX11" fmla="*/ 71301 w 73693"/>
                      <a:gd name="connsiteY11" fmla="*/ 27361 h 71856"/>
                      <a:gd name="connsiteX12" fmla="*/ 73073 w 73693"/>
                      <a:gd name="connsiteY12" fmla="*/ 25416 h 71856"/>
                      <a:gd name="connsiteX13" fmla="*/ 71520 w 73693"/>
                      <a:gd name="connsiteY13" fmla="*/ 24426 h 71856"/>
                      <a:gd name="connsiteX14" fmla="*/ 70388 w 73693"/>
                      <a:gd name="connsiteY14" fmla="*/ 23014 h 71856"/>
                      <a:gd name="connsiteX15" fmla="*/ 70790 w 73693"/>
                      <a:gd name="connsiteY15" fmla="*/ 23137 h 71856"/>
                      <a:gd name="connsiteX16" fmla="*/ 71320 w 73693"/>
                      <a:gd name="connsiteY16" fmla="*/ 21705 h 71856"/>
                      <a:gd name="connsiteX17" fmla="*/ 68269 w 73693"/>
                      <a:gd name="connsiteY17" fmla="*/ 21497 h 71856"/>
                      <a:gd name="connsiteX18" fmla="*/ 71119 w 73693"/>
                      <a:gd name="connsiteY18" fmla="*/ 20395 h 71856"/>
                      <a:gd name="connsiteX19" fmla="*/ 68744 w 73693"/>
                      <a:gd name="connsiteY19" fmla="*/ 20432 h 71856"/>
                      <a:gd name="connsiteX20" fmla="*/ 69858 w 73693"/>
                      <a:gd name="connsiteY20" fmla="*/ 19027 h 71856"/>
                      <a:gd name="connsiteX21" fmla="*/ 68160 w 73693"/>
                      <a:gd name="connsiteY21" fmla="*/ 18865 h 71856"/>
                      <a:gd name="connsiteX22" fmla="*/ 68617 w 73693"/>
                      <a:gd name="connsiteY22" fmla="*/ 17387 h 71856"/>
                      <a:gd name="connsiteX23" fmla="*/ 69822 w 73693"/>
                      <a:gd name="connsiteY23" fmla="*/ 17092 h 71856"/>
                      <a:gd name="connsiteX24" fmla="*/ 67703 w 73693"/>
                      <a:gd name="connsiteY24" fmla="*/ 17658 h 71856"/>
                      <a:gd name="connsiteX25" fmla="*/ 68708 w 73693"/>
                      <a:gd name="connsiteY25" fmla="*/ 16034 h 71856"/>
                      <a:gd name="connsiteX26" fmla="*/ 67448 w 73693"/>
                      <a:gd name="connsiteY26" fmla="*/ 15780 h 71856"/>
                      <a:gd name="connsiteX27" fmla="*/ 66498 w 73693"/>
                      <a:gd name="connsiteY27" fmla="*/ 15526 h 71856"/>
                      <a:gd name="connsiteX28" fmla="*/ 66954 w 73693"/>
                      <a:gd name="connsiteY28" fmla="*/ 15172 h 71856"/>
                      <a:gd name="connsiteX29" fmla="*/ 64142 w 73693"/>
                      <a:gd name="connsiteY29" fmla="*/ 13788 h 71856"/>
                      <a:gd name="connsiteX30" fmla="*/ 64325 w 73693"/>
                      <a:gd name="connsiteY30" fmla="*/ 13495 h 71856"/>
                      <a:gd name="connsiteX31" fmla="*/ 62973 w 73693"/>
                      <a:gd name="connsiteY31" fmla="*/ 14781 h 71856"/>
                      <a:gd name="connsiteX32" fmla="*/ 62462 w 73693"/>
                      <a:gd name="connsiteY32" fmla="*/ 14162 h 71856"/>
                      <a:gd name="connsiteX33" fmla="*/ 63156 w 73693"/>
                      <a:gd name="connsiteY33" fmla="*/ 14021 h 71856"/>
                      <a:gd name="connsiteX34" fmla="*/ 62590 w 73693"/>
                      <a:gd name="connsiteY34" fmla="*/ 13989 h 71856"/>
                      <a:gd name="connsiteX35" fmla="*/ 64014 w 73693"/>
                      <a:gd name="connsiteY35" fmla="*/ 13477 h 71856"/>
                      <a:gd name="connsiteX36" fmla="*/ 61676 w 73693"/>
                      <a:gd name="connsiteY36" fmla="*/ 12564 h 71856"/>
                      <a:gd name="connsiteX37" fmla="*/ 63192 w 73693"/>
                      <a:gd name="connsiteY37" fmla="*/ 11945 h 71856"/>
                      <a:gd name="connsiteX38" fmla="*/ 63466 w 73693"/>
                      <a:gd name="connsiteY38" fmla="*/ 12951 h 71856"/>
                      <a:gd name="connsiteX39" fmla="*/ 64873 w 73693"/>
                      <a:gd name="connsiteY39" fmla="*/ 11574 h 71856"/>
                      <a:gd name="connsiteX40" fmla="*/ 63868 w 73693"/>
                      <a:gd name="connsiteY40" fmla="*/ 10668 h 71856"/>
                      <a:gd name="connsiteX41" fmla="*/ 62827 w 73693"/>
                      <a:gd name="connsiteY41" fmla="*/ 9803 h 71856"/>
                      <a:gd name="connsiteX42" fmla="*/ 61494 w 73693"/>
                      <a:gd name="connsiteY42" fmla="*/ 10918 h 71856"/>
                      <a:gd name="connsiteX43" fmla="*/ 61000 w 73693"/>
                      <a:gd name="connsiteY43" fmla="*/ 9253 h 71856"/>
                      <a:gd name="connsiteX44" fmla="*/ 60507 w 73693"/>
                      <a:gd name="connsiteY44" fmla="*/ 8022 h 71856"/>
                      <a:gd name="connsiteX45" fmla="*/ 58425 w 73693"/>
                      <a:gd name="connsiteY45" fmla="*/ 8425 h 71856"/>
                      <a:gd name="connsiteX46" fmla="*/ 59539 w 73693"/>
                      <a:gd name="connsiteY46" fmla="*/ 7490 h 71856"/>
                      <a:gd name="connsiteX47" fmla="*/ 57348 w 73693"/>
                      <a:gd name="connsiteY47" fmla="*/ 7204 h 71856"/>
                      <a:gd name="connsiteX48" fmla="*/ 58316 w 73693"/>
                      <a:gd name="connsiteY48" fmla="*/ 7136 h 71856"/>
                      <a:gd name="connsiteX49" fmla="*/ 56909 w 73693"/>
                      <a:gd name="connsiteY49" fmla="*/ 7083 h 71856"/>
                      <a:gd name="connsiteX50" fmla="*/ 57494 w 73693"/>
                      <a:gd name="connsiteY50" fmla="*/ 5973 h 71856"/>
                      <a:gd name="connsiteX51" fmla="*/ 55430 w 73693"/>
                      <a:gd name="connsiteY51" fmla="*/ 5478 h 71856"/>
                      <a:gd name="connsiteX52" fmla="*/ 53293 w 73693"/>
                      <a:gd name="connsiteY52" fmla="*/ 5056 h 71856"/>
                      <a:gd name="connsiteX53" fmla="*/ 53823 w 73693"/>
                      <a:gd name="connsiteY53" fmla="*/ 4029 h 71856"/>
                      <a:gd name="connsiteX54" fmla="*/ 51248 w 73693"/>
                      <a:gd name="connsiteY54" fmla="*/ 2873 h 71856"/>
                      <a:gd name="connsiteX55" fmla="*/ 48965 w 73693"/>
                      <a:gd name="connsiteY55" fmla="*/ 1005 h 71856"/>
                      <a:gd name="connsiteX56" fmla="*/ 47997 w 73693"/>
                      <a:gd name="connsiteY56" fmla="*/ 1809 h 71856"/>
                      <a:gd name="connsiteX57" fmla="*/ 48088 w 73693"/>
                      <a:gd name="connsiteY57" fmla="*/ 1104 h 71856"/>
                      <a:gd name="connsiteX58" fmla="*/ 47431 w 73693"/>
                      <a:gd name="connsiteY58" fmla="*/ 2077 h 71856"/>
                      <a:gd name="connsiteX59" fmla="*/ 47431 w 73693"/>
                      <a:gd name="connsiteY59" fmla="*/ 1100 h 71856"/>
                      <a:gd name="connsiteX60" fmla="*/ 44928 w 73693"/>
                      <a:gd name="connsiteY60" fmla="*/ 1681 h 71856"/>
                      <a:gd name="connsiteX61" fmla="*/ 44289 w 73693"/>
                      <a:gd name="connsiteY61" fmla="*/ 1650 h 71856"/>
                      <a:gd name="connsiteX62" fmla="*/ 43687 w 73693"/>
                      <a:gd name="connsiteY62" fmla="*/ 1555 h 71856"/>
                      <a:gd name="connsiteX63" fmla="*/ 42718 w 73693"/>
                      <a:gd name="connsiteY63" fmla="*/ 906 h 71856"/>
                      <a:gd name="connsiteX64" fmla="*/ 43011 w 73693"/>
                      <a:gd name="connsiteY64" fmla="*/ 627 h 71856"/>
                      <a:gd name="connsiteX65" fmla="*/ 40892 w 73693"/>
                      <a:gd name="connsiteY65" fmla="*/ 1533 h 71856"/>
                      <a:gd name="connsiteX66" fmla="*/ 41093 w 73693"/>
                      <a:gd name="connsiteY66" fmla="*/ 1367 h 71856"/>
                      <a:gd name="connsiteX67" fmla="*/ 37970 w 73693"/>
                      <a:gd name="connsiteY67" fmla="*/ 1062 h 71856"/>
                      <a:gd name="connsiteX68" fmla="*/ 37587 w 73693"/>
                      <a:gd name="connsiteY68" fmla="*/ 1032 h 71856"/>
                      <a:gd name="connsiteX69" fmla="*/ 37404 w 73693"/>
                      <a:gd name="connsiteY69" fmla="*/ 1010 h 71856"/>
                      <a:gd name="connsiteX70" fmla="*/ 37313 w 73693"/>
                      <a:gd name="connsiteY70" fmla="*/ 970 h 71856"/>
                      <a:gd name="connsiteX71" fmla="*/ 37258 w 73693"/>
                      <a:gd name="connsiteY71" fmla="*/ 937 h 71856"/>
                      <a:gd name="connsiteX72" fmla="*/ 37258 w 73693"/>
                      <a:gd name="connsiteY72" fmla="*/ 937 h 71856"/>
                      <a:gd name="connsiteX73" fmla="*/ 37075 w 73693"/>
                      <a:gd name="connsiteY73" fmla="*/ 937 h 71856"/>
                      <a:gd name="connsiteX74" fmla="*/ 37075 w 73693"/>
                      <a:gd name="connsiteY74" fmla="*/ 937 h 71856"/>
                      <a:gd name="connsiteX75" fmla="*/ 37039 w 73693"/>
                      <a:gd name="connsiteY75" fmla="*/ 961 h 71856"/>
                      <a:gd name="connsiteX76" fmla="*/ 36381 w 73693"/>
                      <a:gd name="connsiteY76" fmla="*/ 859 h 71856"/>
                      <a:gd name="connsiteX77" fmla="*/ 35158 w 73693"/>
                      <a:gd name="connsiteY77" fmla="*/ 126 h 71856"/>
                      <a:gd name="connsiteX78" fmla="*/ 34153 w 73693"/>
                      <a:gd name="connsiteY78" fmla="*/ 693 h 71856"/>
                      <a:gd name="connsiteX79" fmla="*/ 33824 w 73693"/>
                      <a:gd name="connsiteY79" fmla="*/ 671 h 71856"/>
                      <a:gd name="connsiteX80" fmla="*/ 33496 w 73693"/>
                      <a:gd name="connsiteY80" fmla="*/ 797 h 71856"/>
                      <a:gd name="connsiteX81" fmla="*/ 33203 w 73693"/>
                      <a:gd name="connsiteY81" fmla="*/ 1777 h 71856"/>
                      <a:gd name="connsiteX82" fmla="*/ 30263 w 73693"/>
                      <a:gd name="connsiteY82" fmla="*/ 0 h 71856"/>
                      <a:gd name="connsiteX83" fmla="*/ 29350 w 73693"/>
                      <a:gd name="connsiteY83" fmla="*/ 1829 h 71856"/>
                      <a:gd name="connsiteX84" fmla="*/ 29076 w 73693"/>
                      <a:gd name="connsiteY84" fmla="*/ 722 h 71856"/>
                      <a:gd name="connsiteX85" fmla="*/ 28838 w 73693"/>
                      <a:gd name="connsiteY85" fmla="*/ 1399 h 71856"/>
                      <a:gd name="connsiteX86" fmla="*/ 28619 w 73693"/>
                      <a:gd name="connsiteY86" fmla="*/ 2072 h 71856"/>
                      <a:gd name="connsiteX87" fmla="*/ 27889 w 73693"/>
                      <a:gd name="connsiteY87" fmla="*/ 853 h 71856"/>
                      <a:gd name="connsiteX88" fmla="*/ 27450 w 73693"/>
                      <a:gd name="connsiteY88" fmla="*/ 1270 h 71856"/>
                      <a:gd name="connsiteX89" fmla="*/ 28071 w 73693"/>
                      <a:gd name="connsiteY89" fmla="*/ 1975 h 71856"/>
                      <a:gd name="connsiteX90" fmla="*/ 26738 w 73693"/>
                      <a:gd name="connsiteY90" fmla="*/ 2037 h 71856"/>
                      <a:gd name="connsiteX91" fmla="*/ 25734 w 73693"/>
                      <a:gd name="connsiteY91" fmla="*/ 1224 h 71856"/>
                      <a:gd name="connsiteX92" fmla="*/ 24948 w 73693"/>
                      <a:gd name="connsiteY92" fmla="*/ 2017 h 71856"/>
                      <a:gd name="connsiteX93" fmla="*/ 24199 w 73693"/>
                      <a:gd name="connsiteY93" fmla="*/ 2806 h 71856"/>
                      <a:gd name="connsiteX94" fmla="*/ 24346 w 73693"/>
                      <a:gd name="connsiteY94" fmla="*/ 2000 h 71856"/>
                      <a:gd name="connsiteX95" fmla="*/ 23341 w 73693"/>
                      <a:gd name="connsiteY95" fmla="*/ 2017 h 71856"/>
                      <a:gd name="connsiteX96" fmla="*/ 23596 w 73693"/>
                      <a:gd name="connsiteY96" fmla="*/ 2890 h 71856"/>
                      <a:gd name="connsiteX97" fmla="*/ 21277 w 73693"/>
                      <a:gd name="connsiteY97" fmla="*/ 3514 h 71856"/>
                      <a:gd name="connsiteX98" fmla="*/ 21076 w 73693"/>
                      <a:gd name="connsiteY98" fmla="*/ 2742 h 71856"/>
                      <a:gd name="connsiteX99" fmla="*/ 19049 w 73693"/>
                      <a:gd name="connsiteY99" fmla="*/ 3914 h 71856"/>
                      <a:gd name="connsiteX100" fmla="*/ 17076 w 73693"/>
                      <a:gd name="connsiteY100" fmla="*/ 5406 h 71856"/>
                      <a:gd name="connsiteX101" fmla="*/ 18081 w 73693"/>
                      <a:gd name="connsiteY101" fmla="*/ 6972 h 71856"/>
                      <a:gd name="connsiteX102" fmla="*/ 17259 w 73693"/>
                      <a:gd name="connsiteY102" fmla="*/ 6066 h 71856"/>
                      <a:gd name="connsiteX103" fmla="*/ 17898 w 73693"/>
                      <a:gd name="connsiteY103" fmla="*/ 7269 h 71856"/>
                      <a:gd name="connsiteX104" fmla="*/ 16857 w 73693"/>
                      <a:gd name="connsiteY104" fmla="*/ 5841 h 71856"/>
                      <a:gd name="connsiteX105" fmla="*/ 16510 w 73693"/>
                      <a:gd name="connsiteY105" fmla="*/ 6625 h 71856"/>
                      <a:gd name="connsiteX106" fmla="*/ 16072 w 73693"/>
                      <a:gd name="connsiteY106" fmla="*/ 5695 h 71856"/>
                      <a:gd name="connsiteX107" fmla="*/ 14721 w 73693"/>
                      <a:gd name="connsiteY107" fmla="*/ 6820 h 71856"/>
                      <a:gd name="connsiteX108" fmla="*/ 14465 w 73693"/>
                      <a:gd name="connsiteY108" fmla="*/ 6561 h 71856"/>
                      <a:gd name="connsiteX109" fmla="*/ 13606 w 73693"/>
                      <a:gd name="connsiteY109" fmla="*/ 7277 h 71856"/>
                      <a:gd name="connsiteX110" fmla="*/ 13022 w 73693"/>
                      <a:gd name="connsiteY110" fmla="*/ 7991 h 71856"/>
                      <a:gd name="connsiteX111" fmla="*/ 11890 w 73693"/>
                      <a:gd name="connsiteY111" fmla="*/ 9377 h 71856"/>
                      <a:gd name="connsiteX112" fmla="*/ 12346 w 73693"/>
                      <a:gd name="connsiteY112" fmla="*/ 11189 h 71856"/>
                      <a:gd name="connsiteX113" fmla="*/ 9406 w 73693"/>
                      <a:gd name="connsiteY113" fmla="*/ 12842 h 71856"/>
                      <a:gd name="connsiteX114" fmla="*/ 10191 w 73693"/>
                      <a:gd name="connsiteY114" fmla="*/ 14259 h 71856"/>
                      <a:gd name="connsiteX115" fmla="*/ 8620 w 73693"/>
                      <a:gd name="connsiteY115" fmla="*/ 13793 h 71856"/>
                      <a:gd name="connsiteX116" fmla="*/ 7817 w 73693"/>
                      <a:gd name="connsiteY116" fmla="*/ 15267 h 71856"/>
                      <a:gd name="connsiteX117" fmla="*/ 7543 w 73693"/>
                      <a:gd name="connsiteY117" fmla="*/ 16067 h 71856"/>
                      <a:gd name="connsiteX118" fmla="*/ 7360 w 73693"/>
                      <a:gd name="connsiteY118" fmla="*/ 17250 h 71856"/>
                      <a:gd name="connsiteX119" fmla="*/ 8237 w 73693"/>
                      <a:gd name="connsiteY119" fmla="*/ 17475 h 71856"/>
                      <a:gd name="connsiteX120" fmla="*/ 7177 w 73693"/>
                      <a:gd name="connsiteY120" fmla="*/ 17594 h 71856"/>
                      <a:gd name="connsiteX121" fmla="*/ 7141 w 73693"/>
                      <a:gd name="connsiteY121" fmla="*/ 17471 h 71856"/>
                      <a:gd name="connsiteX122" fmla="*/ 5041 w 73693"/>
                      <a:gd name="connsiteY122" fmla="*/ 19988 h 71856"/>
                      <a:gd name="connsiteX123" fmla="*/ 3708 w 73693"/>
                      <a:gd name="connsiteY123" fmla="*/ 21139 h 71856"/>
                      <a:gd name="connsiteX124" fmla="*/ 3433 w 73693"/>
                      <a:gd name="connsiteY124" fmla="*/ 21813 h 71856"/>
                      <a:gd name="connsiteX125" fmla="*/ 3580 w 73693"/>
                      <a:gd name="connsiteY125" fmla="*/ 22483 h 71856"/>
                      <a:gd name="connsiteX126" fmla="*/ 3781 w 73693"/>
                      <a:gd name="connsiteY126" fmla="*/ 23442 h 71856"/>
                      <a:gd name="connsiteX127" fmla="*/ 3981 w 73693"/>
                      <a:gd name="connsiteY127" fmla="*/ 24382 h 71856"/>
                      <a:gd name="connsiteX128" fmla="*/ 2721 w 73693"/>
                      <a:gd name="connsiteY128" fmla="*/ 24054 h 71856"/>
                      <a:gd name="connsiteX129" fmla="*/ 2922 w 73693"/>
                      <a:gd name="connsiteY129" fmla="*/ 25405 h 71856"/>
                      <a:gd name="connsiteX130" fmla="*/ 2630 w 73693"/>
                      <a:gd name="connsiteY130" fmla="*/ 26402 h 71856"/>
                      <a:gd name="connsiteX131" fmla="*/ 2320 w 73693"/>
                      <a:gd name="connsiteY131" fmla="*/ 28404 h 71856"/>
                      <a:gd name="connsiteX132" fmla="*/ 1425 w 73693"/>
                      <a:gd name="connsiteY132" fmla="*/ 28727 h 71856"/>
                      <a:gd name="connsiteX133" fmla="*/ 950 w 73693"/>
                      <a:gd name="connsiteY133" fmla="*/ 29290 h 71856"/>
                      <a:gd name="connsiteX134" fmla="*/ 730 w 73693"/>
                      <a:gd name="connsiteY134" fmla="*/ 30809 h 71856"/>
                      <a:gd name="connsiteX135" fmla="*/ 694 w 73693"/>
                      <a:gd name="connsiteY135" fmla="*/ 32420 h 71856"/>
                      <a:gd name="connsiteX136" fmla="*/ 0 w 73693"/>
                      <a:gd name="connsiteY136" fmla="*/ 33761 h 71856"/>
                      <a:gd name="connsiteX137" fmla="*/ 657 w 73693"/>
                      <a:gd name="connsiteY137" fmla="*/ 33713 h 71856"/>
                      <a:gd name="connsiteX138" fmla="*/ 91 w 73693"/>
                      <a:gd name="connsiteY138" fmla="*/ 34471 h 71856"/>
                      <a:gd name="connsiteX139" fmla="*/ 1625 w 73693"/>
                      <a:gd name="connsiteY139" fmla="*/ 34329 h 71856"/>
                      <a:gd name="connsiteX140" fmla="*/ 2320 w 73693"/>
                      <a:gd name="connsiteY140" fmla="*/ 35602 h 71856"/>
                      <a:gd name="connsiteX141" fmla="*/ 2320 w 73693"/>
                      <a:gd name="connsiteY141" fmla="*/ 35920 h 71856"/>
                      <a:gd name="connsiteX142" fmla="*/ 1753 w 73693"/>
                      <a:gd name="connsiteY142" fmla="*/ 36080 h 71856"/>
                      <a:gd name="connsiteX143" fmla="*/ 1479 w 73693"/>
                      <a:gd name="connsiteY143" fmla="*/ 36438 h 71856"/>
                      <a:gd name="connsiteX144" fmla="*/ 1333 w 73693"/>
                      <a:gd name="connsiteY144" fmla="*/ 37008 h 71856"/>
                      <a:gd name="connsiteX145" fmla="*/ 950 w 73693"/>
                      <a:gd name="connsiteY145" fmla="*/ 39320 h 71856"/>
                      <a:gd name="connsiteX146" fmla="*/ 840 w 73693"/>
                      <a:gd name="connsiteY146" fmla="*/ 39616 h 71856"/>
                      <a:gd name="connsiteX147" fmla="*/ 785 w 73693"/>
                      <a:gd name="connsiteY147" fmla="*/ 39970 h 71856"/>
                      <a:gd name="connsiteX148" fmla="*/ 712 w 73693"/>
                      <a:gd name="connsiteY148" fmla="*/ 40690 h 71856"/>
                      <a:gd name="connsiteX149" fmla="*/ 566 w 73693"/>
                      <a:gd name="connsiteY149" fmla="*/ 42153 h 71856"/>
                      <a:gd name="connsiteX150" fmla="*/ 457 w 73693"/>
                      <a:gd name="connsiteY150" fmla="*/ 43647 h 71856"/>
                      <a:gd name="connsiteX151" fmla="*/ 511 w 73693"/>
                      <a:gd name="connsiteY151" fmla="*/ 45020 h 71856"/>
                      <a:gd name="connsiteX152" fmla="*/ 2868 w 73693"/>
                      <a:gd name="connsiteY152" fmla="*/ 46812 h 71856"/>
                      <a:gd name="connsiteX153" fmla="*/ 1589 w 73693"/>
                      <a:gd name="connsiteY153" fmla="*/ 46724 h 71856"/>
                      <a:gd name="connsiteX154" fmla="*/ 2283 w 73693"/>
                      <a:gd name="connsiteY154" fmla="*/ 47535 h 71856"/>
                      <a:gd name="connsiteX155" fmla="*/ 2813 w 73693"/>
                      <a:gd name="connsiteY155" fmla="*/ 48390 h 71856"/>
                      <a:gd name="connsiteX156" fmla="*/ 3543 w 73693"/>
                      <a:gd name="connsiteY156" fmla="*/ 50214 h 71856"/>
                      <a:gd name="connsiteX157" fmla="*/ 5680 w 73693"/>
                      <a:gd name="connsiteY157" fmla="*/ 53447 h 71856"/>
                      <a:gd name="connsiteX158" fmla="*/ 4913 w 73693"/>
                      <a:gd name="connsiteY158" fmla="*/ 53407 h 71856"/>
                      <a:gd name="connsiteX159" fmla="*/ 6502 w 73693"/>
                      <a:gd name="connsiteY159" fmla="*/ 54757 h 71856"/>
                      <a:gd name="connsiteX160" fmla="*/ 5808 w 73693"/>
                      <a:gd name="connsiteY160" fmla="*/ 55577 h 71856"/>
                      <a:gd name="connsiteX161" fmla="*/ 6885 w 73693"/>
                      <a:gd name="connsiteY161" fmla="*/ 56826 h 71856"/>
                      <a:gd name="connsiteX162" fmla="*/ 6593 w 73693"/>
                      <a:gd name="connsiteY162" fmla="*/ 56870 h 71856"/>
                      <a:gd name="connsiteX163" fmla="*/ 7963 w 73693"/>
                      <a:gd name="connsiteY163" fmla="*/ 57337 h 71856"/>
                      <a:gd name="connsiteX164" fmla="*/ 9387 w 73693"/>
                      <a:gd name="connsiteY164" fmla="*/ 59447 h 71856"/>
                      <a:gd name="connsiteX165" fmla="*/ 11360 w 73693"/>
                      <a:gd name="connsiteY165" fmla="*/ 60029 h 71856"/>
                      <a:gd name="connsiteX166" fmla="*/ 12492 w 73693"/>
                      <a:gd name="connsiteY166" fmla="*/ 61993 h 71856"/>
                      <a:gd name="connsiteX167" fmla="*/ 11853 w 73693"/>
                      <a:gd name="connsiteY167" fmla="*/ 63070 h 71856"/>
                      <a:gd name="connsiteX168" fmla="*/ 13533 w 73693"/>
                      <a:gd name="connsiteY168" fmla="*/ 62984 h 71856"/>
                      <a:gd name="connsiteX169" fmla="*/ 14721 w 73693"/>
                      <a:gd name="connsiteY169" fmla="*/ 64351 h 71856"/>
                      <a:gd name="connsiteX170" fmla="*/ 15433 w 73693"/>
                      <a:gd name="connsiteY170" fmla="*/ 65740 h 71856"/>
                      <a:gd name="connsiteX171" fmla="*/ 16985 w 73693"/>
                      <a:gd name="connsiteY171" fmla="*/ 66124 h 71856"/>
                      <a:gd name="connsiteX172" fmla="*/ 18483 w 73693"/>
                      <a:gd name="connsiteY172" fmla="*/ 66431 h 71856"/>
                      <a:gd name="connsiteX173" fmla="*/ 19871 w 73693"/>
                      <a:gd name="connsiteY173" fmla="*/ 66776 h 71856"/>
                      <a:gd name="connsiteX174" fmla="*/ 20528 w 73693"/>
                      <a:gd name="connsiteY174" fmla="*/ 66964 h 71856"/>
                      <a:gd name="connsiteX175" fmla="*/ 21186 w 73693"/>
                      <a:gd name="connsiteY175" fmla="*/ 67112 h 71856"/>
                      <a:gd name="connsiteX176" fmla="*/ 19871 w 73693"/>
                      <a:gd name="connsiteY176" fmla="*/ 67472 h 71856"/>
                      <a:gd name="connsiteX177" fmla="*/ 18611 w 73693"/>
                      <a:gd name="connsiteY177" fmla="*/ 67861 h 71856"/>
                      <a:gd name="connsiteX178" fmla="*/ 19925 w 73693"/>
                      <a:gd name="connsiteY178" fmla="*/ 67938 h 71856"/>
                      <a:gd name="connsiteX179" fmla="*/ 21149 w 73693"/>
                      <a:gd name="connsiteY179" fmla="*/ 67815 h 71856"/>
                      <a:gd name="connsiteX180" fmla="*/ 23268 w 73693"/>
                      <a:gd name="connsiteY180" fmla="*/ 68336 h 71856"/>
                      <a:gd name="connsiteX181" fmla="*/ 22519 w 73693"/>
                      <a:gd name="connsiteY181" fmla="*/ 69088 h 71856"/>
                      <a:gd name="connsiteX182" fmla="*/ 24911 w 73693"/>
                      <a:gd name="connsiteY182" fmla="*/ 69735 h 71856"/>
                      <a:gd name="connsiteX183" fmla="*/ 26044 w 73693"/>
                      <a:gd name="connsiteY183" fmla="*/ 70084 h 71856"/>
                      <a:gd name="connsiteX184" fmla="*/ 26629 w 73693"/>
                      <a:gd name="connsiteY184" fmla="*/ 70146 h 71856"/>
                      <a:gd name="connsiteX185" fmla="*/ 27249 w 73693"/>
                      <a:gd name="connsiteY185" fmla="*/ 70038 h 71856"/>
                      <a:gd name="connsiteX186" fmla="*/ 26811 w 73693"/>
                      <a:gd name="connsiteY186" fmla="*/ 70390 h 71856"/>
                      <a:gd name="connsiteX187" fmla="*/ 27578 w 73693"/>
                      <a:gd name="connsiteY187" fmla="*/ 70062 h 71856"/>
                      <a:gd name="connsiteX188" fmla="*/ 27249 w 73693"/>
                      <a:gd name="connsiteY188" fmla="*/ 70189 h 71856"/>
                      <a:gd name="connsiteX189" fmla="*/ 29149 w 73693"/>
                      <a:gd name="connsiteY189" fmla="*/ 67707 h 71856"/>
                      <a:gd name="connsiteX190" fmla="*/ 29002 w 73693"/>
                      <a:gd name="connsiteY190" fmla="*/ 71064 h 71856"/>
                      <a:gd name="connsiteX191" fmla="*/ 29605 w 73693"/>
                      <a:gd name="connsiteY191" fmla="*/ 70178 h 71856"/>
                      <a:gd name="connsiteX192" fmla="*/ 29477 w 73693"/>
                      <a:gd name="connsiteY192" fmla="*/ 71196 h 71856"/>
                      <a:gd name="connsiteX193" fmla="*/ 30464 w 73693"/>
                      <a:gd name="connsiteY193" fmla="*/ 70633 h 71856"/>
                      <a:gd name="connsiteX194" fmla="*/ 31304 w 73693"/>
                      <a:gd name="connsiteY194" fmla="*/ 70319 h 71856"/>
                      <a:gd name="connsiteX195" fmla="*/ 30847 w 73693"/>
                      <a:gd name="connsiteY195" fmla="*/ 71198 h 71856"/>
                      <a:gd name="connsiteX196" fmla="*/ 32747 w 73693"/>
                      <a:gd name="connsiteY196" fmla="*/ 70359 h 71856"/>
                      <a:gd name="connsiteX197" fmla="*/ 32491 w 73693"/>
                      <a:gd name="connsiteY197" fmla="*/ 70829 h 71856"/>
                      <a:gd name="connsiteX198" fmla="*/ 34427 w 73693"/>
                      <a:gd name="connsiteY198" fmla="*/ 70135 h 71856"/>
                      <a:gd name="connsiteX199" fmla="*/ 36344 w 73693"/>
                      <a:gd name="connsiteY199" fmla="*/ 69926 h 71856"/>
                      <a:gd name="connsiteX200" fmla="*/ 36892 w 73693"/>
                      <a:gd name="connsiteY200" fmla="*/ 71857 h 71856"/>
                      <a:gd name="connsiteX201" fmla="*/ 37020 w 73693"/>
                      <a:gd name="connsiteY201" fmla="*/ 71800 h 71856"/>
                      <a:gd name="connsiteX202" fmla="*/ 37166 w 73693"/>
                      <a:gd name="connsiteY202" fmla="*/ 71740 h 71856"/>
                      <a:gd name="connsiteX203" fmla="*/ 37239 w 73693"/>
                      <a:gd name="connsiteY203" fmla="*/ 71707 h 71856"/>
                      <a:gd name="connsiteX204" fmla="*/ 37258 w 73693"/>
                      <a:gd name="connsiteY204" fmla="*/ 70655 h 71856"/>
                      <a:gd name="connsiteX205" fmla="*/ 37258 w 73693"/>
                      <a:gd name="connsiteY205" fmla="*/ 69612 h 71856"/>
                      <a:gd name="connsiteX206" fmla="*/ 37386 w 73693"/>
                      <a:gd name="connsiteY206" fmla="*/ 69612 h 71856"/>
                      <a:gd name="connsiteX207" fmla="*/ 39449 w 73693"/>
                      <a:gd name="connsiteY207" fmla="*/ 71634 h 71856"/>
                      <a:gd name="connsiteX208" fmla="*/ 39449 w 73693"/>
                      <a:gd name="connsiteY208" fmla="*/ 71661 h 71856"/>
                      <a:gd name="connsiteX209" fmla="*/ 38445 w 73693"/>
                      <a:gd name="connsiteY209" fmla="*/ 71671 h 71856"/>
                      <a:gd name="connsiteX210" fmla="*/ 37952 w 73693"/>
                      <a:gd name="connsiteY210" fmla="*/ 71672 h 71856"/>
                      <a:gd name="connsiteX211" fmla="*/ 37733 w 73693"/>
                      <a:gd name="connsiteY211" fmla="*/ 71656 h 71856"/>
                      <a:gd name="connsiteX212" fmla="*/ 37970 w 73693"/>
                      <a:gd name="connsiteY212" fmla="*/ 71433 h 71856"/>
                      <a:gd name="connsiteX213" fmla="*/ 37587 w 73693"/>
                      <a:gd name="connsiteY213" fmla="*/ 70781 h 71856"/>
                      <a:gd name="connsiteX214" fmla="*/ 39285 w 73693"/>
                      <a:gd name="connsiteY214" fmla="*/ 70166 h 71856"/>
                      <a:gd name="connsiteX215" fmla="*/ 38810 w 73693"/>
                      <a:gd name="connsiteY215" fmla="*/ 70757 h 71856"/>
                      <a:gd name="connsiteX216" fmla="*/ 39997 w 73693"/>
                      <a:gd name="connsiteY216" fmla="*/ 70436 h 71856"/>
                      <a:gd name="connsiteX217" fmla="*/ 39285 w 73693"/>
                      <a:gd name="connsiteY217" fmla="*/ 69948 h 71856"/>
                      <a:gd name="connsiteX218" fmla="*/ 40125 w 73693"/>
                      <a:gd name="connsiteY218" fmla="*/ 68549 h 71856"/>
                      <a:gd name="connsiteX219" fmla="*/ 41294 w 73693"/>
                      <a:gd name="connsiteY219" fmla="*/ 69284 h 71856"/>
                      <a:gd name="connsiteX220" fmla="*/ 41294 w 73693"/>
                      <a:gd name="connsiteY220" fmla="*/ 69287 h 71856"/>
                      <a:gd name="connsiteX221" fmla="*/ 42298 w 73693"/>
                      <a:gd name="connsiteY221" fmla="*/ 68557 h 71856"/>
                      <a:gd name="connsiteX222" fmla="*/ 42426 w 73693"/>
                      <a:gd name="connsiteY222" fmla="*/ 70363 h 71856"/>
                      <a:gd name="connsiteX223" fmla="*/ 43303 w 73693"/>
                      <a:gd name="connsiteY223" fmla="*/ 69472 h 71856"/>
                      <a:gd name="connsiteX224" fmla="*/ 44180 w 73693"/>
                      <a:gd name="connsiteY224" fmla="*/ 68500 h 71856"/>
                      <a:gd name="connsiteX225" fmla="*/ 44308 w 73693"/>
                      <a:gd name="connsiteY225" fmla="*/ 69662 h 71856"/>
                      <a:gd name="connsiteX226" fmla="*/ 44381 w 73693"/>
                      <a:gd name="connsiteY226" fmla="*/ 68675 h 71856"/>
                      <a:gd name="connsiteX227" fmla="*/ 44910 w 73693"/>
                      <a:gd name="connsiteY227" fmla="*/ 69598 h 71856"/>
                      <a:gd name="connsiteX228" fmla="*/ 45476 w 73693"/>
                      <a:gd name="connsiteY228" fmla="*/ 68423 h 71856"/>
                      <a:gd name="connsiteX229" fmla="*/ 45331 w 73693"/>
                      <a:gd name="connsiteY229" fmla="*/ 68829 h 71856"/>
                      <a:gd name="connsiteX230" fmla="*/ 46901 w 73693"/>
                      <a:gd name="connsiteY230" fmla="*/ 68328 h 71856"/>
                      <a:gd name="connsiteX231" fmla="*/ 48380 w 73693"/>
                      <a:gd name="connsiteY231" fmla="*/ 67784 h 71856"/>
                      <a:gd name="connsiteX232" fmla="*/ 48326 w 73693"/>
                      <a:gd name="connsiteY232" fmla="*/ 69408 h 71856"/>
                      <a:gd name="connsiteX233" fmla="*/ 50243 w 73693"/>
                      <a:gd name="connsiteY233" fmla="*/ 67768 h 71856"/>
                      <a:gd name="connsiteX234" fmla="*/ 52125 w 73693"/>
                      <a:gd name="connsiteY234" fmla="*/ 66403 h 71856"/>
                      <a:gd name="connsiteX235" fmla="*/ 51814 w 73693"/>
                      <a:gd name="connsiteY235" fmla="*/ 66383 h 71856"/>
                      <a:gd name="connsiteX236" fmla="*/ 52270 w 73693"/>
                      <a:gd name="connsiteY236" fmla="*/ 65751 h 71856"/>
                      <a:gd name="connsiteX237" fmla="*/ 53439 w 73693"/>
                      <a:gd name="connsiteY237" fmla="*/ 65624 h 71856"/>
                      <a:gd name="connsiteX238" fmla="*/ 53695 w 73693"/>
                      <a:gd name="connsiteY238" fmla="*/ 66482 h 71856"/>
                      <a:gd name="connsiteX239" fmla="*/ 56161 w 73693"/>
                      <a:gd name="connsiteY239" fmla="*/ 63682 h 71856"/>
                      <a:gd name="connsiteX240" fmla="*/ 56289 w 73693"/>
                      <a:gd name="connsiteY240" fmla="*/ 64208 h 71856"/>
                      <a:gd name="connsiteX241" fmla="*/ 58334 w 73693"/>
                      <a:gd name="connsiteY241" fmla="*/ 63288 h 71856"/>
                      <a:gd name="connsiteX242" fmla="*/ 57896 w 73693"/>
                      <a:gd name="connsiteY242" fmla="*/ 62183 h 71856"/>
                      <a:gd name="connsiteX243" fmla="*/ 58937 w 73693"/>
                      <a:gd name="connsiteY243" fmla="*/ 62338 h 71856"/>
                      <a:gd name="connsiteX244" fmla="*/ 59631 w 73693"/>
                      <a:gd name="connsiteY244" fmla="*/ 62046 h 71856"/>
                      <a:gd name="connsiteX245" fmla="*/ 60380 w 73693"/>
                      <a:gd name="connsiteY245" fmla="*/ 60815 h 71856"/>
                      <a:gd name="connsiteX246" fmla="*/ 61019 w 73693"/>
                      <a:gd name="connsiteY246" fmla="*/ 59553 h 71856"/>
                      <a:gd name="connsiteX247" fmla="*/ 62425 w 73693"/>
                      <a:gd name="connsiteY247" fmla="*/ 59096 h 71856"/>
                      <a:gd name="connsiteX248" fmla="*/ 62535 w 73693"/>
                      <a:gd name="connsiteY248" fmla="*/ 59644 h 71856"/>
                      <a:gd name="connsiteX249" fmla="*/ 63192 w 73693"/>
                      <a:gd name="connsiteY249" fmla="*/ 58227 h 71856"/>
                      <a:gd name="connsiteX250" fmla="*/ 61968 w 73693"/>
                      <a:gd name="connsiteY250" fmla="*/ 57823 h 71856"/>
                      <a:gd name="connsiteX251" fmla="*/ 61914 w 73693"/>
                      <a:gd name="connsiteY251" fmla="*/ 56550 h 71856"/>
                      <a:gd name="connsiteX252" fmla="*/ 63503 w 73693"/>
                      <a:gd name="connsiteY252" fmla="*/ 57502 h 71856"/>
                      <a:gd name="connsiteX253" fmla="*/ 62900 w 73693"/>
                      <a:gd name="connsiteY253" fmla="*/ 56963 h 71856"/>
                      <a:gd name="connsiteX254" fmla="*/ 63028 w 73693"/>
                      <a:gd name="connsiteY254" fmla="*/ 55621 h 71856"/>
                      <a:gd name="connsiteX255" fmla="*/ 63356 w 73693"/>
                      <a:gd name="connsiteY255" fmla="*/ 55935 h 71856"/>
                      <a:gd name="connsiteX256" fmla="*/ 63466 w 73693"/>
                      <a:gd name="connsiteY256" fmla="*/ 54616 h 71856"/>
                      <a:gd name="connsiteX257" fmla="*/ 64251 w 73693"/>
                      <a:gd name="connsiteY257" fmla="*/ 55705 h 71856"/>
                      <a:gd name="connsiteX258" fmla="*/ 64471 w 73693"/>
                      <a:gd name="connsiteY258" fmla="*/ 53834 h 71856"/>
                      <a:gd name="connsiteX259" fmla="*/ 64471 w 73693"/>
                      <a:gd name="connsiteY259" fmla="*/ 54846 h 71856"/>
                      <a:gd name="connsiteX260" fmla="*/ 65932 w 73693"/>
                      <a:gd name="connsiteY260" fmla="*/ 54519 h 71856"/>
                      <a:gd name="connsiteX261" fmla="*/ 65895 w 73693"/>
                      <a:gd name="connsiteY261" fmla="*/ 54541 h 71856"/>
                      <a:gd name="connsiteX262" fmla="*/ 66863 w 73693"/>
                      <a:gd name="connsiteY262" fmla="*/ 53944 h 71856"/>
                      <a:gd name="connsiteX263" fmla="*/ 66461 w 73693"/>
                      <a:gd name="connsiteY263" fmla="*/ 54004 h 71856"/>
                      <a:gd name="connsiteX264" fmla="*/ 65859 w 73693"/>
                      <a:gd name="connsiteY264" fmla="*/ 52297 h 71856"/>
                      <a:gd name="connsiteX265" fmla="*/ 66114 w 73693"/>
                      <a:gd name="connsiteY265" fmla="*/ 51730 h 71856"/>
                      <a:gd name="connsiteX266" fmla="*/ 65804 w 73693"/>
                      <a:gd name="connsiteY266" fmla="*/ 50792 h 71856"/>
                      <a:gd name="connsiteX267" fmla="*/ 67521 w 73693"/>
                      <a:gd name="connsiteY267" fmla="*/ 51942 h 71856"/>
                      <a:gd name="connsiteX268" fmla="*/ 68635 w 73693"/>
                      <a:gd name="connsiteY268" fmla="*/ 51893 h 71856"/>
                      <a:gd name="connsiteX269" fmla="*/ 68726 w 73693"/>
                      <a:gd name="connsiteY269" fmla="*/ 50271 h 71856"/>
                      <a:gd name="connsiteX270" fmla="*/ 69767 w 73693"/>
                      <a:gd name="connsiteY270" fmla="*/ 50278 h 71856"/>
                      <a:gd name="connsiteX271" fmla="*/ 68744 w 73693"/>
                      <a:gd name="connsiteY271" fmla="*/ 49931 h 71856"/>
                      <a:gd name="connsiteX272" fmla="*/ 69438 w 73693"/>
                      <a:gd name="connsiteY272" fmla="*/ 48405 h 71856"/>
                      <a:gd name="connsiteX273" fmla="*/ 69858 w 73693"/>
                      <a:gd name="connsiteY273" fmla="*/ 46443 h 71856"/>
                      <a:gd name="connsiteX274" fmla="*/ 68178 w 73693"/>
                      <a:gd name="connsiteY274" fmla="*/ 43731 h 71856"/>
                      <a:gd name="connsiteX275" fmla="*/ 68269 w 73693"/>
                      <a:gd name="connsiteY275" fmla="*/ 43395 h 71856"/>
                      <a:gd name="connsiteX276" fmla="*/ 69274 w 73693"/>
                      <a:gd name="connsiteY276" fmla="*/ 44012 h 71856"/>
                      <a:gd name="connsiteX277" fmla="*/ 69657 w 73693"/>
                      <a:gd name="connsiteY277" fmla="*/ 42489 h 71856"/>
                      <a:gd name="connsiteX278" fmla="*/ 70644 w 73693"/>
                      <a:gd name="connsiteY278" fmla="*/ 42504 h 71856"/>
                      <a:gd name="connsiteX279" fmla="*/ 70005 w 73693"/>
                      <a:gd name="connsiteY279" fmla="*/ 41486 h 71856"/>
                      <a:gd name="connsiteX280" fmla="*/ 71356 w 73693"/>
                      <a:gd name="connsiteY280" fmla="*/ 42177 h 71856"/>
                      <a:gd name="connsiteX281" fmla="*/ 70297 w 73693"/>
                      <a:gd name="connsiteY281" fmla="*/ 40378 h 71856"/>
                      <a:gd name="connsiteX282" fmla="*/ 71575 w 73693"/>
                      <a:gd name="connsiteY282" fmla="*/ 41085 h 71856"/>
                      <a:gd name="connsiteX283" fmla="*/ 70242 w 73693"/>
                      <a:gd name="connsiteY283" fmla="*/ 39119 h 71856"/>
                      <a:gd name="connsiteX284" fmla="*/ 69968 w 73693"/>
                      <a:gd name="connsiteY284" fmla="*/ 39386 h 71856"/>
                      <a:gd name="connsiteX285" fmla="*/ 70900 w 73693"/>
                      <a:gd name="connsiteY285" fmla="*/ 39625 h 71856"/>
                      <a:gd name="connsiteX286" fmla="*/ 70077 w 73693"/>
                      <a:gd name="connsiteY286" fmla="*/ 40323 h 71856"/>
                      <a:gd name="connsiteX287" fmla="*/ 69895 w 73693"/>
                      <a:gd name="connsiteY287" fmla="*/ 39916 h 71856"/>
                      <a:gd name="connsiteX288" fmla="*/ 69128 w 73693"/>
                      <a:gd name="connsiteY288" fmla="*/ 40822 h 71856"/>
                      <a:gd name="connsiteX289" fmla="*/ 69767 w 73693"/>
                      <a:gd name="connsiteY289" fmla="*/ 42228 h 71856"/>
                      <a:gd name="connsiteX290" fmla="*/ 68598 w 73693"/>
                      <a:gd name="connsiteY290" fmla="*/ 41758 h 71856"/>
                      <a:gd name="connsiteX291" fmla="*/ 69110 w 73693"/>
                      <a:gd name="connsiteY291" fmla="*/ 36102 h 71856"/>
                      <a:gd name="connsiteX292" fmla="*/ 69110 w 73693"/>
                      <a:gd name="connsiteY292" fmla="*/ 36027 h 71856"/>
                      <a:gd name="connsiteX293" fmla="*/ 73420 w 73693"/>
                      <a:gd name="connsiteY293" fmla="*/ 35065 h 71856"/>
                      <a:gd name="connsiteX294" fmla="*/ 72324 w 73693"/>
                      <a:gd name="connsiteY294" fmla="*/ 34298 h 71856"/>
                      <a:gd name="connsiteX295" fmla="*/ 73146 w 73693"/>
                      <a:gd name="connsiteY295" fmla="*/ 33991 h 71856"/>
                      <a:gd name="connsiteX296" fmla="*/ 73237 w 73693"/>
                      <a:gd name="connsiteY296" fmla="*/ 34679 h 71856"/>
                      <a:gd name="connsiteX297" fmla="*/ 72799 w 73693"/>
                      <a:gd name="connsiteY297" fmla="*/ 33774 h 71856"/>
                      <a:gd name="connsiteX298" fmla="*/ 53147 w 73693"/>
                      <a:gd name="connsiteY298" fmla="*/ 5339 h 71856"/>
                      <a:gd name="connsiteX299" fmla="*/ 53531 w 73693"/>
                      <a:gd name="connsiteY299" fmla="*/ 5465 h 71856"/>
                      <a:gd name="connsiteX300" fmla="*/ 53129 w 73693"/>
                      <a:gd name="connsiteY300" fmla="*/ 5357 h 71856"/>
                      <a:gd name="connsiteX301" fmla="*/ 53147 w 73693"/>
                      <a:gd name="connsiteY301" fmla="*/ 5339 h 71856"/>
                      <a:gd name="connsiteX302" fmla="*/ 52270 w 73693"/>
                      <a:gd name="connsiteY302" fmla="*/ 5003 h 71856"/>
                      <a:gd name="connsiteX303" fmla="*/ 51814 w 73693"/>
                      <a:gd name="connsiteY303" fmla="*/ 5569 h 71856"/>
                      <a:gd name="connsiteX304" fmla="*/ 51650 w 73693"/>
                      <a:gd name="connsiteY304" fmla="*/ 4658 h 71856"/>
                      <a:gd name="connsiteX305" fmla="*/ 52270 w 73693"/>
                      <a:gd name="connsiteY305" fmla="*/ 5003 h 71856"/>
                      <a:gd name="connsiteX306" fmla="*/ 59941 w 73693"/>
                      <a:gd name="connsiteY306" fmla="*/ 59648 h 71856"/>
                      <a:gd name="connsiteX307" fmla="*/ 59339 w 73693"/>
                      <a:gd name="connsiteY307" fmla="*/ 59038 h 71856"/>
                      <a:gd name="connsiteX308" fmla="*/ 59704 w 73693"/>
                      <a:gd name="connsiteY308" fmla="*/ 58689 h 71856"/>
                      <a:gd name="connsiteX309" fmla="*/ 59941 w 73693"/>
                      <a:gd name="connsiteY309" fmla="*/ 59648 h 71856"/>
                      <a:gd name="connsiteX310" fmla="*/ 68233 w 73693"/>
                      <a:gd name="connsiteY310" fmla="*/ 46554 h 71856"/>
                      <a:gd name="connsiteX311" fmla="*/ 67356 w 73693"/>
                      <a:gd name="connsiteY311" fmla="*/ 46465 h 71856"/>
                      <a:gd name="connsiteX312" fmla="*/ 67557 w 73693"/>
                      <a:gd name="connsiteY312" fmla="*/ 45901 h 71856"/>
                      <a:gd name="connsiteX313" fmla="*/ 68233 w 73693"/>
                      <a:gd name="connsiteY313" fmla="*/ 46554 h 71856"/>
                      <a:gd name="connsiteX314" fmla="*/ 68872 w 73693"/>
                      <a:gd name="connsiteY314" fmla="*/ 42126 h 71856"/>
                      <a:gd name="connsiteX315" fmla="*/ 69438 w 73693"/>
                      <a:gd name="connsiteY315" fmla="*/ 42633 h 71856"/>
                      <a:gd name="connsiteX316" fmla="*/ 68434 w 73693"/>
                      <a:gd name="connsiteY316" fmla="*/ 42577 h 71856"/>
                      <a:gd name="connsiteX317" fmla="*/ 68562 w 73693"/>
                      <a:gd name="connsiteY317" fmla="*/ 41866 h 71856"/>
                      <a:gd name="connsiteX318" fmla="*/ 68872 w 73693"/>
                      <a:gd name="connsiteY318" fmla="*/ 42126 h 71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693" h="71856">
                        <a:moveTo>
                          <a:pt x="72799" y="33774"/>
                        </a:moveTo>
                        <a:cubicBezTo>
                          <a:pt x="73237" y="33684"/>
                          <a:pt x="73529" y="33554"/>
                          <a:pt x="73694" y="33383"/>
                        </a:cubicBezTo>
                        <a:lnTo>
                          <a:pt x="72013" y="32658"/>
                        </a:lnTo>
                        <a:cubicBezTo>
                          <a:pt x="72342" y="32585"/>
                          <a:pt x="72689" y="32672"/>
                          <a:pt x="72981" y="32689"/>
                        </a:cubicBezTo>
                        <a:cubicBezTo>
                          <a:pt x="73274" y="32701"/>
                          <a:pt x="73548" y="32698"/>
                          <a:pt x="73694" y="32351"/>
                        </a:cubicBezTo>
                        <a:cubicBezTo>
                          <a:pt x="72872" y="31958"/>
                          <a:pt x="72233" y="32855"/>
                          <a:pt x="71630" y="32177"/>
                        </a:cubicBezTo>
                        <a:cubicBezTo>
                          <a:pt x="72360" y="31681"/>
                          <a:pt x="73000" y="31735"/>
                          <a:pt x="72269" y="31270"/>
                        </a:cubicBezTo>
                        <a:cubicBezTo>
                          <a:pt x="72689" y="31147"/>
                          <a:pt x="73000" y="31228"/>
                          <a:pt x="73219" y="31429"/>
                        </a:cubicBezTo>
                        <a:cubicBezTo>
                          <a:pt x="72616" y="30996"/>
                          <a:pt x="72799" y="30156"/>
                          <a:pt x="71867" y="30055"/>
                        </a:cubicBezTo>
                        <a:cubicBezTo>
                          <a:pt x="72306" y="29743"/>
                          <a:pt x="72178" y="29346"/>
                          <a:pt x="72141" y="29007"/>
                        </a:cubicBezTo>
                        <a:cubicBezTo>
                          <a:pt x="72087" y="28676"/>
                          <a:pt x="72123" y="28408"/>
                          <a:pt x="72927" y="28252"/>
                        </a:cubicBezTo>
                        <a:cubicBezTo>
                          <a:pt x="72507" y="28187"/>
                          <a:pt x="71484" y="27745"/>
                          <a:pt x="71301" y="27361"/>
                        </a:cubicBezTo>
                        <a:cubicBezTo>
                          <a:pt x="73383" y="27628"/>
                          <a:pt x="71027" y="25807"/>
                          <a:pt x="73073" y="25416"/>
                        </a:cubicBezTo>
                        <a:cubicBezTo>
                          <a:pt x="72178" y="25372"/>
                          <a:pt x="71813" y="24939"/>
                          <a:pt x="71520" y="24426"/>
                        </a:cubicBezTo>
                        <a:cubicBezTo>
                          <a:pt x="71228" y="23913"/>
                          <a:pt x="71009" y="23312"/>
                          <a:pt x="70388" y="23014"/>
                        </a:cubicBezTo>
                        <a:cubicBezTo>
                          <a:pt x="70534" y="23018"/>
                          <a:pt x="70845" y="23020"/>
                          <a:pt x="70790" y="23137"/>
                        </a:cubicBezTo>
                        <a:cubicBezTo>
                          <a:pt x="70717" y="22545"/>
                          <a:pt x="71155" y="22189"/>
                          <a:pt x="71320" y="21705"/>
                        </a:cubicBezTo>
                        <a:cubicBezTo>
                          <a:pt x="69968" y="22194"/>
                          <a:pt x="69274" y="21530"/>
                          <a:pt x="68269" y="21497"/>
                        </a:cubicBezTo>
                        <a:cubicBezTo>
                          <a:pt x="69237" y="20279"/>
                          <a:pt x="69986" y="21150"/>
                          <a:pt x="71119" y="20395"/>
                        </a:cubicBezTo>
                        <a:cubicBezTo>
                          <a:pt x="70059" y="20916"/>
                          <a:pt x="69512" y="19776"/>
                          <a:pt x="68744" y="20432"/>
                        </a:cubicBezTo>
                        <a:cubicBezTo>
                          <a:pt x="69292" y="19566"/>
                          <a:pt x="68927" y="19833"/>
                          <a:pt x="69858" y="19027"/>
                        </a:cubicBezTo>
                        <a:cubicBezTo>
                          <a:pt x="68214" y="19789"/>
                          <a:pt x="69384" y="18702"/>
                          <a:pt x="68160" y="18865"/>
                        </a:cubicBezTo>
                        <a:cubicBezTo>
                          <a:pt x="68544" y="17765"/>
                          <a:pt x="69530" y="17851"/>
                          <a:pt x="68617" y="17387"/>
                        </a:cubicBezTo>
                        <a:cubicBezTo>
                          <a:pt x="68872" y="16743"/>
                          <a:pt x="69822" y="17092"/>
                          <a:pt x="69822" y="17092"/>
                        </a:cubicBezTo>
                        <a:cubicBezTo>
                          <a:pt x="69384" y="16295"/>
                          <a:pt x="68470" y="17415"/>
                          <a:pt x="67703" y="17658"/>
                        </a:cubicBezTo>
                        <a:cubicBezTo>
                          <a:pt x="66827" y="16984"/>
                          <a:pt x="68306" y="16719"/>
                          <a:pt x="68708" y="16034"/>
                        </a:cubicBezTo>
                        <a:cubicBezTo>
                          <a:pt x="68379" y="15844"/>
                          <a:pt x="67886" y="15813"/>
                          <a:pt x="67448" y="15780"/>
                        </a:cubicBezTo>
                        <a:cubicBezTo>
                          <a:pt x="67009" y="15756"/>
                          <a:pt x="66607" y="15736"/>
                          <a:pt x="66498" y="15526"/>
                        </a:cubicBezTo>
                        <a:cubicBezTo>
                          <a:pt x="66644" y="15367"/>
                          <a:pt x="66662" y="15245"/>
                          <a:pt x="66954" y="15172"/>
                        </a:cubicBezTo>
                        <a:cubicBezTo>
                          <a:pt x="65676" y="15260"/>
                          <a:pt x="65694" y="13543"/>
                          <a:pt x="64142" y="13788"/>
                        </a:cubicBezTo>
                        <a:cubicBezTo>
                          <a:pt x="64197" y="13667"/>
                          <a:pt x="64270" y="13572"/>
                          <a:pt x="64325" y="13495"/>
                        </a:cubicBezTo>
                        <a:cubicBezTo>
                          <a:pt x="63886" y="14027"/>
                          <a:pt x="63375" y="14483"/>
                          <a:pt x="62973" y="14781"/>
                        </a:cubicBezTo>
                        <a:cubicBezTo>
                          <a:pt x="62718" y="14524"/>
                          <a:pt x="61877" y="14845"/>
                          <a:pt x="62462" y="14162"/>
                        </a:cubicBezTo>
                        <a:cubicBezTo>
                          <a:pt x="62590" y="14343"/>
                          <a:pt x="62863" y="14120"/>
                          <a:pt x="63156" y="14021"/>
                        </a:cubicBezTo>
                        <a:lnTo>
                          <a:pt x="62590" y="13989"/>
                        </a:lnTo>
                        <a:cubicBezTo>
                          <a:pt x="63338" y="12885"/>
                          <a:pt x="63283" y="14089"/>
                          <a:pt x="64014" y="13477"/>
                        </a:cubicBezTo>
                        <a:cubicBezTo>
                          <a:pt x="63156" y="13161"/>
                          <a:pt x="61804" y="13236"/>
                          <a:pt x="61676" y="12564"/>
                        </a:cubicBezTo>
                        <a:cubicBezTo>
                          <a:pt x="62498" y="11601"/>
                          <a:pt x="62918" y="13293"/>
                          <a:pt x="63192" y="11945"/>
                        </a:cubicBezTo>
                        <a:lnTo>
                          <a:pt x="63466" y="12951"/>
                        </a:lnTo>
                        <a:cubicBezTo>
                          <a:pt x="64452" y="11107"/>
                          <a:pt x="63740" y="13470"/>
                          <a:pt x="64873" y="11574"/>
                        </a:cubicBezTo>
                        <a:cubicBezTo>
                          <a:pt x="64580" y="10977"/>
                          <a:pt x="64233" y="10820"/>
                          <a:pt x="63868" y="10668"/>
                        </a:cubicBezTo>
                        <a:cubicBezTo>
                          <a:pt x="63503" y="10520"/>
                          <a:pt x="63174" y="10349"/>
                          <a:pt x="62827" y="9803"/>
                        </a:cubicBezTo>
                        <a:cubicBezTo>
                          <a:pt x="62133" y="10113"/>
                          <a:pt x="62188" y="10602"/>
                          <a:pt x="61494" y="10918"/>
                        </a:cubicBezTo>
                        <a:cubicBezTo>
                          <a:pt x="60435" y="10798"/>
                          <a:pt x="60727" y="10000"/>
                          <a:pt x="61000" y="9253"/>
                        </a:cubicBezTo>
                        <a:cubicBezTo>
                          <a:pt x="61275" y="8511"/>
                          <a:pt x="61530" y="7823"/>
                          <a:pt x="60507" y="8022"/>
                        </a:cubicBezTo>
                        <a:cubicBezTo>
                          <a:pt x="59704" y="8447"/>
                          <a:pt x="58608" y="9624"/>
                          <a:pt x="58425" y="8425"/>
                        </a:cubicBezTo>
                        <a:lnTo>
                          <a:pt x="59539" y="7490"/>
                        </a:lnTo>
                        <a:cubicBezTo>
                          <a:pt x="58644" y="6647"/>
                          <a:pt x="57768" y="8714"/>
                          <a:pt x="57348" y="7204"/>
                        </a:cubicBezTo>
                        <a:cubicBezTo>
                          <a:pt x="57841" y="6879"/>
                          <a:pt x="58371" y="7381"/>
                          <a:pt x="58316" y="7136"/>
                        </a:cubicBezTo>
                        <a:cubicBezTo>
                          <a:pt x="58316" y="5735"/>
                          <a:pt x="57384" y="7443"/>
                          <a:pt x="56909" y="7083"/>
                        </a:cubicBezTo>
                        <a:lnTo>
                          <a:pt x="57494" y="5973"/>
                        </a:lnTo>
                        <a:cubicBezTo>
                          <a:pt x="56891" y="5713"/>
                          <a:pt x="56161" y="5593"/>
                          <a:pt x="55430" y="5478"/>
                        </a:cubicBezTo>
                        <a:cubicBezTo>
                          <a:pt x="54700" y="5368"/>
                          <a:pt x="53987" y="5231"/>
                          <a:pt x="53293" y="5056"/>
                        </a:cubicBezTo>
                        <a:cubicBezTo>
                          <a:pt x="53531" y="4756"/>
                          <a:pt x="53933" y="4515"/>
                          <a:pt x="53823" y="4029"/>
                        </a:cubicBezTo>
                        <a:cubicBezTo>
                          <a:pt x="52873" y="3916"/>
                          <a:pt x="52033" y="3471"/>
                          <a:pt x="51248" y="2873"/>
                        </a:cubicBezTo>
                        <a:cubicBezTo>
                          <a:pt x="50444" y="2347"/>
                          <a:pt x="49695" y="1662"/>
                          <a:pt x="48965" y="1005"/>
                        </a:cubicBezTo>
                        <a:lnTo>
                          <a:pt x="47997" y="1809"/>
                        </a:lnTo>
                        <a:cubicBezTo>
                          <a:pt x="47869" y="1746"/>
                          <a:pt x="47869" y="1264"/>
                          <a:pt x="48088" y="1104"/>
                        </a:cubicBezTo>
                        <a:cubicBezTo>
                          <a:pt x="47559" y="534"/>
                          <a:pt x="47869" y="1752"/>
                          <a:pt x="47431" y="2077"/>
                        </a:cubicBezTo>
                        <a:cubicBezTo>
                          <a:pt x="47029" y="2053"/>
                          <a:pt x="47102" y="1350"/>
                          <a:pt x="47431" y="1100"/>
                        </a:cubicBezTo>
                        <a:cubicBezTo>
                          <a:pt x="46719" y="1385"/>
                          <a:pt x="45787" y="1657"/>
                          <a:pt x="44928" y="1681"/>
                        </a:cubicBezTo>
                        <a:cubicBezTo>
                          <a:pt x="44709" y="1686"/>
                          <a:pt x="44490" y="1673"/>
                          <a:pt x="44289" y="1650"/>
                        </a:cubicBezTo>
                        <a:cubicBezTo>
                          <a:pt x="44088" y="1640"/>
                          <a:pt x="43888" y="1609"/>
                          <a:pt x="43687" y="1555"/>
                        </a:cubicBezTo>
                        <a:cubicBezTo>
                          <a:pt x="43321" y="1447"/>
                          <a:pt x="42974" y="1242"/>
                          <a:pt x="42718" y="906"/>
                        </a:cubicBezTo>
                        <a:lnTo>
                          <a:pt x="43011" y="627"/>
                        </a:lnTo>
                        <a:cubicBezTo>
                          <a:pt x="42098" y="41"/>
                          <a:pt x="41641" y="2663"/>
                          <a:pt x="40892" y="1533"/>
                        </a:cubicBezTo>
                        <a:lnTo>
                          <a:pt x="41093" y="1367"/>
                        </a:lnTo>
                        <a:cubicBezTo>
                          <a:pt x="40089" y="1027"/>
                          <a:pt x="38993" y="1135"/>
                          <a:pt x="37970" y="1062"/>
                        </a:cubicBezTo>
                        <a:cubicBezTo>
                          <a:pt x="37842" y="1051"/>
                          <a:pt x="37714" y="1041"/>
                          <a:pt x="37587" y="1032"/>
                        </a:cubicBezTo>
                        <a:lnTo>
                          <a:pt x="37404" y="1010"/>
                        </a:lnTo>
                        <a:lnTo>
                          <a:pt x="37313" y="970"/>
                        </a:lnTo>
                        <a:lnTo>
                          <a:pt x="37258" y="937"/>
                        </a:lnTo>
                        <a:lnTo>
                          <a:pt x="37258" y="937"/>
                        </a:lnTo>
                        <a:lnTo>
                          <a:pt x="37075" y="937"/>
                        </a:lnTo>
                        <a:lnTo>
                          <a:pt x="37075" y="937"/>
                        </a:lnTo>
                        <a:lnTo>
                          <a:pt x="37039" y="961"/>
                        </a:lnTo>
                        <a:cubicBezTo>
                          <a:pt x="36819" y="943"/>
                          <a:pt x="36600" y="921"/>
                          <a:pt x="36381" y="859"/>
                        </a:cubicBezTo>
                        <a:cubicBezTo>
                          <a:pt x="35961" y="736"/>
                          <a:pt x="35541" y="519"/>
                          <a:pt x="35158" y="126"/>
                        </a:cubicBezTo>
                        <a:cubicBezTo>
                          <a:pt x="35066" y="914"/>
                          <a:pt x="34591" y="766"/>
                          <a:pt x="34153" y="693"/>
                        </a:cubicBezTo>
                        <a:cubicBezTo>
                          <a:pt x="34043" y="674"/>
                          <a:pt x="33916" y="663"/>
                          <a:pt x="33824" y="671"/>
                        </a:cubicBezTo>
                        <a:cubicBezTo>
                          <a:pt x="33715" y="685"/>
                          <a:pt x="33587" y="725"/>
                          <a:pt x="33496" y="797"/>
                        </a:cubicBezTo>
                        <a:cubicBezTo>
                          <a:pt x="33313" y="943"/>
                          <a:pt x="33185" y="1230"/>
                          <a:pt x="33203" y="1777"/>
                        </a:cubicBezTo>
                        <a:cubicBezTo>
                          <a:pt x="31888" y="881"/>
                          <a:pt x="32199" y="431"/>
                          <a:pt x="30263" y="0"/>
                        </a:cubicBezTo>
                        <a:cubicBezTo>
                          <a:pt x="29733" y="-29"/>
                          <a:pt x="29825" y="1478"/>
                          <a:pt x="29350" y="1829"/>
                        </a:cubicBezTo>
                        <a:lnTo>
                          <a:pt x="29076" y="722"/>
                        </a:lnTo>
                        <a:cubicBezTo>
                          <a:pt x="29076" y="722"/>
                          <a:pt x="28966" y="1062"/>
                          <a:pt x="28838" y="1399"/>
                        </a:cubicBezTo>
                        <a:cubicBezTo>
                          <a:pt x="28729" y="1737"/>
                          <a:pt x="28619" y="2072"/>
                          <a:pt x="28619" y="2072"/>
                        </a:cubicBezTo>
                        <a:lnTo>
                          <a:pt x="27889" y="853"/>
                        </a:lnTo>
                        <a:lnTo>
                          <a:pt x="27450" y="1270"/>
                        </a:lnTo>
                        <a:cubicBezTo>
                          <a:pt x="27688" y="1281"/>
                          <a:pt x="28017" y="1651"/>
                          <a:pt x="28071" y="1975"/>
                        </a:cubicBezTo>
                        <a:cubicBezTo>
                          <a:pt x="27742" y="2324"/>
                          <a:pt x="27231" y="2256"/>
                          <a:pt x="26738" y="2037"/>
                        </a:cubicBezTo>
                        <a:cubicBezTo>
                          <a:pt x="26263" y="1834"/>
                          <a:pt x="25825" y="1502"/>
                          <a:pt x="25734" y="1224"/>
                        </a:cubicBezTo>
                        <a:cubicBezTo>
                          <a:pt x="25734" y="1224"/>
                          <a:pt x="25350" y="1620"/>
                          <a:pt x="24948" y="2017"/>
                        </a:cubicBezTo>
                        <a:cubicBezTo>
                          <a:pt x="24583" y="2411"/>
                          <a:pt x="24199" y="2806"/>
                          <a:pt x="24199" y="2806"/>
                        </a:cubicBezTo>
                        <a:cubicBezTo>
                          <a:pt x="24108" y="2475"/>
                          <a:pt x="24236" y="2247"/>
                          <a:pt x="24346" y="2000"/>
                        </a:cubicBezTo>
                        <a:cubicBezTo>
                          <a:pt x="23889" y="2817"/>
                          <a:pt x="23816" y="789"/>
                          <a:pt x="23341" y="2017"/>
                        </a:cubicBezTo>
                        <a:cubicBezTo>
                          <a:pt x="23560" y="2210"/>
                          <a:pt x="23523" y="2669"/>
                          <a:pt x="23596" y="2890"/>
                        </a:cubicBezTo>
                        <a:cubicBezTo>
                          <a:pt x="22884" y="2400"/>
                          <a:pt x="21880" y="2915"/>
                          <a:pt x="21277" y="3514"/>
                        </a:cubicBezTo>
                        <a:lnTo>
                          <a:pt x="21076" y="2742"/>
                        </a:lnTo>
                        <a:cubicBezTo>
                          <a:pt x="20364" y="2992"/>
                          <a:pt x="19670" y="3368"/>
                          <a:pt x="19049" y="3914"/>
                        </a:cubicBezTo>
                        <a:cubicBezTo>
                          <a:pt x="18410" y="4433"/>
                          <a:pt x="17789" y="4979"/>
                          <a:pt x="17076" y="5406"/>
                        </a:cubicBezTo>
                        <a:cubicBezTo>
                          <a:pt x="17789" y="5401"/>
                          <a:pt x="18392" y="6625"/>
                          <a:pt x="18081" y="6972"/>
                        </a:cubicBezTo>
                        <a:lnTo>
                          <a:pt x="17259" y="6066"/>
                        </a:lnTo>
                        <a:cubicBezTo>
                          <a:pt x="17405" y="6844"/>
                          <a:pt x="17917" y="6188"/>
                          <a:pt x="17898" y="7269"/>
                        </a:cubicBezTo>
                        <a:cubicBezTo>
                          <a:pt x="17350" y="7490"/>
                          <a:pt x="16802" y="6376"/>
                          <a:pt x="16857" y="5841"/>
                        </a:cubicBezTo>
                        <a:lnTo>
                          <a:pt x="16510" y="6625"/>
                        </a:lnTo>
                        <a:cubicBezTo>
                          <a:pt x="16254" y="6358"/>
                          <a:pt x="16291" y="6097"/>
                          <a:pt x="16072" y="5695"/>
                        </a:cubicBezTo>
                        <a:cubicBezTo>
                          <a:pt x="16254" y="6480"/>
                          <a:pt x="14301" y="5507"/>
                          <a:pt x="14721" y="6820"/>
                        </a:cubicBezTo>
                        <a:lnTo>
                          <a:pt x="14465" y="6561"/>
                        </a:lnTo>
                        <a:cubicBezTo>
                          <a:pt x="14118" y="6811"/>
                          <a:pt x="13844" y="7048"/>
                          <a:pt x="13606" y="7277"/>
                        </a:cubicBezTo>
                        <a:cubicBezTo>
                          <a:pt x="13369" y="7514"/>
                          <a:pt x="13205" y="7761"/>
                          <a:pt x="13022" y="7991"/>
                        </a:cubicBezTo>
                        <a:cubicBezTo>
                          <a:pt x="12675" y="8456"/>
                          <a:pt x="12365" y="8898"/>
                          <a:pt x="11890" y="9377"/>
                        </a:cubicBezTo>
                        <a:cubicBezTo>
                          <a:pt x="12583" y="10148"/>
                          <a:pt x="12036" y="10332"/>
                          <a:pt x="12346" y="11189"/>
                        </a:cubicBezTo>
                        <a:cubicBezTo>
                          <a:pt x="11470" y="11649"/>
                          <a:pt x="10136" y="11899"/>
                          <a:pt x="9406" y="12842"/>
                        </a:cubicBezTo>
                        <a:cubicBezTo>
                          <a:pt x="9278" y="13802"/>
                          <a:pt x="9935" y="13585"/>
                          <a:pt x="10191" y="14259"/>
                        </a:cubicBezTo>
                        <a:cubicBezTo>
                          <a:pt x="9424" y="13705"/>
                          <a:pt x="8785" y="14697"/>
                          <a:pt x="8620" y="13793"/>
                        </a:cubicBezTo>
                        <a:cubicBezTo>
                          <a:pt x="8255" y="14407"/>
                          <a:pt x="8018" y="14798"/>
                          <a:pt x="7817" y="15267"/>
                        </a:cubicBezTo>
                        <a:cubicBezTo>
                          <a:pt x="7725" y="15501"/>
                          <a:pt x="7634" y="15756"/>
                          <a:pt x="7543" y="16067"/>
                        </a:cubicBezTo>
                        <a:cubicBezTo>
                          <a:pt x="7488" y="16392"/>
                          <a:pt x="7415" y="16774"/>
                          <a:pt x="7360" y="17250"/>
                        </a:cubicBezTo>
                        <a:cubicBezTo>
                          <a:pt x="7780" y="17296"/>
                          <a:pt x="8036" y="17210"/>
                          <a:pt x="8237" y="17475"/>
                        </a:cubicBezTo>
                        <a:cubicBezTo>
                          <a:pt x="8219" y="17822"/>
                          <a:pt x="7543" y="17868"/>
                          <a:pt x="7177" y="17594"/>
                        </a:cubicBezTo>
                        <a:lnTo>
                          <a:pt x="7141" y="17471"/>
                        </a:lnTo>
                        <a:cubicBezTo>
                          <a:pt x="7232" y="18677"/>
                          <a:pt x="6045" y="19247"/>
                          <a:pt x="5041" y="19988"/>
                        </a:cubicBezTo>
                        <a:cubicBezTo>
                          <a:pt x="4529" y="20346"/>
                          <a:pt x="4018" y="20715"/>
                          <a:pt x="3708" y="21139"/>
                        </a:cubicBezTo>
                        <a:cubicBezTo>
                          <a:pt x="3561" y="21349"/>
                          <a:pt x="3470" y="21573"/>
                          <a:pt x="3433" y="21813"/>
                        </a:cubicBezTo>
                        <a:cubicBezTo>
                          <a:pt x="3433" y="22025"/>
                          <a:pt x="3470" y="22247"/>
                          <a:pt x="3580" y="22483"/>
                        </a:cubicBezTo>
                        <a:cubicBezTo>
                          <a:pt x="3580" y="22485"/>
                          <a:pt x="3689" y="22965"/>
                          <a:pt x="3781" y="23442"/>
                        </a:cubicBezTo>
                        <a:cubicBezTo>
                          <a:pt x="3872" y="23913"/>
                          <a:pt x="3981" y="24382"/>
                          <a:pt x="3981" y="24382"/>
                        </a:cubicBezTo>
                        <a:cubicBezTo>
                          <a:pt x="3580" y="25034"/>
                          <a:pt x="3470" y="23721"/>
                          <a:pt x="2721" y="24054"/>
                        </a:cubicBezTo>
                        <a:cubicBezTo>
                          <a:pt x="2940" y="24609"/>
                          <a:pt x="2977" y="25036"/>
                          <a:pt x="2922" y="25405"/>
                        </a:cubicBezTo>
                        <a:cubicBezTo>
                          <a:pt x="2886" y="25781"/>
                          <a:pt x="2758" y="26099"/>
                          <a:pt x="2630" y="26402"/>
                        </a:cubicBezTo>
                        <a:cubicBezTo>
                          <a:pt x="2338" y="27007"/>
                          <a:pt x="1991" y="27582"/>
                          <a:pt x="2320" y="28404"/>
                        </a:cubicBezTo>
                        <a:cubicBezTo>
                          <a:pt x="1954" y="28466"/>
                          <a:pt x="1662" y="28576"/>
                          <a:pt x="1425" y="28727"/>
                        </a:cubicBezTo>
                        <a:cubicBezTo>
                          <a:pt x="1205" y="28881"/>
                          <a:pt x="1059" y="29071"/>
                          <a:pt x="950" y="29290"/>
                        </a:cubicBezTo>
                        <a:cubicBezTo>
                          <a:pt x="749" y="29725"/>
                          <a:pt x="712" y="30260"/>
                          <a:pt x="730" y="30809"/>
                        </a:cubicBezTo>
                        <a:cubicBezTo>
                          <a:pt x="730" y="31357"/>
                          <a:pt x="767" y="31912"/>
                          <a:pt x="694" y="32420"/>
                        </a:cubicBezTo>
                        <a:cubicBezTo>
                          <a:pt x="639" y="32930"/>
                          <a:pt x="475" y="33392"/>
                          <a:pt x="0" y="33761"/>
                        </a:cubicBezTo>
                        <a:lnTo>
                          <a:pt x="657" y="33713"/>
                        </a:lnTo>
                        <a:cubicBezTo>
                          <a:pt x="1297" y="34152"/>
                          <a:pt x="274" y="34174"/>
                          <a:pt x="91" y="34471"/>
                        </a:cubicBezTo>
                        <a:cubicBezTo>
                          <a:pt x="603" y="34449"/>
                          <a:pt x="1278" y="34062"/>
                          <a:pt x="1625" y="34329"/>
                        </a:cubicBezTo>
                        <a:cubicBezTo>
                          <a:pt x="1698" y="34754"/>
                          <a:pt x="2320" y="35176"/>
                          <a:pt x="2320" y="35602"/>
                        </a:cubicBezTo>
                        <a:lnTo>
                          <a:pt x="2320" y="35920"/>
                        </a:lnTo>
                        <a:lnTo>
                          <a:pt x="1753" y="36080"/>
                        </a:lnTo>
                        <a:lnTo>
                          <a:pt x="1479" y="36438"/>
                        </a:lnTo>
                        <a:cubicBezTo>
                          <a:pt x="1479" y="36628"/>
                          <a:pt x="1333" y="36816"/>
                          <a:pt x="1333" y="37008"/>
                        </a:cubicBezTo>
                        <a:cubicBezTo>
                          <a:pt x="1315" y="37770"/>
                          <a:pt x="1114" y="38542"/>
                          <a:pt x="950" y="39320"/>
                        </a:cubicBezTo>
                        <a:lnTo>
                          <a:pt x="840" y="39616"/>
                        </a:lnTo>
                        <a:lnTo>
                          <a:pt x="785" y="39970"/>
                        </a:lnTo>
                        <a:lnTo>
                          <a:pt x="712" y="40690"/>
                        </a:lnTo>
                        <a:lnTo>
                          <a:pt x="566" y="42153"/>
                        </a:lnTo>
                        <a:cubicBezTo>
                          <a:pt x="511" y="42648"/>
                          <a:pt x="475" y="43146"/>
                          <a:pt x="457" y="43647"/>
                        </a:cubicBezTo>
                        <a:cubicBezTo>
                          <a:pt x="457" y="44109"/>
                          <a:pt x="475" y="44566"/>
                          <a:pt x="511" y="45020"/>
                        </a:cubicBezTo>
                        <a:cubicBezTo>
                          <a:pt x="676" y="46361"/>
                          <a:pt x="3981" y="44854"/>
                          <a:pt x="2868" y="46812"/>
                        </a:cubicBezTo>
                        <a:lnTo>
                          <a:pt x="1589" y="46724"/>
                        </a:lnTo>
                        <a:cubicBezTo>
                          <a:pt x="1826" y="46993"/>
                          <a:pt x="2064" y="47261"/>
                          <a:pt x="2283" y="47535"/>
                        </a:cubicBezTo>
                        <a:cubicBezTo>
                          <a:pt x="2484" y="47813"/>
                          <a:pt x="2666" y="48098"/>
                          <a:pt x="2813" y="48390"/>
                        </a:cubicBezTo>
                        <a:cubicBezTo>
                          <a:pt x="3123" y="48976"/>
                          <a:pt x="3324" y="49595"/>
                          <a:pt x="3543" y="50214"/>
                        </a:cubicBezTo>
                        <a:cubicBezTo>
                          <a:pt x="4054" y="51413"/>
                          <a:pt x="4548" y="52644"/>
                          <a:pt x="5680" y="53447"/>
                        </a:cubicBezTo>
                        <a:cubicBezTo>
                          <a:pt x="5351" y="53454"/>
                          <a:pt x="5023" y="53632"/>
                          <a:pt x="4913" y="53407"/>
                        </a:cubicBezTo>
                        <a:cubicBezTo>
                          <a:pt x="4383" y="54307"/>
                          <a:pt x="5899" y="55137"/>
                          <a:pt x="6502" y="54757"/>
                        </a:cubicBezTo>
                        <a:cubicBezTo>
                          <a:pt x="6648" y="55129"/>
                          <a:pt x="5991" y="55175"/>
                          <a:pt x="5808" y="55577"/>
                        </a:cubicBezTo>
                        <a:cubicBezTo>
                          <a:pt x="5661" y="56324"/>
                          <a:pt x="7452" y="56115"/>
                          <a:pt x="6885" y="56826"/>
                        </a:cubicBezTo>
                        <a:cubicBezTo>
                          <a:pt x="6831" y="56904"/>
                          <a:pt x="6703" y="56895"/>
                          <a:pt x="6593" y="56870"/>
                        </a:cubicBezTo>
                        <a:cubicBezTo>
                          <a:pt x="7068" y="57102"/>
                          <a:pt x="7397" y="58126"/>
                          <a:pt x="7963" y="57337"/>
                        </a:cubicBezTo>
                        <a:cubicBezTo>
                          <a:pt x="8146" y="58380"/>
                          <a:pt x="9369" y="58504"/>
                          <a:pt x="9387" y="59447"/>
                        </a:cubicBezTo>
                        <a:cubicBezTo>
                          <a:pt x="10575" y="59061"/>
                          <a:pt x="10063" y="61006"/>
                          <a:pt x="11360" y="60029"/>
                        </a:cubicBezTo>
                        <a:cubicBezTo>
                          <a:pt x="10082" y="61100"/>
                          <a:pt x="11488" y="62205"/>
                          <a:pt x="12492" y="61993"/>
                        </a:cubicBezTo>
                        <a:cubicBezTo>
                          <a:pt x="11999" y="62221"/>
                          <a:pt x="12510" y="62718"/>
                          <a:pt x="11853" y="63070"/>
                        </a:cubicBezTo>
                        <a:cubicBezTo>
                          <a:pt x="12383" y="63521"/>
                          <a:pt x="13058" y="63711"/>
                          <a:pt x="13533" y="62984"/>
                        </a:cubicBezTo>
                        <a:cubicBezTo>
                          <a:pt x="13333" y="64150"/>
                          <a:pt x="14063" y="64294"/>
                          <a:pt x="14721" y="64351"/>
                        </a:cubicBezTo>
                        <a:cubicBezTo>
                          <a:pt x="15378" y="64427"/>
                          <a:pt x="15908" y="64497"/>
                          <a:pt x="15433" y="65740"/>
                        </a:cubicBezTo>
                        <a:cubicBezTo>
                          <a:pt x="15981" y="65865"/>
                          <a:pt x="16492" y="65991"/>
                          <a:pt x="16985" y="66124"/>
                        </a:cubicBezTo>
                        <a:cubicBezTo>
                          <a:pt x="17515" y="66221"/>
                          <a:pt x="18008" y="66321"/>
                          <a:pt x="18483" y="66431"/>
                        </a:cubicBezTo>
                        <a:cubicBezTo>
                          <a:pt x="18957" y="66539"/>
                          <a:pt x="19432" y="66654"/>
                          <a:pt x="19871" y="66776"/>
                        </a:cubicBezTo>
                        <a:cubicBezTo>
                          <a:pt x="20090" y="66838"/>
                          <a:pt x="20309" y="66902"/>
                          <a:pt x="20528" y="66964"/>
                        </a:cubicBezTo>
                        <a:lnTo>
                          <a:pt x="21186" y="67112"/>
                        </a:lnTo>
                        <a:cubicBezTo>
                          <a:pt x="20784" y="67828"/>
                          <a:pt x="20309" y="67684"/>
                          <a:pt x="19871" y="67472"/>
                        </a:cubicBezTo>
                        <a:cubicBezTo>
                          <a:pt x="19451" y="67271"/>
                          <a:pt x="19031" y="67088"/>
                          <a:pt x="18611" y="67861"/>
                        </a:cubicBezTo>
                        <a:cubicBezTo>
                          <a:pt x="19067" y="67938"/>
                          <a:pt x="19505" y="67947"/>
                          <a:pt x="19925" y="67938"/>
                        </a:cubicBezTo>
                        <a:cubicBezTo>
                          <a:pt x="20346" y="67908"/>
                          <a:pt x="20766" y="67843"/>
                          <a:pt x="21149" y="67815"/>
                        </a:cubicBezTo>
                        <a:cubicBezTo>
                          <a:pt x="21916" y="67753"/>
                          <a:pt x="22610" y="67799"/>
                          <a:pt x="23268" y="68336"/>
                        </a:cubicBezTo>
                        <a:cubicBezTo>
                          <a:pt x="23560" y="68730"/>
                          <a:pt x="22775" y="68896"/>
                          <a:pt x="22519" y="69088"/>
                        </a:cubicBezTo>
                        <a:cubicBezTo>
                          <a:pt x="23414" y="69176"/>
                          <a:pt x="24181" y="69437"/>
                          <a:pt x="24911" y="69735"/>
                        </a:cubicBezTo>
                        <a:cubicBezTo>
                          <a:pt x="25295" y="69875"/>
                          <a:pt x="25661" y="70007"/>
                          <a:pt x="26044" y="70084"/>
                        </a:cubicBezTo>
                        <a:cubicBezTo>
                          <a:pt x="26226" y="70120"/>
                          <a:pt x="26427" y="70144"/>
                          <a:pt x="26629" y="70146"/>
                        </a:cubicBezTo>
                        <a:cubicBezTo>
                          <a:pt x="26829" y="70136"/>
                          <a:pt x="27030" y="70098"/>
                          <a:pt x="27249" y="70038"/>
                        </a:cubicBezTo>
                        <a:cubicBezTo>
                          <a:pt x="27194" y="70186"/>
                          <a:pt x="26994" y="70306"/>
                          <a:pt x="26811" y="70390"/>
                        </a:cubicBezTo>
                        <a:cubicBezTo>
                          <a:pt x="27103" y="70414"/>
                          <a:pt x="27414" y="70801"/>
                          <a:pt x="27578" y="70062"/>
                        </a:cubicBezTo>
                        <a:lnTo>
                          <a:pt x="27249" y="70189"/>
                        </a:lnTo>
                        <a:cubicBezTo>
                          <a:pt x="27121" y="69022"/>
                          <a:pt x="28984" y="68266"/>
                          <a:pt x="29149" y="67707"/>
                        </a:cubicBezTo>
                        <a:cubicBezTo>
                          <a:pt x="28144" y="69693"/>
                          <a:pt x="30372" y="68586"/>
                          <a:pt x="29002" y="71064"/>
                        </a:cubicBezTo>
                        <a:cubicBezTo>
                          <a:pt x="29222" y="70973"/>
                          <a:pt x="29532" y="70683"/>
                          <a:pt x="29605" y="70178"/>
                        </a:cubicBezTo>
                        <a:cubicBezTo>
                          <a:pt x="29843" y="70392"/>
                          <a:pt x="29879" y="70704"/>
                          <a:pt x="29477" y="71196"/>
                        </a:cubicBezTo>
                        <a:cubicBezTo>
                          <a:pt x="30025" y="71134"/>
                          <a:pt x="30263" y="70858"/>
                          <a:pt x="30464" y="70633"/>
                        </a:cubicBezTo>
                        <a:cubicBezTo>
                          <a:pt x="30665" y="70412"/>
                          <a:pt x="30847" y="70241"/>
                          <a:pt x="31304" y="70319"/>
                        </a:cubicBezTo>
                        <a:cubicBezTo>
                          <a:pt x="31231" y="70679"/>
                          <a:pt x="31030" y="70788"/>
                          <a:pt x="30847" y="71198"/>
                        </a:cubicBezTo>
                        <a:cubicBezTo>
                          <a:pt x="31450" y="70571"/>
                          <a:pt x="32016" y="69932"/>
                          <a:pt x="32747" y="70359"/>
                        </a:cubicBezTo>
                        <a:cubicBezTo>
                          <a:pt x="32673" y="70569"/>
                          <a:pt x="32728" y="70869"/>
                          <a:pt x="32491" y="70829"/>
                        </a:cubicBezTo>
                        <a:cubicBezTo>
                          <a:pt x="33185" y="70878"/>
                          <a:pt x="33806" y="70504"/>
                          <a:pt x="34427" y="70135"/>
                        </a:cubicBezTo>
                        <a:cubicBezTo>
                          <a:pt x="35048" y="69791"/>
                          <a:pt x="35632" y="69547"/>
                          <a:pt x="36344" y="69926"/>
                        </a:cubicBezTo>
                        <a:cubicBezTo>
                          <a:pt x="35870" y="71497"/>
                          <a:pt x="36838" y="70476"/>
                          <a:pt x="36892" y="71857"/>
                        </a:cubicBezTo>
                        <a:cubicBezTo>
                          <a:pt x="36892" y="71857"/>
                          <a:pt x="36947" y="71833"/>
                          <a:pt x="37020" y="71800"/>
                        </a:cubicBezTo>
                        <a:cubicBezTo>
                          <a:pt x="37057" y="71784"/>
                          <a:pt x="37112" y="71762"/>
                          <a:pt x="37166" y="71740"/>
                        </a:cubicBezTo>
                        <a:lnTo>
                          <a:pt x="37239" y="71707"/>
                        </a:lnTo>
                        <a:lnTo>
                          <a:pt x="37258" y="70655"/>
                        </a:lnTo>
                        <a:lnTo>
                          <a:pt x="37258" y="69612"/>
                        </a:lnTo>
                        <a:lnTo>
                          <a:pt x="37386" y="69612"/>
                        </a:lnTo>
                        <a:lnTo>
                          <a:pt x="39449" y="71634"/>
                        </a:lnTo>
                        <a:lnTo>
                          <a:pt x="39449" y="71661"/>
                        </a:lnTo>
                        <a:lnTo>
                          <a:pt x="38445" y="71671"/>
                        </a:lnTo>
                        <a:lnTo>
                          <a:pt x="37952" y="71672"/>
                        </a:lnTo>
                        <a:lnTo>
                          <a:pt x="37733" y="71656"/>
                        </a:lnTo>
                        <a:cubicBezTo>
                          <a:pt x="37915" y="71545"/>
                          <a:pt x="37970" y="71433"/>
                          <a:pt x="37970" y="71433"/>
                        </a:cubicBezTo>
                        <a:lnTo>
                          <a:pt x="37587" y="70781"/>
                        </a:lnTo>
                        <a:cubicBezTo>
                          <a:pt x="38226" y="70772"/>
                          <a:pt x="38701" y="69740"/>
                          <a:pt x="39285" y="70166"/>
                        </a:cubicBezTo>
                        <a:lnTo>
                          <a:pt x="38810" y="70757"/>
                        </a:lnTo>
                        <a:lnTo>
                          <a:pt x="39997" y="70436"/>
                        </a:lnTo>
                        <a:lnTo>
                          <a:pt x="39285" y="69948"/>
                        </a:lnTo>
                        <a:cubicBezTo>
                          <a:pt x="39906" y="69203"/>
                          <a:pt x="39267" y="68208"/>
                          <a:pt x="40125" y="68549"/>
                        </a:cubicBezTo>
                        <a:cubicBezTo>
                          <a:pt x="39979" y="68694"/>
                          <a:pt x="41294" y="68553"/>
                          <a:pt x="41294" y="69284"/>
                        </a:cubicBezTo>
                        <a:cubicBezTo>
                          <a:pt x="41294" y="69284"/>
                          <a:pt x="41294" y="69284"/>
                          <a:pt x="41294" y="69287"/>
                        </a:cubicBezTo>
                        <a:cubicBezTo>
                          <a:pt x="41294" y="68800"/>
                          <a:pt x="41769" y="68290"/>
                          <a:pt x="42298" y="68557"/>
                        </a:cubicBezTo>
                        <a:cubicBezTo>
                          <a:pt x="42481" y="68973"/>
                          <a:pt x="42317" y="70085"/>
                          <a:pt x="42426" y="70363"/>
                        </a:cubicBezTo>
                        <a:cubicBezTo>
                          <a:pt x="42536" y="69766"/>
                          <a:pt x="42901" y="69623"/>
                          <a:pt x="43303" y="69472"/>
                        </a:cubicBezTo>
                        <a:cubicBezTo>
                          <a:pt x="43705" y="69316"/>
                          <a:pt x="44107" y="69165"/>
                          <a:pt x="44180" y="68500"/>
                        </a:cubicBezTo>
                        <a:cubicBezTo>
                          <a:pt x="44107" y="68818"/>
                          <a:pt x="44235" y="69528"/>
                          <a:pt x="44308" y="69662"/>
                        </a:cubicBezTo>
                        <a:lnTo>
                          <a:pt x="44381" y="68675"/>
                        </a:lnTo>
                        <a:cubicBezTo>
                          <a:pt x="44746" y="68891"/>
                          <a:pt x="44819" y="69021"/>
                          <a:pt x="44910" y="69598"/>
                        </a:cubicBezTo>
                        <a:cubicBezTo>
                          <a:pt x="45878" y="69526"/>
                          <a:pt x="44216" y="67970"/>
                          <a:pt x="45476" y="68423"/>
                        </a:cubicBezTo>
                        <a:cubicBezTo>
                          <a:pt x="45403" y="68520"/>
                          <a:pt x="45476" y="68646"/>
                          <a:pt x="45331" y="68829"/>
                        </a:cubicBezTo>
                        <a:cubicBezTo>
                          <a:pt x="45933" y="68878"/>
                          <a:pt x="46426" y="68597"/>
                          <a:pt x="46901" y="68328"/>
                        </a:cubicBezTo>
                        <a:cubicBezTo>
                          <a:pt x="47394" y="68080"/>
                          <a:pt x="47814" y="67729"/>
                          <a:pt x="48380" y="67784"/>
                        </a:cubicBezTo>
                        <a:cubicBezTo>
                          <a:pt x="49129" y="68986"/>
                          <a:pt x="47632" y="68420"/>
                          <a:pt x="48326" y="69408"/>
                        </a:cubicBezTo>
                        <a:cubicBezTo>
                          <a:pt x="49020" y="69021"/>
                          <a:pt x="49640" y="68354"/>
                          <a:pt x="50243" y="67768"/>
                        </a:cubicBezTo>
                        <a:cubicBezTo>
                          <a:pt x="50846" y="67176"/>
                          <a:pt x="51394" y="66559"/>
                          <a:pt x="52125" y="66403"/>
                        </a:cubicBezTo>
                        <a:lnTo>
                          <a:pt x="51814" y="66383"/>
                        </a:lnTo>
                        <a:cubicBezTo>
                          <a:pt x="51467" y="65456"/>
                          <a:pt x="51814" y="65563"/>
                          <a:pt x="52270" y="65751"/>
                        </a:cubicBezTo>
                        <a:cubicBezTo>
                          <a:pt x="52727" y="65936"/>
                          <a:pt x="53348" y="66217"/>
                          <a:pt x="53439" y="65624"/>
                        </a:cubicBezTo>
                        <a:cubicBezTo>
                          <a:pt x="53366" y="65846"/>
                          <a:pt x="53768" y="66696"/>
                          <a:pt x="53695" y="66482"/>
                        </a:cubicBezTo>
                        <a:cubicBezTo>
                          <a:pt x="54718" y="66226"/>
                          <a:pt x="55266" y="65001"/>
                          <a:pt x="56161" y="63682"/>
                        </a:cubicBezTo>
                        <a:lnTo>
                          <a:pt x="56289" y="64208"/>
                        </a:lnTo>
                        <a:cubicBezTo>
                          <a:pt x="57019" y="64226"/>
                          <a:pt x="57695" y="63490"/>
                          <a:pt x="58334" y="63288"/>
                        </a:cubicBezTo>
                        <a:cubicBezTo>
                          <a:pt x="58188" y="62776"/>
                          <a:pt x="58517" y="62623"/>
                          <a:pt x="57896" y="62183"/>
                        </a:cubicBezTo>
                        <a:cubicBezTo>
                          <a:pt x="58297" y="62316"/>
                          <a:pt x="58663" y="62367"/>
                          <a:pt x="58937" y="62338"/>
                        </a:cubicBezTo>
                        <a:cubicBezTo>
                          <a:pt x="59229" y="62300"/>
                          <a:pt x="59448" y="62195"/>
                          <a:pt x="59631" y="62046"/>
                        </a:cubicBezTo>
                        <a:cubicBezTo>
                          <a:pt x="59996" y="61748"/>
                          <a:pt x="60215" y="61280"/>
                          <a:pt x="60380" y="60815"/>
                        </a:cubicBezTo>
                        <a:cubicBezTo>
                          <a:pt x="60562" y="60342"/>
                          <a:pt x="60745" y="59896"/>
                          <a:pt x="61019" y="59553"/>
                        </a:cubicBezTo>
                        <a:cubicBezTo>
                          <a:pt x="61275" y="59209"/>
                          <a:pt x="61695" y="59016"/>
                          <a:pt x="62425" y="59096"/>
                        </a:cubicBezTo>
                        <a:cubicBezTo>
                          <a:pt x="62297" y="59253"/>
                          <a:pt x="62407" y="59766"/>
                          <a:pt x="62535" y="59644"/>
                        </a:cubicBezTo>
                        <a:lnTo>
                          <a:pt x="63192" y="58227"/>
                        </a:lnTo>
                        <a:cubicBezTo>
                          <a:pt x="62462" y="57757"/>
                          <a:pt x="62663" y="58033"/>
                          <a:pt x="61968" y="57823"/>
                        </a:cubicBezTo>
                        <a:cubicBezTo>
                          <a:pt x="61713" y="57354"/>
                          <a:pt x="61676" y="56806"/>
                          <a:pt x="61914" y="56550"/>
                        </a:cubicBezTo>
                        <a:cubicBezTo>
                          <a:pt x="61914" y="57377"/>
                          <a:pt x="62973" y="57441"/>
                          <a:pt x="63503" y="57502"/>
                        </a:cubicBezTo>
                        <a:cubicBezTo>
                          <a:pt x="63283" y="57374"/>
                          <a:pt x="63119" y="57115"/>
                          <a:pt x="62900" y="56963"/>
                        </a:cubicBezTo>
                        <a:cubicBezTo>
                          <a:pt x="64526" y="57306"/>
                          <a:pt x="61622" y="55792"/>
                          <a:pt x="63028" y="55621"/>
                        </a:cubicBezTo>
                        <a:lnTo>
                          <a:pt x="63356" y="55935"/>
                        </a:lnTo>
                        <a:cubicBezTo>
                          <a:pt x="63411" y="55487"/>
                          <a:pt x="63138" y="54863"/>
                          <a:pt x="63466" y="54616"/>
                        </a:cubicBezTo>
                        <a:cubicBezTo>
                          <a:pt x="64379" y="55051"/>
                          <a:pt x="63612" y="55206"/>
                          <a:pt x="64251" y="55705"/>
                        </a:cubicBezTo>
                        <a:cubicBezTo>
                          <a:pt x="64562" y="55184"/>
                          <a:pt x="63411" y="53739"/>
                          <a:pt x="64471" y="53834"/>
                        </a:cubicBezTo>
                        <a:cubicBezTo>
                          <a:pt x="64580" y="54192"/>
                          <a:pt x="64416" y="54501"/>
                          <a:pt x="64471" y="54846"/>
                        </a:cubicBezTo>
                        <a:cubicBezTo>
                          <a:pt x="65786" y="55042"/>
                          <a:pt x="65548" y="54782"/>
                          <a:pt x="65932" y="54519"/>
                        </a:cubicBezTo>
                        <a:lnTo>
                          <a:pt x="65895" y="54541"/>
                        </a:lnTo>
                        <a:lnTo>
                          <a:pt x="66863" y="53944"/>
                        </a:lnTo>
                        <a:lnTo>
                          <a:pt x="66461" y="54004"/>
                        </a:lnTo>
                        <a:cubicBezTo>
                          <a:pt x="65566" y="53009"/>
                          <a:pt x="65639" y="52645"/>
                          <a:pt x="65859" y="52297"/>
                        </a:cubicBezTo>
                        <a:cubicBezTo>
                          <a:pt x="65950" y="52123"/>
                          <a:pt x="66078" y="51959"/>
                          <a:pt x="66114" y="51730"/>
                        </a:cubicBezTo>
                        <a:cubicBezTo>
                          <a:pt x="66151" y="51495"/>
                          <a:pt x="66078" y="51201"/>
                          <a:pt x="65804" y="50792"/>
                        </a:cubicBezTo>
                        <a:cubicBezTo>
                          <a:pt x="66809" y="52379"/>
                          <a:pt x="66571" y="51363"/>
                          <a:pt x="67521" y="51942"/>
                        </a:cubicBezTo>
                        <a:cubicBezTo>
                          <a:pt x="67904" y="51855"/>
                          <a:pt x="68397" y="51648"/>
                          <a:pt x="68635" y="51893"/>
                        </a:cubicBezTo>
                        <a:cubicBezTo>
                          <a:pt x="68032" y="51056"/>
                          <a:pt x="69639" y="51449"/>
                          <a:pt x="68726" y="50271"/>
                        </a:cubicBezTo>
                        <a:cubicBezTo>
                          <a:pt x="69073" y="50393"/>
                          <a:pt x="68982" y="49815"/>
                          <a:pt x="69767" y="50278"/>
                        </a:cubicBezTo>
                        <a:cubicBezTo>
                          <a:pt x="69785" y="49583"/>
                          <a:pt x="69128" y="50167"/>
                          <a:pt x="68744" y="49931"/>
                        </a:cubicBezTo>
                        <a:cubicBezTo>
                          <a:pt x="68416" y="49261"/>
                          <a:pt x="68909" y="48878"/>
                          <a:pt x="69438" y="48405"/>
                        </a:cubicBezTo>
                        <a:cubicBezTo>
                          <a:pt x="69932" y="47935"/>
                          <a:pt x="70425" y="47353"/>
                          <a:pt x="69858" y="46443"/>
                        </a:cubicBezTo>
                        <a:cubicBezTo>
                          <a:pt x="69566" y="45221"/>
                          <a:pt x="68598" y="44666"/>
                          <a:pt x="68178" y="43731"/>
                        </a:cubicBezTo>
                        <a:cubicBezTo>
                          <a:pt x="68214" y="43619"/>
                          <a:pt x="68233" y="43506"/>
                          <a:pt x="68269" y="43395"/>
                        </a:cubicBezTo>
                        <a:cubicBezTo>
                          <a:pt x="68817" y="43378"/>
                          <a:pt x="69274" y="44012"/>
                          <a:pt x="69274" y="44012"/>
                        </a:cubicBezTo>
                        <a:cubicBezTo>
                          <a:pt x="69913" y="43570"/>
                          <a:pt x="69968" y="43110"/>
                          <a:pt x="69657" y="42489"/>
                        </a:cubicBezTo>
                        <a:cubicBezTo>
                          <a:pt x="69932" y="42661"/>
                          <a:pt x="70224" y="42600"/>
                          <a:pt x="70644" y="42504"/>
                        </a:cubicBezTo>
                        <a:cubicBezTo>
                          <a:pt x="70625" y="42034"/>
                          <a:pt x="69402" y="41974"/>
                          <a:pt x="70005" y="41486"/>
                        </a:cubicBezTo>
                        <a:cubicBezTo>
                          <a:pt x="70388" y="41649"/>
                          <a:pt x="71009" y="41884"/>
                          <a:pt x="71356" y="42177"/>
                        </a:cubicBezTo>
                        <a:cubicBezTo>
                          <a:pt x="71119" y="41578"/>
                          <a:pt x="70534" y="40955"/>
                          <a:pt x="70297" y="40378"/>
                        </a:cubicBezTo>
                        <a:cubicBezTo>
                          <a:pt x="70936" y="40312"/>
                          <a:pt x="71192" y="40829"/>
                          <a:pt x="71575" y="41085"/>
                        </a:cubicBezTo>
                        <a:cubicBezTo>
                          <a:pt x="71374" y="40414"/>
                          <a:pt x="71265" y="39397"/>
                          <a:pt x="70242" y="39119"/>
                        </a:cubicBezTo>
                        <a:lnTo>
                          <a:pt x="69968" y="39386"/>
                        </a:lnTo>
                        <a:cubicBezTo>
                          <a:pt x="70187" y="39333"/>
                          <a:pt x="70772" y="39479"/>
                          <a:pt x="70900" y="39625"/>
                        </a:cubicBezTo>
                        <a:cubicBezTo>
                          <a:pt x="71593" y="40241"/>
                          <a:pt x="70443" y="40345"/>
                          <a:pt x="70077" y="40323"/>
                        </a:cubicBezTo>
                        <a:lnTo>
                          <a:pt x="69895" y="39916"/>
                        </a:lnTo>
                        <a:cubicBezTo>
                          <a:pt x="68817" y="39987"/>
                          <a:pt x="68854" y="40356"/>
                          <a:pt x="69128" y="40822"/>
                        </a:cubicBezTo>
                        <a:cubicBezTo>
                          <a:pt x="69384" y="41284"/>
                          <a:pt x="69895" y="41855"/>
                          <a:pt x="69767" y="42228"/>
                        </a:cubicBezTo>
                        <a:lnTo>
                          <a:pt x="68598" y="41758"/>
                        </a:lnTo>
                        <a:cubicBezTo>
                          <a:pt x="68927" y="39923"/>
                          <a:pt x="69110" y="38034"/>
                          <a:pt x="69110" y="36102"/>
                        </a:cubicBezTo>
                        <a:cubicBezTo>
                          <a:pt x="69110" y="36078"/>
                          <a:pt x="69110" y="36053"/>
                          <a:pt x="69110" y="36027"/>
                        </a:cubicBezTo>
                        <a:cubicBezTo>
                          <a:pt x="70717" y="36053"/>
                          <a:pt x="72360" y="36226"/>
                          <a:pt x="73420" y="35065"/>
                        </a:cubicBezTo>
                        <a:lnTo>
                          <a:pt x="72324" y="34298"/>
                        </a:lnTo>
                        <a:lnTo>
                          <a:pt x="73146" y="33991"/>
                        </a:lnTo>
                        <a:lnTo>
                          <a:pt x="73237" y="34679"/>
                        </a:lnTo>
                        <a:cubicBezTo>
                          <a:pt x="73986" y="34239"/>
                          <a:pt x="73292" y="34027"/>
                          <a:pt x="72799" y="33774"/>
                        </a:cubicBezTo>
                        <a:close/>
                        <a:moveTo>
                          <a:pt x="53147" y="5339"/>
                        </a:moveTo>
                        <a:cubicBezTo>
                          <a:pt x="53311" y="5390"/>
                          <a:pt x="53458" y="5436"/>
                          <a:pt x="53531" y="5465"/>
                        </a:cubicBezTo>
                        <a:cubicBezTo>
                          <a:pt x="53458" y="5443"/>
                          <a:pt x="53348" y="5412"/>
                          <a:pt x="53129" y="5357"/>
                        </a:cubicBezTo>
                        <a:cubicBezTo>
                          <a:pt x="53147" y="5348"/>
                          <a:pt x="53147" y="5343"/>
                          <a:pt x="53147" y="5339"/>
                        </a:cubicBezTo>
                        <a:close/>
                        <a:moveTo>
                          <a:pt x="52270" y="5003"/>
                        </a:moveTo>
                        <a:cubicBezTo>
                          <a:pt x="52161" y="5350"/>
                          <a:pt x="51960" y="5655"/>
                          <a:pt x="51814" y="5569"/>
                        </a:cubicBezTo>
                        <a:cubicBezTo>
                          <a:pt x="51997" y="5390"/>
                          <a:pt x="51741" y="5039"/>
                          <a:pt x="51650" y="4658"/>
                        </a:cubicBezTo>
                        <a:cubicBezTo>
                          <a:pt x="51814" y="4780"/>
                          <a:pt x="52033" y="4895"/>
                          <a:pt x="52270" y="5003"/>
                        </a:cubicBezTo>
                        <a:close/>
                        <a:moveTo>
                          <a:pt x="59941" y="59648"/>
                        </a:moveTo>
                        <a:cubicBezTo>
                          <a:pt x="59759" y="59485"/>
                          <a:pt x="59521" y="59260"/>
                          <a:pt x="59339" y="59038"/>
                        </a:cubicBezTo>
                        <a:cubicBezTo>
                          <a:pt x="59448" y="58919"/>
                          <a:pt x="59576" y="58806"/>
                          <a:pt x="59704" y="58689"/>
                        </a:cubicBezTo>
                        <a:cubicBezTo>
                          <a:pt x="59923" y="58972"/>
                          <a:pt x="60051" y="59286"/>
                          <a:pt x="59941" y="59648"/>
                        </a:cubicBezTo>
                        <a:close/>
                        <a:moveTo>
                          <a:pt x="68233" y="46554"/>
                        </a:moveTo>
                        <a:cubicBezTo>
                          <a:pt x="68233" y="46554"/>
                          <a:pt x="67849" y="46516"/>
                          <a:pt x="67356" y="46465"/>
                        </a:cubicBezTo>
                        <a:cubicBezTo>
                          <a:pt x="67429" y="46279"/>
                          <a:pt x="67502" y="46091"/>
                          <a:pt x="67557" y="45901"/>
                        </a:cubicBezTo>
                        <a:cubicBezTo>
                          <a:pt x="67776" y="46023"/>
                          <a:pt x="68014" y="46215"/>
                          <a:pt x="68233" y="46554"/>
                        </a:cubicBezTo>
                        <a:close/>
                        <a:moveTo>
                          <a:pt x="68872" y="42126"/>
                        </a:moveTo>
                        <a:cubicBezTo>
                          <a:pt x="69146" y="42378"/>
                          <a:pt x="69438" y="42633"/>
                          <a:pt x="69438" y="42633"/>
                        </a:cubicBezTo>
                        <a:cubicBezTo>
                          <a:pt x="69182" y="42684"/>
                          <a:pt x="68762" y="42677"/>
                          <a:pt x="68434" y="42577"/>
                        </a:cubicBezTo>
                        <a:cubicBezTo>
                          <a:pt x="68489" y="42341"/>
                          <a:pt x="68525" y="42104"/>
                          <a:pt x="68562" y="41866"/>
                        </a:cubicBezTo>
                        <a:cubicBezTo>
                          <a:pt x="68653" y="41947"/>
                          <a:pt x="68762" y="42034"/>
                          <a:pt x="68872" y="421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0" name="任意多边形: 形状 1819">
                    <a:extLst>
                      <a:ext uri="{FF2B5EF4-FFF2-40B4-BE49-F238E27FC236}">
                        <a16:creationId xmlns:a16="http://schemas.microsoft.com/office/drawing/2014/main" id="{014A8744-DD81-E49B-82AC-F87A6BB251C7}"/>
                      </a:ext>
                    </a:extLst>
                  </p:cNvPr>
                  <p:cNvSpPr/>
                  <p:nvPr/>
                </p:nvSpPr>
                <p:spPr>
                  <a:xfrm>
                    <a:off x="8353131" y="18701"/>
                    <a:ext cx="72" cy="115"/>
                  </a:xfrm>
                  <a:custGeom>
                    <a:avLst/>
                    <a:gdLst>
                      <a:gd name="connsiteX0" fmla="*/ 0 w 72"/>
                      <a:gd name="connsiteY0" fmla="*/ 115 h 115"/>
                      <a:gd name="connsiteX1" fmla="*/ 73 w 72"/>
                      <a:gd name="connsiteY1" fmla="*/ 0 h 115"/>
                      <a:gd name="connsiteX2" fmla="*/ 0 w 72"/>
                      <a:gd name="connsiteY2" fmla="*/ 115 h 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" h="115">
                        <a:moveTo>
                          <a:pt x="0" y="115"/>
                        </a:moveTo>
                        <a:cubicBezTo>
                          <a:pt x="18" y="82"/>
                          <a:pt x="54" y="42"/>
                          <a:pt x="73" y="0"/>
                        </a:cubicBezTo>
                        <a:cubicBezTo>
                          <a:pt x="54" y="37"/>
                          <a:pt x="36" y="75"/>
                          <a:pt x="0" y="11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1" name="任意多边形: 形状 1820">
                    <a:extLst>
                      <a:ext uri="{FF2B5EF4-FFF2-40B4-BE49-F238E27FC236}">
                        <a16:creationId xmlns:a16="http://schemas.microsoft.com/office/drawing/2014/main" id="{A7A7C30A-3197-1E31-784A-99BA6BC25CD2}"/>
                      </a:ext>
                    </a:extLst>
                  </p:cNvPr>
                  <p:cNvSpPr/>
                  <p:nvPr/>
                </p:nvSpPr>
                <p:spPr>
                  <a:xfrm>
                    <a:off x="8335232" y="73635"/>
                    <a:ext cx="145" cy="47"/>
                  </a:xfrm>
                  <a:custGeom>
                    <a:avLst/>
                    <a:gdLst>
                      <a:gd name="connsiteX0" fmla="*/ 146 w 145"/>
                      <a:gd name="connsiteY0" fmla="*/ 47 h 47"/>
                      <a:gd name="connsiteX1" fmla="*/ 0 w 145"/>
                      <a:gd name="connsiteY1" fmla="*/ 0 h 47"/>
                      <a:gd name="connsiteX2" fmla="*/ 146 w 145"/>
                      <a:gd name="connsiteY2" fmla="*/ 47 h 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47">
                        <a:moveTo>
                          <a:pt x="146" y="47"/>
                        </a:moveTo>
                        <a:cubicBezTo>
                          <a:pt x="110" y="24"/>
                          <a:pt x="55" y="5"/>
                          <a:pt x="0" y="0"/>
                        </a:cubicBezTo>
                        <a:cubicBezTo>
                          <a:pt x="37" y="16"/>
                          <a:pt x="91" y="35"/>
                          <a:pt x="146" y="47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2" name="任意多边形: 形状 1821">
                    <a:extLst>
                      <a:ext uri="{FF2B5EF4-FFF2-40B4-BE49-F238E27FC236}">
                        <a16:creationId xmlns:a16="http://schemas.microsoft.com/office/drawing/2014/main" id="{8DA9A150-1257-4F04-06C7-4BEF13A7E448}"/>
                      </a:ext>
                    </a:extLst>
                  </p:cNvPr>
                  <p:cNvSpPr/>
                  <p:nvPr/>
                </p:nvSpPr>
                <p:spPr>
                  <a:xfrm>
                    <a:off x="8353204" y="18554"/>
                    <a:ext cx="54" cy="147"/>
                  </a:xfrm>
                  <a:custGeom>
                    <a:avLst/>
                    <a:gdLst>
                      <a:gd name="connsiteX0" fmla="*/ 0 w 54"/>
                      <a:gd name="connsiteY0" fmla="*/ 148 h 147"/>
                      <a:gd name="connsiteX1" fmla="*/ 55 w 54"/>
                      <a:gd name="connsiteY1" fmla="*/ 0 h 147"/>
                      <a:gd name="connsiteX2" fmla="*/ 0 w 54"/>
                      <a:gd name="connsiteY2" fmla="*/ 148 h 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47">
                        <a:moveTo>
                          <a:pt x="0" y="148"/>
                        </a:moveTo>
                        <a:cubicBezTo>
                          <a:pt x="18" y="100"/>
                          <a:pt x="37" y="51"/>
                          <a:pt x="55" y="0"/>
                        </a:cubicBezTo>
                        <a:cubicBezTo>
                          <a:pt x="37" y="58"/>
                          <a:pt x="18" y="99"/>
                          <a:pt x="0" y="14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3" name="任意多边形: 形状 1822">
                    <a:extLst>
                      <a:ext uri="{FF2B5EF4-FFF2-40B4-BE49-F238E27FC236}">
                        <a16:creationId xmlns:a16="http://schemas.microsoft.com/office/drawing/2014/main" id="{F865848F-9F3A-2C44-2DC4-20AFF0110709}"/>
                      </a:ext>
                    </a:extLst>
                  </p:cNvPr>
                  <p:cNvSpPr/>
                  <p:nvPr/>
                </p:nvSpPr>
                <p:spPr>
                  <a:xfrm>
                    <a:off x="8357806" y="17275"/>
                    <a:ext cx="146" cy="262"/>
                  </a:xfrm>
                  <a:custGeom>
                    <a:avLst/>
                    <a:gdLst>
                      <a:gd name="connsiteX0" fmla="*/ 0 w 146"/>
                      <a:gd name="connsiteY0" fmla="*/ 7 h 262"/>
                      <a:gd name="connsiteX1" fmla="*/ 55 w 146"/>
                      <a:gd name="connsiteY1" fmla="*/ 263 h 262"/>
                      <a:gd name="connsiteX2" fmla="*/ 146 w 146"/>
                      <a:gd name="connsiteY2" fmla="*/ 0 h 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62">
                        <a:moveTo>
                          <a:pt x="0" y="7"/>
                        </a:moveTo>
                        <a:lnTo>
                          <a:pt x="55" y="263"/>
                        </a:lnTo>
                        <a:lnTo>
                          <a:pt x="14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4" name="任意多边形: 形状 1823">
                    <a:extLst>
                      <a:ext uri="{FF2B5EF4-FFF2-40B4-BE49-F238E27FC236}">
                        <a16:creationId xmlns:a16="http://schemas.microsoft.com/office/drawing/2014/main" id="{DDA0A050-B3B3-2901-F98A-D46C02E8BCFB}"/>
                      </a:ext>
                    </a:extLst>
                  </p:cNvPr>
                  <p:cNvSpPr/>
                  <p:nvPr/>
                </p:nvSpPr>
                <p:spPr>
                  <a:xfrm>
                    <a:off x="8392288" y="74307"/>
                    <a:ext cx="273" cy="73"/>
                  </a:xfrm>
                  <a:custGeom>
                    <a:avLst/>
                    <a:gdLst>
                      <a:gd name="connsiteX0" fmla="*/ 0 w 273"/>
                      <a:gd name="connsiteY0" fmla="*/ 0 h 73"/>
                      <a:gd name="connsiteX1" fmla="*/ 274 w 273"/>
                      <a:gd name="connsiteY1" fmla="*/ 73 h 73"/>
                      <a:gd name="connsiteX2" fmla="*/ 0 w 273"/>
                      <a:gd name="connsiteY2" fmla="*/ 0 h 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" h="73">
                        <a:moveTo>
                          <a:pt x="0" y="0"/>
                        </a:moveTo>
                        <a:cubicBezTo>
                          <a:pt x="73" y="42"/>
                          <a:pt x="164" y="75"/>
                          <a:pt x="274" y="73"/>
                        </a:cubicBezTo>
                        <a:cubicBezTo>
                          <a:pt x="219" y="35"/>
                          <a:pt x="110" y="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5" name="任意多边形: 形状 1824">
                    <a:extLst>
                      <a:ext uri="{FF2B5EF4-FFF2-40B4-BE49-F238E27FC236}">
                        <a16:creationId xmlns:a16="http://schemas.microsoft.com/office/drawing/2014/main" id="{F4E7FC57-E733-FC8C-D821-E67B8CAC3899}"/>
                      </a:ext>
                    </a:extLst>
                  </p:cNvPr>
                  <p:cNvSpPr/>
                  <p:nvPr/>
                </p:nvSpPr>
                <p:spPr>
                  <a:xfrm>
                    <a:off x="8394717" y="71052"/>
                    <a:ext cx="602" cy="272"/>
                  </a:xfrm>
                  <a:custGeom>
                    <a:avLst/>
                    <a:gdLst>
                      <a:gd name="connsiteX0" fmla="*/ 0 w 602"/>
                      <a:gd name="connsiteY0" fmla="*/ 272 h 272"/>
                      <a:gd name="connsiteX1" fmla="*/ 603 w 602"/>
                      <a:gd name="connsiteY1" fmla="*/ 0 h 272"/>
                      <a:gd name="connsiteX2" fmla="*/ 0 w 602"/>
                      <a:gd name="connsiteY2" fmla="*/ 272 h 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72">
                        <a:moveTo>
                          <a:pt x="0" y="272"/>
                        </a:moveTo>
                        <a:lnTo>
                          <a:pt x="603" y="0"/>
                        </a:lnTo>
                        <a:cubicBezTo>
                          <a:pt x="293" y="93"/>
                          <a:pt x="110" y="186"/>
                          <a:pt x="0" y="2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6" name="任意多边形: 形状 1825">
                    <a:extLst>
                      <a:ext uri="{FF2B5EF4-FFF2-40B4-BE49-F238E27FC236}">
                        <a16:creationId xmlns:a16="http://schemas.microsoft.com/office/drawing/2014/main" id="{4F03B678-A5D8-015C-2C7A-13377DB15403}"/>
                      </a:ext>
                    </a:extLst>
                  </p:cNvPr>
                  <p:cNvSpPr/>
                  <p:nvPr/>
                </p:nvSpPr>
                <p:spPr>
                  <a:xfrm>
                    <a:off x="8396288" y="68749"/>
                    <a:ext cx="383" cy="259"/>
                  </a:xfrm>
                  <a:custGeom>
                    <a:avLst/>
                    <a:gdLst>
                      <a:gd name="connsiteX0" fmla="*/ 383 w 383"/>
                      <a:gd name="connsiteY0" fmla="*/ 259 h 259"/>
                      <a:gd name="connsiteX1" fmla="*/ 18 w 383"/>
                      <a:gd name="connsiteY1" fmla="*/ 0 h 259"/>
                      <a:gd name="connsiteX2" fmla="*/ 0 w 383"/>
                      <a:gd name="connsiteY2" fmla="*/ 2 h 259"/>
                      <a:gd name="connsiteX3" fmla="*/ 383 w 383"/>
                      <a:gd name="connsiteY3" fmla="*/ 259 h 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3" h="259">
                        <a:moveTo>
                          <a:pt x="383" y="259"/>
                        </a:moveTo>
                        <a:cubicBezTo>
                          <a:pt x="238" y="139"/>
                          <a:pt x="128" y="66"/>
                          <a:pt x="18" y="0"/>
                        </a:cubicBezTo>
                        <a:cubicBezTo>
                          <a:pt x="18" y="2"/>
                          <a:pt x="18" y="2"/>
                          <a:pt x="0" y="2"/>
                        </a:cubicBezTo>
                        <a:lnTo>
                          <a:pt x="383" y="25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7" name="任意多边形: 形状 1826">
                    <a:extLst>
                      <a:ext uri="{FF2B5EF4-FFF2-40B4-BE49-F238E27FC236}">
                        <a16:creationId xmlns:a16="http://schemas.microsoft.com/office/drawing/2014/main" id="{D13828EA-EC4B-F2D3-E0C9-BAED901B91D4}"/>
                      </a:ext>
                    </a:extLst>
                  </p:cNvPr>
                  <p:cNvSpPr/>
                  <p:nvPr/>
                </p:nvSpPr>
                <p:spPr>
                  <a:xfrm>
                    <a:off x="8355284" y="87194"/>
                    <a:ext cx="311" cy="92"/>
                  </a:xfrm>
                  <a:custGeom>
                    <a:avLst/>
                    <a:gdLst>
                      <a:gd name="connsiteX0" fmla="*/ 312 w 311"/>
                      <a:gd name="connsiteY0" fmla="*/ 2 h 92"/>
                      <a:gd name="connsiteX1" fmla="*/ 166 w 311"/>
                      <a:gd name="connsiteY1" fmla="*/ 16 h 92"/>
                      <a:gd name="connsiteX2" fmla="*/ 312 w 311"/>
                      <a:gd name="connsiteY2" fmla="*/ 2 h 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1" h="92">
                        <a:moveTo>
                          <a:pt x="312" y="2"/>
                        </a:moveTo>
                        <a:cubicBezTo>
                          <a:pt x="257" y="-2"/>
                          <a:pt x="221" y="0"/>
                          <a:pt x="166" y="16"/>
                        </a:cubicBezTo>
                        <a:cubicBezTo>
                          <a:pt x="-163" y="129"/>
                          <a:pt x="56" y="111"/>
                          <a:pt x="312" y="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8" name="任意多边形: 形状 1827">
                    <a:extLst>
                      <a:ext uri="{FF2B5EF4-FFF2-40B4-BE49-F238E27FC236}">
                        <a16:creationId xmlns:a16="http://schemas.microsoft.com/office/drawing/2014/main" id="{EEAC6FB7-5C93-2806-8E25-391030C96B8E}"/>
                      </a:ext>
                    </a:extLst>
                  </p:cNvPr>
                  <p:cNvSpPr/>
                  <p:nvPr/>
                </p:nvSpPr>
                <p:spPr>
                  <a:xfrm>
                    <a:off x="8369404" y="86094"/>
                    <a:ext cx="424" cy="570"/>
                  </a:xfrm>
                  <a:custGeom>
                    <a:avLst/>
                    <a:gdLst>
                      <a:gd name="connsiteX0" fmla="*/ 420 w 424"/>
                      <a:gd name="connsiteY0" fmla="*/ 0 h 570"/>
                      <a:gd name="connsiteX1" fmla="*/ 0 w 424"/>
                      <a:gd name="connsiteY1" fmla="*/ 555 h 570"/>
                      <a:gd name="connsiteX2" fmla="*/ 420 w 424"/>
                      <a:gd name="connsiteY2" fmla="*/ 0 h 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" h="570">
                        <a:moveTo>
                          <a:pt x="420" y="0"/>
                        </a:moveTo>
                        <a:cubicBezTo>
                          <a:pt x="292" y="210"/>
                          <a:pt x="146" y="415"/>
                          <a:pt x="0" y="555"/>
                        </a:cubicBezTo>
                        <a:cubicBezTo>
                          <a:pt x="255" y="599"/>
                          <a:pt x="457" y="590"/>
                          <a:pt x="42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9" name="任意多边形: 形状 1828">
                    <a:extLst>
                      <a:ext uri="{FF2B5EF4-FFF2-40B4-BE49-F238E27FC236}">
                        <a16:creationId xmlns:a16="http://schemas.microsoft.com/office/drawing/2014/main" id="{4F1860CD-0528-C3EC-228D-9C8E0A7719CC}"/>
                      </a:ext>
                    </a:extLst>
                  </p:cNvPr>
                  <p:cNvSpPr/>
                  <p:nvPr/>
                </p:nvSpPr>
                <p:spPr>
                  <a:xfrm>
                    <a:off x="8340565" y="79812"/>
                    <a:ext cx="73" cy="82"/>
                  </a:xfrm>
                  <a:custGeom>
                    <a:avLst/>
                    <a:gdLst>
                      <a:gd name="connsiteX0" fmla="*/ 55 w 73"/>
                      <a:gd name="connsiteY0" fmla="*/ 82 h 82"/>
                      <a:gd name="connsiteX1" fmla="*/ 73 w 73"/>
                      <a:gd name="connsiteY1" fmla="*/ 71 h 82"/>
                      <a:gd name="connsiteX2" fmla="*/ 0 w 73"/>
                      <a:gd name="connsiteY2" fmla="*/ 0 h 82"/>
                      <a:gd name="connsiteX3" fmla="*/ 55 w 73"/>
                      <a:gd name="connsiteY3" fmla="*/ 82 h 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82">
                        <a:moveTo>
                          <a:pt x="55" y="82"/>
                        </a:moveTo>
                        <a:cubicBezTo>
                          <a:pt x="73" y="75"/>
                          <a:pt x="73" y="77"/>
                          <a:pt x="73" y="71"/>
                        </a:cubicBezTo>
                        <a:cubicBezTo>
                          <a:pt x="37" y="49"/>
                          <a:pt x="18" y="26"/>
                          <a:pt x="0" y="0"/>
                        </a:cubicBezTo>
                        <a:lnTo>
                          <a:pt x="55" y="82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0" name="任意多边形: 形状 1829">
                    <a:extLst>
                      <a:ext uri="{FF2B5EF4-FFF2-40B4-BE49-F238E27FC236}">
                        <a16:creationId xmlns:a16="http://schemas.microsoft.com/office/drawing/2014/main" id="{BD10E326-50A1-814C-FFA8-D0520BCF081F}"/>
                      </a:ext>
                    </a:extLst>
                  </p:cNvPr>
                  <p:cNvSpPr/>
                  <p:nvPr/>
                </p:nvSpPr>
                <p:spPr>
                  <a:xfrm>
                    <a:off x="8368783" y="86569"/>
                    <a:ext cx="621" cy="218"/>
                  </a:xfrm>
                  <a:custGeom>
                    <a:avLst/>
                    <a:gdLst>
                      <a:gd name="connsiteX0" fmla="*/ 0 w 621"/>
                      <a:gd name="connsiteY0" fmla="*/ 93 h 218"/>
                      <a:gd name="connsiteX1" fmla="*/ 621 w 621"/>
                      <a:gd name="connsiteY1" fmla="*/ 80 h 218"/>
                      <a:gd name="connsiteX2" fmla="*/ 0 w 621"/>
                      <a:gd name="connsiteY2" fmla="*/ 93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" h="218">
                        <a:moveTo>
                          <a:pt x="0" y="93"/>
                        </a:moveTo>
                        <a:cubicBezTo>
                          <a:pt x="256" y="289"/>
                          <a:pt x="438" y="234"/>
                          <a:pt x="621" y="80"/>
                        </a:cubicBezTo>
                        <a:cubicBezTo>
                          <a:pt x="420" y="22"/>
                          <a:pt x="183" y="-73"/>
                          <a:pt x="0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1" name="任意多边形: 形状 1830">
                    <a:extLst>
                      <a:ext uri="{FF2B5EF4-FFF2-40B4-BE49-F238E27FC236}">
                        <a16:creationId xmlns:a16="http://schemas.microsoft.com/office/drawing/2014/main" id="{CF15627D-011B-5A99-F7DF-89646D6F37AF}"/>
                      </a:ext>
                    </a:extLst>
                  </p:cNvPr>
                  <p:cNvSpPr/>
                  <p:nvPr/>
                </p:nvSpPr>
                <p:spPr>
                  <a:xfrm>
                    <a:off x="8400817" y="56469"/>
                    <a:ext cx="164" cy="175"/>
                  </a:xfrm>
                  <a:custGeom>
                    <a:avLst/>
                    <a:gdLst>
                      <a:gd name="connsiteX0" fmla="*/ 110 w 164"/>
                      <a:gd name="connsiteY0" fmla="*/ 175 h 175"/>
                      <a:gd name="connsiteX1" fmla="*/ 165 w 164"/>
                      <a:gd name="connsiteY1" fmla="*/ 33 h 175"/>
                      <a:gd name="connsiteX2" fmla="*/ 0 w 164"/>
                      <a:gd name="connsiteY2" fmla="*/ 0 h 175"/>
                      <a:gd name="connsiteX3" fmla="*/ 110 w 164"/>
                      <a:gd name="connsiteY3" fmla="*/ 175 h 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75">
                        <a:moveTo>
                          <a:pt x="110" y="175"/>
                        </a:moveTo>
                        <a:lnTo>
                          <a:pt x="165" y="33"/>
                        </a:lnTo>
                        <a:cubicBezTo>
                          <a:pt x="91" y="29"/>
                          <a:pt x="55" y="16"/>
                          <a:pt x="0" y="0"/>
                        </a:cubicBezTo>
                        <a:lnTo>
                          <a:pt x="110" y="1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2" name="任意多边形: 形状 1831">
                    <a:extLst>
                      <a:ext uri="{FF2B5EF4-FFF2-40B4-BE49-F238E27FC236}">
                        <a16:creationId xmlns:a16="http://schemas.microsoft.com/office/drawing/2014/main" id="{A13F43CC-B165-5597-4A89-D44E9CC99A89}"/>
                      </a:ext>
                    </a:extLst>
                  </p:cNvPr>
                  <p:cNvSpPr/>
                  <p:nvPr/>
                </p:nvSpPr>
                <p:spPr>
                  <a:xfrm>
                    <a:off x="8400707" y="56295"/>
                    <a:ext cx="109" cy="173"/>
                  </a:xfrm>
                  <a:custGeom>
                    <a:avLst/>
                    <a:gdLst>
                      <a:gd name="connsiteX0" fmla="*/ 110 w 109"/>
                      <a:gd name="connsiteY0" fmla="*/ 174 h 173"/>
                      <a:gd name="connsiteX1" fmla="*/ 0 w 109"/>
                      <a:gd name="connsiteY1" fmla="*/ 0 h 173"/>
                      <a:gd name="connsiteX2" fmla="*/ 110 w 109"/>
                      <a:gd name="connsiteY2" fmla="*/ 174 h 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9" h="173">
                        <a:moveTo>
                          <a:pt x="110" y="174"/>
                        </a:moveTo>
                        <a:lnTo>
                          <a:pt x="0" y="0"/>
                        </a:lnTo>
                        <a:cubicBezTo>
                          <a:pt x="0" y="73"/>
                          <a:pt x="0" y="139"/>
                          <a:pt x="110" y="17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3" name="任意多边形: 形状 1832">
                    <a:extLst>
                      <a:ext uri="{FF2B5EF4-FFF2-40B4-BE49-F238E27FC236}">
                        <a16:creationId xmlns:a16="http://schemas.microsoft.com/office/drawing/2014/main" id="{FCAA6B6C-BB4A-9991-A48A-5C173082A0F4}"/>
                      </a:ext>
                    </a:extLst>
                  </p:cNvPr>
                  <p:cNvSpPr/>
                  <p:nvPr/>
                </p:nvSpPr>
                <p:spPr>
                  <a:xfrm>
                    <a:off x="8400470" y="55932"/>
                    <a:ext cx="241" cy="361"/>
                  </a:xfrm>
                  <a:custGeom>
                    <a:avLst/>
                    <a:gdLst>
                      <a:gd name="connsiteX0" fmla="*/ 0 w 241"/>
                      <a:gd name="connsiteY0" fmla="*/ 0 h 361"/>
                      <a:gd name="connsiteX1" fmla="*/ 237 w 241"/>
                      <a:gd name="connsiteY1" fmla="*/ 362 h 361"/>
                      <a:gd name="connsiteX2" fmla="*/ 0 w 241"/>
                      <a:gd name="connsiteY2" fmla="*/ 0 h 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" h="361">
                        <a:moveTo>
                          <a:pt x="0" y="0"/>
                        </a:moveTo>
                        <a:lnTo>
                          <a:pt x="237" y="362"/>
                        </a:lnTo>
                        <a:cubicBezTo>
                          <a:pt x="237" y="245"/>
                          <a:pt x="292" y="1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4" name="任意多边形: 形状 1833">
                    <a:extLst>
                      <a:ext uri="{FF2B5EF4-FFF2-40B4-BE49-F238E27FC236}">
                        <a16:creationId xmlns:a16="http://schemas.microsoft.com/office/drawing/2014/main" id="{819C5448-A472-9EEB-690B-22145EDD8177}"/>
                      </a:ext>
                    </a:extLst>
                  </p:cNvPr>
                  <p:cNvSpPr/>
                  <p:nvPr/>
                </p:nvSpPr>
                <p:spPr>
                  <a:xfrm>
                    <a:off x="8399776" y="60518"/>
                    <a:ext cx="365" cy="129"/>
                  </a:xfrm>
                  <a:custGeom>
                    <a:avLst/>
                    <a:gdLst>
                      <a:gd name="connsiteX0" fmla="*/ 366 w 365"/>
                      <a:gd name="connsiteY0" fmla="*/ 130 h 129"/>
                      <a:gd name="connsiteX1" fmla="*/ 0 w 365"/>
                      <a:gd name="connsiteY1" fmla="*/ 0 h 129"/>
                      <a:gd name="connsiteX2" fmla="*/ 366 w 365"/>
                      <a:gd name="connsiteY2" fmla="*/ 130 h 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129">
                        <a:moveTo>
                          <a:pt x="366" y="130"/>
                        </a:moveTo>
                        <a:cubicBezTo>
                          <a:pt x="293" y="88"/>
                          <a:pt x="183" y="46"/>
                          <a:pt x="0" y="0"/>
                        </a:cubicBezTo>
                        <a:lnTo>
                          <a:pt x="366" y="13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5" name="任意多边形: 形状 1834">
                    <a:extLst>
                      <a:ext uri="{FF2B5EF4-FFF2-40B4-BE49-F238E27FC236}">
                        <a16:creationId xmlns:a16="http://schemas.microsoft.com/office/drawing/2014/main" id="{ECC15322-1ED7-0059-30C8-4AA7E8A6967A}"/>
                      </a:ext>
                    </a:extLst>
                  </p:cNvPr>
                  <p:cNvSpPr/>
                  <p:nvPr/>
                </p:nvSpPr>
                <p:spPr>
                  <a:xfrm>
                    <a:off x="8399466" y="60648"/>
                    <a:ext cx="963" cy="1072"/>
                  </a:xfrm>
                  <a:custGeom>
                    <a:avLst/>
                    <a:gdLst>
                      <a:gd name="connsiteX0" fmla="*/ 676 w 963"/>
                      <a:gd name="connsiteY0" fmla="*/ 0 h 1072"/>
                      <a:gd name="connsiteX1" fmla="*/ 110 w 963"/>
                      <a:gd name="connsiteY1" fmla="*/ 1072 h 1072"/>
                      <a:gd name="connsiteX2" fmla="*/ 950 w 963"/>
                      <a:gd name="connsiteY2" fmla="*/ 102 h 1072"/>
                      <a:gd name="connsiteX3" fmla="*/ 676 w 963"/>
                      <a:gd name="connsiteY3" fmla="*/ 0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" h="1072">
                        <a:moveTo>
                          <a:pt x="676" y="0"/>
                        </a:moveTo>
                        <a:cubicBezTo>
                          <a:pt x="1169" y="318"/>
                          <a:pt x="-420" y="657"/>
                          <a:pt x="110" y="1072"/>
                        </a:cubicBezTo>
                        <a:cubicBezTo>
                          <a:pt x="274" y="816"/>
                          <a:pt x="1078" y="557"/>
                          <a:pt x="950" y="102"/>
                        </a:cubicBezTo>
                        <a:lnTo>
                          <a:pt x="67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6" name="任意多边形: 形状 1835">
                    <a:extLst>
                      <a:ext uri="{FF2B5EF4-FFF2-40B4-BE49-F238E27FC236}">
                        <a16:creationId xmlns:a16="http://schemas.microsoft.com/office/drawing/2014/main" id="{8A171516-A717-B326-91D3-7F460435AAFA}"/>
                      </a:ext>
                    </a:extLst>
                  </p:cNvPr>
                  <p:cNvSpPr/>
                  <p:nvPr/>
                </p:nvSpPr>
                <p:spPr>
                  <a:xfrm>
                    <a:off x="8375997" y="85351"/>
                    <a:ext cx="566" cy="891"/>
                  </a:xfrm>
                  <a:custGeom>
                    <a:avLst/>
                    <a:gdLst>
                      <a:gd name="connsiteX0" fmla="*/ 256 w 566"/>
                      <a:gd name="connsiteY0" fmla="*/ 234 h 891"/>
                      <a:gd name="connsiteX1" fmla="*/ 0 w 566"/>
                      <a:gd name="connsiteY1" fmla="*/ 446 h 891"/>
                      <a:gd name="connsiteX2" fmla="*/ 293 w 566"/>
                      <a:gd name="connsiteY2" fmla="*/ 676 h 891"/>
                      <a:gd name="connsiteX3" fmla="*/ 566 w 566"/>
                      <a:gd name="connsiteY3" fmla="*/ 891 h 891"/>
                      <a:gd name="connsiteX4" fmla="*/ 493 w 566"/>
                      <a:gd name="connsiteY4" fmla="*/ 0 h 891"/>
                      <a:gd name="connsiteX5" fmla="*/ 256 w 566"/>
                      <a:gd name="connsiteY5" fmla="*/ 234 h 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" h="891">
                        <a:moveTo>
                          <a:pt x="256" y="234"/>
                        </a:moveTo>
                        <a:cubicBezTo>
                          <a:pt x="128" y="345"/>
                          <a:pt x="0" y="446"/>
                          <a:pt x="0" y="446"/>
                        </a:cubicBezTo>
                        <a:cubicBezTo>
                          <a:pt x="0" y="446"/>
                          <a:pt x="146" y="561"/>
                          <a:pt x="293" y="676"/>
                        </a:cubicBezTo>
                        <a:cubicBezTo>
                          <a:pt x="439" y="784"/>
                          <a:pt x="566" y="891"/>
                          <a:pt x="566" y="891"/>
                        </a:cubicBezTo>
                        <a:lnTo>
                          <a:pt x="493" y="0"/>
                        </a:lnTo>
                        <a:cubicBezTo>
                          <a:pt x="493" y="-2"/>
                          <a:pt x="366" y="113"/>
                          <a:pt x="256" y="23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2" name="图形 10">
                <a:extLst>
                  <a:ext uri="{FF2B5EF4-FFF2-40B4-BE49-F238E27FC236}">
                    <a16:creationId xmlns:a16="http://schemas.microsoft.com/office/drawing/2014/main" id="{A573DB0A-5A6B-C689-2563-CFE23FDFE879}"/>
                  </a:ext>
                </a:extLst>
              </p:cNvPr>
              <p:cNvGrpSpPr/>
              <p:nvPr/>
            </p:nvGrpSpPr>
            <p:grpSpPr>
              <a:xfrm>
                <a:off x="8470345" y="17270"/>
                <a:ext cx="90223" cy="133717"/>
                <a:chOff x="8470345" y="17270"/>
                <a:chExt cx="90223" cy="133717"/>
              </a:xfrm>
            </p:grpSpPr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7C72E70D-C2A8-A93A-F6B9-B7BDE9607B91}"/>
                    </a:ext>
                  </a:extLst>
                </p:cNvPr>
                <p:cNvSpPr/>
                <p:nvPr/>
              </p:nvSpPr>
              <p:spPr>
                <a:xfrm>
                  <a:off x="8470345" y="66600"/>
                  <a:ext cx="62335" cy="84387"/>
                </a:xfrm>
                <a:custGeom>
                  <a:avLst/>
                  <a:gdLst>
                    <a:gd name="connsiteX0" fmla="*/ 39104 w 62335"/>
                    <a:gd name="connsiteY0" fmla="*/ 84387 h 84387"/>
                    <a:gd name="connsiteX1" fmla="*/ 62335 w 62335"/>
                    <a:gd name="connsiteY1" fmla="*/ 11059 h 84387"/>
                    <a:gd name="connsiteX2" fmla="*/ 33808 w 62335"/>
                    <a:gd name="connsiteY2" fmla="*/ 0 h 84387"/>
                    <a:gd name="connsiteX3" fmla="*/ 3983 w 62335"/>
                    <a:gd name="connsiteY3" fmla="*/ 73195 h 84387"/>
                    <a:gd name="connsiteX4" fmla="*/ 39104 w 62335"/>
                    <a:gd name="connsiteY4" fmla="*/ 84387 h 8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335" h="84387">
                      <a:moveTo>
                        <a:pt x="39104" y="84387"/>
                      </a:moveTo>
                      <a:cubicBezTo>
                        <a:pt x="39104" y="84387"/>
                        <a:pt x="28365" y="38343"/>
                        <a:pt x="62335" y="11059"/>
                      </a:cubicBezTo>
                      <a:lnTo>
                        <a:pt x="33808" y="0"/>
                      </a:lnTo>
                      <a:cubicBezTo>
                        <a:pt x="33808" y="0"/>
                        <a:pt x="22795" y="65028"/>
                        <a:pt x="3983" y="73195"/>
                      </a:cubicBezTo>
                      <a:cubicBezTo>
                        <a:pt x="-14829" y="81363"/>
                        <a:pt x="39104" y="84387"/>
                        <a:pt x="39104" y="84387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76" name="图形 10">
                  <a:extLst>
                    <a:ext uri="{FF2B5EF4-FFF2-40B4-BE49-F238E27FC236}">
                      <a16:creationId xmlns:a16="http://schemas.microsoft.com/office/drawing/2014/main" id="{2471F6ED-75C1-612E-F133-1B93C069F13A}"/>
                    </a:ext>
                  </a:extLst>
                </p:cNvPr>
                <p:cNvGrpSpPr/>
                <p:nvPr/>
              </p:nvGrpSpPr>
              <p:grpSpPr>
                <a:xfrm>
                  <a:off x="8487332" y="17270"/>
                  <a:ext cx="73236" cy="71849"/>
                  <a:chOff x="8487332" y="17270"/>
                  <a:chExt cx="73236" cy="71849"/>
                </a:xfrm>
                <a:solidFill>
                  <a:srgbClr val="A47D3A"/>
                </a:solidFill>
              </p:grpSpPr>
              <p:sp>
                <p:nvSpPr>
                  <p:cNvPr id="1777" name="任意多边形: 形状 1776">
                    <a:extLst>
                      <a:ext uri="{FF2B5EF4-FFF2-40B4-BE49-F238E27FC236}">
                        <a16:creationId xmlns:a16="http://schemas.microsoft.com/office/drawing/2014/main" id="{16D61423-410A-F970-5097-4F3C61D82DC3}"/>
                      </a:ext>
                    </a:extLst>
                  </p:cNvPr>
                  <p:cNvSpPr/>
                  <p:nvPr/>
                </p:nvSpPr>
                <p:spPr>
                  <a:xfrm>
                    <a:off x="8488793" y="49789"/>
                    <a:ext cx="1248" cy="472"/>
                  </a:xfrm>
                  <a:custGeom>
                    <a:avLst/>
                    <a:gdLst>
                      <a:gd name="connsiteX0" fmla="*/ 366 w 1248"/>
                      <a:gd name="connsiteY0" fmla="*/ 19 h 472"/>
                      <a:gd name="connsiteX1" fmla="*/ 1224 w 1248"/>
                      <a:gd name="connsiteY1" fmla="*/ 368 h 472"/>
                      <a:gd name="connsiteX2" fmla="*/ 0 w 1248"/>
                      <a:gd name="connsiteY2" fmla="*/ 472 h 472"/>
                      <a:gd name="connsiteX3" fmla="*/ 366 w 1248"/>
                      <a:gd name="connsiteY3" fmla="*/ 19 h 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8" h="472">
                        <a:moveTo>
                          <a:pt x="366" y="19"/>
                        </a:moveTo>
                        <a:cubicBezTo>
                          <a:pt x="676" y="-52"/>
                          <a:pt x="1388" y="76"/>
                          <a:pt x="1224" y="368"/>
                        </a:cubicBezTo>
                        <a:lnTo>
                          <a:pt x="0" y="472"/>
                        </a:lnTo>
                        <a:lnTo>
                          <a:pt x="366" y="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8" name="任意多边形: 形状 1777">
                    <a:extLst>
                      <a:ext uri="{FF2B5EF4-FFF2-40B4-BE49-F238E27FC236}">
                        <a16:creationId xmlns:a16="http://schemas.microsoft.com/office/drawing/2014/main" id="{F5AB599F-13A2-C4ED-7905-34CD73184D72}"/>
                      </a:ext>
                    </a:extLst>
                  </p:cNvPr>
                  <p:cNvSpPr/>
                  <p:nvPr/>
                </p:nvSpPr>
                <p:spPr>
                  <a:xfrm>
                    <a:off x="8488519" y="50579"/>
                    <a:ext cx="2776" cy="1952"/>
                  </a:xfrm>
                  <a:custGeom>
                    <a:avLst/>
                    <a:gdLst>
                      <a:gd name="connsiteX0" fmla="*/ 2776 w 2776"/>
                      <a:gd name="connsiteY0" fmla="*/ 1426 h 1952"/>
                      <a:gd name="connsiteX1" fmla="*/ 0 w 2776"/>
                      <a:gd name="connsiteY1" fmla="*/ 1865 h 1952"/>
                      <a:gd name="connsiteX2" fmla="*/ 2118 w 2776"/>
                      <a:gd name="connsiteY2" fmla="*/ 1120 h 1952"/>
                      <a:gd name="connsiteX3" fmla="*/ 1297 w 2776"/>
                      <a:gd name="connsiteY3" fmla="*/ 594 h 1952"/>
                      <a:gd name="connsiteX4" fmla="*/ 1845 w 2776"/>
                      <a:gd name="connsiteY4" fmla="*/ 0 h 1952"/>
                      <a:gd name="connsiteX5" fmla="*/ 1954 w 2776"/>
                      <a:gd name="connsiteY5" fmla="*/ 1412 h 1952"/>
                      <a:gd name="connsiteX6" fmla="*/ 2776 w 2776"/>
                      <a:gd name="connsiteY6" fmla="*/ 1426 h 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76" h="1952">
                        <a:moveTo>
                          <a:pt x="2776" y="1426"/>
                        </a:moveTo>
                        <a:cubicBezTo>
                          <a:pt x="2173" y="1737"/>
                          <a:pt x="1096" y="2131"/>
                          <a:pt x="0" y="1865"/>
                        </a:cubicBezTo>
                        <a:cubicBezTo>
                          <a:pt x="1187" y="1538"/>
                          <a:pt x="694" y="1428"/>
                          <a:pt x="2118" y="1120"/>
                        </a:cubicBezTo>
                        <a:cubicBezTo>
                          <a:pt x="2283" y="833"/>
                          <a:pt x="1753" y="575"/>
                          <a:pt x="1297" y="594"/>
                        </a:cubicBezTo>
                        <a:cubicBezTo>
                          <a:pt x="1625" y="510"/>
                          <a:pt x="1059" y="97"/>
                          <a:pt x="1845" y="0"/>
                        </a:cubicBezTo>
                        <a:cubicBezTo>
                          <a:pt x="2758" y="469"/>
                          <a:pt x="2776" y="933"/>
                          <a:pt x="1954" y="1412"/>
                        </a:cubicBezTo>
                        <a:cubicBezTo>
                          <a:pt x="2228" y="1534"/>
                          <a:pt x="2557" y="1441"/>
                          <a:pt x="2776" y="14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9" name="任意多边形: 形状 1778">
                    <a:extLst>
                      <a:ext uri="{FF2B5EF4-FFF2-40B4-BE49-F238E27FC236}">
                        <a16:creationId xmlns:a16="http://schemas.microsoft.com/office/drawing/2014/main" id="{E0AD739A-42D6-035C-F5E2-2AC237FCE1CA}"/>
                      </a:ext>
                    </a:extLst>
                  </p:cNvPr>
                  <p:cNvSpPr/>
                  <p:nvPr/>
                </p:nvSpPr>
                <p:spPr>
                  <a:xfrm>
                    <a:off x="8488409" y="55864"/>
                    <a:ext cx="310" cy="305"/>
                  </a:xfrm>
                  <a:custGeom>
                    <a:avLst/>
                    <a:gdLst>
                      <a:gd name="connsiteX0" fmla="*/ 0 w 310"/>
                      <a:gd name="connsiteY0" fmla="*/ 305 h 305"/>
                      <a:gd name="connsiteX1" fmla="*/ 311 w 310"/>
                      <a:gd name="connsiteY1" fmla="*/ 0 h 305"/>
                      <a:gd name="connsiteX2" fmla="*/ 183 w 310"/>
                      <a:gd name="connsiteY2" fmla="*/ 272 h 305"/>
                      <a:gd name="connsiteX3" fmla="*/ 0 w 310"/>
                      <a:gd name="connsiteY3" fmla="*/ 305 h 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0" h="305">
                        <a:moveTo>
                          <a:pt x="0" y="305"/>
                        </a:moveTo>
                        <a:cubicBezTo>
                          <a:pt x="55" y="192"/>
                          <a:pt x="165" y="93"/>
                          <a:pt x="311" y="0"/>
                        </a:cubicBezTo>
                        <a:cubicBezTo>
                          <a:pt x="256" y="93"/>
                          <a:pt x="219" y="181"/>
                          <a:pt x="183" y="272"/>
                        </a:cubicBezTo>
                        <a:cubicBezTo>
                          <a:pt x="128" y="281"/>
                          <a:pt x="73" y="292"/>
                          <a:pt x="0" y="30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0" name="任意多边形: 形状 1779">
                    <a:extLst>
                      <a:ext uri="{FF2B5EF4-FFF2-40B4-BE49-F238E27FC236}">
                        <a16:creationId xmlns:a16="http://schemas.microsoft.com/office/drawing/2014/main" id="{CB3AE3D6-C32A-CAB7-1D93-63C3D274B153}"/>
                      </a:ext>
                    </a:extLst>
                  </p:cNvPr>
                  <p:cNvSpPr/>
                  <p:nvPr/>
                </p:nvSpPr>
                <p:spPr>
                  <a:xfrm>
                    <a:off x="8488443" y="41805"/>
                    <a:ext cx="167" cy="60"/>
                  </a:xfrm>
                  <a:custGeom>
                    <a:avLst/>
                    <a:gdLst>
                      <a:gd name="connsiteX0" fmla="*/ 3 w 167"/>
                      <a:gd name="connsiteY0" fmla="*/ 0 h 60"/>
                      <a:gd name="connsiteX1" fmla="*/ 167 w 167"/>
                      <a:gd name="connsiteY1" fmla="*/ 60 h 60"/>
                      <a:gd name="connsiteX2" fmla="*/ 3 w 167"/>
                      <a:gd name="connsiteY2" fmla="*/ 0 h 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" h="60">
                        <a:moveTo>
                          <a:pt x="3" y="0"/>
                        </a:moveTo>
                        <a:cubicBezTo>
                          <a:pt x="76" y="18"/>
                          <a:pt x="112" y="42"/>
                          <a:pt x="167" y="60"/>
                        </a:cubicBezTo>
                        <a:cubicBezTo>
                          <a:pt x="58" y="62"/>
                          <a:pt x="-15" y="5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1" name="任意多边形: 形状 1780">
                    <a:extLst>
                      <a:ext uri="{FF2B5EF4-FFF2-40B4-BE49-F238E27FC236}">
                        <a16:creationId xmlns:a16="http://schemas.microsoft.com/office/drawing/2014/main" id="{E3421E84-66A1-6A61-6EB7-ED4820C1FB62}"/>
                      </a:ext>
                    </a:extLst>
                  </p:cNvPr>
                  <p:cNvSpPr/>
                  <p:nvPr/>
                </p:nvSpPr>
                <p:spPr>
                  <a:xfrm>
                    <a:off x="8488528" y="56326"/>
                    <a:ext cx="27" cy="266"/>
                  </a:xfrm>
                  <a:custGeom>
                    <a:avLst/>
                    <a:gdLst>
                      <a:gd name="connsiteX0" fmla="*/ 27 w 27"/>
                      <a:gd name="connsiteY0" fmla="*/ 0 h 266"/>
                      <a:gd name="connsiteX1" fmla="*/ 27 w 27"/>
                      <a:gd name="connsiteY1" fmla="*/ 267 h 266"/>
                      <a:gd name="connsiteX2" fmla="*/ 27 w 27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" h="266">
                        <a:moveTo>
                          <a:pt x="27" y="0"/>
                        </a:moveTo>
                        <a:cubicBezTo>
                          <a:pt x="9" y="88"/>
                          <a:pt x="9" y="177"/>
                          <a:pt x="27" y="267"/>
                        </a:cubicBezTo>
                        <a:cubicBezTo>
                          <a:pt x="-9" y="148"/>
                          <a:pt x="-9" y="66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2" name="任意多边形: 形状 1781">
                    <a:extLst>
                      <a:ext uri="{FF2B5EF4-FFF2-40B4-BE49-F238E27FC236}">
                        <a16:creationId xmlns:a16="http://schemas.microsoft.com/office/drawing/2014/main" id="{045C4BEF-CD55-1882-43BD-6C7BECBE950A}"/>
                      </a:ext>
                    </a:extLst>
                  </p:cNvPr>
                  <p:cNvSpPr/>
                  <p:nvPr/>
                </p:nvSpPr>
                <p:spPr>
                  <a:xfrm>
                    <a:off x="8497903" y="27231"/>
                    <a:ext cx="789" cy="845"/>
                  </a:xfrm>
                  <a:custGeom>
                    <a:avLst/>
                    <a:gdLst>
                      <a:gd name="connsiteX0" fmla="*/ 789 w 789"/>
                      <a:gd name="connsiteY0" fmla="*/ 846 h 845"/>
                      <a:gd name="connsiteX1" fmla="*/ 351 w 789"/>
                      <a:gd name="connsiteY1" fmla="*/ 0 h 845"/>
                      <a:gd name="connsiteX2" fmla="*/ 789 w 789"/>
                      <a:gd name="connsiteY2" fmla="*/ 846 h 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" h="845">
                        <a:moveTo>
                          <a:pt x="789" y="846"/>
                        </a:moveTo>
                        <a:cubicBezTo>
                          <a:pt x="351" y="256"/>
                          <a:pt x="-471" y="637"/>
                          <a:pt x="351" y="0"/>
                        </a:cubicBezTo>
                        <a:cubicBezTo>
                          <a:pt x="460" y="296"/>
                          <a:pt x="625" y="579"/>
                          <a:pt x="789" y="84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3" name="任意多边形: 形状 1782">
                    <a:extLst>
                      <a:ext uri="{FF2B5EF4-FFF2-40B4-BE49-F238E27FC236}">
                        <a16:creationId xmlns:a16="http://schemas.microsoft.com/office/drawing/2014/main" id="{7B940D11-75CA-8D20-9518-B8C6C59F4FEB}"/>
                      </a:ext>
                    </a:extLst>
                  </p:cNvPr>
                  <p:cNvSpPr/>
                  <p:nvPr/>
                </p:nvSpPr>
                <p:spPr>
                  <a:xfrm>
                    <a:off x="8488556" y="56108"/>
                    <a:ext cx="438" cy="218"/>
                  </a:xfrm>
                  <a:custGeom>
                    <a:avLst/>
                    <a:gdLst>
                      <a:gd name="connsiteX0" fmla="*/ 0 w 438"/>
                      <a:gd name="connsiteY0" fmla="*/ 219 h 218"/>
                      <a:gd name="connsiteX1" fmla="*/ 37 w 438"/>
                      <a:gd name="connsiteY1" fmla="*/ 29 h 218"/>
                      <a:gd name="connsiteX2" fmla="*/ 438 w 438"/>
                      <a:gd name="connsiteY2" fmla="*/ 18 h 218"/>
                      <a:gd name="connsiteX3" fmla="*/ 0 w 438"/>
                      <a:gd name="connsiteY3" fmla="*/ 219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" h="218">
                        <a:moveTo>
                          <a:pt x="0" y="219"/>
                        </a:moveTo>
                        <a:cubicBezTo>
                          <a:pt x="0" y="153"/>
                          <a:pt x="18" y="89"/>
                          <a:pt x="37" y="29"/>
                        </a:cubicBezTo>
                        <a:cubicBezTo>
                          <a:pt x="201" y="0"/>
                          <a:pt x="347" y="-13"/>
                          <a:pt x="438" y="18"/>
                        </a:cubicBezTo>
                        <a:cubicBezTo>
                          <a:pt x="165" y="71"/>
                          <a:pt x="55" y="128"/>
                          <a:pt x="0" y="21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4" name="任意多边形: 形状 1783">
                    <a:extLst>
                      <a:ext uri="{FF2B5EF4-FFF2-40B4-BE49-F238E27FC236}">
                        <a16:creationId xmlns:a16="http://schemas.microsoft.com/office/drawing/2014/main" id="{74C317D8-096C-ECC8-87F5-CE02CDED5AB3}"/>
                      </a:ext>
                    </a:extLst>
                  </p:cNvPr>
                  <p:cNvSpPr/>
                  <p:nvPr/>
                </p:nvSpPr>
                <p:spPr>
                  <a:xfrm>
                    <a:off x="8545776" y="82138"/>
                    <a:ext cx="675" cy="679"/>
                  </a:xfrm>
                  <a:custGeom>
                    <a:avLst/>
                    <a:gdLst>
                      <a:gd name="connsiteX0" fmla="*/ 0 w 675"/>
                      <a:gd name="connsiteY0" fmla="*/ 679 h 679"/>
                      <a:gd name="connsiteX1" fmla="*/ 676 w 675"/>
                      <a:gd name="connsiteY1" fmla="*/ 0 h 679"/>
                      <a:gd name="connsiteX2" fmla="*/ 0 w 675"/>
                      <a:gd name="connsiteY2" fmla="*/ 679 h 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5" h="679">
                        <a:moveTo>
                          <a:pt x="0" y="679"/>
                        </a:moveTo>
                        <a:lnTo>
                          <a:pt x="676" y="0"/>
                        </a:lnTo>
                        <a:cubicBezTo>
                          <a:pt x="529" y="234"/>
                          <a:pt x="274" y="480"/>
                          <a:pt x="0" y="67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5" name="任意多边形: 形状 1784">
                    <a:extLst>
                      <a:ext uri="{FF2B5EF4-FFF2-40B4-BE49-F238E27FC236}">
                        <a16:creationId xmlns:a16="http://schemas.microsoft.com/office/drawing/2014/main" id="{DB0BF405-7918-A84E-3D13-3FD56610D8BD}"/>
                      </a:ext>
                    </a:extLst>
                  </p:cNvPr>
                  <p:cNvSpPr/>
                  <p:nvPr/>
                </p:nvSpPr>
                <p:spPr>
                  <a:xfrm>
                    <a:off x="8536662" y="19790"/>
                    <a:ext cx="145" cy="188"/>
                  </a:xfrm>
                  <a:custGeom>
                    <a:avLst/>
                    <a:gdLst>
                      <a:gd name="connsiteX0" fmla="*/ 146 w 145"/>
                      <a:gd name="connsiteY0" fmla="*/ 188 h 188"/>
                      <a:gd name="connsiteX1" fmla="*/ 0 w 145"/>
                      <a:gd name="connsiteY1" fmla="*/ 0 h 188"/>
                      <a:gd name="connsiteX2" fmla="*/ 146 w 145"/>
                      <a:gd name="connsiteY2" fmla="*/ 188 h 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188">
                        <a:moveTo>
                          <a:pt x="146" y="188"/>
                        </a:moveTo>
                        <a:lnTo>
                          <a:pt x="0" y="0"/>
                        </a:lnTo>
                        <a:cubicBezTo>
                          <a:pt x="91" y="7"/>
                          <a:pt x="146" y="60"/>
                          <a:pt x="146" y="18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6" name="任意多边形: 形状 1785">
                    <a:extLst>
                      <a:ext uri="{FF2B5EF4-FFF2-40B4-BE49-F238E27FC236}">
                        <a16:creationId xmlns:a16="http://schemas.microsoft.com/office/drawing/2014/main" id="{773149BC-78F8-8086-6471-56A8DB476824}"/>
                      </a:ext>
                    </a:extLst>
                  </p:cNvPr>
                  <p:cNvSpPr/>
                  <p:nvPr/>
                </p:nvSpPr>
                <p:spPr>
                  <a:xfrm>
                    <a:off x="8548517" y="79534"/>
                    <a:ext cx="272" cy="871"/>
                  </a:xfrm>
                  <a:custGeom>
                    <a:avLst/>
                    <a:gdLst>
                      <a:gd name="connsiteX0" fmla="*/ 126 w 272"/>
                      <a:gd name="connsiteY0" fmla="*/ 871 h 871"/>
                      <a:gd name="connsiteX1" fmla="*/ 17 w 272"/>
                      <a:gd name="connsiteY1" fmla="*/ 0 h 871"/>
                      <a:gd name="connsiteX2" fmla="*/ 272 w 272"/>
                      <a:gd name="connsiteY2" fmla="*/ 121 h 871"/>
                      <a:gd name="connsiteX3" fmla="*/ 126 w 272"/>
                      <a:gd name="connsiteY3" fmla="*/ 871 h 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" h="871">
                        <a:moveTo>
                          <a:pt x="126" y="871"/>
                        </a:moveTo>
                        <a:cubicBezTo>
                          <a:pt x="-2" y="491"/>
                          <a:pt x="-20" y="221"/>
                          <a:pt x="17" y="0"/>
                        </a:cubicBezTo>
                        <a:cubicBezTo>
                          <a:pt x="108" y="35"/>
                          <a:pt x="181" y="51"/>
                          <a:pt x="272" y="121"/>
                        </a:cubicBezTo>
                        <a:lnTo>
                          <a:pt x="126" y="871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7" name="任意多边形: 形状 1786">
                    <a:extLst>
                      <a:ext uri="{FF2B5EF4-FFF2-40B4-BE49-F238E27FC236}">
                        <a16:creationId xmlns:a16="http://schemas.microsoft.com/office/drawing/2014/main" id="{72AB61A5-0438-1196-E9C2-9A9C42FBFD2E}"/>
                      </a:ext>
                    </a:extLst>
                  </p:cNvPr>
                  <p:cNvSpPr/>
                  <p:nvPr/>
                </p:nvSpPr>
                <p:spPr>
                  <a:xfrm>
                    <a:off x="8490400" y="53238"/>
                    <a:ext cx="77" cy="93"/>
                  </a:xfrm>
                  <a:custGeom>
                    <a:avLst/>
                    <a:gdLst>
                      <a:gd name="connsiteX0" fmla="*/ 73 w 77"/>
                      <a:gd name="connsiteY0" fmla="*/ 93 h 93"/>
                      <a:gd name="connsiteX1" fmla="*/ 0 w 77"/>
                      <a:gd name="connsiteY1" fmla="*/ 0 h 93"/>
                      <a:gd name="connsiteX2" fmla="*/ 73 w 77"/>
                      <a:gd name="connsiteY2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" h="93">
                        <a:moveTo>
                          <a:pt x="73" y="93"/>
                        </a:moveTo>
                        <a:lnTo>
                          <a:pt x="0" y="0"/>
                        </a:lnTo>
                        <a:cubicBezTo>
                          <a:pt x="55" y="20"/>
                          <a:pt x="91" y="47"/>
                          <a:pt x="73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8" name="任意多边形: 形状 1787">
                    <a:extLst>
                      <a:ext uri="{FF2B5EF4-FFF2-40B4-BE49-F238E27FC236}">
                        <a16:creationId xmlns:a16="http://schemas.microsoft.com/office/drawing/2014/main" id="{1EE07580-5827-8954-4DCC-17BBC9BAAA38}"/>
                      </a:ext>
                    </a:extLst>
                  </p:cNvPr>
                  <p:cNvSpPr/>
                  <p:nvPr/>
                </p:nvSpPr>
                <p:spPr>
                  <a:xfrm>
                    <a:off x="8487332" y="17270"/>
                    <a:ext cx="73236" cy="71849"/>
                  </a:xfrm>
                  <a:custGeom>
                    <a:avLst/>
                    <a:gdLst>
                      <a:gd name="connsiteX0" fmla="*/ 310 w 73236"/>
                      <a:gd name="connsiteY0" fmla="*/ 30946 h 71849"/>
                      <a:gd name="connsiteX1" fmla="*/ 475 w 73236"/>
                      <a:gd name="connsiteY1" fmla="*/ 30272 h 71849"/>
                      <a:gd name="connsiteX2" fmla="*/ 1242 w 73236"/>
                      <a:gd name="connsiteY2" fmla="*/ 30661 h 71849"/>
                      <a:gd name="connsiteX3" fmla="*/ 91 w 73236"/>
                      <a:gd name="connsiteY3" fmla="*/ 31311 h 71849"/>
                      <a:gd name="connsiteX4" fmla="*/ 4273 w 73236"/>
                      <a:gd name="connsiteY4" fmla="*/ 32719 h 71849"/>
                      <a:gd name="connsiteX5" fmla="*/ 4273 w 73236"/>
                      <a:gd name="connsiteY5" fmla="*/ 32794 h 71849"/>
                      <a:gd name="connsiteX6" fmla="*/ 4182 w 73236"/>
                      <a:gd name="connsiteY6" fmla="*/ 38472 h 71849"/>
                      <a:gd name="connsiteX7" fmla="*/ 2958 w 73236"/>
                      <a:gd name="connsiteY7" fmla="*/ 38818 h 71849"/>
                      <a:gd name="connsiteX8" fmla="*/ 3762 w 73236"/>
                      <a:gd name="connsiteY8" fmla="*/ 37486 h 71849"/>
                      <a:gd name="connsiteX9" fmla="*/ 3068 w 73236"/>
                      <a:gd name="connsiteY9" fmla="*/ 36504 h 71849"/>
                      <a:gd name="connsiteX10" fmla="*/ 2867 w 73236"/>
                      <a:gd name="connsiteY10" fmla="*/ 36891 h 71849"/>
                      <a:gd name="connsiteX11" fmla="*/ 2118 w 73236"/>
                      <a:gd name="connsiteY11" fmla="*/ 36111 h 71849"/>
                      <a:gd name="connsiteX12" fmla="*/ 3068 w 73236"/>
                      <a:gd name="connsiteY12" fmla="*/ 35970 h 71849"/>
                      <a:gd name="connsiteX13" fmla="*/ 2812 w 73236"/>
                      <a:gd name="connsiteY13" fmla="*/ 35676 h 71849"/>
                      <a:gd name="connsiteX14" fmla="*/ 1297 w 73236"/>
                      <a:gd name="connsiteY14" fmla="*/ 37492 h 71849"/>
                      <a:gd name="connsiteX15" fmla="*/ 2630 w 73236"/>
                      <a:gd name="connsiteY15" fmla="*/ 36920 h 71849"/>
                      <a:gd name="connsiteX16" fmla="*/ 1388 w 73236"/>
                      <a:gd name="connsiteY16" fmla="*/ 38597 h 71849"/>
                      <a:gd name="connsiteX17" fmla="*/ 2812 w 73236"/>
                      <a:gd name="connsiteY17" fmla="*/ 38054 h 71849"/>
                      <a:gd name="connsiteX18" fmla="*/ 2064 w 73236"/>
                      <a:gd name="connsiteY18" fmla="*/ 38998 h 71849"/>
                      <a:gd name="connsiteX19" fmla="*/ 3050 w 73236"/>
                      <a:gd name="connsiteY19" fmla="*/ 39086 h 71849"/>
                      <a:gd name="connsiteX20" fmla="*/ 3287 w 73236"/>
                      <a:gd name="connsiteY20" fmla="*/ 40640 h 71849"/>
                      <a:gd name="connsiteX21" fmla="*/ 4347 w 73236"/>
                      <a:gd name="connsiteY21" fmla="*/ 40133 h 71849"/>
                      <a:gd name="connsiteX22" fmla="*/ 4383 w 73236"/>
                      <a:gd name="connsiteY22" fmla="*/ 40474 h 71849"/>
                      <a:gd name="connsiteX23" fmla="*/ 2429 w 73236"/>
                      <a:gd name="connsiteY23" fmla="*/ 42996 h 71849"/>
                      <a:gd name="connsiteX24" fmla="*/ 2648 w 73236"/>
                      <a:gd name="connsiteY24" fmla="*/ 44991 h 71849"/>
                      <a:gd name="connsiteX25" fmla="*/ 3178 w 73236"/>
                      <a:gd name="connsiteY25" fmla="*/ 46583 h 71849"/>
                      <a:gd name="connsiteX26" fmla="*/ 2118 w 73236"/>
                      <a:gd name="connsiteY26" fmla="*/ 46819 h 71849"/>
                      <a:gd name="connsiteX27" fmla="*/ 3141 w 73236"/>
                      <a:gd name="connsiteY27" fmla="*/ 46923 h 71849"/>
                      <a:gd name="connsiteX28" fmla="*/ 3086 w 73236"/>
                      <a:gd name="connsiteY28" fmla="*/ 48548 h 71849"/>
                      <a:gd name="connsiteX29" fmla="*/ 4182 w 73236"/>
                      <a:gd name="connsiteY29" fmla="*/ 48713 h 71849"/>
                      <a:gd name="connsiteX30" fmla="*/ 5991 w 73236"/>
                      <a:gd name="connsiteY30" fmla="*/ 47748 h 71849"/>
                      <a:gd name="connsiteX31" fmla="*/ 5588 w 73236"/>
                      <a:gd name="connsiteY31" fmla="*/ 48649 h 71849"/>
                      <a:gd name="connsiteX32" fmla="*/ 5808 w 73236"/>
                      <a:gd name="connsiteY32" fmla="*/ 49241 h 71849"/>
                      <a:gd name="connsiteX33" fmla="*/ 5023 w 73236"/>
                      <a:gd name="connsiteY33" fmla="*/ 50873 h 71849"/>
                      <a:gd name="connsiteX34" fmla="*/ 4621 w 73236"/>
                      <a:gd name="connsiteY34" fmla="*/ 50771 h 71849"/>
                      <a:gd name="connsiteX35" fmla="*/ 5534 w 73236"/>
                      <a:gd name="connsiteY35" fmla="*/ 51467 h 71849"/>
                      <a:gd name="connsiteX36" fmla="*/ 5497 w 73236"/>
                      <a:gd name="connsiteY36" fmla="*/ 51441 h 71849"/>
                      <a:gd name="connsiteX37" fmla="*/ 6904 w 73236"/>
                      <a:gd name="connsiteY37" fmla="*/ 51920 h 71849"/>
                      <a:gd name="connsiteX38" fmla="*/ 7013 w 73236"/>
                      <a:gd name="connsiteY38" fmla="*/ 50914 h 71849"/>
                      <a:gd name="connsiteX39" fmla="*/ 7050 w 73236"/>
                      <a:gd name="connsiteY39" fmla="*/ 52798 h 71849"/>
                      <a:gd name="connsiteX40" fmla="*/ 7926 w 73236"/>
                      <a:gd name="connsiteY40" fmla="*/ 51798 h 71849"/>
                      <a:gd name="connsiteX41" fmla="*/ 7908 w 73236"/>
                      <a:gd name="connsiteY41" fmla="*/ 53122 h 71849"/>
                      <a:gd name="connsiteX42" fmla="*/ 8273 w 73236"/>
                      <a:gd name="connsiteY42" fmla="*/ 52842 h 71849"/>
                      <a:gd name="connsiteX43" fmla="*/ 8255 w 73236"/>
                      <a:gd name="connsiteY43" fmla="*/ 54194 h 71849"/>
                      <a:gd name="connsiteX44" fmla="*/ 7598 w 73236"/>
                      <a:gd name="connsiteY44" fmla="*/ 54661 h 71849"/>
                      <a:gd name="connsiteX45" fmla="*/ 9296 w 73236"/>
                      <a:gd name="connsiteY45" fmla="*/ 53881 h 71849"/>
                      <a:gd name="connsiteX46" fmla="*/ 9095 w 73236"/>
                      <a:gd name="connsiteY46" fmla="*/ 55143 h 71849"/>
                      <a:gd name="connsiteX47" fmla="*/ 7835 w 73236"/>
                      <a:gd name="connsiteY47" fmla="*/ 55416 h 71849"/>
                      <a:gd name="connsiteX48" fmla="*/ 8346 w 73236"/>
                      <a:gd name="connsiteY48" fmla="*/ 56895 h 71849"/>
                      <a:gd name="connsiteX49" fmla="*/ 8511 w 73236"/>
                      <a:gd name="connsiteY49" fmla="*/ 56362 h 71849"/>
                      <a:gd name="connsiteX50" fmla="*/ 9862 w 73236"/>
                      <a:gd name="connsiteY50" fmla="*/ 56964 h 71849"/>
                      <a:gd name="connsiteX51" fmla="*/ 10355 w 73236"/>
                      <a:gd name="connsiteY51" fmla="*/ 58283 h 71849"/>
                      <a:gd name="connsiteX52" fmla="*/ 10976 w 73236"/>
                      <a:gd name="connsiteY52" fmla="*/ 59587 h 71849"/>
                      <a:gd name="connsiteX53" fmla="*/ 11634 w 73236"/>
                      <a:gd name="connsiteY53" fmla="*/ 59950 h 71849"/>
                      <a:gd name="connsiteX54" fmla="*/ 12693 w 73236"/>
                      <a:gd name="connsiteY54" fmla="*/ 59907 h 71849"/>
                      <a:gd name="connsiteX55" fmla="*/ 12127 w 73236"/>
                      <a:gd name="connsiteY55" fmla="*/ 60959 h 71849"/>
                      <a:gd name="connsiteX56" fmla="*/ 14081 w 73236"/>
                      <a:gd name="connsiteY56" fmla="*/ 62089 h 71849"/>
                      <a:gd name="connsiteX57" fmla="*/ 14264 w 73236"/>
                      <a:gd name="connsiteY57" fmla="*/ 61580 h 71849"/>
                      <a:gd name="connsiteX58" fmla="*/ 16419 w 73236"/>
                      <a:gd name="connsiteY58" fmla="*/ 64624 h 71849"/>
                      <a:gd name="connsiteX59" fmla="*/ 16748 w 73236"/>
                      <a:gd name="connsiteY59" fmla="*/ 63795 h 71849"/>
                      <a:gd name="connsiteX60" fmla="*/ 17916 w 73236"/>
                      <a:gd name="connsiteY60" fmla="*/ 64045 h 71849"/>
                      <a:gd name="connsiteX61" fmla="*/ 18300 w 73236"/>
                      <a:gd name="connsiteY61" fmla="*/ 64723 h 71849"/>
                      <a:gd name="connsiteX62" fmla="*/ 17989 w 73236"/>
                      <a:gd name="connsiteY62" fmla="*/ 64710 h 71849"/>
                      <a:gd name="connsiteX63" fmla="*/ 19724 w 73236"/>
                      <a:gd name="connsiteY63" fmla="*/ 66264 h 71849"/>
                      <a:gd name="connsiteX64" fmla="*/ 21442 w 73236"/>
                      <a:gd name="connsiteY64" fmla="*/ 68094 h 71849"/>
                      <a:gd name="connsiteX65" fmla="*/ 21569 w 73236"/>
                      <a:gd name="connsiteY65" fmla="*/ 66476 h 71849"/>
                      <a:gd name="connsiteX66" fmla="*/ 22975 w 73236"/>
                      <a:gd name="connsiteY66" fmla="*/ 67172 h 71849"/>
                      <a:gd name="connsiteX67" fmla="*/ 24491 w 73236"/>
                      <a:gd name="connsiteY67" fmla="*/ 67833 h 71849"/>
                      <a:gd name="connsiteX68" fmla="*/ 24400 w 73236"/>
                      <a:gd name="connsiteY68" fmla="*/ 67417 h 71849"/>
                      <a:gd name="connsiteX69" fmla="*/ 24838 w 73236"/>
                      <a:gd name="connsiteY69" fmla="*/ 68642 h 71849"/>
                      <a:gd name="connsiteX70" fmla="*/ 25459 w 73236"/>
                      <a:gd name="connsiteY70" fmla="*/ 67782 h 71849"/>
                      <a:gd name="connsiteX71" fmla="*/ 25423 w 73236"/>
                      <a:gd name="connsiteY71" fmla="*/ 68770 h 71849"/>
                      <a:gd name="connsiteX72" fmla="*/ 25697 w 73236"/>
                      <a:gd name="connsiteY72" fmla="*/ 67630 h 71849"/>
                      <a:gd name="connsiteX73" fmla="*/ 26464 w 73236"/>
                      <a:gd name="connsiteY73" fmla="*/ 68690 h 71849"/>
                      <a:gd name="connsiteX74" fmla="*/ 27286 w 73236"/>
                      <a:gd name="connsiteY74" fmla="*/ 69670 h 71849"/>
                      <a:gd name="connsiteX75" fmla="*/ 27998 w 73236"/>
                      <a:gd name="connsiteY75" fmla="*/ 67895 h 71849"/>
                      <a:gd name="connsiteX76" fmla="*/ 29368 w 73236"/>
                      <a:gd name="connsiteY76" fmla="*/ 68739 h 71849"/>
                      <a:gd name="connsiteX77" fmla="*/ 29368 w 73236"/>
                      <a:gd name="connsiteY77" fmla="*/ 68735 h 71849"/>
                      <a:gd name="connsiteX78" fmla="*/ 30153 w 73236"/>
                      <a:gd name="connsiteY78" fmla="*/ 68114 h 71849"/>
                      <a:gd name="connsiteX79" fmla="*/ 30555 w 73236"/>
                      <a:gd name="connsiteY79" fmla="*/ 69581 h 71849"/>
                      <a:gd name="connsiteX80" fmla="*/ 29715 w 73236"/>
                      <a:gd name="connsiteY80" fmla="*/ 69990 h 71849"/>
                      <a:gd name="connsiteX81" fmla="*/ 30829 w 73236"/>
                      <a:gd name="connsiteY81" fmla="*/ 70436 h 71849"/>
                      <a:gd name="connsiteX82" fmla="*/ 30427 w 73236"/>
                      <a:gd name="connsiteY82" fmla="*/ 69800 h 71849"/>
                      <a:gd name="connsiteX83" fmla="*/ 32071 w 73236"/>
                      <a:gd name="connsiteY83" fmla="*/ 70593 h 71849"/>
                      <a:gd name="connsiteX84" fmla="*/ 31651 w 73236"/>
                      <a:gd name="connsiteY84" fmla="*/ 71206 h 71849"/>
                      <a:gd name="connsiteX85" fmla="*/ 31961 w 73236"/>
                      <a:gd name="connsiteY85" fmla="*/ 71464 h 71849"/>
                      <a:gd name="connsiteX86" fmla="*/ 31980 w 73236"/>
                      <a:gd name="connsiteY86" fmla="*/ 71480 h 71849"/>
                      <a:gd name="connsiteX87" fmla="*/ 31852 w 73236"/>
                      <a:gd name="connsiteY87" fmla="*/ 71466 h 71849"/>
                      <a:gd name="connsiteX88" fmla="*/ 31669 w 73236"/>
                      <a:gd name="connsiteY88" fmla="*/ 71436 h 71849"/>
                      <a:gd name="connsiteX89" fmla="*/ 31669 w 73236"/>
                      <a:gd name="connsiteY89" fmla="*/ 71409 h 71849"/>
                      <a:gd name="connsiteX90" fmla="*/ 32162 w 73236"/>
                      <a:gd name="connsiteY90" fmla="*/ 70907 h 71849"/>
                      <a:gd name="connsiteX91" fmla="*/ 32290 w 73236"/>
                      <a:gd name="connsiteY91" fmla="*/ 70920 h 71849"/>
                      <a:gd name="connsiteX92" fmla="*/ 32253 w 73236"/>
                      <a:gd name="connsiteY92" fmla="*/ 71226 h 71849"/>
                      <a:gd name="connsiteX93" fmla="*/ 32253 w 73236"/>
                      <a:gd name="connsiteY93" fmla="*/ 71542 h 71849"/>
                      <a:gd name="connsiteX94" fmla="*/ 32308 w 73236"/>
                      <a:gd name="connsiteY94" fmla="*/ 71586 h 71849"/>
                      <a:gd name="connsiteX95" fmla="*/ 32436 w 73236"/>
                      <a:gd name="connsiteY95" fmla="*/ 71659 h 71849"/>
                      <a:gd name="connsiteX96" fmla="*/ 32564 w 73236"/>
                      <a:gd name="connsiteY96" fmla="*/ 71730 h 71849"/>
                      <a:gd name="connsiteX97" fmla="*/ 33313 w 73236"/>
                      <a:gd name="connsiteY97" fmla="*/ 69868 h 71849"/>
                      <a:gd name="connsiteX98" fmla="*/ 35194 w 73236"/>
                      <a:gd name="connsiteY98" fmla="*/ 70277 h 71849"/>
                      <a:gd name="connsiteX99" fmla="*/ 37039 w 73236"/>
                      <a:gd name="connsiteY99" fmla="*/ 71168 h 71849"/>
                      <a:gd name="connsiteX100" fmla="*/ 36838 w 73236"/>
                      <a:gd name="connsiteY100" fmla="*/ 70673 h 71849"/>
                      <a:gd name="connsiteX101" fmla="*/ 38646 w 73236"/>
                      <a:gd name="connsiteY101" fmla="*/ 71709 h 71849"/>
                      <a:gd name="connsiteX102" fmla="*/ 38299 w 73236"/>
                      <a:gd name="connsiteY102" fmla="*/ 70786 h 71849"/>
                      <a:gd name="connsiteX103" fmla="*/ 39102 w 73236"/>
                      <a:gd name="connsiteY103" fmla="*/ 71186 h 71849"/>
                      <a:gd name="connsiteX104" fmla="*/ 40015 w 73236"/>
                      <a:gd name="connsiteY104" fmla="*/ 71849 h 71849"/>
                      <a:gd name="connsiteX105" fmla="*/ 39997 w 73236"/>
                      <a:gd name="connsiteY105" fmla="*/ 70825 h 71849"/>
                      <a:gd name="connsiteX106" fmla="*/ 40509 w 73236"/>
                      <a:gd name="connsiteY106" fmla="*/ 71769 h 71849"/>
                      <a:gd name="connsiteX107" fmla="*/ 40709 w 73236"/>
                      <a:gd name="connsiteY107" fmla="*/ 68416 h 71849"/>
                      <a:gd name="connsiteX108" fmla="*/ 42335 w 73236"/>
                      <a:gd name="connsiteY108" fmla="*/ 71080 h 71849"/>
                      <a:gd name="connsiteX109" fmla="*/ 42006 w 73236"/>
                      <a:gd name="connsiteY109" fmla="*/ 70921 h 71849"/>
                      <a:gd name="connsiteX110" fmla="*/ 42755 w 73236"/>
                      <a:gd name="connsiteY110" fmla="*/ 71329 h 71849"/>
                      <a:gd name="connsiteX111" fmla="*/ 42353 w 73236"/>
                      <a:gd name="connsiteY111" fmla="*/ 70932 h 71849"/>
                      <a:gd name="connsiteX112" fmla="*/ 42956 w 73236"/>
                      <a:gd name="connsiteY112" fmla="*/ 71104 h 71849"/>
                      <a:gd name="connsiteX113" fmla="*/ 43540 w 73236"/>
                      <a:gd name="connsiteY113" fmla="*/ 71102 h 71849"/>
                      <a:gd name="connsiteX114" fmla="*/ 44691 w 73236"/>
                      <a:gd name="connsiteY114" fmla="*/ 70874 h 71849"/>
                      <a:gd name="connsiteX115" fmla="*/ 47156 w 73236"/>
                      <a:gd name="connsiteY115" fmla="*/ 70483 h 71849"/>
                      <a:gd name="connsiteX116" fmla="*/ 46481 w 73236"/>
                      <a:gd name="connsiteY116" fmla="*/ 69658 h 71849"/>
                      <a:gd name="connsiteX117" fmla="*/ 48654 w 73236"/>
                      <a:gd name="connsiteY117" fmla="*/ 69360 h 71849"/>
                      <a:gd name="connsiteX118" fmla="*/ 49859 w 73236"/>
                      <a:gd name="connsiteY118" fmla="*/ 69610 h 71849"/>
                      <a:gd name="connsiteX119" fmla="*/ 51175 w 73236"/>
                      <a:gd name="connsiteY119" fmla="*/ 69672 h 71849"/>
                      <a:gd name="connsiteX120" fmla="*/ 49951 w 73236"/>
                      <a:gd name="connsiteY120" fmla="*/ 69152 h 71849"/>
                      <a:gd name="connsiteX121" fmla="*/ 48672 w 73236"/>
                      <a:gd name="connsiteY121" fmla="*/ 68659 h 71849"/>
                      <a:gd name="connsiteX122" fmla="*/ 49348 w 73236"/>
                      <a:gd name="connsiteY122" fmla="*/ 68582 h 71849"/>
                      <a:gd name="connsiteX123" fmla="*/ 50024 w 73236"/>
                      <a:gd name="connsiteY123" fmla="*/ 68463 h 71849"/>
                      <a:gd name="connsiteX124" fmla="*/ 51430 w 73236"/>
                      <a:gd name="connsiteY124" fmla="*/ 68266 h 71849"/>
                      <a:gd name="connsiteX125" fmla="*/ 52965 w 73236"/>
                      <a:gd name="connsiteY125" fmla="*/ 68116 h 71849"/>
                      <a:gd name="connsiteX126" fmla="*/ 54535 w 73236"/>
                      <a:gd name="connsiteY126" fmla="*/ 67897 h 71849"/>
                      <a:gd name="connsiteX127" fmla="*/ 55393 w 73236"/>
                      <a:gd name="connsiteY127" fmla="*/ 66589 h 71849"/>
                      <a:gd name="connsiteX128" fmla="*/ 56727 w 73236"/>
                      <a:gd name="connsiteY128" fmla="*/ 65356 h 71849"/>
                      <a:gd name="connsiteX129" fmla="*/ 58389 w 73236"/>
                      <a:gd name="connsiteY129" fmla="*/ 65616 h 71849"/>
                      <a:gd name="connsiteX130" fmla="*/ 57859 w 73236"/>
                      <a:gd name="connsiteY130" fmla="*/ 64476 h 71849"/>
                      <a:gd name="connsiteX131" fmla="*/ 59192 w 73236"/>
                      <a:gd name="connsiteY131" fmla="*/ 62644 h 71849"/>
                      <a:gd name="connsiteX132" fmla="*/ 61220 w 73236"/>
                      <a:gd name="connsiteY132" fmla="*/ 62270 h 71849"/>
                      <a:gd name="connsiteX133" fmla="*/ 62845 w 73236"/>
                      <a:gd name="connsiteY133" fmla="*/ 60323 h 71849"/>
                      <a:gd name="connsiteX134" fmla="*/ 64251 w 73236"/>
                      <a:gd name="connsiteY134" fmla="*/ 60000 h 71849"/>
                      <a:gd name="connsiteX135" fmla="*/ 63978 w 73236"/>
                      <a:gd name="connsiteY135" fmla="*/ 59927 h 71849"/>
                      <a:gd name="connsiteX136" fmla="*/ 65183 w 73236"/>
                      <a:gd name="connsiteY136" fmla="*/ 58798 h 71849"/>
                      <a:gd name="connsiteX137" fmla="*/ 64580 w 73236"/>
                      <a:gd name="connsiteY137" fmla="*/ 57910 h 71849"/>
                      <a:gd name="connsiteX138" fmla="*/ 66297 w 73236"/>
                      <a:gd name="connsiteY138" fmla="*/ 56734 h 71849"/>
                      <a:gd name="connsiteX139" fmla="*/ 65548 w 73236"/>
                      <a:gd name="connsiteY139" fmla="*/ 56696 h 71849"/>
                      <a:gd name="connsiteX140" fmla="*/ 67996 w 73236"/>
                      <a:gd name="connsiteY140" fmla="*/ 53704 h 71849"/>
                      <a:gd name="connsiteX141" fmla="*/ 68909 w 73236"/>
                      <a:gd name="connsiteY141" fmla="*/ 51964 h 71849"/>
                      <a:gd name="connsiteX142" fmla="*/ 69529 w 73236"/>
                      <a:gd name="connsiteY142" fmla="*/ 51169 h 71849"/>
                      <a:gd name="connsiteX143" fmla="*/ 70315 w 73236"/>
                      <a:gd name="connsiteY143" fmla="*/ 50435 h 71849"/>
                      <a:gd name="connsiteX144" fmla="*/ 69018 w 73236"/>
                      <a:gd name="connsiteY144" fmla="*/ 50388 h 71849"/>
                      <a:gd name="connsiteX145" fmla="*/ 71557 w 73236"/>
                      <a:gd name="connsiteY145" fmla="*/ 48852 h 71849"/>
                      <a:gd name="connsiteX146" fmla="*/ 71776 w 73236"/>
                      <a:gd name="connsiteY146" fmla="*/ 47493 h 71849"/>
                      <a:gd name="connsiteX147" fmla="*/ 71940 w 73236"/>
                      <a:gd name="connsiteY147" fmla="*/ 45997 h 71849"/>
                      <a:gd name="connsiteX148" fmla="*/ 72068 w 73236"/>
                      <a:gd name="connsiteY148" fmla="*/ 44525 h 71849"/>
                      <a:gd name="connsiteX149" fmla="*/ 72068 w 73236"/>
                      <a:gd name="connsiteY149" fmla="*/ 43802 h 71849"/>
                      <a:gd name="connsiteX150" fmla="*/ 71940 w 73236"/>
                      <a:gd name="connsiteY150" fmla="*/ 43444 h 71849"/>
                      <a:gd name="connsiteX151" fmla="*/ 71849 w 73236"/>
                      <a:gd name="connsiteY151" fmla="*/ 43142 h 71849"/>
                      <a:gd name="connsiteX152" fmla="*/ 71721 w 73236"/>
                      <a:gd name="connsiteY152" fmla="*/ 40806 h 71849"/>
                      <a:gd name="connsiteX153" fmla="*/ 71740 w 73236"/>
                      <a:gd name="connsiteY153" fmla="*/ 40237 h 71849"/>
                      <a:gd name="connsiteX154" fmla="*/ 71648 w 73236"/>
                      <a:gd name="connsiteY154" fmla="*/ 39870 h 71849"/>
                      <a:gd name="connsiteX155" fmla="*/ 71465 w 73236"/>
                      <a:gd name="connsiteY155" fmla="*/ 39691 h 71849"/>
                      <a:gd name="connsiteX156" fmla="*/ 71484 w 73236"/>
                      <a:gd name="connsiteY156" fmla="*/ 39373 h 71849"/>
                      <a:gd name="connsiteX157" fmla="*/ 71940 w 73236"/>
                      <a:gd name="connsiteY157" fmla="*/ 38140 h 71849"/>
                      <a:gd name="connsiteX158" fmla="*/ 73036 w 73236"/>
                      <a:gd name="connsiteY158" fmla="*/ 38399 h 71849"/>
                      <a:gd name="connsiteX159" fmla="*/ 72580 w 73236"/>
                      <a:gd name="connsiteY159" fmla="*/ 37587 h 71849"/>
                      <a:gd name="connsiteX160" fmla="*/ 73237 w 73236"/>
                      <a:gd name="connsiteY160" fmla="*/ 37707 h 71849"/>
                      <a:gd name="connsiteX161" fmla="*/ 72707 w 73236"/>
                      <a:gd name="connsiteY161" fmla="*/ 36304 h 71849"/>
                      <a:gd name="connsiteX162" fmla="*/ 72835 w 73236"/>
                      <a:gd name="connsiteY162" fmla="*/ 34695 h 71849"/>
                      <a:gd name="connsiteX163" fmla="*/ 72762 w 73236"/>
                      <a:gd name="connsiteY163" fmla="*/ 33161 h 71849"/>
                      <a:gd name="connsiteX164" fmla="*/ 72360 w 73236"/>
                      <a:gd name="connsiteY164" fmla="*/ 32553 h 71849"/>
                      <a:gd name="connsiteX165" fmla="*/ 71502 w 73236"/>
                      <a:gd name="connsiteY165" fmla="*/ 32139 h 71849"/>
                      <a:gd name="connsiteX166" fmla="*/ 71411 w 73236"/>
                      <a:gd name="connsiteY166" fmla="*/ 30119 h 71849"/>
                      <a:gd name="connsiteX167" fmla="*/ 71210 w 73236"/>
                      <a:gd name="connsiteY167" fmla="*/ 29096 h 71849"/>
                      <a:gd name="connsiteX168" fmla="*/ 71557 w 73236"/>
                      <a:gd name="connsiteY168" fmla="*/ 27774 h 71849"/>
                      <a:gd name="connsiteX169" fmla="*/ 70278 w 73236"/>
                      <a:gd name="connsiteY169" fmla="*/ 27969 h 71849"/>
                      <a:gd name="connsiteX170" fmla="*/ 70571 w 73236"/>
                      <a:gd name="connsiteY170" fmla="*/ 27054 h 71849"/>
                      <a:gd name="connsiteX171" fmla="*/ 70863 w 73236"/>
                      <a:gd name="connsiteY171" fmla="*/ 26119 h 71849"/>
                      <a:gd name="connsiteX172" fmla="*/ 71082 w 73236"/>
                      <a:gd name="connsiteY172" fmla="*/ 25469 h 71849"/>
                      <a:gd name="connsiteX173" fmla="*/ 70881 w 73236"/>
                      <a:gd name="connsiteY173" fmla="*/ 24767 h 71849"/>
                      <a:gd name="connsiteX174" fmla="*/ 69676 w 73236"/>
                      <a:gd name="connsiteY174" fmla="*/ 23487 h 71849"/>
                      <a:gd name="connsiteX175" fmla="*/ 67868 w 73236"/>
                      <a:gd name="connsiteY175" fmla="*/ 20760 h 71849"/>
                      <a:gd name="connsiteX176" fmla="*/ 67813 w 73236"/>
                      <a:gd name="connsiteY176" fmla="*/ 20879 h 71849"/>
                      <a:gd name="connsiteX177" fmla="*/ 66753 w 73236"/>
                      <a:gd name="connsiteY177" fmla="*/ 20653 h 71849"/>
                      <a:gd name="connsiteX178" fmla="*/ 67666 w 73236"/>
                      <a:gd name="connsiteY178" fmla="*/ 20523 h 71849"/>
                      <a:gd name="connsiteX179" fmla="*/ 67594 w 73236"/>
                      <a:gd name="connsiteY179" fmla="*/ 19325 h 71849"/>
                      <a:gd name="connsiteX180" fmla="*/ 67411 w 73236"/>
                      <a:gd name="connsiteY180" fmla="*/ 18501 h 71849"/>
                      <a:gd name="connsiteX181" fmla="*/ 66772 w 73236"/>
                      <a:gd name="connsiteY181" fmla="*/ 16950 h 71849"/>
                      <a:gd name="connsiteX182" fmla="*/ 65165 w 73236"/>
                      <a:gd name="connsiteY182" fmla="*/ 17248 h 71849"/>
                      <a:gd name="connsiteX183" fmla="*/ 66078 w 73236"/>
                      <a:gd name="connsiteY183" fmla="*/ 15920 h 71849"/>
                      <a:gd name="connsiteX184" fmla="*/ 63338 w 73236"/>
                      <a:gd name="connsiteY184" fmla="*/ 13972 h 71849"/>
                      <a:gd name="connsiteX185" fmla="*/ 63995 w 73236"/>
                      <a:gd name="connsiteY185" fmla="*/ 12217 h 71849"/>
                      <a:gd name="connsiteX186" fmla="*/ 62991 w 73236"/>
                      <a:gd name="connsiteY186" fmla="*/ 10719 h 71849"/>
                      <a:gd name="connsiteX187" fmla="*/ 62498 w 73236"/>
                      <a:gd name="connsiteY187" fmla="*/ 9948 h 71849"/>
                      <a:gd name="connsiteX188" fmla="*/ 61731 w 73236"/>
                      <a:gd name="connsiteY188" fmla="*/ 9146 h 71849"/>
                      <a:gd name="connsiteX189" fmla="*/ 61439 w 73236"/>
                      <a:gd name="connsiteY189" fmla="*/ 9378 h 71849"/>
                      <a:gd name="connsiteX190" fmla="*/ 60215 w 73236"/>
                      <a:gd name="connsiteY190" fmla="*/ 8118 h 71849"/>
                      <a:gd name="connsiteX191" fmla="*/ 59685 w 73236"/>
                      <a:gd name="connsiteY191" fmla="*/ 8997 h 71849"/>
                      <a:gd name="connsiteX192" fmla="*/ 59412 w 73236"/>
                      <a:gd name="connsiteY192" fmla="*/ 8178 h 71849"/>
                      <a:gd name="connsiteX193" fmla="*/ 58224 w 73236"/>
                      <a:gd name="connsiteY193" fmla="*/ 9492 h 71849"/>
                      <a:gd name="connsiteX194" fmla="*/ 58991 w 73236"/>
                      <a:gd name="connsiteY194" fmla="*/ 8363 h 71849"/>
                      <a:gd name="connsiteX195" fmla="*/ 58078 w 73236"/>
                      <a:gd name="connsiteY195" fmla="*/ 9177 h 71849"/>
                      <a:gd name="connsiteX196" fmla="*/ 59247 w 73236"/>
                      <a:gd name="connsiteY196" fmla="*/ 7726 h 71849"/>
                      <a:gd name="connsiteX197" fmla="*/ 57439 w 73236"/>
                      <a:gd name="connsiteY197" fmla="*/ 6034 h 71849"/>
                      <a:gd name="connsiteX198" fmla="*/ 55540 w 73236"/>
                      <a:gd name="connsiteY198" fmla="*/ 4657 h 71849"/>
                      <a:gd name="connsiteX199" fmla="*/ 55266 w 73236"/>
                      <a:gd name="connsiteY199" fmla="*/ 5406 h 71849"/>
                      <a:gd name="connsiteX200" fmla="*/ 53019 w 73236"/>
                      <a:gd name="connsiteY200" fmla="*/ 4542 h 71849"/>
                      <a:gd name="connsiteX201" fmla="*/ 53366 w 73236"/>
                      <a:gd name="connsiteY201" fmla="*/ 3700 h 71849"/>
                      <a:gd name="connsiteX202" fmla="*/ 52362 w 73236"/>
                      <a:gd name="connsiteY202" fmla="*/ 3578 h 71849"/>
                      <a:gd name="connsiteX203" fmla="*/ 52417 w 73236"/>
                      <a:gd name="connsiteY203" fmla="*/ 4392 h 71849"/>
                      <a:gd name="connsiteX204" fmla="*/ 51759 w 73236"/>
                      <a:gd name="connsiteY204" fmla="*/ 3532 h 71849"/>
                      <a:gd name="connsiteX205" fmla="*/ 51083 w 73236"/>
                      <a:gd name="connsiteY205" fmla="*/ 2663 h 71849"/>
                      <a:gd name="connsiteX206" fmla="*/ 49987 w 73236"/>
                      <a:gd name="connsiteY206" fmla="*/ 3366 h 71849"/>
                      <a:gd name="connsiteX207" fmla="*/ 48672 w 73236"/>
                      <a:gd name="connsiteY207" fmla="*/ 3165 h 71849"/>
                      <a:gd name="connsiteX208" fmla="*/ 49348 w 73236"/>
                      <a:gd name="connsiteY208" fmla="*/ 2530 h 71849"/>
                      <a:gd name="connsiteX209" fmla="*/ 48965 w 73236"/>
                      <a:gd name="connsiteY209" fmla="*/ 2069 h 71849"/>
                      <a:gd name="connsiteX210" fmla="*/ 48106 w 73236"/>
                      <a:gd name="connsiteY210" fmla="*/ 3202 h 71849"/>
                      <a:gd name="connsiteX211" fmla="*/ 47960 w 73236"/>
                      <a:gd name="connsiteY211" fmla="*/ 2509 h 71849"/>
                      <a:gd name="connsiteX212" fmla="*/ 47796 w 73236"/>
                      <a:gd name="connsiteY212" fmla="*/ 1812 h 71849"/>
                      <a:gd name="connsiteX213" fmla="*/ 47412 w 73236"/>
                      <a:gd name="connsiteY213" fmla="*/ 2882 h 71849"/>
                      <a:gd name="connsiteX214" fmla="*/ 46700 w 73236"/>
                      <a:gd name="connsiteY214" fmla="*/ 970 h 71849"/>
                      <a:gd name="connsiteX215" fmla="*/ 43595 w 73236"/>
                      <a:gd name="connsiteY215" fmla="*/ 2425 h 71849"/>
                      <a:gd name="connsiteX216" fmla="*/ 43394 w 73236"/>
                      <a:gd name="connsiteY216" fmla="*/ 1415 h 71849"/>
                      <a:gd name="connsiteX217" fmla="*/ 43084 w 73236"/>
                      <a:gd name="connsiteY217" fmla="*/ 1249 h 71849"/>
                      <a:gd name="connsiteX218" fmla="*/ 42755 w 73236"/>
                      <a:gd name="connsiteY218" fmla="*/ 1231 h 71849"/>
                      <a:gd name="connsiteX219" fmla="*/ 41805 w 73236"/>
                      <a:gd name="connsiteY219" fmla="*/ 541 h 71849"/>
                      <a:gd name="connsiteX220" fmla="*/ 39924 w 73236"/>
                      <a:gd name="connsiteY220" fmla="*/ 1099 h 71849"/>
                      <a:gd name="connsiteX221" fmla="*/ 38664 w 73236"/>
                      <a:gd name="connsiteY221" fmla="*/ 1121 h 71849"/>
                      <a:gd name="connsiteX222" fmla="*/ 38664 w 73236"/>
                      <a:gd name="connsiteY222" fmla="*/ 482 h 71849"/>
                      <a:gd name="connsiteX223" fmla="*/ 39851 w 73236"/>
                      <a:gd name="connsiteY223" fmla="*/ 482 h 71849"/>
                      <a:gd name="connsiteX224" fmla="*/ 39687 w 73236"/>
                      <a:gd name="connsiteY224" fmla="*/ 482 h 71849"/>
                      <a:gd name="connsiteX225" fmla="*/ 39669 w 73236"/>
                      <a:gd name="connsiteY225" fmla="*/ 482 h 71849"/>
                      <a:gd name="connsiteX226" fmla="*/ 39614 w 73236"/>
                      <a:gd name="connsiteY226" fmla="*/ 849 h 71849"/>
                      <a:gd name="connsiteX227" fmla="*/ 39504 w 73236"/>
                      <a:gd name="connsiteY227" fmla="*/ 1127 h 71849"/>
                      <a:gd name="connsiteX228" fmla="*/ 39303 w 73236"/>
                      <a:gd name="connsiteY228" fmla="*/ 1174 h 71849"/>
                      <a:gd name="connsiteX229" fmla="*/ 38919 w 73236"/>
                      <a:gd name="connsiteY229" fmla="*/ 1187 h 71849"/>
                      <a:gd name="connsiteX230" fmla="*/ 35796 w 73236"/>
                      <a:gd name="connsiteY230" fmla="*/ 1178 h 71849"/>
                      <a:gd name="connsiteX231" fmla="*/ 35961 w 73236"/>
                      <a:gd name="connsiteY231" fmla="*/ 1366 h 71849"/>
                      <a:gd name="connsiteX232" fmla="*/ 33952 w 73236"/>
                      <a:gd name="connsiteY232" fmla="*/ 248 h 71849"/>
                      <a:gd name="connsiteX233" fmla="*/ 34208 w 73236"/>
                      <a:gd name="connsiteY233" fmla="*/ 557 h 71849"/>
                      <a:gd name="connsiteX234" fmla="*/ 33167 w 73236"/>
                      <a:gd name="connsiteY234" fmla="*/ 1101 h 71849"/>
                      <a:gd name="connsiteX235" fmla="*/ 32564 w 73236"/>
                      <a:gd name="connsiteY235" fmla="*/ 1134 h 71849"/>
                      <a:gd name="connsiteX236" fmla="*/ 31943 w 73236"/>
                      <a:gd name="connsiteY236" fmla="*/ 1098 h 71849"/>
                      <a:gd name="connsiteX237" fmla="*/ 29496 w 73236"/>
                      <a:gd name="connsiteY237" fmla="*/ 256 h 71849"/>
                      <a:gd name="connsiteX238" fmla="*/ 29404 w 73236"/>
                      <a:gd name="connsiteY238" fmla="*/ 1229 h 71849"/>
                      <a:gd name="connsiteX239" fmla="*/ 28838 w 73236"/>
                      <a:gd name="connsiteY239" fmla="*/ 188 h 71849"/>
                      <a:gd name="connsiteX240" fmla="*/ 28856 w 73236"/>
                      <a:gd name="connsiteY240" fmla="*/ 900 h 71849"/>
                      <a:gd name="connsiteX241" fmla="*/ 27980 w 73236"/>
                      <a:gd name="connsiteY241" fmla="*/ 0 h 71849"/>
                      <a:gd name="connsiteX242" fmla="*/ 25514 w 73236"/>
                      <a:gd name="connsiteY242" fmla="*/ 1616 h 71849"/>
                      <a:gd name="connsiteX243" fmla="*/ 22848 w 73236"/>
                      <a:gd name="connsiteY243" fmla="*/ 2498 h 71849"/>
                      <a:gd name="connsiteX244" fmla="*/ 23250 w 73236"/>
                      <a:gd name="connsiteY244" fmla="*/ 3574 h 71849"/>
                      <a:gd name="connsiteX245" fmla="*/ 21094 w 73236"/>
                      <a:gd name="connsiteY245" fmla="*/ 3768 h 71849"/>
                      <a:gd name="connsiteX246" fmla="*/ 18994 w 73236"/>
                      <a:gd name="connsiteY246" fmla="*/ 4044 h 71849"/>
                      <a:gd name="connsiteX247" fmla="*/ 19469 w 73236"/>
                      <a:gd name="connsiteY247" fmla="*/ 5212 h 71849"/>
                      <a:gd name="connsiteX248" fmla="*/ 18044 w 73236"/>
                      <a:gd name="connsiteY248" fmla="*/ 5116 h 71849"/>
                      <a:gd name="connsiteX249" fmla="*/ 19012 w 73236"/>
                      <a:gd name="connsiteY249" fmla="*/ 5286 h 71849"/>
                      <a:gd name="connsiteX250" fmla="*/ 16802 w 73236"/>
                      <a:gd name="connsiteY250" fmla="*/ 5342 h 71849"/>
                      <a:gd name="connsiteX251" fmla="*/ 17807 w 73236"/>
                      <a:gd name="connsiteY251" fmla="*/ 6390 h 71849"/>
                      <a:gd name="connsiteX252" fmla="*/ 15780 w 73236"/>
                      <a:gd name="connsiteY252" fmla="*/ 5771 h 71849"/>
                      <a:gd name="connsiteX253" fmla="*/ 15158 w 73236"/>
                      <a:gd name="connsiteY253" fmla="*/ 6944 h 71849"/>
                      <a:gd name="connsiteX254" fmla="*/ 14483 w 73236"/>
                      <a:gd name="connsiteY254" fmla="*/ 8551 h 71849"/>
                      <a:gd name="connsiteX255" fmla="*/ 13278 w 73236"/>
                      <a:gd name="connsiteY255" fmla="*/ 7300 h 71849"/>
                      <a:gd name="connsiteX256" fmla="*/ 12163 w 73236"/>
                      <a:gd name="connsiteY256" fmla="*/ 8051 h 71849"/>
                      <a:gd name="connsiteX257" fmla="*/ 11049 w 73236"/>
                      <a:gd name="connsiteY257" fmla="*/ 8847 h 71849"/>
                      <a:gd name="connsiteX258" fmla="*/ 12328 w 73236"/>
                      <a:gd name="connsiteY258" fmla="*/ 10365 h 71849"/>
                      <a:gd name="connsiteX259" fmla="*/ 12693 w 73236"/>
                      <a:gd name="connsiteY259" fmla="*/ 9391 h 71849"/>
                      <a:gd name="connsiteX260" fmla="*/ 14136 w 73236"/>
                      <a:gd name="connsiteY260" fmla="*/ 10166 h 71849"/>
                      <a:gd name="connsiteX261" fmla="*/ 11725 w 73236"/>
                      <a:gd name="connsiteY261" fmla="*/ 10830 h 71849"/>
                      <a:gd name="connsiteX262" fmla="*/ 13077 w 73236"/>
                      <a:gd name="connsiteY262" fmla="*/ 11486 h 71849"/>
                      <a:gd name="connsiteX263" fmla="*/ 12529 w 73236"/>
                      <a:gd name="connsiteY263" fmla="*/ 11460 h 71849"/>
                      <a:gd name="connsiteX264" fmla="*/ 13205 w 73236"/>
                      <a:gd name="connsiteY264" fmla="*/ 11674 h 71849"/>
                      <a:gd name="connsiteX265" fmla="*/ 12620 w 73236"/>
                      <a:gd name="connsiteY265" fmla="*/ 12237 h 71849"/>
                      <a:gd name="connsiteX266" fmla="*/ 11396 w 73236"/>
                      <a:gd name="connsiteY266" fmla="*/ 10816 h 71849"/>
                      <a:gd name="connsiteX267" fmla="*/ 11561 w 73236"/>
                      <a:gd name="connsiteY267" fmla="*/ 11126 h 71849"/>
                      <a:gd name="connsiteX268" fmla="*/ 8620 w 73236"/>
                      <a:gd name="connsiteY268" fmla="*/ 12206 h 71849"/>
                      <a:gd name="connsiteX269" fmla="*/ 9040 w 73236"/>
                      <a:gd name="connsiteY269" fmla="*/ 12607 h 71849"/>
                      <a:gd name="connsiteX270" fmla="*/ 8054 w 73236"/>
                      <a:gd name="connsiteY270" fmla="*/ 12759 h 71849"/>
                      <a:gd name="connsiteX271" fmla="*/ 6794 w 73236"/>
                      <a:gd name="connsiteY271" fmla="*/ 12880 h 71849"/>
                      <a:gd name="connsiteX272" fmla="*/ 7616 w 73236"/>
                      <a:gd name="connsiteY272" fmla="*/ 14598 h 71849"/>
                      <a:gd name="connsiteX273" fmla="*/ 5552 w 73236"/>
                      <a:gd name="connsiteY273" fmla="*/ 13813 h 71849"/>
                      <a:gd name="connsiteX274" fmla="*/ 6739 w 73236"/>
                      <a:gd name="connsiteY274" fmla="*/ 14235 h 71849"/>
                      <a:gd name="connsiteX275" fmla="*/ 7031 w 73236"/>
                      <a:gd name="connsiteY275" fmla="*/ 15751 h 71849"/>
                      <a:gd name="connsiteX276" fmla="*/ 5315 w 73236"/>
                      <a:gd name="connsiteY276" fmla="*/ 15734 h 71849"/>
                      <a:gd name="connsiteX277" fmla="*/ 6283 w 73236"/>
                      <a:gd name="connsiteY277" fmla="*/ 17250 h 71849"/>
                      <a:gd name="connsiteX278" fmla="*/ 3927 w 73236"/>
                      <a:gd name="connsiteY278" fmla="*/ 16967 h 71849"/>
                      <a:gd name="connsiteX279" fmla="*/ 6648 w 73236"/>
                      <a:gd name="connsiteY279" fmla="*/ 18360 h 71849"/>
                      <a:gd name="connsiteX280" fmla="*/ 3580 w 73236"/>
                      <a:gd name="connsiteY280" fmla="*/ 18247 h 71849"/>
                      <a:gd name="connsiteX281" fmla="*/ 3963 w 73236"/>
                      <a:gd name="connsiteY281" fmla="*/ 19728 h 71849"/>
                      <a:gd name="connsiteX282" fmla="*/ 4383 w 73236"/>
                      <a:gd name="connsiteY282" fmla="*/ 19648 h 71849"/>
                      <a:gd name="connsiteX283" fmla="*/ 3105 w 73236"/>
                      <a:gd name="connsiteY283" fmla="*/ 20932 h 71849"/>
                      <a:gd name="connsiteX284" fmla="*/ 1442 w 73236"/>
                      <a:gd name="connsiteY284" fmla="*/ 21754 h 71849"/>
                      <a:gd name="connsiteX285" fmla="*/ 3013 w 73236"/>
                      <a:gd name="connsiteY285" fmla="*/ 23874 h 71849"/>
                      <a:gd name="connsiteX286" fmla="*/ 1315 w 73236"/>
                      <a:gd name="connsiteY286" fmla="*/ 24592 h 71849"/>
                      <a:gd name="connsiteX287" fmla="*/ 2009 w 73236"/>
                      <a:gd name="connsiteY287" fmla="*/ 25421 h 71849"/>
                      <a:gd name="connsiteX288" fmla="*/ 2173 w 73236"/>
                      <a:gd name="connsiteY288" fmla="*/ 26493 h 71849"/>
                      <a:gd name="connsiteX289" fmla="*/ 694 w 73236"/>
                      <a:gd name="connsiteY289" fmla="*/ 27719 h 71849"/>
                      <a:gd name="connsiteX290" fmla="*/ 1644 w 73236"/>
                      <a:gd name="connsiteY290" fmla="*/ 27658 h 71849"/>
                      <a:gd name="connsiteX291" fmla="*/ 2173 w 73236"/>
                      <a:gd name="connsiteY291" fmla="*/ 28626 h 71849"/>
                      <a:gd name="connsiteX292" fmla="*/ 128 w 73236"/>
                      <a:gd name="connsiteY292" fmla="*/ 28586 h 71849"/>
                      <a:gd name="connsiteX293" fmla="*/ 785 w 73236"/>
                      <a:gd name="connsiteY293" fmla="*/ 28995 h 71849"/>
                      <a:gd name="connsiteX294" fmla="*/ 1753 w 73236"/>
                      <a:gd name="connsiteY294" fmla="*/ 29065 h 71849"/>
                      <a:gd name="connsiteX295" fmla="*/ 0 w 73236"/>
                      <a:gd name="connsiteY295" fmla="*/ 29609 h 71849"/>
                      <a:gd name="connsiteX296" fmla="*/ 858 w 73236"/>
                      <a:gd name="connsiteY296" fmla="*/ 30091 h 71849"/>
                      <a:gd name="connsiteX297" fmla="*/ 310 w 73236"/>
                      <a:gd name="connsiteY297" fmla="*/ 30946 h 71849"/>
                      <a:gd name="connsiteX298" fmla="*/ 23359 w 73236"/>
                      <a:gd name="connsiteY298" fmla="*/ 3897 h 71849"/>
                      <a:gd name="connsiteX299" fmla="*/ 22939 w 73236"/>
                      <a:gd name="connsiteY299" fmla="*/ 3963 h 71849"/>
                      <a:gd name="connsiteX300" fmla="*/ 23341 w 73236"/>
                      <a:gd name="connsiteY300" fmla="*/ 3879 h 71849"/>
                      <a:gd name="connsiteX301" fmla="*/ 23359 w 73236"/>
                      <a:gd name="connsiteY301" fmla="*/ 3897 h 71849"/>
                      <a:gd name="connsiteX302" fmla="*/ 24911 w 73236"/>
                      <a:gd name="connsiteY302" fmla="*/ 3359 h 71849"/>
                      <a:gd name="connsiteX303" fmla="*/ 24656 w 73236"/>
                      <a:gd name="connsiteY303" fmla="*/ 4246 h 71849"/>
                      <a:gd name="connsiteX304" fmla="*/ 24254 w 73236"/>
                      <a:gd name="connsiteY304" fmla="*/ 3636 h 71849"/>
                      <a:gd name="connsiteX305" fmla="*/ 24911 w 73236"/>
                      <a:gd name="connsiteY305" fmla="*/ 3359 h 71849"/>
                      <a:gd name="connsiteX306" fmla="*/ 11250 w 73236"/>
                      <a:gd name="connsiteY306" fmla="*/ 56248 h 71849"/>
                      <a:gd name="connsiteX307" fmla="*/ 11579 w 73236"/>
                      <a:gd name="connsiteY307" fmla="*/ 56634 h 71849"/>
                      <a:gd name="connsiteX308" fmla="*/ 10903 w 73236"/>
                      <a:gd name="connsiteY308" fmla="*/ 57176 h 71849"/>
                      <a:gd name="connsiteX309" fmla="*/ 11250 w 73236"/>
                      <a:gd name="connsiteY309" fmla="*/ 56248 h 71849"/>
                      <a:gd name="connsiteX310" fmla="*/ 4767 w 73236"/>
                      <a:gd name="connsiteY310" fmla="*/ 42710 h 71849"/>
                      <a:gd name="connsiteX311" fmla="*/ 4913 w 73236"/>
                      <a:gd name="connsiteY311" fmla="*/ 43292 h 71849"/>
                      <a:gd name="connsiteX312" fmla="*/ 4018 w 73236"/>
                      <a:gd name="connsiteY312" fmla="*/ 43287 h 71849"/>
                      <a:gd name="connsiteX313" fmla="*/ 4767 w 73236"/>
                      <a:gd name="connsiteY313" fmla="*/ 42710 h 71849"/>
                      <a:gd name="connsiteX314" fmla="*/ 4182 w 73236"/>
                      <a:gd name="connsiteY314" fmla="*/ 38589 h 71849"/>
                      <a:gd name="connsiteX315" fmla="*/ 4237 w 73236"/>
                      <a:gd name="connsiteY315" fmla="*/ 39309 h 71849"/>
                      <a:gd name="connsiteX316" fmla="*/ 3251 w 73236"/>
                      <a:gd name="connsiteY316" fmla="*/ 39261 h 71849"/>
                      <a:gd name="connsiteX317" fmla="*/ 3872 w 73236"/>
                      <a:gd name="connsiteY317" fmla="*/ 38816 h 71849"/>
                      <a:gd name="connsiteX318" fmla="*/ 4182 w 73236"/>
                      <a:gd name="connsiteY318" fmla="*/ 38589 h 7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236" h="71849">
                        <a:moveTo>
                          <a:pt x="310" y="30946"/>
                        </a:moveTo>
                        <a:lnTo>
                          <a:pt x="475" y="30272"/>
                        </a:lnTo>
                        <a:lnTo>
                          <a:pt x="1242" y="30661"/>
                        </a:lnTo>
                        <a:lnTo>
                          <a:pt x="91" y="31311"/>
                        </a:lnTo>
                        <a:cubicBezTo>
                          <a:pt x="1022" y="32577"/>
                          <a:pt x="2666" y="32577"/>
                          <a:pt x="4273" y="32719"/>
                        </a:cubicBezTo>
                        <a:cubicBezTo>
                          <a:pt x="4273" y="32745"/>
                          <a:pt x="4273" y="32770"/>
                          <a:pt x="4273" y="32794"/>
                        </a:cubicBezTo>
                        <a:cubicBezTo>
                          <a:pt x="4054" y="34716"/>
                          <a:pt x="4036" y="36611"/>
                          <a:pt x="4182" y="38472"/>
                        </a:cubicBezTo>
                        <a:lnTo>
                          <a:pt x="2958" y="38818"/>
                        </a:lnTo>
                        <a:cubicBezTo>
                          <a:pt x="2885" y="38436"/>
                          <a:pt x="3433" y="37917"/>
                          <a:pt x="3762" y="37486"/>
                        </a:cubicBezTo>
                        <a:cubicBezTo>
                          <a:pt x="4073" y="37050"/>
                          <a:pt x="4128" y="36690"/>
                          <a:pt x="3068" y="36504"/>
                        </a:cubicBezTo>
                        <a:lnTo>
                          <a:pt x="2867" y="36891"/>
                        </a:lnTo>
                        <a:cubicBezTo>
                          <a:pt x="2502" y="36874"/>
                          <a:pt x="1351" y="36648"/>
                          <a:pt x="2118" y="36111"/>
                        </a:cubicBezTo>
                        <a:cubicBezTo>
                          <a:pt x="2265" y="35978"/>
                          <a:pt x="2849" y="35894"/>
                          <a:pt x="3068" y="35970"/>
                        </a:cubicBezTo>
                        <a:lnTo>
                          <a:pt x="2812" y="35676"/>
                        </a:lnTo>
                        <a:cubicBezTo>
                          <a:pt x="1772" y="35844"/>
                          <a:pt x="1552" y="36847"/>
                          <a:pt x="1297" y="37492"/>
                        </a:cubicBezTo>
                        <a:cubicBezTo>
                          <a:pt x="1698" y="37274"/>
                          <a:pt x="2009" y="36788"/>
                          <a:pt x="2630" y="36920"/>
                        </a:cubicBezTo>
                        <a:cubicBezTo>
                          <a:pt x="2338" y="37468"/>
                          <a:pt x="1680" y="38027"/>
                          <a:pt x="1388" y="38597"/>
                        </a:cubicBezTo>
                        <a:cubicBezTo>
                          <a:pt x="1772" y="38345"/>
                          <a:pt x="2410" y="38177"/>
                          <a:pt x="2812" y="38054"/>
                        </a:cubicBezTo>
                        <a:cubicBezTo>
                          <a:pt x="3360" y="38602"/>
                          <a:pt x="2137" y="38536"/>
                          <a:pt x="2064" y="38998"/>
                        </a:cubicBezTo>
                        <a:cubicBezTo>
                          <a:pt x="2484" y="39137"/>
                          <a:pt x="2758" y="39227"/>
                          <a:pt x="3050" y="39086"/>
                        </a:cubicBezTo>
                        <a:cubicBezTo>
                          <a:pt x="2666" y="39670"/>
                          <a:pt x="2685" y="40133"/>
                          <a:pt x="3287" y="40640"/>
                        </a:cubicBezTo>
                        <a:cubicBezTo>
                          <a:pt x="3287" y="40640"/>
                          <a:pt x="3799" y="40056"/>
                          <a:pt x="4347" y="40133"/>
                        </a:cubicBezTo>
                        <a:cubicBezTo>
                          <a:pt x="4365" y="40246"/>
                          <a:pt x="4365" y="40363"/>
                          <a:pt x="4383" y="40474"/>
                        </a:cubicBezTo>
                        <a:cubicBezTo>
                          <a:pt x="3872" y="41358"/>
                          <a:pt x="2867" y="41809"/>
                          <a:pt x="2429" y="42996"/>
                        </a:cubicBezTo>
                        <a:cubicBezTo>
                          <a:pt x="1772" y="43842"/>
                          <a:pt x="2192" y="44470"/>
                          <a:pt x="2648" y="44991"/>
                        </a:cubicBezTo>
                        <a:cubicBezTo>
                          <a:pt x="3123" y="45515"/>
                          <a:pt x="3580" y="45950"/>
                          <a:pt x="3178" y="46583"/>
                        </a:cubicBezTo>
                        <a:cubicBezTo>
                          <a:pt x="2758" y="46777"/>
                          <a:pt x="2173" y="46127"/>
                          <a:pt x="2118" y="46819"/>
                        </a:cubicBezTo>
                        <a:cubicBezTo>
                          <a:pt x="2940" y="46443"/>
                          <a:pt x="2794" y="47005"/>
                          <a:pt x="3141" y="46923"/>
                        </a:cubicBezTo>
                        <a:cubicBezTo>
                          <a:pt x="2137" y="48001"/>
                          <a:pt x="3762" y="47778"/>
                          <a:pt x="3086" y="48548"/>
                        </a:cubicBezTo>
                        <a:cubicBezTo>
                          <a:pt x="3342" y="48329"/>
                          <a:pt x="3799" y="48585"/>
                          <a:pt x="4182" y="48713"/>
                        </a:cubicBezTo>
                        <a:cubicBezTo>
                          <a:pt x="5205" y="48238"/>
                          <a:pt x="4840" y="49222"/>
                          <a:pt x="5991" y="47748"/>
                        </a:cubicBezTo>
                        <a:cubicBezTo>
                          <a:pt x="5698" y="48127"/>
                          <a:pt x="5588" y="48413"/>
                          <a:pt x="5588" y="48649"/>
                        </a:cubicBezTo>
                        <a:cubicBezTo>
                          <a:pt x="5607" y="48881"/>
                          <a:pt x="5716" y="49058"/>
                          <a:pt x="5808" y="49241"/>
                        </a:cubicBezTo>
                        <a:cubicBezTo>
                          <a:pt x="5972" y="49610"/>
                          <a:pt x="6027" y="49980"/>
                          <a:pt x="5023" y="50873"/>
                        </a:cubicBezTo>
                        <a:lnTo>
                          <a:pt x="4621" y="50771"/>
                        </a:lnTo>
                        <a:lnTo>
                          <a:pt x="5534" y="51467"/>
                        </a:lnTo>
                        <a:lnTo>
                          <a:pt x="5497" y="51441"/>
                        </a:lnTo>
                        <a:cubicBezTo>
                          <a:pt x="5844" y="51745"/>
                          <a:pt x="5588" y="51977"/>
                          <a:pt x="6904" y="51920"/>
                        </a:cubicBezTo>
                        <a:cubicBezTo>
                          <a:pt x="7013" y="51584"/>
                          <a:pt x="6867" y="51261"/>
                          <a:pt x="7013" y="50914"/>
                        </a:cubicBezTo>
                        <a:cubicBezTo>
                          <a:pt x="8072" y="50928"/>
                          <a:pt x="6794" y="52245"/>
                          <a:pt x="7050" y="52798"/>
                        </a:cubicBezTo>
                        <a:cubicBezTo>
                          <a:pt x="7725" y="52367"/>
                          <a:pt x="6976" y="52134"/>
                          <a:pt x="7926" y="51798"/>
                        </a:cubicBezTo>
                        <a:cubicBezTo>
                          <a:pt x="8237" y="52079"/>
                          <a:pt x="7908" y="52672"/>
                          <a:pt x="7908" y="53122"/>
                        </a:cubicBezTo>
                        <a:lnTo>
                          <a:pt x="8273" y="52842"/>
                        </a:lnTo>
                        <a:cubicBezTo>
                          <a:pt x="9643" y="53160"/>
                          <a:pt x="6593" y="54362"/>
                          <a:pt x="8255" y="54194"/>
                        </a:cubicBezTo>
                        <a:cubicBezTo>
                          <a:pt x="8036" y="54318"/>
                          <a:pt x="7835" y="54559"/>
                          <a:pt x="7598" y="54661"/>
                        </a:cubicBezTo>
                        <a:cubicBezTo>
                          <a:pt x="8146" y="54659"/>
                          <a:pt x="9205" y="54705"/>
                          <a:pt x="9296" y="53881"/>
                        </a:cubicBezTo>
                        <a:cubicBezTo>
                          <a:pt x="9497" y="54163"/>
                          <a:pt x="9406" y="54701"/>
                          <a:pt x="9095" y="55143"/>
                        </a:cubicBezTo>
                        <a:cubicBezTo>
                          <a:pt x="8383" y="55280"/>
                          <a:pt x="8602" y="55025"/>
                          <a:pt x="7835" y="55416"/>
                        </a:cubicBezTo>
                        <a:lnTo>
                          <a:pt x="8346" y="56895"/>
                        </a:lnTo>
                        <a:cubicBezTo>
                          <a:pt x="8438" y="57028"/>
                          <a:pt x="8620" y="56531"/>
                          <a:pt x="8511" y="56362"/>
                        </a:cubicBezTo>
                        <a:cubicBezTo>
                          <a:pt x="9241" y="56360"/>
                          <a:pt x="9625" y="56595"/>
                          <a:pt x="9862" y="56964"/>
                        </a:cubicBezTo>
                        <a:cubicBezTo>
                          <a:pt x="10082" y="57335"/>
                          <a:pt x="10227" y="57795"/>
                          <a:pt x="10355" y="58283"/>
                        </a:cubicBezTo>
                        <a:cubicBezTo>
                          <a:pt x="10483" y="58765"/>
                          <a:pt x="10647" y="59253"/>
                          <a:pt x="10976" y="59587"/>
                        </a:cubicBezTo>
                        <a:cubicBezTo>
                          <a:pt x="11141" y="59755"/>
                          <a:pt x="11360" y="59883"/>
                          <a:pt x="11634" y="59950"/>
                        </a:cubicBezTo>
                        <a:cubicBezTo>
                          <a:pt x="11908" y="60011"/>
                          <a:pt x="12273" y="59996"/>
                          <a:pt x="12693" y="59907"/>
                        </a:cubicBezTo>
                        <a:cubicBezTo>
                          <a:pt x="12017" y="60281"/>
                          <a:pt x="12346" y="60465"/>
                          <a:pt x="12127" y="60959"/>
                        </a:cubicBezTo>
                        <a:cubicBezTo>
                          <a:pt x="12766" y="61229"/>
                          <a:pt x="13350" y="62031"/>
                          <a:pt x="14081" y="62089"/>
                        </a:cubicBezTo>
                        <a:lnTo>
                          <a:pt x="14264" y="61580"/>
                        </a:lnTo>
                        <a:cubicBezTo>
                          <a:pt x="15013" y="62986"/>
                          <a:pt x="15433" y="64261"/>
                          <a:pt x="16419" y="64624"/>
                        </a:cubicBezTo>
                        <a:cubicBezTo>
                          <a:pt x="16328" y="64829"/>
                          <a:pt x="16802" y="64025"/>
                          <a:pt x="16748" y="63795"/>
                        </a:cubicBezTo>
                        <a:cubicBezTo>
                          <a:pt x="16784" y="64394"/>
                          <a:pt x="17423" y="64178"/>
                          <a:pt x="17916" y="64045"/>
                        </a:cubicBezTo>
                        <a:cubicBezTo>
                          <a:pt x="18391" y="63908"/>
                          <a:pt x="18739" y="63837"/>
                          <a:pt x="18300" y="64723"/>
                        </a:cubicBezTo>
                        <a:lnTo>
                          <a:pt x="17989" y="64710"/>
                        </a:lnTo>
                        <a:cubicBezTo>
                          <a:pt x="18702" y="64940"/>
                          <a:pt x="19177" y="65612"/>
                          <a:pt x="19724" y="66264"/>
                        </a:cubicBezTo>
                        <a:cubicBezTo>
                          <a:pt x="20254" y="66911"/>
                          <a:pt x="20802" y="67638"/>
                          <a:pt x="21442" y="68094"/>
                        </a:cubicBezTo>
                        <a:cubicBezTo>
                          <a:pt x="22245" y="67186"/>
                          <a:pt x="20692" y="67594"/>
                          <a:pt x="21569" y="66476"/>
                        </a:cubicBezTo>
                        <a:cubicBezTo>
                          <a:pt x="22135" y="66482"/>
                          <a:pt x="22537" y="66871"/>
                          <a:pt x="22975" y="67172"/>
                        </a:cubicBezTo>
                        <a:cubicBezTo>
                          <a:pt x="23432" y="67488"/>
                          <a:pt x="23889" y="67820"/>
                          <a:pt x="24491" y="67833"/>
                        </a:cubicBezTo>
                        <a:cubicBezTo>
                          <a:pt x="24363" y="67636"/>
                          <a:pt x="24455" y="67519"/>
                          <a:pt x="24400" y="67417"/>
                        </a:cubicBezTo>
                        <a:cubicBezTo>
                          <a:pt x="25697" y="67095"/>
                          <a:pt x="23889" y="68470"/>
                          <a:pt x="24838" y="68642"/>
                        </a:cubicBezTo>
                        <a:cubicBezTo>
                          <a:pt x="24985" y="68076"/>
                          <a:pt x="25076" y="67957"/>
                          <a:pt x="25459" y="67782"/>
                        </a:cubicBezTo>
                        <a:lnTo>
                          <a:pt x="25423" y="68770"/>
                        </a:lnTo>
                        <a:cubicBezTo>
                          <a:pt x="25514" y="68648"/>
                          <a:pt x="25733" y="67954"/>
                          <a:pt x="25697" y="67630"/>
                        </a:cubicBezTo>
                        <a:cubicBezTo>
                          <a:pt x="25678" y="68299"/>
                          <a:pt x="26081" y="68491"/>
                          <a:pt x="26464" y="68690"/>
                        </a:cubicBezTo>
                        <a:cubicBezTo>
                          <a:pt x="26866" y="68885"/>
                          <a:pt x="27231" y="69066"/>
                          <a:pt x="27286" y="69670"/>
                        </a:cubicBezTo>
                        <a:cubicBezTo>
                          <a:pt x="27432" y="69407"/>
                          <a:pt x="27779" y="68290"/>
                          <a:pt x="27998" y="67895"/>
                        </a:cubicBezTo>
                        <a:cubicBezTo>
                          <a:pt x="28564" y="67687"/>
                          <a:pt x="29368" y="68222"/>
                          <a:pt x="29368" y="68739"/>
                        </a:cubicBezTo>
                        <a:cubicBezTo>
                          <a:pt x="29368" y="68735"/>
                          <a:pt x="29368" y="68735"/>
                          <a:pt x="29368" y="68735"/>
                        </a:cubicBezTo>
                        <a:cubicBezTo>
                          <a:pt x="31231" y="68052"/>
                          <a:pt x="30299" y="68277"/>
                          <a:pt x="30153" y="68114"/>
                        </a:cubicBezTo>
                        <a:cubicBezTo>
                          <a:pt x="31048" y="67868"/>
                          <a:pt x="30025" y="68777"/>
                          <a:pt x="30555" y="69581"/>
                        </a:cubicBezTo>
                        <a:lnTo>
                          <a:pt x="29715" y="69990"/>
                        </a:lnTo>
                        <a:lnTo>
                          <a:pt x="30829" y="70436"/>
                        </a:lnTo>
                        <a:lnTo>
                          <a:pt x="30427" y="69800"/>
                        </a:lnTo>
                        <a:cubicBezTo>
                          <a:pt x="31030" y="69437"/>
                          <a:pt x="31432" y="70516"/>
                          <a:pt x="32071" y="70593"/>
                        </a:cubicBezTo>
                        <a:lnTo>
                          <a:pt x="31651" y="71206"/>
                        </a:lnTo>
                        <a:cubicBezTo>
                          <a:pt x="31651" y="71206"/>
                          <a:pt x="31797" y="71332"/>
                          <a:pt x="31961" y="71464"/>
                        </a:cubicBezTo>
                        <a:lnTo>
                          <a:pt x="31980" y="71480"/>
                        </a:lnTo>
                        <a:lnTo>
                          <a:pt x="31852" y="71466"/>
                        </a:lnTo>
                        <a:lnTo>
                          <a:pt x="31669" y="71436"/>
                        </a:lnTo>
                        <a:lnTo>
                          <a:pt x="31669" y="71409"/>
                        </a:lnTo>
                        <a:lnTo>
                          <a:pt x="32162" y="70907"/>
                        </a:lnTo>
                        <a:lnTo>
                          <a:pt x="32290" y="70920"/>
                        </a:lnTo>
                        <a:lnTo>
                          <a:pt x="32253" y="71226"/>
                        </a:lnTo>
                        <a:lnTo>
                          <a:pt x="32253" y="71542"/>
                        </a:lnTo>
                        <a:lnTo>
                          <a:pt x="32308" y="71586"/>
                        </a:lnTo>
                        <a:cubicBezTo>
                          <a:pt x="32363" y="71612"/>
                          <a:pt x="32400" y="71636"/>
                          <a:pt x="32436" y="71659"/>
                        </a:cubicBezTo>
                        <a:cubicBezTo>
                          <a:pt x="32509" y="71701"/>
                          <a:pt x="32564" y="71730"/>
                          <a:pt x="32564" y="71730"/>
                        </a:cubicBezTo>
                        <a:cubicBezTo>
                          <a:pt x="32765" y="70363"/>
                          <a:pt x="33623" y="71480"/>
                          <a:pt x="33313" y="69868"/>
                        </a:cubicBezTo>
                        <a:cubicBezTo>
                          <a:pt x="34062" y="69564"/>
                          <a:pt x="34628" y="69871"/>
                          <a:pt x="35194" y="70277"/>
                        </a:cubicBezTo>
                        <a:cubicBezTo>
                          <a:pt x="35778" y="70706"/>
                          <a:pt x="36363" y="71142"/>
                          <a:pt x="37039" y="71168"/>
                        </a:cubicBezTo>
                        <a:cubicBezTo>
                          <a:pt x="36801" y="71183"/>
                          <a:pt x="36892" y="70892"/>
                          <a:pt x="36838" y="70673"/>
                        </a:cubicBezTo>
                        <a:cubicBezTo>
                          <a:pt x="37605" y="70328"/>
                          <a:pt x="38116" y="71020"/>
                          <a:pt x="38646" y="71709"/>
                        </a:cubicBezTo>
                        <a:cubicBezTo>
                          <a:pt x="38518" y="71283"/>
                          <a:pt x="38317" y="71152"/>
                          <a:pt x="38299" y="70786"/>
                        </a:cubicBezTo>
                        <a:cubicBezTo>
                          <a:pt x="38755" y="70755"/>
                          <a:pt x="38919" y="70943"/>
                          <a:pt x="39102" y="71186"/>
                        </a:cubicBezTo>
                        <a:cubicBezTo>
                          <a:pt x="39267" y="71431"/>
                          <a:pt x="39467" y="71729"/>
                          <a:pt x="40015" y="71849"/>
                        </a:cubicBezTo>
                        <a:cubicBezTo>
                          <a:pt x="39669" y="71318"/>
                          <a:pt x="39723" y="71013"/>
                          <a:pt x="39997" y="70825"/>
                        </a:cubicBezTo>
                        <a:cubicBezTo>
                          <a:pt x="39997" y="71332"/>
                          <a:pt x="40289" y="71656"/>
                          <a:pt x="40509" y="71769"/>
                        </a:cubicBezTo>
                        <a:cubicBezTo>
                          <a:pt x="39394" y="69161"/>
                          <a:pt x="41495" y="70494"/>
                          <a:pt x="40709" y="68416"/>
                        </a:cubicBezTo>
                        <a:cubicBezTo>
                          <a:pt x="40819" y="68987"/>
                          <a:pt x="42572" y="69935"/>
                          <a:pt x="42335" y="71080"/>
                        </a:cubicBezTo>
                        <a:lnTo>
                          <a:pt x="42006" y="70921"/>
                        </a:lnTo>
                        <a:cubicBezTo>
                          <a:pt x="42116" y="71674"/>
                          <a:pt x="42445" y="71320"/>
                          <a:pt x="42755" y="71329"/>
                        </a:cubicBezTo>
                        <a:cubicBezTo>
                          <a:pt x="42572" y="71226"/>
                          <a:pt x="42390" y="71086"/>
                          <a:pt x="42353" y="70932"/>
                        </a:cubicBezTo>
                        <a:cubicBezTo>
                          <a:pt x="42554" y="71015"/>
                          <a:pt x="42755" y="71075"/>
                          <a:pt x="42956" y="71104"/>
                        </a:cubicBezTo>
                        <a:cubicBezTo>
                          <a:pt x="43157" y="71122"/>
                          <a:pt x="43358" y="71120"/>
                          <a:pt x="43540" y="71102"/>
                        </a:cubicBezTo>
                        <a:cubicBezTo>
                          <a:pt x="43942" y="71068"/>
                          <a:pt x="44308" y="70974"/>
                          <a:pt x="44691" y="70874"/>
                        </a:cubicBezTo>
                        <a:cubicBezTo>
                          <a:pt x="45476" y="70653"/>
                          <a:pt x="46262" y="70476"/>
                          <a:pt x="47156" y="70483"/>
                        </a:cubicBezTo>
                        <a:cubicBezTo>
                          <a:pt x="46919" y="70266"/>
                          <a:pt x="46152" y="70016"/>
                          <a:pt x="46481" y="69658"/>
                        </a:cubicBezTo>
                        <a:cubicBezTo>
                          <a:pt x="47193" y="69190"/>
                          <a:pt x="47887" y="69217"/>
                          <a:pt x="48654" y="69360"/>
                        </a:cubicBezTo>
                        <a:cubicBezTo>
                          <a:pt x="49038" y="69429"/>
                          <a:pt x="49439" y="69537"/>
                          <a:pt x="49859" y="69610"/>
                        </a:cubicBezTo>
                        <a:cubicBezTo>
                          <a:pt x="50262" y="69663"/>
                          <a:pt x="50700" y="69701"/>
                          <a:pt x="51175" y="69672"/>
                        </a:cubicBezTo>
                        <a:cubicBezTo>
                          <a:pt x="50846" y="68861"/>
                          <a:pt x="50389" y="69000"/>
                          <a:pt x="49951" y="69152"/>
                        </a:cubicBezTo>
                        <a:cubicBezTo>
                          <a:pt x="49494" y="69318"/>
                          <a:pt x="49001" y="69413"/>
                          <a:pt x="48672" y="68659"/>
                        </a:cubicBezTo>
                        <a:lnTo>
                          <a:pt x="49348" y="68582"/>
                        </a:lnTo>
                        <a:cubicBezTo>
                          <a:pt x="49586" y="68542"/>
                          <a:pt x="49805" y="68501"/>
                          <a:pt x="50024" y="68463"/>
                        </a:cubicBezTo>
                        <a:cubicBezTo>
                          <a:pt x="50481" y="68388"/>
                          <a:pt x="50955" y="68324"/>
                          <a:pt x="51430" y="68266"/>
                        </a:cubicBezTo>
                        <a:cubicBezTo>
                          <a:pt x="51923" y="68207"/>
                          <a:pt x="52435" y="68160"/>
                          <a:pt x="52965" y="68116"/>
                        </a:cubicBezTo>
                        <a:cubicBezTo>
                          <a:pt x="53458" y="68036"/>
                          <a:pt x="53987" y="67965"/>
                          <a:pt x="54535" y="67897"/>
                        </a:cubicBezTo>
                        <a:cubicBezTo>
                          <a:pt x="54206" y="66611"/>
                          <a:pt x="54736" y="66598"/>
                          <a:pt x="55393" y="66589"/>
                        </a:cubicBezTo>
                        <a:cubicBezTo>
                          <a:pt x="56051" y="66606"/>
                          <a:pt x="56800" y="66536"/>
                          <a:pt x="56727" y="65356"/>
                        </a:cubicBezTo>
                        <a:cubicBezTo>
                          <a:pt x="57129" y="66129"/>
                          <a:pt x="57804" y="66010"/>
                          <a:pt x="58389" y="65616"/>
                        </a:cubicBezTo>
                        <a:cubicBezTo>
                          <a:pt x="57768" y="65198"/>
                          <a:pt x="58334" y="64757"/>
                          <a:pt x="57859" y="64476"/>
                        </a:cubicBezTo>
                        <a:cubicBezTo>
                          <a:pt x="58845" y="64792"/>
                          <a:pt x="60361" y="63841"/>
                          <a:pt x="59192" y="62644"/>
                        </a:cubicBezTo>
                        <a:cubicBezTo>
                          <a:pt x="60379" y="63751"/>
                          <a:pt x="60069" y="61760"/>
                          <a:pt x="61220" y="62270"/>
                        </a:cubicBezTo>
                        <a:cubicBezTo>
                          <a:pt x="61329" y="61335"/>
                          <a:pt x="62553" y="61342"/>
                          <a:pt x="62845" y="60323"/>
                        </a:cubicBezTo>
                        <a:cubicBezTo>
                          <a:pt x="63338" y="61165"/>
                          <a:pt x="63758" y="60182"/>
                          <a:pt x="64251" y="60000"/>
                        </a:cubicBezTo>
                        <a:cubicBezTo>
                          <a:pt x="64142" y="60014"/>
                          <a:pt x="64032" y="60011"/>
                          <a:pt x="63978" y="59927"/>
                        </a:cubicBezTo>
                        <a:cubicBezTo>
                          <a:pt x="63503" y="59163"/>
                          <a:pt x="65256" y="59558"/>
                          <a:pt x="65183" y="58798"/>
                        </a:cubicBezTo>
                        <a:cubicBezTo>
                          <a:pt x="65037" y="58380"/>
                          <a:pt x="64398" y="58270"/>
                          <a:pt x="64580" y="57910"/>
                        </a:cubicBezTo>
                        <a:cubicBezTo>
                          <a:pt x="65128" y="58354"/>
                          <a:pt x="66735" y="57686"/>
                          <a:pt x="66297" y="56734"/>
                        </a:cubicBezTo>
                        <a:cubicBezTo>
                          <a:pt x="66169" y="56946"/>
                          <a:pt x="65858" y="56736"/>
                          <a:pt x="65548" y="56696"/>
                        </a:cubicBezTo>
                        <a:cubicBezTo>
                          <a:pt x="66735" y="56011"/>
                          <a:pt x="67374" y="54840"/>
                          <a:pt x="67996" y="53704"/>
                        </a:cubicBezTo>
                        <a:cubicBezTo>
                          <a:pt x="68288" y="53109"/>
                          <a:pt x="68561" y="52517"/>
                          <a:pt x="68909" y="51964"/>
                        </a:cubicBezTo>
                        <a:cubicBezTo>
                          <a:pt x="69091" y="51688"/>
                          <a:pt x="69292" y="51423"/>
                          <a:pt x="69529" y="51169"/>
                        </a:cubicBezTo>
                        <a:cubicBezTo>
                          <a:pt x="69785" y="50919"/>
                          <a:pt x="70041" y="50676"/>
                          <a:pt x="70315" y="50435"/>
                        </a:cubicBezTo>
                        <a:lnTo>
                          <a:pt x="69018" y="50388"/>
                        </a:lnTo>
                        <a:cubicBezTo>
                          <a:pt x="68123" y="48326"/>
                          <a:pt x="71247" y="50167"/>
                          <a:pt x="71557" y="48852"/>
                        </a:cubicBezTo>
                        <a:cubicBezTo>
                          <a:pt x="71648" y="48402"/>
                          <a:pt x="71703" y="47951"/>
                          <a:pt x="71776" y="47493"/>
                        </a:cubicBezTo>
                        <a:cubicBezTo>
                          <a:pt x="71794" y="46992"/>
                          <a:pt x="71922" y="46492"/>
                          <a:pt x="71940" y="45997"/>
                        </a:cubicBezTo>
                        <a:lnTo>
                          <a:pt x="72068" y="44525"/>
                        </a:lnTo>
                        <a:lnTo>
                          <a:pt x="72068" y="43802"/>
                        </a:lnTo>
                        <a:lnTo>
                          <a:pt x="71940" y="43444"/>
                        </a:lnTo>
                        <a:lnTo>
                          <a:pt x="71849" y="43142"/>
                        </a:lnTo>
                        <a:cubicBezTo>
                          <a:pt x="71758" y="42352"/>
                          <a:pt x="71667" y="41568"/>
                          <a:pt x="71721" y="40806"/>
                        </a:cubicBezTo>
                        <a:cubicBezTo>
                          <a:pt x="71740" y="40617"/>
                          <a:pt x="71721" y="40425"/>
                          <a:pt x="71740" y="40237"/>
                        </a:cubicBezTo>
                        <a:lnTo>
                          <a:pt x="71648" y="39870"/>
                        </a:lnTo>
                        <a:lnTo>
                          <a:pt x="71465" y="39691"/>
                        </a:lnTo>
                        <a:lnTo>
                          <a:pt x="71484" y="39373"/>
                        </a:lnTo>
                        <a:cubicBezTo>
                          <a:pt x="71539" y="38949"/>
                          <a:pt x="71812" y="38555"/>
                          <a:pt x="71940" y="38140"/>
                        </a:cubicBezTo>
                        <a:cubicBezTo>
                          <a:pt x="72306" y="37914"/>
                          <a:pt x="72525" y="38324"/>
                          <a:pt x="73036" y="38399"/>
                        </a:cubicBezTo>
                        <a:cubicBezTo>
                          <a:pt x="72908" y="38087"/>
                          <a:pt x="71904" y="37959"/>
                          <a:pt x="72580" y="37587"/>
                        </a:cubicBezTo>
                        <a:lnTo>
                          <a:pt x="73237" y="37707"/>
                        </a:lnTo>
                        <a:cubicBezTo>
                          <a:pt x="72817" y="37293"/>
                          <a:pt x="72689" y="36818"/>
                          <a:pt x="72707" y="36304"/>
                        </a:cubicBezTo>
                        <a:cubicBezTo>
                          <a:pt x="72689" y="35791"/>
                          <a:pt x="72780" y="35242"/>
                          <a:pt x="72835" y="34695"/>
                        </a:cubicBezTo>
                        <a:cubicBezTo>
                          <a:pt x="72890" y="34151"/>
                          <a:pt x="72927" y="33616"/>
                          <a:pt x="72762" y="33161"/>
                        </a:cubicBezTo>
                        <a:cubicBezTo>
                          <a:pt x="72689" y="32935"/>
                          <a:pt x="72561" y="32730"/>
                          <a:pt x="72360" y="32553"/>
                        </a:cubicBezTo>
                        <a:cubicBezTo>
                          <a:pt x="72141" y="32381"/>
                          <a:pt x="71867" y="32239"/>
                          <a:pt x="71502" y="32139"/>
                        </a:cubicBezTo>
                        <a:cubicBezTo>
                          <a:pt x="71904" y="31357"/>
                          <a:pt x="71630" y="30749"/>
                          <a:pt x="71411" y="30119"/>
                        </a:cubicBezTo>
                        <a:cubicBezTo>
                          <a:pt x="71301" y="29799"/>
                          <a:pt x="71210" y="29472"/>
                          <a:pt x="71210" y="29096"/>
                        </a:cubicBezTo>
                        <a:cubicBezTo>
                          <a:pt x="71192" y="28723"/>
                          <a:pt x="71283" y="28301"/>
                          <a:pt x="71557" y="27774"/>
                        </a:cubicBezTo>
                        <a:cubicBezTo>
                          <a:pt x="70863" y="27364"/>
                          <a:pt x="70607" y="28659"/>
                          <a:pt x="70278" y="27969"/>
                        </a:cubicBezTo>
                        <a:cubicBezTo>
                          <a:pt x="70278" y="27969"/>
                          <a:pt x="70424" y="27512"/>
                          <a:pt x="70571" y="27054"/>
                        </a:cubicBezTo>
                        <a:cubicBezTo>
                          <a:pt x="70717" y="26588"/>
                          <a:pt x="70863" y="26122"/>
                          <a:pt x="70863" y="26119"/>
                        </a:cubicBezTo>
                        <a:cubicBezTo>
                          <a:pt x="71009" y="25896"/>
                          <a:pt x="71082" y="25679"/>
                          <a:pt x="71082" y="25469"/>
                        </a:cubicBezTo>
                        <a:cubicBezTo>
                          <a:pt x="71082" y="25228"/>
                          <a:pt x="71009" y="24994"/>
                          <a:pt x="70881" y="24767"/>
                        </a:cubicBezTo>
                        <a:cubicBezTo>
                          <a:pt x="70625" y="24313"/>
                          <a:pt x="70151" y="23893"/>
                          <a:pt x="69676" y="23487"/>
                        </a:cubicBezTo>
                        <a:cubicBezTo>
                          <a:pt x="68762" y="22643"/>
                          <a:pt x="67630" y="21951"/>
                          <a:pt x="67868" y="20760"/>
                        </a:cubicBezTo>
                        <a:lnTo>
                          <a:pt x="67813" y="20879"/>
                        </a:lnTo>
                        <a:cubicBezTo>
                          <a:pt x="67411" y="21113"/>
                          <a:pt x="66753" y="20998"/>
                          <a:pt x="66753" y="20653"/>
                        </a:cubicBezTo>
                        <a:cubicBezTo>
                          <a:pt x="67009" y="20410"/>
                          <a:pt x="67246" y="20523"/>
                          <a:pt x="67666" y="20523"/>
                        </a:cubicBezTo>
                        <a:cubicBezTo>
                          <a:pt x="67648" y="20043"/>
                          <a:pt x="67630" y="19655"/>
                          <a:pt x="67594" y="19325"/>
                        </a:cubicBezTo>
                        <a:cubicBezTo>
                          <a:pt x="67539" y="19005"/>
                          <a:pt x="67484" y="18744"/>
                          <a:pt x="67411" y="18501"/>
                        </a:cubicBezTo>
                        <a:cubicBezTo>
                          <a:pt x="67265" y="18013"/>
                          <a:pt x="67082" y="17601"/>
                          <a:pt x="66772" y="16950"/>
                        </a:cubicBezTo>
                        <a:cubicBezTo>
                          <a:pt x="66516" y="17831"/>
                          <a:pt x="65986" y="16781"/>
                          <a:pt x="65165" y="17248"/>
                        </a:cubicBezTo>
                        <a:cubicBezTo>
                          <a:pt x="65493" y="16603"/>
                          <a:pt x="66114" y="16888"/>
                          <a:pt x="66078" y="15920"/>
                        </a:cubicBezTo>
                        <a:cubicBezTo>
                          <a:pt x="65457" y="14909"/>
                          <a:pt x="64160" y="14518"/>
                          <a:pt x="63338" y="13972"/>
                        </a:cubicBezTo>
                        <a:cubicBezTo>
                          <a:pt x="63740" y="13152"/>
                          <a:pt x="63210" y="12911"/>
                          <a:pt x="63995" y="12217"/>
                        </a:cubicBezTo>
                        <a:cubicBezTo>
                          <a:pt x="63557" y="11691"/>
                          <a:pt x="63302" y="11219"/>
                          <a:pt x="62991" y="10719"/>
                        </a:cubicBezTo>
                        <a:cubicBezTo>
                          <a:pt x="62845" y="10472"/>
                          <a:pt x="62699" y="10209"/>
                          <a:pt x="62498" y="9948"/>
                        </a:cubicBezTo>
                        <a:cubicBezTo>
                          <a:pt x="62279" y="9696"/>
                          <a:pt x="62023" y="9431"/>
                          <a:pt x="61731" y="9146"/>
                        </a:cubicBezTo>
                        <a:lnTo>
                          <a:pt x="61439" y="9378"/>
                        </a:lnTo>
                        <a:cubicBezTo>
                          <a:pt x="61987" y="8118"/>
                          <a:pt x="59941" y="8880"/>
                          <a:pt x="60215" y="8118"/>
                        </a:cubicBezTo>
                        <a:cubicBezTo>
                          <a:pt x="59941" y="8494"/>
                          <a:pt x="59959" y="8757"/>
                          <a:pt x="59685" y="8997"/>
                        </a:cubicBezTo>
                        <a:lnTo>
                          <a:pt x="59412" y="8178"/>
                        </a:lnTo>
                        <a:cubicBezTo>
                          <a:pt x="59412" y="8719"/>
                          <a:pt x="58754" y="9769"/>
                          <a:pt x="58224" y="9492"/>
                        </a:cubicBezTo>
                        <a:cubicBezTo>
                          <a:pt x="58316" y="8418"/>
                          <a:pt x="58754" y="9119"/>
                          <a:pt x="58991" y="8363"/>
                        </a:cubicBezTo>
                        <a:lnTo>
                          <a:pt x="58078" y="9177"/>
                        </a:lnTo>
                        <a:cubicBezTo>
                          <a:pt x="57804" y="8799"/>
                          <a:pt x="58535" y="7645"/>
                          <a:pt x="59247" y="7726"/>
                        </a:cubicBezTo>
                        <a:cubicBezTo>
                          <a:pt x="58589" y="7227"/>
                          <a:pt x="58005" y="6615"/>
                          <a:pt x="57439" y="6034"/>
                        </a:cubicBezTo>
                        <a:cubicBezTo>
                          <a:pt x="56873" y="5430"/>
                          <a:pt x="56216" y="4982"/>
                          <a:pt x="55540" y="4657"/>
                        </a:cubicBezTo>
                        <a:lnTo>
                          <a:pt x="55266" y="5406"/>
                        </a:lnTo>
                        <a:cubicBezTo>
                          <a:pt x="54718" y="4747"/>
                          <a:pt x="53786" y="4129"/>
                          <a:pt x="53019" y="4542"/>
                        </a:cubicBezTo>
                        <a:cubicBezTo>
                          <a:pt x="53110" y="4332"/>
                          <a:pt x="53129" y="3872"/>
                          <a:pt x="53366" y="3700"/>
                        </a:cubicBezTo>
                        <a:cubicBezTo>
                          <a:pt x="53019" y="2427"/>
                          <a:pt x="52727" y="4434"/>
                          <a:pt x="52362" y="3578"/>
                        </a:cubicBezTo>
                        <a:cubicBezTo>
                          <a:pt x="52453" y="3835"/>
                          <a:pt x="52545" y="4075"/>
                          <a:pt x="52417" y="4392"/>
                        </a:cubicBezTo>
                        <a:cubicBezTo>
                          <a:pt x="52417" y="4392"/>
                          <a:pt x="52088" y="3963"/>
                          <a:pt x="51759" y="3532"/>
                        </a:cubicBezTo>
                        <a:cubicBezTo>
                          <a:pt x="51412" y="3098"/>
                          <a:pt x="51083" y="2663"/>
                          <a:pt x="51083" y="2663"/>
                        </a:cubicBezTo>
                        <a:cubicBezTo>
                          <a:pt x="50937" y="2928"/>
                          <a:pt x="50481" y="3214"/>
                          <a:pt x="49987" y="3366"/>
                        </a:cubicBezTo>
                        <a:cubicBezTo>
                          <a:pt x="49476" y="3534"/>
                          <a:pt x="48946" y="3547"/>
                          <a:pt x="48672" y="3165"/>
                        </a:cubicBezTo>
                        <a:cubicBezTo>
                          <a:pt x="48746" y="2847"/>
                          <a:pt x="49129" y="2517"/>
                          <a:pt x="49348" y="2530"/>
                        </a:cubicBezTo>
                        <a:lnTo>
                          <a:pt x="48965" y="2069"/>
                        </a:lnTo>
                        <a:lnTo>
                          <a:pt x="48106" y="3202"/>
                        </a:lnTo>
                        <a:cubicBezTo>
                          <a:pt x="48106" y="3202"/>
                          <a:pt x="48033" y="2856"/>
                          <a:pt x="47960" y="2509"/>
                        </a:cubicBezTo>
                        <a:cubicBezTo>
                          <a:pt x="47869" y="2161"/>
                          <a:pt x="47796" y="1812"/>
                          <a:pt x="47796" y="1812"/>
                        </a:cubicBezTo>
                        <a:lnTo>
                          <a:pt x="47412" y="2882"/>
                        </a:lnTo>
                        <a:cubicBezTo>
                          <a:pt x="46974" y="2482"/>
                          <a:pt x="47230" y="995"/>
                          <a:pt x="46700" y="970"/>
                        </a:cubicBezTo>
                        <a:cubicBezTo>
                          <a:pt x="44728" y="1194"/>
                          <a:pt x="44983" y="1673"/>
                          <a:pt x="43595" y="2425"/>
                        </a:cubicBezTo>
                        <a:cubicBezTo>
                          <a:pt x="43650" y="1881"/>
                          <a:pt x="43577" y="1582"/>
                          <a:pt x="43394" y="1415"/>
                        </a:cubicBezTo>
                        <a:cubicBezTo>
                          <a:pt x="43303" y="1333"/>
                          <a:pt x="43193" y="1275"/>
                          <a:pt x="43084" y="1249"/>
                        </a:cubicBezTo>
                        <a:cubicBezTo>
                          <a:pt x="42992" y="1233"/>
                          <a:pt x="42865" y="1222"/>
                          <a:pt x="42755" y="1231"/>
                        </a:cubicBezTo>
                        <a:cubicBezTo>
                          <a:pt x="42298" y="1257"/>
                          <a:pt x="41824" y="1333"/>
                          <a:pt x="41805" y="541"/>
                        </a:cubicBezTo>
                        <a:cubicBezTo>
                          <a:pt x="41385" y="889"/>
                          <a:pt x="40362" y="1023"/>
                          <a:pt x="39924" y="1099"/>
                        </a:cubicBezTo>
                        <a:cubicBezTo>
                          <a:pt x="39705" y="1138"/>
                          <a:pt x="38664" y="1127"/>
                          <a:pt x="38664" y="1121"/>
                        </a:cubicBezTo>
                        <a:lnTo>
                          <a:pt x="38664" y="482"/>
                        </a:lnTo>
                        <a:lnTo>
                          <a:pt x="39851" y="482"/>
                        </a:lnTo>
                        <a:lnTo>
                          <a:pt x="39687" y="482"/>
                        </a:lnTo>
                        <a:lnTo>
                          <a:pt x="39669" y="482"/>
                        </a:lnTo>
                        <a:lnTo>
                          <a:pt x="39614" y="849"/>
                        </a:lnTo>
                        <a:lnTo>
                          <a:pt x="39504" y="1127"/>
                        </a:lnTo>
                        <a:lnTo>
                          <a:pt x="39303" y="1174"/>
                        </a:lnTo>
                        <a:cubicBezTo>
                          <a:pt x="39175" y="1173"/>
                          <a:pt x="39047" y="1191"/>
                          <a:pt x="38919" y="1187"/>
                        </a:cubicBezTo>
                        <a:cubicBezTo>
                          <a:pt x="37897" y="1154"/>
                          <a:pt x="36819" y="942"/>
                          <a:pt x="35796" y="1178"/>
                        </a:cubicBezTo>
                        <a:lnTo>
                          <a:pt x="35961" y="1366"/>
                        </a:lnTo>
                        <a:cubicBezTo>
                          <a:pt x="35103" y="2416"/>
                          <a:pt x="34920" y="-237"/>
                          <a:pt x="33952" y="248"/>
                        </a:cubicBezTo>
                        <a:lnTo>
                          <a:pt x="34208" y="557"/>
                        </a:lnTo>
                        <a:cubicBezTo>
                          <a:pt x="33915" y="862"/>
                          <a:pt x="33568" y="1032"/>
                          <a:pt x="33167" y="1101"/>
                        </a:cubicBezTo>
                        <a:cubicBezTo>
                          <a:pt x="32984" y="1134"/>
                          <a:pt x="32783" y="1143"/>
                          <a:pt x="32564" y="1134"/>
                        </a:cubicBezTo>
                        <a:cubicBezTo>
                          <a:pt x="32363" y="1136"/>
                          <a:pt x="32162" y="1129"/>
                          <a:pt x="31943" y="1098"/>
                        </a:cubicBezTo>
                        <a:cubicBezTo>
                          <a:pt x="31085" y="984"/>
                          <a:pt x="30172" y="617"/>
                          <a:pt x="29496" y="256"/>
                        </a:cubicBezTo>
                        <a:cubicBezTo>
                          <a:pt x="29806" y="539"/>
                          <a:pt x="29788" y="1246"/>
                          <a:pt x="29404" y="1229"/>
                        </a:cubicBezTo>
                        <a:cubicBezTo>
                          <a:pt x="29002" y="858"/>
                          <a:pt x="29441" y="-320"/>
                          <a:pt x="28838" y="188"/>
                        </a:cubicBezTo>
                        <a:cubicBezTo>
                          <a:pt x="29057" y="373"/>
                          <a:pt x="29002" y="851"/>
                          <a:pt x="28856" y="900"/>
                        </a:cubicBezTo>
                        <a:lnTo>
                          <a:pt x="27980" y="0"/>
                        </a:lnTo>
                        <a:cubicBezTo>
                          <a:pt x="27194" y="577"/>
                          <a:pt x="26373" y="1178"/>
                          <a:pt x="25514" y="1616"/>
                        </a:cubicBezTo>
                        <a:cubicBezTo>
                          <a:pt x="24674" y="2130"/>
                          <a:pt x="23815" y="2486"/>
                          <a:pt x="22848" y="2498"/>
                        </a:cubicBezTo>
                        <a:cubicBezTo>
                          <a:pt x="22665" y="2970"/>
                          <a:pt x="23048" y="3251"/>
                          <a:pt x="23250" y="3574"/>
                        </a:cubicBezTo>
                        <a:cubicBezTo>
                          <a:pt x="22555" y="3675"/>
                          <a:pt x="21825" y="3739"/>
                          <a:pt x="21094" y="3768"/>
                        </a:cubicBezTo>
                        <a:cubicBezTo>
                          <a:pt x="20346" y="3808"/>
                          <a:pt x="19615" y="3850"/>
                          <a:pt x="18994" y="4044"/>
                        </a:cubicBezTo>
                        <a:lnTo>
                          <a:pt x="19469" y="5212"/>
                        </a:lnTo>
                        <a:cubicBezTo>
                          <a:pt x="18939" y="5521"/>
                          <a:pt x="18191" y="3724"/>
                          <a:pt x="18044" y="5116"/>
                        </a:cubicBezTo>
                        <a:cubicBezTo>
                          <a:pt x="17971" y="5355"/>
                          <a:pt x="18556" y="4909"/>
                          <a:pt x="19012" y="5286"/>
                        </a:cubicBezTo>
                        <a:cubicBezTo>
                          <a:pt x="18428" y="6743"/>
                          <a:pt x="17770" y="4593"/>
                          <a:pt x="16802" y="5342"/>
                        </a:cubicBezTo>
                        <a:lnTo>
                          <a:pt x="17807" y="6390"/>
                        </a:lnTo>
                        <a:cubicBezTo>
                          <a:pt x="17496" y="7559"/>
                          <a:pt x="16528" y="6275"/>
                          <a:pt x="15780" y="5771"/>
                        </a:cubicBezTo>
                        <a:cubicBezTo>
                          <a:pt x="14775" y="5466"/>
                          <a:pt x="14958" y="6177"/>
                          <a:pt x="15158" y="6944"/>
                        </a:cubicBezTo>
                        <a:cubicBezTo>
                          <a:pt x="15360" y="7716"/>
                          <a:pt x="15561" y="8540"/>
                          <a:pt x="14483" y="8551"/>
                        </a:cubicBezTo>
                        <a:cubicBezTo>
                          <a:pt x="13844" y="8164"/>
                          <a:pt x="13935" y="7682"/>
                          <a:pt x="13278" y="7300"/>
                        </a:cubicBezTo>
                        <a:cubicBezTo>
                          <a:pt x="12876" y="7806"/>
                          <a:pt x="12529" y="7943"/>
                          <a:pt x="12163" y="8051"/>
                        </a:cubicBezTo>
                        <a:cubicBezTo>
                          <a:pt x="11780" y="8166"/>
                          <a:pt x="11415" y="8286"/>
                          <a:pt x="11049" y="8847"/>
                        </a:cubicBezTo>
                        <a:cubicBezTo>
                          <a:pt x="11981" y="10852"/>
                          <a:pt x="11524" y="8427"/>
                          <a:pt x="12328" y="10365"/>
                        </a:cubicBezTo>
                        <a:lnTo>
                          <a:pt x="12693" y="9391"/>
                        </a:lnTo>
                        <a:cubicBezTo>
                          <a:pt x="12839" y="10761"/>
                          <a:pt x="13424" y="9123"/>
                          <a:pt x="14136" y="10166"/>
                        </a:cubicBezTo>
                        <a:cubicBezTo>
                          <a:pt x="13953" y="10821"/>
                          <a:pt x="12602" y="10604"/>
                          <a:pt x="11725" y="10830"/>
                        </a:cubicBezTo>
                        <a:cubicBezTo>
                          <a:pt x="12383" y="11515"/>
                          <a:pt x="12455" y="10313"/>
                          <a:pt x="13077" y="11486"/>
                        </a:cubicBezTo>
                        <a:lnTo>
                          <a:pt x="12529" y="11460"/>
                        </a:lnTo>
                        <a:cubicBezTo>
                          <a:pt x="12785" y="11592"/>
                          <a:pt x="13058" y="11840"/>
                          <a:pt x="13205" y="11674"/>
                        </a:cubicBezTo>
                        <a:cubicBezTo>
                          <a:pt x="13698" y="12416"/>
                          <a:pt x="12912" y="12008"/>
                          <a:pt x="12620" y="12237"/>
                        </a:cubicBezTo>
                        <a:cubicBezTo>
                          <a:pt x="12255" y="11899"/>
                          <a:pt x="11780" y="11391"/>
                          <a:pt x="11396" y="10816"/>
                        </a:cubicBezTo>
                        <a:cubicBezTo>
                          <a:pt x="11451" y="10898"/>
                          <a:pt x="11524" y="11000"/>
                          <a:pt x="11561" y="11126"/>
                        </a:cubicBezTo>
                        <a:cubicBezTo>
                          <a:pt x="10045" y="10721"/>
                          <a:pt x="9880" y="12428"/>
                          <a:pt x="8620" y="12206"/>
                        </a:cubicBezTo>
                        <a:cubicBezTo>
                          <a:pt x="8894" y="12312"/>
                          <a:pt x="8894" y="12434"/>
                          <a:pt x="9040" y="12607"/>
                        </a:cubicBezTo>
                        <a:cubicBezTo>
                          <a:pt x="8894" y="12803"/>
                          <a:pt x="8511" y="12783"/>
                          <a:pt x="8054" y="12759"/>
                        </a:cubicBezTo>
                        <a:cubicBezTo>
                          <a:pt x="7634" y="12746"/>
                          <a:pt x="7141" y="12726"/>
                          <a:pt x="6794" y="12880"/>
                        </a:cubicBezTo>
                        <a:cubicBezTo>
                          <a:pt x="7123" y="13603"/>
                          <a:pt x="8547" y="14017"/>
                          <a:pt x="7616" y="14598"/>
                        </a:cubicBezTo>
                        <a:cubicBezTo>
                          <a:pt x="6885" y="14277"/>
                          <a:pt x="6081" y="13066"/>
                          <a:pt x="5552" y="13813"/>
                        </a:cubicBezTo>
                        <a:cubicBezTo>
                          <a:pt x="5552" y="13813"/>
                          <a:pt x="6538" y="13566"/>
                          <a:pt x="6739" y="14235"/>
                        </a:cubicBezTo>
                        <a:cubicBezTo>
                          <a:pt x="5771" y="14598"/>
                          <a:pt x="6757" y="14618"/>
                          <a:pt x="7031" y="15751"/>
                        </a:cubicBezTo>
                        <a:cubicBezTo>
                          <a:pt x="5826" y="15460"/>
                          <a:pt x="6867" y="16664"/>
                          <a:pt x="5315" y="15734"/>
                        </a:cubicBezTo>
                        <a:cubicBezTo>
                          <a:pt x="6173" y="16636"/>
                          <a:pt x="5844" y="16330"/>
                          <a:pt x="6283" y="17250"/>
                        </a:cubicBezTo>
                        <a:cubicBezTo>
                          <a:pt x="5588" y="16518"/>
                          <a:pt x="4931" y="17592"/>
                          <a:pt x="3927" y="16967"/>
                        </a:cubicBezTo>
                        <a:cubicBezTo>
                          <a:pt x="4968" y="17834"/>
                          <a:pt x="5808" y="17047"/>
                          <a:pt x="6648" y="18360"/>
                        </a:cubicBezTo>
                        <a:cubicBezTo>
                          <a:pt x="5643" y="18287"/>
                          <a:pt x="4895" y="18875"/>
                          <a:pt x="3580" y="18247"/>
                        </a:cubicBezTo>
                        <a:cubicBezTo>
                          <a:pt x="3708" y="18744"/>
                          <a:pt x="4091" y="19146"/>
                          <a:pt x="3963" y="19728"/>
                        </a:cubicBezTo>
                        <a:cubicBezTo>
                          <a:pt x="3927" y="19606"/>
                          <a:pt x="4237" y="19635"/>
                          <a:pt x="4383" y="19648"/>
                        </a:cubicBezTo>
                        <a:cubicBezTo>
                          <a:pt x="3725" y="19876"/>
                          <a:pt x="3452" y="20453"/>
                          <a:pt x="3105" y="20932"/>
                        </a:cubicBezTo>
                        <a:cubicBezTo>
                          <a:pt x="2758" y="21410"/>
                          <a:pt x="2356" y="21805"/>
                          <a:pt x="1442" y="21754"/>
                        </a:cubicBezTo>
                        <a:cubicBezTo>
                          <a:pt x="3452" y="22357"/>
                          <a:pt x="913" y="23920"/>
                          <a:pt x="3013" y="23874"/>
                        </a:cubicBezTo>
                        <a:cubicBezTo>
                          <a:pt x="2794" y="24238"/>
                          <a:pt x="1735" y="24570"/>
                          <a:pt x="1315" y="24592"/>
                        </a:cubicBezTo>
                        <a:cubicBezTo>
                          <a:pt x="2100" y="24829"/>
                          <a:pt x="2100" y="25100"/>
                          <a:pt x="2009" y="25421"/>
                        </a:cubicBezTo>
                        <a:cubicBezTo>
                          <a:pt x="1936" y="25755"/>
                          <a:pt x="1772" y="26137"/>
                          <a:pt x="2173" y="26493"/>
                        </a:cubicBezTo>
                        <a:cubicBezTo>
                          <a:pt x="1224" y="26495"/>
                          <a:pt x="1333" y="27350"/>
                          <a:pt x="694" y="27719"/>
                        </a:cubicBezTo>
                        <a:cubicBezTo>
                          <a:pt x="931" y="27543"/>
                          <a:pt x="1242" y="27492"/>
                          <a:pt x="1644" y="27658"/>
                        </a:cubicBezTo>
                        <a:cubicBezTo>
                          <a:pt x="858" y="28044"/>
                          <a:pt x="1516" y="28057"/>
                          <a:pt x="2173" y="28626"/>
                        </a:cubicBezTo>
                        <a:cubicBezTo>
                          <a:pt x="1516" y="29238"/>
                          <a:pt x="986" y="28278"/>
                          <a:pt x="128" y="28586"/>
                        </a:cubicBezTo>
                        <a:cubicBezTo>
                          <a:pt x="219" y="28946"/>
                          <a:pt x="493" y="28977"/>
                          <a:pt x="785" y="28995"/>
                        </a:cubicBezTo>
                        <a:cubicBezTo>
                          <a:pt x="1077" y="29008"/>
                          <a:pt x="1442" y="28959"/>
                          <a:pt x="1753" y="29065"/>
                        </a:cubicBezTo>
                        <a:lnTo>
                          <a:pt x="0" y="29609"/>
                        </a:lnTo>
                        <a:cubicBezTo>
                          <a:pt x="146" y="29797"/>
                          <a:pt x="438" y="29958"/>
                          <a:pt x="858" y="30091"/>
                        </a:cubicBezTo>
                        <a:cubicBezTo>
                          <a:pt x="310" y="30299"/>
                          <a:pt x="-402" y="30438"/>
                          <a:pt x="310" y="30946"/>
                        </a:cubicBezTo>
                        <a:close/>
                        <a:moveTo>
                          <a:pt x="23359" y="3897"/>
                        </a:moveTo>
                        <a:cubicBezTo>
                          <a:pt x="23158" y="3930"/>
                          <a:pt x="23030" y="3949"/>
                          <a:pt x="22939" y="3963"/>
                        </a:cubicBezTo>
                        <a:cubicBezTo>
                          <a:pt x="23048" y="3945"/>
                          <a:pt x="23176" y="3912"/>
                          <a:pt x="23341" y="3879"/>
                        </a:cubicBezTo>
                        <a:cubicBezTo>
                          <a:pt x="23359" y="3881"/>
                          <a:pt x="23359" y="3888"/>
                          <a:pt x="23359" y="3897"/>
                        </a:cubicBezTo>
                        <a:close/>
                        <a:moveTo>
                          <a:pt x="24911" y="3359"/>
                        </a:moveTo>
                        <a:cubicBezTo>
                          <a:pt x="24783" y="3728"/>
                          <a:pt x="24491" y="4051"/>
                          <a:pt x="24656" y="4246"/>
                        </a:cubicBezTo>
                        <a:cubicBezTo>
                          <a:pt x="24510" y="4319"/>
                          <a:pt x="24327" y="3992"/>
                          <a:pt x="24254" y="3636"/>
                        </a:cubicBezTo>
                        <a:cubicBezTo>
                          <a:pt x="24510" y="3554"/>
                          <a:pt x="24747" y="3463"/>
                          <a:pt x="24911" y="3359"/>
                        </a:cubicBezTo>
                        <a:close/>
                        <a:moveTo>
                          <a:pt x="11250" y="56248"/>
                        </a:moveTo>
                        <a:cubicBezTo>
                          <a:pt x="11360" y="56378"/>
                          <a:pt x="11470" y="56506"/>
                          <a:pt x="11579" y="56634"/>
                        </a:cubicBezTo>
                        <a:cubicBezTo>
                          <a:pt x="11360" y="56836"/>
                          <a:pt x="11104" y="57034"/>
                          <a:pt x="10903" y="57176"/>
                        </a:cubicBezTo>
                        <a:cubicBezTo>
                          <a:pt x="10830" y="56805"/>
                          <a:pt x="10995" y="56506"/>
                          <a:pt x="11250" y="56248"/>
                        </a:cubicBezTo>
                        <a:close/>
                        <a:moveTo>
                          <a:pt x="4767" y="42710"/>
                        </a:moveTo>
                        <a:cubicBezTo>
                          <a:pt x="4821" y="42903"/>
                          <a:pt x="4858" y="43097"/>
                          <a:pt x="4913" y="43292"/>
                        </a:cubicBezTo>
                        <a:cubicBezTo>
                          <a:pt x="4420" y="43289"/>
                          <a:pt x="4018" y="43287"/>
                          <a:pt x="4018" y="43287"/>
                        </a:cubicBezTo>
                        <a:cubicBezTo>
                          <a:pt x="4292" y="42973"/>
                          <a:pt x="4529" y="42808"/>
                          <a:pt x="4767" y="42710"/>
                        </a:cubicBezTo>
                        <a:close/>
                        <a:moveTo>
                          <a:pt x="4182" y="38589"/>
                        </a:moveTo>
                        <a:cubicBezTo>
                          <a:pt x="4200" y="38829"/>
                          <a:pt x="4219" y="39070"/>
                          <a:pt x="4237" y="39309"/>
                        </a:cubicBezTo>
                        <a:cubicBezTo>
                          <a:pt x="3908" y="39376"/>
                          <a:pt x="3488" y="39340"/>
                          <a:pt x="3251" y="39261"/>
                        </a:cubicBezTo>
                        <a:cubicBezTo>
                          <a:pt x="3251" y="39261"/>
                          <a:pt x="3561" y="39037"/>
                          <a:pt x="3872" y="38816"/>
                        </a:cubicBezTo>
                        <a:cubicBezTo>
                          <a:pt x="3981" y="38735"/>
                          <a:pt x="4091" y="38660"/>
                          <a:pt x="4182" y="3858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9" name="任意多边形: 形状 1788">
                    <a:extLst>
                      <a:ext uri="{FF2B5EF4-FFF2-40B4-BE49-F238E27FC236}">
                        <a16:creationId xmlns:a16="http://schemas.microsoft.com/office/drawing/2014/main" id="{89B4F4F4-E9C6-0ABB-9DBA-66B174C6C7C3}"/>
                      </a:ext>
                    </a:extLst>
                  </p:cNvPr>
                  <p:cNvSpPr/>
                  <p:nvPr/>
                </p:nvSpPr>
                <p:spPr>
                  <a:xfrm>
                    <a:off x="8539621" y="20721"/>
                    <a:ext cx="54" cy="120"/>
                  </a:xfrm>
                  <a:custGeom>
                    <a:avLst/>
                    <a:gdLst>
                      <a:gd name="connsiteX0" fmla="*/ 55 w 54"/>
                      <a:gd name="connsiteY0" fmla="*/ 121 h 120"/>
                      <a:gd name="connsiteX1" fmla="*/ 0 w 54"/>
                      <a:gd name="connsiteY1" fmla="*/ 0 h 120"/>
                      <a:gd name="connsiteX2" fmla="*/ 55 w 5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20">
                        <a:moveTo>
                          <a:pt x="55" y="121"/>
                        </a:moveTo>
                        <a:cubicBezTo>
                          <a:pt x="37" y="86"/>
                          <a:pt x="18" y="42"/>
                          <a:pt x="0" y="0"/>
                        </a:cubicBezTo>
                        <a:cubicBezTo>
                          <a:pt x="18" y="40"/>
                          <a:pt x="37" y="80"/>
                          <a:pt x="55" y="12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0" name="任意多边形: 形状 1789">
                    <a:extLst>
                      <a:ext uri="{FF2B5EF4-FFF2-40B4-BE49-F238E27FC236}">
                        <a16:creationId xmlns:a16="http://schemas.microsoft.com/office/drawing/2014/main" id="{17C8DD1D-0A04-EE63-38E2-C421788EC974}"/>
                      </a:ext>
                    </a:extLst>
                  </p:cNvPr>
                  <p:cNvSpPr/>
                  <p:nvPr/>
                </p:nvSpPr>
                <p:spPr>
                  <a:xfrm>
                    <a:off x="8551565" y="77234"/>
                    <a:ext cx="164" cy="29"/>
                  </a:xfrm>
                  <a:custGeom>
                    <a:avLst/>
                    <a:gdLst>
                      <a:gd name="connsiteX0" fmla="*/ 0 w 164"/>
                      <a:gd name="connsiteY0" fmla="*/ 29 h 29"/>
                      <a:gd name="connsiteX1" fmla="*/ 165 w 164"/>
                      <a:gd name="connsiteY1" fmla="*/ 0 h 29"/>
                      <a:gd name="connsiteX2" fmla="*/ 0 w 164"/>
                      <a:gd name="connsiteY2" fmla="*/ 29 h 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29">
                        <a:moveTo>
                          <a:pt x="0" y="29"/>
                        </a:moveTo>
                        <a:cubicBezTo>
                          <a:pt x="55" y="11"/>
                          <a:pt x="110" y="-2"/>
                          <a:pt x="165" y="0"/>
                        </a:cubicBezTo>
                        <a:cubicBezTo>
                          <a:pt x="128" y="11"/>
                          <a:pt x="73" y="24"/>
                          <a:pt x="0" y="2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1" name="任意多边形: 形状 1790">
                    <a:extLst>
                      <a:ext uri="{FF2B5EF4-FFF2-40B4-BE49-F238E27FC236}">
                        <a16:creationId xmlns:a16="http://schemas.microsoft.com/office/drawing/2014/main" id="{4772052F-4A79-B7A8-C105-C15B91B92BE2}"/>
                      </a:ext>
                    </a:extLst>
                  </p:cNvPr>
                  <p:cNvSpPr/>
                  <p:nvPr/>
                </p:nvSpPr>
                <p:spPr>
                  <a:xfrm>
                    <a:off x="8539566" y="20570"/>
                    <a:ext cx="54" cy="151"/>
                  </a:xfrm>
                  <a:custGeom>
                    <a:avLst/>
                    <a:gdLst>
                      <a:gd name="connsiteX0" fmla="*/ 55 w 54"/>
                      <a:gd name="connsiteY0" fmla="*/ 152 h 151"/>
                      <a:gd name="connsiteX1" fmla="*/ 0 w 54"/>
                      <a:gd name="connsiteY1" fmla="*/ 0 h 151"/>
                      <a:gd name="connsiteX2" fmla="*/ 55 w 54"/>
                      <a:gd name="connsiteY2" fmla="*/ 152 h 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51">
                        <a:moveTo>
                          <a:pt x="55" y="152"/>
                        </a:moveTo>
                        <a:cubicBezTo>
                          <a:pt x="37" y="102"/>
                          <a:pt x="18" y="51"/>
                          <a:pt x="0" y="0"/>
                        </a:cubicBezTo>
                        <a:cubicBezTo>
                          <a:pt x="18" y="58"/>
                          <a:pt x="37" y="100"/>
                          <a:pt x="55" y="1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2" name="任意多边形: 形状 1791">
                    <a:extLst>
                      <a:ext uri="{FF2B5EF4-FFF2-40B4-BE49-F238E27FC236}">
                        <a16:creationId xmlns:a16="http://schemas.microsoft.com/office/drawing/2014/main" id="{1D71568E-C2DA-BBA6-0B52-314833B3EC9F}"/>
                      </a:ext>
                    </a:extLst>
                  </p:cNvPr>
                  <p:cNvSpPr/>
                  <p:nvPr/>
                </p:nvSpPr>
                <p:spPr>
                  <a:xfrm>
                    <a:off x="8535037" y="18806"/>
                    <a:ext cx="146" cy="270"/>
                  </a:xfrm>
                  <a:custGeom>
                    <a:avLst/>
                    <a:gdLst>
                      <a:gd name="connsiteX0" fmla="*/ 146 w 146"/>
                      <a:gd name="connsiteY0" fmla="*/ 24 h 270"/>
                      <a:gd name="connsiteX1" fmla="*/ 73 w 146"/>
                      <a:gd name="connsiteY1" fmla="*/ 270 h 270"/>
                      <a:gd name="connsiteX2" fmla="*/ 0 w 146"/>
                      <a:gd name="connsiteY2" fmla="*/ 0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70">
                        <a:moveTo>
                          <a:pt x="146" y="24"/>
                        </a:moveTo>
                        <a:lnTo>
                          <a:pt x="73" y="2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3" name="任意多边形: 形状 1792">
                    <a:extLst>
                      <a:ext uri="{FF2B5EF4-FFF2-40B4-BE49-F238E27FC236}">
                        <a16:creationId xmlns:a16="http://schemas.microsoft.com/office/drawing/2014/main" id="{775B4180-B9EE-BFD0-50AE-5B15288372A7}"/>
                      </a:ext>
                    </a:extLst>
                  </p:cNvPr>
                  <p:cNvSpPr/>
                  <p:nvPr/>
                </p:nvSpPr>
                <p:spPr>
                  <a:xfrm>
                    <a:off x="8494638" y="71927"/>
                    <a:ext cx="292" cy="48"/>
                  </a:xfrm>
                  <a:custGeom>
                    <a:avLst/>
                    <a:gdLst>
                      <a:gd name="connsiteX0" fmla="*/ 292 w 292"/>
                      <a:gd name="connsiteY0" fmla="*/ 0 h 48"/>
                      <a:gd name="connsiteX1" fmla="*/ 0 w 292"/>
                      <a:gd name="connsiteY1" fmla="*/ 44 h 48"/>
                      <a:gd name="connsiteX2" fmla="*/ 292 w 29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48">
                        <a:moveTo>
                          <a:pt x="292" y="0"/>
                        </a:moveTo>
                        <a:cubicBezTo>
                          <a:pt x="201" y="35"/>
                          <a:pt x="109" y="58"/>
                          <a:pt x="0" y="44"/>
                        </a:cubicBezTo>
                        <a:cubicBezTo>
                          <a:pt x="73" y="11"/>
                          <a:pt x="164" y="4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4" name="任意多边形: 形状 1793">
                    <a:extLst>
                      <a:ext uri="{FF2B5EF4-FFF2-40B4-BE49-F238E27FC236}">
                        <a16:creationId xmlns:a16="http://schemas.microsoft.com/office/drawing/2014/main" id="{2D5ADAD9-6D2E-5F24-71E7-8B7932A56FF4}"/>
                      </a:ext>
                    </a:extLst>
                  </p:cNvPr>
                  <p:cNvSpPr/>
                  <p:nvPr/>
                </p:nvSpPr>
                <p:spPr>
                  <a:xfrm>
                    <a:off x="8492245" y="68373"/>
                    <a:ext cx="566" cy="332"/>
                  </a:xfrm>
                  <a:custGeom>
                    <a:avLst/>
                    <a:gdLst>
                      <a:gd name="connsiteX0" fmla="*/ 566 w 566"/>
                      <a:gd name="connsiteY0" fmla="*/ 332 h 332"/>
                      <a:gd name="connsiteX1" fmla="*/ 0 w 566"/>
                      <a:gd name="connsiteY1" fmla="*/ 0 h 332"/>
                      <a:gd name="connsiteX2" fmla="*/ 566 w 566"/>
                      <a:gd name="connsiteY2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6" h="332">
                        <a:moveTo>
                          <a:pt x="566" y="332"/>
                        </a:moveTo>
                        <a:lnTo>
                          <a:pt x="0" y="0"/>
                        </a:lnTo>
                        <a:cubicBezTo>
                          <a:pt x="310" y="124"/>
                          <a:pt x="457" y="236"/>
                          <a:pt x="566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5" name="任意多边形: 形状 1794">
                    <a:extLst>
                      <a:ext uri="{FF2B5EF4-FFF2-40B4-BE49-F238E27FC236}">
                        <a16:creationId xmlns:a16="http://schemas.microsoft.com/office/drawing/2014/main" id="{7F02FB9A-C7E9-BFA6-6773-311C72DE251A}"/>
                      </a:ext>
                    </a:extLst>
                  </p:cNvPr>
                  <p:cNvSpPr/>
                  <p:nvPr/>
                </p:nvSpPr>
                <p:spPr>
                  <a:xfrm>
                    <a:off x="8491112" y="65979"/>
                    <a:ext cx="401" cy="219"/>
                  </a:xfrm>
                  <a:custGeom>
                    <a:avLst/>
                    <a:gdLst>
                      <a:gd name="connsiteX0" fmla="*/ 0 w 401"/>
                      <a:gd name="connsiteY0" fmla="*/ 219 h 219"/>
                      <a:gd name="connsiteX1" fmla="*/ 402 w 401"/>
                      <a:gd name="connsiteY1" fmla="*/ 0 h 219"/>
                      <a:gd name="connsiteX2" fmla="*/ 402 w 401"/>
                      <a:gd name="connsiteY2" fmla="*/ 4 h 219"/>
                      <a:gd name="connsiteX3" fmla="*/ 0 w 401"/>
                      <a:gd name="connsiteY3" fmla="*/ 219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19">
                        <a:moveTo>
                          <a:pt x="0" y="219"/>
                        </a:moveTo>
                        <a:cubicBezTo>
                          <a:pt x="165" y="115"/>
                          <a:pt x="293" y="55"/>
                          <a:pt x="402" y="0"/>
                        </a:cubicBezTo>
                        <a:cubicBezTo>
                          <a:pt x="402" y="2"/>
                          <a:pt x="402" y="4"/>
                          <a:pt x="402" y="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6" name="任意多边形: 形状 1795">
                    <a:extLst>
                      <a:ext uri="{FF2B5EF4-FFF2-40B4-BE49-F238E27FC236}">
                        <a16:creationId xmlns:a16="http://schemas.microsoft.com/office/drawing/2014/main" id="{AE46061B-9758-095D-962C-917B3955003B}"/>
                      </a:ext>
                    </a:extLst>
                  </p:cNvPr>
                  <p:cNvSpPr/>
                  <p:nvPr/>
                </p:nvSpPr>
                <p:spPr>
                  <a:xfrm>
                    <a:off x="8530069" y="88589"/>
                    <a:ext cx="294" cy="120"/>
                  </a:xfrm>
                  <a:custGeom>
                    <a:avLst/>
                    <a:gdLst>
                      <a:gd name="connsiteX0" fmla="*/ 0 w 294"/>
                      <a:gd name="connsiteY0" fmla="*/ 0 h 120"/>
                      <a:gd name="connsiteX1" fmla="*/ 128 w 294"/>
                      <a:gd name="connsiteY1" fmla="*/ 27 h 120"/>
                      <a:gd name="connsiteX2" fmla="*/ 0 w 294"/>
                      <a:gd name="connsiteY2" fmla="*/ 0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" h="120">
                        <a:moveTo>
                          <a:pt x="0" y="0"/>
                        </a:moveTo>
                        <a:cubicBezTo>
                          <a:pt x="37" y="0"/>
                          <a:pt x="91" y="7"/>
                          <a:pt x="128" y="27"/>
                        </a:cubicBezTo>
                        <a:cubicBezTo>
                          <a:pt x="457" y="174"/>
                          <a:pt x="238" y="1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7" name="任意多边形: 形状 1796">
                    <a:extLst>
                      <a:ext uri="{FF2B5EF4-FFF2-40B4-BE49-F238E27FC236}">
                        <a16:creationId xmlns:a16="http://schemas.microsoft.com/office/drawing/2014/main" id="{926DDBFA-5C03-C55F-F7D5-66989A40DC6B}"/>
                      </a:ext>
                    </a:extLst>
                  </p:cNvPr>
                  <p:cNvSpPr/>
                  <p:nvPr/>
                </p:nvSpPr>
                <p:spPr>
                  <a:xfrm>
                    <a:off x="8516002" y="86003"/>
                    <a:ext cx="387" cy="598"/>
                  </a:xfrm>
                  <a:custGeom>
                    <a:avLst/>
                    <a:gdLst>
                      <a:gd name="connsiteX0" fmla="*/ 22 w 387"/>
                      <a:gd name="connsiteY0" fmla="*/ 0 h 598"/>
                      <a:gd name="connsiteX1" fmla="*/ 388 w 387"/>
                      <a:gd name="connsiteY1" fmla="*/ 595 h 598"/>
                      <a:gd name="connsiteX2" fmla="*/ 22 w 387"/>
                      <a:gd name="connsiteY2" fmla="*/ 0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" h="598">
                        <a:moveTo>
                          <a:pt x="22" y="0"/>
                        </a:moveTo>
                        <a:cubicBezTo>
                          <a:pt x="132" y="223"/>
                          <a:pt x="260" y="442"/>
                          <a:pt x="388" y="595"/>
                        </a:cubicBezTo>
                        <a:cubicBezTo>
                          <a:pt x="132" y="612"/>
                          <a:pt x="-69" y="583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8" name="任意多边形: 形状 1797">
                    <a:extLst>
                      <a:ext uri="{FF2B5EF4-FFF2-40B4-BE49-F238E27FC236}">
                        <a16:creationId xmlns:a16="http://schemas.microsoft.com/office/drawing/2014/main" id="{67F5012E-4C8F-E324-B6B3-0E1C7EA4B0C1}"/>
                      </a:ext>
                    </a:extLst>
                  </p:cNvPr>
                  <p:cNvSpPr/>
                  <p:nvPr/>
                </p:nvSpPr>
                <p:spPr>
                  <a:xfrm>
                    <a:off x="8545703" y="82818"/>
                    <a:ext cx="73" cy="74"/>
                  </a:xfrm>
                  <a:custGeom>
                    <a:avLst/>
                    <a:gdLst>
                      <a:gd name="connsiteX0" fmla="*/ 18 w 73"/>
                      <a:gd name="connsiteY0" fmla="*/ 75 h 74"/>
                      <a:gd name="connsiteX1" fmla="*/ 0 w 73"/>
                      <a:gd name="connsiteY1" fmla="*/ 62 h 74"/>
                      <a:gd name="connsiteX2" fmla="*/ 73 w 73"/>
                      <a:gd name="connsiteY2" fmla="*/ 0 h 74"/>
                      <a:gd name="connsiteX3" fmla="*/ 18 w 73"/>
                      <a:gd name="connsiteY3" fmla="*/ 75 h 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74">
                        <a:moveTo>
                          <a:pt x="18" y="75"/>
                        </a:moveTo>
                        <a:cubicBezTo>
                          <a:pt x="0" y="68"/>
                          <a:pt x="0" y="71"/>
                          <a:pt x="0" y="62"/>
                        </a:cubicBezTo>
                        <a:cubicBezTo>
                          <a:pt x="37" y="42"/>
                          <a:pt x="55" y="20"/>
                          <a:pt x="73" y="0"/>
                        </a:cubicBezTo>
                        <a:lnTo>
                          <a:pt x="18" y="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9" name="任意多边形: 形状 1798">
                    <a:extLst>
                      <a:ext uri="{FF2B5EF4-FFF2-40B4-BE49-F238E27FC236}">
                        <a16:creationId xmlns:a16="http://schemas.microsoft.com/office/drawing/2014/main" id="{DB37A533-55E7-0A94-0CA9-A0C5B59DF89D}"/>
                      </a:ext>
                    </a:extLst>
                  </p:cNvPr>
                  <p:cNvSpPr/>
                  <p:nvPr/>
                </p:nvSpPr>
                <p:spPr>
                  <a:xfrm>
                    <a:off x="8516389" y="86553"/>
                    <a:ext cx="602" cy="219"/>
                  </a:xfrm>
                  <a:custGeom>
                    <a:avLst/>
                    <a:gdLst>
                      <a:gd name="connsiteX0" fmla="*/ 603 w 602"/>
                      <a:gd name="connsiteY0" fmla="*/ 124 h 219"/>
                      <a:gd name="connsiteX1" fmla="*/ 0 w 602"/>
                      <a:gd name="connsiteY1" fmla="*/ 45 h 219"/>
                      <a:gd name="connsiteX2" fmla="*/ 603 w 602"/>
                      <a:gd name="connsiteY2" fmla="*/ 124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19">
                        <a:moveTo>
                          <a:pt x="603" y="124"/>
                        </a:moveTo>
                        <a:cubicBezTo>
                          <a:pt x="347" y="293"/>
                          <a:pt x="165" y="219"/>
                          <a:pt x="0" y="45"/>
                        </a:cubicBezTo>
                        <a:cubicBezTo>
                          <a:pt x="201" y="7"/>
                          <a:pt x="438" y="-63"/>
                          <a:pt x="603" y="1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0" name="任意多边形: 形状 1799">
                    <a:extLst>
                      <a:ext uri="{FF2B5EF4-FFF2-40B4-BE49-F238E27FC236}">
                        <a16:creationId xmlns:a16="http://schemas.microsoft.com/office/drawing/2014/main" id="{95DB60C7-7542-CF39-9D29-D18A3B71442B}"/>
                      </a:ext>
                    </a:extLst>
                  </p:cNvPr>
                  <p:cNvSpPr/>
                  <p:nvPr/>
                </p:nvSpPr>
                <p:spPr>
                  <a:xfrm>
                    <a:off x="8488136" y="53295"/>
                    <a:ext cx="164" cy="162"/>
                  </a:xfrm>
                  <a:custGeom>
                    <a:avLst/>
                    <a:gdLst>
                      <a:gd name="connsiteX0" fmla="*/ 55 w 164"/>
                      <a:gd name="connsiteY0" fmla="*/ 163 h 162"/>
                      <a:gd name="connsiteX1" fmla="*/ 0 w 164"/>
                      <a:gd name="connsiteY1" fmla="*/ 16 h 162"/>
                      <a:gd name="connsiteX2" fmla="*/ 165 w 164"/>
                      <a:gd name="connsiteY2" fmla="*/ 0 h 162"/>
                      <a:gd name="connsiteX3" fmla="*/ 55 w 164"/>
                      <a:gd name="connsiteY3" fmla="*/ 163 h 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62">
                        <a:moveTo>
                          <a:pt x="55" y="163"/>
                        </a:moveTo>
                        <a:lnTo>
                          <a:pt x="0" y="16"/>
                        </a:lnTo>
                        <a:cubicBezTo>
                          <a:pt x="73" y="18"/>
                          <a:pt x="128" y="9"/>
                          <a:pt x="165" y="0"/>
                        </a:cubicBezTo>
                        <a:lnTo>
                          <a:pt x="55" y="163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1" name="任意多边形: 形状 1800">
                    <a:extLst>
                      <a:ext uri="{FF2B5EF4-FFF2-40B4-BE49-F238E27FC236}">
                        <a16:creationId xmlns:a16="http://schemas.microsoft.com/office/drawing/2014/main" id="{DF713093-7F1A-6AF8-89E6-7C423D15FCAB}"/>
                      </a:ext>
                    </a:extLst>
                  </p:cNvPr>
                  <p:cNvSpPr/>
                  <p:nvPr/>
                </p:nvSpPr>
                <p:spPr>
                  <a:xfrm>
                    <a:off x="8488300" y="53132"/>
                    <a:ext cx="127" cy="160"/>
                  </a:xfrm>
                  <a:custGeom>
                    <a:avLst/>
                    <a:gdLst>
                      <a:gd name="connsiteX0" fmla="*/ 0 w 127"/>
                      <a:gd name="connsiteY0" fmla="*/ 161 h 160"/>
                      <a:gd name="connsiteX1" fmla="*/ 128 w 127"/>
                      <a:gd name="connsiteY1" fmla="*/ 0 h 160"/>
                      <a:gd name="connsiteX2" fmla="*/ 0 w 127"/>
                      <a:gd name="connsiteY2" fmla="*/ 161 h 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7" h="160">
                        <a:moveTo>
                          <a:pt x="0" y="161"/>
                        </a:moveTo>
                        <a:lnTo>
                          <a:pt x="128" y="0"/>
                        </a:lnTo>
                        <a:cubicBezTo>
                          <a:pt x="128" y="73"/>
                          <a:pt x="128" y="139"/>
                          <a:pt x="0" y="16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2" name="任意多边形: 形状 1801">
                    <a:extLst>
                      <a:ext uri="{FF2B5EF4-FFF2-40B4-BE49-F238E27FC236}">
                        <a16:creationId xmlns:a16="http://schemas.microsoft.com/office/drawing/2014/main" id="{5DA1B536-72E6-A51A-2DFB-7717F912C688}"/>
                      </a:ext>
                    </a:extLst>
                  </p:cNvPr>
                  <p:cNvSpPr/>
                  <p:nvPr/>
                </p:nvSpPr>
                <p:spPr>
                  <a:xfrm>
                    <a:off x="8488428" y="52796"/>
                    <a:ext cx="292" cy="336"/>
                  </a:xfrm>
                  <a:custGeom>
                    <a:avLst/>
                    <a:gdLst>
                      <a:gd name="connsiteX0" fmla="*/ 293 w 292"/>
                      <a:gd name="connsiteY0" fmla="*/ 0 h 336"/>
                      <a:gd name="connsiteX1" fmla="*/ 0 w 292"/>
                      <a:gd name="connsiteY1" fmla="*/ 336 h 336"/>
                      <a:gd name="connsiteX2" fmla="*/ 293 w 292"/>
                      <a:gd name="connsiteY2" fmla="*/ 0 h 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336">
                        <a:moveTo>
                          <a:pt x="293" y="0"/>
                        </a:moveTo>
                        <a:lnTo>
                          <a:pt x="0" y="336"/>
                        </a:lnTo>
                        <a:cubicBezTo>
                          <a:pt x="18" y="217"/>
                          <a:pt x="-18" y="71"/>
                          <a:pt x="29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3" name="任意多边形: 形状 1802">
                    <a:extLst>
                      <a:ext uri="{FF2B5EF4-FFF2-40B4-BE49-F238E27FC236}">
                        <a16:creationId xmlns:a16="http://schemas.microsoft.com/office/drawing/2014/main" id="{D86D540E-588C-475C-8ED9-73BC26CB6904}"/>
                      </a:ext>
                    </a:extLst>
                  </p:cNvPr>
                  <p:cNvSpPr/>
                  <p:nvPr/>
                </p:nvSpPr>
                <p:spPr>
                  <a:xfrm>
                    <a:off x="8488556" y="57430"/>
                    <a:ext cx="365" cy="89"/>
                  </a:xfrm>
                  <a:custGeom>
                    <a:avLst/>
                    <a:gdLst>
                      <a:gd name="connsiteX0" fmla="*/ 0 w 365"/>
                      <a:gd name="connsiteY0" fmla="*/ 89 h 89"/>
                      <a:gd name="connsiteX1" fmla="*/ 365 w 365"/>
                      <a:gd name="connsiteY1" fmla="*/ 0 h 89"/>
                      <a:gd name="connsiteX2" fmla="*/ 0 w 365"/>
                      <a:gd name="connsiteY2" fmla="*/ 89 h 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89">
                        <a:moveTo>
                          <a:pt x="0" y="89"/>
                        </a:moveTo>
                        <a:cubicBezTo>
                          <a:pt x="73" y="57"/>
                          <a:pt x="183" y="26"/>
                          <a:pt x="365" y="0"/>
                        </a:cubicBez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4" name="任意多边形: 形状 1803">
                    <a:extLst>
                      <a:ext uri="{FF2B5EF4-FFF2-40B4-BE49-F238E27FC236}">
                        <a16:creationId xmlns:a16="http://schemas.microsoft.com/office/drawing/2014/main" id="{E21DEFFB-2E41-20A0-272D-EA48C9702A34}"/>
                      </a:ext>
                    </a:extLst>
                  </p:cNvPr>
                  <p:cNvSpPr/>
                  <p:nvPr/>
                </p:nvSpPr>
                <p:spPr>
                  <a:xfrm>
                    <a:off x="8488236" y="57519"/>
                    <a:ext cx="880" cy="1125"/>
                  </a:xfrm>
                  <a:custGeom>
                    <a:avLst/>
                    <a:gdLst>
                      <a:gd name="connsiteX0" fmla="*/ 320 w 880"/>
                      <a:gd name="connsiteY0" fmla="*/ 0 h 1125"/>
                      <a:gd name="connsiteX1" fmla="*/ 740 w 880"/>
                      <a:gd name="connsiteY1" fmla="*/ 1125 h 1125"/>
                      <a:gd name="connsiteX2" fmla="*/ 27 w 880"/>
                      <a:gd name="connsiteY2" fmla="*/ 73 h 1125"/>
                      <a:gd name="connsiteX3" fmla="*/ 320 w 880"/>
                      <a:gd name="connsiteY3" fmla="*/ 0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0" h="1125">
                        <a:moveTo>
                          <a:pt x="320" y="0"/>
                        </a:moveTo>
                        <a:cubicBezTo>
                          <a:pt x="-210" y="267"/>
                          <a:pt x="1342" y="769"/>
                          <a:pt x="740" y="1125"/>
                        </a:cubicBezTo>
                        <a:cubicBezTo>
                          <a:pt x="630" y="857"/>
                          <a:pt x="-155" y="511"/>
                          <a:pt x="27" y="73"/>
                        </a:cubicBezTo>
                        <a:lnTo>
                          <a:pt x="32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5" name="任意多边形: 形状 1804">
                    <a:extLst>
                      <a:ext uri="{FF2B5EF4-FFF2-40B4-BE49-F238E27FC236}">
                        <a16:creationId xmlns:a16="http://schemas.microsoft.com/office/drawing/2014/main" id="{F26E894A-D309-4C9E-68DB-3E40757D877B}"/>
                      </a:ext>
                    </a:extLst>
                  </p:cNvPr>
                  <p:cNvSpPr/>
                  <p:nvPr/>
                </p:nvSpPr>
                <p:spPr>
                  <a:xfrm>
                    <a:off x="8509303" y="84562"/>
                    <a:ext cx="602" cy="876"/>
                  </a:xfrm>
                  <a:custGeom>
                    <a:avLst/>
                    <a:gdLst>
                      <a:gd name="connsiteX0" fmla="*/ 383 w 602"/>
                      <a:gd name="connsiteY0" fmla="*/ 258 h 876"/>
                      <a:gd name="connsiteX1" fmla="*/ 602 w 602"/>
                      <a:gd name="connsiteY1" fmla="*/ 495 h 876"/>
                      <a:gd name="connsiteX2" fmla="*/ 310 w 602"/>
                      <a:gd name="connsiteY2" fmla="*/ 694 h 876"/>
                      <a:gd name="connsiteX3" fmla="*/ 0 w 602"/>
                      <a:gd name="connsiteY3" fmla="*/ 877 h 876"/>
                      <a:gd name="connsiteX4" fmla="*/ 182 w 602"/>
                      <a:gd name="connsiteY4" fmla="*/ 0 h 876"/>
                      <a:gd name="connsiteX5" fmla="*/ 383 w 602"/>
                      <a:gd name="connsiteY5" fmla="*/ 258 h 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2" h="876">
                        <a:moveTo>
                          <a:pt x="383" y="258"/>
                        </a:moveTo>
                        <a:cubicBezTo>
                          <a:pt x="493" y="382"/>
                          <a:pt x="602" y="495"/>
                          <a:pt x="602" y="495"/>
                        </a:cubicBezTo>
                        <a:cubicBezTo>
                          <a:pt x="602" y="495"/>
                          <a:pt x="457" y="594"/>
                          <a:pt x="310" y="694"/>
                        </a:cubicBezTo>
                        <a:cubicBezTo>
                          <a:pt x="146" y="785"/>
                          <a:pt x="0" y="877"/>
                          <a:pt x="0" y="877"/>
                        </a:cubicBezTo>
                        <a:lnTo>
                          <a:pt x="182" y="0"/>
                        </a:lnTo>
                        <a:cubicBezTo>
                          <a:pt x="164" y="0"/>
                          <a:pt x="274" y="130"/>
                          <a:pt x="383" y="25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3" name="图形 10">
                <a:extLst>
                  <a:ext uri="{FF2B5EF4-FFF2-40B4-BE49-F238E27FC236}">
                    <a16:creationId xmlns:a16="http://schemas.microsoft.com/office/drawing/2014/main" id="{093DA91B-02EA-86A6-D62B-49FF924DC2BA}"/>
                  </a:ext>
                </a:extLst>
              </p:cNvPr>
              <p:cNvGrpSpPr/>
              <p:nvPr/>
            </p:nvGrpSpPr>
            <p:grpSpPr>
              <a:xfrm>
                <a:off x="8387704" y="233053"/>
                <a:ext cx="36052" cy="46051"/>
                <a:chOff x="8387704" y="233053"/>
                <a:chExt cx="36052" cy="46051"/>
              </a:xfrm>
            </p:grpSpPr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06E7E12F-D9C9-B6F6-44B1-1358AE5ECA66}"/>
                    </a:ext>
                  </a:extLst>
                </p:cNvPr>
                <p:cNvSpPr/>
                <p:nvPr/>
              </p:nvSpPr>
              <p:spPr>
                <a:xfrm>
                  <a:off x="8387704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1" y="0"/>
                        <a:pt x="0" y="9643"/>
                        <a:pt x="0" y="21540"/>
                      </a:cubicBezTo>
                      <a:cubicBezTo>
                        <a:pt x="0" y="33437"/>
                        <a:pt x="5991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3" name="任意多边形: 形状 1772">
                  <a:extLst>
                    <a:ext uri="{FF2B5EF4-FFF2-40B4-BE49-F238E27FC236}">
                      <a16:creationId xmlns:a16="http://schemas.microsoft.com/office/drawing/2014/main" id="{2ED8A73F-0C07-8C6A-66C2-942100ED30BF}"/>
                    </a:ext>
                  </a:extLst>
                </p:cNvPr>
                <p:cNvSpPr/>
                <p:nvPr/>
              </p:nvSpPr>
              <p:spPr>
                <a:xfrm>
                  <a:off x="8403338" y="263710"/>
                  <a:ext cx="20418" cy="15394"/>
                </a:xfrm>
                <a:custGeom>
                  <a:avLst/>
                  <a:gdLst>
                    <a:gd name="connsiteX0" fmla="*/ 20419 w 20418"/>
                    <a:gd name="connsiteY0" fmla="*/ 7698 h 15394"/>
                    <a:gd name="connsiteX1" fmla="*/ 10209 w 20418"/>
                    <a:gd name="connsiteY1" fmla="*/ 0 h 15394"/>
                    <a:gd name="connsiteX2" fmla="*/ 0 w 20418"/>
                    <a:gd name="connsiteY2" fmla="*/ 7698 h 15394"/>
                    <a:gd name="connsiteX3" fmla="*/ 10209 w 20418"/>
                    <a:gd name="connsiteY3" fmla="*/ 15394 h 15394"/>
                    <a:gd name="connsiteX4" fmla="*/ 20419 w 20418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8" h="15394">
                      <a:moveTo>
                        <a:pt x="20419" y="7698"/>
                      </a:moveTo>
                      <a:cubicBezTo>
                        <a:pt x="20419" y="3446"/>
                        <a:pt x="15853" y="0"/>
                        <a:pt x="10209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09" y="15394"/>
                      </a:cubicBezTo>
                      <a:cubicBezTo>
                        <a:pt x="15853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36B15EFD-B836-D0A6-C1DE-1D38E17550A5}"/>
                    </a:ext>
                  </a:extLst>
                </p:cNvPr>
                <p:cNvSpPr/>
                <p:nvPr/>
              </p:nvSpPr>
              <p:spPr>
                <a:xfrm>
                  <a:off x="8403210" y="250208"/>
                  <a:ext cx="12437" cy="9371"/>
                </a:xfrm>
                <a:custGeom>
                  <a:avLst/>
                  <a:gdLst>
                    <a:gd name="connsiteX0" fmla="*/ 12438 w 12437"/>
                    <a:gd name="connsiteY0" fmla="*/ 4685 h 9371"/>
                    <a:gd name="connsiteX1" fmla="*/ 6209 w 12437"/>
                    <a:gd name="connsiteY1" fmla="*/ 0 h 9371"/>
                    <a:gd name="connsiteX2" fmla="*/ 0 w 12437"/>
                    <a:gd name="connsiteY2" fmla="*/ 4685 h 9371"/>
                    <a:gd name="connsiteX3" fmla="*/ 6209 w 12437"/>
                    <a:gd name="connsiteY3" fmla="*/ 9371 h 9371"/>
                    <a:gd name="connsiteX4" fmla="*/ 12438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8" y="4685"/>
                      </a:moveTo>
                      <a:cubicBezTo>
                        <a:pt x="12438" y="2097"/>
                        <a:pt x="9643" y="0"/>
                        <a:pt x="6209" y="0"/>
                      </a:cubicBezTo>
                      <a:cubicBezTo>
                        <a:pt x="2776" y="0"/>
                        <a:pt x="0" y="2098"/>
                        <a:pt x="0" y="4685"/>
                      </a:cubicBezTo>
                      <a:cubicBezTo>
                        <a:pt x="0" y="7273"/>
                        <a:pt x="2776" y="9371"/>
                        <a:pt x="6209" y="9371"/>
                      </a:cubicBezTo>
                      <a:cubicBezTo>
                        <a:pt x="9643" y="9371"/>
                        <a:pt x="12438" y="7273"/>
                        <a:pt x="12438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44" name="图形 10">
                <a:extLst>
                  <a:ext uri="{FF2B5EF4-FFF2-40B4-BE49-F238E27FC236}">
                    <a16:creationId xmlns:a16="http://schemas.microsoft.com/office/drawing/2014/main" id="{ED48EA95-4073-D79A-60AE-80360EE86C1E}"/>
                  </a:ext>
                </a:extLst>
              </p:cNvPr>
              <p:cNvGrpSpPr/>
              <p:nvPr/>
            </p:nvGrpSpPr>
            <p:grpSpPr>
              <a:xfrm>
                <a:off x="8471406" y="233053"/>
                <a:ext cx="36070" cy="46051"/>
                <a:chOff x="8471406" y="233053"/>
                <a:chExt cx="36070" cy="46051"/>
              </a:xfrm>
            </p:grpSpPr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46BE6CFB-C5E8-78BC-2455-E8C43DE10752}"/>
                    </a:ext>
                  </a:extLst>
                </p:cNvPr>
                <p:cNvSpPr/>
                <p:nvPr/>
              </p:nvSpPr>
              <p:spPr>
                <a:xfrm>
                  <a:off x="8471406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0" y="0"/>
                        <a:pt x="0" y="9643"/>
                        <a:pt x="0" y="21540"/>
                      </a:cubicBezTo>
                      <a:cubicBezTo>
                        <a:pt x="0" y="33437"/>
                        <a:pt x="5990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7A7FBC6D-BC08-CEC4-D67C-E15C8060FA03}"/>
                    </a:ext>
                  </a:extLst>
                </p:cNvPr>
                <p:cNvSpPr/>
                <p:nvPr/>
              </p:nvSpPr>
              <p:spPr>
                <a:xfrm>
                  <a:off x="8487058" y="263710"/>
                  <a:ext cx="20419" cy="15394"/>
                </a:xfrm>
                <a:custGeom>
                  <a:avLst/>
                  <a:gdLst>
                    <a:gd name="connsiteX0" fmla="*/ 20419 w 20419"/>
                    <a:gd name="connsiteY0" fmla="*/ 7698 h 15394"/>
                    <a:gd name="connsiteX1" fmla="*/ 10210 w 20419"/>
                    <a:gd name="connsiteY1" fmla="*/ 0 h 15394"/>
                    <a:gd name="connsiteX2" fmla="*/ 0 w 20419"/>
                    <a:gd name="connsiteY2" fmla="*/ 7698 h 15394"/>
                    <a:gd name="connsiteX3" fmla="*/ 10210 w 20419"/>
                    <a:gd name="connsiteY3" fmla="*/ 15394 h 15394"/>
                    <a:gd name="connsiteX4" fmla="*/ 20419 w 20419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9" h="15394">
                      <a:moveTo>
                        <a:pt x="20419" y="7698"/>
                      </a:moveTo>
                      <a:cubicBezTo>
                        <a:pt x="20419" y="3446"/>
                        <a:pt x="15835" y="0"/>
                        <a:pt x="10210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10" y="15394"/>
                      </a:cubicBezTo>
                      <a:cubicBezTo>
                        <a:pt x="15835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1" name="任意多边形: 形状 1770">
                  <a:extLst>
                    <a:ext uri="{FF2B5EF4-FFF2-40B4-BE49-F238E27FC236}">
                      <a16:creationId xmlns:a16="http://schemas.microsoft.com/office/drawing/2014/main" id="{5B1CFD90-7BCC-7CAC-BBA6-B8B24FEA474C}"/>
                    </a:ext>
                  </a:extLst>
                </p:cNvPr>
                <p:cNvSpPr/>
                <p:nvPr/>
              </p:nvSpPr>
              <p:spPr>
                <a:xfrm>
                  <a:off x="8486912" y="250208"/>
                  <a:ext cx="12437" cy="9371"/>
                </a:xfrm>
                <a:custGeom>
                  <a:avLst/>
                  <a:gdLst>
                    <a:gd name="connsiteX0" fmla="*/ 12437 w 12437"/>
                    <a:gd name="connsiteY0" fmla="*/ 4685 h 9371"/>
                    <a:gd name="connsiteX1" fmla="*/ 6228 w 12437"/>
                    <a:gd name="connsiteY1" fmla="*/ 0 h 9371"/>
                    <a:gd name="connsiteX2" fmla="*/ 0 w 12437"/>
                    <a:gd name="connsiteY2" fmla="*/ 4685 h 9371"/>
                    <a:gd name="connsiteX3" fmla="*/ 6228 w 12437"/>
                    <a:gd name="connsiteY3" fmla="*/ 9371 h 9371"/>
                    <a:gd name="connsiteX4" fmla="*/ 12437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7" y="4685"/>
                      </a:moveTo>
                      <a:cubicBezTo>
                        <a:pt x="12437" y="2097"/>
                        <a:pt x="9661" y="0"/>
                        <a:pt x="6228" y="0"/>
                      </a:cubicBezTo>
                      <a:cubicBezTo>
                        <a:pt x="2794" y="0"/>
                        <a:pt x="0" y="2098"/>
                        <a:pt x="0" y="4685"/>
                      </a:cubicBezTo>
                      <a:cubicBezTo>
                        <a:pt x="0" y="7273"/>
                        <a:pt x="2794" y="9371"/>
                        <a:pt x="6228" y="9371"/>
                      </a:cubicBezTo>
                      <a:cubicBezTo>
                        <a:pt x="9661" y="9371"/>
                        <a:pt x="12437" y="7273"/>
                        <a:pt x="12437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745" name="任意多边形: 形状 1744">
                <a:extLst>
                  <a:ext uri="{FF2B5EF4-FFF2-40B4-BE49-F238E27FC236}">
                    <a16:creationId xmlns:a16="http://schemas.microsoft.com/office/drawing/2014/main" id="{B3F9A6A1-BB9B-0D9B-EEEB-D551ED14F57C}"/>
                  </a:ext>
                </a:extLst>
              </p:cNvPr>
              <p:cNvSpPr/>
              <p:nvPr/>
            </p:nvSpPr>
            <p:spPr>
              <a:xfrm>
                <a:off x="8468721" y="357314"/>
                <a:ext cx="40771" cy="22476"/>
              </a:xfrm>
              <a:custGeom>
                <a:avLst/>
                <a:gdLst>
                  <a:gd name="connsiteX0" fmla="*/ 0 w 40771"/>
                  <a:gd name="connsiteY0" fmla="*/ 22476 h 22476"/>
                  <a:gd name="connsiteX1" fmla="*/ 38281 w 40771"/>
                  <a:gd name="connsiteY1" fmla="*/ 3332 h 22476"/>
                  <a:gd name="connsiteX2" fmla="*/ 0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0" y="22476"/>
                    </a:moveTo>
                    <a:cubicBezTo>
                      <a:pt x="0" y="22476"/>
                      <a:pt x="27341" y="-10340"/>
                      <a:pt x="38281" y="3332"/>
                    </a:cubicBezTo>
                    <a:cubicBezTo>
                      <a:pt x="49221" y="17008"/>
                      <a:pt x="21862" y="4702"/>
                      <a:pt x="0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6" name="任意多边形: 形状 1745">
                <a:extLst>
                  <a:ext uri="{FF2B5EF4-FFF2-40B4-BE49-F238E27FC236}">
                    <a16:creationId xmlns:a16="http://schemas.microsoft.com/office/drawing/2014/main" id="{D03176BB-D8E2-B3F6-1591-698DD3149D3F}"/>
                  </a:ext>
                </a:extLst>
              </p:cNvPr>
              <p:cNvSpPr/>
              <p:nvPr/>
            </p:nvSpPr>
            <p:spPr>
              <a:xfrm>
                <a:off x="8372994" y="357314"/>
                <a:ext cx="40771" cy="22476"/>
              </a:xfrm>
              <a:custGeom>
                <a:avLst/>
                <a:gdLst>
                  <a:gd name="connsiteX0" fmla="*/ 40772 w 40771"/>
                  <a:gd name="connsiteY0" fmla="*/ 22476 h 22476"/>
                  <a:gd name="connsiteX1" fmla="*/ 2491 w 40771"/>
                  <a:gd name="connsiteY1" fmla="*/ 3332 h 22476"/>
                  <a:gd name="connsiteX2" fmla="*/ 40772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40772" y="22476"/>
                    </a:moveTo>
                    <a:cubicBezTo>
                      <a:pt x="40772" y="22476"/>
                      <a:pt x="13431" y="-10340"/>
                      <a:pt x="2491" y="3332"/>
                    </a:cubicBezTo>
                    <a:cubicBezTo>
                      <a:pt x="-8449" y="17008"/>
                      <a:pt x="18892" y="4702"/>
                      <a:pt x="40772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7" name="任意多边形: 形状 1746">
                <a:extLst>
                  <a:ext uri="{FF2B5EF4-FFF2-40B4-BE49-F238E27FC236}">
                    <a16:creationId xmlns:a16="http://schemas.microsoft.com/office/drawing/2014/main" id="{32FBB827-229C-E871-73DD-A4722FD92460}"/>
                  </a:ext>
                </a:extLst>
              </p:cNvPr>
              <p:cNvSpPr/>
              <p:nvPr/>
            </p:nvSpPr>
            <p:spPr>
              <a:xfrm>
                <a:off x="8390334" y="304938"/>
                <a:ext cx="101162" cy="19249"/>
              </a:xfrm>
              <a:custGeom>
                <a:avLst/>
                <a:gdLst>
                  <a:gd name="connsiteX0" fmla="*/ 0 w 101162"/>
                  <a:gd name="connsiteY0" fmla="*/ 17882 h 19249"/>
                  <a:gd name="connsiteX1" fmla="*/ 101163 w 101162"/>
                  <a:gd name="connsiteY1" fmla="*/ 19250 h 19249"/>
                  <a:gd name="connsiteX2" fmla="*/ 0 w 101162"/>
                  <a:gd name="connsiteY2" fmla="*/ 17882 h 1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62" h="19249">
                    <a:moveTo>
                      <a:pt x="0" y="17882"/>
                    </a:moveTo>
                    <a:cubicBezTo>
                      <a:pt x="0" y="17882"/>
                      <a:pt x="60142" y="-2628"/>
                      <a:pt x="101163" y="19250"/>
                    </a:cubicBezTo>
                    <a:cubicBezTo>
                      <a:pt x="101163" y="19252"/>
                      <a:pt x="65621" y="-23136"/>
                      <a:pt x="0" y="17882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8" name="任意多边形: 形状 1747">
                <a:extLst>
                  <a:ext uri="{FF2B5EF4-FFF2-40B4-BE49-F238E27FC236}">
                    <a16:creationId xmlns:a16="http://schemas.microsoft.com/office/drawing/2014/main" id="{788B6FE2-6114-7EA5-DB4E-83700734108B}"/>
                  </a:ext>
                </a:extLst>
              </p:cNvPr>
              <p:cNvSpPr/>
              <p:nvPr/>
            </p:nvSpPr>
            <p:spPr>
              <a:xfrm>
                <a:off x="8378627" y="388239"/>
                <a:ext cx="145221" cy="50298"/>
              </a:xfrm>
              <a:custGeom>
                <a:avLst/>
                <a:gdLst>
                  <a:gd name="connsiteX0" fmla="*/ 0 w 145221"/>
                  <a:gd name="connsiteY0" fmla="*/ 27823 h 50298"/>
                  <a:gd name="connsiteX1" fmla="*/ 7305 w 145221"/>
                  <a:gd name="connsiteY1" fmla="*/ 30203 h 50298"/>
                  <a:gd name="connsiteX2" fmla="*/ 15688 w 145221"/>
                  <a:gd name="connsiteY2" fmla="*/ 32778 h 50298"/>
                  <a:gd name="connsiteX3" fmla="*/ 20857 w 145221"/>
                  <a:gd name="connsiteY3" fmla="*/ 34277 h 50298"/>
                  <a:gd name="connsiteX4" fmla="*/ 26628 w 145221"/>
                  <a:gd name="connsiteY4" fmla="*/ 35839 h 50298"/>
                  <a:gd name="connsiteX5" fmla="*/ 32893 w 145221"/>
                  <a:gd name="connsiteY5" fmla="*/ 37406 h 50298"/>
                  <a:gd name="connsiteX6" fmla="*/ 36217 w 145221"/>
                  <a:gd name="connsiteY6" fmla="*/ 38211 h 50298"/>
                  <a:gd name="connsiteX7" fmla="*/ 39650 w 145221"/>
                  <a:gd name="connsiteY7" fmla="*/ 38966 h 50298"/>
                  <a:gd name="connsiteX8" fmla="*/ 43175 w 145221"/>
                  <a:gd name="connsiteY8" fmla="*/ 39733 h 50298"/>
                  <a:gd name="connsiteX9" fmla="*/ 46791 w 145221"/>
                  <a:gd name="connsiteY9" fmla="*/ 40417 h 50298"/>
                  <a:gd name="connsiteX10" fmla="*/ 50499 w 145221"/>
                  <a:gd name="connsiteY10" fmla="*/ 41122 h 50298"/>
                  <a:gd name="connsiteX11" fmla="*/ 54298 w 145221"/>
                  <a:gd name="connsiteY11" fmla="*/ 41754 h 50298"/>
                  <a:gd name="connsiteX12" fmla="*/ 58133 w 145221"/>
                  <a:gd name="connsiteY12" fmla="*/ 42383 h 50298"/>
                  <a:gd name="connsiteX13" fmla="*/ 62078 w 145221"/>
                  <a:gd name="connsiteY13" fmla="*/ 42940 h 50298"/>
                  <a:gd name="connsiteX14" fmla="*/ 66059 w 145221"/>
                  <a:gd name="connsiteY14" fmla="*/ 43440 h 50298"/>
                  <a:gd name="connsiteX15" fmla="*/ 70077 w 145221"/>
                  <a:gd name="connsiteY15" fmla="*/ 43915 h 50298"/>
                  <a:gd name="connsiteX16" fmla="*/ 86351 w 145221"/>
                  <a:gd name="connsiteY16" fmla="*/ 44832 h 50298"/>
                  <a:gd name="connsiteX17" fmla="*/ 102422 w 145221"/>
                  <a:gd name="connsiteY17" fmla="*/ 43610 h 50298"/>
                  <a:gd name="connsiteX18" fmla="*/ 106294 w 145221"/>
                  <a:gd name="connsiteY18" fmla="*/ 42845 h 50298"/>
                  <a:gd name="connsiteX19" fmla="*/ 110093 w 145221"/>
                  <a:gd name="connsiteY19" fmla="*/ 41915 h 50298"/>
                  <a:gd name="connsiteX20" fmla="*/ 111920 w 145221"/>
                  <a:gd name="connsiteY20" fmla="*/ 41406 h 50298"/>
                  <a:gd name="connsiteX21" fmla="*/ 113819 w 145221"/>
                  <a:gd name="connsiteY21" fmla="*/ 40792 h 50298"/>
                  <a:gd name="connsiteX22" fmla="*/ 115591 w 145221"/>
                  <a:gd name="connsiteY22" fmla="*/ 40165 h 50298"/>
                  <a:gd name="connsiteX23" fmla="*/ 117362 w 145221"/>
                  <a:gd name="connsiteY23" fmla="*/ 39481 h 50298"/>
                  <a:gd name="connsiteX24" fmla="*/ 130183 w 145221"/>
                  <a:gd name="connsiteY24" fmla="*/ 32705 h 50298"/>
                  <a:gd name="connsiteX25" fmla="*/ 135370 w 145221"/>
                  <a:gd name="connsiteY25" fmla="*/ 28521 h 50298"/>
                  <a:gd name="connsiteX26" fmla="*/ 137598 w 145221"/>
                  <a:gd name="connsiteY26" fmla="*/ 26263 h 50298"/>
                  <a:gd name="connsiteX27" fmla="*/ 138603 w 145221"/>
                  <a:gd name="connsiteY27" fmla="*/ 25102 h 50298"/>
                  <a:gd name="connsiteX28" fmla="*/ 139498 w 145221"/>
                  <a:gd name="connsiteY28" fmla="*/ 23978 h 50298"/>
                  <a:gd name="connsiteX29" fmla="*/ 140356 w 145221"/>
                  <a:gd name="connsiteY29" fmla="*/ 22689 h 50298"/>
                  <a:gd name="connsiteX30" fmla="*/ 141032 w 145221"/>
                  <a:gd name="connsiteY30" fmla="*/ 21498 h 50298"/>
                  <a:gd name="connsiteX31" fmla="*/ 141616 w 145221"/>
                  <a:gd name="connsiteY31" fmla="*/ 20274 h 50298"/>
                  <a:gd name="connsiteX32" fmla="*/ 142109 w 145221"/>
                  <a:gd name="connsiteY32" fmla="*/ 19025 h 50298"/>
                  <a:gd name="connsiteX33" fmla="*/ 142803 w 145221"/>
                  <a:gd name="connsiteY33" fmla="*/ 16527 h 50298"/>
                  <a:gd name="connsiteX34" fmla="*/ 143095 w 145221"/>
                  <a:gd name="connsiteY34" fmla="*/ 14079 h 50298"/>
                  <a:gd name="connsiteX35" fmla="*/ 143059 w 145221"/>
                  <a:gd name="connsiteY35" fmla="*/ 11753 h 50298"/>
                  <a:gd name="connsiteX36" fmla="*/ 142913 w 145221"/>
                  <a:gd name="connsiteY36" fmla="*/ 10655 h 50298"/>
                  <a:gd name="connsiteX37" fmla="*/ 142712 w 145221"/>
                  <a:gd name="connsiteY37" fmla="*/ 9603 h 50298"/>
                  <a:gd name="connsiteX38" fmla="*/ 142475 w 145221"/>
                  <a:gd name="connsiteY38" fmla="*/ 8595 h 50298"/>
                  <a:gd name="connsiteX39" fmla="*/ 142164 w 145221"/>
                  <a:gd name="connsiteY39" fmla="*/ 7654 h 50298"/>
                  <a:gd name="connsiteX40" fmla="*/ 141452 w 145221"/>
                  <a:gd name="connsiteY40" fmla="*/ 5938 h 50298"/>
                  <a:gd name="connsiteX41" fmla="*/ 138311 w 145221"/>
                  <a:gd name="connsiteY41" fmla="*/ 1386 h 50298"/>
                  <a:gd name="connsiteX42" fmla="*/ 136886 w 145221"/>
                  <a:gd name="connsiteY42" fmla="*/ 0 h 50298"/>
                  <a:gd name="connsiteX43" fmla="*/ 137306 w 145221"/>
                  <a:gd name="connsiteY43" fmla="*/ 290 h 50298"/>
                  <a:gd name="connsiteX44" fmla="*/ 138530 w 145221"/>
                  <a:gd name="connsiteY44" fmla="*/ 1152 h 50298"/>
                  <a:gd name="connsiteX45" fmla="*/ 142402 w 145221"/>
                  <a:gd name="connsiteY45" fmla="*/ 5404 h 50298"/>
                  <a:gd name="connsiteX46" fmla="*/ 143388 w 145221"/>
                  <a:gd name="connsiteY46" fmla="*/ 7139 h 50298"/>
                  <a:gd name="connsiteX47" fmla="*/ 143845 w 145221"/>
                  <a:gd name="connsiteY47" fmla="*/ 8111 h 50298"/>
                  <a:gd name="connsiteX48" fmla="*/ 144246 w 145221"/>
                  <a:gd name="connsiteY48" fmla="*/ 9170 h 50298"/>
                  <a:gd name="connsiteX49" fmla="*/ 144885 w 145221"/>
                  <a:gd name="connsiteY49" fmla="*/ 11490 h 50298"/>
                  <a:gd name="connsiteX50" fmla="*/ 145178 w 145221"/>
                  <a:gd name="connsiteY50" fmla="*/ 14070 h 50298"/>
                  <a:gd name="connsiteX51" fmla="*/ 145141 w 145221"/>
                  <a:gd name="connsiteY51" fmla="*/ 16857 h 50298"/>
                  <a:gd name="connsiteX52" fmla="*/ 144630 w 145221"/>
                  <a:gd name="connsiteY52" fmla="*/ 19778 h 50298"/>
                  <a:gd name="connsiteX53" fmla="*/ 144210 w 145221"/>
                  <a:gd name="connsiteY53" fmla="*/ 21264 h 50298"/>
                  <a:gd name="connsiteX54" fmla="*/ 143625 w 145221"/>
                  <a:gd name="connsiteY54" fmla="*/ 22766 h 50298"/>
                  <a:gd name="connsiteX55" fmla="*/ 142913 w 145221"/>
                  <a:gd name="connsiteY55" fmla="*/ 24271 h 50298"/>
                  <a:gd name="connsiteX56" fmla="*/ 142164 w 145221"/>
                  <a:gd name="connsiteY56" fmla="*/ 25622 h 50298"/>
                  <a:gd name="connsiteX57" fmla="*/ 141214 w 145221"/>
                  <a:gd name="connsiteY57" fmla="*/ 27063 h 50298"/>
                  <a:gd name="connsiteX58" fmla="*/ 140210 w 145221"/>
                  <a:gd name="connsiteY58" fmla="*/ 28429 h 50298"/>
                  <a:gd name="connsiteX59" fmla="*/ 137982 w 145221"/>
                  <a:gd name="connsiteY59" fmla="*/ 31099 h 50298"/>
                  <a:gd name="connsiteX60" fmla="*/ 132612 w 145221"/>
                  <a:gd name="connsiteY60" fmla="*/ 35987 h 50298"/>
                  <a:gd name="connsiteX61" fmla="*/ 119225 w 145221"/>
                  <a:gd name="connsiteY61" fmla="*/ 43920 h 50298"/>
                  <a:gd name="connsiteX62" fmla="*/ 117362 w 145221"/>
                  <a:gd name="connsiteY62" fmla="*/ 44719 h 50298"/>
                  <a:gd name="connsiteX63" fmla="*/ 115426 w 145221"/>
                  <a:gd name="connsiteY63" fmla="*/ 45480 h 50298"/>
                  <a:gd name="connsiteX64" fmla="*/ 113545 w 145221"/>
                  <a:gd name="connsiteY64" fmla="*/ 46160 h 50298"/>
                  <a:gd name="connsiteX65" fmla="*/ 111536 w 145221"/>
                  <a:gd name="connsiteY65" fmla="*/ 46801 h 50298"/>
                  <a:gd name="connsiteX66" fmla="*/ 103354 w 145221"/>
                  <a:gd name="connsiteY66" fmla="*/ 48833 h 50298"/>
                  <a:gd name="connsiteX67" fmla="*/ 86332 w 145221"/>
                  <a:gd name="connsiteY67" fmla="*/ 50298 h 50298"/>
                  <a:gd name="connsiteX68" fmla="*/ 69457 w 145221"/>
                  <a:gd name="connsiteY68" fmla="*/ 49155 h 50298"/>
                  <a:gd name="connsiteX69" fmla="*/ 61311 w 145221"/>
                  <a:gd name="connsiteY69" fmla="*/ 47957 h 50298"/>
                  <a:gd name="connsiteX70" fmla="*/ 57348 w 145221"/>
                  <a:gd name="connsiteY70" fmla="*/ 47257 h 50298"/>
                  <a:gd name="connsiteX71" fmla="*/ 53421 w 145221"/>
                  <a:gd name="connsiteY71" fmla="*/ 46477 h 50298"/>
                  <a:gd name="connsiteX72" fmla="*/ 49586 w 145221"/>
                  <a:gd name="connsiteY72" fmla="*/ 45697 h 50298"/>
                  <a:gd name="connsiteX73" fmla="*/ 45841 w 145221"/>
                  <a:gd name="connsiteY73" fmla="*/ 44801 h 50298"/>
                  <a:gd name="connsiteX74" fmla="*/ 42189 w 145221"/>
                  <a:gd name="connsiteY74" fmla="*/ 43895 h 50298"/>
                  <a:gd name="connsiteX75" fmla="*/ 38646 w 145221"/>
                  <a:gd name="connsiteY75" fmla="*/ 42912 h 50298"/>
                  <a:gd name="connsiteX76" fmla="*/ 31925 w 145221"/>
                  <a:gd name="connsiteY76" fmla="*/ 40912 h 50298"/>
                  <a:gd name="connsiteX77" fmla="*/ 25697 w 145221"/>
                  <a:gd name="connsiteY77" fmla="*/ 38827 h 50298"/>
                  <a:gd name="connsiteX78" fmla="*/ 20017 w 145221"/>
                  <a:gd name="connsiteY78" fmla="*/ 36770 h 50298"/>
                  <a:gd name="connsiteX79" fmla="*/ 14976 w 145221"/>
                  <a:gd name="connsiteY79" fmla="*/ 34739 h 50298"/>
                  <a:gd name="connsiteX80" fmla="*/ 6885 w 145221"/>
                  <a:gd name="connsiteY80" fmla="*/ 31203 h 50298"/>
                  <a:gd name="connsiteX81" fmla="*/ 1790 w 145221"/>
                  <a:gd name="connsiteY81" fmla="*/ 28720 h 50298"/>
                  <a:gd name="connsiteX82" fmla="*/ 0 w 145221"/>
                  <a:gd name="connsiteY82" fmla="*/ 27823 h 5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45221" h="50298">
                    <a:moveTo>
                      <a:pt x="0" y="27823"/>
                    </a:moveTo>
                    <a:cubicBezTo>
                      <a:pt x="0" y="27823"/>
                      <a:pt x="2666" y="28658"/>
                      <a:pt x="7305" y="30203"/>
                    </a:cubicBezTo>
                    <a:cubicBezTo>
                      <a:pt x="9643" y="30904"/>
                      <a:pt x="12437" y="31815"/>
                      <a:pt x="15688" y="32778"/>
                    </a:cubicBezTo>
                    <a:cubicBezTo>
                      <a:pt x="17314" y="33247"/>
                      <a:pt x="19031" y="33749"/>
                      <a:pt x="20857" y="34277"/>
                    </a:cubicBezTo>
                    <a:cubicBezTo>
                      <a:pt x="22683" y="34772"/>
                      <a:pt x="24619" y="35296"/>
                      <a:pt x="26628" y="35839"/>
                    </a:cubicBezTo>
                    <a:cubicBezTo>
                      <a:pt x="28619" y="36410"/>
                      <a:pt x="30737" y="36873"/>
                      <a:pt x="32893" y="37406"/>
                    </a:cubicBezTo>
                    <a:cubicBezTo>
                      <a:pt x="33988" y="37654"/>
                      <a:pt x="35084" y="37961"/>
                      <a:pt x="36217" y="38211"/>
                    </a:cubicBezTo>
                    <a:cubicBezTo>
                      <a:pt x="37331" y="38458"/>
                      <a:pt x="38481" y="38710"/>
                      <a:pt x="39650" y="38966"/>
                    </a:cubicBezTo>
                    <a:cubicBezTo>
                      <a:pt x="40801" y="39218"/>
                      <a:pt x="41970" y="39473"/>
                      <a:pt x="43175" y="39733"/>
                    </a:cubicBezTo>
                    <a:cubicBezTo>
                      <a:pt x="44362" y="39959"/>
                      <a:pt x="45568" y="40186"/>
                      <a:pt x="46791" y="40417"/>
                    </a:cubicBezTo>
                    <a:cubicBezTo>
                      <a:pt x="48015" y="40649"/>
                      <a:pt x="49257" y="40883"/>
                      <a:pt x="50499" y="41122"/>
                    </a:cubicBezTo>
                    <a:cubicBezTo>
                      <a:pt x="51759" y="41332"/>
                      <a:pt x="53019" y="41544"/>
                      <a:pt x="54298" y="41754"/>
                    </a:cubicBezTo>
                    <a:cubicBezTo>
                      <a:pt x="55558" y="41963"/>
                      <a:pt x="56855" y="42202"/>
                      <a:pt x="58133" y="42383"/>
                    </a:cubicBezTo>
                    <a:cubicBezTo>
                      <a:pt x="59448" y="42571"/>
                      <a:pt x="60781" y="42773"/>
                      <a:pt x="62078" y="42940"/>
                    </a:cubicBezTo>
                    <a:cubicBezTo>
                      <a:pt x="63393" y="43119"/>
                      <a:pt x="64726" y="43288"/>
                      <a:pt x="66059" y="43440"/>
                    </a:cubicBezTo>
                    <a:cubicBezTo>
                      <a:pt x="67393" y="43610"/>
                      <a:pt x="68726" y="43767"/>
                      <a:pt x="70077" y="43915"/>
                    </a:cubicBezTo>
                    <a:cubicBezTo>
                      <a:pt x="75447" y="44509"/>
                      <a:pt x="80908" y="44870"/>
                      <a:pt x="86351" y="44832"/>
                    </a:cubicBezTo>
                    <a:cubicBezTo>
                      <a:pt x="91775" y="44839"/>
                      <a:pt x="97199" y="44485"/>
                      <a:pt x="102422" y="43610"/>
                    </a:cubicBezTo>
                    <a:cubicBezTo>
                      <a:pt x="103719" y="43349"/>
                      <a:pt x="105034" y="43172"/>
                      <a:pt x="106294" y="42845"/>
                    </a:cubicBezTo>
                    <a:cubicBezTo>
                      <a:pt x="107573" y="42558"/>
                      <a:pt x="108851" y="42288"/>
                      <a:pt x="110093" y="41915"/>
                    </a:cubicBezTo>
                    <a:cubicBezTo>
                      <a:pt x="110714" y="41743"/>
                      <a:pt x="111317" y="41574"/>
                      <a:pt x="111920" y="41406"/>
                    </a:cubicBezTo>
                    <a:cubicBezTo>
                      <a:pt x="112559" y="41199"/>
                      <a:pt x="113198" y="40996"/>
                      <a:pt x="113819" y="40792"/>
                    </a:cubicBezTo>
                    <a:cubicBezTo>
                      <a:pt x="114422" y="40584"/>
                      <a:pt x="115006" y="40372"/>
                      <a:pt x="115591" y="40165"/>
                    </a:cubicBezTo>
                    <a:cubicBezTo>
                      <a:pt x="116193" y="39937"/>
                      <a:pt x="116778" y="39709"/>
                      <a:pt x="117362" y="39481"/>
                    </a:cubicBezTo>
                    <a:cubicBezTo>
                      <a:pt x="122037" y="37567"/>
                      <a:pt x="126403" y="35340"/>
                      <a:pt x="130183" y="32705"/>
                    </a:cubicBezTo>
                    <a:cubicBezTo>
                      <a:pt x="132064" y="31390"/>
                      <a:pt x="133800" y="29983"/>
                      <a:pt x="135370" y="28521"/>
                    </a:cubicBezTo>
                    <a:cubicBezTo>
                      <a:pt x="136137" y="27772"/>
                      <a:pt x="136923" y="27047"/>
                      <a:pt x="137598" y="26263"/>
                    </a:cubicBezTo>
                    <a:cubicBezTo>
                      <a:pt x="137927" y="25878"/>
                      <a:pt x="138292" y="25505"/>
                      <a:pt x="138603" y="25102"/>
                    </a:cubicBezTo>
                    <a:cubicBezTo>
                      <a:pt x="138895" y="24724"/>
                      <a:pt x="139187" y="24347"/>
                      <a:pt x="139498" y="23978"/>
                    </a:cubicBezTo>
                    <a:cubicBezTo>
                      <a:pt x="139790" y="23544"/>
                      <a:pt x="140064" y="23114"/>
                      <a:pt x="140356" y="22689"/>
                    </a:cubicBezTo>
                    <a:cubicBezTo>
                      <a:pt x="140630" y="22267"/>
                      <a:pt x="140794" y="21893"/>
                      <a:pt x="141032" y="21498"/>
                    </a:cubicBezTo>
                    <a:cubicBezTo>
                      <a:pt x="141269" y="21124"/>
                      <a:pt x="141415" y="20685"/>
                      <a:pt x="141616" y="20274"/>
                    </a:cubicBezTo>
                    <a:cubicBezTo>
                      <a:pt x="141799" y="19862"/>
                      <a:pt x="141982" y="19451"/>
                      <a:pt x="142109" y="19025"/>
                    </a:cubicBezTo>
                    <a:cubicBezTo>
                      <a:pt x="142420" y="18194"/>
                      <a:pt x="142602" y="17350"/>
                      <a:pt x="142803" y="16527"/>
                    </a:cubicBezTo>
                    <a:cubicBezTo>
                      <a:pt x="142931" y="15694"/>
                      <a:pt x="143077" y="14878"/>
                      <a:pt x="143095" y="14079"/>
                    </a:cubicBezTo>
                    <a:cubicBezTo>
                      <a:pt x="143169" y="13278"/>
                      <a:pt x="143077" y="12507"/>
                      <a:pt x="143059" y="11753"/>
                    </a:cubicBezTo>
                    <a:cubicBezTo>
                      <a:pt x="143004" y="11378"/>
                      <a:pt x="142950" y="11013"/>
                      <a:pt x="142913" y="10655"/>
                    </a:cubicBezTo>
                    <a:cubicBezTo>
                      <a:pt x="142876" y="10292"/>
                      <a:pt x="142803" y="9941"/>
                      <a:pt x="142712" y="9603"/>
                    </a:cubicBezTo>
                    <a:cubicBezTo>
                      <a:pt x="142639" y="9260"/>
                      <a:pt x="142566" y="8924"/>
                      <a:pt x="142475" y="8595"/>
                    </a:cubicBezTo>
                    <a:cubicBezTo>
                      <a:pt x="142383" y="8275"/>
                      <a:pt x="142274" y="7961"/>
                      <a:pt x="142164" y="7654"/>
                    </a:cubicBezTo>
                    <a:cubicBezTo>
                      <a:pt x="141982" y="7030"/>
                      <a:pt x="141707" y="6478"/>
                      <a:pt x="141452" y="5938"/>
                    </a:cubicBezTo>
                    <a:cubicBezTo>
                      <a:pt x="140429" y="3808"/>
                      <a:pt x="139187" y="2340"/>
                      <a:pt x="138311" y="1386"/>
                    </a:cubicBezTo>
                    <a:cubicBezTo>
                      <a:pt x="137379" y="482"/>
                      <a:pt x="136886" y="0"/>
                      <a:pt x="136886" y="0"/>
                    </a:cubicBezTo>
                    <a:cubicBezTo>
                      <a:pt x="136886" y="0"/>
                      <a:pt x="137014" y="100"/>
                      <a:pt x="137306" y="290"/>
                    </a:cubicBezTo>
                    <a:cubicBezTo>
                      <a:pt x="137580" y="486"/>
                      <a:pt x="138018" y="751"/>
                      <a:pt x="138530" y="1152"/>
                    </a:cubicBezTo>
                    <a:cubicBezTo>
                      <a:pt x="139534" y="1993"/>
                      <a:pt x="141050" y="3275"/>
                      <a:pt x="142402" y="5404"/>
                    </a:cubicBezTo>
                    <a:cubicBezTo>
                      <a:pt x="142730" y="5943"/>
                      <a:pt x="143114" y="6498"/>
                      <a:pt x="143388" y="7139"/>
                    </a:cubicBezTo>
                    <a:cubicBezTo>
                      <a:pt x="143534" y="7457"/>
                      <a:pt x="143698" y="7780"/>
                      <a:pt x="143845" y="8111"/>
                    </a:cubicBezTo>
                    <a:cubicBezTo>
                      <a:pt x="143972" y="8456"/>
                      <a:pt x="144118" y="8810"/>
                      <a:pt x="144246" y="9170"/>
                    </a:cubicBezTo>
                    <a:cubicBezTo>
                      <a:pt x="144538" y="9884"/>
                      <a:pt x="144666" y="10679"/>
                      <a:pt x="144885" y="11490"/>
                    </a:cubicBezTo>
                    <a:cubicBezTo>
                      <a:pt x="144995" y="12313"/>
                      <a:pt x="145178" y="13170"/>
                      <a:pt x="145178" y="14070"/>
                    </a:cubicBezTo>
                    <a:cubicBezTo>
                      <a:pt x="145269" y="14969"/>
                      <a:pt x="145196" y="15897"/>
                      <a:pt x="145141" y="16857"/>
                    </a:cubicBezTo>
                    <a:cubicBezTo>
                      <a:pt x="145013" y="17807"/>
                      <a:pt x="144904" y="18795"/>
                      <a:pt x="144630" y="19778"/>
                    </a:cubicBezTo>
                    <a:cubicBezTo>
                      <a:pt x="144538" y="20280"/>
                      <a:pt x="144392" y="20775"/>
                      <a:pt x="144210" y="21264"/>
                    </a:cubicBezTo>
                    <a:cubicBezTo>
                      <a:pt x="144027" y="21758"/>
                      <a:pt x="143881" y="22262"/>
                      <a:pt x="143625" y="22766"/>
                    </a:cubicBezTo>
                    <a:cubicBezTo>
                      <a:pt x="143406" y="23257"/>
                      <a:pt x="143169" y="23816"/>
                      <a:pt x="142913" y="24271"/>
                    </a:cubicBezTo>
                    <a:cubicBezTo>
                      <a:pt x="142675" y="24716"/>
                      <a:pt x="142420" y="25167"/>
                      <a:pt x="142164" y="25622"/>
                    </a:cubicBezTo>
                    <a:cubicBezTo>
                      <a:pt x="141854" y="26099"/>
                      <a:pt x="141525" y="26577"/>
                      <a:pt x="141214" y="27063"/>
                    </a:cubicBezTo>
                    <a:cubicBezTo>
                      <a:pt x="140904" y="27538"/>
                      <a:pt x="140557" y="27976"/>
                      <a:pt x="140210" y="28429"/>
                    </a:cubicBezTo>
                    <a:cubicBezTo>
                      <a:pt x="139534" y="29353"/>
                      <a:pt x="138749" y="30212"/>
                      <a:pt x="137982" y="31099"/>
                    </a:cubicBezTo>
                    <a:cubicBezTo>
                      <a:pt x="136375" y="32831"/>
                      <a:pt x="134548" y="34443"/>
                      <a:pt x="132612" y="35987"/>
                    </a:cubicBezTo>
                    <a:cubicBezTo>
                      <a:pt x="128704" y="39068"/>
                      <a:pt x="124175" y="41745"/>
                      <a:pt x="119225" y="43920"/>
                    </a:cubicBezTo>
                    <a:cubicBezTo>
                      <a:pt x="118604" y="44185"/>
                      <a:pt x="117983" y="44450"/>
                      <a:pt x="117362" y="44719"/>
                    </a:cubicBezTo>
                    <a:cubicBezTo>
                      <a:pt x="116723" y="44971"/>
                      <a:pt x="116066" y="45226"/>
                      <a:pt x="115426" y="45480"/>
                    </a:cubicBezTo>
                    <a:cubicBezTo>
                      <a:pt x="114805" y="45707"/>
                      <a:pt x="114166" y="45931"/>
                      <a:pt x="113545" y="46160"/>
                    </a:cubicBezTo>
                    <a:cubicBezTo>
                      <a:pt x="112869" y="46373"/>
                      <a:pt x="112212" y="46587"/>
                      <a:pt x="111536" y="46801"/>
                    </a:cubicBezTo>
                    <a:cubicBezTo>
                      <a:pt x="108888" y="47668"/>
                      <a:pt x="106130" y="48296"/>
                      <a:pt x="103354" y="48833"/>
                    </a:cubicBezTo>
                    <a:cubicBezTo>
                      <a:pt x="97784" y="49896"/>
                      <a:pt x="92030" y="50278"/>
                      <a:pt x="86332" y="50298"/>
                    </a:cubicBezTo>
                    <a:cubicBezTo>
                      <a:pt x="80634" y="50273"/>
                      <a:pt x="74972" y="49831"/>
                      <a:pt x="69457" y="49155"/>
                    </a:cubicBezTo>
                    <a:cubicBezTo>
                      <a:pt x="66699" y="48833"/>
                      <a:pt x="63996" y="48424"/>
                      <a:pt x="61311" y="47957"/>
                    </a:cubicBezTo>
                    <a:cubicBezTo>
                      <a:pt x="59959" y="47736"/>
                      <a:pt x="58644" y="47493"/>
                      <a:pt x="57348" y="47257"/>
                    </a:cubicBezTo>
                    <a:cubicBezTo>
                      <a:pt x="56014" y="47022"/>
                      <a:pt x="54718" y="46735"/>
                      <a:pt x="53421" y="46477"/>
                    </a:cubicBezTo>
                    <a:cubicBezTo>
                      <a:pt x="52125" y="46218"/>
                      <a:pt x="50846" y="45955"/>
                      <a:pt x="49586" y="45697"/>
                    </a:cubicBezTo>
                    <a:cubicBezTo>
                      <a:pt x="48307" y="45431"/>
                      <a:pt x="47065" y="45104"/>
                      <a:pt x="45841" y="44801"/>
                    </a:cubicBezTo>
                    <a:cubicBezTo>
                      <a:pt x="44618" y="44496"/>
                      <a:pt x="43394" y="44194"/>
                      <a:pt x="42189" y="43895"/>
                    </a:cubicBezTo>
                    <a:cubicBezTo>
                      <a:pt x="41002" y="43562"/>
                      <a:pt x="39815" y="43234"/>
                      <a:pt x="38646" y="42912"/>
                    </a:cubicBezTo>
                    <a:cubicBezTo>
                      <a:pt x="36326" y="42260"/>
                      <a:pt x="34062" y="41643"/>
                      <a:pt x="31925" y="40912"/>
                    </a:cubicBezTo>
                    <a:cubicBezTo>
                      <a:pt x="29770" y="40200"/>
                      <a:pt x="27669" y="39563"/>
                      <a:pt x="25697" y="38827"/>
                    </a:cubicBezTo>
                    <a:cubicBezTo>
                      <a:pt x="23724" y="38109"/>
                      <a:pt x="21807" y="37464"/>
                      <a:pt x="20017" y="36770"/>
                    </a:cubicBezTo>
                    <a:cubicBezTo>
                      <a:pt x="18245" y="36056"/>
                      <a:pt x="16565" y="35377"/>
                      <a:pt x="14976" y="34739"/>
                    </a:cubicBezTo>
                    <a:cubicBezTo>
                      <a:pt x="11817" y="33470"/>
                      <a:pt x="9132" y="32184"/>
                      <a:pt x="6885" y="31203"/>
                    </a:cubicBezTo>
                    <a:cubicBezTo>
                      <a:pt x="4675" y="30166"/>
                      <a:pt x="2977" y="29291"/>
                      <a:pt x="1790" y="28720"/>
                    </a:cubicBezTo>
                    <a:cubicBezTo>
                      <a:pt x="621" y="28135"/>
                      <a:pt x="0" y="27823"/>
                      <a:pt x="0" y="27823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9" name="图形 10">
                <a:extLst>
                  <a:ext uri="{FF2B5EF4-FFF2-40B4-BE49-F238E27FC236}">
                    <a16:creationId xmlns:a16="http://schemas.microsoft.com/office/drawing/2014/main" id="{44ADB3B3-1C04-AC8F-6574-C4C475FED6A3}"/>
                  </a:ext>
                </a:extLst>
              </p:cNvPr>
              <p:cNvGrpSpPr/>
              <p:nvPr/>
            </p:nvGrpSpPr>
            <p:grpSpPr>
              <a:xfrm>
                <a:off x="8346501" y="134974"/>
                <a:ext cx="177435" cy="97578"/>
                <a:chOff x="8346501" y="134974"/>
                <a:chExt cx="177435" cy="97578"/>
              </a:xfrm>
              <a:solidFill>
                <a:srgbClr val="E8B161"/>
              </a:solidFill>
            </p:grpSpPr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5EB56C5A-3BE5-F9DD-2E84-88AA6238FE44}"/>
                    </a:ext>
                  </a:extLst>
                </p:cNvPr>
                <p:cNvSpPr/>
                <p:nvPr/>
              </p:nvSpPr>
              <p:spPr>
                <a:xfrm>
                  <a:off x="8386967" y="144813"/>
                  <a:ext cx="48556" cy="51070"/>
                </a:xfrm>
                <a:custGeom>
                  <a:avLst/>
                  <a:gdLst>
                    <a:gd name="connsiteX0" fmla="*/ 48551 w 48556"/>
                    <a:gd name="connsiteY0" fmla="*/ 21652 h 51070"/>
                    <a:gd name="connsiteX1" fmla="*/ 47328 w 48556"/>
                    <a:gd name="connsiteY1" fmla="*/ 13985 h 51070"/>
                    <a:gd name="connsiteX2" fmla="*/ 23859 w 48556"/>
                    <a:gd name="connsiteY2" fmla="*/ 101 h 51070"/>
                    <a:gd name="connsiteX3" fmla="*/ 2801 w 48556"/>
                    <a:gd name="connsiteY3" fmla="*/ 16349 h 51070"/>
                    <a:gd name="connsiteX4" fmla="*/ 17996 w 48556"/>
                    <a:gd name="connsiteY4" fmla="*/ 48913 h 51070"/>
                    <a:gd name="connsiteX5" fmla="*/ 47492 w 48556"/>
                    <a:gd name="connsiteY5" fmla="*/ 35544 h 51070"/>
                    <a:gd name="connsiteX6" fmla="*/ 48551 w 48556"/>
                    <a:gd name="connsiteY6" fmla="*/ 21652 h 5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556" h="51070">
                      <a:moveTo>
                        <a:pt x="48551" y="21652"/>
                      </a:moveTo>
                      <a:cubicBezTo>
                        <a:pt x="48496" y="18436"/>
                        <a:pt x="48168" y="15552"/>
                        <a:pt x="47328" y="13985"/>
                      </a:cubicBezTo>
                      <a:cubicBezTo>
                        <a:pt x="45118" y="9783"/>
                        <a:pt x="28571" y="543"/>
                        <a:pt x="23859" y="101"/>
                      </a:cubicBezTo>
                      <a:cubicBezTo>
                        <a:pt x="12627" y="-951"/>
                        <a:pt x="7568" y="6315"/>
                        <a:pt x="2801" y="16349"/>
                      </a:cubicBezTo>
                      <a:cubicBezTo>
                        <a:pt x="-4157" y="30916"/>
                        <a:pt x="2198" y="43287"/>
                        <a:pt x="17996" y="48913"/>
                      </a:cubicBezTo>
                      <a:cubicBezTo>
                        <a:pt x="33539" y="54452"/>
                        <a:pt x="44606" y="49092"/>
                        <a:pt x="47492" y="35544"/>
                      </a:cubicBezTo>
                      <a:cubicBezTo>
                        <a:pt x="47967" y="32755"/>
                        <a:pt x="48624" y="26784"/>
                        <a:pt x="48551" y="21652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D0ADB5ED-4F67-5F2B-71D0-71302A680148}"/>
                    </a:ext>
                  </a:extLst>
                </p:cNvPr>
                <p:cNvSpPr/>
                <p:nvPr/>
              </p:nvSpPr>
              <p:spPr>
                <a:xfrm>
                  <a:off x="8483586" y="153443"/>
                  <a:ext cx="40349" cy="42439"/>
                </a:xfrm>
                <a:custGeom>
                  <a:avLst/>
                  <a:gdLst>
                    <a:gd name="connsiteX0" fmla="*/ 40346 w 40349"/>
                    <a:gd name="connsiteY0" fmla="*/ 17994 h 42439"/>
                    <a:gd name="connsiteX1" fmla="*/ 39342 w 40349"/>
                    <a:gd name="connsiteY1" fmla="*/ 11621 h 42439"/>
                    <a:gd name="connsiteX2" fmla="*/ 19836 w 40349"/>
                    <a:gd name="connsiteY2" fmla="*/ 84 h 42439"/>
                    <a:gd name="connsiteX3" fmla="*/ 2321 w 40349"/>
                    <a:gd name="connsiteY3" fmla="*/ 13585 h 42439"/>
                    <a:gd name="connsiteX4" fmla="*/ 14960 w 40349"/>
                    <a:gd name="connsiteY4" fmla="*/ 40646 h 42439"/>
                    <a:gd name="connsiteX5" fmla="*/ 39469 w 40349"/>
                    <a:gd name="connsiteY5" fmla="*/ 29536 h 42439"/>
                    <a:gd name="connsiteX6" fmla="*/ 40346 w 40349"/>
                    <a:gd name="connsiteY6" fmla="*/ 17994 h 4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49" h="42439">
                      <a:moveTo>
                        <a:pt x="40346" y="17994"/>
                      </a:moveTo>
                      <a:cubicBezTo>
                        <a:pt x="40310" y="15322"/>
                        <a:pt x="40036" y="12924"/>
                        <a:pt x="39342" y="11621"/>
                      </a:cubicBezTo>
                      <a:cubicBezTo>
                        <a:pt x="37497" y="8129"/>
                        <a:pt x="23745" y="451"/>
                        <a:pt x="19836" y="84"/>
                      </a:cubicBezTo>
                      <a:cubicBezTo>
                        <a:pt x="10503" y="-791"/>
                        <a:pt x="6303" y="5247"/>
                        <a:pt x="2321" y="13585"/>
                      </a:cubicBezTo>
                      <a:cubicBezTo>
                        <a:pt x="-3450" y="25690"/>
                        <a:pt x="1828" y="35972"/>
                        <a:pt x="14960" y="40646"/>
                      </a:cubicBezTo>
                      <a:cubicBezTo>
                        <a:pt x="27890" y="45250"/>
                        <a:pt x="37077" y="40792"/>
                        <a:pt x="39469" y="29536"/>
                      </a:cubicBezTo>
                      <a:cubicBezTo>
                        <a:pt x="39872" y="27217"/>
                        <a:pt x="40401" y="22256"/>
                        <a:pt x="40346" y="1799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4" name="任意多边形: 形状 1763">
                  <a:extLst>
                    <a:ext uri="{FF2B5EF4-FFF2-40B4-BE49-F238E27FC236}">
                      <a16:creationId xmlns:a16="http://schemas.microsoft.com/office/drawing/2014/main" id="{CC831F17-BD30-822A-5408-D2C41E0FAA22}"/>
                    </a:ext>
                  </a:extLst>
                </p:cNvPr>
                <p:cNvSpPr/>
                <p:nvPr/>
              </p:nvSpPr>
              <p:spPr>
                <a:xfrm>
                  <a:off x="8352325" y="187171"/>
                  <a:ext cx="40350" cy="42440"/>
                </a:xfrm>
                <a:custGeom>
                  <a:avLst/>
                  <a:gdLst>
                    <a:gd name="connsiteX0" fmla="*/ 40347 w 40350"/>
                    <a:gd name="connsiteY0" fmla="*/ 17993 h 42440"/>
                    <a:gd name="connsiteX1" fmla="*/ 39342 w 40350"/>
                    <a:gd name="connsiteY1" fmla="*/ 11621 h 42440"/>
                    <a:gd name="connsiteX2" fmla="*/ 19818 w 40350"/>
                    <a:gd name="connsiteY2" fmla="*/ 84 h 42440"/>
                    <a:gd name="connsiteX3" fmla="*/ 2322 w 40350"/>
                    <a:gd name="connsiteY3" fmla="*/ 13584 h 42440"/>
                    <a:gd name="connsiteX4" fmla="*/ 14942 w 40350"/>
                    <a:gd name="connsiteY4" fmla="*/ 40647 h 42440"/>
                    <a:gd name="connsiteX5" fmla="*/ 39452 w 40350"/>
                    <a:gd name="connsiteY5" fmla="*/ 29536 h 42440"/>
                    <a:gd name="connsiteX6" fmla="*/ 40347 w 40350"/>
                    <a:gd name="connsiteY6" fmla="*/ 17993 h 4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0" h="42440">
                      <a:moveTo>
                        <a:pt x="40347" y="17993"/>
                      </a:moveTo>
                      <a:cubicBezTo>
                        <a:pt x="40310" y="15323"/>
                        <a:pt x="40018" y="12925"/>
                        <a:pt x="39342" y="11621"/>
                      </a:cubicBezTo>
                      <a:cubicBezTo>
                        <a:pt x="37497" y="8131"/>
                        <a:pt x="23745" y="451"/>
                        <a:pt x="19818" y="84"/>
                      </a:cubicBezTo>
                      <a:cubicBezTo>
                        <a:pt x="10485" y="-789"/>
                        <a:pt x="6285" y="5249"/>
                        <a:pt x="2322" y="13584"/>
                      </a:cubicBezTo>
                      <a:cubicBezTo>
                        <a:pt x="-3450" y="25691"/>
                        <a:pt x="1828" y="35972"/>
                        <a:pt x="14942" y="40647"/>
                      </a:cubicBezTo>
                      <a:cubicBezTo>
                        <a:pt x="27872" y="45250"/>
                        <a:pt x="37059" y="40794"/>
                        <a:pt x="39452" y="29536"/>
                      </a:cubicBezTo>
                      <a:cubicBezTo>
                        <a:pt x="39872" y="27218"/>
                        <a:pt x="40401" y="22260"/>
                        <a:pt x="40347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633C9319-E9DD-F63B-7546-2C965CAE6F16}"/>
                    </a:ext>
                  </a:extLst>
                </p:cNvPr>
                <p:cNvSpPr/>
                <p:nvPr/>
              </p:nvSpPr>
              <p:spPr>
                <a:xfrm>
                  <a:off x="8346501" y="139899"/>
                  <a:ext cx="37958" cy="35019"/>
                </a:xfrm>
                <a:custGeom>
                  <a:avLst/>
                  <a:gdLst>
                    <a:gd name="connsiteX0" fmla="*/ 37075 w 37958"/>
                    <a:gd name="connsiteY0" fmla="*/ 22114 h 35019"/>
                    <a:gd name="connsiteX1" fmla="*/ 12566 w 37958"/>
                    <a:gd name="connsiteY1" fmla="*/ 33227 h 35019"/>
                    <a:gd name="connsiteX2" fmla="*/ 0 w 37958"/>
                    <a:gd name="connsiteY2" fmla="*/ 23984 h 35019"/>
                    <a:gd name="connsiteX3" fmla="*/ 32327 w 37958"/>
                    <a:gd name="connsiteY3" fmla="*/ 0 h 35019"/>
                    <a:gd name="connsiteX4" fmla="*/ 36947 w 37958"/>
                    <a:gd name="connsiteY4" fmla="*/ 4202 h 35019"/>
                    <a:gd name="connsiteX5" fmla="*/ 37952 w 37958"/>
                    <a:gd name="connsiteY5" fmla="*/ 10575 h 35019"/>
                    <a:gd name="connsiteX6" fmla="*/ 37075 w 37958"/>
                    <a:gd name="connsiteY6" fmla="*/ 22114 h 3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58" h="35019">
                      <a:moveTo>
                        <a:pt x="37075" y="22114"/>
                      </a:moveTo>
                      <a:cubicBezTo>
                        <a:pt x="34683" y="33371"/>
                        <a:pt x="25496" y="37830"/>
                        <a:pt x="12566" y="33227"/>
                      </a:cubicBezTo>
                      <a:cubicBezTo>
                        <a:pt x="6721" y="31149"/>
                        <a:pt x="2447" y="27958"/>
                        <a:pt x="0" y="23984"/>
                      </a:cubicBezTo>
                      <a:cubicBezTo>
                        <a:pt x="9625" y="14668"/>
                        <a:pt x="20181" y="6409"/>
                        <a:pt x="32327" y="0"/>
                      </a:cubicBezTo>
                      <a:cubicBezTo>
                        <a:pt x="34610" y="1576"/>
                        <a:pt x="36363" y="3099"/>
                        <a:pt x="36947" y="4202"/>
                      </a:cubicBezTo>
                      <a:cubicBezTo>
                        <a:pt x="37642" y="5506"/>
                        <a:pt x="37915" y="7903"/>
                        <a:pt x="37952" y="10575"/>
                      </a:cubicBezTo>
                      <a:cubicBezTo>
                        <a:pt x="38025" y="14830"/>
                        <a:pt x="37477" y="19800"/>
                        <a:pt x="37075" y="221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C4371104-FFAC-EC89-2E4C-C7F0752BCF61}"/>
                    </a:ext>
                  </a:extLst>
                </p:cNvPr>
                <p:cNvSpPr/>
                <p:nvPr/>
              </p:nvSpPr>
              <p:spPr>
                <a:xfrm>
                  <a:off x="8438681" y="177262"/>
                  <a:ext cx="41531" cy="39313"/>
                </a:xfrm>
                <a:custGeom>
                  <a:avLst/>
                  <a:gdLst>
                    <a:gd name="connsiteX0" fmla="*/ 10243 w 41531"/>
                    <a:gd name="connsiteY0" fmla="*/ 35465 h 39313"/>
                    <a:gd name="connsiteX1" fmla="*/ 15266 w 41531"/>
                    <a:gd name="connsiteY1" fmla="*/ 39125 h 39313"/>
                    <a:gd name="connsiteX2" fmla="*/ 36415 w 41531"/>
                    <a:gd name="connsiteY2" fmla="*/ 33690 h 39313"/>
                    <a:gd name="connsiteX3" fmla="*/ 39154 w 41531"/>
                    <a:gd name="connsiteY3" fmla="*/ 12562 h 39313"/>
                    <a:gd name="connsiteX4" fmla="*/ 12106 w 41531"/>
                    <a:gd name="connsiteY4" fmla="*/ 2724 h 39313"/>
                    <a:gd name="connsiteX5" fmla="*/ 2974 w 41531"/>
                    <a:gd name="connsiteY5" fmla="*/ 27000 h 39313"/>
                    <a:gd name="connsiteX6" fmla="*/ 10243 w 41531"/>
                    <a:gd name="connsiteY6" fmla="*/ 35465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1" h="39313">
                      <a:moveTo>
                        <a:pt x="10243" y="35465"/>
                      </a:moveTo>
                      <a:cubicBezTo>
                        <a:pt x="12088" y="37258"/>
                        <a:pt x="13914" y="38707"/>
                        <a:pt x="15266" y="39125"/>
                      </a:cubicBezTo>
                      <a:cubicBezTo>
                        <a:pt x="18900" y="40245"/>
                        <a:pt x="33493" y="36110"/>
                        <a:pt x="36415" y="33690"/>
                      </a:cubicBezTo>
                      <a:cubicBezTo>
                        <a:pt x="43373" y="27922"/>
                        <a:pt x="42131" y="20949"/>
                        <a:pt x="39154" y="12562"/>
                      </a:cubicBezTo>
                      <a:cubicBezTo>
                        <a:pt x="34826" y="381"/>
                        <a:pt x="24233" y="-3035"/>
                        <a:pt x="12106" y="2724"/>
                      </a:cubicBezTo>
                      <a:cubicBezTo>
                        <a:pt x="161" y="8400"/>
                        <a:pt x="-3071" y="17691"/>
                        <a:pt x="2974" y="27000"/>
                      </a:cubicBezTo>
                      <a:cubicBezTo>
                        <a:pt x="4271" y="28855"/>
                        <a:pt x="7284" y="32601"/>
                        <a:pt x="10243" y="3546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3251A022-22A2-799A-3D7A-87C6D7AB21A3}"/>
                    </a:ext>
                  </a:extLst>
                </p:cNvPr>
                <p:cNvSpPr/>
                <p:nvPr/>
              </p:nvSpPr>
              <p:spPr>
                <a:xfrm>
                  <a:off x="8441678" y="134974"/>
                  <a:ext cx="26049" cy="24651"/>
                </a:xfrm>
                <a:custGeom>
                  <a:avLst/>
                  <a:gdLst>
                    <a:gd name="connsiteX0" fmla="*/ 6424 w 26049"/>
                    <a:gd name="connsiteY0" fmla="*/ 22239 h 24651"/>
                    <a:gd name="connsiteX1" fmla="*/ 9565 w 26049"/>
                    <a:gd name="connsiteY1" fmla="*/ 24533 h 24651"/>
                    <a:gd name="connsiteX2" fmla="*/ 22843 w 26049"/>
                    <a:gd name="connsiteY2" fmla="*/ 21127 h 24651"/>
                    <a:gd name="connsiteX3" fmla="*/ 24560 w 26049"/>
                    <a:gd name="connsiteY3" fmla="*/ 7877 h 24651"/>
                    <a:gd name="connsiteX4" fmla="*/ 7593 w 26049"/>
                    <a:gd name="connsiteY4" fmla="*/ 1709 h 24651"/>
                    <a:gd name="connsiteX5" fmla="*/ 1858 w 26049"/>
                    <a:gd name="connsiteY5" fmla="*/ 16930 h 24651"/>
                    <a:gd name="connsiteX6" fmla="*/ 6424 w 26049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9" h="24651">
                      <a:moveTo>
                        <a:pt x="6424" y="22239"/>
                      </a:moveTo>
                      <a:cubicBezTo>
                        <a:pt x="7574" y="23362"/>
                        <a:pt x="8725" y="24270"/>
                        <a:pt x="9565" y="24533"/>
                      </a:cubicBezTo>
                      <a:cubicBezTo>
                        <a:pt x="11848" y="25236"/>
                        <a:pt x="21017" y="22645"/>
                        <a:pt x="22843" y="21127"/>
                      </a:cubicBezTo>
                      <a:cubicBezTo>
                        <a:pt x="27208" y="17509"/>
                        <a:pt x="26423" y="13136"/>
                        <a:pt x="24560" y="7877"/>
                      </a:cubicBezTo>
                      <a:cubicBezTo>
                        <a:pt x="21838" y="239"/>
                        <a:pt x="15208" y="-1904"/>
                        <a:pt x="7593" y="1709"/>
                      </a:cubicBezTo>
                      <a:cubicBezTo>
                        <a:pt x="104" y="5267"/>
                        <a:pt x="-1923" y="11093"/>
                        <a:pt x="1858" y="16930"/>
                      </a:cubicBezTo>
                      <a:cubicBezTo>
                        <a:pt x="2680" y="18095"/>
                        <a:pt x="4579" y="20444"/>
                        <a:pt x="6424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282BB841-AE66-ED32-9DB3-BD1AA77405FF}"/>
                    </a:ext>
                  </a:extLst>
                </p:cNvPr>
                <p:cNvSpPr/>
                <p:nvPr/>
              </p:nvSpPr>
              <p:spPr>
                <a:xfrm>
                  <a:off x="8409771" y="207901"/>
                  <a:ext cx="26039" cy="24651"/>
                </a:xfrm>
                <a:custGeom>
                  <a:avLst/>
                  <a:gdLst>
                    <a:gd name="connsiteX0" fmla="*/ 6424 w 26039"/>
                    <a:gd name="connsiteY0" fmla="*/ 22238 h 24651"/>
                    <a:gd name="connsiteX1" fmla="*/ 9565 w 26039"/>
                    <a:gd name="connsiteY1" fmla="*/ 24532 h 24651"/>
                    <a:gd name="connsiteX2" fmla="*/ 22843 w 26039"/>
                    <a:gd name="connsiteY2" fmla="*/ 21126 h 24651"/>
                    <a:gd name="connsiteX3" fmla="*/ 24541 w 26039"/>
                    <a:gd name="connsiteY3" fmla="*/ 7876 h 24651"/>
                    <a:gd name="connsiteX4" fmla="*/ 7593 w 26039"/>
                    <a:gd name="connsiteY4" fmla="*/ 1710 h 24651"/>
                    <a:gd name="connsiteX5" fmla="*/ 1858 w 26039"/>
                    <a:gd name="connsiteY5" fmla="*/ 16929 h 24651"/>
                    <a:gd name="connsiteX6" fmla="*/ 6424 w 26039"/>
                    <a:gd name="connsiteY6" fmla="*/ 22238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9" h="24651">
                      <a:moveTo>
                        <a:pt x="6424" y="22238"/>
                      </a:moveTo>
                      <a:cubicBezTo>
                        <a:pt x="7574" y="23364"/>
                        <a:pt x="8725" y="24271"/>
                        <a:pt x="9565" y="24532"/>
                      </a:cubicBezTo>
                      <a:cubicBezTo>
                        <a:pt x="11848" y="25237"/>
                        <a:pt x="21016" y="22644"/>
                        <a:pt x="22843" y="21126"/>
                      </a:cubicBezTo>
                      <a:cubicBezTo>
                        <a:pt x="27208" y="17510"/>
                        <a:pt x="26404" y="13138"/>
                        <a:pt x="24541" y="7876"/>
                      </a:cubicBezTo>
                      <a:cubicBezTo>
                        <a:pt x="21838" y="238"/>
                        <a:pt x="15190" y="-1904"/>
                        <a:pt x="7593" y="1710"/>
                      </a:cubicBezTo>
                      <a:cubicBezTo>
                        <a:pt x="104" y="5266"/>
                        <a:pt x="-1923" y="11094"/>
                        <a:pt x="1858" y="16929"/>
                      </a:cubicBezTo>
                      <a:cubicBezTo>
                        <a:pt x="2680" y="18094"/>
                        <a:pt x="4579" y="20443"/>
                        <a:pt x="6424" y="2223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0" name="图形 10">
                <a:extLst>
                  <a:ext uri="{FF2B5EF4-FFF2-40B4-BE49-F238E27FC236}">
                    <a16:creationId xmlns:a16="http://schemas.microsoft.com/office/drawing/2014/main" id="{CB45CCA6-BC6E-EFB3-2D38-40F6707A6D3C}"/>
                  </a:ext>
                </a:extLst>
              </p:cNvPr>
              <p:cNvGrpSpPr/>
              <p:nvPr/>
            </p:nvGrpSpPr>
            <p:grpSpPr>
              <a:xfrm>
                <a:off x="8252644" y="259859"/>
                <a:ext cx="120890" cy="97578"/>
                <a:chOff x="8252644" y="259859"/>
                <a:chExt cx="120890" cy="97578"/>
              </a:xfrm>
              <a:solidFill>
                <a:srgbClr val="E8B161"/>
              </a:solidFill>
            </p:grpSpPr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63D7A575-E6B9-03FA-95B3-EEE66CED1689}"/>
                    </a:ext>
                  </a:extLst>
                </p:cNvPr>
                <p:cNvSpPr/>
                <p:nvPr/>
              </p:nvSpPr>
              <p:spPr>
                <a:xfrm>
                  <a:off x="8252644" y="270667"/>
                  <a:ext cx="32460" cy="50102"/>
                </a:xfrm>
                <a:custGeom>
                  <a:avLst/>
                  <a:gdLst>
                    <a:gd name="connsiteX0" fmla="*/ 31395 w 32460"/>
                    <a:gd name="connsiteY0" fmla="*/ 34575 h 50102"/>
                    <a:gd name="connsiteX1" fmla="*/ 1899 w 32460"/>
                    <a:gd name="connsiteY1" fmla="*/ 47948 h 50102"/>
                    <a:gd name="connsiteX2" fmla="*/ 18 w 32460"/>
                    <a:gd name="connsiteY2" fmla="*/ 47228 h 50102"/>
                    <a:gd name="connsiteX3" fmla="*/ 0 w 32460"/>
                    <a:gd name="connsiteY3" fmla="*/ 45497 h 50102"/>
                    <a:gd name="connsiteX4" fmla="*/ 10903 w 32460"/>
                    <a:gd name="connsiteY4" fmla="*/ 0 h 50102"/>
                    <a:gd name="connsiteX5" fmla="*/ 31249 w 32460"/>
                    <a:gd name="connsiteY5" fmla="*/ 13018 h 50102"/>
                    <a:gd name="connsiteX6" fmla="*/ 32455 w 32460"/>
                    <a:gd name="connsiteY6" fmla="*/ 20684 h 50102"/>
                    <a:gd name="connsiteX7" fmla="*/ 31395 w 32460"/>
                    <a:gd name="connsiteY7" fmla="*/ 34575 h 5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60" h="50102">
                      <a:moveTo>
                        <a:pt x="31395" y="34575"/>
                      </a:moveTo>
                      <a:cubicBezTo>
                        <a:pt x="28509" y="48121"/>
                        <a:pt x="17460" y="53481"/>
                        <a:pt x="1899" y="47948"/>
                      </a:cubicBezTo>
                      <a:cubicBezTo>
                        <a:pt x="1260" y="47719"/>
                        <a:pt x="639" y="47482"/>
                        <a:pt x="18" y="47228"/>
                      </a:cubicBezTo>
                      <a:cubicBezTo>
                        <a:pt x="0" y="46654"/>
                        <a:pt x="0" y="46070"/>
                        <a:pt x="0" y="45497"/>
                      </a:cubicBezTo>
                      <a:cubicBezTo>
                        <a:pt x="0" y="28961"/>
                        <a:pt x="4164" y="14039"/>
                        <a:pt x="10903" y="0"/>
                      </a:cubicBezTo>
                      <a:cubicBezTo>
                        <a:pt x="17515" y="2462"/>
                        <a:pt x="29386" y="9497"/>
                        <a:pt x="31249" y="13018"/>
                      </a:cubicBezTo>
                      <a:cubicBezTo>
                        <a:pt x="32071" y="14585"/>
                        <a:pt x="32400" y="17476"/>
                        <a:pt x="32455" y="20684"/>
                      </a:cubicBezTo>
                      <a:cubicBezTo>
                        <a:pt x="32527" y="25814"/>
                        <a:pt x="31888" y="31784"/>
                        <a:pt x="31395" y="3457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DAA33275-5618-0C24-999E-4EE12A4F5B95}"/>
                    </a:ext>
                  </a:extLst>
                </p:cNvPr>
                <p:cNvSpPr/>
                <p:nvPr/>
              </p:nvSpPr>
              <p:spPr>
                <a:xfrm>
                  <a:off x="8333182" y="278330"/>
                  <a:ext cx="40353" cy="42441"/>
                </a:xfrm>
                <a:custGeom>
                  <a:avLst/>
                  <a:gdLst>
                    <a:gd name="connsiteX0" fmla="*/ 40350 w 40353"/>
                    <a:gd name="connsiteY0" fmla="*/ 17993 h 42441"/>
                    <a:gd name="connsiteX1" fmla="*/ 39345 w 40353"/>
                    <a:gd name="connsiteY1" fmla="*/ 11621 h 42441"/>
                    <a:gd name="connsiteX2" fmla="*/ 19821 w 40353"/>
                    <a:gd name="connsiteY2" fmla="*/ 84 h 42441"/>
                    <a:gd name="connsiteX3" fmla="*/ 2325 w 40353"/>
                    <a:gd name="connsiteY3" fmla="*/ 13586 h 42441"/>
                    <a:gd name="connsiteX4" fmla="*/ 14945 w 40353"/>
                    <a:gd name="connsiteY4" fmla="*/ 40649 h 42441"/>
                    <a:gd name="connsiteX5" fmla="*/ 39455 w 40353"/>
                    <a:gd name="connsiteY5" fmla="*/ 29538 h 42441"/>
                    <a:gd name="connsiteX6" fmla="*/ 40350 w 40353"/>
                    <a:gd name="connsiteY6" fmla="*/ 17993 h 42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3" h="42441">
                      <a:moveTo>
                        <a:pt x="40350" y="17993"/>
                      </a:moveTo>
                      <a:cubicBezTo>
                        <a:pt x="40295" y="15321"/>
                        <a:pt x="40021" y="12923"/>
                        <a:pt x="39345" y="11621"/>
                      </a:cubicBezTo>
                      <a:cubicBezTo>
                        <a:pt x="37500" y="8129"/>
                        <a:pt x="23748" y="451"/>
                        <a:pt x="19821" y="84"/>
                      </a:cubicBezTo>
                      <a:cubicBezTo>
                        <a:pt x="10488" y="-789"/>
                        <a:pt x="6288" y="5249"/>
                        <a:pt x="2325" y="13586"/>
                      </a:cubicBezTo>
                      <a:cubicBezTo>
                        <a:pt x="-3447" y="25693"/>
                        <a:pt x="1813" y="35974"/>
                        <a:pt x="14945" y="40649"/>
                      </a:cubicBezTo>
                      <a:cubicBezTo>
                        <a:pt x="27875" y="45252"/>
                        <a:pt x="37062" y="40795"/>
                        <a:pt x="39455" y="29538"/>
                      </a:cubicBezTo>
                      <a:cubicBezTo>
                        <a:pt x="39875" y="27216"/>
                        <a:pt x="40404" y="22258"/>
                        <a:pt x="40350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69228C92-F266-985B-C7FF-57AB03915876}"/>
                    </a:ext>
                  </a:extLst>
                </p:cNvPr>
                <p:cNvSpPr/>
                <p:nvPr/>
              </p:nvSpPr>
              <p:spPr>
                <a:xfrm>
                  <a:off x="8288275" y="302148"/>
                  <a:ext cx="41525" cy="39313"/>
                </a:xfrm>
                <a:custGeom>
                  <a:avLst/>
                  <a:gdLst>
                    <a:gd name="connsiteX0" fmla="*/ 10229 w 41525"/>
                    <a:gd name="connsiteY0" fmla="*/ 35464 h 39313"/>
                    <a:gd name="connsiteX1" fmla="*/ 15270 w 41525"/>
                    <a:gd name="connsiteY1" fmla="*/ 39124 h 39313"/>
                    <a:gd name="connsiteX2" fmla="*/ 36419 w 41525"/>
                    <a:gd name="connsiteY2" fmla="*/ 33690 h 39313"/>
                    <a:gd name="connsiteX3" fmla="*/ 39140 w 41525"/>
                    <a:gd name="connsiteY3" fmla="*/ 12561 h 39313"/>
                    <a:gd name="connsiteX4" fmla="*/ 12110 w 41525"/>
                    <a:gd name="connsiteY4" fmla="*/ 2726 h 39313"/>
                    <a:gd name="connsiteX5" fmla="*/ 2978 w 41525"/>
                    <a:gd name="connsiteY5" fmla="*/ 27002 h 39313"/>
                    <a:gd name="connsiteX6" fmla="*/ 10229 w 41525"/>
                    <a:gd name="connsiteY6" fmla="*/ 35464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25" h="39313">
                      <a:moveTo>
                        <a:pt x="10229" y="35464"/>
                      </a:moveTo>
                      <a:cubicBezTo>
                        <a:pt x="12073" y="37259"/>
                        <a:pt x="13900" y="38704"/>
                        <a:pt x="15270" y="39124"/>
                      </a:cubicBezTo>
                      <a:cubicBezTo>
                        <a:pt x="18904" y="40247"/>
                        <a:pt x="33497" y="36112"/>
                        <a:pt x="36419" y="33690"/>
                      </a:cubicBezTo>
                      <a:cubicBezTo>
                        <a:pt x="43378" y="27923"/>
                        <a:pt x="42117" y="20948"/>
                        <a:pt x="39140" y="12561"/>
                      </a:cubicBezTo>
                      <a:cubicBezTo>
                        <a:pt x="34830" y="379"/>
                        <a:pt x="24237" y="-3036"/>
                        <a:pt x="12110" y="2726"/>
                      </a:cubicBezTo>
                      <a:cubicBezTo>
                        <a:pt x="147" y="8401"/>
                        <a:pt x="-3067" y="17693"/>
                        <a:pt x="2978" y="27002"/>
                      </a:cubicBezTo>
                      <a:cubicBezTo>
                        <a:pt x="4275" y="28854"/>
                        <a:pt x="7289" y="32602"/>
                        <a:pt x="10229" y="3546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64FFD700-9A4F-09FB-69CC-3C50C9A8DF19}"/>
                    </a:ext>
                  </a:extLst>
                </p:cNvPr>
                <p:cNvSpPr/>
                <p:nvPr/>
              </p:nvSpPr>
              <p:spPr>
                <a:xfrm>
                  <a:off x="8291272" y="259859"/>
                  <a:ext cx="26036" cy="24651"/>
                </a:xfrm>
                <a:custGeom>
                  <a:avLst/>
                  <a:gdLst>
                    <a:gd name="connsiteX0" fmla="*/ 6410 w 26036"/>
                    <a:gd name="connsiteY0" fmla="*/ 22239 h 24651"/>
                    <a:gd name="connsiteX1" fmla="*/ 9570 w 26036"/>
                    <a:gd name="connsiteY1" fmla="*/ 24533 h 24651"/>
                    <a:gd name="connsiteX2" fmla="*/ 22829 w 26036"/>
                    <a:gd name="connsiteY2" fmla="*/ 21125 h 24651"/>
                    <a:gd name="connsiteX3" fmla="*/ 24546 w 26036"/>
                    <a:gd name="connsiteY3" fmla="*/ 7877 h 24651"/>
                    <a:gd name="connsiteX4" fmla="*/ 7579 w 26036"/>
                    <a:gd name="connsiteY4" fmla="*/ 1709 h 24651"/>
                    <a:gd name="connsiteX5" fmla="*/ 1863 w 26036"/>
                    <a:gd name="connsiteY5" fmla="*/ 16930 h 24651"/>
                    <a:gd name="connsiteX6" fmla="*/ 6410 w 26036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6" h="24651">
                      <a:moveTo>
                        <a:pt x="6410" y="22239"/>
                      </a:moveTo>
                      <a:cubicBezTo>
                        <a:pt x="7579" y="23364"/>
                        <a:pt x="8711" y="24272"/>
                        <a:pt x="9570" y="24533"/>
                      </a:cubicBezTo>
                      <a:cubicBezTo>
                        <a:pt x="11853" y="25236"/>
                        <a:pt x="21003" y="22645"/>
                        <a:pt x="22829" y="21125"/>
                      </a:cubicBezTo>
                      <a:cubicBezTo>
                        <a:pt x="27194" y="17509"/>
                        <a:pt x="26409" y="13136"/>
                        <a:pt x="24546" y="7877"/>
                      </a:cubicBezTo>
                      <a:cubicBezTo>
                        <a:pt x="21843" y="239"/>
                        <a:pt x="15195" y="-1904"/>
                        <a:pt x="7579" y="1709"/>
                      </a:cubicBezTo>
                      <a:cubicBezTo>
                        <a:pt x="91" y="5265"/>
                        <a:pt x="-1918" y="11093"/>
                        <a:pt x="1863" y="16930"/>
                      </a:cubicBezTo>
                      <a:cubicBezTo>
                        <a:pt x="2684" y="18095"/>
                        <a:pt x="4566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EB8D333F-D61D-884A-DDD3-E1F6B971C62B}"/>
                    </a:ext>
                  </a:extLst>
                </p:cNvPr>
                <p:cNvSpPr/>
                <p:nvPr/>
              </p:nvSpPr>
              <p:spPr>
                <a:xfrm>
                  <a:off x="8259366" y="332786"/>
                  <a:ext cx="26035" cy="24651"/>
                </a:xfrm>
                <a:custGeom>
                  <a:avLst/>
                  <a:gdLst>
                    <a:gd name="connsiteX0" fmla="*/ 6410 w 26035"/>
                    <a:gd name="connsiteY0" fmla="*/ 22239 h 24651"/>
                    <a:gd name="connsiteX1" fmla="*/ 9569 w 26035"/>
                    <a:gd name="connsiteY1" fmla="*/ 24533 h 24651"/>
                    <a:gd name="connsiteX2" fmla="*/ 22829 w 26035"/>
                    <a:gd name="connsiteY2" fmla="*/ 21125 h 24651"/>
                    <a:gd name="connsiteX3" fmla="*/ 24545 w 26035"/>
                    <a:gd name="connsiteY3" fmla="*/ 7877 h 24651"/>
                    <a:gd name="connsiteX4" fmla="*/ 7596 w 26035"/>
                    <a:gd name="connsiteY4" fmla="*/ 1709 h 24651"/>
                    <a:gd name="connsiteX5" fmla="*/ 1862 w 26035"/>
                    <a:gd name="connsiteY5" fmla="*/ 16930 h 24651"/>
                    <a:gd name="connsiteX6" fmla="*/ 6410 w 26035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5" h="24651">
                      <a:moveTo>
                        <a:pt x="6410" y="22239"/>
                      </a:moveTo>
                      <a:cubicBezTo>
                        <a:pt x="7578" y="23364"/>
                        <a:pt x="8711" y="24272"/>
                        <a:pt x="9569" y="24533"/>
                      </a:cubicBezTo>
                      <a:cubicBezTo>
                        <a:pt x="11852" y="25236"/>
                        <a:pt x="21002" y="22645"/>
                        <a:pt x="22829" y="21125"/>
                      </a:cubicBezTo>
                      <a:cubicBezTo>
                        <a:pt x="27193" y="17507"/>
                        <a:pt x="26408" y="13136"/>
                        <a:pt x="24545" y="7877"/>
                      </a:cubicBezTo>
                      <a:cubicBezTo>
                        <a:pt x="21842" y="239"/>
                        <a:pt x="15194" y="-1904"/>
                        <a:pt x="7596" y="1709"/>
                      </a:cubicBezTo>
                      <a:cubicBezTo>
                        <a:pt x="90" y="5265"/>
                        <a:pt x="-1919" y="11093"/>
                        <a:pt x="1862" y="16930"/>
                      </a:cubicBezTo>
                      <a:cubicBezTo>
                        <a:pt x="2684" y="18095"/>
                        <a:pt x="4565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1" name="图形 10">
                <a:extLst>
                  <a:ext uri="{FF2B5EF4-FFF2-40B4-BE49-F238E27FC236}">
                    <a16:creationId xmlns:a16="http://schemas.microsoft.com/office/drawing/2014/main" id="{DC3785C3-CD64-0308-3840-9AFC19DB1320}"/>
                  </a:ext>
                </a:extLst>
              </p:cNvPr>
              <p:cNvGrpSpPr/>
              <p:nvPr/>
            </p:nvGrpSpPr>
            <p:grpSpPr>
              <a:xfrm>
                <a:off x="8510100" y="260335"/>
                <a:ext cx="114501" cy="97104"/>
                <a:chOff x="8510100" y="260335"/>
                <a:chExt cx="114501" cy="97104"/>
              </a:xfrm>
              <a:solidFill>
                <a:srgbClr val="E8B161"/>
              </a:solidFill>
            </p:grpSpPr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B8996419-8C28-9FA5-4441-3DB9F3202B25}"/>
                    </a:ext>
                  </a:extLst>
                </p:cNvPr>
                <p:cNvSpPr/>
                <p:nvPr/>
              </p:nvSpPr>
              <p:spPr>
                <a:xfrm>
                  <a:off x="8598531" y="296536"/>
                  <a:ext cx="26070" cy="50018"/>
                </a:xfrm>
                <a:custGeom>
                  <a:avLst/>
                  <a:gdLst>
                    <a:gd name="connsiteX0" fmla="*/ 26071 w 26070"/>
                    <a:gd name="connsiteY0" fmla="*/ 19626 h 50018"/>
                    <a:gd name="connsiteX1" fmla="*/ 21340 w 26070"/>
                    <a:gd name="connsiteY1" fmla="*/ 50018 h 50018"/>
                    <a:gd name="connsiteX2" fmla="*/ 1214 w 26070"/>
                    <a:gd name="connsiteY2" fmla="*/ 37082 h 50018"/>
                    <a:gd name="connsiteX3" fmla="*/ 9 w 26070"/>
                    <a:gd name="connsiteY3" fmla="*/ 29417 h 50018"/>
                    <a:gd name="connsiteX4" fmla="*/ 1068 w 26070"/>
                    <a:gd name="connsiteY4" fmla="*/ 15524 h 50018"/>
                    <a:gd name="connsiteX5" fmla="*/ 24409 w 26070"/>
                    <a:gd name="connsiteY5" fmla="*/ 483 h 50018"/>
                    <a:gd name="connsiteX6" fmla="*/ 26071 w 26070"/>
                    <a:gd name="connsiteY6" fmla="*/ 19626 h 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0" h="50018">
                      <a:moveTo>
                        <a:pt x="26071" y="19626"/>
                      </a:moveTo>
                      <a:cubicBezTo>
                        <a:pt x="26071" y="29782"/>
                        <a:pt x="24409" y="39980"/>
                        <a:pt x="21340" y="50018"/>
                      </a:cubicBezTo>
                      <a:cubicBezTo>
                        <a:pt x="14711" y="47503"/>
                        <a:pt x="3040" y="40563"/>
                        <a:pt x="1214" y="37082"/>
                      </a:cubicBezTo>
                      <a:cubicBezTo>
                        <a:pt x="374" y="35515"/>
                        <a:pt x="45" y="32626"/>
                        <a:pt x="9" y="29417"/>
                      </a:cubicBezTo>
                      <a:cubicBezTo>
                        <a:pt x="-83" y="24285"/>
                        <a:pt x="575" y="18312"/>
                        <a:pt x="1068" y="15524"/>
                      </a:cubicBezTo>
                      <a:cubicBezTo>
                        <a:pt x="3552" y="3839"/>
                        <a:pt x="12118" y="-1750"/>
                        <a:pt x="24409" y="483"/>
                      </a:cubicBezTo>
                      <a:cubicBezTo>
                        <a:pt x="25523" y="6819"/>
                        <a:pt x="26071" y="13217"/>
                        <a:pt x="26071" y="19626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DDFED44F-0F98-11DE-D50D-96748173B883}"/>
                    </a:ext>
                  </a:extLst>
                </p:cNvPr>
                <p:cNvSpPr/>
                <p:nvPr/>
              </p:nvSpPr>
              <p:spPr>
                <a:xfrm>
                  <a:off x="8510100" y="296530"/>
                  <a:ext cx="40352" cy="42438"/>
                </a:xfrm>
                <a:custGeom>
                  <a:avLst/>
                  <a:gdLst>
                    <a:gd name="connsiteX0" fmla="*/ 7 w 40352"/>
                    <a:gd name="connsiteY0" fmla="*/ 24445 h 42438"/>
                    <a:gd name="connsiteX1" fmla="*/ 1011 w 40352"/>
                    <a:gd name="connsiteY1" fmla="*/ 30818 h 42438"/>
                    <a:gd name="connsiteX2" fmla="*/ 20517 w 40352"/>
                    <a:gd name="connsiteY2" fmla="*/ 42355 h 42438"/>
                    <a:gd name="connsiteX3" fmla="*/ 38031 w 40352"/>
                    <a:gd name="connsiteY3" fmla="*/ 28854 h 42438"/>
                    <a:gd name="connsiteX4" fmla="*/ 25393 w 40352"/>
                    <a:gd name="connsiteY4" fmla="*/ 1793 h 42438"/>
                    <a:gd name="connsiteX5" fmla="*/ 883 w 40352"/>
                    <a:gd name="connsiteY5" fmla="*/ 12903 h 42438"/>
                    <a:gd name="connsiteX6" fmla="*/ 7 w 40352"/>
                    <a:gd name="connsiteY6" fmla="*/ 24445 h 42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2" h="42438">
                      <a:moveTo>
                        <a:pt x="7" y="24445"/>
                      </a:moveTo>
                      <a:cubicBezTo>
                        <a:pt x="43" y="27117"/>
                        <a:pt x="317" y="29515"/>
                        <a:pt x="1011" y="30818"/>
                      </a:cubicBezTo>
                      <a:cubicBezTo>
                        <a:pt x="2856" y="34310"/>
                        <a:pt x="16608" y="41989"/>
                        <a:pt x="20517" y="42355"/>
                      </a:cubicBezTo>
                      <a:cubicBezTo>
                        <a:pt x="29867" y="43230"/>
                        <a:pt x="34050" y="37192"/>
                        <a:pt x="38031" y="28854"/>
                      </a:cubicBezTo>
                      <a:cubicBezTo>
                        <a:pt x="43803" y="16747"/>
                        <a:pt x="38524" y="6467"/>
                        <a:pt x="25393" y="1793"/>
                      </a:cubicBezTo>
                      <a:cubicBezTo>
                        <a:pt x="12462" y="-2809"/>
                        <a:pt x="3294" y="1645"/>
                        <a:pt x="883" y="12903"/>
                      </a:cubicBezTo>
                      <a:cubicBezTo>
                        <a:pt x="481" y="15222"/>
                        <a:pt x="-67" y="20183"/>
                        <a:pt x="7" y="2444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8A7B142C-93A0-BA98-0073-A33569516C38}"/>
                    </a:ext>
                  </a:extLst>
                </p:cNvPr>
                <p:cNvSpPr/>
                <p:nvPr/>
              </p:nvSpPr>
              <p:spPr>
                <a:xfrm>
                  <a:off x="8553825" y="275837"/>
                  <a:ext cx="41533" cy="39312"/>
                </a:xfrm>
                <a:custGeom>
                  <a:avLst/>
                  <a:gdLst>
                    <a:gd name="connsiteX0" fmla="*/ 31291 w 41533"/>
                    <a:gd name="connsiteY0" fmla="*/ 3848 h 39312"/>
                    <a:gd name="connsiteX1" fmla="*/ 26268 w 41533"/>
                    <a:gd name="connsiteY1" fmla="*/ 188 h 39312"/>
                    <a:gd name="connsiteX2" fmla="*/ 5101 w 41533"/>
                    <a:gd name="connsiteY2" fmla="*/ 5624 h 39312"/>
                    <a:gd name="connsiteX3" fmla="*/ 2379 w 41533"/>
                    <a:gd name="connsiteY3" fmla="*/ 26751 h 39312"/>
                    <a:gd name="connsiteX4" fmla="*/ 29428 w 41533"/>
                    <a:gd name="connsiteY4" fmla="*/ 36586 h 39312"/>
                    <a:gd name="connsiteX5" fmla="*/ 38560 w 41533"/>
                    <a:gd name="connsiteY5" fmla="*/ 12312 h 39312"/>
                    <a:gd name="connsiteX6" fmla="*/ 31291 w 41533"/>
                    <a:gd name="connsiteY6" fmla="*/ 3848 h 39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3" h="39312">
                      <a:moveTo>
                        <a:pt x="31291" y="3848"/>
                      </a:moveTo>
                      <a:cubicBezTo>
                        <a:pt x="29446" y="2055"/>
                        <a:pt x="27620" y="609"/>
                        <a:pt x="26268" y="188"/>
                      </a:cubicBezTo>
                      <a:cubicBezTo>
                        <a:pt x="22634" y="-931"/>
                        <a:pt x="8041" y="3202"/>
                        <a:pt x="5101" y="5624"/>
                      </a:cubicBezTo>
                      <a:cubicBezTo>
                        <a:pt x="-1840" y="11391"/>
                        <a:pt x="-598" y="18364"/>
                        <a:pt x="2379" y="26751"/>
                      </a:cubicBezTo>
                      <a:cubicBezTo>
                        <a:pt x="6708" y="38933"/>
                        <a:pt x="17301" y="42348"/>
                        <a:pt x="29428" y="36586"/>
                      </a:cubicBezTo>
                      <a:cubicBezTo>
                        <a:pt x="41372" y="30913"/>
                        <a:pt x="44605" y="21619"/>
                        <a:pt x="38560" y="12312"/>
                      </a:cubicBezTo>
                      <a:cubicBezTo>
                        <a:pt x="37263" y="10458"/>
                        <a:pt x="34249" y="6712"/>
                        <a:pt x="31291" y="384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5" name="任意多边形: 形状 1754">
                  <a:extLst>
                    <a:ext uri="{FF2B5EF4-FFF2-40B4-BE49-F238E27FC236}">
                      <a16:creationId xmlns:a16="http://schemas.microsoft.com/office/drawing/2014/main" id="{7AACAD4A-AC7C-705F-FD81-9B209D942B31}"/>
                    </a:ext>
                  </a:extLst>
                </p:cNvPr>
                <p:cNvSpPr/>
                <p:nvPr/>
              </p:nvSpPr>
              <p:spPr>
                <a:xfrm>
                  <a:off x="8566314" y="332787"/>
                  <a:ext cx="26041" cy="24651"/>
                </a:xfrm>
                <a:custGeom>
                  <a:avLst/>
                  <a:gdLst>
                    <a:gd name="connsiteX0" fmla="*/ 19624 w 26041"/>
                    <a:gd name="connsiteY0" fmla="*/ 2414 h 24651"/>
                    <a:gd name="connsiteX1" fmla="*/ 16482 w 26041"/>
                    <a:gd name="connsiteY1" fmla="*/ 118 h 24651"/>
                    <a:gd name="connsiteX2" fmla="*/ 3205 w 26041"/>
                    <a:gd name="connsiteY2" fmla="*/ 3526 h 24651"/>
                    <a:gd name="connsiteX3" fmla="*/ 1506 w 26041"/>
                    <a:gd name="connsiteY3" fmla="*/ 16777 h 24651"/>
                    <a:gd name="connsiteX4" fmla="*/ 18454 w 26041"/>
                    <a:gd name="connsiteY4" fmla="*/ 22943 h 24651"/>
                    <a:gd name="connsiteX5" fmla="*/ 24171 w 26041"/>
                    <a:gd name="connsiteY5" fmla="*/ 7722 h 24651"/>
                    <a:gd name="connsiteX6" fmla="*/ 19624 w 26041"/>
                    <a:gd name="connsiteY6" fmla="*/ 2414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1" h="24651">
                      <a:moveTo>
                        <a:pt x="19624" y="2414"/>
                      </a:moveTo>
                      <a:cubicBezTo>
                        <a:pt x="18473" y="1289"/>
                        <a:pt x="17322" y="383"/>
                        <a:pt x="16482" y="118"/>
                      </a:cubicBezTo>
                      <a:cubicBezTo>
                        <a:pt x="14199" y="-585"/>
                        <a:pt x="5031" y="2009"/>
                        <a:pt x="3205" y="3526"/>
                      </a:cubicBezTo>
                      <a:cubicBezTo>
                        <a:pt x="-1161" y="7143"/>
                        <a:pt x="-375" y="11517"/>
                        <a:pt x="1506" y="16777"/>
                      </a:cubicBezTo>
                      <a:cubicBezTo>
                        <a:pt x="4209" y="24415"/>
                        <a:pt x="10857" y="26555"/>
                        <a:pt x="18454" y="22943"/>
                      </a:cubicBezTo>
                      <a:cubicBezTo>
                        <a:pt x="25943" y="19385"/>
                        <a:pt x="27970" y="13559"/>
                        <a:pt x="24171" y="7722"/>
                      </a:cubicBezTo>
                      <a:cubicBezTo>
                        <a:pt x="23367" y="6556"/>
                        <a:pt x="21468" y="4210"/>
                        <a:pt x="19624" y="24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B4CCCA6B-4C12-55B4-A273-0F1A04BEE6E2}"/>
                    </a:ext>
                  </a:extLst>
                </p:cNvPr>
                <p:cNvSpPr/>
                <p:nvPr/>
              </p:nvSpPr>
              <p:spPr>
                <a:xfrm>
                  <a:off x="8598221" y="260335"/>
                  <a:ext cx="20865" cy="24178"/>
                </a:xfrm>
                <a:custGeom>
                  <a:avLst/>
                  <a:gdLst>
                    <a:gd name="connsiteX0" fmla="*/ 20865 w 20865"/>
                    <a:gd name="connsiteY0" fmla="*/ 21113 h 24178"/>
                    <a:gd name="connsiteX1" fmla="*/ 18454 w 20865"/>
                    <a:gd name="connsiteY1" fmla="*/ 22472 h 24178"/>
                    <a:gd name="connsiteX2" fmla="*/ 1506 w 20865"/>
                    <a:gd name="connsiteY2" fmla="*/ 16300 h 24178"/>
                    <a:gd name="connsiteX3" fmla="*/ 3204 w 20865"/>
                    <a:gd name="connsiteY3" fmla="*/ 3056 h 24178"/>
                    <a:gd name="connsiteX4" fmla="*/ 11788 w 20865"/>
                    <a:gd name="connsiteY4" fmla="*/ 0 h 24178"/>
                    <a:gd name="connsiteX5" fmla="*/ 20865 w 20865"/>
                    <a:gd name="connsiteY5" fmla="*/ 21113 h 2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65" h="24178">
                      <a:moveTo>
                        <a:pt x="20865" y="21113"/>
                      </a:moveTo>
                      <a:cubicBezTo>
                        <a:pt x="20135" y="21604"/>
                        <a:pt x="19331" y="22052"/>
                        <a:pt x="18454" y="22472"/>
                      </a:cubicBezTo>
                      <a:cubicBezTo>
                        <a:pt x="10857" y="26080"/>
                        <a:pt x="4209" y="23940"/>
                        <a:pt x="1506" y="16300"/>
                      </a:cubicBezTo>
                      <a:cubicBezTo>
                        <a:pt x="-375" y="11040"/>
                        <a:pt x="-1161" y="6664"/>
                        <a:pt x="3204" y="3056"/>
                      </a:cubicBezTo>
                      <a:cubicBezTo>
                        <a:pt x="4355" y="2098"/>
                        <a:pt x="8391" y="721"/>
                        <a:pt x="11788" y="0"/>
                      </a:cubicBezTo>
                      <a:cubicBezTo>
                        <a:pt x="15532" y="6838"/>
                        <a:pt x="18546" y="13902"/>
                        <a:pt x="20865" y="2111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0" name="图形 10">
              <a:extLst>
                <a:ext uri="{FF2B5EF4-FFF2-40B4-BE49-F238E27FC236}">
                  <a16:creationId xmlns:a16="http://schemas.microsoft.com/office/drawing/2014/main" id="{73772A83-1A4C-E36E-AACD-4E019F63AF15}"/>
                </a:ext>
              </a:extLst>
            </p:cNvPr>
            <p:cNvGrpSpPr/>
            <p:nvPr/>
          </p:nvGrpSpPr>
          <p:grpSpPr>
            <a:xfrm>
              <a:off x="8316577" y="710779"/>
              <a:ext cx="244090" cy="383204"/>
              <a:chOff x="8316577" y="710779"/>
              <a:chExt cx="244090" cy="383204"/>
            </a:xfrm>
          </p:grpSpPr>
          <p:grpSp>
            <p:nvGrpSpPr>
              <p:cNvPr id="1732" name="图形 10">
                <a:extLst>
                  <a:ext uri="{FF2B5EF4-FFF2-40B4-BE49-F238E27FC236}">
                    <a16:creationId xmlns:a16="http://schemas.microsoft.com/office/drawing/2014/main" id="{7B704815-DE6F-873F-8E40-5E9D3E32508A}"/>
                  </a:ext>
                </a:extLst>
              </p:cNvPr>
              <p:cNvGrpSpPr/>
              <p:nvPr/>
            </p:nvGrpSpPr>
            <p:grpSpPr>
              <a:xfrm>
                <a:off x="8316577" y="710779"/>
                <a:ext cx="123269" cy="383204"/>
                <a:chOff x="8316577" y="710779"/>
                <a:chExt cx="123269" cy="383204"/>
              </a:xfrm>
            </p:grpSpPr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02369059-4579-9DD8-E868-10B570F76845}"/>
                    </a:ext>
                  </a:extLst>
                </p:cNvPr>
                <p:cNvSpPr/>
                <p:nvPr/>
              </p:nvSpPr>
              <p:spPr>
                <a:xfrm>
                  <a:off x="8316577" y="710779"/>
                  <a:ext cx="123104" cy="379644"/>
                </a:xfrm>
                <a:custGeom>
                  <a:avLst/>
                  <a:gdLst>
                    <a:gd name="connsiteX0" fmla="*/ 43402 w 123104"/>
                    <a:gd name="connsiteY0" fmla="*/ 0 h 379644"/>
                    <a:gd name="connsiteX1" fmla="*/ 39549 w 123104"/>
                    <a:gd name="connsiteY1" fmla="*/ 29653 h 379644"/>
                    <a:gd name="connsiteX2" fmla="*/ 35750 w 123104"/>
                    <a:gd name="connsiteY2" fmla="*/ 59302 h 379644"/>
                    <a:gd name="connsiteX3" fmla="*/ 32006 w 123104"/>
                    <a:gd name="connsiteY3" fmla="*/ 88946 h 379644"/>
                    <a:gd name="connsiteX4" fmla="*/ 28408 w 123104"/>
                    <a:gd name="connsiteY4" fmla="*/ 118602 h 379644"/>
                    <a:gd name="connsiteX5" fmla="*/ 24956 w 123104"/>
                    <a:gd name="connsiteY5" fmla="*/ 148262 h 379644"/>
                    <a:gd name="connsiteX6" fmla="*/ 21705 w 123104"/>
                    <a:gd name="connsiteY6" fmla="*/ 177934 h 379644"/>
                    <a:gd name="connsiteX7" fmla="*/ 16080 w 123104"/>
                    <a:gd name="connsiteY7" fmla="*/ 237307 h 379644"/>
                    <a:gd name="connsiteX8" fmla="*/ 13906 w 123104"/>
                    <a:gd name="connsiteY8" fmla="*/ 266995 h 379644"/>
                    <a:gd name="connsiteX9" fmla="*/ 12482 w 123104"/>
                    <a:gd name="connsiteY9" fmla="*/ 296653 h 379644"/>
                    <a:gd name="connsiteX10" fmla="*/ 12336 w 123104"/>
                    <a:gd name="connsiteY10" fmla="*/ 326167 h 379644"/>
                    <a:gd name="connsiteX11" fmla="*/ 13121 w 123104"/>
                    <a:gd name="connsiteY11" fmla="*/ 340721 h 379644"/>
                    <a:gd name="connsiteX12" fmla="*/ 15075 w 123104"/>
                    <a:gd name="connsiteY12" fmla="*/ 354757 h 379644"/>
                    <a:gd name="connsiteX13" fmla="*/ 16810 w 123104"/>
                    <a:gd name="connsiteY13" fmla="*/ 361112 h 379644"/>
                    <a:gd name="connsiteX14" fmla="*/ 17961 w 123104"/>
                    <a:gd name="connsiteY14" fmla="*/ 363805 h 379644"/>
                    <a:gd name="connsiteX15" fmla="*/ 19185 w 123104"/>
                    <a:gd name="connsiteY15" fmla="*/ 365715 h 379644"/>
                    <a:gd name="connsiteX16" fmla="*/ 19057 w 123104"/>
                    <a:gd name="connsiteY16" fmla="*/ 366347 h 379644"/>
                    <a:gd name="connsiteX17" fmla="*/ 18235 w 123104"/>
                    <a:gd name="connsiteY17" fmla="*/ 366356 h 379644"/>
                    <a:gd name="connsiteX18" fmla="*/ 18235 w 123104"/>
                    <a:gd name="connsiteY18" fmla="*/ 366362 h 379644"/>
                    <a:gd name="connsiteX19" fmla="*/ 18892 w 123104"/>
                    <a:gd name="connsiteY19" fmla="*/ 366351 h 379644"/>
                    <a:gd name="connsiteX20" fmla="*/ 19550 w 123104"/>
                    <a:gd name="connsiteY20" fmla="*/ 366367 h 379644"/>
                    <a:gd name="connsiteX21" fmla="*/ 20226 w 123104"/>
                    <a:gd name="connsiteY21" fmla="*/ 366400 h 379644"/>
                    <a:gd name="connsiteX22" fmla="*/ 21267 w 123104"/>
                    <a:gd name="connsiteY22" fmla="*/ 366466 h 379644"/>
                    <a:gd name="connsiteX23" fmla="*/ 25047 w 123104"/>
                    <a:gd name="connsiteY23" fmla="*/ 366723 h 379644"/>
                    <a:gd name="connsiteX24" fmla="*/ 28718 w 123104"/>
                    <a:gd name="connsiteY24" fmla="*/ 366895 h 379644"/>
                    <a:gd name="connsiteX25" fmla="*/ 35731 w 123104"/>
                    <a:gd name="connsiteY25" fmla="*/ 366924 h 379644"/>
                    <a:gd name="connsiteX26" fmla="*/ 42946 w 123104"/>
                    <a:gd name="connsiteY26" fmla="*/ 366652 h 379644"/>
                    <a:gd name="connsiteX27" fmla="*/ 50196 w 123104"/>
                    <a:gd name="connsiteY27" fmla="*/ 366097 h 379644"/>
                    <a:gd name="connsiteX28" fmla="*/ 57447 w 123104"/>
                    <a:gd name="connsiteY28" fmla="*/ 365313 h 379644"/>
                    <a:gd name="connsiteX29" fmla="*/ 86376 w 123104"/>
                    <a:gd name="connsiteY29" fmla="*/ 360546 h 379644"/>
                    <a:gd name="connsiteX30" fmla="*/ 100732 w 123104"/>
                    <a:gd name="connsiteY30" fmla="*/ 357325 h 379644"/>
                    <a:gd name="connsiteX31" fmla="*/ 114868 w 123104"/>
                    <a:gd name="connsiteY31" fmla="*/ 353610 h 379644"/>
                    <a:gd name="connsiteX32" fmla="*/ 110412 w 123104"/>
                    <a:gd name="connsiteY32" fmla="*/ 359787 h 379644"/>
                    <a:gd name="connsiteX33" fmla="*/ 109352 w 123104"/>
                    <a:gd name="connsiteY33" fmla="*/ 315432 h 379644"/>
                    <a:gd name="connsiteX34" fmla="*/ 108402 w 123104"/>
                    <a:gd name="connsiteY34" fmla="*/ 271073 h 379644"/>
                    <a:gd name="connsiteX35" fmla="*/ 107982 w 123104"/>
                    <a:gd name="connsiteY35" fmla="*/ 248895 h 379644"/>
                    <a:gd name="connsiteX36" fmla="*/ 107617 w 123104"/>
                    <a:gd name="connsiteY36" fmla="*/ 226712 h 379644"/>
                    <a:gd name="connsiteX37" fmla="*/ 106960 w 123104"/>
                    <a:gd name="connsiteY37" fmla="*/ 182346 h 379644"/>
                    <a:gd name="connsiteX38" fmla="*/ 106667 w 123104"/>
                    <a:gd name="connsiteY38" fmla="*/ 160161 h 379644"/>
                    <a:gd name="connsiteX39" fmla="*/ 106466 w 123104"/>
                    <a:gd name="connsiteY39" fmla="*/ 137976 h 379644"/>
                    <a:gd name="connsiteX40" fmla="*/ 106266 w 123104"/>
                    <a:gd name="connsiteY40" fmla="*/ 115790 h 379644"/>
                    <a:gd name="connsiteX41" fmla="*/ 106156 w 123104"/>
                    <a:gd name="connsiteY41" fmla="*/ 93603 h 379644"/>
                    <a:gd name="connsiteX42" fmla="*/ 106065 w 123104"/>
                    <a:gd name="connsiteY42" fmla="*/ 71413 h 379644"/>
                    <a:gd name="connsiteX43" fmla="*/ 106065 w 123104"/>
                    <a:gd name="connsiteY43" fmla="*/ 49221 h 379644"/>
                    <a:gd name="connsiteX44" fmla="*/ 106120 w 123104"/>
                    <a:gd name="connsiteY44" fmla="*/ 27028 h 379644"/>
                    <a:gd name="connsiteX45" fmla="*/ 106284 w 123104"/>
                    <a:gd name="connsiteY45" fmla="*/ 4829 h 379644"/>
                    <a:gd name="connsiteX46" fmla="*/ 107763 w 123104"/>
                    <a:gd name="connsiteY46" fmla="*/ 26979 h 379644"/>
                    <a:gd name="connsiteX47" fmla="*/ 109115 w 123104"/>
                    <a:gd name="connsiteY47" fmla="*/ 49133 h 379644"/>
                    <a:gd name="connsiteX48" fmla="*/ 110412 w 123104"/>
                    <a:gd name="connsiteY48" fmla="*/ 71287 h 379644"/>
                    <a:gd name="connsiteX49" fmla="*/ 111635 w 123104"/>
                    <a:gd name="connsiteY49" fmla="*/ 93444 h 379644"/>
                    <a:gd name="connsiteX50" fmla="*/ 112823 w 123104"/>
                    <a:gd name="connsiteY50" fmla="*/ 115602 h 379644"/>
                    <a:gd name="connsiteX51" fmla="*/ 113900 w 123104"/>
                    <a:gd name="connsiteY51" fmla="*/ 137763 h 379644"/>
                    <a:gd name="connsiteX52" fmla="*/ 114996 w 123104"/>
                    <a:gd name="connsiteY52" fmla="*/ 159924 h 379644"/>
                    <a:gd name="connsiteX53" fmla="*/ 116019 w 123104"/>
                    <a:gd name="connsiteY53" fmla="*/ 182085 h 379644"/>
                    <a:gd name="connsiteX54" fmla="*/ 117954 w 123104"/>
                    <a:gd name="connsiteY54" fmla="*/ 226411 h 379644"/>
                    <a:gd name="connsiteX55" fmla="*/ 118886 w 123104"/>
                    <a:gd name="connsiteY55" fmla="*/ 248579 h 379644"/>
                    <a:gd name="connsiteX56" fmla="*/ 119762 w 123104"/>
                    <a:gd name="connsiteY56" fmla="*/ 270748 h 379644"/>
                    <a:gd name="connsiteX57" fmla="*/ 121406 w 123104"/>
                    <a:gd name="connsiteY57" fmla="*/ 315083 h 379644"/>
                    <a:gd name="connsiteX58" fmla="*/ 122940 w 123104"/>
                    <a:gd name="connsiteY58" fmla="*/ 359423 h 379644"/>
                    <a:gd name="connsiteX59" fmla="*/ 123105 w 123104"/>
                    <a:gd name="connsiteY59" fmla="*/ 364234 h 379644"/>
                    <a:gd name="connsiteX60" fmla="*/ 118484 w 123104"/>
                    <a:gd name="connsiteY60" fmla="*/ 365604 h 379644"/>
                    <a:gd name="connsiteX61" fmla="*/ 103745 w 123104"/>
                    <a:gd name="connsiteY61" fmla="*/ 369596 h 379644"/>
                    <a:gd name="connsiteX62" fmla="*/ 88952 w 123104"/>
                    <a:gd name="connsiteY62" fmla="*/ 372962 h 379644"/>
                    <a:gd name="connsiteX63" fmla="*/ 58945 w 123104"/>
                    <a:gd name="connsiteY63" fmla="*/ 377992 h 379644"/>
                    <a:gd name="connsiteX64" fmla="*/ 51329 w 123104"/>
                    <a:gd name="connsiteY64" fmla="*/ 378794 h 379644"/>
                    <a:gd name="connsiteX65" fmla="*/ 43676 w 123104"/>
                    <a:gd name="connsiteY65" fmla="*/ 379360 h 379644"/>
                    <a:gd name="connsiteX66" fmla="*/ 35951 w 123104"/>
                    <a:gd name="connsiteY66" fmla="*/ 379630 h 379644"/>
                    <a:gd name="connsiteX67" fmla="*/ 28006 w 123104"/>
                    <a:gd name="connsiteY67" fmla="*/ 379559 h 379644"/>
                    <a:gd name="connsiteX68" fmla="*/ 24189 w 123104"/>
                    <a:gd name="connsiteY68" fmla="*/ 379363 h 379644"/>
                    <a:gd name="connsiteX69" fmla="*/ 20463 w 123104"/>
                    <a:gd name="connsiteY69" fmla="*/ 379095 h 379644"/>
                    <a:gd name="connsiteX70" fmla="*/ 19532 w 123104"/>
                    <a:gd name="connsiteY70" fmla="*/ 379027 h 379644"/>
                    <a:gd name="connsiteX71" fmla="*/ 19057 w 123104"/>
                    <a:gd name="connsiteY71" fmla="*/ 378993 h 379644"/>
                    <a:gd name="connsiteX72" fmla="*/ 18837 w 123104"/>
                    <a:gd name="connsiteY72" fmla="*/ 378974 h 379644"/>
                    <a:gd name="connsiteX73" fmla="*/ 18399 w 123104"/>
                    <a:gd name="connsiteY73" fmla="*/ 378925 h 379644"/>
                    <a:gd name="connsiteX74" fmla="*/ 18180 w 123104"/>
                    <a:gd name="connsiteY74" fmla="*/ 378889 h 379644"/>
                    <a:gd name="connsiteX75" fmla="*/ 14637 w 123104"/>
                    <a:gd name="connsiteY75" fmla="*/ 377851 h 379644"/>
                    <a:gd name="connsiteX76" fmla="*/ 9542 w 123104"/>
                    <a:gd name="connsiteY76" fmla="*/ 373892 h 379644"/>
                    <a:gd name="connsiteX77" fmla="*/ 4957 w 123104"/>
                    <a:gd name="connsiteY77" fmla="*/ 365359 h 379644"/>
                    <a:gd name="connsiteX78" fmla="*/ 2784 w 123104"/>
                    <a:gd name="connsiteY78" fmla="*/ 357305 h 379644"/>
                    <a:gd name="connsiteX79" fmla="*/ 757 w 123104"/>
                    <a:gd name="connsiteY79" fmla="*/ 341742 h 379644"/>
                    <a:gd name="connsiteX80" fmla="*/ 62 w 123104"/>
                    <a:gd name="connsiteY80" fmla="*/ 326452 h 379644"/>
                    <a:gd name="connsiteX81" fmla="*/ 610 w 123104"/>
                    <a:gd name="connsiteY81" fmla="*/ 296204 h 379644"/>
                    <a:gd name="connsiteX82" fmla="*/ 5341 w 123104"/>
                    <a:gd name="connsiteY82" fmla="*/ 236308 h 379644"/>
                    <a:gd name="connsiteX83" fmla="*/ 12665 w 123104"/>
                    <a:gd name="connsiteY83" fmla="*/ 176841 h 379644"/>
                    <a:gd name="connsiteX84" fmla="*/ 16975 w 123104"/>
                    <a:gd name="connsiteY84" fmla="*/ 147214 h 379644"/>
                    <a:gd name="connsiteX85" fmla="*/ 21595 w 123104"/>
                    <a:gd name="connsiteY85" fmla="*/ 117653 h 379644"/>
                    <a:gd name="connsiteX86" fmla="*/ 26563 w 123104"/>
                    <a:gd name="connsiteY86" fmla="*/ 88148 h 379644"/>
                    <a:gd name="connsiteX87" fmla="*/ 31805 w 123104"/>
                    <a:gd name="connsiteY87" fmla="*/ 58698 h 379644"/>
                    <a:gd name="connsiteX88" fmla="*/ 37412 w 123104"/>
                    <a:gd name="connsiteY88" fmla="*/ 29313 h 379644"/>
                    <a:gd name="connsiteX89" fmla="*/ 43402 w 123104"/>
                    <a:gd name="connsiteY89" fmla="*/ 0 h 37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44">
                      <a:moveTo>
                        <a:pt x="43402" y="0"/>
                      </a:moveTo>
                      <a:lnTo>
                        <a:pt x="39549" y="29653"/>
                      </a:lnTo>
                      <a:lnTo>
                        <a:pt x="35750" y="59302"/>
                      </a:lnTo>
                      <a:lnTo>
                        <a:pt x="32006" y="88946"/>
                      </a:lnTo>
                      <a:lnTo>
                        <a:pt x="28408" y="118602"/>
                      </a:lnTo>
                      <a:cubicBezTo>
                        <a:pt x="27221" y="128485"/>
                        <a:pt x="26070" y="138375"/>
                        <a:pt x="24956" y="148262"/>
                      </a:cubicBezTo>
                      <a:lnTo>
                        <a:pt x="21705" y="177934"/>
                      </a:lnTo>
                      <a:cubicBezTo>
                        <a:pt x="19587" y="197713"/>
                        <a:pt x="17669" y="217507"/>
                        <a:pt x="16080" y="237307"/>
                      </a:cubicBezTo>
                      <a:cubicBezTo>
                        <a:pt x="15258" y="247202"/>
                        <a:pt x="14527" y="257101"/>
                        <a:pt x="13906" y="266995"/>
                      </a:cubicBezTo>
                      <a:cubicBezTo>
                        <a:pt x="13322" y="276890"/>
                        <a:pt x="12793" y="286778"/>
                        <a:pt x="12482" y="296653"/>
                      </a:cubicBezTo>
                      <a:cubicBezTo>
                        <a:pt x="12171" y="306524"/>
                        <a:pt x="12080" y="316389"/>
                        <a:pt x="12336" y="326167"/>
                      </a:cubicBezTo>
                      <a:cubicBezTo>
                        <a:pt x="12463" y="331052"/>
                        <a:pt x="12701" y="335923"/>
                        <a:pt x="13121" y="340721"/>
                      </a:cubicBezTo>
                      <a:cubicBezTo>
                        <a:pt x="13541" y="345517"/>
                        <a:pt x="14126" y="350269"/>
                        <a:pt x="15075" y="354757"/>
                      </a:cubicBezTo>
                      <a:cubicBezTo>
                        <a:pt x="15532" y="356998"/>
                        <a:pt x="16116" y="359166"/>
                        <a:pt x="16810" y="361112"/>
                      </a:cubicBezTo>
                      <a:cubicBezTo>
                        <a:pt x="17157" y="362102"/>
                        <a:pt x="17559" y="362979"/>
                        <a:pt x="17961" y="363805"/>
                      </a:cubicBezTo>
                      <a:cubicBezTo>
                        <a:pt x="18381" y="364584"/>
                        <a:pt x="18801" y="365255"/>
                        <a:pt x="19185" y="365715"/>
                      </a:cubicBezTo>
                      <a:cubicBezTo>
                        <a:pt x="19568" y="366173"/>
                        <a:pt x="19002" y="366323"/>
                        <a:pt x="19057" y="366347"/>
                      </a:cubicBezTo>
                      <a:cubicBezTo>
                        <a:pt x="19093" y="366362"/>
                        <a:pt x="18235" y="366354"/>
                        <a:pt x="18235" y="366356"/>
                      </a:cubicBezTo>
                      <a:lnTo>
                        <a:pt x="18235" y="366362"/>
                      </a:lnTo>
                      <a:cubicBezTo>
                        <a:pt x="18235" y="366356"/>
                        <a:pt x="19294" y="366383"/>
                        <a:pt x="18892" y="366351"/>
                      </a:cubicBezTo>
                      <a:lnTo>
                        <a:pt x="19550" y="366367"/>
                      </a:lnTo>
                      <a:lnTo>
                        <a:pt x="20226" y="366400"/>
                      </a:lnTo>
                      <a:lnTo>
                        <a:pt x="21267" y="366466"/>
                      </a:lnTo>
                      <a:lnTo>
                        <a:pt x="25047" y="366723"/>
                      </a:lnTo>
                      <a:cubicBezTo>
                        <a:pt x="26289" y="366811"/>
                        <a:pt x="27586" y="366920"/>
                        <a:pt x="28718" y="366895"/>
                      </a:cubicBezTo>
                      <a:cubicBezTo>
                        <a:pt x="31056" y="366891"/>
                        <a:pt x="33339" y="366979"/>
                        <a:pt x="35731" y="366924"/>
                      </a:cubicBezTo>
                      <a:lnTo>
                        <a:pt x="42946" y="366652"/>
                      </a:lnTo>
                      <a:lnTo>
                        <a:pt x="50196" y="366097"/>
                      </a:lnTo>
                      <a:cubicBezTo>
                        <a:pt x="52607" y="365874"/>
                        <a:pt x="55018" y="365569"/>
                        <a:pt x="57447" y="365313"/>
                      </a:cubicBezTo>
                      <a:cubicBezTo>
                        <a:pt x="67109" y="364166"/>
                        <a:pt x="76770" y="362526"/>
                        <a:pt x="86376" y="360546"/>
                      </a:cubicBezTo>
                      <a:cubicBezTo>
                        <a:pt x="91180" y="359571"/>
                        <a:pt x="95965" y="358466"/>
                        <a:pt x="100732" y="357325"/>
                      </a:cubicBezTo>
                      <a:cubicBezTo>
                        <a:pt x="105481" y="356147"/>
                        <a:pt x="110302" y="354927"/>
                        <a:pt x="114868" y="353610"/>
                      </a:cubicBezTo>
                      <a:lnTo>
                        <a:pt x="110412" y="359787"/>
                      </a:lnTo>
                      <a:lnTo>
                        <a:pt x="109352" y="315432"/>
                      </a:lnTo>
                      <a:lnTo>
                        <a:pt x="108402" y="271073"/>
                      </a:lnTo>
                      <a:lnTo>
                        <a:pt x="107982" y="248895"/>
                      </a:lnTo>
                      <a:lnTo>
                        <a:pt x="107617" y="226712"/>
                      </a:lnTo>
                      <a:lnTo>
                        <a:pt x="106960" y="182346"/>
                      </a:lnTo>
                      <a:cubicBezTo>
                        <a:pt x="106832" y="174955"/>
                        <a:pt x="106722" y="167558"/>
                        <a:pt x="106667" y="160161"/>
                      </a:cubicBezTo>
                      <a:lnTo>
                        <a:pt x="106466" y="137976"/>
                      </a:lnTo>
                      <a:lnTo>
                        <a:pt x="106266" y="115790"/>
                      </a:lnTo>
                      <a:lnTo>
                        <a:pt x="106156" y="93603"/>
                      </a:lnTo>
                      <a:lnTo>
                        <a:pt x="106065" y="71413"/>
                      </a:lnTo>
                      <a:cubicBezTo>
                        <a:pt x="106010" y="64016"/>
                        <a:pt x="106065" y="56619"/>
                        <a:pt x="106065" y="49221"/>
                      </a:cubicBezTo>
                      <a:lnTo>
                        <a:pt x="106120" y="27028"/>
                      </a:lnTo>
                      <a:lnTo>
                        <a:pt x="106284" y="4829"/>
                      </a:lnTo>
                      <a:lnTo>
                        <a:pt x="107763" y="26979"/>
                      </a:lnTo>
                      <a:lnTo>
                        <a:pt x="109115" y="49133"/>
                      </a:lnTo>
                      <a:cubicBezTo>
                        <a:pt x="109553" y="56517"/>
                        <a:pt x="110028" y="63901"/>
                        <a:pt x="110412" y="71287"/>
                      </a:cubicBezTo>
                      <a:lnTo>
                        <a:pt x="111635" y="93444"/>
                      </a:lnTo>
                      <a:lnTo>
                        <a:pt x="112823" y="115602"/>
                      </a:lnTo>
                      <a:lnTo>
                        <a:pt x="113900" y="137763"/>
                      </a:lnTo>
                      <a:lnTo>
                        <a:pt x="114996" y="159924"/>
                      </a:lnTo>
                      <a:cubicBezTo>
                        <a:pt x="115379" y="167310"/>
                        <a:pt x="115708" y="174697"/>
                        <a:pt x="116019" y="182085"/>
                      </a:cubicBezTo>
                      <a:lnTo>
                        <a:pt x="117954" y="226411"/>
                      </a:lnTo>
                      <a:lnTo>
                        <a:pt x="118886" y="248579"/>
                      </a:lnTo>
                      <a:lnTo>
                        <a:pt x="119762" y="270748"/>
                      </a:lnTo>
                      <a:lnTo>
                        <a:pt x="121406" y="315083"/>
                      </a:lnTo>
                      <a:lnTo>
                        <a:pt x="122940" y="359423"/>
                      </a:lnTo>
                      <a:lnTo>
                        <a:pt x="123105" y="364234"/>
                      </a:lnTo>
                      <a:lnTo>
                        <a:pt x="118484" y="365604"/>
                      </a:lnTo>
                      <a:cubicBezTo>
                        <a:pt x="113498" y="367081"/>
                        <a:pt x="108677" y="368365"/>
                        <a:pt x="103745" y="369596"/>
                      </a:cubicBezTo>
                      <a:cubicBezTo>
                        <a:pt x="98832" y="370787"/>
                        <a:pt x="93901" y="371937"/>
                        <a:pt x="88952" y="372962"/>
                      </a:cubicBezTo>
                      <a:cubicBezTo>
                        <a:pt x="79053" y="375031"/>
                        <a:pt x="69062" y="376759"/>
                        <a:pt x="58945" y="377992"/>
                      </a:cubicBezTo>
                      <a:cubicBezTo>
                        <a:pt x="56406" y="378257"/>
                        <a:pt x="53886" y="378562"/>
                        <a:pt x="51329" y="378794"/>
                      </a:cubicBezTo>
                      <a:lnTo>
                        <a:pt x="43676" y="379360"/>
                      </a:lnTo>
                      <a:lnTo>
                        <a:pt x="35951" y="379630"/>
                      </a:lnTo>
                      <a:cubicBezTo>
                        <a:pt x="33357" y="379681"/>
                        <a:pt x="30654" y="379584"/>
                        <a:pt x="28006" y="379559"/>
                      </a:cubicBezTo>
                      <a:cubicBezTo>
                        <a:pt x="26654" y="379566"/>
                        <a:pt x="25431" y="379453"/>
                        <a:pt x="24189" y="379363"/>
                      </a:cubicBezTo>
                      <a:lnTo>
                        <a:pt x="20463" y="379095"/>
                      </a:lnTo>
                      <a:lnTo>
                        <a:pt x="19532" y="379027"/>
                      </a:lnTo>
                      <a:lnTo>
                        <a:pt x="19057" y="378993"/>
                      </a:lnTo>
                      <a:lnTo>
                        <a:pt x="18837" y="378974"/>
                      </a:lnTo>
                      <a:cubicBezTo>
                        <a:pt x="18363" y="378931"/>
                        <a:pt x="18564" y="378945"/>
                        <a:pt x="18399" y="378925"/>
                      </a:cubicBezTo>
                      <a:lnTo>
                        <a:pt x="18180" y="378889"/>
                      </a:lnTo>
                      <a:cubicBezTo>
                        <a:pt x="16956" y="378719"/>
                        <a:pt x="15733" y="378355"/>
                        <a:pt x="14637" y="377851"/>
                      </a:cubicBezTo>
                      <a:cubicBezTo>
                        <a:pt x="12427" y="376830"/>
                        <a:pt x="10765" y="375338"/>
                        <a:pt x="9542" y="373892"/>
                      </a:cubicBezTo>
                      <a:cubicBezTo>
                        <a:pt x="7149" y="370958"/>
                        <a:pt x="5925" y="368095"/>
                        <a:pt x="4957" y="365359"/>
                      </a:cubicBezTo>
                      <a:cubicBezTo>
                        <a:pt x="3989" y="362616"/>
                        <a:pt x="3332" y="359947"/>
                        <a:pt x="2784" y="357305"/>
                      </a:cubicBezTo>
                      <a:cubicBezTo>
                        <a:pt x="1725" y="352034"/>
                        <a:pt x="1158" y="346871"/>
                        <a:pt x="757" y="341742"/>
                      </a:cubicBezTo>
                      <a:cubicBezTo>
                        <a:pt x="355" y="336616"/>
                        <a:pt x="154" y="331525"/>
                        <a:pt x="62" y="326452"/>
                      </a:cubicBezTo>
                      <a:cubicBezTo>
                        <a:pt x="-138" y="316308"/>
                        <a:pt x="172" y="306241"/>
                        <a:pt x="610" y="296204"/>
                      </a:cubicBezTo>
                      <a:cubicBezTo>
                        <a:pt x="1505" y="276132"/>
                        <a:pt x="3295" y="256191"/>
                        <a:pt x="5341" y="236308"/>
                      </a:cubicBezTo>
                      <a:cubicBezTo>
                        <a:pt x="7478" y="216428"/>
                        <a:pt x="9980" y="196615"/>
                        <a:pt x="12665" y="176841"/>
                      </a:cubicBezTo>
                      <a:cubicBezTo>
                        <a:pt x="13998" y="166950"/>
                        <a:pt x="15459" y="157075"/>
                        <a:pt x="16975" y="147214"/>
                      </a:cubicBezTo>
                      <a:cubicBezTo>
                        <a:pt x="18472" y="137352"/>
                        <a:pt x="20007" y="127497"/>
                        <a:pt x="21595" y="117653"/>
                      </a:cubicBezTo>
                      <a:cubicBezTo>
                        <a:pt x="23166" y="107805"/>
                        <a:pt x="24846" y="97970"/>
                        <a:pt x="26563" y="88148"/>
                      </a:cubicBezTo>
                      <a:cubicBezTo>
                        <a:pt x="28280" y="78324"/>
                        <a:pt x="30015" y="68505"/>
                        <a:pt x="31805" y="58698"/>
                      </a:cubicBezTo>
                      <a:lnTo>
                        <a:pt x="37412" y="29313"/>
                      </a:lnTo>
                      <a:cubicBezTo>
                        <a:pt x="39347" y="19524"/>
                        <a:pt x="41302" y="9747"/>
                        <a:pt x="43402" y="0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7" name="任意多边形: 形状 1736">
                  <a:extLst>
                    <a:ext uri="{FF2B5EF4-FFF2-40B4-BE49-F238E27FC236}">
                      <a16:creationId xmlns:a16="http://schemas.microsoft.com/office/drawing/2014/main" id="{FEA28CDE-A0EE-D442-D2B1-1E3D4CD59EA6}"/>
                    </a:ext>
                  </a:extLst>
                </p:cNvPr>
                <p:cNvSpPr/>
                <p:nvPr/>
              </p:nvSpPr>
              <p:spPr>
                <a:xfrm>
                  <a:off x="8318503" y="1048696"/>
                  <a:ext cx="121344" cy="45286"/>
                </a:xfrm>
                <a:custGeom>
                  <a:avLst/>
                  <a:gdLst>
                    <a:gd name="connsiteX0" fmla="*/ 121344 w 121344"/>
                    <a:gd name="connsiteY0" fmla="*/ 30181 h 45286"/>
                    <a:gd name="connsiteX1" fmla="*/ 120431 w 121344"/>
                    <a:gd name="connsiteY1" fmla="*/ 0 h 45286"/>
                    <a:gd name="connsiteX2" fmla="*/ 105692 w 121344"/>
                    <a:gd name="connsiteY2" fmla="*/ 1222 h 45286"/>
                    <a:gd name="connsiteX3" fmla="*/ 0 w 121344"/>
                    <a:gd name="connsiteY3" fmla="*/ 15055 h 45286"/>
                    <a:gd name="connsiteX4" fmla="*/ 13223 w 121344"/>
                    <a:gd name="connsiteY4" fmla="*/ 44896 h 45286"/>
                    <a:gd name="connsiteX5" fmla="*/ 16346 w 121344"/>
                    <a:gd name="connsiteY5" fmla="*/ 45287 h 45286"/>
                    <a:gd name="connsiteX6" fmla="*/ 82186 w 121344"/>
                    <a:gd name="connsiteY6" fmla="*/ 39689 h 45286"/>
                    <a:gd name="connsiteX7" fmla="*/ 121344 w 121344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4" h="45286">
                      <a:moveTo>
                        <a:pt x="121344" y="30181"/>
                      </a:moveTo>
                      <a:lnTo>
                        <a:pt x="120431" y="0"/>
                      </a:lnTo>
                      <a:cubicBezTo>
                        <a:pt x="115353" y="420"/>
                        <a:pt x="111098" y="774"/>
                        <a:pt x="105692" y="1222"/>
                      </a:cubicBezTo>
                      <a:cubicBezTo>
                        <a:pt x="70060" y="1090"/>
                        <a:pt x="34920" y="6778"/>
                        <a:pt x="0" y="15055"/>
                      </a:cubicBezTo>
                      <a:cubicBezTo>
                        <a:pt x="1973" y="32966"/>
                        <a:pt x="6155" y="44156"/>
                        <a:pt x="13223" y="44896"/>
                      </a:cubicBezTo>
                      <a:cubicBezTo>
                        <a:pt x="14264" y="45004"/>
                        <a:pt x="15305" y="45203"/>
                        <a:pt x="16346" y="45287"/>
                      </a:cubicBezTo>
                      <a:lnTo>
                        <a:pt x="82186" y="39689"/>
                      </a:lnTo>
                      <a:cubicBezTo>
                        <a:pt x="104559" y="35402"/>
                        <a:pt x="121344" y="30181"/>
                        <a:pt x="121344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3" name="图形 10">
                <a:extLst>
                  <a:ext uri="{FF2B5EF4-FFF2-40B4-BE49-F238E27FC236}">
                    <a16:creationId xmlns:a16="http://schemas.microsoft.com/office/drawing/2014/main" id="{9D2D800F-C3C2-FC81-072B-57AC75C1AC35}"/>
                  </a:ext>
                </a:extLst>
              </p:cNvPr>
              <p:cNvGrpSpPr/>
              <p:nvPr/>
            </p:nvGrpSpPr>
            <p:grpSpPr>
              <a:xfrm>
                <a:off x="8437399" y="710779"/>
                <a:ext cx="123269" cy="383204"/>
                <a:chOff x="8437399" y="710779"/>
                <a:chExt cx="123269" cy="383204"/>
              </a:xfrm>
            </p:grpSpPr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E24533E3-2FC8-8EA6-162E-90D515C35E0C}"/>
                    </a:ext>
                  </a:extLst>
                </p:cNvPr>
                <p:cNvSpPr/>
                <p:nvPr/>
              </p:nvSpPr>
              <p:spPr>
                <a:xfrm>
                  <a:off x="8437564" y="710779"/>
                  <a:ext cx="123104" cy="379635"/>
                </a:xfrm>
                <a:custGeom>
                  <a:avLst/>
                  <a:gdLst>
                    <a:gd name="connsiteX0" fmla="*/ 79702 w 123104"/>
                    <a:gd name="connsiteY0" fmla="*/ 0 h 379635"/>
                    <a:gd name="connsiteX1" fmla="*/ 85693 w 123104"/>
                    <a:gd name="connsiteY1" fmla="*/ 29306 h 379635"/>
                    <a:gd name="connsiteX2" fmla="*/ 91300 w 123104"/>
                    <a:gd name="connsiteY2" fmla="*/ 58690 h 379635"/>
                    <a:gd name="connsiteX3" fmla="*/ 96541 w 123104"/>
                    <a:gd name="connsiteY3" fmla="*/ 88140 h 379635"/>
                    <a:gd name="connsiteX4" fmla="*/ 101509 w 123104"/>
                    <a:gd name="connsiteY4" fmla="*/ 117645 h 379635"/>
                    <a:gd name="connsiteX5" fmla="*/ 106130 w 123104"/>
                    <a:gd name="connsiteY5" fmla="*/ 147209 h 379635"/>
                    <a:gd name="connsiteX6" fmla="*/ 110422 w 123104"/>
                    <a:gd name="connsiteY6" fmla="*/ 176834 h 379635"/>
                    <a:gd name="connsiteX7" fmla="*/ 117764 w 123104"/>
                    <a:gd name="connsiteY7" fmla="*/ 236301 h 379635"/>
                    <a:gd name="connsiteX8" fmla="*/ 122494 w 123104"/>
                    <a:gd name="connsiteY8" fmla="*/ 296196 h 379635"/>
                    <a:gd name="connsiteX9" fmla="*/ 123042 w 123104"/>
                    <a:gd name="connsiteY9" fmla="*/ 326444 h 379635"/>
                    <a:gd name="connsiteX10" fmla="*/ 122348 w 123104"/>
                    <a:gd name="connsiteY10" fmla="*/ 341737 h 379635"/>
                    <a:gd name="connsiteX11" fmla="*/ 120321 w 123104"/>
                    <a:gd name="connsiteY11" fmla="*/ 357299 h 379635"/>
                    <a:gd name="connsiteX12" fmla="*/ 118147 w 123104"/>
                    <a:gd name="connsiteY12" fmla="*/ 365353 h 379635"/>
                    <a:gd name="connsiteX13" fmla="*/ 113563 w 123104"/>
                    <a:gd name="connsiteY13" fmla="*/ 373884 h 379635"/>
                    <a:gd name="connsiteX14" fmla="*/ 108468 w 123104"/>
                    <a:gd name="connsiteY14" fmla="*/ 377844 h 379635"/>
                    <a:gd name="connsiteX15" fmla="*/ 104925 w 123104"/>
                    <a:gd name="connsiteY15" fmla="*/ 378881 h 379635"/>
                    <a:gd name="connsiteX16" fmla="*/ 104705 w 123104"/>
                    <a:gd name="connsiteY16" fmla="*/ 378918 h 379635"/>
                    <a:gd name="connsiteX17" fmla="*/ 104267 w 123104"/>
                    <a:gd name="connsiteY17" fmla="*/ 378967 h 379635"/>
                    <a:gd name="connsiteX18" fmla="*/ 104030 w 123104"/>
                    <a:gd name="connsiteY18" fmla="*/ 378985 h 379635"/>
                    <a:gd name="connsiteX19" fmla="*/ 103573 w 123104"/>
                    <a:gd name="connsiteY19" fmla="*/ 379020 h 379635"/>
                    <a:gd name="connsiteX20" fmla="*/ 102642 w 123104"/>
                    <a:gd name="connsiteY20" fmla="*/ 379088 h 379635"/>
                    <a:gd name="connsiteX21" fmla="*/ 98916 w 123104"/>
                    <a:gd name="connsiteY21" fmla="*/ 379356 h 379635"/>
                    <a:gd name="connsiteX22" fmla="*/ 95098 w 123104"/>
                    <a:gd name="connsiteY22" fmla="*/ 379551 h 379635"/>
                    <a:gd name="connsiteX23" fmla="*/ 87136 w 123104"/>
                    <a:gd name="connsiteY23" fmla="*/ 379621 h 379635"/>
                    <a:gd name="connsiteX24" fmla="*/ 79429 w 123104"/>
                    <a:gd name="connsiteY24" fmla="*/ 379352 h 379635"/>
                    <a:gd name="connsiteX25" fmla="*/ 71776 w 123104"/>
                    <a:gd name="connsiteY25" fmla="*/ 378786 h 379635"/>
                    <a:gd name="connsiteX26" fmla="*/ 64160 w 123104"/>
                    <a:gd name="connsiteY26" fmla="*/ 377985 h 379635"/>
                    <a:gd name="connsiteX27" fmla="*/ 34153 w 123104"/>
                    <a:gd name="connsiteY27" fmla="*/ 372955 h 379635"/>
                    <a:gd name="connsiteX28" fmla="*/ 19359 w 123104"/>
                    <a:gd name="connsiteY28" fmla="*/ 369589 h 379635"/>
                    <a:gd name="connsiteX29" fmla="*/ 4621 w 123104"/>
                    <a:gd name="connsiteY29" fmla="*/ 365596 h 379635"/>
                    <a:gd name="connsiteX30" fmla="*/ 0 w 123104"/>
                    <a:gd name="connsiteY30" fmla="*/ 364226 h 379635"/>
                    <a:gd name="connsiteX31" fmla="*/ 164 w 123104"/>
                    <a:gd name="connsiteY31" fmla="*/ 359416 h 379635"/>
                    <a:gd name="connsiteX32" fmla="*/ 1698 w 123104"/>
                    <a:gd name="connsiteY32" fmla="*/ 315075 h 379635"/>
                    <a:gd name="connsiteX33" fmla="*/ 3342 w 123104"/>
                    <a:gd name="connsiteY33" fmla="*/ 270740 h 379635"/>
                    <a:gd name="connsiteX34" fmla="*/ 4219 w 123104"/>
                    <a:gd name="connsiteY34" fmla="*/ 248572 h 379635"/>
                    <a:gd name="connsiteX35" fmla="*/ 5150 w 123104"/>
                    <a:gd name="connsiteY35" fmla="*/ 226403 h 379635"/>
                    <a:gd name="connsiteX36" fmla="*/ 7086 w 123104"/>
                    <a:gd name="connsiteY36" fmla="*/ 182078 h 379635"/>
                    <a:gd name="connsiteX37" fmla="*/ 8109 w 123104"/>
                    <a:gd name="connsiteY37" fmla="*/ 159917 h 379635"/>
                    <a:gd name="connsiteX38" fmla="*/ 9205 w 123104"/>
                    <a:gd name="connsiteY38" fmla="*/ 137755 h 379635"/>
                    <a:gd name="connsiteX39" fmla="*/ 10301 w 123104"/>
                    <a:gd name="connsiteY39" fmla="*/ 115594 h 379635"/>
                    <a:gd name="connsiteX40" fmla="*/ 11487 w 123104"/>
                    <a:gd name="connsiteY40" fmla="*/ 93437 h 379635"/>
                    <a:gd name="connsiteX41" fmla="*/ 12693 w 123104"/>
                    <a:gd name="connsiteY41" fmla="*/ 71279 h 379635"/>
                    <a:gd name="connsiteX42" fmla="*/ 13990 w 123104"/>
                    <a:gd name="connsiteY42" fmla="*/ 49126 h 379635"/>
                    <a:gd name="connsiteX43" fmla="*/ 15341 w 123104"/>
                    <a:gd name="connsiteY43" fmla="*/ 26972 h 379635"/>
                    <a:gd name="connsiteX44" fmla="*/ 16821 w 123104"/>
                    <a:gd name="connsiteY44" fmla="*/ 4822 h 379635"/>
                    <a:gd name="connsiteX45" fmla="*/ 17003 w 123104"/>
                    <a:gd name="connsiteY45" fmla="*/ 27021 h 379635"/>
                    <a:gd name="connsiteX46" fmla="*/ 17058 w 123104"/>
                    <a:gd name="connsiteY46" fmla="*/ 49213 h 379635"/>
                    <a:gd name="connsiteX47" fmla="*/ 17058 w 123104"/>
                    <a:gd name="connsiteY47" fmla="*/ 71405 h 379635"/>
                    <a:gd name="connsiteX48" fmla="*/ 16967 w 123104"/>
                    <a:gd name="connsiteY48" fmla="*/ 93596 h 379635"/>
                    <a:gd name="connsiteX49" fmla="*/ 16857 w 123104"/>
                    <a:gd name="connsiteY49" fmla="*/ 115782 h 379635"/>
                    <a:gd name="connsiteX50" fmla="*/ 16638 w 123104"/>
                    <a:gd name="connsiteY50" fmla="*/ 137969 h 379635"/>
                    <a:gd name="connsiteX51" fmla="*/ 16437 w 123104"/>
                    <a:gd name="connsiteY51" fmla="*/ 160154 h 379635"/>
                    <a:gd name="connsiteX52" fmla="*/ 16163 w 123104"/>
                    <a:gd name="connsiteY52" fmla="*/ 182339 h 379635"/>
                    <a:gd name="connsiteX53" fmla="*/ 15488 w 123104"/>
                    <a:gd name="connsiteY53" fmla="*/ 226705 h 379635"/>
                    <a:gd name="connsiteX54" fmla="*/ 15140 w 123104"/>
                    <a:gd name="connsiteY54" fmla="*/ 248888 h 379635"/>
                    <a:gd name="connsiteX55" fmla="*/ 14702 w 123104"/>
                    <a:gd name="connsiteY55" fmla="*/ 271065 h 379635"/>
                    <a:gd name="connsiteX56" fmla="*/ 13770 w 123104"/>
                    <a:gd name="connsiteY56" fmla="*/ 315424 h 379635"/>
                    <a:gd name="connsiteX57" fmla="*/ 12693 w 123104"/>
                    <a:gd name="connsiteY57" fmla="*/ 359779 h 379635"/>
                    <a:gd name="connsiteX58" fmla="*/ 8237 w 123104"/>
                    <a:gd name="connsiteY58" fmla="*/ 353602 h 379635"/>
                    <a:gd name="connsiteX59" fmla="*/ 22373 w 123104"/>
                    <a:gd name="connsiteY59" fmla="*/ 357317 h 379635"/>
                    <a:gd name="connsiteX60" fmla="*/ 36728 w 123104"/>
                    <a:gd name="connsiteY60" fmla="*/ 360539 h 379635"/>
                    <a:gd name="connsiteX61" fmla="*/ 65676 w 123104"/>
                    <a:gd name="connsiteY61" fmla="*/ 365306 h 379635"/>
                    <a:gd name="connsiteX62" fmla="*/ 72908 w 123104"/>
                    <a:gd name="connsiteY62" fmla="*/ 366089 h 379635"/>
                    <a:gd name="connsiteX63" fmla="*/ 80159 w 123104"/>
                    <a:gd name="connsiteY63" fmla="*/ 366645 h 379635"/>
                    <a:gd name="connsiteX64" fmla="*/ 87373 w 123104"/>
                    <a:gd name="connsiteY64" fmla="*/ 366917 h 379635"/>
                    <a:gd name="connsiteX65" fmla="*/ 94368 w 123104"/>
                    <a:gd name="connsiteY65" fmla="*/ 366887 h 379635"/>
                    <a:gd name="connsiteX66" fmla="*/ 98003 w 123104"/>
                    <a:gd name="connsiteY66" fmla="*/ 366716 h 379635"/>
                    <a:gd name="connsiteX67" fmla="*/ 101728 w 123104"/>
                    <a:gd name="connsiteY67" fmla="*/ 366458 h 379635"/>
                    <a:gd name="connsiteX68" fmla="*/ 102660 w 123104"/>
                    <a:gd name="connsiteY68" fmla="*/ 366393 h 379635"/>
                    <a:gd name="connsiteX69" fmla="*/ 103135 w 123104"/>
                    <a:gd name="connsiteY69" fmla="*/ 366360 h 379635"/>
                    <a:gd name="connsiteX70" fmla="*/ 102477 w 123104"/>
                    <a:gd name="connsiteY70" fmla="*/ 366343 h 379635"/>
                    <a:gd name="connsiteX71" fmla="*/ 101400 w 123104"/>
                    <a:gd name="connsiteY71" fmla="*/ 366354 h 379635"/>
                    <a:gd name="connsiteX72" fmla="*/ 101400 w 123104"/>
                    <a:gd name="connsiteY72" fmla="*/ 366349 h 379635"/>
                    <a:gd name="connsiteX73" fmla="*/ 102313 w 123104"/>
                    <a:gd name="connsiteY73" fmla="*/ 366340 h 379635"/>
                    <a:gd name="connsiteX74" fmla="*/ 103482 w 123104"/>
                    <a:gd name="connsiteY74" fmla="*/ 365708 h 379635"/>
                    <a:gd name="connsiteX75" fmla="*/ 104925 w 123104"/>
                    <a:gd name="connsiteY75" fmla="*/ 363797 h 379635"/>
                    <a:gd name="connsiteX76" fmla="*/ 106185 w 123104"/>
                    <a:gd name="connsiteY76" fmla="*/ 361109 h 379635"/>
                    <a:gd name="connsiteX77" fmla="*/ 107993 w 123104"/>
                    <a:gd name="connsiteY77" fmla="*/ 354751 h 379635"/>
                    <a:gd name="connsiteX78" fmla="*/ 109965 w 123104"/>
                    <a:gd name="connsiteY78" fmla="*/ 340716 h 379635"/>
                    <a:gd name="connsiteX79" fmla="*/ 110769 w 123104"/>
                    <a:gd name="connsiteY79" fmla="*/ 326160 h 379635"/>
                    <a:gd name="connsiteX80" fmla="*/ 110623 w 123104"/>
                    <a:gd name="connsiteY80" fmla="*/ 296647 h 379635"/>
                    <a:gd name="connsiteX81" fmla="*/ 109198 w 123104"/>
                    <a:gd name="connsiteY81" fmla="*/ 266987 h 379635"/>
                    <a:gd name="connsiteX82" fmla="*/ 107025 w 123104"/>
                    <a:gd name="connsiteY82" fmla="*/ 237300 h 379635"/>
                    <a:gd name="connsiteX83" fmla="*/ 101400 w 123104"/>
                    <a:gd name="connsiteY83" fmla="*/ 177926 h 379635"/>
                    <a:gd name="connsiteX84" fmla="*/ 98149 w 123104"/>
                    <a:gd name="connsiteY84" fmla="*/ 148255 h 379635"/>
                    <a:gd name="connsiteX85" fmla="*/ 94697 w 123104"/>
                    <a:gd name="connsiteY85" fmla="*/ 118595 h 379635"/>
                    <a:gd name="connsiteX86" fmla="*/ 91099 w 123104"/>
                    <a:gd name="connsiteY86" fmla="*/ 88938 h 379635"/>
                    <a:gd name="connsiteX87" fmla="*/ 87355 w 123104"/>
                    <a:gd name="connsiteY87" fmla="*/ 59295 h 379635"/>
                    <a:gd name="connsiteX88" fmla="*/ 83556 w 123104"/>
                    <a:gd name="connsiteY88" fmla="*/ 29646 h 379635"/>
                    <a:gd name="connsiteX89" fmla="*/ 79702 w 123104"/>
                    <a:gd name="connsiteY89" fmla="*/ 0 h 37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35">
                      <a:moveTo>
                        <a:pt x="79702" y="0"/>
                      </a:moveTo>
                      <a:cubicBezTo>
                        <a:pt x="81803" y="9747"/>
                        <a:pt x="83757" y="19524"/>
                        <a:pt x="85693" y="29306"/>
                      </a:cubicBezTo>
                      <a:lnTo>
                        <a:pt x="91300" y="58690"/>
                      </a:lnTo>
                      <a:cubicBezTo>
                        <a:pt x="93090" y="68498"/>
                        <a:pt x="94825" y="78315"/>
                        <a:pt x="96541" y="88140"/>
                      </a:cubicBezTo>
                      <a:cubicBezTo>
                        <a:pt x="98258" y="97963"/>
                        <a:pt x="99939" y="107796"/>
                        <a:pt x="101509" y="117645"/>
                      </a:cubicBezTo>
                      <a:cubicBezTo>
                        <a:pt x="103080" y="127489"/>
                        <a:pt x="104632" y="137344"/>
                        <a:pt x="106130" y="147209"/>
                      </a:cubicBezTo>
                      <a:cubicBezTo>
                        <a:pt x="107646" y="157067"/>
                        <a:pt x="109089" y="166943"/>
                        <a:pt x="110422" y="176834"/>
                      </a:cubicBezTo>
                      <a:cubicBezTo>
                        <a:pt x="113125" y="196608"/>
                        <a:pt x="115627" y="216424"/>
                        <a:pt x="117764" y="236301"/>
                      </a:cubicBezTo>
                      <a:cubicBezTo>
                        <a:pt x="119809" y="256188"/>
                        <a:pt x="121581" y="276124"/>
                        <a:pt x="122494" y="296196"/>
                      </a:cubicBezTo>
                      <a:cubicBezTo>
                        <a:pt x="122932" y="306236"/>
                        <a:pt x="123243" y="316301"/>
                        <a:pt x="123042" y="326444"/>
                      </a:cubicBezTo>
                      <a:cubicBezTo>
                        <a:pt x="122951" y="331518"/>
                        <a:pt x="122750" y="336606"/>
                        <a:pt x="122348" y="341737"/>
                      </a:cubicBezTo>
                      <a:cubicBezTo>
                        <a:pt x="121946" y="346865"/>
                        <a:pt x="121362" y="352028"/>
                        <a:pt x="120321" y="357299"/>
                      </a:cubicBezTo>
                      <a:cubicBezTo>
                        <a:pt x="119773" y="359940"/>
                        <a:pt x="119115" y="362608"/>
                        <a:pt x="118147" y="365353"/>
                      </a:cubicBezTo>
                      <a:cubicBezTo>
                        <a:pt x="117179" y="368087"/>
                        <a:pt x="115956" y="370951"/>
                        <a:pt x="113563" y="373884"/>
                      </a:cubicBezTo>
                      <a:cubicBezTo>
                        <a:pt x="112340" y="375331"/>
                        <a:pt x="110677" y="376823"/>
                        <a:pt x="108468" y="377844"/>
                      </a:cubicBezTo>
                      <a:cubicBezTo>
                        <a:pt x="107372" y="378348"/>
                        <a:pt x="106148" y="378710"/>
                        <a:pt x="104925" y="378881"/>
                      </a:cubicBezTo>
                      <a:lnTo>
                        <a:pt x="104705" y="378918"/>
                      </a:lnTo>
                      <a:cubicBezTo>
                        <a:pt x="104541" y="378938"/>
                        <a:pt x="104742" y="378923"/>
                        <a:pt x="104267" y="378967"/>
                      </a:cubicBezTo>
                      <a:lnTo>
                        <a:pt x="104030" y="378985"/>
                      </a:lnTo>
                      <a:lnTo>
                        <a:pt x="103573" y="379020"/>
                      </a:lnTo>
                      <a:lnTo>
                        <a:pt x="102642" y="379088"/>
                      </a:lnTo>
                      <a:lnTo>
                        <a:pt x="98916" y="379356"/>
                      </a:lnTo>
                      <a:cubicBezTo>
                        <a:pt x="97674" y="379447"/>
                        <a:pt x="96450" y="379559"/>
                        <a:pt x="95098" y="379551"/>
                      </a:cubicBezTo>
                      <a:cubicBezTo>
                        <a:pt x="92450" y="379577"/>
                        <a:pt x="89747" y="379672"/>
                        <a:pt x="87136" y="379621"/>
                      </a:cubicBezTo>
                      <a:lnTo>
                        <a:pt x="79429" y="379352"/>
                      </a:lnTo>
                      <a:lnTo>
                        <a:pt x="71776" y="378786"/>
                      </a:lnTo>
                      <a:cubicBezTo>
                        <a:pt x="69219" y="378554"/>
                        <a:pt x="66699" y="378249"/>
                        <a:pt x="64160" y="377985"/>
                      </a:cubicBezTo>
                      <a:cubicBezTo>
                        <a:pt x="54042" y="376752"/>
                        <a:pt x="44052" y="375026"/>
                        <a:pt x="34153" y="372955"/>
                      </a:cubicBezTo>
                      <a:cubicBezTo>
                        <a:pt x="29185" y="371930"/>
                        <a:pt x="24272" y="370780"/>
                        <a:pt x="19359" y="369589"/>
                      </a:cubicBezTo>
                      <a:cubicBezTo>
                        <a:pt x="14428" y="368358"/>
                        <a:pt x="9607" y="367074"/>
                        <a:pt x="4621" y="365596"/>
                      </a:cubicBezTo>
                      <a:lnTo>
                        <a:pt x="0" y="364226"/>
                      </a:lnTo>
                      <a:lnTo>
                        <a:pt x="164" y="359416"/>
                      </a:lnTo>
                      <a:lnTo>
                        <a:pt x="1698" y="315075"/>
                      </a:lnTo>
                      <a:lnTo>
                        <a:pt x="3342" y="270740"/>
                      </a:lnTo>
                      <a:lnTo>
                        <a:pt x="4219" y="248572"/>
                      </a:lnTo>
                      <a:lnTo>
                        <a:pt x="5150" y="226403"/>
                      </a:lnTo>
                      <a:lnTo>
                        <a:pt x="7086" y="182078"/>
                      </a:lnTo>
                      <a:cubicBezTo>
                        <a:pt x="7396" y="174688"/>
                        <a:pt x="7725" y="167301"/>
                        <a:pt x="8109" y="159917"/>
                      </a:cubicBezTo>
                      <a:lnTo>
                        <a:pt x="9205" y="137755"/>
                      </a:lnTo>
                      <a:lnTo>
                        <a:pt x="10301" y="115594"/>
                      </a:lnTo>
                      <a:lnTo>
                        <a:pt x="11487" y="93437"/>
                      </a:lnTo>
                      <a:lnTo>
                        <a:pt x="12693" y="71279"/>
                      </a:lnTo>
                      <a:cubicBezTo>
                        <a:pt x="13077" y="63894"/>
                        <a:pt x="13551" y="56510"/>
                        <a:pt x="13990" y="49126"/>
                      </a:cubicBezTo>
                      <a:lnTo>
                        <a:pt x="15341" y="26972"/>
                      </a:lnTo>
                      <a:lnTo>
                        <a:pt x="16821" y="4822"/>
                      </a:lnTo>
                      <a:lnTo>
                        <a:pt x="17003" y="27021"/>
                      </a:lnTo>
                      <a:lnTo>
                        <a:pt x="17058" y="49213"/>
                      </a:lnTo>
                      <a:cubicBezTo>
                        <a:pt x="17058" y="56612"/>
                        <a:pt x="17095" y="64010"/>
                        <a:pt x="17058" y="71405"/>
                      </a:cubicBezTo>
                      <a:lnTo>
                        <a:pt x="16967" y="93596"/>
                      </a:lnTo>
                      <a:lnTo>
                        <a:pt x="16857" y="115782"/>
                      </a:lnTo>
                      <a:lnTo>
                        <a:pt x="16638" y="137969"/>
                      </a:lnTo>
                      <a:lnTo>
                        <a:pt x="16437" y="160154"/>
                      </a:lnTo>
                      <a:cubicBezTo>
                        <a:pt x="16382" y="167553"/>
                        <a:pt x="16273" y="174949"/>
                        <a:pt x="16163" y="182339"/>
                      </a:cubicBezTo>
                      <a:lnTo>
                        <a:pt x="15488" y="226705"/>
                      </a:lnTo>
                      <a:lnTo>
                        <a:pt x="15140" y="248888"/>
                      </a:lnTo>
                      <a:lnTo>
                        <a:pt x="14702" y="271065"/>
                      </a:lnTo>
                      <a:lnTo>
                        <a:pt x="13770" y="315424"/>
                      </a:lnTo>
                      <a:lnTo>
                        <a:pt x="12693" y="359779"/>
                      </a:lnTo>
                      <a:lnTo>
                        <a:pt x="8237" y="353602"/>
                      </a:lnTo>
                      <a:cubicBezTo>
                        <a:pt x="12803" y="354919"/>
                        <a:pt x="17643" y="356139"/>
                        <a:pt x="22373" y="357317"/>
                      </a:cubicBezTo>
                      <a:cubicBezTo>
                        <a:pt x="27140" y="358459"/>
                        <a:pt x="31925" y="359566"/>
                        <a:pt x="36728" y="360539"/>
                      </a:cubicBezTo>
                      <a:cubicBezTo>
                        <a:pt x="46335" y="362519"/>
                        <a:pt x="55996" y="364159"/>
                        <a:pt x="65676" y="365306"/>
                      </a:cubicBezTo>
                      <a:cubicBezTo>
                        <a:pt x="68087" y="365562"/>
                        <a:pt x="70497" y="365867"/>
                        <a:pt x="72908" y="366089"/>
                      </a:cubicBezTo>
                      <a:lnTo>
                        <a:pt x="80159" y="366645"/>
                      </a:lnTo>
                      <a:lnTo>
                        <a:pt x="87373" y="366917"/>
                      </a:lnTo>
                      <a:cubicBezTo>
                        <a:pt x="89747" y="366971"/>
                        <a:pt x="92030" y="366884"/>
                        <a:pt x="94368" y="366887"/>
                      </a:cubicBezTo>
                      <a:cubicBezTo>
                        <a:pt x="95500" y="366913"/>
                        <a:pt x="96761" y="366802"/>
                        <a:pt x="98003" y="366716"/>
                      </a:cubicBezTo>
                      <a:lnTo>
                        <a:pt x="101728" y="366458"/>
                      </a:lnTo>
                      <a:lnTo>
                        <a:pt x="102660" y="366393"/>
                      </a:lnTo>
                      <a:lnTo>
                        <a:pt x="103135" y="366360"/>
                      </a:lnTo>
                      <a:lnTo>
                        <a:pt x="102477" y="366343"/>
                      </a:lnTo>
                      <a:cubicBezTo>
                        <a:pt x="102094" y="366376"/>
                        <a:pt x="101400" y="366349"/>
                        <a:pt x="101400" y="366354"/>
                      </a:cubicBezTo>
                      <a:lnTo>
                        <a:pt x="101400" y="366349"/>
                      </a:lnTo>
                      <a:cubicBezTo>
                        <a:pt x="101400" y="366347"/>
                        <a:pt x="102295" y="366354"/>
                        <a:pt x="102313" y="366340"/>
                      </a:cubicBezTo>
                      <a:cubicBezTo>
                        <a:pt x="102367" y="366316"/>
                        <a:pt x="103098" y="366166"/>
                        <a:pt x="103482" y="365708"/>
                      </a:cubicBezTo>
                      <a:cubicBezTo>
                        <a:pt x="103865" y="365247"/>
                        <a:pt x="104523" y="364577"/>
                        <a:pt x="104925" y="363797"/>
                      </a:cubicBezTo>
                      <a:cubicBezTo>
                        <a:pt x="105326" y="362974"/>
                        <a:pt x="105838" y="362099"/>
                        <a:pt x="106185" y="361109"/>
                      </a:cubicBezTo>
                      <a:cubicBezTo>
                        <a:pt x="106879" y="359158"/>
                        <a:pt x="107518" y="356989"/>
                        <a:pt x="107993" y="354751"/>
                      </a:cubicBezTo>
                      <a:cubicBezTo>
                        <a:pt x="108924" y="350264"/>
                        <a:pt x="109545" y="345510"/>
                        <a:pt x="109965" y="340716"/>
                      </a:cubicBezTo>
                      <a:cubicBezTo>
                        <a:pt x="110367" y="335916"/>
                        <a:pt x="110623" y="331047"/>
                        <a:pt x="110769" y="326160"/>
                      </a:cubicBezTo>
                      <a:cubicBezTo>
                        <a:pt x="111007" y="316379"/>
                        <a:pt x="110933" y="306517"/>
                        <a:pt x="110623" y="296647"/>
                      </a:cubicBezTo>
                      <a:cubicBezTo>
                        <a:pt x="110312" y="286776"/>
                        <a:pt x="109783" y="276882"/>
                        <a:pt x="109198" y="266987"/>
                      </a:cubicBezTo>
                      <a:cubicBezTo>
                        <a:pt x="108577" y="257096"/>
                        <a:pt x="107846" y="247197"/>
                        <a:pt x="107025" y="237300"/>
                      </a:cubicBezTo>
                      <a:cubicBezTo>
                        <a:pt x="105436" y="217500"/>
                        <a:pt x="103537" y="197706"/>
                        <a:pt x="101400" y="177926"/>
                      </a:cubicBezTo>
                      <a:lnTo>
                        <a:pt x="98149" y="148255"/>
                      </a:lnTo>
                      <a:cubicBezTo>
                        <a:pt x="97053" y="138367"/>
                        <a:pt x="95884" y="128479"/>
                        <a:pt x="94697" y="118595"/>
                      </a:cubicBezTo>
                      <a:lnTo>
                        <a:pt x="91099" y="88938"/>
                      </a:lnTo>
                      <a:lnTo>
                        <a:pt x="87355" y="59295"/>
                      </a:lnTo>
                      <a:lnTo>
                        <a:pt x="83556" y="29646"/>
                      </a:lnTo>
                      <a:lnTo>
                        <a:pt x="79702" y="0"/>
                      </a:ln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D7570D0D-1E8F-BE26-904A-09225F98100F}"/>
                    </a:ext>
                  </a:extLst>
                </p:cNvPr>
                <p:cNvSpPr/>
                <p:nvPr/>
              </p:nvSpPr>
              <p:spPr>
                <a:xfrm>
                  <a:off x="8437399" y="1048696"/>
                  <a:ext cx="121343" cy="45286"/>
                </a:xfrm>
                <a:custGeom>
                  <a:avLst/>
                  <a:gdLst>
                    <a:gd name="connsiteX0" fmla="*/ 0 w 121343"/>
                    <a:gd name="connsiteY0" fmla="*/ 30181 h 45286"/>
                    <a:gd name="connsiteX1" fmla="*/ 913 w 121343"/>
                    <a:gd name="connsiteY1" fmla="*/ 0 h 45286"/>
                    <a:gd name="connsiteX2" fmla="*/ 15652 w 121343"/>
                    <a:gd name="connsiteY2" fmla="*/ 1222 h 45286"/>
                    <a:gd name="connsiteX3" fmla="*/ 121344 w 121343"/>
                    <a:gd name="connsiteY3" fmla="*/ 15055 h 45286"/>
                    <a:gd name="connsiteX4" fmla="*/ 108121 w 121343"/>
                    <a:gd name="connsiteY4" fmla="*/ 44896 h 45286"/>
                    <a:gd name="connsiteX5" fmla="*/ 104998 w 121343"/>
                    <a:gd name="connsiteY5" fmla="*/ 45287 h 45286"/>
                    <a:gd name="connsiteX6" fmla="*/ 39157 w 121343"/>
                    <a:gd name="connsiteY6" fmla="*/ 39689 h 45286"/>
                    <a:gd name="connsiteX7" fmla="*/ 0 w 121343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3" h="45286">
                      <a:moveTo>
                        <a:pt x="0" y="30181"/>
                      </a:moveTo>
                      <a:lnTo>
                        <a:pt x="913" y="0"/>
                      </a:lnTo>
                      <a:cubicBezTo>
                        <a:pt x="5991" y="420"/>
                        <a:pt x="10246" y="774"/>
                        <a:pt x="15652" y="1222"/>
                      </a:cubicBezTo>
                      <a:cubicBezTo>
                        <a:pt x="51284" y="1090"/>
                        <a:pt x="86424" y="6778"/>
                        <a:pt x="121344" y="15055"/>
                      </a:cubicBezTo>
                      <a:cubicBezTo>
                        <a:pt x="119371" y="32966"/>
                        <a:pt x="115207" y="44156"/>
                        <a:pt x="108121" y="44896"/>
                      </a:cubicBezTo>
                      <a:cubicBezTo>
                        <a:pt x="107098" y="45004"/>
                        <a:pt x="106039" y="45203"/>
                        <a:pt x="104998" y="45287"/>
                      </a:cubicBezTo>
                      <a:lnTo>
                        <a:pt x="39157" y="39689"/>
                      </a:lnTo>
                      <a:cubicBezTo>
                        <a:pt x="16784" y="35402"/>
                        <a:pt x="0" y="30181"/>
                        <a:pt x="0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1" name="图形 10">
              <a:extLst>
                <a:ext uri="{FF2B5EF4-FFF2-40B4-BE49-F238E27FC236}">
                  <a16:creationId xmlns:a16="http://schemas.microsoft.com/office/drawing/2014/main" id="{5318723D-561F-91C6-67ED-250F3F693A27}"/>
                </a:ext>
              </a:extLst>
            </p:cNvPr>
            <p:cNvGrpSpPr/>
            <p:nvPr/>
          </p:nvGrpSpPr>
          <p:grpSpPr>
            <a:xfrm>
              <a:off x="8348254" y="542450"/>
              <a:ext cx="109132" cy="97576"/>
              <a:chOff x="8348254" y="542450"/>
              <a:chExt cx="109132" cy="97576"/>
            </a:xfrm>
            <a:solidFill>
              <a:srgbClr val="E8B161"/>
            </a:solidFill>
          </p:grpSpPr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id="{940CCECC-0F3D-2BB4-F16E-01E40550F5F7}"/>
                  </a:ext>
                </a:extLst>
              </p:cNvPr>
              <p:cNvSpPr/>
              <p:nvPr/>
            </p:nvSpPr>
            <p:spPr>
              <a:xfrm>
                <a:off x="8353533" y="559625"/>
                <a:ext cx="15438" cy="43390"/>
              </a:xfrm>
              <a:custGeom>
                <a:avLst/>
                <a:gdLst>
                  <a:gd name="connsiteX0" fmla="*/ 14373 w 15438"/>
                  <a:gd name="connsiteY0" fmla="*/ 28205 h 43390"/>
                  <a:gd name="connsiteX1" fmla="*/ 0 w 15438"/>
                  <a:gd name="connsiteY1" fmla="*/ 43391 h 43390"/>
                  <a:gd name="connsiteX2" fmla="*/ 6246 w 15438"/>
                  <a:gd name="connsiteY2" fmla="*/ 0 h 43390"/>
                  <a:gd name="connsiteX3" fmla="*/ 14227 w 15438"/>
                  <a:gd name="connsiteY3" fmla="*/ 6644 h 43390"/>
                  <a:gd name="connsiteX4" fmla="*/ 15433 w 15438"/>
                  <a:gd name="connsiteY4" fmla="*/ 14311 h 43390"/>
                  <a:gd name="connsiteX5" fmla="*/ 14373 w 15438"/>
                  <a:gd name="connsiteY5" fmla="*/ 28205 h 4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8" h="43390">
                    <a:moveTo>
                      <a:pt x="14373" y="28205"/>
                    </a:moveTo>
                    <a:cubicBezTo>
                      <a:pt x="12547" y="36783"/>
                      <a:pt x="7451" y="42068"/>
                      <a:pt x="0" y="43391"/>
                    </a:cubicBezTo>
                    <a:cubicBezTo>
                      <a:pt x="2338" y="28394"/>
                      <a:pt x="4420" y="13809"/>
                      <a:pt x="6246" y="0"/>
                    </a:cubicBezTo>
                    <a:cubicBezTo>
                      <a:pt x="10082" y="2433"/>
                      <a:pt x="13332" y="4949"/>
                      <a:pt x="14227" y="6644"/>
                    </a:cubicBezTo>
                    <a:cubicBezTo>
                      <a:pt x="15049" y="8213"/>
                      <a:pt x="15378" y="11102"/>
                      <a:pt x="15433" y="14311"/>
                    </a:cubicBezTo>
                    <a:cubicBezTo>
                      <a:pt x="15506" y="19445"/>
                      <a:pt x="14866" y="25414"/>
                      <a:pt x="14373" y="2820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id="{DE19C953-47C9-A804-6A36-7C76B9A0589A}"/>
                  </a:ext>
                </a:extLst>
              </p:cNvPr>
              <p:cNvSpPr/>
              <p:nvPr/>
            </p:nvSpPr>
            <p:spPr>
              <a:xfrm>
                <a:off x="8417048" y="560918"/>
                <a:ext cx="40338" cy="42438"/>
              </a:xfrm>
              <a:custGeom>
                <a:avLst/>
                <a:gdLst>
                  <a:gd name="connsiteX0" fmla="*/ 40331 w 40338"/>
                  <a:gd name="connsiteY0" fmla="*/ 17993 h 42438"/>
                  <a:gd name="connsiteX1" fmla="*/ 39345 w 40338"/>
                  <a:gd name="connsiteY1" fmla="*/ 11621 h 42438"/>
                  <a:gd name="connsiteX2" fmla="*/ 19821 w 40338"/>
                  <a:gd name="connsiteY2" fmla="*/ 84 h 42438"/>
                  <a:gd name="connsiteX3" fmla="*/ 2324 w 40338"/>
                  <a:gd name="connsiteY3" fmla="*/ 13584 h 42438"/>
                  <a:gd name="connsiteX4" fmla="*/ 14945 w 40338"/>
                  <a:gd name="connsiteY4" fmla="*/ 40646 h 42438"/>
                  <a:gd name="connsiteX5" fmla="*/ 39455 w 40338"/>
                  <a:gd name="connsiteY5" fmla="*/ 29534 h 42438"/>
                  <a:gd name="connsiteX6" fmla="*/ 40331 w 40338"/>
                  <a:gd name="connsiteY6" fmla="*/ 17993 h 4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38" h="42438">
                    <a:moveTo>
                      <a:pt x="40331" y="17993"/>
                    </a:moveTo>
                    <a:cubicBezTo>
                      <a:pt x="40295" y="15321"/>
                      <a:pt x="40021" y="12923"/>
                      <a:pt x="39345" y="11621"/>
                    </a:cubicBezTo>
                    <a:cubicBezTo>
                      <a:pt x="37482" y="8129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4" y="13584"/>
                    </a:cubicBezTo>
                    <a:cubicBezTo>
                      <a:pt x="-3447" y="25690"/>
                      <a:pt x="1813" y="35974"/>
                      <a:pt x="14945" y="40646"/>
                    </a:cubicBezTo>
                    <a:cubicBezTo>
                      <a:pt x="27876" y="45248"/>
                      <a:pt x="37062" y="40794"/>
                      <a:pt x="39455" y="29534"/>
                    </a:cubicBezTo>
                    <a:cubicBezTo>
                      <a:pt x="39875" y="27218"/>
                      <a:pt x="40404" y="22258"/>
                      <a:pt x="40331" y="17993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id="{8BAE71D6-AD48-0AFE-F126-EAE614DDFE1F}"/>
                  </a:ext>
                </a:extLst>
              </p:cNvPr>
              <p:cNvSpPr/>
              <p:nvPr/>
            </p:nvSpPr>
            <p:spPr>
              <a:xfrm>
                <a:off x="8372142" y="584737"/>
                <a:ext cx="41525" cy="39314"/>
              </a:xfrm>
              <a:custGeom>
                <a:avLst/>
                <a:gdLst>
                  <a:gd name="connsiteX0" fmla="*/ 10229 w 41525"/>
                  <a:gd name="connsiteY0" fmla="*/ 35465 h 39314"/>
                  <a:gd name="connsiteX1" fmla="*/ 15251 w 41525"/>
                  <a:gd name="connsiteY1" fmla="*/ 39125 h 39314"/>
                  <a:gd name="connsiteX2" fmla="*/ 36419 w 41525"/>
                  <a:gd name="connsiteY2" fmla="*/ 33690 h 39314"/>
                  <a:gd name="connsiteX3" fmla="*/ 39140 w 41525"/>
                  <a:gd name="connsiteY3" fmla="*/ 12561 h 39314"/>
                  <a:gd name="connsiteX4" fmla="*/ 12110 w 41525"/>
                  <a:gd name="connsiteY4" fmla="*/ 2726 h 39314"/>
                  <a:gd name="connsiteX5" fmla="*/ 2978 w 41525"/>
                  <a:gd name="connsiteY5" fmla="*/ 27000 h 39314"/>
                  <a:gd name="connsiteX6" fmla="*/ 10229 w 41525"/>
                  <a:gd name="connsiteY6" fmla="*/ 35465 h 39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25" h="39314">
                    <a:moveTo>
                      <a:pt x="10229" y="35465"/>
                    </a:moveTo>
                    <a:cubicBezTo>
                      <a:pt x="12091" y="37259"/>
                      <a:pt x="13899" y="38705"/>
                      <a:pt x="15251" y="39125"/>
                    </a:cubicBezTo>
                    <a:cubicBezTo>
                      <a:pt x="18904" y="40247"/>
                      <a:pt x="33497" y="36112"/>
                      <a:pt x="36419" y="33690"/>
                    </a:cubicBezTo>
                    <a:cubicBezTo>
                      <a:pt x="43377" y="27922"/>
                      <a:pt x="42117" y="20947"/>
                      <a:pt x="39140" y="12561"/>
                    </a:cubicBezTo>
                    <a:cubicBezTo>
                      <a:pt x="34830" y="381"/>
                      <a:pt x="24237" y="-3036"/>
                      <a:pt x="12110" y="2726"/>
                    </a:cubicBezTo>
                    <a:cubicBezTo>
                      <a:pt x="147" y="8399"/>
                      <a:pt x="-3067" y="17695"/>
                      <a:pt x="2978" y="27000"/>
                    </a:cubicBezTo>
                    <a:cubicBezTo>
                      <a:pt x="4275" y="28854"/>
                      <a:pt x="7288" y="32600"/>
                      <a:pt x="10229" y="3546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id="{711B2EB9-2562-A440-8429-6D48EF0B8C8A}"/>
                  </a:ext>
                </a:extLst>
              </p:cNvPr>
              <p:cNvSpPr/>
              <p:nvPr/>
            </p:nvSpPr>
            <p:spPr>
              <a:xfrm>
                <a:off x="8375139" y="542450"/>
                <a:ext cx="26036" cy="24650"/>
              </a:xfrm>
              <a:custGeom>
                <a:avLst/>
                <a:gdLst>
                  <a:gd name="connsiteX0" fmla="*/ 6410 w 26036"/>
                  <a:gd name="connsiteY0" fmla="*/ 22238 h 24650"/>
                  <a:gd name="connsiteX1" fmla="*/ 9570 w 26036"/>
                  <a:gd name="connsiteY1" fmla="*/ 24532 h 24650"/>
                  <a:gd name="connsiteX2" fmla="*/ 22829 w 26036"/>
                  <a:gd name="connsiteY2" fmla="*/ 21126 h 24650"/>
                  <a:gd name="connsiteX3" fmla="*/ 24546 w 26036"/>
                  <a:gd name="connsiteY3" fmla="*/ 7876 h 24650"/>
                  <a:gd name="connsiteX4" fmla="*/ 7579 w 26036"/>
                  <a:gd name="connsiteY4" fmla="*/ 1708 h 24650"/>
                  <a:gd name="connsiteX5" fmla="*/ 1862 w 26036"/>
                  <a:gd name="connsiteY5" fmla="*/ 16927 h 24650"/>
                  <a:gd name="connsiteX6" fmla="*/ 6410 w 2603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36" h="24650">
                    <a:moveTo>
                      <a:pt x="6410" y="22238"/>
                    </a:moveTo>
                    <a:cubicBezTo>
                      <a:pt x="7579" y="23363"/>
                      <a:pt x="8711" y="24271"/>
                      <a:pt x="9570" y="24532"/>
                    </a:cubicBezTo>
                    <a:cubicBezTo>
                      <a:pt x="11852" y="25235"/>
                      <a:pt x="21003" y="22644"/>
                      <a:pt x="22829" y="21126"/>
                    </a:cubicBezTo>
                    <a:cubicBezTo>
                      <a:pt x="27194" y="17508"/>
                      <a:pt x="26409" y="13136"/>
                      <a:pt x="24546" y="7876"/>
                    </a:cubicBezTo>
                    <a:cubicBezTo>
                      <a:pt x="21843" y="238"/>
                      <a:pt x="15195" y="-1903"/>
                      <a:pt x="7579" y="1708"/>
                    </a:cubicBezTo>
                    <a:cubicBezTo>
                      <a:pt x="91" y="5266"/>
                      <a:pt x="-1918" y="11092"/>
                      <a:pt x="1862" y="16927"/>
                    </a:cubicBezTo>
                    <a:cubicBezTo>
                      <a:pt x="2684" y="18094"/>
                      <a:pt x="4565" y="20441"/>
                      <a:pt x="6410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id="{8ED3DA8A-F978-99F5-497A-C0FE062C4486}"/>
                  </a:ext>
                </a:extLst>
              </p:cNvPr>
              <p:cNvSpPr/>
              <p:nvPr/>
            </p:nvSpPr>
            <p:spPr>
              <a:xfrm>
                <a:off x="8348254" y="615378"/>
                <a:ext cx="21014" cy="24648"/>
              </a:xfrm>
              <a:custGeom>
                <a:avLst/>
                <a:gdLst>
                  <a:gd name="connsiteX0" fmla="*/ 3196 w 21014"/>
                  <a:gd name="connsiteY0" fmla="*/ 1422 h 24648"/>
                  <a:gd name="connsiteX1" fmla="*/ 19524 w 21014"/>
                  <a:gd name="connsiteY1" fmla="*/ 7874 h 24648"/>
                  <a:gd name="connsiteX2" fmla="*/ 17807 w 21014"/>
                  <a:gd name="connsiteY2" fmla="*/ 21121 h 24648"/>
                  <a:gd name="connsiteX3" fmla="*/ 4548 w 21014"/>
                  <a:gd name="connsiteY3" fmla="*/ 24531 h 24648"/>
                  <a:gd name="connsiteX4" fmla="*/ 1388 w 21014"/>
                  <a:gd name="connsiteY4" fmla="*/ 22231 h 24648"/>
                  <a:gd name="connsiteX5" fmla="*/ 0 w 21014"/>
                  <a:gd name="connsiteY5" fmla="*/ 20801 h 24648"/>
                  <a:gd name="connsiteX6" fmla="*/ 3196 w 21014"/>
                  <a:gd name="connsiteY6" fmla="*/ 1422 h 2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14" h="24648">
                    <a:moveTo>
                      <a:pt x="3196" y="1422"/>
                    </a:moveTo>
                    <a:cubicBezTo>
                      <a:pt x="10538" y="-1778"/>
                      <a:pt x="16894" y="445"/>
                      <a:pt x="19524" y="7874"/>
                    </a:cubicBezTo>
                    <a:cubicBezTo>
                      <a:pt x="21387" y="13134"/>
                      <a:pt x="22172" y="17503"/>
                      <a:pt x="17807" y="21121"/>
                    </a:cubicBezTo>
                    <a:cubicBezTo>
                      <a:pt x="15981" y="22642"/>
                      <a:pt x="6831" y="25232"/>
                      <a:pt x="4548" y="24531"/>
                    </a:cubicBezTo>
                    <a:cubicBezTo>
                      <a:pt x="3689" y="24266"/>
                      <a:pt x="2539" y="23364"/>
                      <a:pt x="1388" y="22231"/>
                    </a:cubicBezTo>
                    <a:cubicBezTo>
                      <a:pt x="931" y="21786"/>
                      <a:pt x="457" y="21293"/>
                      <a:pt x="0" y="20801"/>
                    </a:cubicBezTo>
                    <a:lnTo>
                      <a:pt x="3196" y="1422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22" name="图形 10">
              <a:extLst>
                <a:ext uri="{FF2B5EF4-FFF2-40B4-BE49-F238E27FC236}">
                  <a16:creationId xmlns:a16="http://schemas.microsoft.com/office/drawing/2014/main" id="{0D528118-CE90-BFB5-4A44-8000C4AFC10F}"/>
                </a:ext>
              </a:extLst>
            </p:cNvPr>
            <p:cNvGrpSpPr/>
            <p:nvPr/>
          </p:nvGrpSpPr>
          <p:grpSpPr>
            <a:xfrm>
              <a:off x="8458069" y="617008"/>
              <a:ext cx="83496" cy="87742"/>
              <a:chOff x="8458069" y="617008"/>
              <a:chExt cx="83496" cy="87742"/>
            </a:xfrm>
            <a:solidFill>
              <a:srgbClr val="E8B161"/>
            </a:solidFill>
          </p:grpSpPr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id="{83F8EE2A-5ED7-8806-5A5D-E91BD2E6DEA2}"/>
                  </a:ext>
                </a:extLst>
              </p:cNvPr>
              <p:cNvSpPr/>
              <p:nvPr/>
            </p:nvSpPr>
            <p:spPr>
              <a:xfrm>
                <a:off x="8492703" y="617008"/>
                <a:ext cx="41621" cy="51072"/>
              </a:xfrm>
              <a:custGeom>
                <a:avLst/>
                <a:gdLst>
                  <a:gd name="connsiteX0" fmla="*/ 33933 w 41621"/>
                  <a:gd name="connsiteY0" fmla="*/ 4186 h 51072"/>
                  <a:gd name="connsiteX1" fmla="*/ 23851 w 41621"/>
                  <a:gd name="connsiteY1" fmla="*/ 101 h 51072"/>
                  <a:gd name="connsiteX2" fmla="*/ 2793 w 41621"/>
                  <a:gd name="connsiteY2" fmla="*/ 16346 h 51072"/>
                  <a:gd name="connsiteX3" fmla="*/ 17988 w 41621"/>
                  <a:gd name="connsiteY3" fmla="*/ 48917 h 51072"/>
                  <a:gd name="connsiteX4" fmla="*/ 41622 w 41621"/>
                  <a:gd name="connsiteY4" fmla="*/ 46629 h 51072"/>
                  <a:gd name="connsiteX5" fmla="*/ 33933 w 41621"/>
                  <a:gd name="connsiteY5" fmla="*/ 4186 h 5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21" h="51072">
                    <a:moveTo>
                      <a:pt x="33933" y="4186"/>
                    </a:moveTo>
                    <a:cubicBezTo>
                      <a:pt x="29787" y="1980"/>
                      <a:pt x="25805" y="292"/>
                      <a:pt x="23851" y="101"/>
                    </a:cubicBezTo>
                    <a:cubicBezTo>
                      <a:pt x="12637" y="-948"/>
                      <a:pt x="7578" y="6318"/>
                      <a:pt x="2793" y="16346"/>
                    </a:cubicBezTo>
                    <a:cubicBezTo>
                      <a:pt x="-4147" y="30924"/>
                      <a:pt x="2190" y="43292"/>
                      <a:pt x="17988" y="48917"/>
                    </a:cubicBezTo>
                    <a:cubicBezTo>
                      <a:pt x="28125" y="52517"/>
                      <a:pt x="36325" y="51507"/>
                      <a:pt x="41622" y="46629"/>
                    </a:cubicBezTo>
                    <a:lnTo>
                      <a:pt x="33933" y="4186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id="{CDF7D6D6-08EE-7793-BAA7-48C1D65C1F2D}"/>
                  </a:ext>
                </a:extLst>
              </p:cNvPr>
              <p:cNvSpPr/>
              <p:nvPr/>
            </p:nvSpPr>
            <p:spPr>
              <a:xfrm>
                <a:off x="8458069" y="659368"/>
                <a:ext cx="40353" cy="42441"/>
              </a:xfrm>
              <a:custGeom>
                <a:avLst/>
                <a:gdLst>
                  <a:gd name="connsiteX0" fmla="*/ 40349 w 40353"/>
                  <a:gd name="connsiteY0" fmla="*/ 17995 h 42441"/>
                  <a:gd name="connsiteX1" fmla="*/ 39345 w 40353"/>
                  <a:gd name="connsiteY1" fmla="*/ 11621 h 42441"/>
                  <a:gd name="connsiteX2" fmla="*/ 19821 w 40353"/>
                  <a:gd name="connsiteY2" fmla="*/ 84 h 42441"/>
                  <a:gd name="connsiteX3" fmla="*/ 2325 w 40353"/>
                  <a:gd name="connsiteY3" fmla="*/ 13586 h 42441"/>
                  <a:gd name="connsiteX4" fmla="*/ 14945 w 40353"/>
                  <a:gd name="connsiteY4" fmla="*/ 40647 h 42441"/>
                  <a:gd name="connsiteX5" fmla="*/ 39454 w 40353"/>
                  <a:gd name="connsiteY5" fmla="*/ 29538 h 42441"/>
                  <a:gd name="connsiteX6" fmla="*/ 40349 w 40353"/>
                  <a:gd name="connsiteY6" fmla="*/ 17995 h 4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53" h="42441">
                    <a:moveTo>
                      <a:pt x="40349" y="17995"/>
                    </a:moveTo>
                    <a:cubicBezTo>
                      <a:pt x="40294" y="15321"/>
                      <a:pt x="40021" y="12925"/>
                      <a:pt x="39345" y="11621"/>
                    </a:cubicBezTo>
                    <a:cubicBezTo>
                      <a:pt x="37482" y="8131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5" y="13586"/>
                    </a:cubicBezTo>
                    <a:cubicBezTo>
                      <a:pt x="-3447" y="25691"/>
                      <a:pt x="1813" y="35974"/>
                      <a:pt x="14945" y="40647"/>
                    </a:cubicBezTo>
                    <a:cubicBezTo>
                      <a:pt x="27876" y="45252"/>
                      <a:pt x="37062" y="40795"/>
                      <a:pt x="39454" y="29538"/>
                    </a:cubicBezTo>
                    <a:cubicBezTo>
                      <a:pt x="39874" y="27218"/>
                      <a:pt x="40404" y="22258"/>
                      <a:pt x="40349" y="1799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id="{16E82BA9-9865-BAA9-25FC-EE9283C75215}"/>
                  </a:ext>
                </a:extLst>
              </p:cNvPr>
              <p:cNvSpPr/>
              <p:nvPr/>
            </p:nvSpPr>
            <p:spPr>
              <a:xfrm>
                <a:off x="8515518" y="680099"/>
                <a:ext cx="26046" cy="24650"/>
              </a:xfrm>
              <a:custGeom>
                <a:avLst/>
                <a:gdLst>
                  <a:gd name="connsiteX0" fmla="*/ 6424 w 26046"/>
                  <a:gd name="connsiteY0" fmla="*/ 22238 h 24650"/>
                  <a:gd name="connsiteX1" fmla="*/ 9565 w 26046"/>
                  <a:gd name="connsiteY1" fmla="*/ 24532 h 24650"/>
                  <a:gd name="connsiteX2" fmla="*/ 22843 w 26046"/>
                  <a:gd name="connsiteY2" fmla="*/ 21124 h 24650"/>
                  <a:gd name="connsiteX3" fmla="*/ 24541 w 26046"/>
                  <a:gd name="connsiteY3" fmla="*/ 7876 h 24650"/>
                  <a:gd name="connsiteX4" fmla="*/ 7592 w 26046"/>
                  <a:gd name="connsiteY4" fmla="*/ 1710 h 24650"/>
                  <a:gd name="connsiteX5" fmla="*/ 1858 w 26046"/>
                  <a:gd name="connsiteY5" fmla="*/ 16929 h 24650"/>
                  <a:gd name="connsiteX6" fmla="*/ 6424 w 2604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6" h="24650">
                    <a:moveTo>
                      <a:pt x="6424" y="22238"/>
                    </a:moveTo>
                    <a:cubicBezTo>
                      <a:pt x="7574" y="23362"/>
                      <a:pt x="8725" y="24269"/>
                      <a:pt x="9565" y="24532"/>
                    </a:cubicBezTo>
                    <a:cubicBezTo>
                      <a:pt x="11848" y="25236"/>
                      <a:pt x="20998" y="22644"/>
                      <a:pt x="22843" y="21124"/>
                    </a:cubicBezTo>
                    <a:cubicBezTo>
                      <a:pt x="27208" y="17506"/>
                      <a:pt x="26422" y="13136"/>
                      <a:pt x="24541" y="7876"/>
                    </a:cubicBezTo>
                    <a:cubicBezTo>
                      <a:pt x="21838" y="238"/>
                      <a:pt x="15190" y="-1904"/>
                      <a:pt x="7592" y="1710"/>
                    </a:cubicBezTo>
                    <a:cubicBezTo>
                      <a:pt x="105" y="5266"/>
                      <a:pt x="-1923" y="11096"/>
                      <a:pt x="1858" y="16929"/>
                    </a:cubicBezTo>
                    <a:cubicBezTo>
                      <a:pt x="2680" y="18094"/>
                      <a:pt x="4561" y="20441"/>
                      <a:pt x="6424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23" name="任意多边形: 形状 1722">
              <a:extLst>
                <a:ext uri="{FF2B5EF4-FFF2-40B4-BE49-F238E27FC236}">
                  <a16:creationId xmlns:a16="http://schemas.microsoft.com/office/drawing/2014/main" id="{EFA96BC2-10BD-DCB2-71F1-D8619E9FAD92}"/>
                </a:ext>
              </a:extLst>
            </p:cNvPr>
            <p:cNvSpPr/>
            <p:nvPr/>
          </p:nvSpPr>
          <p:spPr>
            <a:xfrm>
              <a:off x="8386590" y="467673"/>
              <a:ext cx="107554" cy="17896"/>
            </a:xfrm>
            <a:custGeom>
              <a:avLst/>
              <a:gdLst>
                <a:gd name="connsiteX0" fmla="*/ 0 w 107554"/>
                <a:gd name="connsiteY0" fmla="*/ 1825 h 17896"/>
                <a:gd name="connsiteX1" fmla="*/ 1206 w 107554"/>
                <a:gd name="connsiteY1" fmla="*/ 2234 h 17896"/>
                <a:gd name="connsiteX2" fmla="*/ 4602 w 107554"/>
                <a:gd name="connsiteY2" fmla="*/ 3304 h 17896"/>
                <a:gd name="connsiteX3" fmla="*/ 9899 w 107554"/>
                <a:gd name="connsiteY3" fmla="*/ 4800 h 17896"/>
                <a:gd name="connsiteX4" fmla="*/ 16766 w 107554"/>
                <a:gd name="connsiteY4" fmla="*/ 6500 h 17896"/>
                <a:gd name="connsiteX5" fmla="*/ 24930 w 107554"/>
                <a:gd name="connsiteY5" fmla="*/ 8140 h 17896"/>
                <a:gd name="connsiteX6" fmla="*/ 29405 w 107554"/>
                <a:gd name="connsiteY6" fmla="*/ 8882 h 17896"/>
                <a:gd name="connsiteX7" fmla="*/ 34062 w 107554"/>
                <a:gd name="connsiteY7" fmla="*/ 9506 h 17896"/>
                <a:gd name="connsiteX8" fmla="*/ 43851 w 107554"/>
                <a:gd name="connsiteY8" fmla="*/ 10379 h 17896"/>
                <a:gd name="connsiteX9" fmla="*/ 48892 w 107554"/>
                <a:gd name="connsiteY9" fmla="*/ 10589 h 17896"/>
                <a:gd name="connsiteX10" fmla="*/ 53969 w 107554"/>
                <a:gd name="connsiteY10" fmla="*/ 10597 h 17896"/>
                <a:gd name="connsiteX11" fmla="*/ 59047 w 107554"/>
                <a:gd name="connsiteY11" fmla="*/ 10441 h 17896"/>
                <a:gd name="connsiteX12" fmla="*/ 61567 w 107554"/>
                <a:gd name="connsiteY12" fmla="*/ 10310 h 17896"/>
                <a:gd name="connsiteX13" fmla="*/ 64069 w 107554"/>
                <a:gd name="connsiteY13" fmla="*/ 10107 h 17896"/>
                <a:gd name="connsiteX14" fmla="*/ 66535 w 107554"/>
                <a:gd name="connsiteY14" fmla="*/ 9890 h 17896"/>
                <a:gd name="connsiteX15" fmla="*/ 69000 w 107554"/>
                <a:gd name="connsiteY15" fmla="*/ 9601 h 17896"/>
                <a:gd name="connsiteX16" fmla="*/ 71411 w 107554"/>
                <a:gd name="connsiteY16" fmla="*/ 9307 h 17896"/>
                <a:gd name="connsiteX17" fmla="*/ 73804 w 107554"/>
                <a:gd name="connsiteY17" fmla="*/ 8940 h 17896"/>
                <a:gd name="connsiteX18" fmla="*/ 76141 w 107554"/>
                <a:gd name="connsiteY18" fmla="*/ 8582 h 17896"/>
                <a:gd name="connsiteX19" fmla="*/ 78424 w 107554"/>
                <a:gd name="connsiteY19" fmla="*/ 8146 h 17896"/>
                <a:gd name="connsiteX20" fmla="*/ 80671 w 107554"/>
                <a:gd name="connsiteY20" fmla="*/ 7733 h 17896"/>
                <a:gd name="connsiteX21" fmla="*/ 82844 w 107554"/>
                <a:gd name="connsiteY21" fmla="*/ 7245 h 17896"/>
                <a:gd name="connsiteX22" fmla="*/ 90935 w 107554"/>
                <a:gd name="connsiteY22" fmla="*/ 5284 h 17896"/>
                <a:gd name="connsiteX23" fmla="*/ 94496 w 107554"/>
                <a:gd name="connsiteY23" fmla="*/ 4241 h 17896"/>
                <a:gd name="connsiteX24" fmla="*/ 97729 w 107554"/>
                <a:gd name="connsiteY24" fmla="*/ 3266 h 17896"/>
                <a:gd name="connsiteX25" fmla="*/ 100560 w 107554"/>
                <a:gd name="connsiteY25" fmla="*/ 2358 h 17896"/>
                <a:gd name="connsiteX26" fmla="*/ 102971 w 107554"/>
                <a:gd name="connsiteY26" fmla="*/ 1560 h 17896"/>
                <a:gd name="connsiteX27" fmla="*/ 106349 w 107554"/>
                <a:gd name="connsiteY27" fmla="*/ 391 h 17896"/>
                <a:gd name="connsiteX28" fmla="*/ 107555 w 107554"/>
                <a:gd name="connsiteY28" fmla="*/ 0 h 17896"/>
                <a:gd name="connsiteX29" fmla="*/ 106532 w 107554"/>
                <a:gd name="connsiteY29" fmla="*/ 762 h 17896"/>
                <a:gd name="connsiteX30" fmla="*/ 103610 w 107554"/>
                <a:gd name="connsiteY30" fmla="*/ 2860 h 17896"/>
                <a:gd name="connsiteX31" fmla="*/ 98861 w 107554"/>
                <a:gd name="connsiteY31" fmla="*/ 5844 h 17896"/>
                <a:gd name="connsiteX32" fmla="*/ 95829 w 107554"/>
                <a:gd name="connsiteY32" fmla="*/ 7512 h 17896"/>
                <a:gd name="connsiteX33" fmla="*/ 92396 w 107554"/>
                <a:gd name="connsiteY33" fmla="*/ 9249 h 17896"/>
                <a:gd name="connsiteX34" fmla="*/ 88560 w 107554"/>
                <a:gd name="connsiteY34" fmla="*/ 10924 h 17896"/>
                <a:gd name="connsiteX35" fmla="*/ 84360 w 107554"/>
                <a:gd name="connsiteY35" fmla="*/ 12525 h 17896"/>
                <a:gd name="connsiteX36" fmla="*/ 82150 w 107554"/>
                <a:gd name="connsiteY36" fmla="*/ 13303 h 17896"/>
                <a:gd name="connsiteX37" fmla="*/ 79849 w 107554"/>
                <a:gd name="connsiteY37" fmla="*/ 13997 h 17896"/>
                <a:gd name="connsiteX38" fmla="*/ 77493 w 107554"/>
                <a:gd name="connsiteY38" fmla="*/ 14693 h 17896"/>
                <a:gd name="connsiteX39" fmla="*/ 75045 w 107554"/>
                <a:gd name="connsiteY39" fmla="*/ 15285 h 17896"/>
                <a:gd name="connsiteX40" fmla="*/ 72561 w 107554"/>
                <a:gd name="connsiteY40" fmla="*/ 15871 h 17896"/>
                <a:gd name="connsiteX41" fmla="*/ 70023 w 107554"/>
                <a:gd name="connsiteY41" fmla="*/ 16344 h 17896"/>
                <a:gd name="connsiteX42" fmla="*/ 67430 w 107554"/>
                <a:gd name="connsiteY42" fmla="*/ 16812 h 17896"/>
                <a:gd name="connsiteX43" fmla="*/ 64799 w 107554"/>
                <a:gd name="connsiteY43" fmla="*/ 17142 h 17896"/>
                <a:gd name="connsiteX44" fmla="*/ 62151 w 107554"/>
                <a:gd name="connsiteY44" fmla="*/ 17458 h 17896"/>
                <a:gd name="connsiteX45" fmla="*/ 59467 w 107554"/>
                <a:gd name="connsiteY45" fmla="*/ 17661 h 17896"/>
                <a:gd name="connsiteX46" fmla="*/ 54061 w 107554"/>
                <a:gd name="connsiteY46" fmla="*/ 17887 h 17896"/>
                <a:gd name="connsiteX47" fmla="*/ 48655 w 107554"/>
                <a:gd name="connsiteY47" fmla="*/ 17814 h 17896"/>
                <a:gd name="connsiteX48" fmla="*/ 43303 w 107554"/>
                <a:gd name="connsiteY48" fmla="*/ 17424 h 17896"/>
                <a:gd name="connsiteX49" fmla="*/ 38080 w 107554"/>
                <a:gd name="connsiteY49" fmla="*/ 16766 h 17896"/>
                <a:gd name="connsiteX50" fmla="*/ 35523 w 107554"/>
                <a:gd name="connsiteY50" fmla="*/ 16361 h 17896"/>
                <a:gd name="connsiteX51" fmla="*/ 33021 w 107554"/>
                <a:gd name="connsiteY51" fmla="*/ 15869 h 17896"/>
                <a:gd name="connsiteX52" fmla="*/ 28199 w 107554"/>
                <a:gd name="connsiteY52" fmla="*/ 14759 h 17896"/>
                <a:gd name="connsiteX53" fmla="*/ 23634 w 107554"/>
                <a:gd name="connsiteY53" fmla="*/ 13453 h 17896"/>
                <a:gd name="connsiteX54" fmla="*/ 15488 w 107554"/>
                <a:gd name="connsiteY54" fmla="*/ 10505 h 17896"/>
                <a:gd name="connsiteX55" fmla="*/ 8876 w 107554"/>
                <a:gd name="connsiteY55" fmla="*/ 7410 h 17896"/>
                <a:gd name="connsiteX56" fmla="*/ 4000 w 107554"/>
                <a:gd name="connsiteY56" fmla="*/ 4615 h 17896"/>
                <a:gd name="connsiteX57" fmla="*/ 1005 w 107554"/>
                <a:gd name="connsiteY57" fmla="*/ 2603 h 17896"/>
                <a:gd name="connsiteX58" fmla="*/ 0 w 107554"/>
                <a:gd name="connsiteY58" fmla="*/ 1825 h 1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7554" h="17896">
                  <a:moveTo>
                    <a:pt x="0" y="1825"/>
                  </a:moveTo>
                  <a:cubicBezTo>
                    <a:pt x="0" y="1825"/>
                    <a:pt x="420" y="1965"/>
                    <a:pt x="1206" y="2234"/>
                  </a:cubicBezTo>
                  <a:cubicBezTo>
                    <a:pt x="1973" y="2502"/>
                    <a:pt x="3141" y="2847"/>
                    <a:pt x="4602" y="3304"/>
                  </a:cubicBezTo>
                  <a:cubicBezTo>
                    <a:pt x="6064" y="3761"/>
                    <a:pt x="7853" y="4244"/>
                    <a:pt x="9899" y="4800"/>
                  </a:cubicBezTo>
                  <a:cubicBezTo>
                    <a:pt x="11944" y="5355"/>
                    <a:pt x="14264" y="5916"/>
                    <a:pt x="16766" y="6500"/>
                  </a:cubicBezTo>
                  <a:cubicBezTo>
                    <a:pt x="19305" y="7046"/>
                    <a:pt x="22026" y="7649"/>
                    <a:pt x="24930" y="8140"/>
                  </a:cubicBezTo>
                  <a:cubicBezTo>
                    <a:pt x="26391" y="8412"/>
                    <a:pt x="27889" y="8630"/>
                    <a:pt x="29405" y="8882"/>
                  </a:cubicBezTo>
                  <a:cubicBezTo>
                    <a:pt x="30939" y="9066"/>
                    <a:pt x="32491" y="9340"/>
                    <a:pt x="34062" y="9506"/>
                  </a:cubicBezTo>
                  <a:cubicBezTo>
                    <a:pt x="37240" y="9895"/>
                    <a:pt x="40527" y="10177"/>
                    <a:pt x="43851" y="10379"/>
                  </a:cubicBezTo>
                  <a:cubicBezTo>
                    <a:pt x="45532" y="10502"/>
                    <a:pt x="47212" y="10496"/>
                    <a:pt x="48892" y="10589"/>
                  </a:cubicBezTo>
                  <a:cubicBezTo>
                    <a:pt x="50590" y="10586"/>
                    <a:pt x="52271" y="10655"/>
                    <a:pt x="53969" y="10597"/>
                  </a:cubicBezTo>
                  <a:cubicBezTo>
                    <a:pt x="55668" y="10553"/>
                    <a:pt x="57348" y="10573"/>
                    <a:pt x="59047" y="10441"/>
                  </a:cubicBezTo>
                  <a:cubicBezTo>
                    <a:pt x="59887" y="10396"/>
                    <a:pt x="60727" y="10352"/>
                    <a:pt x="61567" y="10310"/>
                  </a:cubicBezTo>
                  <a:cubicBezTo>
                    <a:pt x="62407" y="10266"/>
                    <a:pt x="63229" y="10175"/>
                    <a:pt x="64069" y="10107"/>
                  </a:cubicBezTo>
                  <a:cubicBezTo>
                    <a:pt x="64891" y="10036"/>
                    <a:pt x="65731" y="9961"/>
                    <a:pt x="66535" y="9890"/>
                  </a:cubicBezTo>
                  <a:cubicBezTo>
                    <a:pt x="67357" y="9793"/>
                    <a:pt x="68178" y="9696"/>
                    <a:pt x="69000" y="9601"/>
                  </a:cubicBezTo>
                  <a:cubicBezTo>
                    <a:pt x="69804" y="9501"/>
                    <a:pt x="70626" y="9422"/>
                    <a:pt x="71411" y="9307"/>
                  </a:cubicBezTo>
                  <a:cubicBezTo>
                    <a:pt x="72215" y="9185"/>
                    <a:pt x="73018" y="9061"/>
                    <a:pt x="73804" y="8940"/>
                  </a:cubicBezTo>
                  <a:cubicBezTo>
                    <a:pt x="74589" y="8821"/>
                    <a:pt x="75374" y="8703"/>
                    <a:pt x="76141" y="8582"/>
                  </a:cubicBezTo>
                  <a:cubicBezTo>
                    <a:pt x="76908" y="8427"/>
                    <a:pt x="77675" y="8283"/>
                    <a:pt x="78424" y="8146"/>
                  </a:cubicBezTo>
                  <a:cubicBezTo>
                    <a:pt x="79191" y="8007"/>
                    <a:pt x="79940" y="7870"/>
                    <a:pt x="80671" y="7733"/>
                  </a:cubicBezTo>
                  <a:cubicBezTo>
                    <a:pt x="81401" y="7568"/>
                    <a:pt x="82132" y="7406"/>
                    <a:pt x="82844" y="7245"/>
                  </a:cubicBezTo>
                  <a:cubicBezTo>
                    <a:pt x="85730" y="6661"/>
                    <a:pt x="88415" y="5908"/>
                    <a:pt x="90935" y="5284"/>
                  </a:cubicBezTo>
                  <a:cubicBezTo>
                    <a:pt x="92177" y="4920"/>
                    <a:pt x="93364" y="4573"/>
                    <a:pt x="94496" y="4241"/>
                  </a:cubicBezTo>
                  <a:cubicBezTo>
                    <a:pt x="95647" y="3929"/>
                    <a:pt x="96724" y="3609"/>
                    <a:pt x="97729" y="3266"/>
                  </a:cubicBezTo>
                  <a:cubicBezTo>
                    <a:pt x="98733" y="2942"/>
                    <a:pt x="99665" y="2621"/>
                    <a:pt x="100560" y="2358"/>
                  </a:cubicBezTo>
                  <a:cubicBezTo>
                    <a:pt x="101436" y="2097"/>
                    <a:pt x="102258" y="1834"/>
                    <a:pt x="102971" y="1560"/>
                  </a:cubicBezTo>
                  <a:cubicBezTo>
                    <a:pt x="104395" y="1026"/>
                    <a:pt x="105564" y="665"/>
                    <a:pt x="106349" y="391"/>
                  </a:cubicBezTo>
                  <a:cubicBezTo>
                    <a:pt x="107135" y="135"/>
                    <a:pt x="107555" y="0"/>
                    <a:pt x="107555" y="0"/>
                  </a:cubicBezTo>
                  <a:cubicBezTo>
                    <a:pt x="107555" y="0"/>
                    <a:pt x="107208" y="265"/>
                    <a:pt x="106532" y="762"/>
                  </a:cubicBezTo>
                  <a:cubicBezTo>
                    <a:pt x="105874" y="1242"/>
                    <a:pt x="104888" y="1983"/>
                    <a:pt x="103610" y="2860"/>
                  </a:cubicBezTo>
                  <a:cubicBezTo>
                    <a:pt x="102350" y="3777"/>
                    <a:pt x="100724" y="4716"/>
                    <a:pt x="98861" y="5844"/>
                  </a:cubicBezTo>
                  <a:cubicBezTo>
                    <a:pt x="97930" y="6425"/>
                    <a:pt x="96907" y="6951"/>
                    <a:pt x="95829" y="7512"/>
                  </a:cubicBezTo>
                  <a:cubicBezTo>
                    <a:pt x="94752" y="8073"/>
                    <a:pt x="93601" y="8657"/>
                    <a:pt x="92396" y="9249"/>
                  </a:cubicBezTo>
                  <a:cubicBezTo>
                    <a:pt x="91172" y="9786"/>
                    <a:pt x="89894" y="10345"/>
                    <a:pt x="88560" y="10924"/>
                  </a:cubicBezTo>
                  <a:cubicBezTo>
                    <a:pt x="87245" y="11530"/>
                    <a:pt x="85803" y="11972"/>
                    <a:pt x="84360" y="12525"/>
                  </a:cubicBezTo>
                  <a:cubicBezTo>
                    <a:pt x="83648" y="12788"/>
                    <a:pt x="82899" y="13060"/>
                    <a:pt x="82150" y="13303"/>
                  </a:cubicBezTo>
                  <a:cubicBezTo>
                    <a:pt x="81401" y="13532"/>
                    <a:pt x="80634" y="13762"/>
                    <a:pt x="79849" y="13997"/>
                  </a:cubicBezTo>
                  <a:cubicBezTo>
                    <a:pt x="79063" y="14226"/>
                    <a:pt x="78278" y="14459"/>
                    <a:pt x="77493" y="14693"/>
                  </a:cubicBezTo>
                  <a:cubicBezTo>
                    <a:pt x="76689" y="14889"/>
                    <a:pt x="75867" y="15088"/>
                    <a:pt x="75045" y="15285"/>
                  </a:cubicBezTo>
                  <a:cubicBezTo>
                    <a:pt x="74224" y="15478"/>
                    <a:pt x="73402" y="15674"/>
                    <a:pt x="72561" y="15871"/>
                  </a:cubicBezTo>
                  <a:cubicBezTo>
                    <a:pt x="71721" y="16046"/>
                    <a:pt x="70881" y="16183"/>
                    <a:pt x="70023" y="16344"/>
                  </a:cubicBezTo>
                  <a:cubicBezTo>
                    <a:pt x="69165" y="16499"/>
                    <a:pt x="68288" y="16655"/>
                    <a:pt x="67430" y="16812"/>
                  </a:cubicBezTo>
                  <a:cubicBezTo>
                    <a:pt x="66553" y="16921"/>
                    <a:pt x="65676" y="17031"/>
                    <a:pt x="64799" y="17142"/>
                  </a:cubicBezTo>
                  <a:cubicBezTo>
                    <a:pt x="63923" y="17248"/>
                    <a:pt x="63028" y="17376"/>
                    <a:pt x="62151" y="17458"/>
                  </a:cubicBezTo>
                  <a:cubicBezTo>
                    <a:pt x="61256" y="17526"/>
                    <a:pt x="60361" y="17593"/>
                    <a:pt x="59467" y="17661"/>
                  </a:cubicBezTo>
                  <a:cubicBezTo>
                    <a:pt x="57658" y="17816"/>
                    <a:pt x="55869" y="17831"/>
                    <a:pt x="54061" y="17887"/>
                  </a:cubicBezTo>
                  <a:cubicBezTo>
                    <a:pt x="52252" y="17926"/>
                    <a:pt x="50444" y="17836"/>
                    <a:pt x="48655" y="17814"/>
                  </a:cubicBezTo>
                  <a:cubicBezTo>
                    <a:pt x="46865" y="17710"/>
                    <a:pt x="45075" y="17604"/>
                    <a:pt x="43303" y="17424"/>
                  </a:cubicBezTo>
                  <a:cubicBezTo>
                    <a:pt x="41550" y="17245"/>
                    <a:pt x="39797" y="17058"/>
                    <a:pt x="38080" y="16766"/>
                  </a:cubicBezTo>
                  <a:cubicBezTo>
                    <a:pt x="37222" y="16631"/>
                    <a:pt x="36363" y="16518"/>
                    <a:pt x="35523" y="16361"/>
                  </a:cubicBezTo>
                  <a:cubicBezTo>
                    <a:pt x="34683" y="16196"/>
                    <a:pt x="33861" y="16032"/>
                    <a:pt x="33021" y="15869"/>
                  </a:cubicBezTo>
                  <a:cubicBezTo>
                    <a:pt x="31377" y="15544"/>
                    <a:pt x="29770" y="15148"/>
                    <a:pt x="28199" y="14759"/>
                  </a:cubicBezTo>
                  <a:cubicBezTo>
                    <a:pt x="26629" y="14311"/>
                    <a:pt x="25094" y="13948"/>
                    <a:pt x="23634" y="13453"/>
                  </a:cubicBezTo>
                  <a:cubicBezTo>
                    <a:pt x="20693" y="12560"/>
                    <a:pt x="17972" y="11508"/>
                    <a:pt x="15488" y="10505"/>
                  </a:cubicBezTo>
                  <a:cubicBezTo>
                    <a:pt x="13022" y="9455"/>
                    <a:pt x="10794" y="8425"/>
                    <a:pt x="8876" y="7410"/>
                  </a:cubicBezTo>
                  <a:cubicBezTo>
                    <a:pt x="6940" y="6409"/>
                    <a:pt x="5315" y="5439"/>
                    <a:pt x="4000" y="4615"/>
                  </a:cubicBezTo>
                  <a:cubicBezTo>
                    <a:pt x="2666" y="3812"/>
                    <a:pt x="1681" y="3079"/>
                    <a:pt x="1005" y="2603"/>
                  </a:cubicBezTo>
                  <a:cubicBezTo>
                    <a:pt x="329" y="2113"/>
                    <a:pt x="0" y="1825"/>
                    <a:pt x="0" y="1825"/>
                  </a:cubicBezTo>
                  <a:close/>
                </a:path>
              </a:pathLst>
            </a:custGeom>
            <a:solidFill>
              <a:srgbClr val="E8B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38" name="图形 10">
            <a:extLst>
              <a:ext uri="{FF2B5EF4-FFF2-40B4-BE49-F238E27FC236}">
                <a16:creationId xmlns:a16="http://schemas.microsoft.com/office/drawing/2014/main" id="{3A3AF8A8-4DE1-507C-5057-DF0EDD85EFAB}"/>
              </a:ext>
            </a:extLst>
          </p:cNvPr>
          <p:cNvGrpSpPr/>
          <p:nvPr/>
        </p:nvGrpSpPr>
        <p:grpSpPr>
          <a:xfrm rot="2514607">
            <a:off x="563908" y="4590789"/>
            <a:ext cx="1325546" cy="1542018"/>
            <a:chOff x="1729606" y="1434833"/>
            <a:chExt cx="977337" cy="1136944"/>
          </a:xfrm>
        </p:grpSpPr>
        <p:sp>
          <p:nvSpPr>
            <p:cNvPr id="1939" name="任意多边形: 形状 1938">
              <a:extLst>
                <a:ext uri="{FF2B5EF4-FFF2-40B4-BE49-F238E27FC236}">
                  <a16:creationId xmlns:a16="http://schemas.microsoft.com/office/drawing/2014/main" id="{81427D8E-B70B-00A9-D12E-2B3FDA047F63}"/>
                </a:ext>
              </a:extLst>
            </p:cNvPr>
            <p:cNvSpPr/>
            <p:nvPr/>
          </p:nvSpPr>
          <p:spPr>
            <a:xfrm>
              <a:off x="2343599" y="1434833"/>
              <a:ext cx="142899" cy="164162"/>
            </a:xfrm>
            <a:custGeom>
              <a:avLst/>
              <a:gdLst>
                <a:gd name="connsiteX0" fmla="*/ 32546 w 142899"/>
                <a:gd name="connsiteY0" fmla="*/ 141356 h 164162"/>
                <a:gd name="connsiteX1" fmla="*/ 2289 w 142899"/>
                <a:gd name="connsiteY1" fmla="*/ 34804 h 164162"/>
                <a:gd name="connsiteX2" fmla="*/ 78584 w 142899"/>
                <a:gd name="connsiteY2" fmla="*/ 83 h 164162"/>
                <a:gd name="connsiteX3" fmla="*/ 140411 w 142899"/>
                <a:gd name="connsiteY3" fmla="*/ 83477 h 164162"/>
                <a:gd name="connsiteX4" fmla="*/ 32546 w 142899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9" h="164162">
                  <a:moveTo>
                    <a:pt x="32546" y="141356"/>
                  </a:moveTo>
                  <a:cubicBezTo>
                    <a:pt x="32546" y="141356"/>
                    <a:pt x="-10209" y="53877"/>
                    <a:pt x="2289" y="34804"/>
                  </a:cubicBezTo>
                  <a:cubicBezTo>
                    <a:pt x="14787" y="15730"/>
                    <a:pt x="53535" y="-1343"/>
                    <a:pt x="78584" y="83"/>
                  </a:cubicBezTo>
                  <a:cubicBezTo>
                    <a:pt x="103634" y="1512"/>
                    <a:pt x="123967" y="37436"/>
                    <a:pt x="140411" y="83477"/>
                  </a:cubicBezTo>
                  <a:cubicBezTo>
                    <a:pt x="156858" y="129518"/>
                    <a:pt x="88453" y="201208"/>
                    <a:pt x="32546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0" name="任意多边形: 形状 1939">
              <a:extLst>
                <a:ext uri="{FF2B5EF4-FFF2-40B4-BE49-F238E27FC236}">
                  <a16:creationId xmlns:a16="http://schemas.microsoft.com/office/drawing/2014/main" id="{3122DE78-D6C5-40FB-592D-882F1567B984}"/>
                </a:ext>
              </a:extLst>
            </p:cNvPr>
            <p:cNvSpPr/>
            <p:nvPr/>
          </p:nvSpPr>
          <p:spPr>
            <a:xfrm>
              <a:off x="2081029" y="1434833"/>
              <a:ext cx="142898" cy="164162"/>
            </a:xfrm>
            <a:custGeom>
              <a:avLst/>
              <a:gdLst>
                <a:gd name="connsiteX0" fmla="*/ 110352 w 142898"/>
                <a:gd name="connsiteY0" fmla="*/ 141356 h 164162"/>
                <a:gd name="connsiteX1" fmla="*/ 140610 w 142898"/>
                <a:gd name="connsiteY1" fmla="*/ 34804 h 164162"/>
                <a:gd name="connsiteX2" fmla="*/ 64315 w 142898"/>
                <a:gd name="connsiteY2" fmla="*/ 83 h 164162"/>
                <a:gd name="connsiteX3" fmla="*/ 2487 w 142898"/>
                <a:gd name="connsiteY3" fmla="*/ 83477 h 164162"/>
                <a:gd name="connsiteX4" fmla="*/ 110352 w 142898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8" h="164162">
                  <a:moveTo>
                    <a:pt x="110352" y="141356"/>
                  </a:moveTo>
                  <a:cubicBezTo>
                    <a:pt x="110352" y="141356"/>
                    <a:pt x="153108" y="53877"/>
                    <a:pt x="140610" y="34804"/>
                  </a:cubicBezTo>
                  <a:cubicBezTo>
                    <a:pt x="128112" y="15730"/>
                    <a:pt x="89366" y="-1343"/>
                    <a:pt x="64315" y="83"/>
                  </a:cubicBezTo>
                  <a:cubicBezTo>
                    <a:pt x="39265" y="1512"/>
                    <a:pt x="18932" y="37436"/>
                    <a:pt x="2487" y="83477"/>
                  </a:cubicBezTo>
                  <a:cubicBezTo>
                    <a:pt x="-13957" y="129518"/>
                    <a:pt x="54447" y="201208"/>
                    <a:pt x="110352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1" name="任意多边形: 形状 1940">
              <a:extLst>
                <a:ext uri="{FF2B5EF4-FFF2-40B4-BE49-F238E27FC236}">
                  <a16:creationId xmlns:a16="http://schemas.microsoft.com/office/drawing/2014/main" id="{9AF1F123-BD7B-CC0B-ECFD-7641971E5CB2}"/>
                </a:ext>
              </a:extLst>
            </p:cNvPr>
            <p:cNvSpPr/>
            <p:nvPr/>
          </p:nvSpPr>
          <p:spPr>
            <a:xfrm>
              <a:off x="1729606" y="2312989"/>
              <a:ext cx="392184" cy="250865"/>
            </a:xfrm>
            <a:custGeom>
              <a:avLst/>
              <a:gdLst>
                <a:gd name="connsiteX0" fmla="*/ 339469 w 392184"/>
                <a:gd name="connsiteY0" fmla="*/ 120496 h 250865"/>
                <a:gd name="connsiteX1" fmla="*/ 190732 w 392184"/>
                <a:gd name="connsiteY1" fmla="*/ 186044 h 250865"/>
                <a:gd name="connsiteX2" fmla="*/ 48661 w 392184"/>
                <a:gd name="connsiteY2" fmla="*/ 136056 h 250865"/>
                <a:gd name="connsiteX3" fmla="*/ 24326 w 392184"/>
                <a:gd name="connsiteY3" fmla="*/ 230 h 250865"/>
                <a:gd name="connsiteX4" fmla="*/ 14393 w 392184"/>
                <a:gd name="connsiteY4" fmla="*/ 165698 h 250865"/>
                <a:gd name="connsiteX5" fmla="*/ 161463 w 392184"/>
                <a:gd name="connsiteY5" fmla="*/ 249839 h 250865"/>
                <a:gd name="connsiteX6" fmla="*/ 385240 w 392184"/>
                <a:gd name="connsiteY6" fmla="*/ 190500 h 250865"/>
                <a:gd name="connsiteX7" fmla="*/ 339469 w 392184"/>
                <a:gd name="connsiteY7" fmla="*/ 120496 h 2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184" h="250865">
                  <a:moveTo>
                    <a:pt x="339469" y="120496"/>
                  </a:moveTo>
                  <a:cubicBezTo>
                    <a:pt x="307477" y="159069"/>
                    <a:pt x="247954" y="183414"/>
                    <a:pt x="190732" y="186044"/>
                  </a:cubicBezTo>
                  <a:cubicBezTo>
                    <a:pt x="127337" y="188948"/>
                    <a:pt x="72340" y="171579"/>
                    <a:pt x="48661" y="136056"/>
                  </a:cubicBezTo>
                  <a:cubicBezTo>
                    <a:pt x="13425" y="83201"/>
                    <a:pt x="31469" y="6494"/>
                    <a:pt x="24326" y="230"/>
                  </a:cubicBezTo>
                  <a:cubicBezTo>
                    <a:pt x="17392" y="-5852"/>
                    <a:pt x="-20126" y="110469"/>
                    <a:pt x="14393" y="165698"/>
                  </a:cubicBezTo>
                  <a:cubicBezTo>
                    <a:pt x="43991" y="213056"/>
                    <a:pt x="91155" y="244159"/>
                    <a:pt x="161463" y="249839"/>
                  </a:cubicBezTo>
                  <a:cubicBezTo>
                    <a:pt x="288077" y="260066"/>
                    <a:pt x="358317" y="190500"/>
                    <a:pt x="385240" y="190500"/>
                  </a:cubicBezTo>
                  <a:cubicBezTo>
                    <a:pt x="412162" y="190500"/>
                    <a:pt x="353065" y="104095"/>
                    <a:pt x="339469" y="120496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2" name="任意多边形: 形状 1941">
              <a:extLst>
                <a:ext uri="{FF2B5EF4-FFF2-40B4-BE49-F238E27FC236}">
                  <a16:creationId xmlns:a16="http://schemas.microsoft.com/office/drawing/2014/main" id="{A924E7DB-82F4-8702-0F8A-8F31E5E7D5EF}"/>
                </a:ext>
              </a:extLst>
            </p:cNvPr>
            <p:cNvSpPr/>
            <p:nvPr/>
          </p:nvSpPr>
          <p:spPr>
            <a:xfrm>
              <a:off x="2001577" y="1933880"/>
              <a:ext cx="552944" cy="629969"/>
            </a:xfrm>
            <a:custGeom>
              <a:avLst/>
              <a:gdLst>
                <a:gd name="connsiteX0" fmla="*/ 431359 w 552944"/>
                <a:gd name="connsiteY0" fmla="*/ 88472 h 629969"/>
                <a:gd name="connsiteX1" fmla="*/ 509462 w 552944"/>
                <a:gd name="connsiteY1" fmla="*/ 342227 h 629969"/>
                <a:gd name="connsiteX2" fmla="*/ 531166 w 552944"/>
                <a:gd name="connsiteY2" fmla="*/ 541739 h 629969"/>
                <a:gd name="connsiteX3" fmla="*/ 398008 w 552944"/>
                <a:gd name="connsiteY3" fmla="*/ 628984 h 629969"/>
                <a:gd name="connsiteX4" fmla="*/ 182095 w 552944"/>
                <a:gd name="connsiteY4" fmla="*/ 629879 h 629969"/>
                <a:gd name="connsiteX5" fmla="*/ 8663 w 552944"/>
                <a:gd name="connsiteY5" fmla="*/ 530890 h 629969"/>
                <a:gd name="connsiteX6" fmla="*/ 37872 w 552944"/>
                <a:gd name="connsiteY6" fmla="*/ 347395 h 629969"/>
                <a:gd name="connsiteX7" fmla="*/ 162122 w 552944"/>
                <a:gd name="connsiteY7" fmla="*/ 75906 h 629969"/>
                <a:gd name="connsiteX8" fmla="*/ 431359 w 552944"/>
                <a:gd name="connsiteY8" fmla="*/ 88472 h 62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944" h="629969">
                  <a:moveTo>
                    <a:pt x="431359" y="88472"/>
                  </a:moveTo>
                  <a:cubicBezTo>
                    <a:pt x="442929" y="101493"/>
                    <a:pt x="457280" y="283984"/>
                    <a:pt x="509462" y="342227"/>
                  </a:cubicBezTo>
                  <a:cubicBezTo>
                    <a:pt x="568006" y="407574"/>
                    <a:pt x="559153" y="487295"/>
                    <a:pt x="531166" y="541739"/>
                  </a:cubicBezTo>
                  <a:cubicBezTo>
                    <a:pt x="494662" y="612784"/>
                    <a:pt x="442673" y="630811"/>
                    <a:pt x="398008" y="628984"/>
                  </a:cubicBezTo>
                  <a:cubicBezTo>
                    <a:pt x="332565" y="626281"/>
                    <a:pt x="260544" y="628308"/>
                    <a:pt x="182095" y="629879"/>
                  </a:cubicBezTo>
                  <a:cubicBezTo>
                    <a:pt x="62011" y="632308"/>
                    <a:pt x="30180" y="585206"/>
                    <a:pt x="8663" y="530890"/>
                  </a:cubicBezTo>
                  <a:cubicBezTo>
                    <a:pt x="-7104" y="491094"/>
                    <a:pt x="-3564" y="388068"/>
                    <a:pt x="37872" y="347395"/>
                  </a:cubicBezTo>
                  <a:cubicBezTo>
                    <a:pt x="104955" y="281537"/>
                    <a:pt x="121372" y="121456"/>
                    <a:pt x="162122" y="75906"/>
                  </a:cubicBezTo>
                  <a:cubicBezTo>
                    <a:pt x="200676" y="32822"/>
                    <a:pt x="283856" y="-77362"/>
                    <a:pt x="431359" y="88472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3" name="任意多边形: 形状 1942">
              <a:extLst>
                <a:ext uri="{FF2B5EF4-FFF2-40B4-BE49-F238E27FC236}">
                  <a16:creationId xmlns:a16="http://schemas.microsoft.com/office/drawing/2014/main" id="{A939CC08-239B-8F0F-DBEA-25C1ED8ABAA7}"/>
                </a:ext>
              </a:extLst>
            </p:cNvPr>
            <p:cNvSpPr/>
            <p:nvPr/>
          </p:nvSpPr>
          <p:spPr>
            <a:xfrm>
              <a:off x="2061569" y="2166432"/>
              <a:ext cx="465248" cy="397417"/>
            </a:xfrm>
            <a:custGeom>
              <a:avLst/>
              <a:gdLst>
                <a:gd name="connsiteX0" fmla="*/ 261291 w 465248"/>
                <a:gd name="connsiteY0" fmla="*/ 8640 h 397417"/>
                <a:gd name="connsiteX1" fmla="*/ 130435 w 465248"/>
                <a:gd name="connsiteY1" fmla="*/ 29990 h 397417"/>
                <a:gd name="connsiteX2" fmla="*/ 30378 w 465248"/>
                <a:gd name="connsiteY2" fmla="*/ 246268 h 397417"/>
                <a:gd name="connsiteX3" fmla="*/ 5320 w 465248"/>
                <a:gd name="connsiteY3" fmla="*/ 373657 h 397417"/>
                <a:gd name="connsiteX4" fmla="*/ 122105 w 465248"/>
                <a:gd name="connsiteY4" fmla="*/ 397327 h 397417"/>
                <a:gd name="connsiteX5" fmla="*/ 338018 w 465248"/>
                <a:gd name="connsiteY5" fmla="*/ 396432 h 397417"/>
                <a:gd name="connsiteX6" fmla="*/ 465248 w 465248"/>
                <a:gd name="connsiteY6" fmla="*/ 319999 h 397417"/>
                <a:gd name="connsiteX7" fmla="*/ 444798 w 465248"/>
                <a:gd name="connsiteY7" fmla="*/ 272696 h 397417"/>
                <a:gd name="connsiteX8" fmla="*/ 261291 w 465248"/>
                <a:gd name="connsiteY8" fmla="*/ 8640 h 39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248" h="397417">
                  <a:moveTo>
                    <a:pt x="261291" y="8640"/>
                  </a:moveTo>
                  <a:cubicBezTo>
                    <a:pt x="261291" y="8640"/>
                    <a:pt x="216192" y="-21185"/>
                    <a:pt x="130435" y="29990"/>
                  </a:cubicBezTo>
                  <a:cubicBezTo>
                    <a:pt x="44676" y="81165"/>
                    <a:pt x="74769" y="172228"/>
                    <a:pt x="30378" y="246268"/>
                  </a:cubicBezTo>
                  <a:cubicBezTo>
                    <a:pt x="1605" y="294265"/>
                    <a:pt x="-6683" y="340509"/>
                    <a:pt x="5320" y="373657"/>
                  </a:cubicBezTo>
                  <a:cubicBezTo>
                    <a:pt x="30776" y="389200"/>
                    <a:pt x="67217" y="398441"/>
                    <a:pt x="122105" y="397327"/>
                  </a:cubicBezTo>
                  <a:cubicBezTo>
                    <a:pt x="200555" y="395756"/>
                    <a:pt x="272576" y="393729"/>
                    <a:pt x="338018" y="396432"/>
                  </a:cubicBezTo>
                  <a:cubicBezTo>
                    <a:pt x="380322" y="398167"/>
                    <a:pt x="429185" y="382040"/>
                    <a:pt x="465248" y="319999"/>
                  </a:cubicBezTo>
                  <a:cubicBezTo>
                    <a:pt x="464667" y="303525"/>
                    <a:pt x="458452" y="287398"/>
                    <a:pt x="444798" y="272696"/>
                  </a:cubicBezTo>
                  <a:cubicBezTo>
                    <a:pt x="381292" y="204317"/>
                    <a:pt x="364424" y="1791"/>
                    <a:pt x="261291" y="864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4" name="任意多边形: 形状 1943">
              <a:extLst>
                <a:ext uri="{FF2B5EF4-FFF2-40B4-BE49-F238E27FC236}">
                  <a16:creationId xmlns:a16="http://schemas.microsoft.com/office/drawing/2014/main" id="{3D1217DC-3557-C13F-BB06-69B25941405B}"/>
                </a:ext>
              </a:extLst>
            </p:cNvPr>
            <p:cNvSpPr/>
            <p:nvPr/>
          </p:nvSpPr>
          <p:spPr>
            <a:xfrm>
              <a:off x="2110930" y="1969131"/>
              <a:ext cx="337391" cy="170363"/>
            </a:xfrm>
            <a:custGeom>
              <a:avLst/>
              <a:gdLst>
                <a:gd name="connsiteX0" fmla="*/ 215117 w 337391"/>
                <a:gd name="connsiteY0" fmla="*/ 138494 h 170363"/>
                <a:gd name="connsiteX1" fmla="*/ 337392 w 337391"/>
                <a:gd name="connsiteY1" fmla="*/ 120394 h 170363"/>
                <a:gd name="connsiteX2" fmla="*/ 322006 w 337391"/>
                <a:gd name="connsiteY2" fmla="*/ 53239 h 170363"/>
                <a:gd name="connsiteX3" fmla="*/ 266722 w 337391"/>
                <a:gd name="connsiteY3" fmla="*/ 1078 h 170363"/>
                <a:gd name="connsiteX4" fmla="*/ 81492 w 337391"/>
                <a:gd name="connsiteY4" fmla="*/ 9424 h 170363"/>
                <a:gd name="connsiteX5" fmla="*/ 52767 w 337391"/>
                <a:gd name="connsiteY5" fmla="*/ 40674 h 170363"/>
                <a:gd name="connsiteX6" fmla="*/ 0 w 337391"/>
                <a:gd name="connsiteY6" fmla="*/ 170364 h 170363"/>
                <a:gd name="connsiteX7" fmla="*/ 215117 w 337391"/>
                <a:gd name="connsiteY7" fmla="*/ 138494 h 17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91" h="170363">
                  <a:moveTo>
                    <a:pt x="215117" y="138494"/>
                  </a:moveTo>
                  <a:cubicBezTo>
                    <a:pt x="273505" y="139370"/>
                    <a:pt x="312296" y="130513"/>
                    <a:pt x="337392" y="120394"/>
                  </a:cubicBezTo>
                  <a:cubicBezTo>
                    <a:pt x="330778" y="85036"/>
                    <a:pt x="326207" y="57951"/>
                    <a:pt x="322006" y="53239"/>
                  </a:cubicBezTo>
                  <a:cubicBezTo>
                    <a:pt x="302459" y="31250"/>
                    <a:pt x="284056" y="14173"/>
                    <a:pt x="266722" y="1078"/>
                  </a:cubicBezTo>
                  <a:cubicBezTo>
                    <a:pt x="215022" y="-2100"/>
                    <a:pt x="142676" y="2064"/>
                    <a:pt x="81492" y="9424"/>
                  </a:cubicBezTo>
                  <a:cubicBezTo>
                    <a:pt x="70021" y="20693"/>
                    <a:pt x="60496" y="32035"/>
                    <a:pt x="52767" y="40674"/>
                  </a:cubicBezTo>
                  <a:cubicBezTo>
                    <a:pt x="32193" y="63649"/>
                    <a:pt x="17820" y="115847"/>
                    <a:pt x="0" y="170364"/>
                  </a:cubicBezTo>
                  <a:cubicBezTo>
                    <a:pt x="64432" y="153306"/>
                    <a:pt x="142961" y="137416"/>
                    <a:pt x="215117" y="138494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5" name="任意多边形: 形状 1944">
              <a:extLst>
                <a:ext uri="{FF2B5EF4-FFF2-40B4-BE49-F238E27FC236}">
                  <a16:creationId xmlns:a16="http://schemas.microsoft.com/office/drawing/2014/main" id="{3CD2AE4A-540B-CE0E-C271-C8698B11355E}"/>
                </a:ext>
              </a:extLst>
            </p:cNvPr>
            <p:cNvSpPr/>
            <p:nvPr/>
          </p:nvSpPr>
          <p:spPr>
            <a:xfrm>
              <a:off x="2297465" y="1969314"/>
              <a:ext cx="155621" cy="598408"/>
            </a:xfrm>
            <a:custGeom>
              <a:avLst/>
              <a:gdLst>
                <a:gd name="connsiteX0" fmla="*/ 93465 w 155621"/>
                <a:gd name="connsiteY0" fmla="*/ 598409 h 598408"/>
                <a:gd name="connsiteX1" fmla="*/ 103334 w 155621"/>
                <a:gd name="connsiteY1" fmla="*/ 552676 h 598408"/>
                <a:gd name="connsiteX2" fmla="*/ 132933 w 155621"/>
                <a:gd name="connsiteY2" fmla="*/ 533938 h 598408"/>
                <a:gd name="connsiteX3" fmla="*/ 135891 w 155621"/>
                <a:gd name="connsiteY3" fmla="*/ 492498 h 598408"/>
                <a:gd name="connsiteX4" fmla="*/ 142797 w 155621"/>
                <a:gd name="connsiteY4" fmla="*/ 421470 h 598408"/>
                <a:gd name="connsiteX5" fmla="*/ 155621 w 155621"/>
                <a:gd name="connsiteY5" fmla="*/ 276439 h 598408"/>
                <a:gd name="connsiteX6" fmla="*/ 136876 w 155621"/>
                <a:gd name="connsiteY6" fmla="*/ 88980 h 598408"/>
                <a:gd name="connsiteX7" fmla="*/ 78335 w 155621"/>
                <a:gd name="connsiteY7" fmla="*/ 0 h 598408"/>
                <a:gd name="connsiteX8" fmla="*/ 26377 w 155621"/>
                <a:gd name="connsiteY8" fmla="*/ 161998 h 598408"/>
                <a:gd name="connsiteX9" fmla="*/ 6628 w 155621"/>
                <a:gd name="connsiteY9" fmla="*/ 271909 h 598408"/>
                <a:gd name="connsiteX10" fmla="*/ 4442 w 155621"/>
                <a:gd name="connsiteY10" fmla="*/ 316673 h 598408"/>
                <a:gd name="connsiteX11" fmla="*/ 20993 w 155621"/>
                <a:gd name="connsiteY11" fmla="*/ 571671 h 598408"/>
                <a:gd name="connsiteX12" fmla="*/ 93465 w 155621"/>
                <a:gd name="connsiteY12" fmla="*/ 598409 h 59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21" h="598408">
                  <a:moveTo>
                    <a:pt x="93465" y="598409"/>
                  </a:moveTo>
                  <a:cubicBezTo>
                    <a:pt x="115920" y="598409"/>
                    <a:pt x="96124" y="569460"/>
                    <a:pt x="103334" y="552676"/>
                  </a:cubicBezTo>
                  <a:cubicBezTo>
                    <a:pt x="110382" y="536276"/>
                    <a:pt x="134971" y="549663"/>
                    <a:pt x="132933" y="533938"/>
                  </a:cubicBezTo>
                  <a:cubicBezTo>
                    <a:pt x="131389" y="522030"/>
                    <a:pt x="134200" y="510067"/>
                    <a:pt x="135891" y="492498"/>
                  </a:cubicBezTo>
                  <a:cubicBezTo>
                    <a:pt x="137708" y="473649"/>
                    <a:pt x="139409" y="446857"/>
                    <a:pt x="142797" y="421470"/>
                  </a:cubicBezTo>
                  <a:cubicBezTo>
                    <a:pt x="149474" y="371428"/>
                    <a:pt x="155621" y="315851"/>
                    <a:pt x="155621" y="276439"/>
                  </a:cubicBezTo>
                  <a:cubicBezTo>
                    <a:pt x="155621" y="205265"/>
                    <a:pt x="155640" y="142347"/>
                    <a:pt x="136876" y="88980"/>
                  </a:cubicBezTo>
                  <a:cubicBezTo>
                    <a:pt x="117951" y="35176"/>
                    <a:pt x="103844" y="0"/>
                    <a:pt x="78335" y="0"/>
                  </a:cubicBezTo>
                  <a:cubicBezTo>
                    <a:pt x="37472" y="0"/>
                    <a:pt x="34000" y="83026"/>
                    <a:pt x="26377" y="161998"/>
                  </a:cubicBezTo>
                  <a:cubicBezTo>
                    <a:pt x="22361" y="203585"/>
                    <a:pt x="6628" y="236879"/>
                    <a:pt x="6628" y="271909"/>
                  </a:cubicBezTo>
                  <a:cubicBezTo>
                    <a:pt x="6628" y="281753"/>
                    <a:pt x="5662" y="297149"/>
                    <a:pt x="4442" y="316673"/>
                  </a:cubicBezTo>
                  <a:cubicBezTo>
                    <a:pt x="-111" y="389326"/>
                    <a:pt x="-7732" y="510962"/>
                    <a:pt x="20993" y="571671"/>
                  </a:cubicBezTo>
                  <a:cubicBezTo>
                    <a:pt x="31710" y="594317"/>
                    <a:pt x="66670" y="598409"/>
                    <a:pt x="93465" y="598409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6" name="任意多边形: 形状 1945">
              <a:extLst>
                <a:ext uri="{FF2B5EF4-FFF2-40B4-BE49-F238E27FC236}">
                  <a16:creationId xmlns:a16="http://schemas.microsoft.com/office/drawing/2014/main" id="{BEA768BE-4049-8685-1544-7AFC86344D27}"/>
                </a:ext>
              </a:extLst>
            </p:cNvPr>
            <p:cNvSpPr/>
            <p:nvPr/>
          </p:nvSpPr>
          <p:spPr>
            <a:xfrm>
              <a:off x="2301419" y="1973259"/>
              <a:ext cx="168437" cy="594467"/>
            </a:xfrm>
            <a:custGeom>
              <a:avLst/>
              <a:gdLst>
                <a:gd name="connsiteX0" fmla="*/ 6623 w 168437"/>
                <a:gd name="connsiteY0" fmla="*/ 267964 h 594467"/>
                <a:gd name="connsiteX1" fmla="*/ 20608 w 168437"/>
                <a:gd name="connsiteY1" fmla="*/ 566045 h 594467"/>
                <a:gd name="connsiteX2" fmla="*/ 144459 w 168437"/>
                <a:gd name="connsiteY2" fmla="*/ 574118 h 594467"/>
                <a:gd name="connsiteX3" fmla="*/ 145803 w 168437"/>
                <a:gd name="connsiteY3" fmla="*/ 486617 h 594467"/>
                <a:gd name="connsiteX4" fmla="*/ 168438 w 168437"/>
                <a:gd name="connsiteY4" fmla="*/ 272621 h 594467"/>
                <a:gd name="connsiteX5" fmla="*/ 74383 w 168437"/>
                <a:gd name="connsiteY5" fmla="*/ 0 h 594467"/>
                <a:gd name="connsiteX6" fmla="*/ 6623 w 168437"/>
                <a:gd name="connsiteY6" fmla="*/ 267964 h 59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7" h="594467">
                  <a:moveTo>
                    <a:pt x="6623" y="267964"/>
                  </a:moveTo>
                  <a:cubicBezTo>
                    <a:pt x="6623" y="314938"/>
                    <a:pt x="-15293" y="490160"/>
                    <a:pt x="20608" y="566045"/>
                  </a:cubicBezTo>
                  <a:cubicBezTo>
                    <a:pt x="37789" y="602353"/>
                    <a:pt x="132235" y="602572"/>
                    <a:pt x="144459" y="574118"/>
                  </a:cubicBezTo>
                  <a:cubicBezTo>
                    <a:pt x="156237" y="546704"/>
                    <a:pt x="141842" y="527746"/>
                    <a:pt x="145803" y="486617"/>
                  </a:cubicBezTo>
                  <a:cubicBezTo>
                    <a:pt x="151191" y="430730"/>
                    <a:pt x="168438" y="331832"/>
                    <a:pt x="168438" y="272621"/>
                  </a:cubicBezTo>
                  <a:cubicBezTo>
                    <a:pt x="168438" y="124631"/>
                    <a:pt x="122797" y="0"/>
                    <a:pt x="74383" y="0"/>
                  </a:cubicBezTo>
                  <a:cubicBezTo>
                    <a:pt x="25970" y="0"/>
                    <a:pt x="6623" y="119974"/>
                    <a:pt x="6623" y="2679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7" name="任意多边形: 形状 1946">
              <a:extLst>
                <a:ext uri="{FF2B5EF4-FFF2-40B4-BE49-F238E27FC236}">
                  <a16:creationId xmlns:a16="http://schemas.microsoft.com/office/drawing/2014/main" id="{B0747398-CD5A-E875-78E0-05B14711F220}"/>
                </a:ext>
              </a:extLst>
            </p:cNvPr>
            <p:cNvSpPr/>
            <p:nvPr/>
          </p:nvSpPr>
          <p:spPr>
            <a:xfrm>
              <a:off x="2102230" y="1969204"/>
              <a:ext cx="179543" cy="602572"/>
            </a:xfrm>
            <a:custGeom>
              <a:avLst/>
              <a:gdLst>
                <a:gd name="connsiteX0" fmla="*/ 86467 w 179543"/>
                <a:gd name="connsiteY0" fmla="*/ 602573 h 602572"/>
                <a:gd name="connsiteX1" fmla="*/ 161222 w 179543"/>
                <a:gd name="connsiteY1" fmla="*/ 570429 h 602572"/>
                <a:gd name="connsiteX2" fmla="*/ 172724 w 179543"/>
                <a:gd name="connsiteY2" fmla="*/ 315158 h 602572"/>
                <a:gd name="connsiteX3" fmla="*/ 161680 w 179543"/>
                <a:gd name="connsiteY3" fmla="*/ 209210 h 602572"/>
                <a:gd name="connsiteX4" fmla="*/ 93232 w 179543"/>
                <a:gd name="connsiteY4" fmla="*/ 0 h 602572"/>
                <a:gd name="connsiteX5" fmla="*/ 92574 w 179543"/>
                <a:gd name="connsiteY5" fmla="*/ 0 h 602572"/>
                <a:gd name="connsiteX6" fmla="*/ 37465 w 179543"/>
                <a:gd name="connsiteY6" fmla="*/ 98313 h 602572"/>
                <a:gd name="connsiteX7" fmla="*/ 67 w 179543"/>
                <a:gd name="connsiteY7" fmla="*/ 278466 h 602572"/>
                <a:gd name="connsiteX8" fmla="*/ 17200 w 179543"/>
                <a:gd name="connsiteY8" fmla="*/ 424283 h 602572"/>
                <a:gd name="connsiteX9" fmla="*/ 26956 w 179543"/>
                <a:gd name="connsiteY9" fmla="*/ 492333 h 602572"/>
                <a:gd name="connsiteX10" fmla="*/ 26209 w 179543"/>
                <a:gd name="connsiteY10" fmla="*/ 535308 h 602572"/>
                <a:gd name="connsiteX11" fmla="*/ 30363 w 179543"/>
                <a:gd name="connsiteY11" fmla="*/ 580967 h 602572"/>
                <a:gd name="connsiteX12" fmla="*/ 86467 w 179543"/>
                <a:gd name="connsiteY12" fmla="*/ 602573 h 60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3" h="602572">
                  <a:moveTo>
                    <a:pt x="86467" y="602573"/>
                  </a:moveTo>
                  <a:cubicBezTo>
                    <a:pt x="116492" y="602573"/>
                    <a:pt x="151252" y="592637"/>
                    <a:pt x="161222" y="570429"/>
                  </a:cubicBezTo>
                  <a:cubicBezTo>
                    <a:pt x="188738" y="509172"/>
                    <a:pt x="178713" y="387719"/>
                    <a:pt x="172724" y="315158"/>
                  </a:cubicBezTo>
                  <a:cubicBezTo>
                    <a:pt x="171115" y="295670"/>
                    <a:pt x="162980" y="218963"/>
                    <a:pt x="161680" y="209210"/>
                  </a:cubicBezTo>
                  <a:cubicBezTo>
                    <a:pt x="149102" y="114751"/>
                    <a:pt x="155063" y="0"/>
                    <a:pt x="93232" y="0"/>
                  </a:cubicBezTo>
                  <a:lnTo>
                    <a:pt x="92574" y="0"/>
                  </a:lnTo>
                  <a:cubicBezTo>
                    <a:pt x="67069" y="511"/>
                    <a:pt x="55320" y="44125"/>
                    <a:pt x="37465" y="98313"/>
                  </a:cubicBezTo>
                  <a:cubicBezTo>
                    <a:pt x="19762" y="152027"/>
                    <a:pt x="-1341" y="207292"/>
                    <a:pt x="67" y="278466"/>
                  </a:cubicBezTo>
                  <a:cubicBezTo>
                    <a:pt x="847" y="317861"/>
                    <a:pt x="9535" y="374405"/>
                    <a:pt x="17200" y="424283"/>
                  </a:cubicBezTo>
                  <a:cubicBezTo>
                    <a:pt x="21090" y="449596"/>
                    <a:pt x="24765" y="473522"/>
                    <a:pt x="26956" y="492333"/>
                  </a:cubicBezTo>
                  <a:cubicBezTo>
                    <a:pt x="28996" y="509866"/>
                    <a:pt x="27515" y="523382"/>
                    <a:pt x="26209" y="535308"/>
                  </a:cubicBezTo>
                  <a:cubicBezTo>
                    <a:pt x="24484" y="551087"/>
                    <a:pt x="22990" y="564712"/>
                    <a:pt x="30363" y="580967"/>
                  </a:cubicBezTo>
                  <a:cubicBezTo>
                    <a:pt x="37579" y="596893"/>
                    <a:pt x="64077" y="602573"/>
                    <a:pt x="86467" y="602573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8" name="任意多边形: 形状 1947">
              <a:extLst>
                <a:ext uri="{FF2B5EF4-FFF2-40B4-BE49-F238E27FC236}">
                  <a16:creationId xmlns:a16="http://schemas.microsoft.com/office/drawing/2014/main" id="{2ACA7D89-1FD1-17CD-181D-4D3FF496286A}"/>
                </a:ext>
              </a:extLst>
            </p:cNvPr>
            <p:cNvSpPr/>
            <p:nvPr/>
          </p:nvSpPr>
          <p:spPr>
            <a:xfrm>
              <a:off x="2314665" y="1973259"/>
              <a:ext cx="136624" cy="134425"/>
            </a:xfrm>
            <a:custGeom>
              <a:avLst/>
              <a:gdLst>
                <a:gd name="connsiteX0" fmla="*/ 61139 w 136624"/>
                <a:gd name="connsiteY0" fmla="*/ 0 h 134425"/>
                <a:gd name="connsiteX1" fmla="*/ 0 w 136624"/>
                <a:gd name="connsiteY1" fmla="*/ 134347 h 134425"/>
                <a:gd name="connsiteX2" fmla="*/ 11382 w 136624"/>
                <a:gd name="connsiteY2" fmla="*/ 134366 h 134425"/>
                <a:gd name="connsiteX3" fmla="*/ 136625 w 136624"/>
                <a:gd name="connsiteY3" fmla="*/ 115043 h 134425"/>
                <a:gd name="connsiteX4" fmla="*/ 61139 w 136624"/>
                <a:gd name="connsiteY4" fmla="*/ 0 h 13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24" h="134425">
                  <a:moveTo>
                    <a:pt x="61139" y="0"/>
                  </a:moveTo>
                  <a:cubicBezTo>
                    <a:pt x="28643" y="0"/>
                    <a:pt x="9243" y="54042"/>
                    <a:pt x="0" y="134347"/>
                  </a:cubicBezTo>
                  <a:cubicBezTo>
                    <a:pt x="3810" y="134311"/>
                    <a:pt x="7605" y="134311"/>
                    <a:pt x="11382" y="134366"/>
                  </a:cubicBezTo>
                  <a:cubicBezTo>
                    <a:pt x="72121" y="135279"/>
                    <a:pt x="111657" y="125654"/>
                    <a:pt x="136625" y="115043"/>
                  </a:cubicBezTo>
                  <a:cubicBezTo>
                    <a:pt x="118865" y="45897"/>
                    <a:pt x="90513" y="0"/>
                    <a:pt x="61139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9" name="任意多边形: 形状 1948">
              <a:extLst>
                <a:ext uri="{FF2B5EF4-FFF2-40B4-BE49-F238E27FC236}">
                  <a16:creationId xmlns:a16="http://schemas.microsoft.com/office/drawing/2014/main" id="{35B334B0-3660-EC0E-D662-39619C4B1A77}"/>
                </a:ext>
              </a:extLst>
            </p:cNvPr>
            <p:cNvSpPr/>
            <p:nvPr/>
          </p:nvSpPr>
          <p:spPr>
            <a:xfrm>
              <a:off x="2106103" y="1973162"/>
              <a:ext cx="171719" cy="594667"/>
            </a:xfrm>
            <a:custGeom>
              <a:avLst/>
              <a:gdLst>
                <a:gd name="connsiteX0" fmla="*/ 161831 w 171719"/>
                <a:gd name="connsiteY0" fmla="*/ 266564 h 594667"/>
                <a:gd name="connsiteX1" fmla="*/ 153749 w 171719"/>
                <a:gd name="connsiteY1" fmla="*/ 564864 h 594667"/>
                <a:gd name="connsiteX2" fmla="*/ 30082 w 171719"/>
                <a:gd name="connsiteY2" fmla="*/ 575384 h 594667"/>
                <a:gd name="connsiteX3" fmla="*/ 27003 w 171719"/>
                <a:gd name="connsiteY3" fmla="*/ 487938 h 594667"/>
                <a:gd name="connsiteX4" fmla="*/ 141 w 171719"/>
                <a:gd name="connsiteY4" fmla="*/ 274435 h 594667"/>
                <a:gd name="connsiteX5" fmla="*/ 88780 w 171719"/>
                <a:gd name="connsiteY5" fmla="*/ 6 h 594667"/>
                <a:gd name="connsiteX6" fmla="*/ 161831 w 171719"/>
                <a:gd name="connsiteY6" fmla="*/ 266564 h 59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19" h="594667">
                  <a:moveTo>
                    <a:pt x="161831" y="266564"/>
                  </a:moveTo>
                  <a:cubicBezTo>
                    <a:pt x="162761" y="313538"/>
                    <a:pt x="188142" y="488284"/>
                    <a:pt x="153749" y="564864"/>
                  </a:cubicBezTo>
                  <a:cubicBezTo>
                    <a:pt x="137294" y="601501"/>
                    <a:pt x="42865" y="603583"/>
                    <a:pt x="30082" y="575384"/>
                  </a:cubicBezTo>
                  <a:cubicBezTo>
                    <a:pt x="17765" y="548208"/>
                    <a:pt x="31781" y="528958"/>
                    <a:pt x="27003" y="487938"/>
                  </a:cubicBezTo>
                  <a:cubicBezTo>
                    <a:pt x="20514" y="432160"/>
                    <a:pt x="1314" y="333628"/>
                    <a:pt x="141" y="274435"/>
                  </a:cubicBezTo>
                  <a:cubicBezTo>
                    <a:pt x="-2789" y="126463"/>
                    <a:pt x="40376" y="956"/>
                    <a:pt x="88780" y="6"/>
                  </a:cubicBezTo>
                  <a:cubicBezTo>
                    <a:pt x="137186" y="-962"/>
                    <a:pt x="158901" y="118610"/>
                    <a:pt x="161831" y="2665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0" name="任意多边形: 形状 1949">
              <a:extLst>
                <a:ext uri="{FF2B5EF4-FFF2-40B4-BE49-F238E27FC236}">
                  <a16:creationId xmlns:a16="http://schemas.microsoft.com/office/drawing/2014/main" id="{9F4D4999-3113-9D0B-BA83-712E71CEA2DB}"/>
                </a:ext>
              </a:extLst>
            </p:cNvPr>
            <p:cNvSpPr/>
            <p:nvPr/>
          </p:nvSpPr>
          <p:spPr>
            <a:xfrm>
              <a:off x="2112521" y="1976656"/>
              <a:ext cx="146757" cy="162418"/>
            </a:xfrm>
            <a:custGeom>
              <a:avLst/>
              <a:gdLst>
                <a:gd name="connsiteX0" fmla="*/ 96564 w 146757"/>
                <a:gd name="connsiteY0" fmla="*/ 0 h 162418"/>
                <a:gd name="connsiteX1" fmla="*/ 62155 w 146757"/>
                <a:gd name="connsiteY1" fmla="*/ 4182 h 162418"/>
                <a:gd name="connsiteX2" fmla="*/ 0 w 146757"/>
                <a:gd name="connsiteY2" fmla="*/ 162419 h 162418"/>
                <a:gd name="connsiteX3" fmla="*/ 146758 w 146757"/>
                <a:gd name="connsiteY3" fmla="*/ 134238 h 162418"/>
                <a:gd name="connsiteX4" fmla="*/ 96564 w 146757"/>
                <a:gd name="connsiteY4" fmla="*/ 0 h 16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757" h="162418">
                  <a:moveTo>
                    <a:pt x="96564" y="0"/>
                  </a:moveTo>
                  <a:cubicBezTo>
                    <a:pt x="84731" y="1278"/>
                    <a:pt x="73188" y="2685"/>
                    <a:pt x="62155" y="4182"/>
                  </a:cubicBezTo>
                  <a:cubicBezTo>
                    <a:pt x="34538" y="24729"/>
                    <a:pt x="10892" y="84798"/>
                    <a:pt x="0" y="162419"/>
                  </a:cubicBezTo>
                  <a:cubicBezTo>
                    <a:pt x="44540" y="150693"/>
                    <a:pt x="95687" y="139571"/>
                    <a:pt x="146758" y="134238"/>
                  </a:cubicBezTo>
                  <a:cubicBezTo>
                    <a:pt x="137710" y="64124"/>
                    <a:pt x="121493" y="13387"/>
                    <a:pt x="96564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1" name="任意多边形: 形状 1950">
              <a:extLst>
                <a:ext uri="{FF2B5EF4-FFF2-40B4-BE49-F238E27FC236}">
                  <a16:creationId xmlns:a16="http://schemas.microsoft.com/office/drawing/2014/main" id="{B6C38495-3BCC-31B5-C120-325727A63B43}"/>
                </a:ext>
              </a:extLst>
            </p:cNvPr>
            <p:cNvSpPr/>
            <p:nvPr/>
          </p:nvSpPr>
          <p:spPr>
            <a:xfrm>
              <a:off x="2010241" y="1469127"/>
              <a:ext cx="554020" cy="616927"/>
            </a:xfrm>
            <a:custGeom>
              <a:avLst/>
              <a:gdLst>
                <a:gd name="connsiteX0" fmla="*/ 0 w 554020"/>
                <a:gd name="connsiteY0" fmla="*/ 379080 h 616927"/>
                <a:gd name="connsiteX1" fmla="*/ 268960 w 554020"/>
                <a:gd name="connsiteY1" fmla="*/ 616928 h 616927"/>
                <a:gd name="connsiteX2" fmla="*/ 554021 w 554020"/>
                <a:gd name="connsiteY2" fmla="*/ 379080 h 616927"/>
                <a:gd name="connsiteX3" fmla="*/ 360647 w 554020"/>
                <a:gd name="connsiteY3" fmla="*/ 17904 h 616927"/>
                <a:gd name="connsiteX4" fmla="*/ 186254 w 554020"/>
                <a:gd name="connsiteY4" fmla="*/ 17866 h 616927"/>
                <a:gd name="connsiteX5" fmla="*/ 0 w 554020"/>
                <a:gd name="connsiteY5" fmla="*/ 379080 h 6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020" h="616927">
                  <a:moveTo>
                    <a:pt x="0" y="379080"/>
                  </a:moveTo>
                  <a:cubicBezTo>
                    <a:pt x="0" y="540440"/>
                    <a:pt x="193693" y="616928"/>
                    <a:pt x="268960" y="616928"/>
                  </a:cubicBezTo>
                  <a:cubicBezTo>
                    <a:pt x="360647" y="616928"/>
                    <a:pt x="554021" y="540440"/>
                    <a:pt x="554021" y="379080"/>
                  </a:cubicBezTo>
                  <a:cubicBezTo>
                    <a:pt x="554021" y="217712"/>
                    <a:pt x="503149" y="79314"/>
                    <a:pt x="360647" y="17904"/>
                  </a:cubicBezTo>
                  <a:cubicBezTo>
                    <a:pt x="320279" y="510"/>
                    <a:pt x="242530" y="-11663"/>
                    <a:pt x="186254" y="17866"/>
                  </a:cubicBezTo>
                  <a:cubicBezTo>
                    <a:pt x="75599" y="75929"/>
                    <a:pt x="0" y="260293"/>
                    <a:pt x="0" y="379080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2" name="任意多边形: 形状 1951">
              <a:extLst>
                <a:ext uri="{FF2B5EF4-FFF2-40B4-BE49-F238E27FC236}">
                  <a16:creationId xmlns:a16="http://schemas.microsoft.com/office/drawing/2014/main" id="{51DCBE66-A892-BCDE-FC87-79DD47621728}"/>
                </a:ext>
              </a:extLst>
            </p:cNvPr>
            <p:cNvSpPr/>
            <p:nvPr/>
          </p:nvSpPr>
          <p:spPr>
            <a:xfrm>
              <a:off x="2013093" y="1475140"/>
              <a:ext cx="244229" cy="372798"/>
            </a:xfrm>
            <a:custGeom>
              <a:avLst/>
              <a:gdLst>
                <a:gd name="connsiteX0" fmla="*/ 239678 w 244229"/>
                <a:gd name="connsiteY0" fmla="*/ 242797 h 372798"/>
                <a:gd name="connsiteX1" fmla="*/ 214658 w 244229"/>
                <a:gd name="connsiteY1" fmla="*/ 0 h 372798"/>
                <a:gd name="connsiteX2" fmla="*/ 183404 w 244229"/>
                <a:gd name="connsiteY2" fmla="*/ 11853 h 372798"/>
                <a:gd name="connsiteX3" fmla="*/ 0 w 244229"/>
                <a:gd name="connsiteY3" fmla="*/ 330508 h 372798"/>
                <a:gd name="connsiteX4" fmla="*/ 22409 w 244229"/>
                <a:gd name="connsiteY4" fmla="*/ 346377 h 372798"/>
                <a:gd name="connsiteX5" fmla="*/ 239678 w 244229"/>
                <a:gd name="connsiteY5" fmla="*/ 242797 h 37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9" h="372798">
                  <a:moveTo>
                    <a:pt x="239678" y="242797"/>
                  </a:moveTo>
                  <a:cubicBezTo>
                    <a:pt x="253085" y="159358"/>
                    <a:pt x="234513" y="67091"/>
                    <a:pt x="214658" y="0"/>
                  </a:cubicBezTo>
                  <a:cubicBezTo>
                    <a:pt x="203795" y="2809"/>
                    <a:pt x="193266" y="6679"/>
                    <a:pt x="183404" y="11853"/>
                  </a:cubicBezTo>
                  <a:cubicBezTo>
                    <a:pt x="85266" y="63349"/>
                    <a:pt x="14708" y="214181"/>
                    <a:pt x="0" y="330508"/>
                  </a:cubicBezTo>
                  <a:cubicBezTo>
                    <a:pt x="7136" y="336111"/>
                    <a:pt x="14594" y="341417"/>
                    <a:pt x="22409" y="346377"/>
                  </a:cubicBezTo>
                  <a:cubicBezTo>
                    <a:pt x="139385" y="420590"/>
                    <a:pt x="226767" y="323131"/>
                    <a:pt x="239678" y="242797"/>
                  </a:cubicBezTo>
                  <a:close/>
                </a:path>
              </a:pathLst>
            </a:custGeom>
            <a:solidFill>
              <a:srgbClr val="B389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3" name="任意多边形: 形状 1952">
              <a:extLst>
                <a:ext uri="{FF2B5EF4-FFF2-40B4-BE49-F238E27FC236}">
                  <a16:creationId xmlns:a16="http://schemas.microsoft.com/office/drawing/2014/main" id="{FE2B67EE-1239-BA44-1F82-5CDE864323C7}"/>
                </a:ext>
              </a:extLst>
            </p:cNvPr>
            <p:cNvSpPr/>
            <p:nvPr/>
          </p:nvSpPr>
          <p:spPr>
            <a:xfrm>
              <a:off x="2252769" y="1837213"/>
              <a:ext cx="75463" cy="44709"/>
            </a:xfrm>
            <a:custGeom>
              <a:avLst/>
              <a:gdLst>
                <a:gd name="connsiteX0" fmla="*/ 2752 w 75463"/>
                <a:gd name="connsiteY0" fmla="*/ 23323 h 44709"/>
                <a:gd name="connsiteX1" fmla="*/ 37665 w 75463"/>
                <a:gd name="connsiteY1" fmla="*/ 44710 h 44709"/>
                <a:gd name="connsiteX2" fmla="*/ 72755 w 75463"/>
                <a:gd name="connsiteY2" fmla="*/ 23323 h 44709"/>
                <a:gd name="connsiteX3" fmla="*/ 37754 w 75463"/>
                <a:gd name="connsiteY3" fmla="*/ 0 h 44709"/>
                <a:gd name="connsiteX4" fmla="*/ 2752 w 75463"/>
                <a:gd name="connsiteY4" fmla="*/ 23323 h 4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63" h="44709">
                  <a:moveTo>
                    <a:pt x="2752" y="23323"/>
                  </a:moveTo>
                  <a:cubicBezTo>
                    <a:pt x="28781" y="36345"/>
                    <a:pt x="31022" y="44728"/>
                    <a:pt x="37665" y="44710"/>
                  </a:cubicBezTo>
                  <a:cubicBezTo>
                    <a:pt x="44830" y="44691"/>
                    <a:pt x="48075" y="36345"/>
                    <a:pt x="72755" y="23323"/>
                  </a:cubicBezTo>
                  <a:cubicBezTo>
                    <a:pt x="84155" y="17314"/>
                    <a:pt x="57085" y="0"/>
                    <a:pt x="37754" y="0"/>
                  </a:cubicBezTo>
                  <a:cubicBezTo>
                    <a:pt x="18422" y="-18"/>
                    <a:pt x="-8774" y="17570"/>
                    <a:pt x="2752" y="23323"/>
                  </a:cubicBezTo>
                  <a:close/>
                </a:path>
              </a:pathLst>
            </a:custGeom>
            <a:solidFill>
              <a:srgbClr val="3B23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4" name="任意多边形: 形状 1953">
              <a:extLst>
                <a:ext uri="{FF2B5EF4-FFF2-40B4-BE49-F238E27FC236}">
                  <a16:creationId xmlns:a16="http://schemas.microsoft.com/office/drawing/2014/main" id="{BE36747F-23BD-FC20-6244-08352AC0982D}"/>
                </a:ext>
              </a:extLst>
            </p:cNvPr>
            <p:cNvSpPr/>
            <p:nvPr/>
          </p:nvSpPr>
          <p:spPr>
            <a:xfrm>
              <a:off x="2208692" y="1881922"/>
              <a:ext cx="168076" cy="51010"/>
            </a:xfrm>
            <a:custGeom>
              <a:avLst/>
              <a:gdLst>
                <a:gd name="connsiteX0" fmla="*/ 3918 w 168076"/>
                <a:gd name="connsiteY0" fmla="*/ 21752 h 51010"/>
                <a:gd name="connsiteX1" fmla="*/ 49597 w 168076"/>
                <a:gd name="connsiteY1" fmla="*/ 44709 h 51010"/>
                <a:gd name="connsiteX2" fmla="*/ 79052 w 168076"/>
                <a:gd name="connsiteY2" fmla="*/ 22994 h 51010"/>
                <a:gd name="connsiteX3" fmla="*/ 79052 w 168076"/>
                <a:gd name="connsiteY3" fmla="*/ 0 h 51010"/>
                <a:gd name="connsiteX4" fmla="*/ 84436 w 168076"/>
                <a:gd name="connsiteY4" fmla="*/ 0 h 51010"/>
                <a:gd name="connsiteX5" fmla="*/ 84436 w 168076"/>
                <a:gd name="connsiteY5" fmla="*/ 22665 h 51010"/>
                <a:gd name="connsiteX6" fmla="*/ 117906 w 168076"/>
                <a:gd name="connsiteY6" fmla="*/ 45568 h 51010"/>
                <a:gd name="connsiteX7" fmla="*/ 163980 w 168076"/>
                <a:gd name="connsiteY7" fmla="*/ 21843 h 51010"/>
                <a:gd name="connsiteX8" fmla="*/ 168077 w 168076"/>
                <a:gd name="connsiteY8" fmla="*/ 25332 h 51010"/>
                <a:gd name="connsiteX9" fmla="*/ 120034 w 168076"/>
                <a:gd name="connsiteY9" fmla="*/ 51010 h 51010"/>
                <a:gd name="connsiteX10" fmla="*/ 117603 w 168076"/>
                <a:gd name="connsiteY10" fmla="*/ 50937 h 51010"/>
                <a:gd name="connsiteX11" fmla="*/ 81944 w 168076"/>
                <a:gd name="connsiteY11" fmla="*/ 28510 h 51010"/>
                <a:gd name="connsiteX12" fmla="*/ 50362 w 168076"/>
                <a:gd name="connsiteY12" fmla="*/ 50042 h 51010"/>
                <a:gd name="connsiteX13" fmla="*/ 0 w 168076"/>
                <a:gd name="connsiteY13" fmla="*/ 25441 h 51010"/>
                <a:gd name="connsiteX14" fmla="*/ 3918 w 168076"/>
                <a:gd name="connsiteY14" fmla="*/ 21752 h 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076" h="51010">
                  <a:moveTo>
                    <a:pt x="3918" y="21752"/>
                  </a:moveTo>
                  <a:cubicBezTo>
                    <a:pt x="20090" y="38883"/>
                    <a:pt x="35470" y="46627"/>
                    <a:pt x="49597" y="44709"/>
                  </a:cubicBezTo>
                  <a:cubicBezTo>
                    <a:pt x="66690" y="42426"/>
                    <a:pt x="77018" y="26427"/>
                    <a:pt x="79052" y="22994"/>
                  </a:cubicBezTo>
                  <a:lnTo>
                    <a:pt x="79052" y="0"/>
                  </a:lnTo>
                  <a:lnTo>
                    <a:pt x="84436" y="0"/>
                  </a:lnTo>
                  <a:lnTo>
                    <a:pt x="84436" y="22665"/>
                  </a:lnTo>
                  <a:cubicBezTo>
                    <a:pt x="94144" y="37093"/>
                    <a:pt x="105400" y="44801"/>
                    <a:pt x="117906" y="45568"/>
                  </a:cubicBezTo>
                  <a:cubicBezTo>
                    <a:pt x="142144" y="47065"/>
                    <a:pt x="163763" y="22099"/>
                    <a:pt x="163980" y="21843"/>
                  </a:cubicBezTo>
                  <a:lnTo>
                    <a:pt x="168077" y="25332"/>
                  </a:lnTo>
                  <a:cubicBezTo>
                    <a:pt x="167160" y="26427"/>
                    <a:pt x="145903" y="51010"/>
                    <a:pt x="120034" y="51010"/>
                  </a:cubicBezTo>
                  <a:cubicBezTo>
                    <a:pt x="119229" y="51010"/>
                    <a:pt x="118420" y="50992"/>
                    <a:pt x="117603" y="50937"/>
                  </a:cubicBezTo>
                  <a:cubicBezTo>
                    <a:pt x="104194" y="50134"/>
                    <a:pt x="92210" y="42591"/>
                    <a:pt x="81944" y="28510"/>
                  </a:cubicBezTo>
                  <a:cubicBezTo>
                    <a:pt x="77580" y="34957"/>
                    <a:pt x="66945" y="47796"/>
                    <a:pt x="50362" y="50042"/>
                  </a:cubicBezTo>
                  <a:cubicBezTo>
                    <a:pt x="34405" y="52216"/>
                    <a:pt x="17451" y="43942"/>
                    <a:pt x="0" y="25441"/>
                  </a:cubicBezTo>
                  <a:lnTo>
                    <a:pt x="3918" y="21752"/>
                  </a:lnTo>
                  <a:close/>
                </a:path>
              </a:pathLst>
            </a:custGeom>
            <a:solidFill>
              <a:srgbClr val="AD492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955" name="图形 10">
              <a:extLst>
                <a:ext uri="{FF2B5EF4-FFF2-40B4-BE49-F238E27FC236}">
                  <a16:creationId xmlns:a16="http://schemas.microsoft.com/office/drawing/2014/main" id="{F9CF7319-6DE9-3125-B3F4-80ACE59256F2}"/>
                </a:ext>
              </a:extLst>
            </p:cNvPr>
            <p:cNvGrpSpPr/>
            <p:nvPr/>
          </p:nvGrpSpPr>
          <p:grpSpPr>
            <a:xfrm>
              <a:off x="2105690" y="1644999"/>
              <a:ext cx="108197" cy="129312"/>
              <a:chOff x="2105690" y="1644999"/>
              <a:chExt cx="108197" cy="129312"/>
            </a:xfrm>
          </p:grpSpPr>
          <p:grpSp>
            <p:nvGrpSpPr>
              <p:cNvPr id="1964" name="图形 10">
                <a:extLst>
                  <a:ext uri="{FF2B5EF4-FFF2-40B4-BE49-F238E27FC236}">
                    <a16:creationId xmlns:a16="http://schemas.microsoft.com/office/drawing/2014/main" id="{25774F22-1920-1F5C-3FE2-ACB4F22DD2FB}"/>
                  </a:ext>
                </a:extLst>
              </p:cNvPr>
              <p:cNvGrpSpPr/>
              <p:nvPr/>
            </p:nvGrpSpPr>
            <p:grpSpPr>
              <a:xfrm>
                <a:off x="2113255" y="1654047"/>
                <a:ext cx="100632" cy="120264"/>
                <a:chOff x="2113255" y="1654047"/>
                <a:chExt cx="100632" cy="120264"/>
              </a:xfrm>
            </p:grpSpPr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55F2F24A-4A6B-0827-9E7F-A60D73EEC698}"/>
                    </a:ext>
                  </a:extLst>
                </p:cNvPr>
                <p:cNvSpPr/>
                <p:nvPr/>
              </p:nvSpPr>
              <p:spPr>
                <a:xfrm>
                  <a:off x="2113255" y="1654047"/>
                  <a:ext cx="100632" cy="120264"/>
                </a:xfrm>
                <a:custGeom>
                  <a:avLst/>
                  <a:gdLst>
                    <a:gd name="connsiteX0" fmla="*/ 100633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0 w 100632"/>
                    <a:gd name="connsiteY2" fmla="*/ 60133 h 120264"/>
                    <a:gd name="connsiteX3" fmla="*/ 50316 w 100632"/>
                    <a:gd name="connsiteY3" fmla="*/ 0 h 120264"/>
                    <a:gd name="connsiteX4" fmla="*/ 100633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100633" y="60133"/>
                      </a:moveTo>
                      <a:cubicBezTo>
                        <a:pt x="100633" y="93344"/>
                        <a:pt x="78103" y="120264"/>
                        <a:pt x="50316" y="120264"/>
                      </a:cubicBezTo>
                      <a:cubicBezTo>
                        <a:pt x="22526" y="120264"/>
                        <a:pt x="0" y="93344"/>
                        <a:pt x="0" y="60133"/>
                      </a:cubicBezTo>
                      <a:cubicBezTo>
                        <a:pt x="0" y="26922"/>
                        <a:pt x="22526" y="0"/>
                        <a:pt x="50316" y="0"/>
                      </a:cubicBezTo>
                      <a:cubicBezTo>
                        <a:pt x="78105" y="0"/>
                        <a:pt x="100633" y="26922"/>
                        <a:pt x="100633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0E2D318A-285E-23F8-7688-3C2FE4EFD7FB}"/>
                    </a:ext>
                  </a:extLst>
                </p:cNvPr>
                <p:cNvSpPr/>
                <p:nvPr/>
              </p:nvSpPr>
              <p:spPr>
                <a:xfrm>
                  <a:off x="2129948" y="1668238"/>
                  <a:ext cx="33625" cy="33621"/>
                </a:xfrm>
                <a:custGeom>
                  <a:avLst/>
                  <a:gdLst>
                    <a:gd name="connsiteX0" fmla="*/ 33625 w 33625"/>
                    <a:gd name="connsiteY0" fmla="*/ 16812 h 33621"/>
                    <a:gd name="connsiteX1" fmla="*/ 16810 w 33625"/>
                    <a:gd name="connsiteY1" fmla="*/ 33622 h 33621"/>
                    <a:gd name="connsiteX2" fmla="*/ 0 w 33625"/>
                    <a:gd name="connsiteY2" fmla="*/ 16812 h 33621"/>
                    <a:gd name="connsiteX3" fmla="*/ 16810 w 33625"/>
                    <a:gd name="connsiteY3" fmla="*/ 0 h 33621"/>
                    <a:gd name="connsiteX4" fmla="*/ 33625 w 33625"/>
                    <a:gd name="connsiteY4" fmla="*/ 16812 h 3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5" h="33621">
                      <a:moveTo>
                        <a:pt x="33625" y="16812"/>
                      </a:moveTo>
                      <a:cubicBezTo>
                        <a:pt x="33625" y="26095"/>
                        <a:pt x="26099" y="33622"/>
                        <a:pt x="16810" y="33622"/>
                      </a:cubicBezTo>
                      <a:cubicBezTo>
                        <a:pt x="7526" y="33622"/>
                        <a:pt x="0" y="26095"/>
                        <a:pt x="0" y="16812"/>
                      </a:cubicBezTo>
                      <a:cubicBezTo>
                        <a:pt x="0" y="7528"/>
                        <a:pt x="7526" y="0"/>
                        <a:pt x="16810" y="0"/>
                      </a:cubicBezTo>
                      <a:cubicBezTo>
                        <a:pt x="26097" y="0"/>
                        <a:pt x="33625" y="7527"/>
                        <a:pt x="33625" y="168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5" name="任意多边形: 形状 1964">
                <a:extLst>
                  <a:ext uri="{FF2B5EF4-FFF2-40B4-BE49-F238E27FC236}">
                    <a16:creationId xmlns:a16="http://schemas.microsoft.com/office/drawing/2014/main" id="{2ACD7CAF-748F-BC52-4E57-F7D85C7EB20E}"/>
                  </a:ext>
                </a:extLst>
              </p:cNvPr>
              <p:cNvSpPr/>
              <p:nvPr/>
            </p:nvSpPr>
            <p:spPr>
              <a:xfrm>
                <a:off x="2105690" y="1644999"/>
                <a:ext cx="107216" cy="64045"/>
              </a:xfrm>
              <a:custGeom>
                <a:avLst/>
                <a:gdLst>
                  <a:gd name="connsiteX0" fmla="*/ 0 w 107216"/>
                  <a:gd name="connsiteY0" fmla="*/ 64045 h 64045"/>
                  <a:gd name="connsiteX1" fmla="*/ 59525 w 107216"/>
                  <a:gd name="connsiteY1" fmla="*/ 11426 h 64045"/>
                  <a:gd name="connsiteX2" fmla="*/ 107217 w 107216"/>
                  <a:gd name="connsiteY2" fmla="*/ 57324 h 64045"/>
                  <a:gd name="connsiteX3" fmla="*/ 56402 w 107216"/>
                  <a:gd name="connsiteY3" fmla="*/ 0 h 64045"/>
                  <a:gd name="connsiteX4" fmla="*/ 0 w 107216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6" h="64045">
                    <a:moveTo>
                      <a:pt x="0" y="64045"/>
                    </a:moveTo>
                    <a:cubicBezTo>
                      <a:pt x="0" y="64045"/>
                      <a:pt x="24994" y="10363"/>
                      <a:pt x="59525" y="11426"/>
                    </a:cubicBezTo>
                    <a:cubicBezTo>
                      <a:pt x="94056" y="12490"/>
                      <a:pt x="102428" y="45758"/>
                      <a:pt x="107217" y="57324"/>
                    </a:cubicBezTo>
                    <a:cubicBezTo>
                      <a:pt x="107211" y="43902"/>
                      <a:pt x="96852" y="0"/>
                      <a:pt x="56402" y="0"/>
                    </a:cubicBezTo>
                    <a:cubicBezTo>
                      <a:pt x="22446" y="0"/>
                      <a:pt x="0" y="54181"/>
                      <a:pt x="0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56" name="图形 10">
              <a:extLst>
                <a:ext uri="{FF2B5EF4-FFF2-40B4-BE49-F238E27FC236}">
                  <a16:creationId xmlns:a16="http://schemas.microsoft.com/office/drawing/2014/main" id="{A322A610-E12D-9198-3A34-E0E7E5DFCC12}"/>
                </a:ext>
              </a:extLst>
            </p:cNvPr>
            <p:cNvGrpSpPr/>
            <p:nvPr/>
          </p:nvGrpSpPr>
          <p:grpSpPr>
            <a:xfrm>
              <a:off x="2379961" y="1644999"/>
              <a:ext cx="108197" cy="129312"/>
              <a:chOff x="2379961" y="1644999"/>
              <a:chExt cx="108197" cy="129312"/>
            </a:xfrm>
          </p:grpSpPr>
          <p:grpSp>
            <p:nvGrpSpPr>
              <p:cNvPr id="1960" name="图形 10">
                <a:extLst>
                  <a:ext uri="{FF2B5EF4-FFF2-40B4-BE49-F238E27FC236}">
                    <a16:creationId xmlns:a16="http://schemas.microsoft.com/office/drawing/2014/main" id="{B81D34E7-38AA-C930-BF8A-AE38FBBE855A}"/>
                  </a:ext>
                </a:extLst>
              </p:cNvPr>
              <p:cNvGrpSpPr/>
              <p:nvPr/>
            </p:nvGrpSpPr>
            <p:grpSpPr>
              <a:xfrm>
                <a:off x="2379961" y="1654047"/>
                <a:ext cx="100632" cy="120264"/>
                <a:chOff x="2379961" y="1654047"/>
                <a:chExt cx="100632" cy="120264"/>
              </a:xfrm>
            </p:grpSpPr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896EF53A-4981-B956-60F6-383DF0B79D50}"/>
                    </a:ext>
                  </a:extLst>
                </p:cNvPr>
                <p:cNvSpPr/>
                <p:nvPr/>
              </p:nvSpPr>
              <p:spPr>
                <a:xfrm>
                  <a:off x="2379961" y="1654047"/>
                  <a:ext cx="100632" cy="120264"/>
                </a:xfrm>
                <a:custGeom>
                  <a:avLst/>
                  <a:gdLst>
                    <a:gd name="connsiteX0" fmla="*/ 0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100633 w 100632"/>
                    <a:gd name="connsiteY2" fmla="*/ 60133 h 120264"/>
                    <a:gd name="connsiteX3" fmla="*/ 50316 w 100632"/>
                    <a:gd name="connsiteY3" fmla="*/ 0 h 120264"/>
                    <a:gd name="connsiteX4" fmla="*/ 0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0" y="60133"/>
                      </a:moveTo>
                      <a:cubicBezTo>
                        <a:pt x="0" y="93344"/>
                        <a:pt x="22528" y="120264"/>
                        <a:pt x="50316" y="120264"/>
                      </a:cubicBezTo>
                      <a:cubicBezTo>
                        <a:pt x="78105" y="120264"/>
                        <a:pt x="100633" y="93344"/>
                        <a:pt x="100633" y="60133"/>
                      </a:cubicBezTo>
                      <a:cubicBezTo>
                        <a:pt x="100633" y="26922"/>
                        <a:pt x="78105" y="0"/>
                        <a:pt x="50316" y="0"/>
                      </a:cubicBezTo>
                      <a:cubicBezTo>
                        <a:pt x="22528" y="0"/>
                        <a:pt x="0" y="26922"/>
                        <a:pt x="0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D9059315-617C-54C8-08F3-A04772029682}"/>
                    </a:ext>
                  </a:extLst>
                </p:cNvPr>
                <p:cNvSpPr/>
                <p:nvPr/>
              </p:nvSpPr>
              <p:spPr>
                <a:xfrm>
                  <a:off x="2395381" y="1664950"/>
                  <a:ext cx="33621" cy="33619"/>
                </a:xfrm>
                <a:custGeom>
                  <a:avLst/>
                  <a:gdLst>
                    <a:gd name="connsiteX0" fmla="*/ 0 w 33621"/>
                    <a:gd name="connsiteY0" fmla="*/ 16810 h 33619"/>
                    <a:gd name="connsiteX1" fmla="*/ 16812 w 33621"/>
                    <a:gd name="connsiteY1" fmla="*/ 33620 h 33619"/>
                    <a:gd name="connsiteX2" fmla="*/ 33622 w 33621"/>
                    <a:gd name="connsiteY2" fmla="*/ 16810 h 33619"/>
                    <a:gd name="connsiteX3" fmla="*/ 16812 w 33621"/>
                    <a:gd name="connsiteY3" fmla="*/ 0 h 33619"/>
                    <a:gd name="connsiteX4" fmla="*/ 0 w 33621"/>
                    <a:gd name="connsiteY4" fmla="*/ 16810 h 3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1" h="33619">
                      <a:moveTo>
                        <a:pt x="0" y="16810"/>
                      </a:moveTo>
                      <a:cubicBezTo>
                        <a:pt x="0" y="26093"/>
                        <a:pt x="7526" y="33620"/>
                        <a:pt x="16812" y="33620"/>
                      </a:cubicBezTo>
                      <a:cubicBezTo>
                        <a:pt x="26095" y="33620"/>
                        <a:pt x="33622" y="26093"/>
                        <a:pt x="33622" y="16810"/>
                      </a:cubicBezTo>
                      <a:cubicBezTo>
                        <a:pt x="33622" y="7527"/>
                        <a:pt x="26095" y="0"/>
                        <a:pt x="16812" y="0"/>
                      </a:cubicBezTo>
                      <a:cubicBezTo>
                        <a:pt x="7526" y="0"/>
                        <a:pt x="0" y="7525"/>
                        <a:pt x="0" y="16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1" name="任意多边形: 形状 1960">
                <a:extLst>
                  <a:ext uri="{FF2B5EF4-FFF2-40B4-BE49-F238E27FC236}">
                    <a16:creationId xmlns:a16="http://schemas.microsoft.com/office/drawing/2014/main" id="{4C25354C-BA76-18A0-7E86-D0EB9408A4C9}"/>
                  </a:ext>
                </a:extLst>
              </p:cNvPr>
              <p:cNvSpPr/>
              <p:nvPr/>
            </p:nvSpPr>
            <p:spPr>
              <a:xfrm>
                <a:off x="2380940" y="1644999"/>
                <a:ext cx="107218" cy="64045"/>
              </a:xfrm>
              <a:custGeom>
                <a:avLst/>
                <a:gdLst>
                  <a:gd name="connsiteX0" fmla="*/ 107219 w 107218"/>
                  <a:gd name="connsiteY0" fmla="*/ 64045 h 64045"/>
                  <a:gd name="connsiteX1" fmla="*/ 47692 w 107218"/>
                  <a:gd name="connsiteY1" fmla="*/ 11426 h 64045"/>
                  <a:gd name="connsiteX2" fmla="*/ 0 w 107218"/>
                  <a:gd name="connsiteY2" fmla="*/ 57324 h 64045"/>
                  <a:gd name="connsiteX3" fmla="*/ 50817 w 107218"/>
                  <a:gd name="connsiteY3" fmla="*/ 0 h 64045"/>
                  <a:gd name="connsiteX4" fmla="*/ 107219 w 107218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8" h="64045">
                    <a:moveTo>
                      <a:pt x="107219" y="64045"/>
                    </a:moveTo>
                    <a:cubicBezTo>
                      <a:pt x="107219" y="64045"/>
                      <a:pt x="82223" y="10363"/>
                      <a:pt x="47692" y="11426"/>
                    </a:cubicBezTo>
                    <a:cubicBezTo>
                      <a:pt x="13161" y="12490"/>
                      <a:pt x="4789" y="45758"/>
                      <a:pt x="0" y="57324"/>
                    </a:cubicBezTo>
                    <a:cubicBezTo>
                      <a:pt x="7" y="43902"/>
                      <a:pt x="10366" y="0"/>
                      <a:pt x="50817" y="0"/>
                    </a:cubicBezTo>
                    <a:cubicBezTo>
                      <a:pt x="84774" y="0"/>
                      <a:pt x="107219" y="54181"/>
                      <a:pt x="107219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957" name="任意多边形: 形状 1956">
              <a:extLst>
                <a:ext uri="{FF2B5EF4-FFF2-40B4-BE49-F238E27FC236}">
                  <a16:creationId xmlns:a16="http://schemas.microsoft.com/office/drawing/2014/main" id="{FD98B0C8-B561-63C1-3938-AD544BAA5399}"/>
                </a:ext>
              </a:extLst>
            </p:cNvPr>
            <p:cNvSpPr/>
            <p:nvPr/>
          </p:nvSpPr>
          <p:spPr>
            <a:xfrm>
              <a:off x="1860583" y="1434903"/>
              <a:ext cx="332609" cy="446732"/>
            </a:xfrm>
            <a:custGeom>
              <a:avLst/>
              <a:gdLst>
                <a:gd name="connsiteX0" fmla="*/ 332587 w 332609"/>
                <a:gd name="connsiteY0" fmla="*/ 18288 h 446732"/>
                <a:gd name="connsiteX1" fmla="*/ 274706 w 332609"/>
                <a:gd name="connsiteY1" fmla="*/ 114439 h 446732"/>
                <a:gd name="connsiteX2" fmla="*/ 52579 w 332609"/>
                <a:gd name="connsiteY2" fmla="*/ 446362 h 446732"/>
                <a:gd name="connsiteX3" fmla="*/ 45345 w 332609"/>
                <a:gd name="connsiteY3" fmla="*/ 81431 h 446732"/>
                <a:gd name="connsiteX4" fmla="*/ 332587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332587" y="18288"/>
                  </a:moveTo>
                  <a:cubicBezTo>
                    <a:pt x="333493" y="28190"/>
                    <a:pt x="307540" y="77743"/>
                    <a:pt x="274706" y="114439"/>
                  </a:cubicBezTo>
                  <a:cubicBezTo>
                    <a:pt x="155577" y="247572"/>
                    <a:pt x="187241" y="416812"/>
                    <a:pt x="52579" y="446362"/>
                  </a:cubicBezTo>
                  <a:cubicBezTo>
                    <a:pt x="-696" y="458051"/>
                    <a:pt x="-29483" y="190032"/>
                    <a:pt x="45345" y="81431"/>
                  </a:cubicBezTo>
                  <a:cubicBezTo>
                    <a:pt x="86139" y="22231"/>
                    <a:pt x="328313" y="-28409"/>
                    <a:pt x="332587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8" name="任意多边形: 形状 1957">
              <a:extLst>
                <a:ext uri="{FF2B5EF4-FFF2-40B4-BE49-F238E27FC236}">
                  <a16:creationId xmlns:a16="http://schemas.microsoft.com/office/drawing/2014/main" id="{6685E4E1-A489-A1C6-3E47-3960A684A8C6}"/>
                </a:ext>
              </a:extLst>
            </p:cNvPr>
            <p:cNvSpPr/>
            <p:nvPr/>
          </p:nvSpPr>
          <p:spPr>
            <a:xfrm>
              <a:off x="2374335" y="1434903"/>
              <a:ext cx="332609" cy="446732"/>
            </a:xfrm>
            <a:custGeom>
              <a:avLst/>
              <a:gdLst>
                <a:gd name="connsiteX0" fmla="*/ 23 w 332609"/>
                <a:gd name="connsiteY0" fmla="*/ 18288 h 446732"/>
                <a:gd name="connsiteX1" fmla="*/ 57904 w 332609"/>
                <a:gd name="connsiteY1" fmla="*/ 114439 h 446732"/>
                <a:gd name="connsiteX2" fmla="*/ 280030 w 332609"/>
                <a:gd name="connsiteY2" fmla="*/ 446362 h 446732"/>
                <a:gd name="connsiteX3" fmla="*/ 287265 w 332609"/>
                <a:gd name="connsiteY3" fmla="*/ 81431 h 446732"/>
                <a:gd name="connsiteX4" fmla="*/ 23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23" y="18288"/>
                  </a:moveTo>
                  <a:cubicBezTo>
                    <a:pt x="-883" y="28190"/>
                    <a:pt x="25070" y="77743"/>
                    <a:pt x="57904" y="114439"/>
                  </a:cubicBezTo>
                  <a:cubicBezTo>
                    <a:pt x="177034" y="247572"/>
                    <a:pt x="145369" y="416812"/>
                    <a:pt x="280030" y="446362"/>
                  </a:cubicBezTo>
                  <a:cubicBezTo>
                    <a:pt x="333304" y="458051"/>
                    <a:pt x="362092" y="190032"/>
                    <a:pt x="287265" y="81431"/>
                  </a:cubicBezTo>
                  <a:cubicBezTo>
                    <a:pt x="246474" y="22231"/>
                    <a:pt x="4297" y="-28409"/>
                    <a:pt x="23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9" name="任意多边形: 形状 1958">
              <a:extLst>
                <a:ext uri="{FF2B5EF4-FFF2-40B4-BE49-F238E27FC236}">
                  <a16:creationId xmlns:a16="http://schemas.microsoft.com/office/drawing/2014/main" id="{E2A1786B-1AED-ADE6-7442-FAC59555820F}"/>
                </a:ext>
              </a:extLst>
            </p:cNvPr>
            <p:cNvSpPr/>
            <p:nvPr/>
          </p:nvSpPr>
          <p:spPr>
            <a:xfrm>
              <a:off x="2105690" y="1482860"/>
              <a:ext cx="458571" cy="603195"/>
            </a:xfrm>
            <a:custGeom>
              <a:avLst/>
              <a:gdLst>
                <a:gd name="connsiteX0" fmla="*/ 458571 w 458571"/>
                <a:gd name="connsiteY0" fmla="*/ 365348 h 603195"/>
                <a:gd name="connsiteX1" fmla="*/ 265197 w 458571"/>
                <a:gd name="connsiteY1" fmla="*/ 4171 h 603195"/>
                <a:gd name="connsiteX2" fmla="*/ 254458 w 458571"/>
                <a:gd name="connsiteY2" fmla="*/ 0 h 603195"/>
                <a:gd name="connsiteX3" fmla="*/ 338261 w 458571"/>
                <a:gd name="connsiteY3" fmla="*/ 115395 h 603195"/>
                <a:gd name="connsiteX4" fmla="*/ 427053 w 458571"/>
                <a:gd name="connsiteY4" fmla="*/ 364307 h 603195"/>
                <a:gd name="connsiteX5" fmla="*/ 328859 w 458571"/>
                <a:gd name="connsiteY5" fmla="*/ 542341 h 603195"/>
                <a:gd name="connsiteX6" fmla="*/ 0 w 458571"/>
                <a:gd name="connsiteY6" fmla="*/ 537118 h 603195"/>
                <a:gd name="connsiteX7" fmla="*/ 0 w 458571"/>
                <a:gd name="connsiteY7" fmla="*/ 537118 h 603195"/>
                <a:gd name="connsiteX8" fmla="*/ 173508 w 458571"/>
                <a:gd name="connsiteY8" fmla="*/ 603195 h 603195"/>
                <a:gd name="connsiteX9" fmla="*/ 458571 w 458571"/>
                <a:gd name="connsiteY9" fmla="*/ 365348 h 60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571" h="603195">
                  <a:moveTo>
                    <a:pt x="458571" y="365348"/>
                  </a:moveTo>
                  <a:cubicBezTo>
                    <a:pt x="458571" y="203979"/>
                    <a:pt x="407699" y="65581"/>
                    <a:pt x="265197" y="4171"/>
                  </a:cubicBezTo>
                  <a:cubicBezTo>
                    <a:pt x="261870" y="2736"/>
                    <a:pt x="258263" y="1344"/>
                    <a:pt x="254458" y="0"/>
                  </a:cubicBezTo>
                  <a:cubicBezTo>
                    <a:pt x="285088" y="40766"/>
                    <a:pt x="321891" y="90474"/>
                    <a:pt x="338261" y="115395"/>
                  </a:cubicBezTo>
                  <a:cubicBezTo>
                    <a:pt x="374903" y="171185"/>
                    <a:pt x="416614" y="284644"/>
                    <a:pt x="427053" y="364307"/>
                  </a:cubicBezTo>
                  <a:cubicBezTo>
                    <a:pt x="434951" y="424577"/>
                    <a:pt x="427053" y="486253"/>
                    <a:pt x="328859" y="542341"/>
                  </a:cubicBezTo>
                  <a:cubicBezTo>
                    <a:pt x="240271" y="592931"/>
                    <a:pt x="202392" y="625057"/>
                    <a:pt x="0" y="537118"/>
                  </a:cubicBezTo>
                  <a:lnTo>
                    <a:pt x="0" y="537118"/>
                  </a:lnTo>
                  <a:cubicBezTo>
                    <a:pt x="60051" y="581571"/>
                    <a:pt x="133505" y="603195"/>
                    <a:pt x="173508" y="603195"/>
                  </a:cubicBezTo>
                  <a:cubicBezTo>
                    <a:pt x="265197" y="603195"/>
                    <a:pt x="458571" y="526707"/>
                    <a:pt x="458571" y="365348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07" name="任意多边形: 形状 1706">
            <a:extLst>
              <a:ext uri="{FF2B5EF4-FFF2-40B4-BE49-F238E27FC236}">
                <a16:creationId xmlns:a16="http://schemas.microsoft.com/office/drawing/2014/main" id="{799569D4-1C29-5C8A-2485-4F0138F692CC}"/>
              </a:ext>
            </a:extLst>
          </p:cNvPr>
          <p:cNvSpPr/>
          <p:nvPr/>
        </p:nvSpPr>
        <p:spPr>
          <a:xfrm>
            <a:off x="0" y="5742372"/>
            <a:ext cx="12192000" cy="1244145"/>
          </a:xfrm>
          <a:custGeom>
            <a:avLst/>
            <a:gdLst>
              <a:gd name="connsiteX0" fmla="*/ 0 w 12192000"/>
              <a:gd name="connsiteY0" fmla="*/ 0 h 1244145"/>
              <a:gd name="connsiteX1" fmla="*/ 988368 w 12192000"/>
              <a:gd name="connsiteY1" fmla="*/ 209938 h 1244145"/>
              <a:gd name="connsiteX2" fmla="*/ 4686301 w 12192000"/>
              <a:gd name="connsiteY2" fmla="*/ 710745 h 1244145"/>
              <a:gd name="connsiteX3" fmla="*/ 9652000 w 12192000"/>
              <a:gd name="connsiteY3" fmla="*/ 266245 h 1244145"/>
              <a:gd name="connsiteX4" fmla="*/ 12067927 w 12192000"/>
              <a:gd name="connsiteY4" fmla="*/ 196296 h 1244145"/>
              <a:gd name="connsiteX5" fmla="*/ 12192000 w 12192000"/>
              <a:gd name="connsiteY5" fmla="*/ 197513 h 1244145"/>
              <a:gd name="connsiteX6" fmla="*/ 12192000 w 12192000"/>
              <a:gd name="connsiteY6" fmla="*/ 1244145 h 1244145"/>
              <a:gd name="connsiteX7" fmla="*/ 0 w 12192000"/>
              <a:gd name="connsiteY7" fmla="*/ 1244145 h 124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1244145">
                <a:moveTo>
                  <a:pt x="0" y="0"/>
                </a:moveTo>
                <a:lnTo>
                  <a:pt x="988368" y="209938"/>
                </a:lnTo>
                <a:cubicBezTo>
                  <a:pt x="2218333" y="461706"/>
                  <a:pt x="3449638" y="671058"/>
                  <a:pt x="4686301" y="710745"/>
                </a:cubicBezTo>
                <a:cubicBezTo>
                  <a:pt x="6335183" y="763662"/>
                  <a:pt x="8312150" y="350912"/>
                  <a:pt x="9652000" y="266245"/>
                </a:cubicBezTo>
                <a:cubicBezTo>
                  <a:pt x="10656888" y="202745"/>
                  <a:pt x="11395670" y="192823"/>
                  <a:pt x="12067927" y="196296"/>
                </a:cubicBezTo>
                <a:lnTo>
                  <a:pt x="12192000" y="197513"/>
                </a:lnTo>
                <a:lnTo>
                  <a:pt x="12192000" y="1244145"/>
                </a:lnTo>
                <a:lnTo>
                  <a:pt x="0" y="1244145"/>
                </a:lnTo>
                <a:close/>
              </a:path>
            </a:pathLst>
          </a:custGeom>
          <a:solidFill>
            <a:srgbClr val="FF6D2E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" name="图形 10">
            <a:extLst>
              <a:ext uri="{FF2B5EF4-FFF2-40B4-BE49-F238E27FC236}">
                <a16:creationId xmlns:a16="http://schemas.microsoft.com/office/drawing/2014/main" id="{CBCB0041-30D4-E8D2-C3C9-432E8E325280}"/>
              </a:ext>
            </a:extLst>
          </p:cNvPr>
          <p:cNvGrpSpPr/>
          <p:nvPr/>
        </p:nvGrpSpPr>
        <p:grpSpPr>
          <a:xfrm>
            <a:off x="8383418" y="3685599"/>
            <a:ext cx="3337588" cy="2739206"/>
            <a:chOff x="9330880" y="5728070"/>
            <a:chExt cx="1328383" cy="1090223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F8FA470A-6B64-5940-F416-B9A7F3E761A7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788E14F-975B-2046-E3A9-370BAFC880B3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76AC02C3-26AA-70AD-EE08-821153CAD383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CD5DE583-409B-2B23-C60D-12649EAEAB29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8AAE7D3-4578-FD38-E24C-7A2853FF7E1D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DC36807-C456-4D90-1965-5D6407ABFAE1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9D99840-15FC-D91A-7DA3-CA6D3E8D1F3E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B40644CC-B9B1-152D-00F0-6DA7DF5A61F8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45CA450-9BDC-E092-9588-BE34EB240A93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" name="图形 10">
              <a:extLst>
                <a:ext uri="{FF2B5EF4-FFF2-40B4-BE49-F238E27FC236}">
                  <a16:creationId xmlns:a16="http://schemas.microsoft.com/office/drawing/2014/main" id="{5E7A289D-41E7-A9A7-E398-0FEF8448C0B2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0EED5DA8-29AE-C9E1-68D0-BF19AD3BD29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C89287E7-54ED-5766-5945-D452FF789FB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6C135FDA-9739-8BA8-A6A4-76DE86FE292A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695086C-0354-3A64-9098-842E0EEEECA2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C27676FB-FE73-9188-51C7-CD16DD49A90D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78CAF7A-8638-305D-7EAF-5EEF6385BD47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369A13FD-55C6-D3D4-336A-8A57F3CEB66D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496BD685-17A7-0D63-7CB6-4D31667D1AAA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B0ABB4E-2D3E-D7AA-6A31-8852B75CD10F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553AEC27-DDED-EA69-33DD-B13C04F10E8C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B55A239-F90C-905C-C15D-454CDFD3F903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E0DB8A0B-8B4E-DB44-BEF1-8AFC9DEA01F5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C88F9FB1-ECC6-DCDD-F912-6C7D25607241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00190C5-9B51-978F-044D-6B8D73464263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E74B43DB-0638-1FF4-8E0B-583AB686FC8B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0" name="图形 10">
              <a:extLst>
                <a:ext uri="{FF2B5EF4-FFF2-40B4-BE49-F238E27FC236}">
                  <a16:creationId xmlns:a16="http://schemas.microsoft.com/office/drawing/2014/main" id="{E11B7B51-3537-2B1E-89F2-B23C54B21D7E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DBD84E66-17D4-7B6F-6FCA-C61F22C2D692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EF3499D-3D38-BA2B-0B4D-7AD300826DA0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" name="图形 10">
              <a:extLst>
                <a:ext uri="{FF2B5EF4-FFF2-40B4-BE49-F238E27FC236}">
                  <a16:creationId xmlns:a16="http://schemas.microsoft.com/office/drawing/2014/main" id="{9485793E-01F0-4B1A-9C05-1B28CA023FC5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380B9742-DDBB-DE6D-11B3-FC6FECD58971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5" name="图形 10">
                <a:extLst>
                  <a:ext uri="{FF2B5EF4-FFF2-40B4-BE49-F238E27FC236}">
                    <a16:creationId xmlns:a16="http://schemas.microsoft.com/office/drawing/2014/main" id="{F75A45E7-D5C8-3565-5C61-1E83F08EA3BE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36" name="图形 10">
                  <a:extLst>
                    <a:ext uri="{FF2B5EF4-FFF2-40B4-BE49-F238E27FC236}">
                      <a16:creationId xmlns:a16="http://schemas.microsoft.com/office/drawing/2014/main" id="{DD5C8423-DABD-DAF0-18AA-60F3ADD70D77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2CE4BB1B-A097-7601-88F5-EB1F52695B06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任意多边形: 形状 37">
                    <a:extLst>
                      <a:ext uri="{FF2B5EF4-FFF2-40B4-BE49-F238E27FC236}">
                        <a16:creationId xmlns:a16="http://schemas.microsoft.com/office/drawing/2014/main" id="{01AADBCF-4BE0-15B3-23C7-757F20A6D753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9BB2617-7ADF-EA91-0BE0-57A4B6FCD87B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0" name="图形 10">
              <a:extLst>
                <a:ext uri="{FF2B5EF4-FFF2-40B4-BE49-F238E27FC236}">
                  <a16:creationId xmlns:a16="http://schemas.microsoft.com/office/drawing/2014/main" id="{C25EA8C6-A620-75BC-192C-389A0B67D79D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03ABEF4D-4E22-8E9E-471F-8B143BA1847D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F3BE71B-6D84-F73B-41B3-354C72129531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7A337EE-A6C5-9C7B-47A9-E048371C53B3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" name="图形 10">
              <a:extLst>
                <a:ext uri="{FF2B5EF4-FFF2-40B4-BE49-F238E27FC236}">
                  <a16:creationId xmlns:a16="http://schemas.microsoft.com/office/drawing/2014/main" id="{455E22F4-050B-D647-3B0E-4BFEA860D731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4FB675A9-F3FC-0413-6652-518503726B08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1899AEB-EA01-7828-579D-38B9D766A3C3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0491D1B8-D1E4-65CD-F06D-326B70D5936E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A641A42-6DC5-26CD-A6E4-AADEF1288457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582C63E-EFBB-809F-154A-CCE95C6D7C9F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D36869B-D4D7-E190-FF7E-B275F0AC4DDF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" name="图形 10">
              <a:extLst>
                <a:ext uri="{FF2B5EF4-FFF2-40B4-BE49-F238E27FC236}">
                  <a16:creationId xmlns:a16="http://schemas.microsoft.com/office/drawing/2014/main" id="{86636102-D4F9-6762-A148-399C3FCEDAB6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058B7B2-DCED-B657-82CE-CCDE010F78F4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6544B7B-5B9B-091F-E1D6-E4D24024354D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BD6AF66-63D0-7328-78E2-80BC5F1667FE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EFCAF9F-9130-2305-B6C2-F539725CEFE6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124B768-51B4-69C6-B76D-FA4255E1F9A5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900EAA5-3E95-39CC-751D-25711A27F08B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239749C-3109-10DD-87CF-27C17091EEE0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5895CA3D-65D7-B4B7-5B50-23DEE76AAEC1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0" name="图形 10">
              <a:extLst>
                <a:ext uri="{FF2B5EF4-FFF2-40B4-BE49-F238E27FC236}">
                  <a16:creationId xmlns:a16="http://schemas.microsoft.com/office/drawing/2014/main" id="{C41FCA7D-8E7E-61E8-69F6-707F33B0FD1E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E7D41F38-E3EC-BC86-00D7-203C18C433FF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D647A34-B45F-F51C-6095-0048BF062F87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" name="图形 10">
              <a:extLst>
                <a:ext uri="{FF2B5EF4-FFF2-40B4-BE49-F238E27FC236}">
                  <a16:creationId xmlns:a16="http://schemas.microsoft.com/office/drawing/2014/main" id="{324B0AF5-264B-2BF7-717F-4AD68B855005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880D0F6-DBDF-9751-39C3-707390F5D680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301A664-866B-B126-6294-94E633CB1DA4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1CCF7D96-650A-758A-B979-143FA90A851E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B756EC9F-7BBF-DCC4-2B11-486B79C5608E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E231BB5-D22B-1F8D-9539-EFFBF47DF5ED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F2092D93-9E9F-5145-2607-47F042BA5C2C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3" name="组合 2012">
            <a:extLst>
              <a:ext uri="{FF2B5EF4-FFF2-40B4-BE49-F238E27FC236}">
                <a16:creationId xmlns:a16="http://schemas.microsoft.com/office/drawing/2014/main" id="{CB476A47-1BC8-7DCD-29CD-399E090D698F}"/>
              </a:ext>
            </a:extLst>
          </p:cNvPr>
          <p:cNvGrpSpPr/>
          <p:nvPr/>
        </p:nvGrpSpPr>
        <p:grpSpPr>
          <a:xfrm rot="19444371">
            <a:off x="274206" y="555107"/>
            <a:ext cx="2143772" cy="1242382"/>
            <a:chOff x="219483" y="75"/>
            <a:chExt cx="3610097" cy="2092162"/>
          </a:xfrm>
        </p:grpSpPr>
        <p:grpSp>
          <p:nvGrpSpPr>
            <p:cNvPr id="1997" name="图形 1994">
              <a:extLst>
                <a:ext uri="{FF2B5EF4-FFF2-40B4-BE49-F238E27FC236}">
                  <a16:creationId xmlns:a16="http://schemas.microsoft.com/office/drawing/2014/main" id="{AA80F99D-5631-575E-A32A-135E9609A393}"/>
                </a:ext>
              </a:extLst>
            </p:cNvPr>
            <p:cNvGrpSpPr/>
            <p:nvPr/>
          </p:nvGrpSpPr>
          <p:grpSpPr>
            <a:xfrm>
              <a:off x="466446" y="75"/>
              <a:ext cx="3162529" cy="1911886"/>
              <a:chOff x="466446" y="75"/>
              <a:chExt cx="3162529" cy="1911886"/>
            </a:xfrm>
          </p:grpSpPr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id="{58B65CC8-225B-6290-2F6A-C46A22AE8950}"/>
                  </a:ext>
                </a:extLst>
              </p:cNvPr>
              <p:cNvSpPr/>
              <p:nvPr/>
            </p:nvSpPr>
            <p:spPr>
              <a:xfrm>
                <a:off x="466446" y="75"/>
                <a:ext cx="3162529" cy="1910656"/>
              </a:xfrm>
              <a:custGeom>
                <a:avLst/>
                <a:gdLst>
                  <a:gd name="connsiteX0" fmla="*/ 2809915 w 3162529"/>
                  <a:gd name="connsiteY0" fmla="*/ 680352 h 1910656"/>
                  <a:gd name="connsiteX1" fmla="*/ 2815186 w 3162529"/>
                  <a:gd name="connsiteY1" fmla="*/ 673500 h 1910656"/>
                  <a:gd name="connsiteX2" fmla="*/ 2808070 w 3162529"/>
                  <a:gd name="connsiteY2" fmla="*/ 669546 h 1910656"/>
                  <a:gd name="connsiteX3" fmla="*/ 2796825 w 3162529"/>
                  <a:gd name="connsiteY3" fmla="*/ 662430 h 1910656"/>
                  <a:gd name="connsiteX4" fmla="*/ 2791905 w 3162529"/>
                  <a:gd name="connsiteY4" fmla="*/ 655314 h 1910656"/>
                  <a:gd name="connsiteX5" fmla="*/ 2769766 w 3162529"/>
                  <a:gd name="connsiteY5" fmla="*/ 630363 h 1910656"/>
                  <a:gd name="connsiteX6" fmla="*/ 2768009 w 3162529"/>
                  <a:gd name="connsiteY6" fmla="*/ 625971 h 1910656"/>
                  <a:gd name="connsiteX7" fmla="*/ 2773368 w 3162529"/>
                  <a:gd name="connsiteY7" fmla="*/ 626410 h 1910656"/>
                  <a:gd name="connsiteX8" fmla="*/ 2778024 w 3162529"/>
                  <a:gd name="connsiteY8" fmla="*/ 629046 h 1910656"/>
                  <a:gd name="connsiteX9" fmla="*/ 2775564 w 3162529"/>
                  <a:gd name="connsiteY9" fmla="*/ 622017 h 1910656"/>
                  <a:gd name="connsiteX10" fmla="*/ 2768887 w 3162529"/>
                  <a:gd name="connsiteY10" fmla="*/ 619206 h 1910656"/>
                  <a:gd name="connsiteX11" fmla="*/ 2749472 w 3162529"/>
                  <a:gd name="connsiteY11" fmla="*/ 597506 h 1910656"/>
                  <a:gd name="connsiteX12" fmla="*/ 2744903 w 3162529"/>
                  <a:gd name="connsiteY12" fmla="*/ 590829 h 1910656"/>
                  <a:gd name="connsiteX13" fmla="*/ 2725048 w 3162529"/>
                  <a:gd name="connsiteY13" fmla="*/ 572731 h 1910656"/>
                  <a:gd name="connsiteX14" fmla="*/ 2718811 w 3162529"/>
                  <a:gd name="connsiteY14" fmla="*/ 566318 h 1910656"/>
                  <a:gd name="connsiteX15" fmla="*/ 2715912 w 3162529"/>
                  <a:gd name="connsiteY15" fmla="*/ 562628 h 1910656"/>
                  <a:gd name="connsiteX16" fmla="*/ 2720743 w 3162529"/>
                  <a:gd name="connsiteY16" fmla="*/ 561750 h 1910656"/>
                  <a:gd name="connsiteX17" fmla="*/ 2722061 w 3162529"/>
                  <a:gd name="connsiteY17" fmla="*/ 561750 h 1910656"/>
                  <a:gd name="connsiteX18" fmla="*/ 2726015 w 3162529"/>
                  <a:gd name="connsiteY18" fmla="*/ 558323 h 1910656"/>
                  <a:gd name="connsiteX19" fmla="*/ 2721798 w 3162529"/>
                  <a:gd name="connsiteY19" fmla="*/ 558675 h 1910656"/>
                  <a:gd name="connsiteX20" fmla="*/ 2702909 w 3162529"/>
                  <a:gd name="connsiteY20" fmla="*/ 547517 h 1910656"/>
                  <a:gd name="connsiteX21" fmla="*/ 2685163 w 3162529"/>
                  <a:gd name="connsiteY21" fmla="*/ 530122 h 1910656"/>
                  <a:gd name="connsiteX22" fmla="*/ 2682088 w 3162529"/>
                  <a:gd name="connsiteY22" fmla="*/ 517823 h 1910656"/>
                  <a:gd name="connsiteX23" fmla="*/ 2670403 w 3162529"/>
                  <a:gd name="connsiteY23" fmla="*/ 512200 h 1910656"/>
                  <a:gd name="connsiteX24" fmla="*/ 2652920 w 3162529"/>
                  <a:gd name="connsiteY24" fmla="*/ 492082 h 1910656"/>
                  <a:gd name="connsiteX25" fmla="*/ 2628761 w 3162529"/>
                  <a:gd name="connsiteY25" fmla="*/ 468625 h 1910656"/>
                  <a:gd name="connsiteX26" fmla="*/ 2610663 w 3162529"/>
                  <a:gd name="connsiteY26" fmla="*/ 452284 h 1910656"/>
                  <a:gd name="connsiteX27" fmla="*/ 2615495 w 3162529"/>
                  <a:gd name="connsiteY27" fmla="*/ 450615 h 1910656"/>
                  <a:gd name="connsiteX28" fmla="*/ 2618306 w 3162529"/>
                  <a:gd name="connsiteY28" fmla="*/ 447891 h 1910656"/>
                  <a:gd name="connsiteX29" fmla="*/ 2615495 w 3162529"/>
                  <a:gd name="connsiteY29" fmla="*/ 446398 h 1910656"/>
                  <a:gd name="connsiteX30" fmla="*/ 2578157 w 3162529"/>
                  <a:gd name="connsiteY30" fmla="*/ 422853 h 1910656"/>
                  <a:gd name="connsiteX31" fmla="*/ 2577015 w 3162529"/>
                  <a:gd name="connsiteY31" fmla="*/ 418460 h 1910656"/>
                  <a:gd name="connsiteX32" fmla="*/ 2568844 w 3162529"/>
                  <a:gd name="connsiteY32" fmla="*/ 410729 h 1910656"/>
                  <a:gd name="connsiteX33" fmla="*/ 2562695 w 3162529"/>
                  <a:gd name="connsiteY33" fmla="*/ 409850 h 1910656"/>
                  <a:gd name="connsiteX34" fmla="*/ 2524918 w 3162529"/>
                  <a:gd name="connsiteY34" fmla="*/ 377520 h 1910656"/>
                  <a:gd name="connsiteX35" fmla="*/ 2522194 w 3162529"/>
                  <a:gd name="connsiteY35" fmla="*/ 374709 h 1910656"/>
                  <a:gd name="connsiteX36" fmla="*/ 2521843 w 3162529"/>
                  <a:gd name="connsiteY36" fmla="*/ 371195 h 1910656"/>
                  <a:gd name="connsiteX37" fmla="*/ 2524654 w 3162529"/>
                  <a:gd name="connsiteY37" fmla="*/ 372073 h 1910656"/>
                  <a:gd name="connsiteX38" fmla="*/ 2528168 w 3162529"/>
                  <a:gd name="connsiteY38" fmla="*/ 373040 h 1910656"/>
                  <a:gd name="connsiteX39" fmla="*/ 2536339 w 3162529"/>
                  <a:gd name="connsiteY39" fmla="*/ 377696 h 1910656"/>
                  <a:gd name="connsiteX40" fmla="*/ 2529310 w 3162529"/>
                  <a:gd name="connsiteY40" fmla="*/ 367944 h 1910656"/>
                  <a:gd name="connsiteX41" fmla="*/ 2514902 w 3162529"/>
                  <a:gd name="connsiteY41" fmla="*/ 365133 h 1910656"/>
                  <a:gd name="connsiteX42" fmla="*/ 2505765 w 3162529"/>
                  <a:gd name="connsiteY42" fmla="*/ 360037 h 1910656"/>
                  <a:gd name="connsiteX43" fmla="*/ 2496716 w 3162529"/>
                  <a:gd name="connsiteY43" fmla="*/ 346771 h 1910656"/>
                  <a:gd name="connsiteX44" fmla="*/ 2492675 w 3162529"/>
                  <a:gd name="connsiteY44" fmla="*/ 344136 h 1910656"/>
                  <a:gd name="connsiteX45" fmla="*/ 2458764 w 3162529"/>
                  <a:gd name="connsiteY45" fmla="*/ 321909 h 1910656"/>
                  <a:gd name="connsiteX46" fmla="*/ 2447431 w 3162529"/>
                  <a:gd name="connsiteY46" fmla="*/ 314617 h 1910656"/>
                  <a:gd name="connsiteX47" fmla="*/ 2431002 w 3162529"/>
                  <a:gd name="connsiteY47" fmla="*/ 304162 h 1910656"/>
                  <a:gd name="connsiteX48" fmla="*/ 2414661 w 3162529"/>
                  <a:gd name="connsiteY48" fmla="*/ 295904 h 1910656"/>
                  <a:gd name="connsiteX49" fmla="*/ 2412113 w 3162529"/>
                  <a:gd name="connsiteY49" fmla="*/ 292302 h 1910656"/>
                  <a:gd name="connsiteX50" fmla="*/ 2415540 w 3162529"/>
                  <a:gd name="connsiteY50" fmla="*/ 291863 h 1910656"/>
                  <a:gd name="connsiteX51" fmla="*/ 2422744 w 3162529"/>
                  <a:gd name="connsiteY51" fmla="*/ 291423 h 1910656"/>
                  <a:gd name="connsiteX52" fmla="*/ 2427136 w 3162529"/>
                  <a:gd name="connsiteY52" fmla="*/ 290194 h 1910656"/>
                  <a:gd name="connsiteX53" fmla="*/ 2422392 w 3162529"/>
                  <a:gd name="connsiteY53" fmla="*/ 289051 h 1910656"/>
                  <a:gd name="connsiteX54" fmla="*/ 2382682 w 3162529"/>
                  <a:gd name="connsiteY54" fmla="*/ 274380 h 1910656"/>
                  <a:gd name="connsiteX55" fmla="*/ 2377762 w 3162529"/>
                  <a:gd name="connsiteY55" fmla="*/ 268933 h 1910656"/>
                  <a:gd name="connsiteX56" fmla="*/ 2372052 w 3162529"/>
                  <a:gd name="connsiteY56" fmla="*/ 262783 h 1910656"/>
                  <a:gd name="connsiteX57" fmla="*/ 2345784 w 3162529"/>
                  <a:gd name="connsiteY57" fmla="*/ 250484 h 1910656"/>
                  <a:gd name="connsiteX58" fmla="*/ 2329706 w 3162529"/>
                  <a:gd name="connsiteY58" fmla="*/ 241171 h 1910656"/>
                  <a:gd name="connsiteX59" fmla="*/ 2318461 w 3162529"/>
                  <a:gd name="connsiteY59" fmla="*/ 231068 h 1910656"/>
                  <a:gd name="connsiteX60" fmla="*/ 2307479 w 3162529"/>
                  <a:gd name="connsiteY60" fmla="*/ 225621 h 1910656"/>
                  <a:gd name="connsiteX61" fmla="*/ 2290787 w 3162529"/>
                  <a:gd name="connsiteY61" fmla="*/ 218856 h 1910656"/>
                  <a:gd name="connsiteX62" fmla="*/ 2276203 w 3162529"/>
                  <a:gd name="connsiteY62" fmla="*/ 212707 h 1910656"/>
                  <a:gd name="connsiteX63" fmla="*/ 2272602 w 3162529"/>
                  <a:gd name="connsiteY63" fmla="*/ 210422 h 1910656"/>
                  <a:gd name="connsiteX64" fmla="*/ 2277082 w 3162529"/>
                  <a:gd name="connsiteY64" fmla="*/ 207611 h 1910656"/>
                  <a:gd name="connsiteX65" fmla="*/ 2281123 w 3162529"/>
                  <a:gd name="connsiteY65" fmla="*/ 205590 h 1910656"/>
                  <a:gd name="connsiteX66" fmla="*/ 2282002 w 3162529"/>
                  <a:gd name="connsiteY66" fmla="*/ 202515 h 1910656"/>
                  <a:gd name="connsiteX67" fmla="*/ 2280508 w 3162529"/>
                  <a:gd name="connsiteY67" fmla="*/ 204975 h 1910656"/>
                  <a:gd name="connsiteX68" fmla="*/ 2235967 w 3162529"/>
                  <a:gd name="connsiteY68" fmla="*/ 192324 h 1910656"/>
                  <a:gd name="connsiteX69" fmla="*/ 2229378 w 3162529"/>
                  <a:gd name="connsiteY69" fmla="*/ 183890 h 1910656"/>
                  <a:gd name="connsiteX70" fmla="*/ 2218044 w 3162529"/>
                  <a:gd name="connsiteY70" fmla="*/ 182924 h 1910656"/>
                  <a:gd name="connsiteX71" fmla="*/ 2195466 w 3162529"/>
                  <a:gd name="connsiteY71" fmla="*/ 171064 h 1910656"/>
                  <a:gd name="connsiteX72" fmla="*/ 2190107 w 3162529"/>
                  <a:gd name="connsiteY72" fmla="*/ 168428 h 1910656"/>
                  <a:gd name="connsiteX73" fmla="*/ 2171042 w 3162529"/>
                  <a:gd name="connsiteY73" fmla="*/ 158413 h 1910656"/>
                  <a:gd name="connsiteX74" fmla="*/ 2164366 w 3162529"/>
                  <a:gd name="connsiteY74" fmla="*/ 155338 h 1910656"/>
                  <a:gd name="connsiteX75" fmla="*/ 2138449 w 3162529"/>
                  <a:gd name="connsiteY75" fmla="*/ 148134 h 1910656"/>
                  <a:gd name="connsiteX76" fmla="*/ 2133968 w 3162529"/>
                  <a:gd name="connsiteY76" fmla="*/ 146289 h 1910656"/>
                  <a:gd name="connsiteX77" fmla="*/ 2133090 w 3162529"/>
                  <a:gd name="connsiteY77" fmla="*/ 138822 h 1910656"/>
                  <a:gd name="connsiteX78" fmla="*/ 2133529 w 3162529"/>
                  <a:gd name="connsiteY78" fmla="*/ 135307 h 1910656"/>
                  <a:gd name="connsiteX79" fmla="*/ 2130718 w 3162529"/>
                  <a:gd name="connsiteY79" fmla="*/ 136098 h 1910656"/>
                  <a:gd name="connsiteX80" fmla="*/ 2104537 w 3162529"/>
                  <a:gd name="connsiteY80" fmla="*/ 136362 h 1910656"/>
                  <a:gd name="connsiteX81" fmla="*/ 2079762 w 3162529"/>
                  <a:gd name="connsiteY81" fmla="*/ 126610 h 1910656"/>
                  <a:gd name="connsiteX82" fmla="*/ 2071856 w 3162529"/>
                  <a:gd name="connsiteY82" fmla="*/ 123974 h 1910656"/>
                  <a:gd name="connsiteX83" fmla="*/ 2049101 w 3162529"/>
                  <a:gd name="connsiteY83" fmla="*/ 118703 h 1910656"/>
                  <a:gd name="connsiteX84" fmla="*/ 2035836 w 3162529"/>
                  <a:gd name="connsiteY84" fmla="*/ 115980 h 1910656"/>
                  <a:gd name="connsiteX85" fmla="*/ 2031970 w 3162529"/>
                  <a:gd name="connsiteY85" fmla="*/ 112641 h 1910656"/>
                  <a:gd name="connsiteX86" fmla="*/ 2035572 w 3162529"/>
                  <a:gd name="connsiteY86" fmla="*/ 110796 h 1910656"/>
                  <a:gd name="connsiteX87" fmla="*/ 2041282 w 3162529"/>
                  <a:gd name="connsiteY87" fmla="*/ 106140 h 1910656"/>
                  <a:gd name="connsiteX88" fmla="*/ 2033376 w 3162529"/>
                  <a:gd name="connsiteY88" fmla="*/ 103153 h 1910656"/>
                  <a:gd name="connsiteX89" fmla="*/ 2030476 w 3162529"/>
                  <a:gd name="connsiteY89" fmla="*/ 105349 h 1910656"/>
                  <a:gd name="connsiteX90" fmla="*/ 2001924 w 3162529"/>
                  <a:gd name="connsiteY90" fmla="*/ 100957 h 1910656"/>
                  <a:gd name="connsiteX91" fmla="*/ 1995598 w 3162529"/>
                  <a:gd name="connsiteY91" fmla="*/ 97969 h 1910656"/>
                  <a:gd name="connsiteX92" fmla="*/ 1973899 w 3162529"/>
                  <a:gd name="connsiteY92" fmla="*/ 97442 h 1910656"/>
                  <a:gd name="connsiteX93" fmla="*/ 1960633 w 3162529"/>
                  <a:gd name="connsiteY93" fmla="*/ 95334 h 1910656"/>
                  <a:gd name="connsiteX94" fmla="*/ 1947191 w 3162529"/>
                  <a:gd name="connsiteY94" fmla="*/ 89623 h 1910656"/>
                  <a:gd name="connsiteX95" fmla="*/ 1932519 w 3162529"/>
                  <a:gd name="connsiteY95" fmla="*/ 84440 h 1910656"/>
                  <a:gd name="connsiteX96" fmla="*/ 1917848 w 3162529"/>
                  <a:gd name="connsiteY96" fmla="*/ 81980 h 1910656"/>
                  <a:gd name="connsiteX97" fmla="*/ 1914158 w 3162529"/>
                  <a:gd name="connsiteY97" fmla="*/ 80311 h 1910656"/>
                  <a:gd name="connsiteX98" fmla="*/ 1908623 w 3162529"/>
                  <a:gd name="connsiteY98" fmla="*/ 78115 h 1910656"/>
                  <a:gd name="connsiteX99" fmla="*/ 1893161 w 3162529"/>
                  <a:gd name="connsiteY99" fmla="*/ 78993 h 1910656"/>
                  <a:gd name="connsiteX100" fmla="*/ 1875766 w 3162529"/>
                  <a:gd name="connsiteY100" fmla="*/ 76797 h 1910656"/>
                  <a:gd name="connsiteX101" fmla="*/ 1872164 w 3162529"/>
                  <a:gd name="connsiteY101" fmla="*/ 75918 h 1910656"/>
                  <a:gd name="connsiteX102" fmla="*/ 1875678 w 3162529"/>
                  <a:gd name="connsiteY102" fmla="*/ 73985 h 1910656"/>
                  <a:gd name="connsiteX103" fmla="*/ 1876732 w 3162529"/>
                  <a:gd name="connsiteY103" fmla="*/ 68099 h 1910656"/>
                  <a:gd name="connsiteX104" fmla="*/ 1871373 w 3162529"/>
                  <a:gd name="connsiteY104" fmla="*/ 66342 h 1910656"/>
                  <a:gd name="connsiteX105" fmla="*/ 1867596 w 3162529"/>
                  <a:gd name="connsiteY105" fmla="*/ 66606 h 1910656"/>
                  <a:gd name="connsiteX106" fmla="*/ 1849058 w 3162529"/>
                  <a:gd name="connsiteY106" fmla="*/ 66342 h 1910656"/>
                  <a:gd name="connsiteX107" fmla="*/ 1840537 w 3162529"/>
                  <a:gd name="connsiteY107" fmla="*/ 67924 h 1910656"/>
                  <a:gd name="connsiteX108" fmla="*/ 1832190 w 3162529"/>
                  <a:gd name="connsiteY108" fmla="*/ 69681 h 1910656"/>
                  <a:gd name="connsiteX109" fmla="*/ 1806098 w 3162529"/>
                  <a:gd name="connsiteY109" fmla="*/ 67133 h 1910656"/>
                  <a:gd name="connsiteX110" fmla="*/ 1781587 w 3162529"/>
                  <a:gd name="connsiteY110" fmla="*/ 66079 h 1910656"/>
                  <a:gd name="connsiteX111" fmla="*/ 1780620 w 3162529"/>
                  <a:gd name="connsiteY111" fmla="*/ 64497 h 1910656"/>
                  <a:gd name="connsiteX112" fmla="*/ 1783344 w 3162529"/>
                  <a:gd name="connsiteY112" fmla="*/ 61774 h 1910656"/>
                  <a:gd name="connsiteX113" fmla="*/ 1797400 w 3162529"/>
                  <a:gd name="connsiteY113" fmla="*/ 60895 h 1910656"/>
                  <a:gd name="connsiteX114" fmla="*/ 1800914 w 3162529"/>
                  <a:gd name="connsiteY114" fmla="*/ 59841 h 1910656"/>
                  <a:gd name="connsiteX115" fmla="*/ 1798015 w 3162529"/>
                  <a:gd name="connsiteY115" fmla="*/ 58347 h 1910656"/>
                  <a:gd name="connsiteX116" fmla="*/ 1788615 w 3162529"/>
                  <a:gd name="connsiteY116" fmla="*/ 55888 h 1910656"/>
                  <a:gd name="connsiteX117" fmla="*/ 1779303 w 3162529"/>
                  <a:gd name="connsiteY117" fmla="*/ 58260 h 1910656"/>
                  <a:gd name="connsiteX118" fmla="*/ 1750574 w 3162529"/>
                  <a:gd name="connsiteY118" fmla="*/ 58962 h 1910656"/>
                  <a:gd name="connsiteX119" fmla="*/ 1746006 w 3162529"/>
                  <a:gd name="connsiteY119" fmla="*/ 57381 h 1910656"/>
                  <a:gd name="connsiteX120" fmla="*/ 1706823 w 3162529"/>
                  <a:gd name="connsiteY120" fmla="*/ 60895 h 1910656"/>
                  <a:gd name="connsiteX121" fmla="*/ 1706296 w 3162529"/>
                  <a:gd name="connsiteY121" fmla="*/ 57469 h 1910656"/>
                  <a:gd name="connsiteX122" fmla="*/ 1708492 w 3162529"/>
                  <a:gd name="connsiteY122" fmla="*/ 53779 h 1910656"/>
                  <a:gd name="connsiteX123" fmla="*/ 1704012 w 3162529"/>
                  <a:gd name="connsiteY123" fmla="*/ 54570 h 1910656"/>
                  <a:gd name="connsiteX124" fmla="*/ 1689692 w 3162529"/>
                  <a:gd name="connsiteY124" fmla="*/ 60719 h 1910656"/>
                  <a:gd name="connsiteX125" fmla="*/ 1669397 w 3162529"/>
                  <a:gd name="connsiteY125" fmla="*/ 58260 h 1910656"/>
                  <a:gd name="connsiteX126" fmla="*/ 1667904 w 3162529"/>
                  <a:gd name="connsiteY126" fmla="*/ 53867 h 1910656"/>
                  <a:gd name="connsiteX127" fmla="*/ 1671857 w 3162529"/>
                  <a:gd name="connsiteY127" fmla="*/ 52461 h 1910656"/>
                  <a:gd name="connsiteX128" fmla="*/ 1671330 w 3162529"/>
                  <a:gd name="connsiteY128" fmla="*/ 50704 h 1910656"/>
                  <a:gd name="connsiteX129" fmla="*/ 1667201 w 3162529"/>
                  <a:gd name="connsiteY129" fmla="*/ 53164 h 1910656"/>
                  <a:gd name="connsiteX130" fmla="*/ 1653847 w 3162529"/>
                  <a:gd name="connsiteY130" fmla="*/ 55800 h 1910656"/>
                  <a:gd name="connsiteX131" fmla="*/ 1648840 w 3162529"/>
                  <a:gd name="connsiteY131" fmla="*/ 51495 h 1910656"/>
                  <a:gd name="connsiteX132" fmla="*/ 1648576 w 3162529"/>
                  <a:gd name="connsiteY132" fmla="*/ 48947 h 1910656"/>
                  <a:gd name="connsiteX133" fmla="*/ 1645853 w 3162529"/>
                  <a:gd name="connsiteY133" fmla="*/ 49650 h 1910656"/>
                  <a:gd name="connsiteX134" fmla="*/ 1641196 w 3162529"/>
                  <a:gd name="connsiteY134" fmla="*/ 54218 h 1910656"/>
                  <a:gd name="connsiteX135" fmla="*/ 1625207 w 3162529"/>
                  <a:gd name="connsiteY135" fmla="*/ 58875 h 1910656"/>
                  <a:gd name="connsiteX136" fmla="*/ 1606758 w 3162529"/>
                  <a:gd name="connsiteY136" fmla="*/ 60895 h 1910656"/>
                  <a:gd name="connsiteX137" fmla="*/ 1601926 w 3162529"/>
                  <a:gd name="connsiteY137" fmla="*/ 60017 h 1910656"/>
                  <a:gd name="connsiteX138" fmla="*/ 1605791 w 3162529"/>
                  <a:gd name="connsiteY138" fmla="*/ 58347 h 1910656"/>
                  <a:gd name="connsiteX139" fmla="*/ 1609481 w 3162529"/>
                  <a:gd name="connsiteY139" fmla="*/ 54745 h 1910656"/>
                  <a:gd name="connsiteX140" fmla="*/ 1602365 w 3162529"/>
                  <a:gd name="connsiteY140" fmla="*/ 51407 h 1910656"/>
                  <a:gd name="connsiteX141" fmla="*/ 1599202 w 3162529"/>
                  <a:gd name="connsiteY141" fmla="*/ 56239 h 1910656"/>
                  <a:gd name="connsiteX142" fmla="*/ 1593931 w 3162529"/>
                  <a:gd name="connsiteY142" fmla="*/ 61334 h 1910656"/>
                  <a:gd name="connsiteX143" fmla="*/ 1552640 w 3162529"/>
                  <a:gd name="connsiteY143" fmla="*/ 57908 h 1910656"/>
                  <a:gd name="connsiteX144" fmla="*/ 1539286 w 3162529"/>
                  <a:gd name="connsiteY144" fmla="*/ 56239 h 1910656"/>
                  <a:gd name="connsiteX145" fmla="*/ 1522154 w 3162529"/>
                  <a:gd name="connsiteY145" fmla="*/ 51319 h 1910656"/>
                  <a:gd name="connsiteX146" fmla="*/ 1518465 w 3162529"/>
                  <a:gd name="connsiteY146" fmla="*/ 48420 h 1910656"/>
                  <a:gd name="connsiteX147" fmla="*/ 1517674 w 3162529"/>
                  <a:gd name="connsiteY147" fmla="*/ 53252 h 1910656"/>
                  <a:gd name="connsiteX148" fmla="*/ 1512754 w 3162529"/>
                  <a:gd name="connsiteY148" fmla="*/ 55273 h 1910656"/>
                  <a:gd name="connsiteX149" fmla="*/ 1496589 w 3162529"/>
                  <a:gd name="connsiteY149" fmla="*/ 54306 h 1910656"/>
                  <a:gd name="connsiteX150" fmla="*/ 1483587 w 3162529"/>
                  <a:gd name="connsiteY150" fmla="*/ 55888 h 1910656"/>
                  <a:gd name="connsiteX151" fmla="*/ 1479809 w 3162529"/>
                  <a:gd name="connsiteY151" fmla="*/ 55888 h 1910656"/>
                  <a:gd name="connsiteX152" fmla="*/ 1462502 w 3162529"/>
                  <a:gd name="connsiteY152" fmla="*/ 52022 h 1910656"/>
                  <a:gd name="connsiteX153" fmla="*/ 1458109 w 3162529"/>
                  <a:gd name="connsiteY153" fmla="*/ 51056 h 1910656"/>
                  <a:gd name="connsiteX154" fmla="*/ 1458285 w 3162529"/>
                  <a:gd name="connsiteY154" fmla="*/ 55536 h 1910656"/>
                  <a:gd name="connsiteX155" fmla="*/ 1457494 w 3162529"/>
                  <a:gd name="connsiteY155" fmla="*/ 58347 h 1910656"/>
                  <a:gd name="connsiteX156" fmla="*/ 1422440 w 3162529"/>
                  <a:gd name="connsiteY156" fmla="*/ 54218 h 1910656"/>
                  <a:gd name="connsiteX157" fmla="*/ 1414621 w 3162529"/>
                  <a:gd name="connsiteY157" fmla="*/ 55360 h 1910656"/>
                  <a:gd name="connsiteX158" fmla="*/ 1408032 w 3162529"/>
                  <a:gd name="connsiteY158" fmla="*/ 58435 h 1910656"/>
                  <a:gd name="connsiteX159" fmla="*/ 1386333 w 3162529"/>
                  <a:gd name="connsiteY159" fmla="*/ 55888 h 1910656"/>
                  <a:gd name="connsiteX160" fmla="*/ 1367532 w 3162529"/>
                  <a:gd name="connsiteY160" fmla="*/ 55888 h 1910656"/>
                  <a:gd name="connsiteX161" fmla="*/ 1365423 w 3162529"/>
                  <a:gd name="connsiteY161" fmla="*/ 57205 h 1910656"/>
                  <a:gd name="connsiteX162" fmla="*/ 1367444 w 3162529"/>
                  <a:gd name="connsiteY162" fmla="*/ 58435 h 1910656"/>
                  <a:gd name="connsiteX163" fmla="*/ 1377899 w 3162529"/>
                  <a:gd name="connsiteY163" fmla="*/ 58611 h 1910656"/>
                  <a:gd name="connsiteX164" fmla="*/ 1381061 w 3162529"/>
                  <a:gd name="connsiteY164" fmla="*/ 61334 h 1910656"/>
                  <a:gd name="connsiteX165" fmla="*/ 1377459 w 3162529"/>
                  <a:gd name="connsiteY165" fmla="*/ 63619 h 1910656"/>
                  <a:gd name="connsiteX166" fmla="*/ 1348204 w 3162529"/>
                  <a:gd name="connsiteY166" fmla="*/ 61510 h 1910656"/>
                  <a:gd name="connsiteX167" fmla="*/ 1337749 w 3162529"/>
                  <a:gd name="connsiteY167" fmla="*/ 63882 h 1910656"/>
                  <a:gd name="connsiteX168" fmla="*/ 1326680 w 3162529"/>
                  <a:gd name="connsiteY168" fmla="*/ 68714 h 1910656"/>
                  <a:gd name="connsiteX169" fmla="*/ 1323517 w 3162529"/>
                  <a:gd name="connsiteY169" fmla="*/ 65112 h 1910656"/>
                  <a:gd name="connsiteX170" fmla="*/ 1321057 w 3162529"/>
                  <a:gd name="connsiteY170" fmla="*/ 61247 h 1910656"/>
                  <a:gd name="connsiteX171" fmla="*/ 1311481 w 3162529"/>
                  <a:gd name="connsiteY171" fmla="*/ 66518 h 1910656"/>
                  <a:gd name="connsiteX172" fmla="*/ 1297512 w 3162529"/>
                  <a:gd name="connsiteY172" fmla="*/ 65639 h 1910656"/>
                  <a:gd name="connsiteX173" fmla="*/ 1289781 w 3162529"/>
                  <a:gd name="connsiteY173" fmla="*/ 63267 h 1910656"/>
                  <a:gd name="connsiteX174" fmla="*/ 1286619 w 3162529"/>
                  <a:gd name="connsiteY174" fmla="*/ 68802 h 1910656"/>
                  <a:gd name="connsiteX175" fmla="*/ 1291890 w 3162529"/>
                  <a:gd name="connsiteY175" fmla="*/ 70208 h 1910656"/>
                  <a:gd name="connsiteX176" fmla="*/ 1294350 w 3162529"/>
                  <a:gd name="connsiteY176" fmla="*/ 70559 h 1910656"/>
                  <a:gd name="connsiteX177" fmla="*/ 1293120 w 3162529"/>
                  <a:gd name="connsiteY177" fmla="*/ 73985 h 1910656"/>
                  <a:gd name="connsiteX178" fmla="*/ 1290660 w 3162529"/>
                  <a:gd name="connsiteY178" fmla="*/ 74249 h 1910656"/>
                  <a:gd name="connsiteX179" fmla="*/ 1265534 w 3162529"/>
                  <a:gd name="connsiteY179" fmla="*/ 77060 h 1910656"/>
                  <a:gd name="connsiteX180" fmla="*/ 1250071 w 3162529"/>
                  <a:gd name="connsiteY180" fmla="*/ 73546 h 1910656"/>
                  <a:gd name="connsiteX181" fmla="*/ 1235488 w 3162529"/>
                  <a:gd name="connsiteY181" fmla="*/ 79608 h 1910656"/>
                  <a:gd name="connsiteX182" fmla="*/ 1231007 w 3162529"/>
                  <a:gd name="connsiteY182" fmla="*/ 81277 h 1910656"/>
                  <a:gd name="connsiteX183" fmla="*/ 1215106 w 3162529"/>
                  <a:gd name="connsiteY183" fmla="*/ 87515 h 1910656"/>
                  <a:gd name="connsiteX184" fmla="*/ 1209571 w 3162529"/>
                  <a:gd name="connsiteY184" fmla="*/ 89711 h 1910656"/>
                  <a:gd name="connsiteX185" fmla="*/ 1201137 w 3162529"/>
                  <a:gd name="connsiteY185" fmla="*/ 90238 h 1910656"/>
                  <a:gd name="connsiteX186" fmla="*/ 1197711 w 3162529"/>
                  <a:gd name="connsiteY186" fmla="*/ 90941 h 1910656"/>
                  <a:gd name="connsiteX187" fmla="*/ 1168894 w 3162529"/>
                  <a:gd name="connsiteY187" fmla="*/ 95685 h 1910656"/>
                  <a:gd name="connsiteX188" fmla="*/ 1152290 w 3162529"/>
                  <a:gd name="connsiteY188" fmla="*/ 102538 h 1910656"/>
                  <a:gd name="connsiteX189" fmla="*/ 1138585 w 3162529"/>
                  <a:gd name="connsiteY189" fmla="*/ 103768 h 1910656"/>
                  <a:gd name="connsiteX190" fmla="*/ 1131557 w 3162529"/>
                  <a:gd name="connsiteY190" fmla="*/ 101923 h 1910656"/>
                  <a:gd name="connsiteX191" fmla="*/ 1125319 w 3162529"/>
                  <a:gd name="connsiteY191" fmla="*/ 103153 h 1910656"/>
                  <a:gd name="connsiteX192" fmla="*/ 1124089 w 3162529"/>
                  <a:gd name="connsiteY192" fmla="*/ 107458 h 1910656"/>
                  <a:gd name="connsiteX193" fmla="*/ 1129448 w 3162529"/>
                  <a:gd name="connsiteY193" fmla="*/ 106755 h 1910656"/>
                  <a:gd name="connsiteX194" fmla="*/ 1131557 w 3162529"/>
                  <a:gd name="connsiteY194" fmla="*/ 109390 h 1910656"/>
                  <a:gd name="connsiteX195" fmla="*/ 1125758 w 3162529"/>
                  <a:gd name="connsiteY195" fmla="*/ 113432 h 1910656"/>
                  <a:gd name="connsiteX196" fmla="*/ 1098084 w 3162529"/>
                  <a:gd name="connsiteY196" fmla="*/ 119582 h 1910656"/>
                  <a:gd name="connsiteX197" fmla="*/ 1070850 w 3162529"/>
                  <a:gd name="connsiteY197" fmla="*/ 130036 h 1910656"/>
                  <a:gd name="connsiteX198" fmla="*/ 1037377 w 3162529"/>
                  <a:gd name="connsiteY198" fmla="*/ 134605 h 1910656"/>
                  <a:gd name="connsiteX199" fmla="*/ 1032458 w 3162529"/>
                  <a:gd name="connsiteY199" fmla="*/ 135307 h 1910656"/>
                  <a:gd name="connsiteX200" fmla="*/ 1036147 w 3162529"/>
                  <a:gd name="connsiteY200" fmla="*/ 139700 h 1910656"/>
                  <a:gd name="connsiteX201" fmla="*/ 1039574 w 3162529"/>
                  <a:gd name="connsiteY201" fmla="*/ 140842 h 1910656"/>
                  <a:gd name="connsiteX202" fmla="*/ 1038080 w 3162529"/>
                  <a:gd name="connsiteY202" fmla="*/ 142336 h 1910656"/>
                  <a:gd name="connsiteX203" fmla="*/ 1013745 w 3162529"/>
                  <a:gd name="connsiteY203" fmla="*/ 150242 h 1910656"/>
                  <a:gd name="connsiteX204" fmla="*/ 999161 w 3162529"/>
                  <a:gd name="connsiteY204" fmla="*/ 153054 h 1910656"/>
                  <a:gd name="connsiteX205" fmla="*/ 980975 w 3162529"/>
                  <a:gd name="connsiteY205" fmla="*/ 162981 h 1910656"/>
                  <a:gd name="connsiteX206" fmla="*/ 944077 w 3162529"/>
                  <a:gd name="connsiteY206" fmla="*/ 181518 h 1910656"/>
                  <a:gd name="connsiteX207" fmla="*/ 937575 w 3162529"/>
                  <a:gd name="connsiteY207" fmla="*/ 181694 h 1910656"/>
                  <a:gd name="connsiteX208" fmla="*/ 929493 w 3162529"/>
                  <a:gd name="connsiteY208" fmla="*/ 187580 h 1910656"/>
                  <a:gd name="connsiteX209" fmla="*/ 926857 w 3162529"/>
                  <a:gd name="connsiteY209" fmla="*/ 189513 h 1910656"/>
                  <a:gd name="connsiteX210" fmla="*/ 892946 w 3162529"/>
                  <a:gd name="connsiteY210" fmla="*/ 202603 h 1910656"/>
                  <a:gd name="connsiteX211" fmla="*/ 890310 w 3162529"/>
                  <a:gd name="connsiteY211" fmla="*/ 202691 h 1910656"/>
                  <a:gd name="connsiteX212" fmla="*/ 882667 w 3162529"/>
                  <a:gd name="connsiteY212" fmla="*/ 202340 h 1910656"/>
                  <a:gd name="connsiteX213" fmla="*/ 889168 w 3162529"/>
                  <a:gd name="connsiteY213" fmla="*/ 205590 h 1910656"/>
                  <a:gd name="connsiteX214" fmla="*/ 890134 w 3162529"/>
                  <a:gd name="connsiteY214" fmla="*/ 207699 h 1910656"/>
                  <a:gd name="connsiteX215" fmla="*/ 888289 w 3162529"/>
                  <a:gd name="connsiteY215" fmla="*/ 210422 h 1910656"/>
                  <a:gd name="connsiteX216" fmla="*/ 858946 w 3162529"/>
                  <a:gd name="connsiteY216" fmla="*/ 221843 h 1910656"/>
                  <a:gd name="connsiteX217" fmla="*/ 835138 w 3162529"/>
                  <a:gd name="connsiteY217" fmla="*/ 237569 h 1910656"/>
                  <a:gd name="connsiteX218" fmla="*/ 834611 w 3162529"/>
                  <a:gd name="connsiteY218" fmla="*/ 238623 h 1910656"/>
                  <a:gd name="connsiteX219" fmla="*/ 802984 w 3162529"/>
                  <a:gd name="connsiteY219" fmla="*/ 257248 h 1910656"/>
                  <a:gd name="connsiteX220" fmla="*/ 792529 w 3162529"/>
                  <a:gd name="connsiteY220" fmla="*/ 260499 h 1910656"/>
                  <a:gd name="connsiteX221" fmla="*/ 785676 w 3162529"/>
                  <a:gd name="connsiteY221" fmla="*/ 264716 h 1910656"/>
                  <a:gd name="connsiteX222" fmla="*/ 777330 w 3162529"/>
                  <a:gd name="connsiteY222" fmla="*/ 273413 h 1910656"/>
                  <a:gd name="connsiteX223" fmla="*/ 740871 w 3162529"/>
                  <a:gd name="connsiteY223" fmla="*/ 286679 h 1910656"/>
                  <a:gd name="connsiteX224" fmla="*/ 738587 w 3162529"/>
                  <a:gd name="connsiteY224" fmla="*/ 287470 h 1910656"/>
                  <a:gd name="connsiteX225" fmla="*/ 740871 w 3162529"/>
                  <a:gd name="connsiteY225" fmla="*/ 289227 h 1910656"/>
                  <a:gd name="connsiteX226" fmla="*/ 746493 w 3162529"/>
                  <a:gd name="connsiteY226" fmla="*/ 291336 h 1910656"/>
                  <a:gd name="connsiteX227" fmla="*/ 746669 w 3162529"/>
                  <a:gd name="connsiteY227" fmla="*/ 294498 h 1910656"/>
                  <a:gd name="connsiteX228" fmla="*/ 729713 w 3162529"/>
                  <a:gd name="connsiteY228" fmla="*/ 304426 h 1910656"/>
                  <a:gd name="connsiteX229" fmla="*/ 720313 w 3162529"/>
                  <a:gd name="connsiteY229" fmla="*/ 310049 h 1910656"/>
                  <a:gd name="connsiteX230" fmla="*/ 696066 w 3162529"/>
                  <a:gd name="connsiteY230" fmla="*/ 327180 h 1910656"/>
                  <a:gd name="connsiteX231" fmla="*/ 675244 w 3162529"/>
                  <a:gd name="connsiteY231" fmla="*/ 340270 h 1910656"/>
                  <a:gd name="connsiteX232" fmla="*/ 663647 w 3162529"/>
                  <a:gd name="connsiteY232" fmla="*/ 349407 h 1910656"/>
                  <a:gd name="connsiteX233" fmla="*/ 639927 w 3162529"/>
                  <a:gd name="connsiteY233" fmla="*/ 362761 h 1910656"/>
                  <a:gd name="connsiteX234" fmla="*/ 635446 w 3162529"/>
                  <a:gd name="connsiteY234" fmla="*/ 364342 h 1910656"/>
                  <a:gd name="connsiteX235" fmla="*/ 631054 w 3162529"/>
                  <a:gd name="connsiteY235" fmla="*/ 369789 h 1910656"/>
                  <a:gd name="connsiteX236" fmla="*/ 638170 w 3162529"/>
                  <a:gd name="connsiteY236" fmla="*/ 369262 h 1910656"/>
                  <a:gd name="connsiteX237" fmla="*/ 642650 w 3162529"/>
                  <a:gd name="connsiteY237" fmla="*/ 368208 h 1910656"/>
                  <a:gd name="connsiteX238" fmla="*/ 639839 w 3162529"/>
                  <a:gd name="connsiteY238" fmla="*/ 372776 h 1910656"/>
                  <a:gd name="connsiteX239" fmla="*/ 609178 w 3162529"/>
                  <a:gd name="connsiteY239" fmla="*/ 396672 h 1910656"/>
                  <a:gd name="connsiteX240" fmla="*/ 604434 w 3162529"/>
                  <a:gd name="connsiteY240" fmla="*/ 402031 h 1910656"/>
                  <a:gd name="connsiteX241" fmla="*/ 592925 w 3162529"/>
                  <a:gd name="connsiteY241" fmla="*/ 406776 h 1910656"/>
                  <a:gd name="connsiteX242" fmla="*/ 586160 w 3162529"/>
                  <a:gd name="connsiteY242" fmla="*/ 410729 h 1910656"/>
                  <a:gd name="connsiteX243" fmla="*/ 574476 w 3162529"/>
                  <a:gd name="connsiteY243" fmla="*/ 428300 h 1910656"/>
                  <a:gd name="connsiteX244" fmla="*/ 556114 w 3162529"/>
                  <a:gd name="connsiteY244" fmla="*/ 440951 h 1910656"/>
                  <a:gd name="connsiteX245" fmla="*/ 553303 w 3162529"/>
                  <a:gd name="connsiteY245" fmla="*/ 443586 h 1910656"/>
                  <a:gd name="connsiteX246" fmla="*/ 544518 w 3162529"/>
                  <a:gd name="connsiteY246" fmla="*/ 444640 h 1910656"/>
                  <a:gd name="connsiteX247" fmla="*/ 550667 w 3162529"/>
                  <a:gd name="connsiteY247" fmla="*/ 449385 h 1910656"/>
                  <a:gd name="connsiteX248" fmla="*/ 549965 w 3162529"/>
                  <a:gd name="connsiteY248" fmla="*/ 451669 h 1910656"/>
                  <a:gd name="connsiteX249" fmla="*/ 529846 w 3162529"/>
                  <a:gd name="connsiteY249" fmla="*/ 469591 h 1910656"/>
                  <a:gd name="connsiteX250" fmla="*/ 520446 w 3162529"/>
                  <a:gd name="connsiteY250" fmla="*/ 475301 h 1910656"/>
                  <a:gd name="connsiteX251" fmla="*/ 515526 w 3162529"/>
                  <a:gd name="connsiteY251" fmla="*/ 478991 h 1910656"/>
                  <a:gd name="connsiteX252" fmla="*/ 491542 w 3162529"/>
                  <a:gd name="connsiteY252" fmla="*/ 511146 h 1910656"/>
                  <a:gd name="connsiteX253" fmla="*/ 479155 w 3162529"/>
                  <a:gd name="connsiteY253" fmla="*/ 515802 h 1910656"/>
                  <a:gd name="connsiteX254" fmla="*/ 476695 w 3162529"/>
                  <a:gd name="connsiteY254" fmla="*/ 527662 h 1910656"/>
                  <a:gd name="connsiteX255" fmla="*/ 448318 w 3162529"/>
                  <a:gd name="connsiteY255" fmla="*/ 553843 h 1910656"/>
                  <a:gd name="connsiteX256" fmla="*/ 447088 w 3162529"/>
                  <a:gd name="connsiteY256" fmla="*/ 553931 h 1910656"/>
                  <a:gd name="connsiteX257" fmla="*/ 436809 w 3162529"/>
                  <a:gd name="connsiteY257" fmla="*/ 557533 h 1910656"/>
                  <a:gd name="connsiteX258" fmla="*/ 447703 w 3162529"/>
                  <a:gd name="connsiteY258" fmla="*/ 557181 h 1910656"/>
                  <a:gd name="connsiteX259" fmla="*/ 449460 w 3162529"/>
                  <a:gd name="connsiteY259" fmla="*/ 557884 h 1910656"/>
                  <a:gd name="connsiteX260" fmla="*/ 448581 w 3162529"/>
                  <a:gd name="connsiteY260" fmla="*/ 561398 h 1910656"/>
                  <a:gd name="connsiteX261" fmla="*/ 434876 w 3162529"/>
                  <a:gd name="connsiteY261" fmla="*/ 575191 h 1910656"/>
                  <a:gd name="connsiteX262" fmla="*/ 430220 w 3162529"/>
                  <a:gd name="connsiteY262" fmla="*/ 579760 h 1910656"/>
                  <a:gd name="connsiteX263" fmla="*/ 406763 w 3162529"/>
                  <a:gd name="connsiteY263" fmla="*/ 607697 h 1910656"/>
                  <a:gd name="connsiteX264" fmla="*/ 391389 w 3162529"/>
                  <a:gd name="connsiteY264" fmla="*/ 616307 h 1910656"/>
                  <a:gd name="connsiteX265" fmla="*/ 384887 w 3162529"/>
                  <a:gd name="connsiteY265" fmla="*/ 622632 h 1910656"/>
                  <a:gd name="connsiteX266" fmla="*/ 384009 w 3162529"/>
                  <a:gd name="connsiteY266" fmla="*/ 626059 h 1910656"/>
                  <a:gd name="connsiteX267" fmla="*/ 387699 w 3162529"/>
                  <a:gd name="connsiteY267" fmla="*/ 624829 h 1910656"/>
                  <a:gd name="connsiteX268" fmla="*/ 388665 w 3162529"/>
                  <a:gd name="connsiteY268" fmla="*/ 623950 h 1910656"/>
                  <a:gd name="connsiteX269" fmla="*/ 394024 w 3162529"/>
                  <a:gd name="connsiteY269" fmla="*/ 622984 h 1910656"/>
                  <a:gd name="connsiteX270" fmla="*/ 392882 w 3162529"/>
                  <a:gd name="connsiteY270" fmla="*/ 627376 h 1910656"/>
                  <a:gd name="connsiteX271" fmla="*/ 375399 w 3162529"/>
                  <a:gd name="connsiteY271" fmla="*/ 647758 h 1910656"/>
                  <a:gd name="connsiteX272" fmla="*/ 365296 w 3162529"/>
                  <a:gd name="connsiteY272" fmla="*/ 661991 h 1910656"/>
                  <a:gd name="connsiteX273" fmla="*/ 360200 w 3162529"/>
                  <a:gd name="connsiteY273" fmla="*/ 663836 h 1910656"/>
                  <a:gd name="connsiteX274" fmla="*/ 349131 w 3162529"/>
                  <a:gd name="connsiteY274" fmla="*/ 668668 h 1910656"/>
                  <a:gd name="connsiteX275" fmla="*/ 348252 w 3162529"/>
                  <a:gd name="connsiteY275" fmla="*/ 673851 h 1910656"/>
                  <a:gd name="connsiteX276" fmla="*/ 347022 w 3162529"/>
                  <a:gd name="connsiteY276" fmla="*/ 685184 h 1910656"/>
                  <a:gd name="connsiteX277" fmla="*/ 326992 w 3162529"/>
                  <a:gd name="connsiteY277" fmla="*/ 704248 h 1910656"/>
                  <a:gd name="connsiteX278" fmla="*/ 327695 w 3162529"/>
                  <a:gd name="connsiteY278" fmla="*/ 711101 h 1910656"/>
                  <a:gd name="connsiteX279" fmla="*/ 331121 w 3162529"/>
                  <a:gd name="connsiteY279" fmla="*/ 712155 h 1910656"/>
                  <a:gd name="connsiteX280" fmla="*/ 328397 w 3162529"/>
                  <a:gd name="connsiteY280" fmla="*/ 713737 h 1910656"/>
                  <a:gd name="connsiteX281" fmla="*/ 315307 w 3162529"/>
                  <a:gd name="connsiteY281" fmla="*/ 732801 h 1910656"/>
                  <a:gd name="connsiteX282" fmla="*/ 307752 w 3162529"/>
                  <a:gd name="connsiteY282" fmla="*/ 749142 h 1910656"/>
                  <a:gd name="connsiteX283" fmla="*/ 280254 w 3162529"/>
                  <a:gd name="connsiteY283" fmla="*/ 784810 h 1910656"/>
                  <a:gd name="connsiteX284" fmla="*/ 276476 w 3162529"/>
                  <a:gd name="connsiteY284" fmla="*/ 792278 h 1910656"/>
                  <a:gd name="connsiteX285" fmla="*/ 259959 w 3162529"/>
                  <a:gd name="connsiteY285" fmla="*/ 815032 h 1910656"/>
                  <a:gd name="connsiteX286" fmla="*/ 252052 w 3162529"/>
                  <a:gd name="connsiteY286" fmla="*/ 828298 h 1910656"/>
                  <a:gd name="connsiteX287" fmla="*/ 250383 w 3162529"/>
                  <a:gd name="connsiteY287" fmla="*/ 833130 h 1910656"/>
                  <a:gd name="connsiteX288" fmla="*/ 252140 w 3162529"/>
                  <a:gd name="connsiteY288" fmla="*/ 833481 h 1910656"/>
                  <a:gd name="connsiteX289" fmla="*/ 252755 w 3162529"/>
                  <a:gd name="connsiteY289" fmla="*/ 828913 h 1910656"/>
                  <a:gd name="connsiteX290" fmla="*/ 257587 w 3162529"/>
                  <a:gd name="connsiteY290" fmla="*/ 825135 h 1910656"/>
                  <a:gd name="connsiteX291" fmla="*/ 262156 w 3162529"/>
                  <a:gd name="connsiteY291" fmla="*/ 821533 h 1910656"/>
                  <a:gd name="connsiteX292" fmla="*/ 261365 w 3162529"/>
                  <a:gd name="connsiteY292" fmla="*/ 826629 h 1910656"/>
                  <a:gd name="connsiteX293" fmla="*/ 247221 w 3162529"/>
                  <a:gd name="connsiteY293" fmla="*/ 850788 h 1910656"/>
                  <a:gd name="connsiteX294" fmla="*/ 237029 w 3162529"/>
                  <a:gd name="connsiteY294" fmla="*/ 867656 h 1910656"/>
                  <a:gd name="connsiteX295" fmla="*/ 236414 w 3162529"/>
                  <a:gd name="connsiteY295" fmla="*/ 870028 h 1910656"/>
                  <a:gd name="connsiteX296" fmla="*/ 224291 w 3162529"/>
                  <a:gd name="connsiteY296" fmla="*/ 881889 h 1910656"/>
                  <a:gd name="connsiteX297" fmla="*/ 221040 w 3162529"/>
                  <a:gd name="connsiteY297" fmla="*/ 898844 h 1910656"/>
                  <a:gd name="connsiteX298" fmla="*/ 207247 w 3162529"/>
                  <a:gd name="connsiteY298" fmla="*/ 920544 h 1910656"/>
                  <a:gd name="connsiteX299" fmla="*/ 205226 w 3162529"/>
                  <a:gd name="connsiteY299" fmla="*/ 929505 h 1910656"/>
                  <a:gd name="connsiteX300" fmla="*/ 189676 w 3162529"/>
                  <a:gd name="connsiteY300" fmla="*/ 954017 h 1910656"/>
                  <a:gd name="connsiteX301" fmla="*/ 182033 w 3162529"/>
                  <a:gd name="connsiteY301" fmla="*/ 971324 h 1910656"/>
                  <a:gd name="connsiteX302" fmla="*/ 183527 w 3162529"/>
                  <a:gd name="connsiteY302" fmla="*/ 972905 h 1910656"/>
                  <a:gd name="connsiteX303" fmla="*/ 184669 w 3162529"/>
                  <a:gd name="connsiteY303" fmla="*/ 970709 h 1910656"/>
                  <a:gd name="connsiteX304" fmla="*/ 187392 w 3162529"/>
                  <a:gd name="connsiteY304" fmla="*/ 964032 h 1910656"/>
                  <a:gd name="connsiteX305" fmla="*/ 191873 w 3162529"/>
                  <a:gd name="connsiteY305" fmla="*/ 960606 h 1910656"/>
                  <a:gd name="connsiteX306" fmla="*/ 192048 w 3162529"/>
                  <a:gd name="connsiteY306" fmla="*/ 966668 h 1910656"/>
                  <a:gd name="connsiteX307" fmla="*/ 174741 w 3162529"/>
                  <a:gd name="connsiteY307" fmla="*/ 995044 h 1910656"/>
                  <a:gd name="connsiteX308" fmla="*/ 171754 w 3162529"/>
                  <a:gd name="connsiteY308" fmla="*/ 1002600 h 1910656"/>
                  <a:gd name="connsiteX309" fmla="*/ 169382 w 3162529"/>
                  <a:gd name="connsiteY309" fmla="*/ 1018062 h 1910656"/>
                  <a:gd name="connsiteX310" fmla="*/ 154096 w 3162529"/>
                  <a:gd name="connsiteY310" fmla="*/ 1039147 h 1910656"/>
                  <a:gd name="connsiteX311" fmla="*/ 152514 w 3162529"/>
                  <a:gd name="connsiteY311" fmla="*/ 1043188 h 1910656"/>
                  <a:gd name="connsiteX312" fmla="*/ 147946 w 3162529"/>
                  <a:gd name="connsiteY312" fmla="*/ 1046878 h 1910656"/>
                  <a:gd name="connsiteX313" fmla="*/ 150230 w 3162529"/>
                  <a:gd name="connsiteY313" fmla="*/ 1049074 h 1910656"/>
                  <a:gd name="connsiteX314" fmla="*/ 153217 w 3162529"/>
                  <a:gd name="connsiteY314" fmla="*/ 1043803 h 1910656"/>
                  <a:gd name="connsiteX315" fmla="*/ 157785 w 3162529"/>
                  <a:gd name="connsiteY315" fmla="*/ 1051007 h 1910656"/>
                  <a:gd name="connsiteX316" fmla="*/ 141972 w 3162529"/>
                  <a:gd name="connsiteY316" fmla="*/ 1085007 h 1910656"/>
                  <a:gd name="connsiteX317" fmla="*/ 138633 w 3162529"/>
                  <a:gd name="connsiteY317" fmla="*/ 1086061 h 1910656"/>
                  <a:gd name="connsiteX318" fmla="*/ 134943 w 3162529"/>
                  <a:gd name="connsiteY318" fmla="*/ 1092299 h 1910656"/>
                  <a:gd name="connsiteX319" fmla="*/ 140478 w 3162529"/>
                  <a:gd name="connsiteY319" fmla="*/ 1089311 h 1910656"/>
                  <a:gd name="connsiteX320" fmla="*/ 143992 w 3162529"/>
                  <a:gd name="connsiteY320" fmla="*/ 1088345 h 1910656"/>
                  <a:gd name="connsiteX321" fmla="*/ 142938 w 3162529"/>
                  <a:gd name="connsiteY321" fmla="*/ 1091947 h 1910656"/>
                  <a:gd name="connsiteX322" fmla="*/ 132308 w 3162529"/>
                  <a:gd name="connsiteY322" fmla="*/ 1119006 h 1910656"/>
                  <a:gd name="connsiteX323" fmla="*/ 132132 w 3162529"/>
                  <a:gd name="connsiteY323" fmla="*/ 1122784 h 1910656"/>
                  <a:gd name="connsiteX324" fmla="*/ 121502 w 3162529"/>
                  <a:gd name="connsiteY324" fmla="*/ 1157750 h 1910656"/>
                  <a:gd name="connsiteX325" fmla="*/ 113858 w 3162529"/>
                  <a:gd name="connsiteY325" fmla="*/ 1166798 h 1910656"/>
                  <a:gd name="connsiteX326" fmla="*/ 112629 w 3162529"/>
                  <a:gd name="connsiteY326" fmla="*/ 1174530 h 1910656"/>
                  <a:gd name="connsiteX327" fmla="*/ 114913 w 3162529"/>
                  <a:gd name="connsiteY327" fmla="*/ 1182964 h 1910656"/>
                  <a:gd name="connsiteX328" fmla="*/ 103140 w 3162529"/>
                  <a:gd name="connsiteY328" fmla="*/ 1214767 h 1910656"/>
                  <a:gd name="connsiteX329" fmla="*/ 97430 w 3162529"/>
                  <a:gd name="connsiteY329" fmla="*/ 1221531 h 1910656"/>
                  <a:gd name="connsiteX330" fmla="*/ 96288 w 3162529"/>
                  <a:gd name="connsiteY330" fmla="*/ 1224255 h 1910656"/>
                  <a:gd name="connsiteX331" fmla="*/ 99802 w 3162529"/>
                  <a:gd name="connsiteY331" fmla="*/ 1224255 h 1910656"/>
                  <a:gd name="connsiteX332" fmla="*/ 102613 w 3162529"/>
                  <a:gd name="connsiteY332" fmla="*/ 1222761 h 1910656"/>
                  <a:gd name="connsiteX333" fmla="*/ 103052 w 3162529"/>
                  <a:gd name="connsiteY333" fmla="*/ 1226188 h 1910656"/>
                  <a:gd name="connsiteX334" fmla="*/ 95497 w 3162529"/>
                  <a:gd name="connsiteY334" fmla="*/ 1253247 h 1910656"/>
                  <a:gd name="connsiteX335" fmla="*/ 92861 w 3162529"/>
                  <a:gd name="connsiteY335" fmla="*/ 1259923 h 1910656"/>
                  <a:gd name="connsiteX336" fmla="*/ 90226 w 3162529"/>
                  <a:gd name="connsiteY336" fmla="*/ 1273717 h 1910656"/>
                  <a:gd name="connsiteX337" fmla="*/ 82583 w 3162529"/>
                  <a:gd name="connsiteY337" fmla="*/ 1296822 h 1910656"/>
                  <a:gd name="connsiteX338" fmla="*/ 78014 w 3162529"/>
                  <a:gd name="connsiteY338" fmla="*/ 1303938 h 1910656"/>
                  <a:gd name="connsiteX339" fmla="*/ 78102 w 3162529"/>
                  <a:gd name="connsiteY339" fmla="*/ 1310967 h 1910656"/>
                  <a:gd name="connsiteX340" fmla="*/ 82231 w 3162529"/>
                  <a:gd name="connsiteY340" fmla="*/ 1306662 h 1910656"/>
                  <a:gd name="connsiteX341" fmla="*/ 83637 w 3162529"/>
                  <a:gd name="connsiteY341" fmla="*/ 1303411 h 1910656"/>
                  <a:gd name="connsiteX342" fmla="*/ 84779 w 3162529"/>
                  <a:gd name="connsiteY342" fmla="*/ 1306837 h 1910656"/>
                  <a:gd name="connsiteX343" fmla="*/ 76784 w 3162529"/>
                  <a:gd name="connsiteY343" fmla="*/ 1340134 h 1910656"/>
                  <a:gd name="connsiteX344" fmla="*/ 73885 w 3162529"/>
                  <a:gd name="connsiteY344" fmla="*/ 1371146 h 1910656"/>
                  <a:gd name="connsiteX345" fmla="*/ 67296 w 3162529"/>
                  <a:gd name="connsiteY345" fmla="*/ 1382392 h 1910656"/>
                  <a:gd name="connsiteX346" fmla="*/ 61410 w 3162529"/>
                  <a:gd name="connsiteY346" fmla="*/ 1389156 h 1910656"/>
                  <a:gd name="connsiteX347" fmla="*/ 62464 w 3162529"/>
                  <a:gd name="connsiteY347" fmla="*/ 1395043 h 1910656"/>
                  <a:gd name="connsiteX348" fmla="*/ 66417 w 3162529"/>
                  <a:gd name="connsiteY348" fmla="*/ 1391792 h 1910656"/>
                  <a:gd name="connsiteX349" fmla="*/ 70459 w 3162529"/>
                  <a:gd name="connsiteY349" fmla="*/ 1389947 h 1910656"/>
                  <a:gd name="connsiteX350" fmla="*/ 71601 w 3162529"/>
                  <a:gd name="connsiteY350" fmla="*/ 1393373 h 1910656"/>
                  <a:gd name="connsiteX351" fmla="*/ 71601 w 3162529"/>
                  <a:gd name="connsiteY351" fmla="*/ 1394691 h 1910656"/>
                  <a:gd name="connsiteX352" fmla="*/ 62464 w 3162529"/>
                  <a:gd name="connsiteY352" fmla="*/ 1437125 h 1910656"/>
                  <a:gd name="connsiteX353" fmla="*/ 62640 w 3162529"/>
                  <a:gd name="connsiteY353" fmla="*/ 1442484 h 1910656"/>
                  <a:gd name="connsiteX354" fmla="*/ 62025 w 3162529"/>
                  <a:gd name="connsiteY354" fmla="*/ 1460933 h 1910656"/>
                  <a:gd name="connsiteX355" fmla="*/ 58686 w 3162529"/>
                  <a:gd name="connsiteY355" fmla="*/ 1480436 h 1910656"/>
                  <a:gd name="connsiteX356" fmla="*/ 53854 w 3162529"/>
                  <a:gd name="connsiteY356" fmla="*/ 1492824 h 1910656"/>
                  <a:gd name="connsiteX357" fmla="*/ 57896 w 3162529"/>
                  <a:gd name="connsiteY357" fmla="*/ 1494669 h 1910656"/>
                  <a:gd name="connsiteX358" fmla="*/ 51219 w 3162529"/>
                  <a:gd name="connsiteY358" fmla="*/ 1538069 h 1910656"/>
                  <a:gd name="connsiteX359" fmla="*/ 53679 w 3162529"/>
                  <a:gd name="connsiteY359" fmla="*/ 1553355 h 1910656"/>
                  <a:gd name="connsiteX360" fmla="*/ 52800 w 3162529"/>
                  <a:gd name="connsiteY360" fmla="*/ 1567060 h 1910656"/>
                  <a:gd name="connsiteX361" fmla="*/ 48144 w 3162529"/>
                  <a:gd name="connsiteY361" fmla="*/ 1575582 h 1910656"/>
                  <a:gd name="connsiteX362" fmla="*/ 46475 w 3162529"/>
                  <a:gd name="connsiteY362" fmla="*/ 1583050 h 1910656"/>
                  <a:gd name="connsiteX363" fmla="*/ 51746 w 3162529"/>
                  <a:gd name="connsiteY363" fmla="*/ 1579096 h 1910656"/>
                  <a:gd name="connsiteX364" fmla="*/ 55787 w 3162529"/>
                  <a:gd name="connsiteY364" fmla="*/ 1580238 h 1910656"/>
                  <a:gd name="connsiteX365" fmla="*/ 51570 w 3162529"/>
                  <a:gd name="connsiteY365" fmla="*/ 1612481 h 1910656"/>
                  <a:gd name="connsiteX366" fmla="*/ 50428 w 3162529"/>
                  <a:gd name="connsiteY366" fmla="*/ 1616434 h 1910656"/>
                  <a:gd name="connsiteX367" fmla="*/ 53854 w 3162529"/>
                  <a:gd name="connsiteY367" fmla="*/ 1644811 h 1910656"/>
                  <a:gd name="connsiteX368" fmla="*/ 48144 w 3162529"/>
                  <a:gd name="connsiteY368" fmla="*/ 1665193 h 1910656"/>
                  <a:gd name="connsiteX369" fmla="*/ 49989 w 3162529"/>
                  <a:gd name="connsiteY369" fmla="*/ 1667653 h 1910656"/>
                  <a:gd name="connsiteX370" fmla="*/ 55875 w 3162529"/>
                  <a:gd name="connsiteY370" fmla="*/ 1666862 h 1910656"/>
                  <a:gd name="connsiteX371" fmla="*/ 53942 w 3162529"/>
                  <a:gd name="connsiteY371" fmla="*/ 1673890 h 1910656"/>
                  <a:gd name="connsiteX372" fmla="*/ 55787 w 3162529"/>
                  <a:gd name="connsiteY372" fmla="*/ 1693570 h 1910656"/>
                  <a:gd name="connsiteX373" fmla="*/ 53591 w 3162529"/>
                  <a:gd name="connsiteY373" fmla="*/ 1705694 h 1910656"/>
                  <a:gd name="connsiteX374" fmla="*/ 54206 w 3162529"/>
                  <a:gd name="connsiteY374" fmla="*/ 1714391 h 1910656"/>
                  <a:gd name="connsiteX375" fmla="*/ 53854 w 3162529"/>
                  <a:gd name="connsiteY375" fmla="*/ 1747336 h 1910656"/>
                  <a:gd name="connsiteX376" fmla="*/ 53415 w 3162529"/>
                  <a:gd name="connsiteY376" fmla="*/ 1749708 h 1910656"/>
                  <a:gd name="connsiteX377" fmla="*/ 54733 w 3162529"/>
                  <a:gd name="connsiteY377" fmla="*/ 1754277 h 1910656"/>
                  <a:gd name="connsiteX378" fmla="*/ 57456 w 3162529"/>
                  <a:gd name="connsiteY378" fmla="*/ 1751465 h 1910656"/>
                  <a:gd name="connsiteX379" fmla="*/ 60268 w 3162529"/>
                  <a:gd name="connsiteY379" fmla="*/ 1746809 h 1910656"/>
                  <a:gd name="connsiteX380" fmla="*/ 61058 w 3162529"/>
                  <a:gd name="connsiteY380" fmla="*/ 1751641 h 1910656"/>
                  <a:gd name="connsiteX381" fmla="*/ 61234 w 3162529"/>
                  <a:gd name="connsiteY381" fmla="*/ 1766576 h 1910656"/>
                  <a:gd name="connsiteX382" fmla="*/ 61058 w 3162529"/>
                  <a:gd name="connsiteY382" fmla="*/ 1783620 h 1910656"/>
                  <a:gd name="connsiteX383" fmla="*/ 63782 w 3162529"/>
                  <a:gd name="connsiteY383" fmla="*/ 1805320 h 1910656"/>
                  <a:gd name="connsiteX384" fmla="*/ 67647 w 3162529"/>
                  <a:gd name="connsiteY384" fmla="*/ 1816565 h 1910656"/>
                  <a:gd name="connsiteX385" fmla="*/ 63343 w 3162529"/>
                  <a:gd name="connsiteY385" fmla="*/ 1829479 h 1910656"/>
                  <a:gd name="connsiteX386" fmla="*/ 61410 w 3162529"/>
                  <a:gd name="connsiteY386" fmla="*/ 1835190 h 1910656"/>
                  <a:gd name="connsiteX387" fmla="*/ 62815 w 3162529"/>
                  <a:gd name="connsiteY387" fmla="*/ 1843185 h 1910656"/>
                  <a:gd name="connsiteX388" fmla="*/ 66505 w 3162529"/>
                  <a:gd name="connsiteY388" fmla="*/ 1835541 h 1910656"/>
                  <a:gd name="connsiteX389" fmla="*/ 68438 w 3162529"/>
                  <a:gd name="connsiteY389" fmla="*/ 1830885 h 1910656"/>
                  <a:gd name="connsiteX390" fmla="*/ 71601 w 3162529"/>
                  <a:gd name="connsiteY390" fmla="*/ 1835981 h 1910656"/>
                  <a:gd name="connsiteX391" fmla="*/ 69404 w 3162529"/>
                  <a:gd name="connsiteY391" fmla="*/ 1865675 h 1910656"/>
                  <a:gd name="connsiteX392" fmla="*/ 71074 w 3162529"/>
                  <a:gd name="connsiteY392" fmla="*/ 1869453 h 1910656"/>
                  <a:gd name="connsiteX393" fmla="*/ 77136 w 3162529"/>
                  <a:gd name="connsiteY393" fmla="*/ 1877535 h 1910656"/>
                  <a:gd name="connsiteX394" fmla="*/ 79596 w 3162529"/>
                  <a:gd name="connsiteY394" fmla="*/ 1893525 h 1910656"/>
                  <a:gd name="connsiteX395" fmla="*/ 71864 w 3162529"/>
                  <a:gd name="connsiteY395" fmla="*/ 1901080 h 1910656"/>
                  <a:gd name="connsiteX396" fmla="*/ 45684 w 3162529"/>
                  <a:gd name="connsiteY396" fmla="*/ 1901080 h 1910656"/>
                  <a:gd name="connsiteX397" fmla="*/ 34175 w 3162529"/>
                  <a:gd name="connsiteY397" fmla="*/ 1900641 h 1910656"/>
                  <a:gd name="connsiteX398" fmla="*/ 31188 w 3162529"/>
                  <a:gd name="connsiteY398" fmla="*/ 1890450 h 1910656"/>
                  <a:gd name="connsiteX399" fmla="*/ 27323 w 3162529"/>
                  <a:gd name="connsiteY399" fmla="*/ 1867081 h 1910656"/>
                  <a:gd name="connsiteX400" fmla="*/ 26356 w 3162529"/>
                  <a:gd name="connsiteY400" fmla="*/ 1859613 h 1910656"/>
                  <a:gd name="connsiteX401" fmla="*/ 22403 w 3162529"/>
                  <a:gd name="connsiteY401" fmla="*/ 1823418 h 1910656"/>
                  <a:gd name="connsiteX402" fmla="*/ 24248 w 3162529"/>
                  <a:gd name="connsiteY402" fmla="*/ 1820782 h 1910656"/>
                  <a:gd name="connsiteX403" fmla="*/ 16956 w 3162529"/>
                  <a:gd name="connsiteY403" fmla="*/ 1787046 h 1910656"/>
                  <a:gd name="connsiteX404" fmla="*/ 11685 w 3162529"/>
                  <a:gd name="connsiteY404" fmla="*/ 1748127 h 1910656"/>
                  <a:gd name="connsiteX405" fmla="*/ 11685 w 3162529"/>
                  <a:gd name="connsiteY405" fmla="*/ 1746809 h 1910656"/>
                  <a:gd name="connsiteX406" fmla="*/ 13266 w 3162529"/>
                  <a:gd name="connsiteY406" fmla="*/ 1690671 h 1910656"/>
                  <a:gd name="connsiteX407" fmla="*/ 11421 w 3162529"/>
                  <a:gd name="connsiteY407" fmla="*/ 1679162 h 1910656"/>
                  <a:gd name="connsiteX408" fmla="*/ 8434 w 3162529"/>
                  <a:gd name="connsiteY408" fmla="*/ 1648149 h 1910656"/>
                  <a:gd name="connsiteX409" fmla="*/ 6589 w 3162529"/>
                  <a:gd name="connsiteY409" fmla="*/ 1613974 h 1910656"/>
                  <a:gd name="connsiteX410" fmla="*/ 6940 w 3162529"/>
                  <a:gd name="connsiteY410" fmla="*/ 1582171 h 1910656"/>
                  <a:gd name="connsiteX411" fmla="*/ 9752 w 3162529"/>
                  <a:gd name="connsiteY411" fmla="*/ 1548523 h 1910656"/>
                  <a:gd name="connsiteX412" fmla="*/ 12563 w 3162529"/>
                  <a:gd name="connsiteY412" fmla="*/ 1518653 h 1910656"/>
                  <a:gd name="connsiteX413" fmla="*/ 12915 w 3162529"/>
                  <a:gd name="connsiteY413" fmla="*/ 1489310 h 1910656"/>
                  <a:gd name="connsiteX414" fmla="*/ 11948 w 3162529"/>
                  <a:gd name="connsiteY414" fmla="*/ 1482106 h 1910656"/>
                  <a:gd name="connsiteX415" fmla="*/ 19416 w 3162529"/>
                  <a:gd name="connsiteY415" fmla="*/ 1445383 h 1910656"/>
                  <a:gd name="connsiteX416" fmla="*/ 18186 w 3162529"/>
                  <a:gd name="connsiteY416" fmla="*/ 1439497 h 1910656"/>
                  <a:gd name="connsiteX417" fmla="*/ 17131 w 3162529"/>
                  <a:gd name="connsiteY417" fmla="*/ 1430887 h 1910656"/>
                  <a:gd name="connsiteX418" fmla="*/ 22139 w 3162529"/>
                  <a:gd name="connsiteY418" fmla="*/ 1405497 h 1910656"/>
                  <a:gd name="connsiteX419" fmla="*/ 24950 w 3162529"/>
                  <a:gd name="connsiteY419" fmla="*/ 1376505 h 1910656"/>
                  <a:gd name="connsiteX420" fmla="*/ 27410 w 3162529"/>
                  <a:gd name="connsiteY420" fmla="*/ 1369741 h 1910656"/>
                  <a:gd name="connsiteX421" fmla="*/ 31452 w 3162529"/>
                  <a:gd name="connsiteY421" fmla="*/ 1369126 h 1910656"/>
                  <a:gd name="connsiteX422" fmla="*/ 33472 w 3162529"/>
                  <a:gd name="connsiteY422" fmla="*/ 1373431 h 1910656"/>
                  <a:gd name="connsiteX423" fmla="*/ 36899 w 3162529"/>
                  <a:gd name="connsiteY423" fmla="*/ 1373870 h 1910656"/>
                  <a:gd name="connsiteX424" fmla="*/ 36108 w 3162529"/>
                  <a:gd name="connsiteY424" fmla="*/ 1371058 h 1910656"/>
                  <a:gd name="connsiteX425" fmla="*/ 29607 w 3162529"/>
                  <a:gd name="connsiteY425" fmla="*/ 1356738 h 1910656"/>
                  <a:gd name="connsiteX426" fmla="*/ 28025 w 3162529"/>
                  <a:gd name="connsiteY426" fmla="*/ 1354015 h 1910656"/>
                  <a:gd name="connsiteX427" fmla="*/ 36196 w 3162529"/>
                  <a:gd name="connsiteY427" fmla="*/ 1324672 h 1910656"/>
                  <a:gd name="connsiteX428" fmla="*/ 37865 w 3162529"/>
                  <a:gd name="connsiteY428" fmla="*/ 1314832 h 1910656"/>
                  <a:gd name="connsiteX429" fmla="*/ 40940 w 3162529"/>
                  <a:gd name="connsiteY429" fmla="*/ 1285928 h 1910656"/>
                  <a:gd name="connsiteX430" fmla="*/ 50955 w 3162529"/>
                  <a:gd name="connsiteY430" fmla="*/ 1242880 h 1910656"/>
                  <a:gd name="connsiteX431" fmla="*/ 51131 w 3162529"/>
                  <a:gd name="connsiteY431" fmla="*/ 1241650 h 1910656"/>
                  <a:gd name="connsiteX432" fmla="*/ 58247 w 3162529"/>
                  <a:gd name="connsiteY432" fmla="*/ 1219423 h 1910656"/>
                  <a:gd name="connsiteX433" fmla="*/ 64133 w 3162529"/>
                  <a:gd name="connsiteY433" fmla="*/ 1187532 h 1910656"/>
                  <a:gd name="connsiteX434" fmla="*/ 74939 w 3162529"/>
                  <a:gd name="connsiteY434" fmla="*/ 1148701 h 1910656"/>
                  <a:gd name="connsiteX435" fmla="*/ 88117 w 3162529"/>
                  <a:gd name="connsiteY435" fmla="*/ 1109606 h 1910656"/>
                  <a:gd name="connsiteX436" fmla="*/ 101559 w 3162529"/>
                  <a:gd name="connsiteY436" fmla="*/ 1063834 h 1910656"/>
                  <a:gd name="connsiteX437" fmla="*/ 108851 w 3162529"/>
                  <a:gd name="connsiteY437" fmla="*/ 1047317 h 1910656"/>
                  <a:gd name="connsiteX438" fmla="*/ 129233 w 3162529"/>
                  <a:gd name="connsiteY438" fmla="*/ 995484 h 1910656"/>
                  <a:gd name="connsiteX439" fmla="*/ 133098 w 3162529"/>
                  <a:gd name="connsiteY439" fmla="*/ 983975 h 1910656"/>
                  <a:gd name="connsiteX440" fmla="*/ 144168 w 3162529"/>
                  <a:gd name="connsiteY440" fmla="*/ 958585 h 1910656"/>
                  <a:gd name="connsiteX441" fmla="*/ 155413 w 3162529"/>
                  <a:gd name="connsiteY441" fmla="*/ 932932 h 1910656"/>
                  <a:gd name="connsiteX442" fmla="*/ 161300 w 3162529"/>
                  <a:gd name="connsiteY442" fmla="*/ 925640 h 1910656"/>
                  <a:gd name="connsiteX443" fmla="*/ 163759 w 3162529"/>
                  <a:gd name="connsiteY443" fmla="*/ 922214 h 1910656"/>
                  <a:gd name="connsiteX444" fmla="*/ 179222 w 3162529"/>
                  <a:gd name="connsiteY444" fmla="*/ 887951 h 1910656"/>
                  <a:gd name="connsiteX445" fmla="*/ 184844 w 3162529"/>
                  <a:gd name="connsiteY445" fmla="*/ 875827 h 1910656"/>
                  <a:gd name="connsiteX446" fmla="*/ 198637 w 3162529"/>
                  <a:gd name="connsiteY446" fmla="*/ 844814 h 1910656"/>
                  <a:gd name="connsiteX447" fmla="*/ 201624 w 3162529"/>
                  <a:gd name="connsiteY447" fmla="*/ 836995 h 1910656"/>
                  <a:gd name="connsiteX448" fmla="*/ 214363 w 3162529"/>
                  <a:gd name="connsiteY448" fmla="*/ 816086 h 1910656"/>
                  <a:gd name="connsiteX449" fmla="*/ 222973 w 3162529"/>
                  <a:gd name="connsiteY449" fmla="*/ 798603 h 1910656"/>
                  <a:gd name="connsiteX450" fmla="*/ 235536 w 3162529"/>
                  <a:gd name="connsiteY450" fmla="*/ 781735 h 1910656"/>
                  <a:gd name="connsiteX451" fmla="*/ 237293 w 3162529"/>
                  <a:gd name="connsiteY451" fmla="*/ 776025 h 1910656"/>
                  <a:gd name="connsiteX452" fmla="*/ 240017 w 3162529"/>
                  <a:gd name="connsiteY452" fmla="*/ 768030 h 1910656"/>
                  <a:gd name="connsiteX453" fmla="*/ 256884 w 3162529"/>
                  <a:gd name="connsiteY453" fmla="*/ 744837 h 1910656"/>
                  <a:gd name="connsiteX454" fmla="*/ 263561 w 3162529"/>
                  <a:gd name="connsiteY454" fmla="*/ 730605 h 1910656"/>
                  <a:gd name="connsiteX455" fmla="*/ 285788 w 3162529"/>
                  <a:gd name="connsiteY455" fmla="*/ 697835 h 1910656"/>
                  <a:gd name="connsiteX456" fmla="*/ 306961 w 3162529"/>
                  <a:gd name="connsiteY456" fmla="*/ 671128 h 1910656"/>
                  <a:gd name="connsiteX457" fmla="*/ 312847 w 3162529"/>
                  <a:gd name="connsiteY457" fmla="*/ 657862 h 1910656"/>
                  <a:gd name="connsiteX458" fmla="*/ 324795 w 3162529"/>
                  <a:gd name="connsiteY458" fmla="*/ 643454 h 1910656"/>
                  <a:gd name="connsiteX459" fmla="*/ 338325 w 3162529"/>
                  <a:gd name="connsiteY459" fmla="*/ 621227 h 1910656"/>
                  <a:gd name="connsiteX460" fmla="*/ 353084 w 3162529"/>
                  <a:gd name="connsiteY460" fmla="*/ 600142 h 1910656"/>
                  <a:gd name="connsiteX461" fmla="*/ 372676 w 3162529"/>
                  <a:gd name="connsiteY461" fmla="*/ 579408 h 1910656"/>
                  <a:gd name="connsiteX462" fmla="*/ 375399 w 3162529"/>
                  <a:gd name="connsiteY462" fmla="*/ 576685 h 1910656"/>
                  <a:gd name="connsiteX463" fmla="*/ 402897 w 3162529"/>
                  <a:gd name="connsiteY463" fmla="*/ 543652 h 1910656"/>
                  <a:gd name="connsiteX464" fmla="*/ 418272 w 3162529"/>
                  <a:gd name="connsiteY464" fmla="*/ 519931 h 1910656"/>
                  <a:gd name="connsiteX465" fmla="*/ 420732 w 3162529"/>
                  <a:gd name="connsiteY465" fmla="*/ 515714 h 1910656"/>
                  <a:gd name="connsiteX466" fmla="*/ 463165 w 3162529"/>
                  <a:gd name="connsiteY466" fmla="*/ 470557 h 1910656"/>
                  <a:gd name="connsiteX467" fmla="*/ 495056 w 3162529"/>
                  <a:gd name="connsiteY467" fmla="*/ 440863 h 1910656"/>
                  <a:gd name="connsiteX468" fmla="*/ 523345 w 3162529"/>
                  <a:gd name="connsiteY468" fmla="*/ 411344 h 1910656"/>
                  <a:gd name="connsiteX469" fmla="*/ 555060 w 3162529"/>
                  <a:gd name="connsiteY469" fmla="*/ 381298 h 1910656"/>
                  <a:gd name="connsiteX470" fmla="*/ 591344 w 3162529"/>
                  <a:gd name="connsiteY470" fmla="*/ 349934 h 1910656"/>
                  <a:gd name="connsiteX471" fmla="*/ 625431 w 3162529"/>
                  <a:gd name="connsiteY471" fmla="*/ 321821 h 1910656"/>
                  <a:gd name="connsiteX472" fmla="*/ 653281 w 3162529"/>
                  <a:gd name="connsiteY472" fmla="*/ 301087 h 1910656"/>
                  <a:gd name="connsiteX473" fmla="*/ 664702 w 3162529"/>
                  <a:gd name="connsiteY473" fmla="*/ 293796 h 1910656"/>
                  <a:gd name="connsiteX474" fmla="*/ 676562 w 3162529"/>
                  <a:gd name="connsiteY474" fmla="*/ 284220 h 1910656"/>
                  <a:gd name="connsiteX475" fmla="*/ 702567 w 3162529"/>
                  <a:gd name="connsiteY475" fmla="*/ 265419 h 1910656"/>
                  <a:gd name="connsiteX476" fmla="*/ 716887 w 3162529"/>
                  <a:gd name="connsiteY476" fmla="*/ 255931 h 1910656"/>
                  <a:gd name="connsiteX477" fmla="*/ 752380 w 3162529"/>
                  <a:gd name="connsiteY477" fmla="*/ 230804 h 1910656"/>
                  <a:gd name="connsiteX478" fmla="*/ 771620 w 3162529"/>
                  <a:gd name="connsiteY478" fmla="*/ 217099 h 1910656"/>
                  <a:gd name="connsiteX479" fmla="*/ 808782 w 3162529"/>
                  <a:gd name="connsiteY479" fmla="*/ 196366 h 1910656"/>
                  <a:gd name="connsiteX480" fmla="*/ 840936 w 3162529"/>
                  <a:gd name="connsiteY480" fmla="*/ 178971 h 1910656"/>
                  <a:gd name="connsiteX481" fmla="*/ 848755 w 3162529"/>
                  <a:gd name="connsiteY481" fmla="*/ 175808 h 1910656"/>
                  <a:gd name="connsiteX482" fmla="*/ 861494 w 3162529"/>
                  <a:gd name="connsiteY482" fmla="*/ 168780 h 1910656"/>
                  <a:gd name="connsiteX483" fmla="*/ 890047 w 3162529"/>
                  <a:gd name="connsiteY483" fmla="*/ 152000 h 1910656"/>
                  <a:gd name="connsiteX484" fmla="*/ 918423 w 3162529"/>
                  <a:gd name="connsiteY484" fmla="*/ 138382 h 1910656"/>
                  <a:gd name="connsiteX485" fmla="*/ 967709 w 3162529"/>
                  <a:gd name="connsiteY485" fmla="*/ 118176 h 1910656"/>
                  <a:gd name="connsiteX486" fmla="*/ 970169 w 3162529"/>
                  <a:gd name="connsiteY486" fmla="*/ 117912 h 1910656"/>
                  <a:gd name="connsiteX487" fmla="*/ 1002499 w 3162529"/>
                  <a:gd name="connsiteY487" fmla="*/ 104031 h 1910656"/>
                  <a:gd name="connsiteX488" fmla="*/ 1020861 w 3162529"/>
                  <a:gd name="connsiteY488" fmla="*/ 94543 h 1910656"/>
                  <a:gd name="connsiteX489" fmla="*/ 1063031 w 3162529"/>
                  <a:gd name="connsiteY489" fmla="*/ 79169 h 1910656"/>
                  <a:gd name="connsiteX490" fmla="*/ 1091935 w 3162529"/>
                  <a:gd name="connsiteY490" fmla="*/ 69856 h 1910656"/>
                  <a:gd name="connsiteX491" fmla="*/ 1123474 w 3162529"/>
                  <a:gd name="connsiteY491" fmla="*/ 60017 h 1910656"/>
                  <a:gd name="connsiteX492" fmla="*/ 1141308 w 3162529"/>
                  <a:gd name="connsiteY492" fmla="*/ 57732 h 1910656"/>
                  <a:gd name="connsiteX493" fmla="*/ 1146404 w 3162529"/>
                  <a:gd name="connsiteY493" fmla="*/ 54658 h 1910656"/>
                  <a:gd name="connsiteX494" fmla="*/ 1156331 w 3162529"/>
                  <a:gd name="connsiteY494" fmla="*/ 50265 h 1910656"/>
                  <a:gd name="connsiteX495" fmla="*/ 1199380 w 3162529"/>
                  <a:gd name="connsiteY495" fmla="*/ 39986 h 1910656"/>
                  <a:gd name="connsiteX496" fmla="*/ 1229777 w 3162529"/>
                  <a:gd name="connsiteY496" fmla="*/ 34188 h 1910656"/>
                  <a:gd name="connsiteX497" fmla="*/ 1277394 w 3162529"/>
                  <a:gd name="connsiteY497" fmla="*/ 25842 h 1910656"/>
                  <a:gd name="connsiteX498" fmla="*/ 1279239 w 3162529"/>
                  <a:gd name="connsiteY498" fmla="*/ 24084 h 1910656"/>
                  <a:gd name="connsiteX499" fmla="*/ 1308143 w 3162529"/>
                  <a:gd name="connsiteY499" fmla="*/ 18901 h 1910656"/>
                  <a:gd name="connsiteX500" fmla="*/ 1317104 w 3162529"/>
                  <a:gd name="connsiteY500" fmla="*/ 18638 h 1910656"/>
                  <a:gd name="connsiteX501" fmla="*/ 1339946 w 3162529"/>
                  <a:gd name="connsiteY501" fmla="*/ 15563 h 1910656"/>
                  <a:gd name="connsiteX502" fmla="*/ 1345568 w 3162529"/>
                  <a:gd name="connsiteY502" fmla="*/ 13278 h 1910656"/>
                  <a:gd name="connsiteX503" fmla="*/ 1386420 w 3162529"/>
                  <a:gd name="connsiteY503" fmla="*/ 10643 h 1910656"/>
                  <a:gd name="connsiteX504" fmla="*/ 1403903 w 3162529"/>
                  <a:gd name="connsiteY504" fmla="*/ 10906 h 1910656"/>
                  <a:gd name="connsiteX505" fmla="*/ 1422440 w 3162529"/>
                  <a:gd name="connsiteY505" fmla="*/ 8095 h 1910656"/>
                  <a:gd name="connsiteX506" fmla="*/ 1437112 w 3162529"/>
                  <a:gd name="connsiteY506" fmla="*/ 10291 h 1910656"/>
                  <a:gd name="connsiteX507" fmla="*/ 1454331 w 3162529"/>
                  <a:gd name="connsiteY507" fmla="*/ 7744 h 1910656"/>
                  <a:gd name="connsiteX508" fmla="*/ 1512578 w 3162529"/>
                  <a:gd name="connsiteY508" fmla="*/ 6953 h 1910656"/>
                  <a:gd name="connsiteX509" fmla="*/ 1545699 w 3162529"/>
                  <a:gd name="connsiteY509" fmla="*/ 7832 h 1910656"/>
                  <a:gd name="connsiteX510" fmla="*/ 1547017 w 3162529"/>
                  <a:gd name="connsiteY510" fmla="*/ 7832 h 1910656"/>
                  <a:gd name="connsiteX511" fmla="*/ 1566872 w 3162529"/>
                  <a:gd name="connsiteY511" fmla="*/ 10291 h 1910656"/>
                  <a:gd name="connsiteX512" fmla="*/ 1585409 w 3162529"/>
                  <a:gd name="connsiteY512" fmla="*/ 8183 h 1910656"/>
                  <a:gd name="connsiteX513" fmla="*/ 1596479 w 3162529"/>
                  <a:gd name="connsiteY513" fmla="*/ 12839 h 1910656"/>
                  <a:gd name="connsiteX514" fmla="*/ 1605703 w 3162529"/>
                  <a:gd name="connsiteY514" fmla="*/ 12136 h 1910656"/>
                  <a:gd name="connsiteX515" fmla="*/ 1611414 w 3162529"/>
                  <a:gd name="connsiteY515" fmla="*/ 10643 h 1910656"/>
                  <a:gd name="connsiteX516" fmla="*/ 1660436 w 3162529"/>
                  <a:gd name="connsiteY516" fmla="*/ 10116 h 1910656"/>
                  <a:gd name="connsiteX517" fmla="*/ 1690746 w 3162529"/>
                  <a:gd name="connsiteY517" fmla="*/ 8095 h 1910656"/>
                  <a:gd name="connsiteX518" fmla="*/ 1716399 w 3162529"/>
                  <a:gd name="connsiteY518" fmla="*/ 12312 h 1910656"/>
                  <a:gd name="connsiteX519" fmla="*/ 1722549 w 3162529"/>
                  <a:gd name="connsiteY519" fmla="*/ 12927 h 1910656"/>
                  <a:gd name="connsiteX520" fmla="*/ 1745655 w 3162529"/>
                  <a:gd name="connsiteY520" fmla="*/ 10643 h 1910656"/>
                  <a:gd name="connsiteX521" fmla="*/ 1753122 w 3162529"/>
                  <a:gd name="connsiteY521" fmla="*/ 10643 h 1910656"/>
                  <a:gd name="connsiteX522" fmla="*/ 1771132 w 3162529"/>
                  <a:gd name="connsiteY522" fmla="*/ 13278 h 1910656"/>
                  <a:gd name="connsiteX523" fmla="*/ 1825074 w 3162529"/>
                  <a:gd name="connsiteY523" fmla="*/ 18989 h 1910656"/>
                  <a:gd name="connsiteX524" fmla="*/ 1847038 w 3162529"/>
                  <a:gd name="connsiteY524" fmla="*/ 21185 h 1910656"/>
                  <a:gd name="connsiteX525" fmla="*/ 1852660 w 3162529"/>
                  <a:gd name="connsiteY525" fmla="*/ 23030 h 1910656"/>
                  <a:gd name="connsiteX526" fmla="*/ 1883497 w 3162529"/>
                  <a:gd name="connsiteY526" fmla="*/ 28916 h 1910656"/>
                  <a:gd name="connsiteX527" fmla="*/ 1887363 w 3162529"/>
                  <a:gd name="connsiteY527" fmla="*/ 28916 h 1910656"/>
                  <a:gd name="connsiteX528" fmla="*/ 1938230 w 3162529"/>
                  <a:gd name="connsiteY528" fmla="*/ 38844 h 1910656"/>
                  <a:gd name="connsiteX529" fmla="*/ 1964059 w 3162529"/>
                  <a:gd name="connsiteY529" fmla="*/ 42885 h 1910656"/>
                  <a:gd name="connsiteX530" fmla="*/ 1999552 w 3162529"/>
                  <a:gd name="connsiteY530" fmla="*/ 52110 h 1910656"/>
                  <a:gd name="connsiteX531" fmla="*/ 2018528 w 3162529"/>
                  <a:gd name="connsiteY531" fmla="*/ 60192 h 1910656"/>
                  <a:gd name="connsiteX532" fmla="*/ 2023184 w 3162529"/>
                  <a:gd name="connsiteY532" fmla="*/ 61247 h 1910656"/>
                  <a:gd name="connsiteX533" fmla="*/ 2048662 w 3162529"/>
                  <a:gd name="connsiteY533" fmla="*/ 64497 h 1910656"/>
                  <a:gd name="connsiteX534" fmla="*/ 2103659 w 3162529"/>
                  <a:gd name="connsiteY534" fmla="*/ 83561 h 1910656"/>
                  <a:gd name="connsiteX535" fmla="*/ 2153735 w 3162529"/>
                  <a:gd name="connsiteY535" fmla="*/ 105349 h 1910656"/>
                  <a:gd name="connsiteX536" fmla="*/ 2179477 w 3162529"/>
                  <a:gd name="connsiteY536" fmla="*/ 112465 h 1910656"/>
                  <a:gd name="connsiteX537" fmla="*/ 2184308 w 3162529"/>
                  <a:gd name="connsiteY537" fmla="*/ 113256 h 1910656"/>
                  <a:gd name="connsiteX538" fmla="*/ 2216902 w 3162529"/>
                  <a:gd name="connsiteY538" fmla="*/ 127928 h 1910656"/>
                  <a:gd name="connsiteX539" fmla="*/ 2249496 w 3162529"/>
                  <a:gd name="connsiteY539" fmla="*/ 144093 h 1910656"/>
                  <a:gd name="connsiteX540" fmla="*/ 2275676 w 3162529"/>
                  <a:gd name="connsiteY540" fmla="*/ 156656 h 1910656"/>
                  <a:gd name="connsiteX541" fmla="*/ 2301945 w 3162529"/>
                  <a:gd name="connsiteY541" fmla="*/ 172733 h 1910656"/>
                  <a:gd name="connsiteX542" fmla="*/ 2311521 w 3162529"/>
                  <a:gd name="connsiteY542" fmla="*/ 177829 h 1910656"/>
                  <a:gd name="connsiteX543" fmla="*/ 2336647 w 3162529"/>
                  <a:gd name="connsiteY543" fmla="*/ 189952 h 1910656"/>
                  <a:gd name="connsiteX544" fmla="*/ 2350440 w 3162529"/>
                  <a:gd name="connsiteY544" fmla="*/ 197859 h 1910656"/>
                  <a:gd name="connsiteX545" fmla="*/ 2374951 w 3162529"/>
                  <a:gd name="connsiteY545" fmla="*/ 211564 h 1910656"/>
                  <a:gd name="connsiteX546" fmla="*/ 2400956 w 3162529"/>
                  <a:gd name="connsiteY546" fmla="*/ 227817 h 1910656"/>
                  <a:gd name="connsiteX547" fmla="*/ 2448660 w 3162529"/>
                  <a:gd name="connsiteY547" fmla="*/ 261553 h 1910656"/>
                  <a:gd name="connsiteX548" fmla="*/ 2461136 w 3162529"/>
                  <a:gd name="connsiteY548" fmla="*/ 269109 h 1910656"/>
                  <a:gd name="connsiteX549" fmla="*/ 2487228 w 3162529"/>
                  <a:gd name="connsiteY549" fmla="*/ 288876 h 1910656"/>
                  <a:gd name="connsiteX550" fmla="*/ 2515693 w 3162529"/>
                  <a:gd name="connsiteY550" fmla="*/ 307852 h 1910656"/>
                  <a:gd name="connsiteX551" fmla="*/ 2526060 w 3162529"/>
                  <a:gd name="connsiteY551" fmla="*/ 326126 h 1910656"/>
                  <a:gd name="connsiteX552" fmla="*/ 2528607 w 3162529"/>
                  <a:gd name="connsiteY552" fmla="*/ 330255 h 1910656"/>
                  <a:gd name="connsiteX553" fmla="*/ 2532209 w 3162529"/>
                  <a:gd name="connsiteY553" fmla="*/ 332627 h 1910656"/>
                  <a:gd name="connsiteX554" fmla="*/ 2533439 w 3162529"/>
                  <a:gd name="connsiteY554" fmla="*/ 328322 h 1910656"/>
                  <a:gd name="connsiteX555" fmla="*/ 2533527 w 3162529"/>
                  <a:gd name="connsiteY555" fmla="*/ 323666 h 1910656"/>
                  <a:gd name="connsiteX556" fmla="*/ 2538359 w 3162529"/>
                  <a:gd name="connsiteY556" fmla="*/ 324808 h 1910656"/>
                  <a:gd name="connsiteX557" fmla="*/ 2557511 w 3162529"/>
                  <a:gd name="connsiteY557" fmla="*/ 341588 h 1910656"/>
                  <a:gd name="connsiteX558" fmla="*/ 2574819 w 3162529"/>
                  <a:gd name="connsiteY558" fmla="*/ 356523 h 1910656"/>
                  <a:gd name="connsiteX559" fmla="*/ 2619712 w 3162529"/>
                  <a:gd name="connsiteY559" fmla="*/ 395969 h 1910656"/>
                  <a:gd name="connsiteX560" fmla="*/ 2650460 w 3162529"/>
                  <a:gd name="connsiteY560" fmla="*/ 428915 h 1910656"/>
                  <a:gd name="connsiteX561" fmla="*/ 2669525 w 3162529"/>
                  <a:gd name="connsiteY561" fmla="*/ 445343 h 1910656"/>
                  <a:gd name="connsiteX562" fmla="*/ 2675587 w 3162529"/>
                  <a:gd name="connsiteY562" fmla="*/ 449560 h 1910656"/>
                  <a:gd name="connsiteX563" fmla="*/ 2706863 w 3162529"/>
                  <a:gd name="connsiteY563" fmla="*/ 481012 h 1910656"/>
                  <a:gd name="connsiteX564" fmla="*/ 2731374 w 3162529"/>
                  <a:gd name="connsiteY564" fmla="*/ 509828 h 1910656"/>
                  <a:gd name="connsiteX565" fmla="*/ 2757994 w 3162529"/>
                  <a:gd name="connsiteY565" fmla="*/ 544706 h 1910656"/>
                  <a:gd name="connsiteX566" fmla="*/ 2774422 w 3162529"/>
                  <a:gd name="connsiteY566" fmla="*/ 561222 h 1910656"/>
                  <a:gd name="connsiteX567" fmla="*/ 2785580 w 3162529"/>
                  <a:gd name="connsiteY567" fmla="*/ 588194 h 1910656"/>
                  <a:gd name="connsiteX568" fmla="*/ 2786370 w 3162529"/>
                  <a:gd name="connsiteY568" fmla="*/ 591796 h 1910656"/>
                  <a:gd name="connsiteX569" fmla="*/ 2788128 w 3162529"/>
                  <a:gd name="connsiteY569" fmla="*/ 588194 h 1910656"/>
                  <a:gd name="connsiteX570" fmla="*/ 2791905 w 3162529"/>
                  <a:gd name="connsiteY570" fmla="*/ 581868 h 1910656"/>
                  <a:gd name="connsiteX571" fmla="*/ 2796474 w 3162529"/>
                  <a:gd name="connsiteY571" fmla="*/ 586261 h 1910656"/>
                  <a:gd name="connsiteX572" fmla="*/ 2825114 w 3162529"/>
                  <a:gd name="connsiteY572" fmla="*/ 625531 h 1910656"/>
                  <a:gd name="connsiteX573" fmla="*/ 2837853 w 3162529"/>
                  <a:gd name="connsiteY573" fmla="*/ 649076 h 1910656"/>
                  <a:gd name="connsiteX574" fmla="*/ 2839170 w 3162529"/>
                  <a:gd name="connsiteY574" fmla="*/ 652327 h 1910656"/>
                  <a:gd name="connsiteX575" fmla="*/ 2853666 w 3162529"/>
                  <a:gd name="connsiteY575" fmla="*/ 669634 h 1910656"/>
                  <a:gd name="connsiteX576" fmla="*/ 2860168 w 3162529"/>
                  <a:gd name="connsiteY576" fmla="*/ 678683 h 1910656"/>
                  <a:gd name="connsiteX577" fmla="*/ 2897945 w 3162529"/>
                  <a:gd name="connsiteY577" fmla="*/ 733855 h 1910656"/>
                  <a:gd name="connsiteX578" fmla="*/ 2917887 w 3162529"/>
                  <a:gd name="connsiteY578" fmla="*/ 764867 h 1910656"/>
                  <a:gd name="connsiteX579" fmla="*/ 2922105 w 3162529"/>
                  <a:gd name="connsiteY579" fmla="*/ 787534 h 1910656"/>
                  <a:gd name="connsiteX580" fmla="*/ 2921841 w 3162529"/>
                  <a:gd name="connsiteY580" fmla="*/ 793947 h 1910656"/>
                  <a:gd name="connsiteX581" fmla="*/ 2922544 w 3162529"/>
                  <a:gd name="connsiteY581" fmla="*/ 796231 h 1910656"/>
                  <a:gd name="connsiteX582" fmla="*/ 2925267 w 3162529"/>
                  <a:gd name="connsiteY582" fmla="*/ 794474 h 1910656"/>
                  <a:gd name="connsiteX583" fmla="*/ 2937479 w 3162529"/>
                  <a:gd name="connsiteY583" fmla="*/ 796056 h 1910656"/>
                  <a:gd name="connsiteX584" fmla="*/ 2957070 w 3162529"/>
                  <a:gd name="connsiteY584" fmla="*/ 833833 h 1910656"/>
                  <a:gd name="connsiteX585" fmla="*/ 2973850 w 3162529"/>
                  <a:gd name="connsiteY585" fmla="*/ 866163 h 1910656"/>
                  <a:gd name="connsiteX586" fmla="*/ 2995199 w 3162529"/>
                  <a:gd name="connsiteY586" fmla="*/ 909738 h 1910656"/>
                  <a:gd name="connsiteX587" fmla="*/ 2997219 w 3162529"/>
                  <a:gd name="connsiteY587" fmla="*/ 926870 h 1910656"/>
                  <a:gd name="connsiteX588" fmla="*/ 2995199 w 3162529"/>
                  <a:gd name="connsiteY588" fmla="*/ 933810 h 1910656"/>
                  <a:gd name="connsiteX589" fmla="*/ 2996604 w 3162529"/>
                  <a:gd name="connsiteY589" fmla="*/ 938027 h 1910656"/>
                  <a:gd name="connsiteX590" fmla="*/ 2999416 w 3162529"/>
                  <a:gd name="connsiteY590" fmla="*/ 935216 h 1910656"/>
                  <a:gd name="connsiteX591" fmla="*/ 3003721 w 3162529"/>
                  <a:gd name="connsiteY591" fmla="*/ 930296 h 1910656"/>
                  <a:gd name="connsiteX592" fmla="*/ 3008201 w 3162529"/>
                  <a:gd name="connsiteY592" fmla="*/ 936007 h 1910656"/>
                  <a:gd name="connsiteX593" fmla="*/ 3042816 w 3162529"/>
                  <a:gd name="connsiteY593" fmla="*/ 1021313 h 1910656"/>
                  <a:gd name="connsiteX594" fmla="*/ 3063110 w 3162529"/>
                  <a:gd name="connsiteY594" fmla="*/ 1070599 h 1910656"/>
                  <a:gd name="connsiteX595" fmla="*/ 3066009 w 3162529"/>
                  <a:gd name="connsiteY595" fmla="*/ 1083777 h 1910656"/>
                  <a:gd name="connsiteX596" fmla="*/ 3079978 w 3162529"/>
                  <a:gd name="connsiteY596" fmla="*/ 1129109 h 1910656"/>
                  <a:gd name="connsiteX597" fmla="*/ 3080856 w 3162529"/>
                  <a:gd name="connsiteY597" fmla="*/ 1130076 h 1910656"/>
                  <a:gd name="connsiteX598" fmla="*/ 3097373 w 3162529"/>
                  <a:gd name="connsiteY598" fmla="*/ 1188762 h 1910656"/>
                  <a:gd name="connsiteX599" fmla="*/ 3103259 w 3162529"/>
                  <a:gd name="connsiteY599" fmla="*/ 1215294 h 1910656"/>
                  <a:gd name="connsiteX600" fmla="*/ 3105192 w 3162529"/>
                  <a:gd name="connsiteY600" fmla="*/ 1227506 h 1910656"/>
                  <a:gd name="connsiteX601" fmla="*/ 3108881 w 3162529"/>
                  <a:gd name="connsiteY601" fmla="*/ 1243056 h 1910656"/>
                  <a:gd name="connsiteX602" fmla="*/ 3115471 w 3162529"/>
                  <a:gd name="connsiteY602" fmla="*/ 1265107 h 1910656"/>
                  <a:gd name="connsiteX603" fmla="*/ 3120654 w 3162529"/>
                  <a:gd name="connsiteY603" fmla="*/ 1288037 h 1910656"/>
                  <a:gd name="connsiteX604" fmla="*/ 3123465 w 3162529"/>
                  <a:gd name="connsiteY604" fmla="*/ 1304992 h 1910656"/>
                  <a:gd name="connsiteX605" fmla="*/ 3131021 w 3162529"/>
                  <a:gd name="connsiteY605" fmla="*/ 1345230 h 1910656"/>
                  <a:gd name="connsiteX606" fmla="*/ 3127331 w 3162529"/>
                  <a:gd name="connsiteY606" fmla="*/ 1371234 h 1910656"/>
                  <a:gd name="connsiteX607" fmla="*/ 3126365 w 3162529"/>
                  <a:gd name="connsiteY607" fmla="*/ 1374748 h 1910656"/>
                  <a:gd name="connsiteX608" fmla="*/ 3129966 w 3162529"/>
                  <a:gd name="connsiteY608" fmla="*/ 1373606 h 1910656"/>
                  <a:gd name="connsiteX609" fmla="*/ 3136643 w 3162529"/>
                  <a:gd name="connsiteY609" fmla="*/ 1375715 h 1910656"/>
                  <a:gd name="connsiteX610" fmla="*/ 3139367 w 3162529"/>
                  <a:gd name="connsiteY610" fmla="*/ 1399523 h 1910656"/>
                  <a:gd name="connsiteX611" fmla="*/ 3144550 w 3162529"/>
                  <a:gd name="connsiteY611" fmla="*/ 1432820 h 1910656"/>
                  <a:gd name="connsiteX612" fmla="*/ 3144638 w 3162529"/>
                  <a:gd name="connsiteY612" fmla="*/ 1441957 h 1910656"/>
                  <a:gd name="connsiteX613" fmla="*/ 3149382 w 3162529"/>
                  <a:gd name="connsiteY613" fmla="*/ 1480524 h 1910656"/>
                  <a:gd name="connsiteX614" fmla="*/ 3147713 w 3162529"/>
                  <a:gd name="connsiteY614" fmla="*/ 1508374 h 1910656"/>
                  <a:gd name="connsiteX615" fmla="*/ 3147361 w 3162529"/>
                  <a:gd name="connsiteY615" fmla="*/ 1517335 h 1910656"/>
                  <a:gd name="connsiteX616" fmla="*/ 3152281 w 3162529"/>
                  <a:gd name="connsiteY616" fmla="*/ 1541407 h 1910656"/>
                  <a:gd name="connsiteX617" fmla="*/ 3146044 w 3162529"/>
                  <a:gd name="connsiteY617" fmla="*/ 1562492 h 1910656"/>
                  <a:gd name="connsiteX618" fmla="*/ 3142705 w 3162529"/>
                  <a:gd name="connsiteY618" fmla="*/ 1569608 h 1910656"/>
                  <a:gd name="connsiteX619" fmla="*/ 3148943 w 3162529"/>
                  <a:gd name="connsiteY619" fmla="*/ 1567060 h 1910656"/>
                  <a:gd name="connsiteX620" fmla="*/ 3154565 w 3162529"/>
                  <a:gd name="connsiteY620" fmla="*/ 1568554 h 1910656"/>
                  <a:gd name="connsiteX621" fmla="*/ 3155093 w 3162529"/>
                  <a:gd name="connsiteY621" fmla="*/ 1572156 h 1910656"/>
                  <a:gd name="connsiteX622" fmla="*/ 3152808 w 3162529"/>
                  <a:gd name="connsiteY622" fmla="*/ 1600533 h 1910656"/>
                  <a:gd name="connsiteX623" fmla="*/ 3155005 w 3162529"/>
                  <a:gd name="connsiteY623" fmla="*/ 1607122 h 1910656"/>
                  <a:gd name="connsiteX624" fmla="*/ 3153511 w 3162529"/>
                  <a:gd name="connsiteY624" fmla="*/ 1627943 h 1910656"/>
                  <a:gd name="connsiteX625" fmla="*/ 3154565 w 3162529"/>
                  <a:gd name="connsiteY625" fmla="*/ 1640857 h 1910656"/>
                  <a:gd name="connsiteX626" fmla="*/ 3154390 w 3162529"/>
                  <a:gd name="connsiteY626" fmla="*/ 1653157 h 1910656"/>
                  <a:gd name="connsiteX627" fmla="*/ 3151315 w 3162529"/>
                  <a:gd name="connsiteY627" fmla="*/ 1682939 h 1910656"/>
                  <a:gd name="connsiteX628" fmla="*/ 3149909 w 3162529"/>
                  <a:gd name="connsiteY628" fmla="*/ 1692867 h 1910656"/>
                  <a:gd name="connsiteX629" fmla="*/ 3150261 w 3162529"/>
                  <a:gd name="connsiteY629" fmla="*/ 1707802 h 1910656"/>
                  <a:gd name="connsiteX630" fmla="*/ 3149909 w 3162529"/>
                  <a:gd name="connsiteY630" fmla="*/ 1723440 h 1910656"/>
                  <a:gd name="connsiteX631" fmla="*/ 3147625 w 3162529"/>
                  <a:gd name="connsiteY631" fmla="*/ 1767367 h 1910656"/>
                  <a:gd name="connsiteX632" fmla="*/ 3143496 w 3162529"/>
                  <a:gd name="connsiteY632" fmla="*/ 1783005 h 1910656"/>
                  <a:gd name="connsiteX633" fmla="*/ 3142178 w 3162529"/>
                  <a:gd name="connsiteY633" fmla="*/ 1798467 h 1910656"/>
                  <a:gd name="connsiteX634" fmla="*/ 3142178 w 3162529"/>
                  <a:gd name="connsiteY634" fmla="*/ 1803651 h 1910656"/>
                  <a:gd name="connsiteX635" fmla="*/ 3133920 w 3162529"/>
                  <a:gd name="connsiteY635" fmla="*/ 1824735 h 1910656"/>
                  <a:gd name="connsiteX636" fmla="*/ 3131636 w 3162529"/>
                  <a:gd name="connsiteY636" fmla="*/ 1828425 h 1910656"/>
                  <a:gd name="connsiteX637" fmla="*/ 3135940 w 3162529"/>
                  <a:gd name="connsiteY637" fmla="*/ 1829392 h 1910656"/>
                  <a:gd name="connsiteX638" fmla="*/ 3141739 w 3162529"/>
                  <a:gd name="connsiteY638" fmla="*/ 1834136 h 1910656"/>
                  <a:gd name="connsiteX639" fmla="*/ 3139455 w 3162529"/>
                  <a:gd name="connsiteY639" fmla="*/ 1847577 h 1910656"/>
                  <a:gd name="connsiteX640" fmla="*/ 3136907 w 3162529"/>
                  <a:gd name="connsiteY640" fmla="*/ 1858296 h 1910656"/>
                  <a:gd name="connsiteX641" fmla="*/ 3134271 w 3162529"/>
                  <a:gd name="connsiteY641" fmla="*/ 1870331 h 1910656"/>
                  <a:gd name="connsiteX642" fmla="*/ 3129176 w 3162529"/>
                  <a:gd name="connsiteY642" fmla="*/ 1898357 h 1910656"/>
                  <a:gd name="connsiteX643" fmla="*/ 3123992 w 3162529"/>
                  <a:gd name="connsiteY643" fmla="*/ 1903365 h 1910656"/>
                  <a:gd name="connsiteX644" fmla="*/ 3089905 w 3162529"/>
                  <a:gd name="connsiteY644" fmla="*/ 1903101 h 1910656"/>
                  <a:gd name="connsiteX645" fmla="*/ 3082350 w 3162529"/>
                  <a:gd name="connsiteY645" fmla="*/ 1899587 h 1910656"/>
                  <a:gd name="connsiteX646" fmla="*/ 3089114 w 3162529"/>
                  <a:gd name="connsiteY646" fmla="*/ 1872089 h 1910656"/>
                  <a:gd name="connsiteX647" fmla="*/ 3091399 w 3162529"/>
                  <a:gd name="connsiteY647" fmla="*/ 1866817 h 1910656"/>
                  <a:gd name="connsiteX648" fmla="*/ 3092365 w 3162529"/>
                  <a:gd name="connsiteY648" fmla="*/ 1834575 h 1910656"/>
                  <a:gd name="connsiteX649" fmla="*/ 3096846 w 3162529"/>
                  <a:gd name="connsiteY649" fmla="*/ 1833082 h 1910656"/>
                  <a:gd name="connsiteX650" fmla="*/ 3096582 w 3162529"/>
                  <a:gd name="connsiteY650" fmla="*/ 1837211 h 1910656"/>
                  <a:gd name="connsiteX651" fmla="*/ 3097900 w 3162529"/>
                  <a:gd name="connsiteY651" fmla="*/ 1841779 h 1910656"/>
                  <a:gd name="connsiteX652" fmla="*/ 3102205 w 3162529"/>
                  <a:gd name="connsiteY652" fmla="*/ 1842306 h 1910656"/>
                  <a:gd name="connsiteX653" fmla="*/ 3101502 w 3162529"/>
                  <a:gd name="connsiteY653" fmla="*/ 1837914 h 1910656"/>
                  <a:gd name="connsiteX654" fmla="*/ 3097548 w 3162529"/>
                  <a:gd name="connsiteY654" fmla="*/ 1832554 h 1910656"/>
                  <a:gd name="connsiteX655" fmla="*/ 3097461 w 3162529"/>
                  <a:gd name="connsiteY655" fmla="*/ 1827371 h 1910656"/>
                  <a:gd name="connsiteX656" fmla="*/ 3101502 w 3162529"/>
                  <a:gd name="connsiteY656" fmla="*/ 1798379 h 1910656"/>
                  <a:gd name="connsiteX657" fmla="*/ 3102117 w 3162529"/>
                  <a:gd name="connsiteY657" fmla="*/ 1793987 h 1910656"/>
                  <a:gd name="connsiteX658" fmla="*/ 3102644 w 3162529"/>
                  <a:gd name="connsiteY658" fmla="*/ 1763062 h 1910656"/>
                  <a:gd name="connsiteX659" fmla="*/ 3101853 w 3162529"/>
                  <a:gd name="connsiteY659" fmla="*/ 1757000 h 1910656"/>
                  <a:gd name="connsiteX660" fmla="*/ 3100360 w 3162529"/>
                  <a:gd name="connsiteY660" fmla="*/ 1752520 h 1910656"/>
                  <a:gd name="connsiteX661" fmla="*/ 3104928 w 3162529"/>
                  <a:gd name="connsiteY661" fmla="*/ 1754892 h 1910656"/>
                  <a:gd name="connsiteX662" fmla="*/ 3108003 w 3162529"/>
                  <a:gd name="connsiteY662" fmla="*/ 1753135 h 1910656"/>
                  <a:gd name="connsiteX663" fmla="*/ 3105280 w 3162529"/>
                  <a:gd name="connsiteY663" fmla="*/ 1738551 h 1910656"/>
                  <a:gd name="connsiteX664" fmla="*/ 3109233 w 3162529"/>
                  <a:gd name="connsiteY664" fmla="*/ 1714655 h 1910656"/>
                  <a:gd name="connsiteX665" fmla="*/ 3109233 w 3162529"/>
                  <a:gd name="connsiteY665" fmla="*/ 1709471 h 1910656"/>
                  <a:gd name="connsiteX666" fmla="*/ 3106422 w 3162529"/>
                  <a:gd name="connsiteY666" fmla="*/ 1683730 h 1910656"/>
                  <a:gd name="connsiteX667" fmla="*/ 3108003 w 3162529"/>
                  <a:gd name="connsiteY667" fmla="*/ 1673978 h 1910656"/>
                  <a:gd name="connsiteX668" fmla="*/ 3105719 w 3162529"/>
                  <a:gd name="connsiteY668" fmla="*/ 1668619 h 1910656"/>
                  <a:gd name="connsiteX669" fmla="*/ 3110639 w 3162529"/>
                  <a:gd name="connsiteY669" fmla="*/ 1669849 h 1910656"/>
                  <a:gd name="connsiteX670" fmla="*/ 3112747 w 3162529"/>
                  <a:gd name="connsiteY670" fmla="*/ 1665808 h 1910656"/>
                  <a:gd name="connsiteX671" fmla="*/ 3107212 w 3162529"/>
                  <a:gd name="connsiteY671" fmla="*/ 1643932 h 1910656"/>
                  <a:gd name="connsiteX672" fmla="*/ 3108267 w 3162529"/>
                  <a:gd name="connsiteY672" fmla="*/ 1623111 h 1910656"/>
                  <a:gd name="connsiteX673" fmla="*/ 3110639 w 3162529"/>
                  <a:gd name="connsiteY673" fmla="*/ 1617664 h 1910656"/>
                  <a:gd name="connsiteX674" fmla="*/ 3107124 w 3162529"/>
                  <a:gd name="connsiteY674" fmla="*/ 1594295 h 1910656"/>
                  <a:gd name="connsiteX675" fmla="*/ 3106949 w 3162529"/>
                  <a:gd name="connsiteY675" fmla="*/ 1581029 h 1910656"/>
                  <a:gd name="connsiteX676" fmla="*/ 3109584 w 3162529"/>
                  <a:gd name="connsiteY676" fmla="*/ 1578481 h 1910656"/>
                  <a:gd name="connsiteX677" fmla="*/ 3110727 w 3162529"/>
                  <a:gd name="connsiteY677" fmla="*/ 1581908 h 1910656"/>
                  <a:gd name="connsiteX678" fmla="*/ 3114944 w 3162529"/>
                  <a:gd name="connsiteY678" fmla="*/ 1585685 h 1910656"/>
                  <a:gd name="connsiteX679" fmla="*/ 3114328 w 3162529"/>
                  <a:gd name="connsiteY679" fmla="*/ 1580502 h 1910656"/>
                  <a:gd name="connsiteX680" fmla="*/ 3113450 w 3162529"/>
                  <a:gd name="connsiteY680" fmla="*/ 1578218 h 1910656"/>
                  <a:gd name="connsiteX681" fmla="*/ 3110639 w 3162529"/>
                  <a:gd name="connsiteY681" fmla="*/ 1545536 h 1910656"/>
                  <a:gd name="connsiteX682" fmla="*/ 3110727 w 3162529"/>
                  <a:gd name="connsiteY682" fmla="*/ 1540441 h 1910656"/>
                  <a:gd name="connsiteX683" fmla="*/ 3105719 w 3162529"/>
                  <a:gd name="connsiteY683" fmla="*/ 1524188 h 1910656"/>
                  <a:gd name="connsiteX684" fmla="*/ 3105280 w 3162529"/>
                  <a:gd name="connsiteY684" fmla="*/ 1509165 h 1910656"/>
                  <a:gd name="connsiteX685" fmla="*/ 3103698 w 3162529"/>
                  <a:gd name="connsiteY685" fmla="*/ 1497568 h 1910656"/>
                  <a:gd name="connsiteX686" fmla="*/ 3105280 w 3162529"/>
                  <a:gd name="connsiteY686" fmla="*/ 1489134 h 1910656"/>
                  <a:gd name="connsiteX687" fmla="*/ 3098339 w 3162529"/>
                  <a:gd name="connsiteY687" fmla="*/ 1459264 h 1910656"/>
                  <a:gd name="connsiteX688" fmla="*/ 3098075 w 3162529"/>
                  <a:gd name="connsiteY688" fmla="*/ 1449248 h 1910656"/>
                  <a:gd name="connsiteX689" fmla="*/ 3097900 w 3162529"/>
                  <a:gd name="connsiteY689" fmla="*/ 1432820 h 1910656"/>
                  <a:gd name="connsiteX690" fmla="*/ 3092629 w 3162529"/>
                  <a:gd name="connsiteY690" fmla="*/ 1396975 h 1910656"/>
                  <a:gd name="connsiteX691" fmla="*/ 3093683 w 3162529"/>
                  <a:gd name="connsiteY691" fmla="*/ 1392231 h 1910656"/>
                  <a:gd name="connsiteX692" fmla="*/ 3095616 w 3162529"/>
                  <a:gd name="connsiteY692" fmla="*/ 1396360 h 1910656"/>
                  <a:gd name="connsiteX693" fmla="*/ 3099306 w 3162529"/>
                  <a:gd name="connsiteY693" fmla="*/ 1399787 h 1910656"/>
                  <a:gd name="connsiteX694" fmla="*/ 3100360 w 3162529"/>
                  <a:gd name="connsiteY694" fmla="*/ 1395130 h 1910656"/>
                  <a:gd name="connsiteX695" fmla="*/ 3091135 w 3162529"/>
                  <a:gd name="connsiteY695" fmla="*/ 1379405 h 1910656"/>
                  <a:gd name="connsiteX696" fmla="*/ 3088412 w 3162529"/>
                  <a:gd name="connsiteY696" fmla="*/ 1373606 h 1910656"/>
                  <a:gd name="connsiteX697" fmla="*/ 3092541 w 3162529"/>
                  <a:gd name="connsiteY697" fmla="*/ 1355684 h 1910656"/>
                  <a:gd name="connsiteX698" fmla="*/ 3091838 w 3162529"/>
                  <a:gd name="connsiteY698" fmla="*/ 1353400 h 1910656"/>
                  <a:gd name="connsiteX699" fmla="*/ 3077166 w 3162529"/>
                  <a:gd name="connsiteY699" fmla="*/ 1310967 h 1910656"/>
                  <a:gd name="connsiteX700" fmla="*/ 3080417 w 3162529"/>
                  <a:gd name="connsiteY700" fmla="*/ 1310264 h 1910656"/>
                  <a:gd name="connsiteX701" fmla="*/ 3083931 w 3162529"/>
                  <a:gd name="connsiteY701" fmla="*/ 1310352 h 1910656"/>
                  <a:gd name="connsiteX702" fmla="*/ 3082789 w 3162529"/>
                  <a:gd name="connsiteY702" fmla="*/ 1307540 h 1910656"/>
                  <a:gd name="connsiteX703" fmla="*/ 3078923 w 3162529"/>
                  <a:gd name="connsiteY703" fmla="*/ 1298843 h 1910656"/>
                  <a:gd name="connsiteX704" fmla="*/ 3074443 w 3162529"/>
                  <a:gd name="connsiteY704" fmla="*/ 1284962 h 1910656"/>
                  <a:gd name="connsiteX705" fmla="*/ 3074092 w 3162529"/>
                  <a:gd name="connsiteY705" fmla="*/ 1272487 h 1910656"/>
                  <a:gd name="connsiteX706" fmla="*/ 3073125 w 3162529"/>
                  <a:gd name="connsiteY706" fmla="*/ 1266688 h 1910656"/>
                  <a:gd name="connsiteX707" fmla="*/ 3063637 w 3162529"/>
                  <a:gd name="connsiteY707" fmla="*/ 1239102 h 1910656"/>
                  <a:gd name="connsiteX708" fmla="*/ 3059420 w 3162529"/>
                  <a:gd name="connsiteY708" fmla="*/ 1229087 h 1910656"/>
                  <a:gd name="connsiteX709" fmla="*/ 3059508 w 3162529"/>
                  <a:gd name="connsiteY709" fmla="*/ 1224606 h 1910656"/>
                  <a:gd name="connsiteX710" fmla="*/ 3062319 w 3162529"/>
                  <a:gd name="connsiteY710" fmla="*/ 1226803 h 1910656"/>
                  <a:gd name="connsiteX711" fmla="*/ 3063198 w 3162529"/>
                  <a:gd name="connsiteY711" fmla="*/ 1222674 h 1910656"/>
                  <a:gd name="connsiteX712" fmla="*/ 3045890 w 3162529"/>
                  <a:gd name="connsiteY712" fmla="*/ 1181294 h 1910656"/>
                  <a:gd name="connsiteX713" fmla="*/ 3048350 w 3162529"/>
                  <a:gd name="connsiteY713" fmla="*/ 1177165 h 1910656"/>
                  <a:gd name="connsiteX714" fmla="*/ 3053270 w 3162529"/>
                  <a:gd name="connsiteY714" fmla="*/ 1174705 h 1910656"/>
                  <a:gd name="connsiteX715" fmla="*/ 3049668 w 3162529"/>
                  <a:gd name="connsiteY715" fmla="*/ 1169786 h 1910656"/>
                  <a:gd name="connsiteX716" fmla="*/ 3040092 w 3162529"/>
                  <a:gd name="connsiteY716" fmla="*/ 1154148 h 1910656"/>
                  <a:gd name="connsiteX717" fmla="*/ 3038423 w 3162529"/>
                  <a:gd name="connsiteY717" fmla="*/ 1141145 h 1910656"/>
                  <a:gd name="connsiteX718" fmla="*/ 3033064 w 3162529"/>
                  <a:gd name="connsiteY718" fmla="*/ 1129109 h 1910656"/>
                  <a:gd name="connsiteX719" fmla="*/ 3028320 w 3162529"/>
                  <a:gd name="connsiteY719" fmla="*/ 1116722 h 1910656"/>
                  <a:gd name="connsiteX720" fmla="*/ 3022433 w 3162529"/>
                  <a:gd name="connsiteY720" fmla="*/ 1096515 h 1910656"/>
                  <a:gd name="connsiteX721" fmla="*/ 3021819 w 3162529"/>
                  <a:gd name="connsiteY721" fmla="*/ 1090629 h 1910656"/>
                  <a:gd name="connsiteX722" fmla="*/ 3005741 w 3162529"/>
                  <a:gd name="connsiteY722" fmla="*/ 1057508 h 1910656"/>
                  <a:gd name="connsiteX723" fmla="*/ 3010661 w 3162529"/>
                  <a:gd name="connsiteY723" fmla="*/ 1046702 h 1910656"/>
                  <a:gd name="connsiteX724" fmla="*/ 3012067 w 3162529"/>
                  <a:gd name="connsiteY724" fmla="*/ 1050656 h 1910656"/>
                  <a:gd name="connsiteX725" fmla="*/ 3013824 w 3162529"/>
                  <a:gd name="connsiteY725" fmla="*/ 1050129 h 1910656"/>
                  <a:gd name="connsiteX726" fmla="*/ 3011364 w 3162529"/>
                  <a:gd name="connsiteY726" fmla="*/ 1046000 h 1910656"/>
                  <a:gd name="connsiteX727" fmla="*/ 3007586 w 3162529"/>
                  <a:gd name="connsiteY727" fmla="*/ 1041080 h 1910656"/>
                  <a:gd name="connsiteX728" fmla="*/ 2990279 w 3162529"/>
                  <a:gd name="connsiteY728" fmla="*/ 1005148 h 1910656"/>
                  <a:gd name="connsiteX729" fmla="*/ 2988258 w 3162529"/>
                  <a:gd name="connsiteY729" fmla="*/ 998295 h 1910656"/>
                  <a:gd name="connsiteX730" fmla="*/ 2969546 w 3162529"/>
                  <a:gd name="connsiteY730" fmla="*/ 968073 h 1910656"/>
                  <a:gd name="connsiteX731" fmla="*/ 2970600 w 3162529"/>
                  <a:gd name="connsiteY731" fmla="*/ 962187 h 1910656"/>
                  <a:gd name="connsiteX732" fmla="*/ 2974290 w 3162529"/>
                  <a:gd name="connsiteY732" fmla="*/ 965789 h 1910656"/>
                  <a:gd name="connsiteX733" fmla="*/ 2974729 w 3162529"/>
                  <a:gd name="connsiteY733" fmla="*/ 968161 h 1910656"/>
                  <a:gd name="connsiteX734" fmla="*/ 2980439 w 3162529"/>
                  <a:gd name="connsiteY734" fmla="*/ 975189 h 1910656"/>
                  <a:gd name="connsiteX735" fmla="*/ 2979385 w 3162529"/>
                  <a:gd name="connsiteY735" fmla="*/ 966141 h 1910656"/>
                  <a:gd name="connsiteX736" fmla="*/ 2966822 w 3162529"/>
                  <a:gd name="connsiteY736" fmla="*/ 953314 h 1910656"/>
                  <a:gd name="connsiteX737" fmla="*/ 2961375 w 3162529"/>
                  <a:gd name="connsiteY737" fmla="*/ 945056 h 1910656"/>
                  <a:gd name="connsiteX738" fmla="*/ 2958915 w 3162529"/>
                  <a:gd name="connsiteY738" fmla="*/ 927836 h 1910656"/>
                  <a:gd name="connsiteX739" fmla="*/ 2956982 w 3162529"/>
                  <a:gd name="connsiteY739" fmla="*/ 924849 h 1910656"/>
                  <a:gd name="connsiteX740" fmla="*/ 2943804 w 3162529"/>
                  <a:gd name="connsiteY740" fmla="*/ 908245 h 1910656"/>
                  <a:gd name="connsiteX741" fmla="*/ 2939939 w 3162529"/>
                  <a:gd name="connsiteY741" fmla="*/ 887775 h 1910656"/>
                  <a:gd name="connsiteX742" fmla="*/ 2937303 w 3162529"/>
                  <a:gd name="connsiteY742" fmla="*/ 884261 h 1910656"/>
                  <a:gd name="connsiteX743" fmla="*/ 2914461 w 3162529"/>
                  <a:gd name="connsiteY743" fmla="*/ 851755 h 1910656"/>
                  <a:gd name="connsiteX744" fmla="*/ 2899438 w 3162529"/>
                  <a:gd name="connsiteY744" fmla="*/ 827859 h 1910656"/>
                  <a:gd name="connsiteX745" fmla="*/ 2899614 w 3162529"/>
                  <a:gd name="connsiteY745" fmla="*/ 823466 h 1910656"/>
                  <a:gd name="connsiteX746" fmla="*/ 2904094 w 3162529"/>
                  <a:gd name="connsiteY746" fmla="*/ 824872 h 1910656"/>
                  <a:gd name="connsiteX747" fmla="*/ 2905939 w 3162529"/>
                  <a:gd name="connsiteY747" fmla="*/ 826717 h 1910656"/>
                  <a:gd name="connsiteX748" fmla="*/ 2910596 w 3162529"/>
                  <a:gd name="connsiteY748" fmla="*/ 833481 h 1910656"/>
                  <a:gd name="connsiteX749" fmla="*/ 2909102 w 3162529"/>
                  <a:gd name="connsiteY749" fmla="*/ 824520 h 1910656"/>
                  <a:gd name="connsiteX750" fmla="*/ 2901722 w 3162529"/>
                  <a:gd name="connsiteY750" fmla="*/ 817492 h 1910656"/>
                  <a:gd name="connsiteX751" fmla="*/ 2885382 w 3162529"/>
                  <a:gd name="connsiteY751" fmla="*/ 794386 h 1910656"/>
                  <a:gd name="connsiteX752" fmla="*/ 2881692 w 3162529"/>
                  <a:gd name="connsiteY752" fmla="*/ 786831 h 1910656"/>
                  <a:gd name="connsiteX753" fmla="*/ 2864297 w 3162529"/>
                  <a:gd name="connsiteY753" fmla="*/ 761441 h 1910656"/>
                  <a:gd name="connsiteX754" fmla="*/ 2861661 w 3162529"/>
                  <a:gd name="connsiteY754" fmla="*/ 758630 h 1910656"/>
                  <a:gd name="connsiteX755" fmla="*/ 2845847 w 3162529"/>
                  <a:gd name="connsiteY755" fmla="*/ 727969 h 1910656"/>
                  <a:gd name="connsiteX756" fmla="*/ 2838995 w 3162529"/>
                  <a:gd name="connsiteY756" fmla="*/ 720501 h 1910656"/>
                  <a:gd name="connsiteX757" fmla="*/ 2838731 w 3162529"/>
                  <a:gd name="connsiteY757" fmla="*/ 711277 h 1910656"/>
                  <a:gd name="connsiteX758" fmla="*/ 2837941 w 3162529"/>
                  <a:gd name="connsiteY758" fmla="*/ 707938 h 1910656"/>
                  <a:gd name="connsiteX759" fmla="*/ 2819843 w 3162529"/>
                  <a:gd name="connsiteY759" fmla="*/ 695639 h 1910656"/>
                  <a:gd name="connsiteX760" fmla="*/ 2809915 w 3162529"/>
                  <a:gd name="connsiteY760" fmla="*/ 680352 h 1910656"/>
                  <a:gd name="connsiteX761" fmla="*/ 3127155 w 3162529"/>
                  <a:gd name="connsiteY761" fmla="*/ 1601235 h 1910656"/>
                  <a:gd name="connsiteX762" fmla="*/ 3129615 w 3162529"/>
                  <a:gd name="connsiteY762" fmla="*/ 1601411 h 1910656"/>
                  <a:gd name="connsiteX763" fmla="*/ 3127155 w 3162529"/>
                  <a:gd name="connsiteY763" fmla="*/ 1598600 h 1910656"/>
                  <a:gd name="connsiteX764" fmla="*/ 3124695 w 3162529"/>
                  <a:gd name="connsiteY764" fmla="*/ 1598424 h 1910656"/>
                  <a:gd name="connsiteX765" fmla="*/ 3127155 w 3162529"/>
                  <a:gd name="connsiteY765" fmla="*/ 1601235 h 1910656"/>
                  <a:gd name="connsiteX766" fmla="*/ 226136 w 3162529"/>
                  <a:gd name="connsiteY766" fmla="*/ 865811 h 1910656"/>
                  <a:gd name="connsiteX767" fmla="*/ 229474 w 3162529"/>
                  <a:gd name="connsiteY767" fmla="*/ 865109 h 1910656"/>
                  <a:gd name="connsiteX768" fmla="*/ 228947 w 3162529"/>
                  <a:gd name="connsiteY768" fmla="*/ 863352 h 1910656"/>
                  <a:gd name="connsiteX769" fmla="*/ 223500 w 3162529"/>
                  <a:gd name="connsiteY769" fmla="*/ 865811 h 1910656"/>
                  <a:gd name="connsiteX770" fmla="*/ 223324 w 3162529"/>
                  <a:gd name="connsiteY770" fmla="*/ 868271 h 1910656"/>
                  <a:gd name="connsiteX771" fmla="*/ 226136 w 3162529"/>
                  <a:gd name="connsiteY771" fmla="*/ 865811 h 1910656"/>
                  <a:gd name="connsiteX772" fmla="*/ 57017 w 3162529"/>
                  <a:gd name="connsiteY772" fmla="*/ 1810942 h 1910656"/>
                  <a:gd name="connsiteX773" fmla="*/ 59477 w 3162529"/>
                  <a:gd name="connsiteY773" fmla="*/ 1811118 h 1910656"/>
                  <a:gd name="connsiteX774" fmla="*/ 57017 w 3162529"/>
                  <a:gd name="connsiteY774" fmla="*/ 1808307 h 1910656"/>
                  <a:gd name="connsiteX775" fmla="*/ 56754 w 3162529"/>
                  <a:gd name="connsiteY775" fmla="*/ 1802948 h 1910656"/>
                  <a:gd name="connsiteX776" fmla="*/ 52361 w 3162529"/>
                  <a:gd name="connsiteY776" fmla="*/ 1802508 h 1910656"/>
                  <a:gd name="connsiteX777" fmla="*/ 53064 w 3162529"/>
                  <a:gd name="connsiteY777" fmla="*/ 1806813 h 1910656"/>
                  <a:gd name="connsiteX778" fmla="*/ 57017 w 3162529"/>
                  <a:gd name="connsiteY778" fmla="*/ 1810942 h 1910656"/>
                  <a:gd name="connsiteX779" fmla="*/ 173687 w 3162529"/>
                  <a:gd name="connsiteY779" fmla="*/ 968073 h 1910656"/>
                  <a:gd name="connsiteX780" fmla="*/ 167186 w 3162529"/>
                  <a:gd name="connsiteY780" fmla="*/ 973081 h 1910656"/>
                  <a:gd name="connsiteX781" fmla="*/ 168679 w 3162529"/>
                  <a:gd name="connsiteY781" fmla="*/ 975716 h 1910656"/>
                  <a:gd name="connsiteX782" fmla="*/ 176235 w 3162529"/>
                  <a:gd name="connsiteY782" fmla="*/ 968161 h 1910656"/>
                  <a:gd name="connsiteX783" fmla="*/ 176410 w 3162529"/>
                  <a:gd name="connsiteY783" fmla="*/ 965701 h 1910656"/>
                  <a:gd name="connsiteX784" fmla="*/ 173687 w 3162529"/>
                  <a:gd name="connsiteY784" fmla="*/ 968073 h 1910656"/>
                  <a:gd name="connsiteX785" fmla="*/ 1151587 w 3162529"/>
                  <a:gd name="connsiteY785" fmla="*/ 94982 h 1910656"/>
                  <a:gd name="connsiteX786" fmla="*/ 1155980 w 3162529"/>
                  <a:gd name="connsiteY786" fmla="*/ 93138 h 1910656"/>
                  <a:gd name="connsiteX787" fmla="*/ 1160021 w 3162529"/>
                  <a:gd name="connsiteY787" fmla="*/ 87691 h 1910656"/>
                  <a:gd name="connsiteX788" fmla="*/ 1152202 w 3162529"/>
                  <a:gd name="connsiteY788" fmla="*/ 89448 h 1910656"/>
                  <a:gd name="connsiteX789" fmla="*/ 1148952 w 3162529"/>
                  <a:gd name="connsiteY789" fmla="*/ 94982 h 1910656"/>
                  <a:gd name="connsiteX790" fmla="*/ 1148776 w 3162529"/>
                  <a:gd name="connsiteY790" fmla="*/ 97442 h 1910656"/>
                  <a:gd name="connsiteX791" fmla="*/ 1151587 w 3162529"/>
                  <a:gd name="connsiteY791" fmla="*/ 94982 h 1910656"/>
                  <a:gd name="connsiteX792" fmla="*/ 1887011 w 3162529"/>
                  <a:gd name="connsiteY792" fmla="*/ 59577 h 1910656"/>
                  <a:gd name="connsiteX793" fmla="*/ 1883936 w 3162529"/>
                  <a:gd name="connsiteY793" fmla="*/ 55624 h 1910656"/>
                  <a:gd name="connsiteX794" fmla="*/ 1882179 w 3162529"/>
                  <a:gd name="connsiteY794" fmla="*/ 62652 h 1910656"/>
                  <a:gd name="connsiteX795" fmla="*/ 1886923 w 3162529"/>
                  <a:gd name="connsiteY795" fmla="*/ 62213 h 1910656"/>
                  <a:gd name="connsiteX796" fmla="*/ 1887099 w 3162529"/>
                  <a:gd name="connsiteY796" fmla="*/ 69768 h 1910656"/>
                  <a:gd name="connsiteX797" fmla="*/ 1891052 w 3162529"/>
                  <a:gd name="connsiteY797" fmla="*/ 71174 h 1910656"/>
                  <a:gd name="connsiteX798" fmla="*/ 1891843 w 3162529"/>
                  <a:gd name="connsiteY798" fmla="*/ 62828 h 1910656"/>
                  <a:gd name="connsiteX799" fmla="*/ 1887011 w 3162529"/>
                  <a:gd name="connsiteY799" fmla="*/ 59577 h 1910656"/>
                  <a:gd name="connsiteX800" fmla="*/ 345441 w 3162529"/>
                  <a:gd name="connsiteY800" fmla="*/ 683603 h 1910656"/>
                  <a:gd name="connsiteX801" fmla="*/ 340521 w 3162529"/>
                  <a:gd name="connsiteY801" fmla="*/ 679649 h 1910656"/>
                  <a:gd name="connsiteX802" fmla="*/ 339994 w 3162529"/>
                  <a:gd name="connsiteY802" fmla="*/ 674378 h 1910656"/>
                  <a:gd name="connsiteX803" fmla="*/ 342366 w 3162529"/>
                  <a:gd name="connsiteY803" fmla="*/ 670073 h 1910656"/>
                  <a:gd name="connsiteX804" fmla="*/ 337007 w 3162529"/>
                  <a:gd name="connsiteY804" fmla="*/ 671215 h 1910656"/>
                  <a:gd name="connsiteX805" fmla="*/ 333317 w 3162529"/>
                  <a:gd name="connsiteY805" fmla="*/ 674817 h 1910656"/>
                  <a:gd name="connsiteX806" fmla="*/ 336919 w 3162529"/>
                  <a:gd name="connsiteY806" fmla="*/ 685536 h 1910656"/>
                  <a:gd name="connsiteX807" fmla="*/ 345441 w 3162529"/>
                  <a:gd name="connsiteY807" fmla="*/ 683603 h 1910656"/>
                  <a:gd name="connsiteX808" fmla="*/ 1547544 w 3162529"/>
                  <a:gd name="connsiteY808" fmla="*/ 42534 h 1910656"/>
                  <a:gd name="connsiteX809" fmla="*/ 1553782 w 3162529"/>
                  <a:gd name="connsiteY809" fmla="*/ 40601 h 1910656"/>
                  <a:gd name="connsiteX810" fmla="*/ 1548950 w 3162529"/>
                  <a:gd name="connsiteY810" fmla="*/ 37350 h 1910656"/>
                  <a:gd name="connsiteX811" fmla="*/ 1540955 w 3162529"/>
                  <a:gd name="connsiteY811" fmla="*/ 45433 h 1910656"/>
                  <a:gd name="connsiteX812" fmla="*/ 1541043 w 3162529"/>
                  <a:gd name="connsiteY812" fmla="*/ 50528 h 1910656"/>
                  <a:gd name="connsiteX813" fmla="*/ 1543064 w 3162529"/>
                  <a:gd name="connsiteY813" fmla="*/ 52988 h 1910656"/>
                  <a:gd name="connsiteX814" fmla="*/ 1546051 w 3162529"/>
                  <a:gd name="connsiteY814" fmla="*/ 50177 h 1910656"/>
                  <a:gd name="connsiteX815" fmla="*/ 1547544 w 3162529"/>
                  <a:gd name="connsiteY815" fmla="*/ 42534 h 1910656"/>
                  <a:gd name="connsiteX816" fmla="*/ 1277482 w 3162529"/>
                  <a:gd name="connsiteY816" fmla="*/ 63531 h 1910656"/>
                  <a:gd name="connsiteX817" fmla="*/ 1276603 w 3162529"/>
                  <a:gd name="connsiteY817" fmla="*/ 62564 h 1910656"/>
                  <a:gd name="connsiteX818" fmla="*/ 1276691 w 3162529"/>
                  <a:gd name="connsiteY818" fmla="*/ 61686 h 1910656"/>
                  <a:gd name="connsiteX819" fmla="*/ 1277658 w 3162529"/>
                  <a:gd name="connsiteY819" fmla="*/ 60895 h 1910656"/>
                  <a:gd name="connsiteX820" fmla="*/ 1283895 w 3162529"/>
                  <a:gd name="connsiteY820" fmla="*/ 57117 h 1910656"/>
                  <a:gd name="connsiteX821" fmla="*/ 1277042 w 3162529"/>
                  <a:gd name="connsiteY821" fmla="*/ 55712 h 1910656"/>
                  <a:gd name="connsiteX822" fmla="*/ 1270805 w 3162529"/>
                  <a:gd name="connsiteY822" fmla="*/ 59314 h 1910656"/>
                  <a:gd name="connsiteX823" fmla="*/ 1276779 w 3162529"/>
                  <a:gd name="connsiteY823" fmla="*/ 68538 h 1910656"/>
                  <a:gd name="connsiteX824" fmla="*/ 1277482 w 3162529"/>
                  <a:gd name="connsiteY824" fmla="*/ 63531 h 1910656"/>
                  <a:gd name="connsiteX825" fmla="*/ 1613083 w 3162529"/>
                  <a:gd name="connsiteY825" fmla="*/ 39986 h 1910656"/>
                  <a:gd name="connsiteX826" fmla="*/ 1609130 w 3162529"/>
                  <a:gd name="connsiteY826" fmla="*/ 41919 h 1910656"/>
                  <a:gd name="connsiteX827" fmla="*/ 1611765 w 3162529"/>
                  <a:gd name="connsiteY827" fmla="*/ 45082 h 1910656"/>
                  <a:gd name="connsiteX828" fmla="*/ 1617124 w 3162529"/>
                  <a:gd name="connsiteY828" fmla="*/ 49738 h 1910656"/>
                  <a:gd name="connsiteX829" fmla="*/ 1618267 w 3162529"/>
                  <a:gd name="connsiteY829" fmla="*/ 55624 h 1910656"/>
                  <a:gd name="connsiteX830" fmla="*/ 1622220 w 3162529"/>
                  <a:gd name="connsiteY830" fmla="*/ 49826 h 1910656"/>
                  <a:gd name="connsiteX831" fmla="*/ 1613083 w 3162529"/>
                  <a:gd name="connsiteY831" fmla="*/ 39986 h 1910656"/>
                  <a:gd name="connsiteX832" fmla="*/ 2425818 w 3162529"/>
                  <a:gd name="connsiteY832" fmla="*/ 265419 h 1910656"/>
                  <a:gd name="connsiteX833" fmla="*/ 2428190 w 3162529"/>
                  <a:gd name="connsiteY833" fmla="*/ 259972 h 1910656"/>
                  <a:gd name="connsiteX834" fmla="*/ 2423007 w 3162529"/>
                  <a:gd name="connsiteY834" fmla="*/ 258039 h 1910656"/>
                  <a:gd name="connsiteX835" fmla="*/ 2419493 w 3162529"/>
                  <a:gd name="connsiteY835" fmla="*/ 266561 h 1910656"/>
                  <a:gd name="connsiteX836" fmla="*/ 2425818 w 3162529"/>
                  <a:gd name="connsiteY836" fmla="*/ 265419 h 1910656"/>
                  <a:gd name="connsiteX837" fmla="*/ 745264 w 3162529"/>
                  <a:gd name="connsiteY837" fmla="*/ 262783 h 1910656"/>
                  <a:gd name="connsiteX838" fmla="*/ 740959 w 3162529"/>
                  <a:gd name="connsiteY838" fmla="*/ 255228 h 1910656"/>
                  <a:gd name="connsiteX839" fmla="*/ 736830 w 3162529"/>
                  <a:gd name="connsiteY839" fmla="*/ 259620 h 1910656"/>
                  <a:gd name="connsiteX840" fmla="*/ 745264 w 3162529"/>
                  <a:gd name="connsiteY840" fmla="*/ 262783 h 1910656"/>
                  <a:gd name="connsiteX841" fmla="*/ 1335114 w 3162529"/>
                  <a:gd name="connsiteY841" fmla="*/ 53076 h 1910656"/>
                  <a:gd name="connsiteX842" fmla="*/ 1326241 w 3162529"/>
                  <a:gd name="connsiteY842" fmla="*/ 52901 h 1910656"/>
                  <a:gd name="connsiteX843" fmla="*/ 1330545 w 3162529"/>
                  <a:gd name="connsiteY843" fmla="*/ 58084 h 1910656"/>
                  <a:gd name="connsiteX844" fmla="*/ 1335114 w 3162529"/>
                  <a:gd name="connsiteY844" fmla="*/ 53076 h 1910656"/>
                  <a:gd name="connsiteX845" fmla="*/ 1563270 w 3162529"/>
                  <a:gd name="connsiteY845" fmla="*/ 47805 h 1910656"/>
                  <a:gd name="connsiteX846" fmla="*/ 1559405 w 3162529"/>
                  <a:gd name="connsiteY846" fmla="*/ 47893 h 1910656"/>
                  <a:gd name="connsiteX847" fmla="*/ 1554397 w 3162529"/>
                  <a:gd name="connsiteY847" fmla="*/ 51407 h 1910656"/>
                  <a:gd name="connsiteX848" fmla="*/ 1557472 w 3162529"/>
                  <a:gd name="connsiteY848" fmla="*/ 54833 h 1910656"/>
                  <a:gd name="connsiteX849" fmla="*/ 1562655 w 3162529"/>
                  <a:gd name="connsiteY849" fmla="*/ 53340 h 1910656"/>
                  <a:gd name="connsiteX850" fmla="*/ 1563270 w 3162529"/>
                  <a:gd name="connsiteY850" fmla="*/ 47805 h 1910656"/>
                  <a:gd name="connsiteX851" fmla="*/ 429341 w 3162529"/>
                  <a:gd name="connsiteY851" fmla="*/ 534163 h 1910656"/>
                  <a:gd name="connsiteX852" fmla="*/ 437073 w 3162529"/>
                  <a:gd name="connsiteY852" fmla="*/ 532758 h 1910656"/>
                  <a:gd name="connsiteX853" fmla="*/ 435140 w 3162529"/>
                  <a:gd name="connsiteY853" fmla="*/ 527838 h 1910656"/>
                  <a:gd name="connsiteX854" fmla="*/ 429341 w 3162529"/>
                  <a:gd name="connsiteY854" fmla="*/ 534163 h 1910656"/>
                  <a:gd name="connsiteX855" fmla="*/ 1829379 w 3162529"/>
                  <a:gd name="connsiteY855" fmla="*/ 57030 h 1910656"/>
                  <a:gd name="connsiteX856" fmla="*/ 1829467 w 3162529"/>
                  <a:gd name="connsiteY856" fmla="*/ 59577 h 1910656"/>
                  <a:gd name="connsiteX857" fmla="*/ 1839834 w 3162529"/>
                  <a:gd name="connsiteY857" fmla="*/ 56590 h 1910656"/>
                  <a:gd name="connsiteX858" fmla="*/ 1839570 w 3162529"/>
                  <a:gd name="connsiteY858" fmla="*/ 54218 h 1910656"/>
                  <a:gd name="connsiteX859" fmla="*/ 1829379 w 3162529"/>
                  <a:gd name="connsiteY859" fmla="*/ 57030 h 1910656"/>
                  <a:gd name="connsiteX860" fmla="*/ 79332 w 3162529"/>
                  <a:gd name="connsiteY860" fmla="*/ 1204048 h 1910656"/>
                  <a:gd name="connsiteX861" fmla="*/ 73358 w 3162529"/>
                  <a:gd name="connsiteY861" fmla="*/ 1208617 h 1910656"/>
                  <a:gd name="connsiteX862" fmla="*/ 82231 w 3162529"/>
                  <a:gd name="connsiteY862" fmla="*/ 1211604 h 1910656"/>
                  <a:gd name="connsiteX863" fmla="*/ 79332 w 3162529"/>
                  <a:gd name="connsiteY863" fmla="*/ 1204048 h 1910656"/>
                  <a:gd name="connsiteX864" fmla="*/ 1034917 w 3162529"/>
                  <a:gd name="connsiteY864" fmla="*/ 109390 h 1910656"/>
                  <a:gd name="connsiteX865" fmla="*/ 1041243 w 3162529"/>
                  <a:gd name="connsiteY865" fmla="*/ 111148 h 1910656"/>
                  <a:gd name="connsiteX866" fmla="*/ 1040013 w 3162529"/>
                  <a:gd name="connsiteY866" fmla="*/ 104119 h 1910656"/>
                  <a:gd name="connsiteX867" fmla="*/ 1034917 w 3162529"/>
                  <a:gd name="connsiteY867" fmla="*/ 109390 h 1910656"/>
                  <a:gd name="connsiteX868" fmla="*/ 160597 w 3162529"/>
                  <a:gd name="connsiteY868" fmla="*/ 1009979 h 1910656"/>
                  <a:gd name="connsiteX869" fmla="*/ 163847 w 3162529"/>
                  <a:gd name="connsiteY869" fmla="*/ 1002951 h 1910656"/>
                  <a:gd name="connsiteX870" fmla="*/ 159630 w 3162529"/>
                  <a:gd name="connsiteY870" fmla="*/ 1003215 h 1910656"/>
                  <a:gd name="connsiteX871" fmla="*/ 160597 w 3162529"/>
                  <a:gd name="connsiteY871" fmla="*/ 1009979 h 1910656"/>
                  <a:gd name="connsiteX872" fmla="*/ 884248 w 3162529"/>
                  <a:gd name="connsiteY872" fmla="*/ 171064 h 1910656"/>
                  <a:gd name="connsiteX873" fmla="*/ 885654 w 3162529"/>
                  <a:gd name="connsiteY873" fmla="*/ 178795 h 1910656"/>
                  <a:gd name="connsiteX874" fmla="*/ 890574 w 3162529"/>
                  <a:gd name="connsiteY874" fmla="*/ 176862 h 1910656"/>
                  <a:gd name="connsiteX875" fmla="*/ 884248 w 3162529"/>
                  <a:gd name="connsiteY875" fmla="*/ 171064 h 1910656"/>
                  <a:gd name="connsiteX876" fmla="*/ 29519 w 3162529"/>
                  <a:gd name="connsiteY876" fmla="*/ 1662821 h 1910656"/>
                  <a:gd name="connsiteX877" fmla="*/ 31276 w 3162529"/>
                  <a:gd name="connsiteY877" fmla="*/ 1656495 h 1910656"/>
                  <a:gd name="connsiteX878" fmla="*/ 24248 w 3162529"/>
                  <a:gd name="connsiteY878" fmla="*/ 1657725 h 1910656"/>
                  <a:gd name="connsiteX879" fmla="*/ 29519 w 3162529"/>
                  <a:gd name="connsiteY879" fmla="*/ 1662821 h 1910656"/>
                  <a:gd name="connsiteX880" fmla="*/ 28201 w 3162529"/>
                  <a:gd name="connsiteY880" fmla="*/ 1483248 h 1910656"/>
                  <a:gd name="connsiteX881" fmla="*/ 25741 w 3162529"/>
                  <a:gd name="connsiteY881" fmla="*/ 1485971 h 1910656"/>
                  <a:gd name="connsiteX882" fmla="*/ 31276 w 3162529"/>
                  <a:gd name="connsiteY882" fmla="*/ 1488080 h 1910656"/>
                  <a:gd name="connsiteX883" fmla="*/ 36108 w 3162529"/>
                  <a:gd name="connsiteY883" fmla="*/ 1483863 h 1910656"/>
                  <a:gd name="connsiteX884" fmla="*/ 28201 w 3162529"/>
                  <a:gd name="connsiteY884" fmla="*/ 1483248 h 1910656"/>
                  <a:gd name="connsiteX885" fmla="*/ 2728650 w 3162529"/>
                  <a:gd name="connsiteY885" fmla="*/ 534163 h 1910656"/>
                  <a:gd name="connsiteX886" fmla="*/ 2730583 w 3162529"/>
                  <a:gd name="connsiteY886" fmla="*/ 538117 h 1910656"/>
                  <a:gd name="connsiteX887" fmla="*/ 2736206 w 3162529"/>
                  <a:gd name="connsiteY887" fmla="*/ 532934 h 1910656"/>
                  <a:gd name="connsiteX888" fmla="*/ 2728650 w 3162529"/>
                  <a:gd name="connsiteY888" fmla="*/ 534163 h 1910656"/>
                  <a:gd name="connsiteX889" fmla="*/ 2625071 w 3162529"/>
                  <a:gd name="connsiteY889" fmla="*/ 417494 h 1910656"/>
                  <a:gd name="connsiteX890" fmla="*/ 2619800 w 3162529"/>
                  <a:gd name="connsiteY890" fmla="*/ 422941 h 1910656"/>
                  <a:gd name="connsiteX891" fmla="*/ 2620942 w 3162529"/>
                  <a:gd name="connsiteY891" fmla="*/ 426279 h 1910656"/>
                  <a:gd name="connsiteX892" fmla="*/ 2624280 w 3162529"/>
                  <a:gd name="connsiteY892" fmla="*/ 425840 h 1910656"/>
                  <a:gd name="connsiteX893" fmla="*/ 2625071 w 3162529"/>
                  <a:gd name="connsiteY893" fmla="*/ 417494 h 1910656"/>
                  <a:gd name="connsiteX894" fmla="*/ 538104 w 3162529"/>
                  <a:gd name="connsiteY894" fmla="*/ 422765 h 1910656"/>
                  <a:gd name="connsiteX895" fmla="*/ 540828 w 3162529"/>
                  <a:gd name="connsiteY895" fmla="*/ 425313 h 1910656"/>
                  <a:gd name="connsiteX896" fmla="*/ 544430 w 3162529"/>
                  <a:gd name="connsiteY896" fmla="*/ 419163 h 1910656"/>
                  <a:gd name="connsiteX897" fmla="*/ 540389 w 3162529"/>
                  <a:gd name="connsiteY897" fmla="*/ 415297 h 1910656"/>
                  <a:gd name="connsiteX898" fmla="*/ 538104 w 3162529"/>
                  <a:gd name="connsiteY898" fmla="*/ 422765 h 1910656"/>
                  <a:gd name="connsiteX899" fmla="*/ 49198 w 3162529"/>
                  <a:gd name="connsiteY899" fmla="*/ 1548787 h 1910656"/>
                  <a:gd name="connsiteX900" fmla="*/ 46035 w 3162529"/>
                  <a:gd name="connsiteY900" fmla="*/ 1545097 h 1910656"/>
                  <a:gd name="connsiteX901" fmla="*/ 46035 w 3162529"/>
                  <a:gd name="connsiteY901" fmla="*/ 1555200 h 1910656"/>
                  <a:gd name="connsiteX902" fmla="*/ 49198 w 3162529"/>
                  <a:gd name="connsiteY902" fmla="*/ 1548787 h 1910656"/>
                  <a:gd name="connsiteX903" fmla="*/ 660045 w 3162529"/>
                  <a:gd name="connsiteY903" fmla="*/ 345366 h 1910656"/>
                  <a:gd name="connsiteX904" fmla="*/ 661627 w 3162529"/>
                  <a:gd name="connsiteY904" fmla="*/ 339128 h 1910656"/>
                  <a:gd name="connsiteX905" fmla="*/ 656443 w 3162529"/>
                  <a:gd name="connsiteY905" fmla="*/ 341412 h 1910656"/>
                  <a:gd name="connsiteX906" fmla="*/ 655038 w 3162529"/>
                  <a:gd name="connsiteY906" fmla="*/ 348353 h 1910656"/>
                  <a:gd name="connsiteX907" fmla="*/ 660045 w 3162529"/>
                  <a:gd name="connsiteY907" fmla="*/ 345366 h 1910656"/>
                  <a:gd name="connsiteX908" fmla="*/ 118603 w 3162529"/>
                  <a:gd name="connsiteY908" fmla="*/ 1070335 h 1910656"/>
                  <a:gd name="connsiteX909" fmla="*/ 114649 w 3162529"/>
                  <a:gd name="connsiteY909" fmla="*/ 1072268 h 1910656"/>
                  <a:gd name="connsiteX910" fmla="*/ 119833 w 3162529"/>
                  <a:gd name="connsiteY910" fmla="*/ 1077890 h 1910656"/>
                  <a:gd name="connsiteX911" fmla="*/ 118603 w 3162529"/>
                  <a:gd name="connsiteY911" fmla="*/ 1070335 h 1910656"/>
                  <a:gd name="connsiteX912" fmla="*/ 2124304 w 3162529"/>
                  <a:gd name="connsiteY912" fmla="*/ 113344 h 1910656"/>
                  <a:gd name="connsiteX913" fmla="*/ 2127028 w 3162529"/>
                  <a:gd name="connsiteY913" fmla="*/ 115892 h 1910656"/>
                  <a:gd name="connsiteX914" fmla="*/ 2130630 w 3162529"/>
                  <a:gd name="connsiteY914" fmla="*/ 109742 h 1910656"/>
                  <a:gd name="connsiteX915" fmla="*/ 2126589 w 3162529"/>
                  <a:gd name="connsiteY915" fmla="*/ 105876 h 1910656"/>
                  <a:gd name="connsiteX916" fmla="*/ 2124304 w 3162529"/>
                  <a:gd name="connsiteY916" fmla="*/ 113344 h 1910656"/>
                  <a:gd name="connsiteX917" fmla="*/ 1803111 w 3162529"/>
                  <a:gd name="connsiteY917" fmla="*/ 49123 h 1910656"/>
                  <a:gd name="connsiteX918" fmla="*/ 1796346 w 3162529"/>
                  <a:gd name="connsiteY918" fmla="*/ 45521 h 1910656"/>
                  <a:gd name="connsiteX919" fmla="*/ 1792744 w 3162529"/>
                  <a:gd name="connsiteY919" fmla="*/ 48859 h 1910656"/>
                  <a:gd name="connsiteX920" fmla="*/ 1799245 w 3162529"/>
                  <a:gd name="connsiteY920" fmla="*/ 50353 h 1910656"/>
                  <a:gd name="connsiteX921" fmla="*/ 1803111 w 3162529"/>
                  <a:gd name="connsiteY921" fmla="*/ 49123 h 1910656"/>
                  <a:gd name="connsiteX922" fmla="*/ 2762738 w 3162529"/>
                  <a:gd name="connsiteY922" fmla="*/ 597067 h 1910656"/>
                  <a:gd name="connsiteX923" fmla="*/ 2757994 w 3162529"/>
                  <a:gd name="connsiteY923" fmla="*/ 593289 h 1910656"/>
                  <a:gd name="connsiteX924" fmla="*/ 2754831 w 3162529"/>
                  <a:gd name="connsiteY924" fmla="*/ 594519 h 1910656"/>
                  <a:gd name="connsiteX925" fmla="*/ 2761859 w 3162529"/>
                  <a:gd name="connsiteY925" fmla="*/ 603217 h 1910656"/>
                  <a:gd name="connsiteX926" fmla="*/ 2762738 w 3162529"/>
                  <a:gd name="connsiteY926" fmla="*/ 597067 h 1910656"/>
                  <a:gd name="connsiteX927" fmla="*/ 3110112 w 3162529"/>
                  <a:gd name="connsiteY927" fmla="*/ 1812260 h 1910656"/>
                  <a:gd name="connsiteX928" fmla="*/ 3110287 w 3162529"/>
                  <a:gd name="connsiteY928" fmla="*/ 1804529 h 1910656"/>
                  <a:gd name="connsiteX929" fmla="*/ 3106861 w 3162529"/>
                  <a:gd name="connsiteY929" fmla="*/ 1805056 h 1910656"/>
                  <a:gd name="connsiteX930" fmla="*/ 3110112 w 3162529"/>
                  <a:gd name="connsiteY930" fmla="*/ 1812260 h 1910656"/>
                  <a:gd name="connsiteX931" fmla="*/ 2964626 w 3162529"/>
                  <a:gd name="connsiteY931" fmla="*/ 935304 h 1910656"/>
                  <a:gd name="connsiteX932" fmla="*/ 2968228 w 3162529"/>
                  <a:gd name="connsiteY932" fmla="*/ 938906 h 1910656"/>
                  <a:gd name="connsiteX933" fmla="*/ 2969809 w 3162529"/>
                  <a:gd name="connsiteY933" fmla="*/ 935128 h 1910656"/>
                  <a:gd name="connsiteX934" fmla="*/ 2969721 w 3162529"/>
                  <a:gd name="connsiteY934" fmla="*/ 930120 h 1910656"/>
                  <a:gd name="connsiteX935" fmla="*/ 2966734 w 3162529"/>
                  <a:gd name="connsiteY935" fmla="*/ 928890 h 1910656"/>
                  <a:gd name="connsiteX936" fmla="*/ 2964626 w 3162529"/>
                  <a:gd name="connsiteY936" fmla="*/ 935304 h 1910656"/>
                  <a:gd name="connsiteX937" fmla="*/ 1412513 w 3162529"/>
                  <a:gd name="connsiteY937" fmla="*/ 49123 h 1910656"/>
                  <a:gd name="connsiteX938" fmla="*/ 1405748 w 3162529"/>
                  <a:gd name="connsiteY938" fmla="*/ 45521 h 1910656"/>
                  <a:gd name="connsiteX939" fmla="*/ 1402146 w 3162529"/>
                  <a:gd name="connsiteY939" fmla="*/ 48859 h 1910656"/>
                  <a:gd name="connsiteX940" fmla="*/ 1408647 w 3162529"/>
                  <a:gd name="connsiteY940" fmla="*/ 50353 h 1910656"/>
                  <a:gd name="connsiteX941" fmla="*/ 1412513 w 3162529"/>
                  <a:gd name="connsiteY941" fmla="*/ 49123 h 1910656"/>
                  <a:gd name="connsiteX942" fmla="*/ 2010270 w 3162529"/>
                  <a:gd name="connsiteY942" fmla="*/ 96300 h 1910656"/>
                  <a:gd name="connsiteX943" fmla="*/ 2012115 w 3162529"/>
                  <a:gd name="connsiteY943" fmla="*/ 97003 h 1910656"/>
                  <a:gd name="connsiteX944" fmla="*/ 2012818 w 3162529"/>
                  <a:gd name="connsiteY944" fmla="*/ 96125 h 1910656"/>
                  <a:gd name="connsiteX945" fmla="*/ 2009919 w 3162529"/>
                  <a:gd name="connsiteY945" fmla="*/ 91029 h 1910656"/>
                  <a:gd name="connsiteX946" fmla="*/ 2004735 w 3162529"/>
                  <a:gd name="connsiteY946" fmla="*/ 91468 h 1910656"/>
                  <a:gd name="connsiteX947" fmla="*/ 2002802 w 3162529"/>
                  <a:gd name="connsiteY947" fmla="*/ 94104 h 1910656"/>
                  <a:gd name="connsiteX948" fmla="*/ 2010270 w 3162529"/>
                  <a:gd name="connsiteY948" fmla="*/ 96300 h 1910656"/>
                  <a:gd name="connsiteX949" fmla="*/ 2820370 w 3162529"/>
                  <a:gd name="connsiteY949" fmla="*/ 686238 h 1910656"/>
                  <a:gd name="connsiteX950" fmla="*/ 2830034 w 3162529"/>
                  <a:gd name="connsiteY950" fmla="*/ 684481 h 1910656"/>
                  <a:gd name="connsiteX951" fmla="*/ 2830824 w 3162529"/>
                  <a:gd name="connsiteY951" fmla="*/ 683603 h 1910656"/>
                  <a:gd name="connsiteX952" fmla="*/ 2821336 w 3162529"/>
                  <a:gd name="connsiteY952" fmla="*/ 682812 h 1910656"/>
                  <a:gd name="connsiteX953" fmla="*/ 2820370 w 3162529"/>
                  <a:gd name="connsiteY953" fmla="*/ 686238 h 1910656"/>
                  <a:gd name="connsiteX954" fmla="*/ 3044573 w 3162529"/>
                  <a:gd name="connsiteY954" fmla="*/ 1072971 h 1910656"/>
                  <a:gd name="connsiteX955" fmla="*/ 3044485 w 3162529"/>
                  <a:gd name="connsiteY955" fmla="*/ 1080790 h 1910656"/>
                  <a:gd name="connsiteX956" fmla="*/ 3049668 w 3162529"/>
                  <a:gd name="connsiteY956" fmla="*/ 1078330 h 1910656"/>
                  <a:gd name="connsiteX957" fmla="*/ 3044573 w 3162529"/>
                  <a:gd name="connsiteY957" fmla="*/ 1072971 h 1910656"/>
                  <a:gd name="connsiteX958" fmla="*/ 3006532 w 3162529"/>
                  <a:gd name="connsiteY958" fmla="*/ 1013933 h 1910656"/>
                  <a:gd name="connsiteX959" fmla="*/ 3003193 w 3162529"/>
                  <a:gd name="connsiteY959" fmla="*/ 1007432 h 1910656"/>
                  <a:gd name="connsiteX960" fmla="*/ 2999504 w 3162529"/>
                  <a:gd name="connsiteY960" fmla="*/ 1007871 h 1910656"/>
                  <a:gd name="connsiteX961" fmla="*/ 3003369 w 3162529"/>
                  <a:gd name="connsiteY961" fmla="*/ 1013406 h 1910656"/>
                  <a:gd name="connsiteX962" fmla="*/ 3006532 w 3162529"/>
                  <a:gd name="connsiteY962" fmla="*/ 1013933 h 1910656"/>
                  <a:gd name="connsiteX963" fmla="*/ 62288 w 3162529"/>
                  <a:gd name="connsiteY963" fmla="*/ 1357441 h 1910656"/>
                  <a:gd name="connsiteX964" fmla="*/ 64045 w 3162529"/>
                  <a:gd name="connsiteY964" fmla="*/ 1364030 h 1910656"/>
                  <a:gd name="connsiteX965" fmla="*/ 67384 w 3162529"/>
                  <a:gd name="connsiteY965" fmla="*/ 1361746 h 1910656"/>
                  <a:gd name="connsiteX966" fmla="*/ 62288 w 3162529"/>
                  <a:gd name="connsiteY966" fmla="*/ 1357441 h 1910656"/>
                  <a:gd name="connsiteX967" fmla="*/ 193366 w 3162529"/>
                  <a:gd name="connsiteY967" fmla="*/ 927397 h 1910656"/>
                  <a:gd name="connsiteX968" fmla="*/ 195123 w 3162529"/>
                  <a:gd name="connsiteY968" fmla="*/ 933986 h 1910656"/>
                  <a:gd name="connsiteX969" fmla="*/ 198462 w 3162529"/>
                  <a:gd name="connsiteY969" fmla="*/ 931702 h 1910656"/>
                  <a:gd name="connsiteX970" fmla="*/ 193366 w 3162529"/>
                  <a:gd name="connsiteY970" fmla="*/ 927397 h 1910656"/>
                  <a:gd name="connsiteX971" fmla="*/ 2050946 w 3162529"/>
                  <a:gd name="connsiteY971" fmla="*/ 102889 h 1910656"/>
                  <a:gd name="connsiteX972" fmla="*/ 2057096 w 3162529"/>
                  <a:gd name="connsiteY972" fmla="*/ 99375 h 1910656"/>
                  <a:gd name="connsiteX973" fmla="*/ 2050858 w 3162529"/>
                  <a:gd name="connsiteY973" fmla="*/ 97794 h 1910656"/>
                  <a:gd name="connsiteX974" fmla="*/ 2050946 w 3162529"/>
                  <a:gd name="connsiteY974" fmla="*/ 102889 h 1910656"/>
                  <a:gd name="connsiteX975" fmla="*/ 2893815 w 3162529"/>
                  <a:gd name="connsiteY975" fmla="*/ 796319 h 1910656"/>
                  <a:gd name="connsiteX976" fmla="*/ 2897066 w 3162529"/>
                  <a:gd name="connsiteY976" fmla="*/ 800273 h 1910656"/>
                  <a:gd name="connsiteX977" fmla="*/ 2898911 w 3162529"/>
                  <a:gd name="connsiteY977" fmla="*/ 795089 h 1910656"/>
                  <a:gd name="connsiteX978" fmla="*/ 2893815 w 3162529"/>
                  <a:gd name="connsiteY978" fmla="*/ 796319 h 1910656"/>
                  <a:gd name="connsiteX979" fmla="*/ 1761205 w 3162529"/>
                  <a:gd name="connsiteY979" fmla="*/ 51758 h 1910656"/>
                  <a:gd name="connsiteX980" fmla="*/ 1759360 w 3162529"/>
                  <a:gd name="connsiteY980" fmla="*/ 50001 h 1910656"/>
                  <a:gd name="connsiteX981" fmla="*/ 1752419 w 3162529"/>
                  <a:gd name="connsiteY981" fmla="*/ 47981 h 1910656"/>
                  <a:gd name="connsiteX982" fmla="*/ 1751014 w 3162529"/>
                  <a:gd name="connsiteY982" fmla="*/ 49474 h 1910656"/>
                  <a:gd name="connsiteX983" fmla="*/ 1758657 w 3162529"/>
                  <a:gd name="connsiteY983" fmla="*/ 53076 h 1910656"/>
                  <a:gd name="connsiteX984" fmla="*/ 1761205 w 3162529"/>
                  <a:gd name="connsiteY984" fmla="*/ 51758 h 1910656"/>
                  <a:gd name="connsiteX985" fmla="*/ 3120566 w 3162529"/>
                  <a:gd name="connsiteY985" fmla="*/ 1555376 h 1910656"/>
                  <a:gd name="connsiteX986" fmla="*/ 3120478 w 3162529"/>
                  <a:gd name="connsiteY986" fmla="*/ 1550105 h 1910656"/>
                  <a:gd name="connsiteX987" fmla="*/ 3114241 w 3162529"/>
                  <a:gd name="connsiteY987" fmla="*/ 1553794 h 1910656"/>
                  <a:gd name="connsiteX988" fmla="*/ 3120566 w 3162529"/>
                  <a:gd name="connsiteY988" fmla="*/ 1555376 h 1910656"/>
                  <a:gd name="connsiteX989" fmla="*/ 2990806 w 3162529"/>
                  <a:gd name="connsiteY989" fmla="*/ 972027 h 1910656"/>
                  <a:gd name="connsiteX990" fmla="*/ 2994145 w 3162529"/>
                  <a:gd name="connsiteY990" fmla="*/ 978528 h 1910656"/>
                  <a:gd name="connsiteX991" fmla="*/ 2997834 w 3162529"/>
                  <a:gd name="connsiteY991" fmla="*/ 978089 h 1910656"/>
                  <a:gd name="connsiteX992" fmla="*/ 2993969 w 3162529"/>
                  <a:gd name="connsiteY992" fmla="*/ 972554 h 1910656"/>
                  <a:gd name="connsiteX993" fmla="*/ 2990806 w 3162529"/>
                  <a:gd name="connsiteY993" fmla="*/ 972027 h 1910656"/>
                  <a:gd name="connsiteX994" fmla="*/ 2508401 w 3162529"/>
                  <a:gd name="connsiteY994" fmla="*/ 350637 h 1910656"/>
                  <a:gd name="connsiteX995" fmla="*/ 2508313 w 3162529"/>
                  <a:gd name="connsiteY995" fmla="*/ 348089 h 1910656"/>
                  <a:gd name="connsiteX996" fmla="*/ 2503745 w 3162529"/>
                  <a:gd name="connsiteY996" fmla="*/ 342115 h 1910656"/>
                  <a:gd name="connsiteX997" fmla="*/ 2504360 w 3162529"/>
                  <a:gd name="connsiteY997" fmla="*/ 349143 h 1910656"/>
                  <a:gd name="connsiteX998" fmla="*/ 2508401 w 3162529"/>
                  <a:gd name="connsiteY998" fmla="*/ 350637 h 1910656"/>
                  <a:gd name="connsiteX999" fmla="*/ 234042 w 3162529"/>
                  <a:gd name="connsiteY999" fmla="*/ 834360 h 1910656"/>
                  <a:gd name="connsiteX1000" fmla="*/ 240192 w 3162529"/>
                  <a:gd name="connsiteY1000" fmla="*/ 830670 h 1910656"/>
                  <a:gd name="connsiteX1001" fmla="*/ 242564 w 3162529"/>
                  <a:gd name="connsiteY1001" fmla="*/ 827156 h 1910656"/>
                  <a:gd name="connsiteX1002" fmla="*/ 238259 w 3162529"/>
                  <a:gd name="connsiteY1002" fmla="*/ 827683 h 1910656"/>
                  <a:gd name="connsiteX1003" fmla="*/ 234042 w 3162529"/>
                  <a:gd name="connsiteY1003" fmla="*/ 834360 h 1910656"/>
                  <a:gd name="connsiteX1004" fmla="*/ 2541170 w 3162529"/>
                  <a:gd name="connsiteY1004" fmla="*/ 370316 h 1910656"/>
                  <a:gd name="connsiteX1005" fmla="*/ 2545475 w 3162529"/>
                  <a:gd name="connsiteY1005" fmla="*/ 371985 h 1910656"/>
                  <a:gd name="connsiteX1006" fmla="*/ 2549780 w 3162529"/>
                  <a:gd name="connsiteY1006" fmla="*/ 372161 h 1910656"/>
                  <a:gd name="connsiteX1007" fmla="*/ 2550307 w 3162529"/>
                  <a:gd name="connsiteY1007" fmla="*/ 370053 h 1910656"/>
                  <a:gd name="connsiteX1008" fmla="*/ 2546881 w 3162529"/>
                  <a:gd name="connsiteY1008" fmla="*/ 367856 h 1910656"/>
                  <a:gd name="connsiteX1009" fmla="*/ 2541170 w 3162529"/>
                  <a:gd name="connsiteY1009" fmla="*/ 370316 h 1910656"/>
                  <a:gd name="connsiteX1010" fmla="*/ 404391 w 3162529"/>
                  <a:gd name="connsiteY1010" fmla="*/ 590566 h 1910656"/>
                  <a:gd name="connsiteX1011" fmla="*/ 404479 w 3162529"/>
                  <a:gd name="connsiteY1011" fmla="*/ 598297 h 1910656"/>
                  <a:gd name="connsiteX1012" fmla="*/ 407905 w 3162529"/>
                  <a:gd name="connsiteY1012" fmla="*/ 594695 h 1910656"/>
                  <a:gd name="connsiteX1013" fmla="*/ 404391 w 3162529"/>
                  <a:gd name="connsiteY1013" fmla="*/ 590566 h 1910656"/>
                  <a:gd name="connsiteX1014" fmla="*/ 3131109 w 3162529"/>
                  <a:gd name="connsiteY1014" fmla="*/ 1489837 h 1910656"/>
                  <a:gd name="connsiteX1015" fmla="*/ 3137346 w 3162529"/>
                  <a:gd name="connsiteY1015" fmla="*/ 1491418 h 1910656"/>
                  <a:gd name="connsiteX1016" fmla="*/ 3135238 w 3162529"/>
                  <a:gd name="connsiteY1016" fmla="*/ 1486059 h 1910656"/>
                  <a:gd name="connsiteX1017" fmla="*/ 3131109 w 3162529"/>
                  <a:gd name="connsiteY1017" fmla="*/ 1489837 h 1910656"/>
                  <a:gd name="connsiteX1018" fmla="*/ 1364018 w 3162529"/>
                  <a:gd name="connsiteY1018" fmla="*/ 47805 h 1910656"/>
                  <a:gd name="connsiteX1019" fmla="*/ 1370167 w 3162529"/>
                  <a:gd name="connsiteY1019" fmla="*/ 46926 h 1910656"/>
                  <a:gd name="connsiteX1020" fmla="*/ 1366214 w 3162529"/>
                  <a:gd name="connsiteY1020" fmla="*/ 42709 h 1910656"/>
                  <a:gd name="connsiteX1021" fmla="*/ 1361206 w 3162529"/>
                  <a:gd name="connsiteY1021" fmla="*/ 42797 h 1910656"/>
                  <a:gd name="connsiteX1022" fmla="*/ 1364018 w 3162529"/>
                  <a:gd name="connsiteY1022" fmla="*/ 47805 h 1910656"/>
                  <a:gd name="connsiteX1023" fmla="*/ 2282968 w 3162529"/>
                  <a:gd name="connsiteY1023" fmla="*/ 174929 h 1910656"/>
                  <a:gd name="connsiteX1024" fmla="*/ 2275852 w 3162529"/>
                  <a:gd name="connsiteY1024" fmla="*/ 177038 h 1910656"/>
                  <a:gd name="connsiteX1025" fmla="*/ 2276291 w 3162529"/>
                  <a:gd name="connsiteY1025" fmla="*/ 181343 h 1910656"/>
                  <a:gd name="connsiteX1026" fmla="*/ 2280245 w 3162529"/>
                  <a:gd name="connsiteY1026" fmla="*/ 179498 h 1910656"/>
                  <a:gd name="connsiteX1027" fmla="*/ 2282968 w 3162529"/>
                  <a:gd name="connsiteY1027" fmla="*/ 174929 h 1910656"/>
                  <a:gd name="connsiteX1028" fmla="*/ 3095703 w 3162529"/>
                  <a:gd name="connsiteY1028" fmla="*/ 1362625 h 1910656"/>
                  <a:gd name="connsiteX1029" fmla="*/ 3100008 w 3162529"/>
                  <a:gd name="connsiteY1029" fmla="*/ 1365963 h 1910656"/>
                  <a:gd name="connsiteX1030" fmla="*/ 3102292 w 3162529"/>
                  <a:gd name="connsiteY1030" fmla="*/ 1361658 h 1910656"/>
                  <a:gd name="connsiteX1031" fmla="*/ 3095703 w 3162529"/>
                  <a:gd name="connsiteY1031" fmla="*/ 1362625 h 1910656"/>
                  <a:gd name="connsiteX1032" fmla="*/ 3136380 w 3162529"/>
                  <a:gd name="connsiteY1032" fmla="*/ 1665457 h 1910656"/>
                  <a:gd name="connsiteX1033" fmla="*/ 3142969 w 3162529"/>
                  <a:gd name="connsiteY1033" fmla="*/ 1663699 h 1910656"/>
                  <a:gd name="connsiteX1034" fmla="*/ 3140685 w 3162529"/>
                  <a:gd name="connsiteY1034" fmla="*/ 1660361 h 1910656"/>
                  <a:gd name="connsiteX1035" fmla="*/ 3136380 w 3162529"/>
                  <a:gd name="connsiteY1035" fmla="*/ 1665457 h 1910656"/>
                  <a:gd name="connsiteX1036" fmla="*/ 983874 w 3162529"/>
                  <a:gd name="connsiteY1036" fmla="*/ 147431 h 1910656"/>
                  <a:gd name="connsiteX1037" fmla="*/ 983172 w 3162529"/>
                  <a:gd name="connsiteY1037" fmla="*/ 151736 h 1910656"/>
                  <a:gd name="connsiteX1038" fmla="*/ 990200 w 3162529"/>
                  <a:gd name="connsiteY1038" fmla="*/ 146465 h 1910656"/>
                  <a:gd name="connsiteX1039" fmla="*/ 983874 w 3162529"/>
                  <a:gd name="connsiteY1039" fmla="*/ 147431 h 1910656"/>
                  <a:gd name="connsiteX1040" fmla="*/ 370304 w 3162529"/>
                  <a:gd name="connsiteY1040" fmla="*/ 629836 h 1910656"/>
                  <a:gd name="connsiteX1041" fmla="*/ 373642 w 3162529"/>
                  <a:gd name="connsiteY1041" fmla="*/ 625268 h 1910656"/>
                  <a:gd name="connsiteX1042" fmla="*/ 368371 w 3162529"/>
                  <a:gd name="connsiteY1042" fmla="*/ 626674 h 1910656"/>
                  <a:gd name="connsiteX1043" fmla="*/ 370304 w 3162529"/>
                  <a:gd name="connsiteY1043" fmla="*/ 629836 h 1910656"/>
                  <a:gd name="connsiteX1044" fmla="*/ 266812 w 3162529"/>
                  <a:gd name="connsiteY1044" fmla="*/ 788500 h 1910656"/>
                  <a:gd name="connsiteX1045" fmla="*/ 266812 w 3162529"/>
                  <a:gd name="connsiteY1045" fmla="*/ 789818 h 1910656"/>
                  <a:gd name="connsiteX1046" fmla="*/ 265231 w 3162529"/>
                  <a:gd name="connsiteY1046" fmla="*/ 794826 h 1910656"/>
                  <a:gd name="connsiteX1047" fmla="*/ 269184 w 3162529"/>
                  <a:gd name="connsiteY1047" fmla="*/ 792014 h 1910656"/>
                  <a:gd name="connsiteX1048" fmla="*/ 266812 w 3162529"/>
                  <a:gd name="connsiteY1048" fmla="*/ 788500 h 1910656"/>
                  <a:gd name="connsiteX1049" fmla="*/ 593189 w 3162529"/>
                  <a:gd name="connsiteY1049" fmla="*/ 391225 h 1910656"/>
                  <a:gd name="connsiteX1050" fmla="*/ 589762 w 3162529"/>
                  <a:gd name="connsiteY1050" fmla="*/ 395706 h 1910656"/>
                  <a:gd name="connsiteX1051" fmla="*/ 595736 w 3162529"/>
                  <a:gd name="connsiteY1051" fmla="*/ 396497 h 1910656"/>
                  <a:gd name="connsiteX1052" fmla="*/ 593189 w 3162529"/>
                  <a:gd name="connsiteY1052" fmla="*/ 391225 h 1910656"/>
                  <a:gd name="connsiteX1053" fmla="*/ 3089114 w 3162529"/>
                  <a:gd name="connsiteY1053" fmla="*/ 1209232 h 1910656"/>
                  <a:gd name="connsiteX1054" fmla="*/ 3083228 w 3162529"/>
                  <a:gd name="connsiteY1054" fmla="*/ 1209847 h 1910656"/>
                  <a:gd name="connsiteX1055" fmla="*/ 3086391 w 3162529"/>
                  <a:gd name="connsiteY1055" fmla="*/ 1214064 h 1910656"/>
                  <a:gd name="connsiteX1056" fmla="*/ 3089114 w 3162529"/>
                  <a:gd name="connsiteY1056" fmla="*/ 1209232 h 1910656"/>
                  <a:gd name="connsiteX1057" fmla="*/ 623323 w 3162529"/>
                  <a:gd name="connsiteY1057" fmla="*/ 366363 h 1910656"/>
                  <a:gd name="connsiteX1058" fmla="*/ 618491 w 3162529"/>
                  <a:gd name="connsiteY1058" fmla="*/ 365309 h 1910656"/>
                  <a:gd name="connsiteX1059" fmla="*/ 615679 w 3162529"/>
                  <a:gd name="connsiteY1059" fmla="*/ 369262 h 1910656"/>
                  <a:gd name="connsiteX1060" fmla="*/ 618403 w 3162529"/>
                  <a:gd name="connsiteY1060" fmla="*/ 368647 h 1910656"/>
                  <a:gd name="connsiteX1061" fmla="*/ 623323 w 3162529"/>
                  <a:gd name="connsiteY1061" fmla="*/ 366363 h 1910656"/>
                  <a:gd name="connsiteX1062" fmla="*/ 3111429 w 3162529"/>
                  <a:gd name="connsiteY1062" fmla="*/ 1407254 h 1910656"/>
                  <a:gd name="connsiteX1063" fmla="*/ 3110463 w 3162529"/>
                  <a:gd name="connsiteY1063" fmla="*/ 1406376 h 1910656"/>
                  <a:gd name="connsiteX1064" fmla="*/ 3109584 w 3162529"/>
                  <a:gd name="connsiteY1064" fmla="*/ 1406464 h 1910656"/>
                  <a:gd name="connsiteX1065" fmla="*/ 3111781 w 3162529"/>
                  <a:gd name="connsiteY1065" fmla="*/ 1412701 h 1910656"/>
                  <a:gd name="connsiteX1066" fmla="*/ 3113538 w 3162529"/>
                  <a:gd name="connsiteY1066" fmla="*/ 1412965 h 1910656"/>
                  <a:gd name="connsiteX1067" fmla="*/ 3111429 w 3162529"/>
                  <a:gd name="connsiteY1067" fmla="*/ 1407254 h 1910656"/>
                  <a:gd name="connsiteX1068" fmla="*/ 2569987 w 3162529"/>
                  <a:gd name="connsiteY1068" fmla="*/ 399132 h 1910656"/>
                  <a:gd name="connsiteX1069" fmla="*/ 2575873 w 3162529"/>
                  <a:gd name="connsiteY1069" fmla="*/ 398517 h 1910656"/>
                  <a:gd name="connsiteX1070" fmla="*/ 2570338 w 3162529"/>
                  <a:gd name="connsiteY1070" fmla="*/ 394300 h 1910656"/>
                  <a:gd name="connsiteX1071" fmla="*/ 2569987 w 3162529"/>
                  <a:gd name="connsiteY1071" fmla="*/ 399132 h 1910656"/>
                  <a:gd name="connsiteX1072" fmla="*/ 1769024 w 3162529"/>
                  <a:gd name="connsiteY1072" fmla="*/ 25490 h 1910656"/>
                  <a:gd name="connsiteX1073" fmla="*/ 1769990 w 3162529"/>
                  <a:gd name="connsiteY1073" fmla="*/ 26369 h 1910656"/>
                  <a:gd name="connsiteX1074" fmla="*/ 1770868 w 3162529"/>
                  <a:gd name="connsiteY1074" fmla="*/ 26281 h 1910656"/>
                  <a:gd name="connsiteX1075" fmla="*/ 1768672 w 3162529"/>
                  <a:gd name="connsiteY1075" fmla="*/ 20043 h 1910656"/>
                  <a:gd name="connsiteX1076" fmla="*/ 1766915 w 3162529"/>
                  <a:gd name="connsiteY1076" fmla="*/ 19780 h 1910656"/>
                  <a:gd name="connsiteX1077" fmla="*/ 1769024 w 3162529"/>
                  <a:gd name="connsiteY1077" fmla="*/ 25490 h 1910656"/>
                  <a:gd name="connsiteX1078" fmla="*/ 2322239 w 3162529"/>
                  <a:gd name="connsiteY1078" fmla="*/ 224742 h 1910656"/>
                  <a:gd name="connsiteX1079" fmla="*/ 2326632 w 3162529"/>
                  <a:gd name="connsiteY1079" fmla="*/ 228169 h 1910656"/>
                  <a:gd name="connsiteX1080" fmla="*/ 2324787 w 3162529"/>
                  <a:gd name="connsiteY1080" fmla="*/ 222195 h 1910656"/>
                  <a:gd name="connsiteX1081" fmla="*/ 2322239 w 3162529"/>
                  <a:gd name="connsiteY1081" fmla="*/ 224742 h 1910656"/>
                  <a:gd name="connsiteX1082" fmla="*/ 839618 w 3162529"/>
                  <a:gd name="connsiteY1082" fmla="*/ 223513 h 1910656"/>
                  <a:gd name="connsiteX1083" fmla="*/ 840497 w 3162529"/>
                  <a:gd name="connsiteY1083" fmla="*/ 222546 h 1910656"/>
                  <a:gd name="connsiteX1084" fmla="*/ 840409 w 3162529"/>
                  <a:gd name="connsiteY1084" fmla="*/ 221668 h 1910656"/>
                  <a:gd name="connsiteX1085" fmla="*/ 834172 w 3162529"/>
                  <a:gd name="connsiteY1085" fmla="*/ 223864 h 1910656"/>
                  <a:gd name="connsiteX1086" fmla="*/ 833908 w 3162529"/>
                  <a:gd name="connsiteY1086" fmla="*/ 225621 h 1910656"/>
                  <a:gd name="connsiteX1087" fmla="*/ 839618 w 3162529"/>
                  <a:gd name="connsiteY1087" fmla="*/ 223513 h 1910656"/>
                  <a:gd name="connsiteX1088" fmla="*/ 1390198 w 3162529"/>
                  <a:gd name="connsiteY1088" fmla="*/ 21625 h 1910656"/>
                  <a:gd name="connsiteX1089" fmla="*/ 1393800 w 3162529"/>
                  <a:gd name="connsiteY1089" fmla="*/ 21537 h 1910656"/>
                  <a:gd name="connsiteX1090" fmla="*/ 1396611 w 3162529"/>
                  <a:gd name="connsiteY1090" fmla="*/ 17583 h 1910656"/>
                  <a:gd name="connsiteX1091" fmla="*/ 1393097 w 3162529"/>
                  <a:gd name="connsiteY1091" fmla="*/ 18725 h 1910656"/>
                  <a:gd name="connsiteX1092" fmla="*/ 1390198 w 3162529"/>
                  <a:gd name="connsiteY1092" fmla="*/ 21625 h 1910656"/>
                  <a:gd name="connsiteX1093" fmla="*/ 2172800 w 3162529"/>
                  <a:gd name="connsiteY1093" fmla="*/ 151385 h 1910656"/>
                  <a:gd name="connsiteX1094" fmla="*/ 2175874 w 3162529"/>
                  <a:gd name="connsiteY1094" fmla="*/ 152615 h 1910656"/>
                  <a:gd name="connsiteX1095" fmla="*/ 2180443 w 3162529"/>
                  <a:gd name="connsiteY1095" fmla="*/ 152878 h 1910656"/>
                  <a:gd name="connsiteX1096" fmla="*/ 2176489 w 3162529"/>
                  <a:gd name="connsiteY1096" fmla="*/ 150155 h 1910656"/>
                  <a:gd name="connsiteX1097" fmla="*/ 2172800 w 3162529"/>
                  <a:gd name="connsiteY1097" fmla="*/ 151385 h 1910656"/>
                  <a:gd name="connsiteX1098" fmla="*/ 2027314 w 3162529"/>
                  <a:gd name="connsiteY1098" fmla="*/ 66166 h 1910656"/>
                  <a:gd name="connsiteX1099" fmla="*/ 2023360 w 3162529"/>
                  <a:gd name="connsiteY1099" fmla="*/ 69153 h 1910656"/>
                  <a:gd name="connsiteX1100" fmla="*/ 2025557 w 3162529"/>
                  <a:gd name="connsiteY1100" fmla="*/ 71350 h 1910656"/>
                  <a:gd name="connsiteX1101" fmla="*/ 2027314 w 3162529"/>
                  <a:gd name="connsiteY1101" fmla="*/ 66166 h 1910656"/>
                  <a:gd name="connsiteX1102" fmla="*/ 66242 w 3162529"/>
                  <a:gd name="connsiteY1102" fmla="*/ 1888342 h 1910656"/>
                  <a:gd name="connsiteX1103" fmla="*/ 63694 w 3162529"/>
                  <a:gd name="connsiteY1103" fmla="*/ 1885794 h 1910656"/>
                  <a:gd name="connsiteX1104" fmla="*/ 62552 w 3162529"/>
                  <a:gd name="connsiteY1104" fmla="*/ 1889835 h 1910656"/>
                  <a:gd name="connsiteX1105" fmla="*/ 66242 w 3162529"/>
                  <a:gd name="connsiteY1105" fmla="*/ 1888342 h 1910656"/>
                  <a:gd name="connsiteX1106" fmla="*/ 2929221 w 3162529"/>
                  <a:gd name="connsiteY1106" fmla="*/ 836995 h 1910656"/>
                  <a:gd name="connsiteX1107" fmla="*/ 2926497 w 3162529"/>
                  <a:gd name="connsiteY1107" fmla="*/ 831812 h 1910656"/>
                  <a:gd name="connsiteX1108" fmla="*/ 2929221 w 3162529"/>
                  <a:gd name="connsiteY1108" fmla="*/ 836995 h 1910656"/>
                  <a:gd name="connsiteX1109" fmla="*/ 2825641 w 3162529"/>
                  <a:gd name="connsiteY1109" fmla="*/ 673148 h 1910656"/>
                  <a:gd name="connsiteX1110" fmla="*/ 2824762 w 3162529"/>
                  <a:gd name="connsiteY1110" fmla="*/ 672357 h 1910656"/>
                  <a:gd name="connsiteX1111" fmla="*/ 2823884 w 3162529"/>
                  <a:gd name="connsiteY1111" fmla="*/ 672270 h 1910656"/>
                  <a:gd name="connsiteX1112" fmla="*/ 2824587 w 3162529"/>
                  <a:gd name="connsiteY1112" fmla="*/ 677102 h 1910656"/>
                  <a:gd name="connsiteX1113" fmla="*/ 2825641 w 3162529"/>
                  <a:gd name="connsiteY1113" fmla="*/ 673148 h 1910656"/>
                  <a:gd name="connsiteX1114" fmla="*/ 80650 w 3162529"/>
                  <a:gd name="connsiteY1114" fmla="*/ 1273541 h 1910656"/>
                  <a:gd name="connsiteX1115" fmla="*/ 78102 w 3162529"/>
                  <a:gd name="connsiteY1115" fmla="*/ 1276089 h 1910656"/>
                  <a:gd name="connsiteX1116" fmla="*/ 82143 w 3162529"/>
                  <a:gd name="connsiteY1116" fmla="*/ 1277231 h 1910656"/>
                  <a:gd name="connsiteX1117" fmla="*/ 80650 w 3162529"/>
                  <a:gd name="connsiteY1117" fmla="*/ 1273541 h 1910656"/>
                  <a:gd name="connsiteX1118" fmla="*/ 51746 w 3162529"/>
                  <a:gd name="connsiteY1118" fmla="*/ 1443889 h 1910656"/>
                  <a:gd name="connsiteX1119" fmla="*/ 56929 w 3162529"/>
                  <a:gd name="connsiteY1119" fmla="*/ 1441166 h 1910656"/>
                  <a:gd name="connsiteX1120" fmla="*/ 51746 w 3162529"/>
                  <a:gd name="connsiteY1120" fmla="*/ 1443889 h 1910656"/>
                  <a:gd name="connsiteX1121" fmla="*/ 2935810 w 3162529"/>
                  <a:gd name="connsiteY1121" fmla="*/ 867129 h 1910656"/>
                  <a:gd name="connsiteX1122" fmla="*/ 2940817 w 3162529"/>
                  <a:gd name="connsiteY1122" fmla="*/ 867305 h 1910656"/>
                  <a:gd name="connsiteX1123" fmla="*/ 2939675 w 3162529"/>
                  <a:gd name="connsiteY1123" fmla="*/ 863264 h 1910656"/>
                  <a:gd name="connsiteX1124" fmla="*/ 2935810 w 3162529"/>
                  <a:gd name="connsiteY1124" fmla="*/ 867129 h 1910656"/>
                  <a:gd name="connsiteX1125" fmla="*/ 113419 w 3162529"/>
                  <a:gd name="connsiteY1125" fmla="*/ 1143693 h 1910656"/>
                  <a:gd name="connsiteX1126" fmla="*/ 117285 w 3162529"/>
                  <a:gd name="connsiteY1126" fmla="*/ 1140706 h 1910656"/>
                  <a:gd name="connsiteX1127" fmla="*/ 116406 w 3162529"/>
                  <a:gd name="connsiteY1127" fmla="*/ 1138773 h 1910656"/>
                  <a:gd name="connsiteX1128" fmla="*/ 113419 w 3162529"/>
                  <a:gd name="connsiteY1128" fmla="*/ 1143693 h 1910656"/>
                  <a:gd name="connsiteX1129" fmla="*/ 1108363 w 3162529"/>
                  <a:gd name="connsiteY1129" fmla="*/ 96300 h 1910656"/>
                  <a:gd name="connsiteX1130" fmla="*/ 1113986 w 3162529"/>
                  <a:gd name="connsiteY1130" fmla="*/ 97530 h 1910656"/>
                  <a:gd name="connsiteX1131" fmla="*/ 1116007 w 3162529"/>
                  <a:gd name="connsiteY1131" fmla="*/ 96476 h 1910656"/>
                  <a:gd name="connsiteX1132" fmla="*/ 1113371 w 3162529"/>
                  <a:gd name="connsiteY1132" fmla="*/ 94982 h 1910656"/>
                  <a:gd name="connsiteX1133" fmla="*/ 1108363 w 3162529"/>
                  <a:gd name="connsiteY1133" fmla="*/ 96300 h 1910656"/>
                  <a:gd name="connsiteX1134" fmla="*/ 3135062 w 3162529"/>
                  <a:gd name="connsiteY1134" fmla="*/ 1750675 h 1910656"/>
                  <a:gd name="connsiteX1135" fmla="*/ 3132075 w 3162529"/>
                  <a:gd name="connsiteY1135" fmla="*/ 1746809 h 1910656"/>
                  <a:gd name="connsiteX1136" fmla="*/ 3130142 w 3162529"/>
                  <a:gd name="connsiteY1136" fmla="*/ 1747688 h 1910656"/>
                  <a:gd name="connsiteX1137" fmla="*/ 3135062 w 3162529"/>
                  <a:gd name="connsiteY1137" fmla="*/ 1750675 h 1910656"/>
                  <a:gd name="connsiteX1138" fmla="*/ 2082398 w 3162529"/>
                  <a:gd name="connsiteY1138" fmla="*/ 118615 h 1910656"/>
                  <a:gd name="connsiteX1139" fmla="*/ 2082486 w 3162529"/>
                  <a:gd name="connsiteY1139" fmla="*/ 113432 h 1910656"/>
                  <a:gd name="connsiteX1140" fmla="*/ 2082398 w 3162529"/>
                  <a:gd name="connsiteY1140" fmla="*/ 118615 h 1910656"/>
                  <a:gd name="connsiteX1141" fmla="*/ 36020 w 3162529"/>
                  <a:gd name="connsiteY1141" fmla="*/ 1745403 h 1910656"/>
                  <a:gd name="connsiteX1142" fmla="*/ 35317 w 3162529"/>
                  <a:gd name="connsiteY1142" fmla="*/ 1742065 h 1910656"/>
                  <a:gd name="connsiteX1143" fmla="*/ 31364 w 3162529"/>
                  <a:gd name="connsiteY1143" fmla="*/ 1746018 h 1910656"/>
                  <a:gd name="connsiteX1144" fmla="*/ 36020 w 3162529"/>
                  <a:gd name="connsiteY1144" fmla="*/ 1745403 h 1910656"/>
                  <a:gd name="connsiteX1145" fmla="*/ 645637 w 3162529"/>
                  <a:gd name="connsiteY1145" fmla="*/ 351955 h 1910656"/>
                  <a:gd name="connsiteX1146" fmla="*/ 642211 w 3162529"/>
                  <a:gd name="connsiteY1146" fmla="*/ 352833 h 1910656"/>
                  <a:gd name="connsiteX1147" fmla="*/ 644320 w 3162529"/>
                  <a:gd name="connsiteY1147" fmla="*/ 354503 h 1910656"/>
                  <a:gd name="connsiteX1148" fmla="*/ 645637 w 3162529"/>
                  <a:gd name="connsiteY1148" fmla="*/ 351955 h 1910656"/>
                  <a:gd name="connsiteX1149" fmla="*/ 2467813 w 3162529"/>
                  <a:gd name="connsiteY1149" fmla="*/ 289051 h 1910656"/>
                  <a:gd name="connsiteX1150" fmla="*/ 2464210 w 3162529"/>
                  <a:gd name="connsiteY1150" fmla="*/ 293356 h 1910656"/>
                  <a:gd name="connsiteX1151" fmla="*/ 2466143 w 3162529"/>
                  <a:gd name="connsiteY1151" fmla="*/ 294235 h 1910656"/>
                  <a:gd name="connsiteX1152" fmla="*/ 2467813 w 3162529"/>
                  <a:gd name="connsiteY1152" fmla="*/ 289051 h 1910656"/>
                  <a:gd name="connsiteX1153" fmla="*/ 38656 w 3162529"/>
                  <a:gd name="connsiteY1153" fmla="*/ 1593329 h 1910656"/>
                  <a:gd name="connsiteX1154" fmla="*/ 37777 w 3162529"/>
                  <a:gd name="connsiteY1154" fmla="*/ 1592450 h 1910656"/>
                  <a:gd name="connsiteX1155" fmla="*/ 36899 w 3162529"/>
                  <a:gd name="connsiteY1155" fmla="*/ 1592538 h 1910656"/>
                  <a:gd name="connsiteX1156" fmla="*/ 36108 w 3162529"/>
                  <a:gd name="connsiteY1156" fmla="*/ 1598600 h 1910656"/>
                  <a:gd name="connsiteX1157" fmla="*/ 37777 w 3162529"/>
                  <a:gd name="connsiteY1157" fmla="*/ 1599478 h 1910656"/>
                  <a:gd name="connsiteX1158" fmla="*/ 38656 w 3162529"/>
                  <a:gd name="connsiteY1158" fmla="*/ 1593329 h 1910656"/>
                  <a:gd name="connsiteX1159" fmla="*/ 42609 w 3162529"/>
                  <a:gd name="connsiteY1159" fmla="*/ 1631369 h 1910656"/>
                  <a:gd name="connsiteX1160" fmla="*/ 41643 w 3162529"/>
                  <a:gd name="connsiteY1160" fmla="*/ 1635586 h 1910656"/>
                  <a:gd name="connsiteX1161" fmla="*/ 43312 w 3162529"/>
                  <a:gd name="connsiteY1161" fmla="*/ 1636026 h 1910656"/>
                  <a:gd name="connsiteX1162" fmla="*/ 42609 w 3162529"/>
                  <a:gd name="connsiteY1162" fmla="*/ 1631369 h 1910656"/>
                  <a:gd name="connsiteX1163" fmla="*/ 3115383 w 3162529"/>
                  <a:gd name="connsiteY1163" fmla="*/ 1675911 h 1910656"/>
                  <a:gd name="connsiteX1164" fmla="*/ 3118721 w 3162529"/>
                  <a:gd name="connsiteY1164" fmla="*/ 1675208 h 1910656"/>
                  <a:gd name="connsiteX1165" fmla="*/ 3118282 w 3162529"/>
                  <a:gd name="connsiteY1165" fmla="*/ 1673627 h 1910656"/>
                  <a:gd name="connsiteX1166" fmla="*/ 3115383 w 3162529"/>
                  <a:gd name="connsiteY1166" fmla="*/ 1675911 h 1910656"/>
                  <a:gd name="connsiteX1167" fmla="*/ 50516 w 3162529"/>
                  <a:gd name="connsiteY1167" fmla="*/ 1558011 h 1910656"/>
                  <a:gd name="connsiteX1168" fmla="*/ 49550 w 3162529"/>
                  <a:gd name="connsiteY1168" fmla="*/ 1562228 h 1910656"/>
                  <a:gd name="connsiteX1169" fmla="*/ 51131 w 3162529"/>
                  <a:gd name="connsiteY1169" fmla="*/ 1562668 h 1910656"/>
                  <a:gd name="connsiteX1170" fmla="*/ 50516 w 3162529"/>
                  <a:gd name="connsiteY1170" fmla="*/ 1558011 h 1910656"/>
                  <a:gd name="connsiteX1171" fmla="*/ 28201 w 3162529"/>
                  <a:gd name="connsiteY1171" fmla="*/ 1687771 h 1910656"/>
                  <a:gd name="connsiteX1172" fmla="*/ 23984 w 3162529"/>
                  <a:gd name="connsiteY1172" fmla="*/ 1686805 h 1910656"/>
                  <a:gd name="connsiteX1173" fmla="*/ 23545 w 3162529"/>
                  <a:gd name="connsiteY1173" fmla="*/ 1688386 h 1910656"/>
                  <a:gd name="connsiteX1174" fmla="*/ 28201 w 3162529"/>
                  <a:gd name="connsiteY1174" fmla="*/ 1687771 h 1910656"/>
                  <a:gd name="connsiteX1175" fmla="*/ 3138927 w 3162529"/>
                  <a:gd name="connsiteY1175" fmla="*/ 1513382 h 1910656"/>
                  <a:gd name="connsiteX1176" fmla="*/ 3135589 w 3162529"/>
                  <a:gd name="connsiteY1176" fmla="*/ 1514084 h 1910656"/>
                  <a:gd name="connsiteX1177" fmla="*/ 3136028 w 3162529"/>
                  <a:gd name="connsiteY1177" fmla="*/ 1515666 h 1910656"/>
                  <a:gd name="connsiteX1178" fmla="*/ 3138927 w 3162529"/>
                  <a:gd name="connsiteY1178" fmla="*/ 1513382 h 1910656"/>
                  <a:gd name="connsiteX1179" fmla="*/ 1078229 w 3162529"/>
                  <a:gd name="connsiteY1179" fmla="*/ 110708 h 1910656"/>
                  <a:gd name="connsiteX1180" fmla="*/ 1079547 w 3162529"/>
                  <a:gd name="connsiteY1180" fmla="*/ 113344 h 1910656"/>
                  <a:gd name="connsiteX1181" fmla="*/ 1078229 w 3162529"/>
                  <a:gd name="connsiteY1181" fmla="*/ 110708 h 1910656"/>
                  <a:gd name="connsiteX1182" fmla="*/ 1139815 w 3162529"/>
                  <a:gd name="connsiteY1182" fmla="*/ 64849 h 1910656"/>
                  <a:gd name="connsiteX1183" fmla="*/ 1135598 w 3162529"/>
                  <a:gd name="connsiteY1183" fmla="*/ 63882 h 1910656"/>
                  <a:gd name="connsiteX1184" fmla="*/ 1135159 w 3162529"/>
                  <a:gd name="connsiteY1184" fmla="*/ 65464 h 1910656"/>
                  <a:gd name="connsiteX1185" fmla="*/ 1139815 w 3162529"/>
                  <a:gd name="connsiteY1185" fmla="*/ 64849 h 1910656"/>
                  <a:gd name="connsiteX1186" fmla="*/ 3049844 w 3162529"/>
                  <a:gd name="connsiteY1186" fmla="*/ 1141145 h 1910656"/>
                  <a:gd name="connsiteX1187" fmla="*/ 3046505 w 3162529"/>
                  <a:gd name="connsiteY1187" fmla="*/ 1141848 h 1910656"/>
                  <a:gd name="connsiteX1188" fmla="*/ 3046945 w 3162529"/>
                  <a:gd name="connsiteY1188" fmla="*/ 1143429 h 1910656"/>
                  <a:gd name="connsiteX1189" fmla="*/ 3049844 w 3162529"/>
                  <a:gd name="connsiteY1189" fmla="*/ 1141145 h 1910656"/>
                  <a:gd name="connsiteX1190" fmla="*/ 28201 w 3162529"/>
                  <a:gd name="connsiteY1190" fmla="*/ 1824120 h 1910656"/>
                  <a:gd name="connsiteX1191" fmla="*/ 28904 w 3162529"/>
                  <a:gd name="connsiteY1191" fmla="*/ 1827459 h 1910656"/>
                  <a:gd name="connsiteX1192" fmla="*/ 30485 w 3162529"/>
                  <a:gd name="connsiteY1192" fmla="*/ 1827020 h 1910656"/>
                  <a:gd name="connsiteX1193" fmla="*/ 28201 w 3162529"/>
                  <a:gd name="connsiteY1193" fmla="*/ 1824120 h 1910656"/>
                  <a:gd name="connsiteX1194" fmla="*/ 1395469 w 3162529"/>
                  <a:gd name="connsiteY1194" fmla="*/ 50441 h 1910656"/>
                  <a:gd name="connsiteX1195" fmla="*/ 1396787 w 3162529"/>
                  <a:gd name="connsiteY1195" fmla="*/ 53076 h 1910656"/>
                  <a:gd name="connsiteX1196" fmla="*/ 1395469 w 3162529"/>
                  <a:gd name="connsiteY1196" fmla="*/ 50441 h 1910656"/>
                  <a:gd name="connsiteX1197" fmla="*/ 3082613 w 3162529"/>
                  <a:gd name="connsiteY1197" fmla="*/ 1278724 h 1910656"/>
                  <a:gd name="connsiteX1198" fmla="*/ 3085249 w 3162529"/>
                  <a:gd name="connsiteY1198" fmla="*/ 1277406 h 1910656"/>
                  <a:gd name="connsiteX1199" fmla="*/ 3082613 w 3162529"/>
                  <a:gd name="connsiteY1199" fmla="*/ 1278724 h 1910656"/>
                  <a:gd name="connsiteX1200" fmla="*/ 57017 w 3162529"/>
                  <a:gd name="connsiteY1200" fmla="*/ 1294450 h 1910656"/>
                  <a:gd name="connsiteX1201" fmla="*/ 61234 w 3162529"/>
                  <a:gd name="connsiteY1201" fmla="*/ 1295416 h 1910656"/>
                  <a:gd name="connsiteX1202" fmla="*/ 61673 w 3162529"/>
                  <a:gd name="connsiteY1202" fmla="*/ 1293747 h 1910656"/>
                  <a:gd name="connsiteX1203" fmla="*/ 57017 w 3162529"/>
                  <a:gd name="connsiteY1203" fmla="*/ 1294450 h 1910656"/>
                  <a:gd name="connsiteX1204" fmla="*/ 2794189 w 3162529"/>
                  <a:gd name="connsiteY1204" fmla="*/ 628518 h 1910656"/>
                  <a:gd name="connsiteX1205" fmla="*/ 2789972 w 3162529"/>
                  <a:gd name="connsiteY1205" fmla="*/ 627552 h 1910656"/>
                  <a:gd name="connsiteX1206" fmla="*/ 2789533 w 3162529"/>
                  <a:gd name="connsiteY1206" fmla="*/ 629133 h 1910656"/>
                  <a:gd name="connsiteX1207" fmla="*/ 2794189 w 3162529"/>
                  <a:gd name="connsiteY1207" fmla="*/ 628518 h 1910656"/>
                  <a:gd name="connsiteX1208" fmla="*/ 54381 w 3162529"/>
                  <a:gd name="connsiteY1208" fmla="*/ 1401983 h 1910656"/>
                  <a:gd name="connsiteX1209" fmla="*/ 55963 w 3162529"/>
                  <a:gd name="connsiteY1209" fmla="*/ 1403037 h 1910656"/>
                  <a:gd name="connsiteX1210" fmla="*/ 54381 w 3162529"/>
                  <a:gd name="connsiteY1210" fmla="*/ 1401983 h 1910656"/>
                  <a:gd name="connsiteX1211" fmla="*/ 51746 w 3162529"/>
                  <a:gd name="connsiteY1211" fmla="*/ 1407254 h 1910656"/>
                  <a:gd name="connsiteX1212" fmla="*/ 50165 w 3162529"/>
                  <a:gd name="connsiteY1212" fmla="*/ 1406200 h 1910656"/>
                  <a:gd name="connsiteX1213" fmla="*/ 51746 w 3162529"/>
                  <a:gd name="connsiteY1213" fmla="*/ 1407254 h 1910656"/>
                  <a:gd name="connsiteX1214" fmla="*/ 3103523 w 3162529"/>
                  <a:gd name="connsiteY1214" fmla="*/ 1297086 h 1910656"/>
                  <a:gd name="connsiteX1215" fmla="*/ 3105104 w 3162529"/>
                  <a:gd name="connsiteY1215" fmla="*/ 1298140 h 1910656"/>
                  <a:gd name="connsiteX1216" fmla="*/ 3103523 w 3162529"/>
                  <a:gd name="connsiteY1216" fmla="*/ 1297086 h 1910656"/>
                  <a:gd name="connsiteX1217" fmla="*/ 3094386 w 3162529"/>
                  <a:gd name="connsiteY1217" fmla="*/ 1240771 h 1910656"/>
                  <a:gd name="connsiteX1218" fmla="*/ 3095440 w 3162529"/>
                  <a:gd name="connsiteY1218" fmla="*/ 1239190 h 1910656"/>
                  <a:gd name="connsiteX1219" fmla="*/ 3094386 w 3162529"/>
                  <a:gd name="connsiteY1219" fmla="*/ 1240771 h 1910656"/>
                  <a:gd name="connsiteX1220" fmla="*/ 57017 w 3162529"/>
                  <a:gd name="connsiteY1220" fmla="*/ 1451796 h 1910656"/>
                  <a:gd name="connsiteX1221" fmla="*/ 55436 w 3162529"/>
                  <a:gd name="connsiteY1221" fmla="*/ 1450742 h 1910656"/>
                  <a:gd name="connsiteX1222" fmla="*/ 57017 w 3162529"/>
                  <a:gd name="connsiteY1222" fmla="*/ 1451796 h 1910656"/>
                  <a:gd name="connsiteX1223" fmla="*/ 3107476 w 3162529"/>
                  <a:gd name="connsiteY1223" fmla="*/ 1455750 h 1910656"/>
                  <a:gd name="connsiteX1224" fmla="*/ 3108530 w 3162529"/>
                  <a:gd name="connsiteY1224" fmla="*/ 1454168 h 1910656"/>
                  <a:gd name="connsiteX1225" fmla="*/ 3107476 w 3162529"/>
                  <a:gd name="connsiteY1225" fmla="*/ 1455750 h 1910656"/>
                  <a:gd name="connsiteX1226" fmla="*/ 133098 w 3162529"/>
                  <a:gd name="connsiteY1226" fmla="*/ 1095198 h 1910656"/>
                  <a:gd name="connsiteX1227" fmla="*/ 131517 w 3162529"/>
                  <a:gd name="connsiteY1227" fmla="*/ 1094143 h 1910656"/>
                  <a:gd name="connsiteX1228" fmla="*/ 133098 w 3162529"/>
                  <a:gd name="connsiteY1228" fmla="*/ 1095198 h 1910656"/>
                  <a:gd name="connsiteX1229" fmla="*/ 631229 w 3162529"/>
                  <a:gd name="connsiteY1229" fmla="*/ 327004 h 1910656"/>
                  <a:gd name="connsiteX1230" fmla="*/ 632811 w 3162529"/>
                  <a:gd name="connsiteY1230" fmla="*/ 328059 h 1910656"/>
                  <a:gd name="connsiteX1231" fmla="*/ 631229 w 3162529"/>
                  <a:gd name="connsiteY1231" fmla="*/ 327004 h 1910656"/>
                  <a:gd name="connsiteX1232" fmla="*/ 20294 w 3162529"/>
                  <a:gd name="connsiteY1232" fmla="*/ 1564513 h 1910656"/>
                  <a:gd name="connsiteX1233" fmla="*/ 18713 w 3162529"/>
                  <a:gd name="connsiteY1233" fmla="*/ 1563458 h 1910656"/>
                  <a:gd name="connsiteX1234" fmla="*/ 20294 w 3162529"/>
                  <a:gd name="connsiteY1234" fmla="*/ 1564513 h 1910656"/>
                  <a:gd name="connsiteX1235" fmla="*/ 43927 w 3162529"/>
                  <a:gd name="connsiteY1235" fmla="*/ 1567148 h 1910656"/>
                  <a:gd name="connsiteX1236" fmla="*/ 45508 w 3162529"/>
                  <a:gd name="connsiteY1236" fmla="*/ 1568202 h 1910656"/>
                  <a:gd name="connsiteX1237" fmla="*/ 43927 w 3162529"/>
                  <a:gd name="connsiteY1237" fmla="*/ 1567148 h 1910656"/>
                  <a:gd name="connsiteX1238" fmla="*/ 2246245 w 3162529"/>
                  <a:gd name="connsiteY1238" fmla="*/ 169746 h 1910656"/>
                  <a:gd name="connsiteX1239" fmla="*/ 2244664 w 3162529"/>
                  <a:gd name="connsiteY1239" fmla="*/ 168692 h 1910656"/>
                  <a:gd name="connsiteX1240" fmla="*/ 2246245 w 3162529"/>
                  <a:gd name="connsiteY1240" fmla="*/ 169746 h 1910656"/>
                  <a:gd name="connsiteX1241" fmla="*/ 3141563 w 3162529"/>
                  <a:gd name="connsiteY1241" fmla="*/ 1634005 h 1910656"/>
                  <a:gd name="connsiteX1242" fmla="*/ 3140509 w 3162529"/>
                  <a:gd name="connsiteY1242" fmla="*/ 1635586 h 1910656"/>
                  <a:gd name="connsiteX1243" fmla="*/ 3141563 w 3162529"/>
                  <a:gd name="connsiteY1243" fmla="*/ 1634005 h 1910656"/>
                  <a:gd name="connsiteX1244" fmla="*/ 958924 w 3162529"/>
                  <a:gd name="connsiteY1244" fmla="*/ 164475 h 1910656"/>
                  <a:gd name="connsiteX1245" fmla="*/ 960505 w 3162529"/>
                  <a:gd name="connsiteY1245" fmla="*/ 165529 h 1910656"/>
                  <a:gd name="connsiteX1246" fmla="*/ 958924 w 3162529"/>
                  <a:gd name="connsiteY1246" fmla="*/ 164475 h 1910656"/>
                  <a:gd name="connsiteX1247" fmla="*/ 2091535 w 3162529"/>
                  <a:gd name="connsiteY1247" fmla="*/ 122569 h 1910656"/>
                  <a:gd name="connsiteX1248" fmla="*/ 2089953 w 3162529"/>
                  <a:gd name="connsiteY1248" fmla="*/ 121514 h 1910656"/>
                  <a:gd name="connsiteX1249" fmla="*/ 2091535 w 3162529"/>
                  <a:gd name="connsiteY1249" fmla="*/ 122569 h 1910656"/>
                  <a:gd name="connsiteX1250" fmla="*/ 1072958 w 3162529"/>
                  <a:gd name="connsiteY1250" fmla="*/ 118615 h 1910656"/>
                  <a:gd name="connsiteX1251" fmla="*/ 1071904 w 3162529"/>
                  <a:gd name="connsiteY1251" fmla="*/ 120196 h 1910656"/>
                  <a:gd name="connsiteX1252" fmla="*/ 1072958 w 3162529"/>
                  <a:gd name="connsiteY1252" fmla="*/ 118615 h 1910656"/>
                  <a:gd name="connsiteX1253" fmla="*/ 164550 w 3162529"/>
                  <a:gd name="connsiteY1253" fmla="*/ 930033 h 1910656"/>
                  <a:gd name="connsiteX1254" fmla="*/ 166131 w 3162529"/>
                  <a:gd name="connsiteY1254" fmla="*/ 931087 h 1910656"/>
                  <a:gd name="connsiteX1255" fmla="*/ 164550 w 3162529"/>
                  <a:gd name="connsiteY1255" fmla="*/ 930033 h 1910656"/>
                  <a:gd name="connsiteX1256" fmla="*/ 47880 w 3162529"/>
                  <a:gd name="connsiteY1256" fmla="*/ 1720541 h 1910656"/>
                  <a:gd name="connsiteX1257" fmla="*/ 48935 w 3162529"/>
                  <a:gd name="connsiteY1257" fmla="*/ 1718959 h 1910656"/>
                  <a:gd name="connsiteX1258" fmla="*/ 47880 w 3162529"/>
                  <a:gd name="connsiteY1258" fmla="*/ 1720541 h 1910656"/>
                  <a:gd name="connsiteX1259" fmla="*/ 256269 w 3162529"/>
                  <a:gd name="connsiteY1259" fmla="*/ 806862 h 1910656"/>
                  <a:gd name="connsiteX1260" fmla="*/ 257851 w 3162529"/>
                  <a:gd name="connsiteY1260" fmla="*/ 807916 h 1910656"/>
                  <a:gd name="connsiteX1261" fmla="*/ 256269 w 3162529"/>
                  <a:gd name="connsiteY1261" fmla="*/ 806862 h 1910656"/>
                  <a:gd name="connsiteX1262" fmla="*/ 3129791 w 3162529"/>
                  <a:gd name="connsiteY1262" fmla="*/ 1776855 h 1910656"/>
                  <a:gd name="connsiteX1263" fmla="*/ 3131372 w 3162529"/>
                  <a:gd name="connsiteY1263" fmla="*/ 1777909 h 1910656"/>
                  <a:gd name="connsiteX1264" fmla="*/ 3129791 w 3162529"/>
                  <a:gd name="connsiteY1264" fmla="*/ 1776855 h 1910656"/>
                  <a:gd name="connsiteX1265" fmla="*/ 1138497 w 3162529"/>
                  <a:gd name="connsiteY1265" fmla="*/ 92347 h 1910656"/>
                  <a:gd name="connsiteX1266" fmla="*/ 1137443 w 3162529"/>
                  <a:gd name="connsiteY1266" fmla="*/ 93928 h 1910656"/>
                  <a:gd name="connsiteX1267" fmla="*/ 1138497 w 3162529"/>
                  <a:gd name="connsiteY1267" fmla="*/ 92347 h 1910656"/>
                  <a:gd name="connsiteX1268" fmla="*/ 1851694 w 3162529"/>
                  <a:gd name="connsiteY1268" fmla="*/ 58260 h 1910656"/>
                  <a:gd name="connsiteX1269" fmla="*/ 1852748 w 3162529"/>
                  <a:gd name="connsiteY1269" fmla="*/ 56678 h 1910656"/>
                  <a:gd name="connsiteX1270" fmla="*/ 1851694 w 3162529"/>
                  <a:gd name="connsiteY1270" fmla="*/ 58260 h 1910656"/>
                  <a:gd name="connsiteX1271" fmla="*/ 2955401 w 3162529"/>
                  <a:gd name="connsiteY1271" fmla="*/ 868447 h 1910656"/>
                  <a:gd name="connsiteX1272" fmla="*/ 2956455 w 3162529"/>
                  <a:gd name="connsiteY1272" fmla="*/ 866866 h 1910656"/>
                  <a:gd name="connsiteX1273" fmla="*/ 2955401 w 3162529"/>
                  <a:gd name="connsiteY1273" fmla="*/ 868447 h 1910656"/>
                  <a:gd name="connsiteX1274" fmla="*/ 3106158 w 3162529"/>
                  <a:gd name="connsiteY1274" fmla="*/ 1826668 h 1910656"/>
                  <a:gd name="connsiteX1275" fmla="*/ 3107739 w 3162529"/>
                  <a:gd name="connsiteY1275" fmla="*/ 1827722 h 1910656"/>
                  <a:gd name="connsiteX1276" fmla="*/ 3106158 w 3162529"/>
                  <a:gd name="connsiteY1276" fmla="*/ 1826668 h 1910656"/>
                  <a:gd name="connsiteX1277" fmla="*/ 1308933 w 3162529"/>
                  <a:gd name="connsiteY1277" fmla="*/ 58260 h 1910656"/>
                  <a:gd name="connsiteX1278" fmla="*/ 1309988 w 3162529"/>
                  <a:gd name="connsiteY1278" fmla="*/ 56678 h 1910656"/>
                  <a:gd name="connsiteX1279" fmla="*/ 1308933 w 3162529"/>
                  <a:gd name="connsiteY1279" fmla="*/ 58260 h 1910656"/>
                  <a:gd name="connsiteX1280" fmla="*/ 57017 w 3162529"/>
                  <a:gd name="connsiteY1280" fmla="*/ 1850301 h 1910656"/>
                  <a:gd name="connsiteX1281" fmla="*/ 55436 w 3162529"/>
                  <a:gd name="connsiteY1281" fmla="*/ 1849247 h 1910656"/>
                  <a:gd name="connsiteX1282" fmla="*/ 57017 w 3162529"/>
                  <a:gd name="connsiteY1282" fmla="*/ 1850301 h 1910656"/>
                  <a:gd name="connsiteX1283" fmla="*/ 1695666 w 3162529"/>
                  <a:gd name="connsiteY1283" fmla="*/ 33397 h 1910656"/>
                  <a:gd name="connsiteX1284" fmla="*/ 1694084 w 3162529"/>
                  <a:gd name="connsiteY1284" fmla="*/ 32343 h 1910656"/>
                  <a:gd name="connsiteX1285" fmla="*/ 1695666 w 3162529"/>
                  <a:gd name="connsiteY1285" fmla="*/ 33397 h 1910656"/>
                  <a:gd name="connsiteX1286" fmla="*/ 3125047 w 3162529"/>
                  <a:gd name="connsiteY1286" fmla="*/ 1910656 h 1910656"/>
                  <a:gd name="connsiteX1287" fmla="*/ 3124607 w 3162529"/>
                  <a:gd name="connsiteY1287" fmla="*/ 1910656 h 1910656"/>
                  <a:gd name="connsiteX1288" fmla="*/ 3109233 w 3162529"/>
                  <a:gd name="connsiteY1288" fmla="*/ 1910569 h 1910656"/>
                  <a:gd name="connsiteX1289" fmla="*/ 3090432 w 3162529"/>
                  <a:gd name="connsiteY1289" fmla="*/ 1910393 h 1910656"/>
                  <a:gd name="connsiteX1290" fmla="*/ 3077781 w 3162529"/>
                  <a:gd name="connsiteY1290" fmla="*/ 1904155 h 1910656"/>
                  <a:gd name="connsiteX1291" fmla="*/ 3077430 w 3162529"/>
                  <a:gd name="connsiteY1291" fmla="*/ 1883773 h 1910656"/>
                  <a:gd name="connsiteX1292" fmla="*/ 3085425 w 3162529"/>
                  <a:gd name="connsiteY1292" fmla="*/ 1867784 h 1910656"/>
                  <a:gd name="connsiteX1293" fmla="*/ 3087006 w 3162529"/>
                  <a:gd name="connsiteY1293" fmla="*/ 1832906 h 1910656"/>
                  <a:gd name="connsiteX1294" fmla="*/ 3091311 w 3162529"/>
                  <a:gd name="connsiteY1294" fmla="*/ 1828513 h 1910656"/>
                  <a:gd name="connsiteX1295" fmla="*/ 3096406 w 3162529"/>
                  <a:gd name="connsiteY1295" fmla="*/ 1796007 h 1910656"/>
                  <a:gd name="connsiteX1296" fmla="*/ 3096406 w 3162529"/>
                  <a:gd name="connsiteY1296" fmla="*/ 1796007 h 1910656"/>
                  <a:gd name="connsiteX1297" fmla="*/ 3096406 w 3162529"/>
                  <a:gd name="connsiteY1297" fmla="*/ 1796007 h 1910656"/>
                  <a:gd name="connsiteX1298" fmla="*/ 3096934 w 3162529"/>
                  <a:gd name="connsiteY1298" fmla="*/ 1762008 h 1910656"/>
                  <a:gd name="connsiteX1299" fmla="*/ 3096670 w 3162529"/>
                  <a:gd name="connsiteY1299" fmla="*/ 1760866 h 1910656"/>
                  <a:gd name="connsiteX1300" fmla="*/ 3096143 w 3162529"/>
                  <a:gd name="connsiteY1300" fmla="*/ 1758933 h 1910656"/>
                  <a:gd name="connsiteX1301" fmla="*/ 3095440 w 3162529"/>
                  <a:gd name="connsiteY1301" fmla="*/ 1756737 h 1910656"/>
                  <a:gd name="connsiteX1302" fmla="*/ 3094913 w 3162529"/>
                  <a:gd name="connsiteY1302" fmla="*/ 1755155 h 1910656"/>
                  <a:gd name="connsiteX1303" fmla="*/ 3089729 w 3162529"/>
                  <a:gd name="connsiteY1303" fmla="*/ 1739956 h 1910656"/>
                  <a:gd name="connsiteX1304" fmla="*/ 3101150 w 3162529"/>
                  <a:gd name="connsiteY1304" fmla="*/ 1745667 h 1910656"/>
                  <a:gd name="connsiteX1305" fmla="*/ 3100008 w 3162529"/>
                  <a:gd name="connsiteY1305" fmla="*/ 1741626 h 1910656"/>
                  <a:gd name="connsiteX1306" fmla="*/ 3103786 w 3162529"/>
                  <a:gd name="connsiteY1306" fmla="*/ 1712722 h 1910656"/>
                  <a:gd name="connsiteX1307" fmla="*/ 3100008 w 3162529"/>
                  <a:gd name="connsiteY1307" fmla="*/ 1689968 h 1910656"/>
                  <a:gd name="connsiteX1308" fmla="*/ 3100623 w 3162529"/>
                  <a:gd name="connsiteY1308" fmla="*/ 1684082 h 1910656"/>
                  <a:gd name="connsiteX1309" fmla="*/ 3101590 w 3162529"/>
                  <a:gd name="connsiteY1309" fmla="*/ 1677932 h 1910656"/>
                  <a:gd name="connsiteX1310" fmla="*/ 3102205 w 3162529"/>
                  <a:gd name="connsiteY1310" fmla="*/ 1674945 h 1910656"/>
                  <a:gd name="connsiteX1311" fmla="*/ 3101678 w 3162529"/>
                  <a:gd name="connsiteY1311" fmla="*/ 1674066 h 1910656"/>
                  <a:gd name="connsiteX1312" fmla="*/ 3100535 w 3162529"/>
                  <a:gd name="connsiteY1312" fmla="*/ 1671870 h 1910656"/>
                  <a:gd name="connsiteX1313" fmla="*/ 3094649 w 3162529"/>
                  <a:gd name="connsiteY1313" fmla="*/ 1658780 h 1910656"/>
                  <a:gd name="connsiteX1314" fmla="*/ 3104137 w 3162529"/>
                  <a:gd name="connsiteY1314" fmla="*/ 1661591 h 1910656"/>
                  <a:gd name="connsiteX1315" fmla="*/ 3103698 w 3162529"/>
                  <a:gd name="connsiteY1315" fmla="*/ 1654826 h 1910656"/>
                  <a:gd name="connsiteX1316" fmla="*/ 3102732 w 3162529"/>
                  <a:gd name="connsiteY1316" fmla="*/ 1648237 h 1910656"/>
                  <a:gd name="connsiteX1317" fmla="*/ 3101414 w 3162529"/>
                  <a:gd name="connsiteY1317" fmla="*/ 1629524 h 1910656"/>
                  <a:gd name="connsiteX1318" fmla="*/ 3102556 w 3162529"/>
                  <a:gd name="connsiteY1318" fmla="*/ 1623638 h 1910656"/>
                  <a:gd name="connsiteX1319" fmla="*/ 3104752 w 3162529"/>
                  <a:gd name="connsiteY1319" fmla="*/ 1617488 h 1910656"/>
                  <a:gd name="connsiteX1320" fmla="*/ 3103171 w 3162529"/>
                  <a:gd name="connsiteY1320" fmla="*/ 1607122 h 1910656"/>
                  <a:gd name="connsiteX1321" fmla="*/ 3101414 w 3162529"/>
                  <a:gd name="connsiteY1321" fmla="*/ 1595701 h 1910656"/>
                  <a:gd name="connsiteX1322" fmla="*/ 3101063 w 3162529"/>
                  <a:gd name="connsiteY1322" fmla="*/ 1591396 h 1910656"/>
                  <a:gd name="connsiteX1323" fmla="*/ 3098427 w 3162529"/>
                  <a:gd name="connsiteY1323" fmla="*/ 1589727 h 1910656"/>
                  <a:gd name="connsiteX1324" fmla="*/ 3101063 w 3162529"/>
                  <a:gd name="connsiteY1324" fmla="*/ 1589902 h 1910656"/>
                  <a:gd name="connsiteX1325" fmla="*/ 3101238 w 3162529"/>
                  <a:gd name="connsiteY1325" fmla="*/ 1581293 h 1910656"/>
                  <a:gd name="connsiteX1326" fmla="*/ 3104577 w 3162529"/>
                  <a:gd name="connsiteY1326" fmla="*/ 1575318 h 1910656"/>
                  <a:gd name="connsiteX1327" fmla="*/ 3101765 w 3162529"/>
                  <a:gd name="connsiteY1327" fmla="*/ 1554146 h 1910656"/>
                  <a:gd name="connsiteX1328" fmla="*/ 3101502 w 3162529"/>
                  <a:gd name="connsiteY1328" fmla="*/ 1553970 h 1910656"/>
                  <a:gd name="connsiteX1329" fmla="*/ 3101853 w 3162529"/>
                  <a:gd name="connsiteY1329" fmla="*/ 1553706 h 1910656"/>
                  <a:gd name="connsiteX1330" fmla="*/ 3105280 w 3162529"/>
                  <a:gd name="connsiteY1330" fmla="*/ 1543867 h 1910656"/>
                  <a:gd name="connsiteX1331" fmla="*/ 3100008 w 3162529"/>
                  <a:gd name="connsiteY1331" fmla="*/ 1523748 h 1910656"/>
                  <a:gd name="connsiteX1332" fmla="*/ 3099481 w 3162529"/>
                  <a:gd name="connsiteY1332" fmla="*/ 1520059 h 1910656"/>
                  <a:gd name="connsiteX1333" fmla="*/ 3099833 w 3162529"/>
                  <a:gd name="connsiteY1333" fmla="*/ 1507583 h 1910656"/>
                  <a:gd name="connsiteX1334" fmla="*/ 3098954 w 3162529"/>
                  <a:gd name="connsiteY1334" fmla="*/ 1503893 h 1910656"/>
                  <a:gd name="connsiteX1335" fmla="*/ 3097900 w 3162529"/>
                  <a:gd name="connsiteY1335" fmla="*/ 1499413 h 1910656"/>
                  <a:gd name="connsiteX1336" fmla="*/ 3096758 w 3162529"/>
                  <a:gd name="connsiteY1336" fmla="*/ 1492824 h 1910656"/>
                  <a:gd name="connsiteX1337" fmla="*/ 3099745 w 3162529"/>
                  <a:gd name="connsiteY1337" fmla="*/ 1492385 h 1910656"/>
                  <a:gd name="connsiteX1338" fmla="*/ 3095001 w 3162529"/>
                  <a:gd name="connsiteY1338" fmla="*/ 1473496 h 1910656"/>
                  <a:gd name="connsiteX1339" fmla="*/ 3092629 w 3162529"/>
                  <a:gd name="connsiteY1339" fmla="*/ 1461899 h 1910656"/>
                  <a:gd name="connsiteX1340" fmla="*/ 3093595 w 3162529"/>
                  <a:gd name="connsiteY1340" fmla="*/ 1445822 h 1910656"/>
                  <a:gd name="connsiteX1341" fmla="*/ 3093419 w 3162529"/>
                  <a:gd name="connsiteY1341" fmla="*/ 1440024 h 1910656"/>
                  <a:gd name="connsiteX1342" fmla="*/ 3091926 w 3162529"/>
                  <a:gd name="connsiteY1342" fmla="*/ 1434665 h 1910656"/>
                  <a:gd name="connsiteX1343" fmla="*/ 3086654 w 3162529"/>
                  <a:gd name="connsiteY1343" fmla="*/ 1398645 h 1910656"/>
                  <a:gd name="connsiteX1344" fmla="*/ 3087533 w 3162529"/>
                  <a:gd name="connsiteY1344" fmla="*/ 1392495 h 1910656"/>
                  <a:gd name="connsiteX1345" fmla="*/ 3087797 w 3162529"/>
                  <a:gd name="connsiteY1345" fmla="*/ 1391528 h 1910656"/>
                  <a:gd name="connsiteX1346" fmla="*/ 3088851 w 3162529"/>
                  <a:gd name="connsiteY1346" fmla="*/ 1387224 h 1910656"/>
                  <a:gd name="connsiteX1347" fmla="*/ 3086918 w 3162529"/>
                  <a:gd name="connsiteY1347" fmla="*/ 1384764 h 1910656"/>
                  <a:gd name="connsiteX1348" fmla="*/ 3086567 w 3162529"/>
                  <a:gd name="connsiteY1348" fmla="*/ 1384500 h 1910656"/>
                  <a:gd name="connsiteX1349" fmla="*/ 3082877 w 3162529"/>
                  <a:gd name="connsiteY1349" fmla="*/ 1371761 h 1910656"/>
                  <a:gd name="connsiteX1350" fmla="*/ 3085688 w 3162529"/>
                  <a:gd name="connsiteY1350" fmla="*/ 1360253 h 1910656"/>
                  <a:gd name="connsiteX1351" fmla="*/ 3086215 w 3162529"/>
                  <a:gd name="connsiteY1351" fmla="*/ 1357353 h 1910656"/>
                  <a:gd name="connsiteX1352" fmla="*/ 3075849 w 3162529"/>
                  <a:gd name="connsiteY1352" fmla="*/ 1330558 h 1910656"/>
                  <a:gd name="connsiteX1353" fmla="*/ 3071983 w 3162529"/>
                  <a:gd name="connsiteY1353" fmla="*/ 1314920 h 1910656"/>
                  <a:gd name="connsiteX1354" fmla="*/ 3073037 w 3162529"/>
                  <a:gd name="connsiteY1354" fmla="*/ 1304905 h 1910656"/>
                  <a:gd name="connsiteX1355" fmla="*/ 3074443 w 3162529"/>
                  <a:gd name="connsiteY1355" fmla="*/ 1303938 h 1910656"/>
                  <a:gd name="connsiteX1356" fmla="*/ 3068381 w 3162529"/>
                  <a:gd name="connsiteY1356" fmla="*/ 1285138 h 1910656"/>
                  <a:gd name="connsiteX1357" fmla="*/ 3067854 w 3162529"/>
                  <a:gd name="connsiteY1357" fmla="*/ 1284259 h 1910656"/>
                  <a:gd name="connsiteX1358" fmla="*/ 3067678 w 3162529"/>
                  <a:gd name="connsiteY1358" fmla="*/ 1270730 h 1910656"/>
                  <a:gd name="connsiteX1359" fmla="*/ 3058366 w 3162529"/>
                  <a:gd name="connsiteY1359" fmla="*/ 1245779 h 1910656"/>
                  <a:gd name="connsiteX1360" fmla="*/ 3057575 w 3162529"/>
                  <a:gd name="connsiteY1360" fmla="*/ 1241035 h 1910656"/>
                  <a:gd name="connsiteX1361" fmla="*/ 3055818 w 3162529"/>
                  <a:gd name="connsiteY1361" fmla="*/ 1236906 h 1910656"/>
                  <a:gd name="connsiteX1362" fmla="*/ 3053622 w 3162529"/>
                  <a:gd name="connsiteY1362" fmla="*/ 1232162 h 1910656"/>
                  <a:gd name="connsiteX1363" fmla="*/ 3053270 w 3162529"/>
                  <a:gd name="connsiteY1363" fmla="*/ 1226012 h 1910656"/>
                  <a:gd name="connsiteX1364" fmla="*/ 3053358 w 3162529"/>
                  <a:gd name="connsiteY1364" fmla="*/ 1225133 h 1910656"/>
                  <a:gd name="connsiteX1365" fmla="*/ 3053622 w 3162529"/>
                  <a:gd name="connsiteY1365" fmla="*/ 1220565 h 1910656"/>
                  <a:gd name="connsiteX1366" fmla="*/ 3043167 w 3162529"/>
                  <a:gd name="connsiteY1366" fmla="*/ 1194033 h 1910656"/>
                  <a:gd name="connsiteX1367" fmla="*/ 3040092 w 3162529"/>
                  <a:gd name="connsiteY1367" fmla="*/ 1184281 h 1910656"/>
                  <a:gd name="connsiteX1368" fmla="*/ 3042991 w 3162529"/>
                  <a:gd name="connsiteY1368" fmla="*/ 1174530 h 1910656"/>
                  <a:gd name="connsiteX1369" fmla="*/ 3033942 w 3162529"/>
                  <a:gd name="connsiteY1369" fmla="*/ 1155553 h 1910656"/>
                  <a:gd name="connsiteX1370" fmla="*/ 3033152 w 3162529"/>
                  <a:gd name="connsiteY1370" fmla="*/ 1151336 h 1910656"/>
                  <a:gd name="connsiteX1371" fmla="*/ 3032361 w 3162529"/>
                  <a:gd name="connsiteY1371" fmla="*/ 1140794 h 1910656"/>
                  <a:gd name="connsiteX1372" fmla="*/ 3030516 w 3162529"/>
                  <a:gd name="connsiteY1372" fmla="*/ 1136840 h 1910656"/>
                  <a:gd name="connsiteX1373" fmla="*/ 3027968 w 3162529"/>
                  <a:gd name="connsiteY1373" fmla="*/ 1133502 h 1910656"/>
                  <a:gd name="connsiteX1374" fmla="*/ 3023488 w 3162529"/>
                  <a:gd name="connsiteY1374" fmla="*/ 1122784 h 1910656"/>
                  <a:gd name="connsiteX1375" fmla="*/ 3022521 w 3162529"/>
                  <a:gd name="connsiteY1375" fmla="*/ 1119709 h 1910656"/>
                  <a:gd name="connsiteX1376" fmla="*/ 3016459 w 3162529"/>
                  <a:gd name="connsiteY1376" fmla="*/ 1098712 h 1910656"/>
                  <a:gd name="connsiteX1377" fmla="*/ 3015844 w 3162529"/>
                  <a:gd name="connsiteY1377" fmla="*/ 1095637 h 1910656"/>
                  <a:gd name="connsiteX1378" fmla="*/ 3016547 w 3162529"/>
                  <a:gd name="connsiteY1378" fmla="*/ 1094846 h 1910656"/>
                  <a:gd name="connsiteX1379" fmla="*/ 3016196 w 3162529"/>
                  <a:gd name="connsiteY1379" fmla="*/ 1093880 h 1910656"/>
                  <a:gd name="connsiteX1380" fmla="*/ 3008201 w 3162529"/>
                  <a:gd name="connsiteY1380" fmla="*/ 1077363 h 1910656"/>
                  <a:gd name="connsiteX1381" fmla="*/ 3000118 w 3162529"/>
                  <a:gd name="connsiteY1381" fmla="*/ 1060847 h 1910656"/>
                  <a:gd name="connsiteX1382" fmla="*/ 2999504 w 3162529"/>
                  <a:gd name="connsiteY1382" fmla="*/ 1048723 h 1910656"/>
                  <a:gd name="connsiteX1383" fmla="*/ 3001876 w 3162529"/>
                  <a:gd name="connsiteY1383" fmla="*/ 1045385 h 1910656"/>
                  <a:gd name="connsiteX1384" fmla="*/ 2984217 w 3162529"/>
                  <a:gd name="connsiteY1384" fmla="*/ 1005763 h 1910656"/>
                  <a:gd name="connsiteX1385" fmla="*/ 2984041 w 3162529"/>
                  <a:gd name="connsiteY1385" fmla="*/ 1003918 h 1910656"/>
                  <a:gd name="connsiteX1386" fmla="*/ 2970248 w 3162529"/>
                  <a:gd name="connsiteY1386" fmla="*/ 983623 h 1910656"/>
                  <a:gd name="connsiteX1387" fmla="*/ 2964801 w 3162529"/>
                  <a:gd name="connsiteY1387" fmla="*/ 972905 h 1910656"/>
                  <a:gd name="connsiteX1388" fmla="*/ 2964274 w 3162529"/>
                  <a:gd name="connsiteY1388" fmla="*/ 963153 h 1910656"/>
                  <a:gd name="connsiteX1389" fmla="*/ 2964714 w 3162529"/>
                  <a:gd name="connsiteY1389" fmla="*/ 961836 h 1910656"/>
                  <a:gd name="connsiteX1390" fmla="*/ 2964977 w 3162529"/>
                  <a:gd name="connsiteY1390" fmla="*/ 960606 h 1910656"/>
                  <a:gd name="connsiteX1391" fmla="*/ 2963571 w 3162529"/>
                  <a:gd name="connsiteY1391" fmla="*/ 959551 h 1910656"/>
                  <a:gd name="connsiteX1392" fmla="*/ 2962869 w 3162529"/>
                  <a:gd name="connsiteY1392" fmla="*/ 959112 h 1910656"/>
                  <a:gd name="connsiteX1393" fmla="*/ 2955313 w 3162529"/>
                  <a:gd name="connsiteY1393" fmla="*/ 945934 h 1910656"/>
                  <a:gd name="connsiteX1394" fmla="*/ 2953732 w 3162529"/>
                  <a:gd name="connsiteY1394" fmla="*/ 934162 h 1910656"/>
                  <a:gd name="connsiteX1395" fmla="*/ 2953205 w 3162529"/>
                  <a:gd name="connsiteY1395" fmla="*/ 931350 h 1910656"/>
                  <a:gd name="connsiteX1396" fmla="*/ 2938357 w 3162529"/>
                  <a:gd name="connsiteY1396" fmla="*/ 912110 h 1910656"/>
                  <a:gd name="connsiteX1397" fmla="*/ 2938094 w 3162529"/>
                  <a:gd name="connsiteY1397" fmla="*/ 911232 h 1910656"/>
                  <a:gd name="connsiteX1398" fmla="*/ 2936073 w 3162529"/>
                  <a:gd name="connsiteY1398" fmla="*/ 907191 h 1910656"/>
                  <a:gd name="connsiteX1399" fmla="*/ 2932735 w 3162529"/>
                  <a:gd name="connsiteY1399" fmla="*/ 889532 h 1910656"/>
                  <a:gd name="connsiteX1400" fmla="*/ 2916833 w 3162529"/>
                  <a:gd name="connsiteY1400" fmla="*/ 868271 h 1910656"/>
                  <a:gd name="connsiteX1401" fmla="*/ 2909893 w 3162529"/>
                  <a:gd name="connsiteY1401" fmla="*/ 856675 h 1910656"/>
                  <a:gd name="connsiteX1402" fmla="*/ 2897505 w 3162529"/>
                  <a:gd name="connsiteY1402" fmla="*/ 837347 h 1910656"/>
                  <a:gd name="connsiteX1403" fmla="*/ 2894431 w 3162529"/>
                  <a:gd name="connsiteY1403" fmla="*/ 832163 h 1910656"/>
                  <a:gd name="connsiteX1404" fmla="*/ 2893552 w 3162529"/>
                  <a:gd name="connsiteY1404" fmla="*/ 824696 h 1910656"/>
                  <a:gd name="connsiteX1405" fmla="*/ 2893640 w 3162529"/>
                  <a:gd name="connsiteY1405" fmla="*/ 823993 h 1910656"/>
                  <a:gd name="connsiteX1406" fmla="*/ 2893815 w 3162529"/>
                  <a:gd name="connsiteY1406" fmla="*/ 821445 h 1910656"/>
                  <a:gd name="connsiteX1407" fmla="*/ 2879671 w 3162529"/>
                  <a:gd name="connsiteY1407" fmla="*/ 797198 h 1910656"/>
                  <a:gd name="connsiteX1408" fmla="*/ 2878002 w 3162529"/>
                  <a:gd name="connsiteY1408" fmla="*/ 792805 h 1910656"/>
                  <a:gd name="connsiteX1409" fmla="*/ 2858938 w 3162529"/>
                  <a:gd name="connsiteY1409" fmla="*/ 765570 h 1910656"/>
                  <a:gd name="connsiteX1410" fmla="*/ 2856829 w 3162529"/>
                  <a:gd name="connsiteY1410" fmla="*/ 763286 h 1910656"/>
                  <a:gd name="connsiteX1411" fmla="*/ 2852788 w 3162529"/>
                  <a:gd name="connsiteY1411" fmla="*/ 757576 h 1910656"/>
                  <a:gd name="connsiteX1412" fmla="*/ 2840049 w 3162529"/>
                  <a:gd name="connsiteY1412" fmla="*/ 730341 h 1910656"/>
                  <a:gd name="connsiteX1413" fmla="*/ 2837150 w 3162529"/>
                  <a:gd name="connsiteY1413" fmla="*/ 727793 h 1910656"/>
                  <a:gd name="connsiteX1414" fmla="*/ 2835481 w 3162529"/>
                  <a:gd name="connsiteY1414" fmla="*/ 726475 h 1910656"/>
                  <a:gd name="connsiteX1415" fmla="*/ 2829858 w 3162529"/>
                  <a:gd name="connsiteY1415" fmla="*/ 716196 h 1910656"/>
                  <a:gd name="connsiteX1416" fmla="*/ 2830209 w 3162529"/>
                  <a:gd name="connsiteY1416" fmla="*/ 714088 h 1910656"/>
                  <a:gd name="connsiteX1417" fmla="*/ 2815099 w 3162529"/>
                  <a:gd name="connsiteY1417" fmla="*/ 700207 h 1910656"/>
                  <a:gd name="connsiteX1418" fmla="*/ 2811145 w 3162529"/>
                  <a:gd name="connsiteY1418" fmla="*/ 694233 h 1910656"/>
                  <a:gd name="connsiteX1419" fmla="*/ 2804556 w 3162529"/>
                  <a:gd name="connsiteY1419" fmla="*/ 684042 h 1910656"/>
                  <a:gd name="connsiteX1420" fmla="*/ 2802447 w 3162529"/>
                  <a:gd name="connsiteY1420" fmla="*/ 680528 h 1910656"/>
                  <a:gd name="connsiteX1421" fmla="*/ 2804644 w 3162529"/>
                  <a:gd name="connsiteY1421" fmla="*/ 677102 h 1910656"/>
                  <a:gd name="connsiteX1422" fmla="*/ 2804995 w 3162529"/>
                  <a:gd name="connsiteY1422" fmla="*/ 676487 h 1910656"/>
                  <a:gd name="connsiteX1423" fmla="*/ 2791729 w 3162529"/>
                  <a:gd name="connsiteY1423" fmla="*/ 666647 h 1910656"/>
                  <a:gd name="connsiteX1424" fmla="*/ 2791027 w 3162529"/>
                  <a:gd name="connsiteY1424" fmla="*/ 665505 h 1910656"/>
                  <a:gd name="connsiteX1425" fmla="*/ 2787161 w 3162529"/>
                  <a:gd name="connsiteY1425" fmla="*/ 659882 h 1910656"/>
                  <a:gd name="connsiteX1426" fmla="*/ 2776443 w 3162529"/>
                  <a:gd name="connsiteY1426" fmla="*/ 647758 h 1910656"/>
                  <a:gd name="connsiteX1427" fmla="*/ 2765110 w 3162529"/>
                  <a:gd name="connsiteY1427" fmla="*/ 634932 h 1910656"/>
                  <a:gd name="connsiteX1428" fmla="*/ 2762474 w 3162529"/>
                  <a:gd name="connsiteY1428" fmla="*/ 629397 h 1910656"/>
                  <a:gd name="connsiteX1429" fmla="*/ 2762211 w 3162529"/>
                  <a:gd name="connsiteY1429" fmla="*/ 628431 h 1910656"/>
                  <a:gd name="connsiteX1430" fmla="*/ 2760278 w 3162529"/>
                  <a:gd name="connsiteY1430" fmla="*/ 623159 h 1910656"/>
                  <a:gd name="connsiteX1431" fmla="*/ 2743673 w 3162529"/>
                  <a:gd name="connsiteY1431" fmla="*/ 599878 h 1910656"/>
                  <a:gd name="connsiteX1432" fmla="*/ 2742444 w 3162529"/>
                  <a:gd name="connsiteY1432" fmla="*/ 597067 h 1910656"/>
                  <a:gd name="connsiteX1433" fmla="*/ 2719865 w 3162529"/>
                  <a:gd name="connsiteY1433" fmla="*/ 576421 h 1910656"/>
                  <a:gd name="connsiteX1434" fmla="*/ 2717142 w 3162529"/>
                  <a:gd name="connsiteY1434" fmla="*/ 573610 h 1910656"/>
                  <a:gd name="connsiteX1435" fmla="*/ 2714418 w 3162529"/>
                  <a:gd name="connsiteY1435" fmla="*/ 570974 h 1910656"/>
                  <a:gd name="connsiteX1436" fmla="*/ 2711870 w 3162529"/>
                  <a:gd name="connsiteY1436" fmla="*/ 567899 h 1910656"/>
                  <a:gd name="connsiteX1437" fmla="*/ 2711080 w 3162529"/>
                  <a:gd name="connsiteY1437" fmla="*/ 566845 h 1910656"/>
                  <a:gd name="connsiteX1438" fmla="*/ 2704491 w 3162529"/>
                  <a:gd name="connsiteY1438" fmla="*/ 558323 h 1910656"/>
                  <a:gd name="connsiteX1439" fmla="*/ 2706687 w 3162529"/>
                  <a:gd name="connsiteY1439" fmla="*/ 557884 h 1910656"/>
                  <a:gd name="connsiteX1440" fmla="*/ 2699132 w 3162529"/>
                  <a:gd name="connsiteY1440" fmla="*/ 552788 h 1910656"/>
                  <a:gd name="connsiteX1441" fmla="*/ 2687447 w 3162529"/>
                  <a:gd name="connsiteY1441" fmla="*/ 541631 h 1910656"/>
                  <a:gd name="connsiteX1442" fmla="*/ 2680946 w 3162529"/>
                  <a:gd name="connsiteY1442" fmla="*/ 535042 h 1910656"/>
                  <a:gd name="connsiteX1443" fmla="*/ 2676992 w 3162529"/>
                  <a:gd name="connsiteY1443" fmla="*/ 526520 h 1910656"/>
                  <a:gd name="connsiteX1444" fmla="*/ 2676114 w 3162529"/>
                  <a:gd name="connsiteY1444" fmla="*/ 526432 h 1910656"/>
                  <a:gd name="connsiteX1445" fmla="*/ 2667153 w 3162529"/>
                  <a:gd name="connsiteY1445" fmla="*/ 518701 h 1910656"/>
                  <a:gd name="connsiteX1446" fmla="*/ 2666274 w 3162529"/>
                  <a:gd name="connsiteY1446" fmla="*/ 517208 h 1910656"/>
                  <a:gd name="connsiteX1447" fmla="*/ 2647474 w 3162529"/>
                  <a:gd name="connsiteY1447" fmla="*/ 495420 h 1910656"/>
                  <a:gd name="connsiteX1448" fmla="*/ 2634120 w 3162529"/>
                  <a:gd name="connsiteY1448" fmla="*/ 481715 h 1910656"/>
                  <a:gd name="connsiteX1449" fmla="*/ 2624368 w 3162529"/>
                  <a:gd name="connsiteY1449" fmla="*/ 473369 h 1910656"/>
                  <a:gd name="connsiteX1450" fmla="*/ 2615143 w 3162529"/>
                  <a:gd name="connsiteY1450" fmla="*/ 464935 h 1910656"/>
                  <a:gd name="connsiteX1451" fmla="*/ 2606446 w 3162529"/>
                  <a:gd name="connsiteY1451" fmla="*/ 457116 h 1910656"/>
                  <a:gd name="connsiteX1452" fmla="*/ 2600296 w 3162529"/>
                  <a:gd name="connsiteY1452" fmla="*/ 451142 h 1910656"/>
                  <a:gd name="connsiteX1453" fmla="*/ 2603283 w 3162529"/>
                  <a:gd name="connsiteY1453" fmla="*/ 449385 h 1910656"/>
                  <a:gd name="connsiteX1454" fmla="*/ 2573764 w 3162529"/>
                  <a:gd name="connsiteY1454" fmla="*/ 427597 h 1910656"/>
                  <a:gd name="connsiteX1455" fmla="*/ 2570777 w 3162529"/>
                  <a:gd name="connsiteY1455" fmla="*/ 417933 h 1910656"/>
                  <a:gd name="connsiteX1456" fmla="*/ 2570865 w 3162529"/>
                  <a:gd name="connsiteY1456" fmla="*/ 417230 h 1910656"/>
                  <a:gd name="connsiteX1457" fmla="*/ 2570514 w 3162529"/>
                  <a:gd name="connsiteY1457" fmla="*/ 417318 h 1910656"/>
                  <a:gd name="connsiteX1458" fmla="*/ 2558214 w 3162529"/>
                  <a:gd name="connsiteY1458" fmla="*/ 414594 h 1910656"/>
                  <a:gd name="connsiteX1459" fmla="*/ 2521579 w 3162529"/>
                  <a:gd name="connsiteY1459" fmla="*/ 383231 h 1910656"/>
                  <a:gd name="connsiteX1460" fmla="*/ 2516659 w 3162529"/>
                  <a:gd name="connsiteY1460" fmla="*/ 377872 h 1910656"/>
                  <a:gd name="connsiteX1461" fmla="*/ 2515693 w 3162529"/>
                  <a:gd name="connsiteY1461" fmla="*/ 372425 h 1910656"/>
                  <a:gd name="connsiteX1462" fmla="*/ 2515693 w 3162529"/>
                  <a:gd name="connsiteY1462" fmla="*/ 371985 h 1910656"/>
                  <a:gd name="connsiteX1463" fmla="*/ 2514990 w 3162529"/>
                  <a:gd name="connsiteY1463" fmla="*/ 371985 h 1910656"/>
                  <a:gd name="connsiteX1464" fmla="*/ 2500231 w 3162529"/>
                  <a:gd name="connsiteY1464" fmla="*/ 363376 h 1910656"/>
                  <a:gd name="connsiteX1465" fmla="*/ 2492587 w 3162529"/>
                  <a:gd name="connsiteY1465" fmla="*/ 352130 h 1910656"/>
                  <a:gd name="connsiteX1466" fmla="*/ 2491709 w 3162529"/>
                  <a:gd name="connsiteY1466" fmla="*/ 350988 h 1910656"/>
                  <a:gd name="connsiteX1467" fmla="*/ 2491709 w 3162529"/>
                  <a:gd name="connsiteY1467" fmla="*/ 350901 h 1910656"/>
                  <a:gd name="connsiteX1468" fmla="*/ 2461399 w 3162529"/>
                  <a:gd name="connsiteY1468" fmla="*/ 333681 h 1910656"/>
                  <a:gd name="connsiteX1469" fmla="*/ 2454635 w 3162529"/>
                  <a:gd name="connsiteY1469" fmla="*/ 327092 h 1910656"/>
                  <a:gd name="connsiteX1470" fmla="*/ 2452702 w 3162529"/>
                  <a:gd name="connsiteY1470" fmla="*/ 325335 h 1910656"/>
                  <a:gd name="connsiteX1471" fmla="*/ 2446200 w 3162529"/>
                  <a:gd name="connsiteY1471" fmla="*/ 321206 h 1910656"/>
                  <a:gd name="connsiteX1472" fmla="*/ 2426785 w 3162529"/>
                  <a:gd name="connsiteY1472" fmla="*/ 309170 h 1910656"/>
                  <a:gd name="connsiteX1473" fmla="*/ 2413343 w 3162529"/>
                  <a:gd name="connsiteY1473" fmla="*/ 302405 h 1910656"/>
                  <a:gd name="connsiteX1474" fmla="*/ 2407281 w 3162529"/>
                  <a:gd name="connsiteY1474" fmla="*/ 296870 h 1910656"/>
                  <a:gd name="connsiteX1475" fmla="*/ 2406930 w 3162529"/>
                  <a:gd name="connsiteY1475" fmla="*/ 296168 h 1910656"/>
                  <a:gd name="connsiteX1476" fmla="*/ 2404821 w 3162529"/>
                  <a:gd name="connsiteY1476" fmla="*/ 293093 h 1910656"/>
                  <a:gd name="connsiteX1477" fmla="*/ 2385054 w 3162529"/>
                  <a:gd name="connsiteY1477" fmla="*/ 283341 h 1910656"/>
                  <a:gd name="connsiteX1478" fmla="*/ 2379607 w 3162529"/>
                  <a:gd name="connsiteY1478" fmla="*/ 280266 h 1910656"/>
                  <a:gd name="connsiteX1479" fmla="*/ 2371261 w 3162529"/>
                  <a:gd name="connsiteY1479" fmla="*/ 269548 h 1910656"/>
                  <a:gd name="connsiteX1480" fmla="*/ 2346135 w 3162529"/>
                  <a:gd name="connsiteY1480" fmla="*/ 259005 h 1910656"/>
                  <a:gd name="connsiteX1481" fmla="*/ 2342094 w 3162529"/>
                  <a:gd name="connsiteY1481" fmla="*/ 255931 h 1910656"/>
                  <a:gd name="connsiteX1482" fmla="*/ 2337525 w 3162529"/>
                  <a:gd name="connsiteY1482" fmla="*/ 252065 h 1910656"/>
                  <a:gd name="connsiteX1483" fmla="*/ 2329706 w 3162529"/>
                  <a:gd name="connsiteY1483" fmla="*/ 247760 h 1910656"/>
                  <a:gd name="connsiteX1484" fmla="*/ 2316089 w 3162529"/>
                  <a:gd name="connsiteY1484" fmla="*/ 238360 h 1910656"/>
                  <a:gd name="connsiteX1485" fmla="*/ 2313805 w 3162529"/>
                  <a:gd name="connsiteY1485" fmla="*/ 235636 h 1910656"/>
                  <a:gd name="connsiteX1486" fmla="*/ 2306689 w 3162529"/>
                  <a:gd name="connsiteY1486" fmla="*/ 232298 h 1910656"/>
                  <a:gd name="connsiteX1487" fmla="*/ 2287361 w 3162529"/>
                  <a:gd name="connsiteY1487" fmla="*/ 224479 h 1910656"/>
                  <a:gd name="connsiteX1488" fmla="*/ 2285867 w 3162529"/>
                  <a:gd name="connsiteY1488" fmla="*/ 223513 h 1910656"/>
                  <a:gd name="connsiteX1489" fmla="*/ 2276555 w 3162529"/>
                  <a:gd name="connsiteY1489" fmla="*/ 219471 h 1910656"/>
                  <a:gd name="connsiteX1490" fmla="*/ 2269614 w 3162529"/>
                  <a:gd name="connsiteY1490" fmla="*/ 216484 h 1910656"/>
                  <a:gd name="connsiteX1491" fmla="*/ 2269087 w 3162529"/>
                  <a:gd name="connsiteY1491" fmla="*/ 216045 h 1910656"/>
                  <a:gd name="connsiteX1492" fmla="*/ 2260741 w 3162529"/>
                  <a:gd name="connsiteY1492" fmla="*/ 210422 h 1910656"/>
                  <a:gd name="connsiteX1493" fmla="*/ 2262059 w 3162529"/>
                  <a:gd name="connsiteY1493" fmla="*/ 209632 h 1910656"/>
                  <a:gd name="connsiteX1494" fmla="*/ 2233155 w 3162529"/>
                  <a:gd name="connsiteY1494" fmla="*/ 198386 h 1910656"/>
                  <a:gd name="connsiteX1495" fmla="*/ 2227620 w 3162529"/>
                  <a:gd name="connsiteY1495" fmla="*/ 190831 h 1910656"/>
                  <a:gd name="connsiteX1496" fmla="*/ 2215497 w 3162529"/>
                  <a:gd name="connsiteY1496" fmla="*/ 189074 h 1910656"/>
                  <a:gd name="connsiteX1497" fmla="*/ 2198980 w 3162529"/>
                  <a:gd name="connsiteY1497" fmla="*/ 180552 h 1910656"/>
                  <a:gd name="connsiteX1498" fmla="*/ 2192391 w 3162529"/>
                  <a:gd name="connsiteY1498" fmla="*/ 176950 h 1910656"/>
                  <a:gd name="connsiteX1499" fmla="*/ 2190283 w 3162529"/>
                  <a:gd name="connsiteY1499" fmla="*/ 175632 h 1910656"/>
                  <a:gd name="connsiteX1500" fmla="*/ 2189492 w 3162529"/>
                  <a:gd name="connsiteY1500" fmla="*/ 175105 h 1910656"/>
                  <a:gd name="connsiteX1501" fmla="*/ 2167441 w 3162529"/>
                  <a:gd name="connsiteY1501" fmla="*/ 164123 h 1910656"/>
                  <a:gd name="connsiteX1502" fmla="*/ 2166474 w 3162529"/>
                  <a:gd name="connsiteY1502" fmla="*/ 163245 h 1910656"/>
                  <a:gd name="connsiteX1503" fmla="*/ 2164717 w 3162529"/>
                  <a:gd name="connsiteY1503" fmla="*/ 161927 h 1910656"/>
                  <a:gd name="connsiteX1504" fmla="*/ 2164717 w 3162529"/>
                  <a:gd name="connsiteY1504" fmla="*/ 161927 h 1910656"/>
                  <a:gd name="connsiteX1505" fmla="*/ 2164453 w 3162529"/>
                  <a:gd name="connsiteY1505" fmla="*/ 161927 h 1910656"/>
                  <a:gd name="connsiteX1506" fmla="*/ 2134759 w 3162529"/>
                  <a:gd name="connsiteY1506" fmla="*/ 153669 h 1910656"/>
                  <a:gd name="connsiteX1507" fmla="*/ 2133090 w 3162529"/>
                  <a:gd name="connsiteY1507" fmla="*/ 152966 h 1910656"/>
                  <a:gd name="connsiteX1508" fmla="*/ 2131333 w 3162529"/>
                  <a:gd name="connsiteY1508" fmla="*/ 152263 h 1910656"/>
                  <a:gd name="connsiteX1509" fmla="*/ 2125710 w 3162529"/>
                  <a:gd name="connsiteY1509" fmla="*/ 145059 h 1910656"/>
                  <a:gd name="connsiteX1510" fmla="*/ 2125622 w 3162529"/>
                  <a:gd name="connsiteY1510" fmla="*/ 144444 h 1910656"/>
                  <a:gd name="connsiteX1511" fmla="*/ 2102956 w 3162529"/>
                  <a:gd name="connsiteY1511" fmla="*/ 142599 h 1910656"/>
                  <a:gd name="connsiteX1512" fmla="*/ 2097509 w 3162529"/>
                  <a:gd name="connsiteY1512" fmla="*/ 141545 h 1910656"/>
                  <a:gd name="connsiteX1513" fmla="*/ 2075018 w 3162529"/>
                  <a:gd name="connsiteY1513" fmla="*/ 131090 h 1910656"/>
                  <a:gd name="connsiteX1514" fmla="*/ 2072734 w 3162529"/>
                  <a:gd name="connsiteY1514" fmla="*/ 130651 h 1910656"/>
                  <a:gd name="connsiteX1515" fmla="*/ 2070186 w 3162529"/>
                  <a:gd name="connsiteY1515" fmla="*/ 130124 h 1910656"/>
                  <a:gd name="connsiteX1516" fmla="*/ 2047608 w 3162529"/>
                  <a:gd name="connsiteY1516" fmla="*/ 124941 h 1910656"/>
                  <a:gd name="connsiteX1517" fmla="*/ 2042688 w 3162529"/>
                  <a:gd name="connsiteY1517" fmla="*/ 123974 h 1910656"/>
                  <a:gd name="connsiteX1518" fmla="*/ 2033991 w 3162529"/>
                  <a:gd name="connsiteY1518" fmla="*/ 122129 h 1910656"/>
                  <a:gd name="connsiteX1519" fmla="*/ 2028192 w 3162529"/>
                  <a:gd name="connsiteY1519" fmla="*/ 118000 h 1910656"/>
                  <a:gd name="connsiteX1520" fmla="*/ 2027489 w 3162529"/>
                  <a:gd name="connsiteY1520" fmla="*/ 117297 h 1910656"/>
                  <a:gd name="connsiteX1521" fmla="*/ 2023712 w 3162529"/>
                  <a:gd name="connsiteY1521" fmla="*/ 113871 h 1910656"/>
                  <a:gd name="connsiteX1522" fmla="*/ 1998146 w 3162529"/>
                  <a:gd name="connsiteY1522" fmla="*/ 106228 h 1910656"/>
                  <a:gd name="connsiteX1523" fmla="*/ 1996389 w 3162529"/>
                  <a:gd name="connsiteY1523" fmla="*/ 105086 h 1910656"/>
                  <a:gd name="connsiteX1524" fmla="*/ 1980048 w 3162529"/>
                  <a:gd name="connsiteY1524" fmla="*/ 104910 h 1910656"/>
                  <a:gd name="connsiteX1525" fmla="*/ 1974865 w 3162529"/>
                  <a:gd name="connsiteY1525" fmla="*/ 103680 h 1910656"/>
                  <a:gd name="connsiteX1526" fmla="*/ 1964850 w 3162529"/>
                  <a:gd name="connsiteY1526" fmla="*/ 102538 h 1910656"/>
                  <a:gd name="connsiteX1527" fmla="*/ 1960633 w 3162529"/>
                  <a:gd name="connsiteY1527" fmla="*/ 101659 h 1910656"/>
                  <a:gd name="connsiteX1528" fmla="*/ 1960369 w 3162529"/>
                  <a:gd name="connsiteY1528" fmla="*/ 101659 h 1910656"/>
                  <a:gd name="connsiteX1529" fmla="*/ 1950354 w 3162529"/>
                  <a:gd name="connsiteY1529" fmla="*/ 96652 h 1910656"/>
                  <a:gd name="connsiteX1530" fmla="*/ 1949212 w 3162529"/>
                  <a:gd name="connsiteY1530" fmla="*/ 95510 h 1910656"/>
                  <a:gd name="connsiteX1531" fmla="*/ 1931817 w 3162529"/>
                  <a:gd name="connsiteY1531" fmla="*/ 91468 h 1910656"/>
                  <a:gd name="connsiteX1532" fmla="*/ 1929181 w 3162529"/>
                  <a:gd name="connsiteY1532" fmla="*/ 89799 h 1910656"/>
                  <a:gd name="connsiteX1533" fmla="*/ 1922416 w 3162529"/>
                  <a:gd name="connsiteY1533" fmla="*/ 88657 h 1910656"/>
                  <a:gd name="connsiteX1534" fmla="*/ 1916618 w 3162529"/>
                  <a:gd name="connsiteY1534" fmla="*/ 88130 h 1910656"/>
                  <a:gd name="connsiteX1535" fmla="*/ 1909414 w 3162529"/>
                  <a:gd name="connsiteY1535" fmla="*/ 84791 h 1910656"/>
                  <a:gd name="connsiteX1536" fmla="*/ 1890438 w 3162529"/>
                  <a:gd name="connsiteY1536" fmla="*/ 84704 h 1910656"/>
                  <a:gd name="connsiteX1537" fmla="*/ 1880949 w 3162529"/>
                  <a:gd name="connsiteY1537" fmla="*/ 83386 h 1910656"/>
                  <a:gd name="connsiteX1538" fmla="*/ 1874800 w 3162529"/>
                  <a:gd name="connsiteY1538" fmla="*/ 82946 h 1910656"/>
                  <a:gd name="connsiteX1539" fmla="*/ 1871285 w 3162529"/>
                  <a:gd name="connsiteY1539" fmla="*/ 82156 h 1910656"/>
                  <a:gd name="connsiteX1540" fmla="*/ 1870407 w 3162529"/>
                  <a:gd name="connsiteY1540" fmla="*/ 81892 h 1910656"/>
                  <a:gd name="connsiteX1541" fmla="*/ 1853451 w 3162529"/>
                  <a:gd name="connsiteY1541" fmla="*/ 77587 h 1910656"/>
                  <a:gd name="connsiteX1542" fmla="*/ 1857844 w 3162529"/>
                  <a:gd name="connsiteY1542" fmla="*/ 75391 h 1910656"/>
                  <a:gd name="connsiteX1543" fmla="*/ 1845808 w 3162529"/>
                  <a:gd name="connsiteY1543" fmla="*/ 71877 h 1910656"/>
                  <a:gd name="connsiteX1544" fmla="*/ 1840009 w 3162529"/>
                  <a:gd name="connsiteY1544" fmla="*/ 78027 h 1910656"/>
                  <a:gd name="connsiteX1545" fmla="*/ 1829028 w 3162529"/>
                  <a:gd name="connsiteY1545" fmla="*/ 75391 h 1910656"/>
                  <a:gd name="connsiteX1546" fmla="*/ 1828325 w 3162529"/>
                  <a:gd name="connsiteY1546" fmla="*/ 74864 h 1910656"/>
                  <a:gd name="connsiteX1547" fmla="*/ 1807416 w 3162529"/>
                  <a:gd name="connsiteY1547" fmla="*/ 73283 h 1910656"/>
                  <a:gd name="connsiteX1548" fmla="*/ 1787824 w 3162529"/>
                  <a:gd name="connsiteY1548" fmla="*/ 73195 h 1910656"/>
                  <a:gd name="connsiteX1549" fmla="*/ 1780884 w 3162529"/>
                  <a:gd name="connsiteY1549" fmla="*/ 72404 h 1910656"/>
                  <a:gd name="connsiteX1550" fmla="*/ 1774822 w 3162529"/>
                  <a:gd name="connsiteY1550" fmla="*/ 68187 h 1910656"/>
                  <a:gd name="connsiteX1551" fmla="*/ 1751277 w 3162529"/>
                  <a:gd name="connsiteY1551" fmla="*/ 65903 h 1910656"/>
                  <a:gd name="connsiteX1552" fmla="*/ 1748114 w 3162529"/>
                  <a:gd name="connsiteY1552" fmla="*/ 64761 h 1910656"/>
                  <a:gd name="connsiteX1553" fmla="*/ 1746357 w 3162529"/>
                  <a:gd name="connsiteY1553" fmla="*/ 63970 h 1910656"/>
                  <a:gd name="connsiteX1554" fmla="*/ 1718947 w 3162529"/>
                  <a:gd name="connsiteY1554" fmla="*/ 67221 h 1910656"/>
                  <a:gd name="connsiteX1555" fmla="*/ 1707087 w 3162529"/>
                  <a:gd name="connsiteY1555" fmla="*/ 67045 h 1910656"/>
                  <a:gd name="connsiteX1556" fmla="*/ 1698916 w 3162529"/>
                  <a:gd name="connsiteY1556" fmla="*/ 64058 h 1910656"/>
                  <a:gd name="connsiteX1557" fmla="*/ 1689955 w 3162529"/>
                  <a:gd name="connsiteY1557" fmla="*/ 66869 h 1910656"/>
                  <a:gd name="connsiteX1558" fmla="*/ 1672121 w 3162529"/>
                  <a:gd name="connsiteY1558" fmla="*/ 65112 h 1910656"/>
                  <a:gd name="connsiteX1559" fmla="*/ 1667992 w 3162529"/>
                  <a:gd name="connsiteY1559" fmla="*/ 64322 h 1910656"/>
                  <a:gd name="connsiteX1560" fmla="*/ 1662633 w 3162529"/>
                  <a:gd name="connsiteY1560" fmla="*/ 60280 h 1910656"/>
                  <a:gd name="connsiteX1561" fmla="*/ 1655165 w 3162529"/>
                  <a:gd name="connsiteY1561" fmla="*/ 61774 h 1910656"/>
                  <a:gd name="connsiteX1562" fmla="*/ 1645940 w 3162529"/>
                  <a:gd name="connsiteY1562" fmla="*/ 59490 h 1910656"/>
                  <a:gd name="connsiteX1563" fmla="*/ 1645238 w 3162529"/>
                  <a:gd name="connsiteY1563" fmla="*/ 58875 h 1910656"/>
                  <a:gd name="connsiteX1564" fmla="*/ 1623011 w 3162529"/>
                  <a:gd name="connsiteY1564" fmla="*/ 64673 h 1910656"/>
                  <a:gd name="connsiteX1565" fmla="*/ 1619936 w 3162529"/>
                  <a:gd name="connsiteY1565" fmla="*/ 64585 h 1910656"/>
                  <a:gd name="connsiteX1566" fmla="*/ 1615104 w 3162529"/>
                  <a:gd name="connsiteY1566" fmla="*/ 71526 h 1910656"/>
                  <a:gd name="connsiteX1567" fmla="*/ 1613962 w 3162529"/>
                  <a:gd name="connsiteY1567" fmla="*/ 65815 h 1910656"/>
                  <a:gd name="connsiteX1568" fmla="*/ 1607460 w 3162529"/>
                  <a:gd name="connsiteY1568" fmla="*/ 67045 h 1910656"/>
                  <a:gd name="connsiteX1569" fmla="*/ 1601662 w 3162529"/>
                  <a:gd name="connsiteY1569" fmla="*/ 66342 h 1910656"/>
                  <a:gd name="connsiteX1570" fmla="*/ 1600608 w 3162529"/>
                  <a:gd name="connsiteY1570" fmla="*/ 66079 h 1910656"/>
                  <a:gd name="connsiteX1571" fmla="*/ 1599642 w 3162529"/>
                  <a:gd name="connsiteY1571" fmla="*/ 65903 h 1910656"/>
                  <a:gd name="connsiteX1572" fmla="*/ 1597357 w 3162529"/>
                  <a:gd name="connsiteY1572" fmla="*/ 66694 h 1910656"/>
                  <a:gd name="connsiteX1573" fmla="*/ 1596127 w 3162529"/>
                  <a:gd name="connsiteY1573" fmla="*/ 67045 h 1910656"/>
                  <a:gd name="connsiteX1574" fmla="*/ 1568805 w 3162529"/>
                  <a:gd name="connsiteY1574" fmla="*/ 66166 h 1910656"/>
                  <a:gd name="connsiteX1575" fmla="*/ 1553430 w 3162529"/>
                  <a:gd name="connsiteY1575" fmla="*/ 63970 h 1910656"/>
                  <a:gd name="connsiteX1576" fmla="*/ 1544645 w 3162529"/>
                  <a:gd name="connsiteY1576" fmla="*/ 62740 h 1910656"/>
                  <a:gd name="connsiteX1577" fmla="*/ 1541658 w 3162529"/>
                  <a:gd name="connsiteY1577" fmla="*/ 62037 h 1910656"/>
                  <a:gd name="connsiteX1578" fmla="*/ 1523297 w 3162529"/>
                  <a:gd name="connsiteY1578" fmla="*/ 60368 h 1910656"/>
                  <a:gd name="connsiteX1579" fmla="*/ 1520485 w 3162529"/>
                  <a:gd name="connsiteY1579" fmla="*/ 63092 h 1910656"/>
                  <a:gd name="connsiteX1580" fmla="*/ 1509152 w 3162529"/>
                  <a:gd name="connsiteY1580" fmla="*/ 60192 h 1910656"/>
                  <a:gd name="connsiteX1581" fmla="*/ 1500279 w 3162529"/>
                  <a:gd name="connsiteY1581" fmla="*/ 59577 h 1910656"/>
                  <a:gd name="connsiteX1582" fmla="*/ 1498785 w 3162529"/>
                  <a:gd name="connsiteY1582" fmla="*/ 60544 h 1910656"/>
                  <a:gd name="connsiteX1583" fmla="*/ 1481654 w 3162529"/>
                  <a:gd name="connsiteY1583" fmla="*/ 62125 h 1910656"/>
                  <a:gd name="connsiteX1584" fmla="*/ 1463732 w 3162529"/>
                  <a:gd name="connsiteY1584" fmla="*/ 60895 h 1910656"/>
                  <a:gd name="connsiteX1585" fmla="*/ 1461887 w 3162529"/>
                  <a:gd name="connsiteY1585" fmla="*/ 63179 h 1910656"/>
                  <a:gd name="connsiteX1586" fmla="*/ 1459515 w 3162529"/>
                  <a:gd name="connsiteY1586" fmla="*/ 65024 h 1910656"/>
                  <a:gd name="connsiteX1587" fmla="*/ 1456616 w 3162529"/>
                  <a:gd name="connsiteY1587" fmla="*/ 64497 h 1910656"/>
                  <a:gd name="connsiteX1588" fmla="*/ 1445634 w 3162529"/>
                  <a:gd name="connsiteY1588" fmla="*/ 64673 h 1910656"/>
                  <a:gd name="connsiteX1589" fmla="*/ 1420332 w 3162529"/>
                  <a:gd name="connsiteY1589" fmla="*/ 60280 h 1910656"/>
                  <a:gd name="connsiteX1590" fmla="*/ 1418224 w 3162529"/>
                  <a:gd name="connsiteY1590" fmla="*/ 60895 h 1910656"/>
                  <a:gd name="connsiteX1591" fmla="*/ 1416906 w 3162529"/>
                  <a:gd name="connsiteY1591" fmla="*/ 61334 h 1910656"/>
                  <a:gd name="connsiteX1592" fmla="*/ 1414270 w 3162529"/>
                  <a:gd name="connsiteY1592" fmla="*/ 62564 h 1910656"/>
                  <a:gd name="connsiteX1593" fmla="*/ 1410932 w 3162529"/>
                  <a:gd name="connsiteY1593" fmla="*/ 64234 h 1910656"/>
                  <a:gd name="connsiteX1594" fmla="*/ 1397841 w 3162529"/>
                  <a:gd name="connsiteY1594" fmla="*/ 66606 h 1910656"/>
                  <a:gd name="connsiteX1595" fmla="*/ 1397314 w 3162529"/>
                  <a:gd name="connsiteY1595" fmla="*/ 67660 h 1910656"/>
                  <a:gd name="connsiteX1596" fmla="*/ 1396787 w 3162529"/>
                  <a:gd name="connsiteY1596" fmla="*/ 66518 h 1910656"/>
                  <a:gd name="connsiteX1597" fmla="*/ 1388617 w 3162529"/>
                  <a:gd name="connsiteY1597" fmla="*/ 64234 h 1910656"/>
                  <a:gd name="connsiteX1598" fmla="*/ 1385278 w 3162529"/>
                  <a:gd name="connsiteY1598" fmla="*/ 66430 h 1910656"/>
                  <a:gd name="connsiteX1599" fmla="*/ 1384751 w 3162529"/>
                  <a:gd name="connsiteY1599" fmla="*/ 66869 h 1910656"/>
                  <a:gd name="connsiteX1600" fmla="*/ 1377196 w 3162529"/>
                  <a:gd name="connsiteY1600" fmla="*/ 69768 h 1910656"/>
                  <a:gd name="connsiteX1601" fmla="*/ 1367620 w 3162529"/>
                  <a:gd name="connsiteY1601" fmla="*/ 69856 h 1910656"/>
                  <a:gd name="connsiteX1602" fmla="*/ 1346711 w 3162529"/>
                  <a:gd name="connsiteY1602" fmla="*/ 67396 h 1910656"/>
                  <a:gd name="connsiteX1603" fmla="*/ 1342933 w 3162529"/>
                  <a:gd name="connsiteY1603" fmla="*/ 68802 h 1910656"/>
                  <a:gd name="connsiteX1604" fmla="*/ 1340649 w 3162529"/>
                  <a:gd name="connsiteY1604" fmla="*/ 69681 h 1910656"/>
                  <a:gd name="connsiteX1605" fmla="*/ 1335992 w 3162529"/>
                  <a:gd name="connsiteY1605" fmla="*/ 71789 h 1910656"/>
                  <a:gd name="connsiteX1606" fmla="*/ 1329491 w 3162529"/>
                  <a:gd name="connsiteY1606" fmla="*/ 74600 h 1910656"/>
                  <a:gd name="connsiteX1607" fmla="*/ 1319212 w 3162529"/>
                  <a:gd name="connsiteY1607" fmla="*/ 69241 h 1910656"/>
                  <a:gd name="connsiteX1608" fmla="*/ 1316752 w 3162529"/>
                  <a:gd name="connsiteY1608" fmla="*/ 71086 h 1910656"/>
                  <a:gd name="connsiteX1609" fmla="*/ 1304277 w 3162529"/>
                  <a:gd name="connsiteY1609" fmla="*/ 76357 h 1910656"/>
                  <a:gd name="connsiteX1610" fmla="*/ 1300499 w 3162529"/>
                  <a:gd name="connsiteY1610" fmla="*/ 75479 h 1910656"/>
                  <a:gd name="connsiteX1611" fmla="*/ 1299270 w 3162529"/>
                  <a:gd name="connsiteY1611" fmla="*/ 77587 h 1910656"/>
                  <a:gd name="connsiteX1612" fmla="*/ 1292153 w 3162529"/>
                  <a:gd name="connsiteY1612" fmla="*/ 80487 h 1910656"/>
                  <a:gd name="connsiteX1613" fmla="*/ 1291978 w 3162529"/>
                  <a:gd name="connsiteY1613" fmla="*/ 80487 h 1910656"/>
                  <a:gd name="connsiteX1614" fmla="*/ 1284598 w 3162529"/>
                  <a:gd name="connsiteY1614" fmla="*/ 81189 h 1910656"/>
                  <a:gd name="connsiteX1615" fmla="*/ 1267554 w 3162529"/>
                  <a:gd name="connsiteY1615" fmla="*/ 83210 h 1910656"/>
                  <a:gd name="connsiteX1616" fmla="*/ 1254640 w 3162529"/>
                  <a:gd name="connsiteY1616" fmla="*/ 80662 h 1910656"/>
                  <a:gd name="connsiteX1617" fmla="*/ 1252619 w 3162529"/>
                  <a:gd name="connsiteY1617" fmla="*/ 79784 h 1910656"/>
                  <a:gd name="connsiteX1618" fmla="*/ 1250247 w 3162529"/>
                  <a:gd name="connsiteY1618" fmla="*/ 81365 h 1910656"/>
                  <a:gd name="connsiteX1619" fmla="*/ 1236366 w 3162529"/>
                  <a:gd name="connsiteY1619" fmla="*/ 85934 h 1910656"/>
                  <a:gd name="connsiteX1620" fmla="*/ 1215896 w 3162529"/>
                  <a:gd name="connsiteY1620" fmla="*/ 93753 h 1910656"/>
                  <a:gd name="connsiteX1621" fmla="*/ 1215281 w 3162529"/>
                  <a:gd name="connsiteY1621" fmla="*/ 94016 h 1910656"/>
                  <a:gd name="connsiteX1622" fmla="*/ 1205617 w 3162529"/>
                  <a:gd name="connsiteY1622" fmla="*/ 98848 h 1910656"/>
                  <a:gd name="connsiteX1623" fmla="*/ 1200610 w 3162529"/>
                  <a:gd name="connsiteY1623" fmla="*/ 97179 h 1910656"/>
                  <a:gd name="connsiteX1624" fmla="*/ 1175220 w 3162529"/>
                  <a:gd name="connsiteY1624" fmla="*/ 101835 h 1910656"/>
                  <a:gd name="connsiteX1625" fmla="*/ 1170212 w 3162529"/>
                  <a:gd name="connsiteY1625" fmla="*/ 101835 h 1910656"/>
                  <a:gd name="connsiteX1626" fmla="*/ 1157298 w 3162529"/>
                  <a:gd name="connsiteY1626" fmla="*/ 107458 h 1910656"/>
                  <a:gd name="connsiteX1627" fmla="*/ 1148512 w 3162529"/>
                  <a:gd name="connsiteY1627" fmla="*/ 111587 h 1910656"/>
                  <a:gd name="connsiteX1628" fmla="*/ 1140957 w 3162529"/>
                  <a:gd name="connsiteY1628" fmla="*/ 123799 h 1910656"/>
                  <a:gd name="connsiteX1629" fmla="*/ 1141923 w 3162529"/>
                  <a:gd name="connsiteY1629" fmla="*/ 111411 h 1910656"/>
                  <a:gd name="connsiteX1630" fmla="*/ 1140957 w 3162529"/>
                  <a:gd name="connsiteY1630" fmla="*/ 111148 h 1910656"/>
                  <a:gd name="connsiteX1631" fmla="*/ 1136652 w 3162529"/>
                  <a:gd name="connsiteY1631" fmla="*/ 114222 h 1910656"/>
                  <a:gd name="connsiteX1632" fmla="*/ 1135334 w 3162529"/>
                  <a:gd name="connsiteY1632" fmla="*/ 115365 h 1910656"/>
                  <a:gd name="connsiteX1633" fmla="*/ 1125670 w 3162529"/>
                  <a:gd name="connsiteY1633" fmla="*/ 119406 h 1910656"/>
                  <a:gd name="connsiteX1634" fmla="*/ 1114074 w 3162529"/>
                  <a:gd name="connsiteY1634" fmla="*/ 121954 h 1910656"/>
                  <a:gd name="connsiteX1635" fmla="*/ 1098963 w 3162529"/>
                  <a:gd name="connsiteY1635" fmla="*/ 125643 h 1910656"/>
                  <a:gd name="connsiteX1636" fmla="*/ 1084643 w 3162529"/>
                  <a:gd name="connsiteY1636" fmla="*/ 130739 h 1910656"/>
                  <a:gd name="connsiteX1637" fmla="*/ 1074100 w 3162529"/>
                  <a:gd name="connsiteY1637" fmla="*/ 135747 h 1910656"/>
                  <a:gd name="connsiteX1638" fmla="*/ 1050204 w 3162529"/>
                  <a:gd name="connsiteY1638" fmla="*/ 140315 h 1910656"/>
                  <a:gd name="connsiteX1639" fmla="*/ 1045196 w 3162529"/>
                  <a:gd name="connsiteY1639" fmla="*/ 145235 h 1910656"/>
                  <a:gd name="connsiteX1640" fmla="*/ 1037729 w 3162529"/>
                  <a:gd name="connsiteY1640" fmla="*/ 148310 h 1910656"/>
                  <a:gd name="connsiteX1641" fmla="*/ 1027098 w 3162529"/>
                  <a:gd name="connsiteY1641" fmla="*/ 151560 h 1910656"/>
                  <a:gd name="connsiteX1642" fmla="*/ 1016205 w 3162529"/>
                  <a:gd name="connsiteY1642" fmla="*/ 156217 h 1910656"/>
                  <a:gd name="connsiteX1643" fmla="*/ 1010318 w 3162529"/>
                  <a:gd name="connsiteY1643" fmla="*/ 157095 h 1910656"/>
                  <a:gd name="connsiteX1644" fmla="*/ 1002763 w 3162529"/>
                  <a:gd name="connsiteY1644" fmla="*/ 158676 h 1910656"/>
                  <a:gd name="connsiteX1645" fmla="*/ 994593 w 3162529"/>
                  <a:gd name="connsiteY1645" fmla="*/ 163157 h 1910656"/>
                  <a:gd name="connsiteX1646" fmla="*/ 984577 w 3162529"/>
                  <a:gd name="connsiteY1646" fmla="*/ 168604 h 1910656"/>
                  <a:gd name="connsiteX1647" fmla="*/ 968939 w 3162529"/>
                  <a:gd name="connsiteY1647" fmla="*/ 176511 h 1910656"/>
                  <a:gd name="connsiteX1648" fmla="*/ 969203 w 3162529"/>
                  <a:gd name="connsiteY1648" fmla="*/ 178531 h 1910656"/>
                  <a:gd name="connsiteX1649" fmla="*/ 967446 w 3162529"/>
                  <a:gd name="connsiteY1649" fmla="*/ 177389 h 1910656"/>
                  <a:gd name="connsiteX1650" fmla="*/ 947503 w 3162529"/>
                  <a:gd name="connsiteY1650" fmla="*/ 187229 h 1910656"/>
                  <a:gd name="connsiteX1651" fmla="*/ 940475 w 3162529"/>
                  <a:gd name="connsiteY1651" fmla="*/ 187932 h 1910656"/>
                  <a:gd name="connsiteX1652" fmla="*/ 938893 w 3162529"/>
                  <a:gd name="connsiteY1652" fmla="*/ 187844 h 1910656"/>
                  <a:gd name="connsiteX1653" fmla="*/ 937136 w 3162529"/>
                  <a:gd name="connsiteY1653" fmla="*/ 187844 h 1910656"/>
                  <a:gd name="connsiteX1654" fmla="*/ 932216 w 3162529"/>
                  <a:gd name="connsiteY1654" fmla="*/ 194257 h 1910656"/>
                  <a:gd name="connsiteX1655" fmla="*/ 931601 w 3162529"/>
                  <a:gd name="connsiteY1655" fmla="*/ 194609 h 1910656"/>
                  <a:gd name="connsiteX1656" fmla="*/ 905860 w 3162529"/>
                  <a:gd name="connsiteY1656" fmla="*/ 205415 h 1910656"/>
                  <a:gd name="connsiteX1657" fmla="*/ 897778 w 3162529"/>
                  <a:gd name="connsiteY1657" fmla="*/ 207875 h 1910656"/>
                  <a:gd name="connsiteX1658" fmla="*/ 897514 w 3162529"/>
                  <a:gd name="connsiteY1658" fmla="*/ 209280 h 1910656"/>
                  <a:gd name="connsiteX1659" fmla="*/ 889168 w 3162529"/>
                  <a:gd name="connsiteY1659" fmla="*/ 216660 h 1910656"/>
                  <a:gd name="connsiteX1660" fmla="*/ 876693 w 3162529"/>
                  <a:gd name="connsiteY1660" fmla="*/ 221580 h 1910656"/>
                  <a:gd name="connsiteX1661" fmla="*/ 860703 w 3162529"/>
                  <a:gd name="connsiteY1661" fmla="*/ 228081 h 1910656"/>
                  <a:gd name="connsiteX1662" fmla="*/ 846383 w 3162529"/>
                  <a:gd name="connsiteY1662" fmla="*/ 236866 h 1910656"/>
                  <a:gd name="connsiteX1663" fmla="*/ 841463 w 3162529"/>
                  <a:gd name="connsiteY1663" fmla="*/ 241435 h 1910656"/>
                  <a:gd name="connsiteX1664" fmla="*/ 835665 w 3162529"/>
                  <a:gd name="connsiteY1664" fmla="*/ 244773 h 1910656"/>
                  <a:gd name="connsiteX1665" fmla="*/ 822048 w 3162529"/>
                  <a:gd name="connsiteY1665" fmla="*/ 252592 h 1910656"/>
                  <a:gd name="connsiteX1666" fmla="*/ 805707 w 3162529"/>
                  <a:gd name="connsiteY1666" fmla="*/ 263135 h 1910656"/>
                  <a:gd name="connsiteX1667" fmla="*/ 796131 w 3162529"/>
                  <a:gd name="connsiteY1667" fmla="*/ 266122 h 1910656"/>
                  <a:gd name="connsiteX1668" fmla="*/ 793495 w 3162529"/>
                  <a:gd name="connsiteY1668" fmla="*/ 267352 h 1910656"/>
                  <a:gd name="connsiteX1669" fmla="*/ 783480 w 3162529"/>
                  <a:gd name="connsiteY1669" fmla="*/ 277982 h 1910656"/>
                  <a:gd name="connsiteX1670" fmla="*/ 781811 w 3162529"/>
                  <a:gd name="connsiteY1670" fmla="*/ 278597 h 1910656"/>
                  <a:gd name="connsiteX1671" fmla="*/ 754400 w 3162529"/>
                  <a:gd name="connsiteY1671" fmla="*/ 290984 h 1910656"/>
                  <a:gd name="connsiteX1672" fmla="*/ 754400 w 3162529"/>
                  <a:gd name="connsiteY1672" fmla="*/ 293356 h 1910656"/>
                  <a:gd name="connsiteX1673" fmla="*/ 754400 w 3162529"/>
                  <a:gd name="connsiteY1673" fmla="*/ 293971 h 1910656"/>
                  <a:gd name="connsiteX1674" fmla="*/ 754664 w 3162529"/>
                  <a:gd name="connsiteY1674" fmla="*/ 301790 h 1910656"/>
                  <a:gd name="connsiteX1675" fmla="*/ 746933 w 3162529"/>
                  <a:gd name="connsiteY1675" fmla="*/ 300648 h 1910656"/>
                  <a:gd name="connsiteX1676" fmla="*/ 742892 w 3162529"/>
                  <a:gd name="connsiteY1676" fmla="*/ 303547 h 1910656"/>
                  <a:gd name="connsiteX1677" fmla="*/ 732437 w 3162529"/>
                  <a:gd name="connsiteY1677" fmla="*/ 310488 h 1910656"/>
                  <a:gd name="connsiteX1678" fmla="*/ 730416 w 3162529"/>
                  <a:gd name="connsiteY1678" fmla="*/ 311981 h 1910656"/>
                  <a:gd name="connsiteX1679" fmla="*/ 722773 w 3162529"/>
                  <a:gd name="connsiteY1679" fmla="*/ 316198 h 1910656"/>
                  <a:gd name="connsiteX1680" fmla="*/ 702655 w 3162529"/>
                  <a:gd name="connsiteY1680" fmla="*/ 330782 h 1910656"/>
                  <a:gd name="connsiteX1681" fmla="*/ 702215 w 3162529"/>
                  <a:gd name="connsiteY1681" fmla="*/ 331309 h 1910656"/>
                  <a:gd name="connsiteX1682" fmla="*/ 678319 w 3162529"/>
                  <a:gd name="connsiteY1682" fmla="*/ 346332 h 1910656"/>
                  <a:gd name="connsiteX1683" fmla="*/ 670764 w 3162529"/>
                  <a:gd name="connsiteY1683" fmla="*/ 352306 h 1910656"/>
                  <a:gd name="connsiteX1684" fmla="*/ 651699 w 3162529"/>
                  <a:gd name="connsiteY1684" fmla="*/ 367856 h 1910656"/>
                  <a:gd name="connsiteX1685" fmla="*/ 649503 w 3162529"/>
                  <a:gd name="connsiteY1685" fmla="*/ 371458 h 1910656"/>
                  <a:gd name="connsiteX1686" fmla="*/ 648976 w 3162529"/>
                  <a:gd name="connsiteY1686" fmla="*/ 372513 h 1910656"/>
                  <a:gd name="connsiteX1687" fmla="*/ 645110 w 3162529"/>
                  <a:gd name="connsiteY1687" fmla="*/ 377784 h 1910656"/>
                  <a:gd name="connsiteX1688" fmla="*/ 628594 w 3162529"/>
                  <a:gd name="connsiteY1688" fmla="*/ 390698 h 1910656"/>
                  <a:gd name="connsiteX1689" fmla="*/ 614449 w 3162529"/>
                  <a:gd name="connsiteY1689" fmla="*/ 401680 h 1910656"/>
                  <a:gd name="connsiteX1690" fmla="*/ 611814 w 3162529"/>
                  <a:gd name="connsiteY1690" fmla="*/ 404140 h 1910656"/>
                  <a:gd name="connsiteX1691" fmla="*/ 603555 w 3162529"/>
                  <a:gd name="connsiteY1691" fmla="*/ 413101 h 1910656"/>
                  <a:gd name="connsiteX1692" fmla="*/ 593979 w 3162529"/>
                  <a:gd name="connsiteY1692" fmla="*/ 413540 h 1910656"/>
                  <a:gd name="connsiteX1693" fmla="*/ 578693 w 3162529"/>
                  <a:gd name="connsiteY1693" fmla="*/ 433922 h 1910656"/>
                  <a:gd name="connsiteX1694" fmla="*/ 566305 w 3162529"/>
                  <a:gd name="connsiteY1694" fmla="*/ 442268 h 1910656"/>
                  <a:gd name="connsiteX1695" fmla="*/ 561386 w 3162529"/>
                  <a:gd name="connsiteY1695" fmla="*/ 445958 h 1910656"/>
                  <a:gd name="connsiteX1696" fmla="*/ 561210 w 3162529"/>
                  <a:gd name="connsiteY1696" fmla="*/ 446134 h 1910656"/>
                  <a:gd name="connsiteX1697" fmla="*/ 558486 w 3162529"/>
                  <a:gd name="connsiteY1697" fmla="*/ 448770 h 1910656"/>
                  <a:gd name="connsiteX1698" fmla="*/ 558486 w 3162529"/>
                  <a:gd name="connsiteY1698" fmla="*/ 449385 h 1910656"/>
                  <a:gd name="connsiteX1699" fmla="*/ 555587 w 3162529"/>
                  <a:gd name="connsiteY1699" fmla="*/ 456325 h 1910656"/>
                  <a:gd name="connsiteX1700" fmla="*/ 552600 w 3162529"/>
                  <a:gd name="connsiteY1700" fmla="*/ 459048 h 1910656"/>
                  <a:gd name="connsiteX1701" fmla="*/ 535205 w 3162529"/>
                  <a:gd name="connsiteY1701" fmla="*/ 474511 h 1910656"/>
                  <a:gd name="connsiteX1702" fmla="*/ 528177 w 3162529"/>
                  <a:gd name="connsiteY1702" fmla="*/ 478991 h 1910656"/>
                  <a:gd name="connsiteX1703" fmla="*/ 525102 w 3162529"/>
                  <a:gd name="connsiteY1703" fmla="*/ 480748 h 1910656"/>
                  <a:gd name="connsiteX1704" fmla="*/ 523257 w 3162529"/>
                  <a:gd name="connsiteY1704" fmla="*/ 481803 h 1910656"/>
                  <a:gd name="connsiteX1705" fmla="*/ 522554 w 3162529"/>
                  <a:gd name="connsiteY1705" fmla="*/ 482154 h 1910656"/>
                  <a:gd name="connsiteX1706" fmla="*/ 505335 w 3162529"/>
                  <a:gd name="connsiteY1706" fmla="*/ 506929 h 1910656"/>
                  <a:gd name="connsiteX1707" fmla="*/ 497779 w 3162529"/>
                  <a:gd name="connsiteY1707" fmla="*/ 515099 h 1910656"/>
                  <a:gd name="connsiteX1708" fmla="*/ 485744 w 3162529"/>
                  <a:gd name="connsiteY1708" fmla="*/ 520370 h 1910656"/>
                  <a:gd name="connsiteX1709" fmla="*/ 485744 w 3162529"/>
                  <a:gd name="connsiteY1709" fmla="*/ 521688 h 1910656"/>
                  <a:gd name="connsiteX1710" fmla="*/ 482669 w 3162529"/>
                  <a:gd name="connsiteY1710" fmla="*/ 531967 h 1910656"/>
                  <a:gd name="connsiteX1711" fmla="*/ 461320 w 3162529"/>
                  <a:gd name="connsiteY1711" fmla="*/ 551910 h 1910656"/>
                  <a:gd name="connsiteX1712" fmla="*/ 457455 w 3162529"/>
                  <a:gd name="connsiteY1712" fmla="*/ 555336 h 1910656"/>
                  <a:gd name="connsiteX1713" fmla="*/ 457455 w 3162529"/>
                  <a:gd name="connsiteY1713" fmla="*/ 555336 h 1910656"/>
                  <a:gd name="connsiteX1714" fmla="*/ 457103 w 3162529"/>
                  <a:gd name="connsiteY1714" fmla="*/ 558850 h 1910656"/>
                  <a:gd name="connsiteX1715" fmla="*/ 454555 w 3162529"/>
                  <a:gd name="connsiteY1715" fmla="*/ 565703 h 1910656"/>
                  <a:gd name="connsiteX1716" fmla="*/ 444189 w 3162529"/>
                  <a:gd name="connsiteY1716" fmla="*/ 576158 h 1910656"/>
                  <a:gd name="connsiteX1717" fmla="*/ 440762 w 3162529"/>
                  <a:gd name="connsiteY1717" fmla="*/ 579584 h 1910656"/>
                  <a:gd name="connsiteX1718" fmla="*/ 439620 w 3162529"/>
                  <a:gd name="connsiteY1718" fmla="*/ 580814 h 1910656"/>
                  <a:gd name="connsiteX1719" fmla="*/ 435052 w 3162529"/>
                  <a:gd name="connsiteY1719" fmla="*/ 585031 h 1910656"/>
                  <a:gd name="connsiteX1720" fmla="*/ 414318 w 3162529"/>
                  <a:gd name="connsiteY1720" fmla="*/ 609454 h 1910656"/>
                  <a:gd name="connsiteX1721" fmla="*/ 402810 w 3162529"/>
                  <a:gd name="connsiteY1721" fmla="*/ 620084 h 1910656"/>
                  <a:gd name="connsiteX1722" fmla="*/ 401755 w 3162529"/>
                  <a:gd name="connsiteY1722" fmla="*/ 624301 h 1910656"/>
                  <a:gd name="connsiteX1723" fmla="*/ 401667 w 3162529"/>
                  <a:gd name="connsiteY1723" fmla="*/ 625092 h 1910656"/>
                  <a:gd name="connsiteX1724" fmla="*/ 399295 w 3162529"/>
                  <a:gd name="connsiteY1724" fmla="*/ 631330 h 1910656"/>
                  <a:gd name="connsiteX1725" fmla="*/ 391564 w 3162529"/>
                  <a:gd name="connsiteY1725" fmla="*/ 640203 h 1910656"/>
                  <a:gd name="connsiteX1726" fmla="*/ 381900 w 3162529"/>
                  <a:gd name="connsiteY1726" fmla="*/ 651536 h 1910656"/>
                  <a:gd name="connsiteX1727" fmla="*/ 376981 w 3162529"/>
                  <a:gd name="connsiteY1727" fmla="*/ 656192 h 1910656"/>
                  <a:gd name="connsiteX1728" fmla="*/ 373291 w 3162529"/>
                  <a:gd name="connsiteY1728" fmla="*/ 661200 h 1910656"/>
                  <a:gd name="connsiteX1729" fmla="*/ 371182 w 3162529"/>
                  <a:gd name="connsiteY1729" fmla="*/ 666647 h 1910656"/>
                  <a:gd name="connsiteX1730" fmla="*/ 361079 w 3162529"/>
                  <a:gd name="connsiteY1730" fmla="*/ 670073 h 1910656"/>
                  <a:gd name="connsiteX1731" fmla="*/ 356423 w 3162529"/>
                  <a:gd name="connsiteY1731" fmla="*/ 671479 h 1910656"/>
                  <a:gd name="connsiteX1732" fmla="*/ 354490 w 3162529"/>
                  <a:gd name="connsiteY1732" fmla="*/ 687820 h 1910656"/>
                  <a:gd name="connsiteX1733" fmla="*/ 353875 w 3162529"/>
                  <a:gd name="connsiteY1733" fmla="*/ 688698 h 1910656"/>
                  <a:gd name="connsiteX1734" fmla="*/ 350976 w 3162529"/>
                  <a:gd name="connsiteY1734" fmla="*/ 693706 h 1910656"/>
                  <a:gd name="connsiteX1735" fmla="*/ 339818 w 3162529"/>
                  <a:gd name="connsiteY1735" fmla="*/ 707235 h 1910656"/>
                  <a:gd name="connsiteX1736" fmla="*/ 349043 w 3162529"/>
                  <a:gd name="connsiteY1736" fmla="*/ 709959 h 1910656"/>
                  <a:gd name="connsiteX1737" fmla="*/ 335953 w 3162529"/>
                  <a:gd name="connsiteY1737" fmla="*/ 717602 h 1910656"/>
                  <a:gd name="connsiteX1738" fmla="*/ 334811 w 3162529"/>
                  <a:gd name="connsiteY1738" fmla="*/ 718217 h 1910656"/>
                  <a:gd name="connsiteX1739" fmla="*/ 334196 w 3162529"/>
                  <a:gd name="connsiteY1739" fmla="*/ 718569 h 1910656"/>
                  <a:gd name="connsiteX1740" fmla="*/ 331121 w 3162529"/>
                  <a:gd name="connsiteY1740" fmla="*/ 721116 h 1910656"/>
                  <a:gd name="connsiteX1741" fmla="*/ 323478 w 3162529"/>
                  <a:gd name="connsiteY1741" fmla="*/ 732625 h 1910656"/>
                  <a:gd name="connsiteX1742" fmla="*/ 318470 w 3162529"/>
                  <a:gd name="connsiteY1742" fmla="*/ 743783 h 1910656"/>
                  <a:gd name="connsiteX1743" fmla="*/ 315922 w 3162529"/>
                  <a:gd name="connsiteY1743" fmla="*/ 748351 h 1910656"/>
                  <a:gd name="connsiteX1744" fmla="*/ 316274 w 3162529"/>
                  <a:gd name="connsiteY1744" fmla="*/ 751777 h 1910656"/>
                  <a:gd name="connsiteX1745" fmla="*/ 313638 w 3162529"/>
                  <a:gd name="connsiteY1745" fmla="*/ 753974 h 1910656"/>
                  <a:gd name="connsiteX1746" fmla="*/ 303359 w 3162529"/>
                  <a:gd name="connsiteY1746" fmla="*/ 768557 h 1910656"/>
                  <a:gd name="connsiteX1747" fmla="*/ 285613 w 3162529"/>
                  <a:gd name="connsiteY1747" fmla="*/ 790082 h 1910656"/>
                  <a:gd name="connsiteX1748" fmla="*/ 284558 w 3162529"/>
                  <a:gd name="connsiteY1748" fmla="*/ 793244 h 1910656"/>
                  <a:gd name="connsiteX1749" fmla="*/ 269711 w 3162529"/>
                  <a:gd name="connsiteY1749" fmla="*/ 818722 h 1910656"/>
                  <a:gd name="connsiteX1750" fmla="*/ 270150 w 3162529"/>
                  <a:gd name="connsiteY1750" fmla="*/ 819688 h 1910656"/>
                  <a:gd name="connsiteX1751" fmla="*/ 268745 w 3162529"/>
                  <a:gd name="connsiteY1751" fmla="*/ 829791 h 1910656"/>
                  <a:gd name="connsiteX1752" fmla="*/ 265582 w 3162529"/>
                  <a:gd name="connsiteY1752" fmla="*/ 835765 h 1910656"/>
                  <a:gd name="connsiteX1753" fmla="*/ 253985 w 3162529"/>
                  <a:gd name="connsiteY1753" fmla="*/ 854918 h 1910656"/>
                  <a:gd name="connsiteX1754" fmla="*/ 253897 w 3162529"/>
                  <a:gd name="connsiteY1754" fmla="*/ 855093 h 1910656"/>
                  <a:gd name="connsiteX1755" fmla="*/ 245024 w 3162529"/>
                  <a:gd name="connsiteY1755" fmla="*/ 869413 h 1910656"/>
                  <a:gd name="connsiteX1756" fmla="*/ 245024 w 3162529"/>
                  <a:gd name="connsiteY1756" fmla="*/ 869501 h 1910656"/>
                  <a:gd name="connsiteX1757" fmla="*/ 242652 w 3162529"/>
                  <a:gd name="connsiteY1757" fmla="*/ 874860 h 1910656"/>
                  <a:gd name="connsiteX1758" fmla="*/ 237908 w 3162529"/>
                  <a:gd name="connsiteY1758" fmla="*/ 878902 h 1910656"/>
                  <a:gd name="connsiteX1759" fmla="*/ 231758 w 3162529"/>
                  <a:gd name="connsiteY1759" fmla="*/ 884964 h 1910656"/>
                  <a:gd name="connsiteX1760" fmla="*/ 230704 w 3162529"/>
                  <a:gd name="connsiteY1760" fmla="*/ 891113 h 1910656"/>
                  <a:gd name="connsiteX1761" fmla="*/ 228683 w 3162529"/>
                  <a:gd name="connsiteY1761" fmla="*/ 901480 h 1910656"/>
                  <a:gd name="connsiteX1762" fmla="*/ 226838 w 3162529"/>
                  <a:gd name="connsiteY1762" fmla="*/ 906224 h 1910656"/>
                  <a:gd name="connsiteX1763" fmla="*/ 212782 w 3162529"/>
                  <a:gd name="connsiteY1763" fmla="*/ 925903 h 1910656"/>
                  <a:gd name="connsiteX1764" fmla="*/ 215417 w 3162529"/>
                  <a:gd name="connsiteY1764" fmla="*/ 928100 h 1910656"/>
                  <a:gd name="connsiteX1765" fmla="*/ 212343 w 3162529"/>
                  <a:gd name="connsiteY1765" fmla="*/ 933020 h 1910656"/>
                  <a:gd name="connsiteX1766" fmla="*/ 209795 w 3162529"/>
                  <a:gd name="connsiteY1766" fmla="*/ 940224 h 1910656"/>
                  <a:gd name="connsiteX1767" fmla="*/ 199780 w 3162529"/>
                  <a:gd name="connsiteY1767" fmla="*/ 957267 h 1910656"/>
                  <a:gd name="connsiteX1768" fmla="*/ 199955 w 3162529"/>
                  <a:gd name="connsiteY1768" fmla="*/ 960254 h 1910656"/>
                  <a:gd name="connsiteX1769" fmla="*/ 200131 w 3162529"/>
                  <a:gd name="connsiteY1769" fmla="*/ 961572 h 1910656"/>
                  <a:gd name="connsiteX1770" fmla="*/ 198550 w 3162529"/>
                  <a:gd name="connsiteY1770" fmla="*/ 970972 h 1910656"/>
                  <a:gd name="connsiteX1771" fmla="*/ 192488 w 3162529"/>
                  <a:gd name="connsiteY1771" fmla="*/ 981954 h 1910656"/>
                  <a:gd name="connsiteX1772" fmla="*/ 180540 w 3162529"/>
                  <a:gd name="connsiteY1772" fmla="*/ 1000052 h 1910656"/>
                  <a:gd name="connsiteX1773" fmla="*/ 180012 w 3162529"/>
                  <a:gd name="connsiteY1773" fmla="*/ 1000931 h 1910656"/>
                  <a:gd name="connsiteX1774" fmla="*/ 177728 w 3162529"/>
                  <a:gd name="connsiteY1774" fmla="*/ 1019468 h 1910656"/>
                  <a:gd name="connsiteX1775" fmla="*/ 176674 w 3162529"/>
                  <a:gd name="connsiteY1775" fmla="*/ 1021225 h 1910656"/>
                  <a:gd name="connsiteX1776" fmla="*/ 174126 w 3162529"/>
                  <a:gd name="connsiteY1776" fmla="*/ 1026760 h 1910656"/>
                  <a:gd name="connsiteX1777" fmla="*/ 163935 w 3162529"/>
                  <a:gd name="connsiteY1777" fmla="*/ 1042046 h 1910656"/>
                  <a:gd name="connsiteX1778" fmla="*/ 165780 w 3162529"/>
                  <a:gd name="connsiteY1778" fmla="*/ 1045033 h 1910656"/>
                  <a:gd name="connsiteX1779" fmla="*/ 165165 w 3162529"/>
                  <a:gd name="connsiteY1779" fmla="*/ 1053819 h 1910656"/>
                  <a:gd name="connsiteX1780" fmla="*/ 153305 w 3162529"/>
                  <a:gd name="connsiteY1780" fmla="*/ 1079472 h 1910656"/>
                  <a:gd name="connsiteX1781" fmla="*/ 154623 w 3162529"/>
                  <a:gd name="connsiteY1781" fmla="*/ 1079120 h 1910656"/>
                  <a:gd name="connsiteX1782" fmla="*/ 151723 w 3162529"/>
                  <a:gd name="connsiteY1782" fmla="*/ 1090102 h 1910656"/>
                  <a:gd name="connsiteX1783" fmla="*/ 151636 w 3162529"/>
                  <a:gd name="connsiteY1783" fmla="*/ 1090629 h 1910656"/>
                  <a:gd name="connsiteX1784" fmla="*/ 148912 w 3162529"/>
                  <a:gd name="connsiteY1784" fmla="*/ 1096691 h 1910656"/>
                  <a:gd name="connsiteX1785" fmla="*/ 144783 w 3162529"/>
                  <a:gd name="connsiteY1785" fmla="*/ 1107497 h 1910656"/>
                  <a:gd name="connsiteX1786" fmla="*/ 140215 w 3162529"/>
                  <a:gd name="connsiteY1786" fmla="*/ 1121202 h 1910656"/>
                  <a:gd name="connsiteX1787" fmla="*/ 137755 w 3162529"/>
                  <a:gd name="connsiteY1787" fmla="*/ 1127879 h 1910656"/>
                  <a:gd name="connsiteX1788" fmla="*/ 131429 w 3162529"/>
                  <a:gd name="connsiteY1788" fmla="*/ 1145802 h 1910656"/>
                  <a:gd name="connsiteX1789" fmla="*/ 129145 w 3162529"/>
                  <a:gd name="connsiteY1789" fmla="*/ 1159946 h 1910656"/>
                  <a:gd name="connsiteX1790" fmla="*/ 121326 w 3162529"/>
                  <a:gd name="connsiteY1790" fmla="*/ 1170752 h 1910656"/>
                  <a:gd name="connsiteX1791" fmla="*/ 124137 w 3162529"/>
                  <a:gd name="connsiteY1791" fmla="*/ 1174178 h 1910656"/>
                  <a:gd name="connsiteX1792" fmla="*/ 123083 w 3162529"/>
                  <a:gd name="connsiteY1792" fmla="*/ 1184194 h 1910656"/>
                  <a:gd name="connsiteX1793" fmla="*/ 122556 w 3162529"/>
                  <a:gd name="connsiteY1793" fmla="*/ 1185336 h 1910656"/>
                  <a:gd name="connsiteX1794" fmla="*/ 120272 w 3162529"/>
                  <a:gd name="connsiteY1794" fmla="*/ 1191749 h 1910656"/>
                  <a:gd name="connsiteX1795" fmla="*/ 110696 w 3162529"/>
                  <a:gd name="connsiteY1795" fmla="*/ 1217402 h 1910656"/>
                  <a:gd name="connsiteX1796" fmla="*/ 110081 w 3162529"/>
                  <a:gd name="connsiteY1796" fmla="*/ 1218720 h 1910656"/>
                  <a:gd name="connsiteX1797" fmla="*/ 110520 w 3162529"/>
                  <a:gd name="connsiteY1797" fmla="*/ 1221971 h 1910656"/>
                  <a:gd name="connsiteX1798" fmla="*/ 110696 w 3162529"/>
                  <a:gd name="connsiteY1798" fmla="*/ 1222498 h 1910656"/>
                  <a:gd name="connsiteX1799" fmla="*/ 109027 w 3162529"/>
                  <a:gd name="connsiteY1799" fmla="*/ 1231107 h 1910656"/>
                  <a:gd name="connsiteX1800" fmla="*/ 106040 w 3162529"/>
                  <a:gd name="connsiteY1800" fmla="*/ 1241826 h 1910656"/>
                  <a:gd name="connsiteX1801" fmla="*/ 102701 w 3162529"/>
                  <a:gd name="connsiteY1801" fmla="*/ 1256673 h 1910656"/>
                  <a:gd name="connsiteX1802" fmla="*/ 102262 w 3162529"/>
                  <a:gd name="connsiteY1802" fmla="*/ 1258079 h 1910656"/>
                  <a:gd name="connsiteX1803" fmla="*/ 99099 w 3162529"/>
                  <a:gd name="connsiteY1803" fmla="*/ 1264580 h 1910656"/>
                  <a:gd name="connsiteX1804" fmla="*/ 98133 w 3162529"/>
                  <a:gd name="connsiteY1804" fmla="*/ 1265546 h 1910656"/>
                  <a:gd name="connsiteX1805" fmla="*/ 95585 w 3162529"/>
                  <a:gd name="connsiteY1805" fmla="*/ 1268445 h 1910656"/>
                  <a:gd name="connsiteX1806" fmla="*/ 96288 w 3162529"/>
                  <a:gd name="connsiteY1806" fmla="*/ 1269324 h 1910656"/>
                  <a:gd name="connsiteX1807" fmla="*/ 100593 w 3162529"/>
                  <a:gd name="connsiteY1807" fmla="*/ 1273717 h 1910656"/>
                  <a:gd name="connsiteX1808" fmla="*/ 96463 w 3162529"/>
                  <a:gd name="connsiteY1808" fmla="*/ 1278285 h 1910656"/>
                  <a:gd name="connsiteX1809" fmla="*/ 95497 w 3162529"/>
                  <a:gd name="connsiteY1809" fmla="*/ 1284435 h 1910656"/>
                  <a:gd name="connsiteX1810" fmla="*/ 90665 w 3162529"/>
                  <a:gd name="connsiteY1810" fmla="*/ 1299985 h 1910656"/>
                  <a:gd name="connsiteX1811" fmla="*/ 91192 w 3162529"/>
                  <a:gd name="connsiteY1811" fmla="*/ 1301391 h 1910656"/>
                  <a:gd name="connsiteX1812" fmla="*/ 91368 w 3162529"/>
                  <a:gd name="connsiteY1812" fmla="*/ 1301830 h 1910656"/>
                  <a:gd name="connsiteX1813" fmla="*/ 92598 w 3162529"/>
                  <a:gd name="connsiteY1813" fmla="*/ 1308507 h 1910656"/>
                  <a:gd name="connsiteX1814" fmla="*/ 90753 w 3162529"/>
                  <a:gd name="connsiteY1814" fmla="*/ 1317028 h 1910656"/>
                  <a:gd name="connsiteX1815" fmla="*/ 84427 w 3162529"/>
                  <a:gd name="connsiteY1815" fmla="*/ 1342506 h 1910656"/>
                  <a:gd name="connsiteX1816" fmla="*/ 83110 w 3162529"/>
                  <a:gd name="connsiteY1816" fmla="*/ 1346372 h 1910656"/>
                  <a:gd name="connsiteX1817" fmla="*/ 81265 w 3162529"/>
                  <a:gd name="connsiteY1817" fmla="*/ 1368774 h 1910656"/>
                  <a:gd name="connsiteX1818" fmla="*/ 76433 w 3162529"/>
                  <a:gd name="connsiteY1818" fmla="*/ 1383358 h 1910656"/>
                  <a:gd name="connsiteX1819" fmla="*/ 78453 w 3162529"/>
                  <a:gd name="connsiteY1819" fmla="*/ 1389069 h 1910656"/>
                  <a:gd name="connsiteX1820" fmla="*/ 79420 w 3162529"/>
                  <a:gd name="connsiteY1820" fmla="*/ 1391880 h 1910656"/>
                  <a:gd name="connsiteX1821" fmla="*/ 79068 w 3162529"/>
                  <a:gd name="connsiteY1821" fmla="*/ 1397766 h 1910656"/>
                  <a:gd name="connsiteX1822" fmla="*/ 75379 w 3162529"/>
                  <a:gd name="connsiteY1822" fmla="*/ 1416215 h 1910656"/>
                  <a:gd name="connsiteX1823" fmla="*/ 72304 w 3162529"/>
                  <a:gd name="connsiteY1823" fmla="*/ 1434577 h 1910656"/>
                  <a:gd name="connsiteX1824" fmla="*/ 84867 w 3162529"/>
                  <a:gd name="connsiteY1824" fmla="*/ 1434401 h 1910656"/>
                  <a:gd name="connsiteX1825" fmla="*/ 70634 w 3162529"/>
                  <a:gd name="connsiteY1825" fmla="*/ 1441781 h 1910656"/>
                  <a:gd name="connsiteX1826" fmla="*/ 70634 w 3162529"/>
                  <a:gd name="connsiteY1826" fmla="*/ 1443011 h 1910656"/>
                  <a:gd name="connsiteX1827" fmla="*/ 70547 w 3162529"/>
                  <a:gd name="connsiteY1827" fmla="*/ 1447755 h 1910656"/>
                  <a:gd name="connsiteX1828" fmla="*/ 70459 w 3162529"/>
                  <a:gd name="connsiteY1828" fmla="*/ 1452675 h 1910656"/>
                  <a:gd name="connsiteX1829" fmla="*/ 71601 w 3162529"/>
                  <a:gd name="connsiteY1829" fmla="*/ 1453378 h 1910656"/>
                  <a:gd name="connsiteX1830" fmla="*/ 70459 w 3162529"/>
                  <a:gd name="connsiteY1830" fmla="*/ 1453817 h 1910656"/>
                  <a:gd name="connsiteX1831" fmla="*/ 69932 w 3162529"/>
                  <a:gd name="connsiteY1831" fmla="*/ 1461987 h 1910656"/>
                  <a:gd name="connsiteX1832" fmla="*/ 68262 w 3162529"/>
                  <a:gd name="connsiteY1832" fmla="*/ 1471827 h 1910656"/>
                  <a:gd name="connsiteX1833" fmla="*/ 66681 w 3162529"/>
                  <a:gd name="connsiteY1833" fmla="*/ 1481315 h 1910656"/>
                  <a:gd name="connsiteX1834" fmla="*/ 66505 w 3162529"/>
                  <a:gd name="connsiteY1834" fmla="*/ 1483336 h 1910656"/>
                  <a:gd name="connsiteX1835" fmla="*/ 65539 w 3162529"/>
                  <a:gd name="connsiteY1835" fmla="*/ 1490188 h 1910656"/>
                  <a:gd name="connsiteX1836" fmla="*/ 66154 w 3162529"/>
                  <a:gd name="connsiteY1836" fmla="*/ 1490364 h 1910656"/>
                  <a:gd name="connsiteX1837" fmla="*/ 65890 w 3162529"/>
                  <a:gd name="connsiteY1837" fmla="*/ 1495284 h 1910656"/>
                  <a:gd name="connsiteX1838" fmla="*/ 65627 w 3162529"/>
                  <a:gd name="connsiteY1838" fmla="*/ 1504948 h 1910656"/>
                  <a:gd name="connsiteX1839" fmla="*/ 58423 w 3162529"/>
                  <a:gd name="connsiteY1839" fmla="*/ 1541495 h 1910656"/>
                  <a:gd name="connsiteX1840" fmla="*/ 60268 w 3162529"/>
                  <a:gd name="connsiteY1840" fmla="*/ 1549577 h 1910656"/>
                  <a:gd name="connsiteX1841" fmla="*/ 61410 w 3162529"/>
                  <a:gd name="connsiteY1841" fmla="*/ 1567236 h 1910656"/>
                  <a:gd name="connsiteX1842" fmla="*/ 60443 w 3162529"/>
                  <a:gd name="connsiteY1842" fmla="*/ 1569345 h 1910656"/>
                  <a:gd name="connsiteX1843" fmla="*/ 58423 w 3162529"/>
                  <a:gd name="connsiteY1843" fmla="*/ 1573649 h 1910656"/>
                  <a:gd name="connsiteX1844" fmla="*/ 59653 w 3162529"/>
                  <a:gd name="connsiteY1844" fmla="*/ 1574176 h 1910656"/>
                  <a:gd name="connsiteX1845" fmla="*/ 63606 w 3162529"/>
                  <a:gd name="connsiteY1845" fmla="*/ 1579887 h 1910656"/>
                  <a:gd name="connsiteX1846" fmla="*/ 59126 w 3162529"/>
                  <a:gd name="connsiteY1846" fmla="*/ 1614765 h 1910656"/>
                  <a:gd name="connsiteX1847" fmla="*/ 61761 w 3162529"/>
                  <a:gd name="connsiteY1847" fmla="*/ 1645865 h 1910656"/>
                  <a:gd name="connsiteX1848" fmla="*/ 61498 w 3162529"/>
                  <a:gd name="connsiteY1848" fmla="*/ 1646656 h 1910656"/>
                  <a:gd name="connsiteX1849" fmla="*/ 60531 w 3162529"/>
                  <a:gd name="connsiteY1849" fmla="*/ 1652630 h 1910656"/>
                  <a:gd name="connsiteX1850" fmla="*/ 59301 w 3162529"/>
                  <a:gd name="connsiteY1850" fmla="*/ 1660010 h 1910656"/>
                  <a:gd name="connsiteX1851" fmla="*/ 66505 w 3162529"/>
                  <a:gd name="connsiteY1851" fmla="*/ 1658868 h 1910656"/>
                  <a:gd name="connsiteX1852" fmla="*/ 63518 w 3162529"/>
                  <a:gd name="connsiteY1852" fmla="*/ 1668883 h 1910656"/>
                  <a:gd name="connsiteX1853" fmla="*/ 62552 w 3162529"/>
                  <a:gd name="connsiteY1853" fmla="*/ 1671606 h 1910656"/>
                  <a:gd name="connsiteX1854" fmla="*/ 61849 w 3162529"/>
                  <a:gd name="connsiteY1854" fmla="*/ 1673803 h 1910656"/>
                  <a:gd name="connsiteX1855" fmla="*/ 62728 w 3162529"/>
                  <a:gd name="connsiteY1855" fmla="*/ 1682149 h 1910656"/>
                  <a:gd name="connsiteX1856" fmla="*/ 63694 w 3162529"/>
                  <a:gd name="connsiteY1856" fmla="*/ 1693658 h 1910656"/>
                  <a:gd name="connsiteX1857" fmla="*/ 62376 w 3162529"/>
                  <a:gd name="connsiteY1857" fmla="*/ 1702267 h 1910656"/>
                  <a:gd name="connsiteX1858" fmla="*/ 61498 w 3162529"/>
                  <a:gd name="connsiteY1858" fmla="*/ 1706572 h 1910656"/>
                  <a:gd name="connsiteX1859" fmla="*/ 61498 w 3162529"/>
                  <a:gd name="connsiteY1859" fmla="*/ 1706923 h 1910656"/>
                  <a:gd name="connsiteX1860" fmla="*/ 61234 w 3162529"/>
                  <a:gd name="connsiteY1860" fmla="*/ 1710965 h 1910656"/>
                  <a:gd name="connsiteX1861" fmla="*/ 62464 w 3162529"/>
                  <a:gd name="connsiteY1861" fmla="*/ 1710789 h 1910656"/>
                  <a:gd name="connsiteX1862" fmla="*/ 61673 w 3162529"/>
                  <a:gd name="connsiteY1862" fmla="*/ 1711931 h 1910656"/>
                  <a:gd name="connsiteX1863" fmla="*/ 65539 w 3162529"/>
                  <a:gd name="connsiteY1863" fmla="*/ 1733280 h 1910656"/>
                  <a:gd name="connsiteX1864" fmla="*/ 67999 w 3162529"/>
                  <a:gd name="connsiteY1864" fmla="*/ 1745755 h 1910656"/>
                  <a:gd name="connsiteX1865" fmla="*/ 68262 w 3162529"/>
                  <a:gd name="connsiteY1865" fmla="*/ 1746633 h 1910656"/>
                  <a:gd name="connsiteX1866" fmla="*/ 68526 w 3162529"/>
                  <a:gd name="connsiteY1866" fmla="*/ 1754101 h 1910656"/>
                  <a:gd name="connsiteX1867" fmla="*/ 68526 w 3162529"/>
                  <a:gd name="connsiteY1867" fmla="*/ 1760602 h 1910656"/>
                  <a:gd name="connsiteX1868" fmla="*/ 69053 w 3162529"/>
                  <a:gd name="connsiteY1868" fmla="*/ 1766840 h 1910656"/>
                  <a:gd name="connsiteX1869" fmla="*/ 69141 w 3162529"/>
                  <a:gd name="connsiteY1869" fmla="*/ 1772287 h 1910656"/>
                  <a:gd name="connsiteX1870" fmla="*/ 68702 w 3162529"/>
                  <a:gd name="connsiteY1870" fmla="*/ 1784850 h 1910656"/>
                  <a:gd name="connsiteX1871" fmla="*/ 70634 w 3162529"/>
                  <a:gd name="connsiteY1871" fmla="*/ 1802245 h 1910656"/>
                  <a:gd name="connsiteX1872" fmla="*/ 75203 w 3162529"/>
                  <a:gd name="connsiteY1872" fmla="*/ 1812963 h 1910656"/>
                  <a:gd name="connsiteX1873" fmla="*/ 86097 w 3162529"/>
                  <a:gd name="connsiteY1873" fmla="*/ 1819728 h 1910656"/>
                  <a:gd name="connsiteX1874" fmla="*/ 75203 w 3162529"/>
                  <a:gd name="connsiteY1874" fmla="*/ 1818849 h 1910656"/>
                  <a:gd name="connsiteX1875" fmla="*/ 73006 w 3162529"/>
                  <a:gd name="connsiteY1875" fmla="*/ 1821836 h 1910656"/>
                  <a:gd name="connsiteX1876" fmla="*/ 72128 w 3162529"/>
                  <a:gd name="connsiteY1876" fmla="*/ 1823066 h 1910656"/>
                  <a:gd name="connsiteX1877" fmla="*/ 75027 w 3162529"/>
                  <a:gd name="connsiteY1877" fmla="*/ 1827547 h 1910656"/>
                  <a:gd name="connsiteX1878" fmla="*/ 75818 w 3162529"/>
                  <a:gd name="connsiteY1878" fmla="*/ 1828601 h 1910656"/>
                  <a:gd name="connsiteX1879" fmla="*/ 79156 w 3162529"/>
                  <a:gd name="connsiteY1879" fmla="*/ 1837211 h 1910656"/>
                  <a:gd name="connsiteX1880" fmla="*/ 79771 w 3162529"/>
                  <a:gd name="connsiteY1880" fmla="*/ 1846084 h 1910656"/>
                  <a:gd name="connsiteX1881" fmla="*/ 79156 w 3162529"/>
                  <a:gd name="connsiteY1881" fmla="*/ 1864006 h 1910656"/>
                  <a:gd name="connsiteX1882" fmla="*/ 81177 w 3162529"/>
                  <a:gd name="connsiteY1882" fmla="*/ 1865324 h 1910656"/>
                  <a:gd name="connsiteX1883" fmla="*/ 84691 w 3162529"/>
                  <a:gd name="connsiteY1883" fmla="*/ 1875339 h 1910656"/>
                  <a:gd name="connsiteX1884" fmla="*/ 84691 w 3162529"/>
                  <a:gd name="connsiteY1884" fmla="*/ 1877096 h 1910656"/>
                  <a:gd name="connsiteX1885" fmla="*/ 85833 w 3162529"/>
                  <a:gd name="connsiteY1885" fmla="*/ 1884476 h 1910656"/>
                  <a:gd name="connsiteX1886" fmla="*/ 87151 w 3162529"/>
                  <a:gd name="connsiteY1886" fmla="*/ 1893086 h 1910656"/>
                  <a:gd name="connsiteX1887" fmla="*/ 84076 w 3162529"/>
                  <a:gd name="connsiteY1887" fmla="*/ 1903716 h 1910656"/>
                  <a:gd name="connsiteX1888" fmla="*/ 72743 w 3162529"/>
                  <a:gd name="connsiteY1888" fmla="*/ 1907933 h 1910656"/>
                  <a:gd name="connsiteX1889" fmla="*/ 54381 w 3162529"/>
                  <a:gd name="connsiteY1889" fmla="*/ 1907933 h 1910656"/>
                  <a:gd name="connsiteX1890" fmla="*/ 46650 w 3162529"/>
                  <a:gd name="connsiteY1890" fmla="*/ 1907933 h 1910656"/>
                  <a:gd name="connsiteX1891" fmla="*/ 43575 w 3162529"/>
                  <a:gd name="connsiteY1891" fmla="*/ 1908109 h 1910656"/>
                  <a:gd name="connsiteX1892" fmla="*/ 31627 w 3162529"/>
                  <a:gd name="connsiteY1892" fmla="*/ 1906439 h 1910656"/>
                  <a:gd name="connsiteX1893" fmla="*/ 26005 w 3162529"/>
                  <a:gd name="connsiteY1893" fmla="*/ 1894140 h 1910656"/>
                  <a:gd name="connsiteX1894" fmla="*/ 25653 w 3162529"/>
                  <a:gd name="connsiteY1894" fmla="*/ 1891856 h 1910656"/>
                  <a:gd name="connsiteX1895" fmla="*/ 22227 w 3162529"/>
                  <a:gd name="connsiteY1895" fmla="*/ 1870946 h 1910656"/>
                  <a:gd name="connsiteX1896" fmla="*/ 21788 w 3162529"/>
                  <a:gd name="connsiteY1896" fmla="*/ 1868399 h 1910656"/>
                  <a:gd name="connsiteX1897" fmla="*/ 21524 w 3162529"/>
                  <a:gd name="connsiteY1897" fmla="*/ 1864621 h 1910656"/>
                  <a:gd name="connsiteX1898" fmla="*/ 21524 w 3162529"/>
                  <a:gd name="connsiteY1898" fmla="*/ 1863128 h 1910656"/>
                  <a:gd name="connsiteX1899" fmla="*/ 16516 w 3162529"/>
                  <a:gd name="connsiteY1899" fmla="*/ 1834487 h 1910656"/>
                  <a:gd name="connsiteX1900" fmla="*/ 16780 w 3162529"/>
                  <a:gd name="connsiteY1900" fmla="*/ 1824208 h 1910656"/>
                  <a:gd name="connsiteX1901" fmla="*/ 17131 w 3162529"/>
                  <a:gd name="connsiteY1901" fmla="*/ 1821485 h 1910656"/>
                  <a:gd name="connsiteX1902" fmla="*/ 13969 w 3162529"/>
                  <a:gd name="connsiteY1902" fmla="*/ 1802684 h 1910656"/>
                  <a:gd name="connsiteX1903" fmla="*/ 12475 w 3162529"/>
                  <a:gd name="connsiteY1903" fmla="*/ 1791087 h 1910656"/>
                  <a:gd name="connsiteX1904" fmla="*/ 10455 w 3162529"/>
                  <a:gd name="connsiteY1904" fmla="*/ 1788100 h 1910656"/>
                  <a:gd name="connsiteX1905" fmla="*/ 11860 w 3162529"/>
                  <a:gd name="connsiteY1905" fmla="*/ 1784762 h 1910656"/>
                  <a:gd name="connsiteX1906" fmla="*/ 9927 w 3162529"/>
                  <a:gd name="connsiteY1906" fmla="*/ 1763941 h 1910656"/>
                  <a:gd name="connsiteX1907" fmla="*/ 6062 w 3162529"/>
                  <a:gd name="connsiteY1907" fmla="*/ 1749093 h 1910656"/>
                  <a:gd name="connsiteX1908" fmla="*/ 6150 w 3162529"/>
                  <a:gd name="connsiteY1908" fmla="*/ 1745755 h 1910656"/>
                  <a:gd name="connsiteX1909" fmla="*/ 6413 w 3162529"/>
                  <a:gd name="connsiteY1909" fmla="*/ 1721244 h 1910656"/>
                  <a:gd name="connsiteX1910" fmla="*/ 7819 w 3162529"/>
                  <a:gd name="connsiteY1910" fmla="*/ 1689177 h 1910656"/>
                  <a:gd name="connsiteX1911" fmla="*/ 6765 w 3162529"/>
                  <a:gd name="connsiteY1911" fmla="*/ 1684169 h 1910656"/>
                  <a:gd name="connsiteX1912" fmla="*/ 5886 w 3162529"/>
                  <a:gd name="connsiteY1912" fmla="*/ 1681094 h 1910656"/>
                  <a:gd name="connsiteX1913" fmla="*/ 2723 w 3162529"/>
                  <a:gd name="connsiteY1913" fmla="*/ 1647447 h 1910656"/>
                  <a:gd name="connsiteX1914" fmla="*/ 2899 w 3162529"/>
                  <a:gd name="connsiteY1914" fmla="*/ 1646480 h 1910656"/>
                  <a:gd name="connsiteX1915" fmla="*/ 1494 w 3162529"/>
                  <a:gd name="connsiteY1915" fmla="*/ 1617225 h 1910656"/>
                  <a:gd name="connsiteX1916" fmla="*/ 0 w 3162529"/>
                  <a:gd name="connsiteY1916" fmla="*/ 1614413 h 1910656"/>
                  <a:gd name="connsiteX1917" fmla="*/ 1318 w 3162529"/>
                  <a:gd name="connsiteY1917" fmla="*/ 1611514 h 1910656"/>
                  <a:gd name="connsiteX1918" fmla="*/ 1669 w 3162529"/>
                  <a:gd name="connsiteY1918" fmla="*/ 1597018 h 1910656"/>
                  <a:gd name="connsiteX1919" fmla="*/ 1230 w 3162529"/>
                  <a:gd name="connsiteY1919" fmla="*/ 1581117 h 1910656"/>
                  <a:gd name="connsiteX1920" fmla="*/ 2108 w 3162529"/>
                  <a:gd name="connsiteY1920" fmla="*/ 1576724 h 1910656"/>
                  <a:gd name="connsiteX1921" fmla="*/ 4041 w 3162529"/>
                  <a:gd name="connsiteY1921" fmla="*/ 1549841 h 1910656"/>
                  <a:gd name="connsiteX1922" fmla="*/ 5271 w 3162529"/>
                  <a:gd name="connsiteY1922" fmla="*/ 1528844 h 1910656"/>
                  <a:gd name="connsiteX1923" fmla="*/ 6765 w 3162529"/>
                  <a:gd name="connsiteY1923" fmla="*/ 1518389 h 1910656"/>
                  <a:gd name="connsiteX1924" fmla="*/ 7116 w 3162529"/>
                  <a:gd name="connsiteY1924" fmla="*/ 1494757 h 1910656"/>
                  <a:gd name="connsiteX1925" fmla="*/ 7116 w 3162529"/>
                  <a:gd name="connsiteY1925" fmla="*/ 1489485 h 1910656"/>
                  <a:gd name="connsiteX1926" fmla="*/ 6765 w 3162529"/>
                  <a:gd name="connsiteY1926" fmla="*/ 1488080 h 1910656"/>
                  <a:gd name="connsiteX1927" fmla="*/ 7116 w 3162529"/>
                  <a:gd name="connsiteY1927" fmla="*/ 1478855 h 1910656"/>
                  <a:gd name="connsiteX1928" fmla="*/ 10103 w 3162529"/>
                  <a:gd name="connsiteY1928" fmla="*/ 1463305 h 1910656"/>
                  <a:gd name="connsiteX1929" fmla="*/ 13529 w 3162529"/>
                  <a:gd name="connsiteY1929" fmla="*/ 1444153 h 1910656"/>
                  <a:gd name="connsiteX1930" fmla="*/ 13529 w 3162529"/>
                  <a:gd name="connsiteY1930" fmla="*/ 1444153 h 1910656"/>
                  <a:gd name="connsiteX1931" fmla="*/ 12563 w 3162529"/>
                  <a:gd name="connsiteY1931" fmla="*/ 1440727 h 1910656"/>
                  <a:gd name="connsiteX1932" fmla="*/ 12124 w 3162529"/>
                  <a:gd name="connsiteY1932" fmla="*/ 1438706 h 1910656"/>
                  <a:gd name="connsiteX1933" fmla="*/ 11421 w 3162529"/>
                  <a:gd name="connsiteY1933" fmla="*/ 1429921 h 1910656"/>
                  <a:gd name="connsiteX1934" fmla="*/ 13881 w 3162529"/>
                  <a:gd name="connsiteY1934" fmla="*/ 1417885 h 1910656"/>
                  <a:gd name="connsiteX1935" fmla="*/ 16429 w 3162529"/>
                  <a:gd name="connsiteY1935" fmla="*/ 1404707 h 1910656"/>
                  <a:gd name="connsiteX1936" fmla="*/ 18098 w 3162529"/>
                  <a:gd name="connsiteY1936" fmla="*/ 1388278 h 1910656"/>
                  <a:gd name="connsiteX1937" fmla="*/ 19240 w 3162529"/>
                  <a:gd name="connsiteY1937" fmla="*/ 1375890 h 1910656"/>
                  <a:gd name="connsiteX1938" fmla="*/ 21085 w 3162529"/>
                  <a:gd name="connsiteY1938" fmla="*/ 1370356 h 1910656"/>
                  <a:gd name="connsiteX1939" fmla="*/ 21700 w 3162529"/>
                  <a:gd name="connsiteY1939" fmla="*/ 1369038 h 1910656"/>
                  <a:gd name="connsiteX1940" fmla="*/ 25390 w 3162529"/>
                  <a:gd name="connsiteY1940" fmla="*/ 1361307 h 1910656"/>
                  <a:gd name="connsiteX1941" fmla="*/ 24775 w 3162529"/>
                  <a:gd name="connsiteY1941" fmla="*/ 1359989 h 1910656"/>
                  <a:gd name="connsiteX1942" fmla="*/ 24599 w 3162529"/>
                  <a:gd name="connsiteY1942" fmla="*/ 1359813 h 1910656"/>
                  <a:gd name="connsiteX1943" fmla="*/ 22578 w 3162529"/>
                  <a:gd name="connsiteY1943" fmla="*/ 1352434 h 1910656"/>
                  <a:gd name="connsiteX1944" fmla="*/ 26795 w 3162529"/>
                  <a:gd name="connsiteY1944" fmla="*/ 1337411 h 1910656"/>
                  <a:gd name="connsiteX1945" fmla="*/ 30837 w 3162529"/>
                  <a:gd name="connsiteY1945" fmla="*/ 1323090 h 1910656"/>
                  <a:gd name="connsiteX1946" fmla="*/ 32242 w 3162529"/>
                  <a:gd name="connsiteY1946" fmla="*/ 1314305 h 1910656"/>
                  <a:gd name="connsiteX1947" fmla="*/ 32682 w 3162529"/>
                  <a:gd name="connsiteY1947" fmla="*/ 1305256 h 1910656"/>
                  <a:gd name="connsiteX1948" fmla="*/ 35756 w 3162529"/>
                  <a:gd name="connsiteY1948" fmla="*/ 1283732 h 1910656"/>
                  <a:gd name="connsiteX1949" fmla="*/ 42960 w 3162529"/>
                  <a:gd name="connsiteY1949" fmla="*/ 1254477 h 1910656"/>
                  <a:gd name="connsiteX1950" fmla="*/ 45333 w 3162529"/>
                  <a:gd name="connsiteY1950" fmla="*/ 1242177 h 1910656"/>
                  <a:gd name="connsiteX1951" fmla="*/ 48847 w 3162529"/>
                  <a:gd name="connsiteY1951" fmla="*/ 1236027 h 1910656"/>
                  <a:gd name="connsiteX1952" fmla="*/ 52624 w 3162529"/>
                  <a:gd name="connsiteY1952" fmla="*/ 1223816 h 1910656"/>
                  <a:gd name="connsiteX1953" fmla="*/ 52624 w 3162529"/>
                  <a:gd name="connsiteY1953" fmla="*/ 1219335 h 1910656"/>
                  <a:gd name="connsiteX1954" fmla="*/ 58247 w 3162529"/>
                  <a:gd name="connsiteY1954" fmla="*/ 1187796 h 1910656"/>
                  <a:gd name="connsiteX1955" fmla="*/ 58686 w 3162529"/>
                  <a:gd name="connsiteY1955" fmla="*/ 1186038 h 1910656"/>
                  <a:gd name="connsiteX1956" fmla="*/ 61234 w 3162529"/>
                  <a:gd name="connsiteY1956" fmla="*/ 1175760 h 1910656"/>
                  <a:gd name="connsiteX1957" fmla="*/ 69756 w 3162529"/>
                  <a:gd name="connsiteY1957" fmla="*/ 1146504 h 1910656"/>
                  <a:gd name="connsiteX1958" fmla="*/ 75291 w 3162529"/>
                  <a:gd name="connsiteY1958" fmla="*/ 1129461 h 1910656"/>
                  <a:gd name="connsiteX1959" fmla="*/ 83022 w 3162529"/>
                  <a:gd name="connsiteY1959" fmla="*/ 1107058 h 1910656"/>
                  <a:gd name="connsiteX1960" fmla="*/ 95936 w 3162529"/>
                  <a:gd name="connsiteY1960" fmla="*/ 1062868 h 1910656"/>
                  <a:gd name="connsiteX1961" fmla="*/ 101208 w 3162529"/>
                  <a:gd name="connsiteY1961" fmla="*/ 1049953 h 1910656"/>
                  <a:gd name="connsiteX1962" fmla="*/ 103667 w 3162529"/>
                  <a:gd name="connsiteY1962" fmla="*/ 1044945 h 1910656"/>
                  <a:gd name="connsiteX1963" fmla="*/ 111926 w 3162529"/>
                  <a:gd name="connsiteY1963" fmla="*/ 1023158 h 1910656"/>
                  <a:gd name="connsiteX1964" fmla="*/ 124313 w 3162529"/>
                  <a:gd name="connsiteY1964" fmla="*/ 992672 h 1910656"/>
                  <a:gd name="connsiteX1965" fmla="*/ 126158 w 3162529"/>
                  <a:gd name="connsiteY1965" fmla="*/ 987313 h 1910656"/>
                  <a:gd name="connsiteX1966" fmla="*/ 127827 w 3162529"/>
                  <a:gd name="connsiteY1966" fmla="*/ 981954 h 1910656"/>
                  <a:gd name="connsiteX1967" fmla="*/ 133011 w 3162529"/>
                  <a:gd name="connsiteY1967" fmla="*/ 970885 h 1910656"/>
                  <a:gd name="connsiteX1968" fmla="*/ 138633 w 3162529"/>
                  <a:gd name="connsiteY1968" fmla="*/ 957531 h 1910656"/>
                  <a:gd name="connsiteX1969" fmla="*/ 147243 w 3162529"/>
                  <a:gd name="connsiteY1969" fmla="*/ 936534 h 1910656"/>
                  <a:gd name="connsiteX1970" fmla="*/ 150406 w 3162529"/>
                  <a:gd name="connsiteY1970" fmla="*/ 930472 h 1910656"/>
                  <a:gd name="connsiteX1971" fmla="*/ 151284 w 3162529"/>
                  <a:gd name="connsiteY1971" fmla="*/ 928890 h 1910656"/>
                  <a:gd name="connsiteX1972" fmla="*/ 150494 w 3162529"/>
                  <a:gd name="connsiteY1972" fmla="*/ 928363 h 1910656"/>
                  <a:gd name="connsiteX1973" fmla="*/ 152075 w 3162529"/>
                  <a:gd name="connsiteY1973" fmla="*/ 927748 h 1910656"/>
                  <a:gd name="connsiteX1974" fmla="*/ 155325 w 3162529"/>
                  <a:gd name="connsiteY1974" fmla="*/ 923883 h 1910656"/>
                  <a:gd name="connsiteX1975" fmla="*/ 157083 w 3162529"/>
                  <a:gd name="connsiteY1975" fmla="*/ 921862 h 1910656"/>
                  <a:gd name="connsiteX1976" fmla="*/ 158049 w 3162529"/>
                  <a:gd name="connsiteY1976" fmla="*/ 920808 h 1910656"/>
                  <a:gd name="connsiteX1977" fmla="*/ 169997 w 3162529"/>
                  <a:gd name="connsiteY1977" fmla="*/ 891553 h 1910656"/>
                  <a:gd name="connsiteX1978" fmla="*/ 174478 w 3162529"/>
                  <a:gd name="connsiteY1978" fmla="*/ 884876 h 1910656"/>
                  <a:gd name="connsiteX1979" fmla="*/ 179485 w 3162529"/>
                  <a:gd name="connsiteY1979" fmla="*/ 873894 h 1910656"/>
                  <a:gd name="connsiteX1980" fmla="*/ 182209 w 3162529"/>
                  <a:gd name="connsiteY1980" fmla="*/ 865636 h 1910656"/>
                  <a:gd name="connsiteX1981" fmla="*/ 194508 w 3162529"/>
                  <a:gd name="connsiteY1981" fmla="*/ 840861 h 1910656"/>
                  <a:gd name="connsiteX1982" fmla="*/ 194948 w 3162529"/>
                  <a:gd name="connsiteY1982" fmla="*/ 839367 h 1910656"/>
                  <a:gd name="connsiteX1983" fmla="*/ 196880 w 3162529"/>
                  <a:gd name="connsiteY1983" fmla="*/ 834008 h 1910656"/>
                  <a:gd name="connsiteX1984" fmla="*/ 202415 w 3162529"/>
                  <a:gd name="connsiteY1984" fmla="*/ 825135 h 1910656"/>
                  <a:gd name="connsiteX1985" fmla="*/ 209531 w 3162529"/>
                  <a:gd name="connsiteY1985" fmla="*/ 813363 h 1910656"/>
                  <a:gd name="connsiteX1986" fmla="*/ 213045 w 3162529"/>
                  <a:gd name="connsiteY1986" fmla="*/ 805983 h 1910656"/>
                  <a:gd name="connsiteX1987" fmla="*/ 218229 w 3162529"/>
                  <a:gd name="connsiteY1987" fmla="*/ 795616 h 1910656"/>
                  <a:gd name="connsiteX1988" fmla="*/ 220337 w 3162529"/>
                  <a:gd name="connsiteY1988" fmla="*/ 791399 h 1910656"/>
                  <a:gd name="connsiteX1989" fmla="*/ 231319 w 3162529"/>
                  <a:gd name="connsiteY1989" fmla="*/ 777343 h 1910656"/>
                  <a:gd name="connsiteX1990" fmla="*/ 231934 w 3162529"/>
                  <a:gd name="connsiteY1990" fmla="*/ 774356 h 1910656"/>
                  <a:gd name="connsiteX1991" fmla="*/ 232461 w 3162529"/>
                  <a:gd name="connsiteY1991" fmla="*/ 772247 h 1910656"/>
                  <a:gd name="connsiteX1992" fmla="*/ 235536 w 3162529"/>
                  <a:gd name="connsiteY1992" fmla="*/ 764516 h 1910656"/>
                  <a:gd name="connsiteX1993" fmla="*/ 243355 w 3162529"/>
                  <a:gd name="connsiteY1993" fmla="*/ 753886 h 1910656"/>
                  <a:gd name="connsiteX1994" fmla="*/ 252316 w 3162529"/>
                  <a:gd name="connsiteY1994" fmla="*/ 741411 h 1910656"/>
                  <a:gd name="connsiteX1995" fmla="*/ 256269 w 3162529"/>
                  <a:gd name="connsiteY1995" fmla="*/ 733152 h 1910656"/>
                  <a:gd name="connsiteX1996" fmla="*/ 258466 w 3162529"/>
                  <a:gd name="connsiteY1996" fmla="*/ 727969 h 1910656"/>
                  <a:gd name="connsiteX1997" fmla="*/ 280956 w 3162529"/>
                  <a:gd name="connsiteY1997" fmla="*/ 694584 h 1910656"/>
                  <a:gd name="connsiteX1998" fmla="*/ 281484 w 3162529"/>
                  <a:gd name="connsiteY1998" fmla="*/ 693969 h 1910656"/>
                  <a:gd name="connsiteX1999" fmla="*/ 288248 w 3162529"/>
                  <a:gd name="connsiteY1999" fmla="*/ 685623 h 1910656"/>
                  <a:gd name="connsiteX2000" fmla="*/ 302481 w 3162529"/>
                  <a:gd name="connsiteY2000" fmla="*/ 667526 h 1910656"/>
                  <a:gd name="connsiteX2001" fmla="*/ 304677 w 3162529"/>
                  <a:gd name="connsiteY2001" fmla="*/ 662430 h 1910656"/>
                  <a:gd name="connsiteX2002" fmla="*/ 308103 w 3162529"/>
                  <a:gd name="connsiteY2002" fmla="*/ 654611 h 1910656"/>
                  <a:gd name="connsiteX2003" fmla="*/ 321633 w 3162529"/>
                  <a:gd name="connsiteY2003" fmla="*/ 638534 h 1910656"/>
                  <a:gd name="connsiteX2004" fmla="*/ 327255 w 3162529"/>
                  <a:gd name="connsiteY2004" fmla="*/ 629309 h 1910656"/>
                  <a:gd name="connsiteX2005" fmla="*/ 334284 w 3162529"/>
                  <a:gd name="connsiteY2005" fmla="*/ 617010 h 1910656"/>
                  <a:gd name="connsiteX2006" fmla="*/ 340433 w 3162529"/>
                  <a:gd name="connsiteY2006" fmla="*/ 607961 h 1910656"/>
                  <a:gd name="connsiteX2007" fmla="*/ 349219 w 3162529"/>
                  <a:gd name="connsiteY2007" fmla="*/ 595749 h 1910656"/>
                  <a:gd name="connsiteX2008" fmla="*/ 354490 w 3162529"/>
                  <a:gd name="connsiteY2008" fmla="*/ 588721 h 1910656"/>
                  <a:gd name="connsiteX2009" fmla="*/ 370304 w 3162529"/>
                  <a:gd name="connsiteY2009" fmla="*/ 573873 h 1910656"/>
                  <a:gd name="connsiteX2010" fmla="*/ 389192 w 3162529"/>
                  <a:gd name="connsiteY2010" fmla="*/ 549362 h 1910656"/>
                  <a:gd name="connsiteX2011" fmla="*/ 398680 w 3162529"/>
                  <a:gd name="connsiteY2011" fmla="*/ 539786 h 1910656"/>
                  <a:gd name="connsiteX2012" fmla="*/ 409047 w 3162529"/>
                  <a:gd name="connsiteY2012" fmla="*/ 524236 h 1910656"/>
                  <a:gd name="connsiteX2013" fmla="*/ 413616 w 3162529"/>
                  <a:gd name="connsiteY2013" fmla="*/ 516768 h 1910656"/>
                  <a:gd name="connsiteX2014" fmla="*/ 413967 w 3162529"/>
                  <a:gd name="connsiteY2014" fmla="*/ 515978 h 1910656"/>
                  <a:gd name="connsiteX2015" fmla="*/ 417745 w 3162529"/>
                  <a:gd name="connsiteY2015" fmla="*/ 510794 h 1910656"/>
                  <a:gd name="connsiteX2016" fmla="*/ 442256 w 3162529"/>
                  <a:gd name="connsiteY2016" fmla="*/ 485580 h 1910656"/>
                  <a:gd name="connsiteX2017" fmla="*/ 459563 w 3162529"/>
                  <a:gd name="connsiteY2017" fmla="*/ 466252 h 1910656"/>
                  <a:gd name="connsiteX2018" fmla="*/ 472214 w 3162529"/>
                  <a:gd name="connsiteY2018" fmla="*/ 454744 h 1910656"/>
                  <a:gd name="connsiteX2019" fmla="*/ 491190 w 3162529"/>
                  <a:gd name="connsiteY2019" fmla="*/ 436821 h 1910656"/>
                  <a:gd name="connsiteX2020" fmla="*/ 501821 w 3162529"/>
                  <a:gd name="connsiteY2020" fmla="*/ 426367 h 1910656"/>
                  <a:gd name="connsiteX2021" fmla="*/ 518777 w 3162529"/>
                  <a:gd name="connsiteY2021" fmla="*/ 408005 h 1910656"/>
                  <a:gd name="connsiteX2022" fmla="*/ 542673 w 3162529"/>
                  <a:gd name="connsiteY2022" fmla="*/ 384197 h 1910656"/>
                  <a:gd name="connsiteX2023" fmla="*/ 551546 w 3162529"/>
                  <a:gd name="connsiteY2023" fmla="*/ 376730 h 1910656"/>
                  <a:gd name="connsiteX2024" fmla="*/ 566920 w 3162529"/>
                  <a:gd name="connsiteY2024" fmla="*/ 363639 h 1910656"/>
                  <a:gd name="connsiteX2025" fmla="*/ 587742 w 3162529"/>
                  <a:gd name="connsiteY2025" fmla="*/ 345541 h 1910656"/>
                  <a:gd name="connsiteX2026" fmla="*/ 593716 w 3162529"/>
                  <a:gd name="connsiteY2026" fmla="*/ 339919 h 1910656"/>
                  <a:gd name="connsiteX2027" fmla="*/ 623235 w 3162529"/>
                  <a:gd name="connsiteY2027" fmla="*/ 316462 h 1910656"/>
                  <a:gd name="connsiteX2028" fmla="*/ 634041 w 3162529"/>
                  <a:gd name="connsiteY2028" fmla="*/ 307852 h 1910656"/>
                  <a:gd name="connsiteX2029" fmla="*/ 651963 w 3162529"/>
                  <a:gd name="connsiteY2029" fmla="*/ 295377 h 1910656"/>
                  <a:gd name="connsiteX2030" fmla="*/ 657761 w 3162529"/>
                  <a:gd name="connsiteY2030" fmla="*/ 291775 h 1910656"/>
                  <a:gd name="connsiteX2031" fmla="*/ 662242 w 3162529"/>
                  <a:gd name="connsiteY2031" fmla="*/ 288700 h 1910656"/>
                  <a:gd name="connsiteX2032" fmla="*/ 672608 w 3162529"/>
                  <a:gd name="connsiteY2032" fmla="*/ 280354 h 1910656"/>
                  <a:gd name="connsiteX2033" fmla="*/ 700634 w 3162529"/>
                  <a:gd name="connsiteY2033" fmla="*/ 260060 h 1910656"/>
                  <a:gd name="connsiteX2034" fmla="*/ 701952 w 3162529"/>
                  <a:gd name="connsiteY2034" fmla="*/ 259445 h 1910656"/>
                  <a:gd name="connsiteX2035" fmla="*/ 712758 w 3162529"/>
                  <a:gd name="connsiteY2035" fmla="*/ 252329 h 1910656"/>
                  <a:gd name="connsiteX2036" fmla="*/ 739114 w 3162529"/>
                  <a:gd name="connsiteY2036" fmla="*/ 232298 h 1910656"/>
                  <a:gd name="connsiteX2037" fmla="*/ 749744 w 3162529"/>
                  <a:gd name="connsiteY2037" fmla="*/ 225885 h 1910656"/>
                  <a:gd name="connsiteX2038" fmla="*/ 757827 w 3162529"/>
                  <a:gd name="connsiteY2038" fmla="*/ 219998 h 1910656"/>
                  <a:gd name="connsiteX2039" fmla="*/ 769160 w 3162529"/>
                  <a:gd name="connsiteY2039" fmla="*/ 212004 h 1910656"/>
                  <a:gd name="connsiteX2040" fmla="*/ 777945 w 3162529"/>
                  <a:gd name="connsiteY2040" fmla="*/ 206381 h 1910656"/>
                  <a:gd name="connsiteX2041" fmla="*/ 807728 w 3162529"/>
                  <a:gd name="connsiteY2041" fmla="*/ 190567 h 1910656"/>
                  <a:gd name="connsiteX2042" fmla="*/ 820291 w 3162529"/>
                  <a:gd name="connsiteY2042" fmla="*/ 183100 h 1910656"/>
                  <a:gd name="connsiteX2043" fmla="*/ 841024 w 3162529"/>
                  <a:gd name="connsiteY2043" fmla="*/ 172821 h 1910656"/>
                  <a:gd name="connsiteX2044" fmla="*/ 845680 w 3162529"/>
                  <a:gd name="connsiteY2044" fmla="*/ 170888 h 1910656"/>
                  <a:gd name="connsiteX2045" fmla="*/ 846823 w 3162529"/>
                  <a:gd name="connsiteY2045" fmla="*/ 170273 h 1910656"/>
                  <a:gd name="connsiteX2046" fmla="*/ 850337 w 3162529"/>
                  <a:gd name="connsiteY2046" fmla="*/ 168604 h 1910656"/>
                  <a:gd name="connsiteX2047" fmla="*/ 858244 w 3162529"/>
                  <a:gd name="connsiteY2047" fmla="*/ 164123 h 1910656"/>
                  <a:gd name="connsiteX2048" fmla="*/ 888905 w 3162529"/>
                  <a:gd name="connsiteY2048" fmla="*/ 146113 h 1910656"/>
                  <a:gd name="connsiteX2049" fmla="*/ 906475 w 3162529"/>
                  <a:gd name="connsiteY2049" fmla="*/ 137943 h 1910656"/>
                  <a:gd name="connsiteX2050" fmla="*/ 916666 w 3162529"/>
                  <a:gd name="connsiteY2050" fmla="*/ 132760 h 1910656"/>
                  <a:gd name="connsiteX2051" fmla="*/ 928702 w 3162529"/>
                  <a:gd name="connsiteY2051" fmla="*/ 126610 h 1910656"/>
                  <a:gd name="connsiteX2052" fmla="*/ 967973 w 3162529"/>
                  <a:gd name="connsiteY2052" fmla="*/ 112026 h 1910656"/>
                  <a:gd name="connsiteX2053" fmla="*/ 989848 w 3162529"/>
                  <a:gd name="connsiteY2053" fmla="*/ 101835 h 1910656"/>
                  <a:gd name="connsiteX2054" fmla="*/ 1000654 w 3162529"/>
                  <a:gd name="connsiteY2054" fmla="*/ 98497 h 1910656"/>
                  <a:gd name="connsiteX2055" fmla="*/ 1004959 w 3162529"/>
                  <a:gd name="connsiteY2055" fmla="*/ 96388 h 1910656"/>
                  <a:gd name="connsiteX2056" fmla="*/ 1018489 w 3162529"/>
                  <a:gd name="connsiteY2056" fmla="*/ 89272 h 1910656"/>
                  <a:gd name="connsiteX2057" fmla="*/ 1043791 w 3162529"/>
                  <a:gd name="connsiteY2057" fmla="*/ 79432 h 1910656"/>
                  <a:gd name="connsiteX2058" fmla="*/ 1061274 w 3162529"/>
                  <a:gd name="connsiteY2058" fmla="*/ 73546 h 1910656"/>
                  <a:gd name="connsiteX2059" fmla="*/ 1082446 w 3162529"/>
                  <a:gd name="connsiteY2059" fmla="*/ 66342 h 1910656"/>
                  <a:gd name="connsiteX2060" fmla="*/ 1091056 w 3162529"/>
                  <a:gd name="connsiteY2060" fmla="*/ 63882 h 1910656"/>
                  <a:gd name="connsiteX2061" fmla="*/ 1100720 w 3162529"/>
                  <a:gd name="connsiteY2061" fmla="*/ 60280 h 1910656"/>
                  <a:gd name="connsiteX2062" fmla="*/ 1124177 w 3162529"/>
                  <a:gd name="connsiteY2062" fmla="*/ 53867 h 1910656"/>
                  <a:gd name="connsiteX2063" fmla="*/ 1128482 w 3162529"/>
                  <a:gd name="connsiteY2063" fmla="*/ 52637 h 1910656"/>
                  <a:gd name="connsiteX2064" fmla="*/ 1141835 w 3162529"/>
                  <a:gd name="connsiteY2064" fmla="*/ 50968 h 1910656"/>
                  <a:gd name="connsiteX2065" fmla="*/ 1144559 w 3162529"/>
                  <a:gd name="connsiteY2065" fmla="*/ 49211 h 1910656"/>
                  <a:gd name="connsiteX2066" fmla="*/ 1146843 w 3162529"/>
                  <a:gd name="connsiteY2066" fmla="*/ 47893 h 1910656"/>
                  <a:gd name="connsiteX2067" fmla="*/ 1156771 w 3162529"/>
                  <a:gd name="connsiteY2067" fmla="*/ 44115 h 1910656"/>
                  <a:gd name="connsiteX2068" fmla="*/ 1197798 w 3162529"/>
                  <a:gd name="connsiteY2068" fmla="*/ 34363 h 1910656"/>
                  <a:gd name="connsiteX2069" fmla="*/ 1218093 w 3162529"/>
                  <a:gd name="connsiteY2069" fmla="*/ 29971 h 1910656"/>
                  <a:gd name="connsiteX2070" fmla="*/ 1229250 w 3162529"/>
                  <a:gd name="connsiteY2070" fmla="*/ 28301 h 1910656"/>
                  <a:gd name="connsiteX2071" fmla="*/ 1248754 w 3162529"/>
                  <a:gd name="connsiteY2071" fmla="*/ 25754 h 1910656"/>
                  <a:gd name="connsiteX2072" fmla="*/ 1274583 w 3162529"/>
                  <a:gd name="connsiteY2072" fmla="*/ 20834 h 1910656"/>
                  <a:gd name="connsiteX2073" fmla="*/ 1280820 w 3162529"/>
                  <a:gd name="connsiteY2073" fmla="*/ 18023 h 1910656"/>
                  <a:gd name="connsiteX2074" fmla="*/ 1282138 w 3162529"/>
                  <a:gd name="connsiteY2074" fmla="*/ 18110 h 1910656"/>
                  <a:gd name="connsiteX2075" fmla="*/ 1306561 w 3162529"/>
                  <a:gd name="connsiteY2075" fmla="*/ 13366 h 1910656"/>
                  <a:gd name="connsiteX2076" fmla="*/ 1319739 w 3162529"/>
                  <a:gd name="connsiteY2076" fmla="*/ 12751 h 1910656"/>
                  <a:gd name="connsiteX2077" fmla="*/ 1338892 w 3162529"/>
                  <a:gd name="connsiteY2077" fmla="*/ 9940 h 1910656"/>
                  <a:gd name="connsiteX2078" fmla="*/ 1340209 w 3162529"/>
                  <a:gd name="connsiteY2078" fmla="*/ 9325 h 1910656"/>
                  <a:gd name="connsiteX2079" fmla="*/ 1346271 w 3162529"/>
                  <a:gd name="connsiteY2079" fmla="*/ 7304 h 1910656"/>
                  <a:gd name="connsiteX2080" fmla="*/ 1387387 w 3162529"/>
                  <a:gd name="connsiteY2080" fmla="*/ 4669 h 1910656"/>
                  <a:gd name="connsiteX2081" fmla="*/ 1395821 w 3162529"/>
                  <a:gd name="connsiteY2081" fmla="*/ 5459 h 1910656"/>
                  <a:gd name="connsiteX2082" fmla="*/ 1401619 w 3162529"/>
                  <a:gd name="connsiteY2082" fmla="*/ 5987 h 1910656"/>
                  <a:gd name="connsiteX2083" fmla="*/ 1419366 w 3162529"/>
                  <a:gd name="connsiteY2083" fmla="*/ 2121 h 1910656"/>
                  <a:gd name="connsiteX2084" fmla="*/ 1423407 w 3162529"/>
                  <a:gd name="connsiteY2084" fmla="*/ 2209 h 1910656"/>
                  <a:gd name="connsiteX2085" fmla="*/ 1432719 w 3162529"/>
                  <a:gd name="connsiteY2085" fmla="*/ 3527 h 1910656"/>
                  <a:gd name="connsiteX2086" fmla="*/ 1438254 w 3162529"/>
                  <a:gd name="connsiteY2086" fmla="*/ 4493 h 1910656"/>
                  <a:gd name="connsiteX2087" fmla="*/ 1454068 w 3162529"/>
                  <a:gd name="connsiteY2087" fmla="*/ 2121 h 1910656"/>
                  <a:gd name="connsiteX2088" fmla="*/ 1510294 w 3162529"/>
                  <a:gd name="connsiteY2088" fmla="*/ 979 h 1910656"/>
                  <a:gd name="connsiteX2089" fmla="*/ 1514072 w 3162529"/>
                  <a:gd name="connsiteY2089" fmla="*/ 1155 h 1910656"/>
                  <a:gd name="connsiteX2090" fmla="*/ 1525581 w 3162529"/>
                  <a:gd name="connsiteY2090" fmla="*/ 3000 h 1910656"/>
                  <a:gd name="connsiteX2091" fmla="*/ 1543766 w 3162529"/>
                  <a:gd name="connsiteY2091" fmla="*/ 2824 h 1910656"/>
                  <a:gd name="connsiteX2092" fmla="*/ 1548950 w 3162529"/>
                  <a:gd name="connsiteY2092" fmla="*/ 2033 h 1910656"/>
                  <a:gd name="connsiteX2093" fmla="*/ 1555363 w 3162529"/>
                  <a:gd name="connsiteY2093" fmla="*/ 3000 h 1910656"/>
                  <a:gd name="connsiteX2094" fmla="*/ 1568102 w 3162529"/>
                  <a:gd name="connsiteY2094" fmla="*/ 4405 h 1910656"/>
                  <a:gd name="connsiteX2095" fmla="*/ 1575921 w 3162529"/>
                  <a:gd name="connsiteY2095" fmla="*/ 3439 h 1910656"/>
                  <a:gd name="connsiteX2096" fmla="*/ 1586903 w 3162529"/>
                  <a:gd name="connsiteY2096" fmla="*/ 2297 h 1910656"/>
                  <a:gd name="connsiteX2097" fmla="*/ 1596039 w 3162529"/>
                  <a:gd name="connsiteY2097" fmla="*/ 5547 h 1910656"/>
                  <a:gd name="connsiteX2098" fmla="*/ 1599290 w 3162529"/>
                  <a:gd name="connsiteY2098" fmla="*/ 7129 h 1910656"/>
                  <a:gd name="connsiteX2099" fmla="*/ 1602277 w 3162529"/>
                  <a:gd name="connsiteY2099" fmla="*/ 8271 h 1910656"/>
                  <a:gd name="connsiteX2100" fmla="*/ 1614752 w 3162529"/>
                  <a:gd name="connsiteY2100" fmla="*/ 5108 h 1910656"/>
                  <a:gd name="connsiteX2101" fmla="*/ 1640318 w 3162529"/>
                  <a:gd name="connsiteY2101" fmla="*/ 5459 h 1910656"/>
                  <a:gd name="connsiteX2102" fmla="*/ 1662369 w 3162529"/>
                  <a:gd name="connsiteY2102" fmla="*/ 4317 h 1910656"/>
                  <a:gd name="connsiteX2103" fmla="*/ 1677392 w 3162529"/>
                  <a:gd name="connsiteY2103" fmla="*/ 3439 h 1910656"/>
                  <a:gd name="connsiteX2104" fmla="*/ 1692152 w 3162529"/>
                  <a:gd name="connsiteY2104" fmla="*/ 2297 h 1910656"/>
                  <a:gd name="connsiteX2105" fmla="*/ 1710864 w 3162529"/>
                  <a:gd name="connsiteY2105" fmla="*/ 5020 h 1910656"/>
                  <a:gd name="connsiteX2106" fmla="*/ 1718771 w 3162529"/>
                  <a:gd name="connsiteY2106" fmla="*/ 6602 h 1910656"/>
                  <a:gd name="connsiteX2107" fmla="*/ 1720792 w 3162529"/>
                  <a:gd name="connsiteY2107" fmla="*/ 7041 h 1910656"/>
                  <a:gd name="connsiteX2108" fmla="*/ 1722022 w 3162529"/>
                  <a:gd name="connsiteY2108" fmla="*/ 7304 h 1910656"/>
                  <a:gd name="connsiteX2109" fmla="*/ 1735112 w 3162529"/>
                  <a:gd name="connsiteY2109" fmla="*/ 6514 h 1910656"/>
                  <a:gd name="connsiteX2110" fmla="*/ 1743282 w 3162529"/>
                  <a:gd name="connsiteY2110" fmla="*/ 5899 h 1910656"/>
                  <a:gd name="connsiteX2111" fmla="*/ 1759799 w 3162529"/>
                  <a:gd name="connsiteY2111" fmla="*/ 7656 h 1910656"/>
                  <a:gd name="connsiteX2112" fmla="*/ 1765861 w 3162529"/>
                  <a:gd name="connsiteY2112" fmla="*/ 8534 h 1910656"/>
                  <a:gd name="connsiteX2113" fmla="*/ 1772011 w 3162529"/>
                  <a:gd name="connsiteY2113" fmla="*/ 7480 h 1910656"/>
                  <a:gd name="connsiteX2114" fmla="*/ 1823054 w 3162529"/>
                  <a:gd name="connsiteY2114" fmla="*/ 12488 h 1910656"/>
                  <a:gd name="connsiteX2115" fmla="*/ 1827534 w 3162529"/>
                  <a:gd name="connsiteY2115" fmla="*/ 13278 h 1910656"/>
                  <a:gd name="connsiteX2116" fmla="*/ 1834299 w 3162529"/>
                  <a:gd name="connsiteY2116" fmla="*/ 15036 h 1910656"/>
                  <a:gd name="connsiteX2117" fmla="*/ 1845808 w 3162529"/>
                  <a:gd name="connsiteY2117" fmla="*/ 15914 h 1910656"/>
                  <a:gd name="connsiteX2118" fmla="*/ 1857053 w 3162529"/>
                  <a:gd name="connsiteY2118" fmla="*/ 17935 h 1910656"/>
                  <a:gd name="connsiteX2119" fmla="*/ 1857229 w 3162529"/>
                  <a:gd name="connsiteY2119" fmla="*/ 18023 h 1910656"/>
                  <a:gd name="connsiteX2120" fmla="*/ 1883497 w 3162529"/>
                  <a:gd name="connsiteY2120" fmla="*/ 23294 h 1910656"/>
                  <a:gd name="connsiteX2121" fmla="*/ 1891931 w 3162529"/>
                  <a:gd name="connsiteY2121" fmla="*/ 23997 h 1910656"/>
                  <a:gd name="connsiteX2122" fmla="*/ 1917848 w 3162529"/>
                  <a:gd name="connsiteY2122" fmla="*/ 29619 h 1910656"/>
                  <a:gd name="connsiteX2123" fmla="*/ 1941832 w 3162529"/>
                  <a:gd name="connsiteY2123" fmla="*/ 33573 h 1910656"/>
                  <a:gd name="connsiteX2124" fmla="*/ 1950442 w 3162529"/>
                  <a:gd name="connsiteY2124" fmla="*/ 34276 h 1910656"/>
                  <a:gd name="connsiteX2125" fmla="*/ 1969330 w 3162529"/>
                  <a:gd name="connsiteY2125" fmla="*/ 38580 h 1910656"/>
                  <a:gd name="connsiteX2126" fmla="*/ 1990327 w 3162529"/>
                  <a:gd name="connsiteY2126" fmla="*/ 44818 h 1910656"/>
                  <a:gd name="connsiteX2127" fmla="*/ 2002451 w 3162529"/>
                  <a:gd name="connsiteY2127" fmla="*/ 46751 h 1910656"/>
                  <a:gd name="connsiteX2128" fmla="*/ 2005350 w 3162529"/>
                  <a:gd name="connsiteY2128" fmla="*/ 47366 h 1910656"/>
                  <a:gd name="connsiteX2129" fmla="*/ 2023800 w 3162529"/>
                  <a:gd name="connsiteY2129" fmla="*/ 55712 h 1910656"/>
                  <a:gd name="connsiteX2130" fmla="*/ 2024590 w 3162529"/>
                  <a:gd name="connsiteY2130" fmla="*/ 55712 h 1910656"/>
                  <a:gd name="connsiteX2131" fmla="*/ 2030916 w 3162529"/>
                  <a:gd name="connsiteY2131" fmla="*/ 55800 h 1910656"/>
                  <a:gd name="connsiteX2132" fmla="*/ 2032936 w 3162529"/>
                  <a:gd name="connsiteY2132" fmla="*/ 54218 h 1910656"/>
                  <a:gd name="connsiteX2133" fmla="*/ 2033112 w 3162529"/>
                  <a:gd name="connsiteY2133" fmla="*/ 55888 h 1910656"/>
                  <a:gd name="connsiteX2134" fmla="*/ 2052440 w 3162529"/>
                  <a:gd name="connsiteY2134" fmla="*/ 59490 h 1910656"/>
                  <a:gd name="connsiteX2135" fmla="*/ 2086439 w 3162529"/>
                  <a:gd name="connsiteY2135" fmla="*/ 71526 h 1910656"/>
                  <a:gd name="connsiteX2136" fmla="*/ 2107085 w 3162529"/>
                  <a:gd name="connsiteY2136" fmla="*/ 78466 h 1910656"/>
                  <a:gd name="connsiteX2137" fmla="*/ 2117540 w 3162529"/>
                  <a:gd name="connsiteY2137" fmla="*/ 81980 h 1910656"/>
                  <a:gd name="connsiteX2138" fmla="*/ 2159007 w 3162529"/>
                  <a:gd name="connsiteY2138" fmla="*/ 101220 h 1910656"/>
                  <a:gd name="connsiteX2139" fmla="*/ 2173502 w 3162529"/>
                  <a:gd name="connsiteY2139" fmla="*/ 105525 h 1910656"/>
                  <a:gd name="connsiteX2140" fmla="*/ 2182200 w 3162529"/>
                  <a:gd name="connsiteY2140" fmla="*/ 107194 h 1910656"/>
                  <a:gd name="connsiteX2141" fmla="*/ 2183078 w 3162529"/>
                  <a:gd name="connsiteY2141" fmla="*/ 107194 h 1910656"/>
                  <a:gd name="connsiteX2142" fmla="*/ 2191073 w 3162529"/>
                  <a:gd name="connsiteY2142" fmla="*/ 110796 h 1910656"/>
                  <a:gd name="connsiteX2143" fmla="*/ 2205745 w 3162529"/>
                  <a:gd name="connsiteY2143" fmla="*/ 118000 h 1910656"/>
                  <a:gd name="connsiteX2144" fmla="*/ 2221646 w 3162529"/>
                  <a:gd name="connsiteY2144" fmla="*/ 123535 h 1910656"/>
                  <a:gd name="connsiteX2145" fmla="*/ 2242819 w 3162529"/>
                  <a:gd name="connsiteY2145" fmla="*/ 134341 h 1910656"/>
                  <a:gd name="connsiteX2146" fmla="*/ 2253537 w 3162529"/>
                  <a:gd name="connsiteY2146" fmla="*/ 139261 h 1910656"/>
                  <a:gd name="connsiteX2147" fmla="*/ 2262059 w 3162529"/>
                  <a:gd name="connsiteY2147" fmla="*/ 143829 h 1910656"/>
                  <a:gd name="connsiteX2148" fmla="*/ 2278488 w 3162529"/>
                  <a:gd name="connsiteY2148" fmla="*/ 151385 h 1910656"/>
                  <a:gd name="connsiteX2149" fmla="*/ 2307479 w 3162529"/>
                  <a:gd name="connsiteY2149" fmla="*/ 168955 h 1910656"/>
                  <a:gd name="connsiteX2150" fmla="*/ 2313190 w 3162529"/>
                  <a:gd name="connsiteY2150" fmla="*/ 172294 h 1910656"/>
                  <a:gd name="connsiteX2151" fmla="*/ 2333660 w 3162529"/>
                  <a:gd name="connsiteY2151" fmla="*/ 180903 h 1910656"/>
                  <a:gd name="connsiteX2152" fmla="*/ 2340600 w 3162529"/>
                  <a:gd name="connsiteY2152" fmla="*/ 185033 h 1910656"/>
                  <a:gd name="connsiteX2153" fmla="*/ 2346574 w 3162529"/>
                  <a:gd name="connsiteY2153" fmla="*/ 188722 h 1910656"/>
                  <a:gd name="connsiteX2154" fmla="*/ 2353427 w 3162529"/>
                  <a:gd name="connsiteY2154" fmla="*/ 192588 h 1910656"/>
                  <a:gd name="connsiteX2155" fmla="*/ 2379520 w 3162529"/>
                  <a:gd name="connsiteY2155" fmla="*/ 207084 h 1910656"/>
                  <a:gd name="connsiteX2156" fmla="*/ 2379783 w 3162529"/>
                  <a:gd name="connsiteY2156" fmla="*/ 207260 h 1910656"/>
                  <a:gd name="connsiteX2157" fmla="*/ 2396036 w 3162529"/>
                  <a:gd name="connsiteY2157" fmla="*/ 217538 h 1910656"/>
                  <a:gd name="connsiteX2158" fmla="*/ 2405524 w 3162529"/>
                  <a:gd name="connsiteY2158" fmla="*/ 223249 h 1910656"/>
                  <a:gd name="connsiteX2159" fmla="*/ 2417560 w 3162529"/>
                  <a:gd name="connsiteY2159" fmla="*/ 230453 h 1910656"/>
                  <a:gd name="connsiteX2160" fmla="*/ 2454722 w 3162529"/>
                  <a:gd name="connsiteY2160" fmla="*/ 258303 h 1910656"/>
                  <a:gd name="connsiteX2161" fmla="*/ 2461751 w 3162529"/>
                  <a:gd name="connsiteY2161" fmla="*/ 262607 h 1910656"/>
                  <a:gd name="connsiteX2162" fmla="*/ 2465265 w 3162529"/>
                  <a:gd name="connsiteY2162" fmla="*/ 264365 h 1910656"/>
                  <a:gd name="connsiteX2163" fmla="*/ 2493378 w 3162529"/>
                  <a:gd name="connsiteY2163" fmla="*/ 285801 h 1910656"/>
                  <a:gd name="connsiteX2164" fmla="*/ 2511827 w 3162529"/>
                  <a:gd name="connsiteY2164" fmla="*/ 298628 h 1910656"/>
                  <a:gd name="connsiteX2165" fmla="*/ 2520086 w 3162529"/>
                  <a:gd name="connsiteY2165" fmla="*/ 303196 h 1910656"/>
                  <a:gd name="connsiteX2166" fmla="*/ 2520700 w 3162529"/>
                  <a:gd name="connsiteY2166" fmla="*/ 303547 h 1910656"/>
                  <a:gd name="connsiteX2167" fmla="*/ 2532209 w 3162529"/>
                  <a:gd name="connsiteY2167" fmla="*/ 317516 h 1910656"/>
                  <a:gd name="connsiteX2168" fmla="*/ 2535987 w 3162529"/>
                  <a:gd name="connsiteY2168" fmla="*/ 318307 h 1910656"/>
                  <a:gd name="connsiteX2169" fmla="*/ 2537129 w 3162529"/>
                  <a:gd name="connsiteY2169" fmla="*/ 318482 h 1910656"/>
                  <a:gd name="connsiteX2170" fmla="*/ 2542049 w 3162529"/>
                  <a:gd name="connsiteY2170" fmla="*/ 319800 h 1910656"/>
                  <a:gd name="connsiteX2171" fmla="*/ 2563046 w 3162529"/>
                  <a:gd name="connsiteY2171" fmla="*/ 337810 h 1910656"/>
                  <a:gd name="connsiteX2172" fmla="*/ 2573501 w 3162529"/>
                  <a:gd name="connsiteY2172" fmla="*/ 347035 h 1910656"/>
                  <a:gd name="connsiteX2173" fmla="*/ 2580002 w 3162529"/>
                  <a:gd name="connsiteY2173" fmla="*/ 352570 h 1910656"/>
                  <a:gd name="connsiteX2174" fmla="*/ 2594761 w 3162529"/>
                  <a:gd name="connsiteY2174" fmla="*/ 365660 h 1910656"/>
                  <a:gd name="connsiteX2175" fmla="*/ 2624807 w 3162529"/>
                  <a:gd name="connsiteY2175" fmla="*/ 391840 h 1910656"/>
                  <a:gd name="connsiteX2176" fmla="*/ 2657050 w 3162529"/>
                  <a:gd name="connsiteY2176" fmla="*/ 426455 h 1910656"/>
                  <a:gd name="connsiteX2177" fmla="*/ 2668031 w 3162529"/>
                  <a:gd name="connsiteY2177" fmla="*/ 436294 h 1910656"/>
                  <a:gd name="connsiteX2178" fmla="*/ 2674620 w 3162529"/>
                  <a:gd name="connsiteY2178" fmla="*/ 441214 h 1910656"/>
                  <a:gd name="connsiteX2179" fmla="*/ 2676553 w 3162529"/>
                  <a:gd name="connsiteY2179" fmla="*/ 442532 h 1910656"/>
                  <a:gd name="connsiteX2180" fmla="*/ 2681122 w 3162529"/>
                  <a:gd name="connsiteY2180" fmla="*/ 445870 h 1910656"/>
                  <a:gd name="connsiteX2181" fmla="*/ 2687974 w 3162529"/>
                  <a:gd name="connsiteY2181" fmla="*/ 452635 h 1910656"/>
                  <a:gd name="connsiteX2182" fmla="*/ 2712573 w 3162529"/>
                  <a:gd name="connsiteY2182" fmla="*/ 477586 h 1910656"/>
                  <a:gd name="connsiteX2183" fmla="*/ 2722237 w 3162529"/>
                  <a:gd name="connsiteY2183" fmla="*/ 489709 h 1910656"/>
                  <a:gd name="connsiteX2184" fmla="*/ 2736294 w 3162529"/>
                  <a:gd name="connsiteY2184" fmla="*/ 505699 h 1910656"/>
                  <a:gd name="connsiteX2185" fmla="*/ 2759399 w 3162529"/>
                  <a:gd name="connsiteY2185" fmla="*/ 534339 h 1910656"/>
                  <a:gd name="connsiteX2186" fmla="*/ 2764319 w 3162529"/>
                  <a:gd name="connsiteY2186" fmla="*/ 542158 h 1910656"/>
                  <a:gd name="connsiteX2187" fmla="*/ 2779254 w 3162529"/>
                  <a:gd name="connsiteY2187" fmla="*/ 557093 h 1910656"/>
                  <a:gd name="connsiteX2188" fmla="*/ 2791378 w 3162529"/>
                  <a:gd name="connsiteY2188" fmla="*/ 572643 h 1910656"/>
                  <a:gd name="connsiteX2189" fmla="*/ 2797264 w 3162529"/>
                  <a:gd name="connsiteY2189" fmla="*/ 578178 h 1910656"/>
                  <a:gd name="connsiteX2190" fmla="*/ 2798582 w 3162529"/>
                  <a:gd name="connsiteY2190" fmla="*/ 579320 h 1910656"/>
                  <a:gd name="connsiteX2191" fmla="*/ 2802623 w 3162529"/>
                  <a:gd name="connsiteY2191" fmla="*/ 583449 h 1910656"/>
                  <a:gd name="connsiteX2192" fmla="*/ 2809212 w 3162529"/>
                  <a:gd name="connsiteY2192" fmla="*/ 592323 h 1910656"/>
                  <a:gd name="connsiteX2193" fmla="*/ 2831352 w 3162529"/>
                  <a:gd name="connsiteY2193" fmla="*/ 622984 h 1910656"/>
                  <a:gd name="connsiteX2194" fmla="*/ 2840927 w 3162529"/>
                  <a:gd name="connsiteY2194" fmla="*/ 640203 h 1910656"/>
                  <a:gd name="connsiteX2195" fmla="*/ 2844442 w 3162529"/>
                  <a:gd name="connsiteY2195" fmla="*/ 647143 h 1910656"/>
                  <a:gd name="connsiteX2196" fmla="*/ 2844705 w 3162529"/>
                  <a:gd name="connsiteY2196" fmla="*/ 647758 h 1910656"/>
                  <a:gd name="connsiteX2197" fmla="*/ 2857532 w 3162529"/>
                  <a:gd name="connsiteY2197" fmla="*/ 662166 h 1910656"/>
                  <a:gd name="connsiteX2198" fmla="*/ 2859816 w 3162529"/>
                  <a:gd name="connsiteY2198" fmla="*/ 667086 h 1910656"/>
                  <a:gd name="connsiteX2199" fmla="*/ 2860343 w 3162529"/>
                  <a:gd name="connsiteY2199" fmla="*/ 667789 h 1910656"/>
                  <a:gd name="connsiteX2200" fmla="*/ 2866054 w 3162529"/>
                  <a:gd name="connsiteY2200" fmla="*/ 675696 h 1910656"/>
                  <a:gd name="connsiteX2201" fmla="*/ 2869480 w 3162529"/>
                  <a:gd name="connsiteY2201" fmla="*/ 679825 h 1910656"/>
                  <a:gd name="connsiteX2202" fmla="*/ 2904797 w 3162529"/>
                  <a:gd name="connsiteY2202" fmla="*/ 732449 h 1910656"/>
                  <a:gd name="connsiteX2203" fmla="*/ 2916921 w 3162529"/>
                  <a:gd name="connsiteY2203" fmla="*/ 751953 h 1910656"/>
                  <a:gd name="connsiteX2204" fmla="*/ 2924301 w 3162529"/>
                  <a:gd name="connsiteY2204" fmla="*/ 762495 h 1910656"/>
                  <a:gd name="connsiteX2205" fmla="*/ 2925355 w 3162529"/>
                  <a:gd name="connsiteY2205" fmla="*/ 764077 h 1910656"/>
                  <a:gd name="connsiteX2206" fmla="*/ 2931856 w 3162529"/>
                  <a:gd name="connsiteY2206" fmla="*/ 783317 h 1910656"/>
                  <a:gd name="connsiteX2207" fmla="*/ 2934140 w 3162529"/>
                  <a:gd name="connsiteY2207" fmla="*/ 783317 h 1910656"/>
                  <a:gd name="connsiteX2208" fmla="*/ 2944244 w 3162529"/>
                  <a:gd name="connsiteY2208" fmla="*/ 793947 h 1910656"/>
                  <a:gd name="connsiteX2209" fmla="*/ 2944331 w 3162529"/>
                  <a:gd name="connsiteY2209" fmla="*/ 794211 h 1910656"/>
                  <a:gd name="connsiteX2210" fmla="*/ 2951096 w 3162529"/>
                  <a:gd name="connsiteY2210" fmla="*/ 806686 h 1910656"/>
                  <a:gd name="connsiteX2211" fmla="*/ 2964186 w 3162529"/>
                  <a:gd name="connsiteY2211" fmla="*/ 832515 h 1910656"/>
                  <a:gd name="connsiteX2212" fmla="*/ 2971215 w 3162529"/>
                  <a:gd name="connsiteY2212" fmla="*/ 844902 h 1910656"/>
                  <a:gd name="connsiteX2213" fmla="*/ 2981318 w 3162529"/>
                  <a:gd name="connsiteY2213" fmla="*/ 865987 h 1910656"/>
                  <a:gd name="connsiteX2214" fmla="*/ 2998977 w 3162529"/>
                  <a:gd name="connsiteY2214" fmla="*/ 902974 h 1910656"/>
                  <a:gd name="connsiteX2215" fmla="*/ 3001788 w 3162529"/>
                  <a:gd name="connsiteY2215" fmla="*/ 907542 h 1910656"/>
                  <a:gd name="connsiteX2216" fmla="*/ 3005302 w 3162529"/>
                  <a:gd name="connsiteY2216" fmla="*/ 921950 h 1910656"/>
                  <a:gd name="connsiteX2217" fmla="*/ 3009782 w 3162529"/>
                  <a:gd name="connsiteY2217" fmla="*/ 927573 h 1910656"/>
                  <a:gd name="connsiteX2218" fmla="*/ 3011012 w 3162529"/>
                  <a:gd name="connsiteY2218" fmla="*/ 928978 h 1910656"/>
                  <a:gd name="connsiteX2219" fmla="*/ 3015142 w 3162529"/>
                  <a:gd name="connsiteY2219" fmla="*/ 934864 h 1910656"/>
                  <a:gd name="connsiteX2220" fmla="*/ 3016723 w 3162529"/>
                  <a:gd name="connsiteY2220" fmla="*/ 938818 h 1910656"/>
                  <a:gd name="connsiteX2221" fmla="*/ 3049756 w 3162529"/>
                  <a:gd name="connsiteY2221" fmla="*/ 1020258 h 1910656"/>
                  <a:gd name="connsiteX2222" fmla="*/ 3055379 w 3162529"/>
                  <a:gd name="connsiteY2222" fmla="*/ 1035633 h 1910656"/>
                  <a:gd name="connsiteX2223" fmla="*/ 3069523 w 3162529"/>
                  <a:gd name="connsiteY2223" fmla="*/ 1068578 h 1910656"/>
                  <a:gd name="connsiteX2224" fmla="*/ 3071017 w 3162529"/>
                  <a:gd name="connsiteY2224" fmla="*/ 1077978 h 1910656"/>
                  <a:gd name="connsiteX2225" fmla="*/ 3070929 w 3162529"/>
                  <a:gd name="connsiteY2225" fmla="*/ 1080087 h 1910656"/>
                  <a:gd name="connsiteX2226" fmla="*/ 3073916 w 3162529"/>
                  <a:gd name="connsiteY2226" fmla="*/ 1082371 h 1910656"/>
                  <a:gd name="connsiteX2227" fmla="*/ 3073213 w 3162529"/>
                  <a:gd name="connsiteY2227" fmla="*/ 1086324 h 1910656"/>
                  <a:gd name="connsiteX2228" fmla="*/ 3079714 w 3162529"/>
                  <a:gd name="connsiteY2228" fmla="*/ 1110660 h 1910656"/>
                  <a:gd name="connsiteX2229" fmla="*/ 3086742 w 3162529"/>
                  <a:gd name="connsiteY2229" fmla="*/ 1127352 h 1910656"/>
                  <a:gd name="connsiteX2230" fmla="*/ 3088148 w 3162529"/>
                  <a:gd name="connsiteY2230" fmla="*/ 1130603 h 1910656"/>
                  <a:gd name="connsiteX2231" fmla="*/ 3096406 w 3162529"/>
                  <a:gd name="connsiteY2231" fmla="*/ 1160737 h 1910656"/>
                  <a:gd name="connsiteX2232" fmla="*/ 3104577 w 3162529"/>
                  <a:gd name="connsiteY2232" fmla="*/ 1189026 h 1910656"/>
                  <a:gd name="connsiteX2233" fmla="*/ 3107124 w 3162529"/>
                  <a:gd name="connsiteY2233" fmla="*/ 1197547 h 1910656"/>
                  <a:gd name="connsiteX2234" fmla="*/ 3110551 w 3162529"/>
                  <a:gd name="connsiteY2234" fmla="*/ 1217402 h 1910656"/>
                  <a:gd name="connsiteX2235" fmla="*/ 3111341 w 3162529"/>
                  <a:gd name="connsiteY2235" fmla="*/ 1222322 h 1910656"/>
                  <a:gd name="connsiteX2236" fmla="*/ 3112484 w 3162529"/>
                  <a:gd name="connsiteY2236" fmla="*/ 1228208 h 1910656"/>
                  <a:gd name="connsiteX2237" fmla="*/ 3115558 w 3162529"/>
                  <a:gd name="connsiteY2237" fmla="*/ 1241738 h 1910656"/>
                  <a:gd name="connsiteX2238" fmla="*/ 3122674 w 3162529"/>
                  <a:gd name="connsiteY2238" fmla="*/ 1265283 h 1910656"/>
                  <a:gd name="connsiteX2239" fmla="*/ 3123465 w 3162529"/>
                  <a:gd name="connsiteY2239" fmla="*/ 1273102 h 1910656"/>
                  <a:gd name="connsiteX2240" fmla="*/ 3126628 w 3162529"/>
                  <a:gd name="connsiteY2240" fmla="*/ 1285577 h 1910656"/>
                  <a:gd name="connsiteX2241" fmla="*/ 3130581 w 3162529"/>
                  <a:gd name="connsiteY2241" fmla="*/ 1307101 h 1910656"/>
                  <a:gd name="connsiteX2242" fmla="*/ 3135501 w 3162529"/>
                  <a:gd name="connsiteY2242" fmla="*/ 1336620 h 1910656"/>
                  <a:gd name="connsiteX2243" fmla="*/ 3137961 w 3162529"/>
                  <a:gd name="connsiteY2243" fmla="*/ 1344878 h 1910656"/>
                  <a:gd name="connsiteX2244" fmla="*/ 3138927 w 3162529"/>
                  <a:gd name="connsiteY2244" fmla="*/ 1367632 h 1910656"/>
                  <a:gd name="connsiteX2245" fmla="*/ 3143759 w 3162529"/>
                  <a:gd name="connsiteY2245" fmla="*/ 1375890 h 1910656"/>
                  <a:gd name="connsiteX2246" fmla="*/ 3146571 w 3162529"/>
                  <a:gd name="connsiteY2246" fmla="*/ 1400489 h 1910656"/>
                  <a:gd name="connsiteX2247" fmla="*/ 3151491 w 3162529"/>
                  <a:gd name="connsiteY2247" fmla="*/ 1432117 h 1910656"/>
                  <a:gd name="connsiteX2248" fmla="*/ 3152018 w 3162529"/>
                  <a:gd name="connsiteY2248" fmla="*/ 1440814 h 1910656"/>
                  <a:gd name="connsiteX2249" fmla="*/ 3151930 w 3162529"/>
                  <a:gd name="connsiteY2249" fmla="*/ 1443187 h 1910656"/>
                  <a:gd name="connsiteX2250" fmla="*/ 3154829 w 3162529"/>
                  <a:gd name="connsiteY2250" fmla="*/ 1469630 h 1910656"/>
                  <a:gd name="connsiteX2251" fmla="*/ 3156586 w 3162529"/>
                  <a:gd name="connsiteY2251" fmla="*/ 1480788 h 1910656"/>
                  <a:gd name="connsiteX2252" fmla="*/ 3156762 w 3162529"/>
                  <a:gd name="connsiteY2252" fmla="*/ 1482018 h 1910656"/>
                  <a:gd name="connsiteX2253" fmla="*/ 3154214 w 3162529"/>
                  <a:gd name="connsiteY2253" fmla="*/ 1512591 h 1910656"/>
                  <a:gd name="connsiteX2254" fmla="*/ 3154478 w 3162529"/>
                  <a:gd name="connsiteY2254" fmla="*/ 1517423 h 1910656"/>
                  <a:gd name="connsiteX2255" fmla="*/ 3156498 w 3162529"/>
                  <a:gd name="connsiteY2255" fmla="*/ 1526648 h 1910656"/>
                  <a:gd name="connsiteX2256" fmla="*/ 3159485 w 3162529"/>
                  <a:gd name="connsiteY2256" fmla="*/ 1542022 h 1910656"/>
                  <a:gd name="connsiteX2257" fmla="*/ 3159573 w 3162529"/>
                  <a:gd name="connsiteY2257" fmla="*/ 1542988 h 1910656"/>
                  <a:gd name="connsiteX2258" fmla="*/ 3157289 w 3162529"/>
                  <a:gd name="connsiteY2258" fmla="*/ 1562140 h 1910656"/>
                  <a:gd name="connsiteX2259" fmla="*/ 3159661 w 3162529"/>
                  <a:gd name="connsiteY2259" fmla="*/ 1564864 h 1910656"/>
                  <a:gd name="connsiteX2260" fmla="*/ 3159837 w 3162529"/>
                  <a:gd name="connsiteY2260" fmla="*/ 1565215 h 1910656"/>
                  <a:gd name="connsiteX2261" fmla="*/ 3161594 w 3162529"/>
                  <a:gd name="connsiteY2261" fmla="*/ 1576285 h 1910656"/>
                  <a:gd name="connsiteX2262" fmla="*/ 3161594 w 3162529"/>
                  <a:gd name="connsiteY2262" fmla="*/ 1585597 h 1910656"/>
                  <a:gd name="connsiteX2263" fmla="*/ 3160627 w 3162529"/>
                  <a:gd name="connsiteY2263" fmla="*/ 1602553 h 1910656"/>
                  <a:gd name="connsiteX2264" fmla="*/ 3162297 w 3162529"/>
                  <a:gd name="connsiteY2264" fmla="*/ 1608439 h 1910656"/>
                  <a:gd name="connsiteX2265" fmla="*/ 3162297 w 3162529"/>
                  <a:gd name="connsiteY2265" fmla="*/ 1610987 h 1910656"/>
                  <a:gd name="connsiteX2266" fmla="*/ 3160627 w 3162529"/>
                  <a:gd name="connsiteY2266" fmla="*/ 1630754 h 1910656"/>
                  <a:gd name="connsiteX2267" fmla="*/ 3161067 w 3162529"/>
                  <a:gd name="connsiteY2267" fmla="*/ 1637255 h 1910656"/>
                  <a:gd name="connsiteX2268" fmla="*/ 3161857 w 3162529"/>
                  <a:gd name="connsiteY2268" fmla="*/ 1641385 h 1910656"/>
                  <a:gd name="connsiteX2269" fmla="*/ 3161769 w 3162529"/>
                  <a:gd name="connsiteY2269" fmla="*/ 1648413 h 1910656"/>
                  <a:gd name="connsiteX2270" fmla="*/ 3161682 w 3162529"/>
                  <a:gd name="connsiteY2270" fmla="*/ 1653772 h 1910656"/>
                  <a:gd name="connsiteX2271" fmla="*/ 3159925 w 3162529"/>
                  <a:gd name="connsiteY2271" fmla="*/ 1676878 h 1910656"/>
                  <a:gd name="connsiteX2272" fmla="*/ 3158607 w 3162529"/>
                  <a:gd name="connsiteY2272" fmla="*/ 1685224 h 1910656"/>
                  <a:gd name="connsiteX2273" fmla="*/ 3158343 w 3162529"/>
                  <a:gd name="connsiteY2273" fmla="*/ 1686981 h 1910656"/>
                  <a:gd name="connsiteX2274" fmla="*/ 3157025 w 3162529"/>
                  <a:gd name="connsiteY2274" fmla="*/ 1695590 h 1910656"/>
                  <a:gd name="connsiteX2275" fmla="*/ 3157377 w 3162529"/>
                  <a:gd name="connsiteY2275" fmla="*/ 1699983 h 1910656"/>
                  <a:gd name="connsiteX2276" fmla="*/ 3157201 w 3162529"/>
                  <a:gd name="connsiteY2276" fmla="*/ 1711316 h 1910656"/>
                  <a:gd name="connsiteX2277" fmla="*/ 3156937 w 3162529"/>
                  <a:gd name="connsiteY2277" fmla="*/ 1718784 h 1910656"/>
                  <a:gd name="connsiteX2278" fmla="*/ 3157113 w 3162529"/>
                  <a:gd name="connsiteY2278" fmla="*/ 1725373 h 1910656"/>
                  <a:gd name="connsiteX2279" fmla="*/ 3156147 w 3162529"/>
                  <a:gd name="connsiteY2279" fmla="*/ 1740484 h 1910656"/>
                  <a:gd name="connsiteX2280" fmla="*/ 3154829 w 3162529"/>
                  <a:gd name="connsiteY2280" fmla="*/ 1769036 h 1910656"/>
                  <a:gd name="connsiteX2281" fmla="*/ 3150788 w 3162529"/>
                  <a:gd name="connsiteY2281" fmla="*/ 1778964 h 1910656"/>
                  <a:gd name="connsiteX2282" fmla="*/ 3149470 w 3162529"/>
                  <a:gd name="connsiteY2282" fmla="*/ 1780808 h 1910656"/>
                  <a:gd name="connsiteX2283" fmla="*/ 3149646 w 3162529"/>
                  <a:gd name="connsiteY2283" fmla="*/ 1781160 h 1910656"/>
                  <a:gd name="connsiteX2284" fmla="*/ 3148855 w 3162529"/>
                  <a:gd name="connsiteY2284" fmla="*/ 1802596 h 1910656"/>
                  <a:gd name="connsiteX2285" fmla="*/ 3148943 w 3162529"/>
                  <a:gd name="connsiteY2285" fmla="*/ 1802948 h 1910656"/>
                  <a:gd name="connsiteX2286" fmla="*/ 3145341 w 3162529"/>
                  <a:gd name="connsiteY2286" fmla="*/ 1826229 h 1910656"/>
                  <a:gd name="connsiteX2287" fmla="*/ 3146922 w 3162529"/>
                  <a:gd name="connsiteY2287" fmla="*/ 1827634 h 1910656"/>
                  <a:gd name="connsiteX2288" fmla="*/ 3148855 w 3162529"/>
                  <a:gd name="connsiteY2288" fmla="*/ 1836947 h 1910656"/>
                  <a:gd name="connsiteX2289" fmla="*/ 3147889 w 3162529"/>
                  <a:gd name="connsiteY2289" fmla="*/ 1842482 h 1910656"/>
                  <a:gd name="connsiteX2290" fmla="*/ 3146483 w 3162529"/>
                  <a:gd name="connsiteY2290" fmla="*/ 1850476 h 1910656"/>
                  <a:gd name="connsiteX2291" fmla="*/ 3144902 w 3162529"/>
                  <a:gd name="connsiteY2291" fmla="*/ 1857241 h 1910656"/>
                  <a:gd name="connsiteX2292" fmla="*/ 3143847 w 3162529"/>
                  <a:gd name="connsiteY2292" fmla="*/ 1861370 h 1910656"/>
                  <a:gd name="connsiteX2293" fmla="*/ 3141300 w 3162529"/>
                  <a:gd name="connsiteY2293" fmla="*/ 1873143 h 1910656"/>
                  <a:gd name="connsiteX2294" fmla="*/ 3139894 w 3162529"/>
                  <a:gd name="connsiteY2294" fmla="*/ 1880083 h 1910656"/>
                  <a:gd name="connsiteX2295" fmla="*/ 3136292 w 3162529"/>
                  <a:gd name="connsiteY2295" fmla="*/ 1900729 h 1910656"/>
                  <a:gd name="connsiteX2296" fmla="*/ 3125047 w 3162529"/>
                  <a:gd name="connsiteY2296" fmla="*/ 1910656 h 1910656"/>
                  <a:gd name="connsiteX2297" fmla="*/ 3114680 w 3162529"/>
                  <a:gd name="connsiteY2297" fmla="*/ 1897478 h 1910656"/>
                  <a:gd name="connsiteX2298" fmla="*/ 3123553 w 3162529"/>
                  <a:gd name="connsiteY2298" fmla="*/ 1897566 h 1910656"/>
                  <a:gd name="connsiteX2299" fmla="*/ 3127243 w 3162529"/>
                  <a:gd name="connsiteY2299" fmla="*/ 1876745 h 1910656"/>
                  <a:gd name="connsiteX2300" fmla="*/ 3128561 w 3162529"/>
                  <a:gd name="connsiteY2300" fmla="*/ 1869892 h 1910656"/>
                  <a:gd name="connsiteX2301" fmla="*/ 3131196 w 3162529"/>
                  <a:gd name="connsiteY2301" fmla="*/ 1857681 h 1910656"/>
                  <a:gd name="connsiteX2302" fmla="*/ 3132251 w 3162529"/>
                  <a:gd name="connsiteY2302" fmla="*/ 1853288 h 1910656"/>
                  <a:gd name="connsiteX2303" fmla="*/ 3133656 w 3162529"/>
                  <a:gd name="connsiteY2303" fmla="*/ 1847226 h 1910656"/>
                  <a:gd name="connsiteX2304" fmla="*/ 3134974 w 3162529"/>
                  <a:gd name="connsiteY2304" fmla="*/ 1839671 h 1910656"/>
                  <a:gd name="connsiteX2305" fmla="*/ 3135413 w 3162529"/>
                  <a:gd name="connsiteY2305" fmla="*/ 1836771 h 1910656"/>
                  <a:gd name="connsiteX2306" fmla="*/ 3131548 w 3162529"/>
                  <a:gd name="connsiteY2306" fmla="*/ 1835893 h 1910656"/>
                  <a:gd name="connsiteX2307" fmla="*/ 3130669 w 3162529"/>
                  <a:gd name="connsiteY2307" fmla="*/ 1835629 h 1910656"/>
                  <a:gd name="connsiteX2308" fmla="*/ 3122060 w 3162529"/>
                  <a:gd name="connsiteY2308" fmla="*/ 1833521 h 1910656"/>
                  <a:gd name="connsiteX2309" fmla="*/ 3126628 w 3162529"/>
                  <a:gd name="connsiteY2309" fmla="*/ 1825877 h 1910656"/>
                  <a:gd name="connsiteX2310" fmla="*/ 3126979 w 3162529"/>
                  <a:gd name="connsiteY2310" fmla="*/ 1825262 h 1910656"/>
                  <a:gd name="connsiteX2311" fmla="*/ 3131460 w 3162529"/>
                  <a:gd name="connsiteY2311" fmla="*/ 1819816 h 1910656"/>
                  <a:gd name="connsiteX2312" fmla="*/ 3136643 w 3162529"/>
                  <a:gd name="connsiteY2312" fmla="*/ 1806725 h 1910656"/>
                  <a:gd name="connsiteX2313" fmla="*/ 3136995 w 3162529"/>
                  <a:gd name="connsiteY2313" fmla="*/ 1796359 h 1910656"/>
                  <a:gd name="connsiteX2314" fmla="*/ 3139015 w 3162529"/>
                  <a:gd name="connsiteY2314" fmla="*/ 1791175 h 1910656"/>
                  <a:gd name="connsiteX2315" fmla="*/ 3115295 w 3162529"/>
                  <a:gd name="connsiteY2315" fmla="*/ 1775362 h 1910656"/>
                  <a:gd name="connsiteX2316" fmla="*/ 3127243 w 3162529"/>
                  <a:gd name="connsiteY2316" fmla="*/ 1770881 h 1910656"/>
                  <a:gd name="connsiteX2317" fmla="*/ 3134095 w 3162529"/>
                  <a:gd name="connsiteY2317" fmla="*/ 1771320 h 1910656"/>
                  <a:gd name="connsiteX2318" fmla="*/ 3137170 w 3162529"/>
                  <a:gd name="connsiteY2318" fmla="*/ 1775362 h 1910656"/>
                  <a:gd name="connsiteX2319" fmla="*/ 3140158 w 3162529"/>
                  <a:gd name="connsiteY2319" fmla="*/ 1770442 h 1910656"/>
                  <a:gd name="connsiteX2320" fmla="*/ 3141651 w 3162529"/>
                  <a:gd name="connsiteY2320" fmla="*/ 1768158 h 1910656"/>
                  <a:gd name="connsiteX2321" fmla="*/ 3141915 w 3162529"/>
                  <a:gd name="connsiteY2321" fmla="*/ 1757703 h 1910656"/>
                  <a:gd name="connsiteX2322" fmla="*/ 3134535 w 3162529"/>
                  <a:gd name="connsiteY2322" fmla="*/ 1757352 h 1910656"/>
                  <a:gd name="connsiteX2323" fmla="*/ 3124871 w 3162529"/>
                  <a:gd name="connsiteY2323" fmla="*/ 1752080 h 1910656"/>
                  <a:gd name="connsiteX2324" fmla="*/ 3119424 w 3162529"/>
                  <a:gd name="connsiteY2324" fmla="*/ 1745579 h 1910656"/>
                  <a:gd name="connsiteX2325" fmla="*/ 3127067 w 3162529"/>
                  <a:gd name="connsiteY2325" fmla="*/ 1741889 h 1910656"/>
                  <a:gd name="connsiteX2326" fmla="*/ 3127419 w 3162529"/>
                  <a:gd name="connsiteY2326" fmla="*/ 1741714 h 1910656"/>
                  <a:gd name="connsiteX2327" fmla="*/ 3136643 w 3162529"/>
                  <a:gd name="connsiteY2327" fmla="*/ 1742504 h 1910656"/>
                  <a:gd name="connsiteX2328" fmla="*/ 3139455 w 3162529"/>
                  <a:gd name="connsiteY2328" fmla="*/ 1746106 h 1910656"/>
                  <a:gd name="connsiteX2329" fmla="*/ 3140070 w 3162529"/>
                  <a:gd name="connsiteY2329" fmla="*/ 1746985 h 1910656"/>
                  <a:gd name="connsiteX2330" fmla="*/ 3142266 w 3162529"/>
                  <a:gd name="connsiteY2330" fmla="*/ 1749972 h 1910656"/>
                  <a:gd name="connsiteX2331" fmla="*/ 3142969 w 3162529"/>
                  <a:gd name="connsiteY2331" fmla="*/ 1738902 h 1910656"/>
                  <a:gd name="connsiteX2332" fmla="*/ 3143935 w 3162529"/>
                  <a:gd name="connsiteY2332" fmla="*/ 1724055 h 1910656"/>
                  <a:gd name="connsiteX2333" fmla="*/ 3143759 w 3162529"/>
                  <a:gd name="connsiteY2333" fmla="*/ 1718959 h 1910656"/>
                  <a:gd name="connsiteX2334" fmla="*/ 3144550 w 3162529"/>
                  <a:gd name="connsiteY2334" fmla="*/ 1706836 h 1910656"/>
                  <a:gd name="connsiteX2335" fmla="*/ 3144375 w 3162529"/>
                  <a:gd name="connsiteY2335" fmla="*/ 1701564 h 1910656"/>
                  <a:gd name="connsiteX2336" fmla="*/ 3144111 w 3162529"/>
                  <a:gd name="connsiteY2336" fmla="*/ 1692515 h 1910656"/>
                  <a:gd name="connsiteX2337" fmla="*/ 3145253 w 3162529"/>
                  <a:gd name="connsiteY2337" fmla="*/ 1684784 h 1910656"/>
                  <a:gd name="connsiteX2338" fmla="*/ 3145516 w 3162529"/>
                  <a:gd name="connsiteY2338" fmla="*/ 1683027 h 1910656"/>
                  <a:gd name="connsiteX2339" fmla="*/ 3146922 w 3162529"/>
                  <a:gd name="connsiteY2339" fmla="*/ 1674066 h 1910656"/>
                  <a:gd name="connsiteX2340" fmla="*/ 3147713 w 3162529"/>
                  <a:gd name="connsiteY2340" fmla="*/ 1669322 h 1910656"/>
                  <a:gd name="connsiteX2341" fmla="*/ 3131811 w 3162529"/>
                  <a:gd name="connsiteY2341" fmla="*/ 1673539 h 1910656"/>
                  <a:gd name="connsiteX2342" fmla="*/ 3129879 w 3162529"/>
                  <a:gd name="connsiteY2342" fmla="*/ 1667653 h 1910656"/>
                  <a:gd name="connsiteX2343" fmla="*/ 3130933 w 3162529"/>
                  <a:gd name="connsiteY2343" fmla="*/ 1656759 h 1910656"/>
                  <a:gd name="connsiteX2344" fmla="*/ 3140685 w 3162529"/>
                  <a:gd name="connsiteY2344" fmla="*/ 1653948 h 1910656"/>
                  <a:gd name="connsiteX2345" fmla="*/ 3141124 w 3162529"/>
                  <a:gd name="connsiteY2345" fmla="*/ 1654036 h 1910656"/>
                  <a:gd name="connsiteX2346" fmla="*/ 3147801 w 3162529"/>
                  <a:gd name="connsiteY2346" fmla="*/ 1659658 h 1910656"/>
                  <a:gd name="connsiteX2347" fmla="*/ 3148152 w 3162529"/>
                  <a:gd name="connsiteY2347" fmla="*/ 1660361 h 1910656"/>
                  <a:gd name="connsiteX2348" fmla="*/ 3148679 w 3162529"/>
                  <a:gd name="connsiteY2348" fmla="*/ 1661152 h 1910656"/>
                  <a:gd name="connsiteX2349" fmla="*/ 3148504 w 3162529"/>
                  <a:gd name="connsiteY2349" fmla="*/ 1654914 h 1910656"/>
                  <a:gd name="connsiteX2350" fmla="*/ 3148591 w 3162529"/>
                  <a:gd name="connsiteY2350" fmla="*/ 1646919 h 1910656"/>
                  <a:gd name="connsiteX2351" fmla="*/ 3148679 w 3162529"/>
                  <a:gd name="connsiteY2351" fmla="*/ 1642790 h 1910656"/>
                  <a:gd name="connsiteX2352" fmla="*/ 3148064 w 3162529"/>
                  <a:gd name="connsiteY2352" fmla="*/ 1639715 h 1910656"/>
                  <a:gd name="connsiteX2353" fmla="*/ 3147625 w 3162529"/>
                  <a:gd name="connsiteY2353" fmla="*/ 1637431 h 1910656"/>
                  <a:gd name="connsiteX2354" fmla="*/ 3146922 w 3162529"/>
                  <a:gd name="connsiteY2354" fmla="*/ 1638837 h 1910656"/>
                  <a:gd name="connsiteX2355" fmla="*/ 3140948 w 3162529"/>
                  <a:gd name="connsiteY2355" fmla="*/ 1642351 h 1910656"/>
                  <a:gd name="connsiteX2356" fmla="*/ 3126979 w 3162529"/>
                  <a:gd name="connsiteY2356" fmla="*/ 1643932 h 1910656"/>
                  <a:gd name="connsiteX2357" fmla="*/ 3142969 w 3162529"/>
                  <a:gd name="connsiteY2357" fmla="*/ 1620036 h 1910656"/>
                  <a:gd name="connsiteX2358" fmla="*/ 3147186 w 3162529"/>
                  <a:gd name="connsiteY2358" fmla="*/ 1631281 h 1910656"/>
                  <a:gd name="connsiteX2359" fmla="*/ 3147713 w 3162529"/>
                  <a:gd name="connsiteY2359" fmla="*/ 1627504 h 1910656"/>
                  <a:gd name="connsiteX2360" fmla="*/ 3149031 w 3162529"/>
                  <a:gd name="connsiteY2360" fmla="*/ 1610724 h 1910656"/>
                  <a:gd name="connsiteX2361" fmla="*/ 3149031 w 3162529"/>
                  <a:gd name="connsiteY2361" fmla="*/ 1609845 h 1910656"/>
                  <a:gd name="connsiteX2362" fmla="*/ 3122499 w 3162529"/>
                  <a:gd name="connsiteY2362" fmla="*/ 1607737 h 1910656"/>
                  <a:gd name="connsiteX2363" fmla="*/ 3120917 w 3162529"/>
                  <a:gd name="connsiteY2363" fmla="*/ 1604222 h 1910656"/>
                  <a:gd name="connsiteX2364" fmla="*/ 3114856 w 3162529"/>
                  <a:gd name="connsiteY2364" fmla="*/ 1600445 h 1910656"/>
                  <a:gd name="connsiteX2365" fmla="*/ 3115646 w 3162529"/>
                  <a:gd name="connsiteY2365" fmla="*/ 1605189 h 1910656"/>
                  <a:gd name="connsiteX2366" fmla="*/ 3117491 w 3162529"/>
                  <a:gd name="connsiteY2366" fmla="*/ 1617664 h 1910656"/>
                  <a:gd name="connsiteX2367" fmla="*/ 3115295 w 3162529"/>
                  <a:gd name="connsiteY2367" fmla="*/ 1624780 h 1910656"/>
                  <a:gd name="connsiteX2368" fmla="*/ 3115119 w 3162529"/>
                  <a:gd name="connsiteY2368" fmla="*/ 1624956 h 1910656"/>
                  <a:gd name="connsiteX2369" fmla="*/ 3113538 w 3162529"/>
                  <a:gd name="connsiteY2369" fmla="*/ 1633214 h 1910656"/>
                  <a:gd name="connsiteX2370" fmla="*/ 3113011 w 3162529"/>
                  <a:gd name="connsiteY2370" fmla="*/ 1641033 h 1910656"/>
                  <a:gd name="connsiteX2371" fmla="*/ 3116349 w 3162529"/>
                  <a:gd name="connsiteY2371" fmla="*/ 1655178 h 1910656"/>
                  <a:gd name="connsiteX2372" fmla="*/ 3117755 w 3162529"/>
                  <a:gd name="connsiteY2372" fmla="*/ 1662030 h 1910656"/>
                  <a:gd name="connsiteX2373" fmla="*/ 3119775 w 3162529"/>
                  <a:gd name="connsiteY2373" fmla="*/ 1667565 h 1910656"/>
                  <a:gd name="connsiteX2374" fmla="*/ 3124607 w 3162529"/>
                  <a:gd name="connsiteY2374" fmla="*/ 1673275 h 1910656"/>
                  <a:gd name="connsiteX2375" fmla="*/ 3124783 w 3162529"/>
                  <a:gd name="connsiteY2375" fmla="*/ 1673803 h 1910656"/>
                  <a:gd name="connsiteX2376" fmla="*/ 3126628 w 3162529"/>
                  <a:gd name="connsiteY2376" fmla="*/ 1680480 h 1910656"/>
                  <a:gd name="connsiteX2377" fmla="*/ 3113626 w 3162529"/>
                  <a:gd name="connsiteY2377" fmla="*/ 1683203 h 1910656"/>
                  <a:gd name="connsiteX2378" fmla="*/ 3113450 w 3162529"/>
                  <a:gd name="connsiteY2378" fmla="*/ 1684696 h 1910656"/>
                  <a:gd name="connsiteX2379" fmla="*/ 3112747 w 3162529"/>
                  <a:gd name="connsiteY2379" fmla="*/ 1691988 h 1910656"/>
                  <a:gd name="connsiteX2380" fmla="*/ 3114680 w 3162529"/>
                  <a:gd name="connsiteY2380" fmla="*/ 1705957 h 1910656"/>
                  <a:gd name="connsiteX2381" fmla="*/ 3115383 w 3162529"/>
                  <a:gd name="connsiteY2381" fmla="*/ 1718872 h 1910656"/>
                  <a:gd name="connsiteX2382" fmla="*/ 3111869 w 3162529"/>
                  <a:gd name="connsiteY2382" fmla="*/ 1736794 h 1910656"/>
                  <a:gd name="connsiteX2383" fmla="*/ 3114680 w 3162529"/>
                  <a:gd name="connsiteY2383" fmla="*/ 1750060 h 1910656"/>
                  <a:gd name="connsiteX2384" fmla="*/ 3115031 w 3162529"/>
                  <a:gd name="connsiteY2384" fmla="*/ 1753047 h 1910656"/>
                  <a:gd name="connsiteX2385" fmla="*/ 3111078 w 3162529"/>
                  <a:gd name="connsiteY2385" fmla="*/ 1762886 h 1910656"/>
                  <a:gd name="connsiteX2386" fmla="*/ 3110024 w 3162529"/>
                  <a:gd name="connsiteY2386" fmla="*/ 1763326 h 1910656"/>
                  <a:gd name="connsiteX2387" fmla="*/ 3109233 w 3162529"/>
                  <a:gd name="connsiteY2387" fmla="*/ 1766576 h 1910656"/>
                  <a:gd name="connsiteX2388" fmla="*/ 3109057 w 3162529"/>
                  <a:gd name="connsiteY2388" fmla="*/ 1793196 h 1910656"/>
                  <a:gd name="connsiteX2389" fmla="*/ 3109233 w 3162529"/>
                  <a:gd name="connsiteY2389" fmla="*/ 1798291 h 1910656"/>
                  <a:gd name="connsiteX2390" fmla="*/ 3116788 w 3162529"/>
                  <a:gd name="connsiteY2390" fmla="*/ 1797149 h 1910656"/>
                  <a:gd name="connsiteX2391" fmla="*/ 3116349 w 3162529"/>
                  <a:gd name="connsiteY2391" fmla="*/ 1819288 h 1910656"/>
                  <a:gd name="connsiteX2392" fmla="*/ 3109672 w 3162529"/>
                  <a:gd name="connsiteY2392" fmla="*/ 1819025 h 1910656"/>
                  <a:gd name="connsiteX2393" fmla="*/ 3102556 w 3162529"/>
                  <a:gd name="connsiteY2393" fmla="*/ 1816916 h 1910656"/>
                  <a:gd name="connsiteX2394" fmla="*/ 3102644 w 3162529"/>
                  <a:gd name="connsiteY2394" fmla="*/ 1821133 h 1910656"/>
                  <a:gd name="connsiteX2395" fmla="*/ 3103610 w 3162529"/>
                  <a:gd name="connsiteY2395" fmla="*/ 1820782 h 1910656"/>
                  <a:gd name="connsiteX2396" fmla="*/ 3110463 w 3162529"/>
                  <a:gd name="connsiteY2396" fmla="*/ 1821221 h 1910656"/>
                  <a:gd name="connsiteX2397" fmla="*/ 3113977 w 3162529"/>
                  <a:gd name="connsiteY2397" fmla="*/ 1827195 h 1910656"/>
                  <a:gd name="connsiteX2398" fmla="*/ 3115558 w 3162529"/>
                  <a:gd name="connsiteY2398" fmla="*/ 1841164 h 1910656"/>
                  <a:gd name="connsiteX2399" fmla="*/ 3108003 w 3162529"/>
                  <a:gd name="connsiteY2399" fmla="*/ 1836069 h 1910656"/>
                  <a:gd name="connsiteX2400" fmla="*/ 3109145 w 3162529"/>
                  <a:gd name="connsiteY2400" fmla="*/ 1841340 h 1910656"/>
                  <a:gd name="connsiteX2401" fmla="*/ 3109233 w 3162529"/>
                  <a:gd name="connsiteY2401" fmla="*/ 1842218 h 1910656"/>
                  <a:gd name="connsiteX2402" fmla="*/ 3110375 w 3162529"/>
                  <a:gd name="connsiteY2402" fmla="*/ 1850389 h 1910656"/>
                  <a:gd name="connsiteX2403" fmla="*/ 3102205 w 3162529"/>
                  <a:gd name="connsiteY2403" fmla="*/ 1849686 h 1910656"/>
                  <a:gd name="connsiteX2404" fmla="*/ 3101414 w 3162529"/>
                  <a:gd name="connsiteY2404" fmla="*/ 1849686 h 1910656"/>
                  <a:gd name="connsiteX2405" fmla="*/ 3096406 w 3162529"/>
                  <a:gd name="connsiteY2405" fmla="*/ 1848983 h 1910656"/>
                  <a:gd name="connsiteX2406" fmla="*/ 3098251 w 3162529"/>
                  <a:gd name="connsiteY2406" fmla="*/ 1865851 h 1910656"/>
                  <a:gd name="connsiteX2407" fmla="*/ 3093156 w 3162529"/>
                  <a:gd name="connsiteY2407" fmla="*/ 1878502 h 1910656"/>
                  <a:gd name="connsiteX2408" fmla="*/ 3088587 w 3162529"/>
                  <a:gd name="connsiteY2408" fmla="*/ 1896863 h 1910656"/>
                  <a:gd name="connsiteX2409" fmla="*/ 3090608 w 3162529"/>
                  <a:gd name="connsiteY2409" fmla="*/ 1897478 h 1910656"/>
                  <a:gd name="connsiteX2410" fmla="*/ 3108969 w 3162529"/>
                  <a:gd name="connsiteY2410" fmla="*/ 1897654 h 1910656"/>
                  <a:gd name="connsiteX2411" fmla="*/ 3114680 w 3162529"/>
                  <a:gd name="connsiteY2411" fmla="*/ 1897478 h 1910656"/>
                  <a:gd name="connsiteX2412" fmla="*/ 3089027 w 3162529"/>
                  <a:gd name="connsiteY2412" fmla="*/ 1897478 h 1910656"/>
                  <a:gd name="connsiteX2413" fmla="*/ 3089027 w 3162529"/>
                  <a:gd name="connsiteY2413" fmla="*/ 1897478 h 1910656"/>
                  <a:gd name="connsiteX2414" fmla="*/ 3089027 w 3162529"/>
                  <a:gd name="connsiteY2414" fmla="*/ 1897478 h 1910656"/>
                  <a:gd name="connsiteX2415" fmla="*/ 74061 w 3162529"/>
                  <a:gd name="connsiteY2415" fmla="*/ 1895458 h 1910656"/>
                  <a:gd name="connsiteX2416" fmla="*/ 74061 w 3162529"/>
                  <a:gd name="connsiteY2416" fmla="*/ 1895458 h 1910656"/>
                  <a:gd name="connsiteX2417" fmla="*/ 74061 w 3162529"/>
                  <a:gd name="connsiteY2417" fmla="*/ 1895458 h 1910656"/>
                  <a:gd name="connsiteX2418" fmla="*/ 29695 w 3162529"/>
                  <a:gd name="connsiteY2418" fmla="*/ 1833960 h 1910656"/>
                  <a:gd name="connsiteX2419" fmla="*/ 29607 w 3162529"/>
                  <a:gd name="connsiteY2419" fmla="*/ 1835454 h 1910656"/>
                  <a:gd name="connsiteX2420" fmla="*/ 32682 w 3162529"/>
                  <a:gd name="connsiteY2420" fmla="*/ 1856363 h 1910656"/>
                  <a:gd name="connsiteX2421" fmla="*/ 34614 w 3162529"/>
                  <a:gd name="connsiteY2421" fmla="*/ 1864621 h 1910656"/>
                  <a:gd name="connsiteX2422" fmla="*/ 34702 w 3162529"/>
                  <a:gd name="connsiteY2422" fmla="*/ 1866466 h 1910656"/>
                  <a:gd name="connsiteX2423" fmla="*/ 35142 w 3162529"/>
                  <a:gd name="connsiteY2423" fmla="*/ 1869014 h 1910656"/>
                  <a:gd name="connsiteX2424" fmla="*/ 38568 w 3162529"/>
                  <a:gd name="connsiteY2424" fmla="*/ 1889571 h 1910656"/>
                  <a:gd name="connsiteX2425" fmla="*/ 39007 w 3162529"/>
                  <a:gd name="connsiteY2425" fmla="*/ 1892471 h 1910656"/>
                  <a:gd name="connsiteX2426" fmla="*/ 39446 w 3162529"/>
                  <a:gd name="connsiteY2426" fmla="*/ 1895282 h 1910656"/>
                  <a:gd name="connsiteX2427" fmla="*/ 42346 w 3162529"/>
                  <a:gd name="connsiteY2427" fmla="*/ 1895106 h 1910656"/>
                  <a:gd name="connsiteX2428" fmla="*/ 46738 w 3162529"/>
                  <a:gd name="connsiteY2428" fmla="*/ 1894843 h 1910656"/>
                  <a:gd name="connsiteX2429" fmla="*/ 54381 w 3162529"/>
                  <a:gd name="connsiteY2429" fmla="*/ 1894843 h 1910656"/>
                  <a:gd name="connsiteX2430" fmla="*/ 60531 w 3162529"/>
                  <a:gd name="connsiteY2430" fmla="*/ 1873231 h 1910656"/>
                  <a:gd name="connsiteX2431" fmla="*/ 72743 w 3162529"/>
                  <a:gd name="connsiteY2431" fmla="*/ 1885442 h 1910656"/>
                  <a:gd name="connsiteX2432" fmla="*/ 71689 w 3162529"/>
                  <a:gd name="connsiteY2432" fmla="*/ 1878590 h 1910656"/>
                  <a:gd name="connsiteX2433" fmla="*/ 71601 w 3162529"/>
                  <a:gd name="connsiteY2433" fmla="*/ 1876306 h 1910656"/>
                  <a:gd name="connsiteX2434" fmla="*/ 65802 w 3162529"/>
                  <a:gd name="connsiteY2434" fmla="*/ 1872177 h 1910656"/>
                  <a:gd name="connsiteX2435" fmla="*/ 65451 w 3162529"/>
                  <a:gd name="connsiteY2435" fmla="*/ 1861897 h 1910656"/>
                  <a:gd name="connsiteX2436" fmla="*/ 67560 w 3162529"/>
                  <a:gd name="connsiteY2436" fmla="*/ 1853376 h 1910656"/>
                  <a:gd name="connsiteX2437" fmla="*/ 66242 w 3162529"/>
                  <a:gd name="connsiteY2437" fmla="*/ 1853903 h 1910656"/>
                  <a:gd name="connsiteX2438" fmla="*/ 61322 w 3162529"/>
                  <a:gd name="connsiteY2438" fmla="*/ 1864182 h 1910656"/>
                  <a:gd name="connsiteX2439" fmla="*/ 59828 w 3162529"/>
                  <a:gd name="connsiteY2439" fmla="*/ 1856363 h 1910656"/>
                  <a:gd name="connsiteX2440" fmla="*/ 59477 w 3162529"/>
                  <a:gd name="connsiteY2440" fmla="*/ 1856451 h 1910656"/>
                  <a:gd name="connsiteX2441" fmla="*/ 52624 w 3162529"/>
                  <a:gd name="connsiteY2441" fmla="*/ 1856011 h 1910656"/>
                  <a:gd name="connsiteX2442" fmla="*/ 49110 w 3162529"/>
                  <a:gd name="connsiteY2442" fmla="*/ 1850037 h 1910656"/>
                  <a:gd name="connsiteX2443" fmla="*/ 47529 w 3162529"/>
                  <a:gd name="connsiteY2443" fmla="*/ 1836069 h 1910656"/>
                  <a:gd name="connsiteX2444" fmla="*/ 57017 w 3162529"/>
                  <a:gd name="connsiteY2444" fmla="*/ 1842394 h 1910656"/>
                  <a:gd name="connsiteX2445" fmla="*/ 56051 w 3162529"/>
                  <a:gd name="connsiteY2445" fmla="*/ 1835541 h 1910656"/>
                  <a:gd name="connsiteX2446" fmla="*/ 57720 w 3162529"/>
                  <a:gd name="connsiteY2446" fmla="*/ 1829392 h 1910656"/>
                  <a:gd name="connsiteX2447" fmla="*/ 58247 w 3162529"/>
                  <a:gd name="connsiteY2447" fmla="*/ 1828162 h 1910656"/>
                  <a:gd name="connsiteX2448" fmla="*/ 58598 w 3162529"/>
                  <a:gd name="connsiteY2448" fmla="*/ 1825350 h 1910656"/>
                  <a:gd name="connsiteX2449" fmla="*/ 60180 w 3162529"/>
                  <a:gd name="connsiteY2449" fmla="*/ 1817883 h 1910656"/>
                  <a:gd name="connsiteX2450" fmla="*/ 53327 w 3162529"/>
                  <a:gd name="connsiteY2450" fmla="*/ 1817356 h 1910656"/>
                  <a:gd name="connsiteX2451" fmla="*/ 51570 w 3162529"/>
                  <a:gd name="connsiteY2451" fmla="*/ 1814456 h 1910656"/>
                  <a:gd name="connsiteX2452" fmla="*/ 50516 w 3162529"/>
                  <a:gd name="connsiteY2452" fmla="*/ 1813402 h 1910656"/>
                  <a:gd name="connsiteX2453" fmla="*/ 47880 w 3162529"/>
                  <a:gd name="connsiteY2453" fmla="*/ 1810679 h 1910656"/>
                  <a:gd name="connsiteX2454" fmla="*/ 46123 w 3162529"/>
                  <a:gd name="connsiteY2454" fmla="*/ 1804353 h 1910656"/>
                  <a:gd name="connsiteX2455" fmla="*/ 46035 w 3162529"/>
                  <a:gd name="connsiteY2455" fmla="*/ 1803563 h 1910656"/>
                  <a:gd name="connsiteX2456" fmla="*/ 44893 w 3162529"/>
                  <a:gd name="connsiteY2456" fmla="*/ 1795480 h 1910656"/>
                  <a:gd name="connsiteX2457" fmla="*/ 53064 w 3162529"/>
                  <a:gd name="connsiteY2457" fmla="*/ 1796183 h 1910656"/>
                  <a:gd name="connsiteX2458" fmla="*/ 53854 w 3162529"/>
                  <a:gd name="connsiteY2458" fmla="*/ 1796183 h 1910656"/>
                  <a:gd name="connsiteX2459" fmla="*/ 55084 w 3162529"/>
                  <a:gd name="connsiteY2459" fmla="*/ 1796183 h 1910656"/>
                  <a:gd name="connsiteX2460" fmla="*/ 55787 w 3162529"/>
                  <a:gd name="connsiteY2460" fmla="*/ 1782829 h 1910656"/>
                  <a:gd name="connsiteX2461" fmla="*/ 56051 w 3162529"/>
                  <a:gd name="connsiteY2461" fmla="*/ 1773077 h 1910656"/>
                  <a:gd name="connsiteX2462" fmla="*/ 55875 w 3162529"/>
                  <a:gd name="connsiteY2462" fmla="*/ 1766840 h 1910656"/>
                  <a:gd name="connsiteX2463" fmla="*/ 55699 w 3162529"/>
                  <a:gd name="connsiteY2463" fmla="*/ 1764116 h 1910656"/>
                  <a:gd name="connsiteX2464" fmla="*/ 52712 w 3162529"/>
                  <a:gd name="connsiteY2464" fmla="*/ 1767103 h 1910656"/>
                  <a:gd name="connsiteX2465" fmla="*/ 49550 w 3162529"/>
                  <a:gd name="connsiteY2465" fmla="*/ 1756561 h 1910656"/>
                  <a:gd name="connsiteX2466" fmla="*/ 49198 w 3162529"/>
                  <a:gd name="connsiteY2466" fmla="*/ 1755331 h 1910656"/>
                  <a:gd name="connsiteX2467" fmla="*/ 48056 w 3162529"/>
                  <a:gd name="connsiteY2467" fmla="*/ 1751202 h 1910656"/>
                  <a:gd name="connsiteX2468" fmla="*/ 48583 w 3162529"/>
                  <a:gd name="connsiteY2468" fmla="*/ 1746018 h 1910656"/>
                  <a:gd name="connsiteX2469" fmla="*/ 48671 w 3162529"/>
                  <a:gd name="connsiteY2469" fmla="*/ 1745755 h 1910656"/>
                  <a:gd name="connsiteX2470" fmla="*/ 49462 w 3162529"/>
                  <a:gd name="connsiteY2470" fmla="*/ 1743207 h 1910656"/>
                  <a:gd name="connsiteX2471" fmla="*/ 52537 w 3162529"/>
                  <a:gd name="connsiteY2471" fmla="*/ 1725548 h 1910656"/>
                  <a:gd name="connsiteX2472" fmla="*/ 46299 w 3162529"/>
                  <a:gd name="connsiteY2472" fmla="*/ 1734949 h 1910656"/>
                  <a:gd name="connsiteX2473" fmla="*/ 41818 w 3162529"/>
                  <a:gd name="connsiteY2473" fmla="*/ 1723001 h 1910656"/>
                  <a:gd name="connsiteX2474" fmla="*/ 42258 w 3162529"/>
                  <a:gd name="connsiteY2474" fmla="*/ 1716148 h 1910656"/>
                  <a:gd name="connsiteX2475" fmla="*/ 47968 w 3162529"/>
                  <a:gd name="connsiteY2475" fmla="*/ 1712634 h 1910656"/>
                  <a:gd name="connsiteX2476" fmla="*/ 48232 w 3162529"/>
                  <a:gd name="connsiteY2476" fmla="*/ 1705694 h 1910656"/>
                  <a:gd name="connsiteX2477" fmla="*/ 48232 w 3162529"/>
                  <a:gd name="connsiteY2477" fmla="*/ 1705342 h 1910656"/>
                  <a:gd name="connsiteX2478" fmla="*/ 49462 w 3162529"/>
                  <a:gd name="connsiteY2478" fmla="*/ 1699280 h 1910656"/>
                  <a:gd name="connsiteX2479" fmla="*/ 50428 w 3162529"/>
                  <a:gd name="connsiteY2479" fmla="*/ 1694009 h 1910656"/>
                  <a:gd name="connsiteX2480" fmla="*/ 49550 w 3162529"/>
                  <a:gd name="connsiteY2480" fmla="*/ 1683906 h 1910656"/>
                  <a:gd name="connsiteX2481" fmla="*/ 48671 w 3162529"/>
                  <a:gd name="connsiteY2481" fmla="*/ 1674593 h 1910656"/>
                  <a:gd name="connsiteX2482" fmla="*/ 48671 w 3162529"/>
                  <a:gd name="connsiteY2482" fmla="*/ 1674066 h 1910656"/>
                  <a:gd name="connsiteX2483" fmla="*/ 43488 w 3162529"/>
                  <a:gd name="connsiteY2483" fmla="*/ 1668443 h 1910656"/>
                  <a:gd name="connsiteX2484" fmla="*/ 44542 w 3162529"/>
                  <a:gd name="connsiteY2484" fmla="*/ 1661240 h 1910656"/>
                  <a:gd name="connsiteX2485" fmla="*/ 47529 w 3162529"/>
                  <a:gd name="connsiteY2485" fmla="*/ 1651400 h 1910656"/>
                  <a:gd name="connsiteX2486" fmla="*/ 48935 w 3162529"/>
                  <a:gd name="connsiteY2486" fmla="*/ 1643405 h 1910656"/>
                  <a:gd name="connsiteX2487" fmla="*/ 49198 w 3162529"/>
                  <a:gd name="connsiteY2487" fmla="*/ 1642615 h 1910656"/>
                  <a:gd name="connsiteX2488" fmla="*/ 47441 w 3162529"/>
                  <a:gd name="connsiteY2488" fmla="*/ 1621793 h 1910656"/>
                  <a:gd name="connsiteX2489" fmla="*/ 44015 w 3162529"/>
                  <a:gd name="connsiteY2489" fmla="*/ 1613974 h 1910656"/>
                  <a:gd name="connsiteX2490" fmla="*/ 47617 w 3162529"/>
                  <a:gd name="connsiteY2490" fmla="*/ 1608615 h 1910656"/>
                  <a:gd name="connsiteX2491" fmla="*/ 50867 w 3162529"/>
                  <a:gd name="connsiteY2491" fmla="*/ 1590957 h 1910656"/>
                  <a:gd name="connsiteX2492" fmla="*/ 44190 w 3162529"/>
                  <a:gd name="connsiteY2492" fmla="*/ 1589024 h 1910656"/>
                  <a:gd name="connsiteX2493" fmla="*/ 43136 w 3162529"/>
                  <a:gd name="connsiteY2493" fmla="*/ 1574440 h 1910656"/>
                  <a:gd name="connsiteX2494" fmla="*/ 32330 w 3162529"/>
                  <a:gd name="connsiteY2494" fmla="*/ 1567236 h 1910656"/>
                  <a:gd name="connsiteX2495" fmla="*/ 22930 w 3162529"/>
                  <a:gd name="connsiteY2495" fmla="*/ 1570750 h 1910656"/>
                  <a:gd name="connsiteX2496" fmla="*/ 16868 w 3162529"/>
                  <a:gd name="connsiteY2496" fmla="*/ 1570662 h 1910656"/>
                  <a:gd name="connsiteX2497" fmla="*/ 15199 w 3162529"/>
                  <a:gd name="connsiteY2497" fmla="*/ 1579623 h 1910656"/>
                  <a:gd name="connsiteX2498" fmla="*/ 14320 w 3162529"/>
                  <a:gd name="connsiteY2498" fmla="*/ 1583928 h 1910656"/>
                  <a:gd name="connsiteX2499" fmla="*/ 14847 w 3162529"/>
                  <a:gd name="connsiteY2499" fmla="*/ 1595349 h 1910656"/>
                  <a:gd name="connsiteX2500" fmla="*/ 14584 w 3162529"/>
                  <a:gd name="connsiteY2500" fmla="*/ 1614150 h 1910656"/>
                  <a:gd name="connsiteX2501" fmla="*/ 15989 w 3162529"/>
                  <a:gd name="connsiteY2501" fmla="*/ 1648764 h 1910656"/>
                  <a:gd name="connsiteX2502" fmla="*/ 15814 w 3162529"/>
                  <a:gd name="connsiteY2502" fmla="*/ 1649731 h 1910656"/>
                  <a:gd name="connsiteX2503" fmla="*/ 18713 w 3162529"/>
                  <a:gd name="connsiteY2503" fmla="*/ 1678195 h 1910656"/>
                  <a:gd name="connsiteX2504" fmla="*/ 19416 w 3162529"/>
                  <a:gd name="connsiteY2504" fmla="*/ 1680655 h 1910656"/>
                  <a:gd name="connsiteX2505" fmla="*/ 19767 w 3162529"/>
                  <a:gd name="connsiteY2505" fmla="*/ 1681973 h 1910656"/>
                  <a:gd name="connsiteX2506" fmla="*/ 25302 w 3162529"/>
                  <a:gd name="connsiteY2506" fmla="*/ 1680392 h 1910656"/>
                  <a:gd name="connsiteX2507" fmla="*/ 29431 w 3162529"/>
                  <a:gd name="connsiteY2507" fmla="*/ 1681358 h 1910656"/>
                  <a:gd name="connsiteX2508" fmla="*/ 48056 w 3162529"/>
                  <a:gd name="connsiteY2508" fmla="*/ 1686190 h 1910656"/>
                  <a:gd name="connsiteX2509" fmla="*/ 31012 w 3162529"/>
                  <a:gd name="connsiteY2509" fmla="*/ 1693833 h 1910656"/>
                  <a:gd name="connsiteX2510" fmla="*/ 22403 w 3162529"/>
                  <a:gd name="connsiteY2510" fmla="*/ 1694888 h 1910656"/>
                  <a:gd name="connsiteX2511" fmla="*/ 20119 w 3162529"/>
                  <a:gd name="connsiteY2511" fmla="*/ 1694448 h 1910656"/>
                  <a:gd name="connsiteX2512" fmla="*/ 19591 w 3162529"/>
                  <a:gd name="connsiteY2512" fmla="*/ 1720365 h 1910656"/>
                  <a:gd name="connsiteX2513" fmla="*/ 19240 w 3162529"/>
                  <a:gd name="connsiteY2513" fmla="*/ 1748127 h 1910656"/>
                  <a:gd name="connsiteX2514" fmla="*/ 19416 w 3162529"/>
                  <a:gd name="connsiteY2514" fmla="*/ 1749093 h 1910656"/>
                  <a:gd name="connsiteX2515" fmla="*/ 39534 w 3162529"/>
                  <a:gd name="connsiteY2515" fmla="*/ 1728975 h 1910656"/>
                  <a:gd name="connsiteX2516" fmla="*/ 43839 w 3162529"/>
                  <a:gd name="connsiteY2516" fmla="*/ 1749269 h 1910656"/>
                  <a:gd name="connsiteX2517" fmla="*/ 39007 w 3162529"/>
                  <a:gd name="connsiteY2517" fmla="*/ 1751465 h 1910656"/>
                  <a:gd name="connsiteX2518" fmla="*/ 30310 w 3162529"/>
                  <a:gd name="connsiteY2518" fmla="*/ 1752520 h 1910656"/>
                  <a:gd name="connsiteX2519" fmla="*/ 19591 w 3162529"/>
                  <a:gd name="connsiteY2519" fmla="*/ 1750235 h 1910656"/>
                  <a:gd name="connsiteX2520" fmla="*/ 22491 w 3162529"/>
                  <a:gd name="connsiteY2520" fmla="*/ 1759899 h 1910656"/>
                  <a:gd name="connsiteX2521" fmla="*/ 25214 w 3162529"/>
                  <a:gd name="connsiteY2521" fmla="*/ 1786958 h 1910656"/>
                  <a:gd name="connsiteX2522" fmla="*/ 27235 w 3162529"/>
                  <a:gd name="connsiteY2522" fmla="*/ 1803563 h 1910656"/>
                  <a:gd name="connsiteX2523" fmla="*/ 29958 w 3162529"/>
                  <a:gd name="connsiteY2523" fmla="*/ 1816653 h 1910656"/>
                  <a:gd name="connsiteX2524" fmla="*/ 31012 w 3162529"/>
                  <a:gd name="connsiteY2524" fmla="*/ 1818059 h 1910656"/>
                  <a:gd name="connsiteX2525" fmla="*/ 37162 w 3162529"/>
                  <a:gd name="connsiteY2525" fmla="*/ 1825790 h 1910656"/>
                  <a:gd name="connsiteX2526" fmla="*/ 31364 w 3162529"/>
                  <a:gd name="connsiteY2526" fmla="*/ 1833697 h 1910656"/>
                  <a:gd name="connsiteX2527" fmla="*/ 29695 w 3162529"/>
                  <a:gd name="connsiteY2527" fmla="*/ 1833960 h 1910656"/>
                  <a:gd name="connsiteX2528" fmla="*/ 38216 w 3162529"/>
                  <a:gd name="connsiteY2528" fmla="*/ 1895282 h 1910656"/>
                  <a:gd name="connsiteX2529" fmla="*/ 38216 w 3162529"/>
                  <a:gd name="connsiteY2529" fmla="*/ 1895282 h 1910656"/>
                  <a:gd name="connsiteX2530" fmla="*/ 38216 w 3162529"/>
                  <a:gd name="connsiteY2530" fmla="*/ 1895282 h 1910656"/>
                  <a:gd name="connsiteX2531" fmla="*/ 68965 w 3162529"/>
                  <a:gd name="connsiteY2531" fmla="*/ 1894843 h 1910656"/>
                  <a:gd name="connsiteX2532" fmla="*/ 72919 w 3162529"/>
                  <a:gd name="connsiteY2532" fmla="*/ 1894843 h 1910656"/>
                  <a:gd name="connsiteX2533" fmla="*/ 74149 w 3162529"/>
                  <a:gd name="connsiteY2533" fmla="*/ 1894755 h 1910656"/>
                  <a:gd name="connsiteX2534" fmla="*/ 74149 w 3162529"/>
                  <a:gd name="connsiteY2534" fmla="*/ 1894491 h 1910656"/>
                  <a:gd name="connsiteX2535" fmla="*/ 73182 w 3162529"/>
                  <a:gd name="connsiteY2535" fmla="*/ 1887990 h 1910656"/>
                  <a:gd name="connsiteX2536" fmla="*/ 72655 w 3162529"/>
                  <a:gd name="connsiteY2536" fmla="*/ 1889923 h 1910656"/>
                  <a:gd name="connsiteX2537" fmla="*/ 68965 w 3162529"/>
                  <a:gd name="connsiteY2537" fmla="*/ 1894843 h 1910656"/>
                  <a:gd name="connsiteX2538" fmla="*/ 62200 w 3162529"/>
                  <a:gd name="connsiteY2538" fmla="*/ 1883597 h 1910656"/>
                  <a:gd name="connsiteX2539" fmla="*/ 59828 w 3162529"/>
                  <a:gd name="connsiteY2539" fmla="*/ 1886584 h 1910656"/>
                  <a:gd name="connsiteX2540" fmla="*/ 62113 w 3162529"/>
                  <a:gd name="connsiteY2540" fmla="*/ 1887199 h 1910656"/>
                  <a:gd name="connsiteX2541" fmla="*/ 62288 w 3162529"/>
                  <a:gd name="connsiteY2541" fmla="*/ 1887024 h 1910656"/>
                  <a:gd name="connsiteX2542" fmla="*/ 62200 w 3162529"/>
                  <a:gd name="connsiteY2542" fmla="*/ 1883597 h 1910656"/>
                  <a:gd name="connsiteX2543" fmla="*/ 21436 w 3162529"/>
                  <a:gd name="connsiteY2543" fmla="*/ 1862952 h 1910656"/>
                  <a:gd name="connsiteX2544" fmla="*/ 21436 w 3162529"/>
                  <a:gd name="connsiteY2544" fmla="*/ 1862952 h 1910656"/>
                  <a:gd name="connsiteX2545" fmla="*/ 21436 w 3162529"/>
                  <a:gd name="connsiteY2545" fmla="*/ 1862952 h 1910656"/>
                  <a:gd name="connsiteX2546" fmla="*/ 56226 w 3162529"/>
                  <a:gd name="connsiteY2546" fmla="*/ 1843887 h 1910656"/>
                  <a:gd name="connsiteX2547" fmla="*/ 54645 w 3162529"/>
                  <a:gd name="connsiteY2547" fmla="*/ 1844151 h 1910656"/>
                  <a:gd name="connsiteX2548" fmla="*/ 56490 w 3162529"/>
                  <a:gd name="connsiteY2548" fmla="*/ 1849071 h 1910656"/>
                  <a:gd name="connsiteX2549" fmla="*/ 58159 w 3162529"/>
                  <a:gd name="connsiteY2549" fmla="*/ 1848895 h 1910656"/>
                  <a:gd name="connsiteX2550" fmla="*/ 57369 w 3162529"/>
                  <a:gd name="connsiteY2550" fmla="*/ 1844678 h 1910656"/>
                  <a:gd name="connsiteX2551" fmla="*/ 57193 w 3162529"/>
                  <a:gd name="connsiteY2551" fmla="*/ 1843975 h 1910656"/>
                  <a:gd name="connsiteX2552" fmla="*/ 56226 w 3162529"/>
                  <a:gd name="connsiteY2552" fmla="*/ 1843887 h 1910656"/>
                  <a:gd name="connsiteX2553" fmla="*/ 3106509 w 3162529"/>
                  <a:gd name="connsiteY2553" fmla="*/ 1833082 h 1910656"/>
                  <a:gd name="connsiteX2554" fmla="*/ 3108530 w 3162529"/>
                  <a:gd name="connsiteY2554" fmla="*/ 1832818 h 1910656"/>
                  <a:gd name="connsiteX2555" fmla="*/ 3106685 w 3162529"/>
                  <a:gd name="connsiteY2555" fmla="*/ 1827810 h 1910656"/>
                  <a:gd name="connsiteX2556" fmla="*/ 3105016 w 3162529"/>
                  <a:gd name="connsiteY2556" fmla="*/ 1827986 h 1910656"/>
                  <a:gd name="connsiteX2557" fmla="*/ 3105104 w 3162529"/>
                  <a:gd name="connsiteY2557" fmla="*/ 1831149 h 1910656"/>
                  <a:gd name="connsiteX2558" fmla="*/ 3106509 w 3162529"/>
                  <a:gd name="connsiteY2558" fmla="*/ 1833082 h 1910656"/>
                  <a:gd name="connsiteX2559" fmla="*/ 3136204 w 3162529"/>
                  <a:gd name="connsiteY2559" fmla="*/ 1833082 h 1910656"/>
                  <a:gd name="connsiteX2560" fmla="*/ 3136204 w 3162529"/>
                  <a:gd name="connsiteY2560" fmla="*/ 1833082 h 1910656"/>
                  <a:gd name="connsiteX2561" fmla="*/ 3136204 w 3162529"/>
                  <a:gd name="connsiteY2561" fmla="*/ 1833082 h 1910656"/>
                  <a:gd name="connsiteX2562" fmla="*/ 3149031 w 3162529"/>
                  <a:gd name="connsiteY2562" fmla="*/ 1801630 h 1910656"/>
                  <a:gd name="connsiteX2563" fmla="*/ 3149031 w 3162529"/>
                  <a:gd name="connsiteY2563" fmla="*/ 1801630 h 1910656"/>
                  <a:gd name="connsiteX2564" fmla="*/ 3149031 w 3162529"/>
                  <a:gd name="connsiteY2564" fmla="*/ 1801630 h 1910656"/>
                  <a:gd name="connsiteX2565" fmla="*/ 3139103 w 3162529"/>
                  <a:gd name="connsiteY2565" fmla="*/ 1787925 h 1910656"/>
                  <a:gd name="connsiteX2566" fmla="*/ 3139367 w 3162529"/>
                  <a:gd name="connsiteY2566" fmla="*/ 1790297 h 1910656"/>
                  <a:gd name="connsiteX2567" fmla="*/ 3139103 w 3162529"/>
                  <a:gd name="connsiteY2567" fmla="*/ 1787925 h 1910656"/>
                  <a:gd name="connsiteX2568" fmla="*/ 3130230 w 3162529"/>
                  <a:gd name="connsiteY2568" fmla="*/ 1778085 h 1910656"/>
                  <a:gd name="connsiteX2569" fmla="*/ 3124871 w 3162529"/>
                  <a:gd name="connsiteY2569" fmla="*/ 1778700 h 1910656"/>
                  <a:gd name="connsiteX2570" fmla="*/ 3127594 w 3162529"/>
                  <a:gd name="connsiteY2570" fmla="*/ 1782478 h 1910656"/>
                  <a:gd name="connsiteX2571" fmla="*/ 3132163 w 3162529"/>
                  <a:gd name="connsiteY2571" fmla="*/ 1783093 h 1910656"/>
                  <a:gd name="connsiteX2572" fmla="*/ 3130230 w 3162529"/>
                  <a:gd name="connsiteY2572" fmla="*/ 1778085 h 1910656"/>
                  <a:gd name="connsiteX2573" fmla="*/ 3131460 w 3162529"/>
                  <a:gd name="connsiteY2573" fmla="*/ 1753310 h 1910656"/>
                  <a:gd name="connsiteX2574" fmla="*/ 3132866 w 3162529"/>
                  <a:gd name="connsiteY2574" fmla="*/ 1753310 h 1910656"/>
                  <a:gd name="connsiteX2575" fmla="*/ 3132514 w 3162529"/>
                  <a:gd name="connsiteY2575" fmla="*/ 1752607 h 1910656"/>
                  <a:gd name="connsiteX2576" fmla="*/ 3131460 w 3162529"/>
                  <a:gd name="connsiteY2576" fmla="*/ 1753310 h 1910656"/>
                  <a:gd name="connsiteX2577" fmla="*/ 18889 w 3162529"/>
                  <a:gd name="connsiteY2577" fmla="*/ 1748654 h 1910656"/>
                  <a:gd name="connsiteX2578" fmla="*/ 18889 w 3162529"/>
                  <a:gd name="connsiteY2578" fmla="*/ 1748654 h 1910656"/>
                  <a:gd name="connsiteX2579" fmla="*/ 18889 w 3162529"/>
                  <a:gd name="connsiteY2579" fmla="*/ 1748654 h 1910656"/>
                  <a:gd name="connsiteX2580" fmla="*/ 49022 w 3162529"/>
                  <a:gd name="connsiteY2580" fmla="*/ 1720102 h 1910656"/>
                  <a:gd name="connsiteX2581" fmla="*/ 49637 w 3162529"/>
                  <a:gd name="connsiteY2581" fmla="*/ 1725461 h 1910656"/>
                  <a:gd name="connsiteX2582" fmla="*/ 52273 w 3162529"/>
                  <a:gd name="connsiteY2582" fmla="*/ 1724143 h 1910656"/>
                  <a:gd name="connsiteX2583" fmla="*/ 50604 w 3162529"/>
                  <a:gd name="connsiteY2583" fmla="*/ 1719487 h 1910656"/>
                  <a:gd name="connsiteX2584" fmla="*/ 49022 w 3162529"/>
                  <a:gd name="connsiteY2584" fmla="*/ 1720102 h 1910656"/>
                  <a:gd name="connsiteX2585" fmla="*/ 27762 w 3162529"/>
                  <a:gd name="connsiteY2585" fmla="*/ 1689528 h 1910656"/>
                  <a:gd name="connsiteX2586" fmla="*/ 26971 w 3162529"/>
                  <a:gd name="connsiteY2586" fmla="*/ 1692603 h 1910656"/>
                  <a:gd name="connsiteX2587" fmla="*/ 29695 w 3162529"/>
                  <a:gd name="connsiteY2587" fmla="*/ 1690056 h 1910656"/>
                  <a:gd name="connsiteX2588" fmla="*/ 27762 w 3162529"/>
                  <a:gd name="connsiteY2588" fmla="*/ 1689528 h 1910656"/>
                  <a:gd name="connsiteX2589" fmla="*/ 3114680 w 3162529"/>
                  <a:gd name="connsiteY2589" fmla="*/ 1679074 h 1910656"/>
                  <a:gd name="connsiteX2590" fmla="*/ 3119248 w 3162529"/>
                  <a:gd name="connsiteY2590" fmla="*/ 1680040 h 1910656"/>
                  <a:gd name="connsiteX2591" fmla="*/ 3121972 w 3162529"/>
                  <a:gd name="connsiteY2591" fmla="*/ 1676175 h 1910656"/>
                  <a:gd name="connsiteX2592" fmla="*/ 3116085 w 3162529"/>
                  <a:gd name="connsiteY2592" fmla="*/ 1675911 h 1910656"/>
                  <a:gd name="connsiteX2593" fmla="*/ 3115207 w 3162529"/>
                  <a:gd name="connsiteY2593" fmla="*/ 1676175 h 1910656"/>
                  <a:gd name="connsiteX2594" fmla="*/ 3114680 w 3162529"/>
                  <a:gd name="connsiteY2594" fmla="*/ 1679074 h 1910656"/>
                  <a:gd name="connsiteX2595" fmla="*/ 3102205 w 3162529"/>
                  <a:gd name="connsiteY2595" fmla="*/ 1675384 h 1910656"/>
                  <a:gd name="connsiteX2596" fmla="*/ 3102205 w 3162529"/>
                  <a:gd name="connsiteY2596" fmla="*/ 1675384 h 1910656"/>
                  <a:gd name="connsiteX2597" fmla="*/ 3102205 w 3162529"/>
                  <a:gd name="connsiteY2597" fmla="*/ 1675384 h 1910656"/>
                  <a:gd name="connsiteX2598" fmla="*/ 3139718 w 3162529"/>
                  <a:gd name="connsiteY2598" fmla="*/ 1666862 h 1910656"/>
                  <a:gd name="connsiteX2599" fmla="*/ 3139718 w 3162529"/>
                  <a:gd name="connsiteY2599" fmla="*/ 1666862 h 1910656"/>
                  <a:gd name="connsiteX2600" fmla="*/ 3139718 w 3162529"/>
                  <a:gd name="connsiteY2600" fmla="*/ 1666862 h 1910656"/>
                  <a:gd name="connsiteX2601" fmla="*/ 3138488 w 3162529"/>
                  <a:gd name="connsiteY2601" fmla="*/ 1666599 h 1910656"/>
                  <a:gd name="connsiteX2602" fmla="*/ 3138664 w 3162529"/>
                  <a:gd name="connsiteY2602" fmla="*/ 1666686 h 1910656"/>
                  <a:gd name="connsiteX2603" fmla="*/ 3141036 w 3162529"/>
                  <a:gd name="connsiteY2603" fmla="*/ 1665281 h 1910656"/>
                  <a:gd name="connsiteX2604" fmla="*/ 3141563 w 3162529"/>
                  <a:gd name="connsiteY2604" fmla="*/ 1664666 h 1910656"/>
                  <a:gd name="connsiteX2605" fmla="*/ 3138488 w 3162529"/>
                  <a:gd name="connsiteY2605" fmla="*/ 1666599 h 1910656"/>
                  <a:gd name="connsiteX2606" fmla="*/ 3139806 w 3162529"/>
                  <a:gd name="connsiteY2606" fmla="*/ 1629085 h 1910656"/>
                  <a:gd name="connsiteX2607" fmla="*/ 3136028 w 3162529"/>
                  <a:gd name="connsiteY2607" fmla="*/ 1631809 h 1910656"/>
                  <a:gd name="connsiteX2608" fmla="*/ 3135413 w 3162529"/>
                  <a:gd name="connsiteY2608" fmla="*/ 1636377 h 1910656"/>
                  <a:gd name="connsiteX2609" fmla="*/ 3140333 w 3162529"/>
                  <a:gd name="connsiteY2609" fmla="*/ 1634532 h 1910656"/>
                  <a:gd name="connsiteX2610" fmla="*/ 3139806 w 3162529"/>
                  <a:gd name="connsiteY2610" fmla="*/ 1629085 h 1910656"/>
                  <a:gd name="connsiteX2611" fmla="*/ 3133129 w 3162529"/>
                  <a:gd name="connsiteY2611" fmla="*/ 1595876 h 1910656"/>
                  <a:gd name="connsiteX2612" fmla="*/ 3147537 w 3162529"/>
                  <a:gd name="connsiteY2612" fmla="*/ 1604750 h 1910656"/>
                  <a:gd name="connsiteX2613" fmla="*/ 3148240 w 3162529"/>
                  <a:gd name="connsiteY2613" fmla="*/ 1597546 h 1910656"/>
                  <a:gd name="connsiteX2614" fmla="*/ 3148855 w 3162529"/>
                  <a:gd name="connsiteY2614" fmla="*/ 1587179 h 1910656"/>
                  <a:gd name="connsiteX2615" fmla="*/ 3148240 w 3162529"/>
                  <a:gd name="connsiteY2615" fmla="*/ 1575846 h 1910656"/>
                  <a:gd name="connsiteX2616" fmla="*/ 3147449 w 3162529"/>
                  <a:gd name="connsiteY2616" fmla="*/ 1576109 h 1910656"/>
                  <a:gd name="connsiteX2617" fmla="*/ 3145956 w 3162529"/>
                  <a:gd name="connsiteY2617" fmla="*/ 1576548 h 1910656"/>
                  <a:gd name="connsiteX2618" fmla="*/ 3131021 w 3162529"/>
                  <a:gd name="connsiteY2618" fmla="*/ 1582347 h 1910656"/>
                  <a:gd name="connsiteX2619" fmla="*/ 3137610 w 3162529"/>
                  <a:gd name="connsiteY2619" fmla="*/ 1567763 h 1910656"/>
                  <a:gd name="connsiteX2620" fmla="*/ 3138225 w 3162529"/>
                  <a:gd name="connsiteY2620" fmla="*/ 1566006 h 1910656"/>
                  <a:gd name="connsiteX2621" fmla="*/ 3143408 w 3162529"/>
                  <a:gd name="connsiteY2621" fmla="*/ 1557924 h 1910656"/>
                  <a:gd name="connsiteX2622" fmla="*/ 3146747 w 3162529"/>
                  <a:gd name="connsiteY2622" fmla="*/ 1544043 h 1910656"/>
                  <a:gd name="connsiteX2623" fmla="*/ 3146659 w 3162529"/>
                  <a:gd name="connsiteY2623" fmla="*/ 1543076 h 1910656"/>
                  <a:gd name="connsiteX2624" fmla="*/ 3143935 w 3162529"/>
                  <a:gd name="connsiteY2624" fmla="*/ 1529371 h 1910656"/>
                  <a:gd name="connsiteX2625" fmla="*/ 3141915 w 3162529"/>
                  <a:gd name="connsiteY2625" fmla="*/ 1520322 h 1910656"/>
                  <a:gd name="connsiteX2626" fmla="*/ 3137258 w 3162529"/>
                  <a:gd name="connsiteY2626" fmla="*/ 1522167 h 1910656"/>
                  <a:gd name="connsiteX2627" fmla="*/ 3129351 w 3162529"/>
                  <a:gd name="connsiteY2627" fmla="*/ 1516369 h 1910656"/>
                  <a:gd name="connsiteX2628" fmla="*/ 3129176 w 3162529"/>
                  <a:gd name="connsiteY2628" fmla="*/ 1515842 h 1910656"/>
                  <a:gd name="connsiteX2629" fmla="*/ 3127331 w 3162529"/>
                  <a:gd name="connsiteY2629" fmla="*/ 1509077 h 1910656"/>
                  <a:gd name="connsiteX2630" fmla="*/ 3142793 w 3162529"/>
                  <a:gd name="connsiteY2630" fmla="*/ 1505826 h 1910656"/>
                  <a:gd name="connsiteX2631" fmla="*/ 3144550 w 3162529"/>
                  <a:gd name="connsiteY2631" fmla="*/ 1500116 h 1910656"/>
                  <a:gd name="connsiteX2632" fmla="*/ 3123026 w 3162529"/>
                  <a:gd name="connsiteY2632" fmla="*/ 1494493 h 1910656"/>
                  <a:gd name="connsiteX2633" fmla="*/ 3124520 w 3162529"/>
                  <a:gd name="connsiteY2633" fmla="*/ 1488255 h 1910656"/>
                  <a:gd name="connsiteX2634" fmla="*/ 3132426 w 3162529"/>
                  <a:gd name="connsiteY2634" fmla="*/ 1480085 h 1910656"/>
                  <a:gd name="connsiteX2635" fmla="*/ 3138664 w 3162529"/>
                  <a:gd name="connsiteY2635" fmla="*/ 1477362 h 1910656"/>
                  <a:gd name="connsiteX2636" fmla="*/ 3144814 w 3162529"/>
                  <a:gd name="connsiteY2636" fmla="*/ 1493087 h 1910656"/>
                  <a:gd name="connsiteX2637" fmla="*/ 3143759 w 3162529"/>
                  <a:gd name="connsiteY2637" fmla="*/ 1483599 h 1910656"/>
                  <a:gd name="connsiteX2638" fmla="*/ 3143584 w 3162529"/>
                  <a:gd name="connsiteY2638" fmla="*/ 1482369 h 1910656"/>
                  <a:gd name="connsiteX2639" fmla="*/ 3141827 w 3162529"/>
                  <a:gd name="connsiteY2639" fmla="*/ 1471651 h 1910656"/>
                  <a:gd name="connsiteX2640" fmla="*/ 3138752 w 3162529"/>
                  <a:gd name="connsiteY2640" fmla="*/ 1442923 h 1910656"/>
                  <a:gd name="connsiteX2641" fmla="*/ 3138927 w 3162529"/>
                  <a:gd name="connsiteY2641" fmla="*/ 1439672 h 1910656"/>
                  <a:gd name="connsiteX2642" fmla="*/ 3138927 w 3162529"/>
                  <a:gd name="connsiteY2642" fmla="*/ 1435719 h 1910656"/>
                  <a:gd name="connsiteX2643" fmla="*/ 3133481 w 3162529"/>
                  <a:gd name="connsiteY2643" fmla="*/ 1400841 h 1910656"/>
                  <a:gd name="connsiteX2644" fmla="*/ 3131460 w 3162529"/>
                  <a:gd name="connsiteY2644" fmla="*/ 1381513 h 1910656"/>
                  <a:gd name="connsiteX2645" fmla="*/ 3129439 w 3162529"/>
                  <a:gd name="connsiteY2645" fmla="*/ 1381952 h 1910656"/>
                  <a:gd name="connsiteX2646" fmla="*/ 3128912 w 3162529"/>
                  <a:gd name="connsiteY2646" fmla="*/ 1382040 h 1910656"/>
                  <a:gd name="connsiteX2647" fmla="*/ 3117843 w 3162529"/>
                  <a:gd name="connsiteY2647" fmla="*/ 1385379 h 1910656"/>
                  <a:gd name="connsiteX2648" fmla="*/ 3120742 w 3162529"/>
                  <a:gd name="connsiteY2648" fmla="*/ 1374133 h 1910656"/>
                  <a:gd name="connsiteX2649" fmla="*/ 3120830 w 3162529"/>
                  <a:gd name="connsiteY2649" fmla="*/ 1373694 h 1910656"/>
                  <a:gd name="connsiteX2650" fmla="*/ 3123553 w 3162529"/>
                  <a:gd name="connsiteY2650" fmla="*/ 1367632 h 1910656"/>
                  <a:gd name="connsiteX2651" fmla="*/ 3125486 w 3162529"/>
                  <a:gd name="connsiteY2651" fmla="*/ 1348041 h 1910656"/>
                  <a:gd name="connsiteX2652" fmla="*/ 3123114 w 3162529"/>
                  <a:gd name="connsiteY2652" fmla="*/ 1340134 h 1910656"/>
                  <a:gd name="connsiteX2653" fmla="*/ 3117755 w 3162529"/>
                  <a:gd name="connsiteY2653" fmla="*/ 1305344 h 1910656"/>
                  <a:gd name="connsiteX2654" fmla="*/ 3116173 w 3162529"/>
                  <a:gd name="connsiteY2654" fmla="*/ 1292957 h 1910656"/>
                  <a:gd name="connsiteX2655" fmla="*/ 3110551 w 3162529"/>
                  <a:gd name="connsiteY2655" fmla="*/ 1273629 h 1910656"/>
                  <a:gd name="connsiteX2656" fmla="*/ 3109936 w 3162529"/>
                  <a:gd name="connsiteY2656" fmla="*/ 1267391 h 1910656"/>
                  <a:gd name="connsiteX2657" fmla="*/ 3103786 w 3162529"/>
                  <a:gd name="connsiteY2657" fmla="*/ 1246745 h 1910656"/>
                  <a:gd name="connsiteX2658" fmla="*/ 3101853 w 3162529"/>
                  <a:gd name="connsiteY2658" fmla="*/ 1241474 h 1910656"/>
                  <a:gd name="connsiteX2659" fmla="*/ 3092804 w 3162529"/>
                  <a:gd name="connsiteY2659" fmla="*/ 1255092 h 1910656"/>
                  <a:gd name="connsiteX2660" fmla="*/ 3088324 w 3162529"/>
                  <a:gd name="connsiteY2660" fmla="*/ 1243143 h 1910656"/>
                  <a:gd name="connsiteX2661" fmla="*/ 3088763 w 3162529"/>
                  <a:gd name="connsiteY2661" fmla="*/ 1236291 h 1910656"/>
                  <a:gd name="connsiteX2662" fmla="*/ 3094737 w 3162529"/>
                  <a:gd name="connsiteY2662" fmla="*/ 1232777 h 1910656"/>
                  <a:gd name="connsiteX2663" fmla="*/ 3099920 w 3162529"/>
                  <a:gd name="connsiteY2663" fmla="*/ 1232162 h 1910656"/>
                  <a:gd name="connsiteX2664" fmla="*/ 3099569 w 3162529"/>
                  <a:gd name="connsiteY2664" fmla="*/ 1229175 h 1910656"/>
                  <a:gd name="connsiteX2665" fmla="*/ 3098778 w 3162529"/>
                  <a:gd name="connsiteY2665" fmla="*/ 1225221 h 1910656"/>
                  <a:gd name="connsiteX2666" fmla="*/ 3097636 w 3162529"/>
                  <a:gd name="connsiteY2666" fmla="*/ 1215645 h 1910656"/>
                  <a:gd name="connsiteX2667" fmla="*/ 3094825 w 3162529"/>
                  <a:gd name="connsiteY2667" fmla="*/ 1201589 h 1910656"/>
                  <a:gd name="connsiteX2668" fmla="*/ 3091750 w 3162529"/>
                  <a:gd name="connsiteY2668" fmla="*/ 1191046 h 1910656"/>
                  <a:gd name="connsiteX2669" fmla="*/ 3084019 w 3162529"/>
                  <a:gd name="connsiteY2669" fmla="*/ 1164690 h 1910656"/>
                  <a:gd name="connsiteX2670" fmla="*/ 3075409 w 3162529"/>
                  <a:gd name="connsiteY2670" fmla="*/ 1134117 h 1910656"/>
                  <a:gd name="connsiteX2671" fmla="*/ 3074355 w 3162529"/>
                  <a:gd name="connsiteY2671" fmla="*/ 1131569 h 1910656"/>
                  <a:gd name="connsiteX2672" fmla="*/ 3068029 w 3162529"/>
                  <a:gd name="connsiteY2672" fmla="*/ 1116283 h 1910656"/>
                  <a:gd name="connsiteX2673" fmla="*/ 3059859 w 3162529"/>
                  <a:gd name="connsiteY2673" fmla="*/ 1087027 h 1910656"/>
                  <a:gd name="connsiteX2674" fmla="*/ 3057926 w 3162529"/>
                  <a:gd name="connsiteY2674" fmla="*/ 1081668 h 1910656"/>
                  <a:gd name="connsiteX2675" fmla="*/ 3037720 w 3162529"/>
                  <a:gd name="connsiteY2675" fmla="*/ 1091069 h 1910656"/>
                  <a:gd name="connsiteX2676" fmla="*/ 3038071 w 3162529"/>
                  <a:gd name="connsiteY2676" fmla="*/ 1062252 h 1910656"/>
                  <a:gd name="connsiteX2677" fmla="*/ 3047472 w 3162529"/>
                  <a:gd name="connsiteY2677" fmla="*/ 1067084 h 1910656"/>
                  <a:gd name="connsiteX2678" fmla="*/ 3055554 w 3162529"/>
                  <a:gd name="connsiteY2678" fmla="*/ 1075431 h 1910656"/>
                  <a:gd name="connsiteX2679" fmla="*/ 3057751 w 3162529"/>
                  <a:gd name="connsiteY2679" fmla="*/ 1080175 h 1910656"/>
                  <a:gd name="connsiteX2680" fmla="*/ 3057926 w 3162529"/>
                  <a:gd name="connsiteY2680" fmla="*/ 1076397 h 1910656"/>
                  <a:gd name="connsiteX2681" fmla="*/ 3058014 w 3162529"/>
                  <a:gd name="connsiteY2681" fmla="*/ 1074640 h 1910656"/>
                  <a:gd name="connsiteX2682" fmla="*/ 3042903 w 3162529"/>
                  <a:gd name="connsiteY2682" fmla="*/ 1039586 h 1910656"/>
                  <a:gd name="connsiteX2683" fmla="*/ 3037456 w 3162529"/>
                  <a:gd name="connsiteY2683" fmla="*/ 1024739 h 1910656"/>
                  <a:gd name="connsiteX2684" fmla="*/ 3004511 w 3162529"/>
                  <a:gd name="connsiteY2684" fmla="*/ 943474 h 1910656"/>
                  <a:gd name="connsiteX2685" fmla="*/ 3003896 w 3162529"/>
                  <a:gd name="connsiteY2685" fmla="*/ 941893 h 1910656"/>
                  <a:gd name="connsiteX2686" fmla="*/ 3002930 w 3162529"/>
                  <a:gd name="connsiteY2686" fmla="*/ 942859 h 1910656"/>
                  <a:gd name="connsiteX2687" fmla="*/ 3002139 w 3162529"/>
                  <a:gd name="connsiteY2687" fmla="*/ 943650 h 1910656"/>
                  <a:gd name="connsiteX2688" fmla="*/ 2994760 w 3162529"/>
                  <a:gd name="connsiteY2688" fmla="*/ 951030 h 1910656"/>
                  <a:gd name="connsiteX2689" fmla="*/ 2991333 w 3162529"/>
                  <a:gd name="connsiteY2689" fmla="*/ 941190 h 1910656"/>
                  <a:gd name="connsiteX2690" fmla="*/ 2990982 w 3162529"/>
                  <a:gd name="connsiteY2690" fmla="*/ 940487 h 1910656"/>
                  <a:gd name="connsiteX2691" fmla="*/ 2989576 w 3162529"/>
                  <a:gd name="connsiteY2691" fmla="*/ 933986 h 1910656"/>
                  <a:gd name="connsiteX2692" fmla="*/ 2990894 w 3162529"/>
                  <a:gd name="connsiteY2692" fmla="*/ 929154 h 1910656"/>
                  <a:gd name="connsiteX2693" fmla="*/ 2991509 w 3162529"/>
                  <a:gd name="connsiteY2693" fmla="*/ 927221 h 1910656"/>
                  <a:gd name="connsiteX2694" fmla="*/ 2991597 w 3162529"/>
                  <a:gd name="connsiteY2694" fmla="*/ 926255 h 1910656"/>
                  <a:gd name="connsiteX2695" fmla="*/ 2990367 w 3162529"/>
                  <a:gd name="connsiteY2695" fmla="*/ 914219 h 1910656"/>
                  <a:gd name="connsiteX2696" fmla="*/ 2987556 w 3162529"/>
                  <a:gd name="connsiteY2696" fmla="*/ 909738 h 1910656"/>
                  <a:gd name="connsiteX2697" fmla="*/ 2968140 w 3162529"/>
                  <a:gd name="connsiteY2697" fmla="*/ 868535 h 1910656"/>
                  <a:gd name="connsiteX2698" fmla="*/ 2966471 w 3162529"/>
                  <a:gd name="connsiteY2698" fmla="*/ 863352 h 1910656"/>
                  <a:gd name="connsiteX2699" fmla="*/ 2953556 w 3162529"/>
                  <a:gd name="connsiteY2699" fmla="*/ 882767 h 1910656"/>
                  <a:gd name="connsiteX2700" fmla="*/ 2949076 w 3162529"/>
                  <a:gd name="connsiteY2700" fmla="*/ 870819 h 1910656"/>
                  <a:gd name="connsiteX2701" fmla="*/ 2949515 w 3162529"/>
                  <a:gd name="connsiteY2701" fmla="*/ 863967 h 1910656"/>
                  <a:gd name="connsiteX2702" fmla="*/ 2955489 w 3162529"/>
                  <a:gd name="connsiteY2702" fmla="*/ 860452 h 1910656"/>
                  <a:gd name="connsiteX2703" fmla="*/ 2964450 w 3162529"/>
                  <a:gd name="connsiteY2703" fmla="*/ 859486 h 1910656"/>
                  <a:gd name="connsiteX2704" fmla="*/ 2959794 w 3162529"/>
                  <a:gd name="connsiteY2704" fmla="*/ 851843 h 1910656"/>
                  <a:gd name="connsiteX2705" fmla="*/ 2951711 w 3162529"/>
                  <a:gd name="connsiteY2705" fmla="*/ 837347 h 1910656"/>
                  <a:gd name="connsiteX2706" fmla="*/ 2939324 w 3162529"/>
                  <a:gd name="connsiteY2706" fmla="*/ 812924 h 1910656"/>
                  <a:gd name="connsiteX2707" fmla="*/ 2932383 w 3162529"/>
                  <a:gd name="connsiteY2707" fmla="*/ 800097 h 1910656"/>
                  <a:gd name="connsiteX2708" fmla="*/ 2932295 w 3162529"/>
                  <a:gd name="connsiteY2708" fmla="*/ 799833 h 1910656"/>
                  <a:gd name="connsiteX2709" fmla="*/ 2931768 w 3162529"/>
                  <a:gd name="connsiteY2709" fmla="*/ 798867 h 1910656"/>
                  <a:gd name="connsiteX2710" fmla="*/ 2930890 w 3162529"/>
                  <a:gd name="connsiteY2710" fmla="*/ 799833 h 1910656"/>
                  <a:gd name="connsiteX2711" fmla="*/ 2927200 w 3162529"/>
                  <a:gd name="connsiteY2711" fmla="*/ 802469 h 1910656"/>
                  <a:gd name="connsiteX2712" fmla="*/ 2926673 w 3162529"/>
                  <a:gd name="connsiteY2712" fmla="*/ 802732 h 1910656"/>
                  <a:gd name="connsiteX2713" fmla="*/ 2920611 w 3162529"/>
                  <a:gd name="connsiteY2713" fmla="*/ 806422 h 1910656"/>
                  <a:gd name="connsiteX2714" fmla="*/ 2946352 w 3162529"/>
                  <a:gd name="connsiteY2714" fmla="*/ 856148 h 1910656"/>
                  <a:gd name="connsiteX2715" fmla="*/ 2943804 w 3162529"/>
                  <a:gd name="connsiteY2715" fmla="*/ 854478 h 1910656"/>
                  <a:gd name="connsiteX2716" fmla="*/ 2949515 w 3162529"/>
                  <a:gd name="connsiteY2716" fmla="*/ 874245 h 1910656"/>
                  <a:gd name="connsiteX2717" fmla="*/ 2935195 w 3162529"/>
                  <a:gd name="connsiteY2717" fmla="*/ 873718 h 1910656"/>
                  <a:gd name="connsiteX2718" fmla="*/ 2941344 w 3162529"/>
                  <a:gd name="connsiteY2718" fmla="*/ 879517 h 1910656"/>
                  <a:gd name="connsiteX2719" fmla="*/ 2946791 w 3162529"/>
                  <a:gd name="connsiteY2719" fmla="*/ 887072 h 1910656"/>
                  <a:gd name="connsiteX2720" fmla="*/ 2945649 w 3162529"/>
                  <a:gd name="connsiteY2720" fmla="*/ 892255 h 1910656"/>
                  <a:gd name="connsiteX2721" fmla="*/ 2947231 w 3162529"/>
                  <a:gd name="connsiteY2721" fmla="*/ 900514 h 1910656"/>
                  <a:gd name="connsiteX2722" fmla="*/ 2950305 w 3162529"/>
                  <a:gd name="connsiteY2722" fmla="*/ 906927 h 1910656"/>
                  <a:gd name="connsiteX2723" fmla="*/ 2950569 w 3162529"/>
                  <a:gd name="connsiteY2723" fmla="*/ 907806 h 1910656"/>
                  <a:gd name="connsiteX2724" fmla="*/ 2958739 w 3162529"/>
                  <a:gd name="connsiteY2724" fmla="*/ 919227 h 1910656"/>
                  <a:gd name="connsiteX2725" fmla="*/ 2963747 w 3162529"/>
                  <a:gd name="connsiteY2725" fmla="*/ 922916 h 1910656"/>
                  <a:gd name="connsiteX2726" fmla="*/ 2969018 w 3162529"/>
                  <a:gd name="connsiteY2726" fmla="*/ 922565 h 1910656"/>
                  <a:gd name="connsiteX2727" fmla="*/ 2975783 w 3162529"/>
                  <a:gd name="connsiteY2727" fmla="*/ 928188 h 1910656"/>
                  <a:gd name="connsiteX2728" fmla="*/ 2976135 w 3162529"/>
                  <a:gd name="connsiteY2728" fmla="*/ 936270 h 1910656"/>
                  <a:gd name="connsiteX2729" fmla="*/ 2974465 w 3162529"/>
                  <a:gd name="connsiteY2729" fmla="*/ 940751 h 1910656"/>
                  <a:gd name="connsiteX2730" fmla="*/ 2974114 w 3162529"/>
                  <a:gd name="connsiteY2730" fmla="*/ 941541 h 1910656"/>
                  <a:gd name="connsiteX2731" fmla="*/ 2970951 w 3162529"/>
                  <a:gd name="connsiteY2731" fmla="*/ 948745 h 1910656"/>
                  <a:gd name="connsiteX2732" fmla="*/ 2985271 w 3162529"/>
                  <a:gd name="connsiteY2732" fmla="*/ 963417 h 1910656"/>
                  <a:gd name="connsiteX2733" fmla="*/ 2985447 w 3162529"/>
                  <a:gd name="connsiteY2733" fmla="*/ 963681 h 1910656"/>
                  <a:gd name="connsiteX2734" fmla="*/ 2987028 w 3162529"/>
                  <a:gd name="connsiteY2734" fmla="*/ 966492 h 1910656"/>
                  <a:gd name="connsiteX2735" fmla="*/ 2988434 w 3162529"/>
                  <a:gd name="connsiteY2735" fmla="*/ 965965 h 1910656"/>
                  <a:gd name="connsiteX2736" fmla="*/ 2999064 w 3162529"/>
                  <a:gd name="connsiteY2736" fmla="*/ 968776 h 1910656"/>
                  <a:gd name="connsiteX2737" fmla="*/ 3001963 w 3162529"/>
                  <a:gd name="connsiteY2737" fmla="*/ 972905 h 1910656"/>
                  <a:gd name="connsiteX2738" fmla="*/ 3009255 w 3162529"/>
                  <a:gd name="connsiteY2738" fmla="*/ 983272 h 1910656"/>
                  <a:gd name="connsiteX2739" fmla="*/ 2998537 w 3162529"/>
                  <a:gd name="connsiteY2739" fmla="*/ 984678 h 1910656"/>
                  <a:gd name="connsiteX2740" fmla="*/ 2997571 w 3162529"/>
                  <a:gd name="connsiteY2740" fmla="*/ 984853 h 1910656"/>
                  <a:gd name="connsiteX2741" fmla="*/ 2994145 w 3162529"/>
                  <a:gd name="connsiteY2741" fmla="*/ 985205 h 1910656"/>
                  <a:gd name="connsiteX2742" fmla="*/ 2986150 w 3162529"/>
                  <a:gd name="connsiteY2742" fmla="*/ 982218 h 1910656"/>
                  <a:gd name="connsiteX2743" fmla="*/ 2985183 w 3162529"/>
                  <a:gd name="connsiteY2743" fmla="*/ 980900 h 1910656"/>
                  <a:gd name="connsiteX2744" fmla="*/ 2983778 w 3162529"/>
                  <a:gd name="connsiteY2744" fmla="*/ 982306 h 1910656"/>
                  <a:gd name="connsiteX2745" fmla="*/ 2992212 w 3162529"/>
                  <a:gd name="connsiteY2745" fmla="*/ 993639 h 1910656"/>
                  <a:gd name="connsiteX2746" fmla="*/ 2996868 w 3162529"/>
                  <a:gd name="connsiteY2746" fmla="*/ 1001721 h 1910656"/>
                  <a:gd name="connsiteX2747" fmla="*/ 2998537 w 3162529"/>
                  <a:gd name="connsiteY2747" fmla="*/ 1001458 h 1910656"/>
                  <a:gd name="connsiteX2748" fmla="*/ 2999504 w 3162529"/>
                  <a:gd name="connsiteY2748" fmla="*/ 1001282 h 1910656"/>
                  <a:gd name="connsiteX2749" fmla="*/ 3002930 w 3162529"/>
                  <a:gd name="connsiteY2749" fmla="*/ 1000931 h 1910656"/>
                  <a:gd name="connsiteX2750" fmla="*/ 3010925 w 3162529"/>
                  <a:gd name="connsiteY2750" fmla="*/ 1003918 h 1910656"/>
                  <a:gd name="connsiteX2751" fmla="*/ 3012945 w 3162529"/>
                  <a:gd name="connsiteY2751" fmla="*/ 1012352 h 1910656"/>
                  <a:gd name="connsiteX2752" fmla="*/ 3012945 w 3162529"/>
                  <a:gd name="connsiteY2752" fmla="*/ 1012615 h 1910656"/>
                  <a:gd name="connsiteX2753" fmla="*/ 3014790 w 3162529"/>
                  <a:gd name="connsiteY2753" fmla="*/ 1017974 h 1910656"/>
                  <a:gd name="connsiteX2754" fmla="*/ 3008728 w 3162529"/>
                  <a:gd name="connsiteY2754" fmla="*/ 1020171 h 1910656"/>
                  <a:gd name="connsiteX2755" fmla="*/ 2998449 w 3162529"/>
                  <a:gd name="connsiteY2755" fmla="*/ 1017798 h 1910656"/>
                  <a:gd name="connsiteX2756" fmla="*/ 3011891 w 3162529"/>
                  <a:gd name="connsiteY2756" fmla="*/ 1036599 h 1910656"/>
                  <a:gd name="connsiteX2757" fmla="*/ 3016196 w 3162529"/>
                  <a:gd name="connsiteY2757" fmla="*/ 1041607 h 1910656"/>
                  <a:gd name="connsiteX2758" fmla="*/ 3016987 w 3162529"/>
                  <a:gd name="connsiteY2758" fmla="*/ 1042837 h 1910656"/>
                  <a:gd name="connsiteX2759" fmla="*/ 3017338 w 3162529"/>
                  <a:gd name="connsiteY2759" fmla="*/ 1043452 h 1910656"/>
                  <a:gd name="connsiteX2760" fmla="*/ 3024015 w 3162529"/>
                  <a:gd name="connsiteY2760" fmla="*/ 1054697 h 1910656"/>
                  <a:gd name="connsiteX2761" fmla="*/ 3013121 w 3162529"/>
                  <a:gd name="connsiteY2761" fmla="*/ 1058036 h 1910656"/>
                  <a:gd name="connsiteX2762" fmla="*/ 3019622 w 3162529"/>
                  <a:gd name="connsiteY2762" fmla="*/ 1071038 h 1910656"/>
                  <a:gd name="connsiteX2763" fmla="*/ 3027177 w 3162529"/>
                  <a:gd name="connsiteY2763" fmla="*/ 1086324 h 1910656"/>
                  <a:gd name="connsiteX2764" fmla="*/ 3030955 w 3162529"/>
                  <a:gd name="connsiteY2764" fmla="*/ 1090805 h 1910656"/>
                  <a:gd name="connsiteX2765" fmla="*/ 3029813 w 3162529"/>
                  <a:gd name="connsiteY2765" fmla="*/ 1098712 h 1910656"/>
                  <a:gd name="connsiteX2766" fmla="*/ 3034821 w 3162529"/>
                  <a:gd name="connsiteY2766" fmla="*/ 1115404 h 1910656"/>
                  <a:gd name="connsiteX2767" fmla="*/ 3035875 w 3162529"/>
                  <a:gd name="connsiteY2767" fmla="*/ 1118830 h 1910656"/>
                  <a:gd name="connsiteX2768" fmla="*/ 3038862 w 3162529"/>
                  <a:gd name="connsiteY2768" fmla="*/ 1126386 h 1910656"/>
                  <a:gd name="connsiteX2769" fmla="*/ 3040443 w 3162529"/>
                  <a:gd name="connsiteY2769" fmla="*/ 1128494 h 1910656"/>
                  <a:gd name="connsiteX2770" fmla="*/ 3044661 w 3162529"/>
                  <a:gd name="connsiteY2770" fmla="*/ 1135523 h 1910656"/>
                  <a:gd name="connsiteX2771" fmla="*/ 3056521 w 3162529"/>
                  <a:gd name="connsiteY2771" fmla="*/ 1133063 h 1910656"/>
                  <a:gd name="connsiteX2772" fmla="*/ 3056082 w 3162529"/>
                  <a:gd name="connsiteY2772" fmla="*/ 1141497 h 1910656"/>
                  <a:gd name="connsiteX2773" fmla="*/ 3047911 w 3162529"/>
                  <a:gd name="connsiteY2773" fmla="*/ 1149931 h 1910656"/>
                  <a:gd name="connsiteX2774" fmla="*/ 3046154 w 3162529"/>
                  <a:gd name="connsiteY2774" fmla="*/ 1150018 h 1910656"/>
                  <a:gd name="connsiteX2775" fmla="*/ 3046857 w 3162529"/>
                  <a:gd name="connsiteY2775" fmla="*/ 1154499 h 1910656"/>
                  <a:gd name="connsiteX2776" fmla="*/ 3052040 w 3162529"/>
                  <a:gd name="connsiteY2776" fmla="*/ 1164339 h 1910656"/>
                  <a:gd name="connsiteX2777" fmla="*/ 3058278 w 3162529"/>
                  <a:gd name="connsiteY2777" fmla="*/ 1170576 h 1910656"/>
                  <a:gd name="connsiteX2778" fmla="*/ 3058893 w 3162529"/>
                  <a:gd name="connsiteY2778" fmla="*/ 1171718 h 1910656"/>
                  <a:gd name="connsiteX2779" fmla="*/ 3063285 w 3162529"/>
                  <a:gd name="connsiteY2779" fmla="*/ 1178044 h 1910656"/>
                  <a:gd name="connsiteX2780" fmla="*/ 3056345 w 3162529"/>
                  <a:gd name="connsiteY2780" fmla="*/ 1181382 h 1910656"/>
                  <a:gd name="connsiteX2781" fmla="*/ 3054412 w 3162529"/>
                  <a:gd name="connsiteY2781" fmla="*/ 1182173 h 1910656"/>
                  <a:gd name="connsiteX2782" fmla="*/ 3053270 w 3162529"/>
                  <a:gd name="connsiteY2782" fmla="*/ 1182700 h 1910656"/>
                  <a:gd name="connsiteX2783" fmla="*/ 3055554 w 3162529"/>
                  <a:gd name="connsiteY2783" fmla="*/ 1190080 h 1910656"/>
                  <a:gd name="connsiteX2784" fmla="*/ 3068557 w 3162529"/>
                  <a:gd name="connsiteY2784" fmla="*/ 1219247 h 1910656"/>
                  <a:gd name="connsiteX2785" fmla="*/ 3069172 w 3162529"/>
                  <a:gd name="connsiteY2785" fmla="*/ 1228296 h 1910656"/>
                  <a:gd name="connsiteX2786" fmla="*/ 3068908 w 3162529"/>
                  <a:gd name="connsiteY2786" fmla="*/ 1229087 h 1910656"/>
                  <a:gd name="connsiteX2787" fmla="*/ 3068117 w 3162529"/>
                  <a:gd name="connsiteY2787" fmla="*/ 1232425 h 1910656"/>
                  <a:gd name="connsiteX2788" fmla="*/ 3070314 w 3162529"/>
                  <a:gd name="connsiteY2788" fmla="*/ 1238663 h 1910656"/>
                  <a:gd name="connsiteX2789" fmla="*/ 3071104 w 3162529"/>
                  <a:gd name="connsiteY2789" fmla="*/ 1243758 h 1910656"/>
                  <a:gd name="connsiteX2790" fmla="*/ 3078045 w 3162529"/>
                  <a:gd name="connsiteY2790" fmla="*/ 1262823 h 1910656"/>
                  <a:gd name="connsiteX2791" fmla="*/ 3081208 w 3162529"/>
                  <a:gd name="connsiteY2791" fmla="*/ 1271081 h 1910656"/>
                  <a:gd name="connsiteX2792" fmla="*/ 3081208 w 3162529"/>
                  <a:gd name="connsiteY2792" fmla="*/ 1271081 h 1910656"/>
                  <a:gd name="connsiteX2793" fmla="*/ 3087885 w 3162529"/>
                  <a:gd name="connsiteY2793" fmla="*/ 1271608 h 1910656"/>
                  <a:gd name="connsiteX2794" fmla="*/ 3099657 w 3162529"/>
                  <a:gd name="connsiteY2794" fmla="*/ 1277494 h 1910656"/>
                  <a:gd name="connsiteX2795" fmla="*/ 3081208 w 3162529"/>
                  <a:gd name="connsiteY2795" fmla="*/ 1286719 h 1910656"/>
                  <a:gd name="connsiteX2796" fmla="*/ 3081120 w 3162529"/>
                  <a:gd name="connsiteY2796" fmla="*/ 1287158 h 1910656"/>
                  <a:gd name="connsiteX2797" fmla="*/ 3083316 w 3162529"/>
                  <a:gd name="connsiteY2797" fmla="*/ 1294362 h 1910656"/>
                  <a:gd name="connsiteX2798" fmla="*/ 3088412 w 3162529"/>
                  <a:gd name="connsiteY2798" fmla="*/ 1303411 h 1910656"/>
                  <a:gd name="connsiteX2799" fmla="*/ 3089202 w 3162529"/>
                  <a:gd name="connsiteY2799" fmla="*/ 1305783 h 1910656"/>
                  <a:gd name="connsiteX2800" fmla="*/ 3089993 w 3162529"/>
                  <a:gd name="connsiteY2800" fmla="*/ 1307804 h 1910656"/>
                  <a:gd name="connsiteX2801" fmla="*/ 3093859 w 3162529"/>
                  <a:gd name="connsiteY2801" fmla="*/ 1317556 h 1910656"/>
                  <a:gd name="connsiteX2802" fmla="*/ 3086830 w 3162529"/>
                  <a:gd name="connsiteY2802" fmla="*/ 1317556 h 1910656"/>
                  <a:gd name="connsiteX2803" fmla="*/ 3088763 w 3162529"/>
                  <a:gd name="connsiteY2803" fmla="*/ 1328977 h 1910656"/>
                  <a:gd name="connsiteX2804" fmla="*/ 3096494 w 3162529"/>
                  <a:gd name="connsiteY2804" fmla="*/ 1349007 h 1910656"/>
                  <a:gd name="connsiteX2805" fmla="*/ 3099042 w 3162529"/>
                  <a:gd name="connsiteY2805" fmla="*/ 1352785 h 1910656"/>
                  <a:gd name="connsiteX2806" fmla="*/ 3100535 w 3162529"/>
                  <a:gd name="connsiteY2806" fmla="*/ 1352785 h 1910656"/>
                  <a:gd name="connsiteX2807" fmla="*/ 3108267 w 3162529"/>
                  <a:gd name="connsiteY2807" fmla="*/ 1358847 h 1910656"/>
                  <a:gd name="connsiteX2808" fmla="*/ 3103083 w 3162529"/>
                  <a:gd name="connsiteY2808" fmla="*/ 1371674 h 1910656"/>
                  <a:gd name="connsiteX2809" fmla="*/ 3096318 w 3162529"/>
                  <a:gd name="connsiteY2809" fmla="*/ 1372991 h 1910656"/>
                  <a:gd name="connsiteX2810" fmla="*/ 3095703 w 3162529"/>
                  <a:gd name="connsiteY2810" fmla="*/ 1374836 h 1910656"/>
                  <a:gd name="connsiteX2811" fmla="*/ 3096406 w 3162529"/>
                  <a:gd name="connsiteY2811" fmla="*/ 1375539 h 1910656"/>
                  <a:gd name="connsiteX2812" fmla="*/ 3105367 w 3162529"/>
                  <a:gd name="connsiteY2812" fmla="*/ 1390035 h 1910656"/>
                  <a:gd name="connsiteX2813" fmla="*/ 3106685 w 3162529"/>
                  <a:gd name="connsiteY2813" fmla="*/ 1392758 h 1910656"/>
                  <a:gd name="connsiteX2814" fmla="*/ 3106773 w 3162529"/>
                  <a:gd name="connsiteY2814" fmla="*/ 1400050 h 1910656"/>
                  <a:gd name="connsiteX2815" fmla="*/ 3108355 w 3162529"/>
                  <a:gd name="connsiteY2815" fmla="*/ 1399787 h 1910656"/>
                  <a:gd name="connsiteX2816" fmla="*/ 3113626 w 3162529"/>
                  <a:gd name="connsiteY2816" fmla="*/ 1400314 h 1910656"/>
                  <a:gd name="connsiteX2817" fmla="*/ 3116085 w 3162529"/>
                  <a:gd name="connsiteY2817" fmla="*/ 1402335 h 1910656"/>
                  <a:gd name="connsiteX2818" fmla="*/ 3116701 w 3162529"/>
                  <a:gd name="connsiteY2818" fmla="*/ 1402949 h 1910656"/>
                  <a:gd name="connsiteX2819" fmla="*/ 3117140 w 3162529"/>
                  <a:gd name="connsiteY2819" fmla="*/ 1403740 h 1910656"/>
                  <a:gd name="connsiteX2820" fmla="*/ 3119951 w 3162529"/>
                  <a:gd name="connsiteY2820" fmla="*/ 1411559 h 1910656"/>
                  <a:gd name="connsiteX2821" fmla="*/ 3121533 w 3162529"/>
                  <a:gd name="connsiteY2821" fmla="*/ 1420432 h 1910656"/>
                  <a:gd name="connsiteX2822" fmla="*/ 3112571 w 3162529"/>
                  <a:gd name="connsiteY2822" fmla="*/ 1419202 h 1910656"/>
                  <a:gd name="connsiteX2823" fmla="*/ 3105631 w 3162529"/>
                  <a:gd name="connsiteY2823" fmla="*/ 1414898 h 1910656"/>
                  <a:gd name="connsiteX2824" fmla="*/ 3103874 w 3162529"/>
                  <a:gd name="connsiteY2824" fmla="*/ 1410066 h 1910656"/>
                  <a:gd name="connsiteX2825" fmla="*/ 3103259 w 3162529"/>
                  <a:gd name="connsiteY2825" fmla="*/ 1412350 h 1910656"/>
                  <a:gd name="connsiteX2826" fmla="*/ 3101502 w 3162529"/>
                  <a:gd name="connsiteY2826" fmla="*/ 1410768 h 1910656"/>
                  <a:gd name="connsiteX2827" fmla="*/ 3104752 w 3162529"/>
                  <a:gd name="connsiteY2827" fmla="*/ 1432205 h 1910656"/>
                  <a:gd name="connsiteX2828" fmla="*/ 3105719 w 3162529"/>
                  <a:gd name="connsiteY2828" fmla="*/ 1435455 h 1910656"/>
                  <a:gd name="connsiteX2829" fmla="*/ 3106949 w 3162529"/>
                  <a:gd name="connsiteY2829" fmla="*/ 1447403 h 1910656"/>
                  <a:gd name="connsiteX2830" fmla="*/ 3107739 w 3162529"/>
                  <a:gd name="connsiteY2830" fmla="*/ 1447316 h 1910656"/>
                  <a:gd name="connsiteX2831" fmla="*/ 3121708 w 3162529"/>
                  <a:gd name="connsiteY2831" fmla="*/ 1445734 h 1910656"/>
                  <a:gd name="connsiteX2832" fmla="*/ 3107212 w 3162529"/>
                  <a:gd name="connsiteY2832" fmla="*/ 1467522 h 1910656"/>
                  <a:gd name="connsiteX2833" fmla="*/ 3107827 w 3162529"/>
                  <a:gd name="connsiteY2833" fmla="*/ 1470948 h 1910656"/>
                  <a:gd name="connsiteX2834" fmla="*/ 3111605 w 3162529"/>
                  <a:gd name="connsiteY2834" fmla="*/ 1486498 h 1910656"/>
                  <a:gd name="connsiteX2835" fmla="*/ 3111693 w 3162529"/>
                  <a:gd name="connsiteY2835" fmla="*/ 1486674 h 1910656"/>
                  <a:gd name="connsiteX2836" fmla="*/ 3114328 w 3162529"/>
                  <a:gd name="connsiteY2836" fmla="*/ 1498446 h 1910656"/>
                  <a:gd name="connsiteX2837" fmla="*/ 3111956 w 3162529"/>
                  <a:gd name="connsiteY2837" fmla="*/ 1501697 h 1910656"/>
                  <a:gd name="connsiteX2838" fmla="*/ 3111869 w 3162529"/>
                  <a:gd name="connsiteY2838" fmla="*/ 1512152 h 1910656"/>
                  <a:gd name="connsiteX2839" fmla="*/ 3112132 w 3162529"/>
                  <a:gd name="connsiteY2839" fmla="*/ 1516808 h 1910656"/>
                  <a:gd name="connsiteX2840" fmla="*/ 3112747 w 3162529"/>
                  <a:gd name="connsiteY2840" fmla="*/ 1525769 h 1910656"/>
                  <a:gd name="connsiteX2841" fmla="*/ 3116437 w 3162529"/>
                  <a:gd name="connsiteY2841" fmla="*/ 1536751 h 1910656"/>
                  <a:gd name="connsiteX2842" fmla="*/ 3118370 w 3162529"/>
                  <a:gd name="connsiteY2842" fmla="*/ 1543340 h 1910656"/>
                  <a:gd name="connsiteX2843" fmla="*/ 3126716 w 3162529"/>
                  <a:gd name="connsiteY2843" fmla="*/ 1538332 h 1910656"/>
                  <a:gd name="connsiteX2844" fmla="*/ 3127243 w 3162529"/>
                  <a:gd name="connsiteY2844" fmla="*/ 1560735 h 1910656"/>
                  <a:gd name="connsiteX2845" fmla="*/ 3121357 w 3162529"/>
                  <a:gd name="connsiteY2845" fmla="*/ 1561438 h 1910656"/>
                  <a:gd name="connsiteX2846" fmla="*/ 3114065 w 3162529"/>
                  <a:gd name="connsiteY2846" fmla="*/ 1560559 h 1910656"/>
                  <a:gd name="connsiteX2847" fmla="*/ 3119336 w 3162529"/>
                  <a:gd name="connsiteY2847" fmla="*/ 1574616 h 1910656"/>
                  <a:gd name="connsiteX2848" fmla="*/ 3121357 w 3162529"/>
                  <a:gd name="connsiteY2848" fmla="*/ 1579536 h 1910656"/>
                  <a:gd name="connsiteX2849" fmla="*/ 3121620 w 3162529"/>
                  <a:gd name="connsiteY2849" fmla="*/ 1580678 h 1910656"/>
                  <a:gd name="connsiteX2850" fmla="*/ 3119775 w 3162529"/>
                  <a:gd name="connsiteY2850" fmla="*/ 1590957 h 1910656"/>
                  <a:gd name="connsiteX2851" fmla="*/ 3131636 w 3162529"/>
                  <a:gd name="connsiteY2851" fmla="*/ 1591923 h 1910656"/>
                  <a:gd name="connsiteX2852" fmla="*/ 3133129 w 3162529"/>
                  <a:gd name="connsiteY2852" fmla="*/ 1595876 h 1910656"/>
                  <a:gd name="connsiteX2853" fmla="*/ 44366 w 3162529"/>
                  <a:gd name="connsiteY2853" fmla="*/ 1568290 h 1910656"/>
                  <a:gd name="connsiteX2854" fmla="*/ 39007 w 3162529"/>
                  <a:gd name="connsiteY2854" fmla="*/ 1568905 h 1910656"/>
                  <a:gd name="connsiteX2855" fmla="*/ 41731 w 3162529"/>
                  <a:gd name="connsiteY2855" fmla="*/ 1572683 h 1910656"/>
                  <a:gd name="connsiteX2856" fmla="*/ 43312 w 3162529"/>
                  <a:gd name="connsiteY2856" fmla="*/ 1573386 h 1910656"/>
                  <a:gd name="connsiteX2857" fmla="*/ 45069 w 3162529"/>
                  <a:gd name="connsiteY2857" fmla="*/ 1570047 h 1910656"/>
                  <a:gd name="connsiteX2858" fmla="*/ 44366 w 3162529"/>
                  <a:gd name="connsiteY2858" fmla="*/ 1568290 h 1910656"/>
                  <a:gd name="connsiteX2859" fmla="*/ 3159837 w 3162529"/>
                  <a:gd name="connsiteY2859" fmla="*/ 1564513 h 1910656"/>
                  <a:gd name="connsiteX2860" fmla="*/ 3159925 w 3162529"/>
                  <a:gd name="connsiteY2860" fmla="*/ 1564600 h 1910656"/>
                  <a:gd name="connsiteX2861" fmla="*/ 3159837 w 3162529"/>
                  <a:gd name="connsiteY2861" fmla="*/ 1564513 h 1910656"/>
                  <a:gd name="connsiteX2862" fmla="*/ 17659 w 3162529"/>
                  <a:gd name="connsiteY2862" fmla="*/ 1554849 h 1910656"/>
                  <a:gd name="connsiteX2863" fmla="*/ 32154 w 3162529"/>
                  <a:gd name="connsiteY2863" fmla="*/ 1564513 h 1910656"/>
                  <a:gd name="connsiteX2864" fmla="*/ 41643 w 3162529"/>
                  <a:gd name="connsiteY2864" fmla="*/ 1560998 h 1910656"/>
                  <a:gd name="connsiteX2865" fmla="*/ 42521 w 3162529"/>
                  <a:gd name="connsiteY2865" fmla="*/ 1560735 h 1910656"/>
                  <a:gd name="connsiteX2866" fmla="*/ 37250 w 3162529"/>
                  <a:gd name="connsiteY2866" fmla="*/ 1550105 h 1910656"/>
                  <a:gd name="connsiteX2867" fmla="*/ 43224 w 3162529"/>
                  <a:gd name="connsiteY2867" fmla="*/ 1539123 h 1910656"/>
                  <a:gd name="connsiteX2868" fmla="*/ 45420 w 3162529"/>
                  <a:gd name="connsiteY2868" fmla="*/ 1538420 h 1910656"/>
                  <a:gd name="connsiteX2869" fmla="*/ 46738 w 3162529"/>
                  <a:gd name="connsiteY2869" fmla="*/ 1535082 h 1910656"/>
                  <a:gd name="connsiteX2870" fmla="*/ 52273 w 3162529"/>
                  <a:gd name="connsiteY2870" fmla="*/ 1504948 h 1910656"/>
                  <a:gd name="connsiteX2871" fmla="*/ 52361 w 3162529"/>
                  <a:gd name="connsiteY2871" fmla="*/ 1499149 h 1910656"/>
                  <a:gd name="connsiteX2872" fmla="*/ 51922 w 3162529"/>
                  <a:gd name="connsiteY2872" fmla="*/ 1498886 h 1910656"/>
                  <a:gd name="connsiteX2873" fmla="*/ 41467 w 3162529"/>
                  <a:gd name="connsiteY2873" fmla="*/ 1493263 h 1910656"/>
                  <a:gd name="connsiteX2874" fmla="*/ 51834 w 3162529"/>
                  <a:gd name="connsiteY2874" fmla="*/ 1487465 h 1910656"/>
                  <a:gd name="connsiteX2875" fmla="*/ 53239 w 3162529"/>
                  <a:gd name="connsiteY2875" fmla="*/ 1482633 h 1910656"/>
                  <a:gd name="connsiteX2876" fmla="*/ 53415 w 3162529"/>
                  <a:gd name="connsiteY2876" fmla="*/ 1480173 h 1910656"/>
                  <a:gd name="connsiteX2877" fmla="*/ 55260 w 3162529"/>
                  <a:gd name="connsiteY2877" fmla="*/ 1469191 h 1910656"/>
                  <a:gd name="connsiteX2878" fmla="*/ 56754 w 3162529"/>
                  <a:gd name="connsiteY2878" fmla="*/ 1460494 h 1910656"/>
                  <a:gd name="connsiteX2879" fmla="*/ 56929 w 3162529"/>
                  <a:gd name="connsiteY2879" fmla="*/ 1458385 h 1910656"/>
                  <a:gd name="connsiteX2880" fmla="*/ 52537 w 3162529"/>
                  <a:gd name="connsiteY2880" fmla="*/ 1457331 h 1910656"/>
                  <a:gd name="connsiteX2881" fmla="*/ 49198 w 3162529"/>
                  <a:gd name="connsiteY2881" fmla="*/ 1452587 h 1910656"/>
                  <a:gd name="connsiteX2882" fmla="*/ 32682 w 3162529"/>
                  <a:gd name="connsiteY2882" fmla="*/ 1461109 h 1910656"/>
                  <a:gd name="connsiteX2883" fmla="*/ 46299 w 3162529"/>
                  <a:gd name="connsiteY2883" fmla="*/ 1440287 h 1910656"/>
                  <a:gd name="connsiteX2884" fmla="*/ 47529 w 3162529"/>
                  <a:gd name="connsiteY2884" fmla="*/ 1438618 h 1910656"/>
                  <a:gd name="connsiteX2885" fmla="*/ 47353 w 3162529"/>
                  <a:gd name="connsiteY2885" fmla="*/ 1437388 h 1910656"/>
                  <a:gd name="connsiteX2886" fmla="*/ 48144 w 3162529"/>
                  <a:gd name="connsiteY2886" fmla="*/ 1437915 h 1910656"/>
                  <a:gd name="connsiteX2887" fmla="*/ 56841 w 3162529"/>
                  <a:gd name="connsiteY2887" fmla="*/ 1434577 h 1910656"/>
                  <a:gd name="connsiteX2888" fmla="*/ 57632 w 3162529"/>
                  <a:gd name="connsiteY2888" fmla="*/ 1434577 h 1910656"/>
                  <a:gd name="connsiteX2889" fmla="*/ 57720 w 3162529"/>
                  <a:gd name="connsiteY2889" fmla="*/ 1434401 h 1910656"/>
                  <a:gd name="connsiteX2890" fmla="*/ 61937 w 3162529"/>
                  <a:gd name="connsiteY2890" fmla="*/ 1414898 h 1910656"/>
                  <a:gd name="connsiteX2891" fmla="*/ 61937 w 3162529"/>
                  <a:gd name="connsiteY2891" fmla="*/ 1414810 h 1910656"/>
                  <a:gd name="connsiteX2892" fmla="*/ 57632 w 3162529"/>
                  <a:gd name="connsiteY2892" fmla="*/ 1411910 h 1910656"/>
                  <a:gd name="connsiteX2893" fmla="*/ 54030 w 3162529"/>
                  <a:gd name="connsiteY2893" fmla="*/ 1413228 h 1910656"/>
                  <a:gd name="connsiteX2894" fmla="*/ 47177 w 3162529"/>
                  <a:gd name="connsiteY2894" fmla="*/ 1412789 h 1910656"/>
                  <a:gd name="connsiteX2895" fmla="*/ 43663 w 3162529"/>
                  <a:gd name="connsiteY2895" fmla="*/ 1406815 h 1910656"/>
                  <a:gd name="connsiteX2896" fmla="*/ 43136 w 3162529"/>
                  <a:gd name="connsiteY2896" fmla="*/ 1402335 h 1910656"/>
                  <a:gd name="connsiteX2897" fmla="*/ 40061 w 3162529"/>
                  <a:gd name="connsiteY2897" fmla="*/ 1400314 h 1910656"/>
                  <a:gd name="connsiteX2898" fmla="*/ 42785 w 3162529"/>
                  <a:gd name="connsiteY2898" fmla="*/ 1399260 h 1910656"/>
                  <a:gd name="connsiteX2899" fmla="*/ 42082 w 3162529"/>
                  <a:gd name="connsiteY2899" fmla="*/ 1392846 h 1910656"/>
                  <a:gd name="connsiteX2900" fmla="*/ 48495 w 3162529"/>
                  <a:gd name="connsiteY2900" fmla="*/ 1397063 h 1910656"/>
                  <a:gd name="connsiteX2901" fmla="*/ 52097 w 3162529"/>
                  <a:gd name="connsiteY2901" fmla="*/ 1395745 h 1910656"/>
                  <a:gd name="connsiteX2902" fmla="*/ 56754 w 3162529"/>
                  <a:gd name="connsiteY2902" fmla="*/ 1395306 h 1910656"/>
                  <a:gd name="connsiteX2903" fmla="*/ 56666 w 3162529"/>
                  <a:gd name="connsiteY2903" fmla="*/ 1386345 h 1910656"/>
                  <a:gd name="connsiteX2904" fmla="*/ 61146 w 3162529"/>
                  <a:gd name="connsiteY2904" fmla="*/ 1380810 h 1910656"/>
                  <a:gd name="connsiteX2905" fmla="*/ 62991 w 3162529"/>
                  <a:gd name="connsiteY2905" fmla="*/ 1378790 h 1910656"/>
                  <a:gd name="connsiteX2906" fmla="*/ 65363 w 3162529"/>
                  <a:gd name="connsiteY2906" fmla="*/ 1375627 h 1910656"/>
                  <a:gd name="connsiteX2907" fmla="*/ 68087 w 3162529"/>
                  <a:gd name="connsiteY2907" fmla="*/ 1372025 h 1910656"/>
                  <a:gd name="connsiteX2908" fmla="*/ 67296 w 3162529"/>
                  <a:gd name="connsiteY2908" fmla="*/ 1369565 h 1910656"/>
                  <a:gd name="connsiteX2909" fmla="*/ 60004 w 3162529"/>
                  <a:gd name="connsiteY2909" fmla="*/ 1374309 h 1910656"/>
                  <a:gd name="connsiteX2910" fmla="*/ 54381 w 3162529"/>
                  <a:gd name="connsiteY2910" fmla="*/ 1353048 h 1910656"/>
                  <a:gd name="connsiteX2911" fmla="*/ 60268 w 3162529"/>
                  <a:gd name="connsiteY2911" fmla="*/ 1351116 h 1910656"/>
                  <a:gd name="connsiteX2912" fmla="*/ 67560 w 3162529"/>
                  <a:gd name="connsiteY2912" fmla="*/ 1350413 h 1910656"/>
                  <a:gd name="connsiteX2913" fmla="*/ 70283 w 3162529"/>
                  <a:gd name="connsiteY2913" fmla="*/ 1341891 h 1910656"/>
                  <a:gd name="connsiteX2914" fmla="*/ 71513 w 3162529"/>
                  <a:gd name="connsiteY2914" fmla="*/ 1338289 h 1910656"/>
                  <a:gd name="connsiteX2915" fmla="*/ 75291 w 3162529"/>
                  <a:gd name="connsiteY2915" fmla="*/ 1324408 h 1910656"/>
                  <a:gd name="connsiteX2916" fmla="*/ 73006 w 3162529"/>
                  <a:gd name="connsiteY2916" fmla="*/ 1326692 h 1910656"/>
                  <a:gd name="connsiteX2917" fmla="*/ 72392 w 3162529"/>
                  <a:gd name="connsiteY2917" fmla="*/ 1311406 h 1910656"/>
                  <a:gd name="connsiteX2918" fmla="*/ 72216 w 3162529"/>
                  <a:gd name="connsiteY2918" fmla="*/ 1309737 h 1910656"/>
                  <a:gd name="connsiteX2919" fmla="*/ 72567 w 3162529"/>
                  <a:gd name="connsiteY2919" fmla="*/ 1302093 h 1910656"/>
                  <a:gd name="connsiteX2920" fmla="*/ 79771 w 3162529"/>
                  <a:gd name="connsiteY2920" fmla="*/ 1291463 h 1910656"/>
                  <a:gd name="connsiteX2921" fmla="*/ 81704 w 3162529"/>
                  <a:gd name="connsiteY2921" fmla="*/ 1284347 h 1910656"/>
                  <a:gd name="connsiteX2922" fmla="*/ 81704 w 3162529"/>
                  <a:gd name="connsiteY2922" fmla="*/ 1283908 h 1910656"/>
                  <a:gd name="connsiteX2923" fmla="*/ 65363 w 3162529"/>
                  <a:gd name="connsiteY2923" fmla="*/ 1279251 h 1910656"/>
                  <a:gd name="connsiteX2924" fmla="*/ 78453 w 3162529"/>
                  <a:gd name="connsiteY2924" fmla="*/ 1266161 h 1910656"/>
                  <a:gd name="connsiteX2925" fmla="*/ 81704 w 3162529"/>
                  <a:gd name="connsiteY2925" fmla="*/ 1267040 h 1910656"/>
                  <a:gd name="connsiteX2926" fmla="*/ 87942 w 3162529"/>
                  <a:gd name="connsiteY2926" fmla="*/ 1256585 h 1910656"/>
                  <a:gd name="connsiteX2927" fmla="*/ 88469 w 3162529"/>
                  <a:gd name="connsiteY2927" fmla="*/ 1255970 h 1910656"/>
                  <a:gd name="connsiteX2928" fmla="*/ 88820 w 3162529"/>
                  <a:gd name="connsiteY2928" fmla="*/ 1254828 h 1910656"/>
                  <a:gd name="connsiteX2929" fmla="*/ 90577 w 3162529"/>
                  <a:gd name="connsiteY2929" fmla="*/ 1250172 h 1910656"/>
                  <a:gd name="connsiteX2930" fmla="*/ 92159 w 3162529"/>
                  <a:gd name="connsiteY2930" fmla="*/ 1241211 h 1910656"/>
                  <a:gd name="connsiteX2931" fmla="*/ 93564 w 3162529"/>
                  <a:gd name="connsiteY2931" fmla="*/ 1231020 h 1910656"/>
                  <a:gd name="connsiteX2932" fmla="*/ 87415 w 3162529"/>
                  <a:gd name="connsiteY2932" fmla="*/ 1230932 h 1910656"/>
                  <a:gd name="connsiteX2933" fmla="*/ 90929 w 3162529"/>
                  <a:gd name="connsiteY2933" fmla="*/ 1222059 h 1910656"/>
                  <a:gd name="connsiteX2934" fmla="*/ 91104 w 3162529"/>
                  <a:gd name="connsiteY2934" fmla="*/ 1221619 h 1910656"/>
                  <a:gd name="connsiteX2935" fmla="*/ 91104 w 3162529"/>
                  <a:gd name="connsiteY2935" fmla="*/ 1221531 h 1910656"/>
                  <a:gd name="connsiteX2936" fmla="*/ 65978 w 3162529"/>
                  <a:gd name="connsiteY2936" fmla="*/ 1213010 h 1910656"/>
                  <a:gd name="connsiteX2937" fmla="*/ 65451 w 3162529"/>
                  <a:gd name="connsiteY2937" fmla="*/ 1219950 h 1910656"/>
                  <a:gd name="connsiteX2938" fmla="*/ 65451 w 3162529"/>
                  <a:gd name="connsiteY2938" fmla="*/ 1223640 h 1910656"/>
                  <a:gd name="connsiteX2939" fmla="*/ 57720 w 3162529"/>
                  <a:gd name="connsiteY2939" fmla="*/ 1245867 h 1910656"/>
                  <a:gd name="connsiteX2940" fmla="*/ 55611 w 3162529"/>
                  <a:gd name="connsiteY2940" fmla="*/ 1257024 h 1910656"/>
                  <a:gd name="connsiteX2941" fmla="*/ 47705 w 3162529"/>
                  <a:gd name="connsiteY2941" fmla="*/ 1288564 h 1910656"/>
                  <a:gd name="connsiteX2942" fmla="*/ 46738 w 3162529"/>
                  <a:gd name="connsiteY2942" fmla="*/ 1291814 h 1910656"/>
                  <a:gd name="connsiteX2943" fmla="*/ 54206 w 3162529"/>
                  <a:gd name="connsiteY2943" fmla="*/ 1288476 h 1910656"/>
                  <a:gd name="connsiteX2944" fmla="*/ 62815 w 3162529"/>
                  <a:gd name="connsiteY2944" fmla="*/ 1287422 h 1910656"/>
                  <a:gd name="connsiteX2945" fmla="*/ 69668 w 3162529"/>
                  <a:gd name="connsiteY2945" fmla="*/ 1288827 h 1910656"/>
                  <a:gd name="connsiteX2946" fmla="*/ 67735 w 3162529"/>
                  <a:gd name="connsiteY2946" fmla="*/ 1296119 h 1910656"/>
                  <a:gd name="connsiteX2947" fmla="*/ 59741 w 3162529"/>
                  <a:gd name="connsiteY2947" fmla="*/ 1301918 h 1910656"/>
                  <a:gd name="connsiteX2948" fmla="*/ 55787 w 3162529"/>
                  <a:gd name="connsiteY2948" fmla="*/ 1300951 h 1910656"/>
                  <a:gd name="connsiteX2949" fmla="*/ 45860 w 3162529"/>
                  <a:gd name="connsiteY2949" fmla="*/ 1298403 h 1910656"/>
                  <a:gd name="connsiteX2950" fmla="*/ 45596 w 3162529"/>
                  <a:gd name="connsiteY2950" fmla="*/ 1305783 h 1910656"/>
                  <a:gd name="connsiteX2951" fmla="*/ 45069 w 3162529"/>
                  <a:gd name="connsiteY2951" fmla="*/ 1315799 h 1910656"/>
                  <a:gd name="connsiteX2952" fmla="*/ 43224 w 3162529"/>
                  <a:gd name="connsiteY2952" fmla="*/ 1326692 h 1910656"/>
                  <a:gd name="connsiteX2953" fmla="*/ 39183 w 3162529"/>
                  <a:gd name="connsiteY2953" fmla="*/ 1341188 h 1910656"/>
                  <a:gd name="connsiteX2954" fmla="*/ 35756 w 3162529"/>
                  <a:gd name="connsiteY2954" fmla="*/ 1353400 h 1910656"/>
                  <a:gd name="connsiteX2955" fmla="*/ 36284 w 3162529"/>
                  <a:gd name="connsiteY2955" fmla="*/ 1354366 h 1910656"/>
                  <a:gd name="connsiteX2956" fmla="*/ 42785 w 3162529"/>
                  <a:gd name="connsiteY2956" fmla="*/ 1368774 h 1910656"/>
                  <a:gd name="connsiteX2957" fmla="*/ 43751 w 3162529"/>
                  <a:gd name="connsiteY2957" fmla="*/ 1371937 h 1910656"/>
                  <a:gd name="connsiteX2958" fmla="*/ 43927 w 3162529"/>
                  <a:gd name="connsiteY2958" fmla="*/ 1372552 h 1910656"/>
                  <a:gd name="connsiteX2959" fmla="*/ 46299 w 3162529"/>
                  <a:gd name="connsiteY2959" fmla="*/ 1381689 h 1910656"/>
                  <a:gd name="connsiteX2960" fmla="*/ 36899 w 3162529"/>
                  <a:gd name="connsiteY2960" fmla="*/ 1380722 h 1910656"/>
                  <a:gd name="connsiteX2961" fmla="*/ 36459 w 3162529"/>
                  <a:gd name="connsiteY2961" fmla="*/ 1380722 h 1910656"/>
                  <a:gd name="connsiteX2962" fmla="*/ 31803 w 3162529"/>
                  <a:gd name="connsiteY2962" fmla="*/ 1380020 h 1910656"/>
                  <a:gd name="connsiteX2963" fmla="*/ 30925 w 3162529"/>
                  <a:gd name="connsiteY2963" fmla="*/ 1389596 h 1910656"/>
                  <a:gd name="connsiteX2964" fmla="*/ 29167 w 3162529"/>
                  <a:gd name="connsiteY2964" fmla="*/ 1406815 h 1910656"/>
                  <a:gd name="connsiteX2965" fmla="*/ 26444 w 3162529"/>
                  <a:gd name="connsiteY2965" fmla="*/ 1420959 h 1910656"/>
                  <a:gd name="connsiteX2966" fmla="*/ 24160 w 3162529"/>
                  <a:gd name="connsiteY2966" fmla="*/ 1432293 h 1910656"/>
                  <a:gd name="connsiteX2967" fmla="*/ 24687 w 3162529"/>
                  <a:gd name="connsiteY2967" fmla="*/ 1436158 h 1910656"/>
                  <a:gd name="connsiteX2968" fmla="*/ 25214 w 3162529"/>
                  <a:gd name="connsiteY2968" fmla="*/ 1438794 h 1910656"/>
                  <a:gd name="connsiteX2969" fmla="*/ 25653 w 3162529"/>
                  <a:gd name="connsiteY2969" fmla="*/ 1439936 h 1910656"/>
                  <a:gd name="connsiteX2970" fmla="*/ 25741 w 3162529"/>
                  <a:gd name="connsiteY2970" fmla="*/ 1448897 h 1910656"/>
                  <a:gd name="connsiteX2971" fmla="*/ 22930 w 3162529"/>
                  <a:gd name="connsiteY2971" fmla="*/ 1464008 h 1910656"/>
                  <a:gd name="connsiteX2972" fmla="*/ 19767 w 3162529"/>
                  <a:gd name="connsiteY2972" fmla="*/ 1482457 h 1910656"/>
                  <a:gd name="connsiteX2973" fmla="*/ 24687 w 3162529"/>
                  <a:gd name="connsiteY2973" fmla="*/ 1477098 h 1910656"/>
                  <a:gd name="connsiteX2974" fmla="*/ 26883 w 3162529"/>
                  <a:gd name="connsiteY2974" fmla="*/ 1476659 h 1910656"/>
                  <a:gd name="connsiteX2975" fmla="*/ 37865 w 3162529"/>
                  <a:gd name="connsiteY2975" fmla="*/ 1477449 h 1910656"/>
                  <a:gd name="connsiteX2976" fmla="*/ 49286 w 3162529"/>
                  <a:gd name="connsiteY2976" fmla="*/ 1480876 h 1910656"/>
                  <a:gd name="connsiteX2977" fmla="*/ 40237 w 3162529"/>
                  <a:gd name="connsiteY2977" fmla="*/ 1488695 h 1910656"/>
                  <a:gd name="connsiteX2978" fmla="*/ 38656 w 3162529"/>
                  <a:gd name="connsiteY2978" fmla="*/ 1490100 h 1910656"/>
                  <a:gd name="connsiteX2979" fmla="*/ 35669 w 3162529"/>
                  <a:gd name="connsiteY2979" fmla="*/ 1492736 h 1910656"/>
                  <a:gd name="connsiteX2980" fmla="*/ 28113 w 3162529"/>
                  <a:gd name="connsiteY2980" fmla="*/ 1495635 h 1910656"/>
                  <a:gd name="connsiteX2981" fmla="*/ 22227 w 3162529"/>
                  <a:gd name="connsiteY2981" fmla="*/ 1491857 h 1910656"/>
                  <a:gd name="connsiteX2982" fmla="*/ 20119 w 3162529"/>
                  <a:gd name="connsiteY2982" fmla="*/ 1491418 h 1910656"/>
                  <a:gd name="connsiteX2983" fmla="*/ 20119 w 3162529"/>
                  <a:gd name="connsiteY2983" fmla="*/ 1494757 h 1910656"/>
                  <a:gd name="connsiteX2984" fmla="*/ 19679 w 3162529"/>
                  <a:gd name="connsiteY2984" fmla="*/ 1519268 h 1910656"/>
                  <a:gd name="connsiteX2985" fmla="*/ 18010 w 3162529"/>
                  <a:gd name="connsiteY2985" fmla="*/ 1531216 h 1910656"/>
                  <a:gd name="connsiteX2986" fmla="*/ 16780 w 3162529"/>
                  <a:gd name="connsiteY2986" fmla="*/ 1547645 h 1910656"/>
                  <a:gd name="connsiteX2987" fmla="*/ 17659 w 3162529"/>
                  <a:gd name="connsiteY2987" fmla="*/ 1554849 h 1910656"/>
                  <a:gd name="connsiteX2988" fmla="*/ 19591 w 3162529"/>
                  <a:gd name="connsiteY2988" fmla="*/ 1558187 h 1910656"/>
                  <a:gd name="connsiteX2989" fmla="*/ 18010 w 3162529"/>
                  <a:gd name="connsiteY2989" fmla="*/ 1558451 h 1910656"/>
                  <a:gd name="connsiteX2990" fmla="*/ 19855 w 3162529"/>
                  <a:gd name="connsiteY2990" fmla="*/ 1563370 h 1910656"/>
                  <a:gd name="connsiteX2991" fmla="*/ 25214 w 3162529"/>
                  <a:gd name="connsiteY2991" fmla="*/ 1562755 h 1910656"/>
                  <a:gd name="connsiteX2992" fmla="*/ 22491 w 3162529"/>
                  <a:gd name="connsiteY2992" fmla="*/ 1558978 h 1910656"/>
                  <a:gd name="connsiteX2993" fmla="*/ 19591 w 3162529"/>
                  <a:gd name="connsiteY2993" fmla="*/ 1558187 h 1910656"/>
                  <a:gd name="connsiteX2994" fmla="*/ 58071 w 3162529"/>
                  <a:gd name="connsiteY2994" fmla="*/ 1541583 h 1910656"/>
                  <a:gd name="connsiteX2995" fmla="*/ 58071 w 3162529"/>
                  <a:gd name="connsiteY2995" fmla="*/ 1541583 h 1910656"/>
                  <a:gd name="connsiteX2996" fmla="*/ 58071 w 3162529"/>
                  <a:gd name="connsiteY2996" fmla="*/ 1541583 h 1910656"/>
                  <a:gd name="connsiteX2997" fmla="*/ 3135150 w 3162529"/>
                  <a:gd name="connsiteY2997" fmla="*/ 1509253 h 1910656"/>
                  <a:gd name="connsiteX2998" fmla="*/ 3132426 w 3162529"/>
                  <a:gd name="connsiteY2998" fmla="*/ 1513118 h 1910656"/>
                  <a:gd name="connsiteX2999" fmla="*/ 3138313 w 3162529"/>
                  <a:gd name="connsiteY2999" fmla="*/ 1513382 h 1910656"/>
                  <a:gd name="connsiteX3000" fmla="*/ 3141212 w 3162529"/>
                  <a:gd name="connsiteY3000" fmla="*/ 1512591 h 1910656"/>
                  <a:gd name="connsiteX3001" fmla="*/ 3141300 w 3162529"/>
                  <a:gd name="connsiteY3001" fmla="*/ 1511712 h 1910656"/>
                  <a:gd name="connsiteX3002" fmla="*/ 3135150 w 3162529"/>
                  <a:gd name="connsiteY3002" fmla="*/ 1509253 h 1910656"/>
                  <a:gd name="connsiteX3003" fmla="*/ 3099657 w 3162529"/>
                  <a:gd name="connsiteY3003" fmla="*/ 1507759 h 1910656"/>
                  <a:gd name="connsiteX3004" fmla="*/ 3099657 w 3162529"/>
                  <a:gd name="connsiteY3004" fmla="*/ 1507759 h 1910656"/>
                  <a:gd name="connsiteX3005" fmla="*/ 3099657 w 3162529"/>
                  <a:gd name="connsiteY3005" fmla="*/ 1507759 h 1910656"/>
                  <a:gd name="connsiteX3006" fmla="*/ 3108706 w 3162529"/>
                  <a:gd name="connsiteY3006" fmla="*/ 1455310 h 1910656"/>
                  <a:gd name="connsiteX3007" fmla="*/ 3109321 w 3162529"/>
                  <a:gd name="connsiteY3007" fmla="*/ 1460669 h 1910656"/>
                  <a:gd name="connsiteX3008" fmla="*/ 3113099 w 3162529"/>
                  <a:gd name="connsiteY3008" fmla="*/ 1457946 h 1910656"/>
                  <a:gd name="connsiteX3009" fmla="*/ 3113713 w 3162529"/>
                  <a:gd name="connsiteY3009" fmla="*/ 1453378 h 1910656"/>
                  <a:gd name="connsiteX3010" fmla="*/ 3108706 w 3162529"/>
                  <a:gd name="connsiteY3010" fmla="*/ 1455310 h 1910656"/>
                  <a:gd name="connsiteX3011" fmla="*/ 56051 w 3162529"/>
                  <a:gd name="connsiteY3011" fmla="*/ 1449073 h 1910656"/>
                  <a:gd name="connsiteX3012" fmla="*/ 56578 w 3162529"/>
                  <a:gd name="connsiteY3012" fmla="*/ 1450566 h 1910656"/>
                  <a:gd name="connsiteX3013" fmla="*/ 57105 w 3162529"/>
                  <a:gd name="connsiteY3013" fmla="*/ 1450478 h 1910656"/>
                  <a:gd name="connsiteX3014" fmla="*/ 57105 w 3162529"/>
                  <a:gd name="connsiteY3014" fmla="*/ 1448458 h 1910656"/>
                  <a:gd name="connsiteX3015" fmla="*/ 56051 w 3162529"/>
                  <a:gd name="connsiteY3015" fmla="*/ 1449073 h 1910656"/>
                  <a:gd name="connsiteX3016" fmla="*/ 57017 w 3162529"/>
                  <a:gd name="connsiteY3016" fmla="*/ 1447403 h 1910656"/>
                  <a:gd name="connsiteX3017" fmla="*/ 57017 w 3162529"/>
                  <a:gd name="connsiteY3017" fmla="*/ 1447579 h 1910656"/>
                  <a:gd name="connsiteX3018" fmla="*/ 57105 w 3162529"/>
                  <a:gd name="connsiteY3018" fmla="*/ 1447491 h 1910656"/>
                  <a:gd name="connsiteX3019" fmla="*/ 57105 w 3162529"/>
                  <a:gd name="connsiteY3019" fmla="*/ 1447403 h 1910656"/>
                  <a:gd name="connsiteX3020" fmla="*/ 57017 w 3162529"/>
                  <a:gd name="connsiteY3020" fmla="*/ 1447403 h 1910656"/>
                  <a:gd name="connsiteX3021" fmla="*/ 3112659 w 3162529"/>
                  <a:gd name="connsiteY3021" fmla="*/ 1419466 h 1910656"/>
                  <a:gd name="connsiteX3022" fmla="*/ 3112659 w 3162529"/>
                  <a:gd name="connsiteY3022" fmla="*/ 1419466 h 1910656"/>
                  <a:gd name="connsiteX3023" fmla="*/ 3112659 w 3162529"/>
                  <a:gd name="connsiteY3023" fmla="*/ 1419466 h 1910656"/>
                  <a:gd name="connsiteX3024" fmla="*/ 62728 w 3162529"/>
                  <a:gd name="connsiteY3024" fmla="*/ 1404531 h 1910656"/>
                  <a:gd name="connsiteX3025" fmla="*/ 62903 w 3162529"/>
                  <a:gd name="connsiteY3025" fmla="*/ 1406112 h 1910656"/>
                  <a:gd name="connsiteX3026" fmla="*/ 63255 w 3162529"/>
                  <a:gd name="connsiteY3026" fmla="*/ 1404092 h 1910656"/>
                  <a:gd name="connsiteX3027" fmla="*/ 62728 w 3162529"/>
                  <a:gd name="connsiteY3027" fmla="*/ 1404531 h 1910656"/>
                  <a:gd name="connsiteX3028" fmla="*/ 50428 w 3162529"/>
                  <a:gd name="connsiteY3028" fmla="*/ 1403652 h 1910656"/>
                  <a:gd name="connsiteX3029" fmla="*/ 51307 w 3162529"/>
                  <a:gd name="connsiteY3029" fmla="*/ 1406024 h 1910656"/>
                  <a:gd name="connsiteX3030" fmla="*/ 55699 w 3162529"/>
                  <a:gd name="connsiteY3030" fmla="*/ 1405497 h 1910656"/>
                  <a:gd name="connsiteX3031" fmla="*/ 54821 w 3162529"/>
                  <a:gd name="connsiteY3031" fmla="*/ 1403125 h 1910656"/>
                  <a:gd name="connsiteX3032" fmla="*/ 50428 w 3162529"/>
                  <a:gd name="connsiteY3032" fmla="*/ 1403652 h 1910656"/>
                  <a:gd name="connsiteX3033" fmla="*/ 3136292 w 3162529"/>
                  <a:gd name="connsiteY3033" fmla="*/ 1378350 h 1910656"/>
                  <a:gd name="connsiteX3034" fmla="*/ 3136292 w 3162529"/>
                  <a:gd name="connsiteY3034" fmla="*/ 1378350 h 1910656"/>
                  <a:gd name="connsiteX3035" fmla="*/ 3136292 w 3162529"/>
                  <a:gd name="connsiteY3035" fmla="*/ 1378350 h 1910656"/>
                  <a:gd name="connsiteX3036" fmla="*/ 3098075 w 3162529"/>
                  <a:gd name="connsiteY3036" fmla="*/ 1365612 h 1910656"/>
                  <a:gd name="connsiteX3037" fmla="*/ 3098866 w 3162529"/>
                  <a:gd name="connsiteY3037" fmla="*/ 1365875 h 1910656"/>
                  <a:gd name="connsiteX3038" fmla="*/ 3100448 w 3162529"/>
                  <a:gd name="connsiteY3038" fmla="*/ 1365875 h 1910656"/>
                  <a:gd name="connsiteX3039" fmla="*/ 3098251 w 3162529"/>
                  <a:gd name="connsiteY3039" fmla="*/ 1364382 h 1910656"/>
                  <a:gd name="connsiteX3040" fmla="*/ 3098075 w 3162529"/>
                  <a:gd name="connsiteY3040" fmla="*/ 1365612 h 1910656"/>
                  <a:gd name="connsiteX3041" fmla="*/ 3101941 w 3162529"/>
                  <a:gd name="connsiteY3041" fmla="*/ 1365348 h 1910656"/>
                  <a:gd name="connsiteX3042" fmla="*/ 3101941 w 3162529"/>
                  <a:gd name="connsiteY3042" fmla="*/ 1365348 h 1910656"/>
                  <a:gd name="connsiteX3043" fmla="*/ 3101941 w 3162529"/>
                  <a:gd name="connsiteY3043" fmla="*/ 1365348 h 1910656"/>
                  <a:gd name="connsiteX3044" fmla="*/ 3098515 w 3162529"/>
                  <a:gd name="connsiteY3044" fmla="*/ 1362976 h 1910656"/>
                  <a:gd name="connsiteX3045" fmla="*/ 3102205 w 3162529"/>
                  <a:gd name="connsiteY3045" fmla="*/ 1363327 h 1910656"/>
                  <a:gd name="connsiteX3046" fmla="*/ 3100272 w 3162529"/>
                  <a:gd name="connsiteY3046" fmla="*/ 1360867 h 1910656"/>
                  <a:gd name="connsiteX3047" fmla="*/ 3099042 w 3162529"/>
                  <a:gd name="connsiteY3047" fmla="*/ 1360340 h 1910656"/>
                  <a:gd name="connsiteX3048" fmla="*/ 3098691 w 3162529"/>
                  <a:gd name="connsiteY3048" fmla="*/ 1362537 h 1910656"/>
                  <a:gd name="connsiteX3049" fmla="*/ 3098515 w 3162529"/>
                  <a:gd name="connsiteY3049" fmla="*/ 1362976 h 1910656"/>
                  <a:gd name="connsiteX3050" fmla="*/ 61058 w 3162529"/>
                  <a:gd name="connsiteY3050" fmla="*/ 1359725 h 1910656"/>
                  <a:gd name="connsiteX3051" fmla="*/ 62464 w 3162529"/>
                  <a:gd name="connsiteY3051" fmla="*/ 1362097 h 1910656"/>
                  <a:gd name="connsiteX3052" fmla="*/ 63079 w 3162529"/>
                  <a:gd name="connsiteY3052" fmla="*/ 1362625 h 1910656"/>
                  <a:gd name="connsiteX3053" fmla="*/ 61058 w 3162529"/>
                  <a:gd name="connsiteY3053" fmla="*/ 1359550 h 1910656"/>
                  <a:gd name="connsiteX3054" fmla="*/ 61058 w 3162529"/>
                  <a:gd name="connsiteY3054" fmla="*/ 1359725 h 1910656"/>
                  <a:gd name="connsiteX3055" fmla="*/ 60883 w 3162529"/>
                  <a:gd name="connsiteY3055" fmla="*/ 1360780 h 1910656"/>
                  <a:gd name="connsiteX3056" fmla="*/ 60883 w 3162529"/>
                  <a:gd name="connsiteY3056" fmla="*/ 1360867 h 1910656"/>
                  <a:gd name="connsiteX3057" fmla="*/ 60883 w 3162529"/>
                  <a:gd name="connsiteY3057" fmla="*/ 1360780 h 1910656"/>
                  <a:gd name="connsiteX3058" fmla="*/ 55524 w 3162529"/>
                  <a:gd name="connsiteY3058" fmla="*/ 1292166 h 1910656"/>
                  <a:gd name="connsiteX3059" fmla="*/ 57456 w 3162529"/>
                  <a:gd name="connsiteY3059" fmla="*/ 1292693 h 1910656"/>
                  <a:gd name="connsiteX3060" fmla="*/ 58247 w 3162529"/>
                  <a:gd name="connsiteY3060" fmla="*/ 1289530 h 1910656"/>
                  <a:gd name="connsiteX3061" fmla="*/ 55524 w 3162529"/>
                  <a:gd name="connsiteY3061" fmla="*/ 1292166 h 1910656"/>
                  <a:gd name="connsiteX3062" fmla="*/ 62288 w 3162529"/>
                  <a:gd name="connsiteY3062" fmla="*/ 1289003 h 1910656"/>
                  <a:gd name="connsiteX3063" fmla="*/ 62464 w 3162529"/>
                  <a:gd name="connsiteY3063" fmla="*/ 1289003 h 1910656"/>
                  <a:gd name="connsiteX3064" fmla="*/ 62288 w 3162529"/>
                  <a:gd name="connsiteY3064" fmla="*/ 1289003 h 1910656"/>
                  <a:gd name="connsiteX3065" fmla="*/ 3082262 w 3162529"/>
                  <a:gd name="connsiteY3065" fmla="*/ 1283293 h 1910656"/>
                  <a:gd name="connsiteX3066" fmla="*/ 3086040 w 3162529"/>
                  <a:gd name="connsiteY3066" fmla="*/ 1283293 h 1910656"/>
                  <a:gd name="connsiteX3067" fmla="*/ 3088675 w 3162529"/>
                  <a:gd name="connsiteY3067" fmla="*/ 1281184 h 1910656"/>
                  <a:gd name="connsiteX3068" fmla="*/ 3084195 w 3162529"/>
                  <a:gd name="connsiteY3068" fmla="*/ 1279427 h 1910656"/>
                  <a:gd name="connsiteX3069" fmla="*/ 3082262 w 3162529"/>
                  <a:gd name="connsiteY3069" fmla="*/ 1283293 h 1910656"/>
                  <a:gd name="connsiteX3070" fmla="*/ 75906 w 3162529"/>
                  <a:gd name="connsiteY3070" fmla="*/ 1277494 h 1910656"/>
                  <a:gd name="connsiteX3071" fmla="*/ 78893 w 3162529"/>
                  <a:gd name="connsiteY3071" fmla="*/ 1279866 h 1910656"/>
                  <a:gd name="connsiteX3072" fmla="*/ 79508 w 3162529"/>
                  <a:gd name="connsiteY3072" fmla="*/ 1277582 h 1910656"/>
                  <a:gd name="connsiteX3073" fmla="*/ 79332 w 3162529"/>
                  <a:gd name="connsiteY3073" fmla="*/ 1277406 h 1910656"/>
                  <a:gd name="connsiteX3074" fmla="*/ 75906 w 3162529"/>
                  <a:gd name="connsiteY3074" fmla="*/ 1277494 h 1910656"/>
                  <a:gd name="connsiteX3075" fmla="*/ 88557 w 3162529"/>
                  <a:gd name="connsiteY3075" fmla="*/ 1256234 h 1910656"/>
                  <a:gd name="connsiteX3076" fmla="*/ 88557 w 3162529"/>
                  <a:gd name="connsiteY3076" fmla="*/ 1256234 h 1910656"/>
                  <a:gd name="connsiteX3077" fmla="*/ 88557 w 3162529"/>
                  <a:gd name="connsiteY3077" fmla="*/ 1256234 h 1910656"/>
                  <a:gd name="connsiteX3078" fmla="*/ 3095528 w 3162529"/>
                  <a:gd name="connsiteY3078" fmla="*/ 1240332 h 1910656"/>
                  <a:gd name="connsiteX3079" fmla="*/ 3096143 w 3162529"/>
                  <a:gd name="connsiteY3079" fmla="*/ 1245691 h 1910656"/>
                  <a:gd name="connsiteX3080" fmla="*/ 3099920 w 3162529"/>
                  <a:gd name="connsiteY3080" fmla="*/ 1242968 h 1910656"/>
                  <a:gd name="connsiteX3081" fmla="*/ 3100535 w 3162529"/>
                  <a:gd name="connsiteY3081" fmla="*/ 1238399 h 1910656"/>
                  <a:gd name="connsiteX3082" fmla="*/ 3095528 w 3162529"/>
                  <a:gd name="connsiteY3082" fmla="*/ 1240332 h 1910656"/>
                  <a:gd name="connsiteX3083" fmla="*/ 81440 w 3162529"/>
                  <a:gd name="connsiteY3083" fmla="*/ 1194121 h 1910656"/>
                  <a:gd name="connsiteX3084" fmla="*/ 85130 w 3162529"/>
                  <a:gd name="connsiteY3084" fmla="*/ 1200886 h 1910656"/>
                  <a:gd name="connsiteX3085" fmla="*/ 88644 w 3162529"/>
                  <a:gd name="connsiteY3085" fmla="*/ 1209935 h 1910656"/>
                  <a:gd name="connsiteX3086" fmla="*/ 91456 w 3162529"/>
                  <a:gd name="connsiteY3086" fmla="*/ 1221004 h 1910656"/>
                  <a:gd name="connsiteX3087" fmla="*/ 93301 w 3162529"/>
                  <a:gd name="connsiteY3087" fmla="*/ 1217578 h 1910656"/>
                  <a:gd name="connsiteX3088" fmla="*/ 96024 w 3162529"/>
                  <a:gd name="connsiteY3088" fmla="*/ 1214679 h 1910656"/>
                  <a:gd name="connsiteX3089" fmla="*/ 98045 w 3162529"/>
                  <a:gd name="connsiteY3089" fmla="*/ 1212482 h 1910656"/>
                  <a:gd name="connsiteX3090" fmla="*/ 107445 w 3162529"/>
                  <a:gd name="connsiteY3090" fmla="*/ 1187356 h 1910656"/>
                  <a:gd name="connsiteX3091" fmla="*/ 109729 w 3162529"/>
                  <a:gd name="connsiteY3091" fmla="*/ 1180943 h 1910656"/>
                  <a:gd name="connsiteX3092" fmla="*/ 109993 w 3162529"/>
                  <a:gd name="connsiteY3092" fmla="*/ 1180328 h 1910656"/>
                  <a:gd name="connsiteX3093" fmla="*/ 105337 w 3162529"/>
                  <a:gd name="connsiteY3093" fmla="*/ 1173387 h 1910656"/>
                  <a:gd name="connsiteX3094" fmla="*/ 111486 w 3162529"/>
                  <a:gd name="connsiteY3094" fmla="*/ 1161439 h 1910656"/>
                  <a:gd name="connsiteX3095" fmla="*/ 116231 w 3162529"/>
                  <a:gd name="connsiteY3095" fmla="*/ 1155905 h 1910656"/>
                  <a:gd name="connsiteX3096" fmla="*/ 117548 w 3162529"/>
                  <a:gd name="connsiteY3096" fmla="*/ 1148788 h 1910656"/>
                  <a:gd name="connsiteX3097" fmla="*/ 117373 w 3162529"/>
                  <a:gd name="connsiteY3097" fmla="*/ 1148964 h 1910656"/>
                  <a:gd name="connsiteX3098" fmla="*/ 106303 w 3162529"/>
                  <a:gd name="connsiteY3098" fmla="*/ 1157047 h 1910656"/>
                  <a:gd name="connsiteX3099" fmla="*/ 106918 w 3162529"/>
                  <a:gd name="connsiteY3099" fmla="*/ 1143342 h 1910656"/>
                  <a:gd name="connsiteX3100" fmla="*/ 112189 w 3162529"/>
                  <a:gd name="connsiteY3100" fmla="*/ 1133765 h 1910656"/>
                  <a:gd name="connsiteX3101" fmla="*/ 118690 w 3162529"/>
                  <a:gd name="connsiteY3101" fmla="*/ 1128319 h 1910656"/>
                  <a:gd name="connsiteX3102" fmla="*/ 120096 w 3162529"/>
                  <a:gd name="connsiteY3102" fmla="*/ 1131218 h 1910656"/>
                  <a:gd name="connsiteX3103" fmla="*/ 126509 w 3162529"/>
                  <a:gd name="connsiteY3103" fmla="*/ 1120236 h 1910656"/>
                  <a:gd name="connsiteX3104" fmla="*/ 128091 w 3162529"/>
                  <a:gd name="connsiteY3104" fmla="*/ 1115228 h 1910656"/>
                  <a:gd name="connsiteX3105" fmla="*/ 131429 w 3162529"/>
                  <a:gd name="connsiteY3105" fmla="*/ 1105301 h 1910656"/>
                  <a:gd name="connsiteX3106" fmla="*/ 132044 w 3162529"/>
                  <a:gd name="connsiteY3106" fmla="*/ 1102050 h 1910656"/>
                  <a:gd name="connsiteX3107" fmla="*/ 118690 w 3162529"/>
                  <a:gd name="connsiteY3107" fmla="*/ 1109254 h 1910656"/>
                  <a:gd name="connsiteX3108" fmla="*/ 125631 w 3162529"/>
                  <a:gd name="connsiteY3108" fmla="*/ 1097130 h 1910656"/>
                  <a:gd name="connsiteX3109" fmla="*/ 125104 w 3162529"/>
                  <a:gd name="connsiteY3109" fmla="*/ 1094758 h 1910656"/>
                  <a:gd name="connsiteX3110" fmla="*/ 123874 w 3162529"/>
                  <a:gd name="connsiteY3110" fmla="*/ 1083337 h 1910656"/>
                  <a:gd name="connsiteX3111" fmla="*/ 121590 w 3162529"/>
                  <a:gd name="connsiteY3111" fmla="*/ 1084128 h 1910656"/>
                  <a:gd name="connsiteX3112" fmla="*/ 111399 w 3162529"/>
                  <a:gd name="connsiteY3112" fmla="*/ 1078330 h 1910656"/>
                  <a:gd name="connsiteX3113" fmla="*/ 109993 w 3162529"/>
                  <a:gd name="connsiteY3113" fmla="*/ 1076573 h 1910656"/>
                  <a:gd name="connsiteX3114" fmla="*/ 107269 w 3162529"/>
                  <a:gd name="connsiteY3114" fmla="*/ 1073498 h 1910656"/>
                  <a:gd name="connsiteX3115" fmla="*/ 94970 w 3162529"/>
                  <a:gd name="connsiteY3115" fmla="*/ 1112681 h 1910656"/>
                  <a:gd name="connsiteX3116" fmla="*/ 87854 w 3162529"/>
                  <a:gd name="connsiteY3116" fmla="*/ 1133326 h 1910656"/>
                  <a:gd name="connsiteX3117" fmla="*/ 81880 w 3162529"/>
                  <a:gd name="connsiteY3117" fmla="*/ 1151512 h 1910656"/>
                  <a:gd name="connsiteX3118" fmla="*/ 73973 w 3162529"/>
                  <a:gd name="connsiteY3118" fmla="*/ 1179010 h 1910656"/>
                  <a:gd name="connsiteX3119" fmla="*/ 71425 w 3162529"/>
                  <a:gd name="connsiteY3119" fmla="*/ 1189553 h 1910656"/>
                  <a:gd name="connsiteX3120" fmla="*/ 70986 w 3162529"/>
                  <a:gd name="connsiteY3120" fmla="*/ 1191310 h 1910656"/>
                  <a:gd name="connsiteX3121" fmla="*/ 67735 w 3162529"/>
                  <a:gd name="connsiteY3121" fmla="*/ 1204751 h 1910656"/>
                  <a:gd name="connsiteX3122" fmla="*/ 81440 w 3162529"/>
                  <a:gd name="connsiteY3122" fmla="*/ 1194121 h 1910656"/>
                  <a:gd name="connsiteX3123" fmla="*/ 110784 w 3162529"/>
                  <a:gd name="connsiteY3123" fmla="*/ 1140091 h 1910656"/>
                  <a:gd name="connsiteX3124" fmla="*/ 110784 w 3162529"/>
                  <a:gd name="connsiteY3124" fmla="*/ 1141497 h 1910656"/>
                  <a:gd name="connsiteX3125" fmla="*/ 111486 w 3162529"/>
                  <a:gd name="connsiteY3125" fmla="*/ 1141145 h 1910656"/>
                  <a:gd name="connsiteX3126" fmla="*/ 110784 w 3162529"/>
                  <a:gd name="connsiteY3126" fmla="*/ 1140091 h 1910656"/>
                  <a:gd name="connsiteX3127" fmla="*/ 3045627 w 3162529"/>
                  <a:gd name="connsiteY3127" fmla="*/ 1140882 h 1910656"/>
                  <a:gd name="connsiteX3128" fmla="*/ 3049141 w 3162529"/>
                  <a:gd name="connsiteY3128" fmla="*/ 1141057 h 1910656"/>
                  <a:gd name="connsiteX3129" fmla="*/ 3052655 w 3162529"/>
                  <a:gd name="connsiteY3129" fmla="*/ 1140091 h 1910656"/>
                  <a:gd name="connsiteX3130" fmla="*/ 3045978 w 3162529"/>
                  <a:gd name="connsiteY3130" fmla="*/ 1136928 h 1910656"/>
                  <a:gd name="connsiteX3131" fmla="*/ 3045363 w 3162529"/>
                  <a:gd name="connsiteY3131" fmla="*/ 1137192 h 1910656"/>
                  <a:gd name="connsiteX3132" fmla="*/ 3045627 w 3162529"/>
                  <a:gd name="connsiteY3132" fmla="*/ 1140882 h 1910656"/>
                  <a:gd name="connsiteX3133" fmla="*/ 3087270 w 3162529"/>
                  <a:gd name="connsiteY3133" fmla="*/ 1128758 h 1910656"/>
                  <a:gd name="connsiteX3134" fmla="*/ 3087270 w 3162529"/>
                  <a:gd name="connsiteY3134" fmla="*/ 1128758 h 1910656"/>
                  <a:gd name="connsiteX3135" fmla="*/ 3087270 w 3162529"/>
                  <a:gd name="connsiteY3135" fmla="*/ 1128758 h 1910656"/>
                  <a:gd name="connsiteX3136" fmla="*/ 125631 w 3162529"/>
                  <a:gd name="connsiteY3136" fmla="*/ 1082371 h 1910656"/>
                  <a:gd name="connsiteX3137" fmla="*/ 131693 w 3162529"/>
                  <a:gd name="connsiteY3137" fmla="*/ 1086412 h 1910656"/>
                  <a:gd name="connsiteX3138" fmla="*/ 134328 w 3162529"/>
                  <a:gd name="connsiteY3138" fmla="*/ 1082283 h 1910656"/>
                  <a:gd name="connsiteX3139" fmla="*/ 138194 w 3162529"/>
                  <a:gd name="connsiteY3139" fmla="*/ 1079735 h 1910656"/>
                  <a:gd name="connsiteX3140" fmla="*/ 149000 w 3162529"/>
                  <a:gd name="connsiteY3140" fmla="*/ 1056454 h 1910656"/>
                  <a:gd name="connsiteX3141" fmla="*/ 138809 w 3162529"/>
                  <a:gd name="connsiteY3141" fmla="*/ 1046527 h 1910656"/>
                  <a:gd name="connsiteX3142" fmla="*/ 144783 w 3162529"/>
                  <a:gd name="connsiteY3142" fmla="*/ 1041870 h 1910656"/>
                  <a:gd name="connsiteX3143" fmla="*/ 147858 w 3162529"/>
                  <a:gd name="connsiteY3143" fmla="*/ 1039410 h 1910656"/>
                  <a:gd name="connsiteX3144" fmla="*/ 147946 w 3162529"/>
                  <a:gd name="connsiteY3144" fmla="*/ 1039147 h 1910656"/>
                  <a:gd name="connsiteX3145" fmla="*/ 152778 w 3162529"/>
                  <a:gd name="connsiteY3145" fmla="*/ 1033085 h 1910656"/>
                  <a:gd name="connsiteX3146" fmla="*/ 161387 w 3162529"/>
                  <a:gd name="connsiteY3146" fmla="*/ 1021840 h 1910656"/>
                  <a:gd name="connsiteX3147" fmla="*/ 163935 w 3162529"/>
                  <a:gd name="connsiteY3147" fmla="*/ 1016129 h 1910656"/>
                  <a:gd name="connsiteX3148" fmla="*/ 160509 w 3162529"/>
                  <a:gd name="connsiteY3148" fmla="*/ 1016393 h 1910656"/>
                  <a:gd name="connsiteX3149" fmla="*/ 158664 w 3162529"/>
                  <a:gd name="connsiteY3149" fmla="*/ 1016393 h 1910656"/>
                  <a:gd name="connsiteX3150" fmla="*/ 157083 w 3162529"/>
                  <a:gd name="connsiteY3150" fmla="*/ 1015426 h 1910656"/>
                  <a:gd name="connsiteX3151" fmla="*/ 150406 w 3162529"/>
                  <a:gd name="connsiteY3151" fmla="*/ 1006553 h 1910656"/>
                  <a:gd name="connsiteX3152" fmla="*/ 155765 w 3162529"/>
                  <a:gd name="connsiteY3152" fmla="*/ 997856 h 1910656"/>
                  <a:gd name="connsiteX3153" fmla="*/ 166219 w 3162529"/>
                  <a:gd name="connsiteY3153" fmla="*/ 996714 h 1910656"/>
                  <a:gd name="connsiteX3154" fmla="*/ 166834 w 3162529"/>
                  <a:gd name="connsiteY3154" fmla="*/ 996977 h 1910656"/>
                  <a:gd name="connsiteX3155" fmla="*/ 171578 w 3162529"/>
                  <a:gd name="connsiteY3155" fmla="*/ 990037 h 1910656"/>
                  <a:gd name="connsiteX3156" fmla="*/ 179573 w 3162529"/>
                  <a:gd name="connsiteY3156" fmla="*/ 977474 h 1910656"/>
                  <a:gd name="connsiteX3157" fmla="*/ 179573 w 3162529"/>
                  <a:gd name="connsiteY3157" fmla="*/ 977474 h 1910656"/>
                  <a:gd name="connsiteX3158" fmla="*/ 179134 w 3162529"/>
                  <a:gd name="connsiteY3158" fmla="*/ 977122 h 1910656"/>
                  <a:gd name="connsiteX3159" fmla="*/ 174302 w 3162529"/>
                  <a:gd name="connsiteY3159" fmla="*/ 979670 h 1910656"/>
                  <a:gd name="connsiteX3160" fmla="*/ 173775 w 3162529"/>
                  <a:gd name="connsiteY3160" fmla="*/ 979846 h 1910656"/>
                  <a:gd name="connsiteX3161" fmla="*/ 168591 w 3162529"/>
                  <a:gd name="connsiteY3161" fmla="*/ 988192 h 1910656"/>
                  <a:gd name="connsiteX3162" fmla="*/ 163144 w 3162529"/>
                  <a:gd name="connsiteY3162" fmla="*/ 978791 h 1910656"/>
                  <a:gd name="connsiteX3163" fmla="*/ 162617 w 3162529"/>
                  <a:gd name="connsiteY3163" fmla="*/ 978001 h 1910656"/>
                  <a:gd name="connsiteX3164" fmla="*/ 162969 w 3162529"/>
                  <a:gd name="connsiteY3164" fmla="*/ 967898 h 1910656"/>
                  <a:gd name="connsiteX3165" fmla="*/ 168591 w 3162529"/>
                  <a:gd name="connsiteY3165" fmla="*/ 963505 h 1910656"/>
                  <a:gd name="connsiteX3166" fmla="*/ 170436 w 3162529"/>
                  <a:gd name="connsiteY3166" fmla="*/ 962099 h 1910656"/>
                  <a:gd name="connsiteX3167" fmla="*/ 171051 w 3162529"/>
                  <a:gd name="connsiteY3167" fmla="*/ 961836 h 1910656"/>
                  <a:gd name="connsiteX3168" fmla="*/ 185196 w 3162529"/>
                  <a:gd name="connsiteY3168" fmla="*/ 938906 h 1910656"/>
                  <a:gd name="connsiteX3169" fmla="*/ 184317 w 3162529"/>
                  <a:gd name="connsiteY3169" fmla="*/ 949712 h 1910656"/>
                  <a:gd name="connsiteX3170" fmla="*/ 188798 w 3162529"/>
                  <a:gd name="connsiteY3170" fmla="*/ 947603 h 1910656"/>
                  <a:gd name="connsiteX3171" fmla="*/ 195035 w 3162529"/>
                  <a:gd name="connsiteY3171" fmla="*/ 941541 h 1910656"/>
                  <a:gd name="connsiteX3172" fmla="*/ 190994 w 3162529"/>
                  <a:gd name="connsiteY3172" fmla="*/ 944177 h 1910656"/>
                  <a:gd name="connsiteX3173" fmla="*/ 185371 w 3162529"/>
                  <a:gd name="connsiteY3173" fmla="*/ 922916 h 1910656"/>
                  <a:gd name="connsiteX3174" fmla="*/ 191258 w 3162529"/>
                  <a:gd name="connsiteY3174" fmla="*/ 920984 h 1910656"/>
                  <a:gd name="connsiteX3175" fmla="*/ 198550 w 3162529"/>
                  <a:gd name="connsiteY3175" fmla="*/ 920281 h 1910656"/>
                  <a:gd name="connsiteX3176" fmla="*/ 204963 w 3162529"/>
                  <a:gd name="connsiteY3176" fmla="*/ 914746 h 1910656"/>
                  <a:gd name="connsiteX3177" fmla="*/ 213660 w 3162529"/>
                  <a:gd name="connsiteY3177" fmla="*/ 901568 h 1910656"/>
                  <a:gd name="connsiteX3178" fmla="*/ 215769 w 3162529"/>
                  <a:gd name="connsiteY3178" fmla="*/ 896209 h 1910656"/>
                  <a:gd name="connsiteX3179" fmla="*/ 216647 w 3162529"/>
                  <a:gd name="connsiteY3179" fmla="*/ 890938 h 1910656"/>
                  <a:gd name="connsiteX3180" fmla="*/ 214451 w 3162529"/>
                  <a:gd name="connsiteY3180" fmla="*/ 894452 h 1910656"/>
                  <a:gd name="connsiteX3181" fmla="*/ 217087 w 3162529"/>
                  <a:gd name="connsiteY3181" fmla="*/ 860628 h 1910656"/>
                  <a:gd name="connsiteX3182" fmla="*/ 221392 w 3162529"/>
                  <a:gd name="connsiteY3182" fmla="*/ 859310 h 1910656"/>
                  <a:gd name="connsiteX3183" fmla="*/ 225433 w 3162529"/>
                  <a:gd name="connsiteY3183" fmla="*/ 857465 h 1910656"/>
                  <a:gd name="connsiteX3184" fmla="*/ 232637 w 3162529"/>
                  <a:gd name="connsiteY3184" fmla="*/ 853248 h 1910656"/>
                  <a:gd name="connsiteX3185" fmla="*/ 234394 w 3162529"/>
                  <a:gd name="connsiteY3185" fmla="*/ 858959 h 1910656"/>
                  <a:gd name="connsiteX3186" fmla="*/ 242740 w 3162529"/>
                  <a:gd name="connsiteY3186" fmla="*/ 846923 h 1910656"/>
                  <a:gd name="connsiteX3187" fmla="*/ 242828 w 3162529"/>
                  <a:gd name="connsiteY3187" fmla="*/ 846747 h 1910656"/>
                  <a:gd name="connsiteX3188" fmla="*/ 248011 w 3162529"/>
                  <a:gd name="connsiteY3188" fmla="*/ 839016 h 1910656"/>
                  <a:gd name="connsiteX3189" fmla="*/ 243179 w 3162529"/>
                  <a:gd name="connsiteY3189" fmla="*/ 837962 h 1910656"/>
                  <a:gd name="connsiteX3190" fmla="*/ 243706 w 3162529"/>
                  <a:gd name="connsiteY3190" fmla="*/ 835853 h 1910656"/>
                  <a:gd name="connsiteX3191" fmla="*/ 238874 w 3162529"/>
                  <a:gd name="connsiteY3191" fmla="*/ 838840 h 1910656"/>
                  <a:gd name="connsiteX3192" fmla="*/ 237205 w 3162529"/>
                  <a:gd name="connsiteY3192" fmla="*/ 839807 h 1910656"/>
                  <a:gd name="connsiteX3193" fmla="*/ 225257 w 3162529"/>
                  <a:gd name="connsiteY3193" fmla="*/ 846659 h 1910656"/>
                  <a:gd name="connsiteX3194" fmla="*/ 227453 w 3162529"/>
                  <a:gd name="connsiteY3194" fmla="*/ 833042 h 1910656"/>
                  <a:gd name="connsiteX3195" fmla="*/ 234306 w 3162529"/>
                  <a:gd name="connsiteY3195" fmla="*/ 822060 h 1910656"/>
                  <a:gd name="connsiteX3196" fmla="*/ 240983 w 3162529"/>
                  <a:gd name="connsiteY3196" fmla="*/ 820303 h 1910656"/>
                  <a:gd name="connsiteX3197" fmla="*/ 241334 w 3162529"/>
                  <a:gd name="connsiteY3197" fmla="*/ 820303 h 1910656"/>
                  <a:gd name="connsiteX3198" fmla="*/ 241774 w 3162529"/>
                  <a:gd name="connsiteY3198" fmla="*/ 820303 h 1910656"/>
                  <a:gd name="connsiteX3199" fmla="*/ 247308 w 3162529"/>
                  <a:gd name="connsiteY3199" fmla="*/ 819776 h 1910656"/>
                  <a:gd name="connsiteX3200" fmla="*/ 252316 w 3162529"/>
                  <a:gd name="connsiteY3200" fmla="*/ 811781 h 1910656"/>
                  <a:gd name="connsiteX3201" fmla="*/ 241949 w 3162529"/>
                  <a:gd name="connsiteY3201" fmla="*/ 804841 h 1910656"/>
                  <a:gd name="connsiteX3202" fmla="*/ 253897 w 3162529"/>
                  <a:gd name="connsiteY3202" fmla="*/ 800360 h 1910656"/>
                  <a:gd name="connsiteX3203" fmla="*/ 256621 w 3162529"/>
                  <a:gd name="connsiteY3203" fmla="*/ 799745 h 1910656"/>
                  <a:gd name="connsiteX3204" fmla="*/ 259344 w 3162529"/>
                  <a:gd name="connsiteY3204" fmla="*/ 791048 h 1910656"/>
                  <a:gd name="connsiteX3205" fmla="*/ 260223 w 3162529"/>
                  <a:gd name="connsiteY3205" fmla="*/ 788324 h 1910656"/>
                  <a:gd name="connsiteX3206" fmla="*/ 260223 w 3162529"/>
                  <a:gd name="connsiteY3206" fmla="*/ 788061 h 1910656"/>
                  <a:gd name="connsiteX3207" fmla="*/ 260223 w 3162529"/>
                  <a:gd name="connsiteY3207" fmla="*/ 782614 h 1910656"/>
                  <a:gd name="connsiteX3208" fmla="*/ 265582 w 3162529"/>
                  <a:gd name="connsiteY3208" fmla="*/ 781648 h 1910656"/>
                  <a:gd name="connsiteX3209" fmla="*/ 274455 w 3162529"/>
                  <a:gd name="connsiteY3209" fmla="*/ 781999 h 1910656"/>
                  <a:gd name="connsiteX3210" fmla="*/ 277794 w 3162529"/>
                  <a:gd name="connsiteY3210" fmla="*/ 778924 h 1910656"/>
                  <a:gd name="connsiteX3211" fmla="*/ 291147 w 3162529"/>
                  <a:gd name="connsiteY3211" fmla="*/ 762056 h 1910656"/>
                  <a:gd name="connsiteX3212" fmla="*/ 302217 w 3162529"/>
                  <a:gd name="connsiteY3212" fmla="*/ 745891 h 1910656"/>
                  <a:gd name="connsiteX3213" fmla="*/ 307576 w 3162529"/>
                  <a:gd name="connsiteY3213" fmla="*/ 735436 h 1910656"/>
                  <a:gd name="connsiteX3214" fmla="*/ 309685 w 3162529"/>
                  <a:gd name="connsiteY3214" fmla="*/ 732362 h 1910656"/>
                  <a:gd name="connsiteX3215" fmla="*/ 320754 w 3162529"/>
                  <a:gd name="connsiteY3215" fmla="*/ 711980 h 1910656"/>
                  <a:gd name="connsiteX3216" fmla="*/ 318821 w 3162529"/>
                  <a:gd name="connsiteY3216" fmla="*/ 703370 h 1910656"/>
                  <a:gd name="connsiteX3217" fmla="*/ 327431 w 3162529"/>
                  <a:gd name="connsiteY3217" fmla="*/ 697308 h 1910656"/>
                  <a:gd name="connsiteX3218" fmla="*/ 335601 w 3162529"/>
                  <a:gd name="connsiteY3218" fmla="*/ 692652 h 1910656"/>
                  <a:gd name="connsiteX3219" fmla="*/ 331384 w 3162529"/>
                  <a:gd name="connsiteY3219" fmla="*/ 688523 h 1910656"/>
                  <a:gd name="connsiteX3220" fmla="*/ 330242 w 3162529"/>
                  <a:gd name="connsiteY3220" fmla="*/ 686941 h 1910656"/>
                  <a:gd name="connsiteX3221" fmla="*/ 327343 w 3162529"/>
                  <a:gd name="connsiteY3221" fmla="*/ 671567 h 1910656"/>
                  <a:gd name="connsiteX3222" fmla="*/ 334020 w 3162529"/>
                  <a:gd name="connsiteY3222" fmla="*/ 664802 h 1910656"/>
                  <a:gd name="connsiteX3223" fmla="*/ 339818 w 3162529"/>
                  <a:gd name="connsiteY3223" fmla="*/ 663309 h 1910656"/>
                  <a:gd name="connsiteX3224" fmla="*/ 341048 w 3162529"/>
                  <a:gd name="connsiteY3224" fmla="*/ 663133 h 1910656"/>
                  <a:gd name="connsiteX3225" fmla="*/ 346144 w 3162529"/>
                  <a:gd name="connsiteY3225" fmla="*/ 662166 h 1910656"/>
                  <a:gd name="connsiteX3226" fmla="*/ 359849 w 3162529"/>
                  <a:gd name="connsiteY3226" fmla="*/ 656632 h 1910656"/>
                  <a:gd name="connsiteX3227" fmla="*/ 367932 w 3162529"/>
                  <a:gd name="connsiteY3227" fmla="*/ 645738 h 1910656"/>
                  <a:gd name="connsiteX3228" fmla="*/ 370919 w 3162529"/>
                  <a:gd name="connsiteY3228" fmla="*/ 643014 h 1910656"/>
                  <a:gd name="connsiteX3229" fmla="*/ 378211 w 3162529"/>
                  <a:gd name="connsiteY3229" fmla="*/ 634405 h 1910656"/>
                  <a:gd name="connsiteX3230" fmla="*/ 375663 w 3162529"/>
                  <a:gd name="connsiteY3230" fmla="*/ 635195 h 1910656"/>
                  <a:gd name="connsiteX3231" fmla="*/ 376453 w 3162529"/>
                  <a:gd name="connsiteY3231" fmla="*/ 631681 h 1910656"/>
                  <a:gd name="connsiteX3232" fmla="*/ 372676 w 3162529"/>
                  <a:gd name="connsiteY3232" fmla="*/ 636865 h 1910656"/>
                  <a:gd name="connsiteX3233" fmla="*/ 368195 w 3162529"/>
                  <a:gd name="connsiteY3233" fmla="*/ 635459 h 1910656"/>
                  <a:gd name="connsiteX3234" fmla="*/ 360200 w 3162529"/>
                  <a:gd name="connsiteY3234" fmla="*/ 628694 h 1910656"/>
                  <a:gd name="connsiteX3235" fmla="*/ 364330 w 3162529"/>
                  <a:gd name="connsiteY3235" fmla="*/ 620787 h 1910656"/>
                  <a:gd name="connsiteX3236" fmla="*/ 370655 w 3162529"/>
                  <a:gd name="connsiteY3236" fmla="*/ 618503 h 1910656"/>
                  <a:gd name="connsiteX3237" fmla="*/ 371797 w 3162529"/>
                  <a:gd name="connsiteY3237" fmla="*/ 618327 h 1910656"/>
                  <a:gd name="connsiteX3238" fmla="*/ 381373 w 3162529"/>
                  <a:gd name="connsiteY3238" fmla="*/ 615955 h 1910656"/>
                  <a:gd name="connsiteX3239" fmla="*/ 391476 w 3162529"/>
                  <a:gd name="connsiteY3239" fmla="*/ 609103 h 1910656"/>
                  <a:gd name="connsiteX3240" fmla="*/ 397890 w 3162529"/>
                  <a:gd name="connsiteY3240" fmla="*/ 607082 h 1910656"/>
                  <a:gd name="connsiteX3241" fmla="*/ 397538 w 3162529"/>
                  <a:gd name="connsiteY3241" fmla="*/ 584855 h 1910656"/>
                  <a:gd name="connsiteX3242" fmla="*/ 402546 w 3162529"/>
                  <a:gd name="connsiteY3242" fmla="*/ 583537 h 1910656"/>
                  <a:gd name="connsiteX3243" fmla="*/ 412737 w 3162529"/>
                  <a:gd name="connsiteY3243" fmla="*/ 585119 h 1910656"/>
                  <a:gd name="connsiteX3244" fmla="*/ 427233 w 3162529"/>
                  <a:gd name="connsiteY3244" fmla="*/ 573434 h 1910656"/>
                  <a:gd name="connsiteX3245" fmla="*/ 429166 w 3162529"/>
                  <a:gd name="connsiteY3245" fmla="*/ 571501 h 1910656"/>
                  <a:gd name="connsiteX3246" fmla="*/ 430835 w 3162529"/>
                  <a:gd name="connsiteY3246" fmla="*/ 569744 h 1910656"/>
                  <a:gd name="connsiteX3247" fmla="*/ 434349 w 3162529"/>
                  <a:gd name="connsiteY3247" fmla="*/ 566318 h 1910656"/>
                  <a:gd name="connsiteX3248" fmla="*/ 437336 w 3162529"/>
                  <a:gd name="connsiteY3248" fmla="*/ 563331 h 1910656"/>
                  <a:gd name="connsiteX3249" fmla="*/ 425915 w 3162529"/>
                  <a:gd name="connsiteY3249" fmla="*/ 563770 h 1910656"/>
                  <a:gd name="connsiteX3250" fmla="*/ 431713 w 3162529"/>
                  <a:gd name="connsiteY3250" fmla="*/ 553491 h 1910656"/>
                  <a:gd name="connsiteX3251" fmla="*/ 446385 w 3162529"/>
                  <a:gd name="connsiteY3251" fmla="*/ 546551 h 1910656"/>
                  <a:gd name="connsiteX3252" fmla="*/ 452008 w 3162529"/>
                  <a:gd name="connsiteY3252" fmla="*/ 541543 h 1910656"/>
                  <a:gd name="connsiteX3253" fmla="*/ 471950 w 3162529"/>
                  <a:gd name="connsiteY3253" fmla="*/ 523006 h 1910656"/>
                  <a:gd name="connsiteX3254" fmla="*/ 472038 w 3162529"/>
                  <a:gd name="connsiteY3254" fmla="*/ 520898 h 1910656"/>
                  <a:gd name="connsiteX3255" fmla="*/ 474410 w 3162529"/>
                  <a:gd name="connsiteY3255" fmla="*/ 511234 h 1910656"/>
                  <a:gd name="connsiteX3256" fmla="*/ 484426 w 3162529"/>
                  <a:gd name="connsiteY3256" fmla="*/ 506753 h 1910656"/>
                  <a:gd name="connsiteX3257" fmla="*/ 487061 w 3162529"/>
                  <a:gd name="connsiteY3257" fmla="*/ 506226 h 1910656"/>
                  <a:gd name="connsiteX3258" fmla="*/ 495320 w 3162529"/>
                  <a:gd name="connsiteY3258" fmla="*/ 497177 h 1910656"/>
                  <a:gd name="connsiteX3259" fmla="*/ 509815 w 3162529"/>
                  <a:gd name="connsiteY3259" fmla="*/ 476444 h 1910656"/>
                  <a:gd name="connsiteX3260" fmla="*/ 516404 w 3162529"/>
                  <a:gd name="connsiteY3260" fmla="*/ 469679 h 1910656"/>
                  <a:gd name="connsiteX3261" fmla="*/ 517459 w 3162529"/>
                  <a:gd name="connsiteY3261" fmla="*/ 469064 h 1910656"/>
                  <a:gd name="connsiteX3262" fmla="*/ 521236 w 3162529"/>
                  <a:gd name="connsiteY3262" fmla="*/ 466867 h 1910656"/>
                  <a:gd name="connsiteX3263" fmla="*/ 526068 w 3162529"/>
                  <a:gd name="connsiteY3263" fmla="*/ 463880 h 1910656"/>
                  <a:gd name="connsiteX3264" fmla="*/ 541882 w 3162529"/>
                  <a:gd name="connsiteY3264" fmla="*/ 449912 h 1910656"/>
                  <a:gd name="connsiteX3265" fmla="*/ 541004 w 3162529"/>
                  <a:gd name="connsiteY3265" fmla="*/ 449297 h 1910656"/>
                  <a:gd name="connsiteX3266" fmla="*/ 527474 w 3162529"/>
                  <a:gd name="connsiteY3266" fmla="*/ 439281 h 1910656"/>
                  <a:gd name="connsiteX3267" fmla="*/ 544254 w 3162529"/>
                  <a:gd name="connsiteY3267" fmla="*/ 437524 h 1910656"/>
                  <a:gd name="connsiteX3268" fmla="*/ 546890 w 3162529"/>
                  <a:gd name="connsiteY3268" fmla="*/ 437261 h 1910656"/>
                  <a:gd name="connsiteX3269" fmla="*/ 550755 w 3162529"/>
                  <a:gd name="connsiteY3269" fmla="*/ 436821 h 1910656"/>
                  <a:gd name="connsiteX3270" fmla="*/ 552776 w 3162529"/>
                  <a:gd name="connsiteY3270" fmla="*/ 434977 h 1910656"/>
                  <a:gd name="connsiteX3271" fmla="*/ 557696 w 3162529"/>
                  <a:gd name="connsiteY3271" fmla="*/ 431287 h 1910656"/>
                  <a:gd name="connsiteX3272" fmla="*/ 571840 w 3162529"/>
                  <a:gd name="connsiteY3272" fmla="*/ 421799 h 1910656"/>
                  <a:gd name="connsiteX3273" fmla="*/ 580098 w 3162529"/>
                  <a:gd name="connsiteY3273" fmla="*/ 410465 h 1910656"/>
                  <a:gd name="connsiteX3274" fmla="*/ 583261 w 3162529"/>
                  <a:gd name="connsiteY3274" fmla="*/ 400977 h 1910656"/>
                  <a:gd name="connsiteX3275" fmla="*/ 577551 w 3162529"/>
                  <a:gd name="connsiteY3275" fmla="*/ 400274 h 1910656"/>
                  <a:gd name="connsiteX3276" fmla="*/ 591519 w 3162529"/>
                  <a:gd name="connsiteY3276" fmla="*/ 381825 h 1910656"/>
                  <a:gd name="connsiteX3277" fmla="*/ 596615 w 3162529"/>
                  <a:gd name="connsiteY3277" fmla="*/ 385251 h 1910656"/>
                  <a:gd name="connsiteX3278" fmla="*/ 602062 w 3162529"/>
                  <a:gd name="connsiteY3278" fmla="*/ 393949 h 1910656"/>
                  <a:gd name="connsiteX3279" fmla="*/ 605576 w 3162529"/>
                  <a:gd name="connsiteY3279" fmla="*/ 390874 h 1910656"/>
                  <a:gd name="connsiteX3280" fmla="*/ 619808 w 3162529"/>
                  <a:gd name="connsiteY3280" fmla="*/ 379804 h 1910656"/>
                  <a:gd name="connsiteX3281" fmla="*/ 624553 w 3162529"/>
                  <a:gd name="connsiteY3281" fmla="*/ 376115 h 1910656"/>
                  <a:gd name="connsiteX3282" fmla="*/ 617348 w 3162529"/>
                  <a:gd name="connsiteY3282" fmla="*/ 376554 h 1910656"/>
                  <a:gd name="connsiteX3283" fmla="*/ 618842 w 3162529"/>
                  <a:gd name="connsiteY3283" fmla="*/ 374621 h 1910656"/>
                  <a:gd name="connsiteX3284" fmla="*/ 617788 w 3162529"/>
                  <a:gd name="connsiteY3284" fmla="*/ 374885 h 1910656"/>
                  <a:gd name="connsiteX3285" fmla="*/ 601008 w 3162529"/>
                  <a:gd name="connsiteY3285" fmla="*/ 378838 h 1910656"/>
                  <a:gd name="connsiteX3286" fmla="*/ 609969 w 3162529"/>
                  <a:gd name="connsiteY3286" fmla="*/ 365133 h 1910656"/>
                  <a:gd name="connsiteX3287" fmla="*/ 610408 w 3162529"/>
                  <a:gd name="connsiteY3287" fmla="*/ 364254 h 1910656"/>
                  <a:gd name="connsiteX3288" fmla="*/ 615064 w 3162529"/>
                  <a:gd name="connsiteY3288" fmla="*/ 358895 h 1910656"/>
                  <a:gd name="connsiteX3289" fmla="*/ 615152 w 3162529"/>
                  <a:gd name="connsiteY3289" fmla="*/ 358807 h 1910656"/>
                  <a:gd name="connsiteX3290" fmla="*/ 624992 w 3162529"/>
                  <a:gd name="connsiteY3290" fmla="*/ 355908 h 1910656"/>
                  <a:gd name="connsiteX3291" fmla="*/ 629209 w 3162529"/>
                  <a:gd name="connsiteY3291" fmla="*/ 361092 h 1910656"/>
                  <a:gd name="connsiteX3292" fmla="*/ 631581 w 3162529"/>
                  <a:gd name="connsiteY3292" fmla="*/ 358632 h 1910656"/>
                  <a:gd name="connsiteX3293" fmla="*/ 636237 w 3162529"/>
                  <a:gd name="connsiteY3293" fmla="*/ 356084 h 1910656"/>
                  <a:gd name="connsiteX3294" fmla="*/ 627627 w 3162529"/>
                  <a:gd name="connsiteY3294" fmla="*/ 348968 h 1910656"/>
                  <a:gd name="connsiteX3295" fmla="*/ 647834 w 3162529"/>
                  <a:gd name="connsiteY3295" fmla="*/ 344048 h 1910656"/>
                  <a:gd name="connsiteX3296" fmla="*/ 648537 w 3162529"/>
                  <a:gd name="connsiteY3296" fmla="*/ 344926 h 1910656"/>
                  <a:gd name="connsiteX3297" fmla="*/ 648537 w 3162529"/>
                  <a:gd name="connsiteY3297" fmla="*/ 344926 h 1910656"/>
                  <a:gd name="connsiteX3298" fmla="*/ 650645 w 3162529"/>
                  <a:gd name="connsiteY3298" fmla="*/ 337459 h 1910656"/>
                  <a:gd name="connsiteX3299" fmla="*/ 657849 w 3162529"/>
                  <a:gd name="connsiteY3299" fmla="*/ 332890 h 1910656"/>
                  <a:gd name="connsiteX3300" fmla="*/ 658991 w 3162529"/>
                  <a:gd name="connsiteY3300" fmla="*/ 332539 h 1910656"/>
                  <a:gd name="connsiteX3301" fmla="*/ 670939 w 3162529"/>
                  <a:gd name="connsiteY3301" fmla="*/ 327795 h 1910656"/>
                  <a:gd name="connsiteX3302" fmla="*/ 669007 w 3162529"/>
                  <a:gd name="connsiteY3302" fmla="*/ 335263 h 1910656"/>
                  <a:gd name="connsiteX3303" fmla="*/ 673926 w 3162529"/>
                  <a:gd name="connsiteY3303" fmla="*/ 333242 h 1910656"/>
                  <a:gd name="connsiteX3304" fmla="*/ 691585 w 3162529"/>
                  <a:gd name="connsiteY3304" fmla="*/ 322084 h 1910656"/>
                  <a:gd name="connsiteX3305" fmla="*/ 692024 w 3162529"/>
                  <a:gd name="connsiteY3305" fmla="*/ 321557 h 1910656"/>
                  <a:gd name="connsiteX3306" fmla="*/ 719259 w 3162529"/>
                  <a:gd name="connsiteY3306" fmla="*/ 302932 h 1910656"/>
                  <a:gd name="connsiteX3307" fmla="*/ 721192 w 3162529"/>
                  <a:gd name="connsiteY3307" fmla="*/ 301439 h 1910656"/>
                  <a:gd name="connsiteX3308" fmla="*/ 728659 w 3162529"/>
                  <a:gd name="connsiteY3308" fmla="*/ 297310 h 1910656"/>
                  <a:gd name="connsiteX3309" fmla="*/ 732349 w 3162529"/>
                  <a:gd name="connsiteY3309" fmla="*/ 294235 h 1910656"/>
                  <a:gd name="connsiteX3310" fmla="*/ 734633 w 3162529"/>
                  <a:gd name="connsiteY3310" fmla="*/ 291863 h 1910656"/>
                  <a:gd name="connsiteX3311" fmla="*/ 725409 w 3162529"/>
                  <a:gd name="connsiteY3311" fmla="*/ 284834 h 1910656"/>
                  <a:gd name="connsiteX3312" fmla="*/ 736390 w 3162529"/>
                  <a:gd name="connsiteY3312" fmla="*/ 280705 h 1910656"/>
                  <a:gd name="connsiteX3313" fmla="*/ 736654 w 3162529"/>
                  <a:gd name="connsiteY3313" fmla="*/ 280617 h 1910656"/>
                  <a:gd name="connsiteX3314" fmla="*/ 740695 w 3162529"/>
                  <a:gd name="connsiteY3314" fmla="*/ 279475 h 1910656"/>
                  <a:gd name="connsiteX3315" fmla="*/ 774080 w 3162529"/>
                  <a:gd name="connsiteY3315" fmla="*/ 267176 h 1910656"/>
                  <a:gd name="connsiteX3316" fmla="*/ 778297 w 3162529"/>
                  <a:gd name="connsiteY3316" fmla="*/ 265331 h 1910656"/>
                  <a:gd name="connsiteX3317" fmla="*/ 779351 w 3162529"/>
                  <a:gd name="connsiteY3317" fmla="*/ 264980 h 1910656"/>
                  <a:gd name="connsiteX3318" fmla="*/ 790157 w 3162529"/>
                  <a:gd name="connsiteY3318" fmla="*/ 253822 h 1910656"/>
                  <a:gd name="connsiteX3319" fmla="*/ 801490 w 3162529"/>
                  <a:gd name="connsiteY3319" fmla="*/ 250308 h 1910656"/>
                  <a:gd name="connsiteX3320" fmla="*/ 812208 w 3162529"/>
                  <a:gd name="connsiteY3320" fmla="*/ 242840 h 1910656"/>
                  <a:gd name="connsiteX3321" fmla="*/ 825825 w 3162529"/>
                  <a:gd name="connsiteY3321" fmla="*/ 233176 h 1910656"/>
                  <a:gd name="connsiteX3322" fmla="*/ 827055 w 3162529"/>
                  <a:gd name="connsiteY3322" fmla="*/ 224303 h 1910656"/>
                  <a:gd name="connsiteX3323" fmla="*/ 831360 w 3162529"/>
                  <a:gd name="connsiteY3323" fmla="*/ 217363 h 1910656"/>
                  <a:gd name="connsiteX3324" fmla="*/ 836544 w 3162529"/>
                  <a:gd name="connsiteY3324" fmla="*/ 215518 h 1910656"/>
                  <a:gd name="connsiteX3325" fmla="*/ 845417 w 3162529"/>
                  <a:gd name="connsiteY3325" fmla="*/ 212531 h 1910656"/>
                  <a:gd name="connsiteX3326" fmla="*/ 846383 w 3162529"/>
                  <a:gd name="connsiteY3326" fmla="*/ 218856 h 1910656"/>
                  <a:gd name="connsiteX3327" fmla="*/ 858595 w 3162529"/>
                  <a:gd name="connsiteY3327" fmla="*/ 214727 h 1910656"/>
                  <a:gd name="connsiteX3328" fmla="*/ 868962 w 3162529"/>
                  <a:gd name="connsiteY3328" fmla="*/ 210071 h 1910656"/>
                  <a:gd name="connsiteX3329" fmla="*/ 876605 w 3162529"/>
                  <a:gd name="connsiteY3329" fmla="*/ 205854 h 1910656"/>
                  <a:gd name="connsiteX3330" fmla="*/ 876517 w 3162529"/>
                  <a:gd name="connsiteY3330" fmla="*/ 200143 h 1910656"/>
                  <a:gd name="connsiteX3331" fmla="*/ 882667 w 3162529"/>
                  <a:gd name="connsiteY3331" fmla="*/ 192588 h 1910656"/>
                  <a:gd name="connsiteX3332" fmla="*/ 891540 w 3162529"/>
                  <a:gd name="connsiteY3332" fmla="*/ 195487 h 1910656"/>
                  <a:gd name="connsiteX3333" fmla="*/ 891804 w 3162529"/>
                  <a:gd name="connsiteY3333" fmla="*/ 195487 h 1910656"/>
                  <a:gd name="connsiteX3334" fmla="*/ 901116 w 3162529"/>
                  <a:gd name="connsiteY3334" fmla="*/ 192588 h 1910656"/>
                  <a:gd name="connsiteX3335" fmla="*/ 922816 w 3162529"/>
                  <a:gd name="connsiteY3335" fmla="*/ 183803 h 1910656"/>
                  <a:gd name="connsiteX3336" fmla="*/ 925276 w 3162529"/>
                  <a:gd name="connsiteY3336" fmla="*/ 177829 h 1910656"/>
                  <a:gd name="connsiteX3337" fmla="*/ 935818 w 3162529"/>
                  <a:gd name="connsiteY3337" fmla="*/ 174578 h 1910656"/>
                  <a:gd name="connsiteX3338" fmla="*/ 937400 w 3162529"/>
                  <a:gd name="connsiteY3338" fmla="*/ 174578 h 1910656"/>
                  <a:gd name="connsiteX3339" fmla="*/ 940299 w 3162529"/>
                  <a:gd name="connsiteY3339" fmla="*/ 174666 h 1910656"/>
                  <a:gd name="connsiteX3340" fmla="*/ 941880 w 3162529"/>
                  <a:gd name="connsiteY3340" fmla="*/ 174754 h 1910656"/>
                  <a:gd name="connsiteX3341" fmla="*/ 954004 w 3162529"/>
                  <a:gd name="connsiteY3341" fmla="*/ 169043 h 1910656"/>
                  <a:gd name="connsiteX3342" fmla="*/ 944077 w 3162529"/>
                  <a:gd name="connsiteY3342" fmla="*/ 162454 h 1910656"/>
                  <a:gd name="connsiteX3343" fmla="*/ 956025 w 3162529"/>
                  <a:gd name="connsiteY3343" fmla="*/ 157974 h 1910656"/>
                  <a:gd name="connsiteX3344" fmla="*/ 962877 w 3162529"/>
                  <a:gd name="connsiteY3344" fmla="*/ 158413 h 1910656"/>
                  <a:gd name="connsiteX3345" fmla="*/ 965952 w 3162529"/>
                  <a:gd name="connsiteY3345" fmla="*/ 162366 h 1910656"/>
                  <a:gd name="connsiteX3346" fmla="*/ 978164 w 3162529"/>
                  <a:gd name="connsiteY3346" fmla="*/ 156392 h 1910656"/>
                  <a:gd name="connsiteX3347" fmla="*/ 976407 w 3162529"/>
                  <a:gd name="connsiteY3347" fmla="*/ 147431 h 1910656"/>
                  <a:gd name="connsiteX3348" fmla="*/ 976670 w 3162529"/>
                  <a:gd name="connsiteY3348" fmla="*/ 145938 h 1910656"/>
                  <a:gd name="connsiteX3349" fmla="*/ 977285 w 3162529"/>
                  <a:gd name="connsiteY3349" fmla="*/ 142336 h 1910656"/>
                  <a:gd name="connsiteX3350" fmla="*/ 980624 w 3162529"/>
                  <a:gd name="connsiteY3350" fmla="*/ 140930 h 1910656"/>
                  <a:gd name="connsiteX3351" fmla="*/ 995471 w 3162529"/>
                  <a:gd name="connsiteY3351" fmla="*/ 143390 h 1910656"/>
                  <a:gd name="connsiteX3352" fmla="*/ 996086 w 3162529"/>
                  <a:gd name="connsiteY3352" fmla="*/ 146553 h 1910656"/>
                  <a:gd name="connsiteX3353" fmla="*/ 996350 w 3162529"/>
                  <a:gd name="connsiteY3353" fmla="*/ 146465 h 1910656"/>
                  <a:gd name="connsiteX3354" fmla="*/ 1007244 w 3162529"/>
                  <a:gd name="connsiteY3354" fmla="*/ 144005 h 1910656"/>
                  <a:gd name="connsiteX3355" fmla="*/ 1012075 w 3162529"/>
                  <a:gd name="connsiteY3355" fmla="*/ 143302 h 1910656"/>
                  <a:gd name="connsiteX3356" fmla="*/ 1019192 w 3162529"/>
                  <a:gd name="connsiteY3356" fmla="*/ 140051 h 1910656"/>
                  <a:gd name="connsiteX3357" fmla="*/ 1025341 w 3162529"/>
                  <a:gd name="connsiteY3357" fmla="*/ 136889 h 1910656"/>
                  <a:gd name="connsiteX3358" fmla="*/ 1019807 w 3162529"/>
                  <a:gd name="connsiteY3358" fmla="*/ 130124 h 1910656"/>
                  <a:gd name="connsiteX3359" fmla="*/ 1031052 w 3162529"/>
                  <a:gd name="connsiteY3359" fmla="*/ 128367 h 1910656"/>
                  <a:gd name="connsiteX3360" fmla="*/ 1032370 w 3162529"/>
                  <a:gd name="connsiteY3360" fmla="*/ 128103 h 1910656"/>
                  <a:gd name="connsiteX3361" fmla="*/ 1036938 w 3162529"/>
                  <a:gd name="connsiteY3361" fmla="*/ 127488 h 1910656"/>
                  <a:gd name="connsiteX3362" fmla="*/ 1059429 w 3162529"/>
                  <a:gd name="connsiteY3362" fmla="*/ 125643 h 1910656"/>
                  <a:gd name="connsiteX3363" fmla="*/ 1069883 w 3162529"/>
                  <a:gd name="connsiteY3363" fmla="*/ 110005 h 1910656"/>
                  <a:gd name="connsiteX3364" fmla="*/ 1063909 w 3162529"/>
                  <a:gd name="connsiteY3364" fmla="*/ 97969 h 1910656"/>
                  <a:gd name="connsiteX3365" fmla="*/ 1079899 w 3162529"/>
                  <a:gd name="connsiteY3365" fmla="*/ 104383 h 1910656"/>
                  <a:gd name="connsiteX3366" fmla="*/ 1085170 w 3162529"/>
                  <a:gd name="connsiteY3366" fmla="*/ 109303 h 1910656"/>
                  <a:gd name="connsiteX3367" fmla="*/ 1085082 w 3162529"/>
                  <a:gd name="connsiteY3367" fmla="*/ 114925 h 1910656"/>
                  <a:gd name="connsiteX3368" fmla="*/ 1097909 w 3162529"/>
                  <a:gd name="connsiteY3368" fmla="*/ 112378 h 1910656"/>
                  <a:gd name="connsiteX3369" fmla="*/ 1107573 w 3162529"/>
                  <a:gd name="connsiteY3369" fmla="*/ 109654 h 1910656"/>
                  <a:gd name="connsiteX3370" fmla="*/ 1117061 w 3162529"/>
                  <a:gd name="connsiteY3370" fmla="*/ 106403 h 1910656"/>
                  <a:gd name="connsiteX3371" fmla="*/ 1117412 w 3162529"/>
                  <a:gd name="connsiteY3371" fmla="*/ 105086 h 1910656"/>
                  <a:gd name="connsiteX3372" fmla="*/ 1117588 w 3162529"/>
                  <a:gd name="connsiteY3372" fmla="*/ 104295 h 1910656"/>
                  <a:gd name="connsiteX3373" fmla="*/ 1117939 w 3162529"/>
                  <a:gd name="connsiteY3373" fmla="*/ 102362 h 1910656"/>
                  <a:gd name="connsiteX3374" fmla="*/ 1112492 w 3162529"/>
                  <a:gd name="connsiteY3374" fmla="*/ 103768 h 1910656"/>
                  <a:gd name="connsiteX3375" fmla="*/ 1107660 w 3162529"/>
                  <a:gd name="connsiteY3375" fmla="*/ 102801 h 1910656"/>
                  <a:gd name="connsiteX3376" fmla="*/ 1106167 w 3162529"/>
                  <a:gd name="connsiteY3376" fmla="*/ 102450 h 1910656"/>
                  <a:gd name="connsiteX3377" fmla="*/ 1088772 w 3162529"/>
                  <a:gd name="connsiteY3377" fmla="*/ 98409 h 1910656"/>
                  <a:gd name="connsiteX3378" fmla="*/ 1104586 w 3162529"/>
                  <a:gd name="connsiteY3378" fmla="*/ 90238 h 1910656"/>
                  <a:gd name="connsiteX3379" fmla="*/ 1113986 w 3162529"/>
                  <a:gd name="connsiteY3379" fmla="*/ 88393 h 1910656"/>
                  <a:gd name="connsiteX3380" fmla="*/ 1118115 w 3162529"/>
                  <a:gd name="connsiteY3380" fmla="*/ 90326 h 1910656"/>
                  <a:gd name="connsiteX3381" fmla="*/ 1118554 w 3162529"/>
                  <a:gd name="connsiteY3381" fmla="*/ 90590 h 1910656"/>
                  <a:gd name="connsiteX3382" fmla="*/ 1126461 w 3162529"/>
                  <a:gd name="connsiteY3382" fmla="*/ 95158 h 1910656"/>
                  <a:gd name="connsiteX3383" fmla="*/ 1128042 w 3162529"/>
                  <a:gd name="connsiteY3383" fmla="*/ 94895 h 1910656"/>
                  <a:gd name="connsiteX3384" fmla="*/ 1139463 w 3162529"/>
                  <a:gd name="connsiteY3384" fmla="*/ 77763 h 1910656"/>
                  <a:gd name="connsiteX3385" fmla="*/ 1143856 w 3162529"/>
                  <a:gd name="connsiteY3385" fmla="*/ 89536 h 1910656"/>
                  <a:gd name="connsiteX3386" fmla="*/ 1144120 w 3162529"/>
                  <a:gd name="connsiteY3386" fmla="*/ 88921 h 1910656"/>
                  <a:gd name="connsiteX3387" fmla="*/ 1148249 w 3162529"/>
                  <a:gd name="connsiteY3387" fmla="*/ 83474 h 1910656"/>
                  <a:gd name="connsiteX3388" fmla="*/ 1156156 w 3162529"/>
                  <a:gd name="connsiteY3388" fmla="*/ 81189 h 1910656"/>
                  <a:gd name="connsiteX3389" fmla="*/ 1158176 w 3162529"/>
                  <a:gd name="connsiteY3389" fmla="*/ 80926 h 1910656"/>
                  <a:gd name="connsiteX3390" fmla="*/ 1174605 w 3162529"/>
                  <a:gd name="connsiteY3390" fmla="*/ 77675 h 1910656"/>
                  <a:gd name="connsiteX3391" fmla="*/ 1166610 w 3162529"/>
                  <a:gd name="connsiteY3391" fmla="*/ 88657 h 1910656"/>
                  <a:gd name="connsiteX3392" fmla="*/ 1168455 w 3162529"/>
                  <a:gd name="connsiteY3392" fmla="*/ 88569 h 1910656"/>
                  <a:gd name="connsiteX3393" fmla="*/ 1173726 w 3162529"/>
                  <a:gd name="connsiteY3393" fmla="*/ 88569 h 1910656"/>
                  <a:gd name="connsiteX3394" fmla="*/ 1193845 w 3162529"/>
                  <a:gd name="connsiteY3394" fmla="*/ 84879 h 1910656"/>
                  <a:gd name="connsiteX3395" fmla="*/ 1204651 w 3162529"/>
                  <a:gd name="connsiteY3395" fmla="*/ 84440 h 1910656"/>
                  <a:gd name="connsiteX3396" fmla="*/ 1214930 w 3162529"/>
                  <a:gd name="connsiteY3396" fmla="*/ 80487 h 1910656"/>
                  <a:gd name="connsiteX3397" fmla="*/ 1225912 w 3162529"/>
                  <a:gd name="connsiteY3397" fmla="*/ 76182 h 1910656"/>
                  <a:gd name="connsiteX3398" fmla="*/ 1236103 w 3162529"/>
                  <a:gd name="connsiteY3398" fmla="*/ 72668 h 1910656"/>
                  <a:gd name="connsiteX3399" fmla="*/ 1241286 w 3162529"/>
                  <a:gd name="connsiteY3399" fmla="*/ 70383 h 1910656"/>
                  <a:gd name="connsiteX3400" fmla="*/ 1247260 w 3162529"/>
                  <a:gd name="connsiteY3400" fmla="*/ 66957 h 1910656"/>
                  <a:gd name="connsiteX3401" fmla="*/ 1258769 w 3162529"/>
                  <a:gd name="connsiteY3401" fmla="*/ 68538 h 1910656"/>
                  <a:gd name="connsiteX3402" fmla="*/ 1263864 w 3162529"/>
                  <a:gd name="connsiteY3402" fmla="*/ 70120 h 1910656"/>
                  <a:gd name="connsiteX3403" fmla="*/ 1266149 w 3162529"/>
                  <a:gd name="connsiteY3403" fmla="*/ 69768 h 1910656"/>
                  <a:gd name="connsiteX3404" fmla="*/ 1263601 w 3162529"/>
                  <a:gd name="connsiteY3404" fmla="*/ 59314 h 1910656"/>
                  <a:gd name="connsiteX3405" fmla="*/ 1266764 w 3162529"/>
                  <a:gd name="connsiteY3405" fmla="*/ 50968 h 1910656"/>
                  <a:gd name="connsiteX3406" fmla="*/ 1275637 w 3162529"/>
                  <a:gd name="connsiteY3406" fmla="*/ 48947 h 1910656"/>
                  <a:gd name="connsiteX3407" fmla="*/ 1276428 w 3162529"/>
                  <a:gd name="connsiteY3407" fmla="*/ 49035 h 1910656"/>
                  <a:gd name="connsiteX3408" fmla="*/ 1282929 w 3162529"/>
                  <a:gd name="connsiteY3408" fmla="*/ 50089 h 1910656"/>
                  <a:gd name="connsiteX3409" fmla="*/ 1284686 w 3162529"/>
                  <a:gd name="connsiteY3409" fmla="*/ 50528 h 1910656"/>
                  <a:gd name="connsiteX3410" fmla="*/ 1300763 w 3162529"/>
                  <a:gd name="connsiteY3410" fmla="*/ 54043 h 1910656"/>
                  <a:gd name="connsiteX3411" fmla="*/ 1297073 w 3162529"/>
                  <a:gd name="connsiteY3411" fmla="*/ 56239 h 1910656"/>
                  <a:gd name="connsiteX3412" fmla="*/ 1301817 w 3162529"/>
                  <a:gd name="connsiteY3412" fmla="*/ 60632 h 1910656"/>
                  <a:gd name="connsiteX3413" fmla="*/ 1302257 w 3162529"/>
                  <a:gd name="connsiteY3413" fmla="*/ 61247 h 1910656"/>
                  <a:gd name="connsiteX3414" fmla="*/ 1302871 w 3162529"/>
                  <a:gd name="connsiteY3414" fmla="*/ 61949 h 1910656"/>
                  <a:gd name="connsiteX3415" fmla="*/ 1302257 w 3162529"/>
                  <a:gd name="connsiteY3415" fmla="*/ 60368 h 1910656"/>
                  <a:gd name="connsiteX3416" fmla="*/ 1302696 w 3162529"/>
                  <a:gd name="connsiteY3416" fmla="*/ 53515 h 1910656"/>
                  <a:gd name="connsiteX3417" fmla="*/ 1308670 w 3162529"/>
                  <a:gd name="connsiteY3417" fmla="*/ 50001 h 1910656"/>
                  <a:gd name="connsiteX3418" fmla="*/ 1320354 w 3162529"/>
                  <a:gd name="connsiteY3418" fmla="*/ 48684 h 1910656"/>
                  <a:gd name="connsiteX3419" fmla="*/ 1328349 w 3162529"/>
                  <a:gd name="connsiteY3419" fmla="*/ 43237 h 1910656"/>
                  <a:gd name="connsiteX3420" fmla="*/ 1339331 w 3162529"/>
                  <a:gd name="connsiteY3420" fmla="*/ 48332 h 1910656"/>
                  <a:gd name="connsiteX3421" fmla="*/ 1340385 w 3162529"/>
                  <a:gd name="connsiteY3421" fmla="*/ 49474 h 1910656"/>
                  <a:gd name="connsiteX3422" fmla="*/ 1340824 w 3162529"/>
                  <a:gd name="connsiteY3422" fmla="*/ 50968 h 1910656"/>
                  <a:gd name="connsiteX3423" fmla="*/ 1341615 w 3162529"/>
                  <a:gd name="connsiteY3423" fmla="*/ 54921 h 1910656"/>
                  <a:gd name="connsiteX3424" fmla="*/ 1350576 w 3162529"/>
                  <a:gd name="connsiteY3424" fmla="*/ 55360 h 1910656"/>
                  <a:gd name="connsiteX3425" fmla="*/ 1353124 w 3162529"/>
                  <a:gd name="connsiteY3425" fmla="*/ 56415 h 1910656"/>
                  <a:gd name="connsiteX3426" fmla="*/ 1358922 w 3162529"/>
                  <a:gd name="connsiteY3426" fmla="*/ 52813 h 1910656"/>
                  <a:gd name="connsiteX3427" fmla="*/ 1358044 w 3162529"/>
                  <a:gd name="connsiteY3427" fmla="*/ 51583 h 1910656"/>
                  <a:gd name="connsiteX3428" fmla="*/ 1354442 w 3162529"/>
                  <a:gd name="connsiteY3428" fmla="*/ 45345 h 1910656"/>
                  <a:gd name="connsiteX3429" fmla="*/ 1350752 w 3162529"/>
                  <a:gd name="connsiteY3429" fmla="*/ 36735 h 1910656"/>
                  <a:gd name="connsiteX3430" fmla="*/ 1360152 w 3162529"/>
                  <a:gd name="connsiteY3430" fmla="*/ 36296 h 1910656"/>
                  <a:gd name="connsiteX3431" fmla="*/ 1361119 w 3162529"/>
                  <a:gd name="connsiteY3431" fmla="*/ 36208 h 1910656"/>
                  <a:gd name="connsiteX3432" fmla="*/ 1368410 w 3162529"/>
                  <a:gd name="connsiteY3432" fmla="*/ 36911 h 1910656"/>
                  <a:gd name="connsiteX3433" fmla="*/ 1373506 w 3162529"/>
                  <a:gd name="connsiteY3433" fmla="*/ 41567 h 1910656"/>
                  <a:gd name="connsiteX3434" fmla="*/ 1374297 w 3162529"/>
                  <a:gd name="connsiteY3434" fmla="*/ 42622 h 1910656"/>
                  <a:gd name="connsiteX3435" fmla="*/ 1377635 w 3162529"/>
                  <a:gd name="connsiteY3435" fmla="*/ 46399 h 1910656"/>
                  <a:gd name="connsiteX3436" fmla="*/ 1386508 w 3162529"/>
                  <a:gd name="connsiteY3436" fmla="*/ 48771 h 1910656"/>
                  <a:gd name="connsiteX3437" fmla="*/ 1381149 w 3162529"/>
                  <a:gd name="connsiteY3437" fmla="*/ 38053 h 1910656"/>
                  <a:gd name="connsiteX3438" fmla="*/ 1396875 w 3162529"/>
                  <a:gd name="connsiteY3438" fmla="*/ 44379 h 1910656"/>
                  <a:gd name="connsiteX3439" fmla="*/ 1397402 w 3162529"/>
                  <a:gd name="connsiteY3439" fmla="*/ 43676 h 1910656"/>
                  <a:gd name="connsiteX3440" fmla="*/ 1404079 w 3162529"/>
                  <a:gd name="connsiteY3440" fmla="*/ 39195 h 1910656"/>
                  <a:gd name="connsiteX3441" fmla="*/ 1404958 w 3162529"/>
                  <a:gd name="connsiteY3441" fmla="*/ 39020 h 1910656"/>
                  <a:gd name="connsiteX3442" fmla="*/ 1414973 w 3162529"/>
                  <a:gd name="connsiteY3442" fmla="*/ 40689 h 1910656"/>
                  <a:gd name="connsiteX3443" fmla="*/ 1418136 w 3162529"/>
                  <a:gd name="connsiteY3443" fmla="*/ 47366 h 1910656"/>
                  <a:gd name="connsiteX3444" fmla="*/ 1425603 w 3162529"/>
                  <a:gd name="connsiteY3444" fmla="*/ 49211 h 1910656"/>
                  <a:gd name="connsiteX3445" fmla="*/ 1442823 w 3162529"/>
                  <a:gd name="connsiteY3445" fmla="*/ 51934 h 1910656"/>
                  <a:gd name="connsiteX3446" fmla="*/ 1450554 w 3162529"/>
                  <a:gd name="connsiteY3446" fmla="*/ 51319 h 1910656"/>
                  <a:gd name="connsiteX3447" fmla="*/ 1450202 w 3162529"/>
                  <a:gd name="connsiteY3447" fmla="*/ 42973 h 1910656"/>
                  <a:gd name="connsiteX3448" fmla="*/ 1458373 w 3162529"/>
                  <a:gd name="connsiteY3448" fmla="*/ 44642 h 1910656"/>
                  <a:gd name="connsiteX3449" fmla="*/ 1459163 w 3162529"/>
                  <a:gd name="connsiteY3449" fmla="*/ 44730 h 1910656"/>
                  <a:gd name="connsiteX3450" fmla="*/ 1466192 w 3162529"/>
                  <a:gd name="connsiteY3450" fmla="*/ 47454 h 1910656"/>
                  <a:gd name="connsiteX3451" fmla="*/ 1475768 w 3162529"/>
                  <a:gd name="connsiteY3451" fmla="*/ 50089 h 1910656"/>
                  <a:gd name="connsiteX3452" fmla="*/ 1487189 w 3162529"/>
                  <a:gd name="connsiteY3452" fmla="*/ 51143 h 1910656"/>
                  <a:gd name="connsiteX3453" fmla="*/ 1487628 w 3162529"/>
                  <a:gd name="connsiteY3453" fmla="*/ 51495 h 1910656"/>
                  <a:gd name="connsiteX3454" fmla="*/ 1490264 w 3162529"/>
                  <a:gd name="connsiteY3454" fmla="*/ 49913 h 1910656"/>
                  <a:gd name="connsiteX3455" fmla="*/ 1492284 w 3162529"/>
                  <a:gd name="connsiteY3455" fmla="*/ 48596 h 1910656"/>
                  <a:gd name="connsiteX3456" fmla="*/ 1510997 w 3162529"/>
                  <a:gd name="connsiteY3456" fmla="*/ 47190 h 1910656"/>
                  <a:gd name="connsiteX3457" fmla="*/ 1510997 w 3162529"/>
                  <a:gd name="connsiteY3457" fmla="*/ 47102 h 1910656"/>
                  <a:gd name="connsiteX3458" fmla="*/ 1512930 w 3162529"/>
                  <a:gd name="connsiteY3458" fmla="*/ 36472 h 1910656"/>
                  <a:gd name="connsiteX3459" fmla="*/ 1521452 w 3162529"/>
                  <a:gd name="connsiteY3459" fmla="*/ 43061 h 1910656"/>
                  <a:gd name="connsiteX3460" fmla="*/ 1522418 w 3162529"/>
                  <a:gd name="connsiteY3460" fmla="*/ 43764 h 1910656"/>
                  <a:gd name="connsiteX3461" fmla="*/ 1525756 w 3162529"/>
                  <a:gd name="connsiteY3461" fmla="*/ 46487 h 1910656"/>
                  <a:gd name="connsiteX3462" fmla="*/ 1533575 w 3162529"/>
                  <a:gd name="connsiteY3462" fmla="*/ 50704 h 1910656"/>
                  <a:gd name="connsiteX3463" fmla="*/ 1533488 w 3162529"/>
                  <a:gd name="connsiteY3463" fmla="*/ 46663 h 1910656"/>
                  <a:gd name="connsiteX3464" fmla="*/ 1533488 w 3162529"/>
                  <a:gd name="connsiteY3464" fmla="*/ 45433 h 1910656"/>
                  <a:gd name="connsiteX3465" fmla="*/ 1536475 w 3162529"/>
                  <a:gd name="connsiteY3465" fmla="*/ 33309 h 1910656"/>
                  <a:gd name="connsiteX3466" fmla="*/ 1548247 w 3162529"/>
                  <a:gd name="connsiteY3466" fmla="*/ 30761 h 1910656"/>
                  <a:gd name="connsiteX3467" fmla="*/ 1549038 w 3162529"/>
                  <a:gd name="connsiteY3467" fmla="*/ 30761 h 1910656"/>
                  <a:gd name="connsiteX3468" fmla="*/ 1557823 w 3162529"/>
                  <a:gd name="connsiteY3468" fmla="*/ 33924 h 1910656"/>
                  <a:gd name="connsiteX3469" fmla="*/ 1559405 w 3162529"/>
                  <a:gd name="connsiteY3469" fmla="*/ 41040 h 1910656"/>
                  <a:gd name="connsiteX3470" fmla="*/ 1561601 w 3162529"/>
                  <a:gd name="connsiteY3470" fmla="*/ 41128 h 1910656"/>
                  <a:gd name="connsiteX3471" fmla="*/ 1562216 w 3162529"/>
                  <a:gd name="connsiteY3471" fmla="*/ 41216 h 1910656"/>
                  <a:gd name="connsiteX3472" fmla="*/ 1567223 w 3162529"/>
                  <a:gd name="connsiteY3472" fmla="*/ 41304 h 1910656"/>
                  <a:gd name="connsiteX3473" fmla="*/ 1568541 w 3162529"/>
                  <a:gd name="connsiteY3473" fmla="*/ 46224 h 1910656"/>
                  <a:gd name="connsiteX3474" fmla="*/ 1568893 w 3162529"/>
                  <a:gd name="connsiteY3474" fmla="*/ 53340 h 1910656"/>
                  <a:gd name="connsiteX3475" fmla="*/ 1570650 w 3162529"/>
                  <a:gd name="connsiteY3475" fmla="*/ 53779 h 1910656"/>
                  <a:gd name="connsiteX3476" fmla="*/ 1590329 w 3162529"/>
                  <a:gd name="connsiteY3476" fmla="*/ 55009 h 1910656"/>
                  <a:gd name="connsiteX3477" fmla="*/ 1591295 w 3162529"/>
                  <a:gd name="connsiteY3477" fmla="*/ 54658 h 1910656"/>
                  <a:gd name="connsiteX3478" fmla="*/ 1595776 w 3162529"/>
                  <a:gd name="connsiteY3478" fmla="*/ 46751 h 1910656"/>
                  <a:gd name="connsiteX3479" fmla="*/ 1601926 w 3162529"/>
                  <a:gd name="connsiteY3479" fmla="*/ 44818 h 1910656"/>
                  <a:gd name="connsiteX3480" fmla="*/ 1601926 w 3162529"/>
                  <a:gd name="connsiteY3480" fmla="*/ 44818 h 1910656"/>
                  <a:gd name="connsiteX3481" fmla="*/ 1597797 w 3162529"/>
                  <a:gd name="connsiteY3481" fmla="*/ 39635 h 1910656"/>
                  <a:gd name="connsiteX3482" fmla="*/ 1611853 w 3162529"/>
                  <a:gd name="connsiteY3482" fmla="*/ 32606 h 1910656"/>
                  <a:gd name="connsiteX3483" fmla="*/ 1614752 w 3162529"/>
                  <a:gd name="connsiteY3483" fmla="*/ 34012 h 1910656"/>
                  <a:gd name="connsiteX3484" fmla="*/ 1617739 w 3162529"/>
                  <a:gd name="connsiteY3484" fmla="*/ 35330 h 1910656"/>
                  <a:gd name="connsiteX3485" fmla="*/ 1627491 w 3162529"/>
                  <a:gd name="connsiteY3485" fmla="*/ 43061 h 1910656"/>
                  <a:gd name="connsiteX3486" fmla="*/ 1627052 w 3162529"/>
                  <a:gd name="connsiteY3486" fmla="*/ 52286 h 1910656"/>
                  <a:gd name="connsiteX3487" fmla="*/ 1626788 w 3162529"/>
                  <a:gd name="connsiteY3487" fmla="*/ 52901 h 1910656"/>
                  <a:gd name="connsiteX3488" fmla="*/ 1635134 w 3162529"/>
                  <a:gd name="connsiteY3488" fmla="*/ 49386 h 1910656"/>
                  <a:gd name="connsiteX3489" fmla="*/ 1636716 w 3162529"/>
                  <a:gd name="connsiteY3489" fmla="*/ 47717 h 1910656"/>
                  <a:gd name="connsiteX3490" fmla="*/ 1640054 w 3162529"/>
                  <a:gd name="connsiteY3490" fmla="*/ 44467 h 1910656"/>
                  <a:gd name="connsiteX3491" fmla="*/ 1645150 w 3162529"/>
                  <a:gd name="connsiteY3491" fmla="*/ 42446 h 1910656"/>
                  <a:gd name="connsiteX3492" fmla="*/ 1645501 w 3162529"/>
                  <a:gd name="connsiteY3492" fmla="*/ 42358 h 1910656"/>
                  <a:gd name="connsiteX3493" fmla="*/ 1652793 w 3162529"/>
                  <a:gd name="connsiteY3493" fmla="*/ 40601 h 1910656"/>
                  <a:gd name="connsiteX3494" fmla="*/ 1653496 w 3162529"/>
                  <a:gd name="connsiteY3494" fmla="*/ 48069 h 1910656"/>
                  <a:gd name="connsiteX3495" fmla="*/ 1653584 w 3162529"/>
                  <a:gd name="connsiteY3495" fmla="*/ 48596 h 1910656"/>
                  <a:gd name="connsiteX3496" fmla="*/ 1660436 w 3162529"/>
                  <a:gd name="connsiteY3496" fmla="*/ 47278 h 1910656"/>
                  <a:gd name="connsiteX3497" fmla="*/ 1663248 w 3162529"/>
                  <a:gd name="connsiteY3497" fmla="*/ 46751 h 1910656"/>
                  <a:gd name="connsiteX3498" fmla="*/ 1673614 w 3162529"/>
                  <a:gd name="connsiteY3498" fmla="*/ 40689 h 1910656"/>
                  <a:gd name="connsiteX3499" fmla="*/ 1677392 w 3162529"/>
                  <a:gd name="connsiteY3499" fmla="*/ 53164 h 1910656"/>
                  <a:gd name="connsiteX3500" fmla="*/ 1687495 w 3162529"/>
                  <a:gd name="connsiteY3500" fmla="*/ 53955 h 1910656"/>
                  <a:gd name="connsiteX3501" fmla="*/ 1694436 w 3162529"/>
                  <a:gd name="connsiteY3501" fmla="*/ 51056 h 1910656"/>
                  <a:gd name="connsiteX3502" fmla="*/ 1699883 w 3162529"/>
                  <a:gd name="connsiteY3502" fmla="*/ 48332 h 1910656"/>
                  <a:gd name="connsiteX3503" fmla="*/ 1704802 w 3162529"/>
                  <a:gd name="connsiteY3503" fmla="*/ 47190 h 1910656"/>
                  <a:gd name="connsiteX3504" fmla="*/ 1705857 w 3162529"/>
                  <a:gd name="connsiteY3504" fmla="*/ 47102 h 1910656"/>
                  <a:gd name="connsiteX3505" fmla="*/ 1719738 w 3162529"/>
                  <a:gd name="connsiteY3505" fmla="*/ 44818 h 1910656"/>
                  <a:gd name="connsiteX3506" fmla="*/ 1714203 w 3162529"/>
                  <a:gd name="connsiteY3506" fmla="*/ 54130 h 1910656"/>
                  <a:gd name="connsiteX3507" fmla="*/ 1718420 w 3162529"/>
                  <a:gd name="connsiteY3507" fmla="*/ 54394 h 1910656"/>
                  <a:gd name="connsiteX3508" fmla="*/ 1740295 w 3162529"/>
                  <a:gd name="connsiteY3508" fmla="*/ 52022 h 1910656"/>
                  <a:gd name="connsiteX3509" fmla="*/ 1739241 w 3162529"/>
                  <a:gd name="connsiteY3509" fmla="*/ 51495 h 1910656"/>
                  <a:gd name="connsiteX3510" fmla="*/ 1745215 w 3162529"/>
                  <a:gd name="connsiteY3510" fmla="*/ 44906 h 1910656"/>
                  <a:gd name="connsiteX3511" fmla="*/ 1752858 w 3162529"/>
                  <a:gd name="connsiteY3511" fmla="*/ 41567 h 1910656"/>
                  <a:gd name="connsiteX3512" fmla="*/ 1760678 w 3162529"/>
                  <a:gd name="connsiteY3512" fmla="*/ 43852 h 1910656"/>
                  <a:gd name="connsiteX3513" fmla="*/ 1764719 w 3162529"/>
                  <a:gd name="connsiteY3513" fmla="*/ 47014 h 1910656"/>
                  <a:gd name="connsiteX3514" fmla="*/ 1764894 w 3162529"/>
                  <a:gd name="connsiteY3514" fmla="*/ 47278 h 1910656"/>
                  <a:gd name="connsiteX3515" fmla="*/ 1770254 w 3162529"/>
                  <a:gd name="connsiteY3515" fmla="*/ 52637 h 1910656"/>
                  <a:gd name="connsiteX3516" fmla="*/ 1764543 w 3162529"/>
                  <a:gd name="connsiteY3516" fmla="*/ 56854 h 1910656"/>
                  <a:gd name="connsiteX3517" fmla="*/ 1773153 w 3162529"/>
                  <a:gd name="connsiteY3517" fmla="*/ 53603 h 1910656"/>
                  <a:gd name="connsiteX3518" fmla="*/ 1781850 w 3162529"/>
                  <a:gd name="connsiteY3518" fmla="*/ 49826 h 1910656"/>
                  <a:gd name="connsiteX3519" fmla="*/ 1787209 w 3162529"/>
                  <a:gd name="connsiteY3519" fmla="*/ 44467 h 1910656"/>
                  <a:gd name="connsiteX3520" fmla="*/ 1787824 w 3162529"/>
                  <a:gd name="connsiteY3520" fmla="*/ 43764 h 1910656"/>
                  <a:gd name="connsiteX3521" fmla="*/ 1794501 w 3162529"/>
                  <a:gd name="connsiteY3521" fmla="*/ 39283 h 1910656"/>
                  <a:gd name="connsiteX3522" fmla="*/ 1795468 w 3162529"/>
                  <a:gd name="connsiteY3522" fmla="*/ 39107 h 1910656"/>
                  <a:gd name="connsiteX3523" fmla="*/ 1805483 w 3162529"/>
                  <a:gd name="connsiteY3523" fmla="*/ 40777 h 1910656"/>
                  <a:gd name="connsiteX3524" fmla="*/ 1808734 w 3162529"/>
                  <a:gd name="connsiteY3524" fmla="*/ 49738 h 1910656"/>
                  <a:gd name="connsiteX3525" fmla="*/ 1808558 w 3162529"/>
                  <a:gd name="connsiteY3525" fmla="*/ 53164 h 1910656"/>
                  <a:gd name="connsiteX3526" fmla="*/ 1805659 w 3162529"/>
                  <a:gd name="connsiteY3526" fmla="*/ 54921 h 1910656"/>
                  <a:gd name="connsiteX3527" fmla="*/ 1804780 w 3162529"/>
                  <a:gd name="connsiteY3527" fmla="*/ 55448 h 1910656"/>
                  <a:gd name="connsiteX3528" fmla="*/ 1812072 w 3162529"/>
                  <a:gd name="connsiteY3528" fmla="*/ 59226 h 1910656"/>
                  <a:gd name="connsiteX3529" fmla="*/ 1821736 w 3162529"/>
                  <a:gd name="connsiteY3529" fmla="*/ 59314 h 1910656"/>
                  <a:gd name="connsiteX3530" fmla="*/ 1821824 w 3162529"/>
                  <a:gd name="connsiteY3530" fmla="*/ 57293 h 1910656"/>
                  <a:gd name="connsiteX3531" fmla="*/ 1821824 w 3162529"/>
                  <a:gd name="connsiteY3531" fmla="*/ 57030 h 1910656"/>
                  <a:gd name="connsiteX3532" fmla="*/ 1821824 w 3162529"/>
                  <a:gd name="connsiteY3532" fmla="*/ 54745 h 1910656"/>
                  <a:gd name="connsiteX3533" fmla="*/ 1823405 w 3162529"/>
                  <a:gd name="connsiteY3533" fmla="*/ 52901 h 1910656"/>
                  <a:gd name="connsiteX3534" fmla="*/ 1842382 w 3162529"/>
                  <a:gd name="connsiteY3534" fmla="*/ 48947 h 1910656"/>
                  <a:gd name="connsiteX3535" fmla="*/ 1845281 w 3162529"/>
                  <a:gd name="connsiteY3535" fmla="*/ 53515 h 1910656"/>
                  <a:gd name="connsiteX3536" fmla="*/ 1851079 w 3162529"/>
                  <a:gd name="connsiteY3536" fmla="*/ 50353 h 1910656"/>
                  <a:gd name="connsiteX3537" fmla="*/ 1865048 w 3162529"/>
                  <a:gd name="connsiteY3537" fmla="*/ 48771 h 1910656"/>
                  <a:gd name="connsiteX3538" fmla="*/ 1856790 w 3162529"/>
                  <a:gd name="connsiteY3538" fmla="*/ 62389 h 1910656"/>
                  <a:gd name="connsiteX3539" fmla="*/ 1864345 w 3162529"/>
                  <a:gd name="connsiteY3539" fmla="*/ 60544 h 1910656"/>
                  <a:gd name="connsiteX3540" fmla="*/ 1871988 w 3162529"/>
                  <a:gd name="connsiteY3540" fmla="*/ 59753 h 1910656"/>
                  <a:gd name="connsiteX3541" fmla="*/ 1872867 w 3162529"/>
                  <a:gd name="connsiteY3541" fmla="*/ 59929 h 1910656"/>
                  <a:gd name="connsiteX3542" fmla="*/ 1876029 w 3162529"/>
                  <a:gd name="connsiteY3542" fmla="*/ 60544 h 1910656"/>
                  <a:gd name="connsiteX3543" fmla="*/ 1880861 w 3162529"/>
                  <a:gd name="connsiteY3543" fmla="*/ 40952 h 1910656"/>
                  <a:gd name="connsiteX3544" fmla="*/ 1891843 w 3162529"/>
                  <a:gd name="connsiteY3544" fmla="*/ 55185 h 1910656"/>
                  <a:gd name="connsiteX3545" fmla="*/ 1893073 w 3162529"/>
                  <a:gd name="connsiteY3545" fmla="*/ 55800 h 1910656"/>
                  <a:gd name="connsiteX3546" fmla="*/ 1898520 w 3162529"/>
                  <a:gd name="connsiteY3546" fmla="*/ 62125 h 1910656"/>
                  <a:gd name="connsiteX3547" fmla="*/ 1897993 w 3162529"/>
                  <a:gd name="connsiteY3547" fmla="*/ 70032 h 1910656"/>
                  <a:gd name="connsiteX3548" fmla="*/ 1897642 w 3162529"/>
                  <a:gd name="connsiteY3548" fmla="*/ 72140 h 1910656"/>
                  <a:gd name="connsiteX3549" fmla="*/ 1897466 w 3162529"/>
                  <a:gd name="connsiteY3549" fmla="*/ 73722 h 1910656"/>
                  <a:gd name="connsiteX3550" fmla="*/ 1904494 w 3162529"/>
                  <a:gd name="connsiteY3550" fmla="*/ 72668 h 1910656"/>
                  <a:gd name="connsiteX3551" fmla="*/ 1913192 w 3162529"/>
                  <a:gd name="connsiteY3551" fmla="*/ 70383 h 1910656"/>
                  <a:gd name="connsiteX3552" fmla="*/ 1918726 w 3162529"/>
                  <a:gd name="connsiteY3552" fmla="*/ 75567 h 1910656"/>
                  <a:gd name="connsiteX3553" fmla="*/ 1922943 w 3162529"/>
                  <a:gd name="connsiteY3553" fmla="*/ 75918 h 1910656"/>
                  <a:gd name="connsiteX3554" fmla="*/ 1935331 w 3162529"/>
                  <a:gd name="connsiteY3554" fmla="*/ 78730 h 1910656"/>
                  <a:gd name="connsiteX3555" fmla="*/ 1938581 w 3162529"/>
                  <a:gd name="connsiteY3555" fmla="*/ 80750 h 1910656"/>
                  <a:gd name="connsiteX3556" fmla="*/ 1944643 w 3162529"/>
                  <a:gd name="connsiteY3556" fmla="*/ 83474 h 1910656"/>
                  <a:gd name="connsiteX3557" fmla="*/ 1959403 w 3162529"/>
                  <a:gd name="connsiteY3557" fmla="*/ 87691 h 1910656"/>
                  <a:gd name="connsiteX3558" fmla="*/ 1960545 w 3162529"/>
                  <a:gd name="connsiteY3558" fmla="*/ 88833 h 1910656"/>
                  <a:gd name="connsiteX3559" fmla="*/ 1968188 w 3162529"/>
                  <a:gd name="connsiteY3559" fmla="*/ 90238 h 1910656"/>
                  <a:gd name="connsiteX3560" fmla="*/ 1972405 w 3162529"/>
                  <a:gd name="connsiteY3560" fmla="*/ 91117 h 1910656"/>
                  <a:gd name="connsiteX3561" fmla="*/ 1984090 w 3162529"/>
                  <a:gd name="connsiteY3561" fmla="*/ 92874 h 1910656"/>
                  <a:gd name="connsiteX3562" fmla="*/ 1990854 w 3162529"/>
                  <a:gd name="connsiteY3562" fmla="*/ 93138 h 1910656"/>
                  <a:gd name="connsiteX3563" fmla="*/ 1996828 w 3162529"/>
                  <a:gd name="connsiteY3563" fmla="*/ 91556 h 1910656"/>
                  <a:gd name="connsiteX3564" fmla="*/ 1997443 w 3162529"/>
                  <a:gd name="connsiteY3564" fmla="*/ 90678 h 1910656"/>
                  <a:gd name="connsiteX3565" fmla="*/ 1997619 w 3162529"/>
                  <a:gd name="connsiteY3565" fmla="*/ 90326 h 1910656"/>
                  <a:gd name="connsiteX3566" fmla="*/ 2002715 w 3162529"/>
                  <a:gd name="connsiteY3566" fmla="*/ 85494 h 1910656"/>
                  <a:gd name="connsiteX3567" fmla="*/ 2013609 w 3162529"/>
                  <a:gd name="connsiteY3567" fmla="*/ 85758 h 1910656"/>
                  <a:gd name="connsiteX3568" fmla="*/ 2018265 w 3162529"/>
                  <a:gd name="connsiteY3568" fmla="*/ 92347 h 1910656"/>
                  <a:gd name="connsiteX3569" fmla="*/ 2018792 w 3162529"/>
                  <a:gd name="connsiteY3569" fmla="*/ 93489 h 1910656"/>
                  <a:gd name="connsiteX3570" fmla="*/ 2017913 w 3162529"/>
                  <a:gd name="connsiteY3570" fmla="*/ 100781 h 1910656"/>
                  <a:gd name="connsiteX3571" fmla="*/ 2017123 w 3162529"/>
                  <a:gd name="connsiteY3571" fmla="*/ 101659 h 1910656"/>
                  <a:gd name="connsiteX3572" fmla="*/ 2027050 w 3162529"/>
                  <a:gd name="connsiteY3572" fmla="*/ 99551 h 1910656"/>
                  <a:gd name="connsiteX3573" fmla="*/ 2034693 w 3162529"/>
                  <a:gd name="connsiteY3573" fmla="*/ 96827 h 1910656"/>
                  <a:gd name="connsiteX3574" fmla="*/ 2040668 w 3162529"/>
                  <a:gd name="connsiteY3574" fmla="*/ 98936 h 1910656"/>
                  <a:gd name="connsiteX3575" fmla="*/ 2041107 w 3162529"/>
                  <a:gd name="connsiteY3575" fmla="*/ 96652 h 1910656"/>
                  <a:gd name="connsiteX3576" fmla="*/ 2051474 w 3162529"/>
                  <a:gd name="connsiteY3576" fmla="*/ 91380 h 1910656"/>
                  <a:gd name="connsiteX3577" fmla="*/ 2057272 w 3162529"/>
                  <a:gd name="connsiteY3577" fmla="*/ 92698 h 1910656"/>
                  <a:gd name="connsiteX3578" fmla="*/ 2058941 w 3162529"/>
                  <a:gd name="connsiteY3578" fmla="*/ 93225 h 1910656"/>
                  <a:gd name="connsiteX3579" fmla="*/ 2074140 w 3162529"/>
                  <a:gd name="connsiteY3579" fmla="*/ 97355 h 1910656"/>
                  <a:gd name="connsiteX3580" fmla="*/ 2050771 w 3162529"/>
                  <a:gd name="connsiteY3580" fmla="*/ 110796 h 1910656"/>
                  <a:gd name="connsiteX3581" fmla="*/ 2048047 w 3162529"/>
                  <a:gd name="connsiteY3581" fmla="*/ 108951 h 1910656"/>
                  <a:gd name="connsiteX3582" fmla="*/ 2045324 w 3162529"/>
                  <a:gd name="connsiteY3582" fmla="*/ 111235 h 1910656"/>
                  <a:gd name="connsiteX3583" fmla="*/ 2045148 w 3162529"/>
                  <a:gd name="connsiteY3583" fmla="*/ 111411 h 1910656"/>
                  <a:gd name="connsiteX3584" fmla="*/ 2050419 w 3162529"/>
                  <a:gd name="connsiteY3584" fmla="*/ 112465 h 1910656"/>
                  <a:gd name="connsiteX3585" fmla="*/ 2073261 w 3162529"/>
                  <a:gd name="connsiteY3585" fmla="*/ 117737 h 1910656"/>
                  <a:gd name="connsiteX3586" fmla="*/ 2075018 w 3162529"/>
                  <a:gd name="connsiteY3586" fmla="*/ 118088 h 1910656"/>
                  <a:gd name="connsiteX3587" fmla="*/ 2075018 w 3162529"/>
                  <a:gd name="connsiteY3587" fmla="*/ 118088 h 1910656"/>
                  <a:gd name="connsiteX3588" fmla="*/ 2076688 w 3162529"/>
                  <a:gd name="connsiteY3588" fmla="*/ 110620 h 1910656"/>
                  <a:gd name="connsiteX3589" fmla="*/ 2089251 w 3162529"/>
                  <a:gd name="connsiteY3589" fmla="*/ 86285 h 1910656"/>
                  <a:gd name="connsiteX3590" fmla="*/ 2082047 w 3162529"/>
                  <a:gd name="connsiteY3590" fmla="*/ 83913 h 1910656"/>
                  <a:gd name="connsiteX3591" fmla="*/ 2047081 w 3162529"/>
                  <a:gd name="connsiteY3591" fmla="*/ 71526 h 1910656"/>
                  <a:gd name="connsiteX3592" fmla="*/ 2033815 w 3162529"/>
                  <a:gd name="connsiteY3592" fmla="*/ 68978 h 1910656"/>
                  <a:gd name="connsiteX3593" fmla="*/ 2030828 w 3162529"/>
                  <a:gd name="connsiteY3593" fmla="*/ 75567 h 1910656"/>
                  <a:gd name="connsiteX3594" fmla="*/ 2026259 w 3162529"/>
                  <a:gd name="connsiteY3594" fmla="*/ 81541 h 1910656"/>
                  <a:gd name="connsiteX3595" fmla="*/ 2013433 w 3162529"/>
                  <a:gd name="connsiteY3595" fmla="*/ 68714 h 1910656"/>
                  <a:gd name="connsiteX3596" fmla="*/ 2015981 w 3162529"/>
                  <a:gd name="connsiteY3596" fmla="*/ 66781 h 1910656"/>
                  <a:gd name="connsiteX3597" fmla="*/ 2014575 w 3162529"/>
                  <a:gd name="connsiteY3597" fmla="*/ 65464 h 1910656"/>
                  <a:gd name="connsiteX3598" fmla="*/ 2002100 w 3162529"/>
                  <a:gd name="connsiteY3598" fmla="*/ 60105 h 1910656"/>
                  <a:gd name="connsiteX3599" fmla="*/ 1998937 w 3162529"/>
                  <a:gd name="connsiteY3599" fmla="*/ 59402 h 1910656"/>
                  <a:gd name="connsiteX3600" fmla="*/ 1988307 w 3162529"/>
                  <a:gd name="connsiteY3600" fmla="*/ 57732 h 1910656"/>
                  <a:gd name="connsiteX3601" fmla="*/ 1961072 w 3162529"/>
                  <a:gd name="connsiteY3601" fmla="*/ 49123 h 1910656"/>
                  <a:gd name="connsiteX3602" fmla="*/ 1950002 w 3162529"/>
                  <a:gd name="connsiteY3602" fmla="*/ 47366 h 1910656"/>
                  <a:gd name="connsiteX3603" fmla="*/ 1937000 w 3162529"/>
                  <a:gd name="connsiteY3603" fmla="*/ 45960 h 1910656"/>
                  <a:gd name="connsiteX3604" fmla="*/ 1916266 w 3162529"/>
                  <a:gd name="connsiteY3604" fmla="*/ 42709 h 1910656"/>
                  <a:gd name="connsiteX3605" fmla="*/ 1886045 w 3162529"/>
                  <a:gd name="connsiteY3605" fmla="*/ 36120 h 1910656"/>
                  <a:gd name="connsiteX3606" fmla="*/ 1885693 w 3162529"/>
                  <a:gd name="connsiteY3606" fmla="*/ 36208 h 1910656"/>
                  <a:gd name="connsiteX3607" fmla="*/ 1850376 w 3162529"/>
                  <a:gd name="connsiteY3607" fmla="*/ 29619 h 1910656"/>
                  <a:gd name="connsiteX3608" fmla="*/ 1850200 w 3162529"/>
                  <a:gd name="connsiteY3608" fmla="*/ 29531 h 1910656"/>
                  <a:gd name="connsiteX3609" fmla="*/ 1848795 w 3162529"/>
                  <a:gd name="connsiteY3609" fmla="*/ 28741 h 1910656"/>
                  <a:gd name="connsiteX3610" fmla="*/ 1830170 w 3162529"/>
                  <a:gd name="connsiteY3610" fmla="*/ 27686 h 1910656"/>
                  <a:gd name="connsiteX3611" fmla="*/ 1824811 w 3162529"/>
                  <a:gd name="connsiteY3611" fmla="*/ 26281 h 1910656"/>
                  <a:gd name="connsiteX3612" fmla="*/ 1820330 w 3162529"/>
                  <a:gd name="connsiteY3612" fmla="*/ 25490 h 1910656"/>
                  <a:gd name="connsiteX3613" fmla="*/ 1775788 w 3162529"/>
                  <a:gd name="connsiteY3613" fmla="*/ 20482 h 1910656"/>
                  <a:gd name="connsiteX3614" fmla="*/ 1776579 w 3162529"/>
                  <a:gd name="connsiteY3614" fmla="*/ 22942 h 1910656"/>
                  <a:gd name="connsiteX3615" fmla="*/ 1779566 w 3162529"/>
                  <a:gd name="connsiteY3615" fmla="*/ 31816 h 1910656"/>
                  <a:gd name="connsiteX3616" fmla="*/ 1772099 w 3162529"/>
                  <a:gd name="connsiteY3616" fmla="*/ 32958 h 1910656"/>
                  <a:gd name="connsiteX3617" fmla="*/ 1766827 w 3162529"/>
                  <a:gd name="connsiteY3617" fmla="*/ 32431 h 1910656"/>
                  <a:gd name="connsiteX3618" fmla="*/ 1764367 w 3162529"/>
                  <a:gd name="connsiteY3618" fmla="*/ 30410 h 1910656"/>
                  <a:gd name="connsiteX3619" fmla="*/ 1763752 w 3162529"/>
                  <a:gd name="connsiteY3619" fmla="*/ 29795 h 1910656"/>
                  <a:gd name="connsiteX3620" fmla="*/ 1763313 w 3162529"/>
                  <a:gd name="connsiteY3620" fmla="*/ 29004 h 1910656"/>
                  <a:gd name="connsiteX3621" fmla="*/ 1760678 w 3162529"/>
                  <a:gd name="connsiteY3621" fmla="*/ 22415 h 1910656"/>
                  <a:gd name="connsiteX3622" fmla="*/ 1750047 w 3162529"/>
                  <a:gd name="connsiteY3622" fmla="*/ 17144 h 1910656"/>
                  <a:gd name="connsiteX3623" fmla="*/ 1749696 w 3162529"/>
                  <a:gd name="connsiteY3623" fmla="*/ 17232 h 1910656"/>
                  <a:gd name="connsiteX3624" fmla="*/ 1733091 w 3162529"/>
                  <a:gd name="connsiteY3624" fmla="*/ 19692 h 1910656"/>
                  <a:gd name="connsiteX3625" fmla="*/ 1725887 w 3162529"/>
                  <a:gd name="connsiteY3625" fmla="*/ 19780 h 1910656"/>
                  <a:gd name="connsiteX3626" fmla="*/ 1717278 w 3162529"/>
                  <a:gd name="connsiteY3626" fmla="*/ 19867 h 1910656"/>
                  <a:gd name="connsiteX3627" fmla="*/ 1716048 w 3162529"/>
                  <a:gd name="connsiteY3627" fmla="*/ 19604 h 1910656"/>
                  <a:gd name="connsiteX3628" fmla="*/ 1707614 w 3162529"/>
                  <a:gd name="connsiteY3628" fmla="*/ 17935 h 1910656"/>
                  <a:gd name="connsiteX3629" fmla="*/ 1691273 w 3162529"/>
                  <a:gd name="connsiteY3629" fmla="*/ 15475 h 1910656"/>
                  <a:gd name="connsiteX3630" fmla="*/ 1678534 w 3162529"/>
                  <a:gd name="connsiteY3630" fmla="*/ 16529 h 1910656"/>
                  <a:gd name="connsiteX3631" fmla="*/ 1660436 w 3162529"/>
                  <a:gd name="connsiteY3631" fmla="*/ 17495 h 1910656"/>
                  <a:gd name="connsiteX3632" fmla="*/ 1641460 w 3162529"/>
                  <a:gd name="connsiteY3632" fmla="*/ 18550 h 1910656"/>
                  <a:gd name="connsiteX3633" fmla="*/ 1610975 w 3162529"/>
                  <a:gd name="connsiteY3633" fmla="*/ 17935 h 1910656"/>
                  <a:gd name="connsiteX3634" fmla="*/ 1605703 w 3162529"/>
                  <a:gd name="connsiteY3634" fmla="*/ 21888 h 1910656"/>
                  <a:gd name="connsiteX3635" fmla="*/ 1596303 w 3162529"/>
                  <a:gd name="connsiteY3635" fmla="*/ 20395 h 1910656"/>
                  <a:gd name="connsiteX3636" fmla="*/ 1595425 w 3162529"/>
                  <a:gd name="connsiteY3636" fmla="*/ 19955 h 1910656"/>
                  <a:gd name="connsiteX3637" fmla="*/ 1588923 w 3162529"/>
                  <a:gd name="connsiteY3637" fmla="*/ 17056 h 1910656"/>
                  <a:gd name="connsiteX3638" fmla="*/ 1585849 w 3162529"/>
                  <a:gd name="connsiteY3638" fmla="*/ 15563 h 1910656"/>
                  <a:gd name="connsiteX3639" fmla="*/ 1577678 w 3162529"/>
                  <a:gd name="connsiteY3639" fmla="*/ 16529 h 1910656"/>
                  <a:gd name="connsiteX3640" fmla="*/ 1567487 w 3162529"/>
                  <a:gd name="connsiteY3640" fmla="*/ 17671 h 1910656"/>
                  <a:gd name="connsiteX3641" fmla="*/ 1552728 w 3162529"/>
                  <a:gd name="connsiteY3641" fmla="*/ 16090 h 1910656"/>
                  <a:gd name="connsiteX3642" fmla="*/ 1547808 w 3162529"/>
                  <a:gd name="connsiteY3642" fmla="*/ 15299 h 1910656"/>
                  <a:gd name="connsiteX3643" fmla="*/ 1522330 w 3162529"/>
                  <a:gd name="connsiteY3643" fmla="*/ 15914 h 1910656"/>
                  <a:gd name="connsiteX3644" fmla="*/ 1512930 w 3162529"/>
                  <a:gd name="connsiteY3644" fmla="*/ 14333 h 1910656"/>
                  <a:gd name="connsiteX3645" fmla="*/ 1509064 w 3162529"/>
                  <a:gd name="connsiteY3645" fmla="*/ 14157 h 1910656"/>
                  <a:gd name="connsiteX3646" fmla="*/ 1456440 w 3162529"/>
                  <a:gd name="connsiteY3646" fmla="*/ 14948 h 1910656"/>
                  <a:gd name="connsiteX3647" fmla="*/ 1437727 w 3162529"/>
                  <a:gd name="connsiteY3647" fmla="*/ 17583 h 1910656"/>
                  <a:gd name="connsiteX3648" fmla="*/ 1429029 w 3162529"/>
                  <a:gd name="connsiteY3648" fmla="*/ 16265 h 1910656"/>
                  <a:gd name="connsiteX3649" fmla="*/ 1423319 w 3162529"/>
                  <a:gd name="connsiteY3649" fmla="*/ 15299 h 1910656"/>
                  <a:gd name="connsiteX3650" fmla="*/ 1418136 w 3162529"/>
                  <a:gd name="connsiteY3650" fmla="*/ 15211 h 1910656"/>
                  <a:gd name="connsiteX3651" fmla="*/ 1408120 w 3162529"/>
                  <a:gd name="connsiteY3651" fmla="*/ 16968 h 1910656"/>
                  <a:gd name="connsiteX3652" fmla="*/ 1403552 w 3162529"/>
                  <a:gd name="connsiteY3652" fmla="*/ 18901 h 1910656"/>
                  <a:gd name="connsiteX3653" fmla="*/ 1401883 w 3162529"/>
                  <a:gd name="connsiteY3653" fmla="*/ 21273 h 1910656"/>
                  <a:gd name="connsiteX3654" fmla="*/ 1401356 w 3162529"/>
                  <a:gd name="connsiteY3654" fmla="*/ 22152 h 1910656"/>
                  <a:gd name="connsiteX3655" fmla="*/ 1397578 w 3162529"/>
                  <a:gd name="connsiteY3655" fmla="*/ 26720 h 1910656"/>
                  <a:gd name="connsiteX3656" fmla="*/ 1390462 w 3162529"/>
                  <a:gd name="connsiteY3656" fmla="*/ 28214 h 1910656"/>
                  <a:gd name="connsiteX3657" fmla="*/ 1389935 w 3162529"/>
                  <a:gd name="connsiteY3657" fmla="*/ 28126 h 1910656"/>
                  <a:gd name="connsiteX3658" fmla="*/ 1382994 w 3162529"/>
                  <a:gd name="connsiteY3658" fmla="*/ 28126 h 1910656"/>
                  <a:gd name="connsiteX3659" fmla="*/ 1383433 w 3162529"/>
                  <a:gd name="connsiteY3659" fmla="*/ 21185 h 1910656"/>
                  <a:gd name="connsiteX3660" fmla="*/ 1384224 w 3162529"/>
                  <a:gd name="connsiteY3660" fmla="*/ 17847 h 1910656"/>
                  <a:gd name="connsiteX3661" fmla="*/ 1346711 w 3162529"/>
                  <a:gd name="connsiteY3661" fmla="*/ 20307 h 1910656"/>
                  <a:gd name="connsiteX3662" fmla="*/ 1345481 w 3162529"/>
                  <a:gd name="connsiteY3662" fmla="*/ 20922 h 1910656"/>
                  <a:gd name="connsiteX3663" fmla="*/ 1342669 w 3162529"/>
                  <a:gd name="connsiteY3663" fmla="*/ 22152 h 1910656"/>
                  <a:gd name="connsiteX3664" fmla="*/ 1316050 w 3162529"/>
                  <a:gd name="connsiteY3664" fmla="*/ 25402 h 1910656"/>
                  <a:gd name="connsiteX3665" fmla="*/ 1311218 w 3162529"/>
                  <a:gd name="connsiteY3665" fmla="*/ 25227 h 1910656"/>
                  <a:gd name="connsiteX3666" fmla="*/ 1281962 w 3162529"/>
                  <a:gd name="connsiteY3666" fmla="*/ 31201 h 1910656"/>
                  <a:gd name="connsiteX3667" fmla="*/ 1280469 w 3162529"/>
                  <a:gd name="connsiteY3667" fmla="*/ 32079 h 1910656"/>
                  <a:gd name="connsiteX3668" fmla="*/ 1249105 w 3162529"/>
                  <a:gd name="connsiteY3668" fmla="*/ 38580 h 1910656"/>
                  <a:gd name="connsiteX3669" fmla="*/ 1231446 w 3162529"/>
                  <a:gd name="connsiteY3669" fmla="*/ 40865 h 1910656"/>
                  <a:gd name="connsiteX3670" fmla="*/ 1218883 w 3162529"/>
                  <a:gd name="connsiteY3670" fmla="*/ 42797 h 1910656"/>
                  <a:gd name="connsiteX3671" fmla="*/ 1202191 w 3162529"/>
                  <a:gd name="connsiteY3671" fmla="*/ 46224 h 1910656"/>
                  <a:gd name="connsiteX3672" fmla="*/ 1157210 w 3162529"/>
                  <a:gd name="connsiteY3672" fmla="*/ 56942 h 1910656"/>
                  <a:gd name="connsiteX3673" fmla="*/ 1152642 w 3162529"/>
                  <a:gd name="connsiteY3673" fmla="*/ 59050 h 1910656"/>
                  <a:gd name="connsiteX3674" fmla="*/ 1149918 w 3162529"/>
                  <a:gd name="connsiteY3674" fmla="*/ 60544 h 1910656"/>
                  <a:gd name="connsiteX3675" fmla="*/ 1159231 w 3162529"/>
                  <a:gd name="connsiteY3675" fmla="*/ 63004 h 1910656"/>
                  <a:gd name="connsiteX3676" fmla="*/ 1142187 w 3162529"/>
                  <a:gd name="connsiteY3676" fmla="*/ 70647 h 1910656"/>
                  <a:gd name="connsiteX3677" fmla="*/ 1133577 w 3162529"/>
                  <a:gd name="connsiteY3677" fmla="*/ 71701 h 1910656"/>
                  <a:gd name="connsiteX3678" fmla="*/ 1126725 w 3162529"/>
                  <a:gd name="connsiteY3678" fmla="*/ 70296 h 1910656"/>
                  <a:gd name="connsiteX3679" fmla="*/ 1127867 w 3162529"/>
                  <a:gd name="connsiteY3679" fmla="*/ 66166 h 1910656"/>
                  <a:gd name="connsiteX3680" fmla="*/ 1124177 w 3162529"/>
                  <a:gd name="connsiteY3680" fmla="*/ 66781 h 1910656"/>
                  <a:gd name="connsiteX3681" fmla="*/ 1104937 w 3162529"/>
                  <a:gd name="connsiteY3681" fmla="*/ 72316 h 1910656"/>
                  <a:gd name="connsiteX3682" fmla="*/ 1094219 w 3162529"/>
                  <a:gd name="connsiteY3682" fmla="*/ 76357 h 1910656"/>
                  <a:gd name="connsiteX3683" fmla="*/ 1085170 w 3162529"/>
                  <a:gd name="connsiteY3683" fmla="*/ 78993 h 1910656"/>
                  <a:gd name="connsiteX3684" fmla="*/ 1066193 w 3162529"/>
                  <a:gd name="connsiteY3684" fmla="*/ 85406 h 1910656"/>
                  <a:gd name="connsiteX3685" fmla="*/ 1046602 w 3162529"/>
                  <a:gd name="connsiteY3685" fmla="*/ 92083 h 1910656"/>
                  <a:gd name="connsiteX3686" fmla="*/ 1024726 w 3162529"/>
                  <a:gd name="connsiteY3686" fmla="*/ 100429 h 1910656"/>
                  <a:gd name="connsiteX3687" fmla="*/ 1009967 w 3162529"/>
                  <a:gd name="connsiteY3687" fmla="*/ 108248 h 1910656"/>
                  <a:gd name="connsiteX3688" fmla="*/ 1005838 w 3162529"/>
                  <a:gd name="connsiteY3688" fmla="*/ 110269 h 1910656"/>
                  <a:gd name="connsiteX3689" fmla="*/ 992133 w 3162529"/>
                  <a:gd name="connsiteY3689" fmla="*/ 114574 h 1910656"/>
                  <a:gd name="connsiteX3690" fmla="*/ 975704 w 3162529"/>
                  <a:gd name="connsiteY3690" fmla="*/ 122305 h 1910656"/>
                  <a:gd name="connsiteX3691" fmla="*/ 968851 w 3162529"/>
                  <a:gd name="connsiteY3691" fmla="*/ 125028 h 1910656"/>
                  <a:gd name="connsiteX3692" fmla="*/ 968588 w 3162529"/>
                  <a:gd name="connsiteY3692" fmla="*/ 125028 h 1910656"/>
                  <a:gd name="connsiteX3693" fmla="*/ 934149 w 3162529"/>
                  <a:gd name="connsiteY3693" fmla="*/ 138119 h 1910656"/>
                  <a:gd name="connsiteX3694" fmla="*/ 921586 w 3162529"/>
                  <a:gd name="connsiteY3694" fmla="*/ 144532 h 1910656"/>
                  <a:gd name="connsiteX3695" fmla="*/ 911922 w 3162529"/>
                  <a:gd name="connsiteY3695" fmla="*/ 149452 h 1910656"/>
                  <a:gd name="connsiteX3696" fmla="*/ 892507 w 3162529"/>
                  <a:gd name="connsiteY3696" fmla="*/ 158501 h 1910656"/>
                  <a:gd name="connsiteX3697" fmla="*/ 866150 w 3162529"/>
                  <a:gd name="connsiteY3697" fmla="*/ 174051 h 1910656"/>
                  <a:gd name="connsiteX3698" fmla="*/ 855256 w 3162529"/>
                  <a:gd name="connsiteY3698" fmla="*/ 180464 h 1910656"/>
                  <a:gd name="connsiteX3699" fmla="*/ 852094 w 3162529"/>
                  <a:gd name="connsiteY3699" fmla="*/ 181958 h 1910656"/>
                  <a:gd name="connsiteX3700" fmla="*/ 851039 w 3162529"/>
                  <a:gd name="connsiteY3700" fmla="*/ 182485 h 1910656"/>
                  <a:gd name="connsiteX3701" fmla="*/ 842254 w 3162529"/>
                  <a:gd name="connsiteY3701" fmla="*/ 185735 h 1910656"/>
                  <a:gd name="connsiteX3702" fmla="*/ 827495 w 3162529"/>
                  <a:gd name="connsiteY3702" fmla="*/ 193467 h 1910656"/>
                  <a:gd name="connsiteX3703" fmla="*/ 811154 w 3162529"/>
                  <a:gd name="connsiteY3703" fmla="*/ 202867 h 1910656"/>
                  <a:gd name="connsiteX3704" fmla="*/ 784446 w 3162529"/>
                  <a:gd name="connsiteY3704" fmla="*/ 217187 h 1910656"/>
                  <a:gd name="connsiteX3705" fmla="*/ 775310 w 3162529"/>
                  <a:gd name="connsiteY3705" fmla="*/ 222985 h 1910656"/>
                  <a:gd name="connsiteX3706" fmla="*/ 764943 w 3162529"/>
                  <a:gd name="connsiteY3706" fmla="*/ 230277 h 1910656"/>
                  <a:gd name="connsiteX3707" fmla="*/ 756245 w 3162529"/>
                  <a:gd name="connsiteY3707" fmla="*/ 236515 h 1910656"/>
                  <a:gd name="connsiteX3708" fmla="*/ 744824 w 3162529"/>
                  <a:gd name="connsiteY3708" fmla="*/ 243367 h 1910656"/>
                  <a:gd name="connsiteX3709" fmla="*/ 722158 w 3162529"/>
                  <a:gd name="connsiteY3709" fmla="*/ 260235 h 1910656"/>
                  <a:gd name="connsiteX3710" fmla="*/ 706959 w 3162529"/>
                  <a:gd name="connsiteY3710" fmla="*/ 270866 h 1910656"/>
                  <a:gd name="connsiteX3711" fmla="*/ 705641 w 3162529"/>
                  <a:gd name="connsiteY3711" fmla="*/ 271481 h 1910656"/>
                  <a:gd name="connsiteX3712" fmla="*/ 681657 w 3162529"/>
                  <a:gd name="connsiteY3712" fmla="*/ 288788 h 1910656"/>
                  <a:gd name="connsiteX3713" fmla="*/ 668392 w 3162529"/>
                  <a:gd name="connsiteY3713" fmla="*/ 299594 h 1910656"/>
                  <a:gd name="connsiteX3714" fmla="*/ 664877 w 3162529"/>
                  <a:gd name="connsiteY3714" fmla="*/ 302054 h 1910656"/>
                  <a:gd name="connsiteX3715" fmla="*/ 655828 w 3162529"/>
                  <a:gd name="connsiteY3715" fmla="*/ 307413 h 1910656"/>
                  <a:gd name="connsiteX3716" fmla="*/ 642387 w 3162529"/>
                  <a:gd name="connsiteY3716" fmla="*/ 317165 h 1910656"/>
                  <a:gd name="connsiteX3717" fmla="*/ 636852 w 3162529"/>
                  <a:gd name="connsiteY3717" fmla="*/ 322172 h 1910656"/>
                  <a:gd name="connsiteX3718" fmla="*/ 638961 w 3162529"/>
                  <a:gd name="connsiteY3718" fmla="*/ 327092 h 1910656"/>
                  <a:gd name="connsiteX3719" fmla="*/ 640542 w 3162529"/>
                  <a:gd name="connsiteY3719" fmla="*/ 341061 h 1910656"/>
                  <a:gd name="connsiteX3720" fmla="*/ 624465 w 3162529"/>
                  <a:gd name="connsiteY3720" fmla="*/ 330343 h 1910656"/>
                  <a:gd name="connsiteX3721" fmla="*/ 602150 w 3162529"/>
                  <a:gd name="connsiteY3721" fmla="*/ 349143 h 1910656"/>
                  <a:gd name="connsiteX3722" fmla="*/ 596088 w 3162529"/>
                  <a:gd name="connsiteY3722" fmla="*/ 354854 h 1910656"/>
                  <a:gd name="connsiteX3723" fmla="*/ 574739 w 3162529"/>
                  <a:gd name="connsiteY3723" fmla="*/ 373391 h 1910656"/>
                  <a:gd name="connsiteX3724" fmla="*/ 559629 w 3162529"/>
                  <a:gd name="connsiteY3724" fmla="*/ 386306 h 1910656"/>
                  <a:gd name="connsiteX3725" fmla="*/ 550404 w 3162529"/>
                  <a:gd name="connsiteY3725" fmla="*/ 394037 h 1910656"/>
                  <a:gd name="connsiteX3726" fmla="*/ 528968 w 3162529"/>
                  <a:gd name="connsiteY3726" fmla="*/ 415122 h 1910656"/>
                  <a:gd name="connsiteX3727" fmla="*/ 510079 w 3162529"/>
                  <a:gd name="connsiteY3727" fmla="*/ 435679 h 1910656"/>
                  <a:gd name="connsiteX3728" fmla="*/ 500064 w 3162529"/>
                  <a:gd name="connsiteY3728" fmla="*/ 445431 h 1910656"/>
                  <a:gd name="connsiteX3729" fmla="*/ 480209 w 3162529"/>
                  <a:gd name="connsiteY3729" fmla="*/ 464232 h 1910656"/>
                  <a:gd name="connsiteX3730" fmla="*/ 467909 w 3162529"/>
                  <a:gd name="connsiteY3730" fmla="*/ 475389 h 1910656"/>
                  <a:gd name="connsiteX3731" fmla="*/ 451656 w 3162529"/>
                  <a:gd name="connsiteY3731" fmla="*/ 493575 h 1910656"/>
                  <a:gd name="connsiteX3732" fmla="*/ 425476 w 3162529"/>
                  <a:gd name="connsiteY3732" fmla="*/ 520546 h 1910656"/>
                  <a:gd name="connsiteX3733" fmla="*/ 425300 w 3162529"/>
                  <a:gd name="connsiteY3733" fmla="*/ 520898 h 1910656"/>
                  <a:gd name="connsiteX3734" fmla="*/ 423982 w 3162529"/>
                  <a:gd name="connsiteY3734" fmla="*/ 523445 h 1910656"/>
                  <a:gd name="connsiteX3735" fmla="*/ 419677 w 3162529"/>
                  <a:gd name="connsiteY3735" fmla="*/ 530561 h 1910656"/>
                  <a:gd name="connsiteX3736" fmla="*/ 408081 w 3162529"/>
                  <a:gd name="connsiteY3736" fmla="*/ 547781 h 1910656"/>
                  <a:gd name="connsiteX3737" fmla="*/ 397538 w 3162529"/>
                  <a:gd name="connsiteY3737" fmla="*/ 558499 h 1910656"/>
                  <a:gd name="connsiteX3738" fmla="*/ 381637 w 3162529"/>
                  <a:gd name="connsiteY3738" fmla="*/ 578793 h 1910656"/>
                  <a:gd name="connsiteX3739" fmla="*/ 374696 w 3162529"/>
                  <a:gd name="connsiteY3739" fmla="*/ 585558 h 1910656"/>
                  <a:gd name="connsiteX3740" fmla="*/ 364769 w 3162529"/>
                  <a:gd name="connsiteY3740" fmla="*/ 595398 h 1910656"/>
                  <a:gd name="connsiteX3741" fmla="*/ 357653 w 3162529"/>
                  <a:gd name="connsiteY3741" fmla="*/ 604710 h 1910656"/>
                  <a:gd name="connsiteX3742" fmla="*/ 351064 w 3162529"/>
                  <a:gd name="connsiteY3742" fmla="*/ 614198 h 1910656"/>
                  <a:gd name="connsiteX3743" fmla="*/ 343069 w 3162529"/>
                  <a:gd name="connsiteY3743" fmla="*/ 625707 h 1910656"/>
                  <a:gd name="connsiteX3744" fmla="*/ 338764 w 3162529"/>
                  <a:gd name="connsiteY3744" fmla="*/ 633790 h 1910656"/>
                  <a:gd name="connsiteX3745" fmla="*/ 328749 w 3162529"/>
                  <a:gd name="connsiteY3745" fmla="*/ 648637 h 1910656"/>
                  <a:gd name="connsiteX3746" fmla="*/ 318470 w 3162529"/>
                  <a:gd name="connsiteY3746" fmla="*/ 661288 h 1910656"/>
                  <a:gd name="connsiteX3747" fmla="*/ 316449 w 3162529"/>
                  <a:gd name="connsiteY3747" fmla="*/ 666208 h 1910656"/>
                  <a:gd name="connsiteX3748" fmla="*/ 312496 w 3162529"/>
                  <a:gd name="connsiteY3748" fmla="*/ 674817 h 1910656"/>
                  <a:gd name="connsiteX3749" fmla="*/ 297824 w 3162529"/>
                  <a:gd name="connsiteY3749" fmla="*/ 693530 h 1910656"/>
                  <a:gd name="connsiteX3750" fmla="*/ 291147 w 3162529"/>
                  <a:gd name="connsiteY3750" fmla="*/ 701701 h 1910656"/>
                  <a:gd name="connsiteX3751" fmla="*/ 290620 w 3162529"/>
                  <a:gd name="connsiteY3751" fmla="*/ 702316 h 1910656"/>
                  <a:gd name="connsiteX3752" fmla="*/ 269711 w 3162529"/>
                  <a:gd name="connsiteY3752" fmla="*/ 733152 h 1910656"/>
                  <a:gd name="connsiteX3753" fmla="*/ 267778 w 3162529"/>
                  <a:gd name="connsiteY3753" fmla="*/ 737721 h 1910656"/>
                  <a:gd name="connsiteX3754" fmla="*/ 262595 w 3162529"/>
                  <a:gd name="connsiteY3754" fmla="*/ 748263 h 1910656"/>
                  <a:gd name="connsiteX3755" fmla="*/ 253107 w 3162529"/>
                  <a:gd name="connsiteY3755" fmla="*/ 761353 h 1910656"/>
                  <a:gd name="connsiteX3756" fmla="*/ 245639 w 3162529"/>
                  <a:gd name="connsiteY3756" fmla="*/ 771544 h 1910656"/>
                  <a:gd name="connsiteX3757" fmla="*/ 244585 w 3162529"/>
                  <a:gd name="connsiteY3757" fmla="*/ 774971 h 1910656"/>
                  <a:gd name="connsiteX3758" fmla="*/ 243882 w 3162529"/>
                  <a:gd name="connsiteY3758" fmla="*/ 777782 h 1910656"/>
                  <a:gd name="connsiteX3759" fmla="*/ 243619 w 3162529"/>
                  <a:gd name="connsiteY3759" fmla="*/ 779100 h 1910656"/>
                  <a:gd name="connsiteX3760" fmla="*/ 238699 w 3162529"/>
                  <a:gd name="connsiteY3760" fmla="*/ 787446 h 1910656"/>
                  <a:gd name="connsiteX3761" fmla="*/ 231495 w 3162529"/>
                  <a:gd name="connsiteY3761" fmla="*/ 796671 h 1910656"/>
                  <a:gd name="connsiteX3762" fmla="*/ 228947 w 3162529"/>
                  <a:gd name="connsiteY3762" fmla="*/ 801678 h 1910656"/>
                  <a:gd name="connsiteX3763" fmla="*/ 224291 w 3162529"/>
                  <a:gd name="connsiteY3763" fmla="*/ 811079 h 1910656"/>
                  <a:gd name="connsiteX3764" fmla="*/ 220425 w 3162529"/>
                  <a:gd name="connsiteY3764" fmla="*/ 818985 h 1910656"/>
                  <a:gd name="connsiteX3765" fmla="*/ 212782 w 3162529"/>
                  <a:gd name="connsiteY3765" fmla="*/ 831812 h 1910656"/>
                  <a:gd name="connsiteX3766" fmla="*/ 207511 w 3162529"/>
                  <a:gd name="connsiteY3766" fmla="*/ 840246 h 1910656"/>
                  <a:gd name="connsiteX3767" fmla="*/ 206983 w 3162529"/>
                  <a:gd name="connsiteY3767" fmla="*/ 842091 h 1910656"/>
                  <a:gd name="connsiteX3768" fmla="*/ 203557 w 3162529"/>
                  <a:gd name="connsiteY3768" fmla="*/ 849383 h 1910656"/>
                  <a:gd name="connsiteX3769" fmla="*/ 194069 w 3162529"/>
                  <a:gd name="connsiteY3769" fmla="*/ 869150 h 1910656"/>
                  <a:gd name="connsiteX3770" fmla="*/ 191082 w 3162529"/>
                  <a:gd name="connsiteY3770" fmla="*/ 878199 h 1910656"/>
                  <a:gd name="connsiteX3771" fmla="*/ 184932 w 3162529"/>
                  <a:gd name="connsiteY3771" fmla="*/ 891377 h 1910656"/>
                  <a:gd name="connsiteX3772" fmla="*/ 180100 w 3162529"/>
                  <a:gd name="connsiteY3772" fmla="*/ 898669 h 1910656"/>
                  <a:gd name="connsiteX3773" fmla="*/ 170436 w 3162529"/>
                  <a:gd name="connsiteY3773" fmla="*/ 921950 h 1910656"/>
                  <a:gd name="connsiteX3774" fmla="*/ 169909 w 3162529"/>
                  <a:gd name="connsiteY3774" fmla="*/ 925025 h 1910656"/>
                  <a:gd name="connsiteX3775" fmla="*/ 172018 w 3162529"/>
                  <a:gd name="connsiteY3775" fmla="*/ 929945 h 1910656"/>
                  <a:gd name="connsiteX3776" fmla="*/ 173599 w 3162529"/>
                  <a:gd name="connsiteY3776" fmla="*/ 943913 h 1910656"/>
                  <a:gd name="connsiteX3777" fmla="*/ 161387 w 3162529"/>
                  <a:gd name="connsiteY3777" fmla="*/ 935831 h 1910656"/>
                  <a:gd name="connsiteX3778" fmla="*/ 158049 w 3162529"/>
                  <a:gd name="connsiteY3778" fmla="*/ 942332 h 1910656"/>
                  <a:gd name="connsiteX3779" fmla="*/ 150669 w 3162529"/>
                  <a:gd name="connsiteY3779" fmla="*/ 960079 h 1910656"/>
                  <a:gd name="connsiteX3780" fmla="*/ 143904 w 3162529"/>
                  <a:gd name="connsiteY3780" fmla="*/ 976595 h 1910656"/>
                  <a:gd name="connsiteX3781" fmla="*/ 139336 w 3162529"/>
                  <a:gd name="connsiteY3781" fmla="*/ 986435 h 1910656"/>
                  <a:gd name="connsiteX3782" fmla="*/ 138106 w 3162529"/>
                  <a:gd name="connsiteY3782" fmla="*/ 990476 h 1910656"/>
                  <a:gd name="connsiteX3783" fmla="*/ 135119 w 3162529"/>
                  <a:gd name="connsiteY3783" fmla="*/ 998646 h 1910656"/>
                  <a:gd name="connsiteX3784" fmla="*/ 123610 w 3162529"/>
                  <a:gd name="connsiteY3784" fmla="*/ 1027111 h 1910656"/>
                  <a:gd name="connsiteX3785" fmla="*/ 114913 w 3162529"/>
                  <a:gd name="connsiteY3785" fmla="*/ 1050041 h 1910656"/>
                  <a:gd name="connsiteX3786" fmla="*/ 112101 w 3162529"/>
                  <a:gd name="connsiteY3786" fmla="*/ 1055663 h 1910656"/>
                  <a:gd name="connsiteX3787" fmla="*/ 108060 w 3162529"/>
                  <a:gd name="connsiteY3787" fmla="*/ 1065064 h 1910656"/>
                  <a:gd name="connsiteX3788" fmla="*/ 107533 w 3162529"/>
                  <a:gd name="connsiteY3788" fmla="*/ 1067699 h 1910656"/>
                  <a:gd name="connsiteX3789" fmla="*/ 118603 w 3162529"/>
                  <a:gd name="connsiteY3789" fmla="*/ 1062252 h 1910656"/>
                  <a:gd name="connsiteX3790" fmla="*/ 121765 w 3162529"/>
                  <a:gd name="connsiteY3790" fmla="*/ 1064537 h 1910656"/>
                  <a:gd name="connsiteX3791" fmla="*/ 128354 w 3162529"/>
                  <a:gd name="connsiteY3791" fmla="*/ 1076661 h 1910656"/>
                  <a:gd name="connsiteX3792" fmla="*/ 125631 w 3162529"/>
                  <a:gd name="connsiteY3792" fmla="*/ 1082371 h 1910656"/>
                  <a:gd name="connsiteX3793" fmla="*/ 161212 w 3162529"/>
                  <a:gd name="connsiteY3793" fmla="*/ 1009013 h 1910656"/>
                  <a:gd name="connsiteX3794" fmla="*/ 162090 w 3162529"/>
                  <a:gd name="connsiteY3794" fmla="*/ 1009277 h 1910656"/>
                  <a:gd name="connsiteX3795" fmla="*/ 162705 w 3162529"/>
                  <a:gd name="connsiteY3795" fmla="*/ 1009013 h 1910656"/>
                  <a:gd name="connsiteX3796" fmla="*/ 163408 w 3162529"/>
                  <a:gd name="connsiteY3796" fmla="*/ 1006290 h 1910656"/>
                  <a:gd name="connsiteX3797" fmla="*/ 163320 w 3162529"/>
                  <a:gd name="connsiteY3797" fmla="*/ 1005499 h 1910656"/>
                  <a:gd name="connsiteX3798" fmla="*/ 161212 w 3162529"/>
                  <a:gd name="connsiteY3798" fmla="*/ 1009013 h 1910656"/>
                  <a:gd name="connsiteX3799" fmla="*/ 158313 w 3162529"/>
                  <a:gd name="connsiteY3799" fmla="*/ 1006465 h 1910656"/>
                  <a:gd name="connsiteX3800" fmla="*/ 160597 w 3162529"/>
                  <a:gd name="connsiteY3800" fmla="*/ 1008662 h 1910656"/>
                  <a:gd name="connsiteX3801" fmla="*/ 160685 w 3162529"/>
                  <a:gd name="connsiteY3801" fmla="*/ 1003566 h 1910656"/>
                  <a:gd name="connsiteX3802" fmla="*/ 158313 w 3162529"/>
                  <a:gd name="connsiteY3802" fmla="*/ 1006465 h 1910656"/>
                  <a:gd name="connsiteX3803" fmla="*/ 157346 w 3162529"/>
                  <a:gd name="connsiteY3803" fmla="*/ 1004181 h 1910656"/>
                  <a:gd name="connsiteX3804" fmla="*/ 157346 w 3162529"/>
                  <a:gd name="connsiteY3804" fmla="*/ 1004181 h 1910656"/>
                  <a:gd name="connsiteX3805" fmla="*/ 157346 w 3162529"/>
                  <a:gd name="connsiteY3805" fmla="*/ 1004181 h 1910656"/>
                  <a:gd name="connsiteX3806" fmla="*/ 179749 w 3162529"/>
                  <a:gd name="connsiteY3806" fmla="*/ 1000403 h 1910656"/>
                  <a:gd name="connsiteX3807" fmla="*/ 179749 w 3162529"/>
                  <a:gd name="connsiteY3807" fmla="*/ 1000403 h 1910656"/>
                  <a:gd name="connsiteX3808" fmla="*/ 179749 w 3162529"/>
                  <a:gd name="connsiteY3808" fmla="*/ 1000403 h 1910656"/>
                  <a:gd name="connsiteX3809" fmla="*/ 162354 w 3162529"/>
                  <a:gd name="connsiteY3809" fmla="*/ 935655 h 1910656"/>
                  <a:gd name="connsiteX3810" fmla="*/ 166834 w 3162529"/>
                  <a:gd name="connsiteY3810" fmla="*/ 936182 h 1910656"/>
                  <a:gd name="connsiteX3811" fmla="*/ 165341 w 3162529"/>
                  <a:gd name="connsiteY3811" fmla="*/ 932229 h 1910656"/>
                  <a:gd name="connsiteX3812" fmla="*/ 164726 w 3162529"/>
                  <a:gd name="connsiteY3812" fmla="*/ 932932 h 1910656"/>
                  <a:gd name="connsiteX3813" fmla="*/ 162354 w 3162529"/>
                  <a:gd name="connsiteY3813" fmla="*/ 935655 h 1910656"/>
                  <a:gd name="connsiteX3814" fmla="*/ 192224 w 3162529"/>
                  <a:gd name="connsiteY3814" fmla="*/ 929769 h 1910656"/>
                  <a:gd name="connsiteX3815" fmla="*/ 193630 w 3162529"/>
                  <a:gd name="connsiteY3815" fmla="*/ 932141 h 1910656"/>
                  <a:gd name="connsiteX3816" fmla="*/ 194245 w 3162529"/>
                  <a:gd name="connsiteY3816" fmla="*/ 932668 h 1910656"/>
                  <a:gd name="connsiteX3817" fmla="*/ 192224 w 3162529"/>
                  <a:gd name="connsiteY3817" fmla="*/ 929593 h 1910656"/>
                  <a:gd name="connsiteX3818" fmla="*/ 192224 w 3162529"/>
                  <a:gd name="connsiteY3818" fmla="*/ 929769 h 1910656"/>
                  <a:gd name="connsiteX3819" fmla="*/ 191960 w 3162529"/>
                  <a:gd name="connsiteY3819" fmla="*/ 930823 h 1910656"/>
                  <a:gd name="connsiteX3820" fmla="*/ 191960 w 3162529"/>
                  <a:gd name="connsiteY3820" fmla="*/ 930823 h 1910656"/>
                  <a:gd name="connsiteX3821" fmla="*/ 191960 w 3162529"/>
                  <a:gd name="connsiteY3821" fmla="*/ 930823 h 1910656"/>
                  <a:gd name="connsiteX3822" fmla="*/ 2956631 w 3162529"/>
                  <a:gd name="connsiteY3822" fmla="*/ 868008 h 1910656"/>
                  <a:gd name="connsiteX3823" fmla="*/ 2957246 w 3162529"/>
                  <a:gd name="connsiteY3823" fmla="*/ 873367 h 1910656"/>
                  <a:gd name="connsiteX3824" fmla="*/ 2961024 w 3162529"/>
                  <a:gd name="connsiteY3824" fmla="*/ 870643 h 1910656"/>
                  <a:gd name="connsiteX3825" fmla="*/ 2961639 w 3162529"/>
                  <a:gd name="connsiteY3825" fmla="*/ 866075 h 1910656"/>
                  <a:gd name="connsiteX3826" fmla="*/ 2956631 w 3162529"/>
                  <a:gd name="connsiteY3826" fmla="*/ 868008 h 1910656"/>
                  <a:gd name="connsiteX3827" fmla="*/ 2914725 w 3162529"/>
                  <a:gd name="connsiteY3827" fmla="*/ 840510 h 1910656"/>
                  <a:gd name="connsiteX3828" fmla="*/ 2920172 w 3162529"/>
                  <a:gd name="connsiteY3828" fmla="*/ 848416 h 1910656"/>
                  <a:gd name="connsiteX3829" fmla="*/ 2928342 w 3162529"/>
                  <a:gd name="connsiteY3829" fmla="*/ 861946 h 1910656"/>
                  <a:gd name="connsiteX3830" fmla="*/ 2929484 w 3162529"/>
                  <a:gd name="connsiteY3830" fmla="*/ 864142 h 1910656"/>
                  <a:gd name="connsiteX3831" fmla="*/ 2941081 w 3162529"/>
                  <a:gd name="connsiteY3831" fmla="*/ 852546 h 1910656"/>
                  <a:gd name="connsiteX3832" fmla="*/ 2925619 w 3162529"/>
                  <a:gd name="connsiteY3832" fmla="*/ 842442 h 1910656"/>
                  <a:gd name="connsiteX3833" fmla="*/ 2919996 w 3162529"/>
                  <a:gd name="connsiteY3833" fmla="*/ 831812 h 1910656"/>
                  <a:gd name="connsiteX3834" fmla="*/ 2919732 w 3162529"/>
                  <a:gd name="connsiteY3834" fmla="*/ 806598 h 1910656"/>
                  <a:gd name="connsiteX3835" fmla="*/ 2917273 w 3162529"/>
                  <a:gd name="connsiteY3835" fmla="*/ 799130 h 1910656"/>
                  <a:gd name="connsiteX3836" fmla="*/ 2917185 w 3162529"/>
                  <a:gd name="connsiteY3836" fmla="*/ 798867 h 1910656"/>
                  <a:gd name="connsiteX3837" fmla="*/ 2916218 w 3162529"/>
                  <a:gd name="connsiteY3837" fmla="*/ 794913 h 1910656"/>
                  <a:gd name="connsiteX3838" fmla="*/ 2916130 w 3162529"/>
                  <a:gd name="connsiteY3838" fmla="*/ 793508 h 1910656"/>
                  <a:gd name="connsiteX3839" fmla="*/ 2917448 w 3162529"/>
                  <a:gd name="connsiteY3839" fmla="*/ 784898 h 1910656"/>
                  <a:gd name="connsiteX3840" fmla="*/ 2914373 w 3162529"/>
                  <a:gd name="connsiteY3840" fmla="*/ 770842 h 1910656"/>
                  <a:gd name="connsiteX3841" fmla="*/ 2913319 w 3162529"/>
                  <a:gd name="connsiteY3841" fmla="*/ 769172 h 1910656"/>
                  <a:gd name="connsiteX3842" fmla="*/ 2906379 w 3162529"/>
                  <a:gd name="connsiteY3842" fmla="*/ 759333 h 1910656"/>
                  <a:gd name="connsiteX3843" fmla="*/ 2892849 w 3162529"/>
                  <a:gd name="connsiteY3843" fmla="*/ 737281 h 1910656"/>
                  <a:gd name="connsiteX3844" fmla="*/ 2859465 w 3162529"/>
                  <a:gd name="connsiteY3844" fmla="*/ 687908 h 1910656"/>
                  <a:gd name="connsiteX3845" fmla="*/ 2856038 w 3162529"/>
                  <a:gd name="connsiteY3845" fmla="*/ 683778 h 1910656"/>
                  <a:gd name="connsiteX3846" fmla="*/ 2849625 w 3162529"/>
                  <a:gd name="connsiteY3846" fmla="*/ 674905 h 1910656"/>
                  <a:gd name="connsiteX3847" fmla="*/ 2849186 w 3162529"/>
                  <a:gd name="connsiteY3847" fmla="*/ 674202 h 1910656"/>
                  <a:gd name="connsiteX3848" fmla="*/ 2845584 w 3162529"/>
                  <a:gd name="connsiteY3848" fmla="*/ 666647 h 1910656"/>
                  <a:gd name="connsiteX3849" fmla="*/ 2839610 w 3162529"/>
                  <a:gd name="connsiteY3849" fmla="*/ 659707 h 1910656"/>
                  <a:gd name="connsiteX3850" fmla="*/ 2833196 w 3162529"/>
                  <a:gd name="connsiteY3850" fmla="*/ 653293 h 1910656"/>
                  <a:gd name="connsiteX3851" fmla="*/ 2833021 w 3162529"/>
                  <a:gd name="connsiteY3851" fmla="*/ 652766 h 1910656"/>
                  <a:gd name="connsiteX3852" fmla="*/ 2829419 w 3162529"/>
                  <a:gd name="connsiteY3852" fmla="*/ 645738 h 1910656"/>
                  <a:gd name="connsiteX3853" fmla="*/ 2820721 w 3162529"/>
                  <a:gd name="connsiteY3853" fmla="*/ 630012 h 1910656"/>
                  <a:gd name="connsiteX3854" fmla="*/ 2798933 w 3162529"/>
                  <a:gd name="connsiteY3854" fmla="*/ 599878 h 1910656"/>
                  <a:gd name="connsiteX3855" fmla="*/ 2794189 w 3162529"/>
                  <a:gd name="connsiteY3855" fmla="*/ 593553 h 1910656"/>
                  <a:gd name="connsiteX3856" fmla="*/ 2793838 w 3162529"/>
                  <a:gd name="connsiteY3856" fmla="*/ 594255 h 1910656"/>
                  <a:gd name="connsiteX3857" fmla="*/ 2793223 w 3162529"/>
                  <a:gd name="connsiteY3857" fmla="*/ 595485 h 1910656"/>
                  <a:gd name="connsiteX3858" fmla="*/ 2785228 w 3162529"/>
                  <a:gd name="connsiteY3858" fmla="*/ 611914 h 1910656"/>
                  <a:gd name="connsiteX3859" fmla="*/ 2781011 w 3162529"/>
                  <a:gd name="connsiteY3859" fmla="*/ 594168 h 1910656"/>
                  <a:gd name="connsiteX3860" fmla="*/ 2780836 w 3162529"/>
                  <a:gd name="connsiteY3860" fmla="*/ 593640 h 1910656"/>
                  <a:gd name="connsiteX3861" fmla="*/ 2780133 w 3162529"/>
                  <a:gd name="connsiteY3861" fmla="*/ 587930 h 1910656"/>
                  <a:gd name="connsiteX3862" fmla="*/ 2771435 w 3162529"/>
                  <a:gd name="connsiteY3862" fmla="*/ 567284 h 1910656"/>
                  <a:gd name="connsiteX3863" fmla="*/ 2753601 w 3162529"/>
                  <a:gd name="connsiteY3863" fmla="*/ 549186 h 1910656"/>
                  <a:gd name="connsiteX3864" fmla="*/ 2748505 w 3162529"/>
                  <a:gd name="connsiteY3864" fmla="*/ 541016 h 1910656"/>
                  <a:gd name="connsiteX3865" fmla="*/ 2742971 w 3162529"/>
                  <a:gd name="connsiteY3865" fmla="*/ 532319 h 1910656"/>
                  <a:gd name="connsiteX3866" fmla="*/ 2736996 w 3162529"/>
                  <a:gd name="connsiteY3866" fmla="*/ 541543 h 1910656"/>
                  <a:gd name="connsiteX3867" fmla="*/ 2735239 w 3162529"/>
                  <a:gd name="connsiteY3867" fmla="*/ 542949 h 1910656"/>
                  <a:gd name="connsiteX3868" fmla="*/ 2728826 w 3162529"/>
                  <a:gd name="connsiteY3868" fmla="*/ 548659 h 1910656"/>
                  <a:gd name="connsiteX3869" fmla="*/ 2721359 w 3162529"/>
                  <a:gd name="connsiteY3869" fmla="*/ 533461 h 1910656"/>
                  <a:gd name="connsiteX3870" fmla="*/ 2723643 w 3162529"/>
                  <a:gd name="connsiteY3870" fmla="*/ 530298 h 1910656"/>
                  <a:gd name="connsiteX3871" fmla="*/ 2735767 w 3162529"/>
                  <a:gd name="connsiteY3871" fmla="*/ 523709 h 1910656"/>
                  <a:gd name="connsiteX3872" fmla="*/ 2736821 w 3162529"/>
                  <a:gd name="connsiteY3872" fmla="*/ 523972 h 1910656"/>
                  <a:gd name="connsiteX3873" fmla="*/ 2728475 w 3162529"/>
                  <a:gd name="connsiteY3873" fmla="*/ 515890 h 1910656"/>
                  <a:gd name="connsiteX3874" fmla="*/ 2711958 w 3162529"/>
                  <a:gd name="connsiteY3874" fmla="*/ 497441 h 1910656"/>
                  <a:gd name="connsiteX3875" fmla="*/ 2703173 w 3162529"/>
                  <a:gd name="connsiteY3875" fmla="*/ 486371 h 1910656"/>
                  <a:gd name="connsiteX3876" fmla="*/ 2679013 w 3162529"/>
                  <a:gd name="connsiteY3876" fmla="*/ 461948 h 1910656"/>
                  <a:gd name="connsiteX3877" fmla="*/ 2672073 w 3162529"/>
                  <a:gd name="connsiteY3877" fmla="*/ 455183 h 1910656"/>
                  <a:gd name="connsiteX3878" fmla="*/ 2669876 w 3162529"/>
                  <a:gd name="connsiteY3878" fmla="*/ 453689 h 1910656"/>
                  <a:gd name="connsiteX3879" fmla="*/ 2666450 w 3162529"/>
                  <a:gd name="connsiteY3879" fmla="*/ 451317 h 1910656"/>
                  <a:gd name="connsiteX3880" fmla="*/ 2660564 w 3162529"/>
                  <a:gd name="connsiteY3880" fmla="*/ 447013 h 1910656"/>
                  <a:gd name="connsiteX3881" fmla="*/ 2645804 w 3162529"/>
                  <a:gd name="connsiteY3881" fmla="*/ 433132 h 1910656"/>
                  <a:gd name="connsiteX3882" fmla="*/ 2634032 w 3162529"/>
                  <a:gd name="connsiteY3882" fmla="*/ 417845 h 1910656"/>
                  <a:gd name="connsiteX3883" fmla="*/ 2634823 w 3162529"/>
                  <a:gd name="connsiteY3883" fmla="*/ 421799 h 1910656"/>
                  <a:gd name="connsiteX3884" fmla="*/ 2629991 w 3162529"/>
                  <a:gd name="connsiteY3884" fmla="*/ 429705 h 1910656"/>
                  <a:gd name="connsiteX3885" fmla="*/ 2629639 w 3162529"/>
                  <a:gd name="connsiteY3885" fmla="*/ 429969 h 1910656"/>
                  <a:gd name="connsiteX3886" fmla="*/ 2624632 w 3162529"/>
                  <a:gd name="connsiteY3886" fmla="*/ 432956 h 1910656"/>
                  <a:gd name="connsiteX3887" fmla="*/ 2617252 w 3162529"/>
                  <a:gd name="connsiteY3887" fmla="*/ 431638 h 1910656"/>
                  <a:gd name="connsiteX3888" fmla="*/ 2614616 w 3162529"/>
                  <a:gd name="connsiteY3888" fmla="*/ 419163 h 1910656"/>
                  <a:gd name="connsiteX3889" fmla="*/ 2619185 w 3162529"/>
                  <a:gd name="connsiteY3889" fmla="*/ 414243 h 1910656"/>
                  <a:gd name="connsiteX3890" fmla="*/ 2620590 w 3162529"/>
                  <a:gd name="connsiteY3890" fmla="*/ 412925 h 1910656"/>
                  <a:gd name="connsiteX3891" fmla="*/ 2624544 w 3162529"/>
                  <a:gd name="connsiteY3891" fmla="*/ 408972 h 1910656"/>
                  <a:gd name="connsiteX3892" fmla="*/ 2616373 w 3162529"/>
                  <a:gd name="connsiteY3892" fmla="*/ 402031 h 1910656"/>
                  <a:gd name="connsiteX3893" fmla="*/ 2585976 w 3162529"/>
                  <a:gd name="connsiteY3893" fmla="*/ 375500 h 1910656"/>
                  <a:gd name="connsiteX3894" fmla="*/ 2571304 w 3162529"/>
                  <a:gd name="connsiteY3894" fmla="*/ 362497 h 1910656"/>
                  <a:gd name="connsiteX3895" fmla="*/ 2565067 w 3162529"/>
                  <a:gd name="connsiteY3895" fmla="*/ 357226 h 1910656"/>
                  <a:gd name="connsiteX3896" fmla="*/ 2553821 w 3162529"/>
                  <a:gd name="connsiteY3896" fmla="*/ 347298 h 1910656"/>
                  <a:gd name="connsiteX3897" fmla="*/ 2539765 w 3162529"/>
                  <a:gd name="connsiteY3897" fmla="*/ 334296 h 1910656"/>
                  <a:gd name="connsiteX3898" fmla="*/ 2539765 w 3162529"/>
                  <a:gd name="connsiteY3898" fmla="*/ 334384 h 1910656"/>
                  <a:gd name="connsiteX3899" fmla="*/ 2539413 w 3162529"/>
                  <a:gd name="connsiteY3899" fmla="*/ 335526 h 1910656"/>
                  <a:gd name="connsiteX3900" fmla="*/ 2536953 w 3162529"/>
                  <a:gd name="connsiteY3900" fmla="*/ 343960 h 1910656"/>
                  <a:gd name="connsiteX3901" fmla="*/ 2529574 w 3162529"/>
                  <a:gd name="connsiteY3901" fmla="*/ 339216 h 1910656"/>
                  <a:gd name="connsiteX3902" fmla="*/ 2528695 w 3162529"/>
                  <a:gd name="connsiteY3902" fmla="*/ 338689 h 1910656"/>
                  <a:gd name="connsiteX3903" fmla="*/ 2524654 w 3162529"/>
                  <a:gd name="connsiteY3903" fmla="*/ 335702 h 1910656"/>
                  <a:gd name="connsiteX3904" fmla="*/ 2520349 w 3162529"/>
                  <a:gd name="connsiteY3904" fmla="*/ 327971 h 1910656"/>
                  <a:gd name="connsiteX3905" fmla="*/ 2518504 w 3162529"/>
                  <a:gd name="connsiteY3905" fmla="*/ 318219 h 1910656"/>
                  <a:gd name="connsiteX3906" fmla="*/ 2513672 w 3162529"/>
                  <a:gd name="connsiteY3906" fmla="*/ 314880 h 1910656"/>
                  <a:gd name="connsiteX3907" fmla="*/ 2513057 w 3162529"/>
                  <a:gd name="connsiteY3907" fmla="*/ 314529 h 1910656"/>
                  <a:gd name="connsiteX3908" fmla="*/ 2505326 w 3162529"/>
                  <a:gd name="connsiteY3908" fmla="*/ 310224 h 1910656"/>
                  <a:gd name="connsiteX3909" fmla="*/ 2482836 w 3162529"/>
                  <a:gd name="connsiteY3909" fmla="*/ 294059 h 1910656"/>
                  <a:gd name="connsiteX3910" fmla="*/ 2473787 w 3162529"/>
                  <a:gd name="connsiteY3910" fmla="*/ 285186 h 1910656"/>
                  <a:gd name="connsiteX3911" fmla="*/ 2474226 w 3162529"/>
                  <a:gd name="connsiteY3911" fmla="*/ 288261 h 1910656"/>
                  <a:gd name="connsiteX3912" fmla="*/ 2470887 w 3162529"/>
                  <a:gd name="connsiteY3912" fmla="*/ 298715 h 1910656"/>
                  <a:gd name="connsiteX3913" fmla="*/ 2461663 w 3162529"/>
                  <a:gd name="connsiteY3913" fmla="*/ 299506 h 1910656"/>
                  <a:gd name="connsiteX3914" fmla="*/ 2461311 w 3162529"/>
                  <a:gd name="connsiteY3914" fmla="*/ 299330 h 1910656"/>
                  <a:gd name="connsiteX3915" fmla="*/ 2453932 w 3162529"/>
                  <a:gd name="connsiteY3915" fmla="*/ 295640 h 1910656"/>
                  <a:gd name="connsiteX3916" fmla="*/ 2462717 w 3162529"/>
                  <a:gd name="connsiteY3916" fmla="*/ 285010 h 1910656"/>
                  <a:gd name="connsiteX3917" fmla="*/ 2466583 w 3162529"/>
                  <a:gd name="connsiteY3917" fmla="*/ 280354 h 1910656"/>
                  <a:gd name="connsiteX3918" fmla="*/ 2458852 w 3162529"/>
                  <a:gd name="connsiteY3918" fmla="*/ 276049 h 1910656"/>
                  <a:gd name="connsiteX3919" fmla="*/ 2455777 w 3162529"/>
                  <a:gd name="connsiteY3919" fmla="*/ 274556 h 1910656"/>
                  <a:gd name="connsiteX3920" fmla="*/ 2444443 w 3162529"/>
                  <a:gd name="connsiteY3920" fmla="*/ 267000 h 1910656"/>
                  <a:gd name="connsiteX3921" fmla="*/ 2436010 w 3162529"/>
                  <a:gd name="connsiteY3921" fmla="*/ 258654 h 1910656"/>
                  <a:gd name="connsiteX3922" fmla="*/ 2430738 w 3162529"/>
                  <a:gd name="connsiteY3922" fmla="*/ 270602 h 1910656"/>
                  <a:gd name="connsiteX3923" fmla="*/ 2428278 w 3162529"/>
                  <a:gd name="connsiteY3923" fmla="*/ 271569 h 1910656"/>
                  <a:gd name="connsiteX3924" fmla="*/ 2416857 w 3162529"/>
                  <a:gd name="connsiteY3924" fmla="*/ 272711 h 1910656"/>
                  <a:gd name="connsiteX3925" fmla="*/ 2413255 w 3162529"/>
                  <a:gd name="connsiteY3925" fmla="*/ 268669 h 1910656"/>
                  <a:gd name="connsiteX3926" fmla="*/ 2420284 w 3162529"/>
                  <a:gd name="connsiteY3926" fmla="*/ 252153 h 1910656"/>
                  <a:gd name="connsiteX3927" fmla="*/ 2428630 w 3162529"/>
                  <a:gd name="connsiteY3927" fmla="*/ 252944 h 1910656"/>
                  <a:gd name="connsiteX3928" fmla="*/ 2410620 w 3162529"/>
                  <a:gd name="connsiteY3928" fmla="*/ 241786 h 1910656"/>
                  <a:gd name="connsiteX3929" fmla="*/ 2398232 w 3162529"/>
                  <a:gd name="connsiteY3929" fmla="*/ 234319 h 1910656"/>
                  <a:gd name="connsiteX3930" fmla="*/ 2389008 w 3162529"/>
                  <a:gd name="connsiteY3930" fmla="*/ 228696 h 1910656"/>
                  <a:gd name="connsiteX3931" fmla="*/ 2371876 w 3162529"/>
                  <a:gd name="connsiteY3931" fmla="*/ 217890 h 1910656"/>
                  <a:gd name="connsiteX3932" fmla="*/ 2371613 w 3162529"/>
                  <a:gd name="connsiteY3932" fmla="*/ 217714 h 1910656"/>
                  <a:gd name="connsiteX3933" fmla="*/ 2349210 w 3162529"/>
                  <a:gd name="connsiteY3933" fmla="*/ 205063 h 1910656"/>
                  <a:gd name="connsiteX3934" fmla="*/ 2338755 w 3162529"/>
                  <a:gd name="connsiteY3934" fmla="*/ 199528 h 1910656"/>
                  <a:gd name="connsiteX3935" fmla="*/ 2334363 w 3162529"/>
                  <a:gd name="connsiteY3935" fmla="*/ 196717 h 1910656"/>
                  <a:gd name="connsiteX3936" fmla="*/ 2326192 w 3162529"/>
                  <a:gd name="connsiteY3936" fmla="*/ 191885 h 1910656"/>
                  <a:gd name="connsiteX3937" fmla="*/ 2311521 w 3162529"/>
                  <a:gd name="connsiteY3937" fmla="*/ 185296 h 1910656"/>
                  <a:gd name="connsiteX3938" fmla="*/ 2298167 w 3162529"/>
                  <a:gd name="connsiteY3938" fmla="*/ 178444 h 1910656"/>
                  <a:gd name="connsiteX3939" fmla="*/ 2274710 w 3162529"/>
                  <a:gd name="connsiteY3939" fmla="*/ 163948 h 1910656"/>
                  <a:gd name="connsiteX3940" fmla="*/ 2255294 w 3162529"/>
                  <a:gd name="connsiteY3940" fmla="*/ 155162 h 1910656"/>
                  <a:gd name="connsiteX3941" fmla="*/ 2247388 w 3162529"/>
                  <a:gd name="connsiteY3941" fmla="*/ 150945 h 1910656"/>
                  <a:gd name="connsiteX3942" fmla="*/ 2237108 w 3162529"/>
                  <a:gd name="connsiteY3942" fmla="*/ 146201 h 1910656"/>
                  <a:gd name="connsiteX3943" fmla="*/ 2214179 w 3162529"/>
                  <a:gd name="connsiteY3943" fmla="*/ 134429 h 1910656"/>
                  <a:gd name="connsiteX3944" fmla="*/ 2202758 w 3162529"/>
                  <a:gd name="connsiteY3944" fmla="*/ 130739 h 1910656"/>
                  <a:gd name="connsiteX3945" fmla="*/ 2181409 w 3162529"/>
                  <a:gd name="connsiteY3945" fmla="*/ 120196 h 1910656"/>
                  <a:gd name="connsiteX3946" fmla="*/ 2178774 w 3162529"/>
                  <a:gd name="connsiteY3946" fmla="*/ 119845 h 1910656"/>
                  <a:gd name="connsiteX3947" fmla="*/ 2170955 w 3162529"/>
                  <a:gd name="connsiteY3947" fmla="*/ 118352 h 1910656"/>
                  <a:gd name="connsiteX3948" fmla="*/ 2150660 w 3162529"/>
                  <a:gd name="connsiteY3948" fmla="*/ 111587 h 1910656"/>
                  <a:gd name="connsiteX3949" fmla="*/ 2130103 w 3162529"/>
                  <a:gd name="connsiteY3949" fmla="*/ 100342 h 1910656"/>
                  <a:gd name="connsiteX3950" fmla="*/ 2131069 w 3162529"/>
                  <a:gd name="connsiteY3950" fmla="*/ 101220 h 1910656"/>
                  <a:gd name="connsiteX3951" fmla="*/ 2132123 w 3162529"/>
                  <a:gd name="connsiteY3951" fmla="*/ 102099 h 1910656"/>
                  <a:gd name="connsiteX3952" fmla="*/ 2137043 w 3162529"/>
                  <a:gd name="connsiteY3952" fmla="*/ 111060 h 1910656"/>
                  <a:gd name="connsiteX3953" fmla="*/ 2133529 w 3162529"/>
                  <a:gd name="connsiteY3953" fmla="*/ 118176 h 1910656"/>
                  <a:gd name="connsiteX3954" fmla="*/ 2132562 w 3162529"/>
                  <a:gd name="connsiteY3954" fmla="*/ 119582 h 1910656"/>
                  <a:gd name="connsiteX3955" fmla="*/ 2128346 w 3162529"/>
                  <a:gd name="connsiteY3955" fmla="*/ 126258 h 1910656"/>
                  <a:gd name="connsiteX3956" fmla="*/ 2117803 w 3162529"/>
                  <a:gd name="connsiteY3956" fmla="*/ 116507 h 1910656"/>
                  <a:gd name="connsiteX3957" fmla="*/ 2117715 w 3162529"/>
                  <a:gd name="connsiteY3957" fmla="*/ 113783 h 1910656"/>
                  <a:gd name="connsiteX3958" fmla="*/ 2120878 w 3162529"/>
                  <a:gd name="connsiteY3958" fmla="*/ 102801 h 1910656"/>
                  <a:gd name="connsiteX3959" fmla="*/ 2123689 w 3162529"/>
                  <a:gd name="connsiteY3959" fmla="*/ 97969 h 1910656"/>
                  <a:gd name="connsiteX3960" fmla="*/ 2113059 w 3162529"/>
                  <a:gd name="connsiteY3960" fmla="*/ 94367 h 1910656"/>
                  <a:gd name="connsiteX3961" fmla="*/ 2102341 w 3162529"/>
                  <a:gd name="connsiteY3961" fmla="*/ 90765 h 1910656"/>
                  <a:gd name="connsiteX3962" fmla="*/ 2089251 w 3162529"/>
                  <a:gd name="connsiteY3962" fmla="*/ 86285 h 1910656"/>
                  <a:gd name="connsiteX3963" fmla="*/ 2088987 w 3162529"/>
                  <a:gd name="connsiteY3963" fmla="*/ 113168 h 1910656"/>
                  <a:gd name="connsiteX3964" fmla="*/ 2105855 w 3162529"/>
                  <a:gd name="connsiteY3964" fmla="*/ 124413 h 1910656"/>
                  <a:gd name="connsiteX3965" fmla="*/ 2095576 w 3162529"/>
                  <a:gd name="connsiteY3965" fmla="*/ 128279 h 1910656"/>
                  <a:gd name="connsiteX3966" fmla="*/ 2099530 w 3162529"/>
                  <a:gd name="connsiteY3966" fmla="*/ 128982 h 1910656"/>
                  <a:gd name="connsiteX3967" fmla="*/ 2105855 w 3162529"/>
                  <a:gd name="connsiteY3967" fmla="*/ 130212 h 1910656"/>
                  <a:gd name="connsiteX3968" fmla="*/ 2127643 w 3162529"/>
                  <a:gd name="connsiteY3968" fmla="*/ 130475 h 1910656"/>
                  <a:gd name="connsiteX3969" fmla="*/ 2130981 w 3162529"/>
                  <a:gd name="connsiteY3969" fmla="*/ 129421 h 1910656"/>
                  <a:gd name="connsiteX3970" fmla="*/ 2131596 w 3162529"/>
                  <a:gd name="connsiteY3970" fmla="*/ 129333 h 1910656"/>
                  <a:gd name="connsiteX3971" fmla="*/ 2140733 w 3162529"/>
                  <a:gd name="connsiteY3971" fmla="*/ 126961 h 1910656"/>
                  <a:gd name="connsiteX3972" fmla="*/ 2139767 w 3162529"/>
                  <a:gd name="connsiteY3972" fmla="*/ 136362 h 1910656"/>
                  <a:gd name="connsiteX3973" fmla="*/ 2139767 w 3162529"/>
                  <a:gd name="connsiteY3973" fmla="*/ 136801 h 1910656"/>
                  <a:gd name="connsiteX3974" fmla="*/ 2138976 w 3162529"/>
                  <a:gd name="connsiteY3974" fmla="*/ 141633 h 1910656"/>
                  <a:gd name="connsiteX3975" fmla="*/ 2141699 w 3162529"/>
                  <a:gd name="connsiteY3975" fmla="*/ 143038 h 1910656"/>
                  <a:gd name="connsiteX3976" fmla="*/ 2163839 w 3162529"/>
                  <a:gd name="connsiteY3976" fmla="*/ 149188 h 1910656"/>
                  <a:gd name="connsiteX3977" fmla="*/ 2164453 w 3162529"/>
                  <a:gd name="connsiteY3977" fmla="*/ 149188 h 1910656"/>
                  <a:gd name="connsiteX3978" fmla="*/ 2169461 w 3162529"/>
                  <a:gd name="connsiteY3978" fmla="*/ 146113 h 1910656"/>
                  <a:gd name="connsiteX3979" fmla="*/ 2179740 w 3162529"/>
                  <a:gd name="connsiteY3979" fmla="*/ 144620 h 1910656"/>
                  <a:gd name="connsiteX3980" fmla="*/ 2186944 w 3162529"/>
                  <a:gd name="connsiteY3980" fmla="*/ 154899 h 1910656"/>
                  <a:gd name="connsiteX3981" fmla="*/ 2183342 w 3162529"/>
                  <a:gd name="connsiteY3981" fmla="*/ 160697 h 1910656"/>
                  <a:gd name="connsiteX3982" fmla="*/ 2189580 w 3162529"/>
                  <a:gd name="connsiteY3982" fmla="*/ 162366 h 1910656"/>
                  <a:gd name="connsiteX3983" fmla="*/ 2197399 w 3162529"/>
                  <a:gd name="connsiteY3983" fmla="*/ 165090 h 1910656"/>
                  <a:gd name="connsiteX3984" fmla="*/ 2198453 w 3162529"/>
                  <a:gd name="connsiteY3984" fmla="*/ 165793 h 1910656"/>
                  <a:gd name="connsiteX3985" fmla="*/ 2205218 w 3162529"/>
                  <a:gd name="connsiteY3985" fmla="*/ 169482 h 1910656"/>
                  <a:gd name="connsiteX3986" fmla="*/ 2220680 w 3162529"/>
                  <a:gd name="connsiteY3986" fmla="*/ 177477 h 1910656"/>
                  <a:gd name="connsiteX3987" fmla="*/ 2228235 w 3162529"/>
                  <a:gd name="connsiteY3987" fmla="*/ 178004 h 1910656"/>
                  <a:gd name="connsiteX3988" fmla="*/ 2236845 w 3162529"/>
                  <a:gd name="connsiteY3988" fmla="*/ 179761 h 1910656"/>
                  <a:gd name="connsiteX3989" fmla="*/ 2240271 w 3162529"/>
                  <a:gd name="connsiteY3989" fmla="*/ 187756 h 1910656"/>
                  <a:gd name="connsiteX3990" fmla="*/ 2276819 w 3162529"/>
                  <a:gd name="connsiteY3990" fmla="*/ 199001 h 1910656"/>
                  <a:gd name="connsiteX3991" fmla="*/ 2290612 w 3162529"/>
                  <a:gd name="connsiteY3991" fmla="*/ 176774 h 1910656"/>
                  <a:gd name="connsiteX3992" fmla="*/ 2288503 w 3162529"/>
                  <a:gd name="connsiteY3992" fmla="*/ 203745 h 1910656"/>
                  <a:gd name="connsiteX3993" fmla="*/ 2287009 w 3162529"/>
                  <a:gd name="connsiteY3993" fmla="*/ 209192 h 1910656"/>
                  <a:gd name="connsiteX3994" fmla="*/ 2286922 w 3162529"/>
                  <a:gd name="connsiteY3994" fmla="*/ 209368 h 1910656"/>
                  <a:gd name="connsiteX3995" fmla="*/ 2293072 w 3162529"/>
                  <a:gd name="connsiteY3995" fmla="*/ 213146 h 1910656"/>
                  <a:gd name="connsiteX3996" fmla="*/ 2294477 w 3162529"/>
                  <a:gd name="connsiteY3996" fmla="*/ 214112 h 1910656"/>
                  <a:gd name="connsiteX3997" fmla="*/ 2308534 w 3162529"/>
                  <a:gd name="connsiteY3997" fmla="*/ 219823 h 1910656"/>
                  <a:gd name="connsiteX3998" fmla="*/ 2316704 w 3162529"/>
                  <a:gd name="connsiteY3998" fmla="*/ 222195 h 1910656"/>
                  <a:gd name="connsiteX3999" fmla="*/ 2324611 w 3162529"/>
                  <a:gd name="connsiteY3999" fmla="*/ 216133 h 1910656"/>
                  <a:gd name="connsiteX4000" fmla="*/ 2331200 w 3162529"/>
                  <a:gd name="connsiteY4000" fmla="*/ 220262 h 1910656"/>
                  <a:gd name="connsiteX4001" fmla="*/ 2332869 w 3162529"/>
                  <a:gd name="connsiteY4001" fmla="*/ 225533 h 1910656"/>
                  <a:gd name="connsiteX4002" fmla="*/ 2333308 w 3162529"/>
                  <a:gd name="connsiteY4002" fmla="*/ 226939 h 1910656"/>
                  <a:gd name="connsiteX4003" fmla="*/ 2336032 w 3162529"/>
                  <a:gd name="connsiteY4003" fmla="*/ 236163 h 1910656"/>
                  <a:gd name="connsiteX4004" fmla="*/ 2346486 w 3162529"/>
                  <a:gd name="connsiteY4004" fmla="*/ 242928 h 1910656"/>
                  <a:gd name="connsiteX4005" fmla="*/ 2349737 w 3162529"/>
                  <a:gd name="connsiteY4005" fmla="*/ 245740 h 1910656"/>
                  <a:gd name="connsiteX4006" fmla="*/ 2354218 w 3162529"/>
                  <a:gd name="connsiteY4006" fmla="*/ 249078 h 1910656"/>
                  <a:gd name="connsiteX4007" fmla="*/ 2371701 w 3162529"/>
                  <a:gd name="connsiteY4007" fmla="*/ 256809 h 1910656"/>
                  <a:gd name="connsiteX4008" fmla="*/ 2372579 w 3162529"/>
                  <a:gd name="connsiteY4008" fmla="*/ 256721 h 1910656"/>
                  <a:gd name="connsiteX4009" fmla="*/ 2384176 w 3162529"/>
                  <a:gd name="connsiteY4009" fmla="*/ 260323 h 1910656"/>
                  <a:gd name="connsiteX4010" fmla="*/ 2385318 w 3162529"/>
                  <a:gd name="connsiteY4010" fmla="*/ 268582 h 1910656"/>
                  <a:gd name="connsiteX4011" fmla="*/ 2386109 w 3162529"/>
                  <a:gd name="connsiteY4011" fmla="*/ 269197 h 1910656"/>
                  <a:gd name="connsiteX4012" fmla="*/ 2391731 w 3162529"/>
                  <a:gd name="connsiteY4012" fmla="*/ 272447 h 1910656"/>
                  <a:gd name="connsiteX4013" fmla="*/ 2422217 w 3162529"/>
                  <a:gd name="connsiteY4013" fmla="*/ 283077 h 1910656"/>
                  <a:gd name="connsiteX4014" fmla="*/ 2427927 w 3162529"/>
                  <a:gd name="connsiteY4014" fmla="*/ 284044 h 1910656"/>
                  <a:gd name="connsiteX4015" fmla="*/ 2428981 w 3162529"/>
                  <a:gd name="connsiteY4015" fmla="*/ 284395 h 1910656"/>
                  <a:gd name="connsiteX4016" fmla="*/ 2451120 w 3162529"/>
                  <a:gd name="connsiteY4016" fmla="*/ 290018 h 1910656"/>
                  <a:gd name="connsiteX4017" fmla="*/ 2431178 w 3162529"/>
                  <a:gd name="connsiteY4017" fmla="*/ 296431 h 1910656"/>
                  <a:gd name="connsiteX4018" fmla="*/ 2435570 w 3162529"/>
                  <a:gd name="connsiteY4018" fmla="*/ 299945 h 1910656"/>
                  <a:gd name="connsiteX4019" fmla="*/ 2449012 w 3162529"/>
                  <a:gd name="connsiteY4019" fmla="*/ 308906 h 1910656"/>
                  <a:gd name="connsiteX4020" fmla="*/ 2461575 w 3162529"/>
                  <a:gd name="connsiteY4020" fmla="*/ 316198 h 1910656"/>
                  <a:gd name="connsiteX4021" fmla="*/ 2463244 w 3162529"/>
                  <a:gd name="connsiteY4021" fmla="*/ 317692 h 1910656"/>
                  <a:gd name="connsiteX4022" fmla="*/ 2470800 w 3162529"/>
                  <a:gd name="connsiteY4022" fmla="*/ 324984 h 1910656"/>
                  <a:gd name="connsiteX4023" fmla="*/ 2493027 w 3162529"/>
                  <a:gd name="connsiteY4023" fmla="*/ 338250 h 1910656"/>
                  <a:gd name="connsiteX4024" fmla="*/ 2497332 w 3162529"/>
                  <a:gd name="connsiteY4024" fmla="*/ 339392 h 1910656"/>
                  <a:gd name="connsiteX4025" fmla="*/ 2496014 w 3162529"/>
                  <a:gd name="connsiteY4025" fmla="*/ 321557 h 1910656"/>
                  <a:gd name="connsiteX4026" fmla="*/ 2509280 w 3162529"/>
                  <a:gd name="connsiteY4026" fmla="*/ 338689 h 1910656"/>
                  <a:gd name="connsiteX4027" fmla="*/ 2510510 w 3162529"/>
                  <a:gd name="connsiteY4027" fmla="*/ 340270 h 1910656"/>
                  <a:gd name="connsiteX4028" fmla="*/ 2514111 w 3162529"/>
                  <a:gd name="connsiteY4028" fmla="*/ 345102 h 1910656"/>
                  <a:gd name="connsiteX4029" fmla="*/ 2515254 w 3162529"/>
                  <a:gd name="connsiteY4029" fmla="*/ 351164 h 1910656"/>
                  <a:gd name="connsiteX4030" fmla="*/ 2515254 w 3162529"/>
                  <a:gd name="connsiteY4030" fmla="*/ 351428 h 1910656"/>
                  <a:gd name="connsiteX4031" fmla="*/ 2515254 w 3162529"/>
                  <a:gd name="connsiteY4031" fmla="*/ 356787 h 1910656"/>
                  <a:gd name="connsiteX4032" fmla="*/ 2511652 w 3162529"/>
                  <a:gd name="connsiteY4032" fmla="*/ 357402 h 1910656"/>
                  <a:gd name="connsiteX4033" fmla="*/ 2511739 w 3162529"/>
                  <a:gd name="connsiteY4033" fmla="*/ 357577 h 1910656"/>
                  <a:gd name="connsiteX4034" fmla="*/ 2515342 w 3162529"/>
                  <a:gd name="connsiteY4034" fmla="*/ 359247 h 1910656"/>
                  <a:gd name="connsiteX4035" fmla="*/ 2532649 w 3162529"/>
                  <a:gd name="connsiteY4035" fmla="*/ 362761 h 1910656"/>
                  <a:gd name="connsiteX4036" fmla="*/ 2536778 w 3162529"/>
                  <a:gd name="connsiteY4036" fmla="*/ 366187 h 1910656"/>
                  <a:gd name="connsiteX4037" fmla="*/ 2547145 w 3162529"/>
                  <a:gd name="connsiteY4037" fmla="*/ 361794 h 1910656"/>
                  <a:gd name="connsiteX4038" fmla="*/ 2547145 w 3162529"/>
                  <a:gd name="connsiteY4038" fmla="*/ 361794 h 1910656"/>
                  <a:gd name="connsiteX4039" fmla="*/ 2554963 w 3162529"/>
                  <a:gd name="connsiteY4039" fmla="*/ 365660 h 1910656"/>
                  <a:gd name="connsiteX4040" fmla="*/ 2556633 w 3162529"/>
                  <a:gd name="connsiteY4040" fmla="*/ 374006 h 1910656"/>
                  <a:gd name="connsiteX4041" fmla="*/ 2550746 w 3162529"/>
                  <a:gd name="connsiteY4041" fmla="*/ 379102 h 1910656"/>
                  <a:gd name="connsiteX4042" fmla="*/ 2545036 w 3162529"/>
                  <a:gd name="connsiteY4042" fmla="*/ 379014 h 1910656"/>
                  <a:gd name="connsiteX4043" fmla="*/ 2554788 w 3162529"/>
                  <a:gd name="connsiteY4043" fmla="*/ 393334 h 1910656"/>
                  <a:gd name="connsiteX4044" fmla="*/ 2564188 w 3162529"/>
                  <a:gd name="connsiteY4044" fmla="*/ 402471 h 1910656"/>
                  <a:gd name="connsiteX4045" fmla="*/ 2563925 w 3162529"/>
                  <a:gd name="connsiteY4045" fmla="*/ 401680 h 1910656"/>
                  <a:gd name="connsiteX4046" fmla="*/ 2564540 w 3162529"/>
                  <a:gd name="connsiteY4046" fmla="*/ 392104 h 1910656"/>
                  <a:gd name="connsiteX4047" fmla="*/ 2567966 w 3162529"/>
                  <a:gd name="connsiteY4047" fmla="*/ 384636 h 1910656"/>
                  <a:gd name="connsiteX4048" fmla="*/ 2593092 w 3162529"/>
                  <a:gd name="connsiteY4048" fmla="*/ 403788 h 1910656"/>
                  <a:gd name="connsiteX4049" fmla="*/ 2579738 w 3162529"/>
                  <a:gd name="connsiteY4049" fmla="*/ 405282 h 1910656"/>
                  <a:gd name="connsiteX4050" fmla="*/ 2580968 w 3162529"/>
                  <a:gd name="connsiteY4050" fmla="*/ 406248 h 1910656"/>
                  <a:gd name="connsiteX4051" fmla="*/ 2583780 w 3162529"/>
                  <a:gd name="connsiteY4051" fmla="*/ 419602 h 1910656"/>
                  <a:gd name="connsiteX4052" fmla="*/ 2617076 w 3162529"/>
                  <a:gd name="connsiteY4052" fmla="*/ 440599 h 1910656"/>
                  <a:gd name="connsiteX4053" fmla="*/ 2621205 w 3162529"/>
                  <a:gd name="connsiteY4053" fmla="*/ 442444 h 1910656"/>
                  <a:gd name="connsiteX4054" fmla="*/ 2621645 w 3162529"/>
                  <a:gd name="connsiteY4054" fmla="*/ 442708 h 1910656"/>
                  <a:gd name="connsiteX4055" fmla="*/ 2629288 w 3162529"/>
                  <a:gd name="connsiteY4055" fmla="*/ 446925 h 1910656"/>
                  <a:gd name="connsiteX4056" fmla="*/ 2623138 w 3162529"/>
                  <a:gd name="connsiteY4056" fmla="*/ 453074 h 1910656"/>
                  <a:gd name="connsiteX4057" fmla="*/ 2622699 w 3162529"/>
                  <a:gd name="connsiteY4057" fmla="*/ 453602 h 1910656"/>
                  <a:gd name="connsiteX4058" fmla="*/ 2622260 w 3162529"/>
                  <a:gd name="connsiteY4058" fmla="*/ 454129 h 1910656"/>
                  <a:gd name="connsiteX4059" fmla="*/ 2623665 w 3162529"/>
                  <a:gd name="connsiteY4059" fmla="*/ 455359 h 1910656"/>
                  <a:gd name="connsiteX4060" fmla="*/ 2633768 w 3162529"/>
                  <a:gd name="connsiteY4060" fmla="*/ 464495 h 1910656"/>
                  <a:gd name="connsiteX4061" fmla="*/ 2642202 w 3162529"/>
                  <a:gd name="connsiteY4061" fmla="*/ 471699 h 1910656"/>
                  <a:gd name="connsiteX4062" fmla="*/ 2659070 w 3162529"/>
                  <a:gd name="connsiteY4062" fmla="*/ 489446 h 1910656"/>
                  <a:gd name="connsiteX4063" fmla="*/ 2675147 w 3162529"/>
                  <a:gd name="connsiteY4063" fmla="*/ 507807 h 1910656"/>
                  <a:gd name="connsiteX4064" fmla="*/ 2678574 w 3162529"/>
                  <a:gd name="connsiteY4064" fmla="*/ 512376 h 1910656"/>
                  <a:gd name="connsiteX4065" fmla="*/ 2678837 w 3162529"/>
                  <a:gd name="connsiteY4065" fmla="*/ 512815 h 1910656"/>
                  <a:gd name="connsiteX4066" fmla="*/ 2683494 w 3162529"/>
                  <a:gd name="connsiteY4066" fmla="*/ 509037 h 1910656"/>
                  <a:gd name="connsiteX4067" fmla="*/ 2687623 w 3162529"/>
                  <a:gd name="connsiteY4067" fmla="*/ 514221 h 1910656"/>
                  <a:gd name="connsiteX4068" fmla="*/ 2690258 w 3162529"/>
                  <a:gd name="connsiteY4068" fmla="*/ 524236 h 1910656"/>
                  <a:gd name="connsiteX4069" fmla="*/ 2690258 w 3162529"/>
                  <a:gd name="connsiteY4069" fmla="*/ 525993 h 1910656"/>
                  <a:gd name="connsiteX4070" fmla="*/ 2697111 w 3162529"/>
                  <a:gd name="connsiteY4070" fmla="*/ 532934 h 1910656"/>
                  <a:gd name="connsiteX4071" fmla="*/ 2707478 w 3162529"/>
                  <a:gd name="connsiteY4071" fmla="*/ 542861 h 1910656"/>
                  <a:gd name="connsiteX4072" fmla="*/ 2721183 w 3162529"/>
                  <a:gd name="connsiteY4072" fmla="*/ 551119 h 1910656"/>
                  <a:gd name="connsiteX4073" fmla="*/ 2723906 w 3162529"/>
                  <a:gd name="connsiteY4073" fmla="*/ 552613 h 1910656"/>
                  <a:gd name="connsiteX4074" fmla="*/ 2725751 w 3162529"/>
                  <a:gd name="connsiteY4074" fmla="*/ 552261 h 1910656"/>
                  <a:gd name="connsiteX4075" fmla="*/ 2746397 w 3162529"/>
                  <a:gd name="connsiteY4075" fmla="*/ 550065 h 1910656"/>
                  <a:gd name="connsiteX4076" fmla="*/ 2729792 w 3162529"/>
                  <a:gd name="connsiteY4076" fmla="*/ 564649 h 1910656"/>
                  <a:gd name="connsiteX4077" fmla="*/ 2728123 w 3162529"/>
                  <a:gd name="connsiteY4077" fmla="*/ 566142 h 1910656"/>
                  <a:gd name="connsiteX4078" fmla="*/ 2731110 w 3162529"/>
                  <a:gd name="connsiteY4078" fmla="*/ 569744 h 1910656"/>
                  <a:gd name="connsiteX4079" fmla="*/ 2747100 w 3162529"/>
                  <a:gd name="connsiteY4079" fmla="*/ 585031 h 1910656"/>
                  <a:gd name="connsiteX4080" fmla="*/ 2752722 w 3162529"/>
                  <a:gd name="connsiteY4080" fmla="*/ 589072 h 1910656"/>
                  <a:gd name="connsiteX4081" fmla="*/ 2752810 w 3162529"/>
                  <a:gd name="connsiteY4081" fmla="*/ 588984 h 1910656"/>
                  <a:gd name="connsiteX4082" fmla="*/ 2753249 w 3162529"/>
                  <a:gd name="connsiteY4082" fmla="*/ 588721 h 1910656"/>
                  <a:gd name="connsiteX4083" fmla="*/ 2761595 w 3162529"/>
                  <a:gd name="connsiteY4083" fmla="*/ 588018 h 1910656"/>
                  <a:gd name="connsiteX4084" fmla="*/ 2766340 w 3162529"/>
                  <a:gd name="connsiteY4084" fmla="*/ 591620 h 1910656"/>
                  <a:gd name="connsiteX4085" fmla="*/ 2767482 w 3162529"/>
                  <a:gd name="connsiteY4085" fmla="*/ 592586 h 1910656"/>
                  <a:gd name="connsiteX4086" fmla="*/ 2770030 w 3162529"/>
                  <a:gd name="connsiteY4086" fmla="*/ 594783 h 1910656"/>
                  <a:gd name="connsiteX4087" fmla="*/ 2769766 w 3162529"/>
                  <a:gd name="connsiteY4087" fmla="*/ 598121 h 1910656"/>
                  <a:gd name="connsiteX4088" fmla="*/ 2768800 w 3162529"/>
                  <a:gd name="connsiteY4088" fmla="*/ 605237 h 1910656"/>
                  <a:gd name="connsiteX4089" fmla="*/ 2767218 w 3162529"/>
                  <a:gd name="connsiteY4089" fmla="*/ 612090 h 1910656"/>
                  <a:gd name="connsiteX4090" fmla="*/ 2770820 w 3162529"/>
                  <a:gd name="connsiteY4090" fmla="*/ 613320 h 1910656"/>
                  <a:gd name="connsiteX4091" fmla="*/ 2775828 w 3162529"/>
                  <a:gd name="connsiteY4091" fmla="*/ 615340 h 1910656"/>
                  <a:gd name="connsiteX4092" fmla="*/ 2777409 w 3162529"/>
                  <a:gd name="connsiteY4092" fmla="*/ 616131 h 1910656"/>
                  <a:gd name="connsiteX4093" fmla="*/ 2784262 w 3162529"/>
                  <a:gd name="connsiteY4093" fmla="*/ 620436 h 1910656"/>
                  <a:gd name="connsiteX4094" fmla="*/ 2785580 w 3162529"/>
                  <a:gd name="connsiteY4094" fmla="*/ 623774 h 1910656"/>
                  <a:gd name="connsiteX4095" fmla="*/ 2791729 w 3162529"/>
                  <a:gd name="connsiteY4095" fmla="*/ 621666 h 1910656"/>
                  <a:gd name="connsiteX4096" fmla="*/ 2795771 w 3162529"/>
                  <a:gd name="connsiteY4096" fmla="*/ 622632 h 1910656"/>
                  <a:gd name="connsiteX4097" fmla="*/ 2814396 w 3162529"/>
                  <a:gd name="connsiteY4097" fmla="*/ 627464 h 1910656"/>
                  <a:gd name="connsiteX4098" fmla="*/ 2797352 w 3162529"/>
                  <a:gd name="connsiteY4098" fmla="*/ 635107 h 1910656"/>
                  <a:gd name="connsiteX4099" fmla="*/ 2788742 w 3162529"/>
                  <a:gd name="connsiteY4099" fmla="*/ 636162 h 1910656"/>
                  <a:gd name="connsiteX4100" fmla="*/ 2785492 w 3162529"/>
                  <a:gd name="connsiteY4100" fmla="*/ 635459 h 1910656"/>
                  <a:gd name="connsiteX4101" fmla="*/ 2785668 w 3162529"/>
                  <a:gd name="connsiteY4101" fmla="*/ 638270 h 1910656"/>
                  <a:gd name="connsiteX4102" fmla="*/ 2786546 w 3162529"/>
                  <a:gd name="connsiteY4102" fmla="*/ 639237 h 1910656"/>
                  <a:gd name="connsiteX4103" fmla="*/ 2797440 w 3162529"/>
                  <a:gd name="connsiteY4103" fmla="*/ 651448 h 1910656"/>
                  <a:gd name="connsiteX4104" fmla="*/ 2802623 w 3162529"/>
                  <a:gd name="connsiteY4104" fmla="*/ 658916 h 1910656"/>
                  <a:gd name="connsiteX4105" fmla="*/ 2803326 w 3162529"/>
                  <a:gd name="connsiteY4105" fmla="*/ 660146 h 1910656"/>
                  <a:gd name="connsiteX4106" fmla="*/ 2807367 w 3162529"/>
                  <a:gd name="connsiteY4106" fmla="*/ 663660 h 1910656"/>
                  <a:gd name="connsiteX4107" fmla="*/ 2817031 w 3162529"/>
                  <a:gd name="connsiteY4107" fmla="*/ 666998 h 1910656"/>
                  <a:gd name="connsiteX4108" fmla="*/ 2816856 w 3162529"/>
                  <a:gd name="connsiteY4108" fmla="*/ 665768 h 1910656"/>
                  <a:gd name="connsiteX4109" fmla="*/ 2824675 w 3162529"/>
                  <a:gd name="connsiteY4109" fmla="*/ 666296 h 1910656"/>
                  <a:gd name="connsiteX4110" fmla="*/ 2828716 w 3162529"/>
                  <a:gd name="connsiteY4110" fmla="*/ 667350 h 1910656"/>
                  <a:gd name="connsiteX4111" fmla="*/ 2830737 w 3162529"/>
                  <a:gd name="connsiteY4111" fmla="*/ 669107 h 1910656"/>
                  <a:gd name="connsiteX4112" fmla="*/ 2832054 w 3162529"/>
                  <a:gd name="connsiteY4112" fmla="*/ 670425 h 1910656"/>
                  <a:gd name="connsiteX4113" fmla="*/ 2832494 w 3162529"/>
                  <a:gd name="connsiteY4113" fmla="*/ 672270 h 1910656"/>
                  <a:gd name="connsiteX4114" fmla="*/ 2832494 w 3162529"/>
                  <a:gd name="connsiteY4114" fmla="*/ 677804 h 1910656"/>
                  <a:gd name="connsiteX4115" fmla="*/ 2844530 w 3162529"/>
                  <a:gd name="connsiteY4115" fmla="*/ 678859 h 1910656"/>
                  <a:gd name="connsiteX4116" fmla="*/ 2835481 w 3162529"/>
                  <a:gd name="connsiteY4116" fmla="*/ 689489 h 1910656"/>
                  <a:gd name="connsiteX4117" fmla="*/ 2827310 w 3162529"/>
                  <a:gd name="connsiteY4117" fmla="*/ 694936 h 1910656"/>
                  <a:gd name="connsiteX4118" fmla="*/ 2838819 w 3162529"/>
                  <a:gd name="connsiteY4118" fmla="*/ 702755 h 1910656"/>
                  <a:gd name="connsiteX4119" fmla="*/ 2847780 w 3162529"/>
                  <a:gd name="connsiteY4119" fmla="*/ 708026 h 1910656"/>
                  <a:gd name="connsiteX4120" fmla="*/ 2844617 w 3162529"/>
                  <a:gd name="connsiteY4120" fmla="*/ 717163 h 1910656"/>
                  <a:gd name="connsiteX4121" fmla="*/ 2845672 w 3162529"/>
                  <a:gd name="connsiteY4121" fmla="*/ 717954 h 1910656"/>
                  <a:gd name="connsiteX4122" fmla="*/ 2853403 w 3162529"/>
                  <a:gd name="connsiteY4122" fmla="*/ 728847 h 1910656"/>
                  <a:gd name="connsiteX4123" fmla="*/ 2863769 w 3162529"/>
                  <a:gd name="connsiteY4123" fmla="*/ 750284 h 1910656"/>
                  <a:gd name="connsiteX4124" fmla="*/ 2867811 w 3162529"/>
                  <a:gd name="connsiteY4124" fmla="*/ 755994 h 1910656"/>
                  <a:gd name="connsiteX4125" fmla="*/ 2867986 w 3162529"/>
                  <a:gd name="connsiteY4125" fmla="*/ 756082 h 1910656"/>
                  <a:gd name="connsiteX4126" fmla="*/ 2871676 w 3162529"/>
                  <a:gd name="connsiteY4126" fmla="*/ 761353 h 1910656"/>
                  <a:gd name="connsiteX4127" fmla="*/ 2886963 w 3162529"/>
                  <a:gd name="connsiteY4127" fmla="*/ 783229 h 1910656"/>
                  <a:gd name="connsiteX4128" fmla="*/ 2891356 w 3162529"/>
                  <a:gd name="connsiteY4128" fmla="*/ 789818 h 1910656"/>
                  <a:gd name="connsiteX4129" fmla="*/ 2899438 w 3162529"/>
                  <a:gd name="connsiteY4129" fmla="*/ 786743 h 1910656"/>
                  <a:gd name="connsiteX4130" fmla="*/ 2906027 w 3162529"/>
                  <a:gd name="connsiteY4130" fmla="*/ 795089 h 1910656"/>
                  <a:gd name="connsiteX4131" fmla="*/ 2904270 w 3162529"/>
                  <a:gd name="connsiteY4131" fmla="*/ 802205 h 1910656"/>
                  <a:gd name="connsiteX4132" fmla="*/ 2903743 w 3162529"/>
                  <a:gd name="connsiteY4132" fmla="*/ 803260 h 1910656"/>
                  <a:gd name="connsiteX4133" fmla="*/ 2900932 w 3162529"/>
                  <a:gd name="connsiteY4133" fmla="*/ 810464 h 1910656"/>
                  <a:gd name="connsiteX4134" fmla="*/ 2904973 w 3162529"/>
                  <a:gd name="connsiteY4134" fmla="*/ 812660 h 1910656"/>
                  <a:gd name="connsiteX4135" fmla="*/ 2912441 w 3162529"/>
                  <a:gd name="connsiteY4135" fmla="*/ 818722 h 1910656"/>
                  <a:gd name="connsiteX4136" fmla="*/ 2914373 w 3162529"/>
                  <a:gd name="connsiteY4136" fmla="*/ 820830 h 1910656"/>
                  <a:gd name="connsiteX4137" fmla="*/ 2917009 w 3162529"/>
                  <a:gd name="connsiteY4137" fmla="*/ 838401 h 1910656"/>
                  <a:gd name="connsiteX4138" fmla="*/ 2914725 w 3162529"/>
                  <a:gd name="connsiteY4138" fmla="*/ 840510 h 1910656"/>
                  <a:gd name="connsiteX4139" fmla="*/ 2932735 w 3162529"/>
                  <a:gd name="connsiteY4139" fmla="*/ 831548 h 1910656"/>
                  <a:gd name="connsiteX4140" fmla="*/ 2932647 w 3162529"/>
                  <a:gd name="connsiteY4140" fmla="*/ 831724 h 1910656"/>
                  <a:gd name="connsiteX4141" fmla="*/ 2932823 w 3162529"/>
                  <a:gd name="connsiteY4141" fmla="*/ 831724 h 1910656"/>
                  <a:gd name="connsiteX4142" fmla="*/ 2932735 w 3162529"/>
                  <a:gd name="connsiteY4142" fmla="*/ 831548 h 1910656"/>
                  <a:gd name="connsiteX4143" fmla="*/ 2932559 w 3162529"/>
                  <a:gd name="connsiteY4143" fmla="*/ 831373 h 1910656"/>
                  <a:gd name="connsiteX4144" fmla="*/ 2932559 w 3162529"/>
                  <a:gd name="connsiteY4144" fmla="*/ 831373 h 1910656"/>
                  <a:gd name="connsiteX4145" fmla="*/ 2932559 w 3162529"/>
                  <a:gd name="connsiteY4145" fmla="*/ 831373 h 1910656"/>
                  <a:gd name="connsiteX4146" fmla="*/ 254073 w 3162529"/>
                  <a:gd name="connsiteY4146" fmla="*/ 808267 h 1910656"/>
                  <a:gd name="connsiteX4147" fmla="*/ 251262 w 3162529"/>
                  <a:gd name="connsiteY4147" fmla="*/ 808619 h 1910656"/>
                  <a:gd name="connsiteX4148" fmla="*/ 253019 w 3162529"/>
                  <a:gd name="connsiteY4148" fmla="*/ 811606 h 1910656"/>
                  <a:gd name="connsiteX4149" fmla="*/ 257236 w 3162529"/>
                  <a:gd name="connsiteY4149" fmla="*/ 809409 h 1910656"/>
                  <a:gd name="connsiteX4150" fmla="*/ 256709 w 3162529"/>
                  <a:gd name="connsiteY4150" fmla="*/ 808004 h 1910656"/>
                  <a:gd name="connsiteX4151" fmla="*/ 253546 w 3162529"/>
                  <a:gd name="connsiteY4151" fmla="*/ 810024 h 1910656"/>
                  <a:gd name="connsiteX4152" fmla="*/ 254073 w 3162529"/>
                  <a:gd name="connsiteY4152" fmla="*/ 808267 h 1910656"/>
                  <a:gd name="connsiteX4153" fmla="*/ 263386 w 3162529"/>
                  <a:gd name="connsiteY4153" fmla="*/ 803787 h 1910656"/>
                  <a:gd name="connsiteX4154" fmla="*/ 264264 w 3162529"/>
                  <a:gd name="connsiteY4154" fmla="*/ 806422 h 1910656"/>
                  <a:gd name="connsiteX4155" fmla="*/ 268481 w 3162529"/>
                  <a:gd name="connsiteY4155" fmla="*/ 800536 h 1910656"/>
                  <a:gd name="connsiteX4156" fmla="*/ 263386 w 3162529"/>
                  <a:gd name="connsiteY4156" fmla="*/ 803787 h 1910656"/>
                  <a:gd name="connsiteX4157" fmla="*/ 333669 w 3162529"/>
                  <a:gd name="connsiteY4157" fmla="*/ 718744 h 1910656"/>
                  <a:gd name="connsiteX4158" fmla="*/ 333669 w 3162529"/>
                  <a:gd name="connsiteY4158" fmla="*/ 718744 h 1910656"/>
                  <a:gd name="connsiteX4159" fmla="*/ 333669 w 3162529"/>
                  <a:gd name="connsiteY4159" fmla="*/ 718744 h 1910656"/>
                  <a:gd name="connsiteX4160" fmla="*/ 2842421 w 3162529"/>
                  <a:gd name="connsiteY4160" fmla="*/ 714879 h 1910656"/>
                  <a:gd name="connsiteX4161" fmla="*/ 2842421 w 3162529"/>
                  <a:gd name="connsiteY4161" fmla="*/ 714879 h 1910656"/>
                  <a:gd name="connsiteX4162" fmla="*/ 2842421 w 3162529"/>
                  <a:gd name="connsiteY4162" fmla="*/ 714879 h 1910656"/>
                  <a:gd name="connsiteX4163" fmla="*/ 2822478 w 3162529"/>
                  <a:gd name="connsiteY4163" fmla="*/ 676223 h 1910656"/>
                  <a:gd name="connsiteX4164" fmla="*/ 2823620 w 3162529"/>
                  <a:gd name="connsiteY4164" fmla="*/ 676311 h 1910656"/>
                  <a:gd name="connsiteX4165" fmla="*/ 2823620 w 3162529"/>
                  <a:gd name="connsiteY4165" fmla="*/ 676135 h 1910656"/>
                  <a:gd name="connsiteX4166" fmla="*/ 2823005 w 3162529"/>
                  <a:gd name="connsiteY4166" fmla="*/ 675608 h 1910656"/>
                  <a:gd name="connsiteX4167" fmla="*/ 2822478 w 3162529"/>
                  <a:gd name="connsiteY4167" fmla="*/ 676223 h 1910656"/>
                  <a:gd name="connsiteX4168" fmla="*/ 361694 w 3162529"/>
                  <a:gd name="connsiteY4168" fmla="*/ 657247 h 1910656"/>
                  <a:gd name="connsiteX4169" fmla="*/ 361694 w 3162529"/>
                  <a:gd name="connsiteY4169" fmla="*/ 657247 h 1910656"/>
                  <a:gd name="connsiteX4170" fmla="*/ 361694 w 3162529"/>
                  <a:gd name="connsiteY4170" fmla="*/ 657247 h 1910656"/>
                  <a:gd name="connsiteX4171" fmla="*/ 2832933 w 3162529"/>
                  <a:gd name="connsiteY4171" fmla="*/ 653030 h 1910656"/>
                  <a:gd name="connsiteX4172" fmla="*/ 2832933 w 3162529"/>
                  <a:gd name="connsiteY4172" fmla="*/ 653030 h 1910656"/>
                  <a:gd name="connsiteX4173" fmla="*/ 2832933 w 3162529"/>
                  <a:gd name="connsiteY4173" fmla="*/ 653030 h 1910656"/>
                  <a:gd name="connsiteX4174" fmla="*/ 2793750 w 3162529"/>
                  <a:gd name="connsiteY4174" fmla="*/ 630276 h 1910656"/>
                  <a:gd name="connsiteX4175" fmla="*/ 2792959 w 3162529"/>
                  <a:gd name="connsiteY4175" fmla="*/ 633350 h 1910656"/>
                  <a:gd name="connsiteX4176" fmla="*/ 2795683 w 3162529"/>
                  <a:gd name="connsiteY4176" fmla="*/ 630803 h 1910656"/>
                  <a:gd name="connsiteX4177" fmla="*/ 2793750 w 3162529"/>
                  <a:gd name="connsiteY4177" fmla="*/ 630276 h 1910656"/>
                  <a:gd name="connsiteX4178" fmla="*/ 401492 w 3162529"/>
                  <a:gd name="connsiteY4178" fmla="*/ 595749 h 1910656"/>
                  <a:gd name="connsiteX4179" fmla="*/ 401492 w 3162529"/>
                  <a:gd name="connsiteY4179" fmla="*/ 595749 h 1910656"/>
                  <a:gd name="connsiteX4180" fmla="*/ 401492 w 3162529"/>
                  <a:gd name="connsiteY4180" fmla="*/ 595749 h 1910656"/>
                  <a:gd name="connsiteX4181" fmla="*/ 369777 w 3162529"/>
                  <a:gd name="connsiteY4181" fmla="*/ 574752 h 1910656"/>
                  <a:gd name="connsiteX4182" fmla="*/ 369777 w 3162529"/>
                  <a:gd name="connsiteY4182" fmla="*/ 574840 h 1910656"/>
                  <a:gd name="connsiteX4183" fmla="*/ 369777 w 3162529"/>
                  <a:gd name="connsiteY4183" fmla="*/ 574752 h 1910656"/>
                  <a:gd name="connsiteX4184" fmla="*/ 371182 w 3162529"/>
                  <a:gd name="connsiteY4184" fmla="*/ 573522 h 1910656"/>
                  <a:gd name="connsiteX4185" fmla="*/ 371182 w 3162529"/>
                  <a:gd name="connsiteY4185" fmla="*/ 573522 h 1910656"/>
                  <a:gd name="connsiteX4186" fmla="*/ 371182 w 3162529"/>
                  <a:gd name="connsiteY4186" fmla="*/ 573522 h 1910656"/>
                  <a:gd name="connsiteX4187" fmla="*/ 2666098 w 3162529"/>
                  <a:gd name="connsiteY4187" fmla="*/ 517032 h 1910656"/>
                  <a:gd name="connsiteX4188" fmla="*/ 2666098 w 3162529"/>
                  <a:gd name="connsiteY4188" fmla="*/ 517032 h 1910656"/>
                  <a:gd name="connsiteX4189" fmla="*/ 2666098 w 3162529"/>
                  <a:gd name="connsiteY4189" fmla="*/ 517032 h 1910656"/>
                  <a:gd name="connsiteX4190" fmla="*/ 2676992 w 3162529"/>
                  <a:gd name="connsiteY4190" fmla="*/ 513342 h 1910656"/>
                  <a:gd name="connsiteX4191" fmla="*/ 2676992 w 3162529"/>
                  <a:gd name="connsiteY4191" fmla="*/ 513342 h 1910656"/>
                  <a:gd name="connsiteX4192" fmla="*/ 2676992 w 3162529"/>
                  <a:gd name="connsiteY4192" fmla="*/ 513342 h 1910656"/>
                  <a:gd name="connsiteX4193" fmla="*/ 561034 w 3162529"/>
                  <a:gd name="connsiteY4193" fmla="*/ 445783 h 1910656"/>
                  <a:gd name="connsiteX4194" fmla="*/ 561034 w 3162529"/>
                  <a:gd name="connsiteY4194" fmla="*/ 445783 h 1910656"/>
                  <a:gd name="connsiteX4195" fmla="*/ 561034 w 3162529"/>
                  <a:gd name="connsiteY4195" fmla="*/ 445783 h 1910656"/>
                  <a:gd name="connsiteX4196" fmla="*/ 2629376 w 3162529"/>
                  <a:gd name="connsiteY4196" fmla="*/ 430057 h 1910656"/>
                  <a:gd name="connsiteX4197" fmla="*/ 2629376 w 3162529"/>
                  <a:gd name="connsiteY4197" fmla="*/ 430057 h 1910656"/>
                  <a:gd name="connsiteX4198" fmla="*/ 2629376 w 3162529"/>
                  <a:gd name="connsiteY4198" fmla="*/ 430057 h 1910656"/>
                  <a:gd name="connsiteX4199" fmla="*/ 2621820 w 3162529"/>
                  <a:gd name="connsiteY4199" fmla="*/ 420041 h 1910656"/>
                  <a:gd name="connsiteX4200" fmla="*/ 2621557 w 3162529"/>
                  <a:gd name="connsiteY4200" fmla="*/ 421886 h 1910656"/>
                  <a:gd name="connsiteX4201" fmla="*/ 2622962 w 3162529"/>
                  <a:gd name="connsiteY4201" fmla="*/ 420041 h 1910656"/>
                  <a:gd name="connsiteX4202" fmla="*/ 2621820 w 3162529"/>
                  <a:gd name="connsiteY4202" fmla="*/ 420041 h 1910656"/>
                  <a:gd name="connsiteX4203" fmla="*/ 2621820 w 3162529"/>
                  <a:gd name="connsiteY4203" fmla="*/ 420041 h 1910656"/>
                  <a:gd name="connsiteX4204" fmla="*/ 589675 w 3162529"/>
                  <a:gd name="connsiteY4204" fmla="*/ 412135 h 1910656"/>
                  <a:gd name="connsiteX4205" fmla="*/ 589675 w 3162529"/>
                  <a:gd name="connsiteY4205" fmla="*/ 412135 h 1910656"/>
                  <a:gd name="connsiteX4206" fmla="*/ 589675 w 3162529"/>
                  <a:gd name="connsiteY4206" fmla="*/ 412135 h 1910656"/>
                  <a:gd name="connsiteX4207" fmla="*/ 593364 w 3162529"/>
                  <a:gd name="connsiteY4207" fmla="*/ 409587 h 1910656"/>
                  <a:gd name="connsiteX4208" fmla="*/ 593364 w 3162529"/>
                  <a:gd name="connsiteY4208" fmla="*/ 409587 h 1910656"/>
                  <a:gd name="connsiteX4209" fmla="*/ 593364 w 3162529"/>
                  <a:gd name="connsiteY4209" fmla="*/ 409587 h 1910656"/>
                  <a:gd name="connsiteX4210" fmla="*/ 2576224 w 3162529"/>
                  <a:gd name="connsiteY4210" fmla="*/ 396848 h 1910656"/>
                  <a:gd name="connsiteX4211" fmla="*/ 2576224 w 3162529"/>
                  <a:gd name="connsiteY4211" fmla="*/ 396848 h 1910656"/>
                  <a:gd name="connsiteX4212" fmla="*/ 2576224 w 3162529"/>
                  <a:gd name="connsiteY4212" fmla="*/ 396848 h 1910656"/>
                  <a:gd name="connsiteX4213" fmla="*/ 589499 w 3162529"/>
                  <a:gd name="connsiteY4213" fmla="*/ 396497 h 1910656"/>
                  <a:gd name="connsiteX4214" fmla="*/ 589587 w 3162529"/>
                  <a:gd name="connsiteY4214" fmla="*/ 396672 h 1910656"/>
                  <a:gd name="connsiteX4215" fmla="*/ 589675 w 3162529"/>
                  <a:gd name="connsiteY4215" fmla="*/ 396497 h 1910656"/>
                  <a:gd name="connsiteX4216" fmla="*/ 589499 w 3162529"/>
                  <a:gd name="connsiteY4216" fmla="*/ 396497 h 1910656"/>
                  <a:gd name="connsiteX4217" fmla="*/ 2545827 w 3162529"/>
                  <a:gd name="connsiteY4217" fmla="*/ 374709 h 1910656"/>
                  <a:gd name="connsiteX4218" fmla="*/ 2545827 w 3162529"/>
                  <a:gd name="connsiteY4218" fmla="*/ 374709 h 1910656"/>
                  <a:gd name="connsiteX4219" fmla="*/ 2545827 w 3162529"/>
                  <a:gd name="connsiteY4219" fmla="*/ 374709 h 1910656"/>
                  <a:gd name="connsiteX4220" fmla="*/ 2545124 w 3162529"/>
                  <a:gd name="connsiteY4220" fmla="*/ 374006 h 1910656"/>
                  <a:gd name="connsiteX4221" fmla="*/ 2546178 w 3162529"/>
                  <a:gd name="connsiteY4221" fmla="*/ 374270 h 1910656"/>
                  <a:gd name="connsiteX4222" fmla="*/ 2546793 w 3162529"/>
                  <a:gd name="connsiteY4222" fmla="*/ 373479 h 1910656"/>
                  <a:gd name="connsiteX4223" fmla="*/ 2543982 w 3162529"/>
                  <a:gd name="connsiteY4223" fmla="*/ 371898 h 1910656"/>
                  <a:gd name="connsiteX4224" fmla="*/ 2545124 w 3162529"/>
                  <a:gd name="connsiteY4224" fmla="*/ 374006 h 1910656"/>
                  <a:gd name="connsiteX4225" fmla="*/ 617436 w 3162529"/>
                  <a:gd name="connsiteY4225" fmla="*/ 358807 h 1910656"/>
                  <a:gd name="connsiteX4226" fmla="*/ 617436 w 3162529"/>
                  <a:gd name="connsiteY4226" fmla="*/ 358807 h 1910656"/>
                  <a:gd name="connsiteX4227" fmla="*/ 617436 w 3162529"/>
                  <a:gd name="connsiteY4227" fmla="*/ 358807 h 1910656"/>
                  <a:gd name="connsiteX4228" fmla="*/ 645725 w 3162529"/>
                  <a:gd name="connsiteY4228" fmla="*/ 348441 h 1910656"/>
                  <a:gd name="connsiteX4229" fmla="*/ 642211 w 3162529"/>
                  <a:gd name="connsiteY4229" fmla="*/ 350813 h 1910656"/>
                  <a:gd name="connsiteX4230" fmla="*/ 640981 w 3162529"/>
                  <a:gd name="connsiteY4230" fmla="*/ 355732 h 1910656"/>
                  <a:gd name="connsiteX4231" fmla="*/ 642563 w 3162529"/>
                  <a:gd name="connsiteY4231" fmla="*/ 354415 h 1910656"/>
                  <a:gd name="connsiteX4232" fmla="*/ 642123 w 3162529"/>
                  <a:gd name="connsiteY4232" fmla="*/ 352745 h 1910656"/>
                  <a:gd name="connsiteX4233" fmla="*/ 645725 w 3162529"/>
                  <a:gd name="connsiteY4233" fmla="*/ 348441 h 1910656"/>
                  <a:gd name="connsiteX4234" fmla="*/ 640103 w 3162529"/>
                  <a:gd name="connsiteY4234" fmla="*/ 349407 h 1910656"/>
                  <a:gd name="connsiteX4235" fmla="*/ 640103 w 3162529"/>
                  <a:gd name="connsiteY4235" fmla="*/ 349407 h 1910656"/>
                  <a:gd name="connsiteX4236" fmla="*/ 640103 w 3162529"/>
                  <a:gd name="connsiteY4236" fmla="*/ 349407 h 1910656"/>
                  <a:gd name="connsiteX4237" fmla="*/ 626485 w 3162529"/>
                  <a:gd name="connsiteY4237" fmla="*/ 329552 h 1910656"/>
                  <a:gd name="connsiteX4238" fmla="*/ 628945 w 3162529"/>
                  <a:gd name="connsiteY4238" fmla="*/ 332539 h 1910656"/>
                  <a:gd name="connsiteX4239" fmla="*/ 633514 w 3162529"/>
                  <a:gd name="connsiteY4239" fmla="*/ 333154 h 1910656"/>
                  <a:gd name="connsiteX4240" fmla="*/ 631669 w 3162529"/>
                  <a:gd name="connsiteY4240" fmla="*/ 328234 h 1910656"/>
                  <a:gd name="connsiteX4241" fmla="*/ 628154 w 3162529"/>
                  <a:gd name="connsiteY4241" fmla="*/ 328586 h 1910656"/>
                  <a:gd name="connsiteX4242" fmla="*/ 626485 w 3162529"/>
                  <a:gd name="connsiteY4242" fmla="*/ 329552 h 1910656"/>
                  <a:gd name="connsiteX4243" fmla="*/ 2461487 w 3162529"/>
                  <a:gd name="connsiteY4243" fmla="*/ 289579 h 1910656"/>
                  <a:gd name="connsiteX4244" fmla="*/ 2461399 w 3162529"/>
                  <a:gd name="connsiteY4244" fmla="*/ 289842 h 1910656"/>
                  <a:gd name="connsiteX4245" fmla="*/ 2466143 w 3162529"/>
                  <a:gd name="connsiteY4245" fmla="*/ 289227 h 1910656"/>
                  <a:gd name="connsiteX4246" fmla="*/ 2466846 w 3162529"/>
                  <a:gd name="connsiteY4246" fmla="*/ 287734 h 1910656"/>
                  <a:gd name="connsiteX4247" fmla="*/ 2461487 w 3162529"/>
                  <a:gd name="connsiteY4247" fmla="*/ 289579 h 1910656"/>
                  <a:gd name="connsiteX4248" fmla="*/ 2327949 w 3162529"/>
                  <a:gd name="connsiteY4248" fmla="*/ 226587 h 1910656"/>
                  <a:gd name="connsiteX4249" fmla="*/ 2326719 w 3162529"/>
                  <a:gd name="connsiteY4249" fmla="*/ 228169 h 1910656"/>
                  <a:gd name="connsiteX4250" fmla="*/ 2325402 w 3162529"/>
                  <a:gd name="connsiteY4250" fmla="*/ 228520 h 1910656"/>
                  <a:gd name="connsiteX4251" fmla="*/ 2328476 w 3162529"/>
                  <a:gd name="connsiteY4251" fmla="*/ 226675 h 1910656"/>
                  <a:gd name="connsiteX4252" fmla="*/ 2327949 w 3162529"/>
                  <a:gd name="connsiteY4252" fmla="*/ 226587 h 1910656"/>
                  <a:gd name="connsiteX4253" fmla="*/ 888905 w 3162529"/>
                  <a:gd name="connsiteY4253" fmla="*/ 196278 h 1910656"/>
                  <a:gd name="connsiteX4254" fmla="*/ 888905 w 3162529"/>
                  <a:gd name="connsiteY4254" fmla="*/ 196278 h 1910656"/>
                  <a:gd name="connsiteX4255" fmla="*/ 888905 w 3162529"/>
                  <a:gd name="connsiteY4255" fmla="*/ 196278 h 1910656"/>
                  <a:gd name="connsiteX4256" fmla="*/ 936346 w 3162529"/>
                  <a:gd name="connsiteY4256" fmla="*/ 185296 h 1910656"/>
                  <a:gd name="connsiteX4257" fmla="*/ 936346 w 3162529"/>
                  <a:gd name="connsiteY4257" fmla="*/ 185296 h 1910656"/>
                  <a:gd name="connsiteX4258" fmla="*/ 936346 w 3162529"/>
                  <a:gd name="connsiteY4258" fmla="*/ 185296 h 1910656"/>
                  <a:gd name="connsiteX4259" fmla="*/ 2188877 w 3162529"/>
                  <a:gd name="connsiteY4259" fmla="*/ 174929 h 1910656"/>
                  <a:gd name="connsiteX4260" fmla="*/ 2188877 w 3162529"/>
                  <a:gd name="connsiteY4260" fmla="*/ 174929 h 1910656"/>
                  <a:gd name="connsiteX4261" fmla="*/ 2188877 w 3162529"/>
                  <a:gd name="connsiteY4261" fmla="*/ 174929 h 1910656"/>
                  <a:gd name="connsiteX4262" fmla="*/ 959363 w 3162529"/>
                  <a:gd name="connsiteY4262" fmla="*/ 165617 h 1910656"/>
                  <a:gd name="connsiteX4263" fmla="*/ 954004 w 3162529"/>
                  <a:gd name="connsiteY4263" fmla="*/ 166232 h 1910656"/>
                  <a:gd name="connsiteX4264" fmla="*/ 955410 w 3162529"/>
                  <a:gd name="connsiteY4264" fmla="*/ 168955 h 1910656"/>
                  <a:gd name="connsiteX4265" fmla="*/ 959715 w 3162529"/>
                  <a:gd name="connsiteY4265" fmla="*/ 166583 h 1910656"/>
                  <a:gd name="connsiteX4266" fmla="*/ 959363 w 3162529"/>
                  <a:gd name="connsiteY4266" fmla="*/ 165617 h 1910656"/>
                  <a:gd name="connsiteX4267" fmla="*/ 983962 w 3162529"/>
                  <a:gd name="connsiteY4267" fmla="*/ 145235 h 1910656"/>
                  <a:gd name="connsiteX4268" fmla="*/ 984138 w 3162529"/>
                  <a:gd name="connsiteY4268" fmla="*/ 149013 h 1910656"/>
                  <a:gd name="connsiteX4269" fmla="*/ 985104 w 3162529"/>
                  <a:gd name="connsiteY4269" fmla="*/ 150594 h 1910656"/>
                  <a:gd name="connsiteX4270" fmla="*/ 983787 w 3162529"/>
                  <a:gd name="connsiteY4270" fmla="*/ 147431 h 1910656"/>
                  <a:gd name="connsiteX4271" fmla="*/ 988619 w 3162529"/>
                  <a:gd name="connsiteY4271" fmla="*/ 148310 h 1910656"/>
                  <a:gd name="connsiteX4272" fmla="*/ 984841 w 3162529"/>
                  <a:gd name="connsiteY4272" fmla="*/ 145411 h 1910656"/>
                  <a:gd name="connsiteX4273" fmla="*/ 983962 w 3162529"/>
                  <a:gd name="connsiteY4273" fmla="*/ 145235 h 1910656"/>
                  <a:gd name="connsiteX4274" fmla="*/ 2137658 w 3162529"/>
                  <a:gd name="connsiteY4274" fmla="*/ 143214 h 1910656"/>
                  <a:gd name="connsiteX4275" fmla="*/ 2137658 w 3162529"/>
                  <a:gd name="connsiteY4275" fmla="*/ 143214 h 1910656"/>
                  <a:gd name="connsiteX4276" fmla="*/ 2137658 w 3162529"/>
                  <a:gd name="connsiteY4276" fmla="*/ 143214 h 1910656"/>
                  <a:gd name="connsiteX4277" fmla="*/ 2127906 w 3162529"/>
                  <a:gd name="connsiteY4277" fmla="*/ 134429 h 1910656"/>
                  <a:gd name="connsiteX4278" fmla="*/ 2127906 w 3162529"/>
                  <a:gd name="connsiteY4278" fmla="*/ 134429 h 1910656"/>
                  <a:gd name="connsiteX4279" fmla="*/ 2127906 w 3162529"/>
                  <a:gd name="connsiteY4279" fmla="*/ 134429 h 1910656"/>
                  <a:gd name="connsiteX4280" fmla="*/ 2090744 w 3162529"/>
                  <a:gd name="connsiteY4280" fmla="*/ 116155 h 1910656"/>
                  <a:gd name="connsiteX4281" fmla="*/ 2089163 w 3162529"/>
                  <a:gd name="connsiteY4281" fmla="*/ 116419 h 1910656"/>
                  <a:gd name="connsiteX4282" fmla="*/ 2091008 w 3162529"/>
                  <a:gd name="connsiteY4282" fmla="*/ 121426 h 1910656"/>
                  <a:gd name="connsiteX4283" fmla="*/ 2096367 w 3162529"/>
                  <a:gd name="connsiteY4283" fmla="*/ 120811 h 1910656"/>
                  <a:gd name="connsiteX4284" fmla="*/ 2093643 w 3162529"/>
                  <a:gd name="connsiteY4284" fmla="*/ 117034 h 1910656"/>
                  <a:gd name="connsiteX4285" fmla="*/ 2090744 w 3162529"/>
                  <a:gd name="connsiteY4285" fmla="*/ 116155 h 1910656"/>
                  <a:gd name="connsiteX4286" fmla="*/ 1071201 w 3162529"/>
                  <a:gd name="connsiteY4286" fmla="*/ 113695 h 1910656"/>
                  <a:gd name="connsiteX4287" fmla="*/ 1067423 w 3162529"/>
                  <a:gd name="connsiteY4287" fmla="*/ 116419 h 1910656"/>
                  <a:gd name="connsiteX4288" fmla="*/ 1066808 w 3162529"/>
                  <a:gd name="connsiteY4288" fmla="*/ 120987 h 1910656"/>
                  <a:gd name="connsiteX4289" fmla="*/ 1071728 w 3162529"/>
                  <a:gd name="connsiteY4289" fmla="*/ 119142 h 1910656"/>
                  <a:gd name="connsiteX4290" fmla="*/ 1071201 w 3162529"/>
                  <a:gd name="connsiteY4290" fmla="*/ 113695 h 1910656"/>
                  <a:gd name="connsiteX4291" fmla="*/ 2124216 w 3162529"/>
                  <a:gd name="connsiteY4291" fmla="*/ 108424 h 1910656"/>
                  <a:gd name="connsiteX4292" fmla="*/ 2124216 w 3162529"/>
                  <a:gd name="connsiteY4292" fmla="*/ 108424 h 1910656"/>
                  <a:gd name="connsiteX4293" fmla="*/ 2124216 w 3162529"/>
                  <a:gd name="connsiteY4293" fmla="*/ 108424 h 1910656"/>
                  <a:gd name="connsiteX4294" fmla="*/ 2181936 w 3162529"/>
                  <a:gd name="connsiteY4294" fmla="*/ 106931 h 1910656"/>
                  <a:gd name="connsiteX4295" fmla="*/ 2181936 w 3162529"/>
                  <a:gd name="connsiteY4295" fmla="*/ 106931 h 1910656"/>
                  <a:gd name="connsiteX4296" fmla="*/ 2181936 w 3162529"/>
                  <a:gd name="connsiteY4296" fmla="*/ 106931 h 1910656"/>
                  <a:gd name="connsiteX4297" fmla="*/ 1136740 w 3162529"/>
                  <a:gd name="connsiteY4297" fmla="*/ 87427 h 1910656"/>
                  <a:gd name="connsiteX4298" fmla="*/ 1132962 w 3162529"/>
                  <a:gd name="connsiteY4298" fmla="*/ 90151 h 1910656"/>
                  <a:gd name="connsiteX4299" fmla="*/ 1132347 w 3162529"/>
                  <a:gd name="connsiteY4299" fmla="*/ 94719 h 1910656"/>
                  <a:gd name="connsiteX4300" fmla="*/ 1137267 w 3162529"/>
                  <a:gd name="connsiteY4300" fmla="*/ 92874 h 1910656"/>
                  <a:gd name="connsiteX4301" fmla="*/ 1136740 w 3162529"/>
                  <a:gd name="connsiteY4301" fmla="*/ 87427 h 1910656"/>
                  <a:gd name="connsiteX4302" fmla="*/ 1214578 w 3162529"/>
                  <a:gd name="connsiteY4302" fmla="*/ 94016 h 1910656"/>
                  <a:gd name="connsiteX4303" fmla="*/ 1214578 w 3162529"/>
                  <a:gd name="connsiteY4303" fmla="*/ 94016 h 1910656"/>
                  <a:gd name="connsiteX4304" fmla="*/ 1214578 w 3162529"/>
                  <a:gd name="connsiteY4304" fmla="*/ 94016 h 1910656"/>
                  <a:gd name="connsiteX4305" fmla="*/ 1206935 w 3162529"/>
                  <a:gd name="connsiteY4305" fmla="*/ 86285 h 1910656"/>
                  <a:gd name="connsiteX4306" fmla="*/ 1206935 w 3162529"/>
                  <a:gd name="connsiteY4306" fmla="*/ 86285 h 1910656"/>
                  <a:gd name="connsiteX4307" fmla="*/ 1206935 w 3162529"/>
                  <a:gd name="connsiteY4307" fmla="*/ 86285 h 1910656"/>
                  <a:gd name="connsiteX4308" fmla="*/ 1139376 w 3162529"/>
                  <a:gd name="connsiteY4308" fmla="*/ 66606 h 1910656"/>
                  <a:gd name="connsiteX4309" fmla="*/ 1138585 w 3162529"/>
                  <a:gd name="connsiteY4309" fmla="*/ 69681 h 1910656"/>
                  <a:gd name="connsiteX4310" fmla="*/ 1141308 w 3162529"/>
                  <a:gd name="connsiteY4310" fmla="*/ 67133 h 1910656"/>
                  <a:gd name="connsiteX4311" fmla="*/ 1139376 w 3162529"/>
                  <a:gd name="connsiteY4311" fmla="*/ 66606 h 1910656"/>
                  <a:gd name="connsiteX4312" fmla="*/ 1853187 w 3162529"/>
                  <a:gd name="connsiteY4312" fmla="*/ 61247 h 1910656"/>
                  <a:gd name="connsiteX4313" fmla="*/ 1855647 w 3162529"/>
                  <a:gd name="connsiteY4313" fmla="*/ 62125 h 1910656"/>
                  <a:gd name="connsiteX4314" fmla="*/ 1857141 w 3162529"/>
                  <a:gd name="connsiteY4314" fmla="*/ 60456 h 1910656"/>
                  <a:gd name="connsiteX4315" fmla="*/ 1857756 w 3162529"/>
                  <a:gd name="connsiteY4315" fmla="*/ 55888 h 1910656"/>
                  <a:gd name="connsiteX4316" fmla="*/ 1852836 w 3162529"/>
                  <a:gd name="connsiteY4316" fmla="*/ 57732 h 1910656"/>
                  <a:gd name="connsiteX4317" fmla="*/ 1853187 w 3162529"/>
                  <a:gd name="connsiteY4317" fmla="*/ 61247 h 1910656"/>
                  <a:gd name="connsiteX4318" fmla="*/ 1478930 w 3162529"/>
                  <a:gd name="connsiteY4318" fmla="*/ 60544 h 1910656"/>
                  <a:gd name="connsiteX4319" fmla="*/ 1478930 w 3162529"/>
                  <a:gd name="connsiteY4319" fmla="*/ 60544 h 1910656"/>
                  <a:gd name="connsiteX4320" fmla="*/ 1478930 w 3162529"/>
                  <a:gd name="connsiteY4320" fmla="*/ 60544 h 1910656"/>
                  <a:gd name="connsiteX4321" fmla="*/ 1310075 w 3162529"/>
                  <a:gd name="connsiteY4321" fmla="*/ 57820 h 1910656"/>
                  <a:gd name="connsiteX4322" fmla="*/ 1310251 w 3162529"/>
                  <a:gd name="connsiteY4322" fmla="*/ 59050 h 1910656"/>
                  <a:gd name="connsiteX4323" fmla="*/ 1315171 w 3162529"/>
                  <a:gd name="connsiteY4323" fmla="*/ 56327 h 1910656"/>
                  <a:gd name="connsiteX4324" fmla="*/ 1315083 w 3162529"/>
                  <a:gd name="connsiteY4324" fmla="*/ 55975 h 1910656"/>
                  <a:gd name="connsiteX4325" fmla="*/ 1310075 w 3162529"/>
                  <a:gd name="connsiteY4325" fmla="*/ 57820 h 1910656"/>
                  <a:gd name="connsiteX4326" fmla="*/ 1833684 w 3162529"/>
                  <a:gd name="connsiteY4326" fmla="*/ 57030 h 1910656"/>
                  <a:gd name="connsiteX4327" fmla="*/ 1835441 w 3162529"/>
                  <a:gd name="connsiteY4327" fmla="*/ 57030 h 1910656"/>
                  <a:gd name="connsiteX4328" fmla="*/ 1833596 w 3162529"/>
                  <a:gd name="connsiteY4328" fmla="*/ 54482 h 1910656"/>
                  <a:gd name="connsiteX4329" fmla="*/ 1833333 w 3162529"/>
                  <a:gd name="connsiteY4329" fmla="*/ 55800 h 1910656"/>
                  <a:gd name="connsiteX4330" fmla="*/ 1833684 w 3162529"/>
                  <a:gd name="connsiteY4330" fmla="*/ 57030 h 1910656"/>
                  <a:gd name="connsiteX4331" fmla="*/ 1319739 w 3162529"/>
                  <a:gd name="connsiteY4331" fmla="*/ 53955 h 1910656"/>
                  <a:gd name="connsiteX4332" fmla="*/ 1319124 w 3162529"/>
                  <a:gd name="connsiteY4332" fmla="*/ 54833 h 1910656"/>
                  <a:gd name="connsiteX4333" fmla="*/ 1319827 w 3162529"/>
                  <a:gd name="connsiteY4333" fmla="*/ 54658 h 1910656"/>
                  <a:gd name="connsiteX4334" fmla="*/ 1319739 w 3162529"/>
                  <a:gd name="connsiteY4334" fmla="*/ 53955 h 1910656"/>
                  <a:gd name="connsiteX4335" fmla="*/ 1332654 w 3162529"/>
                  <a:gd name="connsiteY4335" fmla="*/ 52110 h 1910656"/>
                  <a:gd name="connsiteX4336" fmla="*/ 1330458 w 3162529"/>
                  <a:gd name="connsiteY4336" fmla="*/ 53252 h 1910656"/>
                  <a:gd name="connsiteX4337" fmla="*/ 1329403 w 3162529"/>
                  <a:gd name="connsiteY4337" fmla="*/ 54833 h 1910656"/>
                  <a:gd name="connsiteX4338" fmla="*/ 1332654 w 3162529"/>
                  <a:gd name="connsiteY4338" fmla="*/ 53867 h 1910656"/>
                  <a:gd name="connsiteX4339" fmla="*/ 1332654 w 3162529"/>
                  <a:gd name="connsiteY4339" fmla="*/ 52110 h 1910656"/>
                  <a:gd name="connsiteX4340" fmla="*/ 1333357 w 3162529"/>
                  <a:gd name="connsiteY4340" fmla="*/ 52198 h 1910656"/>
                  <a:gd name="connsiteX4341" fmla="*/ 1333357 w 3162529"/>
                  <a:gd name="connsiteY4341" fmla="*/ 52198 h 1910656"/>
                  <a:gd name="connsiteX4342" fmla="*/ 1333357 w 3162529"/>
                  <a:gd name="connsiteY4342" fmla="*/ 52198 h 1910656"/>
                  <a:gd name="connsiteX4343" fmla="*/ 1488594 w 3162529"/>
                  <a:gd name="connsiteY4343" fmla="*/ 51495 h 1910656"/>
                  <a:gd name="connsiteX4344" fmla="*/ 1488594 w 3162529"/>
                  <a:gd name="connsiteY4344" fmla="*/ 51495 h 1910656"/>
                  <a:gd name="connsiteX4345" fmla="*/ 1488594 w 3162529"/>
                  <a:gd name="connsiteY4345" fmla="*/ 51495 h 1910656"/>
                  <a:gd name="connsiteX4346" fmla="*/ 1390725 w 3162529"/>
                  <a:gd name="connsiteY4346" fmla="*/ 50880 h 1910656"/>
                  <a:gd name="connsiteX4347" fmla="*/ 1390901 w 3162529"/>
                  <a:gd name="connsiteY4347" fmla="*/ 50968 h 1910656"/>
                  <a:gd name="connsiteX4348" fmla="*/ 1391516 w 3162529"/>
                  <a:gd name="connsiteY4348" fmla="*/ 50353 h 1910656"/>
                  <a:gd name="connsiteX4349" fmla="*/ 1390989 w 3162529"/>
                  <a:gd name="connsiteY4349" fmla="*/ 50089 h 1910656"/>
                  <a:gd name="connsiteX4350" fmla="*/ 1390725 w 3162529"/>
                  <a:gd name="connsiteY4350" fmla="*/ 50880 h 1910656"/>
                  <a:gd name="connsiteX4351" fmla="*/ 1347062 w 3162529"/>
                  <a:gd name="connsiteY4351" fmla="*/ 20307 h 1910656"/>
                  <a:gd name="connsiteX4352" fmla="*/ 1347062 w 3162529"/>
                  <a:gd name="connsiteY4352" fmla="*/ 20307 h 1910656"/>
                  <a:gd name="connsiteX4353" fmla="*/ 1347062 w 3162529"/>
                  <a:gd name="connsiteY4353" fmla="*/ 20307 h 1910656"/>
                  <a:gd name="connsiteX4354" fmla="*/ 1720880 w 3162529"/>
                  <a:gd name="connsiteY4354" fmla="*/ 7568 h 1910656"/>
                  <a:gd name="connsiteX4355" fmla="*/ 1720880 w 3162529"/>
                  <a:gd name="connsiteY4355" fmla="*/ 7568 h 1910656"/>
                  <a:gd name="connsiteX4356" fmla="*/ 1720880 w 3162529"/>
                  <a:gd name="connsiteY4356" fmla="*/ 7568 h 1910656"/>
                  <a:gd name="connsiteX4357" fmla="*/ 1401180 w 3162529"/>
                  <a:gd name="connsiteY4357" fmla="*/ 5899 h 1910656"/>
                  <a:gd name="connsiteX4358" fmla="*/ 1401180 w 3162529"/>
                  <a:gd name="connsiteY4358" fmla="*/ 5899 h 1910656"/>
                  <a:gd name="connsiteX4359" fmla="*/ 1401180 w 3162529"/>
                  <a:gd name="connsiteY4359" fmla="*/ 5899 h 1910656"/>
                  <a:gd name="connsiteX4360" fmla="*/ 28289 w 3162529"/>
                  <a:gd name="connsiteY4360" fmla="*/ 1669410 h 1910656"/>
                  <a:gd name="connsiteX4361" fmla="*/ 17131 w 3162529"/>
                  <a:gd name="connsiteY4361" fmla="*/ 1664227 h 1910656"/>
                  <a:gd name="connsiteX4362" fmla="*/ 19064 w 3162529"/>
                  <a:gd name="connsiteY4362" fmla="*/ 1653684 h 1910656"/>
                  <a:gd name="connsiteX4363" fmla="*/ 27235 w 3162529"/>
                  <a:gd name="connsiteY4363" fmla="*/ 1648413 h 1910656"/>
                  <a:gd name="connsiteX4364" fmla="*/ 35581 w 3162529"/>
                  <a:gd name="connsiteY4364" fmla="*/ 1651663 h 1910656"/>
                  <a:gd name="connsiteX4365" fmla="*/ 39358 w 3162529"/>
                  <a:gd name="connsiteY4365" fmla="*/ 1659570 h 1910656"/>
                  <a:gd name="connsiteX4366" fmla="*/ 35229 w 3162529"/>
                  <a:gd name="connsiteY4366" fmla="*/ 1666247 h 1910656"/>
                  <a:gd name="connsiteX4367" fmla="*/ 34263 w 3162529"/>
                  <a:gd name="connsiteY4367" fmla="*/ 1669234 h 1910656"/>
                  <a:gd name="connsiteX4368" fmla="*/ 29607 w 3162529"/>
                  <a:gd name="connsiteY4368" fmla="*/ 1669322 h 1910656"/>
                  <a:gd name="connsiteX4369" fmla="*/ 28289 w 3162529"/>
                  <a:gd name="connsiteY4369" fmla="*/ 1669410 h 1910656"/>
                  <a:gd name="connsiteX4370" fmla="*/ 48232 w 3162529"/>
                  <a:gd name="connsiteY4370" fmla="*/ 1644196 h 1910656"/>
                  <a:gd name="connsiteX4371" fmla="*/ 41028 w 3162529"/>
                  <a:gd name="connsiteY4371" fmla="*/ 1642263 h 1910656"/>
                  <a:gd name="connsiteX4372" fmla="*/ 35229 w 3162529"/>
                  <a:gd name="connsiteY4372" fmla="*/ 1634356 h 1910656"/>
                  <a:gd name="connsiteX4373" fmla="*/ 36196 w 3162529"/>
                  <a:gd name="connsiteY4373" fmla="*/ 1630315 h 1910656"/>
                  <a:gd name="connsiteX4374" fmla="*/ 41028 w 3162529"/>
                  <a:gd name="connsiteY4374" fmla="*/ 1611690 h 1910656"/>
                  <a:gd name="connsiteX4375" fmla="*/ 48671 w 3162529"/>
                  <a:gd name="connsiteY4375" fmla="*/ 1628734 h 1910656"/>
                  <a:gd name="connsiteX4376" fmla="*/ 49725 w 3162529"/>
                  <a:gd name="connsiteY4376" fmla="*/ 1637343 h 1910656"/>
                  <a:gd name="connsiteX4377" fmla="*/ 48232 w 3162529"/>
                  <a:gd name="connsiteY4377" fmla="*/ 1644196 h 1910656"/>
                  <a:gd name="connsiteX4378" fmla="*/ 44366 w 3162529"/>
                  <a:gd name="connsiteY4378" fmla="*/ 1631809 h 1910656"/>
                  <a:gd name="connsiteX4379" fmla="*/ 47441 w 3162529"/>
                  <a:gd name="connsiteY4379" fmla="*/ 1632599 h 1910656"/>
                  <a:gd name="connsiteX4380" fmla="*/ 44893 w 3162529"/>
                  <a:gd name="connsiteY4380" fmla="*/ 1629876 h 1910656"/>
                  <a:gd name="connsiteX4381" fmla="*/ 44366 w 3162529"/>
                  <a:gd name="connsiteY4381" fmla="*/ 1631809 h 1910656"/>
                  <a:gd name="connsiteX4382" fmla="*/ 42258 w 3162529"/>
                  <a:gd name="connsiteY4382" fmla="*/ 1608967 h 1910656"/>
                  <a:gd name="connsiteX4383" fmla="*/ 34702 w 3162529"/>
                  <a:gd name="connsiteY4383" fmla="*/ 1605277 h 1910656"/>
                  <a:gd name="connsiteX4384" fmla="*/ 29607 w 3162529"/>
                  <a:gd name="connsiteY4384" fmla="*/ 1598160 h 1910656"/>
                  <a:gd name="connsiteX4385" fmla="*/ 30397 w 3162529"/>
                  <a:gd name="connsiteY4385" fmla="*/ 1591835 h 1910656"/>
                  <a:gd name="connsiteX4386" fmla="*/ 31012 w 3162529"/>
                  <a:gd name="connsiteY4386" fmla="*/ 1588145 h 1910656"/>
                  <a:gd name="connsiteX4387" fmla="*/ 34087 w 3162529"/>
                  <a:gd name="connsiteY4387" fmla="*/ 1586652 h 1910656"/>
                  <a:gd name="connsiteX4388" fmla="*/ 40940 w 3162529"/>
                  <a:gd name="connsiteY4388" fmla="*/ 1586827 h 1910656"/>
                  <a:gd name="connsiteX4389" fmla="*/ 43312 w 3162529"/>
                  <a:gd name="connsiteY4389" fmla="*/ 1588760 h 1910656"/>
                  <a:gd name="connsiteX4390" fmla="*/ 45420 w 3162529"/>
                  <a:gd name="connsiteY4390" fmla="*/ 1590869 h 1910656"/>
                  <a:gd name="connsiteX4391" fmla="*/ 45245 w 3162529"/>
                  <a:gd name="connsiteY4391" fmla="*/ 1593856 h 1910656"/>
                  <a:gd name="connsiteX4392" fmla="*/ 44190 w 3162529"/>
                  <a:gd name="connsiteY4392" fmla="*/ 1601060 h 1910656"/>
                  <a:gd name="connsiteX4393" fmla="*/ 42258 w 3162529"/>
                  <a:gd name="connsiteY4393" fmla="*/ 1608967 h 1910656"/>
                  <a:gd name="connsiteX4394" fmla="*/ 39095 w 3162529"/>
                  <a:gd name="connsiteY4394" fmla="*/ 1596931 h 1910656"/>
                  <a:gd name="connsiteX4395" fmla="*/ 38129 w 3162529"/>
                  <a:gd name="connsiteY4395" fmla="*/ 1598951 h 1910656"/>
                  <a:gd name="connsiteX4396" fmla="*/ 39886 w 3162529"/>
                  <a:gd name="connsiteY4396" fmla="*/ 1598424 h 1910656"/>
                  <a:gd name="connsiteX4397" fmla="*/ 39095 w 3162529"/>
                  <a:gd name="connsiteY4397" fmla="*/ 1596931 h 1910656"/>
                  <a:gd name="connsiteX4398" fmla="*/ 3113186 w 3162529"/>
                  <a:gd name="connsiteY4398" fmla="*/ 1311406 h 1910656"/>
                  <a:gd name="connsiteX4399" fmla="*/ 3089290 w 3162529"/>
                  <a:gd name="connsiteY4399" fmla="*/ 1295416 h 1910656"/>
                  <a:gd name="connsiteX4400" fmla="*/ 3101238 w 3162529"/>
                  <a:gd name="connsiteY4400" fmla="*/ 1290936 h 1910656"/>
                  <a:gd name="connsiteX4401" fmla="*/ 3108091 w 3162529"/>
                  <a:gd name="connsiteY4401" fmla="*/ 1291375 h 1910656"/>
                  <a:gd name="connsiteX4402" fmla="*/ 3111605 w 3162529"/>
                  <a:gd name="connsiteY4402" fmla="*/ 1297349 h 1910656"/>
                  <a:gd name="connsiteX4403" fmla="*/ 3113186 w 3162529"/>
                  <a:gd name="connsiteY4403" fmla="*/ 1311406 h 1910656"/>
                  <a:gd name="connsiteX4404" fmla="*/ 3103962 w 3162529"/>
                  <a:gd name="connsiteY4404" fmla="*/ 1298316 h 1910656"/>
                  <a:gd name="connsiteX4405" fmla="*/ 3098603 w 3162529"/>
                  <a:gd name="connsiteY4405" fmla="*/ 1298931 h 1910656"/>
                  <a:gd name="connsiteX4406" fmla="*/ 3101326 w 3162529"/>
                  <a:gd name="connsiteY4406" fmla="*/ 1302708 h 1910656"/>
                  <a:gd name="connsiteX4407" fmla="*/ 3105895 w 3162529"/>
                  <a:gd name="connsiteY4407" fmla="*/ 1303323 h 1910656"/>
                  <a:gd name="connsiteX4408" fmla="*/ 3103962 w 3162529"/>
                  <a:gd name="connsiteY4408" fmla="*/ 1298316 h 1910656"/>
                  <a:gd name="connsiteX4409" fmla="*/ 3088148 w 3162529"/>
                  <a:gd name="connsiteY4409" fmla="*/ 1221092 h 1910656"/>
                  <a:gd name="connsiteX4410" fmla="*/ 3083755 w 3162529"/>
                  <a:gd name="connsiteY4410" fmla="*/ 1220126 h 1910656"/>
                  <a:gd name="connsiteX4411" fmla="*/ 3078396 w 3162529"/>
                  <a:gd name="connsiteY4411" fmla="*/ 1214503 h 1910656"/>
                  <a:gd name="connsiteX4412" fmla="*/ 3077869 w 3162529"/>
                  <a:gd name="connsiteY4412" fmla="*/ 1213625 h 1910656"/>
                  <a:gd name="connsiteX4413" fmla="*/ 3071544 w 3162529"/>
                  <a:gd name="connsiteY4413" fmla="*/ 1204576 h 1910656"/>
                  <a:gd name="connsiteX4414" fmla="*/ 3093507 w 3162529"/>
                  <a:gd name="connsiteY4414" fmla="*/ 1202116 h 1910656"/>
                  <a:gd name="connsiteX4415" fmla="*/ 3095264 w 3162529"/>
                  <a:gd name="connsiteY4415" fmla="*/ 1206860 h 1910656"/>
                  <a:gd name="connsiteX4416" fmla="*/ 3093859 w 3162529"/>
                  <a:gd name="connsiteY4416" fmla="*/ 1218808 h 1910656"/>
                  <a:gd name="connsiteX4417" fmla="*/ 3088148 w 3162529"/>
                  <a:gd name="connsiteY4417" fmla="*/ 1221092 h 1910656"/>
                  <a:gd name="connsiteX4418" fmla="*/ 3083316 w 3162529"/>
                  <a:gd name="connsiteY4418" fmla="*/ 1212658 h 1910656"/>
                  <a:gd name="connsiteX4419" fmla="*/ 3083316 w 3162529"/>
                  <a:gd name="connsiteY4419" fmla="*/ 1212658 h 1910656"/>
                  <a:gd name="connsiteX4420" fmla="*/ 3083316 w 3162529"/>
                  <a:gd name="connsiteY4420" fmla="*/ 1212658 h 1910656"/>
                  <a:gd name="connsiteX4421" fmla="*/ 433998 w 3162529"/>
                  <a:gd name="connsiteY4421" fmla="*/ 542422 h 1910656"/>
                  <a:gd name="connsiteX4422" fmla="*/ 427233 w 3162529"/>
                  <a:gd name="connsiteY4422" fmla="*/ 540489 h 1910656"/>
                  <a:gd name="connsiteX4423" fmla="*/ 423192 w 3162529"/>
                  <a:gd name="connsiteY4423" fmla="*/ 538556 h 1910656"/>
                  <a:gd name="connsiteX4424" fmla="*/ 422840 w 3162529"/>
                  <a:gd name="connsiteY4424" fmla="*/ 534866 h 1910656"/>
                  <a:gd name="connsiteX4425" fmla="*/ 426091 w 3162529"/>
                  <a:gd name="connsiteY4425" fmla="*/ 523445 h 1910656"/>
                  <a:gd name="connsiteX4426" fmla="*/ 436018 w 3162529"/>
                  <a:gd name="connsiteY4426" fmla="*/ 521425 h 1910656"/>
                  <a:gd name="connsiteX4427" fmla="*/ 436370 w 3162529"/>
                  <a:gd name="connsiteY4427" fmla="*/ 521513 h 1910656"/>
                  <a:gd name="connsiteX4428" fmla="*/ 441641 w 3162529"/>
                  <a:gd name="connsiteY4428" fmla="*/ 525466 h 1910656"/>
                  <a:gd name="connsiteX4429" fmla="*/ 443310 w 3162529"/>
                  <a:gd name="connsiteY4429" fmla="*/ 534778 h 1910656"/>
                  <a:gd name="connsiteX4430" fmla="*/ 437688 w 3162529"/>
                  <a:gd name="connsiteY4430" fmla="*/ 541807 h 1910656"/>
                  <a:gd name="connsiteX4431" fmla="*/ 433998 w 3162529"/>
                  <a:gd name="connsiteY4431" fmla="*/ 542422 h 1910656"/>
                  <a:gd name="connsiteX4432" fmla="*/ 433910 w 3162529"/>
                  <a:gd name="connsiteY4432" fmla="*/ 534251 h 1910656"/>
                  <a:gd name="connsiteX4433" fmla="*/ 433910 w 3162529"/>
                  <a:gd name="connsiteY4433" fmla="*/ 534251 h 1910656"/>
                  <a:gd name="connsiteX4434" fmla="*/ 433910 w 3162529"/>
                  <a:gd name="connsiteY4434" fmla="*/ 534251 h 1910656"/>
                  <a:gd name="connsiteX4435" fmla="*/ 432504 w 3162529"/>
                  <a:gd name="connsiteY4435" fmla="*/ 533812 h 1910656"/>
                  <a:gd name="connsiteX4436" fmla="*/ 432943 w 3162529"/>
                  <a:gd name="connsiteY4436" fmla="*/ 533988 h 1910656"/>
                  <a:gd name="connsiteX4437" fmla="*/ 433910 w 3162529"/>
                  <a:gd name="connsiteY4437" fmla="*/ 533636 h 1910656"/>
                  <a:gd name="connsiteX4438" fmla="*/ 432504 w 3162529"/>
                  <a:gd name="connsiteY4438" fmla="*/ 533812 h 1910656"/>
                  <a:gd name="connsiteX4439" fmla="*/ 430659 w 3162529"/>
                  <a:gd name="connsiteY4439" fmla="*/ 531089 h 1910656"/>
                  <a:gd name="connsiteX4440" fmla="*/ 430571 w 3162529"/>
                  <a:gd name="connsiteY4440" fmla="*/ 531440 h 1910656"/>
                  <a:gd name="connsiteX4441" fmla="*/ 430923 w 3162529"/>
                  <a:gd name="connsiteY4441" fmla="*/ 530649 h 1910656"/>
                  <a:gd name="connsiteX4442" fmla="*/ 430659 w 3162529"/>
                  <a:gd name="connsiteY4442" fmla="*/ 531089 h 1910656"/>
                  <a:gd name="connsiteX4443" fmla="*/ 542146 w 3162529"/>
                  <a:gd name="connsiteY4443" fmla="*/ 435416 h 1910656"/>
                  <a:gd name="connsiteX4444" fmla="*/ 531603 w 3162529"/>
                  <a:gd name="connsiteY4444" fmla="*/ 425664 h 1910656"/>
                  <a:gd name="connsiteX4445" fmla="*/ 531515 w 3162529"/>
                  <a:gd name="connsiteY4445" fmla="*/ 422941 h 1910656"/>
                  <a:gd name="connsiteX4446" fmla="*/ 534678 w 3162529"/>
                  <a:gd name="connsiteY4446" fmla="*/ 411959 h 1910656"/>
                  <a:gd name="connsiteX4447" fmla="*/ 538807 w 3162529"/>
                  <a:gd name="connsiteY4447" fmla="*/ 404843 h 1910656"/>
                  <a:gd name="connsiteX4448" fmla="*/ 544869 w 3162529"/>
                  <a:gd name="connsiteY4448" fmla="*/ 410378 h 1910656"/>
                  <a:gd name="connsiteX4449" fmla="*/ 545923 w 3162529"/>
                  <a:gd name="connsiteY4449" fmla="*/ 411256 h 1910656"/>
                  <a:gd name="connsiteX4450" fmla="*/ 550843 w 3162529"/>
                  <a:gd name="connsiteY4450" fmla="*/ 420217 h 1910656"/>
                  <a:gd name="connsiteX4451" fmla="*/ 547329 w 3162529"/>
                  <a:gd name="connsiteY4451" fmla="*/ 427421 h 1910656"/>
                  <a:gd name="connsiteX4452" fmla="*/ 546363 w 3162529"/>
                  <a:gd name="connsiteY4452" fmla="*/ 428827 h 1910656"/>
                  <a:gd name="connsiteX4453" fmla="*/ 542146 w 3162529"/>
                  <a:gd name="connsiteY4453" fmla="*/ 435416 h 1910656"/>
                  <a:gd name="connsiteX4454" fmla="*/ 740871 w 3162529"/>
                  <a:gd name="connsiteY4454" fmla="*/ 271656 h 1910656"/>
                  <a:gd name="connsiteX4455" fmla="*/ 738499 w 3162529"/>
                  <a:gd name="connsiteY4455" fmla="*/ 271305 h 1910656"/>
                  <a:gd name="connsiteX4456" fmla="*/ 732788 w 3162529"/>
                  <a:gd name="connsiteY4456" fmla="*/ 265594 h 1910656"/>
                  <a:gd name="connsiteX4457" fmla="*/ 723739 w 3162529"/>
                  <a:gd name="connsiteY4457" fmla="*/ 264189 h 1910656"/>
                  <a:gd name="connsiteX4458" fmla="*/ 731822 w 3162529"/>
                  <a:gd name="connsiteY4458" fmla="*/ 255228 h 1910656"/>
                  <a:gd name="connsiteX4459" fmla="*/ 732964 w 3162529"/>
                  <a:gd name="connsiteY4459" fmla="*/ 253822 h 1910656"/>
                  <a:gd name="connsiteX4460" fmla="*/ 743067 w 3162529"/>
                  <a:gd name="connsiteY4460" fmla="*/ 248990 h 1910656"/>
                  <a:gd name="connsiteX4461" fmla="*/ 743682 w 3162529"/>
                  <a:gd name="connsiteY4461" fmla="*/ 249166 h 1910656"/>
                  <a:gd name="connsiteX4462" fmla="*/ 752555 w 3162529"/>
                  <a:gd name="connsiteY4462" fmla="*/ 256458 h 1910656"/>
                  <a:gd name="connsiteX4463" fmla="*/ 750535 w 3162529"/>
                  <a:gd name="connsiteY4463" fmla="*/ 266385 h 1910656"/>
                  <a:gd name="connsiteX4464" fmla="*/ 750008 w 3162529"/>
                  <a:gd name="connsiteY4464" fmla="*/ 267176 h 1910656"/>
                  <a:gd name="connsiteX4465" fmla="*/ 749305 w 3162529"/>
                  <a:gd name="connsiteY4465" fmla="*/ 267791 h 1910656"/>
                  <a:gd name="connsiteX4466" fmla="*/ 740871 w 3162529"/>
                  <a:gd name="connsiteY4466" fmla="*/ 271656 h 1910656"/>
                  <a:gd name="connsiteX4467" fmla="*/ 2270844 w 3162529"/>
                  <a:gd name="connsiteY4467" fmla="*/ 190919 h 1910656"/>
                  <a:gd name="connsiteX4468" fmla="*/ 2269790 w 3162529"/>
                  <a:gd name="connsiteY4468" fmla="*/ 182221 h 1910656"/>
                  <a:gd name="connsiteX4469" fmla="*/ 2269614 w 3162529"/>
                  <a:gd name="connsiteY4469" fmla="*/ 181431 h 1910656"/>
                  <a:gd name="connsiteX4470" fmla="*/ 2270844 w 3162529"/>
                  <a:gd name="connsiteY4470" fmla="*/ 172821 h 1910656"/>
                  <a:gd name="connsiteX4471" fmla="*/ 2271371 w 3162529"/>
                  <a:gd name="connsiteY4471" fmla="*/ 172206 h 1910656"/>
                  <a:gd name="connsiteX4472" fmla="*/ 2279542 w 3162529"/>
                  <a:gd name="connsiteY4472" fmla="*/ 166935 h 1910656"/>
                  <a:gd name="connsiteX4473" fmla="*/ 2287537 w 3162529"/>
                  <a:gd name="connsiteY4473" fmla="*/ 170361 h 1910656"/>
                  <a:gd name="connsiteX4474" fmla="*/ 2291490 w 3162529"/>
                  <a:gd name="connsiteY4474" fmla="*/ 174314 h 1910656"/>
                  <a:gd name="connsiteX4475" fmla="*/ 2288240 w 3162529"/>
                  <a:gd name="connsiteY4475" fmla="*/ 178883 h 1910656"/>
                  <a:gd name="connsiteX4476" fmla="*/ 2287097 w 3162529"/>
                  <a:gd name="connsiteY4476" fmla="*/ 180903 h 1910656"/>
                  <a:gd name="connsiteX4477" fmla="*/ 2284550 w 3162529"/>
                  <a:gd name="connsiteY4477" fmla="*/ 184593 h 1910656"/>
                  <a:gd name="connsiteX4478" fmla="*/ 2279718 w 3162529"/>
                  <a:gd name="connsiteY4478" fmla="*/ 187229 h 1910656"/>
                  <a:gd name="connsiteX4479" fmla="*/ 2278839 w 3162529"/>
                  <a:gd name="connsiteY4479" fmla="*/ 187580 h 1910656"/>
                  <a:gd name="connsiteX4480" fmla="*/ 2270844 w 3162529"/>
                  <a:gd name="connsiteY4480" fmla="*/ 190919 h 1910656"/>
                  <a:gd name="connsiteX4481" fmla="*/ 886269 w 3162529"/>
                  <a:gd name="connsiteY4481" fmla="*/ 185384 h 1910656"/>
                  <a:gd name="connsiteX4482" fmla="*/ 883809 w 3162529"/>
                  <a:gd name="connsiteY4482" fmla="*/ 185033 h 1910656"/>
                  <a:gd name="connsiteX4483" fmla="*/ 876781 w 3162529"/>
                  <a:gd name="connsiteY4483" fmla="*/ 179410 h 1910656"/>
                  <a:gd name="connsiteX4484" fmla="*/ 877923 w 3162529"/>
                  <a:gd name="connsiteY4484" fmla="*/ 168955 h 1910656"/>
                  <a:gd name="connsiteX4485" fmla="*/ 879856 w 3162529"/>
                  <a:gd name="connsiteY4485" fmla="*/ 164914 h 1910656"/>
                  <a:gd name="connsiteX4486" fmla="*/ 883545 w 3162529"/>
                  <a:gd name="connsiteY4486" fmla="*/ 164563 h 1910656"/>
                  <a:gd name="connsiteX4487" fmla="*/ 894966 w 3162529"/>
                  <a:gd name="connsiteY4487" fmla="*/ 167813 h 1910656"/>
                  <a:gd name="connsiteX4488" fmla="*/ 896987 w 3162529"/>
                  <a:gd name="connsiteY4488" fmla="*/ 177741 h 1910656"/>
                  <a:gd name="connsiteX4489" fmla="*/ 896899 w 3162529"/>
                  <a:gd name="connsiteY4489" fmla="*/ 178092 h 1910656"/>
                  <a:gd name="connsiteX4490" fmla="*/ 892946 w 3162529"/>
                  <a:gd name="connsiteY4490" fmla="*/ 183363 h 1910656"/>
                  <a:gd name="connsiteX4491" fmla="*/ 886269 w 3162529"/>
                  <a:gd name="connsiteY4491" fmla="*/ 185384 h 1910656"/>
                  <a:gd name="connsiteX4492" fmla="*/ 886708 w 3162529"/>
                  <a:gd name="connsiteY4492" fmla="*/ 177565 h 1910656"/>
                  <a:gd name="connsiteX4493" fmla="*/ 886708 w 3162529"/>
                  <a:gd name="connsiteY4493" fmla="*/ 177565 h 1910656"/>
                  <a:gd name="connsiteX4494" fmla="*/ 886708 w 3162529"/>
                  <a:gd name="connsiteY4494" fmla="*/ 177565 h 1910656"/>
                  <a:gd name="connsiteX4495" fmla="*/ 884073 w 3162529"/>
                  <a:gd name="connsiteY4495" fmla="*/ 175544 h 1910656"/>
                  <a:gd name="connsiteX4496" fmla="*/ 884073 w 3162529"/>
                  <a:gd name="connsiteY4496" fmla="*/ 175544 h 1910656"/>
                  <a:gd name="connsiteX4497" fmla="*/ 884073 w 3162529"/>
                  <a:gd name="connsiteY4497" fmla="*/ 175544 h 1910656"/>
                  <a:gd name="connsiteX4498" fmla="*/ 884336 w 3162529"/>
                  <a:gd name="connsiteY4498" fmla="*/ 174666 h 1910656"/>
                  <a:gd name="connsiteX4499" fmla="*/ 884688 w 3162529"/>
                  <a:gd name="connsiteY4499" fmla="*/ 175632 h 1910656"/>
                  <a:gd name="connsiteX4500" fmla="*/ 884600 w 3162529"/>
                  <a:gd name="connsiteY4500" fmla="*/ 174227 h 1910656"/>
                  <a:gd name="connsiteX4501" fmla="*/ 884336 w 3162529"/>
                  <a:gd name="connsiteY4501" fmla="*/ 174666 h 1910656"/>
                  <a:gd name="connsiteX4502" fmla="*/ 886972 w 3162529"/>
                  <a:gd name="connsiteY4502" fmla="*/ 172294 h 1910656"/>
                  <a:gd name="connsiteX4503" fmla="*/ 887762 w 3162529"/>
                  <a:gd name="connsiteY4503" fmla="*/ 172645 h 1910656"/>
                  <a:gd name="connsiteX4504" fmla="*/ 887323 w 3162529"/>
                  <a:gd name="connsiteY4504" fmla="*/ 172382 h 1910656"/>
                  <a:gd name="connsiteX4505" fmla="*/ 886972 w 3162529"/>
                  <a:gd name="connsiteY4505" fmla="*/ 172294 h 1910656"/>
                  <a:gd name="connsiteX4506" fmla="*/ 2245455 w 3162529"/>
                  <a:gd name="connsiteY4506" fmla="*/ 176423 h 1910656"/>
                  <a:gd name="connsiteX4507" fmla="*/ 2241589 w 3162529"/>
                  <a:gd name="connsiteY4507" fmla="*/ 175369 h 1910656"/>
                  <a:gd name="connsiteX4508" fmla="*/ 2238075 w 3162529"/>
                  <a:gd name="connsiteY4508" fmla="*/ 169395 h 1910656"/>
                  <a:gd name="connsiteX4509" fmla="*/ 2236494 w 3162529"/>
                  <a:gd name="connsiteY4509" fmla="*/ 155426 h 1910656"/>
                  <a:gd name="connsiteX4510" fmla="*/ 2260390 w 3162529"/>
                  <a:gd name="connsiteY4510" fmla="*/ 171415 h 1910656"/>
                  <a:gd name="connsiteX4511" fmla="*/ 2248354 w 3162529"/>
                  <a:gd name="connsiteY4511" fmla="*/ 175896 h 1910656"/>
                  <a:gd name="connsiteX4512" fmla="*/ 2245455 w 3162529"/>
                  <a:gd name="connsiteY4512" fmla="*/ 176423 h 1910656"/>
                  <a:gd name="connsiteX4513" fmla="*/ 2245455 w 3162529"/>
                  <a:gd name="connsiteY4513" fmla="*/ 163333 h 1910656"/>
                  <a:gd name="connsiteX4514" fmla="*/ 2243873 w 3162529"/>
                  <a:gd name="connsiteY4514" fmla="*/ 163596 h 1910656"/>
                  <a:gd name="connsiteX4515" fmla="*/ 2245718 w 3162529"/>
                  <a:gd name="connsiteY4515" fmla="*/ 168604 h 1910656"/>
                  <a:gd name="connsiteX4516" fmla="*/ 2251077 w 3162529"/>
                  <a:gd name="connsiteY4516" fmla="*/ 167989 h 1910656"/>
                  <a:gd name="connsiteX4517" fmla="*/ 2248354 w 3162529"/>
                  <a:gd name="connsiteY4517" fmla="*/ 164211 h 1910656"/>
                  <a:gd name="connsiteX4518" fmla="*/ 2245455 w 3162529"/>
                  <a:gd name="connsiteY4518" fmla="*/ 163333 h 1910656"/>
                  <a:gd name="connsiteX4519" fmla="*/ 1038783 w 3162529"/>
                  <a:gd name="connsiteY4519" fmla="*/ 119406 h 1910656"/>
                  <a:gd name="connsiteX4520" fmla="*/ 1038256 w 3162529"/>
                  <a:gd name="connsiteY4520" fmla="*/ 119406 h 1910656"/>
                  <a:gd name="connsiteX4521" fmla="*/ 1031579 w 3162529"/>
                  <a:gd name="connsiteY4521" fmla="*/ 115277 h 1910656"/>
                  <a:gd name="connsiteX4522" fmla="*/ 1028592 w 3162529"/>
                  <a:gd name="connsiteY4522" fmla="*/ 114310 h 1910656"/>
                  <a:gd name="connsiteX4523" fmla="*/ 1028504 w 3162529"/>
                  <a:gd name="connsiteY4523" fmla="*/ 109654 h 1910656"/>
                  <a:gd name="connsiteX4524" fmla="*/ 1033600 w 3162529"/>
                  <a:gd name="connsiteY4524" fmla="*/ 97091 h 1910656"/>
                  <a:gd name="connsiteX4525" fmla="*/ 1044142 w 3162529"/>
                  <a:gd name="connsiteY4525" fmla="*/ 99024 h 1910656"/>
                  <a:gd name="connsiteX4526" fmla="*/ 1049413 w 3162529"/>
                  <a:gd name="connsiteY4526" fmla="*/ 107194 h 1910656"/>
                  <a:gd name="connsiteX4527" fmla="*/ 1046163 w 3162529"/>
                  <a:gd name="connsiteY4527" fmla="*/ 115540 h 1910656"/>
                  <a:gd name="connsiteX4528" fmla="*/ 1038783 w 3162529"/>
                  <a:gd name="connsiteY4528" fmla="*/ 119406 h 1910656"/>
                  <a:gd name="connsiteX4529" fmla="*/ 1694875 w 3162529"/>
                  <a:gd name="connsiteY4529" fmla="*/ 40074 h 1910656"/>
                  <a:gd name="connsiteX4530" fmla="*/ 1691009 w 3162529"/>
                  <a:gd name="connsiteY4530" fmla="*/ 39020 h 1910656"/>
                  <a:gd name="connsiteX4531" fmla="*/ 1687495 w 3162529"/>
                  <a:gd name="connsiteY4531" fmla="*/ 33046 h 1910656"/>
                  <a:gd name="connsiteX4532" fmla="*/ 1685914 w 3162529"/>
                  <a:gd name="connsiteY4532" fmla="*/ 19077 h 1910656"/>
                  <a:gd name="connsiteX4533" fmla="*/ 1709810 w 3162529"/>
                  <a:gd name="connsiteY4533" fmla="*/ 35066 h 1910656"/>
                  <a:gd name="connsiteX4534" fmla="*/ 1697774 w 3162529"/>
                  <a:gd name="connsiteY4534" fmla="*/ 39547 h 1910656"/>
                  <a:gd name="connsiteX4535" fmla="*/ 1694875 w 3162529"/>
                  <a:gd name="connsiteY4535" fmla="*/ 40074 h 1910656"/>
                  <a:gd name="connsiteX4536" fmla="*/ 1694875 w 3162529"/>
                  <a:gd name="connsiteY4536" fmla="*/ 26984 h 1910656"/>
                  <a:gd name="connsiteX4537" fmla="*/ 1693294 w 3162529"/>
                  <a:gd name="connsiteY4537" fmla="*/ 27247 h 1910656"/>
                  <a:gd name="connsiteX4538" fmla="*/ 1695139 w 3162529"/>
                  <a:gd name="connsiteY4538" fmla="*/ 32255 h 1910656"/>
                  <a:gd name="connsiteX4539" fmla="*/ 1700498 w 3162529"/>
                  <a:gd name="connsiteY4539" fmla="*/ 31640 h 1910656"/>
                  <a:gd name="connsiteX4540" fmla="*/ 1697774 w 3162529"/>
                  <a:gd name="connsiteY4540" fmla="*/ 27862 h 1910656"/>
                  <a:gd name="connsiteX4541" fmla="*/ 1694875 w 3162529"/>
                  <a:gd name="connsiteY4541" fmla="*/ 26984 h 191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</a:cxnLst>
                <a:rect l="l" t="t" r="r" b="b"/>
                <a:pathLst>
                  <a:path w="3162529" h="1910656">
                    <a:moveTo>
                      <a:pt x="2809915" y="680352"/>
                    </a:moveTo>
                    <a:cubicBezTo>
                      <a:pt x="2811672" y="677629"/>
                      <a:pt x="2813429" y="675520"/>
                      <a:pt x="2815186" y="673500"/>
                    </a:cubicBezTo>
                    <a:cubicBezTo>
                      <a:pt x="2812814" y="672094"/>
                      <a:pt x="2810091" y="669107"/>
                      <a:pt x="2808070" y="669546"/>
                    </a:cubicBezTo>
                    <a:cubicBezTo>
                      <a:pt x="2801569" y="670776"/>
                      <a:pt x="2799461" y="666647"/>
                      <a:pt x="2796825" y="662430"/>
                    </a:cubicBezTo>
                    <a:cubicBezTo>
                      <a:pt x="2795331" y="659970"/>
                      <a:pt x="2793838" y="657422"/>
                      <a:pt x="2791905" y="655314"/>
                    </a:cubicBezTo>
                    <a:cubicBezTo>
                      <a:pt x="2784613" y="646968"/>
                      <a:pt x="2777058" y="638797"/>
                      <a:pt x="2769766" y="630363"/>
                    </a:cubicBezTo>
                    <a:cubicBezTo>
                      <a:pt x="2768800" y="629221"/>
                      <a:pt x="2768624" y="627464"/>
                      <a:pt x="2768009" y="625971"/>
                    </a:cubicBezTo>
                    <a:cubicBezTo>
                      <a:pt x="2769766" y="626059"/>
                      <a:pt x="2771699" y="625883"/>
                      <a:pt x="2773368" y="626410"/>
                    </a:cubicBezTo>
                    <a:cubicBezTo>
                      <a:pt x="2775037" y="626937"/>
                      <a:pt x="2776443" y="628167"/>
                      <a:pt x="2778024" y="629046"/>
                    </a:cubicBezTo>
                    <a:cubicBezTo>
                      <a:pt x="2777848" y="626498"/>
                      <a:pt x="2780572" y="623071"/>
                      <a:pt x="2775564" y="622017"/>
                    </a:cubicBezTo>
                    <a:cubicBezTo>
                      <a:pt x="2773280" y="621578"/>
                      <a:pt x="2771172" y="619733"/>
                      <a:pt x="2768887" y="619206"/>
                    </a:cubicBezTo>
                    <a:cubicBezTo>
                      <a:pt x="2757027" y="616658"/>
                      <a:pt x="2752898" y="607521"/>
                      <a:pt x="2749472" y="597506"/>
                    </a:cubicBezTo>
                    <a:cubicBezTo>
                      <a:pt x="2748593" y="594958"/>
                      <a:pt x="2746924" y="591444"/>
                      <a:pt x="2744903" y="590829"/>
                    </a:cubicBezTo>
                    <a:cubicBezTo>
                      <a:pt x="2734976" y="588194"/>
                      <a:pt x="2729968" y="580638"/>
                      <a:pt x="2725048" y="572731"/>
                    </a:cubicBezTo>
                    <a:cubicBezTo>
                      <a:pt x="2723467" y="570271"/>
                      <a:pt x="2720831" y="568514"/>
                      <a:pt x="2718811" y="566318"/>
                    </a:cubicBezTo>
                    <a:cubicBezTo>
                      <a:pt x="2717757" y="565176"/>
                      <a:pt x="2716878" y="563858"/>
                      <a:pt x="2715912" y="562628"/>
                    </a:cubicBezTo>
                    <a:cubicBezTo>
                      <a:pt x="2717493" y="562365"/>
                      <a:pt x="2719162" y="562013"/>
                      <a:pt x="2720743" y="561750"/>
                    </a:cubicBezTo>
                    <a:cubicBezTo>
                      <a:pt x="2721183" y="561662"/>
                      <a:pt x="2721798" y="561925"/>
                      <a:pt x="2722061" y="561750"/>
                    </a:cubicBezTo>
                    <a:cubicBezTo>
                      <a:pt x="2723379" y="560695"/>
                      <a:pt x="2724697" y="559465"/>
                      <a:pt x="2726015" y="558323"/>
                    </a:cubicBezTo>
                    <a:cubicBezTo>
                      <a:pt x="2724609" y="558499"/>
                      <a:pt x="2722852" y="559290"/>
                      <a:pt x="2721798" y="558675"/>
                    </a:cubicBezTo>
                    <a:cubicBezTo>
                      <a:pt x="2715385" y="555161"/>
                      <a:pt x="2708620" y="551998"/>
                      <a:pt x="2702909" y="547517"/>
                    </a:cubicBezTo>
                    <a:cubicBezTo>
                      <a:pt x="2696496" y="542422"/>
                      <a:pt x="2691137" y="535833"/>
                      <a:pt x="2685163" y="530122"/>
                    </a:cubicBezTo>
                    <a:cubicBezTo>
                      <a:pt x="2681385" y="526520"/>
                      <a:pt x="2684987" y="521425"/>
                      <a:pt x="2682088" y="517823"/>
                    </a:cubicBezTo>
                    <a:cubicBezTo>
                      <a:pt x="2674620" y="523797"/>
                      <a:pt x="2673302" y="514836"/>
                      <a:pt x="2670403" y="512200"/>
                    </a:cubicBezTo>
                    <a:cubicBezTo>
                      <a:pt x="2663814" y="506314"/>
                      <a:pt x="2657050" y="499725"/>
                      <a:pt x="2652920" y="492082"/>
                    </a:cubicBezTo>
                    <a:cubicBezTo>
                      <a:pt x="2647122" y="481451"/>
                      <a:pt x="2636580" y="476619"/>
                      <a:pt x="2628761" y="468625"/>
                    </a:cubicBezTo>
                    <a:cubicBezTo>
                      <a:pt x="2623226" y="462914"/>
                      <a:pt x="2616725" y="458170"/>
                      <a:pt x="2610663" y="452284"/>
                    </a:cubicBezTo>
                    <a:cubicBezTo>
                      <a:pt x="2612244" y="451317"/>
                      <a:pt x="2614001" y="451317"/>
                      <a:pt x="2615495" y="450615"/>
                    </a:cubicBezTo>
                    <a:cubicBezTo>
                      <a:pt x="2616637" y="450087"/>
                      <a:pt x="2617340" y="448857"/>
                      <a:pt x="2618306" y="447891"/>
                    </a:cubicBezTo>
                    <a:cubicBezTo>
                      <a:pt x="2617340" y="447364"/>
                      <a:pt x="2616461" y="446573"/>
                      <a:pt x="2615495" y="446398"/>
                    </a:cubicBezTo>
                    <a:cubicBezTo>
                      <a:pt x="2600208" y="443059"/>
                      <a:pt x="2588699" y="433659"/>
                      <a:pt x="2578157" y="422853"/>
                    </a:cubicBezTo>
                    <a:cubicBezTo>
                      <a:pt x="2577191" y="421886"/>
                      <a:pt x="2576839" y="419866"/>
                      <a:pt x="2577015" y="418460"/>
                    </a:cubicBezTo>
                    <a:cubicBezTo>
                      <a:pt x="2577981" y="409499"/>
                      <a:pt x="2577278" y="408884"/>
                      <a:pt x="2568844" y="410729"/>
                    </a:cubicBezTo>
                    <a:cubicBezTo>
                      <a:pt x="2566912" y="411168"/>
                      <a:pt x="2563837" y="411080"/>
                      <a:pt x="2562695" y="409850"/>
                    </a:cubicBezTo>
                    <a:cubicBezTo>
                      <a:pt x="2551098" y="397902"/>
                      <a:pt x="2538886" y="386745"/>
                      <a:pt x="2524918" y="377520"/>
                    </a:cubicBezTo>
                    <a:cubicBezTo>
                      <a:pt x="2523863" y="376817"/>
                      <a:pt x="2522721" y="375851"/>
                      <a:pt x="2522194" y="374709"/>
                    </a:cubicBezTo>
                    <a:cubicBezTo>
                      <a:pt x="2521667" y="373742"/>
                      <a:pt x="2521931" y="372425"/>
                      <a:pt x="2521843" y="371195"/>
                    </a:cubicBezTo>
                    <a:cubicBezTo>
                      <a:pt x="2522809" y="371458"/>
                      <a:pt x="2523688" y="371810"/>
                      <a:pt x="2524654" y="372073"/>
                    </a:cubicBezTo>
                    <a:cubicBezTo>
                      <a:pt x="2525796" y="372425"/>
                      <a:pt x="2527114" y="372513"/>
                      <a:pt x="2528168" y="373040"/>
                    </a:cubicBezTo>
                    <a:cubicBezTo>
                      <a:pt x="2530979" y="374533"/>
                      <a:pt x="2533615" y="376115"/>
                      <a:pt x="2536339" y="377696"/>
                    </a:cubicBezTo>
                    <a:cubicBezTo>
                      <a:pt x="2534054" y="374357"/>
                      <a:pt x="2532473" y="369613"/>
                      <a:pt x="2529310" y="367944"/>
                    </a:cubicBezTo>
                    <a:cubicBezTo>
                      <a:pt x="2525181" y="365748"/>
                      <a:pt x="2519734" y="365309"/>
                      <a:pt x="2514902" y="365133"/>
                    </a:cubicBezTo>
                    <a:cubicBezTo>
                      <a:pt x="2510597" y="364957"/>
                      <a:pt x="2507874" y="363991"/>
                      <a:pt x="2505765" y="360037"/>
                    </a:cubicBezTo>
                    <a:cubicBezTo>
                      <a:pt x="2503218" y="355381"/>
                      <a:pt x="2499967" y="351076"/>
                      <a:pt x="2496716" y="346771"/>
                    </a:cubicBezTo>
                    <a:cubicBezTo>
                      <a:pt x="2495750" y="345541"/>
                      <a:pt x="2494081" y="344136"/>
                      <a:pt x="2492675" y="344136"/>
                    </a:cubicBezTo>
                    <a:cubicBezTo>
                      <a:pt x="2476686" y="343872"/>
                      <a:pt x="2469042" y="330870"/>
                      <a:pt x="2458764" y="321909"/>
                    </a:cubicBezTo>
                    <a:cubicBezTo>
                      <a:pt x="2455337" y="318922"/>
                      <a:pt x="2452789" y="315759"/>
                      <a:pt x="2447431" y="314617"/>
                    </a:cubicBezTo>
                    <a:cubicBezTo>
                      <a:pt x="2441456" y="313299"/>
                      <a:pt x="2435834" y="308467"/>
                      <a:pt x="2431002" y="304162"/>
                    </a:cubicBezTo>
                    <a:cubicBezTo>
                      <a:pt x="2426170" y="299770"/>
                      <a:pt x="2420811" y="297310"/>
                      <a:pt x="2414661" y="295904"/>
                    </a:cubicBezTo>
                    <a:cubicBezTo>
                      <a:pt x="2413607" y="295640"/>
                      <a:pt x="2412904" y="293532"/>
                      <a:pt x="2412113" y="292302"/>
                    </a:cubicBezTo>
                    <a:cubicBezTo>
                      <a:pt x="2413255" y="292126"/>
                      <a:pt x="2415276" y="291423"/>
                      <a:pt x="2415540" y="291863"/>
                    </a:cubicBezTo>
                    <a:cubicBezTo>
                      <a:pt x="2418263" y="296607"/>
                      <a:pt x="2420284" y="290721"/>
                      <a:pt x="2422744" y="291423"/>
                    </a:cubicBezTo>
                    <a:cubicBezTo>
                      <a:pt x="2423974" y="291775"/>
                      <a:pt x="2425643" y="290633"/>
                      <a:pt x="2427136" y="290194"/>
                    </a:cubicBezTo>
                    <a:cubicBezTo>
                      <a:pt x="2425555" y="289754"/>
                      <a:pt x="2423974" y="288964"/>
                      <a:pt x="2422392" y="289051"/>
                    </a:cubicBezTo>
                    <a:cubicBezTo>
                      <a:pt x="2406930" y="290018"/>
                      <a:pt x="2395070" y="281320"/>
                      <a:pt x="2382682" y="274380"/>
                    </a:cubicBezTo>
                    <a:cubicBezTo>
                      <a:pt x="2380574" y="273150"/>
                      <a:pt x="2377323" y="269811"/>
                      <a:pt x="2377762" y="268933"/>
                    </a:cubicBezTo>
                    <a:cubicBezTo>
                      <a:pt x="2381277" y="261378"/>
                      <a:pt x="2376269" y="262432"/>
                      <a:pt x="2372052" y="262783"/>
                    </a:cubicBezTo>
                    <a:cubicBezTo>
                      <a:pt x="2360895" y="263750"/>
                      <a:pt x="2353691" y="256106"/>
                      <a:pt x="2345784" y="250484"/>
                    </a:cubicBezTo>
                    <a:cubicBezTo>
                      <a:pt x="2340688" y="246882"/>
                      <a:pt x="2337701" y="241347"/>
                      <a:pt x="2329706" y="241171"/>
                    </a:cubicBezTo>
                    <a:cubicBezTo>
                      <a:pt x="2325841" y="241083"/>
                      <a:pt x="2321975" y="234934"/>
                      <a:pt x="2318461" y="231068"/>
                    </a:cubicBezTo>
                    <a:cubicBezTo>
                      <a:pt x="2315386" y="227730"/>
                      <a:pt x="2312136" y="226324"/>
                      <a:pt x="2307479" y="225621"/>
                    </a:cubicBezTo>
                    <a:cubicBezTo>
                      <a:pt x="2301681" y="224742"/>
                      <a:pt x="2295707" y="222107"/>
                      <a:pt x="2290787" y="218856"/>
                    </a:cubicBezTo>
                    <a:cubicBezTo>
                      <a:pt x="2286131" y="215781"/>
                      <a:pt x="2282090" y="212531"/>
                      <a:pt x="2276203" y="212707"/>
                    </a:cubicBezTo>
                    <a:cubicBezTo>
                      <a:pt x="2275061" y="212707"/>
                      <a:pt x="2273831" y="211213"/>
                      <a:pt x="2272602" y="210422"/>
                    </a:cubicBezTo>
                    <a:cubicBezTo>
                      <a:pt x="2274095" y="209456"/>
                      <a:pt x="2275588" y="208490"/>
                      <a:pt x="2277082" y="207611"/>
                    </a:cubicBezTo>
                    <a:cubicBezTo>
                      <a:pt x="2278136" y="206996"/>
                      <a:pt x="2279366" y="206732"/>
                      <a:pt x="2281123" y="205590"/>
                    </a:cubicBezTo>
                    <a:cubicBezTo>
                      <a:pt x="2281826" y="204097"/>
                      <a:pt x="2281914" y="203306"/>
                      <a:pt x="2282002" y="202515"/>
                    </a:cubicBezTo>
                    <a:cubicBezTo>
                      <a:pt x="2281475" y="203306"/>
                      <a:pt x="2281035" y="204097"/>
                      <a:pt x="2280508" y="204975"/>
                    </a:cubicBezTo>
                    <a:cubicBezTo>
                      <a:pt x="2264343" y="205327"/>
                      <a:pt x="2250199" y="199265"/>
                      <a:pt x="2235967" y="192324"/>
                    </a:cubicBezTo>
                    <a:cubicBezTo>
                      <a:pt x="2231398" y="190128"/>
                      <a:pt x="2236845" y="182573"/>
                      <a:pt x="2229378" y="183890"/>
                    </a:cubicBezTo>
                    <a:cubicBezTo>
                      <a:pt x="2225687" y="184505"/>
                      <a:pt x="2221383" y="184418"/>
                      <a:pt x="2218044" y="182924"/>
                    </a:cubicBezTo>
                    <a:cubicBezTo>
                      <a:pt x="2210313" y="179498"/>
                      <a:pt x="2202933" y="175105"/>
                      <a:pt x="2195466" y="171064"/>
                    </a:cubicBezTo>
                    <a:cubicBezTo>
                      <a:pt x="2193709" y="170097"/>
                      <a:pt x="2191776" y="168340"/>
                      <a:pt x="2190107" y="168428"/>
                    </a:cubicBezTo>
                    <a:cubicBezTo>
                      <a:pt x="2181673" y="168955"/>
                      <a:pt x="2175962" y="162981"/>
                      <a:pt x="2171042" y="158413"/>
                    </a:cubicBezTo>
                    <a:cubicBezTo>
                      <a:pt x="2168583" y="156129"/>
                      <a:pt x="2166825" y="155250"/>
                      <a:pt x="2164366" y="155338"/>
                    </a:cubicBezTo>
                    <a:cubicBezTo>
                      <a:pt x="2154877" y="155689"/>
                      <a:pt x="2146356" y="153230"/>
                      <a:pt x="2138449" y="148134"/>
                    </a:cubicBezTo>
                    <a:cubicBezTo>
                      <a:pt x="2137131" y="147255"/>
                      <a:pt x="2135462" y="146904"/>
                      <a:pt x="2133968" y="146289"/>
                    </a:cubicBezTo>
                    <a:cubicBezTo>
                      <a:pt x="2131772" y="145323"/>
                      <a:pt x="2131421" y="140666"/>
                      <a:pt x="2133090" y="138822"/>
                    </a:cubicBezTo>
                    <a:cubicBezTo>
                      <a:pt x="2133705" y="138119"/>
                      <a:pt x="2133441" y="136537"/>
                      <a:pt x="2133529" y="135307"/>
                    </a:cubicBezTo>
                    <a:cubicBezTo>
                      <a:pt x="2132562" y="135571"/>
                      <a:pt x="2131596" y="135659"/>
                      <a:pt x="2130718" y="136098"/>
                    </a:cubicBezTo>
                    <a:cubicBezTo>
                      <a:pt x="2122020" y="140227"/>
                      <a:pt x="2112620" y="138294"/>
                      <a:pt x="2104537" y="136362"/>
                    </a:cubicBezTo>
                    <a:cubicBezTo>
                      <a:pt x="2096279" y="134341"/>
                      <a:pt x="2086176" y="134780"/>
                      <a:pt x="2079762" y="126610"/>
                    </a:cubicBezTo>
                    <a:cubicBezTo>
                      <a:pt x="2078357" y="124765"/>
                      <a:pt x="2074579" y="124589"/>
                      <a:pt x="2071856" y="123974"/>
                    </a:cubicBezTo>
                    <a:cubicBezTo>
                      <a:pt x="2064300" y="122129"/>
                      <a:pt x="2056745" y="120372"/>
                      <a:pt x="2049101" y="118703"/>
                    </a:cubicBezTo>
                    <a:cubicBezTo>
                      <a:pt x="2044709" y="117737"/>
                      <a:pt x="2040140" y="117122"/>
                      <a:pt x="2035836" y="115980"/>
                    </a:cubicBezTo>
                    <a:cubicBezTo>
                      <a:pt x="2034342" y="115540"/>
                      <a:pt x="2033288" y="113783"/>
                      <a:pt x="2031970" y="112641"/>
                    </a:cubicBezTo>
                    <a:cubicBezTo>
                      <a:pt x="2033200" y="112026"/>
                      <a:pt x="2034518" y="111587"/>
                      <a:pt x="2035572" y="110796"/>
                    </a:cubicBezTo>
                    <a:cubicBezTo>
                      <a:pt x="2037505" y="109303"/>
                      <a:pt x="2039350" y="107721"/>
                      <a:pt x="2041282" y="106140"/>
                    </a:cubicBezTo>
                    <a:cubicBezTo>
                      <a:pt x="2038647" y="105086"/>
                      <a:pt x="2036099" y="103856"/>
                      <a:pt x="2033376" y="103153"/>
                    </a:cubicBezTo>
                    <a:cubicBezTo>
                      <a:pt x="2032673" y="102977"/>
                      <a:pt x="2031619" y="104998"/>
                      <a:pt x="2030476" y="105349"/>
                    </a:cubicBezTo>
                    <a:cubicBezTo>
                      <a:pt x="2017211" y="109830"/>
                      <a:pt x="2014663" y="109390"/>
                      <a:pt x="2001924" y="100957"/>
                    </a:cubicBezTo>
                    <a:cubicBezTo>
                      <a:pt x="1999903" y="99639"/>
                      <a:pt x="1996301" y="97355"/>
                      <a:pt x="1995598" y="97969"/>
                    </a:cubicBezTo>
                    <a:cubicBezTo>
                      <a:pt x="1988131" y="104559"/>
                      <a:pt x="1981278" y="96212"/>
                      <a:pt x="1973899" y="97442"/>
                    </a:cubicBezTo>
                    <a:cubicBezTo>
                      <a:pt x="1969682" y="98145"/>
                      <a:pt x="1965025" y="95246"/>
                      <a:pt x="1960633" y="95334"/>
                    </a:cubicBezTo>
                    <a:cubicBezTo>
                      <a:pt x="1955098" y="95422"/>
                      <a:pt x="1954132" y="87163"/>
                      <a:pt x="1947191" y="89623"/>
                    </a:cubicBezTo>
                    <a:cubicBezTo>
                      <a:pt x="1941920" y="91468"/>
                      <a:pt x="1937264" y="87163"/>
                      <a:pt x="1932519" y="84440"/>
                    </a:cubicBezTo>
                    <a:cubicBezTo>
                      <a:pt x="1928478" y="82156"/>
                      <a:pt x="1922768" y="82859"/>
                      <a:pt x="1917848" y="81980"/>
                    </a:cubicBezTo>
                    <a:cubicBezTo>
                      <a:pt x="1916530" y="81804"/>
                      <a:pt x="1914509" y="81277"/>
                      <a:pt x="1914158" y="80311"/>
                    </a:cubicBezTo>
                    <a:cubicBezTo>
                      <a:pt x="1912313" y="76182"/>
                      <a:pt x="1912137" y="75655"/>
                      <a:pt x="1908623" y="78115"/>
                    </a:cubicBezTo>
                    <a:cubicBezTo>
                      <a:pt x="1903440" y="81629"/>
                      <a:pt x="1899047" y="81453"/>
                      <a:pt x="1893161" y="78993"/>
                    </a:cubicBezTo>
                    <a:cubicBezTo>
                      <a:pt x="1887978" y="76797"/>
                      <a:pt x="1881564" y="77412"/>
                      <a:pt x="1875766" y="76797"/>
                    </a:cubicBezTo>
                    <a:cubicBezTo>
                      <a:pt x="1874536" y="76621"/>
                      <a:pt x="1873394" y="76182"/>
                      <a:pt x="1872164" y="75918"/>
                    </a:cubicBezTo>
                    <a:cubicBezTo>
                      <a:pt x="1873394" y="75303"/>
                      <a:pt x="1875239" y="74952"/>
                      <a:pt x="1875678" y="73985"/>
                    </a:cubicBezTo>
                    <a:cubicBezTo>
                      <a:pt x="1876557" y="72228"/>
                      <a:pt x="1877435" y="69593"/>
                      <a:pt x="1876732" y="68099"/>
                    </a:cubicBezTo>
                    <a:cubicBezTo>
                      <a:pt x="1876205" y="66957"/>
                      <a:pt x="1873218" y="66694"/>
                      <a:pt x="1871373" y="66342"/>
                    </a:cubicBezTo>
                    <a:cubicBezTo>
                      <a:pt x="1870143" y="66166"/>
                      <a:pt x="1868650" y="66166"/>
                      <a:pt x="1867596" y="66606"/>
                    </a:cubicBezTo>
                    <a:cubicBezTo>
                      <a:pt x="1860128" y="70032"/>
                      <a:pt x="1855384" y="69856"/>
                      <a:pt x="1849058" y="66342"/>
                    </a:cubicBezTo>
                    <a:cubicBezTo>
                      <a:pt x="1846071" y="64673"/>
                      <a:pt x="1841854" y="62916"/>
                      <a:pt x="1840537" y="67924"/>
                    </a:cubicBezTo>
                    <a:cubicBezTo>
                      <a:pt x="1838692" y="75040"/>
                      <a:pt x="1835002" y="71613"/>
                      <a:pt x="1832190" y="69681"/>
                    </a:cubicBezTo>
                    <a:cubicBezTo>
                      <a:pt x="1823844" y="64058"/>
                      <a:pt x="1815586" y="64849"/>
                      <a:pt x="1806098" y="67133"/>
                    </a:cubicBezTo>
                    <a:cubicBezTo>
                      <a:pt x="1798455" y="68978"/>
                      <a:pt x="1789757" y="66694"/>
                      <a:pt x="1781587" y="66079"/>
                    </a:cubicBezTo>
                    <a:cubicBezTo>
                      <a:pt x="1781147" y="66079"/>
                      <a:pt x="1780445" y="64673"/>
                      <a:pt x="1780620" y="64497"/>
                    </a:cubicBezTo>
                    <a:cubicBezTo>
                      <a:pt x="1781411" y="63443"/>
                      <a:pt x="1782289" y="61862"/>
                      <a:pt x="1783344" y="61774"/>
                    </a:cubicBezTo>
                    <a:cubicBezTo>
                      <a:pt x="1788000" y="61247"/>
                      <a:pt x="1792744" y="61247"/>
                      <a:pt x="1797400" y="60895"/>
                    </a:cubicBezTo>
                    <a:cubicBezTo>
                      <a:pt x="1798542" y="60807"/>
                      <a:pt x="1799685" y="60192"/>
                      <a:pt x="1800914" y="59841"/>
                    </a:cubicBezTo>
                    <a:cubicBezTo>
                      <a:pt x="1799948" y="59314"/>
                      <a:pt x="1799070" y="58699"/>
                      <a:pt x="1798015" y="58347"/>
                    </a:cubicBezTo>
                    <a:cubicBezTo>
                      <a:pt x="1794941" y="57381"/>
                      <a:pt x="1791778" y="55888"/>
                      <a:pt x="1788615" y="55888"/>
                    </a:cubicBezTo>
                    <a:cubicBezTo>
                      <a:pt x="1785452" y="55800"/>
                      <a:pt x="1781323" y="56239"/>
                      <a:pt x="1779303" y="58260"/>
                    </a:cubicBezTo>
                    <a:cubicBezTo>
                      <a:pt x="1769726" y="67309"/>
                      <a:pt x="1760238" y="62213"/>
                      <a:pt x="1750574" y="58962"/>
                    </a:cubicBezTo>
                    <a:cubicBezTo>
                      <a:pt x="1748993" y="58435"/>
                      <a:pt x="1746972" y="56854"/>
                      <a:pt x="1746006" y="57381"/>
                    </a:cubicBezTo>
                    <a:cubicBezTo>
                      <a:pt x="1733443" y="64497"/>
                      <a:pt x="1719913" y="59841"/>
                      <a:pt x="1706823" y="60895"/>
                    </a:cubicBezTo>
                    <a:cubicBezTo>
                      <a:pt x="1702167" y="61247"/>
                      <a:pt x="1705330" y="58875"/>
                      <a:pt x="1706296" y="57469"/>
                    </a:cubicBezTo>
                    <a:cubicBezTo>
                      <a:pt x="1707087" y="56327"/>
                      <a:pt x="1707789" y="55009"/>
                      <a:pt x="1708492" y="53779"/>
                    </a:cubicBezTo>
                    <a:cubicBezTo>
                      <a:pt x="1706999" y="54043"/>
                      <a:pt x="1705417" y="53955"/>
                      <a:pt x="1704012" y="54570"/>
                    </a:cubicBezTo>
                    <a:cubicBezTo>
                      <a:pt x="1699180" y="56590"/>
                      <a:pt x="1694524" y="60368"/>
                      <a:pt x="1689692" y="60719"/>
                    </a:cubicBezTo>
                    <a:cubicBezTo>
                      <a:pt x="1683015" y="61247"/>
                      <a:pt x="1676162" y="59490"/>
                      <a:pt x="1669397" y="58260"/>
                    </a:cubicBezTo>
                    <a:cubicBezTo>
                      <a:pt x="1668519" y="58084"/>
                      <a:pt x="1667992" y="55800"/>
                      <a:pt x="1667904" y="53867"/>
                    </a:cubicBezTo>
                    <a:cubicBezTo>
                      <a:pt x="1669661" y="52988"/>
                      <a:pt x="1670803" y="52725"/>
                      <a:pt x="1671857" y="52461"/>
                    </a:cubicBezTo>
                    <a:cubicBezTo>
                      <a:pt x="1671682" y="51846"/>
                      <a:pt x="1671506" y="51319"/>
                      <a:pt x="1671330" y="50704"/>
                    </a:cubicBezTo>
                    <a:cubicBezTo>
                      <a:pt x="1669925" y="51495"/>
                      <a:pt x="1668607" y="52286"/>
                      <a:pt x="1667201" y="53164"/>
                    </a:cubicBezTo>
                    <a:cubicBezTo>
                      <a:pt x="1662721" y="54043"/>
                      <a:pt x="1658328" y="54833"/>
                      <a:pt x="1653847" y="55800"/>
                    </a:cubicBezTo>
                    <a:cubicBezTo>
                      <a:pt x="1651212" y="56415"/>
                      <a:pt x="1648664" y="54306"/>
                      <a:pt x="1648840" y="51495"/>
                    </a:cubicBezTo>
                    <a:cubicBezTo>
                      <a:pt x="1648927" y="50704"/>
                      <a:pt x="1648664" y="49826"/>
                      <a:pt x="1648576" y="48947"/>
                    </a:cubicBezTo>
                    <a:cubicBezTo>
                      <a:pt x="1647610" y="49211"/>
                      <a:pt x="1646468" y="49123"/>
                      <a:pt x="1645853" y="49650"/>
                    </a:cubicBezTo>
                    <a:cubicBezTo>
                      <a:pt x="1644183" y="51056"/>
                      <a:pt x="1642778" y="52725"/>
                      <a:pt x="1641196" y="54218"/>
                    </a:cubicBezTo>
                    <a:cubicBezTo>
                      <a:pt x="1636716" y="58435"/>
                      <a:pt x="1632762" y="61422"/>
                      <a:pt x="1625207" y="58875"/>
                    </a:cubicBezTo>
                    <a:cubicBezTo>
                      <a:pt x="1619936" y="57030"/>
                      <a:pt x="1612995" y="60192"/>
                      <a:pt x="1606758" y="60895"/>
                    </a:cubicBezTo>
                    <a:cubicBezTo>
                      <a:pt x="1605176" y="61071"/>
                      <a:pt x="1603507" y="60280"/>
                      <a:pt x="1601926" y="60017"/>
                    </a:cubicBezTo>
                    <a:cubicBezTo>
                      <a:pt x="1603243" y="59490"/>
                      <a:pt x="1604649" y="59138"/>
                      <a:pt x="1605791" y="58347"/>
                    </a:cubicBezTo>
                    <a:cubicBezTo>
                      <a:pt x="1607197" y="57381"/>
                      <a:pt x="1608251" y="55975"/>
                      <a:pt x="1609481" y="54745"/>
                    </a:cubicBezTo>
                    <a:cubicBezTo>
                      <a:pt x="1607109" y="53515"/>
                      <a:pt x="1604825" y="51758"/>
                      <a:pt x="1602365" y="51407"/>
                    </a:cubicBezTo>
                    <a:cubicBezTo>
                      <a:pt x="1601486" y="51231"/>
                      <a:pt x="1599114" y="54570"/>
                      <a:pt x="1599202" y="56239"/>
                    </a:cubicBezTo>
                    <a:cubicBezTo>
                      <a:pt x="1599378" y="60456"/>
                      <a:pt x="1597094" y="60192"/>
                      <a:pt x="1593931" y="61334"/>
                    </a:cubicBezTo>
                    <a:cubicBezTo>
                      <a:pt x="1579523" y="66430"/>
                      <a:pt x="1566696" y="56327"/>
                      <a:pt x="1552640" y="57908"/>
                    </a:cubicBezTo>
                    <a:cubicBezTo>
                      <a:pt x="1548247" y="58347"/>
                      <a:pt x="1542800" y="54745"/>
                      <a:pt x="1539286" y="56239"/>
                    </a:cubicBezTo>
                    <a:cubicBezTo>
                      <a:pt x="1531467" y="59665"/>
                      <a:pt x="1526986" y="56151"/>
                      <a:pt x="1522154" y="51319"/>
                    </a:cubicBezTo>
                    <a:cubicBezTo>
                      <a:pt x="1521100" y="50177"/>
                      <a:pt x="1519695" y="49386"/>
                      <a:pt x="1518465" y="48420"/>
                    </a:cubicBezTo>
                    <a:cubicBezTo>
                      <a:pt x="1518201" y="50089"/>
                      <a:pt x="1517498" y="51671"/>
                      <a:pt x="1517674" y="53252"/>
                    </a:cubicBezTo>
                    <a:cubicBezTo>
                      <a:pt x="1518113" y="59402"/>
                      <a:pt x="1516971" y="58435"/>
                      <a:pt x="1512754" y="55273"/>
                    </a:cubicBezTo>
                    <a:cubicBezTo>
                      <a:pt x="1508098" y="51758"/>
                      <a:pt x="1502475" y="50792"/>
                      <a:pt x="1496589" y="54306"/>
                    </a:cubicBezTo>
                    <a:cubicBezTo>
                      <a:pt x="1492811" y="56590"/>
                      <a:pt x="1488682" y="60719"/>
                      <a:pt x="1483587" y="55888"/>
                    </a:cubicBezTo>
                    <a:cubicBezTo>
                      <a:pt x="1482884" y="55273"/>
                      <a:pt x="1480775" y="55360"/>
                      <a:pt x="1479809" y="55888"/>
                    </a:cubicBezTo>
                    <a:cubicBezTo>
                      <a:pt x="1472869" y="59577"/>
                      <a:pt x="1467509" y="57117"/>
                      <a:pt x="1462502" y="52022"/>
                    </a:cubicBezTo>
                    <a:cubicBezTo>
                      <a:pt x="1461623" y="51143"/>
                      <a:pt x="1459603" y="51319"/>
                      <a:pt x="1458109" y="51056"/>
                    </a:cubicBezTo>
                    <a:cubicBezTo>
                      <a:pt x="1458197" y="52549"/>
                      <a:pt x="1458373" y="54043"/>
                      <a:pt x="1458285" y="55536"/>
                    </a:cubicBezTo>
                    <a:cubicBezTo>
                      <a:pt x="1458197" y="56503"/>
                      <a:pt x="1457582" y="58347"/>
                      <a:pt x="1457494" y="58347"/>
                    </a:cubicBezTo>
                    <a:cubicBezTo>
                      <a:pt x="1445985" y="56151"/>
                      <a:pt x="1433334" y="63443"/>
                      <a:pt x="1422440" y="54218"/>
                    </a:cubicBezTo>
                    <a:cubicBezTo>
                      <a:pt x="1421123" y="53076"/>
                      <a:pt x="1417169" y="54570"/>
                      <a:pt x="1414621" y="55360"/>
                    </a:cubicBezTo>
                    <a:cubicBezTo>
                      <a:pt x="1412337" y="56063"/>
                      <a:pt x="1410317" y="57557"/>
                      <a:pt x="1408032" y="58435"/>
                    </a:cubicBezTo>
                    <a:cubicBezTo>
                      <a:pt x="1400389" y="61598"/>
                      <a:pt x="1393185" y="60807"/>
                      <a:pt x="1386333" y="55888"/>
                    </a:cubicBezTo>
                    <a:cubicBezTo>
                      <a:pt x="1380271" y="51495"/>
                      <a:pt x="1373857" y="52637"/>
                      <a:pt x="1367532" y="55888"/>
                    </a:cubicBezTo>
                    <a:cubicBezTo>
                      <a:pt x="1366829" y="56239"/>
                      <a:pt x="1366126" y="56766"/>
                      <a:pt x="1365423" y="57205"/>
                    </a:cubicBezTo>
                    <a:cubicBezTo>
                      <a:pt x="1366126" y="57645"/>
                      <a:pt x="1366741" y="58435"/>
                      <a:pt x="1367444" y="58435"/>
                    </a:cubicBezTo>
                    <a:cubicBezTo>
                      <a:pt x="1370958" y="58523"/>
                      <a:pt x="1374472" y="58260"/>
                      <a:pt x="1377899" y="58611"/>
                    </a:cubicBezTo>
                    <a:cubicBezTo>
                      <a:pt x="1379041" y="58699"/>
                      <a:pt x="1380007" y="60368"/>
                      <a:pt x="1381061" y="61334"/>
                    </a:cubicBezTo>
                    <a:cubicBezTo>
                      <a:pt x="1379831" y="62125"/>
                      <a:pt x="1378514" y="63794"/>
                      <a:pt x="1377459" y="63619"/>
                    </a:cubicBezTo>
                    <a:cubicBezTo>
                      <a:pt x="1367795" y="62301"/>
                      <a:pt x="1357868" y="66430"/>
                      <a:pt x="1348204" y="61510"/>
                    </a:cubicBezTo>
                    <a:cubicBezTo>
                      <a:pt x="1345744" y="60280"/>
                      <a:pt x="1341176" y="62652"/>
                      <a:pt x="1337749" y="63882"/>
                    </a:cubicBezTo>
                    <a:cubicBezTo>
                      <a:pt x="1333972" y="65288"/>
                      <a:pt x="1330458" y="67484"/>
                      <a:pt x="1326680" y="68714"/>
                    </a:cubicBezTo>
                    <a:cubicBezTo>
                      <a:pt x="1326065" y="68890"/>
                      <a:pt x="1323429" y="65200"/>
                      <a:pt x="1323517" y="65112"/>
                    </a:cubicBezTo>
                    <a:cubicBezTo>
                      <a:pt x="1329052" y="59753"/>
                      <a:pt x="1323166" y="60544"/>
                      <a:pt x="1321057" y="61247"/>
                    </a:cubicBezTo>
                    <a:cubicBezTo>
                      <a:pt x="1317631" y="62389"/>
                      <a:pt x="1314117" y="64146"/>
                      <a:pt x="1311481" y="66518"/>
                    </a:cubicBezTo>
                    <a:cubicBezTo>
                      <a:pt x="1306210" y="71438"/>
                      <a:pt x="1301993" y="71438"/>
                      <a:pt x="1297512" y="65639"/>
                    </a:cubicBezTo>
                    <a:cubicBezTo>
                      <a:pt x="1295843" y="63443"/>
                      <a:pt x="1294525" y="60456"/>
                      <a:pt x="1289781" y="63267"/>
                    </a:cubicBezTo>
                    <a:cubicBezTo>
                      <a:pt x="1286794" y="65112"/>
                      <a:pt x="1286267" y="66430"/>
                      <a:pt x="1286619" y="68802"/>
                    </a:cubicBezTo>
                    <a:cubicBezTo>
                      <a:pt x="1287146" y="73019"/>
                      <a:pt x="1289430" y="71965"/>
                      <a:pt x="1291890" y="70208"/>
                    </a:cubicBezTo>
                    <a:cubicBezTo>
                      <a:pt x="1292417" y="69856"/>
                      <a:pt x="1293559" y="70383"/>
                      <a:pt x="1294350" y="70559"/>
                    </a:cubicBezTo>
                    <a:cubicBezTo>
                      <a:pt x="1293998" y="71701"/>
                      <a:pt x="1293823" y="73019"/>
                      <a:pt x="1293120" y="73985"/>
                    </a:cubicBezTo>
                    <a:cubicBezTo>
                      <a:pt x="1292768" y="74425"/>
                      <a:pt x="1291538" y="74161"/>
                      <a:pt x="1290660" y="74249"/>
                    </a:cubicBezTo>
                    <a:cubicBezTo>
                      <a:pt x="1282314" y="75128"/>
                      <a:pt x="1273792" y="75479"/>
                      <a:pt x="1265534" y="77060"/>
                    </a:cubicBezTo>
                    <a:cubicBezTo>
                      <a:pt x="1259296" y="78202"/>
                      <a:pt x="1253937" y="72140"/>
                      <a:pt x="1250071" y="73546"/>
                    </a:cubicBezTo>
                    <a:cubicBezTo>
                      <a:pt x="1245327" y="75391"/>
                      <a:pt x="1241989" y="80662"/>
                      <a:pt x="1235488" y="79608"/>
                    </a:cubicBezTo>
                    <a:cubicBezTo>
                      <a:pt x="1234082" y="79344"/>
                      <a:pt x="1232061" y="80223"/>
                      <a:pt x="1231007" y="81277"/>
                    </a:cubicBezTo>
                    <a:cubicBezTo>
                      <a:pt x="1226527" y="85670"/>
                      <a:pt x="1221431" y="87691"/>
                      <a:pt x="1215106" y="87515"/>
                    </a:cubicBezTo>
                    <a:cubicBezTo>
                      <a:pt x="1213261" y="87427"/>
                      <a:pt x="1210801" y="88393"/>
                      <a:pt x="1209571" y="89711"/>
                    </a:cubicBezTo>
                    <a:cubicBezTo>
                      <a:pt x="1206672" y="92698"/>
                      <a:pt x="1204387" y="94192"/>
                      <a:pt x="1201137" y="90238"/>
                    </a:cubicBezTo>
                    <a:cubicBezTo>
                      <a:pt x="1200785" y="89799"/>
                      <a:pt x="1198677" y="90326"/>
                      <a:pt x="1197711" y="90941"/>
                    </a:cubicBezTo>
                    <a:cubicBezTo>
                      <a:pt x="1188749" y="96652"/>
                      <a:pt x="1178910" y="95422"/>
                      <a:pt x="1168894" y="95685"/>
                    </a:cubicBezTo>
                    <a:cubicBezTo>
                      <a:pt x="1163272" y="95861"/>
                      <a:pt x="1157034" y="99112"/>
                      <a:pt x="1152290" y="102538"/>
                    </a:cubicBezTo>
                    <a:cubicBezTo>
                      <a:pt x="1147458" y="106052"/>
                      <a:pt x="1143681" y="106931"/>
                      <a:pt x="1138585" y="103768"/>
                    </a:cubicBezTo>
                    <a:cubicBezTo>
                      <a:pt x="1136564" y="102538"/>
                      <a:pt x="1133929" y="102099"/>
                      <a:pt x="1131557" y="101923"/>
                    </a:cubicBezTo>
                    <a:cubicBezTo>
                      <a:pt x="1129448" y="101747"/>
                      <a:pt x="1127076" y="102186"/>
                      <a:pt x="1125319" y="103153"/>
                    </a:cubicBezTo>
                    <a:cubicBezTo>
                      <a:pt x="1124353" y="103680"/>
                      <a:pt x="1124441" y="105964"/>
                      <a:pt x="1124089" y="107458"/>
                    </a:cubicBezTo>
                    <a:cubicBezTo>
                      <a:pt x="1125934" y="107194"/>
                      <a:pt x="1127691" y="106579"/>
                      <a:pt x="1129448" y="106755"/>
                    </a:cubicBezTo>
                    <a:cubicBezTo>
                      <a:pt x="1130239" y="106843"/>
                      <a:pt x="1130854" y="108424"/>
                      <a:pt x="1131557" y="109390"/>
                    </a:cubicBezTo>
                    <a:cubicBezTo>
                      <a:pt x="1129624" y="110796"/>
                      <a:pt x="1127340" y="113783"/>
                      <a:pt x="1125758" y="113432"/>
                    </a:cubicBezTo>
                    <a:cubicBezTo>
                      <a:pt x="1115479" y="111411"/>
                      <a:pt x="1107660" y="119933"/>
                      <a:pt x="1098084" y="119582"/>
                    </a:cubicBezTo>
                    <a:cubicBezTo>
                      <a:pt x="1087542" y="119230"/>
                      <a:pt x="1080074" y="126873"/>
                      <a:pt x="1070850" y="130036"/>
                    </a:cubicBezTo>
                    <a:cubicBezTo>
                      <a:pt x="1059604" y="133902"/>
                      <a:pt x="1048710" y="134429"/>
                      <a:pt x="1037377" y="134605"/>
                    </a:cubicBezTo>
                    <a:cubicBezTo>
                      <a:pt x="1035708" y="134605"/>
                      <a:pt x="1034127" y="135132"/>
                      <a:pt x="1032458" y="135307"/>
                    </a:cubicBezTo>
                    <a:cubicBezTo>
                      <a:pt x="1033687" y="136801"/>
                      <a:pt x="1034742" y="138470"/>
                      <a:pt x="1036147" y="139700"/>
                    </a:cubicBezTo>
                    <a:cubicBezTo>
                      <a:pt x="1037026" y="140403"/>
                      <a:pt x="1038432" y="140491"/>
                      <a:pt x="1039574" y="140842"/>
                    </a:cubicBezTo>
                    <a:cubicBezTo>
                      <a:pt x="1039047" y="141369"/>
                      <a:pt x="1038432" y="142424"/>
                      <a:pt x="1038080" y="142336"/>
                    </a:cubicBezTo>
                    <a:cubicBezTo>
                      <a:pt x="1028416" y="140227"/>
                      <a:pt x="1022179" y="148485"/>
                      <a:pt x="1013745" y="150242"/>
                    </a:cubicBezTo>
                    <a:cubicBezTo>
                      <a:pt x="1008913" y="151297"/>
                      <a:pt x="1003642" y="151209"/>
                      <a:pt x="999161" y="153054"/>
                    </a:cubicBezTo>
                    <a:cubicBezTo>
                      <a:pt x="992835" y="155689"/>
                      <a:pt x="987301" y="160346"/>
                      <a:pt x="980975" y="162981"/>
                    </a:cubicBezTo>
                    <a:cubicBezTo>
                      <a:pt x="968236" y="168340"/>
                      <a:pt x="956991" y="176599"/>
                      <a:pt x="944077" y="181518"/>
                    </a:cubicBezTo>
                    <a:cubicBezTo>
                      <a:pt x="942144" y="182221"/>
                      <a:pt x="939772" y="181606"/>
                      <a:pt x="937575" y="181694"/>
                    </a:cubicBezTo>
                    <a:cubicBezTo>
                      <a:pt x="933534" y="181782"/>
                      <a:pt x="928175" y="180025"/>
                      <a:pt x="929493" y="187580"/>
                    </a:cubicBezTo>
                    <a:cubicBezTo>
                      <a:pt x="929581" y="188020"/>
                      <a:pt x="927824" y="188898"/>
                      <a:pt x="926857" y="189513"/>
                    </a:cubicBezTo>
                    <a:cubicBezTo>
                      <a:pt x="916578" y="196454"/>
                      <a:pt x="904367" y="198562"/>
                      <a:pt x="892946" y="202603"/>
                    </a:cubicBezTo>
                    <a:cubicBezTo>
                      <a:pt x="892155" y="202867"/>
                      <a:pt x="891101" y="202428"/>
                      <a:pt x="890310" y="202691"/>
                    </a:cubicBezTo>
                    <a:cubicBezTo>
                      <a:pt x="887587" y="203570"/>
                      <a:pt x="884512" y="195224"/>
                      <a:pt x="882667" y="202340"/>
                    </a:cubicBezTo>
                    <a:cubicBezTo>
                      <a:pt x="881437" y="207260"/>
                      <a:pt x="887147" y="204097"/>
                      <a:pt x="889168" y="205590"/>
                    </a:cubicBezTo>
                    <a:cubicBezTo>
                      <a:pt x="889783" y="206030"/>
                      <a:pt x="890310" y="207172"/>
                      <a:pt x="890134" y="207699"/>
                    </a:cubicBezTo>
                    <a:cubicBezTo>
                      <a:pt x="889783" y="208753"/>
                      <a:pt x="888905" y="210422"/>
                      <a:pt x="888289" y="210422"/>
                    </a:cubicBezTo>
                    <a:cubicBezTo>
                      <a:pt x="876781" y="209983"/>
                      <a:pt x="869489" y="220789"/>
                      <a:pt x="858946" y="221843"/>
                    </a:cubicBezTo>
                    <a:cubicBezTo>
                      <a:pt x="847789" y="222985"/>
                      <a:pt x="842518" y="231595"/>
                      <a:pt x="835138" y="237569"/>
                    </a:cubicBezTo>
                    <a:cubicBezTo>
                      <a:pt x="834874" y="237833"/>
                      <a:pt x="834787" y="238623"/>
                      <a:pt x="834611" y="238623"/>
                    </a:cubicBezTo>
                    <a:cubicBezTo>
                      <a:pt x="820379" y="238623"/>
                      <a:pt x="815283" y="253998"/>
                      <a:pt x="802984" y="257248"/>
                    </a:cubicBezTo>
                    <a:cubicBezTo>
                      <a:pt x="799469" y="258127"/>
                      <a:pt x="795867" y="259093"/>
                      <a:pt x="792529" y="260499"/>
                    </a:cubicBezTo>
                    <a:cubicBezTo>
                      <a:pt x="789981" y="261553"/>
                      <a:pt x="785501" y="263662"/>
                      <a:pt x="785676" y="264716"/>
                    </a:cubicBezTo>
                    <a:cubicBezTo>
                      <a:pt x="786906" y="271920"/>
                      <a:pt x="780581" y="271393"/>
                      <a:pt x="777330" y="273413"/>
                    </a:cubicBezTo>
                    <a:cubicBezTo>
                      <a:pt x="766085" y="280266"/>
                      <a:pt x="754400" y="285977"/>
                      <a:pt x="740871" y="286679"/>
                    </a:cubicBezTo>
                    <a:cubicBezTo>
                      <a:pt x="740080" y="286679"/>
                      <a:pt x="739377" y="287207"/>
                      <a:pt x="738587" y="287470"/>
                    </a:cubicBezTo>
                    <a:cubicBezTo>
                      <a:pt x="739377" y="288085"/>
                      <a:pt x="740080" y="288876"/>
                      <a:pt x="740871" y="289227"/>
                    </a:cubicBezTo>
                    <a:cubicBezTo>
                      <a:pt x="742716" y="290018"/>
                      <a:pt x="744824" y="290369"/>
                      <a:pt x="746493" y="291336"/>
                    </a:cubicBezTo>
                    <a:cubicBezTo>
                      <a:pt x="747021" y="291599"/>
                      <a:pt x="746669" y="293444"/>
                      <a:pt x="746669" y="294498"/>
                    </a:cubicBezTo>
                    <a:cubicBezTo>
                      <a:pt x="738499" y="293356"/>
                      <a:pt x="736654" y="302932"/>
                      <a:pt x="729713" y="304426"/>
                    </a:cubicBezTo>
                    <a:cubicBezTo>
                      <a:pt x="726375" y="305129"/>
                      <a:pt x="723652" y="309434"/>
                      <a:pt x="720313" y="310049"/>
                    </a:cubicBezTo>
                    <a:cubicBezTo>
                      <a:pt x="709419" y="312157"/>
                      <a:pt x="702918" y="319625"/>
                      <a:pt x="696066" y="327180"/>
                    </a:cubicBezTo>
                    <a:cubicBezTo>
                      <a:pt x="690443" y="333418"/>
                      <a:pt x="683502" y="337898"/>
                      <a:pt x="675244" y="340270"/>
                    </a:cubicBezTo>
                    <a:cubicBezTo>
                      <a:pt x="671730" y="341237"/>
                      <a:pt x="666283" y="344487"/>
                      <a:pt x="663647" y="349407"/>
                    </a:cubicBezTo>
                    <a:cubicBezTo>
                      <a:pt x="658376" y="359247"/>
                      <a:pt x="650382" y="362761"/>
                      <a:pt x="639927" y="362761"/>
                    </a:cubicBezTo>
                    <a:cubicBezTo>
                      <a:pt x="638433" y="362761"/>
                      <a:pt x="636588" y="363376"/>
                      <a:pt x="635446" y="364342"/>
                    </a:cubicBezTo>
                    <a:cubicBezTo>
                      <a:pt x="633689" y="365836"/>
                      <a:pt x="632459" y="367944"/>
                      <a:pt x="631054" y="369789"/>
                    </a:cubicBezTo>
                    <a:cubicBezTo>
                      <a:pt x="633426" y="369613"/>
                      <a:pt x="635798" y="369613"/>
                      <a:pt x="638170" y="369262"/>
                    </a:cubicBezTo>
                    <a:cubicBezTo>
                      <a:pt x="639663" y="369086"/>
                      <a:pt x="641157" y="368559"/>
                      <a:pt x="642650" y="368208"/>
                    </a:cubicBezTo>
                    <a:cubicBezTo>
                      <a:pt x="641684" y="369789"/>
                      <a:pt x="641157" y="371722"/>
                      <a:pt x="639839" y="372776"/>
                    </a:cubicBezTo>
                    <a:cubicBezTo>
                      <a:pt x="629648" y="380859"/>
                      <a:pt x="619369" y="388678"/>
                      <a:pt x="609178" y="396672"/>
                    </a:cubicBezTo>
                    <a:cubicBezTo>
                      <a:pt x="607333" y="398166"/>
                      <a:pt x="605137" y="399923"/>
                      <a:pt x="604434" y="402031"/>
                    </a:cubicBezTo>
                    <a:cubicBezTo>
                      <a:pt x="602238" y="408269"/>
                      <a:pt x="596527" y="408620"/>
                      <a:pt x="592925" y="406776"/>
                    </a:cubicBezTo>
                    <a:cubicBezTo>
                      <a:pt x="587127" y="403788"/>
                      <a:pt x="585985" y="407478"/>
                      <a:pt x="586160" y="410729"/>
                    </a:cubicBezTo>
                    <a:cubicBezTo>
                      <a:pt x="586775" y="419954"/>
                      <a:pt x="581856" y="424434"/>
                      <a:pt x="574476" y="428300"/>
                    </a:cubicBezTo>
                    <a:cubicBezTo>
                      <a:pt x="567975" y="431726"/>
                      <a:pt x="562176" y="436646"/>
                      <a:pt x="556114" y="440951"/>
                    </a:cubicBezTo>
                    <a:cubicBezTo>
                      <a:pt x="555060" y="441741"/>
                      <a:pt x="554357" y="443323"/>
                      <a:pt x="553303" y="443586"/>
                    </a:cubicBezTo>
                    <a:cubicBezTo>
                      <a:pt x="550404" y="444201"/>
                      <a:pt x="547505" y="444289"/>
                      <a:pt x="544518" y="444640"/>
                    </a:cubicBezTo>
                    <a:cubicBezTo>
                      <a:pt x="546626" y="446222"/>
                      <a:pt x="548735" y="447628"/>
                      <a:pt x="550667" y="449385"/>
                    </a:cubicBezTo>
                    <a:cubicBezTo>
                      <a:pt x="550931" y="449648"/>
                      <a:pt x="550492" y="451230"/>
                      <a:pt x="549965" y="451669"/>
                    </a:cubicBezTo>
                    <a:cubicBezTo>
                      <a:pt x="543288" y="457731"/>
                      <a:pt x="536699" y="463880"/>
                      <a:pt x="529846" y="469591"/>
                    </a:cubicBezTo>
                    <a:cubicBezTo>
                      <a:pt x="527035" y="471875"/>
                      <a:pt x="523521" y="473369"/>
                      <a:pt x="520446" y="475301"/>
                    </a:cubicBezTo>
                    <a:cubicBezTo>
                      <a:pt x="518689" y="476444"/>
                      <a:pt x="515965" y="477410"/>
                      <a:pt x="515526" y="478991"/>
                    </a:cubicBezTo>
                    <a:cubicBezTo>
                      <a:pt x="511573" y="492872"/>
                      <a:pt x="499976" y="500779"/>
                      <a:pt x="491542" y="511146"/>
                    </a:cubicBezTo>
                    <a:cubicBezTo>
                      <a:pt x="487588" y="515978"/>
                      <a:pt x="481614" y="512376"/>
                      <a:pt x="479155" y="515802"/>
                    </a:cubicBezTo>
                    <a:cubicBezTo>
                      <a:pt x="476958" y="518789"/>
                      <a:pt x="479067" y="525202"/>
                      <a:pt x="476695" y="527662"/>
                    </a:cubicBezTo>
                    <a:cubicBezTo>
                      <a:pt x="467821" y="536975"/>
                      <a:pt x="457894" y="545233"/>
                      <a:pt x="448318" y="553843"/>
                    </a:cubicBezTo>
                    <a:cubicBezTo>
                      <a:pt x="448054" y="554106"/>
                      <a:pt x="447527" y="554018"/>
                      <a:pt x="447088" y="553931"/>
                    </a:cubicBezTo>
                    <a:cubicBezTo>
                      <a:pt x="443222" y="553843"/>
                      <a:pt x="439181" y="553316"/>
                      <a:pt x="436809" y="557533"/>
                    </a:cubicBezTo>
                    <a:cubicBezTo>
                      <a:pt x="440411" y="557357"/>
                      <a:pt x="444101" y="557181"/>
                      <a:pt x="447703" y="557181"/>
                    </a:cubicBezTo>
                    <a:cubicBezTo>
                      <a:pt x="448318" y="557181"/>
                      <a:pt x="449460" y="557708"/>
                      <a:pt x="449460" y="557884"/>
                    </a:cubicBezTo>
                    <a:cubicBezTo>
                      <a:pt x="449372" y="559114"/>
                      <a:pt x="449372" y="560607"/>
                      <a:pt x="448581" y="561398"/>
                    </a:cubicBezTo>
                    <a:cubicBezTo>
                      <a:pt x="444101" y="566054"/>
                      <a:pt x="439445" y="570623"/>
                      <a:pt x="434876" y="575191"/>
                    </a:cubicBezTo>
                    <a:cubicBezTo>
                      <a:pt x="433295" y="576773"/>
                      <a:pt x="431977" y="578618"/>
                      <a:pt x="430220" y="579760"/>
                    </a:cubicBezTo>
                    <a:cubicBezTo>
                      <a:pt x="419502" y="586612"/>
                      <a:pt x="410892" y="594695"/>
                      <a:pt x="406763" y="607697"/>
                    </a:cubicBezTo>
                    <a:cubicBezTo>
                      <a:pt x="405445" y="611914"/>
                      <a:pt x="396923" y="615955"/>
                      <a:pt x="391389" y="616307"/>
                    </a:cubicBezTo>
                    <a:cubicBezTo>
                      <a:pt x="385854" y="616658"/>
                      <a:pt x="387259" y="620963"/>
                      <a:pt x="384887" y="622632"/>
                    </a:cubicBezTo>
                    <a:cubicBezTo>
                      <a:pt x="384185" y="623159"/>
                      <a:pt x="384272" y="624916"/>
                      <a:pt x="384009" y="626059"/>
                    </a:cubicBezTo>
                    <a:cubicBezTo>
                      <a:pt x="385239" y="625619"/>
                      <a:pt x="386469" y="625268"/>
                      <a:pt x="387699" y="624829"/>
                    </a:cubicBezTo>
                    <a:cubicBezTo>
                      <a:pt x="388050" y="624653"/>
                      <a:pt x="388314" y="624038"/>
                      <a:pt x="388665" y="623950"/>
                    </a:cubicBezTo>
                    <a:cubicBezTo>
                      <a:pt x="390422" y="623599"/>
                      <a:pt x="392267" y="623335"/>
                      <a:pt x="394024" y="622984"/>
                    </a:cubicBezTo>
                    <a:cubicBezTo>
                      <a:pt x="393673" y="624477"/>
                      <a:pt x="393761" y="626322"/>
                      <a:pt x="392882" y="627376"/>
                    </a:cubicBezTo>
                    <a:cubicBezTo>
                      <a:pt x="387172" y="634229"/>
                      <a:pt x="381022" y="640730"/>
                      <a:pt x="375399" y="647758"/>
                    </a:cubicBezTo>
                    <a:cubicBezTo>
                      <a:pt x="371797" y="652239"/>
                      <a:pt x="364769" y="654435"/>
                      <a:pt x="365296" y="661991"/>
                    </a:cubicBezTo>
                    <a:cubicBezTo>
                      <a:pt x="365296" y="662518"/>
                      <a:pt x="361958" y="664011"/>
                      <a:pt x="360200" y="663836"/>
                    </a:cubicBezTo>
                    <a:cubicBezTo>
                      <a:pt x="355456" y="663396"/>
                      <a:pt x="351591" y="664626"/>
                      <a:pt x="349131" y="668668"/>
                    </a:cubicBezTo>
                    <a:cubicBezTo>
                      <a:pt x="348252" y="670161"/>
                      <a:pt x="347462" y="673148"/>
                      <a:pt x="348252" y="673851"/>
                    </a:cubicBezTo>
                    <a:cubicBezTo>
                      <a:pt x="352821" y="678332"/>
                      <a:pt x="349043" y="682197"/>
                      <a:pt x="347022" y="685184"/>
                    </a:cubicBezTo>
                    <a:cubicBezTo>
                      <a:pt x="341839" y="692827"/>
                      <a:pt x="339731" y="703370"/>
                      <a:pt x="326992" y="704248"/>
                    </a:cubicBezTo>
                    <a:cubicBezTo>
                      <a:pt x="321721" y="704600"/>
                      <a:pt x="325059" y="708992"/>
                      <a:pt x="327695" y="711101"/>
                    </a:cubicBezTo>
                    <a:cubicBezTo>
                      <a:pt x="328573" y="711804"/>
                      <a:pt x="329979" y="711804"/>
                      <a:pt x="331121" y="712155"/>
                    </a:cubicBezTo>
                    <a:cubicBezTo>
                      <a:pt x="330242" y="712682"/>
                      <a:pt x="329188" y="713122"/>
                      <a:pt x="328397" y="713737"/>
                    </a:cubicBezTo>
                    <a:cubicBezTo>
                      <a:pt x="322423" y="718920"/>
                      <a:pt x="315307" y="722786"/>
                      <a:pt x="315307" y="732801"/>
                    </a:cubicBezTo>
                    <a:cubicBezTo>
                      <a:pt x="315307" y="738599"/>
                      <a:pt x="307049" y="742113"/>
                      <a:pt x="307752" y="749142"/>
                    </a:cubicBezTo>
                    <a:cubicBezTo>
                      <a:pt x="296067" y="759069"/>
                      <a:pt x="294222" y="776552"/>
                      <a:pt x="280254" y="784810"/>
                    </a:cubicBezTo>
                    <a:cubicBezTo>
                      <a:pt x="278233" y="786040"/>
                      <a:pt x="277003" y="789554"/>
                      <a:pt x="276476" y="792278"/>
                    </a:cubicBezTo>
                    <a:cubicBezTo>
                      <a:pt x="274719" y="802732"/>
                      <a:pt x="271292" y="811957"/>
                      <a:pt x="259959" y="815032"/>
                    </a:cubicBezTo>
                    <a:cubicBezTo>
                      <a:pt x="252755" y="816965"/>
                      <a:pt x="252228" y="821797"/>
                      <a:pt x="252052" y="828298"/>
                    </a:cubicBezTo>
                    <a:cubicBezTo>
                      <a:pt x="251086" y="830319"/>
                      <a:pt x="250735" y="831724"/>
                      <a:pt x="250383" y="833130"/>
                    </a:cubicBezTo>
                    <a:cubicBezTo>
                      <a:pt x="250998" y="833218"/>
                      <a:pt x="251525" y="833393"/>
                      <a:pt x="252140" y="833481"/>
                    </a:cubicBezTo>
                    <a:cubicBezTo>
                      <a:pt x="252316" y="831988"/>
                      <a:pt x="252580" y="830406"/>
                      <a:pt x="252755" y="828913"/>
                    </a:cubicBezTo>
                    <a:cubicBezTo>
                      <a:pt x="254425" y="827683"/>
                      <a:pt x="257060" y="826717"/>
                      <a:pt x="257587" y="825135"/>
                    </a:cubicBezTo>
                    <a:cubicBezTo>
                      <a:pt x="258466" y="822500"/>
                      <a:pt x="258729" y="819952"/>
                      <a:pt x="262156" y="821533"/>
                    </a:cubicBezTo>
                    <a:cubicBezTo>
                      <a:pt x="262595" y="821797"/>
                      <a:pt x="262244" y="825135"/>
                      <a:pt x="261365" y="826629"/>
                    </a:cubicBezTo>
                    <a:cubicBezTo>
                      <a:pt x="256884" y="834799"/>
                      <a:pt x="252931" y="843584"/>
                      <a:pt x="247221" y="850788"/>
                    </a:cubicBezTo>
                    <a:cubicBezTo>
                      <a:pt x="243004" y="856060"/>
                      <a:pt x="238962" y="861155"/>
                      <a:pt x="237029" y="867656"/>
                    </a:cubicBezTo>
                    <a:cubicBezTo>
                      <a:pt x="236766" y="868447"/>
                      <a:pt x="236942" y="869501"/>
                      <a:pt x="236414" y="870028"/>
                    </a:cubicBezTo>
                    <a:cubicBezTo>
                      <a:pt x="232285" y="873982"/>
                      <a:pt x="226751" y="877145"/>
                      <a:pt x="224291" y="881889"/>
                    </a:cubicBezTo>
                    <a:cubicBezTo>
                      <a:pt x="221743" y="886809"/>
                      <a:pt x="223324" y="893661"/>
                      <a:pt x="221040" y="898844"/>
                    </a:cubicBezTo>
                    <a:cubicBezTo>
                      <a:pt x="217614" y="906663"/>
                      <a:pt x="216120" y="915888"/>
                      <a:pt x="207247" y="920544"/>
                    </a:cubicBezTo>
                    <a:cubicBezTo>
                      <a:pt x="204348" y="922038"/>
                      <a:pt x="199867" y="925201"/>
                      <a:pt x="205226" y="929505"/>
                    </a:cubicBezTo>
                    <a:cubicBezTo>
                      <a:pt x="200131" y="937676"/>
                      <a:pt x="202854" y="950327"/>
                      <a:pt x="189676" y="954017"/>
                    </a:cubicBezTo>
                    <a:cubicBezTo>
                      <a:pt x="183175" y="955862"/>
                      <a:pt x="180012" y="965262"/>
                      <a:pt x="182033" y="971324"/>
                    </a:cubicBezTo>
                    <a:cubicBezTo>
                      <a:pt x="182209" y="971939"/>
                      <a:pt x="182999" y="972378"/>
                      <a:pt x="183527" y="972905"/>
                    </a:cubicBezTo>
                    <a:cubicBezTo>
                      <a:pt x="183878" y="972202"/>
                      <a:pt x="184317" y="971500"/>
                      <a:pt x="184669" y="970709"/>
                    </a:cubicBezTo>
                    <a:cubicBezTo>
                      <a:pt x="185547" y="968425"/>
                      <a:pt x="186074" y="965965"/>
                      <a:pt x="187392" y="964032"/>
                    </a:cubicBezTo>
                    <a:cubicBezTo>
                      <a:pt x="188358" y="962538"/>
                      <a:pt x="190379" y="961748"/>
                      <a:pt x="191873" y="960606"/>
                    </a:cubicBezTo>
                    <a:cubicBezTo>
                      <a:pt x="191960" y="962626"/>
                      <a:pt x="193015" y="965525"/>
                      <a:pt x="192048" y="966668"/>
                    </a:cubicBezTo>
                    <a:cubicBezTo>
                      <a:pt x="184669" y="975189"/>
                      <a:pt x="184054" y="987665"/>
                      <a:pt x="174741" y="995044"/>
                    </a:cubicBezTo>
                    <a:cubicBezTo>
                      <a:pt x="172808" y="996538"/>
                      <a:pt x="170876" y="1001370"/>
                      <a:pt x="171754" y="1002600"/>
                    </a:cubicBezTo>
                    <a:cubicBezTo>
                      <a:pt x="176410" y="1008837"/>
                      <a:pt x="171754" y="1013757"/>
                      <a:pt x="169382" y="1018062"/>
                    </a:cubicBezTo>
                    <a:cubicBezTo>
                      <a:pt x="165253" y="1025617"/>
                      <a:pt x="164023" y="1035633"/>
                      <a:pt x="154096" y="1039147"/>
                    </a:cubicBezTo>
                    <a:cubicBezTo>
                      <a:pt x="153481" y="1039410"/>
                      <a:pt x="153393" y="1041431"/>
                      <a:pt x="152514" y="1043188"/>
                    </a:cubicBezTo>
                    <a:cubicBezTo>
                      <a:pt x="150581" y="1044857"/>
                      <a:pt x="149264" y="1045824"/>
                      <a:pt x="147946" y="1046878"/>
                    </a:cubicBezTo>
                    <a:cubicBezTo>
                      <a:pt x="148736" y="1047581"/>
                      <a:pt x="149439" y="1048372"/>
                      <a:pt x="150230" y="1049074"/>
                    </a:cubicBezTo>
                    <a:cubicBezTo>
                      <a:pt x="151196" y="1047317"/>
                      <a:pt x="152163" y="1045560"/>
                      <a:pt x="153217" y="1043803"/>
                    </a:cubicBezTo>
                    <a:cubicBezTo>
                      <a:pt x="156380" y="1045209"/>
                      <a:pt x="159894" y="1046439"/>
                      <a:pt x="157785" y="1051007"/>
                    </a:cubicBezTo>
                    <a:cubicBezTo>
                      <a:pt x="152602" y="1062340"/>
                      <a:pt x="147419" y="1073761"/>
                      <a:pt x="141972" y="1085007"/>
                    </a:cubicBezTo>
                    <a:cubicBezTo>
                      <a:pt x="141620" y="1085710"/>
                      <a:pt x="139248" y="1085270"/>
                      <a:pt x="138633" y="1086061"/>
                    </a:cubicBezTo>
                    <a:cubicBezTo>
                      <a:pt x="137140" y="1087906"/>
                      <a:pt x="136085" y="1090190"/>
                      <a:pt x="134943" y="1092299"/>
                    </a:cubicBezTo>
                    <a:cubicBezTo>
                      <a:pt x="136788" y="1091332"/>
                      <a:pt x="138633" y="1090190"/>
                      <a:pt x="140478" y="1089311"/>
                    </a:cubicBezTo>
                    <a:cubicBezTo>
                      <a:pt x="141532" y="1088784"/>
                      <a:pt x="142850" y="1088609"/>
                      <a:pt x="143992" y="1088345"/>
                    </a:cubicBezTo>
                    <a:cubicBezTo>
                      <a:pt x="143641" y="1089575"/>
                      <a:pt x="143729" y="1091156"/>
                      <a:pt x="142938" y="1091947"/>
                    </a:cubicBezTo>
                    <a:cubicBezTo>
                      <a:pt x="135295" y="1099415"/>
                      <a:pt x="138633" y="1111099"/>
                      <a:pt x="132308" y="1119006"/>
                    </a:cubicBezTo>
                    <a:cubicBezTo>
                      <a:pt x="131693" y="1119797"/>
                      <a:pt x="132747" y="1122257"/>
                      <a:pt x="132132" y="1122784"/>
                    </a:cubicBezTo>
                    <a:cubicBezTo>
                      <a:pt x="120887" y="1132184"/>
                      <a:pt x="125367" y="1146241"/>
                      <a:pt x="121502" y="1157750"/>
                    </a:cubicBezTo>
                    <a:cubicBezTo>
                      <a:pt x="120360" y="1161264"/>
                      <a:pt x="117109" y="1164866"/>
                      <a:pt x="113858" y="1166798"/>
                    </a:cubicBezTo>
                    <a:cubicBezTo>
                      <a:pt x="109290" y="1169434"/>
                      <a:pt x="110696" y="1174090"/>
                      <a:pt x="112629" y="1174530"/>
                    </a:cubicBezTo>
                    <a:cubicBezTo>
                      <a:pt x="119920" y="1176111"/>
                      <a:pt x="116055" y="1179713"/>
                      <a:pt x="114913" y="1182964"/>
                    </a:cubicBezTo>
                    <a:cubicBezTo>
                      <a:pt x="111047" y="1193594"/>
                      <a:pt x="107357" y="1204224"/>
                      <a:pt x="103140" y="1214767"/>
                    </a:cubicBezTo>
                    <a:cubicBezTo>
                      <a:pt x="102086" y="1217402"/>
                      <a:pt x="99275" y="1219247"/>
                      <a:pt x="97430" y="1221531"/>
                    </a:cubicBezTo>
                    <a:cubicBezTo>
                      <a:pt x="96815" y="1222234"/>
                      <a:pt x="96639" y="1223376"/>
                      <a:pt x="96288" y="1224255"/>
                    </a:cubicBezTo>
                    <a:cubicBezTo>
                      <a:pt x="97430" y="1224255"/>
                      <a:pt x="98660" y="1224518"/>
                      <a:pt x="99802" y="1224255"/>
                    </a:cubicBezTo>
                    <a:cubicBezTo>
                      <a:pt x="100768" y="1223991"/>
                      <a:pt x="101647" y="1223288"/>
                      <a:pt x="102613" y="1222761"/>
                    </a:cubicBezTo>
                    <a:cubicBezTo>
                      <a:pt x="102789" y="1223903"/>
                      <a:pt x="103492" y="1225748"/>
                      <a:pt x="103052" y="1226188"/>
                    </a:cubicBezTo>
                    <a:cubicBezTo>
                      <a:pt x="95058" y="1233743"/>
                      <a:pt x="100329" y="1244900"/>
                      <a:pt x="95497" y="1253247"/>
                    </a:cubicBezTo>
                    <a:cubicBezTo>
                      <a:pt x="94267" y="1255355"/>
                      <a:pt x="94355" y="1258342"/>
                      <a:pt x="92861" y="1259923"/>
                    </a:cubicBezTo>
                    <a:cubicBezTo>
                      <a:pt x="88908" y="1264140"/>
                      <a:pt x="84427" y="1267830"/>
                      <a:pt x="90226" y="1273717"/>
                    </a:cubicBezTo>
                    <a:cubicBezTo>
                      <a:pt x="84340" y="1280306"/>
                      <a:pt x="91631" y="1291024"/>
                      <a:pt x="82583" y="1296822"/>
                    </a:cubicBezTo>
                    <a:cubicBezTo>
                      <a:pt x="80386" y="1298228"/>
                      <a:pt x="78893" y="1301303"/>
                      <a:pt x="78014" y="1303938"/>
                    </a:cubicBezTo>
                    <a:cubicBezTo>
                      <a:pt x="77311" y="1306047"/>
                      <a:pt x="78014" y="1308594"/>
                      <a:pt x="78102" y="1310967"/>
                    </a:cubicBezTo>
                    <a:cubicBezTo>
                      <a:pt x="79508" y="1309561"/>
                      <a:pt x="81001" y="1308155"/>
                      <a:pt x="82231" y="1306662"/>
                    </a:cubicBezTo>
                    <a:cubicBezTo>
                      <a:pt x="82934" y="1305783"/>
                      <a:pt x="83198" y="1304553"/>
                      <a:pt x="83637" y="1303411"/>
                    </a:cubicBezTo>
                    <a:cubicBezTo>
                      <a:pt x="84076" y="1304553"/>
                      <a:pt x="85042" y="1305783"/>
                      <a:pt x="84779" y="1306837"/>
                    </a:cubicBezTo>
                    <a:cubicBezTo>
                      <a:pt x="82319" y="1317995"/>
                      <a:pt x="80386" y="1329328"/>
                      <a:pt x="76784" y="1340134"/>
                    </a:cubicBezTo>
                    <a:cubicBezTo>
                      <a:pt x="73358" y="1350413"/>
                      <a:pt x="68789" y="1359813"/>
                      <a:pt x="73885" y="1371146"/>
                    </a:cubicBezTo>
                    <a:cubicBezTo>
                      <a:pt x="74939" y="1373431"/>
                      <a:pt x="69932" y="1378702"/>
                      <a:pt x="67296" y="1382392"/>
                    </a:cubicBezTo>
                    <a:cubicBezTo>
                      <a:pt x="65627" y="1384852"/>
                      <a:pt x="62728" y="1386609"/>
                      <a:pt x="61410" y="1389156"/>
                    </a:cubicBezTo>
                    <a:cubicBezTo>
                      <a:pt x="60707" y="1390562"/>
                      <a:pt x="62025" y="1393022"/>
                      <a:pt x="62464" y="1395043"/>
                    </a:cubicBezTo>
                    <a:cubicBezTo>
                      <a:pt x="63782" y="1393988"/>
                      <a:pt x="65012" y="1392758"/>
                      <a:pt x="66417" y="1391792"/>
                    </a:cubicBezTo>
                    <a:cubicBezTo>
                      <a:pt x="67647" y="1391001"/>
                      <a:pt x="69053" y="1390562"/>
                      <a:pt x="70459" y="1389947"/>
                    </a:cubicBezTo>
                    <a:cubicBezTo>
                      <a:pt x="70898" y="1391089"/>
                      <a:pt x="71337" y="1392231"/>
                      <a:pt x="71601" y="1393373"/>
                    </a:cubicBezTo>
                    <a:cubicBezTo>
                      <a:pt x="71689" y="1393813"/>
                      <a:pt x="71777" y="1394340"/>
                      <a:pt x="71601" y="1394691"/>
                    </a:cubicBezTo>
                    <a:cubicBezTo>
                      <a:pt x="65451" y="1408133"/>
                      <a:pt x="69317" y="1423771"/>
                      <a:pt x="62464" y="1437125"/>
                    </a:cubicBezTo>
                    <a:cubicBezTo>
                      <a:pt x="61761" y="1438530"/>
                      <a:pt x="62640" y="1440639"/>
                      <a:pt x="62640" y="1442484"/>
                    </a:cubicBezTo>
                    <a:cubicBezTo>
                      <a:pt x="62464" y="1448633"/>
                      <a:pt x="62640" y="1454871"/>
                      <a:pt x="62025" y="1460933"/>
                    </a:cubicBezTo>
                    <a:cubicBezTo>
                      <a:pt x="61322" y="1467434"/>
                      <a:pt x="59301" y="1473847"/>
                      <a:pt x="58686" y="1480436"/>
                    </a:cubicBezTo>
                    <a:cubicBezTo>
                      <a:pt x="58247" y="1485268"/>
                      <a:pt x="58862" y="1490013"/>
                      <a:pt x="53854" y="1492824"/>
                    </a:cubicBezTo>
                    <a:cubicBezTo>
                      <a:pt x="54996" y="1493439"/>
                      <a:pt x="56139" y="1494054"/>
                      <a:pt x="57896" y="1494669"/>
                    </a:cubicBezTo>
                    <a:cubicBezTo>
                      <a:pt x="57105" y="1509253"/>
                      <a:pt x="59301" y="1524188"/>
                      <a:pt x="51219" y="1538069"/>
                    </a:cubicBezTo>
                    <a:cubicBezTo>
                      <a:pt x="49110" y="1541671"/>
                      <a:pt x="50779" y="1549753"/>
                      <a:pt x="53679" y="1553355"/>
                    </a:cubicBezTo>
                    <a:cubicBezTo>
                      <a:pt x="58335" y="1559153"/>
                      <a:pt x="54206" y="1562755"/>
                      <a:pt x="52800" y="1567060"/>
                    </a:cubicBezTo>
                    <a:cubicBezTo>
                      <a:pt x="51834" y="1570047"/>
                      <a:pt x="49374" y="1572595"/>
                      <a:pt x="48144" y="1575582"/>
                    </a:cubicBezTo>
                    <a:cubicBezTo>
                      <a:pt x="47090" y="1577954"/>
                      <a:pt x="45684" y="1582523"/>
                      <a:pt x="46475" y="1583050"/>
                    </a:cubicBezTo>
                    <a:cubicBezTo>
                      <a:pt x="51131" y="1586212"/>
                      <a:pt x="49813" y="1580150"/>
                      <a:pt x="51746" y="1579096"/>
                    </a:cubicBezTo>
                    <a:cubicBezTo>
                      <a:pt x="52624" y="1578569"/>
                      <a:pt x="55699" y="1579711"/>
                      <a:pt x="55787" y="1580238"/>
                    </a:cubicBezTo>
                    <a:cubicBezTo>
                      <a:pt x="56666" y="1591308"/>
                      <a:pt x="56051" y="1602290"/>
                      <a:pt x="51570" y="1612481"/>
                    </a:cubicBezTo>
                    <a:cubicBezTo>
                      <a:pt x="51043" y="1613711"/>
                      <a:pt x="47177" y="1613447"/>
                      <a:pt x="50428" y="1616434"/>
                    </a:cubicBezTo>
                    <a:cubicBezTo>
                      <a:pt x="59828" y="1624868"/>
                      <a:pt x="56666" y="1634971"/>
                      <a:pt x="53854" y="1644811"/>
                    </a:cubicBezTo>
                    <a:cubicBezTo>
                      <a:pt x="51922" y="1651576"/>
                      <a:pt x="53327" y="1659307"/>
                      <a:pt x="48144" y="1665193"/>
                    </a:cubicBezTo>
                    <a:cubicBezTo>
                      <a:pt x="47968" y="1665369"/>
                      <a:pt x="49374" y="1667653"/>
                      <a:pt x="49989" y="1667653"/>
                    </a:cubicBezTo>
                    <a:cubicBezTo>
                      <a:pt x="51922" y="1667741"/>
                      <a:pt x="53942" y="1667126"/>
                      <a:pt x="55875" y="1666862"/>
                    </a:cubicBezTo>
                    <a:cubicBezTo>
                      <a:pt x="55172" y="1669234"/>
                      <a:pt x="53767" y="1671518"/>
                      <a:pt x="53942" y="1673890"/>
                    </a:cubicBezTo>
                    <a:cubicBezTo>
                      <a:pt x="54294" y="1680480"/>
                      <a:pt x="55611" y="1686981"/>
                      <a:pt x="55787" y="1693570"/>
                    </a:cubicBezTo>
                    <a:cubicBezTo>
                      <a:pt x="55875" y="1697611"/>
                      <a:pt x="54030" y="1701564"/>
                      <a:pt x="53591" y="1705694"/>
                    </a:cubicBezTo>
                    <a:cubicBezTo>
                      <a:pt x="53239" y="1708593"/>
                      <a:pt x="52800" y="1712195"/>
                      <a:pt x="54206" y="1714391"/>
                    </a:cubicBezTo>
                    <a:cubicBezTo>
                      <a:pt x="61234" y="1725636"/>
                      <a:pt x="57105" y="1736442"/>
                      <a:pt x="53854" y="1747336"/>
                    </a:cubicBezTo>
                    <a:cubicBezTo>
                      <a:pt x="53591" y="1748127"/>
                      <a:pt x="53239" y="1749005"/>
                      <a:pt x="53415" y="1749708"/>
                    </a:cubicBezTo>
                    <a:cubicBezTo>
                      <a:pt x="53679" y="1751290"/>
                      <a:pt x="54294" y="1752783"/>
                      <a:pt x="54733" y="1754277"/>
                    </a:cubicBezTo>
                    <a:cubicBezTo>
                      <a:pt x="55699" y="1753310"/>
                      <a:pt x="56754" y="1752520"/>
                      <a:pt x="57456" y="1751465"/>
                    </a:cubicBezTo>
                    <a:cubicBezTo>
                      <a:pt x="58511" y="1749972"/>
                      <a:pt x="59301" y="1748390"/>
                      <a:pt x="60268" y="1746809"/>
                    </a:cubicBezTo>
                    <a:cubicBezTo>
                      <a:pt x="60619" y="1748390"/>
                      <a:pt x="61586" y="1750323"/>
                      <a:pt x="61058" y="1751641"/>
                    </a:cubicBezTo>
                    <a:cubicBezTo>
                      <a:pt x="59213" y="1756737"/>
                      <a:pt x="61322" y="1761568"/>
                      <a:pt x="61234" y="1766576"/>
                    </a:cubicBezTo>
                    <a:cubicBezTo>
                      <a:pt x="61146" y="1772287"/>
                      <a:pt x="62025" y="1778085"/>
                      <a:pt x="61058" y="1783620"/>
                    </a:cubicBezTo>
                    <a:cubicBezTo>
                      <a:pt x="59653" y="1791351"/>
                      <a:pt x="59828" y="1798379"/>
                      <a:pt x="63782" y="1805320"/>
                    </a:cubicBezTo>
                    <a:cubicBezTo>
                      <a:pt x="65802" y="1808922"/>
                      <a:pt x="68789" y="1815686"/>
                      <a:pt x="67647" y="1816565"/>
                    </a:cubicBezTo>
                    <a:cubicBezTo>
                      <a:pt x="63079" y="1820343"/>
                      <a:pt x="64485" y="1825175"/>
                      <a:pt x="63343" y="1829479"/>
                    </a:cubicBezTo>
                    <a:cubicBezTo>
                      <a:pt x="62815" y="1831412"/>
                      <a:pt x="61410" y="1833257"/>
                      <a:pt x="61410" y="1835190"/>
                    </a:cubicBezTo>
                    <a:cubicBezTo>
                      <a:pt x="61410" y="1837826"/>
                      <a:pt x="62288" y="1840549"/>
                      <a:pt x="62815" y="1843185"/>
                    </a:cubicBezTo>
                    <a:cubicBezTo>
                      <a:pt x="64045" y="1840637"/>
                      <a:pt x="65275" y="1838089"/>
                      <a:pt x="66505" y="1835541"/>
                    </a:cubicBezTo>
                    <a:cubicBezTo>
                      <a:pt x="67208" y="1834048"/>
                      <a:pt x="67735" y="1832466"/>
                      <a:pt x="68438" y="1830885"/>
                    </a:cubicBezTo>
                    <a:cubicBezTo>
                      <a:pt x="69580" y="1832642"/>
                      <a:pt x="71864" y="1834487"/>
                      <a:pt x="71601" y="1835981"/>
                    </a:cubicBezTo>
                    <a:cubicBezTo>
                      <a:pt x="70195" y="1845820"/>
                      <a:pt x="77136" y="1856275"/>
                      <a:pt x="69404" y="1865675"/>
                    </a:cubicBezTo>
                    <a:cubicBezTo>
                      <a:pt x="68965" y="1866202"/>
                      <a:pt x="70722" y="1869453"/>
                      <a:pt x="71074" y="1869453"/>
                    </a:cubicBezTo>
                    <a:cubicBezTo>
                      <a:pt x="78629" y="1868223"/>
                      <a:pt x="76696" y="1873494"/>
                      <a:pt x="77136" y="1877535"/>
                    </a:cubicBezTo>
                    <a:cubicBezTo>
                      <a:pt x="77751" y="1882895"/>
                      <a:pt x="79068" y="1888166"/>
                      <a:pt x="79596" y="1893525"/>
                    </a:cubicBezTo>
                    <a:cubicBezTo>
                      <a:pt x="80123" y="1898972"/>
                      <a:pt x="77048" y="1901168"/>
                      <a:pt x="71864" y="1901080"/>
                    </a:cubicBezTo>
                    <a:cubicBezTo>
                      <a:pt x="63167" y="1900992"/>
                      <a:pt x="54381" y="1901080"/>
                      <a:pt x="45684" y="1901080"/>
                    </a:cubicBezTo>
                    <a:cubicBezTo>
                      <a:pt x="41731" y="1901080"/>
                      <a:pt x="36986" y="1902398"/>
                      <a:pt x="34175" y="1900641"/>
                    </a:cubicBezTo>
                    <a:cubicBezTo>
                      <a:pt x="31891" y="1899235"/>
                      <a:pt x="31803" y="1894052"/>
                      <a:pt x="31188" y="1890450"/>
                    </a:cubicBezTo>
                    <a:cubicBezTo>
                      <a:pt x="29782" y="1882719"/>
                      <a:pt x="28552" y="1874900"/>
                      <a:pt x="27323" y="1867081"/>
                    </a:cubicBezTo>
                    <a:cubicBezTo>
                      <a:pt x="26971" y="1864621"/>
                      <a:pt x="27586" y="1861546"/>
                      <a:pt x="26356" y="1859613"/>
                    </a:cubicBezTo>
                    <a:cubicBezTo>
                      <a:pt x="18625" y="1848192"/>
                      <a:pt x="23193" y="1835541"/>
                      <a:pt x="22403" y="1823418"/>
                    </a:cubicBezTo>
                    <a:cubicBezTo>
                      <a:pt x="22315" y="1822539"/>
                      <a:pt x="24336" y="1820870"/>
                      <a:pt x="24248" y="1820782"/>
                    </a:cubicBezTo>
                    <a:cubicBezTo>
                      <a:pt x="14408" y="1811118"/>
                      <a:pt x="23896" y="1797237"/>
                      <a:pt x="16956" y="1787046"/>
                    </a:cubicBezTo>
                    <a:cubicBezTo>
                      <a:pt x="22930" y="1772989"/>
                      <a:pt x="13002" y="1761217"/>
                      <a:pt x="11685" y="1748127"/>
                    </a:cubicBezTo>
                    <a:cubicBezTo>
                      <a:pt x="11597" y="1747688"/>
                      <a:pt x="11597" y="1747248"/>
                      <a:pt x="11685" y="1746809"/>
                    </a:cubicBezTo>
                    <a:cubicBezTo>
                      <a:pt x="15638" y="1728184"/>
                      <a:pt x="7907" y="1709295"/>
                      <a:pt x="13266" y="1690671"/>
                    </a:cubicBezTo>
                    <a:cubicBezTo>
                      <a:pt x="14232" y="1687332"/>
                      <a:pt x="12300" y="1682939"/>
                      <a:pt x="11421" y="1679162"/>
                    </a:cubicBezTo>
                    <a:cubicBezTo>
                      <a:pt x="8873" y="1668971"/>
                      <a:pt x="6589" y="1659395"/>
                      <a:pt x="8434" y="1648149"/>
                    </a:cubicBezTo>
                    <a:cubicBezTo>
                      <a:pt x="10191" y="1637255"/>
                      <a:pt x="12300" y="1625044"/>
                      <a:pt x="6589" y="1613974"/>
                    </a:cubicBezTo>
                    <a:cubicBezTo>
                      <a:pt x="11245" y="1603432"/>
                      <a:pt x="4920" y="1592714"/>
                      <a:pt x="6940" y="1582171"/>
                    </a:cubicBezTo>
                    <a:cubicBezTo>
                      <a:pt x="9049" y="1571014"/>
                      <a:pt x="11860" y="1560471"/>
                      <a:pt x="9752" y="1548523"/>
                    </a:cubicBezTo>
                    <a:cubicBezTo>
                      <a:pt x="8083" y="1539035"/>
                      <a:pt x="11948" y="1528668"/>
                      <a:pt x="12563" y="1518653"/>
                    </a:cubicBezTo>
                    <a:cubicBezTo>
                      <a:pt x="13178" y="1508901"/>
                      <a:pt x="13002" y="1499149"/>
                      <a:pt x="12915" y="1489310"/>
                    </a:cubicBezTo>
                    <a:cubicBezTo>
                      <a:pt x="12915" y="1486850"/>
                      <a:pt x="10982" y="1483687"/>
                      <a:pt x="11948" y="1482106"/>
                    </a:cubicBezTo>
                    <a:cubicBezTo>
                      <a:pt x="18713" y="1470685"/>
                      <a:pt x="13090" y="1456892"/>
                      <a:pt x="19416" y="1445383"/>
                    </a:cubicBezTo>
                    <a:cubicBezTo>
                      <a:pt x="20119" y="1444065"/>
                      <a:pt x="18537" y="1441517"/>
                      <a:pt x="18186" y="1439497"/>
                    </a:cubicBezTo>
                    <a:cubicBezTo>
                      <a:pt x="17659" y="1436597"/>
                      <a:pt x="16604" y="1433610"/>
                      <a:pt x="17131" y="1430887"/>
                    </a:cubicBezTo>
                    <a:cubicBezTo>
                      <a:pt x="18537" y="1422365"/>
                      <a:pt x="20909" y="1414019"/>
                      <a:pt x="22139" y="1405497"/>
                    </a:cubicBezTo>
                    <a:cubicBezTo>
                      <a:pt x="23545" y="1395921"/>
                      <a:pt x="23896" y="1386082"/>
                      <a:pt x="24950" y="1376505"/>
                    </a:cubicBezTo>
                    <a:cubicBezTo>
                      <a:pt x="25214" y="1374133"/>
                      <a:pt x="27147" y="1372025"/>
                      <a:pt x="27410" y="1369741"/>
                    </a:cubicBezTo>
                    <a:cubicBezTo>
                      <a:pt x="28025" y="1363503"/>
                      <a:pt x="30222" y="1367720"/>
                      <a:pt x="31452" y="1369126"/>
                    </a:cubicBezTo>
                    <a:cubicBezTo>
                      <a:pt x="32418" y="1370268"/>
                      <a:pt x="32506" y="1372288"/>
                      <a:pt x="33472" y="1373431"/>
                    </a:cubicBezTo>
                    <a:cubicBezTo>
                      <a:pt x="34087" y="1374046"/>
                      <a:pt x="35756" y="1373782"/>
                      <a:pt x="36899" y="1373870"/>
                    </a:cubicBezTo>
                    <a:cubicBezTo>
                      <a:pt x="36635" y="1372903"/>
                      <a:pt x="36547" y="1371937"/>
                      <a:pt x="36108" y="1371058"/>
                    </a:cubicBezTo>
                    <a:cubicBezTo>
                      <a:pt x="33999" y="1366227"/>
                      <a:pt x="31803" y="1361483"/>
                      <a:pt x="29607" y="1356738"/>
                    </a:cubicBezTo>
                    <a:cubicBezTo>
                      <a:pt x="29167" y="1355772"/>
                      <a:pt x="27850" y="1354718"/>
                      <a:pt x="28025" y="1354015"/>
                    </a:cubicBezTo>
                    <a:cubicBezTo>
                      <a:pt x="30661" y="1344175"/>
                      <a:pt x="33560" y="1334511"/>
                      <a:pt x="36196" y="1324672"/>
                    </a:cubicBezTo>
                    <a:cubicBezTo>
                      <a:pt x="37074" y="1321509"/>
                      <a:pt x="37514" y="1318171"/>
                      <a:pt x="37865" y="1314832"/>
                    </a:cubicBezTo>
                    <a:cubicBezTo>
                      <a:pt x="38831" y="1305168"/>
                      <a:pt x="37601" y="1294714"/>
                      <a:pt x="40940" y="1285928"/>
                    </a:cubicBezTo>
                    <a:cubicBezTo>
                      <a:pt x="46387" y="1271872"/>
                      <a:pt x="47880" y="1257288"/>
                      <a:pt x="50955" y="1242880"/>
                    </a:cubicBezTo>
                    <a:cubicBezTo>
                      <a:pt x="51043" y="1242441"/>
                      <a:pt x="50867" y="1241738"/>
                      <a:pt x="51131" y="1241650"/>
                    </a:cubicBezTo>
                    <a:cubicBezTo>
                      <a:pt x="60356" y="1236554"/>
                      <a:pt x="57983" y="1226627"/>
                      <a:pt x="58247" y="1219423"/>
                    </a:cubicBezTo>
                    <a:cubicBezTo>
                      <a:pt x="58598" y="1208266"/>
                      <a:pt x="61410" y="1197987"/>
                      <a:pt x="64133" y="1187532"/>
                    </a:cubicBezTo>
                    <a:cubicBezTo>
                      <a:pt x="67472" y="1174530"/>
                      <a:pt x="70019" y="1161176"/>
                      <a:pt x="74939" y="1148701"/>
                    </a:cubicBezTo>
                    <a:cubicBezTo>
                      <a:pt x="80035" y="1135786"/>
                      <a:pt x="82407" y="1121993"/>
                      <a:pt x="88117" y="1109606"/>
                    </a:cubicBezTo>
                    <a:cubicBezTo>
                      <a:pt x="94882" y="1094758"/>
                      <a:pt x="98484" y="1079648"/>
                      <a:pt x="101559" y="1063834"/>
                    </a:cubicBezTo>
                    <a:cubicBezTo>
                      <a:pt x="102525" y="1058826"/>
                      <a:pt x="106303" y="1052852"/>
                      <a:pt x="108851" y="1047317"/>
                    </a:cubicBezTo>
                    <a:cubicBezTo>
                      <a:pt x="116494" y="1030362"/>
                      <a:pt x="120360" y="1011912"/>
                      <a:pt x="129233" y="995484"/>
                    </a:cubicBezTo>
                    <a:cubicBezTo>
                      <a:pt x="131166" y="991969"/>
                      <a:pt x="131605" y="987753"/>
                      <a:pt x="133098" y="983975"/>
                    </a:cubicBezTo>
                    <a:cubicBezTo>
                      <a:pt x="136437" y="975277"/>
                      <a:pt x="142323" y="966931"/>
                      <a:pt x="144168" y="958585"/>
                    </a:cubicBezTo>
                    <a:cubicBezTo>
                      <a:pt x="146364" y="948833"/>
                      <a:pt x="151284" y="941278"/>
                      <a:pt x="155413" y="932932"/>
                    </a:cubicBezTo>
                    <a:cubicBezTo>
                      <a:pt x="156731" y="930208"/>
                      <a:pt x="159279" y="928100"/>
                      <a:pt x="161300" y="925640"/>
                    </a:cubicBezTo>
                    <a:cubicBezTo>
                      <a:pt x="162178" y="924498"/>
                      <a:pt x="163759" y="923268"/>
                      <a:pt x="163759" y="922214"/>
                    </a:cubicBezTo>
                    <a:cubicBezTo>
                      <a:pt x="163144" y="908157"/>
                      <a:pt x="172633" y="898669"/>
                      <a:pt x="179222" y="887951"/>
                    </a:cubicBezTo>
                    <a:cubicBezTo>
                      <a:pt x="181506" y="884173"/>
                      <a:pt x="183263" y="880044"/>
                      <a:pt x="184844" y="875827"/>
                    </a:cubicBezTo>
                    <a:cubicBezTo>
                      <a:pt x="188798" y="865197"/>
                      <a:pt x="190291" y="853600"/>
                      <a:pt x="198637" y="844814"/>
                    </a:cubicBezTo>
                    <a:cubicBezTo>
                      <a:pt x="200394" y="842969"/>
                      <a:pt x="200219" y="839367"/>
                      <a:pt x="201624" y="836995"/>
                    </a:cubicBezTo>
                    <a:cubicBezTo>
                      <a:pt x="205754" y="829967"/>
                      <a:pt x="210586" y="823290"/>
                      <a:pt x="214363" y="816086"/>
                    </a:cubicBezTo>
                    <a:cubicBezTo>
                      <a:pt x="217350" y="810376"/>
                      <a:pt x="219722" y="804314"/>
                      <a:pt x="222973" y="798603"/>
                    </a:cubicBezTo>
                    <a:cubicBezTo>
                      <a:pt x="226575" y="792190"/>
                      <a:pt x="228156" y="785337"/>
                      <a:pt x="235536" y="781735"/>
                    </a:cubicBezTo>
                    <a:cubicBezTo>
                      <a:pt x="236766" y="781120"/>
                      <a:pt x="236678" y="777958"/>
                      <a:pt x="237293" y="776025"/>
                    </a:cubicBezTo>
                    <a:cubicBezTo>
                      <a:pt x="238084" y="773301"/>
                      <a:pt x="238435" y="770227"/>
                      <a:pt x="240017" y="768030"/>
                    </a:cubicBezTo>
                    <a:cubicBezTo>
                      <a:pt x="245463" y="760123"/>
                      <a:pt x="251613" y="752744"/>
                      <a:pt x="256884" y="744837"/>
                    </a:cubicBezTo>
                    <a:cubicBezTo>
                      <a:pt x="259784" y="740532"/>
                      <a:pt x="261277" y="735349"/>
                      <a:pt x="263561" y="730605"/>
                    </a:cubicBezTo>
                    <a:cubicBezTo>
                      <a:pt x="269184" y="718481"/>
                      <a:pt x="277530" y="708202"/>
                      <a:pt x="285788" y="697835"/>
                    </a:cubicBezTo>
                    <a:cubicBezTo>
                      <a:pt x="292905" y="688962"/>
                      <a:pt x="300284" y="680352"/>
                      <a:pt x="306961" y="671128"/>
                    </a:cubicBezTo>
                    <a:cubicBezTo>
                      <a:pt x="309685" y="667350"/>
                      <a:pt x="310212" y="661903"/>
                      <a:pt x="312847" y="657862"/>
                    </a:cubicBezTo>
                    <a:cubicBezTo>
                      <a:pt x="316186" y="652678"/>
                      <a:pt x="319876" y="647056"/>
                      <a:pt x="324795" y="643454"/>
                    </a:cubicBezTo>
                    <a:cubicBezTo>
                      <a:pt x="332527" y="637743"/>
                      <a:pt x="332087" y="627816"/>
                      <a:pt x="338325" y="621227"/>
                    </a:cubicBezTo>
                    <a:cubicBezTo>
                      <a:pt x="344211" y="615077"/>
                      <a:pt x="347022" y="606028"/>
                      <a:pt x="353084" y="600142"/>
                    </a:cubicBezTo>
                    <a:cubicBezTo>
                      <a:pt x="359937" y="593465"/>
                      <a:pt x="362309" y="582659"/>
                      <a:pt x="372676" y="579408"/>
                    </a:cubicBezTo>
                    <a:cubicBezTo>
                      <a:pt x="373818" y="579057"/>
                      <a:pt x="375048" y="577827"/>
                      <a:pt x="375399" y="576685"/>
                    </a:cubicBezTo>
                    <a:cubicBezTo>
                      <a:pt x="380583" y="562277"/>
                      <a:pt x="393761" y="554633"/>
                      <a:pt x="402897" y="543652"/>
                    </a:cubicBezTo>
                    <a:cubicBezTo>
                      <a:pt x="408871" y="536448"/>
                      <a:pt x="413264" y="527926"/>
                      <a:pt x="418272" y="519931"/>
                    </a:cubicBezTo>
                    <a:cubicBezTo>
                      <a:pt x="419150" y="518525"/>
                      <a:pt x="419502" y="516593"/>
                      <a:pt x="420732" y="515714"/>
                    </a:cubicBezTo>
                    <a:cubicBezTo>
                      <a:pt x="437688" y="503327"/>
                      <a:pt x="448230" y="484878"/>
                      <a:pt x="463165" y="470557"/>
                    </a:cubicBezTo>
                    <a:cubicBezTo>
                      <a:pt x="473708" y="460542"/>
                      <a:pt x="485216" y="451405"/>
                      <a:pt x="495056" y="440863"/>
                    </a:cubicBezTo>
                    <a:cubicBezTo>
                      <a:pt x="504281" y="430935"/>
                      <a:pt x="515350" y="423028"/>
                      <a:pt x="523345" y="411344"/>
                    </a:cubicBezTo>
                    <a:cubicBezTo>
                      <a:pt x="531428" y="399571"/>
                      <a:pt x="544166" y="390962"/>
                      <a:pt x="555060" y="381298"/>
                    </a:cubicBezTo>
                    <a:cubicBezTo>
                      <a:pt x="567008" y="370668"/>
                      <a:pt x="579659" y="360828"/>
                      <a:pt x="591344" y="349934"/>
                    </a:cubicBezTo>
                    <a:cubicBezTo>
                      <a:pt x="602238" y="339831"/>
                      <a:pt x="612517" y="328849"/>
                      <a:pt x="625431" y="321821"/>
                    </a:cubicBezTo>
                    <a:cubicBezTo>
                      <a:pt x="635886" y="316110"/>
                      <a:pt x="641947" y="305304"/>
                      <a:pt x="653281" y="301087"/>
                    </a:cubicBezTo>
                    <a:cubicBezTo>
                      <a:pt x="657410" y="299594"/>
                      <a:pt x="660836" y="296168"/>
                      <a:pt x="664702" y="293796"/>
                    </a:cubicBezTo>
                    <a:cubicBezTo>
                      <a:pt x="669094" y="291072"/>
                      <a:pt x="672872" y="288349"/>
                      <a:pt x="676562" y="284220"/>
                    </a:cubicBezTo>
                    <a:cubicBezTo>
                      <a:pt x="683590" y="276401"/>
                      <a:pt x="692991" y="270075"/>
                      <a:pt x="702567" y="265419"/>
                    </a:cubicBezTo>
                    <a:cubicBezTo>
                      <a:pt x="707926" y="262783"/>
                      <a:pt x="713197" y="260499"/>
                      <a:pt x="716887" y="255931"/>
                    </a:cubicBezTo>
                    <a:cubicBezTo>
                      <a:pt x="726375" y="244158"/>
                      <a:pt x="740344" y="238887"/>
                      <a:pt x="752380" y="230804"/>
                    </a:cubicBezTo>
                    <a:cubicBezTo>
                      <a:pt x="758969" y="226412"/>
                      <a:pt x="764943" y="221228"/>
                      <a:pt x="771620" y="217099"/>
                    </a:cubicBezTo>
                    <a:cubicBezTo>
                      <a:pt x="783744" y="209632"/>
                      <a:pt x="795516" y="200583"/>
                      <a:pt x="808782" y="196366"/>
                    </a:cubicBezTo>
                    <a:cubicBezTo>
                      <a:pt x="820994" y="192412"/>
                      <a:pt x="828197" y="180816"/>
                      <a:pt x="840936" y="178971"/>
                    </a:cubicBezTo>
                    <a:cubicBezTo>
                      <a:pt x="843660" y="178619"/>
                      <a:pt x="846295" y="177038"/>
                      <a:pt x="848755" y="175808"/>
                    </a:cubicBezTo>
                    <a:cubicBezTo>
                      <a:pt x="853060" y="173612"/>
                      <a:pt x="857892" y="171855"/>
                      <a:pt x="861494" y="168780"/>
                    </a:cubicBezTo>
                    <a:cubicBezTo>
                      <a:pt x="870104" y="161488"/>
                      <a:pt x="879153" y="155777"/>
                      <a:pt x="890047" y="152000"/>
                    </a:cubicBezTo>
                    <a:cubicBezTo>
                      <a:pt x="899886" y="148573"/>
                      <a:pt x="908935" y="142863"/>
                      <a:pt x="918423" y="138382"/>
                    </a:cubicBezTo>
                    <a:cubicBezTo>
                      <a:pt x="934501" y="130739"/>
                      <a:pt x="949348" y="120109"/>
                      <a:pt x="967709" y="118176"/>
                    </a:cubicBezTo>
                    <a:cubicBezTo>
                      <a:pt x="968588" y="118088"/>
                      <a:pt x="969818" y="118352"/>
                      <a:pt x="970169" y="117912"/>
                    </a:cubicBezTo>
                    <a:cubicBezTo>
                      <a:pt x="978515" y="107546"/>
                      <a:pt x="991957" y="109215"/>
                      <a:pt x="1002499" y="104031"/>
                    </a:cubicBezTo>
                    <a:cubicBezTo>
                      <a:pt x="1008649" y="100957"/>
                      <a:pt x="1014975" y="98145"/>
                      <a:pt x="1020861" y="94543"/>
                    </a:cubicBezTo>
                    <a:cubicBezTo>
                      <a:pt x="1033863" y="86461"/>
                      <a:pt x="1049413" y="85582"/>
                      <a:pt x="1063031" y="79169"/>
                    </a:cubicBezTo>
                    <a:cubicBezTo>
                      <a:pt x="1072080" y="74864"/>
                      <a:pt x="1082271" y="72843"/>
                      <a:pt x="1091935" y="69856"/>
                    </a:cubicBezTo>
                    <a:cubicBezTo>
                      <a:pt x="1102389" y="66606"/>
                      <a:pt x="1111790" y="60719"/>
                      <a:pt x="1123474" y="60017"/>
                    </a:cubicBezTo>
                    <a:cubicBezTo>
                      <a:pt x="1129185" y="59665"/>
                      <a:pt x="1134544" y="54745"/>
                      <a:pt x="1141308" y="57732"/>
                    </a:cubicBezTo>
                    <a:cubicBezTo>
                      <a:pt x="1142363" y="58172"/>
                      <a:pt x="1144559" y="55624"/>
                      <a:pt x="1146404" y="54658"/>
                    </a:cubicBezTo>
                    <a:cubicBezTo>
                      <a:pt x="1149654" y="52988"/>
                      <a:pt x="1152905" y="50528"/>
                      <a:pt x="1156331" y="50265"/>
                    </a:cubicBezTo>
                    <a:cubicBezTo>
                      <a:pt x="1171179" y="48947"/>
                      <a:pt x="1185411" y="45960"/>
                      <a:pt x="1199380" y="39986"/>
                    </a:cubicBezTo>
                    <a:cubicBezTo>
                      <a:pt x="1208604" y="36033"/>
                      <a:pt x="1219674" y="36560"/>
                      <a:pt x="1229777" y="34188"/>
                    </a:cubicBezTo>
                    <a:cubicBezTo>
                      <a:pt x="1245503" y="30586"/>
                      <a:pt x="1262283" y="32870"/>
                      <a:pt x="1277394" y="25842"/>
                    </a:cubicBezTo>
                    <a:cubicBezTo>
                      <a:pt x="1278097" y="25490"/>
                      <a:pt x="1278712" y="24084"/>
                      <a:pt x="1279239" y="24084"/>
                    </a:cubicBezTo>
                    <a:cubicBezTo>
                      <a:pt x="1293383" y="25227"/>
                      <a:pt x="1293471" y="25490"/>
                      <a:pt x="1308143" y="18901"/>
                    </a:cubicBezTo>
                    <a:cubicBezTo>
                      <a:pt x="1310691" y="17759"/>
                      <a:pt x="1314292" y="18023"/>
                      <a:pt x="1317104" y="18638"/>
                    </a:cubicBezTo>
                    <a:cubicBezTo>
                      <a:pt x="1325186" y="20482"/>
                      <a:pt x="1332566" y="18286"/>
                      <a:pt x="1339946" y="15563"/>
                    </a:cubicBezTo>
                    <a:cubicBezTo>
                      <a:pt x="1341879" y="14860"/>
                      <a:pt x="1343636" y="13454"/>
                      <a:pt x="1345568" y="13278"/>
                    </a:cubicBezTo>
                    <a:cubicBezTo>
                      <a:pt x="1359186" y="12224"/>
                      <a:pt x="1372803" y="11258"/>
                      <a:pt x="1386420" y="10643"/>
                    </a:cubicBezTo>
                    <a:cubicBezTo>
                      <a:pt x="1392395" y="10379"/>
                      <a:pt x="1399950" y="13630"/>
                      <a:pt x="1403903" y="10906"/>
                    </a:cubicBezTo>
                    <a:cubicBezTo>
                      <a:pt x="1410317" y="6514"/>
                      <a:pt x="1416379" y="8359"/>
                      <a:pt x="1422440" y="8095"/>
                    </a:cubicBezTo>
                    <a:cubicBezTo>
                      <a:pt x="1427272" y="7919"/>
                      <a:pt x="1432192" y="10379"/>
                      <a:pt x="1437112" y="10291"/>
                    </a:cubicBezTo>
                    <a:cubicBezTo>
                      <a:pt x="1442910" y="10204"/>
                      <a:pt x="1448709" y="9149"/>
                      <a:pt x="1454331" y="7744"/>
                    </a:cubicBezTo>
                    <a:cubicBezTo>
                      <a:pt x="1468652" y="4405"/>
                      <a:pt x="1498434" y="6250"/>
                      <a:pt x="1512578" y="6953"/>
                    </a:cubicBezTo>
                    <a:cubicBezTo>
                      <a:pt x="1523472" y="7480"/>
                      <a:pt x="1534630" y="13893"/>
                      <a:pt x="1545699" y="7832"/>
                    </a:cubicBezTo>
                    <a:cubicBezTo>
                      <a:pt x="1546051" y="7656"/>
                      <a:pt x="1546578" y="7744"/>
                      <a:pt x="1547017" y="7832"/>
                    </a:cubicBezTo>
                    <a:cubicBezTo>
                      <a:pt x="1553606" y="8710"/>
                      <a:pt x="1560283" y="10204"/>
                      <a:pt x="1566872" y="10291"/>
                    </a:cubicBezTo>
                    <a:cubicBezTo>
                      <a:pt x="1573022" y="10291"/>
                      <a:pt x="1579260" y="7919"/>
                      <a:pt x="1585409" y="8183"/>
                    </a:cubicBezTo>
                    <a:cubicBezTo>
                      <a:pt x="1589099" y="8271"/>
                      <a:pt x="1592613" y="11873"/>
                      <a:pt x="1596479" y="12839"/>
                    </a:cubicBezTo>
                    <a:cubicBezTo>
                      <a:pt x="1599290" y="13542"/>
                      <a:pt x="1602804" y="17759"/>
                      <a:pt x="1605703" y="12136"/>
                    </a:cubicBezTo>
                    <a:cubicBezTo>
                      <a:pt x="1606318" y="10906"/>
                      <a:pt x="1609745" y="10116"/>
                      <a:pt x="1611414" y="10643"/>
                    </a:cubicBezTo>
                    <a:cubicBezTo>
                      <a:pt x="1627843" y="16002"/>
                      <a:pt x="1644008" y="8446"/>
                      <a:pt x="1660436" y="10116"/>
                    </a:cubicBezTo>
                    <a:cubicBezTo>
                      <a:pt x="1670364" y="11170"/>
                      <a:pt x="1680643" y="7832"/>
                      <a:pt x="1690746" y="8095"/>
                    </a:cubicBezTo>
                    <a:cubicBezTo>
                      <a:pt x="1699356" y="8359"/>
                      <a:pt x="1707877" y="10906"/>
                      <a:pt x="1716399" y="12312"/>
                    </a:cubicBezTo>
                    <a:cubicBezTo>
                      <a:pt x="1718508" y="12663"/>
                      <a:pt x="1720880" y="13630"/>
                      <a:pt x="1722549" y="12927"/>
                    </a:cubicBezTo>
                    <a:cubicBezTo>
                      <a:pt x="1730016" y="9764"/>
                      <a:pt x="1738275" y="15563"/>
                      <a:pt x="1745655" y="10643"/>
                    </a:cubicBezTo>
                    <a:cubicBezTo>
                      <a:pt x="1747500" y="9413"/>
                      <a:pt x="1752331" y="9413"/>
                      <a:pt x="1753122" y="10643"/>
                    </a:cubicBezTo>
                    <a:cubicBezTo>
                      <a:pt x="1758481" y="18374"/>
                      <a:pt x="1764807" y="13630"/>
                      <a:pt x="1771132" y="13278"/>
                    </a:cubicBezTo>
                    <a:cubicBezTo>
                      <a:pt x="1789406" y="12224"/>
                      <a:pt x="1807240" y="15826"/>
                      <a:pt x="1825074" y="18989"/>
                    </a:cubicBezTo>
                    <a:cubicBezTo>
                      <a:pt x="1832366" y="20307"/>
                      <a:pt x="1839131" y="24524"/>
                      <a:pt x="1847038" y="21185"/>
                    </a:cubicBezTo>
                    <a:cubicBezTo>
                      <a:pt x="1848443" y="20570"/>
                      <a:pt x="1850903" y="22064"/>
                      <a:pt x="1852660" y="23030"/>
                    </a:cubicBezTo>
                    <a:cubicBezTo>
                      <a:pt x="1862324" y="28389"/>
                      <a:pt x="1872340" y="31376"/>
                      <a:pt x="1883497" y="28916"/>
                    </a:cubicBezTo>
                    <a:cubicBezTo>
                      <a:pt x="1884727" y="28653"/>
                      <a:pt x="1886396" y="28389"/>
                      <a:pt x="1887363" y="28916"/>
                    </a:cubicBezTo>
                    <a:cubicBezTo>
                      <a:pt x="1903264" y="37614"/>
                      <a:pt x="1921626" y="33221"/>
                      <a:pt x="1938230" y="38844"/>
                    </a:cubicBezTo>
                    <a:cubicBezTo>
                      <a:pt x="1946137" y="41567"/>
                      <a:pt x="1956591" y="37526"/>
                      <a:pt x="1964059" y="42885"/>
                    </a:cubicBezTo>
                    <a:cubicBezTo>
                      <a:pt x="1974953" y="50792"/>
                      <a:pt x="1987780" y="49299"/>
                      <a:pt x="1999552" y="52110"/>
                    </a:cubicBezTo>
                    <a:cubicBezTo>
                      <a:pt x="2006492" y="53779"/>
                      <a:pt x="2013433" y="54570"/>
                      <a:pt x="2018528" y="60192"/>
                    </a:cubicBezTo>
                    <a:cubicBezTo>
                      <a:pt x="2019846" y="61686"/>
                      <a:pt x="2021164" y="61247"/>
                      <a:pt x="2023184" y="61247"/>
                    </a:cubicBezTo>
                    <a:cubicBezTo>
                      <a:pt x="2031706" y="61334"/>
                      <a:pt x="2040931" y="61334"/>
                      <a:pt x="2048662" y="64497"/>
                    </a:cubicBezTo>
                    <a:cubicBezTo>
                      <a:pt x="2066672" y="71877"/>
                      <a:pt x="2085385" y="77060"/>
                      <a:pt x="2103659" y="83561"/>
                    </a:cubicBezTo>
                    <a:cubicBezTo>
                      <a:pt x="2120878" y="89711"/>
                      <a:pt x="2138537" y="93840"/>
                      <a:pt x="2153735" y="105349"/>
                    </a:cubicBezTo>
                    <a:cubicBezTo>
                      <a:pt x="2160324" y="110357"/>
                      <a:pt x="2170779" y="110357"/>
                      <a:pt x="2179477" y="112465"/>
                    </a:cubicBezTo>
                    <a:cubicBezTo>
                      <a:pt x="2181058" y="112905"/>
                      <a:pt x="2183694" y="112378"/>
                      <a:pt x="2184308" y="113256"/>
                    </a:cubicBezTo>
                    <a:cubicBezTo>
                      <a:pt x="2192040" y="125116"/>
                      <a:pt x="2206623" y="121251"/>
                      <a:pt x="2216902" y="127928"/>
                    </a:cubicBezTo>
                    <a:cubicBezTo>
                      <a:pt x="2227005" y="134517"/>
                      <a:pt x="2238602" y="138734"/>
                      <a:pt x="2249496" y="144093"/>
                    </a:cubicBezTo>
                    <a:cubicBezTo>
                      <a:pt x="2258193" y="148398"/>
                      <a:pt x="2266539" y="154196"/>
                      <a:pt x="2275676" y="156656"/>
                    </a:cubicBezTo>
                    <a:cubicBezTo>
                      <a:pt x="2286395" y="159555"/>
                      <a:pt x="2294213" y="165529"/>
                      <a:pt x="2301945" y="172733"/>
                    </a:cubicBezTo>
                    <a:cubicBezTo>
                      <a:pt x="2304492" y="175193"/>
                      <a:pt x="2308182" y="177477"/>
                      <a:pt x="2311521" y="177829"/>
                    </a:cubicBezTo>
                    <a:cubicBezTo>
                      <a:pt x="2321448" y="178795"/>
                      <a:pt x="2328389" y="185823"/>
                      <a:pt x="2336647" y="189952"/>
                    </a:cubicBezTo>
                    <a:cubicBezTo>
                      <a:pt x="2341215" y="192237"/>
                      <a:pt x="2345081" y="196278"/>
                      <a:pt x="2350440" y="197859"/>
                    </a:cubicBezTo>
                    <a:cubicBezTo>
                      <a:pt x="2359577" y="200671"/>
                      <a:pt x="2367220" y="206117"/>
                      <a:pt x="2374951" y="211564"/>
                    </a:cubicBezTo>
                    <a:cubicBezTo>
                      <a:pt x="2383297" y="217451"/>
                      <a:pt x="2392346" y="222370"/>
                      <a:pt x="2400956" y="227817"/>
                    </a:cubicBezTo>
                    <a:cubicBezTo>
                      <a:pt x="2417472" y="238184"/>
                      <a:pt x="2435570" y="246267"/>
                      <a:pt x="2448660" y="261553"/>
                    </a:cubicBezTo>
                    <a:cubicBezTo>
                      <a:pt x="2451648" y="265067"/>
                      <a:pt x="2456831" y="266824"/>
                      <a:pt x="2461136" y="269109"/>
                    </a:cubicBezTo>
                    <a:cubicBezTo>
                      <a:pt x="2470975" y="274204"/>
                      <a:pt x="2479761" y="279563"/>
                      <a:pt x="2487228" y="288876"/>
                    </a:cubicBezTo>
                    <a:cubicBezTo>
                      <a:pt x="2493993" y="297398"/>
                      <a:pt x="2505853" y="301966"/>
                      <a:pt x="2515693" y="307852"/>
                    </a:cubicBezTo>
                    <a:cubicBezTo>
                      <a:pt x="2524215" y="312948"/>
                      <a:pt x="2524303" y="312684"/>
                      <a:pt x="2526060" y="326126"/>
                    </a:cubicBezTo>
                    <a:cubicBezTo>
                      <a:pt x="2526235" y="327619"/>
                      <a:pt x="2527553" y="329113"/>
                      <a:pt x="2528607" y="330255"/>
                    </a:cubicBezTo>
                    <a:cubicBezTo>
                      <a:pt x="2529574" y="331309"/>
                      <a:pt x="2530979" y="331836"/>
                      <a:pt x="2532209" y="332627"/>
                    </a:cubicBezTo>
                    <a:cubicBezTo>
                      <a:pt x="2532649" y="331221"/>
                      <a:pt x="2533176" y="329816"/>
                      <a:pt x="2533439" y="328322"/>
                    </a:cubicBezTo>
                    <a:cubicBezTo>
                      <a:pt x="2533703" y="326829"/>
                      <a:pt x="2533527" y="325247"/>
                      <a:pt x="2533527" y="323666"/>
                    </a:cubicBezTo>
                    <a:cubicBezTo>
                      <a:pt x="2535109" y="324017"/>
                      <a:pt x="2536866" y="324105"/>
                      <a:pt x="2538359" y="324808"/>
                    </a:cubicBezTo>
                    <a:cubicBezTo>
                      <a:pt x="2541873" y="326477"/>
                      <a:pt x="2554524" y="338689"/>
                      <a:pt x="2557511" y="341588"/>
                    </a:cubicBezTo>
                    <a:cubicBezTo>
                      <a:pt x="2562958" y="346859"/>
                      <a:pt x="2569020" y="351515"/>
                      <a:pt x="2574819" y="356523"/>
                    </a:cubicBezTo>
                    <a:cubicBezTo>
                      <a:pt x="2589754" y="369701"/>
                      <a:pt x="2604425" y="383231"/>
                      <a:pt x="2619712" y="395969"/>
                    </a:cubicBezTo>
                    <a:cubicBezTo>
                      <a:pt x="2631396" y="405721"/>
                      <a:pt x="2642554" y="415385"/>
                      <a:pt x="2650460" y="428915"/>
                    </a:cubicBezTo>
                    <a:cubicBezTo>
                      <a:pt x="2654502" y="435767"/>
                      <a:pt x="2663024" y="439984"/>
                      <a:pt x="2669525" y="445343"/>
                    </a:cubicBezTo>
                    <a:cubicBezTo>
                      <a:pt x="2671458" y="446925"/>
                      <a:pt x="2673830" y="447891"/>
                      <a:pt x="2675587" y="449560"/>
                    </a:cubicBezTo>
                    <a:cubicBezTo>
                      <a:pt x="2686129" y="459927"/>
                      <a:pt x="2696847" y="470118"/>
                      <a:pt x="2706863" y="481012"/>
                    </a:cubicBezTo>
                    <a:cubicBezTo>
                      <a:pt x="2715385" y="490324"/>
                      <a:pt x="2721710" y="502185"/>
                      <a:pt x="2731374" y="509828"/>
                    </a:cubicBezTo>
                    <a:cubicBezTo>
                      <a:pt x="2743673" y="519404"/>
                      <a:pt x="2749911" y="532406"/>
                      <a:pt x="2757994" y="544706"/>
                    </a:cubicBezTo>
                    <a:cubicBezTo>
                      <a:pt x="2762211" y="551119"/>
                      <a:pt x="2768272" y="556478"/>
                      <a:pt x="2774422" y="561222"/>
                    </a:cubicBezTo>
                    <a:cubicBezTo>
                      <a:pt x="2783471" y="568339"/>
                      <a:pt x="2787600" y="576773"/>
                      <a:pt x="2785580" y="588194"/>
                    </a:cubicBezTo>
                    <a:cubicBezTo>
                      <a:pt x="2785404" y="589336"/>
                      <a:pt x="2786107" y="590566"/>
                      <a:pt x="2786370" y="591796"/>
                    </a:cubicBezTo>
                    <a:cubicBezTo>
                      <a:pt x="2786985" y="590566"/>
                      <a:pt x="2787512" y="589336"/>
                      <a:pt x="2788128" y="588194"/>
                    </a:cubicBezTo>
                    <a:cubicBezTo>
                      <a:pt x="2789357" y="586085"/>
                      <a:pt x="2790675" y="583977"/>
                      <a:pt x="2791905" y="581868"/>
                    </a:cubicBezTo>
                    <a:cubicBezTo>
                      <a:pt x="2793486" y="583362"/>
                      <a:pt x="2795244" y="584592"/>
                      <a:pt x="2796474" y="586261"/>
                    </a:cubicBezTo>
                    <a:cubicBezTo>
                      <a:pt x="2806138" y="599263"/>
                      <a:pt x="2815977" y="612178"/>
                      <a:pt x="2825114" y="625531"/>
                    </a:cubicBezTo>
                    <a:cubicBezTo>
                      <a:pt x="2830121" y="632911"/>
                      <a:pt x="2833724" y="641169"/>
                      <a:pt x="2837853" y="649076"/>
                    </a:cubicBezTo>
                    <a:cubicBezTo>
                      <a:pt x="2838380" y="650130"/>
                      <a:pt x="2838643" y="652327"/>
                      <a:pt x="2839170" y="652327"/>
                    </a:cubicBezTo>
                    <a:cubicBezTo>
                      <a:pt x="2849889" y="653293"/>
                      <a:pt x="2849449" y="663396"/>
                      <a:pt x="2853666" y="669634"/>
                    </a:cubicBezTo>
                    <a:cubicBezTo>
                      <a:pt x="2855775" y="672709"/>
                      <a:pt x="2857883" y="675872"/>
                      <a:pt x="2860168" y="678683"/>
                    </a:cubicBezTo>
                    <a:cubicBezTo>
                      <a:pt x="2874312" y="695990"/>
                      <a:pt x="2889071" y="713122"/>
                      <a:pt x="2897945" y="733855"/>
                    </a:cubicBezTo>
                    <a:cubicBezTo>
                      <a:pt x="2902952" y="745540"/>
                      <a:pt x="2911298" y="754501"/>
                      <a:pt x="2917887" y="764867"/>
                    </a:cubicBezTo>
                    <a:cubicBezTo>
                      <a:pt x="2922631" y="772335"/>
                      <a:pt x="2927551" y="778485"/>
                      <a:pt x="2922105" y="787534"/>
                    </a:cubicBezTo>
                    <a:cubicBezTo>
                      <a:pt x="2921138" y="789115"/>
                      <a:pt x="2921753" y="791751"/>
                      <a:pt x="2921841" y="793947"/>
                    </a:cubicBezTo>
                    <a:cubicBezTo>
                      <a:pt x="2921841" y="794738"/>
                      <a:pt x="2922280" y="795441"/>
                      <a:pt x="2922544" y="796231"/>
                    </a:cubicBezTo>
                    <a:cubicBezTo>
                      <a:pt x="2923510" y="795704"/>
                      <a:pt x="2924564" y="795265"/>
                      <a:pt x="2925267" y="794474"/>
                    </a:cubicBezTo>
                    <a:cubicBezTo>
                      <a:pt x="2932647" y="786480"/>
                      <a:pt x="2932559" y="786480"/>
                      <a:pt x="2937479" y="796056"/>
                    </a:cubicBezTo>
                    <a:cubicBezTo>
                      <a:pt x="2943980" y="808619"/>
                      <a:pt x="2951711" y="820742"/>
                      <a:pt x="2957070" y="833833"/>
                    </a:cubicBezTo>
                    <a:cubicBezTo>
                      <a:pt x="2961726" y="845254"/>
                      <a:pt x="2971215" y="854127"/>
                      <a:pt x="2973850" y="866163"/>
                    </a:cubicBezTo>
                    <a:cubicBezTo>
                      <a:pt x="2977452" y="882592"/>
                      <a:pt x="2986677" y="895945"/>
                      <a:pt x="2995199" y="909738"/>
                    </a:cubicBezTo>
                    <a:cubicBezTo>
                      <a:pt x="2998625" y="915361"/>
                      <a:pt x="2997834" y="921071"/>
                      <a:pt x="2997219" y="926870"/>
                    </a:cubicBezTo>
                    <a:cubicBezTo>
                      <a:pt x="2996956" y="929242"/>
                      <a:pt x="2995550" y="931438"/>
                      <a:pt x="2995199" y="933810"/>
                    </a:cubicBezTo>
                    <a:cubicBezTo>
                      <a:pt x="2995023" y="935128"/>
                      <a:pt x="2996077" y="936622"/>
                      <a:pt x="2996604" y="938027"/>
                    </a:cubicBezTo>
                    <a:cubicBezTo>
                      <a:pt x="2997571" y="937061"/>
                      <a:pt x="2998537" y="936182"/>
                      <a:pt x="2999416" y="935216"/>
                    </a:cubicBezTo>
                    <a:cubicBezTo>
                      <a:pt x="3000909" y="933635"/>
                      <a:pt x="3002315" y="931965"/>
                      <a:pt x="3003721" y="930296"/>
                    </a:cubicBezTo>
                    <a:cubicBezTo>
                      <a:pt x="3005214" y="932141"/>
                      <a:pt x="3007323" y="933810"/>
                      <a:pt x="3008201" y="936007"/>
                    </a:cubicBezTo>
                    <a:cubicBezTo>
                      <a:pt x="3019886" y="964383"/>
                      <a:pt x="3031482" y="992760"/>
                      <a:pt x="3042816" y="1021313"/>
                    </a:cubicBezTo>
                    <a:cubicBezTo>
                      <a:pt x="3049317" y="1037829"/>
                      <a:pt x="3053622" y="1055224"/>
                      <a:pt x="3063110" y="1070599"/>
                    </a:cubicBezTo>
                    <a:cubicBezTo>
                      <a:pt x="3065394" y="1074289"/>
                      <a:pt x="3061177" y="1080175"/>
                      <a:pt x="3066009" y="1083777"/>
                    </a:cubicBezTo>
                    <a:cubicBezTo>
                      <a:pt x="3062934" y="1101260"/>
                      <a:pt x="3076727" y="1113559"/>
                      <a:pt x="3079978" y="1129109"/>
                    </a:cubicBezTo>
                    <a:cubicBezTo>
                      <a:pt x="3080065" y="1129461"/>
                      <a:pt x="3080768" y="1129724"/>
                      <a:pt x="3080856" y="1130076"/>
                    </a:cubicBezTo>
                    <a:cubicBezTo>
                      <a:pt x="3083580" y="1150458"/>
                      <a:pt x="3093771" y="1168731"/>
                      <a:pt x="3097373" y="1188762"/>
                    </a:cubicBezTo>
                    <a:cubicBezTo>
                      <a:pt x="3098954" y="1197635"/>
                      <a:pt x="3104401" y="1205630"/>
                      <a:pt x="3103259" y="1215294"/>
                    </a:cubicBezTo>
                    <a:cubicBezTo>
                      <a:pt x="3102820" y="1219247"/>
                      <a:pt x="3104840" y="1223376"/>
                      <a:pt x="3105192" y="1227506"/>
                    </a:cubicBezTo>
                    <a:cubicBezTo>
                      <a:pt x="3105719" y="1232865"/>
                      <a:pt x="3106422" y="1237697"/>
                      <a:pt x="3108881" y="1243056"/>
                    </a:cubicBezTo>
                    <a:cubicBezTo>
                      <a:pt x="3111869" y="1249732"/>
                      <a:pt x="3114153" y="1257639"/>
                      <a:pt x="3115471" y="1265107"/>
                    </a:cubicBezTo>
                    <a:cubicBezTo>
                      <a:pt x="3116876" y="1272838"/>
                      <a:pt x="3115207" y="1280657"/>
                      <a:pt x="3120654" y="1288037"/>
                    </a:cubicBezTo>
                    <a:cubicBezTo>
                      <a:pt x="3123729" y="1292254"/>
                      <a:pt x="3123992" y="1299370"/>
                      <a:pt x="3123465" y="1304992"/>
                    </a:cubicBezTo>
                    <a:cubicBezTo>
                      <a:pt x="3121884" y="1319313"/>
                      <a:pt x="3127331" y="1332051"/>
                      <a:pt x="3131021" y="1345230"/>
                    </a:cubicBezTo>
                    <a:cubicBezTo>
                      <a:pt x="3133568" y="1354542"/>
                      <a:pt x="3135326" y="1363503"/>
                      <a:pt x="3127331" y="1371234"/>
                    </a:cubicBezTo>
                    <a:cubicBezTo>
                      <a:pt x="3126628" y="1371937"/>
                      <a:pt x="3126628" y="1373518"/>
                      <a:pt x="3126365" y="1374748"/>
                    </a:cubicBezTo>
                    <a:cubicBezTo>
                      <a:pt x="3127594" y="1374397"/>
                      <a:pt x="3129264" y="1374397"/>
                      <a:pt x="3129966" y="1373606"/>
                    </a:cubicBezTo>
                    <a:cubicBezTo>
                      <a:pt x="3134095" y="1368686"/>
                      <a:pt x="3136116" y="1372903"/>
                      <a:pt x="3136643" y="1375715"/>
                    </a:cubicBezTo>
                    <a:cubicBezTo>
                      <a:pt x="3138049" y="1383534"/>
                      <a:pt x="3138927" y="1391528"/>
                      <a:pt x="3139367" y="1399523"/>
                    </a:cubicBezTo>
                    <a:cubicBezTo>
                      <a:pt x="3139894" y="1410856"/>
                      <a:pt x="3141212" y="1421926"/>
                      <a:pt x="3144550" y="1432820"/>
                    </a:cubicBezTo>
                    <a:cubicBezTo>
                      <a:pt x="3145429" y="1435631"/>
                      <a:pt x="3144726" y="1438882"/>
                      <a:pt x="3144638" y="1441957"/>
                    </a:cubicBezTo>
                    <a:cubicBezTo>
                      <a:pt x="3144550" y="1455047"/>
                      <a:pt x="3147625" y="1467698"/>
                      <a:pt x="3149382" y="1480524"/>
                    </a:cubicBezTo>
                    <a:cubicBezTo>
                      <a:pt x="3150612" y="1489398"/>
                      <a:pt x="3152281" y="1499237"/>
                      <a:pt x="3147713" y="1508374"/>
                    </a:cubicBezTo>
                    <a:cubicBezTo>
                      <a:pt x="3146483" y="1510834"/>
                      <a:pt x="3146834" y="1514436"/>
                      <a:pt x="3147361" y="1517335"/>
                    </a:cubicBezTo>
                    <a:cubicBezTo>
                      <a:pt x="3148855" y="1525418"/>
                      <a:pt x="3151491" y="1533324"/>
                      <a:pt x="3152281" y="1541407"/>
                    </a:cubicBezTo>
                    <a:cubicBezTo>
                      <a:pt x="3153072" y="1548875"/>
                      <a:pt x="3154390" y="1557045"/>
                      <a:pt x="3146044" y="1562492"/>
                    </a:cubicBezTo>
                    <a:cubicBezTo>
                      <a:pt x="3144199" y="1563722"/>
                      <a:pt x="3143759" y="1567148"/>
                      <a:pt x="3142705" y="1569608"/>
                    </a:cubicBezTo>
                    <a:cubicBezTo>
                      <a:pt x="3144814" y="1568817"/>
                      <a:pt x="3147537" y="1568554"/>
                      <a:pt x="3148943" y="1567060"/>
                    </a:cubicBezTo>
                    <a:cubicBezTo>
                      <a:pt x="3152193" y="1563370"/>
                      <a:pt x="3153160" y="1567236"/>
                      <a:pt x="3154565" y="1568554"/>
                    </a:cubicBezTo>
                    <a:cubicBezTo>
                      <a:pt x="3155268" y="1569257"/>
                      <a:pt x="3155532" y="1571189"/>
                      <a:pt x="3155093" y="1572156"/>
                    </a:cubicBezTo>
                    <a:cubicBezTo>
                      <a:pt x="3150612" y="1581293"/>
                      <a:pt x="3159134" y="1591396"/>
                      <a:pt x="3152808" y="1600533"/>
                    </a:cubicBezTo>
                    <a:cubicBezTo>
                      <a:pt x="3152018" y="1601675"/>
                      <a:pt x="3155005" y="1604925"/>
                      <a:pt x="3155005" y="1607122"/>
                    </a:cubicBezTo>
                    <a:cubicBezTo>
                      <a:pt x="3154917" y="1614062"/>
                      <a:pt x="3155093" y="1621266"/>
                      <a:pt x="3153511" y="1627943"/>
                    </a:cubicBezTo>
                    <a:cubicBezTo>
                      <a:pt x="3152369" y="1632863"/>
                      <a:pt x="3154038" y="1636553"/>
                      <a:pt x="3154565" y="1640857"/>
                    </a:cubicBezTo>
                    <a:cubicBezTo>
                      <a:pt x="3155093" y="1644547"/>
                      <a:pt x="3153863" y="1648501"/>
                      <a:pt x="3154390" y="1653157"/>
                    </a:cubicBezTo>
                    <a:cubicBezTo>
                      <a:pt x="3155532" y="1662821"/>
                      <a:pt x="3152545" y="1673012"/>
                      <a:pt x="3151315" y="1682939"/>
                    </a:cubicBezTo>
                    <a:cubicBezTo>
                      <a:pt x="3150876" y="1686278"/>
                      <a:pt x="3150524" y="1689528"/>
                      <a:pt x="3149909" y="1692867"/>
                    </a:cubicBezTo>
                    <a:cubicBezTo>
                      <a:pt x="3148943" y="1697875"/>
                      <a:pt x="3151930" y="1702443"/>
                      <a:pt x="3150261" y="1707802"/>
                    </a:cubicBezTo>
                    <a:cubicBezTo>
                      <a:pt x="3148767" y="1712634"/>
                      <a:pt x="3150173" y="1718169"/>
                      <a:pt x="3149909" y="1723440"/>
                    </a:cubicBezTo>
                    <a:cubicBezTo>
                      <a:pt x="3149119" y="1738112"/>
                      <a:pt x="3147625" y="1752695"/>
                      <a:pt x="3147625" y="1767367"/>
                    </a:cubicBezTo>
                    <a:cubicBezTo>
                      <a:pt x="3147625" y="1773253"/>
                      <a:pt x="3139191" y="1775977"/>
                      <a:pt x="3143496" y="1783005"/>
                    </a:cubicBezTo>
                    <a:cubicBezTo>
                      <a:pt x="3146571" y="1788013"/>
                      <a:pt x="3144814" y="1793372"/>
                      <a:pt x="3142178" y="1798467"/>
                    </a:cubicBezTo>
                    <a:cubicBezTo>
                      <a:pt x="3141475" y="1799873"/>
                      <a:pt x="3141563" y="1802069"/>
                      <a:pt x="3142178" y="1803651"/>
                    </a:cubicBezTo>
                    <a:cubicBezTo>
                      <a:pt x="3145692" y="1813227"/>
                      <a:pt x="3142705" y="1819991"/>
                      <a:pt x="3133920" y="1824735"/>
                    </a:cubicBezTo>
                    <a:cubicBezTo>
                      <a:pt x="3132778" y="1825350"/>
                      <a:pt x="3132338" y="1827107"/>
                      <a:pt x="3131636" y="1828425"/>
                    </a:cubicBezTo>
                    <a:cubicBezTo>
                      <a:pt x="3133129" y="1828777"/>
                      <a:pt x="3134535" y="1829479"/>
                      <a:pt x="3135940" y="1829392"/>
                    </a:cubicBezTo>
                    <a:cubicBezTo>
                      <a:pt x="3141212" y="1829128"/>
                      <a:pt x="3142530" y="1830094"/>
                      <a:pt x="3141739" y="1834136"/>
                    </a:cubicBezTo>
                    <a:cubicBezTo>
                      <a:pt x="3140948" y="1838616"/>
                      <a:pt x="3140333" y="1843097"/>
                      <a:pt x="3139455" y="1847577"/>
                    </a:cubicBezTo>
                    <a:cubicBezTo>
                      <a:pt x="3138752" y="1851179"/>
                      <a:pt x="3137698" y="1854693"/>
                      <a:pt x="3136907" y="1858296"/>
                    </a:cubicBezTo>
                    <a:cubicBezTo>
                      <a:pt x="3136028" y="1862249"/>
                      <a:pt x="3135062" y="1866290"/>
                      <a:pt x="3134271" y="1870331"/>
                    </a:cubicBezTo>
                    <a:cubicBezTo>
                      <a:pt x="3132514" y="1879644"/>
                      <a:pt x="3130406" y="1888956"/>
                      <a:pt x="3129176" y="1898357"/>
                    </a:cubicBezTo>
                    <a:cubicBezTo>
                      <a:pt x="3128737" y="1902222"/>
                      <a:pt x="3127946" y="1903452"/>
                      <a:pt x="3123992" y="1903365"/>
                    </a:cubicBezTo>
                    <a:cubicBezTo>
                      <a:pt x="3112659" y="1903101"/>
                      <a:pt x="3101238" y="1903452"/>
                      <a:pt x="3089905" y="1903101"/>
                    </a:cubicBezTo>
                    <a:cubicBezTo>
                      <a:pt x="3087270" y="1903013"/>
                      <a:pt x="3083843" y="1901608"/>
                      <a:pt x="3082350" y="1899587"/>
                    </a:cubicBezTo>
                    <a:cubicBezTo>
                      <a:pt x="3079450" y="1895633"/>
                      <a:pt x="3084546" y="1874285"/>
                      <a:pt x="3089114" y="1872089"/>
                    </a:cubicBezTo>
                    <a:cubicBezTo>
                      <a:pt x="3092277" y="1870507"/>
                      <a:pt x="3092365" y="1870068"/>
                      <a:pt x="3091399" y="1866817"/>
                    </a:cubicBezTo>
                    <a:cubicBezTo>
                      <a:pt x="3088236" y="1856099"/>
                      <a:pt x="3088148" y="1845205"/>
                      <a:pt x="3092365" y="1834575"/>
                    </a:cubicBezTo>
                    <a:cubicBezTo>
                      <a:pt x="3092804" y="1833521"/>
                      <a:pt x="3094825" y="1833169"/>
                      <a:pt x="3096846" y="1833082"/>
                    </a:cubicBezTo>
                    <a:cubicBezTo>
                      <a:pt x="3097197" y="1834926"/>
                      <a:pt x="3097285" y="1836596"/>
                      <a:pt x="3096582" y="1837211"/>
                    </a:cubicBezTo>
                    <a:cubicBezTo>
                      <a:pt x="3093331" y="1839846"/>
                      <a:pt x="3096758" y="1840900"/>
                      <a:pt x="3097900" y="1841779"/>
                    </a:cubicBezTo>
                    <a:cubicBezTo>
                      <a:pt x="3098866" y="1842570"/>
                      <a:pt x="3100711" y="1842130"/>
                      <a:pt x="3102205" y="1842306"/>
                    </a:cubicBezTo>
                    <a:cubicBezTo>
                      <a:pt x="3102029" y="1840813"/>
                      <a:pt x="3102117" y="1839143"/>
                      <a:pt x="3101502" y="1837914"/>
                    </a:cubicBezTo>
                    <a:cubicBezTo>
                      <a:pt x="3100448" y="1835981"/>
                      <a:pt x="3098866" y="1834311"/>
                      <a:pt x="3097548" y="1832554"/>
                    </a:cubicBezTo>
                    <a:cubicBezTo>
                      <a:pt x="3097548" y="1830797"/>
                      <a:pt x="3098075" y="1828777"/>
                      <a:pt x="3097461" y="1827371"/>
                    </a:cubicBezTo>
                    <a:cubicBezTo>
                      <a:pt x="3092804" y="1816829"/>
                      <a:pt x="3096670" y="1807604"/>
                      <a:pt x="3101502" y="1798379"/>
                    </a:cubicBezTo>
                    <a:cubicBezTo>
                      <a:pt x="3102117" y="1797149"/>
                      <a:pt x="3102468" y="1795304"/>
                      <a:pt x="3102117" y="1793987"/>
                    </a:cubicBezTo>
                    <a:cubicBezTo>
                      <a:pt x="3099393" y="1783620"/>
                      <a:pt x="3098163" y="1773341"/>
                      <a:pt x="3102644" y="1763062"/>
                    </a:cubicBezTo>
                    <a:cubicBezTo>
                      <a:pt x="3103347" y="1761481"/>
                      <a:pt x="3102292" y="1759021"/>
                      <a:pt x="3101853" y="1757000"/>
                    </a:cubicBezTo>
                    <a:cubicBezTo>
                      <a:pt x="3101502" y="1755507"/>
                      <a:pt x="3100887" y="1754013"/>
                      <a:pt x="3100360" y="1752520"/>
                    </a:cubicBezTo>
                    <a:cubicBezTo>
                      <a:pt x="3101941" y="1753310"/>
                      <a:pt x="3103698" y="1753750"/>
                      <a:pt x="3104928" y="1754892"/>
                    </a:cubicBezTo>
                    <a:cubicBezTo>
                      <a:pt x="3108355" y="1758142"/>
                      <a:pt x="3108179" y="1754979"/>
                      <a:pt x="3108003" y="1753135"/>
                    </a:cubicBezTo>
                    <a:cubicBezTo>
                      <a:pt x="3107388" y="1748215"/>
                      <a:pt x="3107212" y="1743031"/>
                      <a:pt x="3105280" y="1738551"/>
                    </a:cubicBezTo>
                    <a:cubicBezTo>
                      <a:pt x="3101326" y="1729414"/>
                      <a:pt x="3104664" y="1722122"/>
                      <a:pt x="3109233" y="1714655"/>
                    </a:cubicBezTo>
                    <a:cubicBezTo>
                      <a:pt x="3110024" y="1713337"/>
                      <a:pt x="3110112" y="1710438"/>
                      <a:pt x="3109233" y="1709471"/>
                    </a:cubicBezTo>
                    <a:cubicBezTo>
                      <a:pt x="3102292" y="1701477"/>
                      <a:pt x="3106158" y="1692428"/>
                      <a:pt x="3106422" y="1683730"/>
                    </a:cubicBezTo>
                    <a:cubicBezTo>
                      <a:pt x="3106509" y="1680480"/>
                      <a:pt x="3107915" y="1677229"/>
                      <a:pt x="3108003" y="1673978"/>
                    </a:cubicBezTo>
                    <a:cubicBezTo>
                      <a:pt x="3108003" y="1672221"/>
                      <a:pt x="3106509" y="1670376"/>
                      <a:pt x="3105719" y="1668619"/>
                    </a:cubicBezTo>
                    <a:cubicBezTo>
                      <a:pt x="3107388" y="1669146"/>
                      <a:pt x="3109321" y="1670289"/>
                      <a:pt x="3110639" y="1669849"/>
                    </a:cubicBezTo>
                    <a:cubicBezTo>
                      <a:pt x="3111781" y="1669498"/>
                      <a:pt x="3113186" y="1666159"/>
                      <a:pt x="3112747" y="1665808"/>
                    </a:cubicBezTo>
                    <a:cubicBezTo>
                      <a:pt x="3106422" y="1659658"/>
                      <a:pt x="3111956" y="1650785"/>
                      <a:pt x="3107212" y="1643932"/>
                    </a:cubicBezTo>
                    <a:cubicBezTo>
                      <a:pt x="3102732" y="1637431"/>
                      <a:pt x="3108267" y="1630139"/>
                      <a:pt x="3108267" y="1623111"/>
                    </a:cubicBezTo>
                    <a:cubicBezTo>
                      <a:pt x="3108267" y="1621266"/>
                      <a:pt x="3110814" y="1619333"/>
                      <a:pt x="3110639" y="1617664"/>
                    </a:cubicBezTo>
                    <a:cubicBezTo>
                      <a:pt x="3109760" y="1609845"/>
                      <a:pt x="3108091" y="1602114"/>
                      <a:pt x="3107124" y="1594295"/>
                    </a:cubicBezTo>
                    <a:cubicBezTo>
                      <a:pt x="3106597" y="1589902"/>
                      <a:pt x="3106773" y="1585422"/>
                      <a:pt x="3106949" y="1581029"/>
                    </a:cubicBezTo>
                    <a:cubicBezTo>
                      <a:pt x="3106949" y="1580150"/>
                      <a:pt x="3108706" y="1579360"/>
                      <a:pt x="3109584" y="1578481"/>
                    </a:cubicBezTo>
                    <a:cubicBezTo>
                      <a:pt x="3110024" y="1579623"/>
                      <a:pt x="3110727" y="1580765"/>
                      <a:pt x="3110727" y="1581908"/>
                    </a:cubicBezTo>
                    <a:cubicBezTo>
                      <a:pt x="3110639" y="1585070"/>
                      <a:pt x="3111341" y="1587179"/>
                      <a:pt x="3114944" y="1585685"/>
                    </a:cubicBezTo>
                    <a:cubicBezTo>
                      <a:pt x="3115383" y="1585510"/>
                      <a:pt x="3114592" y="1582259"/>
                      <a:pt x="3114328" y="1580502"/>
                    </a:cubicBezTo>
                    <a:cubicBezTo>
                      <a:pt x="3114153" y="1579711"/>
                      <a:pt x="3113889" y="1578921"/>
                      <a:pt x="3113450" y="1578218"/>
                    </a:cubicBezTo>
                    <a:cubicBezTo>
                      <a:pt x="3106158" y="1567851"/>
                      <a:pt x="3104752" y="1557045"/>
                      <a:pt x="3110639" y="1545536"/>
                    </a:cubicBezTo>
                    <a:cubicBezTo>
                      <a:pt x="3111341" y="1544130"/>
                      <a:pt x="3111517" y="1541495"/>
                      <a:pt x="3110727" y="1540441"/>
                    </a:cubicBezTo>
                    <a:cubicBezTo>
                      <a:pt x="3106861" y="1535609"/>
                      <a:pt x="3104577" y="1530337"/>
                      <a:pt x="3105719" y="1524188"/>
                    </a:cubicBezTo>
                    <a:cubicBezTo>
                      <a:pt x="3106685" y="1519180"/>
                      <a:pt x="3102907" y="1514612"/>
                      <a:pt x="3105280" y="1509165"/>
                    </a:cubicBezTo>
                    <a:cubicBezTo>
                      <a:pt x="3106597" y="1506090"/>
                      <a:pt x="3104313" y="1501521"/>
                      <a:pt x="3103698" y="1497568"/>
                    </a:cubicBezTo>
                    <a:cubicBezTo>
                      <a:pt x="3111956" y="1496426"/>
                      <a:pt x="3105719" y="1490364"/>
                      <a:pt x="3105280" y="1489134"/>
                    </a:cubicBezTo>
                    <a:cubicBezTo>
                      <a:pt x="3101150" y="1479558"/>
                      <a:pt x="3101238" y="1469103"/>
                      <a:pt x="3098339" y="1459264"/>
                    </a:cubicBezTo>
                    <a:cubicBezTo>
                      <a:pt x="3097373" y="1456101"/>
                      <a:pt x="3096494" y="1451181"/>
                      <a:pt x="3098075" y="1449248"/>
                    </a:cubicBezTo>
                    <a:cubicBezTo>
                      <a:pt x="3102995" y="1443187"/>
                      <a:pt x="3098778" y="1438267"/>
                      <a:pt x="3097900" y="1432820"/>
                    </a:cubicBezTo>
                    <a:cubicBezTo>
                      <a:pt x="3095967" y="1420872"/>
                      <a:pt x="3094298" y="1408924"/>
                      <a:pt x="3092629" y="1396975"/>
                    </a:cubicBezTo>
                    <a:cubicBezTo>
                      <a:pt x="3092453" y="1395482"/>
                      <a:pt x="3093331" y="1393813"/>
                      <a:pt x="3093683" y="1392231"/>
                    </a:cubicBezTo>
                    <a:cubicBezTo>
                      <a:pt x="3094298" y="1393637"/>
                      <a:pt x="3094737" y="1395130"/>
                      <a:pt x="3095616" y="1396360"/>
                    </a:cubicBezTo>
                    <a:cubicBezTo>
                      <a:pt x="3096582" y="1397678"/>
                      <a:pt x="3097988" y="1398645"/>
                      <a:pt x="3099306" y="1399787"/>
                    </a:cubicBezTo>
                    <a:cubicBezTo>
                      <a:pt x="3099657" y="1398205"/>
                      <a:pt x="3100887" y="1396185"/>
                      <a:pt x="3100360" y="1395130"/>
                    </a:cubicBezTo>
                    <a:cubicBezTo>
                      <a:pt x="3097636" y="1389684"/>
                      <a:pt x="3095264" y="1383709"/>
                      <a:pt x="3091135" y="1379405"/>
                    </a:cubicBezTo>
                    <a:cubicBezTo>
                      <a:pt x="3089202" y="1377296"/>
                      <a:pt x="3086567" y="1377999"/>
                      <a:pt x="3088412" y="1373606"/>
                    </a:cubicBezTo>
                    <a:cubicBezTo>
                      <a:pt x="3090784" y="1368072"/>
                      <a:pt x="3091311" y="1361746"/>
                      <a:pt x="3092541" y="1355684"/>
                    </a:cubicBezTo>
                    <a:cubicBezTo>
                      <a:pt x="3092716" y="1354981"/>
                      <a:pt x="3092365" y="1353839"/>
                      <a:pt x="3091838" y="1353400"/>
                    </a:cubicBezTo>
                    <a:cubicBezTo>
                      <a:pt x="3078396" y="1342243"/>
                      <a:pt x="3084810" y="1324232"/>
                      <a:pt x="3077166" y="1310967"/>
                    </a:cubicBezTo>
                    <a:cubicBezTo>
                      <a:pt x="3075409" y="1307892"/>
                      <a:pt x="3078572" y="1308858"/>
                      <a:pt x="3080417" y="1310264"/>
                    </a:cubicBezTo>
                    <a:cubicBezTo>
                      <a:pt x="3081120" y="1310791"/>
                      <a:pt x="3082701" y="1310352"/>
                      <a:pt x="3083931" y="1310352"/>
                    </a:cubicBezTo>
                    <a:cubicBezTo>
                      <a:pt x="3083580" y="1309385"/>
                      <a:pt x="3083228" y="1308507"/>
                      <a:pt x="3082789" y="1307540"/>
                    </a:cubicBezTo>
                    <a:cubicBezTo>
                      <a:pt x="3081559" y="1304553"/>
                      <a:pt x="3081120" y="1300512"/>
                      <a:pt x="3078923" y="1298843"/>
                    </a:cubicBezTo>
                    <a:cubicBezTo>
                      <a:pt x="3074004" y="1294977"/>
                      <a:pt x="3073213" y="1290057"/>
                      <a:pt x="3074443" y="1284962"/>
                    </a:cubicBezTo>
                    <a:cubicBezTo>
                      <a:pt x="3075409" y="1280657"/>
                      <a:pt x="3067590" y="1276879"/>
                      <a:pt x="3074092" y="1272487"/>
                    </a:cubicBezTo>
                    <a:cubicBezTo>
                      <a:pt x="3074794" y="1271959"/>
                      <a:pt x="3074267" y="1267918"/>
                      <a:pt x="3073125" y="1266688"/>
                    </a:cubicBezTo>
                    <a:cubicBezTo>
                      <a:pt x="3065570" y="1258869"/>
                      <a:pt x="3065394" y="1248766"/>
                      <a:pt x="3063637" y="1239102"/>
                    </a:cubicBezTo>
                    <a:cubicBezTo>
                      <a:pt x="3063022" y="1235588"/>
                      <a:pt x="3060650" y="1232513"/>
                      <a:pt x="3059420" y="1229087"/>
                    </a:cubicBezTo>
                    <a:cubicBezTo>
                      <a:pt x="3058981" y="1227769"/>
                      <a:pt x="3059508" y="1226100"/>
                      <a:pt x="3059508" y="1224606"/>
                    </a:cubicBezTo>
                    <a:cubicBezTo>
                      <a:pt x="3060474" y="1225309"/>
                      <a:pt x="3061353" y="1226100"/>
                      <a:pt x="3062319" y="1226803"/>
                    </a:cubicBezTo>
                    <a:cubicBezTo>
                      <a:pt x="3062671" y="1225397"/>
                      <a:pt x="3063725" y="1223376"/>
                      <a:pt x="3063198" y="1222674"/>
                    </a:cubicBezTo>
                    <a:cubicBezTo>
                      <a:pt x="3053446" y="1210550"/>
                      <a:pt x="3050722" y="1195527"/>
                      <a:pt x="3045890" y="1181294"/>
                    </a:cubicBezTo>
                    <a:cubicBezTo>
                      <a:pt x="3045539" y="1180240"/>
                      <a:pt x="3047208" y="1178219"/>
                      <a:pt x="3048350" y="1177165"/>
                    </a:cubicBezTo>
                    <a:cubicBezTo>
                      <a:pt x="3049668" y="1176023"/>
                      <a:pt x="3051601" y="1175496"/>
                      <a:pt x="3053270" y="1174705"/>
                    </a:cubicBezTo>
                    <a:cubicBezTo>
                      <a:pt x="3052128" y="1173036"/>
                      <a:pt x="3051250" y="1170313"/>
                      <a:pt x="3049668" y="1169786"/>
                    </a:cubicBezTo>
                    <a:cubicBezTo>
                      <a:pt x="3041937" y="1167150"/>
                      <a:pt x="3040531" y="1161176"/>
                      <a:pt x="3040092" y="1154148"/>
                    </a:cubicBezTo>
                    <a:cubicBezTo>
                      <a:pt x="3039741" y="1149755"/>
                      <a:pt x="3037632" y="1145186"/>
                      <a:pt x="3038423" y="1141145"/>
                    </a:cubicBezTo>
                    <a:cubicBezTo>
                      <a:pt x="3039477" y="1135259"/>
                      <a:pt x="3035524" y="1132887"/>
                      <a:pt x="3033064" y="1129109"/>
                    </a:cubicBezTo>
                    <a:cubicBezTo>
                      <a:pt x="3030692" y="1125419"/>
                      <a:pt x="3029725" y="1120939"/>
                      <a:pt x="3028320" y="1116722"/>
                    </a:cubicBezTo>
                    <a:cubicBezTo>
                      <a:pt x="3026123" y="1110221"/>
                      <a:pt x="3024015" y="1103632"/>
                      <a:pt x="3022433" y="1096515"/>
                    </a:cubicBezTo>
                    <a:cubicBezTo>
                      <a:pt x="3024893" y="1093529"/>
                      <a:pt x="3025772" y="1091508"/>
                      <a:pt x="3021819" y="1090629"/>
                    </a:cubicBezTo>
                    <a:cubicBezTo>
                      <a:pt x="3017426" y="1079120"/>
                      <a:pt x="3010398" y="1069017"/>
                      <a:pt x="3005741" y="1057508"/>
                    </a:cubicBezTo>
                    <a:cubicBezTo>
                      <a:pt x="3003018" y="1050831"/>
                      <a:pt x="3005214" y="1048547"/>
                      <a:pt x="3010661" y="1046702"/>
                    </a:cubicBezTo>
                    <a:cubicBezTo>
                      <a:pt x="3011539" y="1048459"/>
                      <a:pt x="3011803" y="1049602"/>
                      <a:pt x="3012067" y="1050656"/>
                    </a:cubicBezTo>
                    <a:cubicBezTo>
                      <a:pt x="3012682" y="1050480"/>
                      <a:pt x="3013209" y="1050304"/>
                      <a:pt x="3013824" y="1050129"/>
                    </a:cubicBezTo>
                    <a:cubicBezTo>
                      <a:pt x="3013033" y="1048723"/>
                      <a:pt x="3012242" y="1047405"/>
                      <a:pt x="3011364" y="1046000"/>
                    </a:cubicBezTo>
                    <a:cubicBezTo>
                      <a:pt x="3010134" y="1044330"/>
                      <a:pt x="3009167" y="1042222"/>
                      <a:pt x="3007586" y="1041080"/>
                    </a:cubicBezTo>
                    <a:cubicBezTo>
                      <a:pt x="2995462" y="1032119"/>
                      <a:pt x="2989664" y="1020258"/>
                      <a:pt x="2990279" y="1005148"/>
                    </a:cubicBezTo>
                    <a:cubicBezTo>
                      <a:pt x="2990367" y="1002863"/>
                      <a:pt x="2989840" y="999349"/>
                      <a:pt x="2988258" y="998295"/>
                    </a:cubicBezTo>
                    <a:cubicBezTo>
                      <a:pt x="2977277" y="991091"/>
                      <a:pt x="2976574" y="977649"/>
                      <a:pt x="2969546" y="968073"/>
                    </a:cubicBezTo>
                    <a:cubicBezTo>
                      <a:pt x="2968755" y="966931"/>
                      <a:pt x="2970160" y="964208"/>
                      <a:pt x="2970600" y="962187"/>
                    </a:cubicBezTo>
                    <a:cubicBezTo>
                      <a:pt x="2971830" y="963329"/>
                      <a:pt x="2973147" y="964471"/>
                      <a:pt x="2974290" y="965789"/>
                    </a:cubicBezTo>
                    <a:cubicBezTo>
                      <a:pt x="2974729" y="966316"/>
                      <a:pt x="2974290" y="967634"/>
                      <a:pt x="2974729" y="968161"/>
                    </a:cubicBezTo>
                    <a:cubicBezTo>
                      <a:pt x="2976574" y="970621"/>
                      <a:pt x="2978507" y="972905"/>
                      <a:pt x="2980439" y="975189"/>
                    </a:cubicBezTo>
                    <a:cubicBezTo>
                      <a:pt x="2983778" y="971851"/>
                      <a:pt x="2980176" y="967283"/>
                      <a:pt x="2979385" y="966141"/>
                    </a:cubicBezTo>
                    <a:cubicBezTo>
                      <a:pt x="2976222" y="961133"/>
                      <a:pt x="2971654" y="956740"/>
                      <a:pt x="2966822" y="953314"/>
                    </a:cubicBezTo>
                    <a:cubicBezTo>
                      <a:pt x="2963571" y="951030"/>
                      <a:pt x="2961287" y="949800"/>
                      <a:pt x="2961375" y="945056"/>
                    </a:cubicBezTo>
                    <a:cubicBezTo>
                      <a:pt x="2961463" y="939345"/>
                      <a:pt x="2959969" y="933547"/>
                      <a:pt x="2958915" y="927836"/>
                    </a:cubicBezTo>
                    <a:cubicBezTo>
                      <a:pt x="2958739" y="926694"/>
                      <a:pt x="2957861" y="925025"/>
                      <a:pt x="2956982" y="924849"/>
                    </a:cubicBezTo>
                    <a:cubicBezTo>
                      <a:pt x="2948285" y="922741"/>
                      <a:pt x="2945913" y="914482"/>
                      <a:pt x="2943804" y="908245"/>
                    </a:cubicBezTo>
                    <a:cubicBezTo>
                      <a:pt x="2941696" y="902007"/>
                      <a:pt x="2934316" y="895857"/>
                      <a:pt x="2939939" y="887775"/>
                    </a:cubicBezTo>
                    <a:cubicBezTo>
                      <a:pt x="2940202" y="887336"/>
                      <a:pt x="2938533" y="885051"/>
                      <a:pt x="2937303" y="884261"/>
                    </a:cubicBezTo>
                    <a:cubicBezTo>
                      <a:pt x="2925531" y="876354"/>
                      <a:pt x="2922544" y="862209"/>
                      <a:pt x="2914461" y="851755"/>
                    </a:cubicBezTo>
                    <a:cubicBezTo>
                      <a:pt x="2908751" y="844375"/>
                      <a:pt x="2904270" y="835941"/>
                      <a:pt x="2899438" y="827859"/>
                    </a:cubicBezTo>
                    <a:cubicBezTo>
                      <a:pt x="2898823" y="826804"/>
                      <a:pt x="2899526" y="824959"/>
                      <a:pt x="2899614" y="823466"/>
                    </a:cubicBezTo>
                    <a:cubicBezTo>
                      <a:pt x="2901107" y="823905"/>
                      <a:pt x="2902689" y="824257"/>
                      <a:pt x="2904094" y="824872"/>
                    </a:cubicBezTo>
                    <a:cubicBezTo>
                      <a:pt x="2904797" y="825223"/>
                      <a:pt x="2905412" y="826014"/>
                      <a:pt x="2905939" y="826717"/>
                    </a:cubicBezTo>
                    <a:cubicBezTo>
                      <a:pt x="2907521" y="828913"/>
                      <a:pt x="2909014" y="831285"/>
                      <a:pt x="2910596" y="833481"/>
                    </a:cubicBezTo>
                    <a:cubicBezTo>
                      <a:pt x="2912880" y="830055"/>
                      <a:pt x="2912177" y="827156"/>
                      <a:pt x="2909102" y="824520"/>
                    </a:cubicBezTo>
                    <a:cubicBezTo>
                      <a:pt x="2906554" y="822236"/>
                      <a:pt x="2904621" y="818546"/>
                      <a:pt x="2901722" y="817492"/>
                    </a:cubicBezTo>
                    <a:cubicBezTo>
                      <a:pt x="2890741" y="813451"/>
                      <a:pt x="2888105" y="804050"/>
                      <a:pt x="2885382" y="794386"/>
                    </a:cubicBezTo>
                    <a:cubicBezTo>
                      <a:pt x="2884591" y="791663"/>
                      <a:pt x="2883625" y="788500"/>
                      <a:pt x="2881692" y="786831"/>
                    </a:cubicBezTo>
                    <a:cubicBezTo>
                      <a:pt x="2873521" y="779890"/>
                      <a:pt x="2866757" y="772247"/>
                      <a:pt x="2864297" y="761441"/>
                    </a:cubicBezTo>
                    <a:cubicBezTo>
                      <a:pt x="2864033" y="760387"/>
                      <a:pt x="2862364" y="759684"/>
                      <a:pt x="2861661" y="758630"/>
                    </a:cubicBezTo>
                    <a:cubicBezTo>
                      <a:pt x="2855248" y="749054"/>
                      <a:pt x="2846902" y="740532"/>
                      <a:pt x="2845847" y="727969"/>
                    </a:cubicBezTo>
                    <a:cubicBezTo>
                      <a:pt x="2845672" y="725245"/>
                      <a:pt x="2841630" y="722698"/>
                      <a:pt x="2838995" y="720501"/>
                    </a:cubicBezTo>
                    <a:cubicBezTo>
                      <a:pt x="2835305" y="717339"/>
                      <a:pt x="2834075" y="714615"/>
                      <a:pt x="2838731" y="711277"/>
                    </a:cubicBezTo>
                    <a:cubicBezTo>
                      <a:pt x="2840664" y="709871"/>
                      <a:pt x="2842158" y="707850"/>
                      <a:pt x="2837941" y="707938"/>
                    </a:cubicBezTo>
                    <a:cubicBezTo>
                      <a:pt x="2828892" y="708114"/>
                      <a:pt x="2824148" y="702403"/>
                      <a:pt x="2819843" y="695639"/>
                    </a:cubicBezTo>
                    <a:cubicBezTo>
                      <a:pt x="2817031" y="691070"/>
                      <a:pt x="2813429" y="686063"/>
                      <a:pt x="2809915" y="680352"/>
                    </a:cubicBezTo>
                    <a:moveTo>
                      <a:pt x="3127155" y="1601235"/>
                    </a:moveTo>
                    <a:cubicBezTo>
                      <a:pt x="3127946" y="1601323"/>
                      <a:pt x="3128737" y="1601323"/>
                      <a:pt x="3129615" y="1601411"/>
                    </a:cubicBezTo>
                    <a:cubicBezTo>
                      <a:pt x="3128824" y="1600884"/>
                      <a:pt x="3128034" y="1600445"/>
                      <a:pt x="3127155" y="1598600"/>
                    </a:cubicBezTo>
                    <a:cubicBezTo>
                      <a:pt x="3126365" y="1598512"/>
                      <a:pt x="3125574" y="1598512"/>
                      <a:pt x="3124695" y="1598424"/>
                    </a:cubicBezTo>
                    <a:cubicBezTo>
                      <a:pt x="3125574" y="1598951"/>
                      <a:pt x="3126365" y="1599390"/>
                      <a:pt x="3127155" y="1601235"/>
                    </a:cubicBezTo>
                    <a:moveTo>
                      <a:pt x="226136" y="865811"/>
                    </a:moveTo>
                    <a:cubicBezTo>
                      <a:pt x="227278" y="865548"/>
                      <a:pt x="228332" y="865372"/>
                      <a:pt x="229474" y="865109"/>
                    </a:cubicBezTo>
                    <a:cubicBezTo>
                      <a:pt x="229298" y="864494"/>
                      <a:pt x="229123" y="863967"/>
                      <a:pt x="228947" y="863352"/>
                    </a:cubicBezTo>
                    <a:cubicBezTo>
                      <a:pt x="227541" y="864142"/>
                      <a:pt x="226223" y="864933"/>
                      <a:pt x="223500" y="865811"/>
                    </a:cubicBezTo>
                    <a:cubicBezTo>
                      <a:pt x="223412" y="866602"/>
                      <a:pt x="223412" y="867393"/>
                      <a:pt x="223324" y="868271"/>
                    </a:cubicBezTo>
                    <a:cubicBezTo>
                      <a:pt x="223851" y="867393"/>
                      <a:pt x="224291" y="866602"/>
                      <a:pt x="226136" y="865811"/>
                    </a:cubicBezTo>
                    <a:moveTo>
                      <a:pt x="57017" y="1810942"/>
                    </a:moveTo>
                    <a:cubicBezTo>
                      <a:pt x="57808" y="1811030"/>
                      <a:pt x="58598" y="1811030"/>
                      <a:pt x="59477" y="1811118"/>
                    </a:cubicBezTo>
                    <a:cubicBezTo>
                      <a:pt x="58686" y="1810591"/>
                      <a:pt x="57896" y="1810152"/>
                      <a:pt x="57017" y="1808307"/>
                    </a:cubicBezTo>
                    <a:cubicBezTo>
                      <a:pt x="60443" y="1806374"/>
                      <a:pt x="59213" y="1804353"/>
                      <a:pt x="56754" y="1802948"/>
                    </a:cubicBezTo>
                    <a:cubicBezTo>
                      <a:pt x="55611" y="1802245"/>
                      <a:pt x="53854" y="1802596"/>
                      <a:pt x="52361" y="1802508"/>
                    </a:cubicBezTo>
                    <a:cubicBezTo>
                      <a:pt x="52537" y="1804002"/>
                      <a:pt x="52361" y="1805759"/>
                      <a:pt x="53064" y="1806813"/>
                    </a:cubicBezTo>
                    <a:cubicBezTo>
                      <a:pt x="53942" y="1808131"/>
                      <a:pt x="55699" y="1808746"/>
                      <a:pt x="57017" y="1810942"/>
                    </a:cubicBezTo>
                    <a:moveTo>
                      <a:pt x="173687" y="968073"/>
                    </a:moveTo>
                    <a:cubicBezTo>
                      <a:pt x="171491" y="969742"/>
                      <a:pt x="169294" y="971236"/>
                      <a:pt x="167186" y="973081"/>
                    </a:cubicBezTo>
                    <a:cubicBezTo>
                      <a:pt x="167010" y="973169"/>
                      <a:pt x="168152" y="974750"/>
                      <a:pt x="168679" y="975716"/>
                    </a:cubicBezTo>
                    <a:cubicBezTo>
                      <a:pt x="170436" y="972905"/>
                      <a:pt x="177113" y="974135"/>
                      <a:pt x="176235" y="968161"/>
                    </a:cubicBezTo>
                    <a:cubicBezTo>
                      <a:pt x="176323" y="967370"/>
                      <a:pt x="176323" y="966580"/>
                      <a:pt x="176410" y="965701"/>
                    </a:cubicBezTo>
                    <a:cubicBezTo>
                      <a:pt x="175971" y="966404"/>
                      <a:pt x="175532" y="967283"/>
                      <a:pt x="173687" y="968073"/>
                    </a:cubicBezTo>
                    <a:moveTo>
                      <a:pt x="1151587" y="94982"/>
                    </a:moveTo>
                    <a:cubicBezTo>
                      <a:pt x="1153081" y="94367"/>
                      <a:pt x="1154838" y="94104"/>
                      <a:pt x="1155980" y="93138"/>
                    </a:cubicBezTo>
                    <a:cubicBezTo>
                      <a:pt x="1157561" y="91644"/>
                      <a:pt x="1158703" y="89536"/>
                      <a:pt x="1160021" y="87691"/>
                    </a:cubicBezTo>
                    <a:cubicBezTo>
                      <a:pt x="1157386" y="88218"/>
                      <a:pt x="1154399" y="88218"/>
                      <a:pt x="1152202" y="89448"/>
                    </a:cubicBezTo>
                    <a:cubicBezTo>
                      <a:pt x="1150884" y="90238"/>
                      <a:pt x="1150884" y="93050"/>
                      <a:pt x="1148952" y="94982"/>
                    </a:cubicBezTo>
                    <a:cubicBezTo>
                      <a:pt x="1148864" y="95773"/>
                      <a:pt x="1148864" y="96564"/>
                      <a:pt x="1148776" y="97442"/>
                    </a:cubicBezTo>
                    <a:cubicBezTo>
                      <a:pt x="1149303" y="96652"/>
                      <a:pt x="1149830" y="95773"/>
                      <a:pt x="1151587" y="94982"/>
                    </a:cubicBezTo>
                    <a:moveTo>
                      <a:pt x="1887011" y="59577"/>
                    </a:moveTo>
                    <a:cubicBezTo>
                      <a:pt x="1885957" y="58260"/>
                      <a:pt x="1884991" y="56942"/>
                      <a:pt x="1883936" y="55624"/>
                    </a:cubicBezTo>
                    <a:cubicBezTo>
                      <a:pt x="1883321" y="57996"/>
                      <a:pt x="1882794" y="60280"/>
                      <a:pt x="1882179" y="62652"/>
                    </a:cubicBezTo>
                    <a:cubicBezTo>
                      <a:pt x="1883761" y="62037"/>
                      <a:pt x="1885342" y="61422"/>
                      <a:pt x="1886923" y="62213"/>
                    </a:cubicBezTo>
                    <a:cubicBezTo>
                      <a:pt x="1886923" y="64761"/>
                      <a:pt x="1886660" y="67309"/>
                      <a:pt x="1887099" y="69768"/>
                    </a:cubicBezTo>
                    <a:cubicBezTo>
                      <a:pt x="1887275" y="70471"/>
                      <a:pt x="1889647" y="70735"/>
                      <a:pt x="1891052" y="71174"/>
                    </a:cubicBezTo>
                    <a:cubicBezTo>
                      <a:pt x="1891404" y="68363"/>
                      <a:pt x="1892195" y="65551"/>
                      <a:pt x="1891843" y="62828"/>
                    </a:cubicBezTo>
                    <a:cubicBezTo>
                      <a:pt x="1891931" y="62037"/>
                      <a:pt x="1888768" y="61510"/>
                      <a:pt x="1887011" y="59577"/>
                    </a:cubicBezTo>
                    <a:moveTo>
                      <a:pt x="345441" y="683603"/>
                    </a:moveTo>
                    <a:cubicBezTo>
                      <a:pt x="343772" y="682285"/>
                      <a:pt x="342190" y="680879"/>
                      <a:pt x="340521" y="679649"/>
                    </a:cubicBezTo>
                    <a:cubicBezTo>
                      <a:pt x="337183" y="677189"/>
                      <a:pt x="337183" y="677365"/>
                      <a:pt x="339994" y="674378"/>
                    </a:cubicBezTo>
                    <a:cubicBezTo>
                      <a:pt x="341048" y="673236"/>
                      <a:pt x="341575" y="671479"/>
                      <a:pt x="342366" y="670073"/>
                    </a:cubicBezTo>
                    <a:cubicBezTo>
                      <a:pt x="340609" y="670425"/>
                      <a:pt x="338588" y="670425"/>
                      <a:pt x="337007" y="671215"/>
                    </a:cubicBezTo>
                    <a:cubicBezTo>
                      <a:pt x="335514" y="672006"/>
                      <a:pt x="334020" y="673324"/>
                      <a:pt x="333317" y="674817"/>
                    </a:cubicBezTo>
                    <a:cubicBezTo>
                      <a:pt x="331209" y="679298"/>
                      <a:pt x="334899" y="682285"/>
                      <a:pt x="336919" y="685536"/>
                    </a:cubicBezTo>
                    <a:cubicBezTo>
                      <a:pt x="339379" y="689313"/>
                      <a:pt x="341927" y="687556"/>
                      <a:pt x="345441" y="683603"/>
                    </a:cubicBezTo>
                    <a:moveTo>
                      <a:pt x="1547544" y="42534"/>
                    </a:moveTo>
                    <a:cubicBezTo>
                      <a:pt x="1549741" y="41919"/>
                      <a:pt x="1553518" y="41743"/>
                      <a:pt x="1553782" y="40601"/>
                    </a:cubicBezTo>
                    <a:cubicBezTo>
                      <a:pt x="1554924" y="36472"/>
                      <a:pt x="1551322" y="37438"/>
                      <a:pt x="1548950" y="37350"/>
                    </a:cubicBezTo>
                    <a:cubicBezTo>
                      <a:pt x="1540955" y="36999"/>
                      <a:pt x="1540955" y="37087"/>
                      <a:pt x="1540955" y="45433"/>
                    </a:cubicBezTo>
                    <a:cubicBezTo>
                      <a:pt x="1540955" y="47102"/>
                      <a:pt x="1540692" y="48859"/>
                      <a:pt x="1541043" y="50528"/>
                    </a:cubicBezTo>
                    <a:cubicBezTo>
                      <a:pt x="1541219" y="51495"/>
                      <a:pt x="1542361" y="52198"/>
                      <a:pt x="1543064" y="52988"/>
                    </a:cubicBezTo>
                    <a:cubicBezTo>
                      <a:pt x="1544118" y="52022"/>
                      <a:pt x="1545787" y="51319"/>
                      <a:pt x="1546051" y="50177"/>
                    </a:cubicBezTo>
                    <a:cubicBezTo>
                      <a:pt x="1546578" y="48244"/>
                      <a:pt x="1546226" y="46048"/>
                      <a:pt x="1547544" y="42534"/>
                    </a:cubicBezTo>
                    <a:moveTo>
                      <a:pt x="1277482" y="63531"/>
                    </a:moveTo>
                    <a:cubicBezTo>
                      <a:pt x="1277218" y="63267"/>
                      <a:pt x="1276779" y="63004"/>
                      <a:pt x="1276603" y="62564"/>
                    </a:cubicBezTo>
                    <a:cubicBezTo>
                      <a:pt x="1276515" y="62389"/>
                      <a:pt x="1276603" y="61862"/>
                      <a:pt x="1276691" y="61686"/>
                    </a:cubicBezTo>
                    <a:cubicBezTo>
                      <a:pt x="1276955" y="61334"/>
                      <a:pt x="1277306" y="61071"/>
                      <a:pt x="1277658" y="60895"/>
                    </a:cubicBezTo>
                    <a:cubicBezTo>
                      <a:pt x="1279678" y="59665"/>
                      <a:pt x="1281787" y="58347"/>
                      <a:pt x="1283895" y="57117"/>
                    </a:cubicBezTo>
                    <a:cubicBezTo>
                      <a:pt x="1281611" y="56590"/>
                      <a:pt x="1279327" y="55712"/>
                      <a:pt x="1277042" y="55712"/>
                    </a:cubicBezTo>
                    <a:cubicBezTo>
                      <a:pt x="1274583" y="55712"/>
                      <a:pt x="1270717" y="53779"/>
                      <a:pt x="1270805" y="59314"/>
                    </a:cubicBezTo>
                    <a:cubicBezTo>
                      <a:pt x="1270893" y="63882"/>
                      <a:pt x="1271156" y="67924"/>
                      <a:pt x="1276779" y="68538"/>
                    </a:cubicBezTo>
                    <a:cubicBezTo>
                      <a:pt x="1277306" y="68626"/>
                      <a:pt x="1278097" y="66166"/>
                      <a:pt x="1277482" y="63531"/>
                    </a:cubicBezTo>
                    <a:moveTo>
                      <a:pt x="1613083" y="39986"/>
                    </a:moveTo>
                    <a:cubicBezTo>
                      <a:pt x="1611765" y="40601"/>
                      <a:pt x="1610448" y="41304"/>
                      <a:pt x="1609130" y="41919"/>
                    </a:cubicBezTo>
                    <a:cubicBezTo>
                      <a:pt x="1610008" y="42973"/>
                      <a:pt x="1610887" y="45082"/>
                      <a:pt x="1611765" y="45082"/>
                    </a:cubicBezTo>
                    <a:cubicBezTo>
                      <a:pt x="1615104" y="45082"/>
                      <a:pt x="1617564" y="45257"/>
                      <a:pt x="1617124" y="49738"/>
                    </a:cubicBezTo>
                    <a:cubicBezTo>
                      <a:pt x="1616949" y="51671"/>
                      <a:pt x="1617827" y="53691"/>
                      <a:pt x="1618267" y="55624"/>
                    </a:cubicBezTo>
                    <a:cubicBezTo>
                      <a:pt x="1619584" y="53691"/>
                      <a:pt x="1621341" y="51934"/>
                      <a:pt x="1622220" y="49826"/>
                    </a:cubicBezTo>
                    <a:cubicBezTo>
                      <a:pt x="1624944" y="43412"/>
                      <a:pt x="1618618" y="42709"/>
                      <a:pt x="1613083" y="39986"/>
                    </a:cubicBezTo>
                    <a:moveTo>
                      <a:pt x="2425818" y="265419"/>
                    </a:moveTo>
                    <a:cubicBezTo>
                      <a:pt x="2426609" y="263574"/>
                      <a:pt x="2427400" y="261817"/>
                      <a:pt x="2428190" y="259972"/>
                    </a:cubicBezTo>
                    <a:cubicBezTo>
                      <a:pt x="2426433" y="259269"/>
                      <a:pt x="2424149" y="257512"/>
                      <a:pt x="2423007" y="258039"/>
                    </a:cubicBezTo>
                    <a:cubicBezTo>
                      <a:pt x="2419581" y="259620"/>
                      <a:pt x="2418351" y="262959"/>
                      <a:pt x="2419493" y="266561"/>
                    </a:cubicBezTo>
                    <a:cubicBezTo>
                      <a:pt x="2419669" y="267088"/>
                      <a:pt x="2422744" y="266737"/>
                      <a:pt x="2425818" y="265419"/>
                    </a:cubicBezTo>
                    <a:moveTo>
                      <a:pt x="745264" y="262783"/>
                    </a:moveTo>
                    <a:cubicBezTo>
                      <a:pt x="748953" y="257512"/>
                      <a:pt x="744209" y="256370"/>
                      <a:pt x="740959" y="255228"/>
                    </a:cubicBezTo>
                    <a:cubicBezTo>
                      <a:pt x="740168" y="254964"/>
                      <a:pt x="738235" y="258127"/>
                      <a:pt x="736830" y="259620"/>
                    </a:cubicBezTo>
                    <a:cubicBezTo>
                      <a:pt x="739817" y="260148"/>
                      <a:pt x="737357" y="269284"/>
                      <a:pt x="745264" y="262783"/>
                    </a:cubicBezTo>
                    <a:moveTo>
                      <a:pt x="1335114" y="53076"/>
                    </a:moveTo>
                    <a:cubicBezTo>
                      <a:pt x="1332215" y="49913"/>
                      <a:pt x="1328876" y="48156"/>
                      <a:pt x="1326241" y="52901"/>
                    </a:cubicBezTo>
                    <a:cubicBezTo>
                      <a:pt x="1325801" y="53691"/>
                      <a:pt x="1328701" y="57469"/>
                      <a:pt x="1330545" y="58084"/>
                    </a:cubicBezTo>
                    <a:cubicBezTo>
                      <a:pt x="1332830" y="58787"/>
                      <a:pt x="1337222" y="59841"/>
                      <a:pt x="1335114" y="53076"/>
                    </a:cubicBezTo>
                    <a:moveTo>
                      <a:pt x="1563270" y="47805"/>
                    </a:moveTo>
                    <a:cubicBezTo>
                      <a:pt x="1561952" y="47805"/>
                      <a:pt x="1560459" y="47366"/>
                      <a:pt x="1559405" y="47893"/>
                    </a:cubicBezTo>
                    <a:cubicBezTo>
                      <a:pt x="1557559" y="48771"/>
                      <a:pt x="1556066" y="50177"/>
                      <a:pt x="1554397" y="51407"/>
                    </a:cubicBezTo>
                    <a:cubicBezTo>
                      <a:pt x="1555363" y="52637"/>
                      <a:pt x="1556242" y="54658"/>
                      <a:pt x="1557472" y="54833"/>
                    </a:cubicBezTo>
                    <a:cubicBezTo>
                      <a:pt x="1559141" y="55097"/>
                      <a:pt x="1561337" y="54394"/>
                      <a:pt x="1562655" y="53340"/>
                    </a:cubicBezTo>
                    <a:cubicBezTo>
                      <a:pt x="1563709" y="52549"/>
                      <a:pt x="1563973" y="50616"/>
                      <a:pt x="1563270" y="47805"/>
                    </a:cubicBezTo>
                    <a:moveTo>
                      <a:pt x="429341" y="534163"/>
                    </a:moveTo>
                    <a:cubicBezTo>
                      <a:pt x="432241" y="535569"/>
                      <a:pt x="435579" y="537678"/>
                      <a:pt x="437073" y="532758"/>
                    </a:cubicBezTo>
                    <a:cubicBezTo>
                      <a:pt x="437512" y="531352"/>
                      <a:pt x="436106" y="528014"/>
                      <a:pt x="435140" y="527838"/>
                    </a:cubicBezTo>
                    <a:cubicBezTo>
                      <a:pt x="432592" y="527399"/>
                      <a:pt x="428551" y="526169"/>
                      <a:pt x="429341" y="534163"/>
                    </a:cubicBezTo>
                    <a:moveTo>
                      <a:pt x="1829379" y="57030"/>
                    </a:moveTo>
                    <a:cubicBezTo>
                      <a:pt x="1829379" y="57908"/>
                      <a:pt x="1829028" y="59226"/>
                      <a:pt x="1829467" y="59577"/>
                    </a:cubicBezTo>
                    <a:cubicBezTo>
                      <a:pt x="1834123" y="63179"/>
                      <a:pt x="1836320" y="57469"/>
                      <a:pt x="1839834" y="56590"/>
                    </a:cubicBezTo>
                    <a:cubicBezTo>
                      <a:pt x="1839922" y="56590"/>
                      <a:pt x="1840009" y="54570"/>
                      <a:pt x="1839570" y="54218"/>
                    </a:cubicBezTo>
                    <a:cubicBezTo>
                      <a:pt x="1836144" y="51846"/>
                      <a:pt x="1833157" y="52461"/>
                      <a:pt x="1829379" y="57030"/>
                    </a:cubicBezTo>
                    <a:moveTo>
                      <a:pt x="79332" y="1204048"/>
                    </a:moveTo>
                    <a:cubicBezTo>
                      <a:pt x="77311" y="1205542"/>
                      <a:pt x="75379" y="1207123"/>
                      <a:pt x="73358" y="1208617"/>
                    </a:cubicBezTo>
                    <a:cubicBezTo>
                      <a:pt x="76345" y="1209583"/>
                      <a:pt x="79244" y="1210638"/>
                      <a:pt x="82231" y="1211604"/>
                    </a:cubicBezTo>
                    <a:cubicBezTo>
                      <a:pt x="81704" y="1209495"/>
                      <a:pt x="81177" y="1207387"/>
                      <a:pt x="79332" y="1204048"/>
                    </a:cubicBezTo>
                    <a:moveTo>
                      <a:pt x="1034917" y="109390"/>
                    </a:moveTo>
                    <a:cubicBezTo>
                      <a:pt x="1036938" y="110093"/>
                      <a:pt x="1037377" y="115452"/>
                      <a:pt x="1041243" y="111148"/>
                    </a:cubicBezTo>
                    <a:cubicBezTo>
                      <a:pt x="1044318" y="107721"/>
                      <a:pt x="1042385" y="105964"/>
                      <a:pt x="1040013" y="104119"/>
                    </a:cubicBezTo>
                    <a:cubicBezTo>
                      <a:pt x="1036587" y="101396"/>
                      <a:pt x="1034742" y="102362"/>
                      <a:pt x="1034917" y="109390"/>
                    </a:cubicBezTo>
                    <a:moveTo>
                      <a:pt x="160597" y="1009979"/>
                    </a:moveTo>
                    <a:cubicBezTo>
                      <a:pt x="166834" y="1010067"/>
                      <a:pt x="164374" y="1005938"/>
                      <a:pt x="163847" y="1002951"/>
                    </a:cubicBezTo>
                    <a:cubicBezTo>
                      <a:pt x="163847" y="1002775"/>
                      <a:pt x="160685" y="1002512"/>
                      <a:pt x="159630" y="1003215"/>
                    </a:cubicBezTo>
                    <a:cubicBezTo>
                      <a:pt x="155853" y="1006026"/>
                      <a:pt x="155940" y="1007080"/>
                      <a:pt x="160597" y="1009979"/>
                    </a:cubicBezTo>
                    <a:moveTo>
                      <a:pt x="884248" y="171064"/>
                    </a:moveTo>
                    <a:cubicBezTo>
                      <a:pt x="882843" y="173963"/>
                      <a:pt x="880734" y="177301"/>
                      <a:pt x="885654" y="178795"/>
                    </a:cubicBezTo>
                    <a:cubicBezTo>
                      <a:pt x="887060" y="179234"/>
                      <a:pt x="890398" y="177829"/>
                      <a:pt x="890574" y="176862"/>
                    </a:cubicBezTo>
                    <a:cubicBezTo>
                      <a:pt x="891013" y="174314"/>
                      <a:pt x="892155" y="170273"/>
                      <a:pt x="884248" y="171064"/>
                    </a:cubicBezTo>
                    <a:moveTo>
                      <a:pt x="29519" y="1662821"/>
                    </a:moveTo>
                    <a:cubicBezTo>
                      <a:pt x="30222" y="1660800"/>
                      <a:pt x="35581" y="1660361"/>
                      <a:pt x="31276" y="1656495"/>
                    </a:cubicBezTo>
                    <a:cubicBezTo>
                      <a:pt x="27850" y="1653421"/>
                      <a:pt x="26093" y="1655353"/>
                      <a:pt x="24248" y="1657725"/>
                    </a:cubicBezTo>
                    <a:cubicBezTo>
                      <a:pt x="21524" y="1661152"/>
                      <a:pt x="22403" y="1662997"/>
                      <a:pt x="29519" y="1662821"/>
                    </a:cubicBezTo>
                    <a:moveTo>
                      <a:pt x="28201" y="1483248"/>
                    </a:moveTo>
                    <a:cubicBezTo>
                      <a:pt x="27410" y="1484126"/>
                      <a:pt x="26532" y="1485093"/>
                      <a:pt x="25741" y="1485971"/>
                    </a:cubicBezTo>
                    <a:cubicBezTo>
                      <a:pt x="27674" y="1486411"/>
                      <a:pt x="27762" y="1491506"/>
                      <a:pt x="31276" y="1488080"/>
                    </a:cubicBezTo>
                    <a:cubicBezTo>
                      <a:pt x="32857" y="1486586"/>
                      <a:pt x="34527" y="1485268"/>
                      <a:pt x="36108" y="1483863"/>
                    </a:cubicBezTo>
                    <a:cubicBezTo>
                      <a:pt x="33912" y="1483248"/>
                      <a:pt x="31715" y="1482633"/>
                      <a:pt x="28201" y="1483248"/>
                    </a:cubicBezTo>
                    <a:moveTo>
                      <a:pt x="2728650" y="534163"/>
                    </a:moveTo>
                    <a:cubicBezTo>
                      <a:pt x="2729265" y="535481"/>
                      <a:pt x="2729968" y="536799"/>
                      <a:pt x="2730583" y="538117"/>
                    </a:cubicBezTo>
                    <a:cubicBezTo>
                      <a:pt x="2732516" y="536360"/>
                      <a:pt x="2736469" y="534163"/>
                      <a:pt x="2736206" y="532934"/>
                    </a:cubicBezTo>
                    <a:cubicBezTo>
                      <a:pt x="2735064" y="528102"/>
                      <a:pt x="2731550" y="530122"/>
                      <a:pt x="2728650" y="534163"/>
                    </a:cubicBezTo>
                    <a:moveTo>
                      <a:pt x="2625071" y="417494"/>
                    </a:moveTo>
                    <a:cubicBezTo>
                      <a:pt x="2623314" y="419251"/>
                      <a:pt x="2621293" y="420920"/>
                      <a:pt x="2619800" y="422941"/>
                    </a:cubicBezTo>
                    <a:cubicBezTo>
                      <a:pt x="2619360" y="423556"/>
                      <a:pt x="2620151" y="425664"/>
                      <a:pt x="2620942" y="426279"/>
                    </a:cubicBezTo>
                    <a:cubicBezTo>
                      <a:pt x="2621645" y="426806"/>
                      <a:pt x="2623929" y="426543"/>
                      <a:pt x="2624280" y="425840"/>
                    </a:cubicBezTo>
                    <a:cubicBezTo>
                      <a:pt x="2625598" y="423731"/>
                      <a:pt x="2631660" y="422765"/>
                      <a:pt x="2625071" y="417494"/>
                    </a:cubicBezTo>
                    <a:moveTo>
                      <a:pt x="538104" y="422765"/>
                    </a:moveTo>
                    <a:cubicBezTo>
                      <a:pt x="538983" y="423643"/>
                      <a:pt x="539949" y="424434"/>
                      <a:pt x="540828" y="425313"/>
                    </a:cubicBezTo>
                    <a:cubicBezTo>
                      <a:pt x="542146" y="423292"/>
                      <a:pt x="543991" y="421359"/>
                      <a:pt x="544430" y="419163"/>
                    </a:cubicBezTo>
                    <a:cubicBezTo>
                      <a:pt x="544606" y="418109"/>
                      <a:pt x="541882" y="416615"/>
                      <a:pt x="540389" y="415297"/>
                    </a:cubicBezTo>
                    <a:cubicBezTo>
                      <a:pt x="539246" y="417318"/>
                      <a:pt x="538017" y="419339"/>
                      <a:pt x="538104" y="422765"/>
                    </a:cubicBezTo>
                    <a:moveTo>
                      <a:pt x="49198" y="1548787"/>
                    </a:moveTo>
                    <a:cubicBezTo>
                      <a:pt x="48144" y="1547469"/>
                      <a:pt x="46387" y="1544833"/>
                      <a:pt x="46035" y="1545097"/>
                    </a:cubicBezTo>
                    <a:cubicBezTo>
                      <a:pt x="43048" y="1546503"/>
                      <a:pt x="43048" y="1553794"/>
                      <a:pt x="46035" y="1555200"/>
                    </a:cubicBezTo>
                    <a:cubicBezTo>
                      <a:pt x="46387" y="1555288"/>
                      <a:pt x="48056" y="1552740"/>
                      <a:pt x="49198" y="1548787"/>
                    </a:cubicBezTo>
                    <a:moveTo>
                      <a:pt x="660045" y="345366"/>
                    </a:moveTo>
                    <a:cubicBezTo>
                      <a:pt x="660573" y="343257"/>
                      <a:pt x="661100" y="341237"/>
                      <a:pt x="661627" y="339128"/>
                    </a:cubicBezTo>
                    <a:cubicBezTo>
                      <a:pt x="659870" y="339831"/>
                      <a:pt x="657234" y="340095"/>
                      <a:pt x="656443" y="341412"/>
                    </a:cubicBezTo>
                    <a:cubicBezTo>
                      <a:pt x="655301" y="343345"/>
                      <a:pt x="655389" y="345981"/>
                      <a:pt x="655038" y="348353"/>
                    </a:cubicBezTo>
                    <a:cubicBezTo>
                      <a:pt x="656268" y="347738"/>
                      <a:pt x="657498" y="347211"/>
                      <a:pt x="660045" y="345366"/>
                    </a:cubicBezTo>
                    <a:moveTo>
                      <a:pt x="118603" y="1070335"/>
                    </a:moveTo>
                    <a:cubicBezTo>
                      <a:pt x="117285" y="1070950"/>
                      <a:pt x="115967" y="1071653"/>
                      <a:pt x="114649" y="1072268"/>
                    </a:cubicBezTo>
                    <a:cubicBezTo>
                      <a:pt x="116406" y="1074201"/>
                      <a:pt x="118603" y="1078154"/>
                      <a:pt x="119833" y="1077890"/>
                    </a:cubicBezTo>
                    <a:cubicBezTo>
                      <a:pt x="124665" y="1076748"/>
                      <a:pt x="122644" y="1073234"/>
                      <a:pt x="118603" y="1070335"/>
                    </a:cubicBezTo>
                    <a:moveTo>
                      <a:pt x="2124304" y="113344"/>
                    </a:moveTo>
                    <a:cubicBezTo>
                      <a:pt x="2125183" y="114222"/>
                      <a:pt x="2126149" y="115013"/>
                      <a:pt x="2127028" y="115892"/>
                    </a:cubicBezTo>
                    <a:cubicBezTo>
                      <a:pt x="2128346" y="113871"/>
                      <a:pt x="2130190" y="111938"/>
                      <a:pt x="2130630" y="109742"/>
                    </a:cubicBezTo>
                    <a:cubicBezTo>
                      <a:pt x="2130805" y="108688"/>
                      <a:pt x="2128082" y="107194"/>
                      <a:pt x="2126589" y="105876"/>
                    </a:cubicBezTo>
                    <a:cubicBezTo>
                      <a:pt x="2125359" y="107897"/>
                      <a:pt x="2124216" y="110005"/>
                      <a:pt x="2124304" y="113344"/>
                    </a:cubicBezTo>
                    <a:moveTo>
                      <a:pt x="1803111" y="49123"/>
                    </a:moveTo>
                    <a:cubicBezTo>
                      <a:pt x="1803462" y="43237"/>
                      <a:pt x="1799157" y="45169"/>
                      <a:pt x="1796346" y="45521"/>
                    </a:cubicBezTo>
                    <a:cubicBezTo>
                      <a:pt x="1795028" y="45696"/>
                      <a:pt x="1793974" y="47717"/>
                      <a:pt x="1792744" y="48859"/>
                    </a:cubicBezTo>
                    <a:cubicBezTo>
                      <a:pt x="1794941" y="49386"/>
                      <a:pt x="1797049" y="49913"/>
                      <a:pt x="1799245" y="50353"/>
                    </a:cubicBezTo>
                    <a:cubicBezTo>
                      <a:pt x="1800124" y="50528"/>
                      <a:pt x="1801002" y="50441"/>
                      <a:pt x="1803111" y="49123"/>
                    </a:cubicBezTo>
                    <a:moveTo>
                      <a:pt x="2762738" y="597067"/>
                    </a:moveTo>
                    <a:cubicBezTo>
                      <a:pt x="2761156" y="595749"/>
                      <a:pt x="2759751" y="594168"/>
                      <a:pt x="2757994" y="593289"/>
                    </a:cubicBezTo>
                    <a:cubicBezTo>
                      <a:pt x="2757379" y="592938"/>
                      <a:pt x="2755973" y="594080"/>
                      <a:pt x="2754831" y="594519"/>
                    </a:cubicBezTo>
                    <a:cubicBezTo>
                      <a:pt x="2757203" y="597418"/>
                      <a:pt x="2759487" y="600317"/>
                      <a:pt x="2761859" y="603217"/>
                    </a:cubicBezTo>
                    <a:cubicBezTo>
                      <a:pt x="2762211" y="601987"/>
                      <a:pt x="2762474" y="600844"/>
                      <a:pt x="2762738" y="597067"/>
                    </a:cubicBezTo>
                    <a:moveTo>
                      <a:pt x="3110112" y="1812260"/>
                    </a:moveTo>
                    <a:cubicBezTo>
                      <a:pt x="3110199" y="1809712"/>
                      <a:pt x="3110199" y="1807077"/>
                      <a:pt x="3110287" y="1804529"/>
                    </a:cubicBezTo>
                    <a:cubicBezTo>
                      <a:pt x="3109145" y="1804705"/>
                      <a:pt x="3108003" y="1804880"/>
                      <a:pt x="3106861" y="1805056"/>
                    </a:cubicBezTo>
                    <a:cubicBezTo>
                      <a:pt x="3107476" y="1807955"/>
                      <a:pt x="3102732" y="1811997"/>
                      <a:pt x="3110112" y="1812260"/>
                    </a:cubicBezTo>
                    <a:moveTo>
                      <a:pt x="2964626" y="935304"/>
                    </a:moveTo>
                    <a:cubicBezTo>
                      <a:pt x="2965856" y="936534"/>
                      <a:pt x="2966998" y="937676"/>
                      <a:pt x="2968228" y="938906"/>
                    </a:cubicBezTo>
                    <a:cubicBezTo>
                      <a:pt x="2968755" y="937676"/>
                      <a:pt x="2969546" y="936446"/>
                      <a:pt x="2969809" y="935128"/>
                    </a:cubicBezTo>
                    <a:cubicBezTo>
                      <a:pt x="2970073" y="933459"/>
                      <a:pt x="2970160" y="931614"/>
                      <a:pt x="2969721" y="930120"/>
                    </a:cubicBezTo>
                    <a:cubicBezTo>
                      <a:pt x="2969458" y="929418"/>
                      <a:pt x="2967086" y="928539"/>
                      <a:pt x="2966734" y="928890"/>
                    </a:cubicBezTo>
                    <a:cubicBezTo>
                      <a:pt x="2965680" y="929857"/>
                      <a:pt x="2965241" y="931350"/>
                      <a:pt x="2964626" y="935304"/>
                    </a:cubicBezTo>
                    <a:moveTo>
                      <a:pt x="1412513" y="49123"/>
                    </a:moveTo>
                    <a:cubicBezTo>
                      <a:pt x="1412864" y="43237"/>
                      <a:pt x="1408560" y="45169"/>
                      <a:pt x="1405748" y="45521"/>
                    </a:cubicBezTo>
                    <a:cubicBezTo>
                      <a:pt x="1404430" y="45696"/>
                      <a:pt x="1403376" y="47717"/>
                      <a:pt x="1402146" y="48859"/>
                    </a:cubicBezTo>
                    <a:cubicBezTo>
                      <a:pt x="1404343" y="49386"/>
                      <a:pt x="1406451" y="49913"/>
                      <a:pt x="1408647" y="50353"/>
                    </a:cubicBezTo>
                    <a:cubicBezTo>
                      <a:pt x="1409526" y="50528"/>
                      <a:pt x="1410317" y="50441"/>
                      <a:pt x="1412513" y="49123"/>
                    </a:cubicBezTo>
                    <a:moveTo>
                      <a:pt x="2010270" y="96300"/>
                    </a:moveTo>
                    <a:cubicBezTo>
                      <a:pt x="2010885" y="96564"/>
                      <a:pt x="2011500" y="96915"/>
                      <a:pt x="2012115" y="97003"/>
                    </a:cubicBezTo>
                    <a:cubicBezTo>
                      <a:pt x="2012291" y="97003"/>
                      <a:pt x="2012906" y="96300"/>
                      <a:pt x="2012818" y="96125"/>
                    </a:cubicBezTo>
                    <a:cubicBezTo>
                      <a:pt x="2011939" y="94367"/>
                      <a:pt x="2011324" y="91995"/>
                      <a:pt x="2009919" y="91029"/>
                    </a:cubicBezTo>
                    <a:cubicBezTo>
                      <a:pt x="2008777" y="90238"/>
                      <a:pt x="2006405" y="90941"/>
                      <a:pt x="2004735" y="91468"/>
                    </a:cubicBezTo>
                    <a:cubicBezTo>
                      <a:pt x="2003945" y="91732"/>
                      <a:pt x="2003417" y="93225"/>
                      <a:pt x="2002802" y="94104"/>
                    </a:cubicBezTo>
                    <a:cubicBezTo>
                      <a:pt x="2004911" y="94455"/>
                      <a:pt x="2006932" y="94719"/>
                      <a:pt x="2010270" y="96300"/>
                    </a:cubicBezTo>
                    <a:moveTo>
                      <a:pt x="2820370" y="686238"/>
                    </a:moveTo>
                    <a:cubicBezTo>
                      <a:pt x="2824235" y="689313"/>
                      <a:pt x="2827310" y="687644"/>
                      <a:pt x="2830034" y="684481"/>
                    </a:cubicBezTo>
                    <a:cubicBezTo>
                      <a:pt x="2830297" y="684218"/>
                      <a:pt x="2830561" y="683866"/>
                      <a:pt x="2830824" y="683603"/>
                    </a:cubicBezTo>
                    <a:cubicBezTo>
                      <a:pt x="2827662" y="683339"/>
                      <a:pt x="2824499" y="682988"/>
                      <a:pt x="2821336" y="682812"/>
                    </a:cubicBezTo>
                    <a:cubicBezTo>
                      <a:pt x="2821073" y="682724"/>
                      <a:pt x="2820721" y="683339"/>
                      <a:pt x="2820370" y="686238"/>
                    </a:cubicBezTo>
                    <a:moveTo>
                      <a:pt x="3044573" y="1072971"/>
                    </a:moveTo>
                    <a:cubicBezTo>
                      <a:pt x="3044573" y="1075606"/>
                      <a:pt x="3044485" y="1078154"/>
                      <a:pt x="3044485" y="1080790"/>
                    </a:cubicBezTo>
                    <a:cubicBezTo>
                      <a:pt x="3046242" y="1079999"/>
                      <a:pt x="3047999" y="1079208"/>
                      <a:pt x="3049668" y="1078330"/>
                    </a:cubicBezTo>
                    <a:cubicBezTo>
                      <a:pt x="3048877" y="1076485"/>
                      <a:pt x="3047999" y="1074728"/>
                      <a:pt x="3044573" y="1072971"/>
                    </a:cubicBezTo>
                    <a:moveTo>
                      <a:pt x="3006532" y="1013933"/>
                    </a:moveTo>
                    <a:cubicBezTo>
                      <a:pt x="3005741" y="1011561"/>
                      <a:pt x="3008816" y="1007256"/>
                      <a:pt x="3003193" y="1007432"/>
                    </a:cubicBezTo>
                    <a:cubicBezTo>
                      <a:pt x="3001963" y="1007432"/>
                      <a:pt x="3000734" y="1007783"/>
                      <a:pt x="2999504" y="1007871"/>
                    </a:cubicBezTo>
                    <a:cubicBezTo>
                      <a:pt x="3000821" y="1009716"/>
                      <a:pt x="3002051" y="1011561"/>
                      <a:pt x="3003369" y="1013406"/>
                    </a:cubicBezTo>
                    <a:cubicBezTo>
                      <a:pt x="3003896" y="1014109"/>
                      <a:pt x="3004599" y="1014636"/>
                      <a:pt x="3006532" y="1013933"/>
                    </a:cubicBezTo>
                    <a:moveTo>
                      <a:pt x="62288" y="1357441"/>
                    </a:moveTo>
                    <a:cubicBezTo>
                      <a:pt x="62903" y="1359637"/>
                      <a:pt x="63430" y="1361834"/>
                      <a:pt x="64045" y="1364030"/>
                    </a:cubicBezTo>
                    <a:cubicBezTo>
                      <a:pt x="65188" y="1363240"/>
                      <a:pt x="67296" y="1362625"/>
                      <a:pt x="67384" y="1361746"/>
                    </a:cubicBezTo>
                    <a:cubicBezTo>
                      <a:pt x="67647" y="1359023"/>
                      <a:pt x="68614" y="1355333"/>
                      <a:pt x="62288" y="1357441"/>
                    </a:cubicBezTo>
                    <a:moveTo>
                      <a:pt x="193366" y="927397"/>
                    </a:moveTo>
                    <a:cubicBezTo>
                      <a:pt x="193981" y="929593"/>
                      <a:pt x="194508" y="931790"/>
                      <a:pt x="195123" y="933986"/>
                    </a:cubicBezTo>
                    <a:cubicBezTo>
                      <a:pt x="196265" y="933195"/>
                      <a:pt x="198374" y="932580"/>
                      <a:pt x="198462" y="931702"/>
                    </a:cubicBezTo>
                    <a:cubicBezTo>
                      <a:pt x="198725" y="929066"/>
                      <a:pt x="199692" y="925376"/>
                      <a:pt x="193366" y="927397"/>
                    </a:cubicBezTo>
                    <a:moveTo>
                      <a:pt x="2050946" y="102889"/>
                    </a:moveTo>
                    <a:cubicBezTo>
                      <a:pt x="2052967" y="101747"/>
                      <a:pt x="2055075" y="100517"/>
                      <a:pt x="2057096" y="99375"/>
                    </a:cubicBezTo>
                    <a:cubicBezTo>
                      <a:pt x="2054988" y="98848"/>
                      <a:pt x="2052967" y="97882"/>
                      <a:pt x="2050858" y="97794"/>
                    </a:cubicBezTo>
                    <a:cubicBezTo>
                      <a:pt x="2046114" y="97267"/>
                      <a:pt x="2045675" y="99375"/>
                      <a:pt x="2050946" y="102889"/>
                    </a:cubicBezTo>
                    <a:moveTo>
                      <a:pt x="2893815" y="796319"/>
                    </a:moveTo>
                    <a:cubicBezTo>
                      <a:pt x="2894870" y="797637"/>
                      <a:pt x="2896012" y="798955"/>
                      <a:pt x="2897066" y="800273"/>
                    </a:cubicBezTo>
                    <a:cubicBezTo>
                      <a:pt x="2897769" y="798515"/>
                      <a:pt x="2899087" y="796758"/>
                      <a:pt x="2898911" y="795089"/>
                    </a:cubicBezTo>
                    <a:cubicBezTo>
                      <a:pt x="2898560" y="791048"/>
                      <a:pt x="2896188" y="791926"/>
                      <a:pt x="2893815" y="796319"/>
                    </a:cubicBezTo>
                    <a:moveTo>
                      <a:pt x="1761205" y="51758"/>
                    </a:moveTo>
                    <a:cubicBezTo>
                      <a:pt x="1760590" y="51143"/>
                      <a:pt x="1760062" y="50265"/>
                      <a:pt x="1759360" y="50001"/>
                    </a:cubicBezTo>
                    <a:cubicBezTo>
                      <a:pt x="1757075" y="49123"/>
                      <a:pt x="1754791" y="48508"/>
                      <a:pt x="1752419" y="47981"/>
                    </a:cubicBezTo>
                    <a:cubicBezTo>
                      <a:pt x="1752068" y="47893"/>
                      <a:pt x="1751453" y="48947"/>
                      <a:pt x="1751014" y="49474"/>
                    </a:cubicBezTo>
                    <a:cubicBezTo>
                      <a:pt x="1753561" y="50704"/>
                      <a:pt x="1756109" y="51934"/>
                      <a:pt x="1758657" y="53076"/>
                    </a:cubicBezTo>
                    <a:cubicBezTo>
                      <a:pt x="1758921" y="53164"/>
                      <a:pt x="1759448" y="53076"/>
                      <a:pt x="1761205" y="51758"/>
                    </a:cubicBezTo>
                    <a:moveTo>
                      <a:pt x="3120566" y="1555376"/>
                    </a:moveTo>
                    <a:cubicBezTo>
                      <a:pt x="3120566" y="1553619"/>
                      <a:pt x="3120478" y="1551862"/>
                      <a:pt x="3120478" y="1550105"/>
                    </a:cubicBezTo>
                    <a:cubicBezTo>
                      <a:pt x="3118370" y="1551334"/>
                      <a:pt x="3116349" y="1552564"/>
                      <a:pt x="3114241" y="1553794"/>
                    </a:cubicBezTo>
                    <a:cubicBezTo>
                      <a:pt x="3115910" y="1554761"/>
                      <a:pt x="3117579" y="1555727"/>
                      <a:pt x="3120566" y="1555376"/>
                    </a:cubicBezTo>
                    <a:moveTo>
                      <a:pt x="2990806" y="972027"/>
                    </a:moveTo>
                    <a:cubicBezTo>
                      <a:pt x="2991597" y="974399"/>
                      <a:pt x="2988522" y="978704"/>
                      <a:pt x="2994145" y="978528"/>
                    </a:cubicBezTo>
                    <a:cubicBezTo>
                      <a:pt x="2995374" y="978528"/>
                      <a:pt x="2996604" y="978176"/>
                      <a:pt x="2997834" y="978089"/>
                    </a:cubicBezTo>
                    <a:cubicBezTo>
                      <a:pt x="2996517" y="976244"/>
                      <a:pt x="2995287" y="974399"/>
                      <a:pt x="2993969" y="972554"/>
                    </a:cubicBezTo>
                    <a:cubicBezTo>
                      <a:pt x="2993442" y="971851"/>
                      <a:pt x="2992739" y="971324"/>
                      <a:pt x="2990806" y="972027"/>
                    </a:cubicBezTo>
                    <a:moveTo>
                      <a:pt x="2508401" y="350637"/>
                    </a:moveTo>
                    <a:cubicBezTo>
                      <a:pt x="2508401" y="349758"/>
                      <a:pt x="2508753" y="348704"/>
                      <a:pt x="2508313" y="348089"/>
                    </a:cubicBezTo>
                    <a:cubicBezTo>
                      <a:pt x="2506907" y="345981"/>
                      <a:pt x="2505326" y="344136"/>
                      <a:pt x="2503745" y="342115"/>
                    </a:cubicBezTo>
                    <a:cubicBezTo>
                      <a:pt x="2503921" y="344487"/>
                      <a:pt x="2503833" y="346859"/>
                      <a:pt x="2504360" y="349143"/>
                    </a:cubicBezTo>
                    <a:cubicBezTo>
                      <a:pt x="2504711" y="350198"/>
                      <a:pt x="2506205" y="350988"/>
                      <a:pt x="2508401" y="350637"/>
                    </a:cubicBezTo>
                    <a:moveTo>
                      <a:pt x="234042" y="834360"/>
                    </a:moveTo>
                    <a:cubicBezTo>
                      <a:pt x="236151" y="833130"/>
                      <a:pt x="238347" y="832163"/>
                      <a:pt x="240192" y="830670"/>
                    </a:cubicBezTo>
                    <a:cubicBezTo>
                      <a:pt x="241246" y="829879"/>
                      <a:pt x="241774" y="828298"/>
                      <a:pt x="242564" y="827156"/>
                    </a:cubicBezTo>
                    <a:cubicBezTo>
                      <a:pt x="241071" y="827332"/>
                      <a:pt x="239314" y="826980"/>
                      <a:pt x="238259" y="827683"/>
                    </a:cubicBezTo>
                    <a:cubicBezTo>
                      <a:pt x="236151" y="829176"/>
                      <a:pt x="234482" y="831197"/>
                      <a:pt x="234042" y="834360"/>
                    </a:cubicBezTo>
                    <a:moveTo>
                      <a:pt x="2541170" y="370316"/>
                    </a:moveTo>
                    <a:cubicBezTo>
                      <a:pt x="2542576" y="370843"/>
                      <a:pt x="2543982" y="371634"/>
                      <a:pt x="2545475" y="371985"/>
                    </a:cubicBezTo>
                    <a:cubicBezTo>
                      <a:pt x="2546881" y="372337"/>
                      <a:pt x="2548374" y="372249"/>
                      <a:pt x="2549780" y="372161"/>
                    </a:cubicBezTo>
                    <a:cubicBezTo>
                      <a:pt x="2550044" y="372161"/>
                      <a:pt x="2550571" y="370316"/>
                      <a:pt x="2550307" y="370053"/>
                    </a:cubicBezTo>
                    <a:cubicBezTo>
                      <a:pt x="2549341" y="369086"/>
                      <a:pt x="2548023" y="367856"/>
                      <a:pt x="2546881" y="367856"/>
                    </a:cubicBezTo>
                    <a:cubicBezTo>
                      <a:pt x="2544509" y="367768"/>
                      <a:pt x="2542225" y="368559"/>
                      <a:pt x="2541170" y="370316"/>
                    </a:cubicBezTo>
                    <a:moveTo>
                      <a:pt x="404391" y="590566"/>
                    </a:moveTo>
                    <a:cubicBezTo>
                      <a:pt x="404391" y="593113"/>
                      <a:pt x="404479" y="595749"/>
                      <a:pt x="404479" y="598297"/>
                    </a:cubicBezTo>
                    <a:cubicBezTo>
                      <a:pt x="405709" y="597067"/>
                      <a:pt x="408081" y="595661"/>
                      <a:pt x="407905" y="594695"/>
                    </a:cubicBezTo>
                    <a:cubicBezTo>
                      <a:pt x="407642" y="592850"/>
                      <a:pt x="411419" y="588721"/>
                      <a:pt x="404391" y="590566"/>
                    </a:cubicBezTo>
                    <a:moveTo>
                      <a:pt x="3131109" y="1489837"/>
                    </a:moveTo>
                    <a:cubicBezTo>
                      <a:pt x="3133217" y="1490364"/>
                      <a:pt x="3135238" y="1490891"/>
                      <a:pt x="3137346" y="1491418"/>
                    </a:cubicBezTo>
                    <a:cubicBezTo>
                      <a:pt x="3136643" y="1489661"/>
                      <a:pt x="3135940" y="1487904"/>
                      <a:pt x="3135238" y="1486059"/>
                    </a:cubicBezTo>
                    <a:cubicBezTo>
                      <a:pt x="3133393" y="1486938"/>
                      <a:pt x="3131636" y="1487728"/>
                      <a:pt x="3131109" y="1489837"/>
                    </a:cubicBezTo>
                    <a:moveTo>
                      <a:pt x="1364018" y="47805"/>
                    </a:moveTo>
                    <a:cubicBezTo>
                      <a:pt x="1366038" y="47541"/>
                      <a:pt x="1368147" y="47190"/>
                      <a:pt x="1370167" y="46926"/>
                    </a:cubicBezTo>
                    <a:cubicBezTo>
                      <a:pt x="1368850" y="45521"/>
                      <a:pt x="1367795" y="43500"/>
                      <a:pt x="1366214" y="42709"/>
                    </a:cubicBezTo>
                    <a:cubicBezTo>
                      <a:pt x="1364896" y="42007"/>
                      <a:pt x="1362876" y="42709"/>
                      <a:pt x="1361206" y="42797"/>
                    </a:cubicBezTo>
                    <a:cubicBezTo>
                      <a:pt x="1361646" y="44027"/>
                      <a:pt x="1362173" y="45257"/>
                      <a:pt x="1364018" y="47805"/>
                    </a:cubicBezTo>
                    <a:moveTo>
                      <a:pt x="2282968" y="174929"/>
                    </a:moveTo>
                    <a:cubicBezTo>
                      <a:pt x="2279366" y="171415"/>
                      <a:pt x="2277609" y="175017"/>
                      <a:pt x="2275852" y="177038"/>
                    </a:cubicBezTo>
                    <a:cubicBezTo>
                      <a:pt x="2275237" y="177829"/>
                      <a:pt x="2276116" y="179849"/>
                      <a:pt x="2276291" y="181343"/>
                    </a:cubicBezTo>
                    <a:cubicBezTo>
                      <a:pt x="2277609" y="180728"/>
                      <a:pt x="2279191" y="180464"/>
                      <a:pt x="2280245" y="179498"/>
                    </a:cubicBezTo>
                    <a:cubicBezTo>
                      <a:pt x="2281035" y="178883"/>
                      <a:pt x="2281211" y="177389"/>
                      <a:pt x="2282968" y="174929"/>
                    </a:cubicBezTo>
                    <a:moveTo>
                      <a:pt x="3095703" y="1362625"/>
                    </a:moveTo>
                    <a:cubicBezTo>
                      <a:pt x="3095352" y="1366051"/>
                      <a:pt x="3096846" y="1367632"/>
                      <a:pt x="3100008" y="1365963"/>
                    </a:cubicBezTo>
                    <a:cubicBezTo>
                      <a:pt x="3101238" y="1365260"/>
                      <a:pt x="3102732" y="1362625"/>
                      <a:pt x="3102292" y="1361658"/>
                    </a:cubicBezTo>
                    <a:cubicBezTo>
                      <a:pt x="3101150" y="1359110"/>
                      <a:pt x="3098954" y="1357968"/>
                      <a:pt x="3095703" y="1362625"/>
                    </a:cubicBezTo>
                    <a:moveTo>
                      <a:pt x="3136380" y="1665457"/>
                    </a:moveTo>
                    <a:cubicBezTo>
                      <a:pt x="3138576" y="1664842"/>
                      <a:pt x="3140772" y="1664314"/>
                      <a:pt x="3142969" y="1663699"/>
                    </a:cubicBezTo>
                    <a:cubicBezTo>
                      <a:pt x="3142178" y="1662557"/>
                      <a:pt x="3141563" y="1660449"/>
                      <a:pt x="3140685" y="1660361"/>
                    </a:cubicBezTo>
                    <a:cubicBezTo>
                      <a:pt x="3137961" y="1660097"/>
                      <a:pt x="3134271" y="1659131"/>
                      <a:pt x="3136380" y="1665457"/>
                    </a:cubicBezTo>
                    <a:moveTo>
                      <a:pt x="983874" y="147431"/>
                    </a:moveTo>
                    <a:cubicBezTo>
                      <a:pt x="983611" y="148925"/>
                      <a:pt x="982996" y="151648"/>
                      <a:pt x="983172" y="151736"/>
                    </a:cubicBezTo>
                    <a:cubicBezTo>
                      <a:pt x="985719" y="152439"/>
                      <a:pt x="991078" y="148485"/>
                      <a:pt x="990200" y="146465"/>
                    </a:cubicBezTo>
                    <a:cubicBezTo>
                      <a:pt x="989848" y="145762"/>
                      <a:pt x="986861" y="146201"/>
                      <a:pt x="983874" y="147431"/>
                    </a:cubicBezTo>
                    <a:moveTo>
                      <a:pt x="370304" y="629836"/>
                    </a:moveTo>
                    <a:cubicBezTo>
                      <a:pt x="371446" y="628343"/>
                      <a:pt x="372500" y="626761"/>
                      <a:pt x="373642" y="625268"/>
                    </a:cubicBezTo>
                    <a:cubicBezTo>
                      <a:pt x="371885" y="625707"/>
                      <a:pt x="369777" y="625707"/>
                      <a:pt x="368371" y="626674"/>
                    </a:cubicBezTo>
                    <a:cubicBezTo>
                      <a:pt x="366087" y="628343"/>
                      <a:pt x="366350" y="628606"/>
                      <a:pt x="370304" y="629836"/>
                    </a:cubicBezTo>
                    <a:moveTo>
                      <a:pt x="266812" y="788500"/>
                    </a:moveTo>
                    <a:cubicBezTo>
                      <a:pt x="266812" y="788939"/>
                      <a:pt x="266900" y="789379"/>
                      <a:pt x="266812" y="789818"/>
                    </a:cubicBezTo>
                    <a:cubicBezTo>
                      <a:pt x="266373" y="791487"/>
                      <a:pt x="265758" y="793156"/>
                      <a:pt x="265231" y="794826"/>
                    </a:cubicBezTo>
                    <a:cubicBezTo>
                      <a:pt x="266636" y="793947"/>
                      <a:pt x="269008" y="793156"/>
                      <a:pt x="269184" y="792014"/>
                    </a:cubicBezTo>
                    <a:cubicBezTo>
                      <a:pt x="269360" y="790609"/>
                      <a:pt x="276212" y="786743"/>
                      <a:pt x="266812" y="788500"/>
                    </a:cubicBezTo>
                    <a:moveTo>
                      <a:pt x="593189" y="391225"/>
                    </a:moveTo>
                    <a:cubicBezTo>
                      <a:pt x="592047" y="392719"/>
                      <a:pt x="590904" y="394212"/>
                      <a:pt x="589762" y="395706"/>
                    </a:cubicBezTo>
                    <a:cubicBezTo>
                      <a:pt x="591783" y="395969"/>
                      <a:pt x="593804" y="396233"/>
                      <a:pt x="595736" y="396497"/>
                    </a:cubicBezTo>
                    <a:cubicBezTo>
                      <a:pt x="595824" y="394740"/>
                      <a:pt x="595824" y="392982"/>
                      <a:pt x="593189" y="391225"/>
                    </a:cubicBezTo>
                    <a:moveTo>
                      <a:pt x="3089114" y="1209232"/>
                    </a:moveTo>
                    <a:cubicBezTo>
                      <a:pt x="3087182" y="1209408"/>
                      <a:pt x="3085161" y="1209671"/>
                      <a:pt x="3083228" y="1209847"/>
                    </a:cubicBezTo>
                    <a:cubicBezTo>
                      <a:pt x="3084282" y="1211340"/>
                      <a:pt x="3084985" y="1213449"/>
                      <a:pt x="3086391" y="1214064"/>
                    </a:cubicBezTo>
                    <a:cubicBezTo>
                      <a:pt x="3089378" y="1215469"/>
                      <a:pt x="3090871" y="1213800"/>
                      <a:pt x="3089114" y="1209232"/>
                    </a:cubicBezTo>
                    <a:moveTo>
                      <a:pt x="623323" y="366363"/>
                    </a:moveTo>
                    <a:cubicBezTo>
                      <a:pt x="623762" y="358280"/>
                      <a:pt x="619808" y="365045"/>
                      <a:pt x="618491" y="365309"/>
                    </a:cubicBezTo>
                    <a:cubicBezTo>
                      <a:pt x="617348" y="365484"/>
                      <a:pt x="616646" y="367856"/>
                      <a:pt x="615679" y="369262"/>
                    </a:cubicBezTo>
                    <a:cubicBezTo>
                      <a:pt x="616558" y="369086"/>
                      <a:pt x="617524" y="368823"/>
                      <a:pt x="618403" y="368647"/>
                    </a:cubicBezTo>
                    <a:cubicBezTo>
                      <a:pt x="619633" y="368296"/>
                      <a:pt x="620863" y="367944"/>
                      <a:pt x="623323" y="366363"/>
                    </a:cubicBezTo>
                    <a:moveTo>
                      <a:pt x="3111429" y="1407254"/>
                    </a:moveTo>
                    <a:cubicBezTo>
                      <a:pt x="3111166" y="1406991"/>
                      <a:pt x="3110902" y="1406551"/>
                      <a:pt x="3110463" y="1406376"/>
                    </a:cubicBezTo>
                    <a:cubicBezTo>
                      <a:pt x="3110287" y="1406288"/>
                      <a:pt x="3109848" y="1406464"/>
                      <a:pt x="3109584" y="1406464"/>
                    </a:cubicBezTo>
                    <a:cubicBezTo>
                      <a:pt x="3110287" y="1408572"/>
                      <a:pt x="3110902" y="1410681"/>
                      <a:pt x="3111781" y="1412701"/>
                    </a:cubicBezTo>
                    <a:cubicBezTo>
                      <a:pt x="3111869" y="1412965"/>
                      <a:pt x="3112923" y="1412877"/>
                      <a:pt x="3113538" y="1412965"/>
                    </a:cubicBezTo>
                    <a:cubicBezTo>
                      <a:pt x="3113274" y="1411471"/>
                      <a:pt x="3113011" y="1409978"/>
                      <a:pt x="3111429" y="1407254"/>
                    </a:cubicBezTo>
                    <a:moveTo>
                      <a:pt x="2569987" y="399132"/>
                    </a:moveTo>
                    <a:cubicBezTo>
                      <a:pt x="2571919" y="398957"/>
                      <a:pt x="2573940" y="398693"/>
                      <a:pt x="2575873" y="398517"/>
                    </a:cubicBezTo>
                    <a:cubicBezTo>
                      <a:pt x="2574028" y="397112"/>
                      <a:pt x="2572183" y="395706"/>
                      <a:pt x="2570338" y="394300"/>
                    </a:cubicBezTo>
                    <a:cubicBezTo>
                      <a:pt x="2569811" y="395442"/>
                      <a:pt x="2569284" y="396584"/>
                      <a:pt x="2569987" y="399132"/>
                    </a:cubicBezTo>
                    <a:moveTo>
                      <a:pt x="1769024" y="25490"/>
                    </a:moveTo>
                    <a:cubicBezTo>
                      <a:pt x="1769287" y="25754"/>
                      <a:pt x="1769551" y="26193"/>
                      <a:pt x="1769990" y="26369"/>
                    </a:cubicBezTo>
                    <a:cubicBezTo>
                      <a:pt x="1770166" y="26457"/>
                      <a:pt x="1770605" y="26281"/>
                      <a:pt x="1770868" y="26281"/>
                    </a:cubicBezTo>
                    <a:cubicBezTo>
                      <a:pt x="1770166" y="24172"/>
                      <a:pt x="1769551" y="22064"/>
                      <a:pt x="1768672" y="20043"/>
                    </a:cubicBezTo>
                    <a:cubicBezTo>
                      <a:pt x="1768584" y="19780"/>
                      <a:pt x="1767530" y="19867"/>
                      <a:pt x="1766915" y="19780"/>
                    </a:cubicBezTo>
                    <a:cubicBezTo>
                      <a:pt x="1767267" y="21273"/>
                      <a:pt x="1767530" y="22767"/>
                      <a:pt x="1769024" y="25490"/>
                    </a:cubicBezTo>
                    <a:moveTo>
                      <a:pt x="2322239" y="224742"/>
                    </a:moveTo>
                    <a:cubicBezTo>
                      <a:pt x="2323732" y="225885"/>
                      <a:pt x="2325138" y="227027"/>
                      <a:pt x="2326632" y="228169"/>
                    </a:cubicBezTo>
                    <a:cubicBezTo>
                      <a:pt x="2326017" y="226148"/>
                      <a:pt x="2325577" y="224128"/>
                      <a:pt x="2324787" y="222195"/>
                    </a:cubicBezTo>
                    <a:cubicBezTo>
                      <a:pt x="2324699" y="221931"/>
                      <a:pt x="2323117" y="222195"/>
                      <a:pt x="2322239" y="224742"/>
                    </a:cubicBezTo>
                    <a:moveTo>
                      <a:pt x="839618" y="223513"/>
                    </a:moveTo>
                    <a:cubicBezTo>
                      <a:pt x="839882" y="223249"/>
                      <a:pt x="840321" y="222985"/>
                      <a:pt x="840497" y="222546"/>
                    </a:cubicBezTo>
                    <a:cubicBezTo>
                      <a:pt x="840585" y="222370"/>
                      <a:pt x="840409" y="221931"/>
                      <a:pt x="840409" y="221668"/>
                    </a:cubicBezTo>
                    <a:cubicBezTo>
                      <a:pt x="838301" y="222370"/>
                      <a:pt x="836192" y="222985"/>
                      <a:pt x="834172" y="223864"/>
                    </a:cubicBezTo>
                    <a:cubicBezTo>
                      <a:pt x="833908" y="223952"/>
                      <a:pt x="833996" y="225006"/>
                      <a:pt x="833908" y="225621"/>
                    </a:cubicBezTo>
                    <a:cubicBezTo>
                      <a:pt x="835402" y="225357"/>
                      <a:pt x="836807" y="225006"/>
                      <a:pt x="839618" y="223513"/>
                    </a:cubicBezTo>
                    <a:moveTo>
                      <a:pt x="1390198" y="21625"/>
                    </a:moveTo>
                    <a:cubicBezTo>
                      <a:pt x="1391428" y="21625"/>
                      <a:pt x="1393009" y="22064"/>
                      <a:pt x="1393800" y="21537"/>
                    </a:cubicBezTo>
                    <a:cubicBezTo>
                      <a:pt x="1395030" y="20570"/>
                      <a:pt x="1395733" y="18989"/>
                      <a:pt x="1396611" y="17583"/>
                    </a:cubicBezTo>
                    <a:cubicBezTo>
                      <a:pt x="1395469" y="17935"/>
                      <a:pt x="1394239" y="18286"/>
                      <a:pt x="1393097" y="18725"/>
                    </a:cubicBezTo>
                    <a:cubicBezTo>
                      <a:pt x="1391692" y="19165"/>
                      <a:pt x="1390286" y="19780"/>
                      <a:pt x="1390198" y="21625"/>
                    </a:cubicBezTo>
                    <a:moveTo>
                      <a:pt x="2172800" y="151385"/>
                    </a:moveTo>
                    <a:cubicBezTo>
                      <a:pt x="2173854" y="151824"/>
                      <a:pt x="2175172" y="152878"/>
                      <a:pt x="2175874" y="152615"/>
                    </a:cubicBezTo>
                    <a:cubicBezTo>
                      <a:pt x="2177719" y="151824"/>
                      <a:pt x="2178949" y="158413"/>
                      <a:pt x="2180443" y="152878"/>
                    </a:cubicBezTo>
                    <a:cubicBezTo>
                      <a:pt x="2180619" y="152351"/>
                      <a:pt x="2177983" y="150945"/>
                      <a:pt x="2176489" y="150155"/>
                    </a:cubicBezTo>
                    <a:cubicBezTo>
                      <a:pt x="2175962" y="149803"/>
                      <a:pt x="2174996" y="150067"/>
                      <a:pt x="2172800" y="151385"/>
                    </a:cubicBezTo>
                    <a:moveTo>
                      <a:pt x="2027314" y="66166"/>
                    </a:moveTo>
                    <a:cubicBezTo>
                      <a:pt x="2025996" y="67133"/>
                      <a:pt x="2024678" y="68187"/>
                      <a:pt x="2023360" y="69153"/>
                    </a:cubicBezTo>
                    <a:cubicBezTo>
                      <a:pt x="2024063" y="69856"/>
                      <a:pt x="2024854" y="70647"/>
                      <a:pt x="2025557" y="71350"/>
                    </a:cubicBezTo>
                    <a:cubicBezTo>
                      <a:pt x="2026611" y="70120"/>
                      <a:pt x="2027665" y="68802"/>
                      <a:pt x="2027314" y="66166"/>
                    </a:cubicBezTo>
                    <a:moveTo>
                      <a:pt x="66242" y="1888342"/>
                    </a:moveTo>
                    <a:cubicBezTo>
                      <a:pt x="65363" y="1887463"/>
                      <a:pt x="64573" y="1886672"/>
                      <a:pt x="63694" y="1885794"/>
                    </a:cubicBezTo>
                    <a:cubicBezTo>
                      <a:pt x="63343" y="1887112"/>
                      <a:pt x="62903" y="1888517"/>
                      <a:pt x="62552" y="1889835"/>
                    </a:cubicBezTo>
                    <a:cubicBezTo>
                      <a:pt x="64133" y="1889747"/>
                      <a:pt x="65802" y="1889659"/>
                      <a:pt x="66242" y="1888342"/>
                    </a:cubicBezTo>
                    <a:moveTo>
                      <a:pt x="2929221" y="836995"/>
                    </a:moveTo>
                    <a:cubicBezTo>
                      <a:pt x="2928342" y="835238"/>
                      <a:pt x="2927463" y="833569"/>
                      <a:pt x="2926497" y="831812"/>
                    </a:cubicBezTo>
                    <a:cubicBezTo>
                      <a:pt x="2926585" y="833481"/>
                      <a:pt x="2926585" y="835238"/>
                      <a:pt x="2929221" y="836995"/>
                    </a:cubicBezTo>
                    <a:moveTo>
                      <a:pt x="2825641" y="673148"/>
                    </a:moveTo>
                    <a:cubicBezTo>
                      <a:pt x="2825377" y="672885"/>
                      <a:pt x="2825114" y="672533"/>
                      <a:pt x="2824762" y="672357"/>
                    </a:cubicBezTo>
                    <a:cubicBezTo>
                      <a:pt x="2824587" y="672182"/>
                      <a:pt x="2824235" y="672270"/>
                      <a:pt x="2823884" y="672270"/>
                    </a:cubicBezTo>
                    <a:cubicBezTo>
                      <a:pt x="2824148" y="673851"/>
                      <a:pt x="2824323" y="675520"/>
                      <a:pt x="2824587" y="677102"/>
                    </a:cubicBezTo>
                    <a:cubicBezTo>
                      <a:pt x="2825377" y="676135"/>
                      <a:pt x="2826168" y="675257"/>
                      <a:pt x="2825641" y="673148"/>
                    </a:cubicBezTo>
                    <a:moveTo>
                      <a:pt x="80650" y="1273541"/>
                    </a:moveTo>
                    <a:cubicBezTo>
                      <a:pt x="79771" y="1274419"/>
                      <a:pt x="78981" y="1275210"/>
                      <a:pt x="78102" y="1276089"/>
                    </a:cubicBezTo>
                    <a:cubicBezTo>
                      <a:pt x="79420" y="1276440"/>
                      <a:pt x="80825" y="1276879"/>
                      <a:pt x="82143" y="1277231"/>
                    </a:cubicBezTo>
                    <a:cubicBezTo>
                      <a:pt x="82055" y="1275561"/>
                      <a:pt x="81968" y="1273892"/>
                      <a:pt x="80650" y="1273541"/>
                    </a:cubicBezTo>
                    <a:moveTo>
                      <a:pt x="51746" y="1443889"/>
                    </a:moveTo>
                    <a:cubicBezTo>
                      <a:pt x="53503" y="1443011"/>
                      <a:pt x="55172" y="1442132"/>
                      <a:pt x="56929" y="1441166"/>
                    </a:cubicBezTo>
                    <a:cubicBezTo>
                      <a:pt x="55260" y="1441254"/>
                      <a:pt x="53503" y="1441254"/>
                      <a:pt x="51746" y="1443889"/>
                    </a:cubicBezTo>
                    <a:moveTo>
                      <a:pt x="2935810" y="867129"/>
                    </a:moveTo>
                    <a:cubicBezTo>
                      <a:pt x="2937479" y="867217"/>
                      <a:pt x="2939148" y="867305"/>
                      <a:pt x="2940817" y="867305"/>
                    </a:cubicBezTo>
                    <a:cubicBezTo>
                      <a:pt x="2940466" y="865987"/>
                      <a:pt x="2940027" y="864582"/>
                      <a:pt x="2939675" y="863264"/>
                    </a:cubicBezTo>
                    <a:cubicBezTo>
                      <a:pt x="2938797" y="864142"/>
                      <a:pt x="2937918" y="864933"/>
                      <a:pt x="2935810" y="867129"/>
                    </a:cubicBezTo>
                    <a:moveTo>
                      <a:pt x="113419" y="1143693"/>
                    </a:moveTo>
                    <a:cubicBezTo>
                      <a:pt x="114737" y="1142727"/>
                      <a:pt x="116055" y="1141848"/>
                      <a:pt x="117285" y="1140706"/>
                    </a:cubicBezTo>
                    <a:cubicBezTo>
                      <a:pt x="117461" y="1140530"/>
                      <a:pt x="116670" y="1139476"/>
                      <a:pt x="116406" y="1138773"/>
                    </a:cubicBezTo>
                    <a:cubicBezTo>
                      <a:pt x="114913" y="1140003"/>
                      <a:pt x="113507" y="1141233"/>
                      <a:pt x="113419" y="1143693"/>
                    </a:cubicBezTo>
                    <a:moveTo>
                      <a:pt x="1108363" y="96300"/>
                    </a:moveTo>
                    <a:cubicBezTo>
                      <a:pt x="1110208" y="96740"/>
                      <a:pt x="1112141" y="97267"/>
                      <a:pt x="1113986" y="97530"/>
                    </a:cubicBezTo>
                    <a:cubicBezTo>
                      <a:pt x="1114601" y="97618"/>
                      <a:pt x="1115304" y="96915"/>
                      <a:pt x="1116007" y="96476"/>
                    </a:cubicBezTo>
                    <a:cubicBezTo>
                      <a:pt x="1115128" y="95949"/>
                      <a:pt x="1114337" y="95246"/>
                      <a:pt x="1113371" y="94982"/>
                    </a:cubicBezTo>
                    <a:cubicBezTo>
                      <a:pt x="1112229" y="94807"/>
                      <a:pt x="1110911" y="94982"/>
                      <a:pt x="1108363" y="96300"/>
                    </a:cubicBezTo>
                    <a:moveTo>
                      <a:pt x="3135062" y="1750675"/>
                    </a:moveTo>
                    <a:cubicBezTo>
                      <a:pt x="3134095" y="1749357"/>
                      <a:pt x="3133217" y="1748039"/>
                      <a:pt x="3132075" y="1746809"/>
                    </a:cubicBezTo>
                    <a:cubicBezTo>
                      <a:pt x="3131899" y="1746633"/>
                      <a:pt x="3130845" y="1747424"/>
                      <a:pt x="3130142" y="1747688"/>
                    </a:cubicBezTo>
                    <a:cubicBezTo>
                      <a:pt x="3131284" y="1749093"/>
                      <a:pt x="3132514" y="1750587"/>
                      <a:pt x="3135062" y="1750675"/>
                    </a:cubicBezTo>
                    <a:moveTo>
                      <a:pt x="2082398" y="118615"/>
                    </a:moveTo>
                    <a:cubicBezTo>
                      <a:pt x="2082398" y="116858"/>
                      <a:pt x="2082398" y="115189"/>
                      <a:pt x="2082486" y="113432"/>
                    </a:cubicBezTo>
                    <a:cubicBezTo>
                      <a:pt x="2081520" y="115101"/>
                      <a:pt x="2080641" y="116858"/>
                      <a:pt x="2082398" y="118615"/>
                    </a:cubicBezTo>
                    <a:moveTo>
                      <a:pt x="36020" y="1745403"/>
                    </a:moveTo>
                    <a:cubicBezTo>
                      <a:pt x="35756" y="1744261"/>
                      <a:pt x="35581" y="1743207"/>
                      <a:pt x="35317" y="1742065"/>
                    </a:cubicBezTo>
                    <a:cubicBezTo>
                      <a:pt x="33999" y="1743383"/>
                      <a:pt x="32682" y="1744701"/>
                      <a:pt x="31364" y="1746018"/>
                    </a:cubicBezTo>
                    <a:cubicBezTo>
                      <a:pt x="32506" y="1746282"/>
                      <a:pt x="33648" y="1746546"/>
                      <a:pt x="36020" y="1745403"/>
                    </a:cubicBezTo>
                    <a:moveTo>
                      <a:pt x="645637" y="351955"/>
                    </a:moveTo>
                    <a:cubicBezTo>
                      <a:pt x="644495" y="352218"/>
                      <a:pt x="643353" y="352482"/>
                      <a:pt x="642211" y="352833"/>
                    </a:cubicBezTo>
                    <a:cubicBezTo>
                      <a:pt x="642914" y="353448"/>
                      <a:pt x="644144" y="354590"/>
                      <a:pt x="644320" y="354503"/>
                    </a:cubicBezTo>
                    <a:cubicBezTo>
                      <a:pt x="645462" y="353448"/>
                      <a:pt x="649854" y="357226"/>
                      <a:pt x="645637" y="351955"/>
                    </a:cubicBezTo>
                    <a:moveTo>
                      <a:pt x="2467813" y="289051"/>
                    </a:moveTo>
                    <a:cubicBezTo>
                      <a:pt x="2466583" y="290457"/>
                      <a:pt x="2465441" y="291863"/>
                      <a:pt x="2464210" y="293356"/>
                    </a:cubicBezTo>
                    <a:cubicBezTo>
                      <a:pt x="2464913" y="293708"/>
                      <a:pt x="2465968" y="294411"/>
                      <a:pt x="2466143" y="294235"/>
                    </a:cubicBezTo>
                    <a:cubicBezTo>
                      <a:pt x="2467198" y="293005"/>
                      <a:pt x="2468164" y="291599"/>
                      <a:pt x="2467813" y="289051"/>
                    </a:cubicBezTo>
                    <a:moveTo>
                      <a:pt x="38656" y="1593329"/>
                    </a:moveTo>
                    <a:cubicBezTo>
                      <a:pt x="38392" y="1593065"/>
                      <a:pt x="38129" y="1592626"/>
                      <a:pt x="37777" y="1592450"/>
                    </a:cubicBezTo>
                    <a:cubicBezTo>
                      <a:pt x="37601" y="1592362"/>
                      <a:pt x="36899" y="1592450"/>
                      <a:pt x="36899" y="1592538"/>
                    </a:cubicBezTo>
                    <a:cubicBezTo>
                      <a:pt x="36547" y="1594558"/>
                      <a:pt x="36284" y="1596579"/>
                      <a:pt x="36108" y="1598600"/>
                    </a:cubicBezTo>
                    <a:cubicBezTo>
                      <a:pt x="36108" y="1598863"/>
                      <a:pt x="37250" y="1599215"/>
                      <a:pt x="37777" y="1599478"/>
                    </a:cubicBezTo>
                    <a:cubicBezTo>
                      <a:pt x="38129" y="1598336"/>
                      <a:pt x="38392" y="1597106"/>
                      <a:pt x="38656" y="1593329"/>
                    </a:cubicBezTo>
                    <a:moveTo>
                      <a:pt x="42609" y="1631369"/>
                    </a:moveTo>
                    <a:cubicBezTo>
                      <a:pt x="42258" y="1632775"/>
                      <a:pt x="41906" y="1634181"/>
                      <a:pt x="41643" y="1635586"/>
                    </a:cubicBezTo>
                    <a:cubicBezTo>
                      <a:pt x="41643" y="1635586"/>
                      <a:pt x="42697" y="1635850"/>
                      <a:pt x="43312" y="1636026"/>
                    </a:cubicBezTo>
                    <a:cubicBezTo>
                      <a:pt x="43488" y="1634883"/>
                      <a:pt x="43663" y="1633829"/>
                      <a:pt x="42609" y="1631369"/>
                    </a:cubicBezTo>
                    <a:moveTo>
                      <a:pt x="3115383" y="1675911"/>
                    </a:moveTo>
                    <a:cubicBezTo>
                      <a:pt x="3116525" y="1675648"/>
                      <a:pt x="3117579" y="1675472"/>
                      <a:pt x="3118721" y="1675208"/>
                    </a:cubicBezTo>
                    <a:cubicBezTo>
                      <a:pt x="3118545" y="1674681"/>
                      <a:pt x="3118282" y="1673539"/>
                      <a:pt x="3118282" y="1673627"/>
                    </a:cubicBezTo>
                    <a:cubicBezTo>
                      <a:pt x="3116788" y="1673890"/>
                      <a:pt x="3115471" y="1674242"/>
                      <a:pt x="3115383" y="1675911"/>
                    </a:cubicBezTo>
                    <a:moveTo>
                      <a:pt x="50516" y="1558011"/>
                    </a:moveTo>
                    <a:cubicBezTo>
                      <a:pt x="50165" y="1559417"/>
                      <a:pt x="49813" y="1560823"/>
                      <a:pt x="49550" y="1562228"/>
                    </a:cubicBezTo>
                    <a:cubicBezTo>
                      <a:pt x="49550" y="1562228"/>
                      <a:pt x="50604" y="1562492"/>
                      <a:pt x="51131" y="1562668"/>
                    </a:cubicBezTo>
                    <a:cubicBezTo>
                      <a:pt x="51307" y="1561525"/>
                      <a:pt x="51570" y="1560383"/>
                      <a:pt x="50516" y="1558011"/>
                    </a:cubicBezTo>
                    <a:moveTo>
                      <a:pt x="28201" y="1687771"/>
                    </a:moveTo>
                    <a:cubicBezTo>
                      <a:pt x="26795" y="1687420"/>
                      <a:pt x="25390" y="1687069"/>
                      <a:pt x="23984" y="1686805"/>
                    </a:cubicBezTo>
                    <a:cubicBezTo>
                      <a:pt x="23984" y="1686805"/>
                      <a:pt x="23721" y="1687859"/>
                      <a:pt x="23545" y="1688386"/>
                    </a:cubicBezTo>
                    <a:cubicBezTo>
                      <a:pt x="24687" y="1688562"/>
                      <a:pt x="25741" y="1688826"/>
                      <a:pt x="28201" y="1687771"/>
                    </a:cubicBezTo>
                    <a:moveTo>
                      <a:pt x="3138927" y="1513382"/>
                    </a:moveTo>
                    <a:cubicBezTo>
                      <a:pt x="3137786" y="1513645"/>
                      <a:pt x="3136731" y="1513821"/>
                      <a:pt x="3135589" y="1514084"/>
                    </a:cubicBezTo>
                    <a:cubicBezTo>
                      <a:pt x="3135765" y="1514612"/>
                      <a:pt x="3136028" y="1515754"/>
                      <a:pt x="3136028" y="1515666"/>
                    </a:cubicBezTo>
                    <a:cubicBezTo>
                      <a:pt x="3137522" y="1515490"/>
                      <a:pt x="3138840" y="1515051"/>
                      <a:pt x="3138927" y="1513382"/>
                    </a:cubicBezTo>
                    <a:moveTo>
                      <a:pt x="1078229" y="110708"/>
                    </a:moveTo>
                    <a:cubicBezTo>
                      <a:pt x="1078669" y="111587"/>
                      <a:pt x="1079108" y="112465"/>
                      <a:pt x="1079547" y="113344"/>
                    </a:cubicBezTo>
                    <a:cubicBezTo>
                      <a:pt x="1079987" y="112465"/>
                      <a:pt x="1080426" y="111587"/>
                      <a:pt x="1078229" y="110708"/>
                    </a:cubicBezTo>
                    <a:moveTo>
                      <a:pt x="1139815" y="64849"/>
                    </a:moveTo>
                    <a:cubicBezTo>
                      <a:pt x="1138409" y="64497"/>
                      <a:pt x="1137004" y="64146"/>
                      <a:pt x="1135598" y="63882"/>
                    </a:cubicBezTo>
                    <a:cubicBezTo>
                      <a:pt x="1135598" y="63882"/>
                      <a:pt x="1135334" y="64936"/>
                      <a:pt x="1135159" y="65464"/>
                    </a:cubicBezTo>
                    <a:cubicBezTo>
                      <a:pt x="1136301" y="65727"/>
                      <a:pt x="1137443" y="65903"/>
                      <a:pt x="1139815" y="64849"/>
                    </a:cubicBezTo>
                    <a:moveTo>
                      <a:pt x="3049844" y="1141145"/>
                    </a:moveTo>
                    <a:cubicBezTo>
                      <a:pt x="3048702" y="1141409"/>
                      <a:pt x="3047647" y="1141584"/>
                      <a:pt x="3046505" y="1141848"/>
                    </a:cubicBezTo>
                    <a:cubicBezTo>
                      <a:pt x="3046681" y="1142375"/>
                      <a:pt x="3046945" y="1143517"/>
                      <a:pt x="3046945" y="1143429"/>
                    </a:cubicBezTo>
                    <a:cubicBezTo>
                      <a:pt x="3048350" y="1143166"/>
                      <a:pt x="3049756" y="1142814"/>
                      <a:pt x="3049844" y="1141145"/>
                    </a:cubicBezTo>
                    <a:moveTo>
                      <a:pt x="28201" y="1824120"/>
                    </a:moveTo>
                    <a:cubicBezTo>
                      <a:pt x="28465" y="1825262"/>
                      <a:pt x="28640" y="1826317"/>
                      <a:pt x="28904" y="1827459"/>
                    </a:cubicBezTo>
                    <a:cubicBezTo>
                      <a:pt x="29431" y="1827283"/>
                      <a:pt x="30573" y="1827020"/>
                      <a:pt x="30485" y="1827020"/>
                    </a:cubicBezTo>
                    <a:cubicBezTo>
                      <a:pt x="30222" y="1825526"/>
                      <a:pt x="29870" y="1824120"/>
                      <a:pt x="28201" y="1824120"/>
                    </a:cubicBezTo>
                    <a:moveTo>
                      <a:pt x="1395469" y="50441"/>
                    </a:moveTo>
                    <a:cubicBezTo>
                      <a:pt x="1395909" y="51319"/>
                      <a:pt x="1396348" y="52198"/>
                      <a:pt x="1396787" y="53076"/>
                    </a:cubicBezTo>
                    <a:cubicBezTo>
                      <a:pt x="1397226" y="52198"/>
                      <a:pt x="1397666" y="51319"/>
                      <a:pt x="1395469" y="50441"/>
                    </a:cubicBezTo>
                    <a:moveTo>
                      <a:pt x="3082613" y="1278724"/>
                    </a:moveTo>
                    <a:cubicBezTo>
                      <a:pt x="3083492" y="1278285"/>
                      <a:pt x="3084370" y="1277846"/>
                      <a:pt x="3085249" y="1277406"/>
                    </a:cubicBezTo>
                    <a:cubicBezTo>
                      <a:pt x="3084370" y="1276967"/>
                      <a:pt x="3083492" y="1276528"/>
                      <a:pt x="3082613" y="1278724"/>
                    </a:cubicBezTo>
                    <a:moveTo>
                      <a:pt x="57017" y="1294450"/>
                    </a:moveTo>
                    <a:cubicBezTo>
                      <a:pt x="58423" y="1294801"/>
                      <a:pt x="59828" y="1295153"/>
                      <a:pt x="61234" y="1295416"/>
                    </a:cubicBezTo>
                    <a:cubicBezTo>
                      <a:pt x="61234" y="1295416"/>
                      <a:pt x="61498" y="1294362"/>
                      <a:pt x="61673" y="1293747"/>
                    </a:cubicBezTo>
                    <a:cubicBezTo>
                      <a:pt x="60531" y="1293659"/>
                      <a:pt x="59477" y="1293396"/>
                      <a:pt x="57017" y="1294450"/>
                    </a:cubicBezTo>
                    <a:moveTo>
                      <a:pt x="2794189" y="628518"/>
                    </a:moveTo>
                    <a:cubicBezTo>
                      <a:pt x="2792784" y="628167"/>
                      <a:pt x="2791378" y="627816"/>
                      <a:pt x="2789972" y="627552"/>
                    </a:cubicBezTo>
                    <a:cubicBezTo>
                      <a:pt x="2789972" y="627552"/>
                      <a:pt x="2789709" y="628606"/>
                      <a:pt x="2789533" y="629133"/>
                    </a:cubicBezTo>
                    <a:cubicBezTo>
                      <a:pt x="2790675" y="629397"/>
                      <a:pt x="2791817" y="629661"/>
                      <a:pt x="2794189" y="628518"/>
                    </a:cubicBezTo>
                    <a:moveTo>
                      <a:pt x="54381" y="1401983"/>
                    </a:moveTo>
                    <a:cubicBezTo>
                      <a:pt x="54909" y="1402335"/>
                      <a:pt x="55436" y="1402686"/>
                      <a:pt x="55963" y="1403037"/>
                    </a:cubicBezTo>
                    <a:cubicBezTo>
                      <a:pt x="55875" y="1402247"/>
                      <a:pt x="55787" y="1401456"/>
                      <a:pt x="54381" y="1401983"/>
                    </a:cubicBezTo>
                    <a:moveTo>
                      <a:pt x="51746" y="1407254"/>
                    </a:moveTo>
                    <a:cubicBezTo>
                      <a:pt x="51219" y="1406903"/>
                      <a:pt x="50692" y="1406551"/>
                      <a:pt x="50165" y="1406200"/>
                    </a:cubicBezTo>
                    <a:cubicBezTo>
                      <a:pt x="50340" y="1406991"/>
                      <a:pt x="50428" y="1407781"/>
                      <a:pt x="51746" y="1407254"/>
                    </a:cubicBezTo>
                    <a:moveTo>
                      <a:pt x="3103523" y="1297086"/>
                    </a:moveTo>
                    <a:cubicBezTo>
                      <a:pt x="3104050" y="1297437"/>
                      <a:pt x="3104577" y="1297789"/>
                      <a:pt x="3105104" y="1298140"/>
                    </a:cubicBezTo>
                    <a:cubicBezTo>
                      <a:pt x="3105016" y="1297349"/>
                      <a:pt x="3104928" y="1296559"/>
                      <a:pt x="3103523" y="1297086"/>
                    </a:cubicBezTo>
                    <a:moveTo>
                      <a:pt x="3094386" y="1240771"/>
                    </a:moveTo>
                    <a:cubicBezTo>
                      <a:pt x="3094737" y="1240244"/>
                      <a:pt x="3095088" y="1239717"/>
                      <a:pt x="3095440" y="1239190"/>
                    </a:cubicBezTo>
                    <a:cubicBezTo>
                      <a:pt x="3094649" y="1239278"/>
                      <a:pt x="3093859" y="1239366"/>
                      <a:pt x="3094386" y="1240771"/>
                    </a:cubicBezTo>
                    <a:moveTo>
                      <a:pt x="57017" y="1451796"/>
                    </a:moveTo>
                    <a:cubicBezTo>
                      <a:pt x="56490" y="1451445"/>
                      <a:pt x="55963" y="1451093"/>
                      <a:pt x="55436" y="1450742"/>
                    </a:cubicBezTo>
                    <a:cubicBezTo>
                      <a:pt x="55524" y="1451533"/>
                      <a:pt x="55611" y="1452323"/>
                      <a:pt x="57017" y="1451796"/>
                    </a:cubicBezTo>
                    <a:moveTo>
                      <a:pt x="3107476" y="1455750"/>
                    </a:moveTo>
                    <a:cubicBezTo>
                      <a:pt x="3107827" y="1455222"/>
                      <a:pt x="3108179" y="1454695"/>
                      <a:pt x="3108530" y="1454168"/>
                    </a:cubicBezTo>
                    <a:cubicBezTo>
                      <a:pt x="3107739" y="1454256"/>
                      <a:pt x="3106949" y="1454344"/>
                      <a:pt x="3107476" y="1455750"/>
                    </a:cubicBezTo>
                    <a:moveTo>
                      <a:pt x="133098" y="1095198"/>
                    </a:moveTo>
                    <a:cubicBezTo>
                      <a:pt x="132571" y="1094846"/>
                      <a:pt x="132044" y="1094495"/>
                      <a:pt x="131517" y="1094143"/>
                    </a:cubicBezTo>
                    <a:cubicBezTo>
                      <a:pt x="131605" y="1094934"/>
                      <a:pt x="131693" y="1095725"/>
                      <a:pt x="133098" y="1095198"/>
                    </a:cubicBezTo>
                    <a:moveTo>
                      <a:pt x="631229" y="327004"/>
                    </a:moveTo>
                    <a:cubicBezTo>
                      <a:pt x="631756" y="327356"/>
                      <a:pt x="632284" y="327707"/>
                      <a:pt x="632811" y="328059"/>
                    </a:cubicBezTo>
                    <a:cubicBezTo>
                      <a:pt x="632723" y="327268"/>
                      <a:pt x="632635" y="326477"/>
                      <a:pt x="631229" y="327004"/>
                    </a:cubicBezTo>
                    <a:moveTo>
                      <a:pt x="20294" y="1564513"/>
                    </a:moveTo>
                    <a:cubicBezTo>
                      <a:pt x="19767" y="1564161"/>
                      <a:pt x="19240" y="1563810"/>
                      <a:pt x="18713" y="1563458"/>
                    </a:cubicBezTo>
                    <a:cubicBezTo>
                      <a:pt x="18801" y="1564249"/>
                      <a:pt x="18889" y="1565040"/>
                      <a:pt x="20294" y="1564513"/>
                    </a:cubicBezTo>
                    <a:moveTo>
                      <a:pt x="43927" y="1567148"/>
                    </a:moveTo>
                    <a:cubicBezTo>
                      <a:pt x="44454" y="1567500"/>
                      <a:pt x="44981" y="1567851"/>
                      <a:pt x="45508" y="1568202"/>
                    </a:cubicBezTo>
                    <a:cubicBezTo>
                      <a:pt x="45420" y="1567412"/>
                      <a:pt x="45333" y="1566621"/>
                      <a:pt x="43927" y="1567148"/>
                    </a:cubicBezTo>
                    <a:moveTo>
                      <a:pt x="2246245" y="169746"/>
                    </a:moveTo>
                    <a:cubicBezTo>
                      <a:pt x="2245718" y="169395"/>
                      <a:pt x="2245191" y="169043"/>
                      <a:pt x="2244664" y="168692"/>
                    </a:cubicBezTo>
                    <a:cubicBezTo>
                      <a:pt x="2244752" y="169482"/>
                      <a:pt x="2244840" y="170273"/>
                      <a:pt x="2246245" y="169746"/>
                    </a:cubicBezTo>
                    <a:moveTo>
                      <a:pt x="3141563" y="1634005"/>
                    </a:moveTo>
                    <a:cubicBezTo>
                      <a:pt x="3141212" y="1634532"/>
                      <a:pt x="3140860" y="1635059"/>
                      <a:pt x="3140509" y="1635586"/>
                    </a:cubicBezTo>
                    <a:cubicBezTo>
                      <a:pt x="3141300" y="1635498"/>
                      <a:pt x="3142090" y="1635410"/>
                      <a:pt x="3141563" y="1634005"/>
                    </a:cubicBezTo>
                    <a:moveTo>
                      <a:pt x="958924" y="164475"/>
                    </a:moveTo>
                    <a:cubicBezTo>
                      <a:pt x="959451" y="164826"/>
                      <a:pt x="959978" y="165178"/>
                      <a:pt x="960505" y="165529"/>
                    </a:cubicBezTo>
                    <a:cubicBezTo>
                      <a:pt x="960417" y="164738"/>
                      <a:pt x="960330" y="163948"/>
                      <a:pt x="958924" y="164475"/>
                    </a:cubicBezTo>
                    <a:moveTo>
                      <a:pt x="2091535" y="122569"/>
                    </a:moveTo>
                    <a:cubicBezTo>
                      <a:pt x="2091008" y="122217"/>
                      <a:pt x="2090481" y="121866"/>
                      <a:pt x="2089953" y="121514"/>
                    </a:cubicBezTo>
                    <a:cubicBezTo>
                      <a:pt x="2090041" y="122305"/>
                      <a:pt x="2090129" y="123096"/>
                      <a:pt x="2091535" y="122569"/>
                    </a:cubicBezTo>
                    <a:moveTo>
                      <a:pt x="1072958" y="118615"/>
                    </a:moveTo>
                    <a:cubicBezTo>
                      <a:pt x="1072607" y="119142"/>
                      <a:pt x="1072255" y="119669"/>
                      <a:pt x="1071904" y="120196"/>
                    </a:cubicBezTo>
                    <a:cubicBezTo>
                      <a:pt x="1072695" y="120109"/>
                      <a:pt x="1073485" y="120021"/>
                      <a:pt x="1072958" y="118615"/>
                    </a:cubicBezTo>
                    <a:moveTo>
                      <a:pt x="164550" y="930033"/>
                    </a:moveTo>
                    <a:cubicBezTo>
                      <a:pt x="165077" y="930384"/>
                      <a:pt x="165604" y="930735"/>
                      <a:pt x="166131" y="931087"/>
                    </a:cubicBezTo>
                    <a:cubicBezTo>
                      <a:pt x="166044" y="930296"/>
                      <a:pt x="165956" y="929505"/>
                      <a:pt x="164550" y="930033"/>
                    </a:cubicBezTo>
                    <a:moveTo>
                      <a:pt x="47880" y="1720541"/>
                    </a:moveTo>
                    <a:cubicBezTo>
                      <a:pt x="48232" y="1720014"/>
                      <a:pt x="48583" y="1719487"/>
                      <a:pt x="48935" y="1718959"/>
                    </a:cubicBezTo>
                    <a:cubicBezTo>
                      <a:pt x="48144" y="1719047"/>
                      <a:pt x="47353" y="1719135"/>
                      <a:pt x="47880" y="1720541"/>
                    </a:cubicBezTo>
                    <a:moveTo>
                      <a:pt x="256269" y="806862"/>
                    </a:moveTo>
                    <a:cubicBezTo>
                      <a:pt x="256797" y="807213"/>
                      <a:pt x="257324" y="807564"/>
                      <a:pt x="257851" y="807916"/>
                    </a:cubicBezTo>
                    <a:cubicBezTo>
                      <a:pt x="257763" y="807125"/>
                      <a:pt x="257675" y="806334"/>
                      <a:pt x="256269" y="806862"/>
                    </a:cubicBezTo>
                    <a:moveTo>
                      <a:pt x="3129791" y="1776855"/>
                    </a:moveTo>
                    <a:cubicBezTo>
                      <a:pt x="3130318" y="1777206"/>
                      <a:pt x="3130845" y="1777558"/>
                      <a:pt x="3131372" y="1777909"/>
                    </a:cubicBezTo>
                    <a:cubicBezTo>
                      <a:pt x="3131284" y="1777119"/>
                      <a:pt x="3131196" y="1776328"/>
                      <a:pt x="3129791" y="1776855"/>
                    </a:cubicBezTo>
                    <a:moveTo>
                      <a:pt x="1138497" y="92347"/>
                    </a:moveTo>
                    <a:cubicBezTo>
                      <a:pt x="1138146" y="92874"/>
                      <a:pt x="1137794" y="93401"/>
                      <a:pt x="1137443" y="93928"/>
                    </a:cubicBezTo>
                    <a:cubicBezTo>
                      <a:pt x="1138234" y="93840"/>
                      <a:pt x="1139024" y="93753"/>
                      <a:pt x="1138497" y="92347"/>
                    </a:cubicBezTo>
                    <a:moveTo>
                      <a:pt x="1851694" y="58260"/>
                    </a:moveTo>
                    <a:cubicBezTo>
                      <a:pt x="1852046" y="57732"/>
                      <a:pt x="1852397" y="57205"/>
                      <a:pt x="1852748" y="56678"/>
                    </a:cubicBezTo>
                    <a:cubicBezTo>
                      <a:pt x="1851958" y="56854"/>
                      <a:pt x="1851167" y="56942"/>
                      <a:pt x="1851694" y="58260"/>
                    </a:cubicBezTo>
                    <a:moveTo>
                      <a:pt x="2955401" y="868447"/>
                    </a:moveTo>
                    <a:cubicBezTo>
                      <a:pt x="2955752" y="867920"/>
                      <a:pt x="2956104" y="867393"/>
                      <a:pt x="2956455" y="866866"/>
                    </a:cubicBezTo>
                    <a:cubicBezTo>
                      <a:pt x="2955665" y="866954"/>
                      <a:pt x="2954874" y="867041"/>
                      <a:pt x="2955401" y="868447"/>
                    </a:cubicBezTo>
                    <a:moveTo>
                      <a:pt x="3106158" y="1826668"/>
                    </a:moveTo>
                    <a:cubicBezTo>
                      <a:pt x="3106685" y="1827020"/>
                      <a:pt x="3107212" y="1827371"/>
                      <a:pt x="3107739" y="1827722"/>
                    </a:cubicBezTo>
                    <a:cubicBezTo>
                      <a:pt x="3107652" y="1826932"/>
                      <a:pt x="3107564" y="1826141"/>
                      <a:pt x="3106158" y="1826668"/>
                    </a:cubicBezTo>
                    <a:moveTo>
                      <a:pt x="1308933" y="58260"/>
                    </a:moveTo>
                    <a:cubicBezTo>
                      <a:pt x="1309285" y="57732"/>
                      <a:pt x="1309636" y="57205"/>
                      <a:pt x="1309988" y="56678"/>
                    </a:cubicBezTo>
                    <a:cubicBezTo>
                      <a:pt x="1309197" y="56854"/>
                      <a:pt x="1308406" y="56942"/>
                      <a:pt x="1308933" y="58260"/>
                    </a:cubicBezTo>
                    <a:moveTo>
                      <a:pt x="57017" y="1850301"/>
                    </a:moveTo>
                    <a:cubicBezTo>
                      <a:pt x="56490" y="1849949"/>
                      <a:pt x="55963" y="1849598"/>
                      <a:pt x="55436" y="1849247"/>
                    </a:cubicBezTo>
                    <a:cubicBezTo>
                      <a:pt x="55524" y="1850037"/>
                      <a:pt x="55611" y="1850828"/>
                      <a:pt x="57017" y="1850301"/>
                    </a:cubicBezTo>
                    <a:moveTo>
                      <a:pt x="1695666" y="33397"/>
                    </a:moveTo>
                    <a:cubicBezTo>
                      <a:pt x="1695139" y="33046"/>
                      <a:pt x="1694611" y="32694"/>
                      <a:pt x="1694084" y="32343"/>
                    </a:cubicBezTo>
                    <a:cubicBezTo>
                      <a:pt x="1694172" y="33133"/>
                      <a:pt x="1694260" y="33924"/>
                      <a:pt x="1695666" y="33397"/>
                    </a:cubicBezTo>
                    <a:close/>
                    <a:moveTo>
                      <a:pt x="3125047" y="1910656"/>
                    </a:moveTo>
                    <a:cubicBezTo>
                      <a:pt x="3124871" y="1910656"/>
                      <a:pt x="3124783" y="1910656"/>
                      <a:pt x="3124607" y="1910656"/>
                    </a:cubicBezTo>
                    <a:cubicBezTo>
                      <a:pt x="3119512" y="1910569"/>
                      <a:pt x="3114328" y="1910569"/>
                      <a:pt x="3109233" y="1910569"/>
                    </a:cubicBezTo>
                    <a:cubicBezTo>
                      <a:pt x="3103083" y="1910569"/>
                      <a:pt x="3096758" y="1910569"/>
                      <a:pt x="3090432" y="1910393"/>
                    </a:cubicBezTo>
                    <a:cubicBezTo>
                      <a:pt x="3086391" y="1910217"/>
                      <a:pt x="3080768" y="1908284"/>
                      <a:pt x="3077781" y="1904155"/>
                    </a:cubicBezTo>
                    <a:cubicBezTo>
                      <a:pt x="3075146" y="1900465"/>
                      <a:pt x="3074970" y="1893613"/>
                      <a:pt x="3077430" y="1883773"/>
                    </a:cubicBezTo>
                    <a:cubicBezTo>
                      <a:pt x="3080065" y="1873143"/>
                      <a:pt x="3083316" y="1869365"/>
                      <a:pt x="3085425" y="1867784"/>
                    </a:cubicBezTo>
                    <a:cubicBezTo>
                      <a:pt x="3082174" y="1855660"/>
                      <a:pt x="3082701" y="1843887"/>
                      <a:pt x="3087006" y="1832906"/>
                    </a:cubicBezTo>
                    <a:cubicBezTo>
                      <a:pt x="3087621" y="1831412"/>
                      <a:pt x="3088851" y="1829655"/>
                      <a:pt x="3091311" y="1828513"/>
                    </a:cubicBezTo>
                    <a:cubicBezTo>
                      <a:pt x="3086830" y="1816126"/>
                      <a:pt x="3091486" y="1805232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3859" y="1785992"/>
                      <a:pt x="3091926" y="1774219"/>
                      <a:pt x="3096934" y="1762008"/>
                    </a:cubicBezTo>
                    <a:cubicBezTo>
                      <a:pt x="3096846" y="1761656"/>
                      <a:pt x="3096758" y="1761217"/>
                      <a:pt x="3096670" y="1760866"/>
                    </a:cubicBezTo>
                    <a:cubicBezTo>
                      <a:pt x="3096494" y="1760251"/>
                      <a:pt x="3096318" y="1759548"/>
                      <a:pt x="3096143" y="1758933"/>
                    </a:cubicBezTo>
                    <a:cubicBezTo>
                      <a:pt x="3095967" y="1758318"/>
                      <a:pt x="3095703" y="1757527"/>
                      <a:pt x="3095440" y="1756737"/>
                    </a:cubicBezTo>
                    <a:cubicBezTo>
                      <a:pt x="3095264" y="1756209"/>
                      <a:pt x="3095088" y="1755682"/>
                      <a:pt x="3094913" y="1755155"/>
                    </a:cubicBezTo>
                    <a:lnTo>
                      <a:pt x="3089729" y="1739956"/>
                    </a:lnTo>
                    <a:lnTo>
                      <a:pt x="3101150" y="1745667"/>
                    </a:lnTo>
                    <a:cubicBezTo>
                      <a:pt x="3100887" y="1744174"/>
                      <a:pt x="3100535" y="1742768"/>
                      <a:pt x="3100008" y="1741626"/>
                    </a:cubicBezTo>
                    <a:cubicBezTo>
                      <a:pt x="3094649" y="1729063"/>
                      <a:pt x="3100184" y="1718696"/>
                      <a:pt x="3103786" y="1712722"/>
                    </a:cubicBezTo>
                    <a:cubicBezTo>
                      <a:pt x="3097988" y="1704991"/>
                      <a:pt x="3099130" y="1696732"/>
                      <a:pt x="3100008" y="1689968"/>
                    </a:cubicBezTo>
                    <a:cubicBezTo>
                      <a:pt x="3100272" y="1687859"/>
                      <a:pt x="3100535" y="1685926"/>
                      <a:pt x="3100623" y="1684082"/>
                    </a:cubicBezTo>
                    <a:cubicBezTo>
                      <a:pt x="3100711" y="1681797"/>
                      <a:pt x="3101150" y="1679689"/>
                      <a:pt x="3101590" y="1677932"/>
                    </a:cubicBezTo>
                    <a:cubicBezTo>
                      <a:pt x="3101853" y="1676878"/>
                      <a:pt x="3102117" y="1675823"/>
                      <a:pt x="3102205" y="1674945"/>
                    </a:cubicBezTo>
                    <a:cubicBezTo>
                      <a:pt x="3102029" y="1674681"/>
                      <a:pt x="3101853" y="1674330"/>
                      <a:pt x="3101678" y="1674066"/>
                    </a:cubicBezTo>
                    <a:cubicBezTo>
                      <a:pt x="3101326" y="1673451"/>
                      <a:pt x="3100887" y="1672661"/>
                      <a:pt x="3100535" y="1671870"/>
                    </a:cubicBezTo>
                    <a:lnTo>
                      <a:pt x="3094649" y="1658780"/>
                    </a:lnTo>
                    <a:lnTo>
                      <a:pt x="3104137" y="1661591"/>
                    </a:lnTo>
                    <a:cubicBezTo>
                      <a:pt x="3103698" y="1659131"/>
                      <a:pt x="3103698" y="1656847"/>
                      <a:pt x="3103698" y="1654826"/>
                    </a:cubicBezTo>
                    <a:cubicBezTo>
                      <a:pt x="3103698" y="1651663"/>
                      <a:pt x="3103698" y="1649643"/>
                      <a:pt x="3102732" y="1648237"/>
                    </a:cubicBezTo>
                    <a:cubicBezTo>
                      <a:pt x="3098075" y="1641472"/>
                      <a:pt x="3100008" y="1634532"/>
                      <a:pt x="3101414" y="1629524"/>
                    </a:cubicBezTo>
                    <a:cubicBezTo>
                      <a:pt x="3102029" y="1627328"/>
                      <a:pt x="3102556" y="1625307"/>
                      <a:pt x="3102556" y="1623638"/>
                    </a:cubicBezTo>
                    <a:cubicBezTo>
                      <a:pt x="3102556" y="1620915"/>
                      <a:pt x="3103874" y="1618718"/>
                      <a:pt x="3104752" y="1617488"/>
                    </a:cubicBezTo>
                    <a:cubicBezTo>
                      <a:pt x="3104313" y="1614062"/>
                      <a:pt x="3103786" y="1610724"/>
                      <a:pt x="3103171" y="1607122"/>
                    </a:cubicBezTo>
                    <a:cubicBezTo>
                      <a:pt x="3102556" y="1603432"/>
                      <a:pt x="3101941" y="1599566"/>
                      <a:pt x="3101414" y="1595701"/>
                    </a:cubicBezTo>
                    <a:cubicBezTo>
                      <a:pt x="3101238" y="1594295"/>
                      <a:pt x="3101150" y="1592889"/>
                      <a:pt x="3101063" y="1591396"/>
                    </a:cubicBezTo>
                    <a:lnTo>
                      <a:pt x="3098427" y="1589727"/>
                    </a:lnTo>
                    <a:lnTo>
                      <a:pt x="3101063" y="1589902"/>
                    </a:lnTo>
                    <a:cubicBezTo>
                      <a:pt x="3100975" y="1586915"/>
                      <a:pt x="3101063" y="1584016"/>
                      <a:pt x="3101238" y="1581293"/>
                    </a:cubicBezTo>
                    <a:cubicBezTo>
                      <a:pt x="3101414" y="1578306"/>
                      <a:pt x="3103171" y="1576461"/>
                      <a:pt x="3104577" y="1575318"/>
                    </a:cubicBezTo>
                    <a:cubicBezTo>
                      <a:pt x="3101326" y="1568378"/>
                      <a:pt x="3100448" y="1561262"/>
                      <a:pt x="3101765" y="1554146"/>
                    </a:cubicBezTo>
                    <a:lnTo>
                      <a:pt x="3101502" y="1553970"/>
                    </a:lnTo>
                    <a:lnTo>
                      <a:pt x="3101853" y="1553706"/>
                    </a:lnTo>
                    <a:cubicBezTo>
                      <a:pt x="3102556" y="1550456"/>
                      <a:pt x="3103698" y="1547117"/>
                      <a:pt x="3105280" y="1543867"/>
                    </a:cubicBezTo>
                    <a:cubicBezTo>
                      <a:pt x="3100448" y="1537278"/>
                      <a:pt x="3098691" y="1530601"/>
                      <a:pt x="3100008" y="1523748"/>
                    </a:cubicBezTo>
                    <a:cubicBezTo>
                      <a:pt x="3100184" y="1522958"/>
                      <a:pt x="3099833" y="1521640"/>
                      <a:pt x="3099481" y="1520059"/>
                    </a:cubicBezTo>
                    <a:cubicBezTo>
                      <a:pt x="3098778" y="1516896"/>
                      <a:pt x="3097812" y="1512591"/>
                      <a:pt x="3099833" y="1507583"/>
                    </a:cubicBezTo>
                    <a:cubicBezTo>
                      <a:pt x="3099833" y="1506793"/>
                      <a:pt x="3099306" y="1505035"/>
                      <a:pt x="3098954" y="1503893"/>
                    </a:cubicBezTo>
                    <a:cubicBezTo>
                      <a:pt x="3098515" y="1502488"/>
                      <a:pt x="3098163" y="1500994"/>
                      <a:pt x="3097900" y="1499413"/>
                    </a:cubicBezTo>
                    <a:lnTo>
                      <a:pt x="3096758" y="1492824"/>
                    </a:lnTo>
                    <a:lnTo>
                      <a:pt x="3099745" y="1492385"/>
                    </a:lnTo>
                    <a:cubicBezTo>
                      <a:pt x="3097021" y="1486059"/>
                      <a:pt x="3095967" y="1479646"/>
                      <a:pt x="3095001" y="1473496"/>
                    </a:cubicBezTo>
                    <a:cubicBezTo>
                      <a:pt x="3094298" y="1469455"/>
                      <a:pt x="3093683" y="1465589"/>
                      <a:pt x="3092629" y="1461899"/>
                    </a:cubicBezTo>
                    <a:cubicBezTo>
                      <a:pt x="3090520" y="1454520"/>
                      <a:pt x="3090784" y="1449248"/>
                      <a:pt x="3093595" y="1445822"/>
                    </a:cubicBezTo>
                    <a:cubicBezTo>
                      <a:pt x="3094737" y="1444416"/>
                      <a:pt x="3094825" y="1443977"/>
                      <a:pt x="3093419" y="1440024"/>
                    </a:cubicBezTo>
                    <a:cubicBezTo>
                      <a:pt x="3092892" y="1438442"/>
                      <a:pt x="3092277" y="1436685"/>
                      <a:pt x="3091926" y="1434665"/>
                    </a:cubicBezTo>
                    <a:cubicBezTo>
                      <a:pt x="3089905" y="1422453"/>
                      <a:pt x="3088236" y="1410153"/>
                      <a:pt x="3086654" y="1398645"/>
                    </a:cubicBezTo>
                    <a:cubicBezTo>
                      <a:pt x="3086303" y="1396097"/>
                      <a:pt x="3087006" y="1393900"/>
                      <a:pt x="3087533" y="1392495"/>
                    </a:cubicBezTo>
                    <a:cubicBezTo>
                      <a:pt x="3087621" y="1392143"/>
                      <a:pt x="3087797" y="1391880"/>
                      <a:pt x="3087797" y="1391528"/>
                    </a:cubicBezTo>
                    <a:lnTo>
                      <a:pt x="3088851" y="1387224"/>
                    </a:lnTo>
                    <a:cubicBezTo>
                      <a:pt x="3088236" y="1386345"/>
                      <a:pt x="3087621" y="1385554"/>
                      <a:pt x="3086918" y="1384764"/>
                    </a:cubicBezTo>
                    <a:cubicBezTo>
                      <a:pt x="3086742" y="1384676"/>
                      <a:pt x="3086654" y="1384588"/>
                      <a:pt x="3086567" y="1384500"/>
                    </a:cubicBezTo>
                    <a:cubicBezTo>
                      <a:pt x="3080593" y="1380986"/>
                      <a:pt x="3081295" y="1375627"/>
                      <a:pt x="3082877" y="1371761"/>
                    </a:cubicBezTo>
                    <a:cubicBezTo>
                      <a:pt x="3084282" y="1368423"/>
                      <a:pt x="3084985" y="1364469"/>
                      <a:pt x="3085688" y="1360253"/>
                    </a:cubicBezTo>
                    <a:cubicBezTo>
                      <a:pt x="3085864" y="1359286"/>
                      <a:pt x="3086040" y="1358320"/>
                      <a:pt x="3086215" y="1357353"/>
                    </a:cubicBezTo>
                    <a:cubicBezTo>
                      <a:pt x="3078133" y="1349446"/>
                      <a:pt x="3076903" y="1339431"/>
                      <a:pt x="3075849" y="1330558"/>
                    </a:cubicBezTo>
                    <a:cubicBezTo>
                      <a:pt x="3075146" y="1324760"/>
                      <a:pt x="3074531" y="1319225"/>
                      <a:pt x="3071983" y="1314920"/>
                    </a:cubicBezTo>
                    <a:cubicBezTo>
                      <a:pt x="3068644" y="1309122"/>
                      <a:pt x="3072247" y="1305520"/>
                      <a:pt x="3073037" y="1304905"/>
                    </a:cubicBezTo>
                    <a:cubicBezTo>
                      <a:pt x="3073476" y="1304553"/>
                      <a:pt x="3073916" y="1304202"/>
                      <a:pt x="3074443" y="1303938"/>
                    </a:cubicBezTo>
                    <a:cubicBezTo>
                      <a:pt x="3070402" y="1300424"/>
                      <a:pt x="3066536" y="1294450"/>
                      <a:pt x="3068381" y="1285138"/>
                    </a:cubicBezTo>
                    <a:cubicBezTo>
                      <a:pt x="3068205" y="1284874"/>
                      <a:pt x="3068029" y="1284523"/>
                      <a:pt x="3067854" y="1284259"/>
                    </a:cubicBezTo>
                    <a:cubicBezTo>
                      <a:pt x="3064779" y="1278900"/>
                      <a:pt x="3064691" y="1274419"/>
                      <a:pt x="3067678" y="1270730"/>
                    </a:cubicBezTo>
                    <a:cubicBezTo>
                      <a:pt x="3060913" y="1262998"/>
                      <a:pt x="3059596" y="1253862"/>
                      <a:pt x="3058366" y="1245779"/>
                    </a:cubicBezTo>
                    <a:cubicBezTo>
                      <a:pt x="3058102" y="1244198"/>
                      <a:pt x="3057926" y="1242616"/>
                      <a:pt x="3057575" y="1241035"/>
                    </a:cubicBezTo>
                    <a:cubicBezTo>
                      <a:pt x="3057399" y="1239893"/>
                      <a:pt x="3056609" y="1238399"/>
                      <a:pt x="3055818" y="1236906"/>
                    </a:cubicBezTo>
                    <a:cubicBezTo>
                      <a:pt x="3055115" y="1235500"/>
                      <a:pt x="3054236" y="1233919"/>
                      <a:pt x="3053622" y="1232162"/>
                    </a:cubicBezTo>
                    <a:cubicBezTo>
                      <a:pt x="3052743" y="1229790"/>
                      <a:pt x="3053094" y="1227506"/>
                      <a:pt x="3053270" y="1226012"/>
                    </a:cubicBezTo>
                    <a:cubicBezTo>
                      <a:pt x="3053270" y="1225748"/>
                      <a:pt x="3053358" y="1225397"/>
                      <a:pt x="3053358" y="1225133"/>
                    </a:cubicBezTo>
                    <a:lnTo>
                      <a:pt x="3053622" y="1220565"/>
                    </a:lnTo>
                    <a:cubicBezTo>
                      <a:pt x="3048614" y="1212131"/>
                      <a:pt x="3045890" y="1202994"/>
                      <a:pt x="3043167" y="1194033"/>
                    </a:cubicBezTo>
                    <a:cubicBezTo>
                      <a:pt x="3042201" y="1190783"/>
                      <a:pt x="3041146" y="1187444"/>
                      <a:pt x="3040092" y="1184281"/>
                    </a:cubicBezTo>
                    <a:cubicBezTo>
                      <a:pt x="3038686" y="1180240"/>
                      <a:pt x="3041146" y="1176550"/>
                      <a:pt x="3042991" y="1174530"/>
                    </a:cubicBezTo>
                    <a:cubicBezTo>
                      <a:pt x="3034909" y="1169258"/>
                      <a:pt x="3034294" y="1160209"/>
                      <a:pt x="3033942" y="1155553"/>
                    </a:cubicBezTo>
                    <a:cubicBezTo>
                      <a:pt x="3033854" y="1154323"/>
                      <a:pt x="3033503" y="1152918"/>
                      <a:pt x="3033152" y="1151336"/>
                    </a:cubicBezTo>
                    <a:cubicBezTo>
                      <a:pt x="3032449" y="1148174"/>
                      <a:pt x="3031658" y="1144659"/>
                      <a:pt x="3032361" y="1140794"/>
                    </a:cubicBezTo>
                    <a:cubicBezTo>
                      <a:pt x="3032624" y="1139564"/>
                      <a:pt x="3032449" y="1139212"/>
                      <a:pt x="3030516" y="1136840"/>
                    </a:cubicBezTo>
                    <a:cubicBezTo>
                      <a:pt x="3029725" y="1135874"/>
                      <a:pt x="3028847" y="1134820"/>
                      <a:pt x="3027968" y="1133502"/>
                    </a:cubicBezTo>
                    <a:cubicBezTo>
                      <a:pt x="3025772" y="1129988"/>
                      <a:pt x="3024542" y="1126122"/>
                      <a:pt x="3023488" y="1122784"/>
                    </a:cubicBezTo>
                    <a:cubicBezTo>
                      <a:pt x="3023136" y="1121730"/>
                      <a:pt x="3022873" y="1120763"/>
                      <a:pt x="3022521" y="1119709"/>
                    </a:cubicBezTo>
                    <a:cubicBezTo>
                      <a:pt x="3019974" y="1112241"/>
                      <a:pt x="3017953" y="1105828"/>
                      <a:pt x="3016459" y="1098712"/>
                    </a:cubicBezTo>
                    <a:lnTo>
                      <a:pt x="3015844" y="1095637"/>
                    </a:lnTo>
                    <a:lnTo>
                      <a:pt x="3016547" y="1094846"/>
                    </a:lnTo>
                    <a:lnTo>
                      <a:pt x="3016196" y="1093880"/>
                    </a:lnTo>
                    <a:cubicBezTo>
                      <a:pt x="3014087" y="1088257"/>
                      <a:pt x="3011188" y="1082986"/>
                      <a:pt x="3008201" y="1077363"/>
                    </a:cubicBezTo>
                    <a:cubicBezTo>
                      <a:pt x="3005390" y="1072092"/>
                      <a:pt x="3002491" y="1066645"/>
                      <a:pt x="3000118" y="1060847"/>
                    </a:cubicBezTo>
                    <a:cubicBezTo>
                      <a:pt x="2998889" y="1057772"/>
                      <a:pt x="2997483" y="1053204"/>
                      <a:pt x="2999504" y="1048723"/>
                    </a:cubicBezTo>
                    <a:cubicBezTo>
                      <a:pt x="3000118" y="1047405"/>
                      <a:pt x="3000909" y="1046263"/>
                      <a:pt x="3001876" y="1045385"/>
                    </a:cubicBezTo>
                    <a:cubicBezTo>
                      <a:pt x="2989576" y="1035369"/>
                      <a:pt x="2983602" y="1022015"/>
                      <a:pt x="2984217" y="1005763"/>
                    </a:cubicBezTo>
                    <a:cubicBezTo>
                      <a:pt x="2984217" y="1005148"/>
                      <a:pt x="2984129" y="1004445"/>
                      <a:pt x="2984041" y="1003918"/>
                    </a:cubicBezTo>
                    <a:cubicBezTo>
                      <a:pt x="2976398" y="998383"/>
                      <a:pt x="2973060" y="990564"/>
                      <a:pt x="2970248" y="983623"/>
                    </a:cubicBezTo>
                    <a:cubicBezTo>
                      <a:pt x="2968579" y="979670"/>
                      <a:pt x="2966998" y="975892"/>
                      <a:pt x="2964801" y="972905"/>
                    </a:cubicBezTo>
                    <a:cubicBezTo>
                      <a:pt x="2962254" y="969391"/>
                      <a:pt x="2963571" y="965438"/>
                      <a:pt x="2964274" y="963153"/>
                    </a:cubicBezTo>
                    <a:cubicBezTo>
                      <a:pt x="2964450" y="962714"/>
                      <a:pt x="2964626" y="962099"/>
                      <a:pt x="2964714" y="961836"/>
                    </a:cubicBezTo>
                    <a:lnTo>
                      <a:pt x="2964977" y="960606"/>
                    </a:lnTo>
                    <a:cubicBezTo>
                      <a:pt x="2964538" y="960254"/>
                      <a:pt x="2964011" y="959903"/>
                      <a:pt x="2963571" y="959551"/>
                    </a:cubicBezTo>
                    <a:lnTo>
                      <a:pt x="2962869" y="959112"/>
                    </a:lnTo>
                    <a:cubicBezTo>
                      <a:pt x="2959618" y="956828"/>
                      <a:pt x="2955137" y="953753"/>
                      <a:pt x="2955313" y="945934"/>
                    </a:cubicBezTo>
                    <a:cubicBezTo>
                      <a:pt x="2955401" y="942244"/>
                      <a:pt x="2954610" y="938291"/>
                      <a:pt x="2953732" y="934162"/>
                    </a:cubicBezTo>
                    <a:cubicBezTo>
                      <a:pt x="2953556" y="933195"/>
                      <a:pt x="2953380" y="932317"/>
                      <a:pt x="2953205" y="931350"/>
                    </a:cubicBezTo>
                    <a:cubicBezTo>
                      <a:pt x="2943453" y="927661"/>
                      <a:pt x="2940290" y="917997"/>
                      <a:pt x="2938357" y="912110"/>
                    </a:cubicBezTo>
                    <a:lnTo>
                      <a:pt x="2938094" y="911232"/>
                    </a:lnTo>
                    <a:cubicBezTo>
                      <a:pt x="2937742" y="910090"/>
                      <a:pt x="2936952" y="908684"/>
                      <a:pt x="2936073" y="907191"/>
                    </a:cubicBezTo>
                    <a:cubicBezTo>
                      <a:pt x="2933789" y="903149"/>
                      <a:pt x="2930187" y="896824"/>
                      <a:pt x="2932735" y="889532"/>
                    </a:cubicBezTo>
                    <a:cubicBezTo>
                      <a:pt x="2924828" y="883646"/>
                      <a:pt x="2920611" y="875475"/>
                      <a:pt x="2916833" y="868271"/>
                    </a:cubicBezTo>
                    <a:cubicBezTo>
                      <a:pt x="2914637" y="864054"/>
                      <a:pt x="2912528" y="860101"/>
                      <a:pt x="2909893" y="856675"/>
                    </a:cubicBezTo>
                    <a:cubicBezTo>
                      <a:pt x="2905149" y="850525"/>
                      <a:pt x="2901283" y="843848"/>
                      <a:pt x="2897505" y="837347"/>
                    </a:cubicBezTo>
                    <a:cubicBezTo>
                      <a:pt x="2896451" y="835590"/>
                      <a:pt x="2895485" y="833833"/>
                      <a:pt x="2894431" y="832163"/>
                    </a:cubicBezTo>
                    <a:cubicBezTo>
                      <a:pt x="2892761" y="829352"/>
                      <a:pt x="2893288" y="826453"/>
                      <a:pt x="2893552" y="824696"/>
                    </a:cubicBezTo>
                    <a:cubicBezTo>
                      <a:pt x="2893640" y="824432"/>
                      <a:pt x="2893640" y="824169"/>
                      <a:pt x="2893640" y="823993"/>
                    </a:cubicBezTo>
                    <a:lnTo>
                      <a:pt x="2893815" y="821445"/>
                    </a:lnTo>
                    <a:cubicBezTo>
                      <a:pt x="2884767" y="815383"/>
                      <a:pt x="2881955" y="805456"/>
                      <a:pt x="2879671" y="797198"/>
                    </a:cubicBezTo>
                    <a:cubicBezTo>
                      <a:pt x="2878793" y="794123"/>
                      <a:pt x="2878265" y="793156"/>
                      <a:pt x="2878002" y="792805"/>
                    </a:cubicBezTo>
                    <a:cubicBezTo>
                      <a:pt x="2870446" y="786304"/>
                      <a:pt x="2862276" y="778046"/>
                      <a:pt x="2858938" y="765570"/>
                    </a:cubicBezTo>
                    <a:cubicBezTo>
                      <a:pt x="2858323" y="765043"/>
                      <a:pt x="2857532" y="764340"/>
                      <a:pt x="2856829" y="763286"/>
                    </a:cubicBezTo>
                    <a:cubicBezTo>
                      <a:pt x="2855599" y="761441"/>
                      <a:pt x="2854193" y="759596"/>
                      <a:pt x="2852788" y="757576"/>
                    </a:cubicBezTo>
                    <a:cubicBezTo>
                      <a:pt x="2847341" y="750108"/>
                      <a:pt x="2841191" y="741674"/>
                      <a:pt x="2840049" y="730341"/>
                    </a:cubicBezTo>
                    <a:cubicBezTo>
                      <a:pt x="2839434" y="729638"/>
                      <a:pt x="2838028" y="728496"/>
                      <a:pt x="2837150" y="727793"/>
                    </a:cubicBezTo>
                    <a:cubicBezTo>
                      <a:pt x="2836535" y="727354"/>
                      <a:pt x="2836008" y="726915"/>
                      <a:pt x="2835481" y="726475"/>
                    </a:cubicBezTo>
                    <a:cubicBezTo>
                      <a:pt x="2833021" y="724367"/>
                      <a:pt x="2829682" y="721028"/>
                      <a:pt x="2829858" y="716196"/>
                    </a:cubicBezTo>
                    <a:cubicBezTo>
                      <a:pt x="2829858" y="715494"/>
                      <a:pt x="2829946" y="714791"/>
                      <a:pt x="2830209" y="714088"/>
                    </a:cubicBezTo>
                    <a:cubicBezTo>
                      <a:pt x="2822215" y="711189"/>
                      <a:pt x="2817822" y="704336"/>
                      <a:pt x="2815099" y="700207"/>
                    </a:cubicBezTo>
                    <a:cubicBezTo>
                      <a:pt x="2813781" y="698186"/>
                      <a:pt x="2812463" y="696254"/>
                      <a:pt x="2811145" y="694233"/>
                    </a:cubicBezTo>
                    <a:cubicBezTo>
                      <a:pt x="2808949" y="690982"/>
                      <a:pt x="2806752" y="687732"/>
                      <a:pt x="2804556" y="684042"/>
                    </a:cubicBezTo>
                    <a:lnTo>
                      <a:pt x="2802447" y="680528"/>
                    </a:lnTo>
                    <a:lnTo>
                      <a:pt x="2804644" y="677102"/>
                    </a:lnTo>
                    <a:cubicBezTo>
                      <a:pt x="2804732" y="676926"/>
                      <a:pt x="2804907" y="676662"/>
                      <a:pt x="2804995" y="676487"/>
                    </a:cubicBezTo>
                    <a:cubicBezTo>
                      <a:pt x="2797440" y="675959"/>
                      <a:pt x="2793838" y="670073"/>
                      <a:pt x="2791729" y="666647"/>
                    </a:cubicBezTo>
                    <a:lnTo>
                      <a:pt x="2791027" y="665505"/>
                    </a:lnTo>
                    <a:cubicBezTo>
                      <a:pt x="2789709" y="663396"/>
                      <a:pt x="2788567" y="661464"/>
                      <a:pt x="2787161" y="659882"/>
                    </a:cubicBezTo>
                    <a:cubicBezTo>
                      <a:pt x="2783647" y="655841"/>
                      <a:pt x="2779957" y="651712"/>
                      <a:pt x="2776443" y="647758"/>
                    </a:cubicBezTo>
                    <a:cubicBezTo>
                      <a:pt x="2772665" y="643541"/>
                      <a:pt x="2768800" y="639237"/>
                      <a:pt x="2765110" y="634932"/>
                    </a:cubicBezTo>
                    <a:cubicBezTo>
                      <a:pt x="2763441" y="632999"/>
                      <a:pt x="2762826" y="630890"/>
                      <a:pt x="2762474" y="629397"/>
                    </a:cubicBezTo>
                    <a:cubicBezTo>
                      <a:pt x="2762386" y="629046"/>
                      <a:pt x="2762298" y="628782"/>
                      <a:pt x="2762211" y="628431"/>
                    </a:cubicBezTo>
                    <a:lnTo>
                      <a:pt x="2760278" y="623159"/>
                    </a:lnTo>
                    <a:cubicBezTo>
                      <a:pt x="2749735" y="617625"/>
                      <a:pt x="2746045" y="606819"/>
                      <a:pt x="2743673" y="599878"/>
                    </a:cubicBezTo>
                    <a:cubicBezTo>
                      <a:pt x="2743234" y="598560"/>
                      <a:pt x="2742707" y="597594"/>
                      <a:pt x="2742444" y="597067"/>
                    </a:cubicBezTo>
                    <a:cubicBezTo>
                      <a:pt x="2730495" y="593377"/>
                      <a:pt x="2724609" y="583977"/>
                      <a:pt x="2719865" y="576421"/>
                    </a:cubicBezTo>
                    <a:cubicBezTo>
                      <a:pt x="2719338" y="575630"/>
                      <a:pt x="2718284" y="574664"/>
                      <a:pt x="2717142" y="573610"/>
                    </a:cubicBezTo>
                    <a:cubicBezTo>
                      <a:pt x="2716263" y="572819"/>
                      <a:pt x="2715297" y="571941"/>
                      <a:pt x="2714418" y="570974"/>
                    </a:cubicBezTo>
                    <a:cubicBezTo>
                      <a:pt x="2713452" y="569920"/>
                      <a:pt x="2712573" y="568778"/>
                      <a:pt x="2711870" y="567899"/>
                    </a:cubicBezTo>
                    <a:cubicBezTo>
                      <a:pt x="2711607" y="567548"/>
                      <a:pt x="2711343" y="567197"/>
                      <a:pt x="2711080" y="566845"/>
                    </a:cubicBezTo>
                    <a:lnTo>
                      <a:pt x="2704491" y="558323"/>
                    </a:lnTo>
                    <a:lnTo>
                      <a:pt x="2706687" y="557884"/>
                    </a:lnTo>
                    <a:cubicBezTo>
                      <a:pt x="2704139" y="556391"/>
                      <a:pt x="2701592" y="554721"/>
                      <a:pt x="2699132" y="552788"/>
                    </a:cubicBezTo>
                    <a:cubicBezTo>
                      <a:pt x="2694827" y="549362"/>
                      <a:pt x="2691049" y="545409"/>
                      <a:pt x="2687447" y="541631"/>
                    </a:cubicBezTo>
                    <a:cubicBezTo>
                      <a:pt x="2685251" y="539347"/>
                      <a:pt x="2683142" y="537151"/>
                      <a:pt x="2680946" y="535042"/>
                    </a:cubicBezTo>
                    <a:cubicBezTo>
                      <a:pt x="2678047" y="532319"/>
                      <a:pt x="2677256" y="529156"/>
                      <a:pt x="2676992" y="526520"/>
                    </a:cubicBezTo>
                    <a:cubicBezTo>
                      <a:pt x="2676729" y="526520"/>
                      <a:pt x="2676377" y="526432"/>
                      <a:pt x="2676114" y="526432"/>
                    </a:cubicBezTo>
                    <a:cubicBezTo>
                      <a:pt x="2671106" y="525466"/>
                      <a:pt x="2668646" y="521249"/>
                      <a:pt x="2667153" y="518701"/>
                    </a:cubicBezTo>
                    <a:cubicBezTo>
                      <a:pt x="2666889" y="518174"/>
                      <a:pt x="2666450" y="517471"/>
                      <a:pt x="2666274" y="517208"/>
                    </a:cubicBezTo>
                    <a:cubicBezTo>
                      <a:pt x="2659246" y="510970"/>
                      <a:pt x="2652130" y="503942"/>
                      <a:pt x="2647474" y="495420"/>
                    </a:cubicBezTo>
                    <a:cubicBezTo>
                      <a:pt x="2644399" y="489797"/>
                      <a:pt x="2639391" y="485844"/>
                      <a:pt x="2634120" y="481715"/>
                    </a:cubicBezTo>
                    <a:cubicBezTo>
                      <a:pt x="2630869" y="479167"/>
                      <a:pt x="2627443" y="476531"/>
                      <a:pt x="2624368" y="473369"/>
                    </a:cubicBezTo>
                    <a:cubicBezTo>
                      <a:pt x="2621557" y="470469"/>
                      <a:pt x="2618394" y="467834"/>
                      <a:pt x="2615143" y="464935"/>
                    </a:cubicBezTo>
                    <a:cubicBezTo>
                      <a:pt x="2612244" y="462475"/>
                      <a:pt x="2609345" y="459927"/>
                      <a:pt x="2606446" y="457116"/>
                    </a:cubicBezTo>
                    <a:lnTo>
                      <a:pt x="2600296" y="451142"/>
                    </a:lnTo>
                    <a:lnTo>
                      <a:pt x="2603283" y="449385"/>
                    </a:lnTo>
                    <a:cubicBezTo>
                      <a:pt x="2591159" y="444201"/>
                      <a:pt x="2581671" y="435679"/>
                      <a:pt x="2573764" y="427597"/>
                    </a:cubicBezTo>
                    <a:cubicBezTo>
                      <a:pt x="2571129" y="424873"/>
                      <a:pt x="2570514" y="420832"/>
                      <a:pt x="2570777" y="417933"/>
                    </a:cubicBezTo>
                    <a:cubicBezTo>
                      <a:pt x="2570777" y="417669"/>
                      <a:pt x="2570865" y="417406"/>
                      <a:pt x="2570865" y="417230"/>
                    </a:cubicBezTo>
                    <a:cubicBezTo>
                      <a:pt x="2570777" y="417230"/>
                      <a:pt x="2570601" y="417318"/>
                      <a:pt x="2570514" y="417318"/>
                    </a:cubicBezTo>
                    <a:cubicBezTo>
                      <a:pt x="2569723" y="417494"/>
                      <a:pt x="2562431" y="418899"/>
                      <a:pt x="2558214" y="414594"/>
                    </a:cubicBezTo>
                    <a:cubicBezTo>
                      <a:pt x="2545212" y="401153"/>
                      <a:pt x="2533615" y="391138"/>
                      <a:pt x="2521579" y="383231"/>
                    </a:cubicBezTo>
                    <a:cubicBezTo>
                      <a:pt x="2519998" y="382176"/>
                      <a:pt x="2517889" y="380419"/>
                      <a:pt x="2516659" y="377872"/>
                    </a:cubicBezTo>
                    <a:cubicBezTo>
                      <a:pt x="2515605" y="375763"/>
                      <a:pt x="2515605" y="373655"/>
                      <a:pt x="2515693" y="372425"/>
                    </a:cubicBezTo>
                    <a:cubicBezTo>
                      <a:pt x="2515693" y="372249"/>
                      <a:pt x="2515693" y="372073"/>
                      <a:pt x="2515693" y="371985"/>
                    </a:cubicBezTo>
                    <a:cubicBezTo>
                      <a:pt x="2515429" y="371985"/>
                      <a:pt x="2515254" y="371985"/>
                      <a:pt x="2514990" y="371985"/>
                    </a:cubicBezTo>
                    <a:cubicBezTo>
                      <a:pt x="2510158" y="371810"/>
                      <a:pt x="2504184" y="370755"/>
                      <a:pt x="2500231" y="363376"/>
                    </a:cubicBezTo>
                    <a:cubicBezTo>
                      <a:pt x="2498210" y="359510"/>
                      <a:pt x="2495487" y="355908"/>
                      <a:pt x="2492587" y="352130"/>
                    </a:cubicBezTo>
                    <a:lnTo>
                      <a:pt x="2491709" y="350988"/>
                    </a:lnTo>
                    <a:cubicBezTo>
                      <a:pt x="2491709" y="350988"/>
                      <a:pt x="2491709" y="350988"/>
                      <a:pt x="2491709" y="350901"/>
                    </a:cubicBezTo>
                    <a:cubicBezTo>
                      <a:pt x="2477564" y="350198"/>
                      <a:pt x="2468955" y="341500"/>
                      <a:pt x="2461399" y="333681"/>
                    </a:cubicBezTo>
                    <a:cubicBezTo>
                      <a:pt x="2459115" y="331309"/>
                      <a:pt x="2456919" y="329113"/>
                      <a:pt x="2454635" y="327092"/>
                    </a:cubicBezTo>
                    <a:cubicBezTo>
                      <a:pt x="2453932" y="326477"/>
                      <a:pt x="2453317" y="325950"/>
                      <a:pt x="2452702" y="325335"/>
                    </a:cubicBezTo>
                    <a:cubicBezTo>
                      <a:pt x="2450154" y="322963"/>
                      <a:pt x="2448748" y="321821"/>
                      <a:pt x="2446200" y="321206"/>
                    </a:cubicBezTo>
                    <a:cubicBezTo>
                      <a:pt x="2438645" y="319537"/>
                      <a:pt x="2432232" y="314090"/>
                      <a:pt x="2426785" y="309170"/>
                    </a:cubicBezTo>
                    <a:cubicBezTo>
                      <a:pt x="2423095" y="305832"/>
                      <a:pt x="2418966" y="303723"/>
                      <a:pt x="2413343" y="302405"/>
                    </a:cubicBezTo>
                    <a:cubicBezTo>
                      <a:pt x="2409741" y="301527"/>
                      <a:pt x="2408160" y="298452"/>
                      <a:pt x="2407281" y="296870"/>
                    </a:cubicBezTo>
                    <a:cubicBezTo>
                      <a:pt x="2407193" y="296607"/>
                      <a:pt x="2407018" y="296431"/>
                      <a:pt x="2406930" y="296168"/>
                    </a:cubicBezTo>
                    <a:lnTo>
                      <a:pt x="2404821" y="293093"/>
                    </a:lnTo>
                    <a:cubicBezTo>
                      <a:pt x="2397617" y="290633"/>
                      <a:pt x="2391116" y="286855"/>
                      <a:pt x="2385054" y="283341"/>
                    </a:cubicBezTo>
                    <a:cubicBezTo>
                      <a:pt x="2383297" y="282287"/>
                      <a:pt x="2381452" y="281232"/>
                      <a:pt x="2379607" y="280266"/>
                    </a:cubicBezTo>
                    <a:cubicBezTo>
                      <a:pt x="2379520" y="280178"/>
                      <a:pt x="2371613" y="275522"/>
                      <a:pt x="2371261" y="269548"/>
                    </a:cubicBezTo>
                    <a:cubicBezTo>
                      <a:pt x="2360367" y="269987"/>
                      <a:pt x="2352812" y="264189"/>
                      <a:pt x="2346135" y="259005"/>
                    </a:cubicBezTo>
                    <a:cubicBezTo>
                      <a:pt x="2344729" y="257951"/>
                      <a:pt x="2343412" y="256897"/>
                      <a:pt x="2342094" y="255931"/>
                    </a:cubicBezTo>
                    <a:cubicBezTo>
                      <a:pt x="2340337" y="254701"/>
                      <a:pt x="2338843" y="253295"/>
                      <a:pt x="2337525" y="252065"/>
                    </a:cubicBezTo>
                    <a:cubicBezTo>
                      <a:pt x="2334450" y="249254"/>
                      <a:pt x="2332781" y="247848"/>
                      <a:pt x="2329706" y="247760"/>
                    </a:cubicBezTo>
                    <a:cubicBezTo>
                      <a:pt x="2323732" y="247672"/>
                      <a:pt x="2319691" y="242665"/>
                      <a:pt x="2316089" y="238360"/>
                    </a:cubicBezTo>
                    <a:cubicBezTo>
                      <a:pt x="2315298" y="237393"/>
                      <a:pt x="2314508" y="236427"/>
                      <a:pt x="2313805" y="235636"/>
                    </a:cubicBezTo>
                    <a:cubicBezTo>
                      <a:pt x="2311960" y="233616"/>
                      <a:pt x="2310203" y="232825"/>
                      <a:pt x="2306689" y="232298"/>
                    </a:cubicBezTo>
                    <a:cubicBezTo>
                      <a:pt x="2300363" y="231332"/>
                      <a:pt x="2293423" y="228608"/>
                      <a:pt x="2287361" y="224479"/>
                    </a:cubicBezTo>
                    <a:cubicBezTo>
                      <a:pt x="2286834" y="224128"/>
                      <a:pt x="2286395" y="223864"/>
                      <a:pt x="2285867" y="223513"/>
                    </a:cubicBezTo>
                    <a:cubicBezTo>
                      <a:pt x="2282002" y="220877"/>
                      <a:pt x="2279630" y="219383"/>
                      <a:pt x="2276555" y="219471"/>
                    </a:cubicBezTo>
                    <a:cubicBezTo>
                      <a:pt x="2273216" y="219559"/>
                      <a:pt x="2270844" y="217538"/>
                      <a:pt x="2269614" y="216484"/>
                    </a:cubicBezTo>
                    <a:cubicBezTo>
                      <a:pt x="2269439" y="216309"/>
                      <a:pt x="2269263" y="216133"/>
                      <a:pt x="2269087" y="216045"/>
                    </a:cubicBezTo>
                    <a:lnTo>
                      <a:pt x="2260741" y="210422"/>
                    </a:lnTo>
                    <a:lnTo>
                      <a:pt x="2262059" y="209632"/>
                    </a:lnTo>
                    <a:cubicBezTo>
                      <a:pt x="2251692" y="207172"/>
                      <a:pt x="2242204" y="202867"/>
                      <a:pt x="2233155" y="198386"/>
                    </a:cubicBezTo>
                    <a:cubicBezTo>
                      <a:pt x="2229378" y="196541"/>
                      <a:pt x="2228060" y="193379"/>
                      <a:pt x="2227620" y="190831"/>
                    </a:cubicBezTo>
                    <a:cubicBezTo>
                      <a:pt x="2223228" y="191182"/>
                      <a:pt x="2218923" y="190567"/>
                      <a:pt x="2215497" y="189074"/>
                    </a:cubicBezTo>
                    <a:cubicBezTo>
                      <a:pt x="2209786" y="186526"/>
                      <a:pt x="2204251" y="183539"/>
                      <a:pt x="2198980" y="180552"/>
                    </a:cubicBezTo>
                    <a:cubicBezTo>
                      <a:pt x="2196784" y="179322"/>
                      <a:pt x="2194587" y="178180"/>
                      <a:pt x="2192391" y="176950"/>
                    </a:cubicBezTo>
                    <a:cubicBezTo>
                      <a:pt x="2191600" y="176511"/>
                      <a:pt x="2190898" y="176071"/>
                      <a:pt x="2190283" y="175632"/>
                    </a:cubicBezTo>
                    <a:cubicBezTo>
                      <a:pt x="2190019" y="175457"/>
                      <a:pt x="2189755" y="175281"/>
                      <a:pt x="2189492" y="175105"/>
                    </a:cubicBezTo>
                    <a:cubicBezTo>
                      <a:pt x="2179389" y="175281"/>
                      <a:pt x="2172536" y="168867"/>
                      <a:pt x="2167441" y="164123"/>
                    </a:cubicBezTo>
                    <a:lnTo>
                      <a:pt x="2166474" y="163245"/>
                    </a:lnTo>
                    <a:cubicBezTo>
                      <a:pt x="2165156" y="162015"/>
                      <a:pt x="2164805" y="161927"/>
                      <a:pt x="2164717" y="161927"/>
                    </a:cubicBezTo>
                    <a:lnTo>
                      <a:pt x="2164717" y="161927"/>
                    </a:lnTo>
                    <a:cubicBezTo>
                      <a:pt x="2164717" y="161927"/>
                      <a:pt x="2164629" y="161927"/>
                      <a:pt x="2164453" y="161927"/>
                    </a:cubicBezTo>
                    <a:cubicBezTo>
                      <a:pt x="2153911" y="162366"/>
                      <a:pt x="2143896" y="159555"/>
                      <a:pt x="2134759" y="153669"/>
                    </a:cubicBezTo>
                    <a:cubicBezTo>
                      <a:pt x="2134495" y="153493"/>
                      <a:pt x="2133705" y="153230"/>
                      <a:pt x="2133090" y="152966"/>
                    </a:cubicBezTo>
                    <a:cubicBezTo>
                      <a:pt x="2132475" y="152790"/>
                      <a:pt x="2131860" y="152527"/>
                      <a:pt x="2131333" y="152263"/>
                    </a:cubicBezTo>
                    <a:cubicBezTo>
                      <a:pt x="2128521" y="151121"/>
                      <a:pt x="2126413" y="148485"/>
                      <a:pt x="2125710" y="145059"/>
                    </a:cubicBezTo>
                    <a:cubicBezTo>
                      <a:pt x="2125622" y="144883"/>
                      <a:pt x="2125622" y="144620"/>
                      <a:pt x="2125622" y="144444"/>
                    </a:cubicBezTo>
                    <a:cubicBezTo>
                      <a:pt x="2117803" y="145850"/>
                      <a:pt x="2109984" y="144268"/>
                      <a:pt x="2102956" y="142599"/>
                    </a:cubicBezTo>
                    <a:cubicBezTo>
                      <a:pt x="2101287" y="142160"/>
                      <a:pt x="2099442" y="141896"/>
                      <a:pt x="2097509" y="141545"/>
                    </a:cubicBezTo>
                    <a:cubicBezTo>
                      <a:pt x="2090393" y="140315"/>
                      <a:pt x="2081520" y="138822"/>
                      <a:pt x="2075018" y="131090"/>
                    </a:cubicBezTo>
                    <a:cubicBezTo>
                      <a:pt x="2074403" y="130915"/>
                      <a:pt x="2073437" y="130739"/>
                      <a:pt x="2072734" y="130651"/>
                    </a:cubicBezTo>
                    <a:cubicBezTo>
                      <a:pt x="2071856" y="130475"/>
                      <a:pt x="2070977" y="130300"/>
                      <a:pt x="2070186" y="130124"/>
                    </a:cubicBezTo>
                    <a:cubicBezTo>
                      <a:pt x="2063070" y="128367"/>
                      <a:pt x="2055690" y="126698"/>
                      <a:pt x="2047608" y="124941"/>
                    </a:cubicBezTo>
                    <a:cubicBezTo>
                      <a:pt x="2046026" y="124589"/>
                      <a:pt x="2044357" y="124326"/>
                      <a:pt x="2042688" y="123974"/>
                    </a:cubicBezTo>
                    <a:cubicBezTo>
                      <a:pt x="2039877" y="123447"/>
                      <a:pt x="2036978" y="122920"/>
                      <a:pt x="2033991" y="122129"/>
                    </a:cubicBezTo>
                    <a:cubicBezTo>
                      <a:pt x="2031091" y="121339"/>
                      <a:pt x="2029334" y="119318"/>
                      <a:pt x="2028192" y="118000"/>
                    </a:cubicBezTo>
                    <a:cubicBezTo>
                      <a:pt x="2027929" y="117737"/>
                      <a:pt x="2027753" y="117473"/>
                      <a:pt x="2027489" y="117297"/>
                    </a:cubicBezTo>
                    <a:lnTo>
                      <a:pt x="2023712" y="113871"/>
                    </a:lnTo>
                    <a:cubicBezTo>
                      <a:pt x="2014751" y="115804"/>
                      <a:pt x="2009479" y="113695"/>
                      <a:pt x="1998146" y="106228"/>
                    </a:cubicBezTo>
                    <a:cubicBezTo>
                      <a:pt x="1997443" y="105788"/>
                      <a:pt x="1996828" y="105349"/>
                      <a:pt x="1996389" y="105086"/>
                    </a:cubicBezTo>
                    <a:cubicBezTo>
                      <a:pt x="1990064" y="108424"/>
                      <a:pt x="1983914" y="106316"/>
                      <a:pt x="1980048" y="104910"/>
                    </a:cubicBezTo>
                    <a:cubicBezTo>
                      <a:pt x="1978028" y="104207"/>
                      <a:pt x="1976007" y="103504"/>
                      <a:pt x="1974865" y="103680"/>
                    </a:cubicBezTo>
                    <a:cubicBezTo>
                      <a:pt x="1971175" y="104295"/>
                      <a:pt x="1967661" y="103329"/>
                      <a:pt x="1964850" y="102538"/>
                    </a:cubicBezTo>
                    <a:cubicBezTo>
                      <a:pt x="1963268" y="102099"/>
                      <a:pt x="1961687" y="101659"/>
                      <a:pt x="1960633" y="101659"/>
                    </a:cubicBezTo>
                    <a:cubicBezTo>
                      <a:pt x="1960545" y="101659"/>
                      <a:pt x="1960457" y="101659"/>
                      <a:pt x="1960369" y="101659"/>
                    </a:cubicBezTo>
                    <a:cubicBezTo>
                      <a:pt x="1955274" y="101659"/>
                      <a:pt x="1952199" y="98584"/>
                      <a:pt x="1950354" y="96652"/>
                    </a:cubicBezTo>
                    <a:cubicBezTo>
                      <a:pt x="1950002" y="96300"/>
                      <a:pt x="1949563" y="95861"/>
                      <a:pt x="1949212" y="95510"/>
                    </a:cubicBezTo>
                    <a:cubicBezTo>
                      <a:pt x="1942008" y="98057"/>
                      <a:pt x="1936122" y="94192"/>
                      <a:pt x="1931817" y="91468"/>
                    </a:cubicBezTo>
                    <a:cubicBezTo>
                      <a:pt x="1930850" y="90853"/>
                      <a:pt x="1929972" y="90326"/>
                      <a:pt x="1929181" y="89799"/>
                    </a:cubicBezTo>
                    <a:cubicBezTo>
                      <a:pt x="1927775" y="89008"/>
                      <a:pt x="1925052" y="88833"/>
                      <a:pt x="1922416" y="88657"/>
                    </a:cubicBezTo>
                    <a:cubicBezTo>
                      <a:pt x="1920571" y="88569"/>
                      <a:pt x="1918638" y="88393"/>
                      <a:pt x="1916618" y="88130"/>
                    </a:cubicBezTo>
                    <a:cubicBezTo>
                      <a:pt x="1913367" y="87603"/>
                      <a:pt x="1910995" y="86461"/>
                      <a:pt x="1909414" y="84791"/>
                    </a:cubicBezTo>
                    <a:cubicBezTo>
                      <a:pt x="1902034" y="88569"/>
                      <a:pt x="1895445" y="86812"/>
                      <a:pt x="1890438" y="84704"/>
                    </a:cubicBezTo>
                    <a:cubicBezTo>
                      <a:pt x="1887978" y="83649"/>
                      <a:pt x="1884551" y="83561"/>
                      <a:pt x="1880949" y="83386"/>
                    </a:cubicBezTo>
                    <a:cubicBezTo>
                      <a:pt x="1878929" y="83298"/>
                      <a:pt x="1876908" y="83210"/>
                      <a:pt x="1874800" y="82946"/>
                    </a:cubicBezTo>
                    <a:cubicBezTo>
                      <a:pt x="1873394" y="82771"/>
                      <a:pt x="1872252" y="82419"/>
                      <a:pt x="1871285" y="82156"/>
                    </a:cubicBezTo>
                    <a:cubicBezTo>
                      <a:pt x="1871022" y="82068"/>
                      <a:pt x="1870670" y="81980"/>
                      <a:pt x="1870407" y="81892"/>
                    </a:cubicBezTo>
                    <a:lnTo>
                      <a:pt x="1853451" y="77587"/>
                    </a:lnTo>
                    <a:lnTo>
                      <a:pt x="1857844" y="75391"/>
                    </a:lnTo>
                    <a:cubicBezTo>
                      <a:pt x="1853890" y="75391"/>
                      <a:pt x="1850025" y="74161"/>
                      <a:pt x="1845808" y="71877"/>
                    </a:cubicBezTo>
                    <a:cubicBezTo>
                      <a:pt x="1844490" y="75040"/>
                      <a:pt x="1842557" y="77060"/>
                      <a:pt x="1840009" y="78027"/>
                    </a:cubicBezTo>
                    <a:cubicBezTo>
                      <a:pt x="1835265" y="79784"/>
                      <a:pt x="1831224" y="76972"/>
                      <a:pt x="1829028" y="75391"/>
                    </a:cubicBezTo>
                    <a:cubicBezTo>
                      <a:pt x="1828764" y="75215"/>
                      <a:pt x="1828588" y="75040"/>
                      <a:pt x="1828325" y="74864"/>
                    </a:cubicBezTo>
                    <a:cubicBezTo>
                      <a:pt x="1822175" y="70735"/>
                      <a:pt x="1816201" y="71174"/>
                      <a:pt x="1807416" y="73283"/>
                    </a:cubicBezTo>
                    <a:cubicBezTo>
                      <a:pt x="1800827" y="74864"/>
                      <a:pt x="1794238" y="73985"/>
                      <a:pt x="1787824" y="73195"/>
                    </a:cubicBezTo>
                    <a:cubicBezTo>
                      <a:pt x="1785364" y="72843"/>
                      <a:pt x="1783080" y="72580"/>
                      <a:pt x="1780884" y="72404"/>
                    </a:cubicBezTo>
                    <a:cubicBezTo>
                      <a:pt x="1778424" y="72228"/>
                      <a:pt x="1776228" y="70735"/>
                      <a:pt x="1774822" y="68187"/>
                    </a:cubicBezTo>
                    <a:cubicBezTo>
                      <a:pt x="1766212" y="71350"/>
                      <a:pt x="1757866" y="68275"/>
                      <a:pt x="1751277" y="65903"/>
                    </a:cubicBezTo>
                    <a:cubicBezTo>
                      <a:pt x="1750223" y="65551"/>
                      <a:pt x="1749169" y="65112"/>
                      <a:pt x="1748114" y="64761"/>
                    </a:cubicBezTo>
                    <a:cubicBezTo>
                      <a:pt x="1747500" y="64497"/>
                      <a:pt x="1746884" y="64234"/>
                      <a:pt x="1746357" y="63970"/>
                    </a:cubicBezTo>
                    <a:cubicBezTo>
                      <a:pt x="1737045" y="68275"/>
                      <a:pt x="1727469" y="67748"/>
                      <a:pt x="1718947" y="67221"/>
                    </a:cubicBezTo>
                    <a:cubicBezTo>
                      <a:pt x="1714730" y="66957"/>
                      <a:pt x="1710864" y="66694"/>
                      <a:pt x="1707087" y="67045"/>
                    </a:cubicBezTo>
                    <a:cubicBezTo>
                      <a:pt x="1702606" y="67396"/>
                      <a:pt x="1700234" y="65815"/>
                      <a:pt x="1698916" y="64058"/>
                    </a:cubicBezTo>
                    <a:cubicBezTo>
                      <a:pt x="1696193" y="65376"/>
                      <a:pt x="1693294" y="66606"/>
                      <a:pt x="1689955" y="66869"/>
                    </a:cubicBezTo>
                    <a:cubicBezTo>
                      <a:pt x="1683806" y="67396"/>
                      <a:pt x="1677919" y="66254"/>
                      <a:pt x="1672121" y="65112"/>
                    </a:cubicBezTo>
                    <a:cubicBezTo>
                      <a:pt x="1670715" y="64849"/>
                      <a:pt x="1669397" y="64585"/>
                      <a:pt x="1667992" y="64322"/>
                    </a:cubicBezTo>
                    <a:cubicBezTo>
                      <a:pt x="1665620" y="63882"/>
                      <a:pt x="1663775" y="62477"/>
                      <a:pt x="1662633" y="60280"/>
                    </a:cubicBezTo>
                    <a:cubicBezTo>
                      <a:pt x="1660173" y="60719"/>
                      <a:pt x="1657625" y="61247"/>
                      <a:pt x="1655165" y="61774"/>
                    </a:cubicBezTo>
                    <a:cubicBezTo>
                      <a:pt x="1651827" y="62564"/>
                      <a:pt x="1648488" y="61686"/>
                      <a:pt x="1645940" y="59490"/>
                    </a:cubicBezTo>
                    <a:cubicBezTo>
                      <a:pt x="1645677" y="59314"/>
                      <a:pt x="1645501" y="59050"/>
                      <a:pt x="1645238" y="58875"/>
                    </a:cubicBezTo>
                    <a:cubicBezTo>
                      <a:pt x="1641196" y="62652"/>
                      <a:pt x="1634432" y="68626"/>
                      <a:pt x="1623011" y="64673"/>
                    </a:cubicBezTo>
                    <a:cubicBezTo>
                      <a:pt x="1622308" y="64409"/>
                      <a:pt x="1621166" y="64409"/>
                      <a:pt x="1619936" y="64585"/>
                    </a:cubicBezTo>
                    <a:lnTo>
                      <a:pt x="1615104" y="71526"/>
                    </a:lnTo>
                    <a:lnTo>
                      <a:pt x="1613962" y="65815"/>
                    </a:lnTo>
                    <a:cubicBezTo>
                      <a:pt x="1611853" y="66342"/>
                      <a:pt x="1609657" y="66781"/>
                      <a:pt x="1607460" y="67045"/>
                    </a:cubicBezTo>
                    <a:cubicBezTo>
                      <a:pt x="1605088" y="67309"/>
                      <a:pt x="1603156" y="66781"/>
                      <a:pt x="1601662" y="66342"/>
                    </a:cubicBezTo>
                    <a:cubicBezTo>
                      <a:pt x="1601311" y="66254"/>
                      <a:pt x="1600959" y="66166"/>
                      <a:pt x="1600608" y="66079"/>
                    </a:cubicBezTo>
                    <a:lnTo>
                      <a:pt x="1599642" y="65903"/>
                    </a:lnTo>
                    <a:cubicBezTo>
                      <a:pt x="1598763" y="66254"/>
                      <a:pt x="1597885" y="66518"/>
                      <a:pt x="1597357" y="66694"/>
                    </a:cubicBezTo>
                    <a:cubicBezTo>
                      <a:pt x="1597006" y="66781"/>
                      <a:pt x="1596567" y="66957"/>
                      <a:pt x="1596127" y="67045"/>
                    </a:cubicBezTo>
                    <a:cubicBezTo>
                      <a:pt x="1586112" y="70559"/>
                      <a:pt x="1576887" y="68187"/>
                      <a:pt x="1568805" y="66166"/>
                    </a:cubicBezTo>
                    <a:cubicBezTo>
                      <a:pt x="1563358" y="64761"/>
                      <a:pt x="1558262" y="63443"/>
                      <a:pt x="1553430" y="63970"/>
                    </a:cubicBezTo>
                    <a:cubicBezTo>
                      <a:pt x="1550180" y="64322"/>
                      <a:pt x="1547105" y="63443"/>
                      <a:pt x="1544645" y="62740"/>
                    </a:cubicBezTo>
                    <a:cubicBezTo>
                      <a:pt x="1543679" y="62477"/>
                      <a:pt x="1542361" y="62037"/>
                      <a:pt x="1541658" y="62037"/>
                    </a:cubicBezTo>
                    <a:cubicBezTo>
                      <a:pt x="1533575" y="65376"/>
                      <a:pt x="1527601" y="63355"/>
                      <a:pt x="1523297" y="60368"/>
                    </a:cubicBezTo>
                    <a:cubicBezTo>
                      <a:pt x="1522682" y="61422"/>
                      <a:pt x="1521803" y="62389"/>
                      <a:pt x="1520485" y="63092"/>
                    </a:cubicBezTo>
                    <a:cubicBezTo>
                      <a:pt x="1516093" y="65464"/>
                      <a:pt x="1512403" y="62652"/>
                      <a:pt x="1509152" y="60192"/>
                    </a:cubicBezTo>
                    <a:cubicBezTo>
                      <a:pt x="1506165" y="57908"/>
                      <a:pt x="1503354" y="57732"/>
                      <a:pt x="1500279" y="59577"/>
                    </a:cubicBezTo>
                    <a:cubicBezTo>
                      <a:pt x="1499752" y="59841"/>
                      <a:pt x="1499313" y="60192"/>
                      <a:pt x="1498785" y="60544"/>
                    </a:cubicBezTo>
                    <a:cubicBezTo>
                      <a:pt x="1495711" y="62564"/>
                      <a:pt x="1488946" y="67045"/>
                      <a:pt x="1481654" y="62125"/>
                    </a:cubicBezTo>
                    <a:cubicBezTo>
                      <a:pt x="1475504" y="64849"/>
                      <a:pt x="1469442" y="64497"/>
                      <a:pt x="1463732" y="60895"/>
                    </a:cubicBezTo>
                    <a:cubicBezTo>
                      <a:pt x="1463292" y="61774"/>
                      <a:pt x="1462678" y="62564"/>
                      <a:pt x="1461887" y="63179"/>
                    </a:cubicBezTo>
                    <a:lnTo>
                      <a:pt x="1459515" y="65024"/>
                    </a:lnTo>
                    <a:lnTo>
                      <a:pt x="1456616" y="64497"/>
                    </a:lnTo>
                    <a:cubicBezTo>
                      <a:pt x="1453365" y="63882"/>
                      <a:pt x="1449587" y="64234"/>
                      <a:pt x="1445634" y="64673"/>
                    </a:cubicBezTo>
                    <a:cubicBezTo>
                      <a:pt x="1438166" y="65464"/>
                      <a:pt x="1428942" y="66430"/>
                      <a:pt x="1420332" y="60280"/>
                    </a:cubicBezTo>
                    <a:cubicBezTo>
                      <a:pt x="1419629" y="60456"/>
                      <a:pt x="1418751" y="60719"/>
                      <a:pt x="1418224" y="60895"/>
                    </a:cubicBezTo>
                    <a:cubicBezTo>
                      <a:pt x="1417784" y="61071"/>
                      <a:pt x="1417345" y="61159"/>
                      <a:pt x="1416906" y="61334"/>
                    </a:cubicBezTo>
                    <a:cubicBezTo>
                      <a:pt x="1416203" y="61510"/>
                      <a:pt x="1415236" y="62037"/>
                      <a:pt x="1414270" y="62564"/>
                    </a:cubicBezTo>
                    <a:cubicBezTo>
                      <a:pt x="1413304" y="63092"/>
                      <a:pt x="1412162" y="63707"/>
                      <a:pt x="1410932" y="64234"/>
                    </a:cubicBezTo>
                    <a:cubicBezTo>
                      <a:pt x="1406451" y="66079"/>
                      <a:pt x="1402146" y="66869"/>
                      <a:pt x="1397841" y="66606"/>
                    </a:cubicBezTo>
                    <a:lnTo>
                      <a:pt x="1397314" y="67660"/>
                    </a:lnTo>
                    <a:lnTo>
                      <a:pt x="1396787" y="66518"/>
                    </a:lnTo>
                    <a:cubicBezTo>
                      <a:pt x="1393976" y="66254"/>
                      <a:pt x="1391252" y="65464"/>
                      <a:pt x="1388617" y="64234"/>
                    </a:cubicBezTo>
                    <a:lnTo>
                      <a:pt x="1385278" y="66430"/>
                    </a:lnTo>
                    <a:cubicBezTo>
                      <a:pt x="1385103" y="66518"/>
                      <a:pt x="1384927" y="66694"/>
                      <a:pt x="1384751" y="66869"/>
                    </a:cubicBezTo>
                    <a:cubicBezTo>
                      <a:pt x="1383346" y="68011"/>
                      <a:pt x="1380798" y="70208"/>
                      <a:pt x="1377196" y="69768"/>
                    </a:cubicBezTo>
                    <a:cubicBezTo>
                      <a:pt x="1374297" y="69417"/>
                      <a:pt x="1371046" y="69593"/>
                      <a:pt x="1367620" y="69856"/>
                    </a:cubicBezTo>
                    <a:cubicBezTo>
                      <a:pt x="1361206" y="70296"/>
                      <a:pt x="1354090" y="70911"/>
                      <a:pt x="1346711" y="67396"/>
                    </a:cubicBezTo>
                    <a:cubicBezTo>
                      <a:pt x="1345744" y="67660"/>
                      <a:pt x="1343987" y="68275"/>
                      <a:pt x="1342933" y="68802"/>
                    </a:cubicBezTo>
                    <a:cubicBezTo>
                      <a:pt x="1342142" y="69153"/>
                      <a:pt x="1341351" y="69417"/>
                      <a:pt x="1340649" y="69681"/>
                    </a:cubicBezTo>
                    <a:cubicBezTo>
                      <a:pt x="1339155" y="70208"/>
                      <a:pt x="1337574" y="70998"/>
                      <a:pt x="1335992" y="71789"/>
                    </a:cubicBezTo>
                    <a:cubicBezTo>
                      <a:pt x="1333972" y="72755"/>
                      <a:pt x="1331863" y="73810"/>
                      <a:pt x="1329491" y="74600"/>
                    </a:cubicBezTo>
                    <a:cubicBezTo>
                      <a:pt x="1324308" y="76357"/>
                      <a:pt x="1320794" y="71613"/>
                      <a:pt x="1319212" y="69241"/>
                    </a:cubicBezTo>
                    <a:cubicBezTo>
                      <a:pt x="1318246" y="69768"/>
                      <a:pt x="1317367" y="70383"/>
                      <a:pt x="1316752" y="71086"/>
                    </a:cubicBezTo>
                    <a:cubicBezTo>
                      <a:pt x="1312535" y="74952"/>
                      <a:pt x="1308494" y="76709"/>
                      <a:pt x="1304277" y="76357"/>
                    </a:cubicBezTo>
                    <a:cubicBezTo>
                      <a:pt x="1302959" y="76270"/>
                      <a:pt x="1301729" y="75918"/>
                      <a:pt x="1300499" y="75479"/>
                    </a:cubicBezTo>
                    <a:cubicBezTo>
                      <a:pt x="1300236" y="76182"/>
                      <a:pt x="1299797" y="76885"/>
                      <a:pt x="1299270" y="77587"/>
                    </a:cubicBezTo>
                    <a:cubicBezTo>
                      <a:pt x="1296985" y="80750"/>
                      <a:pt x="1293383" y="80574"/>
                      <a:pt x="1292153" y="80487"/>
                    </a:cubicBezTo>
                    <a:lnTo>
                      <a:pt x="1291978" y="80487"/>
                    </a:lnTo>
                    <a:cubicBezTo>
                      <a:pt x="1289518" y="80750"/>
                      <a:pt x="1287058" y="80926"/>
                      <a:pt x="1284598" y="81189"/>
                    </a:cubicBezTo>
                    <a:cubicBezTo>
                      <a:pt x="1278712" y="81717"/>
                      <a:pt x="1273089" y="82156"/>
                      <a:pt x="1267554" y="83210"/>
                    </a:cubicBezTo>
                    <a:cubicBezTo>
                      <a:pt x="1262283" y="84176"/>
                      <a:pt x="1257802" y="82156"/>
                      <a:pt x="1254640" y="80662"/>
                    </a:cubicBezTo>
                    <a:cubicBezTo>
                      <a:pt x="1254025" y="80399"/>
                      <a:pt x="1253146" y="79959"/>
                      <a:pt x="1252619" y="79784"/>
                    </a:cubicBezTo>
                    <a:cubicBezTo>
                      <a:pt x="1251916" y="80135"/>
                      <a:pt x="1251126" y="80750"/>
                      <a:pt x="1250247" y="81365"/>
                    </a:cubicBezTo>
                    <a:cubicBezTo>
                      <a:pt x="1247260" y="83474"/>
                      <a:pt x="1242692" y="86724"/>
                      <a:pt x="1236366" y="85934"/>
                    </a:cubicBezTo>
                    <a:cubicBezTo>
                      <a:pt x="1230656" y="91468"/>
                      <a:pt x="1223803" y="94104"/>
                      <a:pt x="1215896" y="93753"/>
                    </a:cubicBezTo>
                    <a:cubicBezTo>
                      <a:pt x="1215808" y="93753"/>
                      <a:pt x="1215457" y="93928"/>
                      <a:pt x="1215281" y="94016"/>
                    </a:cubicBezTo>
                    <a:cubicBezTo>
                      <a:pt x="1213612" y="95685"/>
                      <a:pt x="1210361" y="99024"/>
                      <a:pt x="1205617" y="98848"/>
                    </a:cubicBezTo>
                    <a:cubicBezTo>
                      <a:pt x="1203860" y="98760"/>
                      <a:pt x="1202191" y="98233"/>
                      <a:pt x="1200610" y="97179"/>
                    </a:cubicBezTo>
                    <a:cubicBezTo>
                      <a:pt x="1192088" y="101835"/>
                      <a:pt x="1183127" y="101923"/>
                      <a:pt x="1175220" y="101835"/>
                    </a:cubicBezTo>
                    <a:cubicBezTo>
                      <a:pt x="1173551" y="101835"/>
                      <a:pt x="1171882" y="101835"/>
                      <a:pt x="1170212" y="101835"/>
                    </a:cubicBezTo>
                    <a:cubicBezTo>
                      <a:pt x="1166786" y="101923"/>
                      <a:pt x="1162130" y="103944"/>
                      <a:pt x="1157298" y="107458"/>
                    </a:cubicBezTo>
                    <a:cubicBezTo>
                      <a:pt x="1155014" y="109127"/>
                      <a:pt x="1152027" y="110972"/>
                      <a:pt x="1148512" y="111587"/>
                    </a:cubicBezTo>
                    <a:lnTo>
                      <a:pt x="1140957" y="123799"/>
                    </a:lnTo>
                    <a:lnTo>
                      <a:pt x="1141923" y="111411"/>
                    </a:lnTo>
                    <a:cubicBezTo>
                      <a:pt x="1141572" y="111323"/>
                      <a:pt x="1141308" y="111235"/>
                      <a:pt x="1140957" y="111148"/>
                    </a:cubicBezTo>
                    <a:lnTo>
                      <a:pt x="1136652" y="114222"/>
                    </a:lnTo>
                    <a:cubicBezTo>
                      <a:pt x="1136389" y="114486"/>
                      <a:pt x="1135774" y="114925"/>
                      <a:pt x="1135334" y="115365"/>
                    </a:cubicBezTo>
                    <a:cubicBezTo>
                      <a:pt x="1133226" y="117297"/>
                      <a:pt x="1130063" y="120284"/>
                      <a:pt x="1125670" y="119406"/>
                    </a:cubicBezTo>
                    <a:cubicBezTo>
                      <a:pt x="1121981" y="118703"/>
                      <a:pt x="1118291" y="120196"/>
                      <a:pt x="1114074" y="121954"/>
                    </a:cubicBezTo>
                    <a:cubicBezTo>
                      <a:pt x="1109681" y="123799"/>
                      <a:pt x="1104761" y="125819"/>
                      <a:pt x="1098963" y="125643"/>
                    </a:cubicBezTo>
                    <a:cubicBezTo>
                      <a:pt x="1094043" y="125468"/>
                      <a:pt x="1089650" y="127928"/>
                      <a:pt x="1084643" y="130739"/>
                    </a:cubicBezTo>
                    <a:cubicBezTo>
                      <a:pt x="1081392" y="132584"/>
                      <a:pt x="1077966" y="134429"/>
                      <a:pt x="1074100" y="135747"/>
                    </a:cubicBezTo>
                    <a:cubicBezTo>
                      <a:pt x="1065930" y="138558"/>
                      <a:pt x="1057935" y="139788"/>
                      <a:pt x="1050204" y="140315"/>
                    </a:cubicBezTo>
                    <a:lnTo>
                      <a:pt x="1045196" y="145235"/>
                    </a:lnTo>
                    <a:cubicBezTo>
                      <a:pt x="1043000" y="147870"/>
                      <a:pt x="1040452" y="148925"/>
                      <a:pt x="1037729" y="148310"/>
                    </a:cubicBezTo>
                    <a:cubicBezTo>
                      <a:pt x="1034390" y="147607"/>
                      <a:pt x="1031579" y="149013"/>
                      <a:pt x="1027098" y="151560"/>
                    </a:cubicBezTo>
                    <a:cubicBezTo>
                      <a:pt x="1023936" y="153317"/>
                      <a:pt x="1020422" y="155338"/>
                      <a:pt x="1016205" y="156217"/>
                    </a:cubicBezTo>
                    <a:cubicBezTo>
                      <a:pt x="1014184" y="156656"/>
                      <a:pt x="1012251" y="156919"/>
                      <a:pt x="1010318" y="157095"/>
                    </a:cubicBezTo>
                    <a:cubicBezTo>
                      <a:pt x="1007507" y="157447"/>
                      <a:pt x="1004784" y="157798"/>
                      <a:pt x="1002763" y="158676"/>
                    </a:cubicBezTo>
                    <a:cubicBezTo>
                      <a:pt x="1000040" y="159819"/>
                      <a:pt x="997404" y="161400"/>
                      <a:pt x="994593" y="163157"/>
                    </a:cubicBezTo>
                    <a:cubicBezTo>
                      <a:pt x="991430" y="165090"/>
                      <a:pt x="988267" y="167023"/>
                      <a:pt x="984577" y="168604"/>
                    </a:cubicBezTo>
                    <a:cubicBezTo>
                      <a:pt x="979306" y="170800"/>
                      <a:pt x="974211" y="173612"/>
                      <a:pt x="968939" y="176511"/>
                    </a:cubicBezTo>
                    <a:lnTo>
                      <a:pt x="969203" y="178531"/>
                    </a:lnTo>
                    <a:lnTo>
                      <a:pt x="967446" y="177389"/>
                    </a:lnTo>
                    <a:cubicBezTo>
                      <a:pt x="961120" y="180903"/>
                      <a:pt x="954619" y="184505"/>
                      <a:pt x="947503" y="187229"/>
                    </a:cubicBezTo>
                    <a:cubicBezTo>
                      <a:pt x="944867" y="188195"/>
                      <a:pt x="942320" y="188020"/>
                      <a:pt x="940475" y="187932"/>
                    </a:cubicBezTo>
                    <a:cubicBezTo>
                      <a:pt x="939860" y="187844"/>
                      <a:pt x="939333" y="187844"/>
                      <a:pt x="938893" y="187844"/>
                    </a:cubicBezTo>
                    <a:cubicBezTo>
                      <a:pt x="938278" y="187844"/>
                      <a:pt x="937663" y="187844"/>
                      <a:pt x="937136" y="187844"/>
                    </a:cubicBezTo>
                    <a:cubicBezTo>
                      <a:pt x="936873" y="191534"/>
                      <a:pt x="933534" y="193467"/>
                      <a:pt x="932216" y="194257"/>
                    </a:cubicBezTo>
                    <a:cubicBezTo>
                      <a:pt x="932041" y="194345"/>
                      <a:pt x="931777" y="194521"/>
                      <a:pt x="931601" y="194609"/>
                    </a:cubicBezTo>
                    <a:cubicBezTo>
                      <a:pt x="923431" y="200143"/>
                      <a:pt x="914470" y="202779"/>
                      <a:pt x="905860" y="205415"/>
                    </a:cubicBezTo>
                    <a:cubicBezTo>
                      <a:pt x="903049" y="206205"/>
                      <a:pt x="900413" y="206996"/>
                      <a:pt x="897778" y="207875"/>
                    </a:cubicBezTo>
                    <a:cubicBezTo>
                      <a:pt x="897690" y="208314"/>
                      <a:pt x="897602" y="208753"/>
                      <a:pt x="897514" y="209280"/>
                    </a:cubicBezTo>
                    <a:cubicBezTo>
                      <a:pt x="896372" y="212970"/>
                      <a:pt x="893649" y="216748"/>
                      <a:pt x="889168" y="216660"/>
                    </a:cubicBezTo>
                    <a:cubicBezTo>
                      <a:pt x="884863" y="216484"/>
                      <a:pt x="881086" y="218856"/>
                      <a:pt x="876693" y="221580"/>
                    </a:cubicBezTo>
                    <a:cubicBezTo>
                      <a:pt x="872212" y="224391"/>
                      <a:pt x="867117" y="227466"/>
                      <a:pt x="860703" y="228081"/>
                    </a:cubicBezTo>
                    <a:cubicBezTo>
                      <a:pt x="854817" y="228696"/>
                      <a:pt x="851039" y="232298"/>
                      <a:pt x="846383" y="236866"/>
                    </a:cubicBezTo>
                    <a:cubicBezTo>
                      <a:pt x="844802" y="238360"/>
                      <a:pt x="843221" y="239941"/>
                      <a:pt x="841463" y="241435"/>
                    </a:cubicBezTo>
                    <a:cubicBezTo>
                      <a:pt x="839618" y="244597"/>
                      <a:pt x="836368" y="244773"/>
                      <a:pt x="835665" y="244773"/>
                    </a:cubicBezTo>
                    <a:cubicBezTo>
                      <a:pt x="830570" y="244773"/>
                      <a:pt x="827231" y="247760"/>
                      <a:pt x="822048" y="252592"/>
                    </a:cubicBezTo>
                    <a:cubicBezTo>
                      <a:pt x="817655" y="256721"/>
                      <a:pt x="812735" y="261378"/>
                      <a:pt x="805707" y="263135"/>
                    </a:cubicBezTo>
                    <a:cubicBezTo>
                      <a:pt x="802193" y="264013"/>
                      <a:pt x="799030" y="264892"/>
                      <a:pt x="796131" y="266122"/>
                    </a:cubicBezTo>
                    <a:cubicBezTo>
                      <a:pt x="795164" y="266561"/>
                      <a:pt x="794198" y="266912"/>
                      <a:pt x="793495" y="267352"/>
                    </a:cubicBezTo>
                    <a:cubicBezTo>
                      <a:pt x="792792" y="274819"/>
                      <a:pt x="785940" y="277191"/>
                      <a:pt x="783480" y="277982"/>
                    </a:cubicBezTo>
                    <a:cubicBezTo>
                      <a:pt x="782953" y="278158"/>
                      <a:pt x="782074" y="278421"/>
                      <a:pt x="781811" y="278597"/>
                    </a:cubicBezTo>
                    <a:cubicBezTo>
                      <a:pt x="773904" y="283429"/>
                      <a:pt x="764767" y="288349"/>
                      <a:pt x="754400" y="290984"/>
                    </a:cubicBezTo>
                    <a:cubicBezTo>
                      <a:pt x="754488" y="291951"/>
                      <a:pt x="754400" y="292829"/>
                      <a:pt x="754400" y="293356"/>
                    </a:cubicBezTo>
                    <a:cubicBezTo>
                      <a:pt x="754400" y="293532"/>
                      <a:pt x="754400" y="293796"/>
                      <a:pt x="754400" y="293971"/>
                    </a:cubicBezTo>
                    <a:lnTo>
                      <a:pt x="754664" y="301790"/>
                    </a:lnTo>
                    <a:lnTo>
                      <a:pt x="746933" y="300648"/>
                    </a:lnTo>
                    <a:cubicBezTo>
                      <a:pt x="745966" y="300472"/>
                      <a:pt x="745439" y="300736"/>
                      <a:pt x="742892" y="303547"/>
                    </a:cubicBezTo>
                    <a:cubicBezTo>
                      <a:pt x="740607" y="306007"/>
                      <a:pt x="737445" y="309346"/>
                      <a:pt x="732437" y="310488"/>
                    </a:cubicBezTo>
                    <a:cubicBezTo>
                      <a:pt x="731998" y="310663"/>
                      <a:pt x="731119" y="311454"/>
                      <a:pt x="730416" y="311981"/>
                    </a:cubicBezTo>
                    <a:cubicBezTo>
                      <a:pt x="728483" y="313563"/>
                      <a:pt x="726111" y="315495"/>
                      <a:pt x="722773" y="316198"/>
                    </a:cubicBezTo>
                    <a:cubicBezTo>
                      <a:pt x="714339" y="317780"/>
                      <a:pt x="708892" y="323842"/>
                      <a:pt x="702655" y="330782"/>
                    </a:cubicBezTo>
                    <a:lnTo>
                      <a:pt x="702215" y="331309"/>
                    </a:lnTo>
                    <a:cubicBezTo>
                      <a:pt x="695626" y="338689"/>
                      <a:pt x="687544" y="343696"/>
                      <a:pt x="678319" y="346332"/>
                    </a:cubicBezTo>
                    <a:cubicBezTo>
                      <a:pt x="676210" y="346947"/>
                      <a:pt x="672433" y="349143"/>
                      <a:pt x="670764" y="352306"/>
                    </a:cubicBezTo>
                    <a:cubicBezTo>
                      <a:pt x="666371" y="360564"/>
                      <a:pt x="660133" y="365660"/>
                      <a:pt x="651699" y="367856"/>
                    </a:cubicBezTo>
                    <a:lnTo>
                      <a:pt x="649503" y="371458"/>
                    </a:lnTo>
                    <a:cubicBezTo>
                      <a:pt x="649327" y="371810"/>
                      <a:pt x="649152" y="372161"/>
                      <a:pt x="648976" y="372513"/>
                    </a:cubicBezTo>
                    <a:cubicBezTo>
                      <a:pt x="648185" y="374006"/>
                      <a:pt x="647219" y="376115"/>
                      <a:pt x="645110" y="377784"/>
                    </a:cubicBezTo>
                    <a:cubicBezTo>
                      <a:pt x="639663" y="382176"/>
                      <a:pt x="634041" y="386481"/>
                      <a:pt x="628594" y="390698"/>
                    </a:cubicBezTo>
                    <a:cubicBezTo>
                      <a:pt x="623850" y="394388"/>
                      <a:pt x="619106" y="397990"/>
                      <a:pt x="614449" y="401680"/>
                    </a:cubicBezTo>
                    <a:cubicBezTo>
                      <a:pt x="613834" y="402119"/>
                      <a:pt x="612165" y="403525"/>
                      <a:pt x="611814" y="404140"/>
                    </a:cubicBezTo>
                    <a:cubicBezTo>
                      <a:pt x="610320" y="408357"/>
                      <a:pt x="607421" y="411520"/>
                      <a:pt x="603555" y="413101"/>
                    </a:cubicBezTo>
                    <a:cubicBezTo>
                      <a:pt x="600568" y="414331"/>
                      <a:pt x="597142" y="414419"/>
                      <a:pt x="593979" y="413540"/>
                    </a:cubicBezTo>
                    <a:cubicBezTo>
                      <a:pt x="593364" y="424786"/>
                      <a:pt x="585633" y="430320"/>
                      <a:pt x="578693" y="433922"/>
                    </a:cubicBezTo>
                    <a:cubicBezTo>
                      <a:pt x="574476" y="436119"/>
                      <a:pt x="570522" y="439106"/>
                      <a:pt x="566305" y="442268"/>
                    </a:cubicBezTo>
                    <a:cubicBezTo>
                      <a:pt x="564636" y="443498"/>
                      <a:pt x="563055" y="444728"/>
                      <a:pt x="561386" y="445958"/>
                    </a:cubicBezTo>
                    <a:cubicBezTo>
                      <a:pt x="561298" y="446046"/>
                      <a:pt x="561298" y="446134"/>
                      <a:pt x="561210" y="446134"/>
                    </a:cubicBezTo>
                    <a:cubicBezTo>
                      <a:pt x="560683" y="446837"/>
                      <a:pt x="559804" y="447891"/>
                      <a:pt x="558486" y="448770"/>
                    </a:cubicBezTo>
                    <a:cubicBezTo>
                      <a:pt x="558486" y="448945"/>
                      <a:pt x="558486" y="449209"/>
                      <a:pt x="558486" y="449385"/>
                    </a:cubicBezTo>
                    <a:cubicBezTo>
                      <a:pt x="558486" y="451493"/>
                      <a:pt x="557608" y="454480"/>
                      <a:pt x="555587" y="456325"/>
                    </a:cubicBezTo>
                    <a:lnTo>
                      <a:pt x="552600" y="459048"/>
                    </a:lnTo>
                    <a:cubicBezTo>
                      <a:pt x="546978" y="464144"/>
                      <a:pt x="541179" y="469503"/>
                      <a:pt x="535205" y="474511"/>
                    </a:cubicBezTo>
                    <a:cubicBezTo>
                      <a:pt x="532921" y="476444"/>
                      <a:pt x="530373" y="477761"/>
                      <a:pt x="528177" y="478991"/>
                    </a:cubicBezTo>
                    <a:cubicBezTo>
                      <a:pt x="527035" y="479606"/>
                      <a:pt x="525981" y="480133"/>
                      <a:pt x="525102" y="480748"/>
                    </a:cubicBezTo>
                    <a:cubicBezTo>
                      <a:pt x="524575" y="481100"/>
                      <a:pt x="523960" y="481451"/>
                      <a:pt x="523257" y="481803"/>
                    </a:cubicBezTo>
                    <a:cubicBezTo>
                      <a:pt x="523081" y="481890"/>
                      <a:pt x="522818" y="482066"/>
                      <a:pt x="522554" y="482154"/>
                    </a:cubicBezTo>
                    <a:cubicBezTo>
                      <a:pt x="519128" y="492697"/>
                      <a:pt x="512100" y="499900"/>
                      <a:pt x="505335" y="506929"/>
                    </a:cubicBezTo>
                    <a:cubicBezTo>
                      <a:pt x="502611" y="509740"/>
                      <a:pt x="500064" y="512376"/>
                      <a:pt x="497779" y="515099"/>
                    </a:cubicBezTo>
                    <a:cubicBezTo>
                      <a:pt x="493826" y="519931"/>
                      <a:pt x="488555" y="520195"/>
                      <a:pt x="485744" y="520370"/>
                    </a:cubicBezTo>
                    <a:cubicBezTo>
                      <a:pt x="485744" y="520810"/>
                      <a:pt x="485744" y="521337"/>
                      <a:pt x="485744" y="521688"/>
                    </a:cubicBezTo>
                    <a:cubicBezTo>
                      <a:pt x="485656" y="524675"/>
                      <a:pt x="485568" y="528892"/>
                      <a:pt x="482669" y="531967"/>
                    </a:cubicBezTo>
                    <a:cubicBezTo>
                      <a:pt x="475904" y="539083"/>
                      <a:pt x="468524" y="545584"/>
                      <a:pt x="461320" y="551910"/>
                    </a:cubicBezTo>
                    <a:cubicBezTo>
                      <a:pt x="460002" y="553052"/>
                      <a:pt x="458772" y="554194"/>
                      <a:pt x="457455" y="555336"/>
                    </a:cubicBezTo>
                    <a:lnTo>
                      <a:pt x="457455" y="555336"/>
                    </a:lnTo>
                    <a:lnTo>
                      <a:pt x="457103" y="558850"/>
                    </a:lnTo>
                    <a:cubicBezTo>
                      <a:pt x="456927" y="560520"/>
                      <a:pt x="456752" y="563419"/>
                      <a:pt x="454555" y="565703"/>
                    </a:cubicBezTo>
                    <a:cubicBezTo>
                      <a:pt x="451129" y="569305"/>
                      <a:pt x="447615" y="572819"/>
                      <a:pt x="444189" y="576158"/>
                    </a:cubicBezTo>
                    <a:cubicBezTo>
                      <a:pt x="443047" y="577300"/>
                      <a:pt x="441904" y="578442"/>
                      <a:pt x="440762" y="579584"/>
                    </a:cubicBezTo>
                    <a:cubicBezTo>
                      <a:pt x="440323" y="580023"/>
                      <a:pt x="439972" y="580462"/>
                      <a:pt x="439620" y="580814"/>
                    </a:cubicBezTo>
                    <a:cubicBezTo>
                      <a:pt x="438478" y="582132"/>
                      <a:pt x="436985" y="583713"/>
                      <a:pt x="435052" y="585031"/>
                    </a:cubicBezTo>
                    <a:cubicBezTo>
                      <a:pt x="423631" y="592323"/>
                      <a:pt x="417393" y="599702"/>
                      <a:pt x="414318" y="609454"/>
                    </a:cubicBezTo>
                    <a:cubicBezTo>
                      <a:pt x="412825" y="614198"/>
                      <a:pt x="407993" y="617888"/>
                      <a:pt x="402810" y="620084"/>
                    </a:cubicBezTo>
                    <a:lnTo>
                      <a:pt x="401755" y="624301"/>
                    </a:lnTo>
                    <a:cubicBezTo>
                      <a:pt x="401667" y="624565"/>
                      <a:pt x="401667" y="624829"/>
                      <a:pt x="401667" y="625092"/>
                    </a:cubicBezTo>
                    <a:cubicBezTo>
                      <a:pt x="401492" y="626674"/>
                      <a:pt x="401140" y="629133"/>
                      <a:pt x="399295" y="631330"/>
                    </a:cubicBezTo>
                    <a:cubicBezTo>
                      <a:pt x="396748" y="634317"/>
                      <a:pt x="394112" y="637304"/>
                      <a:pt x="391564" y="640203"/>
                    </a:cubicBezTo>
                    <a:cubicBezTo>
                      <a:pt x="388314" y="643893"/>
                      <a:pt x="384975" y="647758"/>
                      <a:pt x="381900" y="651536"/>
                    </a:cubicBezTo>
                    <a:cubicBezTo>
                      <a:pt x="380319" y="653469"/>
                      <a:pt x="378562" y="654875"/>
                      <a:pt x="376981" y="656192"/>
                    </a:cubicBezTo>
                    <a:cubicBezTo>
                      <a:pt x="373642" y="658916"/>
                      <a:pt x="373115" y="659619"/>
                      <a:pt x="373291" y="661200"/>
                    </a:cubicBezTo>
                    <a:cubicBezTo>
                      <a:pt x="373466" y="663221"/>
                      <a:pt x="372676" y="665153"/>
                      <a:pt x="371182" y="666647"/>
                    </a:cubicBezTo>
                    <a:cubicBezTo>
                      <a:pt x="369249" y="668580"/>
                      <a:pt x="364593" y="670425"/>
                      <a:pt x="361079" y="670073"/>
                    </a:cubicBezTo>
                    <a:cubicBezTo>
                      <a:pt x="357916" y="669722"/>
                      <a:pt x="356950" y="670600"/>
                      <a:pt x="356423" y="671479"/>
                    </a:cubicBezTo>
                    <a:cubicBezTo>
                      <a:pt x="361167" y="678595"/>
                      <a:pt x="356247" y="685448"/>
                      <a:pt x="354490" y="687820"/>
                    </a:cubicBezTo>
                    <a:cubicBezTo>
                      <a:pt x="354314" y="688083"/>
                      <a:pt x="354051" y="688347"/>
                      <a:pt x="353875" y="688698"/>
                    </a:cubicBezTo>
                    <a:cubicBezTo>
                      <a:pt x="352909" y="690192"/>
                      <a:pt x="351942" y="691861"/>
                      <a:pt x="350976" y="693706"/>
                    </a:cubicBezTo>
                    <a:cubicBezTo>
                      <a:pt x="348516" y="698186"/>
                      <a:pt x="345529" y="703721"/>
                      <a:pt x="339818" y="707235"/>
                    </a:cubicBezTo>
                    <a:lnTo>
                      <a:pt x="349043" y="709959"/>
                    </a:lnTo>
                    <a:lnTo>
                      <a:pt x="335953" y="717602"/>
                    </a:lnTo>
                    <a:cubicBezTo>
                      <a:pt x="335601" y="717866"/>
                      <a:pt x="335162" y="718041"/>
                      <a:pt x="334811" y="718217"/>
                    </a:cubicBezTo>
                    <a:cubicBezTo>
                      <a:pt x="334635" y="718305"/>
                      <a:pt x="334371" y="718393"/>
                      <a:pt x="334196" y="718569"/>
                    </a:cubicBezTo>
                    <a:cubicBezTo>
                      <a:pt x="333142" y="719447"/>
                      <a:pt x="332087" y="720326"/>
                      <a:pt x="331121" y="721116"/>
                    </a:cubicBezTo>
                    <a:cubicBezTo>
                      <a:pt x="325938" y="725333"/>
                      <a:pt x="323478" y="727530"/>
                      <a:pt x="323478" y="732625"/>
                    </a:cubicBezTo>
                    <a:cubicBezTo>
                      <a:pt x="323478" y="737545"/>
                      <a:pt x="320666" y="741059"/>
                      <a:pt x="318470" y="743783"/>
                    </a:cubicBezTo>
                    <a:cubicBezTo>
                      <a:pt x="316625" y="746067"/>
                      <a:pt x="315746" y="747297"/>
                      <a:pt x="315922" y="748351"/>
                    </a:cubicBezTo>
                    <a:lnTo>
                      <a:pt x="316274" y="751777"/>
                    </a:lnTo>
                    <a:lnTo>
                      <a:pt x="313638" y="753974"/>
                    </a:lnTo>
                    <a:cubicBezTo>
                      <a:pt x="309333" y="757663"/>
                      <a:pt x="306434" y="762935"/>
                      <a:pt x="303359" y="768557"/>
                    </a:cubicBezTo>
                    <a:cubicBezTo>
                      <a:pt x="299230" y="776113"/>
                      <a:pt x="294574" y="784635"/>
                      <a:pt x="285613" y="790082"/>
                    </a:cubicBezTo>
                    <a:cubicBezTo>
                      <a:pt x="285349" y="790521"/>
                      <a:pt x="284822" y="791751"/>
                      <a:pt x="284558" y="793244"/>
                    </a:cubicBezTo>
                    <a:cubicBezTo>
                      <a:pt x="283065" y="802381"/>
                      <a:pt x="279902" y="813099"/>
                      <a:pt x="269711" y="818722"/>
                    </a:cubicBezTo>
                    <a:cubicBezTo>
                      <a:pt x="269887" y="819073"/>
                      <a:pt x="269975" y="819337"/>
                      <a:pt x="270150" y="819688"/>
                    </a:cubicBezTo>
                    <a:cubicBezTo>
                      <a:pt x="271205" y="822763"/>
                      <a:pt x="269975" y="827595"/>
                      <a:pt x="268745" y="829791"/>
                    </a:cubicBezTo>
                    <a:cubicBezTo>
                      <a:pt x="267690" y="831724"/>
                      <a:pt x="266636" y="833745"/>
                      <a:pt x="265582" y="835765"/>
                    </a:cubicBezTo>
                    <a:cubicBezTo>
                      <a:pt x="262244" y="842267"/>
                      <a:pt x="258729" y="848944"/>
                      <a:pt x="253985" y="854918"/>
                    </a:cubicBezTo>
                    <a:lnTo>
                      <a:pt x="253897" y="855093"/>
                    </a:lnTo>
                    <a:cubicBezTo>
                      <a:pt x="250032" y="860013"/>
                      <a:pt x="246606" y="864230"/>
                      <a:pt x="245024" y="869413"/>
                    </a:cubicBezTo>
                    <a:lnTo>
                      <a:pt x="245024" y="869501"/>
                    </a:lnTo>
                    <a:cubicBezTo>
                      <a:pt x="244936" y="870556"/>
                      <a:pt x="244585" y="872928"/>
                      <a:pt x="242652" y="874860"/>
                    </a:cubicBezTo>
                    <a:cubicBezTo>
                      <a:pt x="241071" y="876354"/>
                      <a:pt x="239489" y="877672"/>
                      <a:pt x="237908" y="878902"/>
                    </a:cubicBezTo>
                    <a:cubicBezTo>
                      <a:pt x="235272" y="881010"/>
                      <a:pt x="232813" y="883031"/>
                      <a:pt x="231758" y="884964"/>
                    </a:cubicBezTo>
                    <a:cubicBezTo>
                      <a:pt x="231055" y="886281"/>
                      <a:pt x="230880" y="888741"/>
                      <a:pt x="230704" y="891113"/>
                    </a:cubicBezTo>
                    <a:cubicBezTo>
                      <a:pt x="230440" y="894364"/>
                      <a:pt x="230177" y="897966"/>
                      <a:pt x="228683" y="901480"/>
                    </a:cubicBezTo>
                    <a:cubicBezTo>
                      <a:pt x="228068" y="902974"/>
                      <a:pt x="227453" y="904555"/>
                      <a:pt x="226838" y="906224"/>
                    </a:cubicBezTo>
                    <a:cubicBezTo>
                      <a:pt x="224379" y="912813"/>
                      <a:pt x="221392" y="920984"/>
                      <a:pt x="212782" y="925903"/>
                    </a:cubicBezTo>
                    <a:lnTo>
                      <a:pt x="215417" y="928100"/>
                    </a:lnTo>
                    <a:lnTo>
                      <a:pt x="212343" y="933020"/>
                    </a:lnTo>
                    <a:cubicBezTo>
                      <a:pt x="211200" y="934864"/>
                      <a:pt x="210498" y="937500"/>
                      <a:pt x="209795" y="940224"/>
                    </a:cubicBezTo>
                    <a:cubicBezTo>
                      <a:pt x="208389" y="945758"/>
                      <a:pt x="206544" y="952787"/>
                      <a:pt x="199780" y="957267"/>
                    </a:cubicBezTo>
                    <a:lnTo>
                      <a:pt x="199955" y="960254"/>
                    </a:lnTo>
                    <a:cubicBezTo>
                      <a:pt x="199955" y="960518"/>
                      <a:pt x="200043" y="961133"/>
                      <a:pt x="200131" y="961572"/>
                    </a:cubicBezTo>
                    <a:cubicBezTo>
                      <a:pt x="200570" y="963944"/>
                      <a:pt x="201273" y="967810"/>
                      <a:pt x="198550" y="970972"/>
                    </a:cubicBezTo>
                    <a:cubicBezTo>
                      <a:pt x="196002" y="973872"/>
                      <a:pt x="194333" y="977825"/>
                      <a:pt x="192488" y="981954"/>
                    </a:cubicBezTo>
                    <a:cubicBezTo>
                      <a:pt x="189852" y="988016"/>
                      <a:pt x="186953" y="994869"/>
                      <a:pt x="180540" y="1000052"/>
                    </a:cubicBezTo>
                    <a:cubicBezTo>
                      <a:pt x="180364" y="1000228"/>
                      <a:pt x="180188" y="1000579"/>
                      <a:pt x="180012" y="1000931"/>
                    </a:cubicBezTo>
                    <a:cubicBezTo>
                      <a:pt x="184317" y="1008837"/>
                      <a:pt x="180100" y="1015690"/>
                      <a:pt x="177728" y="1019468"/>
                    </a:cubicBezTo>
                    <a:cubicBezTo>
                      <a:pt x="177377" y="1020083"/>
                      <a:pt x="176937" y="1020698"/>
                      <a:pt x="176674" y="1021225"/>
                    </a:cubicBezTo>
                    <a:cubicBezTo>
                      <a:pt x="175795" y="1022894"/>
                      <a:pt x="175005" y="1024739"/>
                      <a:pt x="174126" y="1026760"/>
                    </a:cubicBezTo>
                    <a:cubicBezTo>
                      <a:pt x="172018" y="1031855"/>
                      <a:pt x="169470" y="1037917"/>
                      <a:pt x="163935" y="1042046"/>
                    </a:cubicBezTo>
                    <a:cubicBezTo>
                      <a:pt x="164638" y="1042837"/>
                      <a:pt x="165341" y="1043891"/>
                      <a:pt x="165780" y="1045033"/>
                    </a:cubicBezTo>
                    <a:cubicBezTo>
                      <a:pt x="166834" y="1047757"/>
                      <a:pt x="166571" y="1050656"/>
                      <a:pt x="165165" y="1053819"/>
                    </a:cubicBezTo>
                    <a:cubicBezTo>
                      <a:pt x="161212" y="1062428"/>
                      <a:pt x="157346" y="1070950"/>
                      <a:pt x="153305" y="1079472"/>
                    </a:cubicBezTo>
                    <a:lnTo>
                      <a:pt x="154623" y="1079120"/>
                    </a:lnTo>
                    <a:lnTo>
                      <a:pt x="151723" y="1090102"/>
                    </a:lnTo>
                    <a:cubicBezTo>
                      <a:pt x="151723" y="1090278"/>
                      <a:pt x="151636" y="1090454"/>
                      <a:pt x="151636" y="1090629"/>
                    </a:cubicBezTo>
                    <a:cubicBezTo>
                      <a:pt x="151460" y="1092035"/>
                      <a:pt x="151021" y="1094671"/>
                      <a:pt x="148912" y="1096691"/>
                    </a:cubicBezTo>
                    <a:cubicBezTo>
                      <a:pt x="146452" y="1099063"/>
                      <a:pt x="145749" y="1102314"/>
                      <a:pt x="144783" y="1107497"/>
                    </a:cubicBezTo>
                    <a:cubicBezTo>
                      <a:pt x="143992" y="1111802"/>
                      <a:pt x="143114" y="1116722"/>
                      <a:pt x="140215" y="1121202"/>
                    </a:cubicBezTo>
                    <a:cubicBezTo>
                      <a:pt x="140390" y="1122960"/>
                      <a:pt x="140215" y="1125771"/>
                      <a:pt x="137755" y="1127879"/>
                    </a:cubicBezTo>
                    <a:cubicBezTo>
                      <a:pt x="132747" y="1132096"/>
                      <a:pt x="132132" y="1137367"/>
                      <a:pt x="131429" y="1145802"/>
                    </a:cubicBezTo>
                    <a:cubicBezTo>
                      <a:pt x="131078" y="1150370"/>
                      <a:pt x="130726" y="1155202"/>
                      <a:pt x="129145" y="1159946"/>
                    </a:cubicBezTo>
                    <a:cubicBezTo>
                      <a:pt x="127827" y="1163899"/>
                      <a:pt x="124928" y="1167853"/>
                      <a:pt x="121326" y="1170752"/>
                    </a:cubicBezTo>
                    <a:cubicBezTo>
                      <a:pt x="122468" y="1171543"/>
                      <a:pt x="123435" y="1172685"/>
                      <a:pt x="124137" y="1174178"/>
                    </a:cubicBezTo>
                    <a:cubicBezTo>
                      <a:pt x="126070" y="1178307"/>
                      <a:pt x="124137" y="1182173"/>
                      <a:pt x="123083" y="1184194"/>
                    </a:cubicBezTo>
                    <a:cubicBezTo>
                      <a:pt x="122907" y="1184633"/>
                      <a:pt x="122644" y="1185072"/>
                      <a:pt x="122556" y="1185336"/>
                    </a:cubicBezTo>
                    <a:cubicBezTo>
                      <a:pt x="121765" y="1187444"/>
                      <a:pt x="121062" y="1189553"/>
                      <a:pt x="120272" y="1191749"/>
                    </a:cubicBezTo>
                    <a:cubicBezTo>
                      <a:pt x="117285" y="1200183"/>
                      <a:pt x="114122" y="1208880"/>
                      <a:pt x="110696" y="1217402"/>
                    </a:cubicBezTo>
                    <a:cubicBezTo>
                      <a:pt x="110520" y="1217842"/>
                      <a:pt x="110256" y="1218281"/>
                      <a:pt x="110081" y="1218720"/>
                    </a:cubicBezTo>
                    <a:lnTo>
                      <a:pt x="110520" y="1221971"/>
                    </a:lnTo>
                    <a:cubicBezTo>
                      <a:pt x="110520" y="1222146"/>
                      <a:pt x="110608" y="1222322"/>
                      <a:pt x="110696" y="1222498"/>
                    </a:cubicBezTo>
                    <a:cubicBezTo>
                      <a:pt x="111135" y="1224167"/>
                      <a:pt x="112101" y="1228120"/>
                      <a:pt x="109027" y="1231107"/>
                    </a:cubicBezTo>
                    <a:cubicBezTo>
                      <a:pt x="106567" y="1233479"/>
                      <a:pt x="106303" y="1236554"/>
                      <a:pt x="106040" y="1241826"/>
                    </a:cubicBezTo>
                    <a:cubicBezTo>
                      <a:pt x="105776" y="1246482"/>
                      <a:pt x="105600" y="1251665"/>
                      <a:pt x="102701" y="1256673"/>
                    </a:cubicBezTo>
                    <a:cubicBezTo>
                      <a:pt x="102613" y="1256849"/>
                      <a:pt x="102438" y="1257639"/>
                      <a:pt x="102262" y="1258079"/>
                    </a:cubicBezTo>
                    <a:cubicBezTo>
                      <a:pt x="101823" y="1259923"/>
                      <a:pt x="101120" y="1262383"/>
                      <a:pt x="99099" y="1264580"/>
                    </a:cubicBezTo>
                    <a:cubicBezTo>
                      <a:pt x="98748" y="1264931"/>
                      <a:pt x="98484" y="1265283"/>
                      <a:pt x="98133" y="1265546"/>
                    </a:cubicBezTo>
                    <a:cubicBezTo>
                      <a:pt x="97342" y="1266425"/>
                      <a:pt x="96112" y="1267655"/>
                      <a:pt x="95585" y="1268445"/>
                    </a:cubicBezTo>
                    <a:cubicBezTo>
                      <a:pt x="95761" y="1268621"/>
                      <a:pt x="95936" y="1268972"/>
                      <a:pt x="96288" y="1269324"/>
                    </a:cubicBezTo>
                    <a:lnTo>
                      <a:pt x="100593" y="1273717"/>
                    </a:lnTo>
                    <a:lnTo>
                      <a:pt x="96463" y="1278285"/>
                    </a:lnTo>
                    <a:cubicBezTo>
                      <a:pt x="95585" y="1279251"/>
                      <a:pt x="95497" y="1281272"/>
                      <a:pt x="95497" y="1284435"/>
                    </a:cubicBezTo>
                    <a:cubicBezTo>
                      <a:pt x="95497" y="1288827"/>
                      <a:pt x="95497" y="1295065"/>
                      <a:pt x="90665" y="1299985"/>
                    </a:cubicBezTo>
                    <a:lnTo>
                      <a:pt x="91192" y="1301391"/>
                    </a:lnTo>
                    <a:cubicBezTo>
                      <a:pt x="91280" y="1301478"/>
                      <a:pt x="91280" y="1301654"/>
                      <a:pt x="91368" y="1301830"/>
                    </a:cubicBezTo>
                    <a:cubicBezTo>
                      <a:pt x="91983" y="1303148"/>
                      <a:pt x="93213" y="1305520"/>
                      <a:pt x="92598" y="1308507"/>
                    </a:cubicBezTo>
                    <a:cubicBezTo>
                      <a:pt x="91983" y="1311318"/>
                      <a:pt x="91368" y="1314217"/>
                      <a:pt x="90753" y="1317028"/>
                    </a:cubicBezTo>
                    <a:cubicBezTo>
                      <a:pt x="88996" y="1325462"/>
                      <a:pt x="87151" y="1334072"/>
                      <a:pt x="84427" y="1342506"/>
                    </a:cubicBezTo>
                    <a:cubicBezTo>
                      <a:pt x="83988" y="1343824"/>
                      <a:pt x="83549" y="1345054"/>
                      <a:pt x="83110" y="1346372"/>
                    </a:cubicBezTo>
                    <a:cubicBezTo>
                      <a:pt x="80210" y="1354718"/>
                      <a:pt x="77838" y="1361219"/>
                      <a:pt x="81265" y="1368774"/>
                    </a:cubicBezTo>
                    <a:cubicBezTo>
                      <a:pt x="83637" y="1373958"/>
                      <a:pt x="80123" y="1378702"/>
                      <a:pt x="76433" y="1383358"/>
                    </a:cubicBezTo>
                    <a:lnTo>
                      <a:pt x="78453" y="1389069"/>
                    </a:lnTo>
                    <a:cubicBezTo>
                      <a:pt x="78805" y="1390035"/>
                      <a:pt x="79156" y="1390914"/>
                      <a:pt x="79420" y="1391880"/>
                    </a:cubicBezTo>
                    <a:cubicBezTo>
                      <a:pt x="79771" y="1393022"/>
                      <a:pt x="80210" y="1395394"/>
                      <a:pt x="79068" y="1397766"/>
                    </a:cubicBezTo>
                    <a:cubicBezTo>
                      <a:pt x="76521" y="1403213"/>
                      <a:pt x="75994" y="1409538"/>
                      <a:pt x="75379" y="1416215"/>
                    </a:cubicBezTo>
                    <a:cubicBezTo>
                      <a:pt x="74851" y="1422277"/>
                      <a:pt x="74324" y="1428427"/>
                      <a:pt x="72304" y="1434577"/>
                    </a:cubicBezTo>
                    <a:lnTo>
                      <a:pt x="84867" y="1434401"/>
                    </a:lnTo>
                    <a:lnTo>
                      <a:pt x="70634" y="1441781"/>
                    </a:lnTo>
                    <a:cubicBezTo>
                      <a:pt x="70634" y="1442132"/>
                      <a:pt x="70634" y="1442571"/>
                      <a:pt x="70634" y="1443011"/>
                    </a:cubicBezTo>
                    <a:cubicBezTo>
                      <a:pt x="70634" y="1444592"/>
                      <a:pt x="70547" y="1446173"/>
                      <a:pt x="70547" y="1447755"/>
                    </a:cubicBezTo>
                    <a:cubicBezTo>
                      <a:pt x="70547" y="1449424"/>
                      <a:pt x="70547" y="1451005"/>
                      <a:pt x="70459" y="1452675"/>
                    </a:cubicBezTo>
                    <a:lnTo>
                      <a:pt x="71601" y="1453378"/>
                    </a:lnTo>
                    <a:lnTo>
                      <a:pt x="70459" y="1453817"/>
                    </a:lnTo>
                    <a:cubicBezTo>
                      <a:pt x="70371" y="1456540"/>
                      <a:pt x="70195" y="1459264"/>
                      <a:pt x="69932" y="1461987"/>
                    </a:cubicBezTo>
                    <a:cubicBezTo>
                      <a:pt x="69580" y="1465413"/>
                      <a:pt x="68877" y="1468664"/>
                      <a:pt x="68262" y="1471827"/>
                    </a:cubicBezTo>
                    <a:cubicBezTo>
                      <a:pt x="67560" y="1475165"/>
                      <a:pt x="66945" y="1478240"/>
                      <a:pt x="66681" y="1481315"/>
                    </a:cubicBezTo>
                    <a:cubicBezTo>
                      <a:pt x="66593" y="1482018"/>
                      <a:pt x="66593" y="1482633"/>
                      <a:pt x="66505" y="1483336"/>
                    </a:cubicBezTo>
                    <a:cubicBezTo>
                      <a:pt x="66417" y="1485356"/>
                      <a:pt x="66242" y="1487728"/>
                      <a:pt x="65539" y="1490188"/>
                    </a:cubicBezTo>
                    <a:lnTo>
                      <a:pt x="66154" y="1490364"/>
                    </a:lnTo>
                    <a:lnTo>
                      <a:pt x="65890" y="1495284"/>
                    </a:lnTo>
                    <a:cubicBezTo>
                      <a:pt x="65715" y="1498446"/>
                      <a:pt x="65715" y="1501609"/>
                      <a:pt x="65627" y="1504948"/>
                    </a:cubicBezTo>
                    <a:cubicBezTo>
                      <a:pt x="65539" y="1516896"/>
                      <a:pt x="65451" y="1529283"/>
                      <a:pt x="58423" y="1541495"/>
                    </a:cubicBezTo>
                    <a:cubicBezTo>
                      <a:pt x="57896" y="1543076"/>
                      <a:pt x="58862" y="1547732"/>
                      <a:pt x="60268" y="1549577"/>
                    </a:cubicBezTo>
                    <a:cubicBezTo>
                      <a:pt x="66330" y="1557221"/>
                      <a:pt x="63167" y="1563722"/>
                      <a:pt x="61410" y="1567236"/>
                    </a:cubicBezTo>
                    <a:cubicBezTo>
                      <a:pt x="61058" y="1568027"/>
                      <a:pt x="60619" y="1568729"/>
                      <a:pt x="60443" y="1569345"/>
                    </a:cubicBezTo>
                    <a:cubicBezTo>
                      <a:pt x="59916" y="1570926"/>
                      <a:pt x="59213" y="1572332"/>
                      <a:pt x="58423" y="1573649"/>
                    </a:cubicBezTo>
                    <a:cubicBezTo>
                      <a:pt x="59038" y="1573913"/>
                      <a:pt x="59389" y="1574089"/>
                      <a:pt x="59653" y="1574176"/>
                    </a:cubicBezTo>
                    <a:cubicBezTo>
                      <a:pt x="62815" y="1575934"/>
                      <a:pt x="63518" y="1578481"/>
                      <a:pt x="63606" y="1579887"/>
                    </a:cubicBezTo>
                    <a:cubicBezTo>
                      <a:pt x="64748" y="1593856"/>
                      <a:pt x="63343" y="1604925"/>
                      <a:pt x="59126" y="1614765"/>
                    </a:cubicBezTo>
                    <a:cubicBezTo>
                      <a:pt x="67647" y="1625044"/>
                      <a:pt x="64309" y="1636992"/>
                      <a:pt x="61761" y="1645865"/>
                    </a:cubicBezTo>
                    <a:lnTo>
                      <a:pt x="61498" y="1646656"/>
                    </a:lnTo>
                    <a:cubicBezTo>
                      <a:pt x="60971" y="1648413"/>
                      <a:pt x="60795" y="1650433"/>
                      <a:pt x="60531" y="1652630"/>
                    </a:cubicBezTo>
                    <a:cubicBezTo>
                      <a:pt x="60268" y="1654914"/>
                      <a:pt x="60004" y="1657374"/>
                      <a:pt x="59301" y="1660010"/>
                    </a:cubicBezTo>
                    <a:lnTo>
                      <a:pt x="66505" y="1658868"/>
                    </a:lnTo>
                    <a:lnTo>
                      <a:pt x="63518" y="1668883"/>
                    </a:lnTo>
                    <a:cubicBezTo>
                      <a:pt x="63255" y="1669849"/>
                      <a:pt x="62903" y="1670816"/>
                      <a:pt x="62552" y="1671606"/>
                    </a:cubicBezTo>
                    <a:cubicBezTo>
                      <a:pt x="62288" y="1672309"/>
                      <a:pt x="61849" y="1673363"/>
                      <a:pt x="61849" y="1673803"/>
                    </a:cubicBezTo>
                    <a:cubicBezTo>
                      <a:pt x="62025" y="1676438"/>
                      <a:pt x="62288" y="1679162"/>
                      <a:pt x="62728" y="1682149"/>
                    </a:cubicBezTo>
                    <a:cubicBezTo>
                      <a:pt x="63167" y="1685839"/>
                      <a:pt x="63606" y="1689704"/>
                      <a:pt x="63694" y="1693658"/>
                    </a:cubicBezTo>
                    <a:cubicBezTo>
                      <a:pt x="63782" y="1696820"/>
                      <a:pt x="62991" y="1699720"/>
                      <a:pt x="62376" y="1702267"/>
                    </a:cubicBezTo>
                    <a:cubicBezTo>
                      <a:pt x="62025" y="1703849"/>
                      <a:pt x="61586" y="1705254"/>
                      <a:pt x="61498" y="1706572"/>
                    </a:cubicBezTo>
                    <a:lnTo>
                      <a:pt x="61498" y="1706923"/>
                    </a:lnTo>
                    <a:cubicBezTo>
                      <a:pt x="61410" y="1708066"/>
                      <a:pt x="61146" y="1709998"/>
                      <a:pt x="61234" y="1710965"/>
                    </a:cubicBezTo>
                    <a:lnTo>
                      <a:pt x="62464" y="1710789"/>
                    </a:lnTo>
                    <a:lnTo>
                      <a:pt x="61673" y="1711931"/>
                    </a:lnTo>
                    <a:cubicBezTo>
                      <a:pt x="65978" y="1719311"/>
                      <a:pt x="66505" y="1726515"/>
                      <a:pt x="65539" y="1733280"/>
                    </a:cubicBezTo>
                    <a:lnTo>
                      <a:pt x="67999" y="1745755"/>
                    </a:lnTo>
                    <a:cubicBezTo>
                      <a:pt x="67999" y="1745931"/>
                      <a:pt x="68175" y="1746370"/>
                      <a:pt x="68262" y="1746633"/>
                    </a:cubicBezTo>
                    <a:cubicBezTo>
                      <a:pt x="68789" y="1748303"/>
                      <a:pt x="69668" y="1751026"/>
                      <a:pt x="68526" y="1754101"/>
                    </a:cubicBezTo>
                    <a:cubicBezTo>
                      <a:pt x="67911" y="1755770"/>
                      <a:pt x="68175" y="1757615"/>
                      <a:pt x="68526" y="1760602"/>
                    </a:cubicBezTo>
                    <a:cubicBezTo>
                      <a:pt x="68789" y="1762447"/>
                      <a:pt x="69053" y="1764643"/>
                      <a:pt x="69053" y="1766840"/>
                    </a:cubicBezTo>
                    <a:cubicBezTo>
                      <a:pt x="69053" y="1768597"/>
                      <a:pt x="69141" y="1770442"/>
                      <a:pt x="69141" y="1772287"/>
                    </a:cubicBezTo>
                    <a:cubicBezTo>
                      <a:pt x="69317" y="1776328"/>
                      <a:pt x="69492" y="1780545"/>
                      <a:pt x="68702" y="1784850"/>
                    </a:cubicBezTo>
                    <a:cubicBezTo>
                      <a:pt x="67384" y="1792317"/>
                      <a:pt x="67911" y="1797325"/>
                      <a:pt x="70634" y="1802245"/>
                    </a:cubicBezTo>
                    <a:cubicBezTo>
                      <a:pt x="73182" y="1806813"/>
                      <a:pt x="74588" y="1810327"/>
                      <a:pt x="75203" y="1812963"/>
                    </a:cubicBezTo>
                    <a:lnTo>
                      <a:pt x="86097" y="1819728"/>
                    </a:lnTo>
                    <a:lnTo>
                      <a:pt x="75203" y="1818849"/>
                    </a:lnTo>
                    <a:cubicBezTo>
                      <a:pt x="74676" y="1820431"/>
                      <a:pt x="73621" y="1821221"/>
                      <a:pt x="73006" y="1821836"/>
                    </a:cubicBezTo>
                    <a:cubicBezTo>
                      <a:pt x="72567" y="1822188"/>
                      <a:pt x="72304" y="1822539"/>
                      <a:pt x="72128" y="1823066"/>
                    </a:cubicBezTo>
                    <a:lnTo>
                      <a:pt x="75027" y="1827547"/>
                    </a:lnTo>
                    <a:cubicBezTo>
                      <a:pt x="75203" y="1827722"/>
                      <a:pt x="75554" y="1828250"/>
                      <a:pt x="75818" y="1828601"/>
                    </a:cubicBezTo>
                    <a:cubicBezTo>
                      <a:pt x="77311" y="1830358"/>
                      <a:pt x="79771" y="1833257"/>
                      <a:pt x="79156" y="1837211"/>
                    </a:cubicBezTo>
                    <a:cubicBezTo>
                      <a:pt x="78805" y="1839758"/>
                      <a:pt x="79244" y="1842833"/>
                      <a:pt x="79771" y="1846084"/>
                    </a:cubicBezTo>
                    <a:cubicBezTo>
                      <a:pt x="80650" y="1851355"/>
                      <a:pt x="81616" y="1857681"/>
                      <a:pt x="79156" y="1864006"/>
                    </a:cubicBezTo>
                    <a:cubicBezTo>
                      <a:pt x="79859" y="1864357"/>
                      <a:pt x="80562" y="1864797"/>
                      <a:pt x="81177" y="1865324"/>
                    </a:cubicBezTo>
                    <a:cubicBezTo>
                      <a:pt x="84691" y="1868311"/>
                      <a:pt x="84691" y="1872704"/>
                      <a:pt x="84691" y="1875339"/>
                    </a:cubicBezTo>
                    <a:cubicBezTo>
                      <a:pt x="84691" y="1875954"/>
                      <a:pt x="84691" y="1876657"/>
                      <a:pt x="84691" y="1877096"/>
                    </a:cubicBezTo>
                    <a:cubicBezTo>
                      <a:pt x="84955" y="1879468"/>
                      <a:pt x="85394" y="1881928"/>
                      <a:pt x="85833" y="1884476"/>
                    </a:cubicBezTo>
                    <a:cubicBezTo>
                      <a:pt x="86360" y="1887199"/>
                      <a:pt x="86887" y="1890099"/>
                      <a:pt x="87151" y="1893086"/>
                    </a:cubicBezTo>
                    <a:cubicBezTo>
                      <a:pt x="87678" y="1898533"/>
                      <a:pt x="85833" y="1901871"/>
                      <a:pt x="84076" y="1903716"/>
                    </a:cubicBezTo>
                    <a:cubicBezTo>
                      <a:pt x="81440" y="1906527"/>
                      <a:pt x="77663" y="1908021"/>
                      <a:pt x="72743" y="1907933"/>
                    </a:cubicBezTo>
                    <a:cubicBezTo>
                      <a:pt x="66593" y="1907845"/>
                      <a:pt x="60443" y="1907845"/>
                      <a:pt x="54381" y="1907933"/>
                    </a:cubicBezTo>
                    <a:cubicBezTo>
                      <a:pt x="51834" y="1907933"/>
                      <a:pt x="49198" y="1907933"/>
                      <a:pt x="46650" y="1907933"/>
                    </a:cubicBezTo>
                    <a:cubicBezTo>
                      <a:pt x="45772" y="1907933"/>
                      <a:pt x="44718" y="1908021"/>
                      <a:pt x="43575" y="1908109"/>
                    </a:cubicBezTo>
                    <a:cubicBezTo>
                      <a:pt x="39973" y="1908460"/>
                      <a:pt x="35493" y="1908899"/>
                      <a:pt x="31627" y="1906439"/>
                    </a:cubicBezTo>
                    <a:cubicBezTo>
                      <a:pt x="27323" y="1903716"/>
                      <a:pt x="26620" y="1898445"/>
                      <a:pt x="26005" y="1894140"/>
                    </a:cubicBezTo>
                    <a:cubicBezTo>
                      <a:pt x="25917" y="1893349"/>
                      <a:pt x="25829" y="1892559"/>
                      <a:pt x="25653" y="1891856"/>
                    </a:cubicBezTo>
                    <a:cubicBezTo>
                      <a:pt x="24336" y="1884915"/>
                      <a:pt x="23281" y="1877799"/>
                      <a:pt x="22227" y="1870946"/>
                    </a:cubicBezTo>
                    <a:lnTo>
                      <a:pt x="21788" y="1868399"/>
                    </a:lnTo>
                    <a:cubicBezTo>
                      <a:pt x="21612" y="1867081"/>
                      <a:pt x="21524" y="1865763"/>
                      <a:pt x="21524" y="1864621"/>
                    </a:cubicBezTo>
                    <a:cubicBezTo>
                      <a:pt x="21524" y="1864182"/>
                      <a:pt x="21524" y="1863479"/>
                      <a:pt x="21524" y="1863128"/>
                    </a:cubicBezTo>
                    <a:cubicBezTo>
                      <a:pt x="15287" y="1853464"/>
                      <a:pt x="15902" y="1843360"/>
                      <a:pt x="16516" y="1834487"/>
                    </a:cubicBezTo>
                    <a:cubicBezTo>
                      <a:pt x="16780" y="1830885"/>
                      <a:pt x="16956" y="1827459"/>
                      <a:pt x="16780" y="1824208"/>
                    </a:cubicBezTo>
                    <a:cubicBezTo>
                      <a:pt x="16692" y="1823242"/>
                      <a:pt x="16868" y="1822276"/>
                      <a:pt x="17131" y="1821485"/>
                    </a:cubicBezTo>
                    <a:cubicBezTo>
                      <a:pt x="13354" y="1815247"/>
                      <a:pt x="13705" y="1808395"/>
                      <a:pt x="13969" y="1802684"/>
                    </a:cubicBezTo>
                    <a:cubicBezTo>
                      <a:pt x="14232" y="1798028"/>
                      <a:pt x="14408" y="1793987"/>
                      <a:pt x="12475" y="1791087"/>
                    </a:cubicBezTo>
                    <a:lnTo>
                      <a:pt x="10455" y="1788100"/>
                    </a:lnTo>
                    <a:lnTo>
                      <a:pt x="11860" y="1784762"/>
                    </a:lnTo>
                    <a:cubicBezTo>
                      <a:pt x="14759" y="1777997"/>
                      <a:pt x="12475" y="1771496"/>
                      <a:pt x="9927" y="1763941"/>
                    </a:cubicBezTo>
                    <a:cubicBezTo>
                      <a:pt x="8346" y="1759284"/>
                      <a:pt x="6677" y="1754452"/>
                      <a:pt x="6062" y="1749093"/>
                    </a:cubicBezTo>
                    <a:cubicBezTo>
                      <a:pt x="5974" y="1748127"/>
                      <a:pt x="5886" y="1746985"/>
                      <a:pt x="6150" y="1745755"/>
                    </a:cubicBezTo>
                    <a:cubicBezTo>
                      <a:pt x="7819" y="1737936"/>
                      <a:pt x="7116" y="1729853"/>
                      <a:pt x="6413" y="1721244"/>
                    </a:cubicBezTo>
                    <a:cubicBezTo>
                      <a:pt x="5535" y="1710877"/>
                      <a:pt x="4656" y="1700247"/>
                      <a:pt x="7819" y="1689177"/>
                    </a:cubicBezTo>
                    <a:cubicBezTo>
                      <a:pt x="7995" y="1688386"/>
                      <a:pt x="7204" y="1685751"/>
                      <a:pt x="6765" y="1684169"/>
                    </a:cubicBezTo>
                    <a:cubicBezTo>
                      <a:pt x="6413" y="1683115"/>
                      <a:pt x="6150" y="1682061"/>
                      <a:pt x="5886" y="1681094"/>
                    </a:cubicBezTo>
                    <a:cubicBezTo>
                      <a:pt x="3514" y="1671343"/>
                      <a:pt x="703" y="1660185"/>
                      <a:pt x="2723" y="1647447"/>
                    </a:cubicBezTo>
                    <a:lnTo>
                      <a:pt x="2899" y="1646480"/>
                    </a:lnTo>
                    <a:cubicBezTo>
                      <a:pt x="4481" y="1636465"/>
                      <a:pt x="6150" y="1626098"/>
                      <a:pt x="1494" y="1617225"/>
                    </a:cubicBezTo>
                    <a:lnTo>
                      <a:pt x="0" y="1614413"/>
                    </a:lnTo>
                    <a:lnTo>
                      <a:pt x="1318" y="1611514"/>
                    </a:lnTo>
                    <a:cubicBezTo>
                      <a:pt x="3251" y="1607297"/>
                      <a:pt x="2460" y="1602553"/>
                      <a:pt x="1669" y="1597018"/>
                    </a:cubicBezTo>
                    <a:cubicBezTo>
                      <a:pt x="966" y="1592186"/>
                      <a:pt x="88" y="1586739"/>
                      <a:pt x="1230" y="1581117"/>
                    </a:cubicBezTo>
                    <a:cubicBezTo>
                      <a:pt x="1494" y="1579623"/>
                      <a:pt x="1845" y="1578130"/>
                      <a:pt x="2108" y="1576724"/>
                    </a:cubicBezTo>
                    <a:cubicBezTo>
                      <a:pt x="3953" y="1567587"/>
                      <a:pt x="5623" y="1558978"/>
                      <a:pt x="4041" y="1549841"/>
                    </a:cubicBezTo>
                    <a:cubicBezTo>
                      <a:pt x="2811" y="1542725"/>
                      <a:pt x="4041" y="1535609"/>
                      <a:pt x="5271" y="1528844"/>
                    </a:cubicBezTo>
                    <a:cubicBezTo>
                      <a:pt x="5974" y="1525154"/>
                      <a:pt x="6589" y="1521728"/>
                      <a:pt x="6765" y="1518389"/>
                    </a:cubicBezTo>
                    <a:cubicBezTo>
                      <a:pt x="7292" y="1510658"/>
                      <a:pt x="7204" y="1502576"/>
                      <a:pt x="7116" y="1494757"/>
                    </a:cubicBezTo>
                    <a:cubicBezTo>
                      <a:pt x="7116" y="1493000"/>
                      <a:pt x="7116" y="1491242"/>
                      <a:pt x="7116" y="1489485"/>
                    </a:cubicBezTo>
                    <a:cubicBezTo>
                      <a:pt x="7116" y="1489310"/>
                      <a:pt x="6853" y="1488607"/>
                      <a:pt x="6765" y="1488080"/>
                    </a:cubicBezTo>
                    <a:cubicBezTo>
                      <a:pt x="6062" y="1485796"/>
                      <a:pt x="5096" y="1482281"/>
                      <a:pt x="7116" y="1478855"/>
                    </a:cubicBezTo>
                    <a:cubicBezTo>
                      <a:pt x="9664" y="1474462"/>
                      <a:pt x="9927" y="1469279"/>
                      <a:pt x="10103" y="1463305"/>
                    </a:cubicBezTo>
                    <a:cubicBezTo>
                      <a:pt x="10367" y="1457331"/>
                      <a:pt x="10542" y="1450654"/>
                      <a:pt x="13529" y="1444153"/>
                    </a:cubicBezTo>
                    <a:cubicBezTo>
                      <a:pt x="13529" y="1444153"/>
                      <a:pt x="13529" y="1444153"/>
                      <a:pt x="13529" y="1444153"/>
                    </a:cubicBezTo>
                    <a:cubicBezTo>
                      <a:pt x="13178" y="1443187"/>
                      <a:pt x="12739" y="1442044"/>
                      <a:pt x="12563" y="1440727"/>
                    </a:cubicBezTo>
                    <a:cubicBezTo>
                      <a:pt x="12475" y="1440024"/>
                      <a:pt x="12300" y="1439409"/>
                      <a:pt x="12124" y="1438706"/>
                    </a:cubicBezTo>
                    <a:cubicBezTo>
                      <a:pt x="11597" y="1436246"/>
                      <a:pt x="10894" y="1433171"/>
                      <a:pt x="11421" y="1429921"/>
                    </a:cubicBezTo>
                    <a:cubicBezTo>
                      <a:pt x="12124" y="1425791"/>
                      <a:pt x="13002" y="1421750"/>
                      <a:pt x="13881" y="1417885"/>
                    </a:cubicBezTo>
                    <a:cubicBezTo>
                      <a:pt x="14847" y="1413316"/>
                      <a:pt x="15814" y="1409011"/>
                      <a:pt x="16429" y="1404707"/>
                    </a:cubicBezTo>
                    <a:cubicBezTo>
                      <a:pt x="17219" y="1399347"/>
                      <a:pt x="17659" y="1393725"/>
                      <a:pt x="18098" y="1388278"/>
                    </a:cubicBezTo>
                    <a:cubicBezTo>
                      <a:pt x="18449" y="1384237"/>
                      <a:pt x="18801" y="1380020"/>
                      <a:pt x="19240" y="1375890"/>
                    </a:cubicBezTo>
                    <a:cubicBezTo>
                      <a:pt x="19504" y="1373606"/>
                      <a:pt x="20382" y="1371761"/>
                      <a:pt x="21085" y="1370356"/>
                    </a:cubicBezTo>
                    <a:cubicBezTo>
                      <a:pt x="21261" y="1369916"/>
                      <a:pt x="21612" y="1369301"/>
                      <a:pt x="21700" y="1369038"/>
                    </a:cubicBezTo>
                    <a:cubicBezTo>
                      <a:pt x="21876" y="1367456"/>
                      <a:pt x="22315" y="1363415"/>
                      <a:pt x="25390" y="1361307"/>
                    </a:cubicBezTo>
                    <a:cubicBezTo>
                      <a:pt x="25214" y="1360867"/>
                      <a:pt x="24950" y="1360428"/>
                      <a:pt x="24775" y="1359989"/>
                    </a:cubicBezTo>
                    <a:cubicBezTo>
                      <a:pt x="24687" y="1359901"/>
                      <a:pt x="24687" y="1359901"/>
                      <a:pt x="24599" y="1359813"/>
                    </a:cubicBezTo>
                    <a:cubicBezTo>
                      <a:pt x="23808" y="1358759"/>
                      <a:pt x="21612" y="1356036"/>
                      <a:pt x="22578" y="1352434"/>
                    </a:cubicBezTo>
                    <a:cubicBezTo>
                      <a:pt x="23896" y="1347426"/>
                      <a:pt x="25390" y="1342330"/>
                      <a:pt x="26795" y="1337411"/>
                    </a:cubicBezTo>
                    <a:cubicBezTo>
                      <a:pt x="28113" y="1332754"/>
                      <a:pt x="29519" y="1327834"/>
                      <a:pt x="30837" y="1323090"/>
                    </a:cubicBezTo>
                    <a:cubicBezTo>
                      <a:pt x="31627" y="1320191"/>
                      <a:pt x="31979" y="1317028"/>
                      <a:pt x="32242" y="1314305"/>
                    </a:cubicBezTo>
                    <a:cubicBezTo>
                      <a:pt x="32506" y="1311406"/>
                      <a:pt x="32594" y="1308419"/>
                      <a:pt x="32682" y="1305256"/>
                    </a:cubicBezTo>
                    <a:cubicBezTo>
                      <a:pt x="32857" y="1298052"/>
                      <a:pt x="33033" y="1290672"/>
                      <a:pt x="35756" y="1283732"/>
                    </a:cubicBezTo>
                    <a:cubicBezTo>
                      <a:pt x="39358" y="1274332"/>
                      <a:pt x="41116" y="1264755"/>
                      <a:pt x="42960" y="1254477"/>
                    </a:cubicBezTo>
                    <a:cubicBezTo>
                      <a:pt x="43663" y="1250435"/>
                      <a:pt x="44454" y="1246306"/>
                      <a:pt x="45333" y="1242177"/>
                    </a:cubicBezTo>
                    <a:cubicBezTo>
                      <a:pt x="45420" y="1238487"/>
                      <a:pt x="47529" y="1236730"/>
                      <a:pt x="48847" y="1236027"/>
                    </a:cubicBezTo>
                    <a:cubicBezTo>
                      <a:pt x="52537" y="1234007"/>
                      <a:pt x="52800" y="1230932"/>
                      <a:pt x="52624" y="1223816"/>
                    </a:cubicBezTo>
                    <a:cubicBezTo>
                      <a:pt x="52624" y="1222322"/>
                      <a:pt x="52537" y="1220829"/>
                      <a:pt x="52624" y="1219335"/>
                    </a:cubicBezTo>
                    <a:cubicBezTo>
                      <a:pt x="52976" y="1208090"/>
                      <a:pt x="55699" y="1197811"/>
                      <a:pt x="58247" y="1187796"/>
                    </a:cubicBezTo>
                    <a:lnTo>
                      <a:pt x="58686" y="1186038"/>
                    </a:lnTo>
                    <a:cubicBezTo>
                      <a:pt x="59565" y="1182612"/>
                      <a:pt x="60443" y="1179098"/>
                      <a:pt x="61234" y="1175760"/>
                    </a:cubicBezTo>
                    <a:cubicBezTo>
                      <a:pt x="63518" y="1166096"/>
                      <a:pt x="65978" y="1156080"/>
                      <a:pt x="69756" y="1146504"/>
                    </a:cubicBezTo>
                    <a:cubicBezTo>
                      <a:pt x="71952" y="1141057"/>
                      <a:pt x="73534" y="1135435"/>
                      <a:pt x="75291" y="1129461"/>
                    </a:cubicBezTo>
                    <a:cubicBezTo>
                      <a:pt x="77487" y="1121993"/>
                      <a:pt x="79683" y="1114350"/>
                      <a:pt x="83022" y="1107058"/>
                    </a:cubicBezTo>
                    <a:cubicBezTo>
                      <a:pt x="89347" y="1093353"/>
                      <a:pt x="92774" y="1079472"/>
                      <a:pt x="95936" y="1062868"/>
                    </a:cubicBezTo>
                    <a:cubicBezTo>
                      <a:pt x="96815" y="1058475"/>
                      <a:pt x="99011" y="1054170"/>
                      <a:pt x="101208" y="1049953"/>
                    </a:cubicBezTo>
                    <a:cubicBezTo>
                      <a:pt x="102086" y="1048196"/>
                      <a:pt x="102965" y="1046527"/>
                      <a:pt x="103667" y="1044945"/>
                    </a:cubicBezTo>
                    <a:cubicBezTo>
                      <a:pt x="106830" y="1037917"/>
                      <a:pt x="109290" y="1030713"/>
                      <a:pt x="111926" y="1023158"/>
                    </a:cubicBezTo>
                    <a:cubicBezTo>
                      <a:pt x="115352" y="1013054"/>
                      <a:pt x="118954" y="1002600"/>
                      <a:pt x="124313" y="992672"/>
                    </a:cubicBezTo>
                    <a:cubicBezTo>
                      <a:pt x="125104" y="991267"/>
                      <a:pt x="125631" y="989334"/>
                      <a:pt x="126158" y="987313"/>
                    </a:cubicBezTo>
                    <a:cubicBezTo>
                      <a:pt x="126597" y="985556"/>
                      <a:pt x="127124" y="983799"/>
                      <a:pt x="127827" y="981954"/>
                    </a:cubicBezTo>
                    <a:cubicBezTo>
                      <a:pt x="129321" y="978089"/>
                      <a:pt x="131166" y="974399"/>
                      <a:pt x="133011" y="970885"/>
                    </a:cubicBezTo>
                    <a:cubicBezTo>
                      <a:pt x="135471" y="966141"/>
                      <a:pt x="137755" y="961660"/>
                      <a:pt x="138633" y="957531"/>
                    </a:cubicBezTo>
                    <a:cubicBezTo>
                      <a:pt x="140478" y="949360"/>
                      <a:pt x="143904" y="942859"/>
                      <a:pt x="147243" y="936534"/>
                    </a:cubicBezTo>
                    <a:cubicBezTo>
                      <a:pt x="148385" y="934425"/>
                      <a:pt x="149351" y="932492"/>
                      <a:pt x="150406" y="930472"/>
                    </a:cubicBezTo>
                    <a:cubicBezTo>
                      <a:pt x="150669" y="929945"/>
                      <a:pt x="150933" y="929418"/>
                      <a:pt x="151284" y="928890"/>
                    </a:cubicBezTo>
                    <a:lnTo>
                      <a:pt x="150494" y="928363"/>
                    </a:lnTo>
                    <a:lnTo>
                      <a:pt x="152075" y="927748"/>
                    </a:lnTo>
                    <a:cubicBezTo>
                      <a:pt x="153129" y="926343"/>
                      <a:pt x="154271" y="925025"/>
                      <a:pt x="155325" y="923883"/>
                    </a:cubicBezTo>
                    <a:cubicBezTo>
                      <a:pt x="155940" y="923180"/>
                      <a:pt x="156555" y="922477"/>
                      <a:pt x="157083" y="921862"/>
                    </a:cubicBezTo>
                    <a:cubicBezTo>
                      <a:pt x="157346" y="921511"/>
                      <a:pt x="157698" y="921159"/>
                      <a:pt x="158049" y="920808"/>
                    </a:cubicBezTo>
                    <a:cubicBezTo>
                      <a:pt x="158225" y="908684"/>
                      <a:pt x="164462" y="899635"/>
                      <a:pt x="169997" y="891553"/>
                    </a:cubicBezTo>
                    <a:cubicBezTo>
                      <a:pt x="171578" y="889268"/>
                      <a:pt x="173072" y="887072"/>
                      <a:pt x="174478" y="884876"/>
                    </a:cubicBezTo>
                    <a:cubicBezTo>
                      <a:pt x="176586" y="881449"/>
                      <a:pt x="178167" y="877584"/>
                      <a:pt x="179485" y="873894"/>
                    </a:cubicBezTo>
                    <a:cubicBezTo>
                      <a:pt x="180452" y="871258"/>
                      <a:pt x="181330" y="868535"/>
                      <a:pt x="182209" y="865636"/>
                    </a:cubicBezTo>
                    <a:cubicBezTo>
                      <a:pt x="184669" y="857553"/>
                      <a:pt x="187480" y="848416"/>
                      <a:pt x="194508" y="840861"/>
                    </a:cubicBezTo>
                    <a:cubicBezTo>
                      <a:pt x="194596" y="840510"/>
                      <a:pt x="194772" y="839807"/>
                      <a:pt x="194948" y="839367"/>
                    </a:cubicBezTo>
                    <a:cubicBezTo>
                      <a:pt x="195299" y="837786"/>
                      <a:pt x="195738" y="835853"/>
                      <a:pt x="196880" y="834008"/>
                    </a:cubicBezTo>
                    <a:cubicBezTo>
                      <a:pt x="198637" y="830934"/>
                      <a:pt x="200570" y="827946"/>
                      <a:pt x="202415" y="825135"/>
                    </a:cubicBezTo>
                    <a:cubicBezTo>
                      <a:pt x="204963" y="821094"/>
                      <a:pt x="207423" y="817316"/>
                      <a:pt x="209531" y="813363"/>
                    </a:cubicBezTo>
                    <a:cubicBezTo>
                      <a:pt x="210761" y="810991"/>
                      <a:pt x="211903" y="808619"/>
                      <a:pt x="213045" y="805983"/>
                    </a:cubicBezTo>
                    <a:cubicBezTo>
                      <a:pt x="214627" y="802557"/>
                      <a:pt x="216208" y="799043"/>
                      <a:pt x="218229" y="795616"/>
                    </a:cubicBezTo>
                    <a:cubicBezTo>
                      <a:pt x="219019" y="794299"/>
                      <a:pt x="219634" y="792893"/>
                      <a:pt x="220337" y="791399"/>
                    </a:cubicBezTo>
                    <a:cubicBezTo>
                      <a:pt x="222534" y="786743"/>
                      <a:pt x="225257" y="781120"/>
                      <a:pt x="231319" y="777343"/>
                    </a:cubicBezTo>
                    <a:cubicBezTo>
                      <a:pt x="231495" y="776464"/>
                      <a:pt x="231670" y="775410"/>
                      <a:pt x="231934" y="774356"/>
                    </a:cubicBezTo>
                    <a:cubicBezTo>
                      <a:pt x="232110" y="773653"/>
                      <a:pt x="232285" y="772950"/>
                      <a:pt x="232461" y="772247"/>
                    </a:cubicBezTo>
                    <a:cubicBezTo>
                      <a:pt x="232988" y="769963"/>
                      <a:pt x="233691" y="767064"/>
                      <a:pt x="235536" y="764516"/>
                    </a:cubicBezTo>
                    <a:cubicBezTo>
                      <a:pt x="238084" y="760826"/>
                      <a:pt x="240719" y="757312"/>
                      <a:pt x="243355" y="753886"/>
                    </a:cubicBezTo>
                    <a:cubicBezTo>
                      <a:pt x="246518" y="749669"/>
                      <a:pt x="249593" y="745627"/>
                      <a:pt x="252316" y="741411"/>
                    </a:cubicBezTo>
                    <a:cubicBezTo>
                      <a:pt x="253897" y="739038"/>
                      <a:pt x="255039" y="736227"/>
                      <a:pt x="256269" y="733152"/>
                    </a:cubicBezTo>
                    <a:cubicBezTo>
                      <a:pt x="256972" y="731483"/>
                      <a:pt x="257675" y="729726"/>
                      <a:pt x="258466" y="727969"/>
                    </a:cubicBezTo>
                    <a:cubicBezTo>
                      <a:pt x="264352" y="715406"/>
                      <a:pt x="272786" y="704775"/>
                      <a:pt x="280956" y="694584"/>
                    </a:cubicBezTo>
                    <a:lnTo>
                      <a:pt x="281484" y="693969"/>
                    </a:lnTo>
                    <a:cubicBezTo>
                      <a:pt x="283680" y="691158"/>
                      <a:pt x="285964" y="688435"/>
                      <a:pt x="288248" y="685623"/>
                    </a:cubicBezTo>
                    <a:cubicBezTo>
                      <a:pt x="293080" y="679737"/>
                      <a:pt x="298000" y="673675"/>
                      <a:pt x="302481" y="667526"/>
                    </a:cubicBezTo>
                    <a:cubicBezTo>
                      <a:pt x="303359" y="666296"/>
                      <a:pt x="303974" y="664451"/>
                      <a:pt x="304677" y="662430"/>
                    </a:cubicBezTo>
                    <a:cubicBezTo>
                      <a:pt x="305555" y="659970"/>
                      <a:pt x="306434" y="657247"/>
                      <a:pt x="308103" y="654611"/>
                    </a:cubicBezTo>
                    <a:cubicBezTo>
                      <a:pt x="311442" y="649428"/>
                      <a:pt x="315659" y="642926"/>
                      <a:pt x="321633" y="638534"/>
                    </a:cubicBezTo>
                    <a:cubicBezTo>
                      <a:pt x="324444" y="636513"/>
                      <a:pt x="325674" y="633350"/>
                      <a:pt x="327255" y="629309"/>
                    </a:cubicBezTo>
                    <a:cubicBezTo>
                      <a:pt x="328837" y="625356"/>
                      <a:pt x="330594" y="620875"/>
                      <a:pt x="334284" y="617010"/>
                    </a:cubicBezTo>
                    <a:cubicBezTo>
                      <a:pt x="336568" y="614550"/>
                      <a:pt x="338501" y="611387"/>
                      <a:pt x="340433" y="607961"/>
                    </a:cubicBezTo>
                    <a:cubicBezTo>
                      <a:pt x="342893" y="603744"/>
                      <a:pt x="345441" y="599439"/>
                      <a:pt x="349219" y="595749"/>
                    </a:cubicBezTo>
                    <a:cubicBezTo>
                      <a:pt x="351152" y="593904"/>
                      <a:pt x="352733" y="591356"/>
                      <a:pt x="354490" y="588721"/>
                    </a:cubicBezTo>
                    <a:cubicBezTo>
                      <a:pt x="357916" y="583449"/>
                      <a:pt x="362133" y="576860"/>
                      <a:pt x="370304" y="573873"/>
                    </a:cubicBezTo>
                    <a:cubicBezTo>
                      <a:pt x="374433" y="563243"/>
                      <a:pt x="381900" y="556215"/>
                      <a:pt x="389192" y="549362"/>
                    </a:cubicBezTo>
                    <a:cubicBezTo>
                      <a:pt x="392619" y="546112"/>
                      <a:pt x="395869" y="543125"/>
                      <a:pt x="398680" y="539786"/>
                    </a:cubicBezTo>
                    <a:cubicBezTo>
                      <a:pt x="402546" y="535218"/>
                      <a:pt x="405709" y="529859"/>
                      <a:pt x="409047" y="524236"/>
                    </a:cubicBezTo>
                    <a:cubicBezTo>
                      <a:pt x="410541" y="521776"/>
                      <a:pt x="412034" y="519228"/>
                      <a:pt x="413616" y="516768"/>
                    </a:cubicBezTo>
                    <a:cubicBezTo>
                      <a:pt x="413703" y="516681"/>
                      <a:pt x="413879" y="516329"/>
                      <a:pt x="413967" y="515978"/>
                    </a:cubicBezTo>
                    <a:cubicBezTo>
                      <a:pt x="414582" y="514572"/>
                      <a:pt x="415548" y="512376"/>
                      <a:pt x="417745" y="510794"/>
                    </a:cubicBezTo>
                    <a:cubicBezTo>
                      <a:pt x="427145" y="503942"/>
                      <a:pt x="434525" y="494981"/>
                      <a:pt x="442256" y="485580"/>
                    </a:cubicBezTo>
                    <a:cubicBezTo>
                      <a:pt x="447615" y="479079"/>
                      <a:pt x="453150" y="472314"/>
                      <a:pt x="459563" y="466252"/>
                    </a:cubicBezTo>
                    <a:cubicBezTo>
                      <a:pt x="463692" y="462299"/>
                      <a:pt x="468085" y="458434"/>
                      <a:pt x="472214" y="454744"/>
                    </a:cubicBezTo>
                    <a:cubicBezTo>
                      <a:pt x="478979" y="448770"/>
                      <a:pt x="485304" y="443059"/>
                      <a:pt x="491190" y="436821"/>
                    </a:cubicBezTo>
                    <a:cubicBezTo>
                      <a:pt x="494617" y="433132"/>
                      <a:pt x="498307" y="429705"/>
                      <a:pt x="501821" y="426367"/>
                    </a:cubicBezTo>
                    <a:cubicBezTo>
                      <a:pt x="508146" y="420481"/>
                      <a:pt x="514032" y="414946"/>
                      <a:pt x="518777" y="408005"/>
                    </a:cubicBezTo>
                    <a:cubicBezTo>
                      <a:pt x="525190" y="398605"/>
                      <a:pt x="534063" y="391313"/>
                      <a:pt x="542673" y="384197"/>
                    </a:cubicBezTo>
                    <a:cubicBezTo>
                      <a:pt x="545660" y="381737"/>
                      <a:pt x="548735" y="379277"/>
                      <a:pt x="551546" y="376730"/>
                    </a:cubicBezTo>
                    <a:cubicBezTo>
                      <a:pt x="556642" y="372249"/>
                      <a:pt x="561825" y="367856"/>
                      <a:pt x="566920" y="363639"/>
                    </a:cubicBezTo>
                    <a:cubicBezTo>
                      <a:pt x="573861" y="357753"/>
                      <a:pt x="581065" y="351779"/>
                      <a:pt x="587742" y="345541"/>
                    </a:cubicBezTo>
                    <a:cubicBezTo>
                      <a:pt x="589762" y="343696"/>
                      <a:pt x="591695" y="341852"/>
                      <a:pt x="593716" y="339919"/>
                    </a:cubicBezTo>
                    <a:cubicBezTo>
                      <a:pt x="602677" y="331397"/>
                      <a:pt x="611902" y="322612"/>
                      <a:pt x="623235" y="316462"/>
                    </a:cubicBezTo>
                    <a:cubicBezTo>
                      <a:pt x="627100" y="314353"/>
                      <a:pt x="630527" y="311191"/>
                      <a:pt x="634041" y="307852"/>
                    </a:cubicBezTo>
                    <a:cubicBezTo>
                      <a:pt x="639136" y="303108"/>
                      <a:pt x="644407" y="298100"/>
                      <a:pt x="651963" y="295377"/>
                    </a:cubicBezTo>
                    <a:cubicBezTo>
                      <a:pt x="653720" y="294674"/>
                      <a:pt x="655653" y="293268"/>
                      <a:pt x="657761" y="291775"/>
                    </a:cubicBezTo>
                    <a:cubicBezTo>
                      <a:pt x="659167" y="290721"/>
                      <a:pt x="660573" y="289666"/>
                      <a:pt x="662242" y="288700"/>
                    </a:cubicBezTo>
                    <a:cubicBezTo>
                      <a:pt x="666810" y="285889"/>
                      <a:pt x="669797" y="283429"/>
                      <a:pt x="672608" y="280354"/>
                    </a:cubicBezTo>
                    <a:cubicBezTo>
                      <a:pt x="679549" y="272623"/>
                      <a:pt x="689213" y="265594"/>
                      <a:pt x="700634" y="260060"/>
                    </a:cubicBezTo>
                    <a:lnTo>
                      <a:pt x="701952" y="259445"/>
                    </a:lnTo>
                    <a:cubicBezTo>
                      <a:pt x="706432" y="257248"/>
                      <a:pt x="710298" y="255403"/>
                      <a:pt x="712758" y="252329"/>
                    </a:cubicBezTo>
                    <a:cubicBezTo>
                      <a:pt x="720225" y="243104"/>
                      <a:pt x="729801" y="237657"/>
                      <a:pt x="739114" y="232298"/>
                    </a:cubicBezTo>
                    <a:cubicBezTo>
                      <a:pt x="742892" y="230189"/>
                      <a:pt x="746406" y="228169"/>
                      <a:pt x="749744" y="225885"/>
                    </a:cubicBezTo>
                    <a:cubicBezTo>
                      <a:pt x="752468" y="224040"/>
                      <a:pt x="755103" y="222107"/>
                      <a:pt x="757827" y="219998"/>
                    </a:cubicBezTo>
                    <a:cubicBezTo>
                      <a:pt x="761429" y="217275"/>
                      <a:pt x="765206" y="214464"/>
                      <a:pt x="769160" y="212004"/>
                    </a:cubicBezTo>
                    <a:cubicBezTo>
                      <a:pt x="772059" y="210247"/>
                      <a:pt x="775046" y="208314"/>
                      <a:pt x="777945" y="206381"/>
                    </a:cubicBezTo>
                    <a:cubicBezTo>
                      <a:pt x="787258" y="200319"/>
                      <a:pt x="796922" y="194082"/>
                      <a:pt x="807728" y="190567"/>
                    </a:cubicBezTo>
                    <a:cubicBezTo>
                      <a:pt x="812208" y="189162"/>
                      <a:pt x="816162" y="186175"/>
                      <a:pt x="820291" y="183100"/>
                    </a:cubicBezTo>
                    <a:cubicBezTo>
                      <a:pt x="825913" y="178883"/>
                      <a:pt x="832327" y="174139"/>
                      <a:pt x="841024" y="172821"/>
                    </a:cubicBezTo>
                    <a:cubicBezTo>
                      <a:pt x="842254" y="172645"/>
                      <a:pt x="844011" y="171767"/>
                      <a:pt x="845680" y="170888"/>
                    </a:cubicBezTo>
                    <a:lnTo>
                      <a:pt x="846823" y="170273"/>
                    </a:lnTo>
                    <a:cubicBezTo>
                      <a:pt x="847965" y="169658"/>
                      <a:pt x="849195" y="169131"/>
                      <a:pt x="850337" y="168604"/>
                    </a:cubicBezTo>
                    <a:cubicBezTo>
                      <a:pt x="853324" y="167198"/>
                      <a:pt x="856223" y="165880"/>
                      <a:pt x="858244" y="164123"/>
                    </a:cubicBezTo>
                    <a:cubicBezTo>
                      <a:pt x="867995" y="155777"/>
                      <a:pt x="878011" y="149891"/>
                      <a:pt x="888905" y="146113"/>
                    </a:cubicBezTo>
                    <a:cubicBezTo>
                      <a:pt x="894791" y="144093"/>
                      <a:pt x="900501" y="141106"/>
                      <a:pt x="906475" y="137943"/>
                    </a:cubicBezTo>
                    <a:cubicBezTo>
                      <a:pt x="909726" y="136186"/>
                      <a:pt x="913152" y="134429"/>
                      <a:pt x="916666" y="132760"/>
                    </a:cubicBezTo>
                    <a:cubicBezTo>
                      <a:pt x="920708" y="130827"/>
                      <a:pt x="924749" y="128718"/>
                      <a:pt x="928702" y="126610"/>
                    </a:cubicBezTo>
                    <a:cubicBezTo>
                      <a:pt x="940738" y="120196"/>
                      <a:pt x="953126" y="113607"/>
                      <a:pt x="967973" y="112026"/>
                    </a:cubicBezTo>
                    <a:cubicBezTo>
                      <a:pt x="974474" y="105349"/>
                      <a:pt x="982557" y="103504"/>
                      <a:pt x="989848" y="101835"/>
                    </a:cubicBezTo>
                    <a:cubicBezTo>
                      <a:pt x="993802" y="100957"/>
                      <a:pt x="997492" y="100078"/>
                      <a:pt x="1000654" y="98497"/>
                    </a:cubicBezTo>
                    <a:cubicBezTo>
                      <a:pt x="1002060" y="97794"/>
                      <a:pt x="1003466" y="97091"/>
                      <a:pt x="1004959" y="96388"/>
                    </a:cubicBezTo>
                    <a:cubicBezTo>
                      <a:pt x="1009703" y="94104"/>
                      <a:pt x="1014272" y="91908"/>
                      <a:pt x="1018489" y="89272"/>
                    </a:cubicBezTo>
                    <a:cubicBezTo>
                      <a:pt x="1026659" y="84176"/>
                      <a:pt x="1035357" y="81804"/>
                      <a:pt x="1043791" y="79432"/>
                    </a:cubicBezTo>
                    <a:cubicBezTo>
                      <a:pt x="1050028" y="77675"/>
                      <a:pt x="1055827" y="76094"/>
                      <a:pt x="1061274" y="73546"/>
                    </a:cubicBezTo>
                    <a:cubicBezTo>
                      <a:pt x="1068126" y="70296"/>
                      <a:pt x="1075418" y="68275"/>
                      <a:pt x="1082446" y="66342"/>
                    </a:cubicBezTo>
                    <a:cubicBezTo>
                      <a:pt x="1085258" y="65551"/>
                      <a:pt x="1088245" y="64761"/>
                      <a:pt x="1091056" y="63882"/>
                    </a:cubicBezTo>
                    <a:cubicBezTo>
                      <a:pt x="1094307" y="62916"/>
                      <a:pt x="1097382" y="61598"/>
                      <a:pt x="1100720" y="60280"/>
                    </a:cubicBezTo>
                    <a:cubicBezTo>
                      <a:pt x="1107836" y="57381"/>
                      <a:pt x="1115304" y="54306"/>
                      <a:pt x="1124177" y="53867"/>
                    </a:cubicBezTo>
                    <a:cubicBezTo>
                      <a:pt x="1125319" y="53779"/>
                      <a:pt x="1126813" y="53252"/>
                      <a:pt x="1128482" y="52637"/>
                    </a:cubicBezTo>
                    <a:cubicBezTo>
                      <a:pt x="1131996" y="51407"/>
                      <a:pt x="1136564" y="49738"/>
                      <a:pt x="1141835" y="50968"/>
                    </a:cubicBezTo>
                    <a:cubicBezTo>
                      <a:pt x="1142626" y="50353"/>
                      <a:pt x="1143505" y="49650"/>
                      <a:pt x="1144559" y="49211"/>
                    </a:cubicBezTo>
                    <a:cubicBezTo>
                      <a:pt x="1145350" y="48859"/>
                      <a:pt x="1146140" y="48332"/>
                      <a:pt x="1146843" y="47893"/>
                    </a:cubicBezTo>
                    <a:cubicBezTo>
                      <a:pt x="1149654" y="46224"/>
                      <a:pt x="1152905" y="44379"/>
                      <a:pt x="1156771" y="44115"/>
                    </a:cubicBezTo>
                    <a:cubicBezTo>
                      <a:pt x="1172409" y="42709"/>
                      <a:pt x="1185411" y="39635"/>
                      <a:pt x="1197798" y="34363"/>
                    </a:cubicBezTo>
                    <a:cubicBezTo>
                      <a:pt x="1204387" y="31552"/>
                      <a:pt x="1211328" y="30761"/>
                      <a:pt x="1218093" y="29971"/>
                    </a:cubicBezTo>
                    <a:cubicBezTo>
                      <a:pt x="1222046" y="29531"/>
                      <a:pt x="1225736" y="29092"/>
                      <a:pt x="1229250" y="28301"/>
                    </a:cubicBezTo>
                    <a:cubicBezTo>
                      <a:pt x="1235751" y="26808"/>
                      <a:pt x="1242340" y="26281"/>
                      <a:pt x="1248754" y="25754"/>
                    </a:cubicBezTo>
                    <a:cubicBezTo>
                      <a:pt x="1257890" y="25051"/>
                      <a:pt x="1266588" y="24260"/>
                      <a:pt x="1274583" y="20834"/>
                    </a:cubicBezTo>
                    <a:cubicBezTo>
                      <a:pt x="1276340" y="18813"/>
                      <a:pt x="1278448" y="17847"/>
                      <a:pt x="1280820" y="18023"/>
                    </a:cubicBezTo>
                    <a:lnTo>
                      <a:pt x="1282138" y="18110"/>
                    </a:lnTo>
                    <a:cubicBezTo>
                      <a:pt x="1293823" y="19077"/>
                      <a:pt x="1293823" y="19077"/>
                      <a:pt x="1306561" y="13366"/>
                    </a:cubicBezTo>
                    <a:cubicBezTo>
                      <a:pt x="1311305" y="11258"/>
                      <a:pt x="1316840" y="12049"/>
                      <a:pt x="1319739" y="12751"/>
                    </a:cubicBezTo>
                    <a:cubicBezTo>
                      <a:pt x="1326241" y="14245"/>
                      <a:pt x="1332478" y="12312"/>
                      <a:pt x="1338892" y="9940"/>
                    </a:cubicBezTo>
                    <a:cubicBezTo>
                      <a:pt x="1339243" y="9852"/>
                      <a:pt x="1339682" y="9589"/>
                      <a:pt x="1340209" y="9325"/>
                    </a:cubicBezTo>
                    <a:cubicBezTo>
                      <a:pt x="1341703" y="8534"/>
                      <a:pt x="1343723" y="7480"/>
                      <a:pt x="1346271" y="7304"/>
                    </a:cubicBezTo>
                    <a:cubicBezTo>
                      <a:pt x="1360064" y="6250"/>
                      <a:pt x="1373682" y="5284"/>
                      <a:pt x="1387387" y="4669"/>
                    </a:cubicBezTo>
                    <a:cubicBezTo>
                      <a:pt x="1390286" y="4581"/>
                      <a:pt x="1393273" y="5020"/>
                      <a:pt x="1395821" y="5459"/>
                    </a:cubicBezTo>
                    <a:cubicBezTo>
                      <a:pt x="1397666" y="5723"/>
                      <a:pt x="1400565" y="6250"/>
                      <a:pt x="1401619" y="5987"/>
                    </a:cubicBezTo>
                    <a:cubicBezTo>
                      <a:pt x="1408208" y="1594"/>
                      <a:pt x="1414358" y="1857"/>
                      <a:pt x="1419366" y="2121"/>
                    </a:cubicBezTo>
                    <a:cubicBezTo>
                      <a:pt x="1420771" y="2209"/>
                      <a:pt x="1422177" y="2209"/>
                      <a:pt x="1423407" y="2209"/>
                    </a:cubicBezTo>
                    <a:cubicBezTo>
                      <a:pt x="1426833" y="2033"/>
                      <a:pt x="1429908" y="2824"/>
                      <a:pt x="1432719" y="3527"/>
                    </a:cubicBezTo>
                    <a:cubicBezTo>
                      <a:pt x="1434740" y="4054"/>
                      <a:pt x="1436761" y="4493"/>
                      <a:pt x="1438254" y="4493"/>
                    </a:cubicBezTo>
                    <a:cubicBezTo>
                      <a:pt x="1443701" y="4405"/>
                      <a:pt x="1449324" y="3263"/>
                      <a:pt x="1454068" y="2121"/>
                    </a:cubicBezTo>
                    <a:cubicBezTo>
                      <a:pt x="1468124" y="-1217"/>
                      <a:pt x="1494568" y="188"/>
                      <a:pt x="1510294" y="979"/>
                    </a:cubicBezTo>
                    <a:lnTo>
                      <a:pt x="1514072" y="1155"/>
                    </a:lnTo>
                    <a:cubicBezTo>
                      <a:pt x="1518113" y="1330"/>
                      <a:pt x="1521891" y="2209"/>
                      <a:pt x="1525581" y="3000"/>
                    </a:cubicBezTo>
                    <a:cubicBezTo>
                      <a:pt x="1532433" y="4493"/>
                      <a:pt x="1538320" y="5811"/>
                      <a:pt x="1543766" y="2824"/>
                    </a:cubicBezTo>
                    <a:cubicBezTo>
                      <a:pt x="1545963" y="1594"/>
                      <a:pt x="1548071" y="1945"/>
                      <a:pt x="1548950" y="2033"/>
                    </a:cubicBezTo>
                    <a:cubicBezTo>
                      <a:pt x="1551146" y="2297"/>
                      <a:pt x="1553343" y="2648"/>
                      <a:pt x="1555363" y="3000"/>
                    </a:cubicBezTo>
                    <a:cubicBezTo>
                      <a:pt x="1559844" y="3702"/>
                      <a:pt x="1564061" y="4405"/>
                      <a:pt x="1568102" y="4405"/>
                    </a:cubicBezTo>
                    <a:cubicBezTo>
                      <a:pt x="1570562" y="4405"/>
                      <a:pt x="1573110" y="3966"/>
                      <a:pt x="1575921" y="3439"/>
                    </a:cubicBezTo>
                    <a:cubicBezTo>
                      <a:pt x="1579435" y="2824"/>
                      <a:pt x="1583037" y="2121"/>
                      <a:pt x="1586903" y="2297"/>
                    </a:cubicBezTo>
                    <a:cubicBezTo>
                      <a:pt x="1590593" y="2385"/>
                      <a:pt x="1593580" y="4142"/>
                      <a:pt x="1596039" y="5547"/>
                    </a:cubicBezTo>
                    <a:cubicBezTo>
                      <a:pt x="1597270" y="6250"/>
                      <a:pt x="1598499" y="6953"/>
                      <a:pt x="1599290" y="7129"/>
                    </a:cubicBezTo>
                    <a:cubicBezTo>
                      <a:pt x="1600432" y="7392"/>
                      <a:pt x="1601399" y="7832"/>
                      <a:pt x="1602277" y="8271"/>
                    </a:cubicBezTo>
                    <a:cubicBezTo>
                      <a:pt x="1605352" y="4757"/>
                      <a:pt x="1611326" y="3966"/>
                      <a:pt x="1614752" y="5108"/>
                    </a:cubicBezTo>
                    <a:cubicBezTo>
                      <a:pt x="1622835" y="7744"/>
                      <a:pt x="1631357" y="6689"/>
                      <a:pt x="1640318" y="5459"/>
                    </a:cubicBezTo>
                    <a:cubicBezTo>
                      <a:pt x="1647434" y="4493"/>
                      <a:pt x="1654726" y="3527"/>
                      <a:pt x="1662369" y="4317"/>
                    </a:cubicBezTo>
                    <a:cubicBezTo>
                      <a:pt x="1667025" y="4757"/>
                      <a:pt x="1672033" y="4142"/>
                      <a:pt x="1677392" y="3439"/>
                    </a:cubicBezTo>
                    <a:cubicBezTo>
                      <a:pt x="1682136" y="2824"/>
                      <a:pt x="1687144" y="2121"/>
                      <a:pt x="1692152" y="2297"/>
                    </a:cubicBezTo>
                    <a:cubicBezTo>
                      <a:pt x="1698653" y="2472"/>
                      <a:pt x="1704802" y="3790"/>
                      <a:pt x="1710864" y="5020"/>
                    </a:cubicBezTo>
                    <a:cubicBezTo>
                      <a:pt x="1713588" y="5635"/>
                      <a:pt x="1716136" y="6162"/>
                      <a:pt x="1718771" y="6602"/>
                    </a:cubicBezTo>
                    <a:cubicBezTo>
                      <a:pt x="1719474" y="6689"/>
                      <a:pt x="1720089" y="6865"/>
                      <a:pt x="1720792" y="7041"/>
                    </a:cubicBezTo>
                    <a:cubicBezTo>
                      <a:pt x="1721143" y="7129"/>
                      <a:pt x="1721670" y="7217"/>
                      <a:pt x="1722022" y="7304"/>
                    </a:cubicBezTo>
                    <a:cubicBezTo>
                      <a:pt x="1726766" y="5547"/>
                      <a:pt x="1731334" y="6074"/>
                      <a:pt x="1735112" y="6514"/>
                    </a:cubicBezTo>
                    <a:cubicBezTo>
                      <a:pt x="1739065" y="6953"/>
                      <a:pt x="1741350" y="7217"/>
                      <a:pt x="1743282" y="5899"/>
                    </a:cubicBezTo>
                    <a:cubicBezTo>
                      <a:pt x="1746884" y="3527"/>
                      <a:pt x="1756197" y="2297"/>
                      <a:pt x="1759799" y="7656"/>
                    </a:cubicBezTo>
                    <a:cubicBezTo>
                      <a:pt x="1761029" y="9413"/>
                      <a:pt x="1761117" y="9676"/>
                      <a:pt x="1765861" y="8534"/>
                    </a:cubicBezTo>
                    <a:cubicBezTo>
                      <a:pt x="1767706" y="8095"/>
                      <a:pt x="1769726" y="7568"/>
                      <a:pt x="1772011" y="7480"/>
                    </a:cubicBezTo>
                    <a:cubicBezTo>
                      <a:pt x="1789493" y="6426"/>
                      <a:pt x="1806537" y="9501"/>
                      <a:pt x="1823054" y="12488"/>
                    </a:cubicBezTo>
                    <a:lnTo>
                      <a:pt x="1827534" y="13278"/>
                    </a:lnTo>
                    <a:cubicBezTo>
                      <a:pt x="1829906" y="13718"/>
                      <a:pt x="1832190" y="14333"/>
                      <a:pt x="1834299" y="15036"/>
                    </a:cubicBezTo>
                    <a:cubicBezTo>
                      <a:pt x="1839394" y="16529"/>
                      <a:pt x="1842469" y="17320"/>
                      <a:pt x="1845808" y="15914"/>
                    </a:cubicBezTo>
                    <a:cubicBezTo>
                      <a:pt x="1850113" y="14069"/>
                      <a:pt x="1854242" y="16353"/>
                      <a:pt x="1857053" y="17935"/>
                    </a:cubicBezTo>
                    <a:lnTo>
                      <a:pt x="1857229" y="18023"/>
                    </a:lnTo>
                    <a:cubicBezTo>
                      <a:pt x="1867068" y="23469"/>
                      <a:pt x="1875151" y="25051"/>
                      <a:pt x="1883497" y="23294"/>
                    </a:cubicBezTo>
                    <a:cubicBezTo>
                      <a:pt x="1885693" y="22855"/>
                      <a:pt x="1888944" y="22415"/>
                      <a:pt x="1891931" y="23997"/>
                    </a:cubicBezTo>
                    <a:cubicBezTo>
                      <a:pt x="1899662" y="28214"/>
                      <a:pt x="1908448" y="28916"/>
                      <a:pt x="1917848" y="29619"/>
                    </a:cubicBezTo>
                    <a:cubicBezTo>
                      <a:pt x="1925667" y="30234"/>
                      <a:pt x="1933837" y="30849"/>
                      <a:pt x="1941832" y="33573"/>
                    </a:cubicBezTo>
                    <a:cubicBezTo>
                      <a:pt x="1944116" y="34363"/>
                      <a:pt x="1947191" y="34276"/>
                      <a:pt x="1950442" y="34276"/>
                    </a:cubicBezTo>
                    <a:cubicBezTo>
                      <a:pt x="1956152" y="34188"/>
                      <a:pt x="1963268" y="34100"/>
                      <a:pt x="1969330" y="38580"/>
                    </a:cubicBezTo>
                    <a:cubicBezTo>
                      <a:pt x="1975392" y="42973"/>
                      <a:pt x="1982684" y="43852"/>
                      <a:pt x="1990327" y="44818"/>
                    </a:cubicBezTo>
                    <a:cubicBezTo>
                      <a:pt x="1994281" y="45257"/>
                      <a:pt x="1998410" y="45784"/>
                      <a:pt x="2002451" y="46751"/>
                    </a:cubicBezTo>
                    <a:cubicBezTo>
                      <a:pt x="2003417" y="47014"/>
                      <a:pt x="2004384" y="47190"/>
                      <a:pt x="2005350" y="47366"/>
                    </a:cubicBezTo>
                    <a:cubicBezTo>
                      <a:pt x="2011412" y="48684"/>
                      <a:pt x="2018177" y="50177"/>
                      <a:pt x="2023800" y="55712"/>
                    </a:cubicBezTo>
                    <a:cubicBezTo>
                      <a:pt x="2024063" y="55712"/>
                      <a:pt x="2024327" y="55712"/>
                      <a:pt x="2024590" y="55712"/>
                    </a:cubicBezTo>
                    <a:cubicBezTo>
                      <a:pt x="2026611" y="55712"/>
                      <a:pt x="2028719" y="55712"/>
                      <a:pt x="2030916" y="55800"/>
                    </a:cubicBezTo>
                    <a:lnTo>
                      <a:pt x="2032936" y="54218"/>
                    </a:lnTo>
                    <a:lnTo>
                      <a:pt x="2033112" y="55888"/>
                    </a:lnTo>
                    <a:cubicBezTo>
                      <a:pt x="2039613" y="56151"/>
                      <a:pt x="2046290" y="56942"/>
                      <a:pt x="2052440" y="59490"/>
                    </a:cubicBezTo>
                    <a:cubicBezTo>
                      <a:pt x="2063509" y="64058"/>
                      <a:pt x="2075194" y="67836"/>
                      <a:pt x="2086439" y="71526"/>
                    </a:cubicBezTo>
                    <a:cubicBezTo>
                      <a:pt x="2093204" y="73722"/>
                      <a:pt x="2100232" y="76006"/>
                      <a:pt x="2107085" y="78466"/>
                    </a:cubicBezTo>
                    <a:cubicBezTo>
                      <a:pt x="2110511" y="79696"/>
                      <a:pt x="2114113" y="80838"/>
                      <a:pt x="2117540" y="81980"/>
                    </a:cubicBezTo>
                    <a:cubicBezTo>
                      <a:pt x="2131508" y="86636"/>
                      <a:pt x="2146004" y="91380"/>
                      <a:pt x="2159007" y="101220"/>
                    </a:cubicBezTo>
                    <a:cubicBezTo>
                      <a:pt x="2162257" y="103680"/>
                      <a:pt x="2167704" y="104559"/>
                      <a:pt x="2173502" y="105525"/>
                    </a:cubicBezTo>
                    <a:cubicBezTo>
                      <a:pt x="2176402" y="105964"/>
                      <a:pt x="2179389" y="106491"/>
                      <a:pt x="2182200" y="107194"/>
                    </a:cubicBezTo>
                    <a:cubicBezTo>
                      <a:pt x="2182463" y="107194"/>
                      <a:pt x="2182727" y="107194"/>
                      <a:pt x="2183078" y="107194"/>
                    </a:cubicBezTo>
                    <a:cubicBezTo>
                      <a:pt x="2184923" y="107282"/>
                      <a:pt x="2188877" y="107370"/>
                      <a:pt x="2191073" y="110796"/>
                    </a:cubicBezTo>
                    <a:cubicBezTo>
                      <a:pt x="2194060" y="115365"/>
                      <a:pt x="2198629" y="116507"/>
                      <a:pt x="2205745" y="118000"/>
                    </a:cubicBezTo>
                    <a:cubicBezTo>
                      <a:pt x="2210840" y="119054"/>
                      <a:pt x="2216551" y="120196"/>
                      <a:pt x="2221646" y="123535"/>
                    </a:cubicBezTo>
                    <a:cubicBezTo>
                      <a:pt x="2228060" y="127752"/>
                      <a:pt x="2235264" y="130915"/>
                      <a:pt x="2242819" y="134341"/>
                    </a:cubicBezTo>
                    <a:cubicBezTo>
                      <a:pt x="2246333" y="135922"/>
                      <a:pt x="2249935" y="137592"/>
                      <a:pt x="2253537" y="139261"/>
                    </a:cubicBezTo>
                    <a:cubicBezTo>
                      <a:pt x="2256436" y="140666"/>
                      <a:pt x="2259336" y="142248"/>
                      <a:pt x="2262059" y="143829"/>
                    </a:cubicBezTo>
                    <a:cubicBezTo>
                      <a:pt x="2267682" y="146992"/>
                      <a:pt x="2273041" y="149891"/>
                      <a:pt x="2278488" y="151385"/>
                    </a:cubicBezTo>
                    <a:cubicBezTo>
                      <a:pt x="2291139" y="154811"/>
                      <a:pt x="2299924" y="161839"/>
                      <a:pt x="2307479" y="168955"/>
                    </a:cubicBezTo>
                    <a:cubicBezTo>
                      <a:pt x="2309764" y="171064"/>
                      <a:pt x="2312048" y="172206"/>
                      <a:pt x="2313190" y="172294"/>
                    </a:cubicBezTo>
                    <a:cubicBezTo>
                      <a:pt x="2321536" y="173172"/>
                      <a:pt x="2327949" y="177301"/>
                      <a:pt x="2333660" y="180903"/>
                    </a:cubicBezTo>
                    <a:cubicBezTo>
                      <a:pt x="2336032" y="182485"/>
                      <a:pt x="2338316" y="183890"/>
                      <a:pt x="2340600" y="185033"/>
                    </a:cubicBezTo>
                    <a:cubicBezTo>
                      <a:pt x="2342797" y="186175"/>
                      <a:pt x="2344729" y="187492"/>
                      <a:pt x="2346574" y="188722"/>
                    </a:cubicBezTo>
                    <a:cubicBezTo>
                      <a:pt x="2348946" y="190304"/>
                      <a:pt x="2351143" y="191885"/>
                      <a:pt x="2353427" y="192588"/>
                    </a:cubicBezTo>
                    <a:cubicBezTo>
                      <a:pt x="2363442" y="195663"/>
                      <a:pt x="2371613" y="201461"/>
                      <a:pt x="2379520" y="207084"/>
                    </a:cubicBezTo>
                    <a:lnTo>
                      <a:pt x="2379783" y="207260"/>
                    </a:lnTo>
                    <a:cubicBezTo>
                      <a:pt x="2384966" y="210949"/>
                      <a:pt x="2390326" y="214112"/>
                      <a:pt x="2396036" y="217538"/>
                    </a:cubicBezTo>
                    <a:cubicBezTo>
                      <a:pt x="2399111" y="219383"/>
                      <a:pt x="2402362" y="221316"/>
                      <a:pt x="2405524" y="223249"/>
                    </a:cubicBezTo>
                    <a:cubicBezTo>
                      <a:pt x="2409478" y="225709"/>
                      <a:pt x="2413519" y="228081"/>
                      <a:pt x="2417560" y="230453"/>
                    </a:cubicBezTo>
                    <a:cubicBezTo>
                      <a:pt x="2430563" y="238008"/>
                      <a:pt x="2444092" y="245915"/>
                      <a:pt x="2454722" y="258303"/>
                    </a:cubicBezTo>
                    <a:cubicBezTo>
                      <a:pt x="2456128" y="259884"/>
                      <a:pt x="2458939" y="261290"/>
                      <a:pt x="2461751" y="262607"/>
                    </a:cubicBezTo>
                    <a:cubicBezTo>
                      <a:pt x="2462981" y="263135"/>
                      <a:pt x="2464123" y="263750"/>
                      <a:pt x="2465265" y="264365"/>
                    </a:cubicBezTo>
                    <a:cubicBezTo>
                      <a:pt x="2474402" y="269109"/>
                      <a:pt x="2484856" y="275171"/>
                      <a:pt x="2493378" y="285801"/>
                    </a:cubicBezTo>
                    <a:cubicBezTo>
                      <a:pt x="2497595" y="290984"/>
                      <a:pt x="2504535" y="294762"/>
                      <a:pt x="2511827" y="298628"/>
                    </a:cubicBezTo>
                    <a:cubicBezTo>
                      <a:pt x="2514551" y="300121"/>
                      <a:pt x="2517362" y="301615"/>
                      <a:pt x="2520086" y="303196"/>
                    </a:cubicBezTo>
                    <a:lnTo>
                      <a:pt x="2520700" y="303547"/>
                    </a:lnTo>
                    <a:cubicBezTo>
                      <a:pt x="2528344" y="308116"/>
                      <a:pt x="2530716" y="310488"/>
                      <a:pt x="2532209" y="317516"/>
                    </a:cubicBezTo>
                    <a:lnTo>
                      <a:pt x="2535987" y="318307"/>
                    </a:lnTo>
                    <a:cubicBezTo>
                      <a:pt x="2536339" y="318395"/>
                      <a:pt x="2536778" y="318482"/>
                      <a:pt x="2537129" y="318482"/>
                    </a:cubicBezTo>
                    <a:cubicBezTo>
                      <a:pt x="2538535" y="318746"/>
                      <a:pt x="2540292" y="319010"/>
                      <a:pt x="2542049" y="319800"/>
                    </a:cubicBezTo>
                    <a:cubicBezTo>
                      <a:pt x="2543367" y="320415"/>
                      <a:pt x="2546705" y="321909"/>
                      <a:pt x="2563046" y="337810"/>
                    </a:cubicBezTo>
                    <a:cubicBezTo>
                      <a:pt x="2566297" y="340973"/>
                      <a:pt x="2569811" y="343960"/>
                      <a:pt x="2573501" y="347035"/>
                    </a:cubicBezTo>
                    <a:cubicBezTo>
                      <a:pt x="2575609" y="348792"/>
                      <a:pt x="2577893" y="350637"/>
                      <a:pt x="2580002" y="352570"/>
                    </a:cubicBezTo>
                    <a:cubicBezTo>
                      <a:pt x="2584922" y="356875"/>
                      <a:pt x="2589929" y="361355"/>
                      <a:pt x="2594761" y="365660"/>
                    </a:cubicBezTo>
                    <a:cubicBezTo>
                      <a:pt x="2604513" y="374357"/>
                      <a:pt x="2614616" y="383406"/>
                      <a:pt x="2624807" y="391840"/>
                    </a:cubicBezTo>
                    <a:cubicBezTo>
                      <a:pt x="2637019" y="401944"/>
                      <a:pt x="2648703" y="412222"/>
                      <a:pt x="2657050" y="426455"/>
                    </a:cubicBezTo>
                    <a:cubicBezTo>
                      <a:pt x="2659158" y="430057"/>
                      <a:pt x="2663463" y="433044"/>
                      <a:pt x="2668031" y="436294"/>
                    </a:cubicBezTo>
                    <a:cubicBezTo>
                      <a:pt x="2670228" y="437876"/>
                      <a:pt x="2672512" y="439457"/>
                      <a:pt x="2674620" y="441214"/>
                    </a:cubicBezTo>
                    <a:cubicBezTo>
                      <a:pt x="2675147" y="441653"/>
                      <a:pt x="2675850" y="442093"/>
                      <a:pt x="2676553" y="442532"/>
                    </a:cubicBezTo>
                    <a:cubicBezTo>
                      <a:pt x="2677959" y="443411"/>
                      <a:pt x="2679628" y="444377"/>
                      <a:pt x="2681122" y="445870"/>
                    </a:cubicBezTo>
                    <a:cubicBezTo>
                      <a:pt x="2683406" y="448155"/>
                      <a:pt x="2685690" y="450351"/>
                      <a:pt x="2687974" y="452635"/>
                    </a:cubicBezTo>
                    <a:cubicBezTo>
                      <a:pt x="2696144" y="460630"/>
                      <a:pt x="2704666" y="468888"/>
                      <a:pt x="2712573" y="477586"/>
                    </a:cubicBezTo>
                    <a:cubicBezTo>
                      <a:pt x="2716087" y="481451"/>
                      <a:pt x="2719250" y="485668"/>
                      <a:pt x="2722237" y="489709"/>
                    </a:cubicBezTo>
                    <a:cubicBezTo>
                      <a:pt x="2726806" y="495771"/>
                      <a:pt x="2731023" y="501570"/>
                      <a:pt x="2736294" y="505699"/>
                    </a:cubicBezTo>
                    <a:cubicBezTo>
                      <a:pt x="2746924" y="513957"/>
                      <a:pt x="2753249" y="524324"/>
                      <a:pt x="2759399" y="534339"/>
                    </a:cubicBezTo>
                    <a:cubicBezTo>
                      <a:pt x="2760981" y="536887"/>
                      <a:pt x="2762650" y="539610"/>
                      <a:pt x="2764319" y="542158"/>
                    </a:cubicBezTo>
                    <a:cubicBezTo>
                      <a:pt x="2768185" y="548044"/>
                      <a:pt x="2774334" y="553228"/>
                      <a:pt x="2779254" y="557093"/>
                    </a:cubicBezTo>
                    <a:cubicBezTo>
                      <a:pt x="2785053" y="561662"/>
                      <a:pt x="2789094" y="566845"/>
                      <a:pt x="2791378" y="572643"/>
                    </a:cubicBezTo>
                    <a:lnTo>
                      <a:pt x="2797264" y="578178"/>
                    </a:lnTo>
                    <a:cubicBezTo>
                      <a:pt x="2797703" y="578530"/>
                      <a:pt x="2798143" y="578969"/>
                      <a:pt x="2798582" y="579320"/>
                    </a:cubicBezTo>
                    <a:cubicBezTo>
                      <a:pt x="2799900" y="580462"/>
                      <a:pt x="2801393" y="581692"/>
                      <a:pt x="2802623" y="583449"/>
                    </a:cubicBezTo>
                    <a:cubicBezTo>
                      <a:pt x="2804820" y="586436"/>
                      <a:pt x="2807016" y="589336"/>
                      <a:pt x="2809212" y="592323"/>
                    </a:cubicBezTo>
                    <a:cubicBezTo>
                      <a:pt x="2816592" y="602250"/>
                      <a:pt x="2824323" y="612441"/>
                      <a:pt x="2831352" y="622984"/>
                    </a:cubicBezTo>
                    <a:cubicBezTo>
                      <a:pt x="2835129" y="628518"/>
                      <a:pt x="2838116" y="634405"/>
                      <a:pt x="2840927" y="640203"/>
                    </a:cubicBezTo>
                    <a:cubicBezTo>
                      <a:pt x="2842070" y="642487"/>
                      <a:pt x="2843300" y="644859"/>
                      <a:pt x="2844442" y="647143"/>
                    </a:cubicBezTo>
                    <a:cubicBezTo>
                      <a:pt x="2844530" y="647319"/>
                      <a:pt x="2844617" y="647495"/>
                      <a:pt x="2844705" y="647758"/>
                    </a:cubicBezTo>
                    <a:cubicBezTo>
                      <a:pt x="2852963" y="650218"/>
                      <a:pt x="2855687" y="657334"/>
                      <a:pt x="2857532" y="662166"/>
                    </a:cubicBezTo>
                    <a:cubicBezTo>
                      <a:pt x="2858235" y="664011"/>
                      <a:pt x="2858938" y="665856"/>
                      <a:pt x="2859816" y="667086"/>
                    </a:cubicBezTo>
                    <a:lnTo>
                      <a:pt x="2860343" y="667789"/>
                    </a:lnTo>
                    <a:cubicBezTo>
                      <a:pt x="2862276" y="670600"/>
                      <a:pt x="2864033" y="673236"/>
                      <a:pt x="2866054" y="675696"/>
                    </a:cubicBezTo>
                    <a:lnTo>
                      <a:pt x="2869480" y="679825"/>
                    </a:lnTo>
                    <a:cubicBezTo>
                      <a:pt x="2882658" y="695902"/>
                      <a:pt x="2896275" y="712507"/>
                      <a:pt x="2904797" y="732449"/>
                    </a:cubicBezTo>
                    <a:cubicBezTo>
                      <a:pt x="2907784" y="739478"/>
                      <a:pt x="2912177" y="745540"/>
                      <a:pt x="2916921" y="751953"/>
                    </a:cubicBezTo>
                    <a:cubicBezTo>
                      <a:pt x="2919381" y="755291"/>
                      <a:pt x="2921929" y="758806"/>
                      <a:pt x="2924301" y="762495"/>
                    </a:cubicBezTo>
                    <a:cubicBezTo>
                      <a:pt x="2924652" y="763023"/>
                      <a:pt x="2925004" y="763550"/>
                      <a:pt x="2925355" y="764077"/>
                    </a:cubicBezTo>
                    <a:cubicBezTo>
                      <a:pt x="2928781" y="769348"/>
                      <a:pt x="2932823" y="775586"/>
                      <a:pt x="2931856" y="783317"/>
                    </a:cubicBezTo>
                    <a:cubicBezTo>
                      <a:pt x="2932559" y="783229"/>
                      <a:pt x="2933350" y="783229"/>
                      <a:pt x="2934140" y="783317"/>
                    </a:cubicBezTo>
                    <a:cubicBezTo>
                      <a:pt x="2939060" y="783932"/>
                      <a:pt x="2941081" y="787973"/>
                      <a:pt x="2944244" y="793947"/>
                    </a:cubicBezTo>
                    <a:lnTo>
                      <a:pt x="2944331" y="794211"/>
                    </a:lnTo>
                    <a:cubicBezTo>
                      <a:pt x="2946528" y="798340"/>
                      <a:pt x="2948812" y="802557"/>
                      <a:pt x="2951096" y="806686"/>
                    </a:cubicBezTo>
                    <a:cubicBezTo>
                      <a:pt x="2955665" y="814944"/>
                      <a:pt x="2960497" y="823466"/>
                      <a:pt x="2964186" y="832515"/>
                    </a:cubicBezTo>
                    <a:cubicBezTo>
                      <a:pt x="2965943" y="836732"/>
                      <a:pt x="2968491" y="840685"/>
                      <a:pt x="2971215" y="844902"/>
                    </a:cubicBezTo>
                    <a:cubicBezTo>
                      <a:pt x="2975344" y="851228"/>
                      <a:pt x="2979561" y="857817"/>
                      <a:pt x="2981318" y="865987"/>
                    </a:cubicBezTo>
                    <a:cubicBezTo>
                      <a:pt x="2984305" y="879517"/>
                      <a:pt x="2991421" y="890938"/>
                      <a:pt x="2998977" y="902974"/>
                    </a:cubicBezTo>
                    <a:cubicBezTo>
                      <a:pt x="2999943" y="904467"/>
                      <a:pt x="3000909" y="905961"/>
                      <a:pt x="3001788" y="907542"/>
                    </a:cubicBezTo>
                    <a:cubicBezTo>
                      <a:pt x="3004863" y="912462"/>
                      <a:pt x="3005478" y="917470"/>
                      <a:pt x="3005302" y="921950"/>
                    </a:cubicBezTo>
                    <a:lnTo>
                      <a:pt x="3009782" y="927573"/>
                    </a:lnTo>
                    <a:cubicBezTo>
                      <a:pt x="3010134" y="928012"/>
                      <a:pt x="3010573" y="928539"/>
                      <a:pt x="3011012" y="928978"/>
                    </a:cubicBezTo>
                    <a:cubicBezTo>
                      <a:pt x="3012418" y="930472"/>
                      <a:pt x="3014087" y="932317"/>
                      <a:pt x="3015142" y="934864"/>
                    </a:cubicBezTo>
                    <a:lnTo>
                      <a:pt x="3016723" y="938818"/>
                    </a:lnTo>
                    <a:cubicBezTo>
                      <a:pt x="3027617" y="965438"/>
                      <a:pt x="3038950" y="993024"/>
                      <a:pt x="3049756" y="1020258"/>
                    </a:cubicBezTo>
                    <a:cubicBezTo>
                      <a:pt x="3051777" y="1025354"/>
                      <a:pt x="3053622" y="1030537"/>
                      <a:pt x="3055379" y="1035633"/>
                    </a:cubicBezTo>
                    <a:cubicBezTo>
                      <a:pt x="3059420" y="1047317"/>
                      <a:pt x="3063285" y="1058387"/>
                      <a:pt x="3069523" y="1068578"/>
                    </a:cubicBezTo>
                    <a:cubicBezTo>
                      <a:pt x="3071632" y="1071916"/>
                      <a:pt x="3071280" y="1075431"/>
                      <a:pt x="3071017" y="1077978"/>
                    </a:cubicBezTo>
                    <a:cubicBezTo>
                      <a:pt x="3070929" y="1078593"/>
                      <a:pt x="3070841" y="1079560"/>
                      <a:pt x="3070929" y="1080087"/>
                    </a:cubicBezTo>
                    <a:lnTo>
                      <a:pt x="3073916" y="1082371"/>
                    </a:lnTo>
                    <a:lnTo>
                      <a:pt x="3073213" y="1086324"/>
                    </a:lnTo>
                    <a:cubicBezTo>
                      <a:pt x="3071719" y="1094934"/>
                      <a:pt x="3075409" y="1102226"/>
                      <a:pt x="3079714" y="1110660"/>
                    </a:cubicBezTo>
                    <a:cubicBezTo>
                      <a:pt x="3082438" y="1115931"/>
                      <a:pt x="3085161" y="1121290"/>
                      <a:pt x="3086742" y="1127352"/>
                    </a:cubicBezTo>
                    <a:cubicBezTo>
                      <a:pt x="3087533" y="1128319"/>
                      <a:pt x="3087972" y="1129373"/>
                      <a:pt x="3088148" y="1130603"/>
                    </a:cubicBezTo>
                    <a:cubicBezTo>
                      <a:pt x="3089554" y="1140794"/>
                      <a:pt x="3092892" y="1150458"/>
                      <a:pt x="3096406" y="1160737"/>
                    </a:cubicBezTo>
                    <a:cubicBezTo>
                      <a:pt x="3099569" y="1169786"/>
                      <a:pt x="3102820" y="1179186"/>
                      <a:pt x="3104577" y="1189026"/>
                    </a:cubicBezTo>
                    <a:cubicBezTo>
                      <a:pt x="3105104" y="1191749"/>
                      <a:pt x="3106070" y="1194560"/>
                      <a:pt x="3107124" y="1197547"/>
                    </a:cubicBezTo>
                    <a:cubicBezTo>
                      <a:pt x="3109145" y="1203258"/>
                      <a:pt x="3111429" y="1209759"/>
                      <a:pt x="3110551" y="1217402"/>
                    </a:cubicBezTo>
                    <a:cubicBezTo>
                      <a:pt x="3110375" y="1218632"/>
                      <a:pt x="3110902" y="1220389"/>
                      <a:pt x="3111341" y="1222322"/>
                    </a:cubicBezTo>
                    <a:cubicBezTo>
                      <a:pt x="3111781" y="1224079"/>
                      <a:pt x="3112308" y="1226100"/>
                      <a:pt x="3112484" y="1228208"/>
                    </a:cubicBezTo>
                    <a:cubicBezTo>
                      <a:pt x="3113011" y="1233479"/>
                      <a:pt x="3113713" y="1237433"/>
                      <a:pt x="3115558" y="1241738"/>
                    </a:cubicBezTo>
                    <a:cubicBezTo>
                      <a:pt x="3118633" y="1248590"/>
                      <a:pt x="3121093" y="1256937"/>
                      <a:pt x="3122674" y="1265283"/>
                    </a:cubicBezTo>
                    <a:cubicBezTo>
                      <a:pt x="3123202" y="1268006"/>
                      <a:pt x="3123377" y="1270554"/>
                      <a:pt x="3123465" y="1273102"/>
                    </a:cubicBezTo>
                    <a:cubicBezTo>
                      <a:pt x="3123817" y="1278021"/>
                      <a:pt x="3123992" y="1281975"/>
                      <a:pt x="3126628" y="1285577"/>
                    </a:cubicBezTo>
                    <a:cubicBezTo>
                      <a:pt x="3131372" y="1292166"/>
                      <a:pt x="3131196" y="1301918"/>
                      <a:pt x="3130581" y="1307101"/>
                    </a:cubicBezTo>
                    <a:cubicBezTo>
                      <a:pt x="3129527" y="1317116"/>
                      <a:pt x="3132426" y="1326604"/>
                      <a:pt x="3135501" y="1336620"/>
                    </a:cubicBezTo>
                    <a:cubicBezTo>
                      <a:pt x="3136292" y="1339343"/>
                      <a:pt x="3137170" y="1342067"/>
                      <a:pt x="3137961" y="1344878"/>
                    </a:cubicBezTo>
                    <a:cubicBezTo>
                      <a:pt x="3139543" y="1350676"/>
                      <a:pt x="3141915" y="1359198"/>
                      <a:pt x="3138927" y="1367632"/>
                    </a:cubicBezTo>
                    <a:cubicBezTo>
                      <a:pt x="3141300" y="1369301"/>
                      <a:pt x="3143057" y="1372201"/>
                      <a:pt x="3143759" y="1375890"/>
                    </a:cubicBezTo>
                    <a:cubicBezTo>
                      <a:pt x="3145253" y="1383973"/>
                      <a:pt x="3146132" y="1392231"/>
                      <a:pt x="3146571" y="1400489"/>
                    </a:cubicBezTo>
                    <a:cubicBezTo>
                      <a:pt x="3147186" y="1413316"/>
                      <a:pt x="3148767" y="1423068"/>
                      <a:pt x="3151491" y="1432117"/>
                    </a:cubicBezTo>
                    <a:cubicBezTo>
                      <a:pt x="3152457" y="1435280"/>
                      <a:pt x="3152193" y="1438355"/>
                      <a:pt x="3152018" y="1440814"/>
                    </a:cubicBezTo>
                    <a:cubicBezTo>
                      <a:pt x="3151930" y="1441693"/>
                      <a:pt x="3151930" y="1442484"/>
                      <a:pt x="3151930" y="1443187"/>
                    </a:cubicBezTo>
                    <a:cubicBezTo>
                      <a:pt x="3151842" y="1451972"/>
                      <a:pt x="3153336" y="1460581"/>
                      <a:pt x="3154829" y="1469630"/>
                    </a:cubicBezTo>
                    <a:cubicBezTo>
                      <a:pt x="3155444" y="1473232"/>
                      <a:pt x="3156059" y="1477010"/>
                      <a:pt x="3156586" y="1480788"/>
                    </a:cubicBezTo>
                    <a:lnTo>
                      <a:pt x="3156762" y="1482018"/>
                    </a:lnTo>
                    <a:cubicBezTo>
                      <a:pt x="3157992" y="1490891"/>
                      <a:pt x="3159573" y="1501961"/>
                      <a:pt x="3154214" y="1512591"/>
                    </a:cubicBezTo>
                    <a:cubicBezTo>
                      <a:pt x="3154214" y="1512679"/>
                      <a:pt x="3153775" y="1513733"/>
                      <a:pt x="3154478" y="1517423"/>
                    </a:cubicBezTo>
                    <a:cubicBezTo>
                      <a:pt x="3155005" y="1520410"/>
                      <a:pt x="3155708" y="1523485"/>
                      <a:pt x="3156498" y="1526648"/>
                    </a:cubicBezTo>
                    <a:cubicBezTo>
                      <a:pt x="3157728" y="1531567"/>
                      <a:pt x="3158958" y="1536663"/>
                      <a:pt x="3159485" y="1542022"/>
                    </a:cubicBezTo>
                    <a:lnTo>
                      <a:pt x="3159573" y="1542988"/>
                    </a:lnTo>
                    <a:cubicBezTo>
                      <a:pt x="3160188" y="1548347"/>
                      <a:pt x="3160979" y="1555727"/>
                      <a:pt x="3157289" y="1562140"/>
                    </a:cubicBezTo>
                    <a:cubicBezTo>
                      <a:pt x="3158431" y="1563107"/>
                      <a:pt x="3159222" y="1564161"/>
                      <a:pt x="3159661" y="1564864"/>
                    </a:cubicBezTo>
                    <a:cubicBezTo>
                      <a:pt x="3159749" y="1564952"/>
                      <a:pt x="3159837" y="1565040"/>
                      <a:pt x="3159837" y="1565215"/>
                    </a:cubicBezTo>
                    <a:cubicBezTo>
                      <a:pt x="3162560" y="1567939"/>
                      <a:pt x="3163351" y="1572771"/>
                      <a:pt x="3161594" y="1576285"/>
                    </a:cubicBezTo>
                    <a:cubicBezTo>
                      <a:pt x="3160452" y="1578569"/>
                      <a:pt x="3160891" y="1581293"/>
                      <a:pt x="3161594" y="1585597"/>
                    </a:cubicBezTo>
                    <a:cubicBezTo>
                      <a:pt x="3162385" y="1590517"/>
                      <a:pt x="3163439" y="1596491"/>
                      <a:pt x="3160627" y="1602553"/>
                    </a:cubicBezTo>
                    <a:cubicBezTo>
                      <a:pt x="3161418" y="1604135"/>
                      <a:pt x="3162297" y="1606155"/>
                      <a:pt x="3162297" y="1608439"/>
                    </a:cubicBezTo>
                    <a:lnTo>
                      <a:pt x="3162297" y="1610987"/>
                    </a:lnTo>
                    <a:cubicBezTo>
                      <a:pt x="3162297" y="1617400"/>
                      <a:pt x="3162209" y="1624077"/>
                      <a:pt x="3160627" y="1630754"/>
                    </a:cubicBezTo>
                    <a:cubicBezTo>
                      <a:pt x="3160188" y="1632775"/>
                      <a:pt x="3160452" y="1634444"/>
                      <a:pt x="3161067" y="1637255"/>
                    </a:cubicBezTo>
                    <a:cubicBezTo>
                      <a:pt x="3161330" y="1638485"/>
                      <a:pt x="3161594" y="1639891"/>
                      <a:pt x="3161857" y="1641385"/>
                    </a:cubicBezTo>
                    <a:cubicBezTo>
                      <a:pt x="3162209" y="1643932"/>
                      <a:pt x="3162033" y="1646217"/>
                      <a:pt x="3161769" y="1648413"/>
                    </a:cubicBezTo>
                    <a:cubicBezTo>
                      <a:pt x="3161594" y="1650258"/>
                      <a:pt x="3161418" y="1652015"/>
                      <a:pt x="3161682" y="1653772"/>
                    </a:cubicBezTo>
                    <a:cubicBezTo>
                      <a:pt x="3162648" y="1661591"/>
                      <a:pt x="3161242" y="1669322"/>
                      <a:pt x="3159925" y="1676878"/>
                    </a:cubicBezTo>
                    <a:cubicBezTo>
                      <a:pt x="3159397" y="1679777"/>
                      <a:pt x="3158958" y="1682500"/>
                      <a:pt x="3158607" y="1685224"/>
                    </a:cubicBezTo>
                    <a:lnTo>
                      <a:pt x="3158343" y="1686981"/>
                    </a:lnTo>
                    <a:cubicBezTo>
                      <a:pt x="3157992" y="1689792"/>
                      <a:pt x="3157640" y="1692603"/>
                      <a:pt x="3157025" y="1695590"/>
                    </a:cubicBezTo>
                    <a:cubicBezTo>
                      <a:pt x="3156850" y="1696732"/>
                      <a:pt x="3157113" y="1698226"/>
                      <a:pt x="3157377" y="1699983"/>
                    </a:cubicBezTo>
                    <a:cubicBezTo>
                      <a:pt x="3157904" y="1703058"/>
                      <a:pt x="3158519" y="1706836"/>
                      <a:pt x="3157201" y="1711316"/>
                    </a:cubicBezTo>
                    <a:cubicBezTo>
                      <a:pt x="3156586" y="1713249"/>
                      <a:pt x="3156762" y="1715885"/>
                      <a:pt x="3156937" y="1718784"/>
                    </a:cubicBezTo>
                    <a:cubicBezTo>
                      <a:pt x="3157113" y="1720892"/>
                      <a:pt x="3157201" y="1723089"/>
                      <a:pt x="3157113" y="1725373"/>
                    </a:cubicBezTo>
                    <a:cubicBezTo>
                      <a:pt x="3156850" y="1730468"/>
                      <a:pt x="3156498" y="1735564"/>
                      <a:pt x="3156147" y="1740484"/>
                    </a:cubicBezTo>
                    <a:cubicBezTo>
                      <a:pt x="3155532" y="1749884"/>
                      <a:pt x="3154829" y="1759548"/>
                      <a:pt x="3154829" y="1769036"/>
                    </a:cubicBezTo>
                    <a:cubicBezTo>
                      <a:pt x="3154829" y="1773517"/>
                      <a:pt x="3152369" y="1776855"/>
                      <a:pt x="3150788" y="1778964"/>
                    </a:cubicBezTo>
                    <a:cubicBezTo>
                      <a:pt x="3150348" y="1779579"/>
                      <a:pt x="3149733" y="1780369"/>
                      <a:pt x="3149470" y="1780808"/>
                    </a:cubicBezTo>
                    <a:cubicBezTo>
                      <a:pt x="3149470" y="1780896"/>
                      <a:pt x="3149558" y="1780984"/>
                      <a:pt x="3149646" y="1781160"/>
                    </a:cubicBezTo>
                    <a:cubicBezTo>
                      <a:pt x="3155005" y="1789770"/>
                      <a:pt x="3150788" y="1798819"/>
                      <a:pt x="3148855" y="1802596"/>
                    </a:cubicBezTo>
                    <a:cubicBezTo>
                      <a:pt x="3148855" y="1802772"/>
                      <a:pt x="3148855" y="1802860"/>
                      <a:pt x="3148943" y="1802948"/>
                    </a:cubicBezTo>
                    <a:cubicBezTo>
                      <a:pt x="3152281" y="1812084"/>
                      <a:pt x="3150964" y="1820079"/>
                      <a:pt x="3145341" y="1826229"/>
                    </a:cubicBezTo>
                    <a:cubicBezTo>
                      <a:pt x="3145868" y="1826580"/>
                      <a:pt x="3146395" y="1827107"/>
                      <a:pt x="3146922" y="1827634"/>
                    </a:cubicBezTo>
                    <a:cubicBezTo>
                      <a:pt x="3149909" y="1831061"/>
                      <a:pt x="3149119" y="1835278"/>
                      <a:pt x="3148855" y="1836947"/>
                    </a:cubicBezTo>
                    <a:cubicBezTo>
                      <a:pt x="3148504" y="1838792"/>
                      <a:pt x="3148240" y="1840637"/>
                      <a:pt x="3147889" y="1842482"/>
                    </a:cubicBezTo>
                    <a:cubicBezTo>
                      <a:pt x="3147449" y="1845118"/>
                      <a:pt x="3147010" y="1847841"/>
                      <a:pt x="3146483" y="1850476"/>
                    </a:cubicBezTo>
                    <a:cubicBezTo>
                      <a:pt x="3146044" y="1852849"/>
                      <a:pt x="3145429" y="1855045"/>
                      <a:pt x="3144902" y="1857241"/>
                    </a:cubicBezTo>
                    <a:cubicBezTo>
                      <a:pt x="3144550" y="1858647"/>
                      <a:pt x="3144199" y="1859965"/>
                      <a:pt x="3143847" y="1861370"/>
                    </a:cubicBezTo>
                    <a:cubicBezTo>
                      <a:pt x="3142969" y="1865236"/>
                      <a:pt x="3142002" y="1869189"/>
                      <a:pt x="3141300" y="1873143"/>
                    </a:cubicBezTo>
                    <a:cubicBezTo>
                      <a:pt x="3140860" y="1875427"/>
                      <a:pt x="3140421" y="1877799"/>
                      <a:pt x="3139894" y="1880083"/>
                    </a:cubicBezTo>
                    <a:cubicBezTo>
                      <a:pt x="3138488" y="1886848"/>
                      <a:pt x="3137083" y="1893876"/>
                      <a:pt x="3136292" y="1900729"/>
                    </a:cubicBezTo>
                    <a:cubicBezTo>
                      <a:pt x="3136116" y="1902925"/>
                      <a:pt x="3135150" y="1910656"/>
                      <a:pt x="3125047" y="1910656"/>
                    </a:cubicBezTo>
                    <a:close/>
                    <a:moveTo>
                      <a:pt x="3114680" y="1897478"/>
                    </a:moveTo>
                    <a:cubicBezTo>
                      <a:pt x="3117667" y="1897478"/>
                      <a:pt x="3120566" y="1897478"/>
                      <a:pt x="3123553" y="1897566"/>
                    </a:cubicBezTo>
                    <a:cubicBezTo>
                      <a:pt x="3124432" y="1890538"/>
                      <a:pt x="3125837" y="1883510"/>
                      <a:pt x="3127243" y="1876745"/>
                    </a:cubicBezTo>
                    <a:cubicBezTo>
                      <a:pt x="3127682" y="1874461"/>
                      <a:pt x="3128122" y="1872177"/>
                      <a:pt x="3128561" y="1869892"/>
                    </a:cubicBezTo>
                    <a:cubicBezTo>
                      <a:pt x="3129351" y="1865675"/>
                      <a:pt x="3130318" y="1861634"/>
                      <a:pt x="3131196" y="1857681"/>
                    </a:cubicBezTo>
                    <a:cubicBezTo>
                      <a:pt x="3131548" y="1856187"/>
                      <a:pt x="3131899" y="1854693"/>
                      <a:pt x="3132251" y="1853288"/>
                    </a:cubicBezTo>
                    <a:cubicBezTo>
                      <a:pt x="3132778" y="1851179"/>
                      <a:pt x="3133305" y="1849159"/>
                      <a:pt x="3133656" y="1847226"/>
                    </a:cubicBezTo>
                    <a:cubicBezTo>
                      <a:pt x="3134183" y="1844766"/>
                      <a:pt x="3134535" y="1842306"/>
                      <a:pt x="3134974" y="1839671"/>
                    </a:cubicBezTo>
                    <a:cubicBezTo>
                      <a:pt x="3135150" y="1838704"/>
                      <a:pt x="3135326" y="1837738"/>
                      <a:pt x="3135413" y="1836771"/>
                    </a:cubicBezTo>
                    <a:cubicBezTo>
                      <a:pt x="3133920" y="1836596"/>
                      <a:pt x="3132602" y="1836244"/>
                      <a:pt x="3131548" y="1835893"/>
                    </a:cubicBezTo>
                    <a:cubicBezTo>
                      <a:pt x="3131284" y="1835805"/>
                      <a:pt x="3130933" y="1835717"/>
                      <a:pt x="3130669" y="1835629"/>
                    </a:cubicBezTo>
                    <a:lnTo>
                      <a:pt x="3122060" y="1833521"/>
                    </a:lnTo>
                    <a:lnTo>
                      <a:pt x="3126628" y="1825877"/>
                    </a:lnTo>
                    <a:cubicBezTo>
                      <a:pt x="3126716" y="1825702"/>
                      <a:pt x="3126804" y="1825438"/>
                      <a:pt x="3126979" y="1825262"/>
                    </a:cubicBezTo>
                    <a:cubicBezTo>
                      <a:pt x="3127682" y="1823769"/>
                      <a:pt x="3128824" y="1821309"/>
                      <a:pt x="3131460" y="1819816"/>
                    </a:cubicBezTo>
                    <a:cubicBezTo>
                      <a:pt x="3137610" y="1816477"/>
                      <a:pt x="3139015" y="1813051"/>
                      <a:pt x="3136643" y="1806725"/>
                    </a:cubicBezTo>
                    <a:cubicBezTo>
                      <a:pt x="3135677" y="1804090"/>
                      <a:pt x="3135238" y="1799785"/>
                      <a:pt x="3136995" y="1796359"/>
                    </a:cubicBezTo>
                    <a:cubicBezTo>
                      <a:pt x="3138137" y="1794074"/>
                      <a:pt x="3138752" y="1792405"/>
                      <a:pt x="3139015" y="1791175"/>
                    </a:cubicBezTo>
                    <a:lnTo>
                      <a:pt x="3115295" y="1775362"/>
                    </a:lnTo>
                    <a:lnTo>
                      <a:pt x="3127243" y="1770881"/>
                    </a:lnTo>
                    <a:cubicBezTo>
                      <a:pt x="3130494" y="1769651"/>
                      <a:pt x="3132954" y="1770617"/>
                      <a:pt x="3134095" y="1771320"/>
                    </a:cubicBezTo>
                    <a:cubicBezTo>
                      <a:pt x="3135589" y="1772199"/>
                      <a:pt x="3136643" y="1773605"/>
                      <a:pt x="3137170" y="1775362"/>
                    </a:cubicBezTo>
                    <a:cubicBezTo>
                      <a:pt x="3138049" y="1773253"/>
                      <a:pt x="3139279" y="1771584"/>
                      <a:pt x="3140158" y="1770442"/>
                    </a:cubicBezTo>
                    <a:cubicBezTo>
                      <a:pt x="3140685" y="1769739"/>
                      <a:pt x="3141563" y="1768597"/>
                      <a:pt x="3141651" y="1768158"/>
                    </a:cubicBezTo>
                    <a:cubicBezTo>
                      <a:pt x="3141651" y="1764643"/>
                      <a:pt x="3141739" y="1761129"/>
                      <a:pt x="3141915" y="1757703"/>
                    </a:cubicBezTo>
                    <a:lnTo>
                      <a:pt x="3134535" y="1757352"/>
                    </a:lnTo>
                    <a:cubicBezTo>
                      <a:pt x="3129176" y="1757088"/>
                      <a:pt x="3126365" y="1753837"/>
                      <a:pt x="3124871" y="1752080"/>
                    </a:cubicBezTo>
                    <a:lnTo>
                      <a:pt x="3119424" y="1745579"/>
                    </a:lnTo>
                    <a:lnTo>
                      <a:pt x="3127067" y="1741889"/>
                    </a:lnTo>
                    <a:cubicBezTo>
                      <a:pt x="3127155" y="1741801"/>
                      <a:pt x="3127331" y="1741801"/>
                      <a:pt x="3127419" y="1741714"/>
                    </a:cubicBezTo>
                    <a:cubicBezTo>
                      <a:pt x="3132075" y="1739166"/>
                      <a:pt x="3134974" y="1740659"/>
                      <a:pt x="3136643" y="1742504"/>
                    </a:cubicBezTo>
                    <a:cubicBezTo>
                      <a:pt x="3137786" y="1743734"/>
                      <a:pt x="3138664" y="1744964"/>
                      <a:pt x="3139455" y="1746106"/>
                    </a:cubicBezTo>
                    <a:cubicBezTo>
                      <a:pt x="3139630" y="1746370"/>
                      <a:pt x="3139894" y="1746721"/>
                      <a:pt x="3140070" y="1746985"/>
                    </a:cubicBezTo>
                    <a:lnTo>
                      <a:pt x="3142266" y="1749972"/>
                    </a:lnTo>
                    <a:cubicBezTo>
                      <a:pt x="3142530" y="1746282"/>
                      <a:pt x="3142705" y="1742592"/>
                      <a:pt x="3142969" y="1738902"/>
                    </a:cubicBezTo>
                    <a:cubicBezTo>
                      <a:pt x="3143320" y="1733982"/>
                      <a:pt x="3143672" y="1728975"/>
                      <a:pt x="3143935" y="1724055"/>
                    </a:cubicBezTo>
                    <a:cubicBezTo>
                      <a:pt x="3144023" y="1722474"/>
                      <a:pt x="3143935" y="1720804"/>
                      <a:pt x="3143759" y="1718959"/>
                    </a:cubicBezTo>
                    <a:cubicBezTo>
                      <a:pt x="3143496" y="1715270"/>
                      <a:pt x="3143232" y="1711053"/>
                      <a:pt x="3144550" y="1706836"/>
                    </a:cubicBezTo>
                    <a:cubicBezTo>
                      <a:pt x="3144989" y="1705518"/>
                      <a:pt x="3144726" y="1703936"/>
                      <a:pt x="3144375" y="1701564"/>
                    </a:cubicBezTo>
                    <a:cubicBezTo>
                      <a:pt x="3143935" y="1699104"/>
                      <a:pt x="3143408" y="1695942"/>
                      <a:pt x="3144111" y="1692515"/>
                    </a:cubicBezTo>
                    <a:cubicBezTo>
                      <a:pt x="3144550" y="1690056"/>
                      <a:pt x="3144902" y="1687508"/>
                      <a:pt x="3145253" y="1684784"/>
                    </a:cubicBezTo>
                    <a:lnTo>
                      <a:pt x="3145516" y="1683027"/>
                    </a:lnTo>
                    <a:cubicBezTo>
                      <a:pt x="3145868" y="1680040"/>
                      <a:pt x="3146483" y="1677053"/>
                      <a:pt x="3146922" y="1674066"/>
                    </a:cubicBezTo>
                    <a:cubicBezTo>
                      <a:pt x="3147186" y="1672485"/>
                      <a:pt x="3147449" y="1670903"/>
                      <a:pt x="3147713" y="1669322"/>
                    </a:cubicBezTo>
                    <a:lnTo>
                      <a:pt x="3131811" y="1673539"/>
                    </a:lnTo>
                    <a:lnTo>
                      <a:pt x="3129879" y="1667653"/>
                    </a:lnTo>
                    <a:cubicBezTo>
                      <a:pt x="3129351" y="1665984"/>
                      <a:pt x="3127682" y="1660712"/>
                      <a:pt x="3130933" y="1656759"/>
                    </a:cubicBezTo>
                    <a:cubicBezTo>
                      <a:pt x="3134008" y="1653069"/>
                      <a:pt x="3138752" y="1653684"/>
                      <a:pt x="3140685" y="1653948"/>
                    </a:cubicBezTo>
                    <a:lnTo>
                      <a:pt x="3141124" y="1654036"/>
                    </a:lnTo>
                    <a:cubicBezTo>
                      <a:pt x="3145253" y="1654563"/>
                      <a:pt x="3146922" y="1657989"/>
                      <a:pt x="3147801" y="1659658"/>
                    </a:cubicBezTo>
                    <a:cubicBezTo>
                      <a:pt x="3147889" y="1659922"/>
                      <a:pt x="3148064" y="1660097"/>
                      <a:pt x="3148152" y="1660361"/>
                    </a:cubicBezTo>
                    <a:lnTo>
                      <a:pt x="3148679" y="1661152"/>
                    </a:lnTo>
                    <a:cubicBezTo>
                      <a:pt x="3148767" y="1659043"/>
                      <a:pt x="3148767" y="1656935"/>
                      <a:pt x="3148504" y="1654914"/>
                    </a:cubicBezTo>
                    <a:cubicBezTo>
                      <a:pt x="3148152" y="1651839"/>
                      <a:pt x="3148416" y="1649204"/>
                      <a:pt x="3148591" y="1646919"/>
                    </a:cubicBezTo>
                    <a:cubicBezTo>
                      <a:pt x="3148767" y="1645250"/>
                      <a:pt x="3148855" y="1643844"/>
                      <a:pt x="3148679" y="1642790"/>
                    </a:cubicBezTo>
                    <a:cubicBezTo>
                      <a:pt x="3148591" y="1641824"/>
                      <a:pt x="3148328" y="1640770"/>
                      <a:pt x="3148064" y="1639715"/>
                    </a:cubicBezTo>
                    <a:cubicBezTo>
                      <a:pt x="3147889" y="1639012"/>
                      <a:pt x="3147713" y="1638222"/>
                      <a:pt x="3147625" y="1637431"/>
                    </a:cubicBezTo>
                    <a:cubicBezTo>
                      <a:pt x="3147449" y="1638046"/>
                      <a:pt x="3147186" y="1638485"/>
                      <a:pt x="3146922" y="1638837"/>
                    </a:cubicBezTo>
                    <a:cubicBezTo>
                      <a:pt x="3145692" y="1640857"/>
                      <a:pt x="3143672" y="1642000"/>
                      <a:pt x="3140948" y="1642351"/>
                    </a:cubicBezTo>
                    <a:lnTo>
                      <a:pt x="3126979" y="1643932"/>
                    </a:lnTo>
                    <a:lnTo>
                      <a:pt x="3142969" y="1620036"/>
                    </a:lnTo>
                    <a:lnTo>
                      <a:pt x="3147186" y="1631281"/>
                    </a:lnTo>
                    <a:cubicBezTo>
                      <a:pt x="3147274" y="1630051"/>
                      <a:pt x="3147449" y="1628821"/>
                      <a:pt x="3147713" y="1627504"/>
                    </a:cubicBezTo>
                    <a:cubicBezTo>
                      <a:pt x="3148943" y="1622320"/>
                      <a:pt x="3148943" y="1616698"/>
                      <a:pt x="3149031" y="1610724"/>
                    </a:cubicBezTo>
                    <a:lnTo>
                      <a:pt x="3149031" y="1609845"/>
                    </a:lnTo>
                    <a:lnTo>
                      <a:pt x="3122499" y="1607737"/>
                    </a:lnTo>
                    <a:lnTo>
                      <a:pt x="3120917" y="1604222"/>
                    </a:lnTo>
                    <a:lnTo>
                      <a:pt x="3114856" y="1600445"/>
                    </a:lnTo>
                    <a:cubicBezTo>
                      <a:pt x="3115119" y="1602026"/>
                      <a:pt x="3115383" y="1603607"/>
                      <a:pt x="3115646" y="1605189"/>
                    </a:cubicBezTo>
                    <a:cubicBezTo>
                      <a:pt x="3116349" y="1609230"/>
                      <a:pt x="3117052" y="1613447"/>
                      <a:pt x="3117491" y="1617664"/>
                    </a:cubicBezTo>
                    <a:cubicBezTo>
                      <a:pt x="3117843" y="1620915"/>
                      <a:pt x="3116261" y="1623287"/>
                      <a:pt x="3115295" y="1624780"/>
                    </a:cubicBezTo>
                    <a:cubicBezTo>
                      <a:pt x="3115207" y="1624868"/>
                      <a:pt x="3115207" y="1624956"/>
                      <a:pt x="3115119" y="1624956"/>
                    </a:cubicBezTo>
                    <a:cubicBezTo>
                      <a:pt x="3114944" y="1627943"/>
                      <a:pt x="3114153" y="1630666"/>
                      <a:pt x="3113538" y="1633214"/>
                    </a:cubicBezTo>
                    <a:cubicBezTo>
                      <a:pt x="3112396" y="1637431"/>
                      <a:pt x="3111956" y="1639452"/>
                      <a:pt x="3113011" y="1641033"/>
                    </a:cubicBezTo>
                    <a:cubicBezTo>
                      <a:pt x="3116349" y="1645865"/>
                      <a:pt x="3116349" y="1651049"/>
                      <a:pt x="3116349" y="1655178"/>
                    </a:cubicBezTo>
                    <a:cubicBezTo>
                      <a:pt x="3116349" y="1659131"/>
                      <a:pt x="3116437" y="1660712"/>
                      <a:pt x="3117755" y="1662030"/>
                    </a:cubicBezTo>
                    <a:cubicBezTo>
                      <a:pt x="3118458" y="1662733"/>
                      <a:pt x="3120039" y="1664578"/>
                      <a:pt x="3119775" y="1667565"/>
                    </a:cubicBezTo>
                    <a:cubicBezTo>
                      <a:pt x="3121620" y="1668004"/>
                      <a:pt x="3123641" y="1669498"/>
                      <a:pt x="3124607" y="1673275"/>
                    </a:cubicBezTo>
                    <a:lnTo>
                      <a:pt x="3124783" y="1673803"/>
                    </a:lnTo>
                    <a:lnTo>
                      <a:pt x="3126628" y="1680480"/>
                    </a:lnTo>
                    <a:lnTo>
                      <a:pt x="3113626" y="1683203"/>
                    </a:lnTo>
                    <a:cubicBezTo>
                      <a:pt x="3113538" y="1683730"/>
                      <a:pt x="3113450" y="1684257"/>
                      <a:pt x="3113450" y="1684696"/>
                    </a:cubicBezTo>
                    <a:cubicBezTo>
                      <a:pt x="3113362" y="1687244"/>
                      <a:pt x="3113099" y="1689616"/>
                      <a:pt x="3112747" y="1691988"/>
                    </a:cubicBezTo>
                    <a:cubicBezTo>
                      <a:pt x="3111869" y="1698490"/>
                      <a:pt x="3111605" y="1702355"/>
                      <a:pt x="3114680" y="1705957"/>
                    </a:cubicBezTo>
                    <a:cubicBezTo>
                      <a:pt x="3117667" y="1709383"/>
                      <a:pt x="3117491" y="1715445"/>
                      <a:pt x="3115383" y="1718872"/>
                    </a:cubicBezTo>
                    <a:cubicBezTo>
                      <a:pt x="3111078" y="1726076"/>
                      <a:pt x="3109321" y="1730820"/>
                      <a:pt x="3111869" y="1736794"/>
                    </a:cubicBezTo>
                    <a:cubicBezTo>
                      <a:pt x="3113801" y="1741186"/>
                      <a:pt x="3114241" y="1745931"/>
                      <a:pt x="3114680" y="1750060"/>
                    </a:cubicBezTo>
                    <a:cubicBezTo>
                      <a:pt x="3114768" y="1751114"/>
                      <a:pt x="3114856" y="1752080"/>
                      <a:pt x="3115031" y="1753047"/>
                    </a:cubicBezTo>
                    <a:cubicBezTo>
                      <a:pt x="3115822" y="1759109"/>
                      <a:pt x="3113274" y="1761744"/>
                      <a:pt x="3111078" y="1762886"/>
                    </a:cubicBezTo>
                    <a:cubicBezTo>
                      <a:pt x="3110727" y="1763062"/>
                      <a:pt x="3110375" y="1763238"/>
                      <a:pt x="3110024" y="1763326"/>
                    </a:cubicBezTo>
                    <a:cubicBezTo>
                      <a:pt x="3109936" y="1764380"/>
                      <a:pt x="3109760" y="1765434"/>
                      <a:pt x="3109233" y="1766576"/>
                    </a:cubicBezTo>
                    <a:cubicBezTo>
                      <a:pt x="3105280" y="1775537"/>
                      <a:pt x="3106773" y="1784674"/>
                      <a:pt x="3109057" y="1793196"/>
                    </a:cubicBezTo>
                    <a:cubicBezTo>
                      <a:pt x="3109496" y="1794777"/>
                      <a:pt x="3109496" y="1796534"/>
                      <a:pt x="3109233" y="1798291"/>
                    </a:cubicBezTo>
                    <a:lnTo>
                      <a:pt x="3116788" y="1797149"/>
                    </a:lnTo>
                    <a:lnTo>
                      <a:pt x="3116349" y="1819288"/>
                    </a:lnTo>
                    <a:lnTo>
                      <a:pt x="3109672" y="1819025"/>
                    </a:lnTo>
                    <a:cubicBezTo>
                      <a:pt x="3108442" y="1818937"/>
                      <a:pt x="3105192" y="1818849"/>
                      <a:pt x="3102556" y="1816916"/>
                    </a:cubicBezTo>
                    <a:cubicBezTo>
                      <a:pt x="3102468" y="1818322"/>
                      <a:pt x="3102468" y="1819728"/>
                      <a:pt x="3102644" y="1821133"/>
                    </a:cubicBezTo>
                    <a:lnTo>
                      <a:pt x="3103610" y="1820782"/>
                    </a:lnTo>
                    <a:cubicBezTo>
                      <a:pt x="3106949" y="1819552"/>
                      <a:pt x="3109321" y="1820518"/>
                      <a:pt x="3110463" y="1821221"/>
                    </a:cubicBezTo>
                    <a:cubicBezTo>
                      <a:pt x="3112484" y="1822451"/>
                      <a:pt x="3113626" y="1824472"/>
                      <a:pt x="3113977" y="1827195"/>
                    </a:cubicBezTo>
                    <a:lnTo>
                      <a:pt x="3115558" y="1841164"/>
                    </a:lnTo>
                    <a:lnTo>
                      <a:pt x="3108003" y="1836069"/>
                    </a:lnTo>
                    <a:cubicBezTo>
                      <a:pt x="3108969" y="1838001"/>
                      <a:pt x="3109057" y="1840022"/>
                      <a:pt x="3109145" y="1841340"/>
                    </a:cubicBezTo>
                    <a:cubicBezTo>
                      <a:pt x="3109145" y="1841603"/>
                      <a:pt x="3109145" y="1841955"/>
                      <a:pt x="3109233" y="1842218"/>
                    </a:cubicBezTo>
                    <a:lnTo>
                      <a:pt x="3110375" y="1850389"/>
                    </a:lnTo>
                    <a:lnTo>
                      <a:pt x="3102205" y="1849686"/>
                    </a:lnTo>
                    <a:cubicBezTo>
                      <a:pt x="3101941" y="1849686"/>
                      <a:pt x="3101678" y="1849686"/>
                      <a:pt x="3101414" y="1849686"/>
                    </a:cubicBezTo>
                    <a:cubicBezTo>
                      <a:pt x="3100184" y="1849686"/>
                      <a:pt x="3098251" y="1849774"/>
                      <a:pt x="3096406" y="1848983"/>
                    </a:cubicBezTo>
                    <a:cubicBezTo>
                      <a:pt x="3095967" y="1854430"/>
                      <a:pt x="3096582" y="1860053"/>
                      <a:pt x="3098251" y="1865851"/>
                    </a:cubicBezTo>
                    <a:cubicBezTo>
                      <a:pt x="3100096" y="1872001"/>
                      <a:pt x="3098691" y="1875603"/>
                      <a:pt x="3093156" y="1878502"/>
                    </a:cubicBezTo>
                    <a:cubicBezTo>
                      <a:pt x="3091047" y="1881401"/>
                      <a:pt x="3088236" y="1892646"/>
                      <a:pt x="3088587" y="1896863"/>
                    </a:cubicBezTo>
                    <a:cubicBezTo>
                      <a:pt x="3089202" y="1897127"/>
                      <a:pt x="3090081" y="1897478"/>
                      <a:pt x="3090608" y="1897478"/>
                    </a:cubicBezTo>
                    <a:cubicBezTo>
                      <a:pt x="3096670" y="1897654"/>
                      <a:pt x="3102907" y="1897654"/>
                      <a:pt x="3108969" y="1897654"/>
                    </a:cubicBezTo>
                    <a:cubicBezTo>
                      <a:pt x="3111078" y="1897478"/>
                      <a:pt x="3112835" y="1897478"/>
                      <a:pt x="3114680" y="1897478"/>
                    </a:cubicBezTo>
                    <a:close/>
                    <a:moveTo>
                      <a:pt x="3089027" y="1897478"/>
                    </a:moveTo>
                    <a:lnTo>
                      <a:pt x="3089027" y="1897478"/>
                    </a:lnTo>
                    <a:lnTo>
                      <a:pt x="3089027" y="1897478"/>
                    </a:lnTo>
                    <a:close/>
                    <a:moveTo>
                      <a:pt x="74061" y="1895458"/>
                    </a:moveTo>
                    <a:lnTo>
                      <a:pt x="74061" y="1895458"/>
                    </a:lnTo>
                    <a:cubicBezTo>
                      <a:pt x="74061" y="1895458"/>
                      <a:pt x="74061" y="1895458"/>
                      <a:pt x="74061" y="1895458"/>
                    </a:cubicBezTo>
                    <a:close/>
                    <a:moveTo>
                      <a:pt x="29695" y="1833960"/>
                    </a:moveTo>
                    <a:cubicBezTo>
                      <a:pt x="29695" y="1834487"/>
                      <a:pt x="29607" y="1834926"/>
                      <a:pt x="29607" y="1835454"/>
                    </a:cubicBezTo>
                    <a:cubicBezTo>
                      <a:pt x="29080" y="1843360"/>
                      <a:pt x="28640" y="1850301"/>
                      <a:pt x="32682" y="1856363"/>
                    </a:cubicBezTo>
                    <a:cubicBezTo>
                      <a:pt x="34614" y="1859174"/>
                      <a:pt x="34614" y="1862337"/>
                      <a:pt x="34614" y="1864621"/>
                    </a:cubicBezTo>
                    <a:cubicBezTo>
                      <a:pt x="34614" y="1865324"/>
                      <a:pt x="34614" y="1866027"/>
                      <a:pt x="34702" y="1866466"/>
                    </a:cubicBezTo>
                    <a:lnTo>
                      <a:pt x="35142" y="1869014"/>
                    </a:lnTo>
                    <a:cubicBezTo>
                      <a:pt x="36196" y="1875778"/>
                      <a:pt x="37250" y="1882807"/>
                      <a:pt x="38568" y="1889571"/>
                    </a:cubicBezTo>
                    <a:cubicBezTo>
                      <a:pt x="38744" y="1890450"/>
                      <a:pt x="38831" y="1891504"/>
                      <a:pt x="39007" y="1892471"/>
                    </a:cubicBezTo>
                    <a:cubicBezTo>
                      <a:pt x="39095" y="1893261"/>
                      <a:pt x="39271" y="1894403"/>
                      <a:pt x="39446" y="1895282"/>
                    </a:cubicBezTo>
                    <a:cubicBezTo>
                      <a:pt x="40325" y="1895282"/>
                      <a:pt x="41467" y="1895106"/>
                      <a:pt x="42346" y="1895106"/>
                    </a:cubicBezTo>
                    <a:cubicBezTo>
                      <a:pt x="43751" y="1894931"/>
                      <a:pt x="45157" y="1894843"/>
                      <a:pt x="46738" y="1894843"/>
                    </a:cubicBezTo>
                    <a:cubicBezTo>
                      <a:pt x="49286" y="1894843"/>
                      <a:pt x="51834" y="1894843"/>
                      <a:pt x="54381" y="1894843"/>
                    </a:cubicBezTo>
                    <a:lnTo>
                      <a:pt x="60531" y="1873231"/>
                    </a:lnTo>
                    <a:lnTo>
                      <a:pt x="72743" y="1885442"/>
                    </a:lnTo>
                    <a:cubicBezTo>
                      <a:pt x="72392" y="1883246"/>
                      <a:pt x="71952" y="1880962"/>
                      <a:pt x="71689" y="1878590"/>
                    </a:cubicBezTo>
                    <a:cubicBezTo>
                      <a:pt x="71601" y="1877799"/>
                      <a:pt x="71601" y="1877008"/>
                      <a:pt x="71601" y="1876306"/>
                    </a:cubicBezTo>
                    <a:cubicBezTo>
                      <a:pt x="69844" y="1876130"/>
                      <a:pt x="67560" y="1875251"/>
                      <a:pt x="65802" y="1872177"/>
                    </a:cubicBezTo>
                    <a:cubicBezTo>
                      <a:pt x="63430" y="1867959"/>
                      <a:pt x="63255" y="1864533"/>
                      <a:pt x="65451" y="1861897"/>
                    </a:cubicBezTo>
                    <a:cubicBezTo>
                      <a:pt x="67472" y="1859438"/>
                      <a:pt x="67823" y="1856890"/>
                      <a:pt x="67560" y="1853376"/>
                    </a:cubicBezTo>
                    <a:lnTo>
                      <a:pt x="66242" y="1853903"/>
                    </a:lnTo>
                    <a:lnTo>
                      <a:pt x="61322" y="1864182"/>
                    </a:lnTo>
                    <a:lnTo>
                      <a:pt x="59828" y="1856363"/>
                    </a:lnTo>
                    <a:lnTo>
                      <a:pt x="59477" y="1856451"/>
                    </a:lnTo>
                    <a:cubicBezTo>
                      <a:pt x="56139" y="1857681"/>
                      <a:pt x="53767" y="1856714"/>
                      <a:pt x="52624" y="1856011"/>
                    </a:cubicBezTo>
                    <a:cubicBezTo>
                      <a:pt x="50604" y="1854781"/>
                      <a:pt x="49462" y="1852761"/>
                      <a:pt x="49110" y="1850037"/>
                    </a:cubicBezTo>
                    <a:lnTo>
                      <a:pt x="47529" y="1836069"/>
                    </a:lnTo>
                    <a:lnTo>
                      <a:pt x="57017" y="1842394"/>
                    </a:lnTo>
                    <a:cubicBezTo>
                      <a:pt x="56490" y="1840373"/>
                      <a:pt x="56051" y="1838089"/>
                      <a:pt x="56051" y="1835541"/>
                    </a:cubicBezTo>
                    <a:cubicBezTo>
                      <a:pt x="56051" y="1832994"/>
                      <a:pt x="57017" y="1830885"/>
                      <a:pt x="57720" y="1829392"/>
                    </a:cubicBezTo>
                    <a:cubicBezTo>
                      <a:pt x="57896" y="1828952"/>
                      <a:pt x="58159" y="1828425"/>
                      <a:pt x="58247" y="1828162"/>
                    </a:cubicBezTo>
                    <a:cubicBezTo>
                      <a:pt x="58423" y="1827459"/>
                      <a:pt x="58511" y="1826405"/>
                      <a:pt x="58598" y="1825350"/>
                    </a:cubicBezTo>
                    <a:cubicBezTo>
                      <a:pt x="58774" y="1823242"/>
                      <a:pt x="58950" y="1820606"/>
                      <a:pt x="60180" y="1817883"/>
                    </a:cubicBezTo>
                    <a:lnTo>
                      <a:pt x="53327" y="1817356"/>
                    </a:lnTo>
                    <a:lnTo>
                      <a:pt x="51570" y="1814456"/>
                    </a:lnTo>
                    <a:cubicBezTo>
                      <a:pt x="51394" y="1814105"/>
                      <a:pt x="51131" y="1813929"/>
                      <a:pt x="50516" y="1813402"/>
                    </a:cubicBezTo>
                    <a:cubicBezTo>
                      <a:pt x="49725" y="1812787"/>
                      <a:pt x="48759" y="1811909"/>
                      <a:pt x="47880" y="1810679"/>
                    </a:cubicBezTo>
                    <a:cubicBezTo>
                      <a:pt x="46299" y="1808395"/>
                      <a:pt x="46211" y="1805935"/>
                      <a:pt x="46123" y="1804353"/>
                    </a:cubicBezTo>
                    <a:cubicBezTo>
                      <a:pt x="46123" y="1804090"/>
                      <a:pt x="46123" y="1803826"/>
                      <a:pt x="46035" y="1803563"/>
                    </a:cubicBezTo>
                    <a:lnTo>
                      <a:pt x="44893" y="1795480"/>
                    </a:lnTo>
                    <a:lnTo>
                      <a:pt x="53064" y="1796183"/>
                    </a:lnTo>
                    <a:cubicBezTo>
                      <a:pt x="53327" y="1796183"/>
                      <a:pt x="53591" y="1796183"/>
                      <a:pt x="53854" y="1796183"/>
                    </a:cubicBezTo>
                    <a:cubicBezTo>
                      <a:pt x="54206" y="1796183"/>
                      <a:pt x="54645" y="1796183"/>
                      <a:pt x="55084" y="1796183"/>
                    </a:cubicBezTo>
                    <a:cubicBezTo>
                      <a:pt x="54557" y="1791263"/>
                      <a:pt x="55084" y="1786695"/>
                      <a:pt x="55787" y="1782829"/>
                    </a:cubicBezTo>
                    <a:cubicBezTo>
                      <a:pt x="56314" y="1779930"/>
                      <a:pt x="56139" y="1776592"/>
                      <a:pt x="56051" y="1773077"/>
                    </a:cubicBezTo>
                    <a:cubicBezTo>
                      <a:pt x="55963" y="1771057"/>
                      <a:pt x="55875" y="1768948"/>
                      <a:pt x="55875" y="1766840"/>
                    </a:cubicBezTo>
                    <a:cubicBezTo>
                      <a:pt x="55875" y="1766049"/>
                      <a:pt x="55787" y="1765083"/>
                      <a:pt x="55699" y="1764116"/>
                    </a:cubicBezTo>
                    <a:lnTo>
                      <a:pt x="52712" y="1767103"/>
                    </a:lnTo>
                    <a:lnTo>
                      <a:pt x="49550" y="1756561"/>
                    </a:lnTo>
                    <a:cubicBezTo>
                      <a:pt x="49462" y="1756122"/>
                      <a:pt x="49286" y="1755770"/>
                      <a:pt x="49198" y="1755331"/>
                    </a:cubicBezTo>
                    <a:cubicBezTo>
                      <a:pt x="48847" y="1754101"/>
                      <a:pt x="48407" y="1752783"/>
                      <a:pt x="48056" y="1751202"/>
                    </a:cubicBezTo>
                    <a:cubicBezTo>
                      <a:pt x="47617" y="1749005"/>
                      <a:pt x="48232" y="1747161"/>
                      <a:pt x="48583" y="1746018"/>
                    </a:cubicBezTo>
                    <a:lnTo>
                      <a:pt x="48671" y="1745755"/>
                    </a:lnTo>
                    <a:cubicBezTo>
                      <a:pt x="48935" y="1744876"/>
                      <a:pt x="49198" y="1744086"/>
                      <a:pt x="49462" y="1743207"/>
                    </a:cubicBezTo>
                    <a:cubicBezTo>
                      <a:pt x="51658" y="1736091"/>
                      <a:pt x="53152" y="1730556"/>
                      <a:pt x="52537" y="1725548"/>
                    </a:cubicBezTo>
                    <a:lnTo>
                      <a:pt x="46299" y="1734949"/>
                    </a:lnTo>
                    <a:lnTo>
                      <a:pt x="41818" y="1723001"/>
                    </a:lnTo>
                    <a:cubicBezTo>
                      <a:pt x="40588" y="1719662"/>
                      <a:pt x="41555" y="1717290"/>
                      <a:pt x="42258" y="1716148"/>
                    </a:cubicBezTo>
                    <a:cubicBezTo>
                      <a:pt x="43488" y="1714215"/>
                      <a:pt x="45420" y="1712985"/>
                      <a:pt x="47968" y="1712634"/>
                    </a:cubicBezTo>
                    <a:cubicBezTo>
                      <a:pt x="47705" y="1710174"/>
                      <a:pt x="47968" y="1707714"/>
                      <a:pt x="48232" y="1705694"/>
                    </a:cubicBezTo>
                    <a:lnTo>
                      <a:pt x="48232" y="1705342"/>
                    </a:lnTo>
                    <a:cubicBezTo>
                      <a:pt x="48495" y="1703146"/>
                      <a:pt x="49022" y="1701125"/>
                      <a:pt x="49462" y="1699280"/>
                    </a:cubicBezTo>
                    <a:cubicBezTo>
                      <a:pt x="49989" y="1697347"/>
                      <a:pt x="50428" y="1695502"/>
                      <a:pt x="50428" y="1694009"/>
                    </a:cubicBezTo>
                    <a:cubicBezTo>
                      <a:pt x="50340" y="1690758"/>
                      <a:pt x="49989" y="1687420"/>
                      <a:pt x="49550" y="1683906"/>
                    </a:cubicBezTo>
                    <a:cubicBezTo>
                      <a:pt x="49198" y="1680919"/>
                      <a:pt x="48759" y="1677756"/>
                      <a:pt x="48671" y="1674593"/>
                    </a:cubicBezTo>
                    <a:cubicBezTo>
                      <a:pt x="48671" y="1674418"/>
                      <a:pt x="48671" y="1674242"/>
                      <a:pt x="48671" y="1674066"/>
                    </a:cubicBezTo>
                    <a:cubicBezTo>
                      <a:pt x="45420" y="1672748"/>
                      <a:pt x="43839" y="1669234"/>
                      <a:pt x="43488" y="1668443"/>
                    </a:cubicBezTo>
                    <a:cubicBezTo>
                      <a:pt x="42433" y="1665896"/>
                      <a:pt x="42785" y="1663172"/>
                      <a:pt x="44542" y="1661240"/>
                    </a:cubicBezTo>
                    <a:cubicBezTo>
                      <a:pt x="46563" y="1658955"/>
                      <a:pt x="47002" y="1656056"/>
                      <a:pt x="47529" y="1651400"/>
                    </a:cubicBezTo>
                    <a:cubicBezTo>
                      <a:pt x="47792" y="1648852"/>
                      <a:pt x="48144" y="1646129"/>
                      <a:pt x="48935" y="1643405"/>
                    </a:cubicBezTo>
                    <a:lnTo>
                      <a:pt x="49198" y="1642615"/>
                    </a:lnTo>
                    <a:cubicBezTo>
                      <a:pt x="52009" y="1632775"/>
                      <a:pt x="53239" y="1626977"/>
                      <a:pt x="47441" y="1621793"/>
                    </a:cubicBezTo>
                    <a:cubicBezTo>
                      <a:pt x="44805" y="1619421"/>
                      <a:pt x="43575" y="1616786"/>
                      <a:pt x="44015" y="1613974"/>
                    </a:cubicBezTo>
                    <a:cubicBezTo>
                      <a:pt x="44366" y="1611778"/>
                      <a:pt x="45508" y="1609933"/>
                      <a:pt x="47617" y="1608615"/>
                    </a:cubicBezTo>
                    <a:cubicBezTo>
                      <a:pt x="49637" y="1603432"/>
                      <a:pt x="50692" y="1597633"/>
                      <a:pt x="50867" y="1590957"/>
                    </a:cubicBezTo>
                    <a:cubicBezTo>
                      <a:pt x="48759" y="1591220"/>
                      <a:pt x="46475" y="1590517"/>
                      <a:pt x="44190" y="1589024"/>
                    </a:cubicBezTo>
                    <a:cubicBezTo>
                      <a:pt x="39446" y="1585861"/>
                      <a:pt x="40940" y="1579711"/>
                      <a:pt x="43136" y="1574440"/>
                    </a:cubicBezTo>
                    <a:lnTo>
                      <a:pt x="32330" y="1567236"/>
                    </a:lnTo>
                    <a:lnTo>
                      <a:pt x="22930" y="1570750"/>
                    </a:lnTo>
                    <a:cubicBezTo>
                      <a:pt x="20294" y="1571717"/>
                      <a:pt x="18186" y="1571277"/>
                      <a:pt x="16868" y="1570662"/>
                    </a:cubicBezTo>
                    <a:cubicBezTo>
                      <a:pt x="16341" y="1573649"/>
                      <a:pt x="15814" y="1576636"/>
                      <a:pt x="15199" y="1579623"/>
                    </a:cubicBezTo>
                    <a:cubicBezTo>
                      <a:pt x="14935" y="1581029"/>
                      <a:pt x="14584" y="1582523"/>
                      <a:pt x="14320" y="1583928"/>
                    </a:cubicBezTo>
                    <a:cubicBezTo>
                      <a:pt x="13705" y="1587355"/>
                      <a:pt x="14232" y="1591220"/>
                      <a:pt x="14847" y="1595349"/>
                    </a:cubicBezTo>
                    <a:cubicBezTo>
                      <a:pt x="15726" y="1601060"/>
                      <a:pt x="16692" y="1607473"/>
                      <a:pt x="14584" y="1614150"/>
                    </a:cubicBezTo>
                    <a:cubicBezTo>
                      <a:pt x="19591" y="1626010"/>
                      <a:pt x="17571" y="1638573"/>
                      <a:pt x="15989" y="1648764"/>
                    </a:cubicBezTo>
                    <a:lnTo>
                      <a:pt x="15814" y="1649731"/>
                    </a:lnTo>
                    <a:cubicBezTo>
                      <a:pt x="14232" y="1659922"/>
                      <a:pt x="16429" y="1668795"/>
                      <a:pt x="18713" y="1678195"/>
                    </a:cubicBezTo>
                    <a:cubicBezTo>
                      <a:pt x="18889" y="1678986"/>
                      <a:pt x="19152" y="1679864"/>
                      <a:pt x="19416" y="1680655"/>
                    </a:cubicBezTo>
                    <a:cubicBezTo>
                      <a:pt x="19504" y="1681094"/>
                      <a:pt x="19679" y="1681534"/>
                      <a:pt x="19767" y="1681973"/>
                    </a:cubicBezTo>
                    <a:cubicBezTo>
                      <a:pt x="21788" y="1679952"/>
                      <a:pt x="24336" y="1680216"/>
                      <a:pt x="25302" y="1680392"/>
                    </a:cubicBezTo>
                    <a:cubicBezTo>
                      <a:pt x="26795" y="1680655"/>
                      <a:pt x="28113" y="1681007"/>
                      <a:pt x="29431" y="1681358"/>
                    </a:cubicBezTo>
                    <a:lnTo>
                      <a:pt x="48056" y="1686190"/>
                    </a:lnTo>
                    <a:lnTo>
                      <a:pt x="31012" y="1693833"/>
                    </a:lnTo>
                    <a:cubicBezTo>
                      <a:pt x="26971" y="1695590"/>
                      <a:pt x="24423" y="1695327"/>
                      <a:pt x="22403" y="1694888"/>
                    </a:cubicBezTo>
                    <a:lnTo>
                      <a:pt x="20119" y="1694448"/>
                    </a:lnTo>
                    <a:cubicBezTo>
                      <a:pt x="18098" y="1702706"/>
                      <a:pt x="18801" y="1711316"/>
                      <a:pt x="19591" y="1720365"/>
                    </a:cubicBezTo>
                    <a:cubicBezTo>
                      <a:pt x="20382" y="1729326"/>
                      <a:pt x="21085" y="1738639"/>
                      <a:pt x="19240" y="1748127"/>
                    </a:cubicBezTo>
                    <a:cubicBezTo>
                      <a:pt x="19240" y="1748478"/>
                      <a:pt x="19328" y="1748830"/>
                      <a:pt x="19416" y="1749093"/>
                    </a:cubicBezTo>
                    <a:lnTo>
                      <a:pt x="39534" y="1728975"/>
                    </a:lnTo>
                    <a:lnTo>
                      <a:pt x="43839" y="1749269"/>
                    </a:lnTo>
                    <a:lnTo>
                      <a:pt x="39007" y="1751465"/>
                    </a:lnTo>
                    <a:cubicBezTo>
                      <a:pt x="34966" y="1753222"/>
                      <a:pt x="32418" y="1752959"/>
                      <a:pt x="30310" y="1752520"/>
                    </a:cubicBezTo>
                    <a:lnTo>
                      <a:pt x="19591" y="1750235"/>
                    </a:lnTo>
                    <a:cubicBezTo>
                      <a:pt x="20206" y="1753310"/>
                      <a:pt x="21261" y="1756561"/>
                      <a:pt x="22491" y="1759899"/>
                    </a:cubicBezTo>
                    <a:cubicBezTo>
                      <a:pt x="25214" y="1767894"/>
                      <a:pt x="28377" y="1776855"/>
                      <a:pt x="25214" y="1786958"/>
                    </a:cubicBezTo>
                    <a:cubicBezTo>
                      <a:pt x="27762" y="1792581"/>
                      <a:pt x="27498" y="1798555"/>
                      <a:pt x="27235" y="1803563"/>
                    </a:cubicBezTo>
                    <a:cubicBezTo>
                      <a:pt x="26883" y="1809888"/>
                      <a:pt x="26883" y="1813666"/>
                      <a:pt x="29958" y="1816653"/>
                    </a:cubicBezTo>
                    <a:cubicBezTo>
                      <a:pt x="30310" y="1817004"/>
                      <a:pt x="30661" y="1817531"/>
                      <a:pt x="31012" y="1818059"/>
                    </a:cubicBezTo>
                    <a:cubicBezTo>
                      <a:pt x="33297" y="1818761"/>
                      <a:pt x="36196" y="1820694"/>
                      <a:pt x="37162" y="1825790"/>
                    </a:cubicBezTo>
                    <a:cubicBezTo>
                      <a:pt x="37426" y="1827195"/>
                      <a:pt x="37865" y="1832027"/>
                      <a:pt x="31364" y="1833697"/>
                    </a:cubicBezTo>
                    <a:lnTo>
                      <a:pt x="29695" y="1833960"/>
                    </a:lnTo>
                    <a:close/>
                    <a:moveTo>
                      <a:pt x="38216" y="1895282"/>
                    </a:moveTo>
                    <a:cubicBezTo>
                      <a:pt x="38216" y="1895282"/>
                      <a:pt x="38216" y="1895282"/>
                      <a:pt x="38216" y="1895282"/>
                    </a:cubicBezTo>
                    <a:cubicBezTo>
                      <a:pt x="38216" y="1895282"/>
                      <a:pt x="38216" y="1895282"/>
                      <a:pt x="38216" y="1895282"/>
                    </a:cubicBezTo>
                    <a:close/>
                    <a:moveTo>
                      <a:pt x="68965" y="1894843"/>
                    </a:moveTo>
                    <a:cubicBezTo>
                      <a:pt x="70283" y="1894843"/>
                      <a:pt x="71601" y="1894843"/>
                      <a:pt x="72919" y="1894843"/>
                    </a:cubicBezTo>
                    <a:cubicBezTo>
                      <a:pt x="73446" y="1894843"/>
                      <a:pt x="73797" y="1894843"/>
                      <a:pt x="74149" y="1894755"/>
                    </a:cubicBezTo>
                    <a:cubicBezTo>
                      <a:pt x="74149" y="1894667"/>
                      <a:pt x="74149" y="1894579"/>
                      <a:pt x="74149" y="1894491"/>
                    </a:cubicBezTo>
                    <a:cubicBezTo>
                      <a:pt x="73973" y="1892383"/>
                      <a:pt x="73534" y="1890274"/>
                      <a:pt x="73182" y="1887990"/>
                    </a:cubicBezTo>
                    <a:lnTo>
                      <a:pt x="72655" y="1889923"/>
                    </a:lnTo>
                    <a:cubicBezTo>
                      <a:pt x="71864" y="1892471"/>
                      <a:pt x="70459" y="1893964"/>
                      <a:pt x="68965" y="1894843"/>
                    </a:cubicBezTo>
                    <a:close/>
                    <a:moveTo>
                      <a:pt x="62200" y="1883597"/>
                    </a:moveTo>
                    <a:cubicBezTo>
                      <a:pt x="61234" y="1884124"/>
                      <a:pt x="60268" y="1885179"/>
                      <a:pt x="59828" y="1886584"/>
                    </a:cubicBezTo>
                    <a:lnTo>
                      <a:pt x="62113" y="1887199"/>
                    </a:lnTo>
                    <a:lnTo>
                      <a:pt x="62288" y="1887024"/>
                    </a:lnTo>
                    <a:lnTo>
                      <a:pt x="62200" y="1883597"/>
                    </a:lnTo>
                    <a:close/>
                    <a:moveTo>
                      <a:pt x="21436" y="1862952"/>
                    </a:moveTo>
                    <a:cubicBezTo>
                      <a:pt x="21436" y="1862952"/>
                      <a:pt x="21436" y="1862952"/>
                      <a:pt x="21436" y="1862952"/>
                    </a:cubicBezTo>
                    <a:cubicBezTo>
                      <a:pt x="21436" y="1862952"/>
                      <a:pt x="21436" y="1862952"/>
                      <a:pt x="21436" y="1862952"/>
                    </a:cubicBezTo>
                    <a:close/>
                    <a:moveTo>
                      <a:pt x="56226" y="1843887"/>
                    </a:moveTo>
                    <a:cubicBezTo>
                      <a:pt x="55611" y="1843887"/>
                      <a:pt x="54996" y="1843975"/>
                      <a:pt x="54645" y="1844151"/>
                    </a:cubicBezTo>
                    <a:lnTo>
                      <a:pt x="56490" y="1849071"/>
                    </a:lnTo>
                    <a:lnTo>
                      <a:pt x="58159" y="1848895"/>
                    </a:lnTo>
                    <a:lnTo>
                      <a:pt x="57369" y="1844678"/>
                    </a:lnTo>
                    <a:cubicBezTo>
                      <a:pt x="57281" y="1844415"/>
                      <a:pt x="57281" y="1844151"/>
                      <a:pt x="57193" y="1843975"/>
                    </a:cubicBezTo>
                    <a:cubicBezTo>
                      <a:pt x="56929" y="1843975"/>
                      <a:pt x="56578" y="1843887"/>
                      <a:pt x="56226" y="1843887"/>
                    </a:cubicBezTo>
                    <a:close/>
                    <a:moveTo>
                      <a:pt x="3106509" y="1833082"/>
                    </a:moveTo>
                    <a:cubicBezTo>
                      <a:pt x="3107388" y="1833169"/>
                      <a:pt x="3108091" y="1832994"/>
                      <a:pt x="3108530" y="1832818"/>
                    </a:cubicBezTo>
                    <a:lnTo>
                      <a:pt x="3106685" y="1827810"/>
                    </a:lnTo>
                    <a:lnTo>
                      <a:pt x="3105016" y="1827986"/>
                    </a:lnTo>
                    <a:cubicBezTo>
                      <a:pt x="3105192" y="1829128"/>
                      <a:pt x="3105192" y="1830182"/>
                      <a:pt x="3105104" y="1831149"/>
                    </a:cubicBezTo>
                    <a:cubicBezTo>
                      <a:pt x="3105543" y="1831764"/>
                      <a:pt x="3105982" y="1832379"/>
                      <a:pt x="3106509" y="1833082"/>
                    </a:cubicBezTo>
                    <a:close/>
                    <a:moveTo>
                      <a:pt x="3136204" y="1833082"/>
                    </a:moveTo>
                    <a:cubicBezTo>
                      <a:pt x="3136204" y="1833082"/>
                      <a:pt x="3136204" y="1833082"/>
                      <a:pt x="3136204" y="1833082"/>
                    </a:cubicBezTo>
                    <a:lnTo>
                      <a:pt x="3136204" y="1833082"/>
                    </a:lnTo>
                    <a:close/>
                    <a:moveTo>
                      <a:pt x="3149031" y="1801630"/>
                    </a:moveTo>
                    <a:lnTo>
                      <a:pt x="3149031" y="1801630"/>
                    </a:lnTo>
                    <a:cubicBezTo>
                      <a:pt x="3149031" y="1801630"/>
                      <a:pt x="3149031" y="1801630"/>
                      <a:pt x="3149031" y="1801630"/>
                    </a:cubicBezTo>
                    <a:close/>
                    <a:moveTo>
                      <a:pt x="3139103" y="1787925"/>
                    </a:moveTo>
                    <a:lnTo>
                      <a:pt x="3139367" y="1790297"/>
                    </a:lnTo>
                    <a:cubicBezTo>
                      <a:pt x="3139455" y="1789242"/>
                      <a:pt x="3139279" y="1788452"/>
                      <a:pt x="3139103" y="1787925"/>
                    </a:cubicBezTo>
                    <a:close/>
                    <a:moveTo>
                      <a:pt x="3130230" y="1778085"/>
                    </a:moveTo>
                    <a:lnTo>
                      <a:pt x="3124871" y="1778700"/>
                    </a:lnTo>
                    <a:cubicBezTo>
                      <a:pt x="3124959" y="1779491"/>
                      <a:pt x="3125662" y="1781336"/>
                      <a:pt x="3127594" y="1782478"/>
                    </a:cubicBezTo>
                    <a:cubicBezTo>
                      <a:pt x="3129439" y="1783620"/>
                      <a:pt x="3131284" y="1783356"/>
                      <a:pt x="3132163" y="1783093"/>
                    </a:cubicBezTo>
                    <a:lnTo>
                      <a:pt x="3130230" y="1778085"/>
                    </a:lnTo>
                    <a:close/>
                    <a:moveTo>
                      <a:pt x="3131460" y="1753310"/>
                    </a:moveTo>
                    <a:cubicBezTo>
                      <a:pt x="3131899" y="1753398"/>
                      <a:pt x="3132426" y="1753310"/>
                      <a:pt x="3132866" y="1753310"/>
                    </a:cubicBezTo>
                    <a:lnTo>
                      <a:pt x="3132514" y="1752607"/>
                    </a:lnTo>
                    <a:lnTo>
                      <a:pt x="3131460" y="1753310"/>
                    </a:lnTo>
                    <a:close/>
                    <a:moveTo>
                      <a:pt x="18889" y="1748654"/>
                    </a:moveTo>
                    <a:cubicBezTo>
                      <a:pt x="18889" y="1748654"/>
                      <a:pt x="18889" y="1748654"/>
                      <a:pt x="18889" y="1748654"/>
                    </a:cubicBezTo>
                    <a:cubicBezTo>
                      <a:pt x="18889" y="1748654"/>
                      <a:pt x="18889" y="1748654"/>
                      <a:pt x="18889" y="1748654"/>
                    </a:cubicBezTo>
                    <a:close/>
                    <a:moveTo>
                      <a:pt x="49022" y="1720102"/>
                    </a:moveTo>
                    <a:lnTo>
                      <a:pt x="49637" y="1725461"/>
                    </a:lnTo>
                    <a:cubicBezTo>
                      <a:pt x="50165" y="1725373"/>
                      <a:pt x="51307" y="1725021"/>
                      <a:pt x="52273" y="1724143"/>
                    </a:cubicBezTo>
                    <a:cubicBezTo>
                      <a:pt x="51922" y="1722561"/>
                      <a:pt x="51394" y="1721068"/>
                      <a:pt x="50604" y="1719487"/>
                    </a:cubicBezTo>
                    <a:lnTo>
                      <a:pt x="49022" y="1720102"/>
                    </a:lnTo>
                    <a:close/>
                    <a:moveTo>
                      <a:pt x="27762" y="1689528"/>
                    </a:moveTo>
                    <a:lnTo>
                      <a:pt x="26971" y="1692603"/>
                    </a:lnTo>
                    <a:cubicBezTo>
                      <a:pt x="28201" y="1691988"/>
                      <a:pt x="29080" y="1691110"/>
                      <a:pt x="29695" y="1690056"/>
                    </a:cubicBezTo>
                    <a:lnTo>
                      <a:pt x="27762" y="1689528"/>
                    </a:lnTo>
                    <a:close/>
                    <a:moveTo>
                      <a:pt x="3114680" y="1679074"/>
                    </a:moveTo>
                    <a:cubicBezTo>
                      <a:pt x="3115910" y="1679864"/>
                      <a:pt x="3117491" y="1680304"/>
                      <a:pt x="3119248" y="1680040"/>
                    </a:cubicBezTo>
                    <a:cubicBezTo>
                      <a:pt x="3120302" y="1679689"/>
                      <a:pt x="3121884" y="1678107"/>
                      <a:pt x="3121972" y="1676175"/>
                    </a:cubicBezTo>
                    <a:lnTo>
                      <a:pt x="3116085" y="1675911"/>
                    </a:lnTo>
                    <a:lnTo>
                      <a:pt x="3115207" y="1676175"/>
                    </a:lnTo>
                    <a:cubicBezTo>
                      <a:pt x="3115031" y="1677229"/>
                      <a:pt x="3114856" y="1678195"/>
                      <a:pt x="3114680" y="1679074"/>
                    </a:cubicBezTo>
                    <a:close/>
                    <a:moveTo>
                      <a:pt x="3102205" y="1675384"/>
                    </a:moveTo>
                    <a:lnTo>
                      <a:pt x="3102205" y="1675384"/>
                    </a:lnTo>
                    <a:lnTo>
                      <a:pt x="3102205" y="1675384"/>
                    </a:lnTo>
                    <a:close/>
                    <a:moveTo>
                      <a:pt x="3139718" y="1666862"/>
                    </a:moveTo>
                    <a:cubicBezTo>
                      <a:pt x="3139718" y="1666862"/>
                      <a:pt x="3139806" y="1666862"/>
                      <a:pt x="3139718" y="1666862"/>
                    </a:cubicBezTo>
                    <a:lnTo>
                      <a:pt x="3139718" y="1666862"/>
                    </a:lnTo>
                    <a:close/>
                    <a:moveTo>
                      <a:pt x="3138488" y="1666599"/>
                    </a:moveTo>
                    <a:cubicBezTo>
                      <a:pt x="3138576" y="1666599"/>
                      <a:pt x="3138576" y="1666599"/>
                      <a:pt x="3138664" y="1666686"/>
                    </a:cubicBezTo>
                    <a:cubicBezTo>
                      <a:pt x="3139279" y="1666511"/>
                      <a:pt x="3140245" y="1666159"/>
                      <a:pt x="3141036" y="1665281"/>
                    </a:cubicBezTo>
                    <a:cubicBezTo>
                      <a:pt x="3141212" y="1665105"/>
                      <a:pt x="3141387" y="1664842"/>
                      <a:pt x="3141563" y="1664666"/>
                    </a:cubicBezTo>
                    <a:lnTo>
                      <a:pt x="3138488" y="1666599"/>
                    </a:lnTo>
                    <a:close/>
                    <a:moveTo>
                      <a:pt x="3139806" y="1629085"/>
                    </a:moveTo>
                    <a:cubicBezTo>
                      <a:pt x="3139015" y="1629173"/>
                      <a:pt x="3137170" y="1629876"/>
                      <a:pt x="3136028" y="1631809"/>
                    </a:cubicBezTo>
                    <a:cubicBezTo>
                      <a:pt x="3134886" y="1633653"/>
                      <a:pt x="3135150" y="1635498"/>
                      <a:pt x="3135413" y="1636377"/>
                    </a:cubicBezTo>
                    <a:lnTo>
                      <a:pt x="3140333" y="1634532"/>
                    </a:lnTo>
                    <a:lnTo>
                      <a:pt x="3139806" y="1629085"/>
                    </a:lnTo>
                    <a:close/>
                    <a:moveTo>
                      <a:pt x="3133129" y="1595876"/>
                    </a:moveTo>
                    <a:lnTo>
                      <a:pt x="3147537" y="1604750"/>
                    </a:lnTo>
                    <a:cubicBezTo>
                      <a:pt x="3146834" y="1602729"/>
                      <a:pt x="3146483" y="1600093"/>
                      <a:pt x="3148240" y="1597546"/>
                    </a:cubicBezTo>
                    <a:cubicBezTo>
                      <a:pt x="3149997" y="1594998"/>
                      <a:pt x="3149646" y="1592099"/>
                      <a:pt x="3148855" y="1587179"/>
                    </a:cubicBezTo>
                    <a:cubicBezTo>
                      <a:pt x="3148328" y="1583840"/>
                      <a:pt x="3147625" y="1579887"/>
                      <a:pt x="3148240" y="1575846"/>
                    </a:cubicBezTo>
                    <a:cubicBezTo>
                      <a:pt x="3147976" y="1575934"/>
                      <a:pt x="3147713" y="1576021"/>
                      <a:pt x="3147449" y="1576109"/>
                    </a:cubicBezTo>
                    <a:cubicBezTo>
                      <a:pt x="3146834" y="1576285"/>
                      <a:pt x="3146307" y="1576461"/>
                      <a:pt x="3145956" y="1576548"/>
                    </a:cubicBezTo>
                    <a:lnTo>
                      <a:pt x="3131021" y="1582347"/>
                    </a:lnTo>
                    <a:lnTo>
                      <a:pt x="3137610" y="1567763"/>
                    </a:lnTo>
                    <a:cubicBezTo>
                      <a:pt x="3137786" y="1567324"/>
                      <a:pt x="3138049" y="1566621"/>
                      <a:pt x="3138225" y="1566006"/>
                    </a:cubicBezTo>
                    <a:cubicBezTo>
                      <a:pt x="3139015" y="1563458"/>
                      <a:pt x="3140158" y="1560032"/>
                      <a:pt x="3143408" y="1557924"/>
                    </a:cubicBezTo>
                    <a:cubicBezTo>
                      <a:pt x="3147537" y="1555200"/>
                      <a:pt x="3147625" y="1551949"/>
                      <a:pt x="3146747" y="1544043"/>
                    </a:cubicBezTo>
                    <a:lnTo>
                      <a:pt x="3146659" y="1543076"/>
                    </a:lnTo>
                    <a:cubicBezTo>
                      <a:pt x="3146219" y="1538596"/>
                      <a:pt x="3145077" y="1534115"/>
                      <a:pt x="3143935" y="1529371"/>
                    </a:cubicBezTo>
                    <a:cubicBezTo>
                      <a:pt x="3143232" y="1526472"/>
                      <a:pt x="3142530" y="1523397"/>
                      <a:pt x="3141915" y="1520322"/>
                    </a:cubicBezTo>
                    <a:cubicBezTo>
                      <a:pt x="3140772" y="1521113"/>
                      <a:pt x="3139279" y="1521816"/>
                      <a:pt x="3137258" y="1522167"/>
                    </a:cubicBezTo>
                    <a:cubicBezTo>
                      <a:pt x="3135765" y="1522431"/>
                      <a:pt x="3131021" y="1522782"/>
                      <a:pt x="3129351" y="1516369"/>
                    </a:cubicBezTo>
                    <a:lnTo>
                      <a:pt x="3129176" y="1515842"/>
                    </a:lnTo>
                    <a:lnTo>
                      <a:pt x="3127331" y="1509077"/>
                    </a:lnTo>
                    <a:lnTo>
                      <a:pt x="3142793" y="1505826"/>
                    </a:lnTo>
                    <a:cubicBezTo>
                      <a:pt x="3143672" y="1503981"/>
                      <a:pt x="3144199" y="1502049"/>
                      <a:pt x="3144550" y="1500116"/>
                    </a:cubicBezTo>
                    <a:lnTo>
                      <a:pt x="3123026" y="1494493"/>
                    </a:lnTo>
                    <a:lnTo>
                      <a:pt x="3124520" y="1488255"/>
                    </a:lnTo>
                    <a:cubicBezTo>
                      <a:pt x="3125837" y="1482984"/>
                      <a:pt x="3130142" y="1481139"/>
                      <a:pt x="3132426" y="1480085"/>
                    </a:cubicBezTo>
                    <a:lnTo>
                      <a:pt x="3138664" y="1477362"/>
                    </a:lnTo>
                    <a:lnTo>
                      <a:pt x="3144814" y="1493087"/>
                    </a:lnTo>
                    <a:cubicBezTo>
                      <a:pt x="3144638" y="1489925"/>
                      <a:pt x="3144199" y="1486762"/>
                      <a:pt x="3143759" y="1483599"/>
                    </a:cubicBezTo>
                    <a:lnTo>
                      <a:pt x="3143584" y="1482369"/>
                    </a:lnTo>
                    <a:cubicBezTo>
                      <a:pt x="3143057" y="1478767"/>
                      <a:pt x="3142442" y="1475165"/>
                      <a:pt x="3141827" y="1471651"/>
                    </a:cubicBezTo>
                    <a:cubicBezTo>
                      <a:pt x="3140245" y="1462426"/>
                      <a:pt x="3138664" y="1452850"/>
                      <a:pt x="3138752" y="1442923"/>
                    </a:cubicBezTo>
                    <a:cubicBezTo>
                      <a:pt x="3138752" y="1441781"/>
                      <a:pt x="3138840" y="1440727"/>
                      <a:pt x="3138927" y="1439672"/>
                    </a:cubicBezTo>
                    <a:cubicBezTo>
                      <a:pt x="3139015" y="1438179"/>
                      <a:pt x="3139191" y="1436510"/>
                      <a:pt x="3138927" y="1435719"/>
                    </a:cubicBezTo>
                    <a:cubicBezTo>
                      <a:pt x="3135853" y="1425704"/>
                      <a:pt x="3134095" y="1414634"/>
                      <a:pt x="3133481" y="1400841"/>
                    </a:cubicBezTo>
                    <a:cubicBezTo>
                      <a:pt x="3133129" y="1394340"/>
                      <a:pt x="3132514" y="1387839"/>
                      <a:pt x="3131460" y="1381513"/>
                    </a:cubicBezTo>
                    <a:cubicBezTo>
                      <a:pt x="3130669" y="1381777"/>
                      <a:pt x="3129966" y="1381865"/>
                      <a:pt x="3129439" y="1381952"/>
                    </a:cubicBezTo>
                    <a:cubicBezTo>
                      <a:pt x="3129264" y="1381952"/>
                      <a:pt x="3129088" y="1382040"/>
                      <a:pt x="3128912" y="1382040"/>
                    </a:cubicBezTo>
                    <a:lnTo>
                      <a:pt x="3117843" y="1385379"/>
                    </a:lnTo>
                    <a:lnTo>
                      <a:pt x="3120742" y="1374133"/>
                    </a:lnTo>
                    <a:cubicBezTo>
                      <a:pt x="3120742" y="1374046"/>
                      <a:pt x="3120742" y="1373870"/>
                      <a:pt x="3120830" y="1373694"/>
                    </a:cubicBezTo>
                    <a:cubicBezTo>
                      <a:pt x="3121005" y="1372288"/>
                      <a:pt x="3121357" y="1369653"/>
                      <a:pt x="3123553" y="1367632"/>
                    </a:cubicBezTo>
                    <a:cubicBezTo>
                      <a:pt x="3128561" y="1362800"/>
                      <a:pt x="3128209" y="1357705"/>
                      <a:pt x="3125486" y="1348041"/>
                    </a:cubicBezTo>
                    <a:cubicBezTo>
                      <a:pt x="3124783" y="1345405"/>
                      <a:pt x="3123905" y="1342770"/>
                      <a:pt x="3123114" y="1340134"/>
                    </a:cubicBezTo>
                    <a:cubicBezTo>
                      <a:pt x="3119775" y="1329328"/>
                      <a:pt x="3116349" y="1318083"/>
                      <a:pt x="3117755" y="1305344"/>
                    </a:cubicBezTo>
                    <a:cubicBezTo>
                      <a:pt x="3118370" y="1299985"/>
                      <a:pt x="3117667" y="1295065"/>
                      <a:pt x="3116173" y="1292957"/>
                    </a:cubicBezTo>
                    <a:cubicBezTo>
                      <a:pt x="3111341" y="1286280"/>
                      <a:pt x="3110902" y="1279515"/>
                      <a:pt x="3110551" y="1273629"/>
                    </a:cubicBezTo>
                    <a:cubicBezTo>
                      <a:pt x="3110375" y="1271432"/>
                      <a:pt x="3110287" y="1269324"/>
                      <a:pt x="3109936" y="1267391"/>
                    </a:cubicBezTo>
                    <a:cubicBezTo>
                      <a:pt x="3108618" y="1260099"/>
                      <a:pt x="3106422" y="1252719"/>
                      <a:pt x="3103786" y="1246745"/>
                    </a:cubicBezTo>
                    <a:cubicBezTo>
                      <a:pt x="3102995" y="1244900"/>
                      <a:pt x="3102380" y="1243143"/>
                      <a:pt x="3101853" y="1241474"/>
                    </a:cubicBezTo>
                    <a:lnTo>
                      <a:pt x="3092804" y="1255092"/>
                    </a:lnTo>
                    <a:lnTo>
                      <a:pt x="3088324" y="1243143"/>
                    </a:lnTo>
                    <a:cubicBezTo>
                      <a:pt x="3087094" y="1239805"/>
                      <a:pt x="3088060" y="1237433"/>
                      <a:pt x="3088763" y="1236291"/>
                    </a:cubicBezTo>
                    <a:cubicBezTo>
                      <a:pt x="3089993" y="1234270"/>
                      <a:pt x="3092014" y="1233128"/>
                      <a:pt x="3094737" y="1232777"/>
                    </a:cubicBezTo>
                    <a:lnTo>
                      <a:pt x="3099920" y="1232162"/>
                    </a:lnTo>
                    <a:cubicBezTo>
                      <a:pt x="3099833" y="1231107"/>
                      <a:pt x="3099657" y="1230141"/>
                      <a:pt x="3099569" y="1229175"/>
                    </a:cubicBezTo>
                    <a:cubicBezTo>
                      <a:pt x="3099481" y="1228033"/>
                      <a:pt x="3099130" y="1226627"/>
                      <a:pt x="3098778" y="1225221"/>
                    </a:cubicBezTo>
                    <a:cubicBezTo>
                      <a:pt x="3098075" y="1222410"/>
                      <a:pt x="3097285" y="1219159"/>
                      <a:pt x="3097636" y="1215645"/>
                    </a:cubicBezTo>
                    <a:cubicBezTo>
                      <a:pt x="3098163" y="1210989"/>
                      <a:pt x="3096582" y="1206684"/>
                      <a:pt x="3094825" y="1201589"/>
                    </a:cubicBezTo>
                    <a:cubicBezTo>
                      <a:pt x="3093683" y="1198250"/>
                      <a:pt x="3092453" y="1194824"/>
                      <a:pt x="3091750" y="1191046"/>
                    </a:cubicBezTo>
                    <a:cubicBezTo>
                      <a:pt x="3090169" y="1182173"/>
                      <a:pt x="3087182" y="1173651"/>
                      <a:pt x="3084019" y="1164690"/>
                    </a:cubicBezTo>
                    <a:cubicBezTo>
                      <a:pt x="3080593" y="1154938"/>
                      <a:pt x="3077078" y="1144835"/>
                      <a:pt x="3075409" y="1134117"/>
                    </a:cubicBezTo>
                    <a:cubicBezTo>
                      <a:pt x="3074970" y="1133502"/>
                      <a:pt x="3074531" y="1132623"/>
                      <a:pt x="3074355" y="1131569"/>
                    </a:cubicBezTo>
                    <a:cubicBezTo>
                      <a:pt x="3073301" y="1126474"/>
                      <a:pt x="3070753" y="1121554"/>
                      <a:pt x="3068029" y="1116283"/>
                    </a:cubicBezTo>
                    <a:cubicBezTo>
                      <a:pt x="3063725" y="1107936"/>
                      <a:pt x="3058893" y="1098448"/>
                      <a:pt x="3059859" y="1087027"/>
                    </a:cubicBezTo>
                    <a:cubicBezTo>
                      <a:pt x="3058717" y="1085270"/>
                      <a:pt x="3058102" y="1083425"/>
                      <a:pt x="3057926" y="1081668"/>
                    </a:cubicBezTo>
                    <a:lnTo>
                      <a:pt x="3037720" y="1091069"/>
                    </a:lnTo>
                    <a:lnTo>
                      <a:pt x="3038071" y="1062252"/>
                    </a:lnTo>
                    <a:lnTo>
                      <a:pt x="3047472" y="1067084"/>
                    </a:lnTo>
                    <a:cubicBezTo>
                      <a:pt x="3052479" y="1069632"/>
                      <a:pt x="3054236" y="1072619"/>
                      <a:pt x="3055554" y="1075431"/>
                    </a:cubicBezTo>
                    <a:lnTo>
                      <a:pt x="3057751" y="1080175"/>
                    </a:lnTo>
                    <a:cubicBezTo>
                      <a:pt x="3057663" y="1078681"/>
                      <a:pt x="3057839" y="1077363"/>
                      <a:pt x="3057926" y="1076397"/>
                    </a:cubicBezTo>
                    <a:cubicBezTo>
                      <a:pt x="3058014" y="1075870"/>
                      <a:pt x="3058014" y="1075079"/>
                      <a:pt x="3058014" y="1074640"/>
                    </a:cubicBezTo>
                    <a:cubicBezTo>
                      <a:pt x="3051162" y="1063395"/>
                      <a:pt x="3046945" y="1051271"/>
                      <a:pt x="3042903" y="1039586"/>
                    </a:cubicBezTo>
                    <a:cubicBezTo>
                      <a:pt x="3041146" y="1034666"/>
                      <a:pt x="3039389" y="1029571"/>
                      <a:pt x="3037456" y="1024739"/>
                    </a:cubicBezTo>
                    <a:cubicBezTo>
                      <a:pt x="3026738" y="997592"/>
                      <a:pt x="3015405" y="970094"/>
                      <a:pt x="3004511" y="943474"/>
                    </a:cubicBezTo>
                    <a:lnTo>
                      <a:pt x="3003896" y="941893"/>
                    </a:lnTo>
                    <a:cubicBezTo>
                      <a:pt x="3003545" y="942244"/>
                      <a:pt x="3003193" y="942596"/>
                      <a:pt x="3002930" y="942859"/>
                    </a:cubicBezTo>
                    <a:lnTo>
                      <a:pt x="3002139" y="943650"/>
                    </a:lnTo>
                    <a:lnTo>
                      <a:pt x="2994760" y="951030"/>
                    </a:lnTo>
                    <a:lnTo>
                      <a:pt x="2991333" y="941190"/>
                    </a:lnTo>
                    <a:cubicBezTo>
                      <a:pt x="2991245" y="940926"/>
                      <a:pt x="2991157" y="940663"/>
                      <a:pt x="2990982" y="940487"/>
                    </a:cubicBezTo>
                    <a:cubicBezTo>
                      <a:pt x="2990279" y="938994"/>
                      <a:pt x="2989225" y="936797"/>
                      <a:pt x="2989576" y="933986"/>
                    </a:cubicBezTo>
                    <a:cubicBezTo>
                      <a:pt x="2989840" y="932053"/>
                      <a:pt x="2990455" y="930472"/>
                      <a:pt x="2990894" y="929154"/>
                    </a:cubicBezTo>
                    <a:cubicBezTo>
                      <a:pt x="2991157" y="928451"/>
                      <a:pt x="2991509" y="927573"/>
                      <a:pt x="2991509" y="927221"/>
                    </a:cubicBezTo>
                    <a:lnTo>
                      <a:pt x="2991597" y="926255"/>
                    </a:lnTo>
                    <a:cubicBezTo>
                      <a:pt x="2992124" y="920896"/>
                      <a:pt x="2992388" y="917382"/>
                      <a:pt x="2990367" y="914219"/>
                    </a:cubicBezTo>
                    <a:cubicBezTo>
                      <a:pt x="2989400" y="912725"/>
                      <a:pt x="2988522" y="911232"/>
                      <a:pt x="2987556" y="909738"/>
                    </a:cubicBezTo>
                    <a:cubicBezTo>
                      <a:pt x="2979736" y="897263"/>
                      <a:pt x="2971654" y="884349"/>
                      <a:pt x="2968140" y="868535"/>
                    </a:cubicBezTo>
                    <a:cubicBezTo>
                      <a:pt x="2967788" y="866778"/>
                      <a:pt x="2967173" y="865109"/>
                      <a:pt x="2966471" y="863352"/>
                    </a:cubicBezTo>
                    <a:lnTo>
                      <a:pt x="2953556" y="882767"/>
                    </a:lnTo>
                    <a:lnTo>
                      <a:pt x="2949076" y="870819"/>
                    </a:lnTo>
                    <a:cubicBezTo>
                      <a:pt x="2947845" y="867481"/>
                      <a:pt x="2948812" y="865109"/>
                      <a:pt x="2949515" y="863967"/>
                    </a:cubicBezTo>
                    <a:cubicBezTo>
                      <a:pt x="2950745" y="861946"/>
                      <a:pt x="2952765" y="860804"/>
                      <a:pt x="2955489" y="860452"/>
                    </a:cubicBezTo>
                    <a:lnTo>
                      <a:pt x="2964450" y="859486"/>
                    </a:lnTo>
                    <a:cubicBezTo>
                      <a:pt x="2963044" y="856938"/>
                      <a:pt x="2961463" y="854478"/>
                      <a:pt x="2959794" y="851843"/>
                    </a:cubicBezTo>
                    <a:cubicBezTo>
                      <a:pt x="2956894" y="847362"/>
                      <a:pt x="2953908" y="842706"/>
                      <a:pt x="2951711" y="837347"/>
                    </a:cubicBezTo>
                    <a:cubicBezTo>
                      <a:pt x="2948285" y="829001"/>
                      <a:pt x="2943892" y="821182"/>
                      <a:pt x="2939324" y="812924"/>
                    </a:cubicBezTo>
                    <a:cubicBezTo>
                      <a:pt x="2937040" y="808794"/>
                      <a:pt x="2934580" y="804490"/>
                      <a:pt x="2932383" y="800097"/>
                    </a:cubicBezTo>
                    <a:lnTo>
                      <a:pt x="2932295" y="799833"/>
                    </a:lnTo>
                    <a:cubicBezTo>
                      <a:pt x="2932120" y="799482"/>
                      <a:pt x="2931944" y="799130"/>
                      <a:pt x="2931768" y="798867"/>
                    </a:cubicBezTo>
                    <a:cubicBezTo>
                      <a:pt x="2931505" y="799218"/>
                      <a:pt x="2931153" y="799570"/>
                      <a:pt x="2930890" y="799833"/>
                    </a:cubicBezTo>
                    <a:cubicBezTo>
                      <a:pt x="2929572" y="801239"/>
                      <a:pt x="2928166" y="802030"/>
                      <a:pt x="2927200" y="802469"/>
                    </a:cubicBezTo>
                    <a:cubicBezTo>
                      <a:pt x="2927024" y="802557"/>
                      <a:pt x="2926849" y="802645"/>
                      <a:pt x="2926673" y="802732"/>
                    </a:cubicBezTo>
                    <a:lnTo>
                      <a:pt x="2920611" y="806422"/>
                    </a:lnTo>
                    <a:lnTo>
                      <a:pt x="2946352" y="856148"/>
                    </a:lnTo>
                    <a:lnTo>
                      <a:pt x="2943804" y="854478"/>
                    </a:lnTo>
                    <a:lnTo>
                      <a:pt x="2949515" y="874245"/>
                    </a:lnTo>
                    <a:lnTo>
                      <a:pt x="2935195" y="873718"/>
                    </a:lnTo>
                    <a:cubicBezTo>
                      <a:pt x="2936952" y="876003"/>
                      <a:pt x="2938884" y="877935"/>
                      <a:pt x="2941344" y="879517"/>
                    </a:cubicBezTo>
                    <a:cubicBezTo>
                      <a:pt x="2943277" y="880834"/>
                      <a:pt x="2946176" y="883997"/>
                      <a:pt x="2946791" y="887072"/>
                    </a:cubicBezTo>
                    <a:cubicBezTo>
                      <a:pt x="2947143" y="888917"/>
                      <a:pt x="2946704" y="890762"/>
                      <a:pt x="2945649" y="892255"/>
                    </a:cubicBezTo>
                    <a:cubicBezTo>
                      <a:pt x="2944156" y="894364"/>
                      <a:pt x="2944419" y="895506"/>
                      <a:pt x="2947231" y="900514"/>
                    </a:cubicBezTo>
                    <a:cubicBezTo>
                      <a:pt x="2948373" y="902534"/>
                      <a:pt x="2949515" y="904555"/>
                      <a:pt x="2950305" y="906927"/>
                    </a:cubicBezTo>
                    <a:lnTo>
                      <a:pt x="2950569" y="907806"/>
                    </a:lnTo>
                    <a:cubicBezTo>
                      <a:pt x="2952677" y="914219"/>
                      <a:pt x="2954259" y="918172"/>
                      <a:pt x="2958739" y="919227"/>
                    </a:cubicBezTo>
                    <a:cubicBezTo>
                      <a:pt x="2961024" y="919754"/>
                      <a:pt x="2962693" y="921247"/>
                      <a:pt x="2963747" y="922916"/>
                    </a:cubicBezTo>
                    <a:cubicBezTo>
                      <a:pt x="2964977" y="922301"/>
                      <a:pt x="2966734" y="921950"/>
                      <a:pt x="2969018" y="922565"/>
                    </a:cubicBezTo>
                    <a:cubicBezTo>
                      <a:pt x="2970687" y="923004"/>
                      <a:pt x="2974553" y="924322"/>
                      <a:pt x="2975783" y="928188"/>
                    </a:cubicBezTo>
                    <a:cubicBezTo>
                      <a:pt x="2976486" y="930472"/>
                      <a:pt x="2976574" y="933107"/>
                      <a:pt x="2976135" y="936270"/>
                    </a:cubicBezTo>
                    <a:cubicBezTo>
                      <a:pt x="2975783" y="938203"/>
                      <a:pt x="2975080" y="939696"/>
                      <a:pt x="2974465" y="940751"/>
                    </a:cubicBezTo>
                    <a:cubicBezTo>
                      <a:pt x="2974290" y="941014"/>
                      <a:pt x="2974202" y="941278"/>
                      <a:pt x="2974114" y="941541"/>
                    </a:cubicBezTo>
                    <a:lnTo>
                      <a:pt x="2970951" y="948745"/>
                    </a:lnTo>
                    <a:cubicBezTo>
                      <a:pt x="2976925" y="952962"/>
                      <a:pt x="2981845" y="958058"/>
                      <a:pt x="2985271" y="963417"/>
                    </a:cubicBezTo>
                    <a:lnTo>
                      <a:pt x="2985447" y="963681"/>
                    </a:lnTo>
                    <a:cubicBezTo>
                      <a:pt x="2986062" y="964647"/>
                      <a:pt x="2986677" y="965525"/>
                      <a:pt x="2987028" y="966492"/>
                    </a:cubicBezTo>
                    <a:lnTo>
                      <a:pt x="2988434" y="965965"/>
                    </a:lnTo>
                    <a:cubicBezTo>
                      <a:pt x="2992739" y="964383"/>
                      <a:pt x="2996604" y="965438"/>
                      <a:pt x="2999064" y="968776"/>
                    </a:cubicBezTo>
                    <a:cubicBezTo>
                      <a:pt x="3000031" y="970094"/>
                      <a:pt x="3000997" y="971500"/>
                      <a:pt x="3001963" y="972905"/>
                    </a:cubicBezTo>
                    <a:lnTo>
                      <a:pt x="3009255" y="983272"/>
                    </a:lnTo>
                    <a:lnTo>
                      <a:pt x="2998537" y="984678"/>
                    </a:lnTo>
                    <a:cubicBezTo>
                      <a:pt x="2998186" y="984765"/>
                      <a:pt x="2997922" y="984765"/>
                      <a:pt x="2997571" y="984853"/>
                    </a:cubicBezTo>
                    <a:cubicBezTo>
                      <a:pt x="2996604" y="985029"/>
                      <a:pt x="2995462" y="985205"/>
                      <a:pt x="2994145" y="985205"/>
                    </a:cubicBezTo>
                    <a:cubicBezTo>
                      <a:pt x="2990630" y="985293"/>
                      <a:pt x="2987995" y="984326"/>
                      <a:pt x="2986150" y="982218"/>
                    </a:cubicBezTo>
                    <a:cubicBezTo>
                      <a:pt x="2985711" y="981778"/>
                      <a:pt x="2985447" y="981339"/>
                      <a:pt x="2985183" y="980900"/>
                    </a:cubicBezTo>
                    <a:lnTo>
                      <a:pt x="2983778" y="982306"/>
                    </a:lnTo>
                    <a:cubicBezTo>
                      <a:pt x="2985886" y="987050"/>
                      <a:pt x="2988170" y="991003"/>
                      <a:pt x="2992212" y="993639"/>
                    </a:cubicBezTo>
                    <a:cubicBezTo>
                      <a:pt x="2995111" y="995572"/>
                      <a:pt x="2996341" y="998910"/>
                      <a:pt x="2996868" y="1001721"/>
                    </a:cubicBezTo>
                    <a:lnTo>
                      <a:pt x="2998537" y="1001458"/>
                    </a:lnTo>
                    <a:cubicBezTo>
                      <a:pt x="2998889" y="1001458"/>
                      <a:pt x="2999152" y="1001370"/>
                      <a:pt x="2999504" y="1001282"/>
                    </a:cubicBezTo>
                    <a:cubicBezTo>
                      <a:pt x="3000470" y="1001106"/>
                      <a:pt x="3001612" y="1000931"/>
                      <a:pt x="3002930" y="1000931"/>
                    </a:cubicBezTo>
                    <a:cubicBezTo>
                      <a:pt x="3006444" y="1000843"/>
                      <a:pt x="3009080" y="1001809"/>
                      <a:pt x="3010925" y="1003918"/>
                    </a:cubicBezTo>
                    <a:cubicBezTo>
                      <a:pt x="3013648" y="1006905"/>
                      <a:pt x="3013121" y="1010594"/>
                      <a:pt x="3012945" y="1012352"/>
                    </a:cubicBezTo>
                    <a:cubicBezTo>
                      <a:pt x="3012945" y="1012439"/>
                      <a:pt x="3012945" y="1012527"/>
                      <a:pt x="3012945" y="1012615"/>
                    </a:cubicBezTo>
                    <a:lnTo>
                      <a:pt x="3014790" y="1017974"/>
                    </a:lnTo>
                    <a:lnTo>
                      <a:pt x="3008728" y="1020171"/>
                    </a:lnTo>
                    <a:cubicBezTo>
                      <a:pt x="3004599" y="1021664"/>
                      <a:pt x="3000909" y="1020786"/>
                      <a:pt x="2998449" y="1017798"/>
                    </a:cubicBezTo>
                    <a:cubicBezTo>
                      <a:pt x="3000470" y="1025178"/>
                      <a:pt x="3004950" y="1031416"/>
                      <a:pt x="3011891" y="1036599"/>
                    </a:cubicBezTo>
                    <a:cubicBezTo>
                      <a:pt x="3013999" y="1038181"/>
                      <a:pt x="3015230" y="1040113"/>
                      <a:pt x="3016196" y="1041607"/>
                    </a:cubicBezTo>
                    <a:cubicBezTo>
                      <a:pt x="3016459" y="1042046"/>
                      <a:pt x="3016723" y="1042485"/>
                      <a:pt x="3016987" y="1042837"/>
                    </a:cubicBezTo>
                    <a:lnTo>
                      <a:pt x="3017338" y="1043452"/>
                    </a:lnTo>
                    <a:lnTo>
                      <a:pt x="3024015" y="1054697"/>
                    </a:lnTo>
                    <a:lnTo>
                      <a:pt x="3013121" y="1058036"/>
                    </a:lnTo>
                    <a:cubicBezTo>
                      <a:pt x="3015054" y="1062340"/>
                      <a:pt x="3017250" y="1066557"/>
                      <a:pt x="3019622" y="1071038"/>
                    </a:cubicBezTo>
                    <a:cubicBezTo>
                      <a:pt x="3022258" y="1075958"/>
                      <a:pt x="3024893" y="1080965"/>
                      <a:pt x="3027177" y="1086324"/>
                    </a:cubicBezTo>
                    <a:cubicBezTo>
                      <a:pt x="3029462" y="1087642"/>
                      <a:pt x="3030516" y="1089399"/>
                      <a:pt x="3030955" y="1090805"/>
                    </a:cubicBezTo>
                    <a:cubicBezTo>
                      <a:pt x="3032009" y="1093880"/>
                      <a:pt x="3031043" y="1096691"/>
                      <a:pt x="3029813" y="1098712"/>
                    </a:cubicBezTo>
                    <a:cubicBezTo>
                      <a:pt x="3031131" y="1104159"/>
                      <a:pt x="3032800" y="1109430"/>
                      <a:pt x="3034821" y="1115404"/>
                    </a:cubicBezTo>
                    <a:cubicBezTo>
                      <a:pt x="3035172" y="1116546"/>
                      <a:pt x="3035524" y="1117688"/>
                      <a:pt x="3035875" y="1118830"/>
                    </a:cubicBezTo>
                    <a:cubicBezTo>
                      <a:pt x="3036754" y="1121730"/>
                      <a:pt x="3037632" y="1124453"/>
                      <a:pt x="3038862" y="1126386"/>
                    </a:cubicBezTo>
                    <a:cubicBezTo>
                      <a:pt x="3039301" y="1127001"/>
                      <a:pt x="3039829" y="1127704"/>
                      <a:pt x="3040443" y="1128494"/>
                    </a:cubicBezTo>
                    <a:cubicBezTo>
                      <a:pt x="3041849" y="1130251"/>
                      <a:pt x="3043694" y="1132448"/>
                      <a:pt x="3044661" y="1135523"/>
                    </a:cubicBezTo>
                    <a:lnTo>
                      <a:pt x="3056521" y="1133063"/>
                    </a:lnTo>
                    <a:lnTo>
                      <a:pt x="3056082" y="1141497"/>
                    </a:lnTo>
                    <a:cubicBezTo>
                      <a:pt x="3055994" y="1143605"/>
                      <a:pt x="3055027" y="1148613"/>
                      <a:pt x="3047911" y="1149931"/>
                    </a:cubicBezTo>
                    <a:cubicBezTo>
                      <a:pt x="3047472" y="1150018"/>
                      <a:pt x="3046857" y="1150106"/>
                      <a:pt x="3046154" y="1150018"/>
                    </a:cubicBezTo>
                    <a:cubicBezTo>
                      <a:pt x="3046418" y="1151424"/>
                      <a:pt x="3046769" y="1152918"/>
                      <a:pt x="3046857" y="1154499"/>
                    </a:cubicBezTo>
                    <a:cubicBezTo>
                      <a:pt x="3047384" y="1161615"/>
                      <a:pt x="3048614" y="1163196"/>
                      <a:pt x="3052040" y="1164339"/>
                    </a:cubicBezTo>
                    <a:cubicBezTo>
                      <a:pt x="3055554" y="1165569"/>
                      <a:pt x="3057223" y="1168556"/>
                      <a:pt x="3058278" y="1170576"/>
                    </a:cubicBezTo>
                    <a:cubicBezTo>
                      <a:pt x="3058541" y="1171015"/>
                      <a:pt x="3058805" y="1171543"/>
                      <a:pt x="3058893" y="1171718"/>
                    </a:cubicBezTo>
                    <a:lnTo>
                      <a:pt x="3063285" y="1178044"/>
                    </a:lnTo>
                    <a:lnTo>
                      <a:pt x="3056345" y="1181382"/>
                    </a:lnTo>
                    <a:cubicBezTo>
                      <a:pt x="3055730" y="1181646"/>
                      <a:pt x="3055115" y="1181909"/>
                      <a:pt x="3054412" y="1182173"/>
                    </a:cubicBezTo>
                    <a:cubicBezTo>
                      <a:pt x="3054061" y="1182349"/>
                      <a:pt x="3053622" y="1182524"/>
                      <a:pt x="3053270" y="1182700"/>
                    </a:cubicBezTo>
                    <a:cubicBezTo>
                      <a:pt x="3054061" y="1185160"/>
                      <a:pt x="3054851" y="1187708"/>
                      <a:pt x="3055554" y="1190080"/>
                    </a:cubicBezTo>
                    <a:cubicBezTo>
                      <a:pt x="3058805" y="1200798"/>
                      <a:pt x="3061880" y="1210901"/>
                      <a:pt x="3068557" y="1219247"/>
                    </a:cubicBezTo>
                    <a:cubicBezTo>
                      <a:pt x="3071280" y="1222586"/>
                      <a:pt x="3069875" y="1226451"/>
                      <a:pt x="3069172" y="1228296"/>
                    </a:cubicBezTo>
                    <a:cubicBezTo>
                      <a:pt x="3069084" y="1228560"/>
                      <a:pt x="3068996" y="1228823"/>
                      <a:pt x="3068908" y="1229087"/>
                    </a:cubicBezTo>
                    <a:lnTo>
                      <a:pt x="3068117" y="1232425"/>
                    </a:lnTo>
                    <a:cubicBezTo>
                      <a:pt x="3068996" y="1234270"/>
                      <a:pt x="3069875" y="1236291"/>
                      <a:pt x="3070314" y="1238663"/>
                    </a:cubicBezTo>
                    <a:cubicBezTo>
                      <a:pt x="3070577" y="1240332"/>
                      <a:pt x="3070841" y="1242089"/>
                      <a:pt x="3071104" y="1243758"/>
                    </a:cubicBezTo>
                    <a:cubicBezTo>
                      <a:pt x="3072247" y="1251314"/>
                      <a:pt x="3073213" y="1257903"/>
                      <a:pt x="3078045" y="1262823"/>
                    </a:cubicBezTo>
                    <a:cubicBezTo>
                      <a:pt x="3080153" y="1265019"/>
                      <a:pt x="3081032" y="1268445"/>
                      <a:pt x="3081208" y="1271081"/>
                    </a:cubicBezTo>
                    <a:cubicBezTo>
                      <a:pt x="3081208" y="1271081"/>
                      <a:pt x="3081208" y="1271081"/>
                      <a:pt x="3081208" y="1271081"/>
                    </a:cubicBezTo>
                    <a:cubicBezTo>
                      <a:pt x="3084370" y="1269851"/>
                      <a:pt x="3087006" y="1271169"/>
                      <a:pt x="3087885" y="1271608"/>
                    </a:cubicBezTo>
                    <a:lnTo>
                      <a:pt x="3099657" y="1277494"/>
                    </a:lnTo>
                    <a:lnTo>
                      <a:pt x="3081208" y="1286719"/>
                    </a:lnTo>
                    <a:cubicBezTo>
                      <a:pt x="3081208" y="1286895"/>
                      <a:pt x="3081120" y="1287070"/>
                      <a:pt x="3081120" y="1287158"/>
                    </a:cubicBezTo>
                    <a:cubicBezTo>
                      <a:pt x="3080241" y="1291024"/>
                      <a:pt x="3081295" y="1292781"/>
                      <a:pt x="3083316" y="1294362"/>
                    </a:cubicBezTo>
                    <a:cubicBezTo>
                      <a:pt x="3086479" y="1296822"/>
                      <a:pt x="3087533" y="1300512"/>
                      <a:pt x="3088412" y="1303411"/>
                    </a:cubicBezTo>
                    <a:cubicBezTo>
                      <a:pt x="3088675" y="1304290"/>
                      <a:pt x="3088939" y="1305168"/>
                      <a:pt x="3089202" y="1305783"/>
                    </a:cubicBezTo>
                    <a:cubicBezTo>
                      <a:pt x="3089466" y="1306486"/>
                      <a:pt x="3089729" y="1307101"/>
                      <a:pt x="3089993" y="1307804"/>
                    </a:cubicBezTo>
                    <a:lnTo>
                      <a:pt x="3093859" y="1317556"/>
                    </a:lnTo>
                    <a:lnTo>
                      <a:pt x="3086830" y="1317556"/>
                    </a:lnTo>
                    <a:cubicBezTo>
                      <a:pt x="3087797" y="1321421"/>
                      <a:pt x="3088324" y="1325375"/>
                      <a:pt x="3088763" y="1328977"/>
                    </a:cubicBezTo>
                    <a:cubicBezTo>
                      <a:pt x="3089729" y="1337147"/>
                      <a:pt x="3090608" y="1344175"/>
                      <a:pt x="3096494" y="1349007"/>
                    </a:cubicBezTo>
                    <a:cubicBezTo>
                      <a:pt x="3097724" y="1350062"/>
                      <a:pt x="3098603" y="1351379"/>
                      <a:pt x="3099042" y="1352785"/>
                    </a:cubicBezTo>
                    <a:cubicBezTo>
                      <a:pt x="3099481" y="1352785"/>
                      <a:pt x="3100008" y="1352785"/>
                      <a:pt x="3100535" y="1352785"/>
                    </a:cubicBezTo>
                    <a:cubicBezTo>
                      <a:pt x="3103874" y="1353136"/>
                      <a:pt x="3106685" y="1355333"/>
                      <a:pt x="3108267" y="1358847"/>
                    </a:cubicBezTo>
                    <a:cubicBezTo>
                      <a:pt x="3110463" y="1363767"/>
                      <a:pt x="3106597" y="1369741"/>
                      <a:pt x="3103083" y="1371674"/>
                    </a:cubicBezTo>
                    <a:cubicBezTo>
                      <a:pt x="3100360" y="1373079"/>
                      <a:pt x="3098075" y="1373343"/>
                      <a:pt x="3096318" y="1372991"/>
                    </a:cubicBezTo>
                    <a:cubicBezTo>
                      <a:pt x="3096143" y="1373606"/>
                      <a:pt x="3095879" y="1374221"/>
                      <a:pt x="3095703" y="1374836"/>
                    </a:cubicBezTo>
                    <a:cubicBezTo>
                      <a:pt x="3095967" y="1375012"/>
                      <a:pt x="3096143" y="1375276"/>
                      <a:pt x="3096406" y="1375539"/>
                    </a:cubicBezTo>
                    <a:cubicBezTo>
                      <a:pt x="3100448" y="1379844"/>
                      <a:pt x="3102995" y="1385027"/>
                      <a:pt x="3105367" y="1390035"/>
                    </a:cubicBezTo>
                    <a:cubicBezTo>
                      <a:pt x="3105807" y="1391001"/>
                      <a:pt x="3106246" y="1391880"/>
                      <a:pt x="3106685" y="1392758"/>
                    </a:cubicBezTo>
                    <a:cubicBezTo>
                      <a:pt x="3108091" y="1395570"/>
                      <a:pt x="3107476" y="1398205"/>
                      <a:pt x="3106773" y="1400050"/>
                    </a:cubicBezTo>
                    <a:lnTo>
                      <a:pt x="3108355" y="1399787"/>
                    </a:lnTo>
                    <a:cubicBezTo>
                      <a:pt x="3110287" y="1399347"/>
                      <a:pt x="3112044" y="1399523"/>
                      <a:pt x="3113626" y="1400314"/>
                    </a:cubicBezTo>
                    <a:cubicBezTo>
                      <a:pt x="3114944" y="1401017"/>
                      <a:pt x="3115734" y="1401895"/>
                      <a:pt x="3116085" y="1402335"/>
                    </a:cubicBezTo>
                    <a:lnTo>
                      <a:pt x="3116701" y="1402949"/>
                    </a:lnTo>
                    <a:lnTo>
                      <a:pt x="3117140" y="1403740"/>
                    </a:lnTo>
                    <a:cubicBezTo>
                      <a:pt x="3119073" y="1407254"/>
                      <a:pt x="3119600" y="1409451"/>
                      <a:pt x="3119951" y="1411559"/>
                    </a:cubicBezTo>
                    <a:lnTo>
                      <a:pt x="3121533" y="1420432"/>
                    </a:lnTo>
                    <a:lnTo>
                      <a:pt x="3112571" y="1419202"/>
                    </a:lnTo>
                    <a:cubicBezTo>
                      <a:pt x="3108267" y="1419027"/>
                      <a:pt x="3106422" y="1416742"/>
                      <a:pt x="3105631" y="1414898"/>
                    </a:cubicBezTo>
                    <a:cubicBezTo>
                      <a:pt x="3104928" y="1413228"/>
                      <a:pt x="3104401" y="1411647"/>
                      <a:pt x="3103874" y="1410066"/>
                    </a:cubicBezTo>
                    <a:lnTo>
                      <a:pt x="3103259" y="1412350"/>
                    </a:lnTo>
                    <a:lnTo>
                      <a:pt x="3101502" y="1410768"/>
                    </a:lnTo>
                    <a:cubicBezTo>
                      <a:pt x="3102468" y="1417885"/>
                      <a:pt x="3103610" y="1425089"/>
                      <a:pt x="3104752" y="1432205"/>
                    </a:cubicBezTo>
                    <a:cubicBezTo>
                      <a:pt x="3104928" y="1433171"/>
                      <a:pt x="3105280" y="1434313"/>
                      <a:pt x="3105719" y="1435455"/>
                    </a:cubicBezTo>
                    <a:cubicBezTo>
                      <a:pt x="3106685" y="1438355"/>
                      <a:pt x="3108179" y="1442659"/>
                      <a:pt x="3106949" y="1447403"/>
                    </a:cubicBezTo>
                    <a:cubicBezTo>
                      <a:pt x="3107212" y="1447316"/>
                      <a:pt x="3107476" y="1447316"/>
                      <a:pt x="3107739" y="1447316"/>
                    </a:cubicBezTo>
                    <a:lnTo>
                      <a:pt x="3121708" y="1445734"/>
                    </a:lnTo>
                    <a:lnTo>
                      <a:pt x="3107212" y="1467522"/>
                    </a:lnTo>
                    <a:cubicBezTo>
                      <a:pt x="3107388" y="1468664"/>
                      <a:pt x="3107564" y="1469806"/>
                      <a:pt x="3107827" y="1470948"/>
                    </a:cubicBezTo>
                    <a:cubicBezTo>
                      <a:pt x="3108706" y="1476483"/>
                      <a:pt x="3109584" y="1481754"/>
                      <a:pt x="3111605" y="1486498"/>
                    </a:cubicBezTo>
                    <a:cubicBezTo>
                      <a:pt x="3111605" y="1486498"/>
                      <a:pt x="3111693" y="1486586"/>
                      <a:pt x="3111693" y="1486674"/>
                    </a:cubicBezTo>
                    <a:cubicBezTo>
                      <a:pt x="3113099" y="1488695"/>
                      <a:pt x="3116525" y="1493351"/>
                      <a:pt x="3114328" y="1498446"/>
                    </a:cubicBezTo>
                    <a:cubicBezTo>
                      <a:pt x="3113889" y="1499501"/>
                      <a:pt x="3113186" y="1500643"/>
                      <a:pt x="3111956" y="1501697"/>
                    </a:cubicBezTo>
                    <a:cubicBezTo>
                      <a:pt x="3112747" y="1504860"/>
                      <a:pt x="3113450" y="1508638"/>
                      <a:pt x="3111869" y="1512152"/>
                    </a:cubicBezTo>
                    <a:cubicBezTo>
                      <a:pt x="3111429" y="1513206"/>
                      <a:pt x="3111605" y="1514260"/>
                      <a:pt x="3112132" y="1516808"/>
                    </a:cubicBezTo>
                    <a:cubicBezTo>
                      <a:pt x="3112659" y="1519268"/>
                      <a:pt x="3113362" y="1522255"/>
                      <a:pt x="3112747" y="1525769"/>
                    </a:cubicBezTo>
                    <a:cubicBezTo>
                      <a:pt x="3112044" y="1529283"/>
                      <a:pt x="3113186" y="1532709"/>
                      <a:pt x="3116437" y="1536751"/>
                    </a:cubicBezTo>
                    <a:cubicBezTo>
                      <a:pt x="3117930" y="1538596"/>
                      <a:pt x="3118458" y="1540968"/>
                      <a:pt x="3118370" y="1543340"/>
                    </a:cubicBezTo>
                    <a:lnTo>
                      <a:pt x="3126716" y="1538332"/>
                    </a:lnTo>
                    <a:lnTo>
                      <a:pt x="3127243" y="1560735"/>
                    </a:lnTo>
                    <a:lnTo>
                      <a:pt x="3121357" y="1561438"/>
                    </a:lnTo>
                    <a:cubicBezTo>
                      <a:pt x="3118282" y="1561789"/>
                      <a:pt x="3115910" y="1561262"/>
                      <a:pt x="3114065" y="1560559"/>
                    </a:cubicBezTo>
                    <a:cubicBezTo>
                      <a:pt x="3114241" y="1565215"/>
                      <a:pt x="3115910" y="1569872"/>
                      <a:pt x="3119336" y="1574616"/>
                    </a:cubicBezTo>
                    <a:cubicBezTo>
                      <a:pt x="3120566" y="1576373"/>
                      <a:pt x="3121093" y="1578218"/>
                      <a:pt x="3121357" y="1579536"/>
                    </a:cubicBezTo>
                    <a:cubicBezTo>
                      <a:pt x="3121445" y="1579887"/>
                      <a:pt x="3121533" y="1580238"/>
                      <a:pt x="3121620" y="1580678"/>
                    </a:cubicBezTo>
                    <a:cubicBezTo>
                      <a:pt x="3122235" y="1583840"/>
                      <a:pt x="3123114" y="1588409"/>
                      <a:pt x="3119775" y="1590957"/>
                    </a:cubicBezTo>
                    <a:lnTo>
                      <a:pt x="3131636" y="1591923"/>
                    </a:lnTo>
                    <a:lnTo>
                      <a:pt x="3133129" y="1595876"/>
                    </a:lnTo>
                    <a:close/>
                    <a:moveTo>
                      <a:pt x="44366" y="1568290"/>
                    </a:moveTo>
                    <a:lnTo>
                      <a:pt x="39007" y="1568905"/>
                    </a:lnTo>
                    <a:cubicBezTo>
                      <a:pt x="39095" y="1569696"/>
                      <a:pt x="39798" y="1571541"/>
                      <a:pt x="41731" y="1572683"/>
                    </a:cubicBezTo>
                    <a:cubicBezTo>
                      <a:pt x="42258" y="1573034"/>
                      <a:pt x="42785" y="1573210"/>
                      <a:pt x="43312" y="1573386"/>
                    </a:cubicBezTo>
                    <a:cubicBezTo>
                      <a:pt x="43839" y="1572156"/>
                      <a:pt x="44454" y="1571102"/>
                      <a:pt x="45069" y="1570047"/>
                    </a:cubicBezTo>
                    <a:lnTo>
                      <a:pt x="44366" y="1568290"/>
                    </a:lnTo>
                    <a:close/>
                    <a:moveTo>
                      <a:pt x="3159837" y="1564513"/>
                    </a:moveTo>
                    <a:cubicBezTo>
                      <a:pt x="3159837" y="1564513"/>
                      <a:pt x="3159925" y="1564600"/>
                      <a:pt x="3159925" y="1564600"/>
                    </a:cubicBezTo>
                    <a:cubicBezTo>
                      <a:pt x="3159925" y="1564600"/>
                      <a:pt x="3159837" y="1564513"/>
                      <a:pt x="3159837" y="1564513"/>
                    </a:cubicBezTo>
                    <a:close/>
                    <a:moveTo>
                      <a:pt x="17659" y="1554849"/>
                    </a:moveTo>
                    <a:lnTo>
                      <a:pt x="32154" y="1564513"/>
                    </a:lnTo>
                    <a:lnTo>
                      <a:pt x="41643" y="1560998"/>
                    </a:lnTo>
                    <a:cubicBezTo>
                      <a:pt x="41906" y="1560911"/>
                      <a:pt x="42258" y="1560823"/>
                      <a:pt x="42521" y="1560735"/>
                    </a:cubicBezTo>
                    <a:cubicBezTo>
                      <a:pt x="39183" y="1558802"/>
                      <a:pt x="37250" y="1554849"/>
                      <a:pt x="37250" y="1550105"/>
                    </a:cubicBezTo>
                    <a:cubicBezTo>
                      <a:pt x="37250" y="1545097"/>
                      <a:pt x="39534" y="1540880"/>
                      <a:pt x="43224" y="1539123"/>
                    </a:cubicBezTo>
                    <a:cubicBezTo>
                      <a:pt x="44015" y="1538771"/>
                      <a:pt x="44718" y="1538508"/>
                      <a:pt x="45420" y="1538420"/>
                    </a:cubicBezTo>
                    <a:cubicBezTo>
                      <a:pt x="45684" y="1537190"/>
                      <a:pt x="46123" y="1536048"/>
                      <a:pt x="46738" y="1535082"/>
                    </a:cubicBezTo>
                    <a:cubicBezTo>
                      <a:pt x="52097" y="1525945"/>
                      <a:pt x="52185" y="1515754"/>
                      <a:pt x="52273" y="1504948"/>
                    </a:cubicBezTo>
                    <a:cubicBezTo>
                      <a:pt x="52273" y="1503015"/>
                      <a:pt x="52273" y="1501082"/>
                      <a:pt x="52361" y="1499149"/>
                    </a:cubicBezTo>
                    <a:cubicBezTo>
                      <a:pt x="52185" y="1499061"/>
                      <a:pt x="52097" y="1498974"/>
                      <a:pt x="51922" y="1498886"/>
                    </a:cubicBezTo>
                    <a:lnTo>
                      <a:pt x="41467" y="1493263"/>
                    </a:lnTo>
                    <a:lnTo>
                      <a:pt x="51834" y="1487465"/>
                    </a:lnTo>
                    <a:cubicBezTo>
                      <a:pt x="52712" y="1487025"/>
                      <a:pt x="52976" y="1486850"/>
                      <a:pt x="53239" y="1482633"/>
                    </a:cubicBezTo>
                    <a:cubicBezTo>
                      <a:pt x="53327" y="1481842"/>
                      <a:pt x="53327" y="1481051"/>
                      <a:pt x="53415" y="1480173"/>
                    </a:cubicBezTo>
                    <a:cubicBezTo>
                      <a:pt x="53767" y="1476395"/>
                      <a:pt x="54469" y="1472705"/>
                      <a:pt x="55260" y="1469191"/>
                    </a:cubicBezTo>
                    <a:cubicBezTo>
                      <a:pt x="55875" y="1466204"/>
                      <a:pt x="56490" y="1463305"/>
                      <a:pt x="56754" y="1460494"/>
                    </a:cubicBezTo>
                    <a:cubicBezTo>
                      <a:pt x="56841" y="1459791"/>
                      <a:pt x="56929" y="1459088"/>
                      <a:pt x="56929" y="1458385"/>
                    </a:cubicBezTo>
                    <a:cubicBezTo>
                      <a:pt x="54909" y="1458561"/>
                      <a:pt x="53415" y="1457858"/>
                      <a:pt x="52537" y="1457331"/>
                    </a:cubicBezTo>
                    <a:cubicBezTo>
                      <a:pt x="50779" y="1456277"/>
                      <a:pt x="49725" y="1454695"/>
                      <a:pt x="49198" y="1452587"/>
                    </a:cubicBezTo>
                    <a:lnTo>
                      <a:pt x="32682" y="1461109"/>
                    </a:lnTo>
                    <a:lnTo>
                      <a:pt x="46299" y="1440287"/>
                    </a:lnTo>
                    <a:cubicBezTo>
                      <a:pt x="46738" y="1439672"/>
                      <a:pt x="47090" y="1439145"/>
                      <a:pt x="47529" y="1438618"/>
                    </a:cubicBezTo>
                    <a:lnTo>
                      <a:pt x="47353" y="1437388"/>
                    </a:lnTo>
                    <a:lnTo>
                      <a:pt x="48144" y="1437915"/>
                    </a:lnTo>
                    <a:cubicBezTo>
                      <a:pt x="51394" y="1434665"/>
                      <a:pt x="55084" y="1434577"/>
                      <a:pt x="56841" y="1434577"/>
                    </a:cubicBezTo>
                    <a:lnTo>
                      <a:pt x="57632" y="1434577"/>
                    </a:lnTo>
                    <a:cubicBezTo>
                      <a:pt x="57632" y="1434489"/>
                      <a:pt x="57720" y="1434489"/>
                      <a:pt x="57720" y="1434401"/>
                    </a:cubicBezTo>
                    <a:cubicBezTo>
                      <a:pt x="60707" y="1428603"/>
                      <a:pt x="61234" y="1422014"/>
                      <a:pt x="61937" y="1414898"/>
                    </a:cubicBezTo>
                    <a:cubicBezTo>
                      <a:pt x="61937" y="1414898"/>
                      <a:pt x="61937" y="1414810"/>
                      <a:pt x="61937" y="1414810"/>
                    </a:cubicBezTo>
                    <a:lnTo>
                      <a:pt x="57632" y="1411910"/>
                    </a:lnTo>
                    <a:lnTo>
                      <a:pt x="54030" y="1413228"/>
                    </a:lnTo>
                    <a:cubicBezTo>
                      <a:pt x="50692" y="1414458"/>
                      <a:pt x="48320" y="1413492"/>
                      <a:pt x="47177" y="1412789"/>
                    </a:cubicBezTo>
                    <a:cubicBezTo>
                      <a:pt x="45157" y="1411559"/>
                      <a:pt x="44015" y="1409538"/>
                      <a:pt x="43663" y="1406815"/>
                    </a:cubicBezTo>
                    <a:lnTo>
                      <a:pt x="43136" y="1402335"/>
                    </a:lnTo>
                    <a:lnTo>
                      <a:pt x="40061" y="1400314"/>
                    </a:lnTo>
                    <a:lnTo>
                      <a:pt x="42785" y="1399260"/>
                    </a:lnTo>
                    <a:lnTo>
                      <a:pt x="42082" y="1392846"/>
                    </a:lnTo>
                    <a:lnTo>
                      <a:pt x="48495" y="1397063"/>
                    </a:lnTo>
                    <a:lnTo>
                      <a:pt x="52097" y="1395745"/>
                    </a:lnTo>
                    <a:cubicBezTo>
                      <a:pt x="53942" y="1395043"/>
                      <a:pt x="55524" y="1395043"/>
                      <a:pt x="56754" y="1395306"/>
                    </a:cubicBezTo>
                    <a:cubicBezTo>
                      <a:pt x="56051" y="1393110"/>
                      <a:pt x="54909" y="1389771"/>
                      <a:pt x="56666" y="1386345"/>
                    </a:cubicBezTo>
                    <a:cubicBezTo>
                      <a:pt x="57896" y="1383885"/>
                      <a:pt x="59653" y="1382216"/>
                      <a:pt x="61146" y="1380810"/>
                    </a:cubicBezTo>
                    <a:cubicBezTo>
                      <a:pt x="61937" y="1380107"/>
                      <a:pt x="62640" y="1379405"/>
                      <a:pt x="62991" y="1378790"/>
                    </a:cubicBezTo>
                    <a:cubicBezTo>
                      <a:pt x="63694" y="1377735"/>
                      <a:pt x="64573" y="1376681"/>
                      <a:pt x="65363" y="1375627"/>
                    </a:cubicBezTo>
                    <a:cubicBezTo>
                      <a:pt x="66154" y="1374573"/>
                      <a:pt x="67384" y="1373079"/>
                      <a:pt x="68087" y="1372025"/>
                    </a:cubicBezTo>
                    <a:cubicBezTo>
                      <a:pt x="67735" y="1371234"/>
                      <a:pt x="67472" y="1370356"/>
                      <a:pt x="67296" y="1369565"/>
                    </a:cubicBezTo>
                    <a:lnTo>
                      <a:pt x="60004" y="1374309"/>
                    </a:lnTo>
                    <a:lnTo>
                      <a:pt x="54381" y="1353048"/>
                    </a:lnTo>
                    <a:lnTo>
                      <a:pt x="60268" y="1351116"/>
                    </a:lnTo>
                    <a:cubicBezTo>
                      <a:pt x="61498" y="1350676"/>
                      <a:pt x="64485" y="1349710"/>
                      <a:pt x="67560" y="1350413"/>
                    </a:cubicBezTo>
                    <a:cubicBezTo>
                      <a:pt x="68350" y="1347426"/>
                      <a:pt x="69317" y="1344615"/>
                      <a:pt x="70283" y="1341891"/>
                    </a:cubicBezTo>
                    <a:cubicBezTo>
                      <a:pt x="70722" y="1340661"/>
                      <a:pt x="71162" y="1339519"/>
                      <a:pt x="71513" y="1338289"/>
                    </a:cubicBezTo>
                    <a:cubicBezTo>
                      <a:pt x="73006" y="1333809"/>
                      <a:pt x="74236" y="1329152"/>
                      <a:pt x="75291" y="1324408"/>
                    </a:cubicBezTo>
                    <a:lnTo>
                      <a:pt x="73006" y="1326692"/>
                    </a:lnTo>
                    <a:lnTo>
                      <a:pt x="72392" y="1311406"/>
                    </a:lnTo>
                    <a:cubicBezTo>
                      <a:pt x="72392" y="1310879"/>
                      <a:pt x="72304" y="1310264"/>
                      <a:pt x="72216" y="1309737"/>
                    </a:cubicBezTo>
                    <a:cubicBezTo>
                      <a:pt x="71952" y="1307628"/>
                      <a:pt x="71689" y="1304905"/>
                      <a:pt x="72567" y="1302093"/>
                    </a:cubicBezTo>
                    <a:cubicBezTo>
                      <a:pt x="74236" y="1297086"/>
                      <a:pt x="76696" y="1293484"/>
                      <a:pt x="79771" y="1291463"/>
                    </a:cubicBezTo>
                    <a:cubicBezTo>
                      <a:pt x="81440" y="1290409"/>
                      <a:pt x="81704" y="1289354"/>
                      <a:pt x="81704" y="1284347"/>
                    </a:cubicBezTo>
                    <a:cubicBezTo>
                      <a:pt x="81704" y="1284171"/>
                      <a:pt x="81704" y="1283995"/>
                      <a:pt x="81704" y="1283908"/>
                    </a:cubicBezTo>
                    <a:lnTo>
                      <a:pt x="65363" y="1279251"/>
                    </a:lnTo>
                    <a:lnTo>
                      <a:pt x="78453" y="1266161"/>
                    </a:lnTo>
                    <a:lnTo>
                      <a:pt x="81704" y="1267040"/>
                    </a:lnTo>
                    <a:cubicBezTo>
                      <a:pt x="82407" y="1262383"/>
                      <a:pt x="85921" y="1258606"/>
                      <a:pt x="87942" y="1256585"/>
                    </a:cubicBezTo>
                    <a:lnTo>
                      <a:pt x="88469" y="1255970"/>
                    </a:lnTo>
                    <a:cubicBezTo>
                      <a:pt x="88557" y="1255707"/>
                      <a:pt x="88732" y="1255179"/>
                      <a:pt x="88820" y="1254828"/>
                    </a:cubicBezTo>
                    <a:cubicBezTo>
                      <a:pt x="89172" y="1253510"/>
                      <a:pt x="89611" y="1251841"/>
                      <a:pt x="90577" y="1250172"/>
                    </a:cubicBezTo>
                    <a:cubicBezTo>
                      <a:pt x="91895" y="1247888"/>
                      <a:pt x="91983" y="1244813"/>
                      <a:pt x="92159" y="1241211"/>
                    </a:cubicBezTo>
                    <a:cubicBezTo>
                      <a:pt x="92334" y="1238048"/>
                      <a:pt x="92510" y="1234534"/>
                      <a:pt x="93564" y="1231020"/>
                    </a:cubicBezTo>
                    <a:lnTo>
                      <a:pt x="87415" y="1230932"/>
                    </a:lnTo>
                    <a:lnTo>
                      <a:pt x="90929" y="1222059"/>
                    </a:lnTo>
                    <a:cubicBezTo>
                      <a:pt x="91017" y="1221883"/>
                      <a:pt x="91017" y="1221795"/>
                      <a:pt x="91104" y="1221619"/>
                    </a:cubicBezTo>
                    <a:cubicBezTo>
                      <a:pt x="91104" y="1221619"/>
                      <a:pt x="91104" y="1221619"/>
                      <a:pt x="91104" y="1221531"/>
                    </a:cubicBezTo>
                    <a:lnTo>
                      <a:pt x="65978" y="1213010"/>
                    </a:lnTo>
                    <a:cubicBezTo>
                      <a:pt x="65715" y="1215294"/>
                      <a:pt x="65451" y="1217578"/>
                      <a:pt x="65451" y="1219950"/>
                    </a:cubicBezTo>
                    <a:cubicBezTo>
                      <a:pt x="65451" y="1221004"/>
                      <a:pt x="65451" y="1222322"/>
                      <a:pt x="65451" y="1223640"/>
                    </a:cubicBezTo>
                    <a:cubicBezTo>
                      <a:pt x="65627" y="1229702"/>
                      <a:pt x="65890" y="1239454"/>
                      <a:pt x="57720" y="1245867"/>
                    </a:cubicBezTo>
                    <a:cubicBezTo>
                      <a:pt x="56929" y="1249557"/>
                      <a:pt x="56226" y="1253334"/>
                      <a:pt x="55611" y="1257024"/>
                    </a:cubicBezTo>
                    <a:cubicBezTo>
                      <a:pt x="53679" y="1267391"/>
                      <a:pt x="51746" y="1278109"/>
                      <a:pt x="47705" y="1288564"/>
                    </a:cubicBezTo>
                    <a:cubicBezTo>
                      <a:pt x="47265" y="1289618"/>
                      <a:pt x="47002" y="1290672"/>
                      <a:pt x="46738" y="1291814"/>
                    </a:cubicBezTo>
                    <a:lnTo>
                      <a:pt x="54206" y="1288476"/>
                    </a:lnTo>
                    <a:cubicBezTo>
                      <a:pt x="58247" y="1286719"/>
                      <a:pt x="60795" y="1286982"/>
                      <a:pt x="62815" y="1287422"/>
                    </a:cubicBezTo>
                    <a:lnTo>
                      <a:pt x="69668" y="1288827"/>
                    </a:lnTo>
                    <a:lnTo>
                      <a:pt x="67735" y="1296119"/>
                    </a:lnTo>
                    <a:cubicBezTo>
                      <a:pt x="65978" y="1302884"/>
                      <a:pt x="60795" y="1302093"/>
                      <a:pt x="59741" y="1301918"/>
                    </a:cubicBezTo>
                    <a:cubicBezTo>
                      <a:pt x="58423" y="1301654"/>
                      <a:pt x="57105" y="1301303"/>
                      <a:pt x="55787" y="1300951"/>
                    </a:cubicBezTo>
                    <a:lnTo>
                      <a:pt x="45860" y="1298403"/>
                    </a:lnTo>
                    <a:cubicBezTo>
                      <a:pt x="45684" y="1300775"/>
                      <a:pt x="45596" y="1303235"/>
                      <a:pt x="45596" y="1305783"/>
                    </a:cubicBezTo>
                    <a:cubicBezTo>
                      <a:pt x="45508" y="1309034"/>
                      <a:pt x="45420" y="1312460"/>
                      <a:pt x="45069" y="1315799"/>
                    </a:cubicBezTo>
                    <a:cubicBezTo>
                      <a:pt x="44718" y="1319049"/>
                      <a:pt x="44278" y="1322827"/>
                      <a:pt x="43224" y="1326692"/>
                    </a:cubicBezTo>
                    <a:cubicBezTo>
                      <a:pt x="41906" y="1331524"/>
                      <a:pt x="40501" y="1336444"/>
                      <a:pt x="39183" y="1341188"/>
                    </a:cubicBezTo>
                    <a:cubicBezTo>
                      <a:pt x="38041" y="1345230"/>
                      <a:pt x="36899" y="1349359"/>
                      <a:pt x="35756" y="1353400"/>
                    </a:cubicBezTo>
                    <a:cubicBezTo>
                      <a:pt x="35932" y="1353663"/>
                      <a:pt x="36108" y="1354015"/>
                      <a:pt x="36284" y="1354366"/>
                    </a:cubicBezTo>
                    <a:cubicBezTo>
                      <a:pt x="38568" y="1359286"/>
                      <a:pt x="40764" y="1364118"/>
                      <a:pt x="42785" y="1368774"/>
                    </a:cubicBezTo>
                    <a:cubicBezTo>
                      <a:pt x="43312" y="1370004"/>
                      <a:pt x="43575" y="1371058"/>
                      <a:pt x="43751" y="1371937"/>
                    </a:cubicBezTo>
                    <a:cubicBezTo>
                      <a:pt x="43839" y="1372113"/>
                      <a:pt x="43839" y="1372376"/>
                      <a:pt x="43927" y="1372552"/>
                    </a:cubicBezTo>
                    <a:lnTo>
                      <a:pt x="46299" y="1381689"/>
                    </a:lnTo>
                    <a:lnTo>
                      <a:pt x="36899" y="1380722"/>
                    </a:lnTo>
                    <a:cubicBezTo>
                      <a:pt x="36811" y="1380722"/>
                      <a:pt x="36635" y="1380722"/>
                      <a:pt x="36459" y="1380722"/>
                    </a:cubicBezTo>
                    <a:cubicBezTo>
                      <a:pt x="35405" y="1380722"/>
                      <a:pt x="33648" y="1380722"/>
                      <a:pt x="31803" y="1380020"/>
                    </a:cubicBezTo>
                    <a:cubicBezTo>
                      <a:pt x="31452" y="1383182"/>
                      <a:pt x="31188" y="1386433"/>
                      <a:pt x="30925" y="1389596"/>
                    </a:cubicBezTo>
                    <a:cubicBezTo>
                      <a:pt x="30485" y="1395218"/>
                      <a:pt x="29958" y="1401017"/>
                      <a:pt x="29167" y="1406815"/>
                    </a:cubicBezTo>
                    <a:cubicBezTo>
                      <a:pt x="28465" y="1411647"/>
                      <a:pt x="27410" y="1416391"/>
                      <a:pt x="26444" y="1420959"/>
                    </a:cubicBezTo>
                    <a:cubicBezTo>
                      <a:pt x="25565" y="1424913"/>
                      <a:pt x="24775" y="1428603"/>
                      <a:pt x="24160" y="1432293"/>
                    </a:cubicBezTo>
                    <a:cubicBezTo>
                      <a:pt x="24072" y="1433083"/>
                      <a:pt x="24423" y="1434752"/>
                      <a:pt x="24687" y="1436158"/>
                    </a:cubicBezTo>
                    <a:cubicBezTo>
                      <a:pt x="24863" y="1437037"/>
                      <a:pt x="25038" y="1437915"/>
                      <a:pt x="25214" y="1438794"/>
                    </a:cubicBezTo>
                    <a:cubicBezTo>
                      <a:pt x="25214" y="1438969"/>
                      <a:pt x="25478" y="1439584"/>
                      <a:pt x="25653" y="1439936"/>
                    </a:cubicBezTo>
                    <a:cubicBezTo>
                      <a:pt x="26444" y="1442044"/>
                      <a:pt x="27674" y="1445471"/>
                      <a:pt x="25741" y="1448897"/>
                    </a:cubicBezTo>
                    <a:cubicBezTo>
                      <a:pt x="23369" y="1453202"/>
                      <a:pt x="23193" y="1458209"/>
                      <a:pt x="22930" y="1464008"/>
                    </a:cubicBezTo>
                    <a:cubicBezTo>
                      <a:pt x="22754" y="1469806"/>
                      <a:pt x="22491" y="1476220"/>
                      <a:pt x="19767" y="1482457"/>
                    </a:cubicBezTo>
                    <a:lnTo>
                      <a:pt x="24687" y="1477098"/>
                    </a:lnTo>
                    <a:lnTo>
                      <a:pt x="26883" y="1476659"/>
                    </a:lnTo>
                    <a:cubicBezTo>
                      <a:pt x="31979" y="1475692"/>
                      <a:pt x="35317" y="1476747"/>
                      <a:pt x="37865" y="1477449"/>
                    </a:cubicBezTo>
                    <a:lnTo>
                      <a:pt x="49286" y="1480876"/>
                    </a:lnTo>
                    <a:lnTo>
                      <a:pt x="40237" y="1488695"/>
                    </a:lnTo>
                    <a:cubicBezTo>
                      <a:pt x="39710" y="1489134"/>
                      <a:pt x="39183" y="1489573"/>
                      <a:pt x="38656" y="1490100"/>
                    </a:cubicBezTo>
                    <a:cubicBezTo>
                      <a:pt x="37601" y="1490979"/>
                      <a:pt x="36547" y="1491857"/>
                      <a:pt x="35669" y="1492736"/>
                    </a:cubicBezTo>
                    <a:cubicBezTo>
                      <a:pt x="33297" y="1495020"/>
                      <a:pt x="30749" y="1495987"/>
                      <a:pt x="28113" y="1495635"/>
                    </a:cubicBezTo>
                    <a:cubicBezTo>
                      <a:pt x="25038" y="1495284"/>
                      <a:pt x="23193" y="1493263"/>
                      <a:pt x="22227" y="1491857"/>
                    </a:cubicBezTo>
                    <a:lnTo>
                      <a:pt x="20119" y="1491418"/>
                    </a:lnTo>
                    <a:cubicBezTo>
                      <a:pt x="20119" y="1492560"/>
                      <a:pt x="20119" y="1493702"/>
                      <a:pt x="20119" y="1494757"/>
                    </a:cubicBezTo>
                    <a:cubicBezTo>
                      <a:pt x="20206" y="1502751"/>
                      <a:pt x="20206" y="1511097"/>
                      <a:pt x="19679" y="1519268"/>
                    </a:cubicBezTo>
                    <a:cubicBezTo>
                      <a:pt x="19416" y="1523309"/>
                      <a:pt x="18713" y="1527350"/>
                      <a:pt x="18010" y="1531216"/>
                    </a:cubicBezTo>
                    <a:cubicBezTo>
                      <a:pt x="16956" y="1537190"/>
                      <a:pt x="15902" y="1542813"/>
                      <a:pt x="16780" y="1547645"/>
                    </a:cubicBezTo>
                    <a:cubicBezTo>
                      <a:pt x="17307" y="1550192"/>
                      <a:pt x="17571" y="1552564"/>
                      <a:pt x="17659" y="1554849"/>
                    </a:cubicBezTo>
                    <a:close/>
                    <a:moveTo>
                      <a:pt x="19591" y="1558187"/>
                    </a:moveTo>
                    <a:cubicBezTo>
                      <a:pt x="18976" y="1558187"/>
                      <a:pt x="18361" y="1558275"/>
                      <a:pt x="18010" y="1558451"/>
                    </a:cubicBezTo>
                    <a:lnTo>
                      <a:pt x="19855" y="1563370"/>
                    </a:lnTo>
                    <a:lnTo>
                      <a:pt x="25214" y="1562755"/>
                    </a:lnTo>
                    <a:cubicBezTo>
                      <a:pt x="25126" y="1561965"/>
                      <a:pt x="24423" y="1560120"/>
                      <a:pt x="22491" y="1558978"/>
                    </a:cubicBezTo>
                    <a:cubicBezTo>
                      <a:pt x="21524" y="1558363"/>
                      <a:pt x="20470" y="1558187"/>
                      <a:pt x="19591" y="1558187"/>
                    </a:cubicBezTo>
                    <a:close/>
                    <a:moveTo>
                      <a:pt x="58071" y="1541583"/>
                    </a:moveTo>
                    <a:cubicBezTo>
                      <a:pt x="58071" y="1541583"/>
                      <a:pt x="58071" y="1541583"/>
                      <a:pt x="58071" y="1541583"/>
                    </a:cubicBezTo>
                    <a:cubicBezTo>
                      <a:pt x="58071" y="1541583"/>
                      <a:pt x="58071" y="1541583"/>
                      <a:pt x="58071" y="1541583"/>
                    </a:cubicBezTo>
                    <a:close/>
                    <a:moveTo>
                      <a:pt x="3135150" y="1509253"/>
                    </a:moveTo>
                    <a:cubicBezTo>
                      <a:pt x="3134095" y="1509604"/>
                      <a:pt x="3132514" y="1511185"/>
                      <a:pt x="3132426" y="1513118"/>
                    </a:cubicBezTo>
                    <a:lnTo>
                      <a:pt x="3138313" y="1513382"/>
                    </a:lnTo>
                    <a:lnTo>
                      <a:pt x="3141212" y="1512591"/>
                    </a:lnTo>
                    <a:cubicBezTo>
                      <a:pt x="3141212" y="1512327"/>
                      <a:pt x="3141212" y="1511976"/>
                      <a:pt x="3141300" y="1511712"/>
                    </a:cubicBezTo>
                    <a:cubicBezTo>
                      <a:pt x="3139982" y="1510043"/>
                      <a:pt x="3137698" y="1508813"/>
                      <a:pt x="3135150" y="1509253"/>
                    </a:cubicBezTo>
                    <a:close/>
                    <a:moveTo>
                      <a:pt x="3099657" y="1507759"/>
                    </a:moveTo>
                    <a:cubicBezTo>
                      <a:pt x="3099657" y="1507759"/>
                      <a:pt x="3099657" y="1507759"/>
                      <a:pt x="3099657" y="1507759"/>
                    </a:cubicBezTo>
                    <a:lnTo>
                      <a:pt x="3099657" y="1507759"/>
                    </a:lnTo>
                    <a:close/>
                    <a:moveTo>
                      <a:pt x="3108706" y="1455310"/>
                    </a:moveTo>
                    <a:lnTo>
                      <a:pt x="3109321" y="1460669"/>
                    </a:lnTo>
                    <a:cubicBezTo>
                      <a:pt x="3110112" y="1460581"/>
                      <a:pt x="3111956" y="1459879"/>
                      <a:pt x="3113099" y="1457946"/>
                    </a:cubicBezTo>
                    <a:cubicBezTo>
                      <a:pt x="3114241" y="1456101"/>
                      <a:pt x="3113977" y="1454256"/>
                      <a:pt x="3113713" y="1453378"/>
                    </a:cubicBezTo>
                    <a:lnTo>
                      <a:pt x="3108706" y="1455310"/>
                    </a:lnTo>
                    <a:close/>
                    <a:moveTo>
                      <a:pt x="56051" y="1449073"/>
                    </a:moveTo>
                    <a:lnTo>
                      <a:pt x="56578" y="1450566"/>
                    </a:lnTo>
                    <a:lnTo>
                      <a:pt x="57105" y="1450478"/>
                    </a:lnTo>
                    <a:cubicBezTo>
                      <a:pt x="57105" y="1449776"/>
                      <a:pt x="57105" y="1449161"/>
                      <a:pt x="57105" y="1448458"/>
                    </a:cubicBezTo>
                    <a:lnTo>
                      <a:pt x="56051" y="1449073"/>
                    </a:lnTo>
                    <a:close/>
                    <a:moveTo>
                      <a:pt x="57017" y="1447403"/>
                    </a:moveTo>
                    <a:lnTo>
                      <a:pt x="57017" y="1447579"/>
                    </a:lnTo>
                    <a:cubicBezTo>
                      <a:pt x="57017" y="1447579"/>
                      <a:pt x="57105" y="1447491"/>
                      <a:pt x="57105" y="1447491"/>
                    </a:cubicBezTo>
                    <a:cubicBezTo>
                      <a:pt x="57105" y="1447491"/>
                      <a:pt x="57105" y="1447491"/>
                      <a:pt x="57105" y="1447403"/>
                    </a:cubicBezTo>
                    <a:lnTo>
                      <a:pt x="57017" y="1447403"/>
                    </a:lnTo>
                    <a:close/>
                    <a:moveTo>
                      <a:pt x="3112659" y="1419466"/>
                    </a:moveTo>
                    <a:cubicBezTo>
                      <a:pt x="3112659" y="1419466"/>
                      <a:pt x="3112659" y="1419466"/>
                      <a:pt x="3112659" y="1419466"/>
                    </a:cubicBezTo>
                    <a:lnTo>
                      <a:pt x="3112659" y="1419466"/>
                    </a:lnTo>
                    <a:close/>
                    <a:moveTo>
                      <a:pt x="62728" y="1404531"/>
                    </a:moveTo>
                    <a:lnTo>
                      <a:pt x="62903" y="1406112"/>
                    </a:lnTo>
                    <a:cubicBezTo>
                      <a:pt x="62991" y="1405409"/>
                      <a:pt x="63079" y="1404794"/>
                      <a:pt x="63255" y="1404092"/>
                    </a:cubicBezTo>
                    <a:lnTo>
                      <a:pt x="62728" y="1404531"/>
                    </a:lnTo>
                    <a:close/>
                    <a:moveTo>
                      <a:pt x="50428" y="1403652"/>
                    </a:moveTo>
                    <a:lnTo>
                      <a:pt x="51307" y="1406024"/>
                    </a:lnTo>
                    <a:lnTo>
                      <a:pt x="55699" y="1405497"/>
                    </a:lnTo>
                    <a:lnTo>
                      <a:pt x="54821" y="1403125"/>
                    </a:lnTo>
                    <a:lnTo>
                      <a:pt x="50428" y="1403652"/>
                    </a:lnTo>
                    <a:close/>
                    <a:moveTo>
                      <a:pt x="3136292" y="1378350"/>
                    </a:moveTo>
                    <a:lnTo>
                      <a:pt x="3136292" y="1378350"/>
                    </a:lnTo>
                    <a:lnTo>
                      <a:pt x="3136292" y="1378350"/>
                    </a:lnTo>
                    <a:close/>
                    <a:moveTo>
                      <a:pt x="3098075" y="1365612"/>
                    </a:moveTo>
                    <a:cubicBezTo>
                      <a:pt x="3098339" y="1365699"/>
                      <a:pt x="3098603" y="1365787"/>
                      <a:pt x="3098866" y="1365875"/>
                    </a:cubicBezTo>
                    <a:cubicBezTo>
                      <a:pt x="3099481" y="1365963"/>
                      <a:pt x="3100008" y="1365963"/>
                      <a:pt x="3100448" y="1365875"/>
                    </a:cubicBezTo>
                    <a:lnTo>
                      <a:pt x="3098251" y="1364382"/>
                    </a:lnTo>
                    <a:cubicBezTo>
                      <a:pt x="3098163" y="1364821"/>
                      <a:pt x="3098075" y="1365260"/>
                      <a:pt x="3098075" y="1365612"/>
                    </a:cubicBezTo>
                    <a:close/>
                    <a:moveTo>
                      <a:pt x="3101941" y="1365348"/>
                    </a:moveTo>
                    <a:lnTo>
                      <a:pt x="3101941" y="1365348"/>
                    </a:lnTo>
                    <a:lnTo>
                      <a:pt x="3101941" y="1365348"/>
                    </a:lnTo>
                    <a:close/>
                    <a:moveTo>
                      <a:pt x="3098515" y="1362976"/>
                    </a:moveTo>
                    <a:lnTo>
                      <a:pt x="3102205" y="1363327"/>
                    </a:lnTo>
                    <a:cubicBezTo>
                      <a:pt x="3102029" y="1362712"/>
                      <a:pt x="3101502" y="1361570"/>
                      <a:pt x="3100272" y="1360867"/>
                    </a:cubicBezTo>
                    <a:cubicBezTo>
                      <a:pt x="3099833" y="1360604"/>
                      <a:pt x="3099393" y="1360428"/>
                      <a:pt x="3099042" y="1360340"/>
                    </a:cubicBezTo>
                    <a:cubicBezTo>
                      <a:pt x="3098954" y="1361043"/>
                      <a:pt x="3098778" y="1361834"/>
                      <a:pt x="3098691" y="1362537"/>
                    </a:cubicBezTo>
                    <a:cubicBezTo>
                      <a:pt x="3098603" y="1362625"/>
                      <a:pt x="3098515" y="1362800"/>
                      <a:pt x="3098515" y="1362976"/>
                    </a:cubicBezTo>
                    <a:close/>
                    <a:moveTo>
                      <a:pt x="61058" y="1359725"/>
                    </a:moveTo>
                    <a:cubicBezTo>
                      <a:pt x="61146" y="1360340"/>
                      <a:pt x="61586" y="1361307"/>
                      <a:pt x="62464" y="1362097"/>
                    </a:cubicBezTo>
                    <a:cubicBezTo>
                      <a:pt x="62640" y="1362273"/>
                      <a:pt x="62903" y="1362449"/>
                      <a:pt x="63079" y="1362625"/>
                    </a:cubicBezTo>
                    <a:lnTo>
                      <a:pt x="61058" y="1359550"/>
                    </a:lnTo>
                    <a:cubicBezTo>
                      <a:pt x="61146" y="1359637"/>
                      <a:pt x="61146" y="1359637"/>
                      <a:pt x="61058" y="1359725"/>
                    </a:cubicBezTo>
                    <a:close/>
                    <a:moveTo>
                      <a:pt x="60883" y="1360780"/>
                    </a:moveTo>
                    <a:cubicBezTo>
                      <a:pt x="60883" y="1360780"/>
                      <a:pt x="60883" y="1360867"/>
                      <a:pt x="60883" y="1360867"/>
                    </a:cubicBezTo>
                    <a:lnTo>
                      <a:pt x="60883" y="1360780"/>
                    </a:lnTo>
                    <a:close/>
                    <a:moveTo>
                      <a:pt x="55524" y="1292166"/>
                    </a:moveTo>
                    <a:lnTo>
                      <a:pt x="57456" y="1292693"/>
                    </a:lnTo>
                    <a:lnTo>
                      <a:pt x="58247" y="1289530"/>
                    </a:lnTo>
                    <a:cubicBezTo>
                      <a:pt x="57105" y="1290233"/>
                      <a:pt x="56139" y="1291112"/>
                      <a:pt x="55524" y="1292166"/>
                    </a:cubicBezTo>
                    <a:close/>
                    <a:moveTo>
                      <a:pt x="62288" y="1289003"/>
                    </a:moveTo>
                    <a:cubicBezTo>
                      <a:pt x="62376" y="1289003"/>
                      <a:pt x="62376" y="1289003"/>
                      <a:pt x="62464" y="1289003"/>
                    </a:cubicBezTo>
                    <a:cubicBezTo>
                      <a:pt x="62376" y="1289003"/>
                      <a:pt x="62376" y="1289003"/>
                      <a:pt x="62288" y="1289003"/>
                    </a:cubicBezTo>
                    <a:close/>
                    <a:moveTo>
                      <a:pt x="3082262" y="1283293"/>
                    </a:moveTo>
                    <a:cubicBezTo>
                      <a:pt x="3082701" y="1283468"/>
                      <a:pt x="3084195" y="1283995"/>
                      <a:pt x="3086040" y="1283293"/>
                    </a:cubicBezTo>
                    <a:cubicBezTo>
                      <a:pt x="3087709" y="1282678"/>
                      <a:pt x="3088499" y="1281536"/>
                      <a:pt x="3088675" y="1281184"/>
                    </a:cubicBezTo>
                    <a:lnTo>
                      <a:pt x="3084195" y="1279427"/>
                    </a:lnTo>
                    <a:lnTo>
                      <a:pt x="3082262" y="1283293"/>
                    </a:lnTo>
                    <a:close/>
                    <a:moveTo>
                      <a:pt x="75906" y="1277494"/>
                    </a:moveTo>
                    <a:cubicBezTo>
                      <a:pt x="76433" y="1278461"/>
                      <a:pt x="77487" y="1279427"/>
                      <a:pt x="78893" y="1279866"/>
                    </a:cubicBezTo>
                    <a:lnTo>
                      <a:pt x="79508" y="1277582"/>
                    </a:lnTo>
                    <a:lnTo>
                      <a:pt x="79332" y="1277406"/>
                    </a:lnTo>
                    <a:lnTo>
                      <a:pt x="75906" y="1277494"/>
                    </a:lnTo>
                    <a:close/>
                    <a:moveTo>
                      <a:pt x="88557" y="1256234"/>
                    </a:moveTo>
                    <a:cubicBezTo>
                      <a:pt x="88557" y="1256234"/>
                      <a:pt x="88557" y="1256234"/>
                      <a:pt x="88557" y="1256234"/>
                    </a:cubicBezTo>
                    <a:cubicBezTo>
                      <a:pt x="88557" y="1256234"/>
                      <a:pt x="88557" y="1256234"/>
                      <a:pt x="88557" y="1256234"/>
                    </a:cubicBezTo>
                    <a:close/>
                    <a:moveTo>
                      <a:pt x="3095528" y="1240332"/>
                    </a:moveTo>
                    <a:lnTo>
                      <a:pt x="3096143" y="1245691"/>
                    </a:lnTo>
                    <a:cubicBezTo>
                      <a:pt x="3096934" y="1245603"/>
                      <a:pt x="3098778" y="1244900"/>
                      <a:pt x="3099920" y="1242968"/>
                    </a:cubicBezTo>
                    <a:cubicBezTo>
                      <a:pt x="3101063" y="1241123"/>
                      <a:pt x="3100799" y="1239278"/>
                      <a:pt x="3100535" y="1238399"/>
                    </a:cubicBezTo>
                    <a:lnTo>
                      <a:pt x="3095528" y="1240332"/>
                    </a:lnTo>
                    <a:close/>
                    <a:moveTo>
                      <a:pt x="81440" y="1194121"/>
                    </a:moveTo>
                    <a:lnTo>
                      <a:pt x="85130" y="1200886"/>
                    </a:lnTo>
                    <a:cubicBezTo>
                      <a:pt x="87327" y="1205015"/>
                      <a:pt x="88029" y="1207738"/>
                      <a:pt x="88644" y="1209935"/>
                    </a:cubicBezTo>
                    <a:lnTo>
                      <a:pt x="91456" y="1221004"/>
                    </a:lnTo>
                    <a:cubicBezTo>
                      <a:pt x="91807" y="1220038"/>
                      <a:pt x="92246" y="1218808"/>
                      <a:pt x="93301" y="1217578"/>
                    </a:cubicBezTo>
                    <a:cubicBezTo>
                      <a:pt x="94179" y="1216436"/>
                      <a:pt x="95233" y="1215469"/>
                      <a:pt x="96024" y="1214679"/>
                    </a:cubicBezTo>
                    <a:cubicBezTo>
                      <a:pt x="96727" y="1213976"/>
                      <a:pt x="97781" y="1212922"/>
                      <a:pt x="98045" y="1212482"/>
                    </a:cubicBezTo>
                    <a:cubicBezTo>
                      <a:pt x="101383" y="1204224"/>
                      <a:pt x="104458" y="1195615"/>
                      <a:pt x="107445" y="1187356"/>
                    </a:cubicBezTo>
                    <a:cubicBezTo>
                      <a:pt x="108236" y="1185248"/>
                      <a:pt x="108939" y="1183051"/>
                      <a:pt x="109729" y="1180943"/>
                    </a:cubicBezTo>
                    <a:cubicBezTo>
                      <a:pt x="109817" y="1180767"/>
                      <a:pt x="109905" y="1180504"/>
                      <a:pt x="109993" y="1180328"/>
                    </a:cubicBezTo>
                    <a:cubicBezTo>
                      <a:pt x="107621" y="1179010"/>
                      <a:pt x="105864" y="1176462"/>
                      <a:pt x="105337" y="1173387"/>
                    </a:cubicBezTo>
                    <a:cubicBezTo>
                      <a:pt x="104546" y="1168643"/>
                      <a:pt x="106918" y="1164075"/>
                      <a:pt x="111486" y="1161439"/>
                    </a:cubicBezTo>
                    <a:cubicBezTo>
                      <a:pt x="113507" y="1160209"/>
                      <a:pt x="115616" y="1157837"/>
                      <a:pt x="116231" y="1155905"/>
                    </a:cubicBezTo>
                    <a:cubicBezTo>
                      <a:pt x="116933" y="1153708"/>
                      <a:pt x="117285" y="1151336"/>
                      <a:pt x="117548" y="1148788"/>
                    </a:cubicBezTo>
                    <a:lnTo>
                      <a:pt x="117373" y="1148964"/>
                    </a:lnTo>
                    <a:lnTo>
                      <a:pt x="106303" y="1157047"/>
                    </a:lnTo>
                    <a:lnTo>
                      <a:pt x="106918" y="1143342"/>
                    </a:lnTo>
                    <a:cubicBezTo>
                      <a:pt x="107182" y="1137982"/>
                      <a:pt x="110432" y="1135171"/>
                      <a:pt x="112189" y="1133765"/>
                    </a:cubicBezTo>
                    <a:lnTo>
                      <a:pt x="118690" y="1128319"/>
                    </a:lnTo>
                    <a:lnTo>
                      <a:pt x="120096" y="1131218"/>
                    </a:lnTo>
                    <a:cubicBezTo>
                      <a:pt x="121326" y="1127440"/>
                      <a:pt x="123259" y="1123662"/>
                      <a:pt x="126509" y="1120236"/>
                    </a:cubicBezTo>
                    <a:cubicBezTo>
                      <a:pt x="126509" y="1118742"/>
                      <a:pt x="126773" y="1116898"/>
                      <a:pt x="128091" y="1115228"/>
                    </a:cubicBezTo>
                    <a:cubicBezTo>
                      <a:pt x="130024" y="1112768"/>
                      <a:pt x="130639" y="1109342"/>
                      <a:pt x="131429" y="1105301"/>
                    </a:cubicBezTo>
                    <a:cubicBezTo>
                      <a:pt x="131605" y="1104247"/>
                      <a:pt x="131781" y="1103192"/>
                      <a:pt x="132044" y="1102050"/>
                    </a:cubicBezTo>
                    <a:lnTo>
                      <a:pt x="118690" y="1109254"/>
                    </a:lnTo>
                    <a:lnTo>
                      <a:pt x="125631" y="1097130"/>
                    </a:lnTo>
                    <a:cubicBezTo>
                      <a:pt x="125367" y="1096428"/>
                      <a:pt x="125192" y="1095637"/>
                      <a:pt x="125104" y="1094758"/>
                    </a:cubicBezTo>
                    <a:lnTo>
                      <a:pt x="123874" y="1083337"/>
                    </a:lnTo>
                    <a:cubicBezTo>
                      <a:pt x="123171" y="1083601"/>
                      <a:pt x="122468" y="1083865"/>
                      <a:pt x="121590" y="1084128"/>
                    </a:cubicBezTo>
                    <a:cubicBezTo>
                      <a:pt x="116582" y="1085270"/>
                      <a:pt x="113419" y="1081141"/>
                      <a:pt x="111399" y="1078330"/>
                    </a:cubicBezTo>
                    <a:cubicBezTo>
                      <a:pt x="110871" y="1077627"/>
                      <a:pt x="110344" y="1076924"/>
                      <a:pt x="109993" y="1076573"/>
                    </a:cubicBezTo>
                    <a:lnTo>
                      <a:pt x="107269" y="1073498"/>
                    </a:lnTo>
                    <a:cubicBezTo>
                      <a:pt x="104546" y="1086324"/>
                      <a:pt x="100944" y="1099678"/>
                      <a:pt x="94970" y="1112681"/>
                    </a:cubicBezTo>
                    <a:cubicBezTo>
                      <a:pt x="91983" y="1119094"/>
                      <a:pt x="89962" y="1126034"/>
                      <a:pt x="87854" y="1133326"/>
                    </a:cubicBezTo>
                    <a:cubicBezTo>
                      <a:pt x="86097" y="1139300"/>
                      <a:pt x="84340" y="1145450"/>
                      <a:pt x="81880" y="1151512"/>
                    </a:cubicBezTo>
                    <a:cubicBezTo>
                      <a:pt x="78453" y="1160209"/>
                      <a:pt x="76257" y="1169346"/>
                      <a:pt x="73973" y="1179010"/>
                    </a:cubicBezTo>
                    <a:cubicBezTo>
                      <a:pt x="73182" y="1182436"/>
                      <a:pt x="72304" y="1186038"/>
                      <a:pt x="71425" y="1189553"/>
                    </a:cubicBezTo>
                    <a:lnTo>
                      <a:pt x="70986" y="1191310"/>
                    </a:lnTo>
                    <a:cubicBezTo>
                      <a:pt x="69844" y="1195878"/>
                      <a:pt x="68614" y="1200359"/>
                      <a:pt x="67735" y="1204751"/>
                    </a:cubicBezTo>
                    <a:lnTo>
                      <a:pt x="81440" y="1194121"/>
                    </a:lnTo>
                    <a:close/>
                    <a:moveTo>
                      <a:pt x="110784" y="1140091"/>
                    </a:moveTo>
                    <a:cubicBezTo>
                      <a:pt x="110696" y="1140530"/>
                      <a:pt x="110784" y="1141057"/>
                      <a:pt x="110784" y="1141497"/>
                    </a:cubicBezTo>
                    <a:lnTo>
                      <a:pt x="111486" y="1141145"/>
                    </a:lnTo>
                    <a:lnTo>
                      <a:pt x="110784" y="1140091"/>
                    </a:lnTo>
                    <a:close/>
                    <a:moveTo>
                      <a:pt x="3045627" y="1140882"/>
                    </a:moveTo>
                    <a:lnTo>
                      <a:pt x="3049141" y="1141057"/>
                    </a:lnTo>
                    <a:lnTo>
                      <a:pt x="3052655" y="1140091"/>
                    </a:lnTo>
                    <a:cubicBezTo>
                      <a:pt x="3051425" y="1138070"/>
                      <a:pt x="3048965" y="1136489"/>
                      <a:pt x="3045978" y="1136928"/>
                    </a:cubicBezTo>
                    <a:cubicBezTo>
                      <a:pt x="3045802" y="1137016"/>
                      <a:pt x="3045627" y="1137104"/>
                      <a:pt x="3045363" y="1137192"/>
                    </a:cubicBezTo>
                    <a:cubicBezTo>
                      <a:pt x="3045627" y="1138334"/>
                      <a:pt x="3045715" y="1139564"/>
                      <a:pt x="3045627" y="1140882"/>
                    </a:cubicBezTo>
                    <a:close/>
                    <a:moveTo>
                      <a:pt x="3087270" y="1128758"/>
                    </a:moveTo>
                    <a:cubicBezTo>
                      <a:pt x="3087270" y="1128758"/>
                      <a:pt x="3087270" y="1128758"/>
                      <a:pt x="3087270" y="1128758"/>
                    </a:cubicBezTo>
                    <a:cubicBezTo>
                      <a:pt x="3087270" y="1128758"/>
                      <a:pt x="3087270" y="1128758"/>
                      <a:pt x="3087270" y="1128758"/>
                    </a:cubicBezTo>
                    <a:close/>
                    <a:moveTo>
                      <a:pt x="125631" y="1082371"/>
                    </a:moveTo>
                    <a:lnTo>
                      <a:pt x="131693" y="1086412"/>
                    </a:lnTo>
                    <a:cubicBezTo>
                      <a:pt x="132396" y="1085094"/>
                      <a:pt x="133274" y="1083689"/>
                      <a:pt x="134328" y="1082283"/>
                    </a:cubicBezTo>
                    <a:cubicBezTo>
                      <a:pt x="135471" y="1080790"/>
                      <a:pt x="136964" y="1080087"/>
                      <a:pt x="138194" y="1079735"/>
                    </a:cubicBezTo>
                    <a:cubicBezTo>
                      <a:pt x="141884" y="1072004"/>
                      <a:pt x="145486" y="1064273"/>
                      <a:pt x="149000" y="1056454"/>
                    </a:cubicBezTo>
                    <a:lnTo>
                      <a:pt x="138809" y="1046527"/>
                    </a:lnTo>
                    <a:lnTo>
                      <a:pt x="144783" y="1041870"/>
                    </a:lnTo>
                    <a:cubicBezTo>
                      <a:pt x="145749" y="1041168"/>
                      <a:pt x="146628" y="1040377"/>
                      <a:pt x="147858" y="1039410"/>
                    </a:cubicBezTo>
                    <a:cubicBezTo>
                      <a:pt x="147858" y="1039323"/>
                      <a:pt x="147946" y="1039235"/>
                      <a:pt x="147946" y="1039147"/>
                    </a:cubicBezTo>
                    <a:cubicBezTo>
                      <a:pt x="148297" y="1037741"/>
                      <a:pt x="149264" y="1034403"/>
                      <a:pt x="152778" y="1033085"/>
                    </a:cubicBezTo>
                    <a:cubicBezTo>
                      <a:pt x="157170" y="1031504"/>
                      <a:pt x="158840" y="1027989"/>
                      <a:pt x="161387" y="1021840"/>
                    </a:cubicBezTo>
                    <a:cubicBezTo>
                      <a:pt x="162178" y="1019995"/>
                      <a:pt x="162969" y="1018062"/>
                      <a:pt x="163935" y="1016129"/>
                    </a:cubicBezTo>
                    <a:cubicBezTo>
                      <a:pt x="162881" y="1016393"/>
                      <a:pt x="161739" y="1016481"/>
                      <a:pt x="160509" y="1016393"/>
                    </a:cubicBezTo>
                    <a:lnTo>
                      <a:pt x="158664" y="1016393"/>
                    </a:lnTo>
                    <a:lnTo>
                      <a:pt x="157083" y="1015426"/>
                    </a:lnTo>
                    <a:cubicBezTo>
                      <a:pt x="154623" y="1013845"/>
                      <a:pt x="150581" y="1011297"/>
                      <a:pt x="150406" y="1006553"/>
                    </a:cubicBezTo>
                    <a:cubicBezTo>
                      <a:pt x="150230" y="1001897"/>
                      <a:pt x="154008" y="999174"/>
                      <a:pt x="155765" y="997856"/>
                    </a:cubicBezTo>
                    <a:cubicBezTo>
                      <a:pt x="159279" y="995308"/>
                      <a:pt x="164726" y="996099"/>
                      <a:pt x="166219" y="996714"/>
                    </a:cubicBezTo>
                    <a:lnTo>
                      <a:pt x="166834" y="996977"/>
                    </a:lnTo>
                    <a:cubicBezTo>
                      <a:pt x="167889" y="993990"/>
                      <a:pt x="169821" y="991355"/>
                      <a:pt x="171578" y="990037"/>
                    </a:cubicBezTo>
                    <a:cubicBezTo>
                      <a:pt x="175356" y="987050"/>
                      <a:pt x="177377" y="982569"/>
                      <a:pt x="179573" y="977474"/>
                    </a:cubicBezTo>
                    <a:lnTo>
                      <a:pt x="179573" y="977474"/>
                    </a:lnTo>
                    <a:cubicBezTo>
                      <a:pt x="179485" y="977386"/>
                      <a:pt x="179310" y="977298"/>
                      <a:pt x="179134" y="977122"/>
                    </a:cubicBezTo>
                    <a:cubicBezTo>
                      <a:pt x="177289" y="978616"/>
                      <a:pt x="175356" y="979319"/>
                      <a:pt x="174302" y="979670"/>
                    </a:cubicBezTo>
                    <a:cubicBezTo>
                      <a:pt x="174126" y="979758"/>
                      <a:pt x="173950" y="979846"/>
                      <a:pt x="173775" y="979846"/>
                    </a:cubicBezTo>
                    <a:lnTo>
                      <a:pt x="168591" y="988192"/>
                    </a:lnTo>
                    <a:lnTo>
                      <a:pt x="163144" y="978791"/>
                    </a:lnTo>
                    <a:cubicBezTo>
                      <a:pt x="163057" y="978528"/>
                      <a:pt x="162881" y="978264"/>
                      <a:pt x="162617" y="978001"/>
                    </a:cubicBezTo>
                    <a:cubicBezTo>
                      <a:pt x="159982" y="973784"/>
                      <a:pt x="160070" y="970445"/>
                      <a:pt x="162969" y="967898"/>
                    </a:cubicBezTo>
                    <a:cubicBezTo>
                      <a:pt x="164814" y="966316"/>
                      <a:pt x="166746" y="964911"/>
                      <a:pt x="168591" y="963505"/>
                    </a:cubicBezTo>
                    <a:lnTo>
                      <a:pt x="170436" y="962099"/>
                    </a:lnTo>
                    <a:lnTo>
                      <a:pt x="171051" y="961836"/>
                    </a:lnTo>
                    <a:lnTo>
                      <a:pt x="185196" y="938906"/>
                    </a:lnTo>
                    <a:lnTo>
                      <a:pt x="184317" y="949712"/>
                    </a:lnTo>
                    <a:cubicBezTo>
                      <a:pt x="185723" y="948745"/>
                      <a:pt x="187216" y="948043"/>
                      <a:pt x="188798" y="947603"/>
                    </a:cubicBezTo>
                    <a:cubicBezTo>
                      <a:pt x="192400" y="946637"/>
                      <a:pt x="193893" y="944792"/>
                      <a:pt x="195035" y="941541"/>
                    </a:cubicBezTo>
                    <a:lnTo>
                      <a:pt x="190994" y="944177"/>
                    </a:lnTo>
                    <a:lnTo>
                      <a:pt x="185371" y="922916"/>
                    </a:lnTo>
                    <a:lnTo>
                      <a:pt x="191258" y="920984"/>
                    </a:lnTo>
                    <a:cubicBezTo>
                      <a:pt x="192488" y="920544"/>
                      <a:pt x="195475" y="919578"/>
                      <a:pt x="198550" y="920281"/>
                    </a:cubicBezTo>
                    <a:cubicBezTo>
                      <a:pt x="199867" y="918172"/>
                      <a:pt x="201976" y="916327"/>
                      <a:pt x="204963" y="914746"/>
                    </a:cubicBezTo>
                    <a:cubicBezTo>
                      <a:pt x="209531" y="912286"/>
                      <a:pt x="211288" y="908157"/>
                      <a:pt x="213660" y="901568"/>
                    </a:cubicBezTo>
                    <a:cubicBezTo>
                      <a:pt x="214275" y="899811"/>
                      <a:pt x="214978" y="897966"/>
                      <a:pt x="215769" y="896209"/>
                    </a:cubicBezTo>
                    <a:cubicBezTo>
                      <a:pt x="216296" y="894891"/>
                      <a:pt x="216560" y="893046"/>
                      <a:pt x="216647" y="890938"/>
                    </a:cubicBezTo>
                    <a:lnTo>
                      <a:pt x="214451" y="894452"/>
                    </a:lnTo>
                    <a:lnTo>
                      <a:pt x="217087" y="860628"/>
                    </a:lnTo>
                    <a:lnTo>
                      <a:pt x="221392" y="859310"/>
                    </a:lnTo>
                    <a:cubicBezTo>
                      <a:pt x="223324" y="858695"/>
                      <a:pt x="224203" y="858256"/>
                      <a:pt x="225433" y="857465"/>
                    </a:cubicBezTo>
                    <a:lnTo>
                      <a:pt x="232637" y="853248"/>
                    </a:lnTo>
                    <a:lnTo>
                      <a:pt x="234394" y="858959"/>
                    </a:lnTo>
                    <a:cubicBezTo>
                      <a:pt x="236766" y="854478"/>
                      <a:pt x="239841" y="850701"/>
                      <a:pt x="242740" y="846923"/>
                    </a:cubicBezTo>
                    <a:lnTo>
                      <a:pt x="242828" y="846747"/>
                    </a:lnTo>
                    <a:cubicBezTo>
                      <a:pt x="244761" y="844375"/>
                      <a:pt x="246430" y="841740"/>
                      <a:pt x="248011" y="839016"/>
                    </a:cubicBezTo>
                    <a:lnTo>
                      <a:pt x="243179" y="837962"/>
                    </a:lnTo>
                    <a:lnTo>
                      <a:pt x="243706" y="835853"/>
                    </a:lnTo>
                    <a:cubicBezTo>
                      <a:pt x="242037" y="837083"/>
                      <a:pt x="240368" y="837962"/>
                      <a:pt x="238874" y="838840"/>
                    </a:cubicBezTo>
                    <a:cubicBezTo>
                      <a:pt x="238347" y="839192"/>
                      <a:pt x="237732" y="839455"/>
                      <a:pt x="237205" y="839807"/>
                    </a:cubicBezTo>
                    <a:lnTo>
                      <a:pt x="225257" y="846659"/>
                    </a:lnTo>
                    <a:lnTo>
                      <a:pt x="227453" y="833042"/>
                    </a:lnTo>
                    <a:cubicBezTo>
                      <a:pt x="228156" y="828474"/>
                      <a:pt x="230528" y="824784"/>
                      <a:pt x="234306" y="822060"/>
                    </a:cubicBezTo>
                    <a:cubicBezTo>
                      <a:pt x="236766" y="820303"/>
                      <a:pt x="239402" y="820303"/>
                      <a:pt x="240983" y="820303"/>
                    </a:cubicBezTo>
                    <a:cubicBezTo>
                      <a:pt x="241159" y="820303"/>
                      <a:pt x="241246" y="820303"/>
                      <a:pt x="241334" y="820303"/>
                    </a:cubicBezTo>
                    <a:cubicBezTo>
                      <a:pt x="241510" y="820303"/>
                      <a:pt x="241598" y="820303"/>
                      <a:pt x="241774" y="820303"/>
                    </a:cubicBezTo>
                    <a:lnTo>
                      <a:pt x="247308" y="819776"/>
                    </a:lnTo>
                    <a:cubicBezTo>
                      <a:pt x="248099" y="816877"/>
                      <a:pt x="249505" y="814066"/>
                      <a:pt x="252316" y="811781"/>
                    </a:cubicBezTo>
                    <a:lnTo>
                      <a:pt x="241949" y="804841"/>
                    </a:lnTo>
                    <a:lnTo>
                      <a:pt x="253897" y="800360"/>
                    </a:lnTo>
                    <a:cubicBezTo>
                      <a:pt x="254864" y="800009"/>
                      <a:pt x="255742" y="799833"/>
                      <a:pt x="256621" y="799745"/>
                    </a:cubicBezTo>
                    <a:lnTo>
                      <a:pt x="259344" y="791048"/>
                    </a:lnTo>
                    <a:cubicBezTo>
                      <a:pt x="259608" y="790169"/>
                      <a:pt x="259871" y="789291"/>
                      <a:pt x="260223" y="788324"/>
                    </a:cubicBezTo>
                    <a:cubicBezTo>
                      <a:pt x="260223" y="788237"/>
                      <a:pt x="260223" y="788149"/>
                      <a:pt x="260223" y="788061"/>
                    </a:cubicBezTo>
                    <a:lnTo>
                      <a:pt x="260223" y="782614"/>
                    </a:lnTo>
                    <a:lnTo>
                      <a:pt x="265582" y="781648"/>
                    </a:lnTo>
                    <a:cubicBezTo>
                      <a:pt x="267866" y="781208"/>
                      <a:pt x="271556" y="780505"/>
                      <a:pt x="274455" y="781999"/>
                    </a:cubicBezTo>
                    <a:cubicBezTo>
                      <a:pt x="275334" y="780769"/>
                      <a:pt x="276388" y="779715"/>
                      <a:pt x="277794" y="778924"/>
                    </a:cubicBezTo>
                    <a:cubicBezTo>
                      <a:pt x="283943" y="775234"/>
                      <a:pt x="287458" y="768821"/>
                      <a:pt x="291147" y="762056"/>
                    </a:cubicBezTo>
                    <a:cubicBezTo>
                      <a:pt x="294222" y="756434"/>
                      <a:pt x="297385" y="750723"/>
                      <a:pt x="302217" y="745891"/>
                    </a:cubicBezTo>
                    <a:cubicBezTo>
                      <a:pt x="302920" y="741235"/>
                      <a:pt x="305643" y="737896"/>
                      <a:pt x="307576" y="735436"/>
                    </a:cubicBezTo>
                    <a:cubicBezTo>
                      <a:pt x="308367" y="734470"/>
                      <a:pt x="309597" y="732977"/>
                      <a:pt x="309685" y="732362"/>
                    </a:cubicBezTo>
                    <a:cubicBezTo>
                      <a:pt x="309685" y="721907"/>
                      <a:pt x="315483" y="716284"/>
                      <a:pt x="320754" y="711980"/>
                    </a:cubicBezTo>
                    <a:cubicBezTo>
                      <a:pt x="319085" y="709695"/>
                      <a:pt x="317855" y="706708"/>
                      <a:pt x="318821" y="703370"/>
                    </a:cubicBezTo>
                    <a:cubicBezTo>
                      <a:pt x="319348" y="701701"/>
                      <a:pt x="321193" y="697747"/>
                      <a:pt x="327431" y="697308"/>
                    </a:cubicBezTo>
                    <a:cubicBezTo>
                      <a:pt x="331384" y="697044"/>
                      <a:pt x="333581" y="695551"/>
                      <a:pt x="335601" y="692652"/>
                    </a:cubicBezTo>
                    <a:cubicBezTo>
                      <a:pt x="334196" y="691861"/>
                      <a:pt x="332702" y="690631"/>
                      <a:pt x="331384" y="688523"/>
                    </a:cubicBezTo>
                    <a:cubicBezTo>
                      <a:pt x="331121" y="688083"/>
                      <a:pt x="330682" y="687556"/>
                      <a:pt x="330242" y="686941"/>
                    </a:cubicBezTo>
                    <a:cubicBezTo>
                      <a:pt x="328134" y="684042"/>
                      <a:pt x="324093" y="678683"/>
                      <a:pt x="327343" y="671567"/>
                    </a:cubicBezTo>
                    <a:cubicBezTo>
                      <a:pt x="328573" y="668843"/>
                      <a:pt x="331121" y="666296"/>
                      <a:pt x="334020" y="664802"/>
                    </a:cubicBezTo>
                    <a:cubicBezTo>
                      <a:pt x="336129" y="663748"/>
                      <a:pt x="338325" y="663484"/>
                      <a:pt x="339818" y="663309"/>
                    </a:cubicBezTo>
                    <a:cubicBezTo>
                      <a:pt x="340258" y="663221"/>
                      <a:pt x="340697" y="663221"/>
                      <a:pt x="341048" y="663133"/>
                    </a:cubicBezTo>
                    <a:lnTo>
                      <a:pt x="346144" y="662166"/>
                    </a:lnTo>
                    <a:cubicBezTo>
                      <a:pt x="348867" y="659092"/>
                      <a:pt x="353172" y="656456"/>
                      <a:pt x="359849" y="656632"/>
                    </a:cubicBezTo>
                    <a:cubicBezTo>
                      <a:pt x="361167" y="651273"/>
                      <a:pt x="365120" y="648022"/>
                      <a:pt x="367932" y="645738"/>
                    </a:cubicBezTo>
                    <a:cubicBezTo>
                      <a:pt x="369074" y="644771"/>
                      <a:pt x="370216" y="643893"/>
                      <a:pt x="370919" y="643014"/>
                    </a:cubicBezTo>
                    <a:cubicBezTo>
                      <a:pt x="373291" y="640115"/>
                      <a:pt x="375751" y="637216"/>
                      <a:pt x="378211" y="634405"/>
                    </a:cubicBezTo>
                    <a:lnTo>
                      <a:pt x="375663" y="635195"/>
                    </a:lnTo>
                    <a:lnTo>
                      <a:pt x="376453" y="631681"/>
                    </a:lnTo>
                    <a:lnTo>
                      <a:pt x="372676" y="636865"/>
                    </a:lnTo>
                    <a:lnTo>
                      <a:pt x="368195" y="635459"/>
                    </a:lnTo>
                    <a:cubicBezTo>
                      <a:pt x="365120" y="634492"/>
                      <a:pt x="360991" y="633263"/>
                      <a:pt x="360200" y="628694"/>
                    </a:cubicBezTo>
                    <a:cubicBezTo>
                      <a:pt x="359498" y="624214"/>
                      <a:pt x="363012" y="621666"/>
                      <a:pt x="364330" y="620787"/>
                    </a:cubicBezTo>
                    <a:cubicBezTo>
                      <a:pt x="366526" y="619206"/>
                      <a:pt x="368898" y="618855"/>
                      <a:pt x="370655" y="618503"/>
                    </a:cubicBezTo>
                    <a:cubicBezTo>
                      <a:pt x="371094" y="618415"/>
                      <a:pt x="371446" y="618415"/>
                      <a:pt x="371797" y="618327"/>
                    </a:cubicBezTo>
                    <a:lnTo>
                      <a:pt x="381373" y="615955"/>
                    </a:lnTo>
                    <a:cubicBezTo>
                      <a:pt x="382427" y="613495"/>
                      <a:pt x="384887" y="609542"/>
                      <a:pt x="391476" y="609103"/>
                    </a:cubicBezTo>
                    <a:cubicBezTo>
                      <a:pt x="393497" y="608927"/>
                      <a:pt x="395957" y="608136"/>
                      <a:pt x="397890" y="607082"/>
                    </a:cubicBezTo>
                    <a:lnTo>
                      <a:pt x="397538" y="584855"/>
                    </a:lnTo>
                    <a:lnTo>
                      <a:pt x="402546" y="583537"/>
                    </a:lnTo>
                    <a:cubicBezTo>
                      <a:pt x="404391" y="583098"/>
                      <a:pt x="409311" y="581780"/>
                      <a:pt x="412737" y="585119"/>
                    </a:cubicBezTo>
                    <a:cubicBezTo>
                      <a:pt x="417393" y="580199"/>
                      <a:pt x="422577" y="576421"/>
                      <a:pt x="427233" y="573434"/>
                    </a:cubicBezTo>
                    <a:cubicBezTo>
                      <a:pt x="427672" y="573171"/>
                      <a:pt x="428463" y="572292"/>
                      <a:pt x="429166" y="571501"/>
                    </a:cubicBezTo>
                    <a:cubicBezTo>
                      <a:pt x="429693" y="570886"/>
                      <a:pt x="430308" y="570271"/>
                      <a:pt x="430835" y="569744"/>
                    </a:cubicBezTo>
                    <a:cubicBezTo>
                      <a:pt x="431977" y="568602"/>
                      <a:pt x="433119" y="567460"/>
                      <a:pt x="434349" y="566318"/>
                    </a:cubicBezTo>
                    <a:cubicBezTo>
                      <a:pt x="435315" y="565352"/>
                      <a:pt x="436282" y="564385"/>
                      <a:pt x="437336" y="563331"/>
                    </a:cubicBezTo>
                    <a:lnTo>
                      <a:pt x="425915" y="563770"/>
                    </a:lnTo>
                    <a:lnTo>
                      <a:pt x="431713" y="553491"/>
                    </a:lnTo>
                    <a:cubicBezTo>
                      <a:pt x="435667" y="546639"/>
                      <a:pt x="442256" y="546375"/>
                      <a:pt x="446385" y="546551"/>
                    </a:cubicBezTo>
                    <a:cubicBezTo>
                      <a:pt x="448230" y="544882"/>
                      <a:pt x="450163" y="543212"/>
                      <a:pt x="452008" y="541543"/>
                    </a:cubicBezTo>
                    <a:cubicBezTo>
                      <a:pt x="458772" y="535569"/>
                      <a:pt x="465713" y="529419"/>
                      <a:pt x="471950" y="523006"/>
                    </a:cubicBezTo>
                    <a:cubicBezTo>
                      <a:pt x="472038" y="522391"/>
                      <a:pt x="472038" y="521513"/>
                      <a:pt x="472038" y="520898"/>
                    </a:cubicBezTo>
                    <a:cubicBezTo>
                      <a:pt x="472126" y="517998"/>
                      <a:pt x="472126" y="514309"/>
                      <a:pt x="474410" y="511234"/>
                    </a:cubicBezTo>
                    <a:cubicBezTo>
                      <a:pt x="477397" y="507104"/>
                      <a:pt x="481790" y="506841"/>
                      <a:pt x="484426" y="506753"/>
                    </a:cubicBezTo>
                    <a:cubicBezTo>
                      <a:pt x="486534" y="506665"/>
                      <a:pt x="486798" y="506490"/>
                      <a:pt x="487061" y="506226"/>
                    </a:cubicBezTo>
                    <a:cubicBezTo>
                      <a:pt x="489697" y="502975"/>
                      <a:pt x="492596" y="500076"/>
                      <a:pt x="495320" y="497177"/>
                    </a:cubicBezTo>
                    <a:cubicBezTo>
                      <a:pt x="501557" y="490764"/>
                      <a:pt x="507443" y="484702"/>
                      <a:pt x="509815" y="476444"/>
                    </a:cubicBezTo>
                    <a:cubicBezTo>
                      <a:pt x="510870" y="472666"/>
                      <a:pt x="514208" y="470821"/>
                      <a:pt x="516404" y="469679"/>
                    </a:cubicBezTo>
                    <a:cubicBezTo>
                      <a:pt x="516756" y="469503"/>
                      <a:pt x="517195" y="469240"/>
                      <a:pt x="517459" y="469064"/>
                    </a:cubicBezTo>
                    <a:cubicBezTo>
                      <a:pt x="518777" y="468273"/>
                      <a:pt x="520007" y="467570"/>
                      <a:pt x="521236" y="466867"/>
                    </a:cubicBezTo>
                    <a:cubicBezTo>
                      <a:pt x="523081" y="465901"/>
                      <a:pt x="524838" y="464935"/>
                      <a:pt x="526068" y="463880"/>
                    </a:cubicBezTo>
                    <a:cubicBezTo>
                      <a:pt x="531428" y="459400"/>
                      <a:pt x="536699" y="454568"/>
                      <a:pt x="541882" y="449912"/>
                    </a:cubicBezTo>
                    <a:cubicBezTo>
                      <a:pt x="541619" y="449736"/>
                      <a:pt x="541267" y="449472"/>
                      <a:pt x="541004" y="449297"/>
                    </a:cubicBezTo>
                    <a:lnTo>
                      <a:pt x="527474" y="439281"/>
                    </a:lnTo>
                    <a:lnTo>
                      <a:pt x="544254" y="437524"/>
                    </a:lnTo>
                    <a:cubicBezTo>
                      <a:pt x="545133" y="437436"/>
                      <a:pt x="546011" y="437349"/>
                      <a:pt x="546890" y="437261"/>
                    </a:cubicBezTo>
                    <a:cubicBezTo>
                      <a:pt x="548208" y="437173"/>
                      <a:pt x="549525" y="436997"/>
                      <a:pt x="550755" y="436821"/>
                    </a:cubicBezTo>
                    <a:cubicBezTo>
                      <a:pt x="551282" y="436207"/>
                      <a:pt x="551897" y="435592"/>
                      <a:pt x="552776" y="434977"/>
                    </a:cubicBezTo>
                    <a:cubicBezTo>
                      <a:pt x="554445" y="433747"/>
                      <a:pt x="556114" y="432517"/>
                      <a:pt x="557696" y="431287"/>
                    </a:cubicBezTo>
                    <a:cubicBezTo>
                      <a:pt x="562088" y="427948"/>
                      <a:pt x="566745" y="424522"/>
                      <a:pt x="571840" y="421799"/>
                    </a:cubicBezTo>
                    <a:cubicBezTo>
                      <a:pt x="578605" y="418284"/>
                      <a:pt x="580450" y="415737"/>
                      <a:pt x="580098" y="410465"/>
                    </a:cubicBezTo>
                    <a:cubicBezTo>
                      <a:pt x="579747" y="405458"/>
                      <a:pt x="581592" y="402559"/>
                      <a:pt x="583261" y="400977"/>
                    </a:cubicBezTo>
                    <a:lnTo>
                      <a:pt x="577551" y="400274"/>
                    </a:lnTo>
                    <a:lnTo>
                      <a:pt x="591519" y="381825"/>
                    </a:lnTo>
                    <a:lnTo>
                      <a:pt x="596615" y="385251"/>
                    </a:lnTo>
                    <a:cubicBezTo>
                      <a:pt x="600832" y="388063"/>
                      <a:pt x="601798" y="391489"/>
                      <a:pt x="602062" y="393949"/>
                    </a:cubicBezTo>
                    <a:cubicBezTo>
                      <a:pt x="603204" y="392807"/>
                      <a:pt x="604434" y="391753"/>
                      <a:pt x="605576" y="390874"/>
                    </a:cubicBezTo>
                    <a:cubicBezTo>
                      <a:pt x="610320" y="387184"/>
                      <a:pt x="615064" y="383494"/>
                      <a:pt x="619808" y="379804"/>
                    </a:cubicBezTo>
                    <a:cubicBezTo>
                      <a:pt x="621390" y="378574"/>
                      <a:pt x="622971" y="377344"/>
                      <a:pt x="624553" y="376115"/>
                    </a:cubicBezTo>
                    <a:lnTo>
                      <a:pt x="617348" y="376554"/>
                    </a:lnTo>
                    <a:lnTo>
                      <a:pt x="618842" y="374621"/>
                    </a:lnTo>
                    <a:cubicBezTo>
                      <a:pt x="618491" y="374709"/>
                      <a:pt x="618139" y="374797"/>
                      <a:pt x="617788" y="374885"/>
                    </a:cubicBezTo>
                    <a:lnTo>
                      <a:pt x="601008" y="378838"/>
                    </a:lnTo>
                    <a:lnTo>
                      <a:pt x="609969" y="365133"/>
                    </a:lnTo>
                    <a:cubicBezTo>
                      <a:pt x="610144" y="364869"/>
                      <a:pt x="610232" y="364606"/>
                      <a:pt x="610408" y="364254"/>
                    </a:cubicBezTo>
                    <a:cubicBezTo>
                      <a:pt x="611199" y="362761"/>
                      <a:pt x="612517" y="360213"/>
                      <a:pt x="615064" y="358895"/>
                    </a:cubicBezTo>
                    <a:cubicBezTo>
                      <a:pt x="615064" y="358895"/>
                      <a:pt x="615152" y="358807"/>
                      <a:pt x="615152" y="358807"/>
                    </a:cubicBezTo>
                    <a:cubicBezTo>
                      <a:pt x="616558" y="357402"/>
                      <a:pt x="620248" y="353712"/>
                      <a:pt x="624992" y="355908"/>
                    </a:cubicBezTo>
                    <a:cubicBezTo>
                      <a:pt x="627540" y="357050"/>
                      <a:pt x="628682" y="359071"/>
                      <a:pt x="629209" y="361092"/>
                    </a:cubicBezTo>
                    <a:cubicBezTo>
                      <a:pt x="629912" y="360213"/>
                      <a:pt x="630702" y="359422"/>
                      <a:pt x="631581" y="358632"/>
                    </a:cubicBezTo>
                    <a:cubicBezTo>
                      <a:pt x="632811" y="357490"/>
                      <a:pt x="634480" y="356611"/>
                      <a:pt x="636237" y="356084"/>
                    </a:cubicBezTo>
                    <a:lnTo>
                      <a:pt x="627627" y="348968"/>
                    </a:lnTo>
                    <a:lnTo>
                      <a:pt x="647834" y="344048"/>
                    </a:lnTo>
                    <a:lnTo>
                      <a:pt x="648537" y="344926"/>
                    </a:lnTo>
                    <a:cubicBezTo>
                      <a:pt x="648537" y="344926"/>
                      <a:pt x="648537" y="344926"/>
                      <a:pt x="648537" y="344926"/>
                    </a:cubicBezTo>
                    <a:cubicBezTo>
                      <a:pt x="648800" y="342730"/>
                      <a:pt x="649064" y="340007"/>
                      <a:pt x="650645" y="337459"/>
                    </a:cubicBezTo>
                    <a:cubicBezTo>
                      <a:pt x="652578" y="334296"/>
                      <a:pt x="655828" y="333418"/>
                      <a:pt x="657849" y="332890"/>
                    </a:cubicBezTo>
                    <a:cubicBezTo>
                      <a:pt x="658288" y="332803"/>
                      <a:pt x="658728" y="332627"/>
                      <a:pt x="658991" y="332539"/>
                    </a:cubicBezTo>
                    <a:lnTo>
                      <a:pt x="670939" y="327795"/>
                    </a:lnTo>
                    <a:lnTo>
                      <a:pt x="669007" y="335263"/>
                    </a:lnTo>
                    <a:cubicBezTo>
                      <a:pt x="670676" y="334384"/>
                      <a:pt x="672345" y="333681"/>
                      <a:pt x="673926" y="333242"/>
                    </a:cubicBezTo>
                    <a:cubicBezTo>
                      <a:pt x="680779" y="331309"/>
                      <a:pt x="686665" y="327531"/>
                      <a:pt x="691585" y="322084"/>
                    </a:cubicBezTo>
                    <a:lnTo>
                      <a:pt x="692024" y="321557"/>
                    </a:lnTo>
                    <a:cubicBezTo>
                      <a:pt x="698877" y="314002"/>
                      <a:pt x="706608" y="305392"/>
                      <a:pt x="719259" y="302932"/>
                    </a:cubicBezTo>
                    <a:cubicBezTo>
                      <a:pt x="719698" y="302757"/>
                      <a:pt x="720577" y="301966"/>
                      <a:pt x="721192" y="301439"/>
                    </a:cubicBezTo>
                    <a:cubicBezTo>
                      <a:pt x="723037" y="299857"/>
                      <a:pt x="725409" y="297925"/>
                      <a:pt x="728659" y="297310"/>
                    </a:cubicBezTo>
                    <a:cubicBezTo>
                      <a:pt x="729626" y="297134"/>
                      <a:pt x="730943" y="295728"/>
                      <a:pt x="732349" y="294235"/>
                    </a:cubicBezTo>
                    <a:cubicBezTo>
                      <a:pt x="733052" y="293532"/>
                      <a:pt x="733755" y="292653"/>
                      <a:pt x="734633" y="291863"/>
                    </a:cubicBezTo>
                    <a:lnTo>
                      <a:pt x="725409" y="284834"/>
                    </a:lnTo>
                    <a:lnTo>
                      <a:pt x="736390" y="280705"/>
                    </a:lnTo>
                    <a:cubicBezTo>
                      <a:pt x="736478" y="280705"/>
                      <a:pt x="736566" y="280617"/>
                      <a:pt x="736654" y="280617"/>
                    </a:cubicBezTo>
                    <a:cubicBezTo>
                      <a:pt x="737445" y="280266"/>
                      <a:pt x="738850" y="279563"/>
                      <a:pt x="740695" y="279475"/>
                    </a:cubicBezTo>
                    <a:cubicBezTo>
                      <a:pt x="753258" y="278860"/>
                      <a:pt x="764152" y="273238"/>
                      <a:pt x="774080" y="267176"/>
                    </a:cubicBezTo>
                    <a:cubicBezTo>
                      <a:pt x="775573" y="266297"/>
                      <a:pt x="777067" y="265770"/>
                      <a:pt x="778297" y="265331"/>
                    </a:cubicBezTo>
                    <a:cubicBezTo>
                      <a:pt x="778560" y="265243"/>
                      <a:pt x="778999" y="265067"/>
                      <a:pt x="779351" y="264980"/>
                    </a:cubicBezTo>
                    <a:cubicBezTo>
                      <a:pt x="778472" y="259093"/>
                      <a:pt x="784446" y="256106"/>
                      <a:pt x="790157" y="253822"/>
                    </a:cubicBezTo>
                    <a:cubicBezTo>
                      <a:pt x="793847" y="252329"/>
                      <a:pt x="797449" y="251362"/>
                      <a:pt x="801490" y="250308"/>
                    </a:cubicBezTo>
                    <a:cubicBezTo>
                      <a:pt x="805356" y="249342"/>
                      <a:pt x="808518" y="246355"/>
                      <a:pt x="812208" y="242840"/>
                    </a:cubicBezTo>
                    <a:cubicBezTo>
                      <a:pt x="815898" y="239414"/>
                      <a:pt x="820115" y="235373"/>
                      <a:pt x="825825" y="233176"/>
                    </a:cubicBezTo>
                    <a:lnTo>
                      <a:pt x="827055" y="224303"/>
                    </a:lnTo>
                    <a:cubicBezTo>
                      <a:pt x="827231" y="219998"/>
                      <a:pt x="829515" y="218153"/>
                      <a:pt x="831360" y="217363"/>
                    </a:cubicBezTo>
                    <a:cubicBezTo>
                      <a:pt x="833117" y="216660"/>
                      <a:pt x="834874" y="216045"/>
                      <a:pt x="836544" y="215518"/>
                    </a:cubicBezTo>
                    <a:lnTo>
                      <a:pt x="845417" y="212531"/>
                    </a:lnTo>
                    <a:lnTo>
                      <a:pt x="846383" y="218856"/>
                    </a:lnTo>
                    <a:cubicBezTo>
                      <a:pt x="849722" y="216748"/>
                      <a:pt x="853675" y="215254"/>
                      <a:pt x="858595" y="214727"/>
                    </a:cubicBezTo>
                    <a:cubicBezTo>
                      <a:pt x="861933" y="214376"/>
                      <a:pt x="865184" y="212355"/>
                      <a:pt x="868962" y="210071"/>
                    </a:cubicBezTo>
                    <a:cubicBezTo>
                      <a:pt x="871334" y="208577"/>
                      <a:pt x="873881" y="207084"/>
                      <a:pt x="876605" y="205854"/>
                    </a:cubicBezTo>
                    <a:cubicBezTo>
                      <a:pt x="876078" y="204448"/>
                      <a:pt x="875902" y="202515"/>
                      <a:pt x="876517" y="200143"/>
                    </a:cubicBezTo>
                    <a:cubicBezTo>
                      <a:pt x="877571" y="196014"/>
                      <a:pt x="879680" y="193467"/>
                      <a:pt x="882667" y="192588"/>
                    </a:cubicBezTo>
                    <a:cubicBezTo>
                      <a:pt x="886884" y="191358"/>
                      <a:pt x="890134" y="194082"/>
                      <a:pt x="891540" y="195487"/>
                    </a:cubicBezTo>
                    <a:cubicBezTo>
                      <a:pt x="891628" y="195487"/>
                      <a:pt x="891716" y="195487"/>
                      <a:pt x="891804" y="195487"/>
                    </a:cubicBezTo>
                    <a:cubicBezTo>
                      <a:pt x="894879" y="194433"/>
                      <a:pt x="898041" y="193467"/>
                      <a:pt x="901116" y="192588"/>
                    </a:cubicBezTo>
                    <a:cubicBezTo>
                      <a:pt x="909023" y="190216"/>
                      <a:pt x="916403" y="188020"/>
                      <a:pt x="922816" y="183803"/>
                    </a:cubicBezTo>
                    <a:cubicBezTo>
                      <a:pt x="922992" y="181431"/>
                      <a:pt x="923782" y="179410"/>
                      <a:pt x="925276" y="177829"/>
                    </a:cubicBezTo>
                    <a:cubicBezTo>
                      <a:pt x="928527" y="174227"/>
                      <a:pt x="933095" y="174402"/>
                      <a:pt x="935818" y="174578"/>
                    </a:cubicBezTo>
                    <a:cubicBezTo>
                      <a:pt x="936346" y="174578"/>
                      <a:pt x="936873" y="174666"/>
                      <a:pt x="937400" y="174578"/>
                    </a:cubicBezTo>
                    <a:cubicBezTo>
                      <a:pt x="938454" y="174578"/>
                      <a:pt x="939420" y="174578"/>
                      <a:pt x="940299" y="174666"/>
                    </a:cubicBezTo>
                    <a:cubicBezTo>
                      <a:pt x="940826" y="174666"/>
                      <a:pt x="941529" y="174754"/>
                      <a:pt x="941880" y="174754"/>
                    </a:cubicBezTo>
                    <a:cubicBezTo>
                      <a:pt x="946009" y="173172"/>
                      <a:pt x="949963" y="171152"/>
                      <a:pt x="954004" y="169043"/>
                    </a:cubicBezTo>
                    <a:lnTo>
                      <a:pt x="944077" y="162454"/>
                    </a:lnTo>
                    <a:lnTo>
                      <a:pt x="956025" y="157974"/>
                    </a:lnTo>
                    <a:cubicBezTo>
                      <a:pt x="959363" y="156744"/>
                      <a:pt x="961735" y="157710"/>
                      <a:pt x="962877" y="158413"/>
                    </a:cubicBezTo>
                    <a:cubicBezTo>
                      <a:pt x="964371" y="159291"/>
                      <a:pt x="965425" y="160609"/>
                      <a:pt x="965952" y="162366"/>
                    </a:cubicBezTo>
                    <a:cubicBezTo>
                      <a:pt x="969906" y="160258"/>
                      <a:pt x="973947" y="158149"/>
                      <a:pt x="978164" y="156392"/>
                    </a:cubicBezTo>
                    <a:cubicBezTo>
                      <a:pt x="975177" y="153932"/>
                      <a:pt x="976055" y="149540"/>
                      <a:pt x="976407" y="147431"/>
                    </a:cubicBezTo>
                    <a:cubicBezTo>
                      <a:pt x="976495" y="146904"/>
                      <a:pt x="976583" y="146377"/>
                      <a:pt x="976670" y="145938"/>
                    </a:cubicBezTo>
                    <a:lnTo>
                      <a:pt x="977285" y="142336"/>
                    </a:lnTo>
                    <a:lnTo>
                      <a:pt x="980624" y="140930"/>
                    </a:lnTo>
                    <a:cubicBezTo>
                      <a:pt x="990815" y="136801"/>
                      <a:pt x="994241" y="140666"/>
                      <a:pt x="995471" y="143390"/>
                    </a:cubicBezTo>
                    <a:cubicBezTo>
                      <a:pt x="995735" y="144005"/>
                      <a:pt x="996086" y="145147"/>
                      <a:pt x="996086" y="146553"/>
                    </a:cubicBezTo>
                    <a:cubicBezTo>
                      <a:pt x="996174" y="146553"/>
                      <a:pt x="996262" y="146465"/>
                      <a:pt x="996350" y="146465"/>
                    </a:cubicBezTo>
                    <a:cubicBezTo>
                      <a:pt x="1000040" y="144883"/>
                      <a:pt x="1003905" y="144444"/>
                      <a:pt x="1007244" y="144005"/>
                    </a:cubicBezTo>
                    <a:cubicBezTo>
                      <a:pt x="1008913" y="143829"/>
                      <a:pt x="1010582" y="143566"/>
                      <a:pt x="1012075" y="143302"/>
                    </a:cubicBezTo>
                    <a:cubicBezTo>
                      <a:pt x="1014272" y="142863"/>
                      <a:pt x="1016732" y="141457"/>
                      <a:pt x="1019192" y="140051"/>
                    </a:cubicBezTo>
                    <a:cubicBezTo>
                      <a:pt x="1021037" y="138997"/>
                      <a:pt x="1023145" y="137855"/>
                      <a:pt x="1025341" y="136889"/>
                    </a:cubicBezTo>
                    <a:lnTo>
                      <a:pt x="1019807" y="130124"/>
                    </a:lnTo>
                    <a:lnTo>
                      <a:pt x="1031052" y="128367"/>
                    </a:lnTo>
                    <a:cubicBezTo>
                      <a:pt x="1031491" y="128279"/>
                      <a:pt x="1031930" y="128191"/>
                      <a:pt x="1032370" y="128103"/>
                    </a:cubicBezTo>
                    <a:cubicBezTo>
                      <a:pt x="1033687" y="127840"/>
                      <a:pt x="1035181" y="127576"/>
                      <a:pt x="1036938" y="127488"/>
                    </a:cubicBezTo>
                    <a:cubicBezTo>
                      <a:pt x="1044494" y="127401"/>
                      <a:pt x="1051873" y="127137"/>
                      <a:pt x="1059429" y="125643"/>
                    </a:cubicBezTo>
                    <a:lnTo>
                      <a:pt x="1069883" y="110005"/>
                    </a:lnTo>
                    <a:lnTo>
                      <a:pt x="1063909" y="97969"/>
                    </a:lnTo>
                    <a:lnTo>
                      <a:pt x="1079899" y="104383"/>
                    </a:lnTo>
                    <a:cubicBezTo>
                      <a:pt x="1082534" y="105437"/>
                      <a:pt x="1084379" y="107106"/>
                      <a:pt x="1085170" y="109303"/>
                    </a:cubicBezTo>
                    <a:cubicBezTo>
                      <a:pt x="1086048" y="111675"/>
                      <a:pt x="1085609" y="113695"/>
                      <a:pt x="1085082" y="114925"/>
                    </a:cubicBezTo>
                    <a:cubicBezTo>
                      <a:pt x="1088860" y="113344"/>
                      <a:pt x="1093077" y="112290"/>
                      <a:pt x="1097909" y="112378"/>
                    </a:cubicBezTo>
                    <a:cubicBezTo>
                      <a:pt x="1100896" y="112465"/>
                      <a:pt x="1103971" y="111148"/>
                      <a:pt x="1107573" y="109654"/>
                    </a:cubicBezTo>
                    <a:cubicBezTo>
                      <a:pt x="1110384" y="108512"/>
                      <a:pt x="1113547" y="107194"/>
                      <a:pt x="1117061" y="106403"/>
                    </a:cubicBezTo>
                    <a:lnTo>
                      <a:pt x="1117412" y="105086"/>
                    </a:lnTo>
                    <a:cubicBezTo>
                      <a:pt x="1117500" y="104822"/>
                      <a:pt x="1117500" y="104559"/>
                      <a:pt x="1117588" y="104295"/>
                    </a:cubicBezTo>
                    <a:cubicBezTo>
                      <a:pt x="1117676" y="103768"/>
                      <a:pt x="1117764" y="103065"/>
                      <a:pt x="1117939" y="102362"/>
                    </a:cubicBezTo>
                    <a:cubicBezTo>
                      <a:pt x="1116885" y="103065"/>
                      <a:pt x="1114952" y="104031"/>
                      <a:pt x="1112492" y="103768"/>
                    </a:cubicBezTo>
                    <a:cubicBezTo>
                      <a:pt x="1110735" y="103504"/>
                      <a:pt x="1109154" y="103153"/>
                      <a:pt x="1107660" y="102801"/>
                    </a:cubicBezTo>
                    <a:cubicBezTo>
                      <a:pt x="1107133" y="102714"/>
                      <a:pt x="1106694" y="102538"/>
                      <a:pt x="1106167" y="102450"/>
                    </a:cubicBezTo>
                    <a:lnTo>
                      <a:pt x="1088772" y="98409"/>
                    </a:lnTo>
                    <a:lnTo>
                      <a:pt x="1104586" y="90238"/>
                    </a:lnTo>
                    <a:cubicBezTo>
                      <a:pt x="1107309" y="88833"/>
                      <a:pt x="1110384" y="87603"/>
                      <a:pt x="1113986" y="88393"/>
                    </a:cubicBezTo>
                    <a:cubicBezTo>
                      <a:pt x="1115919" y="88833"/>
                      <a:pt x="1117236" y="89711"/>
                      <a:pt x="1118115" y="90326"/>
                    </a:cubicBezTo>
                    <a:cubicBezTo>
                      <a:pt x="1118291" y="90414"/>
                      <a:pt x="1118379" y="90502"/>
                      <a:pt x="1118554" y="90590"/>
                    </a:cubicBezTo>
                    <a:lnTo>
                      <a:pt x="1126461" y="95158"/>
                    </a:lnTo>
                    <a:cubicBezTo>
                      <a:pt x="1126988" y="95070"/>
                      <a:pt x="1127515" y="94982"/>
                      <a:pt x="1128042" y="94895"/>
                    </a:cubicBezTo>
                    <a:lnTo>
                      <a:pt x="1139463" y="77763"/>
                    </a:lnTo>
                    <a:lnTo>
                      <a:pt x="1143856" y="89536"/>
                    </a:lnTo>
                    <a:cubicBezTo>
                      <a:pt x="1143944" y="89360"/>
                      <a:pt x="1144032" y="89096"/>
                      <a:pt x="1144120" y="88921"/>
                    </a:cubicBezTo>
                    <a:cubicBezTo>
                      <a:pt x="1144735" y="87427"/>
                      <a:pt x="1145701" y="84967"/>
                      <a:pt x="1148249" y="83474"/>
                    </a:cubicBezTo>
                    <a:cubicBezTo>
                      <a:pt x="1150972" y="81892"/>
                      <a:pt x="1153784" y="81541"/>
                      <a:pt x="1156156" y="81189"/>
                    </a:cubicBezTo>
                    <a:cubicBezTo>
                      <a:pt x="1156859" y="81102"/>
                      <a:pt x="1157474" y="81014"/>
                      <a:pt x="1158176" y="80926"/>
                    </a:cubicBezTo>
                    <a:lnTo>
                      <a:pt x="1174605" y="77675"/>
                    </a:lnTo>
                    <a:lnTo>
                      <a:pt x="1166610" y="88657"/>
                    </a:lnTo>
                    <a:cubicBezTo>
                      <a:pt x="1167225" y="88569"/>
                      <a:pt x="1167840" y="88569"/>
                      <a:pt x="1168455" y="88569"/>
                    </a:cubicBezTo>
                    <a:cubicBezTo>
                      <a:pt x="1170212" y="88569"/>
                      <a:pt x="1171969" y="88481"/>
                      <a:pt x="1173726" y="88569"/>
                    </a:cubicBezTo>
                    <a:cubicBezTo>
                      <a:pt x="1181370" y="88569"/>
                      <a:pt x="1188047" y="88569"/>
                      <a:pt x="1193845" y="84879"/>
                    </a:cubicBezTo>
                    <a:cubicBezTo>
                      <a:pt x="1195690" y="83649"/>
                      <a:pt x="1200961" y="81541"/>
                      <a:pt x="1204651" y="84440"/>
                    </a:cubicBezTo>
                    <a:cubicBezTo>
                      <a:pt x="1207199" y="81892"/>
                      <a:pt x="1211328" y="80311"/>
                      <a:pt x="1214930" y="80487"/>
                    </a:cubicBezTo>
                    <a:cubicBezTo>
                      <a:pt x="1219323" y="80662"/>
                      <a:pt x="1222749" y="79344"/>
                      <a:pt x="1225912" y="76182"/>
                    </a:cubicBezTo>
                    <a:cubicBezTo>
                      <a:pt x="1228108" y="73985"/>
                      <a:pt x="1232149" y="72053"/>
                      <a:pt x="1236103" y="72668"/>
                    </a:cubicBezTo>
                    <a:cubicBezTo>
                      <a:pt x="1237508" y="72931"/>
                      <a:pt x="1238475" y="72404"/>
                      <a:pt x="1241286" y="70383"/>
                    </a:cubicBezTo>
                    <a:cubicBezTo>
                      <a:pt x="1242955" y="69153"/>
                      <a:pt x="1244888" y="67836"/>
                      <a:pt x="1247260" y="66957"/>
                    </a:cubicBezTo>
                    <a:cubicBezTo>
                      <a:pt x="1251653" y="65288"/>
                      <a:pt x="1255606" y="67045"/>
                      <a:pt x="1258769" y="68538"/>
                    </a:cubicBezTo>
                    <a:cubicBezTo>
                      <a:pt x="1260702" y="69417"/>
                      <a:pt x="1262634" y="70296"/>
                      <a:pt x="1263864" y="70120"/>
                    </a:cubicBezTo>
                    <a:cubicBezTo>
                      <a:pt x="1264655" y="69944"/>
                      <a:pt x="1265358" y="69856"/>
                      <a:pt x="1266149" y="69768"/>
                    </a:cubicBezTo>
                    <a:cubicBezTo>
                      <a:pt x="1263777" y="66166"/>
                      <a:pt x="1263689" y="61598"/>
                      <a:pt x="1263601" y="59314"/>
                    </a:cubicBezTo>
                    <a:cubicBezTo>
                      <a:pt x="1263513" y="55712"/>
                      <a:pt x="1264567" y="52901"/>
                      <a:pt x="1266764" y="50968"/>
                    </a:cubicBezTo>
                    <a:cubicBezTo>
                      <a:pt x="1269926" y="48156"/>
                      <a:pt x="1273792" y="48684"/>
                      <a:pt x="1275637" y="48947"/>
                    </a:cubicBezTo>
                    <a:cubicBezTo>
                      <a:pt x="1275900" y="48947"/>
                      <a:pt x="1276164" y="49035"/>
                      <a:pt x="1276428" y="49035"/>
                    </a:cubicBezTo>
                    <a:cubicBezTo>
                      <a:pt x="1278800" y="48947"/>
                      <a:pt x="1281084" y="49650"/>
                      <a:pt x="1282929" y="50089"/>
                    </a:cubicBezTo>
                    <a:cubicBezTo>
                      <a:pt x="1283544" y="50265"/>
                      <a:pt x="1284071" y="50441"/>
                      <a:pt x="1284686" y="50528"/>
                    </a:cubicBezTo>
                    <a:lnTo>
                      <a:pt x="1300763" y="54043"/>
                    </a:lnTo>
                    <a:lnTo>
                      <a:pt x="1297073" y="56239"/>
                    </a:lnTo>
                    <a:cubicBezTo>
                      <a:pt x="1298742" y="57117"/>
                      <a:pt x="1300324" y="58611"/>
                      <a:pt x="1301817" y="60632"/>
                    </a:cubicBezTo>
                    <a:cubicBezTo>
                      <a:pt x="1301993" y="60807"/>
                      <a:pt x="1302081" y="61071"/>
                      <a:pt x="1302257" y="61247"/>
                    </a:cubicBezTo>
                    <a:cubicBezTo>
                      <a:pt x="1302432" y="61510"/>
                      <a:pt x="1302696" y="61774"/>
                      <a:pt x="1302871" y="61949"/>
                    </a:cubicBezTo>
                    <a:lnTo>
                      <a:pt x="1302257" y="60368"/>
                    </a:lnTo>
                    <a:cubicBezTo>
                      <a:pt x="1301027" y="57030"/>
                      <a:pt x="1301993" y="54658"/>
                      <a:pt x="1302696" y="53515"/>
                    </a:cubicBezTo>
                    <a:cubicBezTo>
                      <a:pt x="1303926" y="51495"/>
                      <a:pt x="1305946" y="50353"/>
                      <a:pt x="1308670" y="50001"/>
                    </a:cubicBezTo>
                    <a:lnTo>
                      <a:pt x="1320354" y="48684"/>
                    </a:lnTo>
                    <a:cubicBezTo>
                      <a:pt x="1322902" y="44642"/>
                      <a:pt x="1326065" y="43500"/>
                      <a:pt x="1328349" y="43237"/>
                    </a:cubicBezTo>
                    <a:cubicBezTo>
                      <a:pt x="1333972" y="42534"/>
                      <a:pt x="1338013" y="46926"/>
                      <a:pt x="1339331" y="48332"/>
                    </a:cubicBezTo>
                    <a:lnTo>
                      <a:pt x="1340385" y="49474"/>
                    </a:lnTo>
                    <a:lnTo>
                      <a:pt x="1340824" y="50968"/>
                    </a:lnTo>
                    <a:cubicBezTo>
                      <a:pt x="1341264" y="52373"/>
                      <a:pt x="1341527" y="53691"/>
                      <a:pt x="1341615" y="54921"/>
                    </a:cubicBezTo>
                    <a:cubicBezTo>
                      <a:pt x="1344514" y="54130"/>
                      <a:pt x="1347589" y="53867"/>
                      <a:pt x="1350576" y="55360"/>
                    </a:cubicBezTo>
                    <a:cubicBezTo>
                      <a:pt x="1351455" y="55800"/>
                      <a:pt x="1352245" y="56151"/>
                      <a:pt x="1353124" y="56415"/>
                    </a:cubicBezTo>
                    <a:lnTo>
                      <a:pt x="1358922" y="52813"/>
                    </a:lnTo>
                    <a:lnTo>
                      <a:pt x="1358044" y="51583"/>
                    </a:lnTo>
                    <a:cubicBezTo>
                      <a:pt x="1355935" y="48684"/>
                      <a:pt x="1355144" y="47014"/>
                      <a:pt x="1354442" y="45345"/>
                    </a:cubicBezTo>
                    <a:lnTo>
                      <a:pt x="1350752" y="36735"/>
                    </a:lnTo>
                    <a:lnTo>
                      <a:pt x="1360152" y="36296"/>
                    </a:lnTo>
                    <a:cubicBezTo>
                      <a:pt x="1360504" y="36296"/>
                      <a:pt x="1360767" y="36208"/>
                      <a:pt x="1361119" y="36208"/>
                    </a:cubicBezTo>
                    <a:cubicBezTo>
                      <a:pt x="1362963" y="35945"/>
                      <a:pt x="1365599" y="35505"/>
                      <a:pt x="1368410" y="36911"/>
                    </a:cubicBezTo>
                    <a:cubicBezTo>
                      <a:pt x="1370870" y="38141"/>
                      <a:pt x="1372452" y="40162"/>
                      <a:pt x="1373506" y="41567"/>
                    </a:cubicBezTo>
                    <a:cubicBezTo>
                      <a:pt x="1373769" y="41919"/>
                      <a:pt x="1374033" y="42270"/>
                      <a:pt x="1374297" y="42622"/>
                    </a:cubicBezTo>
                    <a:lnTo>
                      <a:pt x="1377635" y="46399"/>
                    </a:lnTo>
                    <a:cubicBezTo>
                      <a:pt x="1380710" y="46487"/>
                      <a:pt x="1383697" y="47366"/>
                      <a:pt x="1386508" y="48771"/>
                    </a:cubicBezTo>
                    <a:lnTo>
                      <a:pt x="1381149" y="38053"/>
                    </a:lnTo>
                    <a:lnTo>
                      <a:pt x="1396875" y="44379"/>
                    </a:lnTo>
                    <a:cubicBezTo>
                      <a:pt x="1397051" y="44203"/>
                      <a:pt x="1397226" y="43939"/>
                      <a:pt x="1397402" y="43676"/>
                    </a:cubicBezTo>
                    <a:cubicBezTo>
                      <a:pt x="1398632" y="42182"/>
                      <a:pt x="1400565" y="39635"/>
                      <a:pt x="1404079" y="39195"/>
                    </a:cubicBezTo>
                    <a:cubicBezTo>
                      <a:pt x="1404343" y="39195"/>
                      <a:pt x="1404694" y="39107"/>
                      <a:pt x="1404958" y="39020"/>
                    </a:cubicBezTo>
                    <a:cubicBezTo>
                      <a:pt x="1407242" y="38580"/>
                      <a:pt x="1411459" y="37614"/>
                      <a:pt x="1414973" y="40689"/>
                    </a:cubicBezTo>
                    <a:cubicBezTo>
                      <a:pt x="1416818" y="42270"/>
                      <a:pt x="1417872" y="44554"/>
                      <a:pt x="1418136" y="47366"/>
                    </a:cubicBezTo>
                    <a:cubicBezTo>
                      <a:pt x="1420683" y="47014"/>
                      <a:pt x="1423319" y="47278"/>
                      <a:pt x="1425603" y="49211"/>
                    </a:cubicBezTo>
                    <a:cubicBezTo>
                      <a:pt x="1430172" y="53076"/>
                      <a:pt x="1435091" y="52725"/>
                      <a:pt x="1442823" y="51934"/>
                    </a:cubicBezTo>
                    <a:cubicBezTo>
                      <a:pt x="1445370" y="51671"/>
                      <a:pt x="1447918" y="51407"/>
                      <a:pt x="1450554" y="51319"/>
                    </a:cubicBezTo>
                    <a:lnTo>
                      <a:pt x="1450202" y="42973"/>
                    </a:lnTo>
                    <a:lnTo>
                      <a:pt x="1458373" y="44642"/>
                    </a:lnTo>
                    <a:cubicBezTo>
                      <a:pt x="1458636" y="44642"/>
                      <a:pt x="1458900" y="44730"/>
                      <a:pt x="1459163" y="44730"/>
                    </a:cubicBezTo>
                    <a:cubicBezTo>
                      <a:pt x="1460920" y="44906"/>
                      <a:pt x="1463908" y="45082"/>
                      <a:pt x="1466192" y="47454"/>
                    </a:cubicBezTo>
                    <a:cubicBezTo>
                      <a:pt x="1470760" y="52198"/>
                      <a:pt x="1473132" y="51495"/>
                      <a:pt x="1475768" y="50089"/>
                    </a:cubicBezTo>
                    <a:cubicBezTo>
                      <a:pt x="1478491" y="48596"/>
                      <a:pt x="1483850" y="47981"/>
                      <a:pt x="1487189" y="51143"/>
                    </a:cubicBezTo>
                    <a:cubicBezTo>
                      <a:pt x="1487364" y="51319"/>
                      <a:pt x="1487540" y="51407"/>
                      <a:pt x="1487628" y="51495"/>
                    </a:cubicBezTo>
                    <a:cubicBezTo>
                      <a:pt x="1488243" y="51231"/>
                      <a:pt x="1489473" y="50441"/>
                      <a:pt x="1490264" y="49913"/>
                    </a:cubicBezTo>
                    <a:cubicBezTo>
                      <a:pt x="1490966" y="49474"/>
                      <a:pt x="1491669" y="49035"/>
                      <a:pt x="1492284" y="48596"/>
                    </a:cubicBezTo>
                    <a:cubicBezTo>
                      <a:pt x="1498346" y="44994"/>
                      <a:pt x="1504935" y="44554"/>
                      <a:pt x="1510997" y="47190"/>
                    </a:cubicBezTo>
                    <a:cubicBezTo>
                      <a:pt x="1510997" y="47190"/>
                      <a:pt x="1510997" y="47190"/>
                      <a:pt x="1510997" y="47102"/>
                    </a:cubicBezTo>
                    <a:lnTo>
                      <a:pt x="1512930" y="36472"/>
                    </a:lnTo>
                    <a:lnTo>
                      <a:pt x="1521452" y="43061"/>
                    </a:lnTo>
                    <a:cubicBezTo>
                      <a:pt x="1521803" y="43324"/>
                      <a:pt x="1522154" y="43588"/>
                      <a:pt x="1522418" y="43764"/>
                    </a:cubicBezTo>
                    <a:cubicBezTo>
                      <a:pt x="1523472" y="44467"/>
                      <a:pt x="1524614" y="45345"/>
                      <a:pt x="1525756" y="46487"/>
                    </a:cubicBezTo>
                    <a:cubicBezTo>
                      <a:pt x="1529446" y="50177"/>
                      <a:pt x="1531203" y="51319"/>
                      <a:pt x="1533575" y="50704"/>
                    </a:cubicBezTo>
                    <a:cubicBezTo>
                      <a:pt x="1533400" y="49211"/>
                      <a:pt x="1533488" y="47805"/>
                      <a:pt x="1533488" y="46663"/>
                    </a:cubicBezTo>
                    <a:cubicBezTo>
                      <a:pt x="1533488" y="46224"/>
                      <a:pt x="1533488" y="45784"/>
                      <a:pt x="1533488" y="45433"/>
                    </a:cubicBezTo>
                    <a:cubicBezTo>
                      <a:pt x="1533488" y="39898"/>
                      <a:pt x="1533488" y="36296"/>
                      <a:pt x="1536475" y="33309"/>
                    </a:cubicBezTo>
                    <a:cubicBezTo>
                      <a:pt x="1539462" y="30410"/>
                      <a:pt x="1543152" y="30498"/>
                      <a:pt x="1548247" y="30761"/>
                    </a:cubicBezTo>
                    <a:cubicBezTo>
                      <a:pt x="1548511" y="30761"/>
                      <a:pt x="1548774" y="30761"/>
                      <a:pt x="1549038" y="30761"/>
                    </a:cubicBezTo>
                    <a:cubicBezTo>
                      <a:pt x="1550970" y="30674"/>
                      <a:pt x="1555100" y="30586"/>
                      <a:pt x="1557823" y="33924"/>
                    </a:cubicBezTo>
                    <a:cubicBezTo>
                      <a:pt x="1558877" y="35330"/>
                      <a:pt x="1560019" y="37614"/>
                      <a:pt x="1559405" y="41040"/>
                    </a:cubicBezTo>
                    <a:cubicBezTo>
                      <a:pt x="1560283" y="41040"/>
                      <a:pt x="1561074" y="41128"/>
                      <a:pt x="1561601" y="41128"/>
                    </a:cubicBezTo>
                    <a:cubicBezTo>
                      <a:pt x="1561777" y="41128"/>
                      <a:pt x="1562040" y="41216"/>
                      <a:pt x="1562216" y="41216"/>
                    </a:cubicBezTo>
                    <a:lnTo>
                      <a:pt x="1567223" y="41304"/>
                    </a:lnTo>
                    <a:lnTo>
                      <a:pt x="1568541" y="46224"/>
                    </a:lnTo>
                    <a:cubicBezTo>
                      <a:pt x="1569244" y="49123"/>
                      <a:pt x="1569244" y="51495"/>
                      <a:pt x="1568893" y="53340"/>
                    </a:cubicBezTo>
                    <a:cubicBezTo>
                      <a:pt x="1569508" y="53515"/>
                      <a:pt x="1570123" y="53691"/>
                      <a:pt x="1570650" y="53779"/>
                    </a:cubicBezTo>
                    <a:cubicBezTo>
                      <a:pt x="1577854" y="55624"/>
                      <a:pt x="1584092" y="57205"/>
                      <a:pt x="1590329" y="55009"/>
                    </a:cubicBezTo>
                    <a:cubicBezTo>
                      <a:pt x="1590681" y="54921"/>
                      <a:pt x="1591032" y="54745"/>
                      <a:pt x="1591295" y="54658"/>
                    </a:cubicBezTo>
                    <a:cubicBezTo>
                      <a:pt x="1591822" y="51319"/>
                      <a:pt x="1594107" y="48156"/>
                      <a:pt x="1595776" y="46751"/>
                    </a:cubicBezTo>
                    <a:cubicBezTo>
                      <a:pt x="1598236" y="44554"/>
                      <a:pt x="1600696" y="44642"/>
                      <a:pt x="1601926" y="44818"/>
                    </a:cubicBezTo>
                    <a:cubicBezTo>
                      <a:pt x="1601926" y="44818"/>
                      <a:pt x="1601926" y="44818"/>
                      <a:pt x="1601926" y="44818"/>
                    </a:cubicBezTo>
                    <a:lnTo>
                      <a:pt x="1597797" y="39635"/>
                    </a:lnTo>
                    <a:lnTo>
                      <a:pt x="1611853" y="32606"/>
                    </a:lnTo>
                    <a:lnTo>
                      <a:pt x="1614752" y="34012"/>
                    </a:lnTo>
                    <a:cubicBezTo>
                      <a:pt x="1615631" y="34451"/>
                      <a:pt x="1616685" y="34890"/>
                      <a:pt x="1617739" y="35330"/>
                    </a:cubicBezTo>
                    <a:cubicBezTo>
                      <a:pt x="1621253" y="36735"/>
                      <a:pt x="1625646" y="38580"/>
                      <a:pt x="1627491" y="43061"/>
                    </a:cubicBezTo>
                    <a:cubicBezTo>
                      <a:pt x="1628633" y="45872"/>
                      <a:pt x="1628458" y="48947"/>
                      <a:pt x="1627052" y="52286"/>
                    </a:cubicBezTo>
                    <a:cubicBezTo>
                      <a:pt x="1626964" y="52461"/>
                      <a:pt x="1626876" y="52637"/>
                      <a:pt x="1626788" y="52901"/>
                    </a:cubicBezTo>
                    <a:cubicBezTo>
                      <a:pt x="1629951" y="53779"/>
                      <a:pt x="1631445" y="52813"/>
                      <a:pt x="1635134" y="49386"/>
                    </a:cubicBezTo>
                    <a:cubicBezTo>
                      <a:pt x="1635662" y="48859"/>
                      <a:pt x="1636189" y="48332"/>
                      <a:pt x="1636716" y="47717"/>
                    </a:cubicBezTo>
                    <a:cubicBezTo>
                      <a:pt x="1637682" y="46751"/>
                      <a:pt x="1638824" y="45609"/>
                      <a:pt x="1640054" y="44467"/>
                    </a:cubicBezTo>
                    <a:cubicBezTo>
                      <a:pt x="1641987" y="42885"/>
                      <a:pt x="1644008" y="42622"/>
                      <a:pt x="1645150" y="42446"/>
                    </a:cubicBezTo>
                    <a:cubicBezTo>
                      <a:pt x="1645238" y="42446"/>
                      <a:pt x="1645413" y="42446"/>
                      <a:pt x="1645501" y="42358"/>
                    </a:cubicBezTo>
                    <a:lnTo>
                      <a:pt x="1652793" y="40601"/>
                    </a:lnTo>
                    <a:lnTo>
                      <a:pt x="1653496" y="48069"/>
                    </a:lnTo>
                    <a:cubicBezTo>
                      <a:pt x="1653496" y="48244"/>
                      <a:pt x="1653496" y="48420"/>
                      <a:pt x="1653584" y="48596"/>
                    </a:cubicBezTo>
                    <a:cubicBezTo>
                      <a:pt x="1655868" y="48156"/>
                      <a:pt x="1658152" y="47717"/>
                      <a:pt x="1660436" y="47278"/>
                    </a:cubicBezTo>
                    <a:cubicBezTo>
                      <a:pt x="1661403" y="47102"/>
                      <a:pt x="1662281" y="46926"/>
                      <a:pt x="1663248" y="46751"/>
                    </a:cubicBezTo>
                    <a:lnTo>
                      <a:pt x="1673614" y="40689"/>
                    </a:lnTo>
                    <a:lnTo>
                      <a:pt x="1677392" y="53164"/>
                    </a:lnTo>
                    <a:cubicBezTo>
                      <a:pt x="1680906" y="53779"/>
                      <a:pt x="1684333" y="54218"/>
                      <a:pt x="1687495" y="53955"/>
                    </a:cubicBezTo>
                    <a:cubicBezTo>
                      <a:pt x="1689340" y="53779"/>
                      <a:pt x="1691800" y="52461"/>
                      <a:pt x="1694436" y="51056"/>
                    </a:cubicBezTo>
                    <a:cubicBezTo>
                      <a:pt x="1696105" y="50089"/>
                      <a:pt x="1697950" y="49123"/>
                      <a:pt x="1699883" y="48332"/>
                    </a:cubicBezTo>
                    <a:cubicBezTo>
                      <a:pt x="1701728" y="47541"/>
                      <a:pt x="1703485" y="47366"/>
                      <a:pt x="1704802" y="47190"/>
                    </a:cubicBezTo>
                    <a:cubicBezTo>
                      <a:pt x="1705154" y="47190"/>
                      <a:pt x="1705505" y="47102"/>
                      <a:pt x="1705857" y="47102"/>
                    </a:cubicBezTo>
                    <a:lnTo>
                      <a:pt x="1719738" y="44818"/>
                    </a:lnTo>
                    <a:lnTo>
                      <a:pt x="1714203" y="54130"/>
                    </a:lnTo>
                    <a:cubicBezTo>
                      <a:pt x="1715609" y="54218"/>
                      <a:pt x="1717014" y="54306"/>
                      <a:pt x="1718420" y="54394"/>
                    </a:cubicBezTo>
                    <a:cubicBezTo>
                      <a:pt x="1726590" y="54921"/>
                      <a:pt x="1733706" y="55360"/>
                      <a:pt x="1740295" y="52022"/>
                    </a:cubicBezTo>
                    <a:lnTo>
                      <a:pt x="1739241" y="51495"/>
                    </a:lnTo>
                    <a:lnTo>
                      <a:pt x="1745215" y="44906"/>
                    </a:lnTo>
                    <a:cubicBezTo>
                      <a:pt x="1747412" y="42007"/>
                      <a:pt x="1749959" y="40865"/>
                      <a:pt x="1752858" y="41567"/>
                    </a:cubicBezTo>
                    <a:cubicBezTo>
                      <a:pt x="1755582" y="42182"/>
                      <a:pt x="1758218" y="42973"/>
                      <a:pt x="1760678" y="43852"/>
                    </a:cubicBezTo>
                    <a:cubicBezTo>
                      <a:pt x="1762874" y="44642"/>
                      <a:pt x="1764104" y="46136"/>
                      <a:pt x="1764719" y="47014"/>
                    </a:cubicBezTo>
                    <a:lnTo>
                      <a:pt x="1764894" y="47278"/>
                    </a:lnTo>
                    <a:lnTo>
                      <a:pt x="1770254" y="52637"/>
                    </a:lnTo>
                    <a:lnTo>
                      <a:pt x="1764543" y="56854"/>
                    </a:lnTo>
                    <a:cubicBezTo>
                      <a:pt x="1767706" y="57117"/>
                      <a:pt x="1770341" y="56239"/>
                      <a:pt x="1773153" y="53603"/>
                    </a:cubicBezTo>
                    <a:cubicBezTo>
                      <a:pt x="1775261" y="51671"/>
                      <a:pt x="1778160" y="50353"/>
                      <a:pt x="1781850" y="49826"/>
                    </a:cubicBezTo>
                    <a:lnTo>
                      <a:pt x="1787209" y="44467"/>
                    </a:lnTo>
                    <a:cubicBezTo>
                      <a:pt x="1787385" y="44291"/>
                      <a:pt x="1787561" y="44027"/>
                      <a:pt x="1787824" y="43764"/>
                    </a:cubicBezTo>
                    <a:cubicBezTo>
                      <a:pt x="1789054" y="42270"/>
                      <a:pt x="1790987" y="39722"/>
                      <a:pt x="1794501" y="39283"/>
                    </a:cubicBezTo>
                    <a:cubicBezTo>
                      <a:pt x="1794765" y="39283"/>
                      <a:pt x="1795116" y="39195"/>
                      <a:pt x="1795468" y="39107"/>
                    </a:cubicBezTo>
                    <a:cubicBezTo>
                      <a:pt x="1797752" y="38668"/>
                      <a:pt x="1801969" y="37702"/>
                      <a:pt x="1805483" y="40777"/>
                    </a:cubicBezTo>
                    <a:cubicBezTo>
                      <a:pt x="1807855" y="42797"/>
                      <a:pt x="1808909" y="45784"/>
                      <a:pt x="1808734" y="49738"/>
                    </a:cubicBezTo>
                    <a:lnTo>
                      <a:pt x="1808558" y="53164"/>
                    </a:lnTo>
                    <a:lnTo>
                      <a:pt x="1805659" y="54921"/>
                    </a:lnTo>
                    <a:cubicBezTo>
                      <a:pt x="1805395" y="55097"/>
                      <a:pt x="1805131" y="55273"/>
                      <a:pt x="1804780" y="55448"/>
                    </a:cubicBezTo>
                    <a:lnTo>
                      <a:pt x="1812072" y="59226"/>
                    </a:lnTo>
                    <a:cubicBezTo>
                      <a:pt x="1815235" y="58875"/>
                      <a:pt x="1818397" y="58875"/>
                      <a:pt x="1821736" y="59314"/>
                    </a:cubicBezTo>
                    <a:cubicBezTo>
                      <a:pt x="1821736" y="58435"/>
                      <a:pt x="1821736" y="57732"/>
                      <a:pt x="1821824" y="57293"/>
                    </a:cubicBezTo>
                    <a:cubicBezTo>
                      <a:pt x="1821824" y="57205"/>
                      <a:pt x="1821824" y="57117"/>
                      <a:pt x="1821824" y="57030"/>
                    </a:cubicBezTo>
                    <a:lnTo>
                      <a:pt x="1821824" y="54745"/>
                    </a:lnTo>
                    <a:lnTo>
                      <a:pt x="1823405" y="52901"/>
                    </a:lnTo>
                    <a:cubicBezTo>
                      <a:pt x="1831400" y="43500"/>
                      <a:pt x="1838692" y="46399"/>
                      <a:pt x="1842382" y="48947"/>
                    </a:cubicBezTo>
                    <a:cubicBezTo>
                      <a:pt x="1844139" y="50177"/>
                      <a:pt x="1844929" y="51934"/>
                      <a:pt x="1845281" y="53515"/>
                    </a:cubicBezTo>
                    <a:cubicBezTo>
                      <a:pt x="1846511" y="51671"/>
                      <a:pt x="1848443" y="50616"/>
                      <a:pt x="1851079" y="50353"/>
                    </a:cubicBezTo>
                    <a:lnTo>
                      <a:pt x="1865048" y="48771"/>
                    </a:lnTo>
                    <a:lnTo>
                      <a:pt x="1856790" y="62389"/>
                    </a:lnTo>
                    <a:cubicBezTo>
                      <a:pt x="1858898" y="62652"/>
                      <a:pt x="1861094" y="62037"/>
                      <a:pt x="1864345" y="60544"/>
                    </a:cubicBezTo>
                    <a:cubicBezTo>
                      <a:pt x="1867244" y="59226"/>
                      <a:pt x="1870407" y="59490"/>
                      <a:pt x="1871988" y="59753"/>
                    </a:cubicBezTo>
                    <a:cubicBezTo>
                      <a:pt x="1872252" y="59841"/>
                      <a:pt x="1872603" y="59841"/>
                      <a:pt x="1872867" y="59929"/>
                    </a:cubicBezTo>
                    <a:cubicBezTo>
                      <a:pt x="1873833" y="60105"/>
                      <a:pt x="1874887" y="60192"/>
                      <a:pt x="1876029" y="60544"/>
                    </a:cubicBezTo>
                    <a:lnTo>
                      <a:pt x="1880861" y="40952"/>
                    </a:lnTo>
                    <a:lnTo>
                      <a:pt x="1891843" y="55185"/>
                    </a:lnTo>
                    <a:cubicBezTo>
                      <a:pt x="1892107" y="55360"/>
                      <a:pt x="1892722" y="55624"/>
                      <a:pt x="1893073" y="55800"/>
                    </a:cubicBezTo>
                    <a:cubicBezTo>
                      <a:pt x="1894567" y="56503"/>
                      <a:pt x="1898081" y="57996"/>
                      <a:pt x="1898520" y="62125"/>
                    </a:cubicBezTo>
                    <a:cubicBezTo>
                      <a:pt x="1898871" y="65024"/>
                      <a:pt x="1898432" y="67660"/>
                      <a:pt x="1897993" y="70032"/>
                    </a:cubicBezTo>
                    <a:cubicBezTo>
                      <a:pt x="1897905" y="70735"/>
                      <a:pt x="1897729" y="71438"/>
                      <a:pt x="1897642" y="72140"/>
                    </a:cubicBezTo>
                    <a:lnTo>
                      <a:pt x="1897466" y="73722"/>
                    </a:lnTo>
                    <a:cubicBezTo>
                      <a:pt x="1900628" y="74688"/>
                      <a:pt x="1902298" y="74161"/>
                      <a:pt x="1904494" y="72668"/>
                    </a:cubicBezTo>
                    <a:cubicBezTo>
                      <a:pt x="1906339" y="71438"/>
                      <a:pt x="1909414" y="69329"/>
                      <a:pt x="1913192" y="70383"/>
                    </a:cubicBezTo>
                    <a:cubicBezTo>
                      <a:pt x="1916091" y="71174"/>
                      <a:pt x="1917584" y="73283"/>
                      <a:pt x="1918726" y="75567"/>
                    </a:cubicBezTo>
                    <a:cubicBezTo>
                      <a:pt x="1919956" y="75742"/>
                      <a:pt x="1921450" y="75830"/>
                      <a:pt x="1922943" y="75918"/>
                    </a:cubicBezTo>
                    <a:cubicBezTo>
                      <a:pt x="1926897" y="76182"/>
                      <a:pt x="1931377" y="76445"/>
                      <a:pt x="1935331" y="78730"/>
                    </a:cubicBezTo>
                    <a:cubicBezTo>
                      <a:pt x="1936473" y="79344"/>
                      <a:pt x="1937615" y="80047"/>
                      <a:pt x="1938581" y="80750"/>
                    </a:cubicBezTo>
                    <a:cubicBezTo>
                      <a:pt x="1940953" y="82244"/>
                      <a:pt x="1943413" y="83825"/>
                      <a:pt x="1944643" y="83474"/>
                    </a:cubicBezTo>
                    <a:cubicBezTo>
                      <a:pt x="1952462" y="80750"/>
                      <a:pt x="1957118" y="85406"/>
                      <a:pt x="1959403" y="87691"/>
                    </a:cubicBezTo>
                    <a:cubicBezTo>
                      <a:pt x="1959754" y="88042"/>
                      <a:pt x="1960281" y="88569"/>
                      <a:pt x="1960545" y="88833"/>
                    </a:cubicBezTo>
                    <a:cubicBezTo>
                      <a:pt x="1963356" y="88833"/>
                      <a:pt x="1965904" y="89623"/>
                      <a:pt x="1968188" y="90238"/>
                    </a:cubicBezTo>
                    <a:cubicBezTo>
                      <a:pt x="1969682" y="90678"/>
                      <a:pt x="1971614" y="91205"/>
                      <a:pt x="1972405" y="91117"/>
                    </a:cubicBezTo>
                    <a:cubicBezTo>
                      <a:pt x="1976886" y="90326"/>
                      <a:pt x="1980927" y="91732"/>
                      <a:pt x="1984090" y="92874"/>
                    </a:cubicBezTo>
                    <a:cubicBezTo>
                      <a:pt x="1988746" y="94543"/>
                      <a:pt x="1989449" y="94367"/>
                      <a:pt x="1990854" y="93138"/>
                    </a:cubicBezTo>
                    <a:cubicBezTo>
                      <a:pt x="1992699" y="91556"/>
                      <a:pt x="1994720" y="91205"/>
                      <a:pt x="1996828" y="91556"/>
                    </a:cubicBezTo>
                    <a:lnTo>
                      <a:pt x="1997443" y="90678"/>
                    </a:lnTo>
                    <a:cubicBezTo>
                      <a:pt x="1997443" y="90590"/>
                      <a:pt x="1997531" y="90502"/>
                      <a:pt x="1997619" y="90326"/>
                    </a:cubicBezTo>
                    <a:cubicBezTo>
                      <a:pt x="1998234" y="89096"/>
                      <a:pt x="1999640" y="86549"/>
                      <a:pt x="2002715" y="85494"/>
                    </a:cubicBezTo>
                    <a:cubicBezTo>
                      <a:pt x="2004823" y="84791"/>
                      <a:pt x="2009655" y="83122"/>
                      <a:pt x="2013609" y="85758"/>
                    </a:cubicBezTo>
                    <a:cubicBezTo>
                      <a:pt x="2016332" y="87603"/>
                      <a:pt x="2017562" y="90414"/>
                      <a:pt x="2018265" y="92347"/>
                    </a:cubicBezTo>
                    <a:cubicBezTo>
                      <a:pt x="2018440" y="92698"/>
                      <a:pt x="2018616" y="93138"/>
                      <a:pt x="2018792" y="93489"/>
                    </a:cubicBezTo>
                    <a:cubicBezTo>
                      <a:pt x="2019934" y="95773"/>
                      <a:pt x="2019583" y="98497"/>
                      <a:pt x="2017913" y="100781"/>
                    </a:cubicBezTo>
                    <a:cubicBezTo>
                      <a:pt x="2017650" y="101132"/>
                      <a:pt x="2017386" y="101396"/>
                      <a:pt x="2017123" y="101659"/>
                    </a:cubicBezTo>
                    <a:cubicBezTo>
                      <a:pt x="2019758" y="101923"/>
                      <a:pt x="2022394" y="101132"/>
                      <a:pt x="2027050" y="99551"/>
                    </a:cubicBezTo>
                    <a:cubicBezTo>
                      <a:pt x="2028016" y="98497"/>
                      <a:pt x="2030740" y="95861"/>
                      <a:pt x="2034693" y="96827"/>
                    </a:cubicBezTo>
                    <a:cubicBezTo>
                      <a:pt x="2036890" y="97355"/>
                      <a:pt x="2038822" y="98145"/>
                      <a:pt x="2040668" y="98936"/>
                    </a:cubicBezTo>
                    <a:cubicBezTo>
                      <a:pt x="2040668" y="98145"/>
                      <a:pt x="2040843" y="97442"/>
                      <a:pt x="2041107" y="96652"/>
                    </a:cubicBezTo>
                    <a:cubicBezTo>
                      <a:pt x="2041722" y="94895"/>
                      <a:pt x="2044006" y="90765"/>
                      <a:pt x="2051474" y="91380"/>
                    </a:cubicBezTo>
                    <a:cubicBezTo>
                      <a:pt x="2053670" y="91556"/>
                      <a:pt x="2055603" y="92171"/>
                      <a:pt x="2057272" y="92698"/>
                    </a:cubicBezTo>
                    <a:cubicBezTo>
                      <a:pt x="2057799" y="92874"/>
                      <a:pt x="2058326" y="93050"/>
                      <a:pt x="2058941" y="93225"/>
                    </a:cubicBezTo>
                    <a:lnTo>
                      <a:pt x="2074140" y="97355"/>
                    </a:lnTo>
                    <a:lnTo>
                      <a:pt x="2050771" y="110796"/>
                    </a:lnTo>
                    <a:lnTo>
                      <a:pt x="2048047" y="108951"/>
                    </a:lnTo>
                    <a:lnTo>
                      <a:pt x="2045324" y="111235"/>
                    </a:lnTo>
                    <a:cubicBezTo>
                      <a:pt x="2045236" y="111323"/>
                      <a:pt x="2045236" y="111323"/>
                      <a:pt x="2045148" y="111411"/>
                    </a:cubicBezTo>
                    <a:cubicBezTo>
                      <a:pt x="2046817" y="111763"/>
                      <a:pt x="2048662" y="112026"/>
                      <a:pt x="2050419" y="112465"/>
                    </a:cubicBezTo>
                    <a:cubicBezTo>
                      <a:pt x="2058590" y="114310"/>
                      <a:pt x="2066057" y="115980"/>
                      <a:pt x="2073261" y="117737"/>
                    </a:cubicBezTo>
                    <a:cubicBezTo>
                      <a:pt x="2073788" y="117912"/>
                      <a:pt x="2074403" y="118000"/>
                      <a:pt x="2075018" y="118088"/>
                    </a:cubicBezTo>
                    <a:cubicBezTo>
                      <a:pt x="2075018" y="118088"/>
                      <a:pt x="2075018" y="118088"/>
                      <a:pt x="2075018" y="118088"/>
                    </a:cubicBezTo>
                    <a:cubicBezTo>
                      <a:pt x="2074579" y="114750"/>
                      <a:pt x="2076073" y="111850"/>
                      <a:pt x="2076688" y="110620"/>
                    </a:cubicBezTo>
                    <a:lnTo>
                      <a:pt x="2089251" y="86285"/>
                    </a:lnTo>
                    <a:cubicBezTo>
                      <a:pt x="2086878" y="85494"/>
                      <a:pt x="2084419" y="84704"/>
                      <a:pt x="2082047" y="83913"/>
                    </a:cubicBezTo>
                    <a:cubicBezTo>
                      <a:pt x="2070538" y="80135"/>
                      <a:pt x="2058678" y="76270"/>
                      <a:pt x="2047081" y="71526"/>
                    </a:cubicBezTo>
                    <a:cubicBezTo>
                      <a:pt x="2043127" y="69944"/>
                      <a:pt x="2038559" y="69241"/>
                      <a:pt x="2033815" y="68978"/>
                    </a:cubicBezTo>
                    <a:cubicBezTo>
                      <a:pt x="2033376" y="72228"/>
                      <a:pt x="2031794" y="74337"/>
                      <a:pt x="2030828" y="75567"/>
                    </a:cubicBezTo>
                    <a:lnTo>
                      <a:pt x="2026259" y="81541"/>
                    </a:lnTo>
                    <a:lnTo>
                      <a:pt x="2013433" y="68714"/>
                    </a:lnTo>
                    <a:lnTo>
                      <a:pt x="2015981" y="66781"/>
                    </a:lnTo>
                    <a:cubicBezTo>
                      <a:pt x="2015541" y="66430"/>
                      <a:pt x="2015014" y="65991"/>
                      <a:pt x="2014575" y="65464"/>
                    </a:cubicBezTo>
                    <a:cubicBezTo>
                      <a:pt x="2011763" y="62301"/>
                      <a:pt x="2007986" y="61334"/>
                      <a:pt x="2002100" y="60105"/>
                    </a:cubicBezTo>
                    <a:cubicBezTo>
                      <a:pt x="2001045" y="59841"/>
                      <a:pt x="1999991" y="59665"/>
                      <a:pt x="1998937" y="59402"/>
                    </a:cubicBezTo>
                    <a:cubicBezTo>
                      <a:pt x="1995598" y="58611"/>
                      <a:pt x="1991996" y="58172"/>
                      <a:pt x="1988307" y="57732"/>
                    </a:cubicBezTo>
                    <a:cubicBezTo>
                      <a:pt x="1979697" y="56678"/>
                      <a:pt x="1969945" y="55536"/>
                      <a:pt x="1961072" y="49123"/>
                    </a:cubicBezTo>
                    <a:cubicBezTo>
                      <a:pt x="1958524" y="47278"/>
                      <a:pt x="1954571" y="47278"/>
                      <a:pt x="1950002" y="47366"/>
                    </a:cubicBezTo>
                    <a:cubicBezTo>
                      <a:pt x="1945961" y="47454"/>
                      <a:pt x="1941393" y="47454"/>
                      <a:pt x="1937000" y="45960"/>
                    </a:cubicBezTo>
                    <a:cubicBezTo>
                      <a:pt x="1930587" y="43764"/>
                      <a:pt x="1923646" y="43237"/>
                      <a:pt x="1916266" y="42709"/>
                    </a:cubicBezTo>
                    <a:cubicBezTo>
                      <a:pt x="1906251" y="42007"/>
                      <a:pt x="1895972" y="41216"/>
                      <a:pt x="1886045" y="36120"/>
                    </a:cubicBezTo>
                    <a:cubicBezTo>
                      <a:pt x="1885957" y="36120"/>
                      <a:pt x="1885781" y="36208"/>
                      <a:pt x="1885693" y="36208"/>
                    </a:cubicBezTo>
                    <a:cubicBezTo>
                      <a:pt x="1874185" y="38668"/>
                      <a:pt x="1862939" y="36560"/>
                      <a:pt x="1850376" y="29619"/>
                    </a:cubicBezTo>
                    <a:lnTo>
                      <a:pt x="1850200" y="29531"/>
                    </a:lnTo>
                    <a:cubicBezTo>
                      <a:pt x="1849849" y="29356"/>
                      <a:pt x="1849234" y="29004"/>
                      <a:pt x="1848795" y="28741"/>
                    </a:cubicBezTo>
                    <a:cubicBezTo>
                      <a:pt x="1841679" y="31113"/>
                      <a:pt x="1835353" y="29268"/>
                      <a:pt x="1830170" y="27686"/>
                    </a:cubicBezTo>
                    <a:cubicBezTo>
                      <a:pt x="1828325" y="27159"/>
                      <a:pt x="1826480" y="26632"/>
                      <a:pt x="1824811" y="26281"/>
                    </a:cubicBezTo>
                    <a:lnTo>
                      <a:pt x="1820330" y="25490"/>
                    </a:lnTo>
                    <a:cubicBezTo>
                      <a:pt x="1805044" y="22767"/>
                      <a:pt x="1790548" y="20131"/>
                      <a:pt x="1775788" y="20482"/>
                    </a:cubicBezTo>
                    <a:cubicBezTo>
                      <a:pt x="1776052" y="21361"/>
                      <a:pt x="1776315" y="22152"/>
                      <a:pt x="1776579" y="22942"/>
                    </a:cubicBezTo>
                    <a:lnTo>
                      <a:pt x="1779566" y="31816"/>
                    </a:lnTo>
                    <a:lnTo>
                      <a:pt x="1772099" y="32958"/>
                    </a:lnTo>
                    <a:cubicBezTo>
                      <a:pt x="1770166" y="33397"/>
                      <a:pt x="1768409" y="33221"/>
                      <a:pt x="1766827" y="32431"/>
                    </a:cubicBezTo>
                    <a:cubicBezTo>
                      <a:pt x="1765510" y="31728"/>
                      <a:pt x="1764719" y="30849"/>
                      <a:pt x="1764367" y="30410"/>
                    </a:cubicBezTo>
                    <a:lnTo>
                      <a:pt x="1763752" y="29795"/>
                    </a:lnTo>
                    <a:lnTo>
                      <a:pt x="1763313" y="29004"/>
                    </a:lnTo>
                    <a:cubicBezTo>
                      <a:pt x="1761732" y="26193"/>
                      <a:pt x="1761117" y="24260"/>
                      <a:pt x="1760678" y="22415"/>
                    </a:cubicBezTo>
                    <a:cubicBezTo>
                      <a:pt x="1757251" y="22240"/>
                      <a:pt x="1753386" y="21010"/>
                      <a:pt x="1750047" y="17144"/>
                    </a:cubicBezTo>
                    <a:cubicBezTo>
                      <a:pt x="1749872" y="17144"/>
                      <a:pt x="1749784" y="17144"/>
                      <a:pt x="1749696" y="17232"/>
                    </a:cubicBezTo>
                    <a:cubicBezTo>
                      <a:pt x="1743722" y="21010"/>
                      <a:pt x="1737572" y="20219"/>
                      <a:pt x="1733091" y="19692"/>
                    </a:cubicBezTo>
                    <a:cubicBezTo>
                      <a:pt x="1730192" y="19340"/>
                      <a:pt x="1727732" y="19077"/>
                      <a:pt x="1725887" y="19780"/>
                    </a:cubicBezTo>
                    <a:cubicBezTo>
                      <a:pt x="1722637" y="21185"/>
                      <a:pt x="1719562" y="20395"/>
                      <a:pt x="1717278" y="19867"/>
                    </a:cubicBezTo>
                    <a:cubicBezTo>
                      <a:pt x="1716838" y="19780"/>
                      <a:pt x="1716399" y="19692"/>
                      <a:pt x="1716048" y="19604"/>
                    </a:cubicBezTo>
                    <a:cubicBezTo>
                      <a:pt x="1713237" y="19077"/>
                      <a:pt x="1710337" y="18550"/>
                      <a:pt x="1707614" y="17935"/>
                    </a:cubicBezTo>
                    <a:cubicBezTo>
                      <a:pt x="1701903" y="16705"/>
                      <a:pt x="1696544" y="15563"/>
                      <a:pt x="1691273" y="15475"/>
                    </a:cubicBezTo>
                    <a:cubicBezTo>
                      <a:pt x="1687232" y="15387"/>
                      <a:pt x="1683015" y="15914"/>
                      <a:pt x="1678534" y="16529"/>
                    </a:cubicBezTo>
                    <a:cubicBezTo>
                      <a:pt x="1672648" y="17320"/>
                      <a:pt x="1666674" y="18110"/>
                      <a:pt x="1660436" y="17495"/>
                    </a:cubicBezTo>
                    <a:cubicBezTo>
                      <a:pt x="1654375" y="16880"/>
                      <a:pt x="1648049" y="17671"/>
                      <a:pt x="1641460" y="18550"/>
                    </a:cubicBezTo>
                    <a:cubicBezTo>
                      <a:pt x="1631708" y="19867"/>
                      <a:pt x="1621605" y="21185"/>
                      <a:pt x="1610975" y="17935"/>
                    </a:cubicBezTo>
                    <a:cubicBezTo>
                      <a:pt x="1609569" y="19867"/>
                      <a:pt x="1607812" y="21185"/>
                      <a:pt x="1605703" y="21888"/>
                    </a:cubicBezTo>
                    <a:cubicBezTo>
                      <a:pt x="1601662" y="23206"/>
                      <a:pt x="1598148" y="21361"/>
                      <a:pt x="1596303" y="20395"/>
                    </a:cubicBezTo>
                    <a:cubicBezTo>
                      <a:pt x="1596039" y="20219"/>
                      <a:pt x="1595600" y="20043"/>
                      <a:pt x="1595425" y="19955"/>
                    </a:cubicBezTo>
                    <a:cubicBezTo>
                      <a:pt x="1592877" y="19340"/>
                      <a:pt x="1590768" y="18110"/>
                      <a:pt x="1588923" y="17056"/>
                    </a:cubicBezTo>
                    <a:cubicBezTo>
                      <a:pt x="1587957" y="16441"/>
                      <a:pt x="1586376" y="15651"/>
                      <a:pt x="1585849" y="15563"/>
                    </a:cubicBezTo>
                    <a:cubicBezTo>
                      <a:pt x="1583389" y="15475"/>
                      <a:pt x="1580577" y="16002"/>
                      <a:pt x="1577678" y="16529"/>
                    </a:cubicBezTo>
                    <a:cubicBezTo>
                      <a:pt x="1574428" y="17144"/>
                      <a:pt x="1571089" y="17671"/>
                      <a:pt x="1567487" y="17671"/>
                    </a:cubicBezTo>
                    <a:cubicBezTo>
                      <a:pt x="1562391" y="17671"/>
                      <a:pt x="1557472" y="16880"/>
                      <a:pt x="1552728" y="16090"/>
                    </a:cubicBezTo>
                    <a:cubicBezTo>
                      <a:pt x="1551058" y="15826"/>
                      <a:pt x="1549389" y="15563"/>
                      <a:pt x="1547808" y="15299"/>
                    </a:cubicBezTo>
                    <a:cubicBezTo>
                      <a:pt x="1538759" y="19516"/>
                      <a:pt x="1530061" y="17583"/>
                      <a:pt x="1522330" y="15914"/>
                    </a:cubicBezTo>
                    <a:cubicBezTo>
                      <a:pt x="1518992" y="15211"/>
                      <a:pt x="1515829" y="14508"/>
                      <a:pt x="1512930" y="14333"/>
                    </a:cubicBezTo>
                    <a:lnTo>
                      <a:pt x="1509064" y="14157"/>
                    </a:lnTo>
                    <a:cubicBezTo>
                      <a:pt x="1494920" y="13454"/>
                      <a:pt x="1468739" y="12049"/>
                      <a:pt x="1456440" y="14948"/>
                    </a:cubicBezTo>
                    <a:cubicBezTo>
                      <a:pt x="1450993" y="16265"/>
                      <a:pt x="1444492" y="17583"/>
                      <a:pt x="1437727" y="17583"/>
                    </a:cubicBezTo>
                    <a:cubicBezTo>
                      <a:pt x="1434564" y="17583"/>
                      <a:pt x="1431577" y="16880"/>
                      <a:pt x="1429029" y="16265"/>
                    </a:cubicBezTo>
                    <a:cubicBezTo>
                      <a:pt x="1426921" y="15738"/>
                      <a:pt x="1424900" y="15299"/>
                      <a:pt x="1423319" y="15299"/>
                    </a:cubicBezTo>
                    <a:cubicBezTo>
                      <a:pt x="1421474" y="15387"/>
                      <a:pt x="1419805" y="15299"/>
                      <a:pt x="1418136" y="15211"/>
                    </a:cubicBezTo>
                    <a:cubicBezTo>
                      <a:pt x="1413655" y="15036"/>
                      <a:pt x="1411019" y="15036"/>
                      <a:pt x="1408120" y="16968"/>
                    </a:cubicBezTo>
                    <a:cubicBezTo>
                      <a:pt x="1406627" y="17935"/>
                      <a:pt x="1405133" y="18550"/>
                      <a:pt x="1403552" y="18901"/>
                    </a:cubicBezTo>
                    <a:lnTo>
                      <a:pt x="1401883" y="21273"/>
                    </a:lnTo>
                    <a:cubicBezTo>
                      <a:pt x="1401707" y="21537"/>
                      <a:pt x="1401531" y="21888"/>
                      <a:pt x="1401356" y="22152"/>
                    </a:cubicBezTo>
                    <a:cubicBezTo>
                      <a:pt x="1400565" y="23469"/>
                      <a:pt x="1399511" y="25314"/>
                      <a:pt x="1397578" y="26720"/>
                    </a:cubicBezTo>
                    <a:cubicBezTo>
                      <a:pt x="1394942" y="28741"/>
                      <a:pt x="1392043" y="28389"/>
                      <a:pt x="1390462" y="28214"/>
                    </a:cubicBezTo>
                    <a:cubicBezTo>
                      <a:pt x="1390286" y="28214"/>
                      <a:pt x="1390110" y="28126"/>
                      <a:pt x="1389935" y="28126"/>
                    </a:cubicBezTo>
                    <a:lnTo>
                      <a:pt x="1382994" y="28126"/>
                    </a:lnTo>
                    <a:lnTo>
                      <a:pt x="1383433" y="21185"/>
                    </a:lnTo>
                    <a:cubicBezTo>
                      <a:pt x="1383521" y="19955"/>
                      <a:pt x="1383785" y="18901"/>
                      <a:pt x="1384224" y="17847"/>
                    </a:cubicBezTo>
                    <a:cubicBezTo>
                      <a:pt x="1371749" y="18462"/>
                      <a:pt x="1359362" y="19340"/>
                      <a:pt x="1346711" y="20307"/>
                    </a:cubicBezTo>
                    <a:cubicBezTo>
                      <a:pt x="1346447" y="20395"/>
                      <a:pt x="1345832" y="20746"/>
                      <a:pt x="1345481" y="20922"/>
                    </a:cubicBezTo>
                    <a:cubicBezTo>
                      <a:pt x="1344690" y="21361"/>
                      <a:pt x="1343811" y="21800"/>
                      <a:pt x="1342669" y="22152"/>
                    </a:cubicBezTo>
                    <a:cubicBezTo>
                      <a:pt x="1335026" y="24963"/>
                      <a:pt x="1326065" y="27774"/>
                      <a:pt x="1316050" y="25402"/>
                    </a:cubicBezTo>
                    <a:cubicBezTo>
                      <a:pt x="1313678" y="24875"/>
                      <a:pt x="1311833" y="24963"/>
                      <a:pt x="1311218" y="25227"/>
                    </a:cubicBezTo>
                    <a:cubicBezTo>
                      <a:pt x="1296897" y="31640"/>
                      <a:pt x="1294701" y="32255"/>
                      <a:pt x="1281962" y="31201"/>
                    </a:cubicBezTo>
                    <a:cubicBezTo>
                      <a:pt x="1281523" y="31552"/>
                      <a:pt x="1281084" y="31816"/>
                      <a:pt x="1280469" y="32079"/>
                    </a:cubicBezTo>
                    <a:cubicBezTo>
                      <a:pt x="1270102" y="36911"/>
                      <a:pt x="1259472" y="37790"/>
                      <a:pt x="1249105" y="38580"/>
                    </a:cubicBezTo>
                    <a:cubicBezTo>
                      <a:pt x="1242955" y="39107"/>
                      <a:pt x="1237069" y="39547"/>
                      <a:pt x="1231446" y="40865"/>
                    </a:cubicBezTo>
                    <a:cubicBezTo>
                      <a:pt x="1227229" y="41831"/>
                      <a:pt x="1223012" y="42358"/>
                      <a:pt x="1218883" y="42797"/>
                    </a:cubicBezTo>
                    <a:cubicBezTo>
                      <a:pt x="1212821" y="43500"/>
                      <a:pt x="1207023" y="44203"/>
                      <a:pt x="1202191" y="46224"/>
                    </a:cubicBezTo>
                    <a:cubicBezTo>
                      <a:pt x="1188574" y="52022"/>
                      <a:pt x="1174254" y="55448"/>
                      <a:pt x="1157210" y="56942"/>
                    </a:cubicBezTo>
                    <a:cubicBezTo>
                      <a:pt x="1156156" y="57030"/>
                      <a:pt x="1154311" y="58084"/>
                      <a:pt x="1152642" y="59050"/>
                    </a:cubicBezTo>
                    <a:cubicBezTo>
                      <a:pt x="1151763" y="59577"/>
                      <a:pt x="1150884" y="60105"/>
                      <a:pt x="1149918" y="60544"/>
                    </a:cubicBezTo>
                    <a:lnTo>
                      <a:pt x="1159231" y="63004"/>
                    </a:lnTo>
                    <a:lnTo>
                      <a:pt x="1142187" y="70647"/>
                    </a:lnTo>
                    <a:cubicBezTo>
                      <a:pt x="1138146" y="72404"/>
                      <a:pt x="1135598" y="72140"/>
                      <a:pt x="1133577" y="71701"/>
                    </a:cubicBezTo>
                    <a:lnTo>
                      <a:pt x="1126725" y="70296"/>
                    </a:lnTo>
                    <a:lnTo>
                      <a:pt x="1127867" y="66166"/>
                    </a:lnTo>
                    <a:cubicBezTo>
                      <a:pt x="1126725" y="66430"/>
                      <a:pt x="1125495" y="66694"/>
                      <a:pt x="1124177" y="66781"/>
                    </a:cubicBezTo>
                    <a:cubicBezTo>
                      <a:pt x="1117500" y="67133"/>
                      <a:pt x="1111438" y="69681"/>
                      <a:pt x="1104937" y="72316"/>
                    </a:cubicBezTo>
                    <a:cubicBezTo>
                      <a:pt x="1101511" y="73722"/>
                      <a:pt x="1097909" y="75215"/>
                      <a:pt x="1094219" y="76357"/>
                    </a:cubicBezTo>
                    <a:cubicBezTo>
                      <a:pt x="1091232" y="77324"/>
                      <a:pt x="1088157" y="78115"/>
                      <a:pt x="1085170" y="78993"/>
                    </a:cubicBezTo>
                    <a:cubicBezTo>
                      <a:pt x="1078405" y="80838"/>
                      <a:pt x="1071992" y="82683"/>
                      <a:pt x="1066193" y="85406"/>
                    </a:cubicBezTo>
                    <a:cubicBezTo>
                      <a:pt x="1059780" y="88481"/>
                      <a:pt x="1053103" y="90326"/>
                      <a:pt x="1046602" y="92083"/>
                    </a:cubicBezTo>
                    <a:cubicBezTo>
                      <a:pt x="1038695" y="94280"/>
                      <a:pt x="1031228" y="96388"/>
                      <a:pt x="1024726" y="100429"/>
                    </a:cubicBezTo>
                    <a:cubicBezTo>
                      <a:pt x="1019894" y="103416"/>
                      <a:pt x="1014887" y="105876"/>
                      <a:pt x="1009967" y="108248"/>
                    </a:cubicBezTo>
                    <a:cubicBezTo>
                      <a:pt x="1008561" y="108951"/>
                      <a:pt x="1007156" y="109566"/>
                      <a:pt x="1005838" y="110269"/>
                    </a:cubicBezTo>
                    <a:cubicBezTo>
                      <a:pt x="1001357" y="112465"/>
                      <a:pt x="996701" y="113607"/>
                      <a:pt x="992133" y="114574"/>
                    </a:cubicBezTo>
                    <a:cubicBezTo>
                      <a:pt x="985368" y="116155"/>
                      <a:pt x="979570" y="117473"/>
                      <a:pt x="975704" y="122305"/>
                    </a:cubicBezTo>
                    <a:cubicBezTo>
                      <a:pt x="973420" y="125116"/>
                      <a:pt x="970081" y="125116"/>
                      <a:pt x="968851" y="125028"/>
                    </a:cubicBezTo>
                    <a:lnTo>
                      <a:pt x="968588" y="125028"/>
                    </a:lnTo>
                    <a:cubicBezTo>
                      <a:pt x="956288" y="126346"/>
                      <a:pt x="945482" y="132057"/>
                      <a:pt x="934149" y="138119"/>
                    </a:cubicBezTo>
                    <a:cubicBezTo>
                      <a:pt x="930108" y="140315"/>
                      <a:pt x="925891" y="142511"/>
                      <a:pt x="921586" y="144532"/>
                    </a:cubicBezTo>
                    <a:cubicBezTo>
                      <a:pt x="918336" y="146026"/>
                      <a:pt x="915261" y="147695"/>
                      <a:pt x="911922" y="149452"/>
                    </a:cubicBezTo>
                    <a:cubicBezTo>
                      <a:pt x="905772" y="152702"/>
                      <a:pt x="899359" y="156129"/>
                      <a:pt x="892507" y="158501"/>
                    </a:cubicBezTo>
                    <a:cubicBezTo>
                      <a:pt x="883106" y="161751"/>
                      <a:pt x="874672" y="166671"/>
                      <a:pt x="866150" y="174051"/>
                    </a:cubicBezTo>
                    <a:cubicBezTo>
                      <a:pt x="862812" y="176950"/>
                      <a:pt x="858771" y="178795"/>
                      <a:pt x="855256" y="180464"/>
                    </a:cubicBezTo>
                    <a:cubicBezTo>
                      <a:pt x="854202" y="180991"/>
                      <a:pt x="853148" y="181431"/>
                      <a:pt x="852094" y="181958"/>
                    </a:cubicBezTo>
                    <a:lnTo>
                      <a:pt x="851039" y="182485"/>
                    </a:lnTo>
                    <a:cubicBezTo>
                      <a:pt x="848492" y="183803"/>
                      <a:pt x="845593" y="185296"/>
                      <a:pt x="842254" y="185735"/>
                    </a:cubicBezTo>
                    <a:cubicBezTo>
                      <a:pt x="836895" y="186526"/>
                      <a:pt x="832502" y="189777"/>
                      <a:pt x="827495" y="193467"/>
                    </a:cubicBezTo>
                    <a:cubicBezTo>
                      <a:pt x="822926" y="196893"/>
                      <a:pt x="817655" y="200758"/>
                      <a:pt x="811154" y="202867"/>
                    </a:cubicBezTo>
                    <a:cubicBezTo>
                      <a:pt x="802017" y="205766"/>
                      <a:pt x="793495" y="211301"/>
                      <a:pt x="784446" y="217187"/>
                    </a:cubicBezTo>
                    <a:cubicBezTo>
                      <a:pt x="781459" y="219120"/>
                      <a:pt x="778384" y="221140"/>
                      <a:pt x="775310" y="222985"/>
                    </a:cubicBezTo>
                    <a:cubicBezTo>
                      <a:pt x="771795" y="225094"/>
                      <a:pt x="768457" y="227642"/>
                      <a:pt x="764943" y="230277"/>
                    </a:cubicBezTo>
                    <a:cubicBezTo>
                      <a:pt x="762131" y="232386"/>
                      <a:pt x="759232" y="234582"/>
                      <a:pt x="756245" y="236515"/>
                    </a:cubicBezTo>
                    <a:cubicBezTo>
                      <a:pt x="752468" y="238975"/>
                      <a:pt x="748602" y="241259"/>
                      <a:pt x="744824" y="243367"/>
                    </a:cubicBezTo>
                    <a:cubicBezTo>
                      <a:pt x="736215" y="248287"/>
                      <a:pt x="728132" y="252944"/>
                      <a:pt x="722158" y="260235"/>
                    </a:cubicBezTo>
                    <a:cubicBezTo>
                      <a:pt x="717853" y="265507"/>
                      <a:pt x="712318" y="268230"/>
                      <a:pt x="706959" y="270866"/>
                    </a:cubicBezTo>
                    <a:lnTo>
                      <a:pt x="705641" y="271481"/>
                    </a:lnTo>
                    <a:cubicBezTo>
                      <a:pt x="695802" y="276313"/>
                      <a:pt x="687456" y="282287"/>
                      <a:pt x="681657" y="288788"/>
                    </a:cubicBezTo>
                    <a:cubicBezTo>
                      <a:pt x="677089" y="293883"/>
                      <a:pt x="672345" y="297134"/>
                      <a:pt x="668392" y="299594"/>
                    </a:cubicBezTo>
                    <a:cubicBezTo>
                      <a:pt x="667249" y="300297"/>
                      <a:pt x="666107" y="301175"/>
                      <a:pt x="664877" y="302054"/>
                    </a:cubicBezTo>
                    <a:cubicBezTo>
                      <a:pt x="662330" y="303987"/>
                      <a:pt x="659343" y="306095"/>
                      <a:pt x="655828" y="307413"/>
                    </a:cubicBezTo>
                    <a:cubicBezTo>
                      <a:pt x="650733" y="309258"/>
                      <a:pt x="646692" y="313123"/>
                      <a:pt x="642387" y="317165"/>
                    </a:cubicBezTo>
                    <a:cubicBezTo>
                      <a:pt x="640630" y="318834"/>
                      <a:pt x="638785" y="320591"/>
                      <a:pt x="636852" y="322172"/>
                    </a:cubicBezTo>
                    <a:cubicBezTo>
                      <a:pt x="638082" y="323402"/>
                      <a:pt x="638785" y="324984"/>
                      <a:pt x="638961" y="327092"/>
                    </a:cubicBezTo>
                    <a:lnTo>
                      <a:pt x="640542" y="341061"/>
                    </a:lnTo>
                    <a:lnTo>
                      <a:pt x="624465" y="330343"/>
                    </a:lnTo>
                    <a:cubicBezTo>
                      <a:pt x="616558" y="335438"/>
                      <a:pt x="609529" y="342115"/>
                      <a:pt x="602150" y="349143"/>
                    </a:cubicBezTo>
                    <a:cubicBezTo>
                      <a:pt x="600129" y="351076"/>
                      <a:pt x="598108" y="353009"/>
                      <a:pt x="596088" y="354854"/>
                    </a:cubicBezTo>
                    <a:cubicBezTo>
                      <a:pt x="589147" y="361267"/>
                      <a:pt x="581856" y="367417"/>
                      <a:pt x="574739" y="373391"/>
                    </a:cubicBezTo>
                    <a:cubicBezTo>
                      <a:pt x="569732" y="377608"/>
                      <a:pt x="564548" y="381913"/>
                      <a:pt x="559629" y="386306"/>
                    </a:cubicBezTo>
                    <a:cubicBezTo>
                      <a:pt x="556642" y="388941"/>
                      <a:pt x="553479" y="391577"/>
                      <a:pt x="550404" y="394037"/>
                    </a:cubicBezTo>
                    <a:cubicBezTo>
                      <a:pt x="542146" y="400801"/>
                      <a:pt x="534327" y="407215"/>
                      <a:pt x="528968" y="415122"/>
                    </a:cubicBezTo>
                    <a:cubicBezTo>
                      <a:pt x="523433" y="423292"/>
                      <a:pt x="516668" y="429530"/>
                      <a:pt x="510079" y="435679"/>
                    </a:cubicBezTo>
                    <a:cubicBezTo>
                      <a:pt x="506565" y="438930"/>
                      <a:pt x="503226" y="442093"/>
                      <a:pt x="500064" y="445431"/>
                    </a:cubicBezTo>
                    <a:cubicBezTo>
                      <a:pt x="493826" y="452196"/>
                      <a:pt x="486886" y="458258"/>
                      <a:pt x="480209" y="464232"/>
                    </a:cubicBezTo>
                    <a:cubicBezTo>
                      <a:pt x="476080" y="467834"/>
                      <a:pt x="471863" y="471612"/>
                      <a:pt x="467909" y="475389"/>
                    </a:cubicBezTo>
                    <a:cubicBezTo>
                      <a:pt x="462111" y="480924"/>
                      <a:pt x="457015" y="487074"/>
                      <a:pt x="451656" y="493575"/>
                    </a:cubicBezTo>
                    <a:cubicBezTo>
                      <a:pt x="443925" y="502975"/>
                      <a:pt x="435843" y="512727"/>
                      <a:pt x="425476" y="520546"/>
                    </a:cubicBezTo>
                    <a:cubicBezTo>
                      <a:pt x="425388" y="520634"/>
                      <a:pt x="425388" y="520810"/>
                      <a:pt x="425300" y="520898"/>
                    </a:cubicBezTo>
                    <a:cubicBezTo>
                      <a:pt x="424949" y="521600"/>
                      <a:pt x="424597" y="522567"/>
                      <a:pt x="423982" y="523445"/>
                    </a:cubicBezTo>
                    <a:cubicBezTo>
                      <a:pt x="422489" y="525730"/>
                      <a:pt x="421083" y="528189"/>
                      <a:pt x="419677" y="530561"/>
                    </a:cubicBezTo>
                    <a:cubicBezTo>
                      <a:pt x="416251" y="536360"/>
                      <a:pt x="412649" y="542422"/>
                      <a:pt x="408081" y="547781"/>
                    </a:cubicBezTo>
                    <a:cubicBezTo>
                      <a:pt x="404830" y="551734"/>
                      <a:pt x="401140" y="555161"/>
                      <a:pt x="397538" y="558499"/>
                    </a:cubicBezTo>
                    <a:cubicBezTo>
                      <a:pt x="390861" y="564737"/>
                      <a:pt x="384624" y="570623"/>
                      <a:pt x="381637" y="578793"/>
                    </a:cubicBezTo>
                    <a:cubicBezTo>
                      <a:pt x="380495" y="581868"/>
                      <a:pt x="377771" y="584592"/>
                      <a:pt x="374696" y="585558"/>
                    </a:cubicBezTo>
                    <a:cubicBezTo>
                      <a:pt x="370479" y="586876"/>
                      <a:pt x="368195" y="590214"/>
                      <a:pt x="364769" y="595398"/>
                    </a:cubicBezTo>
                    <a:cubicBezTo>
                      <a:pt x="362748" y="598560"/>
                      <a:pt x="360640" y="601811"/>
                      <a:pt x="357653" y="604710"/>
                    </a:cubicBezTo>
                    <a:cubicBezTo>
                      <a:pt x="355193" y="607170"/>
                      <a:pt x="353172" y="610596"/>
                      <a:pt x="351064" y="614198"/>
                    </a:cubicBezTo>
                    <a:cubicBezTo>
                      <a:pt x="348779" y="618152"/>
                      <a:pt x="346407" y="622193"/>
                      <a:pt x="343069" y="625707"/>
                    </a:cubicBezTo>
                    <a:cubicBezTo>
                      <a:pt x="341136" y="627728"/>
                      <a:pt x="339994" y="630539"/>
                      <a:pt x="338764" y="633790"/>
                    </a:cubicBezTo>
                    <a:cubicBezTo>
                      <a:pt x="336919" y="638534"/>
                      <a:pt x="334547" y="644420"/>
                      <a:pt x="328749" y="648637"/>
                    </a:cubicBezTo>
                    <a:cubicBezTo>
                      <a:pt x="324708" y="651624"/>
                      <a:pt x="321193" y="656983"/>
                      <a:pt x="318470" y="661288"/>
                    </a:cubicBezTo>
                    <a:cubicBezTo>
                      <a:pt x="317679" y="662518"/>
                      <a:pt x="317064" y="664275"/>
                      <a:pt x="316449" y="666208"/>
                    </a:cubicBezTo>
                    <a:cubicBezTo>
                      <a:pt x="315483" y="668931"/>
                      <a:pt x="314517" y="672006"/>
                      <a:pt x="312496" y="674817"/>
                    </a:cubicBezTo>
                    <a:cubicBezTo>
                      <a:pt x="307840" y="681319"/>
                      <a:pt x="302744" y="687556"/>
                      <a:pt x="297824" y="693530"/>
                    </a:cubicBezTo>
                    <a:cubicBezTo>
                      <a:pt x="295628" y="696254"/>
                      <a:pt x="293344" y="698977"/>
                      <a:pt x="291147" y="701701"/>
                    </a:cubicBezTo>
                    <a:lnTo>
                      <a:pt x="290620" y="702316"/>
                    </a:lnTo>
                    <a:cubicBezTo>
                      <a:pt x="282538" y="712419"/>
                      <a:pt x="274982" y="721995"/>
                      <a:pt x="269711" y="733152"/>
                    </a:cubicBezTo>
                    <a:cubicBezTo>
                      <a:pt x="269008" y="734558"/>
                      <a:pt x="268393" y="736139"/>
                      <a:pt x="267778" y="737721"/>
                    </a:cubicBezTo>
                    <a:cubicBezTo>
                      <a:pt x="266373" y="741235"/>
                      <a:pt x="264879" y="744837"/>
                      <a:pt x="262595" y="748263"/>
                    </a:cubicBezTo>
                    <a:cubicBezTo>
                      <a:pt x="259608" y="752832"/>
                      <a:pt x="256357" y="757136"/>
                      <a:pt x="253107" y="761353"/>
                    </a:cubicBezTo>
                    <a:cubicBezTo>
                      <a:pt x="250559" y="764692"/>
                      <a:pt x="248011" y="768118"/>
                      <a:pt x="245639" y="771544"/>
                    </a:cubicBezTo>
                    <a:cubicBezTo>
                      <a:pt x="245200" y="772159"/>
                      <a:pt x="244848" y="773653"/>
                      <a:pt x="244585" y="774971"/>
                    </a:cubicBezTo>
                    <a:cubicBezTo>
                      <a:pt x="244321" y="775937"/>
                      <a:pt x="244146" y="776903"/>
                      <a:pt x="243882" y="777782"/>
                    </a:cubicBezTo>
                    <a:cubicBezTo>
                      <a:pt x="243794" y="778046"/>
                      <a:pt x="243706" y="778661"/>
                      <a:pt x="243619" y="779100"/>
                    </a:cubicBezTo>
                    <a:cubicBezTo>
                      <a:pt x="243267" y="781472"/>
                      <a:pt x="242652" y="785513"/>
                      <a:pt x="238699" y="787446"/>
                    </a:cubicBezTo>
                    <a:cubicBezTo>
                      <a:pt x="235272" y="789115"/>
                      <a:pt x="233779" y="791839"/>
                      <a:pt x="231495" y="796671"/>
                    </a:cubicBezTo>
                    <a:cubicBezTo>
                      <a:pt x="230704" y="798252"/>
                      <a:pt x="229913" y="799921"/>
                      <a:pt x="228947" y="801678"/>
                    </a:cubicBezTo>
                    <a:cubicBezTo>
                      <a:pt x="227278" y="804665"/>
                      <a:pt x="225784" y="807740"/>
                      <a:pt x="224291" y="811079"/>
                    </a:cubicBezTo>
                    <a:cubicBezTo>
                      <a:pt x="223061" y="813714"/>
                      <a:pt x="221831" y="816350"/>
                      <a:pt x="220425" y="818985"/>
                    </a:cubicBezTo>
                    <a:cubicBezTo>
                      <a:pt x="218053" y="823466"/>
                      <a:pt x="215330" y="827683"/>
                      <a:pt x="212782" y="831812"/>
                    </a:cubicBezTo>
                    <a:cubicBezTo>
                      <a:pt x="210937" y="834711"/>
                      <a:pt x="209180" y="837435"/>
                      <a:pt x="207511" y="840246"/>
                    </a:cubicBezTo>
                    <a:cubicBezTo>
                      <a:pt x="207335" y="840510"/>
                      <a:pt x="207159" y="841476"/>
                      <a:pt x="206983" y="842091"/>
                    </a:cubicBezTo>
                    <a:cubicBezTo>
                      <a:pt x="206456" y="844199"/>
                      <a:pt x="205841" y="847011"/>
                      <a:pt x="203557" y="849383"/>
                    </a:cubicBezTo>
                    <a:cubicBezTo>
                      <a:pt x="198462" y="854654"/>
                      <a:pt x="196353" y="861770"/>
                      <a:pt x="194069" y="869150"/>
                    </a:cubicBezTo>
                    <a:cubicBezTo>
                      <a:pt x="193190" y="872137"/>
                      <a:pt x="192224" y="875124"/>
                      <a:pt x="191082" y="878199"/>
                    </a:cubicBezTo>
                    <a:cubicBezTo>
                      <a:pt x="189588" y="882328"/>
                      <a:pt x="187656" y="887072"/>
                      <a:pt x="184932" y="891377"/>
                    </a:cubicBezTo>
                    <a:cubicBezTo>
                      <a:pt x="183351" y="893925"/>
                      <a:pt x="181682" y="896297"/>
                      <a:pt x="180100" y="898669"/>
                    </a:cubicBezTo>
                    <a:cubicBezTo>
                      <a:pt x="174741" y="906488"/>
                      <a:pt x="170085" y="913165"/>
                      <a:pt x="170436" y="921950"/>
                    </a:cubicBezTo>
                    <a:cubicBezTo>
                      <a:pt x="170524" y="923092"/>
                      <a:pt x="170261" y="924146"/>
                      <a:pt x="169909" y="925025"/>
                    </a:cubicBezTo>
                    <a:cubicBezTo>
                      <a:pt x="171139" y="926255"/>
                      <a:pt x="171842" y="927924"/>
                      <a:pt x="172018" y="929945"/>
                    </a:cubicBezTo>
                    <a:lnTo>
                      <a:pt x="173599" y="943913"/>
                    </a:lnTo>
                    <a:lnTo>
                      <a:pt x="161387" y="935831"/>
                    </a:lnTo>
                    <a:cubicBezTo>
                      <a:pt x="160333" y="938027"/>
                      <a:pt x="159191" y="940224"/>
                      <a:pt x="158049" y="942332"/>
                    </a:cubicBezTo>
                    <a:cubicBezTo>
                      <a:pt x="154974" y="948130"/>
                      <a:pt x="152075" y="953665"/>
                      <a:pt x="150669" y="960079"/>
                    </a:cubicBezTo>
                    <a:cubicBezTo>
                      <a:pt x="149351" y="965789"/>
                      <a:pt x="146628" y="971324"/>
                      <a:pt x="143904" y="976595"/>
                    </a:cubicBezTo>
                    <a:cubicBezTo>
                      <a:pt x="142147" y="980021"/>
                      <a:pt x="140566" y="983184"/>
                      <a:pt x="139336" y="986435"/>
                    </a:cubicBezTo>
                    <a:cubicBezTo>
                      <a:pt x="138897" y="987665"/>
                      <a:pt x="138458" y="989070"/>
                      <a:pt x="138106" y="990476"/>
                    </a:cubicBezTo>
                    <a:cubicBezTo>
                      <a:pt x="137403" y="993024"/>
                      <a:pt x="136613" y="995923"/>
                      <a:pt x="135119" y="998646"/>
                    </a:cubicBezTo>
                    <a:cubicBezTo>
                      <a:pt x="130287" y="1007607"/>
                      <a:pt x="127037" y="1017096"/>
                      <a:pt x="123610" y="1027111"/>
                    </a:cubicBezTo>
                    <a:cubicBezTo>
                      <a:pt x="120975" y="1034666"/>
                      <a:pt x="118339" y="1042485"/>
                      <a:pt x="114913" y="1050041"/>
                    </a:cubicBezTo>
                    <a:cubicBezTo>
                      <a:pt x="114034" y="1051974"/>
                      <a:pt x="113068" y="1053819"/>
                      <a:pt x="112101" y="1055663"/>
                    </a:cubicBezTo>
                    <a:cubicBezTo>
                      <a:pt x="110344" y="1059090"/>
                      <a:pt x="108587" y="1062516"/>
                      <a:pt x="108060" y="1065064"/>
                    </a:cubicBezTo>
                    <a:cubicBezTo>
                      <a:pt x="107884" y="1065942"/>
                      <a:pt x="107709" y="1066821"/>
                      <a:pt x="107533" y="1067699"/>
                    </a:cubicBezTo>
                    <a:lnTo>
                      <a:pt x="118603" y="1062252"/>
                    </a:lnTo>
                    <a:lnTo>
                      <a:pt x="121765" y="1064537"/>
                    </a:lnTo>
                    <a:cubicBezTo>
                      <a:pt x="128267" y="1069281"/>
                      <a:pt x="128969" y="1073761"/>
                      <a:pt x="128354" y="1076661"/>
                    </a:cubicBezTo>
                    <a:cubicBezTo>
                      <a:pt x="128881" y="1078330"/>
                      <a:pt x="128091" y="1080614"/>
                      <a:pt x="125631" y="1082371"/>
                    </a:cubicBezTo>
                    <a:close/>
                    <a:moveTo>
                      <a:pt x="161212" y="1009013"/>
                    </a:moveTo>
                    <a:cubicBezTo>
                      <a:pt x="161475" y="1009101"/>
                      <a:pt x="161827" y="1009277"/>
                      <a:pt x="162090" y="1009277"/>
                    </a:cubicBezTo>
                    <a:cubicBezTo>
                      <a:pt x="162266" y="1009189"/>
                      <a:pt x="162442" y="1009101"/>
                      <a:pt x="162705" y="1009013"/>
                    </a:cubicBezTo>
                    <a:cubicBezTo>
                      <a:pt x="163057" y="1008486"/>
                      <a:pt x="163496" y="1007520"/>
                      <a:pt x="163408" y="1006290"/>
                    </a:cubicBezTo>
                    <a:cubicBezTo>
                      <a:pt x="163408" y="1006026"/>
                      <a:pt x="163408" y="1005763"/>
                      <a:pt x="163320" y="1005499"/>
                    </a:cubicBezTo>
                    <a:lnTo>
                      <a:pt x="161212" y="1009013"/>
                    </a:lnTo>
                    <a:close/>
                    <a:moveTo>
                      <a:pt x="158313" y="1006465"/>
                    </a:moveTo>
                    <a:cubicBezTo>
                      <a:pt x="158927" y="1007432"/>
                      <a:pt x="159806" y="1008135"/>
                      <a:pt x="160597" y="1008662"/>
                    </a:cubicBezTo>
                    <a:lnTo>
                      <a:pt x="160685" y="1003566"/>
                    </a:lnTo>
                    <a:cubicBezTo>
                      <a:pt x="159630" y="1004005"/>
                      <a:pt x="158576" y="1005323"/>
                      <a:pt x="158313" y="1006465"/>
                    </a:cubicBezTo>
                    <a:close/>
                    <a:moveTo>
                      <a:pt x="157346" y="1004181"/>
                    </a:moveTo>
                    <a:lnTo>
                      <a:pt x="157346" y="1004181"/>
                    </a:lnTo>
                    <a:cubicBezTo>
                      <a:pt x="157346" y="1004181"/>
                      <a:pt x="157346" y="1004181"/>
                      <a:pt x="157346" y="1004181"/>
                    </a:cubicBezTo>
                    <a:close/>
                    <a:moveTo>
                      <a:pt x="179749" y="1000403"/>
                    </a:moveTo>
                    <a:cubicBezTo>
                      <a:pt x="179749" y="1000403"/>
                      <a:pt x="179661" y="1000403"/>
                      <a:pt x="179749" y="1000403"/>
                    </a:cubicBezTo>
                    <a:cubicBezTo>
                      <a:pt x="179661" y="1000403"/>
                      <a:pt x="179749" y="1000403"/>
                      <a:pt x="179749" y="1000403"/>
                    </a:cubicBezTo>
                    <a:close/>
                    <a:moveTo>
                      <a:pt x="162354" y="935655"/>
                    </a:moveTo>
                    <a:cubicBezTo>
                      <a:pt x="164199" y="936709"/>
                      <a:pt x="166044" y="936534"/>
                      <a:pt x="166834" y="936182"/>
                    </a:cubicBezTo>
                    <a:lnTo>
                      <a:pt x="165341" y="932229"/>
                    </a:lnTo>
                    <a:cubicBezTo>
                      <a:pt x="165165" y="932492"/>
                      <a:pt x="164902" y="932668"/>
                      <a:pt x="164726" y="932932"/>
                    </a:cubicBezTo>
                    <a:cubicBezTo>
                      <a:pt x="163759" y="933898"/>
                      <a:pt x="162881" y="934777"/>
                      <a:pt x="162354" y="935655"/>
                    </a:cubicBezTo>
                    <a:close/>
                    <a:moveTo>
                      <a:pt x="192224" y="929769"/>
                    </a:moveTo>
                    <a:cubicBezTo>
                      <a:pt x="192312" y="930384"/>
                      <a:pt x="192751" y="931350"/>
                      <a:pt x="193630" y="932141"/>
                    </a:cubicBezTo>
                    <a:cubicBezTo>
                      <a:pt x="193805" y="932317"/>
                      <a:pt x="194069" y="932492"/>
                      <a:pt x="194245" y="932668"/>
                    </a:cubicBezTo>
                    <a:lnTo>
                      <a:pt x="192224" y="929593"/>
                    </a:lnTo>
                    <a:cubicBezTo>
                      <a:pt x="192224" y="929593"/>
                      <a:pt x="192224" y="929681"/>
                      <a:pt x="192224" y="929769"/>
                    </a:cubicBezTo>
                    <a:close/>
                    <a:moveTo>
                      <a:pt x="191960" y="930823"/>
                    </a:moveTo>
                    <a:cubicBezTo>
                      <a:pt x="191960" y="930823"/>
                      <a:pt x="191960" y="930823"/>
                      <a:pt x="191960" y="930823"/>
                    </a:cubicBezTo>
                    <a:lnTo>
                      <a:pt x="191960" y="930823"/>
                    </a:lnTo>
                    <a:close/>
                    <a:moveTo>
                      <a:pt x="2956631" y="868008"/>
                    </a:moveTo>
                    <a:lnTo>
                      <a:pt x="2957246" y="873367"/>
                    </a:lnTo>
                    <a:cubicBezTo>
                      <a:pt x="2958037" y="873279"/>
                      <a:pt x="2959882" y="872576"/>
                      <a:pt x="2961024" y="870643"/>
                    </a:cubicBezTo>
                    <a:cubicBezTo>
                      <a:pt x="2962166" y="868798"/>
                      <a:pt x="2961902" y="866954"/>
                      <a:pt x="2961639" y="866075"/>
                    </a:cubicBezTo>
                    <a:lnTo>
                      <a:pt x="2956631" y="868008"/>
                    </a:lnTo>
                    <a:close/>
                    <a:moveTo>
                      <a:pt x="2914725" y="840510"/>
                    </a:moveTo>
                    <a:cubicBezTo>
                      <a:pt x="2916482" y="843233"/>
                      <a:pt x="2918239" y="845869"/>
                      <a:pt x="2920172" y="848416"/>
                    </a:cubicBezTo>
                    <a:cubicBezTo>
                      <a:pt x="2923510" y="852721"/>
                      <a:pt x="2925970" y="857378"/>
                      <a:pt x="2928342" y="861946"/>
                    </a:cubicBezTo>
                    <a:cubicBezTo>
                      <a:pt x="2928694" y="862737"/>
                      <a:pt x="2929133" y="863439"/>
                      <a:pt x="2929484" y="864142"/>
                    </a:cubicBezTo>
                    <a:lnTo>
                      <a:pt x="2941081" y="852546"/>
                    </a:lnTo>
                    <a:lnTo>
                      <a:pt x="2925619" y="842442"/>
                    </a:lnTo>
                    <a:cubicBezTo>
                      <a:pt x="2920084" y="838840"/>
                      <a:pt x="2919996" y="833921"/>
                      <a:pt x="2919996" y="831812"/>
                    </a:cubicBezTo>
                    <a:lnTo>
                      <a:pt x="2919732" y="806598"/>
                    </a:lnTo>
                    <a:lnTo>
                      <a:pt x="2917273" y="799130"/>
                    </a:lnTo>
                    <a:cubicBezTo>
                      <a:pt x="2917273" y="799043"/>
                      <a:pt x="2917185" y="798955"/>
                      <a:pt x="2917185" y="798867"/>
                    </a:cubicBezTo>
                    <a:cubicBezTo>
                      <a:pt x="2916833" y="798076"/>
                      <a:pt x="2916306" y="796671"/>
                      <a:pt x="2916218" y="794913"/>
                    </a:cubicBezTo>
                    <a:cubicBezTo>
                      <a:pt x="2916218" y="794474"/>
                      <a:pt x="2916130" y="794035"/>
                      <a:pt x="2916130" y="793508"/>
                    </a:cubicBezTo>
                    <a:cubicBezTo>
                      <a:pt x="2915867" y="791136"/>
                      <a:pt x="2915603" y="787885"/>
                      <a:pt x="2917448" y="784898"/>
                    </a:cubicBezTo>
                    <a:cubicBezTo>
                      <a:pt x="2920084" y="780505"/>
                      <a:pt x="2919205" y="778221"/>
                      <a:pt x="2914373" y="770842"/>
                    </a:cubicBezTo>
                    <a:cubicBezTo>
                      <a:pt x="2914022" y="770314"/>
                      <a:pt x="2913670" y="769699"/>
                      <a:pt x="2913319" y="769172"/>
                    </a:cubicBezTo>
                    <a:cubicBezTo>
                      <a:pt x="2911211" y="765834"/>
                      <a:pt x="2908839" y="762671"/>
                      <a:pt x="2906379" y="759333"/>
                    </a:cubicBezTo>
                    <a:cubicBezTo>
                      <a:pt x="2901459" y="752568"/>
                      <a:pt x="2896363" y="745627"/>
                      <a:pt x="2892849" y="737281"/>
                    </a:cubicBezTo>
                    <a:cubicBezTo>
                      <a:pt x="2885118" y="719096"/>
                      <a:pt x="2872028" y="703194"/>
                      <a:pt x="2859465" y="687908"/>
                    </a:cubicBezTo>
                    <a:lnTo>
                      <a:pt x="2856038" y="683778"/>
                    </a:lnTo>
                    <a:cubicBezTo>
                      <a:pt x="2853666" y="680879"/>
                      <a:pt x="2851646" y="677892"/>
                      <a:pt x="2849625" y="674905"/>
                    </a:cubicBezTo>
                    <a:lnTo>
                      <a:pt x="2849186" y="674202"/>
                    </a:lnTo>
                    <a:cubicBezTo>
                      <a:pt x="2847517" y="671742"/>
                      <a:pt x="2846462" y="669019"/>
                      <a:pt x="2845584" y="666647"/>
                    </a:cubicBezTo>
                    <a:cubicBezTo>
                      <a:pt x="2843475" y="661200"/>
                      <a:pt x="2842773" y="660058"/>
                      <a:pt x="2839610" y="659707"/>
                    </a:cubicBezTo>
                    <a:cubicBezTo>
                      <a:pt x="2834778" y="659267"/>
                      <a:pt x="2833548" y="654787"/>
                      <a:pt x="2833196" y="653293"/>
                    </a:cubicBezTo>
                    <a:cubicBezTo>
                      <a:pt x="2833109" y="653117"/>
                      <a:pt x="2833109" y="652942"/>
                      <a:pt x="2833021" y="652766"/>
                    </a:cubicBezTo>
                    <a:cubicBezTo>
                      <a:pt x="2831791" y="650394"/>
                      <a:pt x="2830649" y="648110"/>
                      <a:pt x="2829419" y="645738"/>
                    </a:cubicBezTo>
                    <a:cubicBezTo>
                      <a:pt x="2826607" y="640115"/>
                      <a:pt x="2823972" y="634844"/>
                      <a:pt x="2820721" y="630012"/>
                    </a:cubicBezTo>
                    <a:cubicBezTo>
                      <a:pt x="2813781" y="619821"/>
                      <a:pt x="2806225" y="609630"/>
                      <a:pt x="2798933" y="599878"/>
                    </a:cubicBezTo>
                    <a:cubicBezTo>
                      <a:pt x="2797352" y="597770"/>
                      <a:pt x="2795771" y="595661"/>
                      <a:pt x="2794189" y="593553"/>
                    </a:cubicBezTo>
                    <a:cubicBezTo>
                      <a:pt x="2794101" y="593816"/>
                      <a:pt x="2794014" y="593992"/>
                      <a:pt x="2793838" y="594255"/>
                    </a:cubicBezTo>
                    <a:cubicBezTo>
                      <a:pt x="2793662" y="594695"/>
                      <a:pt x="2793486" y="595046"/>
                      <a:pt x="2793223" y="595485"/>
                    </a:cubicBezTo>
                    <a:lnTo>
                      <a:pt x="2785228" y="611914"/>
                    </a:lnTo>
                    <a:lnTo>
                      <a:pt x="2781011" y="594168"/>
                    </a:lnTo>
                    <a:cubicBezTo>
                      <a:pt x="2780923" y="593992"/>
                      <a:pt x="2780923" y="593816"/>
                      <a:pt x="2780836" y="593640"/>
                    </a:cubicBezTo>
                    <a:cubicBezTo>
                      <a:pt x="2780396" y="592411"/>
                      <a:pt x="2779693" y="590390"/>
                      <a:pt x="2780133" y="587930"/>
                    </a:cubicBezTo>
                    <a:cubicBezTo>
                      <a:pt x="2781626" y="579408"/>
                      <a:pt x="2778991" y="573171"/>
                      <a:pt x="2771435" y="567284"/>
                    </a:cubicBezTo>
                    <a:cubicBezTo>
                      <a:pt x="2765725" y="562804"/>
                      <a:pt x="2758521" y="556742"/>
                      <a:pt x="2753601" y="549186"/>
                    </a:cubicBezTo>
                    <a:cubicBezTo>
                      <a:pt x="2751844" y="546463"/>
                      <a:pt x="2750087" y="543740"/>
                      <a:pt x="2748505" y="541016"/>
                    </a:cubicBezTo>
                    <a:cubicBezTo>
                      <a:pt x="2746660" y="538029"/>
                      <a:pt x="2744903" y="535130"/>
                      <a:pt x="2742971" y="532319"/>
                    </a:cubicBezTo>
                    <a:cubicBezTo>
                      <a:pt x="2743410" y="536799"/>
                      <a:pt x="2739632" y="539698"/>
                      <a:pt x="2736996" y="541543"/>
                    </a:cubicBezTo>
                    <a:cubicBezTo>
                      <a:pt x="2736294" y="542070"/>
                      <a:pt x="2735591" y="542597"/>
                      <a:pt x="2735239" y="542949"/>
                    </a:cubicBezTo>
                    <a:lnTo>
                      <a:pt x="2728826" y="548659"/>
                    </a:lnTo>
                    <a:lnTo>
                      <a:pt x="2721359" y="533461"/>
                    </a:lnTo>
                    <a:lnTo>
                      <a:pt x="2723643" y="530298"/>
                    </a:lnTo>
                    <a:cubicBezTo>
                      <a:pt x="2728387" y="523797"/>
                      <a:pt x="2732867" y="523094"/>
                      <a:pt x="2735767" y="523709"/>
                    </a:cubicBezTo>
                    <a:cubicBezTo>
                      <a:pt x="2736030" y="523797"/>
                      <a:pt x="2736469" y="523885"/>
                      <a:pt x="2736821" y="523972"/>
                    </a:cubicBezTo>
                    <a:cubicBezTo>
                      <a:pt x="2734361" y="521073"/>
                      <a:pt x="2731637" y="518350"/>
                      <a:pt x="2728475" y="515890"/>
                    </a:cubicBezTo>
                    <a:cubicBezTo>
                      <a:pt x="2721798" y="510707"/>
                      <a:pt x="2716790" y="503942"/>
                      <a:pt x="2711958" y="497441"/>
                    </a:cubicBezTo>
                    <a:cubicBezTo>
                      <a:pt x="2708971" y="493487"/>
                      <a:pt x="2706248" y="489709"/>
                      <a:pt x="2703173" y="486371"/>
                    </a:cubicBezTo>
                    <a:cubicBezTo>
                      <a:pt x="2695442" y="478025"/>
                      <a:pt x="2687096" y="469855"/>
                      <a:pt x="2679013" y="461948"/>
                    </a:cubicBezTo>
                    <a:cubicBezTo>
                      <a:pt x="2676729" y="459663"/>
                      <a:pt x="2674357" y="457467"/>
                      <a:pt x="2672073" y="455183"/>
                    </a:cubicBezTo>
                    <a:cubicBezTo>
                      <a:pt x="2671633" y="454744"/>
                      <a:pt x="2670755" y="454217"/>
                      <a:pt x="2669876" y="453689"/>
                    </a:cubicBezTo>
                    <a:cubicBezTo>
                      <a:pt x="2668822" y="453074"/>
                      <a:pt x="2667592" y="452284"/>
                      <a:pt x="2666450" y="451317"/>
                    </a:cubicBezTo>
                    <a:cubicBezTo>
                      <a:pt x="2664693" y="449824"/>
                      <a:pt x="2662672" y="448506"/>
                      <a:pt x="2660564" y="447013"/>
                    </a:cubicBezTo>
                    <a:cubicBezTo>
                      <a:pt x="2655029" y="443147"/>
                      <a:pt x="2649406" y="439194"/>
                      <a:pt x="2645804" y="433132"/>
                    </a:cubicBezTo>
                    <a:cubicBezTo>
                      <a:pt x="2642466" y="427421"/>
                      <a:pt x="2638512" y="422501"/>
                      <a:pt x="2634032" y="417845"/>
                    </a:cubicBezTo>
                    <a:cubicBezTo>
                      <a:pt x="2634559" y="418987"/>
                      <a:pt x="2634910" y="420305"/>
                      <a:pt x="2634823" y="421799"/>
                    </a:cubicBezTo>
                    <a:cubicBezTo>
                      <a:pt x="2634735" y="426191"/>
                      <a:pt x="2631396" y="428651"/>
                      <a:pt x="2629991" y="429705"/>
                    </a:cubicBezTo>
                    <a:cubicBezTo>
                      <a:pt x="2629903" y="429793"/>
                      <a:pt x="2629815" y="429881"/>
                      <a:pt x="2629639" y="429969"/>
                    </a:cubicBezTo>
                    <a:cubicBezTo>
                      <a:pt x="2628761" y="431111"/>
                      <a:pt x="2627179" y="432429"/>
                      <a:pt x="2624632" y="432956"/>
                    </a:cubicBezTo>
                    <a:cubicBezTo>
                      <a:pt x="2623314" y="433220"/>
                      <a:pt x="2619975" y="433659"/>
                      <a:pt x="2617252" y="431638"/>
                    </a:cubicBezTo>
                    <a:cubicBezTo>
                      <a:pt x="2614177" y="429354"/>
                      <a:pt x="2611541" y="423380"/>
                      <a:pt x="2614616" y="419163"/>
                    </a:cubicBezTo>
                    <a:cubicBezTo>
                      <a:pt x="2616022" y="417142"/>
                      <a:pt x="2617691" y="415649"/>
                      <a:pt x="2619185" y="414243"/>
                    </a:cubicBezTo>
                    <a:cubicBezTo>
                      <a:pt x="2619624" y="413804"/>
                      <a:pt x="2620151" y="413365"/>
                      <a:pt x="2620590" y="412925"/>
                    </a:cubicBezTo>
                    <a:lnTo>
                      <a:pt x="2624544" y="408972"/>
                    </a:lnTo>
                    <a:cubicBezTo>
                      <a:pt x="2621908" y="406688"/>
                      <a:pt x="2619185" y="404403"/>
                      <a:pt x="2616373" y="402031"/>
                    </a:cubicBezTo>
                    <a:cubicBezTo>
                      <a:pt x="2606007" y="393422"/>
                      <a:pt x="2595815" y="384373"/>
                      <a:pt x="2585976" y="375500"/>
                    </a:cubicBezTo>
                    <a:cubicBezTo>
                      <a:pt x="2581144" y="371195"/>
                      <a:pt x="2576224" y="366802"/>
                      <a:pt x="2571304" y="362497"/>
                    </a:cubicBezTo>
                    <a:cubicBezTo>
                      <a:pt x="2569284" y="360740"/>
                      <a:pt x="2567087" y="358895"/>
                      <a:pt x="2565067" y="357226"/>
                    </a:cubicBezTo>
                    <a:cubicBezTo>
                      <a:pt x="2561289" y="354063"/>
                      <a:pt x="2557423" y="350901"/>
                      <a:pt x="2553821" y="347298"/>
                    </a:cubicBezTo>
                    <a:cubicBezTo>
                      <a:pt x="2547057" y="340709"/>
                      <a:pt x="2542576" y="336668"/>
                      <a:pt x="2539765" y="334296"/>
                    </a:cubicBezTo>
                    <a:cubicBezTo>
                      <a:pt x="2539765" y="334296"/>
                      <a:pt x="2539765" y="334296"/>
                      <a:pt x="2539765" y="334384"/>
                    </a:cubicBezTo>
                    <a:cubicBezTo>
                      <a:pt x="2539677" y="334735"/>
                      <a:pt x="2539501" y="335087"/>
                      <a:pt x="2539413" y="335526"/>
                    </a:cubicBezTo>
                    <a:lnTo>
                      <a:pt x="2536953" y="343960"/>
                    </a:lnTo>
                    <a:lnTo>
                      <a:pt x="2529574" y="339216"/>
                    </a:lnTo>
                    <a:cubicBezTo>
                      <a:pt x="2529310" y="339040"/>
                      <a:pt x="2529047" y="338865"/>
                      <a:pt x="2528695" y="338689"/>
                    </a:cubicBezTo>
                    <a:cubicBezTo>
                      <a:pt x="2527553" y="338074"/>
                      <a:pt x="2526060" y="337195"/>
                      <a:pt x="2524654" y="335702"/>
                    </a:cubicBezTo>
                    <a:cubicBezTo>
                      <a:pt x="2522809" y="333681"/>
                      <a:pt x="2520788" y="331221"/>
                      <a:pt x="2520349" y="327971"/>
                    </a:cubicBezTo>
                    <a:cubicBezTo>
                      <a:pt x="2519734" y="323402"/>
                      <a:pt x="2519207" y="319449"/>
                      <a:pt x="2518504" y="318219"/>
                    </a:cubicBezTo>
                    <a:cubicBezTo>
                      <a:pt x="2518153" y="317516"/>
                      <a:pt x="2516396" y="316462"/>
                      <a:pt x="2513672" y="314880"/>
                    </a:cubicBezTo>
                    <a:lnTo>
                      <a:pt x="2513057" y="314529"/>
                    </a:lnTo>
                    <a:cubicBezTo>
                      <a:pt x="2510597" y="313036"/>
                      <a:pt x="2508050" y="311718"/>
                      <a:pt x="2505326" y="310224"/>
                    </a:cubicBezTo>
                    <a:cubicBezTo>
                      <a:pt x="2497156" y="305832"/>
                      <a:pt x="2488722" y="301351"/>
                      <a:pt x="2482836" y="294059"/>
                    </a:cubicBezTo>
                    <a:cubicBezTo>
                      <a:pt x="2480112" y="290633"/>
                      <a:pt x="2477125" y="287734"/>
                      <a:pt x="2473787" y="285186"/>
                    </a:cubicBezTo>
                    <a:lnTo>
                      <a:pt x="2474226" y="288261"/>
                    </a:lnTo>
                    <a:cubicBezTo>
                      <a:pt x="2475017" y="294235"/>
                      <a:pt x="2471942" y="297661"/>
                      <a:pt x="2470887" y="298715"/>
                    </a:cubicBezTo>
                    <a:cubicBezTo>
                      <a:pt x="2469218" y="300472"/>
                      <a:pt x="2466319" y="302054"/>
                      <a:pt x="2461663" y="299506"/>
                    </a:cubicBezTo>
                    <a:cubicBezTo>
                      <a:pt x="2461487" y="299418"/>
                      <a:pt x="2461399" y="299330"/>
                      <a:pt x="2461311" y="299330"/>
                    </a:cubicBezTo>
                    <a:lnTo>
                      <a:pt x="2453932" y="295640"/>
                    </a:lnTo>
                    <a:lnTo>
                      <a:pt x="2462717" y="285010"/>
                    </a:lnTo>
                    <a:lnTo>
                      <a:pt x="2466583" y="280354"/>
                    </a:lnTo>
                    <a:cubicBezTo>
                      <a:pt x="2464210" y="278860"/>
                      <a:pt x="2461575" y="277455"/>
                      <a:pt x="2458852" y="276049"/>
                    </a:cubicBezTo>
                    <a:cubicBezTo>
                      <a:pt x="2457885" y="275522"/>
                      <a:pt x="2456831" y="275083"/>
                      <a:pt x="2455777" y="274556"/>
                    </a:cubicBezTo>
                    <a:cubicBezTo>
                      <a:pt x="2451911" y="272711"/>
                      <a:pt x="2447606" y="270690"/>
                      <a:pt x="2444443" y="267000"/>
                    </a:cubicBezTo>
                    <a:cubicBezTo>
                      <a:pt x="2441808" y="263925"/>
                      <a:pt x="2438996" y="261202"/>
                      <a:pt x="2436010" y="258654"/>
                    </a:cubicBezTo>
                    <a:lnTo>
                      <a:pt x="2430738" y="270602"/>
                    </a:lnTo>
                    <a:lnTo>
                      <a:pt x="2428278" y="271569"/>
                    </a:lnTo>
                    <a:cubicBezTo>
                      <a:pt x="2425555" y="272711"/>
                      <a:pt x="2420372" y="274380"/>
                      <a:pt x="2416857" y="272711"/>
                    </a:cubicBezTo>
                    <a:cubicBezTo>
                      <a:pt x="2415100" y="271920"/>
                      <a:pt x="2413782" y="270426"/>
                      <a:pt x="2413255" y="268669"/>
                    </a:cubicBezTo>
                    <a:cubicBezTo>
                      <a:pt x="2411059" y="261817"/>
                      <a:pt x="2413958" y="255052"/>
                      <a:pt x="2420284" y="252153"/>
                    </a:cubicBezTo>
                    <a:cubicBezTo>
                      <a:pt x="2423534" y="250659"/>
                      <a:pt x="2426521" y="251801"/>
                      <a:pt x="2428630" y="252944"/>
                    </a:cubicBezTo>
                    <a:cubicBezTo>
                      <a:pt x="2422919" y="248990"/>
                      <a:pt x="2416857" y="245476"/>
                      <a:pt x="2410620" y="241786"/>
                    </a:cubicBezTo>
                    <a:cubicBezTo>
                      <a:pt x="2406579" y="239414"/>
                      <a:pt x="2402274" y="236954"/>
                      <a:pt x="2398232" y="234319"/>
                    </a:cubicBezTo>
                    <a:cubicBezTo>
                      <a:pt x="2395245" y="232386"/>
                      <a:pt x="2392083" y="230541"/>
                      <a:pt x="2389008" y="228696"/>
                    </a:cubicBezTo>
                    <a:cubicBezTo>
                      <a:pt x="2383297" y="225270"/>
                      <a:pt x="2377499" y="221755"/>
                      <a:pt x="2371876" y="217890"/>
                    </a:cubicBezTo>
                    <a:lnTo>
                      <a:pt x="2371613" y="217714"/>
                    </a:lnTo>
                    <a:cubicBezTo>
                      <a:pt x="2364233" y="212443"/>
                      <a:pt x="2357292" y="207523"/>
                      <a:pt x="2349210" y="205063"/>
                    </a:cubicBezTo>
                    <a:cubicBezTo>
                      <a:pt x="2344993" y="203745"/>
                      <a:pt x="2341742" y="201461"/>
                      <a:pt x="2338755" y="199528"/>
                    </a:cubicBezTo>
                    <a:cubicBezTo>
                      <a:pt x="2337174" y="198474"/>
                      <a:pt x="2335768" y="197420"/>
                      <a:pt x="2334363" y="196717"/>
                    </a:cubicBezTo>
                    <a:cubicBezTo>
                      <a:pt x="2331464" y="195224"/>
                      <a:pt x="2328740" y="193554"/>
                      <a:pt x="2326192" y="191885"/>
                    </a:cubicBezTo>
                    <a:cubicBezTo>
                      <a:pt x="2321097" y="188635"/>
                      <a:pt x="2316704" y="185823"/>
                      <a:pt x="2311521" y="185296"/>
                    </a:cubicBezTo>
                    <a:cubicBezTo>
                      <a:pt x="2305371" y="184681"/>
                      <a:pt x="2300100" y="180288"/>
                      <a:pt x="2298167" y="178444"/>
                    </a:cubicBezTo>
                    <a:cubicBezTo>
                      <a:pt x="2290787" y="171591"/>
                      <a:pt x="2284023" y="166408"/>
                      <a:pt x="2274710" y="163948"/>
                    </a:cubicBezTo>
                    <a:cubicBezTo>
                      <a:pt x="2267682" y="162103"/>
                      <a:pt x="2261356" y="158589"/>
                      <a:pt x="2255294" y="155162"/>
                    </a:cubicBezTo>
                    <a:cubicBezTo>
                      <a:pt x="2252571" y="153669"/>
                      <a:pt x="2249935" y="152175"/>
                      <a:pt x="2247388" y="150945"/>
                    </a:cubicBezTo>
                    <a:cubicBezTo>
                      <a:pt x="2244049" y="149276"/>
                      <a:pt x="2240535" y="147695"/>
                      <a:pt x="2237108" y="146201"/>
                    </a:cubicBezTo>
                    <a:cubicBezTo>
                      <a:pt x="2229378" y="142775"/>
                      <a:pt x="2221471" y="139173"/>
                      <a:pt x="2214179" y="134429"/>
                    </a:cubicBezTo>
                    <a:cubicBezTo>
                      <a:pt x="2211104" y="132408"/>
                      <a:pt x="2207063" y="131617"/>
                      <a:pt x="2202758" y="130739"/>
                    </a:cubicBezTo>
                    <a:cubicBezTo>
                      <a:pt x="2195905" y="129333"/>
                      <a:pt x="2187471" y="127576"/>
                      <a:pt x="2181409" y="120196"/>
                    </a:cubicBezTo>
                    <a:cubicBezTo>
                      <a:pt x="2180619" y="120196"/>
                      <a:pt x="2179740" y="120109"/>
                      <a:pt x="2178774" y="119845"/>
                    </a:cubicBezTo>
                    <a:cubicBezTo>
                      <a:pt x="2176402" y="119230"/>
                      <a:pt x="2173766" y="118791"/>
                      <a:pt x="2170955" y="118352"/>
                    </a:cubicBezTo>
                    <a:cubicBezTo>
                      <a:pt x="2163839" y="117209"/>
                      <a:pt x="2156547" y="115980"/>
                      <a:pt x="2150660" y="111587"/>
                    </a:cubicBezTo>
                    <a:cubicBezTo>
                      <a:pt x="2144247" y="106755"/>
                      <a:pt x="2137307" y="103241"/>
                      <a:pt x="2130103" y="100342"/>
                    </a:cubicBezTo>
                    <a:lnTo>
                      <a:pt x="2131069" y="101220"/>
                    </a:lnTo>
                    <a:cubicBezTo>
                      <a:pt x="2131245" y="101396"/>
                      <a:pt x="2131772" y="101747"/>
                      <a:pt x="2132123" y="102099"/>
                    </a:cubicBezTo>
                    <a:cubicBezTo>
                      <a:pt x="2134144" y="103592"/>
                      <a:pt x="2137834" y="106403"/>
                      <a:pt x="2137043" y="111060"/>
                    </a:cubicBezTo>
                    <a:cubicBezTo>
                      <a:pt x="2136516" y="114135"/>
                      <a:pt x="2134847" y="116419"/>
                      <a:pt x="2133529" y="118176"/>
                    </a:cubicBezTo>
                    <a:cubicBezTo>
                      <a:pt x="2133178" y="118615"/>
                      <a:pt x="2132826" y="119054"/>
                      <a:pt x="2132562" y="119582"/>
                    </a:cubicBezTo>
                    <a:lnTo>
                      <a:pt x="2128346" y="126258"/>
                    </a:lnTo>
                    <a:lnTo>
                      <a:pt x="2117803" y="116507"/>
                    </a:lnTo>
                    <a:lnTo>
                      <a:pt x="2117715" y="113783"/>
                    </a:lnTo>
                    <a:cubicBezTo>
                      <a:pt x="2117540" y="108512"/>
                      <a:pt x="2119472" y="105174"/>
                      <a:pt x="2120878" y="102801"/>
                    </a:cubicBezTo>
                    <a:lnTo>
                      <a:pt x="2123689" y="97969"/>
                    </a:lnTo>
                    <a:cubicBezTo>
                      <a:pt x="2120175" y="96740"/>
                      <a:pt x="2116661" y="95597"/>
                      <a:pt x="2113059" y="94367"/>
                    </a:cubicBezTo>
                    <a:cubicBezTo>
                      <a:pt x="2109545" y="93225"/>
                      <a:pt x="2105943" y="91995"/>
                      <a:pt x="2102341" y="90765"/>
                    </a:cubicBezTo>
                    <a:cubicBezTo>
                      <a:pt x="2098036" y="89272"/>
                      <a:pt x="2093643" y="87778"/>
                      <a:pt x="2089251" y="86285"/>
                    </a:cubicBezTo>
                    <a:lnTo>
                      <a:pt x="2088987" y="113168"/>
                    </a:lnTo>
                    <a:lnTo>
                      <a:pt x="2105855" y="124413"/>
                    </a:lnTo>
                    <a:lnTo>
                      <a:pt x="2095576" y="128279"/>
                    </a:lnTo>
                    <a:cubicBezTo>
                      <a:pt x="2096806" y="128543"/>
                      <a:pt x="2098124" y="128718"/>
                      <a:pt x="2099530" y="128982"/>
                    </a:cubicBezTo>
                    <a:cubicBezTo>
                      <a:pt x="2101638" y="129333"/>
                      <a:pt x="2103747" y="129685"/>
                      <a:pt x="2105855" y="130212"/>
                    </a:cubicBezTo>
                    <a:cubicBezTo>
                      <a:pt x="2113586" y="132145"/>
                      <a:pt x="2121141" y="133550"/>
                      <a:pt x="2127643" y="130475"/>
                    </a:cubicBezTo>
                    <a:cubicBezTo>
                      <a:pt x="2128961" y="129860"/>
                      <a:pt x="2130103" y="129597"/>
                      <a:pt x="2130981" y="129421"/>
                    </a:cubicBezTo>
                    <a:cubicBezTo>
                      <a:pt x="2131157" y="129421"/>
                      <a:pt x="2131333" y="129333"/>
                      <a:pt x="2131596" y="129333"/>
                    </a:cubicBezTo>
                    <a:lnTo>
                      <a:pt x="2140733" y="126961"/>
                    </a:lnTo>
                    <a:lnTo>
                      <a:pt x="2139767" y="136362"/>
                    </a:lnTo>
                    <a:cubicBezTo>
                      <a:pt x="2139767" y="136449"/>
                      <a:pt x="2139767" y="136625"/>
                      <a:pt x="2139767" y="136801"/>
                    </a:cubicBezTo>
                    <a:cubicBezTo>
                      <a:pt x="2139767" y="137943"/>
                      <a:pt x="2139767" y="139788"/>
                      <a:pt x="2138976" y="141633"/>
                    </a:cubicBezTo>
                    <a:cubicBezTo>
                      <a:pt x="2139854" y="141984"/>
                      <a:pt x="2140821" y="142424"/>
                      <a:pt x="2141699" y="143038"/>
                    </a:cubicBezTo>
                    <a:cubicBezTo>
                      <a:pt x="2148640" y="147519"/>
                      <a:pt x="2155844" y="149452"/>
                      <a:pt x="2163839" y="149188"/>
                    </a:cubicBezTo>
                    <a:cubicBezTo>
                      <a:pt x="2164014" y="149188"/>
                      <a:pt x="2164278" y="149188"/>
                      <a:pt x="2164453" y="149188"/>
                    </a:cubicBezTo>
                    <a:lnTo>
                      <a:pt x="2169461" y="146113"/>
                    </a:lnTo>
                    <a:cubicBezTo>
                      <a:pt x="2171394" y="144883"/>
                      <a:pt x="2175435" y="142424"/>
                      <a:pt x="2179740" y="144620"/>
                    </a:cubicBezTo>
                    <a:cubicBezTo>
                      <a:pt x="2182991" y="146377"/>
                      <a:pt x="2188438" y="149188"/>
                      <a:pt x="2186944" y="154899"/>
                    </a:cubicBezTo>
                    <a:cubicBezTo>
                      <a:pt x="2186241" y="157622"/>
                      <a:pt x="2185011" y="159555"/>
                      <a:pt x="2183342" y="160697"/>
                    </a:cubicBezTo>
                    <a:cubicBezTo>
                      <a:pt x="2185363" y="161839"/>
                      <a:pt x="2187295" y="162454"/>
                      <a:pt x="2189580" y="162366"/>
                    </a:cubicBezTo>
                    <a:cubicBezTo>
                      <a:pt x="2193006" y="162191"/>
                      <a:pt x="2195642" y="163860"/>
                      <a:pt x="2197399" y="165090"/>
                    </a:cubicBezTo>
                    <a:cubicBezTo>
                      <a:pt x="2197838" y="165353"/>
                      <a:pt x="2198189" y="165617"/>
                      <a:pt x="2198453" y="165793"/>
                    </a:cubicBezTo>
                    <a:cubicBezTo>
                      <a:pt x="2200737" y="167023"/>
                      <a:pt x="2202933" y="168253"/>
                      <a:pt x="2205218" y="169482"/>
                    </a:cubicBezTo>
                    <a:cubicBezTo>
                      <a:pt x="2210489" y="172382"/>
                      <a:pt x="2215497" y="175105"/>
                      <a:pt x="2220680" y="177477"/>
                    </a:cubicBezTo>
                    <a:cubicBezTo>
                      <a:pt x="2222437" y="178268"/>
                      <a:pt x="2225424" y="178444"/>
                      <a:pt x="2228235" y="178004"/>
                    </a:cubicBezTo>
                    <a:cubicBezTo>
                      <a:pt x="2231750" y="177389"/>
                      <a:pt x="2234649" y="178004"/>
                      <a:pt x="2236845" y="179761"/>
                    </a:cubicBezTo>
                    <a:cubicBezTo>
                      <a:pt x="2239920" y="182221"/>
                      <a:pt x="2240183" y="185823"/>
                      <a:pt x="2240271" y="187756"/>
                    </a:cubicBezTo>
                    <a:cubicBezTo>
                      <a:pt x="2252044" y="193467"/>
                      <a:pt x="2263816" y="198474"/>
                      <a:pt x="2276819" y="199001"/>
                    </a:cubicBezTo>
                    <a:lnTo>
                      <a:pt x="2290612" y="176774"/>
                    </a:lnTo>
                    <a:lnTo>
                      <a:pt x="2288503" y="203745"/>
                    </a:lnTo>
                    <a:cubicBezTo>
                      <a:pt x="2288415" y="205151"/>
                      <a:pt x="2288152" y="206820"/>
                      <a:pt x="2287009" y="209192"/>
                    </a:cubicBezTo>
                    <a:lnTo>
                      <a:pt x="2286922" y="209368"/>
                    </a:lnTo>
                    <a:cubicBezTo>
                      <a:pt x="2289118" y="210510"/>
                      <a:pt x="2291139" y="211828"/>
                      <a:pt x="2293072" y="213146"/>
                    </a:cubicBezTo>
                    <a:cubicBezTo>
                      <a:pt x="2293511" y="213497"/>
                      <a:pt x="2293950" y="213761"/>
                      <a:pt x="2294477" y="214112"/>
                    </a:cubicBezTo>
                    <a:cubicBezTo>
                      <a:pt x="2299045" y="217099"/>
                      <a:pt x="2303965" y="219208"/>
                      <a:pt x="2308534" y="219823"/>
                    </a:cubicBezTo>
                    <a:cubicBezTo>
                      <a:pt x="2311696" y="220262"/>
                      <a:pt x="2314332" y="221053"/>
                      <a:pt x="2316704" y="222195"/>
                    </a:cubicBezTo>
                    <a:cubicBezTo>
                      <a:pt x="2318549" y="217890"/>
                      <a:pt x="2321887" y="216221"/>
                      <a:pt x="2324611" y="216133"/>
                    </a:cubicBezTo>
                    <a:cubicBezTo>
                      <a:pt x="2327510" y="216045"/>
                      <a:pt x="2330058" y="217626"/>
                      <a:pt x="2331200" y="220262"/>
                    </a:cubicBezTo>
                    <a:cubicBezTo>
                      <a:pt x="2331991" y="222107"/>
                      <a:pt x="2332430" y="223952"/>
                      <a:pt x="2332869" y="225533"/>
                    </a:cubicBezTo>
                    <a:cubicBezTo>
                      <a:pt x="2333045" y="225972"/>
                      <a:pt x="2333133" y="226500"/>
                      <a:pt x="2333308" y="226939"/>
                    </a:cubicBezTo>
                    <a:lnTo>
                      <a:pt x="2336032" y="236163"/>
                    </a:lnTo>
                    <a:cubicBezTo>
                      <a:pt x="2340776" y="237657"/>
                      <a:pt x="2343939" y="240644"/>
                      <a:pt x="2346486" y="242928"/>
                    </a:cubicBezTo>
                    <a:cubicBezTo>
                      <a:pt x="2347629" y="243982"/>
                      <a:pt x="2348683" y="244949"/>
                      <a:pt x="2349737" y="245740"/>
                    </a:cubicBezTo>
                    <a:cubicBezTo>
                      <a:pt x="2351318" y="246794"/>
                      <a:pt x="2352812" y="248024"/>
                      <a:pt x="2354218" y="249078"/>
                    </a:cubicBezTo>
                    <a:cubicBezTo>
                      <a:pt x="2360016" y="253559"/>
                      <a:pt x="2365112" y="257424"/>
                      <a:pt x="2371701" y="256809"/>
                    </a:cubicBezTo>
                    <a:lnTo>
                      <a:pt x="2372579" y="256721"/>
                    </a:lnTo>
                    <a:cubicBezTo>
                      <a:pt x="2375742" y="256458"/>
                      <a:pt x="2381101" y="255931"/>
                      <a:pt x="2384176" y="260323"/>
                    </a:cubicBezTo>
                    <a:cubicBezTo>
                      <a:pt x="2386109" y="263047"/>
                      <a:pt x="2385933" y="266209"/>
                      <a:pt x="2385318" y="268582"/>
                    </a:cubicBezTo>
                    <a:cubicBezTo>
                      <a:pt x="2385669" y="268845"/>
                      <a:pt x="2385933" y="269109"/>
                      <a:pt x="2386109" y="269197"/>
                    </a:cubicBezTo>
                    <a:cubicBezTo>
                      <a:pt x="2387954" y="270251"/>
                      <a:pt x="2389886" y="271305"/>
                      <a:pt x="2391731" y="272447"/>
                    </a:cubicBezTo>
                    <a:cubicBezTo>
                      <a:pt x="2401659" y="278245"/>
                      <a:pt x="2411059" y="283780"/>
                      <a:pt x="2422217" y="283077"/>
                    </a:cubicBezTo>
                    <a:cubicBezTo>
                      <a:pt x="2424589" y="282902"/>
                      <a:pt x="2426521" y="283605"/>
                      <a:pt x="2427927" y="284044"/>
                    </a:cubicBezTo>
                    <a:cubicBezTo>
                      <a:pt x="2428278" y="284132"/>
                      <a:pt x="2428630" y="284307"/>
                      <a:pt x="2428981" y="284395"/>
                    </a:cubicBezTo>
                    <a:lnTo>
                      <a:pt x="2451120" y="290018"/>
                    </a:lnTo>
                    <a:lnTo>
                      <a:pt x="2431178" y="296431"/>
                    </a:lnTo>
                    <a:cubicBezTo>
                      <a:pt x="2432759" y="297485"/>
                      <a:pt x="2434165" y="298628"/>
                      <a:pt x="2435570" y="299945"/>
                    </a:cubicBezTo>
                    <a:cubicBezTo>
                      <a:pt x="2439787" y="303723"/>
                      <a:pt x="2444619" y="307940"/>
                      <a:pt x="2449012" y="308906"/>
                    </a:cubicBezTo>
                    <a:cubicBezTo>
                      <a:pt x="2455162" y="310224"/>
                      <a:pt x="2458764" y="313563"/>
                      <a:pt x="2461575" y="316198"/>
                    </a:cubicBezTo>
                    <a:cubicBezTo>
                      <a:pt x="2462102" y="316725"/>
                      <a:pt x="2462629" y="317165"/>
                      <a:pt x="2463244" y="317692"/>
                    </a:cubicBezTo>
                    <a:cubicBezTo>
                      <a:pt x="2465968" y="320064"/>
                      <a:pt x="2468428" y="322524"/>
                      <a:pt x="2470800" y="324984"/>
                    </a:cubicBezTo>
                    <a:cubicBezTo>
                      <a:pt x="2477652" y="332012"/>
                      <a:pt x="2483538" y="338074"/>
                      <a:pt x="2493027" y="338250"/>
                    </a:cubicBezTo>
                    <a:cubicBezTo>
                      <a:pt x="2494608" y="338250"/>
                      <a:pt x="2496014" y="338689"/>
                      <a:pt x="2497332" y="339392"/>
                    </a:cubicBezTo>
                    <a:lnTo>
                      <a:pt x="2496014" y="321557"/>
                    </a:lnTo>
                    <a:lnTo>
                      <a:pt x="2509280" y="338689"/>
                    </a:lnTo>
                    <a:cubicBezTo>
                      <a:pt x="2509719" y="339216"/>
                      <a:pt x="2510070" y="339743"/>
                      <a:pt x="2510510" y="340270"/>
                    </a:cubicBezTo>
                    <a:cubicBezTo>
                      <a:pt x="2511739" y="341764"/>
                      <a:pt x="2512969" y="343345"/>
                      <a:pt x="2514111" y="345102"/>
                    </a:cubicBezTo>
                    <a:cubicBezTo>
                      <a:pt x="2515693" y="347474"/>
                      <a:pt x="2515429" y="349934"/>
                      <a:pt x="2515254" y="351164"/>
                    </a:cubicBezTo>
                    <a:lnTo>
                      <a:pt x="2515254" y="351428"/>
                    </a:lnTo>
                    <a:lnTo>
                      <a:pt x="2515254" y="356787"/>
                    </a:lnTo>
                    <a:lnTo>
                      <a:pt x="2511652" y="357402"/>
                    </a:lnTo>
                    <a:cubicBezTo>
                      <a:pt x="2511652" y="357490"/>
                      <a:pt x="2511739" y="357577"/>
                      <a:pt x="2511739" y="357577"/>
                    </a:cubicBezTo>
                    <a:cubicBezTo>
                      <a:pt x="2512442" y="358895"/>
                      <a:pt x="2512618" y="359159"/>
                      <a:pt x="2515342" y="359247"/>
                    </a:cubicBezTo>
                    <a:cubicBezTo>
                      <a:pt x="2521228" y="359422"/>
                      <a:pt x="2527377" y="360037"/>
                      <a:pt x="2532649" y="362761"/>
                    </a:cubicBezTo>
                    <a:cubicBezTo>
                      <a:pt x="2534318" y="363639"/>
                      <a:pt x="2535636" y="364869"/>
                      <a:pt x="2536778" y="366187"/>
                    </a:cubicBezTo>
                    <a:cubicBezTo>
                      <a:pt x="2539062" y="363464"/>
                      <a:pt x="2542840" y="361794"/>
                      <a:pt x="2547145" y="361794"/>
                    </a:cubicBezTo>
                    <a:cubicBezTo>
                      <a:pt x="2547145" y="361794"/>
                      <a:pt x="2547145" y="361794"/>
                      <a:pt x="2547145" y="361794"/>
                    </a:cubicBezTo>
                    <a:cubicBezTo>
                      <a:pt x="2550922" y="361794"/>
                      <a:pt x="2553470" y="364254"/>
                      <a:pt x="2554963" y="365660"/>
                    </a:cubicBezTo>
                    <a:cubicBezTo>
                      <a:pt x="2556281" y="366890"/>
                      <a:pt x="2558126" y="369526"/>
                      <a:pt x="2556633" y="374006"/>
                    </a:cubicBezTo>
                    <a:cubicBezTo>
                      <a:pt x="2555227" y="378135"/>
                      <a:pt x="2552064" y="378926"/>
                      <a:pt x="2550746" y="379102"/>
                    </a:cubicBezTo>
                    <a:cubicBezTo>
                      <a:pt x="2548726" y="379365"/>
                      <a:pt x="2546793" y="379277"/>
                      <a:pt x="2545036" y="379014"/>
                    </a:cubicBezTo>
                    <a:lnTo>
                      <a:pt x="2554788" y="393334"/>
                    </a:lnTo>
                    <a:cubicBezTo>
                      <a:pt x="2557863" y="396233"/>
                      <a:pt x="2561026" y="399220"/>
                      <a:pt x="2564188" y="402471"/>
                    </a:cubicBezTo>
                    <a:lnTo>
                      <a:pt x="2563925" y="401680"/>
                    </a:lnTo>
                    <a:cubicBezTo>
                      <a:pt x="2562431" y="396760"/>
                      <a:pt x="2563837" y="393773"/>
                      <a:pt x="2564540" y="392104"/>
                    </a:cubicBezTo>
                    <a:lnTo>
                      <a:pt x="2567966" y="384636"/>
                    </a:lnTo>
                    <a:lnTo>
                      <a:pt x="2593092" y="403788"/>
                    </a:lnTo>
                    <a:lnTo>
                      <a:pt x="2579738" y="405282"/>
                    </a:lnTo>
                    <a:cubicBezTo>
                      <a:pt x="2580177" y="405546"/>
                      <a:pt x="2580617" y="405897"/>
                      <a:pt x="2580968" y="406248"/>
                    </a:cubicBezTo>
                    <a:cubicBezTo>
                      <a:pt x="2584746" y="409675"/>
                      <a:pt x="2584307" y="414682"/>
                      <a:pt x="2583780" y="419602"/>
                    </a:cubicBezTo>
                    <a:cubicBezTo>
                      <a:pt x="2592829" y="428827"/>
                      <a:pt x="2603195" y="437612"/>
                      <a:pt x="2617076" y="440599"/>
                    </a:cubicBezTo>
                    <a:cubicBezTo>
                      <a:pt x="2618921" y="441038"/>
                      <a:pt x="2620327" y="441917"/>
                      <a:pt x="2621205" y="442444"/>
                    </a:cubicBezTo>
                    <a:cubicBezTo>
                      <a:pt x="2621381" y="442532"/>
                      <a:pt x="2621557" y="442620"/>
                      <a:pt x="2621645" y="442708"/>
                    </a:cubicBezTo>
                    <a:lnTo>
                      <a:pt x="2629288" y="446925"/>
                    </a:lnTo>
                    <a:lnTo>
                      <a:pt x="2623138" y="453074"/>
                    </a:lnTo>
                    <a:cubicBezTo>
                      <a:pt x="2622962" y="453250"/>
                      <a:pt x="2622787" y="453426"/>
                      <a:pt x="2622699" y="453602"/>
                    </a:cubicBezTo>
                    <a:cubicBezTo>
                      <a:pt x="2622523" y="453777"/>
                      <a:pt x="2622435" y="453953"/>
                      <a:pt x="2622260" y="454129"/>
                    </a:cubicBezTo>
                    <a:cubicBezTo>
                      <a:pt x="2622699" y="454568"/>
                      <a:pt x="2623226" y="454919"/>
                      <a:pt x="2623665" y="455359"/>
                    </a:cubicBezTo>
                    <a:cubicBezTo>
                      <a:pt x="2627004" y="458258"/>
                      <a:pt x="2630518" y="461245"/>
                      <a:pt x="2633768" y="464495"/>
                    </a:cubicBezTo>
                    <a:cubicBezTo>
                      <a:pt x="2636228" y="467043"/>
                      <a:pt x="2639127" y="469327"/>
                      <a:pt x="2642202" y="471699"/>
                    </a:cubicBezTo>
                    <a:cubicBezTo>
                      <a:pt x="2648001" y="476268"/>
                      <a:pt x="2654677" y="481363"/>
                      <a:pt x="2659070" y="489446"/>
                    </a:cubicBezTo>
                    <a:cubicBezTo>
                      <a:pt x="2662760" y="496298"/>
                      <a:pt x="2668998" y="502273"/>
                      <a:pt x="2675147" y="507807"/>
                    </a:cubicBezTo>
                    <a:cubicBezTo>
                      <a:pt x="2676729" y="509213"/>
                      <a:pt x="2677695" y="510882"/>
                      <a:pt x="2678574" y="512376"/>
                    </a:cubicBezTo>
                    <a:cubicBezTo>
                      <a:pt x="2678662" y="512464"/>
                      <a:pt x="2678750" y="512639"/>
                      <a:pt x="2678837" y="512815"/>
                    </a:cubicBezTo>
                    <a:lnTo>
                      <a:pt x="2683494" y="509037"/>
                    </a:lnTo>
                    <a:lnTo>
                      <a:pt x="2687623" y="514221"/>
                    </a:lnTo>
                    <a:cubicBezTo>
                      <a:pt x="2690434" y="517823"/>
                      <a:pt x="2690346" y="521688"/>
                      <a:pt x="2690258" y="524236"/>
                    </a:cubicBezTo>
                    <a:cubicBezTo>
                      <a:pt x="2690258" y="524763"/>
                      <a:pt x="2690171" y="525554"/>
                      <a:pt x="2690258" y="525993"/>
                    </a:cubicBezTo>
                    <a:cubicBezTo>
                      <a:pt x="2692630" y="528277"/>
                      <a:pt x="2694915" y="530649"/>
                      <a:pt x="2697111" y="532934"/>
                    </a:cubicBezTo>
                    <a:cubicBezTo>
                      <a:pt x="2700537" y="536536"/>
                      <a:pt x="2703876" y="539962"/>
                      <a:pt x="2707478" y="542861"/>
                    </a:cubicBezTo>
                    <a:cubicBezTo>
                      <a:pt x="2711431" y="546024"/>
                      <a:pt x="2716175" y="548484"/>
                      <a:pt x="2721183" y="551119"/>
                    </a:cubicBezTo>
                    <a:cubicBezTo>
                      <a:pt x="2722149" y="551646"/>
                      <a:pt x="2723028" y="552086"/>
                      <a:pt x="2723906" y="552613"/>
                    </a:cubicBezTo>
                    <a:cubicBezTo>
                      <a:pt x="2724434" y="552525"/>
                      <a:pt x="2725048" y="552349"/>
                      <a:pt x="2725751" y="552261"/>
                    </a:cubicBezTo>
                    <a:lnTo>
                      <a:pt x="2746397" y="550065"/>
                    </a:lnTo>
                    <a:lnTo>
                      <a:pt x="2729792" y="564649"/>
                    </a:lnTo>
                    <a:cubicBezTo>
                      <a:pt x="2729265" y="565176"/>
                      <a:pt x="2728650" y="565615"/>
                      <a:pt x="2728123" y="566142"/>
                    </a:cubicBezTo>
                    <a:cubicBezTo>
                      <a:pt x="2729178" y="567197"/>
                      <a:pt x="2730232" y="568339"/>
                      <a:pt x="2731110" y="569744"/>
                    </a:cubicBezTo>
                    <a:cubicBezTo>
                      <a:pt x="2736118" y="577739"/>
                      <a:pt x="2739896" y="583098"/>
                      <a:pt x="2747100" y="585031"/>
                    </a:cubicBezTo>
                    <a:cubicBezTo>
                      <a:pt x="2749208" y="585646"/>
                      <a:pt x="2751141" y="586964"/>
                      <a:pt x="2752722" y="589072"/>
                    </a:cubicBezTo>
                    <a:lnTo>
                      <a:pt x="2752810" y="588984"/>
                    </a:lnTo>
                    <a:cubicBezTo>
                      <a:pt x="2752898" y="588896"/>
                      <a:pt x="2753074" y="588809"/>
                      <a:pt x="2753249" y="588721"/>
                    </a:cubicBezTo>
                    <a:cubicBezTo>
                      <a:pt x="2754655" y="587930"/>
                      <a:pt x="2757994" y="586085"/>
                      <a:pt x="2761595" y="588018"/>
                    </a:cubicBezTo>
                    <a:cubicBezTo>
                      <a:pt x="2763528" y="589072"/>
                      <a:pt x="2765110" y="590478"/>
                      <a:pt x="2766340" y="591620"/>
                    </a:cubicBezTo>
                    <a:cubicBezTo>
                      <a:pt x="2766691" y="591971"/>
                      <a:pt x="2767043" y="592323"/>
                      <a:pt x="2767482" y="592586"/>
                    </a:cubicBezTo>
                    <a:lnTo>
                      <a:pt x="2770030" y="594783"/>
                    </a:lnTo>
                    <a:lnTo>
                      <a:pt x="2769766" y="598121"/>
                    </a:lnTo>
                    <a:cubicBezTo>
                      <a:pt x="2769502" y="602074"/>
                      <a:pt x="2769151" y="603656"/>
                      <a:pt x="2768800" y="605237"/>
                    </a:cubicBezTo>
                    <a:lnTo>
                      <a:pt x="2767218" y="612090"/>
                    </a:lnTo>
                    <a:cubicBezTo>
                      <a:pt x="2768272" y="612617"/>
                      <a:pt x="2769502" y="612968"/>
                      <a:pt x="2770820" y="613320"/>
                    </a:cubicBezTo>
                    <a:cubicBezTo>
                      <a:pt x="2772841" y="613759"/>
                      <a:pt x="2774510" y="614638"/>
                      <a:pt x="2775828" y="615340"/>
                    </a:cubicBezTo>
                    <a:cubicBezTo>
                      <a:pt x="2776355" y="615604"/>
                      <a:pt x="2777146" y="616043"/>
                      <a:pt x="2777409" y="616131"/>
                    </a:cubicBezTo>
                    <a:cubicBezTo>
                      <a:pt x="2780572" y="616746"/>
                      <a:pt x="2782856" y="618240"/>
                      <a:pt x="2784262" y="620436"/>
                    </a:cubicBezTo>
                    <a:cubicBezTo>
                      <a:pt x="2784965" y="621578"/>
                      <a:pt x="2785404" y="622720"/>
                      <a:pt x="2785580" y="623774"/>
                    </a:cubicBezTo>
                    <a:cubicBezTo>
                      <a:pt x="2787688" y="621227"/>
                      <a:pt x="2790675" y="621490"/>
                      <a:pt x="2791729" y="621666"/>
                    </a:cubicBezTo>
                    <a:cubicBezTo>
                      <a:pt x="2793135" y="621929"/>
                      <a:pt x="2794453" y="622281"/>
                      <a:pt x="2795771" y="622632"/>
                    </a:cubicBezTo>
                    <a:lnTo>
                      <a:pt x="2814396" y="627464"/>
                    </a:lnTo>
                    <a:lnTo>
                      <a:pt x="2797352" y="635107"/>
                    </a:lnTo>
                    <a:cubicBezTo>
                      <a:pt x="2793311" y="636865"/>
                      <a:pt x="2790763" y="636601"/>
                      <a:pt x="2788742" y="636162"/>
                    </a:cubicBezTo>
                    <a:lnTo>
                      <a:pt x="2785492" y="635459"/>
                    </a:lnTo>
                    <a:lnTo>
                      <a:pt x="2785668" y="638270"/>
                    </a:lnTo>
                    <a:cubicBezTo>
                      <a:pt x="2785931" y="638622"/>
                      <a:pt x="2786195" y="638885"/>
                      <a:pt x="2786546" y="639237"/>
                    </a:cubicBezTo>
                    <a:cubicBezTo>
                      <a:pt x="2790148" y="643190"/>
                      <a:pt x="2793838" y="647319"/>
                      <a:pt x="2797440" y="651448"/>
                    </a:cubicBezTo>
                    <a:cubicBezTo>
                      <a:pt x="2799548" y="653820"/>
                      <a:pt x="2801218" y="656544"/>
                      <a:pt x="2802623" y="658916"/>
                    </a:cubicBezTo>
                    <a:lnTo>
                      <a:pt x="2803326" y="660146"/>
                    </a:lnTo>
                    <a:cubicBezTo>
                      <a:pt x="2805610" y="664011"/>
                      <a:pt x="2805786" y="663923"/>
                      <a:pt x="2807367" y="663660"/>
                    </a:cubicBezTo>
                    <a:cubicBezTo>
                      <a:pt x="2811496" y="662869"/>
                      <a:pt x="2814659" y="665153"/>
                      <a:pt x="2817031" y="666998"/>
                    </a:cubicBezTo>
                    <a:lnTo>
                      <a:pt x="2816856" y="665768"/>
                    </a:lnTo>
                    <a:lnTo>
                      <a:pt x="2824675" y="666296"/>
                    </a:lnTo>
                    <a:cubicBezTo>
                      <a:pt x="2825377" y="666296"/>
                      <a:pt x="2827047" y="666296"/>
                      <a:pt x="2828716" y="667350"/>
                    </a:cubicBezTo>
                    <a:cubicBezTo>
                      <a:pt x="2829770" y="667965"/>
                      <a:pt x="2830385" y="668668"/>
                      <a:pt x="2830737" y="669107"/>
                    </a:cubicBezTo>
                    <a:lnTo>
                      <a:pt x="2832054" y="670425"/>
                    </a:lnTo>
                    <a:lnTo>
                      <a:pt x="2832494" y="672270"/>
                    </a:lnTo>
                    <a:cubicBezTo>
                      <a:pt x="2833021" y="674466"/>
                      <a:pt x="2832933" y="676311"/>
                      <a:pt x="2832494" y="677804"/>
                    </a:cubicBezTo>
                    <a:lnTo>
                      <a:pt x="2844530" y="678859"/>
                    </a:lnTo>
                    <a:lnTo>
                      <a:pt x="2835481" y="689489"/>
                    </a:lnTo>
                    <a:cubicBezTo>
                      <a:pt x="2832669" y="692740"/>
                      <a:pt x="2829858" y="694409"/>
                      <a:pt x="2827310" y="694936"/>
                    </a:cubicBezTo>
                    <a:cubicBezTo>
                      <a:pt x="2831352" y="700910"/>
                      <a:pt x="2834338" y="702843"/>
                      <a:pt x="2838819" y="702755"/>
                    </a:cubicBezTo>
                    <a:cubicBezTo>
                      <a:pt x="2845320" y="702667"/>
                      <a:pt x="2847253" y="706357"/>
                      <a:pt x="2847780" y="708026"/>
                    </a:cubicBezTo>
                    <a:cubicBezTo>
                      <a:pt x="2848307" y="709607"/>
                      <a:pt x="2848922" y="713473"/>
                      <a:pt x="2844617" y="717163"/>
                    </a:cubicBezTo>
                    <a:cubicBezTo>
                      <a:pt x="2844969" y="717426"/>
                      <a:pt x="2845320" y="717690"/>
                      <a:pt x="2845672" y="717954"/>
                    </a:cubicBezTo>
                    <a:cubicBezTo>
                      <a:pt x="2848922" y="720589"/>
                      <a:pt x="2853051" y="723752"/>
                      <a:pt x="2853403" y="728847"/>
                    </a:cubicBezTo>
                    <a:cubicBezTo>
                      <a:pt x="2854018" y="737018"/>
                      <a:pt x="2858586" y="743168"/>
                      <a:pt x="2863769" y="750284"/>
                    </a:cubicBezTo>
                    <a:cubicBezTo>
                      <a:pt x="2865087" y="752129"/>
                      <a:pt x="2866493" y="754061"/>
                      <a:pt x="2867811" y="755994"/>
                    </a:cubicBezTo>
                    <a:cubicBezTo>
                      <a:pt x="2867899" y="755994"/>
                      <a:pt x="2867899" y="756082"/>
                      <a:pt x="2867986" y="756082"/>
                    </a:cubicBezTo>
                    <a:cubicBezTo>
                      <a:pt x="2869041" y="756961"/>
                      <a:pt x="2871061" y="758542"/>
                      <a:pt x="2871676" y="761353"/>
                    </a:cubicBezTo>
                    <a:cubicBezTo>
                      <a:pt x="2873433" y="769172"/>
                      <a:pt x="2877826" y="775498"/>
                      <a:pt x="2886963" y="783229"/>
                    </a:cubicBezTo>
                    <a:cubicBezTo>
                      <a:pt x="2889071" y="785074"/>
                      <a:pt x="2890477" y="787534"/>
                      <a:pt x="2891356" y="789818"/>
                    </a:cubicBezTo>
                    <a:cubicBezTo>
                      <a:pt x="2894255" y="786655"/>
                      <a:pt x="2897242" y="786304"/>
                      <a:pt x="2899438" y="786743"/>
                    </a:cubicBezTo>
                    <a:cubicBezTo>
                      <a:pt x="2900844" y="787007"/>
                      <a:pt x="2905324" y="788412"/>
                      <a:pt x="2906027" y="795089"/>
                    </a:cubicBezTo>
                    <a:cubicBezTo>
                      <a:pt x="2906291" y="798076"/>
                      <a:pt x="2905061" y="800624"/>
                      <a:pt x="2904270" y="802205"/>
                    </a:cubicBezTo>
                    <a:cubicBezTo>
                      <a:pt x="2904094" y="802645"/>
                      <a:pt x="2903831" y="802996"/>
                      <a:pt x="2903743" y="803260"/>
                    </a:cubicBezTo>
                    <a:lnTo>
                      <a:pt x="2900932" y="810464"/>
                    </a:lnTo>
                    <a:cubicBezTo>
                      <a:pt x="2902074" y="811342"/>
                      <a:pt x="2903392" y="812045"/>
                      <a:pt x="2904973" y="812660"/>
                    </a:cubicBezTo>
                    <a:cubicBezTo>
                      <a:pt x="2908487" y="813978"/>
                      <a:pt x="2910684" y="816613"/>
                      <a:pt x="2912441" y="818722"/>
                    </a:cubicBezTo>
                    <a:cubicBezTo>
                      <a:pt x="2913143" y="819600"/>
                      <a:pt x="2913846" y="820391"/>
                      <a:pt x="2914373" y="820830"/>
                    </a:cubicBezTo>
                    <a:cubicBezTo>
                      <a:pt x="2920084" y="825838"/>
                      <a:pt x="2921050" y="832339"/>
                      <a:pt x="2917009" y="838401"/>
                    </a:cubicBezTo>
                    <a:lnTo>
                      <a:pt x="2914725" y="840510"/>
                    </a:lnTo>
                    <a:close/>
                    <a:moveTo>
                      <a:pt x="2932735" y="831548"/>
                    </a:moveTo>
                    <a:lnTo>
                      <a:pt x="2932647" y="831724"/>
                    </a:lnTo>
                    <a:lnTo>
                      <a:pt x="2932823" y="831724"/>
                    </a:lnTo>
                    <a:cubicBezTo>
                      <a:pt x="2932823" y="831636"/>
                      <a:pt x="2932823" y="831636"/>
                      <a:pt x="2932735" y="831548"/>
                    </a:cubicBezTo>
                    <a:close/>
                    <a:moveTo>
                      <a:pt x="2932559" y="831373"/>
                    </a:moveTo>
                    <a:lnTo>
                      <a:pt x="2932559" y="831373"/>
                    </a:lnTo>
                    <a:lnTo>
                      <a:pt x="2932559" y="831373"/>
                    </a:lnTo>
                    <a:close/>
                    <a:moveTo>
                      <a:pt x="254073" y="808267"/>
                    </a:moveTo>
                    <a:lnTo>
                      <a:pt x="251262" y="808619"/>
                    </a:lnTo>
                    <a:cubicBezTo>
                      <a:pt x="251350" y="809234"/>
                      <a:pt x="251789" y="810551"/>
                      <a:pt x="253019" y="811606"/>
                    </a:cubicBezTo>
                    <a:cubicBezTo>
                      <a:pt x="254161" y="810727"/>
                      <a:pt x="255567" y="810024"/>
                      <a:pt x="257236" y="809409"/>
                    </a:cubicBezTo>
                    <a:lnTo>
                      <a:pt x="256709" y="808004"/>
                    </a:lnTo>
                    <a:lnTo>
                      <a:pt x="253546" y="810024"/>
                    </a:lnTo>
                    <a:lnTo>
                      <a:pt x="254073" y="808267"/>
                    </a:lnTo>
                    <a:close/>
                    <a:moveTo>
                      <a:pt x="263386" y="803787"/>
                    </a:moveTo>
                    <a:cubicBezTo>
                      <a:pt x="263825" y="804577"/>
                      <a:pt x="264088" y="805456"/>
                      <a:pt x="264264" y="806422"/>
                    </a:cubicBezTo>
                    <a:cubicBezTo>
                      <a:pt x="266021" y="805017"/>
                      <a:pt x="267427" y="803084"/>
                      <a:pt x="268481" y="800536"/>
                    </a:cubicBezTo>
                    <a:lnTo>
                      <a:pt x="263386" y="803787"/>
                    </a:lnTo>
                    <a:close/>
                    <a:moveTo>
                      <a:pt x="333669" y="718744"/>
                    </a:moveTo>
                    <a:cubicBezTo>
                      <a:pt x="333669" y="718744"/>
                      <a:pt x="333669" y="718744"/>
                      <a:pt x="333669" y="718744"/>
                    </a:cubicBezTo>
                    <a:cubicBezTo>
                      <a:pt x="333669" y="718744"/>
                      <a:pt x="333669" y="718744"/>
                      <a:pt x="333669" y="718744"/>
                    </a:cubicBezTo>
                    <a:close/>
                    <a:moveTo>
                      <a:pt x="2842421" y="714879"/>
                    </a:moveTo>
                    <a:cubicBezTo>
                      <a:pt x="2842421" y="714879"/>
                      <a:pt x="2842421" y="714879"/>
                      <a:pt x="2842421" y="714879"/>
                    </a:cubicBezTo>
                    <a:cubicBezTo>
                      <a:pt x="2842421" y="714879"/>
                      <a:pt x="2842421" y="714879"/>
                      <a:pt x="2842421" y="714879"/>
                    </a:cubicBezTo>
                    <a:close/>
                    <a:moveTo>
                      <a:pt x="2822478" y="676223"/>
                    </a:moveTo>
                    <a:cubicBezTo>
                      <a:pt x="2822830" y="676223"/>
                      <a:pt x="2823269" y="676311"/>
                      <a:pt x="2823620" y="676311"/>
                    </a:cubicBezTo>
                    <a:lnTo>
                      <a:pt x="2823620" y="676135"/>
                    </a:lnTo>
                    <a:lnTo>
                      <a:pt x="2823005" y="675608"/>
                    </a:lnTo>
                    <a:lnTo>
                      <a:pt x="2822478" y="676223"/>
                    </a:lnTo>
                    <a:close/>
                    <a:moveTo>
                      <a:pt x="361694" y="657247"/>
                    </a:moveTo>
                    <a:cubicBezTo>
                      <a:pt x="361694" y="657247"/>
                      <a:pt x="361782" y="657247"/>
                      <a:pt x="361694" y="657247"/>
                    </a:cubicBezTo>
                    <a:cubicBezTo>
                      <a:pt x="361782" y="657247"/>
                      <a:pt x="361694" y="657247"/>
                      <a:pt x="361694" y="657247"/>
                    </a:cubicBezTo>
                    <a:close/>
                    <a:moveTo>
                      <a:pt x="2832933" y="653030"/>
                    </a:moveTo>
                    <a:cubicBezTo>
                      <a:pt x="2832933" y="653030"/>
                      <a:pt x="2832933" y="653030"/>
                      <a:pt x="2832933" y="653030"/>
                    </a:cubicBezTo>
                    <a:cubicBezTo>
                      <a:pt x="2832933" y="653030"/>
                      <a:pt x="2832933" y="653030"/>
                      <a:pt x="2832933" y="653030"/>
                    </a:cubicBezTo>
                    <a:close/>
                    <a:moveTo>
                      <a:pt x="2793750" y="630276"/>
                    </a:moveTo>
                    <a:lnTo>
                      <a:pt x="2792959" y="633350"/>
                    </a:lnTo>
                    <a:cubicBezTo>
                      <a:pt x="2794101" y="632735"/>
                      <a:pt x="2795068" y="631857"/>
                      <a:pt x="2795683" y="630803"/>
                    </a:cubicBezTo>
                    <a:lnTo>
                      <a:pt x="2793750" y="630276"/>
                    </a:lnTo>
                    <a:close/>
                    <a:moveTo>
                      <a:pt x="401492" y="595749"/>
                    </a:moveTo>
                    <a:cubicBezTo>
                      <a:pt x="401492" y="595749"/>
                      <a:pt x="401492" y="595749"/>
                      <a:pt x="401492" y="595749"/>
                    </a:cubicBezTo>
                    <a:cubicBezTo>
                      <a:pt x="401492" y="595749"/>
                      <a:pt x="401492" y="595749"/>
                      <a:pt x="401492" y="595749"/>
                    </a:cubicBezTo>
                    <a:close/>
                    <a:moveTo>
                      <a:pt x="369777" y="574752"/>
                    </a:moveTo>
                    <a:cubicBezTo>
                      <a:pt x="369777" y="574752"/>
                      <a:pt x="369777" y="574840"/>
                      <a:pt x="369777" y="574840"/>
                    </a:cubicBezTo>
                    <a:cubicBezTo>
                      <a:pt x="369689" y="574752"/>
                      <a:pt x="369689" y="574752"/>
                      <a:pt x="369777" y="574752"/>
                    </a:cubicBezTo>
                    <a:close/>
                    <a:moveTo>
                      <a:pt x="371182" y="573522"/>
                    </a:moveTo>
                    <a:cubicBezTo>
                      <a:pt x="371182" y="573522"/>
                      <a:pt x="371182" y="573522"/>
                      <a:pt x="371182" y="573522"/>
                    </a:cubicBezTo>
                    <a:cubicBezTo>
                      <a:pt x="371182" y="573522"/>
                      <a:pt x="371182" y="573522"/>
                      <a:pt x="371182" y="573522"/>
                    </a:cubicBezTo>
                    <a:close/>
                    <a:moveTo>
                      <a:pt x="2666098" y="517032"/>
                    </a:moveTo>
                    <a:cubicBezTo>
                      <a:pt x="2666098" y="517032"/>
                      <a:pt x="2666098" y="517032"/>
                      <a:pt x="2666098" y="517032"/>
                    </a:cubicBezTo>
                    <a:cubicBezTo>
                      <a:pt x="2666098" y="517032"/>
                      <a:pt x="2666098" y="517032"/>
                      <a:pt x="2666098" y="517032"/>
                    </a:cubicBezTo>
                    <a:close/>
                    <a:moveTo>
                      <a:pt x="2676992" y="513342"/>
                    </a:moveTo>
                    <a:lnTo>
                      <a:pt x="2676992" y="513342"/>
                    </a:lnTo>
                    <a:lnTo>
                      <a:pt x="2676992" y="513342"/>
                    </a:lnTo>
                    <a:close/>
                    <a:moveTo>
                      <a:pt x="561034" y="445783"/>
                    </a:moveTo>
                    <a:cubicBezTo>
                      <a:pt x="561034" y="445783"/>
                      <a:pt x="561034" y="445783"/>
                      <a:pt x="561034" y="445783"/>
                    </a:cubicBezTo>
                    <a:cubicBezTo>
                      <a:pt x="561034" y="445783"/>
                      <a:pt x="561034" y="445783"/>
                      <a:pt x="561034" y="445783"/>
                    </a:cubicBezTo>
                    <a:close/>
                    <a:moveTo>
                      <a:pt x="2629376" y="430057"/>
                    </a:moveTo>
                    <a:cubicBezTo>
                      <a:pt x="2629376" y="430057"/>
                      <a:pt x="2629376" y="430057"/>
                      <a:pt x="2629376" y="430057"/>
                    </a:cubicBezTo>
                    <a:cubicBezTo>
                      <a:pt x="2629376" y="430057"/>
                      <a:pt x="2629376" y="430057"/>
                      <a:pt x="2629376" y="430057"/>
                    </a:cubicBezTo>
                    <a:close/>
                    <a:moveTo>
                      <a:pt x="2621820" y="420041"/>
                    </a:moveTo>
                    <a:cubicBezTo>
                      <a:pt x="2621645" y="420656"/>
                      <a:pt x="2621557" y="421271"/>
                      <a:pt x="2621557" y="421886"/>
                    </a:cubicBezTo>
                    <a:lnTo>
                      <a:pt x="2622962" y="420041"/>
                    </a:lnTo>
                    <a:cubicBezTo>
                      <a:pt x="2622523" y="419954"/>
                      <a:pt x="2622172" y="419954"/>
                      <a:pt x="2621820" y="420041"/>
                    </a:cubicBezTo>
                    <a:cubicBezTo>
                      <a:pt x="2621820" y="420041"/>
                      <a:pt x="2621820" y="420041"/>
                      <a:pt x="2621820" y="420041"/>
                    </a:cubicBezTo>
                    <a:close/>
                    <a:moveTo>
                      <a:pt x="589675" y="412135"/>
                    </a:moveTo>
                    <a:cubicBezTo>
                      <a:pt x="589675" y="412135"/>
                      <a:pt x="589675" y="412135"/>
                      <a:pt x="589675" y="412135"/>
                    </a:cubicBezTo>
                    <a:lnTo>
                      <a:pt x="589675" y="412135"/>
                    </a:lnTo>
                    <a:close/>
                    <a:moveTo>
                      <a:pt x="593364" y="409587"/>
                    </a:moveTo>
                    <a:cubicBezTo>
                      <a:pt x="593364" y="409587"/>
                      <a:pt x="593364" y="409587"/>
                      <a:pt x="593364" y="409587"/>
                    </a:cubicBezTo>
                    <a:cubicBezTo>
                      <a:pt x="593364" y="409587"/>
                      <a:pt x="593364" y="409587"/>
                      <a:pt x="593364" y="409587"/>
                    </a:cubicBezTo>
                    <a:close/>
                    <a:moveTo>
                      <a:pt x="2576224" y="396848"/>
                    </a:moveTo>
                    <a:cubicBezTo>
                      <a:pt x="2576224" y="396848"/>
                      <a:pt x="2576224" y="396848"/>
                      <a:pt x="2576224" y="396848"/>
                    </a:cubicBezTo>
                    <a:cubicBezTo>
                      <a:pt x="2576224" y="396848"/>
                      <a:pt x="2576224" y="396848"/>
                      <a:pt x="2576224" y="396848"/>
                    </a:cubicBezTo>
                    <a:close/>
                    <a:moveTo>
                      <a:pt x="589499" y="396497"/>
                    </a:moveTo>
                    <a:cubicBezTo>
                      <a:pt x="589499" y="396584"/>
                      <a:pt x="589587" y="396584"/>
                      <a:pt x="589587" y="396672"/>
                    </a:cubicBezTo>
                    <a:lnTo>
                      <a:pt x="589675" y="396497"/>
                    </a:lnTo>
                    <a:lnTo>
                      <a:pt x="589499" y="396497"/>
                    </a:lnTo>
                    <a:close/>
                    <a:moveTo>
                      <a:pt x="2545827" y="374709"/>
                    </a:moveTo>
                    <a:cubicBezTo>
                      <a:pt x="2545827" y="374709"/>
                      <a:pt x="2545827" y="374709"/>
                      <a:pt x="2545827" y="374709"/>
                    </a:cubicBezTo>
                    <a:lnTo>
                      <a:pt x="2545827" y="374709"/>
                    </a:lnTo>
                    <a:close/>
                    <a:moveTo>
                      <a:pt x="2545124" y="374006"/>
                    </a:moveTo>
                    <a:cubicBezTo>
                      <a:pt x="2545387" y="374094"/>
                      <a:pt x="2545739" y="374270"/>
                      <a:pt x="2546178" y="374270"/>
                    </a:cubicBezTo>
                    <a:cubicBezTo>
                      <a:pt x="2546354" y="374094"/>
                      <a:pt x="2546617" y="373918"/>
                      <a:pt x="2546793" y="373479"/>
                    </a:cubicBezTo>
                    <a:lnTo>
                      <a:pt x="2543982" y="371898"/>
                    </a:lnTo>
                    <a:cubicBezTo>
                      <a:pt x="2544245" y="372600"/>
                      <a:pt x="2544597" y="373303"/>
                      <a:pt x="2545124" y="374006"/>
                    </a:cubicBezTo>
                    <a:close/>
                    <a:moveTo>
                      <a:pt x="617436" y="358807"/>
                    </a:moveTo>
                    <a:cubicBezTo>
                      <a:pt x="617436" y="358807"/>
                      <a:pt x="617436" y="358807"/>
                      <a:pt x="617436" y="358807"/>
                    </a:cubicBezTo>
                    <a:cubicBezTo>
                      <a:pt x="617436" y="358807"/>
                      <a:pt x="617436" y="358807"/>
                      <a:pt x="617436" y="358807"/>
                    </a:cubicBezTo>
                    <a:close/>
                    <a:moveTo>
                      <a:pt x="645725" y="348441"/>
                    </a:moveTo>
                    <a:cubicBezTo>
                      <a:pt x="644495" y="348792"/>
                      <a:pt x="643177" y="349495"/>
                      <a:pt x="642211" y="350813"/>
                    </a:cubicBezTo>
                    <a:cubicBezTo>
                      <a:pt x="640981" y="352394"/>
                      <a:pt x="640805" y="354239"/>
                      <a:pt x="640981" y="355732"/>
                    </a:cubicBezTo>
                    <a:lnTo>
                      <a:pt x="642563" y="354415"/>
                    </a:lnTo>
                    <a:lnTo>
                      <a:pt x="642123" y="352745"/>
                    </a:lnTo>
                    <a:lnTo>
                      <a:pt x="645725" y="348441"/>
                    </a:lnTo>
                    <a:close/>
                    <a:moveTo>
                      <a:pt x="640103" y="349407"/>
                    </a:moveTo>
                    <a:cubicBezTo>
                      <a:pt x="640103" y="349407"/>
                      <a:pt x="640103" y="349407"/>
                      <a:pt x="640103" y="349407"/>
                    </a:cubicBezTo>
                    <a:cubicBezTo>
                      <a:pt x="640103" y="349407"/>
                      <a:pt x="640103" y="349407"/>
                      <a:pt x="640103" y="349407"/>
                    </a:cubicBezTo>
                    <a:close/>
                    <a:moveTo>
                      <a:pt x="626485" y="329552"/>
                    </a:moveTo>
                    <a:cubicBezTo>
                      <a:pt x="626837" y="330431"/>
                      <a:pt x="627540" y="331661"/>
                      <a:pt x="628945" y="332539"/>
                    </a:cubicBezTo>
                    <a:cubicBezTo>
                      <a:pt x="630790" y="333681"/>
                      <a:pt x="632635" y="333418"/>
                      <a:pt x="633514" y="333154"/>
                    </a:cubicBezTo>
                    <a:lnTo>
                      <a:pt x="631669" y="328234"/>
                    </a:lnTo>
                    <a:lnTo>
                      <a:pt x="628154" y="328586"/>
                    </a:lnTo>
                    <a:cubicBezTo>
                      <a:pt x="627540" y="328937"/>
                      <a:pt x="627012" y="329288"/>
                      <a:pt x="626485" y="329552"/>
                    </a:cubicBezTo>
                    <a:close/>
                    <a:moveTo>
                      <a:pt x="2461487" y="289579"/>
                    </a:moveTo>
                    <a:cubicBezTo>
                      <a:pt x="2461399" y="289666"/>
                      <a:pt x="2461399" y="289754"/>
                      <a:pt x="2461399" y="289842"/>
                    </a:cubicBezTo>
                    <a:lnTo>
                      <a:pt x="2466143" y="289227"/>
                    </a:lnTo>
                    <a:lnTo>
                      <a:pt x="2466846" y="287734"/>
                    </a:lnTo>
                    <a:cubicBezTo>
                      <a:pt x="2465177" y="287558"/>
                      <a:pt x="2463069" y="287909"/>
                      <a:pt x="2461487" y="289579"/>
                    </a:cubicBezTo>
                    <a:close/>
                    <a:moveTo>
                      <a:pt x="2327949" y="226587"/>
                    </a:moveTo>
                    <a:lnTo>
                      <a:pt x="2326719" y="228169"/>
                    </a:lnTo>
                    <a:lnTo>
                      <a:pt x="2325402" y="228520"/>
                    </a:lnTo>
                    <a:cubicBezTo>
                      <a:pt x="2327159" y="228257"/>
                      <a:pt x="2328301" y="227290"/>
                      <a:pt x="2328476" y="226675"/>
                    </a:cubicBezTo>
                    <a:lnTo>
                      <a:pt x="2327949" y="226587"/>
                    </a:lnTo>
                    <a:close/>
                    <a:moveTo>
                      <a:pt x="888905" y="196278"/>
                    </a:moveTo>
                    <a:cubicBezTo>
                      <a:pt x="888817" y="196278"/>
                      <a:pt x="888817" y="196278"/>
                      <a:pt x="888905" y="196278"/>
                    </a:cubicBezTo>
                    <a:cubicBezTo>
                      <a:pt x="888817" y="196278"/>
                      <a:pt x="888817" y="196278"/>
                      <a:pt x="888905" y="196278"/>
                    </a:cubicBezTo>
                    <a:close/>
                    <a:moveTo>
                      <a:pt x="936346" y="185296"/>
                    </a:moveTo>
                    <a:cubicBezTo>
                      <a:pt x="936346" y="185296"/>
                      <a:pt x="936346" y="185296"/>
                      <a:pt x="936346" y="185296"/>
                    </a:cubicBezTo>
                    <a:cubicBezTo>
                      <a:pt x="936346" y="185296"/>
                      <a:pt x="936346" y="185296"/>
                      <a:pt x="936346" y="185296"/>
                    </a:cubicBezTo>
                    <a:close/>
                    <a:moveTo>
                      <a:pt x="2188877" y="174929"/>
                    </a:moveTo>
                    <a:cubicBezTo>
                      <a:pt x="2188877" y="174929"/>
                      <a:pt x="2188877" y="174929"/>
                      <a:pt x="2188877" y="174929"/>
                    </a:cubicBezTo>
                    <a:cubicBezTo>
                      <a:pt x="2188877" y="174929"/>
                      <a:pt x="2188877" y="174929"/>
                      <a:pt x="2188877" y="174929"/>
                    </a:cubicBezTo>
                    <a:close/>
                    <a:moveTo>
                      <a:pt x="959363" y="165617"/>
                    </a:moveTo>
                    <a:lnTo>
                      <a:pt x="954004" y="166232"/>
                    </a:lnTo>
                    <a:cubicBezTo>
                      <a:pt x="954092" y="166847"/>
                      <a:pt x="954443" y="167901"/>
                      <a:pt x="955410" y="168955"/>
                    </a:cubicBezTo>
                    <a:cubicBezTo>
                      <a:pt x="956815" y="168165"/>
                      <a:pt x="958309" y="167374"/>
                      <a:pt x="959715" y="166583"/>
                    </a:cubicBezTo>
                    <a:lnTo>
                      <a:pt x="959363" y="165617"/>
                    </a:lnTo>
                    <a:close/>
                    <a:moveTo>
                      <a:pt x="983962" y="145235"/>
                    </a:moveTo>
                    <a:cubicBezTo>
                      <a:pt x="983611" y="146113"/>
                      <a:pt x="983435" y="147519"/>
                      <a:pt x="984138" y="149013"/>
                    </a:cubicBezTo>
                    <a:cubicBezTo>
                      <a:pt x="984402" y="149628"/>
                      <a:pt x="984753" y="150155"/>
                      <a:pt x="985104" y="150594"/>
                    </a:cubicBezTo>
                    <a:lnTo>
                      <a:pt x="983787" y="147431"/>
                    </a:lnTo>
                    <a:lnTo>
                      <a:pt x="988619" y="148310"/>
                    </a:lnTo>
                    <a:cubicBezTo>
                      <a:pt x="987828" y="146992"/>
                      <a:pt x="986510" y="145938"/>
                      <a:pt x="984841" y="145411"/>
                    </a:cubicBezTo>
                    <a:cubicBezTo>
                      <a:pt x="984577" y="145323"/>
                      <a:pt x="984226" y="145235"/>
                      <a:pt x="983962" y="145235"/>
                    </a:cubicBezTo>
                    <a:close/>
                    <a:moveTo>
                      <a:pt x="2137658" y="143214"/>
                    </a:moveTo>
                    <a:cubicBezTo>
                      <a:pt x="2137658" y="143214"/>
                      <a:pt x="2137658" y="143214"/>
                      <a:pt x="2137658" y="143214"/>
                    </a:cubicBezTo>
                    <a:cubicBezTo>
                      <a:pt x="2137658" y="143214"/>
                      <a:pt x="2137658" y="143214"/>
                      <a:pt x="2137658" y="143214"/>
                    </a:cubicBezTo>
                    <a:close/>
                    <a:moveTo>
                      <a:pt x="2127906" y="134429"/>
                    </a:moveTo>
                    <a:cubicBezTo>
                      <a:pt x="2127906" y="134517"/>
                      <a:pt x="2127906" y="134517"/>
                      <a:pt x="2127906" y="134429"/>
                    </a:cubicBezTo>
                    <a:cubicBezTo>
                      <a:pt x="2127906" y="134517"/>
                      <a:pt x="2127906" y="134517"/>
                      <a:pt x="2127906" y="134429"/>
                    </a:cubicBezTo>
                    <a:close/>
                    <a:moveTo>
                      <a:pt x="2090744" y="116155"/>
                    </a:moveTo>
                    <a:cubicBezTo>
                      <a:pt x="2090129" y="116155"/>
                      <a:pt x="2089514" y="116243"/>
                      <a:pt x="2089163" y="116419"/>
                    </a:cubicBezTo>
                    <a:lnTo>
                      <a:pt x="2091008" y="121426"/>
                    </a:lnTo>
                    <a:lnTo>
                      <a:pt x="2096367" y="120811"/>
                    </a:lnTo>
                    <a:cubicBezTo>
                      <a:pt x="2096279" y="120021"/>
                      <a:pt x="2095576" y="118176"/>
                      <a:pt x="2093643" y="117034"/>
                    </a:cubicBezTo>
                    <a:cubicBezTo>
                      <a:pt x="2092765" y="116331"/>
                      <a:pt x="2091623" y="116155"/>
                      <a:pt x="2090744" y="116155"/>
                    </a:cubicBezTo>
                    <a:close/>
                    <a:moveTo>
                      <a:pt x="1071201" y="113695"/>
                    </a:moveTo>
                    <a:cubicBezTo>
                      <a:pt x="1070410" y="113783"/>
                      <a:pt x="1068566" y="114486"/>
                      <a:pt x="1067423" y="116419"/>
                    </a:cubicBezTo>
                    <a:cubicBezTo>
                      <a:pt x="1066281" y="118264"/>
                      <a:pt x="1066545" y="120109"/>
                      <a:pt x="1066808" y="120987"/>
                    </a:cubicBezTo>
                    <a:lnTo>
                      <a:pt x="1071728" y="119142"/>
                    </a:lnTo>
                    <a:lnTo>
                      <a:pt x="1071201" y="113695"/>
                    </a:lnTo>
                    <a:close/>
                    <a:moveTo>
                      <a:pt x="2124216" y="108424"/>
                    </a:moveTo>
                    <a:cubicBezTo>
                      <a:pt x="2124216" y="108424"/>
                      <a:pt x="2124216" y="108424"/>
                      <a:pt x="2124216" y="108424"/>
                    </a:cubicBezTo>
                    <a:cubicBezTo>
                      <a:pt x="2124216" y="108424"/>
                      <a:pt x="2124216" y="108424"/>
                      <a:pt x="2124216" y="108424"/>
                    </a:cubicBezTo>
                    <a:close/>
                    <a:moveTo>
                      <a:pt x="2181936" y="106931"/>
                    </a:moveTo>
                    <a:cubicBezTo>
                      <a:pt x="2181936" y="106931"/>
                      <a:pt x="2181936" y="106931"/>
                      <a:pt x="2181936" y="106931"/>
                    </a:cubicBezTo>
                    <a:cubicBezTo>
                      <a:pt x="2181936" y="106931"/>
                      <a:pt x="2181936" y="106931"/>
                      <a:pt x="2181936" y="106931"/>
                    </a:cubicBezTo>
                    <a:close/>
                    <a:moveTo>
                      <a:pt x="1136740" y="87427"/>
                    </a:moveTo>
                    <a:cubicBezTo>
                      <a:pt x="1135949" y="87515"/>
                      <a:pt x="1134104" y="88218"/>
                      <a:pt x="1132962" y="90151"/>
                    </a:cubicBezTo>
                    <a:cubicBezTo>
                      <a:pt x="1131820" y="91995"/>
                      <a:pt x="1132084" y="93840"/>
                      <a:pt x="1132347" y="94719"/>
                    </a:cubicBezTo>
                    <a:lnTo>
                      <a:pt x="1137267" y="92874"/>
                    </a:lnTo>
                    <a:lnTo>
                      <a:pt x="1136740" y="87427"/>
                    </a:lnTo>
                    <a:close/>
                    <a:moveTo>
                      <a:pt x="1214578" y="94016"/>
                    </a:moveTo>
                    <a:cubicBezTo>
                      <a:pt x="1214578" y="94016"/>
                      <a:pt x="1214578" y="94016"/>
                      <a:pt x="1214578" y="94016"/>
                    </a:cubicBezTo>
                    <a:cubicBezTo>
                      <a:pt x="1214578" y="94016"/>
                      <a:pt x="1214578" y="94016"/>
                      <a:pt x="1214578" y="94016"/>
                    </a:cubicBezTo>
                    <a:close/>
                    <a:moveTo>
                      <a:pt x="1206935" y="86285"/>
                    </a:moveTo>
                    <a:cubicBezTo>
                      <a:pt x="1206935" y="86285"/>
                      <a:pt x="1206935" y="86285"/>
                      <a:pt x="1206935" y="86285"/>
                    </a:cubicBezTo>
                    <a:cubicBezTo>
                      <a:pt x="1206935" y="86285"/>
                      <a:pt x="1206935" y="86285"/>
                      <a:pt x="1206935" y="86285"/>
                    </a:cubicBezTo>
                    <a:close/>
                    <a:moveTo>
                      <a:pt x="1139376" y="66606"/>
                    </a:moveTo>
                    <a:lnTo>
                      <a:pt x="1138585" y="69681"/>
                    </a:lnTo>
                    <a:cubicBezTo>
                      <a:pt x="1139815" y="69066"/>
                      <a:pt x="1140693" y="68187"/>
                      <a:pt x="1141308" y="67133"/>
                    </a:cubicBezTo>
                    <a:lnTo>
                      <a:pt x="1139376" y="66606"/>
                    </a:lnTo>
                    <a:close/>
                    <a:moveTo>
                      <a:pt x="1853187" y="61247"/>
                    </a:moveTo>
                    <a:cubicBezTo>
                      <a:pt x="1854066" y="61686"/>
                      <a:pt x="1854857" y="61949"/>
                      <a:pt x="1855647" y="62125"/>
                    </a:cubicBezTo>
                    <a:cubicBezTo>
                      <a:pt x="1856175" y="61686"/>
                      <a:pt x="1856702" y="61159"/>
                      <a:pt x="1857141" y="60456"/>
                    </a:cubicBezTo>
                    <a:cubicBezTo>
                      <a:pt x="1858283" y="58611"/>
                      <a:pt x="1858019" y="56766"/>
                      <a:pt x="1857756" y="55888"/>
                    </a:cubicBezTo>
                    <a:lnTo>
                      <a:pt x="1852836" y="57732"/>
                    </a:lnTo>
                    <a:lnTo>
                      <a:pt x="1853187" y="61247"/>
                    </a:lnTo>
                    <a:close/>
                    <a:moveTo>
                      <a:pt x="1478930" y="60544"/>
                    </a:moveTo>
                    <a:cubicBezTo>
                      <a:pt x="1478930" y="60544"/>
                      <a:pt x="1478930" y="60544"/>
                      <a:pt x="1478930" y="60544"/>
                    </a:cubicBezTo>
                    <a:cubicBezTo>
                      <a:pt x="1478930" y="60544"/>
                      <a:pt x="1478930" y="60544"/>
                      <a:pt x="1478930" y="60544"/>
                    </a:cubicBezTo>
                    <a:close/>
                    <a:moveTo>
                      <a:pt x="1310075" y="57820"/>
                    </a:moveTo>
                    <a:lnTo>
                      <a:pt x="1310251" y="59050"/>
                    </a:lnTo>
                    <a:cubicBezTo>
                      <a:pt x="1311920" y="57908"/>
                      <a:pt x="1313590" y="57030"/>
                      <a:pt x="1315171" y="56327"/>
                    </a:cubicBezTo>
                    <a:cubicBezTo>
                      <a:pt x="1315171" y="56151"/>
                      <a:pt x="1315083" y="56063"/>
                      <a:pt x="1315083" y="55975"/>
                    </a:cubicBezTo>
                    <a:lnTo>
                      <a:pt x="1310075" y="57820"/>
                    </a:lnTo>
                    <a:close/>
                    <a:moveTo>
                      <a:pt x="1833684" y="57030"/>
                    </a:moveTo>
                    <a:lnTo>
                      <a:pt x="1835441" y="57030"/>
                    </a:lnTo>
                    <a:cubicBezTo>
                      <a:pt x="1835090" y="56239"/>
                      <a:pt x="1834562" y="55273"/>
                      <a:pt x="1833596" y="54482"/>
                    </a:cubicBezTo>
                    <a:cubicBezTo>
                      <a:pt x="1833420" y="55009"/>
                      <a:pt x="1833333" y="55448"/>
                      <a:pt x="1833333" y="55800"/>
                    </a:cubicBezTo>
                    <a:cubicBezTo>
                      <a:pt x="1833333" y="55975"/>
                      <a:pt x="1833420" y="56415"/>
                      <a:pt x="1833684" y="57030"/>
                    </a:cubicBezTo>
                    <a:close/>
                    <a:moveTo>
                      <a:pt x="1319739" y="53955"/>
                    </a:moveTo>
                    <a:lnTo>
                      <a:pt x="1319124" y="54833"/>
                    </a:lnTo>
                    <a:cubicBezTo>
                      <a:pt x="1319388" y="54745"/>
                      <a:pt x="1319564" y="54658"/>
                      <a:pt x="1319827" y="54658"/>
                    </a:cubicBezTo>
                    <a:cubicBezTo>
                      <a:pt x="1319739" y="54394"/>
                      <a:pt x="1319739" y="54218"/>
                      <a:pt x="1319739" y="53955"/>
                    </a:cubicBezTo>
                    <a:close/>
                    <a:moveTo>
                      <a:pt x="1332654" y="52110"/>
                    </a:moveTo>
                    <a:cubicBezTo>
                      <a:pt x="1332039" y="52198"/>
                      <a:pt x="1331248" y="52549"/>
                      <a:pt x="1330458" y="53252"/>
                    </a:cubicBezTo>
                    <a:cubicBezTo>
                      <a:pt x="1329930" y="53779"/>
                      <a:pt x="1329579" y="54306"/>
                      <a:pt x="1329403" y="54833"/>
                    </a:cubicBezTo>
                    <a:lnTo>
                      <a:pt x="1332654" y="53867"/>
                    </a:lnTo>
                    <a:cubicBezTo>
                      <a:pt x="1332830" y="53164"/>
                      <a:pt x="1332742" y="52549"/>
                      <a:pt x="1332654" y="52110"/>
                    </a:cubicBezTo>
                    <a:close/>
                    <a:moveTo>
                      <a:pt x="1333357" y="52198"/>
                    </a:moveTo>
                    <a:cubicBezTo>
                      <a:pt x="1333357" y="52198"/>
                      <a:pt x="1333357" y="52198"/>
                      <a:pt x="1333357" y="52198"/>
                    </a:cubicBezTo>
                    <a:cubicBezTo>
                      <a:pt x="1333357" y="52198"/>
                      <a:pt x="1333357" y="52198"/>
                      <a:pt x="1333357" y="52198"/>
                    </a:cubicBezTo>
                    <a:close/>
                    <a:moveTo>
                      <a:pt x="1488594" y="51495"/>
                    </a:moveTo>
                    <a:lnTo>
                      <a:pt x="1488594" y="51495"/>
                    </a:lnTo>
                    <a:lnTo>
                      <a:pt x="1488594" y="51495"/>
                    </a:lnTo>
                    <a:close/>
                    <a:moveTo>
                      <a:pt x="1390725" y="50880"/>
                    </a:moveTo>
                    <a:cubicBezTo>
                      <a:pt x="1390813" y="50880"/>
                      <a:pt x="1390813" y="50968"/>
                      <a:pt x="1390901" y="50968"/>
                    </a:cubicBezTo>
                    <a:lnTo>
                      <a:pt x="1391516" y="50353"/>
                    </a:lnTo>
                    <a:lnTo>
                      <a:pt x="1390989" y="50089"/>
                    </a:lnTo>
                    <a:cubicBezTo>
                      <a:pt x="1390813" y="50265"/>
                      <a:pt x="1390725" y="50528"/>
                      <a:pt x="1390725" y="50880"/>
                    </a:cubicBezTo>
                    <a:close/>
                    <a:moveTo>
                      <a:pt x="1347062" y="20307"/>
                    </a:moveTo>
                    <a:cubicBezTo>
                      <a:pt x="1347062" y="20307"/>
                      <a:pt x="1347062" y="20307"/>
                      <a:pt x="1347062" y="20307"/>
                    </a:cubicBezTo>
                    <a:cubicBezTo>
                      <a:pt x="1347062" y="20307"/>
                      <a:pt x="1347062" y="20307"/>
                      <a:pt x="1347062" y="20307"/>
                    </a:cubicBezTo>
                    <a:close/>
                    <a:moveTo>
                      <a:pt x="1720880" y="7568"/>
                    </a:moveTo>
                    <a:cubicBezTo>
                      <a:pt x="1720880" y="7568"/>
                      <a:pt x="1720880" y="7568"/>
                      <a:pt x="1720880" y="7568"/>
                    </a:cubicBezTo>
                    <a:cubicBezTo>
                      <a:pt x="1720880" y="7568"/>
                      <a:pt x="1720880" y="7568"/>
                      <a:pt x="1720880" y="7568"/>
                    </a:cubicBezTo>
                    <a:close/>
                    <a:moveTo>
                      <a:pt x="1401180" y="5899"/>
                    </a:moveTo>
                    <a:cubicBezTo>
                      <a:pt x="1401180" y="5899"/>
                      <a:pt x="1401180" y="5899"/>
                      <a:pt x="1401180" y="5899"/>
                    </a:cubicBezTo>
                    <a:cubicBezTo>
                      <a:pt x="1401180" y="5899"/>
                      <a:pt x="1401180" y="5899"/>
                      <a:pt x="1401180" y="5899"/>
                    </a:cubicBezTo>
                    <a:close/>
                    <a:moveTo>
                      <a:pt x="28289" y="1669410"/>
                    </a:moveTo>
                    <a:cubicBezTo>
                      <a:pt x="24950" y="1669410"/>
                      <a:pt x="19416" y="1668883"/>
                      <a:pt x="17131" y="1664227"/>
                    </a:cubicBezTo>
                    <a:cubicBezTo>
                      <a:pt x="15989" y="1661942"/>
                      <a:pt x="15462" y="1658340"/>
                      <a:pt x="19064" y="1653684"/>
                    </a:cubicBezTo>
                    <a:cubicBezTo>
                      <a:pt x="20294" y="1652103"/>
                      <a:pt x="22930" y="1648764"/>
                      <a:pt x="27235" y="1648413"/>
                    </a:cubicBezTo>
                    <a:cubicBezTo>
                      <a:pt x="30134" y="1648149"/>
                      <a:pt x="32945" y="1649291"/>
                      <a:pt x="35581" y="1651663"/>
                    </a:cubicBezTo>
                    <a:cubicBezTo>
                      <a:pt x="38304" y="1654123"/>
                      <a:pt x="39534" y="1656759"/>
                      <a:pt x="39358" y="1659570"/>
                    </a:cubicBezTo>
                    <a:cubicBezTo>
                      <a:pt x="39095" y="1663260"/>
                      <a:pt x="36635" y="1665281"/>
                      <a:pt x="35229" y="1666247"/>
                    </a:cubicBezTo>
                    <a:lnTo>
                      <a:pt x="34263" y="1669234"/>
                    </a:lnTo>
                    <a:lnTo>
                      <a:pt x="29607" y="1669322"/>
                    </a:lnTo>
                    <a:cubicBezTo>
                      <a:pt x="29255" y="1669410"/>
                      <a:pt x="28816" y="1669410"/>
                      <a:pt x="28289" y="1669410"/>
                    </a:cubicBezTo>
                    <a:close/>
                    <a:moveTo>
                      <a:pt x="48232" y="1644196"/>
                    </a:moveTo>
                    <a:lnTo>
                      <a:pt x="41028" y="1642263"/>
                    </a:lnTo>
                    <a:cubicBezTo>
                      <a:pt x="34527" y="1640594"/>
                      <a:pt x="34966" y="1635762"/>
                      <a:pt x="35229" y="1634356"/>
                    </a:cubicBezTo>
                    <a:cubicBezTo>
                      <a:pt x="35493" y="1632951"/>
                      <a:pt x="35844" y="1631633"/>
                      <a:pt x="36196" y="1630315"/>
                    </a:cubicBezTo>
                    <a:lnTo>
                      <a:pt x="41028" y="1611690"/>
                    </a:lnTo>
                    <a:lnTo>
                      <a:pt x="48671" y="1628734"/>
                    </a:lnTo>
                    <a:cubicBezTo>
                      <a:pt x="50428" y="1632775"/>
                      <a:pt x="50165" y="1635323"/>
                      <a:pt x="49725" y="1637343"/>
                    </a:cubicBezTo>
                    <a:lnTo>
                      <a:pt x="48232" y="1644196"/>
                    </a:lnTo>
                    <a:close/>
                    <a:moveTo>
                      <a:pt x="44366" y="1631809"/>
                    </a:moveTo>
                    <a:lnTo>
                      <a:pt x="47441" y="1632599"/>
                    </a:lnTo>
                    <a:cubicBezTo>
                      <a:pt x="46826" y="1631457"/>
                      <a:pt x="45948" y="1630491"/>
                      <a:pt x="44893" y="1629876"/>
                    </a:cubicBezTo>
                    <a:lnTo>
                      <a:pt x="44366" y="1631809"/>
                    </a:lnTo>
                    <a:close/>
                    <a:moveTo>
                      <a:pt x="42258" y="1608967"/>
                    </a:moveTo>
                    <a:lnTo>
                      <a:pt x="34702" y="1605277"/>
                    </a:lnTo>
                    <a:cubicBezTo>
                      <a:pt x="30222" y="1603432"/>
                      <a:pt x="29431" y="1600445"/>
                      <a:pt x="29607" y="1598160"/>
                    </a:cubicBezTo>
                    <a:cubicBezTo>
                      <a:pt x="29782" y="1595964"/>
                      <a:pt x="30046" y="1593856"/>
                      <a:pt x="30397" y="1591835"/>
                    </a:cubicBezTo>
                    <a:lnTo>
                      <a:pt x="31012" y="1588145"/>
                    </a:lnTo>
                    <a:lnTo>
                      <a:pt x="34087" y="1586652"/>
                    </a:lnTo>
                    <a:cubicBezTo>
                      <a:pt x="35756" y="1585861"/>
                      <a:pt x="38480" y="1585422"/>
                      <a:pt x="40940" y="1586827"/>
                    </a:cubicBezTo>
                    <a:cubicBezTo>
                      <a:pt x="42170" y="1587530"/>
                      <a:pt x="42873" y="1588321"/>
                      <a:pt x="43312" y="1588760"/>
                    </a:cubicBezTo>
                    <a:lnTo>
                      <a:pt x="45420" y="1590869"/>
                    </a:lnTo>
                    <a:lnTo>
                      <a:pt x="45245" y="1593856"/>
                    </a:lnTo>
                    <a:cubicBezTo>
                      <a:pt x="44981" y="1597897"/>
                      <a:pt x="44630" y="1599390"/>
                      <a:pt x="44190" y="1601060"/>
                    </a:cubicBezTo>
                    <a:lnTo>
                      <a:pt x="42258" y="1608967"/>
                    </a:lnTo>
                    <a:close/>
                    <a:moveTo>
                      <a:pt x="39095" y="1596931"/>
                    </a:moveTo>
                    <a:lnTo>
                      <a:pt x="38129" y="1598951"/>
                    </a:lnTo>
                    <a:cubicBezTo>
                      <a:pt x="38656" y="1598863"/>
                      <a:pt x="39271" y="1598688"/>
                      <a:pt x="39886" y="1598424"/>
                    </a:cubicBezTo>
                    <a:lnTo>
                      <a:pt x="39095" y="1596931"/>
                    </a:lnTo>
                    <a:close/>
                    <a:moveTo>
                      <a:pt x="3113186" y="1311406"/>
                    </a:moveTo>
                    <a:lnTo>
                      <a:pt x="3089290" y="1295416"/>
                    </a:lnTo>
                    <a:lnTo>
                      <a:pt x="3101238" y="1290936"/>
                    </a:lnTo>
                    <a:cubicBezTo>
                      <a:pt x="3104577" y="1289706"/>
                      <a:pt x="3106949" y="1290672"/>
                      <a:pt x="3108091" y="1291375"/>
                    </a:cubicBezTo>
                    <a:cubicBezTo>
                      <a:pt x="3110112" y="1292605"/>
                      <a:pt x="3111254" y="1294626"/>
                      <a:pt x="3111605" y="1297349"/>
                    </a:cubicBezTo>
                    <a:lnTo>
                      <a:pt x="3113186" y="1311406"/>
                    </a:lnTo>
                    <a:close/>
                    <a:moveTo>
                      <a:pt x="3103962" y="1298316"/>
                    </a:moveTo>
                    <a:lnTo>
                      <a:pt x="3098603" y="1298931"/>
                    </a:lnTo>
                    <a:cubicBezTo>
                      <a:pt x="3098691" y="1299721"/>
                      <a:pt x="3099393" y="1301566"/>
                      <a:pt x="3101326" y="1302708"/>
                    </a:cubicBezTo>
                    <a:cubicBezTo>
                      <a:pt x="3103171" y="1303850"/>
                      <a:pt x="3105016" y="1303587"/>
                      <a:pt x="3105895" y="1303323"/>
                    </a:cubicBezTo>
                    <a:lnTo>
                      <a:pt x="3103962" y="1298316"/>
                    </a:lnTo>
                    <a:close/>
                    <a:moveTo>
                      <a:pt x="3088148" y="1221092"/>
                    </a:moveTo>
                    <a:cubicBezTo>
                      <a:pt x="3086742" y="1221092"/>
                      <a:pt x="3085249" y="1220741"/>
                      <a:pt x="3083755" y="1220126"/>
                    </a:cubicBezTo>
                    <a:cubicBezTo>
                      <a:pt x="3080768" y="1218808"/>
                      <a:pt x="3079275" y="1216260"/>
                      <a:pt x="3078396" y="1214503"/>
                    </a:cubicBezTo>
                    <a:cubicBezTo>
                      <a:pt x="3078221" y="1214152"/>
                      <a:pt x="3077957" y="1213800"/>
                      <a:pt x="3077869" y="1213625"/>
                    </a:cubicBezTo>
                    <a:lnTo>
                      <a:pt x="3071544" y="1204576"/>
                    </a:lnTo>
                    <a:lnTo>
                      <a:pt x="3093507" y="1202116"/>
                    </a:lnTo>
                    <a:lnTo>
                      <a:pt x="3095264" y="1206860"/>
                    </a:lnTo>
                    <a:cubicBezTo>
                      <a:pt x="3097724" y="1213273"/>
                      <a:pt x="3095791" y="1216875"/>
                      <a:pt x="3093859" y="1218808"/>
                    </a:cubicBezTo>
                    <a:cubicBezTo>
                      <a:pt x="3092277" y="1220389"/>
                      <a:pt x="3090344" y="1221092"/>
                      <a:pt x="3088148" y="1221092"/>
                    </a:cubicBezTo>
                    <a:close/>
                    <a:moveTo>
                      <a:pt x="3083316" y="1212658"/>
                    </a:moveTo>
                    <a:cubicBezTo>
                      <a:pt x="3083316" y="1212658"/>
                      <a:pt x="3083316" y="1212658"/>
                      <a:pt x="3083316" y="1212658"/>
                    </a:cubicBezTo>
                    <a:cubicBezTo>
                      <a:pt x="3083316" y="1212658"/>
                      <a:pt x="3083316" y="1212658"/>
                      <a:pt x="3083316" y="1212658"/>
                    </a:cubicBezTo>
                    <a:close/>
                    <a:moveTo>
                      <a:pt x="433998" y="542422"/>
                    </a:moveTo>
                    <a:cubicBezTo>
                      <a:pt x="431274" y="542422"/>
                      <a:pt x="428902" y="541280"/>
                      <a:pt x="427233" y="540489"/>
                    </a:cubicBezTo>
                    <a:lnTo>
                      <a:pt x="423192" y="538556"/>
                    </a:lnTo>
                    <a:lnTo>
                      <a:pt x="422840" y="534866"/>
                    </a:lnTo>
                    <a:cubicBezTo>
                      <a:pt x="422664" y="532934"/>
                      <a:pt x="422137" y="527135"/>
                      <a:pt x="426091" y="523445"/>
                    </a:cubicBezTo>
                    <a:cubicBezTo>
                      <a:pt x="429693" y="520195"/>
                      <a:pt x="434085" y="521073"/>
                      <a:pt x="436018" y="521425"/>
                    </a:cubicBezTo>
                    <a:lnTo>
                      <a:pt x="436370" y="521513"/>
                    </a:lnTo>
                    <a:cubicBezTo>
                      <a:pt x="437863" y="521776"/>
                      <a:pt x="439972" y="522655"/>
                      <a:pt x="441641" y="525466"/>
                    </a:cubicBezTo>
                    <a:cubicBezTo>
                      <a:pt x="443047" y="527662"/>
                      <a:pt x="444277" y="531440"/>
                      <a:pt x="443310" y="534778"/>
                    </a:cubicBezTo>
                    <a:cubicBezTo>
                      <a:pt x="442080" y="539083"/>
                      <a:pt x="439532" y="540928"/>
                      <a:pt x="437688" y="541807"/>
                    </a:cubicBezTo>
                    <a:cubicBezTo>
                      <a:pt x="436458" y="542158"/>
                      <a:pt x="435140" y="542422"/>
                      <a:pt x="433998" y="542422"/>
                    </a:cubicBezTo>
                    <a:close/>
                    <a:moveTo>
                      <a:pt x="433910" y="534251"/>
                    </a:moveTo>
                    <a:cubicBezTo>
                      <a:pt x="433910" y="534251"/>
                      <a:pt x="433910" y="534339"/>
                      <a:pt x="433910" y="534251"/>
                    </a:cubicBezTo>
                    <a:lnTo>
                      <a:pt x="433910" y="534251"/>
                    </a:lnTo>
                    <a:close/>
                    <a:moveTo>
                      <a:pt x="432504" y="533812"/>
                    </a:moveTo>
                    <a:cubicBezTo>
                      <a:pt x="432680" y="533900"/>
                      <a:pt x="432768" y="533900"/>
                      <a:pt x="432943" y="533988"/>
                    </a:cubicBezTo>
                    <a:cubicBezTo>
                      <a:pt x="433207" y="533900"/>
                      <a:pt x="433558" y="533812"/>
                      <a:pt x="433910" y="533636"/>
                    </a:cubicBezTo>
                    <a:lnTo>
                      <a:pt x="432504" y="533812"/>
                    </a:lnTo>
                    <a:close/>
                    <a:moveTo>
                      <a:pt x="430659" y="531089"/>
                    </a:moveTo>
                    <a:cubicBezTo>
                      <a:pt x="430659" y="531176"/>
                      <a:pt x="430571" y="531352"/>
                      <a:pt x="430571" y="531440"/>
                    </a:cubicBezTo>
                    <a:lnTo>
                      <a:pt x="430923" y="530649"/>
                    </a:lnTo>
                    <a:cubicBezTo>
                      <a:pt x="430835" y="530737"/>
                      <a:pt x="430747" y="530913"/>
                      <a:pt x="430659" y="531089"/>
                    </a:cubicBezTo>
                    <a:close/>
                    <a:moveTo>
                      <a:pt x="542146" y="435416"/>
                    </a:moveTo>
                    <a:lnTo>
                      <a:pt x="531603" y="425664"/>
                    </a:lnTo>
                    <a:lnTo>
                      <a:pt x="531515" y="422941"/>
                    </a:lnTo>
                    <a:cubicBezTo>
                      <a:pt x="531340" y="417669"/>
                      <a:pt x="533272" y="414331"/>
                      <a:pt x="534678" y="411959"/>
                    </a:cubicBezTo>
                    <a:lnTo>
                      <a:pt x="538807" y="404843"/>
                    </a:lnTo>
                    <a:lnTo>
                      <a:pt x="544869" y="410378"/>
                    </a:lnTo>
                    <a:cubicBezTo>
                      <a:pt x="545045" y="410553"/>
                      <a:pt x="545572" y="410905"/>
                      <a:pt x="545923" y="411256"/>
                    </a:cubicBezTo>
                    <a:cubicBezTo>
                      <a:pt x="547944" y="412750"/>
                      <a:pt x="551634" y="415561"/>
                      <a:pt x="550843" y="420217"/>
                    </a:cubicBezTo>
                    <a:cubicBezTo>
                      <a:pt x="550316" y="423292"/>
                      <a:pt x="548647" y="425576"/>
                      <a:pt x="547329" y="427421"/>
                    </a:cubicBezTo>
                    <a:cubicBezTo>
                      <a:pt x="546978" y="427860"/>
                      <a:pt x="546626" y="428300"/>
                      <a:pt x="546363" y="428827"/>
                    </a:cubicBezTo>
                    <a:lnTo>
                      <a:pt x="542146" y="435416"/>
                    </a:lnTo>
                    <a:close/>
                    <a:moveTo>
                      <a:pt x="740871" y="271656"/>
                    </a:moveTo>
                    <a:cubicBezTo>
                      <a:pt x="740080" y="271656"/>
                      <a:pt x="739290" y="271569"/>
                      <a:pt x="738499" y="271305"/>
                    </a:cubicBezTo>
                    <a:cubicBezTo>
                      <a:pt x="735072" y="270251"/>
                      <a:pt x="733579" y="267615"/>
                      <a:pt x="732788" y="265594"/>
                    </a:cubicBezTo>
                    <a:lnTo>
                      <a:pt x="723739" y="264189"/>
                    </a:lnTo>
                    <a:lnTo>
                      <a:pt x="731822" y="255228"/>
                    </a:lnTo>
                    <a:cubicBezTo>
                      <a:pt x="732086" y="254964"/>
                      <a:pt x="732525" y="254349"/>
                      <a:pt x="732964" y="253822"/>
                    </a:cubicBezTo>
                    <a:cubicBezTo>
                      <a:pt x="734897" y="251362"/>
                      <a:pt x="738060" y="247233"/>
                      <a:pt x="743067" y="248990"/>
                    </a:cubicBezTo>
                    <a:lnTo>
                      <a:pt x="743682" y="249166"/>
                    </a:lnTo>
                    <a:cubicBezTo>
                      <a:pt x="746406" y="250132"/>
                      <a:pt x="750974" y="251714"/>
                      <a:pt x="752555" y="256458"/>
                    </a:cubicBezTo>
                    <a:cubicBezTo>
                      <a:pt x="753610" y="259620"/>
                      <a:pt x="752907" y="262959"/>
                      <a:pt x="750535" y="266385"/>
                    </a:cubicBezTo>
                    <a:lnTo>
                      <a:pt x="750008" y="267176"/>
                    </a:lnTo>
                    <a:lnTo>
                      <a:pt x="749305" y="267791"/>
                    </a:lnTo>
                    <a:cubicBezTo>
                      <a:pt x="748075" y="269021"/>
                      <a:pt x="744824" y="271656"/>
                      <a:pt x="740871" y="271656"/>
                    </a:cubicBezTo>
                    <a:close/>
                    <a:moveTo>
                      <a:pt x="2270844" y="190919"/>
                    </a:moveTo>
                    <a:lnTo>
                      <a:pt x="2269790" y="182221"/>
                    </a:lnTo>
                    <a:cubicBezTo>
                      <a:pt x="2269790" y="181958"/>
                      <a:pt x="2269702" y="181694"/>
                      <a:pt x="2269614" y="181431"/>
                    </a:cubicBezTo>
                    <a:cubicBezTo>
                      <a:pt x="2269175" y="179498"/>
                      <a:pt x="2268297" y="175896"/>
                      <a:pt x="2270844" y="172821"/>
                    </a:cubicBezTo>
                    <a:cubicBezTo>
                      <a:pt x="2271020" y="172645"/>
                      <a:pt x="2271196" y="172382"/>
                      <a:pt x="2271371" y="172206"/>
                    </a:cubicBezTo>
                    <a:cubicBezTo>
                      <a:pt x="2272689" y="170449"/>
                      <a:pt x="2275237" y="167286"/>
                      <a:pt x="2279542" y="166935"/>
                    </a:cubicBezTo>
                    <a:cubicBezTo>
                      <a:pt x="2281475" y="166759"/>
                      <a:pt x="2284550" y="167286"/>
                      <a:pt x="2287537" y="170361"/>
                    </a:cubicBezTo>
                    <a:lnTo>
                      <a:pt x="2291490" y="174314"/>
                    </a:lnTo>
                    <a:lnTo>
                      <a:pt x="2288240" y="178883"/>
                    </a:lnTo>
                    <a:cubicBezTo>
                      <a:pt x="2287624" y="179674"/>
                      <a:pt x="2287361" y="180288"/>
                      <a:pt x="2287097" y="180903"/>
                    </a:cubicBezTo>
                    <a:cubicBezTo>
                      <a:pt x="2286658" y="181958"/>
                      <a:pt x="2285955" y="183363"/>
                      <a:pt x="2284550" y="184593"/>
                    </a:cubicBezTo>
                    <a:cubicBezTo>
                      <a:pt x="2282880" y="186087"/>
                      <a:pt x="2281035" y="186702"/>
                      <a:pt x="2279718" y="187229"/>
                    </a:cubicBezTo>
                    <a:cubicBezTo>
                      <a:pt x="2279454" y="187317"/>
                      <a:pt x="2279103" y="187405"/>
                      <a:pt x="2278839" y="187580"/>
                    </a:cubicBezTo>
                    <a:lnTo>
                      <a:pt x="2270844" y="190919"/>
                    </a:lnTo>
                    <a:close/>
                    <a:moveTo>
                      <a:pt x="886269" y="185384"/>
                    </a:moveTo>
                    <a:cubicBezTo>
                      <a:pt x="885478" y="185384"/>
                      <a:pt x="884600" y="185296"/>
                      <a:pt x="883809" y="185033"/>
                    </a:cubicBezTo>
                    <a:cubicBezTo>
                      <a:pt x="879504" y="183803"/>
                      <a:pt x="877659" y="181255"/>
                      <a:pt x="876781" y="179410"/>
                    </a:cubicBezTo>
                    <a:cubicBezTo>
                      <a:pt x="874936" y="175193"/>
                      <a:pt x="876869" y="171327"/>
                      <a:pt x="877923" y="168955"/>
                    </a:cubicBezTo>
                    <a:lnTo>
                      <a:pt x="879856" y="164914"/>
                    </a:lnTo>
                    <a:lnTo>
                      <a:pt x="883545" y="164563"/>
                    </a:lnTo>
                    <a:cubicBezTo>
                      <a:pt x="885478" y="164387"/>
                      <a:pt x="891277" y="163860"/>
                      <a:pt x="894966" y="167813"/>
                    </a:cubicBezTo>
                    <a:cubicBezTo>
                      <a:pt x="898217" y="171415"/>
                      <a:pt x="897338" y="175808"/>
                      <a:pt x="896987" y="177741"/>
                    </a:cubicBezTo>
                    <a:lnTo>
                      <a:pt x="896899" y="178092"/>
                    </a:lnTo>
                    <a:cubicBezTo>
                      <a:pt x="896636" y="179586"/>
                      <a:pt x="895669" y="181694"/>
                      <a:pt x="892946" y="183363"/>
                    </a:cubicBezTo>
                    <a:cubicBezTo>
                      <a:pt x="891364" y="184418"/>
                      <a:pt x="888817" y="185384"/>
                      <a:pt x="886269" y="185384"/>
                    </a:cubicBezTo>
                    <a:close/>
                    <a:moveTo>
                      <a:pt x="886708" y="177565"/>
                    </a:moveTo>
                    <a:lnTo>
                      <a:pt x="886708" y="177565"/>
                    </a:lnTo>
                    <a:lnTo>
                      <a:pt x="886708" y="177565"/>
                    </a:lnTo>
                    <a:close/>
                    <a:moveTo>
                      <a:pt x="884073" y="175544"/>
                    </a:moveTo>
                    <a:cubicBezTo>
                      <a:pt x="884073" y="175632"/>
                      <a:pt x="884073" y="175632"/>
                      <a:pt x="884073" y="175544"/>
                    </a:cubicBezTo>
                    <a:lnTo>
                      <a:pt x="884073" y="175544"/>
                    </a:lnTo>
                    <a:close/>
                    <a:moveTo>
                      <a:pt x="884336" y="174666"/>
                    </a:moveTo>
                    <a:cubicBezTo>
                      <a:pt x="884424" y="174929"/>
                      <a:pt x="884512" y="175281"/>
                      <a:pt x="884688" y="175632"/>
                    </a:cubicBezTo>
                    <a:lnTo>
                      <a:pt x="884600" y="174227"/>
                    </a:lnTo>
                    <a:cubicBezTo>
                      <a:pt x="884424" y="174402"/>
                      <a:pt x="884424" y="174578"/>
                      <a:pt x="884336" y="174666"/>
                    </a:cubicBezTo>
                    <a:close/>
                    <a:moveTo>
                      <a:pt x="886972" y="172294"/>
                    </a:moveTo>
                    <a:lnTo>
                      <a:pt x="887762" y="172645"/>
                    </a:lnTo>
                    <a:cubicBezTo>
                      <a:pt x="887587" y="172557"/>
                      <a:pt x="887499" y="172469"/>
                      <a:pt x="887323" y="172382"/>
                    </a:cubicBezTo>
                    <a:cubicBezTo>
                      <a:pt x="887235" y="172382"/>
                      <a:pt x="887060" y="172382"/>
                      <a:pt x="886972" y="172294"/>
                    </a:cubicBezTo>
                    <a:close/>
                    <a:moveTo>
                      <a:pt x="2245455" y="176423"/>
                    </a:moveTo>
                    <a:cubicBezTo>
                      <a:pt x="2243698" y="176423"/>
                      <a:pt x="2242380" y="175808"/>
                      <a:pt x="2241589" y="175369"/>
                    </a:cubicBezTo>
                    <a:cubicBezTo>
                      <a:pt x="2239568" y="174139"/>
                      <a:pt x="2238426" y="172118"/>
                      <a:pt x="2238075" y="169395"/>
                    </a:cubicBezTo>
                    <a:lnTo>
                      <a:pt x="2236494" y="155426"/>
                    </a:lnTo>
                    <a:lnTo>
                      <a:pt x="2260390" y="171415"/>
                    </a:lnTo>
                    <a:lnTo>
                      <a:pt x="2248354" y="175896"/>
                    </a:lnTo>
                    <a:cubicBezTo>
                      <a:pt x="2247388" y="176247"/>
                      <a:pt x="2246421" y="176423"/>
                      <a:pt x="2245455" y="176423"/>
                    </a:cubicBezTo>
                    <a:close/>
                    <a:moveTo>
                      <a:pt x="2245455" y="163333"/>
                    </a:moveTo>
                    <a:cubicBezTo>
                      <a:pt x="2244840" y="163333"/>
                      <a:pt x="2244225" y="163421"/>
                      <a:pt x="2243873" y="163596"/>
                    </a:cubicBezTo>
                    <a:lnTo>
                      <a:pt x="2245718" y="168604"/>
                    </a:lnTo>
                    <a:lnTo>
                      <a:pt x="2251077" y="167989"/>
                    </a:lnTo>
                    <a:cubicBezTo>
                      <a:pt x="2250989" y="167198"/>
                      <a:pt x="2250287" y="165353"/>
                      <a:pt x="2248354" y="164211"/>
                    </a:cubicBezTo>
                    <a:cubicBezTo>
                      <a:pt x="2247388" y="163508"/>
                      <a:pt x="2246333" y="163333"/>
                      <a:pt x="2245455" y="163333"/>
                    </a:cubicBezTo>
                    <a:close/>
                    <a:moveTo>
                      <a:pt x="1038783" y="119406"/>
                    </a:moveTo>
                    <a:cubicBezTo>
                      <a:pt x="1038607" y="119406"/>
                      <a:pt x="1038432" y="119406"/>
                      <a:pt x="1038256" y="119406"/>
                    </a:cubicBezTo>
                    <a:cubicBezTo>
                      <a:pt x="1034566" y="119142"/>
                      <a:pt x="1032545" y="116682"/>
                      <a:pt x="1031579" y="115277"/>
                    </a:cubicBezTo>
                    <a:lnTo>
                      <a:pt x="1028592" y="114310"/>
                    </a:lnTo>
                    <a:lnTo>
                      <a:pt x="1028504" y="109654"/>
                    </a:lnTo>
                    <a:cubicBezTo>
                      <a:pt x="1028416" y="106667"/>
                      <a:pt x="1028241" y="99814"/>
                      <a:pt x="1033600" y="97091"/>
                    </a:cubicBezTo>
                    <a:cubicBezTo>
                      <a:pt x="1035884" y="95949"/>
                      <a:pt x="1039486" y="95422"/>
                      <a:pt x="1044142" y="99024"/>
                    </a:cubicBezTo>
                    <a:cubicBezTo>
                      <a:pt x="1045724" y="100254"/>
                      <a:pt x="1049062" y="102889"/>
                      <a:pt x="1049413" y="107194"/>
                    </a:cubicBezTo>
                    <a:cubicBezTo>
                      <a:pt x="1049677" y="110093"/>
                      <a:pt x="1048535" y="112905"/>
                      <a:pt x="1046163" y="115540"/>
                    </a:cubicBezTo>
                    <a:cubicBezTo>
                      <a:pt x="1043879" y="118088"/>
                      <a:pt x="1041419" y="119406"/>
                      <a:pt x="1038783" y="119406"/>
                    </a:cubicBezTo>
                    <a:close/>
                    <a:moveTo>
                      <a:pt x="1694875" y="40074"/>
                    </a:moveTo>
                    <a:cubicBezTo>
                      <a:pt x="1693118" y="40074"/>
                      <a:pt x="1691800" y="39459"/>
                      <a:pt x="1691009" y="39020"/>
                    </a:cubicBezTo>
                    <a:cubicBezTo>
                      <a:pt x="1688989" y="37790"/>
                      <a:pt x="1687847" y="35769"/>
                      <a:pt x="1687495" y="33046"/>
                    </a:cubicBezTo>
                    <a:lnTo>
                      <a:pt x="1685914" y="19077"/>
                    </a:lnTo>
                    <a:lnTo>
                      <a:pt x="1709810" y="35066"/>
                    </a:lnTo>
                    <a:lnTo>
                      <a:pt x="1697774" y="39547"/>
                    </a:lnTo>
                    <a:cubicBezTo>
                      <a:pt x="1696808" y="39986"/>
                      <a:pt x="1695841" y="40074"/>
                      <a:pt x="1694875" y="40074"/>
                    </a:cubicBezTo>
                    <a:close/>
                    <a:moveTo>
                      <a:pt x="1694875" y="26984"/>
                    </a:moveTo>
                    <a:cubicBezTo>
                      <a:pt x="1694260" y="26984"/>
                      <a:pt x="1693645" y="27071"/>
                      <a:pt x="1693294" y="27247"/>
                    </a:cubicBezTo>
                    <a:lnTo>
                      <a:pt x="1695139" y="32255"/>
                    </a:lnTo>
                    <a:lnTo>
                      <a:pt x="1700498" y="31640"/>
                    </a:lnTo>
                    <a:cubicBezTo>
                      <a:pt x="1700410" y="30849"/>
                      <a:pt x="1699707" y="29004"/>
                      <a:pt x="1697774" y="27862"/>
                    </a:cubicBezTo>
                    <a:cubicBezTo>
                      <a:pt x="1696808" y="27247"/>
                      <a:pt x="1695754" y="26984"/>
                      <a:pt x="1694875" y="26984"/>
                    </a:cubicBezTo>
                    <a:close/>
                  </a:path>
                </a:pathLst>
              </a:custGeom>
              <a:solidFill>
                <a:srgbClr val="93288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id="{5DF6071D-BB26-378B-22E3-CDE2B25367AD}"/>
                  </a:ext>
                </a:extLst>
              </p:cNvPr>
              <p:cNvSpPr/>
              <p:nvPr/>
            </p:nvSpPr>
            <p:spPr>
              <a:xfrm>
                <a:off x="628198" y="167172"/>
                <a:ext cx="2840893" cy="1744789"/>
              </a:xfrm>
              <a:custGeom>
                <a:avLst/>
                <a:gdLst>
                  <a:gd name="connsiteX0" fmla="*/ 51908 w 2840893"/>
                  <a:gd name="connsiteY0" fmla="*/ 1477362 h 1744789"/>
                  <a:gd name="connsiteX1" fmla="*/ 50766 w 2840893"/>
                  <a:gd name="connsiteY1" fmla="*/ 1488432 h 1744789"/>
                  <a:gd name="connsiteX2" fmla="*/ 51205 w 2840893"/>
                  <a:gd name="connsiteY2" fmla="*/ 1495372 h 1744789"/>
                  <a:gd name="connsiteX3" fmla="*/ 54983 w 2840893"/>
                  <a:gd name="connsiteY3" fmla="*/ 1516106 h 1744789"/>
                  <a:gd name="connsiteX4" fmla="*/ 50327 w 2840893"/>
                  <a:gd name="connsiteY4" fmla="*/ 1536576 h 1744789"/>
                  <a:gd name="connsiteX5" fmla="*/ 53577 w 2840893"/>
                  <a:gd name="connsiteY5" fmla="*/ 1538069 h 1744789"/>
                  <a:gd name="connsiteX6" fmla="*/ 55950 w 2840893"/>
                  <a:gd name="connsiteY6" fmla="*/ 1549139 h 1744789"/>
                  <a:gd name="connsiteX7" fmla="*/ 52699 w 2840893"/>
                  <a:gd name="connsiteY7" fmla="*/ 1583226 h 1744789"/>
                  <a:gd name="connsiteX8" fmla="*/ 56037 w 2840893"/>
                  <a:gd name="connsiteY8" fmla="*/ 1585598 h 1744789"/>
                  <a:gd name="connsiteX9" fmla="*/ 57795 w 2840893"/>
                  <a:gd name="connsiteY9" fmla="*/ 1588937 h 1744789"/>
                  <a:gd name="connsiteX10" fmla="*/ 57882 w 2840893"/>
                  <a:gd name="connsiteY10" fmla="*/ 1619598 h 1744789"/>
                  <a:gd name="connsiteX11" fmla="*/ 55862 w 2840893"/>
                  <a:gd name="connsiteY11" fmla="*/ 1630491 h 1744789"/>
                  <a:gd name="connsiteX12" fmla="*/ 57707 w 2840893"/>
                  <a:gd name="connsiteY12" fmla="*/ 1641122 h 1744789"/>
                  <a:gd name="connsiteX13" fmla="*/ 62187 w 2840893"/>
                  <a:gd name="connsiteY13" fmla="*/ 1686982 h 1744789"/>
                  <a:gd name="connsiteX14" fmla="*/ 61748 w 2840893"/>
                  <a:gd name="connsiteY14" fmla="*/ 1689705 h 1744789"/>
                  <a:gd name="connsiteX15" fmla="*/ 68337 w 2840893"/>
                  <a:gd name="connsiteY15" fmla="*/ 1721069 h 1744789"/>
                  <a:gd name="connsiteX16" fmla="*/ 57267 w 2840893"/>
                  <a:gd name="connsiteY16" fmla="*/ 1731875 h 1744789"/>
                  <a:gd name="connsiteX17" fmla="*/ 35567 w 2840893"/>
                  <a:gd name="connsiteY17" fmla="*/ 1734247 h 1744789"/>
                  <a:gd name="connsiteX18" fmla="*/ 21335 w 2840893"/>
                  <a:gd name="connsiteY18" fmla="*/ 1724231 h 1744789"/>
                  <a:gd name="connsiteX19" fmla="*/ 15976 w 2840893"/>
                  <a:gd name="connsiteY19" fmla="*/ 1687069 h 1744789"/>
                  <a:gd name="connsiteX20" fmla="*/ 13428 w 2840893"/>
                  <a:gd name="connsiteY20" fmla="*/ 1672398 h 1744789"/>
                  <a:gd name="connsiteX21" fmla="*/ 13868 w 2840893"/>
                  <a:gd name="connsiteY21" fmla="*/ 1664842 h 1744789"/>
                  <a:gd name="connsiteX22" fmla="*/ 14043 w 2840893"/>
                  <a:gd name="connsiteY22" fmla="*/ 1654651 h 1744789"/>
                  <a:gd name="connsiteX23" fmla="*/ 13077 w 2840893"/>
                  <a:gd name="connsiteY23" fmla="*/ 1641385 h 1744789"/>
                  <a:gd name="connsiteX24" fmla="*/ 11496 w 2840893"/>
                  <a:gd name="connsiteY24" fmla="*/ 1629086 h 1744789"/>
                  <a:gd name="connsiteX25" fmla="*/ 10793 w 2840893"/>
                  <a:gd name="connsiteY25" fmla="*/ 1626802 h 1744789"/>
                  <a:gd name="connsiteX26" fmla="*/ 7806 w 2840893"/>
                  <a:gd name="connsiteY26" fmla="*/ 1560560 h 1744789"/>
                  <a:gd name="connsiteX27" fmla="*/ 7718 w 2840893"/>
                  <a:gd name="connsiteY27" fmla="*/ 1525243 h 1744789"/>
                  <a:gd name="connsiteX28" fmla="*/ 8684 w 2840893"/>
                  <a:gd name="connsiteY28" fmla="*/ 1493352 h 1744789"/>
                  <a:gd name="connsiteX29" fmla="*/ 13340 w 2840893"/>
                  <a:gd name="connsiteY29" fmla="*/ 1460055 h 1744789"/>
                  <a:gd name="connsiteX30" fmla="*/ 13340 w 2840893"/>
                  <a:gd name="connsiteY30" fmla="*/ 1457508 h 1744789"/>
                  <a:gd name="connsiteX31" fmla="*/ 13692 w 2840893"/>
                  <a:gd name="connsiteY31" fmla="*/ 1408485 h 1744789"/>
                  <a:gd name="connsiteX32" fmla="*/ 18172 w 2840893"/>
                  <a:gd name="connsiteY32" fmla="*/ 1359463 h 1744789"/>
                  <a:gd name="connsiteX33" fmla="*/ 23619 w 2840893"/>
                  <a:gd name="connsiteY33" fmla="*/ 1334073 h 1744789"/>
                  <a:gd name="connsiteX34" fmla="*/ 22565 w 2840893"/>
                  <a:gd name="connsiteY34" fmla="*/ 1328099 h 1744789"/>
                  <a:gd name="connsiteX35" fmla="*/ 21950 w 2840893"/>
                  <a:gd name="connsiteY35" fmla="*/ 1315975 h 1744789"/>
                  <a:gd name="connsiteX36" fmla="*/ 26079 w 2840893"/>
                  <a:gd name="connsiteY36" fmla="*/ 1298141 h 1744789"/>
                  <a:gd name="connsiteX37" fmla="*/ 26958 w 2840893"/>
                  <a:gd name="connsiteY37" fmla="*/ 1281536 h 1744789"/>
                  <a:gd name="connsiteX38" fmla="*/ 29154 w 2840893"/>
                  <a:gd name="connsiteY38" fmla="*/ 1264668 h 1744789"/>
                  <a:gd name="connsiteX39" fmla="*/ 34689 w 2840893"/>
                  <a:gd name="connsiteY39" fmla="*/ 1231460 h 1744789"/>
                  <a:gd name="connsiteX40" fmla="*/ 43211 w 2840893"/>
                  <a:gd name="connsiteY40" fmla="*/ 1204928 h 1744789"/>
                  <a:gd name="connsiteX41" fmla="*/ 44616 w 2840893"/>
                  <a:gd name="connsiteY41" fmla="*/ 1200447 h 1744789"/>
                  <a:gd name="connsiteX42" fmla="*/ 51908 w 2840893"/>
                  <a:gd name="connsiteY42" fmla="*/ 1164867 h 1744789"/>
                  <a:gd name="connsiteX43" fmla="*/ 55071 w 2840893"/>
                  <a:gd name="connsiteY43" fmla="*/ 1150546 h 1744789"/>
                  <a:gd name="connsiteX44" fmla="*/ 67195 w 2840893"/>
                  <a:gd name="connsiteY44" fmla="*/ 1097834 h 1744789"/>
                  <a:gd name="connsiteX45" fmla="*/ 76068 w 2840893"/>
                  <a:gd name="connsiteY45" fmla="*/ 1064801 h 1744789"/>
                  <a:gd name="connsiteX46" fmla="*/ 97065 w 2840893"/>
                  <a:gd name="connsiteY46" fmla="*/ 1011825 h 1744789"/>
                  <a:gd name="connsiteX47" fmla="*/ 99789 w 2840893"/>
                  <a:gd name="connsiteY47" fmla="*/ 1001195 h 1744789"/>
                  <a:gd name="connsiteX48" fmla="*/ 102688 w 2840893"/>
                  <a:gd name="connsiteY48" fmla="*/ 988017 h 1744789"/>
                  <a:gd name="connsiteX49" fmla="*/ 115427 w 2840893"/>
                  <a:gd name="connsiteY49" fmla="*/ 951294 h 1744789"/>
                  <a:gd name="connsiteX50" fmla="*/ 123948 w 2840893"/>
                  <a:gd name="connsiteY50" fmla="*/ 928452 h 1744789"/>
                  <a:gd name="connsiteX51" fmla="*/ 133524 w 2840893"/>
                  <a:gd name="connsiteY51" fmla="*/ 907719 h 1744789"/>
                  <a:gd name="connsiteX52" fmla="*/ 138269 w 2840893"/>
                  <a:gd name="connsiteY52" fmla="*/ 900778 h 1744789"/>
                  <a:gd name="connsiteX53" fmla="*/ 141607 w 2840893"/>
                  <a:gd name="connsiteY53" fmla="*/ 897000 h 1744789"/>
                  <a:gd name="connsiteX54" fmla="*/ 157421 w 2840893"/>
                  <a:gd name="connsiteY54" fmla="*/ 860190 h 1744789"/>
                  <a:gd name="connsiteX55" fmla="*/ 162604 w 2840893"/>
                  <a:gd name="connsiteY55" fmla="*/ 849296 h 1744789"/>
                  <a:gd name="connsiteX56" fmla="*/ 177363 w 2840893"/>
                  <a:gd name="connsiteY56" fmla="*/ 815911 h 1744789"/>
                  <a:gd name="connsiteX57" fmla="*/ 190981 w 2840893"/>
                  <a:gd name="connsiteY57" fmla="*/ 791400 h 1744789"/>
                  <a:gd name="connsiteX58" fmla="*/ 198185 w 2840893"/>
                  <a:gd name="connsiteY58" fmla="*/ 780067 h 1744789"/>
                  <a:gd name="connsiteX59" fmla="*/ 201963 w 2840893"/>
                  <a:gd name="connsiteY59" fmla="*/ 775059 h 1744789"/>
                  <a:gd name="connsiteX60" fmla="*/ 224453 w 2840893"/>
                  <a:gd name="connsiteY60" fmla="*/ 729288 h 1744789"/>
                  <a:gd name="connsiteX61" fmla="*/ 246680 w 2840893"/>
                  <a:gd name="connsiteY61" fmla="*/ 691423 h 1744789"/>
                  <a:gd name="connsiteX62" fmla="*/ 254675 w 2840893"/>
                  <a:gd name="connsiteY62" fmla="*/ 681671 h 1744789"/>
                  <a:gd name="connsiteX63" fmla="*/ 259682 w 2840893"/>
                  <a:gd name="connsiteY63" fmla="*/ 671919 h 1744789"/>
                  <a:gd name="connsiteX64" fmla="*/ 259682 w 2840893"/>
                  <a:gd name="connsiteY64" fmla="*/ 669371 h 1744789"/>
                  <a:gd name="connsiteX65" fmla="*/ 279098 w 2840893"/>
                  <a:gd name="connsiteY65" fmla="*/ 644948 h 1744789"/>
                  <a:gd name="connsiteX66" fmla="*/ 285599 w 2840893"/>
                  <a:gd name="connsiteY66" fmla="*/ 635811 h 1744789"/>
                  <a:gd name="connsiteX67" fmla="*/ 302379 w 2840893"/>
                  <a:gd name="connsiteY67" fmla="*/ 607259 h 1744789"/>
                  <a:gd name="connsiteX68" fmla="*/ 325134 w 2840893"/>
                  <a:gd name="connsiteY68" fmla="*/ 576158 h 1744789"/>
                  <a:gd name="connsiteX69" fmla="*/ 343583 w 2840893"/>
                  <a:gd name="connsiteY69" fmla="*/ 551032 h 1744789"/>
                  <a:gd name="connsiteX70" fmla="*/ 372487 w 2840893"/>
                  <a:gd name="connsiteY70" fmla="*/ 517296 h 1744789"/>
                  <a:gd name="connsiteX71" fmla="*/ 404378 w 2840893"/>
                  <a:gd name="connsiteY71" fmla="*/ 481979 h 1744789"/>
                  <a:gd name="connsiteX72" fmla="*/ 419313 w 2840893"/>
                  <a:gd name="connsiteY72" fmla="*/ 464848 h 1744789"/>
                  <a:gd name="connsiteX73" fmla="*/ 441891 w 2840893"/>
                  <a:gd name="connsiteY73" fmla="*/ 438843 h 1744789"/>
                  <a:gd name="connsiteX74" fmla="*/ 488366 w 2840893"/>
                  <a:gd name="connsiteY74" fmla="*/ 392983 h 1744789"/>
                  <a:gd name="connsiteX75" fmla="*/ 513141 w 2840893"/>
                  <a:gd name="connsiteY75" fmla="*/ 368296 h 1744789"/>
                  <a:gd name="connsiteX76" fmla="*/ 525792 w 2840893"/>
                  <a:gd name="connsiteY76" fmla="*/ 360477 h 1744789"/>
                  <a:gd name="connsiteX77" fmla="*/ 530360 w 2840893"/>
                  <a:gd name="connsiteY77" fmla="*/ 356085 h 1744789"/>
                  <a:gd name="connsiteX78" fmla="*/ 559352 w 2840893"/>
                  <a:gd name="connsiteY78" fmla="*/ 331661 h 1744789"/>
                  <a:gd name="connsiteX79" fmla="*/ 570685 w 2840893"/>
                  <a:gd name="connsiteY79" fmla="*/ 321031 h 1744789"/>
                  <a:gd name="connsiteX80" fmla="*/ 600204 w 2840893"/>
                  <a:gd name="connsiteY80" fmla="*/ 297750 h 1744789"/>
                  <a:gd name="connsiteX81" fmla="*/ 607144 w 2840893"/>
                  <a:gd name="connsiteY81" fmla="*/ 292479 h 1744789"/>
                  <a:gd name="connsiteX82" fmla="*/ 652565 w 2840893"/>
                  <a:gd name="connsiteY82" fmla="*/ 256107 h 1744789"/>
                  <a:gd name="connsiteX83" fmla="*/ 702026 w 2840893"/>
                  <a:gd name="connsiteY83" fmla="*/ 223865 h 1744789"/>
                  <a:gd name="connsiteX84" fmla="*/ 723111 w 2840893"/>
                  <a:gd name="connsiteY84" fmla="*/ 208227 h 1744789"/>
                  <a:gd name="connsiteX85" fmla="*/ 726186 w 2840893"/>
                  <a:gd name="connsiteY85" fmla="*/ 206118 h 1744789"/>
                  <a:gd name="connsiteX86" fmla="*/ 747447 w 2840893"/>
                  <a:gd name="connsiteY86" fmla="*/ 194609 h 1744789"/>
                  <a:gd name="connsiteX87" fmla="*/ 770640 w 2840893"/>
                  <a:gd name="connsiteY87" fmla="*/ 184155 h 1744789"/>
                  <a:gd name="connsiteX88" fmla="*/ 778723 w 2840893"/>
                  <a:gd name="connsiteY88" fmla="*/ 178620 h 1744789"/>
                  <a:gd name="connsiteX89" fmla="*/ 800247 w 2840893"/>
                  <a:gd name="connsiteY89" fmla="*/ 163949 h 1744789"/>
                  <a:gd name="connsiteX90" fmla="*/ 823792 w 2840893"/>
                  <a:gd name="connsiteY90" fmla="*/ 151034 h 1744789"/>
                  <a:gd name="connsiteX91" fmla="*/ 857879 w 2840893"/>
                  <a:gd name="connsiteY91" fmla="*/ 135220 h 1744789"/>
                  <a:gd name="connsiteX92" fmla="*/ 890648 w 2840893"/>
                  <a:gd name="connsiteY92" fmla="*/ 119494 h 1744789"/>
                  <a:gd name="connsiteX93" fmla="*/ 935717 w 2840893"/>
                  <a:gd name="connsiteY93" fmla="*/ 103417 h 1744789"/>
                  <a:gd name="connsiteX94" fmla="*/ 949774 w 2840893"/>
                  <a:gd name="connsiteY94" fmla="*/ 96653 h 1744789"/>
                  <a:gd name="connsiteX95" fmla="*/ 987639 w 2840893"/>
                  <a:gd name="connsiteY95" fmla="*/ 80312 h 1744789"/>
                  <a:gd name="connsiteX96" fmla="*/ 1005034 w 2840893"/>
                  <a:gd name="connsiteY96" fmla="*/ 74865 h 1744789"/>
                  <a:gd name="connsiteX97" fmla="*/ 1037276 w 2840893"/>
                  <a:gd name="connsiteY97" fmla="*/ 63883 h 1744789"/>
                  <a:gd name="connsiteX98" fmla="*/ 1058098 w 2840893"/>
                  <a:gd name="connsiteY98" fmla="*/ 57470 h 1744789"/>
                  <a:gd name="connsiteX99" fmla="*/ 1071539 w 2840893"/>
                  <a:gd name="connsiteY99" fmla="*/ 56503 h 1744789"/>
                  <a:gd name="connsiteX100" fmla="*/ 1074878 w 2840893"/>
                  <a:gd name="connsiteY100" fmla="*/ 55713 h 1744789"/>
                  <a:gd name="connsiteX101" fmla="*/ 1108965 w 2840893"/>
                  <a:gd name="connsiteY101" fmla="*/ 46224 h 1744789"/>
                  <a:gd name="connsiteX102" fmla="*/ 1121879 w 2840893"/>
                  <a:gd name="connsiteY102" fmla="*/ 42710 h 1744789"/>
                  <a:gd name="connsiteX103" fmla="*/ 1157460 w 2840893"/>
                  <a:gd name="connsiteY103" fmla="*/ 35506 h 1744789"/>
                  <a:gd name="connsiteX104" fmla="*/ 1168090 w 2840893"/>
                  <a:gd name="connsiteY104" fmla="*/ 32959 h 1744789"/>
                  <a:gd name="connsiteX105" fmla="*/ 1198839 w 2840893"/>
                  <a:gd name="connsiteY105" fmla="*/ 24700 h 1744789"/>
                  <a:gd name="connsiteX106" fmla="*/ 1235562 w 2840893"/>
                  <a:gd name="connsiteY106" fmla="*/ 18814 h 1744789"/>
                  <a:gd name="connsiteX107" fmla="*/ 1261391 w 2840893"/>
                  <a:gd name="connsiteY107" fmla="*/ 14861 h 1744789"/>
                  <a:gd name="connsiteX108" fmla="*/ 1284936 w 2840893"/>
                  <a:gd name="connsiteY108" fmla="*/ 14773 h 1744789"/>
                  <a:gd name="connsiteX109" fmla="*/ 1305055 w 2840893"/>
                  <a:gd name="connsiteY109" fmla="*/ 14685 h 1744789"/>
                  <a:gd name="connsiteX110" fmla="*/ 1310150 w 2840893"/>
                  <a:gd name="connsiteY110" fmla="*/ 14597 h 1744789"/>
                  <a:gd name="connsiteX111" fmla="*/ 1337121 w 2840893"/>
                  <a:gd name="connsiteY111" fmla="*/ 11961 h 1744789"/>
                  <a:gd name="connsiteX112" fmla="*/ 1354340 w 2840893"/>
                  <a:gd name="connsiteY112" fmla="*/ 9326 h 1744789"/>
                  <a:gd name="connsiteX113" fmla="*/ 1406965 w 2840893"/>
                  <a:gd name="connsiteY113" fmla="*/ 7657 h 1744789"/>
                  <a:gd name="connsiteX114" fmla="*/ 1441579 w 2840893"/>
                  <a:gd name="connsiteY114" fmla="*/ 12049 h 1744789"/>
                  <a:gd name="connsiteX115" fmla="*/ 1462137 w 2840893"/>
                  <a:gd name="connsiteY115" fmla="*/ 10292 h 1744789"/>
                  <a:gd name="connsiteX116" fmla="*/ 1491832 w 2840893"/>
                  <a:gd name="connsiteY116" fmla="*/ 13104 h 1744789"/>
                  <a:gd name="connsiteX117" fmla="*/ 1510632 w 2840893"/>
                  <a:gd name="connsiteY117" fmla="*/ 13982 h 1744789"/>
                  <a:gd name="connsiteX118" fmla="*/ 1521878 w 2840893"/>
                  <a:gd name="connsiteY118" fmla="*/ 14597 h 1744789"/>
                  <a:gd name="connsiteX119" fmla="*/ 1539097 w 2840893"/>
                  <a:gd name="connsiteY119" fmla="*/ 16969 h 1744789"/>
                  <a:gd name="connsiteX120" fmla="*/ 1580213 w 2840893"/>
                  <a:gd name="connsiteY120" fmla="*/ 17584 h 1744789"/>
                  <a:gd name="connsiteX121" fmla="*/ 1609468 w 2840893"/>
                  <a:gd name="connsiteY121" fmla="*/ 22416 h 1744789"/>
                  <a:gd name="connsiteX122" fmla="*/ 1637405 w 2840893"/>
                  <a:gd name="connsiteY122" fmla="*/ 27160 h 1744789"/>
                  <a:gd name="connsiteX123" fmla="*/ 1674655 w 2840893"/>
                  <a:gd name="connsiteY123" fmla="*/ 35946 h 1744789"/>
                  <a:gd name="connsiteX124" fmla="*/ 1682914 w 2840893"/>
                  <a:gd name="connsiteY124" fmla="*/ 37966 h 1744789"/>
                  <a:gd name="connsiteX125" fmla="*/ 1717879 w 2840893"/>
                  <a:gd name="connsiteY125" fmla="*/ 45434 h 1744789"/>
                  <a:gd name="connsiteX126" fmla="*/ 1745641 w 2840893"/>
                  <a:gd name="connsiteY126" fmla="*/ 51144 h 1744789"/>
                  <a:gd name="connsiteX127" fmla="*/ 1750913 w 2840893"/>
                  <a:gd name="connsiteY127" fmla="*/ 51144 h 1744789"/>
                  <a:gd name="connsiteX128" fmla="*/ 1773315 w 2840893"/>
                  <a:gd name="connsiteY128" fmla="*/ 57821 h 1744789"/>
                  <a:gd name="connsiteX129" fmla="*/ 1795191 w 2840893"/>
                  <a:gd name="connsiteY129" fmla="*/ 62390 h 1744789"/>
                  <a:gd name="connsiteX130" fmla="*/ 1846234 w 2840893"/>
                  <a:gd name="connsiteY130" fmla="*/ 81542 h 1744789"/>
                  <a:gd name="connsiteX131" fmla="*/ 1879530 w 2840893"/>
                  <a:gd name="connsiteY131" fmla="*/ 93051 h 1744789"/>
                  <a:gd name="connsiteX132" fmla="*/ 1894290 w 2840893"/>
                  <a:gd name="connsiteY132" fmla="*/ 101309 h 1744789"/>
                  <a:gd name="connsiteX133" fmla="*/ 1907995 w 2840893"/>
                  <a:gd name="connsiteY133" fmla="*/ 106580 h 1744789"/>
                  <a:gd name="connsiteX134" fmla="*/ 1934615 w 2840893"/>
                  <a:gd name="connsiteY134" fmla="*/ 118089 h 1744789"/>
                  <a:gd name="connsiteX135" fmla="*/ 1946124 w 2840893"/>
                  <a:gd name="connsiteY135" fmla="*/ 122130 h 1744789"/>
                  <a:gd name="connsiteX136" fmla="*/ 1951746 w 2840893"/>
                  <a:gd name="connsiteY136" fmla="*/ 124239 h 1744789"/>
                  <a:gd name="connsiteX137" fmla="*/ 2008060 w 2840893"/>
                  <a:gd name="connsiteY137" fmla="*/ 149628 h 1744789"/>
                  <a:gd name="connsiteX138" fmla="*/ 2062881 w 2840893"/>
                  <a:gd name="connsiteY138" fmla="*/ 182310 h 1744789"/>
                  <a:gd name="connsiteX139" fmla="*/ 2088798 w 2840893"/>
                  <a:gd name="connsiteY139" fmla="*/ 195224 h 1744789"/>
                  <a:gd name="connsiteX140" fmla="*/ 2102943 w 2840893"/>
                  <a:gd name="connsiteY140" fmla="*/ 210247 h 1744789"/>
                  <a:gd name="connsiteX141" fmla="*/ 2105051 w 2840893"/>
                  <a:gd name="connsiteY141" fmla="*/ 214552 h 1744789"/>
                  <a:gd name="connsiteX142" fmla="*/ 2106896 w 2840893"/>
                  <a:gd name="connsiteY142" fmla="*/ 216309 h 1744789"/>
                  <a:gd name="connsiteX143" fmla="*/ 2108038 w 2840893"/>
                  <a:gd name="connsiteY143" fmla="*/ 212971 h 1744789"/>
                  <a:gd name="connsiteX144" fmla="*/ 2110059 w 2840893"/>
                  <a:gd name="connsiteY144" fmla="*/ 208490 h 1744789"/>
                  <a:gd name="connsiteX145" fmla="*/ 2115066 w 2840893"/>
                  <a:gd name="connsiteY145" fmla="*/ 209018 h 1744789"/>
                  <a:gd name="connsiteX146" fmla="*/ 2134306 w 2840893"/>
                  <a:gd name="connsiteY146" fmla="*/ 222811 h 1744789"/>
                  <a:gd name="connsiteX147" fmla="*/ 2162771 w 2840893"/>
                  <a:gd name="connsiteY147" fmla="*/ 242578 h 1744789"/>
                  <a:gd name="connsiteX148" fmla="*/ 2201690 w 2840893"/>
                  <a:gd name="connsiteY148" fmla="*/ 268934 h 1744789"/>
                  <a:gd name="connsiteX149" fmla="*/ 2237622 w 2840893"/>
                  <a:gd name="connsiteY149" fmla="*/ 299419 h 1744789"/>
                  <a:gd name="connsiteX150" fmla="*/ 2261079 w 2840893"/>
                  <a:gd name="connsiteY150" fmla="*/ 315408 h 1744789"/>
                  <a:gd name="connsiteX151" fmla="*/ 2269250 w 2840893"/>
                  <a:gd name="connsiteY151" fmla="*/ 323579 h 1744789"/>
                  <a:gd name="connsiteX152" fmla="*/ 2299999 w 2840893"/>
                  <a:gd name="connsiteY152" fmla="*/ 347387 h 1744789"/>
                  <a:gd name="connsiteX153" fmla="*/ 2301141 w 2840893"/>
                  <a:gd name="connsiteY153" fmla="*/ 347739 h 1744789"/>
                  <a:gd name="connsiteX154" fmla="*/ 2317833 w 2840893"/>
                  <a:gd name="connsiteY154" fmla="*/ 363992 h 1744789"/>
                  <a:gd name="connsiteX155" fmla="*/ 2336370 w 2840893"/>
                  <a:gd name="connsiteY155" fmla="*/ 378312 h 1744789"/>
                  <a:gd name="connsiteX156" fmla="*/ 2351744 w 2840893"/>
                  <a:gd name="connsiteY156" fmla="*/ 393950 h 1744789"/>
                  <a:gd name="connsiteX157" fmla="*/ 2367909 w 2840893"/>
                  <a:gd name="connsiteY157" fmla="*/ 411784 h 1744789"/>
                  <a:gd name="connsiteX158" fmla="*/ 2401294 w 2840893"/>
                  <a:gd name="connsiteY158" fmla="*/ 444729 h 1744789"/>
                  <a:gd name="connsiteX159" fmla="*/ 2425454 w 2840893"/>
                  <a:gd name="connsiteY159" fmla="*/ 475302 h 1744789"/>
                  <a:gd name="connsiteX160" fmla="*/ 2431076 w 2840893"/>
                  <a:gd name="connsiteY160" fmla="*/ 481101 h 1744789"/>
                  <a:gd name="connsiteX161" fmla="*/ 2454885 w 2840893"/>
                  <a:gd name="connsiteY161" fmla="*/ 508775 h 1744789"/>
                  <a:gd name="connsiteX162" fmla="*/ 2454709 w 2840893"/>
                  <a:gd name="connsiteY162" fmla="*/ 516242 h 1744789"/>
                  <a:gd name="connsiteX163" fmla="*/ 2455851 w 2840893"/>
                  <a:gd name="connsiteY163" fmla="*/ 520371 h 1744789"/>
                  <a:gd name="connsiteX164" fmla="*/ 2459365 w 2840893"/>
                  <a:gd name="connsiteY164" fmla="*/ 517999 h 1744789"/>
                  <a:gd name="connsiteX165" fmla="*/ 2464900 w 2840893"/>
                  <a:gd name="connsiteY165" fmla="*/ 516594 h 1744789"/>
                  <a:gd name="connsiteX166" fmla="*/ 2503907 w 2840893"/>
                  <a:gd name="connsiteY166" fmla="*/ 564737 h 1744789"/>
                  <a:gd name="connsiteX167" fmla="*/ 2542563 w 2840893"/>
                  <a:gd name="connsiteY167" fmla="*/ 615517 h 1744789"/>
                  <a:gd name="connsiteX168" fmla="*/ 2553545 w 2840893"/>
                  <a:gd name="connsiteY168" fmla="*/ 635811 h 1744789"/>
                  <a:gd name="connsiteX169" fmla="*/ 2563560 w 2840893"/>
                  <a:gd name="connsiteY169" fmla="*/ 650131 h 1744789"/>
                  <a:gd name="connsiteX170" fmla="*/ 2578934 w 2840893"/>
                  <a:gd name="connsiteY170" fmla="*/ 670865 h 1744789"/>
                  <a:gd name="connsiteX171" fmla="*/ 2594748 w 2840893"/>
                  <a:gd name="connsiteY171" fmla="*/ 695903 h 1744789"/>
                  <a:gd name="connsiteX172" fmla="*/ 2613900 w 2840893"/>
                  <a:gd name="connsiteY172" fmla="*/ 726037 h 1744789"/>
                  <a:gd name="connsiteX173" fmla="*/ 2633316 w 2840893"/>
                  <a:gd name="connsiteY173" fmla="*/ 761266 h 1744789"/>
                  <a:gd name="connsiteX174" fmla="*/ 2637884 w 2840893"/>
                  <a:gd name="connsiteY174" fmla="*/ 773742 h 1744789"/>
                  <a:gd name="connsiteX175" fmla="*/ 2655631 w 2840893"/>
                  <a:gd name="connsiteY175" fmla="*/ 804403 h 1744789"/>
                  <a:gd name="connsiteX176" fmla="*/ 2656509 w 2840893"/>
                  <a:gd name="connsiteY176" fmla="*/ 805369 h 1744789"/>
                  <a:gd name="connsiteX177" fmla="*/ 2664328 w 2840893"/>
                  <a:gd name="connsiteY177" fmla="*/ 822676 h 1744789"/>
                  <a:gd name="connsiteX178" fmla="*/ 2673729 w 2840893"/>
                  <a:gd name="connsiteY178" fmla="*/ 838666 h 1744789"/>
                  <a:gd name="connsiteX179" fmla="*/ 2679703 w 2840893"/>
                  <a:gd name="connsiteY179" fmla="*/ 857115 h 1744789"/>
                  <a:gd name="connsiteX180" fmla="*/ 2680581 w 2840893"/>
                  <a:gd name="connsiteY180" fmla="*/ 860717 h 1744789"/>
                  <a:gd name="connsiteX181" fmla="*/ 2695165 w 2840893"/>
                  <a:gd name="connsiteY181" fmla="*/ 883559 h 1744789"/>
                  <a:gd name="connsiteX182" fmla="*/ 2696307 w 2840893"/>
                  <a:gd name="connsiteY182" fmla="*/ 903853 h 1744789"/>
                  <a:gd name="connsiteX183" fmla="*/ 2695692 w 2840893"/>
                  <a:gd name="connsiteY183" fmla="*/ 907367 h 1744789"/>
                  <a:gd name="connsiteX184" fmla="*/ 2699294 w 2840893"/>
                  <a:gd name="connsiteY184" fmla="*/ 905786 h 1744789"/>
                  <a:gd name="connsiteX185" fmla="*/ 2704741 w 2840893"/>
                  <a:gd name="connsiteY185" fmla="*/ 906137 h 1744789"/>
                  <a:gd name="connsiteX186" fmla="*/ 2716426 w 2840893"/>
                  <a:gd name="connsiteY186" fmla="*/ 935392 h 1744789"/>
                  <a:gd name="connsiteX187" fmla="*/ 2717040 w 2840893"/>
                  <a:gd name="connsiteY187" fmla="*/ 939082 h 1744789"/>
                  <a:gd name="connsiteX188" fmla="*/ 2731800 w 2840893"/>
                  <a:gd name="connsiteY188" fmla="*/ 977562 h 1744789"/>
                  <a:gd name="connsiteX189" fmla="*/ 2736456 w 2840893"/>
                  <a:gd name="connsiteY189" fmla="*/ 987402 h 1744789"/>
                  <a:gd name="connsiteX190" fmla="*/ 2739795 w 2840893"/>
                  <a:gd name="connsiteY190" fmla="*/ 993727 h 1744789"/>
                  <a:gd name="connsiteX191" fmla="*/ 2754378 w 2840893"/>
                  <a:gd name="connsiteY191" fmla="*/ 1040114 h 1744789"/>
                  <a:gd name="connsiteX192" fmla="*/ 2763867 w 2840893"/>
                  <a:gd name="connsiteY192" fmla="*/ 1065240 h 1744789"/>
                  <a:gd name="connsiteX193" fmla="*/ 2768874 w 2840893"/>
                  <a:gd name="connsiteY193" fmla="*/ 1091948 h 1744789"/>
                  <a:gd name="connsiteX194" fmla="*/ 2769840 w 2840893"/>
                  <a:gd name="connsiteY194" fmla="*/ 1094144 h 1744789"/>
                  <a:gd name="connsiteX195" fmla="*/ 2784249 w 2840893"/>
                  <a:gd name="connsiteY195" fmla="*/ 1135436 h 1744789"/>
                  <a:gd name="connsiteX196" fmla="*/ 2784688 w 2840893"/>
                  <a:gd name="connsiteY196" fmla="*/ 1153533 h 1744789"/>
                  <a:gd name="connsiteX197" fmla="*/ 2785742 w 2840893"/>
                  <a:gd name="connsiteY197" fmla="*/ 1162143 h 1744789"/>
                  <a:gd name="connsiteX198" fmla="*/ 2795318 w 2840893"/>
                  <a:gd name="connsiteY198" fmla="*/ 1188411 h 1744789"/>
                  <a:gd name="connsiteX199" fmla="*/ 2792331 w 2840893"/>
                  <a:gd name="connsiteY199" fmla="*/ 1208881 h 1744789"/>
                  <a:gd name="connsiteX200" fmla="*/ 2792155 w 2840893"/>
                  <a:gd name="connsiteY200" fmla="*/ 1213362 h 1744789"/>
                  <a:gd name="connsiteX201" fmla="*/ 2795142 w 2840893"/>
                  <a:gd name="connsiteY201" fmla="*/ 1211693 h 1744789"/>
                  <a:gd name="connsiteX202" fmla="*/ 2800238 w 2840893"/>
                  <a:gd name="connsiteY202" fmla="*/ 1212483 h 1744789"/>
                  <a:gd name="connsiteX203" fmla="*/ 2805509 w 2840893"/>
                  <a:gd name="connsiteY203" fmla="*/ 1231284 h 1744789"/>
                  <a:gd name="connsiteX204" fmla="*/ 2806124 w 2840893"/>
                  <a:gd name="connsiteY204" fmla="*/ 1239981 h 1744789"/>
                  <a:gd name="connsiteX205" fmla="*/ 2806300 w 2840893"/>
                  <a:gd name="connsiteY205" fmla="*/ 1248328 h 1744789"/>
                  <a:gd name="connsiteX206" fmla="*/ 2810692 w 2840893"/>
                  <a:gd name="connsiteY206" fmla="*/ 1271872 h 1744789"/>
                  <a:gd name="connsiteX207" fmla="*/ 2813416 w 2840893"/>
                  <a:gd name="connsiteY207" fmla="*/ 1309210 h 1744789"/>
                  <a:gd name="connsiteX208" fmla="*/ 2818512 w 2840893"/>
                  <a:gd name="connsiteY208" fmla="*/ 1328011 h 1744789"/>
                  <a:gd name="connsiteX209" fmla="*/ 2822816 w 2840893"/>
                  <a:gd name="connsiteY209" fmla="*/ 1359551 h 1744789"/>
                  <a:gd name="connsiteX210" fmla="*/ 2823871 w 2840893"/>
                  <a:gd name="connsiteY210" fmla="*/ 1363065 h 1744789"/>
                  <a:gd name="connsiteX211" fmla="*/ 2826506 w 2840893"/>
                  <a:gd name="connsiteY211" fmla="*/ 1402599 h 1744789"/>
                  <a:gd name="connsiteX212" fmla="*/ 2828966 w 2840893"/>
                  <a:gd name="connsiteY212" fmla="*/ 1442221 h 1744789"/>
                  <a:gd name="connsiteX213" fmla="*/ 2828790 w 2840893"/>
                  <a:gd name="connsiteY213" fmla="*/ 1453730 h 1744789"/>
                  <a:gd name="connsiteX214" fmla="*/ 2828966 w 2840893"/>
                  <a:gd name="connsiteY214" fmla="*/ 1464887 h 1744789"/>
                  <a:gd name="connsiteX215" fmla="*/ 2831777 w 2840893"/>
                  <a:gd name="connsiteY215" fmla="*/ 1492649 h 1744789"/>
                  <a:gd name="connsiteX216" fmla="*/ 2834150 w 2840893"/>
                  <a:gd name="connsiteY216" fmla="*/ 1513997 h 1744789"/>
                  <a:gd name="connsiteX217" fmla="*/ 2833622 w 2840893"/>
                  <a:gd name="connsiteY217" fmla="*/ 1524013 h 1744789"/>
                  <a:gd name="connsiteX218" fmla="*/ 2832041 w 2840893"/>
                  <a:gd name="connsiteY218" fmla="*/ 1531041 h 1744789"/>
                  <a:gd name="connsiteX219" fmla="*/ 2831690 w 2840893"/>
                  <a:gd name="connsiteY219" fmla="*/ 1560384 h 1744789"/>
                  <a:gd name="connsiteX220" fmla="*/ 2831690 w 2840893"/>
                  <a:gd name="connsiteY220" fmla="*/ 1591836 h 1744789"/>
                  <a:gd name="connsiteX221" fmla="*/ 2829318 w 2840893"/>
                  <a:gd name="connsiteY221" fmla="*/ 1605190 h 1744789"/>
                  <a:gd name="connsiteX222" fmla="*/ 2829142 w 2840893"/>
                  <a:gd name="connsiteY222" fmla="*/ 1627944 h 1744789"/>
                  <a:gd name="connsiteX223" fmla="*/ 2825364 w 2840893"/>
                  <a:gd name="connsiteY223" fmla="*/ 1660977 h 1744789"/>
                  <a:gd name="connsiteX224" fmla="*/ 2825364 w 2840893"/>
                  <a:gd name="connsiteY224" fmla="*/ 1666336 h 1744789"/>
                  <a:gd name="connsiteX225" fmla="*/ 2826330 w 2840893"/>
                  <a:gd name="connsiteY225" fmla="*/ 1680217 h 1744789"/>
                  <a:gd name="connsiteX226" fmla="*/ 2821411 w 2840893"/>
                  <a:gd name="connsiteY226" fmla="*/ 1714831 h 1744789"/>
                  <a:gd name="connsiteX227" fmla="*/ 2821323 w 2840893"/>
                  <a:gd name="connsiteY227" fmla="*/ 1723968 h 1744789"/>
                  <a:gd name="connsiteX228" fmla="*/ 2805685 w 2840893"/>
                  <a:gd name="connsiteY228" fmla="*/ 1737058 h 1744789"/>
                  <a:gd name="connsiteX229" fmla="*/ 2782052 w 2840893"/>
                  <a:gd name="connsiteY229" fmla="*/ 1737146 h 1744789"/>
                  <a:gd name="connsiteX230" fmla="*/ 2774145 w 2840893"/>
                  <a:gd name="connsiteY230" fmla="*/ 1730908 h 1744789"/>
                  <a:gd name="connsiteX231" fmla="*/ 2773794 w 2840893"/>
                  <a:gd name="connsiteY231" fmla="*/ 1711844 h 1744789"/>
                  <a:gd name="connsiteX232" fmla="*/ 2774233 w 2840893"/>
                  <a:gd name="connsiteY232" fmla="*/ 1699017 h 1744789"/>
                  <a:gd name="connsiteX233" fmla="*/ 2777132 w 2840893"/>
                  <a:gd name="connsiteY233" fmla="*/ 1685049 h 1744789"/>
                  <a:gd name="connsiteX234" fmla="*/ 2776957 w 2840893"/>
                  <a:gd name="connsiteY234" fmla="*/ 1668181 h 1744789"/>
                  <a:gd name="connsiteX235" fmla="*/ 2784864 w 2840893"/>
                  <a:gd name="connsiteY235" fmla="*/ 1641298 h 1744789"/>
                  <a:gd name="connsiteX236" fmla="*/ 2785391 w 2840893"/>
                  <a:gd name="connsiteY236" fmla="*/ 1636466 h 1744789"/>
                  <a:gd name="connsiteX237" fmla="*/ 2784249 w 2840893"/>
                  <a:gd name="connsiteY237" fmla="*/ 1607386 h 1744789"/>
                  <a:gd name="connsiteX238" fmla="*/ 2784424 w 2840893"/>
                  <a:gd name="connsiteY238" fmla="*/ 1598513 h 1744789"/>
                  <a:gd name="connsiteX239" fmla="*/ 2786445 w 2840893"/>
                  <a:gd name="connsiteY239" fmla="*/ 1584193 h 1744789"/>
                  <a:gd name="connsiteX240" fmla="*/ 2786884 w 2840893"/>
                  <a:gd name="connsiteY240" fmla="*/ 1578218 h 1744789"/>
                  <a:gd name="connsiteX241" fmla="*/ 2786621 w 2840893"/>
                  <a:gd name="connsiteY241" fmla="*/ 1541056 h 1744789"/>
                  <a:gd name="connsiteX242" fmla="*/ 2789695 w 2840893"/>
                  <a:gd name="connsiteY242" fmla="*/ 1541935 h 1744789"/>
                  <a:gd name="connsiteX243" fmla="*/ 2787236 w 2840893"/>
                  <a:gd name="connsiteY243" fmla="*/ 1540441 h 1744789"/>
                  <a:gd name="connsiteX244" fmla="*/ 2784776 w 2840893"/>
                  <a:gd name="connsiteY244" fmla="*/ 1519269 h 1744789"/>
                  <a:gd name="connsiteX245" fmla="*/ 2787587 w 2840893"/>
                  <a:gd name="connsiteY245" fmla="*/ 1500907 h 1744789"/>
                  <a:gd name="connsiteX246" fmla="*/ 2784776 w 2840893"/>
                  <a:gd name="connsiteY246" fmla="*/ 1481667 h 1744789"/>
                  <a:gd name="connsiteX247" fmla="*/ 2783721 w 2840893"/>
                  <a:gd name="connsiteY247" fmla="*/ 1476923 h 1744789"/>
                  <a:gd name="connsiteX248" fmla="*/ 2788553 w 2840893"/>
                  <a:gd name="connsiteY248" fmla="*/ 1477450 h 1744789"/>
                  <a:gd name="connsiteX249" fmla="*/ 2791980 w 2840893"/>
                  <a:gd name="connsiteY249" fmla="*/ 1476747 h 1744789"/>
                  <a:gd name="connsiteX250" fmla="*/ 2790047 w 2840893"/>
                  <a:gd name="connsiteY250" fmla="*/ 1473936 h 1744789"/>
                  <a:gd name="connsiteX251" fmla="*/ 2784424 w 2840893"/>
                  <a:gd name="connsiteY251" fmla="*/ 1459177 h 1744789"/>
                  <a:gd name="connsiteX252" fmla="*/ 2779241 w 2840893"/>
                  <a:gd name="connsiteY252" fmla="*/ 1407607 h 1744789"/>
                  <a:gd name="connsiteX253" fmla="*/ 2781261 w 2840893"/>
                  <a:gd name="connsiteY253" fmla="*/ 1377736 h 1744789"/>
                  <a:gd name="connsiteX254" fmla="*/ 2776429 w 2840893"/>
                  <a:gd name="connsiteY254" fmla="*/ 1360693 h 1744789"/>
                  <a:gd name="connsiteX255" fmla="*/ 2775288 w 2840893"/>
                  <a:gd name="connsiteY255" fmla="*/ 1357003 h 1744789"/>
                  <a:gd name="connsiteX256" fmla="*/ 2778802 w 2840893"/>
                  <a:gd name="connsiteY256" fmla="*/ 1357881 h 1744789"/>
                  <a:gd name="connsiteX257" fmla="*/ 2783282 w 2840893"/>
                  <a:gd name="connsiteY257" fmla="*/ 1359463 h 1744789"/>
                  <a:gd name="connsiteX258" fmla="*/ 2780998 w 2840893"/>
                  <a:gd name="connsiteY258" fmla="*/ 1354894 h 1744789"/>
                  <a:gd name="connsiteX259" fmla="*/ 2773882 w 2840893"/>
                  <a:gd name="connsiteY259" fmla="*/ 1335479 h 1744789"/>
                  <a:gd name="connsiteX260" fmla="*/ 2767205 w 2840893"/>
                  <a:gd name="connsiteY260" fmla="*/ 1293748 h 1744789"/>
                  <a:gd name="connsiteX261" fmla="*/ 2766239 w 2840893"/>
                  <a:gd name="connsiteY261" fmla="*/ 1291552 h 1744789"/>
                  <a:gd name="connsiteX262" fmla="*/ 2760879 w 2840893"/>
                  <a:gd name="connsiteY262" fmla="*/ 1255268 h 1744789"/>
                  <a:gd name="connsiteX263" fmla="*/ 2757717 w 2840893"/>
                  <a:gd name="connsiteY263" fmla="*/ 1242178 h 1744789"/>
                  <a:gd name="connsiteX264" fmla="*/ 2756750 w 2840893"/>
                  <a:gd name="connsiteY264" fmla="*/ 1234183 h 1744789"/>
                  <a:gd name="connsiteX265" fmla="*/ 2759386 w 2840893"/>
                  <a:gd name="connsiteY265" fmla="*/ 1231372 h 1744789"/>
                  <a:gd name="connsiteX266" fmla="*/ 2760967 w 2840893"/>
                  <a:gd name="connsiteY266" fmla="*/ 1234007 h 1744789"/>
                  <a:gd name="connsiteX267" fmla="*/ 2763603 w 2840893"/>
                  <a:gd name="connsiteY267" fmla="*/ 1239454 h 1744789"/>
                  <a:gd name="connsiteX268" fmla="*/ 2764921 w 2840893"/>
                  <a:gd name="connsiteY268" fmla="*/ 1241563 h 1744789"/>
                  <a:gd name="connsiteX269" fmla="*/ 2766151 w 2840893"/>
                  <a:gd name="connsiteY269" fmla="*/ 1239454 h 1744789"/>
                  <a:gd name="connsiteX270" fmla="*/ 2761934 w 2840893"/>
                  <a:gd name="connsiteY270" fmla="*/ 1228121 h 1744789"/>
                  <a:gd name="connsiteX271" fmla="*/ 2753588 w 2840893"/>
                  <a:gd name="connsiteY271" fmla="*/ 1201765 h 1744789"/>
                  <a:gd name="connsiteX272" fmla="*/ 2752094 w 2840893"/>
                  <a:gd name="connsiteY272" fmla="*/ 1192540 h 1744789"/>
                  <a:gd name="connsiteX273" fmla="*/ 2742342 w 2840893"/>
                  <a:gd name="connsiteY273" fmla="*/ 1166360 h 1744789"/>
                  <a:gd name="connsiteX274" fmla="*/ 2732678 w 2840893"/>
                  <a:gd name="connsiteY274" fmla="*/ 1132273 h 1744789"/>
                  <a:gd name="connsiteX275" fmla="*/ 2723893 w 2840893"/>
                  <a:gd name="connsiteY275" fmla="*/ 1098010 h 1744789"/>
                  <a:gd name="connsiteX276" fmla="*/ 2715898 w 2840893"/>
                  <a:gd name="connsiteY276" fmla="*/ 1067173 h 1744789"/>
                  <a:gd name="connsiteX277" fmla="*/ 2715635 w 2840893"/>
                  <a:gd name="connsiteY277" fmla="*/ 1059618 h 1744789"/>
                  <a:gd name="connsiteX278" fmla="*/ 2714053 w 2840893"/>
                  <a:gd name="connsiteY278" fmla="*/ 1051799 h 1744789"/>
                  <a:gd name="connsiteX279" fmla="*/ 2713175 w 2840893"/>
                  <a:gd name="connsiteY279" fmla="*/ 1050832 h 1744789"/>
                  <a:gd name="connsiteX280" fmla="*/ 2711506 w 2840893"/>
                  <a:gd name="connsiteY280" fmla="*/ 1036688 h 1744789"/>
                  <a:gd name="connsiteX281" fmla="*/ 2701227 w 2840893"/>
                  <a:gd name="connsiteY281" fmla="*/ 1026936 h 1744789"/>
                  <a:gd name="connsiteX282" fmla="*/ 2696043 w 2840893"/>
                  <a:gd name="connsiteY282" fmla="*/ 1003567 h 1744789"/>
                  <a:gd name="connsiteX283" fmla="*/ 2699030 w 2840893"/>
                  <a:gd name="connsiteY283" fmla="*/ 994869 h 1744789"/>
                  <a:gd name="connsiteX284" fmla="*/ 2693759 w 2840893"/>
                  <a:gd name="connsiteY284" fmla="*/ 992761 h 1744789"/>
                  <a:gd name="connsiteX285" fmla="*/ 2695341 w 2840893"/>
                  <a:gd name="connsiteY285" fmla="*/ 1000316 h 1744789"/>
                  <a:gd name="connsiteX286" fmla="*/ 2695341 w 2840893"/>
                  <a:gd name="connsiteY286" fmla="*/ 1002864 h 1744789"/>
                  <a:gd name="connsiteX287" fmla="*/ 2690421 w 2840893"/>
                  <a:gd name="connsiteY287" fmla="*/ 996714 h 1744789"/>
                  <a:gd name="connsiteX288" fmla="*/ 2687522 w 2840893"/>
                  <a:gd name="connsiteY288" fmla="*/ 980198 h 1744789"/>
                  <a:gd name="connsiteX289" fmla="*/ 2677243 w 2840893"/>
                  <a:gd name="connsiteY289" fmla="*/ 964823 h 1744789"/>
                  <a:gd name="connsiteX290" fmla="*/ 2666700 w 2840893"/>
                  <a:gd name="connsiteY290" fmla="*/ 940400 h 1744789"/>
                  <a:gd name="connsiteX291" fmla="*/ 2667227 w 2840893"/>
                  <a:gd name="connsiteY291" fmla="*/ 935480 h 1744789"/>
                  <a:gd name="connsiteX292" fmla="*/ 2670917 w 2840893"/>
                  <a:gd name="connsiteY292" fmla="*/ 937764 h 1744789"/>
                  <a:gd name="connsiteX293" fmla="*/ 2674695 w 2840893"/>
                  <a:gd name="connsiteY293" fmla="*/ 941367 h 1744789"/>
                  <a:gd name="connsiteX294" fmla="*/ 2676452 w 2840893"/>
                  <a:gd name="connsiteY294" fmla="*/ 941806 h 1744789"/>
                  <a:gd name="connsiteX295" fmla="*/ 2677067 w 2840893"/>
                  <a:gd name="connsiteY295" fmla="*/ 939522 h 1744789"/>
                  <a:gd name="connsiteX296" fmla="*/ 2672938 w 2840893"/>
                  <a:gd name="connsiteY296" fmla="*/ 932230 h 1744789"/>
                  <a:gd name="connsiteX297" fmla="*/ 2663450 w 2840893"/>
                  <a:gd name="connsiteY297" fmla="*/ 926871 h 1744789"/>
                  <a:gd name="connsiteX298" fmla="*/ 2658618 w 2840893"/>
                  <a:gd name="connsiteY298" fmla="*/ 918788 h 1744789"/>
                  <a:gd name="connsiteX299" fmla="*/ 2656158 w 2840893"/>
                  <a:gd name="connsiteY299" fmla="*/ 901481 h 1744789"/>
                  <a:gd name="connsiteX300" fmla="*/ 2654928 w 2840893"/>
                  <a:gd name="connsiteY300" fmla="*/ 898230 h 1744789"/>
                  <a:gd name="connsiteX301" fmla="*/ 2641311 w 2840893"/>
                  <a:gd name="connsiteY301" fmla="*/ 878990 h 1744789"/>
                  <a:gd name="connsiteX302" fmla="*/ 2633140 w 2840893"/>
                  <a:gd name="connsiteY302" fmla="*/ 865461 h 1744789"/>
                  <a:gd name="connsiteX303" fmla="*/ 2632437 w 2840893"/>
                  <a:gd name="connsiteY303" fmla="*/ 854567 h 1744789"/>
                  <a:gd name="connsiteX304" fmla="*/ 2630592 w 2840893"/>
                  <a:gd name="connsiteY304" fmla="*/ 850438 h 1744789"/>
                  <a:gd name="connsiteX305" fmla="*/ 2619611 w 2840893"/>
                  <a:gd name="connsiteY305" fmla="*/ 828914 h 1744789"/>
                  <a:gd name="connsiteX306" fmla="*/ 2614691 w 2840893"/>
                  <a:gd name="connsiteY306" fmla="*/ 820480 h 1744789"/>
                  <a:gd name="connsiteX307" fmla="*/ 2600722 w 2840893"/>
                  <a:gd name="connsiteY307" fmla="*/ 796320 h 1744789"/>
                  <a:gd name="connsiteX308" fmla="*/ 2584821 w 2840893"/>
                  <a:gd name="connsiteY308" fmla="*/ 772775 h 1744789"/>
                  <a:gd name="connsiteX309" fmla="*/ 2580076 w 2840893"/>
                  <a:gd name="connsiteY309" fmla="*/ 754502 h 1744789"/>
                  <a:gd name="connsiteX310" fmla="*/ 2578758 w 2840893"/>
                  <a:gd name="connsiteY310" fmla="*/ 751427 h 1744789"/>
                  <a:gd name="connsiteX311" fmla="*/ 2560573 w 2840893"/>
                  <a:gd name="connsiteY311" fmla="*/ 732977 h 1744789"/>
                  <a:gd name="connsiteX312" fmla="*/ 2542036 w 2840893"/>
                  <a:gd name="connsiteY312" fmla="*/ 697748 h 1744789"/>
                  <a:gd name="connsiteX313" fmla="*/ 2531317 w 2840893"/>
                  <a:gd name="connsiteY313" fmla="*/ 682549 h 1744789"/>
                  <a:gd name="connsiteX314" fmla="*/ 2521917 w 2840893"/>
                  <a:gd name="connsiteY314" fmla="*/ 668141 h 1744789"/>
                  <a:gd name="connsiteX315" fmla="*/ 2512956 w 2840893"/>
                  <a:gd name="connsiteY315" fmla="*/ 658917 h 1744789"/>
                  <a:gd name="connsiteX316" fmla="*/ 2509618 w 2840893"/>
                  <a:gd name="connsiteY316" fmla="*/ 653909 h 1744789"/>
                  <a:gd name="connsiteX317" fmla="*/ 2501799 w 2840893"/>
                  <a:gd name="connsiteY317" fmla="*/ 639940 h 1744789"/>
                  <a:gd name="connsiteX318" fmla="*/ 2486249 w 2840893"/>
                  <a:gd name="connsiteY318" fmla="*/ 621403 h 1744789"/>
                  <a:gd name="connsiteX319" fmla="*/ 2486776 w 2840893"/>
                  <a:gd name="connsiteY319" fmla="*/ 612266 h 1744789"/>
                  <a:gd name="connsiteX320" fmla="*/ 2486073 w 2840893"/>
                  <a:gd name="connsiteY320" fmla="*/ 607171 h 1744789"/>
                  <a:gd name="connsiteX321" fmla="*/ 2464812 w 2840893"/>
                  <a:gd name="connsiteY321" fmla="*/ 592236 h 1744789"/>
                  <a:gd name="connsiteX322" fmla="*/ 2441531 w 2840893"/>
                  <a:gd name="connsiteY322" fmla="*/ 563947 h 1744789"/>
                  <a:gd name="connsiteX323" fmla="*/ 2438895 w 2840893"/>
                  <a:gd name="connsiteY323" fmla="*/ 561135 h 1744789"/>
                  <a:gd name="connsiteX324" fmla="*/ 2439423 w 2840893"/>
                  <a:gd name="connsiteY324" fmla="*/ 554986 h 1744789"/>
                  <a:gd name="connsiteX325" fmla="*/ 2443112 w 2840893"/>
                  <a:gd name="connsiteY325" fmla="*/ 557621 h 1744789"/>
                  <a:gd name="connsiteX326" fmla="*/ 2445924 w 2840893"/>
                  <a:gd name="connsiteY326" fmla="*/ 559027 h 1744789"/>
                  <a:gd name="connsiteX327" fmla="*/ 2446099 w 2840893"/>
                  <a:gd name="connsiteY327" fmla="*/ 555601 h 1744789"/>
                  <a:gd name="connsiteX328" fmla="*/ 2432921 w 2840893"/>
                  <a:gd name="connsiteY328" fmla="*/ 549539 h 1744789"/>
                  <a:gd name="connsiteX329" fmla="*/ 2425366 w 2840893"/>
                  <a:gd name="connsiteY329" fmla="*/ 544004 h 1744789"/>
                  <a:gd name="connsiteX330" fmla="*/ 2407268 w 2840893"/>
                  <a:gd name="connsiteY330" fmla="*/ 521425 h 1744789"/>
                  <a:gd name="connsiteX331" fmla="*/ 2396638 w 2840893"/>
                  <a:gd name="connsiteY331" fmla="*/ 510532 h 1744789"/>
                  <a:gd name="connsiteX332" fmla="*/ 2389434 w 2840893"/>
                  <a:gd name="connsiteY332" fmla="*/ 501834 h 1744789"/>
                  <a:gd name="connsiteX333" fmla="*/ 2380121 w 2840893"/>
                  <a:gd name="connsiteY333" fmla="*/ 489974 h 1744789"/>
                  <a:gd name="connsiteX334" fmla="*/ 2373796 w 2840893"/>
                  <a:gd name="connsiteY334" fmla="*/ 483824 h 1744789"/>
                  <a:gd name="connsiteX335" fmla="*/ 2353853 w 2840893"/>
                  <a:gd name="connsiteY335" fmla="*/ 465726 h 1744789"/>
                  <a:gd name="connsiteX336" fmla="*/ 2353238 w 2840893"/>
                  <a:gd name="connsiteY336" fmla="*/ 457995 h 1744789"/>
                  <a:gd name="connsiteX337" fmla="*/ 2349548 w 2840893"/>
                  <a:gd name="connsiteY337" fmla="*/ 452548 h 1744789"/>
                  <a:gd name="connsiteX338" fmla="*/ 2335052 w 2840893"/>
                  <a:gd name="connsiteY338" fmla="*/ 444993 h 1744789"/>
                  <a:gd name="connsiteX339" fmla="*/ 2326179 w 2840893"/>
                  <a:gd name="connsiteY339" fmla="*/ 435856 h 1744789"/>
                  <a:gd name="connsiteX340" fmla="*/ 2301580 w 2840893"/>
                  <a:gd name="connsiteY340" fmla="*/ 416265 h 1744789"/>
                  <a:gd name="connsiteX341" fmla="*/ 2298769 w 2840893"/>
                  <a:gd name="connsiteY341" fmla="*/ 410905 h 1744789"/>
                  <a:gd name="connsiteX342" fmla="*/ 2297890 w 2840893"/>
                  <a:gd name="connsiteY342" fmla="*/ 408094 h 1744789"/>
                  <a:gd name="connsiteX343" fmla="*/ 2300350 w 2840893"/>
                  <a:gd name="connsiteY343" fmla="*/ 407831 h 1744789"/>
                  <a:gd name="connsiteX344" fmla="*/ 2304567 w 2840893"/>
                  <a:gd name="connsiteY344" fmla="*/ 410290 h 1744789"/>
                  <a:gd name="connsiteX345" fmla="*/ 2309487 w 2840893"/>
                  <a:gd name="connsiteY345" fmla="*/ 409675 h 1744789"/>
                  <a:gd name="connsiteX346" fmla="*/ 2306851 w 2840893"/>
                  <a:gd name="connsiteY346" fmla="*/ 406074 h 1744789"/>
                  <a:gd name="connsiteX347" fmla="*/ 2293849 w 2840893"/>
                  <a:gd name="connsiteY347" fmla="*/ 402735 h 1744789"/>
                  <a:gd name="connsiteX348" fmla="*/ 2283218 w 2840893"/>
                  <a:gd name="connsiteY348" fmla="*/ 396234 h 1744789"/>
                  <a:gd name="connsiteX349" fmla="*/ 2263539 w 2840893"/>
                  <a:gd name="connsiteY349" fmla="*/ 378575 h 1744789"/>
                  <a:gd name="connsiteX350" fmla="*/ 2250010 w 2840893"/>
                  <a:gd name="connsiteY350" fmla="*/ 367242 h 1744789"/>
                  <a:gd name="connsiteX351" fmla="*/ 2237798 w 2840893"/>
                  <a:gd name="connsiteY351" fmla="*/ 352834 h 1744789"/>
                  <a:gd name="connsiteX352" fmla="*/ 2233845 w 2840893"/>
                  <a:gd name="connsiteY352" fmla="*/ 350199 h 1744789"/>
                  <a:gd name="connsiteX353" fmla="*/ 2210739 w 2840893"/>
                  <a:gd name="connsiteY353" fmla="*/ 336230 h 1744789"/>
                  <a:gd name="connsiteX354" fmla="*/ 2202569 w 2840893"/>
                  <a:gd name="connsiteY354" fmla="*/ 330607 h 1744789"/>
                  <a:gd name="connsiteX355" fmla="*/ 2198264 w 2840893"/>
                  <a:gd name="connsiteY355" fmla="*/ 328674 h 1744789"/>
                  <a:gd name="connsiteX356" fmla="*/ 2169184 w 2840893"/>
                  <a:gd name="connsiteY356" fmla="*/ 307414 h 1744789"/>
                  <a:gd name="connsiteX357" fmla="*/ 2160311 w 2840893"/>
                  <a:gd name="connsiteY357" fmla="*/ 292742 h 1744789"/>
                  <a:gd name="connsiteX358" fmla="*/ 2156445 w 2840893"/>
                  <a:gd name="connsiteY358" fmla="*/ 290194 h 1744789"/>
                  <a:gd name="connsiteX359" fmla="*/ 2147309 w 2840893"/>
                  <a:gd name="connsiteY359" fmla="*/ 291073 h 1744789"/>
                  <a:gd name="connsiteX360" fmla="*/ 2102943 w 2840893"/>
                  <a:gd name="connsiteY360" fmla="*/ 262169 h 1744789"/>
                  <a:gd name="connsiteX361" fmla="*/ 2097847 w 2840893"/>
                  <a:gd name="connsiteY361" fmla="*/ 256722 h 1744789"/>
                  <a:gd name="connsiteX362" fmla="*/ 2105315 w 2840893"/>
                  <a:gd name="connsiteY362" fmla="*/ 255668 h 1744789"/>
                  <a:gd name="connsiteX363" fmla="*/ 2107950 w 2840893"/>
                  <a:gd name="connsiteY363" fmla="*/ 255580 h 1744789"/>
                  <a:gd name="connsiteX364" fmla="*/ 2110322 w 2840893"/>
                  <a:gd name="connsiteY364" fmla="*/ 253911 h 1744789"/>
                  <a:gd name="connsiteX365" fmla="*/ 2108126 w 2840893"/>
                  <a:gd name="connsiteY365" fmla="*/ 253120 h 1744789"/>
                  <a:gd name="connsiteX366" fmla="*/ 2090467 w 2840893"/>
                  <a:gd name="connsiteY366" fmla="*/ 252944 h 1744789"/>
                  <a:gd name="connsiteX367" fmla="*/ 2086338 w 2840893"/>
                  <a:gd name="connsiteY367" fmla="*/ 250836 h 1744789"/>
                  <a:gd name="connsiteX368" fmla="*/ 2077026 w 2840893"/>
                  <a:gd name="connsiteY368" fmla="*/ 241611 h 1744789"/>
                  <a:gd name="connsiteX369" fmla="*/ 2062793 w 2840893"/>
                  <a:gd name="connsiteY369" fmla="*/ 234407 h 1744789"/>
                  <a:gd name="connsiteX370" fmla="*/ 2051899 w 2840893"/>
                  <a:gd name="connsiteY370" fmla="*/ 229487 h 1744789"/>
                  <a:gd name="connsiteX371" fmla="*/ 2004283 w 2840893"/>
                  <a:gd name="connsiteY371" fmla="*/ 205152 h 1744789"/>
                  <a:gd name="connsiteX372" fmla="*/ 1984076 w 2840893"/>
                  <a:gd name="connsiteY372" fmla="*/ 190656 h 1744789"/>
                  <a:gd name="connsiteX373" fmla="*/ 1985745 w 2840893"/>
                  <a:gd name="connsiteY373" fmla="*/ 187581 h 1744789"/>
                  <a:gd name="connsiteX374" fmla="*/ 1985131 w 2840893"/>
                  <a:gd name="connsiteY374" fmla="*/ 184946 h 1744789"/>
                  <a:gd name="connsiteX375" fmla="*/ 1966242 w 2840893"/>
                  <a:gd name="connsiteY375" fmla="*/ 184770 h 1744789"/>
                  <a:gd name="connsiteX376" fmla="*/ 1961586 w 2840893"/>
                  <a:gd name="connsiteY376" fmla="*/ 183803 h 1744789"/>
                  <a:gd name="connsiteX377" fmla="*/ 1964397 w 2840893"/>
                  <a:gd name="connsiteY377" fmla="*/ 179674 h 1744789"/>
                  <a:gd name="connsiteX378" fmla="*/ 1966594 w 2840893"/>
                  <a:gd name="connsiteY378" fmla="*/ 175809 h 1744789"/>
                  <a:gd name="connsiteX379" fmla="*/ 1962289 w 2840893"/>
                  <a:gd name="connsiteY379" fmla="*/ 175018 h 1744789"/>
                  <a:gd name="connsiteX380" fmla="*/ 1944015 w 2840893"/>
                  <a:gd name="connsiteY380" fmla="*/ 172207 h 1744789"/>
                  <a:gd name="connsiteX381" fmla="*/ 1918450 w 2840893"/>
                  <a:gd name="connsiteY381" fmla="*/ 161313 h 1744789"/>
                  <a:gd name="connsiteX382" fmla="*/ 1882517 w 2840893"/>
                  <a:gd name="connsiteY382" fmla="*/ 146905 h 1744789"/>
                  <a:gd name="connsiteX383" fmla="*/ 1869954 w 2840893"/>
                  <a:gd name="connsiteY383" fmla="*/ 145411 h 1744789"/>
                  <a:gd name="connsiteX384" fmla="*/ 1864771 w 2840893"/>
                  <a:gd name="connsiteY384" fmla="*/ 142073 h 1744789"/>
                  <a:gd name="connsiteX385" fmla="*/ 1869603 w 2840893"/>
                  <a:gd name="connsiteY385" fmla="*/ 140316 h 1744789"/>
                  <a:gd name="connsiteX386" fmla="*/ 1871799 w 2840893"/>
                  <a:gd name="connsiteY386" fmla="*/ 139349 h 1744789"/>
                  <a:gd name="connsiteX387" fmla="*/ 1870569 w 2840893"/>
                  <a:gd name="connsiteY387" fmla="*/ 137768 h 1744789"/>
                  <a:gd name="connsiteX388" fmla="*/ 1855195 w 2840893"/>
                  <a:gd name="connsiteY388" fmla="*/ 136538 h 1744789"/>
                  <a:gd name="connsiteX389" fmla="*/ 1836131 w 2840893"/>
                  <a:gd name="connsiteY389" fmla="*/ 131267 h 1744789"/>
                  <a:gd name="connsiteX390" fmla="*/ 1824797 w 2840893"/>
                  <a:gd name="connsiteY390" fmla="*/ 123448 h 1744789"/>
                  <a:gd name="connsiteX391" fmla="*/ 1820493 w 2840893"/>
                  <a:gd name="connsiteY391" fmla="*/ 122042 h 1744789"/>
                  <a:gd name="connsiteX392" fmla="*/ 1789480 w 2840893"/>
                  <a:gd name="connsiteY392" fmla="*/ 114399 h 1744789"/>
                  <a:gd name="connsiteX393" fmla="*/ 1777269 w 2840893"/>
                  <a:gd name="connsiteY393" fmla="*/ 112290 h 1744789"/>
                  <a:gd name="connsiteX394" fmla="*/ 1772788 w 2840893"/>
                  <a:gd name="connsiteY394" fmla="*/ 110533 h 1744789"/>
                  <a:gd name="connsiteX395" fmla="*/ 1776654 w 2840893"/>
                  <a:gd name="connsiteY395" fmla="*/ 108688 h 1744789"/>
                  <a:gd name="connsiteX396" fmla="*/ 1779641 w 2840893"/>
                  <a:gd name="connsiteY396" fmla="*/ 106316 h 1744789"/>
                  <a:gd name="connsiteX397" fmla="*/ 1782013 w 2840893"/>
                  <a:gd name="connsiteY397" fmla="*/ 104032 h 1744789"/>
                  <a:gd name="connsiteX398" fmla="*/ 1777356 w 2840893"/>
                  <a:gd name="connsiteY398" fmla="*/ 102802 h 1744789"/>
                  <a:gd name="connsiteX399" fmla="*/ 1775160 w 2840893"/>
                  <a:gd name="connsiteY399" fmla="*/ 103681 h 1744789"/>
                  <a:gd name="connsiteX400" fmla="*/ 1745026 w 2840893"/>
                  <a:gd name="connsiteY400" fmla="*/ 98322 h 1744789"/>
                  <a:gd name="connsiteX401" fmla="*/ 1737559 w 2840893"/>
                  <a:gd name="connsiteY401" fmla="*/ 97267 h 1744789"/>
                  <a:gd name="connsiteX402" fmla="*/ 1718231 w 2840893"/>
                  <a:gd name="connsiteY402" fmla="*/ 95423 h 1744789"/>
                  <a:gd name="connsiteX403" fmla="*/ 1698552 w 2840893"/>
                  <a:gd name="connsiteY403" fmla="*/ 86286 h 1744789"/>
                  <a:gd name="connsiteX404" fmla="*/ 1695125 w 2840893"/>
                  <a:gd name="connsiteY404" fmla="*/ 85407 h 1744789"/>
                  <a:gd name="connsiteX405" fmla="*/ 1652428 w 2840893"/>
                  <a:gd name="connsiteY405" fmla="*/ 82596 h 1744789"/>
                  <a:gd name="connsiteX406" fmla="*/ 1649266 w 2840893"/>
                  <a:gd name="connsiteY406" fmla="*/ 81278 h 1744789"/>
                  <a:gd name="connsiteX407" fmla="*/ 1653658 w 2840893"/>
                  <a:gd name="connsiteY407" fmla="*/ 79345 h 1744789"/>
                  <a:gd name="connsiteX408" fmla="*/ 1654185 w 2840893"/>
                  <a:gd name="connsiteY408" fmla="*/ 75919 h 1744789"/>
                  <a:gd name="connsiteX409" fmla="*/ 1651374 w 2840893"/>
                  <a:gd name="connsiteY409" fmla="*/ 76622 h 1744789"/>
                  <a:gd name="connsiteX410" fmla="*/ 1618517 w 2840893"/>
                  <a:gd name="connsiteY410" fmla="*/ 77325 h 1744789"/>
                  <a:gd name="connsiteX411" fmla="*/ 1610171 w 2840893"/>
                  <a:gd name="connsiteY411" fmla="*/ 73371 h 1744789"/>
                  <a:gd name="connsiteX412" fmla="*/ 1601385 w 2840893"/>
                  <a:gd name="connsiteY412" fmla="*/ 71087 h 1744789"/>
                  <a:gd name="connsiteX413" fmla="*/ 1574326 w 2840893"/>
                  <a:gd name="connsiteY413" fmla="*/ 69154 h 1744789"/>
                  <a:gd name="connsiteX414" fmla="*/ 1557898 w 2840893"/>
                  <a:gd name="connsiteY414" fmla="*/ 64498 h 1744789"/>
                  <a:gd name="connsiteX415" fmla="*/ 1551045 w 2840893"/>
                  <a:gd name="connsiteY415" fmla="*/ 66782 h 1744789"/>
                  <a:gd name="connsiteX416" fmla="*/ 1547355 w 2840893"/>
                  <a:gd name="connsiteY416" fmla="*/ 68803 h 1744789"/>
                  <a:gd name="connsiteX417" fmla="*/ 1548234 w 2840893"/>
                  <a:gd name="connsiteY417" fmla="*/ 64322 h 1744789"/>
                  <a:gd name="connsiteX418" fmla="*/ 1548849 w 2840893"/>
                  <a:gd name="connsiteY418" fmla="*/ 59842 h 1744789"/>
                  <a:gd name="connsiteX419" fmla="*/ 1544456 w 2840893"/>
                  <a:gd name="connsiteY419" fmla="*/ 60369 h 1744789"/>
                  <a:gd name="connsiteX420" fmla="*/ 1525655 w 2840893"/>
                  <a:gd name="connsiteY420" fmla="*/ 62917 h 1744789"/>
                  <a:gd name="connsiteX421" fmla="*/ 1518276 w 2840893"/>
                  <a:gd name="connsiteY421" fmla="*/ 61862 h 1744789"/>
                  <a:gd name="connsiteX422" fmla="*/ 1481114 w 2840893"/>
                  <a:gd name="connsiteY422" fmla="*/ 61599 h 1744789"/>
                  <a:gd name="connsiteX423" fmla="*/ 1456602 w 2840893"/>
                  <a:gd name="connsiteY423" fmla="*/ 57382 h 1744789"/>
                  <a:gd name="connsiteX424" fmla="*/ 1442546 w 2840893"/>
                  <a:gd name="connsiteY424" fmla="*/ 59578 h 1744789"/>
                  <a:gd name="connsiteX425" fmla="*/ 1437275 w 2840893"/>
                  <a:gd name="connsiteY425" fmla="*/ 60984 h 1744789"/>
                  <a:gd name="connsiteX426" fmla="*/ 1437977 w 2840893"/>
                  <a:gd name="connsiteY426" fmla="*/ 56503 h 1744789"/>
                  <a:gd name="connsiteX427" fmla="*/ 1439295 w 2840893"/>
                  <a:gd name="connsiteY427" fmla="*/ 51847 h 1744789"/>
                  <a:gd name="connsiteX428" fmla="*/ 1438856 w 2840893"/>
                  <a:gd name="connsiteY428" fmla="*/ 49475 h 1744789"/>
                  <a:gd name="connsiteX429" fmla="*/ 1436747 w 2840893"/>
                  <a:gd name="connsiteY429" fmla="*/ 50969 h 1744789"/>
                  <a:gd name="connsiteX430" fmla="*/ 1415662 w 2840893"/>
                  <a:gd name="connsiteY430" fmla="*/ 59490 h 1744789"/>
                  <a:gd name="connsiteX431" fmla="*/ 1395280 w 2840893"/>
                  <a:gd name="connsiteY431" fmla="*/ 54395 h 1744789"/>
                  <a:gd name="connsiteX432" fmla="*/ 1381927 w 2840893"/>
                  <a:gd name="connsiteY432" fmla="*/ 55537 h 1744789"/>
                  <a:gd name="connsiteX433" fmla="*/ 1362423 w 2840893"/>
                  <a:gd name="connsiteY433" fmla="*/ 59227 h 1744789"/>
                  <a:gd name="connsiteX434" fmla="*/ 1322625 w 2840893"/>
                  <a:gd name="connsiteY434" fmla="*/ 59315 h 1744789"/>
                  <a:gd name="connsiteX435" fmla="*/ 1313928 w 2840893"/>
                  <a:gd name="connsiteY435" fmla="*/ 60281 h 1744789"/>
                  <a:gd name="connsiteX436" fmla="*/ 1297675 w 2840893"/>
                  <a:gd name="connsiteY436" fmla="*/ 58173 h 1744789"/>
                  <a:gd name="connsiteX437" fmla="*/ 1290734 w 2840893"/>
                  <a:gd name="connsiteY437" fmla="*/ 57118 h 1744789"/>
                  <a:gd name="connsiteX438" fmla="*/ 1293721 w 2840893"/>
                  <a:gd name="connsiteY438" fmla="*/ 61775 h 1744789"/>
                  <a:gd name="connsiteX439" fmla="*/ 1294776 w 2840893"/>
                  <a:gd name="connsiteY439" fmla="*/ 63620 h 1744789"/>
                  <a:gd name="connsiteX440" fmla="*/ 1291262 w 2840893"/>
                  <a:gd name="connsiteY440" fmla="*/ 64410 h 1744789"/>
                  <a:gd name="connsiteX441" fmla="*/ 1265169 w 2840893"/>
                  <a:gd name="connsiteY441" fmla="*/ 67046 h 1744789"/>
                  <a:gd name="connsiteX442" fmla="*/ 1235035 w 2840893"/>
                  <a:gd name="connsiteY442" fmla="*/ 66079 h 1744789"/>
                  <a:gd name="connsiteX443" fmla="*/ 1232312 w 2840893"/>
                  <a:gd name="connsiteY443" fmla="*/ 65816 h 1744789"/>
                  <a:gd name="connsiteX444" fmla="*/ 1216937 w 2840893"/>
                  <a:gd name="connsiteY444" fmla="*/ 75041 h 1744789"/>
                  <a:gd name="connsiteX445" fmla="*/ 1189088 w 2840893"/>
                  <a:gd name="connsiteY445" fmla="*/ 72668 h 1744789"/>
                  <a:gd name="connsiteX446" fmla="*/ 1186628 w 2840893"/>
                  <a:gd name="connsiteY446" fmla="*/ 75041 h 1744789"/>
                  <a:gd name="connsiteX447" fmla="*/ 1183465 w 2840893"/>
                  <a:gd name="connsiteY447" fmla="*/ 80312 h 1744789"/>
                  <a:gd name="connsiteX448" fmla="*/ 1155264 w 2840893"/>
                  <a:gd name="connsiteY448" fmla="*/ 85056 h 1744789"/>
                  <a:gd name="connsiteX449" fmla="*/ 1150783 w 2840893"/>
                  <a:gd name="connsiteY449" fmla="*/ 84089 h 1744789"/>
                  <a:gd name="connsiteX450" fmla="*/ 1141295 w 2840893"/>
                  <a:gd name="connsiteY450" fmla="*/ 83826 h 1744789"/>
                  <a:gd name="connsiteX451" fmla="*/ 1110634 w 2840893"/>
                  <a:gd name="connsiteY451" fmla="*/ 95598 h 1744789"/>
                  <a:gd name="connsiteX452" fmla="*/ 1106944 w 2840893"/>
                  <a:gd name="connsiteY452" fmla="*/ 95950 h 1744789"/>
                  <a:gd name="connsiteX453" fmla="*/ 1085947 w 2840893"/>
                  <a:gd name="connsiteY453" fmla="*/ 100430 h 1744789"/>
                  <a:gd name="connsiteX454" fmla="*/ 1070046 w 2840893"/>
                  <a:gd name="connsiteY454" fmla="*/ 101397 h 1744789"/>
                  <a:gd name="connsiteX455" fmla="*/ 1062051 w 2840893"/>
                  <a:gd name="connsiteY455" fmla="*/ 98937 h 1744789"/>
                  <a:gd name="connsiteX456" fmla="*/ 1056955 w 2840893"/>
                  <a:gd name="connsiteY456" fmla="*/ 102275 h 1744789"/>
                  <a:gd name="connsiteX457" fmla="*/ 1060645 w 2840893"/>
                  <a:gd name="connsiteY457" fmla="*/ 104032 h 1744789"/>
                  <a:gd name="connsiteX458" fmla="*/ 1064423 w 2840893"/>
                  <a:gd name="connsiteY458" fmla="*/ 106316 h 1744789"/>
                  <a:gd name="connsiteX459" fmla="*/ 1061348 w 2840893"/>
                  <a:gd name="connsiteY459" fmla="*/ 109216 h 1744789"/>
                  <a:gd name="connsiteX460" fmla="*/ 1027700 w 2840893"/>
                  <a:gd name="connsiteY460" fmla="*/ 119758 h 1744789"/>
                  <a:gd name="connsiteX461" fmla="*/ 1022517 w 2840893"/>
                  <a:gd name="connsiteY461" fmla="*/ 119758 h 1744789"/>
                  <a:gd name="connsiteX462" fmla="*/ 1014346 w 2840893"/>
                  <a:gd name="connsiteY462" fmla="*/ 123448 h 1744789"/>
                  <a:gd name="connsiteX463" fmla="*/ 1009954 w 2840893"/>
                  <a:gd name="connsiteY463" fmla="*/ 127577 h 1744789"/>
                  <a:gd name="connsiteX464" fmla="*/ 972089 w 2840893"/>
                  <a:gd name="connsiteY464" fmla="*/ 133815 h 1744789"/>
                  <a:gd name="connsiteX465" fmla="*/ 968399 w 2840893"/>
                  <a:gd name="connsiteY465" fmla="*/ 135923 h 1744789"/>
                  <a:gd name="connsiteX466" fmla="*/ 970771 w 2840893"/>
                  <a:gd name="connsiteY466" fmla="*/ 138207 h 1744789"/>
                  <a:gd name="connsiteX467" fmla="*/ 970419 w 2840893"/>
                  <a:gd name="connsiteY467" fmla="*/ 140755 h 1744789"/>
                  <a:gd name="connsiteX468" fmla="*/ 941955 w 2840893"/>
                  <a:gd name="connsiteY468" fmla="*/ 151034 h 1744789"/>
                  <a:gd name="connsiteX469" fmla="*/ 914105 w 2840893"/>
                  <a:gd name="connsiteY469" fmla="*/ 163158 h 1744789"/>
                  <a:gd name="connsiteX470" fmla="*/ 887398 w 2840893"/>
                  <a:gd name="connsiteY470" fmla="*/ 174755 h 1744789"/>
                  <a:gd name="connsiteX471" fmla="*/ 880984 w 2840893"/>
                  <a:gd name="connsiteY471" fmla="*/ 174930 h 1744789"/>
                  <a:gd name="connsiteX472" fmla="*/ 878085 w 2840893"/>
                  <a:gd name="connsiteY472" fmla="*/ 178708 h 1744789"/>
                  <a:gd name="connsiteX473" fmla="*/ 873868 w 2840893"/>
                  <a:gd name="connsiteY473" fmla="*/ 182398 h 1744789"/>
                  <a:gd name="connsiteX474" fmla="*/ 855946 w 2840893"/>
                  <a:gd name="connsiteY474" fmla="*/ 187933 h 1744789"/>
                  <a:gd name="connsiteX475" fmla="*/ 828448 w 2840893"/>
                  <a:gd name="connsiteY475" fmla="*/ 203834 h 1744789"/>
                  <a:gd name="connsiteX476" fmla="*/ 815445 w 2840893"/>
                  <a:gd name="connsiteY476" fmla="*/ 210335 h 1744789"/>
                  <a:gd name="connsiteX477" fmla="*/ 783555 w 2840893"/>
                  <a:gd name="connsiteY477" fmla="*/ 228609 h 1744789"/>
                  <a:gd name="connsiteX478" fmla="*/ 772221 w 2840893"/>
                  <a:gd name="connsiteY478" fmla="*/ 232738 h 1744789"/>
                  <a:gd name="connsiteX479" fmla="*/ 762206 w 2840893"/>
                  <a:gd name="connsiteY479" fmla="*/ 240030 h 1744789"/>
                  <a:gd name="connsiteX480" fmla="*/ 742000 w 2840893"/>
                  <a:gd name="connsiteY480" fmla="*/ 248464 h 1744789"/>
                  <a:gd name="connsiteX481" fmla="*/ 735499 w 2840893"/>
                  <a:gd name="connsiteY481" fmla="*/ 248552 h 1744789"/>
                  <a:gd name="connsiteX482" fmla="*/ 731721 w 2840893"/>
                  <a:gd name="connsiteY482" fmla="*/ 251978 h 1744789"/>
                  <a:gd name="connsiteX483" fmla="*/ 735586 w 2840893"/>
                  <a:gd name="connsiteY483" fmla="*/ 253559 h 1744789"/>
                  <a:gd name="connsiteX484" fmla="*/ 741648 w 2840893"/>
                  <a:gd name="connsiteY484" fmla="*/ 254701 h 1744789"/>
                  <a:gd name="connsiteX485" fmla="*/ 737343 w 2840893"/>
                  <a:gd name="connsiteY485" fmla="*/ 259270 h 1744789"/>
                  <a:gd name="connsiteX486" fmla="*/ 718455 w 2840893"/>
                  <a:gd name="connsiteY486" fmla="*/ 270515 h 1744789"/>
                  <a:gd name="connsiteX487" fmla="*/ 693768 w 2840893"/>
                  <a:gd name="connsiteY487" fmla="*/ 287032 h 1744789"/>
                  <a:gd name="connsiteX488" fmla="*/ 684280 w 2840893"/>
                  <a:gd name="connsiteY488" fmla="*/ 287910 h 1744789"/>
                  <a:gd name="connsiteX489" fmla="*/ 678921 w 2840893"/>
                  <a:gd name="connsiteY489" fmla="*/ 292039 h 1744789"/>
                  <a:gd name="connsiteX490" fmla="*/ 672859 w 2840893"/>
                  <a:gd name="connsiteY490" fmla="*/ 302582 h 1744789"/>
                  <a:gd name="connsiteX491" fmla="*/ 644570 w 2840893"/>
                  <a:gd name="connsiteY491" fmla="*/ 316638 h 1744789"/>
                  <a:gd name="connsiteX492" fmla="*/ 639123 w 2840893"/>
                  <a:gd name="connsiteY492" fmla="*/ 319186 h 1744789"/>
                  <a:gd name="connsiteX493" fmla="*/ 637014 w 2840893"/>
                  <a:gd name="connsiteY493" fmla="*/ 320416 h 1744789"/>
                  <a:gd name="connsiteX494" fmla="*/ 640177 w 2840893"/>
                  <a:gd name="connsiteY494" fmla="*/ 321822 h 1744789"/>
                  <a:gd name="connsiteX495" fmla="*/ 644746 w 2840893"/>
                  <a:gd name="connsiteY495" fmla="*/ 323227 h 1744789"/>
                  <a:gd name="connsiteX496" fmla="*/ 642901 w 2840893"/>
                  <a:gd name="connsiteY496" fmla="*/ 324984 h 1744789"/>
                  <a:gd name="connsiteX497" fmla="*/ 620410 w 2840893"/>
                  <a:gd name="connsiteY497" fmla="*/ 340359 h 1744789"/>
                  <a:gd name="connsiteX498" fmla="*/ 609428 w 2840893"/>
                  <a:gd name="connsiteY498" fmla="*/ 345894 h 1744789"/>
                  <a:gd name="connsiteX499" fmla="*/ 602136 w 2840893"/>
                  <a:gd name="connsiteY499" fmla="*/ 352746 h 1744789"/>
                  <a:gd name="connsiteX500" fmla="*/ 586498 w 2840893"/>
                  <a:gd name="connsiteY500" fmla="*/ 368296 h 1744789"/>
                  <a:gd name="connsiteX501" fmla="*/ 569103 w 2840893"/>
                  <a:gd name="connsiteY501" fmla="*/ 380069 h 1744789"/>
                  <a:gd name="connsiteX502" fmla="*/ 556101 w 2840893"/>
                  <a:gd name="connsiteY502" fmla="*/ 394301 h 1744789"/>
                  <a:gd name="connsiteX503" fmla="*/ 545295 w 2840893"/>
                  <a:gd name="connsiteY503" fmla="*/ 400451 h 1744789"/>
                  <a:gd name="connsiteX504" fmla="*/ 537564 w 2840893"/>
                  <a:gd name="connsiteY504" fmla="*/ 400627 h 1744789"/>
                  <a:gd name="connsiteX505" fmla="*/ 532117 w 2840893"/>
                  <a:gd name="connsiteY505" fmla="*/ 406513 h 1744789"/>
                  <a:gd name="connsiteX506" fmla="*/ 538179 w 2840893"/>
                  <a:gd name="connsiteY506" fmla="*/ 406161 h 1744789"/>
                  <a:gd name="connsiteX507" fmla="*/ 542660 w 2840893"/>
                  <a:gd name="connsiteY507" fmla="*/ 406952 h 1744789"/>
                  <a:gd name="connsiteX508" fmla="*/ 540727 w 2840893"/>
                  <a:gd name="connsiteY508" fmla="*/ 411345 h 1744789"/>
                  <a:gd name="connsiteX509" fmla="*/ 522190 w 2840893"/>
                  <a:gd name="connsiteY509" fmla="*/ 426543 h 1744789"/>
                  <a:gd name="connsiteX510" fmla="*/ 505673 w 2840893"/>
                  <a:gd name="connsiteY510" fmla="*/ 443411 h 1744789"/>
                  <a:gd name="connsiteX511" fmla="*/ 495921 w 2840893"/>
                  <a:gd name="connsiteY511" fmla="*/ 449913 h 1744789"/>
                  <a:gd name="connsiteX512" fmla="*/ 487751 w 2840893"/>
                  <a:gd name="connsiteY512" fmla="*/ 456238 h 1744789"/>
                  <a:gd name="connsiteX513" fmla="*/ 483446 w 2840893"/>
                  <a:gd name="connsiteY513" fmla="*/ 466341 h 1744789"/>
                  <a:gd name="connsiteX514" fmla="*/ 454279 w 2840893"/>
                  <a:gd name="connsiteY514" fmla="*/ 487778 h 1744789"/>
                  <a:gd name="connsiteX515" fmla="*/ 451379 w 2840893"/>
                  <a:gd name="connsiteY515" fmla="*/ 491379 h 1744789"/>
                  <a:gd name="connsiteX516" fmla="*/ 455860 w 2840893"/>
                  <a:gd name="connsiteY516" fmla="*/ 491292 h 1744789"/>
                  <a:gd name="connsiteX517" fmla="*/ 458671 w 2840893"/>
                  <a:gd name="connsiteY517" fmla="*/ 490765 h 1744789"/>
                  <a:gd name="connsiteX518" fmla="*/ 458056 w 2840893"/>
                  <a:gd name="connsiteY518" fmla="*/ 494191 h 1744789"/>
                  <a:gd name="connsiteX519" fmla="*/ 426429 w 2840893"/>
                  <a:gd name="connsiteY519" fmla="*/ 521777 h 1744789"/>
                  <a:gd name="connsiteX520" fmla="*/ 414657 w 2840893"/>
                  <a:gd name="connsiteY520" fmla="*/ 539875 h 1744789"/>
                  <a:gd name="connsiteX521" fmla="*/ 409385 w 2840893"/>
                  <a:gd name="connsiteY521" fmla="*/ 544970 h 1744789"/>
                  <a:gd name="connsiteX522" fmla="*/ 397174 w 2840893"/>
                  <a:gd name="connsiteY522" fmla="*/ 550066 h 1744789"/>
                  <a:gd name="connsiteX523" fmla="*/ 393396 w 2840893"/>
                  <a:gd name="connsiteY523" fmla="*/ 553580 h 1744789"/>
                  <a:gd name="connsiteX524" fmla="*/ 398491 w 2840893"/>
                  <a:gd name="connsiteY524" fmla="*/ 554019 h 1744789"/>
                  <a:gd name="connsiteX525" fmla="*/ 402972 w 2840893"/>
                  <a:gd name="connsiteY525" fmla="*/ 553141 h 1744789"/>
                  <a:gd name="connsiteX526" fmla="*/ 401127 w 2840893"/>
                  <a:gd name="connsiteY526" fmla="*/ 558236 h 1744789"/>
                  <a:gd name="connsiteX527" fmla="*/ 384347 w 2840893"/>
                  <a:gd name="connsiteY527" fmla="*/ 578882 h 1744789"/>
                  <a:gd name="connsiteX528" fmla="*/ 369236 w 2840893"/>
                  <a:gd name="connsiteY528" fmla="*/ 598737 h 1744789"/>
                  <a:gd name="connsiteX529" fmla="*/ 358518 w 2840893"/>
                  <a:gd name="connsiteY529" fmla="*/ 603130 h 1744789"/>
                  <a:gd name="connsiteX530" fmla="*/ 354301 w 2840893"/>
                  <a:gd name="connsiteY530" fmla="*/ 609016 h 1744789"/>
                  <a:gd name="connsiteX531" fmla="*/ 352280 w 2840893"/>
                  <a:gd name="connsiteY531" fmla="*/ 620788 h 1744789"/>
                  <a:gd name="connsiteX532" fmla="*/ 335852 w 2840893"/>
                  <a:gd name="connsiteY532" fmla="*/ 640292 h 1744789"/>
                  <a:gd name="connsiteX533" fmla="*/ 330229 w 2840893"/>
                  <a:gd name="connsiteY533" fmla="*/ 651186 h 1744789"/>
                  <a:gd name="connsiteX534" fmla="*/ 329263 w 2840893"/>
                  <a:gd name="connsiteY534" fmla="*/ 654612 h 1744789"/>
                  <a:gd name="connsiteX535" fmla="*/ 311780 w 2840893"/>
                  <a:gd name="connsiteY535" fmla="*/ 677366 h 1744789"/>
                  <a:gd name="connsiteX536" fmla="*/ 296669 w 2840893"/>
                  <a:gd name="connsiteY536" fmla="*/ 697309 h 1744789"/>
                  <a:gd name="connsiteX537" fmla="*/ 285599 w 2840893"/>
                  <a:gd name="connsiteY537" fmla="*/ 718833 h 1744789"/>
                  <a:gd name="connsiteX538" fmla="*/ 272421 w 2840893"/>
                  <a:gd name="connsiteY538" fmla="*/ 738161 h 1744789"/>
                  <a:gd name="connsiteX539" fmla="*/ 251600 w 2840893"/>
                  <a:gd name="connsiteY539" fmla="*/ 775499 h 1744789"/>
                  <a:gd name="connsiteX540" fmla="*/ 233151 w 2840893"/>
                  <a:gd name="connsiteY540" fmla="*/ 808444 h 1744789"/>
                  <a:gd name="connsiteX541" fmla="*/ 224453 w 2840893"/>
                  <a:gd name="connsiteY541" fmla="*/ 817844 h 1744789"/>
                  <a:gd name="connsiteX542" fmla="*/ 217864 w 2840893"/>
                  <a:gd name="connsiteY542" fmla="*/ 837260 h 1744789"/>
                  <a:gd name="connsiteX543" fmla="*/ 212417 w 2840893"/>
                  <a:gd name="connsiteY543" fmla="*/ 845518 h 1744789"/>
                  <a:gd name="connsiteX544" fmla="*/ 202314 w 2840893"/>
                  <a:gd name="connsiteY544" fmla="*/ 855358 h 1744789"/>
                  <a:gd name="connsiteX545" fmla="*/ 202314 w 2840893"/>
                  <a:gd name="connsiteY545" fmla="*/ 858872 h 1744789"/>
                  <a:gd name="connsiteX546" fmla="*/ 205125 w 2840893"/>
                  <a:gd name="connsiteY546" fmla="*/ 857730 h 1744789"/>
                  <a:gd name="connsiteX547" fmla="*/ 208639 w 2840893"/>
                  <a:gd name="connsiteY547" fmla="*/ 857290 h 1744789"/>
                  <a:gd name="connsiteX548" fmla="*/ 207937 w 2840893"/>
                  <a:gd name="connsiteY548" fmla="*/ 860014 h 1744789"/>
                  <a:gd name="connsiteX549" fmla="*/ 192035 w 2840893"/>
                  <a:gd name="connsiteY549" fmla="*/ 888830 h 1744789"/>
                  <a:gd name="connsiteX550" fmla="*/ 180702 w 2840893"/>
                  <a:gd name="connsiteY550" fmla="*/ 918085 h 1744789"/>
                  <a:gd name="connsiteX551" fmla="*/ 176397 w 2840893"/>
                  <a:gd name="connsiteY551" fmla="*/ 925026 h 1744789"/>
                  <a:gd name="connsiteX552" fmla="*/ 164976 w 2840893"/>
                  <a:gd name="connsiteY552" fmla="*/ 932054 h 1744789"/>
                  <a:gd name="connsiteX553" fmla="*/ 163922 w 2840893"/>
                  <a:gd name="connsiteY553" fmla="*/ 940927 h 1744789"/>
                  <a:gd name="connsiteX554" fmla="*/ 168402 w 2840893"/>
                  <a:gd name="connsiteY554" fmla="*/ 936447 h 1744789"/>
                  <a:gd name="connsiteX555" fmla="*/ 172092 w 2840893"/>
                  <a:gd name="connsiteY555" fmla="*/ 933372 h 1744789"/>
                  <a:gd name="connsiteX556" fmla="*/ 173059 w 2840893"/>
                  <a:gd name="connsiteY556" fmla="*/ 938204 h 1744789"/>
                  <a:gd name="connsiteX557" fmla="*/ 173059 w 2840893"/>
                  <a:gd name="connsiteY557" fmla="*/ 940752 h 1744789"/>
                  <a:gd name="connsiteX558" fmla="*/ 158387 w 2840893"/>
                  <a:gd name="connsiteY558" fmla="*/ 967547 h 1744789"/>
                  <a:gd name="connsiteX559" fmla="*/ 154258 w 2840893"/>
                  <a:gd name="connsiteY559" fmla="*/ 979759 h 1744789"/>
                  <a:gd name="connsiteX560" fmla="*/ 146527 w 2840893"/>
                  <a:gd name="connsiteY560" fmla="*/ 988280 h 1744789"/>
                  <a:gd name="connsiteX561" fmla="*/ 141607 w 2840893"/>
                  <a:gd name="connsiteY561" fmla="*/ 997417 h 1744789"/>
                  <a:gd name="connsiteX562" fmla="*/ 143628 w 2840893"/>
                  <a:gd name="connsiteY562" fmla="*/ 1007960 h 1744789"/>
                  <a:gd name="connsiteX563" fmla="*/ 138708 w 2840893"/>
                  <a:gd name="connsiteY563" fmla="*/ 1024213 h 1744789"/>
                  <a:gd name="connsiteX564" fmla="*/ 130274 w 2840893"/>
                  <a:gd name="connsiteY564" fmla="*/ 1032647 h 1744789"/>
                  <a:gd name="connsiteX565" fmla="*/ 126145 w 2840893"/>
                  <a:gd name="connsiteY565" fmla="*/ 1036951 h 1744789"/>
                  <a:gd name="connsiteX566" fmla="*/ 130977 w 2840893"/>
                  <a:gd name="connsiteY566" fmla="*/ 1037918 h 1744789"/>
                  <a:gd name="connsiteX567" fmla="*/ 135809 w 2840893"/>
                  <a:gd name="connsiteY567" fmla="*/ 1038796 h 1744789"/>
                  <a:gd name="connsiteX568" fmla="*/ 131943 w 2840893"/>
                  <a:gd name="connsiteY568" fmla="*/ 1043189 h 1744789"/>
                  <a:gd name="connsiteX569" fmla="*/ 125705 w 2840893"/>
                  <a:gd name="connsiteY569" fmla="*/ 1060848 h 1744789"/>
                  <a:gd name="connsiteX570" fmla="*/ 116129 w 2840893"/>
                  <a:gd name="connsiteY570" fmla="*/ 1093441 h 1744789"/>
                  <a:gd name="connsiteX571" fmla="*/ 108047 w 2840893"/>
                  <a:gd name="connsiteY571" fmla="*/ 1099064 h 1744789"/>
                  <a:gd name="connsiteX572" fmla="*/ 105411 w 2840893"/>
                  <a:gd name="connsiteY572" fmla="*/ 1102754 h 1744789"/>
                  <a:gd name="connsiteX573" fmla="*/ 110770 w 2840893"/>
                  <a:gd name="connsiteY573" fmla="*/ 1101436 h 1744789"/>
                  <a:gd name="connsiteX574" fmla="*/ 111737 w 2840893"/>
                  <a:gd name="connsiteY574" fmla="*/ 1100558 h 1744789"/>
                  <a:gd name="connsiteX575" fmla="*/ 114548 w 2840893"/>
                  <a:gd name="connsiteY575" fmla="*/ 1098713 h 1744789"/>
                  <a:gd name="connsiteX576" fmla="*/ 115339 w 2840893"/>
                  <a:gd name="connsiteY576" fmla="*/ 1102315 h 1744789"/>
                  <a:gd name="connsiteX577" fmla="*/ 104181 w 2840893"/>
                  <a:gd name="connsiteY577" fmla="*/ 1134381 h 1744789"/>
                  <a:gd name="connsiteX578" fmla="*/ 102424 w 2840893"/>
                  <a:gd name="connsiteY578" fmla="*/ 1136226 h 1744789"/>
                  <a:gd name="connsiteX579" fmla="*/ 96977 w 2840893"/>
                  <a:gd name="connsiteY579" fmla="*/ 1165482 h 1744789"/>
                  <a:gd name="connsiteX580" fmla="*/ 91882 w 2840893"/>
                  <a:gd name="connsiteY580" fmla="*/ 1182964 h 1744789"/>
                  <a:gd name="connsiteX581" fmla="*/ 86698 w 2840893"/>
                  <a:gd name="connsiteY581" fmla="*/ 1208354 h 1744789"/>
                  <a:gd name="connsiteX582" fmla="*/ 80197 w 2840893"/>
                  <a:gd name="connsiteY582" fmla="*/ 1224080 h 1744789"/>
                  <a:gd name="connsiteX583" fmla="*/ 75717 w 2840893"/>
                  <a:gd name="connsiteY583" fmla="*/ 1228736 h 1744789"/>
                  <a:gd name="connsiteX584" fmla="*/ 74575 w 2840893"/>
                  <a:gd name="connsiteY584" fmla="*/ 1236380 h 1744789"/>
                  <a:gd name="connsiteX585" fmla="*/ 79758 w 2840893"/>
                  <a:gd name="connsiteY585" fmla="*/ 1232338 h 1744789"/>
                  <a:gd name="connsiteX586" fmla="*/ 82569 w 2840893"/>
                  <a:gd name="connsiteY586" fmla="*/ 1229527 h 1744789"/>
                  <a:gd name="connsiteX587" fmla="*/ 83975 w 2840893"/>
                  <a:gd name="connsiteY587" fmla="*/ 1233656 h 1744789"/>
                  <a:gd name="connsiteX588" fmla="*/ 75453 w 2840893"/>
                  <a:gd name="connsiteY588" fmla="*/ 1270730 h 1744789"/>
                  <a:gd name="connsiteX589" fmla="*/ 71324 w 2840893"/>
                  <a:gd name="connsiteY589" fmla="*/ 1292518 h 1744789"/>
                  <a:gd name="connsiteX590" fmla="*/ 65262 w 2840893"/>
                  <a:gd name="connsiteY590" fmla="*/ 1304554 h 1744789"/>
                  <a:gd name="connsiteX591" fmla="*/ 60869 w 2840893"/>
                  <a:gd name="connsiteY591" fmla="*/ 1309210 h 1744789"/>
                  <a:gd name="connsiteX592" fmla="*/ 62451 w 2840893"/>
                  <a:gd name="connsiteY592" fmla="*/ 1315799 h 1744789"/>
                  <a:gd name="connsiteX593" fmla="*/ 65701 w 2840893"/>
                  <a:gd name="connsiteY593" fmla="*/ 1311758 h 1744789"/>
                  <a:gd name="connsiteX594" fmla="*/ 66756 w 2840893"/>
                  <a:gd name="connsiteY594" fmla="*/ 1308244 h 1744789"/>
                  <a:gd name="connsiteX595" fmla="*/ 68337 w 2840893"/>
                  <a:gd name="connsiteY595" fmla="*/ 1312110 h 1744789"/>
                  <a:gd name="connsiteX596" fmla="*/ 65613 w 2840893"/>
                  <a:gd name="connsiteY596" fmla="*/ 1341189 h 1744789"/>
                  <a:gd name="connsiteX597" fmla="*/ 60782 w 2840893"/>
                  <a:gd name="connsiteY597" fmla="*/ 1350941 h 1744789"/>
                  <a:gd name="connsiteX598" fmla="*/ 56301 w 2840893"/>
                  <a:gd name="connsiteY598" fmla="*/ 1357442 h 1744789"/>
                  <a:gd name="connsiteX599" fmla="*/ 62978 w 2840893"/>
                  <a:gd name="connsiteY599" fmla="*/ 1355158 h 1744789"/>
                  <a:gd name="connsiteX600" fmla="*/ 65174 w 2840893"/>
                  <a:gd name="connsiteY600" fmla="*/ 1355861 h 1744789"/>
                  <a:gd name="connsiteX601" fmla="*/ 64384 w 2840893"/>
                  <a:gd name="connsiteY601" fmla="*/ 1360253 h 1744789"/>
                  <a:gd name="connsiteX602" fmla="*/ 57970 w 2840893"/>
                  <a:gd name="connsiteY602" fmla="*/ 1375979 h 1744789"/>
                  <a:gd name="connsiteX603" fmla="*/ 60342 w 2840893"/>
                  <a:gd name="connsiteY603" fmla="*/ 1385379 h 1744789"/>
                  <a:gd name="connsiteX604" fmla="*/ 55510 w 2840893"/>
                  <a:gd name="connsiteY604" fmla="*/ 1438795 h 1744789"/>
                  <a:gd name="connsiteX605" fmla="*/ 55335 w 2840893"/>
                  <a:gd name="connsiteY605" fmla="*/ 1455750 h 1744789"/>
                  <a:gd name="connsiteX606" fmla="*/ 49888 w 2840893"/>
                  <a:gd name="connsiteY606" fmla="*/ 1471828 h 1744789"/>
                  <a:gd name="connsiteX607" fmla="*/ 51908 w 2840893"/>
                  <a:gd name="connsiteY607" fmla="*/ 1477362 h 1744789"/>
                  <a:gd name="connsiteX608" fmla="*/ 1314982 w 2840893"/>
                  <a:gd name="connsiteY608" fmla="*/ 43237 h 1744789"/>
                  <a:gd name="connsiteX609" fmla="*/ 1315070 w 2840893"/>
                  <a:gd name="connsiteY609" fmla="*/ 51144 h 1744789"/>
                  <a:gd name="connsiteX610" fmla="*/ 1318408 w 2840893"/>
                  <a:gd name="connsiteY610" fmla="*/ 50090 h 1744789"/>
                  <a:gd name="connsiteX611" fmla="*/ 1323240 w 2840893"/>
                  <a:gd name="connsiteY611" fmla="*/ 41129 h 1744789"/>
                  <a:gd name="connsiteX612" fmla="*/ 1314982 w 2840893"/>
                  <a:gd name="connsiteY612" fmla="*/ 43237 h 1744789"/>
                  <a:gd name="connsiteX613" fmla="*/ 52611 w 2840893"/>
                  <a:gd name="connsiteY613" fmla="*/ 1428867 h 1744789"/>
                  <a:gd name="connsiteX614" fmla="*/ 52699 w 2840893"/>
                  <a:gd name="connsiteY614" fmla="*/ 1426407 h 1744789"/>
                  <a:gd name="connsiteX615" fmla="*/ 52523 w 2840893"/>
                  <a:gd name="connsiteY615" fmla="*/ 1421048 h 1744789"/>
                  <a:gd name="connsiteX616" fmla="*/ 50063 w 2840893"/>
                  <a:gd name="connsiteY616" fmla="*/ 1423684 h 1744789"/>
                  <a:gd name="connsiteX617" fmla="*/ 47603 w 2840893"/>
                  <a:gd name="connsiteY617" fmla="*/ 1430185 h 1744789"/>
                  <a:gd name="connsiteX618" fmla="*/ 52611 w 2840893"/>
                  <a:gd name="connsiteY618" fmla="*/ 1428867 h 1744789"/>
                  <a:gd name="connsiteX619" fmla="*/ 1338615 w 2840893"/>
                  <a:gd name="connsiteY619" fmla="*/ 48509 h 1744789"/>
                  <a:gd name="connsiteX620" fmla="*/ 1329478 w 2840893"/>
                  <a:gd name="connsiteY620" fmla="*/ 53428 h 1744789"/>
                  <a:gd name="connsiteX621" fmla="*/ 1330093 w 2840893"/>
                  <a:gd name="connsiteY621" fmla="*/ 55625 h 1744789"/>
                  <a:gd name="connsiteX622" fmla="*/ 1338966 w 2840893"/>
                  <a:gd name="connsiteY622" fmla="*/ 53253 h 1744789"/>
                  <a:gd name="connsiteX623" fmla="*/ 1338615 w 2840893"/>
                  <a:gd name="connsiteY623" fmla="*/ 48509 h 1744789"/>
                  <a:gd name="connsiteX624" fmla="*/ 1499826 w 2840893"/>
                  <a:gd name="connsiteY624" fmla="*/ 55098 h 1744789"/>
                  <a:gd name="connsiteX625" fmla="*/ 1499826 w 2840893"/>
                  <a:gd name="connsiteY625" fmla="*/ 57558 h 1744789"/>
                  <a:gd name="connsiteX626" fmla="*/ 1510105 w 2840893"/>
                  <a:gd name="connsiteY626" fmla="*/ 57821 h 1744789"/>
                  <a:gd name="connsiteX627" fmla="*/ 1510281 w 2840893"/>
                  <a:gd name="connsiteY627" fmla="*/ 55625 h 1744789"/>
                  <a:gd name="connsiteX628" fmla="*/ 1499826 w 2840893"/>
                  <a:gd name="connsiteY628" fmla="*/ 55098 h 1744789"/>
                  <a:gd name="connsiteX629" fmla="*/ 2779241 w 2840893"/>
                  <a:gd name="connsiteY629" fmla="*/ 1316151 h 1744789"/>
                  <a:gd name="connsiteX630" fmla="*/ 2776693 w 2840893"/>
                  <a:gd name="connsiteY630" fmla="*/ 1308507 h 1744789"/>
                  <a:gd name="connsiteX631" fmla="*/ 2774145 w 2840893"/>
                  <a:gd name="connsiteY631" fmla="*/ 1308244 h 1744789"/>
                  <a:gd name="connsiteX632" fmla="*/ 2779241 w 2840893"/>
                  <a:gd name="connsiteY632" fmla="*/ 1316151 h 1744789"/>
                  <a:gd name="connsiteX633" fmla="*/ 637278 w 2840893"/>
                  <a:gd name="connsiteY633" fmla="*/ 293621 h 1744789"/>
                  <a:gd name="connsiteX634" fmla="*/ 632710 w 2840893"/>
                  <a:gd name="connsiteY634" fmla="*/ 289843 h 1744789"/>
                  <a:gd name="connsiteX635" fmla="*/ 629723 w 2840893"/>
                  <a:gd name="connsiteY635" fmla="*/ 293533 h 1744789"/>
                  <a:gd name="connsiteX636" fmla="*/ 637278 w 2840893"/>
                  <a:gd name="connsiteY636" fmla="*/ 293621 h 1744789"/>
                  <a:gd name="connsiteX637" fmla="*/ 2787148 w 2840893"/>
                  <a:gd name="connsiteY637" fmla="*/ 1428867 h 1744789"/>
                  <a:gd name="connsiteX638" fmla="*/ 2787236 w 2840893"/>
                  <a:gd name="connsiteY638" fmla="*/ 1435105 h 1744789"/>
                  <a:gd name="connsiteX639" fmla="*/ 2789432 w 2840893"/>
                  <a:gd name="connsiteY639" fmla="*/ 1436862 h 1744789"/>
                  <a:gd name="connsiteX640" fmla="*/ 2787148 w 2840893"/>
                  <a:gd name="connsiteY640" fmla="*/ 1428867 h 1744789"/>
                  <a:gd name="connsiteX641" fmla="*/ 25025 w 2840893"/>
                  <a:gd name="connsiteY641" fmla="*/ 1582260 h 1744789"/>
                  <a:gd name="connsiteX642" fmla="*/ 21072 w 2840893"/>
                  <a:gd name="connsiteY642" fmla="*/ 1585510 h 1744789"/>
                  <a:gd name="connsiteX643" fmla="*/ 26255 w 2840893"/>
                  <a:gd name="connsiteY643" fmla="*/ 1587355 h 1744789"/>
                  <a:gd name="connsiteX644" fmla="*/ 25025 w 2840893"/>
                  <a:gd name="connsiteY644" fmla="*/ 1582260 h 1744789"/>
                  <a:gd name="connsiteX645" fmla="*/ 308178 w 2840893"/>
                  <a:gd name="connsiteY645" fmla="*/ 622721 h 1744789"/>
                  <a:gd name="connsiteX646" fmla="*/ 309935 w 2840893"/>
                  <a:gd name="connsiteY646" fmla="*/ 629486 h 1744789"/>
                  <a:gd name="connsiteX647" fmla="*/ 313361 w 2840893"/>
                  <a:gd name="connsiteY647" fmla="*/ 627992 h 1744789"/>
                  <a:gd name="connsiteX648" fmla="*/ 308178 w 2840893"/>
                  <a:gd name="connsiteY648" fmla="*/ 622721 h 1744789"/>
                  <a:gd name="connsiteX649" fmla="*/ 896798 w 2840893"/>
                  <a:gd name="connsiteY649" fmla="*/ 152088 h 1744789"/>
                  <a:gd name="connsiteX650" fmla="*/ 895832 w 2840893"/>
                  <a:gd name="connsiteY650" fmla="*/ 151210 h 1744789"/>
                  <a:gd name="connsiteX651" fmla="*/ 894953 w 2840893"/>
                  <a:gd name="connsiteY651" fmla="*/ 151298 h 1744789"/>
                  <a:gd name="connsiteX652" fmla="*/ 895304 w 2840893"/>
                  <a:gd name="connsiteY652" fmla="*/ 158326 h 1744789"/>
                  <a:gd name="connsiteX653" fmla="*/ 898819 w 2840893"/>
                  <a:gd name="connsiteY653" fmla="*/ 160434 h 1744789"/>
                  <a:gd name="connsiteX654" fmla="*/ 899258 w 2840893"/>
                  <a:gd name="connsiteY654" fmla="*/ 156745 h 1744789"/>
                  <a:gd name="connsiteX655" fmla="*/ 896798 w 2840893"/>
                  <a:gd name="connsiteY655" fmla="*/ 152088 h 1744789"/>
                  <a:gd name="connsiteX656" fmla="*/ 915160 w 2840893"/>
                  <a:gd name="connsiteY656" fmla="*/ 157359 h 1744789"/>
                  <a:gd name="connsiteX657" fmla="*/ 914808 w 2840893"/>
                  <a:gd name="connsiteY657" fmla="*/ 152088 h 1744789"/>
                  <a:gd name="connsiteX658" fmla="*/ 910503 w 2840893"/>
                  <a:gd name="connsiteY658" fmla="*/ 154372 h 1744789"/>
                  <a:gd name="connsiteX659" fmla="*/ 915160 w 2840893"/>
                  <a:gd name="connsiteY659" fmla="*/ 157359 h 1744789"/>
                  <a:gd name="connsiteX660" fmla="*/ 1190405 w 2840893"/>
                  <a:gd name="connsiteY660" fmla="*/ 41920 h 1744789"/>
                  <a:gd name="connsiteX661" fmla="*/ 1189790 w 2840893"/>
                  <a:gd name="connsiteY661" fmla="*/ 49124 h 1744789"/>
                  <a:gd name="connsiteX662" fmla="*/ 1191635 w 2840893"/>
                  <a:gd name="connsiteY662" fmla="*/ 50969 h 1744789"/>
                  <a:gd name="connsiteX663" fmla="*/ 1192953 w 2840893"/>
                  <a:gd name="connsiteY663" fmla="*/ 43940 h 1744789"/>
                  <a:gd name="connsiteX664" fmla="*/ 1190405 w 2840893"/>
                  <a:gd name="connsiteY664" fmla="*/ 41920 h 1744789"/>
                  <a:gd name="connsiteX665" fmla="*/ 2781877 w 2840893"/>
                  <a:gd name="connsiteY665" fmla="*/ 1329241 h 1744789"/>
                  <a:gd name="connsiteX666" fmla="*/ 2787499 w 2840893"/>
                  <a:gd name="connsiteY666" fmla="*/ 1333019 h 1744789"/>
                  <a:gd name="connsiteX667" fmla="*/ 2789783 w 2840893"/>
                  <a:gd name="connsiteY667" fmla="*/ 1329680 h 1744789"/>
                  <a:gd name="connsiteX668" fmla="*/ 2781877 w 2840893"/>
                  <a:gd name="connsiteY668" fmla="*/ 1329241 h 1744789"/>
                  <a:gd name="connsiteX669" fmla="*/ 444527 w 2840893"/>
                  <a:gd name="connsiteY669" fmla="*/ 468010 h 1744789"/>
                  <a:gd name="connsiteX670" fmla="*/ 442770 w 2840893"/>
                  <a:gd name="connsiteY670" fmla="*/ 461246 h 1744789"/>
                  <a:gd name="connsiteX671" fmla="*/ 439343 w 2840893"/>
                  <a:gd name="connsiteY671" fmla="*/ 462739 h 1744789"/>
                  <a:gd name="connsiteX672" fmla="*/ 444527 w 2840893"/>
                  <a:gd name="connsiteY672" fmla="*/ 468010 h 1744789"/>
                  <a:gd name="connsiteX673" fmla="*/ 2528858 w 2840893"/>
                  <a:gd name="connsiteY673" fmla="*/ 627904 h 1744789"/>
                  <a:gd name="connsiteX674" fmla="*/ 2528067 w 2840893"/>
                  <a:gd name="connsiteY674" fmla="*/ 632297 h 1744789"/>
                  <a:gd name="connsiteX675" fmla="*/ 2535183 w 2840893"/>
                  <a:gd name="connsiteY675" fmla="*/ 629398 h 1744789"/>
                  <a:gd name="connsiteX676" fmla="*/ 2528858 w 2840893"/>
                  <a:gd name="connsiteY676" fmla="*/ 627904 h 1744789"/>
                  <a:gd name="connsiteX677" fmla="*/ 1868197 w 2840893"/>
                  <a:gd name="connsiteY677" fmla="*/ 111412 h 1744789"/>
                  <a:gd name="connsiteX678" fmla="*/ 1874435 w 2840893"/>
                  <a:gd name="connsiteY678" fmla="*/ 107195 h 1744789"/>
                  <a:gd name="connsiteX679" fmla="*/ 1872414 w 2840893"/>
                  <a:gd name="connsiteY679" fmla="*/ 106229 h 1744789"/>
                  <a:gd name="connsiteX680" fmla="*/ 1868197 w 2840893"/>
                  <a:gd name="connsiteY680" fmla="*/ 111412 h 1744789"/>
                  <a:gd name="connsiteX681" fmla="*/ 553378 w 2840893"/>
                  <a:gd name="connsiteY681" fmla="*/ 377521 h 1744789"/>
                  <a:gd name="connsiteX682" fmla="*/ 553993 w 2840893"/>
                  <a:gd name="connsiteY682" fmla="*/ 383407 h 1744789"/>
                  <a:gd name="connsiteX683" fmla="*/ 558210 w 2840893"/>
                  <a:gd name="connsiteY683" fmla="*/ 380244 h 1744789"/>
                  <a:gd name="connsiteX684" fmla="*/ 553378 w 2840893"/>
                  <a:gd name="connsiteY684" fmla="*/ 377521 h 1744789"/>
                  <a:gd name="connsiteX685" fmla="*/ 57795 w 2840893"/>
                  <a:gd name="connsiteY685" fmla="*/ 1326605 h 1744789"/>
                  <a:gd name="connsiteX686" fmla="*/ 52523 w 2840893"/>
                  <a:gd name="connsiteY686" fmla="*/ 1326781 h 1744789"/>
                  <a:gd name="connsiteX687" fmla="*/ 52523 w 2840893"/>
                  <a:gd name="connsiteY687" fmla="*/ 1329153 h 1744789"/>
                  <a:gd name="connsiteX688" fmla="*/ 57795 w 2840893"/>
                  <a:gd name="connsiteY688" fmla="*/ 1326605 h 1744789"/>
                  <a:gd name="connsiteX689" fmla="*/ 2206434 w 2840893"/>
                  <a:gd name="connsiteY689" fmla="*/ 297574 h 1744789"/>
                  <a:gd name="connsiteX690" fmla="*/ 2210388 w 2840893"/>
                  <a:gd name="connsiteY690" fmla="*/ 294587 h 1744789"/>
                  <a:gd name="connsiteX691" fmla="*/ 2208191 w 2840893"/>
                  <a:gd name="connsiteY691" fmla="*/ 292391 h 1744789"/>
                  <a:gd name="connsiteX692" fmla="*/ 2206434 w 2840893"/>
                  <a:gd name="connsiteY692" fmla="*/ 297574 h 1744789"/>
                  <a:gd name="connsiteX693" fmla="*/ 2396462 w 2840893"/>
                  <a:gd name="connsiteY693" fmla="*/ 466693 h 1744789"/>
                  <a:gd name="connsiteX694" fmla="*/ 2399449 w 2840893"/>
                  <a:gd name="connsiteY694" fmla="*/ 470646 h 1744789"/>
                  <a:gd name="connsiteX695" fmla="*/ 2401645 w 2840893"/>
                  <a:gd name="connsiteY695" fmla="*/ 468450 h 1744789"/>
                  <a:gd name="connsiteX696" fmla="*/ 2396462 w 2840893"/>
                  <a:gd name="connsiteY696" fmla="*/ 466693 h 1744789"/>
                  <a:gd name="connsiteX697" fmla="*/ 410440 w 2840893"/>
                  <a:gd name="connsiteY697" fmla="*/ 528278 h 1744789"/>
                  <a:gd name="connsiteX698" fmla="*/ 414393 w 2840893"/>
                  <a:gd name="connsiteY698" fmla="*/ 525291 h 1744789"/>
                  <a:gd name="connsiteX699" fmla="*/ 412197 w 2840893"/>
                  <a:gd name="connsiteY699" fmla="*/ 523095 h 1744789"/>
                  <a:gd name="connsiteX700" fmla="*/ 410440 w 2840893"/>
                  <a:gd name="connsiteY700" fmla="*/ 528278 h 1744789"/>
                  <a:gd name="connsiteX701" fmla="*/ 972879 w 2840893"/>
                  <a:gd name="connsiteY701" fmla="*/ 107459 h 1744789"/>
                  <a:gd name="connsiteX702" fmla="*/ 969892 w 2840893"/>
                  <a:gd name="connsiteY702" fmla="*/ 103505 h 1744789"/>
                  <a:gd name="connsiteX703" fmla="*/ 967696 w 2840893"/>
                  <a:gd name="connsiteY703" fmla="*/ 105701 h 1744789"/>
                  <a:gd name="connsiteX704" fmla="*/ 972879 w 2840893"/>
                  <a:gd name="connsiteY704" fmla="*/ 107459 h 1744789"/>
                  <a:gd name="connsiteX705" fmla="*/ 1748892 w 2840893"/>
                  <a:gd name="connsiteY705" fmla="*/ 89185 h 1744789"/>
                  <a:gd name="connsiteX706" fmla="*/ 1751879 w 2840893"/>
                  <a:gd name="connsiteY706" fmla="*/ 93138 h 1744789"/>
                  <a:gd name="connsiteX707" fmla="*/ 1754075 w 2840893"/>
                  <a:gd name="connsiteY707" fmla="*/ 90942 h 1744789"/>
                  <a:gd name="connsiteX708" fmla="*/ 1748892 w 2840893"/>
                  <a:gd name="connsiteY708" fmla="*/ 89185 h 1744789"/>
                  <a:gd name="connsiteX709" fmla="*/ 1520823 w 2840893"/>
                  <a:gd name="connsiteY709" fmla="*/ 49826 h 1744789"/>
                  <a:gd name="connsiteX710" fmla="*/ 1523811 w 2840893"/>
                  <a:gd name="connsiteY710" fmla="*/ 53780 h 1744789"/>
                  <a:gd name="connsiteX711" fmla="*/ 1526007 w 2840893"/>
                  <a:gd name="connsiteY711" fmla="*/ 51584 h 1744789"/>
                  <a:gd name="connsiteX712" fmla="*/ 1520823 w 2840893"/>
                  <a:gd name="connsiteY712" fmla="*/ 49826 h 1744789"/>
                  <a:gd name="connsiteX713" fmla="*/ 222960 w 2840893"/>
                  <a:gd name="connsiteY713" fmla="*/ 770842 h 1744789"/>
                  <a:gd name="connsiteX714" fmla="*/ 219709 w 2840893"/>
                  <a:gd name="connsiteY714" fmla="*/ 769612 h 1744789"/>
                  <a:gd name="connsiteX715" fmla="*/ 215141 w 2840893"/>
                  <a:gd name="connsiteY715" fmla="*/ 770754 h 1744789"/>
                  <a:gd name="connsiteX716" fmla="*/ 219358 w 2840893"/>
                  <a:gd name="connsiteY716" fmla="*/ 772424 h 1744789"/>
                  <a:gd name="connsiteX717" fmla="*/ 222960 w 2840893"/>
                  <a:gd name="connsiteY717" fmla="*/ 770842 h 1744789"/>
                  <a:gd name="connsiteX718" fmla="*/ 1646630 w 2840893"/>
                  <a:gd name="connsiteY718" fmla="*/ 47191 h 1744789"/>
                  <a:gd name="connsiteX719" fmla="*/ 1649617 w 2840893"/>
                  <a:gd name="connsiteY719" fmla="*/ 51144 h 1744789"/>
                  <a:gd name="connsiteX720" fmla="*/ 1651813 w 2840893"/>
                  <a:gd name="connsiteY720" fmla="*/ 48948 h 1744789"/>
                  <a:gd name="connsiteX721" fmla="*/ 1646630 w 2840893"/>
                  <a:gd name="connsiteY721" fmla="*/ 47191 h 1744789"/>
                  <a:gd name="connsiteX722" fmla="*/ 46022 w 2840893"/>
                  <a:gd name="connsiteY722" fmla="*/ 1451182 h 1744789"/>
                  <a:gd name="connsiteX723" fmla="*/ 45846 w 2840893"/>
                  <a:gd name="connsiteY723" fmla="*/ 1445911 h 1744789"/>
                  <a:gd name="connsiteX724" fmla="*/ 43474 w 2840893"/>
                  <a:gd name="connsiteY724" fmla="*/ 1445911 h 1744789"/>
                  <a:gd name="connsiteX725" fmla="*/ 46022 w 2840893"/>
                  <a:gd name="connsiteY725" fmla="*/ 1451182 h 1744789"/>
                  <a:gd name="connsiteX726" fmla="*/ 2818599 w 2840893"/>
                  <a:gd name="connsiteY726" fmla="*/ 1588849 h 1744789"/>
                  <a:gd name="connsiteX727" fmla="*/ 2815612 w 2840893"/>
                  <a:gd name="connsiteY727" fmla="*/ 1584895 h 1744789"/>
                  <a:gd name="connsiteX728" fmla="*/ 2813416 w 2840893"/>
                  <a:gd name="connsiteY728" fmla="*/ 1587092 h 1744789"/>
                  <a:gd name="connsiteX729" fmla="*/ 2818599 w 2840893"/>
                  <a:gd name="connsiteY729" fmla="*/ 1588849 h 1744789"/>
                  <a:gd name="connsiteX730" fmla="*/ 2083175 w 2840893"/>
                  <a:gd name="connsiteY730" fmla="*/ 237306 h 1744789"/>
                  <a:gd name="connsiteX731" fmla="*/ 2086690 w 2840893"/>
                  <a:gd name="connsiteY731" fmla="*/ 236428 h 1744789"/>
                  <a:gd name="connsiteX732" fmla="*/ 2081418 w 2840893"/>
                  <a:gd name="connsiteY732" fmla="*/ 232211 h 1744789"/>
                  <a:gd name="connsiteX733" fmla="*/ 2079398 w 2840893"/>
                  <a:gd name="connsiteY733" fmla="*/ 233265 h 1744789"/>
                  <a:gd name="connsiteX734" fmla="*/ 2083175 w 2840893"/>
                  <a:gd name="connsiteY734" fmla="*/ 237306 h 1744789"/>
                  <a:gd name="connsiteX735" fmla="*/ 2734699 w 2840893"/>
                  <a:gd name="connsiteY735" fmla="*/ 1103808 h 1744789"/>
                  <a:gd name="connsiteX736" fmla="*/ 2730394 w 2840893"/>
                  <a:gd name="connsiteY736" fmla="*/ 1100206 h 1744789"/>
                  <a:gd name="connsiteX737" fmla="*/ 2729516 w 2840893"/>
                  <a:gd name="connsiteY737" fmla="*/ 1102139 h 1744789"/>
                  <a:gd name="connsiteX738" fmla="*/ 2734699 w 2840893"/>
                  <a:gd name="connsiteY738" fmla="*/ 1103808 h 1744789"/>
                  <a:gd name="connsiteX739" fmla="*/ 327857 w 2840893"/>
                  <a:gd name="connsiteY739" fmla="*/ 650219 h 1744789"/>
                  <a:gd name="connsiteX740" fmla="*/ 327154 w 2840893"/>
                  <a:gd name="connsiteY740" fmla="*/ 646881 h 1744789"/>
                  <a:gd name="connsiteX741" fmla="*/ 323201 w 2840893"/>
                  <a:gd name="connsiteY741" fmla="*/ 650834 h 1744789"/>
                  <a:gd name="connsiteX742" fmla="*/ 327857 w 2840893"/>
                  <a:gd name="connsiteY742" fmla="*/ 650219 h 1744789"/>
                  <a:gd name="connsiteX743" fmla="*/ 57795 w 2840893"/>
                  <a:gd name="connsiteY743" fmla="*/ 1284699 h 1744789"/>
                  <a:gd name="connsiteX744" fmla="*/ 58497 w 2840893"/>
                  <a:gd name="connsiteY744" fmla="*/ 1288038 h 1744789"/>
                  <a:gd name="connsiteX745" fmla="*/ 62451 w 2840893"/>
                  <a:gd name="connsiteY745" fmla="*/ 1284084 h 1744789"/>
                  <a:gd name="connsiteX746" fmla="*/ 57795 w 2840893"/>
                  <a:gd name="connsiteY746" fmla="*/ 1284699 h 1744789"/>
                  <a:gd name="connsiteX747" fmla="*/ 2429231 w 2840893"/>
                  <a:gd name="connsiteY747" fmla="*/ 530914 h 1744789"/>
                  <a:gd name="connsiteX748" fmla="*/ 2429407 w 2840893"/>
                  <a:gd name="connsiteY748" fmla="*/ 525906 h 1744789"/>
                  <a:gd name="connsiteX749" fmla="*/ 2425366 w 2840893"/>
                  <a:gd name="connsiteY749" fmla="*/ 527048 h 1744789"/>
                  <a:gd name="connsiteX750" fmla="*/ 2429231 w 2840893"/>
                  <a:gd name="connsiteY750" fmla="*/ 530914 h 1744789"/>
                  <a:gd name="connsiteX751" fmla="*/ 759131 w 2840893"/>
                  <a:gd name="connsiteY751" fmla="*/ 226764 h 1744789"/>
                  <a:gd name="connsiteX752" fmla="*/ 755529 w 2840893"/>
                  <a:gd name="connsiteY752" fmla="*/ 231069 h 1744789"/>
                  <a:gd name="connsiteX753" fmla="*/ 757462 w 2840893"/>
                  <a:gd name="connsiteY753" fmla="*/ 231947 h 1744789"/>
                  <a:gd name="connsiteX754" fmla="*/ 759131 w 2840893"/>
                  <a:gd name="connsiteY754" fmla="*/ 226764 h 1744789"/>
                  <a:gd name="connsiteX755" fmla="*/ 174464 w 2840893"/>
                  <a:gd name="connsiteY755" fmla="*/ 900602 h 1744789"/>
                  <a:gd name="connsiteX756" fmla="*/ 170862 w 2840893"/>
                  <a:gd name="connsiteY756" fmla="*/ 904907 h 1744789"/>
                  <a:gd name="connsiteX757" fmla="*/ 172795 w 2840893"/>
                  <a:gd name="connsiteY757" fmla="*/ 905786 h 1744789"/>
                  <a:gd name="connsiteX758" fmla="*/ 174464 w 2840893"/>
                  <a:gd name="connsiteY758" fmla="*/ 900602 h 1744789"/>
                  <a:gd name="connsiteX759" fmla="*/ 1929783 w 2840893"/>
                  <a:gd name="connsiteY759" fmla="*/ 159907 h 1744789"/>
                  <a:gd name="connsiteX760" fmla="*/ 1925478 w 2840893"/>
                  <a:gd name="connsiteY760" fmla="*/ 156305 h 1744789"/>
                  <a:gd name="connsiteX761" fmla="*/ 1924599 w 2840893"/>
                  <a:gd name="connsiteY761" fmla="*/ 158238 h 1744789"/>
                  <a:gd name="connsiteX762" fmla="*/ 1929783 w 2840893"/>
                  <a:gd name="connsiteY762" fmla="*/ 159907 h 1744789"/>
                  <a:gd name="connsiteX763" fmla="*/ 2620665 w 2840893"/>
                  <a:gd name="connsiteY763" fmla="*/ 777344 h 1744789"/>
                  <a:gd name="connsiteX764" fmla="*/ 2624267 w 2840893"/>
                  <a:gd name="connsiteY764" fmla="*/ 773039 h 1744789"/>
                  <a:gd name="connsiteX765" fmla="*/ 2622334 w 2840893"/>
                  <a:gd name="connsiteY765" fmla="*/ 772160 h 1744789"/>
                  <a:gd name="connsiteX766" fmla="*/ 2620665 w 2840893"/>
                  <a:gd name="connsiteY766" fmla="*/ 777344 h 1744789"/>
                  <a:gd name="connsiteX767" fmla="*/ 2800238 w 2840893"/>
                  <a:gd name="connsiteY767" fmla="*/ 1452500 h 1744789"/>
                  <a:gd name="connsiteX768" fmla="*/ 2795933 w 2840893"/>
                  <a:gd name="connsiteY768" fmla="*/ 1448898 h 1744789"/>
                  <a:gd name="connsiteX769" fmla="*/ 2795055 w 2840893"/>
                  <a:gd name="connsiteY769" fmla="*/ 1450831 h 1744789"/>
                  <a:gd name="connsiteX770" fmla="*/ 2800238 w 2840893"/>
                  <a:gd name="connsiteY770" fmla="*/ 1452500 h 1744789"/>
                  <a:gd name="connsiteX771" fmla="*/ 1089549 w 2840893"/>
                  <a:gd name="connsiteY771" fmla="*/ 85232 h 1744789"/>
                  <a:gd name="connsiteX772" fmla="*/ 1085684 w 2840893"/>
                  <a:gd name="connsiteY772" fmla="*/ 88219 h 1744789"/>
                  <a:gd name="connsiteX773" fmla="*/ 1086562 w 2840893"/>
                  <a:gd name="connsiteY773" fmla="*/ 90151 h 1744789"/>
                  <a:gd name="connsiteX774" fmla="*/ 1089549 w 2840893"/>
                  <a:gd name="connsiteY774" fmla="*/ 85232 h 1744789"/>
                  <a:gd name="connsiteX775" fmla="*/ 1944191 w 2840893"/>
                  <a:gd name="connsiteY775" fmla="*/ 163861 h 1744789"/>
                  <a:gd name="connsiteX776" fmla="*/ 1945157 w 2840893"/>
                  <a:gd name="connsiteY776" fmla="*/ 159644 h 1744789"/>
                  <a:gd name="connsiteX777" fmla="*/ 1943576 w 2840893"/>
                  <a:gd name="connsiteY777" fmla="*/ 159204 h 1744789"/>
                  <a:gd name="connsiteX778" fmla="*/ 1944191 w 2840893"/>
                  <a:gd name="connsiteY778" fmla="*/ 163861 h 1744789"/>
                  <a:gd name="connsiteX779" fmla="*/ 2669160 w 2840893"/>
                  <a:gd name="connsiteY779" fmla="*/ 907191 h 1744789"/>
                  <a:gd name="connsiteX780" fmla="*/ 2664943 w 2840893"/>
                  <a:gd name="connsiteY780" fmla="*/ 906225 h 1744789"/>
                  <a:gd name="connsiteX781" fmla="*/ 2664504 w 2840893"/>
                  <a:gd name="connsiteY781" fmla="*/ 907894 h 1744789"/>
                  <a:gd name="connsiteX782" fmla="*/ 2669160 w 2840893"/>
                  <a:gd name="connsiteY782" fmla="*/ 907191 h 1744789"/>
                  <a:gd name="connsiteX783" fmla="*/ 2197210 w 2840893"/>
                  <a:gd name="connsiteY783" fmla="*/ 322525 h 1744789"/>
                  <a:gd name="connsiteX784" fmla="*/ 2201427 w 2840893"/>
                  <a:gd name="connsiteY784" fmla="*/ 323491 h 1744789"/>
                  <a:gd name="connsiteX785" fmla="*/ 2201866 w 2840893"/>
                  <a:gd name="connsiteY785" fmla="*/ 321910 h 1744789"/>
                  <a:gd name="connsiteX786" fmla="*/ 2197210 w 2840893"/>
                  <a:gd name="connsiteY786" fmla="*/ 322525 h 1744789"/>
                  <a:gd name="connsiteX787" fmla="*/ 2312562 w 2840893"/>
                  <a:gd name="connsiteY787" fmla="*/ 367066 h 1744789"/>
                  <a:gd name="connsiteX788" fmla="*/ 2309926 w 2840893"/>
                  <a:gd name="connsiteY788" fmla="*/ 368384 h 1744789"/>
                  <a:gd name="connsiteX789" fmla="*/ 2312562 w 2840893"/>
                  <a:gd name="connsiteY789" fmla="*/ 367066 h 1744789"/>
                  <a:gd name="connsiteX790" fmla="*/ 2283746 w 2840893"/>
                  <a:gd name="connsiteY790" fmla="*/ 382792 h 1744789"/>
                  <a:gd name="connsiteX791" fmla="*/ 2284448 w 2840893"/>
                  <a:gd name="connsiteY791" fmla="*/ 386131 h 1744789"/>
                  <a:gd name="connsiteX792" fmla="*/ 2286030 w 2840893"/>
                  <a:gd name="connsiteY792" fmla="*/ 385691 h 1744789"/>
                  <a:gd name="connsiteX793" fmla="*/ 2283746 w 2840893"/>
                  <a:gd name="connsiteY793" fmla="*/ 382792 h 1744789"/>
                  <a:gd name="connsiteX794" fmla="*/ 2760879 w 2840893"/>
                  <a:gd name="connsiteY794" fmla="*/ 1203434 h 1744789"/>
                  <a:gd name="connsiteX795" fmla="*/ 2763515 w 2840893"/>
                  <a:gd name="connsiteY795" fmla="*/ 1202117 h 1744789"/>
                  <a:gd name="connsiteX796" fmla="*/ 2760879 w 2840893"/>
                  <a:gd name="connsiteY796" fmla="*/ 1203434 h 1744789"/>
                  <a:gd name="connsiteX797" fmla="*/ 76156 w 2840893"/>
                  <a:gd name="connsiteY797" fmla="*/ 1198163 h 1744789"/>
                  <a:gd name="connsiteX798" fmla="*/ 76859 w 2840893"/>
                  <a:gd name="connsiteY798" fmla="*/ 1201502 h 1744789"/>
                  <a:gd name="connsiteX799" fmla="*/ 78440 w 2840893"/>
                  <a:gd name="connsiteY799" fmla="*/ 1201062 h 1744789"/>
                  <a:gd name="connsiteX800" fmla="*/ 76156 w 2840893"/>
                  <a:gd name="connsiteY800" fmla="*/ 1198163 h 1744789"/>
                  <a:gd name="connsiteX801" fmla="*/ 2386007 w 2840893"/>
                  <a:gd name="connsiteY801" fmla="*/ 492873 h 1744789"/>
                  <a:gd name="connsiteX802" fmla="*/ 2390224 w 2840893"/>
                  <a:gd name="connsiteY802" fmla="*/ 493839 h 1744789"/>
                  <a:gd name="connsiteX803" fmla="*/ 2390664 w 2840893"/>
                  <a:gd name="connsiteY803" fmla="*/ 492258 h 1744789"/>
                  <a:gd name="connsiteX804" fmla="*/ 2386007 w 2840893"/>
                  <a:gd name="connsiteY804" fmla="*/ 492873 h 1744789"/>
                  <a:gd name="connsiteX805" fmla="*/ 495658 w 2840893"/>
                  <a:gd name="connsiteY805" fmla="*/ 435241 h 1744789"/>
                  <a:gd name="connsiteX806" fmla="*/ 494076 w 2840893"/>
                  <a:gd name="connsiteY806" fmla="*/ 434187 h 1744789"/>
                  <a:gd name="connsiteX807" fmla="*/ 495658 w 2840893"/>
                  <a:gd name="connsiteY807" fmla="*/ 435241 h 1744789"/>
                  <a:gd name="connsiteX808" fmla="*/ 2721609 w 2840893"/>
                  <a:gd name="connsiteY808" fmla="*/ 1061814 h 1744789"/>
                  <a:gd name="connsiteX809" fmla="*/ 2720027 w 2840893"/>
                  <a:gd name="connsiteY809" fmla="*/ 1060760 h 1744789"/>
                  <a:gd name="connsiteX810" fmla="*/ 2721609 w 2840893"/>
                  <a:gd name="connsiteY810" fmla="*/ 1061814 h 1744789"/>
                  <a:gd name="connsiteX811" fmla="*/ 119468 w 2840893"/>
                  <a:gd name="connsiteY811" fmla="*/ 1060496 h 1744789"/>
                  <a:gd name="connsiteX812" fmla="*/ 120522 w 2840893"/>
                  <a:gd name="connsiteY812" fmla="*/ 1058915 h 1744789"/>
                  <a:gd name="connsiteX813" fmla="*/ 119468 w 2840893"/>
                  <a:gd name="connsiteY813" fmla="*/ 1060496 h 1744789"/>
                  <a:gd name="connsiteX814" fmla="*/ 2779241 w 2840893"/>
                  <a:gd name="connsiteY814" fmla="*/ 1289970 h 1744789"/>
                  <a:gd name="connsiteX815" fmla="*/ 2780822 w 2840893"/>
                  <a:gd name="connsiteY815" fmla="*/ 1291025 h 1744789"/>
                  <a:gd name="connsiteX816" fmla="*/ 2779241 w 2840893"/>
                  <a:gd name="connsiteY816" fmla="*/ 1289970 h 1744789"/>
                  <a:gd name="connsiteX817" fmla="*/ 2635073 w 2840893"/>
                  <a:gd name="connsiteY817" fmla="*/ 859926 h 1744789"/>
                  <a:gd name="connsiteX818" fmla="*/ 2636654 w 2840893"/>
                  <a:gd name="connsiteY818" fmla="*/ 860980 h 1744789"/>
                  <a:gd name="connsiteX819" fmla="*/ 2635073 w 2840893"/>
                  <a:gd name="connsiteY819" fmla="*/ 859926 h 1744789"/>
                  <a:gd name="connsiteX820" fmla="*/ 1772524 w 2840893"/>
                  <a:gd name="connsiteY820" fmla="*/ 65552 h 1744789"/>
                  <a:gd name="connsiteX821" fmla="*/ 1770943 w 2840893"/>
                  <a:gd name="connsiteY821" fmla="*/ 64498 h 1744789"/>
                  <a:gd name="connsiteX822" fmla="*/ 1772524 w 2840893"/>
                  <a:gd name="connsiteY822" fmla="*/ 65552 h 1744789"/>
                  <a:gd name="connsiteX823" fmla="*/ 1405471 w 2840893"/>
                  <a:gd name="connsiteY823" fmla="*/ 52462 h 1744789"/>
                  <a:gd name="connsiteX824" fmla="*/ 1403890 w 2840893"/>
                  <a:gd name="connsiteY824" fmla="*/ 51408 h 1744789"/>
                  <a:gd name="connsiteX825" fmla="*/ 1405471 w 2840893"/>
                  <a:gd name="connsiteY825" fmla="*/ 52462 h 1744789"/>
                  <a:gd name="connsiteX826" fmla="*/ 2515767 w 2840893"/>
                  <a:gd name="connsiteY826" fmla="*/ 654173 h 1744789"/>
                  <a:gd name="connsiteX827" fmla="*/ 2516822 w 2840893"/>
                  <a:gd name="connsiteY827" fmla="*/ 652591 h 1744789"/>
                  <a:gd name="connsiteX828" fmla="*/ 2515767 w 2840893"/>
                  <a:gd name="connsiteY828" fmla="*/ 654173 h 1744789"/>
                  <a:gd name="connsiteX829" fmla="*/ 2781437 w 2840893"/>
                  <a:gd name="connsiteY829" fmla="*/ 1743559 h 1744789"/>
                  <a:gd name="connsiteX830" fmla="*/ 2767556 w 2840893"/>
                  <a:gd name="connsiteY830" fmla="*/ 1731963 h 1744789"/>
                  <a:gd name="connsiteX831" fmla="*/ 2766502 w 2840893"/>
                  <a:gd name="connsiteY831" fmla="*/ 1728185 h 1744789"/>
                  <a:gd name="connsiteX832" fmla="*/ 2768083 w 2840893"/>
                  <a:gd name="connsiteY832" fmla="*/ 1708242 h 1744789"/>
                  <a:gd name="connsiteX833" fmla="*/ 2767820 w 2840893"/>
                  <a:gd name="connsiteY833" fmla="*/ 1704640 h 1744789"/>
                  <a:gd name="connsiteX834" fmla="*/ 2767556 w 2840893"/>
                  <a:gd name="connsiteY834" fmla="*/ 1698227 h 1744789"/>
                  <a:gd name="connsiteX835" fmla="*/ 2770016 w 2840893"/>
                  <a:gd name="connsiteY835" fmla="*/ 1690935 h 1744789"/>
                  <a:gd name="connsiteX836" fmla="*/ 2770983 w 2840893"/>
                  <a:gd name="connsiteY836" fmla="*/ 1687245 h 1744789"/>
                  <a:gd name="connsiteX837" fmla="*/ 2770456 w 2840893"/>
                  <a:gd name="connsiteY837" fmla="*/ 1666687 h 1744789"/>
                  <a:gd name="connsiteX838" fmla="*/ 2778362 w 2840893"/>
                  <a:gd name="connsiteY838" fmla="*/ 1639628 h 1744789"/>
                  <a:gd name="connsiteX839" fmla="*/ 2778538 w 2840893"/>
                  <a:gd name="connsiteY839" fmla="*/ 1639101 h 1744789"/>
                  <a:gd name="connsiteX840" fmla="*/ 2778889 w 2840893"/>
                  <a:gd name="connsiteY840" fmla="*/ 1638223 h 1744789"/>
                  <a:gd name="connsiteX841" fmla="*/ 2778099 w 2840893"/>
                  <a:gd name="connsiteY841" fmla="*/ 1604838 h 1744789"/>
                  <a:gd name="connsiteX842" fmla="*/ 2778450 w 2840893"/>
                  <a:gd name="connsiteY842" fmla="*/ 1601324 h 1744789"/>
                  <a:gd name="connsiteX843" fmla="*/ 2780647 w 2840893"/>
                  <a:gd name="connsiteY843" fmla="*/ 1580327 h 1744789"/>
                  <a:gd name="connsiteX844" fmla="*/ 2780647 w 2840893"/>
                  <a:gd name="connsiteY844" fmla="*/ 1580239 h 1744789"/>
                  <a:gd name="connsiteX845" fmla="*/ 2780120 w 2840893"/>
                  <a:gd name="connsiteY845" fmla="*/ 1539826 h 1744789"/>
                  <a:gd name="connsiteX846" fmla="*/ 2780383 w 2840893"/>
                  <a:gd name="connsiteY846" fmla="*/ 1538509 h 1744789"/>
                  <a:gd name="connsiteX847" fmla="*/ 2779856 w 2840893"/>
                  <a:gd name="connsiteY847" fmla="*/ 1534907 h 1744789"/>
                  <a:gd name="connsiteX848" fmla="*/ 2778275 w 2840893"/>
                  <a:gd name="connsiteY848" fmla="*/ 1519181 h 1744789"/>
                  <a:gd name="connsiteX849" fmla="*/ 2781789 w 2840893"/>
                  <a:gd name="connsiteY849" fmla="*/ 1497657 h 1744789"/>
                  <a:gd name="connsiteX850" fmla="*/ 2779856 w 2840893"/>
                  <a:gd name="connsiteY850" fmla="*/ 1485796 h 1744789"/>
                  <a:gd name="connsiteX851" fmla="*/ 2775902 w 2840893"/>
                  <a:gd name="connsiteY851" fmla="*/ 1479295 h 1744789"/>
                  <a:gd name="connsiteX852" fmla="*/ 2779241 w 2840893"/>
                  <a:gd name="connsiteY852" fmla="*/ 1471915 h 1744789"/>
                  <a:gd name="connsiteX853" fmla="*/ 2780471 w 2840893"/>
                  <a:gd name="connsiteY853" fmla="*/ 1470949 h 1744789"/>
                  <a:gd name="connsiteX854" fmla="*/ 2778011 w 2840893"/>
                  <a:gd name="connsiteY854" fmla="*/ 1458913 h 1744789"/>
                  <a:gd name="connsiteX855" fmla="*/ 2773003 w 2840893"/>
                  <a:gd name="connsiteY855" fmla="*/ 1408836 h 1744789"/>
                  <a:gd name="connsiteX856" fmla="*/ 2772564 w 2840893"/>
                  <a:gd name="connsiteY856" fmla="*/ 1406640 h 1744789"/>
                  <a:gd name="connsiteX857" fmla="*/ 2773618 w 2840893"/>
                  <a:gd name="connsiteY857" fmla="*/ 1404619 h 1744789"/>
                  <a:gd name="connsiteX858" fmla="*/ 2773794 w 2840893"/>
                  <a:gd name="connsiteY858" fmla="*/ 1394516 h 1744789"/>
                  <a:gd name="connsiteX859" fmla="*/ 2775375 w 2840893"/>
                  <a:gd name="connsiteY859" fmla="*/ 1375276 h 1744789"/>
                  <a:gd name="connsiteX860" fmla="*/ 2773003 w 2840893"/>
                  <a:gd name="connsiteY860" fmla="*/ 1369127 h 1744789"/>
                  <a:gd name="connsiteX861" fmla="*/ 2770368 w 2840893"/>
                  <a:gd name="connsiteY861" fmla="*/ 1362625 h 1744789"/>
                  <a:gd name="connsiteX862" fmla="*/ 2765711 w 2840893"/>
                  <a:gd name="connsiteY862" fmla="*/ 1347954 h 1744789"/>
                  <a:gd name="connsiteX863" fmla="*/ 2769489 w 2840893"/>
                  <a:gd name="connsiteY863" fmla="*/ 1348832 h 1744789"/>
                  <a:gd name="connsiteX864" fmla="*/ 2767381 w 2840893"/>
                  <a:gd name="connsiteY864" fmla="*/ 1335566 h 1744789"/>
                  <a:gd name="connsiteX865" fmla="*/ 2761231 w 2840893"/>
                  <a:gd name="connsiteY865" fmla="*/ 1296472 h 1744789"/>
                  <a:gd name="connsiteX866" fmla="*/ 2761231 w 2840893"/>
                  <a:gd name="connsiteY866" fmla="*/ 1296472 h 1744789"/>
                  <a:gd name="connsiteX867" fmla="*/ 2760001 w 2840893"/>
                  <a:gd name="connsiteY867" fmla="*/ 1289795 h 1744789"/>
                  <a:gd name="connsiteX868" fmla="*/ 2757629 w 2840893"/>
                  <a:gd name="connsiteY868" fmla="*/ 1268885 h 1744789"/>
                  <a:gd name="connsiteX869" fmla="*/ 2754466 w 2840893"/>
                  <a:gd name="connsiteY869" fmla="*/ 1256410 h 1744789"/>
                  <a:gd name="connsiteX870" fmla="*/ 2752797 w 2840893"/>
                  <a:gd name="connsiteY870" fmla="*/ 1249382 h 1744789"/>
                  <a:gd name="connsiteX871" fmla="*/ 2751303 w 2840893"/>
                  <a:gd name="connsiteY871" fmla="*/ 1243671 h 1744789"/>
                  <a:gd name="connsiteX872" fmla="*/ 2750161 w 2840893"/>
                  <a:gd name="connsiteY872" fmla="*/ 1234095 h 1744789"/>
                  <a:gd name="connsiteX873" fmla="*/ 2752446 w 2840893"/>
                  <a:gd name="connsiteY873" fmla="*/ 1228824 h 1744789"/>
                  <a:gd name="connsiteX874" fmla="*/ 2747262 w 2840893"/>
                  <a:gd name="connsiteY874" fmla="*/ 1200623 h 1744789"/>
                  <a:gd name="connsiteX875" fmla="*/ 2747262 w 2840893"/>
                  <a:gd name="connsiteY875" fmla="*/ 1196933 h 1744789"/>
                  <a:gd name="connsiteX876" fmla="*/ 2738389 w 2840893"/>
                  <a:gd name="connsiteY876" fmla="*/ 1176903 h 1744789"/>
                  <a:gd name="connsiteX877" fmla="*/ 2736280 w 2840893"/>
                  <a:gd name="connsiteY877" fmla="*/ 1168732 h 1744789"/>
                  <a:gd name="connsiteX878" fmla="*/ 2732239 w 2840893"/>
                  <a:gd name="connsiteY878" fmla="*/ 1153006 h 1744789"/>
                  <a:gd name="connsiteX879" fmla="*/ 2726968 w 2840893"/>
                  <a:gd name="connsiteY879" fmla="*/ 1135348 h 1744789"/>
                  <a:gd name="connsiteX880" fmla="*/ 2720994 w 2840893"/>
                  <a:gd name="connsiteY880" fmla="*/ 1114263 h 1744789"/>
                  <a:gd name="connsiteX881" fmla="*/ 2717743 w 2840893"/>
                  <a:gd name="connsiteY881" fmla="*/ 1100206 h 1744789"/>
                  <a:gd name="connsiteX882" fmla="*/ 2709397 w 2840893"/>
                  <a:gd name="connsiteY882" fmla="*/ 1068315 h 1744789"/>
                  <a:gd name="connsiteX883" fmla="*/ 2709134 w 2840893"/>
                  <a:gd name="connsiteY883" fmla="*/ 1067612 h 1744789"/>
                  <a:gd name="connsiteX884" fmla="*/ 2709046 w 2840893"/>
                  <a:gd name="connsiteY884" fmla="*/ 1057685 h 1744789"/>
                  <a:gd name="connsiteX885" fmla="*/ 2708694 w 2840893"/>
                  <a:gd name="connsiteY885" fmla="*/ 1056543 h 1744789"/>
                  <a:gd name="connsiteX886" fmla="*/ 2708255 w 2840893"/>
                  <a:gd name="connsiteY886" fmla="*/ 1055225 h 1744789"/>
                  <a:gd name="connsiteX887" fmla="*/ 2706674 w 2840893"/>
                  <a:gd name="connsiteY887" fmla="*/ 1051535 h 1744789"/>
                  <a:gd name="connsiteX888" fmla="*/ 2706498 w 2840893"/>
                  <a:gd name="connsiteY888" fmla="*/ 1046264 h 1744789"/>
                  <a:gd name="connsiteX889" fmla="*/ 2705795 w 2840893"/>
                  <a:gd name="connsiteY889" fmla="*/ 1039763 h 1744789"/>
                  <a:gd name="connsiteX890" fmla="*/ 2702457 w 2840893"/>
                  <a:gd name="connsiteY890" fmla="*/ 1037303 h 1744789"/>
                  <a:gd name="connsiteX891" fmla="*/ 2694725 w 2840893"/>
                  <a:gd name="connsiteY891" fmla="*/ 1027288 h 1744789"/>
                  <a:gd name="connsiteX892" fmla="*/ 2692353 w 2840893"/>
                  <a:gd name="connsiteY892" fmla="*/ 1016394 h 1744789"/>
                  <a:gd name="connsiteX893" fmla="*/ 2689894 w 2840893"/>
                  <a:gd name="connsiteY893" fmla="*/ 1006554 h 1744789"/>
                  <a:gd name="connsiteX894" fmla="*/ 2688839 w 2840893"/>
                  <a:gd name="connsiteY894" fmla="*/ 1005500 h 1744789"/>
                  <a:gd name="connsiteX895" fmla="*/ 2684095 w 2840893"/>
                  <a:gd name="connsiteY895" fmla="*/ 995045 h 1744789"/>
                  <a:gd name="connsiteX896" fmla="*/ 2682777 w 2840893"/>
                  <a:gd name="connsiteY896" fmla="*/ 992849 h 1744789"/>
                  <a:gd name="connsiteX897" fmla="*/ 2679878 w 2840893"/>
                  <a:gd name="connsiteY897" fmla="*/ 980813 h 1744789"/>
                  <a:gd name="connsiteX898" fmla="*/ 2678824 w 2840893"/>
                  <a:gd name="connsiteY898" fmla="*/ 979407 h 1744789"/>
                  <a:gd name="connsiteX899" fmla="*/ 2671269 w 2840893"/>
                  <a:gd name="connsiteY899" fmla="*/ 967811 h 1744789"/>
                  <a:gd name="connsiteX900" fmla="*/ 2661341 w 2840893"/>
                  <a:gd name="connsiteY900" fmla="*/ 945144 h 1744789"/>
                  <a:gd name="connsiteX901" fmla="*/ 2660463 w 2840893"/>
                  <a:gd name="connsiteY901" fmla="*/ 942860 h 1744789"/>
                  <a:gd name="connsiteX902" fmla="*/ 2660287 w 2840893"/>
                  <a:gd name="connsiteY902" fmla="*/ 935656 h 1744789"/>
                  <a:gd name="connsiteX903" fmla="*/ 2660463 w 2840893"/>
                  <a:gd name="connsiteY903" fmla="*/ 934690 h 1744789"/>
                  <a:gd name="connsiteX904" fmla="*/ 2660638 w 2840893"/>
                  <a:gd name="connsiteY904" fmla="*/ 932933 h 1744789"/>
                  <a:gd name="connsiteX905" fmla="*/ 2660287 w 2840893"/>
                  <a:gd name="connsiteY905" fmla="*/ 932757 h 1744789"/>
                  <a:gd name="connsiteX906" fmla="*/ 2651765 w 2840893"/>
                  <a:gd name="connsiteY906" fmla="*/ 919052 h 1744789"/>
                  <a:gd name="connsiteX907" fmla="*/ 2650096 w 2840893"/>
                  <a:gd name="connsiteY907" fmla="*/ 906928 h 1744789"/>
                  <a:gd name="connsiteX908" fmla="*/ 2649481 w 2840893"/>
                  <a:gd name="connsiteY908" fmla="*/ 903414 h 1744789"/>
                  <a:gd name="connsiteX909" fmla="*/ 2638763 w 2840893"/>
                  <a:gd name="connsiteY909" fmla="*/ 889094 h 1744789"/>
                  <a:gd name="connsiteX910" fmla="*/ 2636215 w 2840893"/>
                  <a:gd name="connsiteY910" fmla="*/ 883383 h 1744789"/>
                  <a:gd name="connsiteX911" fmla="*/ 2626727 w 2840893"/>
                  <a:gd name="connsiteY911" fmla="*/ 867745 h 1744789"/>
                  <a:gd name="connsiteX912" fmla="*/ 2626024 w 2840893"/>
                  <a:gd name="connsiteY912" fmla="*/ 866691 h 1744789"/>
                  <a:gd name="connsiteX913" fmla="*/ 2622861 w 2840893"/>
                  <a:gd name="connsiteY913" fmla="*/ 859838 h 1744789"/>
                  <a:gd name="connsiteX914" fmla="*/ 2620665 w 2840893"/>
                  <a:gd name="connsiteY914" fmla="*/ 858345 h 1744789"/>
                  <a:gd name="connsiteX915" fmla="*/ 2622861 w 2840893"/>
                  <a:gd name="connsiteY915" fmla="*/ 857554 h 1744789"/>
                  <a:gd name="connsiteX916" fmla="*/ 2623037 w 2840893"/>
                  <a:gd name="connsiteY916" fmla="*/ 856588 h 1744789"/>
                  <a:gd name="connsiteX917" fmla="*/ 2623915 w 2840893"/>
                  <a:gd name="connsiteY917" fmla="*/ 853952 h 1744789"/>
                  <a:gd name="connsiteX918" fmla="*/ 2612934 w 2840893"/>
                  <a:gd name="connsiteY918" fmla="*/ 829617 h 1744789"/>
                  <a:gd name="connsiteX919" fmla="*/ 2610737 w 2840893"/>
                  <a:gd name="connsiteY919" fmla="*/ 825927 h 1744789"/>
                  <a:gd name="connsiteX920" fmla="*/ 2609595 w 2840893"/>
                  <a:gd name="connsiteY920" fmla="*/ 824609 h 1744789"/>
                  <a:gd name="connsiteX921" fmla="*/ 2594397 w 2840893"/>
                  <a:gd name="connsiteY921" fmla="*/ 798341 h 1744789"/>
                  <a:gd name="connsiteX922" fmla="*/ 2587368 w 2840893"/>
                  <a:gd name="connsiteY922" fmla="*/ 788062 h 1744789"/>
                  <a:gd name="connsiteX923" fmla="*/ 2578583 w 2840893"/>
                  <a:gd name="connsiteY923" fmla="*/ 775059 h 1744789"/>
                  <a:gd name="connsiteX924" fmla="*/ 2576386 w 2840893"/>
                  <a:gd name="connsiteY924" fmla="*/ 771721 h 1744789"/>
                  <a:gd name="connsiteX925" fmla="*/ 2571730 w 2840893"/>
                  <a:gd name="connsiteY925" fmla="*/ 756259 h 1744789"/>
                  <a:gd name="connsiteX926" fmla="*/ 2561276 w 2840893"/>
                  <a:gd name="connsiteY926" fmla="*/ 744311 h 1744789"/>
                  <a:gd name="connsiteX927" fmla="*/ 2557322 w 2840893"/>
                  <a:gd name="connsiteY927" fmla="*/ 738600 h 1744789"/>
                  <a:gd name="connsiteX928" fmla="*/ 2554775 w 2840893"/>
                  <a:gd name="connsiteY928" fmla="*/ 737194 h 1744789"/>
                  <a:gd name="connsiteX929" fmla="*/ 2554072 w 2840893"/>
                  <a:gd name="connsiteY929" fmla="*/ 734383 h 1744789"/>
                  <a:gd name="connsiteX930" fmla="*/ 2545638 w 2840893"/>
                  <a:gd name="connsiteY930" fmla="*/ 718745 h 1744789"/>
                  <a:gd name="connsiteX931" fmla="*/ 2535534 w 2840893"/>
                  <a:gd name="connsiteY931" fmla="*/ 699066 h 1744789"/>
                  <a:gd name="connsiteX932" fmla="*/ 2530439 w 2840893"/>
                  <a:gd name="connsiteY932" fmla="*/ 691335 h 1744789"/>
                  <a:gd name="connsiteX933" fmla="*/ 2525959 w 2840893"/>
                  <a:gd name="connsiteY933" fmla="*/ 686415 h 1744789"/>
                  <a:gd name="connsiteX934" fmla="*/ 2521039 w 2840893"/>
                  <a:gd name="connsiteY934" fmla="*/ 678947 h 1744789"/>
                  <a:gd name="connsiteX935" fmla="*/ 2516558 w 2840893"/>
                  <a:gd name="connsiteY935" fmla="*/ 672095 h 1744789"/>
                  <a:gd name="connsiteX936" fmla="*/ 2511902 w 2840893"/>
                  <a:gd name="connsiteY936" fmla="*/ 667263 h 1744789"/>
                  <a:gd name="connsiteX937" fmla="*/ 2507948 w 2840893"/>
                  <a:gd name="connsiteY937" fmla="*/ 663397 h 1744789"/>
                  <a:gd name="connsiteX938" fmla="*/ 2507421 w 2840893"/>
                  <a:gd name="connsiteY938" fmla="*/ 662870 h 1744789"/>
                  <a:gd name="connsiteX939" fmla="*/ 2502941 w 2840893"/>
                  <a:gd name="connsiteY939" fmla="*/ 652855 h 1744789"/>
                  <a:gd name="connsiteX940" fmla="*/ 2499602 w 2840893"/>
                  <a:gd name="connsiteY940" fmla="*/ 647320 h 1744789"/>
                  <a:gd name="connsiteX941" fmla="*/ 2496615 w 2840893"/>
                  <a:gd name="connsiteY941" fmla="*/ 644333 h 1744789"/>
                  <a:gd name="connsiteX942" fmla="*/ 2493101 w 2840893"/>
                  <a:gd name="connsiteY942" fmla="*/ 640380 h 1744789"/>
                  <a:gd name="connsiteX943" fmla="*/ 2480626 w 2840893"/>
                  <a:gd name="connsiteY943" fmla="*/ 625269 h 1744789"/>
                  <a:gd name="connsiteX944" fmla="*/ 2480362 w 2840893"/>
                  <a:gd name="connsiteY944" fmla="*/ 624829 h 1744789"/>
                  <a:gd name="connsiteX945" fmla="*/ 2477200 w 2840893"/>
                  <a:gd name="connsiteY945" fmla="*/ 614111 h 1744789"/>
                  <a:gd name="connsiteX946" fmla="*/ 2477287 w 2840893"/>
                  <a:gd name="connsiteY946" fmla="*/ 613672 h 1744789"/>
                  <a:gd name="connsiteX947" fmla="*/ 2462967 w 2840893"/>
                  <a:gd name="connsiteY947" fmla="*/ 601285 h 1744789"/>
                  <a:gd name="connsiteX948" fmla="*/ 2459717 w 2840893"/>
                  <a:gd name="connsiteY948" fmla="*/ 596716 h 1744789"/>
                  <a:gd name="connsiteX949" fmla="*/ 2443464 w 2840893"/>
                  <a:gd name="connsiteY949" fmla="*/ 577125 h 1744789"/>
                  <a:gd name="connsiteX950" fmla="*/ 2436348 w 2840893"/>
                  <a:gd name="connsiteY950" fmla="*/ 568339 h 1744789"/>
                  <a:gd name="connsiteX951" fmla="*/ 2435996 w 2840893"/>
                  <a:gd name="connsiteY951" fmla="*/ 568076 h 1744789"/>
                  <a:gd name="connsiteX952" fmla="*/ 2432131 w 2840893"/>
                  <a:gd name="connsiteY952" fmla="*/ 562102 h 1744789"/>
                  <a:gd name="connsiteX953" fmla="*/ 2432394 w 2840893"/>
                  <a:gd name="connsiteY953" fmla="*/ 556303 h 1744789"/>
                  <a:gd name="connsiteX954" fmla="*/ 2431252 w 2840893"/>
                  <a:gd name="connsiteY954" fmla="*/ 556040 h 1744789"/>
                  <a:gd name="connsiteX955" fmla="*/ 2419128 w 2840893"/>
                  <a:gd name="connsiteY955" fmla="*/ 546727 h 1744789"/>
                  <a:gd name="connsiteX956" fmla="*/ 2417108 w 2840893"/>
                  <a:gd name="connsiteY956" fmla="*/ 541544 h 1744789"/>
                  <a:gd name="connsiteX957" fmla="*/ 2405687 w 2840893"/>
                  <a:gd name="connsiteY957" fmla="*/ 527927 h 1744789"/>
                  <a:gd name="connsiteX958" fmla="*/ 2394090 w 2840893"/>
                  <a:gd name="connsiteY958" fmla="*/ 518175 h 1744789"/>
                  <a:gd name="connsiteX959" fmla="*/ 2391542 w 2840893"/>
                  <a:gd name="connsiteY959" fmla="*/ 514924 h 1744789"/>
                  <a:gd name="connsiteX960" fmla="*/ 2388555 w 2840893"/>
                  <a:gd name="connsiteY960" fmla="*/ 510883 h 1744789"/>
                  <a:gd name="connsiteX961" fmla="*/ 2385480 w 2840893"/>
                  <a:gd name="connsiteY961" fmla="*/ 507193 h 1744789"/>
                  <a:gd name="connsiteX962" fmla="*/ 2383284 w 2840893"/>
                  <a:gd name="connsiteY962" fmla="*/ 505788 h 1744789"/>
                  <a:gd name="connsiteX963" fmla="*/ 2374586 w 2840893"/>
                  <a:gd name="connsiteY963" fmla="*/ 496826 h 1744789"/>
                  <a:gd name="connsiteX964" fmla="*/ 2366152 w 2840893"/>
                  <a:gd name="connsiteY964" fmla="*/ 494630 h 1744789"/>
                  <a:gd name="connsiteX965" fmla="*/ 2373005 w 2840893"/>
                  <a:gd name="connsiteY965" fmla="*/ 491555 h 1744789"/>
                  <a:gd name="connsiteX966" fmla="*/ 2372126 w 2840893"/>
                  <a:gd name="connsiteY966" fmla="*/ 490940 h 1744789"/>
                  <a:gd name="connsiteX967" fmla="*/ 2369227 w 2840893"/>
                  <a:gd name="connsiteY967" fmla="*/ 488656 h 1744789"/>
                  <a:gd name="connsiteX968" fmla="*/ 2363517 w 2840893"/>
                  <a:gd name="connsiteY968" fmla="*/ 483648 h 1744789"/>
                  <a:gd name="connsiteX969" fmla="*/ 2349021 w 2840893"/>
                  <a:gd name="connsiteY969" fmla="*/ 470207 h 1744789"/>
                  <a:gd name="connsiteX970" fmla="*/ 2345858 w 2840893"/>
                  <a:gd name="connsiteY970" fmla="*/ 459840 h 1744789"/>
                  <a:gd name="connsiteX971" fmla="*/ 2328815 w 2840893"/>
                  <a:gd name="connsiteY971" fmla="*/ 447540 h 1744789"/>
                  <a:gd name="connsiteX972" fmla="*/ 2323368 w 2840893"/>
                  <a:gd name="connsiteY972" fmla="*/ 442181 h 1744789"/>
                  <a:gd name="connsiteX973" fmla="*/ 2321786 w 2840893"/>
                  <a:gd name="connsiteY973" fmla="*/ 440864 h 1744789"/>
                  <a:gd name="connsiteX974" fmla="*/ 2309926 w 2840893"/>
                  <a:gd name="connsiteY974" fmla="*/ 431375 h 1744789"/>
                  <a:gd name="connsiteX975" fmla="*/ 2297187 w 2840893"/>
                  <a:gd name="connsiteY975" fmla="*/ 421272 h 1744789"/>
                  <a:gd name="connsiteX976" fmla="*/ 2293058 w 2840893"/>
                  <a:gd name="connsiteY976" fmla="*/ 414859 h 1744789"/>
                  <a:gd name="connsiteX977" fmla="*/ 2292531 w 2840893"/>
                  <a:gd name="connsiteY977" fmla="*/ 413629 h 1744789"/>
                  <a:gd name="connsiteX978" fmla="*/ 2291477 w 2840893"/>
                  <a:gd name="connsiteY978" fmla="*/ 410642 h 1744789"/>
                  <a:gd name="connsiteX979" fmla="*/ 2291301 w 2840893"/>
                  <a:gd name="connsiteY979" fmla="*/ 410027 h 1744789"/>
                  <a:gd name="connsiteX980" fmla="*/ 2291037 w 2840893"/>
                  <a:gd name="connsiteY980" fmla="*/ 409061 h 1744789"/>
                  <a:gd name="connsiteX981" fmla="*/ 2277420 w 2840893"/>
                  <a:gd name="connsiteY981" fmla="*/ 399748 h 1744789"/>
                  <a:gd name="connsiteX982" fmla="*/ 2261431 w 2840893"/>
                  <a:gd name="connsiteY982" fmla="*/ 384813 h 1744789"/>
                  <a:gd name="connsiteX983" fmla="*/ 2245178 w 2840893"/>
                  <a:gd name="connsiteY983" fmla="*/ 371898 h 1744789"/>
                  <a:gd name="connsiteX984" fmla="*/ 2244826 w 2840893"/>
                  <a:gd name="connsiteY984" fmla="*/ 371547 h 1744789"/>
                  <a:gd name="connsiteX985" fmla="*/ 2241224 w 2840893"/>
                  <a:gd name="connsiteY985" fmla="*/ 368648 h 1744789"/>
                  <a:gd name="connsiteX986" fmla="*/ 2231560 w 2840893"/>
                  <a:gd name="connsiteY986" fmla="*/ 356524 h 1744789"/>
                  <a:gd name="connsiteX987" fmla="*/ 2205995 w 2840893"/>
                  <a:gd name="connsiteY987" fmla="*/ 340974 h 1744789"/>
                  <a:gd name="connsiteX988" fmla="*/ 2200636 w 2840893"/>
                  <a:gd name="connsiteY988" fmla="*/ 337284 h 1744789"/>
                  <a:gd name="connsiteX989" fmla="*/ 2199142 w 2840893"/>
                  <a:gd name="connsiteY989" fmla="*/ 336405 h 1744789"/>
                  <a:gd name="connsiteX990" fmla="*/ 2198528 w 2840893"/>
                  <a:gd name="connsiteY990" fmla="*/ 336230 h 1744789"/>
                  <a:gd name="connsiteX991" fmla="*/ 2192026 w 2840893"/>
                  <a:gd name="connsiteY991" fmla="*/ 331398 h 1744789"/>
                  <a:gd name="connsiteX992" fmla="*/ 2189566 w 2840893"/>
                  <a:gd name="connsiteY992" fmla="*/ 327532 h 1744789"/>
                  <a:gd name="connsiteX993" fmla="*/ 2177267 w 2840893"/>
                  <a:gd name="connsiteY993" fmla="*/ 324369 h 1744789"/>
                  <a:gd name="connsiteX994" fmla="*/ 2182187 w 2840893"/>
                  <a:gd name="connsiteY994" fmla="*/ 322173 h 1744789"/>
                  <a:gd name="connsiteX995" fmla="*/ 2177443 w 2840893"/>
                  <a:gd name="connsiteY995" fmla="*/ 319889 h 1744789"/>
                  <a:gd name="connsiteX996" fmla="*/ 2164967 w 2840893"/>
                  <a:gd name="connsiteY996" fmla="*/ 312685 h 1744789"/>
                  <a:gd name="connsiteX997" fmla="*/ 2163825 w 2840893"/>
                  <a:gd name="connsiteY997" fmla="*/ 311806 h 1744789"/>
                  <a:gd name="connsiteX998" fmla="*/ 2153986 w 2840893"/>
                  <a:gd name="connsiteY998" fmla="*/ 299068 h 1744789"/>
                  <a:gd name="connsiteX999" fmla="*/ 2143619 w 2840893"/>
                  <a:gd name="connsiteY999" fmla="*/ 296783 h 1744789"/>
                  <a:gd name="connsiteX1000" fmla="*/ 2128772 w 2840893"/>
                  <a:gd name="connsiteY1000" fmla="*/ 286505 h 1744789"/>
                  <a:gd name="connsiteX1001" fmla="*/ 2099955 w 2840893"/>
                  <a:gd name="connsiteY1001" fmla="*/ 268319 h 1744789"/>
                  <a:gd name="connsiteX1002" fmla="*/ 2093981 w 2840893"/>
                  <a:gd name="connsiteY1002" fmla="*/ 262784 h 1744789"/>
                  <a:gd name="connsiteX1003" fmla="*/ 2092839 w 2840893"/>
                  <a:gd name="connsiteY1003" fmla="*/ 261378 h 1744789"/>
                  <a:gd name="connsiteX1004" fmla="*/ 2091346 w 2840893"/>
                  <a:gd name="connsiteY1004" fmla="*/ 259709 h 1744789"/>
                  <a:gd name="connsiteX1005" fmla="*/ 2090467 w 2840893"/>
                  <a:gd name="connsiteY1005" fmla="*/ 259797 h 1744789"/>
                  <a:gd name="connsiteX1006" fmla="*/ 2081682 w 2840893"/>
                  <a:gd name="connsiteY1006" fmla="*/ 255931 h 1744789"/>
                  <a:gd name="connsiteX1007" fmla="*/ 2072018 w 2840893"/>
                  <a:gd name="connsiteY1007" fmla="*/ 246355 h 1744789"/>
                  <a:gd name="connsiteX1008" fmla="*/ 2062969 w 2840893"/>
                  <a:gd name="connsiteY1008" fmla="*/ 241172 h 1744789"/>
                  <a:gd name="connsiteX1009" fmla="*/ 2051109 w 2840893"/>
                  <a:gd name="connsiteY1009" fmla="*/ 236955 h 1744789"/>
                  <a:gd name="connsiteX1010" fmla="*/ 2048561 w 2840893"/>
                  <a:gd name="connsiteY1010" fmla="*/ 235461 h 1744789"/>
                  <a:gd name="connsiteX1011" fmla="*/ 2035207 w 2840893"/>
                  <a:gd name="connsiteY1011" fmla="*/ 227994 h 1744789"/>
                  <a:gd name="connsiteX1012" fmla="*/ 2001823 w 2840893"/>
                  <a:gd name="connsiteY1012" fmla="*/ 211477 h 1744789"/>
                  <a:gd name="connsiteX1013" fmla="*/ 1984779 w 2840893"/>
                  <a:gd name="connsiteY1013" fmla="*/ 200056 h 1744789"/>
                  <a:gd name="connsiteX1014" fmla="*/ 1979859 w 2840893"/>
                  <a:gd name="connsiteY1014" fmla="*/ 195927 h 1744789"/>
                  <a:gd name="connsiteX1015" fmla="*/ 1975994 w 2840893"/>
                  <a:gd name="connsiteY1015" fmla="*/ 190920 h 1744789"/>
                  <a:gd name="connsiteX1016" fmla="*/ 1974940 w 2840893"/>
                  <a:gd name="connsiteY1016" fmla="*/ 190568 h 1744789"/>
                  <a:gd name="connsiteX1017" fmla="*/ 1970020 w 2840893"/>
                  <a:gd name="connsiteY1017" fmla="*/ 190129 h 1744789"/>
                  <a:gd name="connsiteX1018" fmla="*/ 1960795 w 2840893"/>
                  <a:gd name="connsiteY1018" fmla="*/ 190656 h 1744789"/>
                  <a:gd name="connsiteX1019" fmla="*/ 1959829 w 2840893"/>
                  <a:gd name="connsiteY1019" fmla="*/ 190305 h 1744789"/>
                  <a:gd name="connsiteX1020" fmla="*/ 1950604 w 2840893"/>
                  <a:gd name="connsiteY1020" fmla="*/ 188108 h 1744789"/>
                  <a:gd name="connsiteX1021" fmla="*/ 1953503 w 2840893"/>
                  <a:gd name="connsiteY1021" fmla="*/ 183803 h 1744789"/>
                  <a:gd name="connsiteX1022" fmla="*/ 1946211 w 2840893"/>
                  <a:gd name="connsiteY1022" fmla="*/ 181519 h 1744789"/>
                  <a:gd name="connsiteX1023" fmla="*/ 1945596 w 2840893"/>
                  <a:gd name="connsiteY1023" fmla="*/ 183803 h 1744789"/>
                  <a:gd name="connsiteX1024" fmla="*/ 1944015 w 2840893"/>
                  <a:gd name="connsiteY1024" fmla="*/ 180377 h 1744789"/>
                  <a:gd name="connsiteX1025" fmla="*/ 1939974 w 2840893"/>
                  <a:gd name="connsiteY1025" fmla="*/ 177742 h 1744789"/>
                  <a:gd name="connsiteX1026" fmla="*/ 1923809 w 2840893"/>
                  <a:gd name="connsiteY1026" fmla="*/ 170538 h 1744789"/>
                  <a:gd name="connsiteX1027" fmla="*/ 1915638 w 2840893"/>
                  <a:gd name="connsiteY1027" fmla="*/ 167463 h 1744789"/>
                  <a:gd name="connsiteX1028" fmla="*/ 1905799 w 2840893"/>
                  <a:gd name="connsiteY1028" fmla="*/ 163421 h 1744789"/>
                  <a:gd name="connsiteX1029" fmla="*/ 1879882 w 2840893"/>
                  <a:gd name="connsiteY1029" fmla="*/ 153143 h 1744789"/>
                  <a:gd name="connsiteX1030" fmla="*/ 1874698 w 2840893"/>
                  <a:gd name="connsiteY1030" fmla="*/ 152528 h 1744789"/>
                  <a:gd name="connsiteX1031" fmla="*/ 1868285 w 2840893"/>
                  <a:gd name="connsiteY1031" fmla="*/ 151913 h 1744789"/>
                  <a:gd name="connsiteX1032" fmla="*/ 1861872 w 2840893"/>
                  <a:gd name="connsiteY1032" fmla="*/ 148486 h 1744789"/>
                  <a:gd name="connsiteX1033" fmla="*/ 1860730 w 2840893"/>
                  <a:gd name="connsiteY1033" fmla="*/ 147608 h 1744789"/>
                  <a:gd name="connsiteX1034" fmla="*/ 1854580 w 2840893"/>
                  <a:gd name="connsiteY1034" fmla="*/ 143479 h 1744789"/>
                  <a:gd name="connsiteX1035" fmla="*/ 1832617 w 2840893"/>
                  <a:gd name="connsiteY1035" fmla="*/ 137153 h 1744789"/>
                  <a:gd name="connsiteX1036" fmla="*/ 1830684 w 2840893"/>
                  <a:gd name="connsiteY1036" fmla="*/ 136802 h 1744789"/>
                  <a:gd name="connsiteX1037" fmla="*/ 1818648 w 2840893"/>
                  <a:gd name="connsiteY1037" fmla="*/ 128719 h 1744789"/>
                  <a:gd name="connsiteX1038" fmla="*/ 1785615 w 2840893"/>
                  <a:gd name="connsiteY1038" fmla="*/ 119934 h 1744789"/>
                  <a:gd name="connsiteX1039" fmla="*/ 1780958 w 2840893"/>
                  <a:gd name="connsiteY1039" fmla="*/ 119231 h 1744789"/>
                  <a:gd name="connsiteX1040" fmla="*/ 1775687 w 2840893"/>
                  <a:gd name="connsiteY1040" fmla="*/ 118704 h 1744789"/>
                  <a:gd name="connsiteX1041" fmla="*/ 1771031 w 2840893"/>
                  <a:gd name="connsiteY1041" fmla="*/ 117035 h 1744789"/>
                  <a:gd name="connsiteX1042" fmla="*/ 1769977 w 2840893"/>
                  <a:gd name="connsiteY1042" fmla="*/ 116507 h 1744789"/>
                  <a:gd name="connsiteX1043" fmla="*/ 1760928 w 2840893"/>
                  <a:gd name="connsiteY1043" fmla="*/ 112730 h 1744789"/>
                  <a:gd name="connsiteX1044" fmla="*/ 1740985 w 2840893"/>
                  <a:gd name="connsiteY1044" fmla="*/ 103593 h 1744789"/>
                  <a:gd name="connsiteX1045" fmla="*/ 1740546 w 2840893"/>
                  <a:gd name="connsiteY1045" fmla="*/ 103329 h 1744789"/>
                  <a:gd name="connsiteX1046" fmla="*/ 1738613 w 2840893"/>
                  <a:gd name="connsiteY1046" fmla="*/ 103681 h 1744789"/>
                  <a:gd name="connsiteX1047" fmla="*/ 1715332 w 2840893"/>
                  <a:gd name="connsiteY1047" fmla="*/ 101309 h 1744789"/>
                  <a:gd name="connsiteX1048" fmla="*/ 1709973 w 2840893"/>
                  <a:gd name="connsiteY1048" fmla="*/ 100079 h 1744789"/>
                  <a:gd name="connsiteX1049" fmla="*/ 1694423 w 2840893"/>
                  <a:gd name="connsiteY1049" fmla="*/ 92523 h 1744789"/>
                  <a:gd name="connsiteX1050" fmla="*/ 1669209 w 2840893"/>
                  <a:gd name="connsiteY1050" fmla="*/ 91118 h 1744789"/>
                  <a:gd name="connsiteX1051" fmla="*/ 1653307 w 2840893"/>
                  <a:gd name="connsiteY1051" fmla="*/ 89097 h 1744789"/>
                  <a:gd name="connsiteX1052" fmla="*/ 1646718 w 2840893"/>
                  <a:gd name="connsiteY1052" fmla="*/ 87516 h 1744789"/>
                  <a:gd name="connsiteX1053" fmla="*/ 1646279 w 2840893"/>
                  <a:gd name="connsiteY1053" fmla="*/ 87252 h 1744789"/>
                  <a:gd name="connsiteX1054" fmla="*/ 1640304 w 2840893"/>
                  <a:gd name="connsiteY1054" fmla="*/ 84529 h 1744789"/>
                  <a:gd name="connsiteX1055" fmla="*/ 1625369 w 2840893"/>
                  <a:gd name="connsiteY1055" fmla="*/ 84177 h 1744789"/>
                  <a:gd name="connsiteX1056" fmla="*/ 1618077 w 2840893"/>
                  <a:gd name="connsiteY1056" fmla="*/ 83826 h 1744789"/>
                  <a:gd name="connsiteX1057" fmla="*/ 1604372 w 2840893"/>
                  <a:gd name="connsiteY1057" fmla="*/ 76885 h 1744789"/>
                  <a:gd name="connsiteX1058" fmla="*/ 1602967 w 2840893"/>
                  <a:gd name="connsiteY1058" fmla="*/ 77413 h 1744789"/>
                  <a:gd name="connsiteX1059" fmla="*/ 1570812 w 2840893"/>
                  <a:gd name="connsiteY1059" fmla="*/ 74777 h 1744789"/>
                  <a:gd name="connsiteX1060" fmla="*/ 1558600 w 2840893"/>
                  <a:gd name="connsiteY1060" fmla="*/ 70999 h 1744789"/>
                  <a:gd name="connsiteX1061" fmla="*/ 1554999 w 2840893"/>
                  <a:gd name="connsiteY1061" fmla="*/ 72229 h 1744789"/>
                  <a:gd name="connsiteX1062" fmla="*/ 1553417 w 2840893"/>
                  <a:gd name="connsiteY1062" fmla="*/ 72844 h 1744789"/>
                  <a:gd name="connsiteX1063" fmla="*/ 1551748 w 2840893"/>
                  <a:gd name="connsiteY1063" fmla="*/ 73723 h 1744789"/>
                  <a:gd name="connsiteX1064" fmla="*/ 1550430 w 2840893"/>
                  <a:gd name="connsiteY1064" fmla="*/ 74513 h 1744789"/>
                  <a:gd name="connsiteX1065" fmla="*/ 1538043 w 2840893"/>
                  <a:gd name="connsiteY1065" fmla="*/ 81278 h 1744789"/>
                  <a:gd name="connsiteX1066" fmla="*/ 1540239 w 2840893"/>
                  <a:gd name="connsiteY1066" fmla="*/ 70560 h 1744789"/>
                  <a:gd name="connsiteX1067" fmla="*/ 1524425 w 2840893"/>
                  <a:gd name="connsiteY1067" fmla="*/ 69418 h 1744789"/>
                  <a:gd name="connsiteX1068" fmla="*/ 1523020 w 2840893"/>
                  <a:gd name="connsiteY1068" fmla="*/ 69066 h 1744789"/>
                  <a:gd name="connsiteX1069" fmla="*/ 1519681 w 2840893"/>
                  <a:gd name="connsiteY1069" fmla="*/ 68364 h 1744789"/>
                  <a:gd name="connsiteX1070" fmla="*/ 1495609 w 2840893"/>
                  <a:gd name="connsiteY1070" fmla="*/ 68803 h 1744789"/>
                  <a:gd name="connsiteX1071" fmla="*/ 1481553 w 2840893"/>
                  <a:gd name="connsiteY1071" fmla="*/ 68188 h 1744789"/>
                  <a:gd name="connsiteX1072" fmla="*/ 1480323 w 2840893"/>
                  <a:gd name="connsiteY1072" fmla="*/ 68276 h 1744789"/>
                  <a:gd name="connsiteX1073" fmla="*/ 1453088 w 2840893"/>
                  <a:gd name="connsiteY1073" fmla="*/ 62829 h 1744789"/>
                  <a:gd name="connsiteX1074" fmla="*/ 1447729 w 2840893"/>
                  <a:gd name="connsiteY1074" fmla="*/ 63971 h 1744789"/>
                  <a:gd name="connsiteX1075" fmla="*/ 1440174 w 2840893"/>
                  <a:gd name="connsiteY1075" fmla="*/ 67309 h 1744789"/>
                  <a:gd name="connsiteX1076" fmla="*/ 1439119 w 2840893"/>
                  <a:gd name="connsiteY1076" fmla="*/ 67485 h 1744789"/>
                  <a:gd name="connsiteX1077" fmla="*/ 1429631 w 2840893"/>
                  <a:gd name="connsiteY1077" fmla="*/ 69857 h 1744789"/>
                  <a:gd name="connsiteX1078" fmla="*/ 1430246 w 2840893"/>
                  <a:gd name="connsiteY1078" fmla="*/ 65904 h 1744789"/>
                  <a:gd name="connsiteX1079" fmla="*/ 1414345 w 2840893"/>
                  <a:gd name="connsiteY1079" fmla="*/ 65904 h 1744789"/>
                  <a:gd name="connsiteX1080" fmla="*/ 1408810 w 2840893"/>
                  <a:gd name="connsiteY1080" fmla="*/ 65377 h 1744789"/>
                  <a:gd name="connsiteX1081" fmla="*/ 1391766 w 2840893"/>
                  <a:gd name="connsiteY1081" fmla="*/ 59930 h 1744789"/>
                  <a:gd name="connsiteX1082" fmla="*/ 1385353 w 2840893"/>
                  <a:gd name="connsiteY1082" fmla="*/ 61335 h 1744789"/>
                  <a:gd name="connsiteX1083" fmla="*/ 1362335 w 2840893"/>
                  <a:gd name="connsiteY1083" fmla="*/ 65816 h 1744789"/>
                  <a:gd name="connsiteX1084" fmla="*/ 1345292 w 2840893"/>
                  <a:gd name="connsiteY1084" fmla="*/ 66079 h 1744789"/>
                  <a:gd name="connsiteX1085" fmla="*/ 1322098 w 2840893"/>
                  <a:gd name="connsiteY1085" fmla="*/ 65904 h 1744789"/>
                  <a:gd name="connsiteX1086" fmla="*/ 1316563 w 2840893"/>
                  <a:gd name="connsiteY1086" fmla="*/ 66431 h 1744789"/>
                  <a:gd name="connsiteX1087" fmla="*/ 1302946 w 2840893"/>
                  <a:gd name="connsiteY1087" fmla="*/ 68364 h 1744789"/>
                  <a:gd name="connsiteX1088" fmla="*/ 1296533 w 2840893"/>
                  <a:gd name="connsiteY1088" fmla="*/ 70033 h 1744789"/>
                  <a:gd name="connsiteX1089" fmla="*/ 1296093 w 2840893"/>
                  <a:gd name="connsiteY1089" fmla="*/ 70209 h 1744789"/>
                  <a:gd name="connsiteX1090" fmla="*/ 1288099 w 2840893"/>
                  <a:gd name="connsiteY1090" fmla="*/ 70121 h 1744789"/>
                  <a:gd name="connsiteX1091" fmla="*/ 1270089 w 2840893"/>
                  <a:gd name="connsiteY1091" fmla="*/ 71614 h 1744789"/>
                  <a:gd name="connsiteX1092" fmla="*/ 1267805 w 2840893"/>
                  <a:gd name="connsiteY1092" fmla="*/ 73986 h 1744789"/>
                  <a:gd name="connsiteX1093" fmla="*/ 1264554 w 2840893"/>
                  <a:gd name="connsiteY1093" fmla="*/ 73547 h 1744789"/>
                  <a:gd name="connsiteX1094" fmla="*/ 1255769 w 2840893"/>
                  <a:gd name="connsiteY1094" fmla="*/ 74777 h 1744789"/>
                  <a:gd name="connsiteX1095" fmla="*/ 1236968 w 2840893"/>
                  <a:gd name="connsiteY1095" fmla="*/ 74865 h 1744789"/>
                  <a:gd name="connsiteX1096" fmla="*/ 1235738 w 2840893"/>
                  <a:gd name="connsiteY1096" fmla="*/ 76358 h 1744789"/>
                  <a:gd name="connsiteX1097" fmla="*/ 1223966 w 2840893"/>
                  <a:gd name="connsiteY1097" fmla="*/ 79170 h 1744789"/>
                  <a:gd name="connsiteX1098" fmla="*/ 1222648 w 2840893"/>
                  <a:gd name="connsiteY1098" fmla="*/ 79082 h 1744789"/>
                  <a:gd name="connsiteX1099" fmla="*/ 1221418 w 2840893"/>
                  <a:gd name="connsiteY1099" fmla="*/ 82420 h 1744789"/>
                  <a:gd name="connsiteX1100" fmla="*/ 1216147 w 2840893"/>
                  <a:gd name="connsiteY1100" fmla="*/ 81630 h 1744789"/>
                  <a:gd name="connsiteX1101" fmla="*/ 1207185 w 2840893"/>
                  <a:gd name="connsiteY1101" fmla="*/ 81717 h 1744789"/>
                  <a:gd name="connsiteX1102" fmla="*/ 1194183 w 2840893"/>
                  <a:gd name="connsiteY1102" fmla="*/ 81542 h 1744789"/>
                  <a:gd name="connsiteX1103" fmla="*/ 1193744 w 2840893"/>
                  <a:gd name="connsiteY1103" fmla="*/ 82508 h 1744789"/>
                  <a:gd name="connsiteX1104" fmla="*/ 1183553 w 2840893"/>
                  <a:gd name="connsiteY1104" fmla="*/ 87076 h 1744789"/>
                  <a:gd name="connsiteX1105" fmla="*/ 1157724 w 2840893"/>
                  <a:gd name="connsiteY1105" fmla="*/ 91469 h 1744789"/>
                  <a:gd name="connsiteX1106" fmla="*/ 1150871 w 2840893"/>
                  <a:gd name="connsiteY1106" fmla="*/ 91030 h 1744789"/>
                  <a:gd name="connsiteX1107" fmla="*/ 1150344 w 2840893"/>
                  <a:gd name="connsiteY1107" fmla="*/ 90854 h 1744789"/>
                  <a:gd name="connsiteX1108" fmla="*/ 1147094 w 2840893"/>
                  <a:gd name="connsiteY1108" fmla="*/ 90327 h 1744789"/>
                  <a:gd name="connsiteX1109" fmla="*/ 1144809 w 2840893"/>
                  <a:gd name="connsiteY1109" fmla="*/ 89976 h 1744789"/>
                  <a:gd name="connsiteX1110" fmla="*/ 1125130 w 2840893"/>
                  <a:gd name="connsiteY1110" fmla="*/ 98146 h 1744789"/>
                  <a:gd name="connsiteX1111" fmla="*/ 1114060 w 2840893"/>
                  <a:gd name="connsiteY1111" fmla="*/ 101660 h 1744789"/>
                  <a:gd name="connsiteX1112" fmla="*/ 1103079 w 2840893"/>
                  <a:gd name="connsiteY1112" fmla="*/ 101133 h 1744789"/>
                  <a:gd name="connsiteX1113" fmla="*/ 1094908 w 2840893"/>
                  <a:gd name="connsiteY1113" fmla="*/ 102978 h 1744789"/>
                  <a:gd name="connsiteX1114" fmla="*/ 1089110 w 2840893"/>
                  <a:gd name="connsiteY1114" fmla="*/ 106668 h 1744789"/>
                  <a:gd name="connsiteX1115" fmla="*/ 1071276 w 2840893"/>
                  <a:gd name="connsiteY1115" fmla="*/ 109303 h 1744789"/>
                  <a:gd name="connsiteX1116" fmla="*/ 1069431 w 2840893"/>
                  <a:gd name="connsiteY1116" fmla="*/ 111148 h 1744789"/>
                  <a:gd name="connsiteX1117" fmla="*/ 1068991 w 2840893"/>
                  <a:gd name="connsiteY1117" fmla="*/ 111676 h 1744789"/>
                  <a:gd name="connsiteX1118" fmla="*/ 1063808 w 2840893"/>
                  <a:gd name="connsiteY1118" fmla="*/ 115629 h 1744789"/>
                  <a:gd name="connsiteX1119" fmla="*/ 1029984 w 2840893"/>
                  <a:gd name="connsiteY1119" fmla="*/ 126171 h 1744789"/>
                  <a:gd name="connsiteX1120" fmla="*/ 1020935 w 2840893"/>
                  <a:gd name="connsiteY1120" fmla="*/ 126084 h 1744789"/>
                  <a:gd name="connsiteX1121" fmla="*/ 1011886 w 2840893"/>
                  <a:gd name="connsiteY1121" fmla="*/ 133990 h 1744789"/>
                  <a:gd name="connsiteX1122" fmla="*/ 1004331 w 2840893"/>
                  <a:gd name="connsiteY1122" fmla="*/ 135923 h 1744789"/>
                  <a:gd name="connsiteX1123" fmla="*/ 979381 w 2840893"/>
                  <a:gd name="connsiteY1123" fmla="*/ 140579 h 1744789"/>
                  <a:gd name="connsiteX1124" fmla="*/ 979205 w 2840893"/>
                  <a:gd name="connsiteY1124" fmla="*/ 141546 h 1744789"/>
                  <a:gd name="connsiteX1125" fmla="*/ 970859 w 2840893"/>
                  <a:gd name="connsiteY1125" fmla="*/ 147432 h 1744789"/>
                  <a:gd name="connsiteX1126" fmla="*/ 958120 w 2840893"/>
                  <a:gd name="connsiteY1126" fmla="*/ 152000 h 1744789"/>
                  <a:gd name="connsiteX1127" fmla="*/ 943185 w 2840893"/>
                  <a:gd name="connsiteY1127" fmla="*/ 157711 h 1744789"/>
                  <a:gd name="connsiteX1128" fmla="*/ 927371 w 2840893"/>
                  <a:gd name="connsiteY1128" fmla="*/ 164124 h 1744789"/>
                  <a:gd name="connsiteX1129" fmla="*/ 916917 w 2840893"/>
                  <a:gd name="connsiteY1129" fmla="*/ 169395 h 1744789"/>
                  <a:gd name="connsiteX1130" fmla="*/ 908483 w 2840893"/>
                  <a:gd name="connsiteY1130" fmla="*/ 172382 h 1744789"/>
                  <a:gd name="connsiteX1131" fmla="*/ 891702 w 2840893"/>
                  <a:gd name="connsiteY1131" fmla="*/ 180026 h 1744789"/>
                  <a:gd name="connsiteX1132" fmla="*/ 885026 w 2840893"/>
                  <a:gd name="connsiteY1132" fmla="*/ 181959 h 1744789"/>
                  <a:gd name="connsiteX1133" fmla="*/ 882390 w 2840893"/>
                  <a:gd name="connsiteY1133" fmla="*/ 187142 h 1744789"/>
                  <a:gd name="connsiteX1134" fmla="*/ 872550 w 2840893"/>
                  <a:gd name="connsiteY1134" fmla="*/ 188899 h 1744789"/>
                  <a:gd name="connsiteX1135" fmla="*/ 861393 w 2840893"/>
                  <a:gd name="connsiteY1135" fmla="*/ 192237 h 1744789"/>
                  <a:gd name="connsiteX1136" fmla="*/ 830908 w 2840893"/>
                  <a:gd name="connsiteY1136" fmla="*/ 210160 h 1744789"/>
                  <a:gd name="connsiteX1137" fmla="*/ 820190 w 2840893"/>
                  <a:gd name="connsiteY1137" fmla="*/ 215431 h 1744789"/>
                  <a:gd name="connsiteX1138" fmla="*/ 799807 w 2840893"/>
                  <a:gd name="connsiteY1138" fmla="*/ 227730 h 1744789"/>
                  <a:gd name="connsiteX1139" fmla="*/ 787596 w 2840893"/>
                  <a:gd name="connsiteY1139" fmla="*/ 234232 h 1744789"/>
                  <a:gd name="connsiteX1140" fmla="*/ 779689 w 2840893"/>
                  <a:gd name="connsiteY1140" fmla="*/ 237306 h 1744789"/>
                  <a:gd name="connsiteX1141" fmla="*/ 775736 w 2840893"/>
                  <a:gd name="connsiteY1141" fmla="*/ 238624 h 1744789"/>
                  <a:gd name="connsiteX1142" fmla="*/ 767653 w 2840893"/>
                  <a:gd name="connsiteY1142" fmla="*/ 244335 h 1744789"/>
                  <a:gd name="connsiteX1143" fmla="*/ 750873 w 2840893"/>
                  <a:gd name="connsiteY1143" fmla="*/ 254965 h 1744789"/>
                  <a:gd name="connsiteX1144" fmla="*/ 746920 w 2840893"/>
                  <a:gd name="connsiteY1144" fmla="*/ 259270 h 1744789"/>
                  <a:gd name="connsiteX1145" fmla="*/ 745953 w 2840893"/>
                  <a:gd name="connsiteY1145" fmla="*/ 260500 h 1744789"/>
                  <a:gd name="connsiteX1146" fmla="*/ 741297 w 2840893"/>
                  <a:gd name="connsiteY1146" fmla="*/ 264980 h 1744789"/>
                  <a:gd name="connsiteX1147" fmla="*/ 732336 w 2840893"/>
                  <a:gd name="connsiteY1147" fmla="*/ 270252 h 1744789"/>
                  <a:gd name="connsiteX1148" fmla="*/ 722496 w 2840893"/>
                  <a:gd name="connsiteY1148" fmla="*/ 276138 h 1744789"/>
                  <a:gd name="connsiteX1149" fmla="*/ 711514 w 2840893"/>
                  <a:gd name="connsiteY1149" fmla="*/ 283517 h 1744789"/>
                  <a:gd name="connsiteX1150" fmla="*/ 697721 w 2840893"/>
                  <a:gd name="connsiteY1150" fmla="*/ 292742 h 1744789"/>
                  <a:gd name="connsiteX1151" fmla="*/ 697633 w 2840893"/>
                  <a:gd name="connsiteY1151" fmla="*/ 292830 h 1744789"/>
                  <a:gd name="connsiteX1152" fmla="*/ 686125 w 2840893"/>
                  <a:gd name="connsiteY1152" fmla="*/ 295729 h 1744789"/>
                  <a:gd name="connsiteX1153" fmla="*/ 676988 w 2840893"/>
                  <a:gd name="connsiteY1153" fmla="*/ 308292 h 1744789"/>
                  <a:gd name="connsiteX1154" fmla="*/ 672332 w 2840893"/>
                  <a:gd name="connsiteY1154" fmla="*/ 311455 h 1744789"/>
                  <a:gd name="connsiteX1155" fmla="*/ 657484 w 2840893"/>
                  <a:gd name="connsiteY1155" fmla="*/ 320328 h 1744789"/>
                  <a:gd name="connsiteX1156" fmla="*/ 649753 w 2840893"/>
                  <a:gd name="connsiteY1156" fmla="*/ 328059 h 1744789"/>
                  <a:gd name="connsiteX1157" fmla="*/ 644306 w 2840893"/>
                  <a:gd name="connsiteY1157" fmla="*/ 331574 h 1744789"/>
                  <a:gd name="connsiteX1158" fmla="*/ 634379 w 2840893"/>
                  <a:gd name="connsiteY1158" fmla="*/ 338163 h 1744789"/>
                  <a:gd name="connsiteX1159" fmla="*/ 623573 w 2840893"/>
                  <a:gd name="connsiteY1159" fmla="*/ 346421 h 1744789"/>
                  <a:gd name="connsiteX1160" fmla="*/ 621376 w 2840893"/>
                  <a:gd name="connsiteY1160" fmla="*/ 347914 h 1744789"/>
                  <a:gd name="connsiteX1161" fmla="*/ 611449 w 2840893"/>
                  <a:gd name="connsiteY1161" fmla="*/ 352483 h 1744789"/>
                  <a:gd name="connsiteX1162" fmla="*/ 609955 w 2840893"/>
                  <a:gd name="connsiteY1162" fmla="*/ 354240 h 1744789"/>
                  <a:gd name="connsiteX1163" fmla="*/ 607232 w 2840893"/>
                  <a:gd name="connsiteY1163" fmla="*/ 357490 h 1744789"/>
                  <a:gd name="connsiteX1164" fmla="*/ 602488 w 2840893"/>
                  <a:gd name="connsiteY1164" fmla="*/ 362234 h 1744789"/>
                  <a:gd name="connsiteX1165" fmla="*/ 591682 w 2840893"/>
                  <a:gd name="connsiteY1165" fmla="*/ 373041 h 1744789"/>
                  <a:gd name="connsiteX1166" fmla="*/ 571915 w 2840893"/>
                  <a:gd name="connsiteY1166" fmla="*/ 386306 h 1744789"/>
                  <a:gd name="connsiteX1167" fmla="*/ 562602 w 2840893"/>
                  <a:gd name="connsiteY1167" fmla="*/ 397025 h 1744789"/>
                  <a:gd name="connsiteX1168" fmla="*/ 550215 w 2840893"/>
                  <a:gd name="connsiteY1168" fmla="*/ 407040 h 1744789"/>
                  <a:gd name="connsiteX1169" fmla="*/ 549073 w 2840893"/>
                  <a:gd name="connsiteY1169" fmla="*/ 409763 h 1744789"/>
                  <a:gd name="connsiteX1170" fmla="*/ 548809 w 2840893"/>
                  <a:gd name="connsiteY1170" fmla="*/ 410642 h 1744789"/>
                  <a:gd name="connsiteX1171" fmla="*/ 545383 w 2840893"/>
                  <a:gd name="connsiteY1171" fmla="*/ 416616 h 1744789"/>
                  <a:gd name="connsiteX1172" fmla="*/ 526582 w 2840893"/>
                  <a:gd name="connsiteY1172" fmla="*/ 431990 h 1744789"/>
                  <a:gd name="connsiteX1173" fmla="*/ 521662 w 2840893"/>
                  <a:gd name="connsiteY1173" fmla="*/ 435505 h 1744789"/>
                  <a:gd name="connsiteX1174" fmla="*/ 512262 w 2840893"/>
                  <a:gd name="connsiteY1174" fmla="*/ 445520 h 1744789"/>
                  <a:gd name="connsiteX1175" fmla="*/ 502862 w 2840893"/>
                  <a:gd name="connsiteY1175" fmla="*/ 456502 h 1744789"/>
                  <a:gd name="connsiteX1176" fmla="*/ 494691 w 2840893"/>
                  <a:gd name="connsiteY1176" fmla="*/ 456677 h 1744789"/>
                  <a:gd name="connsiteX1177" fmla="*/ 488190 w 2840893"/>
                  <a:gd name="connsiteY1177" fmla="*/ 471437 h 1744789"/>
                  <a:gd name="connsiteX1178" fmla="*/ 482304 w 2840893"/>
                  <a:gd name="connsiteY1178" fmla="*/ 477235 h 1744789"/>
                  <a:gd name="connsiteX1179" fmla="*/ 465700 w 2840893"/>
                  <a:gd name="connsiteY1179" fmla="*/ 490852 h 1744789"/>
                  <a:gd name="connsiteX1180" fmla="*/ 465524 w 2840893"/>
                  <a:gd name="connsiteY1180" fmla="*/ 491994 h 1744789"/>
                  <a:gd name="connsiteX1181" fmla="*/ 465436 w 2840893"/>
                  <a:gd name="connsiteY1181" fmla="*/ 492609 h 1744789"/>
                  <a:gd name="connsiteX1182" fmla="*/ 460780 w 2840893"/>
                  <a:gd name="connsiteY1182" fmla="*/ 500428 h 1744789"/>
                  <a:gd name="connsiteX1183" fmla="*/ 448744 w 2840893"/>
                  <a:gd name="connsiteY1183" fmla="*/ 511674 h 1744789"/>
                  <a:gd name="connsiteX1184" fmla="*/ 428889 w 2840893"/>
                  <a:gd name="connsiteY1184" fmla="*/ 528190 h 1744789"/>
                  <a:gd name="connsiteX1185" fmla="*/ 421948 w 2840893"/>
                  <a:gd name="connsiteY1185" fmla="*/ 540578 h 1744789"/>
                  <a:gd name="connsiteX1186" fmla="*/ 421070 w 2840893"/>
                  <a:gd name="connsiteY1186" fmla="*/ 542598 h 1744789"/>
                  <a:gd name="connsiteX1187" fmla="*/ 420718 w 2840893"/>
                  <a:gd name="connsiteY1187" fmla="*/ 543477 h 1744789"/>
                  <a:gd name="connsiteX1188" fmla="*/ 410791 w 2840893"/>
                  <a:gd name="connsiteY1188" fmla="*/ 551647 h 1744789"/>
                  <a:gd name="connsiteX1189" fmla="*/ 409561 w 2840893"/>
                  <a:gd name="connsiteY1189" fmla="*/ 555337 h 1744789"/>
                  <a:gd name="connsiteX1190" fmla="*/ 409210 w 2840893"/>
                  <a:gd name="connsiteY1190" fmla="*/ 556479 h 1744789"/>
                  <a:gd name="connsiteX1191" fmla="*/ 406662 w 2840893"/>
                  <a:gd name="connsiteY1191" fmla="*/ 562278 h 1744789"/>
                  <a:gd name="connsiteX1192" fmla="*/ 398491 w 2840893"/>
                  <a:gd name="connsiteY1192" fmla="*/ 572293 h 1744789"/>
                  <a:gd name="connsiteX1193" fmla="*/ 389882 w 2840893"/>
                  <a:gd name="connsiteY1193" fmla="*/ 582835 h 1744789"/>
                  <a:gd name="connsiteX1194" fmla="*/ 384435 w 2840893"/>
                  <a:gd name="connsiteY1194" fmla="*/ 590215 h 1744789"/>
                  <a:gd name="connsiteX1195" fmla="*/ 374419 w 2840893"/>
                  <a:gd name="connsiteY1195" fmla="*/ 603042 h 1744789"/>
                  <a:gd name="connsiteX1196" fmla="*/ 373629 w 2840893"/>
                  <a:gd name="connsiteY1196" fmla="*/ 604272 h 1744789"/>
                  <a:gd name="connsiteX1197" fmla="*/ 364492 w 2840893"/>
                  <a:gd name="connsiteY1197" fmla="*/ 611739 h 1744789"/>
                  <a:gd name="connsiteX1198" fmla="*/ 363701 w 2840893"/>
                  <a:gd name="connsiteY1198" fmla="*/ 611827 h 1744789"/>
                  <a:gd name="connsiteX1199" fmla="*/ 363789 w 2840893"/>
                  <a:gd name="connsiteY1199" fmla="*/ 612618 h 1744789"/>
                  <a:gd name="connsiteX1200" fmla="*/ 359045 w 2840893"/>
                  <a:gd name="connsiteY1200" fmla="*/ 623336 h 1744789"/>
                  <a:gd name="connsiteX1201" fmla="*/ 358167 w 2840893"/>
                  <a:gd name="connsiteY1201" fmla="*/ 624390 h 1744789"/>
                  <a:gd name="connsiteX1202" fmla="*/ 345164 w 2840893"/>
                  <a:gd name="connsiteY1202" fmla="*/ 640204 h 1744789"/>
                  <a:gd name="connsiteX1203" fmla="*/ 341211 w 2840893"/>
                  <a:gd name="connsiteY1203" fmla="*/ 644597 h 1744789"/>
                  <a:gd name="connsiteX1204" fmla="*/ 339190 w 2840893"/>
                  <a:gd name="connsiteY1204" fmla="*/ 646705 h 1744789"/>
                  <a:gd name="connsiteX1205" fmla="*/ 337082 w 2840893"/>
                  <a:gd name="connsiteY1205" fmla="*/ 649692 h 1744789"/>
                  <a:gd name="connsiteX1206" fmla="*/ 333040 w 2840893"/>
                  <a:gd name="connsiteY1206" fmla="*/ 660234 h 1744789"/>
                  <a:gd name="connsiteX1207" fmla="*/ 323816 w 2840893"/>
                  <a:gd name="connsiteY1207" fmla="*/ 671568 h 1744789"/>
                  <a:gd name="connsiteX1208" fmla="*/ 317139 w 2840893"/>
                  <a:gd name="connsiteY1208" fmla="*/ 681583 h 1744789"/>
                  <a:gd name="connsiteX1209" fmla="*/ 311340 w 2840893"/>
                  <a:gd name="connsiteY1209" fmla="*/ 687206 h 1744789"/>
                  <a:gd name="connsiteX1210" fmla="*/ 303521 w 2840893"/>
                  <a:gd name="connsiteY1210" fmla="*/ 698275 h 1744789"/>
                  <a:gd name="connsiteX1211" fmla="*/ 294560 w 2840893"/>
                  <a:gd name="connsiteY1211" fmla="*/ 717339 h 1744789"/>
                  <a:gd name="connsiteX1212" fmla="*/ 291573 w 2840893"/>
                  <a:gd name="connsiteY1212" fmla="*/ 721996 h 1744789"/>
                  <a:gd name="connsiteX1213" fmla="*/ 289816 w 2840893"/>
                  <a:gd name="connsiteY1213" fmla="*/ 724895 h 1744789"/>
                  <a:gd name="connsiteX1214" fmla="*/ 277429 w 2840893"/>
                  <a:gd name="connsiteY1214" fmla="*/ 742466 h 1744789"/>
                  <a:gd name="connsiteX1215" fmla="*/ 268029 w 2840893"/>
                  <a:gd name="connsiteY1215" fmla="*/ 759421 h 1744789"/>
                  <a:gd name="connsiteX1216" fmla="*/ 256608 w 2840893"/>
                  <a:gd name="connsiteY1216" fmla="*/ 779716 h 1744789"/>
                  <a:gd name="connsiteX1217" fmla="*/ 245450 w 2840893"/>
                  <a:gd name="connsiteY1217" fmla="*/ 798692 h 1744789"/>
                  <a:gd name="connsiteX1218" fmla="*/ 238949 w 2840893"/>
                  <a:gd name="connsiteY1218" fmla="*/ 811519 h 1744789"/>
                  <a:gd name="connsiteX1219" fmla="*/ 233326 w 2840893"/>
                  <a:gd name="connsiteY1219" fmla="*/ 817668 h 1744789"/>
                  <a:gd name="connsiteX1220" fmla="*/ 230515 w 2840893"/>
                  <a:gd name="connsiteY1220" fmla="*/ 820480 h 1744789"/>
                  <a:gd name="connsiteX1221" fmla="*/ 224541 w 2840893"/>
                  <a:gd name="connsiteY1221" fmla="*/ 838138 h 1744789"/>
                  <a:gd name="connsiteX1222" fmla="*/ 217425 w 2840893"/>
                  <a:gd name="connsiteY1222" fmla="*/ 850086 h 1744789"/>
                  <a:gd name="connsiteX1223" fmla="*/ 215228 w 2840893"/>
                  <a:gd name="connsiteY1223" fmla="*/ 858696 h 1744789"/>
                  <a:gd name="connsiteX1224" fmla="*/ 215141 w 2840893"/>
                  <a:gd name="connsiteY1224" fmla="*/ 859223 h 1744789"/>
                  <a:gd name="connsiteX1225" fmla="*/ 213911 w 2840893"/>
                  <a:gd name="connsiteY1225" fmla="*/ 863001 h 1744789"/>
                  <a:gd name="connsiteX1226" fmla="*/ 209518 w 2840893"/>
                  <a:gd name="connsiteY1226" fmla="*/ 871347 h 1744789"/>
                  <a:gd name="connsiteX1227" fmla="*/ 197746 w 2840893"/>
                  <a:gd name="connsiteY1227" fmla="*/ 892256 h 1744789"/>
                  <a:gd name="connsiteX1228" fmla="*/ 196428 w 2840893"/>
                  <a:gd name="connsiteY1228" fmla="*/ 894189 h 1744789"/>
                  <a:gd name="connsiteX1229" fmla="*/ 187379 w 2840893"/>
                  <a:gd name="connsiteY1229" fmla="*/ 918876 h 1744789"/>
                  <a:gd name="connsiteX1230" fmla="*/ 180614 w 2840893"/>
                  <a:gd name="connsiteY1230" fmla="*/ 929946 h 1744789"/>
                  <a:gd name="connsiteX1231" fmla="*/ 178506 w 2840893"/>
                  <a:gd name="connsiteY1231" fmla="*/ 931439 h 1744789"/>
                  <a:gd name="connsiteX1232" fmla="*/ 178593 w 2840893"/>
                  <a:gd name="connsiteY1232" fmla="*/ 931878 h 1744789"/>
                  <a:gd name="connsiteX1233" fmla="*/ 178857 w 2840893"/>
                  <a:gd name="connsiteY1233" fmla="*/ 933284 h 1744789"/>
                  <a:gd name="connsiteX1234" fmla="*/ 179560 w 2840893"/>
                  <a:gd name="connsiteY1234" fmla="*/ 937062 h 1744789"/>
                  <a:gd name="connsiteX1235" fmla="*/ 179560 w 2840893"/>
                  <a:gd name="connsiteY1235" fmla="*/ 937237 h 1744789"/>
                  <a:gd name="connsiteX1236" fmla="*/ 176924 w 2840893"/>
                  <a:gd name="connsiteY1236" fmla="*/ 945847 h 1744789"/>
                  <a:gd name="connsiteX1237" fmla="*/ 171477 w 2840893"/>
                  <a:gd name="connsiteY1237" fmla="*/ 956214 h 1744789"/>
                  <a:gd name="connsiteX1238" fmla="*/ 162604 w 2840893"/>
                  <a:gd name="connsiteY1238" fmla="*/ 972203 h 1744789"/>
                  <a:gd name="connsiteX1239" fmla="*/ 160232 w 2840893"/>
                  <a:gd name="connsiteY1239" fmla="*/ 976947 h 1744789"/>
                  <a:gd name="connsiteX1240" fmla="*/ 158563 w 2840893"/>
                  <a:gd name="connsiteY1240" fmla="*/ 988456 h 1744789"/>
                  <a:gd name="connsiteX1241" fmla="*/ 147581 w 2840893"/>
                  <a:gd name="connsiteY1241" fmla="*/ 994606 h 1744789"/>
                  <a:gd name="connsiteX1242" fmla="*/ 150129 w 2840893"/>
                  <a:gd name="connsiteY1242" fmla="*/ 1008750 h 1744789"/>
                  <a:gd name="connsiteX1243" fmla="*/ 144594 w 2840893"/>
                  <a:gd name="connsiteY1243" fmla="*/ 1026936 h 1744789"/>
                  <a:gd name="connsiteX1244" fmla="*/ 140113 w 2840893"/>
                  <a:gd name="connsiteY1244" fmla="*/ 1032559 h 1744789"/>
                  <a:gd name="connsiteX1245" fmla="*/ 148635 w 2840893"/>
                  <a:gd name="connsiteY1245" fmla="*/ 1034140 h 1744789"/>
                  <a:gd name="connsiteX1246" fmla="*/ 139674 w 2840893"/>
                  <a:gd name="connsiteY1246" fmla="*/ 1044155 h 1744789"/>
                  <a:gd name="connsiteX1247" fmla="*/ 136863 w 2840893"/>
                  <a:gd name="connsiteY1247" fmla="*/ 1047230 h 1744789"/>
                  <a:gd name="connsiteX1248" fmla="*/ 134491 w 2840893"/>
                  <a:gd name="connsiteY1248" fmla="*/ 1049602 h 1744789"/>
                  <a:gd name="connsiteX1249" fmla="*/ 132558 w 2840893"/>
                  <a:gd name="connsiteY1249" fmla="*/ 1051535 h 1744789"/>
                  <a:gd name="connsiteX1250" fmla="*/ 133612 w 2840893"/>
                  <a:gd name="connsiteY1250" fmla="*/ 1051447 h 1744789"/>
                  <a:gd name="connsiteX1251" fmla="*/ 130713 w 2840893"/>
                  <a:gd name="connsiteY1251" fmla="*/ 1055752 h 1744789"/>
                  <a:gd name="connsiteX1252" fmla="*/ 131416 w 2840893"/>
                  <a:gd name="connsiteY1252" fmla="*/ 1057070 h 1744789"/>
                  <a:gd name="connsiteX1253" fmla="*/ 128341 w 2840893"/>
                  <a:gd name="connsiteY1253" fmla="*/ 1078682 h 1744789"/>
                  <a:gd name="connsiteX1254" fmla="*/ 121137 w 2840893"/>
                  <a:gd name="connsiteY1254" fmla="*/ 1097307 h 1744789"/>
                  <a:gd name="connsiteX1255" fmla="*/ 121488 w 2840893"/>
                  <a:gd name="connsiteY1255" fmla="*/ 1103896 h 1744789"/>
                  <a:gd name="connsiteX1256" fmla="*/ 110243 w 2840893"/>
                  <a:gd name="connsiteY1256" fmla="*/ 1136051 h 1744789"/>
                  <a:gd name="connsiteX1257" fmla="*/ 109277 w 2840893"/>
                  <a:gd name="connsiteY1257" fmla="*/ 1137895 h 1744789"/>
                  <a:gd name="connsiteX1258" fmla="*/ 105675 w 2840893"/>
                  <a:gd name="connsiteY1258" fmla="*/ 1158190 h 1744789"/>
                  <a:gd name="connsiteX1259" fmla="*/ 103303 w 2840893"/>
                  <a:gd name="connsiteY1259" fmla="*/ 1166360 h 1744789"/>
                  <a:gd name="connsiteX1260" fmla="*/ 102600 w 2840893"/>
                  <a:gd name="connsiteY1260" fmla="*/ 1169874 h 1744789"/>
                  <a:gd name="connsiteX1261" fmla="*/ 97329 w 2840893"/>
                  <a:gd name="connsiteY1261" fmla="*/ 1185951 h 1744789"/>
                  <a:gd name="connsiteX1262" fmla="*/ 93112 w 2840893"/>
                  <a:gd name="connsiteY1262" fmla="*/ 1207212 h 1744789"/>
                  <a:gd name="connsiteX1263" fmla="*/ 87928 w 2840893"/>
                  <a:gd name="connsiteY1263" fmla="*/ 1225310 h 1744789"/>
                  <a:gd name="connsiteX1264" fmla="*/ 88455 w 2840893"/>
                  <a:gd name="connsiteY1264" fmla="*/ 1226803 h 1744789"/>
                  <a:gd name="connsiteX1265" fmla="*/ 88807 w 2840893"/>
                  <a:gd name="connsiteY1265" fmla="*/ 1227506 h 1744789"/>
                  <a:gd name="connsiteX1266" fmla="*/ 90125 w 2840893"/>
                  <a:gd name="connsiteY1266" fmla="*/ 1234622 h 1744789"/>
                  <a:gd name="connsiteX1267" fmla="*/ 85293 w 2840893"/>
                  <a:gd name="connsiteY1267" fmla="*/ 1255795 h 1744789"/>
                  <a:gd name="connsiteX1268" fmla="*/ 81603 w 2840893"/>
                  <a:gd name="connsiteY1268" fmla="*/ 1271697 h 1744789"/>
                  <a:gd name="connsiteX1269" fmla="*/ 80197 w 2840893"/>
                  <a:gd name="connsiteY1269" fmla="*/ 1277407 h 1744789"/>
                  <a:gd name="connsiteX1270" fmla="*/ 77649 w 2840893"/>
                  <a:gd name="connsiteY1270" fmla="*/ 1292079 h 1744789"/>
                  <a:gd name="connsiteX1271" fmla="*/ 72642 w 2840893"/>
                  <a:gd name="connsiteY1271" fmla="*/ 1305520 h 1744789"/>
                  <a:gd name="connsiteX1272" fmla="*/ 72817 w 2840893"/>
                  <a:gd name="connsiteY1272" fmla="*/ 1305872 h 1744789"/>
                  <a:gd name="connsiteX1273" fmla="*/ 74575 w 2840893"/>
                  <a:gd name="connsiteY1273" fmla="*/ 1312197 h 1744789"/>
                  <a:gd name="connsiteX1274" fmla="*/ 74311 w 2840893"/>
                  <a:gd name="connsiteY1274" fmla="*/ 1315887 h 1744789"/>
                  <a:gd name="connsiteX1275" fmla="*/ 71851 w 2840893"/>
                  <a:gd name="connsiteY1275" fmla="*/ 1341716 h 1744789"/>
                  <a:gd name="connsiteX1276" fmla="*/ 68513 w 2840893"/>
                  <a:gd name="connsiteY1276" fmla="*/ 1349974 h 1744789"/>
                  <a:gd name="connsiteX1277" fmla="*/ 68864 w 2840893"/>
                  <a:gd name="connsiteY1277" fmla="*/ 1350238 h 1744789"/>
                  <a:gd name="connsiteX1278" fmla="*/ 71412 w 2840893"/>
                  <a:gd name="connsiteY1278" fmla="*/ 1355685 h 1744789"/>
                  <a:gd name="connsiteX1279" fmla="*/ 71412 w 2840893"/>
                  <a:gd name="connsiteY1279" fmla="*/ 1356300 h 1744789"/>
                  <a:gd name="connsiteX1280" fmla="*/ 68952 w 2840893"/>
                  <a:gd name="connsiteY1280" fmla="*/ 1364295 h 1744789"/>
                  <a:gd name="connsiteX1281" fmla="*/ 64208 w 2840893"/>
                  <a:gd name="connsiteY1281" fmla="*/ 1374749 h 1744789"/>
                  <a:gd name="connsiteX1282" fmla="*/ 64998 w 2840893"/>
                  <a:gd name="connsiteY1282" fmla="*/ 1377297 h 1744789"/>
                  <a:gd name="connsiteX1283" fmla="*/ 66492 w 2840893"/>
                  <a:gd name="connsiteY1283" fmla="*/ 1385907 h 1744789"/>
                  <a:gd name="connsiteX1284" fmla="*/ 65086 w 2840893"/>
                  <a:gd name="connsiteY1284" fmla="*/ 1406992 h 1744789"/>
                  <a:gd name="connsiteX1285" fmla="*/ 61572 w 2840893"/>
                  <a:gd name="connsiteY1285" fmla="*/ 1440025 h 1744789"/>
                  <a:gd name="connsiteX1286" fmla="*/ 61396 w 2840893"/>
                  <a:gd name="connsiteY1286" fmla="*/ 1451182 h 1744789"/>
                  <a:gd name="connsiteX1287" fmla="*/ 61660 w 2840893"/>
                  <a:gd name="connsiteY1287" fmla="*/ 1455135 h 1744789"/>
                  <a:gd name="connsiteX1288" fmla="*/ 56740 w 2840893"/>
                  <a:gd name="connsiteY1288" fmla="*/ 1473673 h 1744789"/>
                  <a:gd name="connsiteX1289" fmla="*/ 56828 w 2840893"/>
                  <a:gd name="connsiteY1289" fmla="*/ 1473760 h 1744789"/>
                  <a:gd name="connsiteX1290" fmla="*/ 58322 w 2840893"/>
                  <a:gd name="connsiteY1290" fmla="*/ 1475605 h 1744789"/>
                  <a:gd name="connsiteX1291" fmla="*/ 58322 w 2840893"/>
                  <a:gd name="connsiteY1291" fmla="*/ 1477977 h 1744789"/>
                  <a:gd name="connsiteX1292" fmla="*/ 57619 w 2840893"/>
                  <a:gd name="connsiteY1292" fmla="*/ 1486236 h 1744789"/>
                  <a:gd name="connsiteX1293" fmla="*/ 57180 w 2840893"/>
                  <a:gd name="connsiteY1293" fmla="*/ 1489750 h 1744789"/>
                  <a:gd name="connsiteX1294" fmla="*/ 57092 w 2840893"/>
                  <a:gd name="connsiteY1294" fmla="*/ 1490716 h 1744789"/>
                  <a:gd name="connsiteX1295" fmla="*/ 56916 w 2840893"/>
                  <a:gd name="connsiteY1295" fmla="*/ 1492473 h 1744789"/>
                  <a:gd name="connsiteX1296" fmla="*/ 61748 w 2840893"/>
                  <a:gd name="connsiteY1296" fmla="*/ 1511889 h 1744789"/>
                  <a:gd name="connsiteX1297" fmla="*/ 61396 w 2840893"/>
                  <a:gd name="connsiteY1297" fmla="*/ 1516545 h 1744789"/>
                  <a:gd name="connsiteX1298" fmla="*/ 61660 w 2840893"/>
                  <a:gd name="connsiteY1298" fmla="*/ 1520059 h 1744789"/>
                  <a:gd name="connsiteX1299" fmla="*/ 59464 w 2840893"/>
                  <a:gd name="connsiteY1299" fmla="*/ 1536312 h 1744789"/>
                  <a:gd name="connsiteX1300" fmla="*/ 59639 w 2840893"/>
                  <a:gd name="connsiteY1300" fmla="*/ 1536752 h 1744789"/>
                  <a:gd name="connsiteX1301" fmla="*/ 60430 w 2840893"/>
                  <a:gd name="connsiteY1301" fmla="*/ 1538860 h 1744789"/>
                  <a:gd name="connsiteX1302" fmla="*/ 62275 w 2840893"/>
                  <a:gd name="connsiteY1302" fmla="*/ 1550808 h 1744789"/>
                  <a:gd name="connsiteX1303" fmla="*/ 59727 w 2840893"/>
                  <a:gd name="connsiteY1303" fmla="*/ 1575583 h 1744789"/>
                  <a:gd name="connsiteX1304" fmla="*/ 59376 w 2840893"/>
                  <a:gd name="connsiteY1304" fmla="*/ 1580591 h 1744789"/>
                  <a:gd name="connsiteX1305" fmla="*/ 62978 w 2840893"/>
                  <a:gd name="connsiteY1305" fmla="*/ 1584544 h 1744789"/>
                  <a:gd name="connsiteX1306" fmla="*/ 63681 w 2840893"/>
                  <a:gd name="connsiteY1306" fmla="*/ 1592099 h 1744789"/>
                  <a:gd name="connsiteX1307" fmla="*/ 63505 w 2840893"/>
                  <a:gd name="connsiteY1307" fmla="*/ 1606156 h 1744789"/>
                  <a:gd name="connsiteX1308" fmla="*/ 64208 w 2840893"/>
                  <a:gd name="connsiteY1308" fmla="*/ 1621267 h 1744789"/>
                  <a:gd name="connsiteX1309" fmla="*/ 63241 w 2840893"/>
                  <a:gd name="connsiteY1309" fmla="*/ 1625923 h 1744789"/>
                  <a:gd name="connsiteX1310" fmla="*/ 62275 w 2840893"/>
                  <a:gd name="connsiteY1310" fmla="*/ 1631194 h 1744789"/>
                  <a:gd name="connsiteX1311" fmla="*/ 63769 w 2840893"/>
                  <a:gd name="connsiteY1311" fmla="*/ 1639453 h 1744789"/>
                  <a:gd name="connsiteX1312" fmla="*/ 64208 w 2840893"/>
                  <a:gd name="connsiteY1312" fmla="*/ 1641210 h 1744789"/>
                  <a:gd name="connsiteX1313" fmla="*/ 68513 w 2840893"/>
                  <a:gd name="connsiteY1313" fmla="*/ 1688739 h 1744789"/>
                  <a:gd name="connsiteX1314" fmla="*/ 74750 w 2840893"/>
                  <a:gd name="connsiteY1314" fmla="*/ 1721859 h 1744789"/>
                  <a:gd name="connsiteX1315" fmla="*/ 57180 w 2840893"/>
                  <a:gd name="connsiteY1315" fmla="*/ 1739079 h 1744789"/>
                  <a:gd name="connsiteX1316" fmla="*/ 37149 w 2840893"/>
                  <a:gd name="connsiteY1316" fmla="*/ 1741187 h 1744789"/>
                  <a:gd name="connsiteX1317" fmla="*/ 22214 w 2840893"/>
                  <a:gd name="connsiteY1317" fmla="*/ 1740397 h 1744789"/>
                  <a:gd name="connsiteX1318" fmla="*/ 14658 w 2840893"/>
                  <a:gd name="connsiteY1318" fmla="*/ 1725988 h 1744789"/>
                  <a:gd name="connsiteX1319" fmla="*/ 11144 w 2840893"/>
                  <a:gd name="connsiteY1319" fmla="*/ 1702092 h 1744789"/>
                  <a:gd name="connsiteX1320" fmla="*/ 9299 w 2840893"/>
                  <a:gd name="connsiteY1320" fmla="*/ 1688739 h 1744789"/>
                  <a:gd name="connsiteX1321" fmla="*/ 8157 w 2840893"/>
                  <a:gd name="connsiteY1321" fmla="*/ 1682413 h 1744789"/>
                  <a:gd name="connsiteX1322" fmla="*/ 6751 w 2840893"/>
                  <a:gd name="connsiteY1322" fmla="*/ 1673979 h 1744789"/>
                  <a:gd name="connsiteX1323" fmla="*/ 6664 w 2840893"/>
                  <a:gd name="connsiteY1323" fmla="*/ 1673452 h 1744789"/>
                  <a:gd name="connsiteX1324" fmla="*/ 8509 w 2840893"/>
                  <a:gd name="connsiteY1324" fmla="*/ 1661592 h 1744789"/>
                  <a:gd name="connsiteX1325" fmla="*/ 9123 w 2840893"/>
                  <a:gd name="connsiteY1325" fmla="*/ 1660713 h 1744789"/>
                  <a:gd name="connsiteX1326" fmla="*/ 8069 w 2840893"/>
                  <a:gd name="connsiteY1326" fmla="*/ 1658517 h 1744789"/>
                  <a:gd name="connsiteX1327" fmla="*/ 6488 w 2840893"/>
                  <a:gd name="connsiteY1327" fmla="*/ 1640770 h 1744789"/>
                  <a:gd name="connsiteX1328" fmla="*/ 5697 w 2840893"/>
                  <a:gd name="connsiteY1328" fmla="*/ 1635060 h 1744789"/>
                  <a:gd name="connsiteX1329" fmla="*/ 4907 w 2840893"/>
                  <a:gd name="connsiteY1329" fmla="*/ 1631546 h 1744789"/>
                  <a:gd name="connsiteX1330" fmla="*/ 4116 w 2840893"/>
                  <a:gd name="connsiteY1330" fmla="*/ 1626275 h 1744789"/>
                  <a:gd name="connsiteX1331" fmla="*/ 2886 w 2840893"/>
                  <a:gd name="connsiteY1331" fmla="*/ 1594120 h 1744789"/>
                  <a:gd name="connsiteX1332" fmla="*/ 1129 w 2840893"/>
                  <a:gd name="connsiteY1332" fmla="*/ 1560472 h 1744789"/>
                  <a:gd name="connsiteX1333" fmla="*/ 1041 w 2840893"/>
                  <a:gd name="connsiteY1333" fmla="*/ 1527263 h 1744789"/>
                  <a:gd name="connsiteX1334" fmla="*/ 2007 w 2840893"/>
                  <a:gd name="connsiteY1334" fmla="*/ 1493176 h 1744789"/>
                  <a:gd name="connsiteX1335" fmla="*/ 2798 w 2840893"/>
                  <a:gd name="connsiteY1335" fmla="*/ 1481931 h 1744789"/>
                  <a:gd name="connsiteX1336" fmla="*/ 6488 w 2840893"/>
                  <a:gd name="connsiteY1336" fmla="*/ 1459616 h 1744789"/>
                  <a:gd name="connsiteX1337" fmla="*/ 5521 w 2840893"/>
                  <a:gd name="connsiteY1337" fmla="*/ 1428340 h 1744789"/>
                  <a:gd name="connsiteX1338" fmla="*/ 6927 w 2840893"/>
                  <a:gd name="connsiteY1338" fmla="*/ 1410154 h 1744789"/>
                  <a:gd name="connsiteX1339" fmla="*/ 11496 w 2840893"/>
                  <a:gd name="connsiteY1339" fmla="*/ 1359023 h 1744789"/>
                  <a:gd name="connsiteX1340" fmla="*/ 12462 w 2840893"/>
                  <a:gd name="connsiteY1340" fmla="*/ 1351380 h 1744789"/>
                  <a:gd name="connsiteX1341" fmla="*/ 16679 w 2840893"/>
                  <a:gd name="connsiteY1341" fmla="*/ 1333546 h 1744789"/>
                  <a:gd name="connsiteX1342" fmla="*/ 15800 w 2840893"/>
                  <a:gd name="connsiteY1342" fmla="*/ 1329768 h 1744789"/>
                  <a:gd name="connsiteX1343" fmla="*/ 15273 w 2840893"/>
                  <a:gd name="connsiteY1343" fmla="*/ 1326693 h 1744789"/>
                  <a:gd name="connsiteX1344" fmla="*/ 16064 w 2840893"/>
                  <a:gd name="connsiteY1344" fmla="*/ 1313779 h 1744789"/>
                  <a:gd name="connsiteX1345" fmla="*/ 19578 w 2840893"/>
                  <a:gd name="connsiteY1345" fmla="*/ 1301040 h 1744789"/>
                  <a:gd name="connsiteX1346" fmla="*/ 20632 w 2840893"/>
                  <a:gd name="connsiteY1346" fmla="*/ 1290058 h 1744789"/>
                  <a:gd name="connsiteX1347" fmla="*/ 21072 w 2840893"/>
                  <a:gd name="connsiteY1347" fmla="*/ 1285929 h 1744789"/>
                  <a:gd name="connsiteX1348" fmla="*/ 21862 w 2840893"/>
                  <a:gd name="connsiteY1348" fmla="*/ 1266513 h 1744789"/>
                  <a:gd name="connsiteX1349" fmla="*/ 22653 w 2840893"/>
                  <a:gd name="connsiteY1349" fmla="*/ 1263966 h 1744789"/>
                  <a:gd name="connsiteX1350" fmla="*/ 26870 w 2840893"/>
                  <a:gd name="connsiteY1350" fmla="*/ 1240333 h 1744789"/>
                  <a:gd name="connsiteX1351" fmla="*/ 28012 w 2840893"/>
                  <a:gd name="connsiteY1351" fmla="*/ 1231635 h 1744789"/>
                  <a:gd name="connsiteX1352" fmla="*/ 28627 w 2840893"/>
                  <a:gd name="connsiteY1352" fmla="*/ 1226452 h 1744789"/>
                  <a:gd name="connsiteX1353" fmla="*/ 37764 w 2840893"/>
                  <a:gd name="connsiteY1353" fmla="*/ 1202029 h 1744789"/>
                  <a:gd name="connsiteX1354" fmla="*/ 41805 w 2840893"/>
                  <a:gd name="connsiteY1354" fmla="*/ 1174179 h 1744789"/>
                  <a:gd name="connsiteX1355" fmla="*/ 45407 w 2840893"/>
                  <a:gd name="connsiteY1355" fmla="*/ 1164427 h 1744789"/>
                  <a:gd name="connsiteX1356" fmla="*/ 46637 w 2840893"/>
                  <a:gd name="connsiteY1356" fmla="*/ 1159859 h 1744789"/>
                  <a:gd name="connsiteX1357" fmla="*/ 48394 w 2840893"/>
                  <a:gd name="connsiteY1357" fmla="*/ 1151601 h 1744789"/>
                  <a:gd name="connsiteX1358" fmla="*/ 60869 w 2840893"/>
                  <a:gd name="connsiteY1358" fmla="*/ 1096692 h 1744789"/>
                  <a:gd name="connsiteX1359" fmla="*/ 64647 w 2840893"/>
                  <a:gd name="connsiteY1359" fmla="*/ 1082108 h 1744789"/>
                  <a:gd name="connsiteX1360" fmla="*/ 69830 w 2840893"/>
                  <a:gd name="connsiteY1360" fmla="*/ 1063483 h 1744789"/>
                  <a:gd name="connsiteX1361" fmla="*/ 76419 w 2840893"/>
                  <a:gd name="connsiteY1361" fmla="*/ 1044946 h 1744789"/>
                  <a:gd name="connsiteX1362" fmla="*/ 91355 w 2840893"/>
                  <a:gd name="connsiteY1362" fmla="*/ 1009541 h 1744789"/>
                  <a:gd name="connsiteX1363" fmla="*/ 92672 w 2840893"/>
                  <a:gd name="connsiteY1363" fmla="*/ 1004446 h 1744789"/>
                  <a:gd name="connsiteX1364" fmla="*/ 93287 w 2840893"/>
                  <a:gd name="connsiteY1364" fmla="*/ 1001019 h 1744789"/>
                  <a:gd name="connsiteX1365" fmla="*/ 93815 w 2840893"/>
                  <a:gd name="connsiteY1365" fmla="*/ 997154 h 1744789"/>
                  <a:gd name="connsiteX1366" fmla="*/ 97329 w 2840893"/>
                  <a:gd name="connsiteY1366" fmla="*/ 985381 h 1744789"/>
                  <a:gd name="connsiteX1367" fmla="*/ 106114 w 2840893"/>
                  <a:gd name="connsiteY1367" fmla="*/ 962188 h 1744789"/>
                  <a:gd name="connsiteX1368" fmla="*/ 109101 w 2840893"/>
                  <a:gd name="connsiteY1368" fmla="*/ 950591 h 1744789"/>
                  <a:gd name="connsiteX1369" fmla="*/ 113142 w 2840893"/>
                  <a:gd name="connsiteY1369" fmla="*/ 941191 h 1744789"/>
                  <a:gd name="connsiteX1370" fmla="*/ 117359 w 2840893"/>
                  <a:gd name="connsiteY1370" fmla="*/ 929155 h 1744789"/>
                  <a:gd name="connsiteX1371" fmla="*/ 124475 w 2840893"/>
                  <a:gd name="connsiteY1371" fmla="*/ 911321 h 1744789"/>
                  <a:gd name="connsiteX1372" fmla="*/ 127550 w 2840893"/>
                  <a:gd name="connsiteY1372" fmla="*/ 905874 h 1744789"/>
                  <a:gd name="connsiteX1373" fmla="*/ 132295 w 2840893"/>
                  <a:gd name="connsiteY1373" fmla="*/ 898758 h 1744789"/>
                  <a:gd name="connsiteX1374" fmla="*/ 132909 w 2840893"/>
                  <a:gd name="connsiteY1374" fmla="*/ 897967 h 1744789"/>
                  <a:gd name="connsiteX1375" fmla="*/ 135018 w 2840893"/>
                  <a:gd name="connsiteY1375" fmla="*/ 895770 h 1744789"/>
                  <a:gd name="connsiteX1376" fmla="*/ 146000 w 2840893"/>
                  <a:gd name="connsiteY1376" fmla="*/ 867921 h 1744789"/>
                  <a:gd name="connsiteX1377" fmla="*/ 151447 w 2840893"/>
                  <a:gd name="connsiteY1377" fmla="*/ 858433 h 1744789"/>
                  <a:gd name="connsiteX1378" fmla="*/ 153467 w 2840893"/>
                  <a:gd name="connsiteY1378" fmla="*/ 854743 h 1744789"/>
                  <a:gd name="connsiteX1379" fmla="*/ 156103 w 2840893"/>
                  <a:gd name="connsiteY1379" fmla="*/ 849120 h 1744789"/>
                  <a:gd name="connsiteX1380" fmla="*/ 172092 w 2840893"/>
                  <a:gd name="connsiteY1380" fmla="*/ 813012 h 1744789"/>
                  <a:gd name="connsiteX1381" fmla="*/ 179472 w 2840893"/>
                  <a:gd name="connsiteY1381" fmla="*/ 800010 h 1744789"/>
                  <a:gd name="connsiteX1382" fmla="*/ 185358 w 2840893"/>
                  <a:gd name="connsiteY1382" fmla="*/ 789028 h 1744789"/>
                  <a:gd name="connsiteX1383" fmla="*/ 187115 w 2840893"/>
                  <a:gd name="connsiteY1383" fmla="*/ 786129 h 1744789"/>
                  <a:gd name="connsiteX1384" fmla="*/ 193265 w 2840893"/>
                  <a:gd name="connsiteY1384" fmla="*/ 776904 h 1744789"/>
                  <a:gd name="connsiteX1385" fmla="*/ 194759 w 2840893"/>
                  <a:gd name="connsiteY1385" fmla="*/ 775235 h 1744789"/>
                  <a:gd name="connsiteX1386" fmla="*/ 195725 w 2840893"/>
                  <a:gd name="connsiteY1386" fmla="*/ 774269 h 1744789"/>
                  <a:gd name="connsiteX1387" fmla="*/ 196428 w 2840893"/>
                  <a:gd name="connsiteY1387" fmla="*/ 771370 h 1744789"/>
                  <a:gd name="connsiteX1388" fmla="*/ 195022 w 2840893"/>
                  <a:gd name="connsiteY1388" fmla="*/ 770754 h 1744789"/>
                  <a:gd name="connsiteX1389" fmla="*/ 196691 w 2840893"/>
                  <a:gd name="connsiteY1389" fmla="*/ 770315 h 1744789"/>
                  <a:gd name="connsiteX1390" fmla="*/ 211187 w 2840893"/>
                  <a:gd name="connsiteY1390" fmla="*/ 740445 h 1744789"/>
                  <a:gd name="connsiteX1391" fmla="*/ 218743 w 2840893"/>
                  <a:gd name="connsiteY1391" fmla="*/ 727355 h 1744789"/>
                  <a:gd name="connsiteX1392" fmla="*/ 238949 w 2840893"/>
                  <a:gd name="connsiteY1392" fmla="*/ 692653 h 1744789"/>
                  <a:gd name="connsiteX1393" fmla="*/ 241145 w 2840893"/>
                  <a:gd name="connsiteY1393" fmla="*/ 689050 h 1744789"/>
                  <a:gd name="connsiteX1394" fmla="*/ 247998 w 2840893"/>
                  <a:gd name="connsiteY1394" fmla="*/ 680441 h 1744789"/>
                  <a:gd name="connsiteX1395" fmla="*/ 249843 w 2840893"/>
                  <a:gd name="connsiteY1395" fmla="*/ 678332 h 1744789"/>
                  <a:gd name="connsiteX1396" fmla="*/ 251951 w 2840893"/>
                  <a:gd name="connsiteY1396" fmla="*/ 676224 h 1744789"/>
                  <a:gd name="connsiteX1397" fmla="*/ 253445 w 2840893"/>
                  <a:gd name="connsiteY1397" fmla="*/ 674643 h 1744789"/>
                  <a:gd name="connsiteX1398" fmla="*/ 254587 w 2840893"/>
                  <a:gd name="connsiteY1398" fmla="*/ 666384 h 1744789"/>
                  <a:gd name="connsiteX1399" fmla="*/ 259419 w 2840893"/>
                  <a:gd name="connsiteY1399" fmla="*/ 659707 h 1744789"/>
                  <a:gd name="connsiteX1400" fmla="*/ 274881 w 2840893"/>
                  <a:gd name="connsiteY1400" fmla="*/ 640995 h 1744789"/>
                  <a:gd name="connsiteX1401" fmla="*/ 279625 w 2840893"/>
                  <a:gd name="connsiteY1401" fmla="*/ 634581 h 1744789"/>
                  <a:gd name="connsiteX1402" fmla="*/ 297723 w 2840893"/>
                  <a:gd name="connsiteY1402" fmla="*/ 603832 h 1744789"/>
                  <a:gd name="connsiteX1403" fmla="*/ 313010 w 2840893"/>
                  <a:gd name="connsiteY1403" fmla="*/ 583275 h 1744789"/>
                  <a:gd name="connsiteX1404" fmla="*/ 320038 w 2840893"/>
                  <a:gd name="connsiteY1404" fmla="*/ 573259 h 1744789"/>
                  <a:gd name="connsiteX1405" fmla="*/ 324958 w 2840893"/>
                  <a:gd name="connsiteY1405" fmla="*/ 566319 h 1744789"/>
                  <a:gd name="connsiteX1406" fmla="*/ 338663 w 2840893"/>
                  <a:gd name="connsiteY1406" fmla="*/ 547870 h 1744789"/>
                  <a:gd name="connsiteX1407" fmla="*/ 344813 w 2840893"/>
                  <a:gd name="connsiteY1407" fmla="*/ 540051 h 1744789"/>
                  <a:gd name="connsiteX1408" fmla="*/ 368270 w 2840893"/>
                  <a:gd name="connsiteY1408" fmla="*/ 513343 h 1744789"/>
                  <a:gd name="connsiteX1409" fmla="*/ 381799 w 2840893"/>
                  <a:gd name="connsiteY1409" fmla="*/ 497881 h 1744789"/>
                  <a:gd name="connsiteX1410" fmla="*/ 400600 w 2840893"/>
                  <a:gd name="connsiteY1410" fmla="*/ 477674 h 1744789"/>
                  <a:gd name="connsiteX1411" fmla="*/ 413690 w 2840893"/>
                  <a:gd name="connsiteY1411" fmla="*/ 462739 h 1744789"/>
                  <a:gd name="connsiteX1412" fmla="*/ 437762 w 2840893"/>
                  <a:gd name="connsiteY1412" fmla="*/ 434802 h 1744789"/>
                  <a:gd name="connsiteX1413" fmla="*/ 470356 w 2840893"/>
                  <a:gd name="connsiteY1413" fmla="*/ 402999 h 1744789"/>
                  <a:gd name="connsiteX1414" fmla="*/ 483885 w 2840893"/>
                  <a:gd name="connsiteY1414" fmla="*/ 389206 h 1744789"/>
                  <a:gd name="connsiteX1415" fmla="*/ 490914 w 2840893"/>
                  <a:gd name="connsiteY1415" fmla="*/ 382089 h 1744789"/>
                  <a:gd name="connsiteX1416" fmla="*/ 508748 w 2840893"/>
                  <a:gd name="connsiteY1416" fmla="*/ 364431 h 1744789"/>
                  <a:gd name="connsiteX1417" fmla="*/ 510593 w 2840893"/>
                  <a:gd name="connsiteY1417" fmla="*/ 362410 h 1744789"/>
                  <a:gd name="connsiteX1418" fmla="*/ 524122 w 2840893"/>
                  <a:gd name="connsiteY1418" fmla="*/ 354679 h 1744789"/>
                  <a:gd name="connsiteX1419" fmla="*/ 525001 w 2840893"/>
                  <a:gd name="connsiteY1419" fmla="*/ 353449 h 1744789"/>
                  <a:gd name="connsiteX1420" fmla="*/ 556365 w 2840893"/>
                  <a:gd name="connsiteY1420" fmla="*/ 326829 h 1744789"/>
                  <a:gd name="connsiteX1421" fmla="*/ 565238 w 2840893"/>
                  <a:gd name="connsiteY1421" fmla="*/ 318395 h 1744789"/>
                  <a:gd name="connsiteX1422" fmla="*/ 565765 w 2840893"/>
                  <a:gd name="connsiteY1422" fmla="*/ 317780 h 1744789"/>
                  <a:gd name="connsiteX1423" fmla="*/ 597480 w 2840893"/>
                  <a:gd name="connsiteY1423" fmla="*/ 292742 h 1744789"/>
                  <a:gd name="connsiteX1424" fmla="*/ 602049 w 2840893"/>
                  <a:gd name="connsiteY1424" fmla="*/ 289404 h 1744789"/>
                  <a:gd name="connsiteX1425" fmla="*/ 634818 w 2840893"/>
                  <a:gd name="connsiteY1425" fmla="*/ 261642 h 1744789"/>
                  <a:gd name="connsiteX1426" fmla="*/ 648699 w 2840893"/>
                  <a:gd name="connsiteY1426" fmla="*/ 251890 h 1744789"/>
                  <a:gd name="connsiteX1427" fmla="*/ 680590 w 2840893"/>
                  <a:gd name="connsiteY1427" fmla="*/ 230717 h 1744789"/>
                  <a:gd name="connsiteX1428" fmla="*/ 698512 w 2840893"/>
                  <a:gd name="connsiteY1428" fmla="*/ 219384 h 1744789"/>
                  <a:gd name="connsiteX1429" fmla="*/ 712569 w 2840893"/>
                  <a:gd name="connsiteY1429" fmla="*/ 209105 h 1744789"/>
                  <a:gd name="connsiteX1430" fmla="*/ 719246 w 2840893"/>
                  <a:gd name="connsiteY1430" fmla="*/ 203922 h 1744789"/>
                  <a:gd name="connsiteX1431" fmla="*/ 719685 w 2840893"/>
                  <a:gd name="connsiteY1431" fmla="*/ 203571 h 1744789"/>
                  <a:gd name="connsiteX1432" fmla="*/ 725044 w 2840893"/>
                  <a:gd name="connsiteY1432" fmla="*/ 200671 h 1744789"/>
                  <a:gd name="connsiteX1433" fmla="*/ 737871 w 2840893"/>
                  <a:gd name="connsiteY1433" fmla="*/ 194170 h 1744789"/>
                  <a:gd name="connsiteX1434" fmla="*/ 744108 w 2840893"/>
                  <a:gd name="connsiteY1434" fmla="*/ 190041 h 1744789"/>
                  <a:gd name="connsiteX1435" fmla="*/ 759219 w 2840893"/>
                  <a:gd name="connsiteY1435" fmla="*/ 182925 h 1744789"/>
                  <a:gd name="connsiteX1436" fmla="*/ 767741 w 2840893"/>
                  <a:gd name="connsiteY1436" fmla="*/ 179235 h 1744789"/>
                  <a:gd name="connsiteX1437" fmla="*/ 773715 w 2840893"/>
                  <a:gd name="connsiteY1437" fmla="*/ 175282 h 1744789"/>
                  <a:gd name="connsiteX1438" fmla="*/ 797348 w 2840893"/>
                  <a:gd name="connsiteY1438" fmla="*/ 159029 h 1744789"/>
                  <a:gd name="connsiteX1439" fmla="*/ 809471 w 2840893"/>
                  <a:gd name="connsiteY1439" fmla="*/ 152440 h 1744789"/>
                  <a:gd name="connsiteX1440" fmla="*/ 820717 w 2840893"/>
                  <a:gd name="connsiteY1440" fmla="*/ 146202 h 1744789"/>
                  <a:gd name="connsiteX1441" fmla="*/ 852344 w 2840893"/>
                  <a:gd name="connsiteY1441" fmla="*/ 131530 h 1744789"/>
                  <a:gd name="connsiteX1442" fmla="*/ 854980 w 2840893"/>
                  <a:gd name="connsiteY1442" fmla="*/ 130301 h 1744789"/>
                  <a:gd name="connsiteX1443" fmla="*/ 866840 w 2840893"/>
                  <a:gd name="connsiteY1443" fmla="*/ 126259 h 1744789"/>
                  <a:gd name="connsiteX1444" fmla="*/ 885289 w 2840893"/>
                  <a:gd name="connsiteY1444" fmla="*/ 116507 h 1744789"/>
                  <a:gd name="connsiteX1445" fmla="*/ 887310 w 2840893"/>
                  <a:gd name="connsiteY1445" fmla="*/ 113872 h 1744789"/>
                  <a:gd name="connsiteX1446" fmla="*/ 890648 w 2840893"/>
                  <a:gd name="connsiteY1446" fmla="*/ 113960 h 1744789"/>
                  <a:gd name="connsiteX1447" fmla="*/ 909361 w 2840893"/>
                  <a:gd name="connsiteY1447" fmla="*/ 106844 h 1744789"/>
                  <a:gd name="connsiteX1448" fmla="*/ 935717 w 2840893"/>
                  <a:gd name="connsiteY1448" fmla="*/ 97795 h 1744789"/>
                  <a:gd name="connsiteX1449" fmla="*/ 945469 w 2840893"/>
                  <a:gd name="connsiteY1449" fmla="*/ 92523 h 1744789"/>
                  <a:gd name="connsiteX1450" fmla="*/ 973407 w 2840893"/>
                  <a:gd name="connsiteY1450" fmla="*/ 79257 h 1744789"/>
                  <a:gd name="connsiteX1451" fmla="*/ 985003 w 2840893"/>
                  <a:gd name="connsiteY1451" fmla="*/ 75216 h 1744789"/>
                  <a:gd name="connsiteX1452" fmla="*/ 994052 w 2840893"/>
                  <a:gd name="connsiteY1452" fmla="*/ 72405 h 1744789"/>
                  <a:gd name="connsiteX1453" fmla="*/ 1002135 w 2840893"/>
                  <a:gd name="connsiteY1453" fmla="*/ 69857 h 1744789"/>
                  <a:gd name="connsiteX1454" fmla="*/ 1025240 w 2840893"/>
                  <a:gd name="connsiteY1454" fmla="*/ 61687 h 1744789"/>
                  <a:gd name="connsiteX1455" fmla="*/ 1034904 w 2840893"/>
                  <a:gd name="connsiteY1455" fmla="*/ 58612 h 1744789"/>
                  <a:gd name="connsiteX1456" fmla="*/ 1037979 w 2840893"/>
                  <a:gd name="connsiteY1456" fmla="*/ 57558 h 1744789"/>
                  <a:gd name="connsiteX1457" fmla="*/ 1056165 w 2840893"/>
                  <a:gd name="connsiteY1457" fmla="*/ 52023 h 1744789"/>
                  <a:gd name="connsiteX1458" fmla="*/ 1057834 w 2840893"/>
                  <a:gd name="connsiteY1458" fmla="*/ 51056 h 1744789"/>
                  <a:gd name="connsiteX1459" fmla="*/ 1072418 w 2840893"/>
                  <a:gd name="connsiteY1459" fmla="*/ 49475 h 1744789"/>
                  <a:gd name="connsiteX1460" fmla="*/ 1095435 w 2840893"/>
                  <a:gd name="connsiteY1460" fmla="*/ 42447 h 1744789"/>
                  <a:gd name="connsiteX1461" fmla="*/ 1106505 w 2840893"/>
                  <a:gd name="connsiteY1461" fmla="*/ 40865 h 1744789"/>
                  <a:gd name="connsiteX1462" fmla="*/ 1113094 w 2840893"/>
                  <a:gd name="connsiteY1462" fmla="*/ 39196 h 1744789"/>
                  <a:gd name="connsiteX1463" fmla="*/ 1118805 w 2840893"/>
                  <a:gd name="connsiteY1463" fmla="*/ 37615 h 1744789"/>
                  <a:gd name="connsiteX1464" fmla="*/ 1157987 w 2840893"/>
                  <a:gd name="connsiteY1464" fmla="*/ 29796 h 1744789"/>
                  <a:gd name="connsiteX1465" fmla="*/ 1165191 w 2840893"/>
                  <a:gd name="connsiteY1465" fmla="*/ 27775 h 1744789"/>
                  <a:gd name="connsiteX1466" fmla="*/ 1197785 w 2840893"/>
                  <a:gd name="connsiteY1466" fmla="*/ 18990 h 1744789"/>
                  <a:gd name="connsiteX1467" fmla="*/ 1209645 w 2840893"/>
                  <a:gd name="connsiteY1467" fmla="*/ 17760 h 1744789"/>
                  <a:gd name="connsiteX1468" fmla="*/ 1232927 w 2840893"/>
                  <a:gd name="connsiteY1468" fmla="*/ 13455 h 1744789"/>
                  <a:gd name="connsiteX1469" fmla="*/ 1256296 w 2840893"/>
                  <a:gd name="connsiteY1469" fmla="*/ 9326 h 1744789"/>
                  <a:gd name="connsiteX1470" fmla="*/ 1260776 w 2840893"/>
                  <a:gd name="connsiteY1470" fmla="*/ 9062 h 1744789"/>
                  <a:gd name="connsiteX1471" fmla="*/ 1278611 w 2840893"/>
                  <a:gd name="connsiteY1471" fmla="*/ 8799 h 1744789"/>
                  <a:gd name="connsiteX1472" fmla="*/ 1284936 w 2840893"/>
                  <a:gd name="connsiteY1472" fmla="*/ 8887 h 1744789"/>
                  <a:gd name="connsiteX1473" fmla="*/ 1291525 w 2840893"/>
                  <a:gd name="connsiteY1473" fmla="*/ 8623 h 1744789"/>
                  <a:gd name="connsiteX1474" fmla="*/ 1306109 w 2840893"/>
                  <a:gd name="connsiteY1474" fmla="*/ 8887 h 1744789"/>
                  <a:gd name="connsiteX1475" fmla="*/ 1306460 w 2840893"/>
                  <a:gd name="connsiteY1475" fmla="*/ 8974 h 1744789"/>
                  <a:gd name="connsiteX1476" fmla="*/ 1307339 w 2840893"/>
                  <a:gd name="connsiteY1476" fmla="*/ 9150 h 1744789"/>
                  <a:gd name="connsiteX1477" fmla="*/ 1329302 w 2840893"/>
                  <a:gd name="connsiteY1477" fmla="*/ 5548 h 1744789"/>
                  <a:gd name="connsiteX1478" fmla="*/ 1336682 w 2840893"/>
                  <a:gd name="connsiteY1478" fmla="*/ 6163 h 1744789"/>
                  <a:gd name="connsiteX1479" fmla="*/ 1352496 w 2840893"/>
                  <a:gd name="connsiteY1479" fmla="*/ 3791 h 1744789"/>
                  <a:gd name="connsiteX1480" fmla="*/ 1407756 w 2840893"/>
                  <a:gd name="connsiteY1480" fmla="*/ 1946 h 1744789"/>
                  <a:gd name="connsiteX1481" fmla="*/ 1418122 w 2840893"/>
                  <a:gd name="connsiteY1481" fmla="*/ 2298 h 1744789"/>
                  <a:gd name="connsiteX1482" fmla="*/ 1441404 w 2840893"/>
                  <a:gd name="connsiteY1482" fmla="*/ 5460 h 1744789"/>
                  <a:gd name="connsiteX1483" fmla="*/ 1453967 w 2840893"/>
                  <a:gd name="connsiteY1483" fmla="*/ 4670 h 1744789"/>
                  <a:gd name="connsiteX1484" fmla="*/ 1460380 w 2840893"/>
                  <a:gd name="connsiteY1484" fmla="*/ 4757 h 1744789"/>
                  <a:gd name="connsiteX1485" fmla="*/ 1483486 w 2840893"/>
                  <a:gd name="connsiteY1485" fmla="*/ 5812 h 1744789"/>
                  <a:gd name="connsiteX1486" fmla="*/ 1492534 w 2840893"/>
                  <a:gd name="connsiteY1486" fmla="*/ 7393 h 1744789"/>
                  <a:gd name="connsiteX1487" fmla="*/ 1498157 w 2840893"/>
                  <a:gd name="connsiteY1487" fmla="*/ 8272 h 1744789"/>
                  <a:gd name="connsiteX1488" fmla="*/ 1507909 w 2840893"/>
                  <a:gd name="connsiteY1488" fmla="*/ 8799 h 1744789"/>
                  <a:gd name="connsiteX1489" fmla="*/ 1520648 w 2840893"/>
                  <a:gd name="connsiteY1489" fmla="*/ 8447 h 1744789"/>
                  <a:gd name="connsiteX1490" fmla="*/ 1522580 w 2840893"/>
                  <a:gd name="connsiteY1490" fmla="*/ 8974 h 1744789"/>
                  <a:gd name="connsiteX1491" fmla="*/ 1528994 w 2840893"/>
                  <a:gd name="connsiteY1491" fmla="*/ 10117 h 1744789"/>
                  <a:gd name="connsiteX1492" fmla="*/ 1538570 w 2840893"/>
                  <a:gd name="connsiteY1492" fmla="*/ 11347 h 1744789"/>
                  <a:gd name="connsiteX1493" fmla="*/ 1560445 w 2840893"/>
                  <a:gd name="connsiteY1493" fmla="*/ 11610 h 1744789"/>
                  <a:gd name="connsiteX1494" fmla="*/ 1579773 w 2840893"/>
                  <a:gd name="connsiteY1494" fmla="*/ 11961 h 1744789"/>
                  <a:gd name="connsiteX1495" fmla="*/ 1602000 w 2840893"/>
                  <a:gd name="connsiteY1495" fmla="*/ 15036 h 1744789"/>
                  <a:gd name="connsiteX1496" fmla="*/ 1610522 w 2840893"/>
                  <a:gd name="connsiteY1496" fmla="*/ 16881 h 1744789"/>
                  <a:gd name="connsiteX1497" fmla="*/ 1619835 w 2840893"/>
                  <a:gd name="connsiteY1497" fmla="*/ 18990 h 1744789"/>
                  <a:gd name="connsiteX1498" fmla="*/ 1636703 w 2840893"/>
                  <a:gd name="connsiteY1498" fmla="*/ 21538 h 1744789"/>
                  <a:gd name="connsiteX1499" fmla="*/ 1662444 w 2840893"/>
                  <a:gd name="connsiteY1499" fmla="*/ 26545 h 1744789"/>
                  <a:gd name="connsiteX1500" fmla="*/ 1675534 w 2840893"/>
                  <a:gd name="connsiteY1500" fmla="*/ 30411 h 1744789"/>
                  <a:gd name="connsiteX1501" fmla="*/ 1680190 w 2840893"/>
                  <a:gd name="connsiteY1501" fmla="*/ 31641 h 1744789"/>
                  <a:gd name="connsiteX1502" fmla="*/ 1682738 w 2840893"/>
                  <a:gd name="connsiteY1502" fmla="*/ 32344 h 1744789"/>
                  <a:gd name="connsiteX1503" fmla="*/ 1720866 w 2840893"/>
                  <a:gd name="connsiteY1503" fmla="*/ 40602 h 1744789"/>
                  <a:gd name="connsiteX1504" fmla="*/ 1737910 w 2840893"/>
                  <a:gd name="connsiteY1504" fmla="*/ 44467 h 1744789"/>
                  <a:gd name="connsiteX1505" fmla="*/ 1746783 w 2840893"/>
                  <a:gd name="connsiteY1505" fmla="*/ 45697 h 1744789"/>
                  <a:gd name="connsiteX1506" fmla="*/ 1750385 w 2840893"/>
                  <a:gd name="connsiteY1506" fmla="*/ 45609 h 1744789"/>
                  <a:gd name="connsiteX1507" fmla="*/ 1763739 w 2840893"/>
                  <a:gd name="connsiteY1507" fmla="*/ 50178 h 1744789"/>
                  <a:gd name="connsiteX1508" fmla="*/ 1771382 w 2840893"/>
                  <a:gd name="connsiteY1508" fmla="*/ 52550 h 1744789"/>
                  <a:gd name="connsiteX1509" fmla="*/ 1798266 w 2840893"/>
                  <a:gd name="connsiteY1509" fmla="*/ 57558 h 1744789"/>
                  <a:gd name="connsiteX1510" fmla="*/ 1823216 w 2840893"/>
                  <a:gd name="connsiteY1510" fmla="*/ 66958 h 1744789"/>
                  <a:gd name="connsiteX1511" fmla="*/ 1849221 w 2840893"/>
                  <a:gd name="connsiteY1511" fmla="*/ 76710 h 1744789"/>
                  <a:gd name="connsiteX1512" fmla="*/ 1863189 w 2840893"/>
                  <a:gd name="connsiteY1512" fmla="*/ 81278 h 1744789"/>
                  <a:gd name="connsiteX1513" fmla="*/ 1882869 w 2840893"/>
                  <a:gd name="connsiteY1513" fmla="*/ 88482 h 1744789"/>
                  <a:gd name="connsiteX1514" fmla="*/ 1888052 w 2840893"/>
                  <a:gd name="connsiteY1514" fmla="*/ 91118 h 1744789"/>
                  <a:gd name="connsiteX1515" fmla="*/ 1898770 w 2840893"/>
                  <a:gd name="connsiteY1515" fmla="*/ 97619 h 1744789"/>
                  <a:gd name="connsiteX1516" fmla="*/ 1905447 w 2840893"/>
                  <a:gd name="connsiteY1516" fmla="*/ 100342 h 1744789"/>
                  <a:gd name="connsiteX1517" fmla="*/ 1909752 w 2840893"/>
                  <a:gd name="connsiteY1517" fmla="*/ 101397 h 1744789"/>
                  <a:gd name="connsiteX1518" fmla="*/ 1937777 w 2840893"/>
                  <a:gd name="connsiteY1518" fmla="*/ 113433 h 1744789"/>
                  <a:gd name="connsiteX1519" fmla="*/ 1939271 w 2840893"/>
                  <a:gd name="connsiteY1519" fmla="*/ 114311 h 1744789"/>
                  <a:gd name="connsiteX1520" fmla="*/ 1945509 w 2840893"/>
                  <a:gd name="connsiteY1520" fmla="*/ 116683 h 1744789"/>
                  <a:gd name="connsiteX1521" fmla="*/ 1955085 w 2840893"/>
                  <a:gd name="connsiteY1521" fmla="*/ 119758 h 1744789"/>
                  <a:gd name="connsiteX1522" fmla="*/ 1984516 w 2840893"/>
                  <a:gd name="connsiteY1522" fmla="*/ 133288 h 1744789"/>
                  <a:gd name="connsiteX1523" fmla="*/ 2011135 w 2840893"/>
                  <a:gd name="connsiteY1523" fmla="*/ 144972 h 1744789"/>
                  <a:gd name="connsiteX1524" fmla="*/ 2025543 w 2840893"/>
                  <a:gd name="connsiteY1524" fmla="*/ 152440 h 1744789"/>
                  <a:gd name="connsiteX1525" fmla="*/ 2067274 w 2840893"/>
                  <a:gd name="connsiteY1525" fmla="*/ 178532 h 1744789"/>
                  <a:gd name="connsiteX1526" fmla="*/ 2087305 w 2840893"/>
                  <a:gd name="connsiteY1526" fmla="*/ 188723 h 1744789"/>
                  <a:gd name="connsiteX1527" fmla="*/ 2091170 w 2840893"/>
                  <a:gd name="connsiteY1527" fmla="*/ 190217 h 1744789"/>
                  <a:gd name="connsiteX1528" fmla="*/ 2107511 w 2840893"/>
                  <a:gd name="connsiteY1528" fmla="*/ 203043 h 1744789"/>
                  <a:gd name="connsiteX1529" fmla="*/ 2110674 w 2840893"/>
                  <a:gd name="connsiteY1529" fmla="*/ 203131 h 1744789"/>
                  <a:gd name="connsiteX1530" fmla="*/ 2111640 w 2840893"/>
                  <a:gd name="connsiteY1530" fmla="*/ 203131 h 1744789"/>
                  <a:gd name="connsiteX1531" fmla="*/ 2118756 w 2840893"/>
                  <a:gd name="connsiteY1531" fmla="*/ 204713 h 1744789"/>
                  <a:gd name="connsiteX1532" fmla="*/ 2130265 w 2840893"/>
                  <a:gd name="connsiteY1532" fmla="*/ 212971 h 1744789"/>
                  <a:gd name="connsiteX1533" fmla="*/ 2138084 w 2840893"/>
                  <a:gd name="connsiteY1533" fmla="*/ 218594 h 1744789"/>
                  <a:gd name="connsiteX1534" fmla="*/ 2166549 w 2840893"/>
                  <a:gd name="connsiteY1534" fmla="*/ 238361 h 1744789"/>
                  <a:gd name="connsiteX1535" fmla="*/ 2177618 w 2840893"/>
                  <a:gd name="connsiteY1535" fmla="*/ 246092 h 1744789"/>
                  <a:gd name="connsiteX1536" fmla="*/ 2205117 w 2840893"/>
                  <a:gd name="connsiteY1536" fmla="*/ 264541 h 1744789"/>
                  <a:gd name="connsiteX1537" fmla="*/ 2231121 w 2840893"/>
                  <a:gd name="connsiteY1537" fmla="*/ 285802 h 1744789"/>
                  <a:gd name="connsiteX1538" fmla="*/ 2241927 w 2840893"/>
                  <a:gd name="connsiteY1538" fmla="*/ 295729 h 1744789"/>
                  <a:gd name="connsiteX1539" fmla="*/ 2250801 w 2840893"/>
                  <a:gd name="connsiteY1539" fmla="*/ 301264 h 1744789"/>
                  <a:gd name="connsiteX1540" fmla="*/ 2266087 w 2840893"/>
                  <a:gd name="connsiteY1540" fmla="*/ 312421 h 1744789"/>
                  <a:gd name="connsiteX1541" fmla="*/ 2273291 w 2840893"/>
                  <a:gd name="connsiteY1541" fmla="*/ 319625 h 1744789"/>
                  <a:gd name="connsiteX1542" fmla="*/ 2297099 w 2840893"/>
                  <a:gd name="connsiteY1542" fmla="*/ 338075 h 1744789"/>
                  <a:gd name="connsiteX1543" fmla="*/ 2302986 w 2840893"/>
                  <a:gd name="connsiteY1543" fmla="*/ 342555 h 1744789"/>
                  <a:gd name="connsiteX1544" fmla="*/ 2303337 w 2840893"/>
                  <a:gd name="connsiteY1544" fmla="*/ 342643 h 1744789"/>
                  <a:gd name="connsiteX1545" fmla="*/ 2313264 w 2840893"/>
                  <a:gd name="connsiteY1545" fmla="*/ 353449 h 1744789"/>
                  <a:gd name="connsiteX1546" fmla="*/ 2317569 w 2840893"/>
                  <a:gd name="connsiteY1546" fmla="*/ 358457 h 1744789"/>
                  <a:gd name="connsiteX1547" fmla="*/ 2325213 w 2840893"/>
                  <a:gd name="connsiteY1547" fmla="*/ 354679 h 1744789"/>
                  <a:gd name="connsiteX1548" fmla="*/ 2323192 w 2840893"/>
                  <a:gd name="connsiteY1548" fmla="*/ 359687 h 1744789"/>
                  <a:gd name="connsiteX1549" fmla="*/ 2341553 w 2840893"/>
                  <a:gd name="connsiteY1549" fmla="*/ 375413 h 1744789"/>
                  <a:gd name="connsiteX1550" fmla="*/ 2342344 w 2840893"/>
                  <a:gd name="connsiteY1550" fmla="*/ 376467 h 1744789"/>
                  <a:gd name="connsiteX1551" fmla="*/ 2355347 w 2840893"/>
                  <a:gd name="connsiteY1551" fmla="*/ 389645 h 1744789"/>
                  <a:gd name="connsiteX1552" fmla="*/ 2367295 w 2840893"/>
                  <a:gd name="connsiteY1552" fmla="*/ 401944 h 1744789"/>
                  <a:gd name="connsiteX1553" fmla="*/ 2372654 w 2840893"/>
                  <a:gd name="connsiteY1553" fmla="*/ 408446 h 1744789"/>
                  <a:gd name="connsiteX1554" fmla="*/ 2380121 w 2840893"/>
                  <a:gd name="connsiteY1554" fmla="*/ 416265 h 1744789"/>
                  <a:gd name="connsiteX1555" fmla="*/ 2405423 w 2840893"/>
                  <a:gd name="connsiteY1555" fmla="*/ 440864 h 1744789"/>
                  <a:gd name="connsiteX1556" fmla="*/ 2428880 w 2840893"/>
                  <a:gd name="connsiteY1556" fmla="*/ 469680 h 1744789"/>
                  <a:gd name="connsiteX1557" fmla="*/ 2430988 w 2840893"/>
                  <a:gd name="connsiteY1557" fmla="*/ 472930 h 1744789"/>
                  <a:gd name="connsiteX1558" fmla="*/ 2433361 w 2840893"/>
                  <a:gd name="connsiteY1558" fmla="*/ 475390 h 1744789"/>
                  <a:gd name="connsiteX1559" fmla="*/ 2435908 w 2840893"/>
                  <a:gd name="connsiteY1559" fmla="*/ 477850 h 1744789"/>
                  <a:gd name="connsiteX1560" fmla="*/ 2443640 w 2840893"/>
                  <a:gd name="connsiteY1560" fmla="*/ 484878 h 1744789"/>
                  <a:gd name="connsiteX1561" fmla="*/ 2461034 w 2840893"/>
                  <a:gd name="connsiteY1561" fmla="*/ 507632 h 1744789"/>
                  <a:gd name="connsiteX1562" fmla="*/ 2468326 w 2840893"/>
                  <a:gd name="connsiteY1562" fmla="*/ 512025 h 1744789"/>
                  <a:gd name="connsiteX1563" fmla="*/ 2469293 w 2840893"/>
                  <a:gd name="connsiteY1563" fmla="*/ 513079 h 1744789"/>
                  <a:gd name="connsiteX1564" fmla="*/ 2495913 w 2840893"/>
                  <a:gd name="connsiteY1564" fmla="*/ 544795 h 1744789"/>
                  <a:gd name="connsiteX1565" fmla="*/ 2508915 w 2840893"/>
                  <a:gd name="connsiteY1565" fmla="*/ 561838 h 1744789"/>
                  <a:gd name="connsiteX1566" fmla="*/ 2547834 w 2840893"/>
                  <a:gd name="connsiteY1566" fmla="*/ 612969 h 1744789"/>
                  <a:gd name="connsiteX1567" fmla="*/ 2559694 w 2840893"/>
                  <a:gd name="connsiteY1567" fmla="*/ 635020 h 1744789"/>
                  <a:gd name="connsiteX1568" fmla="*/ 2567425 w 2840893"/>
                  <a:gd name="connsiteY1568" fmla="*/ 646266 h 1744789"/>
                  <a:gd name="connsiteX1569" fmla="*/ 2585260 w 2840893"/>
                  <a:gd name="connsiteY1569" fmla="*/ 670953 h 1744789"/>
                  <a:gd name="connsiteX1570" fmla="*/ 2592903 w 2840893"/>
                  <a:gd name="connsiteY1570" fmla="*/ 683867 h 1744789"/>
                  <a:gd name="connsiteX1571" fmla="*/ 2600459 w 2840893"/>
                  <a:gd name="connsiteY1571" fmla="*/ 694234 h 1744789"/>
                  <a:gd name="connsiteX1572" fmla="*/ 2611089 w 2840893"/>
                  <a:gd name="connsiteY1572" fmla="*/ 711190 h 1744789"/>
                  <a:gd name="connsiteX1573" fmla="*/ 2619435 w 2840893"/>
                  <a:gd name="connsiteY1573" fmla="*/ 724016 h 1744789"/>
                  <a:gd name="connsiteX1574" fmla="*/ 2639026 w 2840893"/>
                  <a:gd name="connsiteY1574" fmla="*/ 759509 h 1744789"/>
                  <a:gd name="connsiteX1575" fmla="*/ 2641750 w 2840893"/>
                  <a:gd name="connsiteY1575" fmla="*/ 766889 h 1744789"/>
                  <a:gd name="connsiteX1576" fmla="*/ 2643507 w 2840893"/>
                  <a:gd name="connsiteY1576" fmla="*/ 771897 h 1744789"/>
                  <a:gd name="connsiteX1577" fmla="*/ 2656421 w 2840893"/>
                  <a:gd name="connsiteY1577" fmla="*/ 794212 h 1744789"/>
                  <a:gd name="connsiteX1578" fmla="*/ 2660726 w 2840893"/>
                  <a:gd name="connsiteY1578" fmla="*/ 801591 h 1744789"/>
                  <a:gd name="connsiteX1579" fmla="*/ 2662483 w 2840893"/>
                  <a:gd name="connsiteY1579" fmla="*/ 804139 h 1744789"/>
                  <a:gd name="connsiteX1580" fmla="*/ 2664767 w 2840893"/>
                  <a:gd name="connsiteY1580" fmla="*/ 810904 h 1744789"/>
                  <a:gd name="connsiteX1581" fmla="*/ 2667754 w 2840893"/>
                  <a:gd name="connsiteY1581" fmla="*/ 818371 h 1744789"/>
                  <a:gd name="connsiteX1582" fmla="*/ 2677946 w 2840893"/>
                  <a:gd name="connsiteY1582" fmla="*/ 832779 h 1744789"/>
                  <a:gd name="connsiteX1583" fmla="*/ 2679527 w 2840893"/>
                  <a:gd name="connsiteY1583" fmla="*/ 836908 h 1744789"/>
                  <a:gd name="connsiteX1584" fmla="*/ 2684535 w 2840893"/>
                  <a:gd name="connsiteY1584" fmla="*/ 851316 h 1744789"/>
                  <a:gd name="connsiteX1585" fmla="*/ 2685940 w 2840893"/>
                  <a:gd name="connsiteY1585" fmla="*/ 856588 h 1744789"/>
                  <a:gd name="connsiteX1586" fmla="*/ 2686467 w 2840893"/>
                  <a:gd name="connsiteY1586" fmla="*/ 859048 h 1744789"/>
                  <a:gd name="connsiteX1587" fmla="*/ 2686467 w 2840893"/>
                  <a:gd name="connsiteY1587" fmla="*/ 859135 h 1744789"/>
                  <a:gd name="connsiteX1588" fmla="*/ 2691036 w 2840893"/>
                  <a:gd name="connsiteY1588" fmla="*/ 865988 h 1744789"/>
                  <a:gd name="connsiteX1589" fmla="*/ 2700963 w 2840893"/>
                  <a:gd name="connsiteY1589" fmla="*/ 881890 h 1744789"/>
                  <a:gd name="connsiteX1590" fmla="*/ 2705092 w 2840893"/>
                  <a:gd name="connsiteY1590" fmla="*/ 899021 h 1744789"/>
                  <a:gd name="connsiteX1591" fmla="*/ 2711066 w 2840893"/>
                  <a:gd name="connsiteY1591" fmla="*/ 905874 h 1744789"/>
                  <a:gd name="connsiteX1592" fmla="*/ 2715898 w 2840893"/>
                  <a:gd name="connsiteY1592" fmla="*/ 916416 h 1744789"/>
                  <a:gd name="connsiteX1593" fmla="*/ 2722927 w 2840893"/>
                  <a:gd name="connsiteY1593" fmla="*/ 936535 h 1744789"/>
                  <a:gd name="connsiteX1594" fmla="*/ 2722927 w 2840893"/>
                  <a:gd name="connsiteY1594" fmla="*/ 937237 h 1744789"/>
                  <a:gd name="connsiteX1595" fmla="*/ 2722927 w 2840893"/>
                  <a:gd name="connsiteY1595" fmla="*/ 937413 h 1744789"/>
                  <a:gd name="connsiteX1596" fmla="*/ 2732503 w 2840893"/>
                  <a:gd name="connsiteY1596" fmla="*/ 960782 h 1744789"/>
                  <a:gd name="connsiteX1597" fmla="*/ 2737598 w 2840893"/>
                  <a:gd name="connsiteY1597" fmla="*/ 975805 h 1744789"/>
                  <a:gd name="connsiteX1598" fmla="*/ 2739970 w 2840893"/>
                  <a:gd name="connsiteY1598" fmla="*/ 980813 h 1744789"/>
                  <a:gd name="connsiteX1599" fmla="*/ 2742254 w 2840893"/>
                  <a:gd name="connsiteY1599" fmla="*/ 985645 h 1744789"/>
                  <a:gd name="connsiteX1600" fmla="*/ 2743221 w 2840893"/>
                  <a:gd name="connsiteY1600" fmla="*/ 987051 h 1744789"/>
                  <a:gd name="connsiteX1601" fmla="*/ 2746296 w 2840893"/>
                  <a:gd name="connsiteY1601" fmla="*/ 995748 h 1744789"/>
                  <a:gd name="connsiteX1602" fmla="*/ 2753148 w 2840893"/>
                  <a:gd name="connsiteY1602" fmla="*/ 1020259 h 1744789"/>
                  <a:gd name="connsiteX1603" fmla="*/ 2760792 w 2840893"/>
                  <a:gd name="connsiteY1603" fmla="*/ 1040202 h 1744789"/>
                  <a:gd name="connsiteX1604" fmla="*/ 2764833 w 2840893"/>
                  <a:gd name="connsiteY1604" fmla="*/ 1049866 h 1744789"/>
                  <a:gd name="connsiteX1605" fmla="*/ 2770368 w 2840893"/>
                  <a:gd name="connsiteY1605" fmla="*/ 1066031 h 1744789"/>
                  <a:gd name="connsiteX1606" fmla="*/ 2773530 w 2840893"/>
                  <a:gd name="connsiteY1606" fmla="*/ 1083778 h 1744789"/>
                  <a:gd name="connsiteX1607" fmla="*/ 2775288 w 2840893"/>
                  <a:gd name="connsiteY1607" fmla="*/ 1091684 h 1744789"/>
                  <a:gd name="connsiteX1608" fmla="*/ 2784600 w 2840893"/>
                  <a:gd name="connsiteY1608" fmla="*/ 1116371 h 1744789"/>
                  <a:gd name="connsiteX1609" fmla="*/ 2789871 w 2840893"/>
                  <a:gd name="connsiteY1609" fmla="*/ 1133415 h 1744789"/>
                  <a:gd name="connsiteX1610" fmla="*/ 2791541 w 2840893"/>
                  <a:gd name="connsiteY1610" fmla="*/ 1149053 h 1744789"/>
                  <a:gd name="connsiteX1611" fmla="*/ 2791189 w 2840893"/>
                  <a:gd name="connsiteY1611" fmla="*/ 1154588 h 1744789"/>
                  <a:gd name="connsiteX1612" fmla="*/ 2791189 w 2840893"/>
                  <a:gd name="connsiteY1612" fmla="*/ 1156960 h 1744789"/>
                  <a:gd name="connsiteX1613" fmla="*/ 2791189 w 2840893"/>
                  <a:gd name="connsiteY1613" fmla="*/ 1159683 h 1744789"/>
                  <a:gd name="connsiteX1614" fmla="*/ 2798657 w 2840893"/>
                  <a:gd name="connsiteY1614" fmla="*/ 1177869 h 1744789"/>
                  <a:gd name="connsiteX1615" fmla="*/ 2801292 w 2840893"/>
                  <a:gd name="connsiteY1615" fmla="*/ 1186918 h 1744789"/>
                  <a:gd name="connsiteX1616" fmla="*/ 2802522 w 2840893"/>
                  <a:gd name="connsiteY1616" fmla="*/ 1205631 h 1744789"/>
                  <a:gd name="connsiteX1617" fmla="*/ 2806563 w 2840893"/>
                  <a:gd name="connsiteY1617" fmla="*/ 1211780 h 1744789"/>
                  <a:gd name="connsiteX1618" fmla="*/ 2808672 w 2840893"/>
                  <a:gd name="connsiteY1618" fmla="*/ 1219424 h 1744789"/>
                  <a:gd name="connsiteX1619" fmla="*/ 2811747 w 2840893"/>
                  <a:gd name="connsiteY1619" fmla="*/ 1230318 h 1744789"/>
                  <a:gd name="connsiteX1620" fmla="*/ 2812186 w 2840893"/>
                  <a:gd name="connsiteY1620" fmla="*/ 1231108 h 1744789"/>
                  <a:gd name="connsiteX1621" fmla="*/ 2811571 w 2840893"/>
                  <a:gd name="connsiteY1621" fmla="*/ 1244813 h 1744789"/>
                  <a:gd name="connsiteX1622" fmla="*/ 2811659 w 2840893"/>
                  <a:gd name="connsiteY1622" fmla="*/ 1245956 h 1744789"/>
                  <a:gd name="connsiteX1623" fmla="*/ 2816667 w 2840893"/>
                  <a:gd name="connsiteY1623" fmla="*/ 1265635 h 1744789"/>
                  <a:gd name="connsiteX1624" fmla="*/ 2817018 w 2840893"/>
                  <a:gd name="connsiteY1624" fmla="*/ 1272136 h 1744789"/>
                  <a:gd name="connsiteX1625" fmla="*/ 2817984 w 2840893"/>
                  <a:gd name="connsiteY1625" fmla="*/ 1278198 h 1744789"/>
                  <a:gd name="connsiteX1626" fmla="*/ 2820093 w 2840893"/>
                  <a:gd name="connsiteY1626" fmla="*/ 1308507 h 1744789"/>
                  <a:gd name="connsiteX1627" fmla="*/ 2824749 w 2840893"/>
                  <a:gd name="connsiteY1627" fmla="*/ 1330734 h 1744789"/>
                  <a:gd name="connsiteX1628" fmla="*/ 2826682 w 2840893"/>
                  <a:gd name="connsiteY1628" fmla="*/ 1349008 h 1744789"/>
                  <a:gd name="connsiteX1629" fmla="*/ 2829054 w 2840893"/>
                  <a:gd name="connsiteY1629" fmla="*/ 1359726 h 1744789"/>
                  <a:gd name="connsiteX1630" fmla="*/ 2829230 w 2840893"/>
                  <a:gd name="connsiteY1630" fmla="*/ 1360078 h 1744789"/>
                  <a:gd name="connsiteX1631" fmla="*/ 2830196 w 2840893"/>
                  <a:gd name="connsiteY1631" fmla="*/ 1363855 h 1744789"/>
                  <a:gd name="connsiteX1632" fmla="*/ 2831602 w 2840893"/>
                  <a:gd name="connsiteY1632" fmla="*/ 1385028 h 1744789"/>
                  <a:gd name="connsiteX1633" fmla="*/ 2832832 w 2840893"/>
                  <a:gd name="connsiteY1633" fmla="*/ 1403389 h 1744789"/>
                  <a:gd name="connsiteX1634" fmla="*/ 2832832 w 2840893"/>
                  <a:gd name="connsiteY1634" fmla="*/ 1417622 h 1744789"/>
                  <a:gd name="connsiteX1635" fmla="*/ 2834852 w 2840893"/>
                  <a:gd name="connsiteY1635" fmla="*/ 1441255 h 1744789"/>
                  <a:gd name="connsiteX1636" fmla="*/ 2834062 w 2840893"/>
                  <a:gd name="connsiteY1636" fmla="*/ 1458386 h 1744789"/>
                  <a:gd name="connsiteX1637" fmla="*/ 2834237 w 2840893"/>
                  <a:gd name="connsiteY1637" fmla="*/ 1461285 h 1744789"/>
                  <a:gd name="connsiteX1638" fmla="*/ 2835116 w 2840893"/>
                  <a:gd name="connsiteY1638" fmla="*/ 1465151 h 1744789"/>
                  <a:gd name="connsiteX1639" fmla="*/ 2837049 w 2840893"/>
                  <a:gd name="connsiteY1639" fmla="*/ 1483951 h 1744789"/>
                  <a:gd name="connsiteX1640" fmla="*/ 2837927 w 2840893"/>
                  <a:gd name="connsiteY1640" fmla="*/ 1493088 h 1744789"/>
                  <a:gd name="connsiteX1641" fmla="*/ 2838015 w 2840893"/>
                  <a:gd name="connsiteY1641" fmla="*/ 1500995 h 1744789"/>
                  <a:gd name="connsiteX1642" fmla="*/ 2839421 w 2840893"/>
                  <a:gd name="connsiteY1642" fmla="*/ 1511889 h 1744789"/>
                  <a:gd name="connsiteX1643" fmla="*/ 2840123 w 2840893"/>
                  <a:gd name="connsiteY1643" fmla="*/ 1523837 h 1744789"/>
                  <a:gd name="connsiteX1644" fmla="*/ 2839684 w 2840893"/>
                  <a:gd name="connsiteY1644" fmla="*/ 1526121 h 1744789"/>
                  <a:gd name="connsiteX1645" fmla="*/ 2838366 w 2840893"/>
                  <a:gd name="connsiteY1645" fmla="*/ 1530514 h 1744789"/>
                  <a:gd name="connsiteX1646" fmla="*/ 2838103 w 2840893"/>
                  <a:gd name="connsiteY1646" fmla="*/ 1531129 h 1744789"/>
                  <a:gd name="connsiteX1647" fmla="*/ 2838630 w 2840893"/>
                  <a:gd name="connsiteY1647" fmla="*/ 1551511 h 1744789"/>
                  <a:gd name="connsiteX1648" fmla="*/ 2837751 w 2840893"/>
                  <a:gd name="connsiteY1648" fmla="*/ 1561175 h 1744789"/>
                  <a:gd name="connsiteX1649" fmla="*/ 2837751 w 2840893"/>
                  <a:gd name="connsiteY1649" fmla="*/ 1593242 h 1744789"/>
                  <a:gd name="connsiteX1650" fmla="*/ 2836346 w 2840893"/>
                  <a:gd name="connsiteY1650" fmla="*/ 1601148 h 1744789"/>
                  <a:gd name="connsiteX1651" fmla="*/ 2835379 w 2840893"/>
                  <a:gd name="connsiteY1651" fmla="*/ 1606420 h 1744789"/>
                  <a:gd name="connsiteX1652" fmla="*/ 2833798 w 2840893"/>
                  <a:gd name="connsiteY1652" fmla="*/ 1615469 h 1744789"/>
                  <a:gd name="connsiteX1653" fmla="*/ 2833886 w 2840893"/>
                  <a:gd name="connsiteY1653" fmla="*/ 1624957 h 1744789"/>
                  <a:gd name="connsiteX1654" fmla="*/ 2835907 w 2840893"/>
                  <a:gd name="connsiteY1654" fmla="*/ 1627592 h 1744789"/>
                  <a:gd name="connsiteX1655" fmla="*/ 2835028 w 2840893"/>
                  <a:gd name="connsiteY1655" fmla="*/ 1630843 h 1744789"/>
                  <a:gd name="connsiteX1656" fmla="*/ 2834589 w 2840893"/>
                  <a:gd name="connsiteY1656" fmla="*/ 1642352 h 1744789"/>
                  <a:gd name="connsiteX1657" fmla="*/ 2831162 w 2840893"/>
                  <a:gd name="connsiteY1657" fmla="*/ 1664491 h 1744789"/>
                  <a:gd name="connsiteX1658" fmla="*/ 2831250 w 2840893"/>
                  <a:gd name="connsiteY1658" fmla="*/ 1665106 h 1744789"/>
                  <a:gd name="connsiteX1659" fmla="*/ 2831426 w 2840893"/>
                  <a:gd name="connsiteY1659" fmla="*/ 1666951 h 1744789"/>
                  <a:gd name="connsiteX1660" fmla="*/ 2831953 w 2840893"/>
                  <a:gd name="connsiteY1660" fmla="*/ 1670992 h 1744789"/>
                  <a:gd name="connsiteX1661" fmla="*/ 2832129 w 2840893"/>
                  <a:gd name="connsiteY1661" fmla="*/ 1682940 h 1744789"/>
                  <a:gd name="connsiteX1662" fmla="*/ 2827385 w 2840893"/>
                  <a:gd name="connsiteY1662" fmla="*/ 1716500 h 1744789"/>
                  <a:gd name="connsiteX1663" fmla="*/ 2827385 w 2840893"/>
                  <a:gd name="connsiteY1663" fmla="*/ 1719751 h 1744789"/>
                  <a:gd name="connsiteX1664" fmla="*/ 2827209 w 2840893"/>
                  <a:gd name="connsiteY1664" fmla="*/ 1726164 h 1744789"/>
                  <a:gd name="connsiteX1665" fmla="*/ 2805158 w 2840893"/>
                  <a:gd name="connsiteY1665" fmla="*/ 1744701 h 1744789"/>
                  <a:gd name="connsiteX1666" fmla="*/ 2797427 w 2840893"/>
                  <a:gd name="connsiteY1666" fmla="*/ 1744701 h 1744789"/>
                  <a:gd name="connsiteX1667" fmla="*/ 2781789 w 2840893"/>
                  <a:gd name="connsiteY1667" fmla="*/ 1744789 h 1744789"/>
                  <a:gd name="connsiteX1668" fmla="*/ 2781437 w 2840893"/>
                  <a:gd name="connsiteY1668" fmla="*/ 1743559 h 1744789"/>
                  <a:gd name="connsiteX1669" fmla="*/ 2780822 w 2840893"/>
                  <a:gd name="connsiteY1669" fmla="*/ 1730645 h 1744789"/>
                  <a:gd name="connsiteX1670" fmla="*/ 2780822 w 2840893"/>
                  <a:gd name="connsiteY1670" fmla="*/ 1730645 h 1744789"/>
                  <a:gd name="connsiteX1671" fmla="*/ 2780822 w 2840893"/>
                  <a:gd name="connsiteY1671" fmla="*/ 1730645 h 1744789"/>
                  <a:gd name="connsiteX1672" fmla="*/ 2780647 w 2840893"/>
                  <a:gd name="connsiteY1672" fmla="*/ 1730469 h 1744789"/>
                  <a:gd name="connsiteX1673" fmla="*/ 2781701 w 2840893"/>
                  <a:gd name="connsiteY1673" fmla="*/ 1730469 h 1744789"/>
                  <a:gd name="connsiteX1674" fmla="*/ 2797866 w 2840893"/>
                  <a:gd name="connsiteY1674" fmla="*/ 1730381 h 1744789"/>
                  <a:gd name="connsiteX1675" fmla="*/ 2805509 w 2840893"/>
                  <a:gd name="connsiteY1675" fmla="*/ 1730381 h 1744789"/>
                  <a:gd name="connsiteX1676" fmla="*/ 2812801 w 2840893"/>
                  <a:gd name="connsiteY1676" fmla="*/ 1729591 h 1744789"/>
                  <a:gd name="connsiteX1677" fmla="*/ 2814646 w 2840893"/>
                  <a:gd name="connsiteY1677" fmla="*/ 1722826 h 1744789"/>
                  <a:gd name="connsiteX1678" fmla="*/ 2814646 w 2840893"/>
                  <a:gd name="connsiteY1678" fmla="*/ 1719136 h 1744789"/>
                  <a:gd name="connsiteX1679" fmla="*/ 2814646 w 2840893"/>
                  <a:gd name="connsiteY1679" fmla="*/ 1714216 h 1744789"/>
                  <a:gd name="connsiteX1680" fmla="*/ 2819829 w 2840893"/>
                  <a:gd name="connsiteY1680" fmla="*/ 1678547 h 1744789"/>
                  <a:gd name="connsiteX1681" fmla="*/ 2819390 w 2840893"/>
                  <a:gd name="connsiteY1681" fmla="*/ 1672046 h 1744789"/>
                  <a:gd name="connsiteX1682" fmla="*/ 2818687 w 2840893"/>
                  <a:gd name="connsiteY1682" fmla="*/ 1666863 h 1744789"/>
                  <a:gd name="connsiteX1683" fmla="*/ 2818599 w 2840893"/>
                  <a:gd name="connsiteY1683" fmla="*/ 1665809 h 1744789"/>
                  <a:gd name="connsiteX1684" fmla="*/ 2819829 w 2840893"/>
                  <a:gd name="connsiteY1684" fmla="*/ 1657375 h 1744789"/>
                  <a:gd name="connsiteX1685" fmla="*/ 2821850 w 2840893"/>
                  <a:gd name="connsiteY1685" fmla="*/ 1642176 h 1744789"/>
                  <a:gd name="connsiteX1686" fmla="*/ 2822026 w 2840893"/>
                  <a:gd name="connsiteY1686" fmla="*/ 1629262 h 1744789"/>
                  <a:gd name="connsiteX1687" fmla="*/ 2821411 w 2840893"/>
                  <a:gd name="connsiteY1687" fmla="*/ 1611076 h 1744789"/>
                  <a:gd name="connsiteX1688" fmla="*/ 2822553 w 2840893"/>
                  <a:gd name="connsiteY1688" fmla="*/ 1605190 h 1744789"/>
                  <a:gd name="connsiteX1689" fmla="*/ 2823958 w 2840893"/>
                  <a:gd name="connsiteY1689" fmla="*/ 1596931 h 1744789"/>
                  <a:gd name="connsiteX1690" fmla="*/ 2824486 w 2840893"/>
                  <a:gd name="connsiteY1690" fmla="*/ 1594823 h 1744789"/>
                  <a:gd name="connsiteX1691" fmla="*/ 2819302 w 2840893"/>
                  <a:gd name="connsiteY1691" fmla="*/ 1595438 h 1744789"/>
                  <a:gd name="connsiteX1692" fmla="*/ 2809287 w 2840893"/>
                  <a:gd name="connsiteY1692" fmla="*/ 1592451 h 1744789"/>
                  <a:gd name="connsiteX1693" fmla="*/ 2803313 w 2840893"/>
                  <a:gd name="connsiteY1693" fmla="*/ 1587882 h 1744789"/>
                  <a:gd name="connsiteX1694" fmla="*/ 2816140 w 2840893"/>
                  <a:gd name="connsiteY1694" fmla="*/ 1575056 h 1744789"/>
                  <a:gd name="connsiteX1695" fmla="*/ 2825101 w 2840893"/>
                  <a:gd name="connsiteY1695" fmla="*/ 1586740 h 1744789"/>
                  <a:gd name="connsiteX1696" fmla="*/ 2824925 w 2840893"/>
                  <a:gd name="connsiteY1696" fmla="*/ 1560911 h 1744789"/>
                  <a:gd name="connsiteX1697" fmla="*/ 2825979 w 2840893"/>
                  <a:gd name="connsiteY1697" fmla="*/ 1548260 h 1744789"/>
                  <a:gd name="connsiteX1698" fmla="*/ 2825803 w 2840893"/>
                  <a:gd name="connsiteY1698" fmla="*/ 1533765 h 1744789"/>
                  <a:gd name="connsiteX1699" fmla="*/ 2826418 w 2840893"/>
                  <a:gd name="connsiteY1699" fmla="*/ 1524716 h 1744789"/>
                  <a:gd name="connsiteX1700" fmla="*/ 2826945 w 2840893"/>
                  <a:gd name="connsiteY1700" fmla="*/ 1523222 h 1744789"/>
                  <a:gd name="connsiteX1701" fmla="*/ 2827473 w 2840893"/>
                  <a:gd name="connsiteY1701" fmla="*/ 1520235 h 1744789"/>
                  <a:gd name="connsiteX1702" fmla="*/ 2828000 w 2840893"/>
                  <a:gd name="connsiteY1702" fmla="*/ 1516897 h 1744789"/>
                  <a:gd name="connsiteX1703" fmla="*/ 2825101 w 2840893"/>
                  <a:gd name="connsiteY1703" fmla="*/ 1499502 h 1744789"/>
                  <a:gd name="connsiteX1704" fmla="*/ 2825101 w 2840893"/>
                  <a:gd name="connsiteY1704" fmla="*/ 1493440 h 1744789"/>
                  <a:gd name="connsiteX1705" fmla="*/ 2824222 w 2840893"/>
                  <a:gd name="connsiteY1705" fmla="*/ 1484039 h 1744789"/>
                  <a:gd name="connsiteX1706" fmla="*/ 2822289 w 2840893"/>
                  <a:gd name="connsiteY1706" fmla="*/ 1465941 h 1744789"/>
                  <a:gd name="connsiteX1707" fmla="*/ 2821762 w 2840893"/>
                  <a:gd name="connsiteY1707" fmla="*/ 1463921 h 1744789"/>
                  <a:gd name="connsiteX1708" fmla="*/ 2822992 w 2840893"/>
                  <a:gd name="connsiteY1708" fmla="*/ 1450391 h 1744789"/>
                  <a:gd name="connsiteX1709" fmla="*/ 2822553 w 2840893"/>
                  <a:gd name="connsiteY1709" fmla="*/ 1444505 h 1744789"/>
                  <a:gd name="connsiteX1710" fmla="*/ 2819741 w 2840893"/>
                  <a:gd name="connsiteY1710" fmla="*/ 1416128 h 1744789"/>
                  <a:gd name="connsiteX1711" fmla="*/ 2819741 w 2840893"/>
                  <a:gd name="connsiteY1711" fmla="*/ 1403214 h 1744789"/>
                  <a:gd name="connsiteX1712" fmla="*/ 2818512 w 2840893"/>
                  <a:gd name="connsiteY1712" fmla="*/ 1384852 h 1744789"/>
                  <a:gd name="connsiteX1713" fmla="*/ 2817106 w 2840893"/>
                  <a:gd name="connsiteY1713" fmla="*/ 1364119 h 1744789"/>
                  <a:gd name="connsiteX1714" fmla="*/ 2817018 w 2840893"/>
                  <a:gd name="connsiteY1714" fmla="*/ 1363855 h 1744789"/>
                  <a:gd name="connsiteX1715" fmla="*/ 2816140 w 2840893"/>
                  <a:gd name="connsiteY1715" fmla="*/ 1360693 h 1744789"/>
                  <a:gd name="connsiteX1716" fmla="*/ 2814031 w 2840893"/>
                  <a:gd name="connsiteY1716" fmla="*/ 1351292 h 1744789"/>
                  <a:gd name="connsiteX1717" fmla="*/ 2811923 w 2840893"/>
                  <a:gd name="connsiteY1717" fmla="*/ 1326869 h 1744789"/>
                  <a:gd name="connsiteX1718" fmla="*/ 2808408 w 2840893"/>
                  <a:gd name="connsiteY1718" fmla="*/ 1314042 h 1744789"/>
                  <a:gd name="connsiteX1719" fmla="*/ 2806212 w 2840893"/>
                  <a:gd name="connsiteY1719" fmla="*/ 1311758 h 1744789"/>
                  <a:gd name="connsiteX1720" fmla="*/ 2806739 w 2840893"/>
                  <a:gd name="connsiteY1720" fmla="*/ 1308595 h 1744789"/>
                  <a:gd name="connsiteX1721" fmla="*/ 2804982 w 2840893"/>
                  <a:gd name="connsiteY1721" fmla="*/ 1279340 h 1744789"/>
                  <a:gd name="connsiteX1722" fmla="*/ 2804016 w 2840893"/>
                  <a:gd name="connsiteY1722" fmla="*/ 1273190 h 1744789"/>
                  <a:gd name="connsiteX1723" fmla="*/ 2803488 w 2840893"/>
                  <a:gd name="connsiteY1723" fmla="*/ 1264932 h 1744789"/>
                  <a:gd name="connsiteX1724" fmla="*/ 2800853 w 2840893"/>
                  <a:gd name="connsiteY1724" fmla="*/ 1252545 h 1744789"/>
                  <a:gd name="connsiteX1725" fmla="*/ 2800502 w 2840893"/>
                  <a:gd name="connsiteY1725" fmla="*/ 1236467 h 1744789"/>
                  <a:gd name="connsiteX1726" fmla="*/ 2799096 w 2840893"/>
                  <a:gd name="connsiteY1726" fmla="*/ 1233305 h 1744789"/>
                  <a:gd name="connsiteX1727" fmla="*/ 2795845 w 2840893"/>
                  <a:gd name="connsiteY1727" fmla="*/ 1221971 h 1744789"/>
                  <a:gd name="connsiteX1728" fmla="*/ 2795670 w 2840893"/>
                  <a:gd name="connsiteY1728" fmla="*/ 1221357 h 1744789"/>
                  <a:gd name="connsiteX1729" fmla="*/ 2786972 w 2840893"/>
                  <a:gd name="connsiteY1729" fmla="*/ 1217930 h 1744789"/>
                  <a:gd name="connsiteX1730" fmla="*/ 2787060 w 2840893"/>
                  <a:gd name="connsiteY1730" fmla="*/ 1204928 h 1744789"/>
                  <a:gd name="connsiteX1731" fmla="*/ 2789081 w 2840893"/>
                  <a:gd name="connsiteY1731" fmla="*/ 1191398 h 1744789"/>
                  <a:gd name="connsiteX1732" fmla="*/ 2785566 w 2840893"/>
                  <a:gd name="connsiteY1732" fmla="*/ 1179890 h 1744789"/>
                  <a:gd name="connsiteX1733" fmla="*/ 2780383 w 2840893"/>
                  <a:gd name="connsiteY1733" fmla="*/ 1166712 h 1744789"/>
                  <a:gd name="connsiteX1734" fmla="*/ 2777747 w 2840893"/>
                  <a:gd name="connsiteY1734" fmla="*/ 1155818 h 1744789"/>
                  <a:gd name="connsiteX1735" fmla="*/ 2777747 w 2840893"/>
                  <a:gd name="connsiteY1735" fmla="*/ 1154061 h 1744789"/>
                  <a:gd name="connsiteX1736" fmla="*/ 2778187 w 2840893"/>
                  <a:gd name="connsiteY1736" fmla="*/ 1146856 h 1744789"/>
                  <a:gd name="connsiteX1737" fmla="*/ 2778099 w 2840893"/>
                  <a:gd name="connsiteY1737" fmla="*/ 1138950 h 1744789"/>
                  <a:gd name="connsiteX1738" fmla="*/ 2771422 w 2840893"/>
                  <a:gd name="connsiteY1738" fmla="*/ 1118128 h 1744789"/>
                  <a:gd name="connsiteX1739" fmla="*/ 2764306 w 2840893"/>
                  <a:gd name="connsiteY1739" fmla="*/ 1098361 h 1744789"/>
                  <a:gd name="connsiteX1740" fmla="*/ 2762197 w 2840893"/>
                  <a:gd name="connsiteY1740" fmla="*/ 1093441 h 1744789"/>
                  <a:gd name="connsiteX1741" fmla="*/ 2760528 w 2840893"/>
                  <a:gd name="connsiteY1741" fmla="*/ 1085710 h 1744789"/>
                  <a:gd name="connsiteX1742" fmla="*/ 2757102 w 2840893"/>
                  <a:gd name="connsiteY1742" fmla="*/ 1065855 h 1744789"/>
                  <a:gd name="connsiteX1743" fmla="*/ 2753061 w 2840893"/>
                  <a:gd name="connsiteY1743" fmla="*/ 1054961 h 1744789"/>
                  <a:gd name="connsiteX1744" fmla="*/ 2747701 w 2840893"/>
                  <a:gd name="connsiteY1744" fmla="*/ 1041432 h 1744789"/>
                  <a:gd name="connsiteX1745" fmla="*/ 2741288 w 2840893"/>
                  <a:gd name="connsiteY1745" fmla="*/ 1025003 h 1744789"/>
                  <a:gd name="connsiteX1746" fmla="*/ 2733030 w 2840893"/>
                  <a:gd name="connsiteY1746" fmla="*/ 994430 h 1744789"/>
                  <a:gd name="connsiteX1747" fmla="*/ 2732503 w 2840893"/>
                  <a:gd name="connsiteY1747" fmla="*/ 993727 h 1744789"/>
                  <a:gd name="connsiteX1748" fmla="*/ 2730394 w 2840893"/>
                  <a:gd name="connsiteY1748" fmla="*/ 990477 h 1744789"/>
                  <a:gd name="connsiteX1749" fmla="*/ 2727934 w 2840893"/>
                  <a:gd name="connsiteY1749" fmla="*/ 985293 h 1744789"/>
                  <a:gd name="connsiteX1750" fmla="*/ 2725738 w 2840893"/>
                  <a:gd name="connsiteY1750" fmla="*/ 980637 h 1744789"/>
                  <a:gd name="connsiteX1751" fmla="*/ 2719676 w 2840893"/>
                  <a:gd name="connsiteY1751" fmla="*/ 963154 h 1744789"/>
                  <a:gd name="connsiteX1752" fmla="*/ 2711594 w 2840893"/>
                  <a:gd name="connsiteY1752" fmla="*/ 943211 h 1744789"/>
                  <a:gd name="connsiteX1753" fmla="*/ 2709749 w 2840893"/>
                  <a:gd name="connsiteY1753" fmla="*/ 936271 h 1744789"/>
                  <a:gd name="connsiteX1754" fmla="*/ 2709749 w 2840893"/>
                  <a:gd name="connsiteY1754" fmla="*/ 935744 h 1744789"/>
                  <a:gd name="connsiteX1755" fmla="*/ 2704389 w 2840893"/>
                  <a:gd name="connsiteY1755" fmla="*/ 921687 h 1744789"/>
                  <a:gd name="connsiteX1756" fmla="*/ 2699909 w 2840893"/>
                  <a:gd name="connsiteY1756" fmla="*/ 912990 h 1744789"/>
                  <a:gd name="connsiteX1757" fmla="*/ 2698503 w 2840893"/>
                  <a:gd name="connsiteY1757" fmla="*/ 913429 h 1744789"/>
                  <a:gd name="connsiteX1758" fmla="*/ 2697888 w 2840893"/>
                  <a:gd name="connsiteY1758" fmla="*/ 913605 h 1744789"/>
                  <a:gd name="connsiteX1759" fmla="*/ 2687258 w 2840893"/>
                  <a:gd name="connsiteY1759" fmla="*/ 917822 h 1744789"/>
                  <a:gd name="connsiteX1760" fmla="*/ 2689015 w 2840893"/>
                  <a:gd name="connsiteY1760" fmla="*/ 906489 h 1744789"/>
                  <a:gd name="connsiteX1761" fmla="*/ 2689015 w 2840893"/>
                  <a:gd name="connsiteY1761" fmla="*/ 905961 h 1744789"/>
                  <a:gd name="connsiteX1762" fmla="*/ 2690421 w 2840893"/>
                  <a:gd name="connsiteY1762" fmla="*/ 900515 h 1744789"/>
                  <a:gd name="connsiteX1763" fmla="*/ 2689103 w 2840893"/>
                  <a:gd name="connsiteY1763" fmla="*/ 886634 h 1744789"/>
                  <a:gd name="connsiteX1764" fmla="*/ 2680054 w 2840893"/>
                  <a:gd name="connsiteY1764" fmla="*/ 872138 h 1744789"/>
                  <a:gd name="connsiteX1765" fmla="*/ 2674871 w 2840893"/>
                  <a:gd name="connsiteY1765" fmla="*/ 864319 h 1744789"/>
                  <a:gd name="connsiteX1766" fmla="*/ 2673289 w 2840893"/>
                  <a:gd name="connsiteY1766" fmla="*/ 859487 h 1744789"/>
                  <a:gd name="connsiteX1767" fmla="*/ 2673201 w 2840893"/>
                  <a:gd name="connsiteY1767" fmla="*/ 858960 h 1744789"/>
                  <a:gd name="connsiteX1768" fmla="*/ 2671620 w 2840893"/>
                  <a:gd name="connsiteY1768" fmla="*/ 853249 h 1744789"/>
                  <a:gd name="connsiteX1769" fmla="*/ 2667754 w 2840893"/>
                  <a:gd name="connsiteY1769" fmla="*/ 841828 h 1744789"/>
                  <a:gd name="connsiteX1770" fmla="*/ 2665294 w 2840893"/>
                  <a:gd name="connsiteY1770" fmla="*/ 835678 h 1744789"/>
                  <a:gd name="connsiteX1771" fmla="*/ 2660726 w 2840893"/>
                  <a:gd name="connsiteY1771" fmla="*/ 828299 h 1744789"/>
                  <a:gd name="connsiteX1772" fmla="*/ 2652029 w 2840893"/>
                  <a:gd name="connsiteY1772" fmla="*/ 813364 h 1744789"/>
                  <a:gd name="connsiteX1773" fmla="*/ 2650711 w 2840893"/>
                  <a:gd name="connsiteY1773" fmla="*/ 809059 h 1744789"/>
                  <a:gd name="connsiteX1774" fmla="*/ 2649744 w 2840893"/>
                  <a:gd name="connsiteY1774" fmla="*/ 807829 h 1744789"/>
                  <a:gd name="connsiteX1775" fmla="*/ 2645000 w 2840893"/>
                  <a:gd name="connsiteY1775" fmla="*/ 799746 h 1744789"/>
                  <a:gd name="connsiteX1776" fmla="*/ 2631910 w 2840893"/>
                  <a:gd name="connsiteY1776" fmla="*/ 776992 h 1744789"/>
                  <a:gd name="connsiteX1777" fmla="*/ 2631031 w 2840893"/>
                  <a:gd name="connsiteY1777" fmla="*/ 775147 h 1744789"/>
                  <a:gd name="connsiteX1778" fmla="*/ 2625585 w 2840893"/>
                  <a:gd name="connsiteY1778" fmla="*/ 781736 h 1744789"/>
                  <a:gd name="connsiteX1779" fmla="*/ 2616009 w 2840893"/>
                  <a:gd name="connsiteY1779" fmla="*/ 793157 h 1744789"/>
                  <a:gd name="connsiteX1780" fmla="*/ 2614076 w 2840893"/>
                  <a:gd name="connsiteY1780" fmla="*/ 778398 h 1744789"/>
                  <a:gd name="connsiteX1781" fmla="*/ 2617414 w 2840893"/>
                  <a:gd name="connsiteY1781" fmla="*/ 767943 h 1744789"/>
                  <a:gd name="connsiteX1782" fmla="*/ 2626639 w 2840893"/>
                  <a:gd name="connsiteY1782" fmla="*/ 767153 h 1744789"/>
                  <a:gd name="connsiteX1783" fmla="*/ 2626990 w 2840893"/>
                  <a:gd name="connsiteY1783" fmla="*/ 767328 h 1744789"/>
                  <a:gd name="connsiteX1784" fmla="*/ 2628747 w 2840893"/>
                  <a:gd name="connsiteY1784" fmla="*/ 768207 h 1744789"/>
                  <a:gd name="connsiteX1785" fmla="*/ 2627342 w 2840893"/>
                  <a:gd name="connsiteY1785" fmla="*/ 764429 h 1744789"/>
                  <a:gd name="connsiteX1786" fmla="*/ 2608102 w 2840893"/>
                  <a:gd name="connsiteY1786" fmla="*/ 729551 h 1744789"/>
                  <a:gd name="connsiteX1787" fmla="*/ 2600195 w 2840893"/>
                  <a:gd name="connsiteY1787" fmla="*/ 717427 h 1744789"/>
                  <a:gd name="connsiteX1788" fmla="*/ 2588774 w 2840893"/>
                  <a:gd name="connsiteY1788" fmla="*/ 699066 h 1744789"/>
                  <a:gd name="connsiteX1789" fmla="*/ 2582976 w 2840893"/>
                  <a:gd name="connsiteY1789" fmla="*/ 691247 h 1744789"/>
                  <a:gd name="connsiteX1790" fmla="*/ 2572345 w 2840893"/>
                  <a:gd name="connsiteY1790" fmla="*/ 672183 h 1744789"/>
                  <a:gd name="connsiteX1791" fmla="*/ 2559431 w 2840893"/>
                  <a:gd name="connsiteY1791" fmla="*/ 655490 h 1744789"/>
                  <a:gd name="connsiteX1792" fmla="*/ 2547219 w 2840893"/>
                  <a:gd name="connsiteY1792" fmla="*/ 638095 h 1744789"/>
                  <a:gd name="connsiteX1793" fmla="*/ 2545023 w 2840893"/>
                  <a:gd name="connsiteY1793" fmla="*/ 632736 h 1744789"/>
                  <a:gd name="connsiteX1794" fmla="*/ 2519282 w 2840893"/>
                  <a:gd name="connsiteY1794" fmla="*/ 643103 h 1744789"/>
                  <a:gd name="connsiteX1795" fmla="*/ 2523235 w 2840893"/>
                  <a:gd name="connsiteY1795" fmla="*/ 622194 h 1744789"/>
                  <a:gd name="connsiteX1796" fmla="*/ 2527979 w 2840893"/>
                  <a:gd name="connsiteY1796" fmla="*/ 621579 h 1744789"/>
                  <a:gd name="connsiteX1797" fmla="*/ 2538346 w 2840893"/>
                  <a:gd name="connsiteY1797" fmla="*/ 623951 h 1744789"/>
                  <a:gd name="connsiteX1798" fmla="*/ 2541069 w 2840893"/>
                  <a:gd name="connsiteY1798" fmla="*/ 625532 h 1744789"/>
                  <a:gd name="connsiteX1799" fmla="*/ 2537116 w 2840893"/>
                  <a:gd name="connsiteY1799" fmla="*/ 619646 h 1744789"/>
                  <a:gd name="connsiteX1800" fmla="*/ 2498636 w 2840893"/>
                  <a:gd name="connsiteY1800" fmla="*/ 569130 h 1744789"/>
                  <a:gd name="connsiteX1801" fmla="*/ 2485107 w 2840893"/>
                  <a:gd name="connsiteY1801" fmla="*/ 551472 h 1744789"/>
                  <a:gd name="connsiteX1802" fmla="*/ 2462704 w 2840893"/>
                  <a:gd name="connsiteY1802" fmla="*/ 524061 h 1744789"/>
                  <a:gd name="connsiteX1803" fmla="*/ 2459980 w 2840893"/>
                  <a:gd name="connsiteY1803" fmla="*/ 525730 h 1744789"/>
                  <a:gd name="connsiteX1804" fmla="*/ 2459190 w 2840893"/>
                  <a:gd name="connsiteY1804" fmla="*/ 526170 h 1744789"/>
                  <a:gd name="connsiteX1805" fmla="*/ 2451898 w 2840893"/>
                  <a:gd name="connsiteY1805" fmla="*/ 530738 h 1744789"/>
                  <a:gd name="connsiteX1806" fmla="*/ 2449350 w 2840893"/>
                  <a:gd name="connsiteY1806" fmla="*/ 522568 h 1744789"/>
                  <a:gd name="connsiteX1807" fmla="*/ 2448999 w 2840893"/>
                  <a:gd name="connsiteY1807" fmla="*/ 521601 h 1744789"/>
                  <a:gd name="connsiteX1808" fmla="*/ 2448999 w 2840893"/>
                  <a:gd name="connsiteY1808" fmla="*/ 512904 h 1744789"/>
                  <a:gd name="connsiteX1809" fmla="*/ 2448296 w 2840893"/>
                  <a:gd name="connsiteY1809" fmla="*/ 510795 h 1744789"/>
                  <a:gd name="connsiteX1810" fmla="*/ 2434942 w 2840893"/>
                  <a:gd name="connsiteY1810" fmla="*/ 494015 h 1744789"/>
                  <a:gd name="connsiteX1811" fmla="*/ 2425981 w 2840893"/>
                  <a:gd name="connsiteY1811" fmla="*/ 485845 h 1744789"/>
                  <a:gd name="connsiteX1812" fmla="*/ 2424224 w 2840893"/>
                  <a:gd name="connsiteY1812" fmla="*/ 484176 h 1744789"/>
                  <a:gd name="connsiteX1813" fmla="*/ 2419655 w 2840893"/>
                  <a:gd name="connsiteY1813" fmla="*/ 479168 h 1744789"/>
                  <a:gd name="connsiteX1814" fmla="*/ 2417547 w 2840893"/>
                  <a:gd name="connsiteY1814" fmla="*/ 475829 h 1744789"/>
                  <a:gd name="connsiteX1815" fmla="*/ 2396901 w 2840893"/>
                  <a:gd name="connsiteY1815" fmla="*/ 450088 h 1744789"/>
                  <a:gd name="connsiteX1816" fmla="*/ 2370282 w 2840893"/>
                  <a:gd name="connsiteY1816" fmla="*/ 424347 h 1744789"/>
                  <a:gd name="connsiteX1817" fmla="*/ 2362902 w 2840893"/>
                  <a:gd name="connsiteY1817" fmla="*/ 416616 h 1744789"/>
                  <a:gd name="connsiteX1818" fmla="*/ 2356576 w 2840893"/>
                  <a:gd name="connsiteY1818" fmla="*/ 408973 h 1744789"/>
                  <a:gd name="connsiteX1819" fmla="*/ 2347879 w 2840893"/>
                  <a:gd name="connsiteY1819" fmla="*/ 399660 h 1744789"/>
                  <a:gd name="connsiteX1820" fmla="*/ 2331714 w 2840893"/>
                  <a:gd name="connsiteY1820" fmla="*/ 383583 h 1744789"/>
                  <a:gd name="connsiteX1821" fmla="*/ 2330923 w 2840893"/>
                  <a:gd name="connsiteY1821" fmla="*/ 382529 h 1744789"/>
                  <a:gd name="connsiteX1822" fmla="*/ 2317921 w 2840893"/>
                  <a:gd name="connsiteY1822" fmla="*/ 370844 h 1744789"/>
                  <a:gd name="connsiteX1823" fmla="*/ 2313440 w 2840893"/>
                  <a:gd name="connsiteY1823" fmla="*/ 374973 h 1744789"/>
                  <a:gd name="connsiteX1824" fmla="*/ 2306763 w 2840893"/>
                  <a:gd name="connsiteY1824" fmla="*/ 374446 h 1744789"/>
                  <a:gd name="connsiteX1825" fmla="*/ 2295079 w 2840893"/>
                  <a:gd name="connsiteY1825" fmla="*/ 368560 h 1744789"/>
                  <a:gd name="connsiteX1826" fmla="*/ 2304303 w 2840893"/>
                  <a:gd name="connsiteY1826" fmla="*/ 363904 h 1744789"/>
                  <a:gd name="connsiteX1827" fmla="*/ 2300965 w 2840893"/>
                  <a:gd name="connsiteY1827" fmla="*/ 357842 h 1744789"/>
                  <a:gd name="connsiteX1828" fmla="*/ 2298857 w 2840893"/>
                  <a:gd name="connsiteY1828" fmla="*/ 354152 h 1744789"/>
                  <a:gd name="connsiteX1829" fmla="*/ 2295694 w 2840893"/>
                  <a:gd name="connsiteY1829" fmla="*/ 352746 h 1744789"/>
                  <a:gd name="connsiteX1830" fmla="*/ 2288841 w 2840893"/>
                  <a:gd name="connsiteY1830" fmla="*/ 347475 h 1744789"/>
                  <a:gd name="connsiteX1831" fmla="*/ 2264857 w 2840893"/>
                  <a:gd name="connsiteY1831" fmla="*/ 328850 h 1744789"/>
                  <a:gd name="connsiteX1832" fmla="*/ 2255720 w 2840893"/>
                  <a:gd name="connsiteY1832" fmla="*/ 319713 h 1744789"/>
                  <a:gd name="connsiteX1833" fmla="*/ 2244299 w 2840893"/>
                  <a:gd name="connsiteY1833" fmla="*/ 311719 h 1744789"/>
                  <a:gd name="connsiteX1834" fmla="*/ 2232966 w 2840893"/>
                  <a:gd name="connsiteY1834" fmla="*/ 304515 h 1744789"/>
                  <a:gd name="connsiteX1835" fmla="*/ 2221721 w 2840893"/>
                  <a:gd name="connsiteY1835" fmla="*/ 294236 h 1744789"/>
                  <a:gd name="connsiteX1836" fmla="*/ 2197912 w 2840893"/>
                  <a:gd name="connsiteY1836" fmla="*/ 274644 h 1744789"/>
                  <a:gd name="connsiteX1837" fmla="*/ 2169711 w 2840893"/>
                  <a:gd name="connsiteY1837" fmla="*/ 255756 h 1744789"/>
                  <a:gd name="connsiteX1838" fmla="*/ 2158730 w 2840893"/>
                  <a:gd name="connsiteY1838" fmla="*/ 248112 h 1744789"/>
                  <a:gd name="connsiteX1839" fmla="*/ 2130177 w 2840893"/>
                  <a:gd name="connsiteY1839" fmla="*/ 228257 h 1744789"/>
                  <a:gd name="connsiteX1840" fmla="*/ 2122182 w 2840893"/>
                  <a:gd name="connsiteY1840" fmla="*/ 222459 h 1744789"/>
                  <a:gd name="connsiteX1841" fmla="*/ 2113749 w 2840893"/>
                  <a:gd name="connsiteY1841" fmla="*/ 216397 h 1744789"/>
                  <a:gd name="connsiteX1842" fmla="*/ 2113046 w 2840893"/>
                  <a:gd name="connsiteY1842" fmla="*/ 218066 h 1744789"/>
                  <a:gd name="connsiteX1843" fmla="*/ 2112782 w 2840893"/>
                  <a:gd name="connsiteY1843" fmla="*/ 218681 h 1744789"/>
                  <a:gd name="connsiteX1844" fmla="*/ 2109444 w 2840893"/>
                  <a:gd name="connsiteY1844" fmla="*/ 227994 h 1744789"/>
                  <a:gd name="connsiteX1845" fmla="*/ 2102240 w 2840893"/>
                  <a:gd name="connsiteY1845" fmla="*/ 221317 h 1744789"/>
                  <a:gd name="connsiteX1846" fmla="*/ 2101976 w 2840893"/>
                  <a:gd name="connsiteY1846" fmla="*/ 221053 h 1744789"/>
                  <a:gd name="connsiteX1847" fmla="*/ 2099253 w 2840893"/>
                  <a:gd name="connsiteY1847" fmla="*/ 218154 h 1744789"/>
                  <a:gd name="connsiteX1848" fmla="*/ 2098814 w 2840893"/>
                  <a:gd name="connsiteY1848" fmla="*/ 217451 h 1744789"/>
                  <a:gd name="connsiteX1849" fmla="*/ 2096178 w 2840893"/>
                  <a:gd name="connsiteY1849" fmla="*/ 210950 h 1744789"/>
                  <a:gd name="connsiteX1850" fmla="*/ 2086162 w 2840893"/>
                  <a:gd name="connsiteY1850" fmla="*/ 201550 h 1744789"/>
                  <a:gd name="connsiteX1851" fmla="*/ 2082385 w 2840893"/>
                  <a:gd name="connsiteY1851" fmla="*/ 200144 h 1744789"/>
                  <a:gd name="connsiteX1852" fmla="*/ 2058137 w 2840893"/>
                  <a:gd name="connsiteY1852" fmla="*/ 187405 h 1744789"/>
                  <a:gd name="connsiteX1853" fmla="*/ 2019306 w 2840893"/>
                  <a:gd name="connsiteY1853" fmla="*/ 163334 h 1744789"/>
                  <a:gd name="connsiteX1854" fmla="*/ 2004546 w 2840893"/>
                  <a:gd name="connsiteY1854" fmla="*/ 155690 h 1744789"/>
                  <a:gd name="connsiteX1855" fmla="*/ 1979508 w 2840893"/>
                  <a:gd name="connsiteY1855" fmla="*/ 144709 h 1744789"/>
                  <a:gd name="connsiteX1856" fmla="*/ 1947968 w 2840893"/>
                  <a:gd name="connsiteY1856" fmla="*/ 130213 h 1744789"/>
                  <a:gd name="connsiteX1857" fmla="*/ 1945860 w 2840893"/>
                  <a:gd name="connsiteY1857" fmla="*/ 129071 h 1744789"/>
                  <a:gd name="connsiteX1858" fmla="*/ 1932331 w 2840893"/>
                  <a:gd name="connsiteY1858" fmla="*/ 124854 h 1744789"/>
                  <a:gd name="connsiteX1859" fmla="*/ 1931013 w 2840893"/>
                  <a:gd name="connsiteY1859" fmla="*/ 124063 h 1744789"/>
                  <a:gd name="connsiteX1860" fmla="*/ 1905799 w 2840893"/>
                  <a:gd name="connsiteY1860" fmla="*/ 113169 h 1744789"/>
                  <a:gd name="connsiteX1861" fmla="*/ 1902548 w 2840893"/>
                  <a:gd name="connsiteY1861" fmla="*/ 112378 h 1744789"/>
                  <a:gd name="connsiteX1862" fmla="*/ 1889370 w 2840893"/>
                  <a:gd name="connsiteY1862" fmla="*/ 106316 h 1744789"/>
                  <a:gd name="connsiteX1863" fmla="*/ 1882342 w 2840893"/>
                  <a:gd name="connsiteY1863" fmla="*/ 102363 h 1744789"/>
                  <a:gd name="connsiteX1864" fmla="*/ 1875665 w 2840893"/>
                  <a:gd name="connsiteY1864" fmla="*/ 98937 h 1744789"/>
                  <a:gd name="connsiteX1865" fmla="*/ 1859763 w 2840893"/>
                  <a:gd name="connsiteY1865" fmla="*/ 93314 h 1744789"/>
                  <a:gd name="connsiteX1866" fmla="*/ 1842895 w 2840893"/>
                  <a:gd name="connsiteY1866" fmla="*/ 87691 h 1744789"/>
                  <a:gd name="connsiteX1867" fmla="*/ 1818999 w 2840893"/>
                  <a:gd name="connsiteY1867" fmla="*/ 78818 h 1744789"/>
                  <a:gd name="connsiteX1868" fmla="*/ 1791677 w 2840893"/>
                  <a:gd name="connsiteY1868" fmla="*/ 68451 h 1744789"/>
                  <a:gd name="connsiteX1869" fmla="*/ 1782364 w 2840893"/>
                  <a:gd name="connsiteY1869" fmla="*/ 64762 h 1744789"/>
                  <a:gd name="connsiteX1870" fmla="*/ 1786405 w 2840893"/>
                  <a:gd name="connsiteY1870" fmla="*/ 67485 h 1744789"/>
                  <a:gd name="connsiteX1871" fmla="*/ 1774369 w 2840893"/>
                  <a:gd name="connsiteY1871" fmla="*/ 71966 h 1744789"/>
                  <a:gd name="connsiteX1872" fmla="*/ 1767517 w 2840893"/>
                  <a:gd name="connsiteY1872" fmla="*/ 71526 h 1744789"/>
                  <a:gd name="connsiteX1873" fmla="*/ 1764003 w 2840893"/>
                  <a:gd name="connsiteY1873" fmla="*/ 65552 h 1744789"/>
                  <a:gd name="connsiteX1874" fmla="*/ 1763915 w 2840893"/>
                  <a:gd name="connsiteY1874" fmla="*/ 64586 h 1744789"/>
                  <a:gd name="connsiteX1875" fmla="*/ 1755920 w 2840893"/>
                  <a:gd name="connsiteY1875" fmla="*/ 60457 h 1744789"/>
                  <a:gd name="connsiteX1876" fmla="*/ 1750913 w 2840893"/>
                  <a:gd name="connsiteY1876" fmla="*/ 58085 h 1744789"/>
                  <a:gd name="connsiteX1877" fmla="*/ 1743972 w 2840893"/>
                  <a:gd name="connsiteY1877" fmla="*/ 57997 h 1744789"/>
                  <a:gd name="connsiteX1878" fmla="*/ 1735889 w 2840893"/>
                  <a:gd name="connsiteY1878" fmla="*/ 56943 h 1744789"/>
                  <a:gd name="connsiteX1879" fmla="*/ 1714365 w 2840893"/>
                  <a:gd name="connsiteY1879" fmla="*/ 51759 h 1744789"/>
                  <a:gd name="connsiteX1880" fmla="*/ 1682474 w 2840893"/>
                  <a:gd name="connsiteY1880" fmla="*/ 44994 h 1744789"/>
                  <a:gd name="connsiteX1881" fmla="*/ 1675534 w 2840893"/>
                  <a:gd name="connsiteY1881" fmla="*/ 43589 h 1744789"/>
                  <a:gd name="connsiteX1882" fmla="*/ 1673162 w 2840893"/>
                  <a:gd name="connsiteY1882" fmla="*/ 42886 h 1744789"/>
                  <a:gd name="connsiteX1883" fmla="*/ 1657524 w 2840893"/>
                  <a:gd name="connsiteY1883" fmla="*/ 38318 h 1744789"/>
                  <a:gd name="connsiteX1884" fmla="*/ 1637493 w 2840893"/>
                  <a:gd name="connsiteY1884" fmla="*/ 34101 h 1744789"/>
                  <a:gd name="connsiteX1885" fmla="*/ 1616233 w 2840893"/>
                  <a:gd name="connsiteY1885" fmla="*/ 31201 h 1744789"/>
                  <a:gd name="connsiteX1886" fmla="*/ 1607799 w 2840893"/>
                  <a:gd name="connsiteY1886" fmla="*/ 29269 h 1744789"/>
                  <a:gd name="connsiteX1887" fmla="*/ 1598662 w 2840893"/>
                  <a:gd name="connsiteY1887" fmla="*/ 27248 h 1744789"/>
                  <a:gd name="connsiteX1888" fmla="*/ 1580037 w 2840893"/>
                  <a:gd name="connsiteY1888" fmla="*/ 24525 h 1744789"/>
                  <a:gd name="connsiteX1889" fmla="*/ 1559391 w 2840893"/>
                  <a:gd name="connsiteY1889" fmla="*/ 24173 h 1744789"/>
                  <a:gd name="connsiteX1890" fmla="*/ 1539009 w 2840893"/>
                  <a:gd name="connsiteY1890" fmla="*/ 23910 h 1744789"/>
                  <a:gd name="connsiteX1891" fmla="*/ 1526007 w 2840893"/>
                  <a:gd name="connsiteY1891" fmla="*/ 22504 h 1744789"/>
                  <a:gd name="connsiteX1892" fmla="*/ 1520472 w 2840893"/>
                  <a:gd name="connsiteY1892" fmla="*/ 21538 h 1744789"/>
                  <a:gd name="connsiteX1893" fmla="*/ 1516343 w 2840893"/>
                  <a:gd name="connsiteY1893" fmla="*/ 20571 h 1744789"/>
                  <a:gd name="connsiteX1894" fmla="*/ 1512741 w 2840893"/>
                  <a:gd name="connsiteY1894" fmla="*/ 20395 h 1744789"/>
                  <a:gd name="connsiteX1895" fmla="*/ 1495434 w 2840893"/>
                  <a:gd name="connsiteY1895" fmla="*/ 20747 h 1744789"/>
                  <a:gd name="connsiteX1896" fmla="*/ 1490602 w 2840893"/>
                  <a:gd name="connsiteY1896" fmla="*/ 19956 h 1744789"/>
                  <a:gd name="connsiteX1897" fmla="*/ 1480323 w 2840893"/>
                  <a:gd name="connsiteY1897" fmla="*/ 18199 h 1744789"/>
                  <a:gd name="connsiteX1898" fmla="*/ 1463455 w 2840893"/>
                  <a:gd name="connsiteY1898" fmla="*/ 16969 h 1744789"/>
                  <a:gd name="connsiteX1899" fmla="*/ 1451682 w 2840893"/>
                  <a:gd name="connsiteY1899" fmla="*/ 17233 h 1744789"/>
                  <a:gd name="connsiteX1900" fmla="*/ 1445006 w 2840893"/>
                  <a:gd name="connsiteY1900" fmla="*/ 17672 h 1744789"/>
                  <a:gd name="connsiteX1901" fmla="*/ 1441579 w 2840893"/>
                  <a:gd name="connsiteY1901" fmla="*/ 20220 h 1744789"/>
                  <a:gd name="connsiteX1902" fmla="*/ 1437889 w 2840893"/>
                  <a:gd name="connsiteY1902" fmla="*/ 18199 h 1744789"/>
                  <a:gd name="connsiteX1903" fmla="*/ 1417595 w 2840893"/>
                  <a:gd name="connsiteY1903" fmla="*/ 15036 h 1744789"/>
                  <a:gd name="connsiteX1904" fmla="*/ 1405647 w 2840893"/>
                  <a:gd name="connsiteY1904" fmla="*/ 14597 h 1744789"/>
                  <a:gd name="connsiteX1905" fmla="*/ 1355658 w 2840893"/>
                  <a:gd name="connsiteY1905" fmla="*/ 16003 h 1744789"/>
                  <a:gd name="connsiteX1906" fmla="*/ 1336945 w 2840893"/>
                  <a:gd name="connsiteY1906" fmla="*/ 18902 h 1744789"/>
                  <a:gd name="connsiteX1907" fmla="*/ 1326842 w 2840893"/>
                  <a:gd name="connsiteY1907" fmla="*/ 18199 h 1744789"/>
                  <a:gd name="connsiteX1908" fmla="*/ 1313840 w 2840893"/>
                  <a:gd name="connsiteY1908" fmla="*/ 19868 h 1744789"/>
                  <a:gd name="connsiteX1909" fmla="*/ 1303561 w 2840893"/>
                  <a:gd name="connsiteY1909" fmla="*/ 21538 h 1744789"/>
                  <a:gd name="connsiteX1910" fmla="*/ 1303297 w 2840893"/>
                  <a:gd name="connsiteY1910" fmla="*/ 21450 h 1744789"/>
                  <a:gd name="connsiteX1911" fmla="*/ 1291701 w 2840893"/>
                  <a:gd name="connsiteY1911" fmla="*/ 21274 h 1744789"/>
                  <a:gd name="connsiteX1912" fmla="*/ 1284233 w 2840893"/>
                  <a:gd name="connsiteY1912" fmla="*/ 21538 h 1744789"/>
                  <a:gd name="connsiteX1913" fmla="*/ 1277732 w 2840893"/>
                  <a:gd name="connsiteY1913" fmla="*/ 21450 h 1744789"/>
                  <a:gd name="connsiteX1914" fmla="*/ 1261215 w 2840893"/>
                  <a:gd name="connsiteY1914" fmla="*/ 21625 h 1744789"/>
                  <a:gd name="connsiteX1915" fmla="*/ 1256559 w 2840893"/>
                  <a:gd name="connsiteY1915" fmla="*/ 21977 h 1744789"/>
                  <a:gd name="connsiteX1916" fmla="*/ 1237319 w 2840893"/>
                  <a:gd name="connsiteY1916" fmla="*/ 25140 h 1744789"/>
                  <a:gd name="connsiteX1917" fmla="*/ 1210085 w 2840893"/>
                  <a:gd name="connsiteY1917" fmla="*/ 30323 h 1744789"/>
                  <a:gd name="connsiteX1918" fmla="*/ 1199015 w 2840893"/>
                  <a:gd name="connsiteY1918" fmla="*/ 31465 h 1744789"/>
                  <a:gd name="connsiteX1919" fmla="*/ 1170023 w 2840893"/>
                  <a:gd name="connsiteY1919" fmla="*/ 39196 h 1744789"/>
                  <a:gd name="connsiteX1920" fmla="*/ 1155879 w 2840893"/>
                  <a:gd name="connsiteY1920" fmla="*/ 42271 h 1744789"/>
                  <a:gd name="connsiteX1921" fmla="*/ 1123900 w 2840893"/>
                  <a:gd name="connsiteY1921" fmla="*/ 48860 h 1744789"/>
                  <a:gd name="connsiteX1922" fmla="*/ 1115027 w 2840893"/>
                  <a:gd name="connsiteY1922" fmla="*/ 51496 h 1744789"/>
                  <a:gd name="connsiteX1923" fmla="*/ 1110283 w 2840893"/>
                  <a:gd name="connsiteY1923" fmla="*/ 52638 h 1744789"/>
                  <a:gd name="connsiteX1924" fmla="*/ 1095523 w 2840893"/>
                  <a:gd name="connsiteY1924" fmla="*/ 55010 h 1744789"/>
                  <a:gd name="connsiteX1925" fmla="*/ 1078831 w 2840893"/>
                  <a:gd name="connsiteY1925" fmla="*/ 60369 h 1744789"/>
                  <a:gd name="connsiteX1926" fmla="*/ 1070749 w 2840893"/>
                  <a:gd name="connsiteY1926" fmla="*/ 63532 h 1744789"/>
                  <a:gd name="connsiteX1927" fmla="*/ 1065389 w 2840893"/>
                  <a:gd name="connsiteY1927" fmla="*/ 60896 h 1744789"/>
                  <a:gd name="connsiteX1928" fmla="*/ 1063896 w 2840893"/>
                  <a:gd name="connsiteY1928" fmla="*/ 61775 h 1744789"/>
                  <a:gd name="connsiteX1929" fmla="*/ 1058537 w 2840893"/>
                  <a:gd name="connsiteY1929" fmla="*/ 64234 h 1744789"/>
                  <a:gd name="connsiteX1930" fmla="*/ 1041405 w 2840893"/>
                  <a:gd name="connsiteY1930" fmla="*/ 69418 h 1744789"/>
                  <a:gd name="connsiteX1931" fmla="*/ 1038330 w 2840893"/>
                  <a:gd name="connsiteY1931" fmla="*/ 70472 h 1744789"/>
                  <a:gd name="connsiteX1932" fmla="*/ 1028315 w 2840893"/>
                  <a:gd name="connsiteY1932" fmla="*/ 73635 h 1744789"/>
                  <a:gd name="connsiteX1933" fmla="*/ 1006791 w 2840893"/>
                  <a:gd name="connsiteY1933" fmla="*/ 81190 h 1744789"/>
                  <a:gd name="connsiteX1934" fmla="*/ 996600 w 2840893"/>
                  <a:gd name="connsiteY1934" fmla="*/ 84529 h 1744789"/>
                  <a:gd name="connsiteX1935" fmla="*/ 989220 w 2840893"/>
                  <a:gd name="connsiteY1935" fmla="*/ 86813 h 1744789"/>
                  <a:gd name="connsiteX1936" fmla="*/ 976745 w 2840893"/>
                  <a:gd name="connsiteY1936" fmla="*/ 91206 h 1744789"/>
                  <a:gd name="connsiteX1937" fmla="*/ 953024 w 2840893"/>
                  <a:gd name="connsiteY1937" fmla="*/ 102187 h 1744789"/>
                  <a:gd name="connsiteX1938" fmla="*/ 934663 w 2840893"/>
                  <a:gd name="connsiteY1938" fmla="*/ 110358 h 1744789"/>
                  <a:gd name="connsiteX1939" fmla="*/ 915423 w 2840893"/>
                  <a:gd name="connsiteY1939" fmla="*/ 117562 h 1744789"/>
                  <a:gd name="connsiteX1940" fmla="*/ 892932 w 2840893"/>
                  <a:gd name="connsiteY1940" fmla="*/ 126347 h 1744789"/>
                  <a:gd name="connsiteX1941" fmla="*/ 869827 w 2840893"/>
                  <a:gd name="connsiteY1941" fmla="*/ 138207 h 1744789"/>
                  <a:gd name="connsiteX1942" fmla="*/ 859724 w 2840893"/>
                  <a:gd name="connsiteY1942" fmla="*/ 141634 h 1744789"/>
                  <a:gd name="connsiteX1943" fmla="*/ 857088 w 2840893"/>
                  <a:gd name="connsiteY1943" fmla="*/ 142864 h 1744789"/>
                  <a:gd name="connsiteX1944" fmla="*/ 825900 w 2840893"/>
                  <a:gd name="connsiteY1944" fmla="*/ 157359 h 1744789"/>
                  <a:gd name="connsiteX1945" fmla="*/ 815445 w 2840893"/>
                  <a:gd name="connsiteY1945" fmla="*/ 163158 h 1744789"/>
                  <a:gd name="connsiteX1946" fmla="*/ 802267 w 2840893"/>
                  <a:gd name="connsiteY1946" fmla="*/ 170362 h 1744789"/>
                  <a:gd name="connsiteX1947" fmla="*/ 782940 w 2840893"/>
                  <a:gd name="connsiteY1947" fmla="*/ 183364 h 1744789"/>
                  <a:gd name="connsiteX1948" fmla="*/ 772748 w 2840893"/>
                  <a:gd name="connsiteY1948" fmla="*/ 190568 h 1744789"/>
                  <a:gd name="connsiteX1949" fmla="*/ 763524 w 2840893"/>
                  <a:gd name="connsiteY1949" fmla="*/ 194522 h 1744789"/>
                  <a:gd name="connsiteX1950" fmla="*/ 750082 w 2840893"/>
                  <a:gd name="connsiteY1950" fmla="*/ 200759 h 1744789"/>
                  <a:gd name="connsiteX1951" fmla="*/ 744635 w 2840893"/>
                  <a:gd name="connsiteY1951" fmla="*/ 204361 h 1744789"/>
                  <a:gd name="connsiteX1952" fmla="*/ 727592 w 2840893"/>
                  <a:gd name="connsiteY1952" fmla="*/ 212883 h 1744789"/>
                  <a:gd name="connsiteX1953" fmla="*/ 727504 w 2840893"/>
                  <a:gd name="connsiteY1953" fmla="*/ 212971 h 1744789"/>
                  <a:gd name="connsiteX1954" fmla="*/ 726274 w 2840893"/>
                  <a:gd name="connsiteY1954" fmla="*/ 213937 h 1744789"/>
                  <a:gd name="connsiteX1955" fmla="*/ 719685 w 2840893"/>
                  <a:gd name="connsiteY1955" fmla="*/ 218945 h 1744789"/>
                  <a:gd name="connsiteX1956" fmla="*/ 704838 w 2840893"/>
                  <a:gd name="connsiteY1956" fmla="*/ 229839 h 1744789"/>
                  <a:gd name="connsiteX1957" fmla="*/ 686652 w 2840893"/>
                  <a:gd name="connsiteY1957" fmla="*/ 241348 h 1744789"/>
                  <a:gd name="connsiteX1958" fmla="*/ 655815 w 2840893"/>
                  <a:gd name="connsiteY1958" fmla="*/ 261818 h 1744789"/>
                  <a:gd name="connsiteX1959" fmla="*/ 641319 w 2840893"/>
                  <a:gd name="connsiteY1959" fmla="*/ 272009 h 1744789"/>
                  <a:gd name="connsiteX1960" fmla="*/ 611537 w 2840893"/>
                  <a:gd name="connsiteY1960" fmla="*/ 296959 h 1744789"/>
                  <a:gd name="connsiteX1961" fmla="*/ 602136 w 2840893"/>
                  <a:gd name="connsiteY1961" fmla="*/ 304163 h 1744789"/>
                  <a:gd name="connsiteX1962" fmla="*/ 574902 w 2840893"/>
                  <a:gd name="connsiteY1962" fmla="*/ 325775 h 1744789"/>
                  <a:gd name="connsiteX1963" fmla="*/ 574375 w 2840893"/>
                  <a:gd name="connsiteY1963" fmla="*/ 326390 h 1744789"/>
                  <a:gd name="connsiteX1964" fmla="*/ 561724 w 2840893"/>
                  <a:gd name="connsiteY1964" fmla="*/ 337899 h 1744789"/>
                  <a:gd name="connsiteX1965" fmla="*/ 535104 w 2840893"/>
                  <a:gd name="connsiteY1965" fmla="*/ 360126 h 1744789"/>
                  <a:gd name="connsiteX1966" fmla="*/ 524034 w 2840893"/>
                  <a:gd name="connsiteY1966" fmla="*/ 367418 h 1744789"/>
                  <a:gd name="connsiteX1967" fmla="*/ 519730 w 2840893"/>
                  <a:gd name="connsiteY1967" fmla="*/ 370405 h 1744789"/>
                  <a:gd name="connsiteX1968" fmla="*/ 517006 w 2840893"/>
                  <a:gd name="connsiteY1968" fmla="*/ 373392 h 1744789"/>
                  <a:gd name="connsiteX1969" fmla="*/ 499435 w 2840893"/>
                  <a:gd name="connsiteY1969" fmla="*/ 390787 h 1744789"/>
                  <a:gd name="connsiteX1970" fmla="*/ 492319 w 2840893"/>
                  <a:gd name="connsiteY1970" fmla="*/ 397903 h 1744789"/>
                  <a:gd name="connsiteX1971" fmla="*/ 478878 w 2840893"/>
                  <a:gd name="connsiteY1971" fmla="*/ 411520 h 1744789"/>
                  <a:gd name="connsiteX1972" fmla="*/ 445581 w 2840893"/>
                  <a:gd name="connsiteY1972" fmla="*/ 444026 h 1744789"/>
                  <a:gd name="connsiteX1973" fmla="*/ 424496 w 2840893"/>
                  <a:gd name="connsiteY1973" fmla="*/ 468186 h 1744789"/>
                  <a:gd name="connsiteX1974" fmla="*/ 407716 w 2840893"/>
                  <a:gd name="connsiteY1974" fmla="*/ 487514 h 1744789"/>
                  <a:gd name="connsiteX1975" fmla="*/ 391375 w 2840893"/>
                  <a:gd name="connsiteY1975" fmla="*/ 505260 h 1744789"/>
                  <a:gd name="connsiteX1976" fmla="*/ 376264 w 2840893"/>
                  <a:gd name="connsiteY1976" fmla="*/ 522480 h 1744789"/>
                  <a:gd name="connsiteX1977" fmla="*/ 354389 w 2840893"/>
                  <a:gd name="connsiteY1977" fmla="*/ 547430 h 1744789"/>
                  <a:gd name="connsiteX1978" fmla="*/ 348151 w 2840893"/>
                  <a:gd name="connsiteY1978" fmla="*/ 555425 h 1744789"/>
                  <a:gd name="connsiteX1979" fmla="*/ 334885 w 2840893"/>
                  <a:gd name="connsiteY1979" fmla="*/ 573259 h 1744789"/>
                  <a:gd name="connsiteX1980" fmla="*/ 329878 w 2840893"/>
                  <a:gd name="connsiteY1980" fmla="*/ 580288 h 1744789"/>
                  <a:gd name="connsiteX1981" fmla="*/ 323025 w 2840893"/>
                  <a:gd name="connsiteY1981" fmla="*/ 590039 h 1744789"/>
                  <a:gd name="connsiteX1982" fmla="*/ 306684 w 2840893"/>
                  <a:gd name="connsiteY1982" fmla="*/ 611915 h 1744789"/>
                  <a:gd name="connsiteX1983" fmla="*/ 291134 w 2840893"/>
                  <a:gd name="connsiteY1983" fmla="*/ 638271 h 1744789"/>
                  <a:gd name="connsiteX1984" fmla="*/ 282876 w 2840893"/>
                  <a:gd name="connsiteY1984" fmla="*/ 650131 h 1744789"/>
                  <a:gd name="connsiteX1985" fmla="*/ 269259 w 2840893"/>
                  <a:gd name="connsiteY1985" fmla="*/ 666736 h 1744789"/>
                  <a:gd name="connsiteX1986" fmla="*/ 265569 w 2840893"/>
                  <a:gd name="connsiteY1986" fmla="*/ 671831 h 1744789"/>
                  <a:gd name="connsiteX1987" fmla="*/ 260210 w 2840893"/>
                  <a:gd name="connsiteY1987" fmla="*/ 685009 h 1744789"/>
                  <a:gd name="connsiteX1988" fmla="*/ 258892 w 2840893"/>
                  <a:gd name="connsiteY1988" fmla="*/ 686327 h 1744789"/>
                  <a:gd name="connsiteX1989" fmla="*/ 256871 w 2840893"/>
                  <a:gd name="connsiteY1989" fmla="*/ 688523 h 1744789"/>
                  <a:gd name="connsiteX1990" fmla="*/ 251512 w 2840893"/>
                  <a:gd name="connsiteY1990" fmla="*/ 695200 h 1744789"/>
                  <a:gd name="connsiteX1991" fmla="*/ 249228 w 2840893"/>
                  <a:gd name="connsiteY1991" fmla="*/ 698802 h 1744789"/>
                  <a:gd name="connsiteX1992" fmla="*/ 229461 w 2840893"/>
                  <a:gd name="connsiteY1992" fmla="*/ 732626 h 1744789"/>
                  <a:gd name="connsiteX1993" fmla="*/ 221554 w 2840893"/>
                  <a:gd name="connsiteY1993" fmla="*/ 746419 h 1744789"/>
                  <a:gd name="connsiteX1994" fmla="*/ 211275 w 2840893"/>
                  <a:gd name="connsiteY1994" fmla="*/ 765308 h 1744789"/>
                  <a:gd name="connsiteX1995" fmla="*/ 212769 w 2840893"/>
                  <a:gd name="connsiteY1995" fmla="*/ 764868 h 1744789"/>
                  <a:gd name="connsiteX1996" fmla="*/ 213823 w 2840893"/>
                  <a:gd name="connsiteY1996" fmla="*/ 764517 h 1744789"/>
                  <a:gd name="connsiteX1997" fmla="*/ 218830 w 2840893"/>
                  <a:gd name="connsiteY1997" fmla="*/ 763463 h 1744789"/>
                  <a:gd name="connsiteX1998" fmla="*/ 224277 w 2840893"/>
                  <a:gd name="connsiteY1998" fmla="*/ 764956 h 1744789"/>
                  <a:gd name="connsiteX1999" fmla="*/ 224805 w 2840893"/>
                  <a:gd name="connsiteY1999" fmla="*/ 765220 h 1744789"/>
                  <a:gd name="connsiteX2000" fmla="*/ 231306 w 2840893"/>
                  <a:gd name="connsiteY2000" fmla="*/ 767943 h 1744789"/>
                  <a:gd name="connsiteX2001" fmla="*/ 228143 w 2840893"/>
                  <a:gd name="connsiteY2001" fmla="*/ 774269 h 1744789"/>
                  <a:gd name="connsiteX2002" fmla="*/ 216546 w 2840893"/>
                  <a:gd name="connsiteY2002" fmla="*/ 779101 h 1744789"/>
                  <a:gd name="connsiteX2003" fmla="*/ 213208 w 2840893"/>
                  <a:gd name="connsiteY2003" fmla="*/ 777783 h 1744789"/>
                  <a:gd name="connsiteX2004" fmla="*/ 211978 w 2840893"/>
                  <a:gd name="connsiteY2004" fmla="*/ 777256 h 1744789"/>
                  <a:gd name="connsiteX2005" fmla="*/ 207849 w 2840893"/>
                  <a:gd name="connsiteY2005" fmla="*/ 775586 h 1744789"/>
                  <a:gd name="connsiteX2006" fmla="*/ 207585 w 2840893"/>
                  <a:gd name="connsiteY2006" fmla="*/ 776729 h 1744789"/>
                  <a:gd name="connsiteX2007" fmla="*/ 203368 w 2840893"/>
                  <a:gd name="connsiteY2007" fmla="*/ 783669 h 1744789"/>
                  <a:gd name="connsiteX2008" fmla="*/ 202490 w 2840893"/>
                  <a:gd name="connsiteY2008" fmla="*/ 784635 h 1744789"/>
                  <a:gd name="connsiteX2009" fmla="*/ 197746 w 2840893"/>
                  <a:gd name="connsiteY2009" fmla="*/ 791927 h 1744789"/>
                  <a:gd name="connsiteX2010" fmla="*/ 195901 w 2840893"/>
                  <a:gd name="connsiteY2010" fmla="*/ 795090 h 1744789"/>
                  <a:gd name="connsiteX2011" fmla="*/ 190629 w 2840893"/>
                  <a:gd name="connsiteY2011" fmla="*/ 805017 h 1744789"/>
                  <a:gd name="connsiteX2012" fmla="*/ 182020 w 2840893"/>
                  <a:gd name="connsiteY2012" fmla="*/ 820040 h 1744789"/>
                  <a:gd name="connsiteX2013" fmla="*/ 168402 w 2840893"/>
                  <a:gd name="connsiteY2013" fmla="*/ 850789 h 1744789"/>
                  <a:gd name="connsiteX2014" fmla="*/ 164273 w 2840893"/>
                  <a:gd name="connsiteY2014" fmla="*/ 860365 h 1744789"/>
                  <a:gd name="connsiteX2015" fmla="*/ 162604 w 2840893"/>
                  <a:gd name="connsiteY2015" fmla="*/ 863352 h 1744789"/>
                  <a:gd name="connsiteX2016" fmla="*/ 156542 w 2840893"/>
                  <a:gd name="connsiteY2016" fmla="*/ 873895 h 1744789"/>
                  <a:gd name="connsiteX2017" fmla="*/ 147405 w 2840893"/>
                  <a:gd name="connsiteY2017" fmla="*/ 897264 h 1744789"/>
                  <a:gd name="connsiteX2018" fmla="*/ 143276 w 2840893"/>
                  <a:gd name="connsiteY2018" fmla="*/ 904556 h 1744789"/>
                  <a:gd name="connsiteX2019" fmla="*/ 142661 w 2840893"/>
                  <a:gd name="connsiteY2019" fmla="*/ 905083 h 1744789"/>
                  <a:gd name="connsiteX2020" fmla="*/ 142134 w 2840893"/>
                  <a:gd name="connsiteY2020" fmla="*/ 905786 h 1744789"/>
                  <a:gd name="connsiteX2021" fmla="*/ 138620 w 2840893"/>
                  <a:gd name="connsiteY2021" fmla="*/ 911057 h 1744789"/>
                  <a:gd name="connsiteX2022" fmla="*/ 135106 w 2840893"/>
                  <a:gd name="connsiteY2022" fmla="*/ 917207 h 1744789"/>
                  <a:gd name="connsiteX2023" fmla="*/ 129747 w 2840893"/>
                  <a:gd name="connsiteY2023" fmla="*/ 929243 h 1744789"/>
                  <a:gd name="connsiteX2024" fmla="*/ 124212 w 2840893"/>
                  <a:gd name="connsiteY2024" fmla="*/ 946199 h 1744789"/>
                  <a:gd name="connsiteX2025" fmla="*/ 120961 w 2840893"/>
                  <a:gd name="connsiteY2025" fmla="*/ 953666 h 1744789"/>
                  <a:gd name="connsiteX2026" fmla="*/ 118238 w 2840893"/>
                  <a:gd name="connsiteY2026" fmla="*/ 964296 h 1744789"/>
                  <a:gd name="connsiteX2027" fmla="*/ 107256 w 2840893"/>
                  <a:gd name="connsiteY2027" fmla="*/ 992234 h 1744789"/>
                  <a:gd name="connsiteX2028" fmla="*/ 106202 w 2840893"/>
                  <a:gd name="connsiteY2028" fmla="*/ 997505 h 1744789"/>
                  <a:gd name="connsiteX2029" fmla="*/ 105411 w 2840893"/>
                  <a:gd name="connsiteY2029" fmla="*/ 1002864 h 1744789"/>
                  <a:gd name="connsiteX2030" fmla="*/ 104972 w 2840893"/>
                  <a:gd name="connsiteY2030" fmla="*/ 1005588 h 1744789"/>
                  <a:gd name="connsiteX2031" fmla="*/ 101897 w 2840893"/>
                  <a:gd name="connsiteY2031" fmla="*/ 1015603 h 1744789"/>
                  <a:gd name="connsiteX2032" fmla="*/ 88368 w 2840893"/>
                  <a:gd name="connsiteY2032" fmla="*/ 1048109 h 1744789"/>
                  <a:gd name="connsiteX2033" fmla="*/ 81515 w 2840893"/>
                  <a:gd name="connsiteY2033" fmla="*/ 1067612 h 1744789"/>
                  <a:gd name="connsiteX2034" fmla="*/ 77034 w 2840893"/>
                  <a:gd name="connsiteY2034" fmla="*/ 1084041 h 1744789"/>
                  <a:gd name="connsiteX2035" fmla="*/ 72730 w 2840893"/>
                  <a:gd name="connsiteY2035" fmla="*/ 1100382 h 1744789"/>
                  <a:gd name="connsiteX2036" fmla="*/ 61045 w 2840893"/>
                  <a:gd name="connsiteY2036" fmla="*/ 1150986 h 1744789"/>
                  <a:gd name="connsiteX2037" fmla="*/ 58761 w 2840893"/>
                  <a:gd name="connsiteY2037" fmla="*/ 1162758 h 1744789"/>
                  <a:gd name="connsiteX2038" fmla="*/ 57707 w 2840893"/>
                  <a:gd name="connsiteY2038" fmla="*/ 1166712 h 1744789"/>
                  <a:gd name="connsiteX2039" fmla="*/ 53402 w 2840893"/>
                  <a:gd name="connsiteY2039" fmla="*/ 1178572 h 1744789"/>
                  <a:gd name="connsiteX2040" fmla="*/ 50239 w 2840893"/>
                  <a:gd name="connsiteY2040" fmla="*/ 1198427 h 1744789"/>
                  <a:gd name="connsiteX2041" fmla="*/ 46988 w 2840893"/>
                  <a:gd name="connsiteY2041" fmla="*/ 1210111 h 1744789"/>
                  <a:gd name="connsiteX2042" fmla="*/ 41278 w 2840893"/>
                  <a:gd name="connsiteY2042" fmla="*/ 1226891 h 1744789"/>
                  <a:gd name="connsiteX2043" fmla="*/ 40663 w 2840893"/>
                  <a:gd name="connsiteY2043" fmla="*/ 1232778 h 1744789"/>
                  <a:gd name="connsiteX2044" fmla="*/ 39521 w 2840893"/>
                  <a:gd name="connsiteY2044" fmla="*/ 1241299 h 1744789"/>
                  <a:gd name="connsiteX2045" fmla="*/ 34953 w 2840893"/>
                  <a:gd name="connsiteY2045" fmla="*/ 1266865 h 1744789"/>
                  <a:gd name="connsiteX2046" fmla="*/ 34162 w 2840893"/>
                  <a:gd name="connsiteY2046" fmla="*/ 1269588 h 1744789"/>
                  <a:gd name="connsiteX2047" fmla="*/ 32229 w 2840893"/>
                  <a:gd name="connsiteY2047" fmla="*/ 1278725 h 1744789"/>
                  <a:gd name="connsiteX2048" fmla="*/ 32668 w 2840893"/>
                  <a:gd name="connsiteY2048" fmla="*/ 1293748 h 1744789"/>
                  <a:gd name="connsiteX2049" fmla="*/ 31878 w 2840893"/>
                  <a:gd name="connsiteY2049" fmla="*/ 1296647 h 1744789"/>
                  <a:gd name="connsiteX2050" fmla="*/ 27309 w 2840893"/>
                  <a:gd name="connsiteY2050" fmla="*/ 1319226 h 1744789"/>
                  <a:gd name="connsiteX2051" fmla="*/ 27924 w 2840893"/>
                  <a:gd name="connsiteY2051" fmla="*/ 1323531 h 1744789"/>
                  <a:gd name="connsiteX2052" fmla="*/ 28627 w 2840893"/>
                  <a:gd name="connsiteY2052" fmla="*/ 1327747 h 1744789"/>
                  <a:gd name="connsiteX2053" fmla="*/ 28978 w 2840893"/>
                  <a:gd name="connsiteY2053" fmla="*/ 1328802 h 1744789"/>
                  <a:gd name="connsiteX2054" fmla="*/ 28715 w 2840893"/>
                  <a:gd name="connsiteY2054" fmla="*/ 1337763 h 1744789"/>
                  <a:gd name="connsiteX2055" fmla="*/ 25289 w 2840893"/>
                  <a:gd name="connsiteY2055" fmla="*/ 1351907 h 1744789"/>
                  <a:gd name="connsiteX2056" fmla="*/ 24059 w 2840893"/>
                  <a:gd name="connsiteY2056" fmla="*/ 1361044 h 1744789"/>
                  <a:gd name="connsiteX2057" fmla="*/ 19666 w 2840893"/>
                  <a:gd name="connsiteY2057" fmla="*/ 1407958 h 1744789"/>
                  <a:gd name="connsiteX2058" fmla="*/ 18172 w 2840893"/>
                  <a:gd name="connsiteY2058" fmla="*/ 1429834 h 1744789"/>
                  <a:gd name="connsiteX2059" fmla="*/ 18787 w 2840893"/>
                  <a:gd name="connsiteY2059" fmla="*/ 1455048 h 1744789"/>
                  <a:gd name="connsiteX2060" fmla="*/ 18700 w 2840893"/>
                  <a:gd name="connsiteY2060" fmla="*/ 1463218 h 1744789"/>
                  <a:gd name="connsiteX2061" fmla="*/ 15625 w 2840893"/>
                  <a:gd name="connsiteY2061" fmla="*/ 1481667 h 1744789"/>
                  <a:gd name="connsiteX2062" fmla="*/ 14658 w 2840893"/>
                  <a:gd name="connsiteY2062" fmla="*/ 1494757 h 1744789"/>
                  <a:gd name="connsiteX2063" fmla="*/ 13692 w 2840893"/>
                  <a:gd name="connsiteY2063" fmla="*/ 1524452 h 1744789"/>
                  <a:gd name="connsiteX2064" fmla="*/ 13868 w 2840893"/>
                  <a:gd name="connsiteY2064" fmla="*/ 1561790 h 1744789"/>
                  <a:gd name="connsiteX2065" fmla="*/ 14307 w 2840893"/>
                  <a:gd name="connsiteY2065" fmla="*/ 1582787 h 1744789"/>
                  <a:gd name="connsiteX2066" fmla="*/ 23883 w 2840893"/>
                  <a:gd name="connsiteY2066" fmla="*/ 1574880 h 1744789"/>
                  <a:gd name="connsiteX2067" fmla="*/ 27749 w 2840893"/>
                  <a:gd name="connsiteY2067" fmla="*/ 1576901 h 1744789"/>
                  <a:gd name="connsiteX2068" fmla="*/ 34953 w 2840893"/>
                  <a:gd name="connsiteY2068" fmla="*/ 1587795 h 1744789"/>
                  <a:gd name="connsiteX2069" fmla="*/ 26606 w 2840893"/>
                  <a:gd name="connsiteY2069" fmla="*/ 1594384 h 1744789"/>
                  <a:gd name="connsiteX2070" fmla="*/ 19490 w 2840893"/>
                  <a:gd name="connsiteY2070" fmla="*/ 1592627 h 1744789"/>
                  <a:gd name="connsiteX2071" fmla="*/ 18436 w 2840893"/>
                  <a:gd name="connsiteY2071" fmla="*/ 1592099 h 1744789"/>
                  <a:gd name="connsiteX2072" fmla="*/ 15537 w 2840893"/>
                  <a:gd name="connsiteY2072" fmla="*/ 1590957 h 1744789"/>
                  <a:gd name="connsiteX2073" fmla="*/ 15625 w 2840893"/>
                  <a:gd name="connsiteY2073" fmla="*/ 1591485 h 1744789"/>
                  <a:gd name="connsiteX2074" fmla="*/ 17118 w 2840893"/>
                  <a:gd name="connsiteY2074" fmla="*/ 1626714 h 1744789"/>
                  <a:gd name="connsiteX2075" fmla="*/ 17557 w 2840893"/>
                  <a:gd name="connsiteY2075" fmla="*/ 1628383 h 1744789"/>
                  <a:gd name="connsiteX2076" fmla="*/ 18260 w 2840893"/>
                  <a:gd name="connsiteY2076" fmla="*/ 1631634 h 1744789"/>
                  <a:gd name="connsiteX2077" fmla="*/ 19051 w 2840893"/>
                  <a:gd name="connsiteY2077" fmla="*/ 1643055 h 1744789"/>
                  <a:gd name="connsiteX2078" fmla="*/ 19402 w 2840893"/>
                  <a:gd name="connsiteY2078" fmla="*/ 1651840 h 1744789"/>
                  <a:gd name="connsiteX2079" fmla="*/ 19139 w 2840893"/>
                  <a:gd name="connsiteY2079" fmla="*/ 1668444 h 1744789"/>
                  <a:gd name="connsiteX2080" fmla="*/ 19402 w 2840893"/>
                  <a:gd name="connsiteY2080" fmla="*/ 1671343 h 1744789"/>
                  <a:gd name="connsiteX2081" fmla="*/ 19490 w 2840893"/>
                  <a:gd name="connsiteY2081" fmla="*/ 1671958 h 1744789"/>
                  <a:gd name="connsiteX2082" fmla="*/ 20808 w 2840893"/>
                  <a:gd name="connsiteY2082" fmla="*/ 1679602 h 1744789"/>
                  <a:gd name="connsiteX2083" fmla="*/ 22038 w 2840893"/>
                  <a:gd name="connsiteY2083" fmla="*/ 1686542 h 1744789"/>
                  <a:gd name="connsiteX2084" fmla="*/ 23883 w 2840893"/>
                  <a:gd name="connsiteY2084" fmla="*/ 1700072 h 1744789"/>
                  <a:gd name="connsiteX2085" fmla="*/ 27309 w 2840893"/>
                  <a:gd name="connsiteY2085" fmla="*/ 1723441 h 1744789"/>
                  <a:gd name="connsiteX2086" fmla="*/ 28891 w 2840893"/>
                  <a:gd name="connsiteY2086" fmla="*/ 1728976 h 1744789"/>
                  <a:gd name="connsiteX2087" fmla="*/ 33283 w 2840893"/>
                  <a:gd name="connsiteY2087" fmla="*/ 1728273 h 1744789"/>
                  <a:gd name="connsiteX2088" fmla="*/ 56652 w 2840893"/>
                  <a:gd name="connsiteY2088" fmla="*/ 1725637 h 1744789"/>
                  <a:gd name="connsiteX2089" fmla="*/ 60782 w 2840893"/>
                  <a:gd name="connsiteY2089" fmla="*/ 1725286 h 1744789"/>
                  <a:gd name="connsiteX2090" fmla="*/ 61221 w 2840893"/>
                  <a:gd name="connsiteY2090" fmla="*/ 1721244 h 1744789"/>
                  <a:gd name="connsiteX2091" fmla="*/ 55950 w 2840893"/>
                  <a:gd name="connsiteY2091" fmla="*/ 1694010 h 1744789"/>
                  <a:gd name="connsiteX2092" fmla="*/ 55071 w 2840893"/>
                  <a:gd name="connsiteY2092" fmla="*/ 1686279 h 1744789"/>
                  <a:gd name="connsiteX2093" fmla="*/ 55159 w 2840893"/>
                  <a:gd name="connsiteY2093" fmla="*/ 1685927 h 1744789"/>
                  <a:gd name="connsiteX2094" fmla="*/ 51030 w 2840893"/>
                  <a:gd name="connsiteY2094" fmla="*/ 1644284 h 1744789"/>
                  <a:gd name="connsiteX2095" fmla="*/ 50590 w 2840893"/>
                  <a:gd name="connsiteY2095" fmla="*/ 1642615 h 1744789"/>
                  <a:gd name="connsiteX2096" fmla="*/ 48746 w 2840893"/>
                  <a:gd name="connsiteY2096" fmla="*/ 1630931 h 1744789"/>
                  <a:gd name="connsiteX2097" fmla="*/ 50063 w 2840893"/>
                  <a:gd name="connsiteY2097" fmla="*/ 1622673 h 1744789"/>
                  <a:gd name="connsiteX2098" fmla="*/ 50854 w 2840893"/>
                  <a:gd name="connsiteY2098" fmla="*/ 1619071 h 1744789"/>
                  <a:gd name="connsiteX2099" fmla="*/ 50151 w 2840893"/>
                  <a:gd name="connsiteY2099" fmla="*/ 1608177 h 1744789"/>
                  <a:gd name="connsiteX2100" fmla="*/ 49800 w 2840893"/>
                  <a:gd name="connsiteY2100" fmla="*/ 1591309 h 1744789"/>
                  <a:gd name="connsiteX2101" fmla="*/ 45671 w 2840893"/>
                  <a:gd name="connsiteY2101" fmla="*/ 1583226 h 1744789"/>
                  <a:gd name="connsiteX2102" fmla="*/ 46374 w 2840893"/>
                  <a:gd name="connsiteY2102" fmla="*/ 1574441 h 1744789"/>
                  <a:gd name="connsiteX2103" fmla="*/ 49009 w 2840893"/>
                  <a:gd name="connsiteY2103" fmla="*/ 1548700 h 1744789"/>
                  <a:gd name="connsiteX2104" fmla="*/ 48921 w 2840893"/>
                  <a:gd name="connsiteY2104" fmla="*/ 1546591 h 1744789"/>
                  <a:gd name="connsiteX2105" fmla="*/ 48394 w 2840893"/>
                  <a:gd name="connsiteY2105" fmla="*/ 1546415 h 1744789"/>
                  <a:gd name="connsiteX2106" fmla="*/ 42771 w 2840893"/>
                  <a:gd name="connsiteY2106" fmla="*/ 1540266 h 1744789"/>
                  <a:gd name="connsiteX2107" fmla="*/ 45846 w 2840893"/>
                  <a:gd name="connsiteY2107" fmla="*/ 1531920 h 1744789"/>
                  <a:gd name="connsiteX2108" fmla="*/ 48306 w 2840893"/>
                  <a:gd name="connsiteY2108" fmla="*/ 1521114 h 1744789"/>
                  <a:gd name="connsiteX2109" fmla="*/ 47955 w 2840893"/>
                  <a:gd name="connsiteY2109" fmla="*/ 1516897 h 1744789"/>
                  <a:gd name="connsiteX2110" fmla="*/ 48394 w 2840893"/>
                  <a:gd name="connsiteY2110" fmla="*/ 1510308 h 1744789"/>
                  <a:gd name="connsiteX2111" fmla="*/ 46637 w 2840893"/>
                  <a:gd name="connsiteY2111" fmla="*/ 1500995 h 1744789"/>
                  <a:gd name="connsiteX2112" fmla="*/ 43826 w 2840893"/>
                  <a:gd name="connsiteY2112" fmla="*/ 1489135 h 1744789"/>
                  <a:gd name="connsiteX2113" fmla="*/ 43914 w 2840893"/>
                  <a:gd name="connsiteY2113" fmla="*/ 1488344 h 1744789"/>
                  <a:gd name="connsiteX2114" fmla="*/ 44441 w 2840893"/>
                  <a:gd name="connsiteY2114" fmla="*/ 1484391 h 1744789"/>
                  <a:gd name="connsiteX2115" fmla="*/ 44880 w 2840893"/>
                  <a:gd name="connsiteY2115" fmla="*/ 1481140 h 1744789"/>
                  <a:gd name="connsiteX2116" fmla="*/ 41102 w 2840893"/>
                  <a:gd name="connsiteY2116" fmla="*/ 1474551 h 1744789"/>
                  <a:gd name="connsiteX2117" fmla="*/ 45407 w 2840893"/>
                  <a:gd name="connsiteY2117" fmla="*/ 1466469 h 1744789"/>
                  <a:gd name="connsiteX2118" fmla="*/ 48218 w 2840893"/>
                  <a:gd name="connsiteY2118" fmla="*/ 1461373 h 1744789"/>
                  <a:gd name="connsiteX2119" fmla="*/ 42156 w 2840893"/>
                  <a:gd name="connsiteY2119" fmla="*/ 1457332 h 1744789"/>
                  <a:gd name="connsiteX2120" fmla="*/ 36797 w 2840893"/>
                  <a:gd name="connsiteY2120" fmla="*/ 1446087 h 1744789"/>
                  <a:gd name="connsiteX2121" fmla="*/ 44529 w 2840893"/>
                  <a:gd name="connsiteY2121" fmla="*/ 1440025 h 1744789"/>
                  <a:gd name="connsiteX2122" fmla="*/ 48218 w 2840893"/>
                  <a:gd name="connsiteY2122" fmla="*/ 1440640 h 1744789"/>
                  <a:gd name="connsiteX2123" fmla="*/ 48306 w 2840893"/>
                  <a:gd name="connsiteY2123" fmla="*/ 1440025 h 1744789"/>
                  <a:gd name="connsiteX2124" fmla="*/ 47252 w 2840893"/>
                  <a:gd name="connsiteY2124" fmla="*/ 1439849 h 1744789"/>
                  <a:gd name="connsiteX2125" fmla="*/ 40839 w 2840893"/>
                  <a:gd name="connsiteY2125" fmla="*/ 1431415 h 1744789"/>
                  <a:gd name="connsiteX2126" fmla="*/ 43386 w 2840893"/>
                  <a:gd name="connsiteY2126" fmla="*/ 1422542 h 1744789"/>
                  <a:gd name="connsiteX2127" fmla="*/ 43914 w 2840893"/>
                  <a:gd name="connsiteY2127" fmla="*/ 1421487 h 1744789"/>
                  <a:gd name="connsiteX2128" fmla="*/ 50151 w 2840893"/>
                  <a:gd name="connsiteY2128" fmla="*/ 1415601 h 1744789"/>
                  <a:gd name="connsiteX2129" fmla="*/ 51645 w 2840893"/>
                  <a:gd name="connsiteY2129" fmla="*/ 1415074 h 1744789"/>
                  <a:gd name="connsiteX2130" fmla="*/ 51996 w 2840893"/>
                  <a:gd name="connsiteY2130" fmla="*/ 1406552 h 1744789"/>
                  <a:gd name="connsiteX2131" fmla="*/ 53490 w 2840893"/>
                  <a:gd name="connsiteY2131" fmla="*/ 1384413 h 1744789"/>
                  <a:gd name="connsiteX2132" fmla="*/ 52699 w 2840893"/>
                  <a:gd name="connsiteY2132" fmla="*/ 1382129 h 1744789"/>
                  <a:gd name="connsiteX2133" fmla="*/ 51118 w 2840893"/>
                  <a:gd name="connsiteY2133" fmla="*/ 1376594 h 1744789"/>
                  <a:gd name="connsiteX2134" fmla="*/ 52611 w 2840893"/>
                  <a:gd name="connsiteY2134" fmla="*/ 1365261 h 1744789"/>
                  <a:gd name="connsiteX2135" fmla="*/ 38994 w 2840893"/>
                  <a:gd name="connsiteY2135" fmla="*/ 1370005 h 1744789"/>
                  <a:gd name="connsiteX2136" fmla="*/ 50415 w 2840893"/>
                  <a:gd name="connsiteY2136" fmla="*/ 1353489 h 1744789"/>
                  <a:gd name="connsiteX2137" fmla="*/ 51908 w 2840893"/>
                  <a:gd name="connsiteY2137" fmla="*/ 1351380 h 1744789"/>
                  <a:gd name="connsiteX2138" fmla="*/ 54544 w 2840893"/>
                  <a:gd name="connsiteY2138" fmla="*/ 1347427 h 1744789"/>
                  <a:gd name="connsiteX2139" fmla="*/ 56125 w 2840893"/>
                  <a:gd name="connsiteY2139" fmla="*/ 1344879 h 1744789"/>
                  <a:gd name="connsiteX2140" fmla="*/ 58585 w 2840893"/>
                  <a:gd name="connsiteY2140" fmla="*/ 1340047 h 1744789"/>
                  <a:gd name="connsiteX2141" fmla="*/ 59288 w 2840893"/>
                  <a:gd name="connsiteY2141" fmla="*/ 1334688 h 1744789"/>
                  <a:gd name="connsiteX2142" fmla="*/ 51557 w 2840893"/>
                  <a:gd name="connsiteY2142" fmla="*/ 1336445 h 1744789"/>
                  <a:gd name="connsiteX2143" fmla="*/ 45495 w 2840893"/>
                  <a:gd name="connsiteY2143" fmla="*/ 1328714 h 1744789"/>
                  <a:gd name="connsiteX2144" fmla="*/ 51557 w 2840893"/>
                  <a:gd name="connsiteY2144" fmla="*/ 1320983 h 1744789"/>
                  <a:gd name="connsiteX2145" fmla="*/ 56477 w 2840893"/>
                  <a:gd name="connsiteY2145" fmla="*/ 1320807 h 1744789"/>
                  <a:gd name="connsiteX2146" fmla="*/ 56477 w 2840893"/>
                  <a:gd name="connsiteY2146" fmla="*/ 1320807 h 1744789"/>
                  <a:gd name="connsiteX2147" fmla="*/ 55510 w 2840893"/>
                  <a:gd name="connsiteY2147" fmla="*/ 1317293 h 1744789"/>
                  <a:gd name="connsiteX2148" fmla="*/ 54983 w 2840893"/>
                  <a:gd name="connsiteY2148" fmla="*/ 1315799 h 1744789"/>
                  <a:gd name="connsiteX2149" fmla="*/ 53841 w 2840893"/>
                  <a:gd name="connsiteY2149" fmla="*/ 1307541 h 1744789"/>
                  <a:gd name="connsiteX2150" fmla="*/ 58937 w 2840893"/>
                  <a:gd name="connsiteY2150" fmla="*/ 1300601 h 1744789"/>
                  <a:gd name="connsiteX2151" fmla="*/ 59991 w 2840893"/>
                  <a:gd name="connsiteY2151" fmla="*/ 1299634 h 1744789"/>
                  <a:gd name="connsiteX2152" fmla="*/ 62275 w 2840893"/>
                  <a:gd name="connsiteY2152" fmla="*/ 1297262 h 1744789"/>
                  <a:gd name="connsiteX2153" fmla="*/ 63593 w 2840893"/>
                  <a:gd name="connsiteY2153" fmla="*/ 1292430 h 1744789"/>
                  <a:gd name="connsiteX2154" fmla="*/ 54017 w 2840893"/>
                  <a:gd name="connsiteY2154" fmla="*/ 1302006 h 1744789"/>
                  <a:gd name="connsiteX2155" fmla="*/ 49712 w 2840893"/>
                  <a:gd name="connsiteY2155" fmla="*/ 1281712 h 1744789"/>
                  <a:gd name="connsiteX2156" fmla="*/ 54544 w 2840893"/>
                  <a:gd name="connsiteY2156" fmla="*/ 1279516 h 1744789"/>
                  <a:gd name="connsiteX2157" fmla="*/ 63241 w 2840893"/>
                  <a:gd name="connsiteY2157" fmla="*/ 1278461 h 1744789"/>
                  <a:gd name="connsiteX2158" fmla="*/ 65965 w 2840893"/>
                  <a:gd name="connsiteY2158" fmla="*/ 1279076 h 1744789"/>
                  <a:gd name="connsiteX2159" fmla="*/ 67107 w 2840893"/>
                  <a:gd name="connsiteY2159" fmla="*/ 1274420 h 1744789"/>
                  <a:gd name="connsiteX2160" fmla="*/ 68425 w 2840893"/>
                  <a:gd name="connsiteY2160" fmla="*/ 1269061 h 1744789"/>
                  <a:gd name="connsiteX2161" fmla="*/ 72115 w 2840893"/>
                  <a:gd name="connsiteY2161" fmla="*/ 1253072 h 1744789"/>
                  <a:gd name="connsiteX2162" fmla="*/ 74311 w 2840893"/>
                  <a:gd name="connsiteY2162" fmla="*/ 1243496 h 1744789"/>
                  <a:gd name="connsiteX2163" fmla="*/ 70094 w 2840893"/>
                  <a:gd name="connsiteY2163" fmla="*/ 1241475 h 1744789"/>
                  <a:gd name="connsiteX2164" fmla="*/ 69040 w 2840893"/>
                  <a:gd name="connsiteY2164" fmla="*/ 1225925 h 1744789"/>
                  <a:gd name="connsiteX2165" fmla="*/ 75717 w 2840893"/>
                  <a:gd name="connsiteY2165" fmla="*/ 1218545 h 1744789"/>
                  <a:gd name="connsiteX2166" fmla="*/ 79582 w 2840893"/>
                  <a:gd name="connsiteY2166" fmla="*/ 1208793 h 1744789"/>
                  <a:gd name="connsiteX2167" fmla="*/ 79494 w 2840893"/>
                  <a:gd name="connsiteY2167" fmla="*/ 1208178 h 1744789"/>
                  <a:gd name="connsiteX2168" fmla="*/ 78440 w 2840893"/>
                  <a:gd name="connsiteY2168" fmla="*/ 1208530 h 1744789"/>
                  <a:gd name="connsiteX2169" fmla="*/ 77913 w 2840893"/>
                  <a:gd name="connsiteY2169" fmla="*/ 1208706 h 1744789"/>
                  <a:gd name="connsiteX2170" fmla="*/ 71236 w 2840893"/>
                  <a:gd name="connsiteY2170" fmla="*/ 1210550 h 1744789"/>
                  <a:gd name="connsiteX2171" fmla="*/ 67371 w 2840893"/>
                  <a:gd name="connsiteY2171" fmla="*/ 1192189 h 1744789"/>
                  <a:gd name="connsiteX2172" fmla="*/ 75805 w 2840893"/>
                  <a:gd name="connsiteY2172" fmla="*/ 1192540 h 1744789"/>
                  <a:gd name="connsiteX2173" fmla="*/ 80022 w 2840893"/>
                  <a:gd name="connsiteY2173" fmla="*/ 1193858 h 1744789"/>
                  <a:gd name="connsiteX2174" fmla="*/ 85732 w 2840893"/>
                  <a:gd name="connsiteY2174" fmla="*/ 1179362 h 1744789"/>
                  <a:gd name="connsiteX2175" fmla="*/ 89246 w 2840893"/>
                  <a:gd name="connsiteY2175" fmla="*/ 1167854 h 1744789"/>
                  <a:gd name="connsiteX2176" fmla="*/ 90037 w 2840893"/>
                  <a:gd name="connsiteY2176" fmla="*/ 1163988 h 1744789"/>
                  <a:gd name="connsiteX2177" fmla="*/ 92760 w 2840893"/>
                  <a:gd name="connsiteY2177" fmla="*/ 1154500 h 1744789"/>
                  <a:gd name="connsiteX2178" fmla="*/ 95396 w 2840893"/>
                  <a:gd name="connsiteY2178" fmla="*/ 1137368 h 1744789"/>
                  <a:gd name="connsiteX2179" fmla="*/ 97856 w 2840893"/>
                  <a:gd name="connsiteY2179" fmla="*/ 1130604 h 1744789"/>
                  <a:gd name="connsiteX2180" fmla="*/ 105411 w 2840893"/>
                  <a:gd name="connsiteY2180" fmla="*/ 1109167 h 1744789"/>
                  <a:gd name="connsiteX2181" fmla="*/ 89598 w 2840893"/>
                  <a:gd name="connsiteY2181" fmla="*/ 1112857 h 1744789"/>
                  <a:gd name="connsiteX2182" fmla="*/ 99437 w 2840893"/>
                  <a:gd name="connsiteY2182" fmla="*/ 1098801 h 1744789"/>
                  <a:gd name="connsiteX2183" fmla="*/ 99964 w 2840893"/>
                  <a:gd name="connsiteY2183" fmla="*/ 1098010 h 1744789"/>
                  <a:gd name="connsiteX2184" fmla="*/ 103391 w 2840893"/>
                  <a:gd name="connsiteY2184" fmla="*/ 1093793 h 1744789"/>
                  <a:gd name="connsiteX2185" fmla="*/ 107871 w 2840893"/>
                  <a:gd name="connsiteY2185" fmla="*/ 1090630 h 1744789"/>
                  <a:gd name="connsiteX2186" fmla="*/ 110595 w 2840893"/>
                  <a:gd name="connsiteY2186" fmla="*/ 1088785 h 1744789"/>
                  <a:gd name="connsiteX2187" fmla="*/ 115954 w 2840893"/>
                  <a:gd name="connsiteY2187" fmla="*/ 1072708 h 1744789"/>
                  <a:gd name="connsiteX2188" fmla="*/ 112615 w 2840893"/>
                  <a:gd name="connsiteY2188" fmla="*/ 1063747 h 1744789"/>
                  <a:gd name="connsiteX2189" fmla="*/ 113055 w 2840893"/>
                  <a:gd name="connsiteY2189" fmla="*/ 1056894 h 1744789"/>
                  <a:gd name="connsiteX2190" fmla="*/ 116920 w 2840893"/>
                  <a:gd name="connsiteY2190" fmla="*/ 1053819 h 1744789"/>
                  <a:gd name="connsiteX2191" fmla="*/ 122367 w 2840893"/>
                  <a:gd name="connsiteY2191" fmla="*/ 1042926 h 1744789"/>
                  <a:gd name="connsiteX2192" fmla="*/ 112527 w 2840893"/>
                  <a:gd name="connsiteY2192" fmla="*/ 1040993 h 1744789"/>
                  <a:gd name="connsiteX2193" fmla="*/ 120786 w 2840893"/>
                  <a:gd name="connsiteY2193" fmla="*/ 1032383 h 1744789"/>
                  <a:gd name="connsiteX2194" fmla="*/ 122016 w 2840893"/>
                  <a:gd name="connsiteY2194" fmla="*/ 1031065 h 1744789"/>
                  <a:gd name="connsiteX2195" fmla="*/ 125090 w 2840893"/>
                  <a:gd name="connsiteY2195" fmla="*/ 1027903 h 1744789"/>
                  <a:gd name="connsiteX2196" fmla="*/ 128429 w 2840893"/>
                  <a:gd name="connsiteY2196" fmla="*/ 1024915 h 1744789"/>
                  <a:gd name="connsiteX2197" fmla="*/ 132207 w 2840893"/>
                  <a:gd name="connsiteY2197" fmla="*/ 1021226 h 1744789"/>
                  <a:gd name="connsiteX2198" fmla="*/ 136511 w 2840893"/>
                  <a:gd name="connsiteY2198" fmla="*/ 1006993 h 1744789"/>
                  <a:gd name="connsiteX2199" fmla="*/ 134930 w 2840893"/>
                  <a:gd name="connsiteY2199" fmla="*/ 1000053 h 1744789"/>
                  <a:gd name="connsiteX2200" fmla="*/ 135457 w 2840893"/>
                  <a:gd name="connsiteY2200" fmla="*/ 986875 h 1744789"/>
                  <a:gd name="connsiteX2201" fmla="*/ 145648 w 2840893"/>
                  <a:gd name="connsiteY2201" fmla="*/ 981691 h 1744789"/>
                  <a:gd name="connsiteX2202" fmla="*/ 145912 w 2840893"/>
                  <a:gd name="connsiteY2202" fmla="*/ 981691 h 1744789"/>
                  <a:gd name="connsiteX2203" fmla="*/ 146966 w 2840893"/>
                  <a:gd name="connsiteY2203" fmla="*/ 981164 h 1744789"/>
                  <a:gd name="connsiteX2204" fmla="*/ 153204 w 2840893"/>
                  <a:gd name="connsiteY2204" fmla="*/ 962451 h 1744789"/>
                  <a:gd name="connsiteX2205" fmla="*/ 158123 w 2840893"/>
                  <a:gd name="connsiteY2205" fmla="*/ 952436 h 1744789"/>
                  <a:gd name="connsiteX2206" fmla="*/ 159881 w 2840893"/>
                  <a:gd name="connsiteY2206" fmla="*/ 947165 h 1744789"/>
                  <a:gd name="connsiteX2207" fmla="*/ 158036 w 2840893"/>
                  <a:gd name="connsiteY2207" fmla="*/ 944881 h 1744789"/>
                  <a:gd name="connsiteX2208" fmla="*/ 154961 w 2840893"/>
                  <a:gd name="connsiteY2208" fmla="*/ 935041 h 1744789"/>
                  <a:gd name="connsiteX2209" fmla="*/ 160408 w 2840893"/>
                  <a:gd name="connsiteY2209" fmla="*/ 926519 h 1744789"/>
                  <a:gd name="connsiteX2210" fmla="*/ 166382 w 2840893"/>
                  <a:gd name="connsiteY2210" fmla="*/ 922917 h 1744789"/>
                  <a:gd name="connsiteX2211" fmla="*/ 171653 w 2840893"/>
                  <a:gd name="connsiteY2211" fmla="*/ 919667 h 1744789"/>
                  <a:gd name="connsiteX2212" fmla="*/ 173586 w 2840893"/>
                  <a:gd name="connsiteY2212" fmla="*/ 916768 h 1744789"/>
                  <a:gd name="connsiteX2213" fmla="*/ 174289 w 2840893"/>
                  <a:gd name="connsiteY2213" fmla="*/ 912726 h 1744789"/>
                  <a:gd name="connsiteX2214" fmla="*/ 167612 w 2840893"/>
                  <a:gd name="connsiteY2214" fmla="*/ 911760 h 1744789"/>
                  <a:gd name="connsiteX2215" fmla="*/ 167260 w 2840893"/>
                  <a:gd name="connsiteY2215" fmla="*/ 911584 h 1744789"/>
                  <a:gd name="connsiteX2216" fmla="*/ 159881 w 2840893"/>
                  <a:gd name="connsiteY2216" fmla="*/ 907894 h 1744789"/>
                  <a:gd name="connsiteX2217" fmla="*/ 168666 w 2840893"/>
                  <a:gd name="connsiteY2217" fmla="*/ 897264 h 1744789"/>
                  <a:gd name="connsiteX2218" fmla="*/ 178242 w 2840893"/>
                  <a:gd name="connsiteY2218" fmla="*/ 885931 h 1744789"/>
                  <a:gd name="connsiteX2219" fmla="*/ 179472 w 2840893"/>
                  <a:gd name="connsiteY2219" fmla="*/ 895419 h 1744789"/>
                  <a:gd name="connsiteX2220" fmla="*/ 184655 w 2840893"/>
                  <a:gd name="connsiteY2220" fmla="*/ 887161 h 1744789"/>
                  <a:gd name="connsiteX2221" fmla="*/ 185973 w 2840893"/>
                  <a:gd name="connsiteY2221" fmla="*/ 885228 h 1744789"/>
                  <a:gd name="connsiteX2222" fmla="*/ 195461 w 2840893"/>
                  <a:gd name="connsiteY2222" fmla="*/ 868536 h 1744789"/>
                  <a:gd name="connsiteX2223" fmla="*/ 195373 w 2840893"/>
                  <a:gd name="connsiteY2223" fmla="*/ 868624 h 1744789"/>
                  <a:gd name="connsiteX2224" fmla="*/ 195198 w 2840893"/>
                  <a:gd name="connsiteY2224" fmla="*/ 859048 h 1744789"/>
                  <a:gd name="connsiteX2225" fmla="*/ 195110 w 2840893"/>
                  <a:gd name="connsiteY2225" fmla="*/ 858608 h 1744789"/>
                  <a:gd name="connsiteX2226" fmla="*/ 196867 w 2840893"/>
                  <a:gd name="connsiteY2226" fmla="*/ 851053 h 1744789"/>
                  <a:gd name="connsiteX2227" fmla="*/ 198888 w 2840893"/>
                  <a:gd name="connsiteY2227" fmla="*/ 848769 h 1744789"/>
                  <a:gd name="connsiteX2228" fmla="*/ 208815 w 2840893"/>
                  <a:gd name="connsiteY2228" fmla="*/ 839808 h 1744789"/>
                  <a:gd name="connsiteX2229" fmla="*/ 210836 w 2840893"/>
                  <a:gd name="connsiteY2229" fmla="*/ 836206 h 1744789"/>
                  <a:gd name="connsiteX2230" fmla="*/ 218040 w 2840893"/>
                  <a:gd name="connsiteY2230" fmla="*/ 815033 h 1744789"/>
                  <a:gd name="connsiteX2231" fmla="*/ 224102 w 2840893"/>
                  <a:gd name="connsiteY2231" fmla="*/ 808092 h 1744789"/>
                  <a:gd name="connsiteX2232" fmla="*/ 227001 w 2840893"/>
                  <a:gd name="connsiteY2232" fmla="*/ 805281 h 1744789"/>
                  <a:gd name="connsiteX2233" fmla="*/ 232799 w 2840893"/>
                  <a:gd name="connsiteY2233" fmla="*/ 793596 h 1744789"/>
                  <a:gd name="connsiteX2234" fmla="*/ 246241 w 2840893"/>
                  <a:gd name="connsiteY2234" fmla="*/ 771194 h 1744789"/>
                  <a:gd name="connsiteX2235" fmla="*/ 255114 w 2840893"/>
                  <a:gd name="connsiteY2235" fmla="*/ 754853 h 1744789"/>
                  <a:gd name="connsiteX2236" fmla="*/ 267150 w 2840893"/>
                  <a:gd name="connsiteY2236" fmla="*/ 733768 h 1744789"/>
                  <a:gd name="connsiteX2237" fmla="*/ 277693 w 2840893"/>
                  <a:gd name="connsiteY2237" fmla="*/ 718569 h 1744789"/>
                  <a:gd name="connsiteX2238" fmla="*/ 279450 w 2840893"/>
                  <a:gd name="connsiteY2238" fmla="*/ 715582 h 1744789"/>
                  <a:gd name="connsiteX2239" fmla="*/ 282612 w 2840893"/>
                  <a:gd name="connsiteY2239" fmla="*/ 710487 h 1744789"/>
                  <a:gd name="connsiteX2240" fmla="*/ 289641 w 2840893"/>
                  <a:gd name="connsiteY2240" fmla="*/ 696342 h 1744789"/>
                  <a:gd name="connsiteX2241" fmla="*/ 301677 w 2840893"/>
                  <a:gd name="connsiteY2241" fmla="*/ 677630 h 1744789"/>
                  <a:gd name="connsiteX2242" fmla="*/ 306245 w 2840893"/>
                  <a:gd name="connsiteY2242" fmla="*/ 673237 h 1744789"/>
                  <a:gd name="connsiteX2243" fmla="*/ 311428 w 2840893"/>
                  <a:gd name="connsiteY2243" fmla="*/ 665330 h 1744789"/>
                  <a:gd name="connsiteX2244" fmla="*/ 316436 w 2840893"/>
                  <a:gd name="connsiteY2244" fmla="*/ 657335 h 1744789"/>
                  <a:gd name="connsiteX2245" fmla="*/ 309320 w 2840893"/>
                  <a:gd name="connsiteY2245" fmla="*/ 655842 h 1744789"/>
                  <a:gd name="connsiteX2246" fmla="*/ 330317 w 2840893"/>
                  <a:gd name="connsiteY2246" fmla="*/ 634845 h 1744789"/>
                  <a:gd name="connsiteX2247" fmla="*/ 330580 w 2840893"/>
                  <a:gd name="connsiteY2247" fmla="*/ 635987 h 1744789"/>
                  <a:gd name="connsiteX2248" fmla="*/ 334446 w 2840893"/>
                  <a:gd name="connsiteY2248" fmla="*/ 631682 h 1744789"/>
                  <a:gd name="connsiteX2249" fmla="*/ 346218 w 2840893"/>
                  <a:gd name="connsiteY2249" fmla="*/ 617450 h 1744789"/>
                  <a:gd name="connsiteX2250" fmla="*/ 348327 w 2840893"/>
                  <a:gd name="connsiteY2250" fmla="*/ 614902 h 1744789"/>
                  <a:gd name="connsiteX2251" fmla="*/ 349118 w 2840893"/>
                  <a:gd name="connsiteY2251" fmla="*/ 614023 h 1744789"/>
                  <a:gd name="connsiteX2252" fmla="*/ 349030 w 2840893"/>
                  <a:gd name="connsiteY2252" fmla="*/ 604359 h 1744789"/>
                  <a:gd name="connsiteX2253" fmla="*/ 350875 w 2840893"/>
                  <a:gd name="connsiteY2253" fmla="*/ 601812 h 1744789"/>
                  <a:gd name="connsiteX2254" fmla="*/ 352456 w 2840893"/>
                  <a:gd name="connsiteY2254" fmla="*/ 599615 h 1744789"/>
                  <a:gd name="connsiteX2255" fmla="*/ 356761 w 2840893"/>
                  <a:gd name="connsiteY2255" fmla="*/ 593553 h 1744789"/>
                  <a:gd name="connsiteX2256" fmla="*/ 361417 w 2840893"/>
                  <a:gd name="connsiteY2256" fmla="*/ 597858 h 1744789"/>
                  <a:gd name="connsiteX2257" fmla="*/ 363701 w 2840893"/>
                  <a:gd name="connsiteY2257" fmla="*/ 594608 h 1744789"/>
                  <a:gd name="connsiteX2258" fmla="*/ 372662 w 2840893"/>
                  <a:gd name="connsiteY2258" fmla="*/ 583011 h 1744789"/>
                  <a:gd name="connsiteX2259" fmla="*/ 378461 w 2840893"/>
                  <a:gd name="connsiteY2259" fmla="*/ 575104 h 1744789"/>
                  <a:gd name="connsiteX2260" fmla="*/ 387246 w 2840893"/>
                  <a:gd name="connsiteY2260" fmla="*/ 564298 h 1744789"/>
                  <a:gd name="connsiteX2261" fmla="*/ 390497 w 2840893"/>
                  <a:gd name="connsiteY2261" fmla="*/ 560433 h 1744789"/>
                  <a:gd name="connsiteX2262" fmla="*/ 377582 w 2840893"/>
                  <a:gd name="connsiteY2262" fmla="*/ 559291 h 1744789"/>
                  <a:gd name="connsiteX2263" fmla="*/ 388125 w 2840893"/>
                  <a:gd name="connsiteY2263" fmla="*/ 549363 h 1744789"/>
                  <a:gd name="connsiteX2264" fmla="*/ 388915 w 2840893"/>
                  <a:gd name="connsiteY2264" fmla="*/ 548484 h 1744789"/>
                  <a:gd name="connsiteX2265" fmla="*/ 393484 w 2840893"/>
                  <a:gd name="connsiteY2265" fmla="*/ 544707 h 1744789"/>
                  <a:gd name="connsiteX2266" fmla="*/ 395680 w 2840893"/>
                  <a:gd name="connsiteY2266" fmla="*/ 543565 h 1744789"/>
                  <a:gd name="connsiteX2267" fmla="*/ 404202 w 2840893"/>
                  <a:gd name="connsiteY2267" fmla="*/ 539787 h 1744789"/>
                  <a:gd name="connsiteX2268" fmla="*/ 403060 w 2840893"/>
                  <a:gd name="connsiteY2268" fmla="*/ 530299 h 1744789"/>
                  <a:gd name="connsiteX2269" fmla="*/ 406047 w 2840893"/>
                  <a:gd name="connsiteY2269" fmla="*/ 520283 h 1744789"/>
                  <a:gd name="connsiteX2270" fmla="*/ 410615 w 2840893"/>
                  <a:gd name="connsiteY2270" fmla="*/ 514309 h 1744789"/>
                  <a:gd name="connsiteX2271" fmla="*/ 416941 w 2840893"/>
                  <a:gd name="connsiteY2271" fmla="*/ 520635 h 1744789"/>
                  <a:gd name="connsiteX2272" fmla="*/ 423530 w 2840893"/>
                  <a:gd name="connsiteY2272" fmla="*/ 516066 h 1744789"/>
                  <a:gd name="connsiteX2273" fmla="*/ 437235 w 2840893"/>
                  <a:gd name="connsiteY2273" fmla="*/ 503943 h 1744789"/>
                  <a:gd name="connsiteX2274" fmla="*/ 441540 w 2840893"/>
                  <a:gd name="connsiteY2274" fmla="*/ 498584 h 1744789"/>
                  <a:gd name="connsiteX2275" fmla="*/ 437147 w 2840893"/>
                  <a:gd name="connsiteY2275" fmla="*/ 498671 h 1744789"/>
                  <a:gd name="connsiteX2276" fmla="*/ 445405 w 2840893"/>
                  <a:gd name="connsiteY2276" fmla="*/ 487778 h 1744789"/>
                  <a:gd name="connsiteX2277" fmla="*/ 445845 w 2840893"/>
                  <a:gd name="connsiteY2277" fmla="*/ 487075 h 1744789"/>
                  <a:gd name="connsiteX2278" fmla="*/ 452170 w 2840893"/>
                  <a:gd name="connsiteY2278" fmla="*/ 481716 h 1744789"/>
                  <a:gd name="connsiteX2279" fmla="*/ 471849 w 2840893"/>
                  <a:gd name="connsiteY2279" fmla="*/ 468186 h 1744789"/>
                  <a:gd name="connsiteX2280" fmla="*/ 478350 w 2840893"/>
                  <a:gd name="connsiteY2280" fmla="*/ 461861 h 1744789"/>
                  <a:gd name="connsiteX2281" fmla="*/ 480547 w 2840893"/>
                  <a:gd name="connsiteY2281" fmla="*/ 457204 h 1744789"/>
                  <a:gd name="connsiteX2282" fmla="*/ 480547 w 2840893"/>
                  <a:gd name="connsiteY2282" fmla="*/ 456941 h 1744789"/>
                  <a:gd name="connsiteX2283" fmla="*/ 484588 w 2840893"/>
                  <a:gd name="connsiteY2283" fmla="*/ 443060 h 1744789"/>
                  <a:gd name="connsiteX2284" fmla="*/ 490123 w 2840893"/>
                  <a:gd name="connsiteY2284" fmla="*/ 441654 h 1744789"/>
                  <a:gd name="connsiteX2285" fmla="*/ 486872 w 2840893"/>
                  <a:gd name="connsiteY2285" fmla="*/ 435768 h 1744789"/>
                  <a:gd name="connsiteX2286" fmla="*/ 485291 w 2840893"/>
                  <a:gd name="connsiteY2286" fmla="*/ 421799 h 1744789"/>
                  <a:gd name="connsiteX2287" fmla="*/ 502950 w 2840893"/>
                  <a:gd name="connsiteY2287" fmla="*/ 433572 h 1744789"/>
                  <a:gd name="connsiteX2288" fmla="*/ 513404 w 2840893"/>
                  <a:gd name="connsiteY2288" fmla="*/ 424611 h 1744789"/>
                  <a:gd name="connsiteX2289" fmla="*/ 517533 w 2840893"/>
                  <a:gd name="connsiteY2289" fmla="*/ 421711 h 1744789"/>
                  <a:gd name="connsiteX2290" fmla="*/ 527636 w 2840893"/>
                  <a:gd name="connsiteY2290" fmla="*/ 413629 h 1744789"/>
                  <a:gd name="connsiteX2291" fmla="*/ 516391 w 2840893"/>
                  <a:gd name="connsiteY2291" fmla="*/ 414332 h 1744789"/>
                  <a:gd name="connsiteX2292" fmla="*/ 526670 w 2840893"/>
                  <a:gd name="connsiteY2292" fmla="*/ 402472 h 1744789"/>
                  <a:gd name="connsiteX2293" fmla="*/ 527900 w 2840893"/>
                  <a:gd name="connsiteY2293" fmla="*/ 400890 h 1744789"/>
                  <a:gd name="connsiteX2294" fmla="*/ 534225 w 2840893"/>
                  <a:gd name="connsiteY2294" fmla="*/ 394916 h 1744789"/>
                  <a:gd name="connsiteX2295" fmla="*/ 543099 w 2840893"/>
                  <a:gd name="connsiteY2295" fmla="*/ 393950 h 1744789"/>
                  <a:gd name="connsiteX2296" fmla="*/ 544944 w 2840893"/>
                  <a:gd name="connsiteY2296" fmla="*/ 394038 h 1744789"/>
                  <a:gd name="connsiteX2297" fmla="*/ 547755 w 2840893"/>
                  <a:gd name="connsiteY2297" fmla="*/ 393950 h 1744789"/>
                  <a:gd name="connsiteX2298" fmla="*/ 545559 w 2840893"/>
                  <a:gd name="connsiteY2298" fmla="*/ 373919 h 1744789"/>
                  <a:gd name="connsiteX2299" fmla="*/ 550303 w 2840893"/>
                  <a:gd name="connsiteY2299" fmla="*/ 372162 h 1744789"/>
                  <a:gd name="connsiteX2300" fmla="*/ 562251 w 2840893"/>
                  <a:gd name="connsiteY2300" fmla="*/ 373568 h 1744789"/>
                  <a:gd name="connsiteX2301" fmla="*/ 563569 w 2840893"/>
                  <a:gd name="connsiteY2301" fmla="*/ 375325 h 1744789"/>
                  <a:gd name="connsiteX2302" fmla="*/ 566468 w 2840893"/>
                  <a:gd name="connsiteY2302" fmla="*/ 374007 h 1744789"/>
                  <a:gd name="connsiteX2303" fmla="*/ 581579 w 2840893"/>
                  <a:gd name="connsiteY2303" fmla="*/ 363728 h 1744789"/>
                  <a:gd name="connsiteX2304" fmla="*/ 592385 w 2840893"/>
                  <a:gd name="connsiteY2304" fmla="*/ 352922 h 1744789"/>
                  <a:gd name="connsiteX2305" fmla="*/ 597129 w 2840893"/>
                  <a:gd name="connsiteY2305" fmla="*/ 348178 h 1744789"/>
                  <a:gd name="connsiteX2306" fmla="*/ 598886 w 2840893"/>
                  <a:gd name="connsiteY2306" fmla="*/ 346069 h 1744789"/>
                  <a:gd name="connsiteX2307" fmla="*/ 608989 w 2840893"/>
                  <a:gd name="connsiteY2307" fmla="*/ 339392 h 1744789"/>
                  <a:gd name="connsiteX2308" fmla="*/ 608989 w 2840893"/>
                  <a:gd name="connsiteY2308" fmla="*/ 339392 h 1744789"/>
                  <a:gd name="connsiteX2309" fmla="*/ 612503 w 2840893"/>
                  <a:gd name="connsiteY2309" fmla="*/ 337548 h 1744789"/>
                  <a:gd name="connsiteX2310" fmla="*/ 617159 w 2840893"/>
                  <a:gd name="connsiteY2310" fmla="*/ 334473 h 1744789"/>
                  <a:gd name="connsiteX2311" fmla="*/ 624364 w 2840893"/>
                  <a:gd name="connsiteY2311" fmla="*/ 328674 h 1744789"/>
                  <a:gd name="connsiteX2312" fmla="*/ 629108 w 2840893"/>
                  <a:gd name="connsiteY2312" fmla="*/ 324369 h 1744789"/>
                  <a:gd name="connsiteX2313" fmla="*/ 622079 w 2840893"/>
                  <a:gd name="connsiteY2313" fmla="*/ 321295 h 1744789"/>
                  <a:gd name="connsiteX2314" fmla="*/ 633852 w 2840893"/>
                  <a:gd name="connsiteY2314" fmla="*/ 314530 h 1744789"/>
                  <a:gd name="connsiteX2315" fmla="*/ 635785 w 2840893"/>
                  <a:gd name="connsiteY2315" fmla="*/ 313476 h 1744789"/>
                  <a:gd name="connsiteX2316" fmla="*/ 637014 w 2840893"/>
                  <a:gd name="connsiteY2316" fmla="*/ 312773 h 1744789"/>
                  <a:gd name="connsiteX2317" fmla="*/ 643603 w 2840893"/>
                  <a:gd name="connsiteY2317" fmla="*/ 310225 h 1744789"/>
                  <a:gd name="connsiteX2318" fmla="*/ 663898 w 2840893"/>
                  <a:gd name="connsiteY2318" fmla="*/ 300649 h 1744789"/>
                  <a:gd name="connsiteX2319" fmla="*/ 668818 w 2840893"/>
                  <a:gd name="connsiteY2319" fmla="*/ 297223 h 1744789"/>
                  <a:gd name="connsiteX2320" fmla="*/ 672068 w 2840893"/>
                  <a:gd name="connsiteY2320" fmla="*/ 293533 h 1744789"/>
                  <a:gd name="connsiteX2321" fmla="*/ 675934 w 2840893"/>
                  <a:gd name="connsiteY2321" fmla="*/ 282375 h 1744789"/>
                  <a:gd name="connsiteX2322" fmla="*/ 687530 w 2840893"/>
                  <a:gd name="connsiteY2322" fmla="*/ 282463 h 1744789"/>
                  <a:gd name="connsiteX2323" fmla="*/ 687794 w 2840893"/>
                  <a:gd name="connsiteY2323" fmla="*/ 282639 h 1744789"/>
                  <a:gd name="connsiteX2324" fmla="*/ 689727 w 2840893"/>
                  <a:gd name="connsiteY2324" fmla="*/ 281497 h 1744789"/>
                  <a:gd name="connsiteX2325" fmla="*/ 689815 w 2840893"/>
                  <a:gd name="connsiteY2325" fmla="*/ 281409 h 1744789"/>
                  <a:gd name="connsiteX2326" fmla="*/ 703080 w 2840893"/>
                  <a:gd name="connsiteY2326" fmla="*/ 272536 h 1744789"/>
                  <a:gd name="connsiteX2327" fmla="*/ 714326 w 2840893"/>
                  <a:gd name="connsiteY2327" fmla="*/ 264980 h 1744789"/>
                  <a:gd name="connsiteX2328" fmla="*/ 724780 w 2840893"/>
                  <a:gd name="connsiteY2328" fmla="*/ 258743 h 1744789"/>
                  <a:gd name="connsiteX2329" fmla="*/ 727240 w 2840893"/>
                  <a:gd name="connsiteY2329" fmla="*/ 257337 h 1744789"/>
                  <a:gd name="connsiteX2330" fmla="*/ 719509 w 2840893"/>
                  <a:gd name="connsiteY2330" fmla="*/ 253999 h 1744789"/>
                  <a:gd name="connsiteX2331" fmla="*/ 726713 w 2840893"/>
                  <a:gd name="connsiteY2331" fmla="*/ 247146 h 1744789"/>
                  <a:gd name="connsiteX2332" fmla="*/ 727416 w 2840893"/>
                  <a:gd name="connsiteY2332" fmla="*/ 246355 h 1744789"/>
                  <a:gd name="connsiteX2333" fmla="*/ 733214 w 2840893"/>
                  <a:gd name="connsiteY2333" fmla="*/ 242138 h 1744789"/>
                  <a:gd name="connsiteX2334" fmla="*/ 742615 w 2840893"/>
                  <a:gd name="connsiteY2334" fmla="*/ 241875 h 1744789"/>
                  <a:gd name="connsiteX2335" fmla="*/ 754036 w 2840893"/>
                  <a:gd name="connsiteY2335" fmla="*/ 238536 h 1744789"/>
                  <a:gd name="connsiteX2336" fmla="*/ 752366 w 2840893"/>
                  <a:gd name="connsiteY2336" fmla="*/ 237746 h 1744789"/>
                  <a:gd name="connsiteX2337" fmla="*/ 752015 w 2840893"/>
                  <a:gd name="connsiteY2337" fmla="*/ 237570 h 1744789"/>
                  <a:gd name="connsiteX2338" fmla="*/ 744635 w 2840893"/>
                  <a:gd name="connsiteY2338" fmla="*/ 233880 h 1744789"/>
                  <a:gd name="connsiteX2339" fmla="*/ 749906 w 2840893"/>
                  <a:gd name="connsiteY2339" fmla="*/ 227467 h 1744789"/>
                  <a:gd name="connsiteX2340" fmla="*/ 763085 w 2840893"/>
                  <a:gd name="connsiteY2340" fmla="*/ 211829 h 1744789"/>
                  <a:gd name="connsiteX2341" fmla="*/ 765017 w 2840893"/>
                  <a:gd name="connsiteY2341" fmla="*/ 226588 h 1744789"/>
                  <a:gd name="connsiteX2342" fmla="*/ 765105 w 2840893"/>
                  <a:gd name="connsiteY2342" fmla="*/ 229048 h 1744789"/>
                  <a:gd name="connsiteX2343" fmla="*/ 768883 w 2840893"/>
                  <a:gd name="connsiteY2343" fmla="*/ 226940 h 1744789"/>
                  <a:gd name="connsiteX2344" fmla="*/ 775472 w 2840893"/>
                  <a:gd name="connsiteY2344" fmla="*/ 224568 h 1744789"/>
                  <a:gd name="connsiteX2345" fmla="*/ 779689 w 2840893"/>
                  <a:gd name="connsiteY2345" fmla="*/ 223074 h 1744789"/>
                  <a:gd name="connsiteX2346" fmla="*/ 793218 w 2840893"/>
                  <a:gd name="connsiteY2346" fmla="*/ 215782 h 1744789"/>
                  <a:gd name="connsiteX2347" fmla="*/ 810789 w 2840893"/>
                  <a:gd name="connsiteY2347" fmla="*/ 205328 h 1744789"/>
                  <a:gd name="connsiteX2348" fmla="*/ 825988 w 2840893"/>
                  <a:gd name="connsiteY2348" fmla="*/ 197597 h 1744789"/>
                  <a:gd name="connsiteX2349" fmla="*/ 850499 w 2840893"/>
                  <a:gd name="connsiteY2349" fmla="*/ 183803 h 1744789"/>
                  <a:gd name="connsiteX2350" fmla="*/ 871057 w 2840893"/>
                  <a:gd name="connsiteY2350" fmla="*/ 175194 h 1744789"/>
                  <a:gd name="connsiteX2351" fmla="*/ 872990 w 2840893"/>
                  <a:gd name="connsiteY2351" fmla="*/ 171153 h 1744789"/>
                  <a:gd name="connsiteX2352" fmla="*/ 880809 w 2840893"/>
                  <a:gd name="connsiteY2352" fmla="*/ 168253 h 1744789"/>
                  <a:gd name="connsiteX2353" fmla="*/ 883005 w 2840893"/>
                  <a:gd name="connsiteY2353" fmla="*/ 168429 h 1744789"/>
                  <a:gd name="connsiteX2354" fmla="*/ 884059 w 2840893"/>
                  <a:gd name="connsiteY2354" fmla="*/ 168517 h 1744789"/>
                  <a:gd name="connsiteX2355" fmla="*/ 891000 w 2840893"/>
                  <a:gd name="connsiteY2355" fmla="*/ 164388 h 1744789"/>
                  <a:gd name="connsiteX2356" fmla="*/ 888364 w 2840893"/>
                  <a:gd name="connsiteY2356" fmla="*/ 160434 h 1744789"/>
                  <a:gd name="connsiteX2357" fmla="*/ 887749 w 2840893"/>
                  <a:gd name="connsiteY2357" fmla="*/ 153494 h 1744789"/>
                  <a:gd name="connsiteX2358" fmla="*/ 887749 w 2840893"/>
                  <a:gd name="connsiteY2358" fmla="*/ 151825 h 1744789"/>
                  <a:gd name="connsiteX2359" fmla="*/ 887661 w 2840893"/>
                  <a:gd name="connsiteY2359" fmla="*/ 148047 h 1744789"/>
                  <a:gd name="connsiteX2360" fmla="*/ 890912 w 2840893"/>
                  <a:gd name="connsiteY2360" fmla="*/ 146114 h 1744789"/>
                  <a:gd name="connsiteX2361" fmla="*/ 898292 w 2840893"/>
                  <a:gd name="connsiteY2361" fmla="*/ 145851 h 1744789"/>
                  <a:gd name="connsiteX2362" fmla="*/ 900751 w 2840893"/>
                  <a:gd name="connsiteY2362" fmla="*/ 147871 h 1744789"/>
                  <a:gd name="connsiteX2363" fmla="*/ 901103 w 2840893"/>
                  <a:gd name="connsiteY2363" fmla="*/ 148223 h 1744789"/>
                  <a:gd name="connsiteX2364" fmla="*/ 901454 w 2840893"/>
                  <a:gd name="connsiteY2364" fmla="*/ 148662 h 1744789"/>
                  <a:gd name="connsiteX2365" fmla="*/ 903739 w 2840893"/>
                  <a:gd name="connsiteY2365" fmla="*/ 152176 h 1744789"/>
                  <a:gd name="connsiteX2366" fmla="*/ 904002 w 2840893"/>
                  <a:gd name="connsiteY2366" fmla="*/ 151649 h 1744789"/>
                  <a:gd name="connsiteX2367" fmla="*/ 916829 w 2840893"/>
                  <a:gd name="connsiteY2367" fmla="*/ 146466 h 1744789"/>
                  <a:gd name="connsiteX2368" fmla="*/ 922188 w 2840893"/>
                  <a:gd name="connsiteY2368" fmla="*/ 151210 h 1744789"/>
                  <a:gd name="connsiteX2369" fmla="*/ 940549 w 2840893"/>
                  <a:gd name="connsiteY2369" fmla="*/ 144357 h 1744789"/>
                  <a:gd name="connsiteX2370" fmla="*/ 951092 w 2840893"/>
                  <a:gd name="connsiteY2370" fmla="*/ 140052 h 1744789"/>
                  <a:gd name="connsiteX2371" fmla="*/ 959086 w 2840893"/>
                  <a:gd name="connsiteY2371" fmla="*/ 136187 h 1744789"/>
                  <a:gd name="connsiteX2372" fmla="*/ 957241 w 2840893"/>
                  <a:gd name="connsiteY2372" fmla="*/ 134342 h 1744789"/>
                  <a:gd name="connsiteX2373" fmla="*/ 964533 w 2840893"/>
                  <a:gd name="connsiteY2373" fmla="*/ 130037 h 1744789"/>
                  <a:gd name="connsiteX2374" fmla="*/ 965060 w 2840893"/>
                  <a:gd name="connsiteY2374" fmla="*/ 129598 h 1744789"/>
                  <a:gd name="connsiteX2375" fmla="*/ 972089 w 2840893"/>
                  <a:gd name="connsiteY2375" fmla="*/ 127050 h 1744789"/>
                  <a:gd name="connsiteX2376" fmla="*/ 1000114 w 2840893"/>
                  <a:gd name="connsiteY2376" fmla="*/ 122921 h 1744789"/>
                  <a:gd name="connsiteX2377" fmla="*/ 1007230 w 2840893"/>
                  <a:gd name="connsiteY2377" fmla="*/ 121076 h 1744789"/>
                  <a:gd name="connsiteX2378" fmla="*/ 1011447 w 2840893"/>
                  <a:gd name="connsiteY2378" fmla="*/ 111763 h 1744789"/>
                  <a:gd name="connsiteX2379" fmla="*/ 1023747 w 2840893"/>
                  <a:gd name="connsiteY2379" fmla="*/ 112993 h 1744789"/>
                  <a:gd name="connsiteX2380" fmla="*/ 1024450 w 2840893"/>
                  <a:gd name="connsiteY2380" fmla="*/ 113433 h 1744789"/>
                  <a:gd name="connsiteX2381" fmla="*/ 1025240 w 2840893"/>
                  <a:gd name="connsiteY2381" fmla="*/ 113257 h 1744789"/>
                  <a:gd name="connsiteX2382" fmla="*/ 1048961 w 2840893"/>
                  <a:gd name="connsiteY2382" fmla="*/ 105965 h 1744789"/>
                  <a:gd name="connsiteX2383" fmla="*/ 1043250 w 2840893"/>
                  <a:gd name="connsiteY2383" fmla="*/ 103242 h 1744789"/>
                  <a:gd name="connsiteX2384" fmla="*/ 1052651 w 2840893"/>
                  <a:gd name="connsiteY2384" fmla="*/ 96740 h 1744789"/>
                  <a:gd name="connsiteX2385" fmla="*/ 1053705 w 2840893"/>
                  <a:gd name="connsiteY2385" fmla="*/ 95862 h 1744789"/>
                  <a:gd name="connsiteX2386" fmla="*/ 1061612 w 2840893"/>
                  <a:gd name="connsiteY2386" fmla="*/ 92260 h 1744789"/>
                  <a:gd name="connsiteX2387" fmla="*/ 1072945 w 2840893"/>
                  <a:gd name="connsiteY2387" fmla="*/ 95686 h 1744789"/>
                  <a:gd name="connsiteX2388" fmla="*/ 1080852 w 2840893"/>
                  <a:gd name="connsiteY2388" fmla="*/ 95159 h 1744789"/>
                  <a:gd name="connsiteX2389" fmla="*/ 1079885 w 2840893"/>
                  <a:gd name="connsiteY2389" fmla="*/ 93138 h 1744789"/>
                  <a:gd name="connsiteX2390" fmla="*/ 1079710 w 2840893"/>
                  <a:gd name="connsiteY2390" fmla="*/ 92787 h 1744789"/>
                  <a:gd name="connsiteX2391" fmla="*/ 1080500 w 2840893"/>
                  <a:gd name="connsiteY2391" fmla="*/ 83562 h 1744789"/>
                  <a:gd name="connsiteX2392" fmla="*/ 1084014 w 2840893"/>
                  <a:gd name="connsiteY2392" fmla="*/ 80751 h 1744789"/>
                  <a:gd name="connsiteX2393" fmla="*/ 1084893 w 2840893"/>
                  <a:gd name="connsiteY2393" fmla="*/ 80136 h 1744789"/>
                  <a:gd name="connsiteX2394" fmla="*/ 1095963 w 2840893"/>
                  <a:gd name="connsiteY2394" fmla="*/ 72053 h 1744789"/>
                  <a:gd name="connsiteX2395" fmla="*/ 1095348 w 2840893"/>
                  <a:gd name="connsiteY2395" fmla="*/ 85759 h 1744789"/>
                  <a:gd name="connsiteX2396" fmla="*/ 1095260 w 2840893"/>
                  <a:gd name="connsiteY2396" fmla="*/ 87076 h 1744789"/>
                  <a:gd name="connsiteX2397" fmla="*/ 1108438 w 2840893"/>
                  <a:gd name="connsiteY2397" fmla="*/ 89097 h 1744789"/>
                  <a:gd name="connsiteX2398" fmla="*/ 1121264 w 2840893"/>
                  <a:gd name="connsiteY2398" fmla="*/ 85144 h 1744789"/>
                  <a:gd name="connsiteX2399" fmla="*/ 1136375 w 2840893"/>
                  <a:gd name="connsiteY2399" fmla="*/ 78906 h 1744789"/>
                  <a:gd name="connsiteX2400" fmla="*/ 1148411 w 2840893"/>
                  <a:gd name="connsiteY2400" fmla="*/ 77149 h 1744789"/>
                  <a:gd name="connsiteX2401" fmla="*/ 1150783 w 2840893"/>
                  <a:gd name="connsiteY2401" fmla="*/ 77500 h 1744789"/>
                  <a:gd name="connsiteX2402" fmla="*/ 1154034 w 2840893"/>
                  <a:gd name="connsiteY2402" fmla="*/ 78291 h 1744789"/>
                  <a:gd name="connsiteX2403" fmla="*/ 1179511 w 2840893"/>
                  <a:gd name="connsiteY2403" fmla="*/ 73635 h 1744789"/>
                  <a:gd name="connsiteX2404" fmla="*/ 1181971 w 2840893"/>
                  <a:gd name="connsiteY2404" fmla="*/ 69418 h 1744789"/>
                  <a:gd name="connsiteX2405" fmla="*/ 1191723 w 2840893"/>
                  <a:gd name="connsiteY2405" fmla="*/ 66870 h 1744789"/>
                  <a:gd name="connsiteX2406" fmla="*/ 1205340 w 2840893"/>
                  <a:gd name="connsiteY2406" fmla="*/ 68364 h 1744789"/>
                  <a:gd name="connsiteX2407" fmla="*/ 1213335 w 2840893"/>
                  <a:gd name="connsiteY2407" fmla="*/ 68012 h 1744789"/>
                  <a:gd name="connsiteX2408" fmla="*/ 1224405 w 2840893"/>
                  <a:gd name="connsiteY2408" fmla="*/ 65904 h 1744789"/>
                  <a:gd name="connsiteX2409" fmla="*/ 1225108 w 2840893"/>
                  <a:gd name="connsiteY2409" fmla="*/ 65992 h 1744789"/>
                  <a:gd name="connsiteX2410" fmla="*/ 1224580 w 2840893"/>
                  <a:gd name="connsiteY2410" fmla="*/ 58612 h 1744789"/>
                  <a:gd name="connsiteX2411" fmla="*/ 1232048 w 2840893"/>
                  <a:gd name="connsiteY2411" fmla="*/ 59139 h 1744789"/>
                  <a:gd name="connsiteX2412" fmla="*/ 1232312 w 2840893"/>
                  <a:gd name="connsiteY2412" fmla="*/ 59139 h 1744789"/>
                  <a:gd name="connsiteX2413" fmla="*/ 1238637 w 2840893"/>
                  <a:gd name="connsiteY2413" fmla="*/ 60984 h 1744789"/>
                  <a:gd name="connsiteX2414" fmla="*/ 1251903 w 2840893"/>
                  <a:gd name="connsiteY2414" fmla="*/ 61862 h 1744789"/>
                  <a:gd name="connsiteX2415" fmla="*/ 1262006 w 2840893"/>
                  <a:gd name="connsiteY2415" fmla="*/ 60281 h 1744789"/>
                  <a:gd name="connsiteX2416" fmla="*/ 1280368 w 2840893"/>
                  <a:gd name="connsiteY2416" fmla="*/ 53868 h 1744789"/>
                  <a:gd name="connsiteX2417" fmla="*/ 1277117 w 2840893"/>
                  <a:gd name="connsiteY2417" fmla="*/ 48772 h 1744789"/>
                  <a:gd name="connsiteX2418" fmla="*/ 1290998 w 2840893"/>
                  <a:gd name="connsiteY2418" fmla="*/ 50529 h 1744789"/>
                  <a:gd name="connsiteX2419" fmla="*/ 1292667 w 2840893"/>
                  <a:gd name="connsiteY2419" fmla="*/ 50617 h 1744789"/>
                  <a:gd name="connsiteX2420" fmla="*/ 1301804 w 2840893"/>
                  <a:gd name="connsiteY2420" fmla="*/ 53516 h 1744789"/>
                  <a:gd name="connsiteX2421" fmla="*/ 1307866 w 2840893"/>
                  <a:gd name="connsiteY2421" fmla="*/ 55186 h 1744789"/>
                  <a:gd name="connsiteX2422" fmla="*/ 1307602 w 2840893"/>
                  <a:gd name="connsiteY2422" fmla="*/ 39196 h 1744789"/>
                  <a:gd name="connsiteX2423" fmla="*/ 1311644 w 2840893"/>
                  <a:gd name="connsiteY2423" fmla="*/ 37439 h 1744789"/>
                  <a:gd name="connsiteX2424" fmla="*/ 1321835 w 2840893"/>
                  <a:gd name="connsiteY2424" fmla="*/ 34803 h 1744789"/>
                  <a:gd name="connsiteX2425" fmla="*/ 1334222 w 2840893"/>
                  <a:gd name="connsiteY2425" fmla="*/ 33310 h 1744789"/>
                  <a:gd name="connsiteX2426" fmla="*/ 1328775 w 2840893"/>
                  <a:gd name="connsiteY2426" fmla="*/ 43677 h 1744789"/>
                  <a:gd name="connsiteX2427" fmla="*/ 1338966 w 2840893"/>
                  <a:gd name="connsiteY2427" fmla="*/ 42183 h 1744789"/>
                  <a:gd name="connsiteX2428" fmla="*/ 1342568 w 2840893"/>
                  <a:gd name="connsiteY2428" fmla="*/ 42798 h 1744789"/>
                  <a:gd name="connsiteX2429" fmla="*/ 1343974 w 2840893"/>
                  <a:gd name="connsiteY2429" fmla="*/ 46224 h 1744789"/>
                  <a:gd name="connsiteX2430" fmla="*/ 1345204 w 2840893"/>
                  <a:gd name="connsiteY2430" fmla="*/ 52813 h 1744789"/>
                  <a:gd name="connsiteX2431" fmla="*/ 1362247 w 2840893"/>
                  <a:gd name="connsiteY2431" fmla="*/ 52638 h 1744789"/>
                  <a:gd name="connsiteX2432" fmla="*/ 1378237 w 2840893"/>
                  <a:gd name="connsiteY2432" fmla="*/ 49739 h 1744789"/>
                  <a:gd name="connsiteX2433" fmla="*/ 1396159 w 2840893"/>
                  <a:gd name="connsiteY2433" fmla="*/ 47630 h 1744789"/>
                  <a:gd name="connsiteX2434" fmla="*/ 1395105 w 2840893"/>
                  <a:gd name="connsiteY2434" fmla="*/ 38318 h 1744789"/>
                  <a:gd name="connsiteX2435" fmla="*/ 1417595 w 2840893"/>
                  <a:gd name="connsiteY2435" fmla="*/ 53253 h 1744789"/>
                  <a:gd name="connsiteX2436" fmla="*/ 1430422 w 2840893"/>
                  <a:gd name="connsiteY2436" fmla="*/ 47894 h 1744789"/>
                  <a:gd name="connsiteX2437" fmla="*/ 1434551 w 2840893"/>
                  <a:gd name="connsiteY2437" fmla="*/ 44116 h 1744789"/>
                  <a:gd name="connsiteX2438" fmla="*/ 1434727 w 2840893"/>
                  <a:gd name="connsiteY2438" fmla="*/ 44028 h 1744789"/>
                  <a:gd name="connsiteX2439" fmla="*/ 1442721 w 2840893"/>
                  <a:gd name="connsiteY2439" fmla="*/ 38581 h 1744789"/>
                  <a:gd name="connsiteX2440" fmla="*/ 1444742 w 2840893"/>
                  <a:gd name="connsiteY2440" fmla="*/ 48333 h 1744789"/>
                  <a:gd name="connsiteX2441" fmla="*/ 1445093 w 2840893"/>
                  <a:gd name="connsiteY2441" fmla="*/ 49914 h 1744789"/>
                  <a:gd name="connsiteX2442" fmla="*/ 1459765 w 2840893"/>
                  <a:gd name="connsiteY2442" fmla="*/ 52023 h 1744789"/>
                  <a:gd name="connsiteX2443" fmla="*/ 1478917 w 2840893"/>
                  <a:gd name="connsiteY2443" fmla="*/ 55186 h 1744789"/>
                  <a:gd name="connsiteX2444" fmla="*/ 1480235 w 2840893"/>
                  <a:gd name="connsiteY2444" fmla="*/ 55098 h 1744789"/>
                  <a:gd name="connsiteX2445" fmla="*/ 1492534 w 2840893"/>
                  <a:gd name="connsiteY2445" fmla="*/ 55449 h 1744789"/>
                  <a:gd name="connsiteX2446" fmla="*/ 1492534 w 2840893"/>
                  <a:gd name="connsiteY2446" fmla="*/ 55273 h 1744789"/>
                  <a:gd name="connsiteX2447" fmla="*/ 1492534 w 2840893"/>
                  <a:gd name="connsiteY2447" fmla="*/ 49739 h 1744789"/>
                  <a:gd name="connsiteX2448" fmla="*/ 1497981 w 2840893"/>
                  <a:gd name="connsiteY2448" fmla="*/ 48772 h 1744789"/>
                  <a:gd name="connsiteX2449" fmla="*/ 1510984 w 2840893"/>
                  <a:gd name="connsiteY2449" fmla="*/ 49299 h 1744789"/>
                  <a:gd name="connsiteX2450" fmla="*/ 1511335 w 2840893"/>
                  <a:gd name="connsiteY2450" fmla="*/ 49387 h 1744789"/>
                  <a:gd name="connsiteX2451" fmla="*/ 1507821 w 2840893"/>
                  <a:gd name="connsiteY2451" fmla="*/ 44819 h 1744789"/>
                  <a:gd name="connsiteX2452" fmla="*/ 1519242 w 2840893"/>
                  <a:gd name="connsiteY2452" fmla="*/ 43501 h 1744789"/>
                  <a:gd name="connsiteX2453" fmla="*/ 1529257 w 2840893"/>
                  <a:gd name="connsiteY2453" fmla="*/ 46488 h 1744789"/>
                  <a:gd name="connsiteX2454" fmla="*/ 1535232 w 2840893"/>
                  <a:gd name="connsiteY2454" fmla="*/ 51056 h 1744789"/>
                  <a:gd name="connsiteX2455" fmla="*/ 1528994 w 2840893"/>
                  <a:gd name="connsiteY2455" fmla="*/ 57294 h 1744789"/>
                  <a:gd name="connsiteX2456" fmla="*/ 1539009 w 2840893"/>
                  <a:gd name="connsiteY2456" fmla="*/ 56152 h 1744789"/>
                  <a:gd name="connsiteX2457" fmla="*/ 1546828 w 2840893"/>
                  <a:gd name="connsiteY2457" fmla="*/ 53428 h 1744789"/>
                  <a:gd name="connsiteX2458" fmla="*/ 1547619 w 2840893"/>
                  <a:gd name="connsiteY2458" fmla="*/ 53428 h 1744789"/>
                  <a:gd name="connsiteX2459" fmla="*/ 1555965 w 2840893"/>
                  <a:gd name="connsiteY2459" fmla="*/ 52550 h 1744789"/>
                  <a:gd name="connsiteX2460" fmla="*/ 1555174 w 2840893"/>
                  <a:gd name="connsiteY2460" fmla="*/ 58260 h 1744789"/>
                  <a:gd name="connsiteX2461" fmla="*/ 1556580 w 2840893"/>
                  <a:gd name="connsiteY2461" fmla="*/ 57997 h 1744789"/>
                  <a:gd name="connsiteX2462" fmla="*/ 1577138 w 2840893"/>
                  <a:gd name="connsiteY2462" fmla="*/ 63620 h 1744789"/>
                  <a:gd name="connsiteX2463" fmla="*/ 1598750 w 2840893"/>
                  <a:gd name="connsiteY2463" fmla="*/ 64849 h 1744789"/>
                  <a:gd name="connsiteX2464" fmla="*/ 1600155 w 2840893"/>
                  <a:gd name="connsiteY2464" fmla="*/ 63707 h 1744789"/>
                  <a:gd name="connsiteX2465" fmla="*/ 1610434 w 2840893"/>
                  <a:gd name="connsiteY2465" fmla="*/ 60896 h 1744789"/>
                  <a:gd name="connsiteX2466" fmla="*/ 1615881 w 2840893"/>
                  <a:gd name="connsiteY2466" fmla="*/ 70209 h 1744789"/>
                  <a:gd name="connsiteX2467" fmla="*/ 1618077 w 2840893"/>
                  <a:gd name="connsiteY2467" fmla="*/ 70824 h 1744789"/>
                  <a:gd name="connsiteX2468" fmla="*/ 1625633 w 2840893"/>
                  <a:gd name="connsiteY2468" fmla="*/ 71175 h 1744789"/>
                  <a:gd name="connsiteX2469" fmla="*/ 1649178 w 2840893"/>
                  <a:gd name="connsiteY2469" fmla="*/ 70296 h 1744789"/>
                  <a:gd name="connsiteX2470" fmla="*/ 1661038 w 2840893"/>
                  <a:gd name="connsiteY2470" fmla="*/ 67397 h 1744789"/>
                  <a:gd name="connsiteX2471" fmla="*/ 1660072 w 2840893"/>
                  <a:gd name="connsiteY2471" fmla="*/ 76095 h 1744789"/>
                  <a:gd name="connsiteX2472" fmla="*/ 1672108 w 2840893"/>
                  <a:gd name="connsiteY2472" fmla="*/ 78642 h 1744789"/>
                  <a:gd name="connsiteX2473" fmla="*/ 1691787 w 2840893"/>
                  <a:gd name="connsiteY2473" fmla="*/ 79609 h 1744789"/>
                  <a:gd name="connsiteX2474" fmla="*/ 1703823 w 2840893"/>
                  <a:gd name="connsiteY2474" fmla="*/ 83826 h 1744789"/>
                  <a:gd name="connsiteX2475" fmla="*/ 1711378 w 2840893"/>
                  <a:gd name="connsiteY2475" fmla="*/ 87340 h 1744789"/>
                  <a:gd name="connsiteX2476" fmla="*/ 1720251 w 2840893"/>
                  <a:gd name="connsiteY2476" fmla="*/ 89624 h 1744789"/>
                  <a:gd name="connsiteX2477" fmla="*/ 1735626 w 2840893"/>
                  <a:gd name="connsiteY2477" fmla="*/ 91030 h 1744789"/>
                  <a:gd name="connsiteX2478" fmla="*/ 1740633 w 2840893"/>
                  <a:gd name="connsiteY2478" fmla="*/ 90503 h 1744789"/>
                  <a:gd name="connsiteX2479" fmla="*/ 1735889 w 2840893"/>
                  <a:gd name="connsiteY2479" fmla="*/ 84353 h 1744789"/>
                  <a:gd name="connsiteX2480" fmla="*/ 1747310 w 2840893"/>
                  <a:gd name="connsiteY2480" fmla="*/ 83035 h 1744789"/>
                  <a:gd name="connsiteX2481" fmla="*/ 1757326 w 2840893"/>
                  <a:gd name="connsiteY2481" fmla="*/ 86022 h 1744789"/>
                  <a:gd name="connsiteX2482" fmla="*/ 1763300 w 2840893"/>
                  <a:gd name="connsiteY2482" fmla="*/ 90591 h 1744789"/>
                  <a:gd name="connsiteX2483" fmla="*/ 1755569 w 2840893"/>
                  <a:gd name="connsiteY2483" fmla="*/ 98322 h 1744789"/>
                  <a:gd name="connsiteX2484" fmla="*/ 1772173 w 2840893"/>
                  <a:gd name="connsiteY2484" fmla="*/ 97795 h 1744789"/>
                  <a:gd name="connsiteX2485" fmla="*/ 1777444 w 2840893"/>
                  <a:gd name="connsiteY2485" fmla="*/ 96653 h 1744789"/>
                  <a:gd name="connsiteX2486" fmla="*/ 1781837 w 2840893"/>
                  <a:gd name="connsiteY2486" fmla="*/ 97707 h 1744789"/>
                  <a:gd name="connsiteX2487" fmla="*/ 1782979 w 2840893"/>
                  <a:gd name="connsiteY2487" fmla="*/ 98058 h 1744789"/>
                  <a:gd name="connsiteX2488" fmla="*/ 1794049 w 2840893"/>
                  <a:gd name="connsiteY2488" fmla="*/ 101133 h 1744789"/>
                  <a:gd name="connsiteX2489" fmla="*/ 1787635 w 2840893"/>
                  <a:gd name="connsiteY2489" fmla="*/ 107283 h 1744789"/>
                  <a:gd name="connsiteX2490" fmla="*/ 1792204 w 2840893"/>
                  <a:gd name="connsiteY2490" fmla="*/ 109216 h 1744789"/>
                  <a:gd name="connsiteX2491" fmla="*/ 1819263 w 2840893"/>
                  <a:gd name="connsiteY2491" fmla="*/ 115893 h 1744789"/>
                  <a:gd name="connsiteX2492" fmla="*/ 1828400 w 2840893"/>
                  <a:gd name="connsiteY2492" fmla="*/ 118967 h 1744789"/>
                  <a:gd name="connsiteX2493" fmla="*/ 1830508 w 2840893"/>
                  <a:gd name="connsiteY2493" fmla="*/ 123975 h 1744789"/>
                  <a:gd name="connsiteX2494" fmla="*/ 1832089 w 2840893"/>
                  <a:gd name="connsiteY2494" fmla="*/ 124239 h 1744789"/>
                  <a:gd name="connsiteX2495" fmla="*/ 1838415 w 2840893"/>
                  <a:gd name="connsiteY2495" fmla="*/ 125996 h 1744789"/>
                  <a:gd name="connsiteX2496" fmla="*/ 1851856 w 2840893"/>
                  <a:gd name="connsiteY2496" fmla="*/ 131003 h 1744789"/>
                  <a:gd name="connsiteX2497" fmla="*/ 1865386 w 2840893"/>
                  <a:gd name="connsiteY2497" fmla="*/ 131882 h 1744789"/>
                  <a:gd name="connsiteX2498" fmla="*/ 1866792 w 2840893"/>
                  <a:gd name="connsiteY2498" fmla="*/ 132497 h 1744789"/>
                  <a:gd name="connsiteX2499" fmla="*/ 1875841 w 2840893"/>
                  <a:gd name="connsiteY2499" fmla="*/ 135220 h 1744789"/>
                  <a:gd name="connsiteX2500" fmla="*/ 1876280 w 2840893"/>
                  <a:gd name="connsiteY2500" fmla="*/ 135747 h 1744789"/>
                  <a:gd name="connsiteX2501" fmla="*/ 1879882 w 2840893"/>
                  <a:gd name="connsiteY2501" fmla="*/ 140228 h 1744789"/>
                  <a:gd name="connsiteX2502" fmla="*/ 1884011 w 2840893"/>
                  <a:gd name="connsiteY2502" fmla="*/ 141282 h 1744789"/>
                  <a:gd name="connsiteX2503" fmla="*/ 1910455 w 2840893"/>
                  <a:gd name="connsiteY2503" fmla="*/ 151737 h 1744789"/>
                  <a:gd name="connsiteX2504" fmla="*/ 1918450 w 2840893"/>
                  <a:gd name="connsiteY2504" fmla="*/ 155075 h 1744789"/>
                  <a:gd name="connsiteX2505" fmla="*/ 1918713 w 2840893"/>
                  <a:gd name="connsiteY2505" fmla="*/ 154460 h 1744789"/>
                  <a:gd name="connsiteX2506" fmla="*/ 1918889 w 2840893"/>
                  <a:gd name="connsiteY2506" fmla="*/ 154109 h 1744789"/>
                  <a:gd name="connsiteX2507" fmla="*/ 1922579 w 2840893"/>
                  <a:gd name="connsiteY2507" fmla="*/ 146729 h 1744789"/>
                  <a:gd name="connsiteX2508" fmla="*/ 1936460 w 2840893"/>
                  <a:gd name="connsiteY2508" fmla="*/ 158238 h 1744789"/>
                  <a:gd name="connsiteX2509" fmla="*/ 1937865 w 2840893"/>
                  <a:gd name="connsiteY2509" fmla="*/ 151737 h 1744789"/>
                  <a:gd name="connsiteX2510" fmla="*/ 1945069 w 2840893"/>
                  <a:gd name="connsiteY2510" fmla="*/ 153670 h 1744789"/>
                  <a:gd name="connsiteX2511" fmla="*/ 1950868 w 2840893"/>
                  <a:gd name="connsiteY2511" fmla="*/ 161664 h 1744789"/>
                  <a:gd name="connsiteX2512" fmla="*/ 1949901 w 2840893"/>
                  <a:gd name="connsiteY2512" fmla="*/ 165618 h 1744789"/>
                  <a:gd name="connsiteX2513" fmla="*/ 1949110 w 2840893"/>
                  <a:gd name="connsiteY2513" fmla="*/ 168780 h 1744789"/>
                  <a:gd name="connsiteX2514" fmla="*/ 1957896 w 2840893"/>
                  <a:gd name="connsiteY2514" fmla="*/ 170010 h 1744789"/>
                  <a:gd name="connsiteX2515" fmla="*/ 1966330 w 2840893"/>
                  <a:gd name="connsiteY2515" fmla="*/ 169747 h 1744789"/>
                  <a:gd name="connsiteX2516" fmla="*/ 1967121 w 2840893"/>
                  <a:gd name="connsiteY2516" fmla="*/ 170010 h 1744789"/>
                  <a:gd name="connsiteX2517" fmla="*/ 1975906 w 2840893"/>
                  <a:gd name="connsiteY2517" fmla="*/ 171855 h 1744789"/>
                  <a:gd name="connsiteX2518" fmla="*/ 1972919 w 2840893"/>
                  <a:gd name="connsiteY2518" fmla="*/ 177127 h 1744789"/>
                  <a:gd name="connsiteX2519" fmla="*/ 1978278 w 2840893"/>
                  <a:gd name="connsiteY2519" fmla="*/ 178444 h 1744789"/>
                  <a:gd name="connsiteX2520" fmla="*/ 1982407 w 2840893"/>
                  <a:gd name="connsiteY2520" fmla="*/ 179235 h 1744789"/>
                  <a:gd name="connsiteX2521" fmla="*/ 1989172 w 2840893"/>
                  <a:gd name="connsiteY2521" fmla="*/ 177039 h 1744789"/>
                  <a:gd name="connsiteX2522" fmla="*/ 1992247 w 2840893"/>
                  <a:gd name="connsiteY2522" fmla="*/ 189953 h 1744789"/>
                  <a:gd name="connsiteX2523" fmla="*/ 1992862 w 2840893"/>
                  <a:gd name="connsiteY2523" fmla="*/ 190480 h 1744789"/>
                  <a:gd name="connsiteX2524" fmla="*/ 2005864 w 2840893"/>
                  <a:gd name="connsiteY2524" fmla="*/ 199529 h 1744789"/>
                  <a:gd name="connsiteX2525" fmla="*/ 2041181 w 2840893"/>
                  <a:gd name="connsiteY2525" fmla="*/ 217012 h 1744789"/>
                  <a:gd name="connsiteX2526" fmla="*/ 2054271 w 2840893"/>
                  <a:gd name="connsiteY2526" fmla="*/ 224304 h 1744789"/>
                  <a:gd name="connsiteX2527" fmla="*/ 2057522 w 2840893"/>
                  <a:gd name="connsiteY2527" fmla="*/ 226237 h 1744789"/>
                  <a:gd name="connsiteX2528" fmla="*/ 2061827 w 2840893"/>
                  <a:gd name="connsiteY2528" fmla="*/ 228521 h 1744789"/>
                  <a:gd name="connsiteX2529" fmla="*/ 2071754 w 2840893"/>
                  <a:gd name="connsiteY2529" fmla="*/ 230366 h 1744789"/>
                  <a:gd name="connsiteX2530" fmla="*/ 2075532 w 2840893"/>
                  <a:gd name="connsiteY2530" fmla="*/ 228257 h 1744789"/>
                  <a:gd name="connsiteX2531" fmla="*/ 2075796 w 2840893"/>
                  <a:gd name="connsiteY2531" fmla="*/ 228082 h 1744789"/>
                  <a:gd name="connsiteX2532" fmla="*/ 2084493 w 2840893"/>
                  <a:gd name="connsiteY2532" fmla="*/ 227555 h 1744789"/>
                  <a:gd name="connsiteX2533" fmla="*/ 2088974 w 2840893"/>
                  <a:gd name="connsiteY2533" fmla="*/ 231157 h 1744789"/>
                  <a:gd name="connsiteX2534" fmla="*/ 2090204 w 2840893"/>
                  <a:gd name="connsiteY2534" fmla="*/ 232211 h 1744789"/>
                  <a:gd name="connsiteX2535" fmla="*/ 2100043 w 2840893"/>
                  <a:gd name="connsiteY2535" fmla="*/ 240381 h 1744789"/>
                  <a:gd name="connsiteX2536" fmla="*/ 2086865 w 2840893"/>
                  <a:gd name="connsiteY2536" fmla="*/ 243808 h 1744789"/>
                  <a:gd name="connsiteX2537" fmla="*/ 2089150 w 2840893"/>
                  <a:gd name="connsiteY2537" fmla="*/ 245916 h 1744789"/>
                  <a:gd name="connsiteX2538" fmla="*/ 2102767 w 2840893"/>
                  <a:gd name="connsiteY2538" fmla="*/ 246707 h 1744789"/>
                  <a:gd name="connsiteX2539" fmla="*/ 2105403 w 2840893"/>
                  <a:gd name="connsiteY2539" fmla="*/ 247673 h 1744789"/>
                  <a:gd name="connsiteX2540" fmla="*/ 2111992 w 2840893"/>
                  <a:gd name="connsiteY2540" fmla="*/ 248640 h 1744789"/>
                  <a:gd name="connsiteX2541" fmla="*/ 2112167 w 2840893"/>
                  <a:gd name="connsiteY2541" fmla="*/ 248727 h 1744789"/>
                  <a:gd name="connsiteX2542" fmla="*/ 2123149 w 2840893"/>
                  <a:gd name="connsiteY2542" fmla="*/ 253032 h 1744789"/>
                  <a:gd name="connsiteX2543" fmla="*/ 2113485 w 2840893"/>
                  <a:gd name="connsiteY2543" fmla="*/ 260061 h 1744789"/>
                  <a:gd name="connsiteX2544" fmla="*/ 2113134 w 2840893"/>
                  <a:gd name="connsiteY2544" fmla="*/ 260412 h 1744789"/>
                  <a:gd name="connsiteX2545" fmla="*/ 2112519 w 2840893"/>
                  <a:gd name="connsiteY2545" fmla="*/ 260939 h 1744789"/>
                  <a:gd name="connsiteX2546" fmla="*/ 2135975 w 2840893"/>
                  <a:gd name="connsiteY2546" fmla="*/ 276489 h 1744789"/>
                  <a:gd name="connsiteX2547" fmla="*/ 2150296 w 2840893"/>
                  <a:gd name="connsiteY2547" fmla="*/ 286417 h 1744789"/>
                  <a:gd name="connsiteX2548" fmla="*/ 2150823 w 2840893"/>
                  <a:gd name="connsiteY2548" fmla="*/ 286768 h 1744789"/>
                  <a:gd name="connsiteX2549" fmla="*/ 2151350 w 2840893"/>
                  <a:gd name="connsiteY2549" fmla="*/ 286329 h 1744789"/>
                  <a:gd name="connsiteX2550" fmla="*/ 2160223 w 2840893"/>
                  <a:gd name="connsiteY2550" fmla="*/ 285802 h 1744789"/>
                  <a:gd name="connsiteX2551" fmla="*/ 2166197 w 2840893"/>
                  <a:gd name="connsiteY2551" fmla="*/ 294675 h 1744789"/>
                  <a:gd name="connsiteX2552" fmla="*/ 2171469 w 2840893"/>
                  <a:gd name="connsiteY2552" fmla="*/ 302230 h 1744789"/>
                  <a:gd name="connsiteX2553" fmla="*/ 2172786 w 2840893"/>
                  <a:gd name="connsiteY2553" fmla="*/ 303285 h 1744789"/>
                  <a:gd name="connsiteX2554" fmla="*/ 2182626 w 2840893"/>
                  <a:gd name="connsiteY2554" fmla="*/ 308819 h 1744789"/>
                  <a:gd name="connsiteX2555" fmla="*/ 2196068 w 2840893"/>
                  <a:gd name="connsiteY2555" fmla="*/ 316726 h 1744789"/>
                  <a:gd name="connsiteX2556" fmla="*/ 2202569 w 2840893"/>
                  <a:gd name="connsiteY2556" fmla="*/ 316463 h 1744789"/>
                  <a:gd name="connsiteX2557" fmla="*/ 2209333 w 2840893"/>
                  <a:gd name="connsiteY2557" fmla="*/ 317868 h 1744789"/>
                  <a:gd name="connsiteX2558" fmla="*/ 2207401 w 2840893"/>
                  <a:gd name="connsiteY2558" fmla="*/ 325072 h 1744789"/>
                  <a:gd name="connsiteX2559" fmla="*/ 2206874 w 2840893"/>
                  <a:gd name="connsiteY2559" fmla="*/ 326742 h 1744789"/>
                  <a:gd name="connsiteX2560" fmla="*/ 2206961 w 2840893"/>
                  <a:gd name="connsiteY2560" fmla="*/ 326829 h 1744789"/>
                  <a:gd name="connsiteX2561" fmla="*/ 2214693 w 2840893"/>
                  <a:gd name="connsiteY2561" fmla="*/ 332364 h 1744789"/>
                  <a:gd name="connsiteX2562" fmla="*/ 2234635 w 2840893"/>
                  <a:gd name="connsiteY2562" fmla="*/ 344664 h 1744789"/>
                  <a:gd name="connsiteX2563" fmla="*/ 2243772 w 2840893"/>
                  <a:gd name="connsiteY2563" fmla="*/ 353361 h 1744789"/>
                  <a:gd name="connsiteX2564" fmla="*/ 2248428 w 2840893"/>
                  <a:gd name="connsiteY2564" fmla="*/ 358808 h 1744789"/>
                  <a:gd name="connsiteX2565" fmla="*/ 2254402 w 2840893"/>
                  <a:gd name="connsiteY2565" fmla="*/ 363904 h 1744789"/>
                  <a:gd name="connsiteX2566" fmla="*/ 2254754 w 2840893"/>
                  <a:gd name="connsiteY2566" fmla="*/ 364255 h 1744789"/>
                  <a:gd name="connsiteX2567" fmla="*/ 2264945 w 2840893"/>
                  <a:gd name="connsiteY2567" fmla="*/ 373216 h 1744789"/>
                  <a:gd name="connsiteX2568" fmla="*/ 2275487 w 2840893"/>
                  <a:gd name="connsiteY2568" fmla="*/ 378575 h 1744789"/>
                  <a:gd name="connsiteX2569" fmla="*/ 2275136 w 2840893"/>
                  <a:gd name="connsiteY2569" fmla="*/ 376818 h 1744789"/>
                  <a:gd name="connsiteX2570" fmla="*/ 2283570 w 2840893"/>
                  <a:gd name="connsiteY2570" fmla="*/ 377170 h 1744789"/>
                  <a:gd name="connsiteX2571" fmla="*/ 2292004 w 2840893"/>
                  <a:gd name="connsiteY2571" fmla="*/ 385340 h 1744789"/>
                  <a:gd name="connsiteX2572" fmla="*/ 2287699 w 2840893"/>
                  <a:gd name="connsiteY2572" fmla="*/ 392720 h 1744789"/>
                  <a:gd name="connsiteX2573" fmla="*/ 2288226 w 2840893"/>
                  <a:gd name="connsiteY2573" fmla="*/ 393598 h 1744789"/>
                  <a:gd name="connsiteX2574" fmla="*/ 2293849 w 2840893"/>
                  <a:gd name="connsiteY2574" fmla="*/ 397025 h 1744789"/>
                  <a:gd name="connsiteX2575" fmla="*/ 2307905 w 2840893"/>
                  <a:gd name="connsiteY2575" fmla="*/ 400539 h 1744789"/>
                  <a:gd name="connsiteX2576" fmla="*/ 2308432 w 2840893"/>
                  <a:gd name="connsiteY2576" fmla="*/ 400714 h 1744789"/>
                  <a:gd name="connsiteX2577" fmla="*/ 2313967 w 2840893"/>
                  <a:gd name="connsiteY2577" fmla="*/ 406074 h 1744789"/>
                  <a:gd name="connsiteX2578" fmla="*/ 2314319 w 2840893"/>
                  <a:gd name="connsiteY2578" fmla="*/ 406776 h 1744789"/>
                  <a:gd name="connsiteX2579" fmla="*/ 2320381 w 2840893"/>
                  <a:gd name="connsiteY2579" fmla="*/ 415386 h 1744789"/>
                  <a:gd name="connsiteX2580" fmla="*/ 2311156 w 2840893"/>
                  <a:gd name="connsiteY2580" fmla="*/ 416792 h 1744789"/>
                  <a:gd name="connsiteX2581" fmla="*/ 2317657 w 2840893"/>
                  <a:gd name="connsiteY2581" fmla="*/ 421975 h 1744789"/>
                  <a:gd name="connsiteX2582" fmla="*/ 2329781 w 2840893"/>
                  <a:gd name="connsiteY2582" fmla="*/ 431639 h 1744789"/>
                  <a:gd name="connsiteX2583" fmla="*/ 2331274 w 2840893"/>
                  <a:gd name="connsiteY2583" fmla="*/ 432781 h 1744789"/>
                  <a:gd name="connsiteX2584" fmla="*/ 2340587 w 2840893"/>
                  <a:gd name="connsiteY2584" fmla="*/ 443324 h 1744789"/>
                  <a:gd name="connsiteX2585" fmla="*/ 2347088 w 2840893"/>
                  <a:gd name="connsiteY2585" fmla="*/ 447189 h 1744789"/>
                  <a:gd name="connsiteX2586" fmla="*/ 2358948 w 2840893"/>
                  <a:gd name="connsiteY2586" fmla="*/ 449825 h 1744789"/>
                  <a:gd name="connsiteX2587" fmla="*/ 2358597 w 2840893"/>
                  <a:gd name="connsiteY2587" fmla="*/ 461861 h 1744789"/>
                  <a:gd name="connsiteX2588" fmla="*/ 2358597 w 2840893"/>
                  <a:gd name="connsiteY2588" fmla="*/ 462651 h 1744789"/>
                  <a:gd name="connsiteX2589" fmla="*/ 2371775 w 2840893"/>
                  <a:gd name="connsiteY2589" fmla="*/ 474775 h 1744789"/>
                  <a:gd name="connsiteX2590" fmla="*/ 2377573 w 2840893"/>
                  <a:gd name="connsiteY2590" fmla="*/ 479871 h 1744789"/>
                  <a:gd name="connsiteX2591" fmla="*/ 2379418 w 2840893"/>
                  <a:gd name="connsiteY2591" fmla="*/ 481276 h 1744789"/>
                  <a:gd name="connsiteX2592" fmla="*/ 2385129 w 2840893"/>
                  <a:gd name="connsiteY2592" fmla="*/ 487075 h 1744789"/>
                  <a:gd name="connsiteX2593" fmla="*/ 2391454 w 2840893"/>
                  <a:gd name="connsiteY2593" fmla="*/ 486899 h 1744789"/>
                  <a:gd name="connsiteX2594" fmla="*/ 2398219 w 2840893"/>
                  <a:gd name="connsiteY2594" fmla="*/ 488305 h 1744789"/>
                  <a:gd name="connsiteX2595" fmla="*/ 2396286 w 2840893"/>
                  <a:gd name="connsiteY2595" fmla="*/ 495509 h 1744789"/>
                  <a:gd name="connsiteX2596" fmla="*/ 2394617 w 2840893"/>
                  <a:gd name="connsiteY2596" fmla="*/ 499111 h 1744789"/>
                  <a:gd name="connsiteX2597" fmla="*/ 2398746 w 2840893"/>
                  <a:gd name="connsiteY2597" fmla="*/ 504294 h 1744789"/>
                  <a:gd name="connsiteX2598" fmla="*/ 2400855 w 2840893"/>
                  <a:gd name="connsiteY2598" fmla="*/ 507105 h 1744789"/>
                  <a:gd name="connsiteX2599" fmla="*/ 2404105 w 2840893"/>
                  <a:gd name="connsiteY2599" fmla="*/ 511234 h 1744789"/>
                  <a:gd name="connsiteX2600" fmla="*/ 2408147 w 2840893"/>
                  <a:gd name="connsiteY2600" fmla="*/ 515979 h 1744789"/>
                  <a:gd name="connsiteX2601" fmla="*/ 2420270 w 2840893"/>
                  <a:gd name="connsiteY2601" fmla="*/ 522480 h 1744789"/>
                  <a:gd name="connsiteX2602" fmla="*/ 2435733 w 2840893"/>
                  <a:gd name="connsiteY2602" fmla="*/ 518087 h 1744789"/>
                  <a:gd name="connsiteX2603" fmla="*/ 2434678 w 2840893"/>
                  <a:gd name="connsiteY2603" fmla="*/ 544443 h 1744789"/>
                  <a:gd name="connsiteX2604" fmla="*/ 2445836 w 2840893"/>
                  <a:gd name="connsiteY2604" fmla="*/ 549451 h 1744789"/>
                  <a:gd name="connsiteX2605" fmla="*/ 2448384 w 2840893"/>
                  <a:gd name="connsiteY2605" fmla="*/ 550857 h 1744789"/>
                  <a:gd name="connsiteX2606" fmla="*/ 2451722 w 2840893"/>
                  <a:gd name="connsiteY2606" fmla="*/ 559818 h 1744789"/>
                  <a:gd name="connsiteX2607" fmla="*/ 2451634 w 2840893"/>
                  <a:gd name="connsiteY2607" fmla="*/ 560608 h 1744789"/>
                  <a:gd name="connsiteX2608" fmla="*/ 2451019 w 2840893"/>
                  <a:gd name="connsiteY2608" fmla="*/ 567373 h 1744789"/>
                  <a:gd name="connsiteX2609" fmla="*/ 2453128 w 2840893"/>
                  <a:gd name="connsiteY2609" fmla="*/ 570009 h 1744789"/>
                  <a:gd name="connsiteX2610" fmla="*/ 2468941 w 2840893"/>
                  <a:gd name="connsiteY2610" fmla="*/ 588985 h 1744789"/>
                  <a:gd name="connsiteX2611" fmla="*/ 2473510 w 2840893"/>
                  <a:gd name="connsiteY2611" fmla="*/ 595135 h 1744789"/>
                  <a:gd name="connsiteX2612" fmla="*/ 2483964 w 2840893"/>
                  <a:gd name="connsiteY2612" fmla="*/ 601900 h 1744789"/>
                  <a:gd name="connsiteX2613" fmla="*/ 2493980 w 2840893"/>
                  <a:gd name="connsiteY2613" fmla="*/ 606995 h 1744789"/>
                  <a:gd name="connsiteX2614" fmla="*/ 2490553 w 2840893"/>
                  <a:gd name="connsiteY2614" fmla="*/ 618240 h 1744789"/>
                  <a:gd name="connsiteX2615" fmla="*/ 2490905 w 2840893"/>
                  <a:gd name="connsiteY2615" fmla="*/ 618680 h 1744789"/>
                  <a:gd name="connsiteX2616" fmla="*/ 2502414 w 2840893"/>
                  <a:gd name="connsiteY2616" fmla="*/ 632648 h 1744789"/>
                  <a:gd name="connsiteX2617" fmla="*/ 2506016 w 2840893"/>
                  <a:gd name="connsiteY2617" fmla="*/ 636690 h 1744789"/>
                  <a:gd name="connsiteX2618" fmla="*/ 2508212 w 2840893"/>
                  <a:gd name="connsiteY2618" fmla="*/ 638886 h 1744789"/>
                  <a:gd name="connsiteX2619" fmla="*/ 2514538 w 2840893"/>
                  <a:gd name="connsiteY2619" fmla="*/ 647320 h 1744789"/>
                  <a:gd name="connsiteX2620" fmla="*/ 2515592 w 2840893"/>
                  <a:gd name="connsiteY2620" fmla="*/ 647144 h 1744789"/>
                  <a:gd name="connsiteX2621" fmla="*/ 2529560 w 2840893"/>
                  <a:gd name="connsiteY2621" fmla="*/ 645563 h 1744789"/>
                  <a:gd name="connsiteX2622" fmla="*/ 2520599 w 2840893"/>
                  <a:gd name="connsiteY2622" fmla="*/ 659005 h 1744789"/>
                  <a:gd name="connsiteX2623" fmla="*/ 2526398 w 2840893"/>
                  <a:gd name="connsiteY2623" fmla="*/ 665242 h 1744789"/>
                  <a:gd name="connsiteX2624" fmla="*/ 2531669 w 2840893"/>
                  <a:gd name="connsiteY2624" fmla="*/ 673149 h 1744789"/>
                  <a:gd name="connsiteX2625" fmla="*/ 2535886 w 2840893"/>
                  <a:gd name="connsiteY2625" fmla="*/ 679650 h 1744789"/>
                  <a:gd name="connsiteX2626" fmla="*/ 2539049 w 2840893"/>
                  <a:gd name="connsiteY2626" fmla="*/ 683076 h 1744789"/>
                  <a:gd name="connsiteX2627" fmla="*/ 2547746 w 2840893"/>
                  <a:gd name="connsiteY2627" fmla="*/ 697309 h 1744789"/>
                  <a:gd name="connsiteX2628" fmla="*/ 2555829 w 2840893"/>
                  <a:gd name="connsiteY2628" fmla="*/ 712420 h 1744789"/>
                  <a:gd name="connsiteX2629" fmla="*/ 2565493 w 2840893"/>
                  <a:gd name="connsiteY2629" fmla="*/ 729902 h 1744789"/>
                  <a:gd name="connsiteX2630" fmla="*/ 2572433 w 2840893"/>
                  <a:gd name="connsiteY2630" fmla="*/ 739654 h 1744789"/>
                  <a:gd name="connsiteX2631" fmla="*/ 2578495 w 2840893"/>
                  <a:gd name="connsiteY2631" fmla="*/ 745892 h 1744789"/>
                  <a:gd name="connsiteX2632" fmla="*/ 2584908 w 2840893"/>
                  <a:gd name="connsiteY2632" fmla="*/ 750812 h 1744789"/>
                  <a:gd name="connsiteX2633" fmla="*/ 2584645 w 2840893"/>
                  <a:gd name="connsiteY2633" fmla="*/ 759421 h 1744789"/>
                  <a:gd name="connsiteX2634" fmla="*/ 2586226 w 2840893"/>
                  <a:gd name="connsiteY2634" fmla="*/ 764868 h 1744789"/>
                  <a:gd name="connsiteX2635" fmla="*/ 2590267 w 2840893"/>
                  <a:gd name="connsiteY2635" fmla="*/ 771370 h 1744789"/>
                  <a:gd name="connsiteX2636" fmla="*/ 2596681 w 2840893"/>
                  <a:gd name="connsiteY2636" fmla="*/ 780506 h 1744789"/>
                  <a:gd name="connsiteX2637" fmla="*/ 2606257 w 2840893"/>
                  <a:gd name="connsiteY2637" fmla="*/ 795178 h 1744789"/>
                  <a:gd name="connsiteX2638" fmla="*/ 2619084 w 2840893"/>
                  <a:gd name="connsiteY2638" fmla="*/ 817229 h 1744789"/>
                  <a:gd name="connsiteX2639" fmla="*/ 2620050 w 2840893"/>
                  <a:gd name="connsiteY2639" fmla="*/ 818371 h 1744789"/>
                  <a:gd name="connsiteX2640" fmla="*/ 2625497 w 2840893"/>
                  <a:gd name="connsiteY2640" fmla="*/ 829177 h 1744789"/>
                  <a:gd name="connsiteX2641" fmla="*/ 2633140 w 2840893"/>
                  <a:gd name="connsiteY2641" fmla="*/ 845694 h 1744789"/>
                  <a:gd name="connsiteX2642" fmla="*/ 2638411 w 2840893"/>
                  <a:gd name="connsiteY2642" fmla="*/ 855006 h 1744789"/>
                  <a:gd name="connsiteX2643" fmla="*/ 2639114 w 2840893"/>
                  <a:gd name="connsiteY2643" fmla="*/ 855446 h 1744789"/>
                  <a:gd name="connsiteX2644" fmla="*/ 2642628 w 2840893"/>
                  <a:gd name="connsiteY2644" fmla="*/ 861420 h 1744789"/>
                  <a:gd name="connsiteX2645" fmla="*/ 2644034 w 2840893"/>
                  <a:gd name="connsiteY2645" fmla="*/ 873895 h 1744789"/>
                  <a:gd name="connsiteX2646" fmla="*/ 2645527 w 2840893"/>
                  <a:gd name="connsiteY2646" fmla="*/ 875652 h 1744789"/>
                  <a:gd name="connsiteX2647" fmla="*/ 2650799 w 2840893"/>
                  <a:gd name="connsiteY2647" fmla="*/ 886019 h 1744789"/>
                  <a:gd name="connsiteX2648" fmla="*/ 2655718 w 2840893"/>
                  <a:gd name="connsiteY2648" fmla="*/ 892959 h 1744789"/>
                  <a:gd name="connsiteX2649" fmla="*/ 2661868 w 2840893"/>
                  <a:gd name="connsiteY2649" fmla="*/ 901217 h 1744789"/>
                  <a:gd name="connsiteX2650" fmla="*/ 2665558 w 2840893"/>
                  <a:gd name="connsiteY2650" fmla="*/ 900866 h 1744789"/>
                  <a:gd name="connsiteX2651" fmla="*/ 2669687 w 2840893"/>
                  <a:gd name="connsiteY2651" fmla="*/ 901832 h 1744789"/>
                  <a:gd name="connsiteX2652" fmla="*/ 2688312 w 2840893"/>
                  <a:gd name="connsiteY2652" fmla="*/ 906664 h 1744789"/>
                  <a:gd name="connsiteX2653" fmla="*/ 2671269 w 2840893"/>
                  <a:gd name="connsiteY2653" fmla="*/ 914308 h 1744789"/>
                  <a:gd name="connsiteX2654" fmla="*/ 2664153 w 2840893"/>
                  <a:gd name="connsiteY2654" fmla="*/ 915625 h 1744789"/>
                  <a:gd name="connsiteX2655" fmla="*/ 2664504 w 2840893"/>
                  <a:gd name="connsiteY2655" fmla="*/ 919579 h 1744789"/>
                  <a:gd name="connsiteX2656" fmla="*/ 2665646 w 2840893"/>
                  <a:gd name="connsiteY2656" fmla="*/ 922127 h 1744789"/>
                  <a:gd name="connsiteX2657" fmla="*/ 2667315 w 2840893"/>
                  <a:gd name="connsiteY2657" fmla="*/ 922917 h 1744789"/>
                  <a:gd name="connsiteX2658" fmla="*/ 2676540 w 2840893"/>
                  <a:gd name="connsiteY2658" fmla="*/ 928452 h 1744789"/>
                  <a:gd name="connsiteX2659" fmla="*/ 2681635 w 2840893"/>
                  <a:gd name="connsiteY2659" fmla="*/ 936359 h 1744789"/>
                  <a:gd name="connsiteX2660" fmla="*/ 2682338 w 2840893"/>
                  <a:gd name="connsiteY2660" fmla="*/ 937940 h 1744789"/>
                  <a:gd name="connsiteX2661" fmla="*/ 2681547 w 2840893"/>
                  <a:gd name="connsiteY2661" fmla="*/ 946111 h 1744789"/>
                  <a:gd name="connsiteX2662" fmla="*/ 2680054 w 2840893"/>
                  <a:gd name="connsiteY2662" fmla="*/ 948834 h 1744789"/>
                  <a:gd name="connsiteX2663" fmla="*/ 2676891 w 2840893"/>
                  <a:gd name="connsiteY2663" fmla="*/ 949449 h 1744789"/>
                  <a:gd name="connsiteX2664" fmla="*/ 2676364 w 2840893"/>
                  <a:gd name="connsiteY2664" fmla="*/ 949537 h 1744789"/>
                  <a:gd name="connsiteX2665" fmla="*/ 2682426 w 2840893"/>
                  <a:gd name="connsiteY2665" fmla="*/ 962979 h 1744789"/>
                  <a:gd name="connsiteX2666" fmla="*/ 2688839 w 2840893"/>
                  <a:gd name="connsiteY2666" fmla="*/ 972818 h 1744789"/>
                  <a:gd name="connsiteX2667" fmla="*/ 2692266 w 2840893"/>
                  <a:gd name="connsiteY2667" fmla="*/ 977650 h 1744789"/>
                  <a:gd name="connsiteX2668" fmla="*/ 2694901 w 2840893"/>
                  <a:gd name="connsiteY2668" fmla="*/ 981604 h 1744789"/>
                  <a:gd name="connsiteX2669" fmla="*/ 2692090 w 2840893"/>
                  <a:gd name="connsiteY2669" fmla="*/ 985206 h 1744789"/>
                  <a:gd name="connsiteX2670" fmla="*/ 2693056 w 2840893"/>
                  <a:gd name="connsiteY2670" fmla="*/ 986787 h 1744789"/>
                  <a:gd name="connsiteX2671" fmla="*/ 2695341 w 2840893"/>
                  <a:gd name="connsiteY2671" fmla="*/ 987665 h 1744789"/>
                  <a:gd name="connsiteX2672" fmla="*/ 2696570 w 2840893"/>
                  <a:gd name="connsiteY2672" fmla="*/ 988017 h 1744789"/>
                  <a:gd name="connsiteX2673" fmla="*/ 2702632 w 2840893"/>
                  <a:gd name="connsiteY2673" fmla="*/ 991004 h 1744789"/>
                  <a:gd name="connsiteX2674" fmla="*/ 2706586 w 2840893"/>
                  <a:gd name="connsiteY2674" fmla="*/ 998823 h 1744789"/>
                  <a:gd name="connsiteX2675" fmla="*/ 2702281 w 2840893"/>
                  <a:gd name="connsiteY2675" fmla="*/ 1006818 h 1744789"/>
                  <a:gd name="connsiteX2676" fmla="*/ 2704126 w 2840893"/>
                  <a:gd name="connsiteY2676" fmla="*/ 1013670 h 1744789"/>
                  <a:gd name="connsiteX2677" fmla="*/ 2706937 w 2840893"/>
                  <a:gd name="connsiteY2677" fmla="*/ 1025970 h 1744789"/>
                  <a:gd name="connsiteX2678" fmla="*/ 2708958 w 2840893"/>
                  <a:gd name="connsiteY2678" fmla="*/ 1027288 h 1744789"/>
                  <a:gd name="connsiteX2679" fmla="*/ 2716689 w 2840893"/>
                  <a:gd name="connsiteY2679" fmla="*/ 1034579 h 1744789"/>
                  <a:gd name="connsiteX2680" fmla="*/ 2718885 w 2840893"/>
                  <a:gd name="connsiteY2680" fmla="*/ 1047142 h 1744789"/>
                  <a:gd name="connsiteX2681" fmla="*/ 2718885 w 2840893"/>
                  <a:gd name="connsiteY2681" fmla="*/ 1049251 h 1744789"/>
                  <a:gd name="connsiteX2682" fmla="*/ 2719676 w 2840893"/>
                  <a:gd name="connsiteY2682" fmla="*/ 1051184 h 1744789"/>
                  <a:gd name="connsiteX2683" fmla="*/ 2720291 w 2840893"/>
                  <a:gd name="connsiteY2683" fmla="*/ 1053117 h 1744789"/>
                  <a:gd name="connsiteX2684" fmla="*/ 2720906 w 2840893"/>
                  <a:gd name="connsiteY2684" fmla="*/ 1055049 h 1744789"/>
                  <a:gd name="connsiteX2685" fmla="*/ 2735138 w 2840893"/>
                  <a:gd name="connsiteY2685" fmla="*/ 1064538 h 1744789"/>
                  <a:gd name="connsiteX2686" fmla="*/ 2723190 w 2840893"/>
                  <a:gd name="connsiteY2686" fmla="*/ 1069018 h 1744789"/>
                  <a:gd name="connsiteX2687" fmla="*/ 2722048 w 2840893"/>
                  <a:gd name="connsiteY2687" fmla="*/ 1069370 h 1744789"/>
                  <a:gd name="connsiteX2688" fmla="*/ 2727407 w 2840893"/>
                  <a:gd name="connsiteY2688" fmla="*/ 1091157 h 1744789"/>
                  <a:gd name="connsiteX2689" fmla="*/ 2727495 w 2840893"/>
                  <a:gd name="connsiteY2689" fmla="*/ 1090982 h 1744789"/>
                  <a:gd name="connsiteX2690" fmla="*/ 2738125 w 2840893"/>
                  <a:gd name="connsiteY2690" fmla="*/ 1099767 h 1744789"/>
                  <a:gd name="connsiteX2691" fmla="*/ 2749458 w 2840893"/>
                  <a:gd name="connsiteY2691" fmla="*/ 1109343 h 1744789"/>
                  <a:gd name="connsiteX2692" fmla="*/ 2734699 w 2840893"/>
                  <a:gd name="connsiteY2692" fmla="*/ 1111276 h 1744789"/>
                  <a:gd name="connsiteX2693" fmla="*/ 2732766 w 2840893"/>
                  <a:gd name="connsiteY2693" fmla="*/ 1111451 h 1744789"/>
                  <a:gd name="connsiteX2694" fmla="*/ 2732766 w 2840893"/>
                  <a:gd name="connsiteY2694" fmla="*/ 1111451 h 1744789"/>
                  <a:gd name="connsiteX2695" fmla="*/ 2733030 w 2840893"/>
                  <a:gd name="connsiteY2695" fmla="*/ 1113121 h 1744789"/>
                  <a:gd name="connsiteX2696" fmla="*/ 2737598 w 2840893"/>
                  <a:gd name="connsiteY2696" fmla="*/ 1130164 h 1744789"/>
                  <a:gd name="connsiteX2697" fmla="*/ 2744187 w 2840893"/>
                  <a:gd name="connsiteY2697" fmla="*/ 1151513 h 1744789"/>
                  <a:gd name="connsiteX2698" fmla="*/ 2747614 w 2840893"/>
                  <a:gd name="connsiteY2698" fmla="*/ 1164954 h 1744789"/>
                  <a:gd name="connsiteX2699" fmla="*/ 2750337 w 2840893"/>
                  <a:gd name="connsiteY2699" fmla="*/ 1175233 h 1744789"/>
                  <a:gd name="connsiteX2700" fmla="*/ 2755960 w 2840893"/>
                  <a:gd name="connsiteY2700" fmla="*/ 1188938 h 1744789"/>
                  <a:gd name="connsiteX2701" fmla="*/ 2759474 w 2840893"/>
                  <a:gd name="connsiteY2701" fmla="*/ 1196670 h 1744789"/>
                  <a:gd name="connsiteX2702" fmla="*/ 2765711 w 2840893"/>
                  <a:gd name="connsiteY2702" fmla="*/ 1197372 h 1744789"/>
                  <a:gd name="connsiteX2703" fmla="*/ 2777484 w 2840893"/>
                  <a:gd name="connsiteY2703" fmla="*/ 1203259 h 1744789"/>
                  <a:gd name="connsiteX2704" fmla="*/ 2758507 w 2840893"/>
                  <a:gd name="connsiteY2704" fmla="*/ 1212747 h 1744789"/>
                  <a:gd name="connsiteX2705" fmla="*/ 2764569 w 2840893"/>
                  <a:gd name="connsiteY2705" fmla="*/ 1223553 h 1744789"/>
                  <a:gd name="connsiteX2706" fmla="*/ 2771861 w 2840893"/>
                  <a:gd name="connsiteY2706" fmla="*/ 1241387 h 1744789"/>
                  <a:gd name="connsiteX2707" fmla="*/ 2769753 w 2840893"/>
                  <a:gd name="connsiteY2707" fmla="*/ 1245868 h 1744789"/>
                  <a:gd name="connsiteX2708" fmla="*/ 2769577 w 2840893"/>
                  <a:gd name="connsiteY2708" fmla="*/ 1246043 h 1744789"/>
                  <a:gd name="connsiteX2709" fmla="*/ 2765887 w 2840893"/>
                  <a:gd name="connsiteY2709" fmla="*/ 1251842 h 1744789"/>
                  <a:gd name="connsiteX2710" fmla="*/ 2766502 w 2840893"/>
                  <a:gd name="connsiteY2710" fmla="*/ 1255092 h 1744789"/>
                  <a:gd name="connsiteX2711" fmla="*/ 2769313 w 2840893"/>
                  <a:gd name="connsiteY2711" fmla="*/ 1265811 h 1744789"/>
                  <a:gd name="connsiteX2712" fmla="*/ 2773003 w 2840893"/>
                  <a:gd name="connsiteY2712" fmla="*/ 1286017 h 1744789"/>
                  <a:gd name="connsiteX2713" fmla="*/ 2776166 w 2840893"/>
                  <a:gd name="connsiteY2713" fmla="*/ 1284875 h 1744789"/>
                  <a:gd name="connsiteX2714" fmla="*/ 2783019 w 2840893"/>
                  <a:gd name="connsiteY2714" fmla="*/ 1285314 h 1744789"/>
                  <a:gd name="connsiteX2715" fmla="*/ 2786533 w 2840893"/>
                  <a:gd name="connsiteY2715" fmla="*/ 1291288 h 1744789"/>
                  <a:gd name="connsiteX2716" fmla="*/ 2788114 w 2840893"/>
                  <a:gd name="connsiteY2716" fmla="*/ 1305257 h 1744789"/>
                  <a:gd name="connsiteX2717" fmla="*/ 2773706 w 2840893"/>
                  <a:gd name="connsiteY2717" fmla="*/ 1295681 h 1744789"/>
                  <a:gd name="connsiteX2718" fmla="*/ 2775815 w 2840893"/>
                  <a:gd name="connsiteY2718" fmla="*/ 1302709 h 1744789"/>
                  <a:gd name="connsiteX2719" fmla="*/ 2781964 w 2840893"/>
                  <a:gd name="connsiteY2719" fmla="*/ 1307014 h 1744789"/>
                  <a:gd name="connsiteX2720" fmla="*/ 2784161 w 2840893"/>
                  <a:gd name="connsiteY2720" fmla="*/ 1313339 h 1744789"/>
                  <a:gd name="connsiteX2721" fmla="*/ 2784776 w 2840893"/>
                  <a:gd name="connsiteY2721" fmla="*/ 1315184 h 1744789"/>
                  <a:gd name="connsiteX2722" fmla="*/ 2787323 w 2840893"/>
                  <a:gd name="connsiteY2722" fmla="*/ 1323003 h 1744789"/>
                  <a:gd name="connsiteX2723" fmla="*/ 2779241 w 2840893"/>
                  <a:gd name="connsiteY2723" fmla="*/ 1323706 h 1744789"/>
                  <a:gd name="connsiteX2724" fmla="*/ 2779241 w 2840893"/>
                  <a:gd name="connsiteY2724" fmla="*/ 1323970 h 1744789"/>
                  <a:gd name="connsiteX2725" fmla="*/ 2779856 w 2840893"/>
                  <a:gd name="connsiteY2725" fmla="*/ 1323882 h 1744789"/>
                  <a:gd name="connsiteX2726" fmla="*/ 2790750 w 2840893"/>
                  <a:gd name="connsiteY2726" fmla="*/ 1324409 h 1744789"/>
                  <a:gd name="connsiteX2727" fmla="*/ 2799447 w 2840893"/>
                  <a:gd name="connsiteY2727" fmla="*/ 1326693 h 1744789"/>
                  <a:gd name="connsiteX2728" fmla="*/ 2794527 w 2840893"/>
                  <a:gd name="connsiteY2728" fmla="*/ 1334249 h 1744789"/>
                  <a:gd name="connsiteX2729" fmla="*/ 2794176 w 2840893"/>
                  <a:gd name="connsiteY2729" fmla="*/ 1334864 h 1744789"/>
                  <a:gd name="connsiteX2730" fmla="*/ 2787499 w 2840893"/>
                  <a:gd name="connsiteY2730" fmla="*/ 1340486 h 1744789"/>
                  <a:gd name="connsiteX2731" fmla="*/ 2786972 w 2840893"/>
                  <a:gd name="connsiteY2731" fmla="*/ 1340574 h 1744789"/>
                  <a:gd name="connsiteX2732" fmla="*/ 2779856 w 2840893"/>
                  <a:gd name="connsiteY2732" fmla="*/ 1340047 h 1744789"/>
                  <a:gd name="connsiteX2733" fmla="*/ 2784688 w 2840893"/>
                  <a:gd name="connsiteY2733" fmla="*/ 1350853 h 1744789"/>
                  <a:gd name="connsiteX2734" fmla="*/ 2788026 w 2840893"/>
                  <a:gd name="connsiteY2734" fmla="*/ 1356300 h 1744789"/>
                  <a:gd name="connsiteX2735" fmla="*/ 2788466 w 2840893"/>
                  <a:gd name="connsiteY2735" fmla="*/ 1357354 h 1744789"/>
                  <a:gd name="connsiteX2736" fmla="*/ 2795494 w 2840893"/>
                  <a:gd name="connsiteY2736" fmla="*/ 1371850 h 1744789"/>
                  <a:gd name="connsiteX2737" fmla="*/ 2785566 w 2840893"/>
                  <a:gd name="connsiteY2737" fmla="*/ 1368248 h 1744789"/>
                  <a:gd name="connsiteX2738" fmla="*/ 2786181 w 2840893"/>
                  <a:gd name="connsiteY2738" fmla="*/ 1381690 h 1744789"/>
                  <a:gd name="connsiteX2739" fmla="*/ 2785654 w 2840893"/>
                  <a:gd name="connsiteY2739" fmla="*/ 1393286 h 1744789"/>
                  <a:gd name="connsiteX2740" fmla="*/ 2785303 w 2840893"/>
                  <a:gd name="connsiteY2740" fmla="*/ 1409012 h 1744789"/>
                  <a:gd name="connsiteX2741" fmla="*/ 2787850 w 2840893"/>
                  <a:gd name="connsiteY2741" fmla="*/ 1423332 h 1744789"/>
                  <a:gd name="connsiteX2742" fmla="*/ 2788729 w 2840893"/>
                  <a:gd name="connsiteY2742" fmla="*/ 1423684 h 1744789"/>
                  <a:gd name="connsiteX2743" fmla="*/ 2798042 w 2840893"/>
                  <a:gd name="connsiteY2743" fmla="*/ 1433611 h 1744789"/>
                  <a:gd name="connsiteX2744" fmla="*/ 2795055 w 2840893"/>
                  <a:gd name="connsiteY2744" fmla="*/ 1441167 h 1744789"/>
                  <a:gd name="connsiteX2745" fmla="*/ 2803752 w 2840893"/>
                  <a:gd name="connsiteY2745" fmla="*/ 1448371 h 1744789"/>
                  <a:gd name="connsiteX2746" fmla="*/ 2815173 w 2840893"/>
                  <a:gd name="connsiteY2746" fmla="*/ 1457947 h 1744789"/>
                  <a:gd name="connsiteX2747" fmla="*/ 2800414 w 2840893"/>
                  <a:gd name="connsiteY2747" fmla="*/ 1459880 h 1744789"/>
                  <a:gd name="connsiteX2748" fmla="*/ 2790310 w 2840893"/>
                  <a:gd name="connsiteY2748" fmla="*/ 1456892 h 1744789"/>
                  <a:gd name="connsiteX2749" fmla="*/ 2790310 w 2840893"/>
                  <a:gd name="connsiteY2749" fmla="*/ 1460055 h 1744789"/>
                  <a:gd name="connsiteX2750" fmla="*/ 2794352 w 2840893"/>
                  <a:gd name="connsiteY2750" fmla="*/ 1470422 h 1744789"/>
                  <a:gd name="connsiteX2751" fmla="*/ 2796285 w 2840893"/>
                  <a:gd name="connsiteY2751" fmla="*/ 1473058 h 1744789"/>
                  <a:gd name="connsiteX2752" fmla="*/ 2796724 w 2840893"/>
                  <a:gd name="connsiteY2752" fmla="*/ 1473760 h 1744789"/>
                  <a:gd name="connsiteX2753" fmla="*/ 2802083 w 2840893"/>
                  <a:gd name="connsiteY2753" fmla="*/ 1481667 h 1744789"/>
                  <a:gd name="connsiteX2754" fmla="*/ 2792682 w 2840893"/>
                  <a:gd name="connsiteY2754" fmla="*/ 1483776 h 1744789"/>
                  <a:gd name="connsiteX2755" fmla="*/ 2792682 w 2840893"/>
                  <a:gd name="connsiteY2755" fmla="*/ 1483776 h 1744789"/>
                  <a:gd name="connsiteX2756" fmla="*/ 2792595 w 2840893"/>
                  <a:gd name="connsiteY2756" fmla="*/ 1504685 h 1744789"/>
                  <a:gd name="connsiteX2757" fmla="*/ 2790574 w 2840893"/>
                  <a:gd name="connsiteY2757" fmla="*/ 1519972 h 1744789"/>
                  <a:gd name="connsiteX2758" fmla="*/ 2791980 w 2840893"/>
                  <a:gd name="connsiteY2758" fmla="*/ 1533852 h 1744789"/>
                  <a:gd name="connsiteX2759" fmla="*/ 2792507 w 2840893"/>
                  <a:gd name="connsiteY2759" fmla="*/ 1537279 h 1744789"/>
                  <a:gd name="connsiteX2760" fmla="*/ 2815349 w 2840893"/>
                  <a:gd name="connsiteY2760" fmla="*/ 1551423 h 1744789"/>
                  <a:gd name="connsiteX2761" fmla="*/ 2791101 w 2840893"/>
                  <a:gd name="connsiteY2761" fmla="*/ 1549490 h 1744789"/>
                  <a:gd name="connsiteX2762" fmla="*/ 2792243 w 2840893"/>
                  <a:gd name="connsiteY2762" fmla="*/ 1576901 h 1744789"/>
                  <a:gd name="connsiteX2763" fmla="*/ 2789608 w 2840893"/>
                  <a:gd name="connsiteY2763" fmla="*/ 1590255 h 1744789"/>
                  <a:gd name="connsiteX2764" fmla="*/ 2789432 w 2840893"/>
                  <a:gd name="connsiteY2764" fmla="*/ 1596404 h 1744789"/>
                  <a:gd name="connsiteX2765" fmla="*/ 2789520 w 2840893"/>
                  <a:gd name="connsiteY2765" fmla="*/ 1610812 h 1744789"/>
                  <a:gd name="connsiteX2766" fmla="*/ 2790486 w 2840893"/>
                  <a:gd name="connsiteY2766" fmla="*/ 1634445 h 1744789"/>
                  <a:gd name="connsiteX2767" fmla="*/ 2790398 w 2840893"/>
                  <a:gd name="connsiteY2767" fmla="*/ 1644197 h 1744789"/>
                  <a:gd name="connsiteX2768" fmla="*/ 2790310 w 2840893"/>
                  <a:gd name="connsiteY2768" fmla="*/ 1644372 h 1744789"/>
                  <a:gd name="connsiteX2769" fmla="*/ 2790135 w 2840893"/>
                  <a:gd name="connsiteY2769" fmla="*/ 1644812 h 1744789"/>
                  <a:gd name="connsiteX2770" fmla="*/ 2782667 w 2840893"/>
                  <a:gd name="connsiteY2770" fmla="*/ 1670377 h 1744789"/>
                  <a:gd name="connsiteX2771" fmla="*/ 2782579 w 2840893"/>
                  <a:gd name="connsiteY2771" fmla="*/ 1683467 h 1744789"/>
                  <a:gd name="connsiteX2772" fmla="*/ 2781086 w 2840893"/>
                  <a:gd name="connsiteY2772" fmla="*/ 1697963 h 1744789"/>
                  <a:gd name="connsiteX2773" fmla="*/ 2780032 w 2840893"/>
                  <a:gd name="connsiteY2773" fmla="*/ 1700335 h 1744789"/>
                  <a:gd name="connsiteX2774" fmla="*/ 2780295 w 2840893"/>
                  <a:gd name="connsiteY2774" fmla="*/ 1704289 h 1744789"/>
                  <a:gd name="connsiteX2775" fmla="*/ 2778450 w 2840893"/>
                  <a:gd name="connsiteY2775" fmla="*/ 1716588 h 1744789"/>
                  <a:gd name="connsiteX2776" fmla="*/ 2778450 w 2840893"/>
                  <a:gd name="connsiteY2776" fmla="*/ 1725286 h 1744789"/>
                  <a:gd name="connsiteX2777" fmla="*/ 2779856 w 2840893"/>
                  <a:gd name="connsiteY2777" fmla="*/ 1730557 h 1744789"/>
                  <a:gd name="connsiteX2778" fmla="*/ 2780647 w 2840893"/>
                  <a:gd name="connsiteY2778" fmla="*/ 1730469 h 1744789"/>
                  <a:gd name="connsiteX2779" fmla="*/ 19490 w 2840893"/>
                  <a:gd name="connsiteY2779" fmla="*/ 1667566 h 1744789"/>
                  <a:gd name="connsiteX2780" fmla="*/ 19490 w 2840893"/>
                  <a:gd name="connsiteY2780" fmla="*/ 1667566 h 1744789"/>
                  <a:gd name="connsiteX2781" fmla="*/ 19490 w 2840893"/>
                  <a:gd name="connsiteY2781" fmla="*/ 1667566 h 1744789"/>
                  <a:gd name="connsiteX2782" fmla="*/ 26782 w 2840893"/>
                  <a:gd name="connsiteY2782" fmla="*/ 1580942 h 1744789"/>
                  <a:gd name="connsiteX2783" fmla="*/ 26782 w 2840893"/>
                  <a:gd name="connsiteY2783" fmla="*/ 1580942 h 1744789"/>
                  <a:gd name="connsiteX2784" fmla="*/ 26782 w 2840893"/>
                  <a:gd name="connsiteY2784" fmla="*/ 1580942 h 1744789"/>
                  <a:gd name="connsiteX2785" fmla="*/ 2828088 w 2840893"/>
                  <a:gd name="connsiteY2785" fmla="*/ 1516545 h 1744789"/>
                  <a:gd name="connsiteX2786" fmla="*/ 2828088 w 2840893"/>
                  <a:gd name="connsiteY2786" fmla="*/ 1516545 h 1744789"/>
                  <a:gd name="connsiteX2787" fmla="*/ 2828088 w 2840893"/>
                  <a:gd name="connsiteY2787" fmla="*/ 1516545 h 1744789"/>
                  <a:gd name="connsiteX2788" fmla="*/ 41981 w 2840893"/>
                  <a:gd name="connsiteY2788" fmla="*/ 1451182 h 1744789"/>
                  <a:gd name="connsiteX2789" fmla="*/ 44704 w 2840893"/>
                  <a:gd name="connsiteY2789" fmla="*/ 1452412 h 1744789"/>
                  <a:gd name="connsiteX2790" fmla="*/ 48394 w 2840893"/>
                  <a:gd name="connsiteY2790" fmla="*/ 1450391 h 1744789"/>
                  <a:gd name="connsiteX2791" fmla="*/ 46022 w 2840893"/>
                  <a:gd name="connsiteY2791" fmla="*/ 1451182 h 1744789"/>
                  <a:gd name="connsiteX2792" fmla="*/ 41981 w 2840893"/>
                  <a:gd name="connsiteY2792" fmla="*/ 1451182 h 1744789"/>
                  <a:gd name="connsiteX2793" fmla="*/ 2799974 w 2840893"/>
                  <a:gd name="connsiteY2793" fmla="*/ 1450831 h 1744789"/>
                  <a:gd name="connsiteX2794" fmla="*/ 2801468 w 2840893"/>
                  <a:gd name="connsiteY2794" fmla="*/ 1451533 h 1744789"/>
                  <a:gd name="connsiteX2795" fmla="*/ 2799623 w 2840893"/>
                  <a:gd name="connsiteY2795" fmla="*/ 1446174 h 1744789"/>
                  <a:gd name="connsiteX2796" fmla="*/ 2799359 w 2840893"/>
                  <a:gd name="connsiteY2796" fmla="*/ 1446087 h 1744789"/>
                  <a:gd name="connsiteX2797" fmla="*/ 2799974 w 2840893"/>
                  <a:gd name="connsiteY2797" fmla="*/ 1450831 h 1744789"/>
                  <a:gd name="connsiteX2798" fmla="*/ 2799535 w 2840893"/>
                  <a:gd name="connsiteY2798" fmla="*/ 1445999 h 1744789"/>
                  <a:gd name="connsiteX2799" fmla="*/ 2799535 w 2840893"/>
                  <a:gd name="connsiteY2799" fmla="*/ 1445999 h 1744789"/>
                  <a:gd name="connsiteX2800" fmla="*/ 2799535 w 2840893"/>
                  <a:gd name="connsiteY2800" fmla="*/ 1445999 h 1744789"/>
                  <a:gd name="connsiteX2801" fmla="*/ 2790662 w 2840893"/>
                  <a:gd name="connsiteY2801" fmla="*/ 1443275 h 1744789"/>
                  <a:gd name="connsiteX2802" fmla="*/ 2790750 w 2840893"/>
                  <a:gd name="connsiteY2802" fmla="*/ 1444593 h 1744789"/>
                  <a:gd name="connsiteX2803" fmla="*/ 2791541 w 2840893"/>
                  <a:gd name="connsiteY2803" fmla="*/ 1443012 h 1744789"/>
                  <a:gd name="connsiteX2804" fmla="*/ 2790662 w 2840893"/>
                  <a:gd name="connsiteY2804" fmla="*/ 1443275 h 1744789"/>
                  <a:gd name="connsiteX2805" fmla="*/ 2817369 w 2840893"/>
                  <a:gd name="connsiteY2805" fmla="*/ 1364119 h 1744789"/>
                  <a:gd name="connsiteX2806" fmla="*/ 2817369 w 2840893"/>
                  <a:gd name="connsiteY2806" fmla="*/ 1364119 h 1744789"/>
                  <a:gd name="connsiteX2807" fmla="*/ 2817369 w 2840893"/>
                  <a:gd name="connsiteY2807" fmla="*/ 1364119 h 1744789"/>
                  <a:gd name="connsiteX2808" fmla="*/ 2829230 w 2840893"/>
                  <a:gd name="connsiteY2808" fmla="*/ 1358672 h 1744789"/>
                  <a:gd name="connsiteX2809" fmla="*/ 2829230 w 2840893"/>
                  <a:gd name="connsiteY2809" fmla="*/ 1358672 h 1744789"/>
                  <a:gd name="connsiteX2810" fmla="*/ 2829230 w 2840893"/>
                  <a:gd name="connsiteY2810" fmla="*/ 1358672 h 1744789"/>
                  <a:gd name="connsiteX2811" fmla="*/ 52435 w 2840893"/>
                  <a:gd name="connsiteY2811" fmla="*/ 1323003 h 1744789"/>
                  <a:gd name="connsiteX2812" fmla="*/ 57795 w 2840893"/>
                  <a:gd name="connsiteY2812" fmla="*/ 1326605 h 1744789"/>
                  <a:gd name="connsiteX2813" fmla="*/ 57795 w 2840893"/>
                  <a:gd name="connsiteY2813" fmla="*/ 1330647 h 1744789"/>
                  <a:gd name="connsiteX2814" fmla="*/ 59024 w 2840893"/>
                  <a:gd name="connsiteY2814" fmla="*/ 1327923 h 1744789"/>
                  <a:gd name="connsiteX2815" fmla="*/ 53490 w 2840893"/>
                  <a:gd name="connsiteY2815" fmla="*/ 1322564 h 1744789"/>
                  <a:gd name="connsiteX2816" fmla="*/ 52435 w 2840893"/>
                  <a:gd name="connsiteY2816" fmla="*/ 1323003 h 1744789"/>
                  <a:gd name="connsiteX2817" fmla="*/ 2785478 w 2840893"/>
                  <a:gd name="connsiteY2817" fmla="*/ 1326957 h 1744789"/>
                  <a:gd name="connsiteX2818" fmla="*/ 2787148 w 2840893"/>
                  <a:gd name="connsiteY2818" fmla="*/ 1328011 h 1744789"/>
                  <a:gd name="connsiteX2819" fmla="*/ 2785478 w 2840893"/>
                  <a:gd name="connsiteY2819" fmla="*/ 1326957 h 1744789"/>
                  <a:gd name="connsiteX2820" fmla="*/ 2786621 w 2840893"/>
                  <a:gd name="connsiteY2820" fmla="*/ 1326517 h 1744789"/>
                  <a:gd name="connsiteX2821" fmla="*/ 2786533 w 2840893"/>
                  <a:gd name="connsiteY2821" fmla="*/ 1326517 h 1744789"/>
                  <a:gd name="connsiteX2822" fmla="*/ 2786621 w 2840893"/>
                  <a:gd name="connsiteY2822" fmla="*/ 1326517 h 1744789"/>
                  <a:gd name="connsiteX2823" fmla="*/ 52260 w 2840893"/>
                  <a:gd name="connsiteY2823" fmla="*/ 1323179 h 1744789"/>
                  <a:gd name="connsiteX2824" fmla="*/ 52260 w 2840893"/>
                  <a:gd name="connsiteY2824" fmla="*/ 1323179 h 1744789"/>
                  <a:gd name="connsiteX2825" fmla="*/ 52260 w 2840893"/>
                  <a:gd name="connsiteY2825" fmla="*/ 1323179 h 1744789"/>
                  <a:gd name="connsiteX2826" fmla="*/ 2779680 w 2840893"/>
                  <a:gd name="connsiteY2826" fmla="*/ 1291112 h 1744789"/>
                  <a:gd name="connsiteX2827" fmla="*/ 2774321 w 2840893"/>
                  <a:gd name="connsiteY2827" fmla="*/ 1291727 h 1744789"/>
                  <a:gd name="connsiteX2828" fmla="*/ 2777045 w 2840893"/>
                  <a:gd name="connsiteY2828" fmla="*/ 1295505 h 1744789"/>
                  <a:gd name="connsiteX2829" fmla="*/ 2781613 w 2840893"/>
                  <a:gd name="connsiteY2829" fmla="*/ 1296120 h 1744789"/>
                  <a:gd name="connsiteX2830" fmla="*/ 2779680 w 2840893"/>
                  <a:gd name="connsiteY2830" fmla="*/ 1291112 h 1744789"/>
                  <a:gd name="connsiteX2831" fmla="*/ 2797339 w 2840893"/>
                  <a:gd name="connsiteY2831" fmla="*/ 1213098 h 1744789"/>
                  <a:gd name="connsiteX2832" fmla="*/ 2797251 w 2840893"/>
                  <a:gd name="connsiteY2832" fmla="*/ 1213186 h 1744789"/>
                  <a:gd name="connsiteX2833" fmla="*/ 2797339 w 2840893"/>
                  <a:gd name="connsiteY2833" fmla="*/ 1213098 h 1744789"/>
                  <a:gd name="connsiteX2834" fmla="*/ 2760616 w 2840893"/>
                  <a:gd name="connsiteY2834" fmla="*/ 1208003 h 1744789"/>
                  <a:gd name="connsiteX2835" fmla="*/ 2764394 w 2840893"/>
                  <a:gd name="connsiteY2835" fmla="*/ 1208003 h 1744789"/>
                  <a:gd name="connsiteX2836" fmla="*/ 2767029 w 2840893"/>
                  <a:gd name="connsiteY2836" fmla="*/ 1205894 h 1744789"/>
                  <a:gd name="connsiteX2837" fmla="*/ 2762549 w 2840893"/>
                  <a:gd name="connsiteY2837" fmla="*/ 1204137 h 1744789"/>
                  <a:gd name="connsiteX2838" fmla="*/ 2760616 w 2840893"/>
                  <a:gd name="connsiteY2838" fmla="*/ 1208003 h 1744789"/>
                  <a:gd name="connsiteX2839" fmla="*/ 72027 w 2840893"/>
                  <a:gd name="connsiteY2839" fmla="*/ 1202029 h 1744789"/>
                  <a:gd name="connsiteX2840" fmla="*/ 75892 w 2840893"/>
                  <a:gd name="connsiteY2840" fmla="*/ 1204752 h 1744789"/>
                  <a:gd name="connsiteX2841" fmla="*/ 76156 w 2840893"/>
                  <a:gd name="connsiteY2841" fmla="*/ 1198866 h 1744789"/>
                  <a:gd name="connsiteX2842" fmla="*/ 75190 w 2840893"/>
                  <a:gd name="connsiteY2842" fmla="*/ 1195440 h 1744789"/>
                  <a:gd name="connsiteX2843" fmla="*/ 72027 w 2840893"/>
                  <a:gd name="connsiteY2843" fmla="*/ 1202029 h 1744789"/>
                  <a:gd name="connsiteX2844" fmla="*/ 72027 w 2840893"/>
                  <a:gd name="connsiteY2844" fmla="*/ 1202292 h 1744789"/>
                  <a:gd name="connsiteX2845" fmla="*/ 72027 w 2840893"/>
                  <a:gd name="connsiteY2845" fmla="*/ 1202292 h 1744789"/>
                  <a:gd name="connsiteX2846" fmla="*/ 72027 w 2840893"/>
                  <a:gd name="connsiteY2846" fmla="*/ 1202292 h 1744789"/>
                  <a:gd name="connsiteX2847" fmla="*/ 2791189 w 2840893"/>
                  <a:gd name="connsiteY2847" fmla="*/ 1158893 h 1744789"/>
                  <a:gd name="connsiteX2848" fmla="*/ 2791189 w 2840893"/>
                  <a:gd name="connsiteY2848" fmla="*/ 1158893 h 1744789"/>
                  <a:gd name="connsiteX2849" fmla="*/ 2791189 w 2840893"/>
                  <a:gd name="connsiteY2849" fmla="*/ 1158893 h 1744789"/>
                  <a:gd name="connsiteX2850" fmla="*/ 2734436 w 2840893"/>
                  <a:gd name="connsiteY2850" fmla="*/ 1102139 h 1744789"/>
                  <a:gd name="connsiteX2851" fmla="*/ 2735929 w 2840893"/>
                  <a:gd name="connsiteY2851" fmla="*/ 1102842 h 1744789"/>
                  <a:gd name="connsiteX2852" fmla="*/ 2734084 w 2840893"/>
                  <a:gd name="connsiteY2852" fmla="*/ 1097483 h 1744789"/>
                  <a:gd name="connsiteX2853" fmla="*/ 2733820 w 2840893"/>
                  <a:gd name="connsiteY2853" fmla="*/ 1097395 h 1744789"/>
                  <a:gd name="connsiteX2854" fmla="*/ 2734436 w 2840893"/>
                  <a:gd name="connsiteY2854" fmla="*/ 1102139 h 1744789"/>
                  <a:gd name="connsiteX2855" fmla="*/ 2733908 w 2840893"/>
                  <a:gd name="connsiteY2855" fmla="*/ 1097307 h 1744789"/>
                  <a:gd name="connsiteX2856" fmla="*/ 2733908 w 2840893"/>
                  <a:gd name="connsiteY2856" fmla="*/ 1097307 h 1744789"/>
                  <a:gd name="connsiteX2857" fmla="*/ 2733908 w 2840893"/>
                  <a:gd name="connsiteY2857" fmla="*/ 1097307 h 1744789"/>
                  <a:gd name="connsiteX2858" fmla="*/ 2722136 w 2840893"/>
                  <a:gd name="connsiteY2858" fmla="*/ 1055577 h 1744789"/>
                  <a:gd name="connsiteX2859" fmla="*/ 2722224 w 2840893"/>
                  <a:gd name="connsiteY2859" fmla="*/ 1060496 h 1744789"/>
                  <a:gd name="connsiteX2860" fmla="*/ 2726529 w 2840893"/>
                  <a:gd name="connsiteY2860" fmla="*/ 1060057 h 1744789"/>
                  <a:gd name="connsiteX2861" fmla="*/ 2723805 w 2840893"/>
                  <a:gd name="connsiteY2861" fmla="*/ 1056279 h 1744789"/>
                  <a:gd name="connsiteX2862" fmla="*/ 2722136 w 2840893"/>
                  <a:gd name="connsiteY2862" fmla="*/ 1055577 h 1744789"/>
                  <a:gd name="connsiteX2863" fmla="*/ 2668721 w 2840893"/>
                  <a:gd name="connsiteY2863" fmla="*/ 908949 h 1744789"/>
                  <a:gd name="connsiteX2864" fmla="*/ 2667930 w 2840893"/>
                  <a:gd name="connsiteY2864" fmla="*/ 912023 h 1744789"/>
                  <a:gd name="connsiteX2865" fmla="*/ 2670654 w 2840893"/>
                  <a:gd name="connsiteY2865" fmla="*/ 909476 h 1744789"/>
                  <a:gd name="connsiteX2866" fmla="*/ 2668721 w 2840893"/>
                  <a:gd name="connsiteY2866" fmla="*/ 908949 h 1744789"/>
                  <a:gd name="connsiteX2867" fmla="*/ 168227 w 2840893"/>
                  <a:gd name="connsiteY2867" fmla="*/ 901130 h 1744789"/>
                  <a:gd name="connsiteX2868" fmla="*/ 168139 w 2840893"/>
                  <a:gd name="connsiteY2868" fmla="*/ 901393 h 1744789"/>
                  <a:gd name="connsiteX2869" fmla="*/ 172883 w 2840893"/>
                  <a:gd name="connsiteY2869" fmla="*/ 900778 h 1744789"/>
                  <a:gd name="connsiteX2870" fmla="*/ 173586 w 2840893"/>
                  <a:gd name="connsiteY2870" fmla="*/ 899285 h 1744789"/>
                  <a:gd name="connsiteX2871" fmla="*/ 168227 w 2840893"/>
                  <a:gd name="connsiteY2871" fmla="*/ 901130 h 1744789"/>
                  <a:gd name="connsiteX2872" fmla="*/ 168051 w 2840893"/>
                  <a:gd name="connsiteY2872" fmla="*/ 901305 h 1744789"/>
                  <a:gd name="connsiteX2873" fmla="*/ 168051 w 2840893"/>
                  <a:gd name="connsiteY2873" fmla="*/ 901305 h 1744789"/>
                  <a:gd name="connsiteX2874" fmla="*/ 168051 w 2840893"/>
                  <a:gd name="connsiteY2874" fmla="*/ 901305 h 1744789"/>
                  <a:gd name="connsiteX2875" fmla="*/ 2621543 w 2840893"/>
                  <a:gd name="connsiteY2875" fmla="*/ 778661 h 1744789"/>
                  <a:gd name="connsiteX2876" fmla="*/ 2626902 w 2840893"/>
                  <a:gd name="connsiteY2876" fmla="*/ 776816 h 1744789"/>
                  <a:gd name="connsiteX2877" fmla="*/ 2626990 w 2840893"/>
                  <a:gd name="connsiteY2877" fmla="*/ 776553 h 1744789"/>
                  <a:gd name="connsiteX2878" fmla="*/ 2622246 w 2840893"/>
                  <a:gd name="connsiteY2878" fmla="*/ 777168 h 1744789"/>
                  <a:gd name="connsiteX2879" fmla="*/ 2621543 w 2840893"/>
                  <a:gd name="connsiteY2879" fmla="*/ 778661 h 1744789"/>
                  <a:gd name="connsiteX2880" fmla="*/ 253445 w 2840893"/>
                  <a:gd name="connsiteY2880" fmla="*/ 673676 h 1744789"/>
                  <a:gd name="connsiteX2881" fmla="*/ 253445 w 2840893"/>
                  <a:gd name="connsiteY2881" fmla="*/ 673676 h 1744789"/>
                  <a:gd name="connsiteX2882" fmla="*/ 253445 w 2840893"/>
                  <a:gd name="connsiteY2882" fmla="*/ 673676 h 1744789"/>
                  <a:gd name="connsiteX2883" fmla="*/ 2516997 w 2840893"/>
                  <a:gd name="connsiteY2883" fmla="*/ 653821 h 1744789"/>
                  <a:gd name="connsiteX2884" fmla="*/ 2516997 w 2840893"/>
                  <a:gd name="connsiteY2884" fmla="*/ 653821 h 1744789"/>
                  <a:gd name="connsiteX2885" fmla="*/ 2517612 w 2840893"/>
                  <a:gd name="connsiteY2885" fmla="*/ 654436 h 1744789"/>
                  <a:gd name="connsiteX2886" fmla="*/ 2520599 w 2840893"/>
                  <a:gd name="connsiteY2886" fmla="*/ 657335 h 1744789"/>
                  <a:gd name="connsiteX2887" fmla="*/ 2521390 w 2840893"/>
                  <a:gd name="connsiteY2887" fmla="*/ 656281 h 1744789"/>
                  <a:gd name="connsiteX2888" fmla="*/ 2522005 w 2840893"/>
                  <a:gd name="connsiteY2888" fmla="*/ 651713 h 1744789"/>
                  <a:gd name="connsiteX2889" fmla="*/ 2517085 w 2840893"/>
                  <a:gd name="connsiteY2889" fmla="*/ 653558 h 1744789"/>
                  <a:gd name="connsiteX2890" fmla="*/ 2516997 w 2840893"/>
                  <a:gd name="connsiteY2890" fmla="*/ 653821 h 1744789"/>
                  <a:gd name="connsiteX2891" fmla="*/ 350787 w 2840893"/>
                  <a:gd name="connsiteY2891" fmla="*/ 613672 h 1744789"/>
                  <a:gd name="connsiteX2892" fmla="*/ 350787 w 2840893"/>
                  <a:gd name="connsiteY2892" fmla="*/ 613672 h 1744789"/>
                  <a:gd name="connsiteX2893" fmla="*/ 350787 w 2840893"/>
                  <a:gd name="connsiteY2893" fmla="*/ 613672 h 1744789"/>
                  <a:gd name="connsiteX2894" fmla="*/ 409122 w 2840893"/>
                  <a:gd name="connsiteY2894" fmla="*/ 537678 h 1744789"/>
                  <a:gd name="connsiteX2895" fmla="*/ 409122 w 2840893"/>
                  <a:gd name="connsiteY2895" fmla="*/ 537678 h 1744789"/>
                  <a:gd name="connsiteX2896" fmla="*/ 409122 w 2840893"/>
                  <a:gd name="connsiteY2896" fmla="*/ 537678 h 1744789"/>
                  <a:gd name="connsiteX2897" fmla="*/ 2465866 w 2840893"/>
                  <a:gd name="connsiteY2897" fmla="*/ 515803 h 1744789"/>
                  <a:gd name="connsiteX2898" fmla="*/ 2465866 w 2840893"/>
                  <a:gd name="connsiteY2898" fmla="*/ 515803 h 1744789"/>
                  <a:gd name="connsiteX2899" fmla="*/ 2465866 w 2840893"/>
                  <a:gd name="connsiteY2899" fmla="*/ 515803 h 1744789"/>
                  <a:gd name="connsiteX2900" fmla="*/ 2386447 w 2840893"/>
                  <a:gd name="connsiteY2900" fmla="*/ 488568 h 1744789"/>
                  <a:gd name="connsiteX2901" fmla="*/ 2386535 w 2840893"/>
                  <a:gd name="connsiteY2901" fmla="*/ 490150 h 1744789"/>
                  <a:gd name="connsiteX2902" fmla="*/ 2386535 w 2840893"/>
                  <a:gd name="connsiteY2902" fmla="*/ 490852 h 1744789"/>
                  <a:gd name="connsiteX2903" fmla="*/ 2387237 w 2840893"/>
                  <a:gd name="connsiteY2903" fmla="*/ 488129 h 1744789"/>
                  <a:gd name="connsiteX2904" fmla="*/ 2386447 w 2840893"/>
                  <a:gd name="connsiteY2904" fmla="*/ 488568 h 1744789"/>
                  <a:gd name="connsiteX2905" fmla="*/ 2348142 w 2840893"/>
                  <a:gd name="connsiteY2905" fmla="*/ 453427 h 1744789"/>
                  <a:gd name="connsiteX2906" fmla="*/ 2348142 w 2840893"/>
                  <a:gd name="connsiteY2906" fmla="*/ 453427 h 1744789"/>
                  <a:gd name="connsiteX2907" fmla="*/ 2348142 w 2840893"/>
                  <a:gd name="connsiteY2907" fmla="*/ 453427 h 1744789"/>
                  <a:gd name="connsiteX2908" fmla="*/ 495746 w 2840893"/>
                  <a:gd name="connsiteY2908" fmla="*/ 441918 h 1744789"/>
                  <a:gd name="connsiteX2909" fmla="*/ 498205 w 2840893"/>
                  <a:gd name="connsiteY2909" fmla="*/ 443060 h 1744789"/>
                  <a:gd name="connsiteX2910" fmla="*/ 499523 w 2840893"/>
                  <a:gd name="connsiteY2910" fmla="*/ 440951 h 1744789"/>
                  <a:gd name="connsiteX2911" fmla="*/ 499611 w 2840893"/>
                  <a:gd name="connsiteY2911" fmla="*/ 440688 h 1744789"/>
                  <a:gd name="connsiteX2912" fmla="*/ 498030 w 2840893"/>
                  <a:gd name="connsiteY2912" fmla="*/ 441303 h 1744789"/>
                  <a:gd name="connsiteX2913" fmla="*/ 495746 w 2840893"/>
                  <a:gd name="connsiteY2913" fmla="*/ 441918 h 1744789"/>
                  <a:gd name="connsiteX2914" fmla="*/ 494867 w 2840893"/>
                  <a:gd name="connsiteY2914" fmla="*/ 428828 h 1744789"/>
                  <a:gd name="connsiteX2915" fmla="*/ 493286 w 2840893"/>
                  <a:gd name="connsiteY2915" fmla="*/ 429091 h 1744789"/>
                  <a:gd name="connsiteX2916" fmla="*/ 495131 w 2840893"/>
                  <a:gd name="connsiteY2916" fmla="*/ 434011 h 1744789"/>
                  <a:gd name="connsiteX2917" fmla="*/ 500490 w 2840893"/>
                  <a:gd name="connsiteY2917" fmla="*/ 433396 h 1744789"/>
                  <a:gd name="connsiteX2918" fmla="*/ 497766 w 2840893"/>
                  <a:gd name="connsiteY2918" fmla="*/ 429618 h 1744789"/>
                  <a:gd name="connsiteX2919" fmla="*/ 494867 w 2840893"/>
                  <a:gd name="connsiteY2919" fmla="*/ 428828 h 1744789"/>
                  <a:gd name="connsiteX2920" fmla="*/ 2280671 w 2840893"/>
                  <a:gd name="connsiteY2920" fmla="*/ 381914 h 1744789"/>
                  <a:gd name="connsiteX2921" fmla="*/ 2283570 w 2840893"/>
                  <a:gd name="connsiteY2921" fmla="*/ 385340 h 1744789"/>
                  <a:gd name="connsiteX2922" fmla="*/ 2283658 w 2840893"/>
                  <a:gd name="connsiteY2922" fmla="*/ 383495 h 1744789"/>
                  <a:gd name="connsiteX2923" fmla="*/ 2282691 w 2840893"/>
                  <a:gd name="connsiteY2923" fmla="*/ 380069 h 1744789"/>
                  <a:gd name="connsiteX2924" fmla="*/ 2280671 w 2840893"/>
                  <a:gd name="connsiteY2924" fmla="*/ 381914 h 1744789"/>
                  <a:gd name="connsiteX2925" fmla="*/ 2199142 w 2840893"/>
                  <a:gd name="connsiteY2925" fmla="*/ 336142 h 1744789"/>
                  <a:gd name="connsiteX2926" fmla="*/ 2199142 w 2840893"/>
                  <a:gd name="connsiteY2926" fmla="*/ 336142 h 1744789"/>
                  <a:gd name="connsiteX2927" fmla="*/ 2199142 w 2840893"/>
                  <a:gd name="connsiteY2927" fmla="*/ 336142 h 1744789"/>
                  <a:gd name="connsiteX2928" fmla="*/ 2151087 w 2840893"/>
                  <a:gd name="connsiteY2928" fmla="*/ 286065 h 1744789"/>
                  <a:gd name="connsiteX2929" fmla="*/ 2151087 w 2840893"/>
                  <a:gd name="connsiteY2929" fmla="*/ 286065 h 1744789"/>
                  <a:gd name="connsiteX2930" fmla="*/ 2151087 w 2840893"/>
                  <a:gd name="connsiteY2930" fmla="*/ 286065 h 1744789"/>
                  <a:gd name="connsiteX2931" fmla="*/ 688585 w 2840893"/>
                  <a:gd name="connsiteY2931" fmla="*/ 282112 h 1744789"/>
                  <a:gd name="connsiteX2932" fmla="*/ 688585 w 2840893"/>
                  <a:gd name="connsiteY2932" fmla="*/ 282112 h 1744789"/>
                  <a:gd name="connsiteX2933" fmla="*/ 688585 w 2840893"/>
                  <a:gd name="connsiteY2933" fmla="*/ 282112 h 1744789"/>
                  <a:gd name="connsiteX2934" fmla="*/ 2085460 w 2840893"/>
                  <a:gd name="connsiteY2934" fmla="*/ 248552 h 1744789"/>
                  <a:gd name="connsiteX2935" fmla="*/ 2085460 w 2840893"/>
                  <a:gd name="connsiteY2935" fmla="*/ 248552 h 1744789"/>
                  <a:gd name="connsiteX2936" fmla="*/ 2085460 w 2840893"/>
                  <a:gd name="connsiteY2936" fmla="*/ 248552 h 1744789"/>
                  <a:gd name="connsiteX2937" fmla="*/ 752894 w 2840893"/>
                  <a:gd name="connsiteY2937" fmla="*/ 227379 h 1744789"/>
                  <a:gd name="connsiteX2938" fmla="*/ 752806 w 2840893"/>
                  <a:gd name="connsiteY2938" fmla="*/ 227642 h 1744789"/>
                  <a:gd name="connsiteX2939" fmla="*/ 757550 w 2840893"/>
                  <a:gd name="connsiteY2939" fmla="*/ 227028 h 1744789"/>
                  <a:gd name="connsiteX2940" fmla="*/ 758253 w 2840893"/>
                  <a:gd name="connsiteY2940" fmla="*/ 225534 h 1744789"/>
                  <a:gd name="connsiteX2941" fmla="*/ 752894 w 2840893"/>
                  <a:gd name="connsiteY2941" fmla="*/ 227379 h 1744789"/>
                  <a:gd name="connsiteX2942" fmla="*/ 871935 w 2840893"/>
                  <a:gd name="connsiteY2942" fmla="*/ 179674 h 1744789"/>
                  <a:gd name="connsiteX2943" fmla="*/ 871935 w 2840893"/>
                  <a:gd name="connsiteY2943" fmla="*/ 179674 h 1744789"/>
                  <a:gd name="connsiteX2944" fmla="*/ 871935 w 2840893"/>
                  <a:gd name="connsiteY2944" fmla="*/ 179674 h 1744789"/>
                  <a:gd name="connsiteX2945" fmla="*/ 1949901 w 2840893"/>
                  <a:gd name="connsiteY2945" fmla="*/ 160522 h 1744789"/>
                  <a:gd name="connsiteX2946" fmla="*/ 1949901 w 2840893"/>
                  <a:gd name="connsiteY2946" fmla="*/ 160522 h 1744789"/>
                  <a:gd name="connsiteX2947" fmla="*/ 1949901 w 2840893"/>
                  <a:gd name="connsiteY2947" fmla="*/ 160522 h 1744789"/>
                  <a:gd name="connsiteX2948" fmla="*/ 1930310 w 2840893"/>
                  <a:gd name="connsiteY2948" fmla="*/ 158677 h 1744789"/>
                  <a:gd name="connsiteX2949" fmla="*/ 1931100 w 2840893"/>
                  <a:gd name="connsiteY2949" fmla="*/ 158941 h 1744789"/>
                  <a:gd name="connsiteX2950" fmla="*/ 1929256 w 2840893"/>
                  <a:gd name="connsiteY2950" fmla="*/ 153670 h 1744789"/>
                  <a:gd name="connsiteX2951" fmla="*/ 1928992 w 2840893"/>
                  <a:gd name="connsiteY2951" fmla="*/ 153582 h 1744789"/>
                  <a:gd name="connsiteX2952" fmla="*/ 1929607 w 2840893"/>
                  <a:gd name="connsiteY2952" fmla="*/ 158326 h 1744789"/>
                  <a:gd name="connsiteX2953" fmla="*/ 1930310 w 2840893"/>
                  <a:gd name="connsiteY2953" fmla="*/ 158677 h 1744789"/>
                  <a:gd name="connsiteX2954" fmla="*/ 1938744 w 2840893"/>
                  <a:gd name="connsiteY2954" fmla="*/ 158414 h 1744789"/>
                  <a:gd name="connsiteX2955" fmla="*/ 1938744 w 2840893"/>
                  <a:gd name="connsiteY2955" fmla="*/ 158589 h 1744789"/>
                  <a:gd name="connsiteX2956" fmla="*/ 1938744 w 2840893"/>
                  <a:gd name="connsiteY2956" fmla="*/ 158414 h 1744789"/>
                  <a:gd name="connsiteX2957" fmla="*/ 911909 w 2840893"/>
                  <a:gd name="connsiteY2957" fmla="*/ 151649 h 1744789"/>
                  <a:gd name="connsiteX2958" fmla="*/ 910767 w 2840893"/>
                  <a:gd name="connsiteY2958" fmla="*/ 154987 h 1744789"/>
                  <a:gd name="connsiteX2959" fmla="*/ 911206 w 2840893"/>
                  <a:gd name="connsiteY2959" fmla="*/ 156745 h 1744789"/>
                  <a:gd name="connsiteX2960" fmla="*/ 911909 w 2840893"/>
                  <a:gd name="connsiteY2960" fmla="*/ 156481 h 1744789"/>
                  <a:gd name="connsiteX2961" fmla="*/ 914105 w 2840893"/>
                  <a:gd name="connsiteY2961" fmla="*/ 155515 h 1744789"/>
                  <a:gd name="connsiteX2962" fmla="*/ 911909 w 2840893"/>
                  <a:gd name="connsiteY2962" fmla="*/ 151649 h 1744789"/>
                  <a:gd name="connsiteX2963" fmla="*/ 913227 w 2840893"/>
                  <a:gd name="connsiteY2963" fmla="*/ 151737 h 1744789"/>
                  <a:gd name="connsiteX2964" fmla="*/ 914544 w 2840893"/>
                  <a:gd name="connsiteY2964" fmla="*/ 155339 h 1744789"/>
                  <a:gd name="connsiteX2965" fmla="*/ 916126 w 2840893"/>
                  <a:gd name="connsiteY2965" fmla="*/ 154548 h 1744789"/>
                  <a:gd name="connsiteX2966" fmla="*/ 915511 w 2840893"/>
                  <a:gd name="connsiteY2966" fmla="*/ 153406 h 1744789"/>
                  <a:gd name="connsiteX2967" fmla="*/ 913227 w 2840893"/>
                  <a:gd name="connsiteY2967" fmla="*/ 151737 h 1744789"/>
                  <a:gd name="connsiteX2968" fmla="*/ 1929080 w 2840893"/>
                  <a:gd name="connsiteY2968" fmla="*/ 153494 h 1744789"/>
                  <a:gd name="connsiteX2969" fmla="*/ 1929080 w 2840893"/>
                  <a:gd name="connsiteY2969" fmla="*/ 153494 h 1744789"/>
                  <a:gd name="connsiteX2970" fmla="*/ 1929080 w 2840893"/>
                  <a:gd name="connsiteY2970" fmla="*/ 153494 h 1744789"/>
                  <a:gd name="connsiteX2971" fmla="*/ 1928728 w 2840893"/>
                  <a:gd name="connsiteY2971" fmla="*/ 153494 h 1744789"/>
                  <a:gd name="connsiteX2972" fmla="*/ 1928728 w 2840893"/>
                  <a:gd name="connsiteY2972" fmla="*/ 153494 h 1744789"/>
                  <a:gd name="connsiteX2973" fmla="*/ 1928728 w 2840893"/>
                  <a:gd name="connsiteY2973" fmla="*/ 153494 h 1744789"/>
                  <a:gd name="connsiteX2974" fmla="*/ 1820844 w 2840893"/>
                  <a:gd name="connsiteY2974" fmla="*/ 128543 h 1744789"/>
                  <a:gd name="connsiteX2975" fmla="*/ 1820844 w 2840893"/>
                  <a:gd name="connsiteY2975" fmla="*/ 128543 h 1744789"/>
                  <a:gd name="connsiteX2976" fmla="*/ 1820844 w 2840893"/>
                  <a:gd name="connsiteY2976" fmla="*/ 128543 h 1744789"/>
                  <a:gd name="connsiteX2977" fmla="*/ 1150344 w 2840893"/>
                  <a:gd name="connsiteY2977" fmla="*/ 90327 h 1744789"/>
                  <a:gd name="connsiteX2978" fmla="*/ 1150344 w 2840893"/>
                  <a:gd name="connsiteY2978" fmla="*/ 90327 h 1744789"/>
                  <a:gd name="connsiteX2979" fmla="*/ 1150344 w 2840893"/>
                  <a:gd name="connsiteY2979" fmla="*/ 90327 h 1744789"/>
                  <a:gd name="connsiteX2980" fmla="*/ 1107911 w 2840893"/>
                  <a:gd name="connsiteY2980" fmla="*/ 89361 h 1744789"/>
                  <a:gd name="connsiteX2981" fmla="*/ 1107823 w 2840893"/>
                  <a:gd name="connsiteY2981" fmla="*/ 89449 h 1744789"/>
                  <a:gd name="connsiteX2982" fmla="*/ 1107911 w 2840893"/>
                  <a:gd name="connsiteY2982" fmla="*/ 89361 h 1744789"/>
                  <a:gd name="connsiteX2983" fmla="*/ 1692577 w 2840893"/>
                  <a:gd name="connsiteY2983" fmla="*/ 88834 h 1744789"/>
                  <a:gd name="connsiteX2984" fmla="*/ 1692577 w 2840893"/>
                  <a:gd name="connsiteY2984" fmla="*/ 88834 h 1744789"/>
                  <a:gd name="connsiteX2985" fmla="*/ 1692577 w 2840893"/>
                  <a:gd name="connsiteY2985" fmla="*/ 88834 h 1744789"/>
                  <a:gd name="connsiteX2986" fmla="*/ 1091394 w 2840893"/>
                  <a:gd name="connsiteY2986" fmla="*/ 87779 h 1744789"/>
                  <a:gd name="connsiteX2987" fmla="*/ 1091921 w 2840893"/>
                  <a:gd name="connsiteY2987" fmla="*/ 88570 h 1744789"/>
                  <a:gd name="connsiteX2988" fmla="*/ 1092097 w 2840893"/>
                  <a:gd name="connsiteY2988" fmla="*/ 88482 h 1744789"/>
                  <a:gd name="connsiteX2989" fmla="*/ 1092097 w 2840893"/>
                  <a:gd name="connsiteY2989" fmla="*/ 87516 h 1744789"/>
                  <a:gd name="connsiteX2990" fmla="*/ 1091394 w 2840893"/>
                  <a:gd name="connsiteY2990" fmla="*/ 87779 h 1744789"/>
                  <a:gd name="connsiteX2991" fmla="*/ 1777444 w 2840893"/>
                  <a:gd name="connsiteY2991" fmla="*/ 63795 h 1744789"/>
                  <a:gd name="connsiteX2992" fmla="*/ 1775512 w 2840893"/>
                  <a:gd name="connsiteY2992" fmla="*/ 64059 h 1744789"/>
                  <a:gd name="connsiteX2993" fmla="*/ 1777444 w 2840893"/>
                  <a:gd name="connsiteY2993" fmla="*/ 63795 h 1744789"/>
                  <a:gd name="connsiteX2994" fmla="*/ 1777444 w 2840893"/>
                  <a:gd name="connsiteY2994" fmla="*/ 63795 h 1744789"/>
                  <a:gd name="connsiteX2995" fmla="*/ 1392118 w 2840893"/>
                  <a:gd name="connsiteY2995" fmla="*/ 59666 h 1744789"/>
                  <a:gd name="connsiteX2996" fmla="*/ 1392118 w 2840893"/>
                  <a:gd name="connsiteY2996" fmla="*/ 59666 h 1744789"/>
                  <a:gd name="connsiteX2997" fmla="*/ 1392118 w 2840893"/>
                  <a:gd name="connsiteY2997" fmla="*/ 59666 h 1744789"/>
                  <a:gd name="connsiteX2998" fmla="*/ 1516782 w 2840893"/>
                  <a:gd name="connsiteY2998" fmla="*/ 55361 h 1744789"/>
                  <a:gd name="connsiteX2999" fmla="*/ 1516782 w 2840893"/>
                  <a:gd name="connsiteY2999" fmla="*/ 55361 h 1744789"/>
                  <a:gd name="connsiteX3000" fmla="*/ 1516782 w 2840893"/>
                  <a:gd name="connsiteY3000" fmla="*/ 55361 h 1744789"/>
                  <a:gd name="connsiteX3001" fmla="*/ 1516782 w 2840893"/>
                  <a:gd name="connsiteY3001" fmla="*/ 55361 h 1744789"/>
                  <a:gd name="connsiteX3002" fmla="*/ 1504131 w 2840893"/>
                  <a:gd name="connsiteY3002" fmla="*/ 55098 h 1744789"/>
                  <a:gd name="connsiteX3003" fmla="*/ 1505888 w 2840893"/>
                  <a:gd name="connsiteY3003" fmla="*/ 55098 h 1744789"/>
                  <a:gd name="connsiteX3004" fmla="*/ 1505010 w 2840893"/>
                  <a:gd name="connsiteY3004" fmla="*/ 53604 h 1744789"/>
                  <a:gd name="connsiteX3005" fmla="*/ 1504131 w 2840893"/>
                  <a:gd name="connsiteY3005" fmla="*/ 55098 h 1744789"/>
                  <a:gd name="connsiteX3006" fmla="*/ 1404681 w 2840893"/>
                  <a:gd name="connsiteY3006" fmla="*/ 46049 h 1744789"/>
                  <a:gd name="connsiteX3007" fmla="*/ 1403099 w 2840893"/>
                  <a:gd name="connsiteY3007" fmla="*/ 46312 h 1744789"/>
                  <a:gd name="connsiteX3008" fmla="*/ 1404944 w 2840893"/>
                  <a:gd name="connsiteY3008" fmla="*/ 51320 h 1744789"/>
                  <a:gd name="connsiteX3009" fmla="*/ 1410303 w 2840893"/>
                  <a:gd name="connsiteY3009" fmla="*/ 50705 h 1744789"/>
                  <a:gd name="connsiteX3010" fmla="*/ 1407580 w 2840893"/>
                  <a:gd name="connsiteY3010" fmla="*/ 46927 h 1744789"/>
                  <a:gd name="connsiteX3011" fmla="*/ 1404681 w 2840893"/>
                  <a:gd name="connsiteY3011" fmla="*/ 46049 h 1744789"/>
                  <a:gd name="connsiteX3012" fmla="*/ 1333344 w 2840893"/>
                  <a:gd name="connsiteY3012" fmla="*/ 50002 h 1744789"/>
                  <a:gd name="connsiteX3013" fmla="*/ 1332992 w 2840893"/>
                  <a:gd name="connsiteY3013" fmla="*/ 50793 h 1744789"/>
                  <a:gd name="connsiteX3014" fmla="*/ 1333958 w 2840893"/>
                  <a:gd name="connsiteY3014" fmla="*/ 50441 h 1744789"/>
                  <a:gd name="connsiteX3015" fmla="*/ 1333344 w 2840893"/>
                  <a:gd name="connsiteY3015" fmla="*/ 50002 h 1744789"/>
                  <a:gd name="connsiteX3016" fmla="*/ 1328599 w 2840893"/>
                  <a:gd name="connsiteY3016" fmla="*/ 49211 h 1744789"/>
                  <a:gd name="connsiteX3017" fmla="*/ 1328599 w 2840893"/>
                  <a:gd name="connsiteY3017" fmla="*/ 49211 h 1744789"/>
                  <a:gd name="connsiteX3018" fmla="*/ 1328599 w 2840893"/>
                  <a:gd name="connsiteY3018" fmla="*/ 49211 h 1744789"/>
                  <a:gd name="connsiteX3019" fmla="*/ 310023 w 2840893"/>
                  <a:gd name="connsiteY3019" fmla="*/ 636075 h 1744789"/>
                  <a:gd name="connsiteX3020" fmla="*/ 305806 w 2840893"/>
                  <a:gd name="connsiteY3020" fmla="*/ 634493 h 1744789"/>
                  <a:gd name="connsiteX3021" fmla="*/ 305279 w 2840893"/>
                  <a:gd name="connsiteY3021" fmla="*/ 634054 h 1744789"/>
                  <a:gd name="connsiteX3022" fmla="*/ 300183 w 2840893"/>
                  <a:gd name="connsiteY3022" fmla="*/ 625796 h 1744789"/>
                  <a:gd name="connsiteX3023" fmla="*/ 303609 w 2840893"/>
                  <a:gd name="connsiteY3023" fmla="*/ 617977 h 1744789"/>
                  <a:gd name="connsiteX3024" fmla="*/ 306948 w 2840893"/>
                  <a:gd name="connsiteY3024" fmla="*/ 614726 h 1744789"/>
                  <a:gd name="connsiteX3025" fmla="*/ 311077 w 2840893"/>
                  <a:gd name="connsiteY3025" fmla="*/ 616835 h 1744789"/>
                  <a:gd name="connsiteX3026" fmla="*/ 319247 w 2840893"/>
                  <a:gd name="connsiteY3026" fmla="*/ 625093 h 1744789"/>
                  <a:gd name="connsiteX3027" fmla="*/ 322146 w 2840893"/>
                  <a:gd name="connsiteY3027" fmla="*/ 631067 h 1744789"/>
                  <a:gd name="connsiteX3028" fmla="*/ 316085 w 2840893"/>
                  <a:gd name="connsiteY3028" fmla="*/ 633878 h 1744789"/>
                  <a:gd name="connsiteX3029" fmla="*/ 315294 w 2840893"/>
                  <a:gd name="connsiteY3029" fmla="*/ 634318 h 1744789"/>
                  <a:gd name="connsiteX3030" fmla="*/ 310023 w 2840893"/>
                  <a:gd name="connsiteY3030" fmla="*/ 636075 h 1744789"/>
                  <a:gd name="connsiteX3031" fmla="*/ 311077 w 2840893"/>
                  <a:gd name="connsiteY3031" fmla="*/ 623072 h 1744789"/>
                  <a:gd name="connsiteX3032" fmla="*/ 312922 w 2840893"/>
                  <a:gd name="connsiteY3032" fmla="*/ 627026 h 1744789"/>
                  <a:gd name="connsiteX3033" fmla="*/ 312834 w 2840893"/>
                  <a:gd name="connsiteY3033" fmla="*/ 623599 h 1744789"/>
                  <a:gd name="connsiteX3034" fmla="*/ 311077 w 2840893"/>
                  <a:gd name="connsiteY3034" fmla="*/ 623072 h 1744789"/>
                  <a:gd name="connsiteX3035" fmla="*/ 2398834 w 2840893"/>
                  <a:gd name="connsiteY3035" fmla="*/ 480573 h 1744789"/>
                  <a:gd name="connsiteX3036" fmla="*/ 2384250 w 2840893"/>
                  <a:gd name="connsiteY3036" fmla="*/ 461509 h 1744789"/>
                  <a:gd name="connsiteX3037" fmla="*/ 2395671 w 2840893"/>
                  <a:gd name="connsiteY3037" fmla="*/ 460191 h 1744789"/>
                  <a:gd name="connsiteX3038" fmla="*/ 2405687 w 2840893"/>
                  <a:gd name="connsiteY3038" fmla="*/ 463178 h 1744789"/>
                  <a:gd name="connsiteX3039" fmla="*/ 2411661 w 2840893"/>
                  <a:gd name="connsiteY3039" fmla="*/ 467747 h 1744789"/>
                  <a:gd name="connsiteX3040" fmla="*/ 2398834 w 2840893"/>
                  <a:gd name="connsiteY3040" fmla="*/ 480573 h 1744789"/>
                  <a:gd name="connsiteX3041" fmla="*/ 445757 w 2840893"/>
                  <a:gd name="connsiteY3041" fmla="*/ 475917 h 1744789"/>
                  <a:gd name="connsiteX3042" fmla="*/ 441628 w 2840893"/>
                  <a:gd name="connsiteY3042" fmla="*/ 473809 h 1744789"/>
                  <a:gd name="connsiteX3043" fmla="*/ 433457 w 2840893"/>
                  <a:gd name="connsiteY3043" fmla="*/ 465551 h 1744789"/>
                  <a:gd name="connsiteX3044" fmla="*/ 430558 w 2840893"/>
                  <a:gd name="connsiteY3044" fmla="*/ 459576 h 1744789"/>
                  <a:gd name="connsiteX3045" fmla="*/ 436620 w 2840893"/>
                  <a:gd name="connsiteY3045" fmla="*/ 456765 h 1744789"/>
                  <a:gd name="connsiteX3046" fmla="*/ 437411 w 2840893"/>
                  <a:gd name="connsiteY3046" fmla="*/ 456326 h 1744789"/>
                  <a:gd name="connsiteX3047" fmla="*/ 447075 w 2840893"/>
                  <a:gd name="connsiteY3047" fmla="*/ 456150 h 1744789"/>
                  <a:gd name="connsiteX3048" fmla="*/ 447602 w 2840893"/>
                  <a:gd name="connsiteY3048" fmla="*/ 456589 h 1744789"/>
                  <a:gd name="connsiteX3049" fmla="*/ 452697 w 2840893"/>
                  <a:gd name="connsiteY3049" fmla="*/ 464848 h 1744789"/>
                  <a:gd name="connsiteX3050" fmla="*/ 449271 w 2840893"/>
                  <a:gd name="connsiteY3050" fmla="*/ 472667 h 1744789"/>
                  <a:gd name="connsiteX3051" fmla="*/ 445757 w 2840893"/>
                  <a:gd name="connsiteY3051" fmla="*/ 475917 h 1744789"/>
                  <a:gd name="connsiteX3052" fmla="*/ 439871 w 2840893"/>
                  <a:gd name="connsiteY3052" fmla="*/ 467044 h 1744789"/>
                  <a:gd name="connsiteX3053" fmla="*/ 441628 w 2840893"/>
                  <a:gd name="connsiteY3053" fmla="*/ 467571 h 1744789"/>
                  <a:gd name="connsiteX3054" fmla="*/ 439783 w 2840893"/>
                  <a:gd name="connsiteY3054" fmla="*/ 463618 h 1744789"/>
                  <a:gd name="connsiteX3055" fmla="*/ 439871 w 2840893"/>
                  <a:gd name="connsiteY3055" fmla="*/ 467044 h 1744789"/>
                  <a:gd name="connsiteX3056" fmla="*/ 2201251 w 2840893"/>
                  <a:gd name="connsiteY3056" fmla="*/ 309786 h 1744789"/>
                  <a:gd name="connsiteX3057" fmla="*/ 2199933 w 2840893"/>
                  <a:gd name="connsiteY3057" fmla="*/ 298365 h 1744789"/>
                  <a:gd name="connsiteX3058" fmla="*/ 2202920 w 2840893"/>
                  <a:gd name="connsiteY3058" fmla="*/ 288349 h 1744789"/>
                  <a:gd name="connsiteX3059" fmla="*/ 2207489 w 2840893"/>
                  <a:gd name="connsiteY3059" fmla="*/ 282375 h 1744789"/>
                  <a:gd name="connsiteX3060" fmla="*/ 2220315 w 2840893"/>
                  <a:gd name="connsiteY3060" fmla="*/ 295202 h 1744789"/>
                  <a:gd name="connsiteX3061" fmla="*/ 2201251 w 2840893"/>
                  <a:gd name="connsiteY3061" fmla="*/ 309786 h 1744789"/>
                  <a:gd name="connsiteX3062" fmla="*/ 633237 w 2840893"/>
                  <a:gd name="connsiteY3062" fmla="*/ 303197 h 1744789"/>
                  <a:gd name="connsiteX3063" fmla="*/ 625154 w 2840893"/>
                  <a:gd name="connsiteY3063" fmla="*/ 298540 h 1744789"/>
                  <a:gd name="connsiteX3064" fmla="*/ 624803 w 2840893"/>
                  <a:gd name="connsiteY3064" fmla="*/ 298101 h 1744789"/>
                  <a:gd name="connsiteX3065" fmla="*/ 623309 w 2840893"/>
                  <a:gd name="connsiteY3065" fmla="*/ 291776 h 1744789"/>
                  <a:gd name="connsiteX3066" fmla="*/ 630777 w 2840893"/>
                  <a:gd name="connsiteY3066" fmla="*/ 283693 h 1744789"/>
                  <a:gd name="connsiteX3067" fmla="*/ 640880 w 2840893"/>
                  <a:gd name="connsiteY3067" fmla="*/ 285450 h 1744789"/>
                  <a:gd name="connsiteX3068" fmla="*/ 643603 w 2840893"/>
                  <a:gd name="connsiteY3068" fmla="*/ 294851 h 1744789"/>
                  <a:gd name="connsiteX3069" fmla="*/ 643340 w 2840893"/>
                  <a:gd name="connsiteY3069" fmla="*/ 296432 h 1744789"/>
                  <a:gd name="connsiteX3070" fmla="*/ 642374 w 2840893"/>
                  <a:gd name="connsiteY3070" fmla="*/ 297662 h 1744789"/>
                  <a:gd name="connsiteX3071" fmla="*/ 633237 w 2840893"/>
                  <a:gd name="connsiteY3071" fmla="*/ 303197 h 1744789"/>
                  <a:gd name="connsiteX3072" fmla="*/ 633237 w 2840893"/>
                  <a:gd name="connsiteY3072" fmla="*/ 303197 h 1744789"/>
                  <a:gd name="connsiteX3073" fmla="*/ 630777 w 2840893"/>
                  <a:gd name="connsiteY3073" fmla="*/ 292479 h 1744789"/>
                  <a:gd name="connsiteX3074" fmla="*/ 632007 w 2840893"/>
                  <a:gd name="connsiteY3074" fmla="*/ 295026 h 1744789"/>
                  <a:gd name="connsiteX3075" fmla="*/ 634555 w 2840893"/>
                  <a:gd name="connsiteY3075" fmla="*/ 296168 h 1744789"/>
                  <a:gd name="connsiteX3076" fmla="*/ 635872 w 2840893"/>
                  <a:gd name="connsiteY3076" fmla="*/ 295553 h 1744789"/>
                  <a:gd name="connsiteX3077" fmla="*/ 636224 w 2840893"/>
                  <a:gd name="connsiteY3077" fmla="*/ 293533 h 1744789"/>
                  <a:gd name="connsiteX3078" fmla="*/ 630777 w 2840893"/>
                  <a:gd name="connsiteY3078" fmla="*/ 292479 h 1744789"/>
                  <a:gd name="connsiteX3079" fmla="*/ 634642 w 2840893"/>
                  <a:gd name="connsiteY3079" fmla="*/ 296168 h 1744789"/>
                  <a:gd name="connsiteX3080" fmla="*/ 634642 w 2840893"/>
                  <a:gd name="connsiteY3080" fmla="*/ 296168 h 1744789"/>
                  <a:gd name="connsiteX3081" fmla="*/ 634642 w 2840893"/>
                  <a:gd name="connsiteY3081" fmla="*/ 296168 h 1744789"/>
                  <a:gd name="connsiteX3082" fmla="*/ 636224 w 2840893"/>
                  <a:gd name="connsiteY3082" fmla="*/ 295290 h 1744789"/>
                  <a:gd name="connsiteX3083" fmla="*/ 636224 w 2840893"/>
                  <a:gd name="connsiteY3083" fmla="*/ 295290 h 1744789"/>
                  <a:gd name="connsiteX3084" fmla="*/ 636224 w 2840893"/>
                  <a:gd name="connsiteY3084" fmla="*/ 295290 h 1744789"/>
                  <a:gd name="connsiteX3085" fmla="*/ 632622 w 2840893"/>
                  <a:gd name="connsiteY3085" fmla="*/ 290107 h 1744789"/>
                  <a:gd name="connsiteX3086" fmla="*/ 636136 w 2840893"/>
                  <a:gd name="connsiteY3086" fmla="*/ 292830 h 1744789"/>
                  <a:gd name="connsiteX3087" fmla="*/ 635521 w 2840893"/>
                  <a:gd name="connsiteY3087" fmla="*/ 290634 h 1744789"/>
                  <a:gd name="connsiteX3088" fmla="*/ 632622 w 2840893"/>
                  <a:gd name="connsiteY3088" fmla="*/ 290107 h 1744789"/>
                  <a:gd name="connsiteX3089" fmla="*/ 631216 w 2840893"/>
                  <a:gd name="connsiteY3089" fmla="*/ 290634 h 1744789"/>
                  <a:gd name="connsiteX3090" fmla="*/ 631216 w 2840893"/>
                  <a:gd name="connsiteY3090" fmla="*/ 290634 h 1744789"/>
                  <a:gd name="connsiteX3091" fmla="*/ 631216 w 2840893"/>
                  <a:gd name="connsiteY3091" fmla="*/ 290634 h 1744789"/>
                  <a:gd name="connsiteX3092" fmla="*/ 1864683 w 2840893"/>
                  <a:gd name="connsiteY3092" fmla="*/ 121779 h 1744789"/>
                  <a:gd name="connsiteX3093" fmla="*/ 1861960 w 2840893"/>
                  <a:gd name="connsiteY3093" fmla="*/ 113520 h 1744789"/>
                  <a:gd name="connsiteX3094" fmla="*/ 1862750 w 2840893"/>
                  <a:gd name="connsiteY3094" fmla="*/ 102978 h 1744789"/>
                  <a:gd name="connsiteX3095" fmla="*/ 1871711 w 2840893"/>
                  <a:gd name="connsiteY3095" fmla="*/ 99640 h 1744789"/>
                  <a:gd name="connsiteX3096" fmla="*/ 1872414 w 2840893"/>
                  <a:gd name="connsiteY3096" fmla="*/ 99640 h 1744789"/>
                  <a:gd name="connsiteX3097" fmla="*/ 1877070 w 2840893"/>
                  <a:gd name="connsiteY3097" fmla="*/ 101133 h 1744789"/>
                  <a:gd name="connsiteX3098" fmla="*/ 1877246 w 2840893"/>
                  <a:gd name="connsiteY3098" fmla="*/ 101221 h 1744789"/>
                  <a:gd name="connsiteX3099" fmla="*/ 1887525 w 2840893"/>
                  <a:gd name="connsiteY3099" fmla="*/ 106141 h 1744789"/>
                  <a:gd name="connsiteX3100" fmla="*/ 1871799 w 2840893"/>
                  <a:gd name="connsiteY3100" fmla="*/ 116771 h 1744789"/>
                  <a:gd name="connsiteX3101" fmla="*/ 1864683 w 2840893"/>
                  <a:gd name="connsiteY3101" fmla="*/ 121779 h 1744789"/>
                  <a:gd name="connsiteX3102" fmla="*/ 1873205 w 2840893"/>
                  <a:gd name="connsiteY3102" fmla="*/ 109831 h 1744789"/>
                  <a:gd name="connsiteX3103" fmla="*/ 1872151 w 2840893"/>
                  <a:gd name="connsiteY3103" fmla="*/ 111939 h 1744789"/>
                  <a:gd name="connsiteX3104" fmla="*/ 1873029 w 2840893"/>
                  <a:gd name="connsiteY3104" fmla="*/ 111148 h 1744789"/>
                  <a:gd name="connsiteX3105" fmla="*/ 1873908 w 2840893"/>
                  <a:gd name="connsiteY3105" fmla="*/ 109567 h 1744789"/>
                  <a:gd name="connsiteX3106" fmla="*/ 1873205 w 2840893"/>
                  <a:gd name="connsiteY3106" fmla="*/ 109831 h 1744789"/>
                  <a:gd name="connsiteX3107" fmla="*/ 971913 w 2840893"/>
                  <a:gd name="connsiteY3107" fmla="*/ 114135 h 1744789"/>
                  <a:gd name="connsiteX3108" fmla="*/ 963655 w 2840893"/>
                  <a:gd name="connsiteY3108" fmla="*/ 111061 h 1744789"/>
                  <a:gd name="connsiteX3109" fmla="*/ 957681 w 2840893"/>
                  <a:gd name="connsiteY3109" fmla="*/ 106492 h 1744789"/>
                  <a:gd name="connsiteX3110" fmla="*/ 970507 w 2840893"/>
                  <a:gd name="connsiteY3110" fmla="*/ 93665 h 1744789"/>
                  <a:gd name="connsiteX3111" fmla="*/ 985091 w 2840893"/>
                  <a:gd name="connsiteY3111" fmla="*/ 112730 h 1744789"/>
                  <a:gd name="connsiteX3112" fmla="*/ 973670 w 2840893"/>
                  <a:gd name="connsiteY3112" fmla="*/ 114048 h 1744789"/>
                  <a:gd name="connsiteX3113" fmla="*/ 971913 w 2840893"/>
                  <a:gd name="connsiteY3113" fmla="*/ 114135 h 1744789"/>
                  <a:gd name="connsiteX3114" fmla="*/ 1195677 w 2840893"/>
                  <a:gd name="connsiteY3114" fmla="*/ 64322 h 1744789"/>
                  <a:gd name="connsiteX3115" fmla="*/ 1187067 w 2840893"/>
                  <a:gd name="connsiteY3115" fmla="*/ 55713 h 1744789"/>
                  <a:gd name="connsiteX3116" fmla="*/ 1186364 w 2840893"/>
                  <a:gd name="connsiteY3116" fmla="*/ 54922 h 1744789"/>
                  <a:gd name="connsiteX3117" fmla="*/ 1185837 w 2840893"/>
                  <a:gd name="connsiteY3117" fmla="*/ 54395 h 1744789"/>
                  <a:gd name="connsiteX3118" fmla="*/ 1181181 w 2840893"/>
                  <a:gd name="connsiteY3118" fmla="*/ 46224 h 1744789"/>
                  <a:gd name="connsiteX3119" fmla="*/ 1186276 w 2840893"/>
                  <a:gd name="connsiteY3119" fmla="*/ 37000 h 1744789"/>
                  <a:gd name="connsiteX3120" fmla="*/ 1187770 w 2840893"/>
                  <a:gd name="connsiteY3120" fmla="*/ 35770 h 1744789"/>
                  <a:gd name="connsiteX3121" fmla="*/ 1189703 w 2840893"/>
                  <a:gd name="connsiteY3121" fmla="*/ 35594 h 1744789"/>
                  <a:gd name="connsiteX3122" fmla="*/ 1196907 w 2840893"/>
                  <a:gd name="connsiteY3122" fmla="*/ 37966 h 1744789"/>
                  <a:gd name="connsiteX3123" fmla="*/ 1199454 w 2840893"/>
                  <a:gd name="connsiteY3123" fmla="*/ 44643 h 1744789"/>
                  <a:gd name="connsiteX3124" fmla="*/ 1198400 w 2840893"/>
                  <a:gd name="connsiteY3124" fmla="*/ 50529 h 1744789"/>
                  <a:gd name="connsiteX3125" fmla="*/ 1197961 w 2840893"/>
                  <a:gd name="connsiteY3125" fmla="*/ 52374 h 1744789"/>
                  <a:gd name="connsiteX3126" fmla="*/ 1195677 w 2840893"/>
                  <a:gd name="connsiteY3126" fmla="*/ 64322 h 1744789"/>
                  <a:gd name="connsiteX3127" fmla="*/ 1649002 w 2840893"/>
                  <a:gd name="connsiteY3127" fmla="*/ 61072 h 1744789"/>
                  <a:gd name="connsiteX3128" fmla="*/ 1634418 w 2840893"/>
                  <a:gd name="connsiteY3128" fmla="*/ 42007 h 1744789"/>
                  <a:gd name="connsiteX3129" fmla="*/ 1645839 w 2840893"/>
                  <a:gd name="connsiteY3129" fmla="*/ 40690 h 1744789"/>
                  <a:gd name="connsiteX3130" fmla="*/ 1655855 w 2840893"/>
                  <a:gd name="connsiteY3130" fmla="*/ 43677 h 1744789"/>
                  <a:gd name="connsiteX3131" fmla="*/ 1661829 w 2840893"/>
                  <a:gd name="connsiteY3131" fmla="*/ 48245 h 1744789"/>
                  <a:gd name="connsiteX3132" fmla="*/ 1649002 w 2840893"/>
                  <a:gd name="connsiteY3132" fmla="*/ 61072 h 17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</a:cxnLst>
                <a:rect l="l" t="t" r="r" b="b"/>
                <a:pathLst>
                  <a:path w="2840893" h="1744789">
                    <a:moveTo>
                      <a:pt x="51908" y="1477362"/>
                    </a:moveTo>
                    <a:cubicBezTo>
                      <a:pt x="51908" y="1481052"/>
                      <a:pt x="51118" y="1484654"/>
                      <a:pt x="50766" y="1488432"/>
                    </a:cubicBezTo>
                    <a:cubicBezTo>
                      <a:pt x="50503" y="1490804"/>
                      <a:pt x="49976" y="1494318"/>
                      <a:pt x="51205" y="1495372"/>
                    </a:cubicBezTo>
                    <a:cubicBezTo>
                      <a:pt x="58497" y="1501346"/>
                      <a:pt x="54720" y="1509253"/>
                      <a:pt x="54983" y="1516106"/>
                    </a:cubicBezTo>
                    <a:cubicBezTo>
                      <a:pt x="55247" y="1523046"/>
                      <a:pt x="57707" y="1530690"/>
                      <a:pt x="50327" y="1536576"/>
                    </a:cubicBezTo>
                    <a:cubicBezTo>
                      <a:pt x="48570" y="1537982"/>
                      <a:pt x="50151" y="1541759"/>
                      <a:pt x="53577" y="1538069"/>
                    </a:cubicBezTo>
                    <a:cubicBezTo>
                      <a:pt x="54720" y="1541671"/>
                      <a:pt x="56565" y="1544658"/>
                      <a:pt x="55950" y="1549139"/>
                    </a:cubicBezTo>
                    <a:cubicBezTo>
                      <a:pt x="54192" y="1560384"/>
                      <a:pt x="53665" y="1571893"/>
                      <a:pt x="52699" y="1583226"/>
                    </a:cubicBezTo>
                    <a:cubicBezTo>
                      <a:pt x="52523" y="1585071"/>
                      <a:pt x="52699" y="1584895"/>
                      <a:pt x="56037" y="1585598"/>
                    </a:cubicBezTo>
                    <a:cubicBezTo>
                      <a:pt x="56828" y="1585774"/>
                      <a:pt x="58058" y="1588146"/>
                      <a:pt x="57795" y="1588937"/>
                    </a:cubicBezTo>
                    <a:cubicBezTo>
                      <a:pt x="53402" y="1599216"/>
                      <a:pt x="59552" y="1609407"/>
                      <a:pt x="57882" y="1619598"/>
                    </a:cubicBezTo>
                    <a:cubicBezTo>
                      <a:pt x="57267" y="1623288"/>
                      <a:pt x="55862" y="1626890"/>
                      <a:pt x="55862" y="1630491"/>
                    </a:cubicBezTo>
                    <a:cubicBezTo>
                      <a:pt x="55774" y="1634006"/>
                      <a:pt x="56828" y="1637608"/>
                      <a:pt x="57707" y="1641122"/>
                    </a:cubicBezTo>
                    <a:cubicBezTo>
                      <a:pt x="61572" y="1656145"/>
                      <a:pt x="65613" y="1671168"/>
                      <a:pt x="62187" y="1686982"/>
                    </a:cubicBezTo>
                    <a:cubicBezTo>
                      <a:pt x="62011" y="1687860"/>
                      <a:pt x="61396" y="1689178"/>
                      <a:pt x="61748" y="1689705"/>
                    </a:cubicBezTo>
                    <a:cubicBezTo>
                      <a:pt x="68776" y="1699193"/>
                      <a:pt x="68601" y="1710175"/>
                      <a:pt x="68337" y="1721069"/>
                    </a:cubicBezTo>
                    <a:cubicBezTo>
                      <a:pt x="68073" y="1729854"/>
                      <a:pt x="65789" y="1731787"/>
                      <a:pt x="57267" y="1731875"/>
                    </a:cubicBezTo>
                    <a:cubicBezTo>
                      <a:pt x="49976" y="1731963"/>
                      <a:pt x="42859" y="1732226"/>
                      <a:pt x="35567" y="1734247"/>
                    </a:cubicBezTo>
                    <a:cubicBezTo>
                      <a:pt x="26255" y="1736882"/>
                      <a:pt x="23092" y="1734423"/>
                      <a:pt x="21335" y="1724231"/>
                    </a:cubicBezTo>
                    <a:cubicBezTo>
                      <a:pt x="19227" y="1711932"/>
                      <a:pt x="17821" y="1699457"/>
                      <a:pt x="15976" y="1687069"/>
                    </a:cubicBezTo>
                    <a:cubicBezTo>
                      <a:pt x="15273" y="1682150"/>
                      <a:pt x="14043" y="1677318"/>
                      <a:pt x="13428" y="1672398"/>
                    </a:cubicBezTo>
                    <a:cubicBezTo>
                      <a:pt x="13077" y="1669850"/>
                      <a:pt x="12550" y="1666424"/>
                      <a:pt x="13868" y="1664842"/>
                    </a:cubicBezTo>
                    <a:cubicBezTo>
                      <a:pt x="16855" y="1661065"/>
                      <a:pt x="16240" y="1658693"/>
                      <a:pt x="14043" y="1654651"/>
                    </a:cubicBezTo>
                    <a:cubicBezTo>
                      <a:pt x="12111" y="1651049"/>
                      <a:pt x="12023" y="1646130"/>
                      <a:pt x="13077" y="1641385"/>
                    </a:cubicBezTo>
                    <a:cubicBezTo>
                      <a:pt x="13868" y="1637608"/>
                      <a:pt x="12198" y="1633215"/>
                      <a:pt x="11496" y="1629086"/>
                    </a:cubicBezTo>
                    <a:cubicBezTo>
                      <a:pt x="11408" y="1628295"/>
                      <a:pt x="10617" y="1627505"/>
                      <a:pt x="10793" y="1626802"/>
                    </a:cubicBezTo>
                    <a:cubicBezTo>
                      <a:pt x="15537" y="1604487"/>
                      <a:pt x="4467" y="1582963"/>
                      <a:pt x="7806" y="1560560"/>
                    </a:cubicBezTo>
                    <a:cubicBezTo>
                      <a:pt x="9475" y="1549051"/>
                      <a:pt x="9563" y="1536752"/>
                      <a:pt x="7718" y="1525243"/>
                    </a:cubicBezTo>
                    <a:cubicBezTo>
                      <a:pt x="5873" y="1514261"/>
                      <a:pt x="6927" y="1503543"/>
                      <a:pt x="8684" y="1493352"/>
                    </a:cubicBezTo>
                    <a:cubicBezTo>
                      <a:pt x="10529" y="1482282"/>
                      <a:pt x="8157" y="1470598"/>
                      <a:pt x="13340" y="1460055"/>
                    </a:cubicBezTo>
                    <a:cubicBezTo>
                      <a:pt x="13692" y="1459352"/>
                      <a:pt x="13692" y="1458210"/>
                      <a:pt x="13340" y="1457508"/>
                    </a:cubicBezTo>
                    <a:cubicBezTo>
                      <a:pt x="6049" y="1441167"/>
                      <a:pt x="15625" y="1425002"/>
                      <a:pt x="13692" y="1408485"/>
                    </a:cubicBezTo>
                    <a:cubicBezTo>
                      <a:pt x="11759" y="1392144"/>
                      <a:pt x="14834" y="1375804"/>
                      <a:pt x="18172" y="1359463"/>
                    </a:cubicBezTo>
                    <a:cubicBezTo>
                      <a:pt x="19930" y="1351029"/>
                      <a:pt x="18787" y="1342068"/>
                      <a:pt x="23619" y="1334073"/>
                    </a:cubicBezTo>
                    <a:cubicBezTo>
                      <a:pt x="24410" y="1332755"/>
                      <a:pt x="22741" y="1330207"/>
                      <a:pt x="22565" y="1328099"/>
                    </a:cubicBezTo>
                    <a:cubicBezTo>
                      <a:pt x="22126" y="1323970"/>
                      <a:pt x="20281" y="1318962"/>
                      <a:pt x="21950" y="1315975"/>
                    </a:cubicBezTo>
                    <a:cubicBezTo>
                      <a:pt x="25289" y="1310177"/>
                      <a:pt x="27836" y="1304291"/>
                      <a:pt x="26079" y="1298141"/>
                    </a:cubicBezTo>
                    <a:cubicBezTo>
                      <a:pt x="24410" y="1292430"/>
                      <a:pt x="30823" y="1288125"/>
                      <a:pt x="26958" y="1281536"/>
                    </a:cubicBezTo>
                    <a:cubicBezTo>
                      <a:pt x="24674" y="1277583"/>
                      <a:pt x="27573" y="1270203"/>
                      <a:pt x="29154" y="1264668"/>
                    </a:cubicBezTo>
                    <a:cubicBezTo>
                      <a:pt x="32229" y="1253775"/>
                      <a:pt x="33108" y="1242617"/>
                      <a:pt x="34689" y="1231460"/>
                    </a:cubicBezTo>
                    <a:cubicBezTo>
                      <a:pt x="36007" y="1222499"/>
                      <a:pt x="35128" y="1212044"/>
                      <a:pt x="43211" y="1204928"/>
                    </a:cubicBezTo>
                    <a:cubicBezTo>
                      <a:pt x="44265" y="1203961"/>
                      <a:pt x="45056" y="1201589"/>
                      <a:pt x="44616" y="1200447"/>
                    </a:cubicBezTo>
                    <a:cubicBezTo>
                      <a:pt x="39697" y="1187006"/>
                      <a:pt x="49097" y="1176639"/>
                      <a:pt x="51908" y="1164867"/>
                    </a:cubicBezTo>
                    <a:cubicBezTo>
                      <a:pt x="53050" y="1160122"/>
                      <a:pt x="54983" y="1155291"/>
                      <a:pt x="55071" y="1150546"/>
                    </a:cubicBezTo>
                    <a:cubicBezTo>
                      <a:pt x="55247" y="1132009"/>
                      <a:pt x="61133" y="1114702"/>
                      <a:pt x="67195" y="1097834"/>
                    </a:cubicBezTo>
                    <a:cubicBezTo>
                      <a:pt x="71148" y="1086940"/>
                      <a:pt x="71763" y="1075519"/>
                      <a:pt x="76068" y="1064801"/>
                    </a:cubicBezTo>
                    <a:cubicBezTo>
                      <a:pt x="83272" y="1047230"/>
                      <a:pt x="86786" y="1028254"/>
                      <a:pt x="97065" y="1011825"/>
                    </a:cubicBezTo>
                    <a:cubicBezTo>
                      <a:pt x="98910" y="1008838"/>
                      <a:pt x="98998" y="1004797"/>
                      <a:pt x="99789" y="1001195"/>
                    </a:cubicBezTo>
                    <a:cubicBezTo>
                      <a:pt x="100755" y="996802"/>
                      <a:pt x="100228" y="991355"/>
                      <a:pt x="102688" y="988017"/>
                    </a:cubicBezTo>
                    <a:cubicBezTo>
                      <a:pt x="110770" y="976947"/>
                      <a:pt x="111561" y="963594"/>
                      <a:pt x="115427" y="951294"/>
                    </a:cubicBezTo>
                    <a:cubicBezTo>
                      <a:pt x="117886" y="943563"/>
                      <a:pt x="123333" y="937413"/>
                      <a:pt x="123948" y="928452"/>
                    </a:cubicBezTo>
                    <a:cubicBezTo>
                      <a:pt x="124475" y="921336"/>
                      <a:pt x="130010" y="914571"/>
                      <a:pt x="133524" y="907719"/>
                    </a:cubicBezTo>
                    <a:cubicBezTo>
                      <a:pt x="134754" y="905259"/>
                      <a:pt x="136599" y="902974"/>
                      <a:pt x="138269" y="900778"/>
                    </a:cubicBezTo>
                    <a:cubicBezTo>
                      <a:pt x="139323" y="899372"/>
                      <a:pt x="141607" y="898230"/>
                      <a:pt x="141607" y="897000"/>
                    </a:cubicBezTo>
                    <a:cubicBezTo>
                      <a:pt x="141695" y="882417"/>
                      <a:pt x="151534" y="872226"/>
                      <a:pt x="157421" y="860190"/>
                    </a:cubicBezTo>
                    <a:cubicBezTo>
                      <a:pt x="159178" y="856588"/>
                      <a:pt x="161813" y="853074"/>
                      <a:pt x="162604" y="849296"/>
                    </a:cubicBezTo>
                    <a:cubicBezTo>
                      <a:pt x="164976" y="836908"/>
                      <a:pt x="169632" y="826190"/>
                      <a:pt x="177363" y="815911"/>
                    </a:cubicBezTo>
                    <a:cubicBezTo>
                      <a:pt x="182810" y="808707"/>
                      <a:pt x="186061" y="799483"/>
                      <a:pt x="190981" y="791400"/>
                    </a:cubicBezTo>
                    <a:cubicBezTo>
                      <a:pt x="193265" y="787710"/>
                      <a:pt x="195286" y="783581"/>
                      <a:pt x="198185" y="780067"/>
                    </a:cubicBezTo>
                    <a:cubicBezTo>
                      <a:pt x="199503" y="778486"/>
                      <a:pt x="201523" y="776904"/>
                      <a:pt x="201963" y="775059"/>
                    </a:cubicBezTo>
                    <a:cubicBezTo>
                      <a:pt x="205565" y="757752"/>
                      <a:pt x="216634" y="744398"/>
                      <a:pt x="224453" y="729288"/>
                    </a:cubicBezTo>
                    <a:cubicBezTo>
                      <a:pt x="231218" y="716197"/>
                      <a:pt x="239037" y="703898"/>
                      <a:pt x="246680" y="691423"/>
                    </a:cubicBezTo>
                    <a:cubicBezTo>
                      <a:pt x="248876" y="687821"/>
                      <a:pt x="251951" y="684834"/>
                      <a:pt x="254675" y="681671"/>
                    </a:cubicBezTo>
                    <a:cubicBezTo>
                      <a:pt x="257135" y="678859"/>
                      <a:pt x="261000" y="676751"/>
                      <a:pt x="259682" y="671919"/>
                    </a:cubicBezTo>
                    <a:cubicBezTo>
                      <a:pt x="259419" y="671128"/>
                      <a:pt x="259243" y="669898"/>
                      <a:pt x="259682" y="669371"/>
                    </a:cubicBezTo>
                    <a:cubicBezTo>
                      <a:pt x="266008" y="661025"/>
                      <a:pt x="271543" y="651801"/>
                      <a:pt x="279098" y="644948"/>
                    </a:cubicBezTo>
                    <a:cubicBezTo>
                      <a:pt x="282261" y="642049"/>
                      <a:pt x="284457" y="638974"/>
                      <a:pt x="285599" y="635811"/>
                    </a:cubicBezTo>
                    <a:cubicBezTo>
                      <a:pt x="289289" y="625093"/>
                      <a:pt x="294736" y="615868"/>
                      <a:pt x="302379" y="607259"/>
                    </a:cubicBezTo>
                    <a:cubicBezTo>
                      <a:pt x="310901" y="597683"/>
                      <a:pt x="317578" y="586613"/>
                      <a:pt x="325134" y="576158"/>
                    </a:cubicBezTo>
                    <a:cubicBezTo>
                      <a:pt x="331195" y="567724"/>
                      <a:pt x="337082" y="559115"/>
                      <a:pt x="343583" y="551032"/>
                    </a:cubicBezTo>
                    <a:cubicBezTo>
                      <a:pt x="352807" y="539436"/>
                      <a:pt x="361505" y="527048"/>
                      <a:pt x="372487" y="517296"/>
                    </a:cubicBezTo>
                    <a:cubicBezTo>
                      <a:pt x="384523" y="506578"/>
                      <a:pt x="391551" y="491731"/>
                      <a:pt x="404378" y="481979"/>
                    </a:cubicBezTo>
                    <a:cubicBezTo>
                      <a:pt x="410440" y="477323"/>
                      <a:pt x="415623" y="471964"/>
                      <a:pt x="419313" y="464848"/>
                    </a:cubicBezTo>
                    <a:cubicBezTo>
                      <a:pt x="424672" y="454481"/>
                      <a:pt x="433018" y="446662"/>
                      <a:pt x="441891" y="438843"/>
                    </a:cubicBezTo>
                    <a:cubicBezTo>
                      <a:pt x="458232" y="424435"/>
                      <a:pt x="472904" y="408358"/>
                      <a:pt x="488366" y="392983"/>
                    </a:cubicBezTo>
                    <a:cubicBezTo>
                      <a:pt x="496624" y="384725"/>
                      <a:pt x="504707" y="376379"/>
                      <a:pt x="513141" y="368296"/>
                    </a:cubicBezTo>
                    <a:cubicBezTo>
                      <a:pt x="516655" y="364870"/>
                      <a:pt x="519115" y="359511"/>
                      <a:pt x="525792" y="360477"/>
                    </a:cubicBezTo>
                    <a:cubicBezTo>
                      <a:pt x="527109" y="360653"/>
                      <a:pt x="529218" y="357930"/>
                      <a:pt x="530360" y="356085"/>
                    </a:cubicBezTo>
                    <a:cubicBezTo>
                      <a:pt x="537564" y="344927"/>
                      <a:pt x="547931" y="337811"/>
                      <a:pt x="559352" y="331661"/>
                    </a:cubicBezTo>
                    <a:cubicBezTo>
                      <a:pt x="563744" y="329289"/>
                      <a:pt x="567259" y="324984"/>
                      <a:pt x="570685" y="321031"/>
                    </a:cubicBezTo>
                    <a:cubicBezTo>
                      <a:pt x="579031" y="311279"/>
                      <a:pt x="588431" y="303197"/>
                      <a:pt x="600204" y="297750"/>
                    </a:cubicBezTo>
                    <a:cubicBezTo>
                      <a:pt x="602751" y="296520"/>
                      <a:pt x="605387" y="294675"/>
                      <a:pt x="607144" y="292479"/>
                    </a:cubicBezTo>
                    <a:cubicBezTo>
                      <a:pt x="619356" y="276753"/>
                      <a:pt x="637190" y="267880"/>
                      <a:pt x="652565" y="256107"/>
                    </a:cubicBezTo>
                    <a:cubicBezTo>
                      <a:pt x="668202" y="244247"/>
                      <a:pt x="685598" y="234671"/>
                      <a:pt x="702026" y="223865"/>
                    </a:cubicBezTo>
                    <a:cubicBezTo>
                      <a:pt x="709318" y="219033"/>
                      <a:pt x="716083" y="213410"/>
                      <a:pt x="723111" y="208227"/>
                    </a:cubicBezTo>
                    <a:cubicBezTo>
                      <a:pt x="724078" y="207524"/>
                      <a:pt x="725044" y="206382"/>
                      <a:pt x="726186" y="206118"/>
                    </a:cubicBezTo>
                    <a:cubicBezTo>
                      <a:pt x="734620" y="204625"/>
                      <a:pt x="740506" y="198739"/>
                      <a:pt x="747447" y="194609"/>
                    </a:cubicBezTo>
                    <a:cubicBezTo>
                      <a:pt x="754651" y="190305"/>
                      <a:pt x="762909" y="187757"/>
                      <a:pt x="770640" y="184155"/>
                    </a:cubicBezTo>
                    <a:cubicBezTo>
                      <a:pt x="773627" y="182749"/>
                      <a:pt x="776614" y="180992"/>
                      <a:pt x="778723" y="178620"/>
                    </a:cubicBezTo>
                    <a:cubicBezTo>
                      <a:pt x="784697" y="171855"/>
                      <a:pt x="792164" y="167726"/>
                      <a:pt x="800247" y="163949"/>
                    </a:cubicBezTo>
                    <a:cubicBezTo>
                      <a:pt x="808329" y="160171"/>
                      <a:pt x="815709" y="154987"/>
                      <a:pt x="823792" y="151034"/>
                    </a:cubicBezTo>
                    <a:cubicBezTo>
                      <a:pt x="835037" y="145499"/>
                      <a:pt x="846458" y="140404"/>
                      <a:pt x="857879" y="135220"/>
                    </a:cubicBezTo>
                    <a:cubicBezTo>
                      <a:pt x="868948" y="130213"/>
                      <a:pt x="882390" y="130301"/>
                      <a:pt x="890648" y="119494"/>
                    </a:cubicBezTo>
                    <a:cubicBezTo>
                      <a:pt x="907604" y="119934"/>
                      <a:pt x="918322" y="102890"/>
                      <a:pt x="935717" y="103417"/>
                    </a:cubicBezTo>
                    <a:cubicBezTo>
                      <a:pt x="940374" y="103505"/>
                      <a:pt x="945733" y="99903"/>
                      <a:pt x="949774" y="96653"/>
                    </a:cubicBezTo>
                    <a:cubicBezTo>
                      <a:pt x="960931" y="87604"/>
                      <a:pt x="974900" y="85495"/>
                      <a:pt x="987639" y="80312"/>
                    </a:cubicBezTo>
                    <a:cubicBezTo>
                      <a:pt x="993261" y="78028"/>
                      <a:pt x="999499" y="77325"/>
                      <a:pt x="1005034" y="74865"/>
                    </a:cubicBezTo>
                    <a:cubicBezTo>
                      <a:pt x="1015488" y="70121"/>
                      <a:pt x="1026470" y="67485"/>
                      <a:pt x="1037276" y="63883"/>
                    </a:cubicBezTo>
                    <a:cubicBezTo>
                      <a:pt x="1044041" y="61599"/>
                      <a:pt x="1051157" y="59139"/>
                      <a:pt x="1058098" y="57470"/>
                    </a:cubicBezTo>
                    <a:cubicBezTo>
                      <a:pt x="1061963" y="56591"/>
                      <a:pt x="1066707" y="50090"/>
                      <a:pt x="1071539" y="56503"/>
                    </a:cubicBezTo>
                    <a:cubicBezTo>
                      <a:pt x="1071803" y="56855"/>
                      <a:pt x="1074263" y="56415"/>
                      <a:pt x="1074878" y="55713"/>
                    </a:cubicBezTo>
                    <a:cubicBezTo>
                      <a:pt x="1084278" y="45170"/>
                      <a:pt x="1097895" y="50178"/>
                      <a:pt x="1108965" y="46224"/>
                    </a:cubicBezTo>
                    <a:cubicBezTo>
                      <a:pt x="1113182" y="44731"/>
                      <a:pt x="1117926" y="44555"/>
                      <a:pt x="1121879" y="42710"/>
                    </a:cubicBezTo>
                    <a:cubicBezTo>
                      <a:pt x="1133213" y="37176"/>
                      <a:pt x="1144721" y="34101"/>
                      <a:pt x="1157460" y="35506"/>
                    </a:cubicBezTo>
                    <a:cubicBezTo>
                      <a:pt x="1160887" y="35858"/>
                      <a:pt x="1164840" y="34452"/>
                      <a:pt x="1168090" y="32959"/>
                    </a:cubicBezTo>
                    <a:cubicBezTo>
                      <a:pt x="1177930" y="28478"/>
                      <a:pt x="1188033" y="26282"/>
                      <a:pt x="1198839" y="24700"/>
                    </a:cubicBezTo>
                    <a:cubicBezTo>
                      <a:pt x="1210963" y="22943"/>
                      <a:pt x="1223614" y="23734"/>
                      <a:pt x="1235562" y="18814"/>
                    </a:cubicBezTo>
                    <a:cubicBezTo>
                      <a:pt x="1243381" y="15563"/>
                      <a:pt x="1252694" y="15563"/>
                      <a:pt x="1261391" y="14861"/>
                    </a:cubicBezTo>
                    <a:cubicBezTo>
                      <a:pt x="1269210" y="14246"/>
                      <a:pt x="1277117" y="14685"/>
                      <a:pt x="1284936" y="14773"/>
                    </a:cubicBezTo>
                    <a:cubicBezTo>
                      <a:pt x="1291613" y="14773"/>
                      <a:pt x="1298290" y="13543"/>
                      <a:pt x="1305055" y="14685"/>
                    </a:cubicBezTo>
                    <a:cubicBezTo>
                      <a:pt x="1306724" y="14949"/>
                      <a:pt x="1309184" y="15476"/>
                      <a:pt x="1310150" y="14597"/>
                    </a:cubicBezTo>
                    <a:cubicBezTo>
                      <a:pt x="1318672" y="7217"/>
                      <a:pt x="1328160" y="12576"/>
                      <a:pt x="1337121" y="11961"/>
                    </a:cubicBezTo>
                    <a:cubicBezTo>
                      <a:pt x="1342919" y="11610"/>
                      <a:pt x="1348806" y="10995"/>
                      <a:pt x="1354340" y="9326"/>
                    </a:cubicBezTo>
                    <a:cubicBezTo>
                      <a:pt x="1371736" y="4055"/>
                      <a:pt x="1389746" y="5724"/>
                      <a:pt x="1406965" y="7657"/>
                    </a:cubicBezTo>
                    <a:cubicBezTo>
                      <a:pt x="1418386" y="8974"/>
                      <a:pt x="1430686" y="6075"/>
                      <a:pt x="1441579" y="12049"/>
                    </a:cubicBezTo>
                    <a:cubicBezTo>
                      <a:pt x="1447905" y="7305"/>
                      <a:pt x="1454845" y="12401"/>
                      <a:pt x="1462137" y="10292"/>
                    </a:cubicBezTo>
                    <a:cubicBezTo>
                      <a:pt x="1471010" y="7745"/>
                      <a:pt x="1481816" y="12049"/>
                      <a:pt x="1491832" y="13104"/>
                    </a:cubicBezTo>
                    <a:cubicBezTo>
                      <a:pt x="1498157" y="13806"/>
                      <a:pt x="1505449" y="16266"/>
                      <a:pt x="1510632" y="13982"/>
                    </a:cubicBezTo>
                    <a:cubicBezTo>
                      <a:pt x="1515552" y="11786"/>
                      <a:pt x="1518188" y="14158"/>
                      <a:pt x="1521878" y="14597"/>
                    </a:cubicBezTo>
                    <a:cubicBezTo>
                      <a:pt x="1527676" y="15388"/>
                      <a:pt x="1533474" y="17321"/>
                      <a:pt x="1539097" y="16969"/>
                    </a:cubicBezTo>
                    <a:cubicBezTo>
                      <a:pt x="1552802" y="16178"/>
                      <a:pt x="1566420" y="18287"/>
                      <a:pt x="1580213" y="17584"/>
                    </a:cubicBezTo>
                    <a:cubicBezTo>
                      <a:pt x="1589877" y="17145"/>
                      <a:pt x="1599716" y="20659"/>
                      <a:pt x="1609468" y="22416"/>
                    </a:cubicBezTo>
                    <a:cubicBezTo>
                      <a:pt x="1618780" y="24085"/>
                      <a:pt x="1628269" y="27951"/>
                      <a:pt x="1637405" y="27160"/>
                    </a:cubicBezTo>
                    <a:cubicBezTo>
                      <a:pt x="1651286" y="25930"/>
                      <a:pt x="1662092" y="34013"/>
                      <a:pt x="1674655" y="35946"/>
                    </a:cubicBezTo>
                    <a:cubicBezTo>
                      <a:pt x="1677467" y="36385"/>
                      <a:pt x="1680190" y="38054"/>
                      <a:pt x="1682914" y="37966"/>
                    </a:cubicBezTo>
                    <a:cubicBezTo>
                      <a:pt x="1695213" y="37790"/>
                      <a:pt x="1706546" y="39548"/>
                      <a:pt x="1717879" y="45434"/>
                    </a:cubicBezTo>
                    <a:cubicBezTo>
                      <a:pt x="1725962" y="49651"/>
                      <a:pt x="1736241" y="49475"/>
                      <a:pt x="1745641" y="51144"/>
                    </a:cubicBezTo>
                    <a:cubicBezTo>
                      <a:pt x="1747310" y="51408"/>
                      <a:pt x="1749155" y="51320"/>
                      <a:pt x="1750913" y="51144"/>
                    </a:cubicBezTo>
                    <a:cubicBezTo>
                      <a:pt x="1759083" y="50529"/>
                      <a:pt x="1763036" y="61072"/>
                      <a:pt x="1773315" y="57821"/>
                    </a:cubicBezTo>
                    <a:cubicBezTo>
                      <a:pt x="1779553" y="55888"/>
                      <a:pt x="1788690" y="58963"/>
                      <a:pt x="1795191" y="62390"/>
                    </a:cubicBezTo>
                    <a:cubicBezTo>
                      <a:pt x="1811444" y="71087"/>
                      <a:pt x="1829981" y="73196"/>
                      <a:pt x="1846234" y="81542"/>
                    </a:cubicBezTo>
                    <a:cubicBezTo>
                      <a:pt x="1856776" y="86989"/>
                      <a:pt x="1869252" y="86637"/>
                      <a:pt x="1879530" y="93051"/>
                    </a:cubicBezTo>
                    <a:cubicBezTo>
                      <a:pt x="1884362" y="96038"/>
                      <a:pt x="1890424" y="97531"/>
                      <a:pt x="1894290" y="101309"/>
                    </a:cubicBezTo>
                    <a:cubicBezTo>
                      <a:pt x="1898507" y="105438"/>
                      <a:pt x="1903163" y="105174"/>
                      <a:pt x="1907995" y="106580"/>
                    </a:cubicBezTo>
                    <a:cubicBezTo>
                      <a:pt x="1917220" y="109303"/>
                      <a:pt x="1926269" y="113257"/>
                      <a:pt x="1934615" y="118089"/>
                    </a:cubicBezTo>
                    <a:cubicBezTo>
                      <a:pt x="1938480" y="120285"/>
                      <a:pt x="1941467" y="122569"/>
                      <a:pt x="1946124" y="122130"/>
                    </a:cubicBezTo>
                    <a:cubicBezTo>
                      <a:pt x="1947881" y="121954"/>
                      <a:pt x="1949989" y="123272"/>
                      <a:pt x="1951746" y="124239"/>
                    </a:cubicBezTo>
                    <a:cubicBezTo>
                      <a:pt x="1969493" y="135045"/>
                      <a:pt x="1990050" y="139789"/>
                      <a:pt x="2008060" y="149628"/>
                    </a:cubicBezTo>
                    <a:cubicBezTo>
                      <a:pt x="2026685" y="159732"/>
                      <a:pt x="2046716" y="167551"/>
                      <a:pt x="2062881" y="182310"/>
                    </a:cubicBezTo>
                    <a:cubicBezTo>
                      <a:pt x="2069822" y="188548"/>
                      <a:pt x="2079837" y="191710"/>
                      <a:pt x="2088798" y="195224"/>
                    </a:cubicBezTo>
                    <a:cubicBezTo>
                      <a:pt x="2096266" y="198124"/>
                      <a:pt x="2102240" y="201374"/>
                      <a:pt x="2102943" y="210247"/>
                    </a:cubicBezTo>
                    <a:cubicBezTo>
                      <a:pt x="2103030" y="211741"/>
                      <a:pt x="2104172" y="213234"/>
                      <a:pt x="2105051" y="214552"/>
                    </a:cubicBezTo>
                    <a:cubicBezTo>
                      <a:pt x="2105490" y="215255"/>
                      <a:pt x="2106281" y="215694"/>
                      <a:pt x="2106896" y="216309"/>
                    </a:cubicBezTo>
                    <a:cubicBezTo>
                      <a:pt x="2107335" y="215167"/>
                      <a:pt x="2108389" y="213498"/>
                      <a:pt x="2108038" y="212971"/>
                    </a:cubicBezTo>
                    <a:cubicBezTo>
                      <a:pt x="2105754" y="209984"/>
                      <a:pt x="2104700" y="207963"/>
                      <a:pt x="2110059" y="208490"/>
                    </a:cubicBezTo>
                    <a:cubicBezTo>
                      <a:pt x="2111728" y="208666"/>
                      <a:pt x="2113836" y="208139"/>
                      <a:pt x="2115066" y="209018"/>
                    </a:cubicBezTo>
                    <a:cubicBezTo>
                      <a:pt x="2121568" y="213410"/>
                      <a:pt x="2127805" y="218242"/>
                      <a:pt x="2134306" y="222811"/>
                    </a:cubicBezTo>
                    <a:cubicBezTo>
                      <a:pt x="2143795" y="229487"/>
                      <a:pt x="2153283" y="236076"/>
                      <a:pt x="2162771" y="242578"/>
                    </a:cubicBezTo>
                    <a:cubicBezTo>
                      <a:pt x="2175686" y="251451"/>
                      <a:pt x="2188248" y="260851"/>
                      <a:pt x="2201690" y="268934"/>
                    </a:cubicBezTo>
                    <a:cubicBezTo>
                      <a:pt x="2215395" y="277280"/>
                      <a:pt x="2225762" y="289228"/>
                      <a:pt x="2237622" y="299419"/>
                    </a:cubicBezTo>
                    <a:cubicBezTo>
                      <a:pt x="2244651" y="305481"/>
                      <a:pt x="2254754" y="307677"/>
                      <a:pt x="2261079" y="315408"/>
                    </a:cubicBezTo>
                    <a:cubicBezTo>
                      <a:pt x="2263539" y="318395"/>
                      <a:pt x="2266263" y="321207"/>
                      <a:pt x="2269250" y="323579"/>
                    </a:cubicBezTo>
                    <a:cubicBezTo>
                      <a:pt x="2279441" y="331661"/>
                      <a:pt x="2289720" y="339480"/>
                      <a:pt x="2299999" y="347387"/>
                    </a:cubicBezTo>
                    <a:cubicBezTo>
                      <a:pt x="2300262" y="347651"/>
                      <a:pt x="2300789" y="347563"/>
                      <a:pt x="2301141" y="347739"/>
                    </a:cubicBezTo>
                    <a:cubicBezTo>
                      <a:pt x="2308960" y="350462"/>
                      <a:pt x="2305885" y="363113"/>
                      <a:pt x="2317833" y="363992"/>
                    </a:cubicBezTo>
                    <a:cubicBezTo>
                      <a:pt x="2324422" y="364431"/>
                      <a:pt x="2331538" y="372162"/>
                      <a:pt x="2336370" y="378312"/>
                    </a:cubicBezTo>
                    <a:cubicBezTo>
                      <a:pt x="2341026" y="384198"/>
                      <a:pt x="2345155" y="389645"/>
                      <a:pt x="2351744" y="393950"/>
                    </a:cubicBezTo>
                    <a:cubicBezTo>
                      <a:pt x="2358246" y="398167"/>
                      <a:pt x="2362375" y="405986"/>
                      <a:pt x="2367909" y="411784"/>
                    </a:cubicBezTo>
                    <a:cubicBezTo>
                      <a:pt x="2378803" y="423029"/>
                      <a:pt x="2389170" y="434977"/>
                      <a:pt x="2401294" y="444729"/>
                    </a:cubicBezTo>
                    <a:cubicBezTo>
                      <a:pt x="2411924" y="453339"/>
                      <a:pt x="2418338" y="464321"/>
                      <a:pt x="2425454" y="475302"/>
                    </a:cubicBezTo>
                    <a:cubicBezTo>
                      <a:pt x="2426859" y="477499"/>
                      <a:pt x="2429231" y="479168"/>
                      <a:pt x="2431076" y="481101"/>
                    </a:cubicBezTo>
                    <a:cubicBezTo>
                      <a:pt x="2439247" y="490062"/>
                      <a:pt x="2451283" y="495509"/>
                      <a:pt x="2454885" y="508775"/>
                    </a:cubicBezTo>
                    <a:cubicBezTo>
                      <a:pt x="2455675" y="511762"/>
                      <a:pt x="2457696" y="513519"/>
                      <a:pt x="2454709" y="516242"/>
                    </a:cubicBezTo>
                    <a:cubicBezTo>
                      <a:pt x="2454270" y="516681"/>
                      <a:pt x="2455412" y="518966"/>
                      <a:pt x="2455851" y="520371"/>
                    </a:cubicBezTo>
                    <a:cubicBezTo>
                      <a:pt x="2457081" y="519581"/>
                      <a:pt x="2459365" y="518790"/>
                      <a:pt x="2459365" y="517999"/>
                    </a:cubicBezTo>
                    <a:cubicBezTo>
                      <a:pt x="2459190" y="508950"/>
                      <a:pt x="2462440" y="514309"/>
                      <a:pt x="2464900" y="516594"/>
                    </a:cubicBezTo>
                    <a:cubicBezTo>
                      <a:pt x="2480275" y="530650"/>
                      <a:pt x="2490817" y="548748"/>
                      <a:pt x="2503907" y="564737"/>
                    </a:cubicBezTo>
                    <a:cubicBezTo>
                      <a:pt x="2517437" y="581166"/>
                      <a:pt x="2530088" y="598298"/>
                      <a:pt x="2542563" y="615517"/>
                    </a:cubicBezTo>
                    <a:cubicBezTo>
                      <a:pt x="2547043" y="621667"/>
                      <a:pt x="2551085" y="628607"/>
                      <a:pt x="2553545" y="635811"/>
                    </a:cubicBezTo>
                    <a:cubicBezTo>
                      <a:pt x="2555565" y="641961"/>
                      <a:pt x="2558113" y="646002"/>
                      <a:pt x="2563560" y="650131"/>
                    </a:cubicBezTo>
                    <a:cubicBezTo>
                      <a:pt x="2570237" y="655315"/>
                      <a:pt x="2577529" y="663134"/>
                      <a:pt x="2578934" y="670865"/>
                    </a:cubicBezTo>
                    <a:cubicBezTo>
                      <a:pt x="2581043" y="682110"/>
                      <a:pt x="2590179" y="687206"/>
                      <a:pt x="2594748" y="695903"/>
                    </a:cubicBezTo>
                    <a:cubicBezTo>
                      <a:pt x="2600195" y="706446"/>
                      <a:pt x="2607838" y="715846"/>
                      <a:pt x="2613900" y="726037"/>
                    </a:cubicBezTo>
                    <a:cubicBezTo>
                      <a:pt x="2620753" y="737546"/>
                      <a:pt x="2627166" y="749406"/>
                      <a:pt x="2633316" y="761266"/>
                    </a:cubicBezTo>
                    <a:cubicBezTo>
                      <a:pt x="2635336" y="765132"/>
                      <a:pt x="2635776" y="769876"/>
                      <a:pt x="2637884" y="773742"/>
                    </a:cubicBezTo>
                    <a:cubicBezTo>
                      <a:pt x="2643507" y="784108"/>
                      <a:pt x="2649657" y="794212"/>
                      <a:pt x="2655631" y="804403"/>
                    </a:cubicBezTo>
                    <a:cubicBezTo>
                      <a:pt x="2655806" y="804754"/>
                      <a:pt x="2656333" y="804930"/>
                      <a:pt x="2656509" y="805369"/>
                    </a:cubicBezTo>
                    <a:cubicBezTo>
                      <a:pt x="2658969" y="811343"/>
                      <a:pt x="2659848" y="819953"/>
                      <a:pt x="2664328" y="822676"/>
                    </a:cubicBezTo>
                    <a:cubicBezTo>
                      <a:pt x="2671181" y="826893"/>
                      <a:pt x="2670917" y="833394"/>
                      <a:pt x="2673729" y="838666"/>
                    </a:cubicBezTo>
                    <a:cubicBezTo>
                      <a:pt x="2676715" y="844288"/>
                      <a:pt x="2677770" y="850965"/>
                      <a:pt x="2679703" y="857115"/>
                    </a:cubicBezTo>
                    <a:cubicBezTo>
                      <a:pt x="2680054" y="858257"/>
                      <a:pt x="2679966" y="859750"/>
                      <a:pt x="2680581" y="860717"/>
                    </a:cubicBezTo>
                    <a:cubicBezTo>
                      <a:pt x="2685413" y="868360"/>
                      <a:pt x="2691036" y="875564"/>
                      <a:pt x="2695165" y="883559"/>
                    </a:cubicBezTo>
                    <a:cubicBezTo>
                      <a:pt x="2698328" y="889709"/>
                      <a:pt x="2700612" y="896825"/>
                      <a:pt x="2696307" y="903853"/>
                    </a:cubicBezTo>
                    <a:cubicBezTo>
                      <a:pt x="2695692" y="904819"/>
                      <a:pt x="2695868" y="906225"/>
                      <a:pt x="2695692" y="907367"/>
                    </a:cubicBezTo>
                    <a:cubicBezTo>
                      <a:pt x="2696922" y="906840"/>
                      <a:pt x="2698679" y="906752"/>
                      <a:pt x="2699294" y="905786"/>
                    </a:cubicBezTo>
                    <a:cubicBezTo>
                      <a:pt x="2701578" y="902447"/>
                      <a:pt x="2704126" y="903589"/>
                      <a:pt x="2704741" y="906137"/>
                    </a:cubicBezTo>
                    <a:cubicBezTo>
                      <a:pt x="2707377" y="916416"/>
                      <a:pt x="2716162" y="924235"/>
                      <a:pt x="2716426" y="935392"/>
                    </a:cubicBezTo>
                    <a:cubicBezTo>
                      <a:pt x="2716426" y="936622"/>
                      <a:pt x="2716338" y="938204"/>
                      <a:pt x="2717040" y="939082"/>
                    </a:cubicBezTo>
                    <a:cubicBezTo>
                      <a:pt x="2725650" y="950503"/>
                      <a:pt x="2725650" y="965175"/>
                      <a:pt x="2731800" y="977562"/>
                    </a:cubicBezTo>
                    <a:cubicBezTo>
                      <a:pt x="2733381" y="980813"/>
                      <a:pt x="2734875" y="984151"/>
                      <a:pt x="2736456" y="987402"/>
                    </a:cubicBezTo>
                    <a:cubicBezTo>
                      <a:pt x="2737510" y="989598"/>
                      <a:pt x="2740058" y="991795"/>
                      <a:pt x="2739795" y="993727"/>
                    </a:cubicBezTo>
                    <a:cubicBezTo>
                      <a:pt x="2737686" y="1011562"/>
                      <a:pt x="2751479" y="1024300"/>
                      <a:pt x="2754378" y="1040114"/>
                    </a:cubicBezTo>
                    <a:cubicBezTo>
                      <a:pt x="2756047" y="1049427"/>
                      <a:pt x="2763251" y="1055752"/>
                      <a:pt x="2763867" y="1065240"/>
                    </a:cubicBezTo>
                    <a:cubicBezTo>
                      <a:pt x="2764482" y="1074201"/>
                      <a:pt x="2767117" y="1083075"/>
                      <a:pt x="2768874" y="1091948"/>
                    </a:cubicBezTo>
                    <a:cubicBezTo>
                      <a:pt x="2769050" y="1092739"/>
                      <a:pt x="2769313" y="1093529"/>
                      <a:pt x="2769840" y="1094144"/>
                    </a:cubicBezTo>
                    <a:cubicBezTo>
                      <a:pt x="2779153" y="1106268"/>
                      <a:pt x="2776869" y="1122345"/>
                      <a:pt x="2784249" y="1135436"/>
                    </a:cubicBezTo>
                    <a:cubicBezTo>
                      <a:pt x="2786884" y="1140092"/>
                      <a:pt x="2784600" y="1147472"/>
                      <a:pt x="2784688" y="1153533"/>
                    </a:cubicBezTo>
                    <a:cubicBezTo>
                      <a:pt x="2784776" y="1156433"/>
                      <a:pt x="2784249" y="1160298"/>
                      <a:pt x="2785742" y="1162143"/>
                    </a:cubicBezTo>
                    <a:cubicBezTo>
                      <a:pt x="2792243" y="1169874"/>
                      <a:pt x="2791541" y="1179977"/>
                      <a:pt x="2795318" y="1188411"/>
                    </a:cubicBezTo>
                    <a:cubicBezTo>
                      <a:pt x="2798920" y="1196494"/>
                      <a:pt x="2797690" y="1202556"/>
                      <a:pt x="2792331" y="1208881"/>
                    </a:cubicBezTo>
                    <a:cubicBezTo>
                      <a:pt x="2791541" y="1209848"/>
                      <a:pt x="2791453" y="1212483"/>
                      <a:pt x="2792155" y="1213362"/>
                    </a:cubicBezTo>
                    <a:cubicBezTo>
                      <a:pt x="2795406" y="1216964"/>
                      <a:pt x="2794264" y="1213010"/>
                      <a:pt x="2795142" y="1211693"/>
                    </a:cubicBezTo>
                    <a:cubicBezTo>
                      <a:pt x="2796987" y="1208969"/>
                      <a:pt x="2799184" y="1208618"/>
                      <a:pt x="2800238" y="1212483"/>
                    </a:cubicBezTo>
                    <a:cubicBezTo>
                      <a:pt x="2801995" y="1218721"/>
                      <a:pt x="2803664" y="1225046"/>
                      <a:pt x="2805509" y="1231284"/>
                    </a:cubicBezTo>
                    <a:cubicBezTo>
                      <a:pt x="2806388" y="1234095"/>
                      <a:pt x="2810078" y="1236292"/>
                      <a:pt x="2806124" y="1239981"/>
                    </a:cubicBezTo>
                    <a:cubicBezTo>
                      <a:pt x="2804719" y="1241299"/>
                      <a:pt x="2804806" y="1246483"/>
                      <a:pt x="2806300" y="1248328"/>
                    </a:cubicBezTo>
                    <a:cubicBezTo>
                      <a:pt x="2811835" y="1255620"/>
                      <a:pt x="2809551" y="1264053"/>
                      <a:pt x="2810692" y="1271872"/>
                    </a:cubicBezTo>
                    <a:cubicBezTo>
                      <a:pt x="2812537" y="1284260"/>
                      <a:pt x="2815349" y="1296559"/>
                      <a:pt x="2813416" y="1309210"/>
                    </a:cubicBezTo>
                    <a:cubicBezTo>
                      <a:pt x="2818424" y="1314569"/>
                      <a:pt x="2820005" y="1321158"/>
                      <a:pt x="2818512" y="1328011"/>
                    </a:cubicBezTo>
                    <a:cubicBezTo>
                      <a:pt x="2816052" y="1339168"/>
                      <a:pt x="2821323" y="1349096"/>
                      <a:pt x="2822816" y="1359551"/>
                    </a:cubicBezTo>
                    <a:cubicBezTo>
                      <a:pt x="2822992" y="1360780"/>
                      <a:pt x="2823783" y="1361835"/>
                      <a:pt x="2823871" y="1363065"/>
                    </a:cubicBezTo>
                    <a:cubicBezTo>
                      <a:pt x="2824837" y="1376243"/>
                      <a:pt x="2825628" y="1389421"/>
                      <a:pt x="2826506" y="1402599"/>
                    </a:cubicBezTo>
                    <a:cubicBezTo>
                      <a:pt x="2827385" y="1415777"/>
                      <a:pt x="2824398" y="1429131"/>
                      <a:pt x="2828966" y="1442221"/>
                    </a:cubicBezTo>
                    <a:cubicBezTo>
                      <a:pt x="2830196" y="1445735"/>
                      <a:pt x="2830547" y="1450918"/>
                      <a:pt x="2828790" y="1453730"/>
                    </a:cubicBezTo>
                    <a:cubicBezTo>
                      <a:pt x="2826067" y="1458122"/>
                      <a:pt x="2828439" y="1461109"/>
                      <a:pt x="2828966" y="1464887"/>
                    </a:cubicBezTo>
                    <a:cubicBezTo>
                      <a:pt x="2830284" y="1474112"/>
                      <a:pt x="2830811" y="1483336"/>
                      <a:pt x="2831777" y="1492649"/>
                    </a:cubicBezTo>
                    <a:cubicBezTo>
                      <a:pt x="2832480" y="1499765"/>
                      <a:pt x="2830108" y="1506969"/>
                      <a:pt x="2834150" y="1513997"/>
                    </a:cubicBezTo>
                    <a:cubicBezTo>
                      <a:pt x="2835555" y="1516457"/>
                      <a:pt x="2834062" y="1520674"/>
                      <a:pt x="2833622" y="1524013"/>
                    </a:cubicBezTo>
                    <a:cubicBezTo>
                      <a:pt x="2833271" y="1526385"/>
                      <a:pt x="2831250" y="1529284"/>
                      <a:pt x="2832041" y="1531041"/>
                    </a:cubicBezTo>
                    <a:cubicBezTo>
                      <a:pt x="2836346" y="1540969"/>
                      <a:pt x="2831075" y="1550633"/>
                      <a:pt x="2831690" y="1560384"/>
                    </a:cubicBezTo>
                    <a:cubicBezTo>
                      <a:pt x="2832393" y="1570839"/>
                      <a:pt x="2832129" y="1581381"/>
                      <a:pt x="2831690" y="1591836"/>
                    </a:cubicBezTo>
                    <a:cubicBezTo>
                      <a:pt x="2831514" y="1596316"/>
                      <a:pt x="2829405" y="1600709"/>
                      <a:pt x="2829318" y="1605190"/>
                    </a:cubicBezTo>
                    <a:cubicBezTo>
                      <a:pt x="2829230" y="1612745"/>
                      <a:pt x="2823256" y="1620300"/>
                      <a:pt x="2829142" y="1627944"/>
                    </a:cubicBezTo>
                    <a:cubicBezTo>
                      <a:pt x="2826067" y="1638750"/>
                      <a:pt x="2832305" y="1650522"/>
                      <a:pt x="2825364" y="1660977"/>
                    </a:cubicBezTo>
                    <a:cubicBezTo>
                      <a:pt x="2824573" y="1662207"/>
                      <a:pt x="2825188" y="1664491"/>
                      <a:pt x="2825364" y="1666336"/>
                    </a:cubicBezTo>
                    <a:cubicBezTo>
                      <a:pt x="2825716" y="1670992"/>
                      <a:pt x="2827385" y="1675912"/>
                      <a:pt x="2826330" y="1680217"/>
                    </a:cubicBezTo>
                    <a:cubicBezTo>
                      <a:pt x="2823431" y="1691638"/>
                      <a:pt x="2822377" y="1703234"/>
                      <a:pt x="2821411" y="1714831"/>
                    </a:cubicBezTo>
                    <a:cubicBezTo>
                      <a:pt x="2821147" y="1717906"/>
                      <a:pt x="2821762" y="1720981"/>
                      <a:pt x="2821323" y="1723968"/>
                    </a:cubicBezTo>
                    <a:cubicBezTo>
                      <a:pt x="2819478" y="1735301"/>
                      <a:pt x="2817369" y="1736970"/>
                      <a:pt x="2805685" y="1737058"/>
                    </a:cubicBezTo>
                    <a:cubicBezTo>
                      <a:pt x="2797778" y="1737058"/>
                      <a:pt x="2789959" y="1736882"/>
                      <a:pt x="2782052" y="1737146"/>
                    </a:cubicBezTo>
                    <a:cubicBezTo>
                      <a:pt x="2777396" y="1737322"/>
                      <a:pt x="2775024" y="1735301"/>
                      <a:pt x="2774145" y="1730908"/>
                    </a:cubicBezTo>
                    <a:cubicBezTo>
                      <a:pt x="2772915" y="1724671"/>
                      <a:pt x="2768699" y="1718872"/>
                      <a:pt x="2773794" y="1711844"/>
                    </a:cubicBezTo>
                    <a:cubicBezTo>
                      <a:pt x="2775902" y="1708945"/>
                      <a:pt x="2773882" y="1703322"/>
                      <a:pt x="2774233" y="1699017"/>
                    </a:cubicBezTo>
                    <a:cubicBezTo>
                      <a:pt x="2774585" y="1694361"/>
                      <a:pt x="2779592" y="1691199"/>
                      <a:pt x="2777132" y="1685049"/>
                    </a:cubicBezTo>
                    <a:cubicBezTo>
                      <a:pt x="2775200" y="1680129"/>
                      <a:pt x="2775815" y="1673628"/>
                      <a:pt x="2776957" y="1668181"/>
                    </a:cubicBezTo>
                    <a:cubicBezTo>
                      <a:pt x="2778889" y="1659044"/>
                      <a:pt x="2781877" y="1650171"/>
                      <a:pt x="2784864" y="1641298"/>
                    </a:cubicBezTo>
                    <a:cubicBezTo>
                      <a:pt x="2785478" y="1639540"/>
                      <a:pt x="2786709" y="1639101"/>
                      <a:pt x="2785391" y="1636466"/>
                    </a:cubicBezTo>
                    <a:cubicBezTo>
                      <a:pt x="2780734" y="1627153"/>
                      <a:pt x="2780120" y="1617401"/>
                      <a:pt x="2784249" y="1607386"/>
                    </a:cubicBezTo>
                    <a:cubicBezTo>
                      <a:pt x="2785303" y="1604750"/>
                      <a:pt x="2785566" y="1600885"/>
                      <a:pt x="2784424" y="1598513"/>
                    </a:cubicBezTo>
                    <a:cubicBezTo>
                      <a:pt x="2781525" y="1592890"/>
                      <a:pt x="2780734" y="1588497"/>
                      <a:pt x="2786445" y="1584193"/>
                    </a:cubicBezTo>
                    <a:cubicBezTo>
                      <a:pt x="2787499" y="1583402"/>
                      <a:pt x="2787499" y="1580064"/>
                      <a:pt x="2786884" y="1578218"/>
                    </a:cubicBezTo>
                    <a:cubicBezTo>
                      <a:pt x="2782492" y="1565655"/>
                      <a:pt x="2784424" y="1553092"/>
                      <a:pt x="2786621" y="1541056"/>
                    </a:cubicBezTo>
                    <a:cubicBezTo>
                      <a:pt x="2788114" y="1541759"/>
                      <a:pt x="2788905" y="1541847"/>
                      <a:pt x="2789695" y="1541935"/>
                    </a:cubicBezTo>
                    <a:cubicBezTo>
                      <a:pt x="2788905" y="1541408"/>
                      <a:pt x="2788114" y="1540969"/>
                      <a:pt x="2787236" y="1540441"/>
                    </a:cubicBezTo>
                    <a:cubicBezTo>
                      <a:pt x="2786357" y="1533413"/>
                      <a:pt x="2784864" y="1526297"/>
                      <a:pt x="2784776" y="1519269"/>
                    </a:cubicBezTo>
                    <a:cubicBezTo>
                      <a:pt x="2784776" y="1513119"/>
                      <a:pt x="2784776" y="1506091"/>
                      <a:pt x="2787587" y="1500907"/>
                    </a:cubicBezTo>
                    <a:cubicBezTo>
                      <a:pt x="2791716" y="1493000"/>
                      <a:pt x="2789168" y="1487553"/>
                      <a:pt x="2784776" y="1481667"/>
                    </a:cubicBezTo>
                    <a:cubicBezTo>
                      <a:pt x="2783809" y="1480349"/>
                      <a:pt x="2780647" y="1479734"/>
                      <a:pt x="2783721" y="1476923"/>
                    </a:cubicBezTo>
                    <a:cubicBezTo>
                      <a:pt x="2786181" y="1474639"/>
                      <a:pt x="2786884" y="1476220"/>
                      <a:pt x="2788553" y="1477450"/>
                    </a:cubicBezTo>
                    <a:cubicBezTo>
                      <a:pt x="2789168" y="1477890"/>
                      <a:pt x="2790838" y="1477011"/>
                      <a:pt x="2791980" y="1476747"/>
                    </a:cubicBezTo>
                    <a:cubicBezTo>
                      <a:pt x="2791365" y="1475781"/>
                      <a:pt x="2790838" y="1474815"/>
                      <a:pt x="2790047" y="1473936"/>
                    </a:cubicBezTo>
                    <a:cubicBezTo>
                      <a:pt x="2786357" y="1469719"/>
                      <a:pt x="2784336" y="1465063"/>
                      <a:pt x="2784424" y="1459177"/>
                    </a:cubicBezTo>
                    <a:cubicBezTo>
                      <a:pt x="2784776" y="1441782"/>
                      <a:pt x="2782843" y="1424650"/>
                      <a:pt x="2779241" y="1407607"/>
                    </a:cubicBezTo>
                    <a:cubicBezTo>
                      <a:pt x="2783985" y="1398118"/>
                      <a:pt x="2775551" y="1388015"/>
                      <a:pt x="2781261" y="1377736"/>
                    </a:cubicBezTo>
                    <a:cubicBezTo>
                      <a:pt x="2783282" y="1374046"/>
                      <a:pt x="2778275" y="1366491"/>
                      <a:pt x="2776429" y="1360693"/>
                    </a:cubicBezTo>
                    <a:cubicBezTo>
                      <a:pt x="2776078" y="1359463"/>
                      <a:pt x="2775639" y="1358233"/>
                      <a:pt x="2775288" y="1357003"/>
                    </a:cubicBezTo>
                    <a:cubicBezTo>
                      <a:pt x="2776429" y="1357266"/>
                      <a:pt x="2777660" y="1357530"/>
                      <a:pt x="2778802" y="1357881"/>
                    </a:cubicBezTo>
                    <a:cubicBezTo>
                      <a:pt x="2780295" y="1358321"/>
                      <a:pt x="2781789" y="1358936"/>
                      <a:pt x="2783282" y="1359463"/>
                    </a:cubicBezTo>
                    <a:cubicBezTo>
                      <a:pt x="2782492" y="1357881"/>
                      <a:pt x="2782140" y="1355948"/>
                      <a:pt x="2780998" y="1354894"/>
                    </a:cubicBezTo>
                    <a:cubicBezTo>
                      <a:pt x="2775288" y="1349535"/>
                      <a:pt x="2773970" y="1343122"/>
                      <a:pt x="2773882" y="1335479"/>
                    </a:cubicBezTo>
                    <a:cubicBezTo>
                      <a:pt x="2773706" y="1321334"/>
                      <a:pt x="2772388" y="1307190"/>
                      <a:pt x="2767205" y="1293748"/>
                    </a:cubicBezTo>
                    <a:cubicBezTo>
                      <a:pt x="2766941" y="1292957"/>
                      <a:pt x="2766063" y="1292167"/>
                      <a:pt x="2766239" y="1291552"/>
                    </a:cubicBezTo>
                    <a:cubicBezTo>
                      <a:pt x="2770016" y="1278637"/>
                      <a:pt x="2762812" y="1267304"/>
                      <a:pt x="2760879" y="1255268"/>
                    </a:cubicBezTo>
                    <a:cubicBezTo>
                      <a:pt x="2760177" y="1250875"/>
                      <a:pt x="2758595" y="1246571"/>
                      <a:pt x="2757717" y="1242178"/>
                    </a:cubicBezTo>
                    <a:cubicBezTo>
                      <a:pt x="2757102" y="1239542"/>
                      <a:pt x="2756662" y="1236819"/>
                      <a:pt x="2756750" y="1234183"/>
                    </a:cubicBezTo>
                    <a:cubicBezTo>
                      <a:pt x="2756750" y="1233217"/>
                      <a:pt x="2758419" y="1232338"/>
                      <a:pt x="2759386" y="1231372"/>
                    </a:cubicBezTo>
                    <a:cubicBezTo>
                      <a:pt x="2759913" y="1232250"/>
                      <a:pt x="2760528" y="1233129"/>
                      <a:pt x="2760967" y="1234007"/>
                    </a:cubicBezTo>
                    <a:cubicBezTo>
                      <a:pt x="2761846" y="1235765"/>
                      <a:pt x="2762724" y="1237697"/>
                      <a:pt x="2763603" y="1239454"/>
                    </a:cubicBezTo>
                    <a:cubicBezTo>
                      <a:pt x="2763954" y="1240157"/>
                      <a:pt x="2764482" y="1240860"/>
                      <a:pt x="2764921" y="1241563"/>
                    </a:cubicBezTo>
                    <a:cubicBezTo>
                      <a:pt x="2765360" y="1240860"/>
                      <a:pt x="2766063" y="1240245"/>
                      <a:pt x="2766151" y="1239454"/>
                    </a:cubicBezTo>
                    <a:cubicBezTo>
                      <a:pt x="2766766" y="1234974"/>
                      <a:pt x="2766239" y="1230757"/>
                      <a:pt x="2761934" y="1228121"/>
                    </a:cubicBezTo>
                    <a:cubicBezTo>
                      <a:pt x="2751391" y="1221796"/>
                      <a:pt x="2751830" y="1211253"/>
                      <a:pt x="2753588" y="1201765"/>
                    </a:cubicBezTo>
                    <a:cubicBezTo>
                      <a:pt x="2754378" y="1197724"/>
                      <a:pt x="2753675" y="1194210"/>
                      <a:pt x="2752094" y="1192540"/>
                    </a:cubicBezTo>
                    <a:cubicBezTo>
                      <a:pt x="2744714" y="1185073"/>
                      <a:pt x="2745681" y="1174970"/>
                      <a:pt x="2742342" y="1166360"/>
                    </a:cubicBezTo>
                    <a:cubicBezTo>
                      <a:pt x="2738037" y="1155291"/>
                      <a:pt x="2738565" y="1143342"/>
                      <a:pt x="2732678" y="1132273"/>
                    </a:cubicBezTo>
                    <a:cubicBezTo>
                      <a:pt x="2727231" y="1122170"/>
                      <a:pt x="2728022" y="1108992"/>
                      <a:pt x="2723893" y="1098010"/>
                    </a:cubicBezTo>
                    <a:cubicBezTo>
                      <a:pt x="2720115" y="1087907"/>
                      <a:pt x="2717831" y="1077716"/>
                      <a:pt x="2715898" y="1067173"/>
                    </a:cubicBezTo>
                    <a:cubicBezTo>
                      <a:pt x="2715371" y="1064450"/>
                      <a:pt x="2712999" y="1062868"/>
                      <a:pt x="2715635" y="1059618"/>
                    </a:cubicBezTo>
                    <a:cubicBezTo>
                      <a:pt x="2716689" y="1058300"/>
                      <a:pt x="2714756" y="1054522"/>
                      <a:pt x="2714053" y="1051799"/>
                    </a:cubicBezTo>
                    <a:cubicBezTo>
                      <a:pt x="2713966" y="1051447"/>
                      <a:pt x="2713263" y="1051184"/>
                      <a:pt x="2713175" y="1050832"/>
                    </a:cubicBezTo>
                    <a:cubicBezTo>
                      <a:pt x="2712736" y="1046088"/>
                      <a:pt x="2713614" y="1040553"/>
                      <a:pt x="2711506" y="1036688"/>
                    </a:cubicBezTo>
                    <a:cubicBezTo>
                      <a:pt x="2709397" y="1032647"/>
                      <a:pt x="2701402" y="1030275"/>
                      <a:pt x="2701227" y="1026936"/>
                    </a:cubicBezTo>
                    <a:cubicBezTo>
                      <a:pt x="2700788" y="1018766"/>
                      <a:pt x="2697010" y="1011825"/>
                      <a:pt x="2696043" y="1003567"/>
                    </a:cubicBezTo>
                    <a:cubicBezTo>
                      <a:pt x="2698328" y="1000492"/>
                      <a:pt x="2703511" y="998911"/>
                      <a:pt x="2699030" y="994869"/>
                    </a:cubicBezTo>
                    <a:cubicBezTo>
                      <a:pt x="2697713" y="993640"/>
                      <a:pt x="2695516" y="993376"/>
                      <a:pt x="2693759" y="992761"/>
                    </a:cubicBezTo>
                    <a:cubicBezTo>
                      <a:pt x="2694286" y="995309"/>
                      <a:pt x="2694901" y="997769"/>
                      <a:pt x="2695341" y="1000316"/>
                    </a:cubicBezTo>
                    <a:cubicBezTo>
                      <a:pt x="2695516" y="1001107"/>
                      <a:pt x="2695341" y="1002074"/>
                      <a:pt x="2695341" y="1002864"/>
                    </a:cubicBezTo>
                    <a:cubicBezTo>
                      <a:pt x="2693584" y="1000756"/>
                      <a:pt x="2689981" y="998120"/>
                      <a:pt x="2690421" y="996714"/>
                    </a:cubicBezTo>
                    <a:cubicBezTo>
                      <a:pt x="2692266" y="990477"/>
                      <a:pt x="2682602" y="986611"/>
                      <a:pt x="2687522" y="980198"/>
                    </a:cubicBezTo>
                    <a:cubicBezTo>
                      <a:pt x="2684007" y="975102"/>
                      <a:pt x="2679966" y="970270"/>
                      <a:pt x="2677243" y="964823"/>
                    </a:cubicBezTo>
                    <a:cubicBezTo>
                      <a:pt x="2673201" y="956917"/>
                      <a:pt x="2669951" y="948658"/>
                      <a:pt x="2666700" y="940400"/>
                    </a:cubicBezTo>
                    <a:cubicBezTo>
                      <a:pt x="2666173" y="938994"/>
                      <a:pt x="2666964" y="937150"/>
                      <a:pt x="2667227" y="935480"/>
                    </a:cubicBezTo>
                    <a:cubicBezTo>
                      <a:pt x="2668457" y="936271"/>
                      <a:pt x="2669775" y="936886"/>
                      <a:pt x="2670917" y="937764"/>
                    </a:cubicBezTo>
                    <a:cubicBezTo>
                      <a:pt x="2672235" y="938907"/>
                      <a:pt x="2673377" y="940224"/>
                      <a:pt x="2674695" y="941367"/>
                    </a:cubicBezTo>
                    <a:cubicBezTo>
                      <a:pt x="2675134" y="941718"/>
                      <a:pt x="2676364" y="941982"/>
                      <a:pt x="2676452" y="941806"/>
                    </a:cubicBezTo>
                    <a:cubicBezTo>
                      <a:pt x="2676803" y="941103"/>
                      <a:pt x="2677331" y="940049"/>
                      <a:pt x="2677067" y="939522"/>
                    </a:cubicBezTo>
                    <a:cubicBezTo>
                      <a:pt x="2675925" y="936974"/>
                      <a:pt x="2674958" y="933899"/>
                      <a:pt x="2672938" y="932230"/>
                    </a:cubicBezTo>
                    <a:cubicBezTo>
                      <a:pt x="2670214" y="929858"/>
                      <a:pt x="2666700" y="928452"/>
                      <a:pt x="2663450" y="926871"/>
                    </a:cubicBezTo>
                    <a:cubicBezTo>
                      <a:pt x="2659936" y="925201"/>
                      <a:pt x="2658793" y="922654"/>
                      <a:pt x="2658618" y="918788"/>
                    </a:cubicBezTo>
                    <a:cubicBezTo>
                      <a:pt x="2658354" y="912990"/>
                      <a:pt x="2657036" y="907279"/>
                      <a:pt x="2656158" y="901481"/>
                    </a:cubicBezTo>
                    <a:cubicBezTo>
                      <a:pt x="2655982" y="900339"/>
                      <a:pt x="2655543" y="898318"/>
                      <a:pt x="2654928" y="898230"/>
                    </a:cubicBezTo>
                    <a:cubicBezTo>
                      <a:pt x="2644737" y="895770"/>
                      <a:pt x="2646670" y="884877"/>
                      <a:pt x="2641311" y="878990"/>
                    </a:cubicBezTo>
                    <a:cubicBezTo>
                      <a:pt x="2637796" y="875125"/>
                      <a:pt x="2634809" y="870293"/>
                      <a:pt x="2633140" y="865461"/>
                    </a:cubicBezTo>
                    <a:cubicBezTo>
                      <a:pt x="2632086" y="862386"/>
                      <a:pt x="2626200" y="858520"/>
                      <a:pt x="2632437" y="854567"/>
                    </a:cubicBezTo>
                    <a:cubicBezTo>
                      <a:pt x="2632613" y="854391"/>
                      <a:pt x="2631734" y="851053"/>
                      <a:pt x="2630592" y="850438"/>
                    </a:cubicBezTo>
                    <a:cubicBezTo>
                      <a:pt x="2622070" y="845694"/>
                      <a:pt x="2620665" y="837260"/>
                      <a:pt x="2619611" y="828914"/>
                    </a:cubicBezTo>
                    <a:cubicBezTo>
                      <a:pt x="2619171" y="824872"/>
                      <a:pt x="2617151" y="823291"/>
                      <a:pt x="2614691" y="820480"/>
                    </a:cubicBezTo>
                    <a:cubicBezTo>
                      <a:pt x="2608717" y="813451"/>
                      <a:pt x="2603709" y="805017"/>
                      <a:pt x="2600722" y="796320"/>
                    </a:cubicBezTo>
                    <a:cubicBezTo>
                      <a:pt x="2597384" y="786656"/>
                      <a:pt x="2588247" y="781648"/>
                      <a:pt x="2584821" y="772775"/>
                    </a:cubicBezTo>
                    <a:cubicBezTo>
                      <a:pt x="2582536" y="766977"/>
                      <a:pt x="2574014" y="762584"/>
                      <a:pt x="2580076" y="754502"/>
                    </a:cubicBezTo>
                    <a:cubicBezTo>
                      <a:pt x="2580428" y="753974"/>
                      <a:pt x="2579286" y="751427"/>
                      <a:pt x="2578758" y="751427"/>
                    </a:cubicBezTo>
                    <a:cubicBezTo>
                      <a:pt x="2567162" y="750724"/>
                      <a:pt x="2568480" y="737282"/>
                      <a:pt x="2560573" y="732977"/>
                    </a:cubicBezTo>
                    <a:cubicBezTo>
                      <a:pt x="2557234" y="719624"/>
                      <a:pt x="2544847" y="710487"/>
                      <a:pt x="2542036" y="697748"/>
                    </a:cubicBezTo>
                    <a:cubicBezTo>
                      <a:pt x="2540279" y="689841"/>
                      <a:pt x="2535007" y="687469"/>
                      <a:pt x="2531317" y="682549"/>
                    </a:cubicBezTo>
                    <a:cubicBezTo>
                      <a:pt x="2527891" y="677981"/>
                      <a:pt x="2525344" y="672710"/>
                      <a:pt x="2521917" y="668141"/>
                    </a:cubicBezTo>
                    <a:cubicBezTo>
                      <a:pt x="2519369" y="664715"/>
                      <a:pt x="2515855" y="662079"/>
                      <a:pt x="2512956" y="658917"/>
                    </a:cubicBezTo>
                    <a:cubicBezTo>
                      <a:pt x="2511550" y="657423"/>
                      <a:pt x="2509354" y="655315"/>
                      <a:pt x="2509618" y="653909"/>
                    </a:cubicBezTo>
                    <a:cubicBezTo>
                      <a:pt x="2510760" y="646881"/>
                      <a:pt x="2505401" y="644069"/>
                      <a:pt x="2501799" y="639940"/>
                    </a:cubicBezTo>
                    <a:cubicBezTo>
                      <a:pt x="2496527" y="633878"/>
                      <a:pt x="2490905" y="627992"/>
                      <a:pt x="2486249" y="621403"/>
                    </a:cubicBezTo>
                    <a:cubicBezTo>
                      <a:pt x="2484843" y="619382"/>
                      <a:pt x="2481241" y="615341"/>
                      <a:pt x="2486776" y="612266"/>
                    </a:cubicBezTo>
                    <a:cubicBezTo>
                      <a:pt x="2489060" y="611036"/>
                      <a:pt x="2489851" y="606380"/>
                      <a:pt x="2486073" y="607171"/>
                    </a:cubicBezTo>
                    <a:cubicBezTo>
                      <a:pt x="2473071" y="609894"/>
                      <a:pt x="2470611" y="598649"/>
                      <a:pt x="2464812" y="592236"/>
                    </a:cubicBezTo>
                    <a:cubicBezTo>
                      <a:pt x="2456642" y="583187"/>
                      <a:pt x="2449262" y="573347"/>
                      <a:pt x="2441531" y="563947"/>
                    </a:cubicBezTo>
                    <a:cubicBezTo>
                      <a:pt x="2440740" y="562980"/>
                      <a:pt x="2439071" y="562190"/>
                      <a:pt x="2438895" y="561135"/>
                    </a:cubicBezTo>
                    <a:cubicBezTo>
                      <a:pt x="2438632" y="559115"/>
                      <a:pt x="2439159" y="557006"/>
                      <a:pt x="2439423" y="554986"/>
                    </a:cubicBezTo>
                    <a:cubicBezTo>
                      <a:pt x="2440652" y="555864"/>
                      <a:pt x="2441882" y="556831"/>
                      <a:pt x="2443112" y="557621"/>
                    </a:cubicBezTo>
                    <a:cubicBezTo>
                      <a:pt x="2443991" y="558148"/>
                      <a:pt x="2444957" y="558500"/>
                      <a:pt x="2445924" y="559027"/>
                    </a:cubicBezTo>
                    <a:cubicBezTo>
                      <a:pt x="2446012" y="557885"/>
                      <a:pt x="2446539" y="555864"/>
                      <a:pt x="2446099" y="555601"/>
                    </a:cubicBezTo>
                    <a:cubicBezTo>
                      <a:pt x="2441795" y="553316"/>
                      <a:pt x="2437578" y="550505"/>
                      <a:pt x="2432921" y="549539"/>
                    </a:cubicBezTo>
                    <a:cubicBezTo>
                      <a:pt x="2429144" y="548660"/>
                      <a:pt x="2426947" y="547694"/>
                      <a:pt x="2425366" y="544004"/>
                    </a:cubicBezTo>
                    <a:cubicBezTo>
                      <a:pt x="2421500" y="534955"/>
                      <a:pt x="2420007" y="524237"/>
                      <a:pt x="2407268" y="521425"/>
                    </a:cubicBezTo>
                    <a:cubicBezTo>
                      <a:pt x="2403139" y="520459"/>
                      <a:pt x="2400064" y="514397"/>
                      <a:pt x="2396638" y="510532"/>
                    </a:cubicBezTo>
                    <a:cubicBezTo>
                      <a:pt x="2394178" y="507720"/>
                      <a:pt x="2392421" y="503943"/>
                      <a:pt x="2389434" y="501834"/>
                    </a:cubicBezTo>
                    <a:cubicBezTo>
                      <a:pt x="2385041" y="498671"/>
                      <a:pt x="2379858" y="497090"/>
                      <a:pt x="2380121" y="489974"/>
                    </a:cubicBezTo>
                    <a:cubicBezTo>
                      <a:pt x="2380209" y="488041"/>
                      <a:pt x="2376080" y="485845"/>
                      <a:pt x="2373796" y="483824"/>
                    </a:cubicBezTo>
                    <a:cubicBezTo>
                      <a:pt x="2367119" y="477850"/>
                      <a:pt x="2360178" y="472052"/>
                      <a:pt x="2353853" y="465726"/>
                    </a:cubicBezTo>
                    <a:cubicBezTo>
                      <a:pt x="2352447" y="464233"/>
                      <a:pt x="2352096" y="459840"/>
                      <a:pt x="2353238" y="457995"/>
                    </a:cubicBezTo>
                    <a:cubicBezTo>
                      <a:pt x="2356664" y="452372"/>
                      <a:pt x="2353326" y="451406"/>
                      <a:pt x="2349548" y="452548"/>
                    </a:cubicBezTo>
                    <a:cubicBezTo>
                      <a:pt x="2341729" y="455008"/>
                      <a:pt x="2338039" y="452021"/>
                      <a:pt x="2335052" y="444993"/>
                    </a:cubicBezTo>
                    <a:cubicBezTo>
                      <a:pt x="2333471" y="441303"/>
                      <a:pt x="2329430" y="438579"/>
                      <a:pt x="2326179" y="435856"/>
                    </a:cubicBezTo>
                    <a:cubicBezTo>
                      <a:pt x="2318096" y="429179"/>
                      <a:pt x="2309663" y="422941"/>
                      <a:pt x="2301580" y="416265"/>
                    </a:cubicBezTo>
                    <a:cubicBezTo>
                      <a:pt x="2300174" y="415122"/>
                      <a:pt x="2299647" y="412750"/>
                      <a:pt x="2298769" y="410905"/>
                    </a:cubicBezTo>
                    <a:cubicBezTo>
                      <a:pt x="2298329" y="410027"/>
                      <a:pt x="2298154" y="409061"/>
                      <a:pt x="2297890" y="408094"/>
                    </a:cubicBezTo>
                    <a:cubicBezTo>
                      <a:pt x="2298681" y="408006"/>
                      <a:pt x="2299735" y="407567"/>
                      <a:pt x="2300350" y="407831"/>
                    </a:cubicBezTo>
                    <a:cubicBezTo>
                      <a:pt x="2301843" y="408533"/>
                      <a:pt x="2303074" y="409939"/>
                      <a:pt x="2304567" y="410290"/>
                    </a:cubicBezTo>
                    <a:cubicBezTo>
                      <a:pt x="2306060" y="410642"/>
                      <a:pt x="2307818" y="409939"/>
                      <a:pt x="2309487" y="409675"/>
                    </a:cubicBezTo>
                    <a:cubicBezTo>
                      <a:pt x="2308608" y="408446"/>
                      <a:pt x="2307993" y="406513"/>
                      <a:pt x="2306851" y="406074"/>
                    </a:cubicBezTo>
                    <a:cubicBezTo>
                      <a:pt x="2302634" y="404580"/>
                      <a:pt x="2298242" y="403086"/>
                      <a:pt x="2293849" y="402735"/>
                    </a:cubicBezTo>
                    <a:cubicBezTo>
                      <a:pt x="2288841" y="402296"/>
                      <a:pt x="2286381" y="401242"/>
                      <a:pt x="2283218" y="396234"/>
                    </a:cubicBezTo>
                    <a:cubicBezTo>
                      <a:pt x="2278650" y="389030"/>
                      <a:pt x="2273379" y="381474"/>
                      <a:pt x="2263539" y="378575"/>
                    </a:cubicBezTo>
                    <a:cubicBezTo>
                      <a:pt x="2258356" y="376994"/>
                      <a:pt x="2253875" y="371723"/>
                      <a:pt x="2250010" y="367242"/>
                    </a:cubicBezTo>
                    <a:cubicBezTo>
                      <a:pt x="2245969" y="362498"/>
                      <a:pt x="2238237" y="360829"/>
                      <a:pt x="2237798" y="352834"/>
                    </a:cubicBezTo>
                    <a:cubicBezTo>
                      <a:pt x="2237710" y="351868"/>
                      <a:pt x="2235338" y="350462"/>
                      <a:pt x="2233845" y="350199"/>
                    </a:cubicBezTo>
                    <a:cubicBezTo>
                      <a:pt x="2224532" y="348178"/>
                      <a:pt x="2217416" y="342731"/>
                      <a:pt x="2210739" y="336230"/>
                    </a:cubicBezTo>
                    <a:cubicBezTo>
                      <a:pt x="2208367" y="333946"/>
                      <a:pt x="2205380" y="332364"/>
                      <a:pt x="2202569" y="330607"/>
                    </a:cubicBezTo>
                    <a:cubicBezTo>
                      <a:pt x="2201251" y="329729"/>
                      <a:pt x="2198703" y="329729"/>
                      <a:pt x="2198264" y="328674"/>
                    </a:cubicBezTo>
                    <a:cubicBezTo>
                      <a:pt x="2192641" y="315936"/>
                      <a:pt x="2178585" y="314881"/>
                      <a:pt x="2169184" y="307414"/>
                    </a:cubicBezTo>
                    <a:cubicBezTo>
                      <a:pt x="2164704" y="303812"/>
                      <a:pt x="2159081" y="300210"/>
                      <a:pt x="2160311" y="292742"/>
                    </a:cubicBezTo>
                    <a:cubicBezTo>
                      <a:pt x="2160399" y="292039"/>
                      <a:pt x="2156709" y="289931"/>
                      <a:pt x="2156445" y="290194"/>
                    </a:cubicBezTo>
                    <a:cubicBezTo>
                      <a:pt x="2153546" y="292918"/>
                      <a:pt x="2150823" y="293357"/>
                      <a:pt x="2147309" y="291073"/>
                    </a:cubicBezTo>
                    <a:cubicBezTo>
                      <a:pt x="2132549" y="281409"/>
                      <a:pt x="2119020" y="269812"/>
                      <a:pt x="2102943" y="262169"/>
                    </a:cubicBezTo>
                    <a:cubicBezTo>
                      <a:pt x="2100834" y="261203"/>
                      <a:pt x="2099516" y="258567"/>
                      <a:pt x="2097847" y="256722"/>
                    </a:cubicBezTo>
                    <a:cubicBezTo>
                      <a:pt x="2100307" y="256371"/>
                      <a:pt x="2102767" y="256019"/>
                      <a:pt x="2105315" y="255668"/>
                    </a:cubicBezTo>
                    <a:cubicBezTo>
                      <a:pt x="2106193" y="255580"/>
                      <a:pt x="2107160" y="255844"/>
                      <a:pt x="2107950" y="255580"/>
                    </a:cubicBezTo>
                    <a:cubicBezTo>
                      <a:pt x="2108829" y="255229"/>
                      <a:pt x="2109532" y="254526"/>
                      <a:pt x="2110322" y="253911"/>
                    </a:cubicBezTo>
                    <a:cubicBezTo>
                      <a:pt x="2109532" y="253647"/>
                      <a:pt x="2108653" y="252857"/>
                      <a:pt x="2108126" y="253120"/>
                    </a:cubicBezTo>
                    <a:cubicBezTo>
                      <a:pt x="2102240" y="255229"/>
                      <a:pt x="2096529" y="246092"/>
                      <a:pt x="2090467" y="252944"/>
                    </a:cubicBezTo>
                    <a:cubicBezTo>
                      <a:pt x="2090204" y="253208"/>
                      <a:pt x="2087480" y="251890"/>
                      <a:pt x="2086338" y="250836"/>
                    </a:cubicBezTo>
                    <a:cubicBezTo>
                      <a:pt x="2083088" y="247937"/>
                      <a:pt x="2080013" y="244774"/>
                      <a:pt x="2077026" y="241611"/>
                    </a:cubicBezTo>
                    <a:cubicBezTo>
                      <a:pt x="2073160" y="237482"/>
                      <a:pt x="2069470" y="233968"/>
                      <a:pt x="2062793" y="234407"/>
                    </a:cubicBezTo>
                    <a:cubicBezTo>
                      <a:pt x="2059279" y="234583"/>
                      <a:pt x="2055414" y="231420"/>
                      <a:pt x="2051899" y="229487"/>
                    </a:cubicBezTo>
                    <a:cubicBezTo>
                      <a:pt x="2036174" y="221141"/>
                      <a:pt x="2021326" y="211302"/>
                      <a:pt x="2004283" y="205152"/>
                    </a:cubicBezTo>
                    <a:cubicBezTo>
                      <a:pt x="1996815" y="202428"/>
                      <a:pt x="1990665" y="195752"/>
                      <a:pt x="1984076" y="190656"/>
                    </a:cubicBezTo>
                    <a:cubicBezTo>
                      <a:pt x="1980387" y="187757"/>
                      <a:pt x="1983725" y="187845"/>
                      <a:pt x="1985745" y="187581"/>
                    </a:cubicBezTo>
                    <a:cubicBezTo>
                      <a:pt x="1985570" y="186703"/>
                      <a:pt x="1985306" y="185824"/>
                      <a:pt x="1985131" y="184946"/>
                    </a:cubicBezTo>
                    <a:cubicBezTo>
                      <a:pt x="1978893" y="186966"/>
                      <a:pt x="1972655" y="179850"/>
                      <a:pt x="1966242" y="184770"/>
                    </a:cubicBezTo>
                    <a:cubicBezTo>
                      <a:pt x="1965451" y="185385"/>
                      <a:pt x="1963167" y="184155"/>
                      <a:pt x="1961586" y="183803"/>
                    </a:cubicBezTo>
                    <a:cubicBezTo>
                      <a:pt x="1962552" y="182398"/>
                      <a:pt x="1963519" y="181080"/>
                      <a:pt x="1964397" y="179674"/>
                    </a:cubicBezTo>
                    <a:cubicBezTo>
                      <a:pt x="1965188" y="178444"/>
                      <a:pt x="1965891" y="177127"/>
                      <a:pt x="1966594" y="175809"/>
                    </a:cubicBezTo>
                    <a:cubicBezTo>
                      <a:pt x="1965100" y="175457"/>
                      <a:pt x="1963167" y="174403"/>
                      <a:pt x="1962289" y="175018"/>
                    </a:cubicBezTo>
                    <a:cubicBezTo>
                      <a:pt x="1955173" y="179499"/>
                      <a:pt x="1950341" y="176424"/>
                      <a:pt x="1944015" y="172207"/>
                    </a:cubicBezTo>
                    <a:cubicBezTo>
                      <a:pt x="1936460" y="167111"/>
                      <a:pt x="1927059" y="164827"/>
                      <a:pt x="1918450" y="161313"/>
                    </a:cubicBezTo>
                    <a:cubicBezTo>
                      <a:pt x="1906501" y="156481"/>
                      <a:pt x="1894641" y="151385"/>
                      <a:pt x="1882517" y="146905"/>
                    </a:cubicBezTo>
                    <a:cubicBezTo>
                      <a:pt x="1878652" y="145499"/>
                      <a:pt x="1874083" y="146290"/>
                      <a:pt x="1869954" y="145411"/>
                    </a:cubicBezTo>
                    <a:cubicBezTo>
                      <a:pt x="1868109" y="145060"/>
                      <a:pt x="1866528" y="143215"/>
                      <a:pt x="1864771" y="142073"/>
                    </a:cubicBezTo>
                    <a:cubicBezTo>
                      <a:pt x="1866352" y="141458"/>
                      <a:pt x="1868021" y="140931"/>
                      <a:pt x="1869603" y="140316"/>
                    </a:cubicBezTo>
                    <a:cubicBezTo>
                      <a:pt x="1870394" y="140052"/>
                      <a:pt x="1871096" y="139701"/>
                      <a:pt x="1871799" y="139349"/>
                    </a:cubicBezTo>
                    <a:cubicBezTo>
                      <a:pt x="1871360" y="138822"/>
                      <a:pt x="1870569" y="137768"/>
                      <a:pt x="1870569" y="137768"/>
                    </a:cubicBezTo>
                    <a:cubicBezTo>
                      <a:pt x="1865386" y="141107"/>
                      <a:pt x="1861696" y="133727"/>
                      <a:pt x="1855195" y="136538"/>
                    </a:cubicBezTo>
                    <a:cubicBezTo>
                      <a:pt x="1850363" y="138647"/>
                      <a:pt x="1842017" y="134430"/>
                      <a:pt x="1836131" y="131267"/>
                    </a:cubicBezTo>
                    <a:cubicBezTo>
                      <a:pt x="1832353" y="129246"/>
                      <a:pt x="1824710" y="131618"/>
                      <a:pt x="1824797" y="123448"/>
                    </a:cubicBezTo>
                    <a:cubicBezTo>
                      <a:pt x="1824797" y="123009"/>
                      <a:pt x="1821986" y="121954"/>
                      <a:pt x="1820493" y="122042"/>
                    </a:cubicBezTo>
                    <a:cubicBezTo>
                      <a:pt x="1809335" y="122745"/>
                      <a:pt x="1799144" y="120461"/>
                      <a:pt x="1789480" y="114399"/>
                    </a:cubicBezTo>
                    <a:cubicBezTo>
                      <a:pt x="1786230" y="112378"/>
                      <a:pt x="1781398" y="113081"/>
                      <a:pt x="1777269" y="112290"/>
                    </a:cubicBezTo>
                    <a:cubicBezTo>
                      <a:pt x="1775687" y="112027"/>
                      <a:pt x="1774281" y="111148"/>
                      <a:pt x="1772788" y="110533"/>
                    </a:cubicBezTo>
                    <a:cubicBezTo>
                      <a:pt x="1774106" y="109918"/>
                      <a:pt x="1775424" y="109391"/>
                      <a:pt x="1776654" y="108688"/>
                    </a:cubicBezTo>
                    <a:cubicBezTo>
                      <a:pt x="1777708" y="108073"/>
                      <a:pt x="1778674" y="107195"/>
                      <a:pt x="1779641" y="106316"/>
                    </a:cubicBezTo>
                    <a:cubicBezTo>
                      <a:pt x="1780431" y="105614"/>
                      <a:pt x="1781222" y="104823"/>
                      <a:pt x="1782013" y="104032"/>
                    </a:cubicBezTo>
                    <a:cubicBezTo>
                      <a:pt x="1780431" y="103593"/>
                      <a:pt x="1778938" y="102978"/>
                      <a:pt x="1777356" y="102802"/>
                    </a:cubicBezTo>
                    <a:cubicBezTo>
                      <a:pt x="1776654" y="102714"/>
                      <a:pt x="1775951" y="103505"/>
                      <a:pt x="1775160" y="103681"/>
                    </a:cubicBezTo>
                    <a:cubicBezTo>
                      <a:pt x="1759786" y="107810"/>
                      <a:pt x="1758292" y="107634"/>
                      <a:pt x="1745026" y="98322"/>
                    </a:cubicBezTo>
                    <a:cubicBezTo>
                      <a:pt x="1742303" y="96389"/>
                      <a:pt x="1740897" y="96653"/>
                      <a:pt x="1737559" y="97267"/>
                    </a:cubicBezTo>
                    <a:cubicBezTo>
                      <a:pt x="1731409" y="98497"/>
                      <a:pt x="1723854" y="97970"/>
                      <a:pt x="1718231" y="95423"/>
                    </a:cubicBezTo>
                    <a:cubicBezTo>
                      <a:pt x="1711730" y="92436"/>
                      <a:pt x="1702417" y="95071"/>
                      <a:pt x="1698552" y="86286"/>
                    </a:cubicBezTo>
                    <a:cubicBezTo>
                      <a:pt x="1698288" y="85583"/>
                      <a:pt x="1696004" y="85056"/>
                      <a:pt x="1695125" y="85407"/>
                    </a:cubicBezTo>
                    <a:cubicBezTo>
                      <a:pt x="1680454" y="91821"/>
                      <a:pt x="1666924" y="80136"/>
                      <a:pt x="1652428" y="82596"/>
                    </a:cubicBezTo>
                    <a:cubicBezTo>
                      <a:pt x="1651462" y="82772"/>
                      <a:pt x="1650320" y="81717"/>
                      <a:pt x="1649266" y="81278"/>
                    </a:cubicBezTo>
                    <a:cubicBezTo>
                      <a:pt x="1650759" y="80663"/>
                      <a:pt x="1652516" y="80312"/>
                      <a:pt x="1653658" y="79345"/>
                    </a:cubicBezTo>
                    <a:cubicBezTo>
                      <a:pt x="1654361" y="78730"/>
                      <a:pt x="1654010" y="77061"/>
                      <a:pt x="1654185" y="75919"/>
                    </a:cubicBezTo>
                    <a:cubicBezTo>
                      <a:pt x="1653219" y="76183"/>
                      <a:pt x="1652340" y="76358"/>
                      <a:pt x="1651374" y="76622"/>
                    </a:cubicBezTo>
                    <a:cubicBezTo>
                      <a:pt x="1640480" y="79257"/>
                      <a:pt x="1629498" y="77676"/>
                      <a:pt x="1618517" y="77325"/>
                    </a:cubicBezTo>
                    <a:cubicBezTo>
                      <a:pt x="1615618" y="77237"/>
                      <a:pt x="1610259" y="74865"/>
                      <a:pt x="1610171" y="73371"/>
                    </a:cubicBezTo>
                    <a:cubicBezTo>
                      <a:pt x="1609644" y="60720"/>
                      <a:pt x="1605602" y="69945"/>
                      <a:pt x="1601385" y="71087"/>
                    </a:cubicBezTo>
                    <a:cubicBezTo>
                      <a:pt x="1592424" y="73459"/>
                      <a:pt x="1582585" y="74250"/>
                      <a:pt x="1574326" y="69154"/>
                    </a:cubicBezTo>
                    <a:cubicBezTo>
                      <a:pt x="1568967" y="65904"/>
                      <a:pt x="1563960" y="63795"/>
                      <a:pt x="1557898" y="64498"/>
                    </a:cubicBezTo>
                    <a:cubicBezTo>
                      <a:pt x="1555526" y="64762"/>
                      <a:pt x="1553242" y="65904"/>
                      <a:pt x="1551045" y="66782"/>
                    </a:cubicBezTo>
                    <a:cubicBezTo>
                      <a:pt x="1549727" y="67309"/>
                      <a:pt x="1548585" y="68100"/>
                      <a:pt x="1547355" y="68803"/>
                    </a:cubicBezTo>
                    <a:cubicBezTo>
                      <a:pt x="1547619" y="67309"/>
                      <a:pt x="1547970" y="65816"/>
                      <a:pt x="1548234" y="64322"/>
                    </a:cubicBezTo>
                    <a:cubicBezTo>
                      <a:pt x="1548497" y="62829"/>
                      <a:pt x="1548673" y="61335"/>
                      <a:pt x="1548849" y="59842"/>
                    </a:cubicBezTo>
                    <a:cubicBezTo>
                      <a:pt x="1547355" y="60017"/>
                      <a:pt x="1545247" y="59578"/>
                      <a:pt x="1544456" y="60369"/>
                    </a:cubicBezTo>
                    <a:cubicBezTo>
                      <a:pt x="1538833" y="66694"/>
                      <a:pt x="1532332" y="64674"/>
                      <a:pt x="1525655" y="62917"/>
                    </a:cubicBezTo>
                    <a:cubicBezTo>
                      <a:pt x="1523283" y="62302"/>
                      <a:pt x="1520560" y="61335"/>
                      <a:pt x="1518276" y="61862"/>
                    </a:cubicBezTo>
                    <a:cubicBezTo>
                      <a:pt x="1505800" y="64498"/>
                      <a:pt x="1493501" y="60984"/>
                      <a:pt x="1481114" y="61599"/>
                    </a:cubicBezTo>
                    <a:cubicBezTo>
                      <a:pt x="1472855" y="62038"/>
                      <a:pt x="1464509" y="62741"/>
                      <a:pt x="1456602" y="57382"/>
                    </a:cubicBezTo>
                    <a:cubicBezTo>
                      <a:pt x="1453000" y="54922"/>
                      <a:pt x="1446763" y="54746"/>
                      <a:pt x="1442546" y="59578"/>
                    </a:cubicBezTo>
                    <a:cubicBezTo>
                      <a:pt x="1441579" y="60720"/>
                      <a:pt x="1439032" y="60545"/>
                      <a:pt x="1437275" y="60984"/>
                    </a:cubicBezTo>
                    <a:cubicBezTo>
                      <a:pt x="1437538" y="59490"/>
                      <a:pt x="1437626" y="57997"/>
                      <a:pt x="1437977" y="56503"/>
                    </a:cubicBezTo>
                    <a:cubicBezTo>
                      <a:pt x="1438329" y="54922"/>
                      <a:pt x="1438944" y="53428"/>
                      <a:pt x="1439295" y="51847"/>
                    </a:cubicBezTo>
                    <a:cubicBezTo>
                      <a:pt x="1439471" y="51056"/>
                      <a:pt x="1439032" y="50266"/>
                      <a:pt x="1438856" y="49475"/>
                    </a:cubicBezTo>
                    <a:cubicBezTo>
                      <a:pt x="1438153" y="49914"/>
                      <a:pt x="1437099" y="50266"/>
                      <a:pt x="1436747" y="50969"/>
                    </a:cubicBezTo>
                    <a:cubicBezTo>
                      <a:pt x="1432091" y="59842"/>
                      <a:pt x="1425414" y="62038"/>
                      <a:pt x="1415662" y="59490"/>
                    </a:cubicBezTo>
                    <a:cubicBezTo>
                      <a:pt x="1408985" y="57733"/>
                      <a:pt x="1401606" y="60369"/>
                      <a:pt x="1395280" y="54395"/>
                    </a:cubicBezTo>
                    <a:cubicBezTo>
                      <a:pt x="1392996" y="52286"/>
                      <a:pt x="1385616" y="53428"/>
                      <a:pt x="1381927" y="55537"/>
                    </a:cubicBezTo>
                    <a:cubicBezTo>
                      <a:pt x="1375601" y="59051"/>
                      <a:pt x="1369188" y="59578"/>
                      <a:pt x="1362423" y="59227"/>
                    </a:cubicBezTo>
                    <a:cubicBezTo>
                      <a:pt x="1349157" y="58524"/>
                      <a:pt x="1335891" y="60808"/>
                      <a:pt x="1322625" y="59315"/>
                    </a:cubicBezTo>
                    <a:cubicBezTo>
                      <a:pt x="1319726" y="58963"/>
                      <a:pt x="1316563" y="59227"/>
                      <a:pt x="1313928" y="60281"/>
                    </a:cubicBezTo>
                    <a:cubicBezTo>
                      <a:pt x="1307954" y="62741"/>
                      <a:pt x="1302770" y="63356"/>
                      <a:pt x="1297675" y="58173"/>
                    </a:cubicBezTo>
                    <a:cubicBezTo>
                      <a:pt x="1296357" y="56855"/>
                      <a:pt x="1293106" y="57382"/>
                      <a:pt x="1290734" y="57118"/>
                    </a:cubicBezTo>
                    <a:cubicBezTo>
                      <a:pt x="1291701" y="58700"/>
                      <a:pt x="1292755" y="60193"/>
                      <a:pt x="1293721" y="61775"/>
                    </a:cubicBezTo>
                    <a:cubicBezTo>
                      <a:pt x="1294073" y="62390"/>
                      <a:pt x="1294424" y="63005"/>
                      <a:pt x="1294776" y="63620"/>
                    </a:cubicBezTo>
                    <a:cubicBezTo>
                      <a:pt x="1293634" y="63883"/>
                      <a:pt x="1292052" y="64849"/>
                      <a:pt x="1291262" y="64410"/>
                    </a:cubicBezTo>
                    <a:cubicBezTo>
                      <a:pt x="1281861" y="58788"/>
                      <a:pt x="1273076" y="58612"/>
                      <a:pt x="1265169" y="67046"/>
                    </a:cubicBezTo>
                    <a:cubicBezTo>
                      <a:pt x="1255154" y="65816"/>
                      <a:pt x="1244875" y="74513"/>
                      <a:pt x="1235035" y="66079"/>
                    </a:cubicBezTo>
                    <a:cubicBezTo>
                      <a:pt x="1234508" y="65552"/>
                      <a:pt x="1233190" y="65904"/>
                      <a:pt x="1232312" y="65816"/>
                    </a:cubicBezTo>
                    <a:cubicBezTo>
                      <a:pt x="1233278" y="79082"/>
                      <a:pt x="1219573" y="67836"/>
                      <a:pt x="1216937" y="75041"/>
                    </a:cubicBezTo>
                    <a:cubicBezTo>
                      <a:pt x="1207713" y="73635"/>
                      <a:pt x="1198049" y="77940"/>
                      <a:pt x="1189088" y="72668"/>
                    </a:cubicBezTo>
                    <a:cubicBezTo>
                      <a:pt x="1188824" y="72493"/>
                      <a:pt x="1186540" y="74865"/>
                      <a:pt x="1186628" y="75041"/>
                    </a:cubicBezTo>
                    <a:cubicBezTo>
                      <a:pt x="1189351" y="79170"/>
                      <a:pt x="1187770" y="80487"/>
                      <a:pt x="1183465" y="80312"/>
                    </a:cubicBezTo>
                    <a:cubicBezTo>
                      <a:pt x="1173713" y="79960"/>
                      <a:pt x="1164401" y="81893"/>
                      <a:pt x="1155264" y="85056"/>
                    </a:cubicBezTo>
                    <a:cubicBezTo>
                      <a:pt x="1154034" y="85495"/>
                      <a:pt x="1152365" y="84265"/>
                      <a:pt x="1150783" y="84089"/>
                    </a:cubicBezTo>
                    <a:cubicBezTo>
                      <a:pt x="1147533" y="83826"/>
                      <a:pt x="1142964" y="82244"/>
                      <a:pt x="1141295" y="83826"/>
                    </a:cubicBezTo>
                    <a:cubicBezTo>
                      <a:pt x="1132422" y="91733"/>
                      <a:pt x="1120386" y="90591"/>
                      <a:pt x="1110634" y="95598"/>
                    </a:cubicBezTo>
                    <a:cubicBezTo>
                      <a:pt x="1109580" y="96125"/>
                      <a:pt x="1107647" y="96477"/>
                      <a:pt x="1106944" y="95950"/>
                    </a:cubicBezTo>
                    <a:cubicBezTo>
                      <a:pt x="1098247" y="88306"/>
                      <a:pt x="1091921" y="97795"/>
                      <a:pt x="1085947" y="100430"/>
                    </a:cubicBezTo>
                    <a:cubicBezTo>
                      <a:pt x="1079885" y="103154"/>
                      <a:pt x="1075844" y="104911"/>
                      <a:pt x="1070046" y="101397"/>
                    </a:cubicBezTo>
                    <a:cubicBezTo>
                      <a:pt x="1067674" y="99991"/>
                      <a:pt x="1064687" y="98937"/>
                      <a:pt x="1062051" y="98937"/>
                    </a:cubicBezTo>
                    <a:cubicBezTo>
                      <a:pt x="1060382" y="98937"/>
                      <a:pt x="1058625" y="101045"/>
                      <a:pt x="1056955" y="102275"/>
                    </a:cubicBezTo>
                    <a:cubicBezTo>
                      <a:pt x="1058185" y="102890"/>
                      <a:pt x="1059415" y="103329"/>
                      <a:pt x="1060645" y="104032"/>
                    </a:cubicBezTo>
                    <a:cubicBezTo>
                      <a:pt x="1061963" y="104735"/>
                      <a:pt x="1063193" y="105526"/>
                      <a:pt x="1064423" y="106316"/>
                    </a:cubicBezTo>
                    <a:cubicBezTo>
                      <a:pt x="1063457" y="107283"/>
                      <a:pt x="1062578" y="108864"/>
                      <a:pt x="1061348" y="109216"/>
                    </a:cubicBezTo>
                    <a:cubicBezTo>
                      <a:pt x="1050191" y="112818"/>
                      <a:pt x="1038945" y="116332"/>
                      <a:pt x="1027700" y="119758"/>
                    </a:cubicBezTo>
                    <a:cubicBezTo>
                      <a:pt x="1026119" y="120197"/>
                      <a:pt x="1023922" y="120461"/>
                      <a:pt x="1022517" y="119758"/>
                    </a:cubicBezTo>
                    <a:cubicBezTo>
                      <a:pt x="1018036" y="117474"/>
                      <a:pt x="1013731" y="114135"/>
                      <a:pt x="1014346" y="123448"/>
                    </a:cubicBezTo>
                    <a:cubicBezTo>
                      <a:pt x="1014434" y="124766"/>
                      <a:pt x="1011711" y="127138"/>
                      <a:pt x="1009954" y="127577"/>
                    </a:cubicBezTo>
                    <a:cubicBezTo>
                      <a:pt x="997478" y="130564"/>
                      <a:pt x="985267" y="134869"/>
                      <a:pt x="972089" y="133815"/>
                    </a:cubicBezTo>
                    <a:cubicBezTo>
                      <a:pt x="970947" y="133727"/>
                      <a:pt x="969629" y="135132"/>
                      <a:pt x="968399" y="135923"/>
                    </a:cubicBezTo>
                    <a:cubicBezTo>
                      <a:pt x="969190" y="136714"/>
                      <a:pt x="969805" y="137680"/>
                      <a:pt x="970771" y="138207"/>
                    </a:cubicBezTo>
                    <a:cubicBezTo>
                      <a:pt x="973407" y="139525"/>
                      <a:pt x="972879" y="140755"/>
                      <a:pt x="970419" y="140755"/>
                    </a:cubicBezTo>
                    <a:cubicBezTo>
                      <a:pt x="959614" y="140843"/>
                      <a:pt x="951882" y="149716"/>
                      <a:pt x="941955" y="151034"/>
                    </a:cubicBezTo>
                    <a:cubicBezTo>
                      <a:pt x="931149" y="152528"/>
                      <a:pt x="923418" y="159468"/>
                      <a:pt x="914105" y="163158"/>
                    </a:cubicBezTo>
                    <a:cubicBezTo>
                      <a:pt x="905056" y="166760"/>
                      <a:pt x="895392" y="168517"/>
                      <a:pt x="887398" y="174755"/>
                    </a:cubicBezTo>
                    <a:cubicBezTo>
                      <a:pt x="885992" y="175809"/>
                      <a:pt x="883181" y="175106"/>
                      <a:pt x="880984" y="174930"/>
                    </a:cubicBezTo>
                    <a:cubicBezTo>
                      <a:pt x="878349" y="174755"/>
                      <a:pt x="877558" y="175809"/>
                      <a:pt x="878085" y="178708"/>
                    </a:cubicBezTo>
                    <a:cubicBezTo>
                      <a:pt x="878700" y="182222"/>
                      <a:pt x="877382" y="183364"/>
                      <a:pt x="873868" y="182398"/>
                    </a:cubicBezTo>
                    <a:cubicBezTo>
                      <a:pt x="865610" y="180201"/>
                      <a:pt x="861129" y="181695"/>
                      <a:pt x="855946" y="187933"/>
                    </a:cubicBezTo>
                    <a:cubicBezTo>
                      <a:pt x="851202" y="193731"/>
                      <a:pt x="839517" y="200144"/>
                      <a:pt x="828448" y="203834"/>
                    </a:cubicBezTo>
                    <a:cubicBezTo>
                      <a:pt x="823879" y="205328"/>
                      <a:pt x="819047" y="207260"/>
                      <a:pt x="815445" y="210335"/>
                    </a:cubicBezTo>
                    <a:cubicBezTo>
                      <a:pt x="805957" y="218506"/>
                      <a:pt x="793921" y="222020"/>
                      <a:pt x="783555" y="228609"/>
                    </a:cubicBezTo>
                    <a:cubicBezTo>
                      <a:pt x="780216" y="230717"/>
                      <a:pt x="775736" y="230893"/>
                      <a:pt x="772221" y="232738"/>
                    </a:cubicBezTo>
                    <a:cubicBezTo>
                      <a:pt x="768619" y="234583"/>
                      <a:pt x="764842" y="236955"/>
                      <a:pt x="762206" y="240030"/>
                    </a:cubicBezTo>
                    <a:cubicBezTo>
                      <a:pt x="756759" y="246443"/>
                      <a:pt x="750522" y="249870"/>
                      <a:pt x="742000" y="248464"/>
                    </a:cubicBezTo>
                    <a:cubicBezTo>
                      <a:pt x="739891" y="248112"/>
                      <a:pt x="737519" y="247937"/>
                      <a:pt x="735499" y="248552"/>
                    </a:cubicBezTo>
                    <a:cubicBezTo>
                      <a:pt x="734005" y="248991"/>
                      <a:pt x="732951" y="250836"/>
                      <a:pt x="731721" y="251978"/>
                    </a:cubicBezTo>
                    <a:cubicBezTo>
                      <a:pt x="733039" y="252505"/>
                      <a:pt x="734269" y="253208"/>
                      <a:pt x="735586" y="253559"/>
                    </a:cubicBezTo>
                    <a:cubicBezTo>
                      <a:pt x="737607" y="254086"/>
                      <a:pt x="739628" y="254350"/>
                      <a:pt x="741648" y="254701"/>
                    </a:cubicBezTo>
                    <a:cubicBezTo>
                      <a:pt x="740243" y="256283"/>
                      <a:pt x="739101" y="258216"/>
                      <a:pt x="737343" y="259270"/>
                    </a:cubicBezTo>
                    <a:cubicBezTo>
                      <a:pt x="731106" y="263135"/>
                      <a:pt x="724605" y="266562"/>
                      <a:pt x="718455" y="270515"/>
                    </a:cubicBezTo>
                    <a:cubicBezTo>
                      <a:pt x="710109" y="275874"/>
                      <a:pt x="702202" y="281760"/>
                      <a:pt x="693768" y="287032"/>
                    </a:cubicBezTo>
                    <a:cubicBezTo>
                      <a:pt x="691132" y="288613"/>
                      <a:pt x="688233" y="290546"/>
                      <a:pt x="684280" y="287910"/>
                    </a:cubicBezTo>
                    <a:cubicBezTo>
                      <a:pt x="682083" y="286417"/>
                      <a:pt x="677866" y="287207"/>
                      <a:pt x="678921" y="292039"/>
                    </a:cubicBezTo>
                    <a:cubicBezTo>
                      <a:pt x="680151" y="297486"/>
                      <a:pt x="676285" y="300385"/>
                      <a:pt x="672859" y="302582"/>
                    </a:cubicBezTo>
                    <a:cubicBezTo>
                      <a:pt x="664073" y="308380"/>
                      <a:pt x="655903" y="315584"/>
                      <a:pt x="644570" y="316638"/>
                    </a:cubicBezTo>
                    <a:cubicBezTo>
                      <a:pt x="642725" y="316814"/>
                      <a:pt x="640880" y="318308"/>
                      <a:pt x="639123" y="319186"/>
                    </a:cubicBezTo>
                    <a:cubicBezTo>
                      <a:pt x="638420" y="319538"/>
                      <a:pt x="637717" y="319977"/>
                      <a:pt x="637014" y="320416"/>
                    </a:cubicBezTo>
                    <a:cubicBezTo>
                      <a:pt x="638069" y="320855"/>
                      <a:pt x="639123" y="321382"/>
                      <a:pt x="640177" y="321822"/>
                    </a:cubicBezTo>
                    <a:cubicBezTo>
                      <a:pt x="641671" y="322349"/>
                      <a:pt x="643164" y="322788"/>
                      <a:pt x="644746" y="323227"/>
                    </a:cubicBezTo>
                    <a:cubicBezTo>
                      <a:pt x="644131" y="323842"/>
                      <a:pt x="643603" y="324897"/>
                      <a:pt x="642901" y="324984"/>
                    </a:cubicBezTo>
                    <a:cubicBezTo>
                      <a:pt x="632973" y="326478"/>
                      <a:pt x="628756" y="336405"/>
                      <a:pt x="620410" y="340359"/>
                    </a:cubicBezTo>
                    <a:cubicBezTo>
                      <a:pt x="616720" y="342116"/>
                      <a:pt x="614612" y="345894"/>
                      <a:pt x="609428" y="345894"/>
                    </a:cubicBezTo>
                    <a:cubicBezTo>
                      <a:pt x="607056" y="345894"/>
                      <a:pt x="604596" y="350286"/>
                      <a:pt x="602136" y="352746"/>
                    </a:cubicBezTo>
                    <a:cubicBezTo>
                      <a:pt x="596953" y="357930"/>
                      <a:pt x="591770" y="363201"/>
                      <a:pt x="586498" y="368296"/>
                    </a:cubicBezTo>
                    <a:cubicBezTo>
                      <a:pt x="581403" y="373304"/>
                      <a:pt x="576220" y="377433"/>
                      <a:pt x="569103" y="380069"/>
                    </a:cubicBezTo>
                    <a:cubicBezTo>
                      <a:pt x="563656" y="382089"/>
                      <a:pt x="558473" y="388591"/>
                      <a:pt x="556101" y="394301"/>
                    </a:cubicBezTo>
                    <a:cubicBezTo>
                      <a:pt x="553553" y="400275"/>
                      <a:pt x="550127" y="400539"/>
                      <a:pt x="545295" y="400451"/>
                    </a:cubicBezTo>
                    <a:cubicBezTo>
                      <a:pt x="542660" y="400363"/>
                      <a:pt x="539672" y="399660"/>
                      <a:pt x="537564" y="400627"/>
                    </a:cubicBezTo>
                    <a:cubicBezTo>
                      <a:pt x="535280" y="401681"/>
                      <a:pt x="533874" y="404492"/>
                      <a:pt x="532117" y="406513"/>
                    </a:cubicBezTo>
                    <a:cubicBezTo>
                      <a:pt x="534138" y="406425"/>
                      <a:pt x="536158" y="406161"/>
                      <a:pt x="538179" y="406161"/>
                    </a:cubicBezTo>
                    <a:cubicBezTo>
                      <a:pt x="539672" y="406161"/>
                      <a:pt x="541166" y="406688"/>
                      <a:pt x="542660" y="406952"/>
                    </a:cubicBezTo>
                    <a:cubicBezTo>
                      <a:pt x="542044" y="408446"/>
                      <a:pt x="541781" y="410378"/>
                      <a:pt x="540727" y="411345"/>
                    </a:cubicBezTo>
                    <a:cubicBezTo>
                      <a:pt x="534665" y="416528"/>
                      <a:pt x="528427" y="421624"/>
                      <a:pt x="522190" y="426543"/>
                    </a:cubicBezTo>
                    <a:cubicBezTo>
                      <a:pt x="515952" y="431375"/>
                      <a:pt x="508309" y="434362"/>
                      <a:pt x="505673" y="443411"/>
                    </a:cubicBezTo>
                    <a:cubicBezTo>
                      <a:pt x="504707" y="446574"/>
                      <a:pt x="500490" y="452460"/>
                      <a:pt x="495921" y="449913"/>
                    </a:cubicBezTo>
                    <a:cubicBezTo>
                      <a:pt x="486609" y="444641"/>
                      <a:pt x="487224" y="450352"/>
                      <a:pt x="487751" y="456238"/>
                    </a:cubicBezTo>
                    <a:cubicBezTo>
                      <a:pt x="488102" y="460543"/>
                      <a:pt x="486609" y="463530"/>
                      <a:pt x="483446" y="466341"/>
                    </a:cubicBezTo>
                    <a:cubicBezTo>
                      <a:pt x="474485" y="474512"/>
                      <a:pt x="467281" y="485054"/>
                      <a:pt x="454279" y="487778"/>
                    </a:cubicBezTo>
                    <a:cubicBezTo>
                      <a:pt x="453136" y="488041"/>
                      <a:pt x="452346" y="490150"/>
                      <a:pt x="451379" y="491379"/>
                    </a:cubicBezTo>
                    <a:cubicBezTo>
                      <a:pt x="452873" y="491379"/>
                      <a:pt x="454366" y="491379"/>
                      <a:pt x="455860" y="491292"/>
                    </a:cubicBezTo>
                    <a:cubicBezTo>
                      <a:pt x="456826" y="491204"/>
                      <a:pt x="457705" y="490940"/>
                      <a:pt x="458671" y="490765"/>
                    </a:cubicBezTo>
                    <a:cubicBezTo>
                      <a:pt x="458496" y="491907"/>
                      <a:pt x="458583" y="493927"/>
                      <a:pt x="458056" y="494191"/>
                    </a:cubicBezTo>
                    <a:cubicBezTo>
                      <a:pt x="444351" y="499550"/>
                      <a:pt x="441364" y="516769"/>
                      <a:pt x="426429" y="521777"/>
                    </a:cubicBezTo>
                    <a:cubicBezTo>
                      <a:pt x="420982" y="523622"/>
                      <a:pt x="417468" y="533198"/>
                      <a:pt x="414657" y="539875"/>
                    </a:cubicBezTo>
                    <a:cubicBezTo>
                      <a:pt x="413339" y="543038"/>
                      <a:pt x="413163" y="544355"/>
                      <a:pt x="409385" y="544970"/>
                    </a:cubicBezTo>
                    <a:cubicBezTo>
                      <a:pt x="405168" y="545585"/>
                      <a:pt x="401127" y="548045"/>
                      <a:pt x="397174" y="550066"/>
                    </a:cubicBezTo>
                    <a:cubicBezTo>
                      <a:pt x="395680" y="550769"/>
                      <a:pt x="394626" y="552350"/>
                      <a:pt x="393396" y="553580"/>
                    </a:cubicBezTo>
                    <a:cubicBezTo>
                      <a:pt x="395153" y="553756"/>
                      <a:pt x="396822" y="554107"/>
                      <a:pt x="398491" y="554019"/>
                    </a:cubicBezTo>
                    <a:cubicBezTo>
                      <a:pt x="399985" y="553931"/>
                      <a:pt x="401478" y="553404"/>
                      <a:pt x="402972" y="553141"/>
                    </a:cubicBezTo>
                    <a:cubicBezTo>
                      <a:pt x="402357" y="554810"/>
                      <a:pt x="402181" y="556831"/>
                      <a:pt x="401127" y="558236"/>
                    </a:cubicBezTo>
                    <a:cubicBezTo>
                      <a:pt x="395680" y="565177"/>
                      <a:pt x="389794" y="571854"/>
                      <a:pt x="384347" y="578882"/>
                    </a:cubicBezTo>
                    <a:cubicBezTo>
                      <a:pt x="379251" y="585471"/>
                      <a:pt x="374859" y="592675"/>
                      <a:pt x="369236" y="598737"/>
                    </a:cubicBezTo>
                    <a:cubicBezTo>
                      <a:pt x="366864" y="601372"/>
                      <a:pt x="365019" y="609191"/>
                      <a:pt x="358518" y="603130"/>
                    </a:cubicBezTo>
                    <a:cubicBezTo>
                      <a:pt x="357024" y="605150"/>
                      <a:pt x="354213" y="608928"/>
                      <a:pt x="354301" y="609016"/>
                    </a:cubicBezTo>
                    <a:cubicBezTo>
                      <a:pt x="360451" y="614111"/>
                      <a:pt x="354213" y="617977"/>
                      <a:pt x="352280" y="620788"/>
                    </a:cubicBezTo>
                    <a:cubicBezTo>
                      <a:pt x="347624" y="627816"/>
                      <a:pt x="341474" y="633878"/>
                      <a:pt x="335852" y="640292"/>
                    </a:cubicBezTo>
                    <a:cubicBezTo>
                      <a:pt x="333040" y="643454"/>
                      <a:pt x="329087" y="645826"/>
                      <a:pt x="330229" y="651186"/>
                    </a:cubicBezTo>
                    <a:cubicBezTo>
                      <a:pt x="330493" y="652240"/>
                      <a:pt x="330053" y="654173"/>
                      <a:pt x="329263" y="654612"/>
                    </a:cubicBezTo>
                    <a:cubicBezTo>
                      <a:pt x="320302" y="659883"/>
                      <a:pt x="318017" y="670162"/>
                      <a:pt x="311780" y="677366"/>
                    </a:cubicBezTo>
                    <a:cubicBezTo>
                      <a:pt x="306333" y="683691"/>
                      <a:pt x="298426" y="687118"/>
                      <a:pt x="296669" y="697309"/>
                    </a:cubicBezTo>
                    <a:cubicBezTo>
                      <a:pt x="295351" y="704864"/>
                      <a:pt x="289728" y="711892"/>
                      <a:pt x="285599" y="718833"/>
                    </a:cubicBezTo>
                    <a:cubicBezTo>
                      <a:pt x="281558" y="725510"/>
                      <a:pt x="277693" y="732626"/>
                      <a:pt x="272421" y="738161"/>
                    </a:cubicBezTo>
                    <a:cubicBezTo>
                      <a:pt x="262142" y="748879"/>
                      <a:pt x="261440" y="764781"/>
                      <a:pt x="251600" y="775499"/>
                    </a:cubicBezTo>
                    <a:cubicBezTo>
                      <a:pt x="242815" y="785075"/>
                      <a:pt x="239564" y="797638"/>
                      <a:pt x="233151" y="808444"/>
                    </a:cubicBezTo>
                    <a:cubicBezTo>
                      <a:pt x="231042" y="812046"/>
                      <a:pt x="226210" y="814154"/>
                      <a:pt x="224453" y="817844"/>
                    </a:cubicBezTo>
                    <a:cubicBezTo>
                      <a:pt x="221466" y="823906"/>
                      <a:pt x="219006" y="830583"/>
                      <a:pt x="217864" y="837260"/>
                    </a:cubicBezTo>
                    <a:cubicBezTo>
                      <a:pt x="217161" y="841389"/>
                      <a:pt x="216371" y="843497"/>
                      <a:pt x="212417" y="845518"/>
                    </a:cubicBezTo>
                    <a:cubicBezTo>
                      <a:pt x="208376" y="847627"/>
                      <a:pt x="205477" y="851844"/>
                      <a:pt x="202314" y="855358"/>
                    </a:cubicBezTo>
                    <a:cubicBezTo>
                      <a:pt x="201699" y="855973"/>
                      <a:pt x="202314" y="857642"/>
                      <a:pt x="202314" y="858872"/>
                    </a:cubicBezTo>
                    <a:cubicBezTo>
                      <a:pt x="203280" y="858520"/>
                      <a:pt x="204159" y="857993"/>
                      <a:pt x="205125" y="857730"/>
                    </a:cubicBezTo>
                    <a:cubicBezTo>
                      <a:pt x="206267" y="857466"/>
                      <a:pt x="207497" y="857466"/>
                      <a:pt x="208639" y="857290"/>
                    </a:cubicBezTo>
                    <a:cubicBezTo>
                      <a:pt x="208376" y="858257"/>
                      <a:pt x="208376" y="859223"/>
                      <a:pt x="207937" y="860014"/>
                    </a:cubicBezTo>
                    <a:cubicBezTo>
                      <a:pt x="202753" y="869678"/>
                      <a:pt x="198097" y="879693"/>
                      <a:pt x="192035" y="888830"/>
                    </a:cubicBezTo>
                    <a:cubicBezTo>
                      <a:pt x="183777" y="901305"/>
                      <a:pt x="183513" y="901042"/>
                      <a:pt x="180702" y="918085"/>
                    </a:cubicBezTo>
                    <a:cubicBezTo>
                      <a:pt x="180263" y="920633"/>
                      <a:pt x="178418" y="923444"/>
                      <a:pt x="176397" y="925026"/>
                    </a:cubicBezTo>
                    <a:cubicBezTo>
                      <a:pt x="172883" y="927749"/>
                      <a:pt x="168578" y="929418"/>
                      <a:pt x="164976" y="932054"/>
                    </a:cubicBezTo>
                    <a:cubicBezTo>
                      <a:pt x="161726" y="934338"/>
                      <a:pt x="161198" y="937589"/>
                      <a:pt x="163922" y="940927"/>
                    </a:cubicBezTo>
                    <a:cubicBezTo>
                      <a:pt x="165415" y="939434"/>
                      <a:pt x="166821" y="937852"/>
                      <a:pt x="168402" y="936447"/>
                    </a:cubicBezTo>
                    <a:cubicBezTo>
                      <a:pt x="169544" y="935392"/>
                      <a:pt x="170862" y="934426"/>
                      <a:pt x="172092" y="933372"/>
                    </a:cubicBezTo>
                    <a:cubicBezTo>
                      <a:pt x="172444" y="934953"/>
                      <a:pt x="172795" y="936622"/>
                      <a:pt x="173059" y="938204"/>
                    </a:cubicBezTo>
                    <a:cubicBezTo>
                      <a:pt x="173147" y="939082"/>
                      <a:pt x="173410" y="940400"/>
                      <a:pt x="173059" y="940752"/>
                    </a:cubicBezTo>
                    <a:cubicBezTo>
                      <a:pt x="164010" y="947428"/>
                      <a:pt x="166557" y="960343"/>
                      <a:pt x="158387" y="967547"/>
                    </a:cubicBezTo>
                    <a:cubicBezTo>
                      <a:pt x="154785" y="970622"/>
                      <a:pt x="151710" y="973697"/>
                      <a:pt x="154258" y="979759"/>
                    </a:cubicBezTo>
                    <a:cubicBezTo>
                      <a:pt x="155136" y="981867"/>
                      <a:pt x="153292" y="988368"/>
                      <a:pt x="146527" y="988280"/>
                    </a:cubicBezTo>
                    <a:cubicBezTo>
                      <a:pt x="141256" y="988193"/>
                      <a:pt x="139586" y="992937"/>
                      <a:pt x="141607" y="997417"/>
                    </a:cubicBezTo>
                    <a:cubicBezTo>
                      <a:pt x="143013" y="1000668"/>
                      <a:pt x="144155" y="1004621"/>
                      <a:pt x="143628" y="1007960"/>
                    </a:cubicBezTo>
                    <a:cubicBezTo>
                      <a:pt x="142837" y="1013495"/>
                      <a:pt x="141256" y="1019205"/>
                      <a:pt x="138708" y="1024213"/>
                    </a:cubicBezTo>
                    <a:cubicBezTo>
                      <a:pt x="137039" y="1027551"/>
                      <a:pt x="133173" y="1029835"/>
                      <a:pt x="130274" y="1032647"/>
                    </a:cubicBezTo>
                    <a:cubicBezTo>
                      <a:pt x="128868" y="1034052"/>
                      <a:pt x="127550" y="1035458"/>
                      <a:pt x="126145" y="1036951"/>
                    </a:cubicBezTo>
                    <a:cubicBezTo>
                      <a:pt x="127726" y="1037303"/>
                      <a:pt x="129395" y="1037566"/>
                      <a:pt x="130977" y="1037918"/>
                    </a:cubicBezTo>
                    <a:cubicBezTo>
                      <a:pt x="132558" y="1038269"/>
                      <a:pt x="134227" y="1038533"/>
                      <a:pt x="135809" y="1038796"/>
                    </a:cubicBezTo>
                    <a:cubicBezTo>
                      <a:pt x="134491" y="1040290"/>
                      <a:pt x="133261" y="1041696"/>
                      <a:pt x="131943" y="1043189"/>
                    </a:cubicBezTo>
                    <a:cubicBezTo>
                      <a:pt x="127375" y="1048197"/>
                      <a:pt x="120786" y="1052326"/>
                      <a:pt x="125705" y="1060848"/>
                    </a:cubicBezTo>
                    <a:cubicBezTo>
                      <a:pt x="126848" y="1062780"/>
                      <a:pt x="117974" y="1092036"/>
                      <a:pt x="116129" y="1093441"/>
                    </a:cubicBezTo>
                    <a:cubicBezTo>
                      <a:pt x="113582" y="1095462"/>
                      <a:pt x="110595" y="1097043"/>
                      <a:pt x="108047" y="1099064"/>
                    </a:cubicBezTo>
                    <a:cubicBezTo>
                      <a:pt x="106905" y="1099943"/>
                      <a:pt x="106290" y="1101436"/>
                      <a:pt x="105411" y="1102754"/>
                    </a:cubicBezTo>
                    <a:cubicBezTo>
                      <a:pt x="107168" y="1102315"/>
                      <a:pt x="109013" y="1101963"/>
                      <a:pt x="110770" y="1101436"/>
                    </a:cubicBezTo>
                    <a:cubicBezTo>
                      <a:pt x="111122" y="1101348"/>
                      <a:pt x="111385" y="1100821"/>
                      <a:pt x="111737" y="1100558"/>
                    </a:cubicBezTo>
                    <a:cubicBezTo>
                      <a:pt x="112615" y="1099943"/>
                      <a:pt x="113582" y="1099328"/>
                      <a:pt x="114548" y="1098713"/>
                    </a:cubicBezTo>
                    <a:cubicBezTo>
                      <a:pt x="114812" y="1099943"/>
                      <a:pt x="115602" y="1101260"/>
                      <a:pt x="115339" y="1102315"/>
                    </a:cubicBezTo>
                    <a:cubicBezTo>
                      <a:pt x="111737" y="1113033"/>
                      <a:pt x="107959" y="1123751"/>
                      <a:pt x="104181" y="1134381"/>
                    </a:cubicBezTo>
                    <a:cubicBezTo>
                      <a:pt x="103918" y="1135084"/>
                      <a:pt x="102336" y="1135787"/>
                      <a:pt x="102424" y="1136226"/>
                    </a:cubicBezTo>
                    <a:cubicBezTo>
                      <a:pt x="104533" y="1146769"/>
                      <a:pt x="99086" y="1155818"/>
                      <a:pt x="96977" y="1165482"/>
                    </a:cubicBezTo>
                    <a:cubicBezTo>
                      <a:pt x="95659" y="1171456"/>
                      <a:pt x="94957" y="1178045"/>
                      <a:pt x="91882" y="1182964"/>
                    </a:cubicBezTo>
                    <a:cubicBezTo>
                      <a:pt x="86698" y="1191047"/>
                      <a:pt x="85820" y="1199481"/>
                      <a:pt x="86698" y="1208354"/>
                    </a:cubicBezTo>
                    <a:cubicBezTo>
                      <a:pt x="87313" y="1215031"/>
                      <a:pt x="85644" y="1220127"/>
                      <a:pt x="80197" y="1224080"/>
                    </a:cubicBezTo>
                    <a:cubicBezTo>
                      <a:pt x="78440" y="1225310"/>
                      <a:pt x="76507" y="1226891"/>
                      <a:pt x="75717" y="1228736"/>
                    </a:cubicBezTo>
                    <a:cubicBezTo>
                      <a:pt x="74662" y="1231108"/>
                      <a:pt x="73520" y="1235677"/>
                      <a:pt x="74575" y="1236380"/>
                    </a:cubicBezTo>
                    <a:cubicBezTo>
                      <a:pt x="79143" y="1239630"/>
                      <a:pt x="78177" y="1234007"/>
                      <a:pt x="79758" y="1232338"/>
                    </a:cubicBezTo>
                    <a:cubicBezTo>
                      <a:pt x="80636" y="1231372"/>
                      <a:pt x="81603" y="1230493"/>
                      <a:pt x="82569" y="1229527"/>
                    </a:cubicBezTo>
                    <a:cubicBezTo>
                      <a:pt x="83096" y="1230933"/>
                      <a:pt x="84238" y="1232426"/>
                      <a:pt x="83975" y="1233656"/>
                    </a:cubicBezTo>
                    <a:cubicBezTo>
                      <a:pt x="81251" y="1246043"/>
                      <a:pt x="78264" y="1258343"/>
                      <a:pt x="75453" y="1270730"/>
                    </a:cubicBezTo>
                    <a:cubicBezTo>
                      <a:pt x="73784" y="1277934"/>
                      <a:pt x="71324" y="1285226"/>
                      <a:pt x="71324" y="1292518"/>
                    </a:cubicBezTo>
                    <a:cubicBezTo>
                      <a:pt x="71324" y="1298229"/>
                      <a:pt x="68601" y="1301216"/>
                      <a:pt x="65262" y="1304554"/>
                    </a:cubicBezTo>
                    <a:cubicBezTo>
                      <a:pt x="63681" y="1306135"/>
                      <a:pt x="61309" y="1307453"/>
                      <a:pt x="60869" y="1309210"/>
                    </a:cubicBezTo>
                    <a:cubicBezTo>
                      <a:pt x="60430" y="1311231"/>
                      <a:pt x="61836" y="1313603"/>
                      <a:pt x="62451" y="1315799"/>
                    </a:cubicBezTo>
                    <a:cubicBezTo>
                      <a:pt x="63593" y="1314482"/>
                      <a:pt x="64823" y="1313252"/>
                      <a:pt x="65701" y="1311758"/>
                    </a:cubicBezTo>
                    <a:cubicBezTo>
                      <a:pt x="66316" y="1310792"/>
                      <a:pt x="66404" y="1309474"/>
                      <a:pt x="66756" y="1308244"/>
                    </a:cubicBezTo>
                    <a:cubicBezTo>
                      <a:pt x="67283" y="1309562"/>
                      <a:pt x="68425" y="1310880"/>
                      <a:pt x="68337" y="1312110"/>
                    </a:cubicBezTo>
                    <a:cubicBezTo>
                      <a:pt x="67634" y="1321773"/>
                      <a:pt x="67019" y="1331525"/>
                      <a:pt x="65613" y="1341189"/>
                    </a:cubicBezTo>
                    <a:cubicBezTo>
                      <a:pt x="65086" y="1344615"/>
                      <a:pt x="62539" y="1347778"/>
                      <a:pt x="60782" y="1350941"/>
                    </a:cubicBezTo>
                    <a:cubicBezTo>
                      <a:pt x="59464" y="1353225"/>
                      <a:pt x="57795" y="1355246"/>
                      <a:pt x="56301" y="1357442"/>
                    </a:cubicBezTo>
                    <a:cubicBezTo>
                      <a:pt x="58497" y="1356651"/>
                      <a:pt x="60694" y="1355773"/>
                      <a:pt x="62978" y="1355158"/>
                    </a:cubicBezTo>
                    <a:cubicBezTo>
                      <a:pt x="63593" y="1354982"/>
                      <a:pt x="65174" y="1355597"/>
                      <a:pt x="65174" y="1355861"/>
                    </a:cubicBezTo>
                    <a:cubicBezTo>
                      <a:pt x="65086" y="1357354"/>
                      <a:pt x="65262" y="1359287"/>
                      <a:pt x="64384" y="1360253"/>
                    </a:cubicBezTo>
                    <a:cubicBezTo>
                      <a:pt x="60254" y="1364734"/>
                      <a:pt x="57180" y="1369654"/>
                      <a:pt x="57970" y="1375979"/>
                    </a:cubicBezTo>
                    <a:cubicBezTo>
                      <a:pt x="58409" y="1379142"/>
                      <a:pt x="60694" y="1382393"/>
                      <a:pt x="60342" y="1385379"/>
                    </a:cubicBezTo>
                    <a:cubicBezTo>
                      <a:pt x="57970" y="1403126"/>
                      <a:pt x="59815" y="1421224"/>
                      <a:pt x="55510" y="1438795"/>
                    </a:cubicBezTo>
                    <a:cubicBezTo>
                      <a:pt x="54192" y="1444154"/>
                      <a:pt x="55071" y="1450128"/>
                      <a:pt x="55335" y="1455750"/>
                    </a:cubicBezTo>
                    <a:cubicBezTo>
                      <a:pt x="55598" y="1461900"/>
                      <a:pt x="54895" y="1467786"/>
                      <a:pt x="49888" y="1471828"/>
                    </a:cubicBezTo>
                    <a:cubicBezTo>
                      <a:pt x="45319" y="1474551"/>
                      <a:pt x="50239" y="1475342"/>
                      <a:pt x="51908" y="1477362"/>
                    </a:cubicBezTo>
                    <a:moveTo>
                      <a:pt x="1314982" y="43237"/>
                    </a:moveTo>
                    <a:cubicBezTo>
                      <a:pt x="1314982" y="45873"/>
                      <a:pt x="1315070" y="48509"/>
                      <a:pt x="1315070" y="51144"/>
                    </a:cubicBezTo>
                    <a:cubicBezTo>
                      <a:pt x="1316212" y="50793"/>
                      <a:pt x="1317969" y="50881"/>
                      <a:pt x="1318408" y="50090"/>
                    </a:cubicBezTo>
                    <a:cubicBezTo>
                      <a:pt x="1320253" y="47279"/>
                      <a:pt x="1321659" y="44116"/>
                      <a:pt x="1323240" y="41129"/>
                    </a:cubicBezTo>
                    <a:cubicBezTo>
                      <a:pt x="1320956" y="41392"/>
                      <a:pt x="1318672" y="41656"/>
                      <a:pt x="1314982" y="43237"/>
                    </a:cubicBezTo>
                    <a:moveTo>
                      <a:pt x="52611" y="1428867"/>
                    </a:moveTo>
                    <a:cubicBezTo>
                      <a:pt x="52611" y="1427989"/>
                      <a:pt x="52260" y="1426671"/>
                      <a:pt x="52699" y="1426407"/>
                    </a:cubicBezTo>
                    <a:cubicBezTo>
                      <a:pt x="55422" y="1424387"/>
                      <a:pt x="55335" y="1422629"/>
                      <a:pt x="52523" y="1421048"/>
                    </a:cubicBezTo>
                    <a:cubicBezTo>
                      <a:pt x="52260" y="1420872"/>
                      <a:pt x="50590" y="1422629"/>
                      <a:pt x="50063" y="1423684"/>
                    </a:cubicBezTo>
                    <a:cubicBezTo>
                      <a:pt x="49009" y="1425792"/>
                      <a:pt x="47516" y="1428076"/>
                      <a:pt x="47603" y="1430185"/>
                    </a:cubicBezTo>
                    <a:cubicBezTo>
                      <a:pt x="47779" y="1434226"/>
                      <a:pt x="50327" y="1433260"/>
                      <a:pt x="52611" y="1428867"/>
                    </a:cubicBezTo>
                    <a:moveTo>
                      <a:pt x="1338615" y="48509"/>
                    </a:moveTo>
                    <a:cubicBezTo>
                      <a:pt x="1334310" y="47806"/>
                      <a:pt x="1331059" y="49124"/>
                      <a:pt x="1329478" y="53428"/>
                    </a:cubicBezTo>
                    <a:cubicBezTo>
                      <a:pt x="1329214" y="54043"/>
                      <a:pt x="1330005" y="55625"/>
                      <a:pt x="1330093" y="55625"/>
                    </a:cubicBezTo>
                    <a:cubicBezTo>
                      <a:pt x="1333080" y="54922"/>
                      <a:pt x="1336155" y="54307"/>
                      <a:pt x="1338966" y="53253"/>
                    </a:cubicBezTo>
                    <a:cubicBezTo>
                      <a:pt x="1339581" y="52989"/>
                      <a:pt x="1339581" y="50969"/>
                      <a:pt x="1338615" y="48509"/>
                    </a:cubicBezTo>
                    <a:moveTo>
                      <a:pt x="1499826" y="55098"/>
                    </a:moveTo>
                    <a:cubicBezTo>
                      <a:pt x="1499826" y="55976"/>
                      <a:pt x="1499738" y="57558"/>
                      <a:pt x="1499826" y="57558"/>
                    </a:cubicBezTo>
                    <a:cubicBezTo>
                      <a:pt x="1503253" y="57733"/>
                      <a:pt x="1506679" y="57909"/>
                      <a:pt x="1510105" y="57821"/>
                    </a:cubicBezTo>
                    <a:cubicBezTo>
                      <a:pt x="1510193" y="57821"/>
                      <a:pt x="1510369" y="55625"/>
                      <a:pt x="1510281" y="55625"/>
                    </a:cubicBezTo>
                    <a:cubicBezTo>
                      <a:pt x="1507294" y="54834"/>
                      <a:pt x="1504219" y="54307"/>
                      <a:pt x="1499826" y="55098"/>
                    </a:cubicBezTo>
                    <a:moveTo>
                      <a:pt x="2779241" y="1316151"/>
                    </a:moveTo>
                    <a:cubicBezTo>
                      <a:pt x="2778450" y="1313603"/>
                      <a:pt x="2777660" y="1310967"/>
                      <a:pt x="2776693" y="1308507"/>
                    </a:cubicBezTo>
                    <a:cubicBezTo>
                      <a:pt x="2776517" y="1308156"/>
                      <a:pt x="2775024" y="1308332"/>
                      <a:pt x="2774145" y="1308244"/>
                    </a:cubicBezTo>
                    <a:cubicBezTo>
                      <a:pt x="2775375" y="1311319"/>
                      <a:pt x="2770543" y="1316854"/>
                      <a:pt x="2779241" y="1316151"/>
                    </a:cubicBezTo>
                    <a:moveTo>
                      <a:pt x="637278" y="293621"/>
                    </a:moveTo>
                    <a:cubicBezTo>
                      <a:pt x="637981" y="289579"/>
                      <a:pt x="635345" y="289052"/>
                      <a:pt x="632710" y="289843"/>
                    </a:cubicBezTo>
                    <a:cubicBezTo>
                      <a:pt x="631392" y="290194"/>
                      <a:pt x="629547" y="293357"/>
                      <a:pt x="629723" y="293533"/>
                    </a:cubicBezTo>
                    <a:cubicBezTo>
                      <a:pt x="631304" y="295378"/>
                      <a:pt x="632885" y="299419"/>
                      <a:pt x="637278" y="293621"/>
                    </a:cubicBezTo>
                    <a:moveTo>
                      <a:pt x="2787148" y="1428867"/>
                    </a:moveTo>
                    <a:cubicBezTo>
                      <a:pt x="2787148" y="1430976"/>
                      <a:pt x="2786972" y="1433084"/>
                      <a:pt x="2787236" y="1435105"/>
                    </a:cubicBezTo>
                    <a:cubicBezTo>
                      <a:pt x="2787323" y="1435808"/>
                      <a:pt x="2789168" y="1437038"/>
                      <a:pt x="2789432" y="1436862"/>
                    </a:cubicBezTo>
                    <a:cubicBezTo>
                      <a:pt x="2793737" y="1434402"/>
                      <a:pt x="2793298" y="1431327"/>
                      <a:pt x="2787148" y="1428867"/>
                    </a:cubicBezTo>
                    <a:moveTo>
                      <a:pt x="25025" y="1582260"/>
                    </a:moveTo>
                    <a:cubicBezTo>
                      <a:pt x="23707" y="1583314"/>
                      <a:pt x="22389" y="1584456"/>
                      <a:pt x="21072" y="1585510"/>
                    </a:cubicBezTo>
                    <a:cubicBezTo>
                      <a:pt x="22829" y="1586213"/>
                      <a:pt x="24586" y="1587531"/>
                      <a:pt x="26255" y="1587355"/>
                    </a:cubicBezTo>
                    <a:cubicBezTo>
                      <a:pt x="30384" y="1587004"/>
                      <a:pt x="29506" y="1584632"/>
                      <a:pt x="25025" y="1582260"/>
                    </a:cubicBezTo>
                    <a:moveTo>
                      <a:pt x="308178" y="622721"/>
                    </a:moveTo>
                    <a:cubicBezTo>
                      <a:pt x="304839" y="625971"/>
                      <a:pt x="307914" y="627816"/>
                      <a:pt x="309935" y="629486"/>
                    </a:cubicBezTo>
                    <a:cubicBezTo>
                      <a:pt x="310374" y="629837"/>
                      <a:pt x="312131" y="628519"/>
                      <a:pt x="313361" y="627992"/>
                    </a:cubicBezTo>
                    <a:cubicBezTo>
                      <a:pt x="312570" y="626235"/>
                      <a:pt x="311692" y="624478"/>
                      <a:pt x="308178" y="622721"/>
                    </a:cubicBezTo>
                    <a:moveTo>
                      <a:pt x="896798" y="152088"/>
                    </a:moveTo>
                    <a:cubicBezTo>
                      <a:pt x="896534" y="151825"/>
                      <a:pt x="896183" y="151385"/>
                      <a:pt x="895832" y="151210"/>
                    </a:cubicBezTo>
                    <a:cubicBezTo>
                      <a:pt x="895656" y="151122"/>
                      <a:pt x="894953" y="151298"/>
                      <a:pt x="894953" y="151298"/>
                    </a:cubicBezTo>
                    <a:cubicBezTo>
                      <a:pt x="895041" y="153670"/>
                      <a:pt x="894777" y="156130"/>
                      <a:pt x="895304" y="158326"/>
                    </a:cubicBezTo>
                    <a:cubicBezTo>
                      <a:pt x="895568" y="159292"/>
                      <a:pt x="897589" y="159732"/>
                      <a:pt x="898819" y="160434"/>
                    </a:cubicBezTo>
                    <a:cubicBezTo>
                      <a:pt x="898994" y="159204"/>
                      <a:pt x="899434" y="157974"/>
                      <a:pt x="899258" y="156745"/>
                    </a:cubicBezTo>
                    <a:cubicBezTo>
                      <a:pt x="899258" y="155602"/>
                      <a:pt x="898555" y="154548"/>
                      <a:pt x="896798" y="152088"/>
                    </a:cubicBezTo>
                    <a:moveTo>
                      <a:pt x="915160" y="157359"/>
                    </a:moveTo>
                    <a:cubicBezTo>
                      <a:pt x="918586" y="155427"/>
                      <a:pt x="917356" y="153230"/>
                      <a:pt x="914808" y="152088"/>
                    </a:cubicBezTo>
                    <a:cubicBezTo>
                      <a:pt x="913842" y="151649"/>
                      <a:pt x="911118" y="153143"/>
                      <a:pt x="910503" y="154372"/>
                    </a:cubicBezTo>
                    <a:cubicBezTo>
                      <a:pt x="908834" y="157447"/>
                      <a:pt x="910415" y="159029"/>
                      <a:pt x="915160" y="157359"/>
                    </a:cubicBezTo>
                    <a:moveTo>
                      <a:pt x="1190405" y="41920"/>
                    </a:moveTo>
                    <a:cubicBezTo>
                      <a:pt x="1187770" y="44116"/>
                      <a:pt x="1186100" y="46400"/>
                      <a:pt x="1189790" y="49124"/>
                    </a:cubicBezTo>
                    <a:cubicBezTo>
                      <a:pt x="1190493" y="49651"/>
                      <a:pt x="1191020" y="50354"/>
                      <a:pt x="1191635" y="50969"/>
                    </a:cubicBezTo>
                    <a:cubicBezTo>
                      <a:pt x="1192075" y="48597"/>
                      <a:pt x="1192777" y="46312"/>
                      <a:pt x="1192953" y="43940"/>
                    </a:cubicBezTo>
                    <a:cubicBezTo>
                      <a:pt x="1193041" y="42886"/>
                      <a:pt x="1192162" y="41744"/>
                      <a:pt x="1190405" y="41920"/>
                    </a:cubicBezTo>
                    <a:moveTo>
                      <a:pt x="2781877" y="1329241"/>
                    </a:moveTo>
                    <a:cubicBezTo>
                      <a:pt x="2781174" y="1334249"/>
                      <a:pt x="2784864" y="1333370"/>
                      <a:pt x="2787499" y="1333019"/>
                    </a:cubicBezTo>
                    <a:cubicBezTo>
                      <a:pt x="2788378" y="1332931"/>
                      <a:pt x="2788993" y="1330822"/>
                      <a:pt x="2789783" y="1329680"/>
                    </a:cubicBezTo>
                    <a:cubicBezTo>
                      <a:pt x="2787587" y="1329065"/>
                      <a:pt x="2785391" y="1328538"/>
                      <a:pt x="2781877" y="1329241"/>
                    </a:cubicBezTo>
                    <a:moveTo>
                      <a:pt x="444527" y="468010"/>
                    </a:moveTo>
                    <a:cubicBezTo>
                      <a:pt x="447865" y="464760"/>
                      <a:pt x="444790" y="462915"/>
                      <a:pt x="442770" y="461246"/>
                    </a:cubicBezTo>
                    <a:cubicBezTo>
                      <a:pt x="442330" y="460894"/>
                      <a:pt x="440573" y="462212"/>
                      <a:pt x="439343" y="462739"/>
                    </a:cubicBezTo>
                    <a:cubicBezTo>
                      <a:pt x="440222" y="464496"/>
                      <a:pt x="441101" y="466253"/>
                      <a:pt x="444527" y="468010"/>
                    </a:cubicBezTo>
                    <a:moveTo>
                      <a:pt x="2528858" y="627904"/>
                    </a:moveTo>
                    <a:cubicBezTo>
                      <a:pt x="2528594" y="629398"/>
                      <a:pt x="2528331" y="630891"/>
                      <a:pt x="2528067" y="632297"/>
                    </a:cubicBezTo>
                    <a:cubicBezTo>
                      <a:pt x="2530439" y="631331"/>
                      <a:pt x="2532811" y="630364"/>
                      <a:pt x="2535183" y="629398"/>
                    </a:cubicBezTo>
                    <a:cubicBezTo>
                      <a:pt x="2533514" y="628519"/>
                      <a:pt x="2531845" y="627553"/>
                      <a:pt x="2528858" y="627904"/>
                    </a:cubicBezTo>
                    <a:moveTo>
                      <a:pt x="1868197" y="111412"/>
                    </a:moveTo>
                    <a:cubicBezTo>
                      <a:pt x="1870306" y="110006"/>
                      <a:pt x="1872326" y="108601"/>
                      <a:pt x="1874435" y="107195"/>
                    </a:cubicBezTo>
                    <a:cubicBezTo>
                      <a:pt x="1873732" y="106844"/>
                      <a:pt x="1873029" y="106229"/>
                      <a:pt x="1872414" y="106229"/>
                    </a:cubicBezTo>
                    <a:cubicBezTo>
                      <a:pt x="1869603" y="106229"/>
                      <a:pt x="1866177" y="105262"/>
                      <a:pt x="1868197" y="111412"/>
                    </a:cubicBezTo>
                    <a:moveTo>
                      <a:pt x="553378" y="377521"/>
                    </a:moveTo>
                    <a:cubicBezTo>
                      <a:pt x="553553" y="379454"/>
                      <a:pt x="553817" y="381474"/>
                      <a:pt x="553993" y="383407"/>
                    </a:cubicBezTo>
                    <a:cubicBezTo>
                      <a:pt x="555486" y="382353"/>
                      <a:pt x="557595" y="381650"/>
                      <a:pt x="558210" y="380244"/>
                    </a:cubicBezTo>
                    <a:cubicBezTo>
                      <a:pt x="559527" y="377345"/>
                      <a:pt x="557946" y="375852"/>
                      <a:pt x="553378" y="377521"/>
                    </a:cubicBezTo>
                    <a:moveTo>
                      <a:pt x="57795" y="1326605"/>
                    </a:moveTo>
                    <a:cubicBezTo>
                      <a:pt x="56037" y="1326605"/>
                      <a:pt x="54280" y="1326605"/>
                      <a:pt x="52523" y="1326781"/>
                    </a:cubicBezTo>
                    <a:cubicBezTo>
                      <a:pt x="52435" y="1326781"/>
                      <a:pt x="52435" y="1329065"/>
                      <a:pt x="52523" y="1329153"/>
                    </a:cubicBezTo>
                    <a:cubicBezTo>
                      <a:pt x="54368" y="1329241"/>
                      <a:pt x="56037" y="1329241"/>
                      <a:pt x="57795" y="1326605"/>
                    </a:cubicBezTo>
                    <a:moveTo>
                      <a:pt x="2206434" y="297574"/>
                    </a:moveTo>
                    <a:cubicBezTo>
                      <a:pt x="2207752" y="296608"/>
                      <a:pt x="2209070" y="295553"/>
                      <a:pt x="2210388" y="294587"/>
                    </a:cubicBezTo>
                    <a:cubicBezTo>
                      <a:pt x="2209685" y="293884"/>
                      <a:pt x="2208894" y="293094"/>
                      <a:pt x="2208191" y="292391"/>
                    </a:cubicBezTo>
                    <a:cubicBezTo>
                      <a:pt x="2207049" y="293621"/>
                      <a:pt x="2206083" y="294938"/>
                      <a:pt x="2206434" y="297574"/>
                    </a:cubicBezTo>
                    <a:moveTo>
                      <a:pt x="2396462" y="466693"/>
                    </a:moveTo>
                    <a:cubicBezTo>
                      <a:pt x="2397428" y="468010"/>
                      <a:pt x="2398483" y="469328"/>
                      <a:pt x="2399449" y="470646"/>
                    </a:cubicBezTo>
                    <a:cubicBezTo>
                      <a:pt x="2400152" y="469943"/>
                      <a:pt x="2400943" y="469153"/>
                      <a:pt x="2401645" y="468450"/>
                    </a:cubicBezTo>
                    <a:cubicBezTo>
                      <a:pt x="2400415" y="467395"/>
                      <a:pt x="2399098" y="466341"/>
                      <a:pt x="2396462" y="466693"/>
                    </a:cubicBezTo>
                    <a:moveTo>
                      <a:pt x="410440" y="528278"/>
                    </a:moveTo>
                    <a:cubicBezTo>
                      <a:pt x="411757" y="527312"/>
                      <a:pt x="413075" y="526257"/>
                      <a:pt x="414393" y="525291"/>
                    </a:cubicBezTo>
                    <a:cubicBezTo>
                      <a:pt x="413690" y="524588"/>
                      <a:pt x="412899" y="523798"/>
                      <a:pt x="412197" y="523095"/>
                    </a:cubicBezTo>
                    <a:cubicBezTo>
                      <a:pt x="411142" y="524413"/>
                      <a:pt x="410176" y="525642"/>
                      <a:pt x="410440" y="528278"/>
                    </a:cubicBezTo>
                    <a:moveTo>
                      <a:pt x="972879" y="107459"/>
                    </a:moveTo>
                    <a:cubicBezTo>
                      <a:pt x="971913" y="106141"/>
                      <a:pt x="970859" y="104823"/>
                      <a:pt x="969892" y="103505"/>
                    </a:cubicBezTo>
                    <a:cubicBezTo>
                      <a:pt x="969190" y="104208"/>
                      <a:pt x="968399" y="104999"/>
                      <a:pt x="967696" y="105701"/>
                    </a:cubicBezTo>
                    <a:cubicBezTo>
                      <a:pt x="968926" y="106844"/>
                      <a:pt x="970244" y="107810"/>
                      <a:pt x="972879" y="107459"/>
                    </a:cubicBezTo>
                    <a:moveTo>
                      <a:pt x="1748892" y="89185"/>
                    </a:moveTo>
                    <a:cubicBezTo>
                      <a:pt x="1749858" y="90503"/>
                      <a:pt x="1750913" y="91821"/>
                      <a:pt x="1751879" y="93138"/>
                    </a:cubicBezTo>
                    <a:cubicBezTo>
                      <a:pt x="1752582" y="92436"/>
                      <a:pt x="1753372" y="91645"/>
                      <a:pt x="1754075" y="90942"/>
                    </a:cubicBezTo>
                    <a:cubicBezTo>
                      <a:pt x="1752845" y="89800"/>
                      <a:pt x="1751527" y="88834"/>
                      <a:pt x="1748892" y="89185"/>
                    </a:cubicBezTo>
                    <a:moveTo>
                      <a:pt x="1520823" y="49826"/>
                    </a:moveTo>
                    <a:cubicBezTo>
                      <a:pt x="1521790" y="51144"/>
                      <a:pt x="1522844" y="52462"/>
                      <a:pt x="1523811" y="53780"/>
                    </a:cubicBezTo>
                    <a:cubicBezTo>
                      <a:pt x="1524513" y="53077"/>
                      <a:pt x="1525304" y="52286"/>
                      <a:pt x="1526007" y="51584"/>
                    </a:cubicBezTo>
                    <a:cubicBezTo>
                      <a:pt x="1524689" y="50529"/>
                      <a:pt x="1523459" y="49475"/>
                      <a:pt x="1520823" y="49826"/>
                    </a:cubicBezTo>
                    <a:moveTo>
                      <a:pt x="222960" y="770842"/>
                    </a:moveTo>
                    <a:cubicBezTo>
                      <a:pt x="221905" y="770403"/>
                      <a:pt x="220763" y="769612"/>
                      <a:pt x="219709" y="769612"/>
                    </a:cubicBezTo>
                    <a:cubicBezTo>
                      <a:pt x="218215" y="769700"/>
                      <a:pt x="216634" y="770315"/>
                      <a:pt x="215141" y="770754"/>
                    </a:cubicBezTo>
                    <a:cubicBezTo>
                      <a:pt x="216546" y="771370"/>
                      <a:pt x="217952" y="771984"/>
                      <a:pt x="219358" y="772424"/>
                    </a:cubicBezTo>
                    <a:cubicBezTo>
                      <a:pt x="220588" y="772863"/>
                      <a:pt x="221817" y="773127"/>
                      <a:pt x="222960" y="770842"/>
                    </a:cubicBezTo>
                    <a:moveTo>
                      <a:pt x="1646630" y="47191"/>
                    </a:moveTo>
                    <a:cubicBezTo>
                      <a:pt x="1647596" y="48509"/>
                      <a:pt x="1648651" y="49826"/>
                      <a:pt x="1649617" y="51144"/>
                    </a:cubicBezTo>
                    <a:cubicBezTo>
                      <a:pt x="1650320" y="50441"/>
                      <a:pt x="1651111" y="49651"/>
                      <a:pt x="1651813" y="48948"/>
                    </a:cubicBezTo>
                    <a:cubicBezTo>
                      <a:pt x="1650583" y="47894"/>
                      <a:pt x="1649266" y="46927"/>
                      <a:pt x="1646630" y="47191"/>
                    </a:cubicBezTo>
                    <a:moveTo>
                      <a:pt x="46022" y="1451182"/>
                    </a:moveTo>
                    <a:cubicBezTo>
                      <a:pt x="46022" y="1449425"/>
                      <a:pt x="46022" y="1447668"/>
                      <a:pt x="45846" y="1445911"/>
                    </a:cubicBezTo>
                    <a:cubicBezTo>
                      <a:pt x="45846" y="1445823"/>
                      <a:pt x="43562" y="1445823"/>
                      <a:pt x="43474" y="1445911"/>
                    </a:cubicBezTo>
                    <a:cubicBezTo>
                      <a:pt x="43386" y="1447668"/>
                      <a:pt x="43386" y="1449425"/>
                      <a:pt x="46022" y="1451182"/>
                    </a:cubicBezTo>
                    <a:moveTo>
                      <a:pt x="2818599" y="1588849"/>
                    </a:moveTo>
                    <a:cubicBezTo>
                      <a:pt x="2817633" y="1587531"/>
                      <a:pt x="2816579" y="1586213"/>
                      <a:pt x="2815612" y="1584895"/>
                    </a:cubicBezTo>
                    <a:cubicBezTo>
                      <a:pt x="2814909" y="1585598"/>
                      <a:pt x="2814119" y="1586389"/>
                      <a:pt x="2813416" y="1587092"/>
                    </a:cubicBezTo>
                    <a:cubicBezTo>
                      <a:pt x="2814646" y="1588146"/>
                      <a:pt x="2815964" y="1589112"/>
                      <a:pt x="2818599" y="1588849"/>
                    </a:cubicBezTo>
                    <a:moveTo>
                      <a:pt x="2083175" y="237306"/>
                    </a:moveTo>
                    <a:cubicBezTo>
                      <a:pt x="2084318" y="237043"/>
                      <a:pt x="2085547" y="236691"/>
                      <a:pt x="2086690" y="236428"/>
                    </a:cubicBezTo>
                    <a:cubicBezTo>
                      <a:pt x="2084933" y="235022"/>
                      <a:pt x="2083263" y="233441"/>
                      <a:pt x="2081418" y="232211"/>
                    </a:cubicBezTo>
                    <a:cubicBezTo>
                      <a:pt x="2081155" y="232035"/>
                      <a:pt x="2080101" y="232914"/>
                      <a:pt x="2079398" y="233265"/>
                    </a:cubicBezTo>
                    <a:cubicBezTo>
                      <a:pt x="2080188" y="234144"/>
                      <a:pt x="2081067" y="235022"/>
                      <a:pt x="2083175" y="237306"/>
                    </a:cubicBezTo>
                    <a:moveTo>
                      <a:pt x="2734699" y="1103808"/>
                    </a:moveTo>
                    <a:cubicBezTo>
                      <a:pt x="2733293" y="1102578"/>
                      <a:pt x="2731888" y="1101436"/>
                      <a:pt x="2730394" y="1100206"/>
                    </a:cubicBezTo>
                    <a:cubicBezTo>
                      <a:pt x="2730043" y="1100909"/>
                      <a:pt x="2729340" y="1101963"/>
                      <a:pt x="2729516" y="1102139"/>
                    </a:cubicBezTo>
                    <a:cubicBezTo>
                      <a:pt x="2730658" y="1103281"/>
                      <a:pt x="2732063" y="1104160"/>
                      <a:pt x="2734699" y="1103808"/>
                    </a:cubicBezTo>
                    <a:moveTo>
                      <a:pt x="327857" y="650219"/>
                    </a:moveTo>
                    <a:cubicBezTo>
                      <a:pt x="327593" y="649077"/>
                      <a:pt x="327418" y="648023"/>
                      <a:pt x="327154" y="646881"/>
                    </a:cubicBezTo>
                    <a:cubicBezTo>
                      <a:pt x="325836" y="648198"/>
                      <a:pt x="324519" y="649516"/>
                      <a:pt x="323201" y="650834"/>
                    </a:cubicBezTo>
                    <a:cubicBezTo>
                      <a:pt x="324343" y="651010"/>
                      <a:pt x="325485" y="651273"/>
                      <a:pt x="327857" y="650219"/>
                    </a:cubicBezTo>
                    <a:moveTo>
                      <a:pt x="57795" y="1284699"/>
                    </a:moveTo>
                    <a:cubicBezTo>
                      <a:pt x="58058" y="1285841"/>
                      <a:pt x="58234" y="1286895"/>
                      <a:pt x="58497" y="1288038"/>
                    </a:cubicBezTo>
                    <a:cubicBezTo>
                      <a:pt x="59815" y="1286720"/>
                      <a:pt x="61133" y="1285402"/>
                      <a:pt x="62451" y="1284084"/>
                    </a:cubicBezTo>
                    <a:cubicBezTo>
                      <a:pt x="61396" y="1283821"/>
                      <a:pt x="60254" y="1283645"/>
                      <a:pt x="57795" y="1284699"/>
                    </a:cubicBezTo>
                    <a:moveTo>
                      <a:pt x="2429231" y="530914"/>
                    </a:moveTo>
                    <a:cubicBezTo>
                      <a:pt x="2429319" y="529245"/>
                      <a:pt x="2429407" y="527575"/>
                      <a:pt x="2429407" y="525906"/>
                    </a:cubicBezTo>
                    <a:cubicBezTo>
                      <a:pt x="2428089" y="526257"/>
                      <a:pt x="2426684" y="526697"/>
                      <a:pt x="2425366" y="527048"/>
                    </a:cubicBezTo>
                    <a:cubicBezTo>
                      <a:pt x="2426244" y="527927"/>
                      <a:pt x="2427123" y="528717"/>
                      <a:pt x="2429231" y="530914"/>
                    </a:cubicBezTo>
                    <a:moveTo>
                      <a:pt x="759131" y="226764"/>
                    </a:moveTo>
                    <a:cubicBezTo>
                      <a:pt x="757901" y="228170"/>
                      <a:pt x="756759" y="229575"/>
                      <a:pt x="755529" y="231069"/>
                    </a:cubicBezTo>
                    <a:cubicBezTo>
                      <a:pt x="756232" y="231420"/>
                      <a:pt x="757286" y="232123"/>
                      <a:pt x="757462" y="231947"/>
                    </a:cubicBezTo>
                    <a:cubicBezTo>
                      <a:pt x="758604" y="230805"/>
                      <a:pt x="759483" y="229400"/>
                      <a:pt x="759131" y="226764"/>
                    </a:cubicBezTo>
                    <a:moveTo>
                      <a:pt x="174464" y="900602"/>
                    </a:moveTo>
                    <a:cubicBezTo>
                      <a:pt x="173234" y="902008"/>
                      <a:pt x="172092" y="903414"/>
                      <a:pt x="170862" y="904907"/>
                    </a:cubicBezTo>
                    <a:cubicBezTo>
                      <a:pt x="171565" y="905259"/>
                      <a:pt x="172619" y="905961"/>
                      <a:pt x="172795" y="905786"/>
                    </a:cubicBezTo>
                    <a:cubicBezTo>
                      <a:pt x="173937" y="904556"/>
                      <a:pt x="174816" y="903238"/>
                      <a:pt x="174464" y="900602"/>
                    </a:cubicBezTo>
                    <a:moveTo>
                      <a:pt x="1929783" y="159907"/>
                    </a:moveTo>
                    <a:cubicBezTo>
                      <a:pt x="1928377" y="158677"/>
                      <a:pt x="1926971" y="157535"/>
                      <a:pt x="1925478" y="156305"/>
                    </a:cubicBezTo>
                    <a:cubicBezTo>
                      <a:pt x="1925126" y="157008"/>
                      <a:pt x="1924424" y="158062"/>
                      <a:pt x="1924599" y="158238"/>
                    </a:cubicBezTo>
                    <a:cubicBezTo>
                      <a:pt x="1925829" y="159380"/>
                      <a:pt x="1927147" y="160259"/>
                      <a:pt x="1929783" y="159907"/>
                    </a:cubicBezTo>
                    <a:moveTo>
                      <a:pt x="2620665" y="777344"/>
                    </a:moveTo>
                    <a:cubicBezTo>
                      <a:pt x="2621895" y="775938"/>
                      <a:pt x="2623037" y="774532"/>
                      <a:pt x="2624267" y="773039"/>
                    </a:cubicBezTo>
                    <a:cubicBezTo>
                      <a:pt x="2623564" y="772687"/>
                      <a:pt x="2622510" y="771984"/>
                      <a:pt x="2622334" y="772160"/>
                    </a:cubicBezTo>
                    <a:cubicBezTo>
                      <a:pt x="2621192" y="773390"/>
                      <a:pt x="2620313" y="774708"/>
                      <a:pt x="2620665" y="777344"/>
                    </a:cubicBezTo>
                    <a:moveTo>
                      <a:pt x="2800238" y="1452500"/>
                    </a:moveTo>
                    <a:cubicBezTo>
                      <a:pt x="2798832" y="1451270"/>
                      <a:pt x="2797427" y="1450128"/>
                      <a:pt x="2795933" y="1448898"/>
                    </a:cubicBezTo>
                    <a:cubicBezTo>
                      <a:pt x="2795582" y="1449601"/>
                      <a:pt x="2794879" y="1450655"/>
                      <a:pt x="2795055" y="1450831"/>
                    </a:cubicBezTo>
                    <a:cubicBezTo>
                      <a:pt x="2796285" y="1451973"/>
                      <a:pt x="2797602" y="1452851"/>
                      <a:pt x="2800238" y="1452500"/>
                    </a:cubicBezTo>
                    <a:moveTo>
                      <a:pt x="1089549" y="85232"/>
                    </a:moveTo>
                    <a:cubicBezTo>
                      <a:pt x="1088231" y="86198"/>
                      <a:pt x="1086914" y="87076"/>
                      <a:pt x="1085684" y="88219"/>
                    </a:cubicBezTo>
                    <a:cubicBezTo>
                      <a:pt x="1085508" y="88394"/>
                      <a:pt x="1086299" y="89449"/>
                      <a:pt x="1086562" y="90151"/>
                    </a:cubicBezTo>
                    <a:cubicBezTo>
                      <a:pt x="1087968" y="88921"/>
                      <a:pt x="1089374" y="87691"/>
                      <a:pt x="1089549" y="85232"/>
                    </a:cubicBezTo>
                    <a:moveTo>
                      <a:pt x="1944191" y="163861"/>
                    </a:moveTo>
                    <a:cubicBezTo>
                      <a:pt x="1944542" y="162455"/>
                      <a:pt x="1944893" y="161049"/>
                      <a:pt x="1945157" y="159644"/>
                    </a:cubicBezTo>
                    <a:cubicBezTo>
                      <a:pt x="1945157" y="159644"/>
                      <a:pt x="1944103" y="159380"/>
                      <a:pt x="1943576" y="159204"/>
                    </a:cubicBezTo>
                    <a:cubicBezTo>
                      <a:pt x="1943400" y="160346"/>
                      <a:pt x="1943136" y="161489"/>
                      <a:pt x="1944191" y="163861"/>
                    </a:cubicBezTo>
                    <a:moveTo>
                      <a:pt x="2669160" y="907191"/>
                    </a:moveTo>
                    <a:cubicBezTo>
                      <a:pt x="2667754" y="906840"/>
                      <a:pt x="2666349" y="906489"/>
                      <a:pt x="2664943" y="906225"/>
                    </a:cubicBezTo>
                    <a:cubicBezTo>
                      <a:pt x="2664943" y="906225"/>
                      <a:pt x="2664680" y="907279"/>
                      <a:pt x="2664504" y="907894"/>
                    </a:cubicBezTo>
                    <a:cubicBezTo>
                      <a:pt x="2665646" y="907982"/>
                      <a:pt x="2666700" y="908246"/>
                      <a:pt x="2669160" y="907191"/>
                    </a:cubicBezTo>
                    <a:moveTo>
                      <a:pt x="2197210" y="322525"/>
                    </a:moveTo>
                    <a:cubicBezTo>
                      <a:pt x="2198615" y="322876"/>
                      <a:pt x="2200021" y="323227"/>
                      <a:pt x="2201427" y="323491"/>
                    </a:cubicBezTo>
                    <a:cubicBezTo>
                      <a:pt x="2201427" y="323491"/>
                      <a:pt x="2201690" y="322437"/>
                      <a:pt x="2201866" y="321910"/>
                    </a:cubicBezTo>
                    <a:cubicBezTo>
                      <a:pt x="2200724" y="321646"/>
                      <a:pt x="2199669" y="321382"/>
                      <a:pt x="2197210" y="322525"/>
                    </a:cubicBezTo>
                    <a:moveTo>
                      <a:pt x="2312562" y="367066"/>
                    </a:moveTo>
                    <a:cubicBezTo>
                      <a:pt x="2311683" y="367506"/>
                      <a:pt x="2310804" y="367945"/>
                      <a:pt x="2309926" y="368384"/>
                    </a:cubicBezTo>
                    <a:cubicBezTo>
                      <a:pt x="2310804" y="368823"/>
                      <a:pt x="2311683" y="369263"/>
                      <a:pt x="2312562" y="367066"/>
                    </a:cubicBezTo>
                    <a:moveTo>
                      <a:pt x="2283746" y="382792"/>
                    </a:moveTo>
                    <a:cubicBezTo>
                      <a:pt x="2284009" y="383934"/>
                      <a:pt x="2284185" y="384989"/>
                      <a:pt x="2284448" y="386131"/>
                    </a:cubicBezTo>
                    <a:cubicBezTo>
                      <a:pt x="2284976" y="385955"/>
                      <a:pt x="2286118" y="385691"/>
                      <a:pt x="2286030" y="385691"/>
                    </a:cubicBezTo>
                    <a:cubicBezTo>
                      <a:pt x="2285766" y="384286"/>
                      <a:pt x="2285415" y="382880"/>
                      <a:pt x="2283746" y="382792"/>
                    </a:cubicBezTo>
                    <a:moveTo>
                      <a:pt x="2760879" y="1203434"/>
                    </a:moveTo>
                    <a:cubicBezTo>
                      <a:pt x="2761758" y="1202995"/>
                      <a:pt x="2762636" y="1202556"/>
                      <a:pt x="2763515" y="1202117"/>
                    </a:cubicBezTo>
                    <a:cubicBezTo>
                      <a:pt x="2762636" y="1201677"/>
                      <a:pt x="2761758" y="1201238"/>
                      <a:pt x="2760879" y="1203434"/>
                    </a:cubicBezTo>
                    <a:moveTo>
                      <a:pt x="76156" y="1198163"/>
                    </a:moveTo>
                    <a:cubicBezTo>
                      <a:pt x="76419" y="1199305"/>
                      <a:pt x="76595" y="1200359"/>
                      <a:pt x="76859" y="1201502"/>
                    </a:cubicBezTo>
                    <a:cubicBezTo>
                      <a:pt x="77386" y="1201326"/>
                      <a:pt x="78528" y="1201062"/>
                      <a:pt x="78440" y="1201062"/>
                    </a:cubicBezTo>
                    <a:cubicBezTo>
                      <a:pt x="78264" y="1199657"/>
                      <a:pt x="77825" y="1198251"/>
                      <a:pt x="76156" y="1198163"/>
                    </a:cubicBezTo>
                    <a:moveTo>
                      <a:pt x="2386007" y="492873"/>
                    </a:moveTo>
                    <a:cubicBezTo>
                      <a:pt x="2387413" y="493224"/>
                      <a:pt x="2388819" y="493576"/>
                      <a:pt x="2390224" y="493839"/>
                    </a:cubicBezTo>
                    <a:cubicBezTo>
                      <a:pt x="2390224" y="493839"/>
                      <a:pt x="2390488" y="492785"/>
                      <a:pt x="2390664" y="492258"/>
                    </a:cubicBezTo>
                    <a:cubicBezTo>
                      <a:pt x="2389522" y="492082"/>
                      <a:pt x="2388379" y="491819"/>
                      <a:pt x="2386007" y="492873"/>
                    </a:cubicBezTo>
                    <a:moveTo>
                      <a:pt x="495658" y="435241"/>
                    </a:moveTo>
                    <a:cubicBezTo>
                      <a:pt x="495131" y="434890"/>
                      <a:pt x="494603" y="434538"/>
                      <a:pt x="494076" y="434187"/>
                    </a:cubicBezTo>
                    <a:cubicBezTo>
                      <a:pt x="494164" y="434977"/>
                      <a:pt x="494252" y="435768"/>
                      <a:pt x="495658" y="435241"/>
                    </a:cubicBezTo>
                    <a:moveTo>
                      <a:pt x="2721609" y="1061814"/>
                    </a:moveTo>
                    <a:cubicBezTo>
                      <a:pt x="2721082" y="1061463"/>
                      <a:pt x="2720555" y="1061111"/>
                      <a:pt x="2720027" y="1060760"/>
                    </a:cubicBezTo>
                    <a:cubicBezTo>
                      <a:pt x="2720115" y="1061551"/>
                      <a:pt x="2720203" y="1062341"/>
                      <a:pt x="2721609" y="1061814"/>
                    </a:cubicBezTo>
                    <a:moveTo>
                      <a:pt x="119468" y="1060496"/>
                    </a:moveTo>
                    <a:cubicBezTo>
                      <a:pt x="119819" y="1059969"/>
                      <a:pt x="120171" y="1059442"/>
                      <a:pt x="120522" y="1058915"/>
                    </a:cubicBezTo>
                    <a:cubicBezTo>
                      <a:pt x="119731" y="1059003"/>
                      <a:pt x="118941" y="1059091"/>
                      <a:pt x="119468" y="1060496"/>
                    </a:cubicBezTo>
                    <a:moveTo>
                      <a:pt x="2779241" y="1289970"/>
                    </a:moveTo>
                    <a:cubicBezTo>
                      <a:pt x="2779768" y="1290322"/>
                      <a:pt x="2780295" y="1290673"/>
                      <a:pt x="2780822" y="1291025"/>
                    </a:cubicBezTo>
                    <a:cubicBezTo>
                      <a:pt x="2780734" y="1290234"/>
                      <a:pt x="2780647" y="1289443"/>
                      <a:pt x="2779241" y="1289970"/>
                    </a:cubicBezTo>
                    <a:moveTo>
                      <a:pt x="2635073" y="859926"/>
                    </a:moveTo>
                    <a:cubicBezTo>
                      <a:pt x="2635600" y="860278"/>
                      <a:pt x="2636127" y="860629"/>
                      <a:pt x="2636654" y="860980"/>
                    </a:cubicBezTo>
                    <a:cubicBezTo>
                      <a:pt x="2636566" y="860190"/>
                      <a:pt x="2636479" y="859399"/>
                      <a:pt x="2635073" y="859926"/>
                    </a:cubicBezTo>
                    <a:moveTo>
                      <a:pt x="1772524" y="65552"/>
                    </a:moveTo>
                    <a:cubicBezTo>
                      <a:pt x="1771997" y="65201"/>
                      <a:pt x="1771470" y="64849"/>
                      <a:pt x="1770943" y="64498"/>
                    </a:cubicBezTo>
                    <a:cubicBezTo>
                      <a:pt x="1771031" y="65289"/>
                      <a:pt x="1771119" y="66079"/>
                      <a:pt x="1772524" y="65552"/>
                    </a:cubicBezTo>
                    <a:moveTo>
                      <a:pt x="1405471" y="52462"/>
                    </a:moveTo>
                    <a:cubicBezTo>
                      <a:pt x="1404944" y="52111"/>
                      <a:pt x="1404417" y="51759"/>
                      <a:pt x="1403890" y="51408"/>
                    </a:cubicBezTo>
                    <a:cubicBezTo>
                      <a:pt x="1403978" y="52199"/>
                      <a:pt x="1404066" y="52989"/>
                      <a:pt x="1405471" y="52462"/>
                    </a:cubicBezTo>
                    <a:moveTo>
                      <a:pt x="2515767" y="654173"/>
                    </a:moveTo>
                    <a:cubicBezTo>
                      <a:pt x="2516119" y="653645"/>
                      <a:pt x="2516470" y="653118"/>
                      <a:pt x="2516822" y="652591"/>
                    </a:cubicBezTo>
                    <a:cubicBezTo>
                      <a:pt x="2516031" y="652679"/>
                      <a:pt x="2515240" y="652767"/>
                      <a:pt x="2515767" y="654173"/>
                    </a:cubicBezTo>
                    <a:close/>
                    <a:moveTo>
                      <a:pt x="2781437" y="1743559"/>
                    </a:moveTo>
                    <a:cubicBezTo>
                      <a:pt x="2773970" y="1743559"/>
                      <a:pt x="2768962" y="1739342"/>
                      <a:pt x="2767556" y="1731963"/>
                    </a:cubicBezTo>
                    <a:cubicBezTo>
                      <a:pt x="2767293" y="1730820"/>
                      <a:pt x="2766941" y="1729503"/>
                      <a:pt x="2766502" y="1728185"/>
                    </a:cubicBezTo>
                    <a:cubicBezTo>
                      <a:pt x="2765008" y="1723353"/>
                      <a:pt x="2762636" y="1716061"/>
                      <a:pt x="2768083" y="1708242"/>
                    </a:cubicBezTo>
                    <a:cubicBezTo>
                      <a:pt x="2768171" y="1707451"/>
                      <a:pt x="2767996" y="1705782"/>
                      <a:pt x="2767820" y="1704640"/>
                    </a:cubicBezTo>
                    <a:cubicBezTo>
                      <a:pt x="2767644" y="1702707"/>
                      <a:pt x="2767381" y="1700511"/>
                      <a:pt x="2767556" y="1698227"/>
                    </a:cubicBezTo>
                    <a:cubicBezTo>
                      <a:pt x="2767820" y="1695152"/>
                      <a:pt x="2769050" y="1692780"/>
                      <a:pt x="2770016" y="1690935"/>
                    </a:cubicBezTo>
                    <a:cubicBezTo>
                      <a:pt x="2771246" y="1688475"/>
                      <a:pt x="2771334" y="1688211"/>
                      <a:pt x="2770983" y="1687245"/>
                    </a:cubicBezTo>
                    <a:cubicBezTo>
                      <a:pt x="2768962" y="1681974"/>
                      <a:pt x="2768786" y="1675033"/>
                      <a:pt x="2770456" y="1666687"/>
                    </a:cubicBezTo>
                    <a:cubicBezTo>
                      <a:pt x="2772388" y="1657375"/>
                      <a:pt x="2775463" y="1648326"/>
                      <a:pt x="2778362" y="1639628"/>
                    </a:cubicBezTo>
                    <a:lnTo>
                      <a:pt x="2778538" y="1639101"/>
                    </a:lnTo>
                    <a:cubicBezTo>
                      <a:pt x="2778626" y="1638750"/>
                      <a:pt x="2778802" y="1638486"/>
                      <a:pt x="2778889" y="1638223"/>
                    </a:cubicBezTo>
                    <a:cubicBezTo>
                      <a:pt x="2773794" y="1627329"/>
                      <a:pt x="2773530" y="1615820"/>
                      <a:pt x="2778099" y="1604838"/>
                    </a:cubicBezTo>
                    <a:cubicBezTo>
                      <a:pt x="2778626" y="1603696"/>
                      <a:pt x="2778626" y="1601851"/>
                      <a:pt x="2778450" y="1601324"/>
                    </a:cubicBezTo>
                    <a:cubicBezTo>
                      <a:pt x="2776781" y="1598074"/>
                      <a:pt x="2771861" y="1588497"/>
                      <a:pt x="2780647" y="1580327"/>
                    </a:cubicBezTo>
                    <a:cubicBezTo>
                      <a:pt x="2780647" y="1580239"/>
                      <a:pt x="2780647" y="1580239"/>
                      <a:pt x="2780647" y="1580239"/>
                    </a:cubicBezTo>
                    <a:cubicBezTo>
                      <a:pt x="2775815" y="1566534"/>
                      <a:pt x="2777660" y="1553268"/>
                      <a:pt x="2780120" y="1539826"/>
                    </a:cubicBezTo>
                    <a:lnTo>
                      <a:pt x="2780383" y="1538509"/>
                    </a:lnTo>
                    <a:cubicBezTo>
                      <a:pt x="2780207" y="1537279"/>
                      <a:pt x="2780032" y="1536137"/>
                      <a:pt x="2779856" y="1534907"/>
                    </a:cubicBezTo>
                    <a:cubicBezTo>
                      <a:pt x="2779065" y="1529811"/>
                      <a:pt x="2778275" y="1524628"/>
                      <a:pt x="2778275" y="1519181"/>
                    </a:cubicBezTo>
                    <a:cubicBezTo>
                      <a:pt x="2778187" y="1511801"/>
                      <a:pt x="2778450" y="1504070"/>
                      <a:pt x="2781789" y="1497657"/>
                    </a:cubicBezTo>
                    <a:cubicBezTo>
                      <a:pt x="2783985" y="1493528"/>
                      <a:pt x="2783634" y="1490980"/>
                      <a:pt x="2779856" y="1485796"/>
                    </a:cubicBezTo>
                    <a:cubicBezTo>
                      <a:pt x="2778802" y="1485006"/>
                      <a:pt x="2776078" y="1482985"/>
                      <a:pt x="2775902" y="1479295"/>
                    </a:cubicBezTo>
                    <a:cubicBezTo>
                      <a:pt x="2775727" y="1476660"/>
                      <a:pt x="2776869" y="1474200"/>
                      <a:pt x="2779241" y="1471915"/>
                    </a:cubicBezTo>
                    <a:cubicBezTo>
                      <a:pt x="2779592" y="1471564"/>
                      <a:pt x="2780032" y="1471213"/>
                      <a:pt x="2780471" y="1470949"/>
                    </a:cubicBezTo>
                    <a:cubicBezTo>
                      <a:pt x="2778714" y="1467171"/>
                      <a:pt x="2777923" y="1463218"/>
                      <a:pt x="2778011" y="1458913"/>
                    </a:cubicBezTo>
                    <a:cubicBezTo>
                      <a:pt x="2778362" y="1442924"/>
                      <a:pt x="2776693" y="1426495"/>
                      <a:pt x="2773003" y="1408836"/>
                    </a:cubicBezTo>
                    <a:lnTo>
                      <a:pt x="2772564" y="1406640"/>
                    </a:lnTo>
                    <a:lnTo>
                      <a:pt x="2773618" y="1404619"/>
                    </a:lnTo>
                    <a:cubicBezTo>
                      <a:pt x="2774848" y="1402072"/>
                      <a:pt x="2774497" y="1399085"/>
                      <a:pt x="2773794" y="1394516"/>
                    </a:cubicBezTo>
                    <a:cubicBezTo>
                      <a:pt x="2772915" y="1389069"/>
                      <a:pt x="2771861" y="1382305"/>
                      <a:pt x="2775375" y="1375276"/>
                    </a:cubicBezTo>
                    <a:cubicBezTo>
                      <a:pt x="2775112" y="1373871"/>
                      <a:pt x="2773794" y="1370972"/>
                      <a:pt x="2773003" y="1369127"/>
                    </a:cubicBezTo>
                    <a:cubicBezTo>
                      <a:pt x="2772037" y="1367018"/>
                      <a:pt x="2771071" y="1364822"/>
                      <a:pt x="2770368" y="1362625"/>
                    </a:cubicBezTo>
                    <a:lnTo>
                      <a:pt x="2765711" y="1347954"/>
                    </a:lnTo>
                    <a:lnTo>
                      <a:pt x="2769489" y="1348832"/>
                    </a:lnTo>
                    <a:cubicBezTo>
                      <a:pt x="2767820" y="1344176"/>
                      <a:pt x="2767468" y="1339608"/>
                      <a:pt x="2767381" y="1335566"/>
                    </a:cubicBezTo>
                    <a:cubicBezTo>
                      <a:pt x="2767205" y="1324497"/>
                      <a:pt x="2766414" y="1310001"/>
                      <a:pt x="2761231" y="1296472"/>
                    </a:cubicBezTo>
                    <a:lnTo>
                      <a:pt x="2761231" y="1296472"/>
                    </a:lnTo>
                    <a:cubicBezTo>
                      <a:pt x="2760616" y="1295505"/>
                      <a:pt x="2759122" y="1293045"/>
                      <a:pt x="2760001" y="1289795"/>
                    </a:cubicBezTo>
                    <a:cubicBezTo>
                      <a:pt x="2762022" y="1282942"/>
                      <a:pt x="2760001" y="1276441"/>
                      <a:pt x="2757629" y="1268885"/>
                    </a:cubicBezTo>
                    <a:cubicBezTo>
                      <a:pt x="2756399" y="1264932"/>
                      <a:pt x="2755169" y="1260803"/>
                      <a:pt x="2754466" y="1256410"/>
                    </a:cubicBezTo>
                    <a:cubicBezTo>
                      <a:pt x="2754115" y="1254126"/>
                      <a:pt x="2753500" y="1251842"/>
                      <a:pt x="2752797" y="1249382"/>
                    </a:cubicBezTo>
                    <a:cubicBezTo>
                      <a:pt x="2752270" y="1247537"/>
                      <a:pt x="2751743" y="1245692"/>
                      <a:pt x="2751303" y="1243671"/>
                    </a:cubicBezTo>
                    <a:cubicBezTo>
                      <a:pt x="2750776" y="1241124"/>
                      <a:pt x="2750073" y="1237697"/>
                      <a:pt x="2750161" y="1234095"/>
                    </a:cubicBezTo>
                    <a:cubicBezTo>
                      <a:pt x="2750161" y="1231723"/>
                      <a:pt x="2751303" y="1230054"/>
                      <a:pt x="2752446" y="1228824"/>
                    </a:cubicBezTo>
                    <a:cubicBezTo>
                      <a:pt x="2743748" y="1219160"/>
                      <a:pt x="2746208" y="1206070"/>
                      <a:pt x="2747262" y="1200623"/>
                    </a:cubicBezTo>
                    <a:cubicBezTo>
                      <a:pt x="2747614" y="1198690"/>
                      <a:pt x="2747438" y="1197372"/>
                      <a:pt x="2747262" y="1196933"/>
                    </a:cubicBezTo>
                    <a:cubicBezTo>
                      <a:pt x="2741288" y="1190696"/>
                      <a:pt x="2739795" y="1183404"/>
                      <a:pt x="2738389" y="1176903"/>
                    </a:cubicBezTo>
                    <a:cubicBezTo>
                      <a:pt x="2737774" y="1174003"/>
                      <a:pt x="2737247" y="1171192"/>
                      <a:pt x="2736280" y="1168732"/>
                    </a:cubicBezTo>
                    <a:cubicBezTo>
                      <a:pt x="2734260" y="1163461"/>
                      <a:pt x="2733205" y="1158190"/>
                      <a:pt x="2732239" y="1153006"/>
                    </a:cubicBezTo>
                    <a:cubicBezTo>
                      <a:pt x="2731009" y="1146769"/>
                      <a:pt x="2729867" y="1140795"/>
                      <a:pt x="2726968" y="1135348"/>
                    </a:cubicBezTo>
                    <a:cubicBezTo>
                      <a:pt x="2723454" y="1128759"/>
                      <a:pt x="2722224" y="1121379"/>
                      <a:pt x="2720994" y="1114263"/>
                    </a:cubicBezTo>
                    <a:cubicBezTo>
                      <a:pt x="2720115" y="1109167"/>
                      <a:pt x="2719325" y="1104423"/>
                      <a:pt x="2717743" y="1100206"/>
                    </a:cubicBezTo>
                    <a:cubicBezTo>
                      <a:pt x="2713526" y="1088873"/>
                      <a:pt x="2711154" y="1077716"/>
                      <a:pt x="2709397" y="1068315"/>
                    </a:cubicBezTo>
                    <a:cubicBezTo>
                      <a:pt x="2709397" y="1068227"/>
                      <a:pt x="2709221" y="1067876"/>
                      <a:pt x="2709134" y="1067612"/>
                    </a:cubicBezTo>
                    <a:cubicBezTo>
                      <a:pt x="2708343" y="1065855"/>
                      <a:pt x="2706674" y="1062166"/>
                      <a:pt x="2709046" y="1057685"/>
                    </a:cubicBezTo>
                    <a:cubicBezTo>
                      <a:pt x="2708958" y="1057334"/>
                      <a:pt x="2708782" y="1056894"/>
                      <a:pt x="2708694" y="1056543"/>
                    </a:cubicBezTo>
                    <a:cubicBezTo>
                      <a:pt x="2708519" y="1056104"/>
                      <a:pt x="2708431" y="1055664"/>
                      <a:pt x="2708255" y="1055225"/>
                    </a:cubicBezTo>
                    <a:cubicBezTo>
                      <a:pt x="2707377" y="1054171"/>
                      <a:pt x="2706849" y="1052853"/>
                      <a:pt x="2706674" y="1051535"/>
                    </a:cubicBezTo>
                    <a:cubicBezTo>
                      <a:pt x="2706498" y="1049778"/>
                      <a:pt x="2706498" y="1048021"/>
                      <a:pt x="2706498" y="1046264"/>
                    </a:cubicBezTo>
                    <a:cubicBezTo>
                      <a:pt x="2706498" y="1043804"/>
                      <a:pt x="2706498" y="1041081"/>
                      <a:pt x="2705795" y="1039763"/>
                    </a:cubicBezTo>
                    <a:cubicBezTo>
                      <a:pt x="2705444" y="1039236"/>
                      <a:pt x="2703599" y="1038006"/>
                      <a:pt x="2702457" y="1037303"/>
                    </a:cubicBezTo>
                    <a:cubicBezTo>
                      <a:pt x="2699118" y="1035107"/>
                      <a:pt x="2694989" y="1032383"/>
                      <a:pt x="2694725" y="1027288"/>
                    </a:cubicBezTo>
                    <a:cubicBezTo>
                      <a:pt x="2694550" y="1023686"/>
                      <a:pt x="2693496" y="1020171"/>
                      <a:pt x="2692353" y="1016394"/>
                    </a:cubicBezTo>
                    <a:cubicBezTo>
                      <a:pt x="2691387" y="1013319"/>
                      <a:pt x="2690509" y="1010068"/>
                      <a:pt x="2689894" y="1006554"/>
                    </a:cubicBezTo>
                    <a:cubicBezTo>
                      <a:pt x="2689630" y="1006203"/>
                      <a:pt x="2689191" y="1005851"/>
                      <a:pt x="2688839" y="1005500"/>
                    </a:cubicBezTo>
                    <a:cubicBezTo>
                      <a:pt x="2686292" y="1003040"/>
                      <a:pt x="2682865" y="999789"/>
                      <a:pt x="2684095" y="995045"/>
                    </a:cubicBezTo>
                    <a:cubicBezTo>
                      <a:pt x="2683920" y="994518"/>
                      <a:pt x="2683304" y="993552"/>
                      <a:pt x="2682777" y="992849"/>
                    </a:cubicBezTo>
                    <a:cubicBezTo>
                      <a:pt x="2681284" y="990477"/>
                      <a:pt x="2678473" y="986084"/>
                      <a:pt x="2679878" y="980813"/>
                    </a:cubicBezTo>
                    <a:cubicBezTo>
                      <a:pt x="2679527" y="980374"/>
                      <a:pt x="2679175" y="979846"/>
                      <a:pt x="2678824" y="979407"/>
                    </a:cubicBezTo>
                    <a:cubicBezTo>
                      <a:pt x="2676188" y="975805"/>
                      <a:pt x="2673465" y="972027"/>
                      <a:pt x="2671269" y="967811"/>
                    </a:cubicBezTo>
                    <a:cubicBezTo>
                      <a:pt x="2667491" y="960343"/>
                      <a:pt x="2664416" y="952612"/>
                      <a:pt x="2661341" y="945144"/>
                    </a:cubicBezTo>
                    <a:lnTo>
                      <a:pt x="2660463" y="942860"/>
                    </a:lnTo>
                    <a:cubicBezTo>
                      <a:pt x="2659321" y="940049"/>
                      <a:pt x="2659936" y="937413"/>
                      <a:pt x="2660287" y="935656"/>
                    </a:cubicBezTo>
                    <a:cubicBezTo>
                      <a:pt x="2660375" y="935305"/>
                      <a:pt x="2660463" y="934865"/>
                      <a:pt x="2660463" y="934690"/>
                    </a:cubicBezTo>
                    <a:lnTo>
                      <a:pt x="2660638" y="932933"/>
                    </a:lnTo>
                    <a:cubicBezTo>
                      <a:pt x="2660550" y="932845"/>
                      <a:pt x="2660375" y="932845"/>
                      <a:pt x="2660287" y="932757"/>
                    </a:cubicBezTo>
                    <a:cubicBezTo>
                      <a:pt x="2652204" y="928891"/>
                      <a:pt x="2651853" y="921512"/>
                      <a:pt x="2651765" y="919052"/>
                    </a:cubicBezTo>
                    <a:cubicBezTo>
                      <a:pt x="2651589" y="915098"/>
                      <a:pt x="2650887" y="911145"/>
                      <a:pt x="2650096" y="906928"/>
                    </a:cubicBezTo>
                    <a:cubicBezTo>
                      <a:pt x="2649920" y="905786"/>
                      <a:pt x="2649657" y="904556"/>
                      <a:pt x="2649481" y="903414"/>
                    </a:cubicBezTo>
                    <a:cubicBezTo>
                      <a:pt x="2642452" y="900251"/>
                      <a:pt x="2640256" y="893662"/>
                      <a:pt x="2638763" y="889094"/>
                    </a:cubicBezTo>
                    <a:cubicBezTo>
                      <a:pt x="2637972" y="886809"/>
                      <a:pt x="2637269" y="884613"/>
                      <a:pt x="2636215" y="883383"/>
                    </a:cubicBezTo>
                    <a:cubicBezTo>
                      <a:pt x="2631998" y="878727"/>
                      <a:pt x="2628659" y="873192"/>
                      <a:pt x="2626727" y="867745"/>
                    </a:cubicBezTo>
                    <a:cubicBezTo>
                      <a:pt x="2626551" y="867481"/>
                      <a:pt x="2626200" y="867042"/>
                      <a:pt x="2626024" y="866691"/>
                    </a:cubicBezTo>
                    <a:cubicBezTo>
                      <a:pt x="2624970" y="865109"/>
                      <a:pt x="2623301" y="862825"/>
                      <a:pt x="2622861" y="859838"/>
                    </a:cubicBezTo>
                    <a:lnTo>
                      <a:pt x="2620665" y="858345"/>
                    </a:lnTo>
                    <a:lnTo>
                      <a:pt x="2622861" y="857554"/>
                    </a:lnTo>
                    <a:cubicBezTo>
                      <a:pt x="2622861" y="857203"/>
                      <a:pt x="2622949" y="856939"/>
                      <a:pt x="2623037" y="856588"/>
                    </a:cubicBezTo>
                    <a:cubicBezTo>
                      <a:pt x="2623213" y="855709"/>
                      <a:pt x="2623564" y="854831"/>
                      <a:pt x="2623915" y="853952"/>
                    </a:cubicBezTo>
                    <a:cubicBezTo>
                      <a:pt x="2614954" y="847099"/>
                      <a:pt x="2613724" y="836733"/>
                      <a:pt x="2612934" y="829617"/>
                    </a:cubicBezTo>
                    <a:cubicBezTo>
                      <a:pt x="2612758" y="828387"/>
                      <a:pt x="2612494" y="827947"/>
                      <a:pt x="2610737" y="825927"/>
                    </a:cubicBezTo>
                    <a:cubicBezTo>
                      <a:pt x="2610386" y="825487"/>
                      <a:pt x="2609947" y="825048"/>
                      <a:pt x="2609595" y="824609"/>
                    </a:cubicBezTo>
                    <a:cubicBezTo>
                      <a:pt x="2602831" y="816702"/>
                      <a:pt x="2597647" y="807653"/>
                      <a:pt x="2594397" y="798341"/>
                    </a:cubicBezTo>
                    <a:cubicBezTo>
                      <a:pt x="2593079" y="794563"/>
                      <a:pt x="2590267" y="791400"/>
                      <a:pt x="2587368" y="788062"/>
                    </a:cubicBezTo>
                    <a:cubicBezTo>
                      <a:pt x="2584206" y="784460"/>
                      <a:pt x="2580604" y="780418"/>
                      <a:pt x="2578583" y="775059"/>
                    </a:cubicBezTo>
                    <a:cubicBezTo>
                      <a:pt x="2578232" y="774181"/>
                      <a:pt x="2577265" y="772951"/>
                      <a:pt x="2576386" y="771721"/>
                    </a:cubicBezTo>
                    <a:cubicBezTo>
                      <a:pt x="2574102" y="768734"/>
                      <a:pt x="2569885" y="763199"/>
                      <a:pt x="2571730" y="756259"/>
                    </a:cubicBezTo>
                    <a:cubicBezTo>
                      <a:pt x="2565932" y="753623"/>
                      <a:pt x="2563208" y="748264"/>
                      <a:pt x="2561276" y="744311"/>
                    </a:cubicBezTo>
                    <a:cubicBezTo>
                      <a:pt x="2559958" y="741675"/>
                      <a:pt x="2558816" y="739391"/>
                      <a:pt x="2557322" y="738600"/>
                    </a:cubicBezTo>
                    <a:lnTo>
                      <a:pt x="2554775" y="737194"/>
                    </a:lnTo>
                    <a:lnTo>
                      <a:pt x="2554072" y="734383"/>
                    </a:lnTo>
                    <a:cubicBezTo>
                      <a:pt x="2552666" y="728848"/>
                      <a:pt x="2549240" y="723928"/>
                      <a:pt x="2545638" y="718745"/>
                    </a:cubicBezTo>
                    <a:cubicBezTo>
                      <a:pt x="2541509" y="712771"/>
                      <a:pt x="2537204" y="706709"/>
                      <a:pt x="2535534" y="699066"/>
                    </a:cubicBezTo>
                    <a:cubicBezTo>
                      <a:pt x="2534744" y="695552"/>
                      <a:pt x="2532987" y="693882"/>
                      <a:pt x="2530439" y="691335"/>
                    </a:cubicBezTo>
                    <a:cubicBezTo>
                      <a:pt x="2529033" y="689929"/>
                      <a:pt x="2527452" y="688348"/>
                      <a:pt x="2525959" y="686415"/>
                    </a:cubicBezTo>
                    <a:cubicBezTo>
                      <a:pt x="2524113" y="683955"/>
                      <a:pt x="2522532" y="681407"/>
                      <a:pt x="2521039" y="678947"/>
                    </a:cubicBezTo>
                    <a:cubicBezTo>
                      <a:pt x="2519545" y="676487"/>
                      <a:pt x="2518139" y="674203"/>
                      <a:pt x="2516558" y="672095"/>
                    </a:cubicBezTo>
                    <a:cubicBezTo>
                      <a:pt x="2515328" y="670513"/>
                      <a:pt x="2513659" y="668932"/>
                      <a:pt x="2511902" y="667263"/>
                    </a:cubicBezTo>
                    <a:cubicBezTo>
                      <a:pt x="2510584" y="666033"/>
                      <a:pt x="2509266" y="664803"/>
                      <a:pt x="2507948" y="663397"/>
                    </a:cubicBezTo>
                    <a:lnTo>
                      <a:pt x="2507421" y="662870"/>
                    </a:lnTo>
                    <a:cubicBezTo>
                      <a:pt x="2505313" y="660674"/>
                      <a:pt x="2502150" y="657335"/>
                      <a:pt x="2502941" y="652855"/>
                    </a:cubicBezTo>
                    <a:cubicBezTo>
                      <a:pt x="2503204" y="651098"/>
                      <a:pt x="2502765" y="650395"/>
                      <a:pt x="2499602" y="647320"/>
                    </a:cubicBezTo>
                    <a:cubicBezTo>
                      <a:pt x="2498636" y="646441"/>
                      <a:pt x="2497582" y="645387"/>
                      <a:pt x="2496615" y="644333"/>
                    </a:cubicBezTo>
                    <a:cubicBezTo>
                      <a:pt x="2495473" y="643015"/>
                      <a:pt x="2494243" y="641697"/>
                      <a:pt x="2493101" y="640380"/>
                    </a:cubicBezTo>
                    <a:cubicBezTo>
                      <a:pt x="2488884" y="635635"/>
                      <a:pt x="2484492" y="630716"/>
                      <a:pt x="2480626" y="625269"/>
                    </a:cubicBezTo>
                    <a:lnTo>
                      <a:pt x="2480362" y="624829"/>
                    </a:lnTo>
                    <a:cubicBezTo>
                      <a:pt x="2478957" y="622984"/>
                      <a:pt x="2476145" y="619031"/>
                      <a:pt x="2477200" y="614111"/>
                    </a:cubicBezTo>
                    <a:cubicBezTo>
                      <a:pt x="2477200" y="613936"/>
                      <a:pt x="2477287" y="613848"/>
                      <a:pt x="2477287" y="613672"/>
                    </a:cubicBezTo>
                    <a:cubicBezTo>
                      <a:pt x="2469908" y="611827"/>
                      <a:pt x="2465866" y="605677"/>
                      <a:pt x="2462967" y="601285"/>
                    </a:cubicBezTo>
                    <a:cubicBezTo>
                      <a:pt x="2461825" y="599528"/>
                      <a:pt x="2460771" y="597946"/>
                      <a:pt x="2459717" y="596716"/>
                    </a:cubicBezTo>
                    <a:cubicBezTo>
                      <a:pt x="2454006" y="590391"/>
                      <a:pt x="2448647" y="583626"/>
                      <a:pt x="2443464" y="577125"/>
                    </a:cubicBezTo>
                    <a:cubicBezTo>
                      <a:pt x="2441092" y="574138"/>
                      <a:pt x="2438720" y="571239"/>
                      <a:pt x="2436348" y="568339"/>
                    </a:cubicBezTo>
                    <a:cubicBezTo>
                      <a:pt x="2436260" y="568252"/>
                      <a:pt x="2436172" y="568164"/>
                      <a:pt x="2435996" y="568076"/>
                    </a:cubicBezTo>
                    <a:cubicBezTo>
                      <a:pt x="2434854" y="567197"/>
                      <a:pt x="2432570" y="565352"/>
                      <a:pt x="2432131" y="562102"/>
                    </a:cubicBezTo>
                    <a:cubicBezTo>
                      <a:pt x="2431867" y="559905"/>
                      <a:pt x="2432131" y="557885"/>
                      <a:pt x="2432394" y="556303"/>
                    </a:cubicBezTo>
                    <a:cubicBezTo>
                      <a:pt x="2432043" y="556216"/>
                      <a:pt x="2431603" y="556128"/>
                      <a:pt x="2431252" y="556040"/>
                    </a:cubicBezTo>
                    <a:cubicBezTo>
                      <a:pt x="2426596" y="554986"/>
                      <a:pt x="2421852" y="553141"/>
                      <a:pt x="2419128" y="546727"/>
                    </a:cubicBezTo>
                    <a:cubicBezTo>
                      <a:pt x="2418338" y="544970"/>
                      <a:pt x="2417723" y="543213"/>
                      <a:pt x="2417108" y="541544"/>
                    </a:cubicBezTo>
                    <a:cubicBezTo>
                      <a:pt x="2414209" y="533637"/>
                      <a:pt x="2412364" y="529508"/>
                      <a:pt x="2405687" y="527927"/>
                    </a:cubicBezTo>
                    <a:cubicBezTo>
                      <a:pt x="2400328" y="526697"/>
                      <a:pt x="2396989" y="522216"/>
                      <a:pt x="2394090" y="518175"/>
                    </a:cubicBezTo>
                    <a:cubicBezTo>
                      <a:pt x="2393211" y="516945"/>
                      <a:pt x="2392333" y="515803"/>
                      <a:pt x="2391542" y="514924"/>
                    </a:cubicBezTo>
                    <a:cubicBezTo>
                      <a:pt x="2390400" y="513607"/>
                      <a:pt x="2389346" y="512201"/>
                      <a:pt x="2388555" y="510883"/>
                    </a:cubicBezTo>
                    <a:cubicBezTo>
                      <a:pt x="2387501" y="509302"/>
                      <a:pt x="2386447" y="507808"/>
                      <a:pt x="2385480" y="507193"/>
                    </a:cubicBezTo>
                    <a:cubicBezTo>
                      <a:pt x="2384865" y="506754"/>
                      <a:pt x="2384075" y="506227"/>
                      <a:pt x="2383284" y="505788"/>
                    </a:cubicBezTo>
                    <a:cubicBezTo>
                      <a:pt x="2380561" y="504118"/>
                      <a:pt x="2376607" y="501571"/>
                      <a:pt x="2374586" y="496826"/>
                    </a:cubicBezTo>
                    <a:lnTo>
                      <a:pt x="2366152" y="494630"/>
                    </a:lnTo>
                    <a:lnTo>
                      <a:pt x="2373005" y="491555"/>
                    </a:lnTo>
                    <a:cubicBezTo>
                      <a:pt x="2372741" y="491292"/>
                      <a:pt x="2372390" y="491116"/>
                      <a:pt x="2372126" y="490940"/>
                    </a:cubicBezTo>
                    <a:cubicBezTo>
                      <a:pt x="2371160" y="490237"/>
                      <a:pt x="2370194" y="489535"/>
                      <a:pt x="2369227" y="488656"/>
                    </a:cubicBezTo>
                    <a:cubicBezTo>
                      <a:pt x="2367382" y="486987"/>
                      <a:pt x="2365450" y="485318"/>
                      <a:pt x="2363517" y="483648"/>
                    </a:cubicBezTo>
                    <a:cubicBezTo>
                      <a:pt x="2358685" y="479431"/>
                      <a:pt x="2353677" y="475039"/>
                      <a:pt x="2349021" y="470207"/>
                    </a:cubicBezTo>
                    <a:cubicBezTo>
                      <a:pt x="2346649" y="467835"/>
                      <a:pt x="2345507" y="463618"/>
                      <a:pt x="2345858" y="459840"/>
                    </a:cubicBezTo>
                    <a:cubicBezTo>
                      <a:pt x="2334437" y="460719"/>
                      <a:pt x="2330308" y="450967"/>
                      <a:pt x="2328815" y="447540"/>
                    </a:cubicBezTo>
                    <a:cubicBezTo>
                      <a:pt x="2328112" y="445959"/>
                      <a:pt x="2325652" y="443938"/>
                      <a:pt x="2323368" y="442181"/>
                    </a:cubicBezTo>
                    <a:cubicBezTo>
                      <a:pt x="2322841" y="441742"/>
                      <a:pt x="2322313" y="441303"/>
                      <a:pt x="2321786" y="440864"/>
                    </a:cubicBezTo>
                    <a:cubicBezTo>
                      <a:pt x="2317921" y="437701"/>
                      <a:pt x="2313792" y="434450"/>
                      <a:pt x="2309926" y="431375"/>
                    </a:cubicBezTo>
                    <a:cubicBezTo>
                      <a:pt x="2305709" y="428125"/>
                      <a:pt x="2301404" y="424699"/>
                      <a:pt x="2297187" y="421272"/>
                    </a:cubicBezTo>
                    <a:cubicBezTo>
                      <a:pt x="2294815" y="419339"/>
                      <a:pt x="2293849" y="416704"/>
                      <a:pt x="2293058" y="414859"/>
                    </a:cubicBezTo>
                    <a:cubicBezTo>
                      <a:pt x="2292882" y="414420"/>
                      <a:pt x="2292707" y="414068"/>
                      <a:pt x="2292531" y="413629"/>
                    </a:cubicBezTo>
                    <a:cubicBezTo>
                      <a:pt x="2292004" y="412487"/>
                      <a:pt x="2291740" y="411433"/>
                      <a:pt x="2291477" y="410642"/>
                    </a:cubicBezTo>
                    <a:cubicBezTo>
                      <a:pt x="2291389" y="410466"/>
                      <a:pt x="2291389" y="410203"/>
                      <a:pt x="2291301" y="410027"/>
                    </a:cubicBezTo>
                    <a:lnTo>
                      <a:pt x="2291037" y="409061"/>
                    </a:lnTo>
                    <a:cubicBezTo>
                      <a:pt x="2285678" y="408358"/>
                      <a:pt x="2281461" y="406249"/>
                      <a:pt x="2277420" y="399748"/>
                    </a:cubicBezTo>
                    <a:cubicBezTo>
                      <a:pt x="2273291" y="393159"/>
                      <a:pt x="2268898" y="387097"/>
                      <a:pt x="2261431" y="384813"/>
                    </a:cubicBezTo>
                    <a:cubicBezTo>
                      <a:pt x="2254578" y="382704"/>
                      <a:pt x="2249395" y="376730"/>
                      <a:pt x="2245178" y="371898"/>
                    </a:cubicBezTo>
                    <a:lnTo>
                      <a:pt x="2244826" y="371547"/>
                    </a:lnTo>
                    <a:cubicBezTo>
                      <a:pt x="2244036" y="370581"/>
                      <a:pt x="2242630" y="369614"/>
                      <a:pt x="2241224" y="368648"/>
                    </a:cubicBezTo>
                    <a:cubicBezTo>
                      <a:pt x="2237886" y="366276"/>
                      <a:pt x="2233054" y="362849"/>
                      <a:pt x="2231560" y="356524"/>
                    </a:cubicBezTo>
                    <a:cubicBezTo>
                      <a:pt x="2220491" y="353976"/>
                      <a:pt x="2212496" y="347299"/>
                      <a:pt x="2205995" y="340974"/>
                    </a:cubicBezTo>
                    <a:cubicBezTo>
                      <a:pt x="2204677" y="339656"/>
                      <a:pt x="2202744" y="338514"/>
                      <a:pt x="2200636" y="337284"/>
                    </a:cubicBezTo>
                    <a:cubicBezTo>
                      <a:pt x="2200109" y="337020"/>
                      <a:pt x="2199669" y="336669"/>
                      <a:pt x="2199142" y="336405"/>
                    </a:cubicBezTo>
                    <a:cubicBezTo>
                      <a:pt x="2198967" y="336318"/>
                      <a:pt x="2198703" y="336318"/>
                      <a:pt x="2198528" y="336230"/>
                    </a:cubicBezTo>
                    <a:cubicBezTo>
                      <a:pt x="2196946" y="335790"/>
                      <a:pt x="2193520" y="334824"/>
                      <a:pt x="2192026" y="331398"/>
                    </a:cubicBezTo>
                    <a:cubicBezTo>
                      <a:pt x="2191323" y="329904"/>
                      <a:pt x="2190533" y="328586"/>
                      <a:pt x="2189566" y="327532"/>
                    </a:cubicBezTo>
                    <a:lnTo>
                      <a:pt x="2177267" y="324369"/>
                    </a:lnTo>
                    <a:lnTo>
                      <a:pt x="2182187" y="322173"/>
                    </a:lnTo>
                    <a:cubicBezTo>
                      <a:pt x="2180781" y="321382"/>
                      <a:pt x="2179200" y="320680"/>
                      <a:pt x="2177443" y="319889"/>
                    </a:cubicBezTo>
                    <a:cubicBezTo>
                      <a:pt x="2173226" y="317868"/>
                      <a:pt x="2168833" y="315848"/>
                      <a:pt x="2164967" y="312685"/>
                    </a:cubicBezTo>
                    <a:cubicBezTo>
                      <a:pt x="2164616" y="312421"/>
                      <a:pt x="2164177" y="312070"/>
                      <a:pt x="2163825" y="311806"/>
                    </a:cubicBezTo>
                    <a:cubicBezTo>
                      <a:pt x="2160487" y="309259"/>
                      <a:pt x="2155567" y="305305"/>
                      <a:pt x="2153986" y="299068"/>
                    </a:cubicBezTo>
                    <a:cubicBezTo>
                      <a:pt x="2149944" y="299946"/>
                      <a:pt x="2146342" y="298540"/>
                      <a:pt x="2143619" y="296783"/>
                    </a:cubicBezTo>
                    <a:cubicBezTo>
                      <a:pt x="2138523" y="293445"/>
                      <a:pt x="2133603" y="289931"/>
                      <a:pt x="2128772" y="286505"/>
                    </a:cubicBezTo>
                    <a:cubicBezTo>
                      <a:pt x="2119196" y="279652"/>
                      <a:pt x="2110147" y="273151"/>
                      <a:pt x="2099955" y="268319"/>
                    </a:cubicBezTo>
                    <a:cubicBezTo>
                      <a:pt x="2097056" y="266913"/>
                      <a:pt x="2095299" y="264541"/>
                      <a:pt x="2093981" y="262784"/>
                    </a:cubicBezTo>
                    <a:cubicBezTo>
                      <a:pt x="2093542" y="262257"/>
                      <a:pt x="2093191" y="261730"/>
                      <a:pt x="2092839" y="261378"/>
                    </a:cubicBezTo>
                    <a:lnTo>
                      <a:pt x="2091346" y="259709"/>
                    </a:lnTo>
                    <a:lnTo>
                      <a:pt x="2090467" y="259797"/>
                    </a:lnTo>
                    <a:cubicBezTo>
                      <a:pt x="2086338" y="259973"/>
                      <a:pt x="2081682" y="255931"/>
                      <a:pt x="2081682" y="255931"/>
                    </a:cubicBezTo>
                    <a:cubicBezTo>
                      <a:pt x="2078695" y="253208"/>
                      <a:pt x="2075620" y="250133"/>
                      <a:pt x="2072018" y="246355"/>
                    </a:cubicBezTo>
                    <a:cubicBezTo>
                      <a:pt x="2068152" y="242226"/>
                      <a:pt x="2066395" y="240996"/>
                      <a:pt x="2062969" y="241172"/>
                    </a:cubicBezTo>
                    <a:cubicBezTo>
                      <a:pt x="2058313" y="241436"/>
                      <a:pt x="2054271" y="238976"/>
                      <a:pt x="2051109" y="236955"/>
                    </a:cubicBezTo>
                    <a:cubicBezTo>
                      <a:pt x="2050230" y="236428"/>
                      <a:pt x="2049352" y="235901"/>
                      <a:pt x="2048561" y="235461"/>
                    </a:cubicBezTo>
                    <a:cubicBezTo>
                      <a:pt x="2043993" y="233002"/>
                      <a:pt x="2039512" y="230454"/>
                      <a:pt x="2035207" y="227994"/>
                    </a:cubicBezTo>
                    <a:cubicBezTo>
                      <a:pt x="2024050" y="221668"/>
                      <a:pt x="2013507" y="215694"/>
                      <a:pt x="2001823" y="211477"/>
                    </a:cubicBezTo>
                    <a:cubicBezTo>
                      <a:pt x="1995146" y="209018"/>
                      <a:pt x="1989875" y="204537"/>
                      <a:pt x="1984779" y="200056"/>
                    </a:cubicBezTo>
                    <a:cubicBezTo>
                      <a:pt x="1983110" y="198563"/>
                      <a:pt x="1981441" y="197245"/>
                      <a:pt x="1979859" y="195927"/>
                    </a:cubicBezTo>
                    <a:cubicBezTo>
                      <a:pt x="1977839" y="194346"/>
                      <a:pt x="1976521" y="192677"/>
                      <a:pt x="1975994" y="190920"/>
                    </a:cubicBezTo>
                    <a:cubicBezTo>
                      <a:pt x="1975642" y="190832"/>
                      <a:pt x="1975291" y="190744"/>
                      <a:pt x="1974940" y="190568"/>
                    </a:cubicBezTo>
                    <a:cubicBezTo>
                      <a:pt x="1971338" y="189514"/>
                      <a:pt x="1970810" y="189514"/>
                      <a:pt x="1970020" y="190129"/>
                    </a:cubicBezTo>
                    <a:cubicBezTo>
                      <a:pt x="1966681" y="192765"/>
                      <a:pt x="1962816" y="191447"/>
                      <a:pt x="1960795" y="190656"/>
                    </a:cubicBezTo>
                    <a:cubicBezTo>
                      <a:pt x="1960444" y="190568"/>
                      <a:pt x="1960180" y="190392"/>
                      <a:pt x="1959829" y="190305"/>
                    </a:cubicBezTo>
                    <a:lnTo>
                      <a:pt x="1950604" y="188108"/>
                    </a:lnTo>
                    <a:lnTo>
                      <a:pt x="1953503" y="183803"/>
                    </a:lnTo>
                    <a:cubicBezTo>
                      <a:pt x="1950868" y="183540"/>
                      <a:pt x="1948408" y="182661"/>
                      <a:pt x="1946211" y="181519"/>
                    </a:cubicBezTo>
                    <a:lnTo>
                      <a:pt x="1945596" y="183803"/>
                    </a:lnTo>
                    <a:lnTo>
                      <a:pt x="1944015" y="180377"/>
                    </a:lnTo>
                    <a:cubicBezTo>
                      <a:pt x="1942609" y="179499"/>
                      <a:pt x="1941204" y="178620"/>
                      <a:pt x="1939974" y="177742"/>
                    </a:cubicBezTo>
                    <a:cubicBezTo>
                      <a:pt x="1935405" y="174667"/>
                      <a:pt x="1929783" y="172646"/>
                      <a:pt x="1923809" y="170538"/>
                    </a:cubicBezTo>
                    <a:cubicBezTo>
                      <a:pt x="1921085" y="169571"/>
                      <a:pt x="1918362" y="168605"/>
                      <a:pt x="1915638" y="167463"/>
                    </a:cubicBezTo>
                    <a:cubicBezTo>
                      <a:pt x="1912388" y="166145"/>
                      <a:pt x="1909049" y="164739"/>
                      <a:pt x="1905799" y="163421"/>
                    </a:cubicBezTo>
                    <a:cubicBezTo>
                      <a:pt x="1897365" y="159907"/>
                      <a:pt x="1888579" y="156305"/>
                      <a:pt x="1879882" y="153143"/>
                    </a:cubicBezTo>
                    <a:cubicBezTo>
                      <a:pt x="1878652" y="152703"/>
                      <a:pt x="1876719" y="152615"/>
                      <a:pt x="1874698" y="152528"/>
                    </a:cubicBezTo>
                    <a:cubicBezTo>
                      <a:pt x="1872766" y="152440"/>
                      <a:pt x="1870569" y="152352"/>
                      <a:pt x="1868285" y="151913"/>
                    </a:cubicBezTo>
                    <a:cubicBezTo>
                      <a:pt x="1865386" y="151385"/>
                      <a:pt x="1863365" y="149716"/>
                      <a:pt x="1861872" y="148486"/>
                    </a:cubicBezTo>
                    <a:cubicBezTo>
                      <a:pt x="1861432" y="148135"/>
                      <a:pt x="1861081" y="147783"/>
                      <a:pt x="1860730" y="147608"/>
                    </a:cubicBezTo>
                    <a:lnTo>
                      <a:pt x="1854580" y="143479"/>
                    </a:lnTo>
                    <a:cubicBezTo>
                      <a:pt x="1847727" y="144709"/>
                      <a:pt x="1839733" y="140931"/>
                      <a:pt x="1832617" y="137153"/>
                    </a:cubicBezTo>
                    <a:cubicBezTo>
                      <a:pt x="1832353" y="137065"/>
                      <a:pt x="1831386" y="136890"/>
                      <a:pt x="1830684" y="136802"/>
                    </a:cubicBezTo>
                    <a:cubicBezTo>
                      <a:pt x="1828048" y="136450"/>
                      <a:pt x="1821020" y="135396"/>
                      <a:pt x="1818648" y="128719"/>
                    </a:cubicBezTo>
                    <a:cubicBezTo>
                      <a:pt x="1806436" y="129158"/>
                      <a:pt x="1795630" y="126259"/>
                      <a:pt x="1785615" y="119934"/>
                    </a:cubicBezTo>
                    <a:cubicBezTo>
                      <a:pt x="1784912" y="119494"/>
                      <a:pt x="1782540" y="119319"/>
                      <a:pt x="1780958" y="119231"/>
                    </a:cubicBezTo>
                    <a:cubicBezTo>
                      <a:pt x="1779377" y="119143"/>
                      <a:pt x="1777532" y="119055"/>
                      <a:pt x="1775687" y="118704"/>
                    </a:cubicBezTo>
                    <a:cubicBezTo>
                      <a:pt x="1773754" y="118352"/>
                      <a:pt x="1772261" y="117650"/>
                      <a:pt x="1771031" y="117035"/>
                    </a:cubicBezTo>
                    <a:cubicBezTo>
                      <a:pt x="1770680" y="116859"/>
                      <a:pt x="1770328" y="116683"/>
                      <a:pt x="1769977" y="116507"/>
                    </a:cubicBezTo>
                    <a:lnTo>
                      <a:pt x="1760928" y="112730"/>
                    </a:lnTo>
                    <a:cubicBezTo>
                      <a:pt x="1754690" y="112642"/>
                      <a:pt x="1749946" y="109918"/>
                      <a:pt x="1740985" y="103593"/>
                    </a:cubicBezTo>
                    <a:cubicBezTo>
                      <a:pt x="1740809" y="103417"/>
                      <a:pt x="1740633" y="103329"/>
                      <a:pt x="1740546" y="103329"/>
                    </a:cubicBezTo>
                    <a:cubicBezTo>
                      <a:pt x="1740106" y="103329"/>
                      <a:pt x="1739228" y="103505"/>
                      <a:pt x="1738613" y="103681"/>
                    </a:cubicBezTo>
                    <a:cubicBezTo>
                      <a:pt x="1730618" y="105262"/>
                      <a:pt x="1721833" y="104384"/>
                      <a:pt x="1715332" y="101309"/>
                    </a:cubicBezTo>
                    <a:cubicBezTo>
                      <a:pt x="1714014" y="100694"/>
                      <a:pt x="1712081" y="100430"/>
                      <a:pt x="1709973" y="100079"/>
                    </a:cubicBezTo>
                    <a:cubicBezTo>
                      <a:pt x="1705404" y="99376"/>
                      <a:pt x="1698815" y="98410"/>
                      <a:pt x="1694423" y="92523"/>
                    </a:cubicBezTo>
                    <a:cubicBezTo>
                      <a:pt x="1685286" y="95335"/>
                      <a:pt x="1676852" y="93051"/>
                      <a:pt x="1669209" y="91118"/>
                    </a:cubicBezTo>
                    <a:cubicBezTo>
                      <a:pt x="1663586" y="89624"/>
                      <a:pt x="1658227" y="88219"/>
                      <a:pt x="1653307" y="89097"/>
                    </a:cubicBezTo>
                    <a:cubicBezTo>
                      <a:pt x="1650232" y="89624"/>
                      <a:pt x="1647948" y="88219"/>
                      <a:pt x="1646718" y="87516"/>
                    </a:cubicBezTo>
                    <a:cubicBezTo>
                      <a:pt x="1646542" y="87428"/>
                      <a:pt x="1646454" y="87340"/>
                      <a:pt x="1646279" y="87252"/>
                    </a:cubicBezTo>
                    <a:lnTo>
                      <a:pt x="1640304" y="84529"/>
                    </a:lnTo>
                    <a:cubicBezTo>
                      <a:pt x="1635209" y="84704"/>
                      <a:pt x="1630289" y="84441"/>
                      <a:pt x="1625369" y="84177"/>
                    </a:cubicBezTo>
                    <a:cubicBezTo>
                      <a:pt x="1622997" y="84002"/>
                      <a:pt x="1620537" y="83914"/>
                      <a:pt x="1618077" y="83826"/>
                    </a:cubicBezTo>
                    <a:cubicBezTo>
                      <a:pt x="1615003" y="83738"/>
                      <a:pt x="1607008" y="81805"/>
                      <a:pt x="1604372" y="76885"/>
                    </a:cubicBezTo>
                    <a:cubicBezTo>
                      <a:pt x="1603933" y="77061"/>
                      <a:pt x="1603406" y="77237"/>
                      <a:pt x="1602967" y="77413"/>
                    </a:cubicBezTo>
                    <a:cubicBezTo>
                      <a:pt x="1589964" y="80927"/>
                      <a:pt x="1579422" y="80048"/>
                      <a:pt x="1570812" y="74777"/>
                    </a:cubicBezTo>
                    <a:cubicBezTo>
                      <a:pt x="1565717" y="71614"/>
                      <a:pt x="1562290" y="70560"/>
                      <a:pt x="1558600" y="70999"/>
                    </a:cubicBezTo>
                    <a:cubicBezTo>
                      <a:pt x="1557722" y="71087"/>
                      <a:pt x="1556316" y="71702"/>
                      <a:pt x="1554999" y="72229"/>
                    </a:cubicBezTo>
                    <a:cubicBezTo>
                      <a:pt x="1554471" y="72493"/>
                      <a:pt x="1553944" y="72668"/>
                      <a:pt x="1553417" y="72844"/>
                    </a:cubicBezTo>
                    <a:cubicBezTo>
                      <a:pt x="1552978" y="73020"/>
                      <a:pt x="1552363" y="73371"/>
                      <a:pt x="1551748" y="73723"/>
                    </a:cubicBezTo>
                    <a:cubicBezTo>
                      <a:pt x="1551309" y="73986"/>
                      <a:pt x="1550869" y="74250"/>
                      <a:pt x="1550430" y="74513"/>
                    </a:cubicBezTo>
                    <a:lnTo>
                      <a:pt x="1538043" y="81278"/>
                    </a:lnTo>
                    <a:lnTo>
                      <a:pt x="1540239" y="70560"/>
                    </a:lnTo>
                    <a:cubicBezTo>
                      <a:pt x="1534529" y="72141"/>
                      <a:pt x="1528730" y="70560"/>
                      <a:pt x="1524425" y="69418"/>
                    </a:cubicBezTo>
                    <a:lnTo>
                      <a:pt x="1523020" y="69066"/>
                    </a:lnTo>
                    <a:cubicBezTo>
                      <a:pt x="1521966" y="68803"/>
                      <a:pt x="1520208" y="68276"/>
                      <a:pt x="1519681" y="68364"/>
                    </a:cubicBezTo>
                    <a:cubicBezTo>
                      <a:pt x="1511335" y="70121"/>
                      <a:pt x="1503341" y="69506"/>
                      <a:pt x="1495609" y="68803"/>
                    </a:cubicBezTo>
                    <a:cubicBezTo>
                      <a:pt x="1490689" y="68364"/>
                      <a:pt x="1486121" y="68012"/>
                      <a:pt x="1481553" y="68188"/>
                    </a:cubicBezTo>
                    <a:lnTo>
                      <a:pt x="1480323" y="68276"/>
                    </a:lnTo>
                    <a:cubicBezTo>
                      <a:pt x="1471889" y="68715"/>
                      <a:pt x="1462401" y="69242"/>
                      <a:pt x="1453088" y="62829"/>
                    </a:cubicBezTo>
                    <a:cubicBezTo>
                      <a:pt x="1452210" y="62214"/>
                      <a:pt x="1449662" y="61687"/>
                      <a:pt x="1447729" y="63971"/>
                    </a:cubicBezTo>
                    <a:cubicBezTo>
                      <a:pt x="1445445" y="66694"/>
                      <a:pt x="1442107" y="67046"/>
                      <a:pt x="1440174" y="67309"/>
                    </a:cubicBezTo>
                    <a:cubicBezTo>
                      <a:pt x="1439822" y="67397"/>
                      <a:pt x="1439295" y="67397"/>
                      <a:pt x="1439119" y="67485"/>
                    </a:cubicBezTo>
                    <a:lnTo>
                      <a:pt x="1429631" y="69857"/>
                    </a:lnTo>
                    <a:lnTo>
                      <a:pt x="1430246" y="65904"/>
                    </a:lnTo>
                    <a:cubicBezTo>
                      <a:pt x="1425678" y="67485"/>
                      <a:pt x="1420406" y="67485"/>
                      <a:pt x="1414345" y="65904"/>
                    </a:cubicBezTo>
                    <a:cubicBezTo>
                      <a:pt x="1412763" y="65464"/>
                      <a:pt x="1410830" y="65464"/>
                      <a:pt x="1408810" y="65377"/>
                    </a:cubicBezTo>
                    <a:cubicBezTo>
                      <a:pt x="1404066" y="65201"/>
                      <a:pt x="1397652" y="64937"/>
                      <a:pt x="1391766" y="59930"/>
                    </a:cubicBezTo>
                    <a:cubicBezTo>
                      <a:pt x="1390273" y="59842"/>
                      <a:pt x="1387110" y="60369"/>
                      <a:pt x="1385353" y="61335"/>
                    </a:cubicBezTo>
                    <a:cubicBezTo>
                      <a:pt x="1376919" y="65992"/>
                      <a:pt x="1368661" y="66167"/>
                      <a:pt x="1362335" y="65816"/>
                    </a:cubicBezTo>
                    <a:cubicBezTo>
                      <a:pt x="1356800" y="65552"/>
                      <a:pt x="1351178" y="65816"/>
                      <a:pt x="1345292" y="66079"/>
                    </a:cubicBezTo>
                    <a:cubicBezTo>
                      <a:pt x="1337824" y="66431"/>
                      <a:pt x="1330005" y="66782"/>
                      <a:pt x="1322098" y="65904"/>
                    </a:cubicBezTo>
                    <a:cubicBezTo>
                      <a:pt x="1320077" y="65640"/>
                      <a:pt x="1317969" y="65904"/>
                      <a:pt x="1316563" y="66431"/>
                    </a:cubicBezTo>
                    <a:cubicBezTo>
                      <a:pt x="1314016" y="67485"/>
                      <a:pt x="1308832" y="69594"/>
                      <a:pt x="1302946" y="68364"/>
                    </a:cubicBezTo>
                    <a:lnTo>
                      <a:pt x="1296533" y="70033"/>
                    </a:lnTo>
                    <a:cubicBezTo>
                      <a:pt x="1296445" y="70033"/>
                      <a:pt x="1296269" y="70121"/>
                      <a:pt x="1296093" y="70209"/>
                    </a:cubicBezTo>
                    <a:cubicBezTo>
                      <a:pt x="1294512" y="70824"/>
                      <a:pt x="1291349" y="72053"/>
                      <a:pt x="1288099" y="70121"/>
                    </a:cubicBezTo>
                    <a:cubicBezTo>
                      <a:pt x="1280543" y="65640"/>
                      <a:pt x="1275360" y="66079"/>
                      <a:pt x="1270089" y="71614"/>
                    </a:cubicBezTo>
                    <a:lnTo>
                      <a:pt x="1267805" y="73986"/>
                    </a:lnTo>
                    <a:lnTo>
                      <a:pt x="1264554" y="73547"/>
                    </a:lnTo>
                    <a:cubicBezTo>
                      <a:pt x="1262094" y="73196"/>
                      <a:pt x="1259019" y="73986"/>
                      <a:pt x="1255769" y="74777"/>
                    </a:cubicBezTo>
                    <a:cubicBezTo>
                      <a:pt x="1250497" y="76007"/>
                      <a:pt x="1243820" y="77676"/>
                      <a:pt x="1236968" y="74865"/>
                    </a:cubicBezTo>
                    <a:cubicBezTo>
                      <a:pt x="1236616" y="75392"/>
                      <a:pt x="1236177" y="75831"/>
                      <a:pt x="1235738" y="76358"/>
                    </a:cubicBezTo>
                    <a:cubicBezTo>
                      <a:pt x="1232048" y="79960"/>
                      <a:pt x="1227216" y="79521"/>
                      <a:pt x="1223966" y="79170"/>
                    </a:cubicBezTo>
                    <a:cubicBezTo>
                      <a:pt x="1223526" y="79170"/>
                      <a:pt x="1223087" y="79082"/>
                      <a:pt x="1222648" y="79082"/>
                    </a:cubicBezTo>
                    <a:lnTo>
                      <a:pt x="1221418" y="82420"/>
                    </a:lnTo>
                    <a:lnTo>
                      <a:pt x="1216147" y="81630"/>
                    </a:lnTo>
                    <a:cubicBezTo>
                      <a:pt x="1213423" y="81190"/>
                      <a:pt x="1210436" y="81454"/>
                      <a:pt x="1207185" y="81717"/>
                    </a:cubicBezTo>
                    <a:cubicBezTo>
                      <a:pt x="1203144" y="82069"/>
                      <a:pt x="1198664" y="82332"/>
                      <a:pt x="1194183" y="81542"/>
                    </a:cubicBezTo>
                    <a:cubicBezTo>
                      <a:pt x="1194095" y="81893"/>
                      <a:pt x="1193920" y="82157"/>
                      <a:pt x="1193744" y="82508"/>
                    </a:cubicBezTo>
                    <a:cubicBezTo>
                      <a:pt x="1191987" y="85671"/>
                      <a:pt x="1188560" y="87252"/>
                      <a:pt x="1183553" y="87076"/>
                    </a:cubicBezTo>
                    <a:cubicBezTo>
                      <a:pt x="1175558" y="86813"/>
                      <a:pt x="1167300" y="88219"/>
                      <a:pt x="1157724" y="91469"/>
                    </a:cubicBezTo>
                    <a:cubicBezTo>
                      <a:pt x="1154825" y="92436"/>
                      <a:pt x="1152277" y="91557"/>
                      <a:pt x="1150871" y="91030"/>
                    </a:cubicBezTo>
                    <a:cubicBezTo>
                      <a:pt x="1150695" y="90942"/>
                      <a:pt x="1150520" y="90942"/>
                      <a:pt x="1150344" y="90854"/>
                    </a:cubicBezTo>
                    <a:cubicBezTo>
                      <a:pt x="1149202" y="90766"/>
                      <a:pt x="1148148" y="90591"/>
                      <a:pt x="1147094" y="90327"/>
                    </a:cubicBezTo>
                    <a:cubicBezTo>
                      <a:pt x="1146478" y="90239"/>
                      <a:pt x="1145512" y="90063"/>
                      <a:pt x="1144809" y="89976"/>
                    </a:cubicBezTo>
                    <a:cubicBezTo>
                      <a:pt x="1138572" y="94983"/>
                      <a:pt x="1131455" y="96653"/>
                      <a:pt x="1125130" y="98146"/>
                    </a:cubicBezTo>
                    <a:cubicBezTo>
                      <a:pt x="1121089" y="99112"/>
                      <a:pt x="1117223" y="99991"/>
                      <a:pt x="1114060" y="101660"/>
                    </a:cubicBezTo>
                    <a:cubicBezTo>
                      <a:pt x="1111601" y="102890"/>
                      <a:pt x="1106593" y="104208"/>
                      <a:pt x="1103079" y="101133"/>
                    </a:cubicBezTo>
                    <a:cubicBezTo>
                      <a:pt x="1100970" y="99288"/>
                      <a:pt x="1100355" y="99025"/>
                      <a:pt x="1094908" y="102978"/>
                    </a:cubicBezTo>
                    <a:cubicBezTo>
                      <a:pt x="1093063" y="104296"/>
                      <a:pt x="1091218" y="105701"/>
                      <a:pt x="1089110" y="106668"/>
                    </a:cubicBezTo>
                    <a:cubicBezTo>
                      <a:pt x="1083663" y="109128"/>
                      <a:pt x="1078128" y="111588"/>
                      <a:pt x="1071276" y="109303"/>
                    </a:cubicBezTo>
                    <a:lnTo>
                      <a:pt x="1069431" y="111148"/>
                    </a:lnTo>
                    <a:cubicBezTo>
                      <a:pt x="1069255" y="111324"/>
                      <a:pt x="1069079" y="111500"/>
                      <a:pt x="1068991" y="111676"/>
                    </a:cubicBezTo>
                    <a:cubicBezTo>
                      <a:pt x="1068025" y="112818"/>
                      <a:pt x="1066444" y="114750"/>
                      <a:pt x="1063808" y="115629"/>
                    </a:cubicBezTo>
                    <a:cubicBezTo>
                      <a:pt x="1052739" y="119231"/>
                      <a:pt x="1041405" y="122745"/>
                      <a:pt x="1029984" y="126171"/>
                    </a:cubicBezTo>
                    <a:cubicBezTo>
                      <a:pt x="1028403" y="126611"/>
                      <a:pt x="1024537" y="127489"/>
                      <a:pt x="1020935" y="126084"/>
                    </a:cubicBezTo>
                    <a:cubicBezTo>
                      <a:pt x="1019530" y="130301"/>
                      <a:pt x="1014874" y="133375"/>
                      <a:pt x="1011886" y="133990"/>
                    </a:cubicBezTo>
                    <a:cubicBezTo>
                      <a:pt x="1009427" y="134605"/>
                      <a:pt x="1006879" y="135220"/>
                      <a:pt x="1004331" y="135923"/>
                    </a:cubicBezTo>
                    <a:cubicBezTo>
                      <a:pt x="996336" y="138032"/>
                      <a:pt x="988078" y="140140"/>
                      <a:pt x="979381" y="140579"/>
                    </a:cubicBezTo>
                    <a:cubicBezTo>
                      <a:pt x="979381" y="140931"/>
                      <a:pt x="979293" y="141282"/>
                      <a:pt x="979205" y="141546"/>
                    </a:cubicBezTo>
                    <a:cubicBezTo>
                      <a:pt x="978590" y="144357"/>
                      <a:pt x="976042" y="147344"/>
                      <a:pt x="970859" y="147432"/>
                    </a:cubicBezTo>
                    <a:cubicBezTo>
                      <a:pt x="966554" y="147432"/>
                      <a:pt x="962688" y="149540"/>
                      <a:pt x="958120" y="152000"/>
                    </a:cubicBezTo>
                    <a:cubicBezTo>
                      <a:pt x="953815" y="154285"/>
                      <a:pt x="948895" y="156920"/>
                      <a:pt x="943185" y="157711"/>
                    </a:cubicBezTo>
                    <a:cubicBezTo>
                      <a:pt x="937562" y="158502"/>
                      <a:pt x="932642" y="161225"/>
                      <a:pt x="927371" y="164124"/>
                    </a:cubicBezTo>
                    <a:cubicBezTo>
                      <a:pt x="924033" y="165969"/>
                      <a:pt x="920606" y="167902"/>
                      <a:pt x="916917" y="169395"/>
                    </a:cubicBezTo>
                    <a:cubicBezTo>
                      <a:pt x="914105" y="170538"/>
                      <a:pt x="911294" y="171504"/>
                      <a:pt x="908483" y="172382"/>
                    </a:cubicBezTo>
                    <a:cubicBezTo>
                      <a:pt x="902333" y="174403"/>
                      <a:pt x="896534" y="176336"/>
                      <a:pt x="891702" y="180026"/>
                    </a:cubicBezTo>
                    <a:cubicBezTo>
                      <a:pt x="889594" y="181695"/>
                      <a:pt x="887134" y="181959"/>
                      <a:pt x="885026" y="181959"/>
                    </a:cubicBezTo>
                    <a:cubicBezTo>
                      <a:pt x="884674" y="184506"/>
                      <a:pt x="883532" y="186088"/>
                      <a:pt x="882390" y="187142"/>
                    </a:cubicBezTo>
                    <a:cubicBezTo>
                      <a:pt x="879930" y="189426"/>
                      <a:pt x="876680" y="189953"/>
                      <a:pt x="872550" y="188899"/>
                    </a:cubicBezTo>
                    <a:cubicBezTo>
                      <a:pt x="866576" y="187318"/>
                      <a:pt x="864644" y="188284"/>
                      <a:pt x="861393" y="192237"/>
                    </a:cubicBezTo>
                    <a:cubicBezTo>
                      <a:pt x="854892" y="200232"/>
                      <a:pt x="840835" y="206909"/>
                      <a:pt x="830908" y="210160"/>
                    </a:cubicBezTo>
                    <a:cubicBezTo>
                      <a:pt x="827394" y="211302"/>
                      <a:pt x="823001" y="212971"/>
                      <a:pt x="820190" y="215431"/>
                    </a:cubicBezTo>
                    <a:cubicBezTo>
                      <a:pt x="813864" y="220878"/>
                      <a:pt x="806660" y="224392"/>
                      <a:pt x="799807" y="227730"/>
                    </a:cubicBezTo>
                    <a:cubicBezTo>
                      <a:pt x="795503" y="229839"/>
                      <a:pt x="791374" y="231859"/>
                      <a:pt x="787596" y="234232"/>
                    </a:cubicBezTo>
                    <a:cubicBezTo>
                      <a:pt x="784960" y="235901"/>
                      <a:pt x="782149" y="236691"/>
                      <a:pt x="779689" y="237306"/>
                    </a:cubicBezTo>
                    <a:cubicBezTo>
                      <a:pt x="778195" y="237746"/>
                      <a:pt x="776702" y="238097"/>
                      <a:pt x="775736" y="238624"/>
                    </a:cubicBezTo>
                    <a:cubicBezTo>
                      <a:pt x="773276" y="239854"/>
                      <a:pt x="769762" y="241875"/>
                      <a:pt x="767653" y="244335"/>
                    </a:cubicBezTo>
                    <a:cubicBezTo>
                      <a:pt x="762557" y="250309"/>
                      <a:pt x="757023" y="253823"/>
                      <a:pt x="750873" y="254965"/>
                    </a:cubicBezTo>
                    <a:lnTo>
                      <a:pt x="746920" y="259270"/>
                    </a:lnTo>
                    <a:cubicBezTo>
                      <a:pt x="746568" y="259621"/>
                      <a:pt x="746217" y="260061"/>
                      <a:pt x="745953" y="260500"/>
                    </a:cubicBezTo>
                    <a:cubicBezTo>
                      <a:pt x="744811" y="261905"/>
                      <a:pt x="743405" y="263663"/>
                      <a:pt x="741297" y="264980"/>
                    </a:cubicBezTo>
                    <a:cubicBezTo>
                      <a:pt x="738310" y="266825"/>
                      <a:pt x="735235" y="268582"/>
                      <a:pt x="732336" y="270252"/>
                    </a:cubicBezTo>
                    <a:cubicBezTo>
                      <a:pt x="728910" y="272184"/>
                      <a:pt x="725659" y="274117"/>
                      <a:pt x="722496" y="276138"/>
                    </a:cubicBezTo>
                    <a:cubicBezTo>
                      <a:pt x="718806" y="278510"/>
                      <a:pt x="715116" y="281058"/>
                      <a:pt x="711514" y="283517"/>
                    </a:cubicBezTo>
                    <a:cubicBezTo>
                      <a:pt x="707034" y="286592"/>
                      <a:pt x="702465" y="289755"/>
                      <a:pt x="697721" y="292742"/>
                    </a:cubicBezTo>
                    <a:lnTo>
                      <a:pt x="697633" y="292830"/>
                    </a:lnTo>
                    <a:cubicBezTo>
                      <a:pt x="695525" y="294148"/>
                      <a:pt x="691308" y="296783"/>
                      <a:pt x="686125" y="295729"/>
                    </a:cubicBezTo>
                    <a:cubicBezTo>
                      <a:pt x="685334" y="302757"/>
                      <a:pt x="679536" y="306623"/>
                      <a:pt x="676988" y="308292"/>
                    </a:cubicBezTo>
                    <a:cubicBezTo>
                      <a:pt x="675407" y="309347"/>
                      <a:pt x="673913" y="310401"/>
                      <a:pt x="672332" y="311455"/>
                    </a:cubicBezTo>
                    <a:cubicBezTo>
                      <a:pt x="667851" y="314530"/>
                      <a:pt x="663107" y="317956"/>
                      <a:pt x="657484" y="320328"/>
                    </a:cubicBezTo>
                    <a:lnTo>
                      <a:pt x="649753" y="328059"/>
                    </a:lnTo>
                    <a:cubicBezTo>
                      <a:pt x="649050" y="328938"/>
                      <a:pt x="647293" y="331134"/>
                      <a:pt x="644306" y="331574"/>
                    </a:cubicBezTo>
                    <a:cubicBezTo>
                      <a:pt x="640792" y="332101"/>
                      <a:pt x="638244" y="334385"/>
                      <a:pt x="634379" y="338163"/>
                    </a:cubicBezTo>
                    <a:cubicBezTo>
                      <a:pt x="631392" y="341062"/>
                      <a:pt x="628053" y="344312"/>
                      <a:pt x="623573" y="346421"/>
                    </a:cubicBezTo>
                    <a:cubicBezTo>
                      <a:pt x="622958" y="346684"/>
                      <a:pt x="622167" y="347299"/>
                      <a:pt x="621376" y="347914"/>
                    </a:cubicBezTo>
                    <a:cubicBezTo>
                      <a:pt x="619268" y="349584"/>
                      <a:pt x="616105" y="352043"/>
                      <a:pt x="611449" y="352483"/>
                    </a:cubicBezTo>
                    <a:cubicBezTo>
                      <a:pt x="611010" y="353010"/>
                      <a:pt x="610395" y="353713"/>
                      <a:pt x="609955" y="354240"/>
                    </a:cubicBezTo>
                    <a:cubicBezTo>
                      <a:pt x="609077" y="355294"/>
                      <a:pt x="608198" y="356436"/>
                      <a:pt x="607232" y="357490"/>
                    </a:cubicBezTo>
                    <a:lnTo>
                      <a:pt x="602488" y="362234"/>
                    </a:lnTo>
                    <a:cubicBezTo>
                      <a:pt x="598886" y="365836"/>
                      <a:pt x="595284" y="369438"/>
                      <a:pt x="591682" y="373041"/>
                    </a:cubicBezTo>
                    <a:cubicBezTo>
                      <a:pt x="587026" y="377697"/>
                      <a:pt x="580964" y="382880"/>
                      <a:pt x="571915" y="386306"/>
                    </a:cubicBezTo>
                    <a:cubicBezTo>
                      <a:pt x="568752" y="387536"/>
                      <a:pt x="564623" y="392193"/>
                      <a:pt x="562602" y="397025"/>
                    </a:cubicBezTo>
                    <a:cubicBezTo>
                      <a:pt x="559440" y="404492"/>
                      <a:pt x="554520" y="406513"/>
                      <a:pt x="550215" y="407040"/>
                    </a:cubicBezTo>
                    <a:lnTo>
                      <a:pt x="549073" y="409763"/>
                    </a:lnTo>
                    <a:cubicBezTo>
                      <a:pt x="548985" y="410027"/>
                      <a:pt x="548897" y="410378"/>
                      <a:pt x="548809" y="410642"/>
                    </a:cubicBezTo>
                    <a:cubicBezTo>
                      <a:pt x="548282" y="412223"/>
                      <a:pt x="547579" y="414683"/>
                      <a:pt x="545383" y="416616"/>
                    </a:cubicBezTo>
                    <a:cubicBezTo>
                      <a:pt x="539497" y="421711"/>
                      <a:pt x="533083" y="426895"/>
                      <a:pt x="526582" y="431990"/>
                    </a:cubicBezTo>
                    <a:cubicBezTo>
                      <a:pt x="524913" y="433308"/>
                      <a:pt x="523244" y="434362"/>
                      <a:pt x="521662" y="435505"/>
                    </a:cubicBezTo>
                    <a:cubicBezTo>
                      <a:pt x="516655" y="438843"/>
                      <a:pt x="513580" y="441127"/>
                      <a:pt x="512262" y="445520"/>
                    </a:cubicBezTo>
                    <a:cubicBezTo>
                      <a:pt x="511120" y="449473"/>
                      <a:pt x="507694" y="454569"/>
                      <a:pt x="502862" y="456502"/>
                    </a:cubicBezTo>
                    <a:cubicBezTo>
                      <a:pt x="500138" y="457556"/>
                      <a:pt x="497327" y="457644"/>
                      <a:pt x="494691" y="456677"/>
                    </a:cubicBezTo>
                    <a:cubicBezTo>
                      <a:pt x="494955" y="462388"/>
                      <a:pt x="492846" y="467220"/>
                      <a:pt x="488190" y="471437"/>
                    </a:cubicBezTo>
                    <a:cubicBezTo>
                      <a:pt x="486169" y="473194"/>
                      <a:pt x="484325" y="475214"/>
                      <a:pt x="482304" y="477235"/>
                    </a:cubicBezTo>
                    <a:cubicBezTo>
                      <a:pt x="477560" y="482067"/>
                      <a:pt x="472376" y="487250"/>
                      <a:pt x="465700" y="490852"/>
                    </a:cubicBezTo>
                    <a:lnTo>
                      <a:pt x="465524" y="491994"/>
                    </a:lnTo>
                    <a:cubicBezTo>
                      <a:pt x="465524" y="492170"/>
                      <a:pt x="465524" y="492434"/>
                      <a:pt x="465436" y="492609"/>
                    </a:cubicBezTo>
                    <a:cubicBezTo>
                      <a:pt x="465348" y="494279"/>
                      <a:pt x="465085" y="498759"/>
                      <a:pt x="460780" y="500428"/>
                    </a:cubicBezTo>
                    <a:cubicBezTo>
                      <a:pt x="455860" y="502361"/>
                      <a:pt x="452522" y="506666"/>
                      <a:pt x="448744" y="511674"/>
                    </a:cubicBezTo>
                    <a:cubicBezTo>
                      <a:pt x="443912" y="517911"/>
                      <a:pt x="438465" y="524940"/>
                      <a:pt x="428889" y="528190"/>
                    </a:cubicBezTo>
                    <a:cubicBezTo>
                      <a:pt x="426692" y="529069"/>
                      <a:pt x="423266" y="537415"/>
                      <a:pt x="421948" y="540578"/>
                    </a:cubicBezTo>
                    <a:cubicBezTo>
                      <a:pt x="421685" y="541280"/>
                      <a:pt x="421333" y="541983"/>
                      <a:pt x="421070" y="542598"/>
                    </a:cubicBezTo>
                    <a:lnTo>
                      <a:pt x="420718" y="543477"/>
                    </a:lnTo>
                    <a:cubicBezTo>
                      <a:pt x="419576" y="546288"/>
                      <a:pt x="417819" y="550505"/>
                      <a:pt x="410791" y="551647"/>
                    </a:cubicBezTo>
                    <a:lnTo>
                      <a:pt x="409561" y="555337"/>
                    </a:lnTo>
                    <a:cubicBezTo>
                      <a:pt x="409473" y="555688"/>
                      <a:pt x="409297" y="556128"/>
                      <a:pt x="409210" y="556479"/>
                    </a:cubicBezTo>
                    <a:cubicBezTo>
                      <a:pt x="408770" y="558061"/>
                      <a:pt x="408243" y="560257"/>
                      <a:pt x="406662" y="562278"/>
                    </a:cubicBezTo>
                    <a:cubicBezTo>
                      <a:pt x="403938" y="565704"/>
                      <a:pt x="401215" y="569042"/>
                      <a:pt x="398491" y="572293"/>
                    </a:cubicBezTo>
                    <a:cubicBezTo>
                      <a:pt x="395592" y="575719"/>
                      <a:pt x="392693" y="579321"/>
                      <a:pt x="389882" y="582835"/>
                    </a:cubicBezTo>
                    <a:cubicBezTo>
                      <a:pt x="388037" y="585207"/>
                      <a:pt x="386280" y="587667"/>
                      <a:pt x="384435" y="590215"/>
                    </a:cubicBezTo>
                    <a:cubicBezTo>
                      <a:pt x="381360" y="594520"/>
                      <a:pt x="378197" y="599000"/>
                      <a:pt x="374419" y="603042"/>
                    </a:cubicBezTo>
                    <a:cubicBezTo>
                      <a:pt x="374332" y="603217"/>
                      <a:pt x="373892" y="603832"/>
                      <a:pt x="373629" y="604272"/>
                    </a:cubicBezTo>
                    <a:cubicBezTo>
                      <a:pt x="372135" y="606819"/>
                      <a:pt x="369588" y="610949"/>
                      <a:pt x="364492" y="611739"/>
                    </a:cubicBezTo>
                    <a:cubicBezTo>
                      <a:pt x="364228" y="611739"/>
                      <a:pt x="363965" y="611827"/>
                      <a:pt x="363701" y="611827"/>
                    </a:cubicBezTo>
                    <a:cubicBezTo>
                      <a:pt x="363701" y="612091"/>
                      <a:pt x="363789" y="612354"/>
                      <a:pt x="363789" y="612618"/>
                    </a:cubicBezTo>
                    <a:cubicBezTo>
                      <a:pt x="364141" y="617625"/>
                      <a:pt x="360890" y="621227"/>
                      <a:pt x="359045" y="623336"/>
                    </a:cubicBezTo>
                    <a:cubicBezTo>
                      <a:pt x="358694" y="623687"/>
                      <a:pt x="358254" y="624214"/>
                      <a:pt x="358167" y="624390"/>
                    </a:cubicBezTo>
                    <a:cubicBezTo>
                      <a:pt x="354301" y="630188"/>
                      <a:pt x="349645" y="635284"/>
                      <a:pt x="345164" y="640204"/>
                    </a:cubicBezTo>
                    <a:cubicBezTo>
                      <a:pt x="343846" y="641697"/>
                      <a:pt x="342529" y="643103"/>
                      <a:pt x="341211" y="644597"/>
                    </a:cubicBezTo>
                    <a:cubicBezTo>
                      <a:pt x="340508" y="645387"/>
                      <a:pt x="339805" y="646090"/>
                      <a:pt x="339190" y="646705"/>
                    </a:cubicBezTo>
                    <a:cubicBezTo>
                      <a:pt x="336906" y="648989"/>
                      <a:pt x="336994" y="649165"/>
                      <a:pt x="337082" y="649692"/>
                    </a:cubicBezTo>
                    <a:cubicBezTo>
                      <a:pt x="337784" y="652679"/>
                      <a:pt x="336994" y="657950"/>
                      <a:pt x="333040" y="660234"/>
                    </a:cubicBezTo>
                    <a:cubicBezTo>
                      <a:pt x="328911" y="662607"/>
                      <a:pt x="326627" y="666823"/>
                      <a:pt x="323816" y="671568"/>
                    </a:cubicBezTo>
                    <a:cubicBezTo>
                      <a:pt x="321883" y="674906"/>
                      <a:pt x="319950" y="678420"/>
                      <a:pt x="317139" y="681583"/>
                    </a:cubicBezTo>
                    <a:cubicBezTo>
                      <a:pt x="315294" y="683691"/>
                      <a:pt x="313273" y="685536"/>
                      <a:pt x="311340" y="687206"/>
                    </a:cubicBezTo>
                    <a:cubicBezTo>
                      <a:pt x="306860" y="691159"/>
                      <a:pt x="304312" y="693619"/>
                      <a:pt x="303521" y="698275"/>
                    </a:cubicBezTo>
                    <a:cubicBezTo>
                      <a:pt x="302292" y="705391"/>
                      <a:pt x="298338" y="711453"/>
                      <a:pt x="294560" y="717339"/>
                    </a:cubicBezTo>
                    <a:cubicBezTo>
                      <a:pt x="293506" y="718921"/>
                      <a:pt x="292540" y="720502"/>
                      <a:pt x="291573" y="721996"/>
                    </a:cubicBezTo>
                    <a:cubicBezTo>
                      <a:pt x="290958" y="722962"/>
                      <a:pt x="290431" y="723928"/>
                      <a:pt x="289816" y="724895"/>
                    </a:cubicBezTo>
                    <a:cubicBezTo>
                      <a:pt x="286214" y="730957"/>
                      <a:pt x="282524" y="737194"/>
                      <a:pt x="277429" y="742466"/>
                    </a:cubicBezTo>
                    <a:cubicBezTo>
                      <a:pt x="273036" y="747034"/>
                      <a:pt x="270664" y="753008"/>
                      <a:pt x="268029" y="759421"/>
                    </a:cubicBezTo>
                    <a:cubicBezTo>
                      <a:pt x="265217" y="766362"/>
                      <a:pt x="262318" y="773566"/>
                      <a:pt x="256608" y="779716"/>
                    </a:cubicBezTo>
                    <a:cubicBezTo>
                      <a:pt x="251688" y="785075"/>
                      <a:pt x="248613" y="791664"/>
                      <a:pt x="245450" y="798692"/>
                    </a:cubicBezTo>
                    <a:cubicBezTo>
                      <a:pt x="243517" y="802909"/>
                      <a:pt x="241497" y="807302"/>
                      <a:pt x="238949" y="811519"/>
                    </a:cubicBezTo>
                    <a:cubicBezTo>
                      <a:pt x="237368" y="814154"/>
                      <a:pt x="235171" y="815999"/>
                      <a:pt x="233326" y="817668"/>
                    </a:cubicBezTo>
                    <a:cubicBezTo>
                      <a:pt x="232184" y="818635"/>
                      <a:pt x="230866" y="819777"/>
                      <a:pt x="230515" y="820480"/>
                    </a:cubicBezTo>
                    <a:cubicBezTo>
                      <a:pt x="227616" y="826366"/>
                      <a:pt x="225507" y="832516"/>
                      <a:pt x="224541" y="838138"/>
                    </a:cubicBezTo>
                    <a:cubicBezTo>
                      <a:pt x="223750" y="842531"/>
                      <a:pt x="222608" y="846748"/>
                      <a:pt x="217425" y="850086"/>
                    </a:cubicBezTo>
                    <a:lnTo>
                      <a:pt x="215228" y="858696"/>
                    </a:lnTo>
                    <a:cubicBezTo>
                      <a:pt x="215228" y="858872"/>
                      <a:pt x="215141" y="859048"/>
                      <a:pt x="215141" y="859223"/>
                    </a:cubicBezTo>
                    <a:cubicBezTo>
                      <a:pt x="214965" y="860102"/>
                      <a:pt x="214701" y="861507"/>
                      <a:pt x="213911" y="863001"/>
                    </a:cubicBezTo>
                    <a:cubicBezTo>
                      <a:pt x="212417" y="865812"/>
                      <a:pt x="210924" y="868624"/>
                      <a:pt x="209518" y="871347"/>
                    </a:cubicBezTo>
                    <a:cubicBezTo>
                      <a:pt x="205916" y="878288"/>
                      <a:pt x="202226" y="885491"/>
                      <a:pt x="197746" y="892256"/>
                    </a:cubicBezTo>
                    <a:lnTo>
                      <a:pt x="196428" y="894189"/>
                    </a:lnTo>
                    <a:cubicBezTo>
                      <a:pt x="189839" y="904204"/>
                      <a:pt x="189839" y="904204"/>
                      <a:pt x="187379" y="918876"/>
                    </a:cubicBezTo>
                    <a:cubicBezTo>
                      <a:pt x="186764" y="922829"/>
                      <a:pt x="184040" y="927222"/>
                      <a:pt x="180614" y="929946"/>
                    </a:cubicBezTo>
                    <a:cubicBezTo>
                      <a:pt x="179911" y="930473"/>
                      <a:pt x="179208" y="931000"/>
                      <a:pt x="178506" y="931439"/>
                    </a:cubicBezTo>
                    <a:lnTo>
                      <a:pt x="178593" y="931878"/>
                    </a:lnTo>
                    <a:cubicBezTo>
                      <a:pt x="178681" y="932318"/>
                      <a:pt x="178769" y="932757"/>
                      <a:pt x="178857" y="933284"/>
                    </a:cubicBezTo>
                    <a:cubicBezTo>
                      <a:pt x="179121" y="934514"/>
                      <a:pt x="179384" y="935744"/>
                      <a:pt x="179560" y="937062"/>
                    </a:cubicBezTo>
                    <a:lnTo>
                      <a:pt x="179560" y="937237"/>
                    </a:lnTo>
                    <a:cubicBezTo>
                      <a:pt x="179823" y="938994"/>
                      <a:pt x="180438" y="943211"/>
                      <a:pt x="176924" y="945847"/>
                    </a:cubicBezTo>
                    <a:cubicBezTo>
                      <a:pt x="174113" y="947956"/>
                      <a:pt x="173059" y="951118"/>
                      <a:pt x="171477" y="956214"/>
                    </a:cubicBezTo>
                    <a:cubicBezTo>
                      <a:pt x="169808" y="961573"/>
                      <a:pt x="167963" y="967547"/>
                      <a:pt x="162604" y="972203"/>
                    </a:cubicBezTo>
                    <a:cubicBezTo>
                      <a:pt x="159441" y="975015"/>
                      <a:pt x="159441" y="975102"/>
                      <a:pt x="160232" y="976947"/>
                    </a:cubicBezTo>
                    <a:cubicBezTo>
                      <a:pt x="161638" y="980286"/>
                      <a:pt x="160935" y="984766"/>
                      <a:pt x="158563" y="988456"/>
                    </a:cubicBezTo>
                    <a:cubicBezTo>
                      <a:pt x="156103" y="992146"/>
                      <a:pt x="152149" y="994342"/>
                      <a:pt x="147581" y="994606"/>
                    </a:cubicBezTo>
                    <a:cubicBezTo>
                      <a:pt x="149162" y="998208"/>
                      <a:pt x="150920" y="1003479"/>
                      <a:pt x="150129" y="1008750"/>
                    </a:cubicBezTo>
                    <a:cubicBezTo>
                      <a:pt x="149162" y="1015427"/>
                      <a:pt x="147230" y="1021753"/>
                      <a:pt x="144594" y="1026936"/>
                    </a:cubicBezTo>
                    <a:cubicBezTo>
                      <a:pt x="143452" y="1029220"/>
                      <a:pt x="141783" y="1031065"/>
                      <a:pt x="140113" y="1032559"/>
                    </a:cubicBezTo>
                    <a:lnTo>
                      <a:pt x="148635" y="1034140"/>
                    </a:lnTo>
                    <a:lnTo>
                      <a:pt x="139674" y="1044155"/>
                    </a:lnTo>
                    <a:cubicBezTo>
                      <a:pt x="138708" y="1045210"/>
                      <a:pt x="137829" y="1046264"/>
                      <a:pt x="136863" y="1047230"/>
                    </a:cubicBezTo>
                    <a:cubicBezTo>
                      <a:pt x="136072" y="1048021"/>
                      <a:pt x="135281" y="1048812"/>
                      <a:pt x="134491" y="1049602"/>
                    </a:cubicBezTo>
                    <a:cubicBezTo>
                      <a:pt x="133700" y="1050393"/>
                      <a:pt x="133085" y="1051008"/>
                      <a:pt x="132558" y="1051535"/>
                    </a:cubicBezTo>
                    <a:lnTo>
                      <a:pt x="133612" y="1051447"/>
                    </a:lnTo>
                    <a:lnTo>
                      <a:pt x="130713" y="1055752"/>
                    </a:lnTo>
                    <a:cubicBezTo>
                      <a:pt x="130889" y="1056191"/>
                      <a:pt x="131152" y="1056543"/>
                      <a:pt x="131416" y="1057070"/>
                    </a:cubicBezTo>
                    <a:cubicBezTo>
                      <a:pt x="132734" y="1059266"/>
                      <a:pt x="133612" y="1060936"/>
                      <a:pt x="128341" y="1078682"/>
                    </a:cubicBezTo>
                    <a:cubicBezTo>
                      <a:pt x="124212" y="1092387"/>
                      <a:pt x="122367" y="1095901"/>
                      <a:pt x="121137" y="1097307"/>
                    </a:cubicBezTo>
                    <a:cubicBezTo>
                      <a:pt x="121576" y="1098625"/>
                      <a:pt x="122455" y="1101173"/>
                      <a:pt x="121488" y="1103896"/>
                    </a:cubicBezTo>
                    <a:cubicBezTo>
                      <a:pt x="117623" y="1115317"/>
                      <a:pt x="113669" y="1126562"/>
                      <a:pt x="110243" y="1136051"/>
                    </a:cubicBezTo>
                    <a:cubicBezTo>
                      <a:pt x="109980" y="1136753"/>
                      <a:pt x="109628" y="1137368"/>
                      <a:pt x="109277" y="1137895"/>
                    </a:cubicBezTo>
                    <a:cubicBezTo>
                      <a:pt x="109892" y="1145451"/>
                      <a:pt x="107695" y="1152128"/>
                      <a:pt x="105675" y="1158190"/>
                    </a:cubicBezTo>
                    <a:cubicBezTo>
                      <a:pt x="104708" y="1161001"/>
                      <a:pt x="103830" y="1163724"/>
                      <a:pt x="103303" y="1166360"/>
                    </a:cubicBezTo>
                    <a:cubicBezTo>
                      <a:pt x="103039" y="1167502"/>
                      <a:pt x="102863" y="1168732"/>
                      <a:pt x="102600" y="1169874"/>
                    </a:cubicBezTo>
                    <a:cubicBezTo>
                      <a:pt x="101634" y="1175058"/>
                      <a:pt x="100491" y="1180944"/>
                      <a:pt x="97329" y="1185951"/>
                    </a:cubicBezTo>
                    <a:cubicBezTo>
                      <a:pt x="93639" y="1191838"/>
                      <a:pt x="92321" y="1198339"/>
                      <a:pt x="93112" y="1207212"/>
                    </a:cubicBezTo>
                    <a:cubicBezTo>
                      <a:pt x="93815" y="1214592"/>
                      <a:pt x="92145" y="1220566"/>
                      <a:pt x="87928" y="1225310"/>
                    </a:cubicBezTo>
                    <a:lnTo>
                      <a:pt x="88455" y="1226803"/>
                    </a:lnTo>
                    <a:cubicBezTo>
                      <a:pt x="88543" y="1226979"/>
                      <a:pt x="88631" y="1227243"/>
                      <a:pt x="88807" y="1227506"/>
                    </a:cubicBezTo>
                    <a:cubicBezTo>
                      <a:pt x="89598" y="1229000"/>
                      <a:pt x="90828" y="1231548"/>
                      <a:pt x="90125" y="1234622"/>
                    </a:cubicBezTo>
                    <a:cubicBezTo>
                      <a:pt x="88543" y="1241739"/>
                      <a:pt x="86874" y="1248855"/>
                      <a:pt x="85293" y="1255795"/>
                    </a:cubicBezTo>
                    <a:cubicBezTo>
                      <a:pt x="84063" y="1261066"/>
                      <a:pt x="82833" y="1266426"/>
                      <a:pt x="81603" y="1271697"/>
                    </a:cubicBezTo>
                    <a:cubicBezTo>
                      <a:pt x="81164" y="1273542"/>
                      <a:pt x="80724" y="1275474"/>
                      <a:pt x="80197" y="1277407"/>
                    </a:cubicBezTo>
                    <a:cubicBezTo>
                      <a:pt x="78879" y="1282591"/>
                      <a:pt x="77649" y="1287423"/>
                      <a:pt x="77649" y="1292079"/>
                    </a:cubicBezTo>
                    <a:cubicBezTo>
                      <a:pt x="77649" y="1298316"/>
                      <a:pt x="75190" y="1302446"/>
                      <a:pt x="72642" y="1305520"/>
                    </a:cubicBezTo>
                    <a:cubicBezTo>
                      <a:pt x="72730" y="1305608"/>
                      <a:pt x="72817" y="1305784"/>
                      <a:pt x="72817" y="1305872"/>
                    </a:cubicBezTo>
                    <a:cubicBezTo>
                      <a:pt x="73520" y="1307190"/>
                      <a:pt x="74750" y="1309386"/>
                      <a:pt x="74575" y="1312197"/>
                    </a:cubicBezTo>
                    <a:lnTo>
                      <a:pt x="74311" y="1315887"/>
                    </a:lnTo>
                    <a:cubicBezTo>
                      <a:pt x="73696" y="1324321"/>
                      <a:pt x="73081" y="1333106"/>
                      <a:pt x="71851" y="1341716"/>
                    </a:cubicBezTo>
                    <a:cubicBezTo>
                      <a:pt x="71412" y="1344879"/>
                      <a:pt x="70006" y="1347602"/>
                      <a:pt x="68513" y="1349974"/>
                    </a:cubicBezTo>
                    <a:cubicBezTo>
                      <a:pt x="68601" y="1350062"/>
                      <a:pt x="68776" y="1350150"/>
                      <a:pt x="68864" y="1350238"/>
                    </a:cubicBezTo>
                    <a:cubicBezTo>
                      <a:pt x="70533" y="1351556"/>
                      <a:pt x="71500" y="1353576"/>
                      <a:pt x="71412" y="1355685"/>
                    </a:cubicBezTo>
                    <a:cubicBezTo>
                      <a:pt x="71412" y="1355861"/>
                      <a:pt x="71412" y="1356124"/>
                      <a:pt x="71412" y="1356300"/>
                    </a:cubicBezTo>
                    <a:cubicBezTo>
                      <a:pt x="71412" y="1358321"/>
                      <a:pt x="71412" y="1361659"/>
                      <a:pt x="68952" y="1364295"/>
                    </a:cubicBezTo>
                    <a:cubicBezTo>
                      <a:pt x="65086" y="1368512"/>
                      <a:pt x="63769" y="1371411"/>
                      <a:pt x="64208" y="1374749"/>
                    </a:cubicBezTo>
                    <a:cubicBezTo>
                      <a:pt x="64296" y="1375364"/>
                      <a:pt x="64647" y="1376331"/>
                      <a:pt x="64998" y="1377297"/>
                    </a:cubicBezTo>
                    <a:cubicBezTo>
                      <a:pt x="65877" y="1379581"/>
                      <a:pt x="67019" y="1382480"/>
                      <a:pt x="66492" y="1385907"/>
                    </a:cubicBezTo>
                    <a:cubicBezTo>
                      <a:pt x="65526" y="1392759"/>
                      <a:pt x="65350" y="1399700"/>
                      <a:pt x="65086" y="1406992"/>
                    </a:cubicBezTo>
                    <a:cubicBezTo>
                      <a:pt x="64735" y="1417798"/>
                      <a:pt x="64296" y="1428955"/>
                      <a:pt x="61572" y="1440025"/>
                    </a:cubicBezTo>
                    <a:cubicBezTo>
                      <a:pt x="60782" y="1443187"/>
                      <a:pt x="61045" y="1447053"/>
                      <a:pt x="61396" y="1451182"/>
                    </a:cubicBezTo>
                    <a:cubicBezTo>
                      <a:pt x="61484" y="1452500"/>
                      <a:pt x="61572" y="1453818"/>
                      <a:pt x="61660" y="1455135"/>
                    </a:cubicBezTo>
                    <a:cubicBezTo>
                      <a:pt x="61924" y="1460494"/>
                      <a:pt x="61572" y="1467786"/>
                      <a:pt x="56740" y="1473673"/>
                    </a:cubicBezTo>
                    <a:cubicBezTo>
                      <a:pt x="56740" y="1473673"/>
                      <a:pt x="56828" y="1473760"/>
                      <a:pt x="56828" y="1473760"/>
                    </a:cubicBezTo>
                    <a:lnTo>
                      <a:pt x="58322" y="1475605"/>
                    </a:lnTo>
                    <a:lnTo>
                      <a:pt x="58322" y="1477977"/>
                    </a:lnTo>
                    <a:cubicBezTo>
                      <a:pt x="58322" y="1480877"/>
                      <a:pt x="57970" y="1483600"/>
                      <a:pt x="57619" y="1486236"/>
                    </a:cubicBezTo>
                    <a:cubicBezTo>
                      <a:pt x="57443" y="1487378"/>
                      <a:pt x="57267" y="1488520"/>
                      <a:pt x="57180" y="1489750"/>
                    </a:cubicBezTo>
                    <a:lnTo>
                      <a:pt x="57092" y="1490716"/>
                    </a:lnTo>
                    <a:cubicBezTo>
                      <a:pt x="57004" y="1491155"/>
                      <a:pt x="57004" y="1491858"/>
                      <a:pt x="56916" y="1492473"/>
                    </a:cubicBezTo>
                    <a:cubicBezTo>
                      <a:pt x="63241" y="1498887"/>
                      <a:pt x="62363" y="1506618"/>
                      <a:pt x="61748" y="1511889"/>
                    </a:cubicBezTo>
                    <a:cubicBezTo>
                      <a:pt x="61572" y="1513558"/>
                      <a:pt x="61396" y="1515227"/>
                      <a:pt x="61396" y="1516545"/>
                    </a:cubicBezTo>
                    <a:cubicBezTo>
                      <a:pt x="61396" y="1517599"/>
                      <a:pt x="61572" y="1518829"/>
                      <a:pt x="61660" y="1520059"/>
                    </a:cubicBezTo>
                    <a:cubicBezTo>
                      <a:pt x="62099" y="1524540"/>
                      <a:pt x="62626" y="1530690"/>
                      <a:pt x="59464" y="1536312"/>
                    </a:cubicBezTo>
                    <a:lnTo>
                      <a:pt x="59639" y="1536752"/>
                    </a:lnTo>
                    <a:cubicBezTo>
                      <a:pt x="59903" y="1537454"/>
                      <a:pt x="60167" y="1538157"/>
                      <a:pt x="60430" y="1538860"/>
                    </a:cubicBezTo>
                    <a:cubicBezTo>
                      <a:pt x="61572" y="1541935"/>
                      <a:pt x="63066" y="1545713"/>
                      <a:pt x="62275" y="1550808"/>
                    </a:cubicBezTo>
                    <a:cubicBezTo>
                      <a:pt x="61045" y="1558891"/>
                      <a:pt x="60430" y="1567413"/>
                      <a:pt x="59727" y="1575583"/>
                    </a:cubicBezTo>
                    <a:cubicBezTo>
                      <a:pt x="59639" y="1577252"/>
                      <a:pt x="59464" y="1578921"/>
                      <a:pt x="59376" y="1580591"/>
                    </a:cubicBezTo>
                    <a:cubicBezTo>
                      <a:pt x="60782" y="1581381"/>
                      <a:pt x="62011" y="1582787"/>
                      <a:pt x="62978" y="1584544"/>
                    </a:cubicBezTo>
                    <a:cubicBezTo>
                      <a:pt x="64384" y="1587180"/>
                      <a:pt x="64647" y="1589815"/>
                      <a:pt x="63681" y="1592099"/>
                    </a:cubicBezTo>
                    <a:cubicBezTo>
                      <a:pt x="61924" y="1596229"/>
                      <a:pt x="62626" y="1600885"/>
                      <a:pt x="63505" y="1606156"/>
                    </a:cubicBezTo>
                    <a:cubicBezTo>
                      <a:pt x="64208" y="1610724"/>
                      <a:pt x="65086" y="1615820"/>
                      <a:pt x="64208" y="1621267"/>
                    </a:cubicBezTo>
                    <a:cubicBezTo>
                      <a:pt x="63944" y="1622936"/>
                      <a:pt x="63593" y="1624430"/>
                      <a:pt x="63241" y="1625923"/>
                    </a:cubicBezTo>
                    <a:cubicBezTo>
                      <a:pt x="62802" y="1627856"/>
                      <a:pt x="62275" y="1629701"/>
                      <a:pt x="62275" y="1631194"/>
                    </a:cubicBezTo>
                    <a:cubicBezTo>
                      <a:pt x="62275" y="1633654"/>
                      <a:pt x="62978" y="1636466"/>
                      <a:pt x="63769" y="1639453"/>
                    </a:cubicBezTo>
                    <a:lnTo>
                      <a:pt x="64208" y="1641210"/>
                    </a:lnTo>
                    <a:cubicBezTo>
                      <a:pt x="68073" y="1656321"/>
                      <a:pt x="72115" y="1671958"/>
                      <a:pt x="68513" y="1688739"/>
                    </a:cubicBezTo>
                    <a:cubicBezTo>
                      <a:pt x="75365" y="1699545"/>
                      <a:pt x="75014" y="1711317"/>
                      <a:pt x="74750" y="1721859"/>
                    </a:cubicBezTo>
                    <a:cubicBezTo>
                      <a:pt x="74399" y="1734071"/>
                      <a:pt x="69479" y="1738903"/>
                      <a:pt x="57180" y="1739079"/>
                    </a:cubicBezTo>
                    <a:cubicBezTo>
                      <a:pt x="50327" y="1739167"/>
                      <a:pt x="43650" y="1739430"/>
                      <a:pt x="37149" y="1741187"/>
                    </a:cubicBezTo>
                    <a:cubicBezTo>
                      <a:pt x="32756" y="1742417"/>
                      <a:pt x="27046" y="1743472"/>
                      <a:pt x="22214" y="1740397"/>
                    </a:cubicBezTo>
                    <a:cubicBezTo>
                      <a:pt x="17206" y="1737234"/>
                      <a:pt x="15625" y="1731348"/>
                      <a:pt x="14658" y="1725988"/>
                    </a:cubicBezTo>
                    <a:cubicBezTo>
                      <a:pt x="13253" y="1717994"/>
                      <a:pt x="12198" y="1709911"/>
                      <a:pt x="11144" y="1702092"/>
                    </a:cubicBezTo>
                    <a:cubicBezTo>
                      <a:pt x="10529" y="1697612"/>
                      <a:pt x="9914" y="1693131"/>
                      <a:pt x="9299" y="1688739"/>
                    </a:cubicBezTo>
                    <a:cubicBezTo>
                      <a:pt x="9036" y="1686630"/>
                      <a:pt x="8596" y="1684609"/>
                      <a:pt x="8157" y="1682413"/>
                    </a:cubicBezTo>
                    <a:cubicBezTo>
                      <a:pt x="7630" y="1679690"/>
                      <a:pt x="7103" y="1676878"/>
                      <a:pt x="6751" y="1673979"/>
                    </a:cubicBezTo>
                    <a:lnTo>
                      <a:pt x="6664" y="1673452"/>
                    </a:lnTo>
                    <a:cubicBezTo>
                      <a:pt x="6224" y="1670026"/>
                      <a:pt x="5609" y="1665282"/>
                      <a:pt x="8509" y="1661592"/>
                    </a:cubicBezTo>
                    <a:cubicBezTo>
                      <a:pt x="8860" y="1661153"/>
                      <a:pt x="9036" y="1660889"/>
                      <a:pt x="9123" y="1660713"/>
                    </a:cubicBezTo>
                    <a:cubicBezTo>
                      <a:pt x="9036" y="1660450"/>
                      <a:pt x="8772" y="1659835"/>
                      <a:pt x="8069" y="1658517"/>
                    </a:cubicBezTo>
                    <a:cubicBezTo>
                      <a:pt x="4907" y="1652543"/>
                      <a:pt x="5434" y="1645515"/>
                      <a:pt x="6488" y="1640770"/>
                    </a:cubicBezTo>
                    <a:cubicBezTo>
                      <a:pt x="6751" y="1639540"/>
                      <a:pt x="6224" y="1637256"/>
                      <a:pt x="5697" y="1635060"/>
                    </a:cubicBezTo>
                    <a:cubicBezTo>
                      <a:pt x="5434" y="1633918"/>
                      <a:pt x="5170" y="1632776"/>
                      <a:pt x="4907" y="1631546"/>
                    </a:cubicBezTo>
                    <a:cubicBezTo>
                      <a:pt x="4467" y="1630579"/>
                      <a:pt x="3589" y="1628647"/>
                      <a:pt x="4116" y="1626275"/>
                    </a:cubicBezTo>
                    <a:cubicBezTo>
                      <a:pt x="6312" y="1615820"/>
                      <a:pt x="4643" y="1605278"/>
                      <a:pt x="2886" y="1594120"/>
                    </a:cubicBezTo>
                    <a:cubicBezTo>
                      <a:pt x="1129" y="1583314"/>
                      <a:pt x="-628" y="1572157"/>
                      <a:pt x="1129" y="1560472"/>
                    </a:cubicBezTo>
                    <a:cubicBezTo>
                      <a:pt x="2798" y="1549227"/>
                      <a:pt x="2798" y="1537718"/>
                      <a:pt x="1041" y="1527263"/>
                    </a:cubicBezTo>
                    <a:cubicBezTo>
                      <a:pt x="-1068" y="1514525"/>
                      <a:pt x="426" y="1502401"/>
                      <a:pt x="2007" y="1493176"/>
                    </a:cubicBezTo>
                    <a:cubicBezTo>
                      <a:pt x="2622" y="1489662"/>
                      <a:pt x="2710" y="1485884"/>
                      <a:pt x="2798" y="1481931"/>
                    </a:cubicBezTo>
                    <a:cubicBezTo>
                      <a:pt x="2974" y="1474990"/>
                      <a:pt x="3237" y="1467171"/>
                      <a:pt x="6488" y="1459616"/>
                    </a:cubicBezTo>
                    <a:cubicBezTo>
                      <a:pt x="2183" y="1448634"/>
                      <a:pt x="3940" y="1437828"/>
                      <a:pt x="5521" y="1428340"/>
                    </a:cubicBezTo>
                    <a:cubicBezTo>
                      <a:pt x="6576" y="1422015"/>
                      <a:pt x="7630" y="1415953"/>
                      <a:pt x="6927" y="1410154"/>
                    </a:cubicBezTo>
                    <a:cubicBezTo>
                      <a:pt x="4907" y="1393023"/>
                      <a:pt x="7981" y="1376155"/>
                      <a:pt x="11496" y="1359023"/>
                    </a:cubicBezTo>
                    <a:cubicBezTo>
                      <a:pt x="12023" y="1356651"/>
                      <a:pt x="12198" y="1354104"/>
                      <a:pt x="12462" y="1351380"/>
                    </a:cubicBezTo>
                    <a:cubicBezTo>
                      <a:pt x="12989" y="1345845"/>
                      <a:pt x="13604" y="1339608"/>
                      <a:pt x="16679" y="1333546"/>
                    </a:cubicBezTo>
                    <a:cubicBezTo>
                      <a:pt x="16328" y="1332492"/>
                      <a:pt x="15888" y="1331262"/>
                      <a:pt x="15800" y="1329768"/>
                    </a:cubicBezTo>
                    <a:cubicBezTo>
                      <a:pt x="15713" y="1328890"/>
                      <a:pt x="15537" y="1327835"/>
                      <a:pt x="15273" y="1326693"/>
                    </a:cubicBezTo>
                    <a:cubicBezTo>
                      <a:pt x="14570" y="1322828"/>
                      <a:pt x="13604" y="1317996"/>
                      <a:pt x="16064" y="1313779"/>
                    </a:cubicBezTo>
                    <a:cubicBezTo>
                      <a:pt x="18963" y="1308683"/>
                      <a:pt x="20632" y="1304642"/>
                      <a:pt x="19578" y="1301040"/>
                    </a:cubicBezTo>
                    <a:cubicBezTo>
                      <a:pt x="18260" y="1296472"/>
                      <a:pt x="19578" y="1292782"/>
                      <a:pt x="20632" y="1290058"/>
                    </a:cubicBezTo>
                    <a:cubicBezTo>
                      <a:pt x="21687" y="1287247"/>
                      <a:pt x="21599" y="1286895"/>
                      <a:pt x="21072" y="1285929"/>
                    </a:cubicBezTo>
                    <a:cubicBezTo>
                      <a:pt x="17733" y="1280131"/>
                      <a:pt x="19930" y="1272839"/>
                      <a:pt x="21862" y="1266513"/>
                    </a:cubicBezTo>
                    <a:cubicBezTo>
                      <a:pt x="22126" y="1265635"/>
                      <a:pt x="22389" y="1264756"/>
                      <a:pt x="22653" y="1263966"/>
                    </a:cubicBezTo>
                    <a:cubicBezTo>
                      <a:pt x="24849" y="1256322"/>
                      <a:pt x="25816" y="1248591"/>
                      <a:pt x="26870" y="1240333"/>
                    </a:cubicBezTo>
                    <a:cubicBezTo>
                      <a:pt x="27221" y="1237434"/>
                      <a:pt x="27573" y="1234535"/>
                      <a:pt x="28012" y="1231635"/>
                    </a:cubicBezTo>
                    <a:cubicBezTo>
                      <a:pt x="28276" y="1229966"/>
                      <a:pt x="28451" y="1228297"/>
                      <a:pt x="28627" y="1226452"/>
                    </a:cubicBezTo>
                    <a:cubicBezTo>
                      <a:pt x="29330" y="1218809"/>
                      <a:pt x="30208" y="1209408"/>
                      <a:pt x="37764" y="1202029"/>
                    </a:cubicBezTo>
                    <a:cubicBezTo>
                      <a:pt x="34513" y="1191135"/>
                      <a:pt x="38379" y="1182174"/>
                      <a:pt x="41805" y="1174179"/>
                    </a:cubicBezTo>
                    <a:cubicBezTo>
                      <a:pt x="43299" y="1170753"/>
                      <a:pt x="44616" y="1167590"/>
                      <a:pt x="45407" y="1164427"/>
                    </a:cubicBezTo>
                    <a:cubicBezTo>
                      <a:pt x="45759" y="1162846"/>
                      <a:pt x="46198" y="1161265"/>
                      <a:pt x="46637" y="1159859"/>
                    </a:cubicBezTo>
                    <a:cubicBezTo>
                      <a:pt x="47516" y="1156872"/>
                      <a:pt x="48306" y="1154061"/>
                      <a:pt x="48394" y="1151601"/>
                    </a:cubicBezTo>
                    <a:cubicBezTo>
                      <a:pt x="48570" y="1132361"/>
                      <a:pt x="54456" y="1114614"/>
                      <a:pt x="60869" y="1096692"/>
                    </a:cubicBezTo>
                    <a:cubicBezTo>
                      <a:pt x="62539" y="1092036"/>
                      <a:pt x="63593" y="1087204"/>
                      <a:pt x="64647" y="1082108"/>
                    </a:cubicBezTo>
                    <a:cubicBezTo>
                      <a:pt x="65965" y="1075959"/>
                      <a:pt x="67283" y="1069721"/>
                      <a:pt x="69830" y="1063483"/>
                    </a:cubicBezTo>
                    <a:cubicBezTo>
                      <a:pt x="72290" y="1057509"/>
                      <a:pt x="74311" y="1051359"/>
                      <a:pt x="76419" y="1044946"/>
                    </a:cubicBezTo>
                    <a:cubicBezTo>
                      <a:pt x="80285" y="1033086"/>
                      <a:pt x="84238" y="1020874"/>
                      <a:pt x="91355" y="1009541"/>
                    </a:cubicBezTo>
                    <a:cubicBezTo>
                      <a:pt x="91970" y="1008575"/>
                      <a:pt x="92321" y="1006466"/>
                      <a:pt x="92672" y="1004446"/>
                    </a:cubicBezTo>
                    <a:cubicBezTo>
                      <a:pt x="92848" y="1003303"/>
                      <a:pt x="93024" y="1002161"/>
                      <a:pt x="93287" y="1001019"/>
                    </a:cubicBezTo>
                    <a:cubicBezTo>
                      <a:pt x="93551" y="999877"/>
                      <a:pt x="93639" y="998559"/>
                      <a:pt x="93815" y="997154"/>
                    </a:cubicBezTo>
                    <a:cubicBezTo>
                      <a:pt x="94166" y="993376"/>
                      <a:pt x="94605" y="989071"/>
                      <a:pt x="97329" y="985381"/>
                    </a:cubicBezTo>
                    <a:cubicBezTo>
                      <a:pt x="102248" y="978704"/>
                      <a:pt x="104093" y="970622"/>
                      <a:pt x="106114" y="962188"/>
                    </a:cubicBezTo>
                    <a:cubicBezTo>
                      <a:pt x="106993" y="958410"/>
                      <a:pt x="107959" y="954457"/>
                      <a:pt x="109101" y="950591"/>
                    </a:cubicBezTo>
                    <a:cubicBezTo>
                      <a:pt x="110155" y="947165"/>
                      <a:pt x="111737" y="944090"/>
                      <a:pt x="113142" y="941191"/>
                    </a:cubicBezTo>
                    <a:cubicBezTo>
                      <a:pt x="115251" y="937062"/>
                      <a:pt x="117008" y="933460"/>
                      <a:pt x="117359" y="929155"/>
                    </a:cubicBezTo>
                    <a:cubicBezTo>
                      <a:pt x="117886" y="922478"/>
                      <a:pt x="121401" y="916592"/>
                      <a:pt x="124475" y="911321"/>
                    </a:cubicBezTo>
                    <a:cubicBezTo>
                      <a:pt x="125618" y="909388"/>
                      <a:pt x="126672" y="907631"/>
                      <a:pt x="127550" y="905874"/>
                    </a:cubicBezTo>
                    <a:cubicBezTo>
                      <a:pt x="128956" y="903150"/>
                      <a:pt x="130713" y="900778"/>
                      <a:pt x="132295" y="898758"/>
                    </a:cubicBezTo>
                    <a:lnTo>
                      <a:pt x="132909" y="897967"/>
                    </a:lnTo>
                    <a:cubicBezTo>
                      <a:pt x="133612" y="897088"/>
                      <a:pt x="134315" y="896385"/>
                      <a:pt x="135018" y="895770"/>
                    </a:cubicBezTo>
                    <a:cubicBezTo>
                      <a:pt x="135721" y="884701"/>
                      <a:pt x="141168" y="875828"/>
                      <a:pt x="146000" y="867921"/>
                    </a:cubicBezTo>
                    <a:cubicBezTo>
                      <a:pt x="148020" y="864670"/>
                      <a:pt x="149865" y="861595"/>
                      <a:pt x="151447" y="858433"/>
                    </a:cubicBezTo>
                    <a:cubicBezTo>
                      <a:pt x="152062" y="857115"/>
                      <a:pt x="152764" y="855885"/>
                      <a:pt x="153467" y="854743"/>
                    </a:cubicBezTo>
                    <a:cubicBezTo>
                      <a:pt x="154609" y="852722"/>
                      <a:pt x="155751" y="850701"/>
                      <a:pt x="156103" y="849120"/>
                    </a:cubicBezTo>
                    <a:cubicBezTo>
                      <a:pt x="158738" y="835591"/>
                      <a:pt x="163746" y="824082"/>
                      <a:pt x="172092" y="813012"/>
                    </a:cubicBezTo>
                    <a:cubicBezTo>
                      <a:pt x="174904" y="809234"/>
                      <a:pt x="177100" y="804754"/>
                      <a:pt x="179472" y="800010"/>
                    </a:cubicBezTo>
                    <a:cubicBezTo>
                      <a:pt x="181229" y="796408"/>
                      <a:pt x="183074" y="792630"/>
                      <a:pt x="185358" y="789028"/>
                    </a:cubicBezTo>
                    <a:cubicBezTo>
                      <a:pt x="185973" y="788062"/>
                      <a:pt x="186500" y="787095"/>
                      <a:pt x="187115" y="786129"/>
                    </a:cubicBezTo>
                    <a:cubicBezTo>
                      <a:pt x="188784" y="783230"/>
                      <a:pt x="190717" y="779891"/>
                      <a:pt x="193265" y="776904"/>
                    </a:cubicBezTo>
                    <a:cubicBezTo>
                      <a:pt x="193704" y="776377"/>
                      <a:pt x="194231" y="775762"/>
                      <a:pt x="194759" y="775235"/>
                    </a:cubicBezTo>
                    <a:cubicBezTo>
                      <a:pt x="195022" y="774972"/>
                      <a:pt x="195461" y="774532"/>
                      <a:pt x="195725" y="774269"/>
                    </a:cubicBezTo>
                    <a:cubicBezTo>
                      <a:pt x="195901" y="773302"/>
                      <a:pt x="196164" y="772336"/>
                      <a:pt x="196428" y="771370"/>
                    </a:cubicBezTo>
                    <a:lnTo>
                      <a:pt x="195022" y="770754"/>
                    </a:lnTo>
                    <a:lnTo>
                      <a:pt x="196691" y="770315"/>
                    </a:lnTo>
                    <a:cubicBezTo>
                      <a:pt x="199854" y="759158"/>
                      <a:pt x="205565" y="749670"/>
                      <a:pt x="211187" y="740445"/>
                    </a:cubicBezTo>
                    <a:cubicBezTo>
                      <a:pt x="213911" y="735964"/>
                      <a:pt x="216458" y="731747"/>
                      <a:pt x="218743" y="727355"/>
                    </a:cubicBezTo>
                    <a:cubicBezTo>
                      <a:pt x="224980" y="715319"/>
                      <a:pt x="232096" y="703810"/>
                      <a:pt x="238949" y="692653"/>
                    </a:cubicBezTo>
                    <a:lnTo>
                      <a:pt x="241145" y="689050"/>
                    </a:lnTo>
                    <a:cubicBezTo>
                      <a:pt x="243166" y="685800"/>
                      <a:pt x="245626" y="683076"/>
                      <a:pt x="247998" y="680441"/>
                    </a:cubicBezTo>
                    <a:cubicBezTo>
                      <a:pt x="248613" y="679738"/>
                      <a:pt x="249228" y="679035"/>
                      <a:pt x="249843" y="678332"/>
                    </a:cubicBezTo>
                    <a:cubicBezTo>
                      <a:pt x="250546" y="677542"/>
                      <a:pt x="251336" y="676839"/>
                      <a:pt x="251951" y="676224"/>
                    </a:cubicBezTo>
                    <a:cubicBezTo>
                      <a:pt x="252478" y="675785"/>
                      <a:pt x="253181" y="675082"/>
                      <a:pt x="253445" y="674643"/>
                    </a:cubicBezTo>
                    <a:cubicBezTo>
                      <a:pt x="252566" y="671392"/>
                      <a:pt x="252918" y="668581"/>
                      <a:pt x="254587" y="666384"/>
                    </a:cubicBezTo>
                    <a:cubicBezTo>
                      <a:pt x="256168" y="664188"/>
                      <a:pt x="257838" y="661904"/>
                      <a:pt x="259419" y="659707"/>
                    </a:cubicBezTo>
                    <a:cubicBezTo>
                      <a:pt x="263987" y="653206"/>
                      <a:pt x="268731" y="646529"/>
                      <a:pt x="274881" y="640995"/>
                    </a:cubicBezTo>
                    <a:cubicBezTo>
                      <a:pt x="277341" y="638798"/>
                      <a:pt x="278922" y="636602"/>
                      <a:pt x="279625" y="634581"/>
                    </a:cubicBezTo>
                    <a:cubicBezTo>
                      <a:pt x="283579" y="623160"/>
                      <a:pt x="289465" y="613057"/>
                      <a:pt x="297723" y="603832"/>
                    </a:cubicBezTo>
                    <a:cubicBezTo>
                      <a:pt x="303258" y="597595"/>
                      <a:pt x="308002" y="590654"/>
                      <a:pt x="313010" y="583275"/>
                    </a:cubicBezTo>
                    <a:cubicBezTo>
                      <a:pt x="315294" y="579936"/>
                      <a:pt x="317578" y="576510"/>
                      <a:pt x="320038" y="573259"/>
                    </a:cubicBezTo>
                    <a:cubicBezTo>
                      <a:pt x="321707" y="570975"/>
                      <a:pt x="323376" y="568691"/>
                      <a:pt x="324958" y="566319"/>
                    </a:cubicBezTo>
                    <a:cubicBezTo>
                      <a:pt x="329351" y="560169"/>
                      <a:pt x="333831" y="553844"/>
                      <a:pt x="338663" y="547870"/>
                    </a:cubicBezTo>
                    <a:cubicBezTo>
                      <a:pt x="340771" y="545322"/>
                      <a:pt x="342792" y="542686"/>
                      <a:pt x="344813" y="540051"/>
                    </a:cubicBezTo>
                    <a:cubicBezTo>
                      <a:pt x="351929" y="530826"/>
                      <a:pt x="359397" y="521338"/>
                      <a:pt x="368270" y="513343"/>
                    </a:cubicBezTo>
                    <a:cubicBezTo>
                      <a:pt x="373277" y="508862"/>
                      <a:pt x="377407" y="503503"/>
                      <a:pt x="381799" y="497881"/>
                    </a:cubicBezTo>
                    <a:cubicBezTo>
                      <a:pt x="387246" y="490852"/>
                      <a:pt x="392957" y="483561"/>
                      <a:pt x="400600" y="477674"/>
                    </a:cubicBezTo>
                    <a:cubicBezTo>
                      <a:pt x="406574" y="473106"/>
                      <a:pt x="410703" y="468362"/>
                      <a:pt x="413690" y="462739"/>
                    </a:cubicBezTo>
                    <a:cubicBezTo>
                      <a:pt x="419664" y="451318"/>
                      <a:pt x="428801" y="442709"/>
                      <a:pt x="437762" y="434802"/>
                    </a:cubicBezTo>
                    <a:cubicBezTo>
                      <a:pt x="449095" y="424786"/>
                      <a:pt x="459901" y="413717"/>
                      <a:pt x="470356" y="402999"/>
                    </a:cubicBezTo>
                    <a:cubicBezTo>
                      <a:pt x="474749" y="398430"/>
                      <a:pt x="479317" y="393774"/>
                      <a:pt x="483885" y="389206"/>
                    </a:cubicBezTo>
                    <a:cubicBezTo>
                      <a:pt x="486257" y="386834"/>
                      <a:pt x="488629" y="384461"/>
                      <a:pt x="490914" y="382089"/>
                    </a:cubicBezTo>
                    <a:cubicBezTo>
                      <a:pt x="496712" y="376291"/>
                      <a:pt x="502686" y="370229"/>
                      <a:pt x="508748" y="364431"/>
                    </a:cubicBezTo>
                    <a:cubicBezTo>
                      <a:pt x="509275" y="363904"/>
                      <a:pt x="509978" y="363201"/>
                      <a:pt x="510593" y="362410"/>
                    </a:cubicBezTo>
                    <a:cubicBezTo>
                      <a:pt x="513053" y="359511"/>
                      <a:pt x="517094" y="354767"/>
                      <a:pt x="524122" y="354679"/>
                    </a:cubicBezTo>
                    <a:cubicBezTo>
                      <a:pt x="524386" y="354328"/>
                      <a:pt x="524650" y="353888"/>
                      <a:pt x="525001" y="353449"/>
                    </a:cubicBezTo>
                    <a:cubicBezTo>
                      <a:pt x="533523" y="340271"/>
                      <a:pt x="545646" y="332628"/>
                      <a:pt x="556365" y="326829"/>
                    </a:cubicBezTo>
                    <a:cubicBezTo>
                      <a:pt x="559440" y="325160"/>
                      <a:pt x="562427" y="321734"/>
                      <a:pt x="565238" y="318395"/>
                    </a:cubicBezTo>
                    <a:lnTo>
                      <a:pt x="565765" y="317780"/>
                    </a:lnTo>
                    <a:cubicBezTo>
                      <a:pt x="575517" y="306359"/>
                      <a:pt x="585884" y="298189"/>
                      <a:pt x="597480" y="292742"/>
                    </a:cubicBezTo>
                    <a:cubicBezTo>
                      <a:pt x="599413" y="291864"/>
                      <a:pt x="601082" y="290634"/>
                      <a:pt x="602049" y="289404"/>
                    </a:cubicBezTo>
                    <a:cubicBezTo>
                      <a:pt x="611273" y="277543"/>
                      <a:pt x="623221" y="269461"/>
                      <a:pt x="634818" y="261642"/>
                    </a:cubicBezTo>
                    <a:cubicBezTo>
                      <a:pt x="639474" y="258479"/>
                      <a:pt x="644218" y="255316"/>
                      <a:pt x="648699" y="251890"/>
                    </a:cubicBezTo>
                    <a:cubicBezTo>
                      <a:pt x="658890" y="244071"/>
                      <a:pt x="669960" y="237306"/>
                      <a:pt x="680590" y="230717"/>
                    </a:cubicBezTo>
                    <a:cubicBezTo>
                      <a:pt x="686476" y="227028"/>
                      <a:pt x="692626" y="223250"/>
                      <a:pt x="698512" y="219384"/>
                    </a:cubicBezTo>
                    <a:cubicBezTo>
                      <a:pt x="703256" y="216221"/>
                      <a:pt x="707737" y="212707"/>
                      <a:pt x="712569" y="209105"/>
                    </a:cubicBezTo>
                    <a:cubicBezTo>
                      <a:pt x="714765" y="207348"/>
                      <a:pt x="717049" y="205679"/>
                      <a:pt x="719246" y="203922"/>
                    </a:cubicBezTo>
                    <a:cubicBezTo>
                      <a:pt x="719421" y="203834"/>
                      <a:pt x="719597" y="203658"/>
                      <a:pt x="719685" y="203571"/>
                    </a:cubicBezTo>
                    <a:cubicBezTo>
                      <a:pt x="720739" y="202692"/>
                      <a:pt x="722496" y="201111"/>
                      <a:pt x="725044" y="200671"/>
                    </a:cubicBezTo>
                    <a:cubicBezTo>
                      <a:pt x="729612" y="199881"/>
                      <a:pt x="733478" y="197245"/>
                      <a:pt x="737871" y="194170"/>
                    </a:cubicBezTo>
                    <a:cubicBezTo>
                      <a:pt x="739891" y="192765"/>
                      <a:pt x="741912" y="191359"/>
                      <a:pt x="744108" y="190041"/>
                    </a:cubicBezTo>
                    <a:cubicBezTo>
                      <a:pt x="749028" y="187142"/>
                      <a:pt x="754211" y="185033"/>
                      <a:pt x="759219" y="182925"/>
                    </a:cubicBezTo>
                    <a:cubicBezTo>
                      <a:pt x="762206" y="181695"/>
                      <a:pt x="765017" y="180553"/>
                      <a:pt x="767741" y="179235"/>
                    </a:cubicBezTo>
                    <a:cubicBezTo>
                      <a:pt x="770640" y="177917"/>
                      <a:pt x="772573" y="176599"/>
                      <a:pt x="773715" y="175282"/>
                    </a:cubicBezTo>
                    <a:cubicBezTo>
                      <a:pt x="780567" y="167463"/>
                      <a:pt x="789177" y="162894"/>
                      <a:pt x="797348" y="159029"/>
                    </a:cubicBezTo>
                    <a:cubicBezTo>
                      <a:pt x="801389" y="157096"/>
                      <a:pt x="805342" y="154812"/>
                      <a:pt x="809471" y="152440"/>
                    </a:cubicBezTo>
                    <a:cubicBezTo>
                      <a:pt x="813073" y="150331"/>
                      <a:pt x="816851" y="148135"/>
                      <a:pt x="820717" y="146202"/>
                    </a:cubicBezTo>
                    <a:cubicBezTo>
                      <a:pt x="831171" y="141019"/>
                      <a:pt x="841977" y="136187"/>
                      <a:pt x="852344" y="131530"/>
                    </a:cubicBezTo>
                    <a:lnTo>
                      <a:pt x="854980" y="130301"/>
                    </a:lnTo>
                    <a:cubicBezTo>
                      <a:pt x="858933" y="128543"/>
                      <a:pt x="862887" y="127401"/>
                      <a:pt x="866840" y="126259"/>
                    </a:cubicBezTo>
                    <a:cubicBezTo>
                      <a:pt x="874395" y="124063"/>
                      <a:pt x="880897" y="122218"/>
                      <a:pt x="885289" y="116507"/>
                    </a:cubicBezTo>
                    <a:lnTo>
                      <a:pt x="887310" y="113872"/>
                    </a:lnTo>
                    <a:lnTo>
                      <a:pt x="890648" y="113960"/>
                    </a:lnTo>
                    <a:cubicBezTo>
                      <a:pt x="897149" y="114135"/>
                      <a:pt x="902860" y="110797"/>
                      <a:pt x="909361" y="106844"/>
                    </a:cubicBezTo>
                    <a:cubicBezTo>
                      <a:pt x="916741" y="102451"/>
                      <a:pt x="924999" y="97531"/>
                      <a:pt x="935717" y="97795"/>
                    </a:cubicBezTo>
                    <a:cubicBezTo>
                      <a:pt x="936420" y="97795"/>
                      <a:pt x="939231" y="97531"/>
                      <a:pt x="945469" y="92523"/>
                    </a:cubicBezTo>
                    <a:cubicBezTo>
                      <a:pt x="954167" y="85495"/>
                      <a:pt x="963918" y="82332"/>
                      <a:pt x="973407" y="79257"/>
                    </a:cubicBezTo>
                    <a:cubicBezTo>
                      <a:pt x="977448" y="77940"/>
                      <a:pt x="981313" y="76710"/>
                      <a:pt x="985003" y="75216"/>
                    </a:cubicBezTo>
                    <a:cubicBezTo>
                      <a:pt x="988078" y="73986"/>
                      <a:pt x="991153" y="73196"/>
                      <a:pt x="994052" y="72405"/>
                    </a:cubicBezTo>
                    <a:cubicBezTo>
                      <a:pt x="996951" y="71614"/>
                      <a:pt x="999763" y="70911"/>
                      <a:pt x="1002135" y="69857"/>
                    </a:cubicBezTo>
                    <a:cubicBezTo>
                      <a:pt x="1009778" y="66431"/>
                      <a:pt x="1017685" y="63971"/>
                      <a:pt x="1025240" y="61687"/>
                    </a:cubicBezTo>
                    <a:cubicBezTo>
                      <a:pt x="1028403" y="60720"/>
                      <a:pt x="1031741" y="59666"/>
                      <a:pt x="1034904" y="58612"/>
                    </a:cubicBezTo>
                    <a:lnTo>
                      <a:pt x="1037979" y="57558"/>
                    </a:lnTo>
                    <a:cubicBezTo>
                      <a:pt x="1043953" y="55537"/>
                      <a:pt x="1050015" y="53516"/>
                      <a:pt x="1056165" y="52023"/>
                    </a:cubicBezTo>
                    <a:cubicBezTo>
                      <a:pt x="1056516" y="51847"/>
                      <a:pt x="1057307" y="51408"/>
                      <a:pt x="1057834" y="51056"/>
                    </a:cubicBezTo>
                    <a:cubicBezTo>
                      <a:pt x="1064687" y="46927"/>
                      <a:pt x="1069343" y="47718"/>
                      <a:pt x="1072418" y="49475"/>
                    </a:cubicBezTo>
                    <a:cubicBezTo>
                      <a:pt x="1079710" y="43325"/>
                      <a:pt x="1088319" y="42798"/>
                      <a:pt x="1095435" y="42447"/>
                    </a:cubicBezTo>
                    <a:cubicBezTo>
                      <a:pt x="1099477" y="42183"/>
                      <a:pt x="1103342" y="42007"/>
                      <a:pt x="1106505" y="40865"/>
                    </a:cubicBezTo>
                    <a:cubicBezTo>
                      <a:pt x="1108789" y="40075"/>
                      <a:pt x="1111073" y="39548"/>
                      <a:pt x="1113094" y="39196"/>
                    </a:cubicBezTo>
                    <a:cubicBezTo>
                      <a:pt x="1115290" y="38757"/>
                      <a:pt x="1117311" y="38318"/>
                      <a:pt x="1118805" y="37615"/>
                    </a:cubicBezTo>
                    <a:cubicBezTo>
                      <a:pt x="1132685" y="30850"/>
                      <a:pt x="1145161" y="28390"/>
                      <a:pt x="1157987" y="29796"/>
                    </a:cubicBezTo>
                    <a:cubicBezTo>
                      <a:pt x="1159042" y="29884"/>
                      <a:pt x="1161150" y="29708"/>
                      <a:pt x="1165191" y="27775"/>
                    </a:cubicBezTo>
                    <a:cubicBezTo>
                      <a:pt x="1176700" y="22504"/>
                      <a:pt x="1188121" y="20395"/>
                      <a:pt x="1197785" y="18990"/>
                    </a:cubicBezTo>
                    <a:cubicBezTo>
                      <a:pt x="1201826" y="18375"/>
                      <a:pt x="1205780" y="18111"/>
                      <a:pt x="1209645" y="17760"/>
                    </a:cubicBezTo>
                    <a:cubicBezTo>
                      <a:pt x="1217904" y="17145"/>
                      <a:pt x="1225635" y="16530"/>
                      <a:pt x="1232927" y="13455"/>
                    </a:cubicBezTo>
                    <a:cubicBezTo>
                      <a:pt x="1240394" y="10380"/>
                      <a:pt x="1248477" y="9853"/>
                      <a:pt x="1256296" y="9326"/>
                    </a:cubicBezTo>
                    <a:cubicBezTo>
                      <a:pt x="1257789" y="9238"/>
                      <a:pt x="1259283" y="9150"/>
                      <a:pt x="1260776" y="9062"/>
                    </a:cubicBezTo>
                    <a:cubicBezTo>
                      <a:pt x="1266750" y="8623"/>
                      <a:pt x="1272812" y="8711"/>
                      <a:pt x="1278611" y="8799"/>
                    </a:cubicBezTo>
                    <a:cubicBezTo>
                      <a:pt x="1280719" y="8799"/>
                      <a:pt x="1282828" y="8887"/>
                      <a:pt x="1284936" y="8887"/>
                    </a:cubicBezTo>
                    <a:cubicBezTo>
                      <a:pt x="1287044" y="8887"/>
                      <a:pt x="1289241" y="8799"/>
                      <a:pt x="1291525" y="8623"/>
                    </a:cubicBezTo>
                    <a:cubicBezTo>
                      <a:pt x="1296181" y="8359"/>
                      <a:pt x="1301013" y="8008"/>
                      <a:pt x="1306109" y="8887"/>
                    </a:cubicBezTo>
                    <a:lnTo>
                      <a:pt x="1306460" y="8974"/>
                    </a:lnTo>
                    <a:cubicBezTo>
                      <a:pt x="1306724" y="8974"/>
                      <a:pt x="1307075" y="9062"/>
                      <a:pt x="1307339" y="9150"/>
                    </a:cubicBezTo>
                    <a:cubicBezTo>
                      <a:pt x="1314982" y="3528"/>
                      <a:pt x="1323240" y="4670"/>
                      <a:pt x="1329302" y="5548"/>
                    </a:cubicBezTo>
                    <a:cubicBezTo>
                      <a:pt x="1331938" y="5900"/>
                      <a:pt x="1334486" y="6251"/>
                      <a:pt x="1336682" y="6163"/>
                    </a:cubicBezTo>
                    <a:cubicBezTo>
                      <a:pt x="1341953" y="5812"/>
                      <a:pt x="1347400" y="5285"/>
                      <a:pt x="1352496" y="3791"/>
                    </a:cubicBezTo>
                    <a:cubicBezTo>
                      <a:pt x="1370593" y="-1656"/>
                      <a:pt x="1388955" y="-250"/>
                      <a:pt x="1407756" y="1946"/>
                    </a:cubicBezTo>
                    <a:cubicBezTo>
                      <a:pt x="1411006" y="2298"/>
                      <a:pt x="1414520" y="2298"/>
                      <a:pt x="1418122" y="2298"/>
                    </a:cubicBezTo>
                    <a:cubicBezTo>
                      <a:pt x="1425414" y="2298"/>
                      <a:pt x="1433497" y="2210"/>
                      <a:pt x="1441404" y="5460"/>
                    </a:cubicBezTo>
                    <a:cubicBezTo>
                      <a:pt x="1445972" y="3615"/>
                      <a:pt x="1450453" y="4230"/>
                      <a:pt x="1453967" y="4670"/>
                    </a:cubicBezTo>
                    <a:cubicBezTo>
                      <a:pt x="1456427" y="5021"/>
                      <a:pt x="1458623" y="5285"/>
                      <a:pt x="1460380" y="4757"/>
                    </a:cubicBezTo>
                    <a:cubicBezTo>
                      <a:pt x="1468023" y="2649"/>
                      <a:pt x="1475842" y="4230"/>
                      <a:pt x="1483486" y="5812"/>
                    </a:cubicBezTo>
                    <a:cubicBezTo>
                      <a:pt x="1486648" y="6427"/>
                      <a:pt x="1489723" y="7042"/>
                      <a:pt x="1492534" y="7393"/>
                    </a:cubicBezTo>
                    <a:cubicBezTo>
                      <a:pt x="1494467" y="7569"/>
                      <a:pt x="1496312" y="7920"/>
                      <a:pt x="1498157" y="8272"/>
                    </a:cubicBezTo>
                    <a:cubicBezTo>
                      <a:pt x="1501847" y="8887"/>
                      <a:pt x="1505976" y="9677"/>
                      <a:pt x="1507909" y="8799"/>
                    </a:cubicBezTo>
                    <a:cubicBezTo>
                      <a:pt x="1513619" y="6251"/>
                      <a:pt x="1517836" y="7569"/>
                      <a:pt x="1520648" y="8447"/>
                    </a:cubicBezTo>
                    <a:cubicBezTo>
                      <a:pt x="1521438" y="8711"/>
                      <a:pt x="1522053" y="8887"/>
                      <a:pt x="1522580" y="8974"/>
                    </a:cubicBezTo>
                    <a:cubicBezTo>
                      <a:pt x="1524777" y="9238"/>
                      <a:pt x="1526973" y="9677"/>
                      <a:pt x="1528994" y="10117"/>
                    </a:cubicBezTo>
                    <a:cubicBezTo>
                      <a:pt x="1532420" y="10819"/>
                      <a:pt x="1535671" y="11522"/>
                      <a:pt x="1538570" y="11347"/>
                    </a:cubicBezTo>
                    <a:cubicBezTo>
                      <a:pt x="1546037" y="10907"/>
                      <a:pt x="1553329" y="11259"/>
                      <a:pt x="1560445" y="11610"/>
                    </a:cubicBezTo>
                    <a:cubicBezTo>
                      <a:pt x="1567122" y="11961"/>
                      <a:pt x="1573448" y="12225"/>
                      <a:pt x="1579773" y="11961"/>
                    </a:cubicBezTo>
                    <a:cubicBezTo>
                      <a:pt x="1587417" y="11610"/>
                      <a:pt x="1594884" y="13367"/>
                      <a:pt x="1602000" y="15036"/>
                    </a:cubicBezTo>
                    <a:cubicBezTo>
                      <a:pt x="1604987" y="15739"/>
                      <a:pt x="1607711" y="16354"/>
                      <a:pt x="1610522" y="16881"/>
                    </a:cubicBezTo>
                    <a:cubicBezTo>
                      <a:pt x="1613685" y="17496"/>
                      <a:pt x="1616760" y="18287"/>
                      <a:pt x="1619835" y="18990"/>
                    </a:cubicBezTo>
                    <a:cubicBezTo>
                      <a:pt x="1625897" y="20483"/>
                      <a:pt x="1631607" y="21977"/>
                      <a:pt x="1636703" y="21538"/>
                    </a:cubicBezTo>
                    <a:cubicBezTo>
                      <a:pt x="1646542" y="20659"/>
                      <a:pt x="1654976" y="23734"/>
                      <a:pt x="1662444" y="26545"/>
                    </a:cubicBezTo>
                    <a:cubicBezTo>
                      <a:pt x="1666924" y="28214"/>
                      <a:pt x="1671229" y="29796"/>
                      <a:pt x="1675534" y="30411"/>
                    </a:cubicBezTo>
                    <a:cubicBezTo>
                      <a:pt x="1677291" y="30674"/>
                      <a:pt x="1678872" y="31201"/>
                      <a:pt x="1680190" y="31641"/>
                    </a:cubicBezTo>
                    <a:cubicBezTo>
                      <a:pt x="1681069" y="31904"/>
                      <a:pt x="1682211" y="32344"/>
                      <a:pt x="1682738" y="32344"/>
                    </a:cubicBezTo>
                    <a:cubicBezTo>
                      <a:pt x="1697497" y="32168"/>
                      <a:pt x="1709621" y="34803"/>
                      <a:pt x="1720866" y="40602"/>
                    </a:cubicBezTo>
                    <a:cubicBezTo>
                      <a:pt x="1725523" y="42974"/>
                      <a:pt x="1731497" y="43677"/>
                      <a:pt x="1737910" y="44467"/>
                    </a:cubicBezTo>
                    <a:cubicBezTo>
                      <a:pt x="1740809" y="44819"/>
                      <a:pt x="1743796" y="45170"/>
                      <a:pt x="1746783" y="45697"/>
                    </a:cubicBezTo>
                    <a:cubicBezTo>
                      <a:pt x="1747662" y="45873"/>
                      <a:pt x="1749068" y="45785"/>
                      <a:pt x="1750385" y="45609"/>
                    </a:cubicBezTo>
                    <a:cubicBezTo>
                      <a:pt x="1756184" y="45170"/>
                      <a:pt x="1760576" y="48069"/>
                      <a:pt x="1763739" y="50178"/>
                    </a:cubicBezTo>
                    <a:cubicBezTo>
                      <a:pt x="1767429" y="52638"/>
                      <a:pt x="1768835" y="53341"/>
                      <a:pt x="1771382" y="52550"/>
                    </a:cubicBezTo>
                    <a:cubicBezTo>
                      <a:pt x="1781310" y="49387"/>
                      <a:pt x="1793522" y="55010"/>
                      <a:pt x="1798266" y="57558"/>
                    </a:cubicBezTo>
                    <a:cubicBezTo>
                      <a:pt x="1805997" y="61687"/>
                      <a:pt x="1814431" y="64234"/>
                      <a:pt x="1823216" y="66958"/>
                    </a:cubicBezTo>
                    <a:cubicBezTo>
                      <a:pt x="1831826" y="69594"/>
                      <a:pt x="1840787" y="72317"/>
                      <a:pt x="1849221" y="76710"/>
                    </a:cubicBezTo>
                    <a:cubicBezTo>
                      <a:pt x="1853438" y="78818"/>
                      <a:pt x="1858182" y="80048"/>
                      <a:pt x="1863189" y="81278"/>
                    </a:cubicBezTo>
                    <a:cubicBezTo>
                      <a:pt x="1869779" y="82859"/>
                      <a:pt x="1876543" y="84529"/>
                      <a:pt x="1882869" y="88482"/>
                    </a:cubicBezTo>
                    <a:cubicBezTo>
                      <a:pt x="1884362" y="89449"/>
                      <a:pt x="1886207" y="90239"/>
                      <a:pt x="1888052" y="91118"/>
                    </a:cubicBezTo>
                    <a:cubicBezTo>
                      <a:pt x="1891566" y="92699"/>
                      <a:pt x="1895520" y="94456"/>
                      <a:pt x="1898770" y="97619"/>
                    </a:cubicBezTo>
                    <a:cubicBezTo>
                      <a:pt x="1900440" y="99200"/>
                      <a:pt x="1902197" y="99640"/>
                      <a:pt x="1905447" y="100342"/>
                    </a:cubicBezTo>
                    <a:cubicBezTo>
                      <a:pt x="1906765" y="100606"/>
                      <a:pt x="1908258" y="100870"/>
                      <a:pt x="1909752" y="101397"/>
                    </a:cubicBezTo>
                    <a:cubicBezTo>
                      <a:pt x="1919328" y="104208"/>
                      <a:pt x="1928728" y="108249"/>
                      <a:pt x="1937777" y="113433"/>
                    </a:cubicBezTo>
                    <a:cubicBezTo>
                      <a:pt x="1938304" y="113696"/>
                      <a:pt x="1938744" y="114048"/>
                      <a:pt x="1939271" y="114311"/>
                    </a:cubicBezTo>
                    <a:cubicBezTo>
                      <a:pt x="1942258" y="116068"/>
                      <a:pt x="1943576" y="116859"/>
                      <a:pt x="1945509" y="116683"/>
                    </a:cubicBezTo>
                    <a:cubicBezTo>
                      <a:pt x="1949462" y="116332"/>
                      <a:pt x="1952800" y="118440"/>
                      <a:pt x="1955085" y="119758"/>
                    </a:cubicBezTo>
                    <a:cubicBezTo>
                      <a:pt x="1964221" y="125293"/>
                      <a:pt x="1974061" y="129158"/>
                      <a:pt x="1984516" y="133288"/>
                    </a:cubicBezTo>
                    <a:cubicBezTo>
                      <a:pt x="1993389" y="136714"/>
                      <a:pt x="2002526" y="140316"/>
                      <a:pt x="2011135" y="144972"/>
                    </a:cubicBezTo>
                    <a:cubicBezTo>
                      <a:pt x="2015792" y="147520"/>
                      <a:pt x="2020799" y="149980"/>
                      <a:pt x="2025543" y="152440"/>
                    </a:cubicBezTo>
                    <a:cubicBezTo>
                      <a:pt x="2039863" y="159644"/>
                      <a:pt x="2054623" y="167023"/>
                      <a:pt x="2067274" y="178532"/>
                    </a:cubicBezTo>
                    <a:cubicBezTo>
                      <a:pt x="2072281" y="183101"/>
                      <a:pt x="2079925" y="185912"/>
                      <a:pt x="2087305" y="188723"/>
                    </a:cubicBezTo>
                    <a:cubicBezTo>
                      <a:pt x="2088622" y="189250"/>
                      <a:pt x="2089852" y="189690"/>
                      <a:pt x="2091170" y="190217"/>
                    </a:cubicBezTo>
                    <a:cubicBezTo>
                      <a:pt x="2095826" y="192062"/>
                      <a:pt x="2103733" y="195049"/>
                      <a:pt x="2107511" y="203043"/>
                    </a:cubicBezTo>
                    <a:cubicBezTo>
                      <a:pt x="2108829" y="202956"/>
                      <a:pt x="2109971" y="203043"/>
                      <a:pt x="2110674" y="203131"/>
                    </a:cubicBezTo>
                    <a:cubicBezTo>
                      <a:pt x="2110849" y="203131"/>
                      <a:pt x="2111289" y="203131"/>
                      <a:pt x="2111640" y="203131"/>
                    </a:cubicBezTo>
                    <a:cubicBezTo>
                      <a:pt x="2113485" y="203043"/>
                      <a:pt x="2116208" y="202956"/>
                      <a:pt x="2118756" y="204713"/>
                    </a:cubicBezTo>
                    <a:cubicBezTo>
                      <a:pt x="2122710" y="207348"/>
                      <a:pt x="2126575" y="210247"/>
                      <a:pt x="2130265" y="212971"/>
                    </a:cubicBezTo>
                    <a:cubicBezTo>
                      <a:pt x="2132813" y="214904"/>
                      <a:pt x="2135448" y="216749"/>
                      <a:pt x="2138084" y="218594"/>
                    </a:cubicBezTo>
                    <a:cubicBezTo>
                      <a:pt x="2148363" y="225885"/>
                      <a:pt x="2158730" y="233002"/>
                      <a:pt x="2166549" y="238361"/>
                    </a:cubicBezTo>
                    <a:cubicBezTo>
                      <a:pt x="2170238" y="240908"/>
                      <a:pt x="2173928" y="243544"/>
                      <a:pt x="2177618" y="246092"/>
                    </a:cubicBezTo>
                    <a:cubicBezTo>
                      <a:pt x="2186491" y="252329"/>
                      <a:pt x="2195716" y="258831"/>
                      <a:pt x="2205117" y="264541"/>
                    </a:cubicBezTo>
                    <a:cubicBezTo>
                      <a:pt x="2215132" y="270603"/>
                      <a:pt x="2223214" y="278334"/>
                      <a:pt x="2231121" y="285802"/>
                    </a:cubicBezTo>
                    <a:cubicBezTo>
                      <a:pt x="2234635" y="289140"/>
                      <a:pt x="2238237" y="292566"/>
                      <a:pt x="2241927" y="295729"/>
                    </a:cubicBezTo>
                    <a:cubicBezTo>
                      <a:pt x="2244387" y="297838"/>
                      <a:pt x="2247550" y="299507"/>
                      <a:pt x="2250801" y="301264"/>
                    </a:cubicBezTo>
                    <a:cubicBezTo>
                      <a:pt x="2255896" y="303987"/>
                      <a:pt x="2261694" y="307062"/>
                      <a:pt x="2266087" y="312421"/>
                    </a:cubicBezTo>
                    <a:cubicBezTo>
                      <a:pt x="2268459" y="315321"/>
                      <a:pt x="2270919" y="317780"/>
                      <a:pt x="2273291" y="319625"/>
                    </a:cubicBezTo>
                    <a:cubicBezTo>
                      <a:pt x="2281110" y="325863"/>
                      <a:pt x="2289193" y="332101"/>
                      <a:pt x="2297099" y="338075"/>
                    </a:cubicBezTo>
                    <a:lnTo>
                      <a:pt x="2302986" y="342555"/>
                    </a:lnTo>
                    <a:cubicBezTo>
                      <a:pt x="2303074" y="342555"/>
                      <a:pt x="2303249" y="342643"/>
                      <a:pt x="2303337" y="342643"/>
                    </a:cubicBezTo>
                    <a:cubicBezTo>
                      <a:pt x="2309399" y="344752"/>
                      <a:pt x="2311595" y="349759"/>
                      <a:pt x="2313264" y="353449"/>
                    </a:cubicBezTo>
                    <a:cubicBezTo>
                      <a:pt x="2314934" y="357139"/>
                      <a:pt x="2315549" y="358105"/>
                      <a:pt x="2317569" y="358457"/>
                    </a:cubicBezTo>
                    <a:lnTo>
                      <a:pt x="2325213" y="354679"/>
                    </a:lnTo>
                    <a:lnTo>
                      <a:pt x="2323192" y="359687"/>
                    </a:lnTo>
                    <a:cubicBezTo>
                      <a:pt x="2328902" y="361795"/>
                      <a:pt x="2334789" y="366891"/>
                      <a:pt x="2341553" y="375413"/>
                    </a:cubicBezTo>
                    <a:lnTo>
                      <a:pt x="2342344" y="376467"/>
                    </a:lnTo>
                    <a:cubicBezTo>
                      <a:pt x="2346473" y="381650"/>
                      <a:pt x="2349987" y="386131"/>
                      <a:pt x="2355347" y="389645"/>
                    </a:cubicBezTo>
                    <a:cubicBezTo>
                      <a:pt x="2360354" y="392895"/>
                      <a:pt x="2363868" y="397552"/>
                      <a:pt x="2367295" y="401944"/>
                    </a:cubicBezTo>
                    <a:cubicBezTo>
                      <a:pt x="2369140" y="404316"/>
                      <a:pt x="2370809" y="406513"/>
                      <a:pt x="2372654" y="408446"/>
                    </a:cubicBezTo>
                    <a:cubicBezTo>
                      <a:pt x="2375201" y="411081"/>
                      <a:pt x="2377661" y="413629"/>
                      <a:pt x="2380121" y="416265"/>
                    </a:cubicBezTo>
                    <a:cubicBezTo>
                      <a:pt x="2388116" y="424786"/>
                      <a:pt x="2396462" y="433572"/>
                      <a:pt x="2405423" y="440864"/>
                    </a:cubicBezTo>
                    <a:cubicBezTo>
                      <a:pt x="2415790" y="449298"/>
                      <a:pt x="2422467" y="459664"/>
                      <a:pt x="2428880" y="469680"/>
                    </a:cubicBezTo>
                    <a:cubicBezTo>
                      <a:pt x="2429583" y="470734"/>
                      <a:pt x="2430286" y="471876"/>
                      <a:pt x="2430988" y="472930"/>
                    </a:cubicBezTo>
                    <a:cubicBezTo>
                      <a:pt x="2431428" y="473633"/>
                      <a:pt x="2432394" y="474512"/>
                      <a:pt x="2433361" y="475390"/>
                    </a:cubicBezTo>
                    <a:cubicBezTo>
                      <a:pt x="2434151" y="476093"/>
                      <a:pt x="2435030" y="476972"/>
                      <a:pt x="2435908" y="477850"/>
                    </a:cubicBezTo>
                    <a:cubicBezTo>
                      <a:pt x="2438192" y="480310"/>
                      <a:pt x="2440828" y="482506"/>
                      <a:pt x="2443640" y="484878"/>
                    </a:cubicBezTo>
                    <a:cubicBezTo>
                      <a:pt x="2450316" y="490501"/>
                      <a:pt x="2457872" y="496826"/>
                      <a:pt x="2461034" y="507632"/>
                    </a:cubicBezTo>
                    <a:cubicBezTo>
                      <a:pt x="2464461" y="507808"/>
                      <a:pt x="2467009" y="510532"/>
                      <a:pt x="2468326" y="512025"/>
                    </a:cubicBezTo>
                    <a:cubicBezTo>
                      <a:pt x="2468678" y="512377"/>
                      <a:pt x="2469029" y="512728"/>
                      <a:pt x="2469293" y="513079"/>
                    </a:cubicBezTo>
                    <a:cubicBezTo>
                      <a:pt x="2479747" y="522655"/>
                      <a:pt x="2488006" y="533901"/>
                      <a:pt x="2495913" y="544795"/>
                    </a:cubicBezTo>
                    <a:cubicBezTo>
                      <a:pt x="2500129" y="550505"/>
                      <a:pt x="2504434" y="556391"/>
                      <a:pt x="2508915" y="561838"/>
                    </a:cubicBezTo>
                    <a:cubicBezTo>
                      <a:pt x="2522356" y="578091"/>
                      <a:pt x="2534480" y="594608"/>
                      <a:pt x="2547834" y="612969"/>
                    </a:cubicBezTo>
                    <a:cubicBezTo>
                      <a:pt x="2553369" y="620525"/>
                      <a:pt x="2557322" y="627904"/>
                      <a:pt x="2559694" y="635020"/>
                    </a:cubicBezTo>
                    <a:cubicBezTo>
                      <a:pt x="2561451" y="640292"/>
                      <a:pt x="2563472" y="643103"/>
                      <a:pt x="2567425" y="646266"/>
                    </a:cubicBezTo>
                    <a:cubicBezTo>
                      <a:pt x="2572082" y="649868"/>
                      <a:pt x="2583063" y="659444"/>
                      <a:pt x="2585260" y="670953"/>
                    </a:cubicBezTo>
                    <a:cubicBezTo>
                      <a:pt x="2586226" y="676136"/>
                      <a:pt x="2589301" y="679738"/>
                      <a:pt x="2592903" y="683867"/>
                    </a:cubicBezTo>
                    <a:cubicBezTo>
                      <a:pt x="2595539" y="686942"/>
                      <a:pt x="2598350" y="690105"/>
                      <a:pt x="2600459" y="694234"/>
                    </a:cubicBezTo>
                    <a:cubicBezTo>
                      <a:pt x="2603445" y="700032"/>
                      <a:pt x="2607135" y="705479"/>
                      <a:pt x="2611089" y="711190"/>
                    </a:cubicBezTo>
                    <a:cubicBezTo>
                      <a:pt x="2613900" y="715319"/>
                      <a:pt x="2616799" y="719536"/>
                      <a:pt x="2619435" y="724016"/>
                    </a:cubicBezTo>
                    <a:cubicBezTo>
                      <a:pt x="2626727" y="736316"/>
                      <a:pt x="2633491" y="748879"/>
                      <a:pt x="2639026" y="759509"/>
                    </a:cubicBezTo>
                    <a:cubicBezTo>
                      <a:pt x="2640344" y="761969"/>
                      <a:pt x="2641047" y="764605"/>
                      <a:pt x="2641750" y="766889"/>
                    </a:cubicBezTo>
                    <a:cubicBezTo>
                      <a:pt x="2642277" y="768822"/>
                      <a:pt x="2642804" y="770579"/>
                      <a:pt x="2643507" y="771897"/>
                    </a:cubicBezTo>
                    <a:cubicBezTo>
                      <a:pt x="2647636" y="779452"/>
                      <a:pt x="2652029" y="786920"/>
                      <a:pt x="2656421" y="794212"/>
                    </a:cubicBezTo>
                    <a:cubicBezTo>
                      <a:pt x="2657827" y="796671"/>
                      <a:pt x="2659321" y="799131"/>
                      <a:pt x="2660726" y="801591"/>
                    </a:cubicBezTo>
                    <a:cubicBezTo>
                      <a:pt x="2661253" y="802118"/>
                      <a:pt x="2661956" y="802909"/>
                      <a:pt x="2662483" y="804139"/>
                    </a:cubicBezTo>
                    <a:cubicBezTo>
                      <a:pt x="2663362" y="806335"/>
                      <a:pt x="2664065" y="808707"/>
                      <a:pt x="2664767" y="810904"/>
                    </a:cubicBezTo>
                    <a:cubicBezTo>
                      <a:pt x="2665470" y="813364"/>
                      <a:pt x="2666700" y="817581"/>
                      <a:pt x="2667754" y="818371"/>
                    </a:cubicBezTo>
                    <a:cubicBezTo>
                      <a:pt x="2674519" y="822500"/>
                      <a:pt x="2676452" y="828474"/>
                      <a:pt x="2677946" y="832779"/>
                    </a:cubicBezTo>
                    <a:cubicBezTo>
                      <a:pt x="2678473" y="834273"/>
                      <a:pt x="2678912" y="835766"/>
                      <a:pt x="2679527" y="836908"/>
                    </a:cubicBezTo>
                    <a:cubicBezTo>
                      <a:pt x="2681987" y="841565"/>
                      <a:pt x="2683304" y="846485"/>
                      <a:pt x="2684535" y="851316"/>
                    </a:cubicBezTo>
                    <a:cubicBezTo>
                      <a:pt x="2684974" y="853161"/>
                      <a:pt x="2685501" y="854918"/>
                      <a:pt x="2685940" y="856588"/>
                    </a:cubicBezTo>
                    <a:cubicBezTo>
                      <a:pt x="2686204" y="857554"/>
                      <a:pt x="2686379" y="858433"/>
                      <a:pt x="2686467" y="859048"/>
                    </a:cubicBezTo>
                    <a:cubicBezTo>
                      <a:pt x="2686467" y="859048"/>
                      <a:pt x="2686467" y="859135"/>
                      <a:pt x="2686467" y="859135"/>
                    </a:cubicBezTo>
                    <a:cubicBezTo>
                      <a:pt x="2687961" y="861420"/>
                      <a:pt x="2689542" y="863704"/>
                      <a:pt x="2691036" y="865988"/>
                    </a:cubicBezTo>
                    <a:cubicBezTo>
                      <a:pt x="2694462" y="870996"/>
                      <a:pt x="2698064" y="876267"/>
                      <a:pt x="2700963" y="881890"/>
                    </a:cubicBezTo>
                    <a:cubicBezTo>
                      <a:pt x="2703247" y="886370"/>
                      <a:pt x="2705707" y="892432"/>
                      <a:pt x="2705092" y="899021"/>
                    </a:cubicBezTo>
                    <a:cubicBezTo>
                      <a:pt x="2707991" y="900075"/>
                      <a:pt x="2710276" y="902535"/>
                      <a:pt x="2711066" y="905874"/>
                    </a:cubicBezTo>
                    <a:cubicBezTo>
                      <a:pt x="2711945" y="909388"/>
                      <a:pt x="2713878" y="912814"/>
                      <a:pt x="2715898" y="916416"/>
                    </a:cubicBezTo>
                    <a:cubicBezTo>
                      <a:pt x="2719061" y="922039"/>
                      <a:pt x="2722751" y="928452"/>
                      <a:pt x="2722927" y="936535"/>
                    </a:cubicBezTo>
                    <a:cubicBezTo>
                      <a:pt x="2722927" y="936798"/>
                      <a:pt x="2722927" y="936974"/>
                      <a:pt x="2722927" y="937237"/>
                    </a:cubicBezTo>
                    <a:cubicBezTo>
                      <a:pt x="2722927" y="937325"/>
                      <a:pt x="2722927" y="937325"/>
                      <a:pt x="2722927" y="937413"/>
                    </a:cubicBezTo>
                    <a:cubicBezTo>
                      <a:pt x="2728110" y="944793"/>
                      <a:pt x="2730306" y="952963"/>
                      <a:pt x="2732503" y="960782"/>
                    </a:cubicBezTo>
                    <a:cubicBezTo>
                      <a:pt x="2733996" y="966141"/>
                      <a:pt x="2735314" y="971237"/>
                      <a:pt x="2737598" y="975805"/>
                    </a:cubicBezTo>
                    <a:cubicBezTo>
                      <a:pt x="2738389" y="977474"/>
                      <a:pt x="2739180" y="979144"/>
                      <a:pt x="2739970" y="980813"/>
                    </a:cubicBezTo>
                    <a:cubicBezTo>
                      <a:pt x="2740761" y="982482"/>
                      <a:pt x="2741464" y="984063"/>
                      <a:pt x="2742254" y="985645"/>
                    </a:cubicBezTo>
                    <a:cubicBezTo>
                      <a:pt x="2742430" y="985908"/>
                      <a:pt x="2742869" y="986611"/>
                      <a:pt x="2743221" y="987051"/>
                    </a:cubicBezTo>
                    <a:cubicBezTo>
                      <a:pt x="2744626" y="988983"/>
                      <a:pt x="2746735" y="991882"/>
                      <a:pt x="2746296" y="995748"/>
                    </a:cubicBezTo>
                    <a:cubicBezTo>
                      <a:pt x="2745241" y="1004446"/>
                      <a:pt x="2749107" y="1012089"/>
                      <a:pt x="2753148" y="1020259"/>
                    </a:cubicBezTo>
                    <a:cubicBezTo>
                      <a:pt x="2756223" y="1026497"/>
                      <a:pt x="2759474" y="1032910"/>
                      <a:pt x="2760792" y="1040202"/>
                    </a:cubicBezTo>
                    <a:cubicBezTo>
                      <a:pt x="2761407" y="1043540"/>
                      <a:pt x="2763076" y="1046615"/>
                      <a:pt x="2764833" y="1049866"/>
                    </a:cubicBezTo>
                    <a:cubicBezTo>
                      <a:pt x="2767205" y="1054347"/>
                      <a:pt x="2769928" y="1059530"/>
                      <a:pt x="2770368" y="1066031"/>
                    </a:cubicBezTo>
                    <a:cubicBezTo>
                      <a:pt x="2770719" y="1071829"/>
                      <a:pt x="2772125" y="1077628"/>
                      <a:pt x="2773530" y="1083778"/>
                    </a:cubicBezTo>
                    <a:cubicBezTo>
                      <a:pt x="2774145" y="1086325"/>
                      <a:pt x="2774760" y="1089049"/>
                      <a:pt x="2775288" y="1091684"/>
                    </a:cubicBezTo>
                    <a:cubicBezTo>
                      <a:pt x="2781086" y="1099415"/>
                      <a:pt x="2782843" y="1108025"/>
                      <a:pt x="2784600" y="1116371"/>
                    </a:cubicBezTo>
                    <a:cubicBezTo>
                      <a:pt x="2785918" y="1122521"/>
                      <a:pt x="2787060" y="1128407"/>
                      <a:pt x="2789871" y="1133415"/>
                    </a:cubicBezTo>
                    <a:cubicBezTo>
                      <a:pt x="2792595" y="1138335"/>
                      <a:pt x="2792067" y="1144045"/>
                      <a:pt x="2791541" y="1149053"/>
                    </a:cubicBezTo>
                    <a:cubicBezTo>
                      <a:pt x="2791365" y="1151074"/>
                      <a:pt x="2791101" y="1153006"/>
                      <a:pt x="2791189" y="1154588"/>
                    </a:cubicBezTo>
                    <a:cubicBezTo>
                      <a:pt x="2791189" y="1155378"/>
                      <a:pt x="2791189" y="1156169"/>
                      <a:pt x="2791189" y="1156960"/>
                    </a:cubicBezTo>
                    <a:cubicBezTo>
                      <a:pt x="2791189" y="1157750"/>
                      <a:pt x="2791101" y="1159068"/>
                      <a:pt x="2791189" y="1159683"/>
                    </a:cubicBezTo>
                    <a:cubicBezTo>
                      <a:pt x="2795845" y="1165482"/>
                      <a:pt x="2797339" y="1172071"/>
                      <a:pt x="2798657" y="1177869"/>
                    </a:cubicBezTo>
                    <a:cubicBezTo>
                      <a:pt x="2799359" y="1181119"/>
                      <a:pt x="2800150" y="1184282"/>
                      <a:pt x="2801292" y="1186918"/>
                    </a:cubicBezTo>
                    <a:cubicBezTo>
                      <a:pt x="2804279" y="1193595"/>
                      <a:pt x="2804719" y="1199745"/>
                      <a:pt x="2802522" y="1205631"/>
                    </a:cubicBezTo>
                    <a:cubicBezTo>
                      <a:pt x="2804103" y="1206685"/>
                      <a:pt x="2805685" y="1208530"/>
                      <a:pt x="2806563" y="1211780"/>
                    </a:cubicBezTo>
                    <a:cubicBezTo>
                      <a:pt x="2807266" y="1214328"/>
                      <a:pt x="2807969" y="1216876"/>
                      <a:pt x="2808672" y="1219424"/>
                    </a:cubicBezTo>
                    <a:cubicBezTo>
                      <a:pt x="2809638" y="1223026"/>
                      <a:pt x="2810692" y="1226716"/>
                      <a:pt x="2811747" y="1230318"/>
                    </a:cubicBezTo>
                    <a:cubicBezTo>
                      <a:pt x="2811835" y="1230493"/>
                      <a:pt x="2812010" y="1230845"/>
                      <a:pt x="2812186" y="1231108"/>
                    </a:cubicBezTo>
                    <a:cubicBezTo>
                      <a:pt x="2815349" y="1236204"/>
                      <a:pt x="2815173" y="1240772"/>
                      <a:pt x="2811571" y="1244813"/>
                    </a:cubicBezTo>
                    <a:cubicBezTo>
                      <a:pt x="2811571" y="1245165"/>
                      <a:pt x="2811571" y="1245604"/>
                      <a:pt x="2811659" y="1245956"/>
                    </a:cubicBezTo>
                    <a:cubicBezTo>
                      <a:pt x="2816491" y="1252632"/>
                      <a:pt x="2816579" y="1259837"/>
                      <a:pt x="2816667" y="1265635"/>
                    </a:cubicBezTo>
                    <a:cubicBezTo>
                      <a:pt x="2816667" y="1267919"/>
                      <a:pt x="2816754" y="1270115"/>
                      <a:pt x="2817018" y="1272136"/>
                    </a:cubicBezTo>
                    <a:cubicBezTo>
                      <a:pt x="2817281" y="1274157"/>
                      <a:pt x="2817633" y="1276177"/>
                      <a:pt x="2817984" y="1278198"/>
                    </a:cubicBezTo>
                    <a:cubicBezTo>
                      <a:pt x="2819566" y="1287950"/>
                      <a:pt x="2821147" y="1297965"/>
                      <a:pt x="2820093" y="1308507"/>
                    </a:cubicBezTo>
                    <a:cubicBezTo>
                      <a:pt x="2824837" y="1314833"/>
                      <a:pt x="2826506" y="1322652"/>
                      <a:pt x="2824749" y="1330734"/>
                    </a:cubicBezTo>
                    <a:cubicBezTo>
                      <a:pt x="2823431" y="1336709"/>
                      <a:pt x="2824925" y="1342419"/>
                      <a:pt x="2826682" y="1349008"/>
                    </a:cubicBezTo>
                    <a:cubicBezTo>
                      <a:pt x="2827561" y="1352434"/>
                      <a:pt x="2828527" y="1355948"/>
                      <a:pt x="2829054" y="1359726"/>
                    </a:cubicBezTo>
                    <a:cubicBezTo>
                      <a:pt x="2829142" y="1359814"/>
                      <a:pt x="2829142" y="1359990"/>
                      <a:pt x="2829230" y="1360078"/>
                    </a:cubicBezTo>
                    <a:cubicBezTo>
                      <a:pt x="2829581" y="1360956"/>
                      <a:pt x="2830108" y="1362274"/>
                      <a:pt x="2830196" y="1363855"/>
                    </a:cubicBezTo>
                    <a:cubicBezTo>
                      <a:pt x="2830723" y="1370884"/>
                      <a:pt x="2831162" y="1378000"/>
                      <a:pt x="2831602" y="1385028"/>
                    </a:cubicBezTo>
                    <a:cubicBezTo>
                      <a:pt x="2832041" y="1391178"/>
                      <a:pt x="2832393" y="1397240"/>
                      <a:pt x="2832832" y="1403389"/>
                    </a:cubicBezTo>
                    <a:cubicBezTo>
                      <a:pt x="2833183" y="1408221"/>
                      <a:pt x="2833007" y="1413053"/>
                      <a:pt x="2832832" y="1417622"/>
                    </a:cubicBezTo>
                    <a:cubicBezTo>
                      <a:pt x="2832568" y="1425968"/>
                      <a:pt x="2832305" y="1433875"/>
                      <a:pt x="2834852" y="1441255"/>
                    </a:cubicBezTo>
                    <a:cubicBezTo>
                      <a:pt x="2836522" y="1445999"/>
                      <a:pt x="2837224" y="1453290"/>
                      <a:pt x="2834062" y="1458386"/>
                    </a:cubicBezTo>
                    <a:cubicBezTo>
                      <a:pt x="2833622" y="1459089"/>
                      <a:pt x="2833622" y="1459089"/>
                      <a:pt x="2834237" y="1461285"/>
                    </a:cubicBezTo>
                    <a:cubicBezTo>
                      <a:pt x="2834589" y="1462339"/>
                      <a:pt x="2834940" y="1463657"/>
                      <a:pt x="2835116" y="1465151"/>
                    </a:cubicBezTo>
                    <a:cubicBezTo>
                      <a:pt x="2835994" y="1471476"/>
                      <a:pt x="2836522" y="1477802"/>
                      <a:pt x="2837049" y="1483951"/>
                    </a:cubicBezTo>
                    <a:cubicBezTo>
                      <a:pt x="2837312" y="1487026"/>
                      <a:pt x="2837576" y="1490101"/>
                      <a:pt x="2837927" y="1493088"/>
                    </a:cubicBezTo>
                    <a:cubicBezTo>
                      <a:pt x="2838191" y="1495900"/>
                      <a:pt x="2838103" y="1498447"/>
                      <a:pt x="2838015" y="1500995"/>
                    </a:cubicBezTo>
                    <a:cubicBezTo>
                      <a:pt x="2837839" y="1505300"/>
                      <a:pt x="2837664" y="1508726"/>
                      <a:pt x="2839421" y="1511889"/>
                    </a:cubicBezTo>
                    <a:cubicBezTo>
                      <a:pt x="2841705" y="1515842"/>
                      <a:pt x="2840826" y="1520323"/>
                      <a:pt x="2840123" y="1523837"/>
                    </a:cubicBezTo>
                    <a:cubicBezTo>
                      <a:pt x="2839948" y="1524628"/>
                      <a:pt x="2839772" y="1525331"/>
                      <a:pt x="2839684" y="1526121"/>
                    </a:cubicBezTo>
                    <a:cubicBezTo>
                      <a:pt x="2839421" y="1527791"/>
                      <a:pt x="2838894" y="1529284"/>
                      <a:pt x="2838366" y="1530514"/>
                    </a:cubicBezTo>
                    <a:cubicBezTo>
                      <a:pt x="2838279" y="1530690"/>
                      <a:pt x="2838191" y="1530865"/>
                      <a:pt x="2838103" y="1531129"/>
                    </a:cubicBezTo>
                    <a:cubicBezTo>
                      <a:pt x="2840826" y="1538509"/>
                      <a:pt x="2839684" y="1545361"/>
                      <a:pt x="2838630" y="1551511"/>
                    </a:cubicBezTo>
                    <a:cubicBezTo>
                      <a:pt x="2838015" y="1554937"/>
                      <a:pt x="2837488" y="1558188"/>
                      <a:pt x="2837751" y="1561175"/>
                    </a:cubicBezTo>
                    <a:cubicBezTo>
                      <a:pt x="2838454" y="1572069"/>
                      <a:pt x="2838191" y="1582963"/>
                      <a:pt x="2837751" y="1593242"/>
                    </a:cubicBezTo>
                    <a:cubicBezTo>
                      <a:pt x="2837664" y="1596141"/>
                      <a:pt x="2836961" y="1598776"/>
                      <a:pt x="2836346" y="1601148"/>
                    </a:cubicBezTo>
                    <a:cubicBezTo>
                      <a:pt x="2835819" y="1603081"/>
                      <a:pt x="2835379" y="1604926"/>
                      <a:pt x="2835379" y="1606420"/>
                    </a:cubicBezTo>
                    <a:cubicBezTo>
                      <a:pt x="2835292" y="1609758"/>
                      <a:pt x="2834501" y="1612833"/>
                      <a:pt x="2833798" y="1615469"/>
                    </a:cubicBezTo>
                    <a:cubicBezTo>
                      <a:pt x="2832393" y="1620652"/>
                      <a:pt x="2832041" y="1622673"/>
                      <a:pt x="2833886" y="1624957"/>
                    </a:cubicBezTo>
                    <a:lnTo>
                      <a:pt x="2835907" y="1627592"/>
                    </a:lnTo>
                    <a:lnTo>
                      <a:pt x="2835028" y="1630843"/>
                    </a:lnTo>
                    <a:cubicBezTo>
                      <a:pt x="2834062" y="1634181"/>
                      <a:pt x="2834325" y="1638135"/>
                      <a:pt x="2834589" y="1642352"/>
                    </a:cubicBezTo>
                    <a:cubicBezTo>
                      <a:pt x="2835028" y="1649204"/>
                      <a:pt x="2835555" y="1656936"/>
                      <a:pt x="2831162" y="1664491"/>
                    </a:cubicBezTo>
                    <a:cubicBezTo>
                      <a:pt x="2831162" y="1664667"/>
                      <a:pt x="2831250" y="1664930"/>
                      <a:pt x="2831250" y="1665106"/>
                    </a:cubicBezTo>
                    <a:cubicBezTo>
                      <a:pt x="2831338" y="1665721"/>
                      <a:pt x="2831426" y="1666336"/>
                      <a:pt x="2831426" y="1666951"/>
                    </a:cubicBezTo>
                    <a:cubicBezTo>
                      <a:pt x="2831514" y="1668181"/>
                      <a:pt x="2831777" y="1669499"/>
                      <a:pt x="2831953" y="1670992"/>
                    </a:cubicBezTo>
                    <a:cubicBezTo>
                      <a:pt x="2832568" y="1674594"/>
                      <a:pt x="2833271" y="1678723"/>
                      <a:pt x="2832129" y="1682940"/>
                    </a:cubicBezTo>
                    <a:cubicBezTo>
                      <a:pt x="2829318" y="1694010"/>
                      <a:pt x="2828263" y="1705431"/>
                      <a:pt x="2827385" y="1716500"/>
                    </a:cubicBezTo>
                    <a:cubicBezTo>
                      <a:pt x="2827297" y="1717467"/>
                      <a:pt x="2827385" y="1718521"/>
                      <a:pt x="2827385" y="1719751"/>
                    </a:cubicBezTo>
                    <a:cubicBezTo>
                      <a:pt x="2827473" y="1721684"/>
                      <a:pt x="2827561" y="1723880"/>
                      <a:pt x="2827209" y="1726164"/>
                    </a:cubicBezTo>
                    <a:cubicBezTo>
                      <a:pt x="2824837" y="1740660"/>
                      <a:pt x="2820093" y="1744701"/>
                      <a:pt x="2805158" y="1744701"/>
                    </a:cubicBezTo>
                    <a:cubicBezTo>
                      <a:pt x="2802610" y="1744701"/>
                      <a:pt x="2799974" y="1744701"/>
                      <a:pt x="2797427" y="1744701"/>
                    </a:cubicBezTo>
                    <a:cubicBezTo>
                      <a:pt x="2792243" y="1744701"/>
                      <a:pt x="2786972" y="1744614"/>
                      <a:pt x="2781789" y="1744789"/>
                    </a:cubicBezTo>
                    <a:cubicBezTo>
                      <a:pt x="2781877" y="1743559"/>
                      <a:pt x="2781701" y="1743559"/>
                      <a:pt x="2781437" y="1743559"/>
                    </a:cubicBezTo>
                    <a:close/>
                    <a:moveTo>
                      <a:pt x="2780822" y="1730645"/>
                    </a:moveTo>
                    <a:lnTo>
                      <a:pt x="2780822" y="1730645"/>
                    </a:lnTo>
                    <a:lnTo>
                      <a:pt x="2780822" y="1730645"/>
                    </a:lnTo>
                    <a:close/>
                    <a:moveTo>
                      <a:pt x="2780647" y="1730469"/>
                    </a:moveTo>
                    <a:cubicBezTo>
                      <a:pt x="2780822" y="1730469"/>
                      <a:pt x="2781174" y="1730557"/>
                      <a:pt x="2781701" y="1730469"/>
                    </a:cubicBezTo>
                    <a:cubicBezTo>
                      <a:pt x="2787148" y="1730293"/>
                      <a:pt x="2792595" y="1730293"/>
                      <a:pt x="2797866" y="1730381"/>
                    </a:cubicBezTo>
                    <a:cubicBezTo>
                      <a:pt x="2800414" y="1730381"/>
                      <a:pt x="2802961" y="1730381"/>
                      <a:pt x="2805509" y="1730381"/>
                    </a:cubicBezTo>
                    <a:cubicBezTo>
                      <a:pt x="2811308" y="1730381"/>
                      <a:pt x="2812537" y="1729854"/>
                      <a:pt x="2812801" y="1729591"/>
                    </a:cubicBezTo>
                    <a:cubicBezTo>
                      <a:pt x="2812977" y="1729415"/>
                      <a:pt x="2813767" y="1728448"/>
                      <a:pt x="2814646" y="1722826"/>
                    </a:cubicBezTo>
                    <a:cubicBezTo>
                      <a:pt x="2814822" y="1721859"/>
                      <a:pt x="2814734" y="1720542"/>
                      <a:pt x="2814646" y="1719136"/>
                    </a:cubicBezTo>
                    <a:cubicBezTo>
                      <a:pt x="2814558" y="1717642"/>
                      <a:pt x="2814470" y="1715973"/>
                      <a:pt x="2814646" y="1714216"/>
                    </a:cubicBezTo>
                    <a:cubicBezTo>
                      <a:pt x="2815612" y="1702620"/>
                      <a:pt x="2816667" y="1690671"/>
                      <a:pt x="2819829" y="1678547"/>
                    </a:cubicBezTo>
                    <a:cubicBezTo>
                      <a:pt x="2820181" y="1677054"/>
                      <a:pt x="2819829" y="1674506"/>
                      <a:pt x="2819390" y="1672046"/>
                    </a:cubicBezTo>
                    <a:cubicBezTo>
                      <a:pt x="2819127" y="1670377"/>
                      <a:pt x="2818863" y="1668620"/>
                      <a:pt x="2818687" y="1666863"/>
                    </a:cubicBezTo>
                    <a:cubicBezTo>
                      <a:pt x="2818687" y="1666512"/>
                      <a:pt x="2818599" y="1666160"/>
                      <a:pt x="2818599" y="1665809"/>
                    </a:cubicBezTo>
                    <a:cubicBezTo>
                      <a:pt x="2818336" y="1663612"/>
                      <a:pt x="2817809" y="1660362"/>
                      <a:pt x="2819829" y="1657375"/>
                    </a:cubicBezTo>
                    <a:cubicBezTo>
                      <a:pt x="2822641" y="1653158"/>
                      <a:pt x="2822289" y="1648062"/>
                      <a:pt x="2821850" y="1642176"/>
                    </a:cubicBezTo>
                    <a:cubicBezTo>
                      <a:pt x="2821586" y="1638223"/>
                      <a:pt x="2821235" y="1633742"/>
                      <a:pt x="2822026" y="1629262"/>
                    </a:cubicBezTo>
                    <a:cubicBezTo>
                      <a:pt x="2818336" y="1622497"/>
                      <a:pt x="2820093" y="1615996"/>
                      <a:pt x="2821411" y="1611076"/>
                    </a:cubicBezTo>
                    <a:cubicBezTo>
                      <a:pt x="2822026" y="1608879"/>
                      <a:pt x="2822553" y="1606859"/>
                      <a:pt x="2822553" y="1605190"/>
                    </a:cubicBezTo>
                    <a:cubicBezTo>
                      <a:pt x="2822641" y="1602115"/>
                      <a:pt x="2823344" y="1599391"/>
                      <a:pt x="2823958" y="1596931"/>
                    </a:cubicBezTo>
                    <a:cubicBezTo>
                      <a:pt x="2824134" y="1596229"/>
                      <a:pt x="2824310" y="1595526"/>
                      <a:pt x="2824486" y="1594823"/>
                    </a:cubicBezTo>
                    <a:lnTo>
                      <a:pt x="2819302" y="1595438"/>
                    </a:lnTo>
                    <a:cubicBezTo>
                      <a:pt x="2814031" y="1596053"/>
                      <a:pt x="2810956" y="1593681"/>
                      <a:pt x="2809287" y="1592451"/>
                    </a:cubicBezTo>
                    <a:lnTo>
                      <a:pt x="2803313" y="1587882"/>
                    </a:lnTo>
                    <a:lnTo>
                      <a:pt x="2816140" y="1575056"/>
                    </a:lnTo>
                    <a:lnTo>
                      <a:pt x="2825101" y="1586740"/>
                    </a:lnTo>
                    <a:cubicBezTo>
                      <a:pt x="2825364" y="1578306"/>
                      <a:pt x="2825452" y="1569521"/>
                      <a:pt x="2824925" y="1560911"/>
                    </a:cubicBezTo>
                    <a:cubicBezTo>
                      <a:pt x="2824661" y="1556431"/>
                      <a:pt x="2825364" y="1552214"/>
                      <a:pt x="2825979" y="1548260"/>
                    </a:cubicBezTo>
                    <a:cubicBezTo>
                      <a:pt x="2826858" y="1542813"/>
                      <a:pt x="2827648" y="1538157"/>
                      <a:pt x="2825803" y="1533765"/>
                    </a:cubicBezTo>
                    <a:cubicBezTo>
                      <a:pt x="2824310" y="1530250"/>
                      <a:pt x="2825540" y="1526912"/>
                      <a:pt x="2826418" y="1524716"/>
                    </a:cubicBezTo>
                    <a:cubicBezTo>
                      <a:pt x="2826594" y="1524188"/>
                      <a:pt x="2826858" y="1523486"/>
                      <a:pt x="2826945" y="1523222"/>
                    </a:cubicBezTo>
                    <a:cubicBezTo>
                      <a:pt x="2827121" y="1522256"/>
                      <a:pt x="2827297" y="1521201"/>
                      <a:pt x="2827473" y="1520235"/>
                    </a:cubicBezTo>
                    <a:cubicBezTo>
                      <a:pt x="2827648" y="1519269"/>
                      <a:pt x="2828000" y="1517687"/>
                      <a:pt x="2828000" y="1516897"/>
                    </a:cubicBezTo>
                    <a:cubicBezTo>
                      <a:pt x="2824661" y="1510659"/>
                      <a:pt x="2824925" y="1504509"/>
                      <a:pt x="2825101" y="1499502"/>
                    </a:cubicBezTo>
                    <a:cubicBezTo>
                      <a:pt x="2825188" y="1497305"/>
                      <a:pt x="2825276" y="1495285"/>
                      <a:pt x="2825101" y="1493440"/>
                    </a:cubicBezTo>
                    <a:cubicBezTo>
                      <a:pt x="2824749" y="1490365"/>
                      <a:pt x="2824486" y="1487202"/>
                      <a:pt x="2824222" y="1484039"/>
                    </a:cubicBezTo>
                    <a:cubicBezTo>
                      <a:pt x="2823695" y="1478065"/>
                      <a:pt x="2823168" y="1471915"/>
                      <a:pt x="2822289" y="1465941"/>
                    </a:cubicBezTo>
                    <a:cubicBezTo>
                      <a:pt x="2822201" y="1465414"/>
                      <a:pt x="2822026" y="1464711"/>
                      <a:pt x="2821762" y="1463921"/>
                    </a:cubicBezTo>
                    <a:cubicBezTo>
                      <a:pt x="2820884" y="1461022"/>
                      <a:pt x="2819478" y="1456102"/>
                      <a:pt x="2822992" y="1450391"/>
                    </a:cubicBezTo>
                    <a:cubicBezTo>
                      <a:pt x="2823344" y="1449688"/>
                      <a:pt x="2823344" y="1446877"/>
                      <a:pt x="2822553" y="1444505"/>
                    </a:cubicBezTo>
                    <a:cubicBezTo>
                      <a:pt x="2819214" y="1434753"/>
                      <a:pt x="2819478" y="1425265"/>
                      <a:pt x="2819741" y="1416128"/>
                    </a:cubicBezTo>
                    <a:cubicBezTo>
                      <a:pt x="2819917" y="1411648"/>
                      <a:pt x="2820005" y="1407431"/>
                      <a:pt x="2819741" y="1403214"/>
                    </a:cubicBezTo>
                    <a:cubicBezTo>
                      <a:pt x="2819302" y="1397064"/>
                      <a:pt x="2818951" y="1391002"/>
                      <a:pt x="2818512" y="1384852"/>
                    </a:cubicBezTo>
                    <a:cubicBezTo>
                      <a:pt x="2818072" y="1377912"/>
                      <a:pt x="2817633" y="1370972"/>
                      <a:pt x="2817106" y="1364119"/>
                    </a:cubicBezTo>
                    <a:cubicBezTo>
                      <a:pt x="2817106" y="1364031"/>
                      <a:pt x="2817018" y="1363943"/>
                      <a:pt x="2817018" y="1363855"/>
                    </a:cubicBezTo>
                    <a:cubicBezTo>
                      <a:pt x="2816754" y="1363153"/>
                      <a:pt x="2816315" y="1362010"/>
                      <a:pt x="2816140" y="1360693"/>
                    </a:cubicBezTo>
                    <a:cubicBezTo>
                      <a:pt x="2815700" y="1357618"/>
                      <a:pt x="2814909" y="1354543"/>
                      <a:pt x="2814031" y="1351292"/>
                    </a:cubicBezTo>
                    <a:cubicBezTo>
                      <a:pt x="2812098" y="1344088"/>
                      <a:pt x="2809990" y="1335918"/>
                      <a:pt x="2811923" y="1326869"/>
                    </a:cubicBezTo>
                    <a:cubicBezTo>
                      <a:pt x="2812977" y="1321949"/>
                      <a:pt x="2811835" y="1317556"/>
                      <a:pt x="2808408" y="1314042"/>
                    </a:cubicBezTo>
                    <a:lnTo>
                      <a:pt x="2806212" y="1311758"/>
                    </a:lnTo>
                    <a:lnTo>
                      <a:pt x="2806739" y="1308595"/>
                    </a:lnTo>
                    <a:cubicBezTo>
                      <a:pt x="2808233" y="1299019"/>
                      <a:pt x="2806651" y="1289443"/>
                      <a:pt x="2804982" y="1279340"/>
                    </a:cubicBezTo>
                    <a:cubicBezTo>
                      <a:pt x="2804631" y="1277319"/>
                      <a:pt x="2804279" y="1275211"/>
                      <a:pt x="2804016" y="1273190"/>
                    </a:cubicBezTo>
                    <a:cubicBezTo>
                      <a:pt x="2803576" y="1270379"/>
                      <a:pt x="2803576" y="1267655"/>
                      <a:pt x="2803488" y="1264932"/>
                    </a:cubicBezTo>
                    <a:cubicBezTo>
                      <a:pt x="2803401" y="1259309"/>
                      <a:pt x="2803225" y="1255707"/>
                      <a:pt x="2800853" y="1252545"/>
                    </a:cubicBezTo>
                    <a:cubicBezTo>
                      <a:pt x="2797866" y="1248591"/>
                      <a:pt x="2797339" y="1240772"/>
                      <a:pt x="2800502" y="1236467"/>
                    </a:cubicBezTo>
                    <a:cubicBezTo>
                      <a:pt x="2799974" y="1235589"/>
                      <a:pt x="2799447" y="1234622"/>
                      <a:pt x="2799096" y="1233305"/>
                    </a:cubicBezTo>
                    <a:cubicBezTo>
                      <a:pt x="2797954" y="1229527"/>
                      <a:pt x="2796899" y="1225661"/>
                      <a:pt x="2795845" y="1221971"/>
                    </a:cubicBezTo>
                    <a:cubicBezTo>
                      <a:pt x="2795757" y="1221796"/>
                      <a:pt x="2795757" y="1221532"/>
                      <a:pt x="2795670" y="1221357"/>
                    </a:cubicBezTo>
                    <a:cubicBezTo>
                      <a:pt x="2791189" y="1222587"/>
                      <a:pt x="2788026" y="1219072"/>
                      <a:pt x="2786972" y="1217930"/>
                    </a:cubicBezTo>
                    <a:cubicBezTo>
                      <a:pt x="2783809" y="1214328"/>
                      <a:pt x="2784424" y="1208003"/>
                      <a:pt x="2787060" y="1204928"/>
                    </a:cubicBezTo>
                    <a:cubicBezTo>
                      <a:pt x="2791013" y="1200272"/>
                      <a:pt x="2791541" y="1196845"/>
                      <a:pt x="2789081" y="1191398"/>
                    </a:cubicBezTo>
                    <a:cubicBezTo>
                      <a:pt x="2787323" y="1187533"/>
                      <a:pt x="2786445" y="1183667"/>
                      <a:pt x="2785566" y="1179890"/>
                    </a:cubicBezTo>
                    <a:cubicBezTo>
                      <a:pt x="2784424" y="1174706"/>
                      <a:pt x="2783370" y="1170226"/>
                      <a:pt x="2780383" y="1166712"/>
                    </a:cubicBezTo>
                    <a:cubicBezTo>
                      <a:pt x="2777572" y="1163373"/>
                      <a:pt x="2777660" y="1158980"/>
                      <a:pt x="2777747" y="1155818"/>
                    </a:cubicBezTo>
                    <a:cubicBezTo>
                      <a:pt x="2777747" y="1155203"/>
                      <a:pt x="2777747" y="1154588"/>
                      <a:pt x="2777747" y="1154061"/>
                    </a:cubicBezTo>
                    <a:cubicBezTo>
                      <a:pt x="2777660" y="1151601"/>
                      <a:pt x="2777923" y="1149229"/>
                      <a:pt x="2778187" y="1146856"/>
                    </a:cubicBezTo>
                    <a:cubicBezTo>
                      <a:pt x="2778450" y="1144045"/>
                      <a:pt x="2778889" y="1140267"/>
                      <a:pt x="2778099" y="1138950"/>
                    </a:cubicBezTo>
                    <a:cubicBezTo>
                      <a:pt x="2774321" y="1132185"/>
                      <a:pt x="2772828" y="1125069"/>
                      <a:pt x="2771422" y="1118128"/>
                    </a:cubicBezTo>
                    <a:cubicBezTo>
                      <a:pt x="2769928" y="1110836"/>
                      <a:pt x="2768435" y="1103896"/>
                      <a:pt x="2764306" y="1098361"/>
                    </a:cubicBezTo>
                    <a:cubicBezTo>
                      <a:pt x="2762988" y="1096692"/>
                      <a:pt x="2762373" y="1094759"/>
                      <a:pt x="2762197" y="1093441"/>
                    </a:cubicBezTo>
                    <a:cubicBezTo>
                      <a:pt x="2761670" y="1090894"/>
                      <a:pt x="2761055" y="1088258"/>
                      <a:pt x="2760528" y="1085710"/>
                    </a:cubicBezTo>
                    <a:cubicBezTo>
                      <a:pt x="2759035" y="1079297"/>
                      <a:pt x="2757541" y="1072708"/>
                      <a:pt x="2757102" y="1065855"/>
                    </a:cubicBezTo>
                    <a:cubicBezTo>
                      <a:pt x="2756838" y="1062166"/>
                      <a:pt x="2755081" y="1058827"/>
                      <a:pt x="2753061" y="1054961"/>
                    </a:cubicBezTo>
                    <a:cubicBezTo>
                      <a:pt x="2751040" y="1051096"/>
                      <a:pt x="2748668" y="1046791"/>
                      <a:pt x="2747701" y="1041432"/>
                    </a:cubicBezTo>
                    <a:cubicBezTo>
                      <a:pt x="2746735" y="1035985"/>
                      <a:pt x="2744099" y="1030626"/>
                      <a:pt x="2741288" y="1025003"/>
                    </a:cubicBezTo>
                    <a:cubicBezTo>
                      <a:pt x="2736895" y="1016306"/>
                      <a:pt x="2731976" y="1006466"/>
                      <a:pt x="2733030" y="994430"/>
                    </a:cubicBezTo>
                    <a:cubicBezTo>
                      <a:pt x="2732854" y="994167"/>
                      <a:pt x="2732678" y="993903"/>
                      <a:pt x="2732503" y="993727"/>
                    </a:cubicBezTo>
                    <a:cubicBezTo>
                      <a:pt x="2731800" y="992761"/>
                      <a:pt x="2731097" y="991707"/>
                      <a:pt x="2730394" y="990477"/>
                    </a:cubicBezTo>
                    <a:cubicBezTo>
                      <a:pt x="2729516" y="988720"/>
                      <a:pt x="2728725" y="986963"/>
                      <a:pt x="2727934" y="985293"/>
                    </a:cubicBezTo>
                    <a:cubicBezTo>
                      <a:pt x="2727231" y="983712"/>
                      <a:pt x="2726529" y="982131"/>
                      <a:pt x="2725738" y="980637"/>
                    </a:cubicBezTo>
                    <a:cubicBezTo>
                      <a:pt x="2722927" y="974927"/>
                      <a:pt x="2721257" y="968953"/>
                      <a:pt x="2719676" y="963154"/>
                    </a:cubicBezTo>
                    <a:cubicBezTo>
                      <a:pt x="2717655" y="955775"/>
                      <a:pt x="2715810" y="948834"/>
                      <a:pt x="2711594" y="943211"/>
                    </a:cubicBezTo>
                    <a:cubicBezTo>
                      <a:pt x="2709749" y="940752"/>
                      <a:pt x="2709749" y="937940"/>
                      <a:pt x="2709749" y="936271"/>
                    </a:cubicBezTo>
                    <a:lnTo>
                      <a:pt x="2709749" y="935744"/>
                    </a:lnTo>
                    <a:cubicBezTo>
                      <a:pt x="2709573" y="930912"/>
                      <a:pt x="2707201" y="926607"/>
                      <a:pt x="2704389" y="921687"/>
                    </a:cubicBezTo>
                    <a:cubicBezTo>
                      <a:pt x="2702808" y="918876"/>
                      <a:pt x="2701227" y="916065"/>
                      <a:pt x="2699909" y="912990"/>
                    </a:cubicBezTo>
                    <a:cubicBezTo>
                      <a:pt x="2699382" y="913165"/>
                      <a:pt x="2698855" y="913341"/>
                      <a:pt x="2698503" y="913429"/>
                    </a:cubicBezTo>
                    <a:cubicBezTo>
                      <a:pt x="2698328" y="913517"/>
                      <a:pt x="2698064" y="913517"/>
                      <a:pt x="2697888" y="913605"/>
                    </a:cubicBezTo>
                    <a:lnTo>
                      <a:pt x="2687258" y="917822"/>
                    </a:lnTo>
                    <a:lnTo>
                      <a:pt x="2689015" y="906489"/>
                    </a:lnTo>
                    <a:cubicBezTo>
                      <a:pt x="2689015" y="906313"/>
                      <a:pt x="2689015" y="906137"/>
                      <a:pt x="2689015" y="905961"/>
                    </a:cubicBezTo>
                    <a:cubicBezTo>
                      <a:pt x="2689103" y="904731"/>
                      <a:pt x="2689191" y="902623"/>
                      <a:pt x="2690421" y="900515"/>
                    </a:cubicBezTo>
                    <a:cubicBezTo>
                      <a:pt x="2692617" y="896912"/>
                      <a:pt x="2692266" y="892871"/>
                      <a:pt x="2689103" y="886634"/>
                    </a:cubicBezTo>
                    <a:cubicBezTo>
                      <a:pt x="2686555" y="881714"/>
                      <a:pt x="2683392" y="877058"/>
                      <a:pt x="2680054" y="872138"/>
                    </a:cubicBezTo>
                    <a:cubicBezTo>
                      <a:pt x="2678297" y="869590"/>
                      <a:pt x="2676540" y="867042"/>
                      <a:pt x="2674871" y="864319"/>
                    </a:cubicBezTo>
                    <a:cubicBezTo>
                      <a:pt x="2673729" y="862474"/>
                      <a:pt x="2673465" y="860629"/>
                      <a:pt x="2673289" y="859487"/>
                    </a:cubicBezTo>
                    <a:cubicBezTo>
                      <a:pt x="2673289" y="859311"/>
                      <a:pt x="2673289" y="859135"/>
                      <a:pt x="2673201" y="858960"/>
                    </a:cubicBezTo>
                    <a:cubicBezTo>
                      <a:pt x="2672674" y="857115"/>
                      <a:pt x="2672147" y="855182"/>
                      <a:pt x="2671620" y="853249"/>
                    </a:cubicBezTo>
                    <a:cubicBezTo>
                      <a:pt x="2670566" y="849032"/>
                      <a:pt x="2669511" y="845079"/>
                      <a:pt x="2667754" y="841828"/>
                    </a:cubicBezTo>
                    <a:cubicBezTo>
                      <a:pt x="2666612" y="839720"/>
                      <a:pt x="2665910" y="837523"/>
                      <a:pt x="2665294" y="835678"/>
                    </a:cubicBezTo>
                    <a:cubicBezTo>
                      <a:pt x="2663977" y="831813"/>
                      <a:pt x="2663274" y="829880"/>
                      <a:pt x="2660726" y="828299"/>
                    </a:cubicBezTo>
                    <a:cubicBezTo>
                      <a:pt x="2655543" y="825136"/>
                      <a:pt x="2653698" y="818898"/>
                      <a:pt x="2652029" y="813364"/>
                    </a:cubicBezTo>
                    <a:cubicBezTo>
                      <a:pt x="2651589" y="811782"/>
                      <a:pt x="2651150" y="810377"/>
                      <a:pt x="2650711" y="809059"/>
                    </a:cubicBezTo>
                    <a:cubicBezTo>
                      <a:pt x="2650359" y="808707"/>
                      <a:pt x="2650096" y="808268"/>
                      <a:pt x="2649744" y="807829"/>
                    </a:cubicBezTo>
                    <a:cubicBezTo>
                      <a:pt x="2648163" y="805105"/>
                      <a:pt x="2646582" y="802470"/>
                      <a:pt x="2645000" y="799746"/>
                    </a:cubicBezTo>
                    <a:cubicBezTo>
                      <a:pt x="2640608" y="792367"/>
                      <a:pt x="2636127" y="784723"/>
                      <a:pt x="2631910" y="776992"/>
                    </a:cubicBezTo>
                    <a:cubicBezTo>
                      <a:pt x="2631559" y="776377"/>
                      <a:pt x="2631295" y="775762"/>
                      <a:pt x="2631031" y="775147"/>
                    </a:cubicBezTo>
                    <a:lnTo>
                      <a:pt x="2625585" y="781736"/>
                    </a:lnTo>
                    <a:lnTo>
                      <a:pt x="2616009" y="793157"/>
                    </a:lnTo>
                    <a:lnTo>
                      <a:pt x="2614076" y="778398"/>
                    </a:lnTo>
                    <a:cubicBezTo>
                      <a:pt x="2613285" y="772424"/>
                      <a:pt x="2616360" y="768997"/>
                      <a:pt x="2617414" y="767943"/>
                    </a:cubicBezTo>
                    <a:cubicBezTo>
                      <a:pt x="2619084" y="766186"/>
                      <a:pt x="2621983" y="764605"/>
                      <a:pt x="2626639" y="767153"/>
                    </a:cubicBezTo>
                    <a:cubicBezTo>
                      <a:pt x="2626815" y="767240"/>
                      <a:pt x="2626902" y="767328"/>
                      <a:pt x="2626990" y="767328"/>
                    </a:cubicBezTo>
                    <a:lnTo>
                      <a:pt x="2628747" y="768207"/>
                    </a:lnTo>
                    <a:cubicBezTo>
                      <a:pt x="2628308" y="766801"/>
                      <a:pt x="2627869" y="765483"/>
                      <a:pt x="2627342" y="764429"/>
                    </a:cubicBezTo>
                    <a:cubicBezTo>
                      <a:pt x="2621807" y="753974"/>
                      <a:pt x="2615218" y="741587"/>
                      <a:pt x="2608102" y="729551"/>
                    </a:cubicBezTo>
                    <a:cubicBezTo>
                      <a:pt x="2605642" y="725422"/>
                      <a:pt x="2603006" y="721556"/>
                      <a:pt x="2600195" y="717427"/>
                    </a:cubicBezTo>
                    <a:cubicBezTo>
                      <a:pt x="2596242" y="711629"/>
                      <a:pt x="2592112" y="705567"/>
                      <a:pt x="2588774" y="699066"/>
                    </a:cubicBezTo>
                    <a:cubicBezTo>
                      <a:pt x="2587368" y="696342"/>
                      <a:pt x="2585260" y="693882"/>
                      <a:pt x="2582976" y="691247"/>
                    </a:cubicBezTo>
                    <a:cubicBezTo>
                      <a:pt x="2578758" y="686327"/>
                      <a:pt x="2573927" y="680792"/>
                      <a:pt x="2572345" y="672183"/>
                    </a:cubicBezTo>
                    <a:cubicBezTo>
                      <a:pt x="2571467" y="667351"/>
                      <a:pt x="2566459" y="660937"/>
                      <a:pt x="2559431" y="655490"/>
                    </a:cubicBezTo>
                    <a:cubicBezTo>
                      <a:pt x="2553281" y="650746"/>
                      <a:pt x="2549855" y="645826"/>
                      <a:pt x="2547219" y="638095"/>
                    </a:cubicBezTo>
                    <a:cubicBezTo>
                      <a:pt x="2546604" y="636338"/>
                      <a:pt x="2545901" y="634493"/>
                      <a:pt x="2545023" y="632736"/>
                    </a:cubicBezTo>
                    <a:lnTo>
                      <a:pt x="2519282" y="643103"/>
                    </a:lnTo>
                    <a:lnTo>
                      <a:pt x="2523235" y="622194"/>
                    </a:lnTo>
                    <a:lnTo>
                      <a:pt x="2527979" y="621579"/>
                    </a:lnTo>
                    <a:cubicBezTo>
                      <a:pt x="2533075" y="620964"/>
                      <a:pt x="2536413" y="622809"/>
                      <a:pt x="2538346" y="623951"/>
                    </a:cubicBezTo>
                    <a:lnTo>
                      <a:pt x="2541069" y="625532"/>
                    </a:lnTo>
                    <a:cubicBezTo>
                      <a:pt x="2539839" y="623599"/>
                      <a:pt x="2538522" y="621579"/>
                      <a:pt x="2537116" y="619646"/>
                    </a:cubicBezTo>
                    <a:cubicBezTo>
                      <a:pt x="2523850" y="601460"/>
                      <a:pt x="2511814" y="585119"/>
                      <a:pt x="2498636" y="569130"/>
                    </a:cubicBezTo>
                    <a:cubicBezTo>
                      <a:pt x="2493892" y="563332"/>
                      <a:pt x="2489411" y="557270"/>
                      <a:pt x="2485107" y="551472"/>
                    </a:cubicBezTo>
                    <a:cubicBezTo>
                      <a:pt x="2477903" y="541632"/>
                      <a:pt x="2471050" y="532232"/>
                      <a:pt x="2462704" y="524061"/>
                    </a:cubicBezTo>
                    <a:cubicBezTo>
                      <a:pt x="2461737" y="524852"/>
                      <a:pt x="2460683" y="525379"/>
                      <a:pt x="2459980" y="525730"/>
                    </a:cubicBezTo>
                    <a:cubicBezTo>
                      <a:pt x="2459717" y="525906"/>
                      <a:pt x="2459453" y="525994"/>
                      <a:pt x="2459190" y="526170"/>
                    </a:cubicBezTo>
                    <a:lnTo>
                      <a:pt x="2451898" y="530738"/>
                    </a:lnTo>
                    <a:lnTo>
                      <a:pt x="2449350" y="522568"/>
                    </a:lnTo>
                    <a:cubicBezTo>
                      <a:pt x="2449262" y="522304"/>
                      <a:pt x="2449086" y="521953"/>
                      <a:pt x="2448999" y="521601"/>
                    </a:cubicBezTo>
                    <a:cubicBezTo>
                      <a:pt x="2448296" y="519844"/>
                      <a:pt x="2446802" y="516066"/>
                      <a:pt x="2448999" y="512904"/>
                    </a:cubicBezTo>
                    <a:cubicBezTo>
                      <a:pt x="2448735" y="512289"/>
                      <a:pt x="2448472" y="511586"/>
                      <a:pt x="2448296" y="510795"/>
                    </a:cubicBezTo>
                    <a:cubicBezTo>
                      <a:pt x="2446363" y="503591"/>
                      <a:pt x="2441092" y="499199"/>
                      <a:pt x="2434942" y="494015"/>
                    </a:cubicBezTo>
                    <a:cubicBezTo>
                      <a:pt x="2431955" y="491467"/>
                      <a:pt x="2428792" y="488920"/>
                      <a:pt x="2425981" y="485845"/>
                    </a:cubicBezTo>
                    <a:cubicBezTo>
                      <a:pt x="2425454" y="485318"/>
                      <a:pt x="2424839" y="484703"/>
                      <a:pt x="2424224" y="484176"/>
                    </a:cubicBezTo>
                    <a:cubicBezTo>
                      <a:pt x="2422730" y="482858"/>
                      <a:pt x="2421061" y="481276"/>
                      <a:pt x="2419655" y="479168"/>
                    </a:cubicBezTo>
                    <a:cubicBezTo>
                      <a:pt x="2418953" y="478026"/>
                      <a:pt x="2418250" y="476972"/>
                      <a:pt x="2417547" y="475829"/>
                    </a:cubicBezTo>
                    <a:cubicBezTo>
                      <a:pt x="2411397" y="466253"/>
                      <a:pt x="2405599" y="457204"/>
                      <a:pt x="2396901" y="450088"/>
                    </a:cubicBezTo>
                    <a:cubicBezTo>
                      <a:pt x="2387237" y="442269"/>
                      <a:pt x="2378628" y="433132"/>
                      <a:pt x="2370282" y="424347"/>
                    </a:cubicBezTo>
                    <a:cubicBezTo>
                      <a:pt x="2367822" y="421711"/>
                      <a:pt x="2365362" y="419164"/>
                      <a:pt x="2362902" y="416616"/>
                    </a:cubicBezTo>
                    <a:cubicBezTo>
                      <a:pt x="2360530" y="414156"/>
                      <a:pt x="2358509" y="411520"/>
                      <a:pt x="2356576" y="408973"/>
                    </a:cubicBezTo>
                    <a:cubicBezTo>
                      <a:pt x="2353677" y="405195"/>
                      <a:pt x="2350954" y="401681"/>
                      <a:pt x="2347879" y="399660"/>
                    </a:cubicBezTo>
                    <a:cubicBezTo>
                      <a:pt x="2340763" y="395004"/>
                      <a:pt x="2336194" y="389206"/>
                      <a:pt x="2331714" y="383583"/>
                    </a:cubicBezTo>
                    <a:lnTo>
                      <a:pt x="2330923" y="382529"/>
                    </a:lnTo>
                    <a:cubicBezTo>
                      <a:pt x="2323895" y="373655"/>
                      <a:pt x="2319766" y="371459"/>
                      <a:pt x="2317921" y="370844"/>
                    </a:cubicBezTo>
                    <a:cubicBezTo>
                      <a:pt x="2316867" y="372865"/>
                      <a:pt x="2315373" y="374270"/>
                      <a:pt x="2313440" y="374973"/>
                    </a:cubicBezTo>
                    <a:cubicBezTo>
                      <a:pt x="2310278" y="376203"/>
                      <a:pt x="2307642" y="374885"/>
                      <a:pt x="2306763" y="374446"/>
                    </a:cubicBezTo>
                    <a:lnTo>
                      <a:pt x="2295079" y="368560"/>
                    </a:lnTo>
                    <a:lnTo>
                      <a:pt x="2304303" y="363904"/>
                    </a:lnTo>
                    <a:cubicBezTo>
                      <a:pt x="2302722" y="361795"/>
                      <a:pt x="2301756" y="359599"/>
                      <a:pt x="2300965" y="357842"/>
                    </a:cubicBezTo>
                    <a:cubicBezTo>
                      <a:pt x="2300262" y="356260"/>
                      <a:pt x="2299471" y="354591"/>
                      <a:pt x="2298857" y="354152"/>
                    </a:cubicBezTo>
                    <a:cubicBezTo>
                      <a:pt x="2298066" y="353976"/>
                      <a:pt x="2296836" y="353625"/>
                      <a:pt x="2295694" y="352746"/>
                    </a:cubicBezTo>
                    <a:lnTo>
                      <a:pt x="2288841" y="347475"/>
                    </a:lnTo>
                    <a:cubicBezTo>
                      <a:pt x="2280934" y="341413"/>
                      <a:pt x="2272852" y="335176"/>
                      <a:pt x="2264857" y="328850"/>
                    </a:cubicBezTo>
                    <a:cubicBezTo>
                      <a:pt x="2261782" y="326390"/>
                      <a:pt x="2258707" y="323315"/>
                      <a:pt x="2255720" y="319713"/>
                    </a:cubicBezTo>
                    <a:cubicBezTo>
                      <a:pt x="2252909" y="316287"/>
                      <a:pt x="2248692" y="314091"/>
                      <a:pt x="2244299" y="311719"/>
                    </a:cubicBezTo>
                    <a:cubicBezTo>
                      <a:pt x="2240521" y="309698"/>
                      <a:pt x="2236568" y="307589"/>
                      <a:pt x="2232966" y="304515"/>
                    </a:cubicBezTo>
                    <a:cubicBezTo>
                      <a:pt x="2229100" y="301176"/>
                      <a:pt x="2225323" y="297574"/>
                      <a:pt x="2221721" y="294236"/>
                    </a:cubicBezTo>
                    <a:cubicBezTo>
                      <a:pt x="2213990" y="286944"/>
                      <a:pt x="2206698" y="280003"/>
                      <a:pt x="2197912" y="274644"/>
                    </a:cubicBezTo>
                    <a:cubicBezTo>
                      <a:pt x="2188161" y="268758"/>
                      <a:pt x="2178760" y="262081"/>
                      <a:pt x="2169711" y="255756"/>
                    </a:cubicBezTo>
                    <a:cubicBezTo>
                      <a:pt x="2166022" y="253208"/>
                      <a:pt x="2162420" y="250572"/>
                      <a:pt x="2158730" y="248112"/>
                    </a:cubicBezTo>
                    <a:cubicBezTo>
                      <a:pt x="2150911" y="242753"/>
                      <a:pt x="2140544" y="235549"/>
                      <a:pt x="2130177" y="228257"/>
                    </a:cubicBezTo>
                    <a:cubicBezTo>
                      <a:pt x="2127454" y="226325"/>
                      <a:pt x="2124818" y="224392"/>
                      <a:pt x="2122182" y="222459"/>
                    </a:cubicBezTo>
                    <a:cubicBezTo>
                      <a:pt x="2119459" y="220438"/>
                      <a:pt x="2116560" y="218418"/>
                      <a:pt x="2113749" y="216397"/>
                    </a:cubicBezTo>
                    <a:cubicBezTo>
                      <a:pt x="2113485" y="217100"/>
                      <a:pt x="2113221" y="217627"/>
                      <a:pt x="2113046" y="218066"/>
                    </a:cubicBezTo>
                    <a:cubicBezTo>
                      <a:pt x="2112958" y="218242"/>
                      <a:pt x="2112870" y="218506"/>
                      <a:pt x="2112782" y="218681"/>
                    </a:cubicBezTo>
                    <a:lnTo>
                      <a:pt x="2109444" y="227994"/>
                    </a:lnTo>
                    <a:lnTo>
                      <a:pt x="2102240" y="221317"/>
                    </a:lnTo>
                    <a:cubicBezTo>
                      <a:pt x="2102152" y="221229"/>
                      <a:pt x="2102064" y="221141"/>
                      <a:pt x="2101976" y="221053"/>
                    </a:cubicBezTo>
                    <a:cubicBezTo>
                      <a:pt x="2101273" y="220526"/>
                      <a:pt x="2100131" y="219560"/>
                      <a:pt x="2099253" y="218154"/>
                    </a:cubicBezTo>
                    <a:cubicBezTo>
                      <a:pt x="2099077" y="217891"/>
                      <a:pt x="2098989" y="217715"/>
                      <a:pt x="2098814" y="217451"/>
                    </a:cubicBezTo>
                    <a:cubicBezTo>
                      <a:pt x="2097847" y="215870"/>
                      <a:pt x="2096441" y="213762"/>
                      <a:pt x="2096178" y="210950"/>
                    </a:cubicBezTo>
                    <a:cubicBezTo>
                      <a:pt x="2095826" y="206382"/>
                      <a:pt x="2093718" y="204449"/>
                      <a:pt x="2086162" y="201550"/>
                    </a:cubicBezTo>
                    <a:cubicBezTo>
                      <a:pt x="2084933" y="201111"/>
                      <a:pt x="2083702" y="200584"/>
                      <a:pt x="2082385" y="200144"/>
                    </a:cubicBezTo>
                    <a:cubicBezTo>
                      <a:pt x="2073863" y="196894"/>
                      <a:pt x="2064990" y="193643"/>
                      <a:pt x="2058137" y="187405"/>
                    </a:cubicBezTo>
                    <a:cubicBezTo>
                      <a:pt x="2046804" y="177127"/>
                      <a:pt x="2033450" y="170362"/>
                      <a:pt x="2019306" y="163334"/>
                    </a:cubicBezTo>
                    <a:cubicBezTo>
                      <a:pt x="2014474" y="160874"/>
                      <a:pt x="2009466" y="158326"/>
                      <a:pt x="2004546" y="155690"/>
                    </a:cubicBezTo>
                    <a:cubicBezTo>
                      <a:pt x="1996639" y="151385"/>
                      <a:pt x="1988293" y="148135"/>
                      <a:pt x="1979508" y="144709"/>
                    </a:cubicBezTo>
                    <a:cubicBezTo>
                      <a:pt x="1968966" y="140579"/>
                      <a:pt x="1958072" y="136362"/>
                      <a:pt x="1947968" y="130213"/>
                    </a:cubicBezTo>
                    <a:cubicBezTo>
                      <a:pt x="1947441" y="129861"/>
                      <a:pt x="1946387" y="129246"/>
                      <a:pt x="1945860" y="129071"/>
                    </a:cubicBezTo>
                    <a:cubicBezTo>
                      <a:pt x="1939974" y="129422"/>
                      <a:pt x="1935757" y="126874"/>
                      <a:pt x="1932331" y="124854"/>
                    </a:cubicBezTo>
                    <a:cubicBezTo>
                      <a:pt x="1931891" y="124590"/>
                      <a:pt x="1931452" y="124326"/>
                      <a:pt x="1931013" y="124063"/>
                    </a:cubicBezTo>
                    <a:cubicBezTo>
                      <a:pt x="1922842" y="119407"/>
                      <a:pt x="1914408" y="115717"/>
                      <a:pt x="1905799" y="113169"/>
                    </a:cubicBezTo>
                    <a:cubicBezTo>
                      <a:pt x="1904744" y="112905"/>
                      <a:pt x="1903690" y="112642"/>
                      <a:pt x="1902548" y="112378"/>
                    </a:cubicBezTo>
                    <a:cubicBezTo>
                      <a:pt x="1898683" y="111588"/>
                      <a:pt x="1893938" y="110621"/>
                      <a:pt x="1889370" y="106316"/>
                    </a:cubicBezTo>
                    <a:cubicBezTo>
                      <a:pt x="1887789" y="104823"/>
                      <a:pt x="1885153" y="103593"/>
                      <a:pt x="1882342" y="102363"/>
                    </a:cubicBezTo>
                    <a:cubicBezTo>
                      <a:pt x="1880145" y="101397"/>
                      <a:pt x="1877861" y="100342"/>
                      <a:pt x="1875665" y="98937"/>
                    </a:cubicBezTo>
                    <a:cubicBezTo>
                      <a:pt x="1871009" y="96038"/>
                      <a:pt x="1865562" y="94720"/>
                      <a:pt x="1859763" y="93314"/>
                    </a:cubicBezTo>
                    <a:cubicBezTo>
                      <a:pt x="1854228" y="91996"/>
                      <a:pt x="1848430" y="90591"/>
                      <a:pt x="1842895" y="87691"/>
                    </a:cubicBezTo>
                    <a:cubicBezTo>
                      <a:pt x="1835428" y="83914"/>
                      <a:pt x="1827521" y="81454"/>
                      <a:pt x="1818999" y="78818"/>
                    </a:cubicBezTo>
                    <a:cubicBezTo>
                      <a:pt x="1809950" y="76007"/>
                      <a:pt x="1800550" y="73196"/>
                      <a:pt x="1791677" y="68451"/>
                    </a:cubicBezTo>
                    <a:cubicBezTo>
                      <a:pt x="1788514" y="66782"/>
                      <a:pt x="1785263" y="65552"/>
                      <a:pt x="1782364" y="64762"/>
                    </a:cubicBezTo>
                    <a:lnTo>
                      <a:pt x="1786405" y="67485"/>
                    </a:lnTo>
                    <a:lnTo>
                      <a:pt x="1774369" y="71966"/>
                    </a:lnTo>
                    <a:cubicBezTo>
                      <a:pt x="1771031" y="73196"/>
                      <a:pt x="1768659" y="72229"/>
                      <a:pt x="1767517" y="71526"/>
                    </a:cubicBezTo>
                    <a:cubicBezTo>
                      <a:pt x="1765496" y="70296"/>
                      <a:pt x="1764354" y="68276"/>
                      <a:pt x="1764003" y="65552"/>
                    </a:cubicBezTo>
                    <a:lnTo>
                      <a:pt x="1763915" y="64586"/>
                    </a:lnTo>
                    <a:cubicBezTo>
                      <a:pt x="1760664" y="63620"/>
                      <a:pt x="1758029" y="61775"/>
                      <a:pt x="1755920" y="60457"/>
                    </a:cubicBezTo>
                    <a:cubicBezTo>
                      <a:pt x="1753636" y="58875"/>
                      <a:pt x="1752142" y="57909"/>
                      <a:pt x="1750913" y="58085"/>
                    </a:cubicBezTo>
                    <a:cubicBezTo>
                      <a:pt x="1748980" y="58260"/>
                      <a:pt x="1746520" y="58436"/>
                      <a:pt x="1743972" y="57997"/>
                    </a:cubicBezTo>
                    <a:cubicBezTo>
                      <a:pt x="1741424" y="57558"/>
                      <a:pt x="1738701" y="57206"/>
                      <a:pt x="1735889" y="56943"/>
                    </a:cubicBezTo>
                    <a:cubicBezTo>
                      <a:pt x="1728598" y="56064"/>
                      <a:pt x="1721130" y="55186"/>
                      <a:pt x="1714365" y="51759"/>
                    </a:cubicBezTo>
                    <a:cubicBezTo>
                      <a:pt x="1704965" y="46927"/>
                      <a:pt x="1695125" y="44819"/>
                      <a:pt x="1682474" y="44994"/>
                    </a:cubicBezTo>
                    <a:cubicBezTo>
                      <a:pt x="1679751" y="44994"/>
                      <a:pt x="1677379" y="44204"/>
                      <a:pt x="1675534" y="43589"/>
                    </a:cubicBezTo>
                    <a:cubicBezTo>
                      <a:pt x="1674655" y="43237"/>
                      <a:pt x="1673777" y="42974"/>
                      <a:pt x="1673162" y="42886"/>
                    </a:cubicBezTo>
                    <a:cubicBezTo>
                      <a:pt x="1667539" y="42007"/>
                      <a:pt x="1662444" y="40163"/>
                      <a:pt x="1657524" y="38318"/>
                    </a:cubicBezTo>
                    <a:cubicBezTo>
                      <a:pt x="1650759" y="35858"/>
                      <a:pt x="1644434" y="33486"/>
                      <a:pt x="1637493" y="34101"/>
                    </a:cubicBezTo>
                    <a:cubicBezTo>
                      <a:pt x="1630201" y="34716"/>
                      <a:pt x="1623085" y="32959"/>
                      <a:pt x="1616233" y="31201"/>
                    </a:cubicBezTo>
                    <a:cubicBezTo>
                      <a:pt x="1613333" y="30499"/>
                      <a:pt x="1610522" y="29796"/>
                      <a:pt x="1607799" y="29269"/>
                    </a:cubicBezTo>
                    <a:cubicBezTo>
                      <a:pt x="1604724" y="28742"/>
                      <a:pt x="1601649" y="27951"/>
                      <a:pt x="1598662" y="27248"/>
                    </a:cubicBezTo>
                    <a:cubicBezTo>
                      <a:pt x="1592073" y="25667"/>
                      <a:pt x="1585923" y="24261"/>
                      <a:pt x="1580037" y="24525"/>
                    </a:cubicBezTo>
                    <a:cubicBezTo>
                      <a:pt x="1573009" y="24876"/>
                      <a:pt x="1566156" y="24525"/>
                      <a:pt x="1559391" y="24173"/>
                    </a:cubicBezTo>
                    <a:cubicBezTo>
                      <a:pt x="1552363" y="23822"/>
                      <a:pt x="1545686" y="23470"/>
                      <a:pt x="1539009" y="23910"/>
                    </a:cubicBezTo>
                    <a:cubicBezTo>
                      <a:pt x="1534441" y="24173"/>
                      <a:pt x="1530136" y="23295"/>
                      <a:pt x="1526007" y="22504"/>
                    </a:cubicBezTo>
                    <a:cubicBezTo>
                      <a:pt x="1524074" y="22153"/>
                      <a:pt x="1522229" y="21713"/>
                      <a:pt x="1520472" y="21538"/>
                    </a:cubicBezTo>
                    <a:cubicBezTo>
                      <a:pt x="1518891" y="21362"/>
                      <a:pt x="1517485" y="20923"/>
                      <a:pt x="1516343" y="20571"/>
                    </a:cubicBezTo>
                    <a:cubicBezTo>
                      <a:pt x="1514322" y="19956"/>
                      <a:pt x="1513971" y="19868"/>
                      <a:pt x="1512741" y="20395"/>
                    </a:cubicBezTo>
                    <a:cubicBezTo>
                      <a:pt x="1507118" y="22855"/>
                      <a:pt x="1500881" y="21713"/>
                      <a:pt x="1495434" y="20747"/>
                    </a:cubicBezTo>
                    <a:cubicBezTo>
                      <a:pt x="1493764" y="20483"/>
                      <a:pt x="1492095" y="20132"/>
                      <a:pt x="1490602" y="19956"/>
                    </a:cubicBezTo>
                    <a:cubicBezTo>
                      <a:pt x="1487088" y="19605"/>
                      <a:pt x="1483661" y="18902"/>
                      <a:pt x="1480323" y="18199"/>
                    </a:cubicBezTo>
                    <a:cubicBezTo>
                      <a:pt x="1473997" y="16881"/>
                      <a:pt x="1467935" y="15651"/>
                      <a:pt x="1463455" y="16969"/>
                    </a:cubicBezTo>
                    <a:cubicBezTo>
                      <a:pt x="1459062" y="18199"/>
                      <a:pt x="1454933" y="17672"/>
                      <a:pt x="1451682" y="17233"/>
                    </a:cubicBezTo>
                    <a:cubicBezTo>
                      <a:pt x="1447905" y="16706"/>
                      <a:pt x="1446323" y="16618"/>
                      <a:pt x="1445006" y="17672"/>
                    </a:cubicBezTo>
                    <a:lnTo>
                      <a:pt x="1441579" y="20220"/>
                    </a:lnTo>
                    <a:lnTo>
                      <a:pt x="1437889" y="18199"/>
                    </a:lnTo>
                    <a:cubicBezTo>
                      <a:pt x="1432003" y="14949"/>
                      <a:pt x="1424975" y="14949"/>
                      <a:pt x="1417595" y="15036"/>
                    </a:cubicBezTo>
                    <a:cubicBezTo>
                      <a:pt x="1413730" y="15036"/>
                      <a:pt x="1409688" y="15036"/>
                      <a:pt x="1405647" y="14597"/>
                    </a:cubicBezTo>
                    <a:cubicBezTo>
                      <a:pt x="1387637" y="12576"/>
                      <a:pt x="1371384" y="11259"/>
                      <a:pt x="1355658" y="16003"/>
                    </a:cubicBezTo>
                    <a:cubicBezTo>
                      <a:pt x="1349333" y="17936"/>
                      <a:pt x="1342656" y="18551"/>
                      <a:pt x="1336945" y="18902"/>
                    </a:cubicBezTo>
                    <a:cubicBezTo>
                      <a:pt x="1333344" y="19165"/>
                      <a:pt x="1330093" y="18638"/>
                      <a:pt x="1326842" y="18199"/>
                    </a:cubicBezTo>
                    <a:cubicBezTo>
                      <a:pt x="1320605" y="17321"/>
                      <a:pt x="1317178" y="16969"/>
                      <a:pt x="1313840" y="19868"/>
                    </a:cubicBezTo>
                    <a:cubicBezTo>
                      <a:pt x="1310589" y="22767"/>
                      <a:pt x="1306197" y="21977"/>
                      <a:pt x="1303561" y="21538"/>
                    </a:cubicBezTo>
                    <a:lnTo>
                      <a:pt x="1303297" y="21450"/>
                    </a:lnTo>
                    <a:cubicBezTo>
                      <a:pt x="1299695" y="20835"/>
                      <a:pt x="1295830" y="21098"/>
                      <a:pt x="1291701" y="21274"/>
                    </a:cubicBezTo>
                    <a:cubicBezTo>
                      <a:pt x="1289329" y="21450"/>
                      <a:pt x="1286781" y="21538"/>
                      <a:pt x="1284233" y="21538"/>
                    </a:cubicBezTo>
                    <a:cubicBezTo>
                      <a:pt x="1282037" y="21538"/>
                      <a:pt x="1279928" y="21450"/>
                      <a:pt x="1277732" y="21450"/>
                    </a:cubicBezTo>
                    <a:cubicBezTo>
                      <a:pt x="1272022" y="21362"/>
                      <a:pt x="1266575" y="21186"/>
                      <a:pt x="1261215" y="21625"/>
                    </a:cubicBezTo>
                    <a:cubicBezTo>
                      <a:pt x="1259722" y="21713"/>
                      <a:pt x="1258141" y="21801"/>
                      <a:pt x="1256559" y="21977"/>
                    </a:cubicBezTo>
                    <a:cubicBezTo>
                      <a:pt x="1249531" y="22416"/>
                      <a:pt x="1242766" y="22855"/>
                      <a:pt x="1237319" y="25140"/>
                    </a:cubicBezTo>
                    <a:cubicBezTo>
                      <a:pt x="1228095" y="28917"/>
                      <a:pt x="1218958" y="29708"/>
                      <a:pt x="1210085" y="30323"/>
                    </a:cubicBezTo>
                    <a:cubicBezTo>
                      <a:pt x="1206219" y="30586"/>
                      <a:pt x="1202617" y="30938"/>
                      <a:pt x="1199015" y="31465"/>
                    </a:cubicBezTo>
                    <a:cubicBezTo>
                      <a:pt x="1186628" y="33310"/>
                      <a:pt x="1177930" y="35594"/>
                      <a:pt x="1170023" y="39196"/>
                    </a:cubicBezTo>
                    <a:cubicBezTo>
                      <a:pt x="1166509" y="40778"/>
                      <a:pt x="1161238" y="42886"/>
                      <a:pt x="1155879" y="42271"/>
                    </a:cubicBezTo>
                    <a:cubicBezTo>
                      <a:pt x="1145600" y="41129"/>
                      <a:pt x="1135497" y="43237"/>
                      <a:pt x="1123900" y="48860"/>
                    </a:cubicBezTo>
                    <a:cubicBezTo>
                      <a:pt x="1120913" y="50354"/>
                      <a:pt x="1117838" y="50969"/>
                      <a:pt x="1115027" y="51496"/>
                    </a:cubicBezTo>
                    <a:cubicBezTo>
                      <a:pt x="1113270" y="51847"/>
                      <a:pt x="1111601" y="52199"/>
                      <a:pt x="1110283" y="52638"/>
                    </a:cubicBezTo>
                    <a:cubicBezTo>
                      <a:pt x="1105275" y="54395"/>
                      <a:pt x="1100355" y="54746"/>
                      <a:pt x="1095523" y="55010"/>
                    </a:cubicBezTo>
                    <a:cubicBezTo>
                      <a:pt x="1087704" y="55449"/>
                      <a:pt x="1082784" y="55976"/>
                      <a:pt x="1078831" y="60369"/>
                    </a:cubicBezTo>
                    <a:cubicBezTo>
                      <a:pt x="1076459" y="63005"/>
                      <a:pt x="1072506" y="63620"/>
                      <a:pt x="1070749" y="63532"/>
                    </a:cubicBezTo>
                    <a:cubicBezTo>
                      <a:pt x="1067849" y="63444"/>
                      <a:pt x="1066180" y="61862"/>
                      <a:pt x="1065389" y="60896"/>
                    </a:cubicBezTo>
                    <a:cubicBezTo>
                      <a:pt x="1064950" y="61160"/>
                      <a:pt x="1064335" y="61511"/>
                      <a:pt x="1063896" y="61775"/>
                    </a:cubicBezTo>
                    <a:cubicBezTo>
                      <a:pt x="1062402" y="62653"/>
                      <a:pt x="1060645" y="63707"/>
                      <a:pt x="1058537" y="64234"/>
                    </a:cubicBezTo>
                    <a:cubicBezTo>
                      <a:pt x="1052914" y="65552"/>
                      <a:pt x="1047028" y="67573"/>
                      <a:pt x="1041405" y="69418"/>
                    </a:cubicBezTo>
                    <a:lnTo>
                      <a:pt x="1038330" y="70472"/>
                    </a:lnTo>
                    <a:cubicBezTo>
                      <a:pt x="1034992" y="71614"/>
                      <a:pt x="1031566" y="72581"/>
                      <a:pt x="1028315" y="73635"/>
                    </a:cubicBezTo>
                    <a:cubicBezTo>
                      <a:pt x="1020760" y="75919"/>
                      <a:pt x="1013644" y="78115"/>
                      <a:pt x="1006791" y="81190"/>
                    </a:cubicBezTo>
                    <a:cubicBezTo>
                      <a:pt x="1003365" y="82772"/>
                      <a:pt x="999938" y="83650"/>
                      <a:pt x="996600" y="84529"/>
                    </a:cubicBezTo>
                    <a:cubicBezTo>
                      <a:pt x="993964" y="85232"/>
                      <a:pt x="991417" y="85847"/>
                      <a:pt x="989220" y="86813"/>
                    </a:cubicBezTo>
                    <a:cubicBezTo>
                      <a:pt x="985091" y="88482"/>
                      <a:pt x="980786" y="89888"/>
                      <a:pt x="976745" y="91206"/>
                    </a:cubicBezTo>
                    <a:cubicBezTo>
                      <a:pt x="968047" y="94017"/>
                      <a:pt x="959789" y="96740"/>
                      <a:pt x="953024" y="102187"/>
                    </a:cubicBezTo>
                    <a:cubicBezTo>
                      <a:pt x="945908" y="107898"/>
                      <a:pt x="940110" y="110533"/>
                      <a:pt x="934663" y="110358"/>
                    </a:cubicBezTo>
                    <a:cubicBezTo>
                      <a:pt x="927810" y="110182"/>
                      <a:pt x="922012" y="113608"/>
                      <a:pt x="915423" y="117562"/>
                    </a:cubicBezTo>
                    <a:cubicBezTo>
                      <a:pt x="909010" y="121427"/>
                      <a:pt x="901718" y="125644"/>
                      <a:pt x="892932" y="126347"/>
                    </a:cubicBezTo>
                    <a:cubicBezTo>
                      <a:pt x="886168" y="133551"/>
                      <a:pt x="877558" y="136011"/>
                      <a:pt x="869827" y="138207"/>
                    </a:cubicBezTo>
                    <a:cubicBezTo>
                      <a:pt x="866225" y="139262"/>
                      <a:pt x="862799" y="140228"/>
                      <a:pt x="859724" y="141634"/>
                    </a:cubicBezTo>
                    <a:lnTo>
                      <a:pt x="857088" y="142864"/>
                    </a:lnTo>
                    <a:cubicBezTo>
                      <a:pt x="846809" y="147520"/>
                      <a:pt x="836091" y="152264"/>
                      <a:pt x="825900" y="157359"/>
                    </a:cubicBezTo>
                    <a:cubicBezTo>
                      <a:pt x="822386" y="159117"/>
                      <a:pt x="819047" y="161049"/>
                      <a:pt x="815445" y="163158"/>
                    </a:cubicBezTo>
                    <a:cubicBezTo>
                      <a:pt x="811228" y="165618"/>
                      <a:pt x="806836" y="168166"/>
                      <a:pt x="802267" y="170362"/>
                    </a:cubicBezTo>
                    <a:cubicBezTo>
                      <a:pt x="794273" y="174052"/>
                      <a:pt x="787859" y="177742"/>
                      <a:pt x="782940" y="183364"/>
                    </a:cubicBezTo>
                    <a:cubicBezTo>
                      <a:pt x="780567" y="186088"/>
                      <a:pt x="777317" y="188372"/>
                      <a:pt x="772748" y="190568"/>
                    </a:cubicBezTo>
                    <a:cubicBezTo>
                      <a:pt x="769674" y="191974"/>
                      <a:pt x="766599" y="193292"/>
                      <a:pt x="763524" y="194522"/>
                    </a:cubicBezTo>
                    <a:cubicBezTo>
                      <a:pt x="758692" y="196454"/>
                      <a:pt x="754211" y="198299"/>
                      <a:pt x="750082" y="200759"/>
                    </a:cubicBezTo>
                    <a:cubicBezTo>
                      <a:pt x="748237" y="201813"/>
                      <a:pt x="746480" y="203043"/>
                      <a:pt x="744635" y="204361"/>
                    </a:cubicBezTo>
                    <a:cubicBezTo>
                      <a:pt x="739891" y="207700"/>
                      <a:pt x="734532" y="211390"/>
                      <a:pt x="727592" y="212883"/>
                    </a:cubicBezTo>
                    <a:cubicBezTo>
                      <a:pt x="727592" y="212883"/>
                      <a:pt x="727504" y="212883"/>
                      <a:pt x="727504" y="212971"/>
                    </a:cubicBezTo>
                    <a:cubicBezTo>
                      <a:pt x="727065" y="213322"/>
                      <a:pt x="726713" y="213674"/>
                      <a:pt x="726274" y="213937"/>
                    </a:cubicBezTo>
                    <a:cubicBezTo>
                      <a:pt x="724078" y="215607"/>
                      <a:pt x="721881" y="217276"/>
                      <a:pt x="719685" y="218945"/>
                    </a:cubicBezTo>
                    <a:cubicBezTo>
                      <a:pt x="714941" y="222635"/>
                      <a:pt x="710021" y="226413"/>
                      <a:pt x="704838" y="229839"/>
                    </a:cubicBezTo>
                    <a:cubicBezTo>
                      <a:pt x="698863" y="233792"/>
                      <a:pt x="692626" y="237658"/>
                      <a:pt x="686652" y="241348"/>
                    </a:cubicBezTo>
                    <a:cubicBezTo>
                      <a:pt x="676285" y="247761"/>
                      <a:pt x="665479" y="254438"/>
                      <a:pt x="655815" y="261818"/>
                    </a:cubicBezTo>
                    <a:cubicBezTo>
                      <a:pt x="651071" y="265420"/>
                      <a:pt x="646151" y="268758"/>
                      <a:pt x="641319" y="272009"/>
                    </a:cubicBezTo>
                    <a:cubicBezTo>
                      <a:pt x="630074" y="279564"/>
                      <a:pt x="619532" y="286768"/>
                      <a:pt x="611537" y="296959"/>
                    </a:cubicBezTo>
                    <a:cubicBezTo>
                      <a:pt x="609340" y="299858"/>
                      <a:pt x="606002" y="302406"/>
                      <a:pt x="602136" y="304163"/>
                    </a:cubicBezTo>
                    <a:cubicBezTo>
                      <a:pt x="592297" y="308732"/>
                      <a:pt x="583336" y="315848"/>
                      <a:pt x="574902" y="325775"/>
                    </a:cubicBezTo>
                    <a:lnTo>
                      <a:pt x="574375" y="326390"/>
                    </a:lnTo>
                    <a:cubicBezTo>
                      <a:pt x="570948" y="330431"/>
                      <a:pt x="566995" y="335088"/>
                      <a:pt x="561724" y="337899"/>
                    </a:cubicBezTo>
                    <a:cubicBezTo>
                      <a:pt x="552411" y="342907"/>
                      <a:pt x="542044" y="349408"/>
                      <a:pt x="535104" y="360126"/>
                    </a:cubicBezTo>
                    <a:cubicBezTo>
                      <a:pt x="532820" y="363640"/>
                      <a:pt x="529218" y="368209"/>
                      <a:pt x="524034" y="367418"/>
                    </a:cubicBezTo>
                    <a:cubicBezTo>
                      <a:pt x="522804" y="367242"/>
                      <a:pt x="522365" y="367330"/>
                      <a:pt x="519730" y="370405"/>
                    </a:cubicBezTo>
                    <a:cubicBezTo>
                      <a:pt x="518939" y="371371"/>
                      <a:pt x="518060" y="372426"/>
                      <a:pt x="517006" y="373392"/>
                    </a:cubicBezTo>
                    <a:cubicBezTo>
                      <a:pt x="511120" y="379102"/>
                      <a:pt x="505146" y="384989"/>
                      <a:pt x="499435" y="390787"/>
                    </a:cubicBezTo>
                    <a:cubicBezTo>
                      <a:pt x="497063" y="393159"/>
                      <a:pt x="494691" y="395531"/>
                      <a:pt x="492319" y="397903"/>
                    </a:cubicBezTo>
                    <a:cubicBezTo>
                      <a:pt x="487839" y="402384"/>
                      <a:pt x="483270" y="407040"/>
                      <a:pt x="478878" y="411520"/>
                    </a:cubicBezTo>
                    <a:cubicBezTo>
                      <a:pt x="468247" y="422414"/>
                      <a:pt x="457266" y="433747"/>
                      <a:pt x="445581" y="444026"/>
                    </a:cubicBezTo>
                    <a:cubicBezTo>
                      <a:pt x="437235" y="451318"/>
                      <a:pt x="429416" y="458698"/>
                      <a:pt x="424496" y="468186"/>
                    </a:cubicBezTo>
                    <a:cubicBezTo>
                      <a:pt x="420631" y="475566"/>
                      <a:pt x="415184" y="481803"/>
                      <a:pt x="407716" y="487514"/>
                    </a:cubicBezTo>
                    <a:cubicBezTo>
                      <a:pt x="401391" y="492346"/>
                      <a:pt x="396471" y="498584"/>
                      <a:pt x="391375" y="505260"/>
                    </a:cubicBezTo>
                    <a:cubicBezTo>
                      <a:pt x="386807" y="511147"/>
                      <a:pt x="382151" y="517209"/>
                      <a:pt x="376264" y="522480"/>
                    </a:cubicBezTo>
                    <a:cubicBezTo>
                      <a:pt x="368270" y="529684"/>
                      <a:pt x="361505" y="538293"/>
                      <a:pt x="354389" y="547430"/>
                    </a:cubicBezTo>
                    <a:cubicBezTo>
                      <a:pt x="352280" y="550154"/>
                      <a:pt x="350260" y="552789"/>
                      <a:pt x="348151" y="555425"/>
                    </a:cubicBezTo>
                    <a:cubicBezTo>
                      <a:pt x="343583" y="561135"/>
                      <a:pt x="339190" y="567285"/>
                      <a:pt x="334885" y="573259"/>
                    </a:cubicBezTo>
                    <a:cubicBezTo>
                      <a:pt x="333216" y="575631"/>
                      <a:pt x="331547" y="577915"/>
                      <a:pt x="329878" y="580288"/>
                    </a:cubicBezTo>
                    <a:cubicBezTo>
                      <a:pt x="327593" y="583450"/>
                      <a:pt x="325309" y="586789"/>
                      <a:pt x="323025" y="590039"/>
                    </a:cubicBezTo>
                    <a:cubicBezTo>
                      <a:pt x="318017" y="597419"/>
                      <a:pt x="312746" y="604974"/>
                      <a:pt x="306684" y="611915"/>
                    </a:cubicBezTo>
                    <a:cubicBezTo>
                      <a:pt x="299480" y="619997"/>
                      <a:pt x="294560" y="628344"/>
                      <a:pt x="291134" y="638271"/>
                    </a:cubicBezTo>
                    <a:cubicBezTo>
                      <a:pt x="289728" y="642400"/>
                      <a:pt x="286917" y="646441"/>
                      <a:pt x="282876" y="650131"/>
                    </a:cubicBezTo>
                    <a:cubicBezTo>
                      <a:pt x="277780" y="654700"/>
                      <a:pt x="273651" y="660586"/>
                      <a:pt x="269259" y="666736"/>
                    </a:cubicBezTo>
                    <a:cubicBezTo>
                      <a:pt x="268029" y="668405"/>
                      <a:pt x="266799" y="670162"/>
                      <a:pt x="265569" y="671831"/>
                    </a:cubicBezTo>
                    <a:cubicBezTo>
                      <a:pt x="266799" y="678684"/>
                      <a:pt x="262582" y="682725"/>
                      <a:pt x="260210" y="685009"/>
                    </a:cubicBezTo>
                    <a:cubicBezTo>
                      <a:pt x="259682" y="685536"/>
                      <a:pt x="259243" y="685976"/>
                      <a:pt x="258892" y="686327"/>
                    </a:cubicBezTo>
                    <a:cubicBezTo>
                      <a:pt x="258277" y="687030"/>
                      <a:pt x="257574" y="687821"/>
                      <a:pt x="256871" y="688523"/>
                    </a:cubicBezTo>
                    <a:cubicBezTo>
                      <a:pt x="254851" y="690808"/>
                      <a:pt x="252830" y="693004"/>
                      <a:pt x="251512" y="695200"/>
                    </a:cubicBezTo>
                    <a:lnTo>
                      <a:pt x="249228" y="698802"/>
                    </a:lnTo>
                    <a:cubicBezTo>
                      <a:pt x="242463" y="709696"/>
                      <a:pt x="235523" y="721029"/>
                      <a:pt x="229461" y="732626"/>
                    </a:cubicBezTo>
                    <a:cubicBezTo>
                      <a:pt x="227001" y="737370"/>
                      <a:pt x="224190" y="742026"/>
                      <a:pt x="221554" y="746419"/>
                    </a:cubicBezTo>
                    <a:cubicBezTo>
                      <a:pt x="217688" y="752744"/>
                      <a:pt x="213999" y="758894"/>
                      <a:pt x="211275" y="765308"/>
                    </a:cubicBezTo>
                    <a:lnTo>
                      <a:pt x="212769" y="764868"/>
                    </a:lnTo>
                    <a:cubicBezTo>
                      <a:pt x="213120" y="764781"/>
                      <a:pt x="213471" y="764693"/>
                      <a:pt x="213823" y="764517"/>
                    </a:cubicBezTo>
                    <a:cubicBezTo>
                      <a:pt x="215141" y="764078"/>
                      <a:pt x="216810" y="763551"/>
                      <a:pt x="218830" y="763463"/>
                    </a:cubicBezTo>
                    <a:cubicBezTo>
                      <a:pt x="221290" y="763375"/>
                      <a:pt x="223135" y="764341"/>
                      <a:pt x="224277" y="764956"/>
                    </a:cubicBezTo>
                    <a:cubicBezTo>
                      <a:pt x="224453" y="765044"/>
                      <a:pt x="224629" y="765132"/>
                      <a:pt x="224805" y="765220"/>
                    </a:cubicBezTo>
                    <a:lnTo>
                      <a:pt x="231306" y="767943"/>
                    </a:lnTo>
                    <a:lnTo>
                      <a:pt x="228143" y="774269"/>
                    </a:lnTo>
                    <a:cubicBezTo>
                      <a:pt x="225683" y="778925"/>
                      <a:pt x="221378" y="780770"/>
                      <a:pt x="216546" y="779101"/>
                    </a:cubicBezTo>
                    <a:cubicBezTo>
                      <a:pt x="215316" y="778661"/>
                      <a:pt x="214262" y="778222"/>
                      <a:pt x="213208" y="777783"/>
                    </a:cubicBezTo>
                    <a:cubicBezTo>
                      <a:pt x="212769" y="777607"/>
                      <a:pt x="212417" y="777431"/>
                      <a:pt x="211978" y="777256"/>
                    </a:cubicBezTo>
                    <a:lnTo>
                      <a:pt x="207849" y="775586"/>
                    </a:lnTo>
                    <a:cubicBezTo>
                      <a:pt x="207761" y="775938"/>
                      <a:pt x="207673" y="776377"/>
                      <a:pt x="207585" y="776729"/>
                    </a:cubicBezTo>
                    <a:cubicBezTo>
                      <a:pt x="206882" y="779979"/>
                      <a:pt x="204862" y="782088"/>
                      <a:pt x="203368" y="783669"/>
                    </a:cubicBezTo>
                    <a:cubicBezTo>
                      <a:pt x="203017" y="784020"/>
                      <a:pt x="202753" y="784284"/>
                      <a:pt x="202490" y="784635"/>
                    </a:cubicBezTo>
                    <a:cubicBezTo>
                      <a:pt x="200733" y="786744"/>
                      <a:pt x="199239" y="789292"/>
                      <a:pt x="197746" y="791927"/>
                    </a:cubicBezTo>
                    <a:cubicBezTo>
                      <a:pt x="197131" y="792982"/>
                      <a:pt x="196516" y="794124"/>
                      <a:pt x="195901" y="795090"/>
                    </a:cubicBezTo>
                    <a:cubicBezTo>
                      <a:pt x="193968" y="798165"/>
                      <a:pt x="192386" y="801503"/>
                      <a:pt x="190629" y="805017"/>
                    </a:cubicBezTo>
                    <a:cubicBezTo>
                      <a:pt x="188082" y="810113"/>
                      <a:pt x="185534" y="815384"/>
                      <a:pt x="182020" y="820040"/>
                    </a:cubicBezTo>
                    <a:cubicBezTo>
                      <a:pt x="174991" y="829441"/>
                      <a:pt x="170687" y="839193"/>
                      <a:pt x="168402" y="850789"/>
                    </a:cubicBezTo>
                    <a:cubicBezTo>
                      <a:pt x="167700" y="854479"/>
                      <a:pt x="165855" y="857642"/>
                      <a:pt x="164273" y="860365"/>
                    </a:cubicBezTo>
                    <a:cubicBezTo>
                      <a:pt x="163658" y="861420"/>
                      <a:pt x="163131" y="862386"/>
                      <a:pt x="162604" y="863352"/>
                    </a:cubicBezTo>
                    <a:cubicBezTo>
                      <a:pt x="160759" y="867042"/>
                      <a:pt x="158651" y="870556"/>
                      <a:pt x="156542" y="873895"/>
                    </a:cubicBezTo>
                    <a:cubicBezTo>
                      <a:pt x="151886" y="881538"/>
                      <a:pt x="147493" y="888654"/>
                      <a:pt x="147405" y="897264"/>
                    </a:cubicBezTo>
                    <a:cubicBezTo>
                      <a:pt x="147405" y="901042"/>
                      <a:pt x="144770" y="903326"/>
                      <a:pt x="143276" y="904556"/>
                    </a:cubicBezTo>
                    <a:cubicBezTo>
                      <a:pt x="143101" y="904731"/>
                      <a:pt x="142837" y="904907"/>
                      <a:pt x="142661" y="905083"/>
                    </a:cubicBezTo>
                    <a:lnTo>
                      <a:pt x="142134" y="905786"/>
                    </a:lnTo>
                    <a:cubicBezTo>
                      <a:pt x="140728" y="907631"/>
                      <a:pt x="139499" y="909300"/>
                      <a:pt x="138620" y="911057"/>
                    </a:cubicBezTo>
                    <a:cubicBezTo>
                      <a:pt x="137566" y="913165"/>
                      <a:pt x="136336" y="915274"/>
                      <a:pt x="135106" y="917207"/>
                    </a:cubicBezTo>
                    <a:cubicBezTo>
                      <a:pt x="132470" y="921599"/>
                      <a:pt x="130010" y="925729"/>
                      <a:pt x="129747" y="929243"/>
                    </a:cubicBezTo>
                    <a:cubicBezTo>
                      <a:pt x="129220" y="936095"/>
                      <a:pt x="126584" y="941454"/>
                      <a:pt x="124212" y="946199"/>
                    </a:cubicBezTo>
                    <a:cubicBezTo>
                      <a:pt x="122894" y="948746"/>
                      <a:pt x="121752" y="951206"/>
                      <a:pt x="120961" y="953666"/>
                    </a:cubicBezTo>
                    <a:cubicBezTo>
                      <a:pt x="119907" y="957092"/>
                      <a:pt x="119029" y="960606"/>
                      <a:pt x="118238" y="964296"/>
                    </a:cubicBezTo>
                    <a:cubicBezTo>
                      <a:pt x="116042" y="973697"/>
                      <a:pt x="113757" y="983448"/>
                      <a:pt x="107256" y="992234"/>
                    </a:cubicBezTo>
                    <a:cubicBezTo>
                      <a:pt x="106729" y="993025"/>
                      <a:pt x="106465" y="995660"/>
                      <a:pt x="106202" y="997505"/>
                    </a:cubicBezTo>
                    <a:cubicBezTo>
                      <a:pt x="106026" y="999262"/>
                      <a:pt x="105850" y="1001019"/>
                      <a:pt x="105411" y="1002864"/>
                    </a:cubicBezTo>
                    <a:cubicBezTo>
                      <a:pt x="105236" y="1003743"/>
                      <a:pt x="105060" y="1004709"/>
                      <a:pt x="104972" y="1005588"/>
                    </a:cubicBezTo>
                    <a:cubicBezTo>
                      <a:pt x="104445" y="1008750"/>
                      <a:pt x="103918" y="1012352"/>
                      <a:pt x="101897" y="1015603"/>
                    </a:cubicBezTo>
                    <a:cubicBezTo>
                      <a:pt x="95659" y="1025530"/>
                      <a:pt x="92145" y="1036512"/>
                      <a:pt x="88368" y="1048109"/>
                    </a:cubicBezTo>
                    <a:cubicBezTo>
                      <a:pt x="86259" y="1054522"/>
                      <a:pt x="84151" y="1061111"/>
                      <a:pt x="81515" y="1067612"/>
                    </a:cubicBezTo>
                    <a:cubicBezTo>
                      <a:pt x="79407" y="1072796"/>
                      <a:pt x="78264" y="1078243"/>
                      <a:pt x="77034" y="1084041"/>
                    </a:cubicBezTo>
                    <a:cubicBezTo>
                      <a:pt x="75892" y="1089400"/>
                      <a:pt x="74750" y="1094847"/>
                      <a:pt x="72730" y="1100382"/>
                    </a:cubicBezTo>
                    <a:cubicBezTo>
                      <a:pt x="66668" y="1117250"/>
                      <a:pt x="61221" y="1133766"/>
                      <a:pt x="61045" y="1150986"/>
                    </a:cubicBezTo>
                    <a:cubicBezTo>
                      <a:pt x="60957" y="1155203"/>
                      <a:pt x="59815" y="1159244"/>
                      <a:pt x="58761" y="1162758"/>
                    </a:cubicBezTo>
                    <a:cubicBezTo>
                      <a:pt x="58322" y="1164164"/>
                      <a:pt x="57970" y="1165482"/>
                      <a:pt x="57707" y="1166712"/>
                    </a:cubicBezTo>
                    <a:cubicBezTo>
                      <a:pt x="56652" y="1170928"/>
                      <a:pt x="54983" y="1174882"/>
                      <a:pt x="53402" y="1178572"/>
                    </a:cubicBezTo>
                    <a:cubicBezTo>
                      <a:pt x="49888" y="1186742"/>
                      <a:pt x="47867" y="1192013"/>
                      <a:pt x="50239" y="1198427"/>
                    </a:cubicBezTo>
                    <a:cubicBezTo>
                      <a:pt x="51733" y="1202556"/>
                      <a:pt x="49712" y="1207651"/>
                      <a:pt x="46988" y="1210111"/>
                    </a:cubicBezTo>
                    <a:cubicBezTo>
                      <a:pt x="42508" y="1214153"/>
                      <a:pt x="41893" y="1220039"/>
                      <a:pt x="41278" y="1226891"/>
                    </a:cubicBezTo>
                    <a:cubicBezTo>
                      <a:pt x="41102" y="1228824"/>
                      <a:pt x="40927" y="1230757"/>
                      <a:pt x="40663" y="1232778"/>
                    </a:cubicBezTo>
                    <a:cubicBezTo>
                      <a:pt x="40224" y="1235589"/>
                      <a:pt x="39872" y="1238400"/>
                      <a:pt x="39521" y="1241299"/>
                    </a:cubicBezTo>
                    <a:cubicBezTo>
                      <a:pt x="38467" y="1249645"/>
                      <a:pt x="37325" y="1258255"/>
                      <a:pt x="34953" y="1266865"/>
                    </a:cubicBezTo>
                    <a:cubicBezTo>
                      <a:pt x="34689" y="1267743"/>
                      <a:pt x="34425" y="1268710"/>
                      <a:pt x="34162" y="1269588"/>
                    </a:cubicBezTo>
                    <a:cubicBezTo>
                      <a:pt x="33371" y="1272048"/>
                      <a:pt x="31878" y="1277144"/>
                      <a:pt x="32229" y="1278725"/>
                    </a:cubicBezTo>
                    <a:cubicBezTo>
                      <a:pt x="35831" y="1285051"/>
                      <a:pt x="33898" y="1290497"/>
                      <a:pt x="32668" y="1293748"/>
                    </a:cubicBezTo>
                    <a:cubicBezTo>
                      <a:pt x="32229" y="1294978"/>
                      <a:pt x="31790" y="1296208"/>
                      <a:pt x="31878" y="1296647"/>
                    </a:cubicBezTo>
                    <a:cubicBezTo>
                      <a:pt x="34250" y="1304993"/>
                      <a:pt x="31087" y="1312461"/>
                      <a:pt x="27309" y="1319226"/>
                    </a:cubicBezTo>
                    <a:cubicBezTo>
                      <a:pt x="27221" y="1320104"/>
                      <a:pt x="27661" y="1322213"/>
                      <a:pt x="27924" y="1323531"/>
                    </a:cubicBezTo>
                    <a:cubicBezTo>
                      <a:pt x="28188" y="1324848"/>
                      <a:pt x="28451" y="1326342"/>
                      <a:pt x="28627" y="1327747"/>
                    </a:cubicBezTo>
                    <a:cubicBezTo>
                      <a:pt x="28627" y="1327835"/>
                      <a:pt x="28891" y="1328450"/>
                      <a:pt x="28978" y="1328802"/>
                    </a:cubicBezTo>
                    <a:cubicBezTo>
                      <a:pt x="29681" y="1330910"/>
                      <a:pt x="30823" y="1334336"/>
                      <a:pt x="28715" y="1337763"/>
                    </a:cubicBezTo>
                    <a:cubicBezTo>
                      <a:pt x="26255" y="1341804"/>
                      <a:pt x="25816" y="1346460"/>
                      <a:pt x="25289" y="1351907"/>
                    </a:cubicBezTo>
                    <a:cubicBezTo>
                      <a:pt x="25025" y="1354894"/>
                      <a:pt x="24761" y="1357881"/>
                      <a:pt x="24059" y="1361044"/>
                    </a:cubicBezTo>
                    <a:cubicBezTo>
                      <a:pt x="20720" y="1377033"/>
                      <a:pt x="17821" y="1392759"/>
                      <a:pt x="19666" y="1407958"/>
                    </a:cubicBezTo>
                    <a:cubicBezTo>
                      <a:pt x="20544" y="1415601"/>
                      <a:pt x="19315" y="1422805"/>
                      <a:pt x="18172" y="1429834"/>
                    </a:cubicBezTo>
                    <a:cubicBezTo>
                      <a:pt x="16591" y="1439146"/>
                      <a:pt x="15273" y="1447229"/>
                      <a:pt x="18787" y="1455048"/>
                    </a:cubicBezTo>
                    <a:cubicBezTo>
                      <a:pt x="19930" y="1457595"/>
                      <a:pt x="19842" y="1460758"/>
                      <a:pt x="18700" y="1463218"/>
                    </a:cubicBezTo>
                    <a:cubicBezTo>
                      <a:pt x="15976" y="1468665"/>
                      <a:pt x="15800" y="1474990"/>
                      <a:pt x="15625" y="1481667"/>
                    </a:cubicBezTo>
                    <a:cubicBezTo>
                      <a:pt x="15537" y="1485884"/>
                      <a:pt x="15361" y="1490277"/>
                      <a:pt x="14658" y="1494757"/>
                    </a:cubicBezTo>
                    <a:cubicBezTo>
                      <a:pt x="13253" y="1502928"/>
                      <a:pt x="11935" y="1513646"/>
                      <a:pt x="13692" y="1524452"/>
                    </a:cubicBezTo>
                    <a:cubicBezTo>
                      <a:pt x="15625" y="1536312"/>
                      <a:pt x="15713" y="1549139"/>
                      <a:pt x="13868" y="1561790"/>
                    </a:cubicBezTo>
                    <a:cubicBezTo>
                      <a:pt x="12813" y="1568730"/>
                      <a:pt x="13340" y="1575671"/>
                      <a:pt x="14307" y="1582787"/>
                    </a:cubicBezTo>
                    <a:lnTo>
                      <a:pt x="23883" y="1574880"/>
                    </a:lnTo>
                    <a:lnTo>
                      <a:pt x="27749" y="1576901"/>
                    </a:lnTo>
                    <a:cubicBezTo>
                      <a:pt x="34777" y="1580591"/>
                      <a:pt x="35567" y="1584808"/>
                      <a:pt x="34953" y="1587795"/>
                    </a:cubicBezTo>
                    <a:cubicBezTo>
                      <a:pt x="34689" y="1589200"/>
                      <a:pt x="33283" y="1593681"/>
                      <a:pt x="26606" y="1594384"/>
                    </a:cubicBezTo>
                    <a:cubicBezTo>
                      <a:pt x="23619" y="1594647"/>
                      <a:pt x="21072" y="1593417"/>
                      <a:pt x="19490" y="1592627"/>
                    </a:cubicBezTo>
                    <a:cubicBezTo>
                      <a:pt x="19051" y="1592451"/>
                      <a:pt x="18700" y="1592187"/>
                      <a:pt x="18436" y="1592099"/>
                    </a:cubicBezTo>
                    <a:lnTo>
                      <a:pt x="15537" y="1590957"/>
                    </a:lnTo>
                    <a:cubicBezTo>
                      <a:pt x="15537" y="1591133"/>
                      <a:pt x="15625" y="1591309"/>
                      <a:pt x="15625" y="1591485"/>
                    </a:cubicBezTo>
                    <a:cubicBezTo>
                      <a:pt x="17470" y="1602818"/>
                      <a:pt x="19315" y="1614502"/>
                      <a:pt x="17118" y="1626714"/>
                    </a:cubicBezTo>
                    <a:cubicBezTo>
                      <a:pt x="17294" y="1627153"/>
                      <a:pt x="17470" y="1627768"/>
                      <a:pt x="17557" y="1628383"/>
                    </a:cubicBezTo>
                    <a:cubicBezTo>
                      <a:pt x="17733" y="1629349"/>
                      <a:pt x="17997" y="1630491"/>
                      <a:pt x="18260" y="1631634"/>
                    </a:cubicBezTo>
                    <a:cubicBezTo>
                      <a:pt x="19051" y="1635060"/>
                      <a:pt x="19930" y="1639013"/>
                      <a:pt x="19051" y="1643055"/>
                    </a:cubicBezTo>
                    <a:cubicBezTo>
                      <a:pt x="18260" y="1646657"/>
                      <a:pt x="18348" y="1649995"/>
                      <a:pt x="19402" y="1651840"/>
                    </a:cubicBezTo>
                    <a:cubicBezTo>
                      <a:pt x="21950" y="1656672"/>
                      <a:pt x="23707" y="1662031"/>
                      <a:pt x="19139" y="1668444"/>
                    </a:cubicBezTo>
                    <a:cubicBezTo>
                      <a:pt x="19139" y="1669235"/>
                      <a:pt x="19315" y="1670553"/>
                      <a:pt x="19402" y="1671343"/>
                    </a:cubicBezTo>
                    <a:lnTo>
                      <a:pt x="19490" y="1671958"/>
                    </a:lnTo>
                    <a:cubicBezTo>
                      <a:pt x="19842" y="1674418"/>
                      <a:pt x="20281" y="1676966"/>
                      <a:pt x="20808" y="1679602"/>
                    </a:cubicBezTo>
                    <a:cubicBezTo>
                      <a:pt x="21247" y="1681798"/>
                      <a:pt x="21687" y="1684170"/>
                      <a:pt x="22038" y="1686542"/>
                    </a:cubicBezTo>
                    <a:cubicBezTo>
                      <a:pt x="22741" y="1691023"/>
                      <a:pt x="23268" y="1695591"/>
                      <a:pt x="23883" y="1700072"/>
                    </a:cubicBezTo>
                    <a:cubicBezTo>
                      <a:pt x="24937" y="1707803"/>
                      <a:pt x="25991" y="1715710"/>
                      <a:pt x="27309" y="1723441"/>
                    </a:cubicBezTo>
                    <a:cubicBezTo>
                      <a:pt x="28012" y="1727306"/>
                      <a:pt x="28627" y="1728536"/>
                      <a:pt x="28891" y="1728976"/>
                    </a:cubicBezTo>
                    <a:cubicBezTo>
                      <a:pt x="29242" y="1729063"/>
                      <a:pt x="30472" y="1729063"/>
                      <a:pt x="33283" y="1728273"/>
                    </a:cubicBezTo>
                    <a:cubicBezTo>
                      <a:pt x="41366" y="1725988"/>
                      <a:pt x="48921" y="1725725"/>
                      <a:pt x="56652" y="1725637"/>
                    </a:cubicBezTo>
                    <a:cubicBezTo>
                      <a:pt x="59200" y="1725637"/>
                      <a:pt x="60342" y="1725374"/>
                      <a:pt x="60782" y="1725286"/>
                    </a:cubicBezTo>
                    <a:cubicBezTo>
                      <a:pt x="60957" y="1724847"/>
                      <a:pt x="61133" y="1723704"/>
                      <a:pt x="61221" y="1721244"/>
                    </a:cubicBezTo>
                    <a:cubicBezTo>
                      <a:pt x="61484" y="1711229"/>
                      <a:pt x="61748" y="1701741"/>
                      <a:pt x="55950" y="1694010"/>
                    </a:cubicBezTo>
                    <a:cubicBezTo>
                      <a:pt x="53665" y="1690935"/>
                      <a:pt x="54720" y="1687684"/>
                      <a:pt x="55071" y="1686279"/>
                    </a:cubicBezTo>
                    <a:cubicBezTo>
                      <a:pt x="55071" y="1686191"/>
                      <a:pt x="55159" y="1686015"/>
                      <a:pt x="55159" y="1685927"/>
                    </a:cubicBezTo>
                    <a:cubicBezTo>
                      <a:pt x="58146" y="1672134"/>
                      <a:pt x="54720" y="1658605"/>
                      <a:pt x="51030" y="1644284"/>
                    </a:cubicBezTo>
                    <a:lnTo>
                      <a:pt x="50590" y="1642615"/>
                    </a:lnTo>
                    <a:cubicBezTo>
                      <a:pt x="49712" y="1639101"/>
                      <a:pt x="48658" y="1635060"/>
                      <a:pt x="48746" y="1630931"/>
                    </a:cubicBezTo>
                    <a:cubicBezTo>
                      <a:pt x="48746" y="1627944"/>
                      <a:pt x="49448" y="1625132"/>
                      <a:pt x="50063" y="1622673"/>
                    </a:cubicBezTo>
                    <a:cubicBezTo>
                      <a:pt x="50415" y="1621443"/>
                      <a:pt x="50678" y="1620213"/>
                      <a:pt x="50854" y="1619071"/>
                    </a:cubicBezTo>
                    <a:cubicBezTo>
                      <a:pt x="51381" y="1615820"/>
                      <a:pt x="50766" y="1612130"/>
                      <a:pt x="50151" y="1608177"/>
                    </a:cubicBezTo>
                    <a:cubicBezTo>
                      <a:pt x="49361" y="1603081"/>
                      <a:pt x="48394" y="1597371"/>
                      <a:pt x="49800" y="1591309"/>
                    </a:cubicBezTo>
                    <a:cubicBezTo>
                      <a:pt x="47516" y="1590167"/>
                      <a:pt x="45231" y="1587970"/>
                      <a:pt x="45671" y="1583226"/>
                    </a:cubicBezTo>
                    <a:cubicBezTo>
                      <a:pt x="45934" y="1580327"/>
                      <a:pt x="46110" y="1577428"/>
                      <a:pt x="46374" y="1574441"/>
                    </a:cubicBezTo>
                    <a:cubicBezTo>
                      <a:pt x="46988" y="1566007"/>
                      <a:pt x="47691" y="1557309"/>
                      <a:pt x="49009" y="1548700"/>
                    </a:cubicBezTo>
                    <a:cubicBezTo>
                      <a:pt x="49097" y="1547997"/>
                      <a:pt x="49097" y="1547294"/>
                      <a:pt x="48921" y="1546591"/>
                    </a:cubicBezTo>
                    <a:cubicBezTo>
                      <a:pt x="48746" y="1546591"/>
                      <a:pt x="48570" y="1546503"/>
                      <a:pt x="48394" y="1546415"/>
                    </a:cubicBezTo>
                    <a:cubicBezTo>
                      <a:pt x="45495" y="1545625"/>
                      <a:pt x="43386" y="1543253"/>
                      <a:pt x="42771" y="1540266"/>
                    </a:cubicBezTo>
                    <a:cubicBezTo>
                      <a:pt x="42156" y="1537103"/>
                      <a:pt x="43299" y="1533940"/>
                      <a:pt x="45846" y="1531920"/>
                    </a:cubicBezTo>
                    <a:cubicBezTo>
                      <a:pt x="48833" y="1529548"/>
                      <a:pt x="48921" y="1527263"/>
                      <a:pt x="48306" y="1521114"/>
                    </a:cubicBezTo>
                    <a:cubicBezTo>
                      <a:pt x="48218" y="1519708"/>
                      <a:pt x="48043" y="1518302"/>
                      <a:pt x="47955" y="1516897"/>
                    </a:cubicBezTo>
                    <a:cubicBezTo>
                      <a:pt x="47867" y="1514612"/>
                      <a:pt x="48131" y="1512416"/>
                      <a:pt x="48394" y="1510308"/>
                    </a:cubicBezTo>
                    <a:cubicBezTo>
                      <a:pt x="49009" y="1504861"/>
                      <a:pt x="49009" y="1502928"/>
                      <a:pt x="46637" y="1500995"/>
                    </a:cubicBezTo>
                    <a:cubicBezTo>
                      <a:pt x="42771" y="1497832"/>
                      <a:pt x="43386" y="1492825"/>
                      <a:pt x="43826" y="1489135"/>
                    </a:cubicBezTo>
                    <a:lnTo>
                      <a:pt x="43914" y="1488344"/>
                    </a:lnTo>
                    <a:cubicBezTo>
                      <a:pt x="44089" y="1487026"/>
                      <a:pt x="44265" y="1485709"/>
                      <a:pt x="44441" y="1484391"/>
                    </a:cubicBezTo>
                    <a:cubicBezTo>
                      <a:pt x="44616" y="1483249"/>
                      <a:pt x="44792" y="1482194"/>
                      <a:pt x="44880" y="1481140"/>
                    </a:cubicBezTo>
                    <a:cubicBezTo>
                      <a:pt x="43211" y="1479910"/>
                      <a:pt x="41190" y="1477802"/>
                      <a:pt x="41102" y="1474551"/>
                    </a:cubicBezTo>
                    <a:cubicBezTo>
                      <a:pt x="40927" y="1471564"/>
                      <a:pt x="42420" y="1468841"/>
                      <a:pt x="45407" y="1466469"/>
                    </a:cubicBezTo>
                    <a:cubicBezTo>
                      <a:pt x="46725" y="1465414"/>
                      <a:pt x="47779" y="1464009"/>
                      <a:pt x="48218" y="1461373"/>
                    </a:cubicBezTo>
                    <a:lnTo>
                      <a:pt x="42156" y="1457332"/>
                    </a:lnTo>
                    <a:cubicBezTo>
                      <a:pt x="36182" y="1453290"/>
                      <a:pt x="36622" y="1447844"/>
                      <a:pt x="36797" y="1446087"/>
                    </a:cubicBezTo>
                    <a:cubicBezTo>
                      <a:pt x="36885" y="1444681"/>
                      <a:pt x="37852" y="1440025"/>
                      <a:pt x="44529" y="1440025"/>
                    </a:cubicBezTo>
                    <a:cubicBezTo>
                      <a:pt x="46022" y="1440025"/>
                      <a:pt x="47252" y="1440288"/>
                      <a:pt x="48218" y="1440640"/>
                    </a:cubicBezTo>
                    <a:cubicBezTo>
                      <a:pt x="48218" y="1440464"/>
                      <a:pt x="48306" y="1440200"/>
                      <a:pt x="48306" y="1440025"/>
                    </a:cubicBezTo>
                    <a:cubicBezTo>
                      <a:pt x="47955" y="1440025"/>
                      <a:pt x="47516" y="1439937"/>
                      <a:pt x="47252" y="1439849"/>
                    </a:cubicBezTo>
                    <a:cubicBezTo>
                      <a:pt x="45846" y="1439585"/>
                      <a:pt x="41278" y="1438092"/>
                      <a:pt x="40839" y="1431415"/>
                    </a:cubicBezTo>
                    <a:cubicBezTo>
                      <a:pt x="40575" y="1427813"/>
                      <a:pt x="42244" y="1424738"/>
                      <a:pt x="43386" y="1422542"/>
                    </a:cubicBezTo>
                    <a:cubicBezTo>
                      <a:pt x="43562" y="1422190"/>
                      <a:pt x="43738" y="1421839"/>
                      <a:pt x="43914" y="1421487"/>
                    </a:cubicBezTo>
                    <a:cubicBezTo>
                      <a:pt x="43914" y="1421400"/>
                      <a:pt x="46374" y="1416743"/>
                      <a:pt x="50151" y="1415601"/>
                    </a:cubicBezTo>
                    <a:lnTo>
                      <a:pt x="51645" y="1415074"/>
                    </a:lnTo>
                    <a:cubicBezTo>
                      <a:pt x="51820" y="1412263"/>
                      <a:pt x="51908" y="1409451"/>
                      <a:pt x="51996" y="1406552"/>
                    </a:cubicBezTo>
                    <a:cubicBezTo>
                      <a:pt x="52260" y="1399348"/>
                      <a:pt x="52523" y="1391793"/>
                      <a:pt x="53490" y="1384413"/>
                    </a:cubicBezTo>
                    <a:cubicBezTo>
                      <a:pt x="53402" y="1383974"/>
                      <a:pt x="52963" y="1382832"/>
                      <a:pt x="52699" y="1382129"/>
                    </a:cubicBezTo>
                    <a:cubicBezTo>
                      <a:pt x="52084" y="1380635"/>
                      <a:pt x="51381" y="1378703"/>
                      <a:pt x="51118" y="1376594"/>
                    </a:cubicBezTo>
                    <a:cubicBezTo>
                      <a:pt x="50590" y="1372289"/>
                      <a:pt x="51293" y="1368512"/>
                      <a:pt x="52611" y="1365261"/>
                    </a:cubicBezTo>
                    <a:lnTo>
                      <a:pt x="38994" y="1370005"/>
                    </a:lnTo>
                    <a:lnTo>
                      <a:pt x="50415" y="1353489"/>
                    </a:lnTo>
                    <a:cubicBezTo>
                      <a:pt x="50942" y="1352786"/>
                      <a:pt x="51381" y="1352083"/>
                      <a:pt x="51908" y="1351380"/>
                    </a:cubicBezTo>
                    <a:cubicBezTo>
                      <a:pt x="52875" y="1349974"/>
                      <a:pt x="53841" y="1348744"/>
                      <a:pt x="54544" y="1347427"/>
                    </a:cubicBezTo>
                    <a:cubicBezTo>
                      <a:pt x="55071" y="1346548"/>
                      <a:pt x="55598" y="1345757"/>
                      <a:pt x="56125" y="1344879"/>
                    </a:cubicBezTo>
                    <a:cubicBezTo>
                      <a:pt x="57180" y="1343210"/>
                      <a:pt x="58409" y="1341189"/>
                      <a:pt x="58585" y="1340047"/>
                    </a:cubicBezTo>
                    <a:cubicBezTo>
                      <a:pt x="58849" y="1338290"/>
                      <a:pt x="59112" y="1336445"/>
                      <a:pt x="59288" y="1334688"/>
                    </a:cubicBezTo>
                    <a:cubicBezTo>
                      <a:pt x="56125" y="1336796"/>
                      <a:pt x="52875" y="1336533"/>
                      <a:pt x="51557" y="1336445"/>
                    </a:cubicBezTo>
                    <a:cubicBezTo>
                      <a:pt x="49712" y="1336269"/>
                      <a:pt x="45495" y="1335215"/>
                      <a:pt x="45495" y="1328714"/>
                    </a:cubicBezTo>
                    <a:cubicBezTo>
                      <a:pt x="45495" y="1322213"/>
                      <a:pt x="49712" y="1321158"/>
                      <a:pt x="51557" y="1320983"/>
                    </a:cubicBezTo>
                    <a:cubicBezTo>
                      <a:pt x="53314" y="1320807"/>
                      <a:pt x="54895" y="1320807"/>
                      <a:pt x="56477" y="1320807"/>
                    </a:cubicBezTo>
                    <a:lnTo>
                      <a:pt x="56477" y="1320807"/>
                    </a:lnTo>
                    <a:lnTo>
                      <a:pt x="55510" y="1317293"/>
                    </a:lnTo>
                    <a:cubicBezTo>
                      <a:pt x="55422" y="1316941"/>
                      <a:pt x="55247" y="1316414"/>
                      <a:pt x="54983" y="1315799"/>
                    </a:cubicBezTo>
                    <a:cubicBezTo>
                      <a:pt x="54192" y="1313691"/>
                      <a:pt x="53138" y="1310792"/>
                      <a:pt x="53841" y="1307541"/>
                    </a:cubicBezTo>
                    <a:cubicBezTo>
                      <a:pt x="54632" y="1304115"/>
                      <a:pt x="57180" y="1302006"/>
                      <a:pt x="58937" y="1300601"/>
                    </a:cubicBezTo>
                    <a:cubicBezTo>
                      <a:pt x="59376" y="1300249"/>
                      <a:pt x="59815" y="1299898"/>
                      <a:pt x="59991" y="1299634"/>
                    </a:cubicBezTo>
                    <a:cubicBezTo>
                      <a:pt x="60957" y="1298668"/>
                      <a:pt x="61660" y="1297965"/>
                      <a:pt x="62275" y="1297262"/>
                    </a:cubicBezTo>
                    <a:lnTo>
                      <a:pt x="63593" y="1292430"/>
                    </a:lnTo>
                    <a:lnTo>
                      <a:pt x="54017" y="1302006"/>
                    </a:lnTo>
                    <a:lnTo>
                      <a:pt x="49712" y="1281712"/>
                    </a:lnTo>
                    <a:lnTo>
                      <a:pt x="54544" y="1279516"/>
                    </a:lnTo>
                    <a:cubicBezTo>
                      <a:pt x="58585" y="1277759"/>
                      <a:pt x="61133" y="1278022"/>
                      <a:pt x="63241" y="1278461"/>
                    </a:cubicBezTo>
                    <a:lnTo>
                      <a:pt x="65965" y="1279076"/>
                    </a:lnTo>
                    <a:cubicBezTo>
                      <a:pt x="66316" y="1277495"/>
                      <a:pt x="66756" y="1276002"/>
                      <a:pt x="67107" y="1274420"/>
                    </a:cubicBezTo>
                    <a:cubicBezTo>
                      <a:pt x="67546" y="1272663"/>
                      <a:pt x="67986" y="1270906"/>
                      <a:pt x="68425" y="1269061"/>
                    </a:cubicBezTo>
                    <a:cubicBezTo>
                      <a:pt x="69655" y="1263702"/>
                      <a:pt x="70885" y="1258343"/>
                      <a:pt x="72115" y="1253072"/>
                    </a:cubicBezTo>
                    <a:cubicBezTo>
                      <a:pt x="72817" y="1249909"/>
                      <a:pt x="73608" y="1246658"/>
                      <a:pt x="74311" y="1243496"/>
                    </a:cubicBezTo>
                    <a:cubicBezTo>
                      <a:pt x="72905" y="1243144"/>
                      <a:pt x="71500" y="1242529"/>
                      <a:pt x="70094" y="1241475"/>
                    </a:cubicBezTo>
                    <a:cubicBezTo>
                      <a:pt x="64998" y="1237785"/>
                      <a:pt x="67195" y="1230142"/>
                      <a:pt x="69040" y="1225925"/>
                    </a:cubicBezTo>
                    <a:cubicBezTo>
                      <a:pt x="70445" y="1222674"/>
                      <a:pt x="73081" y="1220478"/>
                      <a:pt x="75717" y="1218545"/>
                    </a:cubicBezTo>
                    <a:cubicBezTo>
                      <a:pt x="78440" y="1216525"/>
                      <a:pt x="80109" y="1214240"/>
                      <a:pt x="79582" y="1208793"/>
                    </a:cubicBezTo>
                    <a:cubicBezTo>
                      <a:pt x="79582" y="1208618"/>
                      <a:pt x="79582" y="1208442"/>
                      <a:pt x="79494" y="1208178"/>
                    </a:cubicBezTo>
                    <a:cubicBezTo>
                      <a:pt x="79143" y="1208266"/>
                      <a:pt x="78792" y="1208442"/>
                      <a:pt x="78440" y="1208530"/>
                    </a:cubicBezTo>
                    <a:lnTo>
                      <a:pt x="77913" y="1208706"/>
                    </a:lnTo>
                    <a:lnTo>
                      <a:pt x="71236" y="1210550"/>
                    </a:lnTo>
                    <a:lnTo>
                      <a:pt x="67371" y="1192189"/>
                    </a:lnTo>
                    <a:lnTo>
                      <a:pt x="75805" y="1192540"/>
                    </a:lnTo>
                    <a:cubicBezTo>
                      <a:pt x="76771" y="1192628"/>
                      <a:pt x="78440" y="1192804"/>
                      <a:pt x="80022" y="1193858"/>
                    </a:cubicBezTo>
                    <a:cubicBezTo>
                      <a:pt x="80988" y="1188587"/>
                      <a:pt x="82921" y="1183843"/>
                      <a:pt x="85732" y="1179362"/>
                    </a:cubicBezTo>
                    <a:cubicBezTo>
                      <a:pt x="87577" y="1176463"/>
                      <a:pt x="88368" y="1172334"/>
                      <a:pt x="89246" y="1167854"/>
                    </a:cubicBezTo>
                    <a:cubicBezTo>
                      <a:pt x="89510" y="1166536"/>
                      <a:pt x="89773" y="1165306"/>
                      <a:pt x="90037" y="1163988"/>
                    </a:cubicBezTo>
                    <a:cubicBezTo>
                      <a:pt x="90740" y="1160650"/>
                      <a:pt x="91794" y="1157575"/>
                      <a:pt x="92760" y="1154500"/>
                    </a:cubicBezTo>
                    <a:cubicBezTo>
                      <a:pt x="94781" y="1148350"/>
                      <a:pt x="96538" y="1142991"/>
                      <a:pt x="95396" y="1137368"/>
                    </a:cubicBezTo>
                    <a:cubicBezTo>
                      <a:pt x="95044" y="1135611"/>
                      <a:pt x="95220" y="1132976"/>
                      <a:pt x="97856" y="1130604"/>
                    </a:cubicBezTo>
                    <a:cubicBezTo>
                      <a:pt x="100228" y="1124102"/>
                      <a:pt x="102776" y="1116723"/>
                      <a:pt x="105411" y="1109167"/>
                    </a:cubicBezTo>
                    <a:lnTo>
                      <a:pt x="89598" y="1112857"/>
                    </a:lnTo>
                    <a:lnTo>
                      <a:pt x="99437" y="1098801"/>
                    </a:lnTo>
                    <a:cubicBezTo>
                      <a:pt x="99613" y="1098537"/>
                      <a:pt x="99789" y="1098273"/>
                      <a:pt x="99964" y="1098010"/>
                    </a:cubicBezTo>
                    <a:cubicBezTo>
                      <a:pt x="100667" y="1096780"/>
                      <a:pt x="101721" y="1095199"/>
                      <a:pt x="103391" y="1093793"/>
                    </a:cubicBezTo>
                    <a:cubicBezTo>
                      <a:pt x="104884" y="1092651"/>
                      <a:pt x="106378" y="1091597"/>
                      <a:pt x="107871" y="1090630"/>
                    </a:cubicBezTo>
                    <a:cubicBezTo>
                      <a:pt x="108838" y="1090015"/>
                      <a:pt x="109716" y="1089400"/>
                      <a:pt x="110595" y="1088785"/>
                    </a:cubicBezTo>
                    <a:cubicBezTo>
                      <a:pt x="111825" y="1086062"/>
                      <a:pt x="114109" y="1079033"/>
                      <a:pt x="115954" y="1072708"/>
                    </a:cubicBezTo>
                    <a:lnTo>
                      <a:pt x="112615" y="1063747"/>
                    </a:lnTo>
                    <a:cubicBezTo>
                      <a:pt x="111385" y="1060496"/>
                      <a:pt x="112352" y="1058036"/>
                      <a:pt x="113055" y="1056894"/>
                    </a:cubicBezTo>
                    <a:cubicBezTo>
                      <a:pt x="113933" y="1055401"/>
                      <a:pt x="115251" y="1054434"/>
                      <a:pt x="116920" y="1053819"/>
                    </a:cubicBezTo>
                    <a:cubicBezTo>
                      <a:pt x="117359" y="1049251"/>
                      <a:pt x="119995" y="1045649"/>
                      <a:pt x="122367" y="1042926"/>
                    </a:cubicBezTo>
                    <a:lnTo>
                      <a:pt x="112527" y="1040993"/>
                    </a:lnTo>
                    <a:lnTo>
                      <a:pt x="120786" y="1032383"/>
                    </a:lnTo>
                    <a:cubicBezTo>
                      <a:pt x="121225" y="1031944"/>
                      <a:pt x="121576" y="1031505"/>
                      <a:pt x="122016" y="1031065"/>
                    </a:cubicBezTo>
                    <a:cubicBezTo>
                      <a:pt x="122982" y="1030011"/>
                      <a:pt x="123948" y="1028957"/>
                      <a:pt x="125090" y="1027903"/>
                    </a:cubicBezTo>
                    <a:cubicBezTo>
                      <a:pt x="126233" y="1026848"/>
                      <a:pt x="127375" y="1025882"/>
                      <a:pt x="128429" y="1024915"/>
                    </a:cubicBezTo>
                    <a:cubicBezTo>
                      <a:pt x="130010" y="1023598"/>
                      <a:pt x="131680" y="1022280"/>
                      <a:pt x="132207" y="1021226"/>
                    </a:cubicBezTo>
                    <a:cubicBezTo>
                      <a:pt x="134227" y="1017184"/>
                      <a:pt x="135721" y="1012265"/>
                      <a:pt x="136511" y="1006993"/>
                    </a:cubicBezTo>
                    <a:cubicBezTo>
                      <a:pt x="136775" y="1005412"/>
                      <a:pt x="136160" y="1002776"/>
                      <a:pt x="134930" y="1000053"/>
                    </a:cubicBezTo>
                    <a:cubicBezTo>
                      <a:pt x="132909" y="995484"/>
                      <a:pt x="133085" y="990477"/>
                      <a:pt x="135457" y="986875"/>
                    </a:cubicBezTo>
                    <a:cubicBezTo>
                      <a:pt x="137654" y="983536"/>
                      <a:pt x="141343" y="981691"/>
                      <a:pt x="145648" y="981691"/>
                    </a:cubicBezTo>
                    <a:cubicBezTo>
                      <a:pt x="145736" y="981691"/>
                      <a:pt x="145824" y="981691"/>
                      <a:pt x="145912" y="981691"/>
                    </a:cubicBezTo>
                    <a:cubicBezTo>
                      <a:pt x="146263" y="981691"/>
                      <a:pt x="146790" y="981691"/>
                      <a:pt x="146966" y="981164"/>
                    </a:cubicBezTo>
                    <a:cubicBezTo>
                      <a:pt x="143276" y="971061"/>
                      <a:pt x="149953" y="965263"/>
                      <a:pt x="153204" y="962451"/>
                    </a:cubicBezTo>
                    <a:cubicBezTo>
                      <a:pt x="155751" y="960255"/>
                      <a:pt x="156806" y="956653"/>
                      <a:pt x="158123" y="952436"/>
                    </a:cubicBezTo>
                    <a:cubicBezTo>
                      <a:pt x="158651" y="950767"/>
                      <a:pt x="159178" y="948922"/>
                      <a:pt x="159881" y="947165"/>
                    </a:cubicBezTo>
                    <a:lnTo>
                      <a:pt x="158036" y="944881"/>
                    </a:lnTo>
                    <a:cubicBezTo>
                      <a:pt x="154873" y="941015"/>
                      <a:pt x="154609" y="937413"/>
                      <a:pt x="154961" y="935041"/>
                    </a:cubicBezTo>
                    <a:cubicBezTo>
                      <a:pt x="155312" y="932757"/>
                      <a:pt x="156454" y="929331"/>
                      <a:pt x="160408" y="926519"/>
                    </a:cubicBezTo>
                    <a:cubicBezTo>
                      <a:pt x="162428" y="925114"/>
                      <a:pt x="164361" y="923971"/>
                      <a:pt x="166382" y="922917"/>
                    </a:cubicBezTo>
                    <a:cubicBezTo>
                      <a:pt x="168315" y="921863"/>
                      <a:pt x="170159" y="920809"/>
                      <a:pt x="171653" y="919667"/>
                    </a:cubicBezTo>
                    <a:cubicBezTo>
                      <a:pt x="172619" y="918964"/>
                      <a:pt x="173498" y="917470"/>
                      <a:pt x="173586" y="916768"/>
                    </a:cubicBezTo>
                    <a:cubicBezTo>
                      <a:pt x="173849" y="915274"/>
                      <a:pt x="174025" y="913956"/>
                      <a:pt x="174289" y="912726"/>
                    </a:cubicBezTo>
                    <a:cubicBezTo>
                      <a:pt x="172619" y="913341"/>
                      <a:pt x="170423" y="913341"/>
                      <a:pt x="167612" y="911760"/>
                    </a:cubicBezTo>
                    <a:cubicBezTo>
                      <a:pt x="167436" y="911672"/>
                      <a:pt x="167348" y="911584"/>
                      <a:pt x="167260" y="911584"/>
                    </a:cubicBezTo>
                    <a:lnTo>
                      <a:pt x="159881" y="907894"/>
                    </a:lnTo>
                    <a:lnTo>
                      <a:pt x="168666" y="897264"/>
                    </a:lnTo>
                    <a:lnTo>
                      <a:pt x="178242" y="885931"/>
                    </a:lnTo>
                    <a:lnTo>
                      <a:pt x="179472" y="895419"/>
                    </a:lnTo>
                    <a:cubicBezTo>
                      <a:pt x="180790" y="893047"/>
                      <a:pt x="182371" y="890587"/>
                      <a:pt x="184655" y="887161"/>
                    </a:cubicBezTo>
                    <a:lnTo>
                      <a:pt x="185973" y="885228"/>
                    </a:lnTo>
                    <a:cubicBezTo>
                      <a:pt x="189487" y="879957"/>
                      <a:pt x="192474" y="874422"/>
                      <a:pt x="195461" y="868536"/>
                    </a:cubicBezTo>
                    <a:lnTo>
                      <a:pt x="195373" y="868624"/>
                    </a:lnTo>
                    <a:lnTo>
                      <a:pt x="195198" y="859048"/>
                    </a:lnTo>
                    <a:cubicBezTo>
                      <a:pt x="195198" y="858960"/>
                      <a:pt x="195198" y="858784"/>
                      <a:pt x="195110" y="858608"/>
                    </a:cubicBezTo>
                    <a:cubicBezTo>
                      <a:pt x="194846" y="857027"/>
                      <a:pt x="194407" y="853776"/>
                      <a:pt x="196867" y="851053"/>
                    </a:cubicBezTo>
                    <a:cubicBezTo>
                      <a:pt x="197570" y="850350"/>
                      <a:pt x="198185" y="849559"/>
                      <a:pt x="198888" y="848769"/>
                    </a:cubicBezTo>
                    <a:cubicBezTo>
                      <a:pt x="201523" y="845606"/>
                      <a:pt x="204598" y="842092"/>
                      <a:pt x="208815" y="839808"/>
                    </a:cubicBezTo>
                    <a:cubicBezTo>
                      <a:pt x="210309" y="839017"/>
                      <a:pt x="210309" y="839017"/>
                      <a:pt x="210836" y="836206"/>
                    </a:cubicBezTo>
                    <a:cubicBezTo>
                      <a:pt x="212066" y="829265"/>
                      <a:pt x="214438" y="822149"/>
                      <a:pt x="218040" y="815033"/>
                    </a:cubicBezTo>
                    <a:cubicBezTo>
                      <a:pt x="219621" y="811958"/>
                      <a:pt x="222081" y="809762"/>
                      <a:pt x="224102" y="808092"/>
                    </a:cubicBezTo>
                    <a:cubicBezTo>
                      <a:pt x="225244" y="807126"/>
                      <a:pt x="226474" y="806072"/>
                      <a:pt x="227001" y="805281"/>
                    </a:cubicBezTo>
                    <a:cubicBezTo>
                      <a:pt x="229109" y="801679"/>
                      <a:pt x="230954" y="797726"/>
                      <a:pt x="232799" y="793596"/>
                    </a:cubicBezTo>
                    <a:cubicBezTo>
                      <a:pt x="236313" y="785953"/>
                      <a:pt x="239915" y="778046"/>
                      <a:pt x="246241" y="771194"/>
                    </a:cubicBezTo>
                    <a:cubicBezTo>
                      <a:pt x="250282" y="766801"/>
                      <a:pt x="252654" y="761003"/>
                      <a:pt x="255114" y="754853"/>
                    </a:cubicBezTo>
                    <a:cubicBezTo>
                      <a:pt x="258013" y="747649"/>
                      <a:pt x="261088" y="740181"/>
                      <a:pt x="267150" y="733768"/>
                    </a:cubicBezTo>
                    <a:cubicBezTo>
                      <a:pt x="271191" y="729551"/>
                      <a:pt x="274354" y="724192"/>
                      <a:pt x="277693" y="718569"/>
                    </a:cubicBezTo>
                    <a:cubicBezTo>
                      <a:pt x="278307" y="717603"/>
                      <a:pt x="278835" y="716549"/>
                      <a:pt x="279450" y="715582"/>
                    </a:cubicBezTo>
                    <a:cubicBezTo>
                      <a:pt x="280504" y="713825"/>
                      <a:pt x="281558" y="712156"/>
                      <a:pt x="282612" y="710487"/>
                    </a:cubicBezTo>
                    <a:cubicBezTo>
                      <a:pt x="285863" y="705479"/>
                      <a:pt x="288850" y="700823"/>
                      <a:pt x="289641" y="696342"/>
                    </a:cubicBezTo>
                    <a:cubicBezTo>
                      <a:pt x="291222" y="686854"/>
                      <a:pt x="297020" y="681759"/>
                      <a:pt x="301677" y="677630"/>
                    </a:cubicBezTo>
                    <a:cubicBezTo>
                      <a:pt x="303346" y="676136"/>
                      <a:pt x="304927" y="674730"/>
                      <a:pt x="306245" y="673237"/>
                    </a:cubicBezTo>
                    <a:cubicBezTo>
                      <a:pt x="308178" y="671040"/>
                      <a:pt x="309759" y="668229"/>
                      <a:pt x="311428" y="665330"/>
                    </a:cubicBezTo>
                    <a:cubicBezTo>
                      <a:pt x="312922" y="662694"/>
                      <a:pt x="314503" y="659971"/>
                      <a:pt x="316436" y="657335"/>
                    </a:cubicBezTo>
                    <a:lnTo>
                      <a:pt x="309320" y="655842"/>
                    </a:lnTo>
                    <a:lnTo>
                      <a:pt x="330317" y="634845"/>
                    </a:lnTo>
                    <a:lnTo>
                      <a:pt x="330580" y="635987"/>
                    </a:lnTo>
                    <a:cubicBezTo>
                      <a:pt x="331898" y="634581"/>
                      <a:pt x="333128" y="633088"/>
                      <a:pt x="334446" y="631682"/>
                    </a:cubicBezTo>
                    <a:cubicBezTo>
                      <a:pt x="338839" y="626938"/>
                      <a:pt x="342968" y="622370"/>
                      <a:pt x="346218" y="617450"/>
                    </a:cubicBezTo>
                    <a:cubicBezTo>
                      <a:pt x="346833" y="616483"/>
                      <a:pt x="347624" y="615693"/>
                      <a:pt x="348327" y="614902"/>
                    </a:cubicBezTo>
                    <a:cubicBezTo>
                      <a:pt x="348503" y="614638"/>
                      <a:pt x="348854" y="614375"/>
                      <a:pt x="349118" y="614023"/>
                    </a:cubicBezTo>
                    <a:cubicBezTo>
                      <a:pt x="347624" y="612618"/>
                      <a:pt x="345516" y="609367"/>
                      <a:pt x="349030" y="604359"/>
                    </a:cubicBezTo>
                    <a:cubicBezTo>
                      <a:pt x="349557" y="603657"/>
                      <a:pt x="350172" y="602778"/>
                      <a:pt x="350875" y="601812"/>
                    </a:cubicBezTo>
                    <a:cubicBezTo>
                      <a:pt x="351490" y="601021"/>
                      <a:pt x="352017" y="600230"/>
                      <a:pt x="352456" y="599615"/>
                    </a:cubicBezTo>
                    <a:lnTo>
                      <a:pt x="356761" y="593553"/>
                    </a:lnTo>
                    <a:lnTo>
                      <a:pt x="361417" y="597858"/>
                    </a:lnTo>
                    <a:cubicBezTo>
                      <a:pt x="362032" y="596804"/>
                      <a:pt x="362735" y="595662"/>
                      <a:pt x="363701" y="594608"/>
                    </a:cubicBezTo>
                    <a:cubicBezTo>
                      <a:pt x="366864" y="591094"/>
                      <a:pt x="369675" y="587140"/>
                      <a:pt x="372662" y="583011"/>
                    </a:cubicBezTo>
                    <a:cubicBezTo>
                      <a:pt x="374507" y="580463"/>
                      <a:pt x="376440" y="577740"/>
                      <a:pt x="378461" y="575104"/>
                    </a:cubicBezTo>
                    <a:cubicBezTo>
                      <a:pt x="381360" y="571414"/>
                      <a:pt x="384347" y="567812"/>
                      <a:pt x="387246" y="564298"/>
                    </a:cubicBezTo>
                    <a:cubicBezTo>
                      <a:pt x="388300" y="562980"/>
                      <a:pt x="389355" y="561750"/>
                      <a:pt x="390497" y="560433"/>
                    </a:cubicBezTo>
                    <a:lnTo>
                      <a:pt x="377582" y="559291"/>
                    </a:lnTo>
                    <a:lnTo>
                      <a:pt x="388125" y="549363"/>
                    </a:lnTo>
                    <a:cubicBezTo>
                      <a:pt x="388388" y="549099"/>
                      <a:pt x="388652" y="548836"/>
                      <a:pt x="388915" y="548484"/>
                    </a:cubicBezTo>
                    <a:cubicBezTo>
                      <a:pt x="389970" y="547342"/>
                      <a:pt x="391375" y="545761"/>
                      <a:pt x="393484" y="544707"/>
                    </a:cubicBezTo>
                    <a:cubicBezTo>
                      <a:pt x="394187" y="544355"/>
                      <a:pt x="394977" y="543916"/>
                      <a:pt x="395680" y="543565"/>
                    </a:cubicBezTo>
                    <a:cubicBezTo>
                      <a:pt x="398228" y="542247"/>
                      <a:pt x="401127" y="540753"/>
                      <a:pt x="404202" y="539787"/>
                    </a:cubicBezTo>
                    <a:lnTo>
                      <a:pt x="403060" y="530299"/>
                    </a:lnTo>
                    <a:cubicBezTo>
                      <a:pt x="402445" y="525028"/>
                      <a:pt x="404817" y="521953"/>
                      <a:pt x="406047" y="520283"/>
                    </a:cubicBezTo>
                    <a:lnTo>
                      <a:pt x="410615" y="514309"/>
                    </a:lnTo>
                    <a:lnTo>
                      <a:pt x="416941" y="520635"/>
                    </a:lnTo>
                    <a:cubicBezTo>
                      <a:pt x="418786" y="518526"/>
                      <a:pt x="420982" y="516945"/>
                      <a:pt x="423530" y="516066"/>
                    </a:cubicBezTo>
                    <a:cubicBezTo>
                      <a:pt x="429416" y="514134"/>
                      <a:pt x="433018" y="509390"/>
                      <a:pt x="437235" y="503943"/>
                    </a:cubicBezTo>
                    <a:cubicBezTo>
                      <a:pt x="438553" y="502186"/>
                      <a:pt x="439958" y="500341"/>
                      <a:pt x="441540" y="498584"/>
                    </a:cubicBezTo>
                    <a:lnTo>
                      <a:pt x="437147" y="498671"/>
                    </a:lnTo>
                    <a:lnTo>
                      <a:pt x="445405" y="487778"/>
                    </a:lnTo>
                    <a:cubicBezTo>
                      <a:pt x="445581" y="487602"/>
                      <a:pt x="445669" y="487338"/>
                      <a:pt x="445845" y="487075"/>
                    </a:cubicBezTo>
                    <a:cubicBezTo>
                      <a:pt x="446811" y="485493"/>
                      <a:pt x="448568" y="482506"/>
                      <a:pt x="452170" y="481716"/>
                    </a:cubicBezTo>
                    <a:cubicBezTo>
                      <a:pt x="460165" y="480046"/>
                      <a:pt x="465612" y="474512"/>
                      <a:pt x="471849" y="468186"/>
                    </a:cubicBezTo>
                    <a:cubicBezTo>
                      <a:pt x="473870" y="466078"/>
                      <a:pt x="476066" y="463881"/>
                      <a:pt x="478350" y="461861"/>
                    </a:cubicBezTo>
                    <a:cubicBezTo>
                      <a:pt x="480371" y="460016"/>
                      <a:pt x="480635" y="458961"/>
                      <a:pt x="480547" y="457204"/>
                    </a:cubicBezTo>
                    <a:lnTo>
                      <a:pt x="480547" y="456941"/>
                    </a:lnTo>
                    <a:cubicBezTo>
                      <a:pt x="480108" y="452460"/>
                      <a:pt x="479580" y="446311"/>
                      <a:pt x="484588" y="443060"/>
                    </a:cubicBezTo>
                    <a:cubicBezTo>
                      <a:pt x="486345" y="441918"/>
                      <a:pt x="488278" y="441566"/>
                      <a:pt x="490123" y="441654"/>
                    </a:cubicBezTo>
                    <a:cubicBezTo>
                      <a:pt x="488278" y="440424"/>
                      <a:pt x="487136" y="438404"/>
                      <a:pt x="486872" y="435768"/>
                    </a:cubicBezTo>
                    <a:lnTo>
                      <a:pt x="485291" y="421799"/>
                    </a:lnTo>
                    <a:lnTo>
                      <a:pt x="502950" y="433572"/>
                    </a:lnTo>
                    <a:cubicBezTo>
                      <a:pt x="506024" y="429618"/>
                      <a:pt x="509978" y="426895"/>
                      <a:pt x="513404" y="424611"/>
                    </a:cubicBezTo>
                    <a:cubicBezTo>
                      <a:pt x="514898" y="423644"/>
                      <a:pt x="516303" y="422678"/>
                      <a:pt x="517533" y="421711"/>
                    </a:cubicBezTo>
                    <a:cubicBezTo>
                      <a:pt x="520960" y="418988"/>
                      <a:pt x="524298" y="416352"/>
                      <a:pt x="527636" y="413629"/>
                    </a:cubicBezTo>
                    <a:lnTo>
                      <a:pt x="516391" y="414332"/>
                    </a:lnTo>
                    <a:lnTo>
                      <a:pt x="526670" y="402472"/>
                    </a:lnTo>
                    <a:cubicBezTo>
                      <a:pt x="527022" y="402032"/>
                      <a:pt x="527461" y="401505"/>
                      <a:pt x="527900" y="400890"/>
                    </a:cubicBezTo>
                    <a:cubicBezTo>
                      <a:pt x="529394" y="398869"/>
                      <a:pt x="531239" y="396410"/>
                      <a:pt x="534225" y="394916"/>
                    </a:cubicBezTo>
                    <a:cubicBezTo>
                      <a:pt x="537388" y="393423"/>
                      <a:pt x="540727" y="393686"/>
                      <a:pt x="543099" y="393950"/>
                    </a:cubicBezTo>
                    <a:cubicBezTo>
                      <a:pt x="543714" y="394038"/>
                      <a:pt x="544329" y="394038"/>
                      <a:pt x="544944" y="394038"/>
                    </a:cubicBezTo>
                    <a:cubicBezTo>
                      <a:pt x="546262" y="394038"/>
                      <a:pt x="547140" y="394038"/>
                      <a:pt x="547755" y="393950"/>
                    </a:cubicBezTo>
                    <a:lnTo>
                      <a:pt x="545559" y="373919"/>
                    </a:lnTo>
                    <a:lnTo>
                      <a:pt x="550303" y="372162"/>
                    </a:lnTo>
                    <a:cubicBezTo>
                      <a:pt x="556716" y="369702"/>
                      <a:pt x="560318" y="371635"/>
                      <a:pt x="562251" y="373568"/>
                    </a:cubicBezTo>
                    <a:cubicBezTo>
                      <a:pt x="562778" y="374095"/>
                      <a:pt x="563217" y="374710"/>
                      <a:pt x="563569" y="375325"/>
                    </a:cubicBezTo>
                    <a:cubicBezTo>
                      <a:pt x="564535" y="374798"/>
                      <a:pt x="565414" y="374358"/>
                      <a:pt x="566468" y="374007"/>
                    </a:cubicBezTo>
                    <a:cubicBezTo>
                      <a:pt x="571915" y="371986"/>
                      <a:pt x="576220" y="368999"/>
                      <a:pt x="581579" y="363728"/>
                    </a:cubicBezTo>
                    <a:cubicBezTo>
                      <a:pt x="585181" y="360126"/>
                      <a:pt x="588783" y="356524"/>
                      <a:pt x="592385" y="352922"/>
                    </a:cubicBezTo>
                    <a:lnTo>
                      <a:pt x="597129" y="348178"/>
                    </a:lnTo>
                    <a:cubicBezTo>
                      <a:pt x="597656" y="347651"/>
                      <a:pt x="598271" y="346860"/>
                      <a:pt x="598886" y="346069"/>
                    </a:cubicBezTo>
                    <a:cubicBezTo>
                      <a:pt x="601170" y="343258"/>
                      <a:pt x="604245" y="339305"/>
                      <a:pt x="608989" y="339392"/>
                    </a:cubicBezTo>
                    <a:cubicBezTo>
                      <a:pt x="608989" y="339392"/>
                      <a:pt x="608989" y="339392"/>
                      <a:pt x="608989" y="339392"/>
                    </a:cubicBezTo>
                    <a:cubicBezTo>
                      <a:pt x="609955" y="339392"/>
                      <a:pt x="610570" y="339041"/>
                      <a:pt x="612503" y="337548"/>
                    </a:cubicBezTo>
                    <a:cubicBezTo>
                      <a:pt x="613733" y="336581"/>
                      <a:pt x="615227" y="335351"/>
                      <a:pt x="617159" y="334473"/>
                    </a:cubicBezTo>
                    <a:cubicBezTo>
                      <a:pt x="619619" y="333331"/>
                      <a:pt x="621991" y="331046"/>
                      <a:pt x="624364" y="328674"/>
                    </a:cubicBezTo>
                    <a:cubicBezTo>
                      <a:pt x="625769" y="327269"/>
                      <a:pt x="627350" y="325775"/>
                      <a:pt x="629108" y="324369"/>
                    </a:cubicBezTo>
                    <a:lnTo>
                      <a:pt x="622079" y="321295"/>
                    </a:lnTo>
                    <a:lnTo>
                      <a:pt x="633852" y="314530"/>
                    </a:lnTo>
                    <a:cubicBezTo>
                      <a:pt x="634467" y="314178"/>
                      <a:pt x="635082" y="313827"/>
                      <a:pt x="635785" y="313476"/>
                    </a:cubicBezTo>
                    <a:cubicBezTo>
                      <a:pt x="636224" y="313300"/>
                      <a:pt x="636575" y="313036"/>
                      <a:pt x="637014" y="312773"/>
                    </a:cubicBezTo>
                    <a:cubicBezTo>
                      <a:pt x="638596" y="311806"/>
                      <a:pt x="640792" y="310489"/>
                      <a:pt x="643603" y="310225"/>
                    </a:cubicBezTo>
                    <a:cubicBezTo>
                      <a:pt x="651071" y="309610"/>
                      <a:pt x="657309" y="305217"/>
                      <a:pt x="663898" y="300649"/>
                    </a:cubicBezTo>
                    <a:cubicBezTo>
                      <a:pt x="665567" y="299507"/>
                      <a:pt x="667148" y="298365"/>
                      <a:pt x="668818" y="297223"/>
                    </a:cubicBezTo>
                    <a:cubicBezTo>
                      <a:pt x="672332" y="294938"/>
                      <a:pt x="672244" y="294324"/>
                      <a:pt x="672068" y="293533"/>
                    </a:cubicBezTo>
                    <a:cubicBezTo>
                      <a:pt x="671014" y="288877"/>
                      <a:pt x="672507" y="284747"/>
                      <a:pt x="675934" y="282375"/>
                    </a:cubicBezTo>
                    <a:cubicBezTo>
                      <a:pt x="679360" y="280091"/>
                      <a:pt x="683928" y="280091"/>
                      <a:pt x="687530" y="282463"/>
                    </a:cubicBezTo>
                    <a:cubicBezTo>
                      <a:pt x="687618" y="282551"/>
                      <a:pt x="687706" y="282551"/>
                      <a:pt x="687794" y="282639"/>
                    </a:cubicBezTo>
                    <a:cubicBezTo>
                      <a:pt x="688233" y="282463"/>
                      <a:pt x="689112" y="281936"/>
                      <a:pt x="689727" y="281497"/>
                    </a:cubicBezTo>
                    <a:lnTo>
                      <a:pt x="689815" y="281409"/>
                    </a:lnTo>
                    <a:cubicBezTo>
                      <a:pt x="694295" y="278598"/>
                      <a:pt x="698776" y="275523"/>
                      <a:pt x="703080" y="272536"/>
                    </a:cubicBezTo>
                    <a:cubicBezTo>
                      <a:pt x="706770" y="269988"/>
                      <a:pt x="710548" y="267440"/>
                      <a:pt x="714326" y="264980"/>
                    </a:cubicBezTo>
                    <a:cubicBezTo>
                      <a:pt x="717752" y="262784"/>
                      <a:pt x="721354" y="260763"/>
                      <a:pt x="724780" y="258743"/>
                    </a:cubicBezTo>
                    <a:cubicBezTo>
                      <a:pt x="725571" y="258303"/>
                      <a:pt x="726362" y="257776"/>
                      <a:pt x="727240" y="257337"/>
                    </a:cubicBezTo>
                    <a:lnTo>
                      <a:pt x="719509" y="253999"/>
                    </a:lnTo>
                    <a:lnTo>
                      <a:pt x="726713" y="247146"/>
                    </a:lnTo>
                    <a:cubicBezTo>
                      <a:pt x="726977" y="246882"/>
                      <a:pt x="727152" y="246619"/>
                      <a:pt x="727416" y="246355"/>
                    </a:cubicBezTo>
                    <a:cubicBezTo>
                      <a:pt x="728558" y="245038"/>
                      <a:pt x="730315" y="243017"/>
                      <a:pt x="733214" y="242138"/>
                    </a:cubicBezTo>
                    <a:cubicBezTo>
                      <a:pt x="735850" y="241348"/>
                      <a:pt x="739013" y="241260"/>
                      <a:pt x="742615" y="241875"/>
                    </a:cubicBezTo>
                    <a:cubicBezTo>
                      <a:pt x="747007" y="242578"/>
                      <a:pt x="750522" y="241611"/>
                      <a:pt x="754036" y="238536"/>
                    </a:cubicBezTo>
                    <a:cubicBezTo>
                      <a:pt x="753509" y="238361"/>
                      <a:pt x="752981" y="238097"/>
                      <a:pt x="752366" y="237746"/>
                    </a:cubicBezTo>
                    <a:cubicBezTo>
                      <a:pt x="752191" y="237658"/>
                      <a:pt x="752103" y="237570"/>
                      <a:pt x="752015" y="237570"/>
                    </a:cubicBezTo>
                    <a:lnTo>
                      <a:pt x="744635" y="233880"/>
                    </a:lnTo>
                    <a:lnTo>
                      <a:pt x="749906" y="227467"/>
                    </a:lnTo>
                    <a:lnTo>
                      <a:pt x="763085" y="211829"/>
                    </a:lnTo>
                    <a:lnTo>
                      <a:pt x="765017" y="226588"/>
                    </a:lnTo>
                    <a:cubicBezTo>
                      <a:pt x="765105" y="227467"/>
                      <a:pt x="765193" y="228345"/>
                      <a:pt x="765105" y="229048"/>
                    </a:cubicBezTo>
                    <a:cubicBezTo>
                      <a:pt x="766423" y="228257"/>
                      <a:pt x="767741" y="227555"/>
                      <a:pt x="768883" y="226940"/>
                    </a:cubicBezTo>
                    <a:cubicBezTo>
                      <a:pt x="771167" y="225798"/>
                      <a:pt x="773451" y="225183"/>
                      <a:pt x="775472" y="224568"/>
                    </a:cubicBezTo>
                    <a:cubicBezTo>
                      <a:pt x="777141" y="224128"/>
                      <a:pt x="778810" y="223689"/>
                      <a:pt x="779689" y="223074"/>
                    </a:cubicBezTo>
                    <a:cubicBezTo>
                      <a:pt x="784082" y="220263"/>
                      <a:pt x="788738" y="217979"/>
                      <a:pt x="793218" y="215782"/>
                    </a:cubicBezTo>
                    <a:cubicBezTo>
                      <a:pt x="799632" y="212619"/>
                      <a:pt x="805694" y="209720"/>
                      <a:pt x="810789" y="205328"/>
                    </a:cubicBezTo>
                    <a:cubicBezTo>
                      <a:pt x="815358" y="201462"/>
                      <a:pt x="820980" y="199178"/>
                      <a:pt x="825988" y="197597"/>
                    </a:cubicBezTo>
                    <a:cubicBezTo>
                      <a:pt x="836267" y="194170"/>
                      <a:pt x="846809" y="188196"/>
                      <a:pt x="850499" y="183803"/>
                    </a:cubicBezTo>
                    <a:cubicBezTo>
                      <a:pt x="856385" y="176599"/>
                      <a:pt x="862535" y="173964"/>
                      <a:pt x="871057" y="175194"/>
                    </a:cubicBezTo>
                    <a:cubicBezTo>
                      <a:pt x="871320" y="173876"/>
                      <a:pt x="871848" y="172470"/>
                      <a:pt x="872990" y="171153"/>
                    </a:cubicBezTo>
                    <a:cubicBezTo>
                      <a:pt x="874835" y="169044"/>
                      <a:pt x="877470" y="168078"/>
                      <a:pt x="880809" y="168253"/>
                    </a:cubicBezTo>
                    <a:cubicBezTo>
                      <a:pt x="881511" y="168253"/>
                      <a:pt x="882214" y="168341"/>
                      <a:pt x="883005" y="168429"/>
                    </a:cubicBezTo>
                    <a:cubicBezTo>
                      <a:pt x="883269" y="168429"/>
                      <a:pt x="883708" y="168517"/>
                      <a:pt x="884059" y="168517"/>
                    </a:cubicBezTo>
                    <a:cubicBezTo>
                      <a:pt x="886343" y="166848"/>
                      <a:pt x="888628" y="165530"/>
                      <a:pt x="891000" y="164388"/>
                    </a:cubicBezTo>
                    <a:cubicBezTo>
                      <a:pt x="889858" y="163509"/>
                      <a:pt x="888891" y="162191"/>
                      <a:pt x="888364" y="160434"/>
                    </a:cubicBezTo>
                    <a:cubicBezTo>
                      <a:pt x="887661" y="157887"/>
                      <a:pt x="887749" y="155515"/>
                      <a:pt x="887749" y="153494"/>
                    </a:cubicBezTo>
                    <a:cubicBezTo>
                      <a:pt x="887749" y="152967"/>
                      <a:pt x="887749" y="152440"/>
                      <a:pt x="887749" y="151825"/>
                    </a:cubicBezTo>
                    <a:lnTo>
                      <a:pt x="887661" y="148047"/>
                    </a:lnTo>
                    <a:lnTo>
                      <a:pt x="890912" y="146114"/>
                    </a:lnTo>
                    <a:cubicBezTo>
                      <a:pt x="892318" y="145324"/>
                      <a:pt x="895392" y="144269"/>
                      <a:pt x="898292" y="145851"/>
                    </a:cubicBezTo>
                    <a:cubicBezTo>
                      <a:pt x="899609" y="146553"/>
                      <a:pt x="900400" y="147432"/>
                      <a:pt x="900751" y="147871"/>
                    </a:cubicBezTo>
                    <a:lnTo>
                      <a:pt x="901103" y="148223"/>
                    </a:lnTo>
                    <a:lnTo>
                      <a:pt x="901454" y="148662"/>
                    </a:lnTo>
                    <a:cubicBezTo>
                      <a:pt x="902333" y="149804"/>
                      <a:pt x="903123" y="150946"/>
                      <a:pt x="903739" y="152176"/>
                    </a:cubicBezTo>
                    <a:cubicBezTo>
                      <a:pt x="903826" y="152000"/>
                      <a:pt x="903914" y="151825"/>
                      <a:pt x="904002" y="151649"/>
                    </a:cubicBezTo>
                    <a:cubicBezTo>
                      <a:pt x="905847" y="148135"/>
                      <a:pt x="911909" y="144269"/>
                      <a:pt x="916829" y="146466"/>
                    </a:cubicBezTo>
                    <a:cubicBezTo>
                      <a:pt x="919289" y="147608"/>
                      <a:pt x="921134" y="149277"/>
                      <a:pt x="922188" y="151210"/>
                    </a:cubicBezTo>
                    <a:cubicBezTo>
                      <a:pt x="927459" y="148311"/>
                      <a:pt x="933433" y="145324"/>
                      <a:pt x="940549" y="144357"/>
                    </a:cubicBezTo>
                    <a:cubicBezTo>
                      <a:pt x="943888" y="143918"/>
                      <a:pt x="947402" y="142073"/>
                      <a:pt x="951092" y="140052"/>
                    </a:cubicBezTo>
                    <a:cubicBezTo>
                      <a:pt x="953552" y="138734"/>
                      <a:pt x="956187" y="137329"/>
                      <a:pt x="959086" y="136187"/>
                    </a:cubicBezTo>
                    <a:lnTo>
                      <a:pt x="957241" y="134342"/>
                    </a:lnTo>
                    <a:lnTo>
                      <a:pt x="964533" y="130037"/>
                    </a:lnTo>
                    <a:cubicBezTo>
                      <a:pt x="964709" y="129949"/>
                      <a:pt x="964885" y="129773"/>
                      <a:pt x="965060" y="129598"/>
                    </a:cubicBezTo>
                    <a:cubicBezTo>
                      <a:pt x="966378" y="128631"/>
                      <a:pt x="968750" y="126786"/>
                      <a:pt x="972089" y="127050"/>
                    </a:cubicBezTo>
                    <a:cubicBezTo>
                      <a:pt x="981401" y="127841"/>
                      <a:pt x="990538" y="125469"/>
                      <a:pt x="1000114" y="122921"/>
                    </a:cubicBezTo>
                    <a:cubicBezTo>
                      <a:pt x="1002398" y="122306"/>
                      <a:pt x="1004858" y="121691"/>
                      <a:pt x="1007230" y="121076"/>
                    </a:cubicBezTo>
                    <a:cubicBezTo>
                      <a:pt x="1007318" y="118089"/>
                      <a:pt x="1007933" y="114048"/>
                      <a:pt x="1011447" y="111763"/>
                    </a:cubicBezTo>
                    <a:cubicBezTo>
                      <a:pt x="1015928" y="108864"/>
                      <a:pt x="1020672" y="111324"/>
                      <a:pt x="1023747" y="112993"/>
                    </a:cubicBezTo>
                    <a:cubicBezTo>
                      <a:pt x="1024010" y="113081"/>
                      <a:pt x="1024274" y="113257"/>
                      <a:pt x="1024450" y="113433"/>
                    </a:cubicBezTo>
                    <a:cubicBezTo>
                      <a:pt x="1024625" y="113433"/>
                      <a:pt x="1024977" y="113345"/>
                      <a:pt x="1025240" y="113257"/>
                    </a:cubicBezTo>
                    <a:cubicBezTo>
                      <a:pt x="1033235" y="110885"/>
                      <a:pt x="1041142" y="108425"/>
                      <a:pt x="1048961" y="105965"/>
                    </a:cubicBezTo>
                    <a:lnTo>
                      <a:pt x="1043250" y="103242"/>
                    </a:lnTo>
                    <a:lnTo>
                      <a:pt x="1052651" y="96740"/>
                    </a:lnTo>
                    <a:cubicBezTo>
                      <a:pt x="1052914" y="96565"/>
                      <a:pt x="1053266" y="96213"/>
                      <a:pt x="1053705" y="95862"/>
                    </a:cubicBezTo>
                    <a:cubicBezTo>
                      <a:pt x="1055374" y="94368"/>
                      <a:pt x="1058010" y="92260"/>
                      <a:pt x="1061612" y="92260"/>
                    </a:cubicBezTo>
                    <a:cubicBezTo>
                      <a:pt x="1065389" y="92348"/>
                      <a:pt x="1069519" y="93578"/>
                      <a:pt x="1072945" y="95686"/>
                    </a:cubicBezTo>
                    <a:cubicBezTo>
                      <a:pt x="1075229" y="97092"/>
                      <a:pt x="1076195" y="97180"/>
                      <a:pt x="1080852" y="95159"/>
                    </a:cubicBezTo>
                    <a:lnTo>
                      <a:pt x="1079885" y="93138"/>
                    </a:lnTo>
                    <a:cubicBezTo>
                      <a:pt x="1079797" y="93051"/>
                      <a:pt x="1079797" y="92875"/>
                      <a:pt x="1079710" y="92787"/>
                    </a:cubicBezTo>
                    <a:cubicBezTo>
                      <a:pt x="1077162" y="88131"/>
                      <a:pt x="1078743" y="85232"/>
                      <a:pt x="1080500" y="83562"/>
                    </a:cubicBezTo>
                    <a:cubicBezTo>
                      <a:pt x="1081730" y="82420"/>
                      <a:pt x="1082960" y="81542"/>
                      <a:pt x="1084014" y="80751"/>
                    </a:cubicBezTo>
                    <a:cubicBezTo>
                      <a:pt x="1084278" y="80575"/>
                      <a:pt x="1084629" y="80312"/>
                      <a:pt x="1084893" y="80136"/>
                    </a:cubicBezTo>
                    <a:lnTo>
                      <a:pt x="1095963" y="72053"/>
                    </a:lnTo>
                    <a:lnTo>
                      <a:pt x="1095348" y="85759"/>
                    </a:lnTo>
                    <a:cubicBezTo>
                      <a:pt x="1095348" y="86198"/>
                      <a:pt x="1095260" y="86637"/>
                      <a:pt x="1095260" y="87076"/>
                    </a:cubicBezTo>
                    <a:cubicBezTo>
                      <a:pt x="1099125" y="85934"/>
                      <a:pt x="1103606" y="85934"/>
                      <a:pt x="1108438" y="89097"/>
                    </a:cubicBezTo>
                    <a:cubicBezTo>
                      <a:pt x="1112743" y="87076"/>
                      <a:pt x="1117047" y="86110"/>
                      <a:pt x="1121264" y="85144"/>
                    </a:cubicBezTo>
                    <a:cubicBezTo>
                      <a:pt x="1127238" y="83738"/>
                      <a:pt x="1132422" y="82508"/>
                      <a:pt x="1136375" y="78906"/>
                    </a:cubicBezTo>
                    <a:cubicBezTo>
                      <a:pt x="1139977" y="75655"/>
                      <a:pt x="1144897" y="76534"/>
                      <a:pt x="1148411" y="77149"/>
                    </a:cubicBezTo>
                    <a:cubicBezTo>
                      <a:pt x="1149290" y="77325"/>
                      <a:pt x="1150168" y="77500"/>
                      <a:pt x="1150783" y="77500"/>
                    </a:cubicBezTo>
                    <a:cubicBezTo>
                      <a:pt x="1152101" y="77588"/>
                      <a:pt x="1153155" y="77940"/>
                      <a:pt x="1154034" y="78291"/>
                    </a:cubicBezTo>
                    <a:cubicBezTo>
                      <a:pt x="1163083" y="75304"/>
                      <a:pt x="1171517" y="73811"/>
                      <a:pt x="1179511" y="73635"/>
                    </a:cubicBezTo>
                    <a:cubicBezTo>
                      <a:pt x="1179775" y="72405"/>
                      <a:pt x="1180478" y="70911"/>
                      <a:pt x="1181971" y="69418"/>
                    </a:cubicBezTo>
                    <a:cubicBezTo>
                      <a:pt x="1185310" y="65904"/>
                      <a:pt x="1188648" y="65025"/>
                      <a:pt x="1191723" y="66870"/>
                    </a:cubicBezTo>
                    <a:cubicBezTo>
                      <a:pt x="1195589" y="69154"/>
                      <a:pt x="1200069" y="68803"/>
                      <a:pt x="1205340" y="68364"/>
                    </a:cubicBezTo>
                    <a:cubicBezTo>
                      <a:pt x="1207976" y="68188"/>
                      <a:pt x="1210612" y="67924"/>
                      <a:pt x="1213335" y="68012"/>
                    </a:cubicBezTo>
                    <a:cubicBezTo>
                      <a:pt x="1216937" y="65113"/>
                      <a:pt x="1221945" y="65640"/>
                      <a:pt x="1224405" y="65904"/>
                    </a:cubicBezTo>
                    <a:cubicBezTo>
                      <a:pt x="1224668" y="65904"/>
                      <a:pt x="1224844" y="65992"/>
                      <a:pt x="1225108" y="65992"/>
                    </a:cubicBezTo>
                    <a:lnTo>
                      <a:pt x="1224580" y="58612"/>
                    </a:lnTo>
                    <a:lnTo>
                      <a:pt x="1232048" y="59139"/>
                    </a:lnTo>
                    <a:cubicBezTo>
                      <a:pt x="1232136" y="59139"/>
                      <a:pt x="1232224" y="59139"/>
                      <a:pt x="1232312" y="59139"/>
                    </a:cubicBezTo>
                    <a:cubicBezTo>
                      <a:pt x="1233629" y="59051"/>
                      <a:pt x="1236353" y="58963"/>
                      <a:pt x="1238637" y="60984"/>
                    </a:cubicBezTo>
                    <a:cubicBezTo>
                      <a:pt x="1242151" y="63971"/>
                      <a:pt x="1245578" y="63356"/>
                      <a:pt x="1251903" y="61862"/>
                    </a:cubicBezTo>
                    <a:cubicBezTo>
                      <a:pt x="1254978" y="61160"/>
                      <a:pt x="1258404" y="60281"/>
                      <a:pt x="1262006" y="60281"/>
                    </a:cubicBezTo>
                    <a:cubicBezTo>
                      <a:pt x="1266487" y="56328"/>
                      <a:pt x="1272636" y="53165"/>
                      <a:pt x="1280368" y="53868"/>
                    </a:cubicBezTo>
                    <a:lnTo>
                      <a:pt x="1277117" y="48772"/>
                    </a:lnTo>
                    <a:lnTo>
                      <a:pt x="1290998" y="50529"/>
                    </a:lnTo>
                    <a:cubicBezTo>
                      <a:pt x="1291349" y="50617"/>
                      <a:pt x="1292052" y="50617"/>
                      <a:pt x="1292667" y="50617"/>
                    </a:cubicBezTo>
                    <a:cubicBezTo>
                      <a:pt x="1295215" y="50617"/>
                      <a:pt x="1298993" y="50705"/>
                      <a:pt x="1301804" y="53516"/>
                    </a:cubicBezTo>
                    <a:cubicBezTo>
                      <a:pt x="1303385" y="55186"/>
                      <a:pt x="1304703" y="55976"/>
                      <a:pt x="1307866" y="55186"/>
                    </a:cubicBezTo>
                    <a:lnTo>
                      <a:pt x="1307602" y="39196"/>
                    </a:lnTo>
                    <a:lnTo>
                      <a:pt x="1311644" y="37439"/>
                    </a:lnTo>
                    <a:cubicBezTo>
                      <a:pt x="1316212" y="35506"/>
                      <a:pt x="1319287" y="35067"/>
                      <a:pt x="1321835" y="34803"/>
                    </a:cubicBezTo>
                    <a:lnTo>
                      <a:pt x="1334222" y="33310"/>
                    </a:lnTo>
                    <a:lnTo>
                      <a:pt x="1328775" y="43677"/>
                    </a:lnTo>
                    <a:cubicBezTo>
                      <a:pt x="1331586" y="42095"/>
                      <a:pt x="1335101" y="41568"/>
                      <a:pt x="1338966" y="42183"/>
                    </a:cubicBezTo>
                    <a:lnTo>
                      <a:pt x="1342568" y="42798"/>
                    </a:lnTo>
                    <a:lnTo>
                      <a:pt x="1343974" y="46224"/>
                    </a:lnTo>
                    <a:cubicBezTo>
                      <a:pt x="1344677" y="48069"/>
                      <a:pt x="1345379" y="50441"/>
                      <a:pt x="1345204" y="52813"/>
                    </a:cubicBezTo>
                    <a:cubicBezTo>
                      <a:pt x="1350738" y="52550"/>
                      <a:pt x="1356449" y="52286"/>
                      <a:pt x="1362247" y="52638"/>
                    </a:cubicBezTo>
                    <a:cubicBezTo>
                      <a:pt x="1369188" y="52989"/>
                      <a:pt x="1373756" y="52199"/>
                      <a:pt x="1378237" y="49739"/>
                    </a:cubicBezTo>
                    <a:cubicBezTo>
                      <a:pt x="1382102" y="47630"/>
                      <a:pt x="1390361" y="45346"/>
                      <a:pt x="1396159" y="47630"/>
                    </a:cubicBezTo>
                    <a:lnTo>
                      <a:pt x="1395105" y="38318"/>
                    </a:lnTo>
                    <a:lnTo>
                      <a:pt x="1417595" y="53253"/>
                    </a:lnTo>
                    <a:cubicBezTo>
                      <a:pt x="1425151" y="55010"/>
                      <a:pt x="1427874" y="52813"/>
                      <a:pt x="1430422" y="47894"/>
                    </a:cubicBezTo>
                    <a:cubicBezTo>
                      <a:pt x="1431564" y="45609"/>
                      <a:pt x="1433585" y="44555"/>
                      <a:pt x="1434551" y="44116"/>
                    </a:cubicBezTo>
                    <a:lnTo>
                      <a:pt x="1434727" y="44028"/>
                    </a:lnTo>
                    <a:lnTo>
                      <a:pt x="1442721" y="38581"/>
                    </a:lnTo>
                    <a:lnTo>
                      <a:pt x="1444742" y="48333"/>
                    </a:lnTo>
                    <a:cubicBezTo>
                      <a:pt x="1444830" y="48684"/>
                      <a:pt x="1445006" y="49211"/>
                      <a:pt x="1445093" y="49914"/>
                    </a:cubicBezTo>
                    <a:cubicBezTo>
                      <a:pt x="1450365" y="48245"/>
                      <a:pt x="1455900" y="49299"/>
                      <a:pt x="1459765" y="52023"/>
                    </a:cubicBezTo>
                    <a:cubicBezTo>
                      <a:pt x="1465388" y="55888"/>
                      <a:pt x="1471625" y="55537"/>
                      <a:pt x="1478917" y="55186"/>
                    </a:cubicBezTo>
                    <a:lnTo>
                      <a:pt x="1480235" y="55098"/>
                    </a:lnTo>
                    <a:cubicBezTo>
                      <a:pt x="1484452" y="54922"/>
                      <a:pt x="1488493" y="55098"/>
                      <a:pt x="1492534" y="55449"/>
                    </a:cubicBezTo>
                    <a:lnTo>
                      <a:pt x="1492534" y="55273"/>
                    </a:lnTo>
                    <a:lnTo>
                      <a:pt x="1492534" y="49739"/>
                    </a:lnTo>
                    <a:lnTo>
                      <a:pt x="1497981" y="48772"/>
                    </a:lnTo>
                    <a:cubicBezTo>
                      <a:pt x="1503604" y="47806"/>
                      <a:pt x="1507645" y="48597"/>
                      <a:pt x="1510984" y="49299"/>
                    </a:cubicBezTo>
                    <a:cubicBezTo>
                      <a:pt x="1511072" y="49299"/>
                      <a:pt x="1511247" y="49387"/>
                      <a:pt x="1511335" y="49387"/>
                    </a:cubicBezTo>
                    <a:lnTo>
                      <a:pt x="1507821" y="44819"/>
                    </a:lnTo>
                    <a:lnTo>
                      <a:pt x="1519242" y="43501"/>
                    </a:lnTo>
                    <a:cubicBezTo>
                      <a:pt x="1524513" y="42886"/>
                      <a:pt x="1527588" y="45258"/>
                      <a:pt x="1529257" y="46488"/>
                    </a:cubicBezTo>
                    <a:lnTo>
                      <a:pt x="1535232" y="51056"/>
                    </a:lnTo>
                    <a:lnTo>
                      <a:pt x="1528994" y="57294"/>
                    </a:lnTo>
                    <a:cubicBezTo>
                      <a:pt x="1534792" y="58788"/>
                      <a:pt x="1536725" y="58612"/>
                      <a:pt x="1539009" y="56152"/>
                    </a:cubicBezTo>
                    <a:cubicBezTo>
                      <a:pt x="1541469" y="53341"/>
                      <a:pt x="1544983" y="53428"/>
                      <a:pt x="1546828" y="53428"/>
                    </a:cubicBezTo>
                    <a:cubicBezTo>
                      <a:pt x="1547092" y="53428"/>
                      <a:pt x="1547355" y="53428"/>
                      <a:pt x="1547619" y="53428"/>
                    </a:cubicBezTo>
                    <a:lnTo>
                      <a:pt x="1555965" y="52550"/>
                    </a:lnTo>
                    <a:lnTo>
                      <a:pt x="1555174" y="58260"/>
                    </a:lnTo>
                    <a:cubicBezTo>
                      <a:pt x="1555614" y="58173"/>
                      <a:pt x="1556141" y="58085"/>
                      <a:pt x="1556580" y="57997"/>
                    </a:cubicBezTo>
                    <a:cubicBezTo>
                      <a:pt x="1565014" y="57030"/>
                      <a:pt x="1571779" y="60281"/>
                      <a:pt x="1577138" y="63620"/>
                    </a:cubicBezTo>
                    <a:cubicBezTo>
                      <a:pt x="1582497" y="66870"/>
                      <a:pt x="1589525" y="67309"/>
                      <a:pt x="1598750" y="64849"/>
                    </a:cubicBezTo>
                    <a:cubicBezTo>
                      <a:pt x="1599101" y="64586"/>
                      <a:pt x="1599716" y="64059"/>
                      <a:pt x="1600155" y="63707"/>
                    </a:cubicBezTo>
                    <a:cubicBezTo>
                      <a:pt x="1602000" y="62126"/>
                      <a:pt x="1605778" y="58875"/>
                      <a:pt x="1610434" y="60896"/>
                    </a:cubicBezTo>
                    <a:cubicBezTo>
                      <a:pt x="1614388" y="62565"/>
                      <a:pt x="1615530" y="66782"/>
                      <a:pt x="1615881" y="70209"/>
                    </a:cubicBezTo>
                    <a:cubicBezTo>
                      <a:pt x="1616672" y="70560"/>
                      <a:pt x="1617550" y="70824"/>
                      <a:pt x="1618077" y="70824"/>
                    </a:cubicBezTo>
                    <a:cubicBezTo>
                      <a:pt x="1620625" y="70911"/>
                      <a:pt x="1623173" y="71087"/>
                      <a:pt x="1625633" y="71175"/>
                    </a:cubicBezTo>
                    <a:cubicBezTo>
                      <a:pt x="1633891" y="71614"/>
                      <a:pt x="1641622" y="72053"/>
                      <a:pt x="1649178" y="70296"/>
                    </a:cubicBezTo>
                    <a:lnTo>
                      <a:pt x="1661038" y="67397"/>
                    </a:lnTo>
                    <a:lnTo>
                      <a:pt x="1660072" y="76095"/>
                    </a:lnTo>
                    <a:cubicBezTo>
                      <a:pt x="1664289" y="76534"/>
                      <a:pt x="1668330" y="77588"/>
                      <a:pt x="1672108" y="78642"/>
                    </a:cubicBezTo>
                    <a:cubicBezTo>
                      <a:pt x="1679399" y="80575"/>
                      <a:pt x="1685637" y="82244"/>
                      <a:pt x="1691787" y="79609"/>
                    </a:cubicBezTo>
                    <a:cubicBezTo>
                      <a:pt x="1695652" y="77940"/>
                      <a:pt x="1701890" y="79433"/>
                      <a:pt x="1703823" y="83826"/>
                    </a:cubicBezTo>
                    <a:cubicBezTo>
                      <a:pt x="1704877" y="86110"/>
                      <a:pt x="1706283" y="86549"/>
                      <a:pt x="1711378" y="87340"/>
                    </a:cubicBezTo>
                    <a:cubicBezTo>
                      <a:pt x="1714102" y="87779"/>
                      <a:pt x="1717264" y="88219"/>
                      <a:pt x="1720251" y="89624"/>
                    </a:cubicBezTo>
                    <a:cubicBezTo>
                      <a:pt x="1724293" y="91469"/>
                      <a:pt x="1730355" y="91996"/>
                      <a:pt x="1735626" y="91030"/>
                    </a:cubicBezTo>
                    <a:cubicBezTo>
                      <a:pt x="1737295" y="90678"/>
                      <a:pt x="1738876" y="90415"/>
                      <a:pt x="1740633" y="90503"/>
                    </a:cubicBezTo>
                    <a:lnTo>
                      <a:pt x="1735889" y="84353"/>
                    </a:lnTo>
                    <a:lnTo>
                      <a:pt x="1747310" y="83035"/>
                    </a:lnTo>
                    <a:cubicBezTo>
                      <a:pt x="1752582" y="82420"/>
                      <a:pt x="1755657" y="84792"/>
                      <a:pt x="1757326" y="86022"/>
                    </a:cubicBezTo>
                    <a:lnTo>
                      <a:pt x="1763300" y="90591"/>
                    </a:lnTo>
                    <a:lnTo>
                      <a:pt x="1755569" y="98322"/>
                    </a:lnTo>
                    <a:cubicBezTo>
                      <a:pt x="1760313" y="100870"/>
                      <a:pt x="1763036" y="100255"/>
                      <a:pt x="1772173" y="97795"/>
                    </a:cubicBezTo>
                    <a:cubicBezTo>
                      <a:pt x="1773052" y="97267"/>
                      <a:pt x="1774984" y="96301"/>
                      <a:pt x="1777444" y="96653"/>
                    </a:cubicBezTo>
                    <a:cubicBezTo>
                      <a:pt x="1779113" y="96916"/>
                      <a:pt x="1780519" y="97355"/>
                      <a:pt x="1781837" y="97707"/>
                    </a:cubicBezTo>
                    <a:cubicBezTo>
                      <a:pt x="1782188" y="97795"/>
                      <a:pt x="1782628" y="97970"/>
                      <a:pt x="1782979" y="98058"/>
                    </a:cubicBezTo>
                    <a:lnTo>
                      <a:pt x="1794049" y="101133"/>
                    </a:lnTo>
                    <a:lnTo>
                      <a:pt x="1787635" y="107283"/>
                    </a:lnTo>
                    <a:cubicBezTo>
                      <a:pt x="1789217" y="107634"/>
                      <a:pt x="1790710" y="108249"/>
                      <a:pt x="1792204" y="109216"/>
                    </a:cubicBezTo>
                    <a:cubicBezTo>
                      <a:pt x="1800286" y="114311"/>
                      <a:pt x="1809159" y="116507"/>
                      <a:pt x="1819263" y="115893"/>
                    </a:cubicBezTo>
                    <a:cubicBezTo>
                      <a:pt x="1821986" y="115717"/>
                      <a:pt x="1826291" y="116947"/>
                      <a:pt x="1828400" y="118967"/>
                    </a:cubicBezTo>
                    <a:cubicBezTo>
                      <a:pt x="1829805" y="120285"/>
                      <a:pt x="1830508" y="122042"/>
                      <a:pt x="1830508" y="123975"/>
                    </a:cubicBezTo>
                    <a:cubicBezTo>
                      <a:pt x="1831035" y="124063"/>
                      <a:pt x="1831562" y="124151"/>
                      <a:pt x="1832089" y="124239"/>
                    </a:cubicBezTo>
                    <a:cubicBezTo>
                      <a:pt x="1833934" y="124502"/>
                      <a:pt x="1836218" y="124854"/>
                      <a:pt x="1838415" y="125996"/>
                    </a:cubicBezTo>
                    <a:cubicBezTo>
                      <a:pt x="1848167" y="131179"/>
                      <a:pt x="1851066" y="131179"/>
                      <a:pt x="1851856" y="131003"/>
                    </a:cubicBezTo>
                    <a:cubicBezTo>
                      <a:pt x="1857743" y="128456"/>
                      <a:pt x="1862487" y="130652"/>
                      <a:pt x="1865386" y="131882"/>
                    </a:cubicBezTo>
                    <a:cubicBezTo>
                      <a:pt x="1865825" y="132058"/>
                      <a:pt x="1866352" y="132321"/>
                      <a:pt x="1866792" y="132497"/>
                    </a:cubicBezTo>
                    <a:cubicBezTo>
                      <a:pt x="1868637" y="131530"/>
                      <a:pt x="1872238" y="130476"/>
                      <a:pt x="1875841" y="135220"/>
                    </a:cubicBezTo>
                    <a:cubicBezTo>
                      <a:pt x="1876016" y="135396"/>
                      <a:pt x="1876104" y="135572"/>
                      <a:pt x="1876280" y="135747"/>
                    </a:cubicBezTo>
                    <a:lnTo>
                      <a:pt x="1879882" y="140228"/>
                    </a:lnTo>
                    <a:cubicBezTo>
                      <a:pt x="1881287" y="140404"/>
                      <a:pt x="1882693" y="140755"/>
                      <a:pt x="1884011" y="141282"/>
                    </a:cubicBezTo>
                    <a:cubicBezTo>
                      <a:pt x="1892972" y="144533"/>
                      <a:pt x="1901845" y="148223"/>
                      <a:pt x="1910455" y="151737"/>
                    </a:cubicBezTo>
                    <a:cubicBezTo>
                      <a:pt x="1913090" y="152879"/>
                      <a:pt x="1915814" y="153933"/>
                      <a:pt x="1918450" y="155075"/>
                    </a:cubicBezTo>
                    <a:cubicBezTo>
                      <a:pt x="1918537" y="154900"/>
                      <a:pt x="1918625" y="154724"/>
                      <a:pt x="1918713" y="154460"/>
                    </a:cubicBezTo>
                    <a:cubicBezTo>
                      <a:pt x="1918801" y="154285"/>
                      <a:pt x="1918889" y="154197"/>
                      <a:pt x="1918889" y="154109"/>
                    </a:cubicBezTo>
                    <a:lnTo>
                      <a:pt x="1922579" y="146729"/>
                    </a:lnTo>
                    <a:lnTo>
                      <a:pt x="1936460" y="158238"/>
                    </a:lnTo>
                    <a:lnTo>
                      <a:pt x="1937865" y="151737"/>
                    </a:lnTo>
                    <a:lnTo>
                      <a:pt x="1945069" y="153670"/>
                    </a:lnTo>
                    <a:cubicBezTo>
                      <a:pt x="1951834" y="155427"/>
                      <a:pt x="1951043" y="160610"/>
                      <a:pt x="1950868" y="161664"/>
                    </a:cubicBezTo>
                    <a:cubicBezTo>
                      <a:pt x="1950604" y="162982"/>
                      <a:pt x="1950253" y="164300"/>
                      <a:pt x="1949901" y="165618"/>
                    </a:cubicBezTo>
                    <a:lnTo>
                      <a:pt x="1949110" y="168780"/>
                    </a:lnTo>
                    <a:cubicBezTo>
                      <a:pt x="1953767" y="171767"/>
                      <a:pt x="1955085" y="171767"/>
                      <a:pt x="1957896" y="170010"/>
                    </a:cubicBezTo>
                    <a:cubicBezTo>
                      <a:pt x="1961146" y="167990"/>
                      <a:pt x="1964573" y="169132"/>
                      <a:pt x="1966330" y="169747"/>
                    </a:cubicBezTo>
                    <a:cubicBezTo>
                      <a:pt x="1966594" y="169835"/>
                      <a:pt x="1966857" y="169923"/>
                      <a:pt x="1967121" y="170010"/>
                    </a:cubicBezTo>
                    <a:lnTo>
                      <a:pt x="1975906" y="171855"/>
                    </a:lnTo>
                    <a:lnTo>
                      <a:pt x="1972919" y="177127"/>
                    </a:lnTo>
                    <a:cubicBezTo>
                      <a:pt x="1974940" y="177390"/>
                      <a:pt x="1976784" y="177917"/>
                      <a:pt x="1978278" y="178444"/>
                    </a:cubicBezTo>
                    <a:cubicBezTo>
                      <a:pt x="1979859" y="178972"/>
                      <a:pt x="1981704" y="179499"/>
                      <a:pt x="1982407" y="179235"/>
                    </a:cubicBezTo>
                    <a:lnTo>
                      <a:pt x="1989172" y="177039"/>
                    </a:lnTo>
                    <a:lnTo>
                      <a:pt x="1992247" y="189953"/>
                    </a:lnTo>
                    <a:cubicBezTo>
                      <a:pt x="1992422" y="190129"/>
                      <a:pt x="1992598" y="190305"/>
                      <a:pt x="1992862" y="190480"/>
                    </a:cubicBezTo>
                    <a:cubicBezTo>
                      <a:pt x="1997254" y="194258"/>
                      <a:pt x="2001471" y="197860"/>
                      <a:pt x="2005864" y="199529"/>
                    </a:cubicBezTo>
                    <a:cubicBezTo>
                      <a:pt x="2018515" y="204186"/>
                      <a:pt x="2030112" y="210687"/>
                      <a:pt x="2041181" y="217012"/>
                    </a:cubicBezTo>
                    <a:cubicBezTo>
                      <a:pt x="2045486" y="219472"/>
                      <a:pt x="2049879" y="221932"/>
                      <a:pt x="2054271" y="224304"/>
                    </a:cubicBezTo>
                    <a:cubicBezTo>
                      <a:pt x="2055414" y="224919"/>
                      <a:pt x="2056468" y="225534"/>
                      <a:pt x="2057522" y="226237"/>
                    </a:cubicBezTo>
                    <a:cubicBezTo>
                      <a:pt x="2058840" y="227028"/>
                      <a:pt x="2061036" y="228433"/>
                      <a:pt x="2061827" y="228521"/>
                    </a:cubicBezTo>
                    <a:cubicBezTo>
                      <a:pt x="2065780" y="228257"/>
                      <a:pt x="2069031" y="229048"/>
                      <a:pt x="2071754" y="230366"/>
                    </a:cubicBezTo>
                    <a:lnTo>
                      <a:pt x="2075532" y="228257"/>
                    </a:lnTo>
                    <a:cubicBezTo>
                      <a:pt x="2075532" y="228257"/>
                      <a:pt x="2075708" y="228170"/>
                      <a:pt x="2075796" y="228082"/>
                    </a:cubicBezTo>
                    <a:cubicBezTo>
                      <a:pt x="2079046" y="225885"/>
                      <a:pt x="2081945" y="225710"/>
                      <a:pt x="2084493" y="227555"/>
                    </a:cubicBezTo>
                    <a:cubicBezTo>
                      <a:pt x="2086162" y="228697"/>
                      <a:pt x="2087568" y="229927"/>
                      <a:pt x="2088974" y="231157"/>
                    </a:cubicBezTo>
                    <a:cubicBezTo>
                      <a:pt x="2089413" y="231508"/>
                      <a:pt x="2089764" y="231859"/>
                      <a:pt x="2090204" y="232211"/>
                    </a:cubicBezTo>
                    <a:lnTo>
                      <a:pt x="2100043" y="240381"/>
                    </a:lnTo>
                    <a:lnTo>
                      <a:pt x="2086865" y="243808"/>
                    </a:lnTo>
                    <a:cubicBezTo>
                      <a:pt x="2087656" y="244510"/>
                      <a:pt x="2088359" y="245301"/>
                      <a:pt x="2089150" y="245916"/>
                    </a:cubicBezTo>
                    <a:cubicBezTo>
                      <a:pt x="2094596" y="243105"/>
                      <a:pt x="2099955" y="245389"/>
                      <a:pt x="2102767" y="246707"/>
                    </a:cubicBezTo>
                    <a:cubicBezTo>
                      <a:pt x="2103645" y="247058"/>
                      <a:pt x="2104875" y="247585"/>
                      <a:pt x="2105403" y="247673"/>
                    </a:cubicBezTo>
                    <a:cubicBezTo>
                      <a:pt x="2108477" y="246707"/>
                      <a:pt x="2111025" y="248112"/>
                      <a:pt x="2111992" y="248640"/>
                    </a:cubicBezTo>
                    <a:lnTo>
                      <a:pt x="2112167" y="248727"/>
                    </a:lnTo>
                    <a:lnTo>
                      <a:pt x="2123149" y="253032"/>
                    </a:lnTo>
                    <a:lnTo>
                      <a:pt x="2113485" y="260061"/>
                    </a:lnTo>
                    <a:cubicBezTo>
                      <a:pt x="2113309" y="260148"/>
                      <a:pt x="2113221" y="260236"/>
                      <a:pt x="2113134" y="260412"/>
                    </a:cubicBezTo>
                    <a:cubicBezTo>
                      <a:pt x="2112958" y="260588"/>
                      <a:pt x="2112694" y="260763"/>
                      <a:pt x="2112519" y="260939"/>
                    </a:cubicBezTo>
                    <a:cubicBezTo>
                      <a:pt x="2120865" y="265595"/>
                      <a:pt x="2128508" y="271130"/>
                      <a:pt x="2135975" y="276489"/>
                    </a:cubicBezTo>
                    <a:cubicBezTo>
                      <a:pt x="2140632" y="279828"/>
                      <a:pt x="2145464" y="283342"/>
                      <a:pt x="2150296" y="286417"/>
                    </a:cubicBezTo>
                    <a:cubicBezTo>
                      <a:pt x="2150471" y="286592"/>
                      <a:pt x="2150647" y="286680"/>
                      <a:pt x="2150823" y="286768"/>
                    </a:cubicBezTo>
                    <a:cubicBezTo>
                      <a:pt x="2150999" y="286680"/>
                      <a:pt x="2151174" y="286505"/>
                      <a:pt x="2151350" y="286329"/>
                    </a:cubicBezTo>
                    <a:cubicBezTo>
                      <a:pt x="2153019" y="284835"/>
                      <a:pt x="2155831" y="283517"/>
                      <a:pt x="2160223" y="285802"/>
                    </a:cubicBezTo>
                    <a:cubicBezTo>
                      <a:pt x="2161892" y="286680"/>
                      <a:pt x="2166988" y="289404"/>
                      <a:pt x="2166197" y="294675"/>
                    </a:cubicBezTo>
                    <a:cubicBezTo>
                      <a:pt x="2165758" y="297311"/>
                      <a:pt x="2166900" y="298628"/>
                      <a:pt x="2171469" y="302230"/>
                    </a:cubicBezTo>
                    <a:cubicBezTo>
                      <a:pt x="2171908" y="302582"/>
                      <a:pt x="2172347" y="302933"/>
                      <a:pt x="2172786" y="303285"/>
                    </a:cubicBezTo>
                    <a:cubicBezTo>
                      <a:pt x="2175510" y="305481"/>
                      <a:pt x="2178936" y="307062"/>
                      <a:pt x="2182626" y="308819"/>
                    </a:cubicBezTo>
                    <a:cubicBezTo>
                      <a:pt x="2187107" y="310928"/>
                      <a:pt x="2191939" y="313212"/>
                      <a:pt x="2196068" y="316726"/>
                    </a:cubicBezTo>
                    <a:cubicBezTo>
                      <a:pt x="2198879" y="315848"/>
                      <a:pt x="2200900" y="316111"/>
                      <a:pt x="2202569" y="316463"/>
                    </a:cubicBezTo>
                    <a:lnTo>
                      <a:pt x="2209333" y="317868"/>
                    </a:lnTo>
                    <a:lnTo>
                      <a:pt x="2207401" y="325072"/>
                    </a:lnTo>
                    <a:cubicBezTo>
                      <a:pt x="2207225" y="325687"/>
                      <a:pt x="2207049" y="326302"/>
                      <a:pt x="2206874" y="326742"/>
                    </a:cubicBezTo>
                    <a:cubicBezTo>
                      <a:pt x="2206874" y="326742"/>
                      <a:pt x="2206961" y="326829"/>
                      <a:pt x="2206961" y="326829"/>
                    </a:cubicBezTo>
                    <a:cubicBezTo>
                      <a:pt x="2209421" y="328323"/>
                      <a:pt x="2212233" y="329992"/>
                      <a:pt x="2214693" y="332364"/>
                    </a:cubicBezTo>
                    <a:cubicBezTo>
                      <a:pt x="2220139" y="337723"/>
                      <a:pt x="2226377" y="342907"/>
                      <a:pt x="2234635" y="344664"/>
                    </a:cubicBezTo>
                    <a:cubicBezTo>
                      <a:pt x="2237622" y="345279"/>
                      <a:pt x="2243421" y="348002"/>
                      <a:pt x="2243772" y="353361"/>
                    </a:cubicBezTo>
                    <a:cubicBezTo>
                      <a:pt x="2243860" y="355294"/>
                      <a:pt x="2244826" y="356173"/>
                      <a:pt x="2248428" y="358808"/>
                    </a:cubicBezTo>
                    <a:cubicBezTo>
                      <a:pt x="2250361" y="360214"/>
                      <a:pt x="2252558" y="361707"/>
                      <a:pt x="2254402" y="363904"/>
                    </a:cubicBezTo>
                    <a:lnTo>
                      <a:pt x="2254754" y="364255"/>
                    </a:lnTo>
                    <a:cubicBezTo>
                      <a:pt x="2257829" y="367769"/>
                      <a:pt x="2261694" y="372250"/>
                      <a:pt x="2264945" y="373216"/>
                    </a:cubicBezTo>
                    <a:cubicBezTo>
                      <a:pt x="2269074" y="374446"/>
                      <a:pt x="2272500" y="376379"/>
                      <a:pt x="2275487" y="378575"/>
                    </a:cubicBezTo>
                    <a:lnTo>
                      <a:pt x="2275136" y="376818"/>
                    </a:lnTo>
                    <a:lnTo>
                      <a:pt x="2283570" y="377170"/>
                    </a:lnTo>
                    <a:cubicBezTo>
                      <a:pt x="2285678" y="377257"/>
                      <a:pt x="2290686" y="378224"/>
                      <a:pt x="2292004" y="385340"/>
                    </a:cubicBezTo>
                    <a:cubicBezTo>
                      <a:pt x="2292180" y="386219"/>
                      <a:pt x="2292794" y="390699"/>
                      <a:pt x="2287699" y="392720"/>
                    </a:cubicBezTo>
                    <a:cubicBezTo>
                      <a:pt x="2287875" y="392983"/>
                      <a:pt x="2288050" y="393247"/>
                      <a:pt x="2288226" y="393598"/>
                    </a:cubicBezTo>
                    <a:cubicBezTo>
                      <a:pt x="2290159" y="396673"/>
                      <a:pt x="2290686" y="396761"/>
                      <a:pt x="2293849" y="397025"/>
                    </a:cubicBezTo>
                    <a:cubicBezTo>
                      <a:pt x="2298857" y="397464"/>
                      <a:pt x="2303688" y="399045"/>
                      <a:pt x="2307905" y="400539"/>
                    </a:cubicBezTo>
                    <a:lnTo>
                      <a:pt x="2308432" y="400714"/>
                    </a:lnTo>
                    <a:cubicBezTo>
                      <a:pt x="2311683" y="401857"/>
                      <a:pt x="2313089" y="404492"/>
                      <a:pt x="2313967" y="406074"/>
                    </a:cubicBezTo>
                    <a:cubicBezTo>
                      <a:pt x="2314055" y="406337"/>
                      <a:pt x="2314231" y="406513"/>
                      <a:pt x="2314319" y="406776"/>
                    </a:cubicBezTo>
                    <a:lnTo>
                      <a:pt x="2320381" y="415386"/>
                    </a:lnTo>
                    <a:lnTo>
                      <a:pt x="2311156" y="416792"/>
                    </a:lnTo>
                    <a:cubicBezTo>
                      <a:pt x="2313352" y="418549"/>
                      <a:pt x="2315549" y="420218"/>
                      <a:pt x="2317657" y="421975"/>
                    </a:cubicBezTo>
                    <a:cubicBezTo>
                      <a:pt x="2321611" y="425138"/>
                      <a:pt x="2325740" y="428300"/>
                      <a:pt x="2329781" y="431639"/>
                    </a:cubicBezTo>
                    <a:cubicBezTo>
                      <a:pt x="2330220" y="431990"/>
                      <a:pt x="2330747" y="432430"/>
                      <a:pt x="2331274" y="432781"/>
                    </a:cubicBezTo>
                    <a:cubicBezTo>
                      <a:pt x="2334701" y="435505"/>
                      <a:pt x="2338654" y="438667"/>
                      <a:pt x="2340587" y="443324"/>
                    </a:cubicBezTo>
                    <a:cubicBezTo>
                      <a:pt x="2342783" y="448507"/>
                      <a:pt x="2343574" y="448243"/>
                      <a:pt x="2347088" y="447189"/>
                    </a:cubicBezTo>
                    <a:cubicBezTo>
                      <a:pt x="2352096" y="445608"/>
                      <a:pt x="2356488" y="446662"/>
                      <a:pt x="2358948" y="449825"/>
                    </a:cubicBezTo>
                    <a:cubicBezTo>
                      <a:pt x="2360705" y="452109"/>
                      <a:pt x="2362023" y="455974"/>
                      <a:pt x="2358597" y="461861"/>
                    </a:cubicBezTo>
                    <a:cubicBezTo>
                      <a:pt x="2358597" y="462124"/>
                      <a:pt x="2358597" y="462388"/>
                      <a:pt x="2358597" y="462651"/>
                    </a:cubicBezTo>
                    <a:cubicBezTo>
                      <a:pt x="2362726" y="466780"/>
                      <a:pt x="2367119" y="470646"/>
                      <a:pt x="2371775" y="474775"/>
                    </a:cubicBezTo>
                    <a:cubicBezTo>
                      <a:pt x="2373708" y="476444"/>
                      <a:pt x="2375641" y="478201"/>
                      <a:pt x="2377573" y="479871"/>
                    </a:cubicBezTo>
                    <a:cubicBezTo>
                      <a:pt x="2378013" y="480222"/>
                      <a:pt x="2378716" y="480749"/>
                      <a:pt x="2379418" y="481276"/>
                    </a:cubicBezTo>
                    <a:cubicBezTo>
                      <a:pt x="2381351" y="482682"/>
                      <a:pt x="2383811" y="484527"/>
                      <a:pt x="2385129" y="487075"/>
                    </a:cubicBezTo>
                    <a:cubicBezTo>
                      <a:pt x="2387852" y="486284"/>
                      <a:pt x="2389785" y="486548"/>
                      <a:pt x="2391454" y="486899"/>
                    </a:cubicBezTo>
                    <a:lnTo>
                      <a:pt x="2398219" y="488305"/>
                    </a:lnTo>
                    <a:lnTo>
                      <a:pt x="2396286" y="495509"/>
                    </a:lnTo>
                    <a:cubicBezTo>
                      <a:pt x="2395847" y="497090"/>
                      <a:pt x="2395320" y="498232"/>
                      <a:pt x="2394617" y="499111"/>
                    </a:cubicBezTo>
                    <a:cubicBezTo>
                      <a:pt x="2396286" y="500780"/>
                      <a:pt x="2397604" y="502625"/>
                      <a:pt x="2398746" y="504294"/>
                    </a:cubicBezTo>
                    <a:cubicBezTo>
                      <a:pt x="2399449" y="505348"/>
                      <a:pt x="2400152" y="506315"/>
                      <a:pt x="2400855" y="507105"/>
                    </a:cubicBezTo>
                    <a:cubicBezTo>
                      <a:pt x="2401997" y="508423"/>
                      <a:pt x="2403051" y="509917"/>
                      <a:pt x="2404105" y="511234"/>
                    </a:cubicBezTo>
                    <a:cubicBezTo>
                      <a:pt x="2405247" y="512816"/>
                      <a:pt x="2407180" y="515451"/>
                      <a:pt x="2408147" y="515979"/>
                    </a:cubicBezTo>
                    <a:cubicBezTo>
                      <a:pt x="2413506" y="517209"/>
                      <a:pt x="2417371" y="519581"/>
                      <a:pt x="2420270" y="522480"/>
                    </a:cubicBezTo>
                    <a:lnTo>
                      <a:pt x="2435733" y="518087"/>
                    </a:lnTo>
                    <a:lnTo>
                      <a:pt x="2434678" y="544443"/>
                    </a:lnTo>
                    <a:cubicBezTo>
                      <a:pt x="2438808" y="545585"/>
                      <a:pt x="2442497" y="547606"/>
                      <a:pt x="2445836" y="549451"/>
                    </a:cubicBezTo>
                    <a:cubicBezTo>
                      <a:pt x="2446714" y="549890"/>
                      <a:pt x="2447505" y="550417"/>
                      <a:pt x="2448384" y="550857"/>
                    </a:cubicBezTo>
                    <a:cubicBezTo>
                      <a:pt x="2452776" y="553229"/>
                      <a:pt x="2451986" y="557973"/>
                      <a:pt x="2451722" y="559818"/>
                    </a:cubicBezTo>
                    <a:cubicBezTo>
                      <a:pt x="2451722" y="560081"/>
                      <a:pt x="2451634" y="560345"/>
                      <a:pt x="2451634" y="560608"/>
                    </a:cubicBezTo>
                    <a:lnTo>
                      <a:pt x="2451019" y="567373"/>
                    </a:lnTo>
                    <a:cubicBezTo>
                      <a:pt x="2451722" y="568252"/>
                      <a:pt x="2452425" y="569130"/>
                      <a:pt x="2453128" y="570009"/>
                    </a:cubicBezTo>
                    <a:cubicBezTo>
                      <a:pt x="2458223" y="576334"/>
                      <a:pt x="2463407" y="582923"/>
                      <a:pt x="2468941" y="588985"/>
                    </a:cubicBezTo>
                    <a:cubicBezTo>
                      <a:pt x="2470698" y="590918"/>
                      <a:pt x="2472104" y="593114"/>
                      <a:pt x="2473510" y="595135"/>
                    </a:cubicBezTo>
                    <a:cubicBezTo>
                      <a:pt x="2477375" y="601109"/>
                      <a:pt x="2478869" y="602954"/>
                      <a:pt x="2483964" y="601900"/>
                    </a:cubicBezTo>
                    <a:cubicBezTo>
                      <a:pt x="2489148" y="600845"/>
                      <a:pt x="2492750" y="603657"/>
                      <a:pt x="2493980" y="606995"/>
                    </a:cubicBezTo>
                    <a:cubicBezTo>
                      <a:pt x="2495385" y="610861"/>
                      <a:pt x="2493892" y="615605"/>
                      <a:pt x="2490553" y="618240"/>
                    </a:cubicBezTo>
                    <a:lnTo>
                      <a:pt x="2490905" y="618680"/>
                    </a:lnTo>
                    <a:cubicBezTo>
                      <a:pt x="2494331" y="623512"/>
                      <a:pt x="2498285" y="627904"/>
                      <a:pt x="2502414" y="632648"/>
                    </a:cubicBezTo>
                    <a:cubicBezTo>
                      <a:pt x="2503644" y="633966"/>
                      <a:pt x="2504786" y="635372"/>
                      <a:pt x="2506016" y="636690"/>
                    </a:cubicBezTo>
                    <a:cubicBezTo>
                      <a:pt x="2506631" y="637392"/>
                      <a:pt x="2507421" y="638095"/>
                      <a:pt x="2508212" y="638886"/>
                    </a:cubicBezTo>
                    <a:cubicBezTo>
                      <a:pt x="2510320" y="640907"/>
                      <a:pt x="2513044" y="643542"/>
                      <a:pt x="2514538" y="647320"/>
                    </a:cubicBezTo>
                    <a:cubicBezTo>
                      <a:pt x="2514889" y="647232"/>
                      <a:pt x="2515240" y="647232"/>
                      <a:pt x="2515592" y="647144"/>
                    </a:cubicBezTo>
                    <a:lnTo>
                      <a:pt x="2529560" y="645563"/>
                    </a:lnTo>
                    <a:lnTo>
                      <a:pt x="2520599" y="659005"/>
                    </a:lnTo>
                    <a:cubicBezTo>
                      <a:pt x="2522620" y="660849"/>
                      <a:pt x="2524641" y="662870"/>
                      <a:pt x="2526398" y="665242"/>
                    </a:cubicBezTo>
                    <a:cubicBezTo>
                      <a:pt x="2528418" y="667878"/>
                      <a:pt x="2530000" y="670601"/>
                      <a:pt x="2531669" y="673149"/>
                    </a:cubicBezTo>
                    <a:cubicBezTo>
                      <a:pt x="2533075" y="675433"/>
                      <a:pt x="2534392" y="677630"/>
                      <a:pt x="2535886" y="679650"/>
                    </a:cubicBezTo>
                    <a:cubicBezTo>
                      <a:pt x="2536765" y="680792"/>
                      <a:pt x="2537819" y="681934"/>
                      <a:pt x="2539049" y="683076"/>
                    </a:cubicBezTo>
                    <a:cubicBezTo>
                      <a:pt x="2542211" y="686151"/>
                      <a:pt x="2546077" y="690017"/>
                      <a:pt x="2547746" y="697309"/>
                    </a:cubicBezTo>
                    <a:cubicBezTo>
                      <a:pt x="2548888" y="702404"/>
                      <a:pt x="2552227" y="707236"/>
                      <a:pt x="2555829" y="712420"/>
                    </a:cubicBezTo>
                    <a:cubicBezTo>
                      <a:pt x="2559343" y="717515"/>
                      <a:pt x="2563296" y="723138"/>
                      <a:pt x="2565493" y="729902"/>
                    </a:cubicBezTo>
                    <a:cubicBezTo>
                      <a:pt x="2569007" y="732714"/>
                      <a:pt x="2570852" y="736492"/>
                      <a:pt x="2572433" y="739654"/>
                    </a:cubicBezTo>
                    <a:cubicBezTo>
                      <a:pt x="2574893" y="744486"/>
                      <a:pt x="2575772" y="745716"/>
                      <a:pt x="2578495" y="745892"/>
                    </a:cubicBezTo>
                    <a:cubicBezTo>
                      <a:pt x="2580428" y="745980"/>
                      <a:pt x="2583151" y="746946"/>
                      <a:pt x="2584908" y="750812"/>
                    </a:cubicBezTo>
                    <a:cubicBezTo>
                      <a:pt x="2586841" y="755029"/>
                      <a:pt x="2585875" y="757840"/>
                      <a:pt x="2584645" y="759421"/>
                    </a:cubicBezTo>
                    <a:cubicBezTo>
                      <a:pt x="2583415" y="761091"/>
                      <a:pt x="2583327" y="761178"/>
                      <a:pt x="2586226" y="764868"/>
                    </a:cubicBezTo>
                    <a:cubicBezTo>
                      <a:pt x="2587632" y="766713"/>
                      <a:pt x="2589213" y="768822"/>
                      <a:pt x="2590267" y="771370"/>
                    </a:cubicBezTo>
                    <a:cubicBezTo>
                      <a:pt x="2591497" y="774532"/>
                      <a:pt x="2593957" y="777344"/>
                      <a:pt x="2596681" y="780506"/>
                    </a:cubicBezTo>
                    <a:cubicBezTo>
                      <a:pt x="2600195" y="784460"/>
                      <a:pt x="2604060" y="788940"/>
                      <a:pt x="2606257" y="795178"/>
                    </a:cubicBezTo>
                    <a:cubicBezTo>
                      <a:pt x="2608892" y="802821"/>
                      <a:pt x="2613461" y="810640"/>
                      <a:pt x="2619084" y="817229"/>
                    </a:cubicBezTo>
                    <a:cubicBezTo>
                      <a:pt x="2619435" y="817668"/>
                      <a:pt x="2619786" y="818020"/>
                      <a:pt x="2620050" y="818371"/>
                    </a:cubicBezTo>
                    <a:cubicBezTo>
                      <a:pt x="2622158" y="820743"/>
                      <a:pt x="2624794" y="823730"/>
                      <a:pt x="2625497" y="829177"/>
                    </a:cubicBezTo>
                    <a:cubicBezTo>
                      <a:pt x="2626551" y="838138"/>
                      <a:pt x="2627957" y="842882"/>
                      <a:pt x="2633140" y="845694"/>
                    </a:cubicBezTo>
                    <a:cubicBezTo>
                      <a:pt x="2637094" y="847890"/>
                      <a:pt x="2638236" y="853337"/>
                      <a:pt x="2638411" y="855006"/>
                    </a:cubicBezTo>
                    <a:cubicBezTo>
                      <a:pt x="2638675" y="855094"/>
                      <a:pt x="2638938" y="855270"/>
                      <a:pt x="2639114" y="855446"/>
                    </a:cubicBezTo>
                    <a:cubicBezTo>
                      <a:pt x="2641135" y="856676"/>
                      <a:pt x="2642277" y="858696"/>
                      <a:pt x="2642628" y="861420"/>
                    </a:cubicBezTo>
                    <a:lnTo>
                      <a:pt x="2644034" y="873895"/>
                    </a:lnTo>
                    <a:cubicBezTo>
                      <a:pt x="2644561" y="874510"/>
                      <a:pt x="2645000" y="875125"/>
                      <a:pt x="2645527" y="875652"/>
                    </a:cubicBezTo>
                    <a:cubicBezTo>
                      <a:pt x="2648427" y="878902"/>
                      <a:pt x="2649744" y="882680"/>
                      <a:pt x="2650799" y="886019"/>
                    </a:cubicBezTo>
                    <a:cubicBezTo>
                      <a:pt x="2652468" y="891026"/>
                      <a:pt x="2653171" y="892344"/>
                      <a:pt x="2655718" y="892959"/>
                    </a:cubicBezTo>
                    <a:cubicBezTo>
                      <a:pt x="2660463" y="894101"/>
                      <a:pt x="2661517" y="899021"/>
                      <a:pt x="2661868" y="901217"/>
                    </a:cubicBezTo>
                    <a:cubicBezTo>
                      <a:pt x="2663450" y="900602"/>
                      <a:pt x="2664855" y="900690"/>
                      <a:pt x="2665558" y="900866"/>
                    </a:cubicBezTo>
                    <a:cubicBezTo>
                      <a:pt x="2667052" y="901130"/>
                      <a:pt x="2668369" y="901481"/>
                      <a:pt x="2669687" y="901832"/>
                    </a:cubicBezTo>
                    <a:lnTo>
                      <a:pt x="2688312" y="906664"/>
                    </a:lnTo>
                    <a:lnTo>
                      <a:pt x="2671269" y="914308"/>
                    </a:lnTo>
                    <a:cubicBezTo>
                      <a:pt x="2668194" y="915713"/>
                      <a:pt x="2665997" y="915801"/>
                      <a:pt x="2664153" y="915625"/>
                    </a:cubicBezTo>
                    <a:cubicBezTo>
                      <a:pt x="2664328" y="916943"/>
                      <a:pt x="2664416" y="918261"/>
                      <a:pt x="2664504" y="919579"/>
                    </a:cubicBezTo>
                    <a:cubicBezTo>
                      <a:pt x="2664592" y="921599"/>
                      <a:pt x="2664767" y="921687"/>
                      <a:pt x="2665646" y="922127"/>
                    </a:cubicBezTo>
                    <a:cubicBezTo>
                      <a:pt x="2666173" y="922390"/>
                      <a:pt x="2666788" y="922654"/>
                      <a:pt x="2667315" y="922917"/>
                    </a:cubicBezTo>
                    <a:cubicBezTo>
                      <a:pt x="2670302" y="924323"/>
                      <a:pt x="2673641" y="925904"/>
                      <a:pt x="2676540" y="928452"/>
                    </a:cubicBezTo>
                    <a:cubicBezTo>
                      <a:pt x="2679263" y="930824"/>
                      <a:pt x="2680581" y="933899"/>
                      <a:pt x="2681635" y="936359"/>
                    </a:cubicBezTo>
                    <a:cubicBezTo>
                      <a:pt x="2681899" y="936886"/>
                      <a:pt x="2682075" y="937413"/>
                      <a:pt x="2682338" y="937940"/>
                    </a:cubicBezTo>
                    <a:cubicBezTo>
                      <a:pt x="2684007" y="941542"/>
                      <a:pt x="2682163" y="944881"/>
                      <a:pt x="2681547" y="946111"/>
                    </a:cubicBezTo>
                    <a:lnTo>
                      <a:pt x="2680054" y="948834"/>
                    </a:lnTo>
                    <a:lnTo>
                      <a:pt x="2676891" y="949449"/>
                    </a:lnTo>
                    <a:cubicBezTo>
                      <a:pt x="2676715" y="949449"/>
                      <a:pt x="2676540" y="949537"/>
                      <a:pt x="2676364" y="949537"/>
                    </a:cubicBezTo>
                    <a:cubicBezTo>
                      <a:pt x="2678297" y="954105"/>
                      <a:pt x="2680230" y="958674"/>
                      <a:pt x="2682426" y="962979"/>
                    </a:cubicBezTo>
                    <a:cubicBezTo>
                      <a:pt x="2684095" y="966317"/>
                      <a:pt x="2686467" y="969480"/>
                      <a:pt x="2688839" y="972818"/>
                    </a:cubicBezTo>
                    <a:cubicBezTo>
                      <a:pt x="2689981" y="974400"/>
                      <a:pt x="2691124" y="975981"/>
                      <a:pt x="2692266" y="977650"/>
                    </a:cubicBezTo>
                    <a:lnTo>
                      <a:pt x="2694901" y="981604"/>
                    </a:lnTo>
                    <a:lnTo>
                      <a:pt x="2692090" y="985206"/>
                    </a:lnTo>
                    <a:cubicBezTo>
                      <a:pt x="2692353" y="985645"/>
                      <a:pt x="2692705" y="986348"/>
                      <a:pt x="2693056" y="986787"/>
                    </a:cubicBezTo>
                    <a:lnTo>
                      <a:pt x="2695341" y="987665"/>
                    </a:lnTo>
                    <a:cubicBezTo>
                      <a:pt x="2695692" y="987841"/>
                      <a:pt x="2696131" y="987929"/>
                      <a:pt x="2696570" y="988017"/>
                    </a:cubicBezTo>
                    <a:cubicBezTo>
                      <a:pt x="2698240" y="988544"/>
                      <a:pt x="2700612" y="989159"/>
                      <a:pt x="2702632" y="991004"/>
                    </a:cubicBezTo>
                    <a:cubicBezTo>
                      <a:pt x="2705268" y="993376"/>
                      <a:pt x="2706586" y="996012"/>
                      <a:pt x="2706586" y="998823"/>
                    </a:cubicBezTo>
                    <a:cubicBezTo>
                      <a:pt x="2706586" y="1002776"/>
                      <a:pt x="2704038" y="1005236"/>
                      <a:pt x="2702281" y="1006818"/>
                    </a:cubicBezTo>
                    <a:cubicBezTo>
                      <a:pt x="2702720" y="1009102"/>
                      <a:pt x="2703423" y="1011298"/>
                      <a:pt x="2704126" y="1013670"/>
                    </a:cubicBezTo>
                    <a:cubicBezTo>
                      <a:pt x="2705268" y="1017536"/>
                      <a:pt x="2706410" y="1021489"/>
                      <a:pt x="2706937" y="1025970"/>
                    </a:cubicBezTo>
                    <a:cubicBezTo>
                      <a:pt x="2707552" y="1026409"/>
                      <a:pt x="2708343" y="1026936"/>
                      <a:pt x="2708958" y="1027288"/>
                    </a:cubicBezTo>
                    <a:cubicBezTo>
                      <a:pt x="2711594" y="1029045"/>
                      <a:pt x="2714844" y="1031153"/>
                      <a:pt x="2716689" y="1034579"/>
                    </a:cubicBezTo>
                    <a:cubicBezTo>
                      <a:pt x="2718885" y="1038708"/>
                      <a:pt x="2718885" y="1043189"/>
                      <a:pt x="2718885" y="1047142"/>
                    </a:cubicBezTo>
                    <a:cubicBezTo>
                      <a:pt x="2718885" y="1047845"/>
                      <a:pt x="2718885" y="1048548"/>
                      <a:pt x="2718885" y="1049251"/>
                    </a:cubicBezTo>
                    <a:cubicBezTo>
                      <a:pt x="2719237" y="1049778"/>
                      <a:pt x="2719500" y="1050481"/>
                      <a:pt x="2719676" y="1051184"/>
                    </a:cubicBezTo>
                    <a:cubicBezTo>
                      <a:pt x="2719764" y="1051711"/>
                      <a:pt x="2720027" y="1052414"/>
                      <a:pt x="2720291" y="1053117"/>
                    </a:cubicBezTo>
                    <a:cubicBezTo>
                      <a:pt x="2720467" y="1053731"/>
                      <a:pt x="2720730" y="1054347"/>
                      <a:pt x="2720906" y="1055049"/>
                    </a:cubicBezTo>
                    <a:lnTo>
                      <a:pt x="2735138" y="1064538"/>
                    </a:lnTo>
                    <a:lnTo>
                      <a:pt x="2723190" y="1069018"/>
                    </a:lnTo>
                    <a:cubicBezTo>
                      <a:pt x="2722839" y="1069194"/>
                      <a:pt x="2722399" y="1069282"/>
                      <a:pt x="2722048" y="1069370"/>
                    </a:cubicBezTo>
                    <a:cubicBezTo>
                      <a:pt x="2723366" y="1076046"/>
                      <a:pt x="2724947" y="1083514"/>
                      <a:pt x="2727407" y="1091157"/>
                    </a:cubicBezTo>
                    <a:lnTo>
                      <a:pt x="2727495" y="1090982"/>
                    </a:lnTo>
                    <a:lnTo>
                      <a:pt x="2738125" y="1099767"/>
                    </a:lnTo>
                    <a:lnTo>
                      <a:pt x="2749458" y="1109343"/>
                    </a:lnTo>
                    <a:lnTo>
                      <a:pt x="2734699" y="1111276"/>
                    </a:lnTo>
                    <a:cubicBezTo>
                      <a:pt x="2733996" y="1111364"/>
                      <a:pt x="2733381" y="1111451"/>
                      <a:pt x="2732766" y="1111451"/>
                    </a:cubicBezTo>
                    <a:cubicBezTo>
                      <a:pt x="2732766" y="1111451"/>
                      <a:pt x="2732766" y="1111451"/>
                      <a:pt x="2732766" y="1111451"/>
                    </a:cubicBezTo>
                    <a:cubicBezTo>
                      <a:pt x="2732854" y="1111979"/>
                      <a:pt x="2732942" y="1112506"/>
                      <a:pt x="2733030" y="1113121"/>
                    </a:cubicBezTo>
                    <a:cubicBezTo>
                      <a:pt x="2734084" y="1119446"/>
                      <a:pt x="2735050" y="1125420"/>
                      <a:pt x="2737598" y="1130164"/>
                    </a:cubicBezTo>
                    <a:cubicBezTo>
                      <a:pt x="2741464" y="1137368"/>
                      <a:pt x="2742869" y="1144572"/>
                      <a:pt x="2744187" y="1151513"/>
                    </a:cubicBezTo>
                    <a:cubicBezTo>
                      <a:pt x="2745066" y="1156257"/>
                      <a:pt x="2745944" y="1160737"/>
                      <a:pt x="2747614" y="1164954"/>
                    </a:cubicBezTo>
                    <a:cubicBezTo>
                      <a:pt x="2748931" y="1168381"/>
                      <a:pt x="2749634" y="1171895"/>
                      <a:pt x="2750337" y="1175233"/>
                    </a:cubicBezTo>
                    <a:cubicBezTo>
                      <a:pt x="2751479" y="1180680"/>
                      <a:pt x="2752446" y="1185424"/>
                      <a:pt x="2755960" y="1188938"/>
                    </a:cubicBezTo>
                    <a:cubicBezTo>
                      <a:pt x="2757805" y="1190783"/>
                      <a:pt x="2759035" y="1193507"/>
                      <a:pt x="2759474" y="1196670"/>
                    </a:cubicBezTo>
                    <a:cubicBezTo>
                      <a:pt x="2762461" y="1195791"/>
                      <a:pt x="2764833" y="1196933"/>
                      <a:pt x="2765711" y="1197372"/>
                    </a:cubicBezTo>
                    <a:lnTo>
                      <a:pt x="2777484" y="1203259"/>
                    </a:lnTo>
                    <a:lnTo>
                      <a:pt x="2758507" y="1212747"/>
                    </a:lnTo>
                    <a:cubicBezTo>
                      <a:pt x="2758683" y="1217930"/>
                      <a:pt x="2760616" y="1221181"/>
                      <a:pt x="2764569" y="1223553"/>
                    </a:cubicBezTo>
                    <a:cubicBezTo>
                      <a:pt x="2770631" y="1227155"/>
                      <a:pt x="2773091" y="1233217"/>
                      <a:pt x="2771861" y="1241387"/>
                    </a:cubicBezTo>
                    <a:cubicBezTo>
                      <a:pt x="2771510" y="1243584"/>
                      <a:pt x="2770368" y="1245077"/>
                      <a:pt x="2769753" y="1245868"/>
                    </a:cubicBezTo>
                    <a:lnTo>
                      <a:pt x="2769577" y="1246043"/>
                    </a:lnTo>
                    <a:lnTo>
                      <a:pt x="2765887" y="1251842"/>
                    </a:lnTo>
                    <a:cubicBezTo>
                      <a:pt x="2766151" y="1252896"/>
                      <a:pt x="2766326" y="1254038"/>
                      <a:pt x="2766502" y="1255092"/>
                    </a:cubicBezTo>
                    <a:cubicBezTo>
                      <a:pt x="2767029" y="1258519"/>
                      <a:pt x="2768171" y="1262033"/>
                      <a:pt x="2769313" y="1265811"/>
                    </a:cubicBezTo>
                    <a:cubicBezTo>
                      <a:pt x="2771246" y="1271960"/>
                      <a:pt x="2773267" y="1278637"/>
                      <a:pt x="2773003" y="1286017"/>
                    </a:cubicBezTo>
                    <a:lnTo>
                      <a:pt x="2776166" y="1284875"/>
                    </a:lnTo>
                    <a:cubicBezTo>
                      <a:pt x="2779504" y="1283645"/>
                      <a:pt x="2781877" y="1284611"/>
                      <a:pt x="2783019" y="1285314"/>
                    </a:cubicBezTo>
                    <a:cubicBezTo>
                      <a:pt x="2785039" y="1286544"/>
                      <a:pt x="2786181" y="1288565"/>
                      <a:pt x="2786533" y="1291288"/>
                    </a:cubicBezTo>
                    <a:lnTo>
                      <a:pt x="2788114" y="1305257"/>
                    </a:lnTo>
                    <a:lnTo>
                      <a:pt x="2773706" y="1295681"/>
                    </a:lnTo>
                    <a:cubicBezTo>
                      <a:pt x="2774497" y="1298053"/>
                      <a:pt x="2775200" y="1300425"/>
                      <a:pt x="2775815" y="1302709"/>
                    </a:cubicBezTo>
                    <a:cubicBezTo>
                      <a:pt x="2777747" y="1302885"/>
                      <a:pt x="2780647" y="1303675"/>
                      <a:pt x="2781964" y="1307014"/>
                    </a:cubicBezTo>
                    <a:cubicBezTo>
                      <a:pt x="2782843" y="1309122"/>
                      <a:pt x="2783546" y="1311231"/>
                      <a:pt x="2784161" y="1313339"/>
                    </a:cubicBezTo>
                    <a:cubicBezTo>
                      <a:pt x="2784336" y="1313954"/>
                      <a:pt x="2784512" y="1314569"/>
                      <a:pt x="2784776" y="1315184"/>
                    </a:cubicBezTo>
                    <a:lnTo>
                      <a:pt x="2787323" y="1323003"/>
                    </a:lnTo>
                    <a:lnTo>
                      <a:pt x="2779241" y="1323706"/>
                    </a:lnTo>
                    <a:cubicBezTo>
                      <a:pt x="2779241" y="1323794"/>
                      <a:pt x="2779241" y="1323882"/>
                      <a:pt x="2779241" y="1323970"/>
                    </a:cubicBezTo>
                    <a:lnTo>
                      <a:pt x="2779856" y="1323882"/>
                    </a:lnTo>
                    <a:cubicBezTo>
                      <a:pt x="2784864" y="1322828"/>
                      <a:pt x="2788290" y="1323706"/>
                      <a:pt x="2790750" y="1324409"/>
                    </a:cubicBezTo>
                    <a:lnTo>
                      <a:pt x="2799447" y="1326693"/>
                    </a:lnTo>
                    <a:lnTo>
                      <a:pt x="2794527" y="1334249"/>
                    </a:lnTo>
                    <a:cubicBezTo>
                      <a:pt x="2794440" y="1334424"/>
                      <a:pt x="2794352" y="1334688"/>
                      <a:pt x="2794176" y="1334864"/>
                    </a:cubicBezTo>
                    <a:cubicBezTo>
                      <a:pt x="2793385" y="1336533"/>
                      <a:pt x="2791628" y="1340047"/>
                      <a:pt x="2787499" y="1340486"/>
                    </a:cubicBezTo>
                    <a:lnTo>
                      <a:pt x="2786972" y="1340574"/>
                    </a:lnTo>
                    <a:cubicBezTo>
                      <a:pt x="2785303" y="1340838"/>
                      <a:pt x="2782492" y="1341189"/>
                      <a:pt x="2779856" y="1340047"/>
                    </a:cubicBezTo>
                    <a:cubicBezTo>
                      <a:pt x="2780383" y="1344967"/>
                      <a:pt x="2781877" y="1348217"/>
                      <a:pt x="2784688" y="1350853"/>
                    </a:cubicBezTo>
                    <a:cubicBezTo>
                      <a:pt x="2786621" y="1352610"/>
                      <a:pt x="2787411" y="1354806"/>
                      <a:pt x="2788026" y="1356300"/>
                    </a:cubicBezTo>
                    <a:cubicBezTo>
                      <a:pt x="2788114" y="1356651"/>
                      <a:pt x="2788290" y="1357003"/>
                      <a:pt x="2788466" y="1357354"/>
                    </a:cubicBezTo>
                    <a:lnTo>
                      <a:pt x="2795494" y="1371850"/>
                    </a:lnTo>
                    <a:lnTo>
                      <a:pt x="2785566" y="1368248"/>
                    </a:lnTo>
                    <a:cubicBezTo>
                      <a:pt x="2787323" y="1372729"/>
                      <a:pt x="2788553" y="1377473"/>
                      <a:pt x="2786181" y="1381690"/>
                    </a:cubicBezTo>
                    <a:cubicBezTo>
                      <a:pt x="2784424" y="1384852"/>
                      <a:pt x="2784864" y="1388191"/>
                      <a:pt x="2785654" y="1393286"/>
                    </a:cubicBezTo>
                    <a:cubicBezTo>
                      <a:pt x="2786357" y="1397855"/>
                      <a:pt x="2787236" y="1403389"/>
                      <a:pt x="2785303" y="1409012"/>
                    </a:cubicBezTo>
                    <a:cubicBezTo>
                      <a:pt x="2786269" y="1413844"/>
                      <a:pt x="2787148" y="1418676"/>
                      <a:pt x="2787850" y="1423332"/>
                    </a:cubicBezTo>
                    <a:lnTo>
                      <a:pt x="2788729" y="1423684"/>
                    </a:lnTo>
                    <a:cubicBezTo>
                      <a:pt x="2796021" y="1426495"/>
                      <a:pt x="2797778" y="1430624"/>
                      <a:pt x="2798042" y="1433611"/>
                    </a:cubicBezTo>
                    <a:cubicBezTo>
                      <a:pt x="2798217" y="1435368"/>
                      <a:pt x="2797866" y="1438355"/>
                      <a:pt x="2795055" y="1441167"/>
                    </a:cubicBezTo>
                    <a:lnTo>
                      <a:pt x="2803752" y="1448371"/>
                    </a:lnTo>
                    <a:lnTo>
                      <a:pt x="2815173" y="1457947"/>
                    </a:lnTo>
                    <a:lnTo>
                      <a:pt x="2800414" y="1459880"/>
                    </a:lnTo>
                    <a:cubicBezTo>
                      <a:pt x="2794967" y="1460582"/>
                      <a:pt x="2791716" y="1458122"/>
                      <a:pt x="2790310" y="1456892"/>
                    </a:cubicBezTo>
                    <a:cubicBezTo>
                      <a:pt x="2790310" y="1457947"/>
                      <a:pt x="2790310" y="1459001"/>
                      <a:pt x="2790310" y="1460055"/>
                    </a:cubicBezTo>
                    <a:cubicBezTo>
                      <a:pt x="2790223" y="1464009"/>
                      <a:pt x="2791453" y="1467083"/>
                      <a:pt x="2794352" y="1470422"/>
                    </a:cubicBezTo>
                    <a:cubicBezTo>
                      <a:pt x="2795142" y="1471388"/>
                      <a:pt x="2795757" y="1472355"/>
                      <a:pt x="2796285" y="1473058"/>
                    </a:cubicBezTo>
                    <a:cubicBezTo>
                      <a:pt x="2796460" y="1473321"/>
                      <a:pt x="2796548" y="1473497"/>
                      <a:pt x="2796724" y="1473760"/>
                    </a:cubicBezTo>
                    <a:lnTo>
                      <a:pt x="2802083" y="1481667"/>
                    </a:lnTo>
                    <a:lnTo>
                      <a:pt x="2792682" y="1483776"/>
                    </a:lnTo>
                    <a:cubicBezTo>
                      <a:pt x="2792682" y="1483776"/>
                      <a:pt x="2792682" y="1483776"/>
                      <a:pt x="2792682" y="1483776"/>
                    </a:cubicBezTo>
                    <a:cubicBezTo>
                      <a:pt x="2795670" y="1489486"/>
                      <a:pt x="2796987" y="1496251"/>
                      <a:pt x="2792595" y="1504685"/>
                    </a:cubicBezTo>
                    <a:cubicBezTo>
                      <a:pt x="2790486" y="1508638"/>
                      <a:pt x="2790574" y="1515491"/>
                      <a:pt x="2790574" y="1519972"/>
                    </a:cubicBezTo>
                    <a:cubicBezTo>
                      <a:pt x="2790574" y="1524452"/>
                      <a:pt x="2791277" y="1529020"/>
                      <a:pt x="2791980" y="1533852"/>
                    </a:cubicBezTo>
                    <a:cubicBezTo>
                      <a:pt x="2792155" y="1534994"/>
                      <a:pt x="2792331" y="1536137"/>
                      <a:pt x="2792507" y="1537279"/>
                    </a:cubicBezTo>
                    <a:lnTo>
                      <a:pt x="2815349" y="1551423"/>
                    </a:lnTo>
                    <a:lnTo>
                      <a:pt x="2791101" y="1549490"/>
                    </a:lnTo>
                    <a:cubicBezTo>
                      <a:pt x="2789695" y="1558891"/>
                      <a:pt x="2789168" y="1568115"/>
                      <a:pt x="2792243" y="1576901"/>
                    </a:cubicBezTo>
                    <a:cubicBezTo>
                      <a:pt x="2793034" y="1579273"/>
                      <a:pt x="2794264" y="1586653"/>
                      <a:pt x="2789608" y="1590255"/>
                    </a:cubicBezTo>
                    <a:cubicBezTo>
                      <a:pt x="2787675" y="1591748"/>
                      <a:pt x="2787236" y="1592012"/>
                      <a:pt x="2789432" y="1596404"/>
                    </a:cubicBezTo>
                    <a:cubicBezTo>
                      <a:pt x="2791716" y="1600885"/>
                      <a:pt x="2791101" y="1606859"/>
                      <a:pt x="2789520" y="1610812"/>
                    </a:cubicBezTo>
                    <a:cubicBezTo>
                      <a:pt x="2786181" y="1618895"/>
                      <a:pt x="2786533" y="1626626"/>
                      <a:pt x="2790486" y="1634445"/>
                    </a:cubicBezTo>
                    <a:cubicBezTo>
                      <a:pt x="2792770" y="1638926"/>
                      <a:pt x="2791628" y="1642000"/>
                      <a:pt x="2790398" y="1644197"/>
                    </a:cubicBezTo>
                    <a:cubicBezTo>
                      <a:pt x="2790398" y="1644284"/>
                      <a:pt x="2790310" y="1644284"/>
                      <a:pt x="2790310" y="1644372"/>
                    </a:cubicBezTo>
                    <a:lnTo>
                      <a:pt x="2790135" y="1644812"/>
                    </a:lnTo>
                    <a:cubicBezTo>
                      <a:pt x="2787323" y="1653158"/>
                      <a:pt x="2784424" y="1661855"/>
                      <a:pt x="2782667" y="1670377"/>
                    </a:cubicBezTo>
                    <a:cubicBezTo>
                      <a:pt x="2781174" y="1677669"/>
                      <a:pt x="2781789" y="1681535"/>
                      <a:pt x="2782579" y="1683467"/>
                    </a:cubicBezTo>
                    <a:cubicBezTo>
                      <a:pt x="2785127" y="1690056"/>
                      <a:pt x="2782579" y="1694976"/>
                      <a:pt x="2781086" y="1697963"/>
                    </a:cubicBezTo>
                    <a:cubicBezTo>
                      <a:pt x="2780647" y="1698842"/>
                      <a:pt x="2780120" y="1699896"/>
                      <a:pt x="2780032" y="1700335"/>
                    </a:cubicBezTo>
                    <a:cubicBezTo>
                      <a:pt x="2779944" y="1701302"/>
                      <a:pt x="2780120" y="1702795"/>
                      <a:pt x="2780295" y="1704289"/>
                    </a:cubicBezTo>
                    <a:cubicBezTo>
                      <a:pt x="2780734" y="1708066"/>
                      <a:pt x="2781174" y="1712723"/>
                      <a:pt x="2778450" y="1716588"/>
                    </a:cubicBezTo>
                    <a:cubicBezTo>
                      <a:pt x="2776605" y="1719048"/>
                      <a:pt x="2777045" y="1720805"/>
                      <a:pt x="2778450" y="1725286"/>
                    </a:cubicBezTo>
                    <a:cubicBezTo>
                      <a:pt x="2778977" y="1726867"/>
                      <a:pt x="2779504" y="1728624"/>
                      <a:pt x="2779856" y="1730557"/>
                    </a:cubicBezTo>
                    <a:cubicBezTo>
                      <a:pt x="2780559" y="1729942"/>
                      <a:pt x="2780647" y="1730293"/>
                      <a:pt x="2780647" y="1730469"/>
                    </a:cubicBezTo>
                    <a:close/>
                    <a:moveTo>
                      <a:pt x="19490" y="1667566"/>
                    </a:moveTo>
                    <a:lnTo>
                      <a:pt x="19490" y="1667566"/>
                    </a:lnTo>
                    <a:lnTo>
                      <a:pt x="19490" y="1667566"/>
                    </a:lnTo>
                    <a:close/>
                    <a:moveTo>
                      <a:pt x="26782" y="1580942"/>
                    </a:moveTo>
                    <a:cubicBezTo>
                      <a:pt x="26782" y="1580942"/>
                      <a:pt x="26782" y="1580942"/>
                      <a:pt x="26782" y="1580942"/>
                    </a:cubicBezTo>
                    <a:cubicBezTo>
                      <a:pt x="26782" y="1580942"/>
                      <a:pt x="26782" y="1580942"/>
                      <a:pt x="26782" y="1580942"/>
                    </a:cubicBezTo>
                    <a:close/>
                    <a:moveTo>
                      <a:pt x="2828088" y="1516545"/>
                    </a:moveTo>
                    <a:lnTo>
                      <a:pt x="2828088" y="1516545"/>
                    </a:lnTo>
                    <a:lnTo>
                      <a:pt x="2828088" y="1516545"/>
                    </a:lnTo>
                    <a:close/>
                    <a:moveTo>
                      <a:pt x="41981" y="1451182"/>
                    </a:moveTo>
                    <a:cubicBezTo>
                      <a:pt x="42859" y="1451797"/>
                      <a:pt x="43826" y="1452236"/>
                      <a:pt x="44704" y="1452412"/>
                    </a:cubicBezTo>
                    <a:cubicBezTo>
                      <a:pt x="46022" y="1452236"/>
                      <a:pt x="47340" y="1451533"/>
                      <a:pt x="48394" y="1450391"/>
                    </a:cubicBezTo>
                    <a:cubicBezTo>
                      <a:pt x="48306" y="1449601"/>
                      <a:pt x="46022" y="1451182"/>
                      <a:pt x="46022" y="1451182"/>
                    </a:cubicBezTo>
                    <a:lnTo>
                      <a:pt x="41981" y="1451182"/>
                    </a:lnTo>
                    <a:close/>
                    <a:moveTo>
                      <a:pt x="2799974" y="1450831"/>
                    </a:moveTo>
                    <a:lnTo>
                      <a:pt x="2801468" y="1451533"/>
                    </a:lnTo>
                    <a:cubicBezTo>
                      <a:pt x="2801644" y="1449864"/>
                      <a:pt x="2801204" y="1447756"/>
                      <a:pt x="2799623" y="1446174"/>
                    </a:cubicBezTo>
                    <a:cubicBezTo>
                      <a:pt x="2799535" y="1446087"/>
                      <a:pt x="2799447" y="1446087"/>
                      <a:pt x="2799359" y="1446087"/>
                    </a:cubicBezTo>
                    <a:lnTo>
                      <a:pt x="2799974" y="1450831"/>
                    </a:lnTo>
                    <a:close/>
                    <a:moveTo>
                      <a:pt x="2799535" y="1445999"/>
                    </a:moveTo>
                    <a:cubicBezTo>
                      <a:pt x="2799535" y="1445999"/>
                      <a:pt x="2799535" y="1446087"/>
                      <a:pt x="2799535" y="1445999"/>
                    </a:cubicBezTo>
                    <a:cubicBezTo>
                      <a:pt x="2799535" y="1446087"/>
                      <a:pt x="2799535" y="1445999"/>
                      <a:pt x="2799535" y="1445999"/>
                    </a:cubicBezTo>
                    <a:close/>
                    <a:moveTo>
                      <a:pt x="2790662" y="1443275"/>
                    </a:moveTo>
                    <a:cubicBezTo>
                      <a:pt x="2790662" y="1443714"/>
                      <a:pt x="2790750" y="1444154"/>
                      <a:pt x="2790750" y="1444593"/>
                    </a:cubicBezTo>
                    <a:lnTo>
                      <a:pt x="2791541" y="1443012"/>
                    </a:lnTo>
                    <a:cubicBezTo>
                      <a:pt x="2791277" y="1443187"/>
                      <a:pt x="2791013" y="1443275"/>
                      <a:pt x="2790662" y="1443275"/>
                    </a:cubicBezTo>
                    <a:close/>
                    <a:moveTo>
                      <a:pt x="2817369" y="1364119"/>
                    </a:moveTo>
                    <a:lnTo>
                      <a:pt x="2817369" y="1364119"/>
                    </a:lnTo>
                    <a:cubicBezTo>
                      <a:pt x="2817369" y="1364119"/>
                      <a:pt x="2817369" y="1364119"/>
                      <a:pt x="2817369" y="1364119"/>
                    </a:cubicBezTo>
                    <a:close/>
                    <a:moveTo>
                      <a:pt x="2829230" y="1358672"/>
                    </a:moveTo>
                    <a:cubicBezTo>
                      <a:pt x="2829230" y="1358672"/>
                      <a:pt x="2829230" y="1358672"/>
                      <a:pt x="2829230" y="1358672"/>
                    </a:cubicBezTo>
                    <a:cubicBezTo>
                      <a:pt x="2829230" y="1358672"/>
                      <a:pt x="2829230" y="1358672"/>
                      <a:pt x="2829230" y="1358672"/>
                    </a:cubicBezTo>
                    <a:close/>
                    <a:moveTo>
                      <a:pt x="52435" y="1323003"/>
                    </a:moveTo>
                    <a:lnTo>
                      <a:pt x="57795" y="1326605"/>
                    </a:lnTo>
                    <a:lnTo>
                      <a:pt x="57795" y="1330647"/>
                    </a:lnTo>
                    <a:cubicBezTo>
                      <a:pt x="58409" y="1329768"/>
                      <a:pt x="58849" y="1328802"/>
                      <a:pt x="59024" y="1327923"/>
                    </a:cubicBezTo>
                    <a:cubicBezTo>
                      <a:pt x="58673" y="1325463"/>
                      <a:pt x="56565" y="1323003"/>
                      <a:pt x="53490" y="1322564"/>
                    </a:cubicBezTo>
                    <a:cubicBezTo>
                      <a:pt x="53138" y="1322652"/>
                      <a:pt x="52699" y="1322828"/>
                      <a:pt x="52435" y="1323003"/>
                    </a:cubicBezTo>
                    <a:close/>
                    <a:moveTo>
                      <a:pt x="2785478" y="1326957"/>
                    </a:moveTo>
                    <a:lnTo>
                      <a:pt x="2787148" y="1328011"/>
                    </a:lnTo>
                    <a:cubicBezTo>
                      <a:pt x="2786533" y="1327396"/>
                      <a:pt x="2786006" y="1327132"/>
                      <a:pt x="2785478" y="1326957"/>
                    </a:cubicBezTo>
                    <a:close/>
                    <a:moveTo>
                      <a:pt x="2786621" y="1326517"/>
                    </a:moveTo>
                    <a:cubicBezTo>
                      <a:pt x="2786621" y="1326517"/>
                      <a:pt x="2786533" y="1326517"/>
                      <a:pt x="2786533" y="1326517"/>
                    </a:cubicBezTo>
                    <a:lnTo>
                      <a:pt x="2786621" y="1326517"/>
                    </a:lnTo>
                    <a:close/>
                    <a:moveTo>
                      <a:pt x="52260" y="1323179"/>
                    </a:moveTo>
                    <a:lnTo>
                      <a:pt x="52260" y="1323179"/>
                    </a:lnTo>
                    <a:lnTo>
                      <a:pt x="52260" y="1323179"/>
                    </a:lnTo>
                    <a:close/>
                    <a:moveTo>
                      <a:pt x="2779680" y="1291112"/>
                    </a:moveTo>
                    <a:lnTo>
                      <a:pt x="2774321" y="1291727"/>
                    </a:lnTo>
                    <a:cubicBezTo>
                      <a:pt x="2774409" y="1292518"/>
                      <a:pt x="2775112" y="1294363"/>
                      <a:pt x="2777045" y="1295505"/>
                    </a:cubicBezTo>
                    <a:cubicBezTo>
                      <a:pt x="2778889" y="1296647"/>
                      <a:pt x="2780734" y="1296384"/>
                      <a:pt x="2781613" y="1296120"/>
                    </a:cubicBezTo>
                    <a:lnTo>
                      <a:pt x="2779680" y="1291112"/>
                    </a:lnTo>
                    <a:close/>
                    <a:moveTo>
                      <a:pt x="2797339" y="1213098"/>
                    </a:moveTo>
                    <a:cubicBezTo>
                      <a:pt x="2797339" y="1213098"/>
                      <a:pt x="2797251" y="1213186"/>
                      <a:pt x="2797251" y="1213186"/>
                    </a:cubicBezTo>
                    <a:cubicBezTo>
                      <a:pt x="2797339" y="1213186"/>
                      <a:pt x="2797339" y="1213098"/>
                      <a:pt x="2797339" y="1213098"/>
                    </a:cubicBezTo>
                    <a:close/>
                    <a:moveTo>
                      <a:pt x="2760616" y="1208003"/>
                    </a:moveTo>
                    <a:cubicBezTo>
                      <a:pt x="2761055" y="1208178"/>
                      <a:pt x="2762549" y="1208706"/>
                      <a:pt x="2764394" y="1208003"/>
                    </a:cubicBezTo>
                    <a:cubicBezTo>
                      <a:pt x="2766063" y="1207388"/>
                      <a:pt x="2766854" y="1206246"/>
                      <a:pt x="2767029" y="1205894"/>
                    </a:cubicBezTo>
                    <a:lnTo>
                      <a:pt x="2762549" y="1204137"/>
                    </a:lnTo>
                    <a:lnTo>
                      <a:pt x="2760616" y="1208003"/>
                    </a:lnTo>
                    <a:close/>
                    <a:moveTo>
                      <a:pt x="72027" y="1202029"/>
                    </a:moveTo>
                    <a:cubicBezTo>
                      <a:pt x="72378" y="1203083"/>
                      <a:pt x="73960" y="1204664"/>
                      <a:pt x="75892" y="1204752"/>
                    </a:cubicBezTo>
                    <a:lnTo>
                      <a:pt x="76156" y="1198866"/>
                    </a:lnTo>
                    <a:lnTo>
                      <a:pt x="75190" y="1195440"/>
                    </a:lnTo>
                    <a:cubicBezTo>
                      <a:pt x="73169" y="1196582"/>
                      <a:pt x="71588" y="1199042"/>
                      <a:pt x="72027" y="1202029"/>
                    </a:cubicBezTo>
                    <a:close/>
                    <a:moveTo>
                      <a:pt x="72027" y="1202292"/>
                    </a:moveTo>
                    <a:cubicBezTo>
                      <a:pt x="72027" y="1202292"/>
                      <a:pt x="72027" y="1202292"/>
                      <a:pt x="72027" y="1202292"/>
                    </a:cubicBezTo>
                    <a:cubicBezTo>
                      <a:pt x="72027" y="1202292"/>
                      <a:pt x="72027" y="1202292"/>
                      <a:pt x="72027" y="1202292"/>
                    </a:cubicBezTo>
                    <a:close/>
                    <a:moveTo>
                      <a:pt x="2791189" y="1158893"/>
                    </a:moveTo>
                    <a:cubicBezTo>
                      <a:pt x="2791189" y="1158893"/>
                      <a:pt x="2791189" y="1158893"/>
                      <a:pt x="2791189" y="1158893"/>
                    </a:cubicBezTo>
                    <a:cubicBezTo>
                      <a:pt x="2791189" y="1158893"/>
                      <a:pt x="2791189" y="1158893"/>
                      <a:pt x="2791189" y="1158893"/>
                    </a:cubicBezTo>
                    <a:close/>
                    <a:moveTo>
                      <a:pt x="2734436" y="1102139"/>
                    </a:moveTo>
                    <a:lnTo>
                      <a:pt x="2735929" y="1102842"/>
                    </a:lnTo>
                    <a:cubicBezTo>
                      <a:pt x="2736105" y="1101173"/>
                      <a:pt x="2735665" y="1099064"/>
                      <a:pt x="2734084" y="1097483"/>
                    </a:cubicBezTo>
                    <a:cubicBezTo>
                      <a:pt x="2733996" y="1097395"/>
                      <a:pt x="2733908" y="1097395"/>
                      <a:pt x="2733820" y="1097395"/>
                    </a:cubicBezTo>
                    <a:lnTo>
                      <a:pt x="2734436" y="1102139"/>
                    </a:lnTo>
                    <a:close/>
                    <a:moveTo>
                      <a:pt x="2733908" y="1097307"/>
                    </a:moveTo>
                    <a:cubicBezTo>
                      <a:pt x="2733996" y="1097307"/>
                      <a:pt x="2733996" y="1097307"/>
                      <a:pt x="2733908" y="1097307"/>
                    </a:cubicBezTo>
                    <a:cubicBezTo>
                      <a:pt x="2733996" y="1097307"/>
                      <a:pt x="2733996" y="1097307"/>
                      <a:pt x="2733908" y="1097307"/>
                    </a:cubicBezTo>
                    <a:close/>
                    <a:moveTo>
                      <a:pt x="2722136" y="1055577"/>
                    </a:moveTo>
                    <a:cubicBezTo>
                      <a:pt x="2722487" y="1057158"/>
                      <a:pt x="2722663" y="1058827"/>
                      <a:pt x="2722224" y="1060496"/>
                    </a:cubicBezTo>
                    <a:lnTo>
                      <a:pt x="2726529" y="1060057"/>
                    </a:lnTo>
                    <a:cubicBezTo>
                      <a:pt x="2726441" y="1059266"/>
                      <a:pt x="2725738" y="1057421"/>
                      <a:pt x="2723805" y="1056279"/>
                    </a:cubicBezTo>
                    <a:cubicBezTo>
                      <a:pt x="2723190" y="1055928"/>
                      <a:pt x="2722663" y="1055752"/>
                      <a:pt x="2722136" y="1055577"/>
                    </a:cubicBezTo>
                    <a:close/>
                    <a:moveTo>
                      <a:pt x="2668721" y="908949"/>
                    </a:moveTo>
                    <a:lnTo>
                      <a:pt x="2667930" y="912023"/>
                    </a:lnTo>
                    <a:cubicBezTo>
                      <a:pt x="2669072" y="911408"/>
                      <a:pt x="2670039" y="910530"/>
                      <a:pt x="2670654" y="909476"/>
                    </a:cubicBezTo>
                    <a:lnTo>
                      <a:pt x="2668721" y="908949"/>
                    </a:lnTo>
                    <a:close/>
                    <a:moveTo>
                      <a:pt x="168227" y="901130"/>
                    </a:moveTo>
                    <a:cubicBezTo>
                      <a:pt x="168139" y="901217"/>
                      <a:pt x="168139" y="901305"/>
                      <a:pt x="168139" y="901393"/>
                    </a:cubicBezTo>
                    <a:lnTo>
                      <a:pt x="172883" y="900778"/>
                    </a:lnTo>
                    <a:lnTo>
                      <a:pt x="173586" y="899285"/>
                    </a:lnTo>
                    <a:cubicBezTo>
                      <a:pt x="171917" y="899109"/>
                      <a:pt x="169808" y="899548"/>
                      <a:pt x="168227" y="901130"/>
                    </a:cubicBezTo>
                    <a:close/>
                    <a:moveTo>
                      <a:pt x="168051" y="901305"/>
                    </a:moveTo>
                    <a:cubicBezTo>
                      <a:pt x="168051" y="901305"/>
                      <a:pt x="168051" y="901305"/>
                      <a:pt x="168051" y="901305"/>
                    </a:cubicBezTo>
                    <a:cubicBezTo>
                      <a:pt x="168051" y="901305"/>
                      <a:pt x="168051" y="901305"/>
                      <a:pt x="168051" y="901305"/>
                    </a:cubicBezTo>
                    <a:close/>
                    <a:moveTo>
                      <a:pt x="2621543" y="778661"/>
                    </a:moveTo>
                    <a:cubicBezTo>
                      <a:pt x="2623213" y="778837"/>
                      <a:pt x="2625321" y="778398"/>
                      <a:pt x="2626902" y="776816"/>
                    </a:cubicBezTo>
                    <a:cubicBezTo>
                      <a:pt x="2626990" y="776729"/>
                      <a:pt x="2626990" y="776641"/>
                      <a:pt x="2626990" y="776553"/>
                    </a:cubicBezTo>
                    <a:lnTo>
                      <a:pt x="2622246" y="777168"/>
                    </a:lnTo>
                    <a:lnTo>
                      <a:pt x="2621543" y="778661"/>
                    </a:lnTo>
                    <a:close/>
                    <a:moveTo>
                      <a:pt x="253445" y="673676"/>
                    </a:moveTo>
                    <a:lnTo>
                      <a:pt x="253445" y="673676"/>
                    </a:lnTo>
                    <a:cubicBezTo>
                      <a:pt x="253445" y="673676"/>
                      <a:pt x="253445" y="673676"/>
                      <a:pt x="253445" y="673676"/>
                    </a:cubicBezTo>
                    <a:close/>
                    <a:moveTo>
                      <a:pt x="2516997" y="653821"/>
                    </a:moveTo>
                    <a:cubicBezTo>
                      <a:pt x="2516997" y="653821"/>
                      <a:pt x="2516997" y="653821"/>
                      <a:pt x="2516997" y="653821"/>
                    </a:cubicBezTo>
                    <a:lnTo>
                      <a:pt x="2517612" y="654436"/>
                    </a:lnTo>
                    <a:cubicBezTo>
                      <a:pt x="2518491" y="655403"/>
                      <a:pt x="2519545" y="656369"/>
                      <a:pt x="2520599" y="657335"/>
                    </a:cubicBezTo>
                    <a:cubicBezTo>
                      <a:pt x="2520863" y="657072"/>
                      <a:pt x="2521127" y="656720"/>
                      <a:pt x="2521390" y="656281"/>
                    </a:cubicBezTo>
                    <a:cubicBezTo>
                      <a:pt x="2522532" y="654436"/>
                      <a:pt x="2522269" y="652591"/>
                      <a:pt x="2522005" y="651713"/>
                    </a:cubicBezTo>
                    <a:lnTo>
                      <a:pt x="2517085" y="653558"/>
                    </a:lnTo>
                    <a:lnTo>
                      <a:pt x="2516997" y="653821"/>
                    </a:lnTo>
                    <a:close/>
                    <a:moveTo>
                      <a:pt x="350787" y="613672"/>
                    </a:moveTo>
                    <a:lnTo>
                      <a:pt x="350787" y="613672"/>
                    </a:lnTo>
                    <a:lnTo>
                      <a:pt x="350787" y="613672"/>
                    </a:lnTo>
                    <a:close/>
                    <a:moveTo>
                      <a:pt x="409122" y="537678"/>
                    </a:moveTo>
                    <a:cubicBezTo>
                      <a:pt x="409122" y="537678"/>
                      <a:pt x="409122" y="537678"/>
                      <a:pt x="409122" y="537678"/>
                    </a:cubicBezTo>
                    <a:cubicBezTo>
                      <a:pt x="409122" y="537678"/>
                      <a:pt x="409122" y="537678"/>
                      <a:pt x="409122" y="537678"/>
                    </a:cubicBezTo>
                    <a:close/>
                    <a:moveTo>
                      <a:pt x="2465866" y="515803"/>
                    </a:moveTo>
                    <a:cubicBezTo>
                      <a:pt x="2465866" y="515803"/>
                      <a:pt x="2465866" y="515803"/>
                      <a:pt x="2465866" y="515803"/>
                    </a:cubicBezTo>
                    <a:cubicBezTo>
                      <a:pt x="2465866" y="515803"/>
                      <a:pt x="2465866" y="515803"/>
                      <a:pt x="2465866" y="515803"/>
                    </a:cubicBezTo>
                    <a:close/>
                    <a:moveTo>
                      <a:pt x="2386447" y="488568"/>
                    </a:moveTo>
                    <a:cubicBezTo>
                      <a:pt x="2386535" y="489095"/>
                      <a:pt x="2386535" y="489622"/>
                      <a:pt x="2386535" y="490150"/>
                    </a:cubicBezTo>
                    <a:cubicBezTo>
                      <a:pt x="2386535" y="490413"/>
                      <a:pt x="2386535" y="490589"/>
                      <a:pt x="2386535" y="490852"/>
                    </a:cubicBezTo>
                    <a:lnTo>
                      <a:pt x="2387237" y="488129"/>
                    </a:lnTo>
                    <a:cubicBezTo>
                      <a:pt x="2386974" y="488217"/>
                      <a:pt x="2386710" y="488392"/>
                      <a:pt x="2386447" y="488568"/>
                    </a:cubicBezTo>
                    <a:close/>
                    <a:moveTo>
                      <a:pt x="2348142" y="453427"/>
                    </a:moveTo>
                    <a:cubicBezTo>
                      <a:pt x="2348142" y="453427"/>
                      <a:pt x="2348142" y="453427"/>
                      <a:pt x="2348142" y="453427"/>
                    </a:cubicBezTo>
                    <a:cubicBezTo>
                      <a:pt x="2348142" y="453427"/>
                      <a:pt x="2348142" y="453427"/>
                      <a:pt x="2348142" y="453427"/>
                    </a:cubicBezTo>
                    <a:close/>
                    <a:moveTo>
                      <a:pt x="495746" y="441918"/>
                    </a:moveTo>
                    <a:cubicBezTo>
                      <a:pt x="496712" y="442269"/>
                      <a:pt x="497503" y="442709"/>
                      <a:pt x="498205" y="443060"/>
                    </a:cubicBezTo>
                    <a:cubicBezTo>
                      <a:pt x="498733" y="442445"/>
                      <a:pt x="499348" y="441566"/>
                      <a:pt x="499523" y="440951"/>
                    </a:cubicBezTo>
                    <a:cubicBezTo>
                      <a:pt x="499523" y="440864"/>
                      <a:pt x="499611" y="440776"/>
                      <a:pt x="499611" y="440688"/>
                    </a:cubicBezTo>
                    <a:lnTo>
                      <a:pt x="498030" y="441303"/>
                    </a:lnTo>
                    <a:cubicBezTo>
                      <a:pt x="497151" y="441654"/>
                      <a:pt x="496448" y="441830"/>
                      <a:pt x="495746" y="441918"/>
                    </a:cubicBezTo>
                    <a:close/>
                    <a:moveTo>
                      <a:pt x="494867" y="428828"/>
                    </a:moveTo>
                    <a:cubicBezTo>
                      <a:pt x="494252" y="428828"/>
                      <a:pt x="493637" y="428915"/>
                      <a:pt x="493286" y="429091"/>
                    </a:cubicBezTo>
                    <a:lnTo>
                      <a:pt x="495131" y="434011"/>
                    </a:lnTo>
                    <a:lnTo>
                      <a:pt x="500490" y="433396"/>
                    </a:lnTo>
                    <a:cubicBezTo>
                      <a:pt x="500402" y="432605"/>
                      <a:pt x="499699" y="430760"/>
                      <a:pt x="497766" y="429618"/>
                    </a:cubicBezTo>
                    <a:cubicBezTo>
                      <a:pt x="496800" y="429091"/>
                      <a:pt x="495746" y="428828"/>
                      <a:pt x="494867" y="428828"/>
                    </a:cubicBezTo>
                    <a:close/>
                    <a:moveTo>
                      <a:pt x="2280671" y="381914"/>
                    </a:moveTo>
                    <a:cubicBezTo>
                      <a:pt x="2281725" y="383056"/>
                      <a:pt x="2282691" y="384198"/>
                      <a:pt x="2283570" y="385340"/>
                    </a:cubicBezTo>
                    <a:lnTo>
                      <a:pt x="2283658" y="383495"/>
                    </a:lnTo>
                    <a:lnTo>
                      <a:pt x="2282691" y="380069"/>
                    </a:lnTo>
                    <a:cubicBezTo>
                      <a:pt x="2281989" y="380420"/>
                      <a:pt x="2281286" y="381123"/>
                      <a:pt x="2280671" y="381914"/>
                    </a:cubicBezTo>
                    <a:close/>
                    <a:moveTo>
                      <a:pt x="2199142" y="336142"/>
                    </a:moveTo>
                    <a:cubicBezTo>
                      <a:pt x="2199142" y="336142"/>
                      <a:pt x="2199142" y="336142"/>
                      <a:pt x="2199142" y="336142"/>
                    </a:cubicBezTo>
                    <a:cubicBezTo>
                      <a:pt x="2199142" y="336142"/>
                      <a:pt x="2199142" y="336142"/>
                      <a:pt x="2199142" y="336142"/>
                    </a:cubicBezTo>
                    <a:close/>
                    <a:moveTo>
                      <a:pt x="2151087" y="286065"/>
                    </a:moveTo>
                    <a:lnTo>
                      <a:pt x="2151087" y="286065"/>
                    </a:lnTo>
                    <a:lnTo>
                      <a:pt x="2151087" y="286065"/>
                    </a:lnTo>
                    <a:close/>
                    <a:moveTo>
                      <a:pt x="688585" y="282112"/>
                    </a:moveTo>
                    <a:lnTo>
                      <a:pt x="688585" y="282112"/>
                    </a:lnTo>
                    <a:lnTo>
                      <a:pt x="688585" y="282112"/>
                    </a:lnTo>
                    <a:close/>
                    <a:moveTo>
                      <a:pt x="2085460" y="248552"/>
                    </a:moveTo>
                    <a:cubicBezTo>
                      <a:pt x="2085460" y="248552"/>
                      <a:pt x="2085460" y="248552"/>
                      <a:pt x="2085460" y="248552"/>
                    </a:cubicBezTo>
                    <a:cubicBezTo>
                      <a:pt x="2085460" y="248552"/>
                      <a:pt x="2085460" y="248552"/>
                      <a:pt x="2085460" y="248552"/>
                    </a:cubicBezTo>
                    <a:close/>
                    <a:moveTo>
                      <a:pt x="752894" y="227379"/>
                    </a:moveTo>
                    <a:cubicBezTo>
                      <a:pt x="752806" y="227467"/>
                      <a:pt x="752806" y="227555"/>
                      <a:pt x="752806" y="227642"/>
                    </a:cubicBezTo>
                    <a:lnTo>
                      <a:pt x="757550" y="227028"/>
                    </a:lnTo>
                    <a:lnTo>
                      <a:pt x="758253" y="225534"/>
                    </a:lnTo>
                    <a:cubicBezTo>
                      <a:pt x="756583" y="225270"/>
                      <a:pt x="754475" y="225710"/>
                      <a:pt x="752894" y="227379"/>
                    </a:cubicBezTo>
                    <a:close/>
                    <a:moveTo>
                      <a:pt x="871935" y="179674"/>
                    </a:moveTo>
                    <a:cubicBezTo>
                      <a:pt x="871935" y="179674"/>
                      <a:pt x="871935" y="179674"/>
                      <a:pt x="871935" y="179674"/>
                    </a:cubicBezTo>
                    <a:cubicBezTo>
                      <a:pt x="871935" y="179674"/>
                      <a:pt x="871935" y="179674"/>
                      <a:pt x="871935" y="179674"/>
                    </a:cubicBezTo>
                    <a:close/>
                    <a:moveTo>
                      <a:pt x="1949901" y="160522"/>
                    </a:moveTo>
                    <a:lnTo>
                      <a:pt x="1949901" y="160522"/>
                    </a:lnTo>
                    <a:lnTo>
                      <a:pt x="1949901" y="160522"/>
                    </a:lnTo>
                    <a:close/>
                    <a:moveTo>
                      <a:pt x="1930310" y="158677"/>
                    </a:moveTo>
                    <a:cubicBezTo>
                      <a:pt x="1930573" y="158765"/>
                      <a:pt x="1930837" y="158853"/>
                      <a:pt x="1931100" y="158941"/>
                    </a:cubicBezTo>
                    <a:cubicBezTo>
                      <a:pt x="1931276" y="157272"/>
                      <a:pt x="1930837" y="155251"/>
                      <a:pt x="1929256" y="153670"/>
                    </a:cubicBezTo>
                    <a:cubicBezTo>
                      <a:pt x="1929168" y="153582"/>
                      <a:pt x="1929080" y="153582"/>
                      <a:pt x="1928992" y="153582"/>
                    </a:cubicBezTo>
                    <a:lnTo>
                      <a:pt x="1929607" y="158326"/>
                    </a:lnTo>
                    <a:lnTo>
                      <a:pt x="1930310" y="158677"/>
                    </a:lnTo>
                    <a:close/>
                    <a:moveTo>
                      <a:pt x="1938744" y="158414"/>
                    </a:moveTo>
                    <a:cubicBezTo>
                      <a:pt x="1938744" y="158502"/>
                      <a:pt x="1938744" y="158502"/>
                      <a:pt x="1938744" y="158589"/>
                    </a:cubicBezTo>
                    <a:cubicBezTo>
                      <a:pt x="1938744" y="158589"/>
                      <a:pt x="1938744" y="158502"/>
                      <a:pt x="1938744" y="158414"/>
                    </a:cubicBezTo>
                    <a:close/>
                    <a:moveTo>
                      <a:pt x="911909" y="151649"/>
                    </a:moveTo>
                    <a:cubicBezTo>
                      <a:pt x="911470" y="152088"/>
                      <a:pt x="910679" y="153318"/>
                      <a:pt x="910767" y="154987"/>
                    </a:cubicBezTo>
                    <a:cubicBezTo>
                      <a:pt x="910767" y="155690"/>
                      <a:pt x="911030" y="156305"/>
                      <a:pt x="911206" y="156745"/>
                    </a:cubicBezTo>
                    <a:cubicBezTo>
                      <a:pt x="911470" y="156657"/>
                      <a:pt x="911645" y="156569"/>
                      <a:pt x="911909" y="156481"/>
                    </a:cubicBezTo>
                    <a:cubicBezTo>
                      <a:pt x="912612" y="156217"/>
                      <a:pt x="913402" y="155866"/>
                      <a:pt x="914105" y="155515"/>
                    </a:cubicBezTo>
                    <a:lnTo>
                      <a:pt x="911909" y="151649"/>
                    </a:lnTo>
                    <a:close/>
                    <a:moveTo>
                      <a:pt x="913227" y="151737"/>
                    </a:moveTo>
                    <a:lnTo>
                      <a:pt x="914544" y="155339"/>
                    </a:lnTo>
                    <a:cubicBezTo>
                      <a:pt x="915072" y="155075"/>
                      <a:pt x="915599" y="154812"/>
                      <a:pt x="916126" y="154548"/>
                    </a:cubicBezTo>
                    <a:cubicBezTo>
                      <a:pt x="915950" y="154197"/>
                      <a:pt x="915774" y="153845"/>
                      <a:pt x="915511" y="153406"/>
                    </a:cubicBezTo>
                    <a:cubicBezTo>
                      <a:pt x="914720" y="152528"/>
                      <a:pt x="913930" y="152000"/>
                      <a:pt x="913227" y="151737"/>
                    </a:cubicBezTo>
                    <a:close/>
                    <a:moveTo>
                      <a:pt x="1929080" y="153494"/>
                    </a:moveTo>
                    <a:cubicBezTo>
                      <a:pt x="1929080" y="153494"/>
                      <a:pt x="1929080" y="153494"/>
                      <a:pt x="1929080" y="153494"/>
                    </a:cubicBezTo>
                    <a:cubicBezTo>
                      <a:pt x="1929080" y="153494"/>
                      <a:pt x="1929080" y="153494"/>
                      <a:pt x="1929080" y="153494"/>
                    </a:cubicBezTo>
                    <a:close/>
                    <a:moveTo>
                      <a:pt x="1928728" y="153494"/>
                    </a:moveTo>
                    <a:cubicBezTo>
                      <a:pt x="1928728" y="153494"/>
                      <a:pt x="1928728" y="153494"/>
                      <a:pt x="1928728" y="153494"/>
                    </a:cubicBezTo>
                    <a:cubicBezTo>
                      <a:pt x="1928728" y="153494"/>
                      <a:pt x="1928728" y="153494"/>
                      <a:pt x="1928728" y="153494"/>
                    </a:cubicBezTo>
                    <a:close/>
                    <a:moveTo>
                      <a:pt x="1820844" y="128543"/>
                    </a:moveTo>
                    <a:cubicBezTo>
                      <a:pt x="1820844" y="128543"/>
                      <a:pt x="1820844" y="128543"/>
                      <a:pt x="1820844" y="128543"/>
                    </a:cubicBezTo>
                    <a:cubicBezTo>
                      <a:pt x="1820844" y="128543"/>
                      <a:pt x="1820844" y="128543"/>
                      <a:pt x="1820844" y="128543"/>
                    </a:cubicBezTo>
                    <a:close/>
                    <a:moveTo>
                      <a:pt x="1150344" y="90327"/>
                    </a:moveTo>
                    <a:cubicBezTo>
                      <a:pt x="1150344" y="90327"/>
                      <a:pt x="1150344" y="90327"/>
                      <a:pt x="1150344" y="90327"/>
                    </a:cubicBezTo>
                    <a:cubicBezTo>
                      <a:pt x="1150344" y="90327"/>
                      <a:pt x="1150344" y="90327"/>
                      <a:pt x="1150344" y="90327"/>
                    </a:cubicBezTo>
                    <a:close/>
                    <a:moveTo>
                      <a:pt x="1107911" y="89361"/>
                    </a:moveTo>
                    <a:cubicBezTo>
                      <a:pt x="1107911" y="89361"/>
                      <a:pt x="1107823" y="89361"/>
                      <a:pt x="1107823" y="89449"/>
                    </a:cubicBezTo>
                    <a:cubicBezTo>
                      <a:pt x="1107911" y="89449"/>
                      <a:pt x="1107911" y="89361"/>
                      <a:pt x="1107911" y="89361"/>
                    </a:cubicBezTo>
                    <a:close/>
                    <a:moveTo>
                      <a:pt x="1692577" y="88834"/>
                    </a:moveTo>
                    <a:cubicBezTo>
                      <a:pt x="1692577" y="88834"/>
                      <a:pt x="1692577" y="88834"/>
                      <a:pt x="1692577" y="88834"/>
                    </a:cubicBezTo>
                    <a:cubicBezTo>
                      <a:pt x="1692577" y="88834"/>
                      <a:pt x="1692577" y="88834"/>
                      <a:pt x="1692577" y="88834"/>
                    </a:cubicBezTo>
                    <a:close/>
                    <a:moveTo>
                      <a:pt x="1091394" y="87779"/>
                    </a:moveTo>
                    <a:lnTo>
                      <a:pt x="1091921" y="88570"/>
                    </a:lnTo>
                    <a:cubicBezTo>
                      <a:pt x="1092009" y="88570"/>
                      <a:pt x="1092097" y="88482"/>
                      <a:pt x="1092097" y="88482"/>
                    </a:cubicBezTo>
                    <a:cubicBezTo>
                      <a:pt x="1092097" y="88131"/>
                      <a:pt x="1092097" y="87779"/>
                      <a:pt x="1092097" y="87516"/>
                    </a:cubicBezTo>
                    <a:lnTo>
                      <a:pt x="1091394" y="87779"/>
                    </a:lnTo>
                    <a:close/>
                    <a:moveTo>
                      <a:pt x="1777444" y="63795"/>
                    </a:moveTo>
                    <a:cubicBezTo>
                      <a:pt x="1776741" y="63795"/>
                      <a:pt x="1776039" y="63883"/>
                      <a:pt x="1775512" y="64059"/>
                    </a:cubicBezTo>
                    <a:lnTo>
                      <a:pt x="1777444" y="63795"/>
                    </a:lnTo>
                    <a:cubicBezTo>
                      <a:pt x="1777444" y="63795"/>
                      <a:pt x="1777444" y="63795"/>
                      <a:pt x="1777444" y="63795"/>
                    </a:cubicBezTo>
                    <a:close/>
                    <a:moveTo>
                      <a:pt x="1392118" y="59666"/>
                    </a:moveTo>
                    <a:cubicBezTo>
                      <a:pt x="1392118" y="59666"/>
                      <a:pt x="1392118" y="59666"/>
                      <a:pt x="1392118" y="59666"/>
                    </a:cubicBezTo>
                    <a:cubicBezTo>
                      <a:pt x="1392118" y="59666"/>
                      <a:pt x="1392118" y="59666"/>
                      <a:pt x="1392118" y="59666"/>
                    </a:cubicBezTo>
                    <a:close/>
                    <a:moveTo>
                      <a:pt x="1516782" y="55361"/>
                    </a:moveTo>
                    <a:cubicBezTo>
                      <a:pt x="1516782" y="55361"/>
                      <a:pt x="1516782" y="55361"/>
                      <a:pt x="1516782" y="55361"/>
                    </a:cubicBezTo>
                    <a:cubicBezTo>
                      <a:pt x="1516782" y="55361"/>
                      <a:pt x="1516782" y="55361"/>
                      <a:pt x="1516782" y="55361"/>
                    </a:cubicBezTo>
                    <a:lnTo>
                      <a:pt x="1516782" y="55361"/>
                    </a:lnTo>
                    <a:close/>
                    <a:moveTo>
                      <a:pt x="1504131" y="55098"/>
                    </a:moveTo>
                    <a:lnTo>
                      <a:pt x="1505888" y="55098"/>
                    </a:lnTo>
                    <a:cubicBezTo>
                      <a:pt x="1505713" y="54571"/>
                      <a:pt x="1505361" y="54043"/>
                      <a:pt x="1505010" y="53604"/>
                    </a:cubicBezTo>
                    <a:cubicBezTo>
                      <a:pt x="1504658" y="54043"/>
                      <a:pt x="1504395" y="54571"/>
                      <a:pt x="1504131" y="55098"/>
                    </a:cubicBezTo>
                    <a:close/>
                    <a:moveTo>
                      <a:pt x="1404681" y="46049"/>
                    </a:moveTo>
                    <a:cubicBezTo>
                      <a:pt x="1404066" y="46049"/>
                      <a:pt x="1403451" y="46137"/>
                      <a:pt x="1403099" y="46312"/>
                    </a:cubicBezTo>
                    <a:lnTo>
                      <a:pt x="1404944" y="51320"/>
                    </a:lnTo>
                    <a:lnTo>
                      <a:pt x="1410303" y="50705"/>
                    </a:lnTo>
                    <a:cubicBezTo>
                      <a:pt x="1410216" y="49914"/>
                      <a:pt x="1409513" y="48069"/>
                      <a:pt x="1407580" y="46927"/>
                    </a:cubicBezTo>
                    <a:cubicBezTo>
                      <a:pt x="1406613" y="46224"/>
                      <a:pt x="1405559" y="46049"/>
                      <a:pt x="1404681" y="46049"/>
                    </a:cubicBezTo>
                    <a:close/>
                    <a:moveTo>
                      <a:pt x="1333344" y="50002"/>
                    </a:moveTo>
                    <a:cubicBezTo>
                      <a:pt x="1333168" y="50266"/>
                      <a:pt x="1333080" y="50529"/>
                      <a:pt x="1332992" y="50793"/>
                    </a:cubicBezTo>
                    <a:lnTo>
                      <a:pt x="1333958" y="50441"/>
                    </a:lnTo>
                    <a:cubicBezTo>
                      <a:pt x="1333783" y="50266"/>
                      <a:pt x="1333607" y="50090"/>
                      <a:pt x="1333344" y="50002"/>
                    </a:cubicBezTo>
                    <a:close/>
                    <a:moveTo>
                      <a:pt x="1328599" y="49211"/>
                    </a:moveTo>
                    <a:cubicBezTo>
                      <a:pt x="1328599" y="49211"/>
                      <a:pt x="1328599" y="49211"/>
                      <a:pt x="1328599" y="49211"/>
                    </a:cubicBezTo>
                    <a:lnTo>
                      <a:pt x="1328599" y="49211"/>
                    </a:lnTo>
                    <a:close/>
                    <a:moveTo>
                      <a:pt x="310023" y="636075"/>
                    </a:moveTo>
                    <a:cubicBezTo>
                      <a:pt x="308617" y="636075"/>
                      <a:pt x="307211" y="635635"/>
                      <a:pt x="305806" y="634493"/>
                    </a:cubicBezTo>
                    <a:cubicBezTo>
                      <a:pt x="305630" y="634318"/>
                      <a:pt x="305454" y="634230"/>
                      <a:pt x="305279" y="634054"/>
                    </a:cubicBezTo>
                    <a:cubicBezTo>
                      <a:pt x="303609" y="632648"/>
                      <a:pt x="300447" y="630188"/>
                      <a:pt x="300183" y="625796"/>
                    </a:cubicBezTo>
                    <a:cubicBezTo>
                      <a:pt x="300095" y="623863"/>
                      <a:pt x="300622" y="620876"/>
                      <a:pt x="303609" y="617977"/>
                    </a:cubicBezTo>
                    <a:lnTo>
                      <a:pt x="306948" y="614726"/>
                    </a:lnTo>
                    <a:lnTo>
                      <a:pt x="311077" y="616835"/>
                    </a:lnTo>
                    <a:cubicBezTo>
                      <a:pt x="316085" y="619382"/>
                      <a:pt x="317842" y="622282"/>
                      <a:pt x="319247" y="625093"/>
                    </a:cubicBezTo>
                    <a:lnTo>
                      <a:pt x="322146" y="631067"/>
                    </a:lnTo>
                    <a:lnTo>
                      <a:pt x="316085" y="633878"/>
                    </a:lnTo>
                    <a:cubicBezTo>
                      <a:pt x="315821" y="633966"/>
                      <a:pt x="315557" y="634142"/>
                      <a:pt x="315294" y="634318"/>
                    </a:cubicBezTo>
                    <a:cubicBezTo>
                      <a:pt x="314415" y="634933"/>
                      <a:pt x="312395" y="636075"/>
                      <a:pt x="310023" y="636075"/>
                    </a:cubicBezTo>
                    <a:close/>
                    <a:moveTo>
                      <a:pt x="311077" y="623072"/>
                    </a:moveTo>
                    <a:lnTo>
                      <a:pt x="312922" y="627026"/>
                    </a:lnTo>
                    <a:cubicBezTo>
                      <a:pt x="313361" y="626059"/>
                      <a:pt x="313361" y="624566"/>
                      <a:pt x="312834" y="623599"/>
                    </a:cubicBezTo>
                    <a:cubicBezTo>
                      <a:pt x="312307" y="623336"/>
                      <a:pt x="311692" y="623160"/>
                      <a:pt x="311077" y="623072"/>
                    </a:cubicBezTo>
                    <a:close/>
                    <a:moveTo>
                      <a:pt x="2398834" y="480573"/>
                    </a:moveTo>
                    <a:lnTo>
                      <a:pt x="2384250" y="461509"/>
                    </a:lnTo>
                    <a:lnTo>
                      <a:pt x="2395671" y="460191"/>
                    </a:lnTo>
                    <a:cubicBezTo>
                      <a:pt x="2400943" y="459576"/>
                      <a:pt x="2404017" y="461948"/>
                      <a:pt x="2405687" y="463178"/>
                    </a:cubicBezTo>
                    <a:lnTo>
                      <a:pt x="2411661" y="467747"/>
                    </a:lnTo>
                    <a:lnTo>
                      <a:pt x="2398834" y="480573"/>
                    </a:lnTo>
                    <a:close/>
                    <a:moveTo>
                      <a:pt x="445757" y="475917"/>
                    </a:moveTo>
                    <a:lnTo>
                      <a:pt x="441628" y="473809"/>
                    </a:lnTo>
                    <a:cubicBezTo>
                      <a:pt x="436620" y="471261"/>
                      <a:pt x="434863" y="468362"/>
                      <a:pt x="433457" y="465551"/>
                    </a:cubicBezTo>
                    <a:lnTo>
                      <a:pt x="430558" y="459576"/>
                    </a:lnTo>
                    <a:lnTo>
                      <a:pt x="436620" y="456765"/>
                    </a:lnTo>
                    <a:cubicBezTo>
                      <a:pt x="436884" y="456677"/>
                      <a:pt x="437147" y="456502"/>
                      <a:pt x="437411" y="456326"/>
                    </a:cubicBezTo>
                    <a:cubicBezTo>
                      <a:pt x="438992" y="455359"/>
                      <a:pt x="443297" y="452987"/>
                      <a:pt x="447075" y="456150"/>
                    </a:cubicBezTo>
                    <a:cubicBezTo>
                      <a:pt x="447250" y="456326"/>
                      <a:pt x="447426" y="456414"/>
                      <a:pt x="447602" y="456589"/>
                    </a:cubicBezTo>
                    <a:cubicBezTo>
                      <a:pt x="449271" y="457995"/>
                      <a:pt x="452434" y="460455"/>
                      <a:pt x="452697" y="464848"/>
                    </a:cubicBezTo>
                    <a:cubicBezTo>
                      <a:pt x="452785" y="466780"/>
                      <a:pt x="452258" y="469767"/>
                      <a:pt x="449271" y="472667"/>
                    </a:cubicBezTo>
                    <a:lnTo>
                      <a:pt x="445757" y="475917"/>
                    </a:lnTo>
                    <a:close/>
                    <a:moveTo>
                      <a:pt x="439871" y="467044"/>
                    </a:moveTo>
                    <a:cubicBezTo>
                      <a:pt x="440486" y="467308"/>
                      <a:pt x="441101" y="467483"/>
                      <a:pt x="441628" y="467571"/>
                    </a:cubicBezTo>
                    <a:lnTo>
                      <a:pt x="439783" y="463618"/>
                    </a:lnTo>
                    <a:cubicBezTo>
                      <a:pt x="439343" y="464584"/>
                      <a:pt x="439343" y="466078"/>
                      <a:pt x="439871" y="467044"/>
                    </a:cubicBezTo>
                    <a:close/>
                    <a:moveTo>
                      <a:pt x="2201251" y="309786"/>
                    </a:moveTo>
                    <a:lnTo>
                      <a:pt x="2199933" y="298365"/>
                    </a:lnTo>
                    <a:cubicBezTo>
                      <a:pt x="2199318" y="293094"/>
                      <a:pt x="2201690" y="290019"/>
                      <a:pt x="2202920" y="288349"/>
                    </a:cubicBezTo>
                    <a:lnTo>
                      <a:pt x="2207489" y="282375"/>
                    </a:lnTo>
                    <a:lnTo>
                      <a:pt x="2220315" y="295202"/>
                    </a:lnTo>
                    <a:lnTo>
                      <a:pt x="2201251" y="309786"/>
                    </a:lnTo>
                    <a:close/>
                    <a:moveTo>
                      <a:pt x="633237" y="303197"/>
                    </a:moveTo>
                    <a:cubicBezTo>
                      <a:pt x="628844" y="303197"/>
                      <a:pt x="626296" y="299946"/>
                      <a:pt x="625154" y="298540"/>
                    </a:cubicBezTo>
                    <a:cubicBezTo>
                      <a:pt x="625066" y="298365"/>
                      <a:pt x="624891" y="298189"/>
                      <a:pt x="624803" y="298101"/>
                    </a:cubicBezTo>
                    <a:cubicBezTo>
                      <a:pt x="623221" y="296432"/>
                      <a:pt x="622694" y="294060"/>
                      <a:pt x="623309" y="291776"/>
                    </a:cubicBezTo>
                    <a:cubicBezTo>
                      <a:pt x="623748" y="290019"/>
                      <a:pt x="626472" y="284923"/>
                      <a:pt x="630777" y="283693"/>
                    </a:cubicBezTo>
                    <a:cubicBezTo>
                      <a:pt x="634730" y="282551"/>
                      <a:pt x="638332" y="283166"/>
                      <a:pt x="640880" y="285450"/>
                    </a:cubicBezTo>
                    <a:cubicBezTo>
                      <a:pt x="642286" y="286768"/>
                      <a:pt x="644570" y="289667"/>
                      <a:pt x="643603" y="294851"/>
                    </a:cubicBezTo>
                    <a:lnTo>
                      <a:pt x="643340" y="296432"/>
                    </a:lnTo>
                    <a:lnTo>
                      <a:pt x="642374" y="297662"/>
                    </a:lnTo>
                    <a:cubicBezTo>
                      <a:pt x="641407" y="298980"/>
                      <a:pt x="638244" y="303197"/>
                      <a:pt x="633237" y="303197"/>
                    </a:cubicBezTo>
                    <a:cubicBezTo>
                      <a:pt x="633325" y="303197"/>
                      <a:pt x="633325" y="303197"/>
                      <a:pt x="633237" y="303197"/>
                    </a:cubicBezTo>
                    <a:close/>
                    <a:moveTo>
                      <a:pt x="630777" y="292479"/>
                    </a:moveTo>
                    <a:cubicBezTo>
                      <a:pt x="630777" y="292918"/>
                      <a:pt x="631040" y="294060"/>
                      <a:pt x="632007" y="295026"/>
                    </a:cubicBezTo>
                    <a:cubicBezTo>
                      <a:pt x="632973" y="295905"/>
                      <a:pt x="634027" y="296168"/>
                      <a:pt x="634555" y="296168"/>
                    </a:cubicBezTo>
                    <a:cubicBezTo>
                      <a:pt x="635169" y="295993"/>
                      <a:pt x="635609" y="295729"/>
                      <a:pt x="635872" y="295553"/>
                    </a:cubicBezTo>
                    <a:cubicBezTo>
                      <a:pt x="636048" y="295026"/>
                      <a:pt x="636224" y="294324"/>
                      <a:pt x="636224" y="293533"/>
                    </a:cubicBezTo>
                    <a:lnTo>
                      <a:pt x="630777" y="292479"/>
                    </a:lnTo>
                    <a:close/>
                    <a:moveTo>
                      <a:pt x="634642" y="296168"/>
                    </a:moveTo>
                    <a:cubicBezTo>
                      <a:pt x="634642" y="296168"/>
                      <a:pt x="634642" y="296168"/>
                      <a:pt x="634642" y="296168"/>
                    </a:cubicBezTo>
                    <a:cubicBezTo>
                      <a:pt x="634642" y="296168"/>
                      <a:pt x="634642" y="296168"/>
                      <a:pt x="634642" y="296168"/>
                    </a:cubicBezTo>
                    <a:close/>
                    <a:moveTo>
                      <a:pt x="636224" y="295290"/>
                    </a:moveTo>
                    <a:cubicBezTo>
                      <a:pt x="636224" y="295290"/>
                      <a:pt x="636224" y="295290"/>
                      <a:pt x="636224" y="295290"/>
                    </a:cubicBezTo>
                    <a:cubicBezTo>
                      <a:pt x="636224" y="295290"/>
                      <a:pt x="636224" y="295290"/>
                      <a:pt x="636224" y="295290"/>
                    </a:cubicBezTo>
                    <a:close/>
                    <a:moveTo>
                      <a:pt x="632622" y="290107"/>
                    </a:moveTo>
                    <a:lnTo>
                      <a:pt x="636136" y="292830"/>
                    </a:lnTo>
                    <a:cubicBezTo>
                      <a:pt x="636048" y="292127"/>
                      <a:pt x="635872" y="291424"/>
                      <a:pt x="635521" y="290634"/>
                    </a:cubicBezTo>
                    <a:cubicBezTo>
                      <a:pt x="634730" y="290194"/>
                      <a:pt x="633588" y="290019"/>
                      <a:pt x="632622" y="290107"/>
                    </a:cubicBezTo>
                    <a:close/>
                    <a:moveTo>
                      <a:pt x="631216" y="290634"/>
                    </a:moveTo>
                    <a:cubicBezTo>
                      <a:pt x="631216" y="290634"/>
                      <a:pt x="631216" y="290634"/>
                      <a:pt x="631216" y="290634"/>
                    </a:cubicBezTo>
                    <a:cubicBezTo>
                      <a:pt x="631216" y="290634"/>
                      <a:pt x="631216" y="290634"/>
                      <a:pt x="631216" y="290634"/>
                    </a:cubicBezTo>
                    <a:close/>
                    <a:moveTo>
                      <a:pt x="1864683" y="121779"/>
                    </a:moveTo>
                    <a:lnTo>
                      <a:pt x="1861960" y="113520"/>
                    </a:lnTo>
                    <a:cubicBezTo>
                      <a:pt x="1861432" y="111851"/>
                      <a:pt x="1859763" y="106931"/>
                      <a:pt x="1862750" y="102978"/>
                    </a:cubicBezTo>
                    <a:cubicBezTo>
                      <a:pt x="1865562" y="99376"/>
                      <a:pt x="1869779" y="99552"/>
                      <a:pt x="1871711" y="99640"/>
                    </a:cubicBezTo>
                    <a:cubicBezTo>
                      <a:pt x="1871975" y="99640"/>
                      <a:pt x="1872151" y="99640"/>
                      <a:pt x="1872414" y="99640"/>
                    </a:cubicBezTo>
                    <a:cubicBezTo>
                      <a:pt x="1874610" y="99640"/>
                      <a:pt x="1876280" y="100694"/>
                      <a:pt x="1877070" y="101133"/>
                    </a:cubicBezTo>
                    <a:lnTo>
                      <a:pt x="1877246" y="101221"/>
                    </a:lnTo>
                    <a:lnTo>
                      <a:pt x="1887525" y="106141"/>
                    </a:lnTo>
                    <a:lnTo>
                      <a:pt x="1871799" y="116771"/>
                    </a:lnTo>
                    <a:lnTo>
                      <a:pt x="1864683" y="121779"/>
                    </a:lnTo>
                    <a:close/>
                    <a:moveTo>
                      <a:pt x="1873205" y="109831"/>
                    </a:moveTo>
                    <a:lnTo>
                      <a:pt x="1872151" y="111939"/>
                    </a:lnTo>
                    <a:cubicBezTo>
                      <a:pt x="1872414" y="111763"/>
                      <a:pt x="1872766" y="111500"/>
                      <a:pt x="1873029" y="111148"/>
                    </a:cubicBezTo>
                    <a:cubicBezTo>
                      <a:pt x="1873469" y="110621"/>
                      <a:pt x="1873820" y="110006"/>
                      <a:pt x="1873908" y="109567"/>
                    </a:cubicBezTo>
                    <a:lnTo>
                      <a:pt x="1873205" y="109831"/>
                    </a:lnTo>
                    <a:close/>
                    <a:moveTo>
                      <a:pt x="971913" y="114135"/>
                    </a:moveTo>
                    <a:cubicBezTo>
                      <a:pt x="967696" y="114135"/>
                      <a:pt x="965060" y="112115"/>
                      <a:pt x="963655" y="111061"/>
                    </a:cubicBezTo>
                    <a:lnTo>
                      <a:pt x="957681" y="106492"/>
                    </a:lnTo>
                    <a:lnTo>
                      <a:pt x="970507" y="93665"/>
                    </a:lnTo>
                    <a:lnTo>
                      <a:pt x="985091" y="112730"/>
                    </a:lnTo>
                    <a:lnTo>
                      <a:pt x="973670" y="114048"/>
                    </a:lnTo>
                    <a:cubicBezTo>
                      <a:pt x="972967" y="114048"/>
                      <a:pt x="972440" y="114135"/>
                      <a:pt x="971913" y="114135"/>
                    </a:cubicBezTo>
                    <a:close/>
                    <a:moveTo>
                      <a:pt x="1195677" y="64322"/>
                    </a:moveTo>
                    <a:lnTo>
                      <a:pt x="1187067" y="55713"/>
                    </a:lnTo>
                    <a:cubicBezTo>
                      <a:pt x="1186803" y="55449"/>
                      <a:pt x="1186540" y="55186"/>
                      <a:pt x="1186364" y="54922"/>
                    </a:cubicBezTo>
                    <a:cubicBezTo>
                      <a:pt x="1186188" y="54746"/>
                      <a:pt x="1186013" y="54571"/>
                      <a:pt x="1185837" y="54395"/>
                    </a:cubicBezTo>
                    <a:cubicBezTo>
                      <a:pt x="1182147" y="51496"/>
                      <a:pt x="1181269" y="48333"/>
                      <a:pt x="1181181" y="46224"/>
                    </a:cubicBezTo>
                    <a:cubicBezTo>
                      <a:pt x="1181093" y="41305"/>
                      <a:pt x="1184871" y="38142"/>
                      <a:pt x="1186276" y="37000"/>
                    </a:cubicBezTo>
                    <a:lnTo>
                      <a:pt x="1187770" y="35770"/>
                    </a:lnTo>
                    <a:lnTo>
                      <a:pt x="1189703" y="35594"/>
                    </a:lnTo>
                    <a:cubicBezTo>
                      <a:pt x="1192426" y="35331"/>
                      <a:pt x="1195062" y="36209"/>
                      <a:pt x="1196907" y="37966"/>
                    </a:cubicBezTo>
                    <a:cubicBezTo>
                      <a:pt x="1198751" y="39723"/>
                      <a:pt x="1199630" y="42183"/>
                      <a:pt x="1199454" y="44643"/>
                    </a:cubicBezTo>
                    <a:cubicBezTo>
                      <a:pt x="1199279" y="46752"/>
                      <a:pt x="1198839" y="48772"/>
                      <a:pt x="1198400" y="50529"/>
                    </a:cubicBezTo>
                    <a:cubicBezTo>
                      <a:pt x="1198224" y="51144"/>
                      <a:pt x="1198137" y="51759"/>
                      <a:pt x="1197961" y="52374"/>
                    </a:cubicBezTo>
                    <a:lnTo>
                      <a:pt x="1195677" y="64322"/>
                    </a:lnTo>
                    <a:close/>
                    <a:moveTo>
                      <a:pt x="1649002" y="61072"/>
                    </a:moveTo>
                    <a:lnTo>
                      <a:pt x="1634418" y="42007"/>
                    </a:lnTo>
                    <a:lnTo>
                      <a:pt x="1645839" y="40690"/>
                    </a:lnTo>
                    <a:cubicBezTo>
                      <a:pt x="1651111" y="40075"/>
                      <a:pt x="1654185" y="42447"/>
                      <a:pt x="1655855" y="43677"/>
                    </a:cubicBezTo>
                    <a:lnTo>
                      <a:pt x="1661829" y="48245"/>
                    </a:lnTo>
                    <a:lnTo>
                      <a:pt x="1649002" y="61072"/>
                    </a:lnTo>
                    <a:close/>
                  </a:path>
                </a:pathLst>
              </a:custGeom>
              <a:solidFill>
                <a:srgbClr val="0D71BA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id="{E494C148-298F-CB12-A9D4-DD5B935418F1}"/>
                  </a:ext>
                </a:extLst>
              </p:cNvPr>
              <p:cNvSpPr/>
              <p:nvPr/>
            </p:nvSpPr>
            <p:spPr>
              <a:xfrm>
                <a:off x="798515" y="346513"/>
                <a:ext cx="2500424" cy="1554572"/>
              </a:xfrm>
              <a:custGeom>
                <a:avLst/>
                <a:gdLst>
                  <a:gd name="connsiteX0" fmla="*/ 2433304 w 2500424"/>
                  <a:gd name="connsiteY0" fmla="*/ 1069952 h 1554572"/>
                  <a:gd name="connsiteX1" fmla="*/ 2428297 w 2500424"/>
                  <a:gd name="connsiteY1" fmla="*/ 1062309 h 1554572"/>
                  <a:gd name="connsiteX2" fmla="*/ 2425222 w 2500424"/>
                  <a:gd name="connsiteY2" fmla="*/ 1051855 h 1554572"/>
                  <a:gd name="connsiteX3" fmla="*/ 2420302 w 2500424"/>
                  <a:gd name="connsiteY3" fmla="*/ 1028749 h 1554572"/>
                  <a:gd name="connsiteX4" fmla="*/ 2415294 w 2500424"/>
                  <a:gd name="connsiteY4" fmla="*/ 1012672 h 1554572"/>
                  <a:gd name="connsiteX5" fmla="*/ 2409584 w 2500424"/>
                  <a:gd name="connsiteY5" fmla="*/ 992553 h 1554572"/>
                  <a:gd name="connsiteX6" fmla="*/ 2407212 w 2500424"/>
                  <a:gd name="connsiteY6" fmla="*/ 989742 h 1554572"/>
                  <a:gd name="connsiteX7" fmla="*/ 2398690 w 2500424"/>
                  <a:gd name="connsiteY7" fmla="*/ 954600 h 1554572"/>
                  <a:gd name="connsiteX8" fmla="*/ 2384458 w 2500424"/>
                  <a:gd name="connsiteY8" fmla="*/ 909531 h 1554572"/>
                  <a:gd name="connsiteX9" fmla="*/ 2383579 w 2500424"/>
                  <a:gd name="connsiteY9" fmla="*/ 900746 h 1554572"/>
                  <a:gd name="connsiteX10" fmla="*/ 2376463 w 2500424"/>
                  <a:gd name="connsiteY10" fmla="*/ 879925 h 1554572"/>
                  <a:gd name="connsiteX11" fmla="*/ 2370665 w 2500424"/>
                  <a:gd name="connsiteY11" fmla="*/ 865692 h 1554572"/>
                  <a:gd name="connsiteX12" fmla="*/ 2362934 w 2500424"/>
                  <a:gd name="connsiteY12" fmla="*/ 847770 h 1554572"/>
                  <a:gd name="connsiteX13" fmla="*/ 2362143 w 2500424"/>
                  <a:gd name="connsiteY13" fmla="*/ 838018 h 1554572"/>
                  <a:gd name="connsiteX14" fmla="*/ 2359244 w 2500424"/>
                  <a:gd name="connsiteY14" fmla="*/ 831957 h 1554572"/>
                  <a:gd name="connsiteX15" fmla="*/ 2344484 w 2500424"/>
                  <a:gd name="connsiteY15" fmla="*/ 804019 h 1554572"/>
                  <a:gd name="connsiteX16" fmla="*/ 2344308 w 2500424"/>
                  <a:gd name="connsiteY16" fmla="*/ 801559 h 1554572"/>
                  <a:gd name="connsiteX17" fmla="*/ 2341936 w 2500424"/>
                  <a:gd name="connsiteY17" fmla="*/ 789875 h 1554572"/>
                  <a:gd name="connsiteX18" fmla="*/ 2328407 w 2500424"/>
                  <a:gd name="connsiteY18" fmla="*/ 761674 h 1554572"/>
                  <a:gd name="connsiteX19" fmla="*/ 2321994 w 2500424"/>
                  <a:gd name="connsiteY19" fmla="*/ 750077 h 1554572"/>
                  <a:gd name="connsiteX20" fmla="*/ 2320676 w 2500424"/>
                  <a:gd name="connsiteY20" fmla="*/ 748144 h 1554572"/>
                  <a:gd name="connsiteX21" fmla="*/ 2305477 w 2500424"/>
                  <a:gd name="connsiteY21" fmla="*/ 720382 h 1554572"/>
                  <a:gd name="connsiteX22" fmla="*/ 2305477 w 2500424"/>
                  <a:gd name="connsiteY22" fmla="*/ 714320 h 1554572"/>
                  <a:gd name="connsiteX23" fmla="*/ 2310133 w 2500424"/>
                  <a:gd name="connsiteY23" fmla="*/ 717395 h 1554572"/>
                  <a:gd name="connsiteX24" fmla="*/ 2315405 w 2500424"/>
                  <a:gd name="connsiteY24" fmla="*/ 719767 h 1554572"/>
                  <a:gd name="connsiteX25" fmla="*/ 2311627 w 2500424"/>
                  <a:gd name="connsiteY25" fmla="*/ 713442 h 1554572"/>
                  <a:gd name="connsiteX26" fmla="*/ 2309694 w 2500424"/>
                  <a:gd name="connsiteY26" fmla="*/ 711860 h 1554572"/>
                  <a:gd name="connsiteX27" fmla="*/ 2294408 w 2500424"/>
                  <a:gd name="connsiteY27" fmla="*/ 693763 h 1554572"/>
                  <a:gd name="connsiteX28" fmla="*/ 2290366 w 2500424"/>
                  <a:gd name="connsiteY28" fmla="*/ 679794 h 1554572"/>
                  <a:gd name="connsiteX29" fmla="*/ 2280527 w 2500424"/>
                  <a:gd name="connsiteY29" fmla="*/ 669691 h 1554572"/>
                  <a:gd name="connsiteX30" fmla="*/ 2263834 w 2500424"/>
                  <a:gd name="connsiteY30" fmla="*/ 645092 h 1554572"/>
                  <a:gd name="connsiteX31" fmla="*/ 2241168 w 2500424"/>
                  <a:gd name="connsiteY31" fmla="*/ 608632 h 1554572"/>
                  <a:gd name="connsiteX32" fmla="*/ 2220083 w 2500424"/>
                  <a:gd name="connsiteY32" fmla="*/ 570152 h 1554572"/>
                  <a:gd name="connsiteX33" fmla="*/ 2216218 w 2500424"/>
                  <a:gd name="connsiteY33" fmla="*/ 564442 h 1554572"/>
                  <a:gd name="connsiteX34" fmla="*/ 2198998 w 2500424"/>
                  <a:gd name="connsiteY34" fmla="*/ 543796 h 1554572"/>
                  <a:gd name="connsiteX35" fmla="*/ 2190916 w 2500424"/>
                  <a:gd name="connsiteY35" fmla="*/ 535450 h 1554572"/>
                  <a:gd name="connsiteX36" fmla="*/ 2188192 w 2500424"/>
                  <a:gd name="connsiteY36" fmla="*/ 532814 h 1554572"/>
                  <a:gd name="connsiteX37" fmla="*/ 2163066 w 2500424"/>
                  <a:gd name="connsiteY37" fmla="*/ 500221 h 1554572"/>
                  <a:gd name="connsiteX38" fmla="*/ 2162451 w 2500424"/>
                  <a:gd name="connsiteY38" fmla="*/ 490118 h 1554572"/>
                  <a:gd name="connsiteX39" fmla="*/ 2160694 w 2500424"/>
                  <a:gd name="connsiteY39" fmla="*/ 485901 h 1554572"/>
                  <a:gd name="connsiteX40" fmla="*/ 2138204 w 2500424"/>
                  <a:gd name="connsiteY40" fmla="*/ 468681 h 1554572"/>
                  <a:gd name="connsiteX41" fmla="*/ 2116152 w 2500424"/>
                  <a:gd name="connsiteY41" fmla="*/ 442764 h 1554572"/>
                  <a:gd name="connsiteX42" fmla="*/ 2100514 w 2500424"/>
                  <a:gd name="connsiteY42" fmla="*/ 426951 h 1554572"/>
                  <a:gd name="connsiteX43" fmla="*/ 2098494 w 2500424"/>
                  <a:gd name="connsiteY43" fmla="*/ 423261 h 1554572"/>
                  <a:gd name="connsiteX44" fmla="*/ 2103589 w 2500424"/>
                  <a:gd name="connsiteY44" fmla="*/ 422822 h 1554572"/>
                  <a:gd name="connsiteX45" fmla="*/ 2104731 w 2500424"/>
                  <a:gd name="connsiteY45" fmla="*/ 423261 h 1554572"/>
                  <a:gd name="connsiteX46" fmla="*/ 2110442 w 2500424"/>
                  <a:gd name="connsiteY46" fmla="*/ 425984 h 1554572"/>
                  <a:gd name="connsiteX47" fmla="*/ 2104204 w 2500424"/>
                  <a:gd name="connsiteY47" fmla="*/ 420098 h 1554572"/>
                  <a:gd name="connsiteX48" fmla="*/ 2102359 w 2500424"/>
                  <a:gd name="connsiteY48" fmla="*/ 418429 h 1554572"/>
                  <a:gd name="connsiteX49" fmla="*/ 2081801 w 2500424"/>
                  <a:gd name="connsiteY49" fmla="*/ 401561 h 1554572"/>
                  <a:gd name="connsiteX50" fmla="*/ 2076091 w 2500424"/>
                  <a:gd name="connsiteY50" fmla="*/ 395060 h 1554572"/>
                  <a:gd name="connsiteX51" fmla="*/ 2056939 w 2500424"/>
                  <a:gd name="connsiteY51" fmla="*/ 380915 h 1554572"/>
                  <a:gd name="connsiteX52" fmla="*/ 2046133 w 2500424"/>
                  <a:gd name="connsiteY52" fmla="*/ 372481 h 1554572"/>
                  <a:gd name="connsiteX53" fmla="*/ 2039983 w 2500424"/>
                  <a:gd name="connsiteY53" fmla="*/ 363257 h 1554572"/>
                  <a:gd name="connsiteX54" fmla="*/ 2035678 w 2500424"/>
                  <a:gd name="connsiteY54" fmla="*/ 357634 h 1554572"/>
                  <a:gd name="connsiteX55" fmla="*/ 2012309 w 2500424"/>
                  <a:gd name="connsiteY55" fmla="*/ 341293 h 1554572"/>
                  <a:gd name="connsiteX56" fmla="*/ 1985689 w 2500424"/>
                  <a:gd name="connsiteY56" fmla="*/ 320033 h 1554572"/>
                  <a:gd name="connsiteX57" fmla="*/ 1979276 w 2500424"/>
                  <a:gd name="connsiteY57" fmla="*/ 313531 h 1554572"/>
                  <a:gd name="connsiteX58" fmla="*/ 1955643 w 2500424"/>
                  <a:gd name="connsiteY58" fmla="*/ 292271 h 1554572"/>
                  <a:gd name="connsiteX59" fmla="*/ 1942729 w 2500424"/>
                  <a:gd name="connsiteY59" fmla="*/ 282343 h 1554572"/>
                  <a:gd name="connsiteX60" fmla="*/ 1930956 w 2500424"/>
                  <a:gd name="connsiteY60" fmla="*/ 275491 h 1554572"/>
                  <a:gd name="connsiteX61" fmla="*/ 1924367 w 2500424"/>
                  <a:gd name="connsiteY61" fmla="*/ 268199 h 1554572"/>
                  <a:gd name="connsiteX62" fmla="*/ 1919711 w 2500424"/>
                  <a:gd name="connsiteY62" fmla="*/ 263279 h 1554572"/>
                  <a:gd name="connsiteX63" fmla="*/ 1887732 w 2500424"/>
                  <a:gd name="connsiteY63" fmla="*/ 245445 h 1554572"/>
                  <a:gd name="connsiteX64" fmla="*/ 1889402 w 2500424"/>
                  <a:gd name="connsiteY64" fmla="*/ 241755 h 1554572"/>
                  <a:gd name="connsiteX65" fmla="*/ 1890456 w 2500424"/>
                  <a:gd name="connsiteY65" fmla="*/ 238504 h 1554572"/>
                  <a:gd name="connsiteX66" fmla="*/ 1887645 w 2500424"/>
                  <a:gd name="connsiteY66" fmla="*/ 236835 h 1554572"/>
                  <a:gd name="connsiteX67" fmla="*/ 1862782 w 2500424"/>
                  <a:gd name="connsiteY67" fmla="*/ 225941 h 1554572"/>
                  <a:gd name="connsiteX68" fmla="*/ 1847495 w 2500424"/>
                  <a:gd name="connsiteY68" fmla="*/ 217947 h 1554572"/>
                  <a:gd name="connsiteX69" fmla="*/ 1835899 w 2500424"/>
                  <a:gd name="connsiteY69" fmla="*/ 211885 h 1554572"/>
                  <a:gd name="connsiteX70" fmla="*/ 1817362 w 2500424"/>
                  <a:gd name="connsiteY70" fmla="*/ 202572 h 1554572"/>
                  <a:gd name="connsiteX71" fmla="*/ 1814726 w 2500424"/>
                  <a:gd name="connsiteY71" fmla="*/ 200727 h 1554572"/>
                  <a:gd name="connsiteX72" fmla="*/ 1802602 w 2500424"/>
                  <a:gd name="connsiteY72" fmla="*/ 191942 h 1554572"/>
                  <a:gd name="connsiteX73" fmla="*/ 1778530 w 2500424"/>
                  <a:gd name="connsiteY73" fmla="*/ 180609 h 1554572"/>
                  <a:gd name="connsiteX74" fmla="*/ 1753492 w 2500424"/>
                  <a:gd name="connsiteY74" fmla="*/ 168046 h 1554572"/>
                  <a:gd name="connsiteX75" fmla="*/ 1733198 w 2500424"/>
                  <a:gd name="connsiteY75" fmla="*/ 153901 h 1554572"/>
                  <a:gd name="connsiteX76" fmla="*/ 1728190 w 2500424"/>
                  <a:gd name="connsiteY76" fmla="*/ 150299 h 1554572"/>
                  <a:gd name="connsiteX77" fmla="*/ 1686459 w 2500424"/>
                  <a:gd name="connsiteY77" fmla="*/ 136945 h 1554572"/>
                  <a:gd name="connsiteX78" fmla="*/ 1686108 w 2500424"/>
                  <a:gd name="connsiteY78" fmla="*/ 134398 h 1554572"/>
                  <a:gd name="connsiteX79" fmla="*/ 1688656 w 2500424"/>
                  <a:gd name="connsiteY79" fmla="*/ 131147 h 1554572"/>
                  <a:gd name="connsiteX80" fmla="*/ 1684439 w 2500424"/>
                  <a:gd name="connsiteY80" fmla="*/ 131850 h 1554572"/>
                  <a:gd name="connsiteX81" fmla="*/ 1651142 w 2500424"/>
                  <a:gd name="connsiteY81" fmla="*/ 123592 h 1554572"/>
                  <a:gd name="connsiteX82" fmla="*/ 1626982 w 2500424"/>
                  <a:gd name="connsiteY82" fmla="*/ 115421 h 1554572"/>
                  <a:gd name="connsiteX83" fmla="*/ 1596321 w 2500424"/>
                  <a:gd name="connsiteY83" fmla="*/ 101013 h 1554572"/>
                  <a:gd name="connsiteX84" fmla="*/ 1589820 w 2500424"/>
                  <a:gd name="connsiteY84" fmla="*/ 97938 h 1554572"/>
                  <a:gd name="connsiteX85" fmla="*/ 1549495 w 2500424"/>
                  <a:gd name="connsiteY85" fmla="*/ 92403 h 1554572"/>
                  <a:gd name="connsiteX86" fmla="*/ 1547299 w 2500424"/>
                  <a:gd name="connsiteY86" fmla="*/ 90119 h 1554572"/>
                  <a:gd name="connsiteX87" fmla="*/ 1549056 w 2500424"/>
                  <a:gd name="connsiteY87" fmla="*/ 87308 h 1554572"/>
                  <a:gd name="connsiteX88" fmla="*/ 1552395 w 2500424"/>
                  <a:gd name="connsiteY88" fmla="*/ 85990 h 1554572"/>
                  <a:gd name="connsiteX89" fmla="*/ 1549056 w 2500424"/>
                  <a:gd name="connsiteY89" fmla="*/ 84672 h 1554572"/>
                  <a:gd name="connsiteX90" fmla="*/ 1539919 w 2500424"/>
                  <a:gd name="connsiteY90" fmla="*/ 84760 h 1554572"/>
                  <a:gd name="connsiteX91" fmla="*/ 1504602 w 2500424"/>
                  <a:gd name="connsiteY91" fmla="*/ 80104 h 1554572"/>
                  <a:gd name="connsiteX92" fmla="*/ 1490282 w 2500424"/>
                  <a:gd name="connsiteY92" fmla="*/ 77117 h 1554572"/>
                  <a:gd name="connsiteX93" fmla="*/ 1455843 w 2500424"/>
                  <a:gd name="connsiteY93" fmla="*/ 68156 h 1554572"/>
                  <a:gd name="connsiteX94" fmla="*/ 1448727 w 2500424"/>
                  <a:gd name="connsiteY94" fmla="*/ 66574 h 1554572"/>
                  <a:gd name="connsiteX95" fmla="*/ 1422898 w 2500424"/>
                  <a:gd name="connsiteY95" fmla="*/ 64290 h 1554572"/>
                  <a:gd name="connsiteX96" fmla="*/ 1414288 w 2500424"/>
                  <a:gd name="connsiteY96" fmla="*/ 64554 h 1554572"/>
                  <a:gd name="connsiteX97" fmla="*/ 1405064 w 2500424"/>
                  <a:gd name="connsiteY97" fmla="*/ 62182 h 1554572"/>
                  <a:gd name="connsiteX98" fmla="*/ 1400407 w 2500424"/>
                  <a:gd name="connsiteY98" fmla="*/ 61215 h 1554572"/>
                  <a:gd name="connsiteX99" fmla="*/ 1393818 w 2500424"/>
                  <a:gd name="connsiteY99" fmla="*/ 61128 h 1554572"/>
                  <a:gd name="connsiteX100" fmla="*/ 1331969 w 2500424"/>
                  <a:gd name="connsiteY100" fmla="*/ 58404 h 1554572"/>
                  <a:gd name="connsiteX101" fmla="*/ 1322569 w 2500424"/>
                  <a:gd name="connsiteY101" fmla="*/ 55944 h 1554572"/>
                  <a:gd name="connsiteX102" fmla="*/ 1270735 w 2500424"/>
                  <a:gd name="connsiteY102" fmla="*/ 58316 h 1554572"/>
                  <a:gd name="connsiteX103" fmla="*/ 1268276 w 2500424"/>
                  <a:gd name="connsiteY103" fmla="*/ 58492 h 1554572"/>
                  <a:gd name="connsiteX104" fmla="*/ 1242886 w 2500424"/>
                  <a:gd name="connsiteY104" fmla="*/ 58492 h 1554572"/>
                  <a:gd name="connsiteX105" fmla="*/ 1229796 w 2500424"/>
                  <a:gd name="connsiteY105" fmla="*/ 54890 h 1554572"/>
                  <a:gd name="connsiteX106" fmla="*/ 1220132 w 2500424"/>
                  <a:gd name="connsiteY106" fmla="*/ 53309 h 1554572"/>
                  <a:gd name="connsiteX107" fmla="*/ 1190349 w 2500424"/>
                  <a:gd name="connsiteY107" fmla="*/ 49267 h 1554572"/>
                  <a:gd name="connsiteX108" fmla="*/ 1186747 w 2500424"/>
                  <a:gd name="connsiteY108" fmla="*/ 50673 h 1554572"/>
                  <a:gd name="connsiteX109" fmla="*/ 1141854 w 2500424"/>
                  <a:gd name="connsiteY109" fmla="*/ 55593 h 1554572"/>
                  <a:gd name="connsiteX110" fmla="*/ 1139218 w 2500424"/>
                  <a:gd name="connsiteY110" fmla="*/ 53924 h 1554572"/>
                  <a:gd name="connsiteX111" fmla="*/ 1116201 w 2500424"/>
                  <a:gd name="connsiteY111" fmla="*/ 58492 h 1554572"/>
                  <a:gd name="connsiteX112" fmla="*/ 1094589 w 2500424"/>
                  <a:gd name="connsiteY112" fmla="*/ 56032 h 1554572"/>
                  <a:gd name="connsiteX113" fmla="*/ 1092831 w 2500424"/>
                  <a:gd name="connsiteY113" fmla="*/ 59195 h 1554572"/>
                  <a:gd name="connsiteX114" fmla="*/ 1091514 w 2500424"/>
                  <a:gd name="connsiteY114" fmla="*/ 61128 h 1554572"/>
                  <a:gd name="connsiteX115" fmla="*/ 1050222 w 2500424"/>
                  <a:gd name="connsiteY115" fmla="*/ 61655 h 1554572"/>
                  <a:gd name="connsiteX116" fmla="*/ 1037132 w 2500424"/>
                  <a:gd name="connsiteY116" fmla="*/ 66838 h 1554572"/>
                  <a:gd name="connsiteX117" fmla="*/ 1006120 w 2500424"/>
                  <a:gd name="connsiteY117" fmla="*/ 74218 h 1554572"/>
                  <a:gd name="connsiteX118" fmla="*/ 1000936 w 2500424"/>
                  <a:gd name="connsiteY118" fmla="*/ 74306 h 1554572"/>
                  <a:gd name="connsiteX119" fmla="*/ 956922 w 2500424"/>
                  <a:gd name="connsiteY119" fmla="*/ 82125 h 1554572"/>
                  <a:gd name="connsiteX120" fmla="*/ 952090 w 2500424"/>
                  <a:gd name="connsiteY120" fmla="*/ 87659 h 1554572"/>
                  <a:gd name="connsiteX121" fmla="*/ 948663 w 2500424"/>
                  <a:gd name="connsiteY121" fmla="*/ 89856 h 1554572"/>
                  <a:gd name="connsiteX122" fmla="*/ 926085 w 2500424"/>
                  <a:gd name="connsiteY122" fmla="*/ 93897 h 1554572"/>
                  <a:gd name="connsiteX123" fmla="*/ 922747 w 2500424"/>
                  <a:gd name="connsiteY123" fmla="*/ 95215 h 1554572"/>
                  <a:gd name="connsiteX124" fmla="*/ 887956 w 2500424"/>
                  <a:gd name="connsiteY124" fmla="*/ 106284 h 1554572"/>
                  <a:gd name="connsiteX125" fmla="*/ 863445 w 2500424"/>
                  <a:gd name="connsiteY125" fmla="*/ 113664 h 1554572"/>
                  <a:gd name="connsiteX126" fmla="*/ 857559 w 2500424"/>
                  <a:gd name="connsiteY126" fmla="*/ 115245 h 1554572"/>
                  <a:gd name="connsiteX127" fmla="*/ 813369 w 2500424"/>
                  <a:gd name="connsiteY127" fmla="*/ 126842 h 1554572"/>
                  <a:gd name="connsiteX128" fmla="*/ 811084 w 2500424"/>
                  <a:gd name="connsiteY128" fmla="*/ 127545 h 1554572"/>
                  <a:gd name="connsiteX129" fmla="*/ 812841 w 2500424"/>
                  <a:gd name="connsiteY129" fmla="*/ 130268 h 1554572"/>
                  <a:gd name="connsiteX130" fmla="*/ 818201 w 2500424"/>
                  <a:gd name="connsiteY130" fmla="*/ 133080 h 1554572"/>
                  <a:gd name="connsiteX131" fmla="*/ 811436 w 2500424"/>
                  <a:gd name="connsiteY131" fmla="*/ 134661 h 1554572"/>
                  <a:gd name="connsiteX132" fmla="*/ 784289 w 2500424"/>
                  <a:gd name="connsiteY132" fmla="*/ 145028 h 1554572"/>
                  <a:gd name="connsiteX133" fmla="*/ 775591 w 2500424"/>
                  <a:gd name="connsiteY133" fmla="*/ 145906 h 1554572"/>
                  <a:gd name="connsiteX134" fmla="*/ 770496 w 2500424"/>
                  <a:gd name="connsiteY134" fmla="*/ 147400 h 1554572"/>
                  <a:gd name="connsiteX135" fmla="*/ 729380 w 2500424"/>
                  <a:gd name="connsiteY135" fmla="*/ 171648 h 1554572"/>
                  <a:gd name="connsiteX136" fmla="*/ 710668 w 2500424"/>
                  <a:gd name="connsiteY136" fmla="*/ 183332 h 1554572"/>
                  <a:gd name="connsiteX137" fmla="*/ 681588 w 2500424"/>
                  <a:gd name="connsiteY137" fmla="*/ 192381 h 1554572"/>
                  <a:gd name="connsiteX138" fmla="*/ 676932 w 2500424"/>
                  <a:gd name="connsiteY138" fmla="*/ 193699 h 1554572"/>
                  <a:gd name="connsiteX139" fmla="*/ 681588 w 2500424"/>
                  <a:gd name="connsiteY139" fmla="*/ 195017 h 1554572"/>
                  <a:gd name="connsiteX140" fmla="*/ 684751 w 2500424"/>
                  <a:gd name="connsiteY140" fmla="*/ 197828 h 1554572"/>
                  <a:gd name="connsiteX141" fmla="*/ 682466 w 2500424"/>
                  <a:gd name="connsiteY141" fmla="*/ 200112 h 1554572"/>
                  <a:gd name="connsiteX142" fmla="*/ 660415 w 2500424"/>
                  <a:gd name="connsiteY142" fmla="*/ 210303 h 1554572"/>
                  <a:gd name="connsiteX143" fmla="*/ 653123 w 2500424"/>
                  <a:gd name="connsiteY143" fmla="*/ 214608 h 1554572"/>
                  <a:gd name="connsiteX144" fmla="*/ 631511 w 2500424"/>
                  <a:gd name="connsiteY144" fmla="*/ 228665 h 1554572"/>
                  <a:gd name="connsiteX145" fmla="*/ 612886 w 2500424"/>
                  <a:gd name="connsiteY145" fmla="*/ 234463 h 1554572"/>
                  <a:gd name="connsiteX146" fmla="*/ 610163 w 2500424"/>
                  <a:gd name="connsiteY146" fmla="*/ 236835 h 1554572"/>
                  <a:gd name="connsiteX147" fmla="*/ 605331 w 2500424"/>
                  <a:gd name="connsiteY147" fmla="*/ 246763 h 1554572"/>
                  <a:gd name="connsiteX148" fmla="*/ 570365 w 2500424"/>
                  <a:gd name="connsiteY148" fmla="*/ 263718 h 1554572"/>
                  <a:gd name="connsiteX149" fmla="*/ 570277 w 2500424"/>
                  <a:gd name="connsiteY149" fmla="*/ 268023 h 1554572"/>
                  <a:gd name="connsiteX150" fmla="*/ 574670 w 2500424"/>
                  <a:gd name="connsiteY150" fmla="*/ 267496 h 1554572"/>
                  <a:gd name="connsiteX151" fmla="*/ 570892 w 2500424"/>
                  <a:gd name="connsiteY151" fmla="*/ 270922 h 1554572"/>
                  <a:gd name="connsiteX152" fmla="*/ 552443 w 2500424"/>
                  <a:gd name="connsiteY152" fmla="*/ 283661 h 1554572"/>
                  <a:gd name="connsiteX153" fmla="*/ 536453 w 2500424"/>
                  <a:gd name="connsiteY153" fmla="*/ 292622 h 1554572"/>
                  <a:gd name="connsiteX154" fmla="*/ 524505 w 2500424"/>
                  <a:gd name="connsiteY154" fmla="*/ 304131 h 1554572"/>
                  <a:gd name="connsiteX155" fmla="*/ 504035 w 2500424"/>
                  <a:gd name="connsiteY155" fmla="*/ 323898 h 1554572"/>
                  <a:gd name="connsiteX156" fmla="*/ 475395 w 2500424"/>
                  <a:gd name="connsiteY156" fmla="*/ 348761 h 1554572"/>
                  <a:gd name="connsiteX157" fmla="*/ 455101 w 2500424"/>
                  <a:gd name="connsiteY157" fmla="*/ 360182 h 1554572"/>
                  <a:gd name="connsiteX158" fmla="*/ 451675 w 2500424"/>
                  <a:gd name="connsiteY158" fmla="*/ 361324 h 1554572"/>
                  <a:gd name="connsiteX159" fmla="*/ 455892 w 2500424"/>
                  <a:gd name="connsiteY159" fmla="*/ 362905 h 1554572"/>
                  <a:gd name="connsiteX160" fmla="*/ 459406 w 2500424"/>
                  <a:gd name="connsiteY160" fmla="*/ 365453 h 1554572"/>
                  <a:gd name="connsiteX161" fmla="*/ 456067 w 2500424"/>
                  <a:gd name="connsiteY161" fmla="*/ 368089 h 1554572"/>
                  <a:gd name="connsiteX162" fmla="*/ 448687 w 2500424"/>
                  <a:gd name="connsiteY162" fmla="*/ 372393 h 1554572"/>
                  <a:gd name="connsiteX163" fmla="*/ 423210 w 2500424"/>
                  <a:gd name="connsiteY163" fmla="*/ 393215 h 1554572"/>
                  <a:gd name="connsiteX164" fmla="*/ 412755 w 2500424"/>
                  <a:gd name="connsiteY164" fmla="*/ 406656 h 1554572"/>
                  <a:gd name="connsiteX165" fmla="*/ 400368 w 2500424"/>
                  <a:gd name="connsiteY165" fmla="*/ 415354 h 1554572"/>
                  <a:gd name="connsiteX166" fmla="*/ 393428 w 2500424"/>
                  <a:gd name="connsiteY166" fmla="*/ 417375 h 1554572"/>
                  <a:gd name="connsiteX167" fmla="*/ 389650 w 2500424"/>
                  <a:gd name="connsiteY167" fmla="*/ 422822 h 1554572"/>
                  <a:gd name="connsiteX168" fmla="*/ 395097 w 2500424"/>
                  <a:gd name="connsiteY168" fmla="*/ 420801 h 1554572"/>
                  <a:gd name="connsiteX169" fmla="*/ 398611 w 2500424"/>
                  <a:gd name="connsiteY169" fmla="*/ 421240 h 1554572"/>
                  <a:gd name="connsiteX170" fmla="*/ 397820 w 2500424"/>
                  <a:gd name="connsiteY170" fmla="*/ 425633 h 1554572"/>
                  <a:gd name="connsiteX171" fmla="*/ 372343 w 2500424"/>
                  <a:gd name="connsiteY171" fmla="*/ 449441 h 1554572"/>
                  <a:gd name="connsiteX172" fmla="*/ 365841 w 2500424"/>
                  <a:gd name="connsiteY172" fmla="*/ 458051 h 1554572"/>
                  <a:gd name="connsiteX173" fmla="*/ 348007 w 2500424"/>
                  <a:gd name="connsiteY173" fmla="*/ 480805 h 1554572"/>
                  <a:gd name="connsiteX174" fmla="*/ 343878 w 2500424"/>
                  <a:gd name="connsiteY174" fmla="*/ 483265 h 1554572"/>
                  <a:gd name="connsiteX175" fmla="*/ 338870 w 2500424"/>
                  <a:gd name="connsiteY175" fmla="*/ 491523 h 1554572"/>
                  <a:gd name="connsiteX176" fmla="*/ 338695 w 2500424"/>
                  <a:gd name="connsiteY176" fmla="*/ 495301 h 1554572"/>
                  <a:gd name="connsiteX177" fmla="*/ 320685 w 2500424"/>
                  <a:gd name="connsiteY177" fmla="*/ 514717 h 1554572"/>
                  <a:gd name="connsiteX178" fmla="*/ 312602 w 2500424"/>
                  <a:gd name="connsiteY178" fmla="*/ 526313 h 1554572"/>
                  <a:gd name="connsiteX179" fmla="*/ 311109 w 2500424"/>
                  <a:gd name="connsiteY179" fmla="*/ 530794 h 1554572"/>
                  <a:gd name="connsiteX180" fmla="*/ 293450 w 2500424"/>
                  <a:gd name="connsiteY180" fmla="*/ 553284 h 1554572"/>
                  <a:gd name="connsiteX181" fmla="*/ 273068 w 2500424"/>
                  <a:gd name="connsiteY181" fmla="*/ 584121 h 1554572"/>
                  <a:gd name="connsiteX182" fmla="*/ 261471 w 2500424"/>
                  <a:gd name="connsiteY182" fmla="*/ 593258 h 1554572"/>
                  <a:gd name="connsiteX183" fmla="*/ 260153 w 2500424"/>
                  <a:gd name="connsiteY183" fmla="*/ 597211 h 1554572"/>
                  <a:gd name="connsiteX184" fmla="*/ 259978 w 2500424"/>
                  <a:gd name="connsiteY184" fmla="*/ 605206 h 1554572"/>
                  <a:gd name="connsiteX185" fmla="*/ 240035 w 2500424"/>
                  <a:gd name="connsiteY185" fmla="*/ 628487 h 1554572"/>
                  <a:gd name="connsiteX186" fmla="*/ 238190 w 2500424"/>
                  <a:gd name="connsiteY186" fmla="*/ 632792 h 1554572"/>
                  <a:gd name="connsiteX187" fmla="*/ 218423 w 2500424"/>
                  <a:gd name="connsiteY187" fmla="*/ 669163 h 1554572"/>
                  <a:gd name="connsiteX188" fmla="*/ 217720 w 2500424"/>
                  <a:gd name="connsiteY188" fmla="*/ 671448 h 1554572"/>
                  <a:gd name="connsiteX189" fmla="*/ 202521 w 2500424"/>
                  <a:gd name="connsiteY189" fmla="*/ 700352 h 1554572"/>
                  <a:gd name="connsiteX190" fmla="*/ 198568 w 2500424"/>
                  <a:gd name="connsiteY190" fmla="*/ 703690 h 1554572"/>
                  <a:gd name="connsiteX191" fmla="*/ 186971 w 2500424"/>
                  <a:gd name="connsiteY191" fmla="*/ 710367 h 1554572"/>
                  <a:gd name="connsiteX192" fmla="*/ 184511 w 2500424"/>
                  <a:gd name="connsiteY192" fmla="*/ 715638 h 1554572"/>
                  <a:gd name="connsiteX193" fmla="*/ 189870 w 2500424"/>
                  <a:gd name="connsiteY193" fmla="*/ 715023 h 1554572"/>
                  <a:gd name="connsiteX194" fmla="*/ 194527 w 2500424"/>
                  <a:gd name="connsiteY194" fmla="*/ 712563 h 1554572"/>
                  <a:gd name="connsiteX195" fmla="*/ 193999 w 2500424"/>
                  <a:gd name="connsiteY195" fmla="*/ 718625 h 1554572"/>
                  <a:gd name="connsiteX196" fmla="*/ 175550 w 2500424"/>
                  <a:gd name="connsiteY196" fmla="*/ 747705 h 1554572"/>
                  <a:gd name="connsiteX197" fmla="*/ 171070 w 2500424"/>
                  <a:gd name="connsiteY197" fmla="*/ 757720 h 1554572"/>
                  <a:gd name="connsiteX198" fmla="*/ 155432 w 2500424"/>
                  <a:gd name="connsiteY198" fmla="*/ 788996 h 1554572"/>
                  <a:gd name="connsiteX199" fmla="*/ 155080 w 2500424"/>
                  <a:gd name="connsiteY199" fmla="*/ 796464 h 1554572"/>
                  <a:gd name="connsiteX200" fmla="*/ 155344 w 2500424"/>
                  <a:gd name="connsiteY200" fmla="*/ 801296 h 1554572"/>
                  <a:gd name="connsiteX201" fmla="*/ 139882 w 2500424"/>
                  <a:gd name="connsiteY201" fmla="*/ 830287 h 1554572"/>
                  <a:gd name="connsiteX202" fmla="*/ 139618 w 2500424"/>
                  <a:gd name="connsiteY202" fmla="*/ 836086 h 1554572"/>
                  <a:gd name="connsiteX203" fmla="*/ 139618 w 2500424"/>
                  <a:gd name="connsiteY203" fmla="*/ 841005 h 1554572"/>
                  <a:gd name="connsiteX204" fmla="*/ 125825 w 2500424"/>
                  <a:gd name="connsiteY204" fmla="*/ 873336 h 1554572"/>
                  <a:gd name="connsiteX205" fmla="*/ 123980 w 2500424"/>
                  <a:gd name="connsiteY205" fmla="*/ 876498 h 1554572"/>
                  <a:gd name="connsiteX206" fmla="*/ 116073 w 2500424"/>
                  <a:gd name="connsiteY206" fmla="*/ 901010 h 1554572"/>
                  <a:gd name="connsiteX207" fmla="*/ 112647 w 2500424"/>
                  <a:gd name="connsiteY207" fmla="*/ 915330 h 1554572"/>
                  <a:gd name="connsiteX208" fmla="*/ 97712 w 2500424"/>
                  <a:gd name="connsiteY208" fmla="*/ 965494 h 1554572"/>
                  <a:gd name="connsiteX209" fmla="*/ 94110 w 2500424"/>
                  <a:gd name="connsiteY209" fmla="*/ 973138 h 1554572"/>
                  <a:gd name="connsiteX210" fmla="*/ 92177 w 2500424"/>
                  <a:gd name="connsiteY210" fmla="*/ 985086 h 1554572"/>
                  <a:gd name="connsiteX211" fmla="*/ 92001 w 2500424"/>
                  <a:gd name="connsiteY211" fmla="*/ 988512 h 1554572"/>
                  <a:gd name="connsiteX212" fmla="*/ 82689 w 2500424"/>
                  <a:gd name="connsiteY212" fmla="*/ 1017416 h 1554572"/>
                  <a:gd name="connsiteX213" fmla="*/ 76451 w 2500424"/>
                  <a:gd name="connsiteY213" fmla="*/ 1030682 h 1554572"/>
                  <a:gd name="connsiteX214" fmla="*/ 75924 w 2500424"/>
                  <a:gd name="connsiteY214" fmla="*/ 1036832 h 1554572"/>
                  <a:gd name="connsiteX215" fmla="*/ 75485 w 2500424"/>
                  <a:gd name="connsiteY215" fmla="*/ 1056862 h 1554572"/>
                  <a:gd name="connsiteX216" fmla="*/ 64064 w 2500424"/>
                  <a:gd name="connsiteY216" fmla="*/ 1068898 h 1554572"/>
                  <a:gd name="connsiteX217" fmla="*/ 62307 w 2500424"/>
                  <a:gd name="connsiteY217" fmla="*/ 1070743 h 1554572"/>
                  <a:gd name="connsiteX218" fmla="*/ 61867 w 2500424"/>
                  <a:gd name="connsiteY218" fmla="*/ 1075224 h 1554572"/>
                  <a:gd name="connsiteX219" fmla="*/ 66260 w 2500424"/>
                  <a:gd name="connsiteY219" fmla="*/ 1073115 h 1554572"/>
                  <a:gd name="connsiteX220" fmla="*/ 69159 w 2500424"/>
                  <a:gd name="connsiteY220" fmla="*/ 1069162 h 1554572"/>
                  <a:gd name="connsiteX221" fmla="*/ 72586 w 2500424"/>
                  <a:gd name="connsiteY221" fmla="*/ 1067932 h 1554572"/>
                  <a:gd name="connsiteX222" fmla="*/ 72058 w 2500424"/>
                  <a:gd name="connsiteY222" fmla="*/ 1071358 h 1554572"/>
                  <a:gd name="connsiteX223" fmla="*/ 66348 w 2500424"/>
                  <a:gd name="connsiteY223" fmla="*/ 1100438 h 1554572"/>
                  <a:gd name="connsiteX224" fmla="*/ 64591 w 2500424"/>
                  <a:gd name="connsiteY224" fmla="*/ 1104918 h 1554572"/>
                  <a:gd name="connsiteX225" fmla="*/ 62658 w 2500424"/>
                  <a:gd name="connsiteY225" fmla="*/ 1115988 h 1554572"/>
                  <a:gd name="connsiteX226" fmla="*/ 61516 w 2500424"/>
                  <a:gd name="connsiteY226" fmla="*/ 1135667 h 1554572"/>
                  <a:gd name="connsiteX227" fmla="*/ 54312 w 2500424"/>
                  <a:gd name="connsiteY227" fmla="*/ 1152271 h 1554572"/>
                  <a:gd name="connsiteX228" fmla="*/ 56772 w 2500424"/>
                  <a:gd name="connsiteY228" fmla="*/ 1157455 h 1554572"/>
                  <a:gd name="connsiteX229" fmla="*/ 58353 w 2500424"/>
                  <a:gd name="connsiteY229" fmla="*/ 1160003 h 1554572"/>
                  <a:gd name="connsiteX230" fmla="*/ 53170 w 2500424"/>
                  <a:gd name="connsiteY230" fmla="*/ 1193211 h 1554572"/>
                  <a:gd name="connsiteX231" fmla="*/ 51852 w 2500424"/>
                  <a:gd name="connsiteY231" fmla="*/ 1196462 h 1554572"/>
                  <a:gd name="connsiteX232" fmla="*/ 52291 w 2500424"/>
                  <a:gd name="connsiteY232" fmla="*/ 1220973 h 1554572"/>
                  <a:gd name="connsiteX233" fmla="*/ 47284 w 2500424"/>
                  <a:gd name="connsiteY233" fmla="*/ 1248471 h 1554572"/>
                  <a:gd name="connsiteX234" fmla="*/ 46493 w 2500424"/>
                  <a:gd name="connsiteY234" fmla="*/ 1256378 h 1554572"/>
                  <a:gd name="connsiteX235" fmla="*/ 48601 w 2500424"/>
                  <a:gd name="connsiteY235" fmla="*/ 1304873 h 1554572"/>
                  <a:gd name="connsiteX236" fmla="*/ 50446 w 2500424"/>
                  <a:gd name="connsiteY236" fmla="*/ 1314010 h 1554572"/>
                  <a:gd name="connsiteX237" fmla="*/ 48162 w 2500424"/>
                  <a:gd name="connsiteY237" fmla="*/ 1345813 h 1554572"/>
                  <a:gd name="connsiteX238" fmla="*/ 48865 w 2500424"/>
                  <a:gd name="connsiteY238" fmla="*/ 1353193 h 1554572"/>
                  <a:gd name="connsiteX239" fmla="*/ 50534 w 2500424"/>
                  <a:gd name="connsiteY239" fmla="*/ 1358991 h 1554572"/>
                  <a:gd name="connsiteX240" fmla="*/ 50095 w 2500424"/>
                  <a:gd name="connsiteY240" fmla="*/ 1375332 h 1554572"/>
                  <a:gd name="connsiteX241" fmla="*/ 50271 w 2500424"/>
                  <a:gd name="connsiteY241" fmla="*/ 1392112 h 1554572"/>
                  <a:gd name="connsiteX242" fmla="*/ 55190 w 2500424"/>
                  <a:gd name="connsiteY242" fmla="*/ 1424706 h 1554572"/>
                  <a:gd name="connsiteX243" fmla="*/ 54663 w 2500424"/>
                  <a:gd name="connsiteY243" fmla="*/ 1436039 h 1554572"/>
                  <a:gd name="connsiteX244" fmla="*/ 58265 w 2500424"/>
                  <a:gd name="connsiteY244" fmla="*/ 1460550 h 1554572"/>
                  <a:gd name="connsiteX245" fmla="*/ 63361 w 2500424"/>
                  <a:gd name="connsiteY245" fmla="*/ 1493847 h 1554572"/>
                  <a:gd name="connsiteX246" fmla="*/ 63712 w 2500424"/>
                  <a:gd name="connsiteY246" fmla="*/ 1506849 h 1554572"/>
                  <a:gd name="connsiteX247" fmla="*/ 68105 w 2500424"/>
                  <a:gd name="connsiteY247" fmla="*/ 1524771 h 1554572"/>
                  <a:gd name="connsiteX248" fmla="*/ 68720 w 2500424"/>
                  <a:gd name="connsiteY248" fmla="*/ 1530833 h 1554572"/>
                  <a:gd name="connsiteX249" fmla="*/ 70477 w 2500424"/>
                  <a:gd name="connsiteY249" fmla="*/ 1545066 h 1554572"/>
                  <a:gd name="connsiteX250" fmla="*/ 68281 w 2500424"/>
                  <a:gd name="connsiteY250" fmla="*/ 1550161 h 1554572"/>
                  <a:gd name="connsiteX251" fmla="*/ 60198 w 2500424"/>
                  <a:gd name="connsiteY251" fmla="*/ 1552621 h 1554572"/>
                  <a:gd name="connsiteX252" fmla="*/ 32700 w 2500424"/>
                  <a:gd name="connsiteY252" fmla="*/ 1552533 h 1554572"/>
                  <a:gd name="connsiteX253" fmla="*/ 24266 w 2500424"/>
                  <a:gd name="connsiteY253" fmla="*/ 1548316 h 1554572"/>
                  <a:gd name="connsiteX254" fmla="*/ 16798 w 2500424"/>
                  <a:gd name="connsiteY254" fmla="*/ 1527934 h 1554572"/>
                  <a:gd name="connsiteX255" fmla="*/ 11439 w 2500424"/>
                  <a:gd name="connsiteY255" fmla="*/ 1486819 h 1554572"/>
                  <a:gd name="connsiteX256" fmla="*/ 8540 w 2500424"/>
                  <a:gd name="connsiteY256" fmla="*/ 1455191 h 1554572"/>
                  <a:gd name="connsiteX257" fmla="*/ 6432 w 2500424"/>
                  <a:gd name="connsiteY257" fmla="*/ 1444297 h 1554572"/>
                  <a:gd name="connsiteX258" fmla="*/ 6695 w 2500424"/>
                  <a:gd name="connsiteY258" fmla="*/ 1435688 h 1554572"/>
                  <a:gd name="connsiteX259" fmla="*/ 6344 w 2500424"/>
                  <a:gd name="connsiteY259" fmla="*/ 1425497 h 1554572"/>
                  <a:gd name="connsiteX260" fmla="*/ 5905 w 2500424"/>
                  <a:gd name="connsiteY260" fmla="*/ 1416536 h 1554572"/>
                  <a:gd name="connsiteX261" fmla="*/ 721 w 2500424"/>
                  <a:gd name="connsiteY261" fmla="*/ 1360573 h 1554572"/>
                  <a:gd name="connsiteX262" fmla="*/ 721 w 2500424"/>
                  <a:gd name="connsiteY262" fmla="*/ 1359255 h 1554572"/>
                  <a:gd name="connsiteX263" fmla="*/ 1248 w 2500424"/>
                  <a:gd name="connsiteY263" fmla="*/ 1337643 h 1554572"/>
                  <a:gd name="connsiteX264" fmla="*/ 2390 w 2500424"/>
                  <a:gd name="connsiteY264" fmla="*/ 1316294 h 1554572"/>
                  <a:gd name="connsiteX265" fmla="*/ 809 w 2500424"/>
                  <a:gd name="connsiteY265" fmla="*/ 1290202 h 1554572"/>
                  <a:gd name="connsiteX266" fmla="*/ 985 w 2500424"/>
                  <a:gd name="connsiteY266" fmla="*/ 1281153 h 1554572"/>
                  <a:gd name="connsiteX267" fmla="*/ 5992 w 2500424"/>
                  <a:gd name="connsiteY267" fmla="*/ 1243376 h 1554572"/>
                  <a:gd name="connsiteX268" fmla="*/ 8013 w 2500424"/>
                  <a:gd name="connsiteY268" fmla="*/ 1229319 h 1554572"/>
                  <a:gd name="connsiteX269" fmla="*/ 8540 w 2500424"/>
                  <a:gd name="connsiteY269" fmla="*/ 1224399 h 1554572"/>
                  <a:gd name="connsiteX270" fmla="*/ 8452 w 2500424"/>
                  <a:gd name="connsiteY270" fmla="*/ 1184514 h 1554572"/>
                  <a:gd name="connsiteX271" fmla="*/ 11176 w 2500424"/>
                  <a:gd name="connsiteY271" fmla="*/ 1159388 h 1554572"/>
                  <a:gd name="connsiteX272" fmla="*/ 18995 w 2500424"/>
                  <a:gd name="connsiteY272" fmla="*/ 1103600 h 1554572"/>
                  <a:gd name="connsiteX273" fmla="*/ 23300 w 2500424"/>
                  <a:gd name="connsiteY273" fmla="*/ 1083043 h 1554572"/>
                  <a:gd name="connsiteX274" fmla="*/ 23651 w 2500424"/>
                  <a:gd name="connsiteY274" fmla="*/ 1081286 h 1554572"/>
                  <a:gd name="connsiteX275" fmla="*/ 25584 w 2500424"/>
                  <a:gd name="connsiteY275" fmla="*/ 1060025 h 1554572"/>
                  <a:gd name="connsiteX276" fmla="*/ 31821 w 2500424"/>
                  <a:gd name="connsiteY276" fmla="*/ 1042981 h 1554572"/>
                  <a:gd name="connsiteX277" fmla="*/ 31558 w 2500424"/>
                  <a:gd name="connsiteY277" fmla="*/ 1033230 h 1554572"/>
                  <a:gd name="connsiteX278" fmla="*/ 42364 w 2500424"/>
                  <a:gd name="connsiteY278" fmla="*/ 1000987 h 1554572"/>
                  <a:gd name="connsiteX279" fmla="*/ 42803 w 2500424"/>
                  <a:gd name="connsiteY279" fmla="*/ 993344 h 1554572"/>
                  <a:gd name="connsiteX280" fmla="*/ 49304 w 2500424"/>
                  <a:gd name="connsiteY280" fmla="*/ 959432 h 1554572"/>
                  <a:gd name="connsiteX281" fmla="*/ 59144 w 2500424"/>
                  <a:gd name="connsiteY281" fmla="*/ 922622 h 1554572"/>
                  <a:gd name="connsiteX282" fmla="*/ 72058 w 2500424"/>
                  <a:gd name="connsiteY282" fmla="*/ 890116 h 1554572"/>
                  <a:gd name="connsiteX283" fmla="*/ 74079 w 2500424"/>
                  <a:gd name="connsiteY283" fmla="*/ 884493 h 1554572"/>
                  <a:gd name="connsiteX284" fmla="*/ 82337 w 2500424"/>
                  <a:gd name="connsiteY284" fmla="*/ 853744 h 1554572"/>
                  <a:gd name="connsiteX285" fmla="*/ 92880 w 2500424"/>
                  <a:gd name="connsiteY285" fmla="*/ 825280 h 1554572"/>
                  <a:gd name="connsiteX286" fmla="*/ 105531 w 2500424"/>
                  <a:gd name="connsiteY286" fmla="*/ 796464 h 1554572"/>
                  <a:gd name="connsiteX287" fmla="*/ 126879 w 2500424"/>
                  <a:gd name="connsiteY287" fmla="*/ 744981 h 1554572"/>
                  <a:gd name="connsiteX288" fmla="*/ 142693 w 2500424"/>
                  <a:gd name="connsiteY288" fmla="*/ 714847 h 1554572"/>
                  <a:gd name="connsiteX289" fmla="*/ 144450 w 2500424"/>
                  <a:gd name="connsiteY289" fmla="*/ 713003 h 1554572"/>
                  <a:gd name="connsiteX290" fmla="*/ 153060 w 2500424"/>
                  <a:gd name="connsiteY290" fmla="*/ 691566 h 1554572"/>
                  <a:gd name="connsiteX291" fmla="*/ 163953 w 2500424"/>
                  <a:gd name="connsiteY291" fmla="*/ 674962 h 1554572"/>
                  <a:gd name="connsiteX292" fmla="*/ 166150 w 2500424"/>
                  <a:gd name="connsiteY292" fmla="*/ 669427 h 1554572"/>
                  <a:gd name="connsiteX293" fmla="*/ 168961 w 2500424"/>
                  <a:gd name="connsiteY293" fmla="*/ 660115 h 1554572"/>
                  <a:gd name="connsiteX294" fmla="*/ 187235 w 2500424"/>
                  <a:gd name="connsiteY294" fmla="*/ 636218 h 1554572"/>
                  <a:gd name="connsiteX295" fmla="*/ 189695 w 2500424"/>
                  <a:gd name="connsiteY295" fmla="*/ 632001 h 1554572"/>
                  <a:gd name="connsiteX296" fmla="*/ 212361 w 2500424"/>
                  <a:gd name="connsiteY296" fmla="*/ 587635 h 1554572"/>
                  <a:gd name="connsiteX297" fmla="*/ 242846 w 2500424"/>
                  <a:gd name="connsiteY297" fmla="*/ 541248 h 1554572"/>
                  <a:gd name="connsiteX298" fmla="*/ 254970 w 2500424"/>
                  <a:gd name="connsiteY298" fmla="*/ 526753 h 1554572"/>
                  <a:gd name="connsiteX299" fmla="*/ 275440 w 2500424"/>
                  <a:gd name="connsiteY299" fmla="*/ 496970 h 1554572"/>
                  <a:gd name="connsiteX300" fmla="*/ 292044 w 2500424"/>
                  <a:gd name="connsiteY300" fmla="*/ 475095 h 1554572"/>
                  <a:gd name="connsiteX301" fmla="*/ 318752 w 2500424"/>
                  <a:gd name="connsiteY301" fmla="*/ 441534 h 1554572"/>
                  <a:gd name="connsiteX302" fmla="*/ 343087 w 2500424"/>
                  <a:gd name="connsiteY302" fmla="*/ 412455 h 1554572"/>
                  <a:gd name="connsiteX303" fmla="*/ 373485 w 2500424"/>
                  <a:gd name="connsiteY303" fmla="*/ 379510 h 1554572"/>
                  <a:gd name="connsiteX304" fmla="*/ 391583 w 2500424"/>
                  <a:gd name="connsiteY304" fmla="*/ 361060 h 1554572"/>
                  <a:gd name="connsiteX305" fmla="*/ 413282 w 2500424"/>
                  <a:gd name="connsiteY305" fmla="*/ 344105 h 1554572"/>
                  <a:gd name="connsiteX306" fmla="*/ 420838 w 2500424"/>
                  <a:gd name="connsiteY306" fmla="*/ 334177 h 1554572"/>
                  <a:gd name="connsiteX307" fmla="*/ 488485 w 2500424"/>
                  <a:gd name="connsiteY307" fmla="*/ 272767 h 1554572"/>
                  <a:gd name="connsiteX308" fmla="*/ 521870 w 2500424"/>
                  <a:gd name="connsiteY308" fmla="*/ 246938 h 1554572"/>
                  <a:gd name="connsiteX309" fmla="*/ 557978 w 2500424"/>
                  <a:gd name="connsiteY309" fmla="*/ 217683 h 1554572"/>
                  <a:gd name="connsiteX310" fmla="*/ 592768 w 2500424"/>
                  <a:gd name="connsiteY310" fmla="*/ 193962 h 1554572"/>
                  <a:gd name="connsiteX311" fmla="*/ 609899 w 2500424"/>
                  <a:gd name="connsiteY311" fmla="*/ 186056 h 1554572"/>
                  <a:gd name="connsiteX312" fmla="*/ 625186 w 2500424"/>
                  <a:gd name="connsiteY312" fmla="*/ 174722 h 1554572"/>
                  <a:gd name="connsiteX313" fmla="*/ 664017 w 2500424"/>
                  <a:gd name="connsiteY313" fmla="*/ 151353 h 1554572"/>
                  <a:gd name="connsiteX314" fmla="*/ 701619 w 2500424"/>
                  <a:gd name="connsiteY314" fmla="*/ 131411 h 1554572"/>
                  <a:gd name="connsiteX315" fmla="*/ 722703 w 2500424"/>
                  <a:gd name="connsiteY315" fmla="*/ 119111 h 1554572"/>
                  <a:gd name="connsiteX316" fmla="*/ 768387 w 2500424"/>
                  <a:gd name="connsiteY316" fmla="*/ 99607 h 1554572"/>
                  <a:gd name="connsiteX317" fmla="*/ 776646 w 2500424"/>
                  <a:gd name="connsiteY317" fmla="*/ 97499 h 1554572"/>
                  <a:gd name="connsiteX318" fmla="*/ 786925 w 2500424"/>
                  <a:gd name="connsiteY318" fmla="*/ 93897 h 1554572"/>
                  <a:gd name="connsiteX319" fmla="*/ 817498 w 2500424"/>
                  <a:gd name="connsiteY319" fmla="*/ 78523 h 1554572"/>
                  <a:gd name="connsiteX320" fmla="*/ 853078 w 2500424"/>
                  <a:gd name="connsiteY320" fmla="*/ 63500 h 1554572"/>
                  <a:gd name="connsiteX321" fmla="*/ 866871 w 2500424"/>
                  <a:gd name="connsiteY321" fmla="*/ 58843 h 1554572"/>
                  <a:gd name="connsiteX322" fmla="*/ 912468 w 2500424"/>
                  <a:gd name="connsiteY322" fmla="*/ 45841 h 1554572"/>
                  <a:gd name="connsiteX323" fmla="*/ 940493 w 2500424"/>
                  <a:gd name="connsiteY323" fmla="*/ 37231 h 1554572"/>
                  <a:gd name="connsiteX324" fmla="*/ 941811 w 2500424"/>
                  <a:gd name="connsiteY324" fmla="*/ 37143 h 1554572"/>
                  <a:gd name="connsiteX325" fmla="*/ 984683 w 2500424"/>
                  <a:gd name="connsiteY325" fmla="*/ 26865 h 1554572"/>
                  <a:gd name="connsiteX326" fmla="*/ 1014993 w 2500424"/>
                  <a:gd name="connsiteY326" fmla="*/ 20803 h 1554572"/>
                  <a:gd name="connsiteX327" fmla="*/ 1030543 w 2500424"/>
                  <a:gd name="connsiteY327" fmla="*/ 19133 h 1554572"/>
                  <a:gd name="connsiteX328" fmla="*/ 1046357 w 2500424"/>
                  <a:gd name="connsiteY328" fmla="*/ 16410 h 1554572"/>
                  <a:gd name="connsiteX329" fmla="*/ 1070604 w 2500424"/>
                  <a:gd name="connsiteY329" fmla="*/ 15883 h 1554572"/>
                  <a:gd name="connsiteX330" fmla="*/ 1078160 w 2500424"/>
                  <a:gd name="connsiteY330" fmla="*/ 12632 h 1554572"/>
                  <a:gd name="connsiteX331" fmla="*/ 1106976 w 2500424"/>
                  <a:gd name="connsiteY331" fmla="*/ 7976 h 1554572"/>
                  <a:gd name="connsiteX332" fmla="*/ 1135880 w 2500424"/>
                  <a:gd name="connsiteY332" fmla="*/ 5165 h 1554572"/>
                  <a:gd name="connsiteX333" fmla="*/ 1158546 w 2500424"/>
                  <a:gd name="connsiteY333" fmla="*/ 2968 h 1554572"/>
                  <a:gd name="connsiteX334" fmla="*/ 1186484 w 2500424"/>
                  <a:gd name="connsiteY334" fmla="*/ 948 h 1554572"/>
                  <a:gd name="connsiteX335" fmla="*/ 1211258 w 2500424"/>
                  <a:gd name="connsiteY335" fmla="*/ 3408 h 1554572"/>
                  <a:gd name="connsiteX336" fmla="*/ 1228829 w 2500424"/>
                  <a:gd name="connsiteY336" fmla="*/ 2441 h 1554572"/>
                  <a:gd name="connsiteX337" fmla="*/ 1255712 w 2500424"/>
                  <a:gd name="connsiteY337" fmla="*/ 2353 h 1554572"/>
                  <a:gd name="connsiteX338" fmla="*/ 1281102 w 2500424"/>
                  <a:gd name="connsiteY338" fmla="*/ 7800 h 1554572"/>
                  <a:gd name="connsiteX339" fmla="*/ 1292962 w 2500424"/>
                  <a:gd name="connsiteY339" fmla="*/ 5692 h 1554572"/>
                  <a:gd name="connsiteX340" fmla="*/ 1323623 w 2500424"/>
                  <a:gd name="connsiteY340" fmla="*/ 7449 h 1554572"/>
                  <a:gd name="connsiteX341" fmla="*/ 1335396 w 2500424"/>
                  <a:gd name="connsiteY341" fmla="*/ 5604 h 1554572"/>
                  <a:gd name="connsiteX342" fmla="*/ 1390919 w 2500424"/>
                  <a:gd name="connsiteY342" fmla="*/ 10612 h 1554572"/>
                  <a:gd name="connsiteX343" fmla="*/ 1416046 w 2500424"/>
                  <a:gd name="connsiteY343" fmla="*/ 13423 h 1554572"/>
                  <a:gd name="connsiteX344" fmla="*/ 1426588 w 2500424"/>
                  <a:gd name="connsiteY344" fmla="*/ 16410 h 1554572"/>
                  <a:gd name="connsiteX345" fmla="*/ 1432211 w 2500424"/>
                  <a:gd name="connsiteY345" fmla="*/ 18343 h 1554572"/>
                  <a:gd name="connsiteX346" fmla="*/ 1457600 w 2500424"/>
                  <a:gd name="connsiteY346" fmla="*/ 18606 h 1554572"/>
                  <a:gd name="connsiteX347" fmla="*/ 1469285 w 2500424"/>
                  <a:gd name="connsiteY347" fmla="*/ 22120 h 1554572"/>
                  <a:gd name="connsiteX348" fmla="*/ 1473765 w 2500424"/>
                  <a:gd name="connsiteY348" fmla="*/ 23614 h 1554572"/>
                  <a:gd name="connsiteX349" fmla="*/ 1510313 w 2500424"/>
                  <a:gd name="connsiteY349" fmla="*/ 28182 h 1554572"/>
                  <a:gd name="connsiteX350" fmla="*/ 1550110 w 2500424"/>
                  <a:gd name="connsiteY350" fmla="*/ 36880 h 1554572"/>
                  <a:gd name="connsiteX351" fmla="*/ 1559423 w 2500424"/>
                  <a:gd name="connsiteY351" fmla="*/ 39603 h 1554572"/>
                  <a:gd name="connsiteX352" fmla="*/ 1605634 w 2500424"/>
                  <a:gd name="connsiteY352" fmla="*/ 52518 h 1554572"/>
                  <a:gd name="connsiteX353" fmla="*/ 1609499 w 2500424"/>
                  <a:gd name="connsiteY353" fmla="*/ 52606 h 1554572"/>
                  <a:gd name="connsiteX354" fmla="*/ 1625137 w 2500424"/>
                  <a:gd name="connsiteY354" fmla="*/ 58404 h 1554572"/>
                  <a:gd name="connsiteX355" fmla="*/ 1642181 w 2500424"/>
                  <a:gd name="connsiteY355" fmla="*/ 63236 h 1554572"/>
                  <a:gd name="connsiteX356" fmla="*/ 1676796 w 2500424"/>
                  <a:gd name="connsiteY356" fmla="*/ 77732 h 1554572"/>
                  <a:gd name="connsiteX357" fmla="*/ 1699286 w 2500424"/>
                  <a:gd name="connsiteY357" fmla="*/ 86693 h 1554572"/>
                  <a:gd name="connsiteX358" fmla="*/ 1711849 w 2500424"/>
                  <a:gd name="connsiteY358" fmla="*/ 94424 h 1554572"/>
                  <a:gd name="connsiteX359" fmla="*/ 1720195 w 2500424"/>
                  <a:gd name="connsiteY359" fmla="*/ 99432 h 1554572"/>
                  <a:gd name="connsiteX360" fmla="*/ 1755512 w 2500424"/>
                  <a:gd name="connsiteY360" fmla="*/ 112610 h 1554572"/>
                  <a:gd name="connsiteX361" fmla="*/ 1778003 w 2500424"/>
                  <a:gd name="connsiteY361" fmla="*/ 121483 h 1554572"/>
                  <a:gd name="connsiteX362" fmla="*/ 1807873 w 2500424"/>
                  <a:gd name="connsiteY362" fmla="*/ 138000 h 1554572"/>
                  <a:gd name="connsiteX363" fmla="*/ 1837656 w 2500424"/>
                  <a:gd name="connsiteY363" fmla="*/ 154780 h 1554572"/>
                  <a:gd name="connsiteX364" fmla="*/ 1848637 w 2500424"/>
                  <a:gd name="connsiteY364" fmla="*/ 163038 h 1554572"/>
                  <a:gd name="connsiteX365" fmla="*/ 1857774 w 2500424"/>
                  <a:gd name="connsiteY365" fmla="*/ 169188 h 1554572"/>
                  <a:gd name="connsiteX366" fmla="*/ 1880089 w 2500424"/>
                  <a:gd name="connsiteY366" fmla="*/ 179027 h 1554572"/>
                  <a:gd name="connsiteX367" fmla="*/ 1888962 w 2500424"/>
                  <a:gd name="connsiteY367" fmla="*/ 186671 h 1554572"/>
                  <a:gd name="connsiteX368" fmla="*/ 1894761 w 2500424"/>
                  <a:gd name="connsiteY368" fmla="*/ 190536 h 1554572"/>
                  <a:gd name="connsiteX369" fmla="*/ 1920063 w 2500424"/>
                  <a:gd name="connsiteY369" fmla="*/ 205559 h 1554572"/>
                  <a:gd name="connsiteX370" fmla="*/ 1941587 w 2500424"/>
                  <a:gd name="connsiteY370" fmla="*/ 220143 h 1554572"/>
                  <a:gd name="connsiteX371" fmla="*/ 1965132 w 2500424"/>
                  <a:gd name="connsiteY371" fmla="*/ 242282 h 1554572"/>
                  <a:gd name="connsiteX372" fmla="*/ 1968646 w 2500424"/>
                  <a:gd name="connsiteY372" fmla="*/ 245884 h 1554572"/>
                  <a:gd name="connsiteX373" fmla="*/ 1993157 w 2500424"/>
                  <a:gd name="connsiteY373" fmla="*/ 259589 h 1554572"/>
                  <a:gd name="connsiteX374" fmla="*/ 1997374 w 2500424"/>
                  <a:gd name="connsiteY374" fmla="*/ 261873 h 1554572"/>
                  <a:gd name="connsiteX375" fmla="*/ 2011782 w 2500424"/>
                  <a:gd name="connsiteY375" fmla="*/ 274173 h 1554572"/>
                  <a:gd name="connsiteX376" fmla="*/ 2032252 w 2500424"/>
                  <a:gd name="connsiteY376" fmla="*/ 291304 h 1554572"/>
                  <a:gd name="connsiteX377" fmla="*/ 2067042 w 2500424"/>
                  <a:gd name="connsiteY377" fmla="*/ 321087 h 1554572"/>
                  <a:gd name="connsiteX378" fmla="*/ 2081713 w 2500424"/>
                  <a:gd name="connsiteY378" fmla="*/ 338570 h 1554572"/>
                  <a:gd name="connsiteX379" fmla="*/ 2106488 w 2500424"/>
                  <a:gd name="connsiteY379" fmla="*/ 361412 h 1554572"/>
                  <a:gd name="connsiteX380" fmla="*/ 2117206 w 2500424"/>
                  <a:gd name="connsiteY380" fmla="*/ 379773 h 1554572"/>
                  <a:gd name="connsiteX381" fmla="*/ 2120633 w 2500424"/>
                  <a:gd name="connsiteY381" fmla="*/ 380652 h 1554572"/>
                  <a:gd name="connsiteX382" fmla="*/ 2130384 w 2500424"/>
                  <a:gd name="connsiteY382" fmla="*/ 384342 h 1554572"/>
                  <a:gd name="connsiteX383" fmla="*/ 2147867 w 2500424"/>
                  <a:gd name="connsiteY383" fmla="*/ 405690 h 1554572"/>
                  <a:gd name="connsiteX384" fmla="*/ 2170709 w 2500424"/>
                  <a:gd name="connsiteY384" fmla="*/ 430026 h 1554572"/>
                  <a:gd name="connsiteX385" fmla="*/ 2188280 w 2500424"/>
                  <a:gd name="connsiteY385" fmla="*/ 450232 h 1554572"/>
                  <a:gd name="connsiteX386" fmla="*/ 2222719 w 2500424"/>
                  <a:gd name="connsiteY386" fmla="*/ 492314 h 1554572"/>
                  <a:gd name="connsiteX387" fmla="*/ 2227287 w 2500424"/>
                  <a:gd name="connsiteY387" fmla="*/ 499518 h 1554572"/>
                  <a:gd name="connsiteX388" fmla="*/ 2256015 w 2500424"/>
                  <a:gd name="connsiteY388" fmla="*/ 541424 h 1554572"/>
                  <a:gd name="connsiteX389" fmla="*/ 2283074 w 2500424"/>
                  <a:gd name="connsiteY389" fmla="*/ 581310 h 1554572"/>
                  <a:gd name="connsiteX390" fmla="*/ 2300469 w 2500424"/>
                  <a:gd name="connsiteY390" fmla="*/ 606875 h 1554572"/>
                  <a:gd name="connsiteX391" fmla="*/ 2311276 w 2500424"/>
                  <a:gd name="connsiteY391" fmla="*/ 631211 h 1554572"/>
                  <a:gd name="connsiteX392" fmla="*/ 2312857 w 2500424"/>
                  <a:gd name="connsiteY392" fmla="*/ 637097 h 1554572"/>
                  <a:gd name="connsiteX393" fmla="*/ 2327704 w 2500424"/>
                  <a:gd name="connsiteY393" fmla="*/ 657128 h 1554572"/>
                  <a:gd name="connsiteX394" fmla="*/ 2334908 w 2500424"/>
                  <a:gd name="connsiteY394" fmla="*/ 676455 h 1554572"/>
                  <a:gd name="connsiteX395" fmla="*/ 2339652 w 2500424"/>
                  <a:gd name="connsiteY395" fmla="*/ 680233 h 1554572"/>
                  <a:gd name="connsiteX396" fmla="*/ 2345275 w 2500424"/>
                  <a:gd name="connsiteY396" fmla="*/ 687876 h 1554572"/>
                  <a:gd name="connsiteX397" fmla="*/ 2355905 w 2500424"/>
                  <a:gd name="connsiteY397" fmla="*/ 713617 h 1554572"/>
                  <a:gd name="connsiteX398" fmla="*/ 2366360 w 2500424"/>
                  <a:gd name="connsiteY398" fmla="*/ 730222 h 1554572"/>
                  <a:gd name="connsiteX399" fmla="*/ 2384194 w 2500424"/>
                  <a:gd name="connsiteY399" fmla="*/ 769932 h 1554572"/>
                  <a:gd name="connsiteX400" fmla="*/ 2398602 w 2500424"/>
                  <a:gd name="connsiteY400" fmla="*/ 804722 h 1554572"/>
                  <a:gd name="connsiteX401" fmla="*/ 2409057 w 2500424"/>
                  <a:gd name="connsiteY401" fmla="*/ 833011 h 1554572"/>
                  <a:gd name="connsiteX402" fmla="*/ 2410814 w 2500424"/>
                  <a:gd name="connsiteY402" fmla="*/ 842763 h 1554572"/>
                  <a:gd name="connsiteX403" fmla="*/ 2411868 w 2500424"/>
                  <a:gd name="connsiteY403" fmla="*/ 848737 h 1554572"/>
                  <a:gd name="connsiteX404" fmla="*/ 2425485 w 2500424"/>
                  <a:gd name="connsiteY404" fmla="*/ 876059 h 1554572"/>
                  <a:gd name="connsiteX405" fmla="*/ 2426452 w 2500424"/>
                  <a:gd name="connsiteY405" fmla="*/ 883439 h 1554572"/>
                  <a:gd name="connsiteX406" fmla="*/ 2429966 w 2500424"/>
                  <a:gd name="connsiteY406" fmla="*/ 893893 h 1554572"/>
                  <a:gd name="connsiteX407" fmla="*/ 2442178 w 2500424"/>
                  <a:gd name="connsiteY407" fmla="*/ 922885 h 1554572"/>
                  <a:gd name="connsiteX408" fmla="*/ 2444989 w 2500424"/>
                  <a:gd name="connsiteY408" fmla="*/ 938787 h 1554572"/>
                  <a:gd name="connsiteX409" fmla="*/ 2458431 w 2500424"/>
                  <a:gd name="connsiteY409" fmla="*/ 998879 h 1554572"/>
                  <a:gd name="connsiteX410" fmla="*/ 2466513 w 2500424"/>
                  <a:gd name="connsiteY410" fmla="*/ 1024181 h 1554572"/>
                  <a:gd name="connsiteX411" fmla="*/ 2468621 w 2500424"/>
                  <a:gd name="connsiteY411" fmla="*/ 1040873 h 1554572"/>
                  <a:gd name="connsiteX412" fmla="*/ 2468709 w 2500424"/>
                  <a:gd name="connsiteY412" fmla="*/ 1044651 h 1554572"/>
                  <a:gd name="connsiteX413" fmla="*/ 2479252 w 2500424"/>
                  <a:gd name="connsiteY413" fmla="*/ 1084975 h 1554572"/>
                  <a:gd name="connsiteX414" fmla="*/ 2486807 w 2500424"/>
                  <a:gd name="connsiteY414" fmla="*/ 1123719 h 1554572"/>
                  <a:gd name="connsiteX415" fmla="*/ 2489443 w 2500424"/>
                  <a:gd name="connsiteY415" fmla="*/ 1147527 h 1554572"/>
                  <a:gd name="connsiteX416" fmla="*/ 2492518 w 2500424"/>
                  <a:gd name="connsiteY416" fmla="*/ 1183020 h 1554572"/>
                  <a:gd name="connsiteX417" fmla="*/ 2494626 w 2500424"/>
                  <a:gd name="connsiteY417" fmla="*/ 1220007 h 1554572"/>
                  <a:gd name="connsiteX418" fmla="*/ 2496911 w 2500424"/>
                  <a:gd name="connsiteY418" fmla="*/ 1239247 h 1554572"/>
                  <a:gd name="connsiteX419" fmla="*/ 2499546 w 2500424"/>
                  <a:gd name="connsiteY419" fmla="*/ 1259102 h 1554572"/>
                  <a:gd name="connsiteX420" fmla="*/ 2499898 w 2500424"/>
                  <a:gd name="connsiteY420" fmla="*/ 1261474 h 1554572"/>
                  <a:gd name="connsiteX421" fmla="*/ 2500425 w 2500424"/>
                  <a:gd name="connsiteY421" fmla="*/ 1294770 h 1554572"/>
                  <a:gd name="connsiteX422" fmla="*/ 2499898 w 2500424"/>
                  <a:gd name="connsiteY422" fmla="*/ 1329297 h 1554572"/>
                  <a:gd name="connsiteX423" fmla="*/ 2499898 w 2500424"/>
                  <a:gd name="connsiteY423" fmla="*/ 1366020 h 1554572"/>
                  <a:gd name="connsiteX424" fmla="*/ 2497965 w 2500424"/>
                  <a:gd name="connsiteY424" fmla="*/ 1374366 h 1554572"/>
                  <a:gd name="connsiteX425" fmla="*/ 2497350 w 2500424"/>
                  <a:gd name="connsiteY425" fmla="*/ 1396856 h 1554572"/>
                  <a:gd name="connsiteX426" fmla="*/ 2492781 w 2500424"/>
                  <a:gd name="connsiteY426" fmla="*/ 1429538 h 1554572"/>
                  <a:gd name="connsiteX427" fmla="*/ 2492254 w 2500424"/>
                  <a:gd name="connsiteY427" fmla="*/ 1434370 h 1554572"/>
                  <a:gd name="connsiteX428" fmla="*/ 2493045 w 2500424"/>
                  <a:gd name="connsiteY428" fmla="*/ 1454576 h 1554572"/>
                  <a:gd name="connsiteX429" fmla="*/ 2491200 w 2500424"/>
                  <a:gd name="connsiteY429" fmla="*/ 1470302 h 1554572"/>
                  <a:gd name="connsiteX430" fmla="*/ 2489531 w 2500424"/>
                  <a:gd name="connsiteY430" fmla="*/ 1485764 h 1554572"/>
                  <a:gd name="connsiteX431" fmla="*/ 2484259 w 2500424"/>
                  <a:gd name="connsiteY431" fmla="*/ 1529428 h 1554572"/>
                  <a:gd name="connsiteX432" fmla="*/ 2480570 w 2500424"/>
                  <a:gd name="connsiteY432" fmla="*/ 1546208 h 1554572"/>
                  <a:gd name="connsiteX433" fmla="*/ 2468534 w 2500424"/>
                  <a:gd name="connsiteY433" fmla="*/ 1554378 h 1554572"/>
                  <a:gd name="connsiteX434" fmla="*/ 2437082 w 2500424"/>
                  <a:gd name="connsiteY434" fmla="*/ 1554554 h 1554572"/>
                  <a:gd name="connsiteX435" fmla="*/ 2431723 w 2500424"/>
                  <a:gd name="connsiteY435" fmla="*/ 1548404 h 1554572"/>
                  <a:gd name="connsiteX436" fmla="*/ 2431899 w 2500424"/>
                  <a:gd name="connsiteY436" fmla="*/ 1528198 h 1554572"/>
                  <a:gd name="connsiteX437" fmla="*/ 2432689 w 2500424"/>
                  <a:gd name="connsiteY437" fmla="*/ 1526089 h 1554572"/>
                  <a:gd name="connsiteX438" fmla="*/ 2437170 w 2500424"/>
                  <a:gd name="connsiteY438" fmla="*/ 1507728 h 1554572"/>
                  <a:gd name="connsiteX439" fmla="*/ 2439630 w 2500424"/>
                  <a:gd name="connsiteY439" fmla="*/ 1483919 h 1554572"/>
                  <a:gd name="connsiteX440" fmla="*/ 2442002 w 2500424"/>
                  <a:gd name="connsiteY440" fmla="*/ 1469248 h 1554572"/>
                  <a:gd name="connsiteX441" fmla="*/ 2442529 w 2500424"/>
                  <a:gd name="connsiteY441" fmla="*/ 1456860 h 1554572"/>
                  <a:gd name="connsiteX442" fmla="*/ 2444813 w 2500424"/>
                  <a:gd name="connsiteY442" fmla="*/ 1448954 h 1554572"/>
                  <a:gd name="connsiteX443" fmla="*/ 2452544 w 2500424"/>
                  <a:gd name="connsiteY443" fmla="*/ 1407662 h 1554572"/>
                  <a:gd name="connsiteX444" fmla="*/ 2450260 w 2500424"/>
                  <a:gd name="connsiteY444" fmla="*/ 1398262 h 1554572"/>
                  <a:gd name="connsiteX445" fmla="*/ 2452544 w 2500424"/>
                  <a:gd name="connsiteY445" fmla="*/ 1374366 h 1554572"/>
                  <a:gd name="connsiteX446" fmla="*/ 2451490 w 2500424"/>
                  <a:gd name="connsiteY446" fmla="*/ 1368392 h 1554572"/>
                  <a:gd name="connsiteX447" fmla="*/ 2450260 w 2500424"/>
                  <a:gd name="connsiteY447" fmla="*/ 1360133 h 1554572"/>
                  <a:gd name="connsiteX448" fmla="*/ 2452544 w 2500424"/>
                  <a:gd name="connsiteY448" fmla="*/ 1343441 h 1554572"/>
                  <a:gd name="connsiteX449" fmla="*/ 2450172 w 2500424"/>
                  <a:gd name="connsiteY449" fmla="*/ 1324728 h 1554572"/>
                  <a:gd name="connsiteX450" fmla="*/ 2450172 w 2500424"/>
                  <a:gd name="connsiteY450" fmla="*/ 1319633 h 1554572"/>
                  <a:gd name="connsiteX451" fmla="*/ 2450260 w 2500424"/>
                  <a:gd name="connsiteY451" fmla="*/ 1295561 h 1554572"/>
                  <a:gd name="connsiteX452" fmla="*/ 2455092 w 2500424"/>
                  <a:gd name="connsiteY452" fmla="*/ 1256993 h 1554572"/>
                  <a:gd name="connsiteX453" fmla="*/ 2454389 w 2500424"/>
                  <a:gd name="connsiteY453" fmla="*/ 1251019 h 1554572"/>
                  <a:gd name="connsiteX454" fmla="*/ 2449997 w 2500424"/>
                  <a:gd name="connsiteY454" fmla="*/ 1235645 h 1554572"/>
                  <a:gd name="connsiteX455" fmla="*/ 2447010 w 2500424"/>
                  <a:gd name="connsiteY455" fmla="*/ 1209376 h 1554572"/>
                  <a:gd name="connsiteX456" fmla="*/ 2445253 w 2500424"/>
                  <a:gd name="connsiteY456" fmla="*/ 1207531 h 1554572"/>
                  <a:gd name="connsiteX457" fmla="*/ 2445253 w 2500424"/>
                  <a:gd name="connsiteY457" fmla="*/ 1190663 h 1554572"/>
                  <a:gd name="connsiteX458" fmla="*/ 2442617 w 2500424"/>
                  <a:gd name="connsiteY458" fmla="*/ 1172214 h 1554572"/>
                  <a:gd name="connsiteX459" fmla="*/ 2447010 w 2500424"/>
                  <a:gd name="connsiteY459" fmla="*/ 1160090 h 1554572"/>
                  <a:gd name="connsiteX460" fmla="*/ 2447449 w 2500424"/>
                  <a:gd name="connsiteY460" fmla="*/ 1154907 h 1554572"/>
                  <a:gd name="connsiteX461" fmla="*/ 2442002 w 2500424"/>
                  <a:gd name="connsiteY461" fmla="*/ 1145331 h 1554572"/>
                  <a:gd name="connsiteX462" fmla="*/ 2439454 w 2500424"/>
                  <a:gd name="connsiteY462" fmla="*/ 1137248 h 1554572"/>
                  <a:gd name="connsiteX463" fmla="*/ 2438224 w 2500424"/>
                  <a:gd name="connsiteY463" fmla="*/ 1119151 h 1554572"/>
                  <a:gd name="connsiteX464" fmla="*/ 2439366 w 2500424"/>
                  <a:gd name="connsiteY464" fmla="*/ 1113352 h 1554572"/>
                  <a:gd name="connsiteX465" fmla="*/ 2429966 w 2500424"/>
                  <a:gd name="connsiteY465" fmla="*/ 1084360 h 1554572"/>
                  <a:gd name="connsiteX466" fmla="*/ 2429439 w 2500424"/>
                  <a:gd name="connsiteY466" fmla="*/ 1070480 h 1554572"/>
                  <a:gd name="connsiteX467" fmla="*/ 2433656 w 2500424"/>
                  <a:gd name="connsiteY467" fmla="*/ 1070040 h 1554572"/>
                  <a:gd name="connsiteX468" fmla="*/ 2438049 w 2500424"/>
                  <a:gd name="connsiteY468" fmla="*/ 1079528 h 1554572"/>
                  <a:gd name="connsiteX469" fmla="*/ 2439454 w 2500424"/>
                  <a:gd name="connsiteY469" fmla="*/ 1078211 h 1554572"/>
                  <a:gd name="connsiteX470" fmla="*/ 2436467 w 2500424"/>
                  <a:gd name="connsiteY470" fmla="*/ 1070304 h 1554572"/>
                  <a:gd name="connsiteX471" fmla="*/ 2433304 w 2500424"/>
                  <a:gd name="connsiteY471" fmla="*/ 1069952 h 1554572"/>
                  <a:gd name="connsiteX472" fmla="*/ 33051 w 2500424"/>
                  <a:gd name="connsiteY472" fmla="*/ 1528813 h 1554572"/>
                  <a:gd name="connsiteX473" fmla="*/ 39640 w 2500424"/>
                  <a:gd name="connsiteY473" fmla="*/ 1527056 h 1554572"/>
                  <a:gd name="connsiteX474" fmla="*/ 37356 w 2500424"/>
                  <a:gd name="connsiteY474" fmla="*/ 1523717 h 1554572"/>
                  <a:gd name="connsiteX475" fmla="*/ 33051 w 2500424"/>
                  <a:gd name="connsiteY475" fmla="*/ 1528813 h 1554572"/>
                  <a:gd name="connsiteX476" fmla="*/ 679304 w 2500424"/>
                  <a:gd name="connsiteY476" fmla="*/ 166728 h 1554572"/>
                  <a:gd name="connsiteX477" fmla="*/ 675087 w 2500424"/>
                  <a:gd name="connsiteY477" fmla="*/ 160490 h 1554572"/>
                  <a:gd name="connsiteX478" fmla="*/ 674120 w 2500424"/>
                  <a:gd name="connsiteY478" fmla="*/ 162511 h 1554572"/>
                  <a:gd name="connsiteX479" fmla="*/ 679304 w 2500424"/>
                  <a:gd name="connsiteY479" fmla="*/ 166728 h 1554572"/>
                  <a:gd name="connsiteX480" fmla="*/ 2213055 w 2500424"/>
                  <a:gd name="connsiteY480" fmla="*/ 504965 h 1554572"/>
                  <a:gd name="connsiteX481" fmla="*/ 2207608 w 2500424"/>
                  <a:gd name="connsiteY481" fmla="*/ 502593 h 1554572"/>
                  <a:gd name="connsiteX482" fmla="*/ 2205499 w 2500424"/>
                  <a:gd name="connsiteY482" fmla="*/ 507952 h 1554572"/>
                  <a:gd name="connsiteX483" fmla="*/ 2213055 w 2500424"/>
                  <a:gd name="connsiteY483" fmla="*/ 504965 h 1554572"/>
                  <a:gd name="connsiteX484" fmla="*/ 559998 w 2500424"/>
                  <a:gd name="connsiteY484" fmla="*/ 238856 h 1554572"/>
                  <a:gd name="connsiteX485" fmla="*/ 562722 w 2500424"/>
                  <a:gd name="connsiteY485" fmla="*/ 241316 h 1554572"/>
                  <a:gd name="connsiteX486" fmla="*/ 563249 w 2500424"/>
                  <a:gd name="connsiteY486" fmla="*/ 234287 h 1554572"/>
                  <a:gd name="connsiteX487" fmla="*/ 559998 w 2500424"/>
                  <a:gd name="connsiteY487" fmla="*/ 238856 h 1554572"/>
                  <a:gd name="connsiteX488" fmla="*/ 1822369 w 2500424"/>
                  <a:gd name="connsiteY488" fmla="*/ 164092 h 1554572"/>
                  <a:gd name="connsiteX489" fmla="*/ 1822369 w 2500424"/>
                  <a:gd name="connsiteY489" fmla="*/ 166552 h 1554572"/>
                  <a:gd name="connsiteX490" fmla="*/ 1821578 w 2500424"/>
                  <a:gd name="connsiteY490" fmla="*/ 170681 h 1554572"/>
                  <a:gd name="connsiteX491" fmla="*/ 1824829 w 2500424"/>
                  <a:gd name="connsiteY491" fmla="*/ 168397 h 1554572"/>
                  <a:gd name="connsiteX492" fmla="*/ 1822369 w 2500424"/>
                  <a:gd name="connsiteY492" fmla="*/ 164092 h 1554572"/>
                  <a:gd name="connsiteX493" fmla="*/ 64503 w 2500424"/>
                  <a:gd name="connsiteY493" fmla="*/ 1035865 h 1554572"/>
                  <a:gd name="connsiteX494" fmla="*/ 64679 w 2500424"/>
                  <a:gd name="connsiteY494" fmla="*/ 1041136 h 1554572"/>
                  <a:gd name="connsiteX495" fmla="*/ 67051 w 2500424"/>
                  <a:gd name="connsiteY495" fmla="*/ 1041136 h 1554572"/>
                  <a:gd name="connsiteX496" fmla="*/ 64503 w 2500424"/>
                  <a:gd name="connsiteY496" fmla="*/ 1035865 h 1554572"/>
                  <a:gd name="connsiteX497" fmla="*/ 1687338 w 2500424"/>
                  <a:gd name="connsiteY497" fmla="*/ 99871 h 1554572"/>
                  <a:gd name="connsiteX498" fmla="*/ 1687514 w 2500424"/>
                  <a:gd name="connsiteY498" fmla="*/ 105142 h 1554572"/>
                  <a:gd name="connsiteX499" fmla="*/ 1689886 w 2500424"/>
                  <a:gd name="connsiteY499" fmla="*/ 105142 h 1554572"/>
                  <a:gd name="connsiteX500" fmla="*/ 1687338 w 2500424"/>
                  <a:gd name="connsiteY500" fmla="*/ 99871 h 1554572"/>
                  <a:gd name="connsiteX501" fmla="*/ 1545805 w 2500424"/>
                  <a:gd name="connsiteY501" fmla="*/ 52694 h 1554572"/>
                  <a:gd name="connsiteX502" fmla="*/ 1545981 w 2500424"/>
                  <a:gd name="connsiteY502" fmla="*/ 57965 h 1554572"/>
                  <a:gd name="connsiteX503" fmla="*/ 1548353 w 2500424"/>
                  <a:gd name="connsiteY503" fmla="*/ 57965 h 1554572"/>
                  <a:gd name="connsiteX504" fmla="*/ 1545805 w 2500424"/>
                  <a:gd name="connsiteY504" fmla="*/ 52694 h 1554572"/>
                  <a:gd name="connsiteX505" fmla="*/ 2439806 w 2500424"/>
                  <a:gd name="connsiteY505" fmla="*/ 972962 h 1554572"/>
                  <a:gd name="connsiteX506" fmla="*/ 2435852 w 2500424"/>
                  <a:gd name="connsiteY506" fmla="*/ 975949 h 1554572"/>
                  <a:gd name="connsiteX507" fmla="*/ 2438049 w 2500424"/>
                  <a:gd name="connsiteY507" fmla="*/ 978145 h 1554572"/>
                  <a:gd name="connsiteX508" fmla="*/ 2439806 w 2500424"/>
                  <a:gd name="connsiteY508" fmla="*/ 972962 h 1554572"/>
                  <a:gd name="connsiteX509" fmla="*/ 65821 w 2500424"/>
                  <a:gd name="connsiteY509" fmla="*/ 974280 h 1554572"/>
                  <a:gd name="connsiteX510" fmla="*/ 62834 w 2500424"/>
                  <a:gd name="connsiteY510" fmla="*/ 970326 h 1554572"/>
                  <a:gd name="connsiteX511" fmla="*/ 60637 w 2500424"/>
                  <a:gd name="connsiteY511" fmla="*/ 972523 h 1554572"/>
                  <a:gd name="connsiteX512" fmla="*/ 65821 w 2500424"/>
                  <a:gd name="connsiteY512" fmla="*/ 974280 h 1554572"/>
                  <a:gd name="connsiteX513" fmla="*/ 1405503 w 2500424"/>
                  <a:gd name="connsiteY513" fmla="*/ 27831 h 1554572"/>
                  <a:gd name="connsiteX514" fmla="*/ 1400232 w 2500424"/>
                  <a:gd name="connsiteY514" fmla="*/ 28007 h 1554572"/>
                  <a:gd name="connsiteX515" fmla="*/ 1400232 w 2500424"/>
                  <a:gd name="connsiteY515" fmla="*/ 30379 h 1554572"/>
                  <a:gd name="connsiteX516" fmla="*/ 1405503 w 2500424"/>
                  <a:gd name="connsiteY516" fmla="*/ 27831 h 1554572"/>
                  <a:gd name="connsiteX517" fmla="*/ 22509 w 2500424"/>
                  <a:gd name="connsiteY517" fmla="*/ 1201030 h 1554572"/>
                  <a:gd name="connsiteX518" fmla="*/ 26462 w 2500424"/>
                  <a:gd name="connsiteY518" fmla="*/ 1198043 h 1554572"/>
                  <a:gd name="connsiteX519" fmla="*/ 24266 w 2500424"/>
                  <a:gd name="connsiteY519" fmla="*/ 1195847 h 1554572"/>
                  <a:gd name="connsiteX520" fmla="*/ 22509 w 2500424"/>
                  <a:gd name="connsiteY520" fmla="*/ 1201030 h 1554572"/>
                  <a:gd name="connsiteX521" fmla="*/ 2054391 w 2500424"/>
                  <a:gd name="connsiteY521" fmla="*/ 335846 h 1554572"/>
                  <a:gd name="connsiteX522" fmla="*/ 2054567 w 2500424"/>
                  <a:gd name="connsiteY522" fmla="*/ 341118 h 1554572"/>
                  <a:gd name="connsiteX523" fmla="*/ 2056939 w 2500424"/>
                  <a:gd name="connsiteY523" fmla="*/ 341118 h 1554572"/>
                  <a:gd name="connsiteX524" fmla="*/ 2054391 w 2500424"/>
                  <a:gd name="connsiteY524" fmla="*/ 335846 h 1554572"/>
                  <a:gd name="connsiteX525" fmla="*/ 2479164 w 2500424"/>
                  <a:gd name="connsiteY525" fmla="*/ 1198395 h 1554572"/>
                  <a:gd name="connsiteX526" fmla="*/ 2475211 w 2500424"/>
                  <a:gd name="connsiteY526" fmla="*/ 1201382 h 1554572"/>
                  <a:gd name="connsiteX527" fmla="*/ 2477407 w 2500424"/>
                  <a:gd name="connsiteY527" fmla="*/ 1203578 h 1554572"/>
                  <a:gd name="connsiteX528" fmla="*/ 2479164 w 2500424"/>
                  <a:gd name="connsiteY528" fmla="*/ 1198395 h 1554572"/>
                  <a:gd name="connsiteX529" fmla="*/ 2243189 w 2500424"/>
                  <a:gd name="connsiteY529" fmla="*/ 595366 h 1554572"/>
                  <a:gd name="connsiteX530" fmla="*/ 2239235 w 2500424"/>
                  <a:gd name="connsiteY530" fmla="*/ 598353 h 1554572"/>
                  <a:gd name="connsiteX531" fmla="*/ 2241432 w 2500424"/>
                  <a:gd name="connsiteY531" fmla="*/ 600550 h 1554572"/>
                  <a:gd name="connsiteX532" fmla="*/ 2243189 w 2500424"/>
                  <a:gd name="connsiteY532" fmla="*/ 595366 h 1554572"/>
                  <a:gd name="connsiteX533" fmla="*/ 295207 w 2500424"/>
                  <a:gd name="connsiteY533" fmla="*/ 501011 h 1554572"/>
                  <a:gd name="connsiteX534" fmla="*/ 290551 w 2500424"/>
                  <a:gd name="connsiteY534" fmla="*/ 500396 h 1554572"/>
                  <a:gd name="connsiteX535" fmla="*/ 288706 w 2500424"/>
                  <a:gd name="connsiteY535" fmla="*/ 502241 h 1554572"/>
                  <a:gd name="connsiteX536" fmla="*/ 293098 w 2500424"/>
                  <a:gd name="connsiteY536" fmla="*/ 503559 h 1554572"/>
                  <a:gd name="connsiteX537" fmla="*/ 295207 w 2500424"/>
                  <a:gd name="connsiteY537" fmla="*/ 501011 h 1554572"/>
                  <a:gd name="connsiteX538" fmla="*/ 1936491 w 2500424"/>
                  <a:gd name="connsiteY538" fmla="*/ 238856 h 1554572"/>
                  <a:gd name="connsiteX539" fmla="*/ 1935701 w 2500424"/>
                  <a:gd name="connsiteY539" fmla="*/ 239734 h 1554572"/>
                  <a:gd name="connsiteX540" fmla="*/ 1935613 w 2500424"/>
                  <a:gd name="connsiteY540" fmla="*/ 240613 h 1554572"/>
                  <a:gd name="connsiteX541" fmla="*/ 1940445 w 2500424"/>
                  <a:gd name="connsiteY541" fmla="*/ 239910 h 1554572"/>
                  <a:gd name="connsiteX542" fmla="*/ 1936491 w 2500424"/>
                  <a:gd name="connsiteY542" fmla="*/ 238856 h 1554572"/>
                  <a:gd name="connsiteX543" fmla="*/ 444646 w 2500424"/>
                  <a:gd name="connsiteY543" fmla="*/ 333211 h 1554572"/>
                  <a:gd name="connsiteX544" fmla="*/ 441308 w 2500424"/>
                  <a:gd name="connsiteY544" fmla="*/ 333914 h 1554572"/>
                  <a:gd name="connsiteX545" fmla="*/ 445261 w 2500424"/>
                  <a:gd name="connsiteY545" fmla="*/ 337867 h 1554572"/>
                  <a:gd name="connsiteX546" fmla="*/ 444646 w 2500424"/>
                  <a:gd name="connsiteY546" fmla="*/ 333211 h 1554572"/>
                  <a:gd name="connsiteX547" fmla="*/ 2386127 w 2500424"/>
                  <a:gd name="connsiteY547" fmla="*/ 827476 h 1554572"/>
                  <a:gd name="connsiteX548" fmla="*/ 2391310 w 2500424"/>
                  <a:gd name="connsiteY548" fmla="*/ 824752 h 1554572"/>
                  <a:gd name="connsiteX549" fmla="*/ 2386127 w 2500424"/>
                  <a:gd name="connsiteY549" fmla="*/ 827476 h 1554572"/>
                  <a:gd name="connsiteX550" fmla="*/ 954550 w 2500424"/>
                  <a:gd name="connsiteY550" fmla="*/ 51376 h 1554572"/>
                  <a:gd name="connsiteX551" fmla="*/ 949366 w 2500424"/>
                  <a:gd name="connsiteY551" fmla="*/ 51288 h 1554572"/>
                  <a:gd name="connsiteX552" fmla="*/ 954550 w 2500424"/>
                  <a:gd name="connsiteY552" fmla="*/ 51376 h 1554572"/>
                  <a:gd name="connsiteX553" fmla="*/ 1097488 w 2500424"/>
                  <a:gd name="connsiteY553" fmla="*/ 29061 h 1554572"/>
                  <a:gd name="connsiteX554" fmla="*/ 1097663 w 2500424"/>
                  <a:gd name="connsiteY554" fmla="*/ 24053 h 1554572"/>
                  <a:gd name="connsiteX555" fmla="*/ 1093622 w 2500424"/>
                  <a:gd name="connsiteY555" fmla="*/ 25195 h 1554572"/>
                  <a:gd name="connsiteX556" fmla="*/ 1097488 w 2500424"/>
                  <a:gd name="connsiteY556" fmla="*/ 29061 h 1554572"/>
                  <a:gd name="connsiteX557" fmla="*/ 199534 w 2500424"/>
                  <a:gd name="connsiteY557" fmla="*/ 683220 h 1554572"/>
                  <a:gd name="connsiteX558" fmla="*/ 198831 w 2500424"/>
                  <a:gd name="connsiteY558" fmla="*/ 679882 h 1554572"/>
                  <a:gd name="connsiteX559" fmla="*/ 194878 w 2500424"/>
                  <a:gd name="connsiteY559" fmla="*/ 683835 h 1554572"/>
                  <a:gd name="connsiteX560" fmla="*/ 199534 w 2500424"/>
                  <a:gd name="connsiteY560" fmla="*/ 683220 h 1554572"/>
                  <a:gd name="connsiteX561" fmla="*/ 212624 w 2500424"/>
                  <a:gd name="connsiteY561" fmla="*/ 615046 h 1554572"/>
                  <a:gd name="connsiteX562" fmla="*/ 210077 w 2500424"/>
                  <a:gd name="connsiteY562" fmla="*/ 617593 h 1554572"/>
                  <a:gd name="connsiteX563" fmla="*/ 214118 w 2500424"/>
                  <a:gd name="connsiteY563" fmla="*/ 618735 h 1554572"/>
                  <a:gd name="connsiteX564" fmla="*/ 212624 w 2500424"/>
                  <a:gd name="connsiteY564" fmla="*/ 615046 h 1554572"/>
                  <a:gd name="connsiteX565" fmla="*/ 407923 w 2500424"/>
                  <a:gd name="connsiteY565" fmla="*/ 393566 h 1554572"/>
                  <a:gd name="connsiteX566" fmla="*/ 407133 w 2500424"/>
                  <a:gd name="connsiteY566" fmla="*/ 394445 h 1554572"/>
                  <a:gd name="connsiteX567" fmla="*/ 407045 w 2500424"/>
                  <a:gd name="connsiteY567" fmla="*/ 395323 h 1554572"/>
                  <a:gd name="connsiteX568" fmla="*/ 411877 w 2500424"/>
                  <a:gd name="connsiteY568" fmla="*/ 394620 h 1554572"/>
                  <a:gd name="connsiteX569" fmla="*/ 407923 w 2500424"/>
                  <a:gd name="connsiteY569" fmla="*/ 393566 h 1554572"/>
                  <a:gd name="connsiteX570" fmla="*/ 2285183 w 2500424"/>
                  <a:gd name="connsiteY570" fmla="*/ 618999 h 1554572"/>
                  <a:gd name="connsiteX571" fmla="*/ 2285095 w 2500424"/>
                  <a:gd name="connsiteY571" fmla="*/ 624182 h 1554572"/>
                  <a:gd name="connsiteX572" fmla="*/ 2285183 w 2500424"/>
                  <a:gd name="connsiteY572" fmla="*/ 618999 h 1554572"/>
                  <a:gd name="connsiteX573" fmla="*/ 17326 w 2500424"/>
                  <a:gd name="connsiteY573" fmla="*/ 1353105 h 1554572"/>
                  <a:gd name="connsiteX574" fmla="*/ 18643 w 2500424"/>
                  <a:gd name="connsiteY574" fmla="*/ 1355741 h 1554572"/>
                  <a:gd name="connsiteX575" fmla="*/ 17326 w 2500424"/>
                  <a:gd name="connsiteY575" fmla="*/ 1353105 h 1554572"/>
                  <a:gd name="connsiteX576" fmla="*/ 2480482 w 2500424"/>
                  <a:gd name="connsiteY576" fmla="*/ 1357059 h 1554572"/>
                  <a:gd name="connsiteX577" fmla="*/ 2481185 w 2500424"/>
                  <a:gd name="connsiteY577" fmla="*/ 1360397 h 1554572"/>
                  <a:gd name="connsiteX578" fmla="*/ 2482766 w 2500424"/>
                  <a:gd name="connsiteY578" fmla="*/ 1359958 h 1554572"/>
                  <a:gd name="connsiteX579" fmla="*/ 2480482 w 2500424"/>
                  <a:gd name="connsiteY579" fmla="*/ 1357059 h 1554572"/>
                  <a:gd name="connsiteX580" fmla="*/ 810382 w 2500424"/>
                  <a:gd name="connsiteY580" fmla="*/ 98553 h 1554572"/>
                  <a:gd name="connsiteX581" fmla="*/ 811084 w 2500424"/>
                  <a:gd name="connsiteY581" fmla="*/ 101892 h 1554572"/>
                  <a:gd name="connsiteX582" fmla="*/ 812754 w 2500424"/>
                  <a:gd name="connsiteY582" fmla="*/ 101452 h 1554572"/>
                  <a:gd name="connsiteX583" fmla="*/ 810382 w 2500424"/>
                  <a:gd name="connsiteY583" fmla="*/ 98553 h 1554572"/>
                  <a:gd name="connsiteX584" fmla="*/ 305662 w 2500424"/>
                  <a:gd name="connsiteY584" fmla="*/ 527280 h 1554572"/>
                  <a:gd name="connsiteX585" fmla="*/ 309000 w 2500424"/>
                  <a:gd name="connsiteY585" fmla="*/ 526577 h 1554572"/>
                  <a:gd name="connsiteX586" fmla="*/ 308561 w 2500424"/>
                  <a:gd name="connsiteY586" fmla="*/ 524995 h 1554572"/>
                  <a:gd name="connsiteX587" fmla="*/ 305662 w 2500424"/>
                  <a:gd name="connsiteY587" fmla="*/ 527280 h 1554572"/>
                  <a:gd name="connsiteX588" fmla="*/ 115634 w 2500424"/>
                  <a:gd name="connsiteY588" fmla="*/ 822205 h 1554572"/>
                  <a:gd name="connsiteX589" fmla="*/ 111417 w 2500424"/>
                  <a:gd name="connsiteY589" fmla="*/ 821238 h 1554572"/>
                  <a:gd name="connsiteX590" fmla="*/ 110978 w 2500424"/>
                  <a:gd name="connsiteY590" fmla="*/ 822820 h 1554572"/>
                  <a:gd name="connsiteX591" fmla="*/ 115634 w 2500424"/>
                  <a:gd name="connsiteY591" fmla="*/ 822205 h 1554572"/>
                  <a:gd name="connsiteX592" fmla="*/ 1932538 w 2500424"/>
                  <a:gd name="connsiteY592" fmla="*/ 268990 h 1554572"/>
                  <a:gd name="connsiteX593" fmla="*/ 1930956 w 2500424"/>
                  <a:gd name="connsiteY593" fmla="*/ 267935 h 1554572"/>
                  <a:gd name="connsiteX594" fmla="*/ 1932538 w 2500424"/>
                  <a:gd name="connsiteY594" fmla="*/ 268990 h 1554572"/>
                  <a:gd name="connsiteX595" fmla="*/ 2463438 w 2500424"/>
                  <a:gd name="connsiteY595" fmla="*/ 1051591 h 1554572"/>
                  <a:gd name="connsiteX596" fmla="*/ 2464492 w 2500424"/>
                  <a:gd name="connsiteY596" fmla="*/ 1050010 h 1554572"/>
                  <a:gd name="connsiteX597" fmla="*/ 2463438 w 2500424"/>
                  <a:gd name="connsiteY597" fmla="*/ 1051591 h 1554572"/>
                  <a:gd name="connsiteX598" fmla="*/ 1817186 w 2500424"/>
                  <a:gd name="connsiteY598" fmla="*/ 195544 h 1554572"/>
                  <a:gd name="connsiteX599" fmla="*/ 1818767 w 2500424"/>
                  <a:gd name="connsiteY599" fmla="*/ 196598 h 1554572"/>
                  <a:gd name="connsiteX600" fmla="*/ 1817186 w 2500424"/>
                  <a:gd name="connsiteY600" fmla="*/ 195544 h 1554572"/>
                  <a:gd name="connsiteX601" fmla="*/ 2304774 w 2500424"/>
                  <a:gd name="connsiteY601" fmla="*/ 685856 h 1554572"/>
                  <a:gd name="connsiteX602" fmla="*/ 2303193 w 2500424"/>
                  <a:gd name="connsiteY602" fmla="*/ 684802 h 1554572"/>
                  <a:gd name="connsiteX603" fmla="*/ 2304774 w 2500424"/>
                  <a:gd name="connsiteY603" fmla="*/ 685856 h 1554572"/>
                  <a:gd name="connsiteX604" fmla="*/ 2091114 w 2500424"/>
                  <a:gd name="connsiteY604" fmla="*/ 396114 h 1554572"/>
                  <a:gd name="connsiteX605" fmla="*/ 2090060 w 2500424"/>
                  <a:gd name="connsiteY605" fmla="*/ 397695 h 1554572"/>
                  <a:gd name="connsiteX606" fmla="*/ 2091114 w 2500424"/>
                  <a:gd name="connsiteY606" fmla="*/ 396114 h 1554572"/>
                  <a:gd name="connsiteX607" fmla="*/ 44824 w 2500424"/>
                  <a:gd name="connsiteY607" fmla="*/ 1359694 h 1554572"/>
                  <a:gd name="connsiteX608" fmla="*/ 46405 w 2500424"/>
                  <a:gd name="connsiteY608" fmla="*/ 1360748 h 1554572"/>
                  <a:gd name="connsiteX609" fmla="*/ 44824 w 2500424"/>
                  <a:gd name="connsiteY609" fmla="*/ 1359694 h 1554572"/>
                  <a:gd name="connsiteX610" fmla="*/ 2192058 w 2500424"/>
                  <a:gd name="connsiteY610" fmla="*/ 528510 h 1554572"/>
                  <a:gd name="connsiteX611" fmla="*/ 2193639 w 2500424"/>
                  <a:gd name="connsiteY611" fmla="*/ 529564 h 1554572"/>
                  <a:gd name="connsiteX612" fmla="*/ 2192058 w 2500424"/>
                  <a:gd name="connsiteY612" fmla="*/ 528510 h 1554572"/>
                  <a:gd name="connsiteX613" fmla="*/ 2464756 w 2500424"/>
                  <a:gd name="connsiteY613" fmla="*/ 1530043 h 1554572"/>
                  <a:gd name="connsiteX614" fmla="*/ 2466337 w 2500424"/>
                  <a:gd name="connsiteY614" fmla="*/ 1531097 h 1554572"/>
                  <a:gd name="connsiteX615" fmla="*/ 2464756 w 2500424"/>
                  <a:gd name="connsiteY615" fmla="*/ 1530043 h 155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2500424" h="1554572">
                    <a:moveTo>
                      <a:pt x="2433304" y="1069952"/>
                    </a:moveTo>
                    <a:cubicBezTo>
                      <a:pt x="2431635" y="1067317"/>
                      <a:pt x="2430581" y="1063539"/>
                      <a:pt x="2428297" y="1062309"/>
                    </a:cubicBezTo>
                    <a:cubicBezTo>
                      <a:pt x="2422850" y="1059586"/>
                      <a:pt x="2421620" y="1057302"/>
                      <a:pt x="2425222" y="1051855"/>
                    </a:cubicBezTo>
                    <a:cubicBezTo>
                      <a:pt x="2427067" y="1049043"/>
                      <a:pt x="2422235" y="1033230"/>
                      <a:pt x="2420302" y="1028749"/>
                    </a:cubicBezTo>
                    <a:cubicBezTo>
                      <a:pt x="2418106" y="1023566"/>
                      <a:pt x="2415031" y="1017943"/>
                      <a:pt x="2415294" y="1012672"/>
                    </a:cubicBezTo>
                    <a:cubicBezTo>
                      <a:pt x="2415646" y="1004941"/>
                      <a:pt x="2411429" y="999230"/>
                      <a:pt x="2409584" y="992553"/>
                    </a:cubicBezTo>
                    <a:cubicBezTo>
                      <a:pt x="2409232" y="991411"/>
                      <a:pt x="2407036" y="990181"/>
                      <a:pt x="2407212" y="989742"/>
                    </a:cubicBezTo>
                    <a:cubicBezTo>
                      <a:pt x="2413098" y="976037"/>
                      <a:pt x="2400798" y="966548"/>
                      <a:pt x="2398690" y="954600"/>
                    </a:cubicBezTo>
                    <a:cubicBezTo>
                      <a:pt x="2395966" y="939226"/>
                      <a:pt x="2389202" y="924554"/>
                      <a:pt x="2384458" y="909531"/>
                    </a:cubicBezTo>
                    <a:cubicBezTo>
                      <a:pt x="2383579" y="906808"/>
                      <a:pt x="2383667" y="903645"/>
                      <a:pt x="2383579" y="900746"/>
                    </a:cubicBezTo>
                    <a:cubicBezTo>
                      <a:pt x="2383316" y="893191"/>
                      <a:pt x="2385863" y="885284"/>
                      <a:pt x="2376463" y="879925"/>
                    </a:cubicBezTo>
                    <a:cubicBezTo>
                      <a:pt x="2372949" y="877904"/>
                      <a:pt x="2371543" y="870788"/>
                      <a:pt x="2370665" y="865692"/>
                    </a:cubicBezTo>
                    <a:cubicBezTo>
                      <a:pt x="2369435" y="859015"/>
                      <a:pt x="2366975" y="853305"/>
                      <a:pt x="2362934" y="847770"/>
                    </a:cubicBezTo>
                    <a:cubicBezTo>
                      <a:pt x="2361616" y="845925"/>
                      <a:pt x="2356784" y="841796"/>
                      <a:pt x="2362143" y="838018"/>
                    </a:cubicBezTo>
                    <a:cubicBezTo>
                      <a:pt x="2362494" y="837755"/>
                      <a:pt x="2360386" y="833977"/>
                      <a:pt x="2359244" y="831957"/>
                    </a:cubicBezTo>
                    <a:cubicBezTo>
                      <a:pt x="2354324" y="822644"/>
                      <a:pt x="2349316" y="813332"/>
                      <a:pt x="2344484" y="804019"/>
                    </a:cubicBezTo>
                    <a:cubicBezTo>
                      <a:pt x="2344133" y="803316"/>
                      <a:pt x="2343957" y="801823"/>
                      <a:pt x="2344308" y="801559"/>
                    </a:cubicBezTo>
                    <a:cubicBezTo>
                      <a:pt x="2352567" y="795321"/>
                      <a:pt x="2346153" y="794794"/>
                      <a:pt x="2341936" y="789875"/>
                    </a:cubicBezTo>
                    <a:cubicBezTo>
                      <a:pt x="2335435" y="782319"/>
                      <a:pt x="2327441" y="773709"/>
                      <a:pt x="2328407" y="761674"/>
                    </a:cubicBezTo>
                    <a:cubicBezTo>
                      <a:pt x="2328758" y="756754"/>
                      <a:pt x="2329813" y="750780"/>
                      <a:pt x="2321994" y="750077"/>
                    </a:cubicBezTo>
                    <a:cubicBezTo>
                      <a:pt x="2321466" y="749989"/>
                      <a:pt x="2321027" y="748847"/>
                      <a:pt x="2320676" y="748144"/>
                    </a:cubicBezTo>
                    <a:cubicBezTo>
                      <a:pt x="2315580" y="738919"/>
                      <a:pt x="2310309" y="729695"/>
                      <a:pt x="2305477" y="720382"/>
                    </a:cubicBezTo>
                    <a:cubicBezTo>
                      <a:pt x="2304686" y="718801"/>
                      <a:pt x="2305477" y="716341"/>
                      <a:pt x="2305477" y="714320"/>
                    </a:cubicBezTo>
                    <a:cubicBezTo>
                      <a:pt x="2307058" y="715375"/>
                      <a:pt x="2308464" y="716517"/>
                      <a:pt x="2310133" y="717395"/>
                    </a:cubicBezTo>
                    <a:cubicBezTo>
                      <a:pt x="2311802" y="718362"/>
                      <a:pt x="2313648" y="718977"/>
                      <a:pt x="2315405" y="719767"/>
                    </a:cubicBezTo>
                    <a:cubicBezTo>
                      <a:pt x="2314877" y="717307"/>
                      <a:pt x="2317250" y="713090"/>
                      <a:pt x="2311627" y="713442"/>
                    </a:cubicBezTo>
                    <a:cubicBezTo>
                      <a:pt x="2311012" y="713442"/>
                      <a:pt x="2310397" y="712300"/>
                      <a:pt x="2309694" y="711860"/>
                    </a:cubicBezTo>
                    <a:cubicBezTo>
                      <a:pt x="2308288" y="710718"/>
                      <a:pt x="2294847" y="695168"/>
                      <a:pt x="2294408" y="693763"/>
                    </a:cubicBezTo>
                    <a:cubicBezTo>
                      <a:pt x="2293090" y="689106"/>
                      <a:pt x="2292651" y="683835"/>
                      <a:pt x="2290366" y="679794"/>
                    </a:cubicBezTo>
                    <a:cubicBezTo>
                      <a:pt x="2288082" y="675840"/>
                      <a:pt x="2284041" y="672853"/>
                      <a:pt x="2280527" y="669691"/>
                    </a:cubicBezTo>
                    <a:cubicBezTo>
                      <a:pt x="2272971" y="662838"/>
                      <a:pt x="2273586" y="650451"/>
                      <a:pt x="2263834" y="645092"/>
                    </a:cubicBezTo>
                    <a:cubicBezTo>
                      <a:pt x="2260935" y="629893"/>
                      <a:pt x="2246703" y="621547"/>
                      <a:pt x="2241168" y="608632"/>
                    </a:cubicBezTo>
                    <a:cubicBezTo>
                      <a:pt x="2235370" y="595015"/>
                      <a:pt x="2222192" y="585615"/>
                      <a:pt x="2220083" y="570152"/>
                    </a:cubicBezTo>
                    <a:cubicBezTo>
                      <a:pt x="2219820" y="568044"/>
                      <a:pt x="2218063" y="565320"/>
                      <a:pt x="2216218" y="564442"/>
                    </a:cubicBezTo>
                    <a:cubicBezTo>
                      <a:pt x="2207344" y="560049"/>
                      <a:pt x="2204533" y="550825"/>
                      <a:pt x="2198998" y="543796"/>
                    </a:cubicBezTo>
                    <a:cubicBezTo>
                      <a:pt x="2196626" y="540809"/>
                      <a:pt x="2193639" y="538174"/>
                      <a:pt x="2190916" y="535450"/>
                    </a:cubicBezTo>
                    <a:cubicBezTo>
                      <a:pt x="2190037" y="534572"/>
                      <a:pt x="2188368" y="533781"/>
                      <a:pt x="2188192" y="532814"/>
                    </a:cubicBezTo>
                    <a:cubicBezTo>
                      <a:pt x="2185557" y="517528"/>
                      <a:pt x="2169743" y="512432"/>
                      <a:pt x="2163066" y="500221"/>
                    </a:cubicBezTo>
                    <a:cubicBezTo>
                      <a:pt x="2160958" y="496443"/>
                      <a:pt x="2159376" y="493895"/>
                      <a:pt x="2162451" y="490118"/>
                    </a:cubicBezTo>
                    <a:cubicBezTo>
                      <a:pt x="2162978" y="489503"/>
                      <a:pt x="2161309" y="485901"/>
                      <a:pt x="2160694" y="485901"/>
                    </a:cubicBezTo>
                    <a:cubicBezTo>
                      <a:pt x="2148307" y="486516"/>
                      <a:pt x="2141893" y="476061"/>
                      <a:pt x="2138204" y="468681"/>
                    </a:cubicBezTo>
                    <a:cubicBezTo>
                      <a:pt x="2132669" y="457699"/>
                      <a:pt x="2123795" y="451110"/>
                      <a:pt x="2116152" y="442764"/>
                    </a:cubicBezTo>
                    <a:cubicBezTo>
                      <a:pt x="2111145" y="437317"/>
                      <a:pt x="2105610" y="432222"/>
                      <a:pt x="2100514" y="426951"/>
                    </a:cubicBezTo>
                    <a:cubicBezTo>
                      <a:pt x="2099548" y="425984"/>
                      <a:pt x="2099109" y="424491"/>
                      <a:pt x="2098494" y="423261"/>
                    </a:cubicBezTo>
                    <a:cubicBezTo>
                      <a:pt x="2100163" y="423085"/>
                      <a:pt x="2101832" y="422909"/>
                      <a:pt x="2103589" y="422822"/>
                    </a:cubicBezTo>
                    <a:cubicBezTo>
                      <a:pt x="2103941" y="422822"/>
                      <a:pt x="2104292" y="423173"/>
                      <a:pt x="2104731" y="423261"/>
                    </a:cubicBezTo>
                    <a:cubicBezTo>
                      <a:pt x="2107103" y="423612"/>
                      <a:pt x="2108070" y="430201"/>
                      <a:pt x="2110442" y="425984"/>
                    </a:cubicBezTo>
                    <a:cubicBezTo>
                      <a:pt x="2113253" y="420977"/>
                      <a:pt x="2108685" y="419747"/>
                      <a:pt x="2104204" y="420098"/>
                    </a:cubicBezTo>
                    <a:cubicBezTo>
                      <a:pt x="2103677" y="420186"/>
                      <a:pt x="2102886" y="418341"/>
                      <a:pt x="2102359" y="418429"/>
                    </a:cubicBezTo>
                    <a:cubicBezTo>
                      <a:pt x="2089357" y="420186"/>
                      <a:pt x="2085755" y="410961"/>
                      <a:pt x="2081801" y="401561"/>
                    </a:cubicBezTo>
                    <a:cubicBezTo>
                      <a:pt x="2080747" y="398925"/>
                      <a:pt x="2078199" y="395323"/>
                      <a:pt x="2076091" y="395060"/>
                    </a:cubicBezTo>
                    <a:cubicBezTo>
                      <a:pt x="2066690" y="394006"/>
                      <a:pt x="2063176" y="385747"/>
                      <a:pt x="2056939" y="380915"/>
                    </a:cubicBezTo>
                    <a:cubicBezTo>
                      <a:pt x="2053337" y="378104"/>
                      <a:pt x="2049296" y="375644"/>
                      <a:pt x="2046133" y="372481"/>
                    </a:cubicBezTo>
                    <a:cubicBezTo>
                      <a:pt x="2043585" y="369934"/>
                      <a:pt x="2042091" y="366332"/>
                      <a:pt x="2039983" y="363257"/>
                    </a:cubicBezTo>
                    <a:cubicBezTo>
                      <a:pt x="2038665" y="361236"/>
                      <a:pt x="2037435" y="357898"/>
                      <a:pt x="2035678" y="357634"/>
                    </a:cubicBezTo>
                    <a:cubicBezTo>
                      <a:pt x="2025311" y="355701"/>
                      <a:pt x="2020040" y="346740"/>
                      <a:pt x="2012309" y="341293"/>
                    </a:cubicBezTo>
                    <a:cubicBezTo>
                      <a:pt x="2003084" y="334704"/>
                      <a:pt x="1994475" y="327237"/>
                      <a:pt x="1985689" y="320033"/>
                    </a:cubicBezTo>
                    <a:cubicBezTo>
                      <a:pt x="1983317" y="318100"/>
                      <a:pt x="1980945" y="315991"/>
                      <a:pt x="1979276" y="313531"/>
                    </a:cubicBezTo>
                    <a:cubicBezTo>
                      <a:pt x="1973038" y="304658"/>
                      <a:pt x="1967504" y="295521"/>
                      <a:pt x="1955643" y="292271"/>
                    </a:cubicBezTo>
                    <a:cubicBezTo>
                      <a:pt x="1950811" y="290953"/>
                      <a:pt x="1946858" y="285945"/>
                      <a:pt x="1942729" y="282343"/>
                    </a:cubicBezTo>
                    <a:cubicBezTo>
                      <a:pt x="1939215" y="279356"/>
                      <a:pt x="1936667" y="275491"/>
                      <a:pt x="1930956" y="275491"/>
                    </a:cubicBezTo>
                    <a:cubicBezTo>
                      <a:pt x="1929199" y="275491"/>
                      <a:pt x="1922874" y="274436"/>
                      <a:pt x="1924367" y="268199"/>
                    </a:cubicBezTo>
                    <a:cubicBezTo>
                      <a:pt x="1924719" y="266881"/>
                      <a:pt x="1921468" y="263367"/>
                      <a:pt x="1919711" y="263279"/>
                    </a:cubicBezTo>
                    <a:cubicBezTo>
                      <a:pt x="1906182" y="262313"/>
                      <a:pt x="1898714" y="250716"/>
                      <a:pt x="1887732" y="245445"/>
                    </a:cubicBezTo>
                    <a:cubicBezTo>
                      <a:pt x="1883252" y="243336"/>
                      <a:pt x="1886502" y="242282"/>
                      <a:pt x="1889402" y="241755"/>
                    </a:cubicBezTo>
                    <a:cubicBezTo>
                      <a:pt x="1889929" y="241667"/>
                      <a:pt x="1890719" y="239471"/>
                      <a:pt x="1890456" y="238504"/>
                    </a:cubicBezTo>
                    <a:cubicBezTo>
                      <a:pt x="1890192" y="237714"/>
                      <a:pt x="1888347" y="236659"/>
                      <a:pt x="1887645" y="236835"/>
                    </a:cubicBezTo>
                    <a:cubicBezTo>
                      <a:pt x="1875784" y="241228"/>
                      <a:pt x="1869635" y="232882"/>
                      <a:pt x="1862782" y="225941"/>
                    </a:cubicBezTo>
                    <a:cubicBezTo>
                      <a:pt x="1858565" y="221724"/>
                      <a:pt x="1855139" y="217068"/>
                      <a:pt x="1847495" y="217947"/>
                    </a:cubicBezTo>
                    <a:cubicBezTo>
                      <a:pt x="1843893" y="218386"/>
                      <a:pt x="1839149" y="214784"/>
                      <a:pt x="1835899" y="211885"/>
                    </a:cubicBezTo>
                    <a:cubicBezTo>
                      <a:pt x="1830452" y="207053"/>
                      <a:pt x="1825532" y="201957"/>
                      <a:pt x="1817362" y="202572"/>
                    </a:cubicBezTo>
                    <a:cubicBezTo>
                      <a:pt x="1816483" y="202660"/>
                      <a:pt x="1814638" y="201342"/>
                      <a:pt x="1814726" y="200727"/>
                    </a:cubicBezTo>
                    <a:cubicBezTo>
                      <a:pt x="1814902" y="191678"/>
                      <a:pt x="1807610" y="193875"/>
                      <a:pt x="1802602" y="191942"/>
                    </a:cubicBezTo>
                    <a:cubicBezTo>
                      <a:pt x="1794344" y="188779"/>
                      <a:pt x="1785998" y="185265"/>
                      <a:pt x="1778530" y="180609"/>
                    </a:cubicBezTo>
                    <a:cubicBezTo>
                      <a:pt x="1770535" y="175601"/>
                      <a:pt x="1762541" y="171384"/>
                      <a:pt x="1753492" y="168046"/>
                    </a:cubicBezTo>
                    <a:cubicBezTo>
                      <a:pt x="1746024" y="165322"/>
                      <a:pt x="1739874" y="158733"/>
                      <a:pt x="1733198" y="153901"/>
                    </a:cubicBezTo>
                    <a:cubicBezTo>
                      <a:pt x="1731528" y="152671"/>
                      <a:pt x="1729771" y="150211"/>
                      <a:pt x="1728190" y="150299"/>
                    </a:cubicBezTo>
                    <a:cubicBezTo>
                      <a:pt x="1712552" y="151178"/>
                      <a:pt x="1701043" y="139142"/>
                      <a:pt x="1686459" y="136945"/>
                    </a:cubicBezTo>
                    <a:cubicBezTo>
                      <a:pt x="1684351" y="136594"/>
                      <a:pt x="1684439" y="136330"/>
                      <a:pt x="1686108" y="134398"/>
                    </a:cubicBezTo>
                    <a:cubicBezTo>
                      <a:pt x="1687074" y="133343"/>
                      <a:pt x="1688919" y="131762"/>
                      <a:pt x="1688656" y="131147"/>
                    </a:cubicBezTo>
                    <a:cubicBezTo>
                      <a:pt x="1686723" y="126754"/>
                      <a:pt x="1686108" y="132201"/>
                      <a:pt x="1684439" y="131850"/>
                    </a:cubicBezTo>
                    <a:cubicBezTo>
                      <a:pt x="1673281" y="129214"/>
                      <a:pt x="1661685" y="127809"/>
                      <a:pt x="1651142" y="123592"/>
                    </a:cubicBezTo>
                    <a:cubicBezTo>
                      <a:pt x="1643148" y="120429"/>
                      <a:pt x="1635328" y="117618"/>
                      <a:pt x="1626982" y="115421"/>
                    </a:cubicBezTo>
                    <a:cubicBezTo>
                      <a:pt x="1616089" y="112610"/>
                      <a:pt x="1605810" y="107339"/>
                      <a:pt x="1596321" y="101013"/>
                    </a:cubicBezTo>
                    <a:cubicBezTo>
                      <a:pt x="1594301" y="99695"/>
                      <a:pt x="1591665" y="97587"/>
                      <a:pt x="1589820" y="97938"/>
                    </a:cubicBezTo>
                    <a:cubicBezTo>
                      <a:pt x="1575588" y="101189"/>
                      <a:pt x="1563464" y="90295"/>
                      <a:pt x="1549495" y="92403"/>
                    </a:cubicBezTo>
                    <a:cubicBezTo>
                      <a:pt x="1548880" y="92491"/>
                      <a:pt x="1547387" y="90998"/>
                      <a:pt x="1547299" y="90119"/>
                    </a:cubicBezTo>
                    <a:cubicBezTo>
                      <a:pt x="1547211" y="89241"/>
                      <a:pt x="1548177" y="88011"/>
                      <a:pt x="1549056" y="87308"/>
                    </a:cubicBezTo>
                    <a:cubicBezTo>
                      <a:pt x="1549935" y="86605"/>
                      <a:pt x="1551252" y="86429"/>
                      <a:pt x="1552395" y="85990"/>
                    </a:cubicBezTo>
                    <a:cubicBezTo>
                      <a:pt x="1551252" y="85551"/>
                      <a:pt x="1550198" y="84760"/>
                      <a:pt x="1549056" y="84672"/>
                    </a:cubicBezTo>
                    <a:cubicBezTo>
                      <a:pt x="1545981" y="84497"/>
                      <a:pt x="1542731" y="83970"/>
                      <a:pt x="1539919" y="84760"/>
                    </a:cubicBezTo>
                    <a:cubicBezTo>
                      <a:pt x="1527444" y="88186"/>
                      <a:pt x="1516287" y="82212"/>
                      <a:pt x="1504602" y="80104"/>
                    </a:cubicBezTo>
                    <a:cubicBezTo>
                      <a:pt x="1499770" y="79225"/>
                      <a:pt x="1494850" y="76590"/>
                      <a:pt x="1490282" y="77117"/>
                    </a:cubicBezTo>
                    <a:cubicBezTo>
                      <a:pt x="1477455" y="78523"/>
                      <a:pt x="1467440" y="70616"/>
                      <a:pt x="1455843" y="68156"/>
                    </a:cubicBezTo>
                    <a:cubicBezTo>
                      <a:pt x="1453471" y="67629"/>
                      <a:pt x="1450748" y="65960"/>
                      <a:pt x="1448727" y="66574"/>
                    </a:cubicBezTo>
                    <a:cubicBezTo>
                      <a:pt x="1439678" y="69386"/>
                      <a:pt x="1431420" y="66487"/>
                      <a:pt x="1422898" y="64290"/>
                    </a:cubicBezTo>
                    <a:cubicBezTo>
                      <a:pt x="1420175" y="63587"/>
                      <a:pt x="1416573" y="63324"/>
                      <a:pt x="1414288" y="64554"/>
                    </a:cubicBezTo>
                    <a:cubicBezTo>
                      <a:pt x="1409983" y="66926"/>
                      <a:pt x="1406733" y="69122"/>
                      <a:pt x="1405064" y="62182"/>
                    </a:cubicBezTo>
                    <a:cubicBezTo>
                      <a:pt x="1404888" y="61479"/>
                      <a:pt x="1402077" y="61303"/>
                      <a:pt x="1400407" y="61215"/>
                    </a:cubicBezTo>
                    <a:cubicBezTo>
                      <a:pt x="1398211" y="61040"/>
                      <a:pt x="1396015" y="61215"/>
                      <a:pt x="1393818" y="61128"/>
                    </a:cubicBezTo>
                    <a:cubicBezTo>
                      <a:pt x="1373173" y="60249"/>
                      <a:pt x="1352615" y="59458"/>
                      <a:pt x="1331969" y="58404"/>
                    </a:cubicBezTo>
                    <a:cubicBezTo>
                      <a:pt x="1328807" y="58228"/>
                      <a:pt x="1325732" y="56471"/>
                      <a:pt x="1322569" y="55944"/>
                    </a:cubicBezTo>
                    <a:cubicBezTo>
                      <a:pt x="1305086" y="53045"/>
                      <a:pt x="1287867" y="55241"/>
                      <a:pt x="1270735" y="58316"/>
                    </a:cubicBezTo>
                    <a:cubicBezTo>
                      <a:pt x="1269945" y="58492"/>
                      <a:pt x="1268802" y="58843"/>
                      <a:pt x="1268276" y="58492"/>
                    </a:cubicBezTo>
                    <a:cubicBezTo>
                      <a:pt x="1259754" y="52694"/>
                      <a:pt x="1251320" y="58492"/>
                      <a:pt x="1242886" y="58492"/>
                    </a:cubicBezTo>
                    <a:cubicBezTo>
                      <a:pt x="1238229" y="58492"/>
                      <a:pt x="1233749" y="59283"/>
                      <a:pt x="1229796" y="54890"/>
                    </a:cubicBezTo>
                    <a:cubicBezTo>
                      <a:pt x="1228038" y="52957"/>
                      <a:pt x="1223470" y="53572"/>
                      <a:pt x="1220132" y="53309"/>
                    </a:cubicBezTo>
                    <a:cubicBezTo>
                      <a:pt x="1210116" y="52342"/>
                      <a:pt x="1199574" y="55856"/>
                      <a:pt x="1190349" y="49267"/>
                    </a:cubicBezTo>
                    <a:cubicBezTo>
                      <a:pt x="1189734" y="48828"/>
                      <a:pt x="1187977" y="50146"/>
                      <a:pt x="1186747" y="50673"/>
                    </a:cubicBezTo>
                    <a:cubicBezTo>
                      <a:pt x="1172251" y="56383"/>
                      <a:pt x="1157140" y="56735"/>
                      <a:pt x="1141854" y="55593"/>
                    </a:cubicBezTo>
                    <a:cubicBezTo>
                      <a:pt x="1140887" y="55505"/>
                      <a:pt x="1139218" y="53836"/>
                      <a:pt x="1139218" y="53924"/>
                    </a:cubicBezTo>
                    <a:cubicBezTo>
                      <a:pt x="1132893" y="62445"/>
                      <a:pt x="1123932" y="57701"/>
                      <a:pt x="1116201" y="58492"/>
                    </a:cubicBezTo>
                    <a:cubicBezTo>
                      <a:pt x="1108997" y="59195"/>
                      <a:pt x="1101529" y="59107"/>
                      <a:pt x="1094589" y="56032"/>
                    </a:cubicBezTo>
                    <a:cubicBezTo>
                      <a:pt x="1094325" y="57262"/>
                      <a:pt x="1084310" y="53221"/>
                      <a:pt x="1092831" y="59195"/>
                    </a:cubicBezTo>
                    <a:cubicBezTo>
                      <a:pt x="1092831" y="59195"/>
                      <a:pt x="1091865" y="61215"/>
                      <a:pt x="1091514" y="61128"/>
                    </a:cubicBezTo>
                    <a:cubicBezTo>
                      <a:pt x="1077808" y="59019"/>
                      <a:pt x="1064367" y="68683"/>
                      <a:pt x="1050222" y="61655"/>
                    </a:cubicBezTo>
                    <a:cubicBezTo>
                      <a:pt x="1047323" y="60249"/>
                      <a:pt x="1041173" y="64378"/>
                      <a:pt x="1037132" y="66838"/>
                    </a:cubicBezTo>
                    <a:cubicBezTo>
                      <a:pt x="1027468" y="72636"/>
                      <a:pt x="1017101" y="74481"/>
                      <a:pt x="1006120" y="74218"/>
                    </a:cubicBezTo>
                    <a:cubicBezTo>
                      <a:pt x="1004363" y="74218"/>
                      <a:pt x="1002254" y="73515"/>
                      <a:pt x="1000936" y="74306"/>
                    </a:cubicBezTo>
                    <a:cubicBezTo>
                      <a:pt x="987231" y="82476"/>
                      <a:pt x="972032" y="82037"/>
                      <a:pt x="956922" y="82125"/>
                    </a:cubicBezTo>
                    <a:cubicBezTo>
                      <a:pt x="953671" y="82125"/>
                      <a:pt x="947170" y="80016"/>
                      <a:pt x="952090" y="87659"/>
                    </a:cubicBezTo>
                    <a:cubicBezTo>
                      <a:pt x="952090" y="87659"/>
                      <a:pt x="949454" y="90119"/>
                      <a:pt x="948663" y="89856"/>
                    </a:cubicBezTo>
                    <a:cubicBezTo>
                      <a:pt x="940229" y="86166"/>
                      <a:pt x="933904" y="94073"/>
                      <a:pt x="926085" y="93897"/>
                    </a:cubicBezTo>
                    <a:cubicBezTo>
                      <a:pt x="925031" y="93897"/>
                      <a:pt x="923713" y="95391"/>
                      <a:pt x="922747" y="95215"/>
                    </a:cubicBezTo>
                    <a:cubicBezTo>
                      <a:pt x="908866" y="91613"/>
                      <a:pt x="898850" y="101013"/>
                      <a:pt x="887956" y="106284"/>
                    </a:cubicBezTo>
                    <a:cubicBezTo>
                      <a:pt x="879962" y="110150"/>
                      <a:pt x="871879" y="111995"/>
                      <a:pt x="863445" y="113664"/>
                    </a:cubicBezTo>
                    <a:cubicBezTo>
                      <a:pt x="861425" y="114103"/>
                      <a:pt x="859228" y="114279"/>
                      <a:pt x="857559" y="115245"/>
                    </a:cubicBezTo>
                    <a:cubicBezTo>
                      <a:pt x="840340" y="125085"/>
                      <a:pt x="836474" y="126139"/>
                      <a:pt x="813369" y="126842"/>
                    </a:cubicBezTo>
                    <a:cubicBezTo>
                      <a:pt x="812578" y="126842"/>
                      <a:pt x="811787" y="127281"/>
                      <a:pt x="811084" y="127545"/>
                    </a:cubicBezTo>
                    <a:cubicBezTo>
                      <a:pt x="811612" y="128511"/>
                      <a:pt x="811963" y="129741"/>
                      <a:pt x="812841" y="130268"/>
                    </a:cubicBezTo>
                    <a:cubicBezTo>
                      <a:pt x="814511" y="131411"/>
                      <a:pt x="816356" y="132201"/>
                      <a:pt x="818201" y="133080"/>
                    </a:cubicBezTo>
                    <a:cubicBezTo>
                      <a:pt x="815916" y="133607"/>
                      <a:pt x="813632" y="133870"/>
                      <a:pt x="811436" y="134661"/>
                    </a:cubicBezTo>
                    <a:cubicBezTo>
                      <a:pt x="802387" y="138087"/>
                      <a:pt x="793426" y="141777"/>
                      <a:pt x="784289" y="145028"/>
                    </a:cubicBezTo>
                    <a:cubicBezTo>
                      <a:pt x="781653" y="145906"/>
                      <a:pt x="779106" y="150563"/>
                      <a:pt x="775591" y="145906"/>
                    </a:cubicBezTo>
                    <a:cubicBezTo>
                      <a:pt x="775152" y="145379"/>
                      <a:pt x="771638" y="146258"/>
                      <a:pt x="770496" y="147400"/>
                    </a:cubicBezTo>
                    <a:cubicBezTo>
                      <a:pt x="758811" y="159085"/>
                      <a:pt x="745106" y="166728"/>
                      <a:pt x="729380" y="171648"/>
                    </a:cubicBezTo>
                    <a:cubicBezTo>
                      <a:pt x="722616" y="173756"/>
                      <a:pt x="717081" y="179818"/>
                      <a:pt x="710668" y="183332"/>
                    </a:cubicBezTo>
                    <a:cubicBezTo>
                      <a:pt x="701706" y="188252"/>
                      <a:pt x="692130" y="192117"/>
                      <a:pt x="681588" y="192381"/>
                    </a:cubicBezTo>
                    <a:cubicBezTo>
                      <a:pt x="680007" y="192381"/>
                      <a:pt x="678513" y="193172"/>
                      <a:pt x="676932" y="193699"/>
                    </a:cubicBezTo>
                    <a:cubicBezTo>
                      <a:pt x="678513" y="194138"/>
                      <a:pt x="680182" y="194314"/>
                      <a:pt x="681588" y="195017"/>
                    </a:cubicBezTo>
                    <a:cubicBezTo>
                      <a:pt x="682818" y="195632"/>
                      <a:pt x="683696" y="196862"/>
                      <a:pt x="684751" y="197828"/>
                    </a:cubicBezTo>
                    <a:cubicBezTo>
                      <a:pt x="683960" y="198619"/>
                      <a:pt x="683081" y="200112"/>
                      <a:pt x="682466" y="200112"/>
                    </a:cubicBezTo>
                    <a:cubicBezTo>
                      <a:pt x="672978" y="199058"/>
                      <a:pt x="667619" y="206701"/>
                      <a:pt x="660415" y="210303"/>
                    </a:cubicBezTo>
                    <a:cubicBezTo>
                      <a:pt x="657867" y="211533"/>
                      <a:pt x="655407" y="214872"/>
                      <a:pt x="653123" y="214608"/>
                    </a:cubicBezTo>
                    <a:cubicBezTo>
                      <a:pt x="641966" y="213554"/>
                      <a:pt x="637749" y="222515"/>
                      <a:pt x="631511" y="228665"/>
                    </a:cubicBezTo>
                    <a:cubicBezTo>
                      <a:pt x="626240" y="233760"/>
                      <a:pt x="619915" y="234902"/>
                      <a:pt x="612886" y="234463"/>
                    </a:cubicBezTo>
                    <a:cubicBezTo>
                      <a:pt x="612008" y="234375"/>
                      <a:pt x="610075" y="236747"/>
                      <a:pt x="610163" y="236835"/>
                    </a:cubicBezTo>
                    <a:cubicBezTo>
                      <a:pt x="614907" y="243248"/>
                      <a:pt x="608581" y="244566"/>
                      <a:pt x="605331" y="246763"/>
                    </a:cubicBezTo>
                    <a:cubicBezTo>
                      <a:pt x="594525" y="254054"/>
                      <a:pt x="583982" y="262049"/>
                      <a:pt x="570365" y="263718"/>
                    </a:cubicBezTo>
                    <a:cubicBezTo>
                      <a:pt x="570189" y="263718"/>
                      <a:pt x="570277" y="266530"/>
                      <a:pt x="570277" y="268023"/>
                    </a:cubicBezTo>
                    <a:cubicBezTo>
                      <a:pt x="571771" y="267847"/>
                      <a:pt x="573176" y="267672"/>
                      <a:pt x="574670" y="267496"/>
                    </a:cubicBezTo>
                    <a:cubicBezTo>
                      <a:pt x="573440" y="268638"/>
                      <a:pt x="572386" y="270307"/>
                      <a:pt x="570892" y="270922"/>
                    </a:cubicBezTo>
                    <a:cubicBezTo>
                      <a:pt x="563952" y="273997"/>
                      <a:pt x="557978" y="278302"/>
                      <a:pt x="552443" y="283661"/>
                    </a:cubicBezTo>
                    <a:cubicBezTo>
                      <a:pt x="548226" y="287702"/>
                      <a:pt x="543218" y="291129"/>
                      <a:pt x="536453" y="292622"/>
                    </a:cubicBezTo>
                    <a:cubicBezTo>
                      <a:pt x="531885" y="293589"/>
                      <a:pt x="528459" y="300178"/>
                      <a:pt x="524505" y="304131"/>
                    </a:cubicBezTo>
                    <a:cubicBezTo>
                      <a:pt x="517828" y="310896"/>
                      <a:pt x="512030" y="319505"/>
                      <a:pt x="504035" y="323898"/>
                    </a:cubicBezTo>
                    <a:cubicBezTo>
                      <a:pt x="492527" y="330224"/>
                      <a:pt x="486377" y="341908"/>
                      <a:pt x="475395" y="348761"/>
                    </a:cubicBezTo>
                    <a:cubicBezTo>
                      <a:pt x="468718" y="352890"/>
                      <a:pt x="461954" y="356492"/>
                      <a:pt x="455101" y="360182"/>
                    </a:cubicBezTo>
                    <a:cubicBezTo>
                      <a:pt x="454047" y="360709"/>
                      <a:pt x="452817" y="360972"/>
                      <a:pt x="451675" y="361324"/>
                    </a:cubicBezTo>
                    <a:cubicBezTo>
                      <a:pt x="453080" y="361851"/>
                      <a:pt x="454574" y="362202"/>
                      <a:pt x="455892" y="362905"/>
                    </a:cubicBezTo>
                    <a:cubicBezTo>
                      <a:pt x="457122" y="363608"/>
                      <a:pt x="458176" y="364574"/>
                      <a:pt x="459406" y="365453"/>
                    </a:cubicBezTo>
                    <a:cubicBezTo>
                      <a:pt x="458264" y="366332"/>
                      <a:pt x="457297" y="367386"/>
                      <a:pt x="456067" y="368089"/>
                    </a:cubicBezTo>
                    <a:cubicBezTo>
                      <a:pt x="453607" y="369582"/>
                      <a:pt x="450884" y="370636"/>
                      <a:pt x="448687" y="372393"/>
                    </a:cubicBezTo>
                    <a:cubicBezTo>
                      <a:pt x="440078" y="379070"/>
                      <a:pt x="434719" y="389349"/>
                      <a:pt x="423210" y="393215"/>
                    </a:cubicBezTo>
                    <a:cubicBezTo>
                      <a:pt x="418554" y="394796"/>
                      <a:pt x="413634" y="401561"/>
                      <a:pt x="412755" y="406656"/>
                    </a:cubicBezTo>
                    <a:cubicBezTo>
                      <a:pt x="411262" y="415178"/>
                      <a:pt x="405727" y="414300"/>
                      <a:pt x="400368" y="415354"/>
                    </a:cubicBezTo>
                    <a:cubicBezTo>
                      <a:pt x="397996" y="415793"/>
                      <a:pt x="395360" y="416145"/>
                      <a:pt x="393428" y="417375"/>
                    </a:cubicBezTo>
                    <a:cubicBezTo>
                      <a:pt x="391758" y="418517"/>
                      <a:pt x="390880" y="420977"/>
                      <a:pt x="389650" y="422822"/>
                    </a:cubicBezTo>
                    <a:cubicBezTo>
                      <a:pt x="391407" y="422119"/>
                      <a:pt x="393164" y="421240"/>
                      <a:pt x="395097" y="420801"/>
                    </a:cubicBezTo>
                    <a:cubicBezTo>
                      <a:pt x="396151" y="420537"/>
                      <a:pt x="397469" y="421064"/>
                      <a:pt x="398611" y="421240"/>
                    </a:cubicBezTo>
                    <a:cubicBezTo>
                      <a:pt x="398347" y="422734"/>
                      <a:pt x="398699" y="424754"/>
                      <a:pt x="397820" y="425633"/>
                    </a:cubicBezTo>
                    <a:cubicBezTo>
                      <a:pt x="389386" y="433628"/>
                      <a:pt x="380777" y="441359"/>
                      <a:pt x="372343" y="449441"/>
                    </a:cubicBezTo>
                    <a:cubicBezTo>
                      <a:pt x="369707" y="451901"/>
                      <a:pt x="366808" y="454800"/>
                      <a:pt x="365841" y="458051"/>
                    </a:cubicBezTo>
                    <a:cubicBezTo>
                      <a:pt x="362767" y="468066"/>
                      <a:pt x="354596" y="473777"/>
                      <a:pt x="348007" y="480805"/>
                    </a:cubicBezTo>
                    <a:cubicBezTo>
                      <a:pt x="346953" y="481947"/>
                      <a:pt x="345284" y="483265"/>
                      <a:pt x="343878" y="483265"/>
                    </a:cubicBezTo>
                    <a:cubicBezTo>
                      <a:pt x="337552" y="483353"/>
                      <a:pt x="335444" y="485461"/>
                      <a:pt x="338870" y="491523"/>
                    </a:cubicBezTo>
                    <a:cubicBezTo>
                      <a:pt x="339397" y="492490"/>
                      <a:pt x="339397" y="494510"/>
                      <a:pt x="338695" y="495301"/>
                    </a:cubicBezTo>
                    <a:cubicBezTo>
                      <a:pt x="332896" y="501978"/>
                      <a:pt x="327361" y="509006"/>
                      <a:pt x="320685" y="514717"/>
                    </a:cubicBezTo>
                    <a:cubicBezTo>
                      <a:pt x="316731" y="518055"/>
                      <a:pt x="312163" y="520076"/>
                      <a:pt x="312602" y="526313"/>
                    </a:cubicBezTo>
                    <a:cubicBezTo>
                      <a:pt x="312690" y="527807"/>
                      <a:pt x="312075" y="530267"/>
                      <a:pt x="311109" y="530794"/>
                    </a:cubicBezTo>
                    <a:cubicBezTo>
                      <a:pt x="301269" y="535362"/>
                      <a:pt x="300390" y="547135"/>
                      <a:pt x="293450" y="553284"/>
                    </a:cubicBezTo>
                    <a:cubicBezTo>
                      <a:pt x="283610" y="561982"/>
                      <a:pt x="278339" y="572700"/>
                      <a:pt x="273068" y="584121"/>
                    </a:cubicBezTo>
                    <a:cubicBezTo>
                      <a:pt x="271223" y="588162"/>
                      <a:pt x="265952" y="591501"/>
                      <a:pt x="261471" y="593258"/>
                    </a:cubicBezTo>
                    <a:cubicBezTo>
                      <a:pt x="257957" y="594664"/>
                      <a:pt x="256639" y="594927"/>
                      <a:pt x="260153" y="597211"/>
                    </a:cubicBezTo>
                    <a:cubicBezTo>
                      <a:pt x="264810" y="600198"/>
                      <a:pt x="260680" y="604767"/>
                      <a:pt x="259978" y="605206"/>
                    </a:cubicBezTo>
                    <a:cubicBezTo>
                      <a:pt x="251368" y="611356"/>
                      <a:pt x="250577" y="624095"/>
                      <a:pt x="240035" y="628487"/>
                    </a:cubicBezTo>
                    <a:cubicBezTo>
                      <a:pt x="238981" y="628927"/>
                      <a:pt x="238541" y="631299"/>
                      <a:pt x="238190" y="632792"/>
                    </a:cubicBezTo>
                    <a:cubicBezTo>
                      <a:pt x="234676" y="646585"/>
                      <a:pt x="225188" y="657128"/>
                      <a:pt x="218423" y="669163"/>
                    </a:cubicBezTo>
                    <a:cubicBezTo>
                      <a:pt x="218071" y="669866"/>
                      <a:pt x="218247" y="671184"/>
                      <a:pt x="217720" y="671448"/>
                    </a:cubicBezTo>
                    <a:cubicBezTo>
                      <a:pt x="205508" y="677422"/>
                      <a:pt x="206123" y="689897"/>
                      <a:pt x="202521" y="700352"/>
                    </a:cubicBezTo>
                    <a:cubicBezTo>
                      <a:pt x="202082" y="701757"/>
                      <a:pt x="200061" y="702812"/>
                      <a:pt x="198568" y="703690"/>
                    </a:cubicBezTo>
                    <a:cubicBezTo>
                      <a:pt x="194702" y="705974"/>
                      <a:pt x="190573" y="707819"/>
                      <a:pt x="186971" y="710367"/>
                    </a:cubicBezTo>
                    <a:cubicBezTo>
                      <a:pt x="185565" y="711333"/>
                      <a:pt x="185302" y="713793"/>
                      <a:pt x="184511" y="715638"/>
                    </a:cubicBezTo>
                    <a:cubicBezTo>
                      <a:pt x="186268" y="715462"/>
                      <a:pt x="188201" y="715550"/>
                      <a:pt x="189870" y="715023"/>
                    </a:cubicBezTo>
                    <a:cubicBezTo>
                      <a:pt x="191540" y="714496"/>
                      <a:pt x="192945" y="713442"/>
                      <a:pt x="194527" y="712563"/>
                    </a:cubicBezTo>
                    <a:cubicBezTo>
                      <a:pt x="194351" y="714584"/>
                      <a:pt x="194966" y="717220"/>
                      <a:pt x="193999" y="718625"/>
                    </a:cubicBezTo>
                    <a:cubicBezTo>
                      <a:pt x="187235" y="727938"/>
                      <a:pt x="184687" y="739974"/>
                      <a:pt x="175550" y="747705"/>
                    </a:cubicBezTo>
                    <a:cubicBezTo>
                      <a:pt x="172475" y="750340"/>
                      <a:pt x="170806" y="753240"/>
                      <a:pt x="171070" y="757720"/>
                    </a:cubicBezTo>
                    <a:cubicBezTo>
                      <a:pt x="171948" y="771074"/>
                      <a:pt x="164568" y="780474"/>
                      <a:pt x="155432" y="788996"/>
                    </a:cubicBezTo>
                    <a:cubicBezTo>
                      <a:pt x="153587" y="790753"/>
                      <a:pt x="146383" y="793477"/>
                      <a:pt x="155080" y="796464"/>
                    </a:cubicBezTo>
                    <a:cubicBezTo>
                      <a:pt x="155695" y="796727"/>
                      <a:pt x="156047" y="799978"/>
                      <a:pt x="155344" y="801296"/>
                    </a:cubicBezTo>
                    <a:cubicBezTo>
                      <a:pt x="150424" y="811047"/>
                      <a:pt x="145328" y="820799"/>
                      <a:pt x="139882" y="830287"/>
                    </a:cubicBezTo>
                    <a:cubicBezTo>
                      <a:pt x="138564" y="832572"/>
                      <a:pt x="136367" y="833626"/>
                      <a:pt x="139618" y="836086"/>
                    </a:cubicBezTo>
                    <a:cubicBezTo>
                      <a:pt x="140497" y="836701"/>
                      <a:pt x="140497" y="840215"/>
                      <a:pt x="139618" y="841005"/>
                    </a:cubicBezTo>
                    <a:cubicBezTo>
                      <a:pt x="130569" y="849967"/>
                      <a:pt x="130569" y="862705"/>
                      <a:pt x="125825" y="873336"/>
                    </a:cubicBezTo>
                    <a:cubicBezTo>
                      <a:pt x="125298" y="874478"/>
                      <a:pt x="124859" y="875796"/>
                      <a:pt x="123980" y="876498"/>
                    </a:cubicBezTo>
                    <a:cubicBezTo>
                      <a:pt x="115458" y="882824"/>
                      <a:pt x="117303" y="892400"/>
                      <a:pt x="116073" y="901010"/>
                    </a:cubicBezTo>
                    <a:cubicBezTo>
                      <a:pt x="115370" y="905842"/>
                      <a:pt x="114404" y="910761"/>
                      <a:pt x="112647" y="915330"/>
                    </a:cubicBezTo>
                    <a:cubicBezTo>
                      <a:pt x="106234" y="931671"/>
                      <a:pt x="101314" y="948363"/>
                      <a:pt x="97712" y="965494"/>
                    </a:cubicBezTo>
                    <a:cubicBezTo>
                      <a:pt x="97185" y="968218"/>
                      <a:pt x="95867" y="971029"/>
                      <a:pt x="94110" y="973138"/>
                    </a:cubicBezTo>
                    <a:cubicBezTo>
                      <a:pt x="90771" y="976827"/>
                      <a:pt x="86994" y="979990"/>
                      <a:pt x="92177" y="985086"/>
                    </a:cubicBezTo>
                    <a:cubicBezTo>
                      <a:pt x="92704" y="985613"/>
                      <a:pt x="92616" y="987721"/>
                      <a:pt x="92001" y="988512"/>
                    </a:cubicBezTo>
                    <a:cubicBezTo>
                      <a:pt x="85236" y="996946"/>
                      <a:pt x="86642" y="1008016"/>
                      <a:pt x="82689" y="1017416"/>
                    </a:cubicBezTo>
                    <a:cubicBezTo>
                      <a:pt x="80756" y="1021896"/>
                      <a:pt x="80405" y="1026816"/>
                      <a:pt x="76451" y="1030682"/>
                    </a:cubicBezTo>
                    <a:cubicBezTo>
                      <a:pt x="75309" y="1031824"/>
                      <a:pt x="75924" y="1034723"/>
                      <a:pt x="75924" y="1036832"/>
                    </a:cubicBezTo>
                    <a:cubicBezTo>
                      <a:pt x="75924" y="1043596"/>
                      <a:pt x="77505" y="1050800"/>
                      <a:pt x="75485" y="1056862"/>
                    </a:cubicBezTo>
                    <a:cubicBezTo>
                      <a:pt x="73903" y="1061606"/>
                      <a:pt x="68017" y="1064945"/>
                      <a:pt x="64064" y="1068898"/>
                    </a:cubicBezTo>
                    <a:cubicBezTo>
                      <a:pt x="63449" y="1069513"/>
                      <a:pt x="62482" y="1070040"/>
                      <a:pt x="62307" y="1070743"/>
                    </a:cubicBezTo>
                    <a:cubicBezTo>
                      <a:pt x="61955" y="1072149"/>
                      <a:pt x="62043" y="1073730"/>
                      <a:pt x="61867" y="1075224"/>
                    </a:cubicBezTo>
                    <a:cubicBezTo>
                      <a:pt x="63361" y="1074521"/>
                      <a:pt x="65118" y="1074082"/>
                      <a:pt x="66260" y="1073115"/>
                    </a:cubicBezTo>
                    <a:cubicBezTo>
                      <a:pt x="67490" y="1072061"/>
                      <a:pt x="68017" y="1070216"/>
                      <a:pt x="69159" y="1069162"/>
                    </a:cubicBezTo>
                    <a:cubicBezTo>
                      <a:pt x="69950" y="1068371"/>
                      <a:pt x="71356" y="1068283"/>
                      <a:pt x="72586" y="1067932"/>
                    </a:cubicBezTo>
                    <a:cubicBezTo>
                      <a:pt x="72410" y="1069074"/>
                      <a:pt x="72322" y="1070216"/>
                      <a:pt x="72058" y="1071358"/>
                    </a:cubicBezTo>
                    <a:cubicBezTo>
                      <a:pt x="70126" y="1081022"/>
                      <a:pt x="68281" y="1090774"/>
                      <a:pt x="66348" y="1100438"/>
                    </a:cubicBezTo>
                    <a:cubicBezTo>
                      <a:pt x="65996" y="1102019"/>
                      <a:pt x="65645" y="1103864"/>
                      <a:pt x="64591" y="1104918"/>
                    </a:cubicBezTo>
                    <a:cubicBezTo>
                      <a:pt x="61252" y="1108257"/>
                      <a:pt x="60813" y="1110892"/>
                      <a:pt x="62658" y="1115988"/>
                    </a:cubicBezTo>
                    <a:cubicBezTo>
                      <a:pt x="64854" y="1121874"/>
                      <a:pt x="64591" y="1128727"/>
                      <a:pt x="61516" y="1135667"/>
                    </a:cubicBezTo>
                    <a:cubicBezTo>
                      <a:pt x="59144" y="1141114"/>
                      <a:pt x="62658" y="1148845"/>
                      <a:pt x="54312" y="1152271"/>
                    </a:cubicBezTo>
                    <a:cubicBezTo>
                      <a:pt x="52028" y="1153238"/>
                      <a:pt x="52555" y="1154292"/>
                      <a:pt x="56772" y="1157455"/>
                    </a:cubicBezTo>
                    <a:cubicBezTo>
                      <a:pt x="57563" y="1157982"/>
                      <a:pt x="58353" y="1159124"/>
                      <a:pt x="58353" y="1160003"/>
                    </a:cubicBezTo>
                    <a:cubicBezTo>
                      <a:pt x="58617" y="1171336"/>
                      <a:pt x="56772" y="1182405"/>
                      <a:pt x="53170" y="1193211"/>
                    </a:cubicBezTo>
                    <a:cubicBezTo>
                      <a:pt x="52818" y="1194353"/>
                      <a:pt x="51501" y="1196023"/>
                      <a:pt x="51852" y="1196462"/>
                    </a:cubicBezTo>
                    <a:cubicBezTo>
                      <a:pt x="58705" y="1204457"/>
                      <a:pt x="51764" y="1212803"/>
                      <a:pt x="52291" y="1220973"/>
                    </a:cubicBezTo>
                    <a:cubicBezTo>
                      <a:pt x="52906" y="1230022"/>
                      <a:pt x="52555" y="1239950"/>
                      <a:pt x="47284" y="1248471"/>
                    </a:cubicBezTo>
                    <a:cubicBezTo>
                      <a:pt x="46054" y="1250492"/>
                      <a:pt x="45966" y="1253918"/>
                      <a:pt x="46493" y="1256378"/>
                    </a:cubicBezTo>
                    <a:cubicBezTo>
                      <a:pt x="50095" y="1272455"/>
                      <a:pt x="53346" y="1288357"/>
                      <a:pt x="48601" y="1304873"/>
                    </a:cubicBezTo>
                    <a:cubicBezTo>
                      <a:pt x="47811" y="1307509"/>
                      <a:pt x="50710" y="1311023"/>
                      <a:pt x="50446" y="1314010"/>
                    </a:cubicBezTo>
                    <a:cubicBezTo>
                      <a:pt x="49656" y="1324553"/>
                      <a:pt x="53170" y="1335447"/>
                      <a:pt x="48162" y="1345813"/>
                    </a:cubicBezTo>
                    <a:cubicBezTo>
                      <a:pt x="47196" y="1347746"/>
                      <a:pt x="48426" y="1350733"/>
                      <a:pt x="48865" y="1353193"/>
                    </a:cubicBezTo>
                    <a:cubicBezTo>
                      <a:pt x="49216" y="1355214"/>
                      <a:pt x="50095" y="1357059"/>
                      <a:pt x="50534" y="1358991"/>
                    </a:cubicBezTo>
                    <a:cubicBezTo>
                      <a:pt x="51852" y="1364350"/>
                      <a:pt x="47372" y="1369182"/>
                      <a:pt x="50095" y="1375332"/>
                    </a:cubicBezTo>
                    <a:cubicBezTo>
                      <a:pt x="52203" y="1380076"/>
                      <a:pt x="51676" y="1386753"/>
                      <a:pt x="50271" y="1392112"/>
                    </a:cubicBezTo>
                    <a:cubicBezTo>
                      <a:pt x="47284" y="1403885"/>
                      <a:pt x="49480" y="1414691"/>
                      <a:pt x="55190" y="1424706"/>
                    </a:cubicBezTo>
                    <a:cubicBezTo>
                      <a:pt x="57563" y="1428923"/>
                      <a:pt x="51588" y="1430680"/>
                      <a:pt x="54663" y="1436039"/>
                    </a:cubicBezTo>
                    <a:cubicBezTo>
                      <a:pt x="58529" y="1442716"/>
                      <a:pt x="58002" y="1452292"/>
                      <a:pt x="58265" y="1460550"/>
                    </a:cubicBezTo>
                    <a:cubicBezTo>
                      <a:pt x="58617" y="1471883"/>
                      <a:pt x="58968" y="1483041"/>
                      <a:pt x="63361" y="1493847"/>
                    </a:cubicBezTo>
                    <a:cubicBezTo>
                      <a:pt x="64854" y="1497625"/>
                      <a:pt x="63361" y="1502457"/>
                      <a:pt x="63712" y="1506849"/>
                    </a:cubicBezTo>
                    <a:cubicBezTo>
                      <a:pt x="64152" y="1512999"/>
                      <a:pt x="61340" y="1519939"/>
                      <a:pt x="68105" y="1524771"/>
                    </a:cubicBezTo>
                    <a:cubicBezTo>
                      <a:pt x="69247" y="1525562"/>
                      <a:pt x="69423" y="1529164"/>
                      <a:pt x="68720" y="1530833"/>
                    </a:cubicBezTo>
                    <a:cubicBezTo>
                      <a:pt x="66348" y="1536104"/>
                      <a:pt x="68105" y="1540673"/>
                      <a:pt x="70477" y="1545066"/>
                    </a:cubicBezTo>
                    <a:cubicBezTo>
                      <a:pt x="72058" y="1548053"/>
                      <a:pt x="72234" y="1549546"/>
                      <a:pt x="68281" y="1550161"/>
                    </a:cubicBezTo>
                    <a:cubicBezTo>
                      <a:pt x="65557" y="1550600"/>
                      <a:pt x="62922" y="1552445"/>
                      <a:pt x="60198" y="1552621"/>
                    </a:cubicBezTo>
                    <a:cubicBezTo>
                      <a:pt x="51061" y="1552973"/>
                      <a:pt x="41837" y="1553060"/>
                      <a:pt x="32700" y="1552533"/>
                    </a:cubicBezTo>
                    <a:cubicBezTo>
                      <a:pt x="29713" y="1552357"/>
                      <a:pt x="25408" y="1550600"/>
                      <a:pt x="24266" y="1548316"/>
                    </a:cubicBezTo>
                    <a:cubicBezTo>
                      <a:pt x="20927" y="1541903"/>
                      <a:pt x="17326" y="1534963"/>
                      <a:pt x="16798" y="1527934"/>
                    </a:cubicBezTo>
                    <a:cubicBezTo>
                      <a:pt x="15744" y="1514053"/>
                      <a:pt x="13987" y="1500524"/>
                      <a:pt x="11439" y="1486819"/>
                    </a:cubicBezTo>
                    <a:cubicBezTo>
                      <a:pt x="9507" y="1476452"/>
                      <a:pt x="9594" y="1465734"/>
                      <a:pt x="8540" y="1455191"/>
                    </a:cubicBezTo>
                    <a:cubicBezTo>
                      <a:pt x="8189" y="1451501"/>
                      <a:pt x="6871" y="1447987"/>
                      <a:pt x="6432" y="1444297"/>
                    </a:cubicBezTo>
                    <a:cubicBezTo>
                      <a:pt x="6080" y="1441398"/>
                      <a:pt x="5290" y="1437708"/>
                      <a:pt x="6695" y="1435688"/>
                    </a:cubicBezTo>
                    <a:cubicBezTo>
                      <a:pt x="9419" y="1431734"/>
                      <a:pt x="8892" y="1429274"/>
                      <a:pt x="6344" y="1425497"/>
                    </a:cubicBezTo>
                    <a:cubicBezTo>
                      <a:pt x="4938" y="1423388"/>
                      <a:pt x="6344" y="1419523"/>
                      <a:pt x="5905" y="1416536"/>
                    </a:cubicBezTo>
                    <a:cubicBezTo>
                      <a:pt x="3445" y="1397911"/>
                      <a:pt x="8452" y="1378671"/>
                      <a:pt x="721" y="1360573"/>
                    </a:cubicBezTo>
                    <a:cubicBezTo>
                      <a:pt x="545" y="1360221"/>
                      <a:pt x="809" y="1359694"/>
                      <a:pt x="721" y="1359255"/>
                    </a:cubicBezTo>
                    <a:cubicBezTo>
                      <a:pt x="-1914" y="1352139"/>
                      <a:pt x="3708" y="1345462"/>
                      <a:pt x="1248" y="1337643"/>
                    </a:cubicBezTo>
                    <a:cubicBezTo>
                      <a:pt x="-772" y="1331230"/>
                      <a:pt x="2390" y="1323411"/>
                      <a:pt x="2390" y="1316294"/>
                    </a:cubicBezTo>
                    <a:cubicBezTo>
                      <a:pt x="2302" y="1307597"/>
                      <a:pt x="1248" y="1298899"/>
                      <a:pt x="809" y="1290202"/>
                    </a:cubicBezTo>
                    <a:cubicBezTo>
                      <a:pt x="633" y="1287127"/>
                      <a:pt x="-421" y="1283261"/>
                      <a:pt x="985" y="1281153"/>
                    </a:cubicBezTo>
                    <a:cubicBezTo>
                      <a:pt x="8892" y="1269293"/>
                      <a:pt x="-1563" y="1255148"/>
                      <a:pt x="5992" y="1243376"/>
                    </a:cubicBezTo>
                    <a:cubicBezTo>
                      <a:pt x="1600" y="1237929"/>
                      <a:pt x="5202" y="1233800"/>
                      <a:pt x="8013" y="1229319"/>
                    </a:cubicBezTo>
                    <a:cubicBezTo>
                      <a:pt x="8804" y="1228001"/>
                      <a:pt x="9067" y="1225805"/>
                      <a:pt x="8540" y="1224399"/>
                    </a:cubicBezTo>
                    <a:cubicBezTo>
                      <a:pt x="4060" y="1211133"/>
                      <a:pt x="5290" y="1197955"/>
                      <a:pt x="8452" y="1184514"/>
                    </a:cubicBezTo>
                    <a:cubicBezTo>
                      <a:pt x="10385" y="1176343"/>
                      <a:pt x="11000" y="1167821"/>
                      <a:pt x="11176" y="1159388"/>
                    </a:cubicBezTo>
                    <a:cubicBezTo>
                      <a:pt x="11439" y="1140411"/>
                      <a:pt x="15393" y="1122138"/>
                      <a:pt x="18995" y="1103600"/>
                    </a:cubicBezTo>
                    <a:cubicBezTo>
                      <a:pt x="20313" y="1096748"/>
                      <a:pt x="17941" y="1089105"/>
                      <a:pt x="23300" y="1083043"/>
                    </a:cubicBezTo>
                    <a:cubicBezTo>
                      <a:pt x="23651" y="1082603"/>
                      <a:pt x="23915" y="1081637"/>
                      <a:pt x="23651" y="1081286"/>
                    </a:cubicBezTo>
                    <a:cubicBezTo>
                      <a:pt x="18643" y="1073642"/>
                      <a:pt x="23563" y="1066878"/>
                      <a:pt x="25584" y="1060025"/>
                    </a:cubicBezTo>
                    <a:cubicBezTo>
                      <a:pt x="27341" y="1054227"/>
                      <a:pt x="30240" y="1048780"/>
                      <a:pt x="31821" y="1042981"/>
                    </a:cubicBezTo>
                    <a:cubicBezTo>
                      <a:pt x="32612" y="1039994"/>
                      <a:pt x="30679" y="1036217"/>
                      <a:pt x="31558" y="1033230"/>
                    </a:cubicBezTo>
                    <a:cubicBezTo>
                      <a:pt x="34721" y="1022336"/>
                      <a:pt x="35687" y="1010739"/>
                      <a:pt x="42364" y="1000987"/>
                    </a:cubicBezTo>
                    <a:cubicBezTo>
                      <a:pt x="43594" y="999142"/>
                      <a:pt x="42803" y="995892"/>
                      <a:pt x="42803" y="993344"/>
                    </a:cubicBezTo>
                    <a:cubicBezTo>
                      <a:pt x="42715" y="981571"/>
                      <a:pt x="46493" y="970678"/>
                      <a:pt x="49304" y="959432"/>
                    </a:cubicBezTo>
                    <a:cubicBezTo>
                      <a:pt x="52379" y="947133"/>
                      <a:pt x="57035" y="935360"/>
                      <a:pt x="59144" y="922622"/>
                    </a:cubicBezTo>
                    <a:cubicBezTo>
                      <a:pt x="60989" y="911464"/>
                      <a:pt x="63800" y="899340"/>
                      <a:pt x="72058" y="890116"/>
                    </a:cubicBezTo>
                    <a:cubicBezTo>
                      <a:pt x="73288" y="888710"/>
                      <a:pt x="74430" y="886250"/>
                      <a:pt x="74079" y="884493"/>
                    </a:cubicBezTo>
                    <a:cubicBezTo>
                      <a:pt x="71883" y="872809"/>
                      <a:pt x="83743" y="865077"/>
                      <a:pt x="82337" y="853744"/>
                    </a:cubicBezTo>
                    <a:cubicBezTo>
                      <a:pt x="92265" y="846628"/>
                      <a:pt x="89717" y="834944"/>
                      <a:pt x="92880" y="825280"/>
                    </a:cubicBezTo>
                    <a:cubicBezTo>
                      <a:pt x="96042" y="815352"/>
                      <a:pt x="101402" y="806128"/>
                      <a:pt x="105531" y="796464"/>
                    </a:cubicBezTo>
                    <a:cubicBezTo>
                      <a:pt x="112735" y="779332"/>
                      <a:pt x="119324" y="761937"/>
                      <a:pt x="126879" y="744981"/>
                    </a:cubicBezTo>
                    <a:cubicBezTo>
                      <a:pt x="131448" y="734615"/>
                      <a:pt x="137334" y="724863"/>
                      <a:pt x="142693" y="714847"/>
                    </a:cubicBezTo>
                    <a:cubicBezTo>
                      <a:pt x="143044" y="714145"/>
                      <a:pt x="144538" y="713530"/>
                      <a:pt x="144450" y="713003"/>
                    </a:cubicBezTo>
                    <a:cubicBezTo>
                      <a:pt x="142956" y="704129"/>
                      <a:pt x="149545" y="698419"/>
                      <a:pt x="153060" y="691566"/>
                    </a:cubicBezTo>
                    <a:cubicBezTo>
                      <a:pt x="156134" y="685680"/>
                      <a:pt x="157892" y="679091"/>
                      <a:pt x="163953" y="674962"/>
                    </a:cubicBezTo>
                    <a:cubicBezTo>
                      <a:pt x="165359" y="673995"/>
                      <a:pt x="165535" y="671360"/>
                      <a:pt x="166150" y="669427"/>
                    </a:cubicBezTo>
                    <a:cubicBezTo>
                      <a:pt x="167116" y="666352"/>
                      <a:pt x="167204" y="662662"/>
                      <a:pt x="168961" y="660115"/>
                    </a:cubicBezTo>
                    <a:cubicBezTo>
                      <a:pt x="174759" y="651944"/>
                      <a:pt x="181173" y="644125"/>
                      <a:pt x="187235" y="636218"/>
                    </a:cubicBezTo>
                    <a:cubicBezTo>
                      <a:pt x="188201" y="634901"/>
                      <a:pt x="189431" y="633495"/>
                      <a:pt x="189695" y="632001"/>
                    </a:cubicBezTo>
                    <a:cubicBezTo>
                      <a:pt x="192770" y="614958"/>
                      <a:pt x="203839" y="601868"/>
                      <a:pt x="212361" y="587635"/>
                    </a:cubicBezTo>
                    <a:cubicBezTo>
                      <a:pt x="221937" y="571822"/>
                      <a:pt x="232479" y="556535"/>
                      <a:pt x="242846" y="541248"/>
                    </a:cubicBezTo>
                    <a:cubicBezTo>
                      <a:pt x="246360" y="536065"/>
                      <a:pt x="249962" y="530267"/>
                      <a:pt x="254970" y="526753"/>
                    </a:cubicBezTo>
                    <a:cubicBezTo>
                      <a:pt x="265688" y="519285"/>
                      <a:pt x="269993" y="507337"/>
                      <a:pt x="275440" y="496970"/>
                    </a:cubicBezTo>
                    <a:cubicBezTo>
                      <a:pt x="279920" y="488448"/>
                      <a:pt x="286773" y="482474"/>
                      <a:pt x="292044" y="475095"/>
                    </a:cubicBezTo>
                    <a:cubicBezTo>
                      <a:pt x="300390" y="463498"/>
                      <a:pt x="309703" y="452604"/>
                      <a:pt x="318752" y="441534"/>
                    </a:cubicBezTo>
                    <a:cubicBezTo>
                      <a:pt x="326747" y="431695"/>
                      <a:pt x="333950" y="421064"/>
                      <a:pt x="343087" y="412455"/>
                    </a:cubicBezTo>
                    <a:cubicBezTo>
                      <a:pt x="354069" y="402088"/>
                      <a:pt x="360834" y="387592"/>
                      <a:pt x="373485" y="379510"/>
                    </a:cubicBezTo>
                    <a:cubicBezTo>
                      <a:pt x="381392" y="374502"/>
                      <a:pt x="385345" y="366947"/>
                      <a:pt x="391583" y="361060"/>
                    </a:cubicBezTo>
                    <a:cubicBezTo>
                      <a:pt x="398260" y="354823"/>
                      <a:pt x="406254" y="350079"/>
                      <a:pt x="413282" y="344105"/>
                    </a:cubicBezTo>
                    <a:cubicBezTo>
                      <a:pt x="416357" y="341469"/>
                      <a:pt x="418202" y="337428"/>
                      <a:pt x="420838" y="334177"/>
                    </a:cubicBezTo>
                    <a:cubicBezTo>
                      <a:pt x="440166" y="310193"/>
                      <a:pt x="464853" y="291919"/>
                      <a:pt x="488485" y="272767"/>
                    </a:cubicBezTo>
                    <a:cubicBezTo>
                      <a:pt x="499379" y="263894"/>
                      <a:pt x="508779" y="251858"/>
                      <a:pt x="521870" y="246938"/>
                    </a:cubicBezTo>
                    <a:cubicBezTo>
                      <a:pt x="537596" y="240964"/>
                      <a:pt x="544185" y="225414"/>
                      <a:pt x="557978" y="217683"/>
                    </a:cubicBezTo>
                    <a:cubicBezTo>
                      <a:pt x="570189" y="210830"/>
                      <a:pt x="580907" y="201518"/>
                      <a:pt x="592768" y="193962"/>
                    </a:cubicBezTo>
                    <a:cubicBezTo>
                      <a:pt x="598127" y="190536"/>
                      <a:pt x="607352" y="190448"/>
                      <a:pt x="609899" y="186056"/>
                    </a:cubicBezTo>
                    <a:cubicBezTo>
                      <a:pt x="613765" y="179291"/>
                      <a:pt x="619563" y="177270"/>
                      <a:pt x="625186" y="174722"/>
                    </a:cubicBezTo>
                    <a:cubicBezTo>
                      <a:pt x="639155" y="168485"/>
                      <a:pt x="652245" y="161105"/>
                      <a:pt x="664017" y="151353"/>
                    </a:cubicBezTo>
                    <a:cubicBezTo>
                      <a:pt x="675175" y="142041"/>
                      <a:pt x="688968" y="137912"/>
                      <a:pt x="701619" y="131411"/>
                    </a:cubicBezTo>
                    <a:cubicBezTo>
                      <a:pt x="708823" y="127721"/>
                      <a:pt x="715412" y="122449"/>
                      <a:pt x="722703" y="119111"/>
                    </a:cubicBezTo>
                    <a:cubicBezTo>
                      <a:pt x="737726" y="112171"/>
                      <a:pt x="753101" y="105933"/>
                      <a:pt x="768387" y="99607"/>
                    </a:cubicBezTo>
                    <a:cubicBezTo>
                      <a:pt x="771023" y="98553"/>
                      <a:pt x="773922" y="98290"/>
                      <a:pt x="776646" y="97499"/>
                    </a:cubicBezTo>
                    <a:cubicBezTo>
                      <a:pt x="780160" y="96445"/>
                      <a:pt x="784113" y="96006"/>
                      <a:pt x="786925" y="93897"/>
                    </a:cubicBezTo>
                    <a:cubicBezTo>
                      <a:pt x="796149" y="86781"/>
                      <a:pt x="804935" y="80631"/>
                      <a:pt x="817498" y="78523"/>
                    </a:cubicBezTo>
                    <a:cubicBezTo>
                      <a:pt x="829885" y="76414"/>
                      <a:pt x="841218" y="68595"/>
                      <a:pt x="853078" y="63500"/>
                    </a:cubicBezTo>
                    <a:cubicBezTo>
                      <a:pt x="857559" y="61567"/>
                      <a:pt x="862215" y="60073"/>
                      <a:pt x="866871" y="58843"/>
                    </a:cubicBezTo>
                    <a:cubicBezTo>
                      <a:pt x="882158" y="54802"/>
                      <a:pt x="897269" y="49619"/>
                      <a:pt x="912468" y="45841"/>
                    </a:cubicBezTo>
                    <a:cubicBezTo>
                      <a:pt x="922044" y="43469"/>
                      <a:pt x="932059" y="43557"/>
                      <a:pt x="940493" y="37231"/>
                    </a:cubicBezTo>
                    <a:cubicBezTo>
                      <a:pt x="940757" y="37056"/>
                      <a:pt x="941372" y="37319"/>
                      <a:pt x="941811" y="37143"/>
                    </a:cubicBezTo>
                    <a:cubicBezTo>
                      <a:pt x="955428" y="30818"/>
                      <a:pt x="970539" y="30818"/>
                      <a:pt x="984683" y="26865"/>
                    </a:cubicBezTo>
                    <a:cubicBezTo>
                      <a:pt x="994611" y="24141"/>
                      <a:pt x="1004275" y="19924"/>
                      <a:pt x="1014993" y="20803"/>
                    </a:cubicBezTo>
                    <a:cubicBezTo>
                      <a:pt x="1019386" y="14565"/>
                      <a:pt x="1025184" y="22033"/>
                      <a:pt x="1030543" y="19133"/>
                    </a:cubicBezTo>
                    <a:cubicBezTo>
                      <a:pt x="1035024" y="16761"/>
                      <a:pt x="1041086" y="16146"/>
                      <a:pt x="1046357" y="16410"/>
                    </a:cubicBezTo>
                    <a:cubicBezTo>
                      <a:pt x="1054439" y="16849"/>
                      <a:pt x="1062258" y="11227"/>
                      <a:pt x="1070604" y="15883"/>
                    </a:cubicBezTo>
                    <a:cubicBezTo>
                      <a:pt x="1072098" y="16674"/>
                      <a:pt x="1075612" y="13950"/>
                      <a:pt x="1078160" y="12632"/>
                    </a:cubicBezTo>
                    <a:cubicBezTo>
                      <a:pt x="1086770" y="8327"/>
                      <a:pt x="1096961" y="7625"/>
                      <a:pt x="1106976" y="7976"/>
                    </a:cubicBezTo>
                    <a:cubicBezTo>
                      <a:pt x="1116640" y="8327"/>
                      <a:pt x="1126831" y="7976"/>
                      <a:pt x="1135880" y="5165"/>
                    </a:cubicBezTo>
                    <a:cubicBezTo>
                      <a:pt x="1143611" y="2793"/>
                      <a:pt x="1150991" y="3759"/>
                      <a:pt x="1158546" y="2968"/>
                    </a:cubicBezTo>
                    <a:cubicBezTo>
                      <a:pt x="1167771" y="2002"/>
                      <a:pt x="1176907" y="3583"/>
                      <a:pt x="1186484" y="948"/>
                    </a:cubicBezTo>
                    <a:cubicBezTo>
                      <a:pt x="1194039" y="-1161"/>
                      <a:pt x="1203703" y="508"/>
                      <a:pt x="1211258" y="3408"/>
                    </a:cubicBezTo>
                    <a:cubicBezTo>
                      <a:pt x="1217935" y="5955"/>
                      <a:pt x="1223646" y="3759"/>
                      <a:pt x="1228829" y="2441"/>
                    </a:cubicBezTo>
                    <a:cubicBezTo>
                      <a:pt x="1238142" y="-19"/>
                      <a:pt x="1246400" y="596"/>
                      <a:pt x="1255712" y="2353"/>
                    </a:cubicBezTo>
                    <a:cubicBezTo>
                      <a:pt x="1264234" y="4023"/>
                      <a:pt x="1272756" y="4725"/>
                      <a:pt x="1281102" y="7800"/>
                    </a:cubicBezTo>
                    <a:cubicBezTo>
                      <a:pt x="1284353" y="9030"/>
                      <a:pt x="1289097" y="5428"/>
                      <a:pt x="1292962" y="5692"/>
                    </a:cubicBezTo>
                    <a:cubicBezTo>
                      <a:pt x="1303153" y="6570"/>
                      <a:pt x="1313432" y="3056"/>
                      <a:pt x="1323623" y="7449"/>
                    </a:cubicBezTo>
                    <a:cubicBezTo>
                      <a:pt x="1326698" y="8767"/>
                      <a:pt x="1331442" y="5604"/>
                      <a:pt x="1335396" y="5604"/>
                    </a:cubicBezTo>
                    <a:cubicBezTo>
                      <a:pt x="1354109" y="5253"/>
                      <a:pt x="1372558" y="7097"/>
                      <a:pt x="1390919" y="10612"/>
                    </a:cubicBezTo>
                    <a:cubicBezTo>
                      <a:pt x="1399178" y="12193"/>
                      <a:pt x="1407699" y="12281"/>
                      <a:pt x="1416046" y="13423"/>
                    </a:cubicBezTo>
                    <a:cubicBezTo>
                      <a:pt x="1419647" y="13950"/>
                      <a:pt x="1423074" y="15356"/>
                      <a:pt x="1426588" y="16410"/>
                    </a:cubicBezTo>
                    <a:cubicBezTo>
                      <a:pt x="1428521" y="17025"/>
                      <a:pt x="1430717" y="18870"/>
                      <a:pt x="1432211" y="18343"/>
                    </a:cubicBezTo>
                    <a:cubicBezTo>
                      <a:pt x="1440732" y="15531"/>
                      <a:pt x="1449166" y="19397"/>
                      <a:pt x="1457600" y="18606"/>
                    </a:cubicBezTo>
                    <a:cubicBezTo>
                      <a:pt x="1461817" y="18167"/>
                      <a:pt x="1466210" y="17640"/>
                      <a:pt x="1469285" y="22120"/>
                    </a:cubicBezTo>
                    <a:cubicBezTo>
                      <a:pt x="1469988" y="23175"/>
                      <a:pt x="1472360" y="23878"/>
                      <a:pt x="1473765" y="23614"/>
                    </a:cubicBezTo>
                    <a:cubicBezTo>
                      <a:pt x="1486504" y="21505"/>
                      <a:pt x="1497925" y="24932"/>
                      <a:pt x="1510313" y="28182"/>
                    </a:cubicBezTo>
                    <a:cubicBezTo>
                      <a:pt x="1523315" y="31521"/>
                      <a:pt x="1536669" y="34859"/>
                      <a:pt x="1550110" y="36880"/>
                    </a:cubicBezTo>
                    <a:cubicBezTo>
                      <a:pt x="1553273" y="37407"/>
                      <a:pt x="1556963" y="37846"/>
                      <a:pt x="1559423" y="39603"/>
                    </a:cubicBezTo>
                    <a:cubicBezTo>
                      <a:pt x="1573391" y="49443"/>
                      <a:pt x="1589996" y="49267"/>
                      <a:pt x="1605634" y="52518"/>
                    </a:cubicBezTo>
                    <a:cubicBezTo>
                      <a:pt x="1606864" y="52781"/>
                      <a:pt x="1608621" y="51991"/>
                      <a:pt x="1609499" y="52606"/>
                    </a:cubicBezTo>
                    <a:cubicBezTo>
                      <a:pt x="1614156" y="55856"/>
                      <a:pt x="1616352" y="62533"/>
                      <a:pt x="1625137" y="58404"/>
                    </a:cubicBezTo>
                    <a:cubicBezTo>
                      <a:pt x="1629267" y="56471"/>
                      <a:pt x="1637085" y="60249"/>
                      <a:pt x="1642181" y="63236"/>
                    </a:cubicBezTo>
                    <a:cubicBezTo>
                      <a:pt x="1653163" y="69649"/>
                      <a:pt x="1665287" y="72900"/>
                      <a:pt x="1676796" y="77732"/>
                    </a:cubicBezTo>
                    <a:cubicBezTo>
                      <a:pt x="1684263" y="80807"/>
                      <a:pt x="1691994" y="83355"/>
                      <a:pt x="1699286" y="86693"/>
                    </a:cubicBezTo>
                    <a:cubicBezTo>
                      <a:pt x="1703679" y="88714"/>
                      <a:pt x="1707632" y="91789"/>
                      <a:pt x="1711849" y="94424"/>
                    </a:cubicBezTo>
                    <a:cubicBezTo>
                      <a:pt x="1714660" y="96181"/>
                      <a:pt x="1717296" y="99168"/>
                      <a:pt x="1720195" y="99432"/>
                    </a:cubicBezTo>
                    <a:cubicBezTo>
                      <a:pt x="1733285" y="100574"/>
                      <a:pt x="1744267" y="106548"/>
                      <a:pt x="1755512" y="112610"/>
                    </a:cubicBezTo>
                    <a:cubicBezTo>
                      <a:pt x="1762541" y="116388"/>
                      <a:pt x="1770799" y="117881"/>
                      <a:pt x="1778003" y="121483"/>
                    </a:cubicBezTo>
                    <a:cubicBezTo>
                      <a:pt x="1788194" y="126491"/>
                      <a:pt x="1797946" y="132465"/>
                      <a:pt x="1807873" y="138000"/>
                    </a:cubicBezTo>
                    <a:cubicBezTo>
                      <a:pt x="1817801" y="143534"/>
                      <a:pt x="1827816" y="148981"/>
                      <a:pt x="1837656" y="154780"/>
                    </a:cubicBezTo>
                    <a:cubicBezTo>
                      <a:pt x="1841609" y="157064"/>
                      <a:pt x="1844948" y="160314"/>
                      <a:pt x="1848637" y="163038"/>
                    </a:cubicBezTo>
                    <a:cubicBezTo>
                      <a:pt x="1851625" y="165234"/>
                      <a:pt x="1854611" y="169100"/>
                      <a:pt x="1857774" y="169188"/>
                    </a:cubicBezTo>
                    <a:cubicBezTo>
                      <a:pt x="1866647" y="169627"/>
                      <a:pt x="1872446" y="176304"/>
                      <a:pt x="1880089" y="179027"/>
                    </a:cubicBezTo>
                    <a:cubicBezTo>
                      <a:pt x="1883515" y="180257"/>
                      <a:pt x="1885888" y="184211"/>
                      <a:pt x="1888962" y="186671"/>
                    </a:cubicBezTo>
                    <a:cubicBezTo>
                      <a:pt x="1890719" y="188164"/>
                      <a:pt x="1892652" y="190009"/>
                      <a:pt x="1894761" y="190536"/>
                    </a:cubicBezTo>
                    <a:cubicBezTo>
                      <a:pt x="1904864" y="192820"/>
                      <a:pt x="1911804" y="200200"/>
                      <a:pt x="1920063" y="205559"/>
                    </a:cubicBezTo>
                    <a:cubicBezTo>
                      <a:pt x="1927354" y="210303"/>
                      <a:pt x="1934031" y="215926"/>
                      <a:pt x="1941587" y="220143"/>
                    </a:cubicBezTo>
                    <a:cubicBezTo>
                      <a:pt x="1951339" y="225678"/>
                      <a:pt x="1959509" y="232530"/>
                      <a:pt x="1965132" y="242282"/>
                    </a:cubicBezTo>
                    <a:cubicBezTo>
                      <a:pt x="1965922" y="243776"/>
                      <a:pt x="1967416" y="245884"/>
                      <a:pt x="1968646" y="245884"/>
                    </a:cubicBezTo>
                    <a:cubicBezTo>
                      <a:pt x="1979364" y="245972"/>
                      <a:pt x="1984459" y="256075"/>
                      <a:pt x="1993157" y="259589"/>
                    </a:cubicBezTo>
                    <a:cubicBezTo>
                      <a:pt x="1994650" y="260204"/>
                      <a:pt x="1996759" y="260731"/>
                      <a:pt x="1997374" y="261873"/>
                    </a:cubicBezTo>
                    <a:cubicBezTo>
                      <a:pt x="2000361" y="268287"/>
                      <a:pt x="2005369" y="271098"/>
                      <a:pt x="2011782" y="274173"/>
                    </a:cubicBezTo>
                    <a:cubicBezTo>
                      <a:pt x="2019513" y="277951"/>
                      <a:pt x="2025487" y="285418"/>
                      <a:pt x="2032252" y="291304"/>
                    </a:cubicBezTo>
                    <a:cubicBezTo>
                      <a:pt x="2043848" y="301232"/>
                      <a:pt x="2055797" y="310808"/>
                      <a:pt x="2067042" y="321087"/>
                    </a:cubicBezTo>
                    <a:cubicBezTo>
                      <a:pt x="2072665" y="326182"/>
                      <a:pt x="2078111" y="331981"/>
                      <a:pt x="2081713" y="338570"/>
                    </a:cubicBezTo>
                    <a:cubicBezTo>
                      <a:pt x="2087512" y="349200"/>
                      <a:pt x="2098142" y="354032"/>
                      <a:pt x="2106488" y="361412"/>
                    </a:cubicBezTo>
                    <a:cubicBezTo>
                      <a:pt x="2112550" y="366771"/>
                      <a:pt x="2117031" y="371515"/>
                      <a:pt x="2117206" y="379773"/>
                    </a:cubicBezTo>
                    <a:cubicBezTo>
                      <a:pt x="2117206" y="382233"/>
                      <a:pt x="2117382" y="382233"/>
                      <a:pt x="2120633" y="380652"/>
                    </a:cubicBezTo>
                    <a:cubicBezTo>
                      <a:pt x="2125113" y="378543"/>
                      <a:pt x="2128540" y="380915"/>
                      <a:pt x="2130384" y="384342"/>
                    </a:cubicBezTo>
                    <a:cubicBezTo>
                      <a:pt x="2134777" y="392512"/>
                      <a:pt x="2143826" y="396026"/>
                      <a:pt x="2147867" y="405690"/>
                    </a:cubicBezTo>
                    <a:cubicBezTo>
                      <a:pt x="2151909" y="415266"/>
                      <a:pt x="2162978" y="421855"/>
                      <a:pt x="2170709" y="430026"/>
                    </a:cubicBezTo>
                    <a:cubicBezTo>
                      <a:pt x="2176859" y="436527"/>
                      <a:pt x="2183360" y="442852"/>
                      <a:pt x="2188280" y="450232"/>
                    </a:cubicBezTo>
                    <a:cubicBezTo>
                      <a:pt x="2198471" y="465343"/>
                      <a:pt x="2209804" y="479399"/>
                      <a:pt x="2222719" y="492314"/>
                    </a:cubicBezTo>
                    <a:cubicBezTo>
                      <a:pt x="2224652" y="494334"/>
                      <a:pt x="2226497" y="496882"/>
                      <a:pt x="2227287" y="499518"/>
                    </a:cubicBezTo>
                    <a:cubicBezTo>
                      <a:pt x="2232471" y="516562"/>
                      <a:pt x="2245824" y="527895"/>
                      <a:pt x="2256015" y="541424"/>
                    </a:cubicBezTo>
                    <a:cubicBezTo>
                      <a:pt x="2265679" y="554251"/>
                      <a:pt x="2274025" y="568044"/>
                      <a:pt x="2283074" y="581310"/>
                    </a:cubicBezTo>
                    <a:cubicBezTo>
                      <a:pt x="2288873" y="589832"/>
                      <a:pt x="2295374" y="598002"/>
                      <a:pt x="2300469" y="606875"/>
                    </a:cubicBezTo>
                    <a:cubicBezTo>
                      <a:pt x="2304862" y="614518"/>
                      <a:pt x="2307761" y="623040"/>
                      <a:pt x="2311276" y="631211"/>
                    </a:cubicBezTo>
                    <a:cubicBezTo>
                      <a:pt x="2312066" y="633056"/>
                      <a:pt x="2311715" y="635516"/>
                      <a:pt x="2312857" y="637097"/>
                    </a:cubicBezTo>
                    <a:cubicBezTo>
                      <a:pt x="2317601" y="643950"/>
                      <a:pt x="2322169" y="650978"/>
                      <a:pt x="2327704" y="657128"/>
                    </a:cubicBezTo>
                    <a:cubicBezTo>
                      <a:pt x="2332887" y="662838"/>
                      <a:pt x="2335962" y="668812"/>
                      <a:pt x="2334908" y="676455"/>
                    </a:cubicBezTo>
                    <a:cubicBezTo>
                      <a:pt x="2334293" y="680936"/>
                      <a:pt x="2335787" y="680760"/>
                      <a:pt x="2339652" y="680233"/>
                    </a:cubicBezTo>
                    <a:cubicBezTo>
                      <a:pt x="2341146" y="680057"/>
                      <a:pt x="2343957" y="684889"/>
                      <a:pt x="2345275" y="687876"/>
                    </a:cubicBezTo>
                    <a:cubicBezTo>
                      <a:pt x="2348965" y="696398"/>
                      <a:pt x="2357750" y="702812"/>
                      <a:pt x="2355905" y="713617"/>
                    </a:cubicBezTo>
                    <a:cubicBezTo>
                      <a:pt x="2361089" y="718098"/>
                      <a:pt x="2363548" y="724248"/>
                      <a:pt x="2366360" y="730222"/>
                    </a:cubicBezTo>
                    <a:cubicBezTo>
                      <a:pt x="2372510" y="743400"/>
                      <a:pt x="2380328" y="756139"/>
                      <a:pt x="2384194" y="769932"/>
                    </a:cubicBezTo>
                    <a:cubicBezTo>
                      <a:pt x="2387620" y="782231"/>
                      <a:pt x="2395264" y="792335"/>
                      <a:pt x="2398602" y="804722"/>
                    </a:cubicBezTo>
                    <a:cubicBezTo>
                      <a:pt x="2401150" y="814034"/>
                      <a:pt x="2407739" y="822732"/>
                      <a:pt x="2409057" y="833011"/>
                    </a:cubicBezTo>
                    <a:cubicBezTo>
                      <a:pt x="2409496" y="836261"/>
                      <a:pt x="2410287" y="839512"/>
                      <a:pt x="2410814" y="842763"/>
                    </a:cubicBezTo>
                    <a:cubicBezTo>
                      <a:pt x="2411165" y="844783"/>
                      <a:pt x="2410726" y="847946"/>
                      <a:pt x="2411868" y="848737"/>
                    </a:cubicBezTo>
                    <a:cubicBezTo>
                      <a:pt x="2421356" y="855413"/>
                      <a:pt x="2419423" y="867713"/>
                      <a:pt x="2425485" y="876059"/>
                    </a:cubicBezTo>
                    <a:cubicBezTo>
                      <a:pt x="2426803" y="877816"/>
                      <a:pt x="2426452" y="880979"/>
                      <a:pt x="2426452" y="883439"/>
                    </a:cubicBezTo>
                    <a:cubicBezTo>
                      <a:pt x="2426452" y="887392"/>
                      <a:pt x="2427682" y="890291"/>
                      <a:pt x="2429966" y="893893"/>
                    </a:cubicBezTo>
                    <a:cubicBezTo>
                      <a:pt x="2435501" y="902767"/>
                      <a:pt x="2439190" y="912782"/>
                      <a:pt x="2442178" y="922885"/>
                    </a:cubicBezTo>
                    <a:cubicBezTo>
                      <a:pt x="2443671" y="927981"/>
                      <a:pt x="2443495" y="933691"/>
                      <a:pt x="2444989" y="938787"/>
                    </a:cubicBezTo>
                    <a:cubicBezTo>
                      <a:pt x="2450963" y="958466"/>
                      <a:pt x="2457991" y="977794"/>
                      <a:pt x="2458431" y="998879"/>
                    </a:cubicBezTo>
                    <a:cubicBezTo>
                      <a:pt x="2458606" y="1007401"/>
                      <a:pt x="2463438" y="1015834"/>
                      <a:pt x="2466513" y="1024181"/>
                    </a:cubicBezTo>
                    <a:cubicBezTo>
                      <a:pt x="2468446" y="1029628"/>
                      <a:pt x="2472839" y="1034635"/>
                      <a:pt x="2468621" y="1040873"/>
                    </a:cubicBezTo>
                    <a:cubicBezTo>
                      <a:pt x="2468007" y="1041751"/>
                      <a:pt x="2468094" y="1043860"/>
                      <a:pt x="2468709" y="1044651"/>
                    </a:cubicBezTo>
                    <a:cubicBezTo>
                      <a:pt x="2478198" y="1056599"/>
                      <a:pt x="2477495" y="1071007"/>
                      <a:pt x="2479252" y="1084975"/>
                    </a:cubicBezTo>
                    <a:cubicBezTo>
                      <a:pt x="2480833" y="1097978"/>
                      <a:pt x="2484523" y="1110717"/>
                      <a:pt x="2486807" y="1123719"/>
                    </a:cubicBezTo>
                    <a:cubicBezTo>
                      <a:pt x="2488213" y="1131538"/>
                      <a:pt x="2488828" y="1139533"/>
                      <a:pt x="2489443" y="1147527"/>
                    </a:cubicBezTo>
                    <a:cubicBezTo>
                      <a:pt x="2490497" y="1159388"/>
                      <a:pt x="2489706" y="1171599"/>
                      <a:pt x="2492518" y="1183020"/>
                    </a:cubicBezTo>
                    <a:cubicBezTo>
                      <a:pt x="2495593" y="1195495"/>
                      <a:pt x="2494187" y="1207707"/>
                      <a:pt x="2494626" y="1220007"/>
                    </a:cubicBezTo>
                    <a:cubicBezTo>
                      <a:pt x="2494802" y="1226508"/>
                      <a:pt x="2493484" y="1232570"/>
                      <a:pt x="2496911" y="1239247"/>
                    </a:cubicBezTo>
                    <a:cubicBezTo>
                      <a:pt x="2499810" y="1244781"/>
                      <a:pt x="2498755" y="1252425"/>
                      <a:pt x="2499546" y="1259102"/>
                    </a:cubicBezTo>
                    <a:cubicBezTo>
                      <a:pt x="2499634" y="1259892"/>
                      <a:pt x="2500249" y="1260946"/>
                      <a:pt x="2499898" y="1261474"/>
                    </a:cubicBezTo>
                    <a:cubicBezTo>
                      <a:pt x="2493045" y="1272631"/>
                      <a:pt x="2500425" y="1283613"/>
                      <a:pt x="2500425" y="1294770"/>
                    </a:cubicBezTo>
                    <a:cubicBezTo>
                      <a:pt x="2500425" y="1306279"/>
                      <a:pt x="2499458" y="1317788"/>
                      <a:pt x="2499898" y="1329297"/>
                    </a:cubicBezTo>
                    <a:cubicBezTo>
                      <a:pt x="2500337" y="1341508"/>
                      <a:pt x="2500161" y="1353720"/>
                      <a:pt x="2499898" y="1366020"/>
                    </a:cubicBezTo>
                    <a:cubicBezTo>
                      <a:pt x="2499810" y="1368831"/>
                      <a:pt x="2498404" y="1371554"/>
                      <a:pt x="2497965" y="1374366"/>
                    </a:cubicBezTo>
                    <a:cubicBezTo>
                      <a:pt x="2496823" y="1381833"/>
                      <a:pt x="2491112" y="1389213"/>
                      <a:pt x="2497350" y="1396856"/>
                    </a:cubicBezTo>
                    <a:cubicBezTo>
                      <a:pt x="2492957" y="1407311"/>
                      <a:pt x="2502533" y="1419698"/>
                      <a:pt x="2492781" y="1429538"/>
                    </a:cubicBezTo>
                    <a:cubicBezTo>
                      <a:pt x="2491815" y="1430504"/>
                      <a:pt x="2491551" y="1433140"/>
                      <a:pt x="2492254" y="1434370"/>
                    </a:cubicBezTo>
                    <a:cubicBezTo>
                      <a:pt x="2495856" y="1441222"/>
                      <a:pt x="2493308" y="1447724"/>
                      <a:pt x="2493045" y="1454576"/>
                    </a:cubicBezTo>
                    <a:cubicBezTo>
                      <a:pt x="2492869" y="1459935"/>
                      <a:pt x="2491903" y="1465031"/>
                      <a:pt x="2491200" y="1470302"/>
                    </a:cubicBezTo>
                    <a:cubicBezTo>
                      <a:pt x="2490497" y="1475485"/>
                      <a:pt x="2490146" y="1480669"/>
                      <a:pt x="2489531" y="1485764"/>
                    </a:cubicBezTo>
                    <a:cubicBezTo>
                      <a:pt x="2487774" y="1500348"/>
                      <a:pt x="2486192" y="1514932"/>
                      <a:pt x="2484259" y="1529428"/>
                    </a:cubicBezTo>
                    <a:cubicBezTo>
                      <a:pt x="2483469" y="1535138"/>
                      <a:pt x="2482327" y="1540761"/>
                      <a:pt x="2480570" y="1546208"/>
                    </a:cubicBezTo>
                    <a:cubicBezTo>
                      <a:pt x="2478813" y="1551742"/>
                      <a:pt x="2474332" y="1554378"/>
                      <a:pt x="2468534" y="1554378"/>
                    </a:cubicBezTo>
                    <a:cubicBezTo>
                      <a:pt x="2458079" y="1554466"/>
                      <a:pt x="2447537" y="1554027"/>
                      <a:pt x="2437082" y="1554554"/>
                    </a:cubicBezTo>
                    <a:cubicBezTo>
                      <a:pt x="2431547" y="1554817"/>
                      <a:pt x="2431811" y="1552270"/>
                      <a:pt x="2431723" y="1548404"/>
                    </a:cubicBezTo>
                    <a:cubicBezTo>
                      <a:pt x="2431635" y="1541727"/>
                      <a:pt x="2438049" y="1535050"/>
                      <a:pt x="2431899" y="1528198"/>
                    </a:cubicBezTo>
                    <a:cubicBezTo>
                      <a:pt x="2431635" y="1527934"/>
                      <a:pt x="2432162" y="1526353"/>
                      <a:pt x="2432689" y="1526089"/>
                    </a:cubicBezTo>
                    <a:cubicBezTo>
                      <a:pt x="2441738" y="1521697"/>
                      <a:pt x="2437082" y="1514317"/>
                      <a:pt x="2437170" y="1507728"/>
                    </a:cubicBezTo>
                    <a:cubicBezTo>
                      <a:pt x="2437346" y="1499733"/>
                      <a:pt x="2438663" y="1491826"/>
                      <a:pt x="2439630" y="1483919"/>
                    </a:cubicBezTo>
                    <a:cubicBezTo>
                      <a:pt x="2440245" y="1479000"/>
                      <a:pt x="2442002" y="1474168"/>
                      <a:pt x="2442002" y="1469248"/>
                    </a:cubicBezTo>
                    <a:cubicBezTo>
                      <a:pt x="2442002" y="1465207"/>
                      <a:pt x="2445253" y="1461429"/>
                      <a:pt x="2442529" y="1456860"/>
                    </a:cubicBezTo>
                    <a:cubicBezTo>
                      <a:pt x="2441563" y="1455279"/>
                      <a:pt x="2444286" y="1451677"/>
                      <a:pt x="2444813" y="1448954"/>
                    </a:cubicBezTo>
                    <a:cubicBezTo>
                      <a:pt x="2447537" y="1435248"/>
                      <a:pt x="2450348" y="1421455"/>
                      <a:pt x="2452544" y="1407662"/>
                    </a:cubicBezTo>
                    <a:cubicBezTo>
                      <a:pt x="2452984" y="1404763"/>
                      <a:pt x="2450084" y="1401337"/>
                      <a:pt x="2450260" y="1398262"/>
                    </a:cubicBezTo>
                    <a:cubicBezTo>
                      <a:pt x="2450787" y="1390267"/>
                      <a:pt x="2447712" y="1382009"/>
                      <a:pt x="2452544" y="1374366"/>
                    </a:cubicBezTo>
                    <a:cubicBezTo>
                      <a:pt x="2453335" y="1373136"/>
                      <a:pt x="2451842" y="1370412"/>
                      <a:pt x="2451490" y="1368392"/>
                    </a:cubicBezTo>
                    <a:cubicBezTo>
                      <a:pt x="2450963" y="1365492"/>
                      <a:pt x="2449294" y="1360661"/>
                      <a:pt x="2450260" y="1360133"/>
                    </a:cubicBezTo>
                    <a:cubicBezTo>
                      <a:pt x="2457991" y="1355301"/>
                      <a:pt x="2452808" y="1348888"/>
                      <a:pt x="2452544" y="1343441"/>
                    </a:cubicBezTo>
                    <a:cubicBezTo>
                      <a:pt x="2452281" y="1337204"/>
                      <a:pt x="2455004" y="1330527"/>
                      <a:pt x="2450172" y="1324728"/>
                    </a:cubicBezTo>
                    <a:cubicBezTo>
                      <a:pt x="2449294" y="1323674"/>
                      <a:pt x="2449470" y="1321038"/>
                      <a:pt x="2450172" y="1319633"/>
                    </a:cubicBezTo>
                    <a:cubicBezTo>
                      <a:pt x="2454038" y="1311550"/>
                      <a:pt x="2450787" y="1303644"/>
                      <a:pt x="2450260" y="1295561"/>
                    </a:cubicBezTo>
                    <a:cubicBezTo>
                      <a:pt x="2449382" y="1282471"/>
                      <a:pt x="2450611" y="1269556"/>
                      <a:pt x="2455092" y="1256993"/>
                    </a:cubicBezTo>
                    <a:cubicBezTo>
                      <a:pt x="2455707" y="1255236"/>
                      <a:pt x="2455531" y="1251810"/>
                      <a:pt x="2454389" y="1251019"/>
                    </a:cubicBezTo>
                    <a:cubicBezTo>
                      <a:pt x="2448591" y="1246890"/>
                      <a:pt x="2450524" y="1241004"/>
                      <a:pt x="2449997" y="1235645"/>
                    </a:cubicBezTo>
                    <a:cubicBezTo>
                      <a:pt x="2449206" y="1226859"/>
                      <a:pt x="2448064" y="1218074"/>
                      <a:pt x="2447010" y="1209376"/>
                    </a:cubicBezTo>
                    <a:cubicBezTo>
                      <a:pt x="2446922" y="1208673"/>
                      <a:pt x="2445867" y="1208146"/>
                      <a:pt x="2445253" y="1207531"/>
                    </a:cubicBezTo>
                    <a:cubicBezTo>
                      <a:pt x="2451402" y="1201909"/>
                      <a:pt x="2450963" y="1197428"/>
                      <a:pt x="2445253" y="1190663"/>
                    </a:cubicBezTo>
                    <a:cubicBezTo>
                      <a:pt x="2441738" y="1186534"/>
                      <a:pt x="2446307" y="1178628"/>
                      <a:pt x="2442617" y="1172214"/>
                    </a:cubicBezTo>
                    <a:cubicBezTo>
                      <a:pt x="2440948" y="1169227"/>
                      <a:pt x="2439630" y="1162287"/>
                      <a:pt x="2447010" y="1160090"/>
                    </a:cubicBezTo>
                    <a:cubicBezTo>
                      <a:pt x="2449294" y="1159475"/>
                      <a:pt x="2451490" y="1156225"/>
                      <a:pt x="2447449" y="1154907"/>
                    </a:cubicBezTo>
                    <a:cubicBezTo>
                      <a:pt x="2442265" y="1153150"/>
                      <a:pt x="2441914" y="1149899"/>
                      <a:pt x="2442002" y="1145331"/>
                    </a:cubicBezTo>
                    <a:cubicBezTo>
                      <a:pt x="2442090" y="1142695"/>
                      <a:pt x="2440860" y="1139708"/>
                      <a:pt x="2439454" y="1137248"/>
                    </a:cubicBezTo>
                    <a:cubicBezTo>
                      <a:pt x="2436116" y="1131362"/>
                      <a:pt x="2435940" y="1125388"/>
                      <a:pt x="2438224" y="1119151"/>
                    </a:cubicBezTo>
                    <a:cubicBezTo>
                      <a:pt x="2438927" y="1117218"/>
                      <a:pt x="2440157" y="1114055"/>
                      <a:pt x="2439366" y="1113352"/>
                    </a:cubicBezTo>
                    <a:cubicBezTo>
                      <a:pt x="2431284" y="1105270"/>
                      <a:pt x="2434534" y="1093585"/>
                      <a:pt x="2429966" y="1084360"/>
                    </a:cubicBezTo>
                    <a:cubicBezTo>
                      <a:pt x="2428121" y="1080495"/>
                      <a:pt x="2429351" y="1075136"/>
                      <a:pt x="2429439" y="1070480"/>
                    </a:cubicBezTo>
                    <a:cubicBezTo>
                      <a:pt x="2429439" y="1070128"/>
                      <a:pt x="2431723" y="1069777"/>
                      <a:pt x="2433656" y="1070040"/>
                    </a:cubicBezTo>
                    <a:cubicBezTo>
                      <a:pt x="2433568" y="1074433"/>
                      <a:pt x="2434710" y="1077508"/>
                      <a:pt x="2438049" y="1079528"/>
                    </a:cubicBezTo>
                    <a:cubicBezTo>
                      <a:pt x="2438224" y="1079616"/>
                      <a:pt x="2439542" y="1078474"/>
                      <a:pt x="2439454" y="1078211"/>
                    </a:cubicBezTo>
                    <a:cubicBezTo>
                      <a:pt x="2438576" y="1075575"/>
                      <a:pt x="2437609" y="1072852"/>
                      <a:pt x="2436467" y="1070304"/>
                    </a:cubicBezTo>
                    <a:cubicBezTo>
                      <a:pt x="2435237" y="1070392"/>
                      <a:pt x="2434007" y="1070304"/>
                      <a:pt x="2433304" y="1069952"/>
                    </a:cubicBezTo>
                    <a:moveTo>
                      <a:pt x="33051" y="1528813"/>
                    </a:moveTo>
                    <a:cubicBezTo>
                      <a:pt x="35248" y="1528198"/>
                      <a:pt x="37444" y="1527671"/>
                      <a:pt x="39640" y="1527056"/>
                    </a:cubicBezTo>
                    <a:cubicBezTo>
                      <a:pt x="38850" y="1525914"/>
                      <a:pt x="38235" y="1523805"/>
                      <a:pt x="37356" y="1523717"/>
                    </a:cubicBezTo>
                    <a:cubicBezTo>
                      <a:pt x="34633" y="1523366"/>
                      <a:pt x="30943" y="1522399"/>
                      <a:pt x="33051" y="1528813"/>
                    </a:cubicBezTo>
                    <a:moveTo>
                      <a:pt x="679304" y="166728"/>
                    </a:moveTo>
                    <a:cubicBezTo>
                      <a:pt x="677898" y="164619"/>
                      <a:pt x="676492" y="162599"/>
                      <a:pt x="675087" y="160490"/>
                    </a:cubicBezTo>
                    <a:cubicBezTo>
                      <a:pt x="674735" y="161193"/>
                      <a:pt x="674120" y="161896"/>
                      <a:pt x="674120" y="162511"/>
                    </a:cubicBezTo>
                    <a:cubicBezTo>
                      <a:pt x="674032" y="165322"/>
                      <a:pt x="673066" y="168748"/>
                      <a:pt x="679304" y="166728"/>
                    </a:cubicBezTo>
                    <a:moveTo>
                      <a:pt x="2213055" y="504965"/>
                    </a:moveTo>
                    <a:cubicBezTo>
                      <a:pt x="2211210" y="504174"/>
                      <a:pt x="2209365" y="503383"/>
                      <a:pt x="2207608" y="502593"/>
                    </a:cubicBezTo>
                    <a:cubicBezTo>
                      <a:pt x="2206905" y="504350"/>
                      <a:pt x="2206202" y="506107"/>
                      <a:pt x="2205499" y="507952"/>
                    </a:cubicBezTo>
                    <a:cubicBezTo>
                      <a:pt x="2207608" y="507337"/>
                      <a:pt x="2209629" y="506810"/>
                      <a:pt x="2213055" y="504965"/>
                    </a:cubicBezTo>
                    <a:moveTo>
                      <a:pt x="559998" y="238856"/>
                    </a:moveTo>
                    <a:cubicBezTo>
                      <a:pt x="560877" y="239646"/>
                      <a:pt x="561843" y="240525"/>
                      <a:pt x="562722" y="241316"/>
                    </a:cubicBezTo>
                    <a:cubicBezTo>
                      <a:pt x="562897" y="238944"/>
                      <a:pt x="563073" y="236572"/>
                      <a:pt x="563249" y="234287"/>
                    </a:cubicBezTo>
                    <a:cubicBezTo>
                      <a:pt x="561755" y="235342"/>
                      <a:pt x="560262" y="236484"/>
                      <a:pt x="559998" y="238856"/>
                    </a:cubicBezTo>
                    <a:moveTo>
                      <a:pt x="1822369" y="164092"/>
                    </a:moveTo>
                    <a:cubicBezTo>
                      <a:pt x="1822369" y="164883"/>
                      <a:pt x="1822457" y="165761"/>
                      <a:pt x="1822369" y="166552"/>
                    </a:cubicBezTo>
                    <a:cubicBezTo>
                      <a:pt x="1822194" y="167958"/>
                      <a:pt x="1821842" y="169276"/>
                      <a:pt x="1821578" y="170681"/>
                    </a:cubicBezTo>
                    <a:cubicBezTo>
                      <a:pt x="1822721" y="169978"/>
                      <a:pt x="1824829" y="169276"/>
                      <a:pt x="1824829" y="168397"/>
                    </a:cubicBezTo>
                    <a:cubicBezTo>
                      <a:pt x="1825005" y="166640"/>
                      <a:pt x="1824126" y="164707"/>
                      <a:pt x="1822369" y="164092"/>
                    </a:cubicBezTo>
                    <a:moveTo>
                      <a:pt x="64503" y="1035865"/>
                    </a:moveTo>
                    <a:cubicBezTo>
                      <a:pt x="64503" y="1037622"/>
                      <a:pt x="64503" y="1039379"/>
                      <a:pt x="64679" y="1041136"/>
                    </a:cubicBezTo>
                    <a:cubicBezTo>
                      <a:pt x="64679" y="1041224"/>
                      <a:pt x="66963" y="1041224"/>
                      <a:pt x="67051" y="1041136"/>
                    </a:cubicBezTo>
                    <a:cubicBezTo>
                      <a:pt x="67139" y="1039379"/>
                      <a:pt x="67051" y="1037622"/>
                      <a:pt x="64503" y="1035865"/>
                    </a:cubicBezTo>
                    <a:moveTo>
                      <a:pt x="1687338" y="99871"/>
                    </a:moveTo>
                    <a:cubicBezTo>
                      <a:pt x="1687338" y="101628"/>
                      <a:pt x="1687338" y="103385"/>
                      <a:pt x="1687514" y="105142"/>
                    </a:cubicBezTo>
                    <a:cubicBezTo>
                      <a:pt x="1687514" y="105230"/>
                      <a:pt x="1689798" y="105230"/>
                      <a:pt x="1689886" y="105142"/>
                    </a:cubicBezTo>
                    <a:cubicBezTo>
                      <a:pt x="1689974" y="103385"/>
                      <a:pt x="1689974" y="101628"/>
                      <a:pt x="1687338" y="99871"/>
                    </a:cubicBezTo>
                    <a:moveTo>
                      <a:pt x="1545805" y="52694"/>
                    </a:moveTo>
                    <a:cubicBezTo>
                      <a:pt x="1545805" y="54451"/>
                      <a:pt x="1545805" y="56208"/>
                      <a:pt x="1545981" y="57965"/>
                    </a:cubicBezTo>
                    <a:cubicBezTo>
                      <a:pt x="1545981" y="58053"/>
                      <a:pt x="1548265" y="58053"/>
                      <a:pt x="1548353" y="57965"/>
                    </a:cubicBezTo>
                    <a:cubicBezTo>
                      <a:pt x="1548441" y="56208"/>
                      <a:pt x="1548441" y="54451"/>
                      <a:pt x="1545805" y="52694"/>
                    </a:cubicBezTo>
                    <a:moveTo>
                      <a:pt x="2439806" y="972962"/>
                    </a:moveTo>
                    <a:cubicBezTo>
                      <a:pt x="2438488" y="973928"/>
                      <a:pt x="2437170" y="974982"/>
                      <a:pt x="2435852" y="975949"/>
                    </a:cubicBezTo>
                    <a:cubicBezTo>
                      <a:pt x="2436555" y="976652"/>
                      <a:pt x="2437346" y="977442"/>
                      <a:pt x="2438049" y="978145"/>
                    </a:cubicBezTo>
                    <a:cubicBezTo>
                      <a:pt x="2439103" y="976915"/>
                      <a:pt x="2440157" y="975597"/>
                      <a:pt x="2439806" y="972962"/>
                    </a:cubicBezTo>
                    <a:moveTo>
                      <a:pt x="65821" y="974280"/>
                    </a:moveTo>
                    <a:cubicBezTo>
                      <a:pt x="64854" y="972962"/>
                      <a:pt x="63800" y="971644"/>
                      <a:pt x="62834" y="970326"/>
                    </a:cubicBezTo>
                    <a:cubicBezTo>
                      <a:pt x="62131" y="971029"/>
                      <a:pt x="61340" y="971820"/>
                      <a:pt x="60637" y="972523"/>
                    </a:cubicBezTo>
                    <a:cubicBezTo>
                      <a:pt x="61867" y="973577"/>
                      <a:pt x="63185" y="974543"/>
                      <a:pt x="65821" y="974280"/>
                    </a:cubicBezTo>
                    <a:moveTo>
                      <a:pt x="1405503" y="27831"/>
                    </a:moveTo>
                    <a:cubicBezTo>
                      <a:pt x="1403746" y="27831"/>
                      <a:pt x="1401989" y="27831"/>
                      <a:pt x="1400232" y="28007"/>
                    </a:cubicBezTo>
                    <a:cubicBezTo>
                      <a:pt x="1400144" y="28007"/>
                      <a:pt x="1400144" y="30291"/>
                      <a:pt x="1400232" y="30379"/>
                    </a:cubicBezTo>
                    <a:cubicBezTo>
                      <a:pt x="1402077" y="30379"/>
                      <a:pt x="1403746" y="30379"/>
                      <a:pt x="1405503" y="27831"/>
                    </a:cubicBezTo>
                    <a:moveTo>
                      <a:pt x="22509" y="1201030"/>
                    </a:moveTo>
                    <a:cubicBezTo>
                      <a:pt x="23827" y="1200064"/>
                      <a:pt x="25144" y="1199010"/>
                      <a:pt x="26462" y="1198043"/>
                    </a:cubicBezTo>
                    <a:cubicBezTo>
                      <a:pt x="25759" y="1197340"/>
                      <a:pt x="24969" y="1196550"/>
                      <a:pt x="24266" y="1195847"/>
                    </a:cubicBezTo>
                    <a:cubicBezTo>
                      <a:pt x="23212" y="1197077"/>
                      <a:pt x="22245" y="1198395"/>
                      <a:pt x="22509" y="1201030"/>
                    </a:cubicBezTo>
                    <a:moveTo>
                      <a:pt x="2054391" y="335846"/>
                    </a:moveTo>
                    <a:cubicBezTo>
                      <a:pt x="2054391" y="337603"/>
                      <a:pt x="2054391" y="339360"/>
                      <a:pt x="2054567" y="341118"/>
                    </a:cubicBezTo>
                    <a:cubicBezTo>
                      <a:pt x="2054567" y="341205"/>
                      <a:pt x="2056851" y="341205"/>
                      <a:pt x="2056939" y="341118"/>
                    </a:cubicBezTo>
                    <a:cubicBezTo>
                      <a:pt x="2057026" y="339360"/>
                      <a:pt x="2057026" y="337603"/>
                      <a:pt x="2054391" y="335846"/>
                    </a:cubicBezTo>
                    <a:moveTo>
                      <a:pt x="2479164" y="1198395"/>
                    </a:moveTo>
                    <a:cubicBezTo>
                      <a:pt x="2477846" y="1199361"/>
                      <a:pt x="2476528" y="1200415"/>
                      <a:pt x="2475211" y="1201382"/>
                    </a:cubicBezTo>
                    <a:cubicBezTo>
                      <a:pt x="2475913" y="1202084"/>
                      <a:pt x="2476704" y="1202875"/>
                      <a:pt x="2477407" y="1203578"/>
                    </a:cubicBezTo>
                    <a:cubicBezTo>
                      <a:pt x="2478461" y="1202348"/>
                      <a:pt x="2479515" y="1201030"/>
                      <a:pt x="2479164" y="1198395"/>
                    </a:cubicBezTo>
                    <a:moveTo>
                      <a:pt x="2243189" y="595366"/>
                    </a:moveTo>
                    <a:cubicBezTo>
                      <a:pt x="2241871" y="596333"/>
                      <a:pt x="2240553" y="597387"/>
                      <a:pt x="2239235" y="598353"/>
                    </a:cubicBezTo>
                    <a:cubicBezTo>
                      <a:pt x="2239938" y="599056"/>
                      <a:pt x="2240729" y="599847"/>
                      <a:pt x="2241432" y="600550"/>
                    </a:cubicBezTo>
                    <a:cubicBezTo>
                      <a:pt x="2242486" y="599320"/>
                      <a:pt x="2243540" y="598002"/>
                      <a:pt x="2243189" y="595366"/>
                    </a:cubicBezTo>
                    <a:moveTo>
                      <a:pt x="295207" y="501011"/>
                    </a:moveTo>
                    <a:cubicBezTo>
                      <a:pt x="293801" y="499694"/>
                      <a:pt x="292659" y="497234"/>
                      <a:pt x="290551" y="500396"/>
                    </a:cubicBezTo>
                    <a:cubicBezTo>
                      <a:pt x="290111" y="501099"/>
                      <a:pt x="289321" y="501626"/>
                      <a:pt x="288706" y="502241"/>
                    </a:cubicBezTo>
                    <a:cubicBezTo>
                      <a:pt x="290199" y="502681"/>
                      <a:pt x="291605" y="503471"/>
                      <a:pt x="293098" y="503559"/>
                    </a:cubicBezTo>
                    <a:cubicBezTo>
                      <a:pt x="294241" y="503647"/>
                      <a:pt x="295383" y="502768"/>
                      <a:pt x="295207" y="501011"/>
                    </a:cubicBezTo>
                    <a:moveTo>
                      <a:pt x="1936491" y="238856"/>
                    </a:moveTo>
                    <a:cubicBezTo>
                      <a:pt x="1936228" y="239119"/>
                      <a:pt x="1935876" y="239383"/>
                      <a:pt x="1935701" y="239734"/>
                    </a:cubicBezTo>
                    <a:cubicBezTo>
                      <a:pt x="1935525" y="239910"/>
                      <a:pt x="1935613" y="240261"/>
                      <a:pt x="1935613" y="240613"/>
                    </a:cubicBezTo>
                    <a:cubicBezTo>
                      <a:pt x="1937194" y="240349"/>
                      <a:pt x="1938863" y="240174"/>
                      <a:pt x="1940445" y="239910"/>
                    </a:cubicBezTo>
                    <a:cubicBezTo>
                      <a:pt x="1939478" y="239119"/>
                      <a:pt x="1938600" y="238329"/>
                      <a:pt x="1936491" y="238856"/>
                    </a:cubicBezTo>
                    <a:moveTo>
                      <a:pt x="444646" y="333211"/>
                    </a:moveTo>
                    <a:cubicBezTo>
                      <a:pt x="443504" y="333474"/>
                      <a:pt x="442450" y="333650"/>
                      <a:pt x="441308" y="333914"/>
                    </a:cubicBezTo>
                    <a:cubicBezTo>
                      <a:pt x="442626" y="335231"/>
                      <a:pt x="443943" y="336549"/>
                      <a:pt x="445261" y="337867"/>
                    </a:cubicBezTo>
                    <a:cubicBezTo>
                      <a:pt x="445437" y="336725"/>
                      <a:pt x="445701" y="335671"/>
                      <a:pt x="444646" y="333211"/>
                    </a:cubicBezTo>
                    <a:moveTo>
                      <a:pt x="2386127" y="827476"/>
                    </a:moveTo>
                    <a:cubicBezTo>
                      <a:pt x="2387884" y="826598"/>
                      <a:pt x="2389553" y="825719"/>
                      <a:pt x="2391310" y="824752"/>
                    </a:cubicBezTo>
                    <a:cubicBezTo>
                      <a:pt x="2389553" y="824752"/>
                      <a:pt x="2387796" y="824840"/>
                      <a:pt x="2386127" y="827476"/>
                    </a:cubicBezTo>
                    <a:moveTo>
                      <a:pt x="954550" y="51376"/>
                    </a:moveTo>
                    <a:cubicBezTo>
                      <a:pt x="952792" y="51376"/>
                      <a:pt x="951123" y="51376"/>
                      <a:pt x="949366" y="51288"/>
                    </a:cubicBezTo>
                    <a:cubicBezTo>
                      <a:pt x="951123" y="52254"/>
                      <a:pt x="952880" y="53133"/>
                      <a:pt x="954550" y="51376"/>
                    </a:cubicBezTo>
                    <a:moveTo>
                      <a:pt x="1097488" y="29061"/>
                    </a:moveTo>
                    <a:cubicBezTo>
                      <a:pt x="1097576" y="27392"/>
                      <a:pt x="1097663" y="25722"/>
                      <a:pt x="1097663" y="24053"/>
                    </a:cubicBezTo>
                    <a:cubicBezTo>
                      <a:pt x="1096346" y="24405"/>
                      <a:pt x="1094940" y="24844"/>
                      <a:pt x="1093622" y="25195"/>
                    </a:cubicBezTo>
                    <a:cubicBezTo>
                      <a:pt x="1094413" y="26074"/>
                      <a:pt x="1095291" y="26952"/>
                      <a:pt x="1097488" y="29061"/>
                    </a:cubicBezTo>
                    <a:moveTo>
                      <a:pt x="199534" y="683220"/>
                    </a:moveTo>
                    <a:cubicBezTo>
                      <a:pt x="199271" y="682078"/>
                      <a:pt x="199095" y="681024"/>
                      <a:pt x="198831" y="679882"/>
                    </a:cubicBezTo>
                    <a:cubicBezTo>
                      <a:pt x="197514" y="681200"/>
                      <a:pt x="196196" y="682517"/>
                      <a:pt x="194878" y="683835"/>
                    </a:cubicBezTo>
                    <a:cubicBezTo>
                      <a:pt x="195932" y="684099"/>
                      <a:pt x="197074" y="684274"/>
                      <a:pt x="199534" y="683220"/>
                    </a:cubicBezTo>
                    <a:moveTo>
                      <a:pt x="212624" y="615046"/>
                    </a:moveTo>
                    <a:cubicBezTo>
                      <a:pt x="211746" y="615924"/>
                      <a:pt x="210955" y="616715"/>
                      <a:pt x="210077" y="617593"/>
                    </a:cubicBezTo>
                    <a:cubicBezTo>
                      <a:pt x="211394" y="617945"/>
                      <a:pt x="212800" y="618384"/>
                      <a:pt x="214118" y="618735"/>
                    </a:cubicBezTo>
                    <a:cubicBezTo>
                      <a:pt x="214030" y="617154"/>
                      <a:pt x="214030" y="615485"/>
                      <a:pt x="212624" y="615046"/>
                    </a:cubicBezTo>
                    <a:moveTo>
                      <a:pt x="407923" y="393566"/>
                    </a:moveTo>
                    <a:cubicBezTo>
                      <a:pt x="407660" y="393830"/>
                      <a:pt x="407308" y="394093"/>
                      <a:pt x="407133" y="394445"/>
                    </a:cubicBezTo>
                    <a:cubicBezTo>
                      <a:pt x="406957" y="394620"/>
                      <a:pt x="407045" y="394972"/>
                      <a:pt x="407045" y="395323"/>
                    </a:cubicBezTo>
                    <a:cubicBezTo>
                      <a:pt x="408626" y="395060"/>
                      <a:pt x="410295" y="394884"/>
                      <a:pt x="411877" y="394620"/>
                    </a:cubicBezTo>
                    <a:cubicBezTo>
                      <a:pt x="410998" y="393742"/>
                      <a:pt x="410120" y="393039"/>
                      <a:pt x="407923" y="393566"/>
                    </a:cubicBezTo>
                    <a:moveTo>
                      <a:pt x="2285183" y="618999"/>
                    </a:moveTo>
                    <a:cubicBezTo>
                      <a:pt x="2285183" y="620756"/>
                      <a:pt x="2285183" y="622425"/>
                      <a:pt x="2285095" y="624182"/>
                    </a:cubicBezTo>
                    <a:cubicBezTo>
                      <a:pt x="2285974" y="622425"/>
                      <a:pt x="2286852" y="620756"/>
                      <a:pt x="2285183" y="618999"/>
                    </a:cubicBezTo>
                    <a:moveTo>
                      <a:pt x="17326" y="1353105"/>
                    </a:moveTo>
                    <a:cubicBezTo>
                      <a:pt x="17765" y="1353984"/>
                      <a:pt x="18204" y="1354862"/>
                      <a:pt x="18643" y="1355741"/>
                    </a:cubicBezTo>
                    <a:cubicBezTo>
                      <a:pt x="18995" y="1354862"/>
                      <a:pt x="19434" y="1353984"/>
                      <a:pt x="17326" y="1353105"/>
                    </a:cubicBezTo>
                    <a:moveTo>
                      <a:pt x="2480482" y="1357059"/>
                    </a:moveTo>
                    <a:cubicBezTo>
                      <a:pt x="2480745" y="1358201"/>
                      <a:pt x="2480921" y="1359255"/>
                      <a:pt x="2481185" y="1360397"/>
                    </a:cubicBezTo>
                    <a:cubicBezTo>
                      <a:pt x="2481712" y="1360221"/>
                      <a:pt x="2482854" y="1359958"/>
                      <a:pt x="2482766" y="1359958"/>
                    </a:cubicBezTo>
                    <a:cubicBezTo>
                      <a:pt x="2482502" y="1358464"/>
                      <a:pt x="2482151" y="1357146"/>
                      <a:pt x="2480482" y="1357059"/>
                    </a:cubicBezTo>
                    <a:moveTo>
                      <a:pt x="810382" y="98553"/>
                    </a:moveTo>
                    <a:cubicBezTo>
                      <a:pt x="810645" y="99695"/>
                      <a:pt x="810821" y="100750"/>
                      <a:pt x="811084" y="101892"/>
                    </a:cubicBezTo>
                    <a:cubicBezTo>
                      <a:pt x="811612" y="101716"/>
                      <a:pt x="812754" y="101452"/>
                      <a:pt x="812754" y="101452"/>
                    </a:cubicBezTo>
                    <a:cubicBezTo>
                      <a:pt x="812402" y="100047"/>
                      <a:pt x="812051" y="98641"/>
                      <a:pt x="810382" y="98553"/>
                    </a:cubicBezTo>
                    <a:moveTo>
                      <a:pt x="305662" y="527280"/>
                    </a:moveTo>
                    <a:cubicBezTo>
                      <a:pt x="306804" y="527016"/>
                      <a:pt x="307858" y="526840"/>
                      <a:pt x="309000" y="526577"/>
                    </a:cubicBezTo>
                    <a:cubicBezTo>
                      <a:pt x="308824" y="526050"/>
                      <a:pt x="308561" y="524908"/>
                      <a:pt x="308561" y="524995"/>
                    </a:cubicBezTo>
                    <a:cubicBezTo>
                      <a:pt x="307155" y="525171"/>
                      <a:pt x="305749" y="525610"/>
                      <a:pt x="305662" y="527280"/>
                    </a:cubicBezTo>
                    <a:moveTo>
                      <a:pt x="115634" y="822205"/>
                    </a:moveTo>
                    <a:cubicBezTo>
                      <a:pt x="114228" y="821853"/>
                      <a:pt x="112823" y="821502"/>
                      <a:pt x="111417" y="821238"/>
                    </a:cubicBezTo>
                    <a:cubicBezTo>
                      <a:pt x="111417" y="821238"/>
                      <a:pt x="111153" y="822293"/>
                      <a:pt x="110978" y="822820"/>
                    </a:cubicBezTo>
                    <a:cubicBezTo>
                      <a:pt x="112120" y="823083"/>
                      <a:pt x="113174" y="823259"/>
                      <a:pt x="115634" y="822205"/>
                    </a:cubicBezTo>
                    <a:moveTo>
                      <a:pt x="1932538" y="268990"/>
                    </a:moveTo>
                    <a:cubicBezTo>
                      <a:pt x="1932011" y="268638"/>
                      <a:pt x="1931484" y="268287"/>
                      <a:pt x="1930956" y="267935"/>
                    </a:cubicBezTo>
                    <a:cubicBezTo>
                      <a:pt x="1931044" y="268726"/>
                      <a:pt x="1931132" y="269517"/>
                      <a:pt x="1932538" y="268990"/>
                    </a:cubicBezTo>
                    <a:moveTo>
                      <a:pt x="2463438" y="1051591"/>
                    </a:moveTo>
                    <a:cubicBezTo>
                      <a:pt x="2463790" y="1051064"/>
                      <a:pt x="2464141" y="1050537"/>
                      <a:pt x="2464492" y="1050010"/>
                    </a:cubicBezTo>
                    <a:cubicBezTo>
                      <a:pt x="2463702" y="1050097"/>
                      <a:pt x="2462911" y="1050185"/>
                      <a:pt x="2463438" y="1051591"/>
                    </a:cubicBezTo>
                    <a:moveTo>
                      <a:pt x="1817186" y="195544"/>
                    </a:moveTo>
                    <a:cubicBezTo>
                      <a:pt x="1817713" y="195895"/>
                      <a:pt x="1818240" y="196247"/>
                      <a:pt x="1818767" y="196598"/>
                    </a:cubicBezTo>
                    <a:cubicBezTo>
                      <a:pt x="1818679" y="195807"/>
                      <a:pt x="1818591" y="195017"/>
                      <a:pt x="1817186" y="195544"/>
                    </a:cubicBezTo>
                    <a:moveTo>
                      <a:pt x="2304774" y="685856"/>
                    </a:moveTo>
                    <a:cubicBezTo>
                      <a:pt x="2304247" y="685504"/>
                      <a:pt x="2303720" y="685153"/>
                      <a:pt x="2303193" y="684802"/>
                    </a:cubicBezTo>
                    <a:cubicBezTo>
                      <a:pt x="2303369" y="685592"/>
                      <a:pt x="2303456" y="686383"/>
                      <a:pt x="2304774" y="685856"/>
                    </a:cubicBezTo>
                    <a:moveTo>
                      <a:pt x="2091114" y="396114"/>
                    </a:moveTo>
                    <a:cubicBezTo>
                      <a:pt x="2090762" y="396641"/>
                      <a:pt x="2090411" y="397168"/>
                      <a:pt x="2090060" y="397695"/>
                    </a:cubicBezTo>
                    <a:cubicBezTo>
                      <a:pt x="2090850" y="397607"/>
                      <a:pt x="2091641" y="397520"/>
                      <a:pt x="2091114" y="396114"/>
                    </a:cubicBezTo>
                    <a:moveTo>
                      <a:pt x="44824" y="1359694"/>
                    </a:moveTo>
                    <a:cubicBezTo>
                      <a:pt x="45351" y="1360046"/>
                      <a:pt x="45878" y="1360397"/>
                      <a:pt x="46405" y="1360748"/>
                    </a:cubicBezTo>
                    <a:cubicBezTo>
                      <a:pt x="46317" y="1359958"/>
                      <a:pt x="46229" y="1359167"/>
                      <a:pt x="44824" y="1359694"/>
                    </a:cubicBezTo>
                    <a:moveTo>
                      <a:pt x="2192058" y="528510"/>
                    </a:moveTo>
                    <a:cubicBezTo>
                      <a:pt x="2192585" y="528861"/>
                      <a:pt x="2193112" y="529212"/>
                      <a:pt x="2193639" y="529564"/>
                    </a:cubicBezTo>
                    <a:cubicBezTo>
                      <a:pt x="2193551" y="528773"/>
                      <a:pt x="2193464" y="528070"/>
                      <a:pt x="2192058" y="528510"/>
                    </a:cubicBezTo>
                    <a:moveTo>
                      <a:pt x="2464756" y="1530043"/>
                    </a:moveTo>
                    <a:cubicBezTo>
                      <a:pt x="2465283" y="1530394"/>
                      <a:pt x="2465810" y="1530746"/>
                      <a:pt x="2466337" y="1531097"/>
                    </a:cubicBezTo>
                    <a:cubicBezTo>
                      <a:pt x="2466249" y="1530306"/>
                      <a:pt x="2466162" y="1529515"/>
                      <a:pt x="2464756" y="1530043"/>
                    </a:cubicBezTo>
                    <a:close/>
                  </a:path>
                </a:pathLst>
              </a:custGeom>
              <a:solidFill>
                <a:srgbClr val="6ABD45"/>
              </a:solidFill>
              <a:ln w="13099" cap="flat">
                <a:solidFill>
                  <a:srgbClr val="3BB54A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id="{AD6052E6-D985-BA33-6BB4-8DC7EF1E351F}"/>
                  </a:ext>
                </a:extLst>
              </p:cNvPr>
              <p:cNvSpPr/>
              <p:nvPr/>
            </p:nvSpPr>
            <p:spPr>
              <a:xfrm>
                <a:off x="963431" y="509212"/>
                <a:ext cx="2169210" cy="1389221"/>
              </a:xfrm>
              <a:custGeom>
                <a:avLst/>
                <a:gdLst>
                  <a:gd name="connsiteX0" fmla="*/ 84431 w 2169210"/>
                  <a:gd name="connsiteY0" fmla="*/ 818083 h 1389221"/>
                  <a:gd name="connsiteX1" fmla="*/ 85837 w 2169210"/>
                  <a:gd name="connsiteY1" fmla="*/ 828801 h 1389221"/>
                  <a:gd name="connsiteX2" fmla="*/ 73362 w 2169210"/>
                  <a:gd name="connsiteY2" fmla="*/ 881601 h 1389221"/>
                  <a:gd name="connsiteX3" fmla="*/ 64313 w 2169210"/>
                  <a:gd name="connsiteY3" fmla="*/ 910417 h 1389221"/>
                  <a:gd name="connsiteX4" fmla="*/ 63522 w 2169210"/>
                  <a:gd name="connsiteY4" fmla="*/ 912613 h 1389221"/>
                  <a:gd name="connsiteX5" fmla="*/ 60271 w 2169210"/>
                  <a:gd name="connsiteY5" fmla="*/ 944856 h 1389221"/>
                  <a:gd name="connsiteX6" fmla="*/ 54824 w 2169210"/>
                  <a:gd name="connsiteY6" fmla="*/ 964623 h 1389221"/>
                  <a:gd name="connsiteX7" fmla="*/ 53331 w 2169210"/>
                  <a:gd name="connsiteY7" fmla="*/ 971563 h 1389221"/>
                  <a:gd name="connsiteX8" fmla="*/ 53507 w 2169210"/>
                  <a:gd name="connsiteY8" fmla="*/ 997304 h 1389221"/>
                  <a:gd name="connsiteX9" fmla="*/ 53067 w 2169210"/>
                  <a:gd name="connsiteY9" fmla="*/ 999676 h 1389221"/>
                  <a:gd name="connsiteX10" fmla="*/ 52804 w 2169210"/>
                  <a:gd name="connsiteY10" fmla="*/ 1027702 h 1389221"/>
                  <a:gd name="connsiteX11" fmla="*/ 45775 w 2169210"/>
                  <a:gd name="connsiteY11" fmla="*/ 1054849 h 1389221"/>
                  <a:gd name="connsiteX12" fmla="*/ 45424 w 2169210"/>
                  <a:gd name="connsiteY12" fmla="*/ 1058275 h 1389221"/>
                  <a:gd name="connsiteX13" fmla="*/ 47884 w 2169210"/>
                  <a:gd name="connsiteY13" fmla="*/ 1092977 h 1389221"/>
                  <a:gd name="connsiteX14" fmla="*/ 49465 w 2169210"/>
                  <a:gd name="connsiteY14" fmla="*/ 1104574 h 1389221"/>
                  <a:gd name="connsiteX15" fmla="*/ 50168 w 2169210"/>
                  <a:gd name="connsiteY15" fmla="*/ 1109318 h 1389221"/>
                  <a:gd name="connsiteX16" fmla="*/ 50256 w 2169210"/>
                  <a:gd name="connsiteY16" fmla="*/ 1132160 h 1389221"/>
                  <a:gd name="connsiteX17" fmla="*/ 50080 w 2169210"/>
                  <a:gd name="connsiteY17" fmla="*/ 1141209 h 1389221"/>
                  <a:gd name="connsiteX18" fmla="*/ 51574 w 2169210"/>
                  <a:gd name="connsiteY18" fmla="*/ 1175384 h 1389221"/>
                  <a:gd name="connsiteX19" fmla="*/ 52892 w 2169210"/>
                  <a:gd name="connsiteY19" fmla="*/ 1204903 h 1389221"/>
                  <a:gd name="connsiteX20" fmla="*/ 57724 w 2169210"/>
                  <a:gd name="connsiteY20" fmla="*/ 1230907 h 1389221"/>
                  <a:gd name="connsiteX21" fmla="*/ 58075 w 2169210"/>
                  <a:gd name="connsiteY21" fmla="*/ 1237233 h 1389221"/>
                  <a:gd name="connsiteX22" fmla="*/ 58251 w 2169210"/>
                  <a:gd name="connsiteY22" fmla="*/ 1265258 h 1389221"/>
                  <a:gd name="connsiteX23" fmla="*/ 61589 w 2169210"/>
                  <a:gd name="connsiteY23" fmla="*/ 1271935 h 1389221"/>
                  <a:gd name="connsiteX24" fmla="*/ 63346 w 2169210"/>
                  <a:gd name="connsiteY24" fmla="*/ 1278524 h 1389221"/>
                  <a:gd name="connsiteX25" fmla="*/ 68266 w 2169210"/>
                  <a:gd name="connsiteY25" fmla="*/ 1306637 h 1389221"/>
                  <a:gd name="connsiteX26" fmla="*/ 68530 w 2169210"/>
                  <a:gd name="connsiteY26" fmla="*/ 1310327 h 1389221"/>
                  <a:gd name="connsiteX27" fmla="*/ 71077 w 2169210"/>
                  <a:gd name="connsiteY27" fmla="*/ 1328249 h 1389221"/>
                  <a:gd name="connsiteX28" fmla="*/ 75909 w 2169210"/>
                  <a:gd name="connsiteY28" fmla="*/ 1342745 h 1389221"/>
                  <a:gd name="connsiteX29" fmla="*/ 80390 w 2169210"/>
                  <a:gd name="connsiteY29" fmla="*/ 1357768 h 1389221"/>
                  <a:gd name="connsiteX30" fmla="*/ 84255 w 2169210"/>
                  <a:gd name="connsiteY30" fmla="*/ 1372967 h 1389221"/>
                  <a:gd name="connsiteX31" fmla="*/ 72395 w 2169210"/>
                  <a:gd name="connsiteY31" fmla="*/ 1386936 h 1389221"/>
                  <a:gd name="connsiteX32" fmla="*/ 44897 w 2169210"/>
                  <a:gd name="connsiteY32" fmla="*/ 1387199 h 1389221"/>
                  <a:gd name="connsiteX33" fmla="*/ 32158 w 2169210"/>
                  <a:gd name="connsiteY33" fmla="*/ 1377711 h 1389221"/>
                  <a:gd name="connsiteX34" fmla="*/ 29259 w 2169210"/>
                  <a:gd name="connsiteY34" fmla="*/ 1359262 h 1389221"/>
                  <a:gd name="connsiteX35" fmla="*/ 24515 w 2169210"/>
                  <a:gd name="connsiteY35" fmla="*/ 1341515 h 1389221"/>
                  <a:gd name="connsiteX36" fmla="*/ 23988 w 2169210"/>
                  <a:gd name="connsiteY36" fmla="*/ 1337913 h 1389221"/>
                  <a:gd name="connsiteX37" fmla="*/ 21264 w 2169210"/>
                  <a:gd name="connsiteY37" fmla="*/ 1306198 h 1389221"/>
                  <a:gd name="connsiteX38" fmla="*/ 18892 w 2169210"/>
                  <a:gd name="connsiteY38" fmla="*/ 1299346 h 1389221"/>
                  <a:gd name="connsiteX39" fmla="*/ 13006 w 2169210"/>
                  <a:gd name="connsiteY39" fmla="*/ 1272814 h 1389221"/>
                  <a:gd name="connsiteX40" fmla="*/ 6856 w 2169210"/>
                  <a:gd name="connsiteY40" fmla="*/ 1232225 h 1389221"/>
                  <a:gd name="connsiteX41" fmla="*/ 5714 w 2169210"/>
                  <a:gd name="connsiteY41" fmla="*/ 1227481 h 1389221"/>
                  <a:gd name="connsiteX42" fmla="*/ 3078 w 2169210"/>
                  <a:gd name="connsiteY42" fmla="*/ 1191373 h 1389221"/>
                  <a:gd name="connsiteX43" fmla="*/ 3078 w 2169210"/>
                  <a:gd name="connsiteY43" fmla="*/ 1188738 h 1389221"/>
                  <a:gd name="connsiteX44" fmla="*/ 2815 w 2169210"/>
                  <a:gd name="connsiteY44" fmla="*/ 1150258 h 1389221"/>
                  <a:gd name="connsiteX45" fmla="*/ 1058 w 2169210"/>
                  <a:gd name="connsiteY45" fmla="*/ 1112656 h 1389221"/>
                  <a:gd name="connsiteX46" fmla="*/ 2112 w 2169210"/>
                  <a:gd name="connsiteY46" fmla="*/ 1087618 h 1389221"/>
                  <a:gd name="connsiteX47" fmla="*/ 3166 w 2169210"/>
                  <a:gd name="connsiteY47" fmla="*/ 1067587 h 1389221"/>
                  <a:gd name="connsiteX48" fmla="*/ 3166 w 2169210"/>
                  <a:gd name="connsiteY48" fmla="*/ 1046590 h 1389221"/>
                  <a:gd name="connsiteX49" fmla="*/ 5626 w 2169210"/>
                  <a:gd name="connsiteY49" fmla="*/ 1022694 h 1389221"/>
                  <a:gd name="connsiteX50" fmla="*/ 5714 w 2169210"/>
                  <a:gd name="connsiteY50" fmla="*/ 1010482 h 1389221"/>
                  <a:gd name="connsiteX51" fmla="*/ 10107 w 2169210"/>
                  <a:gd name="connsiteY51" fmla="*/ 982457 h 1389221"/>
                  <a:gd name="connsiteX52" fmla="*/ 13621 w 2169210"/>
                  <a:gd name="connsiteY52" fmla="*/ 952938 h 1389221"/>
                  <a:gd name="connsiteX53" fmla="*/ 17223 w 2169210"/>
                  <a:gd name="connsiteY53" fmla="*/ 938706 h 1389221"/>
                  <a:gd name="connsiteX54" fmla="*/ 18716 w 2169210"/>
                  <a:gd name="connsiteY54" fmla="*/ 932820 h 1389221"/>
                  <a:gd name="connsiteX55" fmla="*/ 26711 w 2169210"/>
                  <a:gd name="connsiteY55" fmla="*/ 873958 h 1389221"/>
                  <a:gd name="connsiteX56" fmla="*/ 31982 w 2169210"/>
                  <a:gd name="connsiteY56" fmla="*/ 847338 h 1389221"/>
                  <a:gd name="connsiteX57" fmla="*/ 43403 w 2169210"/>
                  <a:gd name="connsiteY57" fmla="*/ 801039 h 1389221"/>
                  <a:gd name="connsiteX58" fmla="*/ 52892 w 2169210"/>
                  <a:gd name="connsiteY58" fmla="*/ 770817 h 1389221"/>
                  <a:gd name="connsiteX59" fmla="*/ 63785 w 2169210"/>
                  <a:gd name="connsiteY59" fmla="*/ 742616 h 1389221"/>
                  <a:gd name="connsiteX60" fmla="*/ 68442 w 2169210"/>
                  <a:gd name="connsiteY60" fmla="*/ 724870 h 1389221"/>
                  <a:gd name="connsiteX61" fmla="*/ 85310 w 2169210"/>
                  <a:gd name="connsiteY61" fmla="*/ 679449 h 1389221"/>
                  <a:gd name="connsiteX62" fmla="*/ 92777 w 2169210"/>
                  <a:gd name="connsiteY62" fmla="*/ 660209 h 1389221"/>
                  <a:gd name="connsiteX63" fmla="*/ 105604 w 2169210"/>
                  <a:gd name="connsiteY63" fmla="*/ 635435 h 1389221"/>
                  <a:gd name="connsiteX64" fmla="*/ 112720 w 2169210"/>
                  <a:gd name="connsiteY64" fmla="*/ 622696 h 1389221"/>
                  <a:gd name="connsiteX65" fmla="*/ 135298 w 2169210"/>
                  <a:gd name="connsiteY65" fmla="*/ 571653 h 1389221"/>
                  <a:gd name="connsiteX66" fmla="*/ 139955 w 2169210"/>
                  <a:gd name="connsiteY66" fmla="*/ 561813 h 1389221"/>
                  <a:gd name="connsiteX67" fmla="*/ 162006 w 2169210"/>
                  <a:gd name="connsiteY67" fmla="*/ 529219 h 1389221"/>
                  <a:gd name="connsiteX68" fmla="*/ 162884 w 2169210"/>
                  <a:gd name="connsiteY68" fmla="*/ 528341 h 1389221"/>
                  <a:gd name="connsiteX69" fmla="*/ 178786 w 2169210"/>
                  <a:gd name="connsiteY69" fmla="*/ 499525 h 1389221"/>
                  <a:gd name="connsiteX70" fmla="*/ 191876 w 2169210"/>
                  <a:gd name="connsiteY70" fmla="*/ 480197 h 1389221"/>
                  <a:gd name="connsiteX71" fmla="*/ 201892 w 2169210"/>
                  <a:gd name="connsiteY71" fmla="*/ 460781 h 1389221"/>
                  <a:gd name="connsiteX72" fmla="*/ 221219 w 2169210"/>
                  <a:gd name="connsiteY72" fmla="*/ 433371 h 1389221"/>
                  <a:gd name="connsiteX73" fmla="*/ 239142 w 2169210"/>
                  <a:gd name="connsiteY73" fmla="*/ 409299 h 1389221"/>
                  <a:gd name="connsiteX74" fmla="*/ 245379 w 2169210"/>
                  <a:gd name="connsiteY74" fmla="*/ 401568 h 1389221"/>
                  <a:gd name="connsiteX75" fmla="*/ 257327 w 2169210"/>
                  <a:gd name="connsiteY75" fmla="*/ 386896 h 1389221"/>
                  <a:gd name="connsiteX76" fmla="*/ 264268 w 2169210"/>
                  <a:gd name="connsiteY76" fmla="*/ 379517 h 1389221"/>
                  <a:gd name="connsiteX77" fmla="*/ 290536 w 2169210"/>
                  <a:gd name="connsiteY77" fmla="*/ 348680 h 1389221"/>
                  <a:gd name="connsiteX78" fmla="*/ 304153 w 2169210"/>
                  <a:gd name="connsiteY78" fmla="*/ 332075 h 1389221"/>
                  <a:gd name="connsiteX79" fmla="*/ 332969 w 2169210"/>
                  <a:gd name="connsiteY79" fmla="*/ 300800 h 1389221"/>
                  <a:gd name="connsiteX80" fmla="*/ 353791 w 2169210"/>
                  <a:gd name="connsiteY80" fmla="*/ 282262 h 1389221"/>
                  <a:gd name="connsiteX81" fmla="*/ 370395 w 2169210"/>
                  <a:gd name="connsiteY81" fmla="*/ 265834 h 1389221"/>
                  <a:gd name="connsiteX82" fmla="*/ 384891 w 2169210"/>
                  <a:gd name="connsiteY82" fmla="*/ 256346 h 1389221"/>
                  <a:gd name="connsiteX83" fmla="*/ 388493 w 2169210"/>
                  <a:gd name="connsiteY83" fmla="*/ 252831 h 1389221"/>
                  <a:gd name="connsiteX84" fmla="*/ 409226 w 2169210"/>
                  <a:gd name="connsiteY84" fmla="*/ 233328 h 1389221"/>
                  <a:gd name="connsiteX85" fmla="*/ 425919 w 2169210"/>
                  <a:gd name="connsiteY85" fmla="*/ 220413 h 1389221"/>
                  <a:gd name="connsiteX86" fmla="*/ 468352 w 2169210"/>
                  <a:gd name="connsiteY86" fmla="*/ 186414 h 1389221"/>
                  <a:gd name="connsiteX87" fmla="*/ 497520 w 2169210"/>
                  <a:gd name="connsiteY87" fmla="*/ 165065 h 1389221"/>
                  <a:gd name="connsiteX88" fmla="*/ 511049 w 2169210"/>
                  <a:gd name="connsiteY88" fmla="*/ 156719 h 1389221"/>
                  <a:gd name="connsiteX89" fmla="*/ 552780 w 2169210"/>
                  <a:gd name="connsiteY89" fmla="*/ 133965 h 1389221"/>
                  <a:gd name="connsiteX90" fmla="*/ 575534 w 2169210"/>
                  <a:gd name="connsiteY90" fmla="*/ 119118 h 1389221"/>
                  <a:gd name="connsiteX91" fmla="*/ 627104 w 2169210"/>
                  <a:gd name="connsiteY91" fmla="*/ 91795 h 1389221"/>
                  <a:gd name="connsiteX92" fmla="*/ 650824 w 2169210"/>
                  <a:gd name="connsiteY92" fmla="*/ 82571 h 1389221"/>
                  <a:gd name="connsiteX93" fmla="*/ 664793 w 2169210"/>
                  <a:gd name="connsiteY93" fmla="*/ 78442 h 1389221"/>
                  <a:gd name="connsiteX94" fmla="*/ 687459 w 2169210"/>
                  <a:gd name="connsiteY94" fmla="*/ 66757 h 1389221"/>
                  <a:gd name="connsiteX95" fmla="*/ 697387 w 2169210"/>
                  <a:gd name="connsiteY95" fmla="*/ 62189 h 1389221"/>
                  <a:gd name="connsiteX96" fmla="*/ 737273 w 2169210"/>
                  <a:gd name="connsiteY96" fmla="*/ 47869 h 1389221"/>
                  <a:gd name="connsiteX97" fmla="*/ 771711 w 2169210"/>
                  <a:gd name="connsiteY97" fmla="*/ 38556 h 1389221"/>
                  <a:gd name="connsiteX98" fmla="*/ 817395 w 2169210"/>
                  <a:gd name="connsiteY98" fmla="*/ 25905 h 1389221"/>
                  <a:gd name="connsiteX99" fmla="*/ 826796 w 2169210"/>
                  <a:gd name="connsiteY99" fmla="*/ 23357 h 1389221"/>
                  <a:gd name="connsiteX100" fmla="*/ 836020 w 2169210"/>
                  <a:gd name="connsiteY100" fmla="*/ 20370 h 1389221"/>
                  <a:gd name="connsiteX101" fmla="*/ 842961 w 2169210"/>
                  <a:gd name="connsiteY101" fmla="*/ 18350 h 1389221"/>
                  <a:gd name="connsiteX102" fmla="*/ 867032 w 2169210"/>
                  <a:gd name="connsiteY102" fmla="*/ 18174 h 1389221"/>
                  <a:gd name="connsiteX103" fmla="*/ 868262 w 2169210"/>
                  <a:gd name="connsiteY103" fmla="*/ 18174 h 1389221"/>
                  <a:gd name="connsiteX104" fmla="*/ 896024 w 2169210"/>
                  <a:gd name="connsiteY104" fmla="*/ 12288 h 1389221"/>
                  <a:gd name="connsiteX105" fmla="*/ 903580 w 2169210"/>
                  <a:gd name="connsiteY105" fmla="*/ 12376 h 1389221"/>
                  <a:gd name="connsiteX106" fmla="*/ 913068 w 2169210"/>
                  <a:gd name="connsiteY106" fmla="*/ 11409 h 1389221"/>
                  <a:gd name="connsiteX107" fmla="*/ 951109 w 2169210"/>
                  <a:gd name="connsiteY107" fmla="*/ 4820 h 1389221"/>
                  <a:gd name="connsiteX108" fmla="*/ 1001888 w 2169210"/>
                  <a:gd name="connsiteY108" fmla="*/ 340 h 1389221"/>
                  <a:gd name="connsiteX109" fmla="*/ 1027893 w 2169210"/>
                  <a:gd name="connsiteY109" fmla="*/ 3415 h 1389221"/>
                  <a:gd name="connsiteX110" fmla="*/ 1035887 w 2169210"/>
                  <a:gd name="connsiteY110" fmla="*/ 3942 h 1389221"/>
                  <a:gd name="connsiteX111" fmla="*/ 1062595 w 2169210"/>
                  <a:gd name="connsiteY111" fmla="*/ 3063 h 1389221"/>
                  <a:gd name="connsiteX112" fmla="*/ 1093168 w 2169210"/>
                  <a:gd name="connsiteY112" fmla="*/ 4645 h 1389221"/>
                  <a:gd name="connsiteX113" fmla="*/ 1102832 w 2169210"/>
                  <a:gd name="connsiteY113" fmla="*/ 4908 h 1389221"/>
                  <a:gd name="connsiteX114" fmla="*/ 1119173 w 2169210"/>
                  <a:gd name="connsiteY114" fmla="*/ 5435 h 1389221"/>
                  <a:gd name="connsiteX115" fmla="*/ 1133932 w 2169210"/>
                  <a:gd name="connsiteY115" fmla="*/ 7017 h 1389221"/>
                  <a:gd name="connsiteX116" fmla="*/ 1138940 w 2169210"/>
                  <a:gd name="connsiteY116" fmla="*/ 7544 h 1389221"/>
                  <a:gd name="connsiteX117" fmla="*/ 1188929 w 2169210"/>
                  <a:gd name="connsiteY117" fmla="*/ 5699 h 1389221"/>
                  <a:gd name="connsiteX118" fmla="*/ 1223280 w 2169210"/>
                  <a:gd name="connsiteY118" fmla="*/ 7632 h 1389221"/>
                  <a:gd name="connsiteX119" fmla="*/ 1246912 w 2169210"/>
                  <a:gd name="connsiteY119" fmla="*/ 10619 h 1389221"/>
                  <a:gd name="connsiteX120" fmla="*/ 1281702 w 2169210"/>
                  <a:gd name="connsiteY120" fmla="*/ 15538 h 1389221"/>
                  <a:gd name="connsiteX121" fmla="*/ 1297252 w 2169210"/>
                  <a:gd name="connsiteY121" fmla="*/ 18789 h 1389221"/>
                  <a:gd name="connsiteX122" fmla="*/ 1311924 w 2169210"/>
                  <a:gd name="connsiteY122" fmla="*/ 19668 h 1389221"/>
                  <a:gd name="connsiteX123" fmla="*/ 1340652 w 2169210"/>
                  <a:gd name="connsiteY123" fmla="*/ 27399 h 1389221"/>
                  <a:gd name="connsiteX124" fmla="*/ 1369908 w 2169210"/>
                  <a:gd name="connsiteY124" fmla="*/ 33900 h 1389221"/>
                  <a:gd name="connsiteX125" fmla="*/ 1431581 w 2169210"/>
                  <a:gd name="connsiteY125" fmla="*/ 49450 h 1389221"/>
                  <a:gd name="connsiteX126" fmla="*/ 1432899 w 2169210"/>
                  <a:gd name="connsiteY126" fmla="*/ 49450 h 1389221"/>
                  <a:gd name="connsiteX127" fmla="*/ 1454335 w 2169210"/>
                  <a:gd name="connsiteY127" fmla="*/ 58147 h 1389221"/>
                  <a:gd name="connsiteX128" fmla="*/ 1476211 w 2169210"/>
                  <a:gd name="connsiteY128" fmla="*/ 65176 h 1389221"/>
                  <a:gd name="connsiteX129" fmla="*/ 1485787 w 2169210"/>
                  <a:gd name="connsiteY129" fmla="*/ 70447 h 1389221"/>
                  <a:gd name="connsiteX130" fmla="*/ 1528132 w 2169210"/>
                  <a:gd name="connsiteY130" fmla="*/ 88545 h 1389221"/>
                  <a:gd name="connsiteX131" fmla="*/ 1557739 w 2169210"/>
                  <a:gd name="connsiteY131" fmla="*/ 102601 h 1389221"/>
                  <a:gd name="connsiteX132" fmla="*/ 1579878 w 2169210"/>
                  <a:gd name="connsiteY132" fmla="*/ 112353 h 1389221"/>
                  <a:gd name="connsiteX133" fmla="*/ 1588224 w 2169210"/>
                  <a:gd name="connsiteY133" fmla="*/ 117537 h 1389221"/>
                  <a:gd name="connsiteX134" fmla="*/ 1634962 w 2169210"/>
                  <a:gd name="connsiteY134" fmla="*/ 143981 h 1389221"/>
                  <a:gd name="connsiteX135" fmla="*/ 1641551 w 2169210"/>
                  <a:gd name="connsiteY135" fmla="*/ 150043 h 1389221"/>
                  <a:gd name="connsiteX136" fmla="*/ 1654202 w 2169210"/>
                  <a:gd name="connsiteY136" fmla="*/ 157422 h 1389221"/>
                  <a:gd name="connsiteX137" fmla="*/ 1669225 w 2169210"/>
                  <a:gd name="connsiteY137" fmla="*/ 164890 h 1389221"/>
                  <a:gd name="connsiteX138" fmla="*/ 1712274 w 2169210"/>
                  <a:gd name="connsiteY138" fmla="*/ 197044 h 1389221"/>
                  <a:gd name="connsiteX139" fmla="*/ 1733973 w 2169210"/>
                  <a:gd name="connsiteY139" fmla="*/ 213912 h 1389221"/>
                  <a:gd name="connsiteX140" fmla="*/ 1770257 w 2169210"/>
                  <a:gd name="connsiteY140" fmla="*/ 243343 h 1389221"/>
                  <a:gd name="connsiteX141" fmla="*/ 1773420 w 2169210"/>
                  <a:gd name="connsiteY141" fmla="*/ 245100 h 1389221"/>
                  <a:gd name="connsiteX142" fmla="*/ 1808034 w 2169210"/>
                  <a:gd name="connsiteY142" fmla="*/ 274707 h 1389221"/>
                  <a:gd name="connsiteX143" fmla="*/ 1826659 w 2169210"/>
                  <a:gd name="connsiteY143" fmla="*/ 295441 h 1389221"/>
                  <a:gd name="connsiteX144" fmla="*/ 1866106 w 2169210"/>
                  <a:gd name="connsiteY144" fmla="*/ 335326 h 1389221"/>
                  <a:gd name="connsiteX145" fmla="*/ 1885785 w 2169210"/>
                  <a:gd name="connsiteY145" fmla="*/ 361155 h 1389221"/>
                  <a:gd name="connsiteX146" fmla="*/ 1889387 w 2169210"/>
                  <a:gd name="connsiteY146" fmla="*/ 366163 h 1389221"/>
                  <a:gd name="connsiteX147" fmla="*/ 1909945 w 2169210"/>
                  <a:gd name="connsiteY147" fmla="*/ 387599 h 1389221"/>
                  <a:gd name="connsiteX148" fmla="*/ 1931030 w 2169210"/>
                  <a:gd name="connsiteY148" fmla="*/ 412637 h 1389221"/>
                  <a:gd name="connsiteX149" fmla="*/ 1951148 w 2169210"/>
                  <a:gd name="connsiteY149" fmla="*/ 439784 h 1389221"/>
                  <a:gd name="connsiteX150" fmla="*/ 1976011 w 2169210"/>
                  <a:gd name="connsiteY150" fmla="*/ 476683 h 1389221"/>
                  <a:gd name="connsiteX151" fmla="*/ 1980228 w 2169210"/>
                  <a:gd name="connsiteY151" fmla="*/ 486698 h 1389221"/>
                  <a:gd name="connsiteX152" fmla="*/ 1986992 w 2169210"/>
                  <a:gd name="connsiteY152" fmla="*/ 495747 h 1389221"/>
                  <a:gd name="connsiteX153" fmla="*/ 1992791 w 2169210"/>
                  <a:gd name="connsiteY153" fmla="*/ 502073 h 1389221"/>
                  <a:gd name="connsiteX154" fmla="*/ 1999995 w 2169210"/>
                  <a:gd name="connsiteY154" fmla="*/ 513669 h 1389221"/>
                  <a:gd name="connsiteX155" fmla="*/ 2003509 w 2169210"/>
                  <a:gd name="connsiteY155" fmla="*/ 517447 h 1389221"/>
                  <a:gd name="connsiteX156" fmla="*/ 2016775 w 2169210"/>
                  <a:gd name="connsiteY156" fmla="*/ 541870 h 1389221"/>
                  <a:gd name="connsiteX157" fmla="*/ 2038650 w 2169210"/>
                  <a:gd name="connsiteY157" fmla="*/ 581317 h 1389221"/>
                  <a:gd name="connsiteX158" fmla="*/ 2058681 w 2169210"/>
                  <a:gd name="connsiteY158" fmla="*/ 629373 h 1389221"/>
                  <a:gd name="connsiteX159" fmla="*/ 2060087 w 2169210"/>
                  <a:gd name="connsiteY159" fmla="*/ 634029 h 1389221"/>
                  <a:gd name="connsiteX160" fmla="*/ 2080030 w 2169210"/>
                  <a:gd name="connsiteY160" fmla="*/ 672948 h 1389221"/>
                  <a:gd name="connsiteX161" fmla="*/ 2096985 w 2169210"/>
                  <a:gd name="connsiteY161" fmla="*/ 713097 h 1389221"/>
                  <a:gd name="connsiteX162" fmla="*/ 2105859 w 2169210"/>
                  <a:gd name="connsiteY162" fmla="*/ 746130 h 1389221"/>
                  <a:gd name="connsiteX163" fmla="*/ 2108670 w 2169210"/>
                  <a:gd name="connsiteY163" fmla="*/ 755355 h 1389221"/>
                  <a:gd name="connsiteX164" fmla="*/ 2118773 w 2169210"/>
                  <a:gd name="connsiteY164" fmla="*/ 780130 h 1389221"/>
                  <a:gd name="connsiteX165" fmla="*/ 2123957 w 2169210"/>
                  <a:gd name="connsiteY165" fmla="*/ 799545 h 1389221"/>
                  <a:gd name="connsiteX166" fmla="*/ 2131336 w 2169210"/>
                  <a:gd name="connsiteY166" fmla="*/ 818522 h 1389221"/>
                  <a:gd name="connsiteX167" fmla="*/ 2137310 w 2169210"/>
                  <a:gd name="connsiteY167" fmla="*/ 846372 h 1389221"/>
                  <a:gd name="connsiteX168" fmla="*/ 2146359 w 2169210"/>
                  <a:gd name="connsiteY168" fmla="*/ 888453 h 1389221"/>
                  <a:gd name="connsiteX169" fmla="*/ 2153124 w 2169210"/>
                  <a:gd name="connsiteY169" fmla="*/ 928954 h 1389221"/>
                  <a:gd name="connsiteX170" fmla="*/ 2159537 w 2169210"/>
                  <a:gd name="connsiteY170" fmla="*/ 969542 h 1389221"/>
                  <a:gd name="connsiteX171" fmla="*/ 2160855 w 2169210"/>
                  <a:gd name="connsiteY171" fmla="*/ 971563 h 1389221"/>
                  <a:gd name="connsiteX172" fmla="*/ 2159362 w 2169210"/>
                  <a:gd name="connsiteY172" fmla="*/ 987113 h 1389221"/>
                  <a:gd name="connsiteX173" fmla="*/ 2163754 w 2169210"/>
                  <a:gd name="connsiteY173" fmla="*/ 1002312 h 1389221"/>
                  <a:gd name="connsiteX174" fmla="*/ 2166390 w 2169210"/>
                  <a:gd name="connsiteY174" fmla="*/ 1048874 h 1389221"/>
                  <a:gd name="connsiteX175" fmla="*/ 2168586 w 2169210"/>
                  <a:gd name="connsiteY175" fmla="*/ 1082347 h 1389221"/>
                  <a:gd name="connsiteX176" fmla="*/ 2168850 w 2169210"/>
                  <a:gd name="connsiteY176" fmla="*/ 1117752 h 1389221"/>
                  <a:gd name="connsiteX177" fmla="*/ 2168850 w 2169210"/>
                  <a:gd name="connsiteY177" fmla="*/ 1119070 h 1389221"/>
                  <a:gd name="connsiteX178" fmla="*/ 2168586 w 2169210"/>
                  <a:gd name="connsiteY178" fmla="*/ 1167301 h 1389221"/>
                  <a:gd name="connsiteX179" fmla="*/ 2168235 w 2169210"/>
                  <a:gd name="connsiteY179" fmla="*/ 1168180 h 1389221"/>
                  <a:gd name="connsiteX180" fmla="*/ 2166214 w 2169210"/>
                  <a:gd name="connsiteY180" fmla="*/ 1194009 h 1389221"/>
                  <a:gd name="connsiteX181" fmla="*/ 2158483 w 2169210"/>
                  <a:gd name="connsiteY181" fmla="*/ 1254979 h 1389221"/>
                  <a:gd name="connsiteX182" fmla="*/ 2158395 w 2169210"/>
                  <a:gd name="connsiteY182" fmla="*/ 1262798 h 1389221"/>
                  <a:gd name="connsiteX183" fmla="*/ 2149434 w 2169210"/>
                  <a:gd name="connsiteY183" fmla="*/ 1304968 h 1389221"/>
                  <a:gd name="connsiteX184" fmla="*/ 2147941 w 2169210"/>
                  <a:gd name="connsiteY184" fmla="*/ 1310942 h 1389221"/>
                  <a:gd name="connsiteX185" fmla="*/ 2144866 w 2169210"/>
                  <a:gd name="connsiteY185" fmla="*/ 1339934 h 1389221"/>
                  <a:gd name="connsiteX186" fmla="*/ 2139067 w 2169210"/>
                  <a:gd name="connsiteY186" fmla="*/ 1367696 h 1389221"/>
                  <a:gd name="connsiteX187" fmla="*/ 2137398 w 2169210"/>
                  <a:gd name="connsiteY187" fmla="*/ 1378765 h 1389221"/>
                  <a:gd name="connsiteX188" fmla="*/ 2126856 w 2169210"/>
                  <a:gd name="connsiteY188" fmla="*/ 1389132 h 1389221"/>
                  <a:gd name="connsiteX189" fmla="*/ 2092768 w 2169210"/>
                  <a:gd name="connsiteY189" fmla="*/ 1389220 h 1389221"/>
                  <a:gd name="connsiteX190" fmla="*/ 2085125 w 2169210"/>
                  <a:gd name="connsiteY190" fmla="*/ 1380435 h 1389221"/>
                  <a:gd name="connsiteX191" fmla="*/ 2093823 w 2169210"/>
                  <a:gd name="connsiteY191" fmla="*/ 1352585 h 1389221"/>
                  <a:gd name="connsiteX192" fmla="*/ 2095228 w 2169210"/>
                  <a:gd name="connsiteY192" fmla="*/ 1349422 h 1389221"/>
                  <a:gd name="connsiteX193" fmla="*/ 2097776 w 2169210"/>
                  <a:gd name="connsiteY193" fmla="*/ 1335453 h 1389221"/>
                  <a:gd name="connsiteX194" fmla="*/ 2102608 w 2169210"/>
                  <a:gd name="connsiteY194" fmla="*/ 1319640 h 1389221"/>
                  <a:gd name="connsiteX195" fmla="*/ 2103399 w 2169210"/>
                  <a:gd name="connsiteY195" fmla="*/ 1304529 h 1389221"/>
                  <a:gd name="connsiteX196" fmla="*/ 2105947 w 2169210"/>
                  <a:gd name="connsiteY196" fmla="*/ 1278085 h 1389221"/>
                  <a:gd name="connsiteX197" fmla="*/ 2108406 w 2169210"/>
                  <a:gd name="connsiteY197" fmla="*/ 1272550 h 1389221"/>
                  <a:gd name="connsiteX198" fmla="*/ 2110866 w 2169210"/>
                  <a:gd name="connsiteY198" fmla="*/ 1265873 h 1389221"/>
                  <a:gd name="connsiteX199" fmla="*/ 2111393 w 2169210"/>
                  <a:gd name="connsiteY199" fmla="*/ 1245667 h 1389221"/>
                  <a:gd name="connsiteX200" fmla="*/ 2116225 w 2169210"/>
                  <a:gd name="connsiteY200" fmla="*/ 1226866 h 1389221"/>
                  <a:gd name="connsiteX201" fmla="*/ 2116401 w 2169210"/>
                  <a:gd name="connsiteY201" fmla="*/ 1217729 h 1389221"/>
                  <a:gd name="connsiteX202" fmla="*/ 2117895 w 2169210"/>
                  <a:gd name="connsiteY202" fmla="*/ 1187332 h 1389221"/>
                  <a:gd name="connsiteX203" fmla="*/ 2123693 w 2169210"/>
                  <a:gd name="connsiteY203" fmla="*/ 1160097 h 1389221"/>
                  <a:gd name="connsiteX204" fmla="*/ 2121672 w 2169210"/>
                  <a:gd name="connsiteY204" fmla="*/ 1150873 h 1389221"/>
                  <a:gd name="connsiteX205" fmla="*/ 2121409 w 2169210"/>
                  <a:gd name="connsiteY205" fmla="*/ 1127328 h 1389221"/>
                  <a:gd name="connsiteX206" fmla="*/ 2118949 w 2169210"/>
                  <a:gd name="connsiteY206" fmla="*/ 1112568 h 1389221"/>
                  <a:gd name="connsiteX207" fmla="*/ 2118861 w 2169210"/>
                  <a:gd name="connsiteY207" fmla="*/ 1110021 h 1389221"/>
                  <a:gd name="connsiteX208" fmla="*/ 2123078 w 2169210"/>
                  <a:gd name="connsiteY208" fmla="*/ 1098160 h 1389221"/>
                  <a:gd name="connsiteX209" fmla="*/ 2119037 w 2169210"/>
                  <a:gd name="connsiteY209" fmla="*/ 1085509 h 1389221"/>
                  <a:gd name="connsiteX210" fmla="*/ 2118949 w 2169210"/>
                  <a:gd name="connsiteY210" fmla="*/ 1068466 h 1389221"/>
                  <a:gd name="connsiteX211" fmla="*/ 2123078 w 2169210"/>
                  <a:gd name="connsiteY211" fmla="*/ 1061086 h 1389221"/>
                  <a:gd name="connsiteX212" fmla="*/ 2124044 w 2169210"/>
                  <a:gd name="connsiteY212" fmla="*/ 1057836 h 1389221"/>
                  <a:gd name="connsiteX213" fmla="*/ 2117104 w 2169210"/>
                  <a:gd name="connsiteY213" fmla="*/ 1034554 h 1389221"/>
                  <a:gd name="connsiteX214" fmla="*/ 2118422 w 2169210"/>
                  <a:gd name="connsiteY214" fmla="*/ 1005562 h 1389221"/>
                  <a:gd name="connsiteX215" fmla="*/ 2118334 w 2169210"/>
                  <a:gd name="connsiteY215" fmla="*/ 1002136 h 1389221"/>
                  <a:gd name="connsiteX216" fmla="*/ 2116137 w 2169210"/>
                  <a:gd name="connsiteY216" fmla="*/ 976219 h 1389221"/>
                  <a:gd name="connsiteX217" fmla="*/ 2115171 w 2169210"/>
                  <a:gd name="connsiteY217" fmla="*/ 967610 h 1389221"/>
                  <a:gd name="connsiteX218" fmla="*/ 2108319 w 2169210"/>
                  <a:gd name="connsiteY218" fmla="*/ 942835 h 1389221"/>
                  <a:gd name="connsiteX219" fmla="*/ 2105771 w 2169210"/>
                  <a:gd name="connsiteY219" fmla="*/ 929481 h 1389221"/>
                  <a:gd name="connsiteX220" fmla="*/ 2103399 w 2169210"/>
                  <a:gd name="connsiteY220" fmla="*/ 925352 h 1389221"/>
                  <a:gd name="connsiteX221" fmla="*/ 2100851 w 2169210"/>
                  <a:gd name="connsiteY221" fmla="*/ 904882 h 1389221"/>
                  <a:gd name="connsiteX222" fmla="*/ 2095668 w 2169210"/>
                  <a:gd name="connsiteY222" fmla="*/ 883534 h 1389221"/>
                  <a:gd name="connsiteX223" fmla="*/ 2082753 w 2169210"/>
                  <a:gd name="connsiteY223" fmla="*/ 829855 h 1389221"/>
                  <a:gd name="connsiteX224" fmla="*/ 2082490 w 2169210"/>
                  <a:gd name="connsiteY224" fmla="*/ 823617 h 1389221"/>
                  <a:gd name="connsiteX225" fmla="*/ 2078887 w 2169210"/>
                  <a:gd name="connsiteY225" fmla="*/ 812723 h 1389221"/>
                  <a:gd name="connsiteX226" fmla="*/ 2077130 w 2169210"/>
                  <a:gd name="connsiteY226" fmla="*/ 807101 h 1389221"/>
                  <a:gd name="connsiteX227" fmla="*/ 2077042 w 2169210"/>
                  <a:gd name="connsiteY227" fmla="*/ 795328 h 1389221"/>
                  <a:gd name="connsiteX228" fmla="*/ 2071508 w 2169210"/>
                  <a:gd name="connsiteY228" fmla="*/ 779163 h 1389221"/>
                  <a:gd name="connsiteX229" fmla="*/ 2066676 w 2169210"/>
                  <a:gd name="connsiteY229" fmla="*/ 770817 h 1389221"/>
                  <a:gd name="connsiteX230" fmla="*/ 2056573 w 2169210"/>
                  <a:gd name="connsiteY230" fmla="*/ 746130 h 1389221"/>
                  <a:gd name="connsiteX231" fmla="*/ 2040320 w 2169210"/>
                  <a:gd name="connsiteY231" fmla="*/ 700446 h 1389221"/>
                  <a:gd name="connsiteX232" fmla="*/ 2037684 w 2169210"/>
                  <a:gd name="connsiteY232" fmla="*/ 689728 h 1389221"/>
                  <a:gd name="connsiteX233" fmla="*/ 2029074 w 2169210"/>
                  <a:gd name="connsiteY233" fmla="*/ 668204 h 1389221"/>
                  <a:gd name="connsiteX234" fmla="*/ 2019323 w 2169210"/>
                  <a:gd name="connsiteY234" fmla="*/ 648876 h 1389221"/>
                  <a:gd name="connsiteX235" fmla="*/ 2012909 w 2169210"/>
                  <a:gd name="connsiteY235" fmla="*/ 637104 h 1389221"/>
                  <a:gd name="connsiteX236" fmla="*/ 2011064 w 2169210"/>
                  <a:gd name="connsiteY236" fmla="*/ 627703 h 1389221"/>
                  <a:gd name="connsiteX237" fmla="*/ 2007111 w 2169210"/>
                  <a:gd name="connsiteY237" fmla="*/ 620763 h 1389221"/>
                  <a:gd name="connsiteX238" fmla="*/ 1998501 w 2169210"/>
                  <a:gd name="connsiteY238" fmla="*/ 607321 h 1389221"/>
                  <a:gd name="connsiteX239" fmla="*/ 1974781 w 2169210"/>
                  <a:gd name="connsiteY239" fmla="*/ 564712 h 1389221"/>
                  <a:gd name="connsiteX240" fmla="*/ 1968367 w 2169210"/>
                  <a:gd name="connsiteY240" fmla="*/ 550392 h 1389221"/>
                  <a:gd name="connsiteX241" fmla="*/ 1950533 w 2169210"/>
                  <a:gd name="connsiteY241" fmla="*/ 522630 h 1389221"/>
                  <a:gd name="connsiteX242" fmla="*/ 1935159 w 2169210"/>
                  <a:gd name="connsiteY242" fmla="*/ 501458 h 1389221"/>
                  <a:gd name="connsiteX243" fmla="*/ 1932962 w 2169210"/>
                  <a:gd name="connsiteY243" fmla="*/ 494517 h 1389221"/>
                  <a:gd name="connsiteX244" fmla="*/ 1931205 w 2169210"/>
                  <a:gd name="connsiteY244" fmla="*/ 490300 h 1389221"/>
                  <a:gd name="connsiteX245" fmla="*/ 1913898 w 2169210"/>
                  <a:gd name="connsiteY245" fmla="*/ 469830 h 1389221"/>
                  <a:gd name="connsiteX246" fmla="*/ 1892725 w 2169210"/>
                  <a:gd name="connsiteY246" fmla="*/ 443123 h 1389221"/>
                  <a:gd name="connsiteX247" fmla="*/ 1878230 w 2169210"/>
                  <a:gd name="connsiteY247" fmla="*/ 418963 h 1389221"/>
                  <a:gd name="connsiteX248" fmla="*/ 1871728 w 2169210"/>
                  <a:gd name="connsiteY248" fmla="*/ 411056 h 1389221"/>
                  <a:gd name="connsiteX249" fmla="*/ 1856617 w 2169210"/>
                  <a:gd name="connsiteY249" fmla="*/ 396648 h 1389221"/>
                  <a:gd name="connsiteX250" fmla="*/ 1843000 w 2169210"/>
                  <a:gd name="connsiteY250" fmla="*/ 382767 h 1389221"/>
                  <a:gd name="connsiteX251" fmla="*/ 1835884 w 2169210"/>
                  <a:gd name="connsiteY251" fmla="*/ 370995 h 1389221"/>
                  <a:gd name="connsiteX252" fmla="*/ 1819631 w 2169210"/>
                  <a:gd name="connsiteY252" fmla="*/ 356850 h 1389221"/>
                  <a:gd name="connsiteX253" fmla="*/ 1802763 w 2169210"/>
                  <a:gd name="connsiteY253" fmla="*/ 337698 h 1389221"/>
                  <a:gd name="connsiteX254" fmla="*/ 1777110 w 2169210"/>
                  <a:gd name="connsiteY254" fmla="*/ 314417 h 1389221"/>
                  <a:gd name="connsiteX255" fmla="*/ 1778779 w 2169210"/>
                  <a:gd name="connsiteY255" fmla="*/ 306422 h 1389221"/>
                  <a:gd name="connsiteX256" fmla="*/ 1780888 w 2169210"/>
                  <a:gd name="connsiteY256" fmla="*/ 305192 h 1389221"/>
                  <a:gd name="connsiteX257" fmla="*/ 1778867 w 2169210"/>
                  <a:gd name="connsiteY257" fmla="*/ 303874 h 1389221"/>
                  <a:gd name="connsiteX258" fmla="*/ 1766831 w 2169210"/>
                  <a:gd name="connsiteY258" fmla="*/ 301327 h 1389221"/>
                  <a:gd name="connsiteX259" fmla="*/ 1757167 w 2169210"/>
                  <a:gd name="connsiteY259" fmla="*/ 295353 h 1389221"/>
                  <a:gd name="connsiteX260" fmla="*/ 1749084 w 2169210"/>
                  <a:gd name="connsiteY260" fmla="*/ 281472 h 1389221"/>
                  <a:gd name="connsiteX261" fmla="*/ 1741880 w 2169210"/>
                  <a:gd name="connsiteY261" fmla="*/ 277782 h 1389221"/>
                  <a:gd name="connsiteX262" fmla="*/ 1725891 w 2169210"/>
                  <a:gd name="connsiteY262" fmla="*/ 268645 h 1389221"/>
                  <a:gd name="connsiteX263" fmla="*/ 1714031 w 2169210"/>
                  <a:gd name="connsiteY263" fmla="*/ 259333 h 1389221"/>
                  <a:gd name="connsiteX264" fmla="*/ 1708847 w 2169210"/>
                  <a:gd name="connsiteY264" fmla="*/ 256433 h 1389221"/>
                  <a:gd name="connsiteX265" fmla="*/ 1686972 w 2169210"/>
                  <a:gd name="connsiteY265" fmla="*/ 239917 h 1389221"/>
                  <a:gd name="connsiteX266" fmla="*/ 1656838 w 2169210"/>
                  <a:gd name="connsiteY266" fmla="*/ 217690 h 1389221"/>
                  <a:gd name="connsiteX267" fmla="*/ 1637598 w 2169210"/>
                  <a:gd name="connsiteY267" fmla="*/ 201261 h 1389221"/>
                  <a:gd name="connsiteX268" fmla="*/ 1635841 w 2169210"/>
                  <a:gd name="connsiteY268" fmla="*/ 199504 h 1389221"/>
                  <a:gd name="connsiteX269" fmla="*/ 1618446 w 2169210"/>
                  <a:gd name="connsiteY269" fmla="*/ 189665 h 1389221"/>
                  <a:gd name="connsiteX270" fmla="*/ 1605356 w 2169210"/>
                  <a:gd name="connsiteY270" fmla="*/ 182812 h 1389221"/>
                  <a:gd name="connsiteX271" fmla="*/ 1592266 w 2169210"/>
                  <a:gd name="connsiteY271" fmla="*/ 176926 h 1389221"/>
                  <a:gd name="connsiteX272" fmla="*/ 1572586 w 2169210"/>
                  <a:gd name="connsiteY272" fmla="*/ 167525 h 1389221"/>
                  <a:gd name="connsiteX273" fmla="*/ 1537093 w 2169210"/>
                  <a:gd name="connsiteY273" fmla="*/ 149252 h 1389221"/>
                  <a:gd name="connsiteX274" fmla="*/ 1520401 w 2169210"/>
                  <a:gd name="connsiteY274" fmla="*/ 138885 h 1389221"/>
                  <a:gd name="connsiteX275" fmla="*/ 1506344 w 2169210"/>
                  <a:gd name="connsiteY275" fmla="*/ 132735 h 1389221"/>
                  <a:gd name="connsiteX276" fmla="*/ 1491321 w 2169210"/>
                  <a:gd name="connsiteY276" fmla="*/ 125707 h 1389221"/>
                  <a:gd name="connsiteX277" fmla="*/ 1462154 w 2169210"/>
                  <a:gd name="connsiteY277" fmla="*/ 113320 h 1389221"/>
                  <a:gd name="connsiteX278" fmla="*/ 1437379 w 2169210"/>
                  <a:gd name="connsiteY278" fmla="*/ 107258 h 1389221"/>
                  <a:gd name="connsiteX279" fmla="*/ 1429297 w 2169210"/>
                  <a:gd name="connsiteY279" fmla="*/ 97945 h 1389221"/>
                  <a:gd name="connsiteX280" fmla="*/ 1424992 w 2169210"/>
                  <a:gd name="connsiteY280" fmla="*/ 95046 h 1389221"/>
                  <a:gd name="connsiteX281" fmla="*/ 1400920 w 2169210"/>
                  <a:gd name="connsiteY281" fmla="*/ 94870 h 1389221"/>
                  <a:gd name="connsiteX282" fmla="*/ 1367887 w 2169210"/>
                  <a:gd name="connsiteY282" fmla="*/ 86173 h 1389221"/>
                  <a:gd name="connsiteX283" fmla="*/ 1366569 w 2169210"/>
                  <a:gd name="connsiteY283" fmla="*/ 86173 h 1389221"/>
                  <a:gd name="connsiteX284" fmla="*/ 1335030 w 2169210"/>
                  <a:gd name="connsiteY284" fmla="*/ 76860 h 1389221"/>
                  <a:gd name="connsiteX285" fmla="*/ 1318249 w 2169210"/>
                  <a:gd name="connsiteY285" fmla="*/ 73170 h 1389221"/>
                  <a:gd name="connsiteX286" fmla="*/ 1314735 w 2169210"/>
                  <a:gd name="connsiteY286" fmla="*/ 71326 h 1389221"/>
                  <a:gd name="connsiteX287" fmla="*/ 1317547 w 2169210"/>
                  <a:gd name="connsiteY287" fmla="*/ 68602 h 1389221"/>
                  <a:gd name="connsiteX288" fmla="*/ 1319831 w 2169210"/>
                  <a:gd name="connsiteY288" fmla="*/ 67899 h 1389221"/>
                  <a:gd name="connsiteX289" fmla="*/ 1323872 w 2169210"/>
                  <a:gd name="connsiteY289" fmla="*/ 65791 h 1389221"/>
                  <a:gd name="connsiteX290" fmla="*/ 1317635 w 2169210"/>
                  <a:gd name="connsiteY290" fmla="*/ 63507 h 1389221"/>
                  <a:gd name="connsiteX291" fmla="*/ 1309025 w 2169210"/>
                  <a:gd name="connsiteY291" fmla="*/ 67987 h 1389221"/>
                  <a:gd name="connsiteX292" fmla="*/ 1296550 w 2169210"/>
                  <a:gd name="connsiteY292" fmla="*/ 68339 h 1389221"/>
                  <a:gd name="connsiteX293" fmla="*/ 1273620 w 2169210"/>
                  <a:gd name="connsiteY293" fmla="*/ 65000 h 1389221"/>
                  <a:gd name="connsiteX294" fmla="*/ 1261408 w 2169210"/>
                  <a:gd name="connsiteY294" fmla="*/ 63682 h 1389221"/>
                  <a:gd name="connsiteX295" fmla="*/ 1242871 w 2169210"/>
                  <a:gd name="connsiteY295" fmla="*/ 62540 h 1389221"/>
                  <a:gd name="connsiteX296" fmla="*/ 1236545 w 2169210"/>
                  <a:gd name="connsiteY296" fmla="*/ 62364 h 1389221"/>
                  <a:gd name="connsiteX297" fmla="*/ 1237160 w 2169210"/>
                  <a:gd name="connsiteY297" fmla="*/ 57708 h 1389221"/>
                  <a:gd name="connsiteX298" fmla="*/ 1226882 w 2169210"/>
                  <a:gd name="connsiteY298" fmla="*/ 57620 h 1389221"/>
                  <a:gd name="connsiteX299" fmla="*/ 1193936 w 2169210"/>
                  <a:gd name="connsiteY299" fmla="*/ 56654 h 1389221"/>
                  <a:gd name="connsiteX300" fmla="*/ 1187875 w 2169210"/>
                  <a:gd name="connsiteY300" fmla="*/ 57445 h 1389221"/>
                  <a:gd name="connsiteX301" fmla="*/ 1154314 w 2169210"/>
                  <a:gd name="connsiteY301" fmla="*/ 56566 h 1389221"/>
                  <a:gd name="connsiteX302" fmla="*/ 1126641 w 2169210"/>
                  <a:gd name="connsiteY302" fmla="*/ 52349 h 1389221"/>
                  <a:gd name="connsiteX303" fmla="*/ 1123214 w 2169210"/>
                  <a:gd name="connsiteY303" fmla="*/ 53315 h 1389221"/>
                  <a:gd name="connsiteX304" fmla="*/ 1101339 w 2169210"/>
                  <a:gd name="connsiteY304" fmla="*/ 57445 h 1389221"/>
                  <a:gd name="connsiteX305" fmla="*/ 1073313 w 2169210"/>
                  <a:gd name="connsiteY305" fmla="*/ 57708 h 1389221"/>
                  <a:gd name="connsiteX306" fmla="*/ 1056445 w 2169210"/>
                  <a:gd name="connsiteY306" fmla="*/ 54545 h 1389221"/>
                  <a:gd name="connsiteX307" fmla="*/ 1025872 w 2169210"/>
                  <a:gd name="connsiteY307" fmla="*/ 53579 h 1389221"/>
                  <a:gd name="connsiteX308" fmla="*/ 1020513 w 2169210"/>
                  <a:gd name="connsiteY308" fmla="*/ 53491 h 1389221"/>
                  <a:gd name="connsiteX309" fmla="*/ 1010761 w 2169210"/>
                  <a:gd name="connsiteY309" fmla="*/ 53052 h 1389221"/>
                  <a:gd name="connsiteX310" fmla="*/ 985372 w 2169210"/>
                  <a:gd name="connsiteY310" fmla="*/ 54370 h 1389221"/>
                  <a:gd name="connsiteX311" fmla="*/ 976850 w 2169210"/>
                  <a:gd name="connsiteY311" fmla="*/ 54633 h 1389221"/>
                  <a:gd name="connsiteX312" fmla="*/ 933801 w 2169210"/>
                  <a:gd name="connsiteY312" fmla="*/ 53491 h 1389221"/>
                  <a:gd name="connsiteX313" fmla="*/ 929321 w 2169210"/>
                  <a:gd name="connsiteY313" fmla="*/ 53052 h 1389221"/>
                  <a:gd name="connsiteX314" fmla="*/ 931166 w 2169210"/>
                  <a:gd name="connsiteY314" fmla="*/ 56918 h 1389221"/>
                  <a:gd name="connsiteX315" fmla="*/ 928618 w 2169210"/>
                  <a:gd name="connsiteY315" fmla="*/ 59992 h 1389221"/>
                  <a:gd name="connsiteX316" fmla="*/ 900329 w 2169210"/>
                  <a:gd name="connsiteY316" fmla="*/ 62716 h 1389221"/>
                  <a:gd name="connsiteX317" fmla="*/ 896551 w 2169210"/>
                  <a:gd name="connsiteY317" fmla="*/ 62716 h 1389221"/>
                  <a:gd name="connsiteX318" fmla="*/ 877663 w 2169210"/>
                  <a:gd name="connsiteY318" fmla="*/ 63770 h 1389221"/>
                  <a:gd name="connsiteX319" fmla="*/ 857808 w 2169210"/>
                  <a:gd name="connsiteY319" fmla="*/ 62892 h 1389221"/>
                  <a:gd name="connsiteX320" fmla="*/ 847617 w 2169210"/>
                  <a:gd name="connsiteY320" fmla="*/ 61222 h 1389221"/>
                  <a:gd name="connsiteX321" fmla="*/ 844806 w 2169210"/>
                  <a:gd name="connsiteY321" fmla="*/ 63946 h 1389221"/>
                  <a:gd name="connsiteX322" fmla="*/ 848056 w 2169210"/>
                  <a:gd name="connsiteY322" fmla="*/ 65264 h 1389221"/>
                  <a:gd name="connsiteX323" fmla="*/ 854382 w 2169210"/>
                  <a:gd name="connsiteY323" fmla="*/ 65879 h 1389221"/>
                  <a:gd name="connsiteX324" fmla="*/ 857632 w 2169210"/>
                  <a:gd name="connsiteY324" fmla="*/ 69481 h 1389221"/>
                  <a:gd name="connsiteX325" fmla="*/ 854118 w 2169210"/>
                  <a:gd name="connsiteY325" fmla="*/ 70535 h 1389221"/>
                  <a:gd name="connsiteX326" fmla="*/ 819328 w 2169210"/>
                  <a:gd name="connsiteY326" fmla="*/ 73346 h 1389221"/>
                  <a:gd name="connsiteX327" fmla="*/ 814232 w 2169210"/>
                  <a:gd name="connsiteY327" fmla="*/ 76333 h 1389221"/>
                  <a:gd name="connsiteX328" fmla="*/ 794992 w 2169210"/>
                  <a:gd name="connsiteY328" fmla="*/ 83537 h 1389221"/>
                  <a:gd name="connsiteX329" fmla="*/ 778476 w 2169210"/>
                  <a:gd name="connsiteY329" fmla="*/ 88106 h 1389221"/>
                  <a:gd name="connsiteX330" fmla="*/ 754492 w 2169210"/>
                  <a:gd name="connsiteY330" fmla="*/ 96627 h 1389221"/>
                  <a:gd name="connsiteX331" fmla="*/ 752032 w 2169210"/>
                  <a:gd name="connsiteY331" fmla="*/ 96715 h 1389221"/>
                  <a:gd name="connsiteX332" fmla="*/ 740523 w 2169210"/>
                  <a:gd name="connsiteY332" fmla="*/ 99614 h 1389221"/>
                  <a:gd name="connsiteX333" fmla="*/ 722777 w 2169210"/>
                  <a:gd name="connsiteY333" fmla="*/ 107082 h 1389221"/>
                  <a:gd name="connsiteX334" fmla="*/ 702482 w 2169210"/>
                  <a:gd name="connsiteY334" fmla="*/ 109718 h 1389221"/>
                  <a:gd name="connsiteX335" fmla="*/ 700462 w 2169210"/>
                  <a:gd name="connsiteY335" fmla="*/ 114374 h 1389221"/>
                  <a:gd name="connsiteX336" fmla="*/ 698090 w 2169210"/>
                  <a:gd name="connsiteY336" fmla="*/ 117537 h 1389221"/>
                  <a:gd name="connsiteX337" fmla="*/ 680607 w 2169210"/>
                  <a:gd name="connsiteY337" fmla="*/ 123071 h 1389221"/>
                  <a:gd name="connsiteX338" fmla="*/ 648013 w 2169210"/>
                  <a:gd name="connsiteY338" fmla="*/ 136162 h 1389221"/>
                  <a:gd name="connsiteX339" fmla="*/ 624556 w 2169210"/>
                  <a:gd name="connsiteY339" fmla="*/ 149252 h 1389221"/>
                  <a:gd name="connsiteX340" fmla="*/ 596267 w 2169210"/>
                  <a:gd name="connsiteY340" fmla="*/ 157071 h 1389221"/>
                  <a:gd name="connsiteX341" fmla="*/ 593983 w 2169210"/>
                  <a:gd name="connsiteY341" fmla="*/ 159267 h 1389221"/>
                  <a:gd name="connsiteX342" fmla="*/ 597761 w 2169210"/>
                  <a:gd name="connsiteY342" fmla="*/ 163660 h 1389221"/>
                  <a:gd name="connsiteX343" fmla="*/ 591875 w 2169210"/>
                  <a:gd name="connsiteY343" fmla="*/ 164890 h 1389221"/>
                  <a:gd name="connsiteX344" fmla="*/ 585461 w 2169210"/>
                  <a:gd name="connsiteY344" fmla="*/ 168404 h 1389221"/>
                  <a:gd name="connsiteX345" fmla="*/ 564201 w 2169210"/>
                  <a:gd name="connsiteY345" fmla="*/ 179913 h 1389221"/>
                  <a:gd name="connsiteX346" fmla="*/ 550232 w 2169210"/>
                  <a:gd name="connsiteY346" fmla="*/ 187820 h 1389221"/>
                  <a:gd name="connsiteX347" fmla="*/ 535384 w 2169210"/>
                  <a:gd name="connsiteY347" fmla="*/ 196429 h 1389221"/>
                  <a:gd name="connsiteX348" fmla="*/ 531343 w 2169210"/>
                  <a:gd name="connsiteY348" fmla="*/ 198977 h 1389221"/>
                  <a:gd name="connsiteX349" fmla="*/ 502176 w 2169210"/>
                  <a:gd name="connsiteY349" fmla="*/ 219886 h 1389221"/>
                  <a:gd name="connsiteX350" fmla="*/ 496905 w 2169210"/>
                  <a:gd name="connsiteY350" fmla="*/ 222961 h 1389221"/>
                  <a:gd name="connsiteX351" fmla="*/ 456668 w 2169210"/>
                  <a:gd name="connsiteY351" fmla="*/ 248702 h 1389221"/>
                  <a:gd name="connsiteX352" fmla="*/ 454383 w 2169210"/>
                  <a:gd name="connsiteY352" fmla="*/ 249581 h 1389221"/>
                  <a:gd name="connsiteX353" fmla="*/ 456843 w 2169210"/>
                  <a:gd name="connsiteY353" fmla="*/ 251250 h 1389221"/>
                  <a:gd name="connsiteX354" fmla="*/ 460797 w 2169210"/>
                  <a:gd name="connsiteY354" fmla="*/ 251338 h 1389221"/>
                  <a:gd name="connsiteX355" fmla="*/ 464311 w 2169210"/>
                  <a:gd name="connsiteY355" fmla="*/ 252392 h 1389221"/>
                  <a:gd name="connsiteX356" fmla="*/ 461499 w 2169210"/>
                  <a:gd name="connsiteY356" fmla="*/ 253886 h 1389221"/>
                  <a:gd name="connsiteX357" fmla="*/ 440239 w 2169210"/>
                  <a:gd name="connsiteY357" fmla="*/ 268997 h 1389221"/>
                  <a:gd name="connsiteX358" fmla="*/ 436373 w 2169210"/>
                  <a:gd name="connsiteY358" fmla="*/ 272159 h 1389221"/>
                  <a:gd name="connsiteX359" fmla="*/ 414146 w 2169210"/>
                  <a:gd name="connsiteY359" fmla="*/ 290345 h 1389221"/>
                  <a:gd name="connsiteX360" fmla="*/ 397893 w 2169210"/>
                  <a:gd name="connsiteY360" fmla="*/ 298515 h 1389221"/>
                  <a:gd name="connsiteX361" fmla="*/ 392710 w 2169210"/>
                  <a:gd name="connsiteY361" fmla="*/ 298603 h 1389221"/>
                  <a:gd name="connsiteX362" fmla="*/ 391392 w 2169210"/>
                  <a:gd name="connsiteY362" fmla="*/ 301678 h 1389221"/>
                  <a:gd name="connsiteX363" fmla="*/ 393940 w 2169210"/>
                  <a:gd name="connsiteY363" fmla="*/ 303611 h 1389221"/>
                  <a:gd name="connsiteX364" fmla="*/ 398948 w 2169210"/>
                  <a:gd name="connsiteY364" fmla="*/ 302293 h 1389221"/>
                  <a:gd name="connsiteX365" fmla="*/ 396400 w 2169210"/>
                  <a:gd name="connsiteY365" fmla="*/ 307652 h 1389221"/>
                  <a:gd name="connsiteX366" fmla="*/ 369692 w 2169210"/>
                  <a:gd name="connsiteY366" fmla="*/ 331724 h 1389221"/>
                  <a:gd name="connsiteX367" fmla="*/ 344918 w 2169210"/>
                  <a:gd name="connsiteY367" fmla="*/ 359310 h 1389221"/>
                  <a:gd name="connsiteX368" fmla="*/ 325063 w 2169210"/>
                  <a:gd name="connsiteY368" fmla="*/ 373982 h 1389221"/>
                  <a:gd name="connsiteX369" fmla="*/ 321109 w 2169210"/>
                  <a:gd name="connsiteY369" fmla="*/ 375387 h 1389221"/>
                  <a:gd name="connsiteX370" fmla="*/ 321636 w 2169210"/>
                  <a:gd name="connsiteY370" fmla="*/ 377145 h 1389221"/>
                  <a:gd name="connsiteX371" fmla="*/ 325765 w 2169210"/>
                  <a:gd name="connsiteY371" fmla="*/ 374685 h 1389221"/>
                  <a:gd name="connsiteX372" fmla="*/ 326908 w 2169210"/>
                  <a:gd name="connsiteY372" fmla="*/ 380044 h 1389221"/>
                  <a:gd name="connsiteX373" fmla="*/ 307492 w 2169210"/>
                  <a:gd name="connsiteY373" fmla="*/ 399196 h 1389221"/>
                  <a:gd name="connsiteX374" fmla="*/ 284913 w 2169210"/>
                  <a:gd name="connsiteY374" fmla="*/ 429066 h 1389221"/>
                  <a:gd name="connsiteX375" fmla="*/ 266288 w 2169210"/>
                  <a:gd name="connsiteY375" fmla="*/ 451381 h 1389221"/>
                  <a:gd name="connsiteX376" fmla="*/ 260666 w 2169210"/>
                  <a:gd name="connsiteY376" fmla="*/ 459463 h 1389221"/>
                  <a:gd name="connsiteX377" fmla="*/ 239493 w 2169210"/>
                  <a:gd name="connsiteY377" fmla="*/ 485907 h 1389221"/>
                  <a:gd name="connsiteX378" fmla="*/ 236857 w 2169210"/>
                  <a:gd name="connsiteY378" fmla="*/ 488631 h 1389221"/>
                  <a:gd name="connsiteX379" fmla="*/ 220077 w 2169210"/>
                  <a:gd name="connsiteY379" fmla="*/ 518238 h 1389221"/>
                  <a:gd name="connsiteX380" fmla="*/ 213664 w 2169210"/>
                  <a:gd name="connsiteY380" fmla="*/ 527287 h 1389221"/>
                  <a:gd name="connsiteX381" fmla="*/ 200135 w 2169210"/>
                  <a:gd name="connsiteY381" fmla="*/ 550568 h 1389221"/>
                  <a:gd name="connsiteX382" fmla="*/ 184233 w 2169210"/>
                  <a:gd name="connsiteY382" fmla="*/ 580702 h 1389221"/>
                  <a:gd name="connsiteX383" fmla="*/ 170967 w 2169210"/>
                  <a:gd name="connsiteY383" fmla="*/ 605301 h 1389221"/>
                  <a:gd name="connsiteX384" fmla="*/ 162797 w 2169210"/>
                  <a:gd name="connsiteY384" fmla="*/ 617688 h 1389221"/>
                  <a:gd name="connsiteX385" fmla="*/ 160600 w 2169210"/>
                  <a:gd name="connsiteY385" fmla="*/ 620675 h 1389221"/>
                  <a:gd name="connsiteX386" fmla="*/ 150761 w 2169210"/>
                  <a:gd name="connsiteY386" fmla="*/ 642902 h 1389221"/>
                  <a:gd name="connsiteX387" fmla="*/ 141712 w 2169210"/>
                  <a:gd name="connsiteY387" fmla="*/ 663723 h 1389221"/>
                  <a:gd name="connsiteX388" fmla="*/ 132311 w 2169210"/>
                  <a:gd name="connsiteY388" fmla="*/ 686126 h 1389221"/>
                  <a:gd name="connsiteX389" fmla="*/ 120803 w 2169210"/>
                  <a:gd name="connsiteY389" fmla="*/ 719598 h 1389221"/>
                  <a:gd name="connsiteX390" fmla="*/ 112544 w 2169210"/>
                  <a:gd name="connsiteY390" fmla="*/ 741035 h 1389221"/>
                  <a:gd name="connsiteX391" fmla="*/ 100157 w 2169210"/>
                  <a:gd name="connsiteY391" fmla="*/ 776528 h 1389221"/>
                  <a:gd name="connsiteX392" fmla="*/ 92426 w 2169210"/>
                  <a:gd name="connsiteY392" fmla="*/ 803147 h 1389221"/>
                  <a:gd name="connsiteX393" fmla="*/ 87242 w 2169210"/>
                  <a:gd name="connsiteY393" fmla="*/ 811494 h 1389221"/>
                  <a:gd name="connsiteX394" fmla="*/ 83728 w 2169210"/>
                  <a:gd name="connsiteY394" fmla="*/ 817292 h 1389221"/>
                  <a:gd name="connsiteX395" fmla="*/ 81093 w 2169210"/>
                  <a:gd name="connsiteY395" fmla="*/ 820542 h 1389221"/>
                  <a:gd name="connsiteX396" fmla="*/ 80214 w 2169210"/>
                  <a:gd name="connsiteY396" fmla="*/ 823002 h 1389221"/>
                  <a:gd name="connsiteX397" fmla="*/ 82410 w 2169210"/>
                  <a:gd name="connsiteY397" fmla="*/ 820542 h 1389221"/>
                  <a:gd name="connsiteX398" fmla="*/ 84431 w 2169210"/>
                  <a:gd name="connsiteY398" fmla="*/ 818083 h 1389221"/>
                  <a:gd name="connsiteX399" fmla="*/ 2090045 w 2169210"/>
                  <a:gd name="connsiteY399" fmla="*/ 824672 h 1389221"/>
                  <a:gd name="connsiteX400" fmla="*/ 2087585 w 2169210"/>
                  <a:gd name="connsiteY400" fmla="*/ 824496 h 1389221"/>
                  <a:gd name="connsiteX401" fmla="*/ 2090045 w 2169210"/>
                  <a:gd name="connsiteY401" fmla="*/ 827307 h 1389221"/>
                  <a:gd name="connsiteX402" fmla="*/ 2092505 w 2169210"/>
                  <a:gd name="connsiteY402" fmla="*/ 827483 h 1389221"/>
                  <a:gd name="connsiteX403" fmla="*/ 2090045 w 2169210"/>
                  <a:gd name="connsiteY403" fmla="*/ 824672 h 1389221"/>
                  <a:gd name="connsiteX404" fmla="*/ 2032413 w 2169210"/>
                  <a:gd name="connsiteY404" fmla="*/ 614965 h 1389221"/>
                  <a:gd name="connsiteX405" fmla="*/ 2035663 w 2169210"/>
                  <a:gd name="connsiteY405" fmla="*/ 616195 h 1389221"/>
                  <a:gd name="connsiteX406" fmla="*/ 2040232 w 2169210"/>
                  <a:gd name="connsiteY406" fmla="*/ 613735 h 1389221"/>
                  <a:gd name="connsiteX407" fmla="*/ 2035663 w 2169210"/>
                  <a:gd name="connsiteY407" fmla="*/ 611275 h 1389221"/>
                  <a:gd name="connsiteX408" fmla="*/ 2032413 w 2169210"/>
                  <a:gd name="connsiteY408" fmla="*/ 614965 h 1389221"/>
                  <a:gd name="connsiteX409" fmla="*/ 31982 w 2169210"/>
                  <a:gd name="connsiteY409" fmla="*/ 1278261 h 1389221"/>
                  <a:gd name="connsiteX410" fmla="*/ 33564 w 2169210"/>
                  <a:gd name="connsiteY410" fmla="*/ 1272023 h 1389221"/>
                  <a:gd name="connsiteX411" fmla="*/ 28205 w 2169210"/>
                  <a:gd name="connsiteY411" fmla="*/ 1274132 h 1389221"/>
                  <a:gd name="connsiteX412" fmla="*/ 31982 w 2169210"/>
                  <a:gd name="connsiteY412" fmla="*/ 1278261 h 1389221"/>
                  <a:gd name="connsiteX413" fmla="*/ 700550 w 2169210"/>
                  <a:gd name="connsiteY413" fmla="*/ 80111 h 1389221"/>
                  <a:gd name="connsiteX414" fmla="*/ 697387 w 2169210"/>
                  <a:gd name="connsiteY414" fmla="*/ 78969 h 1389221"/>
                  <a:gd name="connsiteX415" fmla="*/ 695454 w 2169210"/>
                  <a:gd name="connsiteY415" fmla="*/ 82571 h 1389221"/>
                  <a:gd name="connsiteX416" fmla="*/ 699671 w 2169210"/>
                  <a:gd name="connsiteY416" fmla="*/ 86261 h 1389221"/>
                  <a:gd name="connsiteX417" fmla="*/ 700550 w 2169210"/>
                  <a:gd name="connsiteY417" fmla="*/ 80111 h 1389221"/>
                  <a:gd name="connsiteX418" fmla="*/ 2154354 w 2169210"/>
                  <a:gd name="connsiteY418" fmla="*/ 1103871 h 1389221"/>
                  <a:gd name="connsiteX419" fmla="*/ 2148468 w 2169210"/>
                  <a:gd name="connsiteY419" fmla="*/ 1104486 h 1389221"/>
                  <a:gd name="connsiteX420" fmla="*/ 2151630 w 2169210"/>
                  <a:gd name="connsiteY420" fmla="*/ 1108703 h 1389221"/>
                  <a:gd name="connsiteX421" fmla="*/ 2154354 w 2169210"/>
                  <a:gd name="connsiteY421" fmla="*/ 1103871 h 1389221"/>
                  <a:gd name="connsiteX422" fmla="*/ 2135992 w 2169210"/>
                  <a:gd name="connsiteY422" fmla="*/ 912525 h 1389221"/>
                  <a:gd name="connsiteX423" fmla="*/ 2132039 w 2169210"/>
                  <a:gd name="connsiteY423" fmla="*/ 915688 h 1389221"/>
                  <a:gd name="connsiteX424" fmla="*/ 2134499 w 2169210"/>
                  <a:gd name="connsiteY424" fmla="*/ 917797 h 1389221"/>
                  <a:gd name="connsiteX425" fmla="*/ 2135992 w 2169210"/>
                  <a:gd name="connsiteY425" fmla="*/ 912525 h 1389221"/>
                  <a:gd name="connsiteX426" fmla="*/ 34618 w 2169210"/>
                  <a:gd name="connsiteY426" fmla="*/ 913843 h 1389221"/>
                  <a:gd name="connsiteX427" fmla="*/ 39186 w 2169210"/>
                  <a:gd name="connsiteY427" fmla="*/ 911823 h 1389221"/>
                  <a:gd name="connsiteX428" fmla="*/ 37341 w 2169210"/>
                  <a:gd name="connsiteY428" fmla="*/ 909890 h 1389221"/>
                  <a:gd name="connsiteX429" fmla="*/ 34618 w 2169210"/>
                  <a:gd name="connsiteY429" fmla="*/ 913843 h 1389221"/>
                  <a:gd name="connsiteX430" fmla="*/ 1234086 w 2169210"/>
                  <a:gd name="connsiteY430" fmla="*/ 31616 h 1389221"/>
                  <a:gd name="connsiteX431" fmla="*/ 1235316 w 2169210"/>
                  <a:gd name="connsiteY431" fmla="*/ 28277 h 1389221"/>
                  <a:gd name="connsiteX432" fmla="*/ 1233998 w 2169210"/>
                  <a:gd name="connsiteY432" fmla="*/ 23884 h 1389221"/>
                  <a:gd name="connsiteX433" fmla="*/ 1232153 w 2169210"/>
                  <a:gd name="connsiteY433" fmla="*/ 25729 h 1389221"/>
                  <a:gd name="connsiteX434" fmla="*/ 1234086 w 2169210"/>
                  <a:gd name="connsiteY434" fmla="*/ 31616 h 1389221"/>
                  <a:gd name="connsiteX435" fmla="*/ 1473926 w 2169210"/>
                  <a:gd name="connsiteY435" fmla="*/ 82659 h 1389221"/>
                  <a:gd name="connsiteX436" fmla="*/ 1469534 w 2169210"/>
                  <a:gd name="connsiteY436" fmla="*/ 84416 h 1389221"/>
                  <a:gd name="connsiteX437" fmla="*/ 1472257 w 2169210"/>
                  <a:gd name="connsiteY437" fmla="*/ 88808 h 1389221"/>
                  <a:gd name="connsiteX438" fmla="*/ 1473926 w 2169210"/>
                  <a:gd name="connsiteY438" fmla="*/ 82659 h 1389221"/>
                  <a:gd name="connsiteX439" fmla="*/ 594334 w 2169210"/>
                  <a:gd name="connsiteY439" fmla="*/ 133790 h 1389221"/>
                  <a:gd name="connsiteX440" fmla="*/ 594159 w 2169210"/>
                  <a:gd name="connsiteY440" fmla="*/ 128518 h 1389221"/>
                  <a:gd name="connsiteX441" fmla="*/ 591787 w 2169210"/>
                  <a:gd name="connsiteY441" fmla="*/ 128518 h 1389221"/>
                  <a:gd name="connsiteX442" fmla="*/ 594334 w 2169210"/>
                  <a:gd name="connsiteY442" fmla="*/ 133790 h 1389221"/>
                  <a:gd name="connsiteX443" fmla="*/ 132926 w 2169210"/>
                  <a:gd name="connsiteY443" fmla="*/ 613647 h 1389221"/>
                  <a:gd name="connsiteX444" fmla="*/ 136880 w 2169210"/>
                  <a:gd name="connsiteY444" fmla="*/ 610660 h 1389221"/>
                  <a:gd name="connsiteX445" fmla="*/ 134683 w 2169210"/>
                  <a:gd name="connsiteY445" fmla="*/ 608463 h 1389221"/>
                  <a:gd name="connsiteX446" fmla="*/ 132926 w 2169210"/>
                  <a:gd name="connsiteY446" fmla="*/ 613647 h 1389221"/>
                  <a:gd name="connsiteX447" fmla="*/ 1722992 w 2169210"/>
                  <a:gd name="connsiteY447" fmla="*/ 226915 h 1389221"/>
                  <a:gd name="connsiteX448" fmla="*/ 1720005 w 2169210"/>
                  <a:gd name="connsiteY448" fmla="*/ 222961 h 1389221"/>
                  <a:gd name="connsiteX449" fmla="*/ 1717808 w 2169210"/>
                  <a:gd name="connsiteY449" fmla="*/ 225157 h 1389221"/>
                  <a:gd name="connsiteX450" fmla="*/ 1722992 w 2169210"/>
                  <a:gd name="connsiteY450" fmla="*/ 226915 h 1389221"/>
                  <a:gd name="connsiteX451" fmla="*/ 1957649 w 2169210"/>
                  <a:gd name="connsiteY451" fmla="*/ 474662 h 1389221"/>
                  <a:gd name="connsiteX452" fmla="*/ 1953696 w 2169210"/>
                  <a:gd name="connsiteY452" fmla="*/ 477649 h 1389221"/>
                  <a:gd name="connsiteX453" fmla="*/ 1955892 w 2169210"/>
                  <a:gd name="connsiteY453" fmla="*/ 479846 h 1389221"/>
                  <a:gd name="connsiteX454" fmla="*/ 1957649 w 2169210"/>
                  <a:gd name="connsiteY454" fmla="*/ 474662 h 1389221"/>
                  <a:gd name="connsiteX455" fmla="*/ 20210 w 2169210"/>
                  <a:gd name="connsiteY455" fmla="*/ 1101235 h 1389221"/>
                  <a:gd name="connsiteX456" fmla="*/ 16257 w 2169210"/>
                  <a:gd name="connsiteY456" fmla="*/ 1104222 h 1389221"/>
                  <a:gd name="connsiteX457" fmla="*/ 18453 w 2169210"/>
                  <a:gd name="connsiteY457" fmla="*/ 1106419 h 1389221"/>
                  <a:gd name="connsiteX458" fmla="*/ 20210 w 2169210"/>
                  <a:gd name="connsiteY458" fmla="*/ 1101235 h 1389221"/>
                  <a:gd name="connsiteX459" fmla="*/ 1860659 w 2169210"/>
                  <a:gd name="connsiteY459" fmla="*/ 351403 h 1389221"/>
                  <a:gd name="connsiteX460" fmla="*/ 1856705 w 2169210"/>
                  <a:gd name="connsiteY460" fmla="*/ 354390 h 1389221"/>
                  <a:gd name="connsiteX461" fmla="*/ 1858902 w 2169210"/>
                  <a:gd name="connsiteY461" fmla="*/ 356587 h 1389221"/>
                  <a:gd name="connsiteX462" fmla="*/ 1860659 w 2169210"/>
                  <a:gd name="connsiteY462" fmla="*/ 351403 h 1389221"/>
                  <a:gd name="connsiteX463" fmla="*/ 309864 w 2169210"/>
                  <a:gd name="connsiteY463" fmla="*/ 352721 h 1389221"/>
                  <a:gd name="connsiteX464" fmla="*/ 315135 w 2169210"/>
                  <a:gd name="connsiteY464" fmla="*/ 352545 h 1389221"/>
                  <a:gd name="connsiteX465" fmla="*/ 315135 w 2169210"/>
                  <a:gd name="connsiteY465" fmla="*/ 350173 h 1389221"/>
                  <a:gd name="connsiteX466" fmla="*/ 309864 w 2169210"/>
                  <a:gd name="connsiteY466" fmla="*/ 352721 h 1389221"/>
                  <a:gd name="connsiteX467" fmla="*/ 2141176 w 2169210"/>
                  <a:gd name="connsiteY467" fmla="*/ 1282214 h 1389221"/>
                  <a:gd name="connsiteX468" fmla="*/ 2141000 w 2169210"/>
                  <a:gd name="connsiteY468" fmla="*/ 1276943 h 1389221"/>
                  <a:gd name="connsiteX469" fmla="*/ 2138628 w 2169210"/>
                  <a:gd name="connsiteY469" fmla="*/ 1276943 h 1389221"/>
                  <a:gd name="connsiteX470" fmla="*/ 2141176 w 2169210"/>
                  <a:gd name="connsiteY470" fmla="*/ 1282214 h 1389221"/>
                  <a:gd name="connsiteX471" fmla="*/ 877487 w 2169210"/>
                  <a:gd name="connsiteY471" fmla="*/ 55160 h 1389221"/>
                  <a:gd name="connsiteX472" fmla="*/ 881089 w 2169210"/>
                  <a:gd name="connsiteY472" fmla="*/ 50856 h 1389221"/>
                  <a:gd name="connsiteX473" fmla="*/ 879156 w 2169210"/>
                  <a:gd name="connsiteY473" fmla="*/ 49977 h 1389221"/>
                  <a:gd name="connsiteX474" fmla="*/ 877487 w 2169210"/>
                  <a:gd name="connsiteY474" fmla="*/ 55160 h 1389221"/>
                  <a:gd name="connsiteX475" fmla="*/ 544521 w 2169210"/>
                  <a:gd name="connsiteY475" fmla="*/ 178419 h 1389221"/>
                  <a:gd name="connsiteX476" fmla="*/ 543731 w 2169210"/>
                  <a:gd name="connsiteY476" fmla="*/ 179298 h 1389221"/>
                  <a:gd name="connsiteX477" fmla="*/ 543643 w 2169210"/>
                  <a:gd name="connsiteY477" fmla="*/ 180176 h 1389221"/>
                  <a:gd name="connsiteX478" fmla="*/ 548475 w 2169210"/>
                  <a:gd name="connsiteY478" fmla="*/ 179474 h 1389221"/>
                  <a:gd name="connsiteX479" fmla="*/ 544521 w 2169210"/>
                  <a:gd name="connsiteY479" fmla="*/ 178419 h 1389221"/>
                  <a:gd name="connsiteX480" fmla="*/ 935207 w 2169210"/>
                  <a:gd name="connsiteY480" fmla="*/ 28980 h 1389221"/>
                  <a:gd name="connsiteX481" fmla="*/ 938809 w 2169210"/>
                  <a:gd name="connsiteY481" fmla="*/ 24675 h 1389221"/>
                  <a:gd name="connsiteX482" fmla="*/ 936876 w 2169210"/>
                  <a:gd name="connsiteY482" fmla="*/ 23797 h 1389221"/>
                  <a:gd name="connsiteX483" fmla="*/ 935207 w 2169210"/>
                  <a:gd name="connsiteY483" fmla="*/ 28980 h 1389221"/>
                  <a:gd name="connsiteX484" fmla="*/ 1624683 w 2169210"/>
                  <a:gd name="connsiteY484" fmla="*/ 183603 h 1389221"/>
                  <a:gd name="connsiteX485" fmla="*/ 1622048 w 2169210"/>
                  <a:gd name="connsiteY485" fmla="*/ 178419 h 1389221"/>
                  <a:gd name="connsiteX486" fmla="*/ 1624683 w 2169210"/>
                  <a:gd name="connsiteY486" fmla="*/ 183603 h 1389221"/>
                  <a:gd name="connsiteX487" fmla="*/ 409490 w 2169210"/>
                  <a:gd name="connsiteY487" fmla="*/ 276728 h 1389221"/>
                  <a:gd name="connsiteX488" fmla="*/ 410193 w 2169210"/>
                  <a:gd name="connsiteY488" fmla="*/ 280066 h 1389221"/>
                  <a:gd name="connsiteX489" fmla="*/ 414146 w 2169210"/>
                  <a:gd name="connsiteY489" fmla="*/ 276113 h 1389221"/>
                  <a:gd name="connsiteX490" fmla="*/ 409490 w 2169210"/>
                  <a:gd name="connsiteY490" fmla="*/ 276728 h 1389221"/>
                  <a:gd name="connsiteX491" fmla="*/ 450166 w 2169210"/>
                  <a:gd name="connsiteY491" fmla="*/ 225597 h 1389221"/>
                  <a:gd name="connsiteX492" fmla="*/ 451133 w 2169210"/>
                  <a:gd name="connsiteY492" fmla="*/ 221380 h 1389221"/>
                  <a:gd name="connsiteX493" fmla="*/ 449551 w 2169210"/>
                  <a:gd name="connsiteY493" fmla="*/ 220940 h 1389221"/>
                  <a:gd name="connsiteX494" fmla="*/ 450166 w 2169210"/>
                  <a:gd name="connsiteY494" fmla="*/ 225597 h 1389221"/>
                  <a:gd name="connsiteX495" fmla="*/ 1757079 w 2169210"/>
                  <a:gd name="connsiteY495" fmla="*/ 281999 h 1389221"/>
                  <a:gd name="connsiteX496" fmla="*/ 1759715 w 2169210"/>
                  <a:gd name="connsiteY496" fmla="*/ 280681 h 1389221"/>
                  <a:gd name="connsiteX497" fmla="*/ 1757079 w 2169210"/>
                  <a:gd name="connsiteY497" fmla="*/ 281999 h 1389221"/>
                  <a:gd name="connsiteX498" fmla="*/ 1289082 w 2169210"/>
                  <a:gd name="connsiteY498" fmla="*/ 57796 h 1389221"/>
                  <a:gd name="connsiteX499" fmla="*/ 1292421 w 2169210"/>
                  <a:gd name="connsiteY499" fmla="*/ 57093 h 1389221"/>
                  <a:gd name="connsiteX500" fmla="*/ 1291981 w 2169210"/>
                  <a:gd name="connsiteY500" fmla="*/ 55512 h 1389221"/>
                  <a:gd name="connsiteX501" fmla="*/ 1289082 w 2169210"/>
                  <a:gd name="connsiteY501" fmla="*/ 57796 h 1389221"/>
                  <a:gd name="connsiteX502" fmla="*/ 1574870 w 2169210"/>
                  <a:gd name="connsiteY502" fmla="*/ 160058 h 1389221"/>
                  <a:gd name="connsiteX503" fmla="*/ 1576188 w 2169210"/>
                  <a:gd name="connsiteY503" fmla="*/ 162693 h 1389221"/>
                  <a:gd name="connsiteX504" fmla="*/ 1574870 w 2169210"/>
                  <a:gd name="connsiteY504" fmla="*/ 160058 h 1389221"/>
                  <a:gd name="connsiteX505" fmla="*/ 1578824 w 2169210"/>
                  <a:gd name="connsiteY505" fmla="*/ 132472 h 1389221"/>
                  <a:gd name="connsiteX506" fmla="*/ 1576188 w 2169210"/>
                  <a:gd name="connsiteY506" fmla="*/ 133790 h 1389221"/>
                  <a:gd name="connsiteX507" fmla="*/ 1578824 w 2169210"/>
                  <a:gd name="connsiteY507" fmla="*/ 132472 h 1389221"/>
                  <a:gd name="connsiteX508" fmla="*/ 2087497 w 2169210"/>
                  <a:gd name="connsiteY508" fmla="*/ 793220 h 1389221"/>
                  <a:gd name="connsiteX509" fmla="*/ 2085916 w 2169210"/>
                  <a:gd name="connsiteY509" fmla="*/ 792166 h 1389221"/>
                  <a:gd name="connsiteX510" fmla="*/ 2087497 w 2169210"/>
                  <a:gd name="connsiteY510" fmla="*/ 793220 h 1389221"/>
                  <a:gd name="connsiteX511" fmla="*/ 84431 w 2169210"/>
                  <a:gd name="connsiteY511" fmla="*/ 790584 h 1389221"/>
                  <a:gd name="connsiteX512" fmla="*/ 82850 w 2169210"/>
                  <a:gd name="connsiteY512" fmla="*/ 789530 h 1389221"/>
                  <a:gd name="connsiteX513" fmla="*/ 84431 w 2169210"/>
                  <a:gd name="connsiteY513" fmla="*/ 790584 h 1389221"/>
                  <a:gd name="connsiteX514" fmla="*/ 152606 w 2169210"/>
                  <a:gd name="connsiteY514" fmla="*/ 630690 h 1389221"/>
                  <a:gd name="connsiteX515" fmla="*/ 154187 w 2169210"/>
                  <a:gd name="connsiteY515" fmla="*/ 631745 h 1389221"/>
                  <a:gd name="connsiteX516" fmla="*/ 152606 w 2169210"/>
                  <a:gd name="connsiteY516" fmla="*/ 630690 h 1389221"/>
                  <a:gd name="connsiteX517" fmla="*/ 231235 w 2169210"/>
                  <a:gd name="connsiteY517" fmla="*/ 496977 h 1389221"/>
                  <a:gd name="connsiteX518" fmla="*/ 229653 w 2169210"/>
                  <a:gd name="connsiteY518" fmla="*/ 495923 h 1389221"/>
                  <a:gd name="connsiteX519" fmla="*/ 231235 w 2169210"/>
                  <a:gd name="connsiteY519" fmla="*/ 496977 h 1389221"/>
                  <a:gd name="connsiteX520" fmla="*/ 215509 w 2169210"/>
                  <a:gd name="connsiteY520" fmla="*/ 473344 h 1389221"/>
                  <a:gd name="connsiteX521" fmla="*/ 213928 w 2169210"/>
                  <a:gd name="connsiteY521" fmla="*/ 472290 h 1389221"/>
                  <a:gd name="connsiteX522" fmla="*/ 215509 w 2169210"/>
                  <a:gd name="connsiteY522" fmla="*/ 473344 h 1389221"/>
                  <a:gd name="connsiteX523" fmla="*/ 1711219 w 2169210"/>
                  <a:gd name="connsiteY523" fmla="*/ 254413 h 1389221"/>
                  <a:gd name="connsiteX524" fmla="*/ 1712274 w 2169210"/>
                  <a:gd name="connsiteY524" fmla="*/ 252831 h 1389221"/>
                  <a:gd name="connsiteX525" fmla="*/ 1711219 w 2169210"/>
                  <a:gd name="connsiteY525" fmla="*/ 254413 h 1389221"/>
                  <a:gd name="connsiteX526" fmla="*/ 1846251 w 2169210"/>
                  <a:gd name="connsiteY526" fmla="*/ 378989 h 1389221"/>
                  <a:gd name="connsiteX527" fmla="*/ 1847832 w 2169210"/>
                  <a:gd name="connsiteY527" fmla="*/ 380044 h 1389221"/>
                  <a:gd name="connsiteX528" fmla="*/ 1846251 w 2169210"/>
                  <a:gd name="connsiteY528" fmla="*/ 378989 h 13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2169210" h="1389221">
                    <a:moveTo>
                      <a:pt x="84431" y="818083"/>
                    </a:moveTo>
                    <a:cubicBezTo>
                      <a:pt x="88472" y="821245"/>
                      <a:pt x="86540" y="824672"/>
                      <a:pt x="85837" y="828801"/>
                    </a:cubicBezTo>
                    <a:cubicBezTo>
                      <a:pt x="82674" y="846635"/>
                      <a:pt x="74591" y="863064"/>
                      <a:pt x="73362" y="881601"/>
                    </a:cubicBezTo>
                    <a:cubicBezTo>
                      <a:pt x="72747" y="891089"/>
                      <a:pt x="71956" y="902334"/>
                      <a:pt x="64313" y="910417"/>
                    </a:cubicBezTo>
                    <a:cubicBezTo>
                      <a:pt x="63785" y="910944"/>
                      <a:pt x="63258" y="912174"/>
                      <a:pt x="63522" y="912613"/>
                    </a:cubicBezTo>
                    <a:cubicBezTo>
                      <a:pt x="70287" y="924034"/>
                      <a:pt x="58778" y="933522"/>
                      <a:pt x="60271" y="944856"/>
                    </a:cubicBezTo>
                    <a:cubicBezTo>
                      <a:pt x="61062" y="951005"/>
                      <a:pt x="59656" y="958736"/>
                      <a:pt x="54824" y="964623"/>
                    </a:cubicBezTo>
                    <a:cubicBezTo>
                      <a:pt x="53419" y="966292"/>
                      <a:pt x="52540" y="969718"/>
                      <a:pt x="53331" y="971563"/>
                    </a:cubicBezTo>
                    <a:cubicBezTo>
                      <a:pt x="57196" y="980261"/>
                      <a:pt x="56845" y="988695"/>
                      <a:pt x="53507" y="997304"/>
                    </a:cubicBezTo>
                    <a:cubicBezTo>
                      <a:pt x="53243" y="998095"/>
                      <a:pt x="52804" y="999061"/>
                      <a:pt x="53067" y="999676"/>
                    </a:cubicBezTo>
                    <a:cubicBezTo>
                      <a:pt x="57284" y="1009077"/>
                      <a:pt x="52013" y="1018301"/>
                      <a:pt x="52804" y="1027702"/>
                    </a:cubicBezTo>
                    <a:cubicBezTo>
                      <a:pt x="53682" y="1037366"/>
                      <a:pt x="52804" y="1047030"/>
                      <a:pt x="45775" y="1054849"/>
                    </a:cubicBezTo>
                    <a:cubicBezTo>
                      <a:pt x="45160" y="1055551"/>
                      <a:pt x="45073" y="1057308"/>
                      <a:pt x="45424" y="1058275"/>
                    </a:cubicBezTo>
                    <a:cubicBezTo>
                      <a:pt x="51398" y="1074001"/>
                      <a:pt x="51486" y="1079448"/>
                      <a:pt x="47884" y="1092977"/>
                    </a:cubicBezTo>
                    <a:cubicBezTo>
                      <a:pt x="46917" y="1096403"/>
                      <a:pt x="43843" y="1101235"/>
                      <a:pt x="49465" y="1104574"/>
                    </a:cubicBezTo>
                    <a:cubicBezTo>
                      <a:pt x="50344" y="1105101"/>
                      <a:pt x="50783" y="1108176"/>
                      <a:pt x="50168" y="1109318"/>
                    </a:cubicBezTo>
                    <a:cubicBezTo>
                      <a:pt x="45863" y="1117049"/>
                      <a:pt x="49465" y="1124517"/>
                      <a:pt x="50256" y="1132160"/>
                    </a:cubicBezTo>
                    <a:cubicBezTo>
                      <a:pt x="50520" y="1135147"/>
                      <a:pt x="51486" y="1138925"/>
                      <a:pt x="50080" y="1141209"/>
                    </a:cubicBezTo>
                    <a:cubicBezTo>
                      <a:pt x="42964" y="1153333"/>
                      <a:pt x="52189" y="1164314"/>
                      <a:pt x="51574" y="1175384"/>
                    </a:cubicBezTo>
                    <a:cubicBezTo>
                      <a:pt x="50959" y="1185487"/>
                      <a:pt x="57811" y="1194975"/>
                      <a:pt x="52892" y="1204903"/>
                    </a:cubicBezTo>
                    <a:cubicBezTo>
                      <a:pt x="59920" y="1212546"/>
                      <a:pt x="49817" y="1223264"/>
                      <a:pt x="57724" y="1230907"/>
                    </a:cubicBezTo>
                    <a:cubicBezTo>
                      <a:pt x="58866" y="1231962"/>
                      <a:pt x="58251" y="1235124"/>
                      <a:pt x="58075" y="1237233"/>
                    </a:cubicBezTo>
                    <a:cubicBezTo>
                      <a:pt x="57284" y="1246545"/>
                      <a:pt x="60271" y="1255858"/>
                      <a:pt x="58251" y="1265258"/>
                    </a:cubicBezTo>
                    <a:cubicBezTo>
                      <a:pt x="57811" y="1267455"/>
                      <a:pt x="55966" y="1271759"/>
                      <a:pt x="61589" y="1271935"/>
                    </a:cubicBezTo>
                    <a:cubicBezTo>
                      <a:pt x="62292" y="1271935"/>
                      <a:pt x="62907" y="1276240"/>
                      <a:pt x="63346" y="1278524"/>
                    </a:cubicBezTo>
                    <a:cubicBezTo>
                      <a:pt x="65015" y="1287925"/>
                      <a:pt x="66597" y="1297237"/>
                      <a:pt x="68266" y="1306637"/>
                    </a:cubicBezTo>
                    <a:cubicBezTo>
                      <a:pt x="68442" y="1307867"/>
                      <a:pt x="69145" y="1309537"/>
                      <a:pt x="68530" y="1310327"/>
                    </a:cubicBezTo>
                    <a:cubicBezTo>
                      <a:pt x="63873" y="1317180"/>
                      <a:pt x="67300" y="1322363"/>
                      <a:pt x="71077" y="1328249"/>
                    </a:cubicBezTo>
                    <a:cubicBezTo>
                      <a:pt x="73801" y="1332554"/>
                      <a:pt x="77491" y="1339231"/>
                      <a:pt x="75909" y="1342745"/>
                    </a:cubicBezTo>
                    <a:cubicBezTo>
                      <a:pt x="72659" y="1350037"/>
                      <a:pt x="81180" y="1351794"/>
                      <a:pt x="80390" y="1357768"/>
                    </a:cubicBezTo>
                    <a:cubicBezTo>
                      <a:pt x="79775" y="1362600"/>
                      <a:pt x="83025" y="1367872"/>
                      <a:pt x="84255" y="1372967"/>
                    </a:cubicBezTo>
                    <a:cubicBezTo>
                      <a:pt x="86452" y="1382104"/>
                      <a:pt x="82586" y="1386672"/>
                      <a:pt x="72395" y="1386936"/>
                    </a:cubicBezTo>
                    <a:cubicBezTo>
                      <a:pt x="63258" y="1387111"/>
                      <a:pt x="53946" y="1386145"/>
                      <a:pt x="44897" y="1387199"/>
                    </a:cubicBezTo>
                    <a:cubicBezTo>
                      <a:pt x="36726" y="1388254"/>
                      <a:pt x="34003" y="1382719"/>
                      <a:pt x="32158" y="1377711"/>
                    </a:cubicBezTo>
                    <a:cubicBezTo>
                      <a:pt x="29962" y="1372001"/>
                      <a:pt x="29962" y="1365499"/>
                      <a:pt x="29259" y="1359262"/>
                    </a:cubicBezTo>
                    <a:cubicBezTo>
                      <a:pt x="28556" y="1353112"/>
                      <a:pt x="31543" y="1346084"/>
                      <a:pt x="24515" y="1341515"/>
                    </a:cubicBezTo>
                    <a:cubicBezTo>
                      <a:pt x="23812" y="1341076"/>
                      <a:pt x="24076" y="1339143"/>
                      <a:pt x="23988" y="1337913"/>
                    </a:cubicBezTo>
                    <a:cubicBezTo>
                      <a:pt x="23109" y="1327371"/>
                      <a:pt x="22318" y="1316741"/>
                      <a:pt x="21264" y="1306198"/>
                    </a:cubicBezTo>
                    <a:cubicBezTo>
                      <a:pt x="21001" y="1303826"/>
                      <a:pt x="19683" y="1301630"/>
                      <a:pt x="18892" y="1299346"/>
                    </a:cubicBezTo>
                    <a:cubicBezTo>
                      <a:pt x="15817" y="1290736"/>
                      <a:pt x="14324" y="1281951"/>
                      <a:pt x="13006" y="1272814"/>
                    </a:cubicBezTo>
                    <a:cubicBezTo>
                      <a:pt x="11073" y="1259284"/>
                      <a:pt x="13182" y="1245052"/>
                      <a:pt x="6856" y="1232225"/>
                    </a:cubicBezTo>
                    <a:cubicBezTo>
                      <a:pt x="6153" y="1230820"/>
                      <a:pt x="5451" y="1228975"/>
                      <a:pt x="5714" y="1227481"/>
                    </a:cubicBezTo>
                    <a:cubicBezTo>
                      <a:pt x="7471" y="1215270"/>
                      <a:pt x="6417" y="1203234"/>
                      <a:pt x="3078" y="1191373"/>
                    </a:cubicBezTo>
                    <a:cubicBezTo>
                      <a:pt x="2815" y="1190583"/>
                      <a:pt x="2815" y="1189528"/>
                      <a:pt x="3078" y="1188738"/>
                    </a:cubicBezTo>
                    <a:cubicBezTo>
                      <a:pt x="7910" y="1175911"/>
                      <a:pt x="1761" y="1163172"/>
                      <a:pt x="2815" y="1150258"/>
                    </a:cubicBezTo>
                    <a:cubicBezTo>
                      <a:pt x="3781" y="1137870"/>
                      <a:pt x="5451" y="1125483"/>
                      <a:pt x="1058" y="1112656"/>
                    </a:cubicBezTo>
                    <a:cubicBezTo>
                      <a:pt x="-1402" y="1105364"/>
                      <a:pt x="1058" y="1096052"/>
                      <a:pt x="2112" y="1087618"/>
                    </a:cubicBezTo>
                    <a:cubicBezTo>
                      <a:pt x="2903" y="1081556"/>
                      <a:pt x="3606" y="1074352"/>
                      <a:pt x="3166" y="1067587"/>
                    </a:cubicBezTo>
                    <a:cubicBezTo>
                      <a:pt x="2639" y="1060647"/>
                      <a:pt x="2639" y="1053619"/>
                      <a:pt x="3166" y="1046590"/>
                    </a:cubicBezTo>
                    <a:cubicBezTo>
                      <a:pt x="3693" y="1038596"/>
                      <a:pt x="706" y="1030337"/>
                      <a:pt x="5626" y="1022694"/>
                    </a:cubicBezTo>
                    <a:cubicBezTo>
                      <a:pt x="8174" y="1018828"/>
                      <a:pt x="-1051" y="1014611"/>
                      <a:pt x="5714" y="1010482"/>
                    </a:cubicBezTo>
                    <a:cubicBezTo>
                      <a:pt x="4660" y="1000643"/>
                      <a:pt x="10019" y="991418"/>
                      <a:pt x="10107" y="982457"/>
                    </a:cubicBezTo>
                    <a:cubicBezTo>
                      <a:pt x="10195" y="972266"/>
                      <a:pt x="11864" y="962690"/>
                      <a:pt x="13621" y="952938"/>
                    </a:cubicBezTo>
                    <a:cubicBezTo>
                      <a:pt x="14499" y="948106"/>
                      <a:pt x="15993" y="943450"/>
                      <a:pt x="17223" y="938706"/>
                    </a:cubicBezTo>
                    <a:cubicBezTo>
                      <a:pt x="17750" y="936773"/>
                      <a:pt x="19068" y="934577"/>
                      <a:pt x="18716" y="932820"/>
                    </a:cubicBezTo>
                    <a:cubicBezTo>
                      <a:pt x="14060" y="912174"/>
                      <a:pt x="22758" y="893373"/>
                      <a:pt x="26711" y="873958"/>
                    </a:cubicBezTo>
                    <a:cubicBezTo>
                      <a:pt x="28556" y="865084"/>
                      <a:pt x="30050" y="856123"/>
                      <a:pt x="31982" y="847338"/>
                    </a:cubicBezTo>
                    <a:cubicBezTo>
                      <a:pt x="35409" y="831700"/>
                      <a:pt x="36463" y="814920"/>
                      <a:pt x="43403" y="801039"/>
                    </a:cubicBezTo>
                    <a:cubicBezTo>
                      <a:pt x="48411" y="791024"/>
                      <a:pt x="48762" y="780569"/>
                      <a:pt x="52892" y="770817"/>
                    </a:cubicBezTo>
                    <a:cubicBezTo>
                      <a:pt x="56845" y="761505"/>
                      <a:pt x="60447" y="752104"/>
                      <a:pt x="63785" y="742616"/>
                    </a:cubicBezTo>
                    <a:cubicBezTo>
                      <a:pt x="65806" y="736906"/>
                      <a:pt x="67475" y="730932"/>
                      <a:pt x="68442" y="724870"/>
                    </a:cubicBezTo>
                    <a:cubicBezTo>
                      <a:pt x="71077" y="708529"/>
                      <a:pt x="79511" y="694472"/>
                      <a:pt x="85310" y="679449"/>
                    </a:cubicBezTo>
                    <a:cubicBezTo>
                      <a:pt x="87770" y="673036"/>
                      <a:pt x="91020" y="667150"/>
                      <a:pt x="92777" y="660209"/>
                    </a:cubicBezTo>
                    <a:cubicBezTo>
                      <a:pt x="94974" y="651424"/>
                      <a:pt x="101035" y="643605"/>
                      <a:pt x="105604" y="635435"/>
                    </a:cubicBezTo>
                    <a:cubicBezTo>
                      <a:pt x="107976" y="631130"/>
                      <a:pt x="112193" y="627176"/>
                      <a:pt x="112720" y="622696"/>
                    </a:cubicBezTo>
                    <a:cubicBezTo>
                      <a:pt x="115004" y="603192"/>
                      <a:pt x="128446" y="588960"/>
                      <a:pt x="135298" y="571653"/>
                    </a:cubicBezTo>
                    <a:cubicBezTo>
                      <a:pt x="136616" y="568314"/>
                      <a:pt x="138022" y="564888"/>
                      <a:pt x="139955" y="561813"/>
                    </a:cubicBezTo>
                    <a:cubicBezTo>
                      <a:pt x="146983" y="550744"/>
                      <a:pt x="150585" y="537302"/>
                      <a:pt x="162006" y="529219"/>
                    </a:cubicBezTo>
                    <a:cubicBezTo>
                      <a:pt x="162357" y="528956"/>
                      <a:pt x="162884" y="528604"/>
                      <a:pt x="162884" y="528341"/>
                    </a:cubicBezTo>
                    <a:cubicBezTo>
                      <a:pt x="162709" y="515778"/>
                      <a:pt x="173075" y="508925"/>
                      <a:pt x="178786" y="499525"/>
                    </a:cubicBezTo>
                    <a:cubicBezTo>
                      <a:pt x="182827" y="492848"/>
                      <a:pt x="187923" y="486874"/>
                      <a:pt x="191876" y="480197"/>
                    </a:cubicBezTo>
                    <a:cubicBezTo>
                      <a:pt x="195566" y="473959"/>
                      <a:pt x="197938" y="466843"/>
                      <a:pt x="201892" y="460781"/>
                    </a:cubicBezTo>
                    <a:cubicBezTo>
                      <a:pt x="207954" y="451381"/>
                      <a:pt x="214630" y="442420"/>
                      <a:pt x="221219" y="433371"/>
                    </a:cubicBezTo>
                    <a:cubicBezTo>
                      <a:pt x="227106" y="425288"/>
                      <a:pt x="233168" y="417294"/>
                      <a:pt x="239142" y="409299"/>
                    </a:cubicBezTo>
                    <a:cubicBezTo>
                      <a:pt x="241162" y="406663"/>
                      <a:pt x="242656" y="402798"/>
                      <a:pt x="245379" y="401568"/>
                    </a:cubicBezTo>
                    <a:cubicBezTo>
                      <a:pt x="252056" y="398493"/>
                      <a:pt x="254516" y="392870"/>
                      <a:pt x="257327" y="386896"/>
                    </a:cubicBezTo>
                    <a:cubicBezTo>
                      <a:pt x="258733" y="383997"/>
                      <a:pt x="262599" y="382328"/>
                      <a:pt x="264268" y="379517"/>
                    </a:cubicBezTo>
                    <a:cubicBezTo>
                      <a:pt x="271120" y="367656"/>
                      <a:pt x="285089" y="362209"/>
                      <a:pt x="290536" y="348680"/>
                    </a:cubicBezTo>
                    <a:cubicBezTo>
                      <a:pt x="293084" y="342354"/>
                      <a:pt x="299321" y="337435"/>
                      <a:pt x="304153" y="332075"/>
                    </a:cubicBezTo>
                    <a:cubicBezTo>
                      <a:pt x="313642" y="321533"/>
                      <a:pt x="323042" y="310903"/>
                      <a:pt x="332969" y="300800"/>
                    </a:cubicBezTo>
                    <a:cubicBezTo>
                      <a:pt x="339471" y="294211"/>
                      <a:pt x="347026" y="288588"/>
                      <a:pt x="353791" y="282262"/>
                    </a:cubicBezTo>
                    <a:cubicBezTo>
                      <a:pt x="359501" y="276991"/>
                      <a:pt x="364685" y="271105"/>
                      <a:pt x="370395" y="265834"/>
                    </a:cubicBezTo>
                    <a:cubicBezTo>
                      <a:pt x="374612" y="261968"/>
                      <a:pt x="377423" y="255731"/>
                      <a:pt x="384891" y="256346"/>
                    </a:cubicBezTo>
                    <a:cubicBezTo>
                      <a:pt x="386033" y="256433"/>
                      <a:pt x="387966" y="254237"/>
                      <a:pt x="388493" y="252831"/>
                    </a:cubicBezTo>
                    <a:cubicBezTo>
                      <a:pt x="391744" y="242465"/>
                      <a:pt x="402550" y="240093"/>
                      <a:pt x="409226" y="233328"/>
                    </a:cubicBezTo>
                    <a:cubicBezTo>
                      <a:pt x="414146" y="228408"/>
                      <a:pt x="421438" y="225597"/>
                      <a:pt x="425919" y="220413"/>
                    </a:cubicBezTo>
                    <a:cubicBezTo>
                      <a:pt x="437955" y="206269"/>
                      <a:pt x="454208" y="197747"/>
                      <a:pt x="468352" y="186414"/>
                    </a:cubicBezTo>
                    <a:cubicBezTo>
                      <a:pt x="477752" y="178859"/>
                      <a:pt x="487680" y="172006"/>
                      <a:pt x="497520" y="165065"/>
                    </a:cubicBezTo>
                    <a:cubicBezTo>
                      <a:pt x="501824" y="161991"/>
                      <a:pt x="506481" y="159355"/>
                      <a:pt x="511049" y="156719"/>
                    </a:cubicBezTo>
                    <a:cubicBezTo>
                      <a:pt x="524842" y="148900"/>
                      <a:pt x="538196" y="140115"/>
                      <a:pt x="552780" y="133965"/>
                    </a:cubicBezTo>
                    <a:cubicBezTo>
                      <a:pt x="561653" y="130188"/>
                      <a:pt x="567890" y="123862"/>
                      <a:pt x="575534" y="119118"/>
                    </a:cubicBezTo>
                    <a:cubicBezTo>
                      <a:pt x="591962" y="108839"/>
                      <a:pt x="609621" y="100493"/>
                      <a:pt x="627104" y="91795"/>
                    </a:cubicBezTo>
                    <a:cubicBezTo>
                      <a:pt x="634659" y="88018"/>
                      <a:pt x="642830" y="85470"/>
                      <a:pt x="650824" y="82571"/>
                    </a:cubicBezTo>
                    <a:cubicBezTo>
                      <a:pt x="655393" y="80902"/>
                      <a:pt x="660400" y="80374"/>
                      <a:pt x="664793" y="78442"/>
                    </a:cubicBezTo>
                    <a:cubicBezTo>
                      <a:pt x="672524" y="74928"/>
                      <a:pt x="679904" y="70711"/>
                      <a:pt x="687459" y="66757"/>
                    </a:cubicBezTo>
                    <a:cubicBezTo>
                      <a:pt x="690710" y="65088"/>
                      <a:pt x="693961" y="63419"/>
                      <a:pt x="697387" y="62189"/>
                    </a:cubicBezTo>
                    <a:cubicBezTo>
                      <a:pt x="710653" y="57269"/>
                      <a:pt x="724007" y="52349"/>
                      <a:pt x="737273" y="47869"/>
                    </a:cubicBezTo>
                    <a:cubicBezTo>
                      <a:pt x="748166" y="44267"/>
                      <a:pt x="759587" y="40137"/>
                      <a:pt x="771711" y="38556"/>
                    </a:cubicBezTo>
                    <a:cubicBezTo>
                      <a:pt x="787261" y="36623"/>
                      <a:pt x="802196" y="30298"/>
                      <a:pt x="817395" y="25905"/>
                    </a:cubicBezTo>
                    <a:cubicBezTo>
                      <a:pt x="820558" y="25027"/>
                      <a:pt x="823721" y="24324"/>
                      <a:pt x="826796" y="23357"/>
                    </a:cubicBezTo>
                    <a:cubicBezTo>
                      <a:pt x="829870" y="22391"/>
                      <a:pt x="832945" y="21337"/>
                      <a:pt x="836020" y="20370"/>
                    </a:cubicBezTo>
                    <a:cubicBezTo>
                      <a:pt x="838304" y="19580"/>
                      <a:pt x="840852" y="17910"/>
                      <a:pt x="842961" y="18350"/>
                    </a:cubicBezTo>
                    <a:cubicBezTo>
                      <a:pt x="851043" y="20019"/>
                      <a:pt x="859038" y="12551"/>
                      <a:pt x="867032" y="18174"/>
                    </a:cubicBezTo>
                    <a:cubicBezTo>
                      <a:pt x="867296" y="18350"/>
                      <a:pt x="867999" y="18350"/>
                      <a:pt x="868262" y="18174"/>
                    </a:cubicBezTo>
                    <a:cubicBezTo>
                      <a:pt x="876609" y="11497"/>
                      <a:pt x="886712" y="13957"/>
                      <a:pt x="896024" y="12288"/>
                    </a:cubicBezTo>
                    <a:cubicBezTo>
                      <a:pt x="898923" y="11761"/>
                      <a:pt x="900329" y="10443"/>
                      <a:pt x="903580" y="12376"/>
                    </a:cubicBezTo>
                    <a:cubicBezTo>
                      <a:pt x="905776" y="13693"/>
                      <a:pt x="909993" y="12376"/>
                      <a:pt x="913068" y="11409"/>
                    </a:cubicBezTo>
                    <a:cubicBezTo>
                      <a:pt x="925455" y="7544"/>
                      <a:pt x="937931" y="5172"/>
                      <a:pt x="951109" y="4820"/>
                    </a:cubicBezTo>
                    <a:cubicBezTo>
                      <a:pt x="968064" y="4293"/>
                      <a:pt x="985020" y="3239"/>
                      <a:pt x="1001888" y="340"/>
                    </a:cubicBezTo>
                    <a:cubicBezTo>
                      <a:pt x="1010146" y="-1066"/>
                      <a:pt x="1019195" y="2272"/>
                      <a:pt x="1027893" y="3415"/>
                    </a:cubicBezTo>
                    <a:cubicBezTo>
                      <a:pt x="1030528" y="3766"/>
                      <a:pt x="1033252" y="4117"/>
                      <a:pt x="1035887" y="3942"/>
                    </a:cubicBezTo>
                    <a:cubicBezTo>
                      <a:pt x="1044849" y="3590"/>
                      <a:pt x="1054512" y="691"/>
                      <a:pt x="1062595" y="3063"/>
                    </a:cubicBezTo>
                    <a:cubicBezTo>
                      <a:pt x="1073050" y="6050"/>
                      <a:pt x="1083065" y="4645"/>
                      <a:pt x="1093168" y="4645"/>
                    </a:cubicBezTo>
                    <a:cubicBezTo>
                      <a:pt x="1096331" y="4645"/>
                      <a:pt x="1099582" y="4908"/>
                      <a:pt x="1102832" y="4908"/>
                    </a:cubicBezTo>
                    <a:cubicBezTo>
                      <a:pt x="1108191" y="4996"/>
                      <a:pt x="1113111" y="7719"/>
                      <a:pt x="1119173" y="5435"/>
                    </a:cubicBezTo>
                    <a:cubicBezTo>
                      <a:pt x="1123302" y="3854"/>
                      <a:pt x="1128925" y="6402"/>
                      <a:pt x="1133932" y="7017"/>
                    </a:cubicBezTo>
                    <a:cubicBezTo>
                      <a:pt x="1135602" y="7280"/>
                      <a:pt x="1137446" y="7983"/>
                      <a:pt x="1138940" y="7544"/>
                    </a:cubicBezTo>
                    <a:cubicBezTo>
                      <a:pt x="1155369" y="1921"/>
                      <a:pt x="1172500" y="4469"/>
                      <a:pt x="1188929" y="5699"/>
                    </a:cubicBezTo>
                    <a:cubicBezTo>
                      <a:pt x="1200350" y="6577"/>
                      <a:pt x="1211859" y="6753"/>
                      <a:pt x="1223280" y="7632"/>
                    </a:cubicBezTo>
                    <a:cubicBezTo>
                      <a:pt x="1231274" y="8247"/>
                      <a:pt x="1240148" y="7280"/>
                      <a:pt x="1246912" y="10619"/>
                    </a:cubicBezTo>
                    <a:cubicBezTo>
                      <a:pt x="1258421" y="16329"/>
                      <a:pt x="1269930" y="14748"/>
                      <a:pt x="1281702" y="15538"/>
                    </a:cubicBezTo>
                    <a:cubicBezTo>
                      <a:pt x="1286974" y="15890"/>
                      <a:pt x="1293387" y="15890"/>
                      <a:pt x="1297252" y="18789"/>
                    </a:cubicBezTo>
                    <a:cubicBezTo>
                      <a:pt x="1302699" y="22918"/>
                      <a:pt x="1307180" y="18350"/>
                      <a:pt x="1311924" y="19668"/>
                    </a:cubicBezTo>
                    <a:cubicBezTo>
                      <a:pt x="1321500" y="22303"/>
                      <a:pt x="1332306" y="20282"/>
                      <a:pt x="1340652" y="27399"/>
                    </a:cubicBezTo>
                    <a:cubicBezTo>
                      <a:pt x="1351546" y="24499"/>
                      <a:pt x="1360244" y="31440"/>
                      <a:pt x="1369908" y="33900"/>
                    </a:cubicBezTo>
                    <a:cubicBezTo>
                      <a:pt x="1390465" y="39259"/>
                      <a:pt x="1410847" y="45057"/>
                      <a:pt x="1431581" y="49450"/>
                    </a:cubicBezTo>
                    <a:cubicBezTo>
                      <a:pt x="1432020" y="49538"/>
                      <a:pt x="1432635" y="49274"/>
                      <a:pt x="1432899" y="49450"/>
                    </a:cubicBezTo>
                    <a:cubicBezTo>
                      <a:pt x="1438697" y="56127"/>
                      <a:pt x="1446604" y="55951"/>
                      <a:pt x="1454335" y="58147"/>
                    </a:cubicBezTo>
                    <a:cubicBezTo>
                      <a:pt x="1461451" y="60168"/>
                      <a:pt x="1469182" y="62189"/>
                      <a:pt x="1476211" y="65176"/>
                    </a:cubicBezTo>
                    <a:cubicBezTo>
                      <a:pt x="1479549" y="66581"/>
                      <a:pt x="1483151" y="68075"/>
                      <a:pt x="1485787" y="70447"/>
                    </a:cubicBezTo>
                    <a:cubicBezTo>
                      <a:pt x="1497823" y="81604"/>
                      <a:pt x="1514603" y="81077"/>
                      <a:pt x="1528132" y="88545"/>
                    </a:cubicBezTo>
                    <a:cubicBezTo>
                      <a:pt x="1537708" y="93816"/>
                      <a:pt x="1547811" y="98033"/>
                      <a:pt x="1557739" y="102601"/>
                    </a:cubicBezTo>
                    <a:cubicBezTo>
                      <a:pt x="1565119" y="105940"/>
                      <a:pt x="1572586" y="108927"/>
                      <a:pt x="1579878" y="112353"/>
                    </a:cubicBezTo>
                    <a:cubicBezTo>
                      <a:pt x="1582865" y="113759"/>
                      <a:pt x="1585764" y="115428"/>
                      <a:pt x="1588224" y="117537"/>
                    </a:cubicBezTo>
                    <a:cubicBezTo>
                      <a:pt x="1602105" y="129309"/>
                      <a:pt x="1617479" y="138446"/>
                      <a:pt x="1634962" y="143981"/>
                    </a:cubicBezTo>
                    <a:cubicBezTo>
                      <a:pt x="1637598" y="144771"/>
                      <a:pt x="1639794" y="147670"/>
                      <a:pt x="1641551" y="150043"/>
                    </a:cubicBezTo>
                    <a:cubicBezTo>
                      <a:pt x="1644802" y="154259"/>
                      <a:pt x="1647877" y="157159"/>
                      <a:pt x="1654202" y="157422"/>
                    </a:cubicBezTo>
                    <a:cubicBezTo>
                      <a:pt x="1659298" y="157686"/>
                      <a:pt x="1664657" y="161639"/>
                      <a:pt x="1669225" y="164890"/>
                    </a:cubicBezTo>
                    <a:cubicBezTo>
                      <a:pt x="1683721" y="175344"/>
                      <a:pt x="1697953" y="186326"/>
                      <a:pt x="1712274" y="197044"/>
                    </a:cubicBezTo>
                    <a:cubicBezTo>
                      <a:pt x="1719653" y="202579"/>
                      <a:pt x="1728087" y="207147"/>
                      <a:pt x="1733973" y="213912"/>
                    </a:cubicBezTo>
                    <a:cubicBezTo>
                      <a:pt x="1744340" y="226124"/>
                      <a:pt x="1757606" y="234206"/>
                      <a:pt x="1770257" y="243343"/>
                    </a:cubicBezTo>
                    <a:cubicBezTo>
                      <a:pt x="1771224" y="244046"/>
                      <a:pt x="1772805" y="244222"/>
                      <a:pt x="1773420" y="245100"/>
                    </a:cubicBezTo>
                    <a:cubicBezTo>
                      <a:pt x="1782469" y="257927"/>
                      <a:pt x="1796613" y="264780"/>
                      <a:pt x="1808034" y="274707"/>
                    </a:cubicBezTo>
                    <a:cubicBezTo>
                      <a:pt x="1814975" y="280769"/>
                      <a:pt x="1820158" y="288764"/>
                      <a:pt x="1826659" y="295441"/>
                    </a:cubicBezTo>
                    <a:cubicBezTo>
                      <a:pt x="1839662" y="308882"/>
                      <a:pt x="1853455" y="321621"/>
                      <a:pt x="1866106" y="335326"/>
                    </a:cubicBezTo>
                    <a:cubicBezTo>
                      <a:pt x="1873398" y="343233"/>
                      <a:pt x="1879284" y="352458"/>
                      <a:pt x="1885785" y="361155"/>
                    </a:cubicBezTo>
                    <a:cubicBezTo>
                      <a:pt x="1887015" y="362824"/>
                      <a:pt x="1887981" y="364757"/>
                      <a:pt x="1889387" y="366163"/>
                    </a:cubicBezTo>
                    <a:cubicBezTo>
                      <a:pt x="1896327" y="373279"/>
                      <a:pt x="1905552" y="379165"/>
                      <a:pt x="1909945" y="387599"/>
                    </a:cubicBezTo>
                    <a:cubicBezTo>
                      <a:pt x="1915304" y="397790"/>
                      <a:pt x="1925671" y="402622"/>
                      <a:pt x="1931030" y="412637"/>
                    </a:cubicBezTo>
                    <a:cubicBezTo>
                      <a:pt x="1936301" y="422477"/>
                      <a:pt x="1944647" y="430560"/>
                      <a:pt x="1951148" y="439784"/>
                    </a:cubicBezTo>
                    <a:cubicBezTo>
                      <a:pt x="1959670" y="451908"/>
                      <a:pt x="1967928" y="464208"/>
                      <a:pt x="1976011" y="476683"/>
                    </a:cubicBezTo>
                    <a:cubicBezTo>
                      <a:pt x="1977944" y="479670"/>
                      <a:pt x="1978295" y="483711"/>
                      <a:pt x="1980228" y="486698"/>
                    </a:cubicBezTo>
                    <a:cubicBezTo>
                      <a:pt x="1982248" y="489773"/>
                      <a:pt x="1981106" y="494956"/>
                      <a:pt x="1986992" y="495747"/>
                    </a:cubicBezTo>
                    <a:cubicBezTo>
                      <a:pt x="1989277" y="496099"/>
                      <a:pt x="1992966" y="499964"/>
                      <a:pt x="1992791" y="502073"/>
                    </a:cubicBezTo>
                    <a:cubicBezTo>
                      <a:pt x="1992439" y="508134"/>
                      <a:pt x="1997096" y="510155"/>
                      <a:pt x="1999995" y="513669"/>
                    </a:cubicBezTo>
                    <a:cubicBezTo>
                      <a:pt x="2001137" y="514987"/>
                      <a:pt x="2003421" y="516129"/>
                      <a:pt x="2003509" y="517447"/>
                    </a:cubicBezTo>
                    <a:cubicBezTo>
                      <a:pt x="2004124" y="527814"/>
                      <a:pt x="2012382" y="533788"/>
                      <a:pt x="2016775" y="541870"/>
                    </a:cubicBezTo>
                    <a:cubicBezTo>
                      <a:pt x="2023979" y="555048"/>
                      <a:pt x="2031798" y="567963"/>
                      <a:pt x="2038650" y="581317"/>
                    </a:cubicBezTo>
                    <a:cubicBezTo>
                      <a:pt x="2046557" y="596779"/>
                      <a:pt x="2055958" y="611714"/>
                      <a:pt x="2058681" y="629373"/>
                    </a:cubicBezTo>
                    <a:cubicBezTo>
                      <a:pt x="2058945" y="630954"/>
                      <a:pt x="2059120" y="632887"/>
                      <a:pt x="2060087" y="634029"/>
                    </a:cubicBezTo>
                    <a:cubicBezTo>
                      <a:pt x="2069838" y="645450"/>
                      <a:pt x="2073968" y="659594"/>
                      <a:pt x="2080030" y="672948"/>
                    </a:cubicBezTo>
                    <a:cubicBezTo>
                      <a:pt x="2086004" y="686214"/>
                      <a:pt x="2092505" y="699304"/>
                      <a:pt x="2096985" y="713097"/>
                    </a:cubicBezTo>
                    <a:cubicBezTo>
                      <a:pt x="2100500" y="723903"/>
                      <a:pt x="2102959" y="735149"/>
                      <a:pt x="2105859" y="746130"/>
                    </a:cubicBezTo>
                    <a:cubicBezTo>
                      <a:pt x="2106737" y="749293"/>
                      <a:pt x="2106649" y="753334"/>
                      <a:pt x="2108670" y="755355"/>
                    </a:cubicBezTo>
                    <a:cubicBezTo>
                      <a:pt x="2115435" y="762383"/>
                      <a:pt x="2115171" y="771959"/>
                      <a:pt x="2118773" y="780130"/>
                    </a:cubicBezTo>
                    <a:cubicBezTo>
                      <a:pt x="2121409" y="786104"/>
                      <a:pt x="2118949" y="793308"/>
                      <a:pt x="2123957" y="799545"/>
                    </a:cubicBezTo>
                    <a:cubicBezTo>
                      <a:pt x="2128086" y="804641"/>
                      <a:pt x="2130985" y="811933"/>
                      <a:pt x="2131336" y="818522"/>
                    </a:cubicBezTo>
                    <a:cubicBezTo>
                      <a:pt x="2131863" y="828274"/>
                      <a:pt x="2135290" y="837059"/>
                      <a:pt x="2137310" y="846372"/>
                    </a:cubicBezTo>
                    <a:cubicBezTo>
                      <a:pt x="2140473" y="860340"/>
                      <a:pt x="2143987" y="874309"/>
                      <a:pt x="2146359" y="888453"/>
                    </a:cubicBezTo>
                    <a:cubicBezTo>
                      <a:pt x="2148643" y="901983"/>
                      <a:pt x="2154354" y="914810"/>
                      <a:pt x="2153124" y="928954"/>
                    </a:cubicBezTo>
                    <a:cubicBezTo>
                      <a:pt x="2151894" y="942923"/>
                      <a:pt x="2156462" y="956189"/>
                      <a:pt x="2159537" y="969542"/>
                    </a:cubicBezTo>
                    <a:cubicBezTo>
                      <a:pt x="2159713" y="970333"/>
                      <a:pt x="2160943" y="970948"/>
                      <a:pt x="2160855" y="971563"/>
                    </a:cubicBezTo>
                    <a:cubicBezTo>
                      <a:pt x="2160328" y="976834"/>
                      <a:pt x="2158044" y="982457"/>
                      <a:pt x="2159362" y="987113"/>
                    </a:cubicBezTo>
                    <a:cubicBezTo>
                      <a:pt x="2160767" y="992121"/>
                      <a:pt x="2163578" y="996601"/>
                      <a:pt x="2163754" y="1002312"/>
                    </a:cubicBezTo>
                    <a:cubicBezTo>
                      <a:pt x="2164106" y="1017862"/>
                      <a:pt x="2164721" y="1033412"/>
                      <a:pt x="2166390" y="1048874"/>
                    </a:cubicBezTo>
                    <a:cubicBezTo>
                      <a:pt x="2167620" y="1060032"/>
                      <a:pt x="2167356" y="1071189"/>
                      <a:pt x="2168586" y="1082347"/>
                    </a:cubicBezTo>
                    <a:cubicBezTo>
                      <a:pt x="2169816" y="1094031"/>
                      <a:pt x="2168850" y="1105892"/>
                      <a:pt x="2168850" y="1117752"/>
                    </a:cubicBezTo>
                    <a:cubicBezTo>
                      <a:pt x="2168850" y="1118191"/>
                      <a:pt x="2168938" y="1118630"/>
                      <a:pt x="2168850" y="1119070"/>
                    </a:cubicBezTo>
                    <a:cubicBezTo>
                      <a:pt x="2162876" y="1135147"/>
                      <a:pt x="2165336" y="1151224"/>
                      <a:pt x="2168586" y="1167301"/>
                    </a:cubicBezTo>
                    <a:cubicBezTo>
                      <a:pt x="2168674" y="1167565"/>
                      <a:pt x="2168410" y="1168004"/>
                      <a:pt x="2168235" y="1168180"/>
                    </a:cubicBezTo>
                    <a:cubicBezTo>
                      <a:pt x="2161646" y="1176350"/>
                      <a:pt x="2166478" y="1185399"/>
                      <a:pt x="2166214" y="1194009"/>
                    </a:cubicBezTo>
                    <a:cubicBezTo>
                      <a:pt x="2165511" y="1214567"/>
                      <a:pt x="2163930" y="1235037"/>
                      <a:pt x="2158483" y="1254979"/>
                    </a:cubicBezTo>
                    <a:cubicBezTo>
                      <a:pt x="2157780" y="1257439"/>
                      <a:pt x="2158220" y="1260251"/>
                      <a:pt x="2158395" y="1262798"/>
                    </a:cubicBezTo>
                    <a:cubicBezTo>
                      <a:pt x="2159801" y="1277821"/>
                      <a:pt x="2154442" y="1291351"/>
                      <a:pt x="2149434" y="1304968"/>
                    </a:cubicBezTo>
                    <a:cubicBezTo>
                      <a:pt x="2148731" y="1306901"/>
                      <a:pt x="2148116" y="1308922"/>
                      <a:pt x="2147941" y="1310942"/>
                    </a:cubicBezTo>
                    <a:cubicBezTo>
                      <a:pt x="2146974" y="1320606"/>
                      <a:pt x="2147501" y="1330709"/>
                      <a:pt x="2144866" y="1339934"/>
                    </a:cubicBezTo>
                    <a:cubicBezTo>
                      <a:pt x="2142230" y="1349159"/>
                      <a:pt x="2139595" y="1358120"/>
                      <a:pt x="2139067" y="1367696"/>
                    </a:cubicBezTo>
                    <a:cubicBezTo>
                      <a:pt x="2138892" y="1371386"/>
                      <a:pt x="2137750" y="1375076"/>
                      <a:pt x="2137398" y="1378765"/>
                    </a:cubicBezTo>
                    <a:cubicBezTo>
                      <a:pt x="2136783" y="1384652"/>
                      <a:pt x="2132830" y="1388956"/>
                      <a:pt x="2126856" y="1389132"/>
                    </a:cubicBezTo>
                    <a:cubicBezTo>
                      <a:pt x="2115523" y="1389308"/>
                      <a:pt x="2104102" y="1389132"/>
                      <a:pt x="2092768" y="1389220"/>
                    </a:cubicBezTo>
                    <a:cubicBezTo>
                      <a:pt x="2086443" y="1389308"/>
                      <a:pt x="2083280" y="1385530"/>
                      <a:pt x="2085125" y="1380435"/>
                    </a:cubicBezTo>
                    <a:cubicBezTo>
                      <a:pt x="2088551" y="1371298"/>
                      <a:pt x="2085740" y="1360228"/>
                      <a:pt x="2093823" y="1352585"/>
                    </a:cubicBezTo>
                    <a:cubicBezTo>
                      <a:pt x="2094613" y="1351794"/>
                      <a:pt x="2095580" y="1349774"/>
                      <a:pt x="2095228" y="1349422"/>
                    </a:cubicBezTo>
                    <a:cubicBezTo>
                      <a:pt x="2090221" y="1343536"/>
                      <a:pt x="2095580" y="1340022"/>
                      <a:pt x="2097776" y="1335453"/>
                    </a:cubicBezTo>
                    <a:cubicBezTo>
                      <a:pt x="2100236" y="1330358"/>
                      <a:pt x="2104277" y="1323593"/>
                      <a:pt x="2102608" y="1319640"/>
                    </a:cubicBezTo>
                    <a:cubicBezTo>
                      <a:pt x="2100060" y="1313666"/>
                      <a:pt x="2103135" y="1309449"/>
                      <a:pt x="2103399" y="1304529"/>
                    </a:cubicBezTo>
                    <a:cubicBezTo>
                      <a:pt x="2103838" y="1295656"/>
                      <a:pt x="2104892" y="1286870"/>
                      <a:pt x="2105947" y="1278085"/>
                    </a:cubicBezTo>
                    <a:cubicBezTo>
                      <a:pt x="2106210" y="1276152"/>
                      <a:pt x="2107616" y="1274483"/>
                      <a:pt x="2108406" y="1272550"/>
                    </a:cubicBezTo>
                    <a:cubicBezTo>
                      <a:pt x="2109373" y="1270354"/>
                      <a:pt x="2111481" y="1267630"/>
                      <a:pt x="2110866" y="1265873"/>
                    </a:cubicBezTo>
                    <a:cubicBezTo>
                      <a:pt x="2108582" y="1259021"/>
                      <a:pt x="2111130" y="1252344"/>
                      <a:pt x="2111393" y="1245667"/>
                    </a:cubicBezTo>
                    <a:cubicBezTo>
                      <a:pt x="2111657" y="1239341"/>
                      <a:pt x="2114820" y="1233192"/>
                      <a:pt x="2116225" y="1226866"/>
                    </a:cubicBezTo>
                    <a:cubicBezTo>
                      <a:pt x="2116840" y="1223967"/>
                      <a:pt x="2116050" y="1220716"/>
                      <a:pt x="2116401" y="1217729"/>
                    </a:cubicBezTo>
                    <a:cubicBezTo>
                      <a:pt x="2117455" y="1207626"/>
                      <a:pt x="2117368" y="1197260"/>
                      <a:pt x="2117895" y="1187332"/>
                    </a:cubicBezTo>
                    <a:cubicBezTo>
                      <a:pt x="2118422" y="1177405"/>
                      <a:pt x="2122199" y="1169234"/>
                      <a:pt x="2123693" y="1160097"/>
                    </a:cubicBezTo>
                    <a:cubicBezTo>
                      <a:pt x="2124132" y="1157198"/>
                      <a:pt x="2121760" y="1153948"/>
                      <a:pt x="2121672" y="1150873"/>
                    </a:cubicBezTo>
                    <a:cubicBezTo>
                      <a:pt x="2121321" y="1143054"/>
                      <a:pt x="2121936" y="1135147"/>
                      <a:pt x="2121409" y="1127328"/>
                    </a:cubicBezTo>
                    <a:cubicBezTo>
                      <a:pt x="2121057" y="1122408"/>
                      <a:pt x="2123957" y="1116873"/>
                      <a:pt x="2118949" y="1112568"/>
                    </a:cubicBezTo>
                    <a:cubicBezTo>
                      <a:pt x="2118510" y="1112217"/>
                      <a:pt x="2119125" y="1110811"/>
                      <a:pt x="2118861" y="1110021"/>
                    </a:cubicBezTo>
                    <a:cubicBezTo>
                      <a:pt x="2116928" y="1104925"/>
                      <a:pt x="2127207" y="1104574"/>
                      <a:pt x="2123078" y="1098160"/>
                    </a:cubicBezTo>
                    <a:cubicBezTo>
                      <a:pt x="2120706" y="1094558"/>
                      <a:pt x="2119564" y="1089814"/>
                      <a:pt x="2119037" y="1085509"/>
                    </a:cubicBezTo>
                    <a:cubicBezTo>
                      <a:pt x="2118334" y="1079887"/>
                      <a:pt x="2118773" y="1074176"/>
                      <a:pt x="2118949" y="1068466"/>
                    </a:cubicBezTo>
                    <a:cubicBezTo>
                      <a:pt x="2119037" y="1065391"/>
                      <a:pt x="2117192" y="1061086"/>
                      <a:pt x="2123078" y="1061086"/>
                    </a:cubicBezTo>
                    <a:cubicBezTo>
                      <a:pt x="2123429" y="1061086"/>
                      <a:pt x="2124308" y="1058011"/>
                      <a:pt x="2124044" y="1057836"/>
                    </a:cubicBezTo>
                    <a:cubicBezTo>
                      <a:pt x="2114468" y="1052476"/>
                      <a:pt x="2119212" y="1042110"/>
                      <a:pt x="2117104" y="1034554"/>
                    </a:cubicBezTo>
                    <a:cubicBezTo>
                      <a:pt x="2114732" y="1025857"/>
                      <a:pt x="2113678" y="1015051"/>
                      <a:pt x="2118422" y="1005562"/>
                    </a:cubicBezTo>
                    <a:cubicBezTo>
                      <a:pt x="2118861" y="1004596"/>
                      <a:pt x="2118949" y="1002751"/>
                      <a:pt x="2118334" y="1002136"/>
                    </a:cubicBezTo>
                    <a:cubicBezTo>
                      <a:pt x="2110076" y="994054"/>
                      <a:pt x="2113238" y="985268"/>
                      <a:pt x="2116137" y="976219"/>
                    </a:cubicBezTo>
                    <a:cubicBezTo>
                      <a:pt x="2116928" y="973672"/>
                      <a:pt x="2116665" y="969718"/>
                      <a:pt x="2115171" y="967610"/>
                    </a:cubicBezTo>
                    <a:cubicBezTo>
                      <a:pt x="2109812" y="960054"/>
                      <a:pt x="2108670" y="951708"/>
                      <a:pt x="2108319" y="942835"/>
                    </a:cubicBezTo>
                    <a:cubicBezTo>
                      <a:pt x="2108143" y="938354"/>
                      <a:pt x="2106825" y="933874"/>
                      <a:pt x="2105771" y="929481"/>
                    </a:cubicBezTo>
                    <a:cubicBezTo>
                      <a:pt x="2105419" y="927988"/>
                      <a:pt x="2103047" y="926143"/>
                      <a:pt x="2103399" y="925352"/>
                    </a:cubicBezTo>
                    <a:cubicBezTo>
                      <a:pt x="2107089" y="917797"/>
                      <a:pt x="2103662" y="911647"/>
                      <a:pt x="2100851" y="904882"/>
                    </a:cubicBezTo>
                    <a:cubicBezTo>
                      <a:pt x="2098127" y="898117"/>
                      <a:pt x="2095843" y="890738"/>
                      <a:pt x="2095668" y="883534"/>
                    </a:cubicBezTo>
                    <a:cubicBezTo>
                      <a:pt x="2095140" y="864557"/>
                      <a:pt x="2087761" y="847514"/>
                      <a:pt x="2082753" y="829855"/>
                    </a:cubicBezTo>
                    <a:cubicBezTo>
                      <a:pt x="2082226" y="827834"/>
                      <a:pt x="2081523" y="824935"/>
                      <a:pt x="2082490" y="823617"/>
                    </a:cubicBezTo>
                    <a:cubicBezTo>
                      <a:pt x="2086531" y="817995"/>
                      <a:pt x="2084686" y="815096"/>
                      <a:pt x="2078887" y="812723"/>
                    </a:cubicBezTo>
                    <a:cubicBezTo>
                      <a:pt x="2077745" y="812196"/>
                      <a:pt x="2077306" y="809034"/>
                      <a:pt x="2077130" y="807101"/>
                    </a:cubicBezTo>
                    <a:cubicBezTo>
                      <a:pt x="2076867" y="803147"/>
                      <a:pt x="2077042" y="799282"/>
                      <a:pt x="2077042" y="795328"/>
                    </a:cubicBezTo>
                    <a:cubicBezTo>
                      <a:pt x="2077042" y="789354"/>
                      <a:pt x="2077833" y="783292"/>
                      <a:pt x="2071508" y="779163"/>
                    </a:cubicBezTo>
                    <a:cubicBezTo>
                      <a:pt x="2069048" y="777582"/>
                      <a:pt x="2067730" y="773892"/>
                      <a:pt x="2066676" y="770817"/>
                    </a:cubicBezTo>
                    <a:cubicBezTo>
                      <a:pt x="2063689" y="762471"/>
                      <a:pt x="2064480" y="752544"/>
                      <a:pt x="2056573" y="746130"/>
                    </a:cubicBezTo>
                    <a:cubicBezTo>
                      <a:pt x="2057275" y="728735"/>
                      <a:pt x="2043570" y="716436"/>
                      <a:pt x="2040320" y="700446"/>
                    </a:cubicBezTo>
                    <a:cubicBezTo>
                      <a:pt x="2039617" y="696844"/>
                      <a:pt x="2038738" y="693242"/>
                      <a:pt x="2037684" y="689728"/>
                    </a:cubicBezTo>
                    <a:cubicBezTo>
                      <a:pt x="2035400" y="682349"/>
                      <a:pt x="2035488" y="674617"/>
                      <a:pt x="2029074" y="668204"/>
                    </a:cubicBezTo>
                    <a:cubicBezTo>
                      <a:pt x="2024242" y="663372"/>
                      <a:pt x="2022573" y="655377"/>
                      <a:pt x="2019323" y="648876"/>
                    </a:cubicBezTo>
                    <a:cubicBezTo>
                      <a:pt x="2017302" y="644835"/>
                      <a:pt x="2015369" y="640794"/>
                      <a:pt x="2012909" y="637104"/>
                    </a:cubicBezTo>
                    <a:cubicBezTo>
                      <a:pt x="2010889" y="634117"/>
                      <a:pt x="2006144" y="632272"/>
                      <a:pt x="2011064" y="627703"/>
                    </a:cubicBezTo>
                    <a:cubicBezTo>
                      <a:pt x="2011504" y="627264"/>
                      <a:pt x="2008604" y="623047"/>
                      <a:pt x="2007111" y="620763"/>
                    </a:cubicBezTo>
                    <a:cubicBezTo>
                      <a:pt x="2004300" y="616282"/>
                      <a:pt x="2001049" y="611890"/>
                      <a:pt x="1998501" y="607321"/>
                    </a:cubicBezTo>
                    <a:cubicBezTo>
                      <a:pt x="1990506" y="593177"/>
                      <a:pt x="1982512" y="579032"/>
                      <a:pt x="1974781" y="564712"/>
                    </a:cubicBezTo>
                    <a:cubicBezTo>
                      <a:pt x="1972321" y="560144"/>
                      <a:pt x="1969597" y="555400"/>
                      <a:pt x="1968367" y="550392"/>
                    </a:cubicBezTo>
                    <a:cubicBezTo>
                      <a:pt x="1965644" y="538971"/>
                      <a:pt x="1955629" y="532470"/>
                      <a:pt x="1950533" y="522630"/>
                    </a:cubicBezTo>
                    <a:cubicBezTo>
                      <a:pt x="1946580" y="514987"/>
                      <a:pt x="1940166" y="508574"/>
                      <a:pt x="1935159" y="501458"/>
                    </a:cubicBezTo>
                    <a:cubicBezTo>
                      <a:pt x="1933841" y="499525"/>
                      <a:pt x="1933665" y="496889"/>
                      <a:pt x="1932962" y="494517"/>
                    </a:cubicBezTo>
                    <a:cubicBezTo>
                      <a:pt x="1932435" y="493024"/>
                      <a:pt x="1932260" y="490739"/>
                      <a:pt x="1931205" y="490300"/>
                    </a:cubicBezTo>
                    <a:cubicBezTo>
                      <a:pt x="1921893" y="486435"/>
                      <a:pt x="1919345" y="476946"/>
                      <a:pt x="1913898" y="469830"/>
                    </a:cubicBezTo>
                    <a:cubicBezTo>
                      <a:pt x="1906958" y="460869"/>
                      <a:pt x="1899314" y="452347"/>
                      <a:pt x="1892725" y="443123"/>
                    </a:cubicBezTo>
                    <a:cubicBezTo>
                      <a:pt x="1887278" y="435479"/>
                      <a:pt x="1882095" y="427485"/>
                      <a:pt x="1878230" y="418963"/>
                    </a:cubicBezTo>
                    <a:cubicBezTo>
                      <a:pt x="1876560" y="415273"/>
                      <a:pt x="1875242" y="413340"/>
                      <a:pt x="1871728" y="411056"/>
                    </a:cubicBezTo>
                    <a:cubicBezTo>
                      <a:pt x="1866018" y="407366"/>
                      <a:pt x="1861625" y="401568"/>
                      <a:pt x="1856617" y="396648"/>
                    </a:cubicBezTo>
                    <a:cubicBezTo>
                      <a:pt x="1852049" y="392080"/>
                      <a:pt x="1847129" y="387775"/>
                      <a:pt x="1843000" y="382767"/>
                    </a:cubicBezTo>
                    <a:cubicBezTo>
                      <a:pt x="1840101" y="379253"/>
                      <a:pt x="1839047" y="374157"/>
                      <a:pt x="1835884" y="370995"/>
                    </a:cubicBezTo>
                    <a:cubicBezTo>
                      <a:pt x="1830964" y="365811"/>
                      <a:pt x="1824639" y="361946"/>
                      <a:pt x="1819631" y="356850"/>
                    </a:cubicBezTo>
                    <a:cubicBezTo>
                      <a:pt x="1813657" y="350788"/>
                      <a:pt x="1808825" y="343672"/>
                      <a:pt x="1802763" y="337698"/>
                    </a:cubicBezTo>
                    <a:cubicBezTo>
                      <a:pt x="1794505" y="329616"/>
                      <a:pt x="1785544" y="322236"/>
                      <a:pt x="1777110" y="314417"/>
                    </a:cubicBezTo>
                    <a:cubicBezTo>
                      <a:pt x="1771399" y="309058"/>
                      <a:pt x="1771487" y="308882"/>
                      <a:pt x="1778779" y="306422"/>
                    </a:cubicBezTo>
                    <a:cubicBezTo>
                      <a:pt x="1779570" y="306159"/>
                      <a:pt x="1780185" y="305632"/>
                      <a:pt x="1780888" y="305192"/>
                    </a:cubicBezTo>
                    <a:cubicBezTo>
                      <a:pt x="1780185" y="304753"/>
                      <a:pt x="1779570" y="304050"/>
                      <a:pt x="1778867" y="303874"/>
                    </a:cubicBezTo>
                    <a:cubicBezTo>
                      <a:pt x="1774913" y="302908"/>
                      <a:pt x="1770872" y="301590"/>
                      <a:pt x="1766831" y="301327"/>
                    </a:cubicBezTo>
                    <a:cubicBezTo>
                      <a:pt x="1762263" y="301063"/>
                      <a:pt x="1758748" y="300887"/>
                      <a:pt x="1757167" y="295353"/>
                    </a:cubicBezTo>
                    <a:cubicBezTo>
                      <a:pt x="1755761" y="290345"/>
                      <a:pt x="1748030" y="288676"/>
                      <a:pt x="1749084" y="281472"/>
                    </a:cubicBezTo>
                    <a:cubicBezTo>
                      <a:pt x="1749260" y="280593"/>
                      <a:pt x="1744428" y="277870"/>
                      <a:pt x="1741880" y="277782"/>
                    </a:cubicBezTo>
                    <a:cubicBezTo>
                      <a:pt x="1734676" y="277518"/>
                      <a:pt x="1730635" y="272862"/>
                      <a:pt x="1725891" y="268645"/>
                    </a:cubicBezTo>
                    <a:cubicBezTo>
                      <a:pt x="1722201" y="265307"/>
                      <a:pt x="1718072" y="262320"/>
                      <a:pt x="1714031" y="259333"/>
                    </a:cubicBezTo>
                    <a:cubicBezTo>
                      <a:pt x="1712449" y="258190"/>
                      <a:pt x="1709550" y="257927"/>
                      <a:pt x="1708847" y="256433"/>
                    </a:cubicBezTo>
                    <a:cubicBezTo>
                      <a:pt x="1704279" y="247121"/>
                      <a:pt x="1694791" y="244749"/>
                      <a:pt x="1686972" y="239917"/>
                    </a:cubicBezTo>
                    <a:cubicBezTo>
                      <a:pt x="1676342" y="233328"/>
                      <a:pt x="1668522" y="222961"/>
                      <a:pt x="1656838" y="217690"/>
                    </a:cubicBezTo>
                    <a:cubicBezTo>
                      <a:pt x="1648931" y="214088"/>
                      <a:pt x="1640761" y="210574"/>
                      <a:pt x="1637598" y="201261"/>
                    </a:cubicBezTo>
                    <a:cubicBezTo>
                      <a:pt x="1637334" y="200558"/>
                      <a:pt x="1636104" y="199328"/>
                      <a:pt x="1635841" y="199504"/>
                    </a:cubicBezTo>
                    <a:cubicBezTo>
                      <a:pt x="1625474" y="204424"/>
                      <a:pt x="1624069" y="193091"/>
                      <a:pt x="1618446" y="189665"/>
                    </a:cubicBezTo>
                    <a:cubicBezTo>
                      <a:pt x="1614229" y="187029"/>
                      <a:pt x="1611769" y="182636"/>
                      <a:pt x="1605356" y="182812"/>
                    </a:cubicBezTo>
                    <a:cubicBezTo>
                      <a:pt x="1601051" y="182988"/>
                      <a:pt x="1596746" y="178683"/>
                      <a:pt x="1592266" y="176926"/>
                    </a:cubicBezTo>
                    <a:cubicBezTo>
                      <a:pt x="1585501" y="174202"/>
                      <a:pt x="1581020" y="166647"/>
                      <a:pt x="1572586" y="167525"/>
                    </a:cubicBezTo>
                    <a:cubicBezTo>
                      <a:pt x="1564592" y="154084"/>
                      <a:pt x="1547723" y="157861"/>
                      <a:pt x="1537093" y="149252"/>
                    </a:cubicBezTo>
                    <a:cubicBezTo>
                      <a:pt x="1531998" y="145123"/>
                      <a:pt x="1526375" y="141433"/>
                      <a:pt x="1520401" y="138885"/>
                    </a:cubicBezTo>
                    <a:cubicBezTo>
                      <a:pt x="1515833" y="136952"/>
                      <a:pt x="1513812" y="130890"/>
                      <a:pt x="1506344" y="132735"/>
                    </a:cubicBezTo>
                    <a:cubicBezTo>
                      <a:pt x="1502215" y="133790"/>
                      <a:pt x="1496417" y="128167"/>
                      <a:pt x="1491321" y="125707"/>
                    </a:cubicBezTo>
                    <a:cubicBezTo>
                      <a:pt x="1481921" y="121051"/>
                      <a:pt x="1471203" y="120524"/>
                      <a:pt x="1462154" y="113320"/>
                    </a:cubicBezTo>
                    <a:cubicBezTo>
                      <a:pt x="1456180" y="108488"/>
                      <a:pt x="1445813" y="109015"/>
                      <a:pt x="1437379" y="107258"/>
                    </a:cubicBezTo>
                    <a:cubicBezTo>
                      <a:pt x="1432196" y="106203"/>
                      <a:pt x="1432284" y="106203"/>
                      <a:pt x="1429297" y="97945"/>
                    </a:cubicBezTo>
                    <a:cubicBezTo>
                      <a:pt x="1428770" y="96540"/>
                      <a:pt x="1425080" y="94870"/>
                      <a:pt x="1424992" y="95046"/>
                    </a:cubicBezTo>
                    <a:cubicBezTo>
                      <a:pt x="1416997" y="104886"/>
                      <a:pt x="1408036" y="97418"/>
                      <a:pt x="1400920" y="94870"/>
                    </a:cubicBezTo>
                    <a:cubicBezTo>
                      <a:pt x="1390026" y="91005"/>
                      <a:pt x="1379747" y="85909"/>
                      <a:pt x="1367887" y="86173"/>
                    </a:cubicBezTo>
                    <a:cubicBezTo>
                      <a:pt x="1367448" y="86173"/>
                      <a:pt x="1366833" y="86349"/>
                      <a:pt x="1366569" y="86173"/>
                    </a:cubicBezTo>
                    <a:cubicBezTo>
                      <a:pt x="1357608" y="77739"/>
                      <a:pt x="1345836" y="78969"/>
                      <a:pt x="1335030" y="76860"/>
                    </a:cubicBezTo>
                    <a:cubicBezTo>
                      <a:pt x="1329407" y="75718"/>
                      <a:pt x="1323784" y="74488"/>
                      <a:pt x="1318249" y="73170"/>
                    </a:cubicBezTo>
                    <a:cubicBezTo>
                      <a:pt x="1317020" y="72907"/>
                      <a:pt x="1315877" y="71940"/>
                      <a:pt x="1314735" y="71326"/>
                    </a:cubicBezTo>
                    <a:cubicBezTo>
                      <a:pt x="1315702" y="70359"/>
                      <a:pt x="1316492" y="69393"/>
                      <a:pt x="1317547" y="68602"/>
                    </a:cubicBezTo>
                    <a:cubicBezTo>
                      <a:pt x="1318162" y="68163"/>
                      <a:pt x="1319128" y="68251"/>
                      <a:pt x="1319831" y="67899"/>
                    </a:cubicBezTo>
                    <a:cubicBezTo>
                      <a:pt x="1321237" y="67284"/>
                      <a:pt x="1322554" y="66494"/>
                      <a:pt x="1323872" y="65791"/>
                    </a:cubicBezTo>
                    <a:cubicBezTo>
                      <a:pt x="1321764" y="64912"/>
                      <a:pt x="1319392" y="63067"/>
                      <a:pt x="1317635" y="63507"/>
                    </a:cubicBezTo>
                    <a:cubicBezTo>
                      <a:pt x="1314560" y="64209"/>
                      <a:pt x="1311836" y="66230"/>
                      <a:pt x="1309025" y="67987"/>
                    </a:cubicBezTo>
                    <a:cubicBezTo>
                      <a:pt x="1304896" y="70535"/>
                      <a:pt x="1301645" y="70974"/>
                      <a:pt x="1296550" y="68339"/>
                    </a:cubicBezTo>
                    <a:cubicBezTo>
                      <a:pt x="1289785" y="64736"/>
                      <a:pt x="1282493" y="60256"/>
                      <a:pt x="1273620" y="65000"/>
                    </a:cubicBezTo>
                    <a:cubicBezTo>
                      <a:pt x="1270633" y="66581"/>
                      <a:pt x="1265537" y="63946"/>
                      <a:pt x="1261408" y="63682"/>
                    </a:cubicBezTo>
                    <a:cubicBezTo>
                      <a:pt x="1255258" y="63331"/>
                      <a:pt x="1249548" y="58411"/>
                      <a:pt x="1242871" y="62540"/>
                    </a:cubicBezTo>
                    <a:cubicBezTo>
                      <a:pt x="1241377" y="63507"/>
                      <a:pt x="1238654" y="62452"/>
                      <a:pt x="1236545" y="62364"/>
                    </a:cubicBezTo>
                    <a:cubicBezTo>
                      <a:pt x="1236721" y="60783"/>
                      <a:pt x="1236985" y="59290"/>
                      <a:pt x="1237160" y="57708"/>
                    </a:cubicBezTo>
                    <a:cubicBezTo>
                      <a:pt x="1233734" y="57620"/>
                      <a:pt x="1229869" y="56478"/>
                      <a:pt x="1226882" y="57620"/>
                    </a:cubicBezTo>
                    <a:cubicBezTo>
                      <a:pt x="1215636" y="61662"/>
                      <a:pt x="1204830" y="61310"/>
                      <a:pt x="1193936" y="56654"/>
                    </a:cubicBezTo>
                    <a:cubicBezTo>
                      <a:pt x="1192355" y="55951"/>
                      <a:pt x="1189895" y="57445"/>
                      <a:pt x="1187875" y="57445"/>
                    </a:cubicBezTo>
                    <a:cubicBezTo>
                      <a:pt x="1176717" y="57093"/>
                      <a:pt x="1165384" y="55512"/>
                      <a:pt x="1154314" y="56566"/>
                    </a:cubicBezTo>
                    <a:cubicBezTo>
                      <a:pt x="1144387" y="57532"/>
                      <a:pt x="1135514" y="55775"/>
                      <a:pt x="1126641" y="52349"/>
                    </a:cubicBezTo>
                    <a:cubicBezTo>
                      <a:pt x="1125762" y="51998"/>
                      <a:pt x="1124005" y="52525"/>
                      <a:pt x="1123214" y="53315"/>
                    </a:cubicBezTo>
                    <a:cubicBezTo>
                      <a:pt x="1116713" y="58938"/>
                      <a:pt x="1108894" y="57620"/>
                      <a:pt x="1101339" y="57445"/>
                    </a:cubicBezTo>
                    <a:cubicBezTo>
                      <a:pt x="1092026" y="57357"/>
                      <a:pt x="1082801" y="60783"/>
                      <a:pt x="1073313" y="57708"/>
                    </a:cubicBezTo>
                    <a:cubicBezTo>
                      <a:pt x="1067866" y="55951"/>
                      <a:pt x="1060135" y="57796"/>
                      <a:pt x="1056445" y="54545"/>
                    </a:cubicBezTo>
                    <a:cubicBezTo>
                      <a:pt x="1045815" y="45409"/>
                      <a:pt x="1035975" y="53140"/>
                      <a:pt x="1025872" y="53579"/>
                    </a:cubicBezTo>
                    <a:cubicBezTo>
                      <a:pt x="1024115" y="53667"/>
                      <a:pt x="1022270" y="53491"/>
                      <a:pt x="1020513" y="53491"/>
                    </a:cubicBezTo>
                    <a:cubicBezTo>
                      <a:pt x="1017262" y="53315"/>
                      <a:pt x="1014012" y="52876"/>
                      <a:pt x="1010761" y="53052"/>
                    </a:cubicBezTo>
                    <a:cubicBezTo>
                      <a:pt x="1002239" y="53491"/>
                      <a:pt x="993630" y="55424"/>
                      <a:pt x="985372" y="54370"/>
                    </a:cubicBezTo>
                    <a:cubicBezTo>
                      <a:pt x="982121" y="53930"/>
                      <a:pt x="980364" y="53491"/>
                      <a:pt x="976850" y="54633"/>
                    </a:cubicBezTo>
                    <a:cubicBezTo>
                      <a:pt x="962530" y="59553"/>
                      <a:pt x="948034" y="58411"/>
                      <a:pt x="933801" y="53491"/>
                    </a:cubicBezTo>
                    <a:cubicBezTo>
                      <a:pt x="932396" y="53052"/>
                      <a:pt x="930814" y="53140"/>
                      <a:pt x="929321" y="53052"/>
                    </a:cubicBezTo>
                    <a:cubicBezTo>
                      <a:pt x="930024" y="54370"/>
                      <a:pt x="931254" y="55688"/>
                      <a:pt x="931166" y="56918"/>
                    </a:cubicBezTo>
                    <a:cubicBezTo>
                      <a:pt x="931078" y="58060"/>
                      <a:pt x="929145" y="60168"/>
                      <a:pt x="928618" y="59992"/>
                    </a:cubicBezTo>
                    <a:cubicBezTo>
                      <a:pt x="918691" y="56390"/>
                      <a:pt x="909642" y="60168"/>
                      <a:pt x="900329" y="62716"/>
                    </a:cubicBezTo>
                    <a:cubicBezTo>
                      <a:pt x="899099" y="63067"/>
                      <a:pt x="896903" y="63243"/>
                      <a:pt x="896551" y="62716"/>
                    </a:cubicBezTo>
                    <a:cubicBezTo>
                      <a:pt x="889874" y="51998"/>
                      <a:pt x="881792" y="61398"/>
                      <a:pt x="877663" y="63770"/>
                    </a:cubicBezTo>
                    <a:cubicBezTo>
                      <a:pt x="869756" y="68426"/>
                      <a:pt x="864397" y="66581"/>
                      <a:pt x="857808" y="62892"/>
                    </a:cubicBezTo>
                    <a:cubicBezTo>
                      <a:pt x="854821" y="61222"/>
                      <a:pt x="851570" y="57972"/>
                      <a:pt x="847617" y="61222"/>
                    </a:cubicBezTo>
                    <a:cubicBezTo>
                      <a:pt x="846650" y="62013"/>
                      <a:pt x="845772" y="63067"/>
                      <a:pt x="844806" y="63946"/>
                    </a:cubicBezTo>
                    <a:cubicBezTo>
                      <a:pt x="845860" y="64385"/>
                      <a:pt x="846914" y="65088"/>
                      <a:pt x="848056" y="65264"/>
                    </a:cubicBezTo>
                    <a:cubicBezTo>
                      <a:pt x="850165" y="65615"/>
                      <a:pt x="852449" y="65176"/>
                      <a:pt x="854382" y="65879"/>
                    </a:cubicBezTo>
                    <a:cubicBezTo>
                      <a:pt x="855699" y="66406"/>
                      <a:pt x="856578" y="68251"/>
                      <a:pt x="857632" y="69481"/>
                    </a:cubicBezTo>
                    <a:cubicBezTo>
                      <a:pt x="856490" y="69832"/>
                      <a:pt x="855348" y="70359"/>
                      <a:pt x="854118" y="70535"/>
                    </a:cubicBezTo>
                    <a:cubicBezTo>
                      <a:pt x="842609" y="72204"/>
                      <a:pt x="831452" y="78002"/>
                      <a:pt x="819328" y="73346"/>
                    </a:cubicBezTo>
                    <a:cubicBezTo>
                      <a:pt x="818098" y="72907"/>
                      <a:pt x="815550" y="74928"/>
                      <a:pt x="814232" y="76333"/>
                    </a:cubicBezTo>
                    <a:cubicBezTo>
                      <a:pt x="808873" y="81868"/>
                      <a:pt x="802196" y="83801"/>
                      <a:pt x="794992" y="83537"/>
                    </a:cubicBezTo>
                    <a:cubicBezTo>
                      <a:pt x="788843" y="83361"/>
                      <a:pt x="783835" y="85382"/>
                      <a:pt x="778476" y="88106"/>
                    </a:cubicBezTo>
                    <a:cubicBezTo>
                      <a:pt x="770920" y="91883"/>
                      <a:pt x="762574" y="93904"/>
                      <a:pt x="754492" y="96627"/>
                    </a:cubicBezTo>
                    <a:cubicBezTo>
                      <a:pt x="753701" y="96891"/>
                      <a:pt x="752295" y="97067"/>
                      <a:pt x="752032" y="96715"/>
                    </a:cubicBezTo>
                    <a:cubicBezTo>
                      <a:pt x="745355" y="87666"/>
                      <a:pt x="744476" y="96627"/>
                      <a:pt x="740523" y="99614"/>
                    </a:cubicBezTo>
                    <a:cubicBezTo>
                      <a:pt x="735515" y="103392"/>
                      <a:pt x="729014" y="105501"/>
                      <a:pt x="722777" y="107082"/>
                    </a:cubicBezTo>
                    <a:cubicBezTo>
                      <a:pt x="716188" y="108751"/>
                      <a:pt x="709247" y="109454"/>
                      <a:pt x="702482" y="109718"/>
                    </a:cubicBezTo>
                    <a:cubicBezTo>
                      <a:pt x="697035" y="109893"/>
                      <a:pt x="698441" y="111475"/>
                      <a:pt x="700462" y="114374"/>
                    </a:cubicBezTo>
                    <a:cubicBezTo>
                      <a:pt x="700725" y="114725"/>
                      <a:pt x="698529" y="117712"/>
                      <a:pt x="698090" y="117537"/>
                    </a:cubicBezTo>
                    <a:cubicBezTo>
                      <a:pt x="690886" y="115340"/>
                      <a:pt x="686142" y="120787"/>
                      <a:pt x="680607" y="123071"/>
                    </a:cubicBezTo>
                    <a:cubicBezTo>
                      <a:pt x="669801" y="127640"/>
                      <a:pt x="657413" y="128518"/>
                      <a:pt x="648013" y="136162"/>
                    </a:cubicBezTo>
                    <a:cubicBezTo>
                      <a:pt x="640897" y="142048"/>
                      <a:pt x="632814" y="145650"/>
                      <a:pt x="624556" y="149252"/>
                    </a:cubicBezTo>
                    <a:cubicBezTo>
                      <a:pt x="615419" y="153205"/>
                      <a:pt x="606458" y="157071"/>
                      <a:pt x="596267" y="157071"/>
                    </a:cubicBezTo>
                    <a:cubicBezTo>
                      <a:pt x="595476" y="157071"/>
                      <a:pt x="594774" y="158476"/>
                      <a:pt x="593983" y="159267"/>
                    </a:cubicBezTo>
                    <a:cubicBezTo>
                      <a:pt x="596619" y="159619"/>
                      <a:pt x="599606" y="160146"/>
                      <a:pt x="597761" y="163660"/>
                    </a:cubicBezTo>
                    <a:cubicBezTo>
                      <a:pt x="597146" y="164802"/>
                      <a:pt x="593807" y="164187"/>
                      <a:pt x="591875" y="164890"/>
                    </a:cubicBezTo>
                    <a:cubicBezTo>
                      <a:pt x="589590" y="165768"/>
                      <a:pt x="587570" y="167174"/>
                      <a:pt x="585461" y="168404"/>
                    </a:cubicBezTo>
                    <a:cubicBezTo>
                      <a:pt x="578433" y="172445"/>
                      <a:pt x="571756" y="178595"/>
                      <a:pt x="564201" y="179913"/>
                    </a:cubicBezTo>
                    <a:cubicBezTo>
                      <a:pt x="557875" y="181055"/>
                      <a:pt x="554361" y="184130"/>
                      <a:pt x="550232" y="187820"/>
                    </a:cubicBezTo>
                    <a:cubicBezTo>
                      <a:pt x="545927" y="191685"/>
                      <a:pt x="542940" y="197923"/>
                      <a:pt x="535384" y="196429"/>
                    </a:cubicBezTo>
                    <a:cubicBezTo>
                      <a:pt x="534242" y="196166"/>
                      <a:pt x="532397" y="197835"/>
                      <a:pt x="531343" y="198977"/>
                    </a:cubicBezTo>
                    <a:cubicBezTo>
                      <a:pt x="521767" y="209607"/>
                      <a:pt x="513158" y="215757"/>
                      <a:pt x="502176" y="219886"/>
                    </a:cubicBezTo>
                    <a:cubicBezTo>
                      <a:pt x="500331" y="220589"/>
                      <a:pt x="498222" y="221468"/>
                      <a:pt x="496905" y="222961"/>
                    </a:cubicBezTo>
                    <a:cubicBezTo>
                      <a:pt x="484517" y="237193"/>
                      <a:pt x="472833" y="244749"/>
                      <a:pt x="456668" y="248702"/>
                    </a:cubicBezTo>
                    <a:cubicBezTo>
                      <a:pt x="455877" y="248878"/>
                      <a:pt x="455174" y="249317"/>
                      <a:pt x="454383" y="249581"/>
                    </a:cubicBezTo>
                    <a:cubicBezTo>
                      <a:pt x="455174" y="250196"/>
                      <a:pt x="455965" y="250986"/>
                      <a:pt x="456843" y="251250"/>
                    </a:cubicBezTo>
                    <a:cubicBezTo>
                      <a:pt x="458073" y="251514"/>
                      <a:pt x="459479" y="251162"/>
                      <a:pt x="460797" y="251338"/>
                    </a:cubicBezTo>
                    <a:cubicBezTo>
                      <a:pt x="462027" y="251514"/>
                      <a:pt x="463169" y="252041"/>
                      <a:pt x="464311" y="252392"/>
                    </a:cubicBezTo>
                    <a:cubicBezTo>
                      <a:pt x="463344" y="252919"/>
                      <a:pt x="462466" y="253710"/>
                      <a:pt x="461499" y="253886"/>
                    </a:cubicBezTo>
                    <a:cubicBezTo>
                      <a:pt x="452275" y="255994"/>
                      <a:pt x="446389" y="262583"/>
                      <a:pt x="440239" y="268997"/>
                    </a:cubicBezTo>
                    <a:cubicBezTo>
                      <a:pt x="439097" y="270226"/>
                      <a:pt x="437779" y="271984"/>
                      <a:pt x="436373" y="272159"/>
                    </a:cubicBezTo>
                    <a:cubicBezTo>
                      <a:pt x="425040" y="273477"/>
                      <a:pt x="419418" y="282262"/>
                      <a:pt x="414146" y="290345"/>
                    </a:cubicBezTo>
                    <a:cubicBezTo>
                      <a:pt x="409929" y="296846"/>
                      <a:pt x="404922" y="298955"/>
                      <a:pt x="397893" y="298515"/>
                    </a:cubicBezTo>
                    <a:cubicBezTo>
                      <a:pt x="396136" y="298428"/>
                      <a:pt x="394291" y="298164"/>
                      <a:pt x="392710" y="298603"/>
                    </a:cubicBezTo>
                    <a:cubicBezTo>
                      <a:pt x="392007" y="298867"/>
                      <a:pt x="391216" y="300712"/>
                      <a:pt x="391392" y="301678"/>
                    </a:cubicBezTo>
                    <a:cubicBezTo>
                      <a:pt x="391568" y="302469"/>
                      <a:pt x="393061" y="303611"/>
                      <a:pt x="393940" y="303611"/>
                    </a:cubicBezTo>
                    <a:cubicBezTo>
                      <a:pt x="395609" y="303523"/>
                      <a:pt x="397278" y="302732"/>
                      <a:pt x="398948" y="302293"/>
                    </a:cubicBezTo>
                    <a:cubicBezTo>
                      <a:pt x="398157" y="304050"/>
                      <a:pt x="397805" y="306334"/>
                      <a:pt x="396400" y="307652"/>
                    </a:cubicBezTo>
                    <a:cubicBezTo>
                      <a:pt x="387614" y="315823"/>
                      <a:pt x="379005" y="324257"/>
                      <a:pt x="369692" y="331724"/>
                    </a:cubicBezTo>
                    <a:cubicBezTo>
                      <a:pt x="359765" y="339543"/>
                      <a:pt x="355196" y="351930"/>
                      <a:pt x="344918" y="359310"/>
                    </a:cubicBezTo>
                    <a:cubicBezTo>
                      <a:pt x="338504" y="363966"/>
                      <a:pt x="332091" y="368623"/>
                      <a:pt x="325063" y="373982"/>
                    </a:cubicBezTo>
                    <a:cubicBezTo>
                      <a:pt x="323305" y="374860"/>
                      <a:pt x="322163" y="375124"/>
                      <a:pt x="321109" y="375387"/>
                    </a:cubicBezTo>
                    <a:cubicBezTo>
                      <a:pt x="321285" y="376002"/>
                      <a:pt x="321461" y="376530"/>
                      <a:pt x="321636" y="377145"/>
                    </a:cubicBezTo>
                    <a:cubicBezTo>
                      <a:pt x="323042" y="376354"/>
                      <a:pt x="324360" y="375563"/>
                      <a:pt x="325765" y="374685"/>
                    </a:cubicBezTo>
                    <a:cubicBezTo>
                      <a:pt x="329982" y="375651"/>
                      <a:pt x="328928" y="377935"/>
                      <a:pt x="326908" y="380044"/>
                    </a:cubicBezTo>
                    <a:cubicBezTo>
                      <a:pt x="320582" y="386545"/>
                      <a:pt x="314520" y="393485"/>
                      <a:pt x="307492" y="399196"/>
                    </a:cubicBezTo>
                    <a:cubicBezTo>
                      <a:pt x="297389" y="407366"/>
                      <a:pt x="289921" y="416503"/>
                      <a:pt x="284913" y="429066"/>
                    </a:cubicBezTo>
                    <a:cubicBezTo>
                      <a:pt x="281575" y="437588"/>
                      <a:pt x="274547" y="445495"/>
                      <a:pt x="266288" y="451381"/>
                    </a:cubicBezTo>
                    <a:cubicBezTo>
                      <a:pt x="263741" y="453226"/>
                      <a:pt x="262335" y="456652"/>
                      <a:pt x="260666" y="459463"/>
                    </a:cubicBezTo>
                    <a:cubicBezTo>
                      <a:pt x="254692" y="469127"/>
                      <a:pt x="249860" y="479670"/>
                      <a:pt x="239493" y="485907"/>
                    </a:cubicBezTo>
                    <a:cubicBezTo>
                      <a:pt x="238439" y="486522"/>
                      <a:pt x="236769" y="487840"/>
                      <a:pt x="236857" y="488631"/>
                    </a:cubicBezTo>
                    <a:cubicBezTo>
                      <a:pt x="238351" y="502512"/>
                      <a:pt x="223591" y="507168"/>
                      <a:pt x="220077" y="518238"/>
                    </a:cubicBezTo>
                    <a:cubicBezTo>
                      <a:pt x="219023" y="521576"/>
                      <a:pt x="216475" y="525178"/>
                      <a:pt x="213664" y="527287"/>
                    </a:cubicBezTo>
                    <a:cubicBezTo>
                      <a:pt x="205669" y="533173"/>
                      <a:pt x="203297" y="542310"/>
                      <a:pt x="200135" y="550568"/>
                    </a:cubicBezTo>
                    <a:cubicBezTo>
                      <a:pt x="196093" y="561374"/>
                      <a:pt x="190207" y="570950"/>
                      <a:pt x="184233" y="580702"/>
                    </a:cubicBezTo>
                    <a:cubicBezTo>
                      <a:pt x="179313" y="588609"/>
                      <a:pt x="175535" y="597218"/>
                      <a:pt x="170967" y="605301"/>
                    </a:cubicBezTo>
                    <a:cubicBezTo>
                      <a:pt x="168595" y="609606"/>
                      <a:pt x="165608" y="613559"/>
                      <a:pt x="162797" y="617688"/>
                    </a:cubicBezTo>
                    <a:cubicBezTo>
                      <a:pt x="162094" y="618742"/>
                      <a:pt x="160425" y="619884"/>
                      <a:pt x="160600" y="620675"/>
                    </a:cubicBezTo>
                    <a:cubicBezTo>
                      <a:pt x="163500" y="630866"/>
                      <a:pt x="153836" y="635435"/>
                      <a:pt x="150761" y="642902"/>
                    </a:cubicBezTo>
                    <a:cubicBezTo>
                      <a:pt x="147862" y="650018"/>
                      <a:pt x="146807" y="659067"/>
                      <a:pt x="141712" y="663723"/>
                    </a:cubicBezTo>
                    <a:cubicBezTo>
                      <a:pt x="134508" y="670313"/>
                      <a:pt x="132751" y="678922"/>
                      <a:pt x="132311" y="686126"/>
                    </a:cubicBezTo>
                    <a:cubicBezTo>
                      <a:pt x="131521" y="698777"/>
                      <a:pt x="124053" y="708353"/>
                      <a:pt x="120803" y="719598"/>
                    </a:cubicBezTo>
                    <a:cubicBezTo>
                      <a:pt x="118694" y="726890"/>
                      <a:pt x="115356" y="734007"/>
                      <a:pt x="112544" y="741035"/>
                    </a:cubicBezTo>
                    <a:cubicBezTo>
                      <a:pt x="107888" y="752719"/>
                      <a:pt x="104725" y="764843"/>
                      <a:pt x="100157" y="776528"/>
                    </a:cubicBezTo>
                    <a:cubicBezTo>
                      <a:pt x="87418" y="782414"/>
                      <a:pt x="93480" y="793923"/>
                      <a:pt x="92426" y="803147"/>
                    </a:cubicBezTo>
                    <a:cubicBezTo>
                      <a:pt x="91987" y="807013"/>
                      <a:pt x="92514" y="810527"/>
                      <a:pt x="87242" y="811494"/>
                    </a:cubicBezTo>
                    <a:cubicBezTo>
                      <a:pt x="86012" y="811757"/>
                      <a:pt x="85310" y="814832"/>
                      <a:pt x="83728" y="817292"/>
                    </a:cubicBezTo>
                    <a:cubicBezTo>
                      <a:pt x="82674" y="818785"/>
                      <a:pt x="82235" y="819664"/>
                      <a:pt x="81093" y="820542"/>
                    </a:cubicBezTo>
                    <a:cubicBezTo>
                      <a:pt x="80390" y="821333"/>
                      <a:pt x="80302" y="822124"/>
                      <a:pt x="80214" y="823002"/>
                    </a:cubicBezTo>
                    <a:cubicBezTo>
                      <a:pt x="80741" y="822212"/>
                      <a:pt x="81180" y="821421"/>
                      <a:pt x="82410" y="820542"/>
                    </a:cubicBezTo>
                    <a:cubicBezTo>
                      <a:pt x="83553" y="819840"/>
                      <a:pt x="83992" y="818961"/>
                      <a:pt x="84431" y="818083"/>
                    </a:cubicBezTo>
                    <a:moveTo>
                      <a:pt x="2090045" y="824672"/>
                    </a:moveTo>
                    <a:cubicBezTo>
                      <a:pt x="2089254" y="824584"/>
                      <a:pt x="2088463" y="824584"/>
                      <a:pt x="2087585" y="824496"/>
                    </a:cubicBezTo>
                    <a:cubicBezTo>
                      <a:pt x="2088376" y="825023"/>
                      <a:pt x="2089166" y="825462"/>
                      <a:pt x="2090045" y="827307"/>
                    </a:cubicBezTo>
                    <a:cubicBezTo>
                      <a:pt x="2090836" y="827395"/>
                      <a:pt x="2091626" y="827395"/>
                      <a:pt x="2092505" y="827483"/>
                    </a:cubicBezTo>
                    <a:cubicBezTo>
                      <a:pt x="2091714" y="826956"/>
                      <a:pt x="2090923" y="826517"/>
                      <a:pt x="2090045" y="824672"/>
                    </a:cubicBezTo>
                    <a:moveTo>
                      <a:pt x="2032413" y="614965"/>
                    </a:moveTo>
                    <a:cubicBezTo>
                      <a:pt x="2033555" y="615404"/>
                      <a:pt x="2034785" y="616370"/>
                      <a:pt x="2035663" y="616195"/>
                    </a:cubicBezTo>
                    <a:cubicBezTo>
                      <a:pt x="2037333" y="615755"/>
                      <a:pt x="2038738" y="614613"/>
                      <a:pt x="2040232" y="613735"/>
                    </a:cubicBezTo>
                    <a:cubicBezTo>
                      <a:pt x="2038738" y="612856"/>
                      <a:pt x="2037245" y="611714"/>
                      <a:pt x="2035663" y="611275"/>
                    </a:cubicBezTo>
                    <a:cubicBezTo>
                      <a:pt x="2034785" y="610836"/>
                      <a:pt x="2033467" y="611890"/>
                      <a:pt x="2032413" y="614965"/>
                    </a:cubicBezTo>
                    <a:moveTo>
                      <a:pt x="31982" y="1278261"/>
                    </a:moveTo>
                    <a:cubicBezTo>
                      <a:pt x="32510" y="1276152"/>
                      <a:pt x="33037" y="1274132"/>
                      <a:pt x="33564" y="1272023"/>
                    </a:cubicBezTo>
                    <a:cubicBezTo>
                      <a:pt x="31807" y="1272726"/>
                      <a:pt x="30050" y="1273429"/>
                      <a:pt x="28205" y="1274132"/>
                    </a:cubicBezTo>
                    <a:cubicBezTo>
                      <a:pt x="29083" y="1275889"/>
                      <a:pt x="29874" y="1277734"/>
                      <a:pt x="31982" y="1278261"/>
                    </a:cubicBezTo>
                    <a:moveTo>
                      <a:pt x="700550" y="80111"/>
                    </a:moveTo>
                    <a:cubicBezTo>
                      <a:pt x="699495" y="79672"/>
                      <a:pt x="697826" y="78617"/>
                      <a:pt x="697387" y="78969"/>
                    </a:cubicBezTo>
                    <a:cubicBezTo>
                      <a:pt x="696421" y="79847"/>
                      <a:pt x="695103" y="81956"/>
                      <a:pt x="695454" y="82571"/>
                    </a:cubicBezTo>
                    <a:cubicBezTo>
                      <a:pt x="696421" y="84064"/>
                      <a:pt x="698178" y="85031"/>
                      <a:pt x="699671" y="86261"/>
                    </a:cubicBezTo>
                    <a:cubicBezTo>
                      <a:pt x="699935" y="85031"/>
                      <a:pt x="700286" y="83889"/>
                      <a:pt x="700550" y="80111"/>
                    </a:cubicBezTo>
                    <a:moveTo>
                      <a:pt x="2154354" y="1103871"/>
                    </a:moveTo>
                    <a:cubicBezTo>
                      <a:pt x="2152421" y="1104047"/>
                      <a:pt x="2150400" y="1104310"/>
                      <a:pt x="2148468" y="1104486"/>
                    </a:cubicBezTo>
                    <a:cubicBezTo>
                      <a:pt x="2149522" y="1105979"/>
                      <a:pt x="2150225" y="1108088"/>
                      <a:pt x="2151630" y="1108703"/>
                    </a:cubicBezTo>
                    <a:cubicBezTo>
                      <a:pt x="2154530" y="1110021"/>
                      <a:pt x="2156023" y="1108439"/>
                      <a:pt x="2154354" y="1103871"/>
                    </a:cubicBezTo>
                    <a:moveTo>
                      <a:pt x="2135992" y="912525"/>
                    </a:moveTo>
                    <a:cubicBezTo>
                      <a:pt x="2134675" y="913580"/>
                      <a:pt x="2133357" y="914634"/>
                      <a:pt x="2132039" y="915688"/>
                    </a:cubicBezTo>
                    <a:cubicBezTo>
                      <a:pt x="2132830" y="916391"/>
                      <a:pt x="2133708" y="917094"/>
                      <a:pt x="2134499" y="917797"/>
                    </a:cubicBezTo>
                    <a:cubicBezTo>
                      <a:pt x="2135905" y="916040"/>
                      <a:pt x="2137222" y="914283"/>
                      <a:pt x="2135992" y="912525"/>
                    </a:cubicBezTo>
                    <a:moveTo>
                      <a:pt x="34618" y="913843"/>
                    </a:moveTo>
                    <a:cubicBezTo>
                      <a:pt x="36111" y="913140"/>
                      <a:pt x="37693" y="912525"/>
                      <a:pt x="39186" y="911823"/>
                    </a:cubicBezTo>
                    <a:cubicBezTo>
                      <a:pt x="38571" y="911208"/>
                      <a:pt x="38132" y="910241"/>
                      <a:pt x="37341" y="909890"/>
                    </a:cubicBezTo>
                    <a:cubicBezTo>
                      <a:pt x="35936" y="909363"/>
                      <a:pt x="35057" y="910153"/>
                      <a:pt x="34618" y="913843"/>
                    </a:cubicBezTo>
                    <a:moveTo>
                      <a:pt x="1234086" y="31616"/>
                    </a:moveTo>
                    <a:cubicBezTo>
                      <a:pt x="1234525" y="30474"/>
                      <a:pt x="1235403" y="29331"/>
                      <a:pt x="1235316" y="28277"/>
                    </a:cubicBezTo>
                    <a:cubicBezTo>
                      <a:pt x="1235228" y="26784"/>
                      <a:pt x="1234437" y="25378"/>
                      <a:pt x="1233998" y="23884"/>
                    </a:cubicBezTo>
                    <a:cubicBezTo>
                      <a:pt x="1233383" y="24499"/>
                      <a:pt x="1232856" y="25202"/>
                      <a:pt x="1232153" y="25729"/>
                    </a:cubicBezTo>
                    <a:cubicBezTo>
                      <a:pt x="1228990" y="27662"/>
                      <a:pt x="1231450" y="28892"/>
                      <a:pt x="1234086" y="31616"/>
                    </a:cubicBezTo>
                    <a:moveTo>
                      <a:pt x="1473926" y="82659"/>
                    </a:moveTo>
                    <a:cubicBezTo>
                      <a:pt x="1472433" y="83274"/>
                      <a:pt x="1471027" y="83889"/>
                      <a:pt x="1469534" y="84416"/>
                    </a:cubicBezTo>
                    <a:cubicBezTo>
                      <a:pt x="1470412" y="85909"/>
                      <a:pt x="1471379" y="87315"/>
                      <a:pt x="1472257" y="88808"/>
                    </a:cubicBezTo>
                    <a:cubicBezTo>
                      <a:pt x="1472872" y="87666"/>
                      <a:pt x="1473399" y="86524"/>
                      <a:pt x="1473926" y="82659"/>
                    </a:cubicBezTo>
                    <a:moveTo>
                      <a:pt x="594334" y="133790"/>
                    </a:moveTo>
                    <a:cubicBezTo>
                      <a:pt x="594334" y="132033"/>
                      <a:pt x="594334" y="130275"/>
                      <a:pt x="594159" y="128518"/>
                    </a:cubicBezTo>
                    <a:cubicBezTo>
                      <a:pt x="594159" y="128430"/>
                      <a:pt x="591875" y="128430"/>
                      <a:pt x="591787" y="128518"/>
                    </a:cubicBezTo>
                    <a:cubicBezTo>
                      <a:pt x="591699" y="130363"/>
                      <a:pt x="591699" y="132120"/>
                      <a:pt x="594334" y="133790"/>
                    </a:cubicBezTo>
                    <a:moveTo>
                      <a:pt x="132926" y="613647"/>
                    </a:moveTo>
                    <a:cubicBezTo>
                      <a:pt x="134244" y="612680"/>
                      <a:pt x="135562" y="611626"/>
                      <a:pt x="136880" y="610660"/>
                    </a:cubicBezTo>
                    <a:cubicBezTo>
                      <a:pt x="136177" y="609957"/>
                      <a:pt x="135386" y="609166"/>
                      <a:pt x="134683" y="608463"/>
                    </a:cubicBezTo>
                    <a:cubicBezTo>
                      <a:pt x="133629" y="609693"/>
                      <a:pt x="132575" y="611011"/>
                      <a:pt x="132926" y="613647"/>
                    </a:cubicBezTo>
                    <a:moveTo>
                      <a:pt x="1722992" y="226915"/>
                    </a:moveTo>
                    <a:cubicBezTo>
                      <a:pt x="1722025" y="225597"/>
                      <a:pt x="1720971" y="224279"/>
                      <a:pt x="1720005" y="222961"/>
                    </a:cubicBezTo>
                    <a:cubicBezTo>
                      <a:pt x="1719302" y="223664"/>
                      <a:pt x="1718511" y="224455"/>
                      <a:pt x="1717808" y="225157"/>
                    </a:cubicBezTo>
                    <a:cubicBezTo>
                      <a:pt x="1719126" y="226212"/>
                      <a:pt x="1720444" y="227178"/>
                      <a:pt x="1722992" y="226915"/>
                    </a:cubicBezTo>
                    <a:moveTo>
                      <a:pt x="1957649" y="474662"/>
                    </a:moveTo>
                    <a:cubicBezTo>
                      <a:pt x="1956331" y="475629"/>
                      <a:pt x="1955014" y="476683"/>
                      <a:pt x="1953696" y="477649"/>
                    </a:cubicBezTo>
                    <a:cubicBezTo>
                      <a:pt x="1954399" y="478352"/>
                      <a:pt x="1955189" y="479143"/>
                      <a:pt x="1955892" y="479846"/>
                    </a:cubicBezTo>
                    <a:cubicBezTo>
                      <a:pt x="1956946" y="478616"/>
                      <a:pt x="1958001" y="477298"/>
                      <a:pt x="1957649" y="474662"/>
                    </a:cubicBezTo>
                    <a:moveTo>
                      <a:pt x="20210" y="1101235"/>
                    </a:moveTo>
                    <a:cubicBezTo>
                      <a:pt x="18892" y="1102202"/>
                      <a:pt x="17574" y="1103256"/>
                      <a:pt x="16257" y="1104222"/>
                    </a:cubicBezTo>
                    <a:cubicBezTo>
                      <a:pt x="16959" y="1104925"/>
                      <a:pt x="17750" y="1105716"/>
                      <a:pt x="18453" y="1106419"/>
                    </a:cubicBezTo>
                    <a:cubicBezTo>
                      <a:pt x="19507" y="1105189"/>
                      <a:pt x="20474" y="1103871"/>
                      <a:pt x="20210" y="1101235"/>
                    </a:cubicBezTo>
                    <a:moveTo>
                      <a:pt x="1860659" y="351403"/>
                    </a:moveTo>
                    <a:cubicBezTo>
                      <a:pt x="1859341" y="352370"/>
                      <a:pt x="1858023" y="353424"/>
                      <a:pt x="1856705" y="354390"/>
                    </a:cubicBezTo>
                    <a:cubicBezTo>
                      <a:pt x="1857408" y="355093"/>
                      <a:pt x="1858199" y="355884"/>
                      <a:pt x="1858902" y="356587"/>
                    </a:cubicBezTo>
                    <a:cubicBezTo>
                      <a:pt x="1859956" y="355357"/>
                      <a:pt x="1861010" y="354039"/>
                      <a:pt x="1860659" y="351403"/>
                    </a:cubicBezTo>
                    <a:moveTo>
                      <a:pt x="309864" y="352721"/>
                    </a:moveTo>
                    <a:cubicBezTo>
                      <a:pt x="311621" y="352721"/>
                      <a:pt x="313378" y="352721"/>
                      <a:pt x="315135" y="352545"/>
                    </a:cubicBezTo>
                    <a:cubicBezTo>
                      <a:pt x="315223" y="352545"/>
                      <a:pt x="315223" y="350261"/>
                      <a:pt x="315135" y="350173"/>
                    </a:cubicBezTo>
                    <a:cubicBezTo>
                      <a:pt x="313378" y="350086"/>
                      <a:pt x="311621" y="350173"/>
                      <a:pt x="309864" y="352721"/>
                    </a:cubicBezTo>
                    <a:moveTo>
                      <a:pt x="2141176" y="1282214"/>
                    </a:moveTo>
                    <a:cubicBezTo>
                      <a:pt x="2141176" y="1280457"/>
                      <a:pt x="2141176" y="1278700"/>
                      <a:pt x="2141000" y="1276943"/>
                    </a:cubicBezTo>
                    <a:cubicBezTo>
                      <a:pt x="2141000" y="1276855"/>
                      <a:pt x="2138716" y="1276855"/>
                      <a:pt x="2138628" y="1276943"/>
                    </a:cubicBezTo>
                    <a:cubicBezTo>
                      <a:pt x="2138540" y="1278700"/>
                      <a:pt x="2138628" y="1280457"/>
                      <a:pt x="2141176" y="1282214"/>
                    </a:cubicBezTo>
                    <a:moveTo>
                      <a:pt x="877487" y="55160"/>
                    </a:moveTo>
                    <a:cubicBezTo>
                      <a:pt x="878717" y="53755"/>
                      <a:pt x="879859" y="52349"/>
                      <a:pt x="881089" y="50856"/>
                    </a:cubicBezTo>
                    <a:cubicBezTo>
                      <a:pt x="880386" y="50504"/>
                      <a:pt x="879332" y="49801"/>
                      <a:pt x="879156" y="49977"/>
                    </a:cubicBezTo>
                    <a:cubicBezTo>
                      <a:pt x="878014" y="51207"/>
                      <a:pt x="877136" y="52525"/>
                      <a:pt x="877487" y="55160"/>
                    </a:cubicBezTo>
                    <a:moveTo>
                      <a:pt x="544521" y="178419"/>
                    </a:moveTo>
                    <a:cubicBezTo>
                      <a:pt x="544258" y="178683"/>
                      <a:pt x="543906" y="178946"/>
                      <a:pt x="543731" y="179298"/>
                    </a:cubicBezTo>
                    <a:cubicBezTo>
                      <a:pt x="543555" y="179474"/>
                      <a:pt x="543643" y="179825"/>
                      <a:pt x="543643" y="180176"/>
                    </a:cubicBezTo>
                    <a:cubicBezTo>
                      <a:pt x="545224" y="179913"/>
                      <a:pt x="546893" y="179737"/>
                      <a:pt x="548475" y="179474"/>
                    </a:cubicBezTo>
                    <a:cubicBezTo>
                      <a:pt x="547596" y="178683"/>
                      <a:pt x="546718" y="177892"/>
                      <a:pt x="544521" y="178419"/>
                    </a:cubicBezTo>
                    <a:moveTo>
                      <a:pt x="935207" y="28980"/>
                    </a:moveTo>
                    <a:cubicBezTo>
                      <a:pt x="936437" y="27574"/>
                      <a:pt x="937579" y="26169"/>
                      <a:pt x="938809" y="24675"/>
                    </a:cubicBezTo>
                    <a:cubicBezTo>
                      <a:pt x="938106" y="24324"/>
                      <a:pt x="937052" y="23621"/>
                      <a:pt x="936876" y="23797"/>
                    </a:cubicBezTo>
                    <a:cubicBezTo>
                      <a:pt x="935734" y="24939"/>
                      <a:pt x="934856" y="26344"/>
                      <a:pt x="935207" y="28980"/>
                    </a:cubicBezTo>
                    <a:moveTo>
                      <a:pt x="1624683" y="183603"/>
                    </a:moveTo>
                    <a:cubicBezTo>
                      <a:pt x="1623805" y="181846"/>
                      <a:pt x="1622926" y="180176"/>
                      <a:pt x="1622048" y="178419"/>
                    </a:cubicBezTo>
                    <a:cubicBezTo>
                      <a:pt x="1622048" y="180176"/>
                      <a:pt x="1622048" y="181933"/>
                      <a:pt x="1624683" y="183603"/>
                    </a:cubicBezTo>
                    <a:moveTo>
                      <a:pt x="409490" y="276728"/>
                    </a:moveTo>
                    <a:cubicBezTo>
                      <a:pt x="409754" y="277870"/>
                      <a:pt x="409929" y="278924"/>
                      <a:pt x="410193" y="280066"/>
                    </a:cubicBezTo>
                    <a:cubicBezTo>
                      <a:pt x="411511" y="278748"/>
                      <a:pt x="412828" y="277430"/>
                      <a:pt x="414146" y="276113"/>
                    </a:cubicBezTo>
                    <a:cubicBezTo>
                      <a:pt x="413004" y="275849"/>
                      <a:pt x="411950" y="275673"/>
                      <a:pt x="409490" y="276728"/>
                    </a:cubicBezTo>
                    <a:moveTo>
                      <a:pt x="450166" y="225597"/>
                    </a:moveTo>
                    <a:cubicBezTo>
                      <a:pt x="450518" y="224191"/>
                      <a:pt x="450869" y="222785"/>
                      <a:pt x="451133" y="221380"/>
                    </a:cubicBezTo>
                    <a:cubicBezTo>
                      <a:pt x="451133" y="221380"/>
                      <a:pt x="450078" y="221116"/>
                      <a:pt x="449551" y="220940"/>
                    </a:cubicBezTo>
                    <a:cubicBezTo>
                      <a:pt x="449288" y="222083"/>
                      <a:pt x="449024" y="223137"/>
                      <a:pt x="450166" y="225597"/>
                    </a:cubicBezTo>
                    <a:moveTo>
                      <a:pt x="1757079" y="281999"/>
                    </a:moveTo>
                    <a:cubicBezTo>
                      <a:pt x="1757958" y="281560"/>
                      <a:pt x="1758836" y="281120"/>
                      <a:pt x="1759715" y="280681"/>
                    </a:cubicBezTo>
                    <a:cubicBezTo>
                      <a:pt x="1758836" y="280242"/>
                      <a:pt x="1757958" y="279803"/>
                      <a:pt x="1757079" y="281999"/>
                    </a:cubicBezTo>
                    <a:moveTo>
                      <a:pt x="1289082" y="57796"/>
                    </a:moveTo>
                    <a:cubicBezTo>
                      <a:pt x="1290224" y="57532"/>
                      <a:pt x="1291278" y="57357"/>
                      <a:pt x="1292421" y="57093"/>
                    </a:cubicBezTo>
                    <a:cubicBezTo>
                      <a:pt x="1292245" y="56566"/>
                      <a:pt x="1291981" y="55424"/>
                      <a:pt x="1291981" y="55512"/>
                    </a:cubicBezTo>
                    <a:cubicBezTo>
                      <a:pt x="1290576" y="55775"/>
                      <a:pt x="1289170" y="56127"/>
                      <a:pt x="1289082" y="57796"/>
                    </a:cubicBezTo>
                    <a:moveTo>
                      <a:pt x="1574870" y="160058"/>
                    </a:moveTo>
                    <a:cubicBezTo>
                      <a:pt x="1575310" y="160936"/>
                      <a:pt x="1575749" y="161815"/>
                      <a:pt x="1576188" y="162693"/>
                    </a:cubicBezTo>
                    <a:cubicBezTo>
                      <a:pt x="1576627" y="161815"/>
                      <a:pt x="1577067" y="160936"/>
                      <a:pt x="1574870" y="160058"/>
                    </a:cubicBezTo>
                    <a:moveTo>
                      <a:pt x="1578824" y="132472"/>
                    </a:moveTo>
                    <a:cubicBezTo>
                      <a:pt x="1577945" y="132911"/>
                      <a:pt x="1577067" y="133350"/>
                      <a:pt x="1576188" y="133790"/>
                    </a:cubicBezTo>
                    <a:cubicBezTo>
                      <a:pt x="1577067" y="134229"/>
                      <a:pt x="1577945" y="134668"/>
                      <a:pt x="1578824" y="132472"/>
                    </a:cubicBezTo>
                    <a:moveTo>
                      <a:pt x="2087497" y="793220"/>
                    </a:moveTo>
                    <a:cubicBezTo>
                      <a:pt x="2086970" y="792869"/>
                      <a:pt x="2086443" y="792517"/>
                      <a:pt x="2085916" y="792166"/>
                    </a:cubicBezTo>
                    <a:cubicBezTo>
                      <a:pt x="2086004" y="792956"/>
                      <a:pt x="2086091" y="793747"/>
                      <a:pt x="2087497" y="793220"/>
                    </a:cubicBezTo>
                    <a:moveTo>
                      <a:pt x="84431" y="790584"/>
                    </a:moveTo>
                    <a:cubicBezTo>
                      <a:pt x="83904" y="790233"/>
                      <a:pt x="83377" y="789881"/>
                      <a:pt x="82850" y="789530"/>
                    </a:cubicBezTo>
                    <a:cubicBezTo>
                      <a:pt x="82938" y="790321"/>
                      <a:pt x="83025" y="791111"/>
                      <a:pt x="84431" y="790584"/>
                    </a:cubicBezTo>
                    <a:moveTo>
                      <a:pt x="152606" y="630690"/>
                    </a:moveTo>
                    <a:cubicBezTo>
                      <a:pt x="153133" y="631042"/>
                      <a:pt x="153660" y="631393"/>
                      <a:pt x="154187" y="631745"/>
                    </a:cubicBezTo>
                    <a:cubicBezTo>
                      <a:pt x="154099" y="630954"/>
                      <a:pt x="154011" y="630163"/>
                      <a:pt x="152606" y="630690"/>
                    </a:cubicBezTo>
                    <a:moveTo>
                      <a:pt x="231235" y="496977"/>
                    </a:moveTo>
                    <a:cubicBezTo>
                      <a:pt x="230708" y="496626"/>
                      <a:pt x="230180" y="496274"/>
                      <a:pt x="229653" y="495923"/>
                    </a:cubicBezTo>
                    <a:cubicBezTo>
                      <a:pt x="229741" y="496713"/>
                      <a:pt x="229829" y="497504"/>
                      <a:pt x="231235" y="496977"/>
                    </a:cubicBezTo>
                    <a:moveTo>
                      <a:pt x="215509" y="473344"/>
                    </a:moveTo>
                    <a:cubicBezTo>
                      <a:pt x="214982" y="472993"/>
                      <a:pt x="214455" y="472642"/>
                      <a:pt x="213928" y="472290"/>
                    </a:cubicBezTo>
                    <a:cubicBezTo>
                      <a:pt x="214015" y="473081"/>
                      <a:pt x="214103" y="473872"/>
                      <a:pt x="215509" y="473344"/>
                    </a:cubicBezTo>
                    <a:moveTo>
                      <a:pt x="1711219" y="254413"/>
                    </a:moveTo>
                    <a:cubicBezTo>
                      <a:pt x="1711571" y="253886"/>
                      <a:pt x="1711922" y="253359"/>
                      <a:pt x="1712274" y="252831"/>
                    </a:cubicBezTo>
                    <a:cubicBezTo>
                      <a:pt x="1711483" y="252919"/>
                      <a:pt x="1710692" y="253007"/>
                      <a:pt x="1711219" y="254413"/>
                    </a:cubicBezTo>
                    <a:moveTo>
                      <a:pt x="1846251" y="378989"/>
                    </a:moveTo>
                    <a:cubicBezTo>
                      <a:pt x="1846778" y="379341"/>
                      <a:pt x="1847305" y="379692"/>
                      <a:pt x="1847832" y="380044"/>
                    </a:cubicBezTo>
                    <a:cubicBezTo>
                      <a:pt x="1847744" y="379253"/>
                      <a:pt x="1847656" y="378462"/>
                      <a:pt x="1846251" y="378989"/>
                    </a:cubicBezTo>
                    <a:close/>
                  </a:path>
                </a:pathLst>
              </a:custGeom>
              <a:solidFill>
                <a:srgbClr val="F7EC13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id="{9130C243-0983-1EAD-AAC2-1D8AC02989C3}"/>
                  </a:ext>
                </a:extLst>
              </p:cNvPr>
              <p:cNvSpPr/>
              <p:nvPr/>
            </p:nvSpPr>
            <p:spPr>
              <a:xfrm>
                <a:off x="1126447" y="680392"/>
                <a:ext cx="1845584" cy="1215935"/>
              </a:xfrm>
              <a:custGeom>
                <a:avLst/>
                <a:gdLst>
                  <a:gd name="connsiteX0" fmla="*/ 1556725 w 1845584"/>
                  <a:gd name="connsiteY0" fmla="*/ 220196 h 1215935"/>
                  <a:gd name="connsiteX1" fmla="*/ 1566389 w 1845584"/>
                  <a:gd name="connsiteY1" fmla="*/ 230036 h 1215935"/>
                  <a:gd name="connsiteX2" fmla="*/ 1602146 w 1845584"/>
                  <a:gd name="connsiteY2" fmla="*/ 270185 h 1215935"/>
                  <a:gd name="connsiteX3" fmla="*/ 1615412 w 1845584"/>
                  <a:gd name="connsiteY3" fmla="*/ 284154 h 1215935"/>
                  <a:gd name="connsiteX4" fmla="*/ 1662853 w 1845584"/>
                  <a:gd name="connsiteY4" fmla="*/ 341786 h 1215935"/>
                  <a:gd name="connsiteX5" fmla="*/ 1675592 w 1845584"/>
                  <a:gd name="connsiteY5" fmla="*/ 357512 h 1215935"/>
                  <a:gd name="connsiteX6" fmla="*/ 1680599 w 1845584"/>
                  <a:gd name="connsiteY6" fmla="*/ 367176 h 1215935"/>
                  <a:gd name="connsiteX7" fmla="*/ 1688770 w 1845584"/>
                  <a:gd name="connsiteY7" fmla="*/ 380793 h 1215935"/>
                  <a:gd name="connsiteX8" fmla="*/ 1710206 w 1845584"/>
                  <a:gd name="connsiteY8" fmla="*/ 412420 h 1215935"/>
                  <a:gd name="connsiteX9" fmla="*/ 1725317 w 1845584"/>
                  <a:gd name="connsiteY9" fmla="*/ 436317 h 1215935"/>
                  <a:gd name="connsiteX10" fmla="*/ 1746138 w 1845584"/>
                  <a:gd name="connsiteY10" fmla="*/ 482703 h 1215935"/>
                  <a:gd name="connsiteX11" fmla="*/ 1746929 w 1845584"/>
                  <a:gd name="connsiteY11" fmla="*/ 486218 h 1215935"/>
                  <a:gd name="connsiteX12" fmla="*/ 1761776 w 1845584"/>
                  <a:gd name="connsiteY12" fmla="*/ 508972 h 1215935"/>
                  <a:gd name="connsiteX13" fmla="*/ 1767223 w 1845584"/>
                  <a:gd name="connsiteY13" fmla="*/ 523819 h 1215935"/>
                  <a:gd name="connsiteX14" fmla="*/ 1769244 w 1845584"/>
                  <a:gd name="connsiteY14" fmla="*/ 529442 h 1215935"/>
                  <a:gd name="connsiteX15" fmla="*/ 1781367 w 1845584"/>
                  <a:gd name="connsiteY15" fmla="*/ 553162 h 1215935"/>
                  <a:gd name="connsiteX16" fmla="*/ 1796039 w 1845584"/>
                  <a:gd name="connsiteY16" fmla="*/ 594366 h 1215935"/>
                  <a:gd name="connsiteX17" fmla="*/ 1814225 w 1845584"/>
                  <a:gd name="connsiteY17" fmla="*/ 653667 h 1215935"/>
                  <a:gd name="connsiteX18" fmla="*/ 1817212 w 1845584"/>
                  <a:gd name="connsiteY18" fmla="*/ 684591 h 1215935"/>
                  <a:gd name="connsiteX19" fmla="*/ 1818530 w 1845584"/>
                  <a:gd name="connsiteY19" fmla="*/ 686436 h 1215935"/>
                  <a:gd name="connsiteX20" fmla="*/ 1828721 w 1845584"/>
                  <a:gd name="connsiteY20" fmla="*/ 717624 h 1215935"/>
                  <a:gd name="connsiteX21" fmla="*/ 1829599 w 1845584"/>
                  <a:gd name="connsiteY21" fmla="*/ 718591 h 1215935"/>
                  <a:gd name="connsiteX22" fmla="*/ 1832586 w 1845584"/>
                  <a:gd name="connsiteY22" fmla="*/ 740115 h 1215935"/>
                  <a:gd name="connsiteX23" fmla="*/ 1837418 w 1845584"/>
                  <a:gd name="connsiteY23" fmla="*/ 762869 h 1215935"/>
                  <a:gd name="connsiteX24" fmla="*/ 1837330 w 1845584"/>
                  <a:gd name="connsiteY24" fmla="*/ 779122 h 1215935"/>
                  <a:gd name="connsiteX25" fmla="*/ 1840757 w 1845584"/>
                  <a:gd name="connsiteY25" fmla="*/ 813209 h 1215935"/>
                  <a:gd name="connsiteX26" fmla="*/ 1845061 w 1845584"/>
                  <a:gd name="connsiteY26" fmla="*/ 850547 h 1215935"/>
                  <a:gd name="connsiteX27" fmla="*/ 1841723 w 1845584"/>
                  <a:gd name="connsiteY27" fmla="*/ 877606 h 1215935"/>
                  <a:gd name="connsiteX28" fmla="*/ 1840581 w 1845584"/>
                  <a:gd name="connsiteY28" fmla="*/ 884898 h 1215935"/>
                  <a:gd name="connsiteX29" fmla="*/ 1840845 w 1845584"/>
                  <a:gd name="connsiteY29" fmla="*/ 927419 h 1215935"/>
                  <a:gd name="connsiteX30" fmla="*/ 1842865 w 1845584"/>
                  <a:gd name="connsiteY30" fmla="*/ 949822 h 1215935"/>
                  <a:gd name="connsiteX31" fmla="*/ 1840493 w 1845584"/>
                  <a:gd name="connsiteY31" fmla="*/ 968359 h 1215935"/>
                  <a:gd name="connsiteX32" fmla="*/ 1838033 w 1845584"/>
                  <a:gd name="connsiteY32" fmla="*/ 1000514 h 1215935"/>
                  <a:gd name="connsiteX33" fmla="*/ 1830565 w 1845584"/>
                  <a:gd name="connsiteY33" fmla="*/ 1032932 h 1215935"/>
                  <a:gd name="connsiteX34" fmla="*/ 1827315 w 1845584"/>
                  <a:gd name="connsiteY34" fmla="*/ 1048657 h 1215935"/>
                  <a:gd name="connsiteX35" fmla="*/ 1820726 w 1845584"/>
                  <a:gd name="connsiteY35" fmla="*/ 1082657 h 1215935"/>
                  <a:gd name="connsiteX36" fmla="*/ 1817036 w 1845584"/>
                  <a:gd name="connsiteY36" fmla="*/ 1104620 h 1215935"/>
                  <a:gd name="connsiteX37" fmla="*/ 1804824 w 1845584"/>
                  <a:gd name="connsiteY37" fmla="*/ 1137653 h 1215935"/>
                  <a:gd name="connsiteX38" fmla="*/ 1801222 w 1845584"/>
                  <a:gd name="connsiteY38" fmla="*/ 1149250 h 1215935"/>
                  <a:gd name="connsiteX39" fmla="*/ 1795776 w 1845584"/>
                  <a:gd name="connsiteY39" fmla="*/ 1177187 h 1215935"/>
                  <a:gd name="connsiteX40" fmla="*/ 1790856 w 1845584"/>
                  <a:gd name="connsiteY40" fmla="*/ 1182986 h 1215935"/>
                  <a:gd name="connsiteX41" fmla="*/ 1788220 w 1845584"/>
                  <a:gd name="connsiteY41" fmla="*/ 1188345 h 1215935"/>
                  <a:gd name="connsiteX42" fmla="*/ 1783476 w 1845584"/>
                  <a:gd name="connsiteY42" fmla="*/ 1207321 h 1215935"/>
                  <a:gd name="connsiteX43" fmla="*/ 1772143 w 1845584"/>
                  <a:gd name="connsiteY43" fmla="*/ 1215931 h 1215935"/>
                  <a:gd name="connsiteX44" fmla="*/ 1735420 w 1845584"/>
                  <a:gd name="connsiteY44" fmla="*/ 1215843 h 1215935"/>
                  <a:gd name="connsiteX45" fmla="*/ 1728479 w 1845584"/>
                  <a:gd name="connsiteY45" fmla="*/ 1206003 h 1215935"/>
                  <a:gd name="connsiteX46" fmla="*/ 1734717 w 1845584"/>
                  <a:gd name="connsiteY46" fmla="*/ 1194143 h 1215935"/>
                  <a:gd name="connsiteX47" fmla="*/ 1744908 w 1845584"/>
                  <a:gd name="connsiteY47" fmla="*/ 1178857 h 1215935"/>
                  <a:gd name="connsiteX48" fmla="*/ 1745962 w 1845584"/>
                  <a:gd name="connsiteY48" fmla="*/ 1176836 h 1215935"/>
                  <a:gd name="connsiteX49" fmla="*/ 1753078 w 1845584"/>
                  <a:gd name="connsiteY49" fmla="*/ 1155663 h 1215935"/>
                  <a:gd name="connsiteX50" fmla="*/ 1756505 w 1845584"/>
                  <a:gd name="connsiteY50" fmla="*/ 1143979 h 1215935"/>
                  <a:gd name="connsiteX51" fmla="*/ 1761513 w 1845584"/>
                  <a:gd name="connsiteY51" fmla="*/ 1122455 h 1215935"/>
                  <a:gd name="connsiteX52" fmla="*/ 1764324 w 1845584"/>
                  <a:gd name="connsiteY52" fmla="*/ 1110594 h 1215935"/>
                  <a:gd name="connsiteX53" fmla="*/ 1770913 w 1845584"/>
                  <a:gd name="connsiteY53" fmla="*/ 1084502 h 1215935"/>
                  <a:gd name="connsiteX54" fmla="*/ 1782070 w 1845584"/>
                  <a:gd name="connsiteY54" fmla="*/ 1057531 h 1215935"/>
                  <a:gd name="connsiteX55" fmla="*/ 1782597 w 1845584"/>
                  <a:gd name="connsiteY55" fmla="*/ 1052611 h 1215935"/>
                  <a:gd name="connsiteX56" fmla="*/ 1785497 w 1845584"/>
                  <a:gd name="connsiteY56" fmla="*/ 1009914 h 1215935"/>
                  <a:gd name="connsiteX57" fmla="*/ 1788132 w 1845584"/>
                  <a:gd name="connsiteY57" fmla="*/ 1004555 h 1215935"/>
                  <a:gd name="connsiteX58" fmla="*/ 1790416 w 1845584"/>
                  <a:gd name="connsiteY58" fmla="*/ 999108 h 1215935"/>
                  <a:gd name="connsiteX59" fmla="*/ 1791383 w 1845584"/>
                  <a:gd name="connsiteY59" fmla="*/ 964669 h 1215935"/>
                  <a:gd name="connsiteX60" fmla="*/ 1793228 w 1845584"/>
                  <a:gd name="connsiteY60" fmla="*/ 928913 h 1215935"/>
                  <a:gd name="connsiteX61" fmla="*/ 1795688 w 1845584"/>
                  <a:gd name="connsiteY61" fmla="*/ 922148 h 1215935"/>
                  <a:gd name="connsiteX62" fmla="*/ 1796566 w 1845584"/>
                  <a:gd name="connsiteY62" fmla="*/ 894650 h 1215935"/>
                  <a:gd name="connsiteX63" fmla="*/ 1793140 w 1845584"/>
                  <a:gd name="connsiteY63" fmla="*/ 859420 h 1215935"/>
                  <a:gd name="connsiteX64" fmla="*/ 1793140 w 1845584"/>
                  <a:gd name="connsiteY64" fmla="*/ 858190 h 1215935"/>
                  <a:gd name="connsiteX65" fmla="*/ 1793403 w 1845584"/>
                  <a:gd name="connsiteY65" fmla="*/ 838863 h 1215935"/>
                  <a:gd name="connsiteX66" fmla="*/ 1793140 w 1845584"/>
                  <a:gd name="connsiteY66" fmla="*/ 817953 h 1215935"/>
                  <a:gd name="connsiteX67" fmla="*/ 1788308 w 1845584"/>
                  <a:gd name="connsiteY67" fmla="*/ 784569 h 1215935"/>
                  <a:gd name="connsiteX68" fmla="*/ 1785584 w 1845584"/>
                  <a:gd name="connsiteY68" fmla="*/ 760761 h 1215935"/>
                  <a:gd name="connsiteX69" fmla="*/ 1788835 w 1845584"/>
                  <a:gd name="connsiteY69" fmla="*/ 751887 h 1215935"/>
                  <a:gd name="connsiteX70" fmla="*/ 1782949 w 1845584"/>
                  <a:gd name="connsiteY70" fmla="*/ 743981 h 1215935"/>
                  <a:gd name="connsiteX71" fmla="*/ 1783388 w 1845584"/>
                  <a:gd name="connsiteY71" fmla="*/ 728079 h 1215935"/>
                  <a:gd name="connsiteX72" fmla="*/ 1780489 w 1845584"/>
                  <a:gd name="connsiteY72" fmla="*/ 713759 h 1215935"/>
                  <a:gd name="connsiteX73" fmla="*/ 1775130 w 1845584"/>
                  <a:gd name="connsiteY73" fmla="*/ 700493 h 1215935"/>
                  <a:gd name="connsiteX74" fmla="*/ 1768189 w 1845584"/>
                  <a:gd name="connsiteY74" fmla="*/ 675630 h 1215935"/>
                  <a:gd name="connsiteX75" fmla="*/ 1767487 w 1845584"/>
                  <a:gd name="connsiteY75" fmla="*/ 673873 h 1215935"/>
                  <a:gd name="connsiteX76" fmla="*/ 1765993 w 1845584"/>
                  <a:gd name="connsiteY76" fmla="*/ 659904 h 1215935"/>
                  <a:gd name="connsiteX77" fmla="*/ 1756681 w 1845584"/>
                  <a:gd name="connsiteY77" fmla="*/ 634954 h 1215935"/>
                  <a:gd name="connsiteX78" fmla="*/ 1759316 w 1845584"/>
                  <a:gd name="connsiteY78" fmla="*/ 629683 h 1215935"/>
                  <a:gd name="connsiteX79" fmla="*/ 1759053 w 1845584"/>
                  <a:gd name="connsiteY79" fmla="*/ 623182 h 1215935"/>
                  <a:gd name="connsiteX80" fmla="*/ 1746050 w 1845584"/>
                  <a:gd name="connsiteY80" fmla="*/ 599198 h 1215935"/>
                  <a:gd name="connsiteX81" fmla="*/ 1743327 w 1845584"/>
                  <a:gd name="connsiteY81" fmla="*/ 588567 h 1215935"/>
                  <a:gd name="connsiteX82" fmla="*/ 1726195 w 1845584"/>
                  <a:gd name="connsiteY82" fmla="*/ 546661 h 1215935"/>
                  <a:gd name="connsiteX83" fmla="*/ 1724087 w 1845584"/>
                  <a:gd name="connsiteY83" fmla="*/ 534449 h 1215935"/>
                  <a:gd name="connsiteX84" fmla="*/ 1720046 w 1845584"/>
                  <a:gd name="connsiteY84" fmla="*/ 523643 h 1215935"/>
                  <a:gd name="connsiteX85" fmla="*/ 1712402 w 1845584"/>
                  <a:gd name="connsiteY85" fmla="*/ 514594 h 1215935"/>
                  <a:gd name="connsiteX86" fmla="*/ 1699312 w 1845584"/>
                  <a:gd name="connsiteY86" fmla="*/ 491225 h 1215935"/>
                  <a:gd name="connsiteX87" fmla="*/ 1671462 w 1845584"/>
                  <a:gd name="connsiteY87" fmla="*/ 437195 h 1215935"/>
                  <a:gd name="connsiteX88" fmla="*/ 1667333 w 1845584"/>
                  <a:gd name="connsiteY88" fmla="*/ 424456 h 1215935"/>
                  <a:gd name="connsiteX89" fmla="*/ 1663995 w 1845584"/>
                  <a:gd name="connsiteY89" fmla="*/ 419449 h 1215935"/>
                  <a:gd name="connsiteX90" fmla="*/ 1649235 w 1845584"/>
                  <a:gd name="connsiteY90" fmla="*/ 403284 h 1215935"/>
                  <a:gd name="connsiteX91" fmla="*/ 1637639 w 1845584"/>
                  <a:gd name="connsiteY91" fmla="*/ 389666 h 1215935"/>
                  <a:gd name="connsiteX92" fmla="*/ 1635969 w 1845584"/>
                  <a:gd name="connsiteY92" fmla="*/ 385449 h 1215935"/>
                  <a:gd name="connsiteX93" fmla="*/ 1629117 w 1845584"/>
                  <a:gd name="connsiteY93" fmla="*/ 373940 h 1215935"/>
                  <a:gd name="connsiteX94" fmla="*/ 1601794 w 1845584"/>
                  <a:gd name="connsiteY94" fmla="*/ 338008 h 1215935"/>
                  <a:gd name="connsiteX95" fmla="*/ 1586947 w 1845584"/>
                  <a:gd name="connsiteY95" fmla="*/ 320701 h 1215935"/>
                  <a:gd name="connsiteX96" fmla="*/ 1563754 w 1845584"/>
                  <a:gd name="connsiteY96" fmla="*/ 297947 h 1215935"/>
                  <a:gd name="connsiteX97" fmla="*/ 1552069 w 1845584"/>
                  <a:gd name="connsiteY97" fmla="*/ 282924 h 1215935"/>
                  <a:gd name="connsiteX98" fmla="*/ 1537310 w 1845584"/>
                  <a:gd name="connsiteY98" fmla="*/ 271239 h 1215935"/>
                  <a:gd name="connsiteX99" fmla="*/ 1535465 w 1845584"/>
                  <a:gd name="connsiteY99" fmla="*/ 269482 h 1215935"/>
                  <a:gd name="connsiteX100" fmla="*/ 1525976 w 1845584"/>
                  <a:gd name="connsiteY100" fmla="*/ 255601 h 1215935"/>
                  <a:gd name="connsiteX101" fmla="*/ 1510163 w 1845584"/>
                  <a:gd name="connsiteY101" fmla="*/ 246728 h 1215935"/>
                  <a:gd name="connsiteX102" fmla="*/ 1509197 w 1845584"/>
                  <a:gd name="connsiteY102" fmla="*/ 245850 h 1215935"/>
                  <a:gd name="connsiteX103" fmla="*/ 1478799 w 1845584"/>
                  <a:gd name="connsiteY103" fmla="*/ 214134 h 1215935"/>
                  <a:gd name="connsiteX104" fmla="*/ 1472474 w 1845584"/>
                  <a:gd name="connsiteY104" fmla="*/ 209302 h 1215935"/>
                  <a:gd name="connsiteX105" fmla="*/ 1455430 w 1845584"/>
                  <a:gd name="connsiteY105" fmla="*/ 199639 h 1215935"/>
                  <a:gd name="connsiteX106" fmla="*/ 1439528 w 1845584"/>
                  <a:gd name="connsiteY106" fmla="*/ 190414 h 1215935"/>
                  <a:gd name="connsiteX107" fmla="*/ 1436454 w 1845584"/>
                  <a:gd name="connsiteY107" fmla="*/ 188569 h 1215935"/>
                  <a:gd name="connsiteX108" fmla="*/ 1404914 w 1845584"/>
                  <a:gd name="connsiteY108" fmla="*/ 166869 h 1215935"/>
                  <a:gd name="connsiteX109" fmla="*/ 1391033 w 1845584"/>
                  <a:gd name="connsiteY109" fmla="*/ 156239 h 1215935"/>
                  <a:gd name="connsiteX110" fmla="*/ 1371881 w 1845584"/>
                  <a:gd name="connsiteY110" fmla="*/ 145345 h 1215935"/>
                  <a:gd name="connsiteX111" fmla="*/ 1358176 w 1845584"/>
                  <a:gd name="connsiteY111" fmla="*/ 137965 h 1215935"/>
                  <a:gd name="connsiteX112" fmla="*/ 1343241 w 1845584"/>
                  <a:gd name="connsiteY112" fmla="*/ 132694 h 1215935"/>
                  <a:gd name="connsiteX113" fmla="*/ 1340869 w 1845584"/>
                  <a:gd name="connsiteY113" fmla="*/ 132343 h 1215935"/>
                  <a:gd name="connsiteX114" fmla="*/ 1310647 w 1845584"/>
                  <a:gd name="connsiteY114" fmla="*/ 117056 h 1215935"/>
                  <a:gd name="connsiteX115" fmla="*/ 1284115 w 1845584"/>
                  <a:gd name="connsiteY115" fmla="*/ 102033 h 1215935"/>
                  <a:gd name="connsiteX116" fmla="*/ 1274978 w 1845584"/>
                  <a:gd name="connsiteY116" fmla="*/ 98782 h 1215935"/>
                  <a:gd name="connsiteX117" fmla="*/ 1252224 w 1845584"/>
                  <a:gd name="connsiteY117" fmla="*/ 93423 h 1215935"/>
                  <a:gd name="connsiteX118" fmla="*/ 1244142 w 1845584"/>
                  <a:gd name="connsiteY118" fmla="*/ 90963 h 1215935"/>
                  <a:gd name="connsiteX119" fmla="*/ 1233248 w 1845584"/>
                  <a:gd name="connsiteY119" fmla="*/ 85516 h 1215935"/>
                  <a:gd name="connsiteX120" fmla="*/ 1226659 w 1845584"/>
                  <a:gd name="connsiteY120" fmla="*/ 83057 h 1215935"/>
                  <a:gd name="connsiteX121" fmla="*/ 1164019 w 1845584"/>
                  <a:gd name="connsiteY121" fmla="*/ 69527 h 1215935"/>
                  <a:gd name="connsiteX122" fmla="*/ 1120004 w 1845584"/>
                  <a:gd name="connsiteY122" fmla="*/ 61708 h 1215935"/>
                  <a:gd name="connsiteX123" fmla="*/ 1102521 w 1845584"/>
                  <a:gd name="connsiteY123" fmla="*/ 61972 h 1215935"/>
                  <a:gd name="connsiteX124" fmla="*/ 1101291 w 1845584"/>
                  <a:gd name="connsiteY124" fmla="*/ 61972 h 1215935"/>
                  <a:gd name="connsiteX125" fmla="*/ 1079943 w 1845584"/>
                  <a:gd name="connsiteY125" fmla="*/ 58985 h 1215935"/>
                  <a:gd name="connsiteX126" fmla="*/ 1050951 w 1845584"/>
                  <a:gd name="connsiteY126" fmla="*/ 55295 h 1215935"/>
                  <a:gd name="connsiteX127" fmla="*/ 1042078 w 1845584"/>
                  <a:gd name="connsiteY127" fmla="*/ 56700 h 1215935"/>
                  <a:gd name="connsiteX128" fmla="*/ 1005355 w 1845584"/>
                  <a:gd name="connsiteY128" fmla="*/ 56788 h 1215935"/>
                  <a:gd name="connsiteX129" fmla="*/ 1004301 w 1845584"/>
                  <a:gd name="connsiteY129" fmla="*/ 52835 h 1215935"/>
                  <a:gd name="connsiteX130" fmla="*/ 999996 w 1845584"/>
                  <a:gd name="connsiteY130" fmla="*/ 52132 h 1215935"/>
                  <a:gd name="connsiteX131" fmla="*/ 977242 w 1845584"/>
                  <a:gd name="connsiteY131" fmla="*/ 54856 h 1215935"/>
                  <a:gd name="connsiteX132" fmla="*/ 966699 w 1845584"/>
                  <a:gd name="connsiteY132" fmla="*/ 56437 h 1215935"/>
                  <a:gd name="connsiteX133" fmla="*/ 928219 w 1845584"/>
                  <a:gd name="connsiteY133" fmla="*/ 63992 h 1215935"/>
                  <a:gd name="connsiteX134" fmla="*/ 916096 w 1845584"/>
                  <a:gd name="connsiteY134" fmla="*/ 64959 h 1215935"/>
                  <a:gd name="connsiteX135" fmla="*/ 907135 w 1845584"/>
                  <a:gd name="connsiteY135" fmla="*/ 68736 h 1215935"/>
                  <a:gd name="connsiteX136" fmla="*/ 901863 w 1845584"/>
                  <a:gd name="connsiteY136" fmla="*/ 66716 h 1215935"/>
                  <a:gd name="connsiteX137" fmla="*/ 885874 w 1845584"/>
                  <a:gd name="connsiteY137" fmla="*/ 56525 h 1215935"/>
                  <a:gd name="connsiteX138" fmla="*/ 879109 w 1845584"/>
                  <a:gd name="connsiteY138" fmla="*/ 54065 h 1215935"/>
                  <a:gd name="connsiteX139" fmla="*/ 863910 w 1845584"/>
                  <a:gd name="connsiteY139" fmla="*/ 53186 h 1215935"/>
                  <a:gd name="connsiteX140" fmla="*/ 844758 w 1845584"/>
                  <a:gd name="connsiteY140" fmla="*/ 50551 h 1215935"/>
                  <a:gd name="connsiteX141" fmla="*/ 841596 w 1845584"/>
                  <a:gd name="connsiteY141" fmla="*/ 52220 h 1215935"/>
                  <a:gd name="connsiteX142" fmla="*/ 837379 w 1845584"/>
                  <a:gd name="connsiteY142" fmla="*/ 53889 h 1215935"/>
                  <a:gd name="connsiteX143" fmla="*/ 797669 w 1845584"/>
                  <a:gd name="connsiteY143" fmla="*/ 51693 h 1215935"/>
                  <a:gd name="connsiteX144" fmla="*/ 784491 w 1845584"/>
                  <a:gd name="connsiteY144" fmla="*/ 53889 h 1215935"/>
                  <a:gd name="connsiteX145" fmla="*/ 755675 w 1845584"/>
                  <a:gd name="connsiteY145" fmla="*/ 54065 h 1215935"/>
                  <a:gd name="connsiteX146" fmla="*/ 745220 w 1845584"/>
                  <a:gd name="connsiteY146" fmla="*/ 57403 h 1215935"/>
                  <a:gd name="connsiteX147" fmla="*/ 743463 w 1845584"/>
                  <a:gd name="connsiteY147" fmla="*/ 59160 h 1215935"/>
                  <a:gd name="connsiteX148" fmla="*/ 702699 w 1845584"/>
                  <a:gd name="connsiteY148" fmla="*/ 58545 h 1215935"/>
                  <a:gd name="connsiteX149" fmla="*/ 686797 w 1845584"/>
                  <a:gd name="connsiteY149" fmla="*/ 63817 h 1215935"/>
                  <a:gd name="connsiteX150" fmla="*/ 668260 w 1845584"/>
                  <a:gd name="connsiteY150" fmla="*/ 69879 h 1215935"/>
                  <a:gd name="connsiteX151" fmla="*/ 648669 w 1845584"/>
                  <a:gd name="connsiteY151" fmla="*/ 73041 h 1215935"/>
                  <a:gd name="connsiteX152" fmla="*/ 607114 w 1845584"/>
                  <a:gd name="connsiteY152" fmla="*/ 80245 h 1215935"/>
                  <a:gd name="connsiteX153" fmla="*/ 603600 w 1845584"/>
                  <a:gd name="connsiteY153" fmla="*/ 81124 h 1215935"/>
                  <a:gd name="connsiteX154" fmla="*/ 607290 w 1845584"/>
                  <a:gd name="connsiteY154" fmla="*/ 83057 h 1215935"/>
                  <a:gd name="connsiteX155" fmla="*/ 608344 w 1845584"/>
                  <a:gd name="connsiteY155" fmla="*/ 86395 h 1215935"/>
                  <a:gd name="connsiteX156" fmla="*/ 605445 w 1845584"/>
                  <a:gd name="connsiteY156" fmla="*/ 87976 h 1215935"/>
                  <a:gd name="connsiteX157" fmla="*/ 580055 w 1845584"/>
                  <a:gd name="connsiteY157" fmla="*/ 93336 h 1215935"/>
                  <a:gd name="connsiteX158" fmla="*/ 577683 w 1845584"/>
                  <a:gd name="connsiteY158" fmla="*/ 93950 h 1215935"/>
                  <a:gd name="connsiteX159" fmla="*/ 540960 w 1845584"/>
                  <a:gd name="connsiteY159" fmla="*/ 109764 h 1215935"/>
                  <a:gd name="connsiteX160" fmla="*/ 501514 w 1845584"/>
                  <a:gd name="connsiteY160" fmla="*/ 122239 h 1215935"/>
                  <a:gd name="connsiteX161" fmla="*/ 498527 w 1845584"/>
                  <a:gd name="connsiteY161" fmla="*/ 123645 h 1215935"/>
                  <a:gd name="connsiteX162" fmla="*/ 501953 w 1845584"/>
                  <a:gd name="connsiteY162" fmla="*/ 124787 h 1215935"/>
                  <a:gd name="connsiteX163" fmla="*/ 505906 w 1845584"/>
                  <a:gd name="connsiteY163" fmla="*/ 126369 h 1215935"/>
                  <a:gd name="connsiteX164" fmla="*/ 502217 w 1845584"/>
                  <a:gd name="connsiteY164" fmla="*/ 129795 h 1215935"/>
                  <a:gd name="connsiteX165" fmla="*/ 477266 w 1845584"/>
                  <a:gd name="connsiteY165" fmla="*/ 139371 h 1215935"/>
                  <a:gd name="connsiteX166" fmla="*/ 470853 w 1845584"/>
                  <a:gd name="connsiteY166" fmla="*/ 142973 h 1215935"/>
                  <a:gd name="connsiteX167" fmla="*/ 448274 w 1845584"/>
                  <a:gd name="connsiteY167" fmla="*/ 157293 h 1215935"/>
                  <a:gd name="connsiteX168" fmla="*/ 420161 w 1845584"/>
                  <a:gd name="connsiteY168" fmla="*/ 174600 h 1215935"/>
                  <a:gd name="connsiteX169" fmla="*/ 408564 w 1845584"/>
                  <a:gd name="connsiteY169" fmla="*/ 184352 h 1215935"/>
                  <a:gd name="connsiteX170" fmla="*/ 404874 w 1845584"/>
                  <a:gd name="connsiteY170" fmla="*/ 187603 h 1215935"/>
                  <a:gd name="connsiteX171" fmla="*/ 379748 w 1845584"/>
                  <a:gd name="connsiteY171" fmla="*/ 202889 h 1215935"/>
                  <a:gd name="connsiteX172" fmla="*/ 376937 w 1845584"/>
                  <a:gd name="connsiteY172" fmla="*/ 205525 h 1215935"/>
                  <a:gd name="connsiteX173" fmla="*/ 359806 w 1845584"/>
                  <a:gd name="connsiteY173" fmla="*/ 217561 h 1215935"/>
                  <a:gd name="connsiteX174" fmla="*/ 317372 w 1845584"/>
                  <a:gd name="connsiteY174" fmla="*/ 253405 h 1215935"/>
                  <a:gd name="connsiteX175" fmla="*/ 314122 w 1845584"/>
                  <a:gd name="connsiteY175" fmla="*/ 257798 h 1215935"/>
                  <a:gd name="connsiteX176" fmla="*/ 289962 w 1845584"/>
                  <a:gd name="connsiteY176" fmla="*/ 281518 h 1215935"/>
                  <a:gd name="connsiteX177" fmla="*/ 283109 w 1845584"/>
                  <a:gd name="connsiteY177" fmla="*/ 289162 h 1215935"/>
                  <a:gd name="connsiteX178" fmla="*/ 279156 w 1845584"/>
                  <a:gd name="connsiteY178" fmla="*/ 295311 h 1215935"/>
                  <a:gd name="connsiteX179" fmla="*/ 249022 w 1845584"/>
                  <a:gd name="connsiteY179" fmla="*/ 323073 h 1215935"/>
                  <a:gd name="connsiteX180" fmla="*/ 245244 w 1845584"/>
                  <a:gd name="connsiteY180" fmla="*/ 329311 h 1215935"/>
                  <a:gd name="connsiteX181" fmla="*/ 216692 w 1845584"/>
                  <a:gd name="connsiteY181" fmla="*/ 368757 h 1215935"/>
                  <a:gd name="connsiteX182" fmla="*/ 188930 w 1845584"/>
                  <a:gd name="connsiteY182" fmla="*/ 406973 h 1215935"/>
                  <a:gd name="connsiteX183" fmla="*/ 186821 w 1845584"/>
                  <a:gd name="connsiteY183" fmla="*/ 411190 h 1215935"/>
                  <a:gd name="connsiteX184" fmla="*/ 170393 w 1845584"/>
                  <a:gd name="connsiteY184" fmla="*/ 438337 h 1215935"/>
                  <a:gd name="connsiteX185" fmla="*/ 150889 w 1845584"/>
                  <a:gd name="connsiteY185" fmla="*/ 470931 h 1215935"/>
                  <a:gd name="connsiteX186" fmla="*/ 147199 w 1845584"/>
                  <a:gd name="connsiteY186" fmla="*/ 475763 h 1215935"/>
                  <a:gd name="connsiteX187" fmla="*/ 138678 w 1845584"/>
                  <a:gd name="connsiteY187" fmla="*/ 495794 h 1215935"/>
                  <a:gd name="connsiteX188" fmla="*/ 128223 w 1845584"/>
                  <a:gd name="connsiteY188" fmla="*/ 515912 h 1215935"/>
                  <a:gd name="connsiteX189" fmla="*/ 118471 w 1845584"/>
                  <a:gd name="connsiteY189" fmla="*/ 538227 h 1215935"/>
                  <a:gd name="connsiteX190" fmla="*/ 111706 w 1845584"/>
                  <a:gd name="connsiteY190" fmla="*/ 549912 h 1215935"/>
                  <a:gd name="connsiteX191" fmla="*/ 111179 w 1845584"/>
                  <a:gd name="connsiteY191" fmla="*/ 557731 h 1215935"/>
                  <a:gd name="connsiteX192" fmla="*/ 102570 w 1845584"/>
                  <a:gd name="connsiteY192" fmla="*/ 579079 h 1215935"/>
                  <a:gd name="connsiteX193" fmla="*/ 91939 w 1845584"/>
                  <a:gd name="connsiteY193" fmla="*/ 610091 h 1215935"/>
                  <a:gd name="connsiteX194" fmla="*/ 86141 w 1845584"/>
                  <a:gd name="connsiteY194" fmla="*/ 619228 h 1215935"/>
                  <a:gd name="connsiteX195" fmla="*/ 84911 w 1845584"/>
                  <a:gd name="connsiteY195" fmla="*/ 627838 h 1215935"/>
                  <a:gd name="connsiteX196" fmla="*/ 86668 w 1845584"/>
                  <a:gd name="connsiteY196" fmla="*/ 632143 h 1215935"/>
                  <a:gd name="connsiteX197" fmla="*/ 76565 w 1845584"/>
                  <a:gd name="connsiteY197" fmla="*/ 658060 h 1215935"/>
                  <a:gd name="connsiteX198" fmla="*/ 73842 w 1845584"/>
                  <a:gd name="connsiteY198" fmla="*/ 662101 h 1215935"/>
                  <a:gd name="connsiteX199" fmla="*/ 71118 w 1845584"/>
                  <a:gd name="connsiteY199" fmla="*/ 682571 h 1215935"/>
                  <a:gd name="connsiteX200" fmla="*/ 65847 w 1845584"/>
                  <a:gd name="connsiteY200" fmla="*/ 703831 h 1215935"/>
                  <a:gd name="connsiteX201" fmla="*/ 65759 w 1845584"/>
                  <a:gd name="connsiteY201" fmla="*/ 707609 h 1215935"/>
                  <a:gd name="connsiteX202" fmla="*/ 60576 w 1845584"/>
                  <a:gd name="connsiteY202" fmla="*/ 732208 h 1215935"/>
                  <a:gd name="connsiteX203" fmla="*/ 60400 w 1845584"/>
                  <a:gd name="connsiteY203" fmla="*/ 739939 h 1215935"/>
                  <a:gd name="connsiteX204" fmla="*/ 54250 w 1845584"/>
                  <a:gd name="connsiteY204" fmla="*/ 748988 h 1215935"/>
                  <a:gd name="connsiteX205" fmla="*/ 58028 w 1845584"/>
                  <a:gd name="connsiteY205" fmla="*/ 757949 h 1215935"/>
                  <a:gd name="connsiteX206" fmla="*/ 55480 w 1845584"/>
                  <a:gd name="connsiteY206" fmla="*/ 768667 h 1215935"/>
                  <a:gd name="connsiteX207" fmla="*/ 55304 w 1845584"/>
                  <a:gd name="connsiteY207" fmla="*/ 780440 h 1215935"/>
                  <a:gd name="connsiteX208" fmla="*/ 52581 w 1845584"/>
                  <a:gd name="connsiteY208" fmla="*/ 793706 h 1215935"/>
                  <a:gd name="connsiteX209" fmla="*/ 51878 w 1845584"/>
                  <a:gd name="connsiteY209" fmla="*/ 810134 h 1215935"/>
                  <a:gd name="connsiteX210" fmla="*/ 48012 w 1845584"/>
                  <a:gd name="connsiteY210" fmla="*/ 840795 h 1215935"/>
                  <a:gd name="connsiteX211" fmla="*/ 47925 w 1845584"/>
                  <a:gd name="connsiteY211" fmla="*/ 852568 h 1215935"/>
                  <a:gd name="connsiteX212" fmla="*/ 49945 w 1845584"/>
                  <a:gd name="connsiteY212" fmla="*/ 858103 h 1215935"/>
                  <a:gd name="connsiteX213" fmla="*/ 47485 w 1845584"/>
                  <a:gd name="connsiteY213" fmla="*/ 889906 h 1215935"/>
                  <a:gd name="connsiteX214" fmla="*/ 47397 w 1845584"/>
                  <a:gd name="connsiteY214" fmla="*/ 893771 h 1215935"/>
                  <a:gd name="connsiteX215" fmla="*/ 47134 w 1845584"/>
                  <a:gd name="connsiteY215" fmla="*/ 910815 h 1215935"/>
                  <a:gd name="connsiteX216" fmla="*/ 50033 w 1845584"/>
                  <a:gd name="connsiteY216" fmla="*/ 926453 h 1215935"/>
                  <a:gd name="connsiteX217" fmla="*/ 52581 w 1845584"/>
                  <a:gd name="connsiteY217" fmla="*/ 972576 h 1215935"/>
                  <a:gd name="connsiteX218" fmla="*/ 53020 w 1845584"/>
                  <a:gd name="connsiteY218" fmla="*/ 996824 h 1215935"/>
                  <a:gd name="connsiteX219" fmla="*/ 57764 w 1845584"/>
                  <a:gd name="connsiteY219" fmla="*/ 1003413 h 1215935"/>
                  <a:gd name="connsiteX220" fmla="*/ 60488 w 1845584"/>
                  <a:gd name="connsiteY220" fmla="*/ 1028539 h 1215935"/>
                  <a:gd name="connsiteX221" fmla="*/ 60751 w 1845584"/>
                  <a:gd name="connsiteY221" fmla="*/ 1051381 h 1215935"/>
                  <a:gd name="connsiteX222" fmla="*/ 61454 w 1845584"/>
                  <a:gd name="connsiteY222" fmla="*/ 1054807 h 1215935"/>
                  <a:gd name="connsiteX223" fmla="*/ 72084 w 1845584"/>
                  <a:gd name="connsiteY223" fmla="*/ 1079143 h 1215935"/>
                  <a:gd name="connsiteX224" fmla="*/ 79376 w 1845584"/>
                  <a:gd name="connsiteY224" fmla="*/ 1109189 h 1215935"/>
                  <a:gd name="connsiteX225" fmla="*/ 86141 w 1845584"/>
                  <a:gd name="connsiteY225" fmla="*/ 1129746 h 1215935"/>
                  <a:gd name="connsiteX226" fmla="*/ 87547 w 1845584"/>
                  <a:gd name="connsiteY226" fmla="*/ 1141870 h 1215935"/>
                  <a:gd name="connsiteX227" fmla="*/ 94751 w 1845584"/>
                  <a:gd name="connsiteY227" fmla="*/ 1156805 h 1215935"/>
                  <a:gd name="connsiteX228" fmla="*/ 97474 w 1845584"/>
                  <a:gd name="connsiteY228" fmla="*/ 1174640 h 1215935"/>
                  <a:gd name="connsiteX229" fmla="*/ 99143 w 1845584"/>
                  <a:gd name="connsiteY229" fmla="*/ 1178154 h 1215935"/>
                  <a:gd name="connsiteX230" fmla="*/ 100198 w 1845584"/>
                  <a:gd name="connsiteY230" fmla="*/ 1174640 h 1215935"/>
                  <a:gd name="connsiteX231" fmla="*/ 102745 w 1845584"/>
                  <a:gd name="connsiteY231" fmla="*/ 1174903 h 1215935"/>
                  <a:gd name="connsiteX232" fmla="*/ 115748 w 1845584"/>
                  <a:gd name="connsiteY232" fmla="*/ 1207497 h 1215935"/>
                  <a:gd name="connsiteX233" fmla="*/ 110916 w 1845584"/>
                  <a:gd name="connsiteY233" fmla="*/ 1212680 h 1215935"/>
                  <a:gd name="connsiteX234" fmla="*/ 69010 w 1845584"/>
                  <a:gd name="connsiteY234" fmla="*/ 1212593 h 1215935"/>
                  <a:gd name="connsiteX235" fmla="*/ 60663 w 1845584"/>
                  <a:gd name="connsiteY235" fmla="*/ 1205389 h 1215935"/>
                  <a:gd name="connsiteX236" fmla="*/ 55392 w 1845584"/>
                  <a:gd name="connsiteY236" fmla="*/ 1181317 h 1215935"/>
                  <a:gd name="connsiteX237" fmla="*/ 54689 w 1845584"/>
                  <a:gd name="connsiteY237" fmla="*/ 1179032 h 1215935"/>
                  <a:gd name="connsiteX238" fmla="*/ 42214 w 1845584"/>
                  <a:gd name="connsiteY238" fmla="*/ 1140904 h 1215935"/>
                  <a:gd name="connsiteX239" fmla="*/ 39842 w 1845584"/>
                  <a:gd name="connsiteY239" fmla="*/ 1135369 h 1215935"/>
                  <a:gd name="connsiteX240" fmla="*/ 25961 w 1845584"/>
                  <a:gd name="connsiteY240" fmla="*/ 1099086 h 1215935"/>
                  <a:gd name="connsiteX241" fmla="*/ 19636 w 1845584"/>
                  <a:gd name="connsiteY241" fmla="*/ 1072993 h 1215935"/>
                  <a:gd name="connsiteX242" fmla="*/ 18757 w 1845584"/>
                  <a:gd name="connsiteY242" fmla="*/ 1068161 h 1215935"/>
                  <a:gd name="connsiteX243" fmla="*/ 15946 w 1845584"/>
                  <a:gd name="connsiteY243" fmla="*/ 1036534 h 1215935"/>
                  <a:gd name="connsiteX244" fmla="*/ 9445 w 1845584"/>
                  <a:gd name="connsiteY244" fmla="*/ 1015712 h 1215935"/>
                  <a:gd name="connsiteX245" fmla="*/ 7863 w 1845584"/>
                  <a:gd name="connsiteY245" fmla="*/ 999986 h 1215935"/>
                  <a:gd name="connsiteX246" fmla="*/ 2504 w 1845584"/>
                  <a:gd name="connsiteY246" fmla="*/ 959134 h 1215935"/>
                  <a:gd name="connsiteX247" fmla="*/ 835 w 1845584"/>
                  <a:gd name="connsiteY247" fmla="*/ 957289 h 1215935"/>
                  <a:gd name="connsiteX248" fmla="*/ 2416 w 1845584"/>
                  <a:gd name="connsiteY248" fmla="*/ 928913 h 1215935"/>
                  <a:gd name="connsiteX249" fmla="*/ 3031 w 1845584"/>
                  <a:gd name="connsiteY249" fmla="*/ 921357 h 1215935"/>
                  <a:gd name="connsiteX250" fmla="*/ 3031 w 1845584"/>
                  <a:gd name="connsiteY250" fmla="*/ 882790 h 1215935"/>
                  <a:gd name="connsiteX251" fmla="*/ 3031 w 1845584"/>
                  <a:gd name="connsiteY251" fmla="*/ 874971 h 1215935"/>
                  <a:gd name="connsiteX252" fmla="*/ 3031 w 1845584"/>
                  <a:gd name="connsiteY252" fmla="*/ 836403 h 1215935"/>
                  <a:gd name="connsiteX253" fmla="*/ 3207 w 1845584"/>
                  <a:gd name="connsiteY253" fmla="*/ 817690 h 1215935"/>
                  <a:gd name="connsiteX254" fmla="*/ 7512 w 1845584"/>
                  <a:gd name="connsiteY254" fmla="*/ 768667 h 1215935"/>
                  <a:gd name="connsiteX255" fmla="*/ 11114 w 1845584"/>
                  <a:gd name="connsiteY255" fmla="*/ 740466 h 1215935"/>
                  <a:gd name="connsiteX256" fmla="*/ 13750 w 1845584"/>
                  <a:gd name="connsiteY256" fmla="*/ 733789 h 1215935"/>
                  <a:gd name="connsiteX257" fmla="*/ 15946 w 1845584"/>
                  <a:gd name="connsiteY257" fmla="*/ 725707 h 1215935"/>
                  <a:gd name="connsiteX258" fmla="*/ 22096 w 1845584"/>
                  <a:gd name="connsiteY258" fmla="*/ 692235 h 1215935"/>
                  <a:gd name="connsiteX259" fmla="*/ 26576 w 1845584"/>
                  <a:gd name="connsiteY259" fmla="*/ 673170 h 1215935"/>
                  <a:gd name="connsiteX260" fmla="*/ 32814 w 1845584"/>
                  <a:gd name="connsiteY260" fmla="*/ 640401 h 1215935"/>
                  <a:gd name="connsiteX261" fmla="*/ 42478 w 1845584"/>
                  <a:gd name="connsiteY261" fmla="*/ 604908 h 1215935"/>
                  <a:gd name="connsiteX262" fmla="*/ 43708 w 1845584"/>
                  <a:gd name="connsiteY262" fmla="*/ 601570 h 1215935"/>
                  <a:gd name="connsiteX263" fmla="*/ 52844 w 1845584"/>
                  <a:gd name="connsiteY263" fmla="*/ 577849 h 1215935"/>
                  <a:gd name="connsiteX264" fmla="*/ 69185 w 1845584"/>
                  <a:gd name="connsiteY264" fmla="*/ 533571 h 1215935"/>
                  <a:gd name="connsiteX265" fmla="*/ 81133 w 1845584"/>
                  <a:gd name="connsiteY265" fmla="*/ 506951 h 1215935"/>
                  <a:gd name="connsiteX266" fmla="*/ 96420 w 1845584"/>
                  <a:gd name="connsiteY266" fmla="*/ 483143 h 1215935"/>
                  <a:gd name="connsiteX267" fmla="*/ 104678 w 1845584"/>
                  <a:gd name="connsiteY267" fmla="*/ 458983 h 1215935"/>
                  <a:gd name="connsiteX268" fmla="*/ 116978 w 1845584"/>
                  <a:gd name="connsiteY268" fmla="*/ 434032 h 1215935"/>
                  <a:gd name="connsiteX269" fmla="*/ 124445 w 1845584"/>
                  <a:gd name="connsiteY269" fmla="*/ 421381 h 1215935"/>
                  <a:gd name="connsiteX270" fmla="*/ 133933 w 1845584"/>
                  <a:gd name="connsiteY270" fmla="*/ 409785 h 1215935"/>
                  <a:gd name="connsiteX271" fmla="*/ 159235 w 1845584"/>
                  <a:gd name="connsiteY271" fmla="*/ 372974 h 1215935"/>
                  <a:gd name="connsiteX272" fmla="*/ 169866 w 1845584"/>
                  <a:gd name="connsiteY272" fmla="*/ 352592 h 1215935"/>
                  <a:gd name="connsiteX273" fmla="*/ 206413 w 1845584"/>
                  <a:gd name="connsiteY273" fmla="*/ 307874 h 1215935"/>
                  <a:gd name="connsiteX274" fmla="*/ 225126 w 1845584"/>
                  <a:gd name="connsiteY274" fmla="*/ 284242 h 1215935"/>
                  <a:gd name="connsiteX275" fmla="*/ 247616 w 1845584"/>
                  <a:gd name="connsiteY275" fmla="*/ 257095 h 1215935"/>
                  <a:gd name="connsiteX276" fmla="*/ 276696 w 1845584"/>
                  <a:gd name="connsiteY276" fmla="*/ 227049 h 1215935"/>
                  <a:gd name="connsiteX277" fmla="*/ 286711 w 1845584"/>
                  <a:gd name="connsiteY277" fmla="*/ 217034 h 1215935"/>
                  <a:gd name="connsiteX278" fmla="*/ 288556 w 1845584"/>
                  <a:gd name="connsiteY278" fmla="*/ 215189 h 1215935"/>
                  <a:gd name="connsiteX279" fmla="*/ 329408 w 1845584"/>
                  <a:gd name="connsiteY279" fmla="*/ 184616 h 1215935"/>
                  <a:gd name="connsiteX280" fmla="*/ 331253 w 1845584"/>
                  <a:gd name="connsiteY280" fmla="*/ 182858 h 1215935"/>
                  <a:gd name="connsiteX281" fmla="*/ 356291 w 1845584"/>
                  <a:gd name="connsiteY281" fmla="*/ 161334 h 1215935"/>
                  <a:gd name="connsiteX282" fmla="*/ 384580 w 1845584"/>
                  <a:gd name="connsiteY282" fmla="*/ 137877 h 1215935"/>
                  <a:gd name="connsiteX283" fmla="*/ 426750 w 1845584"/>
                  <a:gd name="connsiteY283" fmla="*/ 113278 h 1215935"/>
                  <a:gd name="connsiteX284" fmla="*/ 433163 w 1845584"/>
                  <a:gd name="connsiteY284" fmla="*/ 107304 h 1215935"/>
                  <a:gd name="connsiteX285" fmla="*/ 443003 w 1845584"/>
                  <a:gd name="connsiteY285" fmla="*/ 102560 h 1215935"/>
                  <a:gd name="connsiteX286" fmla="*/ 467778 w 1845584"/>
                  <a:gd name="connsiteY286" fmla="*/ 92369 h 1215935"/>
                  <a:gd name="connsiteX287" fmla="*/ 480605 w 1845584"/>
                  <a:gd name="connsiteY287" fmla="*/ 82442 h 1215935"/>
                  <a:gd name="connsiteX288" fmla="*/ 525586 w 1845584"/>
                  <a:gd name="connsiteY288" fmla="*/ 61181 h 1215935"/>
                  <a:gd name="connsiteX289" fmla="*/ 564241 w 1845584"/>
                  <a:gd name="connsiteY289" fmla="*/ 47212 h 1215935"/>
                  <a:gd name="connsiteX290" fmla="*/ 595869 w 1845584"/>
                  <a:gd name="connsiteY290" fmla="*/ 34649 h 1215935"/>
                  <a:gd name="connsiteX291" fmla="*/ 637951 w 1845584"/>
                  <a:gd name="connsiteY291" fmla="*/ 22613 h 1215935"/>
                  <a:gd name="connsiteX292" fmla="*/ 664482 w 1845584"/>
                  <a:gd name="connsiteY292" fmla="*/ 16288 h 1215935"/>
                  <a:gd name="connsiteX293" fmla="*/ 697691 w 1845584"/>
                  <a:gd name="connsiteY293" fmla="*/ 11807 h 1215935"/>
                  <a:gd name="connsiteX294" fmla="*/ 722993 w 1845584"/>
                  <a:gd name="connsiteY294" fmla="*/ 11280 h 1215935"/>
                  <a:gd name="connsiteX295" fmla="*/ 725892 w 1845584"/>
                  <a:gd name="connsiteY295" fmla="*/ 8996 h 1215935"/>
                  <a:gd name="connsiteX296" fmla="*/ 762176 w 1845584"/>
                  <a:gd name="connsiteY296" fmla="*/ 3549 h 1215935"/>
                  <a:gd name="connsiteX297" fmla="*/ 779395 w 1845584"/>
                  <a:gd name="connsiteY297" fmla="*/ 1265 h 1215935"/>
                  <a:gd name="connsiteX298" fmla="*/ 822619 w 1845584"/>
                  <a:gd name="connsiteY298" fmla="*/ 738 h 1215935"/>
                  <a:gd name="connsiteX299" fmla="*/ 879636 w 1845584"/>
                  <a:gd name="connsiteY299" fmla="*/ 4515 h 1215935"/>
                  <a:gd name="connsiteX300" fmla="*/ 931206 w 1845584"/>
                  <a:gd name="connsiteY300" fmla="*/ 9611 h 1215935"/>
                  <a:gd name="connsiteX301" fmla="*/ 964767 w 1845584"/>
                  <a:gd name="connsiteY301" fmla="*/ 6536 h 1215935"/>
                  <a:gd name="connsiteX302" fmla="*/ 988487 w 1845584"/>
                  <a:gd name="connsiteY302" fmla="*/ 5745 h 1215935"/>
                  <a:gd name="connsiteX303" fmla="*/ 1011241 w 1845584"/>
                  <a:gd name="connsiteY303" fmla="*/ 1968 h 1215935"/>
                  <a:gd name="connsiteX304" fmla="*/ 1057979 w 1845584"/>
                  <a:gd name="connsiteY304" fmla="*/ 6009 h 1215935"/>
                  <a:gd name="connsiteX305" fmla="*/ 1097689 w 1845584"/>
                  <a:gd name="connsiteY305" fmla="*/ 6712 h 1215935"/>
                  <a:gd name="connsiteX306" fmla="*/ 1112800 w 1845584"/>
                  <a:gd name="connsiteY306" fmla="*/ 10753 h 1215935"/>
                  <a:gd name="connsiteX307" fmla="*/ 1128790 w 1845584"/>
                  <a:gd name="connsiteY307" fmla="*/ 12159 h 1215935"/>
                  <a:gd name="connsiteX308" fmla="*/ 1156024 w 1845584"/>
                  <a:gd name="connsiteY308" fmla="*/ 15233 h 1215935"/>
                  <a:gd name="connsiteX309" fmla="*/ 1170257 w 1845584"/>
                  <a:gd name="connsiteY309" fmla="*/ 17342 h 1215935"/>
                  <a:gd name="connsiteX310" fmla="*/ 1198897 w 1845584"/>
                  <a:gd name="connsiteY310" fmla="*/ 23492 h 1215935"/>
                  <a:gd name="connsiteX311" fmla="*/ 1229294 w 1845584"/>
                  <a:gd name="connsiteY311" fmla="*/ 31926 h 1215935"/>
                  <a:gd name="connsiteX312" fmla="*/ 1251433 w 1845584"/>
                  <a:gd name="connsiteY312" fmla="*/ 39042 h 1215935"/>
                  <a:gd name="connsiteX313" fmla="*/ 1279107 w 1845584"/>
                  <a:gd name="connsiteY313" fmla="*/ 48706 h 1215935"/>
                  <a:gd name="connsiteX314" fmla="*/ 1304937 w 1845584"/>
                  <a:gd name="connsiteY314" fmla="*/ 58633 h 1215935"/>
                  <a:gd name="connsiteX315" fmla="*/ 1325319 w 1845584"/>
                  <a:gd name="connsiteY315" fmla="*/ 66452 h 1215935"/>
                  <a:gd name="connsiteX316" fmla="*/ 1373375 w 1845584"/>
                  <a:gd name="connsiteY316" fmla="*/ 92896 h 1215935"/>
                  <a:gd name="connsiteX317" fmla="*/ 1378909 w 1845584"/>
                  <a:gd name="connsiteY317" fmla="*/ 95356 h 1215935"/>
                  <a:gd name="connsiteX318" fmla="*/ 1405529 w 1845584"/>
                  <a:gd name="connsiteY318" fmla="*/ 106953 h 1215935"/>
                  <a:gd name="connsiteX319" fmla="*/ 1411064 w 1845584"/>
                  <a:gd name="connsiteY319" fmla="*/ 112224 h 1215935"/>
                  <a:gd name="connsiteX320" fmla="*/ 1414666 w 1845584"/>
                  <a:gd name="connsiteY320" fmla="*/ 115826 h 1215935"/>
                  <a:gd name="connsiteX321" fmla="*/ 1455606 w 1845584"/>
                  <a:gd name="connsiteY321" fmla="*/ 137350 h 1215935"/>
                  <a:gd name="connsiteX322" fmla="*/ 1460613 w 1845584"/>
                  <a:gd name="connsiteY322" fmla="*/ 141040 h 1215935"/>
                  <a:gd name="connsiteX323" fmla="*/ 1503310 w 1845584"/>
                  <a:gd name="connsiteY323" fmla="*/ 173985 h 1215935"/>
                  <a:gd name="connsiteX324" fmla="*/ 1506297 w 1845584"/>
                  <a:gd name="connsiteY324" fmla="*/ 176182 h 1215935"/>
                  <a:gd name="connsiteX325" fmla="*/ 1538452 w 1845584"/>
                  <a:gd name="connsiteY325" fmla="*/ 202626 h 1215935"/>
                  <a:gd name="connsiteX326" fmla="*/ 1556725 w 1845584"/>
                  <a:gd name="connsiteY326" fmla="*/ 220196 h 1215935"/>
                  <a:gd name="connsiteX327" fmla="*/ 51175 w 1845584"/>
                  <a:gd name="connsiteY327" fmla="*/ 757071 h 1215935"/>
                  <a:gd name="connsiteX328" fmla="*/ 51351 w 1845584"/>
                  <a:gd name="connsiteY328" fmla="*/ 754611 h 1215935"/>
                  <a:gd name="connsiteX329" fmla="*/ 48540 w 1845584"/>
                  <a:gd name="connsiteY329" fmla="*/ 757071 h 1215935"/>
                  <a:gd name="connsiteX330" fmla="*/ 48364 w 1845584"/>
                  <a:gd name="connsiteY330" fmla="*/ 759531 h 1215935"/>
                  <a:gd name="connsiteX331" fmla="*/ 51175 w 1845584"/>
                  <a:gd name="connsiteY331" fmla="*/ 757071 h 1215935"/>
                  <a:gd name="connsiteX332" fmla="*/ 13134 w 1845584"/>
                  <a:gd name="connsiteY332" fmla="*/ 850108 h 1215935"/>
                  <a:gd name="connsiteX333" fmla="*/ 16649 w 1845584"/>
                  <a:gd name="connsiteY333" fmla="*/ 853446 h 1215935"/>
                  <a:gd name="connsiteX334" fmla="*/ 20866 w 1845584"/>
                  <a:gd name="connsiteY334" fmla="*/ 852831 h 1215935"/>
                  <a:gd name="connsiteX335" fmla="*/ 18054 w 1845584"/>
                  <a:gd name="connsiteY335" fmla="*/ 848878 h 1215935"/>
                  <a:gd name="connsiteX336" fmla="*/ 13134 w 1845584"/>
                  <a:gd name="connsiteY336" fmla="*/ 850108 h 1215935"/>
                  <a:gd name="connsiteX337" fmla="*/ 1795951 w 1845584"/>
                  <a:gd name="connsiteY337" fmla="*/ 661398 h 1215935"/>
                  <a:gd name="connsiteX338" fmla="*/ 1798938 w 1845584"/>
                  <a:gd name="connsiteY338" fmla="*/ 665351 h 1215935"/>
                  <a:gd name="connsiteX339" fmla="*/ 1801134 w 1845584"/>
                  <a:gd name="connsiteY339" fmla="*/ 663155 h 1215935"/>
                  <a:gd name="connsiteX340" fmla="*/ 1795951 w 1845584"/>
                  <a:gd name="connsiteY340" fmla="*/ 661398 h 1215935"/>
                  <a:gd name="connsiteX341" fmla="*/ 1828721 w 1845584"/>
                  <a:gd name="connsiteY341" fmla="*/ 851426 h 1215935"/>
                  <a:gd name="connsiteX342" fmla="*/ 1824767 w 1845584"/>
                  <a:gd name="connsiteY342" fmla="*/ 854413 h 1215935"/>
                  <a:gd name="connsiteX343" fmla="*/ 1826964 w 1845584"/>
                  <a:gd name="connsiteY343" fmla="*/ 856609 h 1215935"/>
                  <a:gd name="connsiteX344" fmla="*/ 1828721 w 1845584"/>
                  <a:gd name="connsiteY344" fmla="*/ 851426 h 1215935"/>
                  <a:gd name="connsiteX345" fmla="*/ 752512 w 1845584"/>
                  <a:gd name="connsiteY345" fmla="*/ 24282 h 1215935"/>
                  <a:gd name="connsiteX346" fmla="*/ 749525 w 1845584"/>
                  <a:gd name="connsiteY346" fmla="*/ 20329 h 1215935"/>
                  <a:gd name="connsiteX347" fmla="*/ 747329 w 1845584"/>
                  <a:gd name="connsiteY347" fmla="*/ 22525 h 1215935"/>
                  <a:gd name="connsiteX348" fmla="*/ 752512 w 1845584"/>
                  <a:gd name="connsiteY348" fmla="*/ 24282 h 1215935"/>
                  <a:gd name="connsiteX349" fmla="*/ 1090749 w 1845584"/>
                  <a:gd name="connsiteY349" fmla="*/ 24282 h 1215935"/>
                  <a:gd name="connsiteX350" fmla="*/ 1093736 w 1845584"/>
                  <a:gd name="connsiteY350" fmla="*/ 28236 h 1215935"/>
                  <a:gd name="connsiteX351" fmla="*/ 1095932 w 1845584"/>
                  <a:gd name="connsiteY351" fmla="*/ 26039 h 1215935"/>
                  <a:gd name="connsiteX352" fmla="*/ 1090749 w 1845584"/>
                  <a:gd name="connsiteY352" fmla="*/ 24282 h 1215935"/>
                  <a:gd name="connsiteX353" fmla="*/ 603073 w 1845584"/>
                  <a:gd name="connsiteY353" fmla="*/ 50463 h 1215935"/>
                  <a:gd name="connsiteX354" fmla="*/ 606060 w 1845584"/>
                  <a:gd name="connsiteY354" fmla="*/ 54416 h 1215935"/>
                  <a:gd name="connsiteX355" fmla="*/ 608256 w 1845584"/>
                  <a:gd name="connsiteY355" fmla="*/ 52220 h 1215935"/>
                  <a:gd name="connsiteX356" fmla="*/ 603073 w 1845584"/>
                  <a:gd name="connsiteY356" fmla="*/ 50463 h 1215935"/>
                  <a:gd name="connsiteX357" fmla="*/ 23677 w 1845584"/>
                  <a:gd name="connsiteY357" fmla="*/ 1004818 h 1215935"/>
                  <a:gd name="connsiteX358" fmla="*/ 26664 w 1845584"/>
                  <a:gd name="connsiteY358" fmla="*/ 1008772 h 1215935"/>
                  <a:gd name="connsiteX359" fmla="*/ 28860 w 1845584"/>
                  <a:gd name="connsiteY359" fmla="*/ 1006575 h 1215935"/>
                  <a:gd name="connsiteX360" fmla="*/ 23677 w 1845584"/>
                  <a:gd name="connsiteY360" fmla="*/ 1004818 h 1215935"/>
                  <a:gd name="connsiteX361" fmla="*/ 267471 w 1845584"/>
                  <a:gd name="connsiteY361" fmla="*/ 262805 h 1215935"/>
                  <a:gd name="connsiteX362" fmla="*/ 262288 w 1845584"/>
                  <a:gd name="connsiteY362" fmla="*/ 265529 h 1215935"/>
                  <a:gd name="connsiteX363" fmla="*/ 267471 w 1845584"/>
                  <a:gd name="connsiteY363" fmla="*/ 262805 h 1215935"/>
                  <a:gd name="connsiteX364" fmla="*/ 1238870 w 1845584"/>
                  <a:gd name="connsiteY364" fmla="*/ 57052 h 1215935"/>
                  <a:gd name="connsiteX365" fmla="*/ 1238958 w 1845584"/>
                  <a:gd name="connsiteY365" fmla="*/ 51869 h 1215935"/>
                  <a:gd name="connsiteX366" fmla="*/ 1238870 w 1845584"/>
                  <a:gd name="connsiteY366" fmla="*/ 57052 h 1215935"/>
                  <a:gd name="connsiteX367" fmla="*/ 1579655 w 1845584"/>
                  <a:gd name="connsiteY367" fmla="*/ 264123 h 1215935"/>
                  <a:gd name="connsiteX368" fmla="*/ 1576053 w 1845584"/>
                  <a:gd name="connsiteY368" fmla="*/ 268428 h 1215935"/>
                  <a:gd name="connsiteX369" fmla="*/ 1577986 w 1845584"/>
                  <a:gd name="connsiteY369" fmla="*/ 269307 h 1215935"/>
                  <a:gd name="connsiteX370" fmla="*/ 1579655 w 1845584"/>
                  <a:gd name="connsiteY370" fmla="*/ 264123 h 1215935"/>
                  <a:gd name="connsiteX371" fmla="*/ 496857 w 1845584"/>
                  <a:gd name="connsiteY371" fmla="*/ 93775 h 1215935"/>
                  <a:gd name="connsiteX372" fmla="*/ 498175 w 1845584"/>
                  <a:gd name="connsiteY372" fmla="*/ 96410 h 1215935"/>
                  <a:gd name="connsiteX373" fmla="*/ 496857 w 1845584"/>
                  <a:gd name="connsiteY373" fmla="*/ 93775 h 1215935"/>
                  <a:gd name="connsiteX374" fmla="*/ 1818266 w 1845584"/>
                  <a:gd name="connsiteY374" fmla="*/ 1008772 h 1215935"/>
                  <a:gd name="connsiteX375" fmla="*/ 1819584 w 1845584"/>
                  <a:gd name="connsiteY375" fmla="*/ 1011407 h 1215935"/>
                  <a:gd name="connsiteX376" fmla="*/ 1818266 w 1845584"/>
                  <a:gd name="connsiteY376" fmla="*/ 1008772 h 1215935"/>
                  <a:gd name="connsiteX377" fmla="*/ 863910 w 1845584"/>
                  <a:gd name="connsiteY377" fmla="*/ 43962 h 1215935"/>
                  <a:gd name="connsiteX378" fmla="*/ 867249 w 1845584"/>
                  <a:gd name="connsiteY378" fmla="*/ 43259 h 1215935"/>
                  <a:gd name="connsiteX379" fmla="*/ 866810 w 1845584"/>
                  <a:gd name="connsiteY379" fmla="*/ 41677 h 1215935"/>
                  <a:gd name="connsiteX380" fmla="*/ 863910 w 1845584"/>
                  <a:gd name="connsiteY380" fmla="*/ 43962 h 1215935"/>
                  <a:gd name="connsiteX381" fmla="*/ 107577 w 1845584"/>
                  <a:gd name="connsiteY381" fmla="*/ 527685 h 1215935"/>
                  <a:gd name="connsiteX382" fmla="*/ 108280 w 1845584"/>
                  <a:gd name="connsiteY382" fmla="*/ 531023 h 1215935"/>
                  <a:gd name="connsiteX383" fmla="*/ 109862 w 1845584"/>
                  <a:gd name="connsiteY383" fmla="*/ 530584 h 1215935"/>
                  <a:gd name="connsiteX384" fmla="*/ 107577 w 1845584"/>
                  <a:gd name="connsiteY384" fmla="*/ 527685 h 1215935"/>
                  <a:gd name="connsiteX385" fmla="*/ 97035 w 1845584"/>
                  <a:gd name="connsiteY385" fmla="*/ 1183074 h 1215935"/>
                  <a:gd name="connsiteX386" fmla="*/ 97738 w 1845584"/>
                  <a:gd name="connsiteY386" fmla="*/ 1186412 h 1215935"/>
                  <a:gd name="connsiteX387" fmla="*/ 99319 w 1845584"/>
                  <a:gd name="connsiteY387" fmla="*/ 1185973 h 1215935"/>
                  <a:gd name="connsiteX388" fmla="*/ 97035 w 1845584"/>
                  <a:gd name="connsiteY388" fmla="*/ 1183074 h 1215935"/>
                  <a:gd name="connsiteX389" fmla="*/ 1744820 w 1845584"/>
                  <a:gd name="connsiteY389" fmla="*/ 1189663 h 1215935"/>
                  <a:gd name="connsiteX390" fmla="*/ 1745787 w 1845584"/>
                  <a:gd name="connsiteY390" fmla="*/ 1185446 h 1215935"/>
                  <a:gd name="connsiteX391" fmla="*/ 1744205 w 1845584"/>
                  <a:gd name="connsiteY391" fmla="*/ 1185007 h 1215935"/>
                  <a:gd name="connsiteX392" fmla="*/ 1744820 w 1845584"/>
                  <a:gd name="connsiteY392" fmla="*/ 1189663 h 1215935"/>
                  <a:gd name="connsiteX393" fmla="*/ 44586 w 1845584"/>
                  <a:gd name="connsiteY393" fmla="*/ 658762 h 1215935"/>
                  <a:gd name="connsiteX394" fmla="*/ 45289 w 1845584"/>
                  <a:gd name="connsiteY394" fmla="*/ 662101 h 1215935"/>
                  <a:gd name="connsiteX395" fmla="*/ 46870 w 1845584"/>
                  <a:gd name="connsiteY395" fmla="*/ 661662 h 1215935"/>
                  <a:gd name="connsiteX396" fmla="*/ 44586 w 1845584"/>
                  <a:gd name="connsiteY396" fmla="*/ 658762 h 1215935"/>
                  <a:gd name="connsiteX397" fmla="*/ 47222 w 1845584"/>
                  <a:gd name="connsiteY397" fmla="*/ 724301 h 1215935"/>
                  <a:gd name="connsiteX398" fmla="*/ 48803 w 1845584"/>
                  <a:gd name="connsiteY398" fmla="*/ 725356 h 1215935"/>
                  <a:gd name="connsiteX399" fmla="*/ 47222 w 1845584"/>
                  <a:gd name="connsiteY399" fmla="*/ 724301 h 1215935"/>
                  <a:gd name="connsiteX400" fmla="*/ 1734366 w 1845584"/>
                  <a:gd name="connsiteY400" fmla="*/ 534186 h 1215935"/>
                  <a:gd name="connsiteX401" fmla="*/ 1735420 w 1845584"/>
                  <a:gd name="connsiteY401" fmla="*/ 532604 h 1215935"/>
                  <a:gd name="connsiteX402" fmla="*/ 1734366 w 1845584"/>
                  <a:gd name="connsiteY402" fmla="*/ 534186 h 1215935"/>
                  <a:gd name="connsiteX403" fmla="*/ 166527 w 1845584"/>
                  <a:gd name="connsiteY403" fmla="*/ 421469 h 1215935"/>
                  <a:gd name="connsiteX404" fmla="*/ 165473 w 1845584"/>
                  <a:gd name="connsiteY404" fmla="*/ 423051 h 1215935"/>
                  <a:gd name="connsiteX405" fmla="*/ 166527 w 1845584"/>
                  <a:gd name="connsiteY405" fmla="*/ 421469 h 1215935"/>
                  <a:gd name="connsiteX406" fmla="*/ 979262 w 1845584"/>
                  <a:gd name="connsiteY406" fmla="*/ 46509 h 1215935"/>
                  <a:gd name="connsiteX407" fmla="*/ 980317 w 1845584"/>
                  <a:gd name="connsiteY407" fmla="*/ 44928 h 1215935"/>
                  <a:gd name="connsiteX408" fmla="*/ 979262 w 1845584"/>
                  <a:gd name="connsiteY408" fmla="*/ 46509 h 1215935"/>
                  <a:gd name="connsiteX409" fmla="*/ 1008166 w 1845584"/>
                  <a:gd name="connsiteY409" fmla="*/ 49145 h 1215935"/>
                  <a:gd name="connsiteX410" fmla="*/ 1007112 w 1845584"/>
                  <a:gd name="connsiteY410" fmla="*/ 50726 h 1215935"/>
                  <a:gd name="connsiteX411" fmla="*/ 1008166 w 1845584"/>
                  <a:gd name="connsiteY411" fmla="*/ 49145 h 1215935"/>
                  <a:gd name="connsiteX412" fmla="*/ 1237553 w 1845584"/>
                  <a:gd name="connsiteY412" fmla="*/ 84550 h 1215935"/>
                  <a:gd name="connsiteX413" fmla="*/ 1239134 w 1845584"/>
                  <a:gd name="connsiteY413" fmla="*/ 85604 h 1215935"/>
                  <a:gd name="connsiteX414" fmla="*/ 1237553 w 1845584"/>
                  <a:gd name="connsiteY414" fmla="*/ 84550 h 1215935"/>
                  <a:gd name="connsiteX415" fmla="*/ 1347633 w 1845584"/>
                  <a:gd name="connsiteY415" fmla="*/ 97640 h 1215935"/>
                  <a:gd name="connsiteX416" fmla="*/ 1346052 w 1845584"/>
                  <a:gd name="connsiteY416" fmla="*/ 96586 h 1215935"/>
                  <a:gd name="connsiteX417" fmla="*/ 1347633 w 1845584"/>
                  <a:gd name="connsiteY417" fmla="*/ 97640 h 1215935"/>
                  <a:gd name="connsiteX418" fmla="*/ 1448577 w 1845584"/>
                  <a:gd name="connsiteY418" fmla="*/ 159314 h 1215935"/>
                  <a:gd name="connsiteX419" fmla="*/ 1449632 w 1845584"/>
                  <a:gd name="connsiteY419" fmla="*/ 157732 h 1215935"/>
                  <a:gd name="connsiteX420" fmla="*/ 1448577 w 1845584"/>
                  <a:gd name="connsiteY420" fmla="*/ 159314 h 1215935"/>
                  <a:gd name="connsiteX421" fmla="*/ 1759228 w 1845584"/>
                  <a:gd name="connsiteY421" fmla="*/ 1162077 h 1215935"/>
                  <a:gd name="connsiteX422" fmla="*/ 1760810 w 1845584"/>
                  <a:gd name="connsiteY422" fmla="*/ 1163131 h 1215935"/>
                  <a:gd name="connsiteX423" fmla="*/ 1759228 w 1845584"/>
                  <a:gd name="connsiteY423" fmla="*/ 1162077 h 1215935"/>
                  <a:gd name="connsiteX424" fmla="*/ 1439441 w 1845584"/>
                  <a:gd name="connsiteY424" fmla="*/ 184176 h 1215935"/>
                  <a:gd name="connsiteX425" fmla="*/ 1441022 w 1845584"/>
                  <a:gd name="connsiteY425" fmla="*/ 185231 h 1215935"/>
                  <a:gd name="connsiteX426" fmla="*/ 1439441 w 1845584"/>
                  <a:gd name="connsiteY426" fmla="*/ 184176 h 1215935"/>
                  <a:gd name="connsiteX427" fmla="*/ 394596 w 1845584"/>
                  <a:gd name="connsiteY427" fmla="*/ 154042 h 1215935"/>
                  <a:gd name="connsiteX428" fmla="*/ 395650 w 1845584"/>
                  <a:gd name="connsiteY428" fmla="*/ 152461 h 1215935"/>
                  <a:gd name="connsiteX429" fmla="*/ 394596 w 1845584"/>
                  <a:gd name="connsiteY429" fmla="*/ 154042 h 1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</a:cxnLst>
                <a:rect l="l" t="t" r="r" b="b"/>
                <a:pathLst>
                  <a:path w="1845584" h="1215935">
                    <a:moveTo>
                      <a:pt x="1556725" y="220196"/>
                    </a:moveTo>
                    <a:cubicBezTo>
                      <a:pt x="1560415" y="223886"/>
                      <a:pt x="1563666" y="226785"/>
                      <a:pt x="1566389" y="230036"/>
                    </a:cubicBezTo>
                    <a:cubicBezTo>
                      <a:pt x="1577986" y="243653"/>
                      <a:pt x="1594239" y="253054"/>
                      <a:pt x="1602146" y="270185"/>
                    </a:cubicBezTo>
                    <a:cubicBezTo>
                      <a:pt x="1604781" y="275896"/>
                      <a:pt x="1610843" y="279585"/>
                      <a:pt x="1615412" y="284154"/>
                    </a:cubicBezTo>
                    <a:cubicBezTo>
                      <a:pt x="1633158" y="301813"/>
                      <a:pt x="1650202" y="319910"/>
                      <a:pt x="1662853" y="341786"/>
                    </a:cubicBezTo>
                    <a:cubicBezTo>
                      <a:pt x="1666191" y="347584"/>
                      <a:pt x="1671550" y="352065"/>
                      <a:pt x="1675592" y="357512"/>
                    </a:cubicBezTo>
                    <a:cubicBezTo>
                      <a:pt x="1677700" y="360411"/>
                      <a:pt x="1678842" y="364013"/>
                      <a:pt x="1680599" y="367176"/>
                    </a:cubicBezTo>
                    <a:cubicBezTo>
                      <a:pt x="1683147" y="371832"/>
                      <a:pt x="1685343" y="376840"/>
                      <a:pt x="1688770" y="380793"/>
                    </a:cubicBezTo>
                    <a:cubicBezTo>
                      <a:pt x="1697204" y="390545"/>
                      <a:pt x="1703529" y="401527"/>
                      <a:pt x="1710206" y="412420"/>
                    </a:cubicBezTo>
                    <a:cubicBezTo>
                      <a:pt x="1715038" y="420239"/>
                      <a:pt x="1720397" y="428322"/>
                      <a:pt x="1725317" y="436317"/>
                    </a:cubicBezTo>
                    <a:cubicBezTo>
                      <a:pt x="1734190" y="450812"/>
                      <a:pt x="1743854" y="465133"/>
                      <a:pt x="1746138" y="482703"/>
                    </a:cubicBezTo>
                    <a:cubicBezTo>
                      <a:pt x="1746314" y="483933"/>
                      <a:pt x="1746226" y="485778"/>
                      <a:pt x="1746929" y="486218"/>
                    </a:cubicBezTo>
                    <a:cubicBezTo>
                      <a:pt x="1755363" y="491577"/>
                      <a:pt x="1756241" y="501768"/>
                      <a:pt x="1761776" y="508972"/>
                    </a:cubicBezTo>
                    <a:cubicBezTo>
                      <a:pt x="1765290" y="513540"/>
                      <a:pt x="1767487" y="518021"/>
                      <a:pt x="1767223" y="523819"/>
                    </a:cubicBezTo>
                    <a:cubicBezTo>
                      <a:pt x="1767135" y="525664"/>
                      <a:pt x="1767838" y="528300"/>
                      <a:pt x="1769244" y="529442"/>
                    </a:cubicBezTo>
                    <a:cubicBezTo>
                      <a:pt x="1776799" y="535591"/>
                      <a:pt x="1779610" y="545343"/>
                      <a:pt x="1781367" y="553162"/>
                    </a:cubicBezTo>
                    <a:cubicBezTo>
                      <a:pt x="1784706" y="567658"/>
                      <a:pt x="1791998" y="580397"/>
                      <a:pt x="1796039" y="594366"/>
                    </a:cubicBezTo>
                    <a:cubicBezTo>
                      <a:pt x="1801750" y="614220"/>
                      <a:pt x="1808339" y="633812"/>
                      <a:pt x="1814225" y="653667"/>
                    </a:cubicBezTo>
                    <a:cubicBezTo>
                      <a:pt x="1817212" y="663682"/>
                      <a:pt x="1819760" y="673961"/>
                      <a:pt x="1817212" y="684591"/>
                    </a:cubicBezTo>
                    <a:cubicBezTo>
                      <a:pt x="1817124" y="685031"/>
                      <a:pt x="1818090" y="685733"/>
                      <a:pt x="1818530" y="686436"/>
                    </a:cubicBezTo>
                    <a:cubicBezTo>
                      <a:pt x="1824240" y="696012"/>
                      <a:pt x="1823801" y="707697"/>
                      <a:pt x="1828721" y="717624"/>
                    </a:cubicBezTo>
                    <a:cubicBezTo>
                      <a:pt x="1828896" y="717976"/>
                      <a:pt x="1829511" y="718239"/>
                      <a:pt x="1829599" y="718591"/>
                    </a:cubicBezTo>
                    <a:cubicBezTo>
                      <a:pt x="1831708" y="725619"/>
                      <a:pt x="1824679" y="733877"/>
                      <a:pt x="1832586" y="740115"/>
                    </a:cubicBezTo>
                    <a:cubicBezTo>
                      <a:pt x="1831356" y="748373"/>
                      <a:pt x="1836364" y="755314"/>
                      <a:pt x="1837418" y="762869"/>
                    </a:cubicBezTo>
                    <a:cubicBezTo>
                      <a:pt x="1838121" y="767965"/>
                      <a:pt x="1835925" y="773060"/>
                      <a:pt x="1837330" y="779122"/>
                    </a:cubicBezTo>
                    <a:cubicBezTo>
                      <a:pt x="1839966" y="790104"/>
                      <a:pt x="1838385" y="802140"/>
                      <a:pt x="1840757" y="813209"/>
                    </a:cubicBezTo>
                    <a:cubicBezTo>
                      <a:pt x="1843480" y="825597"/>
                      <a:pt x="1842250" y="838160"/>
                      <a:pt x="1845061" y="850547"/>
                    </a:cubicBezTo>
                    <a:cubicBezTo>
                      <a:pt x="1846994" y="858893"/>
                      <a:pt x="1843041" y="868557"/>
                      <a:pt x="1841723" y="877606"/>
                    </a:cubicBezTo>
                    <a:cubicBezTo>
                      <a:pt x="1841372" y="880066"/>
                      <a:pt x="1840054" y="882702"/>
                      <a:pt x="1840581" y="884898"/>
                    </a:cubicBezTo>
                    <a:cubicBezTo>
                      <a:pt x="1844446" y="899130"/>
                      <a:pt x="1843831" y="913011"/>
                      <a:pt x="1840845" y="927419"/>
                    </a:cubicBezTo>
                    <a:cubicBezTo>
                      <a:pt x="1839351" y="934447"/>
                      <a:pt x="1842777" y="942354"/>
                      <a:pt x="1842865" y="949822"/>
                    </a:cubicBezTo>
                    <a:cubicBezTo>
                      <a:pt x="1842953" y="955972"/>
                      <a:pt x="1841108" y="962209"/>
                      <a:pt x="1840493" y="968359"/>
                    </a:cubicBezTo>
                    <a:cubicBezTo>
                      <a:pt x="1839439" y="979077"/>
                      <a:pt x="1837857" y="989795"/>
                      <a:pt x="1838033" y="1000514"/>
                    </a:cubicBezTo>
                    <a:cubicBezTo>
                      <a:pt x="1838209" y="1012110"/>
                      <a:pt x="1833201" y="1022126"/>
                      <a:pt x="1830565" y="1032932"/>
                    </a:cubicBezTo>
                    <a:cubicBezTo>
                      <a:pt x="1829336" y="1038115"/>
                      <a:pt x="1828457" y="1043386"/>
                      <a:pt x="1827315" y="1048657"/>
                    </a:cubicBezTo>
                    <a:cubicBezTo>
                      <a:pt x="1824767" y="1059903"/>
                      <a:pt x="1825909" y="1071587"/>
                      <a:pt x="1820726" y="1082657"/>
                    </a:cubicBezTo>
                    <a:cubicBezTo>
                      <a:pt x="1817651" y="1089158"/>
                      <a:pt x="1817300" y="1097241"/>
                      <a:pt x="1817036" y="1104620"/>
                    </a:cubicBezTo>
                    <a:cubicBezTo>
                      <a:pt x="1816597" y="1117183"/>
                      <a:pt x="1811326" y="1127462"/>
                      <a:pt x="1804824" y="1137653"/>
                    </a:cubicBezTo>
                    <a:cubicBezTo>
                      <a:pt x="1802716" y="1140904"/>
                      <a:pt x="1802013" y="1145297"/>
                      <a:pt x="1801222" y="1149250"/>
                    </a:cubicBezTo>
                    <a:cubicBezTo>
                      <a:pt x="1799290" y="1158562"/>
                      <a:pt x="1797884" y="1167963"/>
                      <a:pt x="1795776" y="1177187"/>
                    </a:cubicBezTo>
                    <a:cubicBezTo>
                      <a:pt x="1795248" y="1179384"/>
                      <a:pt x="1792349" y="1180965"/>
                      <a:pt x="1790856" y="1182986"/>
                    </a:cubicBezTo>
                    <a:cubicBezTo>
                      <a:pt x="1789713" y="1184567"/>
                      <a:pt x="1788132" y="1186588"/>
                      <a:pt x="1788220" y="1188345"/>
                    </a:cubicBezTo>
                    <a:cubicBezTo>
                      <a:pt x="1788572" y="1195285"/>
                      <a:pt x="1784969" y="1201084"/>
                      <a:pt x="1783476" y="1207321"/>
                    </a:cubicBezTo>
                    <a:cubicBezTo>
                      <a:pt x="1781631" y="1214965"/>
                      <a:pt x="1778556" y="1216019"/>
                      <a:pt x="1772143" y="1215931"/>
                    </a:cubicBezTo>
                    <a:cubicBezTo>
                      <a:pt x="1759931" y="1215667"/>
                      <a:pt x="1747720" y="1215931"/>
                      <a:pt x="1735420" y="1215843"/>
                    </a:cubicBezTo>
                    <a:cubicBezTo>
                      <a:pt x="1727601" y="1215843"/>
                      <a:pt x="1725580" y="1213207"/>
                      <a:pt x="1728479" y="1206003"/>
                    </a:cubicBezTo>
                    <a:cubicBezTo>
                      <a:pt x="1730149" y="1201874"/>
                      <a:pt x="1733575" y="1198360"/>
                      <a:pt x="1734717" y="1194143"/>
                    </a:cubicBezTo>
                    <a:cubicBezTo>
                      <a:pt x="1736474" y="1187730"/>
                      <a:pt x="1735771" y="1180262"/>
                      <a:pt x="1744908" y="1178857"/>
                    </a:cubicBezTo>
                    <a:cubicBezTo>
                      <a:pt x="1745435" y="1178769"/>
                      <a:pt x="1746226" y="1177100"/>
                      <a:pt x="1745962" y="1176836"/>
                    </a:cubicBezTo>
                    <a:cubicBezTo>
                      <a:pt x="1737704" y="1166382"/>
                      <a:pt x="1750092" y="1162252"/>
                      <a:pt x="1753078" y="1155663"/>
                    </a:cubicBezTo>
                    <a:cubicBezTo>
                      <a:pt x="1754924" y="1151710"/>
                      <a:pt x="1756681" y="1148284"/>
                      <a:pt x="1756505" y="1143979"/>
                    </a:cubicBezTo>
                    <a:cubicBezTo>
                      <a:pt x="1756241" y="1136335"/>
                      <a:pt x="1757120" y="1129219"/>
                      <a:pt x="1761513" y="1122455"/>
                    </a:cubicBezTo>
                    <a:cubicBezTo>
                      <a:pt x="1763621" y="1119204"/>
                      <a:pt x="1763357" y="1114548"/>
                      <a:pt x="1764324" y="1110594"/>
                    </a:cubicBezTo>
                    <a:cubicBezTo>
                      <a:pt x="1766520" y="1101897"/>
                      <a:pt x="1769244" y="1093287"/>
                      <a:pt x="1770913" y="1084502"/>
                    </a:cubicBezTo>
                    <a:cubicBezTo>
                      <a:pt x="1772758" y="1074662"/>
                      <a:pt x="1774515" y="1064998"/>
                      <a:pt x="1782070" y="1057531"/>
                    </a:cubicBezTo>
                    <a:cubicBezTo>
                      <a:pt x="1782949" y="1056652"/>
                      <a:pt x="1783037" y="1054104"/>
                      <a:pt x="1782597" y="1052611"/>
                    </a:cubicBezTo>
                    <a:cubicBezTo>
                      <a:pt x="1778380" y="1038027"/>
                      <a:pt x="1787517" y="1024410"/>
                      <a:pt x="1785497" y="1009914"/>
                    </a:cubicBezTo>
                    <a:cubicBezTo>
                      <a:pt x="1785233" y="1008245"/>
                      <a:pt x="1787254" y="1006312"/>
                      <a:pt x="1788132" y="1004555"/>
                    </a:cubicBezTo>
                    <a:cubicBezTo>
                      <a:pt x="1789011" y="1002710"/>
                      <a:pt x="1790856" y="1000514"/>
                      <a:pt x="1790416" y="999108"/>
                    </a:cubicBezTo>
                    <a:cubicBezTo>
                      <a:pt x="1786902" y="987511"/>
                      <a:pt x="1789801" y="975563"/>
                      <a:pt x="1791383" y="964669"/>
                    </a:cubicBezTo>
                    <a:cubicBezTo>
                      <a:pt x="1793228" y="952545"/>
                      <a:pt x="1791822" y="940773"/>
                      <a:pt x="1793228" y="928913"/>
                    </a:cubicBezTo>
                    <a:cubicBezTo>
                      <a:pt x="1793491" y="926541"/>
                      <a:pt x="1795512" y="924432"/>
                      <a:pt x="1795688" y="922148"/>
                    </a:cubicBezTo>
                    <a:cubicBezTo>
                      <a:pt x="1796215" y="913099"/>
                      <a:pt x="1802013" y="905456"/>
                      <a:pt x="1796566" y="894650"/>
                    </a:cubicBezTo>
                    <a:cubicBezTo>
                      <a:pt x="1791558" y="884634"/>
                      <a:pt x="1798587" y="870929"/>
                      <a:pt x="1793140" y="859420"/>
                    </a:cubicBezTo>
                    <a:cubicBezTo>
                      <a:pt x="1792964" y="859069"/>
                      <a:pt x="1792964" y="858278"/>
                      <a:pt x="1793140" y="858190"/>
                    </a:cubicBezTo>
                    <a:cubicBezTo>
                      <a:pt x="1801925" y="851689"/>
                      <a:pt x="1794633" y="845540"/>
                      <a:pt x="1793403" y="838863"/>
                    </a:cubicBezTo>
                    <a:cubicBezTo>
                      <a:pt x="1792173" y="832098"/>
                      <a:pt x="1793052" y="824894"/>
                      <a:pt x="1793140" y="817953"/>
                    </a:cubicBezTo>
                    <a:cubicBezTo>
                      <a:pt x="1793403" y="806532"/>
                      <a:pt x="1791910" y="795639"/>
                      <a:pt x="1788308" y="784569"/>
                    </a:cubicBezTo>
                    <a:cubicBezTo>
                      <a:pt x="1785936" y="777189"/>
                      <a:pt x="1788747" y="768667"/>
                      <a:pt x="1785584" y="760761"/>
                    </a:cubicBezTo>
                    <a:cubicBezTo>
                      <a:pt x="1784706" y="758652"/>
                      <a:pt x="1789274" y="754611"/>
                      <a:pt x="1788835" y="751887"/>
                    </a:cubicBezTo>
                    <a:cubicBezTo>
                      <a:pt x="1788308" y="748988"/>
                      <a:pt x="1783564" y="746968"/>
                      <a:pt x="1782949" y="743981"/>
                    </a:cubicBezTo>
                    <a:cubicBezTo>
                      <a:pt x="1781719" y="738797"/>
                      <a:pt x="1782246" y="732384"/>
                      <a:pt x="1783388" y="728079"/>
                    </a:cubicBezTo>
                    <a:cubicBezTo>
                      <a:pt x="1785145" y="721754"/>
                      <a:pt x="1784706" y="718503"/>
                      <a:pt x="1780489" y="713759"/>
                    </a:cubicBezTo>
                    <a:cubicBezTo>
                      <a:pt x="1777414" y="710333"/>
                      <a:pt x="1774954" y="704886"/>
                      <a:pt x="1775130" y="700493"/>
                    </a:cubicBezTo>
                    <a:cubicBezTo>
                      <a:pt x="1775569" y="691180"/>
                      <a:pt x="1772670" y="683361"/>
                      <a:pt x="1768189" y="675630"/>
                    </a:cubicBezTo>
                    <a:cubicBezTo>
                      <a:pt x="1767838" y="675103"/>
                      <a:pt x="1767311" y="673961"/>
                      <a:pt x="1767487" y="673873"/>
                    </a:cubicBezTo>
                    <a:cubicBezTo>
                      <a:pt x="1774778" y="668163"/>
                      <a:pt x="1768541" y="664824"/>
                      <a:pt x="1765993" y="659904"/>
                    </a:cubicBezTo>
                    <a:cubicBezTo>
                      <a:pt x="1761864" y="652085"/>
                      <a:pt x="1759316" y="643476"/>
                      <a:pt x="1756681" y="634954"/>
                    </a:cubicBezTo>
                    <a:cubicBezTo>
                      <a:pt x="1756241" y="633548"/>
                      <a:pt x="1757910" y="631088"/>
                      <a:pt x="1759316" y="629683"/>
                    </a:cubicBezTo>
                    <a:cubicBezTo>
                      <a:pt x="1763094" y="625905"/>
                      <a:pt x="1763094" y="626169"/>
                      <a:pt x="1759053" y="623182"/>
                    </a:cubicBezTo>
                    <a:cubicBezTo>
                      <a:pt x="1751058" y="617208"/>
                      <a:pt x="1748598" y="608071"/>
                      <a:pt x="1746050" y="599198"/>
                    </a:cubicBezTo>
                    <a:cubicBezTo>
                      <a:pt x="1744996" y="595683"/>
                      <a:pt x="1744996" y="591730"/>
                      <a:pt x="1743327" y="588567"/>
                    </a:cubicBezTo>
                    <a:cubicBezTo>
                      <a:pt x="1736123" y="575213"/>
                      <a:pt x="1733311" y="560103"/>
                      <a:pt x="1726195" y="546661"/>
                    </a:cubicBezTo>
                    <a:cubicBezTo>
                      <a:pt x="1724350" y="543235"/>
                      <a:pt x="1725053" y="538491"/>
                      <a:pt x="1724087" y="534449"/>
                    </a:cubicBezTo>
                    <a:cubicBezTo>
                      <a:pt x="1723120" y="530759"/>
                      <a:pt x="1721978" y="526894"/>
                      <a:pt x="1720046" y="523643"/>
                    </a:cubicBezTo>
                    <a:cubicBezTo>
                      <a:pt x="1718025" y="520305"/>
                      <a:pt x="1714423" y="517933"/>
                      <a:pt x="1712402" y="514594"/>
                    </a:cubicBezTo>
                    <a:cubicBezTo>
                      <a:pt x="1707746" y="506951"/>
                      <a:pt x="1707482" y="496936"/>
                      <a:pt x="1699312" y="491225"/>
                    </a:cubicBezTo>
                    <a:cubicBezTo>
                      <a:pt x="1694744" y="470755"/>
                      <a:pt x="1677437" y="456962"/>
                      <a:pt x="1671462" y="437195"/>
                    </a:cubicBezTo>
                    <a:cubicBezTo>
                      <a:pt x="1670145" y="432890"/>
                      <a:pt x="1668915" y="428673"/>
                      <a:pt x="1667333" y="424456"/>
                    </a:cubicBezTo>
                    <a:cubicBezTo>
                      <a:pt x="1666630" y="422611"/>
                      <a:pt x="1665488" y="419800"/>
                      <a:pt x="1663995" y="419449"/>
                    </a:cubicBezTo>
                    <a:cubicBezTo>
                      <a:pt x="1655297" y="417340"/>
                      <a:pt x="1653716" y="408906"/>
                      <a:pt x="1649235" y="403284"/>
                    </a:cubicBezTo>
                    <a:cubicBezTo>
                      <a:pt x="1645546" y="398627"/>
                      <a:pt x="1644931" y="391511"/>
                      <a:pt x="1637639" y="389666"/>
                    </a:cubicBezTo>
                    <a:cubicBezTo>
                      <a:pt x="1636760" y="389491"/>
                      <a:pt x="1636672" y="386855"/>
                      <a:pt x="1635969" y="385449"/>
                    </a:cubicBezTo>
                    <a:cubicBezTo>
                      <a:pt x="1633773" y="381496"/>
                      <a:pt x="1632104" y="377103"/>
                      <a:pt x="1629117" y="373940"/>
                    </a:cubicBezTo>
                    <a:cubicBezTo>
                      <a:pt x="1618574" y="363047"/>
                      <a:pt x="1608295" y="351626"/>
                      <a:pt x="1601794" y="338008"/>
                    </a:cubicBezTo>
                    <a:cubicBezTo>
                      <a:pt x="1598192" y="330453"/>
                      <a:pt x="1593009" y="325709"/>
                      <a:pt x="1586947" y="320701"/>
                    </a:cubicBezTo>
                    <a:cubicBezTo>
                      <a:pt x="1578601" y="313848"/>
                      <a:pt x="1571573" y="305414"/>
                      <a:pt x="1563754" y="297947"/>
                    </a:cubicBezTo>
                    <a:cubicBezTo>
                      <a:pt x="1559097" y="293554"/>
                      <a:pt x="1560152" y="285647"/>
                      <a:pt x="1552069" y="282924"/>
                    </a:cubicBezTo>
                    <a:cubicBezTo>
                      <a:pt x="1546446" y="281079"/>
                      <a:pt x="1542142" y="275281"/>
                      <a:pt x="1537310" y="271239"/>
                    </a:cubicBezTo>
                    <a:cubicBezTo>
                      <a:pt x="1536607" y="270712"/>
                      <a:pt x="1536168" y="269570"/>
                      <a:pt x="1535465" y="269482"/>
                    </a:cubicBezTo>
                    <a:cubicBezTo>
                      <a:pt x="1527382" y="268428"/>
                      <a:pt x="1536168" y="256568"/>
                      <a:pt x="1525976" y="255601"/>
                    </a:cubicBezTo>
                    <a:cubicBezTo>
                      <a:pt x="1520442" y="255074"/>
                      <a:pt x="1515434" y="249803"/>
                      <a:pt x="1510163" y="246728"/>
                    </a:cubicBezTo>
                    <a:cubicBezTo>
                      <a:pt x="1509811" y="246552"/>
                      <a:pt x="1509548" y="246113"/>
                      <a:pt x="1509197" y="245850"/>
                    </a:cubicBezTo>
                    <a:cubicBezTo>
                      <a:pt x="1499093" y="235307"/>
                      <a:pt x="1488990" y="224677"/>
                      <a:pt x="1478799" y="214134"/>
                    </a:cubicBezTo>
                    <a:cubicBezTo>
                      <a:pt x="1476954" y="212202"/>
                      <a:pt x="1474670" y="209478"/>
                      <a:pt x="1472474" y="209302"/>
                    </a:cubicBezTo>
                    <a:cubicBezTo>
                      <a:pt x="1465094" y="208775"/>
                      <a:pt x="1460438" y="203856"/>
                      <a:pt x="1455430" y="199639"/>
                    </a:cubicBezTo>
                    <a:cubicBezTo>
                      <a:pt x="1450598" y="195597"/>
                      <a:pt x="1446469" y="190765"/>
                      <a:pt x="1439528" y="190414"/>
                    </a:cubicBezTo>
                    <a:cubicBezTo>
                      <a:pt x="1438474" y="190326"/>
                      <a:pt x="1436981" y="189535"/>
                      <a:pt x="1436454" y="188569"/>
                    </a:cubicBezTo>
                    <a:cubicBezTo>
                      <a:pt x="1429425" y="176357"/>
                      <a:pt x="1414841" y="175040"/>
                      <a:pt x="1404914" y="166869"/>
                    </a:cubicBezTo>
                    <a:cubicBezTo>
                      <a:pt x="1400434" y="163179"/>
                      <a:pt x="1395426" y="160016"/>
                      <a:pt x="1391033" y="156239"/>
                    </a:cubicBezTo>
                    <a:cubicBezTo>
                      <a:pt x="1385410" y="151407"/>
                      <a:pt x="1382160" y="143676"/>
                      <a:pt x="1371881" y="145345"/>
                    </a:cubicBezTo>
                    <a:cubicBezTo>
                      <a:pt x="1367840" y="145960"/>
                      <a:pt x="1362656" y="140777"/>
                      <a:pt x="1358176" y="137965"/>
                    </a:cubicBezTo>
                    <a:cubicBezTo>
                      <a:pt x="1353607" y="135066"/>
                      <a:pt x="1349478" y="131113"/>
                      <a:pt x="1343241" y="132694"/>
                    </a:cubicBezTo>
                    <a:cubicBezTo>
                      <a:pt x="1342538" y="132870"/>
                      <a:pt x="1341044" y="132694"/>
                      <a:pt x="1340869" y="132343"/>
                    </a:cubicBezTo>
                    <a:cubicBezTo>
                      <a:pt x="1334719" y="119428"/>
                      <a:pt x="1320399" y="122767"/>
                      <a:pt x="1310647" y="117056"/>
                    </a:cubicBezTo>
                    <a:cubicBezTo>
                      <a:pt x="1301862" y="111873"/>
                      <a:pt x="1293076" y="106865"/>
                      <a:pt x="1284115" y="102033"/>
                    </a:cubicBezTo>
                    <a:cubicBezTo>
                      <a:pt x="1281304" y="100540"/>
                      <a:pt x="1278141" y="99573"/>
                      <a:pt x="1274978" y="98782"/>
                    </a:cubicBezTo>
                    <a:cubicBezTo>
                      <a:pt x="1267423" y="96850"/>
                      <a:pt x="1259780" y="95268"/>
                      <a:pt x="1252224" y="93423"/>
                    </a:cubicBezTo>
                    <a:cubicBezTo>
                      <a:pt x="1249501" y="92721"/>
                      <a:pt x="1246865" y="91139"/>
                      <a:pt x="1244142" y="90963"/>
                    </a:cubicBezTo>
                    <a:cubicBezTo>
                      <a:pt x="1239573" y="90700"/>
                      <a:pt x="1235181" y="91491"/>
                      <a:pt x="1233248" y="85516"/>
                    </a:cubicBezTo>
                    <a:cubicBezTo>
                      <a:pt x="1232808" y="84111"/>
                      <a:pt x="1229031" y="83320"/>
                      <a:pt x="1226659" y="83057"/>
                    </a:cubicBezTo>
                    <a:cubicBezTo>
                      <a:pt x="1205310" y="80772"/>
                      <a:pt x="1184401" y="75765"/>
                      <a:pt x="1164019" y="69527"/>
                    </a:cubicBezTo>
                    <a:cubicBezTo>
                      <a:pt x="1149523" y="65134"/>
                      <a:pt x="1135466" y="60742"/>
                      <a:pt x="1120004" y="61708"/>
                    </a:cubicBezTo>
                    <a:cubicBezTo>
                      <a:pt x="1114294" y="62060"/>
                      <a:pt x="1108407" y="58194"/>
                      <a:pt x="1102521" y="61972"/>
                    </a:cubicBezTo>
                    <a:cubicBezTo>
                      <a:pt x="1102170" y="62147"/>
                      <a:pt x="1101379" y="62147"/>
                      <a:pt x="1101291" y="61972"/>
                    </a:cubicBezTo>
                    <a:cubicBezTo>
                      <a:pt x="1095229" y="52220"/>
                      <a:pt x="1086883" y="60127"/>
                      <a:pt x="1079943" y="58985"/>
                    </a:cubicBezTo>
                    <a:cubicBezTo>
                      <a:pt x="1070367" y="57403"/>
                      <a:pt x="1060264" y="60390"/>
                      <a:pt x="1050951" y="55295"/>
                    </a:cubicBezTo>
                    <a:cubicBezTo>
                      <a:pt x="1048843" y="54153"/>
                      <a:pt x="1045065" y="56700"/>
                      <a:pt x="1042078" y="56700"/>
                    </a:cubicBezTo>
                    <a:cubicBezTo>
                      <a:pt x="1029866" y="56876"/>
                      <a:pt x="1017655" y="56788"/>
                      <a:pt x="1005355" y="56788"/>
                    </a:cubicBezTo>
                    <a:cubicBezTo>
                      <a:pt x="999908" y="56788"/>
                      <a:pt x="1002280" y="54856"/>
                      <a:pt x="1004301" y="52835"/>
                    </a:cubicBezTo>
                    <a:cubicBezTo>
                      <a:pt x="1002807" y="52571"/>
                      <a:pt x="1000347" y="51605"/>
                      <a:pt x="999996" y="52132"/>
                    </a:cubicBezTo>
                    <a:cubicBezTo>
                      <a:pt x="993319" y="61620"/>
                      <a:pt x="985324" y="56700"/>
                      <a:pt x="977242" y="54856"/>
                    </a:cubicBezTo>
                    <a:cubicBezTo>
                      <a:pt x="973991" y="54153"/>
                      <a:pt x="969950" y="55119"/>
                      <a:pt x="966699" y="56437"/>
                    </a:cubicBezTo>
                    <a:cubicBezTo>
                      <a:pt x="954312" y="61445"/>
                      <a:pt x="941485" y="66189"/>
                      <a:pt x="928219" y="63992"/>
                    </a:cubicBezTo>
                    <a:cubicBezTo>
                      <a:pt x="923475" y="63202"/>
                      <a:pt x="919961" y="63553"/>
                      <a:pt x="916096" y="64959"/>
                    </a:cubicBezTo>
                    <a:cubicBezTo>
                      <a:pt x="913021" y="66013"/>
                      <a:pt x="909946" y="67155"/>
                      <a:pt x="907135" y="68736"/>
                    </a:cubicBezTo>
                    <a:cubicBezTo>
                      <a:pt x="904235" y="70318"/>
                      <a:pt x="903093" y="70494"/>
                      <a:pt x="901863" y="66716"/>
                    </a:cubicBezTo>
                    <a:cubicBezTo>
                      <a:pt x="899491" y="59248"/>
                      <a:pt x="893869" y="56085"/>
                      <a:pt x="885874" y="56525"/>
                    </a:cubicBezTo>
                    <a:cubicBezTo>
                      <a:pt x="883678" y="56613"/>
                      <a:pt x="881393" y="54856"/>
                      <a:pt x="879109" y="54065"/>
                    </a:cubicBezTo>
                    <a:cubicBezTo>
                      <a:pt x="874189" y="52396"/>
                      <a:pt x="870148" y="50375"/>
                      <a:pt x="863910" y="53186"/>
                    </a:cubicBezTo>
                    <a:cubicBezTo>
                      <a:pt x="858815" y="55470"/>
                      <a:pt x="850381" y="57052"/>
                      <a:pt x="844758" y="50551"/>
                    </a:cubicBezTo>
                    <a:cubicBezTo>
                      <a:pt x="841596" y="46949"/>
                      <a:pt x="842562" y="50902"/>
                      <a:pt x="841596" y="52220"/>
                    </a:cubicBezTo>
                    <a:cubicBezTo>
                      <a:pt x="840893" y="53274"/>
                      <a:pt x="838784" y="54065"/>
                      <a:pt x="837379" y="53889"/>
                    </a:cubicBezTo>
                    <a:cubicBezTo>
                      <a:pt x="824201" y="52484"/>
                      <a:pt x="810847" y="56700"/>
                      <a:pt x="797669" y="51693"/>
                    </a:cubicBezTo>
                    <a:cubicBezTo>
                      <a:pt x="794067" y="50287"/>
                      <a:pt x="788971" y="53713"/>
                      <a:pt x="784491" y="53889"/>
                    </a:cubicBezTo>
                    <a:cubicBezTo>
                      <a:pt x="774915" y="54241"/>
                      <a:pt x="765251" y="53977"/>
                      <a:pt x="755675" y="54065"/>
                    </a:cubicBezTo>
                    <a:cubicBezTo>
                      <a:pt x="751897" y="54065"/>
                      <a:pt x="747680" y="53011"/>
                      <a:pt x="745220" y="57403"/>
                    </a:cubicBezTo>
                    <a:cubicBezTo>
                      <a:pt x="744781" y="58106"/>
                      <a:pt x="743727" y="59336"/>
                      <a:pt x="743463" y="59160"/>
                    </a:cubicBezTo>
                    <a:cubicBezTo>
                      <a:pt x="730109" y="52571"/>
                      <a:pt x="716492" y="63465"/>
                      <a:pt x="702699" y="58545"/>
                    </a:cubicBezTo>
                    <a:cubicBezTo>
                      <a:pt x="698482" y="57052"/>
                      <a:pt x="691454" y="60742"/>
                      <a:pt x="686797" y="63817"/>
                    </a:cubicBezTo>
                    <a:cubicBezTo>
                      <a:pt x="680911" y="67682"/>
                      <a:pt x="675025" y="69439"/>
                      <a:pt x="668260" y="69879"/>
                    </a:cubicBezTo>
                    <a:cubicBezTo>
                      <a:pt x="661671" y="70318"/>
                      <a:pt x="654731" y="70669"/>
                      <a:pt x="648669" y="73041"/>
                    </a:cubicBezTo>
                    <a:cubicBezTo>
                      <a:pt x="635227" y="78312"/>
                      <a:pt x="621434" y="80597"/>
                      <a:pt x="607114" y="80245"/>
                    </a:cubicBezTo>
                    <a:cubicBezTo>
                      <a:pt x="605972" y="80245"/>
                      <a:pt x="604742" y="80860"/>
                      <a:pt x="603600" y="81124"/>
                    </a:cubicBezTo>
                    <a:cubicBezTo>
                      <a:pt x="604830" y="81739"/>
                      <a:pt x="606323" y="82090"/>
                      <a:pt x="607290" y="83057"/>
                    </a:cubicBezTo>
                    <a:cubicBezTo>
                      <a:pt x="608080" y="83847"/>
                      <a:pt x="608607" y="85429"/>
                      <a:pt x="608344" y="86395"/>
                    </a:cubicBezTo>
                    <a:cubicBezTo>
                      <a:pt x="608080" y="87186"/>
                      <a:pt x="606323" y="88152"/>
                      <a:pt x="605445" y="87976"/>
                    </a:cubicBezTo>
                    <a:cubicBezTo>
                      <a:pt x="596220" y="86395"/>
                      <a:pt x="588313" y="90348"/>
                      <a:pt x="580055" y="93336"/>
                    </a:cubicBezTo>
                    <a:cubicBezTo>
                      <a:pt x="579264" y="93599"/>
                      <a:pt x="578474" y="93950"/>
                      <a:pt x="577683" y="93950"/>
                    </a:cubicBezTo>
                    <a:cubicBezTo>
                      <a:pt x="563363" y="94302"/>
                      <a:pt x="553084" y="104142"/>
                      <a:pt x="540960" y="109764"/>
                    </a:cubicBezTo>
                    <a:cubicBezTo>
                      <a:pt x="528309" y="115562"/>
                      <a:pt x="515922" y="121976"/>
                      <a:pt x="501514" y="122239"/>
                    </a:cubicBezTo>
                    <a:cubicBezTo>
                      <a:pt x="500459" y="122239"/>
                      <a:pt x="499493" y="123118"/>
                      <a:pt x="498527" y="123645"/>
                    </a:cubicBezTo>
                    <a:cubicBezTo>
                      <a:pt x="499669" y="123996"/>
                      <a:pt x="500811" y="124348"/>
                      <a:pt x="501953" y="124787"/>
                    </a:cubicBezTo>
                    <a:cubicBezTo>
                      <a:pt x="503271" y="125314"/>
                      <a:pt x="504589" y="125841"/>
                      <a:pt x="505906" y="126369"/>
                    </a:cubicBezTo>
                    <a:cubicBezTo>
                      <a:pt x="504676" y="127598"/>
                      <a:pt x="503183" y="129971"/>
                      <a:pt x="502217" y="129795"/>
                    </a:cubicBezTo>
                    <a:cubicBezTo>
                      <a:pt x="491762" y="127598"/>
                      <a:pt x="485524" y="136296"/>
                      <a:pt x="477266" y="139371"/>
                    </a:cubicBezTo>
                    <a:cubicBezTo>
                      <a:pt x="474982" y="140249"/>
                      <a:pt x="473137" y="142270"/>
                      <a:pt x="470853" y="142973"/>
                    </a:cubicBezTo>
                    <a:cubicBezTo>
                      <a:pt x="458729" y="146751"/>
                      <a:pt x="459432" y="147541"/>
                      <a:pt x="448274" y="157293"/>
                    </a:cubicBezTo>
                    <a:cubicBezTo>
                      <a:pt x="440104" y="164409"/>
                      <a:pt x="429649" y="168978"/>
                      <a:pt x="420161" y="174600"/>
                    </a:cubicBezTo>
                    <a:cubicBezTo>
                      <a:pt x="415768" y="177236"/>
                      <a:pt x="409706" y="177587"/>
                      <a:pt x="408564" y="184352"/>
                    </a:cubicBezTo>
                    <a:cubicBezTo>
                      <a:pt x="408389" y="185670"/>
                      <a:pt x="406192" y="187515"/>
                      <a:pt x="404874" y="187603"/>
                    </a:cubicBezTo>
                    <a:cubicBezTo>
                      <a:pt x="393717" y="188218"/>
                      <a:pt x="388182" y="198057"/>
                      <a:pt x="379748" y="202889"/>
                    </a:cubicBezTo>
                    <a:cubicBezTo>
                      <a:pt x="378694" y="203504"/>
                      <a:pt x="377728" y="205613"/>
                      <a:pt x="376937" y="205525"/>
                    </a:cubicBezTo>
                    <a:cubicBezTo>
                      <a:pt x="366922" y="203592"/>
                      <a:pt x="364813" y="212729"/>
                      <a:pt x="359806" y="217561"/>
                    </a:cubicBezTo>
                    <a:cubicBezTo>
                      <a:pt x="346540" y="230475"/>
                      <a:pt x="334416" y="244795"/>
                      <a:pt x="317372" y="253405"/>
                    </a:cubicBezTo>
                    <a:cubicBezTo>
                      <a:pt x="315967" y="254108"/>
                      <a:pt x="315439" y="256568"/>
                      <a:pt x="314122" y="257798"/>
                    </a:cubicBezTo>
                    <a:cubicBezTo>
                      <a:pt x="306215" y="265880"/>
                      <a:pt x="298571" y="274226"/>
                      <a:pt x="289962" y="281518"/>
                    </a:cubicBezTo>
                    <a:cubicBezTo>
                      <a:pt x="287150" y="283890"/>
                      <a:pt x="283461" y="284330"/>
                      <a:pt x="283109" y="289162"/>
                    </a:cubicBezTo>
                    <a:cubicBezTo>
                      <a:pt x="282934" y="291270"/>
                      <a:pt x="280913" y="293642"/>
                      <a:pt x="279156" y="295311"/>
                    </a:cubicBezTo>
                    <a:cubicBezTo>
                      <a:pt x="269140" y="304624"/>
                      <a:pt x="258949" y="313761"/>
                      <a:pt x="249022" y="323073"/>
                    </a:cubicBezTo>
                    <a:cubicBezTo>
                      <a:pt x="247353" y="324654"/>
                      <a:pt x="246474" y="327202"/>
                      <a:pt x="245244" y="329311"/>
                    </a:cubicBezTo>
                    <a:cubicBezTo>
                      <a:pt x="237162" y="343455"/>
                      <a:pt x="227410" y="356282"/>
                      <a:pt x="216692" y="368757"/>
                    </a:cubicBezTo>
                    <a:cubicBezTo>
                      <a:pt x="206501" y="380705"/>
                      <a:pt x="198067" y="394147"/>
                      <a:pt x="188930" y="406973"/>
                    </a:cubicBezTo>
                    <a:cubicBezTo>
                      <a:pt x="187963" y="408291"/>
                      <a:pt x="187876" y="410751"/>
                      <a:pt x="186821" y="411190"/>
                    </a:cubicBezTo>
                    <a:cubicBezTo>
                      <a:pt x="174873" y="416462"/>
                      <a:pt x="175928" y="429288"/>
                      <a:pt x="170393" y="438337"/>
                    </a:cubicBezTo>
                    <a:cubicBezTo>
                      <a:pt x="163804" y="449143"/>
                      <a:pt x="160553" y="461970"/>
                      <a:pt x="150889" y="470931"/>
                    </a:cubicBezTo>
                    <a:cubicBezTo>
                      <a:pt x="149396" y="472337"/>
                      <a:pt x="146848" y="474621"/>
                      <a:pt x="147199" y="475763"/>
                    </a:cubicBezTo>
                    <a:cubicBezTo>
                      <a:pt x="150274" y="484988"/>
                      <a:pt x="140522" y="488590"/>
                      <a:pt x="138678" y="495794"/>
                    </a:cubicBezTo>
                    <a:cubicBezTo>
                      <a:pt x="136833" y="503085"/>
                      <a:pt x="133846" y="512047"/>
                      <a:pt x="128223" y="515912"/>
                    </a:cubicBezTo>
                    <a:cubicBezTo>
                      <a:pt x="119438" y="521974"/>
                      <a:pt x="121107" y="530759"/>
                      <a:pt x="118471" y="538227"/>
                    </a:cubicBezTo>
                    <a:cubicBezTo>
                      <a:pt x="116890" y="542795"/>
                      <a:pt x="117505" y="547627"/>
                      <a:pt x="111706" y="549912"/>
                    </a:cubicBezTo>
                    <a:cubicBezTo>
                      <a:pt x="110740" y="550263"/>
                      <a:pt x="112058" y="555271"/>
                      <a:pt x="111179" y="557731"/>
                    </a:cubicBezTo>
                    <a:cubicBezTo>
                      <a:pt x="108632" y="564935"/>
                      <a:pt x="105205" y="571875"/>
                      <a:pt x="102570" y="579079"/>
                    </a:cubicBezTo>
                    <a:cubicBezTo>
                      <a:pt x="98792" y="589358"/>
                      <a:pt x="95717" y="599812"/>
                      <a:pt x="91939" y="610091"/>
                    </a:cubicBezTo>
                    <a:cubicBezTo>
                      <a:pt x="90709" y="613518"/>
                      <a:pt x="88952" y="618086"/>
                      <a:pt x="86141" y="619228"/>
                    </a:cubicBezTo>
                    <a:cubicBezTo>
                      <a:pt x="79728" y="621952"/>
                      <a:pt x="80782" y="624148"/>
                      <a:pt x="84911" y="627838"/>
                    </a:cubicBezTo>
                    <a:cubicBezTo>
                      <a:pt x="85965" y="628804"/>
                      <a:pt x="87020" y="631088"/>
                      <a:pt x="86668" y="632143"/>
                    </a:cubicBezTo>
                    <a:cubicBezTo>
                      <a:pt x="83505" y="640840"/>
                      <a:pt x="80079" y="649538"/>
                      <a:pt x="76565" y="658060"/>
                    </a:cubicBezTo>
                    <a:cubicBezTo>
                      <a:pt x="75950" y="659553"/>
                      <a:pt x="73842" y="660783"/>
                      <a:pt x="73842" y="662101"/>
                    </a:cubicBezTo>
                    <a:cubicBezTo>
                      <a:pt x="73754" y="669041"/>
                      <a:pt x="75774" y="675455"/>
                      <a:pt x="71118" y="682571"/>
                    </a:cubicBezTo>
                    <a:cubicBezTo>
                      <a:pt x="67340" y="688369"/>
                      <a:pt x="67428" y="696627"/>
                      <a:pt x="65847" y="703831"/>
                    </a:cubicBezTo>
                    <a:cubicBezTo>
                      <a:pt x="65583" y="705061"/>
                      <a:pt x="66286" y="707345"/>
                      <a:pt x="65759" y="707609"/>
                    </a:cubicBezTo>
                    <a:cubicBezTo>
                      <a:pt x="54514" y="713935"/>
                      <a:pt x="60400" y="723598"/>
                      <a:pt x="60576" y="732208"/>
                    </a:cubicBezTo>
                    <a:cubicBezTo>
                      <a:pt x="60663" y="734844"/>
                      <a:pt x="61366" y="737831"/>
                      <a:pt x="60400" y="739939"/>
                    </a:cubicBezTo>
                    <a:cubicBezTo>
                      <a:pt x="58818" y="743278"/>
                      <a:pt x="54426" y="745913"/>
                      <a:pt x="54250" y="748988"/>
                    </a:cubicBezTo>
                    <a:cubicBezTo>
                      <a:pt x="54074" y="751272"/>
                      <a:pt x="59346" y="753557"/>
                      <a:pt x="58028" y="757949"/>
                    </a:cubicBezTo>
                    <a:cubicBezTo>
                      <a:pt x="56974" y="761463"/>
                      <a:pt x="55919" y="765065"/>
                      <a:pt x="55480" y="768667"/>
                    </a:cubicBezTo>
                    <a:cubicBezTo>
                      <a:pt x="55041" y="772533"/>
                      <a:pt x="55744" y="776574"/>
                      <a:pt x="55304" y="780440"/>
                    </a:cubicBezTo>
                    <a:cubicBezTo>
                      <a:pt x="54777" y="784920"/>
                      <a:pt x="54426" y="789752"/>
                      <a:pt x="52581" y="793706"/>
                    </a:cubicBezTo>
                    <a:cubicBezTo>
                      <a:pt x="49857" y="799416"/>
                      <a:pt x="51175" y="804248"/>
                      <a:pt x="51878" y="810134"/>
                    </a:cubicBezTo>
                    <a:cubicBezTo>
                      <a:pt x="53020" y="820150"/>
                      <a:pt x="50472" y="830780"/>
                      <a:pt x="48012" y="840795"/>
                    </a:cubicBezTo>
                    <a:cubicBezTo>
                      <a:pt x="46958" y="845100"/>
                      <a:pt x="46431" y="848614"/>
                      <a:pt x="47925" y="852568"/>
                    </a:cubicBezTo>
                    <a:cubicBezTo>
                      <a:pt x="48627" y="854413"/>
                      <a:pt x="50560" y="856873"/>
                      <a:pt x="49945" y="858103"/>
                    </a:cubicBezTo>
                    <a:cubicBezTo>
                      <a:pt x="45201" y="868469"/>
                      <a:pt x="48452" y="879275"/>
                      <a:pt x="47485" y="889906"/>
                    </a:cubicBezTo>
                    <a:cubicBezTo>
                      <a:pt x="47397" y="891223"/>
                      <a:pt x="48012" y="892981"/>
                      <a:pt x="47397" y="893771"/>
                    </a:cubicBezTo>
                    <a:cubicBezTo>
                      <a:pt x="42653" y="899482"/>
                      <a:pt x="40984" y="904138"/>
                      <a:pt x="47134" y="910815"/>
                    </a:cubicBezTo>
                    <a:cubicBezTo>
                      <a:pt x="50209" y="914153"/>
                      <a:pt x="49682" y="921094"/>
                      <a:pt x="50033" y="926453"/>
                    </a:cubicBezTo>
                    <a:cubicBezTo>
                      <a:pt x="51087" y="941827"/>
                      <a:pt x="52229" y="957202"/>
                      <a:pt x="52581" y="972576"/>
                    </a:cubicBezTo>
                    <a:cubicBezTo>
                      <a:pt x="52757" y="980571"/>
                      <a:pt x="58906" y="988478"/>
                      <a:pt x="53020" y="996824"/>
                    </a:cubicBezTo>
                    <a:cubicBezTo>
                      <a:pt x="52493" y="997527"/>
                      <a:pt x="57325" y="1000953"/>
                      <a:pt x="57764" y="1003413"/>
                    </a:cubicBezTo>
                    <a:cubicBezTo>
                      <a:pt x="59170" y="1011671"/>
                      <a:pt x="60224" y="1020105"/>
                      <a:pt x="60488" y="1028539"/>
                    </a:cubicBezTo>
                    <a:cubicBezTo>
                      <a:pt x="60751" y="1036094"/>
                      <a:pt x="66462" y="1043650"/>
                      <a:pt x="60751" y="1051381"/>
                    </a:cubicBezTo>
                    <a:cubicBezTo>
                      <a:pt x="60224" y="1051996"/>
                      <a:pt x="60751" y="1054280"/>
                      <a:pt x="61454" y="1054807"/>
                    </a:cubicBezTo>
                    <a:cubicBezTo>
                      <a:pt x="69888" y="1060781"/>
                      <a:pt x="71206" y="1070533"/>
                      <a:pt x="72084" y="1079143"/>
                    </a:cubicBezTo>
                    <a:cubicBezTo>
                      <a:pt x="73139" y="1089597"/>
                      <a:pt x="79025" y="1098471"/>
                      <a:pt x="79376" y="1109189"/>
                    </a:cubicBezTo>
                    <a:cubicBezTo>
                      <a:pt x="79552" y="1116129"/>
                      <a:pt x="84560" y="1122718"/>
                      <a:pt x="86141" y="1129746"/>
                    </a:cubicBezTo>
                    <a:cubicBezTo>
                      <a:pt x="86932" y="1133436"/>
                      <a:pt x="88162" y="1137214"/>
                      <a:pt x="87547" y="1141870"/>
                    </a:cubicBezTo>
                    <a:cubicBezTo>
                      <a:pt x="86932" y="1146439"/>
                      <a:pt x="91939" y="1151886"/>
                      <a:pt x="94751" y="1156805"/>
                    </a:cubicBezTo>
                    <a:cubicBezTo>
                      <a:pt x="98001" y="1162428"/>
                      <a:pt x="102218" y="1167699"/>
                      <a:pt x="97474" y="1174640"/>
                    </a:cubicBezTo>
                    <a:cubicBezTo>
                      <a:pt x="97123" y="1175167"/>
                      <a:pt x="98528" y="1176924"/>
                      <a:pt x="99143" y="1178154"/>
                    </a:cubicBezTo>
                    <a:cubicBezTo>
                      <a:pt x="99495" y="1177012"/>
                      <a:pt x="99583" y="1175694"/>
                      <a:pt x="100198" y="1174640"/>
                    </a:cubicBezTo>
                    <a:cubicBezTo>
                      <a:pt x="100461" y="1174288"/>
                      <a:pt x="102570" y="1174464"/>
                      <a:pt x="102745" y="1174903"/>
                    </a:cubicBezTo>
                    <a:cubicBezTo>
                      <a:pt x="107753" y="1185534"/>
                      <a:pt x="114254" y="1195549"/>
                      <a:pt x="115748" y="1207497"/>
                    </a:cubicBezTo>
                    <a:cubicBezTo>
                      <a:pt x="116187" y="1211275"/>
                      <a:pt x="115045" y="1212768"/>
                      <a:pt x="110916" y="1212680"/>
                    </a:cubicBezTo>
                    <a:cubicBezTo>
                      <a:pt x="96947" y="1212417"/>
                      <a:pt x="82978" y="1212505"/>
                      <a:pt x="69010" y="1212593"/>
                    </a:cubicBezTo>
                    <a:cubicBezTo>
                      <a:pt x="63914" y="1212680"/>
                      <a:pt x="60839" y="1211187"/>
                      <a:pt x="60663" y="1205389"/>
                    </a:cubicBezTo>
                    <a:cubicBezTo>
                      <a:pt x="60488" y="1197042"/>
                      <a:pt x="52932" y="1190278"/>
                      <a:pt x="55392" y="1181317"/>
                    </a:cubicBezTo>
                    <a:cubicBezTo>
                      <a:pt x="55568" y="1180702"/>
                      <a:pt x="55216" y="1179560"/>
                      <a:pt x="54689" y="1179032"/>
                    </a:cubicBezTo>
                    <a:cubicBezTo>
                      <a:pt x="44938" y="1168139"/>
                      <a:pt x="42829" y="1154785"/>
                      <a:pt x="42214" y="1140904"/>
                    </a:cubicBezTo>
                    <a:cubicBezTo>
                      <a:pt x="42126" y="1139059"/>
                      <a:pt x="40808" y="1137126"/>
                      <a:pt x="39842" y="1135369"/>
                    </a:cubicBezTo>
                    <a:cubicBezTo>
                      <a:pt x="33341" y="1123948"/>
                      <a:pt x="28509" y="1112264"/>
                      <a:pt x="25961" y="1099086"/>
                    </a:cubicBezTo>
                    <a:cubicBezTo>
                      <a:pt x="24292" y="1090564"/>
                      <a:pt x="27103" y="1080285"/>
                      <a:pt x="19636" y="1072993"/>
                    </a:cubicBezTo>
                    <a:cubicBezTo>
                      <a:pt x="18669" y="1072026"/>
                      <a:pt x="18933" y="1069830"/>
                      <a:pt x="18757" y="1068161"/>
                    </a:cubicBezTo>
                    <a:cubicBezTo>
                      <a:pt x="17879" y="1057619"/>
                      <a:pt x="17615" y="1046900"/>
                      <a:pt x="15946" y="1036534"/>
                    </a:cubicBezTo>
                    <a:cubicBezTo>
                      <a:pt x="14804" y="1029417"/>
                      <a:pt x="11290" y="1022741"/>
                      <a:pt x="9445" y="1015712"/>
                    </a:cubicBezTo>
                    <a:cubicBezTo>
                      <a:pt x="8127" y="1010617"/>
                      <a:pt x="8039" y="1005346"/>
                      <a:pt x="7863" y="999986"/>
                    </a:cubicBezTo>
                    <a:cubicBezTo>
                      <a:pt x="7248" y="986281"/>
                      <a:pt x="4525" y="972752"/>
                      <a:pt x="2504" y="959134"/>
                    </a:cubicBezTo>
                    <a:cubicBezTo>
                      <a:pt x="2416" y="958432"/>
                      <a:pt x="747" y="957905"/>
                      <a:pt x="835" y="957289"/>
                    </a:cubicBezTo>
                    <a:cubicBezTo>
                      <a:pt x="1274" y="947801"/>
                      <a:pt x="1801" y="938401"/>
                      <a:pt x="2416" y="928913"/>
                    </a:cubicBezTo>
                    <a:cubicBezTo>
                      <a:pt x="2592" y="926365"/>
                      <a:pt x="3646" y="923642"/>
                      <a:pt x="3031" y="921357"/>
                    </a:cubicBezTo>
                    <a:cubicBezTo>
                      <a:pt x="-922" y="908443"/>
                      <a:pt x="-1098" y="895704"/>
                      <a:pt x="3031" y="882790"/>
                    </a:cubicBezTo>
                    <a:cubicBezTo>
                      <a:pt x="3822" y="880417"/>
                      <a:pt x="3734" y="877430"/>
                      <a:pt x="3031" y="874971"/>
                    </a:cubicBezTo>
                    <a:cubicBezTo>
                      <a:pt x="-659" y="862056"/>
                      <a:pt x="-1273" y="849317"/>
                      <a:pt x="3031" y="836403"/>
                    </a:cubicBezTo>
                    <a:cubicBezTo>
                      <a:pt x="-2416" y="830077"/>
                      <a:pt x="3383" y="823928"/>
                      <a:pt x="3207" y="817690"/>
                    </a:cubicBezTo>
                    <a:cubicBezTo>
                      <a:pt x="2768" y="801173"/>
                      <a:pt x="6545" y="784920"/>
                      <a:pt x="7512" y="768667"/>
                    </a:cubicBezTo>
                    <a:cubicBezTo>
                      <a:pt x="8039" y="759091"/>
                      <a:pt x="12080" y="750130"/>
                      <a:pt x="11114" y="740466"/>
                    </a:cubicBezTo>
                    <a:cubicBezTo>
                      <a:pt x="10938" y="738358"/>
                      <a:pt x="12959" y="736074"/>
                      <a:pt x="13750" y="733789"/>
                    </a:cubicBezTo>
                    <a:cubicBezTo>
                      <a:pt x="14716" y="731066"/>
                      <a:pt x="16561" y="727991"/>
                      <a:pt x="15946" y="725707"/>
                    </a:cubicBezTo>
                    <a:cubicBezTo>
                      <a:pt x="12695" y="713495"/>
                      <a:pt x="18406" y="702689"/>
                      <a:pt x="22096" y="692235"/>
                    </a:cubicBezTo>
                    <a:cubicBezTo>
                      <a:pt x="24380" y="685821"/>
                      <a:pt x="26928" y="679935"/>
                      <a:pt x="26576" y="673170"/>
                    </a:cubicBezTo>
                    <a:cubicBezTo>
                      <a:pt x="25873" y="661662"/>
                      <a:pt x="29739" y="651383"/>
                      <a:pt x="32814" y="640401"/>
                    </a:cubicBezTo>
                    <a:cubicBezTo>
                      <a:pt x="36152" y="628716"/>
                      <a:pt x="44235" y="617998"/>
                      <a:pt x="42478" y="604908"/>
                    </a:cubicBezTo>
                    <a:cubicBezTo>
                      <a:pt x="42302" y="603854"/>
                      <a:pt x="43268" y="602712"/>
                      <a:pt x="43708" y="601570"/>
                    </a:cubicBezTo>
                    <a:cubicBezTo>
                      <a:pt x="46783" y="593663"/>
                      <a:pt x="49945" y="585756"/>
                      <a:pt x="52844" y="577849"/>
                    </a:cubicBezTo>
                    <a:cubicBezTo>
                      <a:pt x="58204" y="563002"/>
                      <a:pt x="61718" y="547276"/>
                      <a:pt x="69185" y="533571"/>
                    </a:cubicBezTo>
                    <a:cubicBezTo>
                      <a:pt x="73929" y="524873"/>
                      <a:pt x="77092" y="515824"/>
                      <a:pt x="81133" y="506951"/>
                    </a:cubicBezTo>
                    <a:cubicBezTo>
                      <a:pt x="84999" y="498429"/>
                      <a:pt x="91764" y="491313"/>
                      <a:pt x="96420" y="483143"/>
                    </a:cubicBezTo>
                    <a:cubicBezTo>
                      <a:pt x="100637" y="475763"/>
                      <a:pt x="99583" y="466538"/>
                      <a:pt x="104678" y="458983"/>
                    </a:cubicBezTo>
                    <a:cubicBezTo>
                      <a:pt x="109774" y="451340"/>
                      <a:pt x="112849" y="442291"/>
                      <a:pt x="116978" y="434032"/>
                    </a:cubicBezTo>
                    <a:cubicBezTo>
                      <a:pt x="119174" y="429640"/>
                      <a:pt x="121546" y="425335"/>
                      <a:pt x="124445" y="421381"/>
                    </a:cubicBezTo>
                    <a:cubicBezTo>
                      <a:pt x="127344" y="417340"/>
                      <a:pt x="132264" y="414177"/>
                      <a:pt x="133933" y="409785"/>
                    </a:cubicBezTo>
                    <a:cubicBezTo>
                      <a:pt x="139205" y="395201"/>
                      <a:pt x="149747" y="384571"/>
                      <a:pt x="159235" y="372974"/>
                    </a:cubicBezTo>
                    <a:cubicBezTo>
                      <a:pt x="163979" y="367176"/>
                      <a:pt x="165385" y="358742"/>
                      <a:pt x="169866" y="352592"/>
                    </a:cubicBezTo>
                    <a:cubicBezTo>
                      <a:pt x="181111" y="336954"/>
                      <a:pt x="189545" y="318944"/>
                      <a:pt x="206413" y="307874"/>
                    </a:cubicBezTo>
                    <a:cubicBezTo>
                      <a:pt x="208433" y="296717"/>
                      <a:pt x="218010" y="291270"/>
                      <a:pt x="225126" y="284242"/>
                    </a:cubicBezTo>
                    <a:cubicBezTo>
                      <a:pt x="233560" y="275896"/>
                      <a:pt x="240939" y="267198"/>
                      <a:pt x="247616" y="257095"/>
                    </a:cubicBezTo>
                    <a:cubicBezTo>
                      <a:pt x="255172" y="245674"/>
                      <a:pt x="266856" y="236976"/>
                      <a:pt x="276696" y="227049"/>
                    </a:cubicBezTo>
                    <a:cubicBezTo>
                      <a:pt x="280034" y="223710"/>
                      <a:pt x="283373" y="220372"/>
                      <a:pt x="286711" y="217034"/>
                    </a:cubicBezTo>
                    <a:cubicBezTo>
                      <a:pt x="287326" y="216419"/>
                      <a:pt x="287853" y="215628"/>
                      <a:pt x="288556" y="215189"/>
                    </a:cubicBezTo>
                    <a:cubicBezTo>
                      <a:pt x="303491" y="206755"/>
                      <a:pt x="310959" y="188393"/>
                      <a:pt x="329408" y="184616"/>
                    </a:cubicBezTo>
                    <a:cubicBezTo>
                      <a:pt x="330111" y="184440"/>
                      <a:pt x="330989" y="183561"/>
                      <a:pt x="331253" y="182858"/>
                    </a:cubicBezTo>
                    <a:cubicBezTo>
                      <a:pt x="335382" y="170910"/>
                      <a:pt x="347067" y="166518"/>
                      <a:pt x="356291" y="161334"/>
                    </a:cubicBezTo>
                    <a:cubicBezTo>
                      <a:pt x="367624" y="155097"/>
                      <a:pt x="374389" y="144291"/>
                      <a:pt x="384580" y="137877"/>
                    </a:cubicBezTo>
                    <a:cubicBezTo>
                      <a:pt x="398285" y="129268"/>
                      <a:pt x="410146" y="117144"/>
                      <a:pt x="426750" y="113278"/>
                    </a:cubicBezTo>
                    <a:cubicBezTo>
                      <a:pt x="429210" y="112663"/>
                      <a:pt x="430791" y="108886"/>
                      <a:pt x="433163" y="107304"/>
                    </a:cubicBezTo>
                    <a:cubicBezTo>
                      <a:pt x="436150" y="105371"/>
                      <a:pt x="439665" y="104054"/>
                      <a:pt x="443003" y="102560"/>
                    </a:cubicBezTo>
                    <a:cubicBezTo>
                      <a:pt x="451173" y="98958"/>
                      <a:pt x="458114" y="93336"/>
                      <a:pt x="467778" y="92369"/>
                    </a:cubicBezTo>
                    <a:cubicBezTo>
                      <a:pt x="472346" y="91930"/>
                      <a:pt x="476036" y="85604"/>
                      <a:pt x="480605" y="82442"/>
                    </a:cubicBezTo>
                    <a:cubicBezTo>
                      <a:pt x="494397" y="72866"/>
                      <a:pt x="509772" y="66804"/>
                      <a:pt x="525586" y="61181"/>
                    </a:cubicBezTo>
                    <a:cubicBezTo>
                      <a:pt x="538500" y="56613"/>
                      <a:pt x="550448" y="48179"/>
                      <a:pt x="564241" y="47212"/>
                    </a:cubicBezTo>
                    <a:cubicBezTo>
                      <a:pt x="576541" y="46422"/>
                      <a:pt x="585414" y="38778"/>
                      <a:pt x="595869" y="34649"/>
                    </a:cubicBezTo>
                    <a:cubicBezTo>
                      <a:pt x="609574" y="29202"/>
                      <a:pt x="623982" y="26654"/>
                      <a:pt x="637951" y="22613"/>
                    </a:cubicBezTo>
                    <a:cubicBezTo>
                      <a:pt x="646385" y="20153"/>
                      <a:pt x="654467" y="15673"/>
                      <a:pt x="664482" y="16288"/>
                    </a:cubicBezTo>
                    <a:cubicBezTo>
                      <a:pt x="675376" y="16991"/>
                      <a:pt x="686534" y="12598"/>
                      <a:pt x="697691" y="11807"/>
                    </a:cubicBezTo>
                    <a:cubicBezTo>
                      <a:pt x="706037" y="11192"/>
                      <a:pt x="714471" y="4603"/>
                      <a:pt x="722993" y="11280"/>
                    </a:cubicBezTo>
                    <a:cubicBezTo>
                      <a:pt x="723257" y="11456"/>
                      <a:pt x="724750" y="9523"/>
                      <a:pt x="725892" y="8996"/>
                    </a:cubicBezTo>
                    <a:cubicBezTo>
                      <a:pt x="739070" y="3461"/>
                      <a:pt x="746099" y="2846"/>
                      <a:pt x="762176" y="3549"/>
                    </a:cubicBezTo>
                    <a:cubicBezTo>
                      <a:pt x="767886" y="3812"/>
                      <a:pt x="773685" y="1353"/>
                      <a:pt x="779395" y="1265"/>
                    </a:cubicBezTo>
                    <a:cubicBezTo>
                      <a:pt x="793803" y="913"/>
                      <a:pt x="808387" y="2670"/>
                      <a:pt x="822619" y="738"/>
                    </a:cubicBezTo>
                    <a:cubicBezTo>
                      <a:pt x="842035" y="-1810"/>
                      <a:pt x="860748" y="2934"/>
                      <a:pt x="879636" y="4515"/>
                    </a:cubicBezTo>
                    <a:cubicBezTo>
                      <a:pt x="896768" y="5921"/>
                      <a:pt x="913987" y="7942"/>
                      <a:pt x="931206" y="9611"/>
                    </a:cubicBezTo>
                    <a:cubicBezTo>
                      <a:pt x="943067" y="10753"/>
                      <a:pt x="953697" y="9347"/>
                      <a:pt x="964767" y="6536"/>
                    </a:cubicBezTo>
                    <a:cubicBezTo>
                      <a:pt x="972498" y="4603"/>
                      <a:pt x="980405" y="8469"/>
                      <a:pt x="988487" y="5745"/>
                    </a:cubicBezTo>
                    <a:cubicBezTo>
                      <a:pt x="995779" y="3285"/>
                      <a:pt x="1004652" y="-141"/>
                      <a:pt x="1011241" y="1968"/>
                    </a:cubicBezTo>
                    <a:cubicBezTo>
                      <a:pt x="1026791" y="7063"/>
                      <a:pt x="1042956" y="-668"/>
                      <a:pt x="1057979" y="6009"/>
                    </a:cubicBezTo>
                    <a:cubicBezTo>
                      <a:pt x="1071245" y="-668"/>
                      <a:pt x="1084248" y="9172"/>
                      <a:pt x="1097689" y="6712"/>
                    </a:cubicBezTo>
                    <a:cubicBezTo>
                      <a:pt x="1102346" y="5833"/>
                      <a:pt x="1107617" y="9874"/>
                      <a:pt x="1112800" y="10753"/>
                    </a:cubicBezTo>
                    <a:cubicBezTo>
                      <a:pt x="1117984" y="11719"/>
                      <a:pt x="1122728" y="13125"/>
                      <a:pt x="1128790" y="12159"/>
                    </a:cubicBezTo>
                    <a:cubicBezTo>
                      <a:pt x="1137575" y="10753"/>
                      <a:pt x="1147239" y="12774"/>
                      <a:pt x="1156024" y="15233"/>
                    </a:cubicBezTo>
                    <a:cubicBezTo>
                      <a:pt x="1160944" y="16639"/>
                      <a:pt x="1164897" y="17430"/>
                      <a:pt x="1170257" y="17342"/>
                    </a:cubicBezTo>
                    <a:cubicBezTo>
                      <a:pt x="1179745" y="17254"/>
                      <a:pt x="1189409" y="20944"/>
                      <a:pt x="1198897" y="23492"/>
                    </a:cubicBezTo>
                    <a:cubicBezTo>
                      <a:pt x="1209088" y="26215"/>
                      <a:pt x="1219015" y="30871"/>
                      <a:pt x="1229294" y="31926"/>
                    </a:cubicBezTo>
                    <a:cubicBezTo>
                      <a:pt x="1237553" y="32804"/>
                      <a:pt x="1244229" y="35703"/>
                      <a:pt x="1251433" y="39042"/>
                    </a:cubicBezTo>
                    <a:cubicBezTo>
                      <a:pt x="1260219" y="43083"/>
                      <a:pt x="1268389" y="48179"/>
                      <a:pt x="1279107" y="48706"/>
                    </a:cubicBezTo>
                    <a:cubicBezTo>
                      <a:pt x="1287893" y="49145"/>
                      <a:pt x="1296327" y="55119"/>
                      <a:pt x="1304937" y="58633"/>
                    </a:cubicBezTo>
                    <a:cubicBezTo>
                      <a:pt x="1311701" y="61357"/>
                      <a:pt x="1318466" y="63904"/>
                      <a:pt x="1325319" y="66452"/>
                    </a:cubicBezTo>
                    <a:cubicBezTo>
                      <a:pt x="1342714" y="72866"/>
                      <a:pt x="1360021" y="79191"/>
                      <a:pt x="1373375" y="92896"/>
                    </a:cubicBezTo>
                    <a:cubicBezTo>
                      <a:pt x="1374692" y="94214"/>
                      <a:pt x="1376977" y="94565"/>
                      <a:pt x="1378909" y="95356"/>
                    </a:cubicBezTo>
                    <a:cubicBezTo>
                      <a:pt x="1387782" y="99222"/>
                      <a:pt x="1396744" y="102912"/>
                      <a:pt x="1405529" y="106953"/>
                    </a:cubicBezTo>
                    <a:cubicBezTo>
                      <a:pt x="1407725" y="108007"/>
                      <a:pt x="1409307" y="110379"/>
                      <a:pt x="1411064" y="112224"/>
                    </a:cubicBezTo>
                    <a:cubicBezTo>
                      <a:pt x="1412294" y="113454"/>
                      <a:pt x="1413348" y="115650"/>
                      <a:pt x="1414666" y="115826"/>
                    </a:cubicBezTo>
                    <a:cubicBezTo>
                      <a:pt x="1430919" y="118198"/>
                      <a:pt x="1441637" y="130761"/>
                      <a:pt x="1455606" y="137350"/>
                    </a:cubicBezTo>
                    <a:cubicBezTo>
                      <a:pt x="1457451" y="138229"/>
                      <a:pt x="1459296" y="139459"/>
                      <a:pt x="1460613" y="141040"/>
                    </a:cubicBezTo>
                    <a:cubicBezTo>
                      <a:pt x="1472474" y="155097"/>
                      <a:pt x="1487672" y="164936"/>
                      <a:pt x="1503310" y="173985"/>
                    </a:cubicBezTo>
                    <a:cubicBezTo>
                      <a:pt x="1504365" y="174600"/>
                      <a:pt x="1505682" y="175215"/>
                      <a:pt x="1506297" y="176182"/>
                    </a:cubicBezTo>
                    <a:cubicBezTo>
                      <a:pt x="1513941" y="188745"/>
                      <a:pt x="1529139" y="192083"/>
                      <a:pt x="1538452" y="202626"/>
                    </a:cubicBezTo>
                    <a:cubicBezTo>
                      <a:pt x="1543284" y="209654"/>
                      <a:pt x="1550049" y="214310"/>
                      <a:pt x="1556725" y="220196"/>
                    </a:cubicBezTo>
                    <a:moveTo>
                      <a:pt x="51175" y="757071"/>
                    </a:moveTo>
                    <a:cubicBezTo>
                      <a:pt x="51263" y="756280"/>
                      <a:pt x="51263" y="755489"/>
                      <a:pt x="51351" y="754611"/>
                    </a:cubicBezTo>
                    <a:cubicBezTo>
                      <a:pt x="50824" y="755402"/>
                      <a:pt x="50385" y="756192"/>
                      <a:pt x="48540" y="757071"/>
                    </a:cubicBezTo>
                    <a:cubicBezTo>
                      <a:pt x="48452" y="757861"/>
                      <a:pt x="48452" y="758652"/>
                      <a:pt x="48364" y="759531"/>
                    </a:cubicBezTo>
                    <a:cubicBezTo>
                      <a:pt x="48891" y="758652"/>
                      <a:pt x="49330" y="757861"/>
                      <a:pt x="51175" y="757071"/>
                    </a:cubicBezTo>
                    <a:moveTo>
                      <a:pt x="13134" y="850108"/>
                    </a:moveTo>
                    <a:cubicBezTo>
                      <a:pt x="14277" y="851250"/>
                      <a:pt x="15243" y="852919"/>
                      <a:pt x="16649" y="853446"/>
                    </a:cubicBezTo>
                    <a:cubicBezTo>
                      <a:pt x="17791" y="853886"/>
                      <a:pt x="19460" y="853095"/>
                      <a:pt x="20866" y="852831"/>
                    </a:cubicBezTo>
                    <a:cubicBezTo>
                      <a:pt x="19987" y="851514"/>
                      <a:pt x="19284" y="849844"/>
                      <a:pt x="18054" y="848878"/>
                    </a:cubicBezTo>
                    <a:cubicBezTo>
                      <a:pt x="17264" y="848351"/>
                      <a:pt x="15682" y="848790"/>
                      <a:pt x="13134" y="850108"/>
                    </a:cubicBezTo>
                    <a:moveTo>
                      <a:pt x="1795951" y="661398"/>
                    </a:moveTo>
                    <a:cubicBezTo>
                      <a:pt x="1796918" y="662716"/>
                      <a:pt x="1797972" y="664034"/>
                      <a:pt x="1798938" y="665351"/>
                    </a:cubicBezTo>
                    <a:cubicBezTo>
                      <a:pt x="1799641" y="664649"/>
                      <a:pt x="1800432" y="663858"/>
                      <a:pt x="1801134" y="663155"/>
                    </a:cubicBezTo>
                    <a:cubicBezTo>
                      <a:pt x="1799905" y="662013"/>
                      <a:pt x="1798587" y="661047"/>
                      <a:pt x="1795951" y="661398"/>
                    </a:cubicBezTo>
                    <a:moveTo>
                      <a:pt x="1828721" y="851426"/>
                    </a:moveTo>
                    <a:cubicBezTo>
                      <a:pt x="1827403" y="852392"/>
                      <a:pt x="1826085" y="853446"/>
                      <a:pt x="1824767" y="854413"/>
                    </a:cubicBezTo>
                    <a:cubicBezTo>
                      <a:pt x="1825470" y="855116"/>
                      <a:pt x="1826261" y="855906"/>
                      <a:pt x="1826964" y="856609"/>
                    </a:cubicBezTo>
                    <a:cubicBezTo>
                      <a:pt x="1828018" y="855379"/>
                      <a:pt x="1829072" y="854061"/>
                      <a:pt x="1828721" y="851426"/>
                    </a:cubicBezTo>
                    <a:moveTo>
                      <a:pt x="752512" y="24282"/>
                    </a:moveTo>
                    <a:cubicBezTo>
                      <a:pt x="751545" y="22965"/>
                      <a:pt x="750491" y="21647"/>
                      <a:pt x="749525" y="20329"/>
                    </a:cubicBezTo>
                    <a:cubicBezTo>
                      <a:pt x="748822" y="21032"/>
                      <a:pt x="748031" y="21823"/>
                      <a:pt x="747329" y="22525"/>
                    </a:cubicBezTo>
                    <a:cubicBezTo>
                      <a:pt x="748559" y="23580"/>
                      <a:pt x="749876" y="24546"/>
                      <a:pt x="752512" y="24282"/>
                    </a:cubicBezTo>
                    <a:moveTo>
                      <a:pt x="1090749" y="24282"/>
                    </a:moveTo>
                    <a:cubicBezTo>
                      <a:pt x="1091715" y="25600"/>
                      <a:pt x="1092770" y="26918"/>
                      <a:pt x="1093736" y="28236"/>
                    </a:cubicBezTo>
                    <a:cubicBezTo>
                      <a:pt x="1094439" y="27533"/>
                      <a:pt x="1095229" y="26742"/>
                      <a:pt x="1095932" y="26039"/>
                    </a:cubicBezTo>
                    <a:cubicBezTo>
                      <a:pt x="1094614" y="24985"/>
                      <a:pt x="1093297" y="23931"/>
                      <a:pt x="1090749" y="24282"/>
                    </a:cubicBezTo>
                    <a:moveTo>
                      <a:pt x="603073" y="50463"/>
                    </a:moveTo>
                    <a:cubicBezTo>
                      <a:pt x="604039" y="51781"/>
                      <a:pt x="605093" y="53098"/>
                      <a:pt x="606060" y="54416"/>
                    </a:cubicBezTo>
                    <a:cubicBezTo>
                      <a:pt x="606763" y="53713"/>
                      <a:pt x="607553" y="52923"/>
                      <a:pt x="608256" y="52220"/>
                    </a:cubicBezTo>
                    <a:cubicBezTo>
                      <a:pt x="607026" y="51166"/>
                      <a:pt x="605708" y="50199"/>
                      <a:pt x="603073" y="50463"/>
                    </a:cubicBezTo>
                    <a:moveTo>
                      <a:pt x="23677" y="1004818"/>
                    </a:moveTo>
                    <a:cubicBezTo>
                      <a:pt x="24643" y="1006136"/>
                      <a:pt x="25698" y="1007454"/>
                      <a:pt x="26664" y="1008772"/>
                    </a:cubicBezTo>
                    <a:cubicBezTo>
                      <a:pt x="27367" y="1008069"/>
                      <a:pt x="28158" y="1007278"/>
                      <a:pt x="28860" y="1006575"/>
                    </a:cubicBezTo>
                    <a:cubicBezTo>
                      <a:pt x="27543" y="1005521"/>
                      <a:pt x="26225" y="1004467"/>
                      <a:pt x="23677" y="1004818"/>
                    </a:cubicBezTo>
                    <a:moveTo>
                      <a:pt x="267471" y="262805"/>
                    </a:moveTo>
                    <a:cubicBezTo>
                      <a:pt x="265714" y="263684"/>
                      <a:pt x="264045" y="264562"/>
                      <a:pt x="262288" y="265529"/>
                    </a:cubicBezTo>
                    <a:cubicBezTo>
                      <a:pt x="264045" y="265529"/>
                      <a:pt x="265714" y="265441"/>
                      <a:pt x="267471" y="262805"/>
                    </a:cubicBezTo>
                    <a:moveTo>
                      <a:pt x="1238870" y="57052"/>
                    </a:moveTo>
                    <a:cubicBezTo>
                      <a:pt x="1238870" y="55295"/>
                      <a:pt x="1238870" y="53626"/>
                      <a:pt x="1238958" y="51869"/>
                    </a:cubicBezTo>
                    <a:cubicBezTo>
                      <a:pt x="1237992" y="53538"/>
                      <a:pt x="1237113" y="55295"/>
                      <a:pt x="1238870" y="57052"/>
                    </a:cubicBezTo>
                    <a:moveTo>
                      <a:pt x="1579655" y="264123"/>
                    </a:moveTo>
                    <a:cubicBezTo>
                      <a:pt x="1578425" y="265529"/>
                      <a:pt x="1577283" y="266935"/>
                      <a:pt x="1576053" y="268428"/>
                    </a:cubicBezTo>
                    <a:cubicBezTo>
                      <a:pt x="1576756" y="268780"/>
                      <a:pt x="1577810" y="269482"/>
                      <a:pt x="1577986" y="269307"/>
                    </a:cubicBezTo>
                    <a:cubicBezTo>
                      <a:pt x="1579128" y="268164"/>
                      <a:pt x="1580007" y="266759"/>
                      <a:pt x="1579655" y="264123"/>
                    </a:cubicBezTo>
                    <a:moveTo>
                      <a:pt x="496857" y="93775"/>
                    </a:moveTo>
                    <a:cubicBezTo>
                      <a:pt x="497297" y="94653"/>
                      <a:pt x="497736" y="95532"/>
                      <a:pt x="498175" y="96410"/>
                    </a:cubicBezTo>
                    <a:cubicBezTo>
                      <a:pt x="498615" y="95444"/>
                      <a:pt x="499054" y="94565"/>
                      <a:pt x="496857" y="93775"/>
                    </a:cubicBezTo>
                    <a:moveTo>
                      <a:pt x="1818266" y="1008772"/>
                    </a:moveTo>
                    <a:cubicBezTo>
                      <a:pt x="1818705" y="1009650"/>
                      <a:pt x="1819144" y="1010529"/>
                      <a:pt x="1819584" y="1011407"/>
                    </a:cubicBezTo>
                    <a:cubicBezTo>
                      <a:pt x="1820023" y="1010529"/>
                      <a:pt x="1820462" y="1009650"/>
                      <a:pt x="1818266" y="1008772"/>
                    </a:cubicBezTo>
                    <a:moveTo>
                      <a:pt x="863910" y="43962"/>
                    </a:moveTo>
                    <a:cubicBezTo>
                      <a:pt x="865053" y="43698"/>
                      <a:pt x="866107" y="43522"/>
                      <a:pt x="867249" y="43259"/>
                    </a:cubicBezTo>
                    <a:cubicBezTo>
                      <a:pt x="867073" y="42732"/>
                      <a:pt x="866810" y="41590"/>
                      <a:pt x="866810" y="41677"/>
                    </a:cubicBezTo>
                    <a:cubicBezTo>
                      <a:pt x="865404" y="41853"/>
                      <a:pt x="863998" y="42292"/>
                      <a:pt x="863910" y="43962"/>
                    </a:cubicBezTo>
                    <a:moveTo>
                      <a:pt x="107577" y="527685"/>
                    </a:moveTo>
                    <a:cubicBezTo>
                      <a:pt x="107841" y="528827"/>
                      <a:pt x="108017" y="529881"/>
                      <a:pt x="108280" y="531023"/>
                    </a:cubicBezTo>
                    <a:cubicBezTo>
                      <a:pt x="108807" y="530847"/>
                      <a:pt x="109949" y="530584"/>
                      <a:pt x="109862" y="530584"/>
                    </a:cubicBezTo>
                    <a:cubicBezTo>
                      <a:pt x="109598" y="529090"/>
                      <a:pt x="109247" y="527685"/>
                      <a:pt x="107577" y="527685"/>
                    </a:cubicBezTo>
                    <a:moveTo>
                      <a:pt x="97035" y="1183074"/>
                    </a:moveTo>
                    <a:cubicBezTo>
                      <a:pt x="97298" y="1184216"/>
                      <a:pt x="97474" y="1185270"/>
                      <a:pt x="97738" y="1186412"/>
                    </a:cubicBezTo>
                    <a:cubicBezTo>
                      <a:pt x="98265" y="1186236"/>
                      <a:pt x="99407" y="1185973"/>
                      <a:pt x="99319" y="1185973"/>
                    </a:cubicBezTo>
                    <a:cubicBezTo>
                      <a:pt x="99056" y="1184567"/>
                      <a:pt x="98704" y="1183162"/>
                      <a:pt x="97035" y="1183074"/>
                    </a:cubicBezTo>
                    <a:moveTo>
                      <a:pt x="1744820" y="1189663"/>
                    </a:moveTo>
                    <a:cubicBezTo>
                      <a:pt x="1745172" y="1188257"/>
                      <a:pt x="1745523" y="1186851"/>
                      <a:pt x="1745787" y="1185446"/>
                    </a:cubicBezTo>
                    <a:cubicBezTo>
                      <a:pt x="1745787" y="1185446"/>
                      <a:pt x="1744732" y="1185182"/>
                      <a:pt x="1744205" y="1185007"/>
                    </a:cubicBezTo>
                    <a:cubicBezTo>
                      <a:pt x="1744030" y="1186149"/>
                      <a:pt x="1743766" y="1187203"/>
                      <a:pt x="1744820" y="1189663"/>
                    </a:cubicBezTo>
                    <a:moveTo>
                      <a:pt x="44586" y="658762"/>
                    </a:moveTo>
                    <a:cubicBezTo>
                      <a:pt x="44850" y="659904"/>
                      <a:pt x="45025" y="660959"/>
                      <a:pt x="45289" y="662101"/>
                    </a:cubicBezTo>
                    <a:cubicBezTo>
                      <a:pt x="45816" y="661925"/>
                      <a:pt x="46958" y="661662"/>
                      <a:pt x="46870" y="661662"/>
                    </a:cubicBezTo>
                    <a:cubicBezTo>
                      <a:pt x="46695" y="660168"/>
                      <a:pt x="46255" y="658850"/>
                      <a:pt x="44586" y="658762"/>
                    </a:cubicBezTo>
                    <a:moveTo>
                      <a:pt x="47222" y="724301"/>
                    </a:moveTo>
                    <a:cubicBezTo>
                      <a:pt x="47749" y="724653"/>
                      <a:pt x="48276" y="725004"/>
                      <a:pt x="48803" y="725356"/>
                    </a:cubicBezTo>
                    <a:cubicBezTo>
                      <a:pt x="48715" y="724565"/>
                      <a:pt x="48627" y="723774"/>
                      <a:pt x="47222" y="724301"/>
                    </a:cubicBezTo>
                    <a:moveTo>
                      <a:pt x="1734366" y="534186"/>
                    </a:moveTo>
                    <a:cubicBezTo>
                      <a:pt x="1734717" y="533659"/>
                      <a:pt x="1735068" y="533132"/>
                      <a:pt x="1735420" y="532604"/>
                    </a:cubicBezTo>
                    <a:cubicBezTo>
                      <a:pt x="1734629" y="532692"/>
                      <a:pt x="1733839" y="532780"/>
                      <a:pt x="1734366" y="534186"/>
                    </a:cubicBezTo>
                    <a:moveTo>
                      <a:pt x="166527" y="421469"/>
                    </a:moveTo>
                    <a:cubicBezTo>
                      <a:pt x="166176" y="421996"/>
                      <a:pt x="165824" y="422524"/>
                      <a:pt x="165473" y="423051"/>
                    </a:cubicBezTo>
                    <a:cubicBezTo>
                      <a:pt x="166264" y="422963"/>
                      <a:pt x="167054" y="422875"/>
                      <a:pt x="166527" y="421469"/>
                    </a:cubicBezTo>
                    <a:moveTo>
                      <a:pt x="979262" y="46509"/>
                    </a:moveTo>
                    <a:cubicBezTo>
                      <a:pt x="979614" y="45982"/>
                      <a:pt x="979965" y="45455"/>
                      <a:pt x="980317" y="44928"/>
                    </a:cubicBezTo>
                    <a:cubicBezTo>
                      <a:pt x="979526" y="45016"/>
                      <a:pt x="978735" y="45104"/>
                      <a:pt x="979262" y="46509"/>
                    </a:cubicBezTo>
                    <a:moveTo>
                      <a:pt x="1008166" y="49145"/>
                    </a:moveTo>
                    <a:cubicBezTo>
                      <a:pt x="1007815" y="49672"/>
                      <a:pt x="1007464" y="50199"/>
                      <a:pt x="1007112" y="50726"/>
                    </a:cubicBezTo>
                    <a:cubicBezTo>
                      <a:pt x="1007903" y="50639"/>
                      <a:pt x="1008606" y="50551"/>
                      <a:pt x="1008166" y="49145"/>
                    </a:cubicBezTo>
                    <a:moveTo>
                      <a:pt x="1237553" y="84550"/>
                    </a:moveTo>
                    <a:cubicBezTo>
                      <a:pt x="1238080" y="84902"/>
                      <a:pt x="1238607" y="85253"/>
                      <a:pt x="1239134" y="85604"/>
                    </a:cubicBezTo>
                    <a:cubicBezTo>
                      <a:pt x="1239046" y="84814"/>
                      <a:pt x="1238958" y="84023"/>
                      <a:pt x="1237553" y="84550"/>
                    </a:cubicBezTo>
                    <a:moveTo>
                      <a:pt x="1347633" y="97640"/>
                    </a:moveTo>
                    <a:cubicBezTo>
                      <a:pt x="1347106" y="97289"/>
                      <a:pt x="1346579" y="96937"/>
                      <a:pt x="1346052" y="96586"/>
                    </a:cubicBezTo>
                    <a:cubicBezTo>
                      <a:pt x="1346140" y="97377"/>
                      <a:pt x="1346228" y="98167"/>
                      <a:pt x="1347633" y="97640"/>
                    </a:cubicBezTo>
                    <a:moveTo>
                      <a:pt x="1448577" y="159314"/>
                    </a:moveTo>
                    <a:cubicBezTo>
                      <a:pt x="1448929" y="158787"/>
                      <a:pt x="1449280" y="158259"/>
                      <a:pt x="1449632" y="157732"/>
                    </a:cubicBezTo>
                    <a:cubicBezTo>
                      <a:pt x="1448841" y="157820"/>
                      <a:pt x="1448050" y="157908"/>
                      <a:pt x="1448577" y="159314"/>
                    </a:cubicBezTo>
                    <a:moveTo>
                      <a:pt x="1759228" y="1162077"/>
                    </a:moveTo>
                    <a:cubicBezTo>
                      <a:pt x="1759755" y="1162428"/>
                      <a:pt x="1760282" y="1162779"/>
                      <a:pt x="1760810" y="1163131"/>
                    </a:cubicBezTo>
                    <a:cubicBezTo>
                      <a:pt x="1760722" y="1162340"/>
                      <a:pt x="1760634" y="1161637"/>
                      <a:pt x="1759228" y="1162077"/>
                    </a:cubicBezTo>
                    <a:moveTo>
                      <a:pt x="1439441" y="184176"/>
                    </a:moveTo>
                    <a:cubicBezTo>
                      <a:pt x="1439968" y="184528"/>
                      <a:pt x="1440495" y="184879"/>
                      <a:pt x="1441022" y="185231"/>
                    </a:cubicBezTo>
                    <a:cubicBezTo>
                      <a:pt x="1440934" y="184440"/>
                      <a:pt x="1440846" y="183649"/>
                      <a:pt x="1439441" y="184176"/>
                    </a:cubicBezTo>
                    <a:moveTo>
                      <a:pt x="394596" y="154042"/>
                    </a:moveTo>
                    <a:cubicBezTo>
                      <a:pt x="394947" y="153515"/>
                      <a:pt x="395298" y="152988"/>
                      <a:pt x="395650" y="152461"/>
                    </a:cubicBezTo>
                    <a:cubicBezTo>
                      <a:pt x="394859" y="152549"/>
                      <a:pt x="394069" y="152637"/>
                      <a:pt x="394596" y="154042"/>
                    </a:cubicBezTo>
                    <a:close/>
                  </a:path>
                </a:pathLst>
              </a:custGeom>
              <a:solidFill>
                <a:srgbClr val="F79420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id="{D14AFC61-ABB0-453C-C81C-62035C8350ED}"/>
                  </a:ext>
                </a:extLst>
              </p:cNvPr>
              <p:cNvSpPr/>
              <p:nvPr/>
            </p:nvSpPr>
            <p:spPr>
              <a:xfrm>
                <a:off x="1275448" y="833962"/>
                <a:ext cx="1545044" cy="1059968"/>
              </a:xfrm>
              <a:custGeom>
                <a:avLst/>
                <a:gdLst>
                  <a:gd name="connsiteX0" fmla="*/ 1300894 w 1545044"/>
                  <a:gd name="connsiteY0" fmla="*/ 259993 h 1059968"/>
                  <a:gd name="connsiteX1" fmla="*/ 1300894 w 1545044"/>
                  <a:gd name="connsiteY1" fmla="*/ 258763 h 1059968"/>
                  <a:gd name="connsiteX2" fmla="*/ 1277173 w 1545044"/>
                  <a:gd name="connsiteY2" fmla="*/ 238029 h 1059968"/>
                  <a:gd name="connsiteX3" fmla="*/ 1272605 w 1545044"/>
                  <a:gd name="connsiteY3" fmla="*/ 233988 h 1059968"/>
                  <a:gd name="connsiteX4" fmla="*/ 1254068 w 1545044"/>
                  <a:gd name="connsiteY4" fmla="*/ 221864 h 1059968"/>
                  <a:gd name="connsiteX5" fmla="*/ 1233510 w 1545044"/>
                  <a:gd name="connsiteY5" fmla="*/ 202009 h 1059968"/>
                  <a:gd name="connsiteX6" fmla="*/ 1218136 w 1545044"/>
                  <a:gd name="connsiteY6" fmla="*/ 191818 h 1059968"/>
                  <a:gd name="connsiteX7" fmla="*/ 1202058 w 1545044"/>
                  <a:gd name="connsiteY7" fmla="*/ 180397 h 1059968"/>
                  <a:gd name="connsiteX8" fmla="*/ 1163403 w 1545044"/>
                  <a:gd name="connsiteY8" fmla="*/ 153075 h 1059968"/>
                  <a:gd name="connsiteX9" fmla="*/ 1144602 w 1545044"/>
                  <a:gd name="connsiteY9" fmla="*/ 144201 h 1059968"/>
                  <a:gd name="connsiteX10" fmla="*/ 1140912 w 1545044"/>
                  <a:gd name="connsiteY10" fmla="*/ 139457 h 1059968"/>
                  <a:gd name="connsiteX11" fmla="*/ 1137310 w 1545044"/>
                  <a:gd name="connsiteY11" fmla="*/ 134625 h 1059968"/>
                  <a:gd name="connsiteX12" fmla="*/ 1114468 w 1545044"/>
                  <a:gd name="connsiteY12" fmla="*/ 125840 h 1059968"/>
                  <a:gd name="connsiteX13" fmla="*/ 1104189 w 1545044"/>
                  <a:gd name="connsiteY13" fmla="*/ 119426 h 1059968"/>
                  <a:gd name="connsiteX14" fmla="*/ 1085652 w 1545044"/>
                  <a:gd name="connsiteY14" fmla="*/ 110114 h 1059968"/>
                  <a:gd name="connsiteX15" fmla="*/ 1070014 w 1545044"/>
                  <a:gd name="connsiteY15" fmla="*/ 99835 h 1059968"/>
                  <a:gd name="connsiteX16" fmla="*/ 1068169 w 1545044"/>
                  <a:gd name="connsiteY16" fmla="*/ 98078 h 1059968"/>
                  <a:gd name="connsiteX17" fmla="*/ 1047523 w 1545044"/>
                  <a:gd name="connsiteY17" fmla="*/ 91577 h 1059968"/>
                  <a:gd name="connsiteX18" fmla="*/ 1034521 w 1545044"/>
                  <a:gd name="connsiteY18" fmla="*/ 89117 h 1059968"/>
                  <a:gd name="connsiteX19" fmla="*/ 1026702 w 1545044"/>
                  <a:gd name="connsiteY19" fmla="*/ 86921 h 1059968"/>
                  <a:gd name="connsiteX20" fmla="*/ 1001400 w 1545044"/>
                  <a:gd name="connsiteY20" fmla="*/ 81562 h 1059968"/>
                  <a:gd name="connsiteX21" fmla="*/ 974605 w 1545044"/>
                  <a:gd name="connsiteY21" fmla="*/ 73303 h 1059968"/>
                  <a:gd name="connsiteX22" fmla="*/ 933226 w 1545044"/>
                  <a:gd name="connsiteY22" fmla="*/ 65309 h 1059968"/>
                  <a:gd name="connsiteX23" fmla="*/ 914249 w 1545044"/>
                  <a:gd name="connsiteY23" fmla="*/ 57929 h 1059968"/>
                  <a:gd name="connsiteX24" fmla="*/ 895536 w 1545044"/>
                  <a:gd name="connsiteY24" fmla="*/ 57753 h 1059968"/>
                  <a:gd name="connsiteX25" fmla="*/ 880250 w 1545044"/>
                  <a:gd name="connsiteY25" fmla="*/ 54854 h 1059968"/>
                  <a:gd name="connsiteX26" fmla="*/ 856793 w 1545044"/>
                  <a:gd name="connsiteY26" fmla="*/ 55205 h 1059968"/>
                  <a:gd name="connsiteX27" fmla="*/ 840189 w 1545044"/>
                  <a:gd name="connsiteY27" fmla="*/ 52746 h 1059968"/>
                  <a:gd name="connsiteX28" fmla="*/ 834302 w 1545044"/>
                  <a:gd name="connsiteY28" fmla="*/ 53712 h 1059968"/>
                  <a:gd name="connsiteX29" fmla="*/ 800215 w 1545044"/>
                  <a:gd name="connsiteY29" fmla="*/ 55733 h 1059968"/>
                  <a:gd name="connsiteX30" fmla="*/ 783347 w 1545044"/>
                  <a:gd name="connsiteY30" fmla="*/ 58192 h 1059968"/>
                  <a:gd name="connsiteX31" fmla="*/ 753916 w 1545044"/>
                  <a:gd name="connsiteY31" fmla="*/ 57665 h 1059968"/>
                  <a:gd name="connsiteX32" fmla="*/ 734500 w 1545044"/>
                  <a:gd name="connsiteY32" fmla="*/ 53009 h 1059968"/>
                  <a:gd name="connsiteX33" fmla="*/ 703576 w 1545044"/>
                  <a:gd name="connsiteY33" fmla="*/ 49319 h 1059968"/>
                  <a:gd name="connsiteX34" fmla="*/ 698744 w 1545044"/>
                  <a:gd name="connsiteY34" fmla="*/ 47650 h 1059968"/>
                  <a:gd name="connsiteX35" fmla="*/ 698393 w 1545044"/>
                  <a:gd name="connsiteY35" fmla="*/ 49407 h 1059968"/>
                  <a:gd name="connsiteX36" fmla="*/ 702961 w 1545044"/>
                  <a:gd name="connsiteY36" fmla="*/ 50022 h 1059968"/>
                  <a:gd name="connsiteX37" fmla="*/ 699359 w 1545044"/>
                  <a:gd name="connsiteY37" fmla="*/ 54766 h 1059968"/>
                  <a:gd name="connsiteX38" fmla="*/ 668962 w 1545044"/>
                  <a:gd name="connsiteY38" fmla="*/ 52394 h 1059968"/>
                  <a:gd name="connsiteX39" fmla="*/ 638916 w 1545044"/>
                  <a:gd name="connsiteY39" fmla="*/ 57314 h 1059968"/>
                  <a:gd name="connsiteX40" fmla="*/ 631975 w 1545044"/>
                  <a:gd name="connsiteY40" fmla="*/ 56348 h 1059968"/>
                  <a:gd name="connsiteX41" fmla="*/ 628637 w 1545044"/>
                  <a:gd name="connsiteY41" fmla="*/ 55381 h 1059968"/>
                  <a:gd name="connsiteX42" fmla="*/ 597712 w 1545044"/>
                  <a:gd name="connsiteY42" fmla="*/ 63024 h 1059968"/>
                  <a:gd name="connsiteX43" fmla="*/ 566876 w 1545044"/>
                  <a:gd name="connsiteY43" fmla="*/ 70843 h 1059968"/>
                  <a:gd name="connsiteX44" fmla="*/ 551150 w 1545044"/>
                  <a:gd name="connsiteY44" fmla="*/ 71019 h 1059968"/>
                  <a:gd name="connsiteX45" fmla="*/ 547548 w 1545044"/>
                  <a:gd name="connsiteY45" fmla="*/ 75588 h 1059968"/>
                  <a:gd name="connsiteX46" fmla="*/ 544121 w 1545044"/>
                  <a:gd name="connsiteY46" fmla="*/ 78487 h 1059968"/>
                  <a:gd name="connsiteX47" fmla="*/ 529626 w 1545044"/>
                  <a:gd name="connsiteY47" fmla="*/ 80507 h 1059968"/>
                  <a:gd name="connsiteX48" fmla="*/ 518117 w 1545044"/>
                  <a:gd name="connsiteY48" fmla="*/ 83846 h 1059968"/>
                  <a:gd name="connsiteX49" fmla="*/ 490531 w 1545044"/>
                  <a:gd name="connsiteY49" fmla="*/ 93510 h 1059968"/>
                  <a:gd name="connsiteX50" fmla="*/ 478582 w 1545044"/>
                  <a:gd name="connsiteY50" fmla="*/ 94652 h 1059968"/>
                  <a:gd name="connsiteX51" fmla="*/ 473926 w 1545044"/>
                  <a:gd name="connsiteY51" fmla="*/ 99132 h 1059968"/>
                  <a:gd name="connsiteX52" fmla="*/ 459167 w 1545044"/>
                  <a:gd name="connsiteY52" fmla="*/ 107742 h 1059968"/>
                  <a:gd name="connsiteX53" fmla="*/ 447394 w 1545044"/>
                  <a:gd name="connsiteY53" fmla="*/ 110553 h 1059968"/>
                  <a:gd name="connsiteX54" fmla="*/ 399251 w 1545044"/>
                  <a:gd name="connsiteY54" fmla="*/ 133922 h 1059968"/>
                  <a:gd name="connsiteX55" fmla="*/ 396264 w 1545044"/>
                  <a:gd name="connsiteY55" fmla="*/ 135416 h 1059968"/>
                  <a:gd name="connsiteX56" fmla="*/ 399690 w 1545044"/>
                  <a:gd name="connsiteY56" fmla="*/ 136558 h 1059968"/>
                  <a:gd name="connsiteX57" fmla="*/ 403555 w 1545044"/>
                  <a:gd name="connsiteY57" fmla="*/ 138227 h 1059968"/>
                  <a:gd name="connsiteX58" fmla="*/ 400744 w 1545044"/>
                  <a:gd name="connsiteY58" fmla="*/ 140863 h 1059968"/>
                  <a:gd name="connsiteX59" fmla="*/ 375530 w 1545044"/>
                  <a:gd name="connsiteY59" fmla="*/ 152987 h 1059968"/>
                  <a:gd name="connsiteX60" fmla="*/ 345221 w 1545044"/>
                  <a:gd name="connsiteY60" fmla="*/ 175038 h 1059968"/>
                  <a:gd name="connsiteX61" fmla="*/ 319216 w 1545044"/>
                  <a:gd name="connsiteY61" fmla="*/ 194278 h 1059968"/>
                  <a:gd name="connsiteX62" fmla="*/ 309288 w 1545044"/>
                  <a:gd name="connsiteY62" fmla="*/ 205348 h 1059968"/>
                  <a:gd name="connsiteX63" fmla="*/ 306741 w 1545044"/>
                  <a:gd name="connsiteY63" fmla="*/ 207192 h 1059968"/>
                  <a:gd name="connsiteX64" fmla="*/ 295495 w 1545044"/>
                  <a:gd name="connsiteY64" fmla="*/ 214836 h 1059968"/>
                  <a:gd name="connsiteX65" fmla="*/ 274850 w 1545044"/>
                  <a:gd name="connsiteY65" fmla="*/ 228541 h 1059968"/>
                  <a:gd name="connsiteX66" fmla="*/ 269930 w 1545044"/>
                  <a:gd name="connsiteY66" fmla="*/ 235042 h 1059968"/>
                  <a:gd name="connsiteX67" fmla="*/ 244364 w 1545044"/>
                  <a:gd name="connsiteY67" fmla="*/ 254633 h 1059968"/>
                  <a:gd name="connsiteX68" fmla="*/ 241465 w 1545044"/>
                  <a:gd name="connsiteY68" fmla="*/ 256039 h 1059968"/>
                  <a:gd name="connsiteX69" fmla="*/ 244891 w 1545044"/>
                  <a:gd name="connsiteY69" fmla="*/ 257093 h 1059968"/>
                  <a:gd name="connsiteX70" fmla="*/ 247791 w 1545044"/>
                  <a:gd name="connsiteY70" fmla="*/ 262365 h 1059968"/>
                  <a:gd name="connsiteX71" fmla="*/ 225564 w 1545044"/>
                  <a:gd name="connsiteY71" fmla="*/ 287227 h 1059968"/>
                  <a:gd name="connsiteX72" fmla="*/ 220644 w 1545044"/>
                  <a:gd name="connsiteY72" fmla="*/ 291181 h 1059968"/>
                  <a:gd name="connsiteX73" fmla="*/ 212034 w 1545044"/>
                  <a:gd name="connsiteY73" fmla="*/ 302426 h 1059968"/>
                  <a:gd name="connsiteX74" fmla="*/ 206324 w 1545044"/>
                  <a:gd name="connsiteY74" fmla="*/ 311651 h 1059968"/>
                  <a:gd name="connsiteX75" fmla="*/ 189895 w 1545044"/>
                  <a:gd name="connsiteY75" fmla="*/ 328255 h 1059968"/>
                  <a:gd name="connsiteX76" fmla="*/ 187874 w 1545044"/>
                  <a:gd name="connsiteY76" fmla="*/ 336513 h 1059968"/>
                  <a:gd name="connsiteX77" fmla="*/ 186732 w 1545044"/>
                  <a:gd name="connsiteY77" fmla="*/ 339149 h 1059968"/>
                  <a:gd name="connsiteX78" fmla="*/ 168283 w 1545044"/>
                  <a:gd name="connsiteY78" fmla="*/ 362694 h 1059968"/>
                  <a:gd name="connsiteX79" fmla="*/ 147901 w 1545044"/>
                  <a:gd name="connsiteY79" fmla="*/ 398714 h 1059968"/>
                  <a:gd name="connsiteX80" fmla="*/ 133141 w 1545044"/>
                  <a:gd name="connsiteY80" fmla="*/ 423928 h 1059968"/>
                  <a:gd name="connsiteX81" fmla="*/ 125937 w 1545044"/>
                  <a:gd name="connsiteY81" fmla="*/ 440708 h 1059968"/>
                  <a:gd name="connsiteX82" fmla="*/ 108103 w 1545044"/>
                  <a:gd name="connsiteY82" fmla="*/ 472511 h 1059968"/>
                  <a:gd name="connsiteX83" fmla="*/ 100021 w 1545044"/>
                  <a:gd name="connsiteY83" fmla="*/ 492805 h 1059968"/>
                  <a:gd name="connsiteX84" fmla="*/ 88248 w 1545044"/>
                  <a:gd name="connsiteY84" fmla="*/ 527332 h 1059968"/>
                  <a:gd name="connsiteX85" fmla="*/ 85964 w 1545044"/>
                  <a:gd name="connsiteY85" fmla="*/ 539455 h 1059968"/>
                  <a:gd name="connsiteX86" fmla="*/ 73577 w 1545044"/>
                  <a:gd name="connsiteY86" fmla="*/ 569765 h 1059968"/>
                  <a:gd name="connsiteX87" fmla="*/ 73137 w 1545044"/>
                  <a:gd name="connsiteY87" fmla="*/ 578287 h 1059968"/>
                  <a:gd name="connsiteX88" fmla="*/ 73401 w 1545044"/>
                  <a:gd name="connsiteY88" fmla="*/ 583207 h 1059968"/>
                  <a:gd name="connsiteX89" fmla="*/ 63034 w 1545044"/>
                  <a:gd name="connsiteY89" fmla="*/ 616942 h 1059968"/>
                  <a:gd name="connsiteX90" fmla="*/ 63034 w 1545044"/>
                  <a:gd name="connsiteY90" fmla="*/ 618260 h 1059968"/>
                  <a:gd name="connsiteX91" fmla="*/ 59871 w 1545044"/>
                  <a:gd name="connsiteY91" fmla="*/ 632405 h 1059968"/>
                  <a:gd name="connsiteX92" fmla="*/ 57763 w 1545044"/>
                  <a:gd name="connsiteY92" fmla="*/ 647955 h 1059968"/>
                  <a:gd name="connsiteX93" fmla="*/ 55039 w 1545044"/>
                  <a:gd name="connsiteY93" fmla="*/ 671763 h 1059968"/>
                  <a:gd name="connsiteX94" fmla="*/ 52492 w 1545044"/>
                  <a:gd name="connsiteY94" fmla="*/ 686435 h 1059968"/>
                  <a:gd name="connsiteX95" fmla="*/ 49768 w 1545044"/>
                  <a:gd name="connsiteY95" fmla="*/ 710243 h 1059968"/>
                  <a:gd name="connsiteX96" fmla="*/ 49153 w 1545044"/>
                  <a:gd name="connsiteY96" fmla="*/ 730449 h 1059968"/>
                  <a:gd name="connsiteX97" fmla="*/ 45551 w 1545044"/>
                  <a:gd name="connsiteY97" fmla="*/ 771829 h 1059968"/>
                  <a:gd name="connsiteX98" fmla="*/ 48538 w 1545044"/>
                  <a:gd name="connsiteY98" fmla="*/ 794759 h 1059968"/>
                  <a:gd name="connsiteX99" fmla="*/ 49768 w 1545044"/>
                  <a:gd name="connsiteY99" fmla="*/ 799503 h 1059968"/>
                  <a:gd name="connsiteX100" fmla="*/ 45727 w 1545044"/>
                  <a:gd name="connsiteY100" fmla="*/ 809518 h 1059968"/>
                  <a:gd name="connsiteX101" fmla="*/ 49768 w 1545044"/>
                  <a:gd name="connsiteY101" fmla="*/ 821202 h 1059968"/>
                  <a:gd name="connsiteX102" fmla="*/ 52404 w 1545044"/>
                  <a:gd name="connsiteY102" fmla="*/ 833238 h 1059968"/>
                  <a:gd name="connsiteX103" fmla="*/ 52404 w 1545044"/>
                  <a:gd name="connsiteY103" fmla="*/ 837192 h 1059968"/>
                  <a:gd name="connsiteX104" fmla="*/ 57675 w 1545044"/>
                  <a:gd name="connsiteY104" fmla="*/ 870401 h 1059968"/>
                  <a:gd name="connsiteX105" fmla="*/ 57763 w 1545044"/>
                  <a:gd name="connsiteY105" fmla="*/ 899744 h 1059968"/>
                  <a:gd name="connsiteX106" fmla="*/ 57763 w 1545044"/>
                  <a:gd name="connsiteY106" fmla="*/ 903521 h 1059968"/>
                  <a:gd name="connsiteX107" fmla="*/ 63913 w 1545044"/>
                  <a:gd name="connsiteY107" fmla="*/ 922586 h 1059968"/>
                  <a:gd name="connsiteX108" fmla="*/ 70765 w 1545044"/>
                  <a:gd name="connsiteY108" fmla="*/ 943231 h 1059968"/>
                  <a:gd name="connsiteX109" fmla="*/ 70765 w 1545044"/>
                  <a:gd name="connsiteY109" fmla="*/ 945779 h 1059968"/>
                  <a:gd name="connsiteX110" fmla="*/ 76476 w 1545044"/>
                  <a:gd name="connsiteY110" fmla="*/ 968885 h 1059968"/>
                  <a:gd name="connsiteX111" fmla="*/ 78760 w 1545044"/>
                  <a:gd name="connsiteY111" fmla="*/ 981536 h 1059968"/>
                  <a:gd name="connsiteX112" fmla="*/ 79024 w 1545044"/>
                  <a:gd name="connsiteY112" fmla="*/ 985138 h 1059968"/>
                  <a:gd name="connsiteX113" fmla="*/ 89478 w 1545044"/>
                  <a:gd name="connsiteY113" fmla="*/ 1005607 h 1059968"/>
                  <a:gd name="connsiteX114" fmla="*/ 97209 w 1545044"/>
                  <a:gd name="connsiteY114" fmla="*/ 1028713 h 1059968"/>
                  <a:gd name="connsiteX115" fmla="*/ 101953 w 1545044"/>
                  <a:gd name="connsiteY115" fmla="*/ 1037147 h 1059968"/>
                  <a:gd name="connsiteX116" fmla="*/ 106522 w 1545044"/>
                  <a:gd name="connsiteY116" fmla="*/ 1044439 h 1059968"/>
                  <a:gd name="connsiteX117" fmla="*/ 98527 w 1545044"/>
                  <a:gd name="connsiteY117" fmla="*/ 1057090 h 1059968"/>
                  <a:gd name="connsiteX118" fmla="*/ 61804 w 1545044"/>
                  <a:gd name="connsiteY118" fmla="*/ 1057178 h 1059968"/>
                  <a:gd name="connsiteX119" fmla="*/ 53546 w 1545044"/>
                  <a:gd name="connsiteY119" fmla="*/ 1051907 h 1059968"/>
                  <a:gd name="connsiteX120" fmla="*/ 34833 w 1545044"/>
                  <a:gd name="connsiteY120" fmla="*/ 1000775 h 1059968"/>
                  <a:gd name="connsiteX121" fmla="*/ 23061 w 1545044"/>
                  <a:gd name="connsiteY121" fmla="*/ 944988 h 1059968"/>
                  <a:gd name="connsiteX122" fmla="*/ 15681 w 1545044"/>
                  <a:gd name="connsiteY122" fmla="*/ 924694 h 1059968"/>
                  <a:gd name="connsiteX123" fmla="*/ 13133 w 1545044"/>
                  <a:gd name="connsiteY123" fmla="*/ 915294 h 1059968"/>
                  <a:gd name="connsiteX124" fmla="*/ 5578 w 1545044"/>
                  <a:gd name="connsiteY124" fmla="*/ 872509 h 1059968"/>
                  <a:gd name="connsiteX125" fmla="*/ 5226 w 1545044"/>
                  <a:gd name="connsiteY125" fmla="*/ 864778 h 1059968"/>
                  <a:gd name="connsiteX126" fmla="*/ 131 w 1545044"/>
                  <a:gd name="connsiteY126" fmla="*/ 830251 h 1059968"/>
                  <a:gd name="connsiteX127" fmla="*/ 922 w 1545044"/>
                  <a:gd name="connsiteY127" fmla="*/ 824102 h 1059968"/>
                  <a:gd name="connsiteX128" fmla="*/ 658 w 1545044"/>
                  <a:gd name="connsiteY128" fmla="*/ 815141 h 1059968"/>
                  <a:gd name="connsiteX129" fmla="*/ 131 w 1545044"/>
                  <a:gd name="connsiteY129" fmla="*/ 812769 h 1059968"/>
                  <a:gd name="connsiteX130" fmla="*/ 2591 w 1545044"/>
                  <a:gd name="connsiteY130" fmla="*/ 772707 h 1059968"/>
                  <a:gd name="connsiteX131" fmla="*/ 131 w 1545044"/>
                  <a:gd name="connsiteY131" fmla="*/ 734930 h 1059968"/>
                  <a:gd name="connsiteX132" fmla="*/ 1536 w 1545044"/>
                  <a:gd name="connsiteY132" fmla="*/ 715339 h 1059968"/>
                  <a:gd name="connsiteX133" fmla="*/ 4787 w 1545044"/>
                  <a:gd name="connsiteY133" fmla="*/ 694429 h 1059968"/>
                  <a:gd name="connsiteX134" fmla="*/ 5314 w 1545044"/>
                  <a:gd name="connsiteY134" fmla="*/ 685468 h 1059968"/>
                  <a:gd name="connsiteX135" fmla="*/ 10761 w 1545044"/>
                  <a:gd name="connsiteY135" fmla="*/ 641805 h 1059968"/>
                  <a:gd name="connsiteX136" fmla="*/ 18668 w 1545044"/>
                  <a:gd name="connsiteY136" fmla="*/ 607103 h 1059968"/>
                  <a:gd name="connsiteX137" fmla="*/ 26926 w 1545044"/>
                  <a:gd name="connsiteY137" fmla="*/ 560628 h 1059968"/>
                  <a:gd name="connsiteX138" fmla="*/ 35536 w 1545044"/>
                  <a:gd name="connsiteY138" fmla="*/ 538138 h 1059968"/>
                  <a:gd name="connsiteX139" fmla="*/ 50207 w 1545044"/>
                  <a:gd name="connsiteY139" fmla="*/ 493156 h 1059968"/>
                  <a:gd name="connsiteX140" fmla="*/ 75861 w 1545044"/>
                  <a:gd name="connsiteY140" fmla="*/ 439390 h 1059968"/>
                  <a:gd name="connsiteX141" fmla="*/ 79726 w 1545044"/>
                  <a:gd name="connsiteY141" fmla="*/ 425421 h 1059968"/>
                  <a:gd name="connsiteX142" fmla="*/ 95891 w 1545044"/>
                  <a:gd name="connsiteY142" fmla="*/ 391510 h 1059968"/>
                  <a:gd name="connsiteX143" fmla="*/ 128837 w 1545044"/>
                  <a:gd name="connsiteY143" fmla="*/ 338358 h 1059968"/>
                  <a:gd name="connsiteX144" fmla="*/ 149746 w 1545044"/>
                  <a:gd name="connsiteY144" fmla="*/ 303744 h 1059968"/>
                  <a:gd name="connsiteX145" fmla="*/ 171534 w 1545044"/>
                  <a:gd name="connsiteY145" fmla="*/ 275982 h 1059968"/>
                  <a:gd name="connsiteX146" fmla="*/ 218887 w 1545044"/>
                  <a:gd name="connsiteY146" fmla="*/ 220898 h 1059968"/>
                  <a:gd name="connsiteX147" fmla="*/ 231186 w 1545044"/>
                  <a:gd name="connsiteY147" fmla="*/ 212727 h 1059968"/>
                  <a:gd name="connsiteX148" fmla="*/ 233207 w 1545044"/>
                  <a:gd name="connsiteY148" fmla="*/ 211497 h 1059968"/>
                  <a:gd name="connsiteX149" fmla="*/ 252710 w 1545044"/>
                  <a:gd name="connsiteY149" fmla="*/ 189710 h 1059968"/>
                  <a:gd name="connsiteX150" fmla="*/ 262023 w 1545044"/>
                  <a:gd name="connsiteY150" fmla="*/ 183911 h 1059968"/>
                  <a:gd name="connsiteX151" fmla="*/ 267031 w 1545044"/>
                  <a:gd name="connsiteY151" fmla="*/ 180221 h 1059968"/>
                  <a:gd name="connsiteX152" fmla="*/ 306126 w 1545044"/>
                  <a:gd name="connsiteY152" fmla="*/ 142356 h 1059968"/>
                  <a:gd name="connsiteX153" fmla="*/ 349262 w 1545044"/>
                  <a:gd name="connsiteY153" fmla="*/ 113980 h 1059968"/>
                  <a:gd name="connsiteX154" fmla="*/ 385809 w 1545044"/>
                  <a:gd name="connsiteY154" fmla="*/ 88238 h 1059968"/>
                  <a:gd name="connsiteX155" fmla="*/ 413922 w 1545044"/>
                  <a:gd name="connsiteY155" fmla="*/ 73918 h 1059968"/>
                  <a:gd name="connsiteX156" fmla="*/ 445725 w 1545044"/>
                  <a:gd name="connsiteY156" fmla="*/ 59071 h 1059968"/>
                  <a:gd name="connsiteX157" fmla="*/ 476386 w 1545044"/>
                  <a:gd name="connsiteY157" fmla="*/ 47562 h 1059968"/>
                  <a:gd name="connsiteX158" fmla="*/ 481657 w 1545044"/>
                  <a:gd name="connsiteY158" fmla="*/ 44487 h 1059968"/>
                  <a:gd name="connsiteX159" fmla="*/ 487983 w 1545044"/>
                  <a:gd name="connsiteY159" fmla="*/ 40885 h 1059968"/>
                  <a:gd name="connsiteX160" fmla="*/ 515569 w 1545044"/>
                  <a:gd name="connsiteY160" fmla="*/ 34560 h 1059968"/>
                  <a:gd name="connsiteX161" fmla="*/ 523476 w 1545044"/>
                  <a:gd name="connsiteY161" fmla="*/ 31485 h 1059968"/>
                  <a:gd name="connsiteX162" fmla="*/ 552028 w 1545044"/>
                  <a:gd name="connsiteY162" fmla="*/ 21206 h 1059968"/>
                  <a:gd name="connsiteX163" fmla="*/ 586555 w 1545044"/>
                  <a:gd name="connsiteY163" fmla="*/ 13036 h 1059968"/>
                  <a:gd name="connsiteX164" fmla="*/ 596219 w 1545044"/>
                  <a:gd name="connsiteY164" fmla="*/ 11015 h 1059968"/>
                  <a:gd name="connsiteX165" fmla="*/ 608255 w 1545044"/>
                  <a:gd name="connsiteY165" fmla="*/ 8379 h 1059968"/>
                  <a:gd name="connsiteX166" fmla="*/ 637159 w 1545044"/>
                  <a:gd name="connsiteY166" fmla="*/ 7237 h 1059968"/>
                  <a:gd name="connsiteX167" fmla="*/ 641551 w 1545044"/>
                  <a:gd name="connsiteY167" fmla="*/ 7677 h 1059968"/>
                  <a:gd name="connsiteX168" fmla="*/ 676956 w 1545044"/>
                  <a:gd name="connsiteY168" fmla="*/ 4953 h 1059968"/>
                  <a:gd name="connsiteX169" fmla="*/ 692506 w 1545044"/>
                  <a:gd name="connsiteY169" fmla="*/ 3108 h 1059968"/>
                  <a:gd name="connsiteX170" fmla="*/ 739948 w 1545044"/>
                  <a:gd name="connsiteY170" fmla="*/ 1263 h 1059968"/>
                  <a:gd name="connsiteX171" fmla="*/ 752335 w 1545044"/>
                  <a:gd name="connsiteY171" fmla="*/ 824 h 1059968"/>
                  <a:gd name="connsiteX172" fmla="*/ 759978 w 1545044"/>
                  <a:gd name="connsiteY172" fmla="*/ 824 h 1059968"/>
                  <a:gd name="connsiteX173" fmla="*/ 781239 w 1545044"/>
                  <a:gd name="connsiteY173" fmla="*/ 3284 h 1059968"/>
                  <a:gd name="connsiteX174" fmla="*/ 832809 w 1545044"/>
                  <a:gd name="connsiteY174" fmla="*/ 3284 h 1059968"/>
                  <a:gd name="connsiteX175" fmla="*/ 852664 w 1545044"/>
                  <a:gd name="connsiteY175" fmla="*/ 5744 h 1059968"/>
                  <a:gd name="connsiteX176" fmla="*/ 874364 w 1545044"/>
                  <a:gd name="connsiteY176" fmla="*/ 6534 h 1059968"/>
                  <a:gd name="connsiteX177" fmla="*/ 894219 w 1545044"/>
                  <a:gd name="connsiteY177" fmla="*/ 5919 h 1059968"/>
                  <a:gd name="connsiteX178" fmla="*/ 900808 w 1545044"/>
                  <a:gd name="connsiteY178" fmla="*/ 8819 h 1059968"/>
                  <a:gd name="connsiteX179" fmla="*/ 906343 w 1545044"/>
                  <a:gd name="connsiteY179" fmla="*/ 10839 h 1059968"/>
                  <a:gd name="connsiteX180" fmla="*/ 925319 w 1545044"/>
                  <a:gd name="connsiteY180" fmla="*/ 10839 h 1059968"/>
                  <a:gd name="connsiteX181" fmla="*/ 971706 w 1545044"/>
                  <a:gd name="connsiteY181" fmla="*/ 19449 h 1059968"/>
                  <a:gd name="connsiteX182" fmla="*/ 989364 w 1545044"/>
                  <a:gd name="connsiteY182" fmla="*/ 23929 h 1059968"/>
                  <a:gd name="connsiteX183" fmla="*/ 1019059 w 1545044"/>
                  <a:gd name="connsiteY183" fmla="*/ 34648 h 1059968"/>
                  <a:gd name="connsiteX184" fmla="*/ 1047348 w 1545044"/>
                  <a:gd name="connsiteY184" fmla="*/ 42291 h 1059968"/>
                  <a:gd name="connsiteX185" fmla="*/ 1066148 w 1545044"/>
                  <a:gd name="connsiteY185" fmla="*/ 50813 h 1059968"/>
                  <a:gd name="connsiteX186" fmla="*/ 1070453 w 1545044"/>
                  <a:gd name="connsiteY186" fmla="*/ 52921 h 1059968"/>
                  <a:gd name="connsiteX187" fmla="*/ 1124308 w 1545044"/>
                  <a:gd name="connsiteY187" fmla="*/ 74973 h 1059968"/>
                  <a:gd name="connsiteX188" fmla="*/ 1146886 w 1545044"/>
                  <a:gd name="connsiteY188" fmla="*/ 86657 h 1059968"/>
                  <a:gd name="connsiteX189" fmla="*/ 1177547 w 1545044"/>
                  <a:gd name="connsiteY189" fmla="*/ 107566 h 1059968"/>
                  <a:gd name="connsiteX190" fmla="*/ 1201356 w 1545044"/>
                  <a:gd name="connsiteY190" fmla="*/ 120217 h 1059968"/>
                  <a:gd name="connsiteX191" fmla="*/ 1231050 w 1545044"/>
                  <a:gd name="connsiteY191" fmla="*/ 139984 h 1059968"/>
                  <a:gd name="connsiteX192" fmla="*/ 1258988 w 1545044"/>
                  <a:gd name="connsiteY192" fmla="*/ 160981 h 1059968"/>
                  <a:gd name="connsiteX193" fmla="*/ 1276734 w 1545044"/>
                  <a:gd name="connsiteY193" fmla="*/ 181891 h 1059968"/>
                  <a:gd name="connsiteX194" fmla="*/ 1282093 w 1545044"/>
                  <a:gd name="connsiteY194" fmla="*/ 186723 h 1059968"/>
                  <a:gd name="connsiteX195" fmla="*/ 1310909 w 1545044"/>
                  <a:gd name="connsiteY195" fmla="*/ 212991 h 1059968"/>
                  <a:gd name="connsiteX196" fmla="*/ 1314248 w 1545044"/>
                  <a:gd name="connsiteY196" fmla="*/ 215539 h 1059968"/>
                  <a:gd name="connsiteX197" fmla="*/ 1340340 w 1545044"/>
                  <a:gd name="connsiteY197" fmla="*/ 240928 h 1059968"/>
                  <a:gd name="connsiteX198" fmla="*/ 1355890 w 1545044"/>
                  <a:gd name="connsiteY198" fmla="*/ 259465 h 1059968"/>
                  <a:gd name="connsiteX199" fmla="*/ 1392965 w 1545044"/>
                  <a:gd name="connsiteY199" fmla="*/ 304447 h 1059968"/>
                  <a:gd name="connsiteX200" fmla="*/ 1396655 w 1545044"/>
                  <a:gd name="connsiteY200" fmla="*/ 310772 h 1059968"/>
                  <a:gd name="connsiteX201" fmla="*/ 1415806 w 1545044"/>
                  <a:gd name="connsiteY201" fmla="*/ 341082 h 1059968"/>
                  <a:gd name="connsiteX202" fmla="*/ 1439264 w 1545044"/>
                  <a:gd name="connsiteY202" fmla="*/ 378419 h 1059968"/>
                  <a:gd name="connsiteX203" fmla="*/ 1455956 w 1545044"/>
                  <a:gd name="connsiteY203" fmla="*/ 406884 h 1059968"/>
                  <a:gd name="connsiteX204" fmla="*/ 1464126 w 1545044"/>
                  <a:gd name="connsiteY204" fmla="*/ 425685 h 1059968"/>
                  <a:gd name="connsiteX205" fmla="*/ 1482927 w 1545044"/>
                  <a:gd name="connsiteY205" fmla="*/ 467767 h 1059968"/>
                  <a:gd name="connsiteX206" fmla="*/ 1486265 w 1545044"/>
                  <a:gd name="connsiteY206" fmla="*/ 478133 h 1059968"/>
                  <a:gd name="connsiteX207" fmla="*/ 1491009 w 1545044"/>
                  <a:gd name="connsiteY207" fmla="*/ 489467 h 1059968"/>
                  <a:gd name="connsiteX208" fmla="*/ 1501815 w 1545044"/>
                  <a:gd name="connsiteY208" fmla="*/ 515032 h 1059968"/>
                  <a:gd name="connsiteX209" fmla="*/ 1507174 w 1545044"/>
                  <a:gd name="connsiteY209" fmla="*/ 532515 h 1059968"/>
                  <a:gd name="connsiteX210" fmla="*/ 1520968 w 1545044"/>
                  <a:gd name="connsiteY210" fmla="*/ 593837 h 1059968"/>
                  <a:gd name="connsiteX211" fmla="*/ 1526151 w 1545044"/>
                  <a:gd name="connsiteY211" fmla="*/ 612550 h 1059968"/>
                  <a:gd name="connsiteX212" fmla="*/ 1535551 w 1545044"/>
                  <a:gd name="connsiteY212" fmla="*/ 649361 h 1059968"/>
                  <a:gd name="connsiteX213" fmla="*/ 1538978 w 1545044"/>
                  <a:gd name="connsiteY213" fmla="*/ 670094 h 1059968"/>
                  <a:gd name="connsiteX214" fmla="*/ 1541701 w 1545044"/>
                  <a:gd name="connsiteY214" fmla="*/ 706993 h 1059968"/>
                  <a:gd name="connsiteX215" fmla="*/ 1543634 w 1545044"/>
                  <a:gd name="connsiteY215" fmla="*/ 739850 h 1059968"/>
                  <a:gd name="connsiteX216" fmla="*/ 1542053 w 1545044"/>
                  <a:gd name="connsiteY216" fmla="*/ 761110 h 1059968"/>
                  <a:gd name="connsiteX217" fmla="*/ 1543722 w 1545044"/>
                  <a:gd name="connsiteY217" fmla="*/ 791771 h 1059968"/>
                  <a:gd name="connsiteX218" fmla="*/ 1541877 w 1545044"/>
                  <a:gd name="connsiteY218" fmla="*/ 825332 h 1059968"/>
                  <a:gd name="connsiteX219" fmla="*/ 1539329 w 1545044"/>
                  <a:gd name="connsiteY219" fmla="*/ 860210 h 1059968"/>
                  <a:gd name="connsiteX220" fmla="*/ 1536693 w 1545044"/>
                  <a:gd name="connsiteY220" fmla="*/ 887884 h 1059968"/>
                  <a:gd name="connsiteX221" fmla="*/ 1533004 w 1545044"/>
                  <a:gd name="connsiteY221" fmla="*/ 917315 h 1059968"/>
                  <a:gd name="connsiteX222" fmla="*/ 1525712 w 1545044"/>
                  <a:gd name="connsiteY222" fmla="*/ 940157 h 1059968"/>
                  <a:gd name="connsiteX223" fmla="*/ 1518244 w 1545044"/>
                  <a:gd name="connsiteY223" fmla="*/ 972575 h 1059968"/>
                  <a:gd name="connsiteX224" fmla="*/ 1517980 w 1545044"/>
                  <a:gd name="connsiteY224" fmla="*/ 978988 h 1059968"/>
                  <a:gd name="connsiteX225" fmla="*/ 1509019 w 1545044"/>
                  <a:gd name="connsiteY225" fmla="*/ 1006838 h 1059968"/>
                  <a:gd name="connsiteX226" fmla="*/ 1492064 w 1545044"/>
                  <a:gd name="connsiteY226" fmla="*/ 1053488 h 1059968"/>
                  <a:gd name="connsiteX227" fmla="*/ 1484245 w 1545044"/>
                  <a:gd name="connsiteY227" fmla="*/ 1059901 h 1059968"/>
                  <a:gd name="connsiteX228" fmla="*/ 1438385 w 1545044"/>
                  <a:gd name="connsiteY228" fmla="*/ 1059901 h 1059968"/>
                  <a:gd name="connsiteX229" fmla="*/ 1436013 w 1545044"/>
                  <a:gd name="connsiteY229" fmla="*/ 1056211 h 1059968"/>
                  <a:gd name="connsiteX230" fmla="*/ 1445501 w 1545044"/>
                  <a:gd name="connsiteY230" fmla="*/ 1036356 h 1059968"/>
                  <a:gd name="connsiteX231" fmla="*/ 1448576 w 1545044"/>
                  <a:gd name="connsiteY231" fmla="*/ 1025990 h 1059968"/>
                  <a:gd name="connsiteX232" fmla="*/ 1456307 w 1545044"/>
                  <a:gd name="connsiteY232" fmla="*/ 1006750 h 1059968"/>
                  <a:gd name="connsiteX233" fmla="*/ 1465180 w 1545044"/>
                  <a:gd name="connsiteY233" fmla="*/ 988213 h 1059968"/>
                  <a:gd name="connsiteX234" fmla="*/ 1475899 w 1545044"/>
                  <a:gd name="connsiteY234" fmla="*/ 959836 h 1059968"/>
                  <a:gd name="connsiteX235" fmla="*/ 1474844 w 1545044"/>
                  <a:gd name="connsiteY235" fmla="*/ 949820 h 1059968"/>
                  <a:gd name="connsiteX236" fmla="*/ 1481697 w 1545044"/>
                  <a:gd name="connsiteY236" fmla="*/ 913185 h 1059968"/>
                  <a:gd name="connsiteX237" fmla="*/ 1486265 w 1545044"/>
                  <a:gd name="connsiteY237" fmla="*/ 903873 h 1059968"/>
                  <a:gd name="connsiteX238" fmla="*/ 1486792 w 1545044"/>
                  <a:gd name="connsiteY238" fmla="*/ 888762 h 1059968"/>
                  <a:gd name="connsiteX239" fmla="*/ 1489252 w 1545044"/>
                  <a:gd name="connsiteY239" fmla="*/ 872773 h 1059968"/>
                  <a:gd name="connsiteX240" fmla="*/ 1491888 w 1545044"/>
                  <a:gd name="connsiteY240" fmla="*/ 846329 h 1059968"/>
                  <a:gd name="connsiteX241" fmla="*/ 1494611 w 1545044"/>
                  <a:gd name="connsiteY241" fmla="*/ 813383 h 1059968"/>
                  <a:gd name="connsiteX242" fmla="*/ 1498301 w 1545044"/>
                  <a:gd name="connsiteY242" fmla="*/ 813032 h 1059968"/>
                  <a:gd name="connsiteX243" fmla="*/ 1499707 w 1545044"/>
                  <a:gd name="connsiteY243" fmla="*/ 810396 h 1059968"/>
                  <a:gd name="connsiteX244" fmla="*/ 1500761 w 1545044"/>
                  <a:gd name="connsiteY244" fmla="*/ 782283 h 1059968"/>
                  <a:gd name="connsiteX245" fmla="*/ 1501201 w 1545044"/>
                  <a:gd name="connsiteY245" fmla="*/ 777100 h 1059968"/>
                  <a:gd name="connsiteX246" fmla="*/ 1497159 w 1545044"/>
                  <a:gd name="connsiteY246" fmla="*/ 762868 h 1059968"/>
                  <a:gd name="connsiteX247" fmla="*/ 1494611 w 1545044"/>
                  <a:gd name="connsiteY247" fmla="*/ 736424 h 1059968"/>
                  <a:gd name="connsiteX248" fmla="*/ 1494611 w 1545044"/>
                  <a:gd name="connsiteY248" fmla="*/ 732558 h 1059968"/>
                  <a:gd name="connsiteX249" fmla="*/ 1492591 w 1545044"/>
                  <a:gd name="connsiteY249" fmla="*/ 705323 h 1059968"/>
                  <a:gd name="connsiteX250" fmla="*/ 1491888 w 1545044"/>
                  <a:gd name="connsiteY250" fmla="*/ 697768 h 1059968"/>
                  <a:gd name="connsiteX251" fmla="*/ 1486792 w 1545044"/>
                  <a:gd name="connsiteY251" fmla="*/ 661836 h 1059968"/>
                  <a:gd name="connsiteX252" fmla="*/ 1486792 w 1545044"/>
                  <a:gd name="connsiteY252" fmla="*/ 646198 h 1059968"/>
                  <a:gd name="connsiteX253" fmla="*/ 1486265 w 1545044"/>
                  <a:gd name="connsiteY253" fmla="*/ 633723 h 1059968"/>
                  <a:gd name="connsiteX254" fmla="*/ 1485475 w 1545044"/>
                  <a:gd name="connsiteY254" fmla="*/ 627836 h 1059968"/>
                  <a:gd name="connsiteX255" fmla="*/ 1476250 w 1545044"/>
                  <a:gd name="connsiteY255" fmla="*/ 598845 h 1059968"/>
                  <a:gd name="connsiteX256" fmla="*/ 1471770 w 1545044"/>
                  <a:gd name="connsiteY256" fmla="*/ 587511 h 1059968"/>
                  <a:gd name="connsiteX257" fmla="*/ 1470803 w 1545044"/>
                  <a:gd name="connsiteY257" fmla="*/ 582855 h 1059968"/>
                  <a:gd name="connsiteX258" fmla="*/ 1467816 w 1545044"/>
                  <a:gd name="connsiteY258" fmla="*/ 567744 h 1059968"/>
                  <a:gd name="connsiteX259" fmla="*/ 1460524 w 1545044"/>
                  <a:gd name="connsiteY259" fmla="*/ 544639 h 1059968"/>
                  <a:gd name="connsiteX260" fmla="*/ 1455165 w 1545044"/>
                  <a:gd name="connsiteY260" fmla="*/ 528386 h 1059968"/>
                  <a:gd name="connsiteX261" fmla="*/ 1446643 w 1545044"/>
                  <a:gd name="connsiteY261" fmla="*/ 506862 h 1059968"/>
                  <a:gd name="connsiteX262" fmla="*/ 1444183 w 1545044"/>
                  <a:gd name="connsiteY262" fmla="*/ 486480 h 1059968"/>
                  <a:gd name="connsiteX263" fmla="*/ 1441196 w 1545044"/>
                  <a:gd name="connsiteY263" fmla="*/ 481384 h 1059968"/>
                  <a:gd name="connsiteX264" fmla="*/ 1427579 w 1545044"/>
                  <a:gd name="connsiteY264" fmla="*/ 459421 h 1059968"/>
                  <a:gd name="connsiteX265" fmla="*/ 1419936 w 1545044"/>
                  <a:gd name="connsiteY265" fmla="*/ 446858 h 1059968"/>
                  <a:gd name="connsiteX266" fmla="*/ 1419057 w 1545044"/>
                  <a:gd name="connsiteY266" fmla="*/ 445891 h 1059968"/>
                  <a:gd name="connsiteX267" fmla="*/ 1394546 w 1545044"/>
                  <a:gd name="connsiteY267" fmla="*/ 397044 h 1059968"/>
                  <a:gd name="connsiteX268" fmla="*/ 1389099 w 1545044"/>
                  <a:gd name="connsiteY268" fmla="*/ 382285 h 1059968"/>
                  <a:gd name="connsiteX269" fmla="*/ 1382159 w 1545044"/>
                  <a:gd name="connsiteY269" fmla="*/ 374905 h 1059968"/>
                  <a:gd name="connsiteX270" fmla="*/ 1368365 w 1545044"/>
                  <a:gd name="connsiteY270" fmla="*/ 354435 h 1059968"/>
                  <a:gd name="connsiteX271" fmla="*/ 1360986 w 1545044"/>
                  <a:gd name="connsiteY271" fmla="*/ 345826 h 1059968"/>
                  <a:gd name="connsiteX272" fmla="*/ 1358350 w 1545044"/>
                  <a:gd name="connsiteY272" fmla="*/ 343190 h 1059968"/>
                  <a:gd name="connsiteX273" fmla="*/ 1338759 w 1545044"/>
                  <a:gd name="connsiteY273" fmla="*/ 316131 h 1059968"/>
                  <a:gd name="connsiteX274" fmla="*/ 1334190 w 1545044"/>
                  <a:gd name="connsiteY274" fmla="*/ 300317 h 1059968"/>
                  <a:gd name="connsiteX275" fmla="*/ 1331818 w 1545044"/>
                  <a:gd name="connsiteY275" fmla="*/ 297155 h 1059968"/>
                  <a:gd name="connsiteX276" fmla="*/ 1317850 w 1545044"/>
                  <a:gd name="connsiteY276" fmla="*/ 289599 h 1059968"/>
                  <a:gd name="connsiteX277" fmla="*/ 1296501 w 1545044"/>
                  <a:gd name="connsiteY277" fmla="*/ 265703 h 1059968"/>
                  <a:gd name="connsiteX278" fmla="*/ 1299576 w 1545044"/>
                  <a:gd name="connsiteY278" fmla="*/ 260959 h 1059968"/>
                  <a:gd name="connsiteX279" fmla="*/ 1302651 w 1545044"/>
                  <a:gd name="connsiteY279" fmla="*/ 261838 h 1059968"/>
                  <a:gd name="connsiteX280" fmla="*/ 1300894 w 1545044"/>
                  <a:gd name="connsiteY280" fmla="*/ 259993 h 1059968"/>
                  <a:gd name="connsiteX281" fmla="*/ 646735 w 1545044"/>
                  <a:gd name="connsiteY281" fmla="*/ 42379 h 1059968"/>
                  <a:gd name="connsiteX282" fmla="*/ 646559 w 1545044"/>
                  <a:gd name="connsiteY282" fmla="*/ 44839 h 1059968"/>
                  <a:gd name="connsiteX283" fmla="*/ 649370 w 1545044"/>
                  <a:gd name="connsiteY283" fmla="*/ 42379 h 1059968"/>
                  <a:gd name="connsiteX284" fmla="*/ 649546 w 1545044"/>
                  <a:gd name="connsiteY284" fmla="*/ 39919 h 1059968"/>
                  <a:gd name="connsiteX285" fmla="*/ 646735 w 1545044"/>
                  <a:gd name="connsiteY285" fmla="*/ 42379 h 1059968"/>
                  <a:gd name="connsiteX286" fmla="*/ 47660 w 1545044"/>
                  <a:gd name="connsiteY286" fmla="*/ 565460 h 1059968"/>
                  <a:gd name="connsiteX287" fmla="*/ 42388 w 1545044"/>
                  <a:gd name="connsiteY287" fmla="*/ 565636 h 1059968"/>
                  <a:gd name="connsiteX288" fmla="*/ 42388 w 1545044"/>
                  <a:gd name="connsiteY288" fmla="*/ 568008 h 1059968"/>
                  <a:gd name="connsiteX289" fmla="*/ 47660 w 1545044"/>
                  <a:gd name="connsiteY289" fmla="*/ 565460 h 1059968"/>
                  <a:gd name="connsiteX290" fmla="*/ 21479 w 1545044"/>
                  <a:gd name="connsiteY290" fmla="*/ 725354 h 1059968"/>
                  <a:gd name="connsiteX291" fmla="*/ 18492 w 1545044"/>
                  <a:gd name="connsiteY291" fmla="*/ 721401 h 1059968"/>
                  <a:gd name="connsiteX292" fmla="*/ 16296 w 1545044"/>
                  <a:gd name="connsiteY292" fmla="*/ 723597 h 1059968"/>
                  <a:gd name="connsiteX293" fmla="*/ 21479 w 1545044"/>
                  <a:gd name="connsiteY293" fmla="*/ 725354 h 1059968"/>
                  <a:gd name="connsiteX294" fmla="*/ 1528962 w 1545044"/>
                  <a:gd name="connsiteY294" fmla="*/ 727990 h 1059968"/>
                  <a:gd name="connsiteX295" fmla="*/ 1525975 w 1545044"/>
                  <a:gd name="connsiteY295" fmla="*/ 724036 h 1059968"/>
                  <a:gd name="connsiteX296" fmla="*/ 1523779 w 1545044"/>
                  <a:gd name="connsiteY296" fmla="*/ 726233 h 1059968"/>
                  <a:gd name="connsiteX297" fmla="*/ 1528962 w 1545044"/>
                  <a:gd name="connsiteY297" fmla="*/ 727990 h 1059968"/>
                  <a:gd name="connsiteX298" fmla="*/ 33252 w 1545044"/>
                  <a:gd name="connsiteY298" fmla="*/ 910198 h 1059968"/>
                  <a:gd name="connsiteX299" fmla="*/ 29298 w 1545044"/>
                  <a:gd name="connsiteY299" fmla="*/ 913185 h 1059968"/>
                  <a:gd name="connsiteX300" fmla="*/ 31495 w 1545044"/>
                  <a:gd name="connsiteY300" fmla="*/ 915382 h 1059968"/>
                  <a:gd name="connsiteX301" fmla="*/ 33252 w 1545044"/>
                  <a:gd name="connsiteY301" fmla="*/ 910198 h 1059968"/>
                  <a:gd name="connsiteX302" fmla="*/ 1002015 w 1545044"/>
                  <a:gd name="connsiteY302" fmla="*/ 46332 h 1059968"/>
                  <a:gd name="connsiteX303" fmla="*/ 999028 w 1545044"/>
                  <a:gd name="connsiteY303" fmla="*/ 42379 h 1059968"/>
                  <a:gd name="connsiteX304" fmla="*/ 996832 w 1545044"/>
                  <a:gd name="connsiteY304" fmla="*/ 44575 h 1059968"/>
                  <a:gd name="connsiteX305" fmla="*/ 1002015 w 1545044"/>
                  <a:gd name="connsiteY305" fmla="*/ 46332 h 1059968"/>
                  <a:gd name="connsiteX306" fmla="*/ 301996 w 1545044"/>
                  <a:gd name="connsiteY306" fmla="*/ 201043 h 1059968"/>
                  <a:gd name="connsiteX307" fmla="*/ 306213 w 1545044"/>
                  <a:gd name="connsiteY307" fmla="*/ 202009 h 1059968"/>
                  <a:gd name="connsiteX308" fmla="*/ 306653 w 1545044"/>
                  <a:gd name="connsiteY308" fmla="*/ 200340 h 1059968"/>
                  <a:gd name="connsiteX309" fmla="*/ 301996 w 1545044"/>
                  <a:gd name="connsiteY309" fmla="*/ 201043 h 1059968"/>
                  <a:gd name="connsiteX310" fmla="*/ 548426 w 1545044"/>
                  <a:gd name="connsiteY310" fmla="*/ 41061 h 1059968"/>
                  <a:gd name="connsiteX311" fmla="*/ 545791 w 1545044"/>
                  <a:gd name="connsiteY311" fmla="*/ 42379 h 1059968"/>
                  <a:gd name="connsiteX312" fmla="*/ 548426 w 1545044"/>
                  <a:gd name="connsiteY312" fmla="*/ 41061 h 1059968"/>
                  <a:gd name="connsiteX313" fmla="*/ 163012 w 1545044"/>
                  <a:gd name="connsiteY313" fmla="*/ 313759 h 1059968"/>
                  <a:gd name="connsiteX314" fmla="*/ 167229 w 1545044"/>
                  <a:gd name="connsiteY314" fmla="*/ 314725 h 1059968"/>
                  <a:gd name="connsiteX315" fmla="*/ 167668 w 1545044"/>
                  <a:gd name="connsiteY315" fmla="*/ 313144 h 1059968"/>
                  <a:gd name="connsiteX316" fmla="*/ 163012 w 1545044"/>
                  <a:gd name="connsiteY316" fmla="*/ 313759 h 1059968"/>
                  <a:gd name="connsiteX317" fmla="*/ 1378205 w 1545044"/>
                  <a:gd name="connsiteY317" fmla="*/ 317713 h 1059968"/>
                  <a:gd name="connsiteX318" fmla="*/ 1381544 w 1545044"/>
                  <a:gd name="connsiteY318" fmla="*/ 317010 h 1059968"/>
                  <a:gd name="connsiteX319" fmla="*/ 1381104 w 1545044"/>
                  <a:gd name="connsiteY319" fmla="*/ 315428 h 1059968"/>
                  <a:gd name="connsiteX320" fmla="*/ 1378205 w 1545044"/>
                  <a:gd name="connsiteY320" fmla="*/ 317713 h 1059968"/>
                  <a:gd name="connsiteX321" fmla="*/ 1446380 w 1545044"/>
                  <a:gd name="connsiteY321" fmla="*/ 422610 h 1059968"/>
                  <a:gd name="connsiteX322" fmla="*/ 1445062 w 1545044"/>
                  <a:gd name="connsiteY322" fmla="*/ 419974 h 1059968"/>
                  <a:gd name="connsiteX323" fmla="*/ 1446380 w 1545044"/>
                  <a:gd name="connsiteY323" fmla="*/ 422610 h 1059968"/>
                  <a:gd name="connsiteX324" fmla="*/ 839486 w 1545044"/>
                  <a:gd name="connsiteY324" fmla="*/ 20152 h 1059968"/>
                  <a:gd name="connsiteX325" fmla="*/ 836850 w 1545044"/>
                  <a:gd name="connsiteY325" fmla="*/ 21470 h 1059968"/>
                  <a:gd name="connsiteX326" fmla="*/ 839486 w 1545044"/>
                  <a:gd name="connsiteY326" fmla="*/ 20152 h 1059968"/>
                  <a:gd name="connsiteX327" fmla="*/ 705772 w 1545044"/>
                  <a:gd name="connsiteY327" fmla="*/ 20152 h 1059968"/>
                  <a:gd name="connsiteX328" fmla="*/ 708408 w 1545044"/>
                  <a:gd name="connsiteY328" fmla="*/ 18834 h 1059968"/>
                  <a:gd name="connsiteX329" fmla="*/ 705772 w 1545044"/>
                  <a:gd name="connsiteY329" fmla="*/ 20152 h 1059968"/>
                  <a:gd name="connsiteX330" fmla="*/ 1504100 w 1545044"/>
                  <a:gd name="connsiteY330" fmla="*/ 572049 h 1059968"/>
                  <a:gd name="connsiteX331" fmla="*/ 1502782 w 1545044"/>
                  <a:gd name="connsiteY331" fmla="*/ 569414 h 1059968"/>
                  <a:gd name="connsiteX332" fmla="*/ 1504100 w 1545044"/>
                  <a:gd name="connsiteY332" fmla="*/ 572049 h 1059968"/>
                  <a:gd name="connsiteX333" fmla="*/ 100108 w 1545044"/>
                  <a:gd name="connsiteY333" fmla="*/ 418657 h 1059968"/>
                  <a:gd name="connsiteX334" fmla="*/ 101690 w 1545044"/>
                  <a:gd name="connsiteY334" fmla="*/ 419711 h 1059968"/>
                  <a:gd name="connsiteX335" fmla="*/ 100108 w 1545044"/>
                  <a:gd name="connsiteY335" fmla="*/ 418657 h 1059968"/>
                  <a:gd name="connsiteX336" fmla="*/ 1287804 w 1545044"/>
                  <a:gd name="connsiteY336" fmla="*/ 235130 h 1059968"/>
                  <a:gd name="connsiteX337" fmla="*/ 1286222 w 1545044"/>
                  <a:gd name="connsiteY337" fmla="*/ 234076 h 1059968"/>
                  <a:gd name="connsiteX338" fmla="*/ 1287804 w 1545044"/>
                  <a:gd name="connsiteY338" fmla="*/ 235130 h 1059968"/>
                  <a:gd name="connsiteX339" fmla="*/ 258772 w 1545044"/>
                  <a:gd name="connsiteY339" fmla="*/ 233812 h 1059968"/>
                  <a:gd name="connsiteX340" fmla="*/ 259827 w 1545044"/>
                  <a:gd name="connsiteY340" fmla="*/ 232231 h 1059968"/>
                  <a:gd name="connsiteX341" fmla="*/ 258772 w 1545044"/>
                  <a:gd name="connsiteY341" fmla="*/ 233812 h 1059968"/>
                  <a:gd name="connsiteX342" fmla="*/ 1248445 w 1545044"/>
                  <a:gd name="connsiteY342" fmla="*/ 177410 h 1059968"/>
                  <a:gd name="connsiteX343" fmla="*/ 1250026 w 1545044"/>
                  <a:gd name="connsiteY343" fmla="*/ 178464 h 1059968"/>
                  <a:gd name="connsiteX344" fmla="*/ 1248445 w 1545044"/>
                  <a:gd name="connsiteY344" fmla="*/ 177410 h 1059968"/>
                  <a:gd name="connsiteX345" fmla="*/ 1509371 w 1545044"/>
                  <a:gd name="connsiteY345" fmla="*/ 787027 h 1059968"/>
                  <a:gd name="connsiteX346" fmla="*/ 1508317 w 1545044"/>
                  <a:gd name="connsiteY346" fmla="*/ 788609 h 1059968"/>
                  <a:gd name="connsiteX347" fmla="*/ 1509371 w 1545044"/>
                  <a:gd name="connsiteY347" fmla="*/ 787027 h 1059968"/>
                  <a:gd name="connsiteX348" fmla="*/ 42388 w 1545044"/>
                  <a:gd name="connsiteY348" fmla="*/ 814526 h 1059968"/>
                  <a:gd name="connsiteX349" fmla="*/ 43970 w 1545044"/>
                  <a:gd name="connsiteY349" fmla="*/ 815580 h 1059968"/>
                  <a:gd name="connsiteX350" fmla="*/ 42388 w 1545044"/>
                  <a:gd name="connsiteY350" fmla="*/ 814526 h 1059968"/>
                  <a:gd name="connsiteX351" fmla="*/ 1151455 w 1545044"/>
                  <a:gd name="connsiteY351" fmla="*/ 109235 h 1059968"/>
                  <a:gd name="connsiteX352" fmla="*/ 1153036 w 1545044"/>
                  <a:gd name="connsiteY352" fmla="*/ 110290 h 1059968"/>
                  <a:gd name="connsiteX353" fmla="*/ 1151455 w 1545044"/>
                  <a:gd name="connsiteY353" fmla="*/ 109235 h 1059968"/>
                  <a:gd name="connsiteX354" fmla="*/ 392486 w 1545044"/>
                  <a:gd name="connsiteY354" fmla="*/ 107918 h 1059968"/>
                  <a:gd name="connsiteX355" fmla="*/ 393540 w 1545044"/>
                  <a:gd name="connsiteY355" fmla="*/ 106336 h 1059968"/>
                  <a:gd name="connsiteX356" fmla="*/ 392486 w 1545044"/>
                  <a:gd name="connsiteY356" fmla="*/ 107918 h 1059968"/>
                  <a:gd name="connsiteX357" fmla="*/ 1051828 w 1545044"/>
                  <a:gd name="connsiteY357" fmla="*/ 83055 h 1059968"/>
                  <a:gd name="connsiteX358" fmla="*/ 1053410 w 1545044"/>
                  <a:gd name="connsiteY358" fmla="*/ 84109 h 1059968"/>
                  <a:gd name="connsiteX359" fmla="*/ 1051828 w 1545044"/>
                  <a:gd name="connsiteY359" fmla="*/ 83055 h 1059968"/>
                  <a:gd name="connsiteX360" fmla="*/ 495978 w 1545044"/>
                  <a:gd name="connsiteY360" fmla="*/ 80420 h 1059968"/>
                  <a:gd name="connsiteX361" fmla="*/ 494396 w 1545044"/>
                  <a:gd name="connsiteY361" fmla="*/ 79365 h 1059968"/>
                  <a:gd name="connsiteX362" fmla="*/ 495978 w 1545044"/>
                  <a:gd name="connsiteY362" fmla="*/ 80420 h 1059968"/>
                  <a:gd name="connsiteX363" fmla="*/ 1513236 w 1545044"/>
                  <a:gd name="connsiteY363" fmla="*/ 916787 h 1059968"/>
                  <a:gd name="connsiteX364" fmla="*/ 1514818 w 1545044"/>
                  <a:gd name="connsiteY364" fmla="*/ 917842 h 1059968"/>
                  <a:gd name="connsiteX365" fmla="*/ 1513236 w 1545044"/>
                  <a:gd name="connsiteY365" fmla="*/ 916787 h 1059968"/>
                  <a:gd name="connsiteX366" fmla="*/ 1480467 w 1545044"/>
                  <a:gd name="connsiteY366" fmla="*/ 970554 h 1059968"/>
                  <a:gd name="connsiteX367" fmla="*/ 1479413 w 1545044"/>
                  <a:gd name="connsiteY367" fmla="*/ 972135 h 1059968"/>
                  <a:gd name="connsiteX368" fmla="*/ 1480467 w 1545044"/>
                  <a:gd name="connsiteY368" fmla="*/ 970554 h 1059968"/>
                  <a:gd name="connsiteX369" fmla="*/ 79111 w 1545044"/>
                  <a:gd name="connsiteY369" fmla="*/ 995417 h 1059968"/>
                  <a:gd name="connsiteX370" fmla="*/ 77530 w 1545044"/>
                  <a:gd name="connsiteY370" fmla="*/ 994362 h 1059968"/>
                  <a:gd name="connsiteX371" fmla="*/ 79111 w 1545044"/>
                  <a:gd name="connsiteY371" fmla="*/ 995417 h 1059968"/>
                  <a:gd name="connsiteX372" fmla="*/ 1466059 w 1545044"/>
                  <a:gd name="connsiteY372" fmla="*/ 998052 h 1059968"/>
                  <a:gd name="connsiteX373" fmla="*/ 1467640 w 1545044"/>
                  <a:gd name="connsiteY373" fmla="*/ 999106 h 1059968"/>
                  <a:gd name="connsiteX374" fmla="*/ 1466059 w 1545044"/>
                  <a:gd name="connsiteY374" fmla="*/ 998052 h 105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</a:cxnLst>
                <a:rect l="l" t="t" r="r" b="b"/>
                <a:pathLst>
                  <a:path w="1545044" h="1059968">
                    <a:moveTo>
                      <a:pt x="1300894" y="259993"/>
                    </a:moveTo>
                    <a:cubicBezTo>
                      <a:pt x="1300894" y="259553"/>
                      <a:pt x="1300982" y="258763"/>
                      <a:pt x="1300894" y="258763"/>
                    </a:cubicBezTo>
                    <a:cubicBezTo>
                      <a:pt x="1288770" y="256654"/>
                      <a:pt x="1280512" y="250241"/>
                      <a:pt x="1277173" y="238029"/>
                    </a:cubicBezTo>
                    <a:cubicBezTo>
                      <a:pt x="1276734" y="236360"/>
                      <a:pt x="1274274" y="234164"/>
                      <a:pt x="1272605" y="233988"/>
                    </a:cubicBezTo>
                    <a:cubicBezTo>
                      <a:pt x="1264259" y="233197"/>
                      <a:pt x="1259866" y="226257"/>
                      <a:pt x="1254068" y="221864"/>
                    </a:cubicBezTo>
                    <a:cubicBezTo>
                      <a:pt x="1246512" y="216241"/>
                      <a:pt x="1240714" y="208335"/>
                      <a:pt x="1233510" y="202009"/>
                    </a:cubicBezTo>
                    <a:cubicBezTo>
                      <a:pt x="1228942" y="197968"/>
                      <a:pt x="1223231" y="195244"/>
                      <a:pt x="1218136" y="191818"/>
                    </a:cubicBezTo>
                    <a:cubicBezTo>
                      <a:pt x="1212689" y="188128"/>
                      <a:pt x="1206012" y="185317"/>
                      <a:pt x="1202058" y="180397"/>
                    </a:cubicBezTo>
                    <a:cubicBezTo>
                      <a:pt x="1191604" y="167570"/>
                      <a:pt x="1177899" y="159664"/>
                      <a:pt x="1163403" y="153075"/>
                    </a:cubicBezTo>
                    <a:cubicBezTo>
                      <a:pt x="1157165" y="150263"/>
                      <a:pt x="1153563" y="141566"/>
                      <a:pt x="1144602" y="144201"/>
                    </a:cubicBezTo>
                    <a:cubicBezTo>
                      <a:pt x="1143899" y="144377"/>
                      <a:pt x="1142142" y="141126"/>
                      <a:pt x="1140912" y="139457"/>
                    </a:cubicBezTo>
                    <a:cubicBezTo>
                      <a:pt x="1139682" y="137788"/>
                      <a:pt x="1138189" y="134537"/>
                      <a:pt x="1137310" y="134625"/>
                    </a:cubicBezTo>
                    <a:cubicBezTo>
                      <a:pt x="1127822" y="136470"/>
                      <a:pt x="1123166" y="126367"/>
                      <a:pt x="1114468" y="125840"/>
                    </a:cubicBezTo>
                    <a:cubicBezTo>
                      <a:pt x="1110954" y="125664"/>
                      <a:pt x="1107000" y="122326"/>
                      <a:pt x="1104189" y="119426"/>
                    </a:cubicBezTo>
                    <a:cubicBezTo>
                      <a:pt x="1099006" y="113892"/>
                      <a:pt x="1092593" y="112135"/>
                      <a:pt x="1085652" y="110114"/>
                    </a:cubicBezTo>
                    <a:cubicBezTo>
                      <a:pt x="1079854" y="108445"/>
                      <a:pt x="1071156" y="109323"/>
                      <a:pt x="1070014" y="99835"/>
                    </a:cubicBezTo>
                    <a:cubicBezTo>
                      <a:pt x="1069926" y="99132"/>
                      <a:pt x="1068345" y="97990"/>
                      <a:pt x="1068169" y="98078"/>
                    </a:cubicBezTo>
                    <a:cubicBezTo>
                      <a:pt x="1058593" y="104667"/>
                      <a:pt x="1053761" y="95179"/>
                      <a:pt x="1047523" y="91577"/>
                    </a:cubicBezTo>
                    <a:cubicBezTo>
                      <a:pt x="1043219" y="89029"/>
                      <a:pt x="1040495" y="83670"/>
                      <a:pt x="1034521" y="89117"/>
                    </a:cubicBezTo>
                    <a:cubicBezTo>
                      <a:pt x="1033467" y="90083"/>
                      <a:pt x="1029426" y="87184"/>
                      <a:pt x="1026702" y="86921"/>
                    </a:cubicBezTo>
                    <a:cubicBezTo>
                      <a:pt x="1018005" y="86218"/>
                      <a:pt x="1010801" y="78750"/>
                      <a:pt x="1001400" y="81562"/>
                    </a:cubicBezTo>
                    <a:cubicBezTo>
                      <a:pt x="994636" y="71546"/>
                      <a:pt x="983917" y="75236"/>
                      <a:pt x="974605" y="73303"/>
                    </a:cubicBezTo>
                    <a:cubicBezTo>
                      <a:pt x="960900" y="70580"/>
                      <a:pt x="947897" y="64781"/>
                      <a:pt x="933226" y="65309"/>
                    </a:cubicBezTo>
                    <a:cubicBezTo>
                      <a:pt x="926988" y="65572"/>
                      <a:pt x="920575" y="60565"/>
                      <a:pt x="914249" y="57929"/>
                    </a:cubicBezTo>
                    <a:cubicBezTo>
                      <a:pt x="907924" y="65133"/>
                      <a:pt x="901774" y="54942"/>
                      <a:pt x="895536" y="57753"/>
                    </a:cubicBezTo>
                    <a:cubicBezTo>
                      <a:pt x="891407" y="51428"/>
                      <a:pt x="886663" y="53185"/>
                      <a:pt x="880250" y="54854"/>
                    </a:cubicBezTo>
                    <a:cubicBezTo>
                      <a:pt x="872870" y="56787"/>
                      <a:pt x="864612" y="55469"/>
                      <a:pt x="856793" y="55205"/>
                    </a:cubicBezTo>
                    <a:cubicBezTo>
                      <a:pt x="851258" y="55030"/>
                      <a:pt x="844669" y="61355"/>
                      <a:pt x="840189" y="52746"/>
                    </a:cubicBezTo>
                    <a:cubicBezTo>
                      <a:pt x="839925" y="52218"/>
                      <a:pt x="836323" y="53712"/>
                      <a:pt x="834302" y="53712"/>
                    </a:cubicBezTo>
                    <a:cubicBezTo>
                      <a:pt x="822969" y="53624"/>
                      <a:pt x="812427" y="61180"/>
                      <a:pt x="800215" y="55733"/>
                    </a:cubicBezTo>
                    <a:cubicBezTo>
                      <a:pt x="795735" y="53712"/>
                      <a:pt x="787916" y="55381"/>
                      <a:pt x="783347" y="58192"/>
                    </a:cubicBezTo>
                    <a:cubicBezTo>
                      <a:pt x="772893" y="64694"/>
                      <a:pt x="763668" y="55908"/>
                      <a:pt x="753916" y="57665"/>
                    </a:cubicBezTo>
                    <a:cubicBezTo>
                      <a:pt x="748909" y="50461"/>
                      <a:pt x="740914" y="54678"/>
                      <a:pt x="734500" y="53009"/>
                    </a:cubicBezTo>
                    <a:cubicBezTo>
                      <a:pt x="724837" y="50461"/>
                      <a:pt x="714382" y="50813"/>
                      <a:pt x="703576" y="49319"/>
                    </a:cubicBezTo>
                    <a:cubicBezTo>
                      <a:pt x="701555" y="48353"/>
                      <a:pt x="700150" y="48001"/>
                      <a:pt x="698744" y="47650"/>
                    </a:cubicBezTo>
                    <a:cubicBezTo>
                      <a:pt x="698656" y="48265"/>
                      <a:pt x="698481" y="48792"/>
                      <a:pt x="698393" y="49407"/>
                    </a:cubicBezTo>
                    <a:cubicBezTo>
                      <a:pt x="699886" y="49583"/>
                      <a:pt x="701468" y="49846"/>
                      <a:pt x="702961" y="50022"/>
                    </a:cubicBezTo>
                    <a:cubicBezTo>
                      <a:pt x="701731" y="51691"/>
                      <a:pt x="699710" y="54942"/>
                      <a:pt x="699359" y="54766"/>
                    </a:cubicBezTo>
                    <a:cubicBezTo>
                      <a:pt x="689519" y="49759"/>
                      <a:pt x="678889" y="54590"/>
                      <a:pt x="668962" y="52394"/>
                    </a:cubicBezTo>
                    <a:cubicBezTo>
                      <a:pt x="657980" y="49934"/>
                      <a:pt x="648228" y="50461"/>
                      <a:pt x="638916" y="57314"/>
                    </a:cubicBezTo>
                    <a:cubicBezTo>
                      <a:pt x="637510" y="58280"/>
                      <a:pt x="634347" y="56787"/>
                      <a:pt x="631975" y="56348"/>
                    </a:cubicBezTo>
                    <a:cubicBezTo>
                      <a:pt x="630833" y="56084"/>
                      <a:pt x="628988" y="54942"/>
                      <a:pt x="628637" y="55381"/>
                    </a:cubicBezTo>
                    <a:cubicBezTo>
                      <a:pt x="619851" y="64254"/>
                      <a:pt x="607815" y="59774"/>
                      <a:pt x="597712" y="63024"/>
                    </a:cubicBezTo>
                    <a:cubicBezTo>
                      <a:pt x="587609" y="66275"/>
                      <a:pt x="577242" y="68823"/>
                      <a:pt x="566876" y="70843"/>
                    </a:cubicBezTo>
                    <a:cubicBezTo>
                      <a:pt x="561868" y="71810"/>
                      <a:pt x="556421" y="71019"/>
                      <a:pt x="551150" y="71019"/>
                    </a:cubicBezTo>
                    <a:cubicBezTo>
                      <a:pt x="547987" y="71019"/>
                      <a:pt x="544034" y="70316"/>
                      <a:pt x="547548" y="75588"/>
                    </a:cubicBezTo>
                    <a:cubicBezTo>
                      <a:pt x="547636" y="75763"/>
                      <a:pt x="544209" y="78487"/>
                      <a:pt x="544121" y="78487"/>
                    </a:cubicBezTo>
                    <a:cubicBezTo>
                      <a:pt x="538323" y="72337"/>
                      <a:pt x="534282" y="79277"/>
                      <a:pt x="529626" y="80507"/>
                    </a:cubicBezTo>
                    <a:cubicBezTo>
                      <a:pt x="525760" y="81562"/>
                      <a:pt x="521631" y="84461"/>
                      <a:pt x="518117" y="83846"/>
                    </a:cubicBezTo>
                    <a:cubicBezTo>
                      <a:pt x="506871" y="82001"/>
                      <a:pt x="498437" y="87096"/>
                      <a:pt x="490531" y="93510"/>
                    </a:cubicBezTo>
                    <a:cubicBezTo>
                      <a:pt x="486401" y="96936"/>
                      <a:pt x="483239" y="99396"/>
                      <a:pt x="478582" y="94652"/>
                    </a:cubicBezTo>
                    <a:cubicBezTo>
                      <a:pt x="477704" y="93773"/>
                      <a:pt x="477528" y="94476"/>
                      <a:pt x="473926" y="99132"/>
                    </a:cubicBezTo>
                    <a:cubicBezTo>
                      <a:pt x="470324" y="103876"/>
                      <a:pt x="465492" y="107039"/>
                      <a:pt x="459167" y="107742"/>
                    </a:cubicBezTo>
                    <a:cubicBezTo>
                      <a:pt x="455126" y="108181"/>
                      <a:pt x="449854" y="108093"/>
                      <a:pt x="447394" y="110553"/>
                    </a:cubicBezTo>
                    <a:cubicBezTo>
                      <a:pt x="433865" y="123819"/>
                      <a:pt x="416733" y="129003"/>
                      <a:pt x="399251" y="133922"/>
                    </a:cubicBezTo>
                    <a:cubicBezTo>
                      <a:pt x="398196" y="134186"/>
                      <a:pt x="397230" y="134889"/>
                      <a:pt x="396264" y="135416"/>
                    </a:cubicBezTo>
                    <a:cubicBezTo>
                      <a:pt x="397406" y="135767"/>
                      <a:pt x="398548" y="136119"/>
                      <a:pt x="399690" y="136558"/>
                    </a:cubicBezTo>
                    <a:cubicBezTo>
                      <a:pt x="401008" y="137085"/>
                      <a:pt x="402325" y="137612"/>
                      <a:pt x="403555" y="138227"/>
                    </a:cubicBezTo>
                    <a:cubicBezTo>
                      <a:pt x="402589" y="139194"/>
                      <a:pt x="401623" y="140951"/>
                      <a:pt x="400744" y="140863"/>
                    </a:cubicBezTo>
                    <a:cubicBezTo>
                      <a:pt x="390114" y="140424"/>
                      <a:pt x="384491" y="150087"/>
                      <a:pt x="375530" y="152987"/>
                    </a:cubicBezTo>
                    <a:cubicBezTo>
                      <a:pt x="362967" y="157116"/>
                      <a:pt x="354621" y="166516"/>
                      <a:pt x="345221" y="175038"/>
                    </a:cubicBezTo>
                    <a:cubicBezTo>
                      <a:pt x="337314" y="182242"/>
                      <a:pt x="327825" y="187689"/>
                      <a:pt x="319216" y="194278"/>
                    </a:cubicBezTo>
                    <a:cubicBezTo>
                      <a:pt x="315350" y="197265"/>
                      <a:pt x="307795" y="197265"/>
                      <a:pt x="309288" y="205348"/>
                    </a:cubicBezTo>
                    <a:cubicBezTo>
                      <a:pt x="309376" y="205875"/>
                      <a:pt x="307531" y="207368"/>
                      <a:pt x="306741" y="207192"/>
                    </a:cubicBezTo>
                    <a:cubicBezTo>
                      <a:pt x="300679" y="206402"/>
                      <a:pt x="298834" y="211849"/>
                      <a:pt x="295495" y="214836"/>
                    </a:cubicBezTo>
                    <a:cubicBezTo>
                      <a:pt x="289258" y="220458"/>
                      <a:pt x="283811" y="226784"/>
                      <a:pt x="274850" y="228541"/>
                    </a:cubicBezTo>
                    <a:cubicBezTo>
                      <a:pt x="272829" y="228892"/>
                      <a:pt x="271511" y="232758"/>
                      <a:pt x="269930" y="235042"/>
                    </a:cubicBezTo>
                    <a:cubicBezTo>
                      <a:pt x="263517" y="244355"/>
                      <a:pt x="258069" y="254809"/>
                      <a:pt x="244364" y="254633"/>
                    </a:cubicBezTo>
                    <a:cubicBezTo>
                      <a:pt x="243398" y="254633"/>
                      <a:pt x="242432" y="255600"/>
                      <a:pt x="241465" y="256039"/>
                    </a:cubicBezTo>
                    <a:cubicBezTo>
                      <a:pt x="242607" y="256391"/>
                      <a:pt x="243749" y="257093"/>
                      <a:pt x="244891" y="257093"/>
                    </a:cubicBezTo>
                    <a:cubicBezTo>
                      <a:pt x="249284" y="257093"/>
                      <a:pt x="250953" y="258675"/>
                      <a:pt x="247791" y="262365"/>
                    </a:cubicBezTo>
                    <a:cubicBezTo>
                      <a:pt x="240499" y="270799"/>
                      <a:pt x="233031" y="279057"/>
                      <a:pt x="225564" y="287227"/>
                    </a:cubicBezTo>
                    <a:cubicBezTo>
                      <a:pt x="224158" y="288809"/>
                      <a:pt x="222489" y="290566"/>
                      <a:pt x="220644" y="291181"/>
                    </a:cubicBezTo>
                    <a:cubicBezTo>
                      <a:pt x="214933" y="292938"/>
                      <a:pt x="211595" y="295310"/>
                      <a:pt x="212034" y="302426"/>
                    </a:cubicBezTo>
                    <a:cubicBezTo>
                      <a:pt x="212210" y="305413"/>
                      <a:pt x="208784" y="308927"/>
                      <a:pt x="206324" y="311651"/>
                    </a:cubicBezTo>
                    <a:cubicBezTo>
                      <a:pt x="201052" y="317361"/>
                      <a:pt x="195342" y="322632"/>
                      <a:pt x="189895" y="328255"/>
                    </a:cubicBezTo>
                    <a:cubicBezTo>
                      <a:pt x="187786" y="330451"/>
                      <a:pt x="183394" y="332472"/>
                      <a:pt x="187874" y="336513"/>
                    </a:cubicBezTo>
                    <a:cubicBezTo>
                      <a:pt x="188138" y="336689"/>
                      <a:pt x="187435" y="338710"/>
                      <a:pt x="186732" y="339149"/>
                    </a:cubicBezTo>
                    <a:cubicBezTo>
                      <a:pt x="177595" y="344771"/>
                      <a:pt x="174784" y="355226"/>
                      <a:pt x="168283" y="362694"/>
                    </a:cubicBezTo>
                    <a:cubicBezTo>
                      <a:pt x="158883" y="373412"/>
                      <a:pt x="152733" y="385360"/>
                      <a:pt x="147901" y="398714"/>
                    </a:cubicBezTo>
                    <a:cubicBezTo>
                      <a:pt x="144562" y="407763"/>
                      <a:pt x="139115" y="416284"/>
                      <a:pt x="133141" y="423928"/>
                    </a:cubicBezTo>
                    <a:cubicBezTo>
                      <a:pt x="129012" y="429199"/>
                      <a:pt x="124356" y="433328"/>
                      <a:pt x="125937" y="440708"/>
                    </a:cubicBezTo>
                    <a:cubicBezTo>
                      <a:pt x="117328" y="449845"/>
                      <a:pt x="116010" y="463374"/>
                      <a:pt x="108103" y="472511"/>
                    </a:cubicBezTo>
                    <a:cubicBezTo>
                      <a:pt x="102656" y="478748"/>
                      <a:pt x="101251" y="485777"/>
                      <a:pt x="100021" y="492805"/>
                    </a:cubicBezTo>
                    <a:cubicBezTo>
                      <a:pt x="97824" y="505017"/>
                      <a:pt x="94574" y="516526"/>
                      <a:pt x="88248" y="527332"/>
                    </a:cubicBezTo>
                    <a:cubicBezTo>
                      <a:pt x="86315" y="530670"/>
                      <a:pt x="87809" y="535941"/>
                      <a:pt x="85964" y="539455"/>
                    </a:cubicBezTo>
                    <a:cubicBezTo>
                      <a:pt x="80956" y="549207"/>
                      <a:pt x="79726" y="560452"/>
                      <a:pt x="73577" y="569765"/>
                    </a:cubicBezTo>
                    <a:cubicBezTo>
                      <a:pt x="71819" y="572313"/>
                      <a:pt x="68745" y="575036"/>
                      <a:pt x="73137" y="578287"/>
                    </a:cubicBezTo>
                    <a:cubicBezTo>
                      <a:pt x="74016" y="578902"/>
                      <a:pt x="74192" y="582152"/>
                      <a:pt x="73401" y="583207"/>
                    </a:cubicBezTo>
                    <a:cubicBezTo>
                      <a:pt x="65758" y="593222"/>
                      <a:pt x="68832" y="606488"/>
                      <a:pt x="63034" y="616942"/>
                    </a:cubicBezTo>
                    <a:cubicBezTo>
                      <a:pt x="62858" y="617294"/>
                      <a:pt x="63034" y="617821"/>
                      <a:pt x="63034" y="618260"/>
                    </a:cubicBezTo>
                    <a:cubicBezTo>
                      <a:pt x="63298" y="623092"/>
                      <a:pt x="54073" y="625113"/>
                      <a:pt x="59871" y="632405"/>
                    </a:cubicBezTo>
                    <a:cubicBezTo>
                      <a:pt x="62156" y="635216"/>
                      <a:pt x="58466" y="642596"/>
                      <a:pt x="57763" y="647955"/>
                    </a:cubicBezTo>
                    <a:cubicBezTo>
                      <a:pt x="56709" y="655862"/>
                      <a:pt x="56094" y="663856"/>
                      <a:pt x="55039" y="671763"/>
                    </a:cubicBezTo>
                    <a:cubicBezTo>
                      <a:pt x="54425" y="676683"/>
                      <a:pt x="53107" y="681515"/>
                      <a:pt x="52492" y="686435"/>
                    </a:cubicBezTo>
                    <a:cubicBezTo>
                      <a:pt x="51437" y="694342"/>
                      <a:pt x="50998" y="702336"/>
                      <a:pt x="49768" y="710243"/>
                    </a:cubicBezTo>
                    <a:cubicBezTo>
                      <a:pt x="48714" y="717008"/>
                      <a:pt x="48714" y="723421"/>
                      <a:pt x="49153" y="730449"/>
                    </a:cubicBezTo>
                    <a:cubicBezTo>
                      <a:pt x="50032" y="744067"/>
                      <a:pt x="46166" y="757948"/>
                      <a:pt x="45551" y="771829"/>
                    </a:cubicBezTo>
                    <a:cubicBezTo>
                      <a:pt x="45200" y="779384"/>
                      <a:pt x="47396" y="787115"/>
                      <a:pt x="48538" y="794759"/>
                    </a:cubicBezTo>
                    <a:cubicBezTo>
                      <a:pt x="48802" y="796340"/>
                      <a:pt x="49417" y="797921"/>
                      <a:pt x="49768" y="799503"/>
                    </a:cubicBezTo>
                    <a:cubicBezTo>
                      <a:pt x="50822" y="804071"/>
                      <a:pt x="40544" y="806794"/>
                      <a:pt x="45727" y="809518"/>
                    </a:cubicBezTo>
                    <a:cubicBezTo>
                      <a:pt x="52492" y="813032"/>
                      <a:pt x="48714" y="817337"/>
                      <a:pt x="49768" y="821202"/>
                    </a:cubicBezTo>
                    <a:cubicBezTo>
                      <a:pt x="50910" y="825156"/>
                      <a:pt x="51613" y="829197"/>
                      <a:pt x="52404" y="833238"/>
                    </a:cubicBezTo>
                    <a:cubicBezTo>
                      <a:pt x="52667" y="834468"/>
                      <a:pt x="52404" y="835874"/>
                      <a:pt x="52404" y="837192"/>
                    </a:cubicBezTo>
                    <a:cubicBezTo>
                      <a:pt x="52492" y="848525"/>
                      <a:pt x="50998" y="860122"/>
                      <a:pt x="57675" y="870401"/>
                    </a:cubicBezTo>
                    <a:cubicBezTo>
                      <a:pt x="54776" y="880152"/>
                      <a:pt x="62771" y="889904"/>
                      <a:pt x="57763" y="899744"/>
                    </a:cubicBezTo>
                    <a:cubicBezTo>
                      <a:pt x="57236" y="900798"/>
                      <a:pt x="57236" y="903170"/>
                      <a:pt x="57763" y="903521"/>
                    </a:cubicBezTo>
                    <a:cubicBezTo>
                      <a:pt x="66021" y="908090"/>
                      <a:pt x="63034" y="915645"/>
                      <a:pt x="63913" y="922586"/>
                    </a:cubicBezTo>
                    <a:cubicBezTo>
                      <a:pt x="64791" y="929614"/>
                      <a:pt x="68481" y="936379"/>
                      <a:pt x="70765" y="943231"/>
                    </a:cubicBezTo>
                    <a:cubicBezTo>
                      <a:pt x="71029" y="944022"/>
                      <a:pt x="71205" y="945252"/>
                      <a:pt x="70765" y="945779"/>
                    </a:cubicBezTo>
                    <a:cubicBezTo>
                      <a:pt x="63298" y="955707"/>
                      <a:pt x="74192" y="961417"/>
                      <a:pt x="76476" y="968885"/>
                    </a:cubicBezTo>
                    <a:cubicBezTo>
                      <a:pt x="77794" y="973189"/>
                      <a:pt x="84119" y="975913"/>
                      <a:pt x="78760" y="981536"/>
                    </a:cubicBezTo>
                    <a:cubicBezTo>
                      <a:pt x="78145" y="982151"/>
                      <a:pt x="78409" y="984786"/>
                      <a:pt x="79024" y="985138"/>
                    </a:cubicBezTo>
                    <a:cubicBezTo>
                      <a:pt x="87370" y="989618"/>
                      <a:pt x="86491" y="998403"/>
                      <a:pt x="89478" y="1005607"/>
                    </a:cubicBezTo>
                    <a:cubicBezTo>
                      <a:pt x="92641" y="1013163"/>
                      <a:pt x="96682" y="1020103"/>
                      <a:pt x="97209" y="1028713"/>
                    </a:cubicBezTo>
                    <a:cubicBezTo>
                      <a:pt x="97385" y="1031612"/>
                      <a:pt x="100284" y="1034336"/>
                      <a:pt x="101953" y="1037147"/>
                    </a:cubicBezTo>
                    <a:cubicBezTo>
                      <a:pt x="103447" y="1039607"/>
                      <a:pt x="105380" y="1041803"/>
                      <a:pt x="106522" y="1044439"/>
                    </a:cubicBezTo>
                    <a:cubicBezTo>
                      <a:pt x="112144" y="1057002"/>
                      <a:pt x="112057" y="1057090"/>
                      <a:pt x="98527" y="1057090"/>
                    </a:cubicBezTo>
                    <a:cubicBezTo>
                      <a:pt x="86315" y="1057090"/>
                      <a:pt x="74016" y="1056914"/>
                      <a:pt x="61804" y="1057178"/>
                    </a:cubicBezTo>
                    <a:cubicBezTo>
                      <a:pt x="57499" y="1057266"/>
                      <a:pt x="55215" y="1056299"/>
                      <a:pt x="53546" y="1051907"/>
                    </a:cubicBezTo>
                    <a:cubicBezTo>
                      <a:pt x="47396" y="1034775"/>
                      <a:pt x="38347" y="1018346"/>
                      <a:pt x="34833" y="1000775"/>
                    </a:cubicBezTo>
                    <a:cubicBezTo>
                      <a:pt x="31143" y="982151"/>
                      <a:pt x="22270" y="964756"/>
                      <a:pt x="23061" y="944988"/>
                    </a:cubicBezTo>
                    <a:cubicBezTo>
                      <a:pt x="23324" y="938312"/>
                      <a:pt x="18141" y="931459"/>
                      <a:pt x="15681" y="924694"/>
                    </a:cubicBezTo>
                    <a:cubicBezTo>
                      <a:pt x="14539" y="921619"/>
                      <a:pt x="13309" y="918457"/>
                      <a:pt x="13133" y="915294"/>
                    </a:cubicBezTo>
                    <a:cubicBezTo>
                      <a:pt x="12167" y="900710"/>
                      <a:pt x="9619" y="886478"/>
                      <a:pt x="5578" y="872509"/>
                    </a:cubicBezTo>
                    <a:cubicBezTo>
                      <a:pt x="4875" y="870137"/>
                      <a:pt x="5138" y="867414"/>
                      <a:pt x="5226" y="864778"/>
                    </a:cubicBezTo>
                    <a:cubicBezTo>
                      <a:pt x="5314" y="853005"/>
                      <a:pt x="3557" y="841497"/>
                      <a:pt x="131" y="830251"/>
                    </a:cubicBezTo>
                    <a:cubicBezTo>
                      <a:pt x="-396" y="828494"/>
                      <a:pt x="834" y="826210"/>
                      <a:pt x="922" y="824102"/>
                    </a:cubicBezTo>
                    <a:cubicBezTo>
                      <a:pt x="1009" y="821115"/>
                      <a:pt x="834" y="818128"/>
                      <a:pt x="658" y="815141"/>
                    </a:cubicBezTo>
                    <a:cubicBezTo>
                      <a:pt x="658" y="814350"/>
                      <a:pt x="-133" y="813296"/>
                      <a:pt x="131" y="812769"/>
                    </a:cubicBezTo>
                    <a:cubicBezTo>
                      <a:pt x="6983" y="799766"/>
                      <a:pt x="-4789" y="785622"/>
                      <a:pt x="2591" y="772707"/>
                    </a:cubicBezTo>
                    <a:cubicBezTo>
                      <a:pt x="-1451" y="760320"/>
                      <a:pt x="8477" y="747054"/>
                      <a:pt x="131" y="734930"/>
                    </a:cubicBezTo>
                    <a:cubicBezTo>
                      <a:pt x="3996" y="728780"/>
                      <a:pt x="-2241" y="722367"/>
                      <a:pt x="1536" y="715339"/>
                    </a:cubicBezTo>
                    <a:cubicBezTo>
                      <a:pt x="4699" y="709540"/>
                      <a:pt x="3909" y="701546"/>
                      <a:pt x="4787" y="694429"/>
                    </a:cubicBezTo>
                    <a:cubicBezTo>
                      <a:pt x="5138" y="691443"/>
                      <a:pt x="5666" y="688455"/>
                      <a:pt x="5314" y="685468"/>
                    </a:cubicBezTo>
                    <a:cubicBezTo>
                      <a:pt x="3645" y="670445"/>
                      <a:pt x="8565" y="656301"/>
                      <a:pt x="10761" y="641805"/>
                    </a:cubicBezTo>
                    <a:cubicBezTo>
                      <a:pt x="12606" y="630121"/>
                      <a:pt x="15154" y="618436"/>
                      <a:pt x="18668" y="607103"/>
                    </a:cubicBezTo>
                    <a:cubicBezTo>
                      <a:pt x="23324" y="591816"/>
                      <a:pt x="23939" y="576003"/>
                      <a:pt x="26926" y="560628"/>
                    </a:cubicBezTo>
                    <a:cubicBezTo>
                      <a:pt x="28332" y="553248"/>
                      <a:pt x="33164" y="545957"/>
                      <a:pt x="35536" y="538138"/>
                    </a:cubicBezTo>
                    <a:cubicBezTo>
                      <a:pt x="40104" y="523027"/>
                      <a:pt x="42740" y="507037"/>
                      <a:pt x="50207" y="493156"/>
                    </a:cubicBezTo>
                    <a:cubicBezTo>
                      <a:pt x="59608" y="475674"/>
                      <a:pt x="62068" y="454940"/>
                      <a:pt x="75861" y="439390"/>
                    </a:cubicBezTo>
                    <a:cubicBezTo>
                      <a:pt x="78760" y="436139"/>
                      <a:pt x="78936" y="430165"/>
                      <a:pt x="79726" y="425421"/>
                    </a:cubicBezTo>
                    <a:cubicBezTo>
                      <a:pt x="81923" y="412595"/>
                      <a:pt x="90093" y="402491"/>
                      <a:pt x="95891" y="391510"/>
                    </a:cubicBezTo>
                    <a:cubicBezTo>
                      <a:pt x="105555" y="373060"/>
                      <a:pt x="116449" y="355050"/>
                      <a:pt x="128837" y="338358"/>
                    </a:cubicBezTo>
                    <a:cubicBezTo>
                      <a:pt x="137095" y="327289"/>
                      <a:pt x="143157" y="315516"/>
                      <a:pt x="149746" y="303744"/>
                    </a:cubicBezTo>
                    <a:cubicBezTo>
                      <a:pt x="155456" y="293641"/>
                      <a:pt x="163890" y="285031"/>
                      <a:pt x="171534" y="275982"/>
                    </a:cubicBezTo>
                    <a:cubicBezTo>
                      <a:pt x="187172" y="257445"/>
                      <a:pt x="202897" y="239083"/>
                      <a:pt x="218887" y="220898"/>
                    </a:cubicBezTo>
                    <a:cubicBezTo>
                      <a:pt x="222049" y="217296"/>
                      <a:pt x="224685" y="211849"/>
                      <a:pt x="231186" y="212727"/>
                    </a:cubicBezTo>
                    <a:cubicBezTo>
                      <a:pt x="231801" y="212815"/>
                      <a:pt x="233119" y="212024"/>
                      <a:pt x="233207" y="211497"/>
                    </a:cubicBezTo>
                    <a:cubicBezTo>
                      <a:pt x="234261" y="199373"/>
                      <a:pt x="246385" y="197089"/>
                      <a:pt x="252710" y="189710"/>
                    </a:cubicBezTo>
                    <a:cubicBezTo>
                      <a:pt x="254995" y="187074"/>
                      <a:pt x="258860" y="185844"/>
                      <a:pt x="262023" y="183911"/>
                    </a:cubicBezTo>
                    <a:cubicBezTo>
                      <a:pt x="263780" y="182769"/>
                      <a:pt x="266064" y="181891"/>
                      <a:pt x="267031" y="180221"/>
                    </a:cubicBezTo>
                    <a:cubicBezTo>
                      <a:pt x="276255" y="163617"/>
                      <a:pt x="291542" y="152987"/>
                      <a:pt x="306126" y="142356"/>
                    </a:cubicBezTo>
                    <a:cubicBezTo>
                      <a:pt x="320006" y="132253"/>
                      <a:pt x="333184" y="120656"/>
                      <a:pt x="349262" y="113980"/>
                    </a:cubicBezTo>
                    <a:cubicBezTo>
                      <a:pt x="363494" y="108093"/>
                      <a:pt x="373685" y="96760"/>
                      <a:pt x="385809" y="88238"/>
                    </a:cubicBezTo>
                    <a:cubicBezTo>
                      <a:pt x="394331" y="82264"/>
                      <a:pt x="404346" y="78399"/>
                      <a:pt x="413922" y="73918"/>
                    </a:cubicBezTo>
                    <a:cubicBezTo>
                      <a:pt x="424465" y="68911"/>
                      <a:pt x="435622" y="64869"/>
                      <a:pt x="445725" y="59071"/>
                    </a:cubicBezTo>
                    <a:cubicBezTo>
                      <a:pt x="455477" y="53448"/>
                      <a:pt x="465053" y="48529"/>
                      <a:pt x="476386" y="47562"/>
                    </a:cubicBezTo>
                    <a:cubicBezTo>
                      <a:pt x="478231" y="47386"/>
                      <a:pt x="479900" y="45541"/>
                      <a:pt x="481657" y="44487"/>
                    </a:cubicBezTo>
                    <a:cubicBezTo>
                      <a:pt x="483766" y="43257"/>
                      <a:pt x="485699" y="41412"/>
                      <a:pt x="487983" y="40885"/>
                    </a:cubicBezTo>
                    <a:cubicBezTo>
                      <a:pt x="497120" y="38601"/>
                      <a:pt x="506344" y="36756"/>
                      <a:pt x="515569" y="34560"/>
                    </a:cubicBezTo>
                    <a:cubicBezTo>
                      <a:pt x="518292" y="33945"/>
                      <a:pt x="520928" y="32715"/>
                      <a:pt x="523476" y="31485"/>
                    </a:cubicBezTo>
                    <a:cubicBezTo>
                      <a:pt x="532700" y="27180"/>
                      <a:pt x="541486" y="22524"/>
                      <a:pt x="552028" y="21206"/>
                    </a:cubicBezTo>
                    <a:cubicBezTo>
                      <a:pt x="563713" y="19713"/>
                      <a:pt x="575046" y="15847"/>
                      <a:pt x="586555" y="13036"/>
                    </a:cubicBezTo>
                    <a:cubicBezTo>
                      <a:pt x="589718" y="12245"/>
                      <a:pt x="592968" y="11718"/>
                      <a:pt x="596219" y="11015"/>
                    </a:cubicBezTo>
                    <a:cubicBezTo>
                      <a:pt x="600260" y="10136"/>
                      <a:pt x="604301" y="9434"/>
                      <a:pt x="608255" y="8379"/>
                    </a:cubicBezTo>
                    <a:cubicBezTo>
                      <a:pt x="610715" y="7677"/>
                      <a:pt x="634259" y="6534"/>
                      <a:pt x="637159" y="7237"/>
                    </a:cubicBezTo>
                    <a:cubicBezTo>
                      <a:pt x="638652" y="7589"/>
                      <a:pt x="640673" y="8292"/>
                      <a:pt x="641551" y="7677"/>
                    </a:cubicBezTo>
                    <a:cubicBezTo>
                      <a:pt x="652884" y="-582"/>
                      <a:pt x="664920" y="3547"/>
                      <a:pt x="676956" y="4953"/>
                    </a:cubicBezTo>
                    <a:cubicBezTo>
                      <a:pt x="682052" y="5480"/>
                      <a:pt x="687674" y="4689"/>
                      <a:pt x="692506" y="3108"/>
                    </a:cubicBezTo>
                    <a:cubicBezTo>
                      <a:pt x="708144" y="-2075"/>
                      <a:pt x="724222" y="1088"/>
                      <a:pt x="739948" y="1263"/>
                    </a:cubicBezTo>
                    <a:cubicBezTo>
                      <a:pt x="744077" y="1351"/>
                      <a:pt x="747942" y="3108"/>
                      <a:pt x="752335" y="824"/>
                    </a:cubicBezTo>
                    <a:cubicBezTo>
                      <a:pt x="754355" y="-230"/>
                      <a:pt x="758045" y="-318"/>
                      <a:pt x="759978" y="824"/>
                    </a:cubicBezTo>
                    <a:cubicBezTo>
                      <a:pt x="766831" y="4865"/>
                      <a:pt x="774211" y="2405"/>
                      <a:pt x="781239" y="3284"/>
                    </a:cubicBezTo>
                    <a:cubicBezTo>
                      <a:pt x="798458" y="5392"/>
                      <a:pt x="815677" y="2142"/>
                      <a:pt x="832809" y="3284"/>
                    </a:cubicBezTo>
                    <a:cubicBezTo>
                      <a:pt x="839486" y="3723"/>
                      <a:pt x="846075" y="5217"/>
                      <a:pt x="852664" y="5744"/>
                    </a:cubicBezTo>
                    <a:cubicBezTo>
                      <a:pt x="859780" y="6359"/>
                      <a:pt x="866193" y="9434"/>
                      <a:pt x="874364" y="6534"/>
                    </a:cubicBezTo>
                    <a:cubicBezTo>
                      <a:pt x="879635" y="4602"/>
                      <a:pt x="887542" y="5217"/>
                      <a:pt x="894219" y="5919"/>
                    </a:cubicBezTo>
                    <a:cubicBezTo>
                      <a:pt x="896503" y="6183"/>
                      <a:pt x="898611" y="7852"/>
                      <a:pt x="900808" y="8819"/>
                    </a:cubicBezTo>
                    <a:cubicBezTo>
                      <a:pt x="902653" y="9609"/>
                      <a:pt x="905464" y="11454"/>
                      <a:pt x="906343" y="10839"/>
                    </a:cubicBezTo>
                    <a:cubicBezTo>
                      <a:pt x="912844" y="6007"/>
                      <a:pt x="918993" y="10751"/>
                      <a:pt x="925319" y="10839"/>
                    </a:cubicBezTo>
                    <a:cubicBezTo>
                      <a:pt x="941308" y="11103"/>
                      <a:pt x="956244" y="16638"/>
                      <a:pt x="971706" y="19449"/>
                    </a:cubicBezTo>
                    <a:cubicBezTo>
                      <a:pt x="977680" y="20503"/>
                      <a:pt x="983478" y="23842"/>
                      <a:pt x="989364" y="23929"/>
                    </a:cubicBezTo>
                    <a:cubicBezTo>
                      <a:pt x="1000785" y="24105"/>
                      <a:pt x="1010186" y="28410"/>
                      <a:pt x="1019059" y="34648"/>
                    </a:cubicBezTo>
                    <a:cubicBezTo>
                      <a:pt x="1027493" y="40534"/>
                      <a:pt x="1037948" y="39655"/>
                      <a:pt x="1047348" y="42291"/>
                    </a:cubicBezTo>
                    <a:cubicBezTo>
                      <a:pt x="1054200" y="44224"/>
                      <a:pt x="1061141" y="45102"/>
                      <a:pt x="1066148" y="50813"/>
                    </a:cubicBezTo>
                    <a:cubicBezTo>
                      <a:pt x="1067115" y="51955"/>
                      <a:pt x="1068960" y="52833"/>
                      <a:pt x="1070453" y="52921"/>
                    </a:cubicBezTo>
                    <a:cubicBezTo>
                      <a:pt x="1090835" y="54415"/>
                      <a:pt x="1107176" y="65484"/>
                      <a:pt x="1124308" y="74973"/>
                    </a:cubicBezTo>
                    <a:cubicBezTo>
                      <a:pt x="1131775" y="79102"/>
                      <a:pt x="1138891" y="84636"/>
                      <a:pt x="1146886" y="86657"/>
                    </a:cubicBezTo>
                    <a:cubicBezTo>
                      <a:pt x="1159976" y="89995"/>
                      <a:pt x="1169025" y="98342"/>
                      <a:pt x="1177547" y="107566"/>
                    </a:cubicBezTo>
                    <a:cubicBezTo>
                      <a:pt x="1184136" y="114770"/>
                      <a:pt x="1194064" y="114331"/>
                      <a:pt x="1201356" y="120217"/>
                    </a:cubicBezTo>
                    <a:cubicBezTo>
                      <a:pt x="1210580" y="127685"/>
                      <a:pt x="1221386" y="133044"/>
                      <a:pt x="1231050" y="139984"/>
                    </a:cubicBezTo>
                    <a:cubicBezTo>
                      <a:pt x="1240450" y="146837"/>
                      <a:pt x="1248972" y="154744"/>
                      <a:pt x="1258988" y="160981"/>
                    </a:cubicBezTo>
                    <a:cubicBezTo>
                      <a:pt x="1266367" y="165638"/>
                      <a:pt x="1270848" y="174774"/>
                      <a:pt x="1276734" y="181891"/>
                    </a:cubicBezTo>
                    <a:cubicBezTo>
                      <a:pt x="1278228" y="183736"/>
                      <a:pt x="1280072" y="185405"/>
                      <a:pt x="1282093" y="186723"/>
                    </a:cubicBezTo>
                    <a:cubicBezTo>
                      <a:pt x="1293075" y="193927"/>
                      <a:pt x="1305199" y="199901"/>
                      <a:pt x="1310909" y="212991"/>
                    </a:cubicBezTo>
                    <a:cubicBezTo>
                      <a:pt x="1311436" y="214133"/>
                      <a:pt x="1313018" y="214836"/>
                      <a:pt x="1314248" y="215539"/>
                    </a:cubicBezTo>
                    <a:cubicBezTo>
                      <a:pt x="1324966" y="221952"/>
                      <a:pt x="1333488" y="230386"/>
                      <a:pt x="1340340" y="240928"/>
                    </a:cubicBezTo>
                    <a:cubicBezTo>
                      <a:pt x="1344733" y="247605"/>
                      <a:pt x="1350795" y="253228"/>
                      <a:pt x="1355890" y="259465"/>
                    </a:cubicBezTo>
                    <a:cubicBezTo>
                      <a:pt x="1368278" y="274401"/>
                      <a:pt x="1380665" y="289424"/>
                      <a:pt x="1392965" y="304447"/>
                    </a:cubicBezTo>
                    <a:cubicBezTo>
                      <a:pt x="1394458" y="306292"/>
                      <a:pt x="1395776" y="308488"/>
                      <a:pt x="1396655" y="310772"/>
                    </a:cubicBezTo>
                    <a:cubicBezTo>
                      <a:pt x="1401311" y="322017"/>
                      <a:pt x="1407812" y="331593"/>
                      <a:pt x="1415806" y="341082"/>
                    </a:cubicBezTo>
                    <a:cubicBezTo>
                      <a:pt x="1425207" y="352239"/>
                      <a:pt x="1431620" y="365768"/>
                      <a:pt x="1439264" y="378419"/>
                    </a:cubicBezTo>
                    <a:cubicBezTo>
                      <a:pt x="1444974" y="387820"/>
                      <a:pt x="1450685" y="397220"/>
                      <a:pt x="1455956" y="406884"/>
                    </a:cubicBezTo>
                    <a:cubicBezTo>
                      <a:pt x="1459206" y="412858"/>
                      <a:pt x="1463072" y="419184"/>
                      <a:pt x="1464126" y="425685"/>
                    </a:cubicBezTo>
                    <a:cubicBezTo>
                      <a:pt x="1466674" y="441586"/>
                      <a:pt x="1477568" y="453359"/>
                      <a:pt x="1482927" y="467767"/>
                    </a:cubicBezTo>
                    <a:cubicBezTo>
                      <a:pt x="1484245" y="471193"/>
                      <a:pt x="1486177" y="474619"/>
                      <a:pt x="1486265" y="478133"/>
                    </a:cubicBezTo>
                    <a:cubicBezTo>
                      <a:pt x="1486353" y="482878"/>
                      <a:pt x="1488813" y="485689"/>
                      <a:pt x="1491009" y="489467"/>
                    </a:cubicBezTo>
                    <a:cubicBezTo>
                      <a:pt x="1495666" y="497461"/>
                      <a:pt x="1499970" y="506071"/>
                      <a:pt x="1501815" y="515032"/>
                    </a:cubicBezTo>
                    <a:cubicBezTo>
                      <a:pt x="1503133" y="521182"/>
                      <a:pt x="1505769" y="526717"/>
                      <a:pt x="1507174" y="532515"/>
                    </a:cubicBezTo>
                    <a:cubicBezTo>
                      <a:pt x="1512006" y="552897"/>
                      <a:pt x="1521758" y="572049"/>
                      <a:pt x="1520968" y="593837"/>
                    </a:cubicBezTo>
                    <a:cubicBezTo>
                      <a:pt x="1520704" y="599987"/>
                      <a:pt x="1523164" y="606927"/>
                      <a:pt x="1526151" y="612550"/>
                    </a:cubicBezTo>
                    <a:cubicBezTo>
                      <a:pt x="1532301" y="624146"/>
                      <a:pt x="1528962" y="637764"/>
                      <a:pt x="1535551" y="649361"/>
                    </a:cubicBezTo>
                    <a:cubicBezTo>
                      <a:pt x="1538802" y="655159"/>
                      <a:pt x="1538362" y="663066"/>
                      <a:pt x="1538978" y="670094"/>
                    </a:cubicBezTo>
                    <a:cubicBezTo>
                      <a:pt x="1540120" y="682394"/>
                      <a:pt x="1540735" y="694693"/>
                      <a:pt x="1541701" y="706993"/>
                    </a:cubicBezTo>
                    <a:cubicBezTo>
                      <a:pt x="1542492" y="717974"/>
                      <a:pt x="1545303" y="729307"/>
                      <a:pt x="1543634" y="739850"/>
                    </a:cubicBezTo>
                    <a:cubicBezTo>
                      <a:pt x="1542492" y="746966"/>
                      <a:pt x="1540822" y="754346"/>
                      <a:pt x="1542053" y="761110"/>
                    </a:cubicBezTo>
                    <a:cubicBezTo>
                      <a:pt x="1543985" y="771477"/>
                      <a:pt x="1546621" y="782371"/>
                      <a:pt x="1543722" y="791771"/>
                    </a:cubicBezTo>
                    <a:cubicBezTo>
                      <a:pt x="1540120" y="803280"/>
                      <a:pt x="1549696" y="814789"/>
                      <a:pt x="1541877" y="825332"/>
                    </a:cubicBezTo>
                    <a:cubicBezTo>
                      <a:pt x="1544776" y="837280"/>
                      <a:pt x="1541701" y="848613"/>
                      <a:pt x="1539329" y="860210"/>
                    </a:cubicBezTo>
                    <a:cubicBezTo>
                      <a:pt x="1537484" y="869258"/>
                      <a:pt x="1536869" y="878659"/>
                      <a:pt x="1536693" y="887884"/>
                    </a:cubicBezTo>
                    <a:cubicBezTo>
                      <a:pt x="1536430" y="897811"/>
                      <a:pt x="1532301" y="906948"/>
                      <a:pt x="1533004" y="917315"/>
                    </a:cubicBezTo>
                    <a:cubicBezTo>
                      <a:pt x="1533531" y="924782"/>
                      <a:pt x="1530016" y="933567"/>
                      <a:pt x="1525712" y="940157"/>
                    </a:cubicBezTo>
                    <a:cubicBezTo>
                      <a:pt x="1519035" y="950348"/>
                      <a:pt x="1521934" y="962032"/>
                      <a:pt x="1518244" y="972575"/>
                    </a:cubicBezTo>
                    <a:cubicBezTo>
                      <a:pt x="1517541" y="974507"/>
                      <a:pt x="1519035" y="977582"/>
                      <a:pt x="1517980" y="978988"/>
                    </a:cubicBezTo>
                    <a:cubicBezTo>
                      <a:pt x="1511743" y="987334"/>
                      <a:pt x="1511479" y="997261"/>
                      <a:pt x="1509019" y="1006838"/>
                    </a:cubicBezTo>
                    <a:cubicBezTo>
                      <a:pt x="1504890" y="1022739"/>
                      <a:pt x="1497510" y="1037850"/>
                      <a:pt x="1492064" y="1053488"/>
                    </a:cubicBezTo>
                    <a:cubicBezTo>
                      <a:pt x="1490570" y="1057793"/>
                      <a:pt x="1488813" y="1059989"/>
                      <a:pt x="1484245" y="1059901"/>
                    </a:cubicBezTo>
                    <a:cubicBezTo>
                      <a:pt x="1468958" y="1059813"/>
                      <a:pt x="1453672" y="1059901"/>
                      <a:pt x="1438385" y="1059901"/>
                    </a:cubicBezTo>
                    <a:cubicBezTo>
                      <a:pt x="1435662" y="1059901"/>
                      <a:pt x="1434256" y="1060780"/>
                      <a:pt x="1436013" y="1056211"/>
                    </a:cubicBezTo>
                    <a:cubicBezTo>
                      <a:pt x="1438736" y="1049359"/>
                      <a:pt x="1439615" y="1042067"/>
                      <a:pt x="1445501" y="1036356"/>
                    </a:cubicBezTo>
                    <a:cubicBezTo>
                      <a:pt x="1447785" y="1034160"/>
                      <a:pt x="1446995" y="1029240"/>
                      <a:pt x="1448576" y="1025990"/>
                    </a:cubicBezTo>
                    <a:cubicBezTo>
                      <a:pt x="1451563" y="1019840"/>
                      <a:pt x="1452442" y="1012987"/>
                      <a:pt x="1456307" y="1006750"/>
                    </a:cubicBezTo>
                    <a:cubicBezTo>
                      <a:pt x="1459733" y="1001215"/>
                      <a:pt x="1457537" y="992342"/>
                      <a:pt x="1465180" y="988213"/>
                    </a:cubicBezTo>
                    <a:cubicBezTo>
                      <a:pt x="1463775" y="976879"/>
                      <a:pt x="1470539" y="968709"/>
                      <a:pt x="1475899" y="959836"/>
                    </a:cubicBezTo>
                    <a:cubicBezTo>
                      <a:pt x="1477304" y="957551"/>
                      <a:pt x="1474669" y="953159"/>
                      <a:pt x="1474844" y="949820"/>
                    </a:cubicBezTo>
                    <a:cubicBezTo>
                      <a:pt x="1475723" y="937433"/>
                      <a:pt x="1482839" y="926188"/>
                      <a:pt x="1481697" y="913185"/>
                    </a:cubicBezTo>
                    <a:cubicBezTo>
                      <a:pt x="1481433" y="910198"/>
                      <a:pt x="1487144" y="905366"/>
                      <a:pt x="1486265" y="903873"/>
                    </a:cubicBezTo>
                    <a:cubicBezTo>
                      <a:pt x="1482663" y="898250"/>
                      <a:pt x="1486353" y="893682"/>
                      <a:pt x="1486792" y="888762"/>
                    </a:cubicBezTo>
                    <a:cubicBezTo>
                      <a:pt x="1487232" y="883403"/>
                      <a:pt x="1488637" y="878132"/>
                      <a:pt x="1489252" y="872773"/>
                    </a:cubicBezTo>
                    <a:cubicBezTo>
                      <a:pt x="1490307" y="863987"/>
                      <a:pt x="1491097" y="855114"/>
                      <a:pt x="1491888" y="846329"/>
                    </a:cubicBezTo>
                    <a:cubicBezTo>
                      <a:pt x="1492854" y="835347"/>
                      <a:pt x="1493469" y="824277"/>
                      <a:pt x="1494611" y="813383"/>
                    </a:cubicBezTo>
                    <a:cubicBezTo>
                      <a:pt x="1495138" y="808464"/>
                      <a:pt x="1496983" y="812944"/>
                      <a:pt x="1498301" y="813032"/>
                    </a:cubicBezTo>
                    <a:cubicBezTo>
                      <a:pt x="1498653" y="813120"/>
                      <a:pt x="1499970" y="810572"/>
                      <a:pt x="1499707" y="810396"/>
                    </a:cubicBezTo>
                    <a:cubicBezTo>
                      <a:pt x="1489867" y="800557"/>
                      <a:pt x="1498301" y="791596"/>
                      <a:pt x="1500761" y="782283"/>
                    </a:cubicBezTo>
                    <a:cubicBezTo>
                      <a:pt x="1501201" y="780526"/>
                      <a:pt x="1501903" y="777539"/>
                      <a:pt x="1501201" y="777100"/>
                    </a:cubicBezTo>
                    <a:cubicBezTo>
                      <a:pt x="1495753" y="773322"/>
                      <a:pt x="1497510" y="767875"/>
                      <a:pt x="1497159" y="762868"/>
                    </a:cubicBezTo>
                    <a:cubicBezTo>
                      <a:pt x="1496632" y="753994"/>
                      <a:pt x="1499004" y="744945"/>
                      <a:pt x="1494611" y="736424"/>
                    </a:cubicBezTo>
                    <a:cubicBezTo>
                      <a:pt x="1494084" y="735369"/>
                      <a:pt x="1493996" y="733524"/>
                      <a:pt x="1494611" y="732558"/>
                    </a:cubicBezTo>
                    <a:cubicBezTo>
                      <a:pt x="1500498" y="722982"/>
                      <a:pt x="1493996" y="714372"/>
                      <a:pt x="1492591" y="705323"/>
                    </a:cubicBezTo>
                    <a:cubicBezTo>
                      <a:pt x="1492239" y="702863"/>
                      <a:pt x="1491888" y="700228"/>
                      <a:pt x="1491888" y="697768"/>
                    </a:cubicBezTo>
                    <a:cubicBezTo>
                      <a:pt x="1492064" y="685556"/>
                      <a:pt x="1490043" y="673696"/>
                      <a:pt x="1486792" y="661836"/>
                    </a:cubicBezTo>
                    <a:cubicBezTo>
                      <a:pt x="1485475" y="656916"/>
                      <a:pt x="1485738" y="651205"/>
                      <a:pt x="1486792" y="646198"/>
                    </a:cubicBezTo>
                    <a:cubicBezTo>
                      <a:pt x="1487759" y="641805"/>
                      <a:pt x="1482575" y="638203"/>
                      <a:pt x="1486265" y="633723"/>
                    </a:cubicBezTo>
                    <a:cubicBezTo>
                      <a:pt x="1487144" y="632668"/>
                      <a:pt x="1486617" y="629066"/>
                      <a:pt x="1485475" y="627836"/>
                    </a:cubicBezTo>
                    <a:cubicBezTo>
                      <a:pt x="1478183" y="619490"/>
                      <a:pt x="1479588" y="608421"/>
                      <a:pt x="1476250" y="598845"/>
                    </a:cubicBezTo>
                    <a:cubicBezTo>
                      <a:pt x="1474932" y="594979"/>
                      <a:pt x="1475811" y="590498"/>
                      <a:pt x="1471770" y="587511"/>
                    </a:cubicBezTo>
                    <a:cubicBezTo>
                      <a:pt x="1470803" y="586809"/>
                      <a:pt x="1470188" y="583822"/>
                      <a:pt x="1470803" y="582855"/>
                    </a:cubicBezTo>
                    <a:cubicBezTo>
                      <a:pt x="1475459" y="576442"/>
                      <a:pt x="1470100" y="572752"/>
                      <a:pt x="1467816" y="567744"/>
                    </a:cubicBezTo>
                    <a:cubicBezTo>
                      <a:pt x="1464478" y="560452"/>
                      <a:pt x="1461490" y="552546"/>
                      <a:pt x="1460524" y="544639"/>
                    </a:cubicBezTo>
                    <a:cubicBezTo>
                      <a:pt x="1459733" y="538577"/>
                      <a:pt x="1457274" y="533745"/>
                      <a:pt x="1455165" y="528386"/>
                    </a:cubicBezTo>
                    <a:cubicBezTo>
                      <a:pt x="1452442" y="521270"/>
                      <a:pt x="1447083" y="515384"/>
                      <a:pt x="1446643" y="506862"/>
                    </a:cubicBezTo>
                    <a:cubicBezTo>
                      <a:pt x="1446292" y="500185"/>
                      <a:pt x="1442075" y="493772"/>
                      <a:pt x="1444183" y="486480"/>
                    </a:cubicBezTo>
                    <a:cubicBezTo>
                      <a:pt x="1444535" y="485162"/>
                      <a:pt x="1442690" y="482526"/>
                      <a:pt x="1441196" y="481384"/>
                    </a:cubicBezTo>
                    <a:cubicBezTo>
                      <a:pt x="1433992" y="475674"/>
                      <a:pt x="1431005" y="467327"/>
                      <a:pt x="1427579" y="459421"/>
                    </a:cubicBezTo>
                    <a:cubicBezTo>
                      <a:pt x="1425558" y="454764"/>
                      <a:pt x="1424153" y="450020"/>
                      <a:pt x="1419936" y="446858"/>
                    </a:cubicBezTo>
                    <a:cubicBezTo>
                      <a:pt x="1419584" y="446594"/>
                      <a:pt x="1419057" y="446243"/>
                      <a:pt x="1419057" y="445891"/>
                    </a:cubicBezTo>
                    <a:cubicBezTo>
                      <a:pt x="1417037" y="426563"/>
                      <a:pt x="1400520" y="414440"/>
                      <a:pt x="1394546" y="397044"/>
                    </a:cubicBezTo>
                    <a:cubicBezTo>
                      <a:pt x="1392789" y="392037"/>
                      <a:pt x="1391559" y="386853"/>
                      <a:pt x="1389099" y="382285"/>
                    </a:cubicBezTo>
                    <a:cubicBezTo>
                      <a:pt x="1387606" y="379386"/>
                      <a:pt x="1384091" y="377629"/>
                      <a:pt x="1382159" y="374905"/>
                    </a:cubicBezTo>
                    <a:cubicBezTo>
                      <a:pt x="1377327" y="368228"/>
                      <a:pt x="1372846" y="361288"/>
                      <a:pt x="1368365" y="354435"/>
                    </a:cubicBezTo>
                    <a:cubicBezTo>
                      <a:pt x="1366257" y="351273"/>
                      <a:pt x="1365993" y="346704"/>
                      <a:pt x="1360986" y="345826"/>
                    </a:cubicBezTo>
                    <a:cubicBezTo>
                      <a:pt x="1359932" y="345650"/>
                      <a:pt x="1358262" y="344069"/>
                      <a:pt x="1358350" y="343190"/>
                    </a:cubicBezTo>
                    <a:cubicBezTo>
                      <a:pt x="1358789" y="329134"/>
                      <a:pt x="1344821" y="325444"/>
                      <a:pt x="1338759" y="316131"/>
                    </a:cubicBezTo>
                    <a:cubicBezTo>
                      <a:pt x="1335508" y="311123"/>
                      <a:pt x="1329446" y="307522"/>
                      <a:pt x="1334190" y="300317"/>
                    </a:cubicBezTo>
                    <a:cubicBezTo>
                      <a:pt x="1334454" y="299878"/>
                      <a:pt x="1332345" y="296979"/>
                      <a:pt x="1331818" y="297155"/>
                    </a:cubicBezTo>
                    <a:cubicBezTo>
                      <a:pt x="1324790" y="298824"/>
                      <a:pt x="1321540" y="293553"/>
                      <a:pt x="1317850" y="289599"/>
                    </a:cubicBezTo>
                    <a:cubicBezTo>
                      <a:pt x="1310558" y="281780"/>
                      <a:pt x="1303530" y="273698"/>
                      <a:pt x="1296501" y="265703"/>
                    </a:cubicBezTo>
                    <a:cubicBezTo>
                      <a:pt x="1293602" y="262452"/>
                      <a:pt x="1294041" y="260256"/>
                      <a:pt x="1299576" y="260959"/>
                    </a:cubicBezTo>
                    <a:cubicBezTo>
                      <a:pt x="1301070" y="261662"/>
                      <a:pt x="1301860" y="261750"/>
                      <a:pt x="1302651" y="261838"/>
                    </a:cubicBezTo>
                    <a:cubicBezTo>
                      <a:pt x="1302475" y="261047"/>
                      <a:pt x="1301685" y="260520"/>
                      <a:pt x="1300894" y="259993"/>
                    </a:cubicBezTo>
                    <a:moveTo>
                      <a:pt x="646735" y="42379"/>
                    </a:moveTo>
                    <a:cubicBezTo>
                      <a:pt x="646647" y="43169"/>
                      <a:pt x="646647" y="43960"/>
                      <a:pt x="646559" y="44839"/>
                    </a:cubicBezTo>
                    <a:cubicBezTo>
                      <a:pt x="647086" y="44048"/>
                      <a:pt x="647525" y="43257"/>
                      <a:pt x="649370" y="42379"/>
                    </a:cubicBezTo>
                    <a:cubicBezTo>
                      <a:pt x="649458" y="41588"/>
                      <a:pt x="649458" y="40797"/>
                      <a:pt x="649546" y="39919"/>
                    </a:cubicBezTo>
                    <a:cubicBezTo>
                      <a:pt x="649107" y="40797"/>
                      <a:pt x="648580" y="41588"/>
                      <a:pt x="646735" y="42379"/>
                    </a:cubicBezTo>
                    <a:moveTo>
                      <a:pt x="47660" y="565460"/>
                    </a:moveTo>
                    <a:cubicBezTo>
                      <a:pt x="45903" y="565460"/>
                      <a:pt x="44146" y="565460"/>
                      <a:pt x="42388" y="565636"/>
                    </a:cubicBezTo>
                    <a:cubicBezTo>
                      <a:pt x="42301" y="565636"/>
                      <a:pt x="42301" y="567920"/>
                      <a:pt x="42388" y="568008"/>
                    </a:cubicBezTo>
                    <a:cubicBezTo>
                      <a:pt x="44146" y="568096"/>
                      <a:pt x="45903" y="568096"/>
                      <a:pt x="47660" y="565460"/>
                    </a:cubicBezTo>
                    <a:moveTo>
                      <a:pt x="21479" y="725354"/>
                    </a:moveTo>
                    <a:cubicBezTo>
                      <a:pt x="20513" y="724036"/>
                      <a:pt x="19459" y="722718"/>
                      <a:pt x="18492" y="721401"/>
                    </a:cubicBezTo>
                    <a:cubicBezTo>
                      <a:pt x="17789" y="722103"/>
                      <a:pt x="16999" y="722894"/>
                      <a:pt x="16296" y="723597"/>
                    </a:cubicBezTo>
                    <a:cubicBezTo>
                      <a:pt x="17526" y="724739"/>
                      <a:pt x="18844" y="725705"/>
                      <a:pt x="21479" y="725354"/>
                    </a:cubicBezTo>
                    <a:moveTo>
                      <a:pt x="1528962" y="727990"/>
                    </a:moveTo>
                    <a:cubicBezTo>
                      <a:pt x="1527996" y="726672"/>
                      <a:pt x="1526942" y="725354"/>
                      <a:pt x="1525975" y="724036"/>
                    </a:cubicBezTo>
                    <a:cubicBezTo>
                      <a:pt x="1525272" y="724739"/>
                      <a:pt x="1524482" y="725530"/>
                      <a:pt x="1523779" y="726233"/>
                    </a:cubicBezTo>
                    <a:cubicBezTo>
                      <a:pt x="1525097" y="727287"/>
                      <a:pt x="1526415" y="728341"/>
                      <a:pt x="1528962" y="727990"/>
                    </a:cubicBezTo>
                    <a:moveTo>
                      <a:pt x="33252" y="910198"/>
                    </a:moveTo>
                    <a:cubicBezTo>
                      <a:pt x="31934" y="911165"/>
                      <a:pt x="30616" y="912219"/>
                      <a:pt x="29298" y="913185"/>
                    </a:cubicBezTo>
                    <a:cubicBezTo>
                      <a:pt x="30001" y="913888"/>
                      <a:pt x="30792" y="914679"/>
                      <a:pt x="31495" y="915382"/>
                    </a:cubicBezTo>
                    <a:cubicBezTo>
                      <a:pt x="32549" y="914152"/>
                      <a:pt x="33603" y="912834"/>
                      <a:pt x="33252" y="910198"/>
                    </a:cubicBezTo>
                    <a:moveTo>
                      <a:pt x="1002015" y="46332"/>
                    </a:moveTo>
                    <a:cubicBezTo>
                      <a:pt x="1001049" y="45014"/>
                      <a:pt x="999995" y="43697"/>
                      <a:pt x="999028" y="42379"/>
                    </a:cubicBezTo>
                    <a:cubicBezTo>
                      <a:pt x="998325" y="43082"/>
                      <a:pt x="997535" y="43872"/>
                      <a:pt x="996832" y="44575"/>
                    </a:cubicBezTo>
                    <a:cubicBezTo>
                      <a:pt x="998062" y="45629"/>
                      <a:pt x="999380" y="46684"/>
                      <a:pt x="1002015" y="46332"/>
                    </a:cubicBezTo>
                    <a:moveTo>
                      <a:pt x="301996" y="201043"/>
                    </a:moveTo>
                    <a:cubicBezTo>
                      <a:pt x="303402" y="201394"/>
                      <a:pt x="304808" y="201746"/>
                      <a:pt x="306213" y="202009"/>
                    </a:cubicBezTo>
                    <a:cubicBezTo>
                      <a:pt x="306213" y="202009"/>
                      <a:pt x="306477" y="200955"/>
                      <a:pt x="306653" y="200340"/>
                    </a:cubicBezTo>
                    <a:cubicBezTo>
                      <a:pt x="305511" y="200164"/>
                      <a:pt x="304369" y="199988"/>
                      <a:pt x="301996" y="201043"/>
                    </a:cubicBezTo>
                    <a:moveTo>
                      <a:pt x="548426" y="41061"/>
                    </a:moveTo>
                    <a:cubicBezTo>
                      <a:pt x="547548" y="41500"/>
                      <a:pt x="546669" y="41940"/>
                      <a:pt x="545791" y="42379"/>
                    </a:cubicBezTo>
                    <a:cubicBezTo>
                      <a:pt x="546669" y="42818"/>
                      <a:pt x="547548" y="43257"/>
                      <a:pt x="548426" y="41061"/>
                    </a:cubicBezTo>
                    <a:moveTo>
                      <a:pt x="163012" y="313759"/>
                    </a:moveTo>
                    <a:cubicBezTo>
                      <a:pt x="164417" y="314111"/>
                      <a:pt x="165823" y="314462"/>
                      <a:pt x="167229" y="314725"/>
                    </a:cubicBezTo>
                    <a:cubicBezTo>
                      <a:pt x="167229" y="314725"/>
                      <a:pt x="167492" y="313671"/>
                      <a:pt x="167668" y="313144"/>
                    </a:cubicBezTo>
                    <a:cubicBezTo>
                      <a:pt x="166526" y="312881"/>
                      <a:pt x="165472" y="312705"/>
                      <a:pt x="163012" y="313759"/>
                    </a:cubicBezTo>
                    <a:moveTo>
                      <a:pt x="1378205" y="317713"/>
                    </a:moveTo>
                    <a:cubicBezTo>
                      <a:pt x="1379347" y="317449"/>
                      <a:pt x="1380402" y="317273"/>
                      <a:pt x="1381544" y="317010"/>
                    </a:cubicBezTo>
                    <a:cubicBezTo>
                      <a:pt x="1381368" y="316483"/>
                      <a:pt x="1381104" y="315340"/>
                      <a:pt x="1381104" y="315428"/>
                    </a:cubicBezTo>
                    <a:cubicBezTo>
                      <a:pt x="1379699" y="315692"/>
                      <a:pt x="1378293" y="316043"/>
                      <a:pt x="1378205" y="317713"/>
                    </a:cubicBezTo>
                    <a:moveTo>
                      <a:pt x="1446380" y="422610"/>
                    </a:moveTo>
                    <a:cubicBezTo>
                      <a:pt x="1445940" y="421731"/>
                      <a:pt x="1445501" y="420853"/>
                      <a:pt x="1445062" y="419974"/>
                    </a:cubicBezTo>
                    <a:cubicBezTo>
                      <a:pt x="1444623" y="420853"/>
                      <a:pt x="1444183" y="421731"/>
                      <a:pt x="1446380" y="422610"/>
                    </a:cubicBezTo>
                    <a:moveTo>
                      <a:pt x="839486" y="20152"/>
                    </a:moveTo>
                    <a:cubicBezTo>
                      <a:pt x="838607" y="20591"/>
                      <a:pt x="837729" y="21030"/>
                      <a:pt x="836850" y="21470"/>
                    </a:cubicBezTo>
                    <a:cubicBezTo>
                      <a:pt x="837729" y="21909"/>
                      <a:pt x="838607" y="22348"/>
                      <a:pt x="839486" y="20152"/>
                    </a:cubicBezTo>
                    <a:moveTo>
                      <a:pt x="705772" y="20152"/>
                    </a:moveTo>
                    <a:cubicBezTo>
                      <a:pt x="706651" y="19713"/>
                      <a:pt x="707529" y="19273"/>
                      <a:pt x="708408" y="18834"/>
                    </a:cubicBezTo>
                    <a:cubicBezTo>
                      <a:pt x="707529" y="18395"/>
                      <a:pt x="706651" y="17955"/>
                      <a:pt x="705772" y="20152"/>
                    </a:cubicBezTo>
                    <a:moveTo>
                      <a:pt x="1504100" y="572049"/>
                    </a:moveTo>
                    <a:cubicBezTo>
                      <a:pt x="1503660" y="571171"/>
                      <a:pt x="1503221" y="570292"/>
                      <a:pt x="1502782" y="569414"/>
                    </a:cubicBezTo>
                    <a:cubicBezTo>
                      <a:pt x="1502342" y="570292"/>
                      <a:pt x="1501903" y="571171"/>
                      <a:pt x="1504100" y="572049"/>
                    </a:cubicBezTo>
                    <a:moveTo>
                      <a:pt x="100108" y="418657"/>
                    </a:moveTo>
                    <a:cubicBezTo>
                      <a:pt x="100636" y="419008"/>
                      <a:pt x="101163" y="419359"/>
                      <a:pt x="101690" y="419711"/>
                    </a:cubicBezTo>
                    <a:cubicBezTo>
                      <a:pt x="101602" y="418920"/>
                      <a:pt x="101514" y="418129"/>
                      <a:pt x="100108" y="418657"/>
                    </a:cubicBezTo>
                    <a:moveTo>
                      <a:pt x="1287804" y="235130"/>
                    </a:moveTo>
                    <a:cubicBezTo>
                      <a:pt x="1287277" y="234779"/>
                      <a:pt x="1286749" y="234427"/>
                      <a:pt x="1286222" y="234076"/>
                    </a:cubicBezTo>
                    <a:cubicBezTo>
                      <a:pt x="1286310" y="234866"/>
                      <a:pt x="1286398" y="235657"/>
                      <a:pt x="1287804" y="235130"/>
                    </a:cubicBezTo>
                    <a:moveTo>
                      <a:pt x="258772" y="233812"/>
                    </a:moveTo>
                    <a:cubicBezTo>
                      <a:pt x="259124" y="233285"/>
                      <a:pt x="259475" y="232758"/>
                      <a:pt x="259827" y="232231"/>
                    </a:cubicBezTo>
                    <a:cubicBezTo>
                      <a:pt x="259036" y="232319"/>
                      <a:pt x="258245" y="232407"/>
                      <a:pt x="258772" y="233812"/>
                    </a:cubicBezTo>
                    <a:moveTo>
                      <a:pt x="1248445" y="177410"/>
                    </a:moveTo>
                    <a:cubicBezTo>
                      <a:pt x="1248972" y="177761"/>
                      <a:pt x="1249499" y="178113"/>
                      <a:pt x="1250026" y="178464"/>
                    </a:cubicBezTo>
                    <a:cubicBezTo>
                      <a:pt x="1249939" y="177674"/>
                      <a:pt x="1249851" y="176883"/>
                      <a:pt x="1248445" y="177410"/>
                    </a:cubicBezTo>
                    <a:moveTo>
                      <a:pt x="1509371" y="787027"/>
                    </a:moveTo>
                    <a:cubicBezTo>
                      <a:pt x="1509019" y="787554"/>
                      <a:pt x="1508668" y="788082"/>
                      <a:pt x="1508317" y="788609"/>
                    </a:cubicBezTo>
                    <a:cubicBezTo>
                      <a:pt x="1509107" y="788521"/>
                      <a:pt x="1509898" y="788433"/>
                      <a:pt x="1509371" y="787027"/>
                    </a:cubicBezTo>
                    <a:moveTo>
                      <a:pt x="42388" y="814526"/>
                    </a:moveTo>
                    <a:cubicBezTo>
                      <a:pt x="42916" y="814877"/>
                      <a:pt x="43443" y="815228"/>
                      <a:pt x="43970" y="815580"/>
                    </a:cubicBezTo>
                    <a:cubicBezTo>
                      <a:pt x="43882" y="814789"/>
                      <a:pt x="43794" y="813999"/>
                      <a:pt x="42388" y="814526"/>
                    </a:cubicBezTo>
                    <a:moveTo>
                      <a:pt x="1151455" y="109235"/>
                    </a:moveTo>
                    <a:cubicBezTo>
                      <a:pt x="1151982" y="109587"/>
                      <a:pt x="1152509" y="109938"/>
                      <a:pt x="1153036" y="110290"/>
                    </a:cubicBezTo>
                    <a:cubicBezTo>
                      <a:pt x="1152948" y="109499"/>
                      <a:pt x="1152860" y="108708"/>
                      <a:pt x="1151455" y="109235"/>
                    </a:cubicBezTo>
                    <a:moveTo>
                      <a:pt x="392486" y="107918"/>
                    </a:moveTo>
                    <a:cubicBezTo>
                      <a:pt x="392837" y="107391"/>
                      <a:pt x="393189" y="106863"/>
                      <a:pt x="393540" y="106336"/>
                    </a:cubicBezTo>
                    <a:cubicBezTo>
                      <a:pt x="392662" y="106512"/>
                      <a:pt x="391959" y="106600"/>
                      <a:pt x="392486" y="107918"/>
                    </a:cubicBezTo>
                    <a:moveTo>
                      <a:pt x="1051828" y="83055"/>
                    </a:moveTo>
                    <a:cubicBezTo>
                      <a:pt x="1052355" y="83406"/>
                      <a:pt x="1052883" y="83758"/>
                      <a:pt x="1053410" y="84109"/>
                    </a:cubicBezTo>
                    <a:cubicBezTo>
                      <a:pt x="1053322" y="83319"/>
                      <a:pt x="1053234" y="82528"/>
                      <a:pt x="1051828" y="83055"/>
                    </a:cubicBezTo>
                    <a:moveTo>
                      <a:pt x="495978" y="80420"/>
                    </a:moveTo>
                    <a:cubicBezTo>
                      <a:pt x="495450" y="80068"/>
                      <a:pt x="494923" y="79717"/>
                      <a:pt x="494396" y="79365"/>
                    </a:cubicBezTo>
                    <a:cubicBezTo>
                      <a:pt x="494484" y="80156"/>
                      <a:pt x="494572" y="80947"/>
                      <a:pt x="495978" y="80420"/>
                    </a:cubicBezTo>
                    <a:moveTo>
                      <a:pt x="1513236" y="916787"/>
                    </a:moveTo>
                    <a:cubicBezTo>
                      <a:pt x="1513763" y="917139"/>
                      <a:pt x="1514291" y="917490"/>
                      <a:pt x="1514818" y="917842"/>
                    </a:cubicBezTo>
                    <a:cubicBezTo>
                      <a:pt x="1514730" y="917051"/>
                      <a:pt x="1514642" y="916260"/>
                      <a:pt x="1513236" y="916787"/>
                    </a:cubicBezTo>
                    <a:moveTo>
                      <a:pt x="1480467" y="970554"/>
                    </a:moveTo>
                    <a:cubicBezTo>
                      <a:pt x="1480116" y="971081"/>
                      <a:pt x="1479764" y="971608"/>
                      <a:pt x="1479413" y="972135"/>
                    </a:cubicBezTo>
                    <a:cubicBezTo>
                      <a:pt x="1480203" y="972047"/>
                      <a:pt x="1480994" y="971960"/>
                      <a:pt x="1480467" y="970554"/>
                    </a:cubicBezTo>
                    <a:moveTo>
                      <a:pt x="79111" y="995417"/>
                    </a:moveTo>
                    <a:cubicBezTo>
                      <a:pt x="78584" y="995065"/>
                      <a:pt x="78057" y="994714"/>
                      <a:pt x="77530" y="994362"/>
                    </a:cubicBezTo>
                    <a:cubicBezTo>
                      <a:pt x="77618" y="995153"/>
                      <a:pt x="77706" y="995944"/>
                      <a:pt x="79111" y="995417"/>
                    </a:cubicBezTo>
                    <a:moveTo>
                      <a:pt x="1466059" y="998052"/>
                    </a:moveTo>
                    <a:cubicBezTo>
                      <a:pt x="1466586" y="998403"/>
                      <a:pt x="1467113" y="998755"/>
                      <a:pt x="1467640" y="999106"/>
                    </a:cubicBezTo>
                    <a:cubicBezTo>
                      <a:pt x="1467552" y="998316"/>
                      <a:pt x="1467465" y="997525"/>
                      <a:pt x="1466059" y="998052"/>
                    </a:cubicBezTo>
                    <a:close/>
                  </a:path>
                </a:pathLst>
              </a:custGeom>
              <a:solidFill>
                <a:srgbClr val="ED2024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4" name="图形 1994">
              <a:extLst>
                <a:ext uri="{FF2B5EF4-FFF2-40B4-BE49-F238E27FC236}">
                  <a16:creationId xmlns:a16="http://schemas.microsoft.com/office/drawing/2014/main" id="{C18D0785-31CE-ACA2-A465-609BE3158F60}"/>
                </a:ext>
              </a:extLst>
            </p:cNvPr>
            <p:cNvGrpSpPr/>
            <p:nvPr/>
          </p:nvGrpSpPr>
          <p:grpSpPr>
            <a:xfrm>
              <a:off x="1024339" y="1331020"/>
              <a:ext cx="1909725" cy="761217"/>
              <a:chOff x="1024339" y="1331020"/>
              <a:chExt cx="1909725" cy="761217"/>
            </a:xfrm>
          </p:grpSpPr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id="{8DD1D046-4E89-D406-6629-72B1FAB15BFA}"/>
                  </a:ext>
                </a:extLst>
              </p:cNvPr>
              <p:cNvSpPr/>
              <p:nvPr/>
            </p:nvSpPr>
            <p:spPr>
              <a:xfrm>
                <a:off x="1035980" y="1341524"/>
                <a:ext cx="1886083" cy="740050"/>
              </a:xfrm>
              <a:custGeom>
                <a:avLst/>
                <a:gdLst>
                  <a:gd name="connsiteX0" fmla="*/ 9071 w 1886083"/>
                  <a:gd name="connsiteY0" fmla="*/ 370570 h 740050"/>
                  <a:gd name="connsiteX1" fmla="*/ 198 w 1886083"/>
                  <a:gd name="connsiteY1" fmla="*/ 423018 h 740050"/>
                  <a:gd name="connsiteX2" fmla="*/ 2482 w 1886083"/>
                  <a:gd name="connsiteY2" fmla="*/ 436636 h 740050"/>
                  <a:gd name="connsiteX3" fmla="*/ 4766 w 1886083"/>
                  <a:gd name="connsiteY3" fmla="*/ 448584 h 740050"/>
                  <a:gd name="connsiteX4" fmla="*/ 29541 w 1886083"/>
                  <a:gd name="connsiteY4" fmla="*/ 510169 h 740050"/>
                  <a:gd name="connsiteX5" fmla="*/ 92883 w 1886083"/>
                  <a:gd name="connsiteY5" fmla="*/ 575269 h 740050"/>
                  <a:gd name="connsiteX6" fmla="*/ 100263 w 1886083"/>
                  <a:gd name="connsiteY6" fmla="*/ 579749 h 740050"/>
                  <a:gd name="connsiteX7" fmla="*/ 128640 w 1886083"/>
                  <a:gd name="connsiteY7" fmla="*/ 597672 h 740050"/>
                  <a:gd name="connsiteX8" fmla="*/ 156929 w 1886083"/>
                  <a:gd name="connsiteY8" fmla="*/ 613046 h 740050"/>
                  <a:gd name="connsiteX9" fmla="*/ 186360 w 1886083"/>
                  <a:gd name="connsiteY9" fmla="*/ 625961 h 740050"/>
                  <a:gd name="connsiteX10" fmla="*/ 230374 w 1886083"/>
                  <a:gd name="connsiteY10" fmla="*/ 643268 h 740050"/>
                  <a:gd name="connsiteX11" fmla="*/ 282911 w 1886083"/>
                  <a:gd name="connsiteY11" fmla="*/ 660136 h 740050"/>
                  <a:gd name="connsiteX12" fmla="*/ 320952 w 1886083"/>
                  <a:gd name="connsiteY12" fmla="*/ 667515 h 740050"/>
                  <a:gd name="connsiteX13" fmla="*/ 333954 w 1886083"/>
                  <a:gd name="connsiteY13" fmla="*/ 670063 h 740050"/>
                  <a:gd name="connsiteX14" fmla="*/ 353545 w 1886083"/>
                  <a:gd name="connsiteY14" fmla="*/ 673929 h 740050"/>
                  <a:gd name="connsiteX15" fmla="*/ 370589 w 1886083"/>
                  <a:gd name="connsiteY15" fmla="*/ 677794 h 740050"/>
                  <a:gd name="connsiteX16" fmla="*/ 398263 w 1886083"/>
                  <a:gd name="connsiteY16" fmla="*/ 681923 h 740050"/>
                  <a:gd name="connsiteX17" fmla="*/ 428133 w 1886083"/>
                  <a:gd name="connsiteY17" fmla="*/ 684120 h 740050"/>
                  <a:gd name="connsiteX18" fmla="*/ 435425 w 1886083"/>
                  <a:gd name="connsiteY18" fmla="*/ 686140 h 740050"/>
                  <a:gd name="connsiteX19" fmla="*/ 441575 w 1886083"/>
                  <a:gd name="connsiteY19" fmla="*/ 688073 h 740050"/>
                  <a:gd name="connsiteX20" fmla="*/ 454665 w 1886083"/>
                  <a:gd name="connsiteY20" fmla="*/ 686580 h 740050"/>
                  <a:gd name="connsiteX21" fmla="*/ 467228 w 1886083"/>
                  <a:gd name="connsiteY21" fmla="*/ 686228 h 740050"/>
                  <a:gd name="connsiteX22" fmla="*/ 471621 w 1886083"/>
                  <a:gd name="connsiteY22" fmla="*/ 686492 h 740050"/>
                  <a:gd name="connsiteX23" fmla="*/ 488928 w 1886083"/>
                  <a:gd name="connsiteY23" fmla="*/ 690269 h 740050"/>
                  <a:gd name="connsiteX24" fmla="*/ 520204 w 1886083"/>
                  <a:gd name="connsiteY24" fmla="*/ 690357 h 740050"/>
                  <a:gd name="connsiteX25" fmla="*/ 556224 w 1886083"/>
                  <a:gd name="connsiteY25" fmla="*/ 690182 h 740050"/>
                  <a:gd name="connsiteX26" fmla="*/ 565273 w 1886083"/>
                  <a:gd name="connsiteY26" fmla="*/ 685877 h 740050"/>
                  <a:gd name="connsiteX27" fmla="*/ 567821 w 1886083"/>
                  <a:gd name="connsiteY27" fmla="*/ 685350 h 740050"/>
                  <a:gd name="connsiteX28" fmla="*/ 580911 w 1886083"/>
                  <a:gd name="connsiteY28" fmla="*/ 684120 h 740050"/>
                  <a:gd name="connsiteX29" fmla="*/ 604544 w 1886083"/>
                  <a:gd name="connsiteY29" fmla="*/ 682363 h 740050"/>
                  <a:gd name="connsiteX30" fmla="*/ 634941 w 1886083"/>
                  <a:gd name="connsiteY30" fmla="*/ 682099 h 740050"/>
                  <a:gd name="connsiteX31" fmla="*/ 649525 w 1886083"/>
                  <a:gd name="connsiteY31" fmla="*/ 682011 h 740050"/>
                  <a:gd name="connsiteX32" fmla="*/ 677023 w 1886083"/>
                  <a:gd name="connsiteY32" fmla="*/ 679727 h 740050"/>
                  <a:gd name="connsiteX33" fmla="*/ 708299 w 1886083"/>
                  <a:gd name="connsiteY33" fmla="*/ 675598 h 740050"/>
                  <a:gd name="connsiteX34" fmla="*/ 740805 w 1886083"/>
                  <a:gd name="connsiteY34" fmla="*/ 669097 h 740050"/>
                  <a:gd name="connsiteX35" fmla="*/ 778406 w 1886083"/>
                  <a:gd name="connsiteY35" fmla="*/ 663210 h 740050"/>
                  <a:gd name="connsiteX36" fmla="*/ 813724 w 1886083"/>
                  <a:gd name="connsiteY36" fmla="*/ 652580 h 740050"/>
                  <a:gd name="connsiteX37" fmla="*/ 852643 w 1886083"/>
                  <a:gd name="connsiteY37" fmla="*/ 639490 h 740050"/>
                  <a:gd name="connsiteX38" fmla="*/ 866963 w 1886083"/>
                  <a:gd name="connsiteY38" fmla="*/ 634570 h 740050"/>
                  <a:gd name="connsiteX39" fmla="*/ 885939 w 1886083"/>
                  <a:gd name="connsiteY39" fmla="*/ 637382 h 740050"/>
                  <a:gd name="connsiteX40" fmla="*/ 908430 w 1886083"/>
                  <a:gd name="connsiteY40" fmla="*/ 652668 h 740050"/>
                  <a:gd name="connsiteX41" fmla="*/ 921959 w 1886083"/>
                  <a:gd name="connsiteY41" fmla="*/ 659081 h 740050"/>
                  <a:gd name="connsiteX42" fmla="*/ 964832 w 1886083"/>
                  <a:gd name="connsiteY42" fmla="*/ 678761 h 740050"/>
                  <a:gd name="connsiteX43" fmla="*/ 1012097 w 1886083"/>
                  <a:gd name="connsiteY43" fmla="*/ 694399 h 740050"/>
                  <a:gd name="connsiteX44" fmla="*/ 1019829 w 1886083"/>
                  <a:gd name="connsiteY44" fmla="*/ 698089 h 740050"/>
                  <a:gd name="connsiteX45" fmla="*/ 1062262 w 1886083"/>
                  <a:gd name="connsiteY45" fmla="*/ 708894 h 740050"/>
                  <a:gd name="connsiteX46" fmla="*/ 1070784 w 1886083"/>
                  <a:gd name="connsiteY46" fmla="*/ 710915 h 740050"/>
                  <a:gd name="connsiteX47" fmla="*/ 1108824 w 1886083"/>
                  <a:gd name="connsiteY47" fmla="*/ 720491 h 740050"/>
                  <a:gd name="connsiteX48" fmla="*/ 1161537 w 1886083"/>
                  <a:gd name="connsiteY48" fmla="*/ 727959 h 740050"/>
                  <a:gd name="connsiteX49" fmla="*/ 1210032 w 1886083"/>
                  <a:gd name="connsiteY49" fmla="*/ 735426 h 740050"/>
                  <a:gd name="connsiteX50" fmla="*/ 1219432 w 1886083"/>
                  <a:gd name="connsiteY50" fmla="*/ 735778 h 740050"/>
                  <a:gd name="connsiteX51" fmla="*/ 1237618 w 1886083"/>
                  <a:gd name="connsiteY51" fmla="*/ 737271 h 740050"/>
                  <a:gd name="connsiteX52" fmla="*/ 1253432 w 1886083"/>
                  <a:gd name="connsiteY52" fmla="*/ 737359 h 740050"/>
                  <a:gd name="connsiteX53" fmla="*/ 1266785 w 1886083"/>
                  <a:gd name="connsiteY53" fmla="*/ 734109 h 740050"/>
                  <a:gd name="connsiteX54" fmla="*/ 1281896 w 1886083"/>
                  <a:gd name="connsiteY54" fmla="*/ 736217 h 740050"/>
                  <a:gd name="connsiteX55" fmla="*/ 1297534 w 1886083"/>
                  <a:gd name="connsiteY55" fmla="*/ 736305 h 740050"/>
                  <a:gd name="connsiteX56" fmla="*/ 1299116 w 1886083"/>
                  <a:gd name="connsiteY56" fmla="*/ 736568 h 740050"/>
                  <a:gd name="connsiteX57" fmla="*/ 1312118 w 1886083"/>
                  <a:gd name="connsiteY57" fmla="*/ 737974 h 740050"/>
                  <a:gd name="connsiteX58" fmla="*/ 1343306 w 1886083"/>
                  <a:gd name="connsiteY58" fmla="*/ 737710 h 740050"/>
                  <a:gd name="connsiteX59" fmla="*/ 1345678 w 1886083"/>
                  <a:gd name="connsiteY59" fmla="*/ 737710 h 740050"/>
                  <a:gd name="connsiteX60" fmla="*/ 1380732 w 1886083"/>
                  <a:gd name="connsiteY60" fmla="*/ 735690 h 740050"/>
                  <a:gd name="connsiteX61" fmla="*/ 1450488 w 1886083"/>
                  <a:gd name="connsiteY61" fmla="*/ 727607 h 740050"/>
                  <a:gd name="connsiteX62" fmla="*/ 1484048 w 1886083"/>
                  <a:gd name="connsiteY62" fmla="*/ 723127 h 740050"/>
                  <a:gd name="connsiteX63" fmla="*/ 1505836 w 1886083"/>
                  <a:gd name="connsiteY63" fmla="*/ 718998 h 740050"/>
                  <a:gd name="connsiteX64" fmla="*/ 1543437 w 1886083"/>
                  <a:gd name="connsiteY64" fmla="*/ 710739 h 740050"/>
                  <a:gd name="connsiteX65" fmla="*/ 1578579 w 1886083"/>
                  <a:gd name="connsiteY65" fmla="*/ 702130 h 740050"/>
                  <a:gd name="connsiteX66" fmla="*/ 1610206 w 1886083"/>
                  <a:gd name="connsiteY66" fmla="*/ 691324 h 740050"/>
                  <a:gd name="connsiteX67" fmla="*/ 1627952 w 1886083"/>
                  <a:gd name="connsiteY67" fmla="*/ 686140 h 740050"/>
                  <a:gd name="connsiteX68" fmla="*/ 1675218 w 1886083"/>
                  <a:gd name="connsiteY68" fmla="*/ 667955 h 740050"/>
                  <a:gd name="connsiteX69" fmla="*/ 1715543 w 1886083"/>
                  <a:gd name="connsiteY69" fmla="*/ 650384 h 740050"/>
                  <a:gd name="connsiteX70" fmla="*/ 1755428 w 1886083"/>
                  <a:gd name="connsiteY70" fmla="*/ 626663 h 740050"/>
                  <a:gd name="connsiteX71" fmla="*/ 1783454 w 1886083"/>
                  <a:gd name="connsiteY71" fmla="*/ 608302 h 740050"/>
                  <a:gd name="connsiteX72" fmla="*/ 1813587 w 1886083"/>
                  <a:gd name="connsiteY72" fmla="*/ 584142 h 740050"/>
                  <a:gd name="connsiteX73" fmla="*/ 1823691 w 1886083"/>
                  <a:gd name="connsiteY73" fmla="*/ 573600 h 740050"/>
                  <a:gd name="connsiteX74" fmla="*/ 1852067 w 1886083"/>
                  <a:gd name="connsiteY74" fmla="*/ 540215 h 740050"/>
                  <a:gd name="connsiteX75" fmla="*/ 1865421 w 1886083"/>
                  <a:gd name="connsiteY75" fmla="*/ 522293 h 740050"/>
                  <a:gd name="connsiteX76" fmla="*/ 1871834 w 1886083"/>
                  <a:gd name="connsiteY76" fmla="*/ 508061 h 740050"/>
                  <a:gd name="connsiteX77" fmla="*/ 1883255 w 1886083"/>
                  <a:gd name="connsiteY77" fmla="*/ 478015 h 740050"/>
                  <a:gd name="connsiteX78" fmla="*/ 1883782 w 1886083"/>
                  <a:gd name="connsiteY78" fmla="*/ 477136 h 740050"/>
                  <a:gd name="connsiteX79" fmla="*/ 1884925 w 1886083"/>
                  <a:gd name="connsiteY79" fmla="*/ 439096 h 740050"/>
                  <a:gd name="connsiteX80" fmla="*/ 1886067 w 1886083"/>
                  <a:gd name="connsiteY80" fmla="*/ 434088 h 740050"/>
                  <a:gd name="connsiteX81" fmla="*/ 1883431 w 1886083"/>
                  <a:gd name="connsiteY81" fmla="*/ 411246 h 740050"/>
                  <a:gd name="connsiteX82" fmla="*/ 1860238 w 1886083"/>
                  <a:gd name="connsiteY82" fmla="*/ 359500 h 740050"/>
                  <a:gd name="connsiteX83" fmla="*/ 1857514 w 1886083"/>
                  <a:gd name="connsiteY83" fmla="*/ 354317 h 740050"/>
                  <a:gd name="connsiteX84" fmla="*/ 1835024 w 1886083"/>
                  <a:gd name="connsiteY84" fmla="*/ 327170 h 740050"/>
                  <a:gd name="connsiteX85" fmla="*/ 1828259 w 1886083"/>
                  <a:gd name="connsiteY85" fmla="*/ 319351 h 740050"/>
                  <a:gd name="connsiteX86" fmla="*/ 1768606 w 1886083"/>
                  <a:gd name="connsiteY86" fmla="*/ 275512 h 740050"/>
                  <a:gd name="connsiteX87" fmla="*/ 1733816 w 1886083"/>
                  <a:gd name="connsiteY87" fmla="*/ 253724 h 740050"/>
                  <a:gd name="connsiteX88" fmla="*/ 1702013 w 1886083"/>
                  <a:gd name="connsiteY88" fmla="*/ 238350 h 740050"/>
                  <a:gd name="connsiteX89" fmla="*/ 1683739 w 1886083"/>
                  <a:gd name="connsiteY89" fmla="*/ 231936 h 740050"/>
                  <a:gd name="connsiteX90" fmla="*/ 1642360 w 1886083"/>
                  <a:gd name="connsiteY90" fmla="*/ 216562 h 740050"/>
                  <a:gd name="connsiteX91" fmla="*/ 1590351 w 1886083"/>
                  <a:gd name="connsiteY91" fmla="*/ 201012 h 740050"/>
                  <a:gd name="connsiteX92" fmla="*/ 1549148 w 1886083"/>
                  <a:gd name="connsiteY92" fmla="*/ 192666 h 740050"/>
                  <a:gd name="connsiteX93" fmla="*/ 1498632 w 1886083"/>
                  <a:gd name="connsiteY93" fmla="*/ 186252 h 740050"/>
                  <a:gd name="connsiteX94" fmla="*/ 1475877 w 1886083"/>
                  <a:gd name="connsiteY94" fmla="*/ 182035 h 740050"/>
                  <a:gd name="connsiteX95" fmla="*/ 1434586 w 1886083"/>
                  <a:gd name="connsiteY95" fmla="*/ 177467 h 740050"/>
                  <a:gd name="connsiteX96" fmla="*/ 1391186 w 1886083"/>
                  <a:gd name="connsiteY96" fmla="*/ 174392 h 740050"/>
                  <a:gd name="connsiteX97" fmla="*/ 1374231 w 1886083"/>
                  <a:gd name="connsiteY97" fmla="*/ 175798 h 740050"/>
                  <a:gd name="connsiteX98" fmla="*/ 1362810 w 1886083"/>
                  <a:gd name="connsiteY98" fmla="*/ 175886 h 740050"/>
                  <a:gd name="connsiteX99" fmla="*/ 1344800 w 1886083"/>
                  <a:gd name="connsiteY99" fmla="*/ 174568 h 740050"/>
                  <a:gd name="connsiteX100" fmla="*/ 1336805 w 1886083"/>
                  <a:gd name="connsiteY100" fmla="*/ 172284 h 740050"/>
                  <a:gd name="connsiteX101" fmla="*/ 1314929 w 1886083"/>
                  <a:gd name="connsiteY101" fmla="*/ 149090 h 740050"/>
                  <a:gd name="connsiteX102" fmla="*/ 1284093 w 1886083"/>
                  <a:gd name="connsiteY102" fmla="*/ 120274 h 740050"/>
                  <a:gd name="connsiteX103" fmla="*/ 1262656 w 1886083"/>
                  <a:gd name="connsiteY103" fmla="*/ 105603 h 740050"/>
                  <a:gd name="connsiteX104" fmla="*/ 1228481 w 1886083"/>
                  <a:gd name="connsiteY104" fmla="*/ 84693 h 740050"/>
                  <a:gd name="connsiteX105" fmla="*/ 1195448 w 1886083"/>
                  <a:gd name="connsiteY105" fmla="*/ 69583 h 740050"/>
                  <a:gd name="connsiteX106" fmla="*/ 1119894 w 1886083"/>
                  <a:gd name="connsiteY106" fmla="*/ 41206 h 740050"/>
                  <a:gd name="connsiteX107" fmla="*/ 1078427 w 1886083"/>
                  <a:gd name="connsiteY107" fmla="*/ 30927 h 740050"/>
                  <a:gd name="connsiteX108" fmla="*/ 1074649 w 1886083"/>
                  <a:gd name="connsiteY108" fmla="*/ 28906 h 740050"/>
                  <a:gd name="connsiteX109" fmla="*/ 1040650 w 1886083"/>
                  <a:gd name="connsiteY109" fmla="*/ 20472 h 740050"/>
                  <a:gd name="connsiteX110" fmla="*/ 1014645 w 1886083"/>
                  <a:gd name="connsiteY110" fmla="*/ 15289 h 740050"/>
                  <a:gd name="connsiteX111" fmla="*/ 1011570 w 1886083"/>
                  <a:gd name="connsiteY111" fmla="*/ 14410 h 740050"/>
                  <a:gd name="connsiteX112" fmla="*/ 974320 w 1886083"/>
                  <a:gd name="connsiteY112" fmla="*/ 10106 h 740050"/>
                  <a:gd name="connsiteX113" fmla="*/ 956047 w 1886083"/>
                  <a:gd name="connsiteY113" fmla="*/ 7734 h 740050"/>
                  <a:gd name="connsiteX114" fmla="*/ 935577 w 1886083"/>
                  <a:gd name="connsiteY114" fmla="*/ 5801 h 740050"/>
                  <a:gd name="connsiteX115" fmla="*/ 900874 w 1886083"/>
                  <a:gd name="connsiteY115" fmla="*/ 3868 h 740050"/>
                  <a:gd name="connsiteX116" fmla="*/ 879350 w 1886083"/>
                  <a:gd name="connsiteY116" fmla="*/ 1759 h 740050"/>
                  <a:gd name="connsiteX117" fmla="*/ 866963 w 1886083"/>
                  <a:gd name="connsiteY117" fmla="*/ 2111 h 740050"/>
                  <a:gd name="connsiteX118" fmla="*/ 853785 w 1886083"/>
                  <a:gd name="connsiteY118" fmla="*/ 2 h 740050"/>
                  <a:gd name="connsiteX119" fmla="*/ 842979 w 1886083"/>
                  <a:gd name="connsiteY119" fmla="*/ 1672 h 740050"/>
                  <a:gd name="connsiteX120" fmla="*/ 818731 w 1886083"/>
                  <a:gd name="connsiteY120" fmla="*/ 2023 h 740050"/>
                  <a:gd name="connsiteX121" fmla="*/ 793781 w 1886083"/>
                  <a:gd name="connsiteY121" fmla="*/ 2023 h 740050"/>
                  <a:gd name="connsiteX122" fmla="*/ 755389 w 1886083"/>
                  <a:gd name="connsiteY122" fmla="*/ 5537 h 740050"/>
                  <a:gd name="connsiteX123" fmla="*/ 714361 w 1886083"/>
                  <a:gd name="connsiteY123" fmla="*/ 8348 h 740050"/>
                  <a:gd name="connsiteX124" fmla="*/ 676672 w 1886083"/>
                  <a:gd name="connsiteY124" fmla="*/ 13708 h 740050"/>
                  <a:gd name="connsiteX125" fmla="*/ 646450 w 1886083"/>
                  <a:gd name="connsiteY125" fmla="*/ 19769 h 740050"/>
                  <a:gd name="connsiteX126" fmla="*/ 604456 w 1886083"/>
                  <a:gd name="connsiteY126" fmla="*/ 26798 h 740050"/>
                  <a:gd name="connsiteX127" fmla="*/ 577748 w 1886083"/>
                  <a:gd name="connsiteY127" fmla="*/ 32948 h 740050"/>
                  <a:gd name="connsiteX128" fmla="*/ 534963 w 1886083"/>
                  <a:gd name="connsiteY128" fmla="*/ 45423 h 740050"/>
                  <a:gd name="connsiteX129" fmla="*/ 512737 w 1886083"/>
                  <a:gd name="connsiteY129" fmla="*/ 53593 h 740050"/>
                  <a:gd name="connsiteX130" fmla="*/ 468985 w 1886083"/>
                  <a:gd name="connsiteY130" fmla="*/ 68968 h 740050"/>
                  <a:gd name="connsiteX131" fmla="*/ 406346 w 1886083"/>
                  <a:gd name="connsiteY131" fmla="*/ 99453 h 740050"/>
                  <a:gd name="connsiteX132" fmla="*/ 364527 w 1886083"/>
                  <a:gd name="connsiteY132" fmla="*/ 126600 h 740050"/>
                  <a:gd name="connsiteX133" fmla="*/ 352228 w 1886083"/>
                  <a:gd name="connsiteY133" fmla="*/ 135473 h 740050"/>
                  <a:gd name="connsiteX134" fmla="*/ 338083 w 1886083"/>
                  <a:gd name="connsiteY134" fmla="*/ 147772 h 740050"/>
                  <a:gd name="connsiteX135" fmla="*/ 317613 w 1886083"/>
                  <a:gd name="connsiteY135" fmla="*/ 159457 h 740050"/>
                  <a:gd name="connsiteX136" fmla="*/ 290642 w 1886083"/>
                  <a:gd name="connsiteY136" fmla="*/ 167539 h 740050"/>
                  <a:gd name="connsiteX137" fmla="*/ 278958 w 1886083"/>
                  <a:gd name="connsiteY137" fmla="*/ 170439 h 740050"/>
                  <a:gd name="connsiteX138" fmla="*/ 235734 w 1886083"/>
                  <a:gd name="connsiteY138" fmla="*/ 187043 h 740050"/>
                  <a:gd name="connsiteX139" fmla="*/ 220447 w 1886083"/>
                  <a:gd name="connsiteY139" fmla="*/ 192314 h 740050"/>
                  <a:gd name="connsiteX140" fmla="*/ 181176 w 1886083"/>
                  <a:gd name="connsiteY140" fmla="*/ 209446 h 740050"/>
                  <a:gd name="connsiteX141" fmla="*/ 147528 w 1886083"/>
                  <a:gd name="connsiteY141" fmla="*/ 228949 h 740050"/>
                  <a:gd name="connsiteX142" fmla="*/ 96397 w 1886083"/>
                  <a:gd name="connsiteY142" fmla="*/ 261280 h 740050"/>
                  <a:gd name="connsiteX143" fmla="*/ 69339 w 1886083"/>
                  <a:gd name="connsiteY143" fmla="*/ 283506 h 740050"/>
                  <a:gd name="connsiteX144" fmla="*/ 42631 w 1886083"/>
                  <a:gd name="connsiteY144" fmla="*/ 313025 h 740050"/>
                  <a:gd name="connsiteX145" fmla="*/ 23479 w 1886083"/>
                  <a:gd name="connsiteY145" fmla="*/ 341490 h 740050"/>
                  <a:gd name="connsiteX146" fmla="*/ 12673 w 1886083"/>
                  <a:gd name="connsiteY146" fmla="*/ 359324 h 740050"/>
                  <a:gd name="connsiteX147" fmla="*/ 9071 w 1886083"/>
                  <a:gd name="connsiteY147" fmla="*/ 370570 h 740050"/>
                  <a:gd name="connsiteX148" fmla="*/ 1519101 w 1886083"/>
                  <a:gd name="connsiteY148" fmla="*/ 211466 h 740050"/>
                  <a:gd name="connsiteX149" fmla="*/ 1522616 w 1886083"/>
                  <a:gd name="connsiteY149" fmla="*/ 213838 h 740050"/>
                  <a:gd name="connsiteX150" fmla="*/ 1521737 w 1886083"/>
                  <a:gd name="connsiteY150" fmla="*/ 215420 h 740050"/>
                  <a:gd name="connsiteX151" fmla="*/ 1518662 w 1886083"/>
                  <a:gd name="connsiteY151" fmla="*/ 213136 h 740050"/>
                  <a:gd name="connsiteX152" fmla="*/ 1516729 w 1886083"/>
                  <a:gd name="connsiteY152" fmla="*/ 211466 h 740050"/>
                  <a:gd name="connsiteX153" fmla="*/ 1516554 w 1886083"/>
                  <a:gd name="connsiteY153" fmla="*/ 209534 h 740050"/>
                  <a:gd name="connsiteX154" fmla="*/ 1519101 w 1886083"/>
                  <a:gd name="connsiteY154" fmla="*/ 211466 h 740050"/>
                  <a:gd name="connsiteX155" fmla="*/ 1023870 w 1886083"/>
                  <a:gd name="connsiteY155" fmla="*/ 678848 h 740050"/>
                  <a:gd name="connsiteX156" fmla="*/ 1020092 w 1886083"/>
                  <a:gd name="connsiteY156" fmla="*/ 679639 h 740050"/>
                  <a:gd name="connsiteX157" fmla="*/ 1019741 w 1886083"/>
                  <a:gd name="connsiteY157" fmla="*/ 678321 h 740050"/>
                  <a:gd name="connsiteX158" fmla="*/ 1023870 w 1886083"/>
                  <a:gd name="connsiteY158" fmla="*/ 676740 h 740050"/>
                  <a:gd name="connsiteX159" fmla="*/ 1030810 w 1886083"/>
                  <a:gd name="connsiteY159" fmla="*/ 676564 h 740050"/>
                  <a:gd name="connsiteX160" fmla="*/ 1025012 w 1886083"/>
                  <a:gd name="connsiteY160" fmla="*/ 677706 h 740050"/>
                  <a:gd name="connsiteX161" fmla="*/ 1023870 w 1886083"/>
                  <a:gd name="connsiteY161" fmla="*/ 678848 h 740050"/>
                  <a:gd name="connsiteX162" fmla="*/ 65473 w 1886083"/>
                  <a:gd name="connsiteY162" fmla="*/ 441555 h 740050"/>
                  <a:gd name="connsiteX163" fmla="*/ 61871 w 1886083"/>
                  <a:gd name="connsiteY163" fmla="*/ 439183 h 740050"/>
                  <a:gd name="connsiteX164" fmla="*/ 63979 w 1886083"/>
                  <a:gd name="connsiteY164" fmla="*/ 437426 h 740050"/>
                  <a:gd name="connsiteX165" fmla="*/ 67845 w 1886083"/>
                  <a:gd name="connsiteY165" fmla="*/ 441555 h 740050"/>
                  <a:gd name="connsiteX166" fmla="*/ 71447 w 1886083"/>
                  <a:gd name="connsiteY166" fmla="*/ 443928 h 740050"/>
                  <a:gd name="connsiteX167" fmla="*/ 69339 w 1886083"/>
                  <a:gd name="connsiteY167" fmla="*/ 445685 h 740050"/>
                  <a:gd name="connsiteX168" fmla="*/ 65473 w 1886083"/>
                  <a:gd name="connsiteY168" fmla="*/ 441555 h 740050"/>
                  <a:gd name="connsiteX169" fmla="*/ 1475175 w 1886083"/>
                  <a:gd name="connsiteY169" fmla="*/ 368022 h 740050"/>
                  <a:gd name="connsiteX170" fmla="*/ 1468234 w 1886083"/>
                  <a:gd name="connsiteY170" fmla="*/ 368198 h 740050"/>
                  <a:gd name="connsiteX171" fmla="*/ 1474033 w 1886083"/>
                  <a:gd name="connsiteY171" fmla="*/ 367055 h 740050"/>
                  <a:gd name="connsiteX172" fmla="*/ 1475175 w 1886083"/>
                  <a:gd name="connsiteY172" fmla="*/ 366001 h 740050"/>
                  <a:gd name="connsiteX173" fmla="*/ 1481851 w 1886083"/>
                  <a:gd name="connsiteY173" fmla="*/ 365035 h 740050"/>
                  <a:gd name="connsiteX174" fmla="*/ 1483697 w 1886083"/>
                  <a:gd name="connsiteY174" fmla="*/ 366880 h 740050"/>
                  <a:gd name="connsiteX175" fmla="*/ 1477986 w 1886083"/>
                  <a:gd name="connsiteY175" fmla="*/ 368373 h 740050"/>
                  <a:gd name="connsiteX176" fmla="*/ 1475175 w 1886083"/>
                  <a:gd name="connsiteY176" fmla="*/ 368022 h 740050"/>
                  <a:gd name="connsiteX177" fmla="*/ 1329074 w 1886083"/>
                  <a:gd name="connsiteY177" fmla="*/ 727607 h 740050"/>
                  <a:gd name="connsiteX178" fmla="*/ 1321958 w 1886083"/>
                  <a:gd name="connsiteY178" fmla="*/ 727520 h 740050"/>
                  <a:gd name="connsiteX179" fmla="*/ 1316423 w 1886083"/>
                  <a:gd name="connsiteY179" fmla="*/ 726114 h 740050"/>
                  <a:gd name="connsiteX180" fmla="*/ 1323363 w 1886083"/>
                  <a:gd name="connsiteY180" fmla="*/ 723654 h 740050"/>
                  <a:gd name="connsiteX181" fmla="*/ 1331358 w 1886083"/>
                  <a:gd name="connsiteY181" fmla="*/ 727520 h 740050"/>
                  <a:gd name="connsiteX182" fmla="*/ 1335926 w 1886083"/>
                  <a:gd name="connsiteY182" fmla="*/ 727607 h 740050"/>
                  <a:gd name="connsiteX183" fmla="*/ 1339528 w 1886083"/>
                  <a:gd name="connsiteY183" fmla="*/ 728749 h 740050"/>
                  <a:gd name="connsiteX184" fmla="*/ 1336541 w 1886083"/>
                  <a:gd name="connsiteY184" fmla="*/ 729540 h 740050"/>
                  <a:gd name="connsiteX185" fmla="*/ 1329074 w 1886083"/>
                  <a:gd name="connsiteY185" fmla="*/ 727607 h 740050"/>
                  <a:gd name="connsiteX186" fmla="*/ 1439506 w 1886083"/>
                  <a:gd name="connsiteY186" fmla="*/ 202154 h 740050"/>
                  <a:gd name="connsiteX187" fmla="*/ 1417367 w 1886083"/>
                  <a:gd name="connsiteY187" fmla="*/ 201100 h 740050"/>
                  <a:gd name="connsiteX188" fmla="*/ 1413413 w 1886083"/>
                  <a:gd name="connsiteY188" fmla="*/ 198816 h 740050"/>
                  <a:gd name="connsiteX189" fmla="*/ 1417894 w 1886083"/>
                  <a:gd name="connsiteY189" fmla="*/ 197058 h 740050"/>
                  <a:gd name="connsiteX190" fmla="*/ 1423165 w 1886083"/>
                  <a:gd name="connsiteY190" fmla="*/ 198200 h 740050"/>
                  <a:gd name="connsiteX191" fmla="*/ 1439506 w 1886083"/>
                  <a:gd name="connsiteY191" fmla="*/ 200045 h 740050"/>
                  <a:gd name="connsiteX192" fmla="*/ 1454178 w 1886083"/>
                  <a:gd name="connsiteY192" fmla="*/ 200309 h 740050"/>
                  <a:gd name="connsiteX193" fmla="*/ 1465599 w 1886083"/>
                  <a:gd name="connsiteY193" fmla="*/ 202857 h 740050"/>
                  <a:gd name="connsiteX194" fmla="*/ 1484136 w 1886083"/>
                  <a:gd name="connsiteY194" fmla="*/ 205317 h 740050"/>
                  <a:gd name="connsiteX195" fmla="*/ 1486947 w 1886083"/>
                  <a:gd name="connsiteY195" fmla="*/ 206459 h 740050"/>
                  <a:gd name="connsiteX196" fmla="*/ 1483872 w 1886083"/>
                  <a:gd name="connsiteY196" fmla="*/ 207337 h 740050"/>
                  <a:gd name="connsiteX197" fmla="*/ 1441878 w 1886083"/>
                  <a:gd name="connsiteY197" fmla="*/ 201188 h 740050"/>
                  <a:gd name="connsiteX198" fmla="*/ 1439506 w 1886083"/>
                  <a:gd name="connsiteY198" fmla="*/ 202154 h 740050"/>
                  <a:gd name="connsiteX199" fmla="*/ 1565401 w 1886083"/>
                  <a:gd name="connsiteY199" fmla="*/ 680957 h 740050"/>
                  <a:gd name="connsiteX200" fmla="*/ 1563204 w 1886083"/>
                  <a:gd name="connsiteY200" fmla="*/ 681133 h 740050"/>
                  <a:gd name="connsiteX201" fmla="*/ 1565401 w 1886083"/>
                  <a:gd name="connsiteY201" fmla="*/ 678936 h 740050"/>
                  <a:gd name="connsiteX202" fmla="*/ 1583850 w 1886083"/>
                  <a:gd name="connsiteY202" fmla="*/ 658818 h 740050"/>
                  <a:gd name="connsiteX203" fmla="*/ 1587627 w 1886083"/>
                  <a:gd name="connsiteY203" fmla="*/ 657149 h 740050"/>
                  <a:gd name="connsiteX204" fmla="*/ 1595710 w 1886083"/>
                  <a:gd name="connsiteY204" fmla="*/ 654249 h 740050"/>
                  <a:gd name="connsiteX205" fmla="*/ 1625668 w 1886083"/>
                  <a:gd name="connsiteY205" fmla="*/ 642213 h 740050"/>
                  <a:gd name="connsiteX206" fmla="*/ 1698675 w 1886083"/>
                  <a:gd name="connsiteY206" fmla="*/ 616297 h 740050"/>
                  <a:gd name="connsiteX207" fmla="*/ 1745501 w 1886083"/>
                  <a:gd name="connsiteY207" fmla="*/ 594948 h 740050"/>
                  <a:gd name="connsiteX208" fmla="*/ 1749278 w 1886083"/>
                  <a:gd name="connsiteY208" fmla="*/ 592927 h 740050"/>
                  <a:gd name="connsiteX209" fmla="*/ 1778973 w 1886083"/>
                  <a:gd name="connsiteY209" fmla="*/ 575445 h 740050"/>
                  <a:gd name="connsiteX210" fmla="*/ 1782223 w 1886083"/>
                  <a:gd name="connsiteY210" fmla="*/ 575972 h 740050"/>
                  <a:gd name="connsiteX211" fmla="*/ 1781169 w 1886083"/>
                  <a:gd name="connsiteY211" fmla="*/ 579486 h 740050"/>
                  <a:gd name="connsiteX212" fmla="*/ 1753056 w 1886083"/>
                  <a:gd name="connsiteY212" fmla="*/ 597847 h 740050"/>
                  <a:gd name="connsiteX213" fmla="*/ 1743129 w 1886083"/>
                  <a:gd name="connsiteY213" fmla="*/ 604348 h 740050"/>
                  <a:gd name="connsiteX214" fmla="*/ 1721604 w 1886083"/>
                  <a:gd name="connsiteY214" fmla="*/ 619108 h 740050"/>
                  <a:gd name="connsiteX215" fmla="*/ 1713083 w 1886083"/>
                  <a:gd name="connsiteY215" fmla="*/ 622095 h 740050"/>
                  <a:gd name="connsiteX216" fmla="*/ 1708514 w 1886083"/>
                  <a:gd name="connsiteY216" fmla="*/ 624467 h 740050"/>
                  <a:gd name="connsiteX217" fmla="*/ 1701662 w 1886083"/>
                  <a:gd name="connsiteY217" fmla="*/ 630002 h 740050"/>
                  <a:gd name="connsiteX218" fmla="*/ 1660898 w 1886083"/>
                  <a:gd name="connsiteY218" fmla="*/ 649242 h 740050"/>
                  <a:gd name="connsiteX219" fmla="*/ 1655802 w 1886083"/>
                  <a:gd name="connsiteY219" fmla="*/ 650911 h 740050"/>
                  <a:gd name="connsiteX220" fmla="*/ 1632609 w 1886083"/>
                  <a:gd name="connsiteY220" fmla="*/ 659433 h 740050"/>
                  <a:gd name="connsiteX221" fmla="*/ 1628743 w 1886083"/>
                  <a:gd name="connsiteY221" fmla="*/ 661190 h 740050"/>
                  <a:gd name="connsiteX222" fmla="*/ 1613896 w 1886083"/>
                  <a:gd name="connsiteY222" fmla="*/ 667427 h 740050"/>
                  <a:gd name="connsiteX223" fmla="*/ 1596940 w 1886083"/>
                  <a:gd name="connsiteY223" fmla="*/ 671644 h 740050"/>
                  <a:gd name="connsiteX224" fmla="*/ 1593865 w 1886083"/>
                  <a:gd name="connsiteY224" fmla="*/ 672611 h 740050"/>
                  <a:gd name="connsiteX225" fmla="*/ 1565401 w 1886083"/>
                  <a:gd name="connsiteY225" fmla="*/ 680957 h 740050"/>
                  <a:gd name="connsiteX226" fmla="*/ 64331 w 1886083"/>
                  <a:gd name="connsiteY226" fmla="*/ 399122 h 740050"/>
                  <a:gd name="connsiteX227" fmla="*/ 57039 w 1886083"/>
                  <a:gd name="connsiteY227" fmla="*/ 410894 h 740050"/>
                  <a:gd name="connsiteX228" fmla="*/ 55194 w 1886083"/>
                  <a:gd name="connsiteY228" fmla="*/ 417396 h 740050"/>
                  <a:gd name="connsiteX229" fmla="*/ 54755 w 1886083"/>
                  <a:gd name="connsiteY229" fmla="*/ 428026 h 740050"/>
                  <a:gd name="connsiteX230" fmla="*/ 51241 w 1886083"/>
                  <a:gd name="connsiteY230" fmla="*/ 441468 h 740050"/>
                  <a:gd name="connsiteX231" fmla="*/ 47639 w 1886083"/>
                  <a:gd name="connsiteY231" fmla="*/ 449550 h 740050"/>
                  <a:gd name="connsiteX232" fmla="*/ 66791 w 1886083"/>
                  <a:gd name="connsiteY232" fmla="*/ 490314 h 740050"/>
                  <a:gd name="connsiteX233" fmla="*/ 68636 w 1886083"/>
                  <a:gd name="connsiteY233" fmla="*/ 491281 h 740050"/>
                  <a:gd name="connsiteX234" fmla="*/ 76367 w 1886083"/>
                  <a:gd name="connsiteY234" fmla="*/ 499802 h 740050"/>
                  <a:gd name="connsiteX235" fmla="*/ 79793 w 1886083"/>
                  <a:gd name="connsiteY235" fmla="*/ 505777 h 740050"/>
                  <a:gd name="connsiteX236" fmla="*/ 101493 w 1886083"/>
                  <a:gd name="connsiteY236" fmla="*/ 526949 h 740050"/>
                  <a:gd name="connsiteX237" fmla="*/ 104656 w 1886083"/>
                  <a:gd name="connsiteY237" fmla="*/ 531957 h 740050"/>
                  <a:gd name="connsiteX238" fmla="*/ 109136 w 1886083"/>
                  <a:gd name="connsiteY238" fmla="*/ 539600 h 740050"/>
                  <a:gd name="connsiteX239" fmla="*/ 145508 w 1886083"/>
                  <a:gd name="connsiteY239" fmla="*/ 569119 h 740050"/>
                  <a:gd name="connsiteX240" fmla="*/ 158861 w 1886083"/>
                  <a:gd name="connsiteY240" fmla="*/ 572282 h 740050"/>
                  <a:gd name="connsiteX241" fmla="*/ 168701 w 1886083"/>
                  <a:gd name="connsiteY241" fmla="*/ 576499 h 740050"/>
                  <a:gd name="connsiteX242" fmla="*/ 179683 w 1886083"/>
                  <a:gd name="connsiteY242" fmla="*/ 582385 h 740050"/>
                  <a:gd name="connsiteX243" fmla="*/ 189083 w 1886083"/>
                  <a:gd name="connsiteY243" fmla="*/ 584933 h 740050"/>
                  <a:gd name="connsiteX244" fmla="*/ 208938 w 1886083"/>
                  <a:gd name="connsiteY244" fmla="*/ 590907 h 740050"/>
                  <a:gd name="connsiteX245" fmla="*/ 223170 w 1886083"/>
                  <a:gd name="connsiteY245" fmla="*/ 595739 h 740050"/>
                  <a:gd name="connsiteX246" fmla="*/ 226597 w 1886083"/>
                  <a:gd name="connsiteY246" fmla="*/ 600922 h 740050"/>
                  <a:gd name="connsiteX247" fmla="*/ 261211 w 1886083"/>
                  <a:gd name="connsiteY247" fmla="*/ 608126 h 740050"/>
                  <a:gd name="connsiteX248" fmla="*/ 267800 w 1886083"/>
                  <a:gd name="connsiteY248" fmla="*/ 609268 h 740050"/>
                  <a:gd name="connsiteX249" fmla="*/ 291960 w 1886083"/>
                  <a:gd name="connsiteY249" fmla="*/ 613397 h 740050"/>
                  <a:gd name="connsiteX250" fmla="*/ 322006 w 1886083"/>
                  <a:gd name="connsiteY250" fmla="*/ 617263 h 740050"/>
                  <a:gd name="connsiteX251" fmla="*/ 352316 w 1886083"/>
                  <a:gd name="connsiteY251" fmla="*/ 624116 h 740050"/>
                  <a:gd name="connsiteX252" fmla="*/ 358377 w 1886083"/>
                  <a:gd name="connsiteY252" fmla="*/ 630617 h 740050"/>
                  <a:gd name="connsiteX253" fmla="*/ 374894 w 1886083"/>
                  <a:gd name="connsiteY253" fmla="*/ 638084 h 740050"/>
                  <a:gd name="connsiteX254" fmla="*/ 423916 w 1886083"/>
                  <a:gd name="connsiteY254" fmla="*/ 638260 h 740050"/>
                  <a:gd name="connsiteX255" fmla="*/ 438500 w 1886083"/>
                  <a:gd name="connsiteY255" fmla="*/ 638436 h 740050"/>
                  <a:gd name="connsiteX256" fmla="*/ 450536 w 1886083"/>
                  <a:gd name="connsiteY256" fmla="*/ 640017 h 740050"/>
                  <a:gd name="connsiteX257" fmla="*/ 464153 w 1886083"/>
                  <a:gd name="connsiteY257" fmla="*/ 640544 h 740050"/>
                  <a:gd name="connsiteX258" fmla="*/ 475047 w 1886083"/>
                  <a:gd name="connsiteY258" fmla="*/ 642301 h 740050"/>
                  <a:gd name="connsiteX259" fmla="*/ 515636 w 1886083"/>
                  <a:gd name="connsiteY259" fmla="*/ 640281 h 740050"/>
                  <a:gd name="connsiteX260" fmla="*/ 528902 w 1886083"/>
                  <a:gd name="connsiteY260" fmla="*/ 638260 h 740050"/>
                  <a:gd name="connsiteX261" fmla="*/ 562550 w 1886083"/>
                  <a:gd name="connsiteY261" fmla="*/ 634482 h 740050"/>
                  <a:gd name="connsiteX262" fmla="*/ 591453 w 1886083"/>
                  <a:gd name="connsiteY262" fmla="*/ 634043 h 740050"/>
                  <a:gd name="connsiteX263" fmla="*/ 594880 w 1886083"/>
                  <a:gd name="connsiteY263" fmla="*/ 634043 h 740050"/>
                  <a:gd name="connsiteX264" fmla="*/ 607091 w 1886083"/>
                  <a:gd name="connsiteY264" fmla="*/ 632110 h 740050"/>
                  <a:gd name="connsiteX265" fmla="*/ 635556 w 1886083"/>
                  <a:gd name="connsiteY265" fmla="*/ 632110 h 740050"/>
                  <a:gd name="connsiteX266" fmla="*/ 662088 w 1886083"/>
                  <a:gd name="connsiteY266" fmla="*/ 632022 h 740050"/>
                  <a:gd name="connsiteX267" fmla="*/ 664460 w 1886083"/>
                  <a:gd name="connsiteY267" fmla="*/ 632022 h 740050"/>
                  <a:gd name="connsiteX268" fmla="*/ 692573 w 1886083"/>
                  <a:gd name="connsiteY268" fmla="*/ 627806 h 740050"/>
                  <a:gd name="connsiteX269" fmla="*/ 695912 w 1886083"/>
                  <a:gd name="connsiteY269" fmla="*/ 626927 h 740050"/>
                  <a:gd name="connsiteX270" fmla="*/ 721565 w 1886083"/>
                  <a:gd name="connsiteY270" fmla="*/ 623149 h 740050"/>
                  <a:gd name="connsiteX271" fmla="*/ 757234 w 1886083"/>
                  <a:gd name="connsiteY271" fmla="*/ 619371 h 740050"/>
                  <a:gd name="connsiteX272" fmla="*/ 774365 w 1886083"/>
                  <a:gd name="connsiteY272" fmla="*/ 618493 h 740050"/>
                  <a:gd name="connsiteX273" fmla="*/ 804060 w 1886083"/>
                  <a:gd name="connsiteY273" fmla="*/ 613661 h 740050"/>
                  <a:gd name="connsiteX274" fmla="*/ 835951 w 1886083"/>
                  <a:gd name="connsiteY274" fmla="*/ 608214 h 740050"/>
                  <a:gd name="connsiteX275" fmla="*/ 848865 w 1886083"/>
                  <a:gd name="connsiteY275" fmla="*/ 611553 h 740050"/>
                  <a:gd name="connsiteX276" fmla="*/ 846757 w 1886083"/>
                  <a:gd name="connsiteY276" fmla="*/ 617790 h 740050"/>
                  <a:gd name="connsiteX277" fmla="*/ 833051 w 1886083"/>
                  <a:gd name="connsiteY277" fmla="*/ 621392 h 740050"/>
                  <a:gd name="connsiteX278" fmla="*/ 776561 w 1886083"/>
                  <a:gd name="connsiteY278" fmla="*/ 637382 h 740050"/>
                  <a:gd name="connsiteX279" fmla="*/ 746340 w 1886083"/>
                  <a:gd name="connsiteY279" fmla="*/ 646343 h 740050"/>
                  <a:gd name="connsiteX280" fmla="*/ 734128 w 1886083"/>
                  <a:gd name="connsiteY280" fmla="*/ 646782 h 740050"/>
                  <a:gd name="connsiteX281" fmla="*/ 729823 w 1886083"/>
                  <a:gd name="connsiteY281" fmla="*/ 647309 h 740050"/>
                  <a:gd name="connsiteX282" fmla="*/ 688356 w 1886083"/>
                  <a:gd name="connsiteY282" fmla="*/ 655040 h 740050"/>
                  <a:gd name="connsiteX283" fmla="*/ 666920 w 1886083"/>
                  <a:gd name="connsiteY283" fmla="*/ 657324 h 740050"/>
                  <a:gd name="connsiteX284" fmla="*/ 623344 w 1886083"/>
                  <a:gd name="connsiteY284" fmla="*/ 662859 h 740050"/>
                  <a:gd name="connsiteX285" fmla="*/ 599360 w 1886083"/>
                  <a:gd name="connsiteY285" fmla="*/ 667603 h 740050"/>
                  <a:gd name="connsiteX286" fmla="*/ 582405 w 1886083"/>
                  <a:gd name="connsiteY286" fmla="*/ 671030 h 740050"/>
                  <a:gd name="connsiteX287" fmla="*/ 560705 w 1886083"/>
                  <a:gd name="connsiteY287" fmla="*/ 669448 h 740050"/>
                  <a:gd name="connsiteX288" fmla="*/ 495254 w 1886083"/>
                  <a:gd name="connsiteY288" fmla="*/ 667076 h 740050"/>
                  <a:gd name="connsiteX289" fmla="*/ 472236 w 1886083"/>
                  <a:gd name="connsiteY289" fmla="*/ 667252 h 740050"/>
                  <a:gd name="connsiteX290" fmla="*/ 467580 w 1886083"/>
                  <a:gd name="connsiteY290" fmla="*/ 667252 h 740050"/>
                  <a:gd name="connsiteX291" fmla="*/ 431560 w 1886083"/>
                  <a:gd name="connsiteY291" fmla="*/ 663386 h 740050"/>
                  <a:gd name="connsiteX292" fmla="*/ 402480 w 1886083"/>
                  <a:gd name="connsiteY292" fmla="*/ 660838 h 740050"/>
                  <a:gd name="connsiteX293" fmla="*/ 401689 w 1886083"/>
                  <a:gd name="connsiteY293" fmla="*/ 660136 h 740050"/>
                  <a:gd name="connsiteX294" fmla="*/ 361277 w 1886083"/>
                  <a:gd name="connsiteY294" fmla="*/ 652932 h 740050"/>
                  <a:gd name="connsiteX295" fmla="*/ 347132 w 1886083"/>
                  <a:gd name="connsiteY295" fmla="*/ 650032 h 740050"/>
                  <a:gd name="connsiteX296" fmla="*/ 336941 w 1886083"/>
                  <a:gd name="connsiteY296" fmla="*/ 646694 h 740050"/>
                  <a:gd name="connsiteX297" fmla="*/ 284492 w 1886083"/>
                  <a:gd name="connsiteY297" fmla="*/ 634482 h 740050"/>
                  <a:gd name="connsiteX298" fmla="*/ 256379 w 1886083"/>
                  <a:gd name="connsiteY298" fmla="*/ 626048 h 740050"/>
                  <a:gd name="connsiteX299" fmla="*/ 226948 w 1886083"/>
                  <a:gd name="connsiteY299" fmla="*/ 615594 h 740050"/>
                  <a:gd name="connsiteX300" fmla="*/ 207620 w 1886083"/>
                  <a:gd name="connsiteY300" fmla="*/ 608829 h 740050"/>
                  <a:gd name="connsiteX301" fmla="*/ 191104 w 1886083"/>
                  <a:gd name="connsiteY301" fmla="*/ 601274 h 740050"/>
                  <a:gd name="connsiteX302" fmla="*/ 175202 w 1886083"/>
                  <a:gd name="connsiteY302" fmla="*/ 592488 h 740050"/>
                  <a:gd name="connsiteX303" fmla="*/ 168789 w 1886083"/>
                  <a:gd name="connsiteY303" fmla="*/ 588535 h 740050"/>
                  <a:gd name="connsiteX304" fmla="*/ 141994 w 1886083"/>
                  <a:gd name="connsiteY304" fmla="*/ 574742 h 740050"/>
                  <a:gd name="connsiteX305" fmla="*/ 115286 w 1886083"/>
                  <a:gd name="connsiteY305" fmla="*/ 555853 h 740050"/>
                  <a:gd name="connsiteX306" fmla="*/ 102196 w 1886083"/>
                  <a:gd name="connsiteY306" fmla="*/ 551109 h 740050"/>
                  <a:gd name="connsiteX307" fmla="*/ 100087 w 1886083"/>
                  <a:gd name="connsiteY307" fmla="*/ 548561 h 740050"/>
                  <a:gd name="connsiteX308" fmla="*/ 98155 w 1886083"/>
                  <a:gd name="connsiteY308" fmla="*/ 542851 h 740050"/>
                  <a:gd name="connsiteX309" fmla="*/ 92620 w 1886083"/>
                  <a:gd name="connsiteY309" fmla="*/ 537492 h 740050"/>
                  <a:gd name="connsiteX310" fmla="*/ 84186 w 1886083"/>
                  <a:gd name="connsiteY310" fmla="*/ 528092 h 740050"/>
                  <a:gd name="connsiteX311" fmla="*/ 76191 w 1886083"/>
                  <a:gd name="connsiteY311" fmla="*/ 519657 h 740050"/>
                  <a:gd name="connsiteX312" fmla="*/ 51768 w 1886083"/>
                  <a:gd name="connsiteY312" fmla="*/ 495146 h 740050"/>
                  <a:gd name="connsiteX313" fmla="*/ 50362 w 1886083"/>
                  <a:gd name="connsiteY313" fmla="*/ 492071 h 740050"/>
                  <a:gd name="connsiteX314" fmla="*/ 49484 w 1886083"/>
                  <a:gd name="connsiteY314" fmla="*/ 483110 h 740050"/>
                  <a:gd name="connsiteX315" fmla="*/ 47726 w 1886083"/>
                  <a:gd name="connsiteY315" fmla="*/ 477576 h 740050"/>
                  <a:gd name="connsiteX316" fmla="*/ 40610 w 1886083"/>
                  <a:gd name="connsiteY316" fmla="*/ 465188 h 740050"/>
                  <a:gd name="connsiteX317" fmla="*/ 39995 w 1886083"/>
                  <a:gd name="connsiteY317" fmla="*/ 467824 h 740050"/>
                  <a:gd name="connsiteX318" fmla="*/ 38414 w 1886083"/>
                  <a:gd name="connsiteY318" fmla="*/ 467384 h 740050"/>
                  <a:gd name="connsiteX319" fmla="*/ 40610 w 1886083"/>
                  <a:gd name="connsiteY319" fmla="*/ 463080 h 740050"/>
                  <a:gd name="connsiteX320" fmla="*/ 38150 w 1886083"/>
                  <a:gd name="connsiteY320" fmla="*/ 440765 h 740050"/>
                  <a:gd name="connsiteX321" fmla="*/ 37008 w 1886083"/>
                  <a:gd name="connsiteY321" fmla="*/ 439183 h 740050"/>
                  <a:gd name="connsiteX322" fmla="*/ 33933 w 1886083"/>
                  <a:gd name="connsiteY322" fmla="*/ 425039 h 740050"/>
                  <a:gd name="connsiteX323" fmla="*/ 35954 w 1886083"/>
                  <a:gd name="connsiteY323" fmla="*/ 404042 h 740050"/>
                  <a:gd name="connsiteX324" fmla="*/ 36130 w 1886083"/>
                  <a:gd name="connsiteY324" fmla="*/ 393412 h 740050"/>
                  <a:gd name="connsiteX325" fmla="*/ 38765 w 1886083"/>
                  <a:gd name="connsiteY325" fmla="*/ 384450 h 740050"/>
                  <a:gd name="connsiteX326" fmla="*/ 44739 w 1886083"/>
                  <a:gd name="connsiteY326" fmla="*/ 374523 h 740050"/>
                  <a:gd name="connsiteX327" fmla="*/ 47639 w 1886083"/>
                  <a:gd name="connsiteY327" fmla="*/ 368373 h 740050"/>
                  <a:gd name="connsiteX328" fmla="*/ 59762 w 1886083"/>
                  <a:gd name="connsiteY328" fmla="*/ 341666 h 740050"/>
                  <a:gd name="connsiteX329" fmla="*/ 85152 w 1886083"/>
                  <a:gd name="connsiteY329" fmla="*/ 309248 h 740050"/>
                  <a:gd name="connsiteX330" fmla="*/ 118537 w 1886083"/>
                  <a:gd name="connsiteY330" fmla="*/ 279377 h 740050"/>
                  <a:gd name="connsiteX331" fmla="*/ 133032 w 1886083"/>
                  <a:gd name="connsiteY331" fmla="*/ 268396 h 740050"/>
                  <a:gd name="connsiteX332" fmla="*/ 135668 w 1886083"/>
                  <a:gd name="connsiteY332" fmla="*/ 265409 h 740050"/>
                  <a:gd name="connsiteX333" fmla="*/ 139973 w 1886083"/>
                  <a:gd name="connsiteY333" fmla="*/ 261280 h 740050"/>
                  <a:gd name="connsiteX334" fmla="*/ 166944 w 1886083"/>
                  <a:gd name="connsiteY334" fmla="*/ 246344 h 740050"/>
                  <a:gd name="connsiteX335" fmla="*/ 194530 w 1886083"/>
                  <a:gd name="connsiteY335" fmla="*/ 231497 h 740050"/>
                  <a:gd name="connsiteX336" fmla="*/ 208675 w 1886083"/>
                  <a:gd name="connsiteY336" fmla="*/ 223942 h 740050"/>
                  <a:gd name="connsiteX337" fmla="*/ 254710 w 1886083"/>
                  <a:gd name="connsiteY337" fmla="*/ 203472 h 740050"/>
                  <a:gd name="connsiteX338" fmla="*/ 265340 w 1886083"/>
                  <a:gd name="connsiteY338" fmla="*/ 201188 h 740050"/>
                  <a:gd name="connsiteX339" fmla="*/ 258751 w 1886083"/>
                  <a:gd name="connsiteY339" fmla="*/ 208391 h 740050"/>
                  <a:gd name="connsiteX340" fmla="*/ 235909 w 1886083"/>
                  <a:gd name="connsiteY340" fmla="*/ 222272 h 740050"/>
                  <a:gd name="connsiteX341" fmla="*/ 205512 w 1886083"/>
                  <a:gd name="connsiteY341" fmla="*/ 240722 h 740050"/>
                  <a:gd name="connsiteX342" fmla="*/ 170897 w 1886083"/>
                  <a:gd name="connsiteY342" fmla="*/ 260313 h 740050"/>
                  <a:gd name="connsiteX343" fmla="*/ 139270 w 1886083"/>
                  <a:gd name="connsiteY343" fmla="*/ 279026 h 740050"/>
                  <a:gd name="connsiteX344" fmla="*/ 118185 w 1886083"/>
                  <a:gd name="connsiteY344" fmla="*/ 298266 h 740050"/>
                  <a:gd name="connsiteX345" fmla="*/ 103514 w 1886083"/>
                  <a:gd name="connsiteY345" fmla="*/ 322953 h 740050"/>
                  <a:gd name="connsiteX346" fmla="*/ 87173 w 1886083"/>
                  <a:gd name="connsiteY346" fmla="*/ 346058 h 740050"/>
                  <a:gd name="connsiteX347" fmla="*/ 83483 w 1886083"/>
                  <a:gd name="connsiteY347" fmla="*/ 351945 h 740050"/>
                  <a:gd name="connsiteX348" fmla="*/ 69602 w 1886083"/>
                  <a:gd name="connsiteY348" fmla="*/ 380058 h 740050"/>
                  <a:gd name="connsiteX349" fmla="*/ 63716 w 1886083"/>
                  <a:gd name="connsiteY349" fmla="*/ 389282 h 740050"/>
                  <a:gd name="connsiteX350" fmla="*/ 64067 w 1886083"/>
                  <a:gd name="connsiteY350" fmla="*/ 391655 h 740050"/>
                  <a:gd name="connsiteX351" fmla="*/ 64331 w 1886083"/>
                  <a:gd name="connsiteY351" fmla="*/ 399122 h 740050"/>
                  <a:gd name="connsiteX352" fmla="*/ 740014 w 1886083"/>
                  <a:gd name="connsiteY352" fmla="*/ 37428 h 740050"/>
                  <a:gd name="connsiteX353" fmla="*/ 735094 w 1886083"/>
                  <a:gd name="connsiteY353" fmla="*/ 39273 h 740050"/>
                  <a:gd name="connsiteX354" fmla="*/ 727715 w 1886083"/>
                  <a:gd name="connsiteY354" fmla="*/ 37604 h 740050"/>
                  <a:gd name="connsiteX355" fmla="*/ 708650 w 1886083"/>
                  <a:gd name="connsiteY355" fmla="*/ 39888 h 740050"/>
                  <a:gd name="connsiteX356" fmla="*/ 690465 w 1886083"/>
                  <a:gd name="connsiteY356" fmla="*/ 44105 h 740050"/>
                  <a:gd name="connsiteX357" fmla="*/ 631076 w 1886083"/>
                  <a:gd name="connsiteY357" fmla="*/ 54032 h 740050"/>
                  <a:gd name="connsiteX358" fmla="*/ 598306 w 1886083"/>
                  <a:gd name="connsiteY358" fmla="*/ 62466 h 740050"/>
                  <a:gd name="connsiteX359" fmla="*/ 567997 w 1886083"/>
                  <a:gd name="connsiteY359" fmla="*/ 73624 h 740050"/>
                  <a:gd name="connsiteX360" fmla="*/ 553325 w 1886083"/>
                  <a:gd name="connsiteY360" fmla="*/ 79598 h 740050"/>
                  <a:gd name="connsiteX361" fmla="*/ 541025 w 1886083"/>
                  <a:gd name="connsiteY361" fmla="*/ 79510 h 740050"/>
                  <a:gd name="connsiteX362" fmla="*/ 537160 w 1886083"/>
                  <a:gd name="connsiteY362" fmla="*/ 79861 h 740050"/>
                  <a:gd name="connsiteX363" fmla="*/ 511243 w 1886083"/>
                  <a:gd name="connsiteY363" fmla="*/ 87856 h 740050"/>
                  <a:gd name="connsiteX364" fmla="*/ 510364 w 1886083"/>
                  <a:gd name="connsiteY364" fmla="*/ 88559 h 740050"/>
                  <a:gd name="connsiteX365" fmla="*/ 470391 w 1886083"/>
                  <a:gd name="connsiteY365" fmla="*/ 102001 h 740050"/>
                  <a:gd name="connsiteX366" fmla="*/ 463714 w 1886083"/>
                  <a:gd name="connsiteY366" fmla="*/ 121592 h 740050"/>
                  <a:gd name="connsiteX367" fmla="*/ 461957 w 1886083"/>
                  <a:gd name="connsiteY367" fmla="*/ 124491 h 740050"/>
                  <a:gd name="connsiteX368" fmla="*/ 444913 w 1886083"/>
                  <a:gd name="connsiteY368" fmla="*/ 130992 h 740050"/>
                  <a:gd name="connsiteX369" fmla="*/ 437534 w 1886083"/>
                  <a:gd name="connsiteY369" fmla="*/ 131519 h 740050"/>
                  <a:gd name="connsiteX370" fmla="*/ 432438 w 1886083"/>
                  <a:gd name="connsiteY370" fmla="*/ 130729 h 740050"/>
                  <a:gd name="connsiteX371" fmla="*/ 409333 w 1886083"/>
                  <a:gd name="connsiteY371" fmla="*/ 139514 h 740050"/>
                  <a:gd name="connsiteX372" fmla="*/ 389741 w 1886083"/>
                  <a:gd name="connsiteY372" fmla="*/ 143116 h 740050"/>
                  <a:gd name="connsiteX373" fmla="*/ 385349 w 1886083"/>
                  <a:gd name="connsiteY373" fmla="*/ 142413 h 740050"/>
                  <a:gd name="connsiteX374" fmla="*/ 388951 w 1886083"/>
                  <a:gd name="connsiteY374" fmla="*/ 139075 h 740050"/>
                  <a:gd name="connsiteX375" fmla="*/ 419963 w 1886083"/>
                  <a:gd name="connsiteY375" fmla="*/ 121856 h 740050"/>
                  <a:gd name="connsiteX376" fmla="*/ 435074 w 1886083"/>
                  <a:gd name="connsiteY376" fmla="*/ 114037 h 740050"/>
                  <a:gd name="connsiteX377" fmla="*/ 437006 w 1886083"/>
                  <a:gd name="connsiteY377" fmla="*/ 113158 h 740050"/>
                  <a:gd name="connsiteX378" fmla="*/ 453347 w 1886083"/>
                  <a:gd name="connsiteY378" fmla="*/ 105075 h 740050"/>
                  <a:gd name="connsiteX379" fmla="*/ 470215 w 1886083"/>
                  <a:gd name="connsiteY379" fmla="*/ 95499 h 740050"/>
                  <a:gd name="connsiteX380" fmla="*/ 511507 w 1886083"/>
                  <a:gd name="connsiteY380" fmla="*/ 77314 h 740050"/>
                  <a:gd name="connsiteX381" fmla="*/ 514757 w 1886083"/>
                  <a:gd name="connsiteY381" fmla="*/ 76699 h 740050"/>
                  <a:gd name="connsiteX382" fmla="*/ 533909 w 1886083"/>
                  <a:gd name="connsiteY382" fmla="*/ 72042 h 740050"/>
                  <a:gd name="connsiteX383" fmla="*/ 549020 w 1886083"/>
                  <a:gd name="connsiteY383" fmla="*/ 66420 h 740050"/>
                  <a:gd name="connsiteX384" fmla="*/ 562022 w 1886083"/>
                  <a:gd name="connsiteY384" fmla="*/ 63872 h 740050"/>
                  <a:gd name="connsiteX385" fmla="*/ 570456 w 1886083"/>
                  <a:gd name="connsiteY385" fmla="*/ 57195 h 740050"/>
                  <a:gd name="connsiteX386" fmla="*/ 582932 w 1886083"/>
                  <a:gd name="connsiteY386" fmla="*/ 57722 h 740050"/>
                  <a:gd name="connsiteX387" fmla="*/ 607355 w 1886083"/>
                  <a:gd name="connsiteY387" fmla="*/ 51573 h 740050"/>
                  <a:gd name="connsiteX388" fmla="*/ 625716 w 1886083"/>
                  <a:gd name="connsiteY388" fmla="*/ 47531 h 740050"/>
                  <a:gd name="connsiteX389" fmla="*/ 630636 w 1886083"/>
                  <a:gd name="connsiteY389" fmla="*/ 45511 h 740050"/>
                  <a:gd name="connsiteX390" fmla="*/ 647680 w 1886083"/>
                  <a:gd name="connsiteY390" fmla="*/ 41381 h 740050"/>
                  <a:gd name="connsiteX391" fmla="*/ 654708 w 1886083"/>
                  <a:gd name="connsiteY391" fmla="*/ 41118 h 740050"/>
                  <a:gd name="connsiteX392" fmla="*/ 680186 w 1886083"/>
                  <a:gd name="connsiteY392" fmla="*/ 37165 h 740050"/>
                  <a:gd name="connsiteX393" fmla="*/ 694155 w 1886083"/>
                  <a:gd name="connsiteY393" fmla="*/ 34880 h 740050"/>
                  <a:gd name="connsiteX394" fmla="*/ 705839 w 1886083"/>
                  <a:gd name="connsiteY394" fmla="*/ 33035 h 740050"/>
                  <a:gd name="connsiteX395" fmla="*/ 711637 w 1886083"/>
                  <a:gd name="connsiteY395" fmla="*/ 33035 h 740050"/>
                  <a:gd name="connsiteX396" fmla="*/ 722619 w 1886083"/>
                  <a:gd name="connsiteY396" fmla="*/ 31190 h 740050"/>
                  <a:gd name="connsiteX397" fmla="*/ 747042 w 1886083"/>
                  <a:gd name="connsiteY397" fmla="*/ 27413 h 740050"/>
                  <a:gd name="connsiteX398" fmla="*/ 753368 w 1886083"/>
                  <a:gd name="connsiteY398" fmla="*/ 28203 h 740050"/>
                  <a:gd name="connsiteX399" fmla="*/ 757409 w 1886083"/>
                  <a:gd name="connsiteY399" fmla="*/ 28467 h 740050"/>
                  <a:gd name="connsiteX400" fmla="*/ 778582 w 1886083"/>
                  <a:gd name="connsiteY400" fmla="*/ 26886 h 740050"/>
                  <a:gd name="connsiteX401" fmla="*/ 786665 w 1886083"/>
                  <a:gd name="connsiteY401" fmla="*/ 26886 h 740050"/>
                  <a:gd name="connsiteX402" fmla="*/ 803620 w 1886083"/>
                  <a:gd name="connsiteY402" fmla="*/ 25041 h 740050"/>
                  <a:gd name="connsiteX403" fmla="*/ 870126 w 1886083"/>
                  <a:gd name="connsiteY403" fmla="*/ 24865 h 740050"/>
                  <a:gd name="connsiteX404" fmla="*/ 879965 w 1886083"/>
                  <a:gd name="connsiteY404" fmla="*/ 23284 h 740050"/>
                  <a:gd name="connsiteX405" fmla="*/ 890596 w 1886083"/>
                  <a:gd name="connsiteY405" fmla="*/ 25129 h 740050"/>
                  <a:gd name="connsiteX406" fmla="*/ 908693 w 1886083"/>
                  <a:gd name="connsiteY406" fmla="*/ 27061 h 740050"/>
                  <a:gd name="connsiteX407" fmla="*/ 936016 w 1886083"/>
                  <a:gd name="connsiteY407" fmla="*/ 29609 h 740050"/>
                  <a:gd name="connsiteX408" fmla="*/ 949458 w 1886083"/>
                  <a:gd name="connsiteY408" fmla="*/ 29609 h 740050"/>
                  <a:gd name="connsiteX409" fmla="*/ 982403 w 1886083"/>
                  <a:gd name="connsiteY409" fmla="*/ 35320 h 740050"/>
                  <a:gd name="connsiteX410" fmla="*/ 1029317 w 1886083"/>
                  <a:gd name="connsiteY410" fmla="*/ 41557 h 740050"/>
                  <a:gd name="connsiteX411" fmla="*/ 1086510 w 1886083"/>
                  <a:gd name="connsiteY411" fmla="*/ 56229 h 740050"/>
                  <a:gd name="connsiteX412" fmla="*/ 1117522 w 1886083"/>
                  <a:gd name="connsiteY412" fmla="*/ 66156 h 740050"/>
                  <a:gd name="connsiteX413" fmla="*/ 1135532 w 1886083"/>
                  <a:gd name="connsiteY413" fmla="*/ 70725 h 740050"/>
                  <a:gd name="connsiteX414" fmla="*/ 1138431 w 1886083"/>
                  <a:gd name="connsiteY414" fmla="*/ 72042 h 740050"/>
                  <a:gd name="connsiteX415" fmla="*/ 1171200 w 1886083"/>
                  <a:gd name="connsiteY415" fmla="*/ 83200 h 740050"/>
                  <a:gd name="connsiteX416" fmla="*/ 1178053 w 1886083"/>
                  <a:gd name="connsiteY416" fmla="*/ 86099 h 740050"/>
                  <a:gd name="connsiteX417" fmla="*/ 1183939 w 1886083"/>
                  <a:gd name="connsiteY417" fmla="*/ 91546 h 740050"/>
                  <a:gd name="connsiteX418" fmla="*/ 1188947 w 1886083"/>
                  <a:gd name="connsiteY418" fmla="*/ 93391 h 740050"/>
                  <a:gd name="connsiteX419" fmla="*/ 1220399 w 1886083"/>
                  <a:gd name="connsiteY419" fmla="*/ 109907 h 740050"/>
                  <a:gd name="connsiteX420" fmla="*/ 1238321 w 1886083"/>
                  <a:gd name="connsiteY420" fmla="*/ 121943 h 740050"/>
                  <a:gd name="connsiteX421" fmla="*/ 1252992 w 1886083"/>
                  <a:gd name="connsiteY421" fmla="*/ 130905 h 740050"/>
                  <a:gd name="connsiteX422" fmla="*/ 1265819 w 1886083"/>
                  <a:gd name="connsiteY422" fmla="*/ 143643 h 740050"/>
                  <a:gd name="connsiteX423" fmla="*/ 1269685 w 1886083"/>
                  <a:gd name="connsiteY423" fmla="*/ 145400 h 740050"/>
                  <a:gd name="connsiteX424" fmla="*/ 1273814 w 1886083"/>
                  <a:gd name="connsiteY424" fmla="*/ 148739 h 740050"/>
                  <a:gd name="connsiteX425" fmla="*/ 1300433 w 1886083"/>
                  <a:gd name="connsiteY425" fmla="*/ 172371 h 740050"/>
                  <a:gd name="connsiteX426" fmla="*/ 1301927 w 1886083"/>
                  <a:gd name="connsiteY426" fmla="*/ 174568 h 740050"/>
                  <a:gd name="connsiteX427" fmla="*/ 1298676 w 1886083"/>
                  <a:gd name="connsiteY427" fmla="*/ 176413 h 740050"/>
                  <a:gd name="connsiteX428" fmla="*/ 1279261 w 1886083"/>
                  <a:gd name="connsiteY428" fmla="*/ 178170 h 740050"/>
                  <a:gd name="connsiteX429" fmla="*/ 1269860 w 1886083"/>
                  <a:gd name="connsiteY429" fmla="*/ 174041 h 740050"/>
                  <a:gd name="connsiteX430" fmla="*/ 1240429 w 1886083"/>
                  <a:gd name="connsiteY430" fmla="*/ 148739 h 740050"/>
                  <a:gd name="connsiteX431" fmla="*/ 1226461 w 1886083"/>
                  <a:gd name="connsiteY431" fmla="*/ 140744 h 740050"/>
                  <a:gd name="connsiteX432" fmla="*/ 1188947 w 1886083"/>
                  <a:gd name="connsiteY432" fmla="*/ 122207 h 740050"/>
                  <a:gd name="connsiteX433" fmla="*/ 1178932 w 1886083"/>
                  <a:gd name="connsiteY433" fmla="*/ 115706 h 740050"/>
                  <a:gd name="connsiteX434" fmla="*/ 1151170 w 1886083"/>
                  <a:gd name="connsiteY434" fmla="*/ 101737 h 740050"/>
                  <a:gd name="connsiteX435" fmla="*/ 1097667 w 1886083"/>
                  <a:gd name="connsiteY435" fmla="*/ 74502 h 740050"/>
                  <a:gd name="connsiteX436" fmla="*/ 1055849 w 1886083"/>
                  <a:gd name="connsiteY436" fmla="*/ 62642 h 740050"/>
                  <a:gd name="connsiteX437" fmla="*/ 1024836 w 1886083"/>
                  <a:gd name="connsiteY437" fmla="*/ 55438 h 740050"/>
                  <a:gd name="connsiteX438" fmla="*/ 971157 w 1886083"/>
                  <a:gd name="connsiteY438" fmla="*/ 46301 h 740050"/>
                  <a:gd name="connsiteX439" fmla="*/ 912647 w 1886083"/>
                  <a:gd name="connsiteY439" fmla="*/ 41733 h 740050"/>
                  <a:gd name="connsiteX440" fmla="*/ 875485 w 1886083"/>
                  <a:gd name="connsiteY440" fmla="*/ 36901 h 740050"/>
                  <a:gd name="connsiteX441" fmla="*/ 864152 w 1886083"/>
                  <a:gd name="connsiteY441" fmla="*/ 37252 h 740050"/>
                  <a:gd name="connsiteX442" fmla="*/ 859671 w 1886083"/>
                  <a:gd name="connsiteY442" fmla="*/ 37516 h 740050"/>
                  <a:gd name="connsiteX443" fmla="*/ 843945 w 1886083"/>
                  <a:gd name="connsiteY443" fmla="*/ 35671 h 740050"/>
                  <a:gd name="connsiteX444" fmla="*/ 819961 w 1886083"/>
                  <a:gd name="connsiteY444" fmla="*/ 37604 h 740050"/>
                  <a:gd name="connsiteX445" fmla="*/ 798173 w 1886083"/>
                  <a:gd name="connsiteY445" fmla="*/ 37428 h 740050"/>
                  <a:gd name="connsiteX446" fmla="*/ 781218 w 1886083"/>
                  <a:gd name="connsiteY446" fmla="*/ 36198 h 740050"/>
                  <a:gd name="connsiteX447" fmla="*/ 770412 w 1886083"/>
                  <a:gd name="connsiteY447" fmla="*/ 35847 h 740050"/>
                  <a:gd name="connsiteX448" fmla="*/ 740014 w 1886083"/>
                  <a:gd name="connsiteY448" fmla="*/ 37428 h 740050"/>
                  <a:gd name="connsiteX449" fmla="*/ 1696039 w 1886083"/>
                  <a:gd name="connsiteY449" fmla="*/ 359676 h 740050"/>
                  <a:gd name="connsiteX450" fmla="*/ 1703067 w 1886083"/>
                  <a:gd name="connsiteY450" fmla="*/ 376895 h 740050"/>
                  <a:gd name="connsiteX451" fmla="*/ 1703067 w 1886083"/>
                  <a:gd name="connsiteY451" fmla="*/ 380848 h 740050"/>
                  <a:gd name="connsiteX452" fmla="*/ 1702892 w 1886083"/>
                  <a:gd name="connsiteY452" fmla="*/ 392445 h 740050"/>
                  <a:gd name="connsiteX453" fmla="*/ 1705615 w 1886083"/>
                  <a:gd name="connsiteY453" fmla="*/ 404481 h 740050"/>
                  <a:gd name="connsiteX454" fmla="*/ 1715630 w 1886083"/>
                  <a:gd name="connsiteY454" fmla="*/ 420383 h 740050"/>
                  <a:gd name="connsiteX455" fmla="*/ 1717388 w 1886083"/>
                  <a:gd name="connsiteY455" fmla="*/ 423809 h 740050"/>
                  <a:gd name="connsiteX456" fmla="*/ 1713258 w 1886083"/>
                  <a:gd name="connsiteY456" fmla="*/ 424863 h 740050"/>
                  <a:gd name="connsiteX457" fmla="*/ 1708163 w 1886083"/>
                  <a:gd name="connsiteY457" fmla="*/ 431101 h 740050"/>
                  <a:gd name="connsiteX458" fmla="*/ 1703155 w 1886083"/>
                  <a:gd name="connsiteY458" fmla="*/ 439447 h 740050"/>
                  <a:gd name="connsiteX459" fmla="*/ 1696303 w 1886083"/>
                  <a:gd name="connsiteY459" fmla="*/ 442434 h 740050"/>
                  <a:gd name="connsiteX460" fmla="*/ 1685409 w 1886083"/>
                  <a:gd name="connsiteY460" fmla="*/ 449550 h 740050"/>
                  <a:gd name="connsiteX461" fmla="*/ 1672143 w 1886083"/>
                  <a:gd name="connsiteY461" fmla="*/ 454031 h 740050"/>
                  <a:gd name="connsiteX462" fmla="*/ 1661512 w 1886083"/>
                  <a:gd name="connsiteY462" fmla="*/ 461850 h 740050"/>
                  <a:gd name="connsiteX463" fmla="*/ 1651936 w 1886083"/>
                  <a:gd name="connsiteY463" fmla="*/ 468527 h 740050"/>
                  <a:gd name="connsiteX464" fmla="*/ 1619782 w 1886083"/>
                  <a:gd name="connsiteY464" fmla="*/ 488294 h 740050"/>
                  <a:gd name="connsiteX465" fmla="*/ 1600893 w 1886083"/>
                  <a:gd name="connsiteY465" fmla="*/ 493301 h 740050"/>
                  <a:gd name="connsiteX466" fmla="*/ 1598697 w 1886083"/>
                  <a:gd name="connsiteY466" fmla="*/ 491632 h 740050"/>
                  <a:gd name="connsiteX467" fmla="*/ 1600103 w 1886083"/>
                  <a:gd name="connsiteY467" fmla="*/ 489260 h 740050"/>
                  <a:gd name="connsiteX468" fmla="*/ 1618903 w 1886083"/>
                  <a:gd name="connsiteY468" fmla="*/ 478893 h 740050"/>
                  <a:gd name="connsiteX469" fmla="*/ 1636825 w 1886083"/>
                  <a:gd name="connsiteY469" fmla="*/ 456491 h 740050"/>
                  <a:gd name="connsiteX470" fmla="*/ 1640691 w 1886083"/>
                  <a:gd name="connsiteY470" fmla="*/ 452098 h 740050"/>
                  <a:gd name="connsiteX471" fmla="*/ 1650970 w 1886083"/>
                  <a:gd name="connsiteY471" fmla="*/ 439183 h 740050"/>
                  <a:gd name="connsiteX472" fmla="*/ 1653166 w 1886083"/>
                  <a:gd name="connsiteY472" fmla="*/ 435406 h 740050"/>
                  <a:gd name="connsiteX473" fmla="*/ 1667047 w 1886083"/>
                  <a:gd name="connsiteY473" fmla="*/ 420383 h 740050"/>
                  <a:gd name="connsiteX474" fmla="*/ 1683652 w 1886083"/>
                  <a:gd name="connsiteY474" fmla="*/ 397365 h 740050"/>
                  <a:gd name="connsiteX475" fmla="*/ 1688220 w 1886083"/>
                  <a:gd name="connsiteY475" fmla="*/ 386120 h 740050"/>
                  <a:gd name="connsiteX476" fmla="*/ 1670473 w 1886083"/>
                  <a:gd name="connsiteY476" fmla="*/ 379882 h 740050"/>
                  <a:gd name="connsiteX477" fmla="*/ 1666520 w 1886083"/>
                  <a:gd name="connsiteY477" fmla="*/ 381288 h 740050"/>
                  <a:gd name="connsiteX478" fmla="*/ 1647456 w 1886083"/>
                  <a:gd name="connsiteY478" fmla="*/ 382078 h 740050"/>
                  <a:gd name="connsiteX479" fmla="*/ 1631203 w 1886083"/>
                  <a:gd name="connsiteY479" fmla="*/ 381288 h 740050"/>
                  <a:gd name="connsiteX480" fmla="*/ 1630500 w 1886083"/>
                  <a:gd name="connsiteY480" fmla="*/ 379443 h 740050"/>
                  <a:gd name="connsiteX481" fmla="*/ 1638056 w 1886083"/>
                  <a:gd name="connsiteY481" fmla="*/ 370833 h 740050"/>
                  <a:gd name="connsiteX482" fmla="*/ 1668892 w 1886083"/>
                  <a:gd name="connsiteY482" fmla="*/ 358446 h 740050"/>
                  <a:gd name="connsiteX483" fmla="*/ 1674515 w 1886083"/>
                  <a:gd name="connsiteY483" fmla="*/ 343950 h 740050"/>
                  <a:gd name="connsiteX484" fmla="*/ 1674954 w 1886083"/>
                  <a:gd name="connsiteY484" fmla="*/ 338503 h 740050"/>
                  <a:gd name="connsiteX485" fmla="*/ 1683125 w 1886083"/>
                  <a:gd name="connsiteY485" fmla="*/ 339909 h 740050"/>
                  <a:gd name="connsiteX486" fmla="*/ 1696039 w 1886083"/>
                  <a:gd name="connsiteY486" fmla="*/ 359676 h 740050"/>
                  <a:gd name="connsiteX487" fmla="*/ 1837396 w 1886083"/>
                  <a:gd name="connsiteY487" fmla="*/ 387701 h 740050"/>
                  <a:gd name="connsiteX488" fmla="*/ 1848114 w 1886083"/>
                  <a:gd name="connsiteY488" fmla="*/ 399386 h 740050"/>
                  <a:gd name="connsiteX489" fmla="*/ 1849432 w 1886083"/>
                  <a:gd name="connsiteY489" fmla="*/ 404218 h 740050"/>
                  <a:gd name="connsiteX490" fmla="*/ 1847587 w 1886083"/>
                  <a:gd name="connsiteY490" fmla="*/ 409313 h 740050"/>
                  <a:gd name="connsiteX491" fmla="*/ 1848202 w 1886083"/>
                  <a:gd name="connsiteY491" fmla="*/ 418889 h 740050"/>
                  <a:gd name="connsiteX492" fmla="*/ 1848114 w 1886083"/>
                  <a:gd name="connsiteY492" fmla="*/ 422930 h 740050"/>
                  <a:gd name="connsiteX493" fmla="*/ 1852506 w 1886083"/>
                  <a:gd name="connsiteY493" fmla="*/ 439535 h 740050"/>
                  <a:gd name="connsiteX494" fmla="*/ 1850310 w 1886083"/>
                  <a:gd name="connsiteY494" fmla="*/ 456315 h 740050"/>
                  <a:gd name="connsiteX495" fmla="*/ 1848377 w 1886083"/>
                  <a:gd name="connsiteY495" fmla="*/ 458248 h 740050"/>
                  <a:gd name="connsiteX496" fmla="*/ 1845742 w 1886083"/>
                  <a:gd name="connsiteY496" fmla="*/ 455876 h 740050"/>
                  <a:gd name="connsiteX497" fmla="*/ 1845566 w 1886083"/>
                  <a:gd name="connsiteY497" fmla="*/ 446563 h 740050"/>
                  <a:gd name="connsiteX498" fmla="*/ 1842930 w 1886083"/>
                  <a:gd name="connsiteY498" fmla="*/ 428817 h 740050"/>
                  <a:gd name="connsiteX499" fmla="*/ 1834936 w 1886083"/>
                  <a:gd name="connsiteY499" fmla="*/ 412652 h 740050"/>
                  <a:gd name="connsiteX500" fmla="*/ 1834145 w 1886083"/>
                  <a:gd name="connsiteY500" fmla="*/ 411949 h 740050"/>
                  <a:gd name="connsiteX501" fmla="*/ 1820089 w 1886083"/>
                  <a:gd name="connsiteY501" fmla="*/ 391127 h 740050"/>
                  <a:gd name="connsiteX502" fmla="*/ 1807438 w 1886083"/>
                  <a:gd name="connsiteY502" fmla="*/ 369779 h 740050"/>
                  <a:gd name="connsiteX503" fmla="*/ 1804714 w 1886083"/>
                  <a:gd name="connsiteY503" fmla="*/ 365650 h 740050"/>
                  <a:gd name="connsiteX504" fmla="*/ 1788812 w 1886083"/>
                  <a:gd name="connsiteY504" fmla="*/ 347728 h 740050"/>
                  <a:gd name="connsiteX505" fmla="*/ 1770539 w 1886083"/>
                  <a:gd name="connsiteY505" fmla="*/ 323480 h 740050"/>
                  <a:gd name="connsiteX506" fmla="*/ 1768079 w 1886083"/>
                  <a:gd name="connsiteY506" fmla="*/ 321284 h 740050"/>
                  <a:gd name="connsiteX507" fmla="*/ 1752880 w 1886083"/>
                  <a:gd name="connsiteY507" fmla="*/ 309072 h 740050"/>
                  <a:gd name="connsiteX508" fmla="*/ 1733728 w 1886083"/>
                  <a:gd name="connsiteY508" fmla="*/ 296948 h 740050"/>
                  <a:gd name="connsiteX509" fmla="*/ 1681982 w 1886083"/>
                  <a:gd name="connsiteY509" fmla="*/ 268483 h 740050"/>
                  <a:gd name="connsiteX510" fmla="*/ 1650443 w 1886083"/>
                  <a:gd name="connsiteY510" fmla="*/ 257150 h 740050"/>
                  <a:gd name="connsiteX511" fmla="*/ 1641306 w 1886083"/>
                  <a:gd name="connsiteY511" fmla="*/ 254075 h 740050"/>
                  <a:gd name="connsiteX512" fmla="*/ 1614686 w 1886083"/>
                  <a:gd name="connsiteY512" fmla="*/ 233078 h 740050"/>
                  <a:gd name="connsiteX513" fmla="*/ 1613281 w 1886083"/>
                  <a:gd name="connsiteY513" fmla="*/ 230882 h 740050"/>
                  <a:gd name="connsiteX514" fmla="*/ 1617322 w 1886083"/>
                  <a:gd name="connsiteY514" fmla="*/ 231321 h 740050"/>
                  <a:gd name="connsiteX515" fmla="*/ 1632257 w 1886083"/>
                  <a:gd name="connsiteY515" fmla="*/ 239668 h 740050"/>
                  <a:gd name="connsiteX516" fmla="*/ 1662655 w 1886083"/>
                  <a:gd name="connsiteY516" fmla="*/ 250825 h 740050"/>
                  <a:gd name="connsiteX517" fmla="*/ 1701222 w 1886083"/>
                  <a:gd name="connsiteY517" fmla="*/ 266814 h 740050"/>
                  <a:gd name="connsiteX518" fmla="*/ 1719672 w 1886083"/>
                  <a:gd name="connsiteY518" fmla="*/ 275248 h 740050"/>
                  <a:gd name="connsiteX519" fmla="*/ 1742953 w 1886083"/>
                  <a:gd name="connsiteY519" fmla="*/ 288690 h 740050"/>
                  <a:gd name="connsiteX520" fmla="*/ 1770275 w 1886083"/>
                  <a:gd name="connsiteY520" fmla="*/ 308545 h 740050"/>
                  <a:gd name="connsiteX521" fmla="*/ 1788549 w 1886083"/>
                  <a:gd name="connsiteY521" fmla="*/ 324534 h 740050"/>
                  <a:gd name="connsiteX522" fmla="*/ 1795577 w 1886083"/>
                  <a:gd name="connsiteY522" fmla="*/ 329805 h 740050"/>
                  <a:gd name="connsiteX523" fmla="*/ 1811215 w 1886083"/>
                  <a:gd name="connsiteY523" fmla="*/ 342984 h 740050"/>
                  <a:gd name="connsiteX524" fmla="*/ 1821846 w 1886083"/>
                  <a:gd name="connsiteY524" fmla="*/ 358797 h 740050"/>
                  <a:gd name="connsiteX525" fmla="*/ 1835990 w 1886083"/>
                  <a:gd name="connsiteY525" fmla="*/ 380585 h 740050"/>
                  <a:gd name="connsiteX526" fmla="*/ 1837396 w 1886083"/>
                  <a:gd name="connsiteY526" fmla="*/ 387701 h 740050"/>
                  <a:gd name="connsiteX527" fmla="*/ 1082029 w 1886083"/>
                  <a:gd name="connsiteY527" fmla="*/ 155504 h 740050"/>
                  <a:gd name="connsiteX528" fmla="*/ 1060944 w 1886083"/>
                  <a:gd name="connsiteY528" fmla="*/ 145137 h 740050"/>
                  <a:gd name="connsiteX529" fmla="*/ 1045482 w 1886083"/>
                  <a:gd name="connsiteY529" fmla="*/ 140129 h 740050"/>
                  <a:gd name="connsiteX530" fmla="*/ 1006738 w 1886083"/>
                  <a:gd name="connsiteY530" fmla="*/ 124403 h 740050"/>
                  <a:gd name="connsiteX531" fmla="*/ 1004893 w 1886083"/>
                  <a:gd name="connsiteY531" fmla="*/ 122383 h 740050"/>
                  <a:gd name="connsiteX532" fmla="*/ 1007968 w 1886083"/>
                  <a:gd name="connsiteY532" fmla="*/ 120450 h 740050"/>
                  <a:gd name="connsiteX533" fmla="*/ 1011219 w 1886083"/>
                  <a:gd name="connsiteY533" fmla="*/ 120889 h 740050"/>
                  <a:gd name="connsiteX534" fmla="*/ 1036960 w 1886083"/>
                  <a:gd name="connsiteY534" fmla="*/ 126073 h 740050"/>
                  <a:gd name="connsiteX535" fmla="*/ 1083786 w 1886083"/>
                  <a:gd name="connsiteY535" fmla="*/ 132837 h 740050"/>
                  <a:gd name="connsiteX536" fmla="*/ 1122705 w 1886083"/>
                  <a:gd name="connsiteY536" fmla="*/ 145752 h 740050"/>
                  <a:gd name="connsiteX537" fmla="*/ 1125692 w 1886083"/>
                  <a:gd name="connsiteY537" fmla="*/ 148563 h 740050"/>
                  <a:gd name="connsiteX538" fmla="*/ 1121387 w 1886083"/>
                  <a:gd name="connsiteY538" fmla="*/ 149442 h 740050"/>
                  <a:gd name="connsiteX539" fmla="*/ 1098106 w 1886083"/>
                  <a:gd name="connsiteY539" fmla="*/ 155504 h 740050"/>
                  <a:gd name="connsiteX540" fmla="*/ 1082029 w 1886083"/>
                  <a:gd name="connsiteY540" fmla="*/ 155504 h 740050"/>
                  <a:gd name="connsiteX541" fmla="*/ 177135 w 1886083"/>
                  <a:gd name="connsiteY541" fmla="*/ 545223 h 740050"/>
                  <a:gd name="connsiteX542" fmla="*/ 175905 w 1886083"/>
                  <a:gd name="connsiteY542" fmla="*/ 542587 h 740050"/>
                  <a:gd name="connsiteX543" fmla="*/ 150603 w 1886083"/>
                  <a:gd name="connsiteY543" fmla="*/ 524489 h 740050"/>
                  <a:gd name="connsiteX544" fmla="*/ 143311 w 1886083"/>
                  <a:gd name="connsiteY544" fmla="*/ 519833 h 740050"/>
                  <a:gd name="connsiteX545" fmla="*/ 114407 w 1886083"/>
                  <a:gd name="connsiteY545" fmla="*/ 484692 h 740050"/>
                  <a:gd name="connsiteX546" fmla="*/ 111596 w 1886083"/>
                  <a:gd name="connsiteY546" fmla="*/ 459038 h 740050"/>
                  <a:gd name="connsiteX547" fmla="*/ 111772 w 1886083"/>
                  <a:gd name="connsiteY547" fmla="*/ 453943 h 740050"/>
                  <a:gd name="connsiteX548" fmla="*/ 114320 w 1886083"/>
                  <a:gd name="connsiteY548" fmla="*/ 444542 h 740050"/>
                  <a:gd name="connsiteX549" fmla="*/ 117307 w 1886083"/>
                  <a:gd name="connsiteY549" fmla="*/ 443664 h 740050"/>
                  <a:gd name="connsiteX550" fmla="*/ 118449 w 1886083"/>
                  <a:gd name="connsiteY550" fmla="*/ 444806 h 740050"/>
                  <a:gd name="connsiteX551" fmla="*/ 118712 w 1886083"/>
                  <a:gd name="connsiteY551" fmla="*/ 459741 h 740050"/>
                  <a:gd name="connsiteX552" fmla="*/ 121436 w 1886083"/>
                  <a:gd name="connsiteY552" fmla="*/ 479948 h 740050"/>
                  <a:gd name="connsiteX553" fmla="*/ 123808 w 1886083"/>
                  <a:gd name="connsiteY553" fmla="*/ 482056 h 740050"/>
                  <a:gd name="connsiteX554" fmla="*/ 130748 w 1886083"/>
                  <a:gd name="connsiteY554" fmla="*/ 488733 h 740050"/>
                  <a:gd name="connsiteX555" fmla="*/ 138479 w 1886083"/>
                  <a:gd name="connsiteY555" fmla="*/ 495322 h 740050"/>
                  <a:gd name="connsiteX556" fmla="*/ 144893 w 1886083"/>
                  <a:gd name="connsiteY556" fmla="*/ 498836 h 740050"/>
                  <a:gd name="connsiteX557" fmla="*/ 176257 w 1886083"/>
                  <a:gd name="connsiteY557" fmla="*/ 527740 h 740050"/>
                  <a:gd name="connsiteX558" fmla="*/ 189347 w 1886083"/>
                  <a:gd name="connsiteY558" fmla="*/ 537404 h 740050"/>
                  <a:gd name="connsiteX559" fmla="*/ 192158 w 1886083"/>
                  <a:gd name="connsiteY559" fmla="*/ 544344 h 740050"/>
                  <a:gd name="connsiteX560" fmla="*/ 185393 w 1886083"/>
                  <a:gd name="connsiteY560" fmla="*/ 545047 h 740050"/>
                  <a:gd name="connsiteX561" fmla="*/ 177135 w 1886083"/>
                  <a:gd name="connsiteY561" fmla="*/ 545223 h 740050"/>
                  <a:gd name="connsiteX562" fmla="*/ 1381347 w 1886083"/>
                  <a:gd name="connsiteY562" fmla="*/ 698616 h 740050"/>
                  <a:gd name="connsiteX563" fmla="*/ 1378799 w 1886083"/>
                  <a:gd name="connsiteY563" fmla="*/ 700636 h 740050"/>
                  <a:gd name="connsiteX564" fmla="*/ 1336278 w 1886083"/>
                  <a:gd name="connsiteY564" fmla="*/ 700636 h 740050"/>
                  <a:gd name="connsiteX565" fmla="*/ 1327844 w 1886083"/>
                  <a:gd name="connsiteY565" fmla="*/ 698528 h 740050"/>
                  <a:gd name="connsiteX566" fmla="*/ 1326262 w 1886083"/>
                  <a:gd name="connsiteY566" fmla="*/ 695014 h 740050"/>
                  <a:gd name="connsiteX567" fmla="*/ 1328019 w 1886083"/>
                  <a:gd name="connsiteY567" fmla="*/ 689479 h 740050"/>
                  <a:gd name="connsiteX568" fmla="*/ 1330831 w 1886083"/>
                  <a:gd name="connsiteY568" fmla="*/ 686316 h 740050"/>
                  <a:gd name="connsiteX569" fmla="*/ 1379941 w 1886083"/>
                  <a:gd name="connsiteY569" fmla="*/ 683944 h 740050"/>
                  <a:gd name="connsiteX570" fmla="*/ 1387584 w 1886083"/>
                  <a:gd name="connsiteY570" fmla="*/ 682802 h 740050"/>
                  <a:gd name="connsiteX571" fmla="*/ 1408669 w 1886083"/>
                  <a:gd name="connsiteY571" fmla="*/ 680079 h 740050"/>
                  <a:gd name="connsiteX572" fmla="*/ 1415346 w 1886083"/>
                  <a:gd name="connsiteY572" fmla="*/ 682890 h 740050"/>
                  <a:gd name="connsiteX573" fmla="*/ 1427382 w 1886083"/>
                  <a:gd name="connsiteY573" fmla="*/ 692378 h 740050"/>
                  <a:gd name="connsiteX574" fmla="*/ 1429930 w 1886083"/>
                  <a:gd name="connsiteY574" fmla="*/ 693608 h 740050"/>
                  <a:gd name="connsiteX575" fmla="*/ 1426767 w 1886083"/>
                  <a:gd name="connsiteY575" fmla="*/ 694486 h 740050"/>
                  <a:gd name="connsiteX576" fmla="*/ 1381347 w 1886083"/>
                  <a:gd name="connsiteY576" fmla="*/ 698616 h 740050"/>
                  <a:gd name="connsiteX577" fmla="*/ 1794611 w 1886083"/>
                  <a:gd name="connsiteY577" fmla="*/ 487152 h 740050"/>
                  <a:gd name="connsiteX578" fmla="*/ 1805329 w 1886083"/>
                  <a:gd name="connsiteY578" fmla="*/ 466155 h 740050"/>
                  <a:gd name="connsiteX579" fmla="*/ 1806296 w 1886083"/>
                  <a:gd name="connsiteY579" fmla="*/ 462377 h 740050"/>
                  <a:gd name="connsiteX580" fmla="*/ 1808755 w 1886083"/>
                  <a:gd name="connsiteY580" fmla="*/ 466330 h 740050"/>
                  <a:gd name="connsiteX581" fmla="*/ 1809985 w 1886083"/>
                  <a:gd name="connsiteY581" fmla="*/ 471074 h 740050"/>
                  <a:gd name="connsiteX582" fmla="*/ 1809810 w 1886083"/>
                  <a:gd name="connsiteY582" fmla="*/ 483901 h 740050"/>
                  <a:gd name="connsiteX583" fmla="*/ 1809985 w 1886083"/>
                  <a:gd name="connsiteY583" fmla="*/ 498309 h 740050"/>
                  <a:gd name="connsiteX584" fmla="*/ 1808492 w 1886083"/>
                  <a:gd name="connsiteY584" fmla="*/ 503932 h 740050"/>
                  <a:gd name="connsiteX585" fmla="*/ 1783454 w 1886083"/>
                  <a:gd name="connsiteY585" fmla="*/ 532133 h 740050"/>
                  <a:gd name="connsiteX586" fmla="*/ 1780203 w 1886083"/>
                  <a:gd name="connsiteY586" fmla="*/ 535032 h 740050"/>
                  <a:gd name="connsiteX587" fmla="*/ 1763511 w 1886083"/>
                  <a:gd name="connsiteY587" fmla="*/ 546980 h 740050"/>
                  <a:gd name="connsiteX588" fmla="*/ 1753408 w 1886083"/>
                  <a:gd name="connsiteY588" fmla="*/ 546541 h 740050"/>
                  <a:gd name="connsiteX589" fmla="*/ 1758679 w 1886083"/>
                  <a:gd name="connsiteY589" fmla="*/ 539512 h 740050"/>
                  <a:gd name="connsiteX590" fmla="*/ 1768870 w 1886083"/>
                  <a:gd name="connsiteY590" fmla="*/ 528794 h 740050"/>
                  <a:gd name="connsiteX591" fmla="*/ 1778709 w 1886083"/>
                  <a:gd name="connsiteY591" fmla="*/ 514562 h 740050"/>
                  <a:gd name="connsiteX592" fmla="*/ 1789955 w 1886083"/>
                  <a:gd name="connsiteY592" fmla="*/ 497255 h 740050"/>
                  <a:gd name="connsiteX593" fmla="*/ 1794611 w 1886083"/>
                  <a:gd name="connsiteY593" fmla="*/ 487152 h 740050"/>
                  <a:gd name="connsiteX594" fmla="*/ 721038 w 1886083"/>
                  <a:gd name="connsiteY594" fmla="*/ 393939 h 740050"/>
                  <a:gd name="connsiteX595" fmla="*/ 741683 w 1886083"/>
                  <a:gd name="connsiteY595" fmla="*/ 384626 h 740050"/>
                  <a:gd name="connsiteX596" fmla="*/ 751962 w 1886083"/>
                  <a:gd name="connsiteY596" fmla="*/ 381551 h 740050"/>
                  <a:gd name="connsiteX597" fmla="*/ 762329 w 1886083"/>
                  <a:gd name="connsiteY597" fmla="*/ 386823 h 740050"/>
                  <a:gd name="connsiteX598" fmla="*/ 758551 w 1886083"/>
                  <a:gd name="connsiteY598" fmla="*/ 392357 h 740050"/>
                  <a:gd name="connsiteX599" fmla="*/ 746252 w 1886083"/>
                  <a:gd name="connsiteY599" fmla="*/ 408435 h 740050"/>
                  <a:gd name="connsiteX600" fmla="*/ 729472 w 1886083"/>
                  <a:gd name="connsiteY600" fmla="*/ 418977 h 740050"/>
                  <a:gd name="connsiteX601" fmla="*/ 701974 w 1886083"/>
                  <a:gd name="connsiteY601" fmla="*/ 420910 h 740050"/>
                  <a:gd name="connsiteX602" fmla="*/ 698987 w 1886083"/>
                  <a:gd name="connsiteY602" fmla="*/ 420119 h 740050"/>
                  <a:gd name="connsiteX603" fmla="*/ 699250 w 1886083"/>
                  <a:gd name="connsiteY603" fmla="*/ 417396 h 740050"/>
                  <a:gd name="connsiteX604" fmla="*/ 721038 w 1886083"/>
                  <a:gd name="connsiteY604" fmla="*/ 393939 h 740050"/>
                  <a:gd name="connsiteX605" fmla="*/ 1216269 w 1886083"/>
                  <a:gd name="connsiteY605" fmla="*/ 401143 h 740050"/>
                  <a:gd name="connsiteX606" fmla="*/ 1227778 w 1886083"/>
                  <a:gd name="connsiteY606" fmla="*/ 398068 h 740050"/>
                  <a:gd name="connsiteX607" fmla="*/ 1244558 w 1886083"/>
                  <a:gd name="connsiteY607" fmla="*/ 396047 h 740050"/>
                  <a:gd name="connsiteX608" fmla="*/ 1246755 w 1886083"/>
                  <a:gd name="connsiteY608" fmla="*/ 399298 h 740050"/>
                  <a:gd name="connsiteX609" fmla="*/ 1229887 w 1886083"/>
                  <a:gd name="connsiteY609" fmla="*/ 408786 h 740050"/>
                  <a:gd name="connsiteX610" fmla="*/ 1184994 w 1886083"/>
                  <a:gd name="connsiteY610" fmla="*/ 418626 h 740050"/>
                  <a:gd name="connsiteX611" fmla="*/ 1161888 w 1886083"/>
                  <a:gd name="connsiteY611" fmla="*/ 424688 h 740050"/>
                  <a:gd name="connsiteX612" fmla="*/ 1138343 w 1886083"/>
                  <a:gd name="connsiteY612" fmla="*/ 427499 h 740050"/>
                  <a:gd name="connsiteX613" fmla="*/ 1135883 w 1886083"/>
                  <a:gd name="connsiteY613" fmla="*/ 428202 h 740050"/>
                  <a:gd name="connsiteX614" fmla="*/ 1141594 w 1886083"/>
                  <a:gd name="connsiteY614" fmla="*/ 414409 h 740050"/>
                  <a:gd name="connsiteX615" fmla="*/ 1161888 w 1886083"/>
                  <a:gd name="connsiteY615" fmla="*/ 412212 h 740050"/>
                  <a:gd name="connsiteX616" fmla="*/ 1216269 w 1886083"/>
                  <a:gd name="connsiteY616" fmla="*/ 401143 h 740050"/>
                  <a:gd name="connsiteX617" fmla="*/ 1169971 w 1886083"/>
                  <a:gd name="connsiteY617" fmla="*/ 706874 h 740050"/>
                  <a:gd name="connsiteX618" fmla="*/ 1147217 w 1886083"/>
                  <a:gd name="connsiteY618" fmla="*/ 704678 h 740050"/>
                  <a:gd name="connsiteX619" fmla="*/ 1117961 w 1886083"/>
                  <a:gd name="connsiteY619" fmla="*/ 698879 h 740050"/>
                  <a:gd name="connsiteX620" fmla="*/ 1079130 w 1886083"/>
                  <a:gd name="connsiteY620" fmla="*/ 690797 h 740050"/>
                  <a:gd name="connsiteX621" fmla="*/ 1058572 w 1886083"/>
                  <a:gd name="connsiteY621" fmla="*/ 681923 h 740050"/>
                  <a:gd name="connsiteX622" fmla="*/ 1057518 w 1886083"/>
                  <a:gd name="connsiteY622" fmla="*/ 678585 h 740050"/>
                  <a:gd name="connsiteX623" fmla="*/ 1061471 w 1886083"/>
                  <a:gd name="connsiteY623" fmla="*/ 678761 h 740050"/>
                  <a:gd name="connsiteX624" fmla="*/ 1087652 w 1886083"/>
                  <a:gd name="connsiteY624" fmla="*/ 686316 h 740050"/>
                  <a:gd name="connsiteX625" fmla="*/ 1096173 w 1886083"/>
                  <a:gd name="connsiteY625" fmla="*/ 688249 h 740050"/>
                  <a:gd name="connsiteX626" fmla="*/ 1103465 w 1886083"/>
                  <a:gd name="connsiteY626" fmla="*/ 690182 h 740050"/>
                  <a:gd name="connsiteX627" fmla="*/ 1133599 w 1886083"/>
                  <a:gd name="connsiteY627" fmla="*/ 694486 h 740050"/>
                  <a:gd name="connsiteX628" fmla="*/ 1135444 w 1886083"/>
                  <a:gd name="connsiteY628" fmla="*/ 695453 h 740050"/>
                  <a:gd name="connsiteX629" fmla="*/ 1156705 w 1886083"/>
                  <a:gd name="connsiteY629" fmla="*/ 700636 h 740050"/>
                  <a:gd name="connsiteX630" fmla="*/ 1168214 w 1886083"/>
                  <a:gd name="connsiteY630" fmla="*/ 701427 h 740050"/>
                  <a:gd name="connsiteX631" fmla="*/ 1192725 w 1886083"/>
                  <a:gd name="connsiteY631" fmla="*/ 704853 h 740050"/>
                  <a:gd name="connsiteX632" fmla="*/ 1227163 w 1886083"/>
                  <a:gd name="connsiteY632" fmla="*/ 707401 h 740050"/>
                  <a:gd name="connsiteX633" fmla="*/ 1255716 w 1886083"/>
                  <a:gd name="connsiteY633" fmla="*/ 710739 h 740050"/>
                  <a:gd name="connsiteX634" fmla="*/ 1265028 w 1886083"/>
                  <a:gd name="connsiteY634" fmla="*/ 710915 h 740050"/>
                  <a:gd name="connsiteX635" fmla="*/ 1270827 w 1886083"/>
                  <a:gd name="connsiteY635" fmla="*/ 711091 h 740050"/>
                  <a:gd name="connsiteX636" fmla="*/ 1275571 w 1886083"/>
                  <a:gd name="connsiteY636" fmla="*/ 716011 h 740050"/>
                  <a:gd name="connsiteX637" fmla="*/ 1269948 w 1886083"/>
                  <a:gd name="connsiteY637" fmla="*/ 715396 h 740050"/>
                  <a:gd name="connsiteX638" fmla="*/ 1263008 w 1886083"/>
                  <a:gd name="connsiteY638" fmla="*/ 715220 h 740050"/>
                  <a:gd name="connsiteX639" fmla="*/ 1240342 w 1886083"/>
                  <a:gd name="connsiteY639" fmla="*/ 713902 h 740050"/>
                  <a:gd name="connsiteX640" fmla="*/ 1198874 w 1886083"/>
                  <a:gd name="connsiteY640" fmla="*/ 711179 h 740050"/>
                  <a:gd name="connsiteX641" fmla="*/ 1169971 w 1886083"/>
                  <a:gd name="connsiteY641" fmla="*/ 706874 h 740050"/>
                  <a:gd name="connsiteX642" fmla="*/ 928900 w 1886083"/>
                  <a:gd name="connsiteY642" fmla="*/ 434351 h 740050"/>
                  <a:gd name="connsiteX643" fmla="*/ 925825 w 1886083"/>
                  <a:gd name="connsiteY643" fmla="*/ 435406 h 740050"/>
                  <a:gd name="connsiteX644" fmla="*/ 925210 w 1886083"/>
                  <a:gd name="connsiteY644" fmla="*/ 433561 h 740050"/>
                  <a:gd name="connsiteX645" fmla="*/ 931360 w 1886083"/>
                  <a:gd name="connsiteY645" fmla="*/ 422315 h 740050"/>
                  <a:gd name="connsiteX646" fmla="*/ 942781 w 1886083"/>
                  <a:gd name="connsiteY646" fmla="*/ 405711 h 740050"/>
                  <a:gd name="connsiteX647" fmla="*/ 966238 w 1886083"/>
                  <a:gd name="connsiteY647" fmla="*/ 395257 h 740050"/>
                  <a:gd name="connsiteX648" fmla="*/ 971772 w 1886083"/>
                  <a:gd name="connsiteY648" fmla="*/ 397541 h 740050"/>
                  <a:gd name="connsiteX649" fmla="*/ 966941 w 1886083"/>
                  <a:gd name="connsiteY649" fmla="*/ 424073 h 740050"/>
                  <a:gd name="connsiteX650" fmla="*/ 964568 w 1886083"/>
                  <a:gd name="connsiteY650" fmla="*/ 431452 h 740050"/>
                  <a:gd name="connsiteX651" fmla="*/ 961845 w 1886083"/>
                  <a:gd name="connsiteY651" fmla="*/ 436723 h 740050"/>
                  <a:gd name="connsiteX652" fmla="*/ 956837 w 1886083"/>
                  <a:gd name="connsiteY652" fmla="*/ 433736 h 740050"/>
                  <a:gd name="connsiteX653" fmla="*/ 945943 w 1886083"/>
                  <a:gd name="connsiteY653" fmla="*/ 428992 h 740050"/>
                  <a:gd name="connsiteX654" fmla="*/ 928900 w 1886083"/>
                  <a:gd name="connsiteY654" fmla="*/ 434351 h 740050"/>
                  <a:gd name="connsiteX655" fmla="*/ 481109 w 1886083"/>
                  <a:gd name="connsiteY655" fmla="*/ 228071 h 740050"/>
                  <a:gd name="connsiteX656" fmla="*/ 473817 w 1886083"/>
                  <a:gd name="connsiteY656" fmla="*/ 225962 h 740050"/>
                  <a:gd name="connsiteX657" fmla="*/ 466086 w 1886083"/>
                  <a:gd name="connsiteY657" fmla="*/ 223239 h 740050"/>
                  <a:gd name="connsiteX658" fmla="*/ 475486 w 1886083"/>
                  <a:gd name="connsiteY658" fmla="*/ 222009 h 740050"/>
                  <a:gd name="connsiteX659" fmla="*/ 480406 w 1886083"/>
                  <a:gd name="connsiteY659" fmla="*/ 223942 h 740050"/>
                  <a:gd name="connsiteX660" fmla="*/ 527496 w 1886083"/>
                  <a:gd name="connsiteY660" fmla="*/ 226665 h 740050"/>
                  <a:gd name="connsiteX661" fmla="*/ 562286 w 1886083"/>
                  <a:gd name="connsiteY661" fmla="*/ 217792 h 740050"/>
                  <a:gd name="connsiteX662" fmla="*/ 568172 w 1886083"/>
                  <a:gd name="connsiteY662" fmla="*/ 217880 h 740050"/>
                  <a:gd name="connsiteX663" fmla="*/ 572477 w 1886083"/>
                  <a:gd name="connsiteY663" fmla="*/ 220955 h 740050"/>
                  <a:gd name="connsiteX664" fmla="*/ 568260 w 1886083"/>
                  <a:gd name="connsiteY664" fmla="*/ 222009 h 740050"/>
                  <a:gd name="connsiteX665" fmla="*/ 541465 w 1886083"/>
                  <a:gd name="connsiteY665" fmla="*/ 239668 h 740050"/>
                  <a:gd name="connsiteX666" fmla="*/ 539620 w 1886083"/>
                  <a:gd name="connsiteY666" fmla="*/ 240634 h 740050"/>
                  <a:gd name="connsiteX667" fmla="*/ 527408 w 1886083"/>
                  <a:gd name="connsiteY667" fmla="*/ 244763 h 740050"/>
                  <a:gd name="connsiteX668" fmla="*/ 508695 w 1886083"/>
                  <a:gd name="connsiteY668" fmla="*/ 243182 h 740050"/>
                  <a:gd name="connsiteX669" fmla="*/ 481109 w 1886083"/>
                  <a:gd name="connsiteY669" fmla="*/ 228071 h 740050"/>
                  <a:gd name="connsiteX670" fmla="*/ 281593 w 1886083"/>
                  <a:gd name="connsiteY670" fmla="*/ 541094 h 740050"/>
                  <a:gd name="connsiteX671" fmla="*/ 254359 w 1886083"/>
                  <a:gd name="connsiteY671" fmla="*/ 528531 h 740050"/>
                  <a:gd name="connsiteX672" fmla="*/ 252074 w 1886083"/>
                  <a:gd name="connsiteY672" fmla="*/ 526071 h 740050"/>
                  <a:gd name="connsiteX673" fmla="*/ 248297 w 1886083"/>
                  <a:gd name="connsiteY673" fmla="*/ 522293 h 740050"/>
                  <a:gd name="connsiteX674" fmla="*/ 242674 w 1886083"/>
                  <a:gd name="connsiteY674" fmla="*/ 519394 h 740050"/>
                  <a:gd name="connsiteX675" fmla="*/ 225894 w 1886083"/>
                  <a:gd name="connsiteY675" fmla="*/ 502702 h 740050"/>
                  <a:gd name="connsiteX676" fmla="*/ 223522 w 1886083"/>
                  <a:gd name="connsiteY676" fmla="*/ 498485 h 740050"/>
                  <a:gd name="connsiteX677" fmla="*/ 228969 w 1886083"/>
                  <a:gd name="connsiteY677" fmla="*/ 497606 h 740050"/>
                  <a:gd name="connsiteX678" fmla="*/ 253919 w 1886083"/>
                  <a:gd name="connsiteY678" fmla="*/ 502614 h 740050"/>
                  <a:gd name="connsiteX679" fmla="*/ 265780 w 1886083"/>
                  <a:gd name="connsiteY679" fmla="*/ 509994 h 740050"/>
                  <a:gd name="connsiteX680" fmla="*/ 288534 w 1886083"/>
                  <a:gd name="connsiteY680" fmla="*/ 534944 h 740050"/>
                  <a:gd name="connsiteX681" fmla="*/ 289764 w 1886083"/>
                  <a:gd name="connsiteY681" fmla="*/ 539249 h 740050"/>
                  <a:gd name="connsiteX682" fmla="*/ 281593 w 1886083"/>
                  <a:gd name="connsiteY682" fmla="*/ 541094 h 740050"/>
                  <a:gd name="connsiteX683" fmla="*/ 319634 w 1886083"/>
                  <a:gd name="connsiteY683" fmla="*/ 532748 h 740050"/>
                  <a:gd name="connsiteX684" fmla="*/ 301272 w 1886083"/>
                  <a:gd name="connsiteY684" fmla="*/ 514562 h 740050"/>
                  <a:gd name="connsiteX685" fmla="*/ 300218 w 1886083"/>
                  <a:gd name="connsiteY685" fmla="*/ 512366 h 740050"/>
                  <a:gd name="connsiteX686" fmla="*/ 302415 w 1886083"/>
                  <a:gd name="connsiteY686" fmla="*/ 512014 h 740050"/>
                  <a:gd name="connsiteX687" fmla="*/ 315241 w 1886083"/>
                  <a:gd name="connsiteY687" fmla="*/ 513332 h 740050"/>
                  <a:gd name="connsiteX688" fmla="*/ 335272 w 1886083"/>
                  <a:gd name="connsiteY688" fmla="*/ 512190 h 740050"/>
                  <a:gd name="connsiteX689" fmla="*/ 340104 w 1886083"/>
                  <a:gd name="connsiteY689" fmla="*/ 514123 h 740050"/>
                  <a:gd name="connsiteX690" fmla="*/ 339489 w 1886083"/>
                  <a:gd name="connsiteY690" fmla="*/ 516231 h 740050"/>
                  <a:gd name="connsiteX691" fmla="*/ 339313 w 1886083"/>
                  <a:gd name="connsiteY691" fmla="*/ 518340 h 740050"/>
                  <a:gd name="connsiteX692" fmla="*/ 343969 w 1886083"/>
                  <a:gd name="connsiteY692" fmla="*/ 520887 h 740050"/>
                  <a:gd name="connsiteX693" fmla="*/ 377793 w 1886083"/>
                  <a:gd name="connsiteY693" fmla="*/ 539073 h 740050"/>
                  <a:gd name="connsiteX694" fmla="*/ 379902 w 1886083"/>
                  <a:gd name="connsiteY694" fmla="*/ 540391 h 740050"/>
                  <a:gd name="connsiteX695" fmla="*/ 377881 w 1886083"/>
                  <a:gd name="connsiteY695" fmla="*/ 541006 h 740050"/>
                  <a:gd name="connsiteX696" fmla="*/ 348099 w 1886083"/>
                  <a:gd name="connsiteY696" fmla="*/ 538897 h 740050"/>
                  <a:gd name="connsiteX697" fmla="*/ 340719 w 1886083"/>
                  <a:gd name="connsiteY697" fmla="*/ 537053 h 740050"/>
                  <a:gd name="connsiteX698" fmla="*/ 319634 w 1886083"/>
                  <a:gd name="connsiteY698" fmla="*/ 532748 h 740050"/>
                  <a:gd name="connsiteX699" fmla="*/ 590399 w 1886083"/>
                  <a:gd name="connsiteY699" fmla="*/ 271646 h 740050"/>
                  <a:gd name="connsiteX700" fmla="*/ 568084 w 1886083"/>
                  <a:gd name="connsiteY700" fmla="*/ 289129 h 740050"/>
                  <a:gd name="connsiteX701" fmla="*/ 567733 w 1886083"/>
                  <a:gd name="connsiteY701" fmla="*/ 292116 h 740050"/>
                  <a:gd name="connsiteX702" fmla="*/ 565361 w 1886083"/>
                  <a:gd name="connsiteY702" fmla="*/ 297387 h 740050"/>
                  <a:gd name="connsiteX703" fmla="*/ 563780 w 1886083"/>
                  <a:gd name="connsiteY703" fmla="*/ 304591 h 740050"/>
                  <a:gd name="connsiteX704" fmla="*/ 561056 w 1886083"/>
                  <a:gd name="connsiteY704" fmla="*/ 308018 h 740050"/>
                  <a:gd name="connsiteX705" fmla="*/ 553501 w 1886083"/>
                  <a:gd name="connsiteY705" fmla="*/ 308633 h 740050"/>
                  <a:gd name="connsiteX706" fmla="*/ 555258 w 1886083"/>
                  <a:gd name="connsiteY706" fmla="*/ 315749 h 740050"/>
                  <a:gd name="connsiteX707" fmla="*/ 555697 w 1886083"/>
                  <a:gd name="connsiteY707" fmla="*/ 318472 h 740050"/>
                  <a:gd name="connsiteX708" fmla="*/ 553237 w 1886083"/>
                  <a:gd name="connsiteY708" fmla="*/ 317857 h 740050"/>
                  <a:gd name="connsiteX709" fmla="*/ 545770 w 1886083"/>
                  <a:gd name="connsiteY709" fmla="*/ 319790 h 740050"/>
                  <a:gd name="connsiteX710" fmla="*/ 527320 w 1886083"/>
                  <a:gd name="connsiteY710" fmla="*/ 336746 h 740050"/>
                  <a:gd name="connsiteX711" fmla="*/ 520995 w 1886083"/>
                  <a:gd name="connsiteY711" fmla="*/ 337537 h 740050"/>
                  <a:gd name="connsiteX712" fmla="*/ 523015 w 1886083"/>
                  <a:gd name="connsiteY712" fmla="*/ 332617 h 740050"/>
                  <a:gd name="connsiteX713" fmla="*/ 542255 w 1886083"/>
                  <a:gd name="connsiteY713" fmla="*/ 309511 h 740050"/>
                  <a:gd name="connsiteX714" fmla="*/ 546472 w 1886083"/>
                  <a:gd name="connsiteY714" fmla="*/ 299672 h 740050"/>
                  <a:gd name="connsiteX715" fmla="*/ 551216 w 1886083"/>
                  <a:gd name="connsiteY715" fmla="*/ 288953 h 740050"/>
                  <a:gd name="connsiteX716" fmla="*/ 559563 w 1886083"/>
                  <a:gd name="connsiteY716" fmla="*/ 281574 h 740050"/>
                  <a:gd name="connsiteX717" fmla="*/ 569490 w 1886083"/>
                  <a:gd name="connsiteY717" fmla="*/ 275336 h 740050"/>
                  <a:gd name="connsiteX718" fmla="*/ 576079 w 1886083"/>
                  <a:gd name="connsiteY718" fmla="*/ 271822 h 740050"/>
                  <a:gd name="connsiteX719" fmla="*/ 584864 w 1886083"/>
                  <a:gd name="connsiteY719" fmla="*/ 266902 h 740050"/>
                  <a:gd name="connsiteX720" fmla="*/ 593825 w 1886083"/>
                  <a:gd name="connsiteY720" fmla="*/ 266287 h 740050"/>
                  <a:gd name="connsiteX721" fmla="*/ 590399 w 1886083"/>
                  <a:gd name="connsiteY721" fmla="*/ 271646 h 740050"/>
                  <a:gd name="connsiteX722" fmla="*/ 1177087 w 1886083"/>
                  <a:gd name="connsiteY722" fmla="*/ 315134 h 740050"/>
                  <a:gd name="connsiteX723" fmla="*/ 1194745 w 1886083"/>
                  <a:gd name="connsiteY723" fmla="*/ 312323 h 740050"/>
                  <a:gd name="connsiteX724" fmla="*/ 1198611 w 1886083"/>
                  <a:gd name="connsiteY724" fmla="*/ 311356 h 740050"/>
                  <a:gd name="connsiteX725" fmla="*/ 1216006 w 1886083"/>
                  <a:gd name="connsiteY725" fmla="*/ 313113 h 740050"/>
                  <a:gd name="connsiteX726" fmla="*/ 1229008 w 1886083"/>
                  <a:gd name="connsiteY726" fmla="*/ 313201 h 740050"/>
                  <a:gd name="connsiteX727" fmla="*/ 1230414 w 1886083"/>
                  <a:gd name="connsiteY727" fmla="*/ 315485 h 740050"/>
                  <a:gd name="connsiteX728" fmla="*/ 1229448 w 1886083"/>
                  <a:gd name="connsiteY728" fmla="*/ 317067 h 740050"/>
                  <a:gd name="connsiteX729" fmla="*/ 1213634 w 1886083"/>
                  <a:gd name="connsiteY729" fmla="*/ 321459 h 740050"/>
                  <a:gd name="connsiteX730" fmla="*/ 1190968 w 1886083"/>
                  <a:gd name="connsiteY730" fmla="*/ 323304 h 740050"/>
                  <a:gd name="connsiteX731" fmla="*/ 1147304 w 1886083"/>
                  <a:gd name="connsiteY731" fmla="*/ 328663 h 740050"/>
                  <a:gd name="connsiteX732" fmla="*/ 1144844 w 1886083"/>
                  <a:gd name="connsiteY732" fmla="*/ 328400 h 740050"/>
                  <a:gd name="connsiteX733" fmla="*/ 1116643 w 1886083"/>
                  <a:gd name="connsiteY733" fmla="*/ 320229 h 740050"/>
                  <a:gd name="connsiteX734" fmla="*/ 1112690 w 1886083"/>
                  <a:gd name="connsiteY734" fmla="*/ 317418 h 740050"/>
                  <a:gd name="connsiteX735" fmla="*/ 1118400 w 1886083"/>
                  <a:gd name="connsiteY735" fmla="*/ 315749 h 740050"/>
                  <a:gd name="connsiteX736" fmla="*/ 1140100 w 1886083"/>
                  <a:gd name="connsiteY736" fmla="*/ 316715 h 740050"/>
                  <a:gd name="connsiteX737" fmla="*/ 1159428 w 1886083"/>
                  <a:gd name="connsiteY737" fmla="*/ 315134 h 740050"/>
                  <a:gd name="connsiteX738" fmla="*/ 1177087 w 1886083"/>
                  <a:gd name="connsiteY738" fmla="*/ 315134 h 740050"/>
                  <a:gd name="connsiteX739" fmla="*/ 647416 w 1886083"/>
                  <a:gd name="connsiteY739" fmla="*/ 255042 h 740050"/>
                  <a:gd name="connsiteX740" fmla="*/ 662966 w 1886083"/>
                  <a:gd name="connsiteY740" fmla="*/ 257238 h 740050"/>
                  <a:gd name="connsiteX741" fmla="*/ 669643 w 1886083"/>
                  <a:gd name="connsiteY741" fmla="*/ 260313 h 740050"/>
                  <a:gd name="connsiteX742" fmla="*/ 666744 w 1886083"/>
                  <a:gd name="connsiteY742" fmla="*/ 267254 h 740050"/>
                  <a:gd name="connsiteX743" fmla="*/ 655323 w 1886083"/>
                  <a:gd name="connsiteY743" fmla="*/ 275424 h 740050"/>
                  <a:gd name="connsiteX744" fmla="*/ 641706 w 1886083"/>
                  <a:gd name="connsiteY744" fmla="*/ 281749 h 740050"/>
                  <a:gd name="connsiteX745" fmla="*/ 618600 w 1886083"/>
                  <a:gd name="connsiteY745" fmla="*/ 290711 h 740050"/>
                  <a:gd name="connsiteX746" fmla="*/ 612011 w 1886083"/>
                  <a:gd name="connsiteY746" fmla="*/ 294225 h 740050"/>
                  <a:gd name="connsiteX747" fmla="*/ 608936 w 1886083"/>
                  <a:gd name="connsiteY747" fmla="*/ 293873 h 740050"/>
                  <a:gd name="connsiteX748" fmla="*/ 608585 w 1886083"/>
                  <a:gd name="connsiteY748" fmla="*/ 291238 h 740050"/>
                  <a:gd name="connsiteX749" fmla="*/ 625541 w 1886083"/>
                  <a:gd name="connsiteY749" fmla="*/ 272525 h 740050"/>
                  <a:gd name="connsiteX750" fmla="*/ 633887 w 1886083"/>
                  <a:gd name="connsiteY750" fmla="*/ 263564 h 740050"/>
                  <a:gd name="connsiteX751" fmla="*/ 647416 w 1886083"/>
                  <a:gd name="connsiteY751" fmla="*/ 255042 h 740050"/>
                  <a:gd name="connsiteX752" fmla="*/ 662879 w 1886083"/>
                  <a:gd name="connsiteY752" fmla="*/ 347288 h 740050"/>
                  <a:gd name="connsiteX753" fmla="*/ 669995 w 1886083"/>
                  <a:gd name="connsiteY753" fmla="*/ 338503 h 740050"/>
                  <a:gd name="connsiteX754" fmla="*/ 675530 w 1886083"/>
                  <a:gd name="connsiteY754" fmla="*/ 332353 h 740050"/>
                  <a:gd name="connsiteX755" fmla="*/ 695912 w 1886083"/>
                  <a:gd name="connsiteY755" fmla="*/ 322777 h 740050"/>
                  <a:gd name="connsiteX756" fmla="*/ 700744 w 1886083"/>
                  <a:gd name="connsiteY756" fmla="*/ 322338 h 740050"/>
                  <a:gd name="connsiteX757" fmla="*/ 700744 w 1886083"/>
                  <a:gd name="connsiteY757" fmla="*/ 326379 h 740050"/>
                  <a:gd name="connsiteX758" fmla="*/ 698459 w 1886083"/>
                  <a:gd name="connsiteY758" fmla="*/ 328663 h 740050"/>
                  <a:gd name="connsiteX759" fmla="*/ 677023 w 1886083"/>
                  <a:gd name="connsiteY759" fmla="*/ 356162 h 740050"/>
                  <a:gd name="connsiteX760" fmla="*/ 674563 w 1886083"/>
                  <a:gd name="connsiteY760" fmla="*/ 358709 h 740050"/>
                  <a:gd name="connsiteX761" fmla="*/ 666129 w 1886083"/>
                  <a:gd name="connsiteY761" fmla="*/ 363278 h 740050"/>
                  <a:gd name="connsiteX762" fmla="*/ 657256 w 1886083"/>
                  <a:gd name="connsiteY762" fmla="*/ 367319 h 740050"/>
                  <a:gd name="connsiteX763" fmla="*/ 644781 w 1886083"/>
                  <a:gd name="connsiteY763" fmla="*/ 373381 h 740050"/>
                  <a:gd name="connsiteX764" fmla="*/ 641530 w 1886083"/>
                  <a:gd name="connsiteY764" fmla="*/ 374172 h 740050"/>
                  <a:gd name="connsiteX765" fmla="*/ 642497 w 1886083"/>
                  <a:gd name="connsiteY765" fmla="*/ 371448 h 740050"/>
                  <a:gd name="connsiteX766" fmla="*/ 662879 w 1886083"/>
                  <a:gd name="connsiteY766" fmla="*/ 347288 h 740050"/>
                  <a:gd name="connsiteX767" fmla="*/ 508432 w 1886083"/>
                  <a:gd name="connsiteY767" fmla="*/ 411509 h 740050"/>
                  <a:gd name="connsiteX768" fmla="*/ 510540 w 1886083"/>
                  <a:gd name="connsiteY768" fmla="*/ 415639 h 740050"/>
                  <a:gd name="connsiteX769" fmla="*/ 487259 w 1886083"/>
                  <a:gd name="connsiteY769" fmla="*/ 438129 h 740050"/>
                  <a:gd name="connsiteX770" fmla="*/ 482076 w 1886083"/>
                  <a:gd name="connsiteY770" fmla="*/ 439447 h 740050"/>
                  <a:gd name="connsiteX771" fmla="*/ 465823 w 1886083"/>
                  <a:gd name="connsiteY771" fmla="*/ 425390 h 740050"/>
                  <a:gd name="connsiteX772" fmla="*/ 468283 w 1886083"/>
                  <a:gd name="connsiteY772" fmla="*/ 423106 h 740050"/>
                  <a:gd name="connsiteX773" fmla="*/ 475223 w 1886083"/>
                  <a:gd name="connsiteY773" fmla="*/ 415814 h 740050"/>
                  <a:gd name="connsiteX774" fmla="*/ 476014 w 1886083"/>
                  <a:gd name="connsiteY774" fmla="*/ 413091 h 740050"/>
                  <a:gd name="connsiteX775" fmla="*/ 495078 w 1886083"/>
                  <a:gd name="connsiteY775" fmla="*/ 408786 h 740050"/>
                  <a:gd name="connsiteX776" fmla="*/ 508432 w 1886083"/>
                  <a:gd name="connsiteY776" fmla="*/ 411509 h 740050"/>
                  <a:gd name="connsiteX777" fmla="*/ 552359 w 1886083"/>
                  <a:gd name="connsiteY777" fmla="*/ 383572 h 740050"/>
                  <a:gd name="connsiteX778" fmla="*/ 532591 w 1886083"/>
                  <a:gd name="connsiteY778" fmla="*/ 391918 h 740050"/>
                  <a:gd name="connsiteX779" fmla="*/ 517041 w 1886083"/>
                  <a:gd name="connsiteY779" fmla="*/ 389810 h 740050"/>
                  <a:gd name="connsiteX780" fmla="*/ 513703 w 1886083"/>
                  <a:gd name="connsiteY780" fmla="*/ 389282 h 740050"/>
                  <a:gd name="connsiteX781" fmla="*/ 515899 w 1886083"/>
                  <a:gd name="connsiteY781" fmla="*/ 386383 h 740050"/>
                  <a:gd name="connsiteX782" fmla="*/ 520468 w 1886083"/>
                  <a:gd name="connsiteY782" fmla="*/ 383572 h 740050"/>
                  <a:gd name="connsiteX783" fmla="*/ 570984 w 1886083"/>
                  <a:gd name="connsiteY783" fmla="*/ 362838 h 740050"/>
                  <a:gd name="connsiteX784" fmla="*/ 582580 w 1886083"/>
                  <a:gd name="connsiteY784" fmla="*/ 357392 h 740050"/>
                  <a:gd name="connsiteX785" fmla="*/ 585831 w 1886083"/>
                  <a:gd name="connsiteY785" fmla="*/ 359061 h 740050"/>
                  <a:gd name="connsiteX786" fmla="*/ 585040 w 1886083"/>
                  <a:gd name="connsiteY786" fmla="*/ 360818 h 740050"/>
                  <a:gd name="connsiteX787" fmla="*/ 565010 w 1886083"/>
                  <a:gd name="connsiteY787" fmla="*/ 373381 h 740050"/>
                  <a:gd name="connsiteX788" fmla="*/ 563955 w 1886083"/>
                  <a:gd name="connsiteY788" fmla="*/ 377071 h 740050"/>
                  <a:gd name="connsiteX789" fmla="*/ 564570 w 1886083"/>
                  <a:gd name="connsiteY789" fmla="*/ 379443 h 740050"/>
                  <a:gd name="connsiteX790" fmla="*/ 552359 w 1886083"/>
                  <a:gd name="connsiteY790" fmla="*/ 383572 h 740050"/>
                  <a:gd name="connsiteX791" fmla="*/ 681855 w 1886083"/>
                  <a:gd name="connsiteY791" fmla="*/ 461235 h 740050"/>
                  <a:gd name="connsiteX792" fmla="*/ 690816 w 1886083"/>
                  <a:gd name="connsiteY792" fmla="*/ 453152 h 740050"/>
                  <a:gd name="connsiteX793" fmla="*/ 711110 w 1886083"/>
                  <a:gd name="connsiteY793" fmla="*/ 443664 h 740050"/>
                  <a:gd name="connsiteX794" fmla="*/ 715854 w 1886083"/>
                  <a:gd name="connsiteY794" fmla="*/ 443752 h 740050"/>
                  <a:gd name="connsiteX795" fmla="*/ 722268 w 1886083"/>
                  <a:gd name="connsiteY795" fmla="*/ 444982 h 740050"/>
                  <a:gd name="connsiteX796" fmla="*/ 720335 w 1886083"/>
                  <a:gd name="connsiteY796" fmla="*/ 450429 h 740050"/>
                  <a:gd name="connsiteX797" fmla="*/ 715152 w 1886083"/>
                  <a:gd name="connsiteY797" fmla="*/ 463080 h 740050"/>
                  <a:gd name="connsiteX798" fmla="*/ 711374 w 1886083"/>
                  <a:gd name="connsiteY798" fmla="*/ 466594 h 740050"/>
                  <a:gd name="connsiteX799" fmla="*/ 704521 w 1886083"/>
                  <a:gd name="connsiteY799" fmla="*/ 466857 h 740050"/>
                  <a:gd name="connsiteX800" fmla="*/ 688708 w 1886083"/>
                  <a:gd name="connsiteY800" fmla="*/ 468614 h 740050"/>
                  <a:gd name="connsiteX801" fmla="*/ 671928 w 1886083"/>
                  <a:gd name="connsiteY801" fmla="*/ 470723 h 740050"/>
                  <a:gd name="connsiteX802" fmla="*/ 669556 w 1886083"/>
                  <a:gd name="connsiteY802" fmla="*/ 470723 h 740050"/>
                  <a:gd name="connsiteX803" fmla="*/ 667623 w 1886083"/>
                  <a:gd name="connsiteY803" fmla="*/ 469756 h 740050"/>
                  <a:gd name="connsiteX804" fmla="*/ 669204 w 1886083"/>
                  <a:gd name="connsiteY804" fmla="*/ 468351 h 740050"/>
                  <a:gd name="connsiteX805" fmla="*/ 681855 w 1886083"/>
                  <a:gd name="connsiteY805" fmla="*/ 461235 h 740050"/>
                  <a:gd name="connsiteX806" fmla="*/ 1185433 w 1886083"/>
                  <a:gd name="connsiteY806" fmla="*/ 567011 h 740050"/>
                  <a:gd name="connsiteX807" fmla="*/ 1181216 w 1886083"/>
                  <a:gd name="connsiteY807" fmla="*/ 566044 h 740050"/>
                  <a:gd name="connsiteX808" fmla="*/ 1158813 w 1886083"/>
                  <a:gd name="connsiteY808" fmla="*/ 565693 h 740050"/>
                  <a:gd name="connsiteX809" fmla="*/ 1122530 w 1886083"/>
                  <a:gd name="connsiteY809" fmla="*/ 567889 h 740050"/>
                  <a:gd name="connsiteX810" fmla="*/ 1118927 w 1886083"/>
                  <a:gd name="connsiteY810" fmla="*/ 566484 h 740050"/>
                  <a:gd name="connsiteX811" fmla="*/ 1121387 w 1886083"/>
                  <a:gd name="connsiteY811" fmla="*/ 563936 h 740050"/>
                  <a:gd name="connsiteX812" fmla="*/ 1159867 w 1886083"/>
                  <a:gd name="connsiteY812" fmla="*/ 557698 h 740050"/>
                  <a:gd name="connsiteX813" fmla="*/ 1197030 w 1886083"/>
                  <a:gd name="connsiteY813" fmla="*/ 555238 h 740050"/>
                  <a:gd name="connsiteX814" fmla="*/ 1221014 w 1886083"/>
                  <a:gd name="connsiteY814" fmla="*/ 553657 h 740050"/>
                  <a:gd name="connsiteX815" fmla="*/ 1222156 w 1886083"/>
                  <a:gd name="connsiteY815" fmla="*/ 555590 h 740050"/>
                  <a:gd name="connsiteX816" fmla="*/ 1206869 w 1886083"/>
                  <a:gd name="connsiteY816" fmla="*/ 565605 h 740050"/>
                  <a:gd name="connsiteX817" fmla="*/ 1185433 w 1886083"/>
                  <a:gd name="connsiteY817" fmla="*/ 567011 h 740050"/>
                  <a:gd name="connsiteX818" fmla="*/ 1145020 w 1886083"/>
                  <a:gd name="connsiteY818" fmla="*/ 633252 h 740050"/>
                  <a:gd name="connsiteX819" fmla="*/ 1140979 w 1886083"/>
                  <a:gd name="connsiteY819" fmla="*/ 633779 h 740050"/>
                  <a:gd name="connsiteX820" fmla="*/ 1126132 w 1886083"/>
                  <a:gd name="connsiteY820" fmla="*/ 630265 h 740050"/>
                  <a:gd name="connsiteX821" fmla="*/ 1114535 w 1886083"/>
                  <a:gd name="connsiteY821" fmla="*/ 631320 h 740050"/>
                  <a:gd name="connsiteX822" fmla="*/ 1103202 w 1886083"/>
                  <a:gd name="connsiteY822" fmla="*/ 627981 h 740050"/>
                  <a:gd name="connsiteX823" fmla="*/ 1097579 w 1886083"/>
                  <a:gd name="connsiteY823" fmla="*/ 624906 h 740050"/>
                  <a:gd name="connsiteX824" fmla="*/ 1102938 w 1886083"/>
                  <a:gd name="connsiteY824" fmla="*/ 623940 h 740050"/>
                  <a:gd name="connsiteX825" fmla="*/ 1161449 w 1886083"/>
                  <a:gd name="connsiteY825" fmla="*/ 625433 h 740050"/>
                  <a:gd name="connsiteX826" fmla="*/ 1200895 w 1886083"/>
                  <a:gd name="connsiteY826" fmla="*/ 626048 h 740050"/>
                  <a:gd name="connsiteX827" fmla="*/ 1204234 w 1886083"/>
                  <a:gd name="connsiteY827" fmla="*/ 627630 h 740050"/>
                  <a:gd name="connsiteX828" fmla="*/ 1203004 w 1886083"/>
                  <a:gd name="connsiteY828" fmla="*/ 632022 h 740050"/>
                  <a:gd name="connsiteX829" fmla="*/ 1188771 w 1886083"/>
                  <a:gd name="connsiteY829" fmla="*/ 633955 h 740050"/>
                  <a:gd name="connsiteX830" fmla="*/ 1161273 w 1886083"/>
                  <a:gd name="connsiteY830" fmla="*/ 632198 h 740050"/>
                  <a:gd name="connsiteX831" fmla="*/ 1145020 w 1886083"/>
                  <a:gd name="connsiteY831" fmla="*/ 633252 h 740050"/>
                  <a:gd name="connsiteX832" fmla="*/ 721038 w 1886083"/>
                  <a:gd name="connsiteY832" fmla="*/ 93391 h 740050"/>
                  <a:gd name="connsiteX833" fmla="*/ 743704 w 1886083"/>
                  <a:gd name="connsiteY833" fmla="*/ 91370 h 740050"/>
                  <a:gd name="connsiteX834" fmla="*/ 748097 w 1886083"/>
                  <a:gd name="connsiteY834" fmla="*/ 92073 h 740050"/>
                  <a:gd name="connsiteX835" fmla="*/ 744319 w 1886083"/>
                  <a:gd name="connsiteY835" fmla="*/ 95324 h 740050"/>
                  <a:gd name="connsiteX836" fmla="*/ 719017 w 1886083"/>
                  <a:gd name="connsiteY836" fmla="*/ 111577 h 740050"/>
                  <a:gd name="connsiteX837" fmla="*/ 714361 w 1886083"/>
                  <a:gd name="connsiteY837" fmla="*/ 114037 h 740050"/>
                  <a:gd name="connsiteX838" fmla="*/ 698811 w 1886083"/>
                  <a:gd name="connsiteY838" fmla="*/ 116057 h 740050"/>
                  <a:gd name="connsiteX839" fmla="*/ 684842 w 1886083"/>
                  <a:gd name="connsiteY839" fmla="*/ 115618 h 740050"/>
                  <a:gd name="connsiteX840" fmla="*/ 696263 w 1886083"/>
                  <a:gd name="connsiteY840" fmla="*/ 109907 h 740050"/>
                  <a:gd name="connsiteX841" fmla="*/ 699953 w 1886083"/>
                  <a:gd name="connsiteY841" fmla="*/ 95587 h 740050"/>
                  <a:gd name="connsiteX842" fmla="*/ 698723 w 1886083"/>
                  <a:gd name="connsiteY842" fmla="*/ 92073 h 740050"/>
                  <a:gd name="connsiteX843" fmla="*/ 703028 w 1886083"/>
                  <a:gd name="connsiteY843" fmla="*/ 91370 h 740050"/>
                  <a:gd name="connsiteX844" fmla="*/ 721038 w 1886083"/>
                  <a:gd name="connsiteY844" fmla="*/ 93391 h 740050"/>
                  <a:gd name="connsiteX845" fmla="*/ 468107 w 1886083"/>
                  <a:gd name="connsiteY845" fmla="*/ 262246 h 740050"/>
                  <a:gd name="connsiteX846" fmla="*/ 435952 w 1886083"/>
                  <a:gd name="connsiteY846" fmla="*/ 272085 h 740050"/>
                  <a:gd name="connsiteX847" fmla="*/ 430945 w 1886083"/>
                  <a:gd name="connsiteY847" fmla="*/ 271119 h 740050"/>
                  <a:gd name="connsiteX848" fmla="*/ 414692 w 1886083"/>
                  <a:gd name="connsiteY848" fmla="*/ 265057 h 740050"/>
                  <a:gd name="connsiteX849" fmla="*/ 400196 w 1886083"/>
                  <a:gd name="connsiteY849" fmla="*/ 260840 h 740050"/>
                  <a:gd name="connsiteX850" fmla="*/ 396945 w 1886083"/>
                  <a:gd name="connsiteY850" fmla="*/ 258029 h 740050"/>
                  <a:gd name="connsiteX851" fmla="*/ 402304 w 1886083"/>
                  <a:gd name="connsiteY851" fmla="*/ 257238 h 740050"/>
                  <a:gd name="connsiteX852" fmla="*/ 417767 w 1886083"/>
                  <a:gd name="connsiteY852" fmla="*/ 258644 h 740050"/>
                  <a:gd name="connsiteX853" fmla="*/ 433141 w 1886083"/>
                  <a:gd name="connsiteY853" fmla="*/ 257678 h 740050"/>
                  <a:gd name="connsiteX854" fmla="*/ 468107 w 1886083"/>
                  <a:gd name="connsiteY854" fmla="*/ 262246 h 740050"/>
                  <a:gd name="connsiteX855" fmla="*/ 199713 w 1886083"/>
                  <a:gd name="connsiteY855" fmla="*/ 434351 h 740050"/>
                  <a:gd name="connsiteX856" fmla="*/ 194706 w 1886083"/>
                  <a:gd name="connsiteY856" fmla="*/ 451219 h 740050"/>
                  <a:gd name="connsiteX857" fmla="*/ 180825 w 1886083"/>
                  <a:gd name="connsiteY857" fmla="*/ 450780 h 740050"/>
                  <a:gd name="connsiteX858" fmla="*/ 178365 w 1886083"/>
                  <a:gd name="connsiteY858" fmla="*/ 444455 h 740050"/>
                  <a:gd name="connsiteX859" fmla="*/ 172215 w 1886083"/>
                  <a:gd name="connsiteY859" fmla="*/ 433209 h 740050"/>
                  <a:gd name="connsiteX860" fmla="*/ 167032 w 1886083"/>
                  <a:gd name="connsiteY860" fmla="*/ 424248 h 740050"/>
                  <a:gd name="connsiteX861" fmla="*/ 178453 w 1886083"/>
                  <a:gd name="connsiteY861" fmla="*/ 427235 h 740050"/>
                  <a:gd name="connsiteX862" fmla="*/ 199713 w 1886083"/>
                  <a:gd name="connsiteY862" fmla="*/ 434351 h 740050"/>
                  <a:gd name="connsiteX863" fmla="*/ 1597467 w 1886083"/>
                  <a:gd name="connsiteY863" fmla="*/ 317242 h 740050"/>
                  <a:gd name="connsiteX864" fmla="*/ 1608010 w 1886083"/>
                  <a:gd name="connsiteY864" fmla="*/ 315925 h 740050"/>
                  <a:gd name="connsiteX865" fmla="*/ 1621012 w 1886083"/>
                  <a:gd name="connsiteY865" fmla="*/ 320932 h 740050"/>
                  <a:gd name="connsiteX866" fmla="*/ 1625580 w 1886083"/>
                  <a:gd name="connsiteY866" fmla="*/ 323392 h 740050"/>
                  <a:gd name="connsiteX867" fmla="*/ 1636474 w 1886083"/>
                  <a:gd name="connsiteY867" fmla="*/ 339733 h 740050"/>
                  <a:gd name="connsiteX868" fmla="*/ 1633399 w 1886083"/>
                  <a:gd name="connsiteY868" fmla="*/ 345531 h 740050"/>
                  <a:gd name="connsiteX869" fmla="*/ 1626459 w 1886083"/>
                  <a:gd name="connsiteY869" fmla="*/ 344214 h 740050"/>
                  <a:gd name="connsiteX870" fmla="*/ 1618903 w 1886083"/>
                  <a:gd name="connsiteY870" fmla="*/ 335692 h 740050"/>
                  <a:gd name="connsiteX871" fmla="*/ 1594041 w 1886083"/>
                  <a:gd name="connsiteY871" fmla="*/ 321284 h 740050"/>
                  <a:gd name="connsiteX872" fmla="*/ 1589472 w 1886083"/>
                  <a:gd name="connsiteY872" fmla="*/ 318824 h 740050"/>
                  <a:gd name="connsiteX873" fmla="*/ 1597467 w 1886083"/>
                  <a:gd name="connsiteY873" fmla="*/ 317242 h 740050"/>
                  <a:gd name="connsiteX874" fmla="*/ 1471573 w 1886083"/>
                  <a:gd name="connsiteY874" fmla="*/ 688249 h 740050"/>
                  <a:gd name="connsiteX875" fmla="*/ 1450751 w 1886083"/>
                  <a:gd name="connsiteY875" fmla="*/ 691851 h 740050"/>
                  <a:gd name="connsiteX876" fmla="*/ 1447501 w 1886083"/>
                  <a:gd name="connsiteY876" fmla="*/ 692114 h 740050"/>
                  <a:gd name="connsiteX877" fmla="*/ 1449082 w 1886083"/>
                  <a:gd name="connsiteY877" fmla="*/ 689303 h 740050"/>
                  <a:gd name="connsiteX878" fmla="*/ 1457077 w 1886083"/>
                  <a:gd name="connsiteY878" fmla="*/ 686228 h 740050"/>
                  <a:gd name="connsiteX879" fmla="*/ 1467268 w 1886083"/>
                  <a:gd name="connsiteY879" fmla="*/ 685262 h 740050"/>
                  <a:gd name="connsiteX880" fmla="*/ 1483609 w 1886083"/>
                  <a:gd name="connsiteY880" fmla="*/ 681836 h 740050"/>
                  <a:gd name="connsiteX881" fmla="*/ 1487650 w 1886083"/>
                  <a:gd name="connsiteY881" fmla="*/ 680342 h 740050"/>
                  <a:gd name="connsiteX882" fmla="*/ 1510404 w 1886083"/>
                  <a:gd name="connsiteY882" fmla="*/ 670854 h 740050"/>
                  <a:gd name="connsiteX883" fmla="*/ 1533246 w 1886083"/>
                  <a:gd name="connsiteY883" fmla="*/ 661453 h 740050"/>
                  <a:gd name="connsiteX884" fmla="*/ 1536409 w 1886083"/>
                  <a:gd name="connsiteY884" fmla="*/ 661893 h 740050"/>
                  <a:gd name="connsiteX885" fmla="*/ 1534827 w 1886083"/>
                  <a:gd name="connsiteY885" fmla="*/ 664001 h 740050"/>
                  <a:gd name="connsiteX886" fmla="*/ 1504518 w 1886083"/>
                  <a:gd name="connsiteY886" fmla="*/ 677706 h 740050"/>
                  <a:gd name="connsiteX887" fmla="*/ 1471573 w 1886083"/>
                  <a:gd name="connsiteY887" fmla="*/ 688249 h 740050"/>
                  <a:gd name="connsiteX888" fmla="*/ 922926 w 1886083"/>
                  <a:gd name="connsiteY888" fmla="*/ 576323 h 740050"/>
                  <a:gd name="connsiteX889" fmla="*/ 921871 w 1886083"/>
                  <a:gd name="connsiteY889" fmla="*/ 572194 h 740050"/>
                  <a:gd name="connsiteX890" fmla="*/ 942869 w 1886083"/>
                  <a:gd name="connsiteY890" fmla="*/ 557083 h 740050"/>
                  <a:gd name="connsiteX891" fmla="*/ 956574 w 1886083"/>
                  <a:gd name="connsiteY891" fmla="*/ 551548 h 740050"/>
                  <a:gd name="connsiteX892" fmla="*/ 959649 w 1886083"/>
                  <a:gd name="connsiteY892" fmla="*/ 553218 h 740050"/>
                  <a:gd name="connsiteX893" fmla="*/ 947613 w 1886083"/>
                  <a:gd name="connsiteY893" fmla="*/ 571667 h 740050"/>
                  <a:gd name="connsiteX894" fmla="*/ 922926 w 1886083"/>
                  <a:gd name="connsiteY894" fmla="*/ 576323 h 740050"/>
                  <a:gd name="connsiteX895" fmla="*/ 1003663 w 1886083"/>
                  <a:gd name="connsiteY895" fmla="*/ 605315 h 740050"/>
                  <a:gd name="connsiteX896" fmla="*/ 1006914 w 1886083"/>
                  <a:gd name="connsiteY896" fmla="*/ 608214 h 740050"/>
                  <a:gd name="connsiteX897" fmla="*/ 1009549 w 1886083"/>
                  <a:gd name="connsiteY897" fmla="*/ 612343 h 740050"/>
                  <a:gd name="connsiteX898" fmla="*/ 1004015 w 1886083"/>
                  <a:gd name="connsiteY898" fmla="*/ 611816 h 740050"/>
                  <a:gd name="connsiteX899" fmla="*/ 972827 w 1886083"/>
                  <a:gd name="connsiteY899" fmla="*/ 603031 h 740050"/>
                  <a:gd name="connsiteX900" fmla="*/ 969752 w 1886083"/>
                  <a:gd name="connsiteY900" fmla="*/ 600395 h 740050"/>
                  <a:gd name="connsiteX901" fmla="*/ 973178 w 1886083"/>
                  <a:gd name="connsiteY901" fmla="*/ 597144 h 740050"/>
                  <a:gd name="connsiteX902" fmla="*/ 1003663 w 1886083"/>
                  <a:gd name="connsiteY902" fmla="*/ 605315 h 740050"/>
                  <a:gd name="connsiteX903" fmla="*/ 1485893 w 1886083"/>
                  <a:gd name="connsiteY903" fmla="*/ 350363 h 740050"/>
                  <a:gd name="connsiteX904" fmla="*/ 1475262 w 1886083"/>
                  <a:gd name="connsiteY904" fmla="*/ 355371 h 740050"/>
                  <a:gd name="connsiteX905" fmla="*/ 1471309 w 1886083"/>
                  <a:gd name="connsiteY905" fmla="*/ 356249 h 740050"/>
                  <a:gd name="connsiteX906" fmla="*/ 1471485 w 1886083"/>
                  <a:gd name="connsiteY906" fmla="*/ 352735 h 740050"/>
                  <a:gd name="connsiteX907" fmla="*/ 1478337 w 1886083"/>
                  <a:gd name="connsiteY907" fmla="*/ 338679 h 740050"/>
                  <a:gd name="connsiteX908" fmla="*/ 1484926 w 1886083"/>
                  <a:gd name="connsiteY908" fmla="*/ 336043 h 740050"/>
                  <a:gd name="connsiteX909" fmla="*/ 1496699 w 1886083"/>
                  <a:gd name="connsiteY909" fmla="*/ 342193 h 740050"/>
                  <a:gd name="connsiteX910" fmla="*/ 1495732 w 1886083"/>
                  <a:gd name="connsiteY910" fmla="*/ 345883 h 740050"/>
                  <a:gd name="connsiteX911" fmla="*/ 1485893 w 1886083"/>
                  <a:gd name="connsiteY911" fmla="*/ 350363 h 740050"/>
                  <a:gd name="connsiteX912" fmla="*/ 685369 w 1886083"/>
                  <a:gd name="connsiteY912" fmla="*/ 570085 h 740050"/>
                  <a:gd name="connsiteX913" fmla="*/ 674475 w 1886083"/>
                  <a:gd name="connsiteY913" fmla="*/ 572106 h 740050"/>
                  <a:gd name="connsiteX914" fmla="*/ 672543 w 1886083"/>
                  <a:gd name="connsiteY914" fmla="*/ 571316 h 740050"/>
                  <a:gd name="connsiteX915" fmla="*/ 674651 w 1886083"/>
                  <a:gd name="connsiteY915" fmla="*/ 569207 h 740050"/>
                  <a:gd name="connsiteX916" fmla="*/ 678780 w 1886083"/>
                  <a:gd name="connsiteY916" fmla="*/ 568065 h 740050"/>
                  <a:gd name="connsiteX917" fmla="*/ 708738 w 1886083"/>
                  <a:gd name="connsiteY917" fmla="*/ 563936 h 740050"/>
                  <a:gd name="connsiteX918" fmla="*/ 733513 w 1886083"/>
                  <a:gd name="connsiteY918" fmla="*/ 561212 h 740050"/>
                  <a:gd name="connsiteX919" fmla="*/ 740805 w 1886083"/>
                  <a:gd name="connsiteY919" fmla="*/ 560422 h 740050"/>
                  <a:gd name="connsiteX920" fmla="*/ 734919 w 1886083"/>
                  <a:gd name="connsiteY920" fmla="*/ 563848 h 740050"/>
                  <a:gd name="connsiteX921" fmla="*/ 730175 w 1886083"/>
                  <a:gd name="connsiteY921" fmla="*/ 566220 h 740050"/>
                  <a:gd name="connsiteX922" fmla="*/ 713307 w 1886083"/>
                  <a:gd name="connsiteY922" fmla="*/ 569471 h 740050"/>
                  <a:gd name="connsiteX923" fmla="*/ 685369 w 1886083"/>
                  <a:gd name="connsiteY923" fmla="*/ 570085 h 740050"/>
                  <a:gd name="connsiteX924" fmla="*/ 1493009 w 1886083"/>
                  <a:gd name="connsiteY924" fmla="*/ 454031 h 740050"/>
                  <a:gd name="connsiteX925" fmla="*/ 1531401 w 1886083"/>
                  <a:gd name="connsiteY925" fmla="*/ 447442 h 740050"/>
                  <a:gd name="connsiteX926" fmla="*/ 1534564 w 1886083"/>
                  <a:gd name="connsiteY926" fmla="*/ 447002 h 740050"/>
                  <a:gd name="connsiteX927" fmla="*/ 1532367 w 1886083"/>
                  <a:gd name="connsiteY927" fmla="*/ 449726 h 740050"/>
                  <a:gd name="connsiteX928" fmla="*/ 1517520 w 1886083"/>
                  <a:gd name="connsiteY928" fmla="*/ 453416 h 740050"/>
                  <a:gd name="connsiteX929" fmla="*/ 1466653 w 1886083"/>
                  <a:gd name="connsiteY929" fmla="*/ 466330 h 740050"/>
                  <a:gd name="connsiteX930" fmla="*/ 1463578 w 1886083"/>
                  <a:gd name="connsiteY930" fmla="*/ 465539 h 740050"/>
                  <a:gd name="connsiteX931" fmla="*/ 1464984 w 1886083"/>
                  <a:gd name="connsiteY931" fmla="*/ 462377 h 740050"/>
                  <a:gd name="connsiteX932" fmla="*/ 1478425 w 1886083"/>
                  <a:gd name="connsiteY932" fmla="*/ 458072 h 740050"/>
                  <a:gd name="connsiteX933" fmla="*/ 1493009 w 1886083"/>
                  <a:gd name="connsiteY933" fmla="*/ 454031 h 740050"/>
                  <a:gd name="connsiteX934" fmla="*/ 922926 w 1886083"/>
                  <a:gd name="connsiteY934" fmla="*/ 267429 h 740050"/>
                  <a:gd name="connsiteX935" fmla="*/ 912998 w 1886083"/>
                  <a:gd name="connsiteY935" fmla="*/ 277269 h 740050"/>
                  <a:gd name="connsiteX936" fmla="*/ 890771 w 1886083"/>
                  <a:gd name="connsiteY936" fmla="*/ 269538 h 740050"/>
                  <a:gd name="connsiteX937" fmla="*/ 888751 w 1886083"/>
                  <a:gd name="connsiteY937" fmla="*/ 268835 h 740050"/>
                  <a:gd name="connsiteX938" fmla="*/ 890947 w 1886083"/>
                  <a:gd name="connsiteY938" fmla="*/ 267517 h 740050"/>
                  <a:gd name="connsiteX939" fmla="*/ 922926 w 1886083"/>
                  <a:gd name="connsiteY939" fmla="*/ 267429 h 740050"/>
                  <a:gd name="connsiteX940" fmla="*/ 897975 w 1886083"/>
                  <a:gd name="connsiteY940" fmla="*/ 527564 h 740050"/>
                  <a:gd name="connsiteX941" fmla="*/ 917742 w 1886083"/>
                  <a:gd name="connsiteY941" fmla="*/ 514738 h 740050"/>
                  <a:gd name="connsiteX942" fmla="*/ 923101 w 1886083"/>
                  <a:gd name="connsiteY942" fmla="*/ 514298 h 740050"/>
                  <a:gd name="connsiteX943" fmla="*/ 921608 w 1886083"/>
                  <a:gd name="connsiteY943" fmla="*/ 519218 h 740050"/>
                  <a:gd name="connsiteX944" fmla="*/ 884885 w 1886083"/>
                  <a:gd name="connsiteY944" fmla="*/ 541094 h 740050"/>
                  <a:gd name="connsiteX945" fmla="*/ 881547 w 1886083"/>
                  <a:gd name="connsiteY945" fmla="*/ 542324 h 740050"/>
                  <a:gd name="connsiteX946" fmla="*/ 882777 w 1886083"/>
                  <a:gd name="connsiteY946" fmla="*/ 538897 h 740050"/>
                  <a:gd name="connsiteX947" fmla="*/ 897975 w 1886083"/>
                  <a:gd name="connsiteY947" fmla="*/ 527564 h 740050"/>
                  <a:gd name="connsiteX948" fmla="*/ 533382 w 1886083"/>
                  <a:gd name="connsiteY948" fmla="*/ 194950 h 740050"/>
                  <a:gd name="connsiteX949" fmla="*/ 533821 w 1886083"/>
                  <a:gd name="connsiteY949" fmla="*/ 200573 h 740050"/>
                  <a:gd name="connsiteX950" fmla="*/ 516251 w 1886083"/>
                  <a:gd name="connsiteY950" fmla="*/ 203120 h 740050"/>
                  <a:gd name="connsiteX951" fmla="*/ 506323 w 1886083"/>
                  <a:gd name="connsiteY951" fmla="*/ 193808 h 740050"/>
                  <a:gd name="connsiteX952" fmla="*/ 509486 w 1886083"/>
                  <a:gd name="connsiteY952" fmla="*/ 190997 h 740050"/>
                  <a:gd name="connsiteX953" fmla="*/ 533382 w 1886083"/>
                  <a:gd name="connsiteY953" fmla="*/ 194950 h 740050"/>
                  <a:gd name="connsiteX954" fmla="*/ 324378 w 1886083"/>
                  <a:gd name="connsiteY954" fmla="*/ 304767 h 740050"/>
                  <a:gd name="connsiteX955" fmla="*/ 314450 w 1886083"/>
                  <a:gd name="connsiteY955" fmla="*/ 315485 h 740050"/>
                  <a:gd name="connsiteX956" fmla="*/ 299428 w 1886083"/>
                  <a:gd name="connsiteY956" fmla="*/ 321372 h 740050"/>
                  <a:gd name="connsiteX957" fmla="*/ 297495 w 1886083"/>
                  <a:gd name="connsiteY957" fmla="*/ 322074 h 740050"/>
                  <a:gd name="connsiteX958" fmla="*/ 292663 w 1886083"/>
                  <a:gd name="connsiteY958" fmla="*/ 322601 h 740050"/>
                  <a:gd name="connsiteX959" fmla="*/ 295562 w 1886083"/>
                  <a:gd name="connsiteY959" fmla="*/ 317769 h 740050"/>
                  <a:gd name="connsiteX960" fmla="*/ 313308 w 1886083"/>
                  <a:gd name="connsiteY960" fmla="*/ 308193 h 740050"/>
                  <a:gd name="connsiteX961" fmla="*/ 324027 w 1886083"/>
                  <a:gd name="connsiteY961" fmla="*/ 300989 h 740050"/>
                  <a:gd name="connsiteX962" fmla="*/ 324378 w 1886083"/>
                  <a:gd name="connsiteY962" fmla="*/ 304767 h 740050"/>
                  <a:gd name="connsiteX963" fmla="*/ 1255452 w 1886083"/>
                  <a:gd name="connsiteY963" fmla="*/ 520360 h 740050"/>
                  <a:gd name="connsiteX964" fmla="*/ 1273023 w 1886083"/>
                  <a:gd name="connsiteY964" fmla="*/ 517373 h 740050"/>
                  <a:gd name="connsiteX965" fmla="*/ 1293054 w 1886083"/>
                  <a:gd name="connsiteY965" fmla="*/ 512190 h 740050"/>
                  <a:gd name="connsiteX966" fmla="*/ 1296744 w 1886083"/>
                  <a:gd name="connsiteY966" fmla="*/ 513332 h 740050"/>
                  <a:gd name="connsiteX967" fmla="*/ 1294196 w 1886083"/>
                  <a:gd name="connsiteY967" fmla="*/ 515528 h 740050"/>
                  <a:gd name="connsiteX968" fmla="*/ 1252202 w 1886083"/>
                  <a:gd name="connsiteY968" fmla="*/ 524577 h 740050"/>
                  <a:gd name="connsiteX969" fmla="*/ 1249654 w 1886083"/>
                  <a:gd name="connsiteY969" fmla="*/ 523435 h 740050"/>
                  <a:gd name="connsiteX970" fmla="*/ 1255452 w 1886083"/>
                  <a:gd name="connsiteY970" fmla="*/ 520360 h 740050"/>
                  <a:gd name="connsiteX971" fmla="*/ 723410 w 1886083"/>
                  <a:gd name="connsiteY971" fmla="*/ 286142 h 740050"/>
                  <a:gd name="connsiteX972" fmla="*/ 746164 w 1886083"/>
                  <a:gd name="connsiteY972" fmla="*/ 284385 h 740050"/>
                  <a:gd name="connsiteX973" fmla="*/ 768742 w 1886083"/>
                  <a:gd name="connsiteY973" fmla="*/ 282101 h 740050"/>
                  <a:gd name="connsiteX974" fmla="*/ 772081 w 1886083"/>
                  <a:gd name="connsiteY974" fmla="*/ 283770 h 740050"/>
                  <a:gd name="connsiteX975" fmla="*/ 769357 w 1886083"/>
                  <a:gd name="connsiteY975" fmla="*/ 286054 h 740050"/>
                  <a:gd name="connsiteX976" fmla="*/ 740805 w 1886083"/>
                  <a:gd name="connsiteY976" fmla="*/ 288251 h 740050"/>
                  <a:gd name="connsiteX977" fmla="*/ 735007 w 1886083"/>
                  <a:gd name="connsiteY977" fmla="*/ 288514 h 740050"/>
                  <a:gd name="connsiteX978" fmla="*/ 708475 w 1886083"/>
                  <a:gd name="connsiteY978" fmla="*/ 292292 h 740050"/>
                  <a:gd name="connsiteX979" fmla="*/ 703379 w 1886083"/>
                  <a:gd name="connsiteY979" fmla="*/ 291238 h 740050"/>
                  <a:gd name="connsiteX980" fmla="*/ 709090 w 1886083"/>
                  <a:gd name="connsiteY980" fmla="*/ 288338 h 740050"/>
                  <a:gd name="connsiteX981" fmla="*/ 723410 w 1886083"/>
                  <a:gd name="connsiteY981" fmla="*/ 286142 h 740050"/>
                  <a:gd name="connsiteX982" fmla="*/ 1412447 w 1886083"/>
                  <a:gd name="connsiteY982" fmla="*/ 258907 h 740050"/>
                  <a:gd name="connsiteX983" fmla="*/ 1401553 w 1886083"/>
                  <a:gd name="connsiteY983" fmla="*/ 258907 h 740050"/>
                  <a:gd name="connsiteX984" fmla="*/ 1382577 w 1886083"/>
                  <a:gd name="connsiteY984" fmla="*/ 258732 h 740050"/>
                  <a:gd name="connsiteX985" fmla="*/ 1375636 w 1886083"/>
                  <a:gd name="connsiteY985" fmla="*/ 255920 h 740050"/>
                  <a:gd name="connsiteX986" fmla="*/ 1381786 w 1886083"/>
                  <a:gd name="connsiteY986" fmla="*/ 254778 h 740050"/>
                  <a:gd name="connsiteX987" fmla="*/ 1393646 w 1886083"/>
                  <a:gd name="connsiteY987" fmla="*/ 254778 h 740050"/>
                  <a:gd name="connsiteX988" fmla="*/ 1431863 w 1886083"/>
                  <a:gd name="connsiteY988" fmla="*/ 256887 h 740050"/>
                  <a:gd name="connsiteX989" fmla="*/ 1434762 w 1886083"/>
                  <a:gd name="connsiteY989" fmla="*/ 257941 h 740050"/>
                  <a:gd name="connsiteX990" fmla="*/ 1431687 w 1886083"/>
                  <a:gd name="connsiteY990" fmla="*/ 258995 h 740050"/>
                  <a:gd name="connsiteX991" fmla="*/ 1422462 w 1886083"/>
                  <a:gd name="connsiteY991" fmla="*/ 259874 h 740050"/>
                  <a:gd name="connsiteX992" fmla="*/ 1412271 w 1886083"/>
                  <a:gd name="connsiteY992" fmla="*/ 258995 h 740050"/>
                  <a:gd name="connsiteX993" fmla="*/ 1186575 w 1886083"/>
                  <a:gd name="connsiteY993" fmla="*/ 522381 h 740050"/>
                  <a:gd name="connsiteX994" fmla="*/ 1183237 w 1886083"/>
                  <a:gd name="connsiteY994" fmla="*/ 519482 h 740050"/>
                  <a:gd name="connsiteX995" fmla="*/ 1185696 w 1886083"/>
                  <a:gd name="connsiteY995" fmla="*/ 518252 h 740050"/>
                  <a:gd name="connsiteX996" fmla="*/ 1192285 w 1886083"/>
                  <a:gd name="connsiteY996" fmla="*/ 517285 h 740050"/>
                  <a:gd name="connsiteX997" fmla="*/ 1207221 w 1886083"/>
                  <a:gd name="connsiteY997" fmla="*/ 514123 h 740050"/>
                  <a:gd name="connsiteX998" fmla="*/ 1218817 w 1886083"/>
                  <a:gd name="connsiteY998" fmla="*/ 523611 h 740050"/>
                  <a:gd name="connsiteX999" fmla="*/ 1220662 w 1886083"/>
                  <a:gd name="connsiteY999" fmla="*/ 525719 h 740050"/>
                  <a:gd name="connsiteX1000" fmla="*/ 1216357 w 1886083"/>
                  <a:gd name="connsiteY1000" fmla="*/ 526334 h 740050"/>
                  <a:gd name="connsiteX1001" fmla="*/ 1186575 w 1886083"/>
                  <a:gd name="connsiteY1001" fmla="*/ 522381 h 740050"/>
                  <a:gd name="connsiteX1002" fmla="*/ 355215 w 1886083"/>
                  <a:gd name="connsiteY1002" fmla="*/ 327609 h 740050"/>
                  <a:gd name="connsiteX1003" fmla="*/ 368305 w 1886083"/>
                  <a:gd name="connsiteY1003" fmla="*/ 320493 h 740050"/>
                  <a:gd name="connsiteX1004" fmla="*/ 375948 w 1886083"/>
                  <a:gd name="connsiteY1004" fmla="*/ 319351 h 740050"/>
                  <a:gd name="connsiteX1005" fmla="*/ 377705 w 1886083"/>
                  <a:gd name="connsiteY1005" fmla="*/ 320317 h 740050"/>
                  <a:gd name="connsiteX1006" fmla="*/ 376915 w 1886083"/>
                  <a:gd name="connsiteY1006" fmla="*/ 322953 h 740050"/>
                  <a:gd name="connsiteX1007" fmla="*/ 370062 w 1886083"/>
                  <a:gd name="connsiteY1007" fmla="*/ 330684 h 740050"/>
                  <a:gd name="connsiteX1008" fmla="*/ 362155 w 1886083"/>
                  <a:gd name="connsiteY1008" fmla="*/ 335692 h 740050"/>
                  <a:gd name="connsiteX1009" fmla="*/ 359080 w 1886083"/>
                  <a:gd name="connsiteY1009" fmla="*/ 334989 h 740050"/>
                  <a:gd name="connsiteX1010" fmla="*/ 361277 w 1886083"/>
                  <a:gd name="connsiteY1010" fmla="*/ 333671 h 740050"/>
                  <a:gd name="connsiteX1011" fmla="*/ 365142 w 1886083"/>
                  <a:gd name="connsiteY1011" fmla="*/ 329981 h 740050"/>
                  <a:gd name="connsiteX1012" fmla="*/ 358817 w 1886083"/>
                  <a:gd name="connsiteY1012" fmla="*/ 330596 h 740050"/>
                  <a:gd name="connsiteX1013" fmla="*/ 354775 w 1886083"/>
                  <a:gd name="connsiteY1013" fmla="*/ 331914 h 740050"/>
                  <a:gd name="connsiteX1014" fmla="*/ 345199 w 1886083"/>
                  <a:gd name="connsiteY1014" fmla="*/ 333232 h 740050"/>
                  <a:gd name="connsiteX1015" fmla="*/ 355215 w 1886083"/>
                  <a:gd name="connsiteY1015" fmla="*/ 327609 h 740050"/>
                  <a:gd name="connsiteX1016" fmla="*/ 618864 w 1886083"/>
                  <a:gd name="connsiteY1016" fmla="*/ 228071 h 740050"/>
                  <a:gd name="connsiteX1017" fmla="*/ 597076 w 1886083"/>
                  <a:gd name="connsiteY1017" fmla="*/ 234221 h 740050"/>
                  <a:gd name="connsiteX1018" fmla="*/ 592156 w 1886083"/>
                  <a:gd name="connsiteY1018" fmla="*/ 236241 h 740050"/>
                  <a:gd name="connsiteX1019" fmla="*/ 586797 w 1886083"/>
                  <a:gd name="connsiteY1019" fmla="*/ 235363 h 740050"/>
                  <a:gd name="connsiteX1020" fmla="*/ 590751 w 1886083"/>
                  <a:gd name="connsiteY1020" fmla="*/ 233869 h 740050"/>
                  <a:gd name="connsiteX1021" fmla="*/ 601996 w 1886083"/>
                  <a:gd name="connsiteY1021" fmla="*/ 227983 h 740050"/>
                  <a:gd name="connsiteX1022" fmla="*/ 616580 w 1886083"/>
                  <a:gd name="connsiteY1022" fmla="*/ 221042 h 740050"/>
                  <a:gd name="connsiteX1023" fmla="*/ 626068 w 1886083"/>
                  <a:gd name="connsiteY1023" fmla="*/ 222360 h 740050"/>
                  <a:gd name="connsiteX1024" fmla="*/ 618864 w 1886083"/>
                  <a:gd name="connsiteY1024" fmla="*/ 228071 h 740050"/>
                  <a:gd name="connsiteX1025" fmla="*/ 635556 w 1886083"/>
                  <a:gd name="connsiteY1025" fmla="*/ 319263 h 740050"/>
                  <a:gd name="connsiteX1026" fmla="*/ 615701 w 1886083"/>
                  <a:gd name="connsiteY1026" fmla="*/ 322074 h 740050"/>
                  <a:gd name="connsiteX1027" fmla="*/ 610869 w 1886083"/>
                  <a:gd name="connsiteY1027" fmla="*/ 322689 h 740050"/>
                  <a:gd name="connsiteX1028" fmla="*/ 614647 w 1886083"/>
                  <a:gd name="connsiteY1028" fmla="*/ 319439 h 740050"/>
                  <a:gd name="connsiteX1029" fmla="*/ 624047 w 1886083"/>
                  <a:gd name="connsiteY1029" fmla="*/ 316891 h 740050"/>
                  <a:gd name="connsiteX1030" fmla="*/ 648207 w 1886083"/>
                  <a:gd name="connsiteY1030" fmla="*/ 308369 h 740050"/>
                  <a:gd name="connsiteX1031" fmla="*/ 653039 w 1886083"/>
                  <a:gd name="connsiteY1031" fmla="*/ 307578 h 740050"/>
                  <a:gd name="connsiteX1032" fmla="*/ 650403 w 1886083"/>
                  <a:gd name="connsiteY1032" fmla="*/ 312410 h 740050"/>
                  <a:gd name="connsiteX1033" fmla="*/ 635556 w 1886083"/>
                  <a:gd name="connsiteY1033" fmla="*/ 319263 h 740050"/>
                  <a:gd name="connsiteX1034" fmla="*/ 1051192 w 1886083"/>
                  <a:gd name="connsiteY1034" fmla="*/ 603206 h 740050"/>
                  <a:gd name="connsiteX1035" fmla="*/ 1053740 w 1886083"/>
                  <a:gd name="connsiteY1035" fmla="*/ 605227 h 740050"/>
                  <a:gd name="connsiteX1036" fmla="*/ 1087652 w 1886083"/>
                  <a:gd name="connsiteY1036" fmla="*/ 618581 h 740050"/>
                  <a:gd name="connsiteX1037" fmla="*/ 1089672 w 1886083"/>
                  <a:gd name="connsiteY1037" fmla="*/ 621392 h 740050"/>
                  <a:gd name="connsiteX1038" fmla="*/ 1086510 w 1886083"/>
                  <a:gd name="connsiteY1038" fmla="*/ 621568 h 740050"/>
                  <a:gd name="connsiteX1039" fmla="*/ 1068148 w 1886083"/>
                  <a:gd name="connsiteY1039" fmla="*/ 615506 h 740050"/>
                  <a:gd name="connsiteX1040" fmla="*/ 1051192 w 1886083"/>
                  <a:gd name="connsiteY1040" fmla="*/ 603206 h 740050"/>
                  <a:gd name="connsiteX1041" fmla="*/ 1319586 w 1886083"/>
                  <a:gd name="connsiteY1041" fmla="*/ 199079 h 740050"/>
                  <a:gd name="connsiteX1042" fmla="*/ 1313436 w 1886083"/>
                  <a:gd name="connsiteY1042" fmla="*/ 204965 h 740050"/>
                  <a:gd name="connsiteX1043" fmla="*/ 1294108 w 1886083"/>
                  <a:gd name="connsiteY1043" fmla="*/ 203208 h 740050"/>
                  <a:gd name="connsiteX1044" fmla="*/ 1289364 w 1886083"/>
                  <a:gd name="connsiteY1044" fmla="*/ 203120 h 740050"/>
                  <a:gd name="connsiteX1045" fmla="*/ 1287607 w 1886083"/>
                  <a:gd name="connsiteY1045" fmla="*/ 201012 h 740050"/>
                  <a:gd name="connsiteX1046" fmla="*/ 1288398 w 1886083"/>
                  <a:gd name="connsiteY1046" fmla="*/ 199343 h 740050"/>
                  <a:gd name="connsiteX1047" fmla="*/ 1309307 w 1886083"/>
                  <a:gd name="connsiteY1047" fmla="*/ 198200 h 740050"/>
                  <a:gd name="connsiteX1048" fmla="*/ 1319586 w 1886083"/>
                  <a:gd name="connsiteY1048" fmla="*/ 199079 h 740050"/>
                  <a:gd name="connsiteX1049" fmla="*/ 880141 w 1886083"/>
                  <a:gd name="connsiteY1049" fmla="*/ 404305 h 740050"/>
                  <a:gd name="connsiteX1050" fmla="*/ 892001 w 1886083"/>
                  <a:gd name="connsiteY1050" fmla="*/ 402373 h 740050"/>
                  <a:gd name="connsiteX1051" fmla="*/ 895428 w 1886083"/>
                  <a:gd name="connsiteY1051" fmla="*/ 403954 h 740050"/>
                  <a:gd name="connsiteX1052" fmla="*/ 894285 w 1886083"/>
                  <a:gd name="connsiteY1052" fmla="*/ 406414 h 740050"/>
                  <a:gd name="connsiteX1053" fmla="*/ 881283 w 1886083"/>
                  <a:gd name="connsiteY1053" fmla="*/ 415814 h 740050"/>
                  <a:gd name="connsiteX1054" fmla="*/ 879702 w 1886083"/>
                  <a:gd name="connsiteY1054" fmla="*/ 416341 h 740050"/>
                  <a:gd name="connsiteX1055" fmla="*/ 874430 w 1886083"/>
                  <a:gd name="connsiteY1055" fmla="*/ 409137 h 740050"/>
                  <a:gd name="connsiteX1056" fmla="*/ 880141 w 1886083"/>
                  <a:gd name="connsiteY1056" fmla="*/ 404305 h 740050"/>
                  <a:gd name="connsiteX1057" fmla="*/ 1457340 w 1886083"/>
                  <a:gd name="connsiteY1057" fmla="*/ 377334 h 740050"/>
                  <a:gd name="connsiteX1058" fmla="*/ 1464632 w 1886083"/>
                  <a:gd name="connsiteY1058" fmla="*/ 375314 h 740050"/>
                  <a:gd name="connsiteX1059" fmla="*/ 1473066 w 1886083"/>
                  <a:gd name="connsiteY1059" fmla="*/ 373381 h 740050"/>
                  <a:gd name="connsiteX1060" fmla="*/ 1479919 w 1886083"/>
                  <a:gd name="connsiteY1060" fmla="*/ 375138 h 740050"/>
                  <a:gd name="connsiteX1061" fmla="*/ 1473330 w 1886083"/>
                  <a:gd name="connsiteY1061" fmla="*/ 379355 h 740050"/>
                  <a:gd name="connsiteX1062" fmla="*/ 1457516 w 1886083"/>
                  <a:gd name="connsiteY1062" fmla="*/ 383308 h 740050"/>
                  <a:gd name="connsiteX1063" fmla="*/ 1448994 w 1886083"/>
                  <a:gd name="connsiteY1063" fmla="*/ 382254 h 740050"/>
                  <a:gd name="connsiteX1064" fmla="*/ 1457340 w 1886083"/>
                  <a:gd name="connsiteY1064" fmla="*/ 377334 h 740050"/>
                  <a:gd name="connsiteX1065" fmla="*/ 895603 w 1886083"/>
                  <a:gd name="connsiteY1065" fmla="*/ 370042 h 740050"/>
                  <a:gd name="connsiteX1066" fmla="*/ 905179 w 1886083"/>
                  <a:gd name="connsiteY1066" fmla="*/ 362487 h 740050"/>
                  <a:gd name="connsiteX1067" fmla="*/ 910978 w 1886083"/>
                  <a:gd name="connsiteY1067" fmla="*/ 360906 h 740050"/>
                  <a:gd name="connsiteX1068" fmla="*/ 912120 w 1886083"/>
                  <a:gd name="connsiteY1068" fmla="*/ 363366 h 740050"/>
                  <a:gd name="connsiteX1069" fmla="*/ 902456 w 1886083"/>
                  <a:gd name="connsiteY1069" fmla="*/ 376192 h 740050"/>
                  <a:gd name="connsiteX1070" fmla="*/ 894022 w 1886083"/>
                  <a:gd name="connsiteY1070" fmla="*/ 376807 h 740050"/>
                  <a:gd name="connsiteX1071" fmla="*/ 895603 w 1886083"/>
                  <a:gd name="connsiteY1071" fmla="*/ 370042 h 740050"/>
                  <a:gd name="connsiteX1072" fmla="*/ 403973 w 1886083"/>
                  <a:gd name="connsiteY1072" fmla="*/ 407380 h 740050"/>
                  <a:gd name="connsiteX1073" fmla="*/ 392377 w 1886083"/>
                  <a:gd name="connsiteY1073" fmla="*/ 408522 h 740050"/>
                  <a:gd name="connsiteX1074" fmla="*/ 383504 w 1886083"/>
                  <a:gd name="connsiteY1074" fmla="*/ 405711 h 740050"/>
                  <a:gd name="connsiteX1075" fmla="*/ 390180 w 1886083"/>
                  <a:gd name="connsiteY1075" fmla="*/ 400791 h 740050"/>
                  <a:gd name="connsiteX1076" fmla="*/ 392201 w 1886083"/>
                  <a:gd name="connsiteY1076" fmla="*/ 400088 h 740050"/>
                  <a:gd name="connsiteX1077" fmla="*/ 401689 w 1886083"/>
                  <a:gd name="connsiteY1077" fmla="*/ 403076 h 740050"/>
                  <a:gd name="connsiteX1078" fmla="*/ 403973 w 1886083"/>
                  <a:gd name="connsiteY1078" fmla="*/ 407380 h 740050"/>
                  <a:gd name="connsiteX1079" fmla="*/ 340982 w 1886083"/>
                  <a:gd name="connsiteY1079" fmla="*/ 205317 h 740050"/>
                  <a:gd name="connsiteX1080" fmla="*/ 357850 w 1886083"/>
                  <a:gd name="connsiteY1080" fmla="*/ 201275 h 740050"/>
                  <a:gd name="connsiteX1081" fmla="*/ 360925 w 1886083"/>
                  <a:gd name="connsiteY1081" fmla="*/ 202066 h 740050"/>
                  <a:gd name="connsiteX1082" fmla="*/ 358905 w 1886083"/>
                  <a:gd name="connsiteY1082" fmla="*/ 204175 h 740050"/>
                  <a:gd name="connsiteX1083" fmla="*/ 323675 w 1886083"/>
                  <a:gd name="connsiteY1083" fmla="*/ 211554 h 740050"/>
                  <a:gd name="connsiteX1084" fmla="*/ 322533 w 1886083"/>
                  <a:gd name="connsiteY1084" fmla="*/ 211554 h 740050"/>
                  <a:gd name="connsiteX1085" fmla="*/ 320864 w 1886083"/>
                  <a:gd name="connsiteY1085" fmla="*/ 210412 h 740050"/>
                  <a:gd name="connsiteX1086" fmla="*/ 321742 w 1886083"/>
                  <a:gd name="connsiteY1086" fmla="*/ 207777 h 740050"/>
                  <a:gd name="connsiteX1087" fmla="*/ 327189 w 1886083"/>
                  <a:gd name="connsiteY1087" fmla="*/ 206107 h 740050"/>
                  <a:gd name="connsiteX1088" fmla="*/ 340982 w 1886083"/>
                  <a:gd name="connsiteY1088" fmla="*/ 205317 h 740050"/>
                  <a:gd name="connsiteX1089" fmla="*/ 920554 w 1886083"/>
                  <a:gd name="connsiteY1089" fmla="*/ 628069 h 740050"/>
                  <a:gd name="connsiteX1090" fmla="*/ 909660 w 1886083"/>
                  <a:gd name="connsiteY1090" fmla="*/ 623940 h 740050"/>
                  <a:gd name="connsiteX1091" fmla="*/ 908781 w 1886083"/>
                  <a:gd name="connsiteY1091" fmla="*/ 619635 h 740050"/>
                  <a:gd name="connsiteX1092" fmla="*/ 921169 w 1886083"/>
                  <a:gd name="connsiteY1092" fmla="*/ 617526 h 740050"/>
                  <a:gd name="connsiteX1093" fmla="*/ 920554 w 1886083"/>
                  <a:gd name="connsiteY1093" fmla="*/ 628069 h 740050"/>
                  <a:gd name="connsiteX1094" fmla="*/ 374279 w 1886083"/>
                  <a:gd name="connsiteY1094" fmla="*/ 174216 h 740050"/>
                  <a:gd name="connsiteX1095" fmla="*/ 350910 w 1886083"/>
                  <a:gd name="connsiteY1095" fmla="*/ 180015 h 740050"/>
                  <a:gd name="connsiteX1096" fmla="*/ 347659 w 1886083"/>
                  <a:gd name="connsiteY1096" fmla="*/ 180366 h 740050"/>
                  <a:gd name="connsiteX1097" fmla="*/ 344584 w 1886083"/>
                  <a:gd name="connsiteY1097" fmla="*/ 178346 h 740050"/>
                  <a:gd name="connsiteX1098" fmla="*/ 346517 w 1886083"/>
                  <a:gd name="connsiteY1098" fmla="*/ 176413 h 740050"/>
                  <a:gd name="connsiteX1099" fmla="*/ 374630 w 1886083"/>
                  <a:gd name="connsiteY1099" fmla="*/ 168242 h 740050"/>
                  <a:gd name="connsiteX1100" fmla="*/ 380165 w 1886083"/>
                  <a:gd name="connsiteY1100" fmla="*/ 169999 h 740050"/>
                  <a:gd name="connsiteX1101" fmla="*/ 374279 w 1886083"/>
                  <a:gd name="connsiteY1101" fmla="*/ 174216 h 740050"/>
                  <a:gd name="connsiteX1102" fmla="*/ 1357626 w 1886083"/>
                  <a:gd name="connsiteY1102" fmla="*/ 203208 h 740050"/>
                  <a:gd name="connsiteX1103" fmla="*/ 1349280 w 1886083"/>
                  <a:gd name="connsiteY1103" fmla="*/ 196180 h 740050"/>
                  <a:gd name="connsiteX1104" fmla="*/ 1359208 w 1886083"/>
                  <a:gd name="connsiteY1104" fmla="*/ 197058 h 740050"/>
                  <a:gd name="connsiteX1105" fmla="*/ 1365006 w 1886083"/>
                  <a:gd name="connsiteY1105" fmla="*/ 199430 h 740050"/>
                  <a:gd name="connsiteX1106" fmla="*/ 1370189 w 1886083"/>
                  <a:gd name="connsiteY1106" fmla="*/ 206195 h 740050"/>
                  <a:gd name="connsiteX1107" fmla="*/ 1362282 w 1886083"/>
                  <a:gd name="connsiteY1107" fmla="*/ 203208 h 740050"/>
                  <a:gd name="connsiteX1108" fmla="*/ 1357626 w 1886083"/>
                  <a:gd name="connsiteY1108" fmla="*/ 203208 h 740050"/>
                  <a:gd name="connsiteX1109" fmla="*/ 813636 w 1886083"/>
                  <a:gd name="connsiteY1109" fmla="*/ 252933 h 740050"/>
                  <a:gd name="connsiteX1110" fmla="*/ 827692 w 1886083"/>
                  <a:gd name="connsiteY1110" fmla="*/ 253021 h 740050"/>
                  <a:gd name="connsiteX1111" fmla="*/ 831031 w 1886083"/>
                  <a:gd name="connsiteY1111" fmla="*/ 255657 h 740050"/>
                  <a:gd name="connsiteX1112" fmla="*/ 827692 w 1886083"/>
                  <a:gd name="connsiteY1112" fmla="*/ 256975 h 740050"/>
                  <a:gd name="connsiteX1113" fmla="*/ 807749 w 1886083"/>
                  <a:gd name="connsiteY1113" fmla="*/ 256975 h 740050"/>
                  <a:gd name="connsiteX1114" fmla="*/ 800809 w 1886083"/>
                  <a:gd name="connsiteY1114" fmla="*/ 255745 h 740050"/>
                  <a:gd name="connsiteX1115" fmla="*/ 807662 w 1886083"/>
                  <a:gd name="connsiteY1115" fmla="*/ 252933 h 740050"/>
                  <a:gd name="connsiteX1116" fmla="*/ 813636 w 1886083"/>
                  <a:gd name="connsiteY1116" fmla="*/ 252933 h 740050"/>
                  <a:gd name="connsiteX1117" fmla="*/ 412232 w 1886083"/>
                  <a:gd name="connsiteY1117" fmla="*/ 439535 h 740050"/>
                  <a:gd name="connsiteX1118" fmla="*/ 419699 w 1886083"/>
                  <a:gd name="connsiteY1118" fmla="*/ 443752 h 740050"/>
                  <a:gd name="connsiteX1119" fmla="*/ 422950 w 1886083"/>
                  <a:gd name="connsiteY1119" fmla="*/ 446739 h 740050"/>
                  <a:gd name="connsiteX1120" fmla="*/ 417767 w 1886083"/>
                  <a:gd name="connsiteY1120" fmla="*/ 447793 h 740050"/>
                  <a:gd name="connsiteX1121" fmla="*/ 401865 w 1886083"/>
                  <a:gd name="connsiteY1121" fmla="*/ 443664 h 740050"/>
                  <a:gd name="connsiteX1122" fmla="*/ 394661 w 1886083"/>
                  <a:gd name="connsiteY1122" fmla="*/ 442522 h 740050"/>
                  <a:gd name="connsiteX1123" fmla="*/ 402744 w 1886083"/>
                  <a:gd name="connsiteY1123" fmla="*/ 439711 h 740050"/>
                  <a:gd name="connsiteX1124" fmla="*/ 412232 w 1886083"/>
                  <a:gd name="connsiteY1124" fmla="*/ 439535 h 740050"/>
                  <a:gd name="connsiteX1125" fmla="*/ 840958 w 1886083"/>
                  <a:gd name="connsiteY1125" fmla="*/ 426005 h 740050"/>
                  <a:gd name="connsiteX1126" fmla="*/ 843506 w 1886083"/>
                  <a:gd name="connsiteY1126" fmla="*/ 432155 h 740050"/>
                  <a:gd name="connsiteX1127" fmla="*/ 842276 w 1886083"/>
                  <a:gd name="connsiteY1127" fmla="*/ 437075 h 740050"/>
                  <a:gd name="connsiteX1128" fmla="*/ 830064 w 1886083"/>
                  <a:gd name="connsiteY1128" fmla="*/ 443752 h 740050"/>
                  <a:gd name="connsiteX1129" fmla="*/ 826814 w 1886083"/>
                  <a:gd name="connsiteY1129" fmla="*/ 444718 h 740050"/>
                  <a:gd name="connsiteX1130" fmla="*/ 827517 w 1886083"/>
                  <a:gd name="connsiteY1130" fmla="*/ 441995 h 740050"/>
                  <a:gd name="connsiteX1131" fmla="*/ 840958 w 1886083"/>
                  <a:gd name="connsiteY1131" fmla="*/ 426005 h 740050"/>
                  <a:gd name="connsiteX1132" fmla="*/ 1077285 w 1886083"/>
                  <a:gd name="connsiteY1132" fmla="*/ 273667 h 740050"/>
                  <a:gd name="connsiteX1133" fmla="*/ 1083786 w 1886083"/>
                  <a:gd name="connsiteY1133" fmla="*/ 277357 h 740050"/>
                  <a:gd name="connsiteX1134" fmla="*/ 1084840 w 1886083"/>
                  <a:gd name="connsiteY1134" fmla="*/ 279465 h 740050"/>
                  <a:gd name="connsiteX1135" fmla="*/ 1082644 w 1886083"/>
                  <a:gd name="connsiteY1135" fmla="*/ 279817 h 740050"/>
                  <a:gd name="connsiteX1136" fmla="*/ 1062438 w 1886083"/>
                  <a:gd name="connsiteY1136" fmla="*/ 275073 h 740050"/>
                  <a:gd name="connsiteX1137" fmla="*/ 1061910 w 1886083"/>
                  <a:gd name="connsiteY1137" fmla="*/ 273315 h 740050"/>
                  <a:gd name="connsiteX1138" fmla="*/ 1064019 w 1886083"/>
                  <a:gd name="connsiteY1138" fmla="*/ 271646 h 740050"/>
                  <a:gd name="connsiteX1139" fmla="*/ 1077285 w 1886083"/>
                  <a:gd name="connsiteY1139" fmla="*/ 273667 h 740050"/>
                  <a:gd name="connsiteX1140" fmla="*/ 298285 w 1886083"/>
                  <a:gd name="connsiteY1140" fmla="*/ 451922 h 740050"/>
                  <a:gd name="connsiteX1141" fmla="*/ 313748 w 1886083"/>
                  <a:gd name="connsiteY1141" fmla="*/ 459302 h 740050"/>
                  <a:gd name="connsiteX1142" fmla="*/ 314890 w 1886083"/>
                  <a:gd name="connsiteY1142" fmla="*/ 462113 h 740050"/>
                  <a:gd name="connsiteX1143" fmla="*/ 311727 w 1886083"/>
                  <a:gd name="connsiteY1143" fmla="*/ 463519 h 740050"/>
                  <a:gd name="connsiteX1144" fmla="*/ 292838 w 1886083"/>
                  <a:gd name="connsiteY1144" fmla="*/ 453416 h 740050"/>
                  <a:gd name="connsiteX1145" fmla="*/ 298285 w 1886083"/>
                  <a:gd name="connsiteY1145" fmla="*/ 451922 h 740050"/>
                  <a:gd name="connsiteX1146" fmla="*/ 1409811 w 1886083"/>
                  <a:gd name="connsiteY1146" fmla="*/ 449902 h 740050"/>
                  <a:gd name="connsiteX1147" fmla="*/ 1410075 w 1886083"/>
                  <a:gd name="connsiteY1147" fmla="*/ 445948 h 740050"/>
                  <a:gd name="connsiteX1148" fmla="*/ 1425713 w 1886083"/>
                  <a:gd name="connsiteY1148" fmla="*/ 441643 h 740050"/>
                  <a:gd name="connsiteX1149" fmla="*/ 1430018 w 1886083"/>
                  <a:gd name="connsiteY1149" fmla="*/ 440677 h 740050"/>
                  <a:gd name="connsiteX1150" fmla="*/ 1427382 w 1886083"/>
                  <a:gd name="connsiteY1150" fmla="*/ 444806 h 740050"/>
                  <a:gd name="connsiteX1151" fmla="*/ 1409811 w 1886083"/>
                  <a:gd name="connsiteY1151" fmla="*/ 449902 h 740050"/>
                  <a:gd name="connsiteX1152" fmla="*/ 419348 w 1886083"/>
                  <a:gd name="connsiteY1152" fmla="*/ 356601 h 740050"/>
                  <a:gd name="connsiteX1153" fmla="*/ 430066 w 1886083"/>
                  <a:gd name="connsiteY1153" fmla="*/ 349397 h 740050"/>
                  <a:gd name="connsiteX1154" fmla="*/ 431735 w 1886083"/>
                  <a:gd name="connsiteY1154" fmla="*/ 348782 h 740050"/>
                  <a:gd name="connsiteX1155" fmla="*/ 432438 w 1886083"/>
                  <a:gd name="connsiteY1155" fmla="*/ 350539 h 740050"/>
                  <a:gd name="connsiteX1156" fmla="*/ 416361 w 1886083"/>
                  <a:gd name="connsiteY1156" fmla="*/ 360027 h 740050"/>
                  <a:gd name="connsiteX1157" fmla="*/ 419348 w 1886083"/>
                  <a:gd name="connsiteY1157" fmla="*/ 356601 h 740050"/>
                  <a:gd name="connsiteX1158" fmla="*/ 515548 w 1886083"/>
                  <a:gd name="connsiteY1158" fmla="*/ 341051 h 740050"/>
                  <a:gd name="connsiteX1159" fmla="*/ 519589 w 1886083"/>
                  <a:gd name="connsiteY1159" fmla="*/ 340436 h 740050"/>
                  <a:gd name="connsiteX1160" fmla="*/ 519326 w 1886083"/>
                  <a:gd name="connsiteY1160" fmla="*/ 343862 h 740050"/>
                  <a:gd name="connsiteX1161" fmla="*/ 504742 w 1886083"/>
                  <a:gd name="connsiteY1161" fmla="*/ 352560 h 740050"/>
                  <a:gd name="connsiteX1162" fmla="*/ 501403 w 1886083"/>
                  <a:gd name="connsiteY1162" fmla="*/ 353526 h 740050"/>
                  <a:gd name="connsiteX1163" fmla="*/ 502985 w 1886083"/>
                  <a:gd name="connsiteY1163" fmla="*/ 350100 h 740050"/>
                  <a:gd name="connsiteX1164" fmla="*/ 515548 w 1886083"/>
                  <a:gd name="connsiteY1164" fmla="*/ 341051 h 740050"/>
                  <a:gd name="connsiteX1165" fmla="*/ 1795841 w 1886083"/>
                  <a:gd name="connsiteY1165" fmla="*/ 571140 h 740050"/>
                  <a:gd name="connsiteX1166" fmla="*/ 1792766 w 1886083"/>
                  <a:gd name="connsiteY1166" fmla="*/ 576235 h 740050"/>
                  <a:gd name="connsiteX1167" fmla="*/ 1788812 w 1886083"/>
                  <a:gd name="connsiteY1167" fmla="*/ 575093 h 740050"/>
                  <a:gd name="connsiteX1168" fmla="*/ 1788549 w 1886083"/>
                  <a:gd name="connsiteY1168" fmla="*/ 569471 h 740050"/>
                  <a:gd name="connsiteX1169" fmla="*/ 1787758 w 1886083"/>
                  <a:gd name="connsiteY1169" fmla="*/ 565869 h 740050"/>
                  <a:gd name="connsiteX1170" fmla="*/ 1794962 w 1886083"/>
                  <a:gd name="connsiteY1170" fmla="*/ 564112 h 740050"/>
                  <a:gd name="connsiteX1171" fmla="*/ 1795841 w 1886083"/>
                  <a:gd name="connsiteY1171" fmla="*/ 571140 h 740050"/>
                  <a:gd name="connsiteX1172" fmla="*/ 880141 w 1886083"/>
                  <a:gd name="connsiteY1172" fmla="*/ 594948 h 740050"/>
                  <a:gd name="connsiteX1173" fmla="*/ 885237 w 1886083"/>
                  <a:gd name="connsiteY1173" fmla="*/ 599077 h 740050"/>
                  <a:gd name="connsiteX1174" fmla="*/ 890771 w 1886083"/>
                  <a:gd name="connsiteY1174" fmla="*/ 604261 h 740050"/>
                  <a:gd name="connsiteX1175" fmla="*/ 882864 w 1886083"/>
                  <a:gd name="connsiteY1175" fmla="*/ 603031 h 740050"/>
                  <a:gd name="connsiteX1176" fmla="*/ 875397 w 1886083"/>
                  <a:gd name="connsiteY1176" fmla="*/ 596881 h 740050"/>
                  <a:gd name="connsiteX1177" fmla="*/ 875660 w 1886083"/>
                  <a:gd name="connsiteY1177" fmla="*/ 594860 h 740050"/>
                  <a:gd name="connsiteX1178" fmla="*/ 880141 w 1886083"/>
                  <a:gd name="connsiteY1178" fmla="*/ 594948 h 740050"/>
                  <a:gd name="connsiteX1179" fmla="*/ 1029844 w 1886083"/>
                  <a:gd name="connsiteY1179" fmla="*/ 418801 h 740050"/>
                  <a:gd name="connsiteX1180" fmla="*/ 1026505 w 1886083"/>
                  <a:gd name="connsiteY1180" fmla="*/ 419065 h 740050"/>
                  <a:gd name="connsiteX1181" fmla="*/ 1028702 w 1886083"/>
                  <a:gd name="connsiteY1181" fmla="*/ 408698 h 740050"/>
                  <a:gd name="connsiteX1182" fmla="*/ 1032479 w 1886083"/>
                  <a:gd name="connsiteY1182" fmla="*/ 402460 h 740050"/>
                  <a:gd name="connsiteX1183" fmla="*/ 1033182 w 1886083"/>
                  <a:gd name="connsiteY1183" fmla="*/ 408259 h 740050"/>
                  <a:gd name="connsiteX1184" fmla="*/ 1029844 w 1886083"/>
                  <a:gd name="connsiteY1184" fmla="*/ 418801 h 740050"/>
                  <a:gd name="connsiteX1185" fmla="*/ 286337 w 1886083"/>
                  <a:gd name="connsiteY1185" fmla="*/ 485131 h 740050"/>
                  <a:gd name="connsiteX1186" fmla="*/ 283790 w 1886083"/>
                  <a:gd name="connsiteY1186" fmla="*/ 483022 h 740050"/>
                  <a:gd name="connsiteX1187" fmla="*/ 280451 w 1886083"/>
                  <a:gd name="connsiteY1187" fmla="*/ 480211 h 740050"/>
                  <a:gd name="connsiteX1188" fmla="*/ 285547 w 1886083"/>
                  <a:gd name="connsiteY1188" fmla="*/ 479069 h 740050"/>
                  <a:gd name="connsiteX1189" fmla="*/ 291872 w 1886083"/>
                  <a:gd name="connsiteY1189" fmla="*/ 483110 h 740050"/>
                  <a:gd name="connsiteX1190" fmla="*/ 294508 w 1886083"/>
                  <a:gd name="connsiteY1190" fmla="*/ 486361 h 740050"/>
                  <a:gd name="connsiteX1191" fmla="*/ 286337 w 1886083"/>
                  <a:gd name="connsiteY1191" fmla="*/ 485131 h 740050"/>
                  <a:gd name="connsiteX1192" fmla="*/ 426552 w 1886083"/>
                  <a:gd name="connsiteY1192" fmla="*/ 567977 h 740050"/>
                  <a:gd name="connsiteX1193" fmla="*/ 440960 w 1886083"/>
                  <a:gd name="connsiteY1193" fmla="*/ 568241 h 740050"/>
                  <a:gd name="connsiteX1194" fmla="*/ 441838 w 1886083"/>
                  <a:gd name="connsiteY1194" fmla="*/ 570788 h 740050"/>
                  <a:gd name="connsiteX1195" fmla="*/ 439203 w 1886083"/>
                  <a:gd name="connsiteY1195" fmla="*/ 572018 h 740050"/>
                  <a:gd name="connsiteX1196" fmla="*/ 426552 w 1886083"/>
                  <a:gd name="connsiteY1196" fmla="*/ 567977 h 740050"/>
                  <a:gd name="connsiteX1197" fmla="*/ 316032 w 1886083"/>
                  <a:gd name="connsiteY1197" fmla="*/ 423985 h 740050"/>
                  <a:gd name="connsiteX1198" fmla="*/ 315944 w 1886083"/>
                  <a:gd name="connsiteY1198" fmla="*/ 428026 h 740050"/>
                  <a:gd name="connsiteX1199" fmla="*/ 312781 w 1886083"/>
                  <a:gd name="connsiteY1199" fmla="*/ 433034 h 740050"/>
                  <a:gd name="connsiteX1200" fmla="*/ 310409 w 1886083"/>
                  <a:gd name="connsiteY1200" fmla="*/ 431364 h 740050"/>
                  <a:gd name="connsiteX1201" fmla="*/ 311024 w 1886083"/>
                  <a:gd name="connsiteY1201" fmla="*/ 426445 h 740050"/>
                  <a:gd name="connsiteX1202" fmla="*/ 316032 w 1886083"/>
                  <a:gd name="connsiteY1202" fmla="*/ 423985 h 740050"/>
                  <a:gd name="connsiteX1203" fmla="*/ 242410 w 1886083"/>
                  <a:gd name="connsiteY1203" fmla="*/ 459214 h 740050"/>
                  <a:gd name="connsiteX1204" fmla="*/ 239951 w 1886083"/>
                  <a:gd name="connsiteY1204" fmla="*/ 452976 h 740050"/>
                  <a:gd name="connsiteX1205" fmla="*/ 238633 w 1886083"/>
                  <a:gd name="connsiteY1205" fmla="*/ 450077 h 740050"/>
                  <a:gd name="connsiteX1206" fmla="*/ 242323 w 1886083"/>
                  <a:gd name="connsiteY1206" fmla="*/ 451307 h 740050"/>
                  <a:gd name="connsiteX1207" fmla="*/ 246979 w 1886083"/>
                  <a:gd name="connsiteY1207" fmla="*/ 457721 h 740050"/>
                  <a:gd name="connsiteX1208" fmla="*/ 242410 w 1886083"/>
                  <a:gd name="connsiteY1208" fmla="*/ 459214 h 740050"/>
                  <a:gd name="connsiteX1209" fmla="*/ 863537 w 1886083"/>
                  <a:gd name="connsiteY1209" fmla="*/ 499627 h 740050"/>
                  <a:gd name="connsiteX1210" fmla="*/ 869335 w 1886083"/>
                  <a:gd name="connsiteY1210" fmla="*/ 493477 h 740050"/>
                  <a:gd name="connsiteX1211" fmla="*/ 871795 w 1886083"/>
                  <a:gd name="connsiteY1211" fmla="*/ 494883 h 740050"/>
                  <a:gd name="connsiteX1212" fmla="*/ 869511 w 1886083"/>
                  <a:gd name="connsiteY1212" fmla="*/ 497518 h 740050"/>
                  <a:gd name="connsiteX1213" fmla="*/ 863537 w 1886083"/>
                  <a:gd name="connsiteY1213" fmla="*/ 499627 h 740050"/>
                  <a:gd name="connsiteX1214" fmla="*/ 452645 w 1886083"/>
                  <a:gd name="connsiteY1214" fmla="*/ 275775 h 740050"/>
                  <a:gd name="connsiteX1215" fmla="*/ 451502 w 1886083"/>
                  <a:gd name="connsiteY1215" fmla="*/ 275775 h 740050"/>
                  <a:gd name="connsiteX1216" fmla="*/ 442278 w 1886083"/>
                  <a:gd name="connsiteY1216" fmla="*/ 277093 h 740050"/>
                  <a:gd name="connsiteX1217" fmla="*/ 450536 w 1886083"/>
                  <a:gd name="connsiteY1217" fmla="*/ 273403 h 740050"/>
                  <a:gd name="connsiteX1218" fmla="*/ 452996 w 1886083"/>
                  <a:gd name="connsiteY1218" fmla="*/ 271910 h 740050"/>
                  <a:gd name="connsiteX1219" fmla="*/ 452645 w 1886083"/>
                  <a:gd name="connsiteY1219" fmla="*/ 275775 h 740050"/>
                  <a:gd name="connsiteX1220" fmla="*/ 283965 w 1886083"/>
                  <a:gd name="connsiteY1220" fmla="*/ 196970 h 740050"/>
                  <a:gd name="connsiteX1221" fmla="*/ 286162 w 1886083"/>
                  <a:gd name="connsiteY1221" fmla="*/ 192754 h 740050"/>
                  <a:gd name="connsiteX1222" fmla="*/ 289939 w 1886083"/>
                  <a:gd name="connsiteY1222" fmla="*/ 196092 h 740050"/>
                  <a:gd name="connsiteX1223" fmla="*/ 283965 w 1886083"/>
                  <a:gd name="connsiteY1223" fmla="*/ 196970 h 740050"/>
                  <a:gd name="connsiteX1224" fmla="*/ 610606 w 1886083"/>
                  <a:gd name="connsiteY1224" fmla="*/ 378389 h 740050"/>
                  <a:gd name="connsiteX1225" fmla="*/ 604632 w 1886083"/>
                  <a:gd name="connsiteY1225" fmla="*/ 383396 h 740050"/>
                  <a:gd name="connsiteX1226" fmla="*/ 601644 w 1886083"/>
                  <a:gd name="connsiteY1226" fmla="*/ 382781 h 740050"/>
                  <a:gd name="connsiteX1227" fmla="*/ 601557 w 1886083"/>
                  <a:gd name="connsiteY1227" fmla="*/ 380146 h 740050"/>
                  <a:gd name="connsiteX1228" fmla="*/ 610606 w 1886083"/>
                  <a:gd name="connsiteY1228" fmla="*/ 378389 h 740050"/>
                  <a:gd name="connsiteX1229" fmla="*/ 722180 w 1886083"/>
                  <a:gd name="connsiteY1229" fmla="*/ 208391 h 740050"/>
                  <a:gd name="connsiteX1230" fmla="*/ 729648 w 1886083"/>
                  <a:gd name="connsiteY1230" fmla="*/ 207425 h 740050"/>
                  <a:gd name="connsiteX1231" fmla="*/ 731580 w 1886083"/>
                  <a:gd name="connsiteY1231" fmla="*/ 209007 h 740050"/>
                  <a:gd name="connsiteX1232" fmla="*/ 729208 w 1886083"/>
                  <a:gd name="connsiteY1232" fmla="*/ 211291 h 740050"/>
                  <a:gd name="connsiteX1233" fmla="*/ 722180 w 1886083"/>
                  <a:gd name="connsiteY1233" fmla="*/ 208391 h 740050"/>
                  <a:gd name="connsiteX1234" fmla="*/ 1387321 w 1886083"/>
                  <a:gd name="connsiteY1234" fmla="*/ 198025 h 740050"/>
                  <a:gd name="connsiteX1235" fmla="*/ 1392065 w 1886083"/>
                  <a:gd name="connsiteY1235" fmla="*/ 198200 h 740050"/>
                  <a:gd name="connsiteX1236" fmla="*/ 1386267 w 1886083"/>
                  <a:gd name="connsiteY1236" fmla="*/ 203208 h 740050"/>
                  <a:gd name="connsiteX1237" fmla="*/ 1387321 w 1886083"/>
                  <a:gd name="connsiteY1237" fmla="*/ 198025 h 740050"/>
                  <a:gd name="connsiteX1238" fmla="*/ 224576 w 1886083"/>
                  <a:gd name="connsiteY1238" fmla="*/ 586690 h 740050"/>
                  <a:gd name="connsiteX1239" fmla="*/ 232483 w 1886083"/>
                  <a:gd name="connsiteY1239" fmla="*/ 590204 h 740050"/>
                  <a:gd name="connsiteX1240" fmla="*/ 225718 w 1886083"/>
                  <a:gd name="connsiteY1240" fmla="*/ 588798 h 740050"/>
                  <a:gd name="connsiteX1241" fmla="*/ 219920 w 1886083"/>
                  <a:gd name="connsiteY1241" fmla="*/ 588711 h 740050"/>
                  <a:gd name="connsiteX1242" fmla="*/ 220008 w 1886083"/>
                  <a:gd name="connsiteY1242" fmla="*/ 586690 h 740050"/>
                  <a:gd name="connsiteX1243" fmla="*/ 224576 w 1886083"/>
                  <a:gd name="connsiteY1243" fmla="*/ 586690 h 740050"/>
                  <a:gd name="connsiteX1244" fmla="*/ 871883 w 1886083"/>
                  <a:gd name="connsiteY1244" fmla="*/ 79861 h 740050"/>
                  <a:gd name="connsiteX1245" fmla="*/ 872146 w 1886083"/>
                  <a:gd name="connsiteY1245" fmla="*/ 82761 h 740050"/>
                  <a:gd name="connsiteX1246" fmla="*/ 865118 w 1886083"/>
                  <a:gd name="connsiteY1246" fmla="*/ 79598 h 740050"/>
                  <a:gd name="connsiteX1247" fmla="*/ 871883 w 1886083"/>
                  <a:gd name="connsiteY1247" fmla="*/ 79861 h 740050"/>
                  <a:gd name="connsiteX1248" fmla="*/ 1399181 w 1886083"/>
                  <a:gd name="connsiteY1248" fmla="*/ 202154 h 740050"/>
                  <a:gd name="connsiteX1249" fmla="*/ 1404277 w 1886083"/>
                  <a:gd name="connsiteY1249" fmla="*/ 199167 h 740050"/>
                  <a:gd name="connsiteX1250" fmla="*/ 1406385 w 1886083"/>
                  <a:gd name="connsiteY1250" fmla="*/ 201802 h 740050"/>
                  <a:gd name="connsiteX1251" fmla="*/ 1399181 w 1886083"/>
                  <a:gd name="connsiteY1251" fmla="*/ 202154 h 740050"/>
                  <a:gd name="connsiteX1252" fmla="*/ 1643766 w 1886083"/>
                  <a:gd name="connsiteY1252" fmla="*/ 562794 h 740050"/>
                  <a:gd name="connsiteX1253" fmla="*/ 1642009 w 1886083"/>
                  <a:gd name="connsiteY1253" fmla="*/ 566220 h 740050"/>
                  <a:gd name="connsiteX1254" fmla="*/ 1637441 w 1886083"/>
                  <a:gd name="connsiteY1254" fmla="*/ 567362 h 740050"/>
                  <a:gd name="connsiteX1255" fmla="*/ 1640076 w 1886083"/>
                  <a:gd name="connsiteY1255" fmla="*/ 563760 h 740050"/>
                  <a:gd name="connsiteX1256" fmla="*/ 1643766 w 1886083"/>
                  <a:gd name="connsiteY1256" fmla="*/ 562794 h 740050"/>
                  <a:gd name="connsiteX1257" fmla="*/ 65473 w 1886083"/>
                  <a:gd name="connsiteY1257" fmla="*/ 427060 h 740050"/>
                  <a:gd name="connsiteX1258" fmla="*/ 60114 w 1886083"/>
                  <a:gd name="connsiteY1258" fmla="*/ 423458 h 740050"/>
                  <a:gd name="connsiteX1259" fmla="*/ 62574 w 1886083"/>
                  <a:gd name="connsiteY1259" fmla="*/ 421261 h 740050"/>
                  <a:gd name="connsiteX1260" fmla="*/ 65473 w 1886083"/>
                  <a:gd name="connsiteY1260" fmla="*/ 427060 h 740050"/>
                  <a:gd name="connsiteX1261" fmla="*/ 696087 w 1886083"/>
                  <a:gd name="connsiteY1261" fmla="*/ 237383 h 740050"/>
                  <a:gd name="connsiteX1262" fmla="*/ 693100 w 1886083"/>
                  <a:gd name="connsiteY1262" fmla="*/ 238350 h 740050"/>
                  <a:gd name="connsiteX1263" fmla="*/ 688971 w 1886083"/>
                  <a:gd name="connsiteY1263" fmla="*/ 236417 h 740050"/>
                  <a:gd name="connsiteX1264" fmla="*/ 693100 w 1886083"/>
                  <a:gd name="connsiteY1264" fmla="*/ 234484 h 740050"/>
                  <a:gd name="connsiteX1265" fmla="*/ 696087 w 1886083"/>
                  <a:gd name="connsiteY1265" fmla="*/ 237383 h 740050"/>
                  <a:gd name="connsiteX1266" fmla="*/ 204458 w 1886083"/>
                  <a:gd name="connsiteY1266" fmla="*/ 355547 h 740050"/>
                  <a:gd name="connsiteX1267" fmla="*/ 202876 w 1886083"/>
                  <a:gd name="connsiteY1267" fmla="*/ 358270 h 740050"/>
                  <a:gd name="connsiteX1268" fmla="*/ 199889 w 1886083"/>
                  <a:gd name="connsiteY1268" fmla="*/ 353350 h 740050"/>
                  <a:gd name="connsiteX1269" fmla="*/ 201558 w 1886083"/>
                  <a:gd name="connsiteY1269" fmla="*/ 350363 h 740050"/>
                  <a:gd name="connsiteX1270" fmla="*/ 204458 w 1886083"/>
                  <a:gd name="connsiteY1270" fmla="*/ 355547 h 740050"/>
                  <a:gd name="connsiteX1271" fmla="*/ 477595 w 1886083"/>
                  <a:gd name="connsiteY1271" fmla="*/ 571140 h 740050"/>
                  <a:gd name="connsiteX1272" fmla="*/ 467404 w 1886083"/>
                  <a:gd name="connsiteY1272" fmla="*/ 572106 h 740050"/>
                  <a:gd name="connsiteX1273" fmla="*/ 466613 w 1886083"/>
                  <a:gd name="connsiteY1273" fmla="*/ 570349 h 740050"/>
                  <a:gd name="connsiteX1274" fmla="*/ 477595 w 1886083"/>
                  <a:gd name="connsiteY1274" fmla="*/ 571140 h 740050"/>
                  <a:gd name="connsiteX1275" fmla="*/ 1046448 w 1886083"/>
                  <a:gd name="connsiteY1275" fmla="*/ 186604 h 740050"/>
                  <a:gd name="connsiteX1276" fmla="*/ 1049611 w 1886083"/>
                  <a:gd name="connsiteY1276" fmla="*/ 187307 h 740050"/>
                  <a:gd name="connsiteX1277" fmla="*/ 1048820 w 1886083"/>
                  <a:gd name="connsiteY1277" fmla="*/ 188624 h 740050"/>
                  <a:gd name="connsiteX1278" fmla="*/ 1041968 w 1886083"/>
                  <a:gd name="connsiteY1278" fmla="*/ 188537 h 740050"/>
                  <a:gd name="connsiteX1279" fmla="*/ 1038541 w 1886083"/>
                  <a:gd name="connsiteY1279" fmla="*/ 185198 h 740050"/>
                  <a:gd name="connsiteX1280" fmla="*/ 1039332 w 1886083"/>
                  <a:gd name="connsiteY1280" fmla="*/ 184583 h 740050"/>
                  <a:gd name="connsiteX1281" fmla="*/ 1046448 w 1886083"/>
                  <a:gd name="connsiteY1281" fmla="*/ 186604 h 740050"/>
                  <a:gd name="connsiteX1282" fmla="*/ 198483 w 1886083"/>
                  <a:gd name="connsiteY1282" fmla="*/ 580452 h 740050"/>
                  <a:gd name="connsiteX1283" fmla="*/ 204458 w 1886083"/>
                  <a:gd name="connsiteY1283" fmla="*/ 581858 h 740050"/>
                  <a:gd name="connsiteX1284" fmla="*/ 202349 w 1886083"/>
                  <a:gd name="connsiteY1284" fmla="*/ 584494 h 740050"/>
                  <a:gd name="connsiteX1285" fmla="*/ 198483 w 1886083"/>
                  <a:gd name="connsiteY1285" fmla="*/ 580452 h 740050"/>
                  <a:gd name="connsiteX1286" fmla="*/ 250756 w 1886083"/>
                  <a:gd name="connsiteY1286" fmla="*/ 480914 h 740050"/>
                  <a:gd name="connsiteX1287" fmla="*/ 247155 w 1886083"/>
                  <a:gd name="connsiteY1287" fmla="*/ 478366 h 740050"/>
                  <a:gd name="connsiteX1288" fmla="*/ 251811 w 1886083"/>
                  <a:gd name="connsiteY1288" fmla="*/ 476873 h 740050"/>
                  <a:gd name="connsiteX1289" fmla="*/ 250756 w 1886083"/>
                  <a:gd name="connsiteY1289" fmla="*/ 480914 h 740050"/>
                  <a:gd name="connsiteX1290" fmla="*/ 1172343 w 1886083"/>
                  <a:gd name="connsiteY1290" fmla="*/ 186604 h 740050"/>
                  <a:gd name="connsiteX1291" fmla="*/ 1178317 w 1886083"/>
                  <a:gd name="connsiteY1291" fmla="*/ 188009 h 740050"/>
                  <a:gd name="connsiteX1292" fmla="*/ 1176208 w 1886083"/>
                  <a:gd name="connsiteY1292" fmla="*/ 190645 h 740050"/>
                  <a:gd name="connsiteX1293" fmla="*/ 1172343 w 1886083"/>
                  <a:gd name="connsiteY1293" fmla="*/ 186604 h 740050"/>
                  <a:gd name="connsiteX1294" fmla="*/ 1624790 w 1886083"/>
                  <a:gd name="connsiteY1294" fmla="*/ 564902 h 740050"/>
                  <a:gd name="connsiteX1295" fmla="*/ 1625317 w 1886083"/>
                  <a:gd name="connsiteY1295" fmla="*/ 561915 h 740050"/>
                  <a:gd name="connsiteX1296" fmla="*/ 1629534 w 1886083"/>
                  <a:gd name="connsiteY1296" fmla="*/ 563584 h 740050"/>
                  <a:gd name="connsiteX1297" fmla="*/ 1624790 w 1886083"/>
                  <a:gd name="connsiteY1297" fmla="*/ 564902 h 740050"/>
                  <a:gd name="connsiteX1298" fmla="*/ 279221 w 1886083"/>
                  <a:gd name="connsiteY1298" fmla="*/ 199079 h 740050"/>
                  <a:gd name="connsiteX1299" fmla="*/ 274389 w 1886083"/>
                  <a:gd name="connsiteY1299" fmla="*/ 201100 h 740050"/>
                  <a:gd name="connsiteX1300" fmla="*/ 276322 w 1886083"/>
                  <a:gd name="connsiteY1300" fmla="*/ 197498 h 740050"/>
                  <a:gd name="connsiteX1301" fmla="*/ 278782 w 1886083"/>
                  <a:gd name="connsiteY1301" fmla="*/ 195301 h 740050"/>
                  <a:gd name="connsiteX1302" fmla="*/ 279221 w 1886083"/>
                  <a:gd name="connsiteY1302" fmla="*/ 199079 h 740050"/>
                  <a:gd name="connsiteX1303" fmla="*/ 27432 w 1886083"/>
                  <a:gd name="connsiteY1303" fmla="*/ 385593 h 740050"/>
                  <a:gd name="connsiteX1304" fmla="*/ 31034 w 1886083"/>
                  <a:gd name="connsiteY1304" fmla="*/ 387965 h 740050"/>
                  <a:gd name="connsiteX1305" fmla="*/ 29014 w 1886083"/>
                  <a:gd name="connsiteY1305" fmla="*/ 389722 h 740050"/>
                  <a:gd name="connsiteX1306" fmla="*/ 27432 w 1886083"/>
                  <a:gd name="connsiteY1306" fmla="*/ 385593 h 740050"/>
                  <a:gd name="connsiteX1307" fmla="*/ 633184 w 1886083"/>
                  <a:gd name="connsiteY1307" fmla="*/ 381463 h 740050"/>
                  <a:gd name="connsiteX1308" fmla="*/ 638016 w 1886083"/>
                  <a:gd name="connsiteY1308" fmla="*/ 379531 h 740050"/>
                  <a:gd name="connsiteX1309" fmla="*/ 638455 w 1886083"/>
                  <a:gd name="connsiteY1309" fmla="*/ 380936 h 740050"/>
                  <a:gd name="connsiteX1310" fmla="*/ 633184 w 1886083"/>
                  <a:gd name="connsiteY1310" fmla="*/ 381463 h 740050"/>
                  <a:gd name="connsiteX1311" fmla="*/ 667623 w 1886083"/>
                  <a:gd name="connsiteY1311" fmla="*/ 216650 h 740050"/>
                  <a:gd name="connsiteX1312" fmla="*/ 662879 w 1886083"/>
                  <a:gd name="connsiteY1312" fmla="*/ 216562 h 740050"/>
                  <a:gd name="connsiteX1313" fmla="*/ 662879 w 1886083"/>
                  <a:gd name="connsiteY1313" fmla="*/ 214717 h 740050"/>
                  <a:gd name="connsiteX1314" fmla="*/ 667623 w 1886083"/>
                  <a:gd name="connsiteY1314" fmla="*/ 216650 h 740050"/>
                  <a:gd name="connsiteX1315" fmla="*/ 1720989 w 1886083"/>
                  <a:gd name="connsiteY1315" fmla="*/ 429168 h 740050"/>
                  <a:gd name="connsiteX1316" fmla="*/ 1720902 w 1886083"/>
                  <a:gd name="connsiteY1316" fmla="*/ 433297 h 740050"/>
                  <a:gd name="connsiteX1317" fmla="*/ 1718793 w 1886083"/>
                  <a:gd name="connsiteY1317" fmla="*/ 433297 h 740050"/>
                  <a:gd name="connsiteX1318" fmla="*/ 1720989 w 1886083"/>
                  <a:gd name="connsiteY1318" fmla="*/ 429168 h 740050"/>
                  <a:gd name="connsiteX1319" fmla="*/ 825584 w 1886083"/>
                  <a:gd name="connsiteY1319" fmla="*/ 435318 h 740050"/>
                  <a:gd name="connsiteX1320" fmla="*/ 828746 w 1886083"/>
                  <a:gd name="connsiteY1320" fmla="*/ 435933 h 740050"/>
                  <a:gd name="connsiteX1321" fmla="*/ 823212 w 1886083"/>
                  <a:gd name="connsiteY1321" fmla="*/ 439447 h 740050"/>
                  <a:gd name="connsiteX1322" fmla="*/ 825584 w 1886083"/>
                  <a:gd name="connsiteY1322" fmla="*/ 435318 h 740050"/>
                  <a:gd name="connsiteX1323" fmla="*/ 1020356 w 1886083"/>
                  <a:gd name="connsiteY1323" fmla="*/ 665407 h 740050"/>
                  <a:gd name="connsiteX1324" fmla="*/ 1023958 w 1886083"/>
                  <a:gd name="connsiteY1324" fmla="*/ 667779 h 740050"/>
                  <a:gd name="connsiteX1325" fmla="*/ 1021937 w 1886083"/>
                  <a:gd name="connsiteY1325" fmla="*/ 669536 h 740050"/>
                  <a:gd name="connsiteX1326" fmla="*/ 1020356 w 1886083"/>
                  <a:gd name="connsiteY1326" fmla="*/ 665407 h 740050"/>
                  <a:gd name="connsiteX1327" fmla="*/ 41752 w 1886083"/>
                  <a:gd name="connsiteY1327" fmla="*/ 491281 h 740050"/>
                  <a:gd name="connsiteX1328" fmla="*/ 41840 w 1886083"/>
                  <a:gd name="connsiteY1328" fmla="*/ 487152 h 740050"/>
                  <a:gd name="connsiteX1329" fmla="*/ 43949 w 1886083"/>
                  <a:gd name="connsiteY1329" fmla="*/ 487152 h 740050"/>
                  <a:gd name="connsiteX1330" fmla="*/ 41752 w 1886083"/>
                  <a:gd name="connsiteY1330" fmla="*/ 491281 h 740050"/>
                  <a:gd name="connsiteX1331" fmla="*/ 1666344 w 1886083"/>
                  <a:gd name="connsiteY1331" fmla="*/ 333759 h 740050"/>
                  <a:gd name="connsiteX1332" fmla="*/ 1666432 w 1886083"/>
                  <a:gd name="connsiteY1332" fmla="*/ 329630 h 740050"/>
                  <a:gd name="connsiteX1333" fmla="*/ 1668541 w 1886083"/>
                  <a:gd name="connsiteY1333" fmla="*/ 329630 h 740050"/>
                  <a:gd name="connsiteX1334" fmla="*/ 1666344 w 1886083"/>
                  <a:gd name="connsiteY1334" fmla="*/ 333759 h 740050"/>
                  <a:gd name="connsiteX1335" fmla="*/ 931272 w 1886083"/>
                  <a:gd name="connsiteY1335" fmla="*/ 643619 h 740050"/>
                  <a:gd name="connsiteX1336" fmla="*/ 933556 w 1886083"/>
                  <a:gd name="connsiteY1336" fmla="*/ 647836 h 740050"/>
                  <a:gd name="connsiteX1337" fmla="*/ 931975 w 1886083"/>
                  <a:gd name="connsiteY1337" fmla="*/ 648188 h 740050"/>
                  <a:gd name="connsiteX1338" fmla="*/ 931272 w 1886083"/>
                  <a:gd name="connsiteY1338" fmla="*/ 643619 h 740050"/>
                  <a:gd name="connsiteX1339" fmla="*/ 997777 w 1886083"/>
                  <a:gd name="connsiteY1339" fmla="*/ 115091 h 740050"/>
                  <a:gd name="connsiteX1340" fmla="*/ 992857 w 1886083"/>
                  <a:gd name="connsiteY1340" fmla="*/ 118166 h 740050"/>
                  <a:gd name="connsiteX1341" fmla="*/ 991012 w 1886083"/>
                  <a:gd name="connsiteY1341" fmla="*/ 117463 h 740050"/>
                  <a:gd name="connsiteX1342" fmla="*/ 995844 w 1886083"/>
                  <a:gd name="connsiteY1342" fmla="*/ 114739 h 740050"/>
                  <a:gd name="connsiteX1343" fmla="*/ 997777 w 1886083"/>
                  <a:gd name="connsiteY1343" fmla="*/ 115091 h 740050"/>
                  <a:gd name="connsiteX1344" fmla="*/ 1614071 w 1886083"/>
                  <a:gd name="connsiteY1344" fmla="*/ 572106 h 740050"/>
                  <a:gd name="connsiteX1345" fmla="*/ 1616531 w 1886083"/>
                  <a:gd name="connsiteY1345" fmla="*/ 570173 h 740050"/>
                  <a:gd name="connsiteX1346" fmla="*/ 1616971 w 1886083"/>
                  <a:gd name="connsiteY1346" fmla="*/ 575796 h 740050"/>
                  <a:gd name="connsiteX1347" fmla="*/ 1614071 w 1886083"/>
                  <a:gd name="connsiteY1347" fmla="*/ 572106 h 740050"/>
                  <a:gd name="connsiteX1348" fmla="*/ 1573747 w 1886083"/>
                  <a:gd name="connsiteY1348" fmla="*/ 250913 h 740050"/>
                  <a:gd name="connsiteX1349" fmla="*/ 1570145 w 1886083"/>
                  <a:gd name="connsiteY1349" fmla="*/ 248541 h 740050"/>
                  <a:gd name="connsiteX1350" fmla="*/ 1572165 w 1886083"/>
                  <a:gd name="connsiteY1350" fmla="*/ 246784 h 740050"/>
                  <a:gd name="connsiteX1351" fmla="*/ 1573747 w 1886083"/>
                  <a:gd name="connsiteY1351" fmla="*/ 250913 h 740050"/>
                  <a:gd name="connsiteX1352" fmla="*/ 907463 w 1886083"/>
                  <a:gd name="connsiteY1352" fmla="*/ 455085 h 740050"/>
                  <a:gd name="connsiteX1353" fmla="*/ 904916 w 1886083"/>
                  <a:gd name="connsiteY1353" fmla="*/ 457193 h 740050"/>
                  <a:gd name="connsiteX1354" fmla="*/ 900962 w 1886083"/>
                  <a:gd name="connsiteY1354" fmla="*/ 457633 h 740050"/>
                  <a:gd name="connsiteX1355" fmla="*/ 903159 w 1886083"/>
                  <a:gd name="connsiteY1355" fmla="*/ 454821 h 740050"/>
                  <a:gd name="connsiteX1356" fmla="*/ 907463 w 1886083"/>
                  <a:gd name="connsiteY1356" fmla="*/ 455085 h 740050"/>
                  <a:gd name="connsiteX1357" fmla="*/ 1559514 w 1886083"/>
                  <a:gd name="connsiteY1357" fmla="*/ 244675 h 740050"/>
                  <a:gd name="connsiteX1358" fmla="*/ 1562677 w 1886083"/>
                  <a:gd name="connsiteY1358" fmla="*/ 245466 h 740050"/>
                  <a:gd name="connsiteX1359" fmla="*/ 1564873 w 1886083"/>
                  <a:gd name="connsiteY1359" fmla="*/ 248277 h 740050"/>
                  <a:gd name="connsiteX1360" fmla="*/ 1560920 w 1886083"/>
                  <a:gd name="connsiteY1360" fmla="*/ 247838 h 740050"/>
                  <a:gd name="connsiteX1361" fmla="*/ 1559514 w 1886083"/>
                  <a:gd name="connsiteY1361" fmla="*/ 244675 h 740050"/>
                  <a:gd name="connsiteX1362" fmla="*/ 1610557 w 1886083"/>
                  <a:gd name="connsiteY1362" fmla="*/ 581506 h 740050"/>
                  <a:gd name="connsiteX1363" fmla="*/ 1613281 w 1886083"/>
                  <a:gd name="connsiteY1363" fmla="*/ 578432 h 740050"/>
                  <a:gd name="connsiteX1364" fmla="*/ 1615301 w 1886083"/>
                  <a:gd name="connsiteY1364" fmla="*/ 580189 h 740050"/>
                  <a:gd name="connsiteX1365" fmla="*/ 1610557 w 1886083"/>
                  <a:gd name="connsiteY1365" fmla="*/ 581506 h 740050"/>
                  <a:gd name="connsiteX1366" fmla="*/ 1852858 w 1886083"/>
                  <a:gd name="connsiteY1366" fmla="*/ 467472 h 740050"/>
                  <a:gd name="connsiteX1367" fmla="*/ 1852067 w 1886083"/>
                  <a:gd name="connsiteY1367" fmla="*/ 470196 h 740050"/>
                  <a:gd name="connsiteX1368" fmla="*/ 1850574 w 1886083"/>
                  <a:gd name="connsiteY1368" fmla="*/ 468527 h 740050"/>
                  <a:gd name="connsiteX1369" fmla="*/ 1852858 w 1886083"/>
                  <a:gd name="connsiteY1369" fmla="*/ 467472 h 740050"/>
                  <a:gd name="connsiteX1370" fmla="*/ 1165227 w 1886083"/>
                  <a:gd name="connsiteY1370" fmla="*/ 180454 h 740050"/>
                  <a:gd name="connsiteX1371" fmla="*/ 1161976 w 1886083"/>
                  <a:gd name="connsiteY1371" fmla="*/ 177116 h 740050"/>
                  <a:gd name="connsiteX1372" fmla="*/ 1163733 w 1886083"/>
                  <a:gd name="connsiteY1372" fmla="*/ 176413 h 740050"/>
                  <a:gd name="connsiteX1373" fmla="*/ 1165227 w 1886083"/>
                  <a:gd name="connsiteY1373" fmla="*/ 180454 h 740050"/>
                  <a:gd name="connsiteX1374" fmla="*/ 1577261 w 1886083"/>
                  <a:gd name="connsiteY1374" fmla="*/ 343159 h 740050"/>
                  <a:gd name="connsiteX1375" fmla="*/ 1577876 w 1886083"/>
                  <a:gd name="connsiteY1375" fmla="*/ 340524 h 740050"/>
                  <a:gd name="connsiteX1376" fmla="*/ 1581478 w 1886083"/>
                  <a:gd name="connsiteY1376" fmla="*/ 343598 h 740050"/>
                  <a:gd name="connsiteX1377" fmla="*/ 1577261 w 1886083"/>
                  <a:gd name="connsiteY1377" fmla="*/ 343159 h 740050"/>
                  <a:gd name="connsiteX1378" fmla="*/ 849304 w 1886083"/>
                  <a:gd name="connsiteY1378" fmla="*/ 238438 h 740050"/>
                  <a:gd name="connsiteX1379" fmla="*/ 851501 w 1886083"/>
                  <a:gd name="connsiteY1379" fmla="*/ 238438 h 740050"/>
                  <a:gd name="connsiteX1380" fmla="*/ 855015 w 1886083"/>
                  <a:gd name="connsiteY1380" fmla="*/ 239580 h 740050"/>
                  <a:gd name="connsiteX1381" fmla="*/ 852116 w 1886083"/>
                  <a:gd name="connsiteY1381" fmla="*/ 240370 h 740050"/>
                  <a:gd name="connsiteX1382" fmla="*/ 849304 w 1886083"/>
                  <a:gd name="connsiteY1382" fmla="*/ 238438 h 740050"/>
                  <a:gd name="connsiteX1383" fmla="*/ 803005 w 1886083"/>
                  <a:gd name="connsiteY1383" fmla="*/ 355547 h 740050"/>
                  <a:gd name="connsiteX1384" fmla="*/ 798437 w 1886083"/>
                  <a:gd name="connsiteY1384" fmla="*/ 355722 h 740050"/>
                  <a:gd name="connsiteX1385" fmla="*/ 799491 w 1886083"/>
                  <a:gd name="connsiteY1385" fmla="*/ 352472 h 740050"/>
                  <a:gd name="connsiteX1386" fmla="*/ 803005 w 1886083"/>
                  <a:gd name="connsiteY1386" fmla="*/ 355547 h 740050"/>
                  <a:gd name="connsiteX1387" fmla="*/ 798261 w 1886083"/>
                  <a:gd name="connsiteY1387" fmla="*/ 90228 h 740050"/>
                  <a:gd name="connsiteX1388" fmla="*/ 799052 w 1886083"/>
                  <a:gd name="connsiteY1388" fmla="*/ 89525 h 740050"/>
                  <a:gd name="connsiteX1389" fmla="*/ 799843 w 1886083"/>
                  <a:gd name="connsiteY1389" fmla="*/ 89438 h 740050"/>
                  <a:gd name="connsiteX1390" fmla="*/ 799228 w 1886083"/>
                  <a:gd name="connsiteY1390" fmla="*/ 93303 h 740050"/>
                  <a:gd name="connsiteX1391" fmla="*/ 798261 w 1886083"/>
                  <a:gd name="connsiteY1391" fmla="*/ 90228 h 740050"/>
                  <a:gd name="connsiteX1392" fmla="*/ 1458570 w 1886083"/>
                  <a:gd name="connsiteY1392" fmla="*/ 707928 h 740050"/>
                  <a:gd name="connsiteX1393" fmla="*/ 1462436 w 1886083"/>
                  <a:gd name="connsiteY1393" fmla="*/ 705117 h 740050"/>
                  <a:gd name="connsiteX1394" fmla="*/ 1463227 w 1886083"/>
                  <a:gd name="connsiteY1394" fmla="*/ 706698 h 740050"/>
                  <a:gd name="connsiteX1395" fmla="*/ 1458570 w 1886083"/>
                  <a:gd name="connsiteY1395" fmla="*/ 707928 h 740050"/>
                  <a:gd name="connsiteX1396" fmla="*/ 1852858 w 1886083"/>
                  <a:gd name="connsiteY1396" fmla="*/ 407380 h 740050"/>
                  <a:gd name="connsiteX1397" fmla="*/ 1856723 w 1886083"/>
                  <a:gd name="connsiteY1397" fmla="*/ 404569 h 740050"/>
                  <a:gd name="connsiteX1398" fmla="*/ 1857514 w 1886083"/>
                  <a:gd name="connsiteY1398" fmla="*/ 406150 h 740050"/>
                  <a:gd name="connsiteX1399" fmla="*/ 1852858 w 1886083"/>
                  <a:gd name="connsiteY1399" fmla="*/ 407380 h 740050"/>
                  <a:gd name="connsiteX1400" fmla="*/ 571423 w 1886083"/>
                  <a:gd name="connsiteY1400" fmla="*/ 398068 h 740050"/>
                  <a:gd name="connsiteX1401" fmla="*/ 568260 w 1886083"/>
                  <a:gd name="connsiteY1401" fmla="*/ 397365 h 740050"/>
                  <a:gd name="connsiteX1402" fmla="*/ 570105 w 1886083"/>
                  <a:gd name="connsiteY1402" fmla="*/ 396047 h 740050"/>
                  <a:gd name="connsiteX1403" fmla="*/ 571423 w 1886083"/>
                  <a:gd name="connsiteY1403" fmla="*/ 398068 h 740050"/>
                  <a:gd name="connsiteX1404" fmla="*/ 1673461 w 1886083"/>
                  <a:gd name="connsiteY1404" fmla="*/ 545223 h 740050"/>
                  <a:gd name="connsiteX1405" fmla="*/ 1669947 w 1886083"/>
                  <a:gd name="connsiteY1405" fmla="*/ 542851 h 740050"/>
                  <a:gd name="connsiteX1406" fmla="*/ 1670737 w 1886083"/>
                  <a:gd name="connsiteY1406" fmla="*/ 541270 h 740050"/>
                  <a:gd name="connsiteX1407" fmla="*/ 1673461 w 1886083"/>
                  <a:gd name="connsiteY1407" fmla="*/ 545223 h 740050"/>
                  <a:gd name="connsiteX1408" fmla="*/ 94025 w 1886083"/>
                  <a:gd name="connsiteY1408" fmla="*/ 549352 h 740050"/>
                  <a:gd name="connsiteX1409" fmla="*/ 91038 w 1886083"/>
                  <a:gd name="connsiteY1409" fmla="*/ 548825 h 740050"/>
                  <a:gd name="connsiteX1410" fmla="*/ 91478 w 1886083"/>
                  <a:gd name="connsiteY1410" fmla="*/ 547507 h 740050"/>
                  <a:gd name="connsiteX1411" fmla="*/ 94025 w 1886083"/>
                  <a:gd name="connsiteY1411" fmla="*/ 549352 h 740050"/>
                  <a:gd name="connsiteX1412" fmla="*/ 1502497 w 1886083"/>
                  <a:gd name="connsiteY1412" fmla="*/ 203208 h 740050"/>
                  <a:gd name="connsiteX1413" fmla="*/ 1501267 w 1886083"/>
                  <a:gd name="connsiteY1413" fmla="*/ 205317 h 740050"/>
                  <a:gd name="connsiteX1414" fmla="*/ 1502497 w 1886083"/>
                  <a:gd name="connsiteY1414" fmla="*/ 203208 h 740050"/>
                  <a:gd name="connsiteX1415" fmla="*/ 1615301 w 1886083"/>
                  <a:gd name="connsiteY1415" fmla="*/ 556644 h 740050"/>
                  <a:gd name="connsiteX1416" fmla="*/ 1614686 w 1886083"/>
                  <a:gd name="connsiteY1416" fmla="*/ 559280 h 740050"/>
                  <a:gd name="connsiteX1417" fmla="*/ 1613193 w 1886083"/>
                  <a:gd name="connsiteY1417" fmla="*/ 558928 h 740050"/>
                  <a:gd name="connsiteX1418" fmla="*/ 1615301 w 1886083"/>
                  <a:gd name="connsiteY1418" fmla="*/ 556644 h 740050"/>
                  <a:gd name="connsiteX1419" fmla="*/ 1235246 w 1886083"/>
                  <a:gd name="connsiteY1419" fmla="*/ 523435 h 740050"/>
                  <a:gd name="connsiteX1420" fmla="*/ 1239024 w 1886083"/>
                  <a:gd name="connsiteY1420" fmla="*/ 522644 h 740050"/>
                  <a:gd name="connsiteX1421" fmla="*/ 1239463 w 1886083"/>
                  <a:gd name="connsiteY1421" fmla="*/ 523962 h 740050"/>
                  <a:gd name="connsiteX1422" fmla="*/ 1235246 w 1886083"/>
                  <a:gd name="connsiteY1422" fmla="*/ 523435 h 740050"/>
                  <a:gd name="connsiteX1423" fmla="*/ 1306495 w 1886083"/>
                  <a:gd name="connsiteY1423" fmla="*/ 734811 h 740050"/>
                  <a:gd name="connsiteX1424" fmla="*/ 1304123 w 1886083"/>
                  <a:gd name="connsiteY1424" fmla="*/ 733757 h 740050"/>
                  <a:gd name="connsiteX1425" fmla="*/ 1306495 w 1886083"/>
                  <a:gd name="connsiteY1425" fmla="*/ 734811 h 740050"/>
                  <a:gd name="connsiteX1426" fmla="*/ 1680577 w 1886083"/>
                  <a:gd name="connsiteY1426" fmla="*/ 520360 h 740050"/>
                  <a:gd name="connsiteX1427" fmla="*/ 1679347 w 1886083"/>
                  <a:gd name="connsiteY1427" fmla="*/ 522469 h 740050"/>
                  <a:gd name="connsiteX1428" fmla="*/ 1680577 w 1886083"/>
                  <a:gd name="connsiteY1428" fmla="*/ 520360 h 740050"/>
                  <a:gd name="connsiteX1429" fmla="*/ 1315984 w 1886083"/>
                  <a:gd name="connsiteY1429" fmla="*/ 714166 h 740050"/>
                  <a:gd name="connsiteX1430" fmla="*/ 1315369 w 1886083"/>
                  <a:gd name="connsiteY1430" fmla="*/ 716801 h 740050"/>
                  <a:gd name="connsiteX1431" fmla="*/ 1313875 w 1886083"/>
                  <a:gd name="connsiteY1431" fmla="*/ 716450 h 740050"/>
                  <a:gd name="connsiteX1432" fmla="*/ 1315984 w 1886083"/>
                  <a:gd name="connsiteY1432" fmla="*/ 714166 h 740050"/>
                  <a:gd name="connsiteX1433" fmla="*/ 1557142 w 1886083"/>
                  <a:gd name="connsiteY1433" fmla="*/ 684032 h 740050"/>
                  <a:gd name="connsiteX1434" fmla="*/ 1560129 w 1886083"/>
                  <a:gd name="connsiteY1434" fmla="*/ 684559 h 740050"/>
                  <a:gd name="connsiteX1435" fmla="*/ 1559690 w 1886083"/>
                  <a:gd name="connsiteY1435" fmla="*/ 685877 h 740050"/>
                  <a:gd name="connsiteX1436" fmla="*/ 1557142 w 1886083"/>
                  <a:gd name="connsiteY1436" fmla="*/ 684032 h 740050"/>
                  <a:gd name="connsiteX1437" fmla="*/ 1038102 w 1886083"/>
                  <a:gd name="connsiteY1437" fmla="*/ 683065 h 740050"/>
                  <a:gd name="connsiteX1438" fmla="*/ 1041880 w 1886083"/>
                  <a:gd name="connsiteY1438" fmla="*/ 682275 h 740050"/>
                  <a:gd name="connsiteX1439" fmla="*/ 1042319 w 1886083"/>
                  <a:gd name="connsiteY1439" fmla="*/ 683593 h 740050"/>
                  <a:gd name="connsiteX1440" fmla="*/ 1038102 w 1886083"/>
                  <a:gd name="connsiteY1440" fmla="*/ 683065 h 740050"/>
                  <a:gd name="connsiteX1441" fmla="*/ 420578 w 1886083"/>
                  <a:gd name="connsiteY1441" fmla="*/ 569031 h 740050"/>
                  <a:gd name="connsiteX1442" fmla="*/ 416800 w 1886083"/>
                  <a:gd name="connsiteY1442" fmla="*/ 569822 h 740050"/>
                  <a:gd name="connsiteX1443" fmla="*/ 416361 w 1886083"/>
                  <a:gd name="connsiteY1443" fmla="*/ 568504 h 740050"/>
                  <a:gd name="connsiteX1444" fmla="*/ 420578 w 1886083"/>
                  <a:gd name="connsiteY1444" fmla="*/ 569031 h 740050"/>
                  <a:gd name="connsiteX1445" fmla="*/ 1185433 w 1886083"/>
                  <a:gd name="connsiteY1445" fmla="*/ 84078 h 740050"/>
                  <a:gd name="connsiteX1446" fmla="*/ 1181655 w 1886083"/>
                  <a:gd name="connsiteY1446" fmla="*/ 84869 h 740050"/>
                  <a:gd name="connsiteX1447" fmla="*/ 1181216 w 1886083"/>
                  <a:gd name="connsiteY1447" fmla="*/ 83551 h 740050"/>
                  <a:gd name="connsiteX1448" fmla="*/ 1185433 w 1886083"/>
                  <a:gd name="connsiteY1448" fmla="*/ 84078 h 740050"/>
                  <a:gd name="connsiteX1449" fmla="*/ 1852858 w 1886083"/>
                  <a:gd name="connsiteY1449" fmla="*/ 475731 h 740050"/>
                  <a:gd name="connsiteX1450" fmla="*/ 1855230 w 1886083"/>
                  <a:gd name="connsiteY1450" fmla="*/ 476785 h 740050"/>
                  <a:gd name="connsiteX1451" fmla="*/ 1852858 w 1886083"/>
                  <a:gd name="connsiteY1451" fmla="*/ 475731 h 740050"/>
                  <a:gd name="connsiteX1452" fmla="*/ 783941 w 1886083"/>
                  <a:gd name="connsiteY1452" fmla="*/ 363805 h 740050"/>
                  <a:gd name="connsiteX1453" fmla="*/ 780163 w 1886083"/>
                  <a:gd name="connsiteY1453" fmla="*/ 364596 h 740050"/>
                  <a:gd name="connsiteX1454" fmla="*/ 779724 w 1886083"/>
                  <a:gd name="connsiteY1454" fmla="*/ 363278 h 740050"/>
                  <a:gd name="connsiteX1455" fmla="*/ 783941 w 1886083"/>
                  <a:gd name="connsiteY1455" fmla="*/ 363805 h 740050"/>
                  <a:gd name="connsiteX1456" fmla="*/ 466877 w 1886083"/>
                  <a:gd name="connsiteY1456" fmla="*/ 671644 h 740050"/>
                  <a:gd name="connsiteX1457" fmla="*/ 465647 w 1886083"/>
                  <a:gd name="connsiteY1457" fmla="*/ 673753 h 740050"/>
                  <a:gd name="connsiteX1458" fmla="*/ 466877 w 1886083"/>
                  <a:gd name="connsiteY1458" fmla="*/ 671644 h 740050"/>
                  <a:gd name="connsiteX1459" fmla="*/ 1560656 w 1886083"/>
                  <a:gd name="connsiteY1459" fmla="*/ 341051 h 740050"/>
                  <a:gd name="connsiteX1460" fmla="*/ 1556879 w 1886083"/>
                  <a:gd name="connsiteY1460" fmla="*/ 341841 h 740050"/>
                  <a:gd name="connsiteX1461" fmla="*/ 1556439 w 1886083"/>
                  <a:gd name="connsiteY1461" fmla="*/ 340524 h 740050"/>
                  <a:gd name="connsiteX1462" fmla="*/ 1560656 w 1886083"/>
                  <a:gd name="connsiteY1462" fmla="*/ 341051 h 740050"/>
                  <a:gd name="connsiteX1463" fmla="*/ 756706 w 1886083"/>
                  <a:gd name="connsiteY1463" fmla="*/ 89262 h 740050"/>
                  <a:gd name="connsiteX1464" fmla="*/ 759693 w 1886083"/>
                  <a:gd name="connsiteY1464" fmla="*/ 89789 h 740050"/>
                  <a:gd name="connsiteX1465" fmla="*/ 759254 w 1886083"/>
                  <a:gd name="connsiteY1465" fmla="*/ 91107 h 740050"/>
                  <a:gd name="connsiteX1466" fmla="*/ 756706 w 1886083"/>
                  <a:gd name="connsiteY1466" fmla="*/ 89262 h 740050"/>
                  <a:gd name="connsiteX1467" fmla="*/ 555961 w 1886083"/>
                  <a:gd name="connsiteY1467" fmla="*/ 274721 h 740050"/>
                  <a:gd name="connsiteX1468" fmla="*/ 558333 w 1886083"/>
                  <a:gd name="connsiteY1468" fmla="*/ 275775 h 740050"/>
                  <a:gd name="connsiteX1469" fmla="*/ 555961 w 1886083"/>
                  <a:gd name="connsiteY1469" fmla="*/ 274721 h 740050"/>
                  <a:gd name="connsiteX1470" fmla="*/ 820752 w 1886083"/>
                  <a:gd name="connsiteY1470" fmla="*/ 640544 h 740050"/>
                  <a:gd name="connsiteX1471" fmla="*/ 819522 w 1886083"/>
                  <a:gd name="connsiteY1471" fmla="*/ 642653 h 740050"/>
                  <a:gd name="connsiteX1472" fmla="*/ 820752 w 1886083"/>
                  <a:gd name="connsiteY1472" fmla="*/ 640544 h 740050"/>
                  <a:gd name="connsiteX1473" fmla="*/ 431296 w 1886083"/>
                  <a:gd name="connsiteY1473" fmla="*/ 109907 h 740050"/>
                  <a:gd name="connsiteX1474" fmla="*/ 430417 w 1886083"/>
                  <a:gd name="connsiteY1474" fmla="*/ 106569 h 740050"/>
                  <a:gd name="connsiteX1475" fmla="*/ 431911 w 1886083"/>
                  <a:gd name="connsiteY1475" fmla="*/ 106218 h 740050"/>
                  <a:gd name="connsiteX1476" fmla="*/ 431296 w 1886083"/>
                  <a:gd name="connsiteY1476" fmla="*/ 109907 h 740050"/>
                  <a:gd name="connsiteX1477" fmla="*/ 126004 w 1886083"/>
                  <a:gd name="connsiteY1477" fmla="*/ 262246 h 740050"/>
                  <a:gd name="connsiteX1478" fmla="*/ 127410 w 1886083"/>
                  <a:gd name="connsiteY1478" fmla="*/ 261455 h 740050"/>
                  <a:gd name="connsiteX1479" fmla="*/ 126004 w 1886083"/>
                  <a:gd name="connsiteY1479" fmla="*/ 262246 h 740050"/>
                  <a:gd name="connsiteX1480" fmla="*/ 681855 w 1886083"/>
                  <a:gd name="connsiteY1480" fmla="*/ 117199 h 740050"/>
                  <a:gd name="connsiteX1481" fmla="*/ 680449 w 1886083"/>
                  <a:gd name="connsiteY1481" fmla="*/ 117990 h 740050"/>
                  <a:gd name="connsiteX1482" fmla="*/ 681855 w 1886083"/>
                  <a:gd name="connsiteY1482" fmla="*/ 117199 h 740050"/>
                  <a:gd name="connsiteX1483" fmla="*/ 1684179 w 1886083"/>
                  <a:gd name="connsiteY1483" fmla="*/ 641599 h 740050"/>
                  <a:gd name="connsiteX1484" fmla="*/ 1682773 w 1886083"/>
                  <a:gd name="connsiteY1484" fmla="*/ 642389 h 740050"/>
                  <a:gd name="connsiteX1485" fmla="*/ 1684179 w 1886083"/>
                  <a:gd name="connsiteY1485" fmla="*/ 641599 h 740050"/>
                  <a:gd name="connsiteX1486" fmla="*/ 354073 w 1886083"/>
                  <a:gd name="connsiteY1486" fmla="*/ 146191 h 740050"/>
                  <a:gd name="connsiteX1487" fmla="*/ 352667 w 1886083"/>
                  <a:gd name="connsiteY1487" fmla="*/ 146982 h 740050"/>
                  <a:gd name="connsiteX1488" fmla="*/ 354073 w 1886083"/>
                  <a:gd name="connsiteY1488" fmla="*/ 146191 h 740050"/>
                  <a:gd name="connsiteX1489" fmla="*/ 817238 w 1886083"/>
                  <a:gd name="connsiteY1489" fmla="*/ 450868 h 740050"/>
                  <a:gd name="connsiteX1490" fmla="*/ 818643 w 1886083"/>
                  <a:gd name="connsiteY1490" fmla="*/ 450077 h 740050"/>
                  <a:gd name="connsiteX1491" fmla="*/ 817238 w 1886083"/>
                  <a:gd name="connsiteY1491" fmla="*/ 450868 h 740050"/>
                  <a:gd name="connsiteX1492" fmla="*/ 494199 w 1886083"/>
                  <a:gd name="connsiteY1492" fmla="*/ 98574 h 740050"/>
                  <a:gd name="connsiteX1493" fmla="*/ 492794 w 1886083"/>
                  <a:gd name="connsiteY1493" fmla="*/ 99365 h 740050"/>
                  <a:gd name="connsiteX1494" fmla="*/ 494199 w 1886083"/>
                  <a:gd name="connsiteY1494" fmla="*/ 98574 h 740050"/>
                  <a:gd name="connsiteX1495" fmla="*/ 1523846 w 1886083"/>
                  <a:gd name="connsiteY1495" fmla="*/ 246784 h 740050"/>
                  <a:gd name="connsiteX1496" fmla="*/ 1522879 w 1886083"/>
                  <a:gd name="connsiteY1496" fmla="*/ 245554 h 740050"/>
                  <a:gd name="connsiteX1497" fmla="*/ 1523846 w 1886083"/>
                  <a:gd name="connsiteY1497" fmla="*/ 246784 h 740050"/>
                  <a:gd name="connsiteX1498" fmla="*/ 263847 w 1886083"/>
                  <a:gd name="connsiteY1498" fmla="*/ 583527 h 740050"/>
                  <a:gd name="connsiteX1499" fmla="*/ 265252 w 1886083"/>
                  <a:gd name="connsiteY1499" fmla="*/ 582737 h 740050"/>
                  <a:gd name="connsiteX1500" fmla="*/ 263847 w 1886083"/>
                  <a:gd name="connsiteY1500" fmla="*/ 583527 h 740050"/>
                  <a:gd name="connsiteX1501" fmla="*/ 1673461 w 1886083"/>
                  <a:gd name="connsiteY1501" fmla="*/ 462289 h 740050"/>
                  <a:gd name="connsiteX1502" fmla="*/ 1672494 w 1886083"/>
                  <a:gd name="connsiteY1502" fmla="*/ 461059 h 740050"/>
                  <a:gd name="connsiteX1503" fmla="*/ 1673461 w 1886083"/>
                  <a:gd name="connsiteY1503" fmla="*/ 462289 h 740050"/>
                  <a:gd name="connsiteX1504" fmla="*/ 1485893 w 1886083"/>
                  <a:gd name="connsiteY1504" fmla="*/ 675774 h 740050"/>
                  <a:gd name="connsiteX1505" fmla="*/ 1486859 w 1886083"/>
                  <a:gd name="connsiteY1505" fmla="*/ 677004 h 740050"/>
                  <a:gd name="connsiteX1506" fmla="*/ 1485893 w 1886083"/>
                  <a:gd name="connsiteY1506" fmla="*/ 675774 h 740050"/>
                  <a:gd name="connsiteX1507" fmla="*/ 117746 w 1886083"/>
                  <a:gd name="connsiteY1507" fmla="*/ 433297 h 740050"/>
                  <a:gd name="connsiteX1508" fmla="*/ 118712 w 1886083"/>
                  <a:gd name="connsiteY1508" fmla="*/ 434527 h 740050"/>
                  <a:gd name="connsiteX1509" fmla="*/ 117746 w 1886083"/>
                  <a:gd name="connsiteY1509" fmla="*/ 433297 h 740050"/>
                  <a:gd name="connsiteX1510" fmla="*/ 636698 w 1886083"/>
                  <a:gd name="connsiteY1510" fmla="*/ 577290 h 740050"/>
                  <a:gd name="connsiteX1511" fmla="*/ 635293 w 1886083"/>
                  <a:gd name="connsiteY1511" fmla="*/ 578080 h 740050"/>
                  <a:gd name="connsiteX1512" fmla="*/ 636698 w 1886083"/>
                  <a:gd name="connsiteY1512" fmla="*/ 577290 h 740050"/>
                  <a:gd name="connsiteX1513" fmla="*/ 456159 w 1886083"/>
                  <a:gd name="connsiteY1513" fmla="*/ 573160 h 740050"/>
                  <a:gd name="connsiteX1514" fmla="*/ 454753 w 1886083"/>
                  <a:gd name="connsiteY1514" fmla="*/ 573951 h 740050"/>
                  <a:gd name="connsiteX1515" fmla="*/ 456159 w 1886083"/>
                  <a:gd name="connsiteY1515" fmla="*/ 573160 h 740050"/>
                  <a:gd name="connsiteX1516" fmla="*/ 1536936 w 1886083"/>
                  <a:gd name="connsiteY1516" fmla="*/ 241600 h 740050"/>
                  <a:gd name="connsiteX1517" fmla="*/ 1538342 w 1886083"/>
                  <a:gd name="connsiteY1517" fmla="*/ 240810 h 740050"/>
                  <a:gd name="connsiteX1518" fmla="*/ 1536936 w 1886083"/>
                  <a:gd name="connsiteY1518" fmla="*/ 241600 h 740050"/>
                  <a:gd name="connsiteX1519" fmla="*/ 249527 w 1886083"/>
                  <a:gd name="connsiteY1519" fmla="*/ 498573 h 740050"/>
                  <a:gd name="connsiteX1520" fmla="*/ 250932 w 1886083"/>
                  <a:gd name="connsiteY1520" fmla="*/ 497782 h 740050"/>
                  <a:gd name="connsiteX1521" fmla="*/ 249527 w 1886083"/>
                  <a:gd name="connsiteY1521" fmla="*/ 498573 h 740050"/>
                  <a:gd name="connsiteX1522" fmla="*/ 538126 w 1886083"/>
                  <a:gd name="connsiteY1522" fmla="*/ 192841 h 740050"/>
                  <a:gd name="connsiteX1523" fmla="*/ 537160 w 1886083"/>
                  <a:gd name="connsiteY1523" fmla="*/ 191611 h 740050"/>
                  <a:gd name="connsiteX1524" fmla="*/ 538126 w 1886083"/>
                  <a:gd name="connsiteY1524" fmla="*/ 192841 h 740050"/>
                  <a:gd name="connsiteX1525" fmla="*/ 1544052 w 1886083"/>
                  <a:gd name="connsiteY1525" fmla="*/ 685086 h 740050"/>
                  <a:gd name="connsiteX1526" fmla="*/ 1542646 w 1886083"/>
                  <a:gd name="connsiteY1526" fmla="*/ 685877 h 740050"/>
                  <a:gd name="connsiteX1527" fmla="*/ 1544052 w 1886083"/>
                  <a:gd name="connsiteY1527" fmla="*/ 685086 h 740050"/>
                  <a:gd name="connsiteX1528" fmla="*/ 40522 w 1886083"/>
                  <a:gd name="connsiteY1528" fmla="*/ 365913 h 740050"/>
                  <a:gd name="connsiteX1529" fmla="*/ 41928 w 1886083"/>
                  <a:gd name="connsiteY1529" fmla="*/ 365123 h 740050"/>
                  <a:gd name="connsiteX1530" fmla="*/ 40522 w 1886083"/>
                  <a:gd name="connsiteY1530" fmla="*/ 365913 h 740050"/>
                  <a:gd name="connsiteX1531" fmla="*/ 906321 w 1886083"/>
                  <a:gd name="connsiteY1531" fmla="*/ 80916 h 740050"/>
                  <a:gd name="connsiteX1532" fmla="*/ 907288 w 1886083"/>
                  <a:gd name="connsiteY1532" fmla="*/ 82146 h 740050"/>
                  <a:gd name="connsiteX1533" fmla="*/ 906321 w 1886083"/>
                  <a:gd name="connsiteY1533" fmla="*/ 80916 h 740050"/>
                  <a:gd name="connsiteX1534" fmla="*/ 1551168 w 1886083"/>
                  <a:gd name="connsiteY1534" fmla="*/ 208391 h 740050"/>
                  <a:gd name="connsiteX1535" fmla="*/ 1549762 w 1886083"/>
                  <a:gd name="connsiteY1535" fmla="*/ 209182 h 740050"/>
                  <a:gd name="connsiteX1536" fmla="*/ 1551168 w 1886083"/>
                  <a:gd name="connsiteY1536" fmla="*/ 208391 h 740050"/>
                  <a:gd name="connsiteX1537" fmla="*/ 1374231 w 1886083"/>
                  <a:gd name="connsiteY1537" fmla="*/ 199079 h 740050"/>
                  <a:gd name="connsiteX1538" fmla="*/ 1373264 w 1886083"/>
                  <a:gd name="connsiteY1538" fmla="*/ 197849 h 740050"/>
                  <a:gd name="connsiteX1539" fmla="*/ 1374231 w 1886083"/>
                  <a:gd name="connsiteY1539" fmla="*/ 199079 h 740050"/>
                  <a:gd name="connsiteX1540" fmla="*/ 760221 w 1886083"/>
                  <a:gd name="connsiteY1540" fmla="*/ 399122 h 740050"/>
                  <a:gd name="connsiteX1541" fmla="*/ 761626 w 1886083"/>
                  <a:gd name="connsiteY1541" fmla="*/ 398331 h 740050"/>
                  <a:gd name="connsiteX1542" fmla="*/ 760221 w 1886083"/>
                  <a:gd name="connsiteY1542" fmla="*/ 399122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886083" h="740050">
                    <a:moveTo>
                      <a:pt x="9071" y="370570"/>
                    </a:moveTo>
                    <a:cubicBezTo>
                      <a:pt x="4415" y="388228"/>
                      <a:pt x="-1120" y="405184"/>
                      <a:pt x="198" y="423018"/>
                    </a:cubicBezTo>
                    <a:cubicBezTo>
                      <a:pt x="549" y="427587"/>
                      <a:pt x="1691" y="432155"/>
                      <a:pt x="2482" y="436636"/>
                    </a:cubicBezTo>
                    <a:cubicBezTo>
                      <a:pt x="3185" y="440589"/>
                      <a:pt x="4590" y="444542"/>
                      <a:pt x="4766" y="448584"/>
                    </a:cubicBezTo>
                    <a:cubicBezTo>
                      <a:pt x="5908" y="471338"/>
                      <a:pt x="17329" y="490666"/>
                      <a:pt x="29541" y="510169"/>
                    </a:cubicBezTo>
                    <a:cubicBezTo>
                      <a:pt x="45618" y="535822"/>
                      <a:pt x="69778" y="555063"/>
                      <a:pt x="92883" y="575269"/>
                    </a:cubicBezTo>
                    <a:cubicBezTo>
                      <a:pt x="94992" y="577114"/>
                      <a:pt x="97803" y="578168"/>
                      <a:pt x="100263" y="579749"/>
                    </a:cubicBezTo>
                    <a:cubicBezTo>
                      <a:pt x="109663" y="585811"/>
                      <a:pt x="118273" y="593367"/>
                      <a:pt x="128640" y="597672"/>
                    </a:cubicBezTo>
                    <a:cubicBezTo>
                      <a:pt x="138919" y="601889"/>
                      <a:pt x="145859" y="609883"/>
                      <a:pt x="156929" y="613046"/>
                    </a:cubicBezTo>
                    <a:cubicBezTo>
                      <a:pt x="167208" y="616033"/>
                      <a:pt x="176432" y="621831"/>
                      <a:pt x="186360" y="625961"/>
                    </a:cubicBezTo>
                    <a:cubicBezTo>
                      <a:pt x="200856" y="632022"/>
                      <a:pt x="215264" y="638524"/>
                      <a:pt x="230374" y="643268"/>
                    </a:cubicBezTo>
                    <a:cubicBezTo>
                      <a:pt x="247945" y="648715"/>
                      <a:pt x="265252" y="654952"/>
                      <a:pt x="282911" y="660136"/>
                    </a:cubicBezTo>
                    <a:cubicBezTo>
                      <a:pt x="295211" y="663738"/>
                      <a:pt x="308301" y="665143"/>
                      <a:pt x="320952" y="667515"/>
                    </a:cubicBezTo>
                    <a:cubicBezTo>
                      <a:pt x="325344" y="668306"/>
                      <a:pt x="330088" y="668394"/>
                      <a:pt x="333954" y="670063"/>
                    </a:cubicBezTo>
                    <a:cubicBezTo>
                      <a:pt x="340280" y="672699"/>
                      <a:pt x="346693" y="673577"/>
                      <a:pt x="353545" y="673929"/>
                    </a:cubicBezTo>
                    <a:cubicBezTo>
                      <a:pt x="359344" y="674280"/>
                      <a:pt x="364879" y="676740"/>
                      <a:pt x="370589" y="677794"/>
                    </a:cubicBezTo>
                    <a:cubicBezTo>
                      <a:pt x="379814" y="679463"/>
                      <a:pt x="389038" y="680957"/>
                      <a:pt x="398263" y="681923"/>
                    </a:cubicBezTo>
                    <a:cubicBezTo>
                      <a:pt x="408191" y="682978"/>
                      <a:pt x="418206" y="683329"/>
                      <a:pt x="428133" y="684120"/>
                    </a:cubicBezTo>
                    <a:cubicBezTo>
                      <a:pt x="430593" y="684295"/>
                      <a:pt x="433053" y="685350"/>
                      <a:pt x="435425" y="686140"/>
                    </a:cubicBezTo>
                    <a:cubicBezTo>
                      <a:pt x="437534" y="686755"/>
                      <a:pt x="439554" y="688161"/>
                      <a:pt x="441575" y="688073"/>
                    </a:cubicBezTo>
                    <a:cubicBezTo>
                      <a:pt x="446055" y="687809"/>
                      <a:pt x="451151" y="685262"/>
                      <a:pt x="454665" y="686580"/>
                    </a:cubicBezTo>
                    <a:cubicBezTo>
                      <a:pt x="459497" y="688425"/>
                      <a:pt x="463011" y="688864"/>
                      <a:pt x="467228" y="686228"/>
                    </a:cubicBezTo>
                    <a:cubicBezTo>
                      <a:pt x="468195" y="685613"/>
                      <a:pt x="471094" y="685789"/>
                      <a:pt x="471621" y="686492"/>
                    </a:cubicBezTo>
                    <a:cubicBezTo>
                      <a:pt x="476189" y="692378"/>
                      <a:pt x="483042" y="689303"/>
                      <a:pt x="488928" y="690269"/>
                    </a:cubicBezTo>
                    <a:cubicBezTo>
                      <a:pt x="499383" y="692027"/>
                      <a:pt x="509925" y="689127"/>
                      <a:pt x="520204" y="690357"/>
                    </a:cubicBezTo>
                    <a:cubicBezTo>
                      <a:pt x="532328" y="691851"/>
                      <a:pt x="544276" y="689127"/>
                      <a:pt x="556224" y="690182"/>
                    </a:cubicBezTo>
                    <a:cubicBezTo>
                      <a:pt x="560265" y="690533"/>
                      <a:pt x="564131" y="690445"/>
                      <a:pt x="565273" y="685877"/>
                    </a:cubicBezTo>
                    <a:cubicBezTo>
                      <a:pt x="565361" y="685525"/>
                      <a:pt x="567030" y="685174"/>
                      <a:pt x="567821" y="685350"/>
                    </a:cubicBezTo>
                    <a:cubicBezTo>
                      <a:pt x="572389" y="686228"/>
                      <a:pt x="576255" y="686668"/>
                      <a:pt x="580911" y="684120"/>
                    </a:cubicBezTo>
                    <a:cubicBezTo>
                      <a:pt x="588115" y="680166"/>
                      <a:pt x="596900" y="680869"/>
                      <a:pt x="604544" y="682363"/>
                    </a:cubicBezTo>
                    <a:cubicBezTo>
                      <a:pt x="614910" y="684383"/>
                      <a:pt x="624838" y="685086"/>
                      <a:pt x="634941" y="682099"/>
                    </a:cubicBezTo>
                    <a:cubicBezTo>
                      <a:pt x="639773" y="680693"/>
                      <a:pt x="644517" y="682626"/>
                      <a:pt x="649525" y="682011"/>
                    </a:cubicBezTo>
                    <a:cubicBezTo>
                      <a:pt x="658574" y="680781"/>
                      <a:pt x="667886" y="680693"/>
                      <a:pt x="677023" y="679727"/>
                    </a:cubicBezTo>
                    <a:cubicBezTo>
                      <a:pt x="687478" y="678585"/>
                      <a:pt x="697932" y="677267"/>
                      <a:pt x="708299" y="675598"/>
                    </a:cubicBezTo>
                    <a:cubicBezTo>
                      <a:pt x="719281" y="673841"/>
                      <a:pt x="730790" y="672874"/>
                      <a:pt x="740805" y="669097"/>
                    </a:cubicBezTo>
                    <a:cubicBezTo>
                      <a:pt x="753104" y="664353"/>
                      <a:pt x="766282" y="666725"/>
                      <a:pt x="778406" y="663210"/>
                    </a:cubicBezTo>
                    <a:cubicBezTo>
                      <a:pt x="790179" y="659784"/>
                      <a:pt x="802039" y="656270"/>
                      <a:pt x="813724" y="652580"/>
                    </a:cubicBezTo>
                    <a:cubicBezTo>
                      <a:pt x="826726" y="648363"/>
                      <a:pt x="839553" y="643707"/>
                      <a:pt x="852643" y="639490"/>
                    </a:cubicBezTo>
                    <a:cubicBezTo>
                      <a:pt x="857475" y="637996"/>
                      <a:pt x="862219" y="636591"/>
                      <a:pt x="866963" y="634570"/>
                    </a:cubicBezTo>
                    <a:cubicBezTo>
                      <a:pt x="873113" y="631935"/>
                      <a:pt x="880141" y="633428"/>
                      <a:pt x="885939" y="637382"/>
                    </a:cubicBezTo>
                    <a:cubicBezTo>
                      <a:pt x="893407" y="642565"/>
                      <a:pt x="900699" y="647836"/>
                      <a:pt x="908430" y="652668"/>
                    </a:cubicBezTo>
                    <a:cubicBezTo>
                      <a:pt x="912559" y="655304"/>
                      <a:pt x="917391" y="656973"/>
                      <a:pt x="921959" y="659081"/>
                    </a:cubicBezTo>
                    <a:cubicBezTo>
                      <a:pt x="936192" y="665758"/>
                      <a:pt x="949985" y="673489"/>
                      <a:pt x="964832" y="678761"/>
                    </a:cubicBezTo>
                    <a:cubicBezTo>
                      <a:pt x="980382" y="684295"/>
                      <a:pt x="995669" y="690621"/>
                      <a:pt x="1012097" y="694399"/>
                    </a:cubicBezTo>
                    <a:cubicBezTo>
                      <a:pt x="1014821" y="695014"/>
                      <a:pt x="1017105" y="697210"/>
                      <a:pt x="1019829" y="698089"/>
                    </a:cubicBezTo>
                    <a:cubicBezTo>
                      <a:pt x="1033622" y="702657"/>
                      <a:pt x="1047063" y="708279"/>
                      <a:pt x="1062262" y="708894"/>
                    </a:cubicBezTo>
                    <a:cubicBezTo>
                      <a:pt x="1065161" y="708982"/>
                      <a:pt x="1068148" y="709773"/>
                      <a:pt x="1070784" y="710915"/>
                    </a:cubicBezTo>
                    <a:cubicBezTo>
                      <a:pt x="1082732" y="716362"/>
                      <a:pt x="1096261" y="718558"/>
                      <a:pt x="1108824" y="720491"/>
                    </a:cubicBezTo>
                    <a:cubicBezTo>
                      <a:pt x="1126219" y="723127"/>
                      <a:pt x="1143351" y="727695"/>
                      <a:pt x="1161537" y="727959"/>
                    </a:cubicBezTo>
                    <a:cubicBezTo>
                      <a:pt x="1177702" y="728134"/>
                      <a:pt x="1193867" y="732879"/>
                      <a:pt x="1210032" y="735426"/>
                    </a:cubicBezTo>
                    <a:cubicBezTo>
                      <a:pt x="1213107" y="735866"/>
                      <a:pt x="1216269" y="735514"/>
                      <a:pt x="1219432" y="735778"/>
                    </a:cubicBezTo>
                    <a:cubicBezTo>
                      <a:pt x="1225494" y="736305"/>
                      <a:pt x="1231380" y="735690"/>
                      <a:pt x="1237618" y="737271"/>
                    </a:cubicBezTo>
                    <a:cubicBezTo>
                      <a:pt x="1242011" y="738413"/>
                      <a:pt x="1247633" y="736129"/>
                      <a:pt x="1253432" y="737359"/>
                    </a:cubicBezTo>
                    <a:cubicBezTo>
                      <a:pt x="1257209" y="738150"/>
                      <a:pt x="1264501" y="741488"/>
                      <a:pt x="1266785" y="734109"/>
                    </a:cubicBezTo>
                    <a:cubicBezTo>
                      <a:pt x="1271881" y="734724"/>
                      <a:pt x="1277328" y="734636"/>
                      <a:pt x="1281896" y="736217"/>
                    </a:cubicBezTo>
                    <a:cubicBezTo>
                      <a:pt x="1287431" y="738150"/>
                      <a:pt x="1292175" y="742806"/>
                      <a:pt x="1297534" y="736305"/>
                    </a:cubicBezTo>
                    <a:cubicBezTo>
                      <a:pt x="1297710" y="736129"/>
                      <a:pt x="1298852" y="736217"/>
                      <a:pt x="1299116" y="736568"/>
                    </a:cubicBezTo>
                    <a:cubicBezTo>
                      <a:pt x="1302981" y="740346"/>
                      <a:pt x="1307286" y="741400"/>
                      <a:pt x="1312118" y="737974"/>
                    </a:cubicBezTo>
                    <a:cubicBezTo>
                      <a:pt x="1322573" y="742982"/>
                      <a:pt x="1332851" y="734987"/>
                      <a:pt x="1343306" y="737710"/>
                    </a:cubicBezTo>
                    <a:cubicBezTo>
                      <a:pt x="1344009" y="737886"/>
                      <a:pt x="1345151" y="738062"/>
                      <a:pt x="1345678" y="737710"/>
                    </a:cubicBezTo>
                    <a:cubicBezTo>
                      <a:pt x="1356836" y="730243"/>
                      <a:pt x="1369047" y="736481"/>
                      <a:pt x="1380732" y="735690"/>
                    </a:cubicBezTo>
                    <a:cubicBezTo>
                      <a:pt x="1404189" y="734109"/>
                      <a:pt x="1427646" y="733493"/>
                      <a:pt x="1450488" y="727607"/>
                    </a:cubicBezTo>
                    <a:cubicBezTo>
                      <a:pt x="1461206" y="724884"/>
                      <a:pt x="1472890" y="724796"/>
                      <a:pt x="1484048" y="723127"/>
                    </a:cubicBezTo>
                    <a:cubicBezTo>
                      <a:pt x="1491340" y="722072"/>
                      <a:pt x="1498632" y="720579"/>
                      <a:pt x="1505836" y="718998"/>
                    </a:cubicBezTo>
                    <a:cubicBezTo>
                      <a:pt x="1518399" y="716362"/>
                      <a:pt x="1530962" y="713551"/>
                      <a:pt x="1543437" y="710739"/>
                    </a:cubicBezTo>
                    <a:cubicBezTo>
                      <a:pt x="1555209" y="708016"/>
                      <a:pt x="1567070" y="705556"/>
                      <a:pt x="1578579" y="702130"/>
                    </a:cubicBezTo>
                    <a:cubicBezTo>
                      <a:pt x="1589297" y="699055"/>
                      <a:pt x="1599663" y="694838"/>
                      <a:pt x="1610206" y="691324"/>
                    </a:cubicBezTo>
                    <a:cubicBezTo>
                      <a:pt x="1616004" y="689391"/>
                      <a:pt x="1622066" y="687897"/>
                      <a:pt x="1627952" y="686140"/>
                    </a:cubicBezTo>
                    <a:cubicBezTo>
                      <a:pt x="1644293" y="681308"/>
                      <a:pt x="1660107" y="675510"/>
                      <a:pt x="1675218" y="667955"/>
                    </a:cubicBezTo>
                    <a:cubicBezTo>
                      <a:pt x="1688220" y="661453"/>
                      <a:pt x="1702628" y="657061"/>
                      <a:pt x="1715543" y="650384"/>
                    </a:cubicBezTo>
                    <a:cubicBezTo>
                      <a:pt x="1729336" y="643268"/>
                      <a:pt x="1742250" y="634834"/>
                      <a:pt x="1755428" y="626663"/>
                    </a:cubicBezTo>
                    <a:cubicBezTo>
                      <a:pt x="1765004" y="620777"/>
                      <a:pt x="1774580" y="614891"/>
                      <a:pt x="1783454" y="608302"/>
                    </a:cubicBezTo>
                    <a:cubicBezTo>
                      <a:pt x="1793908" y="600659"/>
                      <a:pt x="1803748" y="592400"/>
                      <a:pt x="1813587" y="584142"/>
                    </a:cubicBezTo>
                    <a:cubicBezTo>
                      <a:pt x="1817365" y="580979"/>
                      <a:pt x="1819649" y="576411"/>
                      <a:pt x="1823691" y="573600"/>
                    </a:cubicBezTo>
                    <a:cubicBezTo>
                      <a:pt x="1836605" y="564639"/>
                      <a:pt x="1842667" y="551373"/>
                      <a:pt x="1852067" y="540215"/>
                    </a:cubicBezTo>
                    <a:cubicBezTo>
                      <a:pt x="1856899" y="534505"/>
                      <a:pt x="1861468" y="528531"/>
                      <a:pt x="1865421" y="522293"/>
                    </a:cubicBezTo>
                    <a:cubicBezTo>
                      <a:pt x="1868232" y="517900"/>
                      <a:pt x="1869902" y="512893"/>
                      <a:pt x="1871834" y="508061"/>
                    </a:cubicBezTo>
                    <a:cubicBezTo>
                      <a:pt x="1875700" y="498045"/>
                      <a:pt x="1879478" y="488030"/>
                      <a:pt x="1883255" y="478015"/>
                    </a:cubicBezTo>
                    <a:cubicBezTo>
                      <a:pt x="1883343" y="477751"/>
                      <a:pt x="1883695" y="477488"/>
                      <a:pt x="1883782" y="477136"/>
                    </a:cubicBezTo>
                    <a:cubicBezTo>
                      <a:pt x="1884134" y="464485"/>
                      <a:pt x="1884485" y="451746"/>
                      <a:pt x="1884925" y="439096"/>
                    </a:cubicBezTo>
                    <a:cubicBezTo>
                      <a:pt x="1885012" y="437426"/>
                      <a:pt x="1886242" y="435757"/>
                      <a:pt x="1886067" y="434088"/>
                    </a:cubicBezTo>
                    <a:cubicBezTo>
                      <a:pt x="1885452" y="426445"/>
                      <a:pt x="1885979" y="418362"/>
                      <a:pt x="1883431" y="411246"/>
                    </a:cubicBezTo>
                    <a:cubicBezTo>
                      <a:pt x="1877018" y="393587"/>
                      <a:pt x="1872274" y="375314"/>
                      <a:pt x="1860238" y="359500"/>
                    </a:cubicBezTo>
                    <a:cubicBezTo>
                      <a:pt x="1859008" y="357919"/>
                      <a:pt x="1859008" y="355547"/>
                      <a:pt x="1857514" y="354317"/>
                    </a:cubicBezTo>
                    <a:cubicBezTo>
                      <a:pt x="1847938" y="346498"/>
                      <a:pt x="1843458" y="335604"/>
                      <a:pt x="1835024" y="327170"/>
                    </a:cubicBezTo>
                    <a:cubicBezTo>
                      <a:pt x="1832564" y="324710"/>
                      <a:pt x="1830807" y="321635"/>
                      <a:pt x="1828259" y="319351"/>
                    </a:cubicBezTo>
                    <a:cubicBezTo>
                      <a:pt x="1809985" y="303098"/>
                      <a:pt x="1792766" y="285615"/>
                      <a:pt x="1768606" y="275512"/>
                    </a:cubicBezTo>
                    <a:cubicBezTo>
                      <a:pt x="1759030" y="265848"/>
                      <a:pt x="1745676" y="260664"/>
                      <a:pt x="1733816" y="253724"/>
                    </a:cubicBezTo>
                    <a:cubicBezTo>
                      <a:pt x="1723801" y="247838"/>
                      <a:pt x="1712819" y="243094"/>
                      <a:pt x="1702013" y="238350"/>
                    </a:cubicBezTo>
                    <a:cubicBezTo>
                      <a:pt x="1696127" y="235802"/>
                      <a:pt x="1689450" y="234660"/>
                      <a:pt x="1683739" y="231936"/>
                    </a:cubicBezTo>
                    <a:cubicBezTo>
                      <a:pt x="1670473" y="225611"/>
                      <a:pt x="1655802" y="222185"/>
                      <a:pt x="1642360" y="216562"/>
                    </a:cubicBezTo>
                    <a:cubicBezTo>
                      <a:pt x="1625580" y="209446"/>
                      <a:pt x="1605813" y="210676"/>
                      <a:pt x="1590351" y="201012"/>
                    </a:cubicBezTo>
                    <a:cubicBezTo>
                      <a:pt x="1576119" y="200221"/>
                      <a:pt x="1563204" y="194335"/>
                      <a:pt x="1549148" y="192666"/>
                    </a:cubicBezTo>
                    <a:cubicBezTo>
                      <a:pt x="1532279" y="190645"/>
                      <a:pt x="1516027" y="185813"/>
                      <a:pt x="1498632" y="186252"/>
                    </a:cubicBezTo>
                    <a:cubicBezTo>
                      <a:pt x="1491076" y="186428"/>
                      <a:pt x="1483609" y="182563"/>
                      <a:pt x="1475877" y="182035"/>
                    </a:cubicBezTo>
                    <a:cubicBezTo>
                      <a:pt x="1461996" y="181069"/>
                      <a:pt x="1448291" y="178873"/>
                      <a:pt x="1434586" y="177467"/>
                    </a:cubicBezTo>
                    <a:cubicBezTo>
                      <a:pt x="1420178" y="175974"/>
                      <a:pt x="1405507" y="178346"/>
                      <a:pt x="1391186" y="174392"/>
                    </a:cubicBezTo>
                    <a:cubicBezTo>
                      <a:pt x="1386354" y="173074"/>
                      <a:pt x="1380029" y="172723"/>
                      <a:pt x="1374231" y="175798"/>
                    </a:cubicBezTo>
                    <a:cubicBezTo>
                      <a:pt x="1371331" y="177379"/>
                      <a:pt x="1365621" y="177379"/>
                      <a:pt x="1362810" y="175886"/>
                    </a:cubicBezTo>
                    <a:cubicBezTo>
                      <a:pt x="1356748" y="172547"/>
                      <a:pt x="1350071" y="173338"/>
                      <a:pt x="1344800" y="174568"/>
                    </a:cubicBezTo>
                    <a:cubicBezTo>
                      <a:pt x="1340231" y="175622"/>
                      <a:pt x="1338738" y="174304"/>
                      <a:pt x="1336805" y="172284"/>
                    </a:cubicBezTo>
                    <a:cubicBezTo>
                      <a:pt x="1329425" y="164640"/>
                      <a:pt x="1322133" y="156909"/>
                      <a:pt x="1314929" y="149090"/>
                    </a:cubicBezTo>
                    <a:cubicBezTo>
                      <a:pt x="1305441" y="138811"/>
                      <a:pt x="1295338" y="129060"/>
                      <a:pt x="1284093" y="120274"/>
                    </a:cubicBezTo>
                    <a:cubicBezTo>
                      <a:pt x="1277328" y="115003"/>
                      <a:pt x="1269509" y="110786"/>
                      <a:pt x="1262656" y="105603"/>
                    </a:cubicBezTo>
                    <a:cubicBezTo>
                      <a:pt x="1252026" y="97608"/>
                      <a:pt x="1239375" y="92425"/>
                      <a:pt x="1228481" y="84693"/>
                    </a:cubicBezTo>
                    <a:cubicBezTo>
                      <a:pt x="1219081" y="78017"/>
                      <a:pt x="1206430" y="74766"/>
                      <a:pt x="1195448" y="69583"/>
                    </a:cubicBezTo>
                    <a:cubicBezTo>
                      <a:pt x="1171113" y="58249"/>
                      <a:pt x="1146338" y="47883"/>
                      <a:pt x="1119894" y="41206"/>
                    </a:cubicBezTo>
                    <a:cubicBezTo>
                      <a:pt x="1106101" y="37692"/>
                      <a:pt x="1093099" y="31542"/>
                      <a:pt x="1078427" y="30927"/>
                    </a:cubicBezTo>
                    <a:cubicBezTo>
                      <a:pt x="1077109" y="30839"/>
                      <a:pt x="1075967" y="29521"/>
                      <a:pt x="1074649" y="28906"/>
                    </a:cubicBezTo>
                    <a:cubicBezTo>
                      <a:pt x="1064019" y="23987"/>
                      <a:pt x="1052422" y="22054"/>
                      <a:pt x="1040650" y="20472"/>
                    </a:cubicBezTo>
                    <a:cubicBezTo>
                      <a:pt x="1031864" y="19330"/>
                      <a:pt x="1023255" y="17046"/>
                      <a:pt x="1014645" y="15289"/>
                    </a:cubicBezTo>
                    <a:cubicBezTo>
                      <a:pt x="1013591" y="15113"/>
                      <a:pt x="1012449" y="14235"/>
                      <a:pt x="1011570" y="14410"/>
                    </a:cubicBezTo>
                    <a:cubicBezTo>
                      <a:pt x="998656" y="16519"/>
                      <a:pt x="986795" y="11072"/>
                      <a:pt x="974320" y="10106"/>
                    </a:cubicBezTo>
                    <a:cubicBezTo>
                      <a:pt x="968170" y="9666"/>
                      <a:pt x="962196" y="8348"/>
                      <a:pt x="956047" y="7734"/>
                    </a:cubicBezTo>
                    <a:cubicBezTo>
                      <a:pt x="949194" y="7031"/>
                      <a:pt x="941990" y="7558"/>
                      <a:pt x="935577" y="5801"/>
                    </a:cubicBezTo>
                    <a:cubicBezTo>
                      <a:pt x="923980" y="2638"/>
                      <a:pt x="912383" y="4747"/>
                      <a:pt x="900874" y="3868"/>
                    </a:cubicBezTo>
                    <a:cubicBezTo>
                      <a:pt x="893670" y="3341"/>
                      <a:pt x="886466" y="2814"/>
                      <a:pt x="879350" y="1759"/>
                    </a:cubicBezTo>
                    <a:cubicBezTo>
                      <a:pt x="875133" y="1145"/>
                      <a:pt x="871531" y="4131"/>
                      <a:pt x="866963" y="2111"/>
                    </a:cubicBezTo>
                    <a:cubicBezTo>
                      <a:pt x="863097" y="442"/>
                      <a:pt x="858265" y="2"/>
                      <a:pt x="853785" y="2"/>
                    </a:cubicBezTo>
                    <a:cubicBezTo>
                      <a:pt x="850183" y="-85"/>
                      <a:pt x="846229" y="2287"/>
                      <a:pt x="842979" y="1672"/>
                    </a:cubicBezTo>
                    <a:cubicBezTo>
                      <a:pt x="834808" y="178"/>
                      <a:pt x="826902" y="2550"/>
                      <a:pt x="818731" y="2023"/>
                    </a:cubicBezTo>
                    <a:cubicBezTo>
                      <a:pt x="810473" y="1496"/>
                      <a:pt x="802039" y="1408"/>
                      <a:pt x="793781" y="2023"/>
                    </a:cubicBezTo>
                    <a:cubicBezTo>
                      <a:pt x="780954" y="2989"/>
                      <a:pt x="768040" y="6416"/>
                      <a:pt x="755389" y="5537"/>
                    </a:cubicBezTo>
                    <a:cubicBezTo>
                      <a:pt x="741332" y="4571"/>
                      <a:pt x="728066" y="7734"/>
                      <a:pt x="714361" y="8348"/>
                    </a:cubicBezTo>
                    <a:cubicBezTo>
                      <a:pt x="701710" y="8876"/>
                      <a:pt x="689323" y="12653"/>
                      <a:pt x="676672" y="13708"/>
                    </a:cubicBezTo>
                    <a:cubicBezTo>
                      <a:pt x="666041" y="14586"/>
                      <a:pt x="656290" y="18627"/>
                      <a:pt x="646450" y="19769"/>
                    </a:cubicBezTo>
                    <a:cubicBezTo>
                      <a:pt x="632218" y="21527"/>
                      <a:pt x="618425" y="24338"/>
                      <a:pt x="604456" y="26798"/>
                    </a:cubicBezTo>
                    <a:cubicBezTo>
                      <a:pt x="595407" y="28379"/>
                      <a:pt x="586534" y="30576"/>
                      <a:pt x="577748" y="32948"/>
                    </a:cubicBezTo>
                    <a:cubicBezTo>
                      <a:pt x="563428" y="36901"/>
                      <a:pt x="549108" y="41030"/>
                      <a:pt x="534963" y="45423"/>
                    </a:cubicBezTo>
                    <a:cubicBezTo>
                      <a:pt x="527408" y="47795"/>
                      <a:pt x="520204" y="51045"/>
                      <a:pt x="512737" y="53593"/>
                    </a:cubicBezTo>
                    <a:cubicBezTo>
                      <a:pt x="498153" y="58689"/>
                      <a:pt x="482954" y="62730"/>
                      <a:pt x="468985" y="68968"/>
                    </a:cubicBezTo>
                    <a:cubicBezTo>
                      <a:pt x="447725" y="78456"/>
                      <a:pt x="426464" y="88295"/>
                      <a:pt x="406346" y="99453"/>
                    </a:cubicBezTo>
                    <a:cubicBezTo>
                      <a:pt x="391762" y="107535"/>
                      <a:pt x="376827" y="115618"/>
                      <a:pt x="364527" y="126600"/>
                    </a:cubicBezTo>
                    <a:cubicBezTo>
                      <a:pt x="360837" y="129938"/>
                      <a:pt x="356093" y="132310"/>
                      <a:pt x="352228" y="135473"/>
                    </a:cubicBezTo>
                    <a:cubicBezTo>
                      <a:pt x="347308" y="139426"/>
                      <a:pt x="342476" y="143468"/>
                      <a:pt x="338083" y="147772"/>
                    </a:cubicBezTo>
                    <a:cubicBezTo>
                      <a:pt x="332461" y="153395"/>
                      <a:pt x="326311" y="157612"/>
                      <a:pt x="317613" y="159457"/>
                    </a:cubicBezTo>
                    <a:cubicBezTo>
                      <a:pt x="308389" y="161390"/>
                      <a:pt x="299603" y="164904"/>
                      <a:pt x="290642" y="167539"/>
                    </a:cubicBezTo>
                    <a:cubicBezTo>
                      <a:pt x="286777" y="168682"/>
                      <a:pt x="282472" y="168769"/>
                      <a:pt x="278958" y="170439"/>
                    </a:cubicBezTo>
                    <a:cubicBezTo>
                      <a:pt x="265077" y="177028"/>
                      <a:pt x="249263" y="179751"/>
                      <a:pt x="235734" y="187043"/>
                    </a:cubicBezTo>
                    <a:cubicBezTo>
                      <a:pt x="231165" y="189503"/>
                      <a:pt x="225630" y="190645"/>
                      <a:pt x="220447" y="192314"/>
                    </a:cubicBezTo>
                    <a:cubicBezTo>
                      <a:pt x="206566" y="196707"/>
                      <a:pt x="192861" y="201890"/>
                      <a:pt x="181176" y="209446"/>
                    </a:cubicBezTo>
                    <a:cubicBezTo>
                      <a:pt x="170282" y="216474"/>
                      <a:pt x="156050" y="219022"/>
                      <a:pt x="147528" y="228949"/>
                    </a:cubicBezTo>
                    <a:cubicBezTo>
                      <a:pt x="126356" y="234748"/>
                      <a:pt x="112738" y="249683"/>
                      <a:pt x="96397" y="261280"/>
                    </a:cubicBezTo>
                    <a:cubicBezTo>
                      <a:pt x="86734" y="268132"/>
                      <a:pt x="75752" y="274633"/>
                      <a:pt x="69339" y="283506"/>
                    </a:cubicBezTo>
                    <a:cubicBezTo>
                      <a:pt x="61519" y="294225"/>
                      <a:pt x="50713" y="302483"/>
                      <a:pt x="42631" y="313025"/>
                    </a:cubicBezTo>
                    <a:cubicBezTo>
                      <a:pt x="35515" y="322250"/>
                      <a:pt x="29716" y="331914"/>
                      <a:pt x="23479" y="341490"/>
                    </a:cubicBezTo>
                    <a:cubicBezTo>
                      <a:pt x="19613" y="347288"/>
                      <a:pt x="15836" y="353175"/>
                      <a:pt x="12673" y="359324"/>
                    </a:cubicBezTo>
                    <a:cubicBezTo>
                      <a:pt x="10652" y="362838"/>
                      <a:pt x="10476" y="366616"/>
                      <a:pt x="9071" y="370570"/>
                    </a:cubicBezTo>
                    <a:moveTo>
                      <a:pt x="1519101" y="211466"/>
                    </a:moveTo>
                    <a:cubicBezTo>
                      <a:pt x="1520331" y="212257"/>
                      <a:pt x="1521561" y="212960"/>
                      <a:pt x="1522616" y="213838"/>
                    </a:cubicBezTo>
                    <a:cubicBezTo>
                      <a:pt x="1522791" y="213926"/>
                      <a:pt x="1522089" y="214805"/>
                      <a:pt x="1521737" y="215420"/>
                    </a:cubicBezTo>
                    <a:cubicBezTo>
                      <a:pt x="1520683" y="214717"/>
                      <a:pt x="1519541" y="214014"/>
                      <a:pt x="1518662" y="213136"/>
                    </a:cubicBezTo>
                    <a:cubicBezTo>
                      <a:pt x="1518223" y="212784"/>
                      <a:pt x="1518135" y="212081"/>
                      <a:pt x="1516729" y="211466"/>
                    </a:cubicBezTo>
                    <a:cubicBezTo>
                      <a:pt x="1516642" y="210851"/>
                      <a:pt x="1516642" y="210149"/>
                      <a:pt x="1516554" y="209534"/>
                    </a:cubicBezTo>
                    <a:cubicBezTo>
                      <a:pt x="1516993" y="210237"/>
                      <a:pt x="1517432" y="210851"/>
                      <a:pt x="1519101" y="211466"/>
                    </a:cubicBezTo>
                    <a:moveTo>
                      <a:pt x="1023870" y="678848"/>
                    </a:moveTo>
                    <a:cubicBezTo>
                      <a:pt x="1022640" y="679112"/>
                      <a:pt x="1021322" y="679376"/>
                      <a:pt x="1020092" y="679639"/>
                    </a:cubicBezTo>
                    <a:cubicBezTo>
                      <a:pt x="1020004" y="679200"/>
                      <a:pt x="1019829" y="678761"/>
                      <a:pt x="1019741" y="678321"/>
                    </a:cubicBezTo>
                    <a:cubicBezTo>
                      <a:pt x="1021146" y="678146"/>
                      <a:pt x="1022464" y="677970"/>
                      <a:pt x="1023870" y="676740"/>
                    </a:cubicBezTo>
                    <a:cubicBezTo>
                      <a:pt x="1026154" y="676652"/>
                      <a:pt x="1028526" y="676652"/>
                      <a:pt x="1030810" y="676564"/>
                    </a:cubicBezTo>
                    <a:cubicBezTo>
                      <a:pt x="1028877" y="677004"/>
                      <a:pt x="1026945" y="677355"/>
                      <a:pt x="1025012" y="677706"/>
                    </a:cubicBezTo>
                    <a:cubicBezTo>
                      <a:pt x="1024661" y="677882"/>
                      <a:pt x="1024221" y="677882"/>
                      <a:pt x="1023870" y="678848"/>
                    </a:cubicBezTo>
                    <a:moveTo>
                      <a:pt x="65473" y="441555"/>
                    </a:moveTo>
                    <a:cubicBezTo>
                      <a:pt x="64243" y="440765"/>
                      <a:pt x="63101" y="439974"/>
                      <a:pt x="61871" y="439183"/>
                    </a:cubicBezTo>
                    <a:cubicBezTo>
                      <a:pt x="62574" y="438568"/>
                      <a:pt x="63277" y="438041"/>
                      <a:pt x="63979" y="437426"/>
                    </a:cubicBezTo>
                    <a:cubicBezTo>
                      <a:pt x="64858" y="438832"/>
                      <a:pt x="65736" y="440150"/>
                      <a:pt x="67845" y="441555"/>
                    </a:cubicBezTo>
                    <a:cubicBezTo>
                      <a:pt x="69075" y="442346"/>
                      <a:pt x="70217" y="443137"/>
                      <a:pt x="71447" y="443928"/>
                    </a:cubicBezTo>
                    <a:cubicBezTo>
                      <a:pt x="70744" y="444542"/>
                      <a:pt x="70041" y="445070"/>
                      <a:pt x="69339" y="445685"/>
                    </a:cubicBezTo>
                    <a:cubicBezTo>
                      <a:pt x="68460" y="444367"/>
                      <a:pt x="67581" y="442961"/>
                      <a:pt x="65473" y="441555"/>
                    </a:cubicBezTo>
                    <a:moveTo>
                      <a:pt x="1475175" y="368022"/>
                    </a:moveTo>
                    <a:cubicBezTo>
                      <a:pt x="1472890" y="368110"/>
                      <a:pt x="1470518" y="368110"/>
                      <a:pt x="1468234" y="368198"/>
                    </a:cubicBezTo>
                    <a:cubicBezTo>
                      <a:pt x="1470167" y="367758"/>
                      <a:pt x="1472100" y="367407"/>
                      <a:pt x="1474033" y="367055"/>
                    </a:cubicBezTo>
                    <a:cubicBezTo>
                      <a:pt x="1474384" y="366968"/>
                      <a:pt x="1474735" y="367055"/>
                      <a:pt x="1475175" y="366001"/>
                    </a:cubicBezTo>
                    <a:cubicBezTo>
                      <a:pt x="1476053" y="359061"/>
                      <a:pt x="1479567" y="364596"/>
                      <a:pt x="1481851" y="365035"/>
                    </a:cubicBezTo>
                    <a:cubicBezTo>
                      <a:pt x="1482554" y="365210"/>
                      <a:pt x="1483081" y="366265"/>
                      <a:pt x="1483697" y="366880"/>
                    </a:cubicBezTo>
                    <a:cubicBezTo>
                      <a:pt x="1481764" y="367407"/>
                      <a:pt x="1479919" y="368198"/>
                      <a:pt x="1477986" y="368373"/>
                    </a:cubicBezTo>
                    <a:cubicBezTo>
                      <a:pt x="1477107" y="368373"/>
                      <a:pt x="1476141" y="367407"/>
                      <a:pt x="1475175" y="368022"/>
                    </a:cubicBezTo>
                    <a:moveTo>
                      <a:pt x="1329074" y="727607"/>
                    </a:moveTo>
                    <a:cubicBezTo>
                      <a:pt x="1326702" y="727607"/>
                      <a:pt x="1324330" y="727783"/>
                      <a:pt x="1321958" y="727520"/>
                    </a:cubicBezTo>
                    <a:cubicBezTo>
                      <a:pt x="1320113" y="727344"/>
                      <a:pt x="1318268" y="726641"/>
                      <a:pt x="1316423" y="726114"/>
                    </a:cubicBezTo>
                    <a:cubicBezTo>
                      <a:pt x="1318795" y="725235"/>
                      <a:pt x="1321255" y="723390"/>
                      <a:pt x="1323363" y="723654"/>
                    </a:cubicBezTo>
                    <a:cubicBezTo>
                      <a:pt x="1325823" y="724005"/>
                      <a:pt x="1327932" y="726202"/>
                      <a:pt x="1331358" y="727520"/>
                    </a:cubicBezTo>
                    <a:cubicBezTo>
                      <a:pt x="1332851" y="727520"/>
                      <a:pt x="1334433" y="727344"/>
                      <a:pt x="1335926" y="727607"/>
                    </a:cubicBezTo>
                    <a:cubicBezTo>
                      <a:pt x="1337156" y="727783"/>
                      <a:pt x="1338299" y="728398"/>
                      <a:pt x="1339528" y="728749"/>
                    </a:cubicBezTo>
                    <a:cubicBezTo>
                      <a:pt x="1338562" y="729013"/>
                      <a:pt x="1337420" y="729716"/>
                      <a:pt x="1336541" y="729540"/>
                    </a:cubicBezTo>
                    <a:cubicBezTo>
                      <a:pt x="1334433" y="729101"/>
                      <a:pt x="1332412" y="728310"/>
                      <a:pt x="1329074" y="727607"/>
                    </a:cubicBezTo>
                    <a:moveTo>
                      <a:pt x="1439506" y="202154"/>
                    </a:moveTo>
                    <a:cubicBezTo>
                      <a:pt x="1431951" y="204175"/>
                      <a:pt x="1424571" y="203823"/>
                      <a:pt x="1417367" y="201100"/>
                    </a:cubicBezTo>
                    <a:cubicBezTo>
                      <a:pt x="1415961" y="200573"/>
                      <a:pt x="1414731" y="199606"/>
                      <a:pt x="1413413" y="198816"/>
                    </a:cubicBezTo>
                    <a:cubicBezTo>
                      <a:pt x="1414907" y="198200"/>
                      <a:pt x="1416400" y="197146"/>
                      <a:pt x="1417894" y="197058"/>
                    </a:cubicBezTo>
                    <a:cubicBezTo>
                      <a:pt x="1419651" y="196970"/>
                      <a:pt x="1421408" y="197849"/>
                      <a:pt x="1423165" y="198200"/>
                    </a:cubicBezTo>
                    <a:cubicBezTo>
                      <a:pt x="1428612" y="199167"/>
                      <a:pt x="1434059" y="200133"/>
                      <a:pt x="1439506" y="200045"/>
                    </a:cubicBezTo>
                    <a:cubicBezTo>
                      <a:pt x="1444514" y="196707"/>
                      <a:pt x="1449170" y="198552"/>
                      <a:pt x="1454178" y="200309"/>
                    </a:cubicBezTo>
                    <a:cubicBezTo>
                      <a:pt x="1457867" y="201627"/>
                      <a:pt x="1463227" y="204087"/>
                      <a:pt x="1465599" y="202857"/>
                    </a:cubicBezTo>
                    <a:cubicBezTo>
                      <a:pt x="1473242" y="198640"/>
                      <a:pt x="1478162" y="203560"/>
                      <a:pt x="1484136" y="205317"/>
                    </a:cubicBezTo>
                    <a:cubicBezTo>
                      <a:pt x="1485102" y="205580"/>
                      <a:pt x="1485981" y="206019"/>
                      <a:pt x="1486947" y="206459"/>
                    </a:cubicBezTo>
                    <a:cubicBezTo>
                      <a:pt x="1485893" y="206810"/>
                      <a:pt x="1484838" y="207337"/>
                      <a:pt x="1483872" y="207337"/>
                    </a:cubicBezTo>
                    <a:cubicBezTo>
                      <a:pt x="1469552" y="207249"/>
                      <a:pt x="1454705" y="209534"/>
                      <a:pt x="1441878" y="201188"/>
                    </a:cubicBezTo>
                    <a:cubicBezTo>
                      <a:pt x="1441351" y="200836"/>
                      <a:pt x="1440297" y="201100"/>
                      <a:pt x="1439506" y="202154"/>
                    </a:cubicBezTo>
                    <a:moveTo>
                      <a:pt x="1565401" y="680957"/>
                    </a:moveTo>
                    <a:cubicBezTo>
                      <a:pt x="1564698" y="681045"/>
                      <a:pt x="1563907" y="681045"/>
                      <a:pt x="1563204" y="681133"/>
                    </a:cubicBezTo>
                    <a:cubicBezTo>
                      <a:pt x="1563907" y="680693"/>
                      <a:pt x="1564698" y="680342"/>
                      <a:pt x="1565401" y="678936"/>
                    </a:cubicBezTo>
                    <a:cubicBezTo>
                      <a:pt x="1568387" y="670063"/>
                      <a:pt x="1581917" y="668570"/>
                      <a:pt x="1583850" y="658818"/>
                    </a:cubicBezTo>
                    <a:cubicBezTo>
                      <a:pt x="1584025" y="658115"/>
                      <a:pt x="1586310" y="657676"/>
                      <a:pt x="1587627" y="657149"/>
                    </a:cubicBezTo>
                    <a:cubicBezTo>
                      <a:pt x="1590351" y="656182"/>
                      <a:pt x="1593777" y="655919"/>
                      <a:pt x="1595710" y="654249"/>
                    </a:cubicBezTo>
                    <a:cubicBezTo>
                      <a:pt x="1604144" y="647045"/>
                      <a:pt x="1614950" y="645288"/>
                      <a:pt x="1625668" y="642213"/>
                    </a:cubicBezTo>
                    <a:cubicBezTo>
                      <a:pt x="1650619" y="635010"/>
                      <a:pt x="1675042" y="626312"/>
                      <a:pt x="1698675" y="616297"/>
                    </a:cubicBezTo>
                    <a:cubicBezTo>
                      <a:pt x="1714488" y="609620"/>
                      <a:pt x="1729863" y="602064"/>
                      <a:pt x="1745501" y="594948"/>
                    </a:cubicBezTo>
                    <a:cubicBezTo>
                      <a:pt x="1746819" y="594333"/>
                      <a:pt x="1748400" y="593894"/>
                      <a:pt x="1749278" y="592927"/>
                    </a:cubicBezTo>
                    <a:cubicBezTo>
                      <a:pt x="1757097" y="584318"/>
                      <a:pt x="1768958" y="581067"/>
                      <a:pt x="1778973" y="575445"/>
                    </a:cubicBezTo>
                    <a:cubicBezTo>
                      <a:pt x="1779676" y="575093"/>
                      <a:pt x="1781345" y="575445"/>
                      <a:pt x="1782223" y="575972"/>
                    </a:cubicBezTo>
                    <a:cubicBezTo>
                      <a:pt x="1785386" y="577817"/>
                      <a:pt x="1782136" y="579222"/>
                      <a:pt x="1781169" y="579486"/>
                    </a:cubicBezTo>
                    <a:cubicBezTo>
                      <a:pt x="1769485" y="582912"/>
                      <a:pt x="1761578" y="590731"/>
                      <a:pt x="1753056" y="597847"/>
                    </a:cubicBezTo>
                    <a:cubicBezTo>
                      <a:pt x="1750069" y="600307"/>
                      <a:pt x="1746819" y="603119"/>
                      <a:pt x="1743129" y="604348"/>
                    </a:cubicBezTo>
                    <a:cubicBezTo>
                      <a:pt x="1734080" y="607336"/>
                      <a:pt x="1728369" y="613661"/>
                      <a:pt x="1721604" y="619108"/>
                    </a:cubicBezTo>
                    <a:cubicBezTo>
                      <a:pt x="1719408" y="620865"/>
                      <a:pt x="1718881" y="627278"/>
                      <a:pt x="1713083" y="622095"/>
                    </a:cubicBezTo>
                    <a:cubicBezTo>
                      <a:pt x="1712819" y="621831"/>
                      <a:pt x="1709920" y="623413"/>
                      <a:pt x="1708514" y="624467"/>
                    </a:cubicBezTo>
                    <a:cubicBezTo>
                      <a:pt x="1706142" y="626224"/>
                      <a:pt x="1704297" y="629650"/>
                      <a:pt x="1701662" y="630002"/>
                    </a:cubicBezTo>
                    <a:cubicBezTo>
                      <a:pt x="1685672" y="632637"/>
                      <a:pt x="1674603" y="643004"/>
                      <a:pt x="1660898" y="649242"/>
                    </a:cubicBezTo>
                    <a:cubicBezTo>
                      <a:pt x="1659316" y="649945"/>
                      <a:pt x="1657559" y="650560"/>
                      <a:pt x="1655802" y="650911"/>
                    </a:cubicBezTo>
                    <a:cubicBezTo>
                      <a:pt x="1647544" y="652756"/>
                      <a:pt x="1639461" y="654777"/>
                      <a:pt x="1632609" y="659433"/>
                    </a:cubicBezTo>
                    <a:cubicBezTo>
                      <a:pt x="1631467" y="660223"/>
                      <a:pt x="1629973" y="661278"/>
                      <a:pt x="1628743" y="661190"/>
                    </a:cubicBezTo>
                    <a:cubicBezTo>
                      <a:pt x="1621978" y="660311"/>
                      <a:pt x="1619079" y="665934"/>
                      <a:pt x="1613896" y="667427"/>
                    </a:cubicBezTo>
                    <a:cubicBezTo>
                      <a:pt x="1608361" y="669097"/>
                      <a:pt x="1602562" y="670239"/>
                      <a:pt x="1596940" y="671644"/>
                    </a:cubicBezTo>
                    <a:cubicBezTo>
                      <a:pt x="1595886" y="671908"/>
                      <a:pt x="1594919" y="672435"/>
                      <a:pt x="1593865" y="672611"/>
                    </a:cubicBezTo>
                    <a:cubicBezTo>
                      <a:pt x="1584289" y="674544"/>
                      <a:pt x="1576119" y="680957"/>
                      <a:pt x="1565401" y="680957"/>
                    </a:cubicBezTo>
                    <a:moveTo>
                      <a:pt x="64331" y="399122"/>
                    </a:moveTo>
                    <a:cubicBezTo>
                      <a:pt x="59675" y="402021"/>
                      <a:pt x="55545" y="404920"/>
                      <a:pt x="57039" y="410894"/>
                    </a:cubicBezTo>
                    <a:cubicBezTo>
                      <a:pt x="57478" y="412827"/>
                      <a:pt x="56160" y="415287"/>
                      <a:pt x="55194" y="417396"/>
                    </a:cubicBezTo>
                    <a:cubicBezTo>
                      <a:pt x="53613" y="420910"/>
                      <a:pt x="51768" y="424160"/>
                      <a:pt x="54755" y="428026"/>
                    </a:cubicBezTo>
                    <a:cubicBezTo>
                      <a:pt x="58708" y="433297"/>
                      <a:pt x="56248" y="437866"/>
                      <a:pt x="51241" y="441468"/>
                    </a:cubicBezTo>
                    <a:cubicBezTo>
                      <a:pt x="48166" y="443664"/>
                      <a:pt x="47639" y="446300"/>
                      <a:pt x="47639" y="449550"/>
                    </a:cubicBezTo>
                    <a:cubicBezTo>
                      <a:pt x="47639" y="465452"/>
                      <a:pt x="59235" y="477136"/>
                      <a:pt x="66791" y="490314"/>
                    </a:cubicBezTo>
                    <a:cubicBezTo>
                      <a:pt x="67054" y="490841"/>
                      <a:pt x="68109" y="491369"/>
                      <a:pt x="68636" y="491281"/>
                    </a:cubicBezTo>
                    <a:cubicBezTo>
                      <a:pt x="78212" y="489436"/>
                      <a:pt x="75664" y="495498"/>
                      <a:pt x="76367" y="499802"/>
                    </a:cubicBezTo>
                    <a:cubicBezTo>
                      <a:pt x="76718" y="501911"/>
                      <a:pt x="78212" y="504107"/>
                      <a:pt x="79793" y="505777"/>
                    </a:cubicBezTo>
                    <a:cubicBezTo>
                      <a:pt x="86909" y="512893"/>
                      <a:pt x="94377" y="519833"/>
                      <a:pt x="101493" y="526949"/>
                    </a:cubicBezTo>
                    <a:cubicBezTo>
                      <a:pt x="102899" y="528355"/>
                      <a:pt x="103689" y="530288"/>
                      <a:pt x="104656" y="531957"/>
                    </a:cubicBezTo>
                    <a:cubicBezTo>
                      <a:pt x="106149" y="534505"/>
                      <a:pt x="107116" y="537492"/>
                      <a:pt x="109136" y="539600"/>
                    </a:cubicBezTo>
                    <a:cubicBezTo>
                      <a:pt x="119942" y="550670"/>
                      <a:pt x="130836" y="561827"/>
                      <a:pt x="145508" y="569119"/>
                    </a:cubicBezTo>
                    <a:cubicBezTo>
                      <a:pt x="149285" y="571052"/>
                      <a:pt x="152800" y="574654"/>
                      <a:pt x="158861" y="572282"/>
                    </a:cubicBezTo>
                    <a:cubicBezTo>
                      <a:pt x="162463" y="570876"/>
                      <a:pt x="166680" y="572985"/>
                      <a:pt x="168701" y="576499"/>
                    </a:cubicBezTo>
                    <a:cubicBezTo>
                      <a:pt x="170985" y="580540"/>
                      <a:pt x="175378" y="581331"/>
                      <a:pt x="179683" y="582385"/>
                    </a:cubicBezTo>
                    <a:cubicBezTo>
                      <a:pt x="182846" y="583088"/>
                      <a:pt x="186887" y="583176"/>
                      <a:pt x="189083" y="584933"/>
                    </a:cubicBezTo>
                    <a:cubicBezTo>
                      <a:pt x="194969" y="589501"/>
                      <a:pt x="201734" y="590116"/>
                      <a:pt x="208938" y="590907"/>
                    </a:cubicBezTo>
                    <a:cubicBezTo>
                      <a:pt x="213858" y="591434"/>
                      <a:pt x="218426" y="594070"/>
                      <a:pt x="223170" y="595739"/>
                    </a:cubicBezTo>
                    <a:cubicBezTo>
                      <a:pt x="219481" y="599868"/>
                      <a:pt x="223610" y="600747"/>
                      <a:pt x="226597" y="600922"/>
                    </a:cubicBezTo>
                    <a:cubicBezTo>
                      <a:pt x="238633" y="601713"/>
                      <a:pt x="250054" y="604173"/>
                      <a:pt x="261211" y="608126"/>
                    </a:cubicBezTo>
                    <a:cubicBezTo>
                      <a:pt x="263232" y="608829"/>
                      <a:pt x="265604" y="608917"/>
                      <a:pt x="267800" y="609268"/>
                    </a:cubicBezTo>
                    <a:cubicBezTo>
                      <a:pt x="275883" y="610674"/>
                      <a:pt x="283877" y="612168"/>
                      <a:pt x="291960" y="613397"/>
                    </a:cubicBezTo>
                    <a:cubicBezTo>
                      <a:pt x="301975" y="614891"/>
                      <a:pt x="312078" y="617439"/>
                      <a:pt x="322006" y="617263"/>
                    </a:cubicBezTo>
                    <a:cubicBezTo>
                      <a:pt x="333163" y="616999"/>
                      <a:pt x="341334" y="624467"/>
                      <a:pt x="352316" y="624116"/>
                    </a:cubicBezTo>
                    <a:cubicBezTo>
                      <a:pt x="354248" y="624028"/>
                      <a:pt x="355830" y="629035"/>
                      <a:pt x="358377" y="630617"/>
                    </a:cubicBezTo>
                    <a:cubicBezTo>
                      <a:pt x="363561" y="633604"/>
                      <a:pt x="369008" y="636854"/>
                      <a:pt x="374894" y="638084"/>
                    </a:cubicBezTo>
                    <a:cubicBezTo>
                      <a:pt x="391059" y="641511"/>
                      <a:pt x="407575" y="642126"/>
                      <a:pt x="423916" y="638260"/>
                    </a:cubicBezTo>
                    <a:cubicBezTo>
                      <a:pt x="428660" y="642038"/>
                      <a:pt x="433580" y="637294"/>
                      <a:pt x="438500" y="638436"/>
                    </a:cubicBezTo>
                    <a:cubicBezTo>
                      <a:pt x="442453" y="639402"/>
                      <a:pt x="447198" y="641071"/>
                      <a:pt x="450536" y="640017"/>
                    </a:cubicBezTo>
                    <a:cubicBezTo>
                      <a:pt x="455544" y="638436"/>
                      <a:pt x="459585" y="640896"/>
                      <a:pt x="464153" y="640544"/>
                    </a:cubicBezTo>
                    <a:cubicBezTo>
                      <a:pt x="467667" y="640281"/>
                      <a:pt x="471445" y="642389"/>
                      <a:pt x="475047" y="642301"/>
                    </a:cubicBezTo>
                    <a:cubicBezTo>
                      <a:pt x="488577" y="641950"/>
                      <a:pt x="502106" y="641159"/>
                      <a:pt x="515636" y="640281"/>
                    </a:cubicBezTo>
                    <a:cubicBezTo>
                      <a:pt x="520116" y="640017"/>
                      <a:pt x="524509" y="638875"/>
                      <a:pt x="528902" y="638260"/>
                    </a:cubicBezTo>
                    <a:cubicBezTo>
                      <a:pt x="540147" y="636854"/>
                      <a:pt x="551392" y="634307"/>
                      <a:pt x="562550" y="634482"/>
                    </a:cubicBezTo>
                    <a:cubicBezTo>
                      <a:pt x="572213" y="634570"/>
                      <a:pt x="581790" y="630353"/>
                      <a:pt x="591453" y="634043"/>
                    </a:cubicBezTo>
                    <a:cubicBezTo>
                      <a:pt x="592420" y="634395"/>
                      <a:pt x="594441" y="634570"/>
                      <a:pt x="594880" y="634043"/>
                    </a:cubicBezTo>
                    <a:cubicBezTo>
                      <a:pt x="598394" y="630441"/>
                      <a:pt x="602962" y="632286"/>
                      <a:pt x="607091" y="632110"/>
                    </a:cubicBezTo>
                    <a:cubicBezTo>
                      <a:pt x="616580" y="631847"/>
                      <a:pt x="626068" y="631759"/>
                      <a:pt x="635556" y="632110"/>
                    </a:cubicBezTo>
                    <a:cubicBezTo>
                      <a:pt x="644429" y="632462"/>
                      <a:pt x="653215" y="629035"/>
                      <a:pt x="662088" y="632022"/>
                    </a:cubicBezTo>
                    <a:cubicBezTo>
                      <a:pt x="662791" y="632286"/>
                      <a:pt x="663757" y="632286"/>
                      <a:pt x="664460" y="632022"/>
                    </a:cubicBezTo>
                    <a:cubicBezTo>
                      <a:pt x="673421" y="628508"/>
                      <a:pt x="683173" y="629299"/>
                      <a:pt x="692573" y="627806"/>
                    </a:cubicBezTo>
                    <a:cubicBezTo>
                      <a:pt x="693715" y="627630"/>
                      <a:pt x="694857" y="626839"/>
                      <a:pt x="695912" y="626927"/>
                    </a:cubicBezTo>
                    <a:cubicBezTo>
                      <a:pt x="704785" y="627190"/>
                      <a:pt x="713482" y="626575"/>
                      <a:pt x="721565" y="623149"/>
                    </a:cubicBezTo>
                    <a:cubicBezTo>
                      <a:pt x="732986" y="618317"/>
                      <a:pt x="744231" y="615506"/>
                      <a:pt x="757234" y="619371"/>
                    </a:cubicBezTo>
                    <a:cubicBezTo>
                      <a:pt x="762241" y="620865"/>
                      <a:pt x="768742" y="619284"/>
                      <a:pt x="774365" y="618493"/>
                    </a:cubicBezTo>
                    <a:cubicBezTo>
                      <a:pt x="784293" y="617087"/>
                      <a:pt x="794044" y="614540"/>
                      <a:pt x="804060" y="613661"/>
                    </a:cubicBezTo>
                    <a:cubicBezTo>
                      <a:pt x="814954" y="612607"/>
                      <a:pt x="825847" y="611816"/>
                      <a:pt x="835951" y="608214"/>
                    </a:cubicBezTo>
                    <a:cubicBezTo>
                      <a:pt x="841925" y="606018"/>
                      <a:pt x="845439" y="608917"/>
                      <a:pt x="848865" y="611553"/>
                    </a:cubicBezTo>
                    <a:cubicBezTo>
                      <a:pt x="850886" y="613046"/>
                      <a:pt x="853521" y="616912"/>
                      <a:pt x="846757" y="617790"/>
                    </a:cubicBezTo>
                    <a:cubicBezTo>
                      <a:pt x="842100" y="618405"/>
                      <a:pt x="837532" y="619899"/>
                      <a:pt x="833051" y="621392"/>
                    </a:cubicBezTo>
                    <a:cubicBezTo>
                      <a:pt x="814514" y="627630"/>
                      <a:pt x="795450" y="632374"/>
                      <a:pt x="776561" y="637382"/>
                    </a:cubicBezTo>
                    <a:cubicBezTo>
                      <a:pt x="766370" y="640105"/>
                      <a:pt x="756091" y="642213"/>
                      <a:pt x="746340" y="646343"/>
                    </a:cubicBezTo>
                    <a:cubicBezTo>
                      <a:pt x="743528" y="647573"/>
                      <a:pt x="738433" y="650999"/>
                      <a:pt x="734128" y="646782"/>
                    </a:cubicBezTo>
                    <a:cubicBezTo>
                      <a:pt x="733601" y="646255"/>
                      <a:pt x="731053" y="646694"/>
                      <a:pt x="729823" y="647309"/>
                    </a:cubicBezTo>
                    <a:cubicBezTo>
                      <a:pt x="716733" y="653020"/>
                      <a:pt x="702589" y="654074"/>
                      <a:pt x="688356" y="655040"/>
                    </a:cubicBezTo>
                    <a:cubicBezTo>
                      <a:pt x="681152" y="655567"/>
                      <a:pt x="673333" y="655040"/>
                      <a:pt x="666920" y="657324"/>
                    </a:cubicBezTo>
                    <a:cubicBezTo>
                      <a:pt x="652775" y="662332"/>
                      <a:pt x="637840" y="660575"/>
                      <a:pt x="623344" y="662859"/>
                    </a:cubicBezTo>
                    <a:cubicBezTo>
                      <a:pt x="615174" y="664177"/>
                      <a:pt x="607267" y="665319"/>
                      <a:pt x="599360" y="667603"/>
                    </a:cubicBezTo>
                    <a:cubicBezTo>
                      <a:pt x="593825" y="669272"/>
                      <a:pt x="587236" y="672259"/>
                      <a:pt x="582405" y="671030"/>
                    </a:cubicBezTo>
                    <a:cubicBezTo>
                      <a:pt x="575025" y="669185"/>
                      <a:pt x="567909" y="669799"/>
                      <a:pt x="560705" y="669448"/>
                    </a:cubicBezTo>
                    <a:cubicBezTo>
                      <a:pt x="538917" y="668570"/>
                      <a:pt x="516953" y="668482"/>
                      <a:pt x="495254" y="667076"/>
                    </a:cubicBezTo>
                    <a:cubicBezTo>
                      <a:pt x="487435" y="666549"/>
                      <a:pt x="479967" y="664089"/>
                      <a:pt x="472236" y="667252"/>
                    </a:cubicBezTo>
                    <a:cubicBezTo>
                      <a:pt x="470918" y="667779"/>
                      <a:pt x="468985" y="667691"/>
                      <a:pt x="467580" y="667252"/>
                    </a:cubicBezTo>
                    <a:cubicBezTo>
                      <a:pt x="455807" y="664265"/>
                      <a:pt x="443683" y="662244"/>
                      <a:pt x="431560" y="663386"/>
                    </a:cubicBezTo>
                    <a:cubicBezTo>
                      <a:pt x="421456" y="664353"/>
                      <a:pt x="412759" y="655919"/>
                      <a:pt x="402480" y="660838"/>
                    </a:cubicBezTo>
                    <a:cubicBezTo>
                      <a:pt x="402392" y="660926"/>
                      <a:pt x="401953" y="660311"/>
                      <a:pt x="401689" y="660136"/>
                    </a:cubicBezTo>
                    <a:cubicBezTo>
                      <a:pt x="389038" y="654162"/>
                      <a:pt x="374894" y="654513"/>
                      <a:pt x="361277" y="652932"/>
                    </a:cubicBezTo>
                    <a:cubicBezTo>
                      <a:pt x="356357" y="652317"/>
                      <a:pt x="351613" y="652317"/>
                      <a:pt x="347132" y="650032"/>
                    </a:cubicBezTo>
                    <a:cubicBezTo>
                      <a:pt x="344057" y="648451"/>
                      <a:pt x="340367" y="646870"/>
                      <a:pt x="336941" y="646694"/>
                    </a:cubicBezTo>
                    <a:cubicBezTo>
                      <a:pt x="318404" y="645903"/>
                      <a:pt x="302327" y="637382"/>
                      <a:pt x="284492" y="634482"/>
                    </a:cubicBezTo>
                    <a:cubicBezTo>
                      <a:pt x="274741" y="632901"/>
                      <a:pt x="265428" y="630090"/>
                      <a:pt x="256379" y="626048"/>
                    </a:cubicBezTo>
                    <a:cubicBezTo>
                      <a:pt x="246979" y="621831"/>
                      <a:pt x="236261" y="620250"/>
                      <a:pt x="226948" y="615594"/>
                    </a:cubicBezTo>
                    <a:cubicBezTo>
                      <a:pt x="220974" y="612607"/>
                      <a:pt x="213946" y="611377"/>
                      <a:pt x="207620" y="608829"/>
                    </a:cubicBezTo>
                    <a:cubicBezTo>
                      <a:pt x="201910" y="606545"/>
                      <a:pt x="196902" y="602240"/>
                      <a:pt x="191104" y="601274"/>
                    </a:cubicBezTo>
                    <a:cubicBezTo>
                      <a:pt x="183988" y="600132"/>
                      <a:pt x="181879" y="593630"/>
                      <a:pt x="175202" y="592488"/>
                    </a:cubicBezTo>
                    <a:cubicBezTo>
                      <a:pt x="172830" y="592137"/>
                      <a:pt x="171161" y="589501"/>
                      <a:pt x="168789" y="588535"/>
                    </a:cubicBezTo>
                    <a:cubicBezTo>
                      <a:pt x="159389" y="584669"/>
                      <a:pt x="150252" y="580628"/>
                      <a:pt x="141994" y="574742"/>
                    </a:cubicBezTo>
                    <a:cubicBezTo>
                      <a:pt x="133120" y="568416"/>
                      <a:pt x="123720" y="562706"/>
                      <a:pt x="115286" y="555853"/>
                    </a:cubicBezTo>
                    <a:cubicBezTo>
                      <a:pt x="112387" y="553481"/>
                      <a:pt x="108170" y="549176"/>
                      <a:pt x="102196" y="551109"/>
                    </a:cubicBezTo>
                    <a:cubicBezTo>
                      <a:pt x="101844" y="551197"/>
                      <a:pt x="99912" y="548737"/>
                      <a:pt x="100087" y="548561"/>
                    </a:cubicBezTo>
                    <a:cubicBezTo>
                      <a:pt x="103689" y="545486"/>
                      <a:pt x="100527" y="544520"/>
                      <a:pt x="98155" y="542851"/>
                    </a:cubicBezTo>
                    <a:cubicBezTo>
                      <a:pt x="96046" y="541357"/>
                      <a:pt x="94289" y="539337"/>
                      <a:pt x="92620" y="537492"/>
                    </a:cubicBezTo>
                    <a:cubicBezTo>
                      <a:pt x="89721" y="534417"/>
                      <a:pt x="86997" y="531254"/>
                      <a:pt x="84186" y="528092"/>
                    </a:cubicBezTo>
                    <a:cubicBezTo>
                      <a:pt x="81550" y="525192"/>
                      <a:pt x="79266" y="522029"/>
                      <a:pt x="76191" y="519657"/>
                    </a:cubicBezTo>
                    <a:cubicBezTo>
                      <a:pt x="66703" y="512541"/>
                      <a:pt x="64594" y="499802"/>
                      <a:pt x="51768" y="495146"/>
                    </a:cubicBezTo>
                    <a:cubicBezTo>
                      <a:pt x="50889" y="494883"/>
                      <a:pt x="50186" y="492247"/>
                      <a:pt x="50362" y="492071"/>
                    </a:cubicBezTo>
                    <a:cubicBezTo>
                      <a:pt x="56951" y="488381"/>
                      <a:pt x="52295" y="486009"/>
                      <a:pt x="49484" y="483110"/>
                    </a:cubicBezTo>
                    <a:cubicBezTo>
                      <a:pt x="48166" y="481792"/>
                      <a:pt x="48254" y="479420"/>
                      <a:pt x="47726" y="477576"/>
                    </a:cubicBezTo>
                    <a:cubicBezTo>
                      <a:pt x="46409" y="472656"/>
                      <a:pt x="47375" y="466857"/>
                      <a:pt x="40610" y="465188"/>
                    </a:cubicBezTo>
                    <a:cubicBezTo>
                      <a:pt x="40435" y="466067"/>
                      <a:pt x="40171" y="466945"/>
                      <a:pt x="39995" y="467824"/>
                    </a:cubicBezTo>
                    <a:cubicBezTo>
                      <a:pt x="39468" y="467648"/>
                      <a:pt x="38941" y="467560"/>
                      <a:pt x="38414" y="467384"/>
                    </a:cubicBezTo>
                    <a:cubicBezTo>
                      <a:pt x="39117" y="466330"/>
                      <a:pt x="39907" y="465188"/>
                      <a:pt x="40610" y="463080"/>
                    </a:cubicBezTo>
                    <a:cubicBezTo>
                      <a:pt x="40698" y="455612"/>
                      <a:pt x="34197" y="448672"/>
                      <a:pt x="38150" y="440765"/>
                    </a:cubicBezTo>
                    <a:cubicBezTo>
                      <a:pt x="38326" y="440413"/>
                      <a:pt x="37184" y="439798"/>
                      <a:pt x="37008" y="439183"/>
                    </a:cubicBezTo>
                    <a:cubicBezTo>
                      <a:pt x="35778" y="434439"/>
                      <a:pt x="32440" y="428992"/>
                      <a:pt x="33933" y="425039"/>
                    </a:cubicBezTo>
                    <a:cubicBezTo>
                      <a:pt x="36745" y="417923"/>
                      <a:pt x="34548" y="410894"/>
                      <a:pt x="35954" y="404042"/>
                    </a:cubicBezTo>
                    <a:cubicBezTo>
                      <a:pt x="36745" y="400352"/>
                      <a:pt x="35163" y="396662"/>
                      <a:pt x="36130" y="393412"/>
                    </a:cubicBezTo>
                    <a:cubicBezTo>
                      <a:pt x="37008" y="390425"/>
                      <a:pt x="39995" y="388667"/>
                      <a:pt x="38765" y="384450"/>
                    </a:cubicBezTo>
                    <a:cubicBezTo>
                      <a:pt x="37975" y="381727"/>
                      <a:pt x="42631" y="377949"/>
                      <a:pt x="44739" y="374523"/>
                    </a:cubicBezTo>
                    <a:cubicBezTo>
                      <a:pt x="45882" y="372590"/>
                      <a:pt x="47375" y="370482"/>
                      <a:pt x="47639" y="368373"/>
                    </a:cubicBezTo>
                    <a:cubicBezTo>
                      <a:pt x="48605" y="358358"/>
                      <a:pt x="52646" y="349397"/>
                      <a:pt x="59762" y="341666"/>
                    </a:cubicBezTo>
                    <a:cubicBezTo>
                      <a:pt x="69163" y="331475"/>
                      <a:pt x="74258" y="319087"/>
                      <a:pt x="85152" y="309248"/>
                    </a:cubicBezTo>
                    <a:cubicBezTo>
                      <a:pt x="96134" y="299320"/>
                      <a:pt x="107467" y="289393"/>
                      <a:pt x="118537" y="279377"/>
                    </a:cubicBezTo>
                    <a:cubicBezTo>
                      <a:pt x="122929" y="275424"/>
                      <a:pt x="123632" y="267429"/>
                      <a:pt x="133032" y="268396"/>
                    </a:cubicBezTo>
                    <a:cubicBezTo>
                      <a:pt x="133735" y="268483"/>
                      <a:pt x="134702" y="266375"/>
                      <a:pt x="135668" y="265409"/>
                    </a:cubicBezTo>
                    <a:cubicBezTo>
                      <a:pt x="137074" y="263915"/>
                      <a:pt x="138392" y="261367"/>
                      <a:pt x="139973" y="261280"/>
                    </a:cubicBezTo>
                    <a:cubicBezTo>
                      <a:pt x="151921" y="260313"/>
                      <a:pt x="158861" y="251879"/>
                      <a:pt x="166944" y="246344"/>
                    </a:cubicBezTo>
                    <a:cubicBezTo>
                      <a:pt x="175729" y="240370"/>
                      <a:pt x="185657" y="236944"/>
                      <a:pt x="194530" y="231497"/>
                    </a:cubicBezTo>
                    <a:cubicBezTo>
                      <a:pt x="199099" y="228686"/>
                      <a:pt x="203579" y="225347"/>
                      <a:pt x="208675" y="223942"/>
                    </a:cubicBezTo>
                    <a:cubicBezTo>
                      <a:pt x="225367" y="219285"/>
                      <a:pt x="239863" y="211115"/>
                      <a:pt x="254710" y="203472"/>
                    </a:cubicBezTo>
                    <a:cubicBezTo>
                      <a:pt x="258488" y="201539"/>
                      <a:pt x="261475" y="200924"/>
                      <a:pt x="265340" y="201188"/>
                    </a:cubicBezTo>
                    <a:cubicBezTo>
                      <a:pt x="263144" y="203647"/>
                      <a:pt x="261563" y="206898"/>
                      <a:pt x="258751" y="208391"/>
                    </a:cubicBezTo>
                    <a:cubicBezTo>
                      <a:pt x="250669" y="212521"/>
                      <a:pt x="243377" y="217528"/>
                      <a:pt x="235909" y="222272"/>
                    </a:cubicBezTo>
                    <a:cubicBezTo>
                      <a:pt x="225982" y="228598"/>
                      <a:pt x="215439" y="234308"/>
                      <a:pt x="205512" y="240722"/>
                    </a:cubicBezTo>
                    <a:cubicBezTo>
                      <a:pt x="194442" y="247926"/>
                      <a:pt x="182846" y="254427"/>
                      <a:pt x="170897" y="260313"/>
                    </a:cubicBezTo>
                    <a:cubicBezTo>
                      <a:pt x="159740" y="265760"/>
                      <a:pt x="149373" y="272085"/>
                      <a:pt x="139270" y="279026"/>
                    </a:cubicBezTo>
                    <a:cubicBezTo>
                      <a:pt x="130924" y="284736"/>
                      <a:pt x="124071" y="290886"/>
                      <a:pt x="118185" y="298266"/>
                    </a:cubicBezTo>
                    <a:cubicBezTo>
                      <a:pt x="112035" y="305909"/>
                      <a:pt x="107379" y="314167"/>
                      <a:pt x="103514" y="322953"/>
                    </a:cubicBezTo>
                    <a:cubicBezTo>
                      <a:pt x="99824" y="331211"/>
                      <a:pt x="92708" y="338327"/>
                      <a:pt x="87173" y="346058"/>
                    </a:cubicBezTo>
                    <a:cubicBezTo>
                      <a:pt x="85767" y="347991"/>
                      <a:pt x="84274" y="349836"/>
                      <a:pt x="83483" y="351945"/>
                    </a:cubicBezTo>
                    <a:cubicBezTo>
                      <a:pt x="80145" y="361784"/>
                      <a:pt x="77157" y="371800"/>
                      <a:pt x="69602" y="380058"/>
                    </a:cubicBezTo>
                    <a:cubicBezTo>
                      <a:pt x="67142" y="382781"/>
                      <a:pt x="65561" y="386120"/>
                      <a:pt x="63716" y="389282"/>
                    </a:cubicBezTo>
                    <a:cubicBezTo>
                      <a:pt x="63364" y="389897"/>
                      <a:pt x="63540" y="391391"/>
                      <a:pt x="64067" y="391655"/>
                    </a:cubicBezTo>
                    <a:cubicBezTo>
                      <a:pt x="68987" y="394290"/>
                      <a:pt x="69075" y="394202"/>
                      <a:pt x="64331" y="399122"/>
                    </a:cubicBezTo>
                    <a:moveTo>
                      <a:pt x="740014" y="37428"/>
                    </a:moveTo>
                    <a:cubicBezTo>
                      <a:pt x="738345" y="38043"/>
                      <a:pt x="736676" y="39273"/>
                      <a:pt x="735094" y="39273"/>
                    </a:cubicBezTo>
                    <a:cubicBezTo>
                      <a:pt x="732634" y="39097"/>
                      <a:pt x="730087" y="37428"/>
                      <a:pt x="727715" y="37604"/>
                    </a:cubicBezTo>
                    <a:cubicBezTo>
                      <a:pt x="721301" y="37955"/>
                      <a:pt x="714273" y="37692"/>
                      <a:pt x="708650" y="39888"/>
                    </a:cubicBezTo>
                    <a:cubicBezTo>
                      <a:pt x="702589" y="42260"/>
                      <a:pt x="695824" y="42084"/>
                      <a:pt x="690465" y="44105"/>
                    </a:cubicBezTo>
                    <a:cubicBezTo>
                      <a:pt x="671313" y="51397"/>
                      <a:pt x="650403" y="48937"/>
                      <a:pt x="631076" y="54032"/>
                    </a:cubicBezTo>
                    <a:cubicBezTo>
                      <a:pt x="620182" y="56932"/>
                      <a:pt x="609024" y="59128"/>
                      <a:pt x="598306" y="62466"/>
                    </a:cubicBezTo>
                    <a:cubicBezTo>
                      <a:pt x="588027" y="65629"/>
                      <a:pt x="578012" y="69758"/>
                      <a:pt x="567997" y="73624"/>
                    </a:cubicBezTo>
                    <a:cubicBezTo>
                      <a:pt x="562989" y="75557"/>
                      <a:pt x="558157" y="79686"/>
                      <a:pt x="553325" y="79598"/>
                    </a:cubicBezTo>
                    <a:cubicBezTo>
                      <a:pt x="549459" y="79598"/>
                      <a:pt x="544540" y="88471"/>
                      <a:pt x="541025" y="79510"/>
                    </a:cubicBezTo>
                    <a:cubicBezTo>
                      <a:pt x="540938" y="79246"/>
                      <a:pt x="538038" y="79246"/>
                      <a:pt x="537160" y="79861"/>
                    </a:cubicBezTo>
                    <a:cubicBezTo>
                      <a:pt x="529692" y="85484"/>
                      <a:pt x="521170" y="88383"/>
                      <a:pt x="511243" y="87856"/>
                    </a:cubicBezTo>
                    <a:cubicBezTo>
                      <a:pt x="510979" y="87856"/>
                      <a:pt x="510716" y="88471"/>
                      <a:pt x="510364" y="88559"/>
                    </a:cubicBezTo>
                    <a:cubicBezTo>
                      <a:pt x="495693" y="89877"/>
                      <a:pt x="484711" y="99365"/>
                      <a:pt x="470391" y="102001"/>
                    </a:cubicBezTo>
                    <a:cubicBezTo>
                      <a:pt x="460727" y="103758"/>
                      <a:pt x="457740" y="114124"/>
                      <a:pt x="463714" y="121592"/>
                    </a:cubicBezTo>
                    <a:cubicBezTo>
                      <a:pt x="466262" y="124755"/>
                      <a:pt x="464768" y="124755"/>
                      <a:pt x="461957" y="124491"/>
                    </a:cubicBezTo>
                    <a:cubicBezTo>
                      <a:pt x="454841" y="123788"/>
                      <a:pt x="448603" y="124228"/>
                      <a:pt x="444913" y="130992"/>
                    </a:cubicBezTo>
                    <a:cubicBezTo>
                      <a:pt x="443420" y="133804"/>
                      <a:pt x="437973" y="133979"/>
                      <a:pt x="437534" y="131519"/>
                    </a:cubicBezTo>
                    <a:cubicBezTo>
                      <a:pt x="436304" y="124843"/>
                      <a:pt x="433668" y="132574"/>
                      <a:pt x="432438" y="130729"/>
                    </a:cubicBezTo>
                    <a:cubicBezTo>
                      <a:pt x="425761" y="135824"/>
                      <a:pt x="419260" y="141096"/>
                      <a:pt x="409333" y="139514"/>
                    </a:cubicBezTo>
                    <a:cubicBezTo>
                      <a:pt x="403622" y="144258"/>
                      <a:pt x="396506" y="143116"/>
                      <a:pt x="389741" y="143116"/>
                    </a:cubicBezTo>
                    <a:cubicBezTo>
                      <a:pt x="388248" y="143116"/>
                      <a:pt x="386842" y="142677"/>
                      <a:pt x="385349" y="142413"/>
                    </a:cubicBezTo>
                    <a:cubicBezTo>
                      <a:pt x="386579" y="141271"/>
                      <a:pt x="387545" y="139338"/>
                      <a:pt x="388951" y="139075"/>
                    </a:cubicBezTo>
                    <a:cubicBezTo>
                      <a:pt x="401953" y="136879"/>
                      <a:pt x="410738" y="129060"/>
                      <a:pt x="419963" y="121856"/>
                    </a:cubicBezTo>
                    <a:cubicBezTo>
                      <a:pt x="424443" y="118429"/>
                      <a:pt x="426728" y="111928"/>
                      <a:pt x="435074" y="114037"/>
                    </a:cubicBezTo>
                    <a:cubicBezTo>
                      <a:pt x="435601" y="114124"/>
                      <a:pt x="436655" y="113685"/>
                      <a:pt x="437006" y="113158"/>
                    </a:cubicBezTo>
                    <a:cubicBezTo>
                      <a:pt x="440784" y="107887"/>
                      <a:pt x="447988" y="107887"/>
                      <a:pt x="453347" y="105075"/>
                    </a:cubicBezTo>
                    <a:cubicBezTo>
                      <a:pt x="459146" y="102088"/>
                      <a:pt x="464241" y="98047"/>
                      <a:pt x="470215" y="95499"/>
                    </a:cubicBezTo>
                    <a:cubicBezTo>
                      <a:pt x="484184" y="89701"/>
                      <a:pt x="499558" y="86626"/>
                      <a:pt x="511507" y="77314"/>
                    </a:cubicBezTo>
                    <a:cubicBezTo>
                      <a:pt x="512209" y="76787"/>
                      <a:pt x="513703" y="76962"/>
                      <a:pt x="514757" y="76699"/>
                    </a:cubicBezTo>
                    <a:cubicBezTo>
                      <a:pt x="521170" y="75205"/>
                      <a:pt x="527672" y="73887"/>
                      <a:pt x="533909" y="72042"/>
                    </a:cubicBezTo>
                    <a:cubicBezTo>
                      <a:pt x="539093" y="70549"/>
                      <a:pt x="543837" y="67913"/>
                      <a:pt x="549020" y="66420"/>
                    </a:cubicBezTo>
                    <a:cubicBezTo>
                      <a:pt x="553237" y="65190"/>
                      <a:pt x="558157" y="65453"/>
                      <a:pt x="562022" y="63872"/>
                    </a:cubicBezTo>
                    <a:cubicBezTo>
                      <a:pt x="565361" y="62466"/>
                      <a:pt x="567206" y="58074"/>
                      <a:pt x="570456" y="57195"/>
                    </a:cubicBezTo>
                    <a:cubicBezTo>
                      <a:pt x="574234" y="56229"/>
                      <a:pt x="580032" y="59304"/>
                      <a:pt x="582932" y="57722"/>
                    </a:cubicBezTo>
                    <a:cubicBezTo>
                      <a:pt x="590663" y="53505"/>
                      <a:pt x="599800" y="54647"/>
                      <a:pt x="607355" y="51573"/>
                    </a:cubicBezTo>
                    <a:cubicBezTo>
                      <a:pt x="613417" y="49200"/>
                      <a:pt x="618952" y="47092"/>
                      <a:pt x="625716" y="47531"/>
                    </a:cubicBezTo>
                    <a:cubicBezTo>
                      <a:pt x="627298" y="47619"/>
                      <a:pt x="629318" y="46565"/>
                      <a:pt x="630636" y="45511"/>
                    </a:cubicBezTo>
                    <a:cubicBezTo>
                      <a:pt x="635556" y="41381"/>
                      <a:pt x="641530" y="41206"/>
                      <a:pt x="647680" y="41381"/>
                    </a:cubicBezTo>
                    <a:cubicBezTo>
                      <a:pt x="650052" y="41469"/>
                      <a:pt x="652600" y="41821"/>
                      <a:pt x="654708" y="41118"/>
                    </a:cubicBezTo>
                    <a:cubicBezTo>
                      <a:pt x="662966" y="38482"/>
                      <a:pt x="671400" y="37340"/>
                      <a:pt x="680186" y="37165"/>
                    </a:cubicBezTo>
                    <a:cubicBezTo>
                      <a:pt x="685018" y="37077"/>
                      <a:pt x="692134" y="37340"/>
                      <a:pt x="694155" y="34880"/>
                    </a:cubicBezTo>
                    <a:cubicBezTo>
                      <a:pt x="698196" y="29960"/>
                      <a:pt x="701183" y="30927"/>
                      <a:pt x="705839" y="33035"/>
                    </a:cubicBezTo>
                    <a:cubicBezTo>
                      <a:pt x="707420" y="33738"/>
                      <a:pt x="709705" y="33299"/>
                      <a:pt x="711637" y="33035"/>
                    </a:cubicBezTo>
                    <a:cubicBezTo>
                      <a:pt x="715327" y="32508"/>
                      <a:pt x="718929" y="31454"/>
                      <a:pt x="722619" y="31190"/>
                    </a:cubicBezTo>
                    <a:cubicBezTo>
                      <a:pt x="730877" y="30488"/>
                      <a:pt x="739575" y="32860"/>
                      <a:pt x="747042" y="27413"/>
                    </a:cubicBezTo>
                    <a:cubicBezTo>
                      <a:pt x="748097" y="26622"/>
                      <a:pt x="751172" y="27940"/>
                      <a:pt x="753368" y="28203"/>
                    </a:cubicBezTo>
                    <a:cubicBezTo>
                      <a:pt x="754686" y="28379"/>
                      <a:pt x="756267" y="28906"/>
                      <a:pt x="757409" y="28467"/>
                    </a:cubicBezTo>
                    <a:cubicBezTo>
                      <a:pt x="764262" y="25744"/>
                      <a:pt x="770939" y="23196"/>
                      <a:pt x="778582" y="26886"/>
                    </a:cubicBezTo>
                    <a:cubicBezTo>
                      <a:pt x="780691" y="27940"/>
                      <a:pt x="784644" y="27940"/>
                      <a:pt x="786665" y="26886"/>
                    </a:cubicBezTo>
                    <a:cubicBezTo>
                      <a:pt x="792199" y="23899"/>
                      <a:pt x="797998" y="25129"/>
                      <a:pt x="803620" y="25041"/>
                    </a:cubicBezTo>
                    <a:cubicBezTo>
                      <a:pt x="825759" y="24865"/>
                      <a:pt x="847899" y="25041"/>
                      <a:pt x="870126" y="24865"/>
                    </a:cubicBezTo>
                    <a:cubicBezTo>
                      <a:pt x="873376" y="24865"/>
                      <a:pt x="876715" y="23284"/>
                      <a:pt x="879965" y="23284"/>
                    </a:cubicBezTo>
                    <a:cubicBezTo>
                      <a:pt x="883567" y="23284"/>
                      <a:pt x="887521" y="23635"/>
                      <a:pt x="890596" y="25129"/>
                    </a:cubicBezTo>
                    <a:cubicBezTo>
                      <a:pt x="896482" y="27940"/>
                      <a:pt x="902631" y="26622"/>
                      <a:pt x="908693" y="27061"/>
                    </a:cubicBezTo>
                    <a:cubicBezTo>
                      <a:pt x="917830" y="27676"/>
                      <a:pt x="927670" y="26973"/>
                      <a:pt x="936016" y="29609"/>
                    </a:cubicBezTo>
                    <a:cubicBezTo>
                      <a:pt x="941463" y="31366"/>
                      <a:pt x="945592" y="28291"/>
                      <a:pt x="949458" y="29609"/>
                    </a:cubicBezTo>
                    <a:cubicBezTo>
                      <a:pt x="960088" y="33299"/>
                      <a:pt x="972739" y="27764"/>
                      <a:pt x="982403" y="35320"/>
                    </a:cubicBezTo>
                    <a:cubicBezTo>
                      <a:pt x="998656" y="33914"/>
                      <a:pt x="1013152" y="42436"/>
                      <a:pt x="1029317" y="41557"/>
                    </a:cubicBezTo>
                    <a:cubicBezTo>
                      <a:pt x="1047502" y="49200"/>
                      <a:pt x="1068499" y="48410"/>
                      <a:pt x="1086510" y="56229"/>
                    </a:cubicBezTo>
                    <a:cubicBezTo>
                      <a:pt x="1096437" y="60534"/>
                      <a:pt x="1107770" y="60797"/>
                      <a:pt x="1117522" y="66156"/>
                    </a:cubicBezTo>
                    <a:cubicBezTo>
                      <a:pt x="1122354" y="68792"/>
                      <a:pt x="1128416" y="72394"/>
                      <a:pt x="1135532" y="70725"/>
                    </a:cubicBezTo>
                    <a:cubicBezTo>
                      <a:pt x="1136323" y="70549"/>
                      <a:pt x="1137728" y="71340"/>
                      <a:pt x="1138431" y="72042"/>
                    </a:cubicBezTo>
                    <a:cubicBezTo>
                      <a:pt x="1147304" y="80389"/>
                      <a:pt x="1159867" y="80389"/>
                      <a:pt x="1171200" y="83200"/>
                    </a:cubicBezTo>
                    <a:cubicBezTo>
                      <a:pt x="1173660" y="83815"/>
                      <a:pt x="1176823" y="84518"/>
                      <a:pt x="1178053" y="86099"/>
                    </a:cubicBezTo>
                    <a:cubicBezTo>
                      <a:pt x="1181567" y="90755"/>
                      <a:pt x="1181304" y="90843"/>
                      <a:pt x="1183939" y="91546"/>
                    </a:cubicBezTo>
                    <a:cubicBezTo>
                      <a:pt x="1185696" y="91985"/>
                      <a:pt x="1187805" y="92337"/>
                      <a:pt x="1188947" y="93391"/>
                    </a:cubicBezTo>
                    <a:cubicBezTo>
                      <a:pt x="1197645" y="101561"/>
                      <a:pt x="1209505" y="105075"/>
                      <a:pt x="1220399" y="109907"/>
                    </a:cubicBezTo>
                    <a:cubicBezTo>
                      <a:pt x="1227515" y="113070"/>
                      <a:pt x="1233225" y="117024"/>
                      <a:pt x="1238321" y="121943"/>
                    </a:cubicBezTo>
                    <a:cubicBezTo>
                      <a:pt x="1242538" y="126073"/>
                      <a:pt x="1248248" y="127917"/>
                      <a:pt x="1252992" y="130905"/>
                    </a:cubicBezTo>
                    <a:cubicBezTo>
                      <a:pt x="1258088" y="134155"/>
                      <a:pt x="1261514" y="139426"/>
                      <a:pt x="1265819" y="143643"/>
                    </a:cubicBezTo>
                    <a:cubicBezTo>
                      <a:pt x="1266698" y="144522"/>
                      <a:pt x="1268542" y="144610"/>
                      <a:pt x="1269685" y="145400"/>
                    </a:cubicBezTo>
                    <a:cubicBezTo>
                      <a:pt x="1271178" y="146367"/>
                      <a:pt x="1272496" y="147597"/>
                      <a:pt x="1273814" y="148739"/>
                    </a:cubicBezTo>
                    <a:cubicBezTo>
                      <a:pt x="1282687" y="156558"/>
                      <a:pt x="1291560" y="164465"/>
                      <a:pt x="1300433" y="172371"/>
                    </a:cubicBezTo>
                    <a:cubicBezTo>
                      <a:pt x="1301136" y="172986"/>
                      <a:pt x="1302191" y="174392"/>
                      <a:pt x="1301927" y="174568"/>
                    </a:cubicBezTo>
                    <a:cubicBezTo>
                      <a:pt x="1301048" y="175358"/>
                      <a:pt x="1299906" y="176237"/>
                      <a:pt x="1298676" y="176413"/>
                    </a:cubicBezTo>
                    <a:cubicBezTo>
                      <a:pt x="1292351" y="177555"/>
                      <a:pt x="1285762" y="174744"/>
                      <a:pt x="1279261" y="178170"/>
                    </a:cubicBezTo>
                    <a:cubicBezTo>
                      <a:pt x="1277591" y="179048"/>
                      <a:pt x="1272408" y="176149"/>
                      <a:pt x="1269860" y="174041"/>
                    </a:cubicBezTo>
                    <a:cubicBezTo>
                      <a:pt x="1259845" y="165782"/>
                      <a:pt x="1250445" y="156909"/>
                      <a:pt x="1240429" y="148739"/>
                    </a:cubicBezTo>
                    <a:cubicBezTo>
                      <a:pt x="1236388" y="145488"/>
                      <a:pt x="1231556" y="142501"/>
                      <a:pt x="1226461" y="140744"/>
                    </a:cubicBezTo>
                    <a:cubicBezTo>
                      <a:pt x="1213019" y="135912"/>
                      <a:pt x="1201071" y="128884"/>
                      <a:pt x="1188947" y="122207"/>
                    </a:cubicBezTo>
                    <a:cubicBezTo>
                      <a:pt x="1185433" y="120274"/>
                      <a:pt x="1182534" y="117551"/>
                      <a:pt x="1178932" y="115706"/>
                    </a:cubicBezTo>
                    <a:cubicBezTo>
                      <a:pt x="1169795" y="110874"/>
                      <a:pt x="1160395" y="106393"/>
                      <a:pt x="1151170" y="101737"/>
                    </a:cubicBezTo>
                    <a:cubicBezTo>
                      <a:pt x="1133248" y="92864"/>
                      <a:pt x="1116555" y="82146"/>
                      <a:pt x="1097667" y="74502"/>
                    </a:cubicBezTo>
                    <a:cubicBezTo>
                      <a:pt x="1084050" y="68968"/>
                      <a:pt x="1069554" y="67035"/>
                      <a:pt x="1055849" y="62642"/>
                    </a:cubicBezTo>
                    <a:cubicBezTo>
                      <a:pt x="1045833" y="59479"/>
                      <a:pt x="1034851" y="58601"/>
                      <a:pt x="1024836" y="55438"/>
                    </a:cubicBezTo>
                    <a:cubicBezTo>
                      <a:pt x="1007441" y="49991"/>
                      <a:pt x="989167" y="48146"/>
                      <a:pt x="971157" y="46301"/>
                    </a:cubicBezTo>
                    <a:cubicBezTo>
                      <a:pt x="951742" y="44281"/>
                      <a:pt x="931799" y="46916"/>
                      <a:pt x="912647" y="41733"/>
                    </a:cubicBezTo>
                    <a:cubicBezTo>
                      <a:pt x="899645" y="44193"/>
                      <a:pt x="888487" y="36198"/>
                      <a:pt x="875485" y="36901"/>
                    </a:cubicBezTo>
                    <a:cubicBezTo>
                      <a:pt x="871883" y="37077"/>
                      <a:pt x="868105" y="34705"/>
                      <a:pt x="864152" y="37252"/>
                    </a:cubicBezTo>
                    <a:cubicBezTo>
                      <a:pt x="863097" y="37955"/>
                      <a:pt x="860550" y="38131"/>
                      <a:pt x="859671" y="37516"/>
                    </a:cubicBezTo>
                    <a:cubicBezTo>
                      <a:pt x="854839" y="33826"/>
                      <a:pt x="849129" y="35583"/>
                      <a:pt x="843945" y="35671"/>
                    </a:cubicBezTo>
                    <a:cubicBezTo>
                      <a:pt x="835951" y="35847"/>
                      <a:pt x="827604" y="33650"/>
                      <a:pt x="819961" y="37604"/>
                    </a:cubicBezTo>
                    <a:cubicBezTo>
                      <a:pt x="812669" y="33387"/>
                      <a:pt x="805465" y="36813"/>
                      <a:pt x="798173" y="37428"/>
                    </a:cubicBezTo>
                    <a:cubicBezTo>
                      <a:pt x="792639" y="37867"/>
                      <a:pt x="786840" y="35847"/>
                      <a:pt x="781218" y="36198"/>
                    </a:cubicBezTo>
                    <a:cubicBezTo>
                      <a:pt x="777440" y="36462"/>
                      <a:pt x="773223" y="34792"/>
                      <a:pt x="770412" y="35847"/>
                    </a:cubicBezTo>
                    <a:cubicBezTo>
                      <a:pt x="760836" y="39009"/>
                      <a:pt x="751523" y="36550"/>
                      <a:pt x="740014" y="37428"/>
                    </a:cubicBezTo>
                    <a:moveTo>
                      <a:pt x="1696039" y="359676"/>
                    </a:moveTo>
                    <a:cubicBezTo>
                      <a:pt x="1700168" y="364771"/>
                      <a:pt x="1695951" y="372502"/>
                      <a:pt x="1703067" y="376895"/>
                    </a:cubicBezTo>
                    <a:cubicBezTo>
                      <a:pt x="1703770" y="377334"/>
                      <a:pt x="1703770" y="379882"/>
                      <a:pt x="1703067" y="380848"/>
                    </a:cubicBezTo>
                    <a:cubicBezTo>
                      <a:pt x="1700080" y="384890"/>
                      <a:pt x="1705615" y="389546"/>
                      <a:pt x="1702892" y="392445"/>
                    </a:cubicBezTo>
                    <a:cubicBezTo>
                      <a:pt x="1697708" y="398068"/>
                      <a:pt x="1705264" y="400440"/>
                      <a:pt x="1705615" y="404481"/>
                    </a:cubicBezTo>
                    <a:cubicBezTo>
                      <a:pt x="1706054" y="411070"/>
                      <a:pt x="1707372" y="417396"/>
                      <a:pt x="1715630" y="420383"/>
                    </a:cubicBezTo>
                    <a:cubicBezTo>
                      <a:pt x="1716597" y="420734"/>
                      <a:pt x="1716860" y="422579"/>
                      <a:pt x="1717388" y="423809"/>
                    </a:cubicBezTo>
                    <a:cubicBezTo>
                      <a:pt x="1715982" y="424160"/>
                      <a:pt x="1714488" y="425039"/>
                      <a:pt x="1713258" y="424863"/>
                    </a:cubicBezTo>
                    <a:cubicBezTo>
                      <a:pt x="1706406" y="423897"/>
                      <a:pt x="1706581" y="428904"/>
                      <a:pt x="1708163" y="431101"/>
                    </a:cubicBezTo>
                    <a:cubicBezTo>
                      <a:pt x="1712643" y="437339"/>
                      <a:pt x="1707021" y="437778"/>
                      <a:pt x="1703155" y="439447"/>
                    </a:cubicBezTo>
                    <a:cubicBezTo>
                      <a:pt x="1700871" y="440413"/>
                      <a:pt x="1698323" y="441116"/>
                      <a:pt x="1696303" y="442434"/>
                    </a:cubicBezTo>
                    <a:cubicBezTo>
                      <a:pt x="1692613" y="444718"/>
                      <a:pt x="1689362" y="447705"/>
                      <a:pt x="1685409" y="449550"/>
                    </a:cubicBezTo>
                    <a:cubicBezTo>
                      <a:pt x="1681280" y="451483"/>
                      <a:pt x="1676448" y="452361"/>
                      <a:pt x="1672143" y="454031"/>
                    </a:cubicBezTo>
                    <a:cubicBezTo>
                      <a:pt x="1667838" y="455700"/>
                      <a:pt x="1663797" y="457193"/>
                      <a:pt x="1661512" y="461850"/>
                    </a:cubicBezTo>
                    <a:cubicBezTo>
                      <a:pt x="1660107" y="464749"/>
                      <a:pt x="1655538" y="466770"/>
                      <a:pt x="1651936" y="468527"/>
                    </a:cubicBezTo>
                    <a:cubicBezTo>
                      <a:pt x="1640428" y="474149"/>
                      <a:pt x="1629007" y="479684"/>
                      <a:pt x="1619782" y="488294"/>
                    </a:cubicBezTo>
                    <a:cubicBezTo>
                      <a:pt x="1614774" y="492950"/>
                      <a:pt x="1607834" y="493565"/>
                      <a:pt x="1600893" y="493301"/>
                    </a:cubicBezTo>
                    <a:cubicBezTo>
                      <a:pt x="1600103" y="493301"/>
                      <a:pt x="1598873" y="492335"/>
                      <a:pt x="1598697" y="491632"/>
                    </a:cubicBezTo>
                    <a:cubicBezTo>
                      <a:pt x="1598609" y="490929"/>
                      <a:pt x="1599312" y="489699"/>
                      <a:pt x="1600103" y="489260"/>
                    </a:cubicBezTo>
                    <a:cubicBezTo>
                      <a:pt x="1606340" y="485746"/>
                      <a:pt x="1612490" y="482232"/>
                      <a:pt x="1618903" y="478893"/>
                    </a:cubicBezTo>
                    <a:cubicBezTo>
                      <a:pt x="1628743" y="473710"/>
                      <a:pt x="1635684" y="467033"/>
                      <a:pt x="1636825" y="456491"/>
                    </a:cubicBezTo>
                    <a:cubicBezTo>
                      <a:pt x="1637001" y="454909"/>
                      <a:pt x="1639198" y="452274"/>
                      <a:pt x="1640691" y="452098"/>
                    </a:cubicBezTo>
                    <a:cubicBezTo>
                      <a:pt x="1650267" y="451307"/>
                      <a:pt x="1650443" y="445245"/>
                      <a:pt x="1650970" y="439183"/>
                    </a:cubicBezTo>
                    <a:cubicBezTo>
                      <a:pt x="1651058" y="437866"/>
                      <a:pt x="1651936" y="436021"/>
                      <a:pt x="1653166" y="435406"/>
                    </a:cubicBezTo>
                    <a:cubicBezTo>
                      <a:pt x="1660107" y="431979"/>
                      <a:pt x="1663884" y="426620"/>
                      <a:pt x="1667047" y="420383"/>
                    </a:cubicBezTo>
                    <a:cubicBezTo>
                      <a:pt x="1671264" y="412124"/>
                      <a:pt x="1676272" y="404042"/>
                      <a:pt x="1683652" y="397365"/>
                    </a:cubicBezTo>
                    <a:cubicBezTo>
                      <a:pt x="1687078" y="394290"/>
                      <a:pt x="1690856" y="390776"/>
                      <a:pt x="1688220" y="386120"/>
                    </a:cubicBezTo>
                    <a:cubicBezTo>
                      <a:pt x="1686112" y="382518"/>
                      <a:pt x="1676975" y="377247"/>
                      <a:pt x="1670473" y="379882"/>
                    </a:cubicBezTo>
                    <a:cubicBezTo>
                      <a:pt x="1669156" y="380409"/>
                      <a:pt x="1666959" y="381639"/>
                      <a:pt x="1666520" y="381288"/>
                    </a:cubicBezTo>
                    <a:cubicBezTo>
                      <a:pt x="1659843" y="375929"/>
                      <a:pt x="1652200" y="379706"/>
                      <a:pt x="1647456" y="382078"/>
                    </a:cubicBezTo>
                    <a:cubicBezTo>
                      <a:pt x="1640779" y="385417"/>
                      <a:pt x="1636562" y="380848"/>
                      <a:pt x="1631203" y="381288"/>
                    </a:cubicBezTo>
                    <a:cubicBezTo>
                      <a:pt x="1631027" y="381288"/>
                      <a:pt x="1630588" y="380146"/>
                      <a:pt x="1630500" y="379443"/>
                    </a:cubicBezTo>
                    <a:cubicBezTo>
                      <a:pt x="1630061" y="371975"/>
                      <a:pt x="1630500" y="372327"/>
                      <a:pt x="1638056" y="370833"/>
                    </a:cubicBezTo>
                    <a:cubicBezTo>
                      <a:pt x="1649213" y="368637"/>
                      <a:pt x="1660458" y="366089"/>
                      <a:pt x="1668892" y="358446"/>
                    </a:cubicBezTo>
                    <a:cubicBezTo>
                      <a:pt x="1673461" y="354317"/>
                      <a:pt x="1675481" y="349573"/>
                      <a:pt x="1674515" y="343950"/>
                    </a:cubicBezTo>
                    <a:cubicBezTo>
                      <a:pt x="1674251" y="342105"/>
                      <a:pt x="1671264" y="340172"/>
                      <a:pt x="1674954" y="338503"/>
                    </a:cubicBezTo>
                    <a:cubicBezTo>
                      <a:pt x="1678205" y="337009"/>
                      <a:pt x="1680489" y="337800"/>
                      <a:pt x="1683125" y="339909"/>
                    </a:cubicBezTo>
                    <a:cubicBezTo>
                      <a:pt x="1689538" y="345180"/>
                      <a:pt x="1695248" y="350451"/>
                      <a:pt x="1696039" y="359676"/>
                    </a:cubicBezTo>
                    <a:moveTo>
                      <a:pt x="1837396" y="387701"/>
                    </a:moveTo>
                    <a:cubicBezTo>
                      <a:pt x="1840207" y="392094"/>
                      <a:pt x="1841349" y="397541"/>
                      <a:pt x="1848114" y="399386"/>
                    </a:cubicBezTo>
                    <a:cubicBezTo>
                      <a:pt x="1849080" y="399649"/>
                      <a:pt x="1848992" y="402548"/>
                      <a:pt x="1849432" y="404218"/>
                    </a:cubicBezTo>
                    <a:cubicBezTo>
                      <a:pt x="1843721" y="404569"/>
                      <a:pt x="1845654" y="406502"/>
                      <a:pt x="1847587" y="409313"/>
                    </a:cubicBezTo>
                    <a:cubicBezTo>
                      <a:pt x="1849520" y="412124"/>
                      <a:pt x="1851804" y="415375"/>
                      <a:pt x="1848202" y="418889"/>
                    </a:cubicBezTo>
                    <a:cubicBezTo>
                      <a:pt x="1847411" y="419680"/>
                      <a:pt x="1847675" y="421700"/>
                      <a:pt x="1848114" y="422930"/>
                    </a:cubicBezTo>
                    <a:cubicBezTo>
                      <a:pt x="1850047" y="428377"/>
                      <a:pt x="1851452" y="433824"/>
                      <a:pt x="1852506" y="439535"/>
                    </a:cubicBezTo>
                    <a:cubicBezTo>
                      <a:pt x="1853649" y="445948"/>
                      <a:pt x="1851628" y="450868"/>
                      <a:pt x="1850310" y="456315"/>
                    </a:cubicBezTo>
                    <a:cubicBezTo>
                      <a:pt x="1850134" y="457018"/>
                      <a:pt x="1848992" y="457633"/>
                      <a:pt x="1848377" y="458248"/>
                    </a:cubicBezTo>
                    <a:cubicBezTo>
                      <a:pt x="1847499" y="457457"/>
                      <a:pt x="1845830" y="456754"/>
                      <a:pt x="1845742" y="455876"/>
                    </a:cubicBezTo>
                    <a:cubicBezTo>
                      <a:pt x="1845390" y="452801"/>
                      <a:pt x="1845917" y="449638"/>
                      <a:pt x="1845566" y="446563"/>
                    </a:cubicBezTo>
                    <a:cubicBezTo>
                      <a:pt x="1844951" y="440589"/>
                      <a:pt x="1845039" y="434439"/>
                      <a:pt x="1842930" y="428817"/>
                    </a:cubicBezTo>
                    <a:cubicBezTo>
                      <a:pt x="1840910" y="423370"/>
                      <a:pt x="1830104" y="420998"/>
                      <a:pt x="1834936" y="412652"/>
                    </a:cubicBezTo>
                    <a:cubicBezTo>
                      <a:pt x="1835024" y="412564"/>
                      <a:pt x="1834321" y="412212"/>
                      <a:pt x="1834145" y="411949"/>
                    </a:cubicBezTo>
                    <a:cubicBezTo>
                      <a:pt x="1829401" y="405008"/>
                      <a:pt x="1823866" y="398419"/>
                      <a:pt x="1820089" y="391127"/>
                    </a:cubicBezTo>
                    <a:cubicBezTo>
                      <a:pt x="1816223" y="383836"/>
                      <a:pt x="1808931" y="378125"/>
                      <a:pt x="1807438" y="369779"/>
                    </a:cubicBezTo>
                    <a:cubicBezTo>
                      <a:pt x="1807174" y="368285"/>
                      <a:pt x="1805856" y="366880"/>
                      <a:pt x="1804714" y="365650"/>
                    </a:cubicBezTo>
                    <a:cubicBezTo>
                      <a:pt x="1799355" y="359676"/>
                      <a:pt x="1792854" y="354317"/>
                      <a:pt x="1788812" y="347728"/>
                    </a:cubicBezTo>
                    <a:cubicBezTo>
                      <a:pt x="1783541" y="339118"/>
                      <a:pt x="1771769" y="334286"/>
                      <a:pt x="1770539" y="323480"/>
                    </a:cubicBezTo>
                    <a:cubicBezTo>
                      <a:pt x="1770451" y="322689"/>
                      <a:pt x="1769045" y="321986"/>
                      <a:pt x="1768079" y="321284"/>
                    </a:cubicBezTo>
                    <a:cubicBezTo>
                      <a:pt x="1762896" y="317330"/>
                      <a:pt x="1759294" y="312498"/>
                      <a:pt x="1752880" y="309072"/>
                    </a:cubicBezTo>
                    <a:cubicBezTo>
                      <a:pt x="1746467" y="305646"/>
                      <a:pt x="1740844" y="299408"/>
                      <a:pt x="1733728" y="296948"/>
                    </a:cubicBezTo>
                    <a:cubicBezTo>
                      <a:pt x="1714313" y="290359"/>
                      <a:pt x="1700783" y="276039"/>
                      <a:pt x="1681982" y="268483"/>
                    </a:cubicBezTo>
                    <a:cubicBezTo>
                      <a:pt x="1671616" y="264354"/>
                      <a:pt x="1662655" y="257678"/>
                      <a:pt x="1650443" y="257150"/>
                    </a:cubicBezTo>
                    <a:cubicBezTo>
                      <a:pt x="1647280" y="257062"/>
                      <a:pt x="1643678" y="255833"/>
                      <a:pt x="1641306" y="254075"/>
                    </a:cubicBezTo>
                    <a:cubicBezTo>
                      <a:pt x="1632169" y="247311"/>
                      <a:pt x="1623472" y="240107"/>
                      <a:pt x="1614686" y="233078"/>
                    </a:cubicBezTo>
                    <a:cubicBezTo>
                      <a:pt x="1613983" y="232551"/>
                      <a:pt x="1613720" y="231673"/>
                      <a:pt x="1613281" y="230882"/>
                    </a:cubicBezTo>
                    <a:cubicBezTo>
                      <a:pt x="1614599" y="230970"/>
                      <a:pt x="1616268" y="230706"/>
                      <a:pt x="1617322" y="231321"/>
                    </a:cubicBezTo>
                    <a:cubicBezTo>
                      <a:pt x="1622330" y="234133"/>
                      <a:pt x="1626898" y="238701"/>
                      <a:pt x="1632257" y="239668"/>
                    </a:cubicBezTo>
                    <a:cubicBezTo>
                      <a:pt x="1643327" y="241688"/>
                      <a:pt x="1652463" y="247311"/>
                      <a:pt x="1662655" y="250825"/>
                    </a:cubicBezTo>
                    <a:cubicBezTo>
                      <a:pt x="1675745" y="255305"/>
                      <a:pt x="1689538" y="259171"/>
                      <a:pt x="1701222" y="266814"/>
                    </a:cubicBezTo>
                    <a:cubicBezTo>
                      <a:pt x="1706669" y="270416"/>
                      <a:pt x="1714225" y="271558"/>
                      <a:pt x="1719672" y="275248"/>
                    </a:cubicBezTo>
                    <a:cubicBezTo>
                      <a:pt x="1727051" y="280256"/>
                      <a:pt x="1735925" y="282979"/>
                      <a:pt x="1742953" y="288690"/>
                    </a:cubicBezTo>
                    <a:cubicBezTo>
                      <a:pt x="1751651" y="295718"/>
                      <a:pt x="1762369" y="300638"/>
                      <a:pt x="1770275" y="308545"/>
                    </a:cubicBezTo>
                    <a:cubicBezTo>
                      <a:pt x="1775986" y="314167"/>
                      <a:pt x="1782399" y="319263"/>
                      <a:pt x="1788549" y="324534"/>
                    </a:cubicBezTo>
                    <a:cubicBezTo>
                      <a:pt x="1790745" y="326379"/>
                      <a:pt x="1793293" y="327961"/>
                      <a:pt x="1795577" y="329805"/>
                    </a:cubicBezTo>
                    <a:cubicBezTo>
                      <a:pt x="1801024" y="334110"/>
                      <a:pt x="1808668" y="337624"/>
                      <a:pt x="1811215" y="342984"/>
                    </a:cubicBezTo>
                    <a:cubicBezTo>
                      <a:pt x="1814027" y="348958"/>
                      <a:pt x="1818243" y="353614"/>
                      <a:pt x="1821846" y="358797"/>
                    </a:cubicBezTo>
                    <a:cubicBezTo>
                      <a:pt x="1826765" y="366001"/>
                      <a:pt x="1831597" y="373205"/>
                      <a:pt x="1835990" y="380585"/>
                    </a:cubicBezTo>
                    <a:cubicBezTo>
                      <a:pt x="1837044" y="382166"/>
                      <a:pt x="1836166" y="384538"/>
                      <a:pt x="1837396" y="387701"/>
                    </a:cubicBezTo>
                    <a:moveTo>
                      <a:pt x="1082029" y="155504"/>
                    </a:moveTo>
                    <a:cubicBezTo>
                      <a:pt x="1074913" y="152077"/>
                      <a:pt x="1067445" y="149266"/>
                      <a:pt x="1060944" y="145137"/>
                    </a:cubicBezTo>
                    <a:cubicBezTo>
                      <a:pt x="1056112" y="142062"/>
                      <a:pt x="1050489" y="141974"/>
                      <a:pt x="1045482" y="140129"/>
                    </a:cubicBezTo>
                    <a:cubicBezTo>
                      <a:pt x="1032391" y="135209"/>
                      <a:pt x="1019565" y="129762"/>
                      <a:pt x="1006738" y="124403"/>
                    </a:cubicBezTo>
                    <a:cubicBezTo>
                      <a:pt x="1005948" y="124052"/>
                      <a:pt x="1005508" y="123085"/>
                      <a:pt x="1004893" y="122383"/>
                    </a:cubicBezTo>
                    <a:cubicBezTo>
                      <a:pt x="1005948" y="121680"/>
                      <a:pt x="1006826" y="120713"/>
                      <a:pt x="1007968" y="120450"/>
                    </a:cubicBezTo>
                    <a:cubicBezTo>
                      <a:pt x="1008935" y="120186"/>
                      <a:pt x="1010428" y="120362"/>
                      <a:pt x="1011219" y="120889"/>
                    </a:cubicBezTo>
                    <a:cubicBezTo>
                      <a:pt x="1018950" y="125897"/>
                      <a:pt x="1028702" y="125721"/>
                      <a:pt x="1036960" y="126073"/>
                    </a:cubicBezTo>
                    <a:cubicBezTo>
                      <a:pt x="1053037" y="126687"/>
                      <a:pt x="1068236" y="130114"/>
                      <a:pt x="1083786" y="132837"/>
                    </a:cubicBezTo>
                    <a:cubicBezTo>
                      <a:pt x="1097579" y="135297"/>
                      <a:pt x="1109791" y="141359"/>
                      <a:pt x="1122705" y="145752"/>
                    </a:cubicBezTo>
                    <a:cubicBezTo>
                      <a:pt x="1123935" y="146191"/>
                      <a:pt x="1124726" y="147597"/>
                      <a:pt x="1125692" y="148563"/>
                    </a:cubicBezTo>
                    <a:cubicBezTo>
                      <a:pt x="1124287" y="148827"/>
                      <a:pt x="1122793" y="149354"/>
                      <a:pt x="1121387" y="149442"/>
                    </a:cubicBezTo>
                    <a:cubicBezTo>
                      <a:pt x="1112954" y="149529"/>
                      <a:pt x="1105222" y="150847"/>
                      <a:pt x="1098106" y="155504"/>
                    </a:cubicBezTo>
                    <a:cubicBezTo>
                      <a:pt x="1094153" y="157964"/>
                      <a:pt x="1088530" y="159193"/>
                      <a:pt x="1082029" y="155504"/>
                    </a:cubicBezTo>
                    <a:moveTo>
                      <a:pt x="177135" y="545223"/>
                    </a:moveTo>
                    <a:cubicBezTo>
                      <a:pt x="176696" y="544344"/>
                      <a:pt x="176608" y="543027"/>
                      <a:pt x="175905" y="542587"/>
                    </a:cubicBezTo>
                    <a:cubicBezTo>
                      <a:pt x="166241" y="537843"/>
                      <a:pt x="159477" y="530024"/>
                      <a:pt x="150603" y="524489"/>
                    </a:cubicBezTo>
                    <a:cubicBezTo>
                      <a:pt x="148143" y="522996"/>
                      <a:pt x="145508" y="521590"/>
                      <a:pt x="143311" y="519833"/>
                    </a:cubicBezTo>
                    <a:cubicBezTo>
                      <a:pt x="131012" y="509818"/>
                      <a:pt x="123544" y="496640"/>
                      <a:pt x="114407" y="484692"/>
                    </a:cubicBezTo>
                    <a:cubicBezTo>
                      <a:pt x="108697" y="477224"/>
                      <a:pt x="103162" y="468439"/>
                      <a:pt x="111596" y="459038"/>
                    </a:cubicBezTo>
                    <a:cubicBezTo>
                      <a:pt x="112563" y="457984"/>
                      <a:pt x="111420" y="455612"/>
                      <a:pt x="111772" y="453943"/>
                    </a:cubicBezTo>
                    <a:cubicBezTo>
                      <a:pt x="112387" y="450780"/>
                      <a:pt x="113265" y="447617"/>
                      <a:pt x="114320" y="444542"/>
                    </a:cubicBezTo>
                    <a:cubicBezTo>
                      <a:pt x="114495" y="444015"/>
                      <a:pt x="116252" y="443752"/>
                      <a:pt x="117307" y="443664"/>
                    </a:cubicBezTo>
                    <a:cubicBezTo>
                      <a:pt x="117658" y="443664"/>
                      <a:pt x="118537" y="444630"/>
                      <a:pt x="118449" y="444806"/>
                    </a:cubicBezTo>
                    <a:cubicBezTo>
                      <a:pt x="115637" y="449902"/>
                      <a:pt x="120909" y="454909"/>
                      <a:pt x="118712" y="459741"/>
                    </a:cubicBezTo>
                    <a:cubicBezTo>
                      <a:pt x="115462" y="467033"/>
                      <a:pt x="123544" y="472919"/>
                      <a:pt x="121436" y="479948"/>
                    </a:cubicBezTo>
                    <a:cubicBezTo>
                      <a:pt x="121260" y="480475"/>
                      <a:pt x="122929" y="481880"/>
                      <a:pt x="123808" y="482056"/>
                    </a:cubicBezTo>
                    <a:cubicBezTo>
                      <a:pt x="128376" y="482671"/>
                      <a:pt x="128376" y="486537"/>
                      <a:pt x="130748" y="488733"/>
                    </a:cubicBezTo>
                    <a:cubicBezTo>
                      <a:pt x="133208" y="491017"/>
                      <a:pt x="135756" y="493301"/>
                      <a:pt x="138479" y="495322"/>
                    </a:cubicBezTo>
                    <a:cubicBezTo>
                      <a:pt x="140412" y="496728"/>
                      <a:pt x="143136" y="497255"/>
                      <a:pt x="144893" y="498836"/>
                    </a:cubicBezTo>
                    <a:cubicBezTo>
                      <a:pt x="155435" y="508412"/>
                      <a:pt x="165626" y="518252"/>
                      <a:pt x="176257" y="527740"/>
                    </a:cubicBezTo>
                    <a:cubicBezTo>
                      <a:pt x="180210" y="531254"/>
                      <a:pt x="185393" y="533890"/>
                      <a:pt x="189347" y="537404"/>
                    </a:cubicBezTo>
                    <a:cubicBezTo>
                      <a:pt x="191104" y="538985"/>
                      <a:pt x="191280" y="541972"/>
                      <a:pt x="192158" y="544344"/>
                    </a:cubicBezTo>
                    <a:cubicBezTo>
                      <a:pt x="189874" y="544608"/>
                      <a:pt x="187678" y="544871"/>
                      <a:pt x="185393" y="545047"/>
                    </a:cubicBezTo>
                    <a:cubicBezTo>
                      <a:pt x="183461" y="545311"/>
                      <a:pt x="181440" y="545223"/>
                      <a:pt x="177135" y="545223"/>
                    </a:cubicBezTo>
                    <a:moveTo>
                      <a:pt x="1381347" y="698616"/>
                    </a:moveTo>
                    <a:cubicBezTo>
                      <a:pt x="1380468" y="699318"/>
                      <a:pt x="1379678" y="700548"/>
                      <a:pt x="1378799" y="700636"/>
                    </a:cubicBezTo>
                    <a:cubicBezTo>
                      <a:pt x="1364655" y="700724"/>
                      <a:pt x="1350422" y="700812"/>
                      <a:pt x="1336278" y="700636"/>
                    </a:cubicBezTo>
                    <a:cubicBezTo>
                      <a:pt x="1333467" y="700636"/>
                      <a:pt x="1330479" y="699582"/>
                      <a:pt x="1327844" y="698528"/>
                    </a:cubicBezTo>
                    <a:cubicBezTo>
                      <a:pt x="1326878" y="698089"/>
                      <a:pt x="1326175" y="696244"/>
                      <a:pt x="1326262" y="695014"/>
                    </a:cubicBezTo>
                    <a:cubicBezTo>
                      <a:pt x="1326438" y="693169"/>
                      <a:pt x="1327141" y="691236"/>
                      <a:pt x="1328019" y="689479"/>
                    </a:cubicBezTo>
                    <a:cubicBezTo>
                      <a:pt x="1328635" y="688249"/>
                      <a:pt x="1329777" y="686316"/>
                      <a:pt x="1330831" y="686316"/>
                    </a:cubicBezTo>
                    <a:cubicBezTo>
                      <a:pt x="1347172" y="685877"/>
                      <a:pt x="1363249" y="679727"/>
                      <a:pt x="1379941" y="683944"/>
                    </a:cubicBezTo>
                    <a:cubicBezTo>
                      <a:pt x="1382137" y="684471"/>
                      <a:pt x="1385212" y="683680"/>
                      <a:pt x="1387584" y="682802"/>
                    </a:cubicBezTo>
                    <a:cubicBezTo>
                      <a:pt x="1394349" y="680166"/>
                      <a:pt x="1401465" y="679376"/>
                      <a:pt x="1408669" y="680079"/>
                    </a:cubicBezTo>
                    <a:cubicBezTo>
                      <a:pt x="1411041" y="680342"/>
                      <a:pt x="1414819" y="681484"/>
                      <a:pt x="1415346" y="682890"/>
                    </a:cubicBezTo>
                    <a:cubicBezTo>
                      <a:pt x="1417191" y="688425"/>
                      <a:pt x="1422726" y="689918"/>
                      <a:pt x="1427382" y="692378"/>
                    </a:cubicBezTo>
                    <a:cubicBezTo>
                      <a:pt x="1428173" y="692817"/>
                      <a:pt x="1429051" y="693169"/>
                      <a:pt x="1429930" y="693608"/>
                    </a:cubicBezTo>
                    <a:cubicBezTo>
                      <a:pt x="1428876" y="693872"/>
                      <a:pt x="1427821" y="694135"/>
                      <a:pt x="1426767" y="694486"/>
                    </a:cubicBezTo>
                    <a:cubicBezTo>
                      <a:pt x="1412711" y="698616"/>
                      <a:pt x="1398302" y="699055"/>
                      <a:pt x="1381347" y="698616"/>
                    </a:cubicBezTo>
                    <a:moveTo>
                      <a:pt x="1794611" y="487152"/>
                    </a:moveTo>
                    <a:cubicBezTo>
                      <a:pt x="1801464" y="481441"/>
                      <a:pt x="1804099" y="474149"/>
                      <a:pt x="1805329" y="466155"/>
                    </a:cubicBezTo>
                    <a:cubicBezTo>
                      <a:pt x="1805505" y="464925"/>
                      <a:pt x="1805944" y="463607"/>
                      <a:pt x="1806296" y="462377"/>
                    </a:cubicBezTo>
                    <a:cubicBezTo>
                      <a:pt x="1807174" y="463695"/>
                      <a:pt x="1808140" y="464925"/>
                      <a:pt x="1808755" y="466330"/>
                    </a:cubicBezTo>
                    <a:cubicBezTo>
                      <a:pt x="1809370" y="467824"/>
                      <a:pt x="1809810" y="469493"/>
                      <a:pt x="1809985" y="471074"/>
                    </a:cubicBezTo>
                    <a:cubicBezTo>
                      <a:pt x="1810425" y="475291"/>
                      <a:pt x="1808755" y="479420"/>
                      <a:pt x="1809810" y="483901"/>
                    </a:cubicBezTo>
                    <a:cubicBezTo>
                      <a:pt x="1810864" y="488557"/>
                      <a:pt x="1810161" y="493477"/>
                      <a:pt x="1809985" y="498309"/>
                    </a:cubicBezTo>
                    <a:cubicBezTo>
                      <a:pt x="1809897" y="500242"/>
                      <a:pt x="1809458" y="502262"/>
                      <a:pt x="1808492" y="503932"/>
                    </a:cubicBezTo>
                    <a:cubicBezTo>
                      <a:pt x="1801991" y="514562"/>
                      <a:pt x="1794172" y="524314"/>
                      <a:pt x="1783454" y="532133"/>
                    </a:cubicBezTo>
                    <a:cubicBezTo>
                      <a:pt x="1782223" y="533011"/>
                      <a:pt x="1780203" y="534065"/>
                      <a:pt x="1780203" y="535032"/>
                    </a:cubicBezTo>
                    <a:cubicBezTo>
                      <a:pt x="1780203" y="544871"/>
                      <a:pt x="1768870" y="542851"/>
                      <a:pt x="1763511" y="546980"/>
                    </a:cubicBezTo>
                    <a:cubicBezTo>
                      <a:pt x="1761666" y="548386"/>
                      <a:pt x="1756922" y="546716"/>
                      <a:pt x="1753408" y="546541"/>
                    </a:cubicBezTo>
                    <a:cubicBezTo>
                      <a:pt x="1755165" y="544169"/>
                      <a:pt x="1756219" y="540830"/>
                      <a:pt x="1758679" y="539512"/>
                    </a:cubicBezTo>
                    <a:cubicBezTo>
                      <a:pt x="1763774" y="536877"/>
                      <a:pt x="1766058" y="533099"/>
                      <a:pt x="1768870" y="528794"/>
                    </a:cubicBezTo>
                    <a:cubicBezTo>
                      <a:pt x="1771857" y="524138"/>
                      <a:pt x="1772560" y="518515"/>
                      <a:pt x="1778709" y="514562"/>
                    </a:cubicBezTo>
                    <a:cubicBezTo>
                      <a:pt x="1784332" y="510960"/>
                      <a:pt x="1786616" y="503317"/>
                      <a:pt x="1789955" y="497255"/>
                    </a:cubicBezTo>
                    <a:cubicBezTo>
                      <a:pt x="1791624" y="494443"/>
                      <a:pt x="1792327" y="491281"/>
                      <a:pt x="1794611" y="487152"/>
                    </a:cubicBezTo>
                    <a:moveTo>
                      <a:pt x="721038" y="393939"/>
                    </a:moveTo>
                    <a:cubicBezTo>
                      <a:pt x="728418" y="391742"/>
                      <a:pt x="735973" y="390073"/>
                      <a:pt x="741683" y="384626"/>
                    </a:cubicBezTo>
                    <a:cubicBezTo>
                      <a:pt x="743792" y="382606"/>
                      <a:pt x="748448" y="382342"/>
                      <a:pt x="751962" y="381551"/>
                    </a:cubicBezTo>
                    <a:cubicBezTo>
                      <a:pt x="757234" y="380321"/>
                      <a:pt x="759869" y="384011"/>
                      <a:pt x="762329" y="386823"/>
                    </a:cubicBezTo>
                    <a:cubicBezTo>
                      <a:pt x="762856" y="387438"/>
                      <a:pt x="760045" y="390512"/>
                      <a:pt x="758551" y="392357"/>
                    </a:cubicBezTo>
                    <a:cubicBezTo>
                      <a:pt x="754422" y="397716"/>
                      <a:pt x="749327" y="402636"/>
                      <a:pt x="746252" y="408435"/>
                    </a:cubicBezTo>
                    <a:cubicBezTo>
                      <a:pt x="741859" y="416781"/>
                      <a:pt x="739663" y="418450"/>
                      <a:pt x="729472" y="418977"/>
                    </a:cubicBezTo>
                    <a:cubicBezTo>
                      <a:pt x="720335" y="419416"/>
                      <a:pt x="710847" y="416781"/>
                      <a:pt x="701974" y="420910"/>
                    </a:cubicBezTo>
                    <a:cubicBezTo>
                      <a:pt x="701271" y="421261"/>
                      <a:pt x="699514" y="420734"/>
                      <a:pt x="698987" y="420119"/>
                    </a:cubicBezTo>
                    <a:cubicBezTo>
                      <a:pt x="698547" y="419592"/>
                      <a:pt x="698723" y="418186"/>
                      <a:pt x="699250" y="417396"/>
                    </a:cubicBezTo>
                    <a:cubicBezTo>
                      <a:pt x="704609" y="408874"/>
                      <a:pt x="714537" y="403515"/>
                      <a:pt x="721038" y="393939"/>
                    </a:cubicBezTo>
                    <a:moveTo>
                      <a:pt x="1216269" y="401143"/>
                    </a:moveTo>
                    <a:cubicBezTo>
                      <a:pt x="1220135" y="400088"/>
                      <a:pt x="1223913" y="398771"/>
                      <a:pt x="1227778" y="398068"/>
                    </a:cubicBezTo>
                    <a:cubicBezTo>
                      <a:pt x="1233313" y="397101"/>
                      <a:pt x="1238936" y="396487"/>
                      <a:pt x="1244558" y="396047"/>
                    </a:cubicBezTo>
                    <a:cubicBezTo>
                      <a:pt x="1245174" y="395959"/>
                      <a:pt x="1246052" y="398156"/>
                      <a:pt x="1246755" y="399298"/>
                    </a:cubicBezTo>
                    <a:cubicBezTo>
                      <a:pt x="1239551" y="400088"/>
                      <a:pt x="1237354" y="406853"/>
                      <a:pt x="1229887" y="408786"/>
                    </a:cubicBezTo>
                    <a:cubicBezTo>
                      <a:pt x="1215040" y="412652"/>
                      <a:pt x="1199665" y="414584"/>
                      <a:pt x="1184994" y="418626"/>
                    </a:cubicBezTo>
                    <a:cubicBezTo>
                      <a:pt x="1177350" y="420734"/>
                      <a:pt x="1169707" y="423194"/>
                      <a:pt x="1161888" y="424688"/>
                    </a:cubicBezTo>
                    <a:cubicBezTo>
                      <a:pt x="1154157" y="426181"/>
                      <a:pt x="1146162" y="426532"/>
                      <a:pt x="1138343" y="427499"/>
                    </a:cubicBezTo>
                    <a:cubicBezTo>
                      <a:pt x="1137465" y="427587"/>
                      <a:pt x="1136059" y="428377"/>
                      <a:pt x="1135883" y="428202"/>
                    </a:cubicBezTo>
                    <a:cubicBezTo>
                      <a:pt x="1132984" y="425127"/>
                      <a:pt x="1137113" y="416254"/>
                      <a:pt x="1141594" y="414409"/>
                    </a:cubicBezTo>
                    <a:cubicBezTo>
                      <a:pt x="1148183" y="411597"/>
                      <a:pt x="1155563" y="413881"/>
                      <a:pt x="1161888" y="412212"/>
                    </a:cubicBezTo>
                    <a:cubicBezTo>
                      <a:pt x="1179371" y="407556"/>
                      <a:pt x="1197205" y="404745"/>
                      <a:pt x="1216269" y="401143"/>
                    </a:cubicBezTo>
                    <a:moveTo>
                      <a:pt x="1169971" y="706874"/>
                    </a:moveTo>
                    <a:cubicBezTo>
                      <a:pt x="1162415" y="706171"/>
                      <a:pt x="1154684" y="705907"/>
                      <a:pt x="1147217" y="704678"/>
                    </a:cubicBezTo>
                    <a:cubicBezTo>
                      <a:pt x="1137377" y="703096"/>
                      <a:pt x="1127801" y="700636"/>
                      <a:pt x="1117961" y="698879"/>
                    </a:cubicBezTo>
                    <a:cubicBezTo>
                      <a:pt x="1104871" y="696507"/>
                      <a:pt x="1092044" y="693432"/>
                      <a:pt x="1079130" y="690797"/>
                    </a:cubicBezTo>
                    <a:cubicBezTo>
                      <a:pt x="1070959" y="689127"/>
                      <a:pt x="1064810" y="685789"/>
                      <a:pt x="1058572" y="681923"/>
                    </a:cubicBezTo>
                    <a:cubicBezTo>
                      <a:pt x="1057781" y="681396"/>
                      <a:pt x="1057869" y="679727"/>
                      <a:pt x="1057518" y="678585"/>
                    </a:cubicBezTo>
                    <a:cubicBezTo>
                      <a:pt x="1058836" y="678585"/>
                      <a:pt x="1060681" y="678146"/>
                      <a:pt x="1061471" y="678761"/>
                    </a:cubicBezTo>
                    <a:cubicBezTo>
                      <a:pt x="1069027" y="684471"/>
                      <a:pt x="1077900" y="686404"/>
                      <a:pt x="1087652" y="686316"/>
                    </a:cubicBezTo>
                    <a:cubicBezTo>
                      <a:pt x="1090463" y="686316"/>
                      <a:pt x="1093362" y="687546"/>
                      <a:pt x="1096173" y="688249"/>
                    </a:cubicBezTo>
                    <a:cubicBezTo>
                      <a:pt x="1098633" y="688864"/>
                      <a:pt x="1101093" y="690357"/>
                      <a:pt x="1103465" y="690182"/>
                    </a:cubicBezTo>
                    <a:cubicBezTo>
                      <a:pt x="1113920" y="689567"/>
                      <a:pt x="1122705" y="697473"/>
                      <a:pt x="1133599" y="694486"/>
                    </a:cubicBezTo>
                    <a:cubicBezTo>
                      <a:pt x="1134038" y="694399"/>
                      <a:pt x="1134829" y="695101"/>
                      <a:pt x="1135444" y="695453"/>
                    </a:cubicBezTo>
                    <a:cubicBezTo>
                      <a:pt x="1141769" y="699582"/>
                      <a:pt x="1149149" y="700373"/>
                      <a:pt x="1156705" y="700636"/>
                    </a:cubicBezTo>
                    <a:cubicBezTo>
                      <a:pt x="1160570" y="700812"/>
                      <a:pt x="1164699" y="700285"/>
                      <a:pt x="1168214" y="701427"/>
                    </a:cubicBezTo>
                    <a:cubicBezTo>
                      <a:pt x="1176208" y="704062"/>
                      <a:pt x="1184291" y="704678"/>
                      <a:pt x="1192725" y="704853"/>
                    </a:cubicBezTo>
                    <a:cubicBezTo>
                      <a:pt x="1204322" y="705117"/>
                      <a:pt x="1216621" y="704150"/>
                      <a:pt x="1227163" y="707401"/>
                    </a:cubicBezTo>
                    <a:cubicBezTo>
                      <a:pt x="1236827" y="710300"/>
                      <a:pt x="1246931" y="704414"/>
                      <a:pt x="1255716" y="710739"/>
                    </a:cubicBezTo>
                    <a:cubicBezTo>
                      <a:pt x="1257561" y="712057"/>
                      <a:pt x="1261866" y="710915"/>
                      <a:pt x="1265028" y="710915"/>
                    </a:cubicBezTo>
                    <a:cubicBezTo>
                      <a:pt x="1267049" y="710915"/>
                      <a:pt x="1269421" y="710300"/>
                      <a:pt x="1270827" y="711091"/>
                    </a:cubicBezTo>
                    <a:cubicBezTo>
                      <a:pt x="1272760" y="712145"/>
                      <a:pt x="1273989" y="714341"/>
                      <a:pt x="1275571" y="716011"/>
                    </a:cubicBezTo>
                    <a:cubicBezTo>
                      <a:pt x="1273726" y="715835"/>
                      <a:pt x="1271793" y="715483"/>
                      <a:pt x="1269948" y="715396"/>
                    </a:cubicBezTo>
                    <a:cubicBezTo>
                      <a:pt x="1267664" y="715220"/>
                      <a:pt x="1265116" y="714693"/>
                      <a:pt x="1263008" y="715220"/>
                    </a:cubicBezTo>
                    <a:cubicBezTo>
                      <a:pt x="1255277" y="716977"/>
                      <a:pt x="1248160" y="713551"/>
                      <a:pt x="1240342" y="713902"/>
                    </a:cubicBezTo>
                    <a:cubicBezTo>
                      <a:pt x="1226636" y="714517"/>
                      <a:pt x="1212668" y="711530"/>
                      <a:pt x="1198874" y="711179"/>
                    </a:cubicBezTo>
                    <a:cubicBezTo>
                      <a:pt x="1189562" y="711003"/>
                      <a:pt x="1181040" y="709070"/>
                      <a:pt x="1169971" y="706874"/>
                    </a:cubicBezTo>
                    <a:moveTo>
                      <a:pt x="928900" y="434351"/>
                    </a:moveTo>
                    <a:cubicBezTo>
                      <a:pt x="927846" y="434703"/>
                      <a:pt x="926879" y="435054"/>
                      <a:pt x="925825" y="435406"/>
                    </a:cubicBezTo>
                    <a:cubicBezTo>
                      <a:pt x="925561" y="434791"/>
                      <a:pt x="924946" y="434000"/>
                      <a:pt x="925210" y="433561"/>
                    </a:cubicBezTo>
                    <a:cubicBezTo>
                      <a:pt x="927143" y="429783"/>
                      <a:pt x="928988" y="425918"/>
                      <a:pt x="931360" y="422315"/>
                    </a:cubicBezTo>
                    <a:cubicBezTo>
                      <a:pt x="934962" y="416693"/>
                      <a:pt x="938827" y="411158"/>
                      <a:pt x="942781" y="405711"/>
                    </a:cubicBezTo>
                    <a:cubicBezTo>
                      <a:pt x="948228" y="398156"/>
                      <a:pt x="957892" y="397892"/>
                      <a:pt x="966238" y="395257"/>
                    </a:cubicBezTo>
                    <a:cubicBezTo>
                      <a:pt x="970103" y="394027"/>
                      <a:pt x="971421" y="392972"/>
                      <a:pt x="971772" y="397541"/>
                    </a:cubicBezTo>
                    <a:cubicBezTo>
                      <a:pt x="972739" y="412037"/>
                      <a:pt x="972739" y="412564"/>
                      <a:pt x="966941" y="424073"/>
                    </a:cubicBezTo>
                    <a:cubicBezTo>
                      <a:pt x="965798" y="426357"/>
                      <a:pt x="965447" y="429080"/>
                      <a:pt x="964568" y="431452"/>
                    </a:cubicBezTo>
                    <a:cubicBezTo>
                      <a:pt x="963866" y="433297"/>
                      <a:pt x="962811" y="434966"/>
                      <a:pt x="961845" y="436723"/>
                    </a:cubicBezTo>
                    <a:cubicBezTo>
                      <a:pt x="960176" y="435757"/>
                      <a:pt x="958331" y="434879"/>
                      <a:pt x="956837" y="433736"/>
                    </a:cubicBezTo>
                    <a:cubicBezTo>
                      <a:pt x="953675" y="431277"/>
                      <a:pt x="951215" y="428290"/>
                      <a:pt x="945943" y="428992"/>
                    </a:cubicBezTo>
                    <a:cubicBezTo>
                      <a:pt x="940233" y="429695"/>
                      <a:pt x="933908" y="427762"/>
                      <a:pt x="928900" y="434351"/>
                    </a:cubicBezTo>
                    <a:moveTo>
                      <a:pt x="481109" y="228071"/>
                    </a:moveTo>
                    <a:cubicBezTo>
                      <a:pt x="478649" y="227368"/>
                      <a:pt x="476101" y="226929"/>
                      <a:pt x="473817" y="225962"/>
                    </a:cubicBezTo>
                    <a:cubicBezTo>
                      <a:pt x="471182" y="224732"/>
                      <a:pt x="465823" y="229125"/>
                      <a:pt x="466086" y="223239"/>
                    </a:cubicBezTo>
                    <a:cubicBezTo>
                      <a:pt x="466086" y="222712"/>
                      <a:pt x="472148" y="222009"/>
                      <a:pt x="475486" y="222009"/>
                    </a:cubicBezTo>
                    <a:cubicBezTo>
                      <a:pt x="477156" y="222009"/>
                      <a:pt x="478737" y="223239"/>
                      <a:pt x="480406" y="223942"/>
                    </a:cubicBezTo>
                    <a:cubicBezTo>
                      <a:pt x="495693" y="230443"/>
                      <a:pt x="511770" y="229213"/>
                      <a:pt x="527496" y="226665"/>
                    </a:cubicBezTo>
                    <a:cubicBezTo>
                      <a:pt x="539268" y="224732"/>
                      <a:pt x="550689" y="220691"/>
                      <a:pt x="562286" y="217792"/>
                    </a:cubicBezTo>
                    <a:cubicBezTo>
                      <a:pt x="564131" y="217353"/>
                      <a:pt x="566415" y="217353"/>
                      <a:pt x="568172" y="217880"/>
                    </a:cubicBezTo>
                    <a:cubicBezTo>
                      <a:pt x="569841" y="218407"/>
                      <a:pt x="571071" y="219900"/>
                      <a:pt x="572477" y="220955"/>
                    </a:cubicBezTo>
                    <a:cubicBezTo>
                      <a:pt x="571071" y="221306"/>
                      <a:pt x="569490" y="221394"/>
                      <a:pt x="568260" y="222009"/>
                    </a:cubicBezTo>
                    <a:cubicBezTo>
                      <a:pt x="558157" y="226489"/>
                      <a:pt x="543925" y="226314"/>
                      <a:pt x="541465" y="239668"/>
                    </a:cubicBezTo>
                    <a:cubicBezTo>
                      <a:pt x="541377" y="240019"/>
                      <a:pt x="540323" y="240370"/>
                      <a:pt x="539620" y="240634"/>
                    </a:cubicBezTo>
                    <a:cubicBezTo>
                      <a:pt x="535579" y="242040"/>
                      <a:pt x="531449" y="243445"/>
                      <a:pt x="527408" y="244763"/>
                    </a:cubicBezTo>
                    <a:cubicBezTo>
                      <a:pt x="520907" y="246871"/>
                      <a:pt x="515724" y="247135"/>
                      <a:pt x="508695" y="243182"/>
                    </a:cubicBezTo>
                    <a:cubicBezTo>
                      <a:pt x="500173" y="238262"/>
                      <a:pt x="490949" y="234045"/>
                      <a:pt x="481109" y="228071"/>
                    </a:cubicBezTo>
                    <a:moveTo>
                      <a:pt x="281593" y="541094"/>
                    </a:moveTo>
                    <a:cubicBezTo>
                      <a:pt x="272896" y="536262"/>
                      <a:pt x="266395" y="527828"/>
                      <a:pt x="254359" y="528531"/>
                    </a:cubicBezTo>
                    <a:cubicBezTo>
                      <a:pt x="253568" y="528531"/>
                      <a:pt x="252074" y="526949"/>
                      <a:pt x="252074" y="526071"/>
                    </a:cubicBezTo>
                    <a:cubicBezTo>
                      <a:pt x="251986" y="523699"/>
                      <a:pt x="251723" y="522381"/>
                      <a:pt x="248297" y="522293"/>
                    </a:cubicBezTo>
                    <a:cubicBezTo>
                      <a:pt x="246364" y="522293"/>
                      <a:pt x="244080" y="520800"/>
                      <a:pt x="242674" y="519394"/>
                    </a:cubicBezTo>
                    <a:cubicBezTo>
                      <a:pt x="236963" y="513947"/>
                      <a:pt x="231429" y="508412"/>
                      <a:pt x="225894" y="502702"/>
                    </a:cubicBezTo>
                    <a:cubicBezTo>
                      <a:pt x="224752" y="501559"/>
                      <a:pt x="224313" y="499890"/>
                      <a:pt x="223522" y="498485"/>
                    </a:cubicBezTo>
                    <a:cubicBezTo>
                      <a:pt x="225367" y="498133"/>
                      <a:pt x="227387" y="497255"/>
                      <a:pt x="228969" y="497606"/>
                    </a:cubicBezTo>
                    <a:cubicBezTo>
                      <a:pt x="237139" y="499802"/>
                      <a:pt x="245310" y="501559"/>
                      <a:pt x="253919" y="502614"/>
                    </a:cubicBezTo>
                    <a:cubicBezTo>
                      <a:pt x="258663" y="503141"/>
                      <a:pt x="262353" y="505864"/>
                      <a:pt x="265780" y="509994"/>
                    </a:cubicBezTo>
                    <a:cubicBezTo>
                      <a:pt x="272984" y="518428"/>
                      <a:pt x="276410" y="529761"/>
                      <a:pt x="288534" y="534944"/>
                    </a:cubicBezTo>
                    <a:cubicBezTo>
                      <a:pt x="289588" y="535383"/>
                      <a:pt x="290379" y="538722"/>
                      <a:pt x="289764" y="539249"/>
                    </a:cubicBezTo>
                    <a:cubicBezTo>
                      <a:pt x="288358" y="540391"/>
                      <a:pt x="285986" y="540479"/>
                      <a:pt x="281593" y="541094"/>
                    </a:cubicBezTo>
                    <a:moveTo>
                      <a:pt x="319634" y="532748"/>
                    </a:moveTo>
                    <a:cubicBezTo>
                      <a:pt x="313484" y="526686"/>
                      <a:pt x="307334" y="520712"/>
                      <a:pt x="301272" y="514562"/>
                    </a:cubicBezTo>
                    <a:cubicBezTo>
                      <a:pt x="300745" y="514035"/>
                      <a:pt x="300570" y="513156"/>
                      <a:pt x="300218" y="512366"/>
                    </a:cubicBezTo>
                    <a:cubicBezTo>
                      <a:pt x="300921" y="512190"/>
                      <a:pt x="301712" y="511926"/>
                      <a:pt x="302415" y="512014"/>
                    </a:cubicBezTo>
                    <a:cubicBezTo>
                      <a:pt x="306719" y="512541"/>
                      <a:pt x="311903" y="514650"/>
                      <a:pt x="315241" y="513332"/>
                    </a:cubicBezTo>
                    <a:cubicBezTo>
                      <a:pt x="322006" y="510608"/>
                      <a:pt x="328859" y="516143"/>
                      <a:pt x="335272" y="512190"/>
                    </a:cubicBezTo>
                    <a:cubicBezTo>
                      <a:pt x="335975" y="511751"/>
                      <a:pt x="338435" y="513420"/>
                      <a:pt x="340104" y="514123"/>
                    </a:cubicBezTo>
                    <a:cubicBezTo>
                      <a:pt x="344233" y="515880"/>
                      <a:pt x="341158" y="515792"/>
                      <a:pt x="339489" y="516231"/>
                    </a:cubicBezTo>
                    <a:cubicBezTo>
                      <a:pt x="337292" y="516758"/>
                      <a:pt x="336941" y="517373"/>
                      <a:pt x="339313" y="518340"/>
                    </a:cubicBezTo>
                    <a:cubicBezTo>
                      <a:pt x="340982" y="519043"/>
                      <a:pt x="342739" y="519745"/>
                      <a:pt x="343969" y="520887"/>
                    </a:cubicBezTo>
                    <a:cubicBezTo>
                      <a:pt x="353370" y="529673"/>
                      <a:pt x="364527" y="535822"/>
                      <a:pt x="377793" y="539073"/>
                    </a:cubicBezTo>
                    <a:cubicBezTo>
                      <a:pt x="378584" y="539249"/>
                      <a:pt x="379199" y="539952"/>
                      <a:pt x="379902" y="540391"/>
                    </a:cubicBezTo>
                    <a:cubicBezTo>
                      <a:pt x="379199" y="540654"/>
                      <a:pt x="378496" y="541006"/>
                      <a:pt x="377881" y="541006"/>
                    </a:cubicBezTo>
                    <a:cubicBezTo>
                      <a:pt x="367866" y="540918"/>
                      <a:pt x="357850" y="541797"/>
                      <a:pt x="348099" y="538897"/>
                    </a:cubicBezTo>
                    <a:cubicBezTo>
                      <a:pt x="345639" y="538195"/>
                      <a:pt x="343179" y="536965"/>
                      <a:pt x="340719" y="537053"/>
                    </a:cubicBezTo>
                    <a:cubicBezTo>
                      <a:pt x="333690" y="537404"/>
                      <a:pt x="327189" y="536086"/>
                      <a:pt x="319634" y="532748"/>
                    </a:cubicBezTo>
                    <a:moveTo>
                      <a:pt x="590399" y="271646"/>
                    </a:moveTo>
                    <a:cubicBezTo>
                      <a:pt x="582932" y="277445"/>
                      <a:pt x="575464" y="283243"/>
                      <a:pt x="568084" y="289129"/>
                    </a:cubicBezTo>
                    <a:cubicBezTo>
                      <a:pt x="567469" y="289656"/>
                      <a:pt x="568084" y="291150"/>
                      <a:pt x="567733" y="292116"/>
                    </a:cubicBezTo>
                    <a:cubicBezTo>
                      <a:pt x="567118" y="293961"/>
                      <a:pt x="566767" y="296157"/>
                      <a:pt x="565361" y="297387"/>
                    </a:cubicBezTo>
                    <a:cubicBezTo>
                      <a:pt x="562813" y="299672"/>
                      <a:pt x="562462" y="301604"/>
                      <a:pt x="563780" y="304591"/>
                    </a:cubicBezTo>
                    <a:cubicBezTo>
                      <a:pt x="564922" y="307139"/>
                      <a:pt x="563252" y="308896"/>
                      <a:pt x="561056" y="308018"/>
                    </a:cubicBezTo>
                    <a:cubicBezTo>
                      <a:pt x="558157" y="306963"/>
                      <a:pt x="556048" y="305646"/>
                      <a:pt x="553501" y="308633"/>
                    </a:cubicBezTo>
                    <a:cubicBezTo>
                      <a:pt x="550777" y="311883"/>
                      <a:pt x="552710" y="313640"/>
                      <a:pt x="555258" y="315749"/>
                    </a:cubicBezTo>
                    <a:cubicBezTo>
                      <a:pt x="555873" y="316276"/>
                      <a:pt x="555609" y="317594"/>
                      <a:pt x="555697" y="318472"/>
                    </a:cubicBezTo>
                    <a:cubicBezTo>
                      <a:pt x="554819" y="318297"/>
                      <a:pt x="553764" y="318384"/>
                      <a:pt x="553237" y="317857"/>
                    </a:cubicBezTo>
                    <a:cubicBezTo>
                      <a:pt x="548932" y="313904"/>
                      <a:pt x="548669" y="314167"/>
                      <a:pt x="545770" y="319790"/>
                    </a:cubicBezTo>
                    <a:cubicBezTo>
                      <a:pt x="542343" y="326467"/>
                      <a:pt x="533909" y="331387"/>
                      <a:pt x="527320" y="336746"/>
                    </a:cubicBezTo>
                    <a:cubicBezTo>
                      <a:pt x="526002" y="337800"/>
                      <a:pt x="523191" y="337273"/>
                      <a:pt x="520995" y="337537"/>
                    </a:cubicBezTo>
                    <a:cubicBezTo>
                      <a:pt x="521610" y="335867"/>
                      <a:pt x="521698" y="333671"/>
                      <a:pt x="523015" y="332617"/>
                    </a:cubicBezTo>
                    <a:cubicBezTo>
                      <a:pt x="530922" y="325852"/>
                      <a:pt x="538390" y="318824"/>
                      <a:pt x="542255" y="309511"/>
                    </a:cubicBezTo>
                    <a:cubicBezTo>
                      <a:pt x="543661" y="306173"/>
                      <a:pt x="544979" y="302922"/>
                      <a:pt x="546472" y="299672"/>
                    </a:cubicBezTo>
                    <a:cubicBezTo>
                      <a:pt x="548054" y="296070"/>
                      <a:pt x="549547" y="292468"/>
                      <a:pt x="551216" y="288953"/>
                    </a:cubicBezTo>
                    <a:cubicBezTo>
                      <a:pt x="552798" y="285615"/>
                      <a:pt x="553061" y="281749"/>
                      <a:pt x="559563" y="281574"/>
                    </a:cubicBezTo>
                    <a:cubicBezTo>
                      <a:pt x="562901" y="281486"/>
                      <a:pt x="566152" y="277532"/>
                      <a:pt x="569490" y="275336"/>
                    </a:cubicBezTo>
                    <a:cubicBezTo>
                      <a:pt x="571599" y="274018"/>
                      <a:pt x="573707" y="271998"/>
                      <a:pt x="576079" y="271822"/>
                    </a:cubicBezTo>
                    <a:cubicBezTo>
                      <a:pt x="580296" y="271471"/>
                      <a:pt x="583283" y="271119"/>
                      <a:pt x="584864" y="266902"/>
                    </a:cubicBezTo>
                    <a:cubicBezTo>
                      <a:pt x="585216" y="265936"/>
                      <a:pt x="590663" y="266463"/>
                      <a:pt x="593825" y="266287"/>
                    </a:cubicBezTo>
                    <a:cubicBezTo>
                      <a:pt x="593035" y="267693"/>
                      <a:pt x="592332" y="269186"/>
                      <a:pt x="590399" y="271646"/>
                    </a:cubicBezTo>
                    <a:moveTo>
                      <a:pt x="1177087" y="315134"/>
                    </a:moveTo>
                    <a:cubicBezTo>
                      <a:pt x="1183149" y="315046"/>
                      <a:pt x="1189386" y="315925"/>
                      <a:pt x="1194745" y="312323"/>
                    </a:cubicBezTo>
                    <a:cubicBezTo>
                      <a:pt x="1195800" y="311620"/>
                      <a:pt x="1198259" y="310917"/>
                      <a:pt x="1198611" y="311356"/>
                    </a:cubicBezTo>
                    <a:cubicBezTo>
                      <a:pt x="1203882" y="316627"/>
                      <a:pt x="1210120" y="313201"/>
                      <a:pt x="1216006" y="313113"/>
                    </a:cubicBezTo>
                    <a:cubicBezTo>
                      <a:pt x="1220311" y="313025"/>
                      <a:pt x="1224704" y="313025"/>
                      <a:pt x="1229008" y="313201"/>
                    </a:cubicBezTo>
                    <a:cubicBezTo>
                      <a:pt x="1229536" y="313201"/>
                      <a:pt x="1230238" y="314607"/>
                      <a:pt x="1230414" y="315485"/>
                    </a:cubicBezTo>
                    <a:cubicBezTo>
                      <a:pt x="1230502" y="315925"/>
                      <a:pt x="1229536" y="317067"/>
                      <a:pt x="1229448" y="317067"/>
                    </a:cubicBezTo>
                    <a:cubicBezTo>
                      <a:pt x="1222771" y="314695"/>
                      <a:pt x="1219608" y="321372"/>
                      <a:pt x="1213634" y="321459"/>
                    </a:cubicBezTo>
                    <a:cubicBezTo>
                      <a:pt x="1206079" y="321635"/>
                      <a:pt x="1198523" y="323129"/>
                      <a:pt x="1190968" y="323304"/>
                    </a:cubicBezTo>
                    <a:cubicBezTo>
                      <a:pt x="1176120" y="323568"/>
                      <a:pt x="1161537" y="324710"/>
                      <a:pt x="1147304" y="328663"/>
                    </a:cubicBezTo>
                    <a:cubicBezTo>
                      <a:pt x="1146601" y="328839"/>
                      <a:pt x="1145635" y="328312"/>
                      <a:pt x="1144844" y="328400"/>
                    </a:cubicBezTo>
                    <a:cubicBezTo>
                      <a:pt x="1134038" y="329366"/>
                      <a:pt x="1126747" y="321284"/>
                      <a:pt x="1116643" y="320229"/>
                    </a:cubicBezTo>
                    <a:cubicBezTo>
                      <a:pt x="1115238" y="320054"/>
                      <a:pt x="1114008" y="318384"/>
                      <a:pt x="1112690" y="317418"/>
                    </a:cubicBezTo>
                    <a:cubicBezTo>
                      <a:pt x="1114623" y="316803"/>
                      <a:pt x="1116555" y="315661"/>
                      <a:pt x="1118400" y="315749"/>
                    </a:cubicBezTo>
                    <a:cubicBezTo>
                      <a:pt x="1125692" y="316012"/>
                      <a:pt x="1133423" y="318209"/>
                      <a:pt x="1140100" y="316715"/>
                    </a:cubicBezTo>
                    <a:cubicBezTo>
                      <a:pt x="1146689" y="315222"/>
                      <a:pt x="1152927" y="315485"/>
                      <a:pt x="1159428" y="315134"/>
                    </a:cubicBezTo>
                    <a:cubicBezTo>
                      <a:pt x="1164436" y="314958"/>
                      <a:pt x="1169531" y="315134"/>
                      <a:pt x="1177087" y="315134"/>
                    </a:cubicBezTo>
                    <a:moveTo>
                      <a:pt x="647416" y="255042"/>
                    </a:moveTo>
                    <a:cubicBezTo>
                      <a:pt x="652600" y="255745"/>
                      <a:pt x="657871" y="256184"/>
                      <a:pt x="662966" y="257238"/>
                    </a:cubicBezTo>
                    <a:cubicBezTo>
                      <a:pt x="665426" y="257678"/>
                      <a:pt x="668589" y="258644"/>
                      <a:pt x="669643" y="260313"/>
                    </a:cubicBezTo>
                    <a:cubicBezTo>
                      <a:pt x="671225" y="262861"/>
                      <a:pt x="669643" y="265409"/>
                      <a:pt x="666744" y="267254"/>
                    </a:cubicBezTo>
                    <a:cubicBezTo>
                      <a:pt x="662791" y="269801"/>
                      <a:pt x="658310" y="272085"/>
                      <a:pt x="655323" y="275424"/>
                    </a:cubicBezTo>
                    <a:cubicBezTo>
                      <a:pt x="651633" y="279377"/>
                      <a:pt x="646362" y="281222"/>
                      <a:pt x="641706" y="281749"/>
                    </a:cubicBezTo>
                    <a:cubicBezTo>
                      <a:pt x="632657" y="282716"/>
                      <a:pt x="626068" y="287284"/>
                      <a:pt x="618600" y="290711"/>
                    </a:cubicBezTo>
                    <a:cubicBezTo>
                      <a:pt x="616316" y="291765"/>
                      <a:pt x="614295" y="293258"/>
                      <a:pt x="612011" y="294225"/>
                    </a:cubicBezTo>
                    <a:cubicBezTo>
                      <a:pt x="611221" y="294576"/>
                      <a:pt x="609551" y="294400"/>
                      <a:pt x="608936" y="293873"/>
                    </a:cubicBezTo>
                    <a:cubicBezTo>
                      <a:pt x="608321" y="293346"/>
                      <a:pt x="608146" y="291589"/>
                      <a:pt x="608585" y="291238"/>
                    </a:cubicBezTo>
                    <a:cubicBezTo>
                      <a:pt x="615701" y="285966"/>
                      <a:pt x="620270" y="279114"/>
                      <a:pt x="625541" y="272525"/>
                    </a:cubicBezTo>
                    <a:cubicBezTo>
                      <a:pt x="628001" y="269450"/>
                      <a:pt x="631427" y="266902"/>
                      <a:pt x="633887" y="263564"/>
                    </a:cubicBezTo>
                    <a:cubicBezTo>
                      <a:pt x="636347" y="259962"/>
                      <a:pt x="641179" y="257765"/>
                      <a:pt x="647416" y="255042"/>
                    </a:cubicBezTo>
                    <a:moveTo>
                      <a:pt x="662879" y="347288"/>
                    </a:moveTo>
                    <a:cubicBezTo>
                      <a:pt x="665251" y="344389"/>
                      <a:pt x="667623" y="341402"/>
                      <a:pt x="669995" y="338503"/>
                    </a:cubicBezTo>
                    <a:cubicBezTo>
                      <a:pt x="671752" y="336395"/>
                      <a:pt x="673157" y="333583"/>
                      <a:pt x="675530" y="332353"/>
                    </a:cubicBezTo>
                    <a:cubicBezTo>
                      <a:pt x="682031" y="328839"/>
                      <a:pt x="688971" y="325764"/>
                      <a:pt x="695912" y="322777"/>
                    </a:cubicBezTo>
                    <a:cubicBezTo>
                      <a:pt x="697229" y="322162"/>
                      <a:pt x="699162" y="322514"/>
                      <a:pt x="700744" y="322338"/>
                    </a:cubicBezTo>
                    <a:cubicBezTo>
                      <a:pt x="700744" y="323744"/>
                      <a:pt x="701095" y="325149"/>
                      <a:pt x="700744" y="326379"/>
                    </a:cubicBezTo>
                    <a:cubicBezTo>
                      <a:pt x="700480" y="327258"/>
                      <a:pt x="699162" y="327873"/>
                      <a:pt x="698459" y="328663"/>
                    </a:cubicBezTo>
                    <a:cubicBezTo>
                      <a:pt x="691080" y="337624"/>
                      <a:pt x="681591" y="345443"/>
                      <a:pt x="677023" y="356162"/>
                    </a:cubicBezTo>
                    <a:cubicBezTo>
                      <a:pt x="676584" y="357128"/>
                      <a:pt x="675530" y="358094"/>
                      <a:pt x="674563" y="358709"/>
                    </a:cubicBezTo>
                    <a:cubicBezTo>
                      <a:pt x="671840" y="360291"/>
                      <a:pt x="668677" y="361521"/>
                      <a:pt x="666129" y="363278"/>
                    </a:cubicBezTo>
                    <a:cubicBezTo>
                      <a:pt x="663406" y="365210"/>
                      <a:pt x="661209" y="366792"/>
                      <a:pt x="657256" y="367319"/>
                    </a:cubicBezTo>
                    <a:cubicBezTo>
                      <a:pt x="652863" y="367934"/>
                      <a:pt x="648998" y="371272"/>
                      <a:pt x="644781" y="373381"/>
                    </a:cubicBezTo>
                    <a:cubicBezTo>
                      <a:pt x="643814" y="373820"/>
                      <a:pt x="642584" y="373908"/>
                      <a:pt x="641530" y="374172"/>
                    </a:cubicBezTo>
                    <a:cubicBezTo>
                      <a:pt x="641794" y="373205"/>
                      <a:pt x="641882" y="372151"/>
                      <a:pt x="642497" y="371448"/>
                    </a:cubicBezTo>
                    <a:cubicBezTo>
                      <a:pt x="648734" y="363629"/>
                      <a:pt x="655235" y="355986"/>
                      <a:pt x="662879" y="347288"/>
                    </a:cubicBezTo>
                    <a:moveTo>
                      <a:pt x="508432" y="411509"/>
                    </a:moveTo>
                    <a:cubicBezTo>
                      <a:pt x="509135" y="412915"/>
                      <a:pt x="510979" y="415199"/>
                      <a:pt x="510540" y="415639"/>
                    </a:cubicBezTo>
                    <a:cubicBezTo>
                      <a:pt x="502985" y="423282"/>
                      <a:pt x="495254" y="430749"/>
                      <a:pt x="487259" y="438129"/>
                    </a:cubicBezTo>
                    <a:cubicBezTo>
                      <a:pt x="486205" y="439096"/>
                      <a:pt x="483833" y="439447"/>
                      <a:pt x="482076" y="439447"/>
                    </a:cubicBezTo>
                    <a:cubicBezTo>
                      <a:pt x="479264" y="439359"/>
                      <a:pt x="466086" y="427938"/>
                      <a:pt x="465823" y="425390"/>
                    </a:cubicBezTo>
                    <a:cubicBezTo>
                      <a:pt x="465735" y="424688"/>
                      <a:pt x="467404" y="423106"/>
                      <a:pt x="468283" y="423106"/>
                    </a:cubicBezTo>
                    <a:cubicBezTo>
                      <a:pt x="474169" y="423106"/>
                      <a:pt x="475399" y="420031"/>
                      <a:pt x="475223" y="415814"/>
                    </a:cubicBezTo>
                    <a:cubicBezTo>
                      <a:pt x="475223" y="414848"/>
                      <a:pt x="475662" y="413091"/>
                      <a:pt x="476014" y="413091"/>
                    </a:cubicBezTo>
                    <a:cubicBezTo>
                      <a:pt x="482866" y="412827"/>
                      <a:pt x="488137" y="405360"/>
                      <a:pt x="495078" y="408786"/>
                    </a:cubicBezTo>
                    <a:cubicBezTo>
                      <a:pt x="499383" y="410807"/>
                      <a:pt x="503248" y="409928"/>
                      <a:pt x="508432" y="411509"/>
                    </a:cubicBezTo>
                    <a:moveTo>
                      <a:pt x="552359" y="383572"/>
                    </a:moveTo>
                    <a:cubicBezTo>
                      <a:pt x="546999" y="388580"/>
                      <a:pt x="542080" y="393939"/>
                      <a:pt x="532591" y="391918"/>
                    </a:cubicBezTo>
                    <a:cubicBezTo>
                      <a:pt x="527496" y="390864"/>
                      <a:pt x="522225" y="390512"/>
                      <a:pt x="517041" y="389810"/>
                    </a:cubicBezTo>
                    <a:cubicBezTo>
                      <a:pt x="515899" y="389634"/>
                      <a:pt x="514845" y="389458"/>
                      <a:pt x="513703" y="389282"/>
                    </a:cubicBezTo>
                    <a:cubicBezTo>
                      <a:pt x="514406" y="388316"/>
                      <a:pt x="514933" y="387174"/>
                      <a:pt x="515899" y="386383"/>
                    </a:cubicBezTo>
                    <a:cubicBezTo>
                      <a:pt x="517217" y="385329"/>
                      <a:pt x="518974" y="384626"/>
                      <a:pt x="520468" y="383572"/>
                    </a:cubicBezTo>
                    <a:cubicBezTo>
                      <a:pt x="535227" y="372766"/>
                      <a:pt x="554291" y="370042"/>
                      <a:pt x="570984" y="362838"/>
                    </a:cubicBezTo>
                    <a:cubicBezTo>
                      <a:pt x="574937" y="361169"/>
                      <a:pt x="578627" y="358973"/>
                      <a:pt x="582580" y="357392"/>
                    </a:cubicBezTo>
                    <a:cubicBezTo>
                      <a:pt x="583283" y="357128"/>
                      <a:pt x="584864" y="358270"/>
                      <a:pt x="585831" y="359061"/>
                    </a:cubicBezTo>
                    <a:cubicBezTo>
                      <a:pt x="586007" y="359236"/>
                      <a:pt x="585567" y="360466"/>
                      <a:pt x="585040" y="360818"/>
                    </a:cubicBezTo>
                    <a:cubicBezTo>
                      <a:pt x="578363" y="365035"/>
                      <a:pt x="571599" y="369076"/>
                      <a:pt x="565010" y="373381"/>
                    </a:cubicBezTo>
                    <a:cubicBezTo>
                      <a:pt x="564043" y="373996"/>
                      <a:pt x="563428" y="376192"/>
                      <a:pt x="563955" y="377071"/>
                    </a:cubicBezTo>
                    <a:cubicBezTo>
                      <a:pt x="565449" y="379443"/>
                      <a:pt x="565624" y="379706"/>
                      <a:pt x="564570" y="379443"/>
                    </a:cubicBezTo>
                    <a:cubicBezTo>
                      <a:pt x="560090" y="378564"/>
                      <a:pt x="557366" y="380848"/>
                      <a:pt x="552359" y="383572"/>
                    </a:cubicBezTo>
                    <a:moveTo>
                      <a:pt x="681855" y="461235"/>
                    </a:moveTo>
                    <a:cubicBezTo>
                      <a:pt x="684930" y="458599"/>
                      <a:pt x="689235" y="456315"/>
                      <a:pt x="690816" y="453152"/>
                    </a:cubicBezTo>
                    <a:cubicBezTo>
                      <a:pt x="694857" y="444806"/>
                      <a:pt x="701710" y="442522"/>
                      <a:pt x="711110" y="443664"/>
                    </a:cubicBezTo>
                    <a:cubicBezTo>
                      <a:pt x="712692" y="443840"/>
                      <a:pt x="714273" y="443576"/>
                      <a:pt x="715854" y="443752"/>
                    </a:cubicBezTo>
                    <a:cubicBezTo>
                      <a:pt x="717963" y="444015"/>
                      <a:pt x="720071" y="444542"/>
                      <a:pt x="722268" y="444982"/>
                    </a:cubicBezTo>
                    <a:cubicBezTo>
                      <a:pt x="721653" y="446827"/>
                      <a:pt x="721653" y="449199"/>
                      <a:pt x="720335" y="450429"/>
                    </a:cubicBezTo>
                    <a:cubicBezTo>
                      <a:pt x="716469" y="454119"/>
                      <a:pt x="714624" y="458160"/>
                      <a:pt x="715152" y="463080"/>
                    </a:cubicBezTo>
                    <a:cubicBezTo>
                      <a:pt x="715415" y="465627"/>
                      <a:pt x="714624" y="466945"/>
                      <a:pt x="711374" y="466594"/>
                    </a:cubicBezTo>
                    <a:cubicBezTo>
                      <a:pt x="709090" y="466418"/>
                      <a:pt x="705927" y="465803"/>
                      <a:pt x="704521" y="466857"/>
                    </a:cubicBezTo>
                    <a:cubicBezTo>
                      <a:pt x="699514" y="470547"/>
                      <a:pt x="693891" y="467824"/>
                      <a:pt x="688708" y="468614"/>
                    </a:cubicBezTo>
                    <a:cubicBezTo>
                      <a:pt x="683173" y="469493"/>
                      <a:pt x="677550" y="470020"/>
                      <a:pt x="671928" y="470723"/>
                    </a:cubicBezTo>
                    <a:cubicBezTo>
                      <a:pt x="671137" y="470811"/>
                      <a:pt x="670346" y="470899"/>
                      <a:pt x="669556" y="470723"/>
                    </a:cubicBezTo>
                    <a:cubicBezTo>
                      <a:pt x="668853" y="470547"/>
                      <a:pt x="668326" y="470108"/>
                      <a:pt x="667623" y="469756"/>
                    </a:cubicBezTo>
                    <a:cubicBezTo>
                      <a:pt x="668150" y="469229"/>
                      <a:pt x="668589" y="468614"/>
                      <a:pt x="669204" y="468351"/>
                    </a:cubicBezTo>
                    <a:cubicBezTo>
                      <a:pt x="672982" y="466155"/>
                      <a:pt x="676847" y="464222"/>
                      <a:pt x="681855" y="461235"/>
                    </a:cubicBezTo>
                    <a:moveTo>
                      <a:pt x="1185433" y="567011"/>
                    </a:moveTo>
                    <a:cubicBezTo>
                      <a:pt x="1184027" y="566659"/>
                      <a:pt x="1182621" y="566044"/>
                      <a:pt x="1181216" y="566044"/>
                    </a:cubicBezTo>
                    <a:cubicBezTo>
                      <a:pt x="1173748" y="565956"/>
                      <a:pt x="1165754" y="567362"/>
                      <a:pt x="1158813" y="565693"/>
                    </a:cubicBezTo>
                    <a:cubicBezTo>
                      <a:pt x="1146074" y="562618"/>
                      <a:pt x="1134478" y="565517"/>
                      <a:pt x="1122530" y="567889"/>
                    </a:cubicBezTo>
                    <a:cubicBezTo>
                      <a:pt x="1121475" y="568065"/>
                      <a:pt x="1120158" y="567011"/>
                      <a:pt x="1118927" y="566484"/>
                    </a:cubicBezTo>
                    <a:cubicBezTo>
                      <a:pt x="1119718" y="565605"/>
                      <a:pt x="1120421" y="564551"/>
                      <a:pt x="1121387" y="563936"/>
                    </a:cubicBezTo>
                    <a:cubicBezTo>
                      <a:pt x="1132896" y="556029"/>
                      <a:pt x="1147656" y="562706"/>
                      <a:pt x="1159867" y="557698"/>
                    </a:cubicBezTo>
                    <a:cubicBezTo>
                      <a:pt x="1172694" y="563057"/>
                      <a:pt x="1185081" y="557874"/>
                      <a:pt x="1197030" y="555238"/>
                    </a:cubicBezTo>
                    <a:cubicBezTo>
                      <a:pt x="1205200" y="553393"/>
                      <a:pt x="1213107" y="554272"/>
                      <a:pt x="1221014" y="553657"/>
                    </a:cubicBezTo>
                    <a:cubicBezTo>
                      <a:pt x="1221365" y="553657"/>
                      <a:pt x="1222244" y="555502"/>
                      <a:pt x="1222156" y="555590"/>
                    </a:cubicBezTo>
                    <a:cubicBezTo>
                      <a:pt x="1217148" y="559104"/>
                      <a:pt x="1212580" y="563672"/>
                      <a:pt x="1206869" y="565605"/>
                    </a:cubicBezTo>
                    <a:cubicBezTo>
                      <a:pt x="1200631" y="567713"/>
                      <a:pt x="1193340" y="567274"/>
                      <a:pt x="1185433" y="567011"/>
                    </a:cubicBezTo>
                    <a:moveTo>
                      <a:pt x="1145020" y="633252"/>
                    </a:moveTo>
                    <a:cubicBezTo>
                      <a:pt x="1143702" y="633428"/>
                      <a:pt x="1142209" y="634043"/>
                      <a:pt x="1140979" y="633779"/>
                    </a:cubicBezTo>
                    <a:cubicBezTo>
                      <a:pt x="1135971" y="632725"/>
                      <a:pt x="1131139" y="630880"/>
                      <a:pt x="1126132" y="630265"/>
                    </a:cubicBezTo>
                    <a:cubicBezTo>
                      <a:pt x="1122354" y="629826"/>
                      <a:pt x="1118313" y="631671"/>
                      <a:pt x="1114535" y="631320"/>
                    </a:cubicBezTo>
                    <a:cubicBezTo>
                      <a:pt x="1110669" y="630968"/>
                      <a:pt x="1106892" y="629299"/>
                      <a:pt x="1103202" y="627981"/>
                    </a:cubicBezTo>
                    <a:cubicBezTo>
                      <a:pt x="1101181" y="627278"/>
                      <a:pt x="1099424" y="625961"/>
                      <a:pt x="1097579" y="624906"/>
                    </a:cubicBezTo>
                    <a:cubicBezTo>
                      <a:pt x="1099336" y="624555"/>
                      <a:pt x="1101181" y="623940"/>
                      <a:pt x="1102938" y="623940"/>
                    </a:cubicBezTo>
                    <a:cubicBezTo>
                      <a:pt x="1122442" y="623940"/>
                      <a:pt x="1142033" y="624994"/>
                      <a:pt x="1161449" y="625433"/>
                    </a:cubicBezTo>
                    <a:cubicBezTo>
                      <a:pt x="1174539" y="625697"/>
                      <a:pt x="1187717" y="630617"/>
                      <a:pt x="1200895" y="626048"/>
                    </a:cubicBezTo>
                    <a:cubicBezTo>
                      <a:pt x="1201686" y="625785"/>
                      <a:pt x="1204146" y="626927"/>
                      <a:pt x="1204234" y="627630"/>
                    </a:cubicBezTo>
                    <a:cubicBezTo>
                      <a:pt x="1204322" y="629123"/>
                      <a:pt x="1203882" y="631847"/>
                      <a:pt x="1203004" y="632022"/>
                    </a:cubicBezTo>
                    <a:cubicBezTo>
                      <a:pt x="1198347" y="633077"/>
                      <a:pt x="1192901" y="635185"/>
                      <a:pt x="1188771" y="633955"/>
                    </a:cubicBezTo>
                    <a:cubicBezTo>
                      <a:pt x="1179547" y="631232"/>
                      <a:pt x="1170410" y="632813"/>
                      <a:pt x="1161273" y="632198"/>
                    </a:cubicBezTo>
                    <a:cubicBezTo>
                      <a:pt x="1155826" y="631935"/>
                      <a:pt x="1150467" y="631583"/>
                      <a:pt x="1145020" y="633252"/>
                    </a:cubicBezTo>
                    <a:moveTo>
                      <a:pt x="721038" y="93391"/>
                    </a:moveTo>
                    <a:cubicBezTo>
                      <a:pt x="728593" y="92688"/>
                      <a:pt x="736149" y="91985"/>
                      <a:pt x="743704" y="91370"/>
                    </a:cubicBezTo>
                    <a:cubicBezTo>
                      <a:pt x="745110" y="91282"/>
                      <a:pt x="746603" y="91810"/>
                      <a:pt x="748097" y="92073"/>
                    </a:cubicBezTo>
                    <a:cubicBezTo>
                      <a:pt x="746867" y="93215"/>
                      <a:pt x="745725" y="95148"/>
                      <a:pt x="744319" y="95324"/>
                    </a:cubicBezTo>
                    <a:cubicBezTo>
                      <a:pt x="732195" y="96554"/>
                      <a:pt x="724728" y="102879"/>
                      <a:pt x="719017" y="111577"/>
                    </a:cubicBezTo>
                    <a:cubicBezTo>
                      <a:pt x="718227" y="112807"/>
                      <a:pt x="716030" y="113685"/>
                      <a:pt x="714361" y="114037"/>
                    </a:cubicBezTo>
                    <a:cubicBezTo>
                      <a:pt x="709265" y="114915"/>
                      <a:pt x="703994" y="115794"/>
                      <a:pt x="698811" y="116057"/>
                    </a:cubicBezTo>
                    <a:cubicBezTo>
                      <a:pt x="694155" y="116321"/>
                      <a:pt x="689498" y="115794"/>
                      <a:pt x="684842" y="115618"/>
                    </a:cubicBezTo>
                    <a:cubicBezTo>
                      <a:pt x="688620" y="113685"/>
                      <a:pt x="692485" y="111840"/>
                      <a:pt x="696263" y="109907"/>
                    </a:cubicBezTo>
                    <a:cubicBezTo>
                      <a:pt x="704258" y="105603"/>
                      <a:pt x="705839" y="102176"/>
                      <a:pt x="699953" y="95587"/>
                    </a:cubicBezTo>
                    <a:cubicBezTo>
                      <a:pt x="699162" y="94709"/>
                      <a:pt x="699162" y="93303"/>
                      <a:pt x="698723" y="92073"/>
                    </a:cubicBezTo>
                    <a:cubicBezTo>
                      <a:pt x="700216" y="91810"/>
                      <a:pt x="702149" y="90843"/>
                      <a:pt x="703028" y="91370"/>
                    </a:cubicBezTo>
                    <a:cubicBezTo>
                      <a:pt x="707948" y="94270"/>
                      <a:pt x="713395" y="93127"/>
                      <a:pt x="721038" y="93391"/>
                    </a:cubicBezTo>
                    <a:moveTo>
                      <a:pt x="468107" y="262246"/>
                    </a:moveTo>
                    <a:cubicBezTo>
                      <a:pt x="457301" y="265145"/>
                      <a:pt x="447637" y="270768"/>
                      <a:pt x="435952" y="272085"/>
                    </a:cubicBezTo>
                    <a:cubicBezTo>
                      <a:pt x="433405" y="272349"/>
                      <a:pt x="432087" y="272613"/>
                      <a:pt x="430945" y="271119"/>
                    </a:cubicBezTo>
                    <a:cubicBezTo>
                      <a:pt x="426903" y="266199"/>
                      <a:pt x="421544" y="265057"/>
                      <a:pt x="414692" y="265057"/>
                    </a:cubicBezTo>
                    <a:cubicBezTo>
                      <a:pt x="409860" y="265057"/>
                      <a:pt x="404940" y="262510"/>
                      <a:pt x="400196" y="260840"/>
                    </a:cubicBezTo>
                    <a:cubicBezTo>
                      <a:pt x="398878" y="260401"/>
                      <a:pt x="398000" y="258995"/>
                      <a:pt x="396945" y="258029"/>
                    </a:cubicBezTo>
                    <a:cubicBezTo>
                      <a:pt x="398790" y="257678"/>
                      <a:pt x="401250" y="256535"/>
                      <a:pt x="402304" y="257238"/>
                    </a:cubicBezTo>
                    <a:cubicBezTo>
                      <a:pt x="407312" y="260401"/>
                      <a:pt x="412495" y="259083"/>
                      <a:pt x="417767" y="258644"/>
                    </a:cubicBezTo>
                    <a:cubicBezTo>
                      <a:pt x="422862" y="258117"/>
                      <a:pt x="427958" y="257765"/>
                      <a:pt x="433141" y="257678"/>
                    </a:cubicBezTo>
                    <a:cubicBezTo>
                      <a:pt x="444826" y="257502"/>
                      <a:pt x="456862" y="254515"/>
                      <a:pt x="468107" y="262246"/>
                    </a:cubicBezTo>
                    <a:moveTo>
                      <a:pt x="199713" y="434351"/>
                    </a:moveTo>
                    <a:cubicBezTo>
                      <a:pt x="201031" y="440677"/>
                      <a:pt x="198835" y="446124"/>
                      <a:pt x="194706" y="451219"/>
                    </a:cubicBezTo>
                    <a:cubicBezTo>
                      <a:pt x="189786" y="457193"/>
                      <a:pt x="185042" y="457193"/>
                      <a:pt x="180825" y="450780"/>
                    </a:cubicBezTo>
                    <a:cubicBezTo>
                      <a:pt x="179595" y="448847"/>
                      <a:pt x="179331" y="446475"/>
                      <a:pt x="178365" y="444455"/>
                    </a:cubicBezTo>
                    <a:cubicBezTo>
                      <a:pt x="176432" y="440677"/>
                      <a:pt x="174324" y="436899"/>
                      <a:pt x="172215" y="433209"/>
                    </a:cubicBezTo>
                    <a:cubicBezTo>
                      <a:pt x="170458" y="430047"/>
                      <a:pt x="166153" y="425127"/>
                      <a:pt x="167032" y="424248"/>
                    </a:cubicBezTo>
                    <a:cubicBezTo>
                      <a:pt x="171952" y="419680"/>
                      <a:pt x="174412" y="426357"/>
                      <a:pt x="178453" y="427235"/>
                    </a:cubicBezTo>
                    <a:cubicBezTo>
                      <a:pt x="185569" y="428641"/>
                      <a:pt x="192597" y="430486"/>
                      <a:pt x="199713" y="434351"/>
                    </a:cubicBezTo>
                    <a:moveTo>
                      <a:pt x="1597467" y="317242"/>
                    </a:moveTo>
                    <a:cubicBezTo>
                      <a:pt x="1600893" y="316276"/>
                      <a:pt x="1604495" y="316276"/>
                      <a:pt x="1608010" y="315925"/>
                    </a:cubicBezTo>
                    <a:cubicBezTo>
                      <a:pt x="1614071" y="315397"/>
                      <a:pt x="1619606" y="312850"/>
                      <a:pt x="1621012" y="320932"/>
                    </a:cubicBezTo>
                    <a:cubicBezTo>
                      <a:pt x="1621188" y="321899"/>
                      <a:pt x="1623999" y="322514"/>
                      <a:pt x="1625580" y="323392"/>
                    </a:cubicBezTo>
                    <a:cubicBezTo>
                      <a:pt x="1632345" y="327258"/>
                      <a:pt x="1635771" y="332968"/>
                      <a:pt x="1636474" y="339733"/>
                    </a:cubicBezTo>
                    <a:cubicBezTo>
                      <a:pt x="1636650" y="341666"/>
                      <a:pt x="1635156" y="344653"/>
                      <a:pt x="1633399" y="345531"/>
                    </a:cubicBezTo>
                    <a:cubicBezTo>
                      <a:pt x="1631818" y="346322"/>
                      <a:pt x="1628040" y="345531"/>
                      <a:pt x="1626459" y="344214"/>
                    </a:cubicBezTo>
                    <a:cubicBezTo>
                      <a:pt x="1623472" y="341841"/>
                      <a:pt x="1620748" y="338854"/>
                      <a:pt x="1618903" y="335692"/>
                    </a:cubicBezTo>
                    <a:cubicBezTo>
                      <a:pt x="1613632" y="326731"/>
                      <a:pt x="1605198" y="322250"/>
                      <a:pt x="1594041" y="321284"/>
                    </a:cubicBezTo>
                    <a:cubicBezTo>
                      <a:pt x="1592020" y="321108"/>
                      <a:pt x="1588594" y="322162"/>
                      <a:pt x="1589472" y="318824"/>
                    </a:cubicBezTo>
                    <a:cubicBezTo>
                      <a:pt x="1589648" y="318033"/>
                      <a:pt x="1593162" y="317769"/>
                      <a:pt x="1597467" y="317242"/>
                    </a:cubicBezTo>
                    <a:moveTo>
                      <a:pt x="1471573" y="688249"/>
                    </a:moveTo>
                    <a:cubicBezTo>
                      <a:pt x="1464632" y="689479"/>
                      <a:pt x="1457692" y="690709"/>
                      <a:pt x="1450751" y="691851"/>
                    </a:cubicBezTo>
                    <a:cubicBezTo>
                      <a:pt x="1449697" y="692027"/>
                      <a:pt x="1448643" y="692027"/>
                      <a:pt x="1447501" y="692114"/>
                    </a:cubicBezTo>
                    <a:cubicBezTo>
                      <a:pt x="1448028" y="691148"/>
                      <a:pt x="1448203" y="689742"/>
                      <a:pt x="1449082" y="689303"/>
                    </a:cubicBezTo>
                    <a:cubicBezTo>
                      <a:pt x="1451630" y="688073"/>
                      <a:pt x="1454265" y="686755"/>
                      <a:pt x="1457077" y="686228"/>
                    </a:cubicBezTo>
                    <a:cubicBezTo>
                      <a:pt x="1460415" y="685613"/>
                      <a:pt x="1464896" y="686843"/>
                      <a:pt x="1467268" y="685262"/>
                    </a:cubicBezTo>
                    <a:cubicBezTo>
                      <a:pt x="1472451" y="681923"/>
                      <a:pt x="1477810" y="682011"/>
                      <a:pt x="1483609" y="681836"/>
                    </a:cubicBezTo>
                    <a:cubicBezTo>
                      <a:pt x="1484926" y="681836"/>
                      <a:pt x="1486244" y="680869"/>
                      <a:pt x="1487650" y="680342"/>
                    </a:cubicBezTo>
                    <a:cubicBezTo>
                      <a:pt x="1495381" y="677443"/>
                      <a:pt x="1500125" y="669097"/>
                      <a:pt x="1510404" y="670854"/>
                    </a:cubicBezTo>
                    <a:cubicBezTo>
                      <a:pt x="1515500" y="663210"/>
                      <a:pt x="1526481" y="666110"/>
                      <a:pt x="1533246" y="661453"/>
                    </a:cubicBezTo>
                    <a:cubicBezTo>
                      <a:pt x="1533773" y="661102"/>
                      <a:pt x="1535354" y="661717"/>
                      <a:pt x="1536409" y="661893"/>
                    </a:cubicBezTo>
                    <a:cubicBezTo>
                      <a:pt x="1535882" y="662596"/>
                      <a:pt x="1535618" y="663650"/>
                      <a:pt x="1534827" y="664001"/>
                    </a:cubicBezTo>
                    <a:cubicBezTo>
                      <a:pt x="1524812" y="668658"/>
                      <a:pt x="1514885" y="673577"/>
                      <a:pt x="1504518" y="677706"/>
                    </a:cubicBezTo>
                    <a:cubicBezTo>
                      <a:pt x="1494678" y="681748"/>
                      <a:pt x="1484223" y="684735"/>
                      <a:pt x="1471573" y="688249"/>
                    </a:cubicBezTo>
                    <a:moveTo>
                      <a:pt x="922926" y="576323"/>
                    </a:moveTo>
                    <a:cubicBezTo>
                      <a:pt x="918709" y="573775"/>
                      <a:pt x="918709" y="573775"/>
                      <a:pt x="921871" y="572194"/>
                    </a:cubicBezTo>
                    <a:cubicBezTo>
                      <a:pt x="929778" y="568153"/>
                      <a:pt x="938476" y="565166"/>
                      <a:pt x="942869" y="557083"/>
                    </a:cubicBezTo>
                    <a:cubicBezTo>
                      <a:pt x="945329" y="552427"/>
                      <a:pt x="951918" y="553218"/>
                      <a:pt x="956574" y="551548"/>
                    </a:cubicBezTo>
                    <a:cubicBezTo>
                      <a:pt x="957277" y="551285"/>
                      <a:pt x="959649" y="553130"/>
                      <a:pt x="959649" y="553218"/>
                    </a:cubicBezTo>
                    <a:cubicBezTo>
                      <a:pt x="955871" y="559543"/>
                      <a:pt x="953499" y="567538"/>
                      <a:pt x="947613" y="571667"/>
                    </a:cubicBezTo>
                    <a:cubicBezTo>
                      <a:pt x="942166" y="575357"/>
                      <a:pt x="932853" y="574917"/>
                      <a:pt x="922926" y="576323"/>
                    </a:cubicBezTo>
                    <a:moveTo>
                      <a:pt x="1003663" y="605315"/>
                    </a:moveTo>
                    <a:cubicBezTo>
                      <a:pt x="1004805" y="606281"/>
                      <a:pt x="1006035" y="607160"/>
                      <a:pt x="1006914" y="608214"/>
                    </a:cubicBezTo>
                    <a:cubicBezTo>
                      <a:pt x="1007968" y="609532"/>
                      <a:pt x="1008671" y="610937"/>
                      <a:pt x="1009549" y="612343"/>
                    </a:cubicBezTo>
                    <a:cubicBezTo>
                      <a:pt x="1007705" y="612168"/>
                      <a:pt x="1005860" y="611992"/>
                      <a:pt x="1004015" y="611816"/>
                    </a:cubicBezTo>
                    <a:cubicBezTo>
                      <a:pt x="992857" y="610937"/>
                      <a:pt x="984950" y="601361"/>
                      <a:pt x="972827" y="603031"/>
                    </a:cubicBezTo>
                    <a:cubicBezTo>
                      <a:pt x="971860" y="603119"/>
                      <a:pt x="969488" y="600922"/>
                      <a:pt x="969752" y="600395"/>
                    </a:cubicBezTo>
                    <a:cubicBezTo>
                      <a:pt x="970367" y="599077"/>
                      <a:pt x="972124" y="597057"/>
                      <a:pt x="973178" y="597144"/>
                    </a:cubicBezTo>
                    <a:cubicBezTo>
                      <a:pt x="983369" y="598111"/>
                      <a:pt x="995756" y="592664"/>
                      <a:pt x="1003663" y="605315"/>
                    </a:cubicBezTo>
                    <a:moveTo>
                      <a:pt x="1485893" y="350363"/>
                    </a:moveTo>
                    <a:cubicBezTo>
                      <a:pt x="1480534" y="349221"/>
                      <a:pt x="1478513" y="353175"/>
                      <a:pt x="1475262" y="355371"/>
                    </a:cubicBezTo>
                    <a:cubicBezTo>
                      <a:pt x="1474296" y="356074"/>
                      <a:pt x="1472627" y="355986"/>
                      <a:pt x="1471309" y="356249"/>
                    </a:cubicBezTo>
                    <a:cubicBezTo>
                      <a:pt x="1471309" y="355107"/>
                      <a:pt x="1470958" y="353789"/>
                      <a:pt x="1471485" y="352735"/>
                    </a:cubicBezTo>
                    <a:cubicBezTo>
                      <a:pt x="1473593" y="347991"/>
                      <a:pt x="1475438" y="343071"/>
                      <a:pt x="1478337" y="338679"/>
                    </a:cubicBezTo>
                    <a:cubicBezTo>
                      <a:pt x="1479304" y="337097"/>
                      <a:pt x="1483872" y="335428"/>
                      <a:pt x="1484926" y="336043"/>
                    </a:cubicBezTo>
                    <a:cubicBezTo>
                      <a:pt x="1488616" y="338503"/>
                      <a:pt x="1495557" y="336395"/>
                      <a:pt x="1496699" y="342193"/>
                    </a:cubicBezTo>
                    <a:cubicBezTo>
                      <a:pt x="1496962" y="343423"/>
                      <a:pt x="1496611" y="345180"/>
                      <a:pt x="1495732" y="345883"/>
                    </a:cubicBezTo>
                    <a:cubicBezTo>
                      <a:pt x="1493360" y="347640"/>
                      <a:pt x="1490725" y="348958"/>
                      <a:pt x="1485893" y="350363"/>
                    </a:cubicBezTo>
                    <a:moveTo>
                      <a:pt x="685369" y="570085"/>
                    </a:moveTo>
                    <a:cubicBezTo>
                      <a:pt x="681767" y="570788"/>
                      <a:pt x="678165" y="571491"/>
                      <a:pt x="674475" y="572106"/>
                    </a:cubicBezTo>
                    <a:cubicBezTo>
                      <a:pt x="673860" y="572194"/>
                      <a:pt x="673157" y="571579"/>
                      <a:pt x="672543" y="571316"/>
                    </a:cubicBezTo>
                    <a:cubicBezTo>
                      <a:pt x="673245" y="570613"/>
                      <a:pt x="673772" y="569646"/>
                      <a:pt x="674651" y="569207"/>
                    </a:cubicBezTo>
                    <a:cubicBezTo>
                      <a:pt x="675881" y="568592"/>
                      <a:pt x="677375" y="568241"/>
                      <a:pt x="678780" y="568065"/>
                    </a:cubicBezTo>
                    <a:cubicBezTo>
                      <a:pt x="688796" y="566659"/>
                      <a:pt x="698723" y="565166"/>
                      <a:pt x="708738" y="563936"/>
                    </a:cubicBezTo>
                    <a:cubicBezTo>
                      <a:pt x="716997" y="562881"/>
                      <a:pt x="725255" y="562091"/>
                      <a:pt x="733513" y="561212"/>
                    </a:cubicBezTo>
                    <a:cubicBezTo>
                      <a:pt x="735973" y="560949"/>
                      <a:pt x="738345" y="560685"/>
                      <a:pt x="740805" y="560422"/>
                    </a:cubicBezTo>
                    <a:cubicBezTo>
                      <a:pt x="738872" y="561564"/>
                      <a:pt x="736939" y="562794"/>
                      <a:pt x="734919" y="563848"/>
                    </a:cubicBezTo>
                    <a:cubicBezTo>
                      <a:pt x="733337" y="564726"/>
                      <a:pt x="731756" y="565517"/>
                      <a:pt x="730175" y="566220"/>
                    </a:cubicBezTo>
                    <a:cubicBezTo>
                      <a:pt x="724816" y="568416"/>
                      <a:pt x="719544" y="571491"/>
                      <a:pt x="713307" y="569471"/>
                    </a:cubicBezTo>
                    <a:cubicBezTo>
                      <a:pt x="704609" y="566659"/>
                      <a:pt x="696263" y="567626"/>
                      <a:pt x="685369" y="570085"/>
                    </a:cubicBezTo>
                    <a:moveTo>
                      <a:pt x="1493009" y="454031"/>
                    </a:moveTo>
                    <a:cubicBezTo>
                      <a:pt x="1505836" y="451834"/>
                      <a:pt x="1518662" y="449638"/>
                      <a:pt x="1531401" y="447442"/>
                    </a:cubicBezTo>
                    <a:cubicBezTo>
                      <a:pt x="1532455" y="447266"/>
                      <a:pt x="1533510" y="447178"/>
                      <a:pt x="1534564" y="447002"/>
                    </a:cubicBezTo>
                    <a:cubicBezTo>
                      <a:pt x="1533861" y="447969"/>
                      <a:pt x="1533334" y="449462"/>
                      <a:pt x="1532367" y="449726"/>
                    </a:cubicBezTo>
                    <a:cubicBezTo>
                      <a:pt x="1527448" y="451132"/>
                      <a:pt x="1522352" y="451834"/>
                      <a:pt x="1517520" y="453416"/>
                    </a:cubicBezTo>
                    <a:cubicBezTo>
                      <a:pt x="1500916" y="458687"/>
                      <a:pt x="1482642" y="459214"/>
                      <a:pt x="1466653" y="466330"/>
                    </a:cubicBezTo>
                    <a:cubicBezTo>
                      <a:pt x="1465950" y="466682"/>
                      <a:pt x="1464632" y="465803"/>
                      <a:pt x="1463578" y="465539"/>
                    </a:cubicBezTo>
                    <a:cubicBezTo>
                      <a:pt x="1464017" y="464398"/>
                      <a:pt x="1464193" y="462640"/>
                      <a:pt x="1464984" y="462377"/>
                    </a:cubicBezTo>
                    <a:cubicBezTo>
                      <a:pt x="1469376" y="460795"/>
                      <a:pt x="1473945" y="459566"/>
                      <a:pt x="1478425" y="458072"/>
                    </a:cubicBezTo>
                    <a:cubicBezTo>
                      <a:pt x="1482466" y="456842"/>
                      <a:pt x="1486508" y="455349"/>
                      <a:pt x="1493009" y="454031"/>
                    </a:cubicBezTo>
                    <a:moveTo>
                      <a:pt x="922926" y="267429"/>
                    </a:moveTo>
                    <a:cubicBezTo>
                      <a:pt x="922574" y="272613"/>
                      <a:pt x="917127" y="278411"/>
                      <a:pt x="912998" y="277269"/>
                    </a:cubicBezTo>
                    <a:cubicBezTo>
                      <a:pt x="905443" y="275073"/>
                      <a:pt x="898151" y="272173"/>
                      <a:pt x="890771" y="269538"/>
                    </a:cubicBezTo>
                    <a:cubicBezTo>
                      <a:pt x="890068" y="269274"/>
                      <a:pt x="889453" y="269011"/>
                      <a:pt x="888751" y="268835"/>
                    </a:cubicBezTo>
                    <a:cubicBezTo>
                      <a:pt x="889453" y="268396"/>
                      <a:pt x="890156" y="267693"/>
                      <a:pt x="890947" y="267517"/>
                    </a:cubicBezTo>
                    <a:cubicBezTo>
                      <a:pt x="901226" y="265936"/>
                      <a:pt x="911241" y="260137"/>
                      <a:pt x="922926" y="267429"/>
                    </a:cubicBezTo>
                    <a:moveTo>
                      <a:pt x="897975" y="527564"/>
                    </a:moveTo>
                    <a:cubicBezTo>
                      <a:pt x="903598" y="522205"/>
                      <a:pt x="913613" y="521942"/>
                      <a:pt x="917742" y="514738"/>
                    </a:cubicBezTo>
                    <a:cubicBezTo>
                      <a:pt x="918182" y="514035"/>
                      <a:pt x="921257" y="514386"/>
                      <a:pt x="923101" y="514298"/>
                    </a:cubicBezTo>
                    <a:cubicBezTo>
                      <a:pt x="922662" y="515968"/>
                      <a:pt x="922838" y="518164"/>
                      <a:pt x="921608" y="519218"/>
                    </a:cubicBezTo>
                    <a:cubicBezTo>
                      <a:pt x="910802" y="528267"/>
                      <a:pt x="898415" y="535471"/>
                      <a:pt x="884885" y="541094"/>
                    </a:cubicBezTo>
                    <a:cubicBezTo>
                      <a:pt x="883831" y="541533"/>
                      <a:pt x="882689" y="541972"/>
                      <a:pt x="881547" y="542324"/>
                    </a:cubicBezTo>
                    <a:cubicBezTo>
                      <a:pt x="881898" y="541182"/>
                      <a:pt x="881898" y="539600"/>
                      <a:pt x="882777" y="538897"/>
                    </a:cubicBezTo>
                    <a:cubicBezTo>
                      <a:pt x="887345" y="535295"/>
                      <a:pt x="892089" y="532045"/>
                      <a:pt x="897975" y="527564"/>
                    </a:cubicBezTo>
                    <a:moveTo>
                      <a:pt x="533382" y="194950"/>
                    </a:moveTo>
                    <a:cubicBezTo>
                      <a:pt x="535579" y="196795"/>
                      <a:pt x="538829" y="199167"/>
                      <a:pt x="533821" y="200573"/>
                    </a:cubicBezTo>
                    <a:cubicBezTo>
                      <a:pt x="528199" y="202154"/>
                      <a:pt x="522137" y="202769"/>
                      <a:pt x="516251" y="203120"/>
                    </a:cubicBezTo>
                    <a:cubicBezTo>
                      <a:pt x="511419" y="203472"/>
                      <a:pt x="505620" y="197761"/>
                      <a:pt x="506323" y="193808"/>
                    </a:cubicBezTo>
                    <a:cubicBezTo>
                      <a:pt x="506499" y="192754"/>
                      <a:pt x="508607" y="190909"/>
                      <a:pt x="509486" y="190997"/>
                    </a:cubicBezTo>
                    <a:cubicBezTo>
                      <a:pt x="516690" y="192139"/>
                      <a:pt x="523894" y="193544"/>
                      <a:pt x="533382" y="194950"/>
                    </a:cubicBezTo>
                    <a:moveTo>
                      <a:pt x="324378" y="304767"/>
                    </a:moveTo>
                    <a:cubicBezTo>
                      <a:pt x="321040" y="308369"/>
                      <a:pt x="317789" y="311971"/>
                      <a:pt x="314450" y="315485"/>
                    </a:cubicBezTo>
                    <a:cubicBezTo>
                      <a:pt x="310585" y="319614"/>
                      <a:pt x="308476" y="327346"/>
                      <a:pt x="299428" y="321372"/>
                    </a:cubicBezTo>
                    <a:cubicBezTo>
                      <a:pt x="299164" y="321196"/>
                      <a:pt x="298198" y="321899"/>
                      <a:pt x="297495" y="322074"/>
                    </a:cubicBezTo>
                    <a:cubicBezTo>
                      <a:pt x="295913" y="322338"/>
                      <a:pt x="294244" y="322426"/>
                      <a:pt x="292663" y="322601"/>
                    </a:cubicBezTo>
                    <a:cubicBezTo>
                      <a:pt x="293629" y="320932"/>
                      <a:pt x="294068" y="318648"/>
                      <a:pt x="295562" y="317769"/>
                    </a:cubicBezTo>
                    <a:cubicBezTo>
                      <a:pt x="301272" y="314343"/>
                      <a:pt x="307510" y="311532"/>
                      <a:pt x="313308" y="308193"/>
                    </a:cubicBezTo>
                    <a:cubicBezTo>
                      <a:pt x="317086" y="306085"/>
                      <a:pt x="320425" y="303449"/>
                      <a:pt x="324027" y="300989"/>
                    </a:cubicBezTo>
                    <a:cubicBezTo>
                      <a:pt x="324466" y="301956"/>
                      <a:pt x="324993" y="302834"/>
                      <a:pt x="324378" y="304767"/>
                    </a:cubicBezTo>
                    <a:moveTo>
                      <a:pt x="1255452" y="520360"/>
                    </a:moveTo>
                    <a:cubicBezTo>
                      <a:pt x="1261339" y="519394"/>
                      <a:pt x="1267225" y="518691"/>
                      <a:pt x="1273023" y="517373"/>
                    </a:cubicBezTo>
                    <a:cubicBezTo>
                      <a:pt x="1279788" y="515880"/>
                      <a:pt x="1286377" y="513771"/>
                      <a:pt x="1293054" y="512190"/>
                    </a:cubicBezTo>
                    <a:cubicBezTo>
                      <a:pt x="1294108" y="511926"/>
                      <a:pt x="1295514" y="512893"/>
                      <a:pt x="1296744" y="513332"/>
                    </a:cubicBezTo>
                    <a:cubicBezTo>
                      <a:pt x="1295865" y="514035"/>
                      <a:pt x="1295162" y="515001"/>
                      <a:pt x="1294196" y="515528"/>
                    </a:cubicBezTo>
                    <a:cubicBezTo>
                      <a:pt x="1281281" y="522293"/>
                      <a:pt x="1267664" y="526686"/>
                      <a:pt x="1252202" y="524577"/>
                    </a:cubicBezTo>
                    <a:cubicBezTo>
                      <a:pt x="1251323" y="524489"/>
                      <a:pt x="1250445" y="523787"/>
                      <a:pt x="1249654" y="523435"/>
                    </a:cubicBezTo>
                    <a:cubicBezTo>
                      <a:pt x="1250884" y="522293"/>
                      <a:pt x="1251938" y="521327"/>
                      <a:pt x="1255452" y="520360"/>
                    </a:cubicBezTo>
                    <a:moveTo>
                      <a:pt x="723410" y="286142"/>
                    </a:moveTo>
                    <a:cubicBezTo>
                      <a:pt x="730965" y="285527"/>
                      <a:pt x="738433" y="286845"/>
                      <a:pt x="746164" y="284385"/>
                    </a:cubicBezTo>
                    <a:cubicBezTo>
                      <a:pt x="753104" y="282189"/>
                      <a:pt x="761099" y="282628"/>
                      <a:pt x="768742" y="282101"/>
                    </a:cubicBezTo>
                    <a:cubicBezTo>
                      <a:pt x="769797" y="282013"/>
                      <a:pt x="770939" y="283243"/>
                      <a:pt x="772081" y="283770"/>
                    </a:cubicBezTo>
                    <a:cubicBezTo>
                      <a:pt x="771202" y="284561"/>
                      <a:pt x="770324" y="285966"/>
                      <a:pt x="769357" y="286054"/>
                    </a:cubicBezTo>
                    <a:cubicBezTo>
                      <a:pt x="759869" y="286933"/>
                      <a:pt x="750293" y="287548"/>
                      <a:pt x="740805" y="288251"/>
                    </a:cubicBezTo>
                    <a:cubicBezTo>
                      <a:pt x="738872" y="288426"/>
                      <a:pt x="736939" y="288251"/>
                      <a:pt x="735007" y="288514"/>
                    </a:cubicBezTo>
                    <a:cubicBezTo>
                      <a:pt x="726133" y="289744"/>
                      <a:pt x="717348" y="291150"/>
                      <a:pt x="708475" y="292292"/>
                    </a:cubicBezTo>
                    <a:cubicBezTo>
                      <a:pt x="706893" y="292468"/>
                      <a:pt x="705048" y="291589"/>
                      <a:pt x="703379" y="291238"/>
                    </a:cubicBezTo>
                    <a:cubicBezTo>
                      <a:pt x="705312" y="290271"/>
                      <a:pt x="707069" y="288778"/>
                      <a:pt x="709090" y="288338"/>
                    </a:cubicBezTo>
                    <a:cubicBezTo>
                      <a:pt x="712955" y="287372"/>
                      <a:pt x="717699" y="289920"/>
                      <a:pt x="723410" y="286142"/>
                    </a:cubicBezTo>
                    <a:moveTo>
                      <a:pt x="1412447" y="258907"/>
                    </a:moveTo>
                    <a:cubicBezTo>
                      <a:pt x="1412447" y="258907"/>
                      <a:pt x="1405067" y="258907"/>
                      <a:pt x="1401553" y="258907"/>
                    </a:cubicBezTo>
                    <a:cubicBezTo>
                      <a:pt x="1395228" y="258907"/>
                      <a:pt x="1388902" y="259171"/>
                      <a:pt x="1382577" y="258732"/>
                    </a:cubicBezTo>
                    <a:cubicBezTo>
                      <a:pt x="1380205" y="258556"/>
                      <a:pt x="1377920" y="256887"/>
                      <a:pt x="1375636" y="255920"/>
                    </a:cubicBezTo>
                    <a:cubicBezTo>
                      <a:pt x="1377657" y="255481"/>
                      <a:pt x="1379678" y="254866"/>
                      <a:pt x="1381786" y="254778"/>
                    </a:cubicBezTo>
                    <a:cubicBezTo>
                      <a:pt x="1385740" y="254603"/>
                      <a:pt x="1389693" y="254603"/>
                      <a:pt x="1393646" y="254778"/>
                    </a:cubicBezTo>
                    <a:cubicBezTo>
                      <a:pt x="1406385" y="255393"/>
                      <a:pt x="1419124" y="256096"/>
                      <a:pt x="1431863" y="256887"/>
                    </a:cubicBezTo>
                    <a:cubicBezTo>
                      <a:pt x="1432829" y="256975"/>
                      <a:pt x="1433796" y="257590"/>
                      <a:pt x="1434762" y="257941"/>
                    </a:cubicBezTo>
                    <a:cubicBezTo>
                      <a:pt x="1433708" y="258292"/>
                      <a:pt x="1432478" y="258380"/>
                      <a:pt x="1431687" y="258995"/>
                    </a:cubicBezTo>
                    <a:cubicBezTo>
                      <a:pt x="1428788" y="261016"/>
                      <a:pt x="1426240" y="262070"/>
                      <a:pt x="1422462" y="259874"/>
                    </a:cubicBezTo>
                    <a:cubicBezTo>
                      <a:pt x="1420530" y="258732"/>
                      <a:pt x="1417279" y="259259"/>
                      <a:pt x="1412271" y="258995"/>
                    </a:cubicBezTo>
                    <a:moveTo>
                      <a:pt x="1186575" y="522381"/>
                    </a:moveTo>
                    <a:cubicBezTo>
                      <a:pt x="1185433" y="521415"/>
                      <a:pt x="1184379" y="520448"/>
                      <a:pt x="1183237" y="519482"/>
                    </a:cubicBezTo>
                    <a:cubicBezTo>
                      <a:pt x="1184027" y="519043"/>
                      <a:pt x="1184818" y="518428"/>
                      <a:pt x="1185696" y="518252"/>
                    </a:cubicBezTo>
                    <a:cubicBezTo>
                      <a:pt x="1187893" y="517812"/>
                      <a:pt x="1190177" y="517725"/>
                      <a:pt x="1192285" y="517285"/>
                    </a:cubicBezTo>
                    <a:cubicBezTo>
                      <a:pt x="1197293" y="516231"/>
                      <a:pt x="1202125" y="514650"/>
                      <a:pt x="1207221" y="514123"/>
                    </a:cubicBezTo>
                    <a:cubicBezTo>
                      <a:pt x="1214952" y="513332"/>
                      <a:pt x="1213634" y="521590"/>
                      <a:pt x="1218817" y="523611"/>
                    </a:cubicBezTo>
                    <a:cubicBezTo>
                      <a:pt x="1219608" y="523962"/>
                      <a:pt x="1220047" y="525017"/>
                      <a:pt x="1220662" y="525719"/>
                    </a:cubicBezTo>
                    <a:cubicBezTo>
                      <a:pt x="1219257" y="525983"/>
                      <a:pt x="1217236" y="526861"/>
                      <a:pt x="1216357" y="526334"/>
                    </a:cubicBezTo>
                    <a:cubicBezTo>
                      <a:pt x="1207923" y="521151"/>
                      <a:pt x="1198347" y="522557"/>
                      <a:pt x="1186575" y="522381"/>
                    </a:cubicBezTo>
                    <a:moveTo>
                      <a:pt x="355215" y="327609"/>
                    </a:moveTo>
                    <a:cubicBezTo>
                      <a:pt x="359520" y="325237"/>
                      <a:pt x="363737" y="322514"/>
                      <a:pt x="368305" y="320493"/>
                    </a:cubicBezTo>
                    <a:cubicBezTo>
                      <a:pt x="370501" y="319527"/>
                      <a:pt x="373400" y="319614"/>
                      <a:pt x="375948" y="319351"/>
                    </a:cubicBezTo>
                    <a:cubicBezTo>
                      <a:pt x="376475" y="319263"/>
                      <a:pt x="377617" y="319966"/>
                      <a:pt x="377705" y="320317"/>
                    </a:cubicBezTo>
                    <a:cubicBezTo>
                      <a:pt x="377705" y="321196"/>
                      <a:pt x="377354" y="322953"/>
                      <a:pt x="376915" y="322953"/>
                    </a:cubicBezTo>
                    <a:cubicBezTo>
                      <a:pt x="371468" y="323568"/>
                      <a:pt x="371204" y="326906"/>
                      <a:pt x="370062" y="330684"/>
                    </a:cubicBezTo>
                    <a:cubicBezTo>
                      <a:pt x="369447" y="332793"/>
                      <a:pt x="365054" y="334198"/>
                      <a:pt x="362155" y="335692"/>
                    </a:cubicBezTo>
                    <a:cubicBezTo>
                      <a:pt x="361452" y="336043"/>
                      <a:pt x="360134" y="335252"/>
                      <a:pt x="359080" y="334989"/>
                    </a:cubicBezTo>
                    <a:cubicBezTo>
                      <a:pt x="359871" y="334550"/>
                      <a:pt x="360662" y="334198"/>
                      <a:pt x="361277" y="333671"/>
                    </a:cubicBezTo>
                    <a:cubicBezTo>
                      <a:pt x="362594" y="332441"/>
                      <a:pt x="363824" y="331211"/>
                      <a:pt x="365142" y="329981"/>
                    </a:cubicBezTo>
                    <a:cubicBezTo>
                      <a:pt x="363034" y="330157"/>
                      <a:pt x="360837" y="330245"/>
                      <a:pt x="358817" y="330596"/>
                    </a:cubicBezTo>
                    <a:cubicBezTo>
                      <a:pt x="357411" y="330860"/>
                      <a:pt x="356181" y="331738"/>
                      <a:pt x="354775" y="331914"/>
                    </a:cubicBezTo>
                    <a:cubicBezTo>
                      <a:pt x="351613" y="332441"/>
                      <a:pt x="348450" y="332793"/>
                      <a:pt x="345199" y="333232"/>
                    </a:cubicBezTo>
                    <a:cubicBezTo>
                      <a:pt x="347835" y="331475"/>
                      <a:pt x="350295" y="329542"/>
                      <a:pt x="355215" y="327609"/>
                    </a:cubicBezTo>
                    <a:moveTo>
                      <a:pt x="618864" y="228071"/>
                    </a:moveTo>
                    <a:cubicBezTo>
                      <a:pt x="611308" y="229301"/>
                      <a:pt x="603577" y="230004"/>
                      <a:pt x="597076" y="234221"/>
                    </a:cubicBezTo>
                    <a:cubicBezTo>
                      <a:pt x="595671" y="235187"/>
                      <a:pt x="593913" y="236065"/>
                      <a:pt x="592156" y="236241"/>
                    </a:cubicBezTo>
                    <a:cubicBezTo>
                      <a:pt x="590399" y="236417"/>
                      <a:pt x="588554" y="235714"/>
                      <a:pt x="586797" y="235363"/>
                    </a:cubicBezTo>
                    <a:cubicBezTo>
                      <a:pt x="588115" y="234923"/>
                      <a:pt x="589521" y="234484"/>
                      <a:pt x="590751" y="233869"/>
                    </a:cubicBezTo>
                    <a:cubicBezTo>
                      <a:pt x="594616" y="232024"/>
                      <a:pt x="598745" y="230443"/>
                      <a:pt x="601996" y="227983"/>
                    </a:cubicBezTo>
                    <a:cubicBezTo>
                      <a:pt x="606389" y="224732"/>
                      <a:pt x="609903" y="221745"/>
                      <a:pt x="616580" y="221042"/>
                    </a:cubicBezTo>
                    <a:cubicBezTo>
                      <a:pt x="620533" y="220603"/>
                      <a:pt x="623872" y="218934"/>
                      <a:pt x="626068" y="222360"/>
                    </a:cubicBezTo>
                    <a:cubicBezTo>
                      <a:pt x="626683" y="223239"/>
                      <a:pt x="622993" y="226138"/>
                      <a:pt x="618864" y="228071"/>
                    </a:cubicBezTo>
                    <a:moveTo>
                      <a:pt x="635556" y="319263"/>
                    </a:moveTo>
                    <a:cubicBezTo>
                      <a:pt x="628967" y="320229"/>
                      <a:pt x="622378" y="321108"/>
                      <a:pt x="615701" y="322074"/>
                    </a:cubicBezTo>
                    <a:cubicBezTo>
                      <a:pt x="614120" y="322338"/>
                      <a:pt x="612451" y="322426"/>
                      <a:pt x="610869" y="322689"/>
                    </a:cubicBezTo>
                    <a:cubicBezTo>
                      <a:pt x="612099" y="321547"/>
                      <a:pt x="613153" y="319966"/>
                      <a:pt x="614647" y="319439"/>
                    </a:cubicBezTo>
                    <a:cubicBezTo>
                      <a:pt x="617634" y="318297"/>
                      <a:pt x="620972" y="317945"/>
                      <a:pt x="624047" y="316891"/>
                    </a:cubicBezTo>
                    <a:cubicBezTo>
                      <a:pt x="632130" y="314167"/>
                      <a:pt x="640124" y="311180"/>
                      <a:pt x="648207" y="308369"/>
                    </a:cubicBezTo>
                    <a:cubicBezTo>
                      <a:pt x="649701" y="307842"/>
                      <a:pt x="651458" y="307842"/>
                      <a:pt x="653039" y="307578"/>
                    </a:cubicBezTo>
                    <a:cubicBezTo>
                      <a:pt x="652160" y="309248"/>
                      <a:pt x="651897" y="311620"/>
                      <a:pt x="650403" y="312410"/>
                    </a:cubicBezTo>
                    <a:cubicBezTo>
                      <a:pt x="646011" y="314695"/>
                      <a:pt x="641267" y="316364"/>
                      <a:pt x="635556" y="319263"/>
                    </a:cubicBezTo>
                    <a:moveTo>
                      <a:pt x="1051192" y="603206"/>
                    </a:moveTo>
                    <a:cubicBezTo>
                      <a:pt x="1052071" y="603909"/>
                      <a:pt x="1052774" y="605051"/>
                      <a:pt x="1053740" y="605227"/>
                    </a:cubicBezTo>
                    <a:cubicBezTo>
                      <a:pt x="1066215" y="607336"/>
                      <a:pt x="1076055" y="614627"/>
                      <a:pt x="1087652" y="618581"/>
                    </a:cubicBezTo>
                    <a:cubicBezTo>
                      <a:pt x="1088618" y="618932"/>
                      <a:pt x="1089057" y="620426"/>
                      <a:pt x="1089672" y="621392"/>
                    </a:cubicBezTo>
                    <a:cubicBezTo>
                      <a:pt x="1088618" y="621480"/>
                      <a:pt x="1087388" y="621831"/>
                      <a:pt x="1086510" y="621568"/>
                    </a:cubicBezTo>
                    <a:cubicBezTo>
                      <a:pt x="1080360" y="619635"/>
                      <a:pt x="1073771" y="618229"/>
                      <a:pt x="1068148" y="615506"/>
                    </a:cubicBezTo>
                    <a:cubicBezTo>
                      <a:pt x="1061647" y="612431"/>
                      <a:pt x="1053125" y="611553"/>
                      <a:pt x="1051192" y="603206"/>
                    </a:cubicBezTo>
                    <a:moveTo>
                      <a:pt x="1319586" y="199079"/>
                    </a:moveTo>
                    <a:cubicBezTo>
                      <a:pt x="1322133" y="204790"/>
                      <a:pt x="1317126" y="206547"/>
                      <a:pt x="1313436" y="204965"/>
                    </a:cubicBezTo>
                    <a:cubicBezTo>
                      <a:pt x="1306935" y="202242"/>
                      <a:pt x="1300521" y="203735"/>
                      <a:pt x="1294108" y="203208"/>
                    </a:cubicBezTo>
                    <a:cubicBezTo>
                      <a:pt x="1292527" y="203032"/>
                      <a:pt x="1290857" y="203384"/>
                      <a:pt x="1289364" y="203120"/>
                    </a:cubicBezTo>
                    <a:cubicBezTo>
                      <a:pt x="1288573" y="202945"/>
                      <a:pt x="1287958" y="201802"/>
                      <a:pt x="1287607" y="201012"/>
                    </a:cubicBezTo>
                    <a:cubicBezTo>
                      <a:pt x="1287431" y="200573"/>
                      <a:pt x="1288222" y="199343"/>
                      <a:pt x="1288398" y="199343"/>
                    </a:cubicBezTo>
                    <a:cubicBezTo>
                      <a:pt x="1295426" y="200221"/>
                      <a:pt x="1301839" y="193984"/>
                      <a:pt x="1309307" y="198200"/>
                    </a:cubicBezTo>
                    <a:cubicBezTo>
                      <a:pt x="1311327" y="199343"/>
                      <a:pt x="1314578" y="198816"/>
                      <a:pt x="1319586" y="199079"/>
                    </a:cubicBezTo>
                    <a:moveTo>
                      <a:pt x="880141" y="404305"/>
                    </a:moveTo>
                    <a:cubicBezTo>
                      <a:pt x="884094" y="403603"/>
                      <a:pt x="888048" y="402812"/>
                      <a:pt x="892001" y="402373"/>
                    </a:cubicBezTo>
                    <a:cubicBezTo>
                      <a:pt x="893143" y="402285"/>
                      <a:pt x="894549" y="403163"/>
                      <a:pt x="895428" y="403954"/>
                    </a:cubicBezTo>
                    <a:cubicBezTo>
                      <a:pt x="895691" y="404218"/>
                      <a:pt x="894988" y="405887"/>
                      <a:pt x="894285" y="406414"/>
                    </a:cubicBezTo>
                    <a:cubicBezTo>
                      <a:pt x="889981" y="409577"/>
                      <a:pt x="885588" y="412652"/>
                      <a:pt x="881283" y="415814"/>
                    </a:cubicBezTo>
                    <a:cubicBezTo>
                      <a:pt x="880844" y="416166"/>
                      <a:pt x="879790" y="416517"/>
                      <a:pt x="879702" y="416341"/>
                    </a:cubicBezTo>
                    <a:cubicBezTo>
                      <a:pt x="877769" y="413969"/>
                      <a:pt x="875397" y="411773"/>
                      <a:pt x="874430" y="409137"/>
                    </a:cubicBezTo>
                    <a:cubicBezTo>
                      <a:pt x="874079" y="407820"/>
                      <a:pt x="876627" y="405887"/>
                      <a:pt x="880141" y="404305"/>
                    </a:cubicBezTo>
                    <a:moveTo>
                      <a:pt x="1457340" y="377334"/>
                    </a:moveTo>
                    <a:cubicBezTo>
                      <a:pt x="1459800" y="376631"/>
                      <a:pt x="1462172" y="375929"/>
                      <a:pt x="1464632" y="375314"/>
                    </a:cubicBezTo>
                    <a:cubicBezTo>
                      <a:pt x="1467444" y="374611"/>
                      <a:pt x="1470255" y="373469"/>
                      <a:pt x="1473066" y="373381"/>
                    </a:cubicBezTo>
                    <a:cubicBezTo>
                      <a:pt x="1475350" y="373293"/>
                      <a:pt x="1477634" y="374523"/>
                      <a:pt x="1479919" y="375138"/>
                    </a:cubicBezTo>
                    <a:cubicBezTo>
                      <a:pt x="1477722" y="376631"/>
                      <a:pt x="1475790" y="378564"/>
                      <a:pt x="1473330" y="379355"/>
                    </a:cubicBezTo>
                    <a:cubicBezTo>
                      <a:pt x="1468234" y="381024"/>
                      <a:pt x="1462875" y="382430"/>
                      <a:pt x="1457516" y="383308"/>
                    </a:cubicBezTo>
                    <a:cubicBezTo>
                      <a:pt x="1454880" y="383748"/>
                      <a:pt x="1451893" y="382693"/>
                      <a:pt x="1448994" y="382254"/>
                    </a:cubicBezTo>
                    <a:cubicBezTo>
                      <a:pt x="1451015" y="380585"/>
                      <a:pt x="1453035" y="378916"/>
                      <a:pt x="1457340" y="377334"/>
                    </a:cubicBezTo>
                    <a:moveTo>
                      <a:pt x="895603" y="370042"/>
                    </a:moveTo>
                    <a:cubicBezTo>
                      <a:pt x="898766" y="367495"/>
                      <a:pt x="901753" y="364771"/>
                      <a:pt x="905179" y="362487"/>
                    </a:cubicBezTo>
                    <a:cubicBezTo>
                      <a:pt x="906673" y="361433"/>
                      <a:pt x="908957" y="361257"/>
                      <a:pt x="910978" y="360906"/>
                    </a:cubicBezTo>
                    <a:cubicBezTo>
                      <a:pt x="911153" y="360906"/>
                      <a:pt x="912471" y="362838"/>
                      <a:pt x="912120" y="363366"/>
                    </a:cubicBezTo>
                    <a:cubicBezTo>
                      <a:pt x="909133" y="367758"/>
                      <a:pt x="906321" y="372415"/>
                      <a:pt x="902456" y="376192"/>
                    </a:cubicBezTo>
                    <a:cubicBezTo>
                      <a:pt x="901050" y="377598"/>
                      <a:pt x="896482" y="377598"/>
                      <a:pt x="894022" y="376807"/>
                    </a:cubicBezTo>
                    <a:cubicBezTo>
                      <a:pt x="889102" y="375138"/>
                      <a:pt x="892177" y="372942"/>
                      <a:pt x="895603" y="370042"/>
                    </a:cubicBezTo>
                    <a:moveTo>
                      <a:pt x="403973" y="407380"/>
                    </a:moveTo>
                    <a:cubicBezTo>
                      <a:pt x="400459" y="410455"/>
                      <a:pt x="396506" y="409137"/>
                      <a:pt x="392377" y="408522"/>
                    </a:cubicBezTo>
                    <a:cubicBezTo>
                      <a:pt x="389038" y="407995"/>
                      <a:pt x="384558" y="409401"/>
                      <a:pt x="383504" y="405711"/>
                    </a:cubicBezTo>
                    <a:cubicBezTo>
                      <a:pt x="383152" y="404657"/>
                      <a:pt x="387808" y="402460"/>
                      <a:pt x="390180" y="400791"/>
                    </a:cubicBezTo>
                    <a:cubicBezTo>
                      <a:pt x="390708" y="400440"/>
                      <a:pt x="391674" y="400528"/>
                      <a:pt x="392201" y="400088"/>
                    </a:cubicBezTo>
                    <a:cubicBezTo>
                      <a:pt x="397121" y="396750"/>
                      <a:pt x="400372" y="397453"/>
                      <a:pt x="401689" y="403076"/>
                    </a:cubicBezTo>
                    <a:cubicBezTo>
                      <a:pt x="401865" y="403954"/>
                      <a:pt x="403183" y="404569"/>
                      <a:pt x="403973" y="407380"/>
                    </a:cubicBezTo>
                    <a:moveTo>
                      <a:pt x="340982" y="205317"/>
                    </a:moveTo>
                    <a:cubicBezTo>
                      <a:pt x="346605" y="203911"/>
                      <a:pt x="352140" y="202505"/>
                      <a:pt x="357850" y="201275"/>
                    </a:cubicBezTo>
                    <a:cubicBezTo>
                      <a:pt x="358729" y="201100"/>
                      <a:pt x="359959" y="201802"/>
                      <a:pt x="360925" y="202066"/>
                    </a:cubicBezTo>
                    <a:cubicBezTo>
                      <a:pt x="360222" y="202769"/>
                      <a:pt x="359695" y="203647"/>
                      <a:pt x="358905" y="204175"/>
                    </a:cubicBezTo>
                    <a:cubicBezTo>
                      <a:pt x="356181" y="206019"/>
                      <a:pt x="327365" y="211994"/>
                      <a:pt x="323675" y="211554"/>
                    </a:cubicBezTo>
                    <a:cubicBezTo>
                      <a:pt x="323324" y="211466"/>
                      <a:pt x="322797" y="211642"/>
                      <a:pt x="322533" y="211554"/>
                    </a:cubicBezTo>
                    <a:cubicBezTo>
                      <a:pt x="321918" y="211291"/>
                      <a:pt x="320864" y="210764"/>
                      <a:pt x="320864" y="210412"/>
                    </a:cubicBezTo>
                    <a:cubicBezTo>
                      <a:pt x="320864" y="209534"/>
                      <a:pt x="321040" y="208128"/>
                      <a:pt x="321742" y="207777"/>
                    </a:cubicBezTo>
                    <a:cubicBezTo>
                      <a:pt x="323412" y="206898"/>
                      <a:pt x="326662" y="205580"/>
                      <a:pt x="327189" y="206107"/>
                    </a:cubicBezTo>
                    <a:cubicBezTo>
                      <a:pt x="331582" y="210412"/>
                      <a:pt x="334833" y="204790"/>
                      <a:pt x="340982" y="205317"/>
                    </a:cubicBezTo>
                    <a:moveTo>
                      <a:pt x="920554" y="628069"/>
                    </a:moveTo>
                    <a:cubicBezTo>
                      <a:pt x="916952" y="626663"/>
                      <a:pt x="913350" y="625170"/>
                      <a:pt x="909660" y="623940"/>
                    </a:cubicBezTo>
                    <a:cubicBezTo>
                      <a:pt x="906146" y="622798"/>
                      <a:pt x="907200" y="621304"/>
                      <a:pt x="908781" y="619635"/>
                    </a:cubicBezTo>
                    <a:cubicBezTo>
                      <a:pt x="912295" y="615945"/>
                      <a:pt x="915546" y="614012"/>
                      <a:pt x="921169" y="617526"/>
                    </a:cubicBezTo>
                    <a:cubicBezTo>
                      <a:pt x="926791" y="621041"/>
                      <a:pt x="924419" y="623852"/>
                      <a:pt x="920554" y="628069"/>
                    </a:cubicBezTo>
                    <a:moveTo>
                      <a:pt x="374279" y="174216"/>
                    </a:moveTo>
                    <a:cubicBezTo>
                      <a:pt x="366372" y="175710"/>
                      <a:pt x="357499" y="174216"/>
                      <a:pt x="350910" y="180015"/>
                    </a:cubicBezTo>
                    <a:cubicBezTo>
                      <a:pt x="350295" y="180542"/>
                      <a:pt x="348626" y="180630"/>
                      <a:pt x="347659" y="180366"/>
                    </a:cubicBezTo>
                    <a:cubicBezTo>
                      <a:pt x="346517" y="180015"/>
                      <a:pt x="345639" y="179048"/>
                      <a:pt x="344584" y="178346"/>
                    </a:cubicBezTo>
                    <a:cubicBezTo>
                      <a:pt x="345199" y="177643"/>
                      <a:pt x="345727" y="176588"/>
                      <a:pt x="346517" y="176413"/>
                    </a:cubicBezTo>
                    <a:cubicBezTo>
                      <a:pt x="355830" y="173601"/>
                      <a:pt x="365142" y="170702"/>
                      <a:pt x="374630" y="168242"/>
                    </a:cubicBezTo>
                    <a:cubicBezTo>
                      <a:pt x="376124" y="167803"/>
                      <a:pt x="378320" y="169385"/>
                      <a:pt x="380165" y="169999"/>
                    </a:cubicBezTo>
                    <a:cubicBezTo>
                      <a:pt x="378584" y="170966"/>
                      <a:pt x="377002" y="172108"/>
                      <a:pt x="374279" y="174216"/>
                    </a:cubicBezTo>
                    <a:moveTo>
                      <a:pt x="1357626" y="203208"/>
                    </a:moveTo>
                    <a:cubicBezTo>
                      <a:pt x="1354815" y="200836"/>
                      <a:pt x="1352092" y="198552"/>
                      <a:pt x="1349280" y="196180"/>
                    </a:cubicBezTo>
                    <a:cubicBezTo>
                      <a:pt x="1352619" y="196443"/>
                      <a:pt x="1355957" y="196443"/>
                      <a:pt x="1359208" y="197058"/>
                    </a:cubicBezTo>
                    <a:cubicBezTo>
                      <a:pt x="1361228" y="197410"/>
                      <a:pt x="1363600" y="198200"/>
                      <a:pt x="1365006" y="199430"/>
                    </a:cubicBezTo>
                    <a:cubicBezTo>
                      <a:pt x="1367202" y="201451"/>
                      <a:pt x="1370541" y="205932"/>
                      <a:pt x="1370189" y="206195"/>
                    </a:cubicBezTo>
                    <a:cubicBezTo>
                      <a:pt x="1365709" y="209621"/>
                      <a:pt x="1365182" y="203999"/>
                      <a:pt x="1362282" y="203208"/>
                    </a:cubicBezTo>
                    <a:cubicBezTo>
                      <a:pt x="1361580" y="203032"/>
                      <a:pt x="1360789" y="203208"/>
                      <a:pt x="1357626" y="203208"/>
                    </a:cubicBezTo>
                    <a:moveTo>
                      <a:pt x="813636" y="252933"/>
                    </a:moveTo>
                    <a:cubicBezTo>
                      <a:pt x="818292" y="252933"/>
                      <a:pt x="823036" y="252758"/>
                      <a:pt x="827692" y="253021"/>
                    </a:cubicBezTo>
                    <a:cubicBezTo>
                      <a:pt x="828922" y="253109"/>
                      <a:pt x="829976" y="254778"/>
                      <a:pt x="831031" y="255657"/>
                    </a:cubicBezTo>
                    <a:cubicBezTo>
                      <a:pt x="829976" y="256096"/>
                      <a:pt x="828834" y="256975"/>
                      <a:pt x="827692" y="256975"/>
                    </a:cubicBezTo>
                    <a:cubicBezTo>
                      <a:pt x="821015" y="257062"/>
                      <a:pt x="814426" y="257150"/>
                      <a:pt x="807749" y="256975"/>
                    </a:cubicBezTo>
                    <a:cubicBezTo>
                      <a:pt x="805377" y="256887"/>
                      <a:pt x="803093" y="256184"/>
                      <a:pt x="800809" y="255745"/>
                    </a:cubicBezTo>
                    <a:cubicBezTo>
                      <a:pt x="803093" y="254778"/>
                      <a:pt x="805290" y="253724"/>
                      <a:pt x="807662" y="252933"/>
                    </a:cubicBezTo>
                    <a:cubicBezTo>
                      <a:pt x="808804" y="252670"/>
                      <a:pt x="810122" y="252933"/>
                      <a:pt x="813636" y="252933"/>
                    </a:cubicBezTo>
                    <a:moveTo>
                      <a:pt x="412232" y="439535"/>
                    </a:moveTo>
                    <a:cubicBezTo>
                      <a:pt x="414692" y="440940"/>
                      <a:pt x="417327" y="442170"/>
                      <a:pt x="419699" y="443752"/>
                    </a:cubicBezTo>
                    <a:cubicBezTo>
                      <a:pt x="420929" y="444542"/>
                      <a:pt x="421896" y="445685"/>
                      <a:pt x="422950" y="446739"/>
                    </a:cubicBezTo>
                    <a:cubicBezTo>
                      <a:pt x="421193" y="447090"/>
                      <a:pt x="418909" y="448320"/>
                      <a:pt x="417767" y="447793"/>
                    </a:cubicBezTo>
                    <a:cubicBezTo>
                      <a:pt x="412759" y="445245"/>
                      <a:pt x="407927" y="443137"/>
                      <a:pt x="401865" y="443664"/>
                    </a:cubicBezTo>
                    <a:cubicBezTo>
                      <a:pt x="399581" y="443840"/>
                      <a:pt x="397121" y="442961"/>
                      <a:pt x="394661" y="442522"/>
                    </a:cubicBezTo>
                    <a:cubicBezTo>
                      <a:pt x="397384" y="441555"/>
                      <a:pt x="399932" y="440325"/>
                      <a:pt x="402744" y="439711"/>
                    </a:cubicBezTo>
                    <a:cubicBezTo>
                      <a:pt x="405028" y="439096"/>
                      <a:pt x="407488" y="439535"/>
                      <a:pt x="412232" y="439535"/>
                    </a:cubicBezTo>
                    <a:moveTo>
                      <a:pt x="840958" y="426005"/>
                    </a:moveTo>
                    <a:cubicBezTo>
                      <a:pt x="841749" y="428114"/>
                      <a:pt x="841925" y="430837"/>
                      <a:pt x="843506" y="432155"/>
                    </a:cubicBezTo>
                    <a:cubicBezTo>
                      <a:pt x="847196" y="435054"/>
                      <a:pt x="843330" y="437163"/>
                      <a:pt x="842276" y="437075"/>
                    </a:cubicBezTo>
                    <a:cubicBezTo>
                      <a:pt x="836038" y="436548"/>
                      <a:pt x="833842" y="441116"/>
                      <a:pt x="830064" y="443752"/>
                    </a:cubicBezTo>
                    <a:cubicBezTo>
                      <a:pt x="829186" y="444367"/>
                      <a:pt x="827868" y="444455"/>
                      <a:pt x="826814" y="444718"/>
                    </a:cubicBezTo>
                    <a:cubicBezTo>
                      <a:pt x="826989" y="443752"/>
                      <a:pt x="826989" y="442698"/>
                      <a:pt x="827517" y="441995"/>
                    </a:cubicBezTo>
                    <a:cubicBezTo>
                      <a:pt x="831470" y="436284"/>
                      <a:pt x="838235" y="432067"/>
                      <a:pt x="840958" y="426005"/>
                    </a:cubicBezTo>
                    <a:moveTo>
                      <a:pt x="1077285" y="273667"/>
                    </a:moveTo>
                    <a:cubicBezTo>
                      <a:pt x="1079481" y="274897"/>
                      <a:pt x="1081678" y="276039"/>
                      <a:pt x="1083786" y="277357"/>
                    </a:cubicBezTo>
                    <a:cubicBezTo>
                      <a:pt x="1084401" y="277796"/>
                      <a:pt x="1084489" y="278762"/>
                      <a:pt x="1084840" y="279465"/>
                    </a:cubicBezTo>
                    <a:cubicBezTo>
                      <a:pt x="1084138" y="279553"/>
                      <a:pt x="1083347" y="279992"/>
                      <a:pt x="1082644" y="279817"/>
                    </a:cubicBezTo>
                    <a:cubicBezTo>
                      <a:pt x="1075879" y="278323"/>
                      <a:pt x="1069114" y="276742"/>
                      <a:pt x="1062438" y="275073"/>
                    </a:cubicBezTo>
                    <a:cubicBezTo>
                      <a:pt x="1062086" y="274985"/>
                      <a:pt x="1061647" y="273755"/>
                      <a:pt x="1061910" y="273315"/>
                    </a:cubicBezTo>
                    <a:cubicBezTo>
                      <a:pt x="1062350" y="272613"/>
                      <a:pt x="1063404" y="271558"/>
                      <a:pt x="1064019" y="271646"/>
                    </a:cubicBezTo>
                    <a:cubicBezTo>
                      <a:pt x="1067709" y="272173"/>
                      <a:pt x="1071311" y="272964"/>
                      <a:pt x="1077285" y="273667"/>
                    </a:cubicBezTo>
                    <a:moveTo>
                      <a:pt x="298285" y="451922"/>
                    </a:moveTo>
                    <a:cubicBezTo>
                      <a:pt x="303469" y="454382"/>
                      <a:pt x="308652" y="456754"/>
                      <a:pt x="313748" y="459302"/>
                    </a:cubicBezTo>
                    <a:cubicBezTo>
                      <a:pt x="314538" y="459741"/>
                      <a:pt x="315241" y="461498"/>
                      <a:pt x="314890" y="462113"/>
                    </a:cubicBezTo>
                    <a:cubicBezTo>
                      <a:pt x="314450" y="462904"/>
                      <a:pt x="312342" y="463870"/>
                      <a:pt x="311727" y="463519"/>
                    </a:cubicBezTo>
                    <a:cubicBezTo>
                      <a:pt x="305314" y="460268"/>
                      <a:pt x="299076" y="456754"/>
                      <a:pt x="292838" y="453416"/>
                    </a:cubicBezTo>
                    <a:cubicBezTo>
                      <a:pt x="293805" y="452889"/>
                      <a:pt x="294859" y="452449"/>
                      <a:pt x="298285" y="451922"/>
                    </a:cubicBezTo>
                    <a:moveTo>
                      <a:pt x="1409811" y="449902"/>
                    </a:moveTo>
                    <a:cubicBezTo>
                      <a:pt x="1409899" y="448496"/>
                      <a:pt x="1409460" y="446124"/>
                      <a:pt x="1410075" y="445948"/>
                    </a:cubicBezTo>
                    <a:cubicBezTo>
                      <a:pt x="1415171" y="444279"/>
                      <a:pt x="1420442" y="443049"/>
                      <a:pt x="1425713" y="441643"/>
                    </a:cubicBezTo>
                    <a:cubicBezTo>
                      <a:pt x="1427119" y="441292"/>
                      <a:pt x="1428612" y="441028"/>
                      <a:pt x="1430018" y="440677"/>
                    </a:cubicBezTo>
                    <a:cubicBezTo>
                      <a:pt x="1429139" y="442083"/>
                      <a:pt x="1428700" y="444191"/>
                      <a:pt x="1427382" y="444806"/>
                    </a:cubicBezTo>
                    <a:cubicBezTo>
                      <a:pt x="1422550" y="446739"/>
                      <a:pt x="1417279" y="448144"/>
                      <a:pt x="1409811" y="449902"/>
                    </a:cubicBezTo>
                    <a:moveTo>
                      <a:pt x="419348" y="356601"/>
                    </a:moveTo>
                    <a:cubicBezTo>
                      <a:pt x="422950" y="354141"/>
                      <a:pt x="426464" y="351769"/>
                      <a:pt x="430066" y="349397"/>
                    </a:cubicBezTo>
                    <a:cubicBezTo>
                      <a:pt x="430505" y="349045"/>
                      <a:pt x="431120" y="348958"/>
                      <a:pt x="431735" y="348782"/>
                    </a:cubicBezTo>
                    <a:cubicBezTo>
                      <a:pt x="431999" y="349397"/>
                      <a:pt x="432438" y="350012"/>
                      <a:pt x="432438" y="350539"/>
                    </a:cubicBezTo>
                    <a:cubicBezTo>
                      <a:pt x="432877" y="358270"/>
                      <a:pt x="424004" y="363453"/>
                      <a:pt x="416361" y="360027"/>
                    </a:cubicBezTo>
                    <a:cubicBezTo>
                      <a:pt x="416010" y="359851"/>
                      <a:pt x="416800" y="357743"/>
                      <a:pt x="419348" y="356601"/>
                    </a:cubicBezTo>
                    <a:moveTo>
                      <a:pt x="515548" y="341051"/>
                    </a:moveTo>
                    <a:cubicBezTo>
                      <a:pt x="516866" y="340875"/>
                      <a:pt x="518271" y="340611"/>
                      <a:pt x="519589" y="340436"/>
                    </a:cubicBezTo>
                    <a:cubicBezTo>
                      <a:pt x="519501" y="341578"/>
                      <a:pt x="520028" y="343423"/>
                      <a:pt x="519326" y="343862"/>
                    </a:cubicBezTo>
                    <a:cubicBezTo>
                      <a:pt x="514581" y="346937"/>
                      <a:pt x="509662" y="349748"/>
                      <a:pt x="504742" y="352560"/>
                    </a:cubicBezTo>
                    <a:cubicBezTo>
                      <a:pt x="503775" y="353087"/>
                      <a:pt x="502545" y="353262"/>
                      <a:pt x="501403" y="353526"/>
                    </a:cubicBezTo>
                    <a:cubicBezTo>
                      <a:pt x="501930" y="352384"/>
                      <a:pt x="502018" y="350803"/>
                      <a:pt x="502985" y="350100"/>
                    </a:cubicBezTo>
                    <a:cubicBezTo>
                      <a:pt x="506587" y="347288"/>
                      <a:pt x="510540" y="344741"/>
                      <a:pt x="515548" y="341051"/>
                    </a:cubicBezTo>
                    <a:moveTo>
                      <a:pt x="1795841" y="571140"/>
                    </a:moveTo>
                    <a:cubicBezTo>
                      <a:pt x="1795138" y="572985"/>
                      <a:pt x="1797949" y="576499"/>
                      <a:pt x="1792766" y="576235"/>
                    </a:cubicBezTo>
                    <a:cubicBezTo>
                      <a:pt x="1791448" y="576147"/>
                      <a:pt x="1790130" y="575533"/>
                      <a:pt x="1788812" y="575093"/>
                    </a:cubicBezTo>
                    <a:cubicBezTo>
                      <a:pt x="1793205" y="573160"/>
                      <a:pt x="1787934" y="571491"/>
                      <a:pt x="1788549" y="569471"/>
                    </a:cubicBezTo>
                    <a:cubicBezTo>
                      <a:pt x="1788900" y="568328"/>
                      <a:pt x="1787583" y="565956"/>
                      <a:pt x="1787758" y="565869"/>
                    </a:cubicBezTo>
                    <a:cubicBezTo>
                      <a:pt x="1790043" y="565078"/>
                      <a:pt x="1792503" y="564639"/>
                      <a:pt x="1794962" y="564112"/>
                    </a:cubicBezTo>
                    <a:cubicBezTo>
                      <a:pt x="1795226" y="565781"/>
                      <a:pt x="1795577" y="567450"/>
                      <a:pt x="1795841" y="571140"/>
                    </a:cubicBezTo>
                    <a:moveTo>
                      <a:pt x="880141" y="594948"/>
                    </a:moveTo>
                    <a:cubicBezTo>
                      <a:pt x="881810" y="596354"/>
                      <a:pt x="883655" y="597672"/>
                      <a:pt x="885237" y="599077"/>
                    </a:cubicBezTo>
                    <a:cubicBezTo>
                      <a:pt x="887169" y="600747"/>
                      <a:pt x="888926" y="602504"/>
                      <a:pt x="890771" y="604261"/>
                    </a:cubicBezTo>
                    <a:cubicBezTo>
                      <a:pt x="888136" y="603909"/>
                      <a:pt x="885061" y="604173"/>
                      <a:pt x="882864" y="603031"/>
                    </a:cubicBezTo>
                    <a:cubicBezTo>
                      <a:pt x="879965" y="601537"/>
                      <a:pt x="877769" y="599077"/>
                      <a:pt x="875397" y="596881"/>
                    </a:cubicBezTo>
                    <a:cubicBezTo>
                      <a:pt x="875046" y="596530"/>
                      <a:pt x="875221" y="595124"/>
                      <a:pt x="875660" y="594860"/>
                    </a:cubicBezTo>
                    <a:cubicBezTo>
                      <a:pt x="876627" y="594333"/>
                      <a:pt x="877857" y="594157"/>
                      <a:pt x="880141" y="594948"/>
                    </a:cubicBezTo>
                    <a:moveTo>
                      <a:pt x="1029844" y="418801"/>
                    </a:moveTo>
                    <a:cubicBezTo>
                      <a:pt x="1028614" y="418801"/>
                      <a:pt x="1027120" y="423018"/>
                      <a:pt x="1026505" y="419065"/>
                    </a:cubicBezTo>
                    <a:cubicBezTo>
                      <a:pt x="1026066" y="415726"/>
                      <a:pt x="1027560" y="412037"/>
                      <a:pt x="1028702" y="408698"/>
                    </a:cubicBezTo>
                    <a:cubicBezTo>
                      <a:pt x="1029492" y="406502"/>
                      <a:pt x="1031250" y="404569"/>
                      <a:pt x="1032479" y="402460"/>
                    </a:cubicBezTo>
                    <a:cubicBezTo>
                      <a:pt x="1032743" y="404393"/>
                      <a:pt x="1033446" y="406414"/>
                      <a:pt x="1033182" y="408259"/>
                    </a:cubicBezTo>
                    <a:cubicBezTo>
                      <a:pt x="1032831" y="411509"/>
                      <a:pt x="1031777" y="414584"/>
                      <a:pt x="1029844" y="418801"/>
                    </a:cubicBezTo>
                    <a:moveTo>
                      <a:pt x="286337" y="485131"/>
                    </a:moveTo>
                    <a:cubicBezTo>
                      <a:pt x="285459" y="484428"/>
                      <a:pt x="284580" y="483725"/>
                      <a:pt x="283790" y="483022"/>
                    </a:cubicBezTo>
                    <a:cubicBezTo>
                      <a:pt x="282647" y="482056"/>
                      <a:pt x="281505" y="481090"/>
                      <a:pt x="280451" y="480211"/>
                    </a:cubicBezTo>
                    <a:cubicBezTo>
                      <a:pt x="282208" y="479772"/>
                      <a:pt x="284229" y="478630"/>
                      <a:pt x="285547" y="479069"/>
                    </a:cubicBezTo>
                    <a:cubicBezTo>
                      <a:pt x="287919" y="479860"/>
                      <a:pt x="289939" y="481529"/>
                      <a:pt x="291872" y="483110"/>
                    </a:cubicBezTo>
                    <a:cubicBezTo>
                      <a:pt x="292926" y="483989"/>
                      <a:pt x="293629" y="485219"/>
                      <a:pt x="294508" y="486361"/>
                    </a:cubicBezTo>
                    <a:cubicBezTo>
                      <a:pt x="292575" y="485922"/>
                      <a:pt x="290642" y="485482"/>
                      <a:pt x="286337" y="485131"/>
                    </a:cubicBezTo>
                    <a:moveTo>
                      <a:pt x="426552" y="567977"/>
                    </a:moveTo>
                    <a:cubicBezTo>
                      <a:pt x="431472" y="563233"/>
                      <a:pt x="436216" y="567011"/>
                      <a:pt x="440960" y="568241"/>
                    </a:cubicBezTo>
                    <a:cubicBezTo>
                      <a:pt x="441575" y="568416"/>
                      <a:pt x="442102" y="570085"/>
                      <a:pt x="441838" y="570788"/>
                    </a:cubicBezTo>
                    <a:cubicBezTo>
                      <a:pt x="441575" y="571403"/>
                      <a:pt x="439994" y="572194"/>
                      <a:pt x="439203" y="572018"/>
                    </a:cubicBezTo>
                    <a:cubicBezTo>
                      <a:pt x="434547" y="571228"/>
                      <a:pt x="429978" y="570085"/>
                      <a:pt x="426552" y="567977"/>
                    </a:cubicBezTo>
                    <a:moveTo>
                      <a:pt x="316032" y="423985"/>
                    </a:moveTo>
                    <a:cubicBezTo>
                      <a:pt x="316032" y="425390"/>
                      <a:pt x="316471" y="426884"/>
                      <a:pt x="315944" y="428026"/>
                    </a:cubicBezTo>
                    <a:cubicBezTo>
                      <a:pt x="315241" y="429783"/>
                      <a:pt x="313836" y="431364"/>
                      <a:pt x="312781" y="433034"/>
                    </a:cubicBezTo>
                    <a:cubicBezTo>
                      <a:pt x="311991" y="432507"/>
                      <a:pt x="310497" y="431979"/>
                      <a:pt x="310409" y="431364"/>
                    </a:cubicBezTo>
                    <a:cubicBezTo>
                      <a:pt x="310234" y="429783"/>
                      <a:pt x="310234" y="427850"/>
                      <a:pt x="311024" y="426445"/>
                    </a:cubicBezTo>
                    <a:cubicBezTo>
                      <a:pt x="311727" y="425039"/>
                      <a:pt x="313572" y="424073"/>
                      <a:pt x="316032" y="423985"/>
                    </a:cubicBezTo>
                    <a:moveTo>
                      <a:pt x="242410" y="459214"/>
                    </a:moveTo>
                    <a:cubicBezTo>
                      <a:pt x="241620" y="457106"/>
                      <a:pt x="240829" y="454997"/>
                      <a:pt x="239951" y="452976"/>
                    </a:cubicBezTo>
                    <a:cubicBezTo>
                      <a:pt x="239599" y="452010"/>
                      <a:pt x="239072" y="451044"/>
                      <a:pt x="238633" y="450077"/>
                    </a:cubicBezTo>
                    <a:cubicBezTo>
                      <a:pt x="239863" y="450429"/>
                      <a:pt x="241620" y="450517"/>
                      <a:pt x="242323" y="451307"/>
                    </a:cubicBezTo>
                    <a:cubicBezTo>
                      <a:pt x="244167" y="453240"/>
                      <a:pt x="245749" y="455436"/>
                      <a:pt x="246979" y="457721"/>
                    </a:cubicBezTo>
                    <a:cubicBezTo>
                      <a:pt x="247155" y="457984"/>
                      <a:pt x="244782" y="459390"/>
                      <a:pt x="242410" y="459214"/>
                    </a:cubicBezTo>
                    <a:moveTo>
                      <a:pt x="863537" y="499627"/>
                    </a:moveTo>
                    <a:cubicBezTo>
                      <a:pt x="862658" y="493741"/>
                      <a:pt x="863800" y="492423"/>
                      <a:pt x="869335" y="493477"/>
                    </a:cubicBezTo>
                    <a:cubicBezTo>
                      <a:pt x="870214" y="493653"/>
                      <a:pt x="871004" y="494443"/>
                      <a:pt x="871795" y="494883"/>
                    </a:cubicBezTo>
                    <a:cubicBezTo>
                      <a:pt x="871004" y="495761"/>
                      <a:pt x="870389" y="496815"/>
                      <a:pt x="869511" y="497518"/>
                    </a:cubicBezTo>
                    <a:cubicBezTo>
                      <a:pt x="868456" y="498309"/>
                      <a:pt x="867139" y="498924"/>
                      <a:pt x="863537" y="499627"/>
                    </a:cubicBezTo>
                    <a:moveTo>
                      <a:pt x="452645" y="275775"/>
                    </a:moveTo>
                    <a:cubicBezTo>
                      <a:pt x="452293" y="275775"/>
                      <a:pt x="451854" y="275688"/>
                      <a:pt x="451502" y="275775"/>
                    </a:cubicBezTo>
                    <a:cubicBezTo>
                      <a:pt x="448427" y="276215"/>
                      <a:pt x="445353" y="276654"/>
                      <a:pt x="442278" y="277093"/>
                    </a:cubicBezTo>
                    <a:cubicBezTo>
                      <a:pt x="443683" y="273491"/>
                      <a:pt x="447198" y="273755"/>
                      <a:pt x="450536" y="273403"/>
                    </a:cubicBezTo>
                    <a:cubicBezTo>
                      <a:pt x="451415" y="273315"/>
                      <a:pt x="452205" y="272437"/>
                      <a:pt x="452996" y="271910"/>
                    </a:cubicBezTo>
                    <a:cubicBezTo>
                      <a:pt x="453259" y="272876"/>
                      <a:pt x="453523" y="273755"/>
                      <a:pt x="452645" y="275775"/>
                    </a:cubicBezTo>
                    <a:moveTo>
                      <a:pt x="283965" y="196970"/>
                    </a:moveTo>
                    <a:cubicBezTo>
                      <a:pt x="281769" y="194423"/>
                      <a:pt x="281945" y="192929"/>
                      <a:pt x="286162" y="192754"/>
                    </a:cubicBezTo>
                    <a:cubicBezTo>
                      <a:pt x="289149" y="192666"/>
                      <a:pt x="290115" y="193456"/>
                      <a:pt x="289939" y="196092"/>
                    </a:cubicBezTo>
                    <a:cubicBezTo>
                      <a:pt x="289764" y="199782"/>
                      <a:pt x="288094" y="199958"/>
                      <a:pt x="283965" y="196970"/>
                    </a:cubicBezTo>
                    <a:moveTo>
                      <a:pt x="610606" y="378389"/>
                    </a:moveTo>
                    <a:cubicBezTo>
                      <a:pt x="608673" y="380058"/>
                      <a:pt x="606828" y="381903"/>
                      <a:pt x="604632" y="383396"/>
                    </a:cubicBezTo>
                    <a:cubicBezTo>
                      <a:pt x="604104" y="383748"/>
                      <a:pt x="602172" y="383396"/>
                      <a:pt x="601644" y="382781"/>
                    </a:cubicBezTo>
                    <a:cubicBezTo>
                      <a:pt x="601117" y="382254"/>
                      <a:pt x="601117" y="380409"/>
                      <a:pt x="601557" y="380146"/>
                    </a:cubicBezTo>
                    <a:cubicBezTo>
                      <a:pt x="604456" y="378740"/>
                      <a:pt x="607531" y="377510"/>
                      <a:pt x="610606" y="378389"/>
                    </a:cubicBezTo>
                    <a:moveTo>
                      <a:pt x="722180" y="208391"/>
                    </a:moveTo>
                    <a:cubicBezTo>
                      <a:pt x="724640" y="208040"/>
                      <a:pt x="727100" y="207601"/>
                      <a:pt x="729648" y="207425"/>
                    </a:cubicBezTo>
                    <a:cubicBezTo>
                      <a:pt x="730262" y="207425"/>
                      <a:pt x="731756" y="208831"/>
                      <a:pt x="731580" y="209007"/>
                    </a:cubicBezTo>
                    <a:cubicBezTo>
                      <a:pt x="731053" y="209885"/>
                      <a:pt x="729911" y="211379"/>
                      <a:pt x="729208" y="211291"/>
                    </a:cubicBezTo>
                    <a:cubicBezTo>
                      <a:pt x="727275" y="211027"/>
                      <a:pt x="725343" y="210149"/>
                      <a:pt x="722180" y="208391"/>
                    </a:cubicBezTo>
                    <a:moveTo>
                      <a:pt x="1387321" y="198025"/>
                    </a:moveTo>
                    <a:cubicBezTo>
                      <a:pt x="1388902" y="198113"/>
                      <a:pt x="1390484" y="198113"/>
                      <a:pt x="1392065" y="198200"/>
                    </a:cubicBezTo>
                    <a:cubicBezTo>
                      <a:pt x="1390132" y="199870"/>
                      <a:pt x="1388199" y="201539"/>
                      <a:pt x="1386267" y="203208"/>
                    </a:cubicBezTo>
                    <a:cubicBezTo>
                      <a:pt x="1386179" y="201802"/>
                      <a:pt x="1386179" y="200485"/>
                      <a:pt x="1387321" y="198025"/>
                    </a:cubicBezTo>
                    <a:moveTo>
                      <a:pt x="224576" y="586690"/>
                    </a:moveTo>
                    <a:cubicBezTo>
                      <a:pt x="228090" y="586338"/>
                      <a:pt x="231165" y="586778"/>
                      <a:pt x="232483" y="590204"/>
                    </a:cubicBezTo>
                    <a:cubicBezTo>
                      <a:pt x="230199" y="589765"/>
                      <a:pt x="228002" y="589150"/>
                      <a:pt x="225718" y="588798"/>
                    </a:cubicBezTo>
                    <a:cubicBezTo>
                      <a:pt x="223785" y="588535"/>
                      <a:pt x="221853" y="588711"/>
                      <a:pt x="219920" y="588711"/>
                    </a:cubicBezTo>
                    <a:cubicBezTo>
                      <a:pt x="219920" y="588008"/>
                      <a:pt x="219656" y="587129"/>
                      <a:pt x="220008" y="586690"/>
                    </a:cubicBezTo>
                    <a:cubicBezTo>
                      <a:pt x="220359" y="586426"/>
                      <a:pt x="221501" y="586690"/>
                      <a:pt x="224576" y="586690"/>
                    </a:cubicBezTo>
                    <a:moveTo>
                      <a:pt x="871883" y="79861"/>
                    </a:moveTo>
                    <a:cubicBezTo>
                      <a:pt x="871883" y="80916"/>
                      <a:pt x="876715" y="82146"/>
                      <a:pt x="872146" y="82761"/>
                    </a:cubicBezTo>
                    <a:cubicBezTo>
                      <a:pt x="870038" y="83024"/>
                      <a:pt x="867490" y="80740"/>
                      <a:pt x="865118" y="79598"/>
                    </a:cubicBezTo>
                    <a:cubicBezTo>
                      <a:pt x="866963" y="79334"/>
                      <a:pt x="868808" y="79071"/>
                      <a:pt x="871883" y="79861"/>
                    </a:cubicBezTo>
                    <a:moveTo>
                      <a:pt x="1399181" y="202154"/>
                    </a:moveTo>
                    <a:cubicBezTo>
                      <a:pt x="1398478" y="198200"/>
                      <a:pt x="1401817" y="198903"/>
                      <a:pt x="1404277" y="199167"/>
                    </a:cubicBezTo>
                    <a:cubicBezTo>
                      <a:pt x="1405067" y="199255"/>
                      <a:pt x="1405682" y="200924"/>
                      <a:pt x="1406385" y="201802"/>
                    </a:cubicBezTo>
                    <a:cubicBezTo>
                      <a:pt x="1404277" y="202330"/>
                      <a:pt x="1402344" y="202769"/>
                      <a:pt x="1399181" y="202154"/>
                    </a:cubicBezTo>
                    <a:moveTo>
                      <a:pt x="1643766" y="562794"/>
                    </a:moveTo>
                    <a:cubicBezTo>
                      <a:pt x="1643239" y="563936"/>
                      <a:pt x="1642975" y="565517"/>
                      <a:pt x="1642009" y="566220"/>
                    </a:cubicBezTo>
                    <a:cubicBezTo>
                      <a:pt x="1640779" y="567011"/>
                      <a:pt x="1637704" y="567713"/>
                      <a:pt x="1637441" y="567362"/>
                    </a:cubicBezTo>
                    <a:cubicBezTo>
                      <a:pt x="1635596" y="564990"/>
                      <a:pt x="1636825" y="563848"/>
                      <a:pt x="1640076" y="563760"/>
                    </a:cubicBezTo>
                    <a:cubicBezTo>
                      <a:pt x="1640955" y="563760"/>
                      <a:pt x="1641745" y="562442"/>
                      <a:pt x="1643766" y="562794"/>
                    </a:cubicBezTo>
                    <a:moveTo>
                      <a:pt x="65473" y="427060"/>
                    </a:moveTo>
                    <a:cubicBezTo>
                      <a:pt x="63716" y="425830"/>
                      <a:pt x="61871" y="424688"/>
                      <a:pt x="60114" y="423458"/>
                    </a:cubicBezTo>
                    <a:cubicBezTo>
                      <a:pt x="60905" y="422755"/>
                      <a:pt x="61783" y="422052"/>
                      <a:pt x="62574" y="421261"/>
                    </a:cubicBezTo>
                    <a:cubicBezTo>
                      <a:pt x="63892" y="422930"/>
                      <a:pt x="65297" y="424424"/>
                      <a:pt x="65473" y="427060"/>
                    </a:cubicBezTo>
                    <a:moveTo>
                      <a:pt x="696087" y="237383"/>
                    </a:moveTo>
                    <a:cubicBezTo>
                      <a:pt x="695121" y="237735"/>
                      <a:pt x="693979" y="238525"/>
                      <a:pt x="693100" y="238350"/>
                    </a:cubicBezTo>
                    <a:cubicBezTo>
                      <a:pt x="691607" y="237998"/>
                      <a:pt x="690289" y="237032"/>
                      <a:pt x="688971" y="236417"/>
                    </a:cubicBezTo>
                    <a:cubicBezTo>
                      <a:pt x="690377" y="235714"/>
                      <a:pt x="691607" y="234748"/>
                      <a:pt x="693100" y="234484"/>
                    </a:cubicBezTo>
                    <a:cubicBezTo>
                      <a:pt x="693979" y="234221"/>
                      <a:pt x="695121" y="235011"/>
                      <a:pt x="696087" y="237383"/>
                    </a:cubicBezTo>
                    <a:moveTo>
                      <a:pt x="204458" y="355547"/>
                    </a:moveTo>
                    <a:cubicBezTo>
                      <a:pt x="203930" y="356425"/>
                      <a:pt x="203403" y="357392"/>
                      <a:pt x="202876" y="358270"/>
                    </a:cubicBezTo>
                    <a:cubicBezTo>
                      <a:pt x="201822" y="356601"/>
                      <a:pt x="200416" y="355107"/>
                      <a:pt x="199889" y="353350"/>
                    </a:cubicBezTo>
                    <a:cubicBezTo>
                      <a:pt x="199626" y="352560"/>
                      <a:pt x="200943" y="351330"/>
                      <a:pt x="201558" y="350363"/>
                    </a:cubicBezTo>
                    <a:cubicBezTo>
                      <a:pt x="202525" y="351417"/>
                      <a:pt x="203491" y="352472"/>
                      <a:pt x="204458" y="355547"/>
                    </a:cubicBezTo>
                    <a:moveTo>
                      <a:pt x="477595" y="571140"/>
                    </a:moveTo>
                    <a:cubicBezTo>
                      <a:pt x="474169" y="571491"/>
                      <a:pt x="470830" y="571843"/>
                      <a:pt x="467404" y="572106"/>
                    </a:cubicBezTo>
                    <a:cubicBezTo>
                      <a:pt x="467228" y="572106"/>
                      <a:pt x="466877" y="570964"/>
                      <a:pt x="466613" y="570349"/>
                    </a:cubicBezTo>
                    <a:cubicBezTo>
                      <a:pt x="469952" y="572018"/>
                      <a:pt x="473027" y="566308"/>
                      <a:pt x="477595" y="571140"/>
                    </a:cubicBezTo>
                    <a:moveTo>
                      <a:pt x="1046448" y="186604"/>
                    </a:moveTo>
                    <a:cubicBezTo>
                      <a:pt x="1047502" y="186867"/>
                      <a:pt x="1048557" y="187043"/>
                      <a:pt x="1049611" y="187307"/>
                    </a:cubicBezTo>
                    <a:cubicBezTo>
                      <a:pt x="1049347" y="187746"/>
                      <a:pt x="1049084" y="188624"/>
                      <a:pt x="1048820" y="188624"/>
                    </a:cubicBezTo>
                    <a:cubicBezTo>
                      <a:pt x="1046536" y="188712"/>
                      <a:pt x="1044076" y="189064"/>
                      <a:pt x="1041968" y="188537"/>
                    </a:cubicBezTo>
                    <a:cubicBezTo>
                      <a:pt x="1040562" y="188185"/>
                      <a:pt x="1039683" y="186428"/>
                      <a:pt x="1038541" y="185198"/>
                    </a:cubicBezTo>
                    <a:cubicBezTo>
                      <a:pt x="1038541" y="185198"/>
                      <a:pt x="1039156" y="184495"/>
                      <a:pt x="1039332" y="184583"/>
                    </a:cubicBezTo>
                    <a:cubicBezTo>
                      <a:pt x="1040913" y="185198"/>
                      <a:pt x="1042495" y="185989"/>
                      <a:pt x="1046448" y="186604"/>
                    </a:cubicBezTo>
                    <a:moveTo>
                      <a:pt x="198483" y="580452"/>
                    </a:moveTo>
                    <a:cubicBezTo>
                      <a:pt x="200504" y="580891"/>
                      <a:pt x="202437" y="581331"/>
                      <a:pt x="204458" y="581858"/>
                    </a:cubicBezTo>
                    <a:cubicBezTo>
                      <a:pt x="203755" y="582824"/>
                      <a:pt x="203228" y="584406"/>
                      <a:pt x="202349" y="584494"/>
                    </a:cubicBezTo>
                    <a:cubicBezTo>
                      <a:pt x="199977" y="584757"/>
                      <a:pt x="196639" y="585460"/>
                      <a:pt x="198483" y="580452"/>
                    </a:cubicBezTo>
                    <a:moveTo>
                      <a:pt x="250756" y="480914"/>
                    </a:moveTo>
                    <a:cubicBezTo>
                      <a:pt x="249527" y="480035"/>
                      <a:pt x="248384" y="479245"/>
                      <a:pt x="247155" y="478366"/>
                    </a:cubicBezTo>
                    <a:cubicBezTo>
                      <a:pt x="248736" y="477839"/>
                      <a:pt x="250317" y="476785"/>
                      <a:pt x="251811" y="476873"/>
                    </a:cubicBezTo>
                    <a:cubicBezTo>
                      <a:pt x="255588" y="477224"/>
                      <a:pt x="254710" y="479069"/>
                      <a:pt x="250756" y="480914"/>
                    </a:cubicBezTo>
                    <a:moveTo>
                      <a:pt x="1172343" y="186604"/>
                    </a:moveTo>
                    <a:cubicBezTo>
                      <a:pt x="1174363" y="187043"/>
                      <a:pt x="1176296" y="187482"/>
                      <a:pt x="1178317" y="188009"/>
                    </a:cubicBezTo>
                    <a:cubicBezTo>
                      <a:pt x="1177614" y="188976"/>
                      <a:pt x="1177087" y="190557"/>
                      <a:pt x="1176208" y="190645"/>
                    </a:cubicBezTo>
                    <a:cubicBezTo>
                      <a:pt x="1173836" y="190909"/>
                      <a:pt x="1170498" y="191611"/>
                      <a:pt x="1172343" y="186604"/>
                    </a:cubicBezTo>
                    <a:moveTo>
                      <a:pt x="1624790" y="564902"/>
                    </a:moveTo>
                    <a:cubicBezTo>
                      <a:pt x="1623911" y="563760"/>
                      <a:pt x="1619958" y="562091"/>
                      <a:pt x="1625317" y="561915"/>
                    </a:cubicBezTo>
                    <a:cubicBezTo>
                      <a:pt x="1626722" y="561827"/>
                      <a:pt x="1628128" y="562969"/>
                      <a:pt x="1629534" y="563584"/>
                    </a:cubicBezTo>
                    <a:cubicBezTo>
                      <a:pt x="1628392" y="564375"/>
                      <a:pt x="1627162" y="565166"/>
                      <a:pt x="1624790" y="564902"/>
                    </a:cubicBezTo>
                    <a:moveTo>
                      <a:pt x="279221" y="199079"/>
                    </a:moveTo>
                    <a:cubicBezTo>
                      <a:pt x="277640" y="199782"/>
                      <a:pt x="275971" y="200397"/>
                      <a:pt x="274389" y="201100"/>
                    </a:cubicBezTo>
                    <a:cubicBezTo>
                      <a:pt x="275004" y="199870"/>
                      <a:pt x="275531" y="198640"/>
                      <a:pt x="276322" y="197498"/>
                    </a:cubicBezTo>
                    <a:cubicBezTo>
                      <a:pt x="276937" y="196619"/>
                      <a:pt x="277903" y="196004"/>
                      <a:pt x="278782" y="195301"/>
                    </a:cubicBezTo>
                    <a:cubicBezTo>
                      <a:pt x="279309" y="196180"/>
                      <a:pt x="279924" y="197146"/>
                      <a:pt x="279221" y="199079"/>
                    </a:cubicBezTo>
                    <a:moveTo>
                      <a:pt x="27432" y="385593"/>
                    </a:moveTo>
                    <a:cubicBezTo>
                      <a:pt x="28662" y="386383"/>
                      <a:pt x="29804" y="387174"/>
                      <a:pt x="31034" y="387965"/>
                    </a:cubicBezTo>
                    <a:cubicBezTo>
                      <a:pt x="30331" y="388580"/>
                      <a:pt x="29716" y="389107"/>
                      <a:pt x="29014" y="389722"/>
                    </a:cubicBezTo>
                    <a:cubicBezTo>
                      <a:pt x="28135" y="388755"/>
                      <a:pt x="27169" y="387701"/>
                      <a:pt x="27432" y="385593"/>
                    </a:cubicBezTo>
                    <a:moveTo>
                      <a:pt x="633184" y="381463"/>
                    </a:moveTo>
                    <a:cubicBezTo>
                      <a:pt x="634765" y="380848"/>
                      <a:pt x="636435" y="380146"/>
                      <a:pt x="638016" y="379531"/>
                    </a:cubicBezTo>
                    <a:cubicBezTo>
                      <a:pt x="638192" y="380058"/>
                      <a:pt x="638631" y="380761"/>
                      <a:pt x="638455" y="380936"/>
                    </a:cubicBezTo>
                    <a:cubicBezTo>
                      <a:pt x="636610" y="382342"/>
                      <a:pt x="635205" y="385329"/>
                      <a:pt x="633184" y="381463"/>
                    </a:cubicBezTo>
                    <a:moveTo>
                      <a:pt x="667623" y="216650"/>
                    </a:moveTo>
                    <a:cubicBezTo>
                      <a:pt x="666041" y="216650"/>
                      <a:pt x="664460" y="216650"/>
                      <a:pt x="662879" y="216562"/>
                    </a:cubicBezTo>
                    <a:cubicBezTo>
                      <a:pt x="662791" y="216562"/>
                      <a:pt x="662791" y="214717"/>
                      <a:pt x="662879" y="214717"/>
                    </a:cubicBezTo>
                    <a:cubicBezTo>
                      <a:pt x="664460" y="214629"/>
                      <a:pt x="666041" y="214629"/>
                      <a:pt x="667623" y="216650"/>
                    </a:cubicBezTo>
                    <a:moveTo>
                      <a:pt x="1720989" y="429168"/>
                    </a:moveTo>
                    <a:cubicBezTo>
                      <a:pt x="1720989" y="430574"/>
                      <a:pt x="1720989" y="431892"/>
                      <a:pt x="1720902" y="433297"/>
                    </a:cubicBezTo>
                    <a:cubicBezTo>
                      <a:pt x="1720902" y="433385"/>
                      <a:pt x="1718793" y="433385"/>
                      <a:pt x="1718793" y="433297"/>
                    </a:cubicBezTo>
                    <a:cubicBezTo>
                      <a:pt x="1718617" y="431892"/>
                      <a:pt x="1718617" y="430486"/>
                      <a:pt x="1720989" y="429168"/>
                    </a:cubicBezTo>
                    <a:moveTo>
                      <a:pt x="825584" y="435318"/>
                    </a:moveTo>
                    <a:cubicBezTo>
                      <a:pt x="826638" y="435493"/>
                      <a:pt x="827692" y="435757"/>
                      <a:pt x="828746" y="435933"/>
                    </a:cubicBezTo>
                    <a:cubicBezTo>
                      <a:pt x="826902" y="437075"/>
                      <a:pt x="825057" y="438217"/>
                      <a:pt x="823212" y="439447"/>
                    </a:cubicBezTo>
                    <a:cubicBezTo>
                      <a:pt x="823212" y="438129"/>
                      <a:pt x="823212" y="436723"/>
                      <a:pt x="825584" y="435318"/>
                    </a:cubicBezTo>
                    <a:moveTo>
                      <a:pt x="1020356" y="665407"/>
                    </a:moveTo>
                    <a:cubicBezTo>
                      <a:pt x="1021586" y="666198"/>
                      <a:pt x="1022728" y="666988"/>
                      <a:pt x="1023958" y="667779"/>
                    </a:cubicBezTo>
                    <a:cubicBezTo>
                      <a:pt x="1023255" y="668394"/>
                      <a:pt x="1022640" y="668921"/>
                      <a:pt x="1021937" y="669536"/>
                    </a:cubicBezTo>
                    <a:cubicBezTo>
                      <a:pt x="1020970" y="668570"/>
                      <a:pt x="1020004" y="667515"/>
                      <a:pt x="1020356" y="665407"/>
                    </a:cubicBezTo>
                    <a:moveTo>
                      <a:pt x="41752" y="491281"/>
                    </a:moveTo>
                    <a:cubicBezTo>
                      <a:pt x="41752" y="489875"/>
                      <a:pt x="41752" y="488557"/>
                      <a:pt x="41840" y="487152"/>
                    </a:cubicBezTo>
                    <a:cubicBezTo>
                      <a:pt x="41840" y="487064"/>
                      <a:pt x="43949" y="487064"/>
                      <a:pt x="43949" y="487152"/>
                    </a:cubicBezTo>
                    <a:cubicBezTo>
                      <a:pt x="44124" y="488557"/>
                      <a:pt x="44124" y="489963"/>
                      <a:pt x="41752" y="491281"/>
                    </a:cubicBezTo>
                    <a:moveTo>
                      <a:pt x="1666344" y="333759"/>
                    </a:moveTo>
                    <a:cubicBezTo>
                      <a:pt x="1666344" y="332353"/>
                      <a:pt x="1666344" y="331035"/>
                      <a:pt x="1666432" y="329630"/>
                    </a:cubicBezTo>
                    <a:cubicBezTo>
                      <a:pt x="1666432" y="329542"/>
                      <a:pt x="1668541" y="329542"/>
                      <a:pt x="1668541" y="329630"/>
                    </a:cubicBezTo>
                    <a:cubicBezTo>
                      <a:pt x="1668716" y="331035"/>
                      <a:pt x="1668716" y="332441"/>
                      <a:pt x="1666344" y="333759"/>
                    </a:cubicBezTo>
                    <a:moveTo>
                      <a:pt x="931272" y="643619"/>
                    </a:moveTo>
                    <a:cubicBezTo>
                      <a:pt x="932063" y="645025"/>
                      <a:pt x="932765" y="646430"/>
                      <a:pt x="933556" y="647836"/>
                    </a:cubicBezTo>
                    <a:cubicBezTo>
                      <a:pt x="933029" y="648012"/>
                      <a:pt x="932063" y="648363"/>
                      <a:pt x="931975" y="648188"/>
                    </a:cubicBezTo>
                    <a:cubicBezTo>
                      <a:pt x="930218" y="646694"/>
                      <a:pt x="926879" y="645464"/>
                      <a:pt x="931272" y="643619"/>
                    </a:cubicBezTo>
                    <a:moveTo>
                      <a:pt x="997777" y="115091"/>
                    </a:moveTo>
                    <a:cubicBezTo>
                      <a:pt x="998480" y="118956"/>
                      <a:pt x="995317" y="118166"/>
                      <a:pt x="992857" y="118166"/>
                    </a:cubicBezTo>
                    <a:cubicBezTo>
                      <a:pt x="992242" y="118166"/>
                      <a:pt x="991627" y="117726"/>
                      <a:pt x="991012" y="117463"/>
                    </a:cubicBezTo>
                    <a:cubicBezTo>
                      <a:pt x="992594" y="116584"/>
                      <a:pt x="994263" y="115706"/>
                      <a:pt x="995844" y="114739"/>
                    </a:cubicBezTo>
                    <a:cubicBezTo>
                      <a:pt x="996108" y="114564"/>
                      <a:pt x="996284" y="114300"/>
                      <a:pt x="997777" y="115091"/>
                    </a:cubicBezTo>
                    <a:moveTo>
                      <a:pt x="1614071" y="572106"/>
                    </a:moveTo>
                    <a:cubicBezTo>
                      <a:pt x="1614862" y="571491"/>
                      <a:pt x="1615741" y="570788"/>
                      <a:pt x="1616531" y="570173"/>
                    </a:cubicBezTo>
                    <a:cubicBezTo>
                      <a:pt x="1616707" y="572018"/>
                      <a:pt x="1616883" y="573863"/>
                      <a:pt x="1616971" y="575796"/>
                    </a:cubicBezTo>
                    <a:cubicBezTo>
                      <a:pt x="1615741" y="574917"/>
                      <a:pt x="1614335" y="574039"/>
                      <a:pt x="1614071" y="572106"/>
                    </a:cubicBezTo>
                    <a:moveTo>
                      <a:pt x="1573747" y="250913"/>
                    </a:moveTo>
                    <a:cubicBezTo>
                      <a:pt x="1572517" y="250122"/>
                      <a:pt x="1571374" y="249331"/>
                      <a:pt x="1570145" y="248541"/>
                    </a:cubicBezTo>
                    <a:cubicBezTo>
                      <a:pt x="1570847" y="247926"/>
                      <a:pt x="1571462" y="247399"/>
                      <a:pt x="1572165" y="246784"/>
                    </a:cubicBezTo>
                    <a:cubicBezTo>
                      <a:pt x="1573131" y="247750"/>
                      <a:pt x="1574010" y="248804"/>
                      <a:pt x="1573747" y="250913"/>
                    </a:cubicBezTo>
                    <a:moveTo>
                      <a:pt x="907463" y="455085"/>
                    </a:moveTo>
                    <a:cubicBezTo>
                      <a:pt x="906673" y="455788"/>
                      <a:pt x="905970" y="456842"/>
                      <a:pt x="904916" y="457193"/>
                    </a:cubicBezTo>
                    <a:cubicBezTo>
                      <a:pt x="903686" y="457633"/>
                      <a:pt x="902280" y="457545"/>
                      <a:pt x="900962" y="457633"/>
                    </a:cubicBezTo>
                    <a:cubicBezTo>
                      <a:pt x="901665" y="456666"/>
                      <a:pt x="902192" y="455524"/>
                      <a:pt x="903159" y="454821"/>
                    </a:cubicBezTo>
                    <a:cubicBezTo>
                      <a:pt x="903949" y="454206"/>
                      <a:pt x="905267" y="454206"/>
                      <a:pt x="907463" y="455085"/>
                    </a:cubicBezTo>
                    <a:moveTo>
                      <a:pt x="1559514" y="244675"/>
                    </a:moveTo>
                    <a:cubicBezTo>
                      <a:pt x="1560569" y="244939"/>
                      <a:pt x="1561886" y="244939"/>
                      <a:pt x="1562677" y="245466"/>
                    </a:cubicBezTo>
                    <a:cubicBezTo>
                      <a:pt x="1563643" y="246169"/>
                      <a:pt x="1564170" y="247311"/>
                      <a:pt x="1564873" y="248277"/>
                    </a:cubicBezTo>
                    <a:cubicBezTo>
                      <a:pt x="1563555" y="248101"/>
                      <a:pt x="1562062" y="248277"/>
                      <a:pt x="1560920" y="247838"/>
                    </a:cubicBezTo>
                    <a:cubicBezTo>
                      <a:pt x="1559866" y="247399"/>
                      <a:pt x="1559163" y="246432"/>
                      <a:pt x="1559514" y="244675"/>
                    </a:cubicBezTo>
                    <a:moveTo>
                      <a:pt x="1610557" y="581506"/>
                    </a:moveTo>
                    <a:cubicBezTo>
                      <a:pt x="1611436" y="580452"/>
                      <a:pt x="1612402" y="579398"/>
                      <a:pt x="1613281" y="578432"/>
                    </a:cubicBezTo>
                    <a:cubicBezTo>
                      <a:pt x="1613983" y="579047"/>
                      <a:pt x="1614599" y="579574"/>
                      <a:pt x="1615301" y="580189"/>
                    </a:cubicBezTo>
                    <a:cubicBezTo>
                      <a:pt x="1614071" y="580891"/>
                      <a:pt x="1612929" y="581682"/>
                      <a:pt x="1610557" y="581506"/>
                    </a:cubicBezTo>
                    <a:moveTo>
                      <a:pt x="1852858" y="467472"/>
                    </a:moveTo>
                    <a:cubicBezTo>
                      <a:pt x="1852594" y="468351"/>
                      <a:pt x="1852331" y="469317"/>
                      <a:pt x="1852067" y="470196"/>
                    </a:cubicBezTo>
                    <a:cubicBezTo>
                      <a:pt x="1851540" y="469669"/>
                      <a:pt x="1850486" y="468702"/>
                      <a:pt x="1850574" y="468527"/>
                    </a:cubicBezTo>
                    <a:cubicBezTo>
                      <a:pt x="1851452" y="467560"/>
                      <a:pt x="1848026" y="464134"/>
                      <a:pt x="1852858" y="467472"/>
                    </a:cubicBezTo>
                    <a:moveTo>
                      <a:pt x="1165227" y="180454"/>
                    </a:moveTo>
                    <a:cubicBezTo>
                      <a:pt x="1164172" y="179312"/>
                      <a:pt x="1163030" y="178170"/>
                      <a:pt x="1161976" y="177116"/>
                    </a:cubicBezTo>
                    <a:cubicBezTo>
                      <a:pt x="1162591" y="176852"/>
                      <a:pt x="1163645" y="176237"/>
                      <a:pt x="1163733" y="176413"/>
                    </a:cubicBezTo>
                    <a:cubicBezTo>
                      <a:pt x="1164699" y="177291"/>
                      <a:pt x="1165490" y="178346"/>
                      <a:pt x="1165227" y="180454"/>
                    </a:cubicBezTo>
                    <a:moveTo>
                      <a:pt x="1577261" y="343159"/>
                    </a:moveTo>
                    <a:cubicBezTo>
                      <a:pt x="1577436" y="342281"/>
                      <a:pt x="1577700" y="341402"/>
                      <a:pt x="1577876" y="340524"/>
                    </a:cubicBezTo>
                    <a:cubicBezTo>
                      <a:pt x="1579106" y="341578"/>
                      <a:pt x="1580248" y="342632"/>
                      <a:pt x="1581478" y="343598"/>
                    </a:cubicBezTo>
                    <a:cubicBezTo>
                      <a:pt x="1580511" y="343774"/>
                      <a:pt x="1579457" y="343950"/>
                      <a:pt x="1577261" y="343159"/>
                    </a:cubicBezTo>
                    <a:moveTo>
                      <a:pt x="849304" y="238438"/>
                    </a:moveTo>
                    <a:cubicBezTo>
                      <a:pt x="850007" y="238438"/>
                      <a:pt x="850798" y="238262"/>
                      <a:pt x="851501" y="238438"/>
                    </a:cubicBezTo>
                    <a:cubicBezTo>
                      <a:pt x="852731" y="238701"/>
                      <a:pt x="853873" y="239228"/>
                      <a:pt x="855015" y="239580"/>
                    </a:cubicBezTo>
                    <a:cubicBezTo>
                      <a:pt x="854048" y="239843"/>
                      <a:pt x="852994" y="240458"/>
                      <a:pt x="852116" y="240370"/>
                    </a:cubicBezTo>
                    <a:cubicBezTo>
                      <a:pt x="850710" y="240370"/>
                      <a:pt x="849480" y="239843"/>
                      <a:pt x="849304" y="238438"/>
                    </a:cubicBezTo>
                    <a:moveTo>
                      <a:pt x="803005" y="355547"/>
                    </a:moveTo>
                    <a:cubicBezTo>
                      <a:pt x="801512" y="355635"/>
                      <a:pt x="799931" y="355635"/>
                      <a:pt x="798437" y="355722"/>
                    </a:cubicBezTo>
                    <a:cubicBezTo>
                      <a:pt x="798788" y="354668"/>
                      <a:pt x="799140" y="353614"/>
                      <a:pt x="799491" y="352472"/>
                    </a:cubicBezTo>
                    <a:cubicBezTo>
                      <a:pt x="800282" y="353175"/>
                      <a:pt x="800985" y="353877"/>
                      <a:pt x="803005" y="355547"/>
                    </a:cubicBezTo>
                    <a:moveTo>
                      <a:pt x="798261" y="90228"/>
                    </a:moveTo>
                    <a:cubicBezTo>
                      <a:pt x="798525" y="89965"/>
                      <a:pt x="798788" y="89701"/>
                      <a:pt x="799052" y="89525"/>
                    </a:cubicBezTo>
                    <a:cubicBezTo>
                      <a:pt x="799228" y="89438"/>
                      <a:pt x="799579" y="89438"/>
                      <a:pt x="799843" y="89438"/>
                    </a:cubicBezTo>
                    <a:cubicBezTo>
                      <a:pt x="799667" y="90755"/>
                      <a:pt x="799403" y="91985"/>
                      <a:pt x="799228" y="93303"/>
                    </a:cubicBezTo>
                    <a:cubicBezTo>
                      <a:pt x="798437" y="92688"/>
                      <a:pt x="797734" y="91985"/>
                      <a:pt x="798261" y="90228"/>
                    </a:cubicBezTo>
                    <a:moveTo>
                      <a:pt x="1458570" y="707928"/>
                    </a:moveTo>
                    <a:cubicBezTo>
                      <a:pt x="1459888" y="706962"/>
                      <a:pt x="1461118" y="705995"/>
                      <a:pt x="1462436" y="705117"/>
                    </a:cubicBezTo>
                    <a:cubicBezTo>
                      <a:pt x="1462699" y="705644"/>
                      <a:pt x="1463402" y="706522"/>
                      <a:pt x="1463227" y="706698"/>
                    </a:cubicBezTo>
                    <a:cubicBezTo>
                      <a:pt x="1462172" y="707489"/>
                      <a:pt x="1460942" y="708192"/>
                      <a:pt x="1458570" y="707928"/>
                    </a:cubicBezTo>
                    <a:moveTo>
                      <a:pt x="1852858" y="407380"/>
                    </a:moveTo>
                    <a:cubicBezTo>
                      <a:pt x="1854176" y="406414"/>
                      <a:pt x="1855406" y="405448"/>
                      <a:pt x="1856723" y="404569"/>
                    </a:cubicBezTo>
                    <a:cubicBezTo>
                      <a:pt x="1856987" y="405096"/>
                      <a:pt x="1857690" y="405975"/>
                      <a:pt x="1857514" y="406150"/>
                    </a:cubicBezTo>
                    <a:cubicBezTo>
                      <a:pt x="1856460" y="406941"/>
                      <a:pt x="1855230" y="407644"/>
                      <a:pt x="1852858" y="407380"/>
                    </a:cubicBezTo>
                    <a:moveTo>
                      <a:pt x="571423" y="398068"/>
                    </a:moveTo>
                    <a:cubicBezTo>
                      <a:pt x="570369" y="397804"/>
                      <a:pt x="569314" y="397629"/>
                      <a:pt x="568260" y="397365"/>
                    </a:cubicBezTo>
                    <a:cubicBezTo>
                      <a:pt x="568875" y="396926"/>
                      <a:pt x="570017" y="395959"/>
                      <a:pt x="570105" y="396047"/>
                    </a:cubicBezTo>
                    <a:cubicBezTo>
                      <a:pt x="571247" y="396838"/>
                      <a:pt x="575201" y="393851"/>
                      <a:pt x="571423" y="398068"/>
                    </a:cubicBezTo>
                    <a:moveTo>
                      <a:pt x="1673461" y="545223"/>
                    </a:moveTo>
                    <a:cubicBezTo>
                      <a:pt x="1672231" y="544432"/>
                      <a:pt x="1671001" y="543729"/>
                      <a:pt x="1669947" y="542851"/>
                    </a:cubicBezTo>
                    <a:cubicBezTo>
                      <a:pt x="1669771" y="542763"/>
                      <a:pt x="1670473" y="541885"/>
                      <a:pt x="1670737" y="541270"/>
                    </a:cubicBezTo>
                    <a:cubicBezTo>
                      <a:pt x="1672143" y="542236"/>
                      <a:pt x="1673373" y="543202"/>
                      <a:pt x="1673461" y="545223"/>
                    </a:cubicBezTo>
                    <a:moveTo>
                      <a:pt x="94025" y="549352"/>
                    </a:moveTo>
                    <a:cubicBezTo>
                      <a:pt x="93059" y="549176"/>
                      <a:pt x="92005" y="549001"/>
                      <a:pt x="91038" y="548825"/>
                    </a:cubicBezTo>
                    <a:cubicBezTo>
                      <a:pt x="91214" y="548386"/>
                      <a:pt x="91390" y="547507"/>
                      <a:pt x="91478" y="547507"/>
                    </a:cubicBezTo>
                    <a:cubicBezTo>
                      <a:pt x="92620" y="547771"/>
                      <a:pt x="93938" y="548034"/>
                      <a:pt x="94025" y="549352"/>
                    </a:cubicBezTo>
                    <a:moveTo>
                      <a:pt x="1502497" y="203208"/>
                    </a:moveTo>
                    <a:cubicBezTo>
                      <a:pt x="1502058" y="203911"/>
                      <a:pt x="1501707" y="204614"/>
                      <a:pt x="1501267" y="205317"/>
                    </a:cubicBezTo>
                    <a:cubicBezTo>
                      <a:pt x="1500916" y="204614"/>
                      <a:pt x="1500476" y="203911"/>
                      <a:pt x="1502497" y="203208"/>
                    </a:cubicBezTo>
                    <a:moveTo>
                      <a:pt x="1615301" y="556644"/>
                    </a:moveTo>
                    <a:cubicBezTo>
                      <a:pt x="1615126" y="557523"/>
                      <a:pt x="1614862" y="558401"/>
                      <a:pt x="1614686" y="559280"/>
                    </a:cubicBezTo>
                    <a:cubicBezTo>
                      <a:pt x="1614159" y="559192"/>
                      <a:pt x="1613193" y="558928"/>
                      <a:pt x="1613193" y="558928"/>
                    </a:cubicBezTo>
                    <a:cubicBezTo>
                      <a:pt x="1613456" y="557786"/>
                      <a:pt x="1613808" y="556644"/>
                      <a:pt x="1615301" y="556644"/>
                    </a:cubicBezTo>
                    <a:moveTo>
                      <a:pt x="1235246" y="523435"/>
                    </a:moveTo>
                    <a:cubicBezTo>
                      <a:pt x="1236476" y="523172"/>
                      <a:pt x="1237794" y="522820"/>
                      <a:pt x="1239024" y="522644"/>
                    </a:cubicBezTo>
                    <a:cubicBezTo>
                      <a:pt x="1239024" y="522644"/>
                      <a:pt x="1239287" y="523523"/>
                      <a:pt x="1239463" y="523962"/>
                    </a:cubicBezTo>
                    <a:cubicBezTo>
                      <a:pt x="1238497" y="524138"/>
                      <a:pt x="1237442" y="524314"/>
                      <a:pt x="1235246" y="523435"/>
                    </a:cubicBezTo>
                    <a:moveTo>
                      <a:pt x="1306495" y="734811"/>
                    </a:moveTo>
                    <a:cubicBezTo>
                      <a:pt x="1305705" y="734460"/>
                      <a:pt x="1304914" y="734109"/>
                      <a:pt x="1304123" y="733757"/>
                    </a:cubicBezTo>
                    <a:cubicBezTo>
                      <a:pt x="1304914" y="733493"/>
                      <a:pt x="1305705" y="733142"/>
                      <a:pt x="1306495" y="734811"/>
                    </a:cubicBezTo>
                    <a:moveTo>
                      <a:pt x="1680577" y="520360"/>
                    </a:moveTo>
                    <a:cubicBezTo>
                      <a:pt x="1680137" y="521063"/>
                      <a:pt x="1679786" y="521766"/>
                      <a:pt x="1679347" y="522469"/>
                    </a:cubicBezTo>
                    <a:cubicBezTo>
                      <a:pt x="1678995" y="521678"/>
                      <a:pt x="1678644" y="521063"/>
                      <a:pt x="1680577" y="520360"/>
                    </a:cubicBezTo>
                    <a:moveTo>
                      <a:pt x="1315984" y="714166"/>
                    </a:moveTo>
                    <a:cubicBezTo>
                      <a:pt x="1315808" y="715044"/>
                      <a:pt x="1315544" y="715923"/>
                      <a:pt x="1315369" y="716801"/>
                    </a:cubicBezTo>
                    <a:cubicBezTo>
                      <a:pt x="1314841" y="716714"/>
                      <a:pt x="1313875" y="716450"/>
                      <a:pt x="1313875" y="716450"/>
                    </a:cubicBezTo>
                    <a:cubicBezTo>
                      <a:pt x="1314139" y="715308"/>
                      <a:pt x="1314490" y="714166"/>
                      <a:pt x="1315984" y="714166"/>
                    </a:cubicBezTo>
                    <a:moveTo>
                      <a:pt x="1557142" y="684032"/>
                    </a:moveTo>
                    <a:cubicBezTo>
                      <a:pt x="1558109" y="684208"/>
                      <a:pt x="1559163" y="684383"/>
                      <a:pt x="1560129" y="684559"/>
                    </a:cubicBezTo>
                    <a:cubicBezTo>
                      <a:pt x="1559953" y="684998"/>
                      <a:pt x="1559778" y="685877"/>
                      <a:pt x="1559690" y="685877"/>
                    </a:cubicBezTo>
                    <a:cubicBezTo>
                      <a:pt x="1558460" y="685701"/>
                      <a:pt x="1557142" y="685437"/>
                      <a:pt x="1557142" y="684032"/>
                    </a:cubicBezTo>
                    <a:moveTo>
                      <a:pt x="1038102" y="683065"/>
                    </a:moveTo>
                    <a:cubicBezTo>
                      <a:pt x="1039332" y="682802"/>
                      <a:pt x="1040650" y="682451"/>
                      <a:pt x="1041880" y="682275"/>
                    </a:cubicBezTo>
                    <a:cubicBezTo>
                      <a:pt x="1041880" y="682275"/>
                      <a:pt x="1042143" y="683153"/>
                      <a:pt x="1042319" y="683593"/>
                    </a:cubicBezTo>
                    <a:cubicBezTo>
                      <a:pt x="1041353" y="683680"/>
                      <a:pt x="1040298" y="683856"/>
                      <a:pt x="1038102" y="683065"/>
                    </a:cubicBezTo>
                    <a:moveTo>
                      <a:pt x="420578" y="569031"/>
                    </a:moveTo>
                    <a:cubicBezTo>
                      <a:pt x="419348" y="569295"/>
                      <a:pt x="418030" y="569646"/>
                      <a:pt x="416800" y="569822"/>
                    </a:cubicBezTo>
                    <a:cubicBezTo>
                      <a:pt x="416800" y="569822"/>
                      <a:pt x="416537" y="568944"/>
                      <a:pt x="416361" y="568504"/>
                    </a:cubicBezTo>
                    <a:cubicBezTo>
                      <a:pt x="417415" y="568328"/>
                      <a:pt x="418382" y="568153"/>
                      <a:pt x="420578" y="569031"/>
                    </a:cubicBezTo>
                    <a:moveTo>
                      <a:pt x="1185433" y="84078"/>
                    </a:moveTo>
                    <a:cubicBezTo>
                      <a:pt x="1184203" y="84342"/>
                      <a:pt x="1182885" y="84693"/>
                      <a:pt x="1181655" y="84869"/>
                    </a:cubicBezTo>
                    <a:cubicBezTo>
                      <a:pt x="1181655" y="84869"/>
                      <a:pt x="1181392" y="83991"/>
                      <a:pt x="1181216" y="83551"/>
                    </a:cubicBezTo>
                    <a:cubicBezTo>
                      <a:pt x="1182182" y="83376"/>
                      <a:pt x="1183237" y="83200"/>
                      <a:pt x="1185433" y="84078"/>
                    </a:cubicBezTo>
                    <a:moveTo>
                      <a:pt x="1852858" y="475731"/>
                    </a:moveTo>
                    <a:cubicBezTo>
                      <a:pt x="1853649" y="476082"/>
                      <a:pt x="1854439" y="476433"/>
                      <a:pt x="1855230" y="476785"/>
                    </a:cubicBezTo>
                    <a:cubicBezTo>
                      <a:pt x="1854439" y="477136"/>
                      <a:pt x="1853649" y="477488"/>
                      <a:pt x="1852858" y="475731"/>
                    </a:cubicBezTo>
                    <a:moveTo>
                      <a:pt x="783941" y="363805"/>
                    </a:moveTo>
                    <a:cubicBezTo>
                      <a:pt x="782711" y="364068"/>
                      <a:pt x="781393" y="364420"/>
                      <a:pt x="780163" y="364596"/>
                    </a:cubicBezTo>
                    <a:cubicBezTo>
                      <a:pt x="780163" y="364596"/>
                      <a:pt x="779900" y="363717"/>
                      <a:pt x="779724" y="363278"/>
                    </a:cubicBezTo>
                    <a:cubicBezTo>
                      <a:pt x="780778" y="363190"/>
                      <a:pt x="781833" y="363014"/>
                      <a:pt x="783941" y="363805"/>
                    </a:cubicBezTo>
                    <a:moveTo>
                      <a:pt x="466877" y="671644"/>
                    </a:moveTo>
                    <a:cubicBezTo>
                      <a:pt x="466438" y="672347"/>
                      <a:pt x="466086" y="673050"/>
                      <a:pt x="465647" y="673753"/>
                    </a:cubicBezTo>
                    <a:cubicBezTo>
                      <a:pt x="465295" y="673050"/>
                      <a:pt x="464944" y="672347"/>
                      <a:pt x="466877" y="671644"/>
                    </a:cubicBezTo>
                    <a:moveTo>
                      <a:pt x="1560656" y="341051"/>
                    </a:moveTo>
                    <a:cubicBezTo>
                      <a:pt x="1559426" y="341314"/>
                      <a:pt x="1558109" y="341666"/>
                      <a:pt x="1556879" y="341841"/>
                    </a:cubicBezTo>
                    <a:cubicBezTo>
                      <a:pt x="1556879" y="341841"/>
                      <a:pt x="1556615" y="340963"/>
                      <a:pt x="1556439" y="340524"/>
                    </a:cubicBezTo>
                    <a:cubicBezTo>
                      <a:pt x="1557494" y="340348"/>
                      <a:pt x="1558460" y="340172"/>
                      <a:pt x="1560656" y="341051"/>
                    </a:cubicBezTo>
                    <a:moveTo>
                      <a:pt x="756706" y="89262"/>
                    </a:moveTo>
                    <a:cubicBezTo>
                      <a:pt x="757673" y="89438"/>
                      <a:pt x="758727" y="89613"/>
                      <a:pt x="759693" y="89789"/>
                    </a:cubicBezTo>
                    <a:cubicBezTo>
                      <a:pt x="759518" y="90228"/>
                      <a:pt x="759342" y="91107"/>
                      <a:pt x="759254" y="91107"/>
                    </a:cubicBezTo>
                    <a:cubicBezTo>
                      <a:pt x="758024" y="90843"/>
                      <a:pt x="756706" y="90580"/>
                      <a:pt x="756706" y="89262"/>
                    </a:cubicBezTo>
                    <a:moveTo>
                      <a:pt x="555961" y="274721"/>
                    </a:moveTo>
                    <a:cubicBezTo>
                      <a:pt x="556751" y="275073"/>
                      <a:pt x="557542" y="275424"/>
                      <a:pt x="558333" y="275775"/>
                    </a:cubicBezTo>
                    <a:cubicBezTo>
                      <a:pt x="557542" y="276127"/>
                      <a:pt x="556751" y="276478"/>
                      <a:pt x="555961" y="274721"/>
                    </a:cubicBezTo>
                    <a:moveTo>
                      <a:pt x="820752" y="640544"/>
                    </a:moveTo>
                    <a:cubicBezTo>
                      <a:pt x="820313" y="641247"/>
                      <a:pt x="819961" y="641950"/>
                      <a:pt x="819522" y="642653"/>
                    </a:cubicBezTo>
                    <a:cubicBezTo>
                      <a:pt x="819170" y="641950"/>
                      <a:pt x="818819" y="641247"/>
                      <a:pt x="820752" y="640544"/>
                    </a:cubicBezTo>
                    <a:moveTo>
                      <a:pt x="431296" y="109907"/>
                    </a:moveTo>
                    <a:cubicBezTo>
                      <a:pt x="430945" y="108853"/>
                      <a:pt x="430593" y="107711"/>
                      <a:pt x="430417" y="106569"/>
                    </a:cubicBezTo>
                    <a:cubicBezTo>
                      <a:pt x="430417" y="106569"/>
                      <a:pt x="431384" y="106305"/>
                      <a:pt x="431911" y="106218"/>
                    </a:cubicBezTo>
                    <a:cubicBezTo>
                      <a:pt x="431999" y="107184"/>
                      <a:pt x="432262" y="108063"/>
                      <a:pt x="431296" y="109907"/>
                    </a:cubicBezTo>
                    <a:moveTo>
                      <a:pt x="126004" y="262246"/>
                    </a:moveTo>
                    <a:cubicBezTo>
                      <a:pt x="126443" y="261982"/>
                      <a:pt x="126971" y="261719"/>
                      <a:pt x="127410" y="261455"/>
                    </a:cubicBezTo>
                    <a:cubicBezTo>
                      <a:pt x="127410" y="262070"/>
                      <a:pt x="127322" y="262685"/>
                      <a:pt x="126004" y="262246"/>
                    </a:cubicBezTo>
                    <a:moveTo>
                      <a:pt x="681855" y="117199"/>
                    </a:moveTo>
                    <a:cubicBezTo>
                      <a:pt x="681416" y="117463"/>
                      <a:pt x="680889" y="117726"/>
                      <a:pt x="680449" y="117990"/>
                    </a:cubicBezTo>
                    <a:cubicBezTo>
                      <a:pt x="680537" y="117375"/>
                      <a:pt x="680537" y="116760"/>
                      <a:pt x="681855" y="117199"/>
                    </a:cubicBezTo>
                    <a:moveTo>
                      <a:pt x="1684179" y="641599"/>
                    </a:moveTo>
                    <a:cubicBezTo>
                      <a:pt x="1683739" y="641862"/>
                      <a:pt x="1683212" y="642126"/>
                      <a:pt x="1682773" y="642389"/>
                    </a:cubicBezTo>
                    <a:cubicBezTo>
                      <a:pt x="1682861" y="641774"/>
                      <a:pt x="1682949" y="641159"/>
                      <a:pt x="1684179" y="641599"/>
                    </a:cubicBezTo>
                    <a:moveTo>
                      <a:pt x="354073" y="146191"/>
                    </a:moveTo>
                    <a:cubicBezTo>
                      <a:pt x="353633" y="146455"/>
                      <a:pt x="353106" y="146718"/>
                      <a:pt x="352667" y="146982"/>
                    </a:cubicBezTo>
                    <a:cubicBezTo>
                      <a:pt x="352755" y="146455"/>
                      <a:pt x="352843" y="145840"/>
                      <a:pt x="354073" y="146191"/>
                    </a:cubicBezTo>
                    <a:moveTo>
                      <a:pt x="817238" y="450868"/>
                    </a:moveTo>
                    <a:cubicBezTo>
                      <a:pt x="817677" y="450604"/>
                      <a:pt x="818204" y="450341"/>
                      <a:pt x="818643" y="450077"/>
                    </a:cubicBezTo>
                    <a:cubicBezTo>
                      <a:pt x="818555" y="450692"/>
                      <a:pt x="818468" y="451307"/>
                      <a:pt x="817238" y="450868"/>
                    </a:cubicBezTo>
                    <a:moveTo>
                      <a:pt x="494199" y="98574"/>
                    </a:moveTo>
                    <a:cubicBezTo>
                      <a:pt x="493760" y="98838"/>
                      <a:pt x="493233" y="99101"/>
                      <a:pt x="492794" y="99365"/>
                    </a:cubicBezTo>
                    <a:cubicBezTo>
                      <a:pt x="492882" y="98750"/>
                      <a:pt x="492969" y="98135"/>
                      <a:pt x="494199" y="98574"/>
                    </a:cubicBezTo>
                    <a:moveTo>
                      <a:pt x="1523846" y="246784"/>
                    </a:moveTo>
                    <a:cubicBezTo>
                      <a:pt x="1523494" y="246344"/>
                      <a:pt x="1523231" y="245993"/>
                      <a:pt x="1522879" y="245554"/>
                    </a:cubicBezTo>
                    <a:cubicBezTo>
                      <a:pt x="1523582" y="245554"/>
                      <a:pt x="1524373" y="245642"/>
                      <a:pt x="1523846" y="246784"/>
                    </a:cubicBezTo>
                    <a:moveTo>
                      <a:pt x="263847" y="583527"/>
                    </a:moveTo>
                    <a:cubicBezTo>
                      <a:pt x="264286" y="583264"/>
                      <a:pt x="264813" y="583000"/>
                      <a:pt x="265252" y="582737"/>
                    </a:cubicBezTo>
                    <a:cubicBezTo>
                      <a:pt x="265165" y="583351"/>
                      <a:pt x="265077" y="583966"/>
                      <a:pt x="263847" y="583527"/>
                    </a:cubicBezTo>
                    <a:moveTo>
                      <a:pt x="1673461" y="462289"/>
                    </a:moveTo>
                    <a:cubicBezTo>
                      <a:pt x="1673109" y="461850"/>
                      <a:pt x="1672846" y="461498"/>
                      <a:pt x="1672494" y="461059"/>
                    </a:cubicBezTo>
                    <a:cubicBezTo>
                      <a:pt x="1673285" y="461147"/>
                      <a:pt x="1673988" y="461235"/>
                      <a:pt x="1673461" y="462289"/>
                    </a:cubicBezTo>
                    <a:moveTo>
                      <a:pt x="1485893" y="675774"/>
                    </a:moveTo>
                    <a:cubicBezTo>
                      <a:pt x="1486244" y="676213"/>
                      <a:pt x="1486508" y="676564"/>
                      <a:pt x="1486859" y="677004"/>
                    </a:cubicBezTo>
                    <a:cubicBezTo>
                      <a:pt x="1486069" y="676916"/>
                      <a:pt x="1485366" y="676916"/>
                      <a:pt x="1485893" y="675774"/>
                    </a:cubicBezTo>
                    <a:moveTo>
                      <a:pt x="117746" y="433297"/>
                    </a:moveTo>
                    <a:cubicBezTo>
                      <a:pt x="118097" y="433736"/>
                      <a:pt x="118361" y="434088"/>
                      <a:pt x="118712" y="434527"/>
                    </a:cubicBezTo>
                    <a:cubicBezTo>
                      <a:pt x="118009" y="434439"/>
                      <a:pt x="117219" y="434351"/>
                      <a:pt x="117746" y="433297"/>
                    </a:cubicBezTo>
                    <a:moveTo>
                      <a:pt x="636698" y="577290"/>
                    </a:moveTo>
                    <a:cubicBezTo>
                      <a:pt x="636259" y="577553"/>
                      <a:pt x="635732" y="577817"/>
                      <a:pt x="635293" y="578080"/>
                    </a:cubicBezTo>
                    <a:cubicBezTo>
                      <a:pt x="635380" y="577553"/>
                      <a:pt x="635468" y="576938"/>
                      <a:pt x="636698" y="577290"/>
                    </a:cubicBezTo>
                    <a:moveTo>
                      <a:pt x="456159" y="573160"/>
                    </a:moveTo>
                    <a:cubicBezTo>
                      <a:pt x="455719" y="573424"/>
                      <a:pt x="455192" y="573688"/>
                      <a:pt x="454753" y="573951"/>
                    </a:cubicBezTo>
                    <a:cubicBezTo>
                      <a:pt x="454841" y="573424"/>
                      <a:pt x="454929" y="572809"/>
                      <a:pt x="456159" y="573160"/>
                    </a:cubicBezTo>
                    <a:moveTo>
                      <a:pt x="1536936" y="241600"/>
                    </a:moveTo>
                    <a:cubicBezTo>
                      <a:pt x="1537375" y="241337"/>
                      <a:pt x="1537902" y="241073"/>
                      <a:pt x="1538342" y="240810"/>
                    </a:cubicBezTo>
                    <a:cubicBezTo>
                      <a:pt x="1538254" y="241337"/>
                      <a:pt x="1538166" y="241952"/>
                      <a:pt x="1536936" y="241600"/>
                    </a:cubicBezTo>
                    <a:moveTo>
                      <a:pt x="249527" y="498573"/>
                    </a:moveTo>
                    <a:cubicBezTo>
                      <a:pt x="249966" y="498309"/>
                      <a:pt x="250493" y="498045"/>
                      <a:pt x="250932" y="497782"/>
                    </a:cubicBezTo>
                    <a:cubicBezTo>
                      <a:pt x="250932" y="498397"/>
                      <a:pt x="250844" y="499012"/>
                      <a:pt x="249527" y="498573"/>
                    </a:cubicBezTo>
                    <a:moveTo>
                      <a:pt x="538126" y="192841"/>
                    </a:moveTo>
                    <a:cubicBezTo>
                      <a:pt x="537775" y="192402"/>
                      <a:pt x="537511" y="192051"/>
                      <a:pt x="537160" y="191611"/>
                    </a:cubicBezTo>
                    <a:cubicBezTo>
                      <a:pt x="537951" y="191699"/>
                      <a:pt x="538653" y="191787"/>
                      <a:pt x="538126" y="192841"/>
                    </a:cubicBezTo>
                    <a:moveTo>
                      <a:pt x="1544052" y="685086"/>
                    </a:moveTo>
                    <a:cubicBezTo>
                      <a:pt x="1543613" y="685350"/>
                      <a:pt x="1543086" y="685613"/>
                      <a:pt x="1542646" y="685877"/>
                    </a:cubicBezTo>
                    <a:cubicBezTo>
                      <a:pt x="1542734" y="685350"/>
                      <a:pt x="1542822" y="684735"/>
                      <a:pt x="1544052" y="685086"/>
                    </a:cubicBezTo>
                    <a:moveTo>
                      <a:pt x="40522" y="365913"/>
                    </a:moveTo>
                    <a:cubicBezTo>
                      <a:pt x="40962" y="365650"/>
                      <a:pt x="41489" y="365386"/>
                      <a:pt x="41928" y="365123"/>
                    </a:cubicBezTo>
                    <a:cubicBezTo>
                      <a:pt x="41928" y="365738"/>
                      <a:pt x="41840" y="366353"/>
                      <a:pt x="40522" y="365913"/>
                    </a:cubicBezTo>
                    <a:moveTo>
                      <a:pt x="906321" y="80916"/>
                    </a:moveTo>
                    <a:cubicBezTo>
                      <a:pt x="906673" y="81355"/>
                      <a:pt x="906936" y="81706"/>
                      <a:pt x="907288" y="82146"/>
                    </a:cubicBezTo>
                    <a:cubicBezTo>
                      <a:pt x="906497" y="82146"/>
                      <a:pt x="905794" y="82058"/>
                      <a:pt x="906321" y="80916"/>
                    </a:cubicBezTo>
                    <a:moveTo>
                      <a:pt x="1551168" y="208391"/>
                    </a:moveTo>
                    <a:cubicBezTo>
                      <a:pt x="1550729" y="208655"/>
                      <a:pt x="1550202" y="208919"/>
                      <a:pt x="1549762" y="209182"/>
                    </a:cubicBezTo>
                    <a:cubicBezTo>
                      <a:pt x="1549850" y="208567"/>
                      <a:pt x="1549938" y="207952"/>
                      <a:pt x="1551168" y="208391"/>
                    </a:cubicBezTo>
                    <a:moveTo>
                      <a:pt x="1374231" y="199079"/>
                    </a:moveTo>
                    <a:cubicBezTo>
                      <a:pt x="1373879" y="198640"/>
                      <a:pt x="1373616" y="198288"/>
                      <a:pt x="1373264" y="197849"/>
                    </a:cubicBezTo>
                    <a:cubicBezTo>
                      <a:pt x="1373967" y="197937"/>
                      <a:pt x="1374670" y="197937"/>
                      <a:pt x="1374231" y="199079"/>
                    </a:cubicBezTo>
                    <a:moveTo>
                      <a:pt x="760221" y="399122"/>
                    </a:moveTo>
                    <a:cubicBezTo>
                      <a:pt x="760660" y="398859"/>
                      <a:pt x="761187" y="398595"/>
                      <a:pt x="761626" y="398331"/>
                    </a:cubicBezTo>
                    <a:cubicBezTo>
                      <a:pt x="761538" y="398859"/>
                      <a:pt x="761451" y="399473"/>
                      <a:pt x="760221" y="399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id="{B00A76F0-B827-7F3B-6739-351E3FF42231}"/>
                  </a:ext>
                </a:extLst>
              </p:cNvPr>
              <p:cNvSpPr/>
              <p:nvPr/>
            </p:nvSpPr>
            <p:spPr>
              <a:xfrm>
                <a:off x="1024339" y="1331020"/>
                <a:ext cx="1909725" cy="761217"/>
              </a:xfrm>
              <a:custGeom>
                <a:avLst/>
                <a:gdLst>
                  <a:gd name="connsiteX0" fmla="*/ 1326131 w 1909725"/>
                  <a:gd name="connsiteY0" fmla="*/ 761217 h 761217"/>
                  <a:gd name="connsiteX1" fmla="*/ 1332281 w 1909725"/>
                  <a:gd name="connsiteY1" fmla="*/ 760690 h 761217"/>
                  <a:gd name="connsiteX2" fmla="*/ 1349500 w 1909725"/>
                  <a:gd name="connsiteY2" fmla="*/ 758845 h 761217"/>
                  <a:gd name="connsiteX3" fmla="*/ 1350730 w 1909725"/>
                  <a:gd name="connsiteY3" fmla="*/ 758845 h 761217"/>
                  <a:gd name="connsiteX4" fmla="*/ 1370585 w 1909725"/>
                  <a:gd name="connsiteY4" fmla="*/ 754892 h 761217"/>
                  <a:gd name="connsiteX5" fmla="*/ 1407923 w 1909725"/>
                  <a:gd name="connsiteY5" fmla="*/ 755946 h 761217"/>
                  <a:gd name="connsiteX6" fmla="*/ 1423561 w 1909725"/>
                  <a:gd name="connsiteY6" fmla="*/ 754892 h 761217"/>
                  <a:gd name="connsiteX7" fmla="*/ 1455364 w 1909725"/>
                  <a:gd name="connsiteY7" fmla="*/ 750060 h 761217"/>
                  <a:gd name="connsiteX8" fmla="*/ 1471705 w 1909725"/>
                  <a:gd name="connsiteY8" fmla="*/ 747512 h 761217"/>
                  <a:gd name="connsiteX9" fmla="*/ 1484883 w 1909725"/>
                  <a:gd name="connsiteY9" fmla="*/ 746106 h 761217"/>
                  <a:gd name="connsiteX10" fmla="*/ 1525647 w 1909725"/>
                  <a:gd name="connsiteY10" fmla="*/ 738375 h 761217"/>
                  <a:gd name="connsiteX11" fmla="*/ 1534696 w 1909725"/>
                  <a:gd name="connsiteY11" fmla="*/ 736530 h 761217"/>
                  <a:gd name="connsiteX12" fmla="*/ 1578974 w 1909725"/>
                  <a:gd name="connsiteY12" fmla="*/ 727130 h 761217"/>
                  <a:gd name="connsiteX13" fmla="*/ 1613501 w 1909725"/>
                  <a:gd name="connsiteY13" fmla="*/ 717115 h 761217"/>
                  <a:gd name="connsiteX14" fmla="*/ 1615434 w 1909725"/>
                  <a:gd name="connsiteY14" fmla="*/ 716500 h 761217"/>
                  <a:gd name="connsiteX15" fmla="*/ 1624658 w 1909725"/>
                  <a:gd name="connsiteY15" fmla="*/ 712722 h 761217"/>
                  <a:gd name="connsiteX16" fmla="*/ 1633092 w 1909725"/>
                  <a:gd name="connsiteY16" fmla="*/ 709647 h 761217"/>
                  <a:gd name="connsiteX17" fmla="*/ 1650224 w 1909725"/>
                  <a:gd name="connsiteY17" fmla="*/ 704552 h 761217"/>
                  <a:gd name="connsiteX18" fmla="*/ 1655759 w 1909725"/>
                  <a:gd name="connsiteY18" fmla="*/ 702355 h 761217"/>
                  <a:gd name="connsiteX19" fmla="*/ 1676931 w 1909725"/>
                  <a:gd name="connsiteY19" fmla="*/ 694888 h 761217"/>
                  <a:gd name="connsiteX20" fmla="*/ 1680182 w 1909725"/>
                  <a:gd name="connsiteY20" fmla="*/ 693218 h 761217"/>
                  <a:gd name="connsiteX21" fmla="*/ 1696084 w 1909725"/>
                  <a:gd name="connsiteY21" fmla="*/ 686717 h 761217"/>
                  <a:gd name="connsiteX22" fmla="*/ 1712776 w 1909725"/>
                  <a:gd name="connsiteY22" fmla="*/ 679952 h 761217"/>
                  <a:gd name="connsiteX23" fmla="*/ 1750553 w 1909725"/>
                  <a:gd name="connsiteY23" fmla="*/ 659834 h 761217"/>
                  <a:gd name="connsiteX24" fmla="*/ 1781477 w 1909725"/>
                  <a:gd name="connsiteY24" fmla="*/ 641472 h 761217"/>
                  <a:gd name="connsiteX25" fmla="*/ 1789648 w 1909725"/>
                  <a:gd name="connsiteY25" fmla="*/ 636465 h 761217"/>
                  <a:gd name="connsiteX26" fmla="*/ 1796939 w 1909725"/>
                  <a:gd name="connsiteY26" fmla="*/ 630930 h 761217"/>
                  <a:gd name="connsiteX27" fmla="*/ 1799575 w 1909725"/>
                  <a:gd name="connsiteY27" fmla="*/ 628031 h 761217"/>
                  <a:gd name="connsiteX28" fmla="*/ 1837440 w 1909725"/>
                  <a:gd name="connsiteY28" fmla="*/ 598248 h 761217"/>
                  <a:gd name="connsiteX29" fmla="*/ 1848334 w 1909725"/>
                  <a:gd name="connsiteY29" fmla="*/ 587794 h 761217"/>
                  <a:gd name="connsiteX30" fmla="*/ 1863884 w 1909725"/>
                  <a:gd name="connsiteY30" fmla="*/ 569081 h 761217"/>
                  <a:gd name="connsiteX31" fmla="*/ 1872933 w 1909725"/>
                  <a:gd name="connsiteY31" fmla="*/ 557221 h 761217"/>
                  <a:gd name="connsiteX32" fmla="*/ 1887429 w 1909725"/>
                  <a:gd name="connsiteY32" fmla="*/ 537981 h 761217"/>
                  <a:gd name="connsiteX33" fmla="*/ 1894721 w 1909725"/>
                  <a:gd name="connsiteY33" fmla="*/ 522606 h 761217"/>
                  <a:gd name="connsiteX34" fmla="*/ 1899201 w 1909725"/>
                  <a:gd name="connsiteY34" fmla="*/ 511273 h 761217"/>
                  <a:gd name="connsiteX35" fmla="*/ 1908250 w 1909725"/>
                  <a:gd name="connsiteY35" fmla="*/ 478152 h 761217"/>
                  <a:gd name="connsiteX36" fmla="*/ 1908953 w 1909725"/>
                  <a:gd name="connsiteY36" fmla="*/ 464886 h 761217"/>
                  <a:gd name="connsiteX37" fmla="*/ 1907723 w 1909725"/>
                  <a:gd name="connsiteY37" fmla="*/ 429833 h 761217"/>
                  <a:gd name="connsiteX38" fmla="*/ 1907372 w 1909725"/>
                  <a:gd name="connsiteY38" fmla="*/ 428164 h 761217"/>
                  <a:gd name="connsiteX39" fmla="*/ 1893755 w 1909725"/>
                  <a:gd name="connsiteY39" fmla="*/ 383973 h 761217"/>
                  <a:gd name="connsiteX40" fmla="*/ 1891558 w 1909725"/>
                  <a:gd name="connsiteY40" fmla="*/ 378965 h 761217"/>
                  <a:gd name="connsiteX41" fmla="*/ 1870473 w 1909725"/>
                  <a:gd name="connsiteY41" fmla="*/ 350413 h 761217"/>
                  <a:gd name="connsiteX42" fmla="*/ 1869331 w 1909725"/>
                  <a:gd name="connsiteY42" fmla="*/ 348217 h 761217"/>
                  <a:gd name="connsiteX43" fmla="*/ 1864851 w 1909725"/>
                  <a:gd name="connsiteY43" fmla="*/ 341364 h 761217"/>
                  <a:gd name="connsiteX44" fmla="*/ 1856944 w 1909725"/>
                  <a:gd name="connsiteY44" fmla="*/ 332227 h 761217"/>
                  <a:gd name="connsiteX45" fmla="*/ 1834980 w 1909725"/>
                  <a:gd name="connsiteY45" fmla="*/ 310615 h 761217"/>
                  <a:gd name="connsiteX46" fmla="*/ 1813983 w 1909725"/>
                  <a:gd name="connsiteY46" fmla="*/ 294099 h 761217"/>
                  <a:gd name="connsiteX47" fmla="*/ 1804846 w 1909725"/>
                  <a:gd name="connsiteY47" fmla="*/ 286543 h 761217"/>
                  <a:gd name="connsiteX48" fmla="*/ 1804671 w 1909725"/>
                  <a:gd name="connsiteY48" fmla="*/ 286280 h 761217"/>
                  <a:gd name="connsiteX49" fmla="*/ 1796588 w 1909725"/>
                  <a:gd name="connsiteY49" fmla="*/ 281184 h 761217"/>
                  <a:gd name="connsiteX50" fmla="*/ 1781741 w 1909725"/>
                  <a:gd name="connsiteY50" fmla="*/ 272750 h 761217"/>
                  <a:gd name="connsiteX51" fmla="*/ 1770935 w 1909725"/>
                  <a:gd name="connsiteY51" fmla="*/ 265458 h 761217"/>
                  <a:gd name="connsiteX52" fmla="*/ 1699158 w 1909725"/>
                  <a:gd name="connsiteY52" fmla="*/ 232074 h 761217"/>
                  <a:gd name="connsiteX53" fmla="*/ 1648643 w 1909725"/>
                  <a:gd name="connsiteY53" fmla="*/ 213976 h 761217"/>
                  <a:gd name="connsiteX54" fmla="*/ 1634498 w 1909725"/>
                  <a:gd name="connsiteY54" fmla="*/ 210550 h 761217"/>
                  <a:gd name="connsiteX55" fmla="*/ 1625625 w 1909725"/>
                  <a:gd name="connsiteY55" fmla="*/ 208529 h 761217"/>
                  <a:gd name="connsiteX56" fmla="*/ 1610250 w 1909725"/>
                  <a:gd name="connsiteY56" fmla="*/ 204224 h 761217"/>
                  <a:gd name="connsiteX57" fmla="*/ 1584246 w 1909725"/>
                  <a:gd name="connsiteY57" fmla="*/ 197284 h 761217"/>
                  <a:gd name="connsiteX58" fmla="*/ 1577305 w 1909725"/>
                  <a:gd name="connsiteY58" fmla="*/ 195615 h 761217"/>
                  <a:gd name="connsiteX59" fmla="*/ 1548313 w 1909725"/>
                  <a:gd name="connsiteY59" fmla="*/ 190431 h 761217"/>
                  <a:gd name="connsiteX60" fmla="*/ 1532763 w 1909725"/>
                  <a:gd name="connsiteY60" fmla="*/ 188235 h 761217"/>
                  <a:gd name="connsiteX61" fmla="*/ 1520288 w 1909725"/>
                  <a:gd name="connsiteY61" fmla="*/ 186302 h 761217"/>
                  <a:gd name="connsiteX62" fmla="*/ 1508867 w 1909725"/>
                  <a:gd name="connsiteY62" fmla="*/ 184018 h 761217"/>
                  <a:gd name="connsiteX63" fmla="*/ 1487606 w 1909725"/>
                  <a:gd name="connsiteY63" fmla="*/ 180855 h 761217"/>
                  <a:gd name="connsiteX64" fmla="*/ 1469421 w 1909725"/>
                  <a:gd name="connsiteY64" fmla="*/ 179274 h 761217"/>
                  <a:gd name="connsiteX65" fmla="*/ 1450708 w 1909725"/>
                  <a:gd name="connsiteY65" fmla="*/ 177429 h 761217"/>
                  <a:gd name="connsiteX66" fmla="*/ 1417850 w 1909725"/>
                  <a:gd name="connsiteY66" fmla="*/ 176023 h 761217"/>
                  <a:gd name="connsiteX67" fmla="*/ 1415127 w 1909725"/>
                  <a:gd name="connsiteY67" fmla="*/ 175847 h 761217"/>
                  <a:gd name="connsiteX68" fmla="*/ 1408538 w 1909725"/>
                  <a:gd name="connsiteY68" fmla="*/ 175057 h 761217"/>
                  <a:gd name="connsiteX69" fmla="*/ 1390089 w 1909725"/>
                  <a:gd name="connsiteY69" fmla="*/ 174969 h 761217"/>
                  <a:gd name="connsiteX70" fmla="*/ 1385433 w 1909725"/>
                  <a:gd name="connsiteY70" fmla="*/ 175584 h 761217"/>
                  <a:gd name="connsiteX71" fmla="*/ 1382182 w 1909725"/>
                  <a:gd name="connsiteY71" fmla="*/ 176023 h 761217"/>
                  <a:gd name="connsiteX72" fmla="*/ 1382006 w 1909725"/>
                  <a:gd name="connsiteY72" fmla="*/ 176023 h 761217"/>
                  <a:gd name="connsiteX73" fmla="*/ 1360394 w 1909725"/>
                  <a:gd name="connsiteY73" fmla="*/ 174003 h 761217"/>
                  <a:gd name="connsiteX74" fmla="*/ 1355650 w 1909725"/>
                  <a:gd name="connsiteY74" fmla="*/ 174003 h 761217"/>
                  <a:gd name="connsiteX75" fmla="*/ 1345898 w 1909725"/>
                  <a:gd name="connsiteY75" fmla="*/ 163548 h 761217"/>
                  <a:gd name="connsiteX76" fmla="*/ 1337377 w 1909725"/>
                  <a:gd name="connsiteY76" fmla="*/ 154411 h 761217"/>
                  <a:gd name="connsiteX77" fmla="*/ 1288705 w 1909725"/>
                  <a:gd name="connsiteY77" fmla="*/ 112066 h 761217"/>
                  <a:gd name="connsiteX78" fmla="*/ 1248469 w 1909725"/>
                  <a:gd name="connsiteY78" fmla="*/ 87554 h 761217"/>
                  <a:gd name="connsiteX79" fmla="*/ 1228877 w 1909725"/>
                  <a:gd name="connsiteY79" fmla="*/ 78154 h 761217"/>
                  <a:gd name="connsiteX80" fmla="*/ 1222200 w 1909725"/>
                  <a:gd name="connsiteY80" fmla="*/ 75255 h 761217"/>
                  <a:gd name="connsiteX81" fmla="*/ 1209901 w 1909725"/>
                  <a:gd name="connsiteY81" fmla="*/ 69544 h 761217"/>
                  <a:gd name="connsiteX82" fmla="*/ 1177395 w 1909725"/>
                  <a:gd name="connsiteY82" fmla="*/ 55312 h 761217"/>
                  <a:gd name="connsiteX83" fmla="*/ 1125737 w 1909725"/>
                  <a:gd name="connsiteY83" fmla="*/ 38884 h 761217"/>
                  <a:gd name="connsiteX84" fmla="*/ 1109923 w 1909725"/>
                  <a:gd name="connsiteY84" fmla="*/ 34754 h 761217"/>
                  <a:gd name="connsiteX85" fmla="*/ 1081107 w 1909725"/>
                  <a:gd name="connsiteY85" fmla="*/ 26145 h 761217"/>
                  <a:gd name="connsiteX86" fmla="*/ 1057123 w 1909725"/>
                  <a:gd name="connsiteY86" fmla="*/ 20786 h 761217"/>
                  <a:gd name="connsiteX87" fmla="*/ 1044472 w 1909725"/>
                  <a:gd name="connsiteY87" fmla="*/ 18765 h 761217"/>
                  <a:gd name="connsiteX88" fmla="*/ 1016798 w 1909725"/>
                  <a:gd name="connsiteY88" fmla="*/ 14636 h 761217"/>
                  <a:gd name="connsiteX89" fmla="*/ 987104 w 1909725"/>
                  <a:gd name="connsiteY89" fmla="*/ 9540 h 761217"/>
                  <a:gd name="connsiteX90" fmla="*/ 983326 w 1909725"/>
                  <a:gd name="connsiteY90" fmla="*/ 8310 h 761217"/>
                  <a:gd name="connsiteX91" fmla="*/ 979460 w 1909725"/>
                  <a:gd name="connsiteY91" fmla="*/ 9277 h 761217"/>
                  <a:gd name="connsiteX92" fmla="*/ 967863 w 1909725"/>
                  <a:gd name="connsiteY92" fmla="*/ 7959 h 761217"/>
                  <a:gd name="connsiteX93" fmla="*/ 955125 w 1909725"/>
                  <a:gd name="connsiteY93" fmla="*/ 5675 h 761217"/>
                  <a:gd name="connsiteX94" fmla="*/ 935621 w 1909725"/>
                  <a:gd name="connsiteY94" fmla="*/ 4972 h 761217"/>
                  <a:gd name="connsiteX95" fmla="*/ 910583 w 1909725"/>
                  <a:gd name="connsiteY95" fmla="*/ 3654 h 761217"/>
                  <a:gd name="connsiteX96" fmla="*/ 890025 w 1909725"/>
                  <a:gd name="connsiteY96" fmla="*/ 2424 h 761217"/>
                  <a:gd name="connsiteX97" fmla="*/ 877550 w 1909725"/>
                  <a:gd name="connsiteY97" fmla="*/ 1897 h 761217"/>
                  <a:gd name="connsiteX98" fmla="*/ 860858 w 1909725"/>
                  <a:gd name="connsiteY98" fmla="*/ 755 h 761217"/>
                  <a:gd name="connsiteX99" fmla="*/ 850754 w 1909725"/>
                  <a:gd name="connsiteY99" fmla="*/ 52 h 761217"/>
                  <a:gd name="connsiteX100" fmla="*/ 839597 w 1909725"/>
                  <a:gd name="connsiteY100" fmla="*/ 1194 h 761217"/>
                  <a:gd name="connsiteX101" fmla="*/ 835995 w 1909725"/>
                  <a:gd name="connsiteY101" fmla="*/ 1809 h 761217"/>
                  <a:gd name="connsiteX102" fmla="*/ 824925 w 1909725"/>
                  <a:gd name="connsiteY102" fmla="*/ 1897 h 761217"/>
                  <a:gd name="connsiteX103" fmla="*/ 812187 w 1909725"/>
                  <a:gd name="connsiteY103" fmla="*/ 1985 h 761217"/>
                  <a:gd name="connsiteX104" fmla="*/ 787412 w 1909725"/>
                  <a:gd name="connsiteY104" fmla="*/ 4093 h 761217"/>
                  <a:gd name="connsiteX105" fmla="*/ 781701 w 1909725"/>
                  <a:gd name="connsiteY105" fmla="*/ 4006 h 761217"/>
                  <a:gd name="connsiteX106" fmla="*/ 765624 w 1909725"/>
                  <a:gd name="connsiteY106" fmla="*/ 5148 h 761217"/>
                  <a:gd name="connsiteX107" fmla="*/ 751655 w 1909725"/>
                  <a:gd name="connsiteY107" fmla="*/ 5587 h 761217"/>
                  <a:gd name="connsiteX108" fmla="*/ 748756 w 1909725"/>
                  <a:gd name="connsiteY108" fmla="*/ 6114 h 761217"/>
                  <a:gd name="connsiteX109" fmla="*/ 732503 w 1909725"/>
                  <a:gd name="connsiteY109" fmla="*/ 7432 h 761217"/>
                  <a:gd name="connsiteX110" fmla="*/ 701842 w 1909725"/>
                  <a:gd name="connsiteY110" fmla="*/ 10858 h 761217"/>
                  <a:gd name="connsiteX111" fmla="*/ 686380 w 1909725"/>
                  <a:gd name="connsiteY111" fmla="*/ 13230 h 761217"/>
                  <a:gd name="connsiteX112" fmla="*/ 652908 w 1909725"/>
                  <a:gd name="connsiteY112" fmla="*/ 20434 h 761217"/>
                  <a:gd name="connsiteX113" fmla="*/ 640345 w 1909725"/>
                  <a:gd name="connsiteY113" fmla="*/ 22367 h 761217"/>
                  <a:gd name="connsiteX114" fmla="*/ 636655 w 1909725"/>
                  <a:gd name="connsiteY114" fmla="*/ 22631 h 761217"/>
                  <a:gd name="connsiteX115" fmla="*/ 596945 w 1909725"/>
                  <a:gd name="connsiteY115" fmla="*/ 30713 h 761217"/>
                  <a:gd name="connsiteX116" fmla="*/ 578056 w 1909725"/>
                  <a:gd name="connsiteY116" fmla="*/ 35457 h 761217"/>
                  <a:gd name="connsiteX117" fmla="*/ 549767 w 1909725"/>
                  <a:gd name="connsiteY117" fmla="*/ 42749 h 761217"/>
                  <a:gd name="connsiteX118" fmla="*/ 545638 w 1909725"/>
                  <a:gd name="connsiteY118" fmla="*/ 43891 h 761217"/>
                  <a:gd name="connsiteX119" fmla="*/ 531230 w 1909725"/>
                  <a:gd name="connsiteY119" fmla="*/ 49602 h 761217"/>
                  <a:gd name="connsiteX120" fmla="*/ 514977 w 1909725"/>
                  <a:gd name="connsiteY120" fmla="*/ 55664 h 761217"/>
                  <a:gd name="connsiteX121" fmla="*/ 504259 w 1909725"/>
                  <a:gd name="connsiteY121" fmla="*/ 58914 h 761217"/>
                  <a:gd name="connsiteX122" fmla="*/ 446363 w 1909725"/>
                  <a:gd name="connsiteY122" fmla="*/ 82810 h 761217"/>
                  <a:gd name="connsiteX123" fmla="*/ 394969 w 1909725"/>
                  <a:gd name="connsiteY123" fmla="*/ 111363 h 761217"/>
                  <a:gd name="connsiteX124" fmla="*/ 391016 w 1909725"/>
                  <a:gd name="connsiteY124" fmla="*/ 113735 h 761217"/>
                  <a:gd name="connsiteX125" fmla="*/ 360267 w 1909725"/>
                  <a:gd name="connsiteY125" fmla="*/ 134468 h 761217"/>
                  <a:gd name="connsiteX126" fmla="*/ 347704 w 1909725"/>
                  <a:gd name="connsiteY126" fmla="*/ 145099 h 761217"/>
                  <a:gd name="connsiteX127" fmla="*/ 338216 w 1909725"/>
                  <a:gd name="connsiteY127" fmla="*/ 153357 h 761217"/>
                  <a:gd name="connsiteX128" fmla="*/ 328024 w 1909725"/>
                  <a:gd name="connsiteY128" fmla="*/ 159331 h 761217"/>
                  <a:gd name="connsiteX129" fmla="*/ 310278 w 1909725"/>
                  <a:gd name="connsiteY129" fmla="*/ 164514 h 761217"/>
                  <a:gd name="connsiteX130" fmla="*/ 282692 w 1909725"/>
                  <a:gd name="connsiteY130" fmla="*/ 173124 h 761217"/>
                  <a:gd name="connsiteX131" fmla="*/ 268460 w 1909725"/>
                  <a:gd name="connsiteY131" fmla="*/ 177956 h 761217"/>
                  <a:gd name="connsiteX132" fmla="*/ 240786 w 1909725"/>
                  <a:gd name="connsiteY132" fmla="*/ 188762 h 761217"/>
                  <a:gd name="connsiteX133" fmla="*/ 233494 w 1909725"/>
                  <a:gd name="connsiteY133" fmla="*/ 190871 h 761217"/>
                  <a:gd name="connsiteX134" fmla="*/ 220667 w 1909725"/>
                  <a:gd name="connsiteY134" fmla="*/ 194736 h 761217"/>
                  <a:gd name="connsiteX135" fmla="*/ 208983 w 1909725"/>
                  <a:gd name="connsiteY135" fmla="*/ 199832 h 761217"/>
                  <a:gd name="connsiteX136" fmla="*/ 176037 w 1909725"/>
                  <a:gd name="connsiteY136" fmla="*/ 217929 h 761217"/>
                  <a:gd name="connsiteX137" fmla="*/ 168921 w 1909725"/>
                  <a:gd name="connsiteY137" fmla="*/ 221004 h 761217"/>
                  <a:gd name="connsiteX138" fmla="*/ 164880 w 1909725"/>
                  <a:gd name="connsiteY138" fmla="*/ 222498 h 761217"/>
                  <a:gd name="connsiteX139" fmla="*/ 163387 w 1909725"/>
                  <a:gd name="connsiteY139" fmla="*/ 223025 h 761217"/>
                  <a:gd name="connsiteX140" fmla="*/ 151614 w 1909725"/>
                  <a:gd name="connsiteY140" fmla="*/ 230405 h 761217"/>
                  <a:gd name="connsiteX141" fmla="*/ 127806 w 1909725"/>
                  <a:gd name="connsiteY141" fmla="*/ 242704 h 761217"/>
                  <a:gd name="connsiteX142" fmla="*/ 123237 w 1909725"/>
                  <a:gd name="connsiteY142" fmla="*/ 246218 h 761217"/>
                  <a:gd name="connsiteX143" fmla="*/ 72897 w 1909725"/>
                  <a:gd name="connsiteY143" fmla="*/ 286192 h 761217"/>
                  <a:gd name="connsiteX144" fmla="*/ 49264 w 1909725"/>
                  <a:gd name="connsiteY144" fmla="*/ 311933 h 761217"/>
                  <a:gd name="connsiteX145" fmla="*/ 44784 w 1909725"/>
                  <a:gd name="connsiteY145" fmla="*/ 317116 h 761217"/>
                  <a:gd name="connsiteX146" fmla="*/ 25017 w 1909725"/>
                  <a:gd name="connsiteY146" fmla="*/ 345317 h 761217"/>
                  <a:gd name="connsiteX147" fmla="*/ 20800 w 1909725"/>
                  <a:gd name="connsiteY147" fmla="*/ 352258 h 761217"/>
                  <a:gd name="connsiteX148" fmla="*/ 7358 w 1909725"/>
                  <a:gd name="connsiteY148" fmla="*/ 386960 h 761217"/>
                  <a:gd name="connsiteX149" fmla="*/ 330 w 1909725"/>
                  <a:gd name="connsiteY149" fmla="*/ 436773 h 761217"/>
                  <a:gd name="connsiteX150" fmla="*/ 418 w 1909725"/>
                  <a:gd name="connsiteY150" fmla="*/ 438882 h 761217"/>
                  <a:gd name="connsiteX151" fmla="*/ 2790 w 1909725"/>
                  <a:gd name="connsiteY151" fmla="*/ 450654 h 761217"/>
                  <a:gd name="connsiteX152" fmla="*/ 4020 w 1909725"/>
                  <a:gd name="connsiteY152" fmla="*/ 460494 h 761217"/>
                  <a:gd name="connsiteX153" fmla="*/ 4898 w 1909725"/>
                  <a:gd name="connsiteY153" fmla="*/ 463569 h 761217"/>
                  <a:gd name="connsiteX154" fmla="*/ 5162 w 1909725"/>
                  <a:gd name="connsiteY154" fmla="*/ 464799 h 761217"/>
                  <a:gd name="connsiteX155" fmla="*/ 6480 w 1909725"/>
                  <a:gd name="connsiteY155" fmla="*/ 471475 h 761217"/>
                  <a:gd name="connsiteX156" fmla="*/ 10521 w 1909725"/>
                  <a:gd name="connsiteY156" fmla="*/ 487113 h 761217"/>
                  <a:gd name="connsiteX157" fmla="*/ 31869 w 1909725"/>
                  <a:gd name="connsiteY157" fmla="*/ 525945 h 761217"/>
                  <a:gd name="connsiteX158" fmla="*/ 41358 w 1909725"/>
                  <a:gd name="connsiteY158" fmla="*/ 539035 h 761217"/>
                  <a:gd name="connsiteX159" fmla="*/ 43290 w 1909725"/>
                  <a:gd name="connsiteY159" fmla="*/ 541846 h 761217"/>
                  <a:gd name="connsiteX160" fmla="*/ 82561 w 1909725"/>
                  <a:gd name="connsiteY160" fmla="*/ 580678 h 761217"/>
                  <a:gd name="connsiteX161" fmla="*/ 99693 w 1909725"/>
                  <a:gd name="connsiteY161" fmla="*/ 595174 h 761217"/>
                  <a:gd name="connsiteX162" fmla="*/ 116824 w 1909725"/>
                  <a:gd name="connsiteY162" fmla="*/ 606243 h 761217"/>
                  <a:gd name="connsiteX163" fmla="*/ 123589 w 1909725"/>
                  <a:gd name="connsiteY163" fmla="*/ 609933 h 761217"/>
                  <a:gd name="connsiteX164" fmla="*/ 131935 w 1909725"/>
                  <a:gd name="connsiteY164" fmla="*/ 615029 h 761217"/>
                  <a:gd name="connsiteX165" fmla="*/ 151087 w 1909725"/>
                  <a:gd name="connsiteY165" fmla="*/ 626274 h 761217"/>
                  <a:gd name="connsiteX166" fmla="*/ 172260 w 1909725"/>
                  <a:gd name="connsiteY166" fmla="*/ 636377 h 761217"/>
                  <a:gd name="connsiteX167" fmla="*/ 184471 w 1909725"/>
                  <a:gd name="connsiteY167" fmla="*/ 642000 h 761217"/>
                  <a:gd name="connsiteX168" fmla="*/ 239468 w 1909725"/>
                  <a:gd name="connsiteY168" fmla="*/ 663787 h 761217"/>
                  <a:gd name="connsiteX169" fmla="*/ 261256 w 1909725"/>
                  <a:gd name="connsiteY169" fmla="*/ 670640 h 761217"/>
                  <a:gd name="connsiteX170" fmla="*/ 291653 w 1909725"/>
                  <a:gd name="connsiteY170" fmla="*/ 679777 h 761217"/>
                  <a:gd name="connsiteX171" fmla="*/ 300351 w 1909725"/>
                  <a:gd name="connsiteY171" fmla="*/ 682149 h 761217"/>
                  <a:gd name="connsiteX172" fmla="*/ 332681 w 1909725"/>
                  <a:gd name="connsiteY172" fmla="*/ 687947 h 761217"/>
                  <a:gd name="connsiteX173" fmla="*/ 332944 w 1909725"/>
                  <a:gd name="connsiteY173" fmla="*/ 687947 h 761217"/>
                  <a:gd name="connsiteX174" fmla="*/ 336458 w 1909725"/>
                  <a:gd name="connsiteY174" fmla="*/ 688826 h 761217"/>
                  <a:gd name="connsiteX175" fmla="*/ 336898 w 1909725"/>
                  <a:gd name="connsiteY175" fmla="*/ 688914 h 761217"/>
                  <a:gd name="connsiteX176" fmla="*/ 340939 w 1909725"/>
                  <a:gd name="connsiteY176" fmla="*/ 690319 h 761217"/>
                  <a:gd name="connsiteX177" fmla="*/ 356753 w 1909725"/>
                  <a:gd name="connsiteY177" fmla="*/ 693745 h 761217"/>
                  <a:gd name="connsiteX178" fmla="*/ 369667 w 1909725"/>
                  <a:gd name="connsiteY178" fmla="*/ 695942 h 761217"/>
                  <a:gd name="connsiteX179" fmla="*/ 377662 w 1909725"/>
                  <a:gd name="connsiteY179" fmla="*/ 697875 h 761217"/>
                  <a:gd name="connsiteX180" fmla="*/ 406654 w 1909725"/>
                  <a:gd name="connsiteY180" fmla="*/ 702267 h 761217"/>
                  <a:gd name="connsiteX181" fmla="*/ 428969 w 1909725"/>
                  <a:gd name="connsiteY181" fmla="*/ 703937 h 761217"/>
                  <a:gd name="connsiteX182" fmla="*/ 438281 w 1909725"/>
                  <a:gd name="connsiteY182" fmla="*/ 704464 h 761217"/>
                  <a:gd name="connsiteX183" fmla="*/ 439950 w 1909725"/>
                  <a:gd name="connsiteY183" fmla="*/ 704552 h 761217"/>
                  <a:gd name="connsiteX184" fmla="*/ 479221 w 1909725"/>
                  <a:gd name="connsiteY184" fmla="*/ 707099 h 761217"/>
                  <a:gd name="connsiteX185" fmla="*/ 496440 w 1909725"/>
                  <a:gd name="connsiteY185" fmla="*/ 710789 h 761217"/>
                  <a:gd name="connsiteX186" fmla="*/ 498373 w 1909725"/>
                  <a:gd name="connsiteY186" fmla="*/ 710701 h 761217"/>
                  <a:gd name="connsiteX187" fmla="*/ 508388 w 1909725"/>
                  <a:gd name="connsiteY187" fmla="*/ 711141 h 761217"/>
                  <a:gd name="connsiteX188" fmla="*/ 531230 w 1909725"/>
                  <a:gd name="connsiteY188" fmla="*/ 710877 h 761217"/>
                  <a:gd name="connsiteX189" fmla="*/ 533251 w 1909725"/>
                  <a:gd name="connsiteY189" fmla="*/ 711316 h 761217"/>
                  <a:gd name="connsiteX190" fmla="*/ 538874 w 1909725"/>
                  <a:gd name="connsiteY190" fmla="*/ 712458 h 761217"/>
                  <a:gd name="connsiteX191" fmla="*/ 539840 w 1909725"/>
                  <a:gd name="connsiteY191" fmla="*/ 712634 h 761217"/>
                  <a:gd name="connsiteX192" fmla="*/ 554511 w 1909725"/>
                  <a:gd name="connsiteY192" fmla="*/ 710701 h 761217"/>
                  <a:gd name="connsiteX193" fmla="*/ 557411 w 1909725"/>
                  <a:gd name="connsiteY193" fmla="*/ 710789 h 761217"/>
                  <a:gd name="connsiteX194" fmla="*/ 564703 w 1909725"/>
                  <a:gd name="connsiteY194" fmla="*/ 710789 h 761217"/>
                  <a:gd name="connsiteX195" fmla="*/ 567162 w 1909725"/>
                  <a:gd name="connsiteY195" fmla="*/ 710789 h 761217"/>
                  <a:gd name="connsiteX196" fmla="*/ 583064 w 1909725"/>
                  <a:gd name="connsiteY196" fmla="*/ 707363 h 761217"/>
                  <a:gd name="connsiteX197" fmla="*/ 598087 w 1909725"/>
                  <a:gd name="connsiteY197" fmla="*/ 704639 h 761217"/>
                  <a:gd name="connsiteX198" fmla="*/ 612759 w 1909725"/>
                  <a:gd name="connsiteY198" fmla="*/ 703322 h 761217"/>
                  <a:gd name="connsiteX199" fmla="*/ 649394 w 1909725"/>
                  <a:gd name="connsiteY199" fmla="*/ 703937 h 761217"/>
                  <a:gd name="connsiteX200" fmla="*/ 654138 w 1909725"/>
                  <a:gd name="connsiteY200" fmla="*/ 704024 h 761217"/>
                  <a:gd name="connsiteX201" fmla="*/ 658003 w 1909725"/>
                  <a:gd name="connsiteY201" fmla="*/ 704288 h 761217"/>
                  <a:gd name="connsiteX202" fmla="*/ 679527 w 1909725"/>
                  <a:gd name="connsiteY202" fmla="*/ 702619 h 761217"/>
                  <a:gd name="connsiteX203" fmla="*/ 682954 w 1909725"/>
                  <a:gd name="connsiteY203" fmla="*/ 702180 h 761217"/>
                  <a:gd name="connsiteX204" fmla="*/ 699295 w 1909725"/>
                  <a:gd name="connsiteY204" fmla="*/ 699632 h 761217"/>
                  <a:gd name="connsiteX205" fmla="*/ 707553 w 1909725"/>
                  <a:gd name="connsiteY205" fmla="*/ 698314 h 761217"/>
                  <a:gd name="connsiteX206" fmla="*/ 720204 w 1909725"/>
                  <a:gd name="connsiteY206" fmla="*/ 696293 h 761217"/>
                  <a:gd name="connsiteX207" fmla="*/ 738565 w 1909725"/>
                  <a:gd name="connsiteY207" fmla="*/ 693394 h 761217"/>
                  <a:gd name="connsiteX208" fmla="*/ 770456 w 1909725"/>
                  <a:gd name="connsiteY208" fmla="*/ 685839 h 761217"/>
                  <a:gd name="connsiteX209" fmla="*/ 777221 w 1909725"/>
                  <a:gd name="connsiteY209" fmla="*/ 685663 h 761217"/>
                  <a:gd name="connsiteX210" fmla="*/ 794352 w 1909725"/>
                  <a:gd name="connsiteY210" fmla="*/ 683730 h 761217"/>
                  <a:gd name="connsiteX211" fmla="*/ 795758 w 1909725"/>
                  <a:gd name="connsiteY211" fmla="*/ 683379 h 761217"/>
                  <a:gd name="connsiteX212" fmla="*/ 805070 w 1909725"/>
                  <a:gd name="connsiteY212" fmla="*/ 680567 h 761217"/>
                  <a:gd name="connsiteX213" fmla="*/ 809112 w 1909725"/>
                  <a:gd name="connsiteY213" fmla="*/ 679250 h 761217"/>
                  <a:gd name="connsiteX214" fmla="*/ 821411 w 1909725"/>
                  <a:gd name="connsiteY214" fmla="*/ 675648 h 761217"/>
                  <a:gd name="connsiteX215" fmla="*/ 850667 w 1909725"/>
                  <a:gd name="connsiteY215" fmla="*/ 665984 h 761217"/>
                  <a:gd name="connsiteX216" fmla="*/ 865338 w 1909725"/>
                  <a:gd name="connsiteY216" fmla="*/ 661328 h 761217"/>
                  <a:gd name="connsiteX217" fmla="*/ 886159 w 1909725"/>
                  <a:gd name="connsiteY217" fmla="*/ 654299 h 761217"/>
                  <a:gd name="connsiteX218" fmla="*/ 891782 w 1909725"/>
                  <a:gd name="connsiteY218" fmla="*/ 656408 h 761217"/>
                  <a:gd name="connsiteX219" fmla="*/ 894330 w 1909725"/>
                  <a:gd name="connsiteY219" fmla="*/ 658340 h 761217"/>
                  <a:gd name="connsiteX220" fmla="*/ 915327 w 1909725"/>
                  <a:gd name="connsiteY220" fmla="*/ 672134 h 761217"/>
                  <a:gd name="connsiteX221" fmla="*/ 924288 w 1909725"/>
                  <a:gd name="connsiteY221" fmla="*/ 676526 h 761217"/>
                  <a:gd name="connsiteX222" fmla="*/ 981920 w 1909725"/>
                  <a:gd name="connsiteY222" fmla="*/ 702443 h 761217"/>
                  <a:gd name="connsiteX223" fmla="*/ 982535 w 1909725"/>
                  <a:gd name="connsiteY223" fmla="*/ 702707 h 761217"/>
                  <a:gd name="connsiteX224" fmla="*/ 1037707 w 1909725"/>
                  <a:gd name="connsiteY224" fmla="*/ 721771 h 761217"/>
                  <a:gd name="connsiteX225" fmla="*/ 1044033 w 1909725"/>
                  <a:gd name="connsiteY225" fmla="*/ 723791 h 761217"/>
                  <a:gd name="connsiteX226" fmla="*/ 1075133 w 1909725"/>
                  <a:gd name="connsiteY226" fmla="*/ 729678 h 761217"/>
                  <a:gd name="connsiteX227" fmla="*/ 1075660 w 1909725"/>
                  <a:gd name="connsiteY227" fmla="*/ 729941 h 761217"/>
                  <a:gd name="connsiteX228" fmla="*/ 1099117 w 1909725"/>
                  <a:gd name="connsiteY228" fmla="*/ 735828 h 761217"/>
                  <a:gd name="connsiteX229" fmla="*/ 1099644 w 1909725"/>
                  <a:gd name="connsiteY229" fmla="*/ 735828 h 761217"/>
                  <a:gd name="connsiteX230" fmla="*/ 1122662 w 1909725"/>
                  <a:gd name="connsiteY230" fmla="*/ 742065 h 761217"/>
                  <a:gd name="connsiteX231" fmla="*/ 1131447 w 1909725"/>
                  <a:gd name="connsiteY231" fmla="*/ 743471 h 761217"/>
                  <a:gd name="connsiteX232" fmla="*/ 1165183 w 1909725"/>
                  <a:gd name="connsiteY232" fmla="*/ 748390 h 761217"/>
                  <a:gd name="connsiteX233" fmla="*/ 1191012 w 1909725"/>
                  <a:gd name="connsiteY233" fmla="*/ 751729 h 761217"/>
                  <a:gd name="connsiteX234" fmla="*/ 1218510 w 1909725"/>
                  <a:gd name="connsiteY234" fmla="*/ 754804 h 761217"/>
                  <a:gd name="connsiteX235" fmla="*/ 1238190 w 1909725"/>
                  <a:gd name="connsiteY235" fmla="*/ 756649 h 761217"/>
                  <a:gd name="connsiteX236" fmla="*/ 1267006 w 1909725"/>
                  <a:gd name="connsiteY236" fmla="*/ 758494 h 761217"/>
                  <a:gd name="connsiteX237" fmla="*/ 1283346 w 1909725"/>
                  <a:gd name="connsiteY237" fmla="*/ 756649 h 761217"/>
                  <a:gd name="connsiteX238" fmla="*/ 1290902 w 1909725"/>
                  <a:gd name="connsiteY238" fmla="*/ 757703 h 761217"/>
                  <a:gd name="connsiteX239" fmla="*/ 1295031 w 1909725"/>
                  <a:gd name="connsiteY239" fmla="*/ 758494 h 761217"/>
                  <a:gd name="connsiteX240" fmla="*/ 1307770 w 1909725"/>
                  <a:gd name="connsiteY240" fmla="*/ 759636 h 761217"/>
                  <a:gd name="connsiteX241" fmla="*/ 1316292 w 1909725"/>
                  <a:gd name="connsiteY241" fmla="*/ 759987 h 761217"/>
                  <a:gd name="connsiteX242" fmla="*/ 1326131 w 1909725"/>
                  <a:gd name="connsiteY242" fmla="*/ 761217 h 761217"/>
                  <a:gd name="connsiteX243" fmla="*/ 1367510 w 1909725"/>
                  <a:gd name="connsiteY243" fmla="*/ 753925 h 761217"/>
                  <a:gd name="connsiteX244" fmla="*/ 1367510 w 1909725"/>
                  <a:gd name="connsiteY244" fmla="*/ 753925 h 761217"/>
                  <a:gd name="connsiteX245" fmla="*/ 1367510 w 1909725"/>
                  <a:gd name="connsiteY245" fmla="*/ 753925 h 761217"/>
                  <a:gd name="connsiteX246" fmla="*/ 1369531 w 1909725"/>
                  <a:gd name="connsiteY246" fmla="*/ 733631 h 761217"/>
                  <a:gd name="connsiteX247" fmla="*/ 1358901 w 1909725"/>
                  <a:gd name="connsiteY247" fmla="*/ 736706 h 761217"/>
                  <a:gd name="connsiteX248" fmla="*/ 1349940 w 1909725"/>
                  <a:gd name="connsiteY248" fmla="*/ 738112 h 761217"/>
                  <a:gd name="connsiteX249" fmla="*/ 1348710 w 1909725"/>
                  <a:gd name="connsiteY249" fmla="*/ 738112 h 761217"/>
                  <a:gd name="connsiteX250" fmla="*/ 1327537 w 1909725"/>
                  <a:gd name="connsiteY250" fmla="*/ 740396 h 761217"/>
                  <a:gd name="connsiteX251" fmla="*/ 1319894 w 1909725"/>
                  <a:gd name="connsiteY251" fmla="*/ 739781 h 761217"/>
                  <a:gd name="connsiteX252" fmla="*/ 1303026 w 1909725"/>
                  <a:gd name="connsiteY252" fmla="*/ 739254 h 761217"/>
                  <a:gd name="connsiteX253" fmla="*/ 1300126 w 1909725"/>
                  <a:gd name="connsiteY253" fmla="*/ 738551 h 761217"/>
                  <a:gd name="connsiteX254" fmla="*/ 1295558 w 1909725"/>
                  <a:gd name="connsiteY254" fmla="*/ 737672 h 761217"/>
                  <a:gd name="connsiteX255" fmla="*/ 1276055 w 1909725"/>
                  <a:gd name="connsiteY255" fmla="*/ 736882 h 761217"/>
                  <a:gd name="connsiteX256" fmla="*/ 1265512 w 1909725"/>
                  <a:gd name="connsiteY256" fmla="*/ 737936 h 761217"/>
                  <a:gd name="connsiteX257" fmla="*/ 1241528 w 1909725"/>
                  <a:gd name="connsiteY257" fmla="*/ 736355 h 761217"/>
                  <a:gd name="connsiteX258" fmla="*/ 1219477 w 1909725"/>
                  <a:gd name="connsiteY258" fmla="*/ 734246 h 761217"/>
                  <a:gd name="connsiteX259" fmla="*/ 1195668 w 1909725"/>
                  <a:gd name="connsiteY259" fmla="*/ 731698 h 761217"/>
                  <a:gd name="connsiteX260" fmla="*/ 1166940 w 1909725"/>
                  <a:gd name="connsiteY260" fmla="*/ 727921 h 761217"/>
                  <a:gd name="connsiteX261" fmla="*/ 1137158 w 1909725"/>
                  <a:gd name="connsiteY261" fmla="*/ 723704 h 761217"/>
                  <a:gd name="connsiteX262" fmla="*/ 1125297 w 1909725"/>
                  <a:gd name="connsiteY262" fmla="*/ 721683 h 761217"/>
                  <a:gd name="connsiteX263" fmla="*/ 1110977 w 1909725"/>
                  <a:gd name="connsiteY263" fmla="*/ 718081 h 761217"/>
                  <a:gd name="connsiteX264" fmla="*/ 1098502 w 1909725"/>
                  <a:gd name="connsiteY264" fmla="*/ 715182 h 761217"/>
                  <a:gd name="connsiteX265" fmla="*/ 1088135 w 1909725"/>
                  <a:gd name="connsiteY265" fmla="*/ 712810 h 761217"/>
                  <a:gd name="connsiteX266" fmla="*/ 1073464 w 1909725"/>
                  <a:gd name="connsiteY266" fmla="*/ 709032 h 761217"/>
                  <a:gd name="connsiteX267" fmla="*/ 1051676 w 1909725"/>
                  <a:gd name="connsiteY267" fmla="*/ 704464 h 761217"/>
                  <a:gd name="connsiteX268" fmla="*/ 1044736 w 1909725"/>
                  <a:gd name="connsiteY268" fmla="*/ 702180 h 761217"/>
                  <a:gd name="connsiteX269" fmla="*/ 991057 w 1909725"/>
                  <a:gd name="connsiteY269" fmla="*/ 683555 h 761217"/>
                  <a:gd name="connsiteX270" fmla="*/ 990442 w 1909725"/>
                  <a:gd name="connsiteY270" fmla="*/ 683291 h 761217"/>
                  <a:gd name="connsiteX271" fmla="*/ 935270 w 1909725"/>
                  <a:gd name="connsiteY271" fmla="*/ 658428 h 761217"/>
                  <a:gd name="connsiteX272" fmla="*/ 926221 w 1909725"/>
                  <a:gd name="connsiteY272" fmla="*/ 654036 h 761217"/>
                  <a:gd name="connsiteX273" fmla="*/ 909265 w 1909725"/>
                  <a:gd name="connsiteY273" fmla="*/ 642703 h 761217"/>
                  <a:gd name="connsiteX274" fmla="*/ 906629 w 1909725"/>
                  <a:gd name="connsiteY274" fmla="*/ 640682 h 761217"/>
                  <a:gd name="connsiteX275" fmla="*/ 873948 w 1909725"/>
                  <a:gd name="connsiteY275" fmla="*/ 636114 h 761217"/>
                  <a:gd name="connsiteX276" fmla="*/ 857783 w 1909725"/>
                  <a:gd name="connsiteY276" fmla="*/ 641472 h 761217"/>
                  <a:gd name="connsiteX277" fmla="*/ 839333 w 1909725"/>
                  <a:gd name="connsiteY277" fmla="*/ 647359 h 761217"/>
                  <a:gd name="connsiteX278" fmla="*/ 813417 w 1909725"/>
                  <a:gd name="connsiteY278" fmla="*/ 655881 h 761217"/>
                  <a:gd name="connsiteX279" fmla="*/ 800414 w 1909725"/>
                  <a:gd name="connsiteY279" fmla="*/ 659658 h 761217"/>
                  <a:gd name="connsiteX280" fmla="*/ 795494 w 1909725"/>
                  <a:gd name="connsiteY280" fmla="*/ 661328 h 761217"/>
                  <a:gd name="connsiteX281" fmla="*/ 788993 w 1909725"/>
                  <a:gd name="connsiteY281" fmla="*/ 663348 h 761217"/>
                  <a:gd name="connsiteX282" fmla="*/ 787412 w 1909725"/>
                  <a:gd name="connsiteY282" fmla="*/ 663700 h 761217"/>
                  <a:gd name="connsiteX283" fmla="*/ 778802 w 1909725"/>
                  <a:gd name="connsiteY283" fmla="*/ 665105 h 761217"/>
                  <a:gd name="connsiteX284" fmla="*/ 761231 w 1909725"/>
                  <a:gd name="connsiteY284" fmla="*/ 666511 h 761217"/>
                  <a:gd name="connsiteX285" fmla="*/ 733558 w 1909725"/>
                  <a:gd name="connsiteY285" fmla="*/ 673012 h 761217"/>
                  <a:gd name="connsiteX286" fmla="*/ 715372 w 1909725"/>
                  <a:gd name="connsiteY286" fmla="*/ 675911 h 761217"/>
                  <a:gd name="connsiteX287" fmla="*/ 702633 w 1909725"/>
                  <a:gd name="connsiteY287" fmla="*/ 677932 h 761217"/>
                  <a:gd name="connsiteX288" fmla="*/ 694199 w 1909725"/>
                  <a:gd name="connsiteY288" fmla="*/ 679338 h 761217"/>
                  <a:gd name="connsiteX289" fmla="*/ 678737 w 1909725"/>
                  <a:gd name="connsiteY289" fmla="*/ 681797 h 761217"/>
                  <a:gd name="connsiteX290" fmla="*/ 675135 w 1909725"/>
                  <a:gd name="connsiteY290" fmla="*/ 682324 h 761217"/>
                  <a:gd name="connsiteX291" fmla="*/ 658443 w 1909725"/>
                  <a:gd name="connsiteY291" fmla="*/ 683730 h 761217"/>
                  <a:gd name="connsiteX292" fmla="*/ 655895 w 1909725"/>
                  <a:gd name="connsiteY292" fmla="*/ 683555 h 761217"/>
                  <a:gd name="connsiteX293" fmla="*/ 644650 w 1909725"/>
                  <a:gd name="connsiteY293" fmla="*/ 683730 h 761217"/>
                  <a:gd name="connsiteX294" fmla="*/ 620314 w 1909725"/>
                  <a:gd name="connsiteY294" fmla="*/ 683994 h 761217"/>
                  <a:gd name="connsiteX295" fmla="*/ 590619 w 1909725"/>
                  <a:gd name="connsiteY295" fmla="*/ 684960 h 761217"/>
                  <a:gd name="connsiteX296" fmla="*/ 579198 w 1909725"/>
                  <a:gd name="connsiteY296" fmla="*/ 686805 h 761217"/>
                  <a:gd name="connsiteX297" fmla="*/ 571555 w 1909725"/>
                  <a:gd name="connsiteY297" fmla="*/ 685927 h 761217"/>
                  <a:gd name="connsiteX298" fmla="*/ 568392 w 1909725"/>
                  <a:gd name="connsiteY298" fmla="*/ 690407 h 761217"/>
                  <a:gd name="connsiteX299" fmla="*/ 567338 w 1909725"/>
                  <a:gd name="connsiteY299" fmla="*/ 690407 h 761217"/>
                  <a:gd name="connsiteX300" fmla="*/ 561276 w 1909725"/>
                  <a:gd name="connsiteY300" fmla="*/ 690495 h 761217"/>
                  <a:gd name="connsiteX301" fmla="*/ 558289 w 1909725"/>
                  <a:gd name="connsiteY301" fmla="*/ 690407 h 761217"/>
                  <a:gd name="connsiteX302" fmla="*/ 543003 w 1909725"/>
                  <a:gd name="connsiteY302" fmla="*/ 692516 h 761217"/>
                  <a:gd name="connsiteX303" fmla="*/ 541597 w 1909725"/>
                  <a:gd name="connsiteY303" fmla="*/ 692340 h 761217"/>
                  <a:gd name="connsiteX304" fmla="*/ 539137 w 1909725"/>
                  <a:gd name="connsiteY304" fmla="*/ 691813 h 761217"/>
                  <a:gd name="connsiteX305" fmla="*/ 526574 w 1909725"/>
                  <a:gd name="connsiteY305" fmla="*/ 690846 h 761217"/>
                  <a:gd name="connsiteX306" fmla="*/ 509618 w 1909725"/>
                  <a:gd name="connsiteY306" fmla="*/ 690934 h 761217"/>
                  <a:gd name="connsiteX307" fmla="*/ 497582 w 1909725"/>
                  <a:gd name="connsiteY307" fmla="*/ 690407 h 761217"/>
                  <a:gd name="connsiteX308" fmla="*/ 494595 w 1909725"/>
                  <a:gd name="connsiteY308" fmla="*/ 690495 h 761217"/>
                  <a:gd name="connsiteX309" fmla="*/ 492575 w 1909725"/>
                  <a:gd name="connsiteY309" fmla="*/ 690583 h 761217"/>
                  <a:gd name="connsiteX310" fmla="*/ 475092 w 1909725"/>
                  <a:gd name="connsiteY310" fmla="*/ 686893 h 761217"/>
                  <a:gd name="connsiteX311" fmla="*/ 449175 w 1909725"/>
                  <a:gd name="connsiteY311" fmla="*/ 686102 h 761217"/>
                  <a:gd name="connsiteX312" fmla="*/ 439687 w 1909725"/>
                  <a:gd name="connsiteY312" fmla="*/ 684257 h 761217"/>
                  <a:gd name="connsiteX313" fmla="*/ 439247 w 1909725"/>
                  <a:gd name="connsiteY313" fmla="*/ 684257 h 761217"/>
                  <a:gd name="connsiteX314" fmla="*/ 429935 w 1909725"/>
                  <a:gd name="connsiteY314" fmla="*/ 683730 h 761217"/>
                  <a:gd name="connsiteX315" fmla="*/ 408850 w 1909725"/>
                  <a:gd name="connsiteY315" fmla="*/ 682237 h 761217"/>
                  <a:gd name="connsiteX316" fmla="*/ 382406 w 1909725"/>
                  <a:gd name="connsiteY316" fmla="*/ 678283 h 761217"/>
                  <a:gd name="connsiteX317" fmla="*/ 376080 w 1909725"/>
                  <a:gd name="connsiteY317" fmla="*/ 676702 h 761217"/>
                  <a:gd name="connsiteX318" fmla="*/ 354996 w 1909725"/>
                  <a:gd name="connsiteY318" fmla="*/ 673627 h 761217"/>
                  <a:gd name="connsiteX319" fmla="*/ 350076 w 1909725"/>
                  <a:gd name="connsiteY319" fmla="*/ 671958 h 761217"/>
                  <a:gd name="connsiteX320" fmla="*/ 343662 w 1909725"/>
                  <a:gd name="connsiteY320" fmla="*/ 669761 h 761217"/>
                  <a:gd name="connsiteX321" fmla="*/ 343223 w 1909725"/>
                  <a:gd name="connsiteY321" fmla="*/ 669674 h 761217"/>
                  <a:gd name="connsiteX322" fmla="*/ 332417 w 1909725"/>
                  <a:gd name="connsiteY322" fmla="*/ 667829 h 761217"/>
                  <a:gd name="connsiteX323" fmla="*/ 332154 w 1909725"/>
                  <a:gd name="connsiteY323" fmla="*/ 667829 h 761217"/>
                  <a:gd name="connsiteX324" fmla="*/ 307115 w 1909725"/>
                  <a:gd name="connsiteY324" fmla="*/ 663085 h 761217"/>
                  <a:gd name="connsiteX325" fmla="*/ 297627 w 1909725"/>
                  <a:gd name="connsiteY325" fmla="*/ 660537 h 761217"/>
                  <a:gd name="connsiteX326" fmla="*/ 269075 w 1909725"/>
                  <a:gd name="connsiteY326" fmla="*/ 651927 h 761217"/>
                  <a:gd name="connsiteX327" fmla="*/ 246233 w 1909725"/>
                  <a:gd name="connsiteY327" fmla="*/ 644811 h 761217"/>
                  <a:gd name="connsiteX328" fmla="*/ 195365 w 1909725"/>
                  <a:gd name="connsiteY328" fmla="*/ 624517 h 761217"/>
                  <a:gd name="connsiteX329" fmla="*/ 182714 w 1909725"/>
                  <a:gd name="connsiteY329" fmla="*/ 618631 h 761217"/>
                  <a:gd name="connsiteX330" fmla="*/ 162772 w 1909725"/>
                  <a:gd name="connsiteY330" fmla="*/ 609142 h 761217"/>
                  <a:gd name="connsiteX331" fmla="*/ 145113 w 1909725"/>
                  <a:gd name="connsiteY331" fmla="*/ 598776 h 761217"/>
                  <a:gd name="connsiteX332" fmla="*/ 136503 w 1909725"/>
                  <a:gd name="connsiteY332" fmla="*/ 593504 h 761217"/>
                  <a:gd name="connsiteX333" fmla="*/ 128684 w 1909725"/>
                  <a:gd name="connsiteY333" fmla="*/ 589199 h 761217"/>
                  <a:gd name="connsiteX334" fmla="*/ 116385 w 1909725"/>
                  <a:gd name="connsiteY334" fmla="*/ 581556 h 761217"/>
                  <a:gd name="connsiteX335" fmla="*/ 98375 w 1909725"/>
                  <a:gd name="connsiteY335" fmla="*/ 566270 h 761217"/>
                  <a:gd name="connsiteX336" fmla="*/ 63145 w 1909725"/>
                  <a:gd name="connsiteY336" fmla="*/ 531831 h 761217"/>
                  <a:gd name="connsiteX337" fmla="*/ 61213 w 1909725"/>
                  <a:gd name="connsiteY337" fmla="*/ 529108 h 761217"/>
                  <a:gd name="connsiteX338" fmla="*/ 50934 w 1909725"/>
                  <a:gd name="connsiteY338" fmla="*/ 514875 h 761217"/>
                  <a:gd name="connsiteX339" fmla="*/ 32484 w 1909725"/>
                  <a:gd name="connsiteY339" fmla="*/ 480964 h 761217"/>
                  <a:gd name="connsiteX340" fmla="*/ 29497 w 1909725"/>
                  <a:gd name="connsiteY340" fmla="*/ 468840 h 761217"/>
                  <a:gd name="connsiteX341" fmla="*/ 27916 w 1909725"/>
                  <a:gd name="connsiteY341" fmla="*/ 461197 h 761217"/>
                  <a:gd name="connsiteX342" fmla="*/ 27652 w 1909725"/>
                  <a:gd name="connsiteY342" fmla="*/ 460142 h 761217"/>
                  <a:gd name="connsiteX343" fmla="*/ 26335 w 1909725"/>
                  <a:gd name="connsiteY343" fmla="*/ 455398 h 761217"/>
                  <a:gd name="connsiteX344" fmla="*/ 24050 w 1909725"/>
                  <a:gd name="connsiteY344" fmla="*/ 443011 h 761217"/>
                  <a:gd name="connsiteX345" fmla="*/ 23611 w 1909725"/>
                  <a:gd name="connsiteY345" fmla="*/ 438530 h 761217"/>
                  <a:gd name="connsiteX346" fmla="*/ 23435 w 1909725"/>
                  <a:gd name="connsiteY346" fmla="*/ 435895 h 761217"/>
                  <a:gd name="connsiteX347" fmla="*/ 30112 w 1909725"/>
                  <a:gd name="connsiteY347" fmla="*/ 391792 h 761217"/>
                  <a:gd name="connsiteX348" fmla="*/ 30552 w 1909725"/>
                  <a:gd name="connsiteY348" fmla="*/ 390474 h 761217"/>
                  <a:gd name="connsiteX349" fmla="*/ 30552 w 1909725"/>
                  <a:gd name="connsiteY349" fmla="*/ 389069 h 761217"/>
                  <a:gd name="connsiteX350" fmla="*/ 41182 w 1909725"/>
                  <a:gd name="connsiteY350" fmla="*/ 362713 h 761217"/>
                  <a:gd name="connsiteX351" fmla="*/ 45750 w 1909725"/>
                  <a:gd name="connsiteY351" fmla="*/ 355157 h 761217"/>
                  <a:gd name="connsiteX352" fmla="*/ 63233 w 1909725"/>
                  <a:gd name="connsiteY352" fmla="*/ 330119 h 761217"/>
                  <a:gd name="connsiteX353" fmla="*/ 67714 w 1909725"/>
                  <a:gd name="connsiteY353" fmla="*/ 324848 h 761217"/>
                  <a:gd name="connsiteX354" fmla="*/ 89853 w 1909725"/>
                  <a:gd name="connsiteY354" fmla="*/ 300688 h 761217"/>
                  <a:gd name="connsiteX355" fmla="*/ 137645 w 1909725"/>
                  <a:gd name="connsiteY355" fmla="*/ 262823 h 761217"/>
                  <a:gd name="connsiteX356" fmla="*/ 143268 w 1909725"/>
                  <a:gd name="connsiteY356" fmla="*/ 258518 h 761217"/>
                  <a:gd name="connsiteX357" fmla="*/ 157325 w 1909725"/>
                  <a:gd name="connsiteY357" fmla="*/ 251050 h 761217"/>
                  <a:gd name="connsiteX358" fmla="*/ 170766 w 1909725"/>
                  <a:gd name="connsiteY358" fmla="*/ 243056 h 761217"/>
                  <a:gd name="connsiteX359" fmla="*/ 171206 w 1909725"/>
                  <a:gd name="connsiteY359" fmla="*/ 242880 h 761217"/>
                  <a:gd name="connsiteX360" fmla="*/ 173841 w 1909725"/>
                  <a:gd name="connsiteY360" fmla="*/ 242001 h 761217"/>
                  <a:gd name="connsiteX361" fmla="*/ 177092 w 1909725"/>
                  <a:gd name="connsiteY361" fmla="*/ 240859 h 761217"/>
                  <a:gd name="connsiteX362" fmla="*/ 191851 w 1909725"/>
                  <a:gd name="connsiteY362" fmla="*/ 233480 h 761217"/>
                  <a:gd name="connsiteX363" fmla="*/ 218822 w 1909725"/>
                  <a:gd name="connsiteY363" fmla="*/ 218984 h 761217"/>
                  <a:gd name="connsiteX364" fmla="*/ 231473 w 1909725"/>
                  <a:gd name="connsiteY364" fmla="*/ 213361 h 761217"/>
                  <a:gd name="connsiteX365" fmla="*/ 238589 w 1909725"/>
                  <a:gd name="connsiteY365" fmla="*/ 211428 h 761217"/>
                  <a:gd name="connsiteX366" fmla="*/ 252646 w 1909725"/>
                  <a:gd name="connsiteY366" fmla="*/ 206860 h 761217"/>
                  <a:gd name="connsiteX367" fmla="*/ 275927 w 1909725"/>
                  <a:gd name="connsiteY367" fmla="*/ 197899 h 761217"/>
                  <a:gd name="connsiteX368" fmla="*/ 291653 w 1909725"/>
                  <a:gd name="connsiteY368" fmla="*/ 192540 h 761217"/>
                  <a:gd name="connsiteX369" fmla="*/ 316691 w 1909725"/>
                  <a:gd name="connsiteY369" fmla="*/ 184809 h 761217"/>
                  <a:gd name="connsiteX370" fmla="*/ 335668 w 1909725"/>
                  <a:gd name="connsiteY370" fmla="*/ 179274 h 761217"/>
                  <a:gd name="connsiteX371" fmla="*/ 353414 w 1909725"/>
                  <a:gd name="connsiteY371" fmla="*/ 169258 h 761217"/>
                  <a:gd name="connsiteX372" fmla="*/ 364132 w 1909725"/>
                  <a:gd name="connsiteY372" fmla="*/ 160034 h 761217"/>
                  <a:gd name="connsiteX373" fmla="*/ 375114 w 1909725"/>
                  <a:gd name="connsiteY373" fmla="*/ 150634 h 761217"/>
                  <a:gd name="connsiteX374" fmla="*/ 403667 w 1909725"/>
                  <a:gd name="connsiteY374" fmla="*/ 131306 h 761217"/>
                  <a:gd name="connsiteX375" fmla="*/ 407620 w 1909725"/>
                  <a:gd name="connsiteY375" fmla="*/ 128934 h 761217"/>
                  <a:gd name="connsiteX376" fmla="*/ 457257 w 1909725"/>
                  <a:gd name="connsiteY376" fmla="*/ 101348 h 761217"/>
                  <a:gd name="connsiteX377" fmla="*/ 512517 w 1909725"/>
                  <a:gd name="connsiteY377" fmla="*/ 78593 h 761217"/>
                  <a:gd name="connsiteX378" fmla="*/ 521478 w 1909725"/>
                  <a:gd name="connsiteY378" fmla="*/ 75870 h 761217"/>
                  <a:gd name="connsiteX379" fmla="*/ 544496 w 1909725"/>
                  <a:gd name="connsiteY379" fmla="*/ 66821 h 761217"/>
                  <a:gd name="connsiteX380" fmla="*/ 552139 w 1909725"/>
                  <a:gd name="connsiteY380" fmla="*/ 64098 h 761217"/>
                  <a:gd name="connsiteX381" fmla="*/ 556269 w 1909725"/>
                  <a:gd name="connsiteY381" fmla="*/ 62955 h 761217"/>
                  <a:gd name="connsiteX382" fmla="*/ 583064 w 1909725"/>
                  <a:gd name="connsiteY382" fmla="*/ 56015 h 761217"/>
                  <a:gd name="connsiteX383" fmla="*/ 603270 w 1909725"/>
                  <a:gd name="connsiteY383" fmla="*/ 51007 h 761217"/>
                  <a:gd name="connsiteX384" fmla="*/ 638500 w 1909725"/>
                  <a:gd name="connsiteY384" fmla="*/ 43716 h 761217"/>
                  <a:gd name="connsiteX385" fmla="*/ 641838 w 1909725"/>
                  <a:gd name="connsiteY385" fmla="*/ 43452 h 761217"/>
                  <a:gd name="connsiteX386" fmla="*/ 661957 w 1909725"/>
                  <a:gd name="connsiteY386" fmla="*/ 39762 h 761217"/>
                  <a:gd name="connsiteX387" fmla="*/ 689279 w 1909725"/>
                  <a:gd name="connsiteY387" fmla="*/ 34139 h 761217"/>
                  <a:gd name="connsiteX388" fmla="*/ 706586 w 1909725"/>
                  <a:gd name="connsiteY388" fmla="*/ 31504 h 761217"/>
                  <a:gd name="connsiteX389" fmla="*/ 733821 w 1909725"/>
                  <a:gd name="connsiteY389" fmla="*/ 28517 h 761217"/>
                  <a:gd name="connsiteX390" fmla="*/ 751304 w 1909725"/>
                  <a:gd name="connsiteY390" fmla="*/ 27111 h 761217"/>
                  <a:gd name="connsiteX391" fmla="*/ 756224 w 1909725"/>
                  <a:gd name="connsiteY391" fmla="*/ 26320 h 761217"/>
                  <a:gd name="connsiteX392" fmla="*/ 759562 w 1909725"/>
                  <a:gd name="connsiteY392" fmla="*/ 25793 h 761217"/>
                  <a:gd name="connsiteX393" fmla="*/ 765800 w 1909725"/>
                  <a:gd name="connsiteY393" fmla="*/ 29220 h 761217"/>
                  <a:gd name="connsiteX394" fmla="*/ 772213 w 1909725"/>
                  <a:gd name="connsiteY394" fmla="*/ 25530 h 761217"/>
                  <a:gd name="connsiteX395" fmla="*/ 779593 w 1909725"/>
                  <a:gd name="connsiteY395" fmla="*/ 25178 h 761217"/>
                  <a:gd name="connsiteX396" fmla="*/ 789872 w 1909725"/>
                  <a:gd name="connsiteY396" fmla="*/ 25178 h 761217"/>
                  <a:gd name="connsiteX397" fmla="*/ 812977 w 1909725"/>
                  <a:gd name="connsiteY397" fmla="*/ 23246 h 761217"/>
                  <a:gd name="connsiteX398" fmla="*/ 824223 w 1909725"/>
                  <a:gd name="connsiteY398" fmla="*/ 23158 h 761217"/>
                  <a:gd name="connsiteX399" fmla="*/ 836698 w 1909725"/>
                  <a:gd name="connsiteY399" fmla="*/ 23070 h 761217"/>
                  <a:gd name="connsiteX400" fmla="*/ 844868 w 1909725"/>
                  <a:gd name="connsiteY400" fmla="*/ 21840 h 761217"/>
                  <a:gd name="connsiteX401" fmla="*/ 848470 w 1909725"/>
                  <a:gd name="connsiteY401" fmla="*/ 21225 h 761217"/>
                  <a:gd name="connsiteX402" fmla="*/ 858661 w 1909725"/>
                  <a:gd name="connsiteY402" fmla="*/ 21928 h 761217"/>
                  <a:gd name="connsiteX403" fmla="*/ 875178 w 1909725"/>
                  <a:gd name="connsiteY403" fmla="*/ 23070 h 761217"/>
                  <a:gd name="connsiteX404" fmla="*/ 889059 w 1909725"/>
                  <a:gd name="connsiteY404" fmla="*/ 23597 h 761217"/>
                  <a:gd name="connsiteX405" fmla="*/ 906805 w 1909725"/>
                  <a:gd name="connsiteY405" fmla="*/ 24651 h 761217"/>
                  <a:gd name="connsiteX406" fmla="*/ 934918 w 1909725"/>
                  <a:gd name="connsiteY406" fmla="*/ 26145 h 761217"/>
                  <a:gd name="connsiteX407" fmla="*/ 952928 w 1909725"/>
                  <a:gd name="connsiteY407" fmla="*/ 26760 h 761217"/>
                  <a:gd name="connsiteX408" fmla="*/ 961099 w 1909725"/>
                  <a:gd name="connsiteY408" fmla="*/ 28341 h 761217"/>
                  <a:gd name="connsiteX409" fmla="*/ 981920 w 1909725"/>
                  <a:gd name="connsiteY409" fmla="*/ 30362 h 761217"/>
                  <a:gd name="connsiteX410" fmla="*/ 1013723 w 1909725"/>
                  <a:gd name="connsiteY410" fmla="*/ 35633 h 761217"/>
                  <a:gd name="connsiteX411" fmla="*/ 1037883 w 1909725"/>
                  <a:gd name="connsiteY411" fmla="*/ 39235 h 761217"/>
                  <a:gd name="connsiteX412" fmla="*/ 1053345 w 1909725"/>
                  <a:gd name="connsiteY412" fmla="*/ 41783 h 761217"/>
                  <a:gd name="connsiteX413" fmla="*/ 1070740 w 1909725"/>
                  <a:gd name="connsiteY413" fmla="*/ 45385 h 761217"/>
                  <a:gd name="connsiteX414" fmla="*/ 1103158 w 1909725"/>
                  <a:gd name="connsiteY414" fmla="*/ 55136 h 761217"/>
                  <a:gd name="connsiteX415" fmla="*/ 1118006 w 1909725"/>
                  <a:gd name="connsiteY415" fmla="*/ 59002 h 761217"/>
                  <a:gd name="connsiteX416" fmla="*/ 1167555 w 1909725"/>
                  <a:gd name="connsiteY416" fmla="*/ 74728 h 761217"/>
                  <a:gd name="connsiteX417" fmla="*/ 1198392 w 1909725"/>
                  <a:gd name="connsiteY417" fmla="*/ 88257 h 761217"/>
                  <a:gd name="connsiteX418" fmla="*/ 1210955 w 1909725"/>
                  <a:gd name="connsiteY418" fmla="*/ 94056 h 761217"/>
                  <a:gd name="connsiteX419" fmla="*/ 1217895 w 1909725"/>
                  <a:gd name="connsiteY419" fmla="*/ 97131 h 761217"/>
                  <a:gd name="connsiteX420" fmla="*/ 1235203 w 1909725"/>
                  <a:gd name="connsiteY420" fmla="*/ 105389 h 761217"/>
                  <a:gd name="connsiteX421" fmla="*/ 1274210 w 1909725"/>
                  <a:gd name="connsiteY421" fmla="*/ 129109 h 761217"/>
                  <a:gd name="connsiteX422" fmla="*/ 1318752 w 1909725"/>
                  <a:gd name="connsiteY422" fmla="*/ 168029 h 761217"/>
                  <a:gd name="connsiteX423" fmla="*/ 1327098 w 1909725"/>
                  <a:gd name="connsiteY423" fmla="*/ 176990 h 761217"/>
                  <a:gd name="connsiteX424" fmla="*/ 1338958 w 1909725"/>
                  <a:gd name="connsiteY424" fmla="*/ 189641 h 761217"/>
                  <a:gd name="connsiteX425" fmla="*/ 1352487 w 1909725"/>
                  <a:gd name="connsiteY425" fmla="*/ 195087 h 761217"/>
                  <a:gd name="connsiteX426" fmla="*/ 1360131 w 1909725"/>
                  <a:gd name="connsiteY426" fmla="*/ 195175 h 761217"/>
                  <a:gd name="connsiteX427" fmla="*/ 1375329 w 1909725"/>
                  <a:gd name="connsiteY427" fmla="*/ 196493 h 761217"/>
                  <a:gd name="connsiteX428" fmla="*/ 1386223 w 1909725"/>
                  <a:gd name="connsiteY428" fmla="*/ 196845 h 761217"/>
                  <a:gd name="connsiteX429" fmla="*/ 1387278 w 1909725"/>
                  <a:gd name="connsiteY429" fmla="*/ 196669 h 761217"/>
                  <a:gd name="connsiteX430" fmla="*/ 1393954 w 1909725"/>
                  <a:gd name="connsiteY430" fmla="*/ 195790 h 761217"/>
                  <a:gd name="connsiteX431" fmla="*/ 1400456 w 1909725"/>
                  <a:gd name="connsiteY431" fmla="*/ 195175 h 761217"/>
                  <a:gd name="connsiteX432" fmla="*/ 1413282 w 1909725"/>
                  <a:gd name="connsiteY432" fmla="*/ 197108 h 761217"/>
                  <a:gd name="connsiteX433" fmla="*/ 1415566 w 1909725"/>
                  <a:gd name="connsiteY433" fmla="*/ 197284 h 761217"/>
                  <a:gd name="connsiteX434" fmla="*/ 1449654 w 1909725"/>
                  <a:gd name="connsiteY434" fmla="*/ 198689 h 761217"/>
                  <a:gd name="connsiteX435" fmla="*/ 1465379 w 1909725"/>
                  <a:gd name="connsiteY435" fmla="*/ 200271 h 761217"/>
                  <a:gd name="connsiteX436" fmla="*/ 1487606 w 1909725"/>
                  <a:gd name="connsiteY436" fmla="*/ 202116 h 761217"/>
                  <a:gd name="connsiteX437" fmla="*/ 1502278 w 1909725"/>
                  <a:gd name="connsiteY437" fmla="*/ 204576 h 761217"/>
                  <a:gd name="connsiteX438" fmla="*/ 1516598 w 1909725"/>
                  <a:gd name="connsiteY438" fmla="*/ 207387 h 761217"/>
                  <a:gd name="connsiteX439" fmla="*/ 1527668 w 1909725"/>
                  <a:gd name="connsiteY439" fmla="*/ 209144 h 761217"/>
                  <a:gd name="connsiteX440" fmla="*/ 1546205 w 1909725"/>
                  <a:gd name="connsiteY440" fmla="*/ 211692 h 761217"/>
                  <a:gd name="connsiteX441" fmla="*/ 1570540 w 1909725"/>
                  <a:gd name="connsiteY441" fmla="*/ 216172 h 761217"/>
                  <a:gd name="connsiteX442" fmla="*/ 1577832 w 1909725"/>
                  <a:gd name="connsiteY442" fmla="*/ 217929 h 761217"/>
                  <a:gd name="connsiteX443" fmla="*/ 1602519 w 1909725"/>
                  <a:gd name="connsiteY443" fmla="*/ 224518 h 761217"/>
                  <a:gd name="connsiteX444" fmla="*/ 1618421 w 1909725"/>
                  <a:gd name="connsiteY444" fmla="*/ 228999 h 761217"/>
                  <a:gd name="connsiteX445" fmla="*/ 1628700 w 1909725"/>
                  <a:gd name="connsiteY445" fmla="*/ 231283 h 761217"/>
                  <a:gd name="connsiteX446" fmla="*/ 1640296 w 1909725"/>
                  <a:gd name="connsiteY446" fmla="*/ 234095 h 761217"/>
                  <a:gd name="connsiteX447" fmla="*/ 1689231 w 1909725"/>
                  <a:gd name="connsiteY447" fmla="*/ 251665 h 761217"/>
                  <a:gd name="connsiteX448" fmla="*/ 1757581 w 1909725"/>
                  <a:gd name="connsiteY448" fmla="*/ 283381 h 761217"/>
                  <a:gd name="connsiteX449" fmla="*/ 1766015 w 1909725"/>
                  <a:gd name="connsiteY449" fmla="*/ 289179 h 761217"/>
                  <a:gd name="connsiteX450" fmla="*/ 1786661 w 1909725"/>
                  <a:gd name="connsiteY450" fmla="*/ 300863 h 761217"/>
                  <a:gd name="connsiteX451" fmla="*/ 1788066 w 1909725"/>
                  <a:gd name="connsiteY451" fmla="*/ 302181 h 761217"/>
                  <a:gd name="connsiteX452" fmla="*/ 1797115 w 1909725"/>
                  <a:gd name="connsiteY452" fmla="*/ 309649 h 761217"/>
                  <a:gd name="connsiteX453" fmla="*/ 1819781 w 1909725"/>
                  <a:gd name="connsiteY453" fmla="*/ 327395 h 761217"/>
                  <a:gd name="connsiteX454" fmla="*/ 1837352 w 1909725"/>
                  <a:gd name="connsiteY454" fmla="*/ 344966 h 761217"/>
                  <a:gd name="connsiteX455" fmla="*/ 1846138 w 1909725"/>
                  <a:gd name="connsiteY455" fmla="*/ 355069 h 761217"/>
                  <a:gd name="connsiteX456" fmla="*/ 1847192 w 1909725"/>
                  <a:gd name="connsiteY456" fmla="*/ 357002 h 761217"/>
                  <a:gd name="connsiteX457" fmla="*/ 1855977 w 1909725"/>
                  <a:gd name="connsiteY457" fmla="*/ 367544 h 761217"/>
                  <a:gd name="connsiteX458" fmla="*/ 1868980 w 1909725"/>
                  <a:gd name="connsiteY458" fmla="*/ 386784 h 761217"/>
                  <a:gd name="connsiteX459" fmla="*/ 1871440 w 1909725"/>
                  <a:gd name="connsiteY459" fmla="*/ 392231 h 761217"/>
                  <a:gd name="connsiteX460" fmla="*/ 1883827 w 1909725"/>
                  <a:gd name="connsiteY460" fmla="*/ 432732 h 761217"/>
                  <a:gd name="connsiteX461" fmla="*/ 1884178 w 1909725"/>
                  <a:gd name="connsiteY461" fmla="*/ 434401 h 761217"/>
                  <a:gd name="connsiteX462" fmla="*/ 1884969 w 1909725"/>
                  <a:gd name="connsiteY462" fmla="*/ 464008 h 761217"/>
                  <a:gd name="connsiteX463" fmla="*/ 1884178 w 1909725"/>
                  <a:gd name="connsiteY463" fmla="*/ 478328 h 761217"/>
                  <a:gd name="connsiteX464" fmla="*/ 1876535 w 1909725"/>
                  <a:gd name="connsiteY464" fmla="*/ 504596 h 761217"/>
                  <a:gd name="connsiteX465" fmla="*/ 1871615 w 1909725"/>
                  <a:gd name="connsiteY465" fmla="*/ 516984 h 761217"/>
                  <a:gd name="connsiteX466" fmla="*/ 1866344 w 1909725"/>
                  <a:gd name="connsiteY466" fmla="*/ 528141 h 761217"/>
                  <a:gd name="connsiteX467" fmla="*/ 1853957 w 1909725"/>
                  <a:gd name="connsiteY467" fmla="*/ 544746 h 761217"/>
                  <a:gd name="connsiteX468" fmla="*/ 1843151 w 1909725"/>
                  <a:gd name="connsiteY468" fmla="*/ 558626 h 761217"/>
                  <a:gd name="connsiteX469" fmla="*/ 1830675 w 1909725"/>
                  <a:gd name="connsiteY469" fmla="*/ 573825 h 761217"/>
                  <a:gd name="connsiteX470" fmla="*/ 1819167 w 1909725"/>
                  <a:gd name="connsiteY470" fmla="*/ 584807 h 761217"/>
                  <a:gd name="connsiteX471" fmla="*/ 1785694 w 1909725"/>
                  <a:gd name="connsiteY471" fmla="*/ 611163 h 761217"/>
                  <a:gd name="connsiteX472" fmla="*/ 1779281 w 1909725"/>
                  <a:gd name="connsiteY472" fmla="*/ 616873 h 761217"/>
                  <a:gd name="connsiteX473" fmla="*/ 1779105 w 1909725"/>
                  <a:gd name="connsiteY473" fmla="*/ 617137 h 761217"/>
                  <a:gd name="connsiteX474" fmla="*/ 1775679 w 1909725"/>
                  <a:gd name="connsiteY474" fmla="*/ 619773 h 761217"/>
                  <a:gd name="connsiteX475" fmla="*/ 1767421 w 1909725"/>
                  <a:gd name="connsiteY475" fmla="*/ 624780 h 761217"/>
                  <a:gd name="connsiteX476" fmla="*/ 1737023 w 1909725"/>
                  <a:gd name="connsiteY476" fmla="*/ 642790 h 761217"/>
                  <a:gd name="connsiteX477" fmla="*/ 1700915 w 1909725"/>
                  <a:gd name="connsiteY477" fmla="*/ 662030 h 761217"/>
                  <a:gd name="connsiteX478" fmla="*/ 1686244 w 1909725"/>
                  <a:gd name="connsiteY478" fmla="*/ 667917 h 761217"/>
                  <a:gd name="connsiteX479" fmla="*/ 1667970 w 1909725"/>
                  <a:gd name="connsiteY479" fmla="*/ 675472 h 761217"/>
                  <a:gd name="connsiteX480" fmla="*/ 1664280 w 1909725"/>
                  <a:gd name="connsiteY480" fmla="*/ 677317 h 761217"/>
                  <a:gd name="connsiteX481" fmla="*/ 1652420 w 1909725"/>
                  <a:gd name="connsiteY481" fmla="*/ 681973 h 761217"/>
                  <a:gd name="connsiteX482" fmla="*/ 1637836 w 1909725"/>
                  <a:gd name="connsiteY482" fmla="*/ 686805 h 761217"/>
                  <a:gd name="connsiteX483" fmla="*/ 1631599 w 1909725"/>
                  <a:gd name="connsiteY483" fmla="*/ 689177 h 761217"/>
                  <a:gd name="connsiteX484" fmla="*/ 1613237 w 1909725"/>
                  <a:gd name="connsiteY484" fmla="*/ 694536 h 761217"/>
                  <a:gd name="connsiteX485" fmla="*/ 1606912 w 1909725"/>
                  <a:gd name="connsiteY485" fmla="*/ 697172 h 761217"/>
                  <a:gd name="connsiteX486" fmla="*/ 1604979 w 1909725"/>
                  <a:gd name="connsiteY486" fmla="*/ 697787 h 761217"/>
                  <a:gd name="connsiteX487" fmla="*/ 1572385 w 1909725"/>
                  <a:gd name="connsiteY487" fmla="*/ 707275 h 761217"/>
                  <a:gd name="connsiteX488" fmla="*/ 1528985 w 1909725"/>
                  <a:gd name="connsiteY488" fmla="*/ 716412 h 761217"/>
                  <a:gd name="connsiteX489" fmla="*/ 1519849 w 1909725"/>
                  <a:gd name="connsiteY489" fmla="*/ 718257 h 761217"/>
                  <a:gd name="connsiteX490" fmla="*/ 1479963 w 1909725"/>
                  <a:gd name="connsiteY490" fmla="*/ 725812 h 761217"/>
                  <a:gd name="connsiteX491" fmla="*/ 1469245 w 1909725"/>
                  <a:gd name="connsiteY491" fmla="*/ 726866 h 761217"/>
                  <a:gd name="connsiteX492" fmla="*/ 1444997 w 1909725"/>
                  <a:gd name="connsiteY492" fmla="*/ 731171 h 761217"/>
                  <a:gd name="connsiteX493" fmla="*/ 1422507 w 1909725"/>
                  <a:gd name="connsiteY493" fmla="*/ 734158 h 761217"/>
                  <a:gd name="connsiteX494" fmla="*/ 1402652 w 1909725"/>
                  <a:gd name="connsiteY494" fmla="*/ 735652 h 761217"/>
                  <a:gd name="connsiteX495" fmla="*/ 1376208 w 1909725"/>
                  <a:gd name="connsiteY495" fmla="*/ 734773 h 761217"/>
                  <a:gd name="connsiteX496" fmla="*/ 1369531 w 1909725"/>
                  <a:gd name="connsiteY496" fmla="*/ 733631 h 761217"/>
                  <a:gd name="connsiteX497" fmla="*/ 539664 w 1909725"/>
                  <a:gd name="connsiteY497" fmla="*/ 694448 h 761217"/>
                  <a:gd name="connsiteX498" fmla="*/ 539664 w 1909725"/>
                  <a:gd name="connsiteY498" fmla="*/ 694448 h 761217"/>
                  <a:gd name="connsiteX499" fmla="*/ 539664 w 1909725"/>
                  <a:gd name="connsiteY499" fmla="*/ 694448 h 761217"/>
                  <a:gd name="connsiteX500" fmla="*/ 439423 w 1909725"/>
                  <a:gd name="connsiteY500" fmla="*/ 684170 h 761217"/>
                  <a:gd name="connsiteX501" fmla="*/ 439423 w 1909725"/>
                  <a:gd name="connsiteY501" fmla="*/ 684170 h 761217"/>
                  <a:gd name="connsiteX502" fmla="*/ 439423 w 1909725"/>
                  <a:gd name="connsiteY502" fmla="*/ 684170 h 761217"/>
                  <a:gd name="connsiteX503" fmla="*/ 354908 w 1909725"/>
                  <a:gd name="connsiteY503" fmla="*/ 673451 h 761217"/>
                  <a:gd name="connsiteX504" fmla="*/ 354908 w 1909725"/>
                  <a:gd name="connsiteY504" fmla="*/ 673451 h 761217"/>
                  <a:gd name="connsiteX505" fmla="*/ 354908 w 1909725"/>
                  <a:gd name="connsiteY505" fmla="*/ 673451 h 761217"/>
                  <a:gd name="connsiteX506" fmla="*/ 1779281 w 1909725"/>
                  <a:gd name="connsiteY506" fmla="*/ 617137 h 761217"/>
                  <a:gd name="connsiteX507" fmla="*/ 1779281 w 1909725"/>
                  <a:gd name="connsiteY507" fmla="*/ 617137 h 761217"/>
                  <a:gd name="connsiteX508" fmla="*/ 1779281 w 1909725"/>
                  <a:gd name="connsiteY508" fmla="*/ 617137 h 761217"/>
                  <a:gd name="connsiteX509" fmla="*/ 591410 w 1909725"/>
                  <a:gd name="connsiteY509" fmla="*/ 692164 h 761217"/>
                  <a:gd name="connsiteX510" fmla="*/ 593519 w 1909725"/>
                  <a:gd name="connsiteY510" fmla="*/ 692076 h 761217"/>
                  <a:gd name="connsiteX511" fmla="*/ 614603 w 1909725"/>
                  <a:gd name="connsiteY511" fmla="*/ 688211 h 761217"/>
                  <a:gd name="connsiteX512" fmla="*/ 629451 w 1909725"/>
                  <a:gd name="connsiteY512" fmla="*/ 684960 h 761217"/>
                  <a:gd name="connsiteX513" fmla="*/ 637445 w 1909725"/>
                  <a:gd name="connsiteY513" fmla="*/ 683379 h 761217"/>
                  <a:gd name="connsiteX514" fmla="*/ 651678 w 1909725"/>
                  <a:gd name="connsiteY514" fmla="*/ 682237 h 761217"/>
                  <a:gd name="connsiteX515" fmla="*/ 681372 w 1909725"/>
                  <a:gd name="connsiteY515" fmla="*/ 677229 h 761217"/>
                  <a:gd name="connsiteX516" fmla="*/ 695078 w 1909725"/>
                  <a:gd name="connsiteY516" fmla="*/ 675999 h 761217"/>
                  <a:gd name="connsiteX517" fmla="*/ 701315 w 1909725"/>
                  <a:gd name="connsiteY517" fmla="*/ 675999 h 761217"/>
                  <a:gd name="connsiteX518" fmla="*/ 720819 w 1909725"/>
                  <a:gd name="connsiteY518" fmla="*/ 672749 h 761217"/>
                  <a:gd name="connsiteX519" fmla="*/ 728111 w 1909725"/>
                  <a:gd name="connsiteY519" fmla="*/ 671694 h 761217"/>
                  <a:gd name="connsiteX520" fmla="*/ 743221 w 1909725"/>
                  <a:gd name="connsiteY520" fmla="*/ 668883 h 761217"/>
                  <a:gd name="connsiteX521" fmla="*/ 744978 w 1909725"/>
                  <a:gd name="connsiteY521" fmla="*/ 668180 h 761217"/>
                  <a:gd name="connsiteX522" fmla="*/ 762725 w 1909725"/>
                  <a:gd name="connsiteY522" fmla="*/ 666335 h 761217"/>
                  <a:gd name="connsiteX523" fmla="*/ 764570 w 1909725"/>
                  <a:gd name="connsiteY523" fmla="*/ 665632 h 761217"/>
                  <a:gd name="connsiteX524" fmla="*/ 767820 w 1909725"/>
                  <a:gd name="connsiteY524" fmla="*/ 664490 h 761217"/>
                  <a:gd name="connsiteX525" fmla="*/ 796197 w 1909725"/>
                  <a:gd name="connsiteY525" fmla="*/ 657023 h 761217"/>
                  <a:gd name="connsiteX526" fmla="*/ 806300 w 1909725"/>
                  <a:gd name="connsiteY526" fmla="*/ 653948 h 761217"/>
                  <a:gd name="connsiteX527" fmla="*/ 808321 w 1909725"/>
                  <a:gd name="connsiteY527" fmla="*/ 653069 h 761217"/>
                  <a:gd name="connsiteX528" fmla="*/ 834765 w 1909725"/>
                  <a:gd name="connsiteY528" fmla="*/ 646041 h 761217"/>
                  <a:gd name="connsiteX529" fmla="*/ 848295 w 1909725"/>
                  <a:gd name="connsiteY529" fmla="*/ 641912 h 761217"/>
                  <a:gd name="connsiteX530" fmla="*/ 854093 w 1909725"/>
                  <a:gd name="connsiteY530" fmla="*/ 640682 h 761217"/>
                  <a:gd name="connsiteX531" fmla="*/ 873596 w 1909725"/>
                  <a:gd name="connsiteY531" fmla="*/ 627504 h 761217"/>
                  <a:gd name="connsiteX532" fmla="*/ 869555 w 1909725"/>
                  <a:gd name="connsiteY532" fmla="*/ 615731 h 761217"/>
                  <a:gd name="connsiteX533" fmla="*/ 845659 w 1909725"/>
                  <a:gd name="connsiteY533" fmla="*/ 608703 h 761217"/>
                  <a:gd name="connsiteX534" fmla="*/ 831778 w 1909725"/>
                  <a:gd name="connsiteY534" fmla="*/ 611339 h 761217"/>
                  <a:gd name="connsiteX535" fmla="*/ 825716 w 1909725"/>
                  <a:gd name="connsiteY535" fmla="*/ 612217 h 761217"/>
                  <a:gd name="connsiteX536" fmla="*/ 820708 w 1909725"/>
                  <a:gd name="connsiteY536" fmla="*/ 613008 h 761217"/>
                  <a:gd name="connsiteX537" fmla="*/ 791102 w 1909725"/>
                  <a:gd name="connsiteY537" fmla="*/ 618191 h 761217"/>
                  <a:gd name="connsiteX538" fmla="*/ 775639 w 1909725"/>
                  <a:gd name="connsiteY538" fmla="*/ 619948 h 761217"/>
                  <a:gd name="connsiteX539" fmla="*/ 770808 w 1909725"/>
                  <a:gd name="connsiteY539" fmla="*/ 619245 h 761217"/>
                  <a:gd name="connsiteX540" fmla="*/ 763867 w 1909725"/>
                  <a:gd name="connsiteY540" fmla="*/ 618104 h 761217"/>
                  <a:gd name="connsiteX541" fmla="*/ 729165 w 1909725"/>
                  <a:gd name="connsiteY541" fmla="*/ 624341 h 761217"/>
                  <a:gd name="connsiteX542" fmla="*/ 713263 w 1909725"/>
                  <a:gd name="connsiteY542" fmla="*/ 627504 h 761217"/>
                  <a:gd name="connsiteX543" fmla="*/ 707641 w 1909725"/>
                  <a:gd name="connsiteY543" fmla="*/ 628119 h 761217"/>
                  <a:gd name="connsiteX544" fmla="*/ 699646 w 1909725"/>
                  <a:gd name="connsiteY544" fmla="*/ 628997 h 761217"/>
                  <a:gd name="connsiteX545" fmla="*/ 676804 w 1909725"/>
                  <a:gd name="connsiteY545" fmla="*/ 632599 h 761217"/>
                  <a:gd name="connsiteX546" fmla="*/ 657213 w 1909725"/>
                  <a:gd name="connsiteY546" fmla="*/ 632160 h 761217"/>
                  <a:gd name="connsiteX547" fmla="*/ 648427 w 1909725"/>
                  <a:gd name="connsiteY547" fmla="*/ 632511 h 761217"/>
                  <a:gd name="connsiteX548" fmla="*/ 620314 w 1909725"/>
                  <a:gd name="connsiteY548" fmla="*/ 632511 h 761217"/>
                  <a:gd name="connsiteX549" fmla="*/ 608102 w 1909725"/>
                  <a:gd name="connsiteY549" fmla="*/ 634005 h 761217"/>
                  <a:gd name="connsiteX550" fmla="*/ 604325 w 1909725"/>
                  <a:gd name="connsiteY550" fmla="*/ 634620 h 761217"/>
                  <a:gd name="connsiteX551" fmla="*/ 597208 w 1909725"/>
                  <a:gd name="connsiteY551" fmla="*/ 634444 h 761217"/>
                  <a:gd name="connsiteX552" fmla="*/ 585963 w 1909725"/>
                  <a:gd name="connsiteY552" fmla="*/ 634093 h 761217"/>
                  <a:gd name="connsiteX553" fmla="*/ 581483 w 1909725"/>
                  <a:gd name="connsiteY553" fmla="*/ 634444 h 761217"/>
                  <a:gd name="connsiteX554" fmla="*/ 536853 w 1909725"/>
                  <a:gd name="connsiteY554" fmla="*/ 640770 h 761217"/>
                  <a:gd name="connsiteX555" fmla="*/ 519721 w 1909725"/>
                  <a:gd name="connsiteY555" fmla="*/ 641648 h 761217"/>
                  <a:gd name="connsiteX556" fmla="*/ 480451 w 1909725"/>
                  <a:gd name="connsiteY556" fmla="*/ 642263 h 761217"/>
                  <a:gd name="connsiteX557" fmla="*/ 470084 w 1909725"/>
                  <a:gd name="connsiteY557" fmla="*/ 641912 h 761217"/>
                  <a:gd name="connsiteX558" fmla="*/ 452601 w 1909725"/>
                  <a:gd name="connsiteY558" fmla="*/ 639891 h 761217"/>
                  <a:gd name="connsiteX559" fmla="*/ 442234 w 1909725"/>
                  <a:gd name="connsiteY559" fmla="*/ 639364 h 761217"/>
                  <a:gd name="connsiteX560" fmla="*/ 439335 w 1909725"/>
                  <a:gd name="connsiteY560" fmla="*/ 635938 h 761217"/>
                  <a:gd name="connsiteX561" fmla="*/ 430374 w 1909725"/>
                  <a:gd name="connsiteY561" fmla="*/ 639979 h 761217"/>
                  <a:gd name="connsiteX562" fmla="*/ 416142 w 1909725"/>
                  <a:gd name="connsiteY562" fmla="*/ 640945 h 761217"/>
                  <a:gd name="connsiteX563" fmla="*/ 406741 w 1909725"/>
                  <a:gd name="connsiteY563" fmla="*/ 640594 h 761217"/>
                  <a:gd name="connsiteX564" fmla="*/ 375993 w 1909725"/>
                  <a:gd name="connsiteY564" fmla="*/ 630491 h 761217"/>
                  <a:gd name="connsiteX565" fmla="*/ 366329 w 1909725"/>
                  <a:gd name="connsiteY565" fmla="*/ 624605 h 761217"/>
                  <a:gd name="connsiteX566" fmla="*/ 366065 w 1909725"/>
                  <a:gd name="connsiteY566" fmla="*/ 624517 h 761217"/>
                  <a:gd name="connsiteX567" fmla="*/ 361672 w 1909725"/>
                  <a:gd name="connsiteY567" fmla="*/ 623375 h 761217"/>
                  <a:gd name="connsiteX568" fmla="*/ 348231 w 1909725"/>
                  <a:gd name="connsiteY568" fmla="*/ 620212 h 761217"/>
                  <a:gd name="connsiteX569" fmla="*/ 342257 w 1909725"/>
                  <a:gd name="connsiteY569" fmla="*/ 618982 h 761217"/>
                  <a:gd name="connsiteX570" fmla="*/ 318976 w 1909725"/>
                  <a:gd name="connsiteY570" fmla="*/ 616083 h 761217"/>
                  <a:gd name="connsiteX571" fmla="*/ 306412 w 1909725"/>
                  <a:gd name="connsiteY571" fmla="*/ 613711 h 761217"/>
                  <a:gd name="connsiteX572" fmla="*/ 290774 w 1909725"/>
                  <a:gd name="connsiteY572" fmla="*/ 610460 h 761217"/>
                  <a:gd name="connsiteX573" fmla="*/ 287436 w 1909725"/>
                  <a:gd name="connsiteY573" fmla="*/ 610197 h 761217"/>
                  <a:gd name="connsiteX574" fmla="*/ 273819 w 1909725"/>
                  <a:gd name="connsiteY574" fmla="*/ 608176 h 761217"/>
                  <a:gd name="connsiteX575" fmla="*/ 251328 w 1909725"/>
                  <a:gd name="connsiteY575" fmla="*/ 602905 h 761217"/>
                  <a:gd name="connsiteX576" fmla="*/ 252294 w 1909725"/>
                  <a:gd name="connsiteY576" fmla="*/ 601587 h 761217"/>
                  <a:gd name="connsiteX577" fmla="*/ 239731 w 1909725"/>
                  <a:gd name="connsiteY577" fmla="*/ 596843 h 761217"/>
                  <a:gd name="connsiteX578" fmla="*/ 236569 w 1909725"/>
                  <a:gd name="connsiteY578" fmla="*/ 595437 h 761217"/>
                  <a:gd name="connsiteX579" fmla="*/ 222600 w 1909725"/>
                  <a:gd name="connsiteY579" fmla="*/ 591308 h 761217"/>
                  <a:gd name="connsiteX580" fmla="*/ 207138 w 1909725"/>
                  <a:gd name="connsiteY580" fmla="*/ 587091 h 761217"/>
                  <a:gd name="connsiteX581" fmla="*/ 194223 w 1909725"/>
                  <a:gd name="connsiteY581" fmla="*/ 582874 h 761217"/>
                  <a:gd name="connsiteX582" fmla="*/ 190094 w 1909725"/>
                  <a:gd name="connsiteY582" fmla="*/ 581205 h 761217"/>
                  <a:gd name="connsiteX583" fmla="*/ 167516 w 1909725"/>
                  <a:gd name="connsiteY583" fmla="*/ 573298 h 761217"/>
                  <a:gd name="connsiteX584" fmla="*/ 160487 w 1909725"/>
                  <a:gd name="connsiteY584" fmla="*/ 569872 h 761217"/>
                  <a:gd name="connsiteX585" fmla="*/ 160224 w 1909725"/>
                  <a:gd name="connsiteY585" fmla="*/ 569696 h 761217"/>
                  <a:gd name="connsiteX586" fmla="*/ 133780 w 1909725"/>
                  <a:gd name="connsiteY586" fmla="*/ 547030 h 761217"/>
                  <a:gd name="connsiteX587" fmla="*/ 128245 w 1909725"/>
                  <a:gd name="connsiteY587" fmla="*/ 542022 h 761217"/>
                  <a:gd name="connsiteX588" fmla="*/ 127454 w 1909725"/>
                  <a:gd name="connsiteY588" fmla="*/ 539826 h 761217"/>
                  <a:gd name="connsiteX589" fmla="*/ 127103 w 1909725"/>
                  <a:gd name="connsiteY589" fmla="*/ 538859 h 761217"/>
                  <a:gd name="connsiteX590" fmla="*/ 122798 w 1909725"/>
                  <a:gd name="connsiteY590" fmla="*/ 531392 h 761217"/>
                  <a:gd name="connsiteX591" fmla="*/ 111816 w 1909725"/>
                  <a:gd name="connsiteY591" fmla="*/ 520674 h 761217"/>
                  <a:gd name="connsiteX592" fmla="*/ 101098 w 1909725"/>
                  <a:gd name="connsiteY592" fmla="*/ 510219 h 761217"/>
                  <a:gd name="connsiteX593" fmla="*/ 99693 w 1909725"/>
                  <a:gd name="connsiteY593" fmla="*/ 508462 h 761217"/>
                  <a:gd name="connsiteX594" fmla="*/ 99605 w 1909725"/>
                  <a:gd name="connsiteY594" fmla="*/ 507144 h 761217"/>
                  <a:gd name="connsiteX595" fmla="*/ 93367 w 1909725"/>
                  <a:gd name="connsiteY595" fmla="*/ 493878 h 761217"/>
                  <a:gd name="connsiteX596" fmla="*/ 85987 w 1909725"/>
                  <a:gd name="connsiteY596" fmla="*/ 491155 h 761217"/>
                  <a:gd name="connsiteX597" fmla="*/ 81595 w 1909725"/>
                  <a:gd name="connsiteY597" fmla="*/ 484741 h 761217"/>
                  <a:gd name="connsiteX598" fmla="*/ 71140 w 1909725"/>
                  <a:gd name="connsiteY598" fmla="*/ 461812 h 761217"/>
                  <a:gd name="connsiteX599" fmla="*/ 71228 w 1909725"/>
                  <a:gd name="connsiteY599" fmla="*/ 459176 h 761217"/>
                  <a:gd name="connsiteX600" fmla="*/ 77114 w 1909725"/>
                  <a:gd name="connsiteY600" fmla="*/ 434489 h 761217"/>
                  <a:gd name="connsiteX601" fmla="*/ 77202 w 1909725"/>
                  <a:gd name="connsiteY601" fmla="*/ 432820 h 761217"/>
                  <a:gd name="connsiteX602" fmla="*/ 80453 w 1909725"/>
                  <a:gd name="connsiteY602" fmla="*/ 422717 h 761217"/>
                  <a:gd name="connsiteX603" fmla="*/ 80453 w 1909725"/>
                  <a:gd name="connsiteY603" fmla="*/ 422541 h 761217"/>
                  <a:gd name="connsiteX604" fmla="*/ 80453 w 1909725"/>
                  <a:gd name="connsiteY604" fmla="*/ 418324 h 761217"/>
                  <a:gd name="connsiteX605" fmla="*/ 83176 w 1909725"/>
                  <a:gd name="connsiteY605" fmla="*/ 410066 h 761217"/>
                  <a:gd name="connsiteX606" fmla="*/ 83703 w 1909725"/>
                  <a:gd name="connsiteY606" fmla="*/ 407869 h 761217"/>
                  <a:gd name="connsiteX607" fmla="*/ 87129 w 1909725"/>
                  <a:gd name="connsiteY607" fmla="*/ 402862 h 761217"/>
                  <a:gd name="connsiteX608" fmla="*/ 89941 w 1909725"/>
                  <a:gd name="connsiteY608" fmla="*/ 399172 h 761217"/>
                  <a:gd name="connsiteX609" fmla="*/ 106369 w 1909725"/>
                  <a:gd name="connsiteY609" fmla="*/ 364997 h 761217"/>
                  <a:gd name="connsiteX610" fmla="*/ 117966 w 1909725"/>
                  <a:gd name="connsiteY610" fmla="*/ 350413 h 761217"/>
                  <a:gd name="connsiteX611" fmla="*/ 122798 w 1909725"/>
                  <a:gd name="connsiteY611" fmla="*/ 343209 h 761217"/>
                  <a:gd name="connsiteX612" fmla="*/ 129211 w 1909725"/>
                  <a:gd name="connsiteY612" fmla="*/ 330997 h 761217"/>
                  <a:gd name="connsiteX613" fmla="*/ 130354 w 1909725"/>
                  <a:gd name="connsiteY613" fmla="*/ 327747 h 761217"/>
                  <a:gd name="connsiteX614" fmla="*/ 148276 w 1909725"/>
                  <a:gd name="connsiteY614" fmla="*/ 304905 h 761217"/>
                  <a:gd name="connsiteX615" fmla="*/ 152932 w 1909725"/>
                  <a:gd name="connsiteY615" fmla="*/ 300161 h 761217"/>
                  <a:gd name="connsiteX616" fmla="*/ 159697 w 1909725"/>
                  <a:gd name="connsiteY616" fmla="*/ 295768 h 761217"/>
                  <a:gd name="connsiteX617" fmla="*/ 188688 w 1909725"/>
                  <a:gd name="connsiteY617" fmla="*/ 279515 h 761217"/>
                  <a:gd name="connsiteX618" fmla="*/ 211267 w 1909725"/>
                  <a:gd name="connsiteY618" fmla="*/ 267479 h 761217"/>
                  <a:gd name="connsiteX619" fmla="*/ 224533 w 1909725"/>
                  <a:gd name="connsiteY619" fmla="*/ 259836 h 761217"/>
                  <a:gd name="connsiteX620" fmla="*/ 247990 w 1909725"/>
                  <a:gd name="connsiteY620" fmla="*/ 245164 h 761217"/>
                  <a:gd name="connsiteX621" fmla="*/ 258532 w 1909725"/>
                  <a:gd name="connsiteY621" fmla="*/ 237960 h 761217"/>
                  <a:gd name="connsiteX622" fmla="*/ 273204 w 1909725"/>
                  <a:gd name="connsiteY622" fmla="*/ 228823 h 761217"/>
                  <a:gd name="connsiteX623" fmla="*/ 282165 w 1909725"/>
                  <a:gd name="connsiteY623" fmla="*/ 223376 h 761217"/>
                  <a:gd name="connsiteX624" fmla="*/ 285943 w 1909725"/>
                  <a:gd name="connsiteY624" fmla="*/ 220302 h 761217"/>
                  <a:gd name="connsiteX625" fmla="*/ 286294 w 1909725"/>
                  <a:gd name="connsiteY625" fmla="*/ 219950 h 761217"/>
                  <a:gd name="connsiteX626" fmla="*/ 299999 w 1909725"/>
                  <a:gd name="connsiteY626" fmla="*/ 207299 h 761217"/>
                  <a:gd name="connsiteX627" fmla="*/ 280847 w 1909725"/>
                  <a:gd name="connsiteY627" fmla="*/ 202819 h 761217"/>
                  <a:gd name="connsiteX628" fmla="*/ 280408 w 1909725"/>
                  <a:gd name="connsiteY628" fmla="*/ 202643 h 761217"/>
                  <a:gd name="connsiteX629" fmla="*/ 271622 w 1909725"/>
                  <a:gd name="connsiteY629" fmla="*/ 201677 h 761217"/>
                  <a:gd name="connsiteX630" fmla="*/ 261256 w 1909725"/>
                  <a:gd name="connsiteY630" fmla="*/ 204839 h 761217"/>
                  <a:gd name="connsiteX631" fmla="*/ 257741 w 1909725"/>
                  <a:gd name="connsiteY631" fmla="*/ 206684 h 761217"/>
                  <a:gd name="connsiteX632" fmla="*/ 215308 w 1909725"/>
                  <a:gd name="connsiteY632" fmla="*/ 225397 h 761217"/>
                  <a:gd name="connsiteX633" fmla="*/ 204151 w 1909725"/>
                  <a:gd name="connsiteY633" fmla="*/ 231371 h 761217"/>
                  <a:gd name="connsiteX634" fmla="*/ 200197 w 1909725"/>
                  <a:gd name="connsiteY634" fmla="*/ 233831 h 761217"/>
                  <a:gd name="connsiteX635" fmla="*/ 171469 w 1909725"/>
                  <a:gd name="connsiteY635" fmla="*/ 249118 h 761217"/>
                  <a:gd name="connsiteX636" fmla="*/ 157852 w 1909725"/>
                  <a:gd name="connsiteY636" fmla="*/ 257639 h 761217"/>
                  <a:gd name="connsiteX637" fmla="*/ 152317 w 1909725"/>
                  <a:gd name="connsiteY637" fmla="*/ 260275 h 761217"/>
                  <a:gd name="connsiteX638" fmla="*/ 146343 w 1909725"/>
                  <a:gd name="connsiteY638" fmla="*/ 263086 h 761217"/>
                  <a:gd name="connsiteX639" fmla="*/ 138436 w 1909725"/>
                  <a:gd name="connsiteY639" fmla="*/ 268445 h 761217"/>
                  <a:gd name="connsiteX640" fmla="*/ 136943 w 1909725"/>
                  <a:gd name="connsiteY640" fmla="*/ 270027 h 761217"/>
                  <a:gd name="connsiteX641" fmla="*/ 122886 w 1909725"/>
                  <a:gd name="connsiteY641" fmla="*/ 281096 h 761217"/>
                  <a:gd name="connsiteX642" fmla="*/ 121129 w 1909725"/>
                  <a:gd name="connsiteY642" fmla="*/ 283468 h 761217"/>
                  <a:gd name="connsiteX643" fmla="*/ 111377 w 1909725"/>
                  <a:gd name="connsiteY643" fmla="*/ 291551 h 761217"/>
                  <a:gd name="connsiteX644" fmla="*/ 87569 w 1909725"/>
                  <a:gd name="connsiteY644" fmla="*/ 314481 h 761217"/>
                  <a:gd name="connsiteX645" fmla="*/ 69207 w 1909725"/>
                  <a:gd name="connsiteY645" fmla="*/ 336971 h 761217"/>
                  <a:gd name="connsiteX646" fmla="*/ 67274 w 1909725"/>
                  <a:gd name="connsiteY646" fmla="*/ 341101 h 761217"/>
                  <a:gd name="connsiteX647" fmla="*/ 64815 w 1909725"/>
                  <a:gd name="connsiteY647" fmla="*/ 344703 h 761217"/>
                  <a:gd name="connsiteX648" fmla="*/ 47595 w 1909725"/>
                  <a:gd name="connsiteY648" fmla="*/ 377121 h 761217"/>
                  <a:gd name="connsiteX649" fmla="*/ 47420 w 1909725"/>
                  <a:gd name="connsiteY649" fmla="*/ 377999 h 761217"/>
                  <a:gd name="connsiteX650" fmla="*/ 46365 w 1909725"/>
                  <a:gd name="connsiteY650" fmla="*/ 380635 h 761217"/>
                  <a:gd name="connsiteX651" fmla="*/ 39161 w 1909725"/>
                  <a:gd name="connsiteY651" fmla="*/ 397063 h 761217"/>
                  <a:gd name="connsiteX652" fmla="*/ 39161 w 1909725"/>
                  <a:gd name="connsiteY652" fmla="*/ 398381 h 761217"/>
                  <a:gd name="connsiteX653" fmla="*/ 33626 w 1909725"/>
                  <a:gd name="connsiteY653" fmla="*/ 401983 h 761217"/>
                  <a:gd name="connsiteX654" fmla="*/ 36262 w 1909725"/>
                  <a:gd name="connsiteY654" fmla="*/ 409099 h 761217"/>
                  <a:gd name="connsiteX655" fmla="*/ 36262 w 1909725"/>
                  <a:gd name="connsiteY655" fmla="*/ 419993 h 761217"/>
                  <a:gd name="connsiteX656" fmla="*/ 35471 w 1909725"/>
                  <a:gd name="connsiteY656" fmla="*/ 428164 h 761217"/>
                  <a:gd name="connsiteX657" fmla="*/ 37580 w 1909725"/>
                  <a:gd name="connsiteY657" fmla="*/ 454783 h 761217"/>
                  <a:gd name="connsiteX658" fmla="*/ 37843 w 1909725"/>
                  <a:gd name="connsiteY658" fmla="*/ 459088 h 761217"/>
                  <a:gd name="connsiteX659" fmla="*/ 41709 w 1909725"/>
                  <a:gd name="connsiteY659" fmla="*/ 474902 h 761217"/>
                  <a:gd name="connsiteX660" fmla="*/ 47595 w 1909725"/>
                  <a:gd name="connsiteY660" fmla="*/ 492121 h 761217"/>
                  <a:gd name="connsiteX661" fmla="*/ 47771 w 1909725"/>
                  <a:gd name="connsiteY661" fmla="*/ 494142 h 761217"/>
                  <a:gd name="connsiteX662" fmla="*/ 47771 w 1909725"/>
                  <a:gd name="connsiteY662" fmla="*/ 494142 h 761217"/>
                  <a:gd name="connsiteX663" fmla="*/ 47859 w 1909725"/>
                  <a:gd name="connsiteY663" fmla="*/ 494581 h 761217"/>
                  <a:gd name="connsiteX664" fmla="*/ 48210 w 1909725"/>
                  <a:gd name="connsiteY664" fmla="*/ 495811 h 761217"/>
                  <a:gd name="connsiteX665" fmla="*/ 50846 w 1909725"/>
                  <a:gd name="connsiteY665" fmla="*/ 504860 h 761217"/>
                  <a:gd name="connsiteX666" fmla="*/ 50934 w 1909725"/>
                  <a:gd name="connsiteY666" fmla="*/ 505123 h 761217"/>
                  <a:gd name="connsiteX667" fmla="*/ 56293 w 1909725"/>
                  <a:gd name="connsiteY667" fmla="*/ 514348 h 761217"/>
                  <a:gd name="connsiteX668" fmla="*/ 58138 w 1909725"/>
                  <a:gd name="connsiteY668" fmla="*/ 515578 h 761217"/>
                  <a:gd name="connsiteX669" fmla="*/ 67538 w 1909725"/>
                  <a:gd name="connsiteY669" fmla="*/ 524891 h 761217"/>
                  <a:gd name="connsiteX670" fmla="*/ 78608 w 1909725"/>
                  <a:gd name="connsiteY670" fmla="*/ 538596 h 761217"/>
                  <a:gd name="connsiteX671" fmla="*/ 82561 w 1909725"/>
                  <a:gd name="connsiteY671" fmla="*/ 542286 h 761217"/>
                  <a:gd name="connsiteX672" fmla="*/ 88096 w 1909725"/>
                  <a:gd name="connsiteY672" fmla="*/ 548435 h 761217"/>
                  <a:gd name="connsiteX673" fmla="*/ 95300 w 1909725"/>
                  <a:gd name="connsiteY673" fmla="*/ 556342 h 761217"/>
                  <a:gd name="connsiteX674" fmla="*/ 99341 w 1909725"/>
                  <a:gd name="connsiteY674" fmla="*/ 560032 h 761217"/>
                  <a:gd name="connsiteX675" fmla="*/ 100922 w 1909725"/>
                  <a:gd name="connsiteY675" fmla="*/ 566006 h 761217"/>
                  <a:gd name="connsiteX676" fmla="*/ 115770 w 1909725"/>
                  <a:gd name="connsiteY676" fmla="*/ 572595 h 761217"/>
                  <a:gd name="connsiteX677" fmla="*/ 120514 w 1909725"/>
                  <a:gd name="connsiteY677" fmla="*/ 575494 h 761217"/>
                  <a:gd name="connsiteX678" fmla="*/ 170415 w 1909725"/>
                  <a:gd name="connsiteY678" fmla="*/ 607737 h 761217"/>
                  <a:gd name="connsiteX679" fmla="*/ 179200 w 1909725"/>
                  <a:gd name="connsiteY679" fmla="*/ 612481 h 761217"/>
                  <a:gd name="connsiteX680" fmla="*/ 196683 w 1909725"/>
                  <a:gd name="connsiteY680" fmla="*/ 621003 h 761217"/>
                  <a:gd name="connsiteX681" fmla="*/ 204941 w 1909725"/>
                  <a:gd name="connsiteY681" fmla="*/ 624956 h 761217"/>
                  <a:gd name="connsiteX682" fmla="*/ 227432 w 1909725"/>
                  <a:gd name="connsiteY682" fmla="*/ 632687 h 761217"/>
                  <a:gd name="connsiteX683" fmla="*/ 248780 w 1909725"/>
                  <a:gd name="connsiteY683" fmla="*/ 641297 h 761217"/>
                  <a:gd name="connsiteX684" fmla="*/ 261783 w 1909725"/>
                  <a:gd name="connsiteY684" fmla="*/ 646041 h 761217"/>
                  <a:gd name="connsiteX685" fmla="*/ 304831 w 1909725"/>
                  <a:gd name="connsiteY685" fmla="*/ 657638 h 761217"/>
                  <a:gd name="connsiteX686" fmla="*/ 315286 w 1909725"/>
                  <a:gd name="connsiteY686" fmla="*/ 660449 h 761217"/>
                  <a:gd name="connsiteX687" fmla="*/ 336458 w 1909725"/>
                  <a:gd name="connsiteY687" fmla="*/ 666423 h 761217"/>
                  <a:gd name="connsiteX688" fmla="*/ 343399 w 1909725"/>
                  <a:gd name="connsiteY688" fmla="*/ 667565 h 761217"/>
                  <a:gd name="connsiteX689" fmla="*/ 345244 w 1909725"/>
                  <a:gd name="connsiteY689" fmla="*/ 667917 h 761217"/>
                  <a:gd name="connsiteX690" fmla="*/ 346474 w 1909725"/>
                  <a:gd name="connsiteY690" fmla="*/ 668180 h 761217"/>
                  <a:gd name="connsiteX691" fmla="*/ 385129 w 1909725"/>
                  <a:gd name="connsiteY691" fmla="*/ 675648 h 761217"/>
                  <a:gd name="connsiteX692" fmla="*/ 399274 w 1909725"/>
                  <a:gd name="connsiteY692" fmla="*/ 677844 h 761217"/>
                  <a:gd name="connsiteX693" fmla="*/ 422028 w 1909725"/>
                  <a:gd name="connsiteY693" fmla="*/ 680567 h 761217"/>
                  <a:gd name="connsiteX694" fmla="*/ 451986 w 1909725"/>
                  <a:gd name="connsiteY694" fmla="*/ 684697 h 761217"/>
                  <a:gd name="connsiteX695" fmla="*/ 469908 w 1909725"/>
                  <a:gd name="connsiteY695" fmla="*/ 686278 h 761217"/>
                  <a:gd name="connsiteX696" fmla="*/ 484756 w 1909725"/>
                  <a:gd name="connsiteY696" fmla="*/ 687069 h 761217"/>
                  <a:gd name="connsiteX697" fmla="*/ 488445 w 1909725"/>
                  <a:gd name="connsiteY697" fmla="*/ 686893 h 761217"/>
                  <a:gd name="connsiteX698" fmla="*/ 513396 w 1909725"/>
                  <a:gd name="connsiteY698" fmla="*/ 688123 h 761217"/>
                  <a:gd name="connsiteX699" fmla="*/ 539840 w 1909725"/>
                  <a:gd name="connsiteY699" fmla="*/ 690144 h 761217"/>
                  <a:gd name="connsiteX700" fmla="*/ 550909 w 1909725"/>
                  <a:gd name="connsiteY700" fmla="*/ 690583 h 761217"/>
                  <a:gd name="connsiteX701" fmla="*/ 551525 w 1909725"/>
                  <a:gd name="connsiteY701" fmla="*/ 690495 h 761217"/>
                  <a:gd name="connsiteX702" fmla="*/ 557938 w 1909725"/>
                  <a:gd name="connsiteY702" fmla="*/ 689704 h 761217"/>
                  <a:gd name="connsiteX703" fmla="*/ 566196 w 1909725"/>
                  <a:gd name="connsiteY703" fmla="*/ 688914 h 761217"/>
                  <a:gd name="connsiteX704" fmla="*/ 566196 w 1909725"/>
                  <a:gd name="connsiteY704" fmla="*/ 688914 h 761217"/>
                  <a:gd name="connsiteX705" fmla="*/ 576563 w 1909725"/>
                  <a:gd name="connsiteY705" fmla="*/ 689968 h 761217"/>
                  <a:gd name="connsiteX706" fmla="*/ 579726 w 1909725"/>
                  <a:gd name="connsiteY706" fmla="*/ 690407 h 761217"/>
                  <a:gd name="connsiteX707" fmla="*/ 582449 w 1909725"/>
                  <a:gd name="connsiteY707" fmla="*/ 691022 h 761217"/>
                  <a:gd name="connsiteX708" fmla="*/ 591410 w 1909725"/>
                  <a:gd name="connsiteY708" fmla="*/ 692164 h 761217"/>
                  <a:gd name="connsiteX709" fmla="*/ 692793 w 1909725"/>
                  <a:gd name="connsiteY709" fmla="*/ 655265 h 761217"/>
                  <a:gd name="connsiteX710" fmla="*/ 670478 w 1909725"/>
                  <a:gd name="connsiteY710" fmla="*/ 658692 h 761217"/>
                  <a:gd name="connsiteX711" fmla="*/ 650887 w 1909725"/>
                  <a:gd name="connsiteY711" fmla="*/ 661503 h 761217"/>
                  <a:gd name="connsiteX712" fmla="*/ 631647 w 1909725"/>
                  <a:gd name="connsiteY712" fmla="*/ 663172 h 761217"/>
                  <a:gd name="connsiteX713" fmla="*/ 624267 w 1909725"/>
                  <a:gd name="connsiteY713" fmla="*/ 664578 h 761217"/>
                  <a:gd name="connsiteX714" fmla="*/ 606872 w 1909725"/>
                  <a:gd name="connsiteY714" fmla="*/ 668444 h 761217"/>
                  <a:gd name="connsiteX715" fmla="*/ 591322 w 1909725"/>
                  <a:gd name="connsiteY715" fmla="*/ 671343 h 761217"/>
                  <a:gd name="connsiteX716" fmla="*/ 588599 w 1909725"/>
                  <a:gd name="connsiteY716" fmla="*/ 670728 h 761217"/>
                  <a:gd name="connsiteX717" fmla="*/ 583152 w 1909725"/>
                  <a:gd name="connsiteY717" fmla="*/ 669674 h 761217"/>
                  <a:gd name="connsiteX718" fmla="*/ 580165 w 1909725"/>
                  <a:gd name="connsiteY718" fmla="*/ 669234 h 761217"/>
                  <a:gd name="connsiteX719" fmla="*/ 565845 w 1909725"/>
                  <a:gd name="connsiteY719" fmla="*/ 667917 h 761217"/>
                  <a:gd name="connsiteX720" fmla="*/ 565845 w 1909725"/>
                  <a:gd name="connsiteY720" fmla="*/ 667917 h 761217"/>
                  <a:gd name="connsiteX721" fmla="*/ 554072 w 1909725"/>
                  <a:gd name="connsiteY721" fmla="*/ 668883 h 761217"/>
                  <a:gd name="connsiteX722" fmla="*/ 548889 w 1909725"/>
                  <a:gd name="connsiteY722" fmla="*/ 669498 h 761217"/>
                  <a:gd name="connsiteX723" fmla="*/ 548186 w 1909725"/>
                  <a:gd name="connsiteY723" fmla="*/ 669586 h 761217"/>
                  <a:gd name="connsiteX724" fmla="*/ 545990 w 1909725"/>
                  <a:gd name="connsiteY724" fmla="*/ 669761 h 761217"/>
                  <a:gd name="connsiteX725" fmla="*/ 513132 w 1909725"/>
                  <a:gd name="connsiteY725" fmla="*/ 666950 h 761217"/>
                  <a:gd name="connsiteX726" fmla="*/ 492223 w 1909725"/>
                  <a:gd name="connsiteY726" fmla="*/ 665984 h 761217"/>
                  <a:gd name="connsiteX727" fmla="*/ 482296 w 1909725"/>
                  <a:gd name="connsiteY727" fmla="*/ 665984 h 761217"/>
                  <a:gd name="connsiteX728" fmla="*/ 476761 w 1909725"/>
                  <a:gd name="connsiteY728" fmla="*/ 665984 h 761217"/>
                  <a:gd name="connsiteX729" fmla="*/ 452074 w 1909725"/>
                  <a:gd name="connsiteY729" fmla="*/ 663524 h 761217"/>
                  <a:gd name="connsiteX730" fmla="*/ 431077 w 1909725"/>
                  <a:gd name="connsiteY730" fmla="*/ 660976 h 761217"/>
                  <a:gd name="connsiteX731" fmla="*/ 434064 w 1909725"/>
                  <a:gd name="connsiteY731" fmla="*/ 660361 h 761217"/>
                  <a:gd name="connsiteX732" fmla="*/ 446363 w 1909725"/>
                  <a:gd name="connsiteY732" fmla="*/ 659746 h 761217"/>
                  <a:gd name="connsiteX733" fmla="*/ 469469 w 1909725"/>
                  <a:gd name="connsiteY733" fmla="*/ 662294 h 761217"/>
                  <a:gd name="connsiteX734" fmla="*/ 477991 w 1909725"/>
                  <a:gd name="connsiteY734" fmla="*/ 662557 h 761217"/>
                  <a:gd name="connsiteX735" fmla="*/ 520951 w 1909725"/>
                  <a:gd name="connsiteY735" fmla="*/ 662030 h 761217"/>
                  <a:gd name="connsiteX736" fmla="*/ 537292 w 1909725"/>
                  <a:gd name="connsiteY736" fmla="*/ 661152 h 761217"/>
                  <a:gd name="connsiteX737" fmla="*/ 542300 w 1909725"/>
                  <a:gd name="connsiteY737" fmla="*/ 660537 h 761217"/>
                  <a:gd name="connsiteX738" fmla="*/ 583064 w 1909725"/>
                  <a:gd name="connsiteY738" fmla="*/ 654738 h 761217"/>
                  <a:gd name="connsiteX739" fmla="*/ 587545 w 1909725"/>
                  <a:gd name="connsiteY739" fmla="*/ 654387 h 761217"/>
                  <a:gd name="connsiteX740" fmla="*/ 594309 w 1909725"/>
                  <a:gd name="connsiteY740" fmla="*/ 654651 h 761217"/>
                  <a:gd name="connsiteX741" fmla="*/ 608014 w 1909725"/>
                  <a:gd name="connsiteY741" fmla="*/ 654651 h 761217"/>
                  <a:gd name="connsiteX742" fmla="*/ 612407 w 1909725"/>
                  <a:gd name="connsiteY742" fmla="*/ 653948 h 761217"/>
                  <a:gd name="connsiteX743" fmla="*/ 620929 w 1909725"/>
                  <a:gd name="connsiteY743" fmla="*/ 652806 h 761217"/>
                  <a:gd name="connsiteX744" fmla="*/ 647373 w 1909725"/>
                  <a:gd name="connsiteY744" fmla="*/ 652806 h 761217"/>
                  <a:gd name="connsiteX745" fmla="*/ 658706 w 1909725"/>
                  <a:gd name="connsiteY745" fmla="*/ 652454 h 761217"/>
                  <a:gd name="connsiteX746" fmla="*/ 671796 w 1909725"/>
                  <a:gd name="connsiteY746" fmla="*/ 652542 h 761217"/>
                  <a:gd name="connsiteX747" fmla="*/ 682514 w 1909725"/>
                  <a:gd name="connsiteY747" fmla="*/ 652279 h 761217"/>
                  <a:gd name="connsiteX748" fmla="*/ 702194 w 1909725"/>
                  <a:gd name="connsiteY748" fmla="*/ 649204 h 761217"/>
                  <a:gd name="connsiteX749" fmla="*/ 710803 w 1909725"/>
                  <a:gd name="connsiteY749" fmla="*/ 648237 h 761217"/>
                  <a:gd name="connsiteX750" fmla="*/ 715811 w 1909725"/>
                  <a:gd name="connsiteY750" fmla="*/ 647710 h 761217"/>
                  <a:gd name="connsiteX751" fmla="*/ 739268 w 1909725"/>
                  <a:gd name="connsiteY751" fmla="*/ 642615 h 761217"/>
                  <a:gd name="connsiteX752" fmla="*/ 761231 w 1909725"/>
                  <a:gd name="connsiteY752" fmla="*/ 638398 h 761217"/>
                  <a:gd name="connsiteX753" fmla="*/ 765361 w 1909725"/>
                  <a:gd name="connsiteY753" fmla="*/ 639100 h 761217"/>
                  <a:gd name="connsiteX754" fmla="*/ 773355 w 1909725"/>
                  <a:gd name="connsiteY754" fmla="*/ 640243 h 761217"/>
                  <a:gd name="connsiteX755" fmla="*/ 758684 w 1909725"/>
                  <a:gd name="connsiteY755" fmla="*/ 645075 h 761217"/>
                  <a:gd name="connsiteX756" fmla="*/ 755433 w 1909725"/>
                  <a:gd name="connsiteY756" fmla="*/ 646217 h 761217"/>
                  <a:gd name="connsiteX757" fmla="*/ 752885 w 1909725"/>
                  <a:gd name="connsiteY757" fmla="*/ 647183 h 761217"/>
                  <a:gd name="connsiteX758" fmla="*/ 751040 w 1909725"/>
                  <a:gd name="connsiteY758" fmla="*/ 647886 h 761217"/>
                  <a:gd name="connsiteX759" fmla="*/ 735051 w 1909725"/>
                  <a:gd name="connsiteY759" fmla="*/ 649116 h 761217"/>
                  <a:gd name="connsiteX760" fmla="*/ 733909 w 1909725"/>
                  <a:gd name="connsiteY760" fmla="*/ 649555 h 761217"/>
                  <a:gd name="connsiteX761" fmla="*/ 725124 w 1909725"/>
                  <a:gd name="connsiteY761" fmla="*/ 650961 h 761217"/>
                  <a:gd name="connsiteX762" fmla="*/ 713615 w 1909725"/>
                  <a:gd name="connsiteY762" fmla="*/ 652718 h 761217"/>
                  <a:gd name="connsiteX763" fmla="*/ 700173 w 1909725"/>
                  <a:gd name="connsiteY763" fmla="*/ 655178 h 761217"/>
                  <a:gd name="connsiteX764" fmla="*/ 694814 w 1909725"/>
                  <a:gd name="connsiteY764" fmla="*/ 655178 h 761217"/>
                  <a:gd name="connsiteX765" fmla="*/ 692793 w 1909725"/>
                  <a:gd name="connsiteY765" fmla="*/ 655265 h 761217"/>
                  <a:gd name="connsiteX766" fmla="*/ 346474 w 1909725"/>
                  <a:gd name="connsiteY766" fmla="*/ 667917 h 761217"/>
                  <a:gd name="connsiteX767" fmla="*/ 346474 w 1909725"/>
                  <a:gd name="connsiteY767" fmla="*/ 667917 h 761217"/>
                  <a:gd name="connsiteX768" fmla="*/ 346474 w 1909725"/>
                  <a:gd name="connsiteY768" fmla="*/ 667917 h 761217"/>
                  <a:gd name="connsiteX769" fmla="*/ 808233 w 1909725"/>
                  <a:gd name="connsiteY769" fmla="*/ 652981 h 761217"/>
                  <a:gd name="connsiteX770" fmla="*/ 808233 w 1909725"/>
                  <a:gd name="connsiteY770" fmla="*/ 652981 h 761217"/>
                  <a:gd name="connsiteX771" fmla="*/ 808233 w 1909725"/>
                  <a:gd name="connsiteY771" fmla="*/ 652981 h 761217"/>
                  <a:gd name="connsiteX772" fmla="*/ 357543 w 1909725"/>
                  <a:gd name="connsiteY772" fmla="*/ 643932 h 761217"/>
                  <a:gd name="connsiteX773" fmla="*/ 367295 w 1909725"/>
                  <a:gd name="connsiteY773" fmla="*/ 652718 h 761217"/>
                  <a:gd name="connsiteX774" fmla="*/ 357280 w 1909725"/>
                  <a:gd name="connsiteY774" fmla="*/ 649467 h 761217"/>
                  <a:gd name="connsiteX775" fmla="*/ 350515 w 1909725"/>
                  <a:gd name="connsiteY775" fmla="*/ 647447 h 761217"/>
                  <a:gd name="connsiteX776" fmla="*/ 349461 w 1909725"/>
                  <a:gd name="connsiteY776" fmla="*/ 647183 h 761217"/>
                  <a:gd name="connsiteX777" fmla="*/ 339885 w 1909725"/>
                  <a:gd name="connsiteY777" fmla="*/ 645602 h 761217"/>
                  <a:gd name="connsiteX778" fmla="*/ 328288 w 1909725"/>
                  <a:gd name="connsiteY778" fmla="*/ 642790 h 761217"/>
                  <a:gd name="connsiteX779" fmla="*/ 307555 w 1909725"/>
                  <a:gd name="connsiteY779" fmla="*/ 636728 h 761217"/>
                  <a:gd name="connsiteX780" fmla="*/ 280496 w 1909725"/>
                  <a:gd name="connsiteY780" fmla="*/ 630579 h 761217"/>
                  <a:gd name="connsiteX781" fmla="*/ 285240 w 1909725"/>
                  <a:gd name="connsiteY781" fmla="*/ 630930 h 761217"/>
                  <a:gd name="connsiteX782" fmla="*/ 288315 w 1909725"/>
                  <a:gd name="connsiteY782" fmla="*/ 631194 h 761217"/>
                  <a:gd name="connsiteX783" fmla="*/ 298681 w 1909725"/>
                  <a:gd name="connsiteY783" fmla="*/ 633478 h 761217"/>
                  <a:gd name="connsiteX784" fmla="*/ 319239 w 1909725"/>
                  <a:gd name="connsiteY784" fmla="*/ 636904 h 761217"/>
                  <a:gd name="connsiteX785" fmla="*/ 336458 w 1909725"/>
                  <a:gd name="connsiteY785" fmla="*/ 639276 h 761217"/>
                  <a:gd name="connsiteX786" fmla="*/ 343047 w 1909725"/>
                  <a:gd name="connsiteY786" fmla="*/ 640594 h 761217"/>
                  <a:gd name="connsiteX787" fmla="*/ 354556 w 1909725"/>
                  <a:gd name="connsiteY787" fmla="*/ 643318 h 761217"/>
                  <a:gd name="connsiteX788" fmla="*/ 357543 w 1909725"/>
                  <a:gd name="connsiteY788" fmla="*/ 643932 h 761217"/>
                  <a:gd name="connsiteX789" fmla="*/ 355259 w 1909725"/>
                  <a:gd name="connsiteY789" fmla="*/ 640770 h 761217"/>
                  <a:gd name="connsiteX790" fmla="*/ 355259 w 1909725"/>
                  <a:gd name="connsiteY790" fmla="*/ 640770 h 761217"/>
                  <a:gd name="connsiteX791" fmla="*/ 355259 w 1909725"/>
                  <a:gd name="connsiteY791" fmla="*/ 640770 h 761217"/>
                  <a:gd name="connsiteX792" fmla="*/ 232176 w 1909725"/>
                  <a:gd name="connsiteY792" fmla="*/ 632336 h 761217"/>
                  <a:gd name="connsiteX793" fmla="*/ 232176 w 1909725"/>
                  <a:gd name="connsiteY793" fmla="*/ 632336 h 761217"/>
                  <a:gd name="connsiteX794" fmla="*/ 232176 w 1909725"/>
                  <a:gd name="connsiteY794" fmla="*/ 632336 h 761217"/>
                  <a:gd name="connsiteX795" fmla="*/ 103119 w 1909725"/>
                  <a:gd name="connsiteY795" fmla="*/ 551510 h 761217"/>
                  <a:gd name="connsiteX796" fmla="*/ 103119 w 1909725"/>
                  <a:gd name="connsiteY796" fmla="*/ 551510 h 761217"/>
                  <a:gd name="connsiteX797" fmla="*/ 103119 w 1909725"/>
                  <a:gd name="connsiteY797" fmla="*/ 551510 h 761217"/>
                  <a:gd name="connsiteX798" fmla="*/ 77202 w 1909725"/>
                  <a:gd name="connsiteY798" fmla="*/ 491594 h 761217"/>
                  <a:gd name="connsiteX799" fmla="*/ 77202 w 1909725"/>
                  <a:gd name="connsiteY799" fmla="*/ 491594 h 761217"/>
                  <a:gd name="connsiteX800" fmla="*/ 77202 w 1909725"/>
                  <a:gd name="connsiteY800" fmla="*/ 491594 h 761217"/>
                  <a:gd name="connsiteX801" fmla="*/ 84406 w 1909725"/>
                  <a:gd name="connsiteY801" fmla="*/ 356036 h 761217"/>
                  <a:gd name="connsiteX802" fmla="*/ 83176 w 1909725"/>
                  <a:gd name="connsiteY802" fmla="*/ 359901 h 761217"/>
                  <a:gd name="connsiteX803" fmla="*/ 69559 w 1909725"/>
                  <a:gd name="connsiteY803" fmla="*/ 388278 h 761217"/>
                  <a:gd name="connsiteX804" fmla="*/ 67450 w 1909725"/>
                  <a:gd name="connsiteY804" fmla="*/ 391089 h 761217"/>
                  <a:gd name="connsiteX805" fmla="*/ 62794 w 1909725"/>
                  <a:gd name="connsiteY805" fmla="*/ 397678 h 761217"/>
                  <a:gd name="connsiteX806" fmla="*/ 62794 w 1909725"/>
                  <a:gd name="connsiteY806" fmla="*/ 396888 h 761217"/>
                  <a:gd name="connsiteX807" fmla="*/ 62882 w 1909725"/>
                  <a:gd name="connsiteY807" fmla="*/ 395131 h 761217"/>
                  <a:gd name="connsiteX808" fmla="*/ 70701 w 1909725"/>
                  <a:gd name="connsiteY808" fmla="*/ 381337 h 761217"/>
                  <a:gd name="connsiteX809" fmla="*/ 70876 w 1909725"/>
                  <a:gd name="connsiteY809" fmla="*/ 380459 h 761217"/>
                  <a:gd name="connsiteX810" fmla="*/ 80277 w 1909725"/>
                  <a:gd name="connsiteY810" fmla="*/ 360077 h 761217"/>
                  <a:gd name="connsiteX811" fmla="*/ 84406 w 1909725"/>
                  <a:gd name="connsiteY811" fmla="*/ 356036 h 761217"/>
                  <a:gd name="connsiteX812" fmla="*/ 105315 w 1909725"/>
                  <a:gd name="connsiteY812" fmla="*/ 328010 h 761217"/>
                  <a:gd name="connsiteX813" fmla="*/ 104437 w 1909725"/>
                  <a:gd name="connsiteY813" fmla="*/ 329767 h 761217"/>
                  <a:gd name="connsiteX814" fmla="*/ 96618 w 1909725"/>
                  <a:gd name="connsiteY814" fmla="*/ 341013 h 761217"/>
                  <a:gd name="connsiteX815" fmla="*/ 89765 w 1909725"/>
                  <a:gd name="connsiteY815" fmla="*/ 349886 h 761217"/>
                  <a:gd name="connsiteX816" fmla="*/ 87569 w 1909725"/>
                  <a:gd name="connsiteY816" fmla="*/ 351555 h 761217"/>
                  <a:gd name="connsiteX817" fmla="*/ 88974 w 1909725"/>
                  <a:gd name="connsiteY817" fmla="*/ 349095 h 761217"/>
                  <a:gd name="connsiteX818" fmla="*/ 91259 w 1909725"/>
                  <a:gd name="connsiteY818" fmla="*/ 344439 h 761217"/>
                  <a:gd name="connsiteX819" fmla="*/ 101186 w 1909725"/>
                  <a:gd name="connsiteY819" fmla="*/ 331173 h 761217"/>
                  <a:gd name="connsiteX820" fmla="*/ 105315 w 1909725"/>
                  <a:gd name="connsiteY820" fmla="*/ 328010 h 761217"/>
                  <a:gd name="connsiteX821" fmla="*/ 1290638 w 1909725"/>
                  <a:gd name="connsiteY821" fmla="*/ 197108 h 761217"/>
                  <a:gd name="connsiteX822" fmla="*/ 1291956 w 1909725"/>
                  <a:gd name="connsiteY822" fmla="*/ 197108 h 761217"/>
                  <a:gd name="connsiteX823" fmla="*/ 1301620 w 1909725"/>
                  <a:gd name="connsiteY823" fmla="*/ 197020 h 761217"/>
                  <a:gd name="connsiteX824" fmla="*/ 1309439 w 1909725"/>
                  <a:gd name="connsiteY824" fmla="*/ 197020 h 761217"/>
                  <a:gd name="connsiteX825" fmla="*/ 1316292 w 1909725"/>
                  <a:gd name="connsiteY825" fmla="*/ 195703 h 761217"/>
                  <a:gd name="connsiteX826" fmla="*/ 1316819 w 1909725"/>
                  <a:gd name="connsiteY826" fmla="*/ 195527 h 761217"/>
                  <a:gd name="connsiteX827" fmla="*/ 1335619 w 1909725"/>
                  <a:gd name="connsiteY827" fmla="*/ 190431 h 761217"/>
                  <a:gd name="connsiteX828" fmla="*/ 1321651 w 1909725"/>
                  <a:gd name="connsiteY828" fmla="*/ 178307 h 761217"/>
                  <a:gd name="connsiteX829" fmla="*/ 1320772 w 1909725"/>
                  <a:gd name="connsiteY829" fmla="*/ 177517 h 761217"/>
                  <a:gd name="connsiteX830" fmla="*/ 1317609 w 1909725"/>
                  <a:gd name="connsiteY830" fmla="*/ 174881 h 761217"/>
                  <a:gd name="connsiteX831" fmla="*/ 1313744 w 1909725"/>
                  <a:gd name="connsiteY831" fmla="*/ 172333 h 761217"/>
                  <a:gd name="connsiteX832" fmla="*/ 1311460 w 1909725"/>
                  <a:gd name="connsiteY832" fmla="*/ 170840 h 761217"/>
                  <a:gd name="connsiteX833" fmla="*/ 1283961 w 1909725"/>
                  <a:gd name="connsiteY833" fmla="*/ 145802 h 761217"/>
                  <a:gd name="connsiteX834" fmla="*/ 1283522 w 1909725"/>
                  <a:gd name="connsiteY834" fmla="*/ 145538 h 761217"/>
                  <a:gd name="connsiteX835" fmla="*/ 1263140 w 1909725"/>
                  <a:gd name="connsiteY835" fmla="*/ 129021 h 761217"/>
                  <a:gd name="connsiteX836" fmla="*/ 1253652 w 1909725"/>
                  <a:gd name="connsiteY836" fmla="*/ 122872 h 761217"/>
                  <a:gd name="connsiteX837" fmla="*/ 1219038 w 1909725"/>
                  <a:gd name="connsiteY837" fmla="*/ 104335 h 761217"/>
                  <a:gd name="connsiteX838" fmla="*/ 1214118 w 1909725"/>
                  <a:gd name="connsiteY838" fmla="*/ 100996 h 761217"/>
                  <a:gd name="connsiteX839" fmla="*/ 1212800 w 1909725"/>
                  <a:gd name="connsiteY839" fmla="*/ 100030 h 761217"/>
                  <a:gd name="connsiteX840" fmla="*/ 1211043 w 1909725"/>
                  <a:gd name="connsiteY840" fmla="*/ 98536 h 761217"/>
                  <a:gd name="connsiteX841" fmla="*/ 1195580 w 1909725"/>
                  <a:gd name="connsiteY841" fmla="*/ 91069 h 761217"/>
                  <a:gd name="connsiteX842" fmla="*/ 1182402 w 1909725"/>
                  <a:gd name="connsiteY842" fmla="*/ 84040 h 761217"/>
                  <a:gd name="connsiteX843" fmla="*/ 1180294 w 1909725"/>
                  <a:gd name="connsiteY843" fmla="*/ 83513 h 761217"/>
                  <a:gd name="connsiteX844" fmla="*/ 1173090 w 1909725"/>
                  <a:gd name="connsiteY844" fmla="*/ 81756 h 761217"/>
                  <a:gd name="connsiteX845" fmla="*/ 1159560 w 1909725"/>
                  <a:gd name="connsiteY845" fmla="*/ 76573 h 761217"/>
                  <a:gd name="connsiteX846" fmla="*/ 1159560 w 1909725"/>
                  <a:gd name="connsiteY846" fmla="*/ 76573 h 761217"/>
                  <a:gd name="connsiteX847" fmla="*/ 1148491 w 1909725"/>
                  <a:gd name="connsiteY847" fmla="*/ 71565 h 761217"/>
                  <a:gd name="connsiteX848" fmla="*/ 1132326 w 1909725"/>
                  <a:gd name="connsiteY848" fmla="*/ 67085 h 761217"/>
                  <a:gd name="connsiteX849" fmla="*/ 1121520 w 1909725"/>
                  <a:gd name="connsiteY849" fmla="*/ 63043 h 761217"/>
                  <a:gd name="connsiteX850" fmla="*/ 1112295 w 1909725"/>
                  <a:gd name="connsiteY850" fmla="*/ 60583 h 761217"/>
                  <a:gd name="connsiteX851" fmla="*/ 1096745 w 1909725"/>
                  <a:gd name="connsiteY851" fmla="*/ 55136 h 761217"/>
                  <a:gd name="connsiteX852" fmla="*/ 1086378 w 1909725"/>
                  <a:gd name="connsiteY852" fmla="*/ 52149 h 761217"/>
                  <a:gd name="connsiteX853" fmla="*/ 1070301 w 1909725"/>
                  <a:gd name="connsiteY853" fmla="*/ 49075 h 761217"/>
                  <a:gd name="connsiteX854" fmla="*/ 1056244 w 1909725"/>
                  <a:gd name="connsiteY854" fmla="*/ 46000 h 761217"/>
                  <a:gd name="connsiteX855" fmla="*/ 1046932 w 1909725"/>
                  <a:gd name="connsiteY855" fmla="*/ 44067 h 761217"/>
                  <a:gd name="connsiteX856" fmla="*/ 1031470 w 1909725"/>
                  <a:gd name="connsiteY856" fmla="*/ 41256 h 761217"/>
                  <a:gd name="connsiteX857" fmla="*/ 1021630 w 1909725"/>
                  <a:gd name="connsiteY857" fmla="*/ 39411 h 761217"/>
                  <a:gd name="connsiteX858" fmla="*/ 1005816 w 1909725"/>
                  <a:gd name="connsiteY858" fmla="*/ 36863 h 761217"/>
                  <a:gd name="connsiteX859" fmla="*/ 990793 w 1909725"/>
                  <a:gd name="connsiteY859" fmla="*/ 34315 h 761217"/>
                  <a:gd name="connsiteX860" fmla="*/ 968918 w 1909725"/>
                  <a:gd name="connsiteY860" fmla="*/ 30977 h 761217"/>
                  <a:gd name="connsiteX861" fmla="*/ 960308 w 1909725"/>
                  <a:gd name="connsiteY861" fmla="*/ 30889 h 761217"/>
                  <a:gd name="connsiteX862" fmla="*/ 938696 w 1909725"/>
                  <a:gd name="connsiteY862" fmla="*/ 28253 h 761217"/>
                  <a:gd name="connsiteX863" fmla="*/ 931053 w 1909725"/>
                  <a:gd name="connsiteY863" fmla="*/ 27023 h 761217"/>
                  <a:gd name="connsiteX864" fmla="*/ 832569 w 1909725"/>
                  <a:gd name="connsiteY864" fmla="*/ 25003 h 761217"/>
                  <a:gd name="connsiteX865" fmla="*/ 806125 w 1909725"/>
                  <a:gd name="connsiteY865" fmla="*/ 25003 h 761217"/>
                  <a:gd name="connsiteX866" fmla="*/ 803313 w 1909725"/>
                  <a:gd name="connsiteY866" fmla="*/ 25003 h 761217"/>
                  <a:gd name="connsiteX867" fmla="*/ 800766 w 1909725"/>
                  <a:gd name="connsiteY867" fmla="*/ 26145 h 761217"/>
                  <a:gd name="connsiteX868" fmla="*/ 788115 w 1909725"/>
                  <a:gd name="connsiteY868" fmla="*/ 26848 h 761217"/>
                  <a:gd name="connsiteX869" fmla="*/ 766590 w 1909725"/>
                  <a:gd name="connsiteY869" fmla="*/ 28429 h 761217"/>
                  <a:gd name="connsiteX870" fmla="*/ 750513 w 1909725"/>
                  <a:gd name="connsiteY870" fmla="*/ 30362 h 761217"/>
                  <a:gd name="connsiteX871" fmla="*/ 747351 w 1909725"/>
                  <a:gd name="connsiteY871" fmla="*/ 31328 h 761217"/>
                  <a:gd name="connsiteX872" fmla="*/ 736808 w 1909725"/>
                  <a:gd name="connsiteY872" fmla="*/ 31504 h 761217"/>
                  <a:gd name="connsiteX873" fmla="*/ 731185 w 1909725"/>
                  <a:gd name="connsiteY873" fmla="*/ 31328 h 761217"/>
                  <a:gd name="connsiteX874" fmla="*/ 721346 w 1909725"/>
                  <a:gd name="connsiteY874" fmla="*/ 32646 h 761217"/>
                  <a:gd name="connsiteX875" fmla="*/ 717744 w 1909725"/>
                  <a:gd name="connsiteY875" fmla="*/ 33261 h 761217"/>
                  <a:gd name="connsiteX876" fmla="*/ 700788 w 1909725"/>
                  <a:gd name="connsiteY876" fmla="*/ 35018 h 761217"/>
                  <a:gd name="connsiteX877" fmla="*/ 699558 w 1909725"/>
                  <a:gd name="connsiteY877" fmla="*/ 35721 h 761217"/>
                  <a:gd name="connsiteX878" fmla="*/ 683129 w 1909725"/>
                  <a:gd name="connsiteY878" fmla="*/ 38093 h 761217"/>
                  <a:gd name="connsiteX879" fmla="*/ 670830 w 1909725"/>
                  <a:gd name="connsiteY879" fmla="*/ 39762 h 761217"/>
                  <a:gd name="connsiteX880" fmla="*/ 663099 w 1909725"/>
                  <a:gd name="connsiteY880" fmla="*/ 41519 h 761217"/>
                  <a:gd name="connsiteX881" fmla="*/ 655455 w 1909725"/>
                  <a:gd name="connsiteY881" fmla="*/ 42573 h 761217"/>
                  <a:gd name="connsiteX882" fmla="*/ 642980 w 1909725"/>
                  <a:gd name="connsiteY882" fmla="*/ 43628 h 761217"/>
                  <a:gd name="connsiteX883" fmla="*/ 628748 w 1909725"/>
                  <a:gd name="connsiteY883" fmla="*/ 48284 h 761217"/>
                  <a:gd name="connsiteX884" fmla="*/ 625673 w 1909725"/>
                  <a:gd name="connsiteY884" fmla="*/ 49075 h 761217"/>
                  <a:gd name="connsiteX885" fmla="*/ 621280 w 1909725"/>
                  <a:gd name="connsiteY885" fmla="*/ 50305 h 761217"/>
                  <a:gd name="connsiteX886" fmla="*/ 611704 w 1909725"/>
                  <a:gd name="connsiteY886" fmla="*/ 52589 h 761217"/>
                  <a:gd name="connsiteX887" fmla="*/ 597121 w 1909725"/>
                  <a:gd name="connsiteY887" fmla="*/ 55927 h 761217"/>
                  <a:gd name="connsiteX888" fmla="*/ 584733 w 1909725"/>
                  <a:gd name="connsiteY888" fmla="*/ 58563 h 761217"/>
                  <a:gd name="connsiteX889" fmla="*/ 569798 w 1909725"/>
                  <a:gd name="connsiteY889" fmla="*/ 63307 h 761217"/>
                  <a:gd name="connsiteX890" fmla="*/ 565845 w 1909725"/>
                  <a:gd name="connsiteY890" fmla="*/ 65152 h 761217"/>
                  <a:gd name="connsiteX891" fmla="*/ 553369 w 1909725"/>
                  <a:gd name="connsiteY891" fmla="*/ 69369 h 761217"/>
                  <a:gd name="connsiteX892" fmla="*/ 537116 w 1909725"/>
                  <a:gd name="connsiteY892" fmla="*/ 74904 h 761217"/>
                  <a:gd name="connsiteX893" fmla="*/ 535887 w 1909725"/>
                  <a:gd name="connsiteY893" fmla="*/ 75167 h 761217"/>
                  <a:gd name="connsiteX894" fmla="*/ 509618 w 1909725"/>
                  <a:gd name="connsiteY894" fmla="*/ 84480 h 761217"/>
                  <a:gd name="connsiteX895" fmla="*/ 491169 w 1909725"/>
                  <a:gd name="connsiteY895" fmla="*/ 92386 h 761217"/>
                  <a:gd name="connsiteX896" fmla="*/ 479572 w 1909725"/>
                  <a:gd name="connsiteY896" fmla="*/ 96691 h 761217"/>
                  <a:gd name="connsiteX897" fmla="*/ 477727 w 1909725"/>
                  <a:gd name="connsiteY897" fmla="*/ 97482 h 761217"/>
                  <a:gd name="connsiteX898" fmla="*/ 459366 w 1909725"/>
                  <a:gd name="connsiteY898" fmla="*/ 106355 h 761217"/>
                  <a:gd name="connsiteX899" fmla="*/ 454885 w 1909725"/>
                  <a:gd name="connsiteY899" fmla="*/ 108024 h 761217"/>
                  <a:gd name="connsiteX900" fmla="*/ 441971 w 1909725"/>
                  <a:gd name="connsiteY900" fmla="*/ 114262 h 761217"/>
                  <a:gd name="connsiteX901" fmla="*/ 428266 w 1909725"/>
                  <a:gd name="connsiteY901" fmla="*/ 118655 h 761217"/>
                  <a:gd name="connsiteX902" fmla="*/ 425103 w 1909725"/>
                  <a:gd name="connsiteY902" fmla="*/ 124365 h 761217"/>
                  <a:gd name="connsiteX903" fmla="*/ 415000 w 1909725"/>
                  <a:gd name="connsiteY903" fmla="*/ 131218 h 761217"/>
                  <a:gd name="connsiteX904" fmla="*/ 399977 w 1909725"/>
                  <a:gd name="connsiteY904" fmla="*/ 139476 h 761217"/>
                  <a:gd name="connsiteX905" fmla="*/ 390928 w 1909725"/>
                  <a:gd name="connsiteY905" fmla="*/ 144835 h 761217"/>
                  <a:gd name="connsiteX906" fmla="*/ 390664 w 1909725"/>
                  <a:gd name="connsiteY906" fmla="*/ 145099 h 761217"/>
                  <a:gd name="connsiteX907" fmla="*/ 377750 w 1909725"/>
                  <a:gd name="connsiteY907" fmla="*/ 156256 h 761217"/>
                  <a:gd name="connsiteX908" fmla="*/ 394881 w 1909725"/>
                  <a:gd name="connsiteY908" fmla="*/ 162054 h 761217"/>
                  <a:gd name="connsiteX909" fmla="*/ 404369 w 1909725"/>
                  <a:gd name="connsiteY909" fmla="*/ 163812 h 761217"/>
                  <a:gd name="connsiteX910" fmla="*/ 417460 w 1909725"/>
                  <a:gd name="connsiteY910" fmla="*/ 161615 h 761217"/>
                  <a:gd name="connsiteX911" fmla="*/ 422204 w 1909725"/>
                  <a:gd name="connsiteY911" fmla="*/ 160297 h 761217"/>
                  <a:gd name="connsiteX912" fmla="*/ 422907 w 1909725"/>
                  <a:gd name="connsiteY912" fmla="*/ 160034 h 761217"/>
                  <a:gd name="connsiteX913" fmla="*/ 446012 w 1909725"/>
                  <a:gd name="connsiteY913" fmla="*/ 153093 h 761217"/>
                  <a:gd name="connsiteX914" fmla="*/ 451810 w 1909725"/>
                  <a:gd name="connsiteY914" fmla="*/ 154148 h 761217"/>
                  <a:gd name="connsiteX915" fmla="*/ 467712 w 1909725"/>
                  <a:gd name="connsiteY915" fmla="*/ 145187 h 761217"/>
                  <a:gd name="connsiteX916" fmla="*/ 470787 w 1909725"/>
                  <a:gd name="connsiteY916" fmla="*/ 145274 h 761217"/>
                  <a:gd name="connsiteX917" fmla="*/ 482911 w 1909725"/>
                  <a:gd name="connsiteY917" fmla="*/ 140794 h 761217"/>
                  <a:gd name="connsiteX918" fmla="*/ 483701 w 1909725"/>
                  <a:gd name="connsiteY918" fmla="*/ 128319 h 761217"/>
                  <a:gd name="connsiteX919" fmla="*/ 485107 w 1909725"/>
                  <a:gd name="connsiteY919" fmla="*/ 122345 h 761217"/>
                  <a:gd name="connsiteX920" fmla="*/ 505841 w 1909725"/>
                  <a:gd name="connsiteY920" fmla="*/ 115141 h 761217"/>
                  <a:gd name="connsiteX921" fmla="*/ 520600 w 1909725"/>
                  <a:gd name="connsiteY921" fmla="*/ 109869 h 761217"/>
                  <a:gd name="connsiteX922" fmla="*/ 525520 w 1909725"/>
                  <a:gd name="connsiteY922" fmla="*/ 108464 h 761217"/>
                  <a:gd name="connsiteX923" fmla="*/ 552227 w 1909725"/>
                  <a:gd name="connsiteY923" fmla="*/ 100820 h 761217"/>
                  <a:gd name="connsiteX924" fmla="*/ 573400 w 1909725"/>
                  <a:gd name="connsiteY924" fmla="*/ 97746 h 761217"/>
                  <a:gd name="connsiteX925" fmla="*/ 576124 w 1909725"/>
                  <a:gd name="connsiteY925" fmla="*/ 96428 h 761217"/>
                  <a:gd name="connsiteX926" fmla="*/ 623301 w 1909725"/>
                  <a:gd name="connsiteY926" fmla="*/ 79999 h 761217"/>
                  <a:gd name="connsiteX927" fmla="*/ 644298 w 1909725"/>
                  <a:gd name="connsiteY927" fmla="*/ 75167 h 761217"/>
                  <a:gd name="connsiteX928" fmla="*/ 665910 w 1909725"/>
                  <a:gd name="connsiteY928" fmla="*/ 70335 h 761217"/>
                  <a:gd name="connsiteX929" fmla="*/ 675047 w 1909725"/>
                  <a:gd name="connsiteY929" fmla="*/ 69281 h 761217"/>
                  <a:gd name="connsiteX930" fmla="*/ 685853 w 1909725"/>
                  <a:gd name="connsiteY930" fmla="*/ 68227 h 761217"/>
                  <a:gd name="connsiteX931" fmla="*/ 693848 w 1909725"/>
                  <a:gd name="connsiteY931" fmla="*/ 66997 h 761217"/>
                  <a:gd name="connsiteX932" fmla="*/ 722137 w 1909725"/>
                  <a:gd name="connsiteY932" fmla="*/ 60144 h 761217"/>
                  <a:gd name="connsiteX933" fmla="*/ 723542 w 1909725"/>
                  <a:gd name="connsiteY933" fmla="*/ 60232 h 761217"/>
                  <a:gd name="connsiteX934" fmla="*/ 725387 w 1909725"/>
                  <a:gd name="connsiteY934" fmla="*/ 60320 h 761217"/>
                  <a:gd name="connsiteX935" fmla="*/ 737599 w 1909725"/>
                  <a:gd name="connsiteY935" fmla="*/ 59529 h 761217"/>
                  <a:gd name="connsiteX936" fmla="*/ 747878 w 1909725"/>
                  <a:gd name="connsiteY936" fmla="*/ 59090 h 761217"/>
                  <a:gd name="connsiteX937" fmla="*/ 777836 w 1909725"/>
                  <a:gd name="connsiteY937" fmla="*/ 57596 h 761217"/>
                  <a:gd name="connsiteX938" fmla="*/ 793298 w 1909725"/>
                  <a:gd name="connsiteY938" fmla="*/ 56191 h 761217"/>
                  <a:gd name="connsiteX939" fmla="*/ 796988 w 1909725"/>
                  <a:gd name="connsiteY939" fmla="*/ 56806 h 761217"/>
                  <a:gd name="connsiteX940" fmla="*/ 809287 w 1909725"/>
                  <a:gd name="connsiteY940" fmla="*/ 57860 h 761217"/>
                  <a:gd name="connsiteX941" fmla="*/ 814471 w 1909725"/>
                  <a:gd name="connsiteY941" fmla="*/ 57157 h 761217"/>
                  <a:gd name="connsiteX942" fmla="*/ 826419 w 1909725"/>
                  <a:gd name="connsiteY942" fmla="*/ 56981 h 761217"/>
                  <a:gd name="connsiteX943" fmla="*/ 844517 w 1909725"/>
                  <a:gd name="connsiteY943" fmla="*/ 56894 h 761217"/>
                  <a:gd name="connsiteX944" fmla="*/ 851018 w 1909725"/>
                  <a:gd name="connsiteY944" fmla="*/ 56191 h 761217"/>
                  <a:gd name="connsiteX945" fmla="*/ 897141 w 1909725"/>
                  <a:gd name="connsiteY945" fmla="*/ 58211 h 761217"/>
                  <a:gd name="connsiteX946" fmla="*/ 899162 w 1909725"/>
                  <a:gd name="connsiteY946" fmla="*/ 58914 h 761217"/>
                  <a:gd name="connsiteX947" fmla="*/ 902764 w 1909725"/>
                  <a:gd name="connsiteY947" fmla="*/ 60144 h 761217"/>
                  <a:gd name="connsiteX948" fmla="*/ 903642 w 1909725"/>
                  <a:gd name="connsiteY948" fmla="*/ 60496 h 761217"/>
                  <a:gd name="connsiteX949" fmla="*/ 916469 w 1909725"/>
                  <a:gd name="connsiteY949" fmla="*/ 61726 h 761217"/>
                  <a:gd name="connsiteX950" fmla="*/ 928154 w 1909725"/>
                  <a:gd name="connsiteY950" fmla="*/ 62955 h 761217"/>
                  <a:gd name="connsiteX951" fmla="*/ 942122 w 1909725"/>
                  <a:gd name="connsiteY951" fmla="*/ 65328 h 761217"/>
                  <a:gd name="connsiteX952" fmla="*/ 946251 w 1909725"/>
                  <a:gd name="connsiteY952" fmla="*/ 65942 h 761217"/>
                  <a:gd name="connsiteX953" fmla="*/ 959781 w 1909725"/>
                  <a:gd name="connsiteY953" fmla="*/ 65942 h 761217"/>
                  <a:gd name="connsiteX954" fmla="*/ 960572 w 1909725"/>
                  <a:gd name="connsiteY954" fmla="*/ 65767 h 761217"/>
                  <a:gd name="connsiteX955" fmla="*/ 973047 w 1909725"/>
                  <a:gd name="connsiteY955" fmla="*/ 66645 h 761217"/>
                  <a:gd name="connsiteX956" fmla="*/ 976473 w 1909725"/>
                  <a:gd name="connsiteY956" fmla="*/ 66557 h 761217"/>
                  <a:gd name="connsiteX957" fmla="*/ 1014514 w 1909725"/>
                  <a:gd name="connsiteY957" fmla="*/ 72092 h 761217"/>
                  <a:gd name="connsiteX958" fmla="*/ 1064415 w 1909725"/>
                  <a:gd name="connsiteY958" fmla="*/ 82810 h 761217"/>
                  <a:gd name="connsiteX959" fmla="*/ 1131447 w 1909725"/>
                  <a:gd name="connsiteY959" fmla="*/ 107409 h 761217"/>
                  <a:gd name="connsiteX960" fmla="*/ 1155080 w 1909725"/>
                  <a:gd name="connsiteY960" fmla="*/ 119709 h 761217"/>
                  <a:gd name="connsiteX961" fmla="*/ 1170279 w 1909725"/>
                  <a:gd name="connsiteY961" fmla="*/ 127177 h 761217"/>
                  <a:gd name="connsiteX962" fmla="*/ 1187410 w 1909725"/>
                  <a:gd name="connsiteY962" fmla="*/ 137192 h 761217"/>
                  <a:gd name="connsiteX963" fmla="*/ 1224660 w 1909725"/>
                  <a:gd name="connsiteY963" fmla="*/ 156695 h 761217"/>
                  <a:gd name="connsiteX964" fmla="*/ 1249347 w 1909725"/>
                  <a:gd name="connsiteY964" fmla="*/ 171367 h 761217"/>
                  <a:gd name="connsiteX965" fmla="*/ 1250401 w 1909725"/>
                  <a:gd name="connsiteY965" fmla="*/ 172158 h 761217"/>
                  <a:gd name="connsiteX966" fmla="*/ 1274034 w 1909725"/>
                  <a:gd name="connsiteY966" fmla="*/ 190958 h 761217"/>
                  <a:gd name="connsiteX967" fmla="*/ 1290638 w 1909725"/>
                  <a:gd name="connsiteY967" fmla="*/ 197108 h 761217"/>
                  <a:gd name="connsiteX968" fmla="*/ 394793 w 1909725"/>
                  <a:gd name="connsiteY968" fmla="*/ 161967 h 761217"/>
                  <a:gd name="connsiteX969" fmla="*/ 394793 w 1909725"/>
                  <a:gd name="connsiteY969" fmla="*/ 161967 h 761217"/>
                  <a:gd name="connsiteX970" fmla="*/ 394793 w 1909725"/>
                  <a:gd name="connsiteY970" fmla="*/ 161967 h 761217"/>
                  <a:gd name="connsiteX971" fmla="*/ 1283522 w 1909725"/>
                  <a:gd name="connsiteY971" fmla="*/ 145362 h 761217"/>
                  <a:gd name="connsiteX972" fmla="*/ 1283522 w 1909725"/>
                  <a:gd name="connsiteY972" fmla="*/ 145362 h 761217"/>
                  <a:gd name="connsiteX973" fmla="*/ 1283522 w 1909725"/>
                  <a:gd name="connsiteY973" fmla="*/ 145362 h 761217"/>
                  <a:gd name="connsiteX974" fmla="*/ 390752 w 1909725"/>
                  <a:gd name="connsiteY974" fmla="*/ 144923 h 761217"/>
                  <a:gd name="connsiteX975" fmla="*/ 390752 w 1909725"/>
                  <a:gd name="connsiteY975" fmla="*/ 144923 h 761217"/>
                  <a:gd name="connsiteX976" fmla="*/ 390752 w 1909725"/>
                  <a:gd name="connsiteY976" fmla="*/ 144923 h 761217"/>
                  <a:gd name="connsiteX977" fmla="*/ 1192945 w 1909725"/>
                  <a:gd name="connsiteY977" fmla="*/ 111890 h 761217"/>
                  <a:gd name="connsiteX978" fmla="*/ 1194263 w 1909725"/>
                  <a:gd name="connsiteY978" fmla="*/ 113032 h 761217"/>
                  <a:gd name="connsiteX979" fmla="*/ 1197338 w 1909725"/>
                  <a:gd name="connsiteY979" fmla="*/ 115668 h 761217"/>
                  <a:gd name="connsiteX980" fmla="*/ 1198480 w 1909725"/>
                  <a:gd name="connsiteY980" fmla="*/ 116546 h 761217"/>
                  <a:gd name="connsiteX981" fmla="*/ 1211218 w 1909725"/>
                  <a:gd name="connsiteY981" fmla="*/ 123838 h 761217"/>
                  <a:gd name="connsiteX982" fmla="*/ 1237135 w 1909725"/>
                  <a:gd name="connsiteY982" fmla="*/ 137719 h 761217"/>
                  <a:gd name="connsiteX983" fmla="*/ 1241528 w 1909725"/>
                  <a:gd name="connsiteY983" fmla="*/ 141057 h 761217"/>
                  <a:gd name="connsiteX984" fmla="*/ 1234060 w 1909725"/>
                  <a:gd name="connsiteY984" fmla="*/ 137807 h 761217"/>
                  <a:gd name="connsiteX985" fmla="*/ 1200852 w 1909725"/>
                  <a:gd name="connsiteY985" fmla="*/ 120236 h 761217"/>
                  <a:gd name="connsiteX986" fmla="*/ 1182754 w 1909725"/>
                  <a:gd name="connsiteY986" fmla="*/ 109694 h 761217"/>
                  <a:gd name="connsiteX987" fmla="*/ 1166325 w 1909725"/>
                  <a:gd name="connsiteY987" fmla="*/ 101523 h 761217"/>
                  <a:gd name="connsiteX988" fmla="*/ 1167292 w 1909725"/>
                  <a:gd name="connsiteY988" fmla="*/ 101699 h 761217"/>
                  <a:gd name="connsiteX989" fmla="*/ 1173178 w 1909725"/>
                  <a:gd name="connsiteY989" fmla="*/ 103105 h 761217"/>
                  <a:gd name="connsiteX990" fmla="*/ 1175901 w 1909725"/>
                  <a:gd name="connsiteY990" fmla="*/ 103807 h 761217"/>
                  <a:gd name="connsiteX991" fmla="*/ 1177307 w 1909725"/>
                  <a:gd name="connsiteY991" fmla="*/ 104159 h 761217"/>
                  <a:gd name="connsiteX992" fmla="*/ 1179943 w 1909725"/>
                  <a:gd name="connsiteY992" fmla="*/ 106531 h 761217"/>
                  <a:gd name="connsiteX993" fmla="*/ 1180118 w 1909725"/>
                  <a:gd name="connsiteY993" fmla="*/ 106707 h 761217"/>
                  <a:gd name="connsiteX994" fmla="*/ 1192945 w 1909725"/>
                  <a:gd name="connsiteY994" fmla="*/ 111890 h 761217"/>
                  <a:gd name="connsiteX995" fmla="*/ 425015 w 1909725"/>
                  <a:gd name="connsiteY995" fmla="*/ 130251 h 761217"/>
                  <a:gd name="connsiteX996" fmla="*/ 425015 w 1909725"/>
                  <a:gd name="connsiteY996" fmla="*/ 130251 h 761217"/>
                  <a:gd name="connsiteX997" fmla="*/ 425015 w 1909725"/>
                  <a:gd name="connsiteY997" fmla="*/ 130251 h 761217"/>
                  <a:gd name="connsiteX998" fmla="*/ 429759 w 1909725"/>
                  <a:gd name="connsiteY998" fmla="*/ 121817 h 761217"/>
                  <a:gd name="connsiteX999" fmla="*/ 429759 w 1909725"/>
                  <a:gd name="connsiteY999" fmla="*/ 121817 h 761217"/>
                  <a:gd name="connsiteX1000" fmla="*/ 429759 w 1909725"/>
                  <a:gd name="connsiteY1000" fmla="*/ 121817 h 761217"/>
                  <a:gd name="connsiteX1001" fmla="*/ 1188464 w 1909725"/>
                  <a:gd name="connsiteY1001" fmla="*/ 91596 h 761217"/>
                  <a:gd name="connsiteX1002" fmla="*/ 1188464 w 1909725"/>
                  <a:gd name="connsiteY1002" fmla="*/ 91596 h 761217"/>
                  <a:gd name="connsiteX1003" fmla="*/ 1188464 w 1909725"/>
                  <a:gd name="connsiteY1003" fmla="*/ 91596 h 761217"/>
                  <a:gd name="connsiteX1004" fmla="*/ 896966 w 1909725"/>
                  <a:gd name="connsiteY1004" fmla="*/ 58211 h 761217"/>
                  <a:gd name="connsiteX1005" fmla="*/ 896966 w 1909725"/>
                  <a:gd name="connsiteY1005" fmla="*/ 58211 h 761217"/>
                  <a:gd name="connsiteX1006" fmla="*/ 896966 w 1909725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909725" h="761217">
                    <a:moveTo>
                      <a:pt x="1326131" y="761217"/>
                    </a:moveTo>
                    <a:cubicBezTo>
                      <a:pt x="1328064" y="761217"/>
                      <a:pt x="1330173" y="761042"/>
                      <a:pt x="1332281" y="760690"/>
                    </a:cubicBezTo>
                    <a:cubicBezTo>
                      <a:pt x="1338343" y="759636"/>
                      <a:pt x="1344141" y="759021"/>
                      <a:pt x="1349500" y="758845"/>
                    </a:cubicBezTo>
                    <a:lnTo>
                      <a:pt x="1350730" y="758845"/>
                    </a:lnTo>
                    <a:cubicBezTo>
                      <a:pt x="1356265" y="758670"/>
                      <a:pt x="1363557" y="758494"/>
                      <a:pt x="1370585" y="754892"/>
                    </a:cubicBezTo>
                    <a:cubicBezTo>
                      <a:pt x="1381479" y="758142"/>
                      <a:pt x="1393691" y="758494"/>
                      <a:pt x="1407923" y="755946"/>
                    </a:cubicBezTo>
                    <a:cubicBezTo>
                      <a:pt x="1412755" y="755067"/>
                      <a:pt x="1418026" y="754980"/>
                      <a:pt x="1423561" y="754892"/>
                    </a:cubicBezTo>
                    <a:cubicBezTo>
                      <a:pt x="1433225" y="754716"/>
                      <a:pt x="1444207" y="754453"/>
                      <a:pt x="1455364" y="750060"/>
                    </a:cubicBezTo>
                    <a:cubicBezTo>
                      <a:pt x="1459581" y="748390"/>
                      <a:pt x="1465467" y="747951"/>
                      <a:pt x="1471705" y="747512"/>
                    </a:cubicBezTo>
                    <a:cubicBezTo>
                      <a:pt x="1475922" y="747161"/>
                      <a:pt x="1480403" y="746897"/>
                      <a:pt x="1484883" y="746106"/>
                    </a:cubicBezTo>
                    <a:cubicBezTo>
                      <a:pt x="1498852" y="743822"/>
                      <a:pt x="1512469" y="741099"/>
                      <a:pt x="1525647" y="738375"/>
                    </a:cubicBezTo>
                    <a:cubicBezTo>
                      <a:pt x="1528634" y="737760"/>
                      <a:pt x="1531709" y="737145"/>
                      <a:pt x="1534696" y="736530"/>
                    </a:cubicBezTo>
                    <a:cubicBezTo>
                      <a:pt x="1549192" y="733631"/>
                      <a:pt x="1564303" y="730644"/>
                      <a:pt x="1578974" y="727130"/>
                    </a:cubicBezTo>
                    <a:cubicBezTo>
                      <a:pt x="1590835" y="724319"/>
                      <a:pt x="1602343" y="720717"/>
                      <a:pt x="1613501" y="717115"/>
                    </a:cubicBezTo>
                    <a:lnTo>
                      <a:pt x="1615434" y="716500"/>
                    </a:lnTo>
                    <a:cubicBezTo>
                      <a:pt x="1618772" y="715445"/>
                      <a:pt x="1621935" y="714040"/>
                      <a:pt x="1624658" y="712722"/>
                    </a:cubicBezTo>
                    <a:cubicBezTo>
                      <a:pt x="1627733" y="711316"/>
                      <a:pt x="1631159" y="709735"/>
                      <a:pt x="1633092" y="709647"/>
                    </a:cubicBezTo>
                    <a:cubicBezTo>
                      <a:pt x="1640560" y="709383"/>
                      <a:pt x="1646095" y="706572"/>
                      <a:pt x="1650224" y="704552"/>
                    </a:cubicBezTo>
                    <a:cubicBezTo>
                      <a:pt x="1652420" y="703409"/>
                      <a:pt x="1654353" y="702443"/>
                      <a:pt x="1655759" y="702355"/>
                    </a:cubicBezTo>
                    <a:cubicBezTo>
                      <a:pt x="1664193" y="701477"/>
                      <a:pt x="1670957" y="697963"/>
                      <a:pt x="1676931" y="694888"/>
                    </a:cubicBezTo>
                    <a:cubicBezTo>
                      <a:pt x="1677986" y="694360"/>
                      <a:pt x="1679128" y="693745"/>
                      <a:pt x="1680182" y="693218"/>
                    </a:cubicBezTo>
                    <a:cubicBezTo>
                      <a:pt x="1685014" y="690846"/>
                      <a:pt x="1690373" y="688826"/>
                      <a:pt x="1696084" y="686717"/>
                    </a:cubicBezTo>
                    <a:cubicBezTo>
                      <a:pt x="1701530" y="684697"/>
                      <a:pt x="1707241" y="682588"/>
                      <a:pt x="1712776" y="679952"/>
                    </a:cubicBezTo>
                    <a:cubicBezTo>
                      <a:pt x="1725866" y="673803"/>
                      <a:pt x="1738077" y="666950"/>
                      <a:pt x="1750553" y="659834"/>
                    </a:cubicBezTo>
                    <a:cubicBezTo>
                      <a:pt x="1761095" y="653860"/>
                      <a:pt x="1771462" y="647535"/>
                      <a:pt x="1781477" y="641472"/>
                    </a:cubicBezTo>
                    <a:cubicBezTo>
                      <a:pt x="1784201" y="639803"/>
                      <a:pt x="1786924" y="638134"/>
                      <a:pt x="1789648" y="636465"/>
                    </a:cubicBezTo>
                    <a:cubicBezTo>
                      <a:pt x="1792635" y="634708"/>
                      <a:pt x="1795095" y="632599"/>
                      <a:pt x="1796939" y="630930"/>
                    </a:cubicBezTo>
                    <a:cubicBezTo>
                      <a:pt x="1798082" y="629876"/>
                      <a:pt x="1798960" y="628822"/>
                      <a:pt x="1799575" y="628031"/>
                    </a:cubicBezTo>
                    <a:cubicBezTo>
                      <a:pt x="1815125" y="620036"/>
                      <a:pt x="1826458" y="608967"/>
                      <a:pt x="1837440" y="598248"/>
                    </a:cubicBezTo>
                    <a:cubicBezTo>
                      <a:pt x="1841130" y="594646"/>
                      <a:pt x="1844644" y="591132"/>
                      <a:pt x="1848334" y="587794"/>
                    </a:cubicBezTo>
                    <a:cubicBezTo>
                      <a:pt x="1854923" y="581820"/>
                      <a:pt x="1859492" y="575319"/>
                      <a:pt x="1863884" y="569081"/>
                    </a:cubicBezTo>
                    <a:cubicBezTo>
                      <a:pt x="1866871" y="564864"/>
                      <a:pt x="1869682" y="560823"/>
                      <a:pt x="1872933" y="557221"/>
                    </a:cubicBezTo>
                    <a:cubicBezTo>
                      <a:pt x="1878819" y="550720"/>
                      <a:pt x="1883563" y="543867"/>
                      <a:pt x="1887429" y="537981"/>
                    </a:cubicBezTo>
                    <a:cubicBezTo>
                      <a:pt x="1890240" y="533676"/>
                      <a:pt x="1892612" y="528668"/>
                      <a:pt x="1894721" y="522606"/>
                    </a:cubicBezTo>
                    <a:cubicBezTo>
                      <a:pt x="1896039" y="518916"/>
                      <a:pt x="1897532" y="515139"/>
                      <a:pt x="1899201" y="511273"/>
                    </a:cubicBezTo>
                    <a:cubicBezTo>
                      <a:pt x="1903594" y="500731"/>
                      <a:pt x="1908162" y="489837"/>
                      <a:pt x="1908250" y="478152"/>
                    </a:cubicBezTo>
                    <a:cubicBezTo>
                      <a:pt x="1908338" y="473847"/>
                      <a:pt x="1908602" y="469455"/>
                      <a:pt x="1908953" y="464886"/>
                    </a:cubicBezTo>
                    <a:cubicBezTo>
                      <a:pt x="1909744" y="453729"/>
                      <a:pt x="1910622" y="442132"/>
                      <a:pt x="1907723" y="429833"/>
                    </a:cubicBezTo>
                    <a:lnTo>
                      <a:pt x="1907372" y="428164"/>
                    </a:lnTo>
                    <a:cubicBezTo>
                      <a:pt x="1903945" y="413404"/>
                      <a:pt x="1900344" y="398205"/>
                      <a:pt x="1893755" y="383973"/>
                    </a:cubicBezTo>
                    <a:cubicBezTo>
                      <a:pt x="1893052" y="382392"/>
                      <a:pt x="1892261" y="380723"/>
                      <a:pt x="1891558" y="378965"/>
                    </a:cubicBezTo>
                    <a:cubicBezTo>
                      <a:pt x="1887517" y="369741"/>
                      <a:pt x="1882509" y="358144"/>
                      <a:pt x="1870473" y="350413"/>
                    </a:cubicBezTo>
                    <a:cubicBezTo>
                      <a:pt x="1870210" y="350062"/>
                      <a:pt x="1869682" y="349007"/>
                      <a:pt x="1869331" y="348217"/>
                    </a:cubicBezTo>
                    <a:cubicBezTo>
                      <a:pt x="1868365" y="346196"/>
                      <a:pt x="1867135" y="343736"/>
                      <a:pt x="1864851" y="341364"/>
                    </a:cubicBezTo>
                    <a:cubicBezTo>
                      <a:pt x="1862127" y="338465"/>
                      <a:pt x="1859579" y="335478"/>
                      <a:pt x="1856944" y="332227"/>
                    </a:cubicBezTo>
                    <a:cubicBezTo>
                      <a:pt x="1850706" y="324760"/>
                      <a:pt x="1844293" y="317029"/>
                      <a:pt x="1834980" y="310615"/>
                    </a:cubicBezTo>
                    <a:cubicBezTo>
                      <a:pt x="1827776" y="305608"/>
                      <a:pt x="1821012" y="299985"/>
                      <a:pt x="1813983" y="294099"/>
                    </a:cubicBezTo>
                    <a:cubicBezTo>
                      <a:pt x="1810996" y="291639"/>
                      <a:pt x="1807921" y="289091"/>
                      <a:pt x="1804846" y="286543"/>
                    </a:cubicBezTo>
                    <a:cubicBezTo>
                      <a:pt x="1804759" y="286455"/>
                      <a:pt x="1804671" y="286368"/>
                      <a:pt x="1804671" y="286280"/>
                    </a:cubicBezTo>
                    <a:cubicBezTo>
                      <a:pt x="1803441" y="284962"/>
                      <a:pt x="1800981" y="282326"/>
                      <a:pt x="1796588" y="281184"/>
                    </a:cubicBezTo>
                    <a:cubicBezTo>
                      <a:pt x="1791405" y="279866"/>
                      <a:pt x="1786924" y="276528"/>
                      <a:pt x="1781741" y="272750"/>
                    </a:cubicBezTo>
                    <a:cubicBezTo>
                      <a:pt x="1778402" y="270290"/>
                      <a:pt x="1774976" y="267743"/>
                      <a:pt x="1770935" y="265458"/>
                    </a:cubicBezTo>
                    <a:cubicBezTo>
                      <a:pt x="1750114" y="253598"/>
                      <a:pt x="1726656" y="242704"/>
                      <a:pt x="1699158" y="232074"/>
                    </a:cubicBezTo>
                    <a:cubicBezTo>
                      <a:pt x="1683169" y="225924"/>
                      <a:pt x="1666125" y="219423"/>
                      <a:pt x="1648643" y="213976"/>
                    </a:cubicBezTo>
                    <a:cubicBezTo>
                      <a:pt x="1643811" y="212483"/>
                      <a:pt x="1639066" y="211516"/>
                      <a:pt x="1634498" y="210550"/>
                    </a:cubicBezTo>
                    <a:cubicBezTo>
                      <a:pt x="1631335" y="209935"/>
                      <a:pt x="1628436" y="209320"/>
                      <a:pt x="1625625" y="208529"/>
                    </a:cubicBezTo>
                    <a:cubicBezTo>
                      <a:pt x="1620529" y="207211"/>
                      <a:pt x="1615258" y="205718"/>
                      <a:pt x="1610250" y="204224"/>
                    </a:cubicBezTo>
                    <a:cubicBezTo>
                      <a:pt x="1601816" y="201852"/>
                      <a:pt x="1593119" y="199305"/>
                      <a:pt x="1584246" y="197284"/>
                    </a:cubicBezTo>
                    <a:cubicBezTo>
                      <a:pt x="1581961" y="196757"/>
                      <a:pt x="1579589" y="196230"/>
                      <a:pt x="1577305" y="195615"/>
                    </a:cubicBezTo>
                    <a:cubicBezTo>
                      <a:pt x="1568168" y="193418"/>
                      <a:pt x="1558680" y="191046"/>
                      <a:pt x="1548313" y="190431"/>
                    </a:cubicBezTo>
                    <a:cubicBezTo>
                      <a:pt x="1543306" y="190080"/>
                      <a:pt x="1538210" y="189201"/>
                      <a:pt x="1532763" y="188235"/>
                    </a:cubicBezTo>
                    <a:cubicBezTo>
                      <a:pt x="1528722" y="187532"/>
                      <a:pt x="1524593" y="186829"/>
                      <a:pt x="1520288" y="186302"/>
                    </a:cubicBezTo>
                    <a:cubicBezTo>
                      <a:pt x="1516686" y="185863"/>
                      <a:pt x="1512908" y="184984"/>
                      <a:pt x="1508867" y="184018"/>
                    </a:cubicBezTo>
                    <a:cubicBezTo>
                      <a:pt x="1502102" y="182437"/>
                      <a:pt x="1495074" y="180767"/>
                      <a:pt x="1487606" y="180855"/>
                    </a:cubicBezTo>
                    <a:cubicBezTo>
                      <a:pt x="1481720" y="180943"/>
                      <a:pt x="1475746" y="180065"/>
                      <a:pt x="1469421" y="179274"/>
                    </a:cubicBezTo>
                    <a:cubicBezTo>
                      <a:pt x="1463447" y="178483"/>
                      <a:pt x="1457297" y="177605"/>
                      <a:pt x="1450708" y="177429"/>
                    </a:cubicBezTo>
                    <a:cubicBezTo>
                      <a:pt x="1440429" y="177165"/>
                      <a:pt x="1428832" y="176902"/>
                      <a:pt x="1417850" y="176023"/>
                    </a:cubicBezTo>
                    <a:cubicBezTo>
                      <a:pt x="1416884" y="175935"/>
                      <a:pt x="1416006" y="175935"/>
                      <a:pt x="1415127" y="175847"/>
                    </a:cubicBezTo>
                    <a:cubicBezTo>
                      <a:pt x="1412492" y="175672"/>
                      <a:pt x="1410383" y="175584"/>
                      <a:pt x="1408538" y="175057"/>
                    </a:cubicBezTo>
                    <a:cubicBezTo>
                      <a:pt x="1401949" y="173036"/>
                      <a:pt x="1395360" y="174090"/>
                      <a:pt x="1390089" y="174969"/>
                    </a:cubicBezTo>
                    <a:cubicBezTo>
                      <a:pt x="1388419" y="175233"/>
                      <a:pt x="1386750" y="175496"/>
                      <a:pt x="1385433" y="175584"/>
                    </a:cubicBezTo>
                    <a:cubicBezTo>
                      <a:pt x="1384203" y="175672"/>
                      <a:pt x="1383061" y="175847"/>
                      <a:pt x="1382182" y="176023"/>
                    </a:cubicBezTo>
                    <a:cubicBezTo>
                      <a:pt x="1382094" y="176023"/>
                      <a:pt x="1382094" y="176023"/>
                      <a:pt x="1382006" y="176023"/>
                    </a:cubicBezTo>
                    <a:cubicBezTo>
                      <a:pt x="1374363" y="173915"/>
                      <a:pt x="1366983" y="173915"/>
                      <a:pt x="1360394" y="174003"/>
                    </a:cubicBezTo>
                    <a:cubicBezTo>
                      <a:pt x="1358725" y="174003"/>
                      <a:pt x="1357144" y="174003"/>
                      <a:pt x="1355650" y="174003"/>
                    </a:cubicBezTo>
                    <a:cubicBezTo>
                      <a:pt x="1352399" y="170576"/>
                      <a:pt x="1349061" y="166974"/>
                      <a:pt x="1345898" y="163548"/>
                    </a:cubicBezTo>
                    <a:cubicBezTo>
                      <a:pt x="1343087" y="160561"/>
                      <a:pt x="1340276" y="157486"/>
                      <a:pt x="1337377" y="154411"/>
                    </a:cubicBezTo>
                    <a:cubicBezTo>
                      <a:pt x="1324374" y="140706"/>
                      <a:pt x="1308473" y="124980"/>
                      <a:pt x="1288705" y="112066"/>
                    </a:cubicBezTo>
                    <a:cubicBezTo>
                      <a:pt x="1275000" y="103192"/>
                      <a:pt x="1261471" y="94934"/>
                      <a:pt x="1248469" y="87554"/>
                    </a:cubicBezTo>
                    <a:cubicBezTo>
                      <a:pt x="1242055" y="83952"/>
                      <a:pt x="1235378" y="80965"/>
                      <a:pt x="1228877" y="78154"/>
                    </a:cubicBezTo>
                    <a:cubicBezTo>
                      <a:pt x="1226681" y="77188"/>
                      <a:pt x="1224397" y="76221"/>
                      <a:pt x="1222200" y="75255"/>
                    </a:cubicBezTo>
                    <a:cubicBezTo>
                      <a:pt x="1218071" y="73410"/>
                      <a:pt x="1213942" y="71477"/>
                      <a:pt x="1209901" y="69544"/>
                    </a:cubicBezTo>
                    <a:cubicBezTo>
                      <a:pt x="1199446" y="64625"/>
                      <a:pt x="1188640" y="59617"/>
                      <a:pt x="1177395" y="55312"/>
                    </a:cubicBezTo>
                    <a:cubicBezTo>
                      <a:pt x="1160176" y="48723"/>
                      <a:pt x="1141902" y="43540"/>
                      <a:pt x="1125737" y="38884"/>
                    </a:cubicBezTo>
                    <a:cubicBezTo>
                      <a:pt x="1120465" y="37390"/>
                      <a:pt x="1115107" y="36072"/>
                      <a:pt x="1109923" y="34754"/>
                    </a:cubicBezTo>
                    <a:cubicBezTo>
                      <a:pt x="1099732" y="32207"/>
                      <a:pt x="1090156" y="29835"/>
                      <a:pt x="1081107" y="26145"/>
                    </a:cubicBezTo>
                    <a:cubicBezTo>
                      <a:pt x="1073200" y="22894"/>
                      <a:pt x="1065030" y="21840"/>
                      <a:pt x="1057123" y="20786"/>
                    </a:cubicBezTo>
                    <a:cubicBezTo>
                      <a:pt x="1052555" y="20171"/>
                      <a:pt x="1048338" y="19644"/>
                      <a:pt x="1044472" y="18765"/>
                    </a:cubicBezTo>
                    <a:cubicBezTo>
                      <a:pt x="1035160" y="16481"/>
                      <a:pt x="1025847" y="15514"/>
                      <a:pt x="1016798" y="14636"/>
                    </a:cubicBezTo>
                    <a:cubicBezTo>
                      <a:pt x="1006256" y="13494"/>
                      <a:pt x="996240" y="12527"/>
                      <a:pt x="987104" y="9540"/>
                    </a:cubicBezTo>
                    <a:lnTo>
                      <a:pt x="983326" y="8310"/>
                    </a:lnTo>
                    <a:lnTo>
                      <a:pt x="979460" y="9277"/>
                    </a:lnTo>
                    <a:cubicBezTo>
                      <a:pt x="976561" y="10067"/>
                      <a:pt x="973135" y="9277"/>
                      <a:pt x="967863" y="7959"/>
                    </a:cubicBezTo>
                    <a:cubicBezTo>
                      <a:pt x="964086" y="6993"/>
                      <a:pt x="959869" y="5938"/>
                      <a:pt x="955125" y="5675"/>
                    </a:cubicBezTo>
                    <a:cubicBezTo>
                      <a:pt x="948536" y="5236"/>
                      <a:pt x="941947" y="5148"/>
                      <a:pt x="935621" y="4972"/>
                    </a:cubicBezTo>
                    <a:cubicBezTo>
                      <a:pt x="926836" y="4796"/>
                      <a:pt x="918578" y="4708"/>
                      <a:pt x="910583" y="3654"/>
                    </a:cubicBezTo>
                    <a:cubicBezTo>
                      <a:pt x="903467" y="2688"/>
                      <a:pt x="896614" y="2600"/>
                      <a:pt x="890025" y="2424"/>
                    </a:cubicBezTo>
                    <a:cubicBezTo>
                      <a:pt x="885720" y="2336"/>
                      <a:pt x="881591" y="2248"/>
                      <a:pt x="877550" y="1897"/>
                    </a:cubicBezTo>
                    <a:cubicBezTo>
                      <a:pt x="872015" y="1458"/>
                      <a:pt x="866480" y="1106"/>
                      <a:pt x="860858" y="755"/>
                    </a:cubicBezTo>
                    <a:cubicBezTo>
                      <a:pt x="857431" y="491"/>
                      <a:pt x="854093" y="316"/>
                      <a:pt x="850754" y="52"/>
                    </a:cubicBezTo>
                    <a:cubicBezTo>
                      <a:pt x="846450" y="-211"/>
                      <a:pt x="842672" y="579"/>
                      <a:pt x="839597" y="1194"/>
                    </a:cubicBezTo>
                    <a:cubicBezTo>
                      <a:pt x="838191" y="1458"/>
                      <a:pt x="836786" y="1809"/>
                      <a:pt x="835995" y="1809"/>
                    </a:cubicBezTo>
                    <a:cubicBezTo>
                      <a:pt x="832481" y="1985"/>
                      <a:pt x="828791" y="1897"/>
                      <a:pt x="824925" y="1897"/>
                    </a:cubicBezTo>
                    <a:cubicBezTo>
                      <a:pt x="820796" y="1809"/>
                      <a:pt x="816579" y="1809"/>
                      <a:pt x="812187" y="1985"/>
                    </a:cubicBezTo>
                    <a:cubicBezTo>
                      <a:pt x="804104" y="2336"/>
                      <a:pt x="796109" y="3127"/>
                      <a:pt x="787412" y="4093"/>
                    </a:cubicBezTo>
                    <a:cubicBezTo>
                      <a:pt x="785918" y="4269"/>
                      <a:pt x="783898" y="4093"/>
                      <a:pt x="781701" y="4006"/>
                    </a:cubicBezTo>
                    <a:cubicBezTo>
                      <a:pt x="777221" y="3742"/>
                      <a:pt x="771510" y="3391"/>
                      <a:pt x="765624" y="5148"/>
                    </a:cubicBezTo>
                    <a:cubicBezTo>
                      <a:pt x="760089" y="4006"/>
                      <a:pt x="755082" y="4972"/>
                      <a:pt x="751655" y="5587"/>
                    </a:cubicBezTo>
                    <a:cubicBezTo>
                      <a:pt x="750601" y="5763"/>
                      <a:pt x="749547" y="6026"/>
                      <a:pt x="748756" y="6114"/>
                    </a:cubicBezTo>
                    <a:cubicBezTo>
                      <a:pt x="743485" y="6729"/>
                      <a:pt x="738126" y="7080"/>
                      <a:pt x="732503" y="7432"/>
                    </a:cubicBezTo>
                    <a:cubicBezTo>
                      <a:pt x="722488" y="8135"/>
                      <a:pt x="712121" y="8837"/>
                      <a:pt x="701842" y="10858"/>
                    </a:cubicBezTo>
                    <a:cubicBezTo>
                      <a:pt x="696923" y="11825"/>
                      <a:pt x="691827" y="12527"/>
                      <a:pt x="686380" y="13230"/>
                    </a:cubicBezTo>
                    <a:cubicBezTo>
                      <a:pt x="675486" y="14636"/>
                      <a:pt x="664153" y="16129"/>
                      <a:pt x="652908" y="20434"/>
                    </a:cubicBezTo>
                    <a:cubicBezTo>
                      <a:pt x="649745" y="21664"/>
                      <a:pt x="645177" y="22016"/>
                      <a:pt x="640345" y="22367"/>
                    </a:cubicBezTo>
                    <a:cubicBezTo>
                      <a:pt x="639115" y="22455"/>
                      <a:pt x="637885" y="22543"/>
                      <a:pt x="636655" y="22631"/>
                    </a:cubicBezTo>
                    <a:cubicBezTo>
                      <a:pt x="622598" y="23860"/>
                      <a:pt x="609596" y="27375"/>
                      <a:pt x="596945" y="30713"/>
                    </a:cubicBezTo>
                    <a:cubicBezTo>
                      <a:pt x="590444" y="32470"/>
                      <a:pt x="584294" y="34052"/>
                      <a:pt x="578056" y="35457"/>
                    </a:cubicBezTo>
                    <a:cubicBezTo>
                      <a:pt x="568392" y="37566"/>
                      <a:pt x="558904" y="40201"/>
                      <a:pt x="549767" y="42749"/>
                    </a:cubicBezTo>
                    <a:lnTo>
                      <a:pt x="545638" y="43891"/>
                    </a:lnTo>
                    <a:cubicBezTo>
                      <a:pt x="541597" y="45033"/>
                      <a:pt x="536150" y="46527"/>
                      <a:pt x="531230" y="49602"/>
                    </a:cubicBezTo>
                    <a:cubicBezTo>
                      <a:pt x="526750" y="52413"/>
                      <a:pt x="521039" y="53994"/>
                      <a:pt x="514977" y="55664"/>
                    </a:cubicBezTo>
                    <a:cubicBezTo>
                      <a:pt x="511463" y="56630"/>
                      <a:pt x="507949" y="57596"/>
                      <a:pt x="504259" y="58914"/>
                    </a:cubicBezTo>
                    <a:cubicBezTo>
                      <a:pt x="482559" y="66557"/>
                      <a:pt x="463671" y="74376"/>
                      <a:pt x="446363" y="82810"/>
                    </a:cubicBezTo>
                    <a:cubicBezTo>
                      <a:pt x="428529" y="91508"/>
                      <a:pt x="411486" y="101611"/>
                      <a:pt x="394969" y="111363"/>
                    </a:cubicBezTo>
                    <a:lnTo>
                      <a:pt x="391016" y="113735"/>
                    </a:lnTo>
                    <a:cubicBezTo>
                      <a:pt x="381176" y="119533"/>
                      <a:pt x="371161" y="126298"/>
                      <a:pt x="360267" y="134468"/>
                    </a:cubicBezTo>
                    <a:cubicBezTo>
                      <a:pt x="355698" y="137895"/>
                      <a:pt x="351657" y="141585"/>
                      <a:pt x="347704" y="145099"/>
                    </a:cubicBezTo>
                    <a:cubicBezTo>
                      <a:pt x="344453" y="147998"/>
                      <a:pt x="341378" y="150809"/>
                      <a:pt x="338216" y="153357"/>
                    </a:cubicBezTo>
                    <a:cubicBezTo>
                      <a:pt x="334350" y="156344"/>
                      <a:pt x="330924" y="158365"/>
                      <a:pt x="328024" y="159331"/>
                    </a:cubicBezTo>
                    <a:cubicBezTo>
                      <a:pt x="322314" y="161176"/>
                      <a:pt x="316428" y="162845"/>
                      <a:pt x="310278" y="164514"/>
                    </a:cubicBezTo>
                    <a:cubicBezTo>
                      <a:pt x="301229" y="166974"/>
                      <a:pt x="291829" y="169610"/>
                      <a:pt x="282692" y="173124"/>
                    </a:cubicBezTo>
                    <a:cubicBezTo>
                      <a:pt x="278124" y="174881"/>
                      <a:pt x="273467" y="176375"/>
                      <a:pt x="268460" y="177956"/>
                    </a:cubicBezTo>
                    <a:cubicBezTo>
                      <a:pt x="259323" y="180855"/>
                      <a:pt x="249922" y="183842"/>
                      <a:pt x="240786" y="188762"/>
                    </a:cubicBezTo>
                    <a:cubicBezTo>
                      <a:pt x="239204" y="189641"/>
                      <a:pt x="236393" y="190256"/>
                      <a:pt x="233494" y="190871"/>
                    </a:cubicBezTo>
                    <a:cubicBezTo>
                      <a:pt x="229540" y="191749"/>
                      <a:pt x="225060" y="192715"/>
                      <a:pt x="220667" y="194736"/>
                    </a:cubicBezTo>
                    <a:cubicBezTo>
                      <a:pt x="216977" y="196493"/>
                      <a:pt x="213112" y="198162"/>
                      <a:pt x="208983" y="199832"/>
                    </a:cubicBezTo>
                    <a:cubicBezTo>
                      <a:pt x="197737" y="204576"/>
                      <a:pt x="186141" y="209496"/>
                      <a:pt x="176037" y="217929"/>
                    </a:cubicBezTo>
                    <a:cubicBezTo>
                      <a:pt x="174807" y="218984"/>
                      <a:pt x="171645" y="220038"/>
                      <a:pt x="168921" y="221004"/>
                    </a:cubicBezTo>
                    <a:cubicBezTo>
                      <a:pt x="167516" y="221444"/>
                      <a:pt x="166198" y="221971"/>
                      <a:pt x="164880" y="222498"/>
                    </a:cubicBezTo>
                    <a:cubicBezTo>
                      <a:pt x="164441" y="222674"/>
                      <a:pt x="163914" y="222849"/>
                      <a:pt x="163387" y="223025"/>
                    </a:cubicBezTo>
                    <a:cubicBezTo>
                      <a:pt x="160487" y="223991"/>
                      <a:pt x="155128" y="225748"/>
                      <a:pt x="151614" y="230405"/>
                    </a:cubicBezTo>
                    <a:cubicBezTo>
                      <a:pt x="140984" y="232250"/>
                      <a:pt x="133780" y="237960"/>
                      <a:pt x="127806" y="242704"/>
                    </a:cubicBezTo>
                    <a:cubicBezTo>
                      <a:pt x="126224" y="244022"/>
                      <a:pt x="124643" y="245164"/>
                      <a:pt x="123237" y="246218"/>
                    </a:cubicBezTo>
                    <a:cubicBezTo>
                      <a:pt x="106369" y="258079"/>
                      <a:pt x="88623" y="271169"/>
                      <a:pt x="72897" y="286192"/>
                    </a:cubicBezTo>
                    <a:cubicBezTo>
                      <a:pt x="64375" y="294362"/>
                      <a:pt x="56644" y="303323"/>
                      <a:pt x="49264" y="311933"/>
                    </a:cubicBezTo>
                    <a:cubicBezTo>
                      <a:pt x="47771" y="313690"/>
                      <a:pt x="46277" y="315359"/>
                      <a:pt x="44784" y="317116"/>
                    </a:cubicBezTo>
                    <a:cubicBezTo>
                      <a:pt x="37580" y="325463"/>
                      <a:pt x="30903" y="334951"/>
                      <a:pt x="25017" y="345317"/>
                    </a:cubicBezTo>
                    <a:cubicBezTo>
                      <a:pt x="23699" y="347602"/>
                      <a:pt x="22293" y="349886"/>
                      <a:pt x="20800" y="352258"/>
                    </a:cubicBezTo>
                    <a:cubicBezTo>
                      <a:pt x="14650" y="362185"/>
                      <a:pt x="7797" y="373343"/>
                      <a:pt x="7358" y="386960"/>
                    </a:cubicBezTo>
                    <a:cubicBezTo>
                      <a:pt x="3141" y="400490"/>
                      <a:pt x="-1251" y="418148"/>
                      <a:pt x="330" y="436773"/>
                    </a:cubicBezTo>
                    <a:cubicBezTo>
                      <a:pt x="418" y="437476"/>
                      <a:pt x="418" y="438179"/>
                      <a:pt x="418" y="438882"/>
                    </a:cubicBezTo>
                    <a:cubicBezTo>
                      <a:pt x="593" y="442308"/>
                      <a:pt x="857" y="446613"/>
                      <a:pt x="2790" y="450654"/>
                    </a:cubicBezTo>
                    <a:cubicBezTo>
                      <a:pt x="1208" y="454959"/>
                      <a:pt x="2702" y="458473"/>
                      <a:pt x="4020" y="460494"/>
                    </a:cubicBezTo>
                    <a:cubicBezTo>
                      <a:pt x="4283" y="460933"/>
                      <a:pt x="4635" y="462514"/>
                      <a:pt x="4898" y="463569"/>
                    </a:cubicBezTo>
                    <a:cubicBezTo>
                      <a:pt x="4986" y="464008"/>
                      <a:pt x="5074" y="464359"/>
                      <a:pt x="5162" y="464799"/>
                    </a:cubicBezTo>
                    <a:cubicBezTo>
                      <a:pt x="5689" y="466907"/>
                      <a:pt x="6040" y="469103"/>
                      <a:pt x="6480" y="471475"/>
                    </a:cubicBezTo>
                    <a:cubicBezTo>
                      <a:pt x="7446" y="476571"/>
                      <a:pt x="8412" y="481842"/>
                      <a:pt x="10521" y="487113"/>
                    </a:cubicBezTo>
                    <a:cubicBezTo>
                      <a:pt x="15353" y="499149"/>
                      <a:pt x="21678" y="513118"/>
                      <a:pt x="31869" y="525945"/>
                    </a:cubicBezTo>
                    <a:cubicBezTo>
                      <a:pt x="35120" y="530074"/>
                      <a:pt x="38107" y="534467"/>
                      <a:pt x="41358" y="539035"/>
                    </a:cubicBezTo>
                    <a:lnTo>
                      <a:pt x="43290" y="541846"/>
                    </a:lnTo>
                    <a:cubicBezTo>
                      <a:pt x="54009" y="557309"/>
                      <a:pt x="68504" y="569257"/>
                      <a:pt x="82561" y="580678"/>
                    </a:cubicBezTo>
                    <a:cubicBezTo>
                      <a:pt x="88623" y="585598"/>
                      <a:pt x="94246" y="590254"/>
                      <a:pt x="99693" y="595174"/>
                    </a:cubicBezTo>
                    <a:cubicBezTo>
                      <a:pt x="104876" y="599918"/>
                      <a:pt x="111201" y="603256"/>
                      <a:pt x="116824" y="606243"/>
                    </a:cubicBezTo>
                    <a:cubicBezTo>
                      <a:pt x="119196" y="607473"/>
                      <a:pt x="121480" y="608703"/>
                      <a:pt x="123589" y="609933"/>
                    </a:cubicBezTo>
                    <a:cubicBezTo>
                      <a:pt x="126312" y="611602"/>
                      <a:pt x="129211" y="613359"/>
                      <a:pt x="131935" y="615029"/>
                    </a:cubicBezTo>
                    <a:cubicBezTo>
                      <a:pt x="138085" y="618806"/>
                      <a:pt x="144410" y="622760"/>
                      <a:pt x="151087" y="626274"/>
                    </a:cubicBezTo>
                    <a:cubicBezTo>
                      <a:pt x="158115" y="629964"/>
                      <a:pt x="165319" y="633214"/>
                      <a:pt x="172260" y="636377"/>
                    </a:cubicBezTo>
                    <a:cubicBezTo>
                      <a:pt x="176301" y="638222"/>
                      <a:pt x="180430" y="640155"/>
                      <a:pt x="184471" y="642000"/>
                    </a:cubicBezTo>
                    <a:cubicBezTo>
                      <a:pt x="200197" y="649555"/>
                      <a:pt x="218998" y="657989"/>
                      <a:pt x="239468" y="663787"/>
                    </a:cubicBezTo>
                    <a:cubicBezTo>
                      <a:pt x="246760" y="665808"/>
                      <a:pt x="254139" y="668268"/>
                      <a:pt x="261256" y="670640"/>
                    </a:cubicBezTo>
                    <a:cubicBezTo>
                      <a:pt x="271095" y="673891"/>
                      <a:pt x="281198" y="677229"/>
                      <a:pt x="291653" y="679777"/>
                    </a:cubicBezTo>
                    <a:cubicBezTo>
                      <a:pt x="294464" y="680480"/>
                      <a:pt x="297364" y="681270"/>
                      <a:pt x="300351" y="682149"/>
                    </a:cubicBezTo>
                    <a:cubicBezTo>
                      <a:pt x="309927" y="684872"/>
                      <a:pt x="320820" y="687947"/>
                      <a:pt x="332681" y="687947"/>
                    </a:cubicBezTo>
                    <a:cubicBezTo>
                      <a:pt x="332769" y="687947"/>
                      <a:pt x="332856" y="687947"/>
                      <a:pt x="332944" y="687947"/>
                    </a:cubicBezTo>
                    <a:cubicBezTo>
                      <a:pt x="333559" y="687947"/>
                      <a:pt x="335316" y="688474"/>
                      <a:pt x="336458" y="688826"/>
                    </a:cubicBezTo>
                    <a:lnTo>
                      <a:pt x="336898" y="688914"/>
                    </a:lnTo>
                    <a:cubicBezTo>
                      <a:pt x="338040" y="689265"/>
                      <a:pt x="339445" y="689792"/>
                      <a:pt x="340939" y="690319"/>
                    </a:cubicBezTo>
                    <a:cubicBezTo>
                      <a:pt x="345244" y="691988"/>
                      <a:pt x="350515" y="694009"/>
                      <a:pt x="356753" y="693745"/>
                    </a:cubicBezTo>
                    <a:cubicBezTo>
                      <a:pt x="360794" y="693570"/>
                      <a:pt x="364923" y="694624"/>
                      <a:pt x="369667" y="695942"/>
                    </a:cubicBezTo>
                    <a:cubicBezTo>
                      <a:pt x="372215" y="696645"/>
                      <a:pt x="374763" y="697348"/>
                      <a:pt x="377662" y="697875"/>
                    </a:cubicBezTo>
                    <a:cubicBezTo>
                      <a:pt x="386711" y="699720"/>
                      <a:pt x="396463" y="701213"/>
                      <a:pt x="406654" y="702267"/>
                    </a:cubicBezTo>
                    <a:cubicBezTo>
                      <a:pt x="414121" y="703058"/>
                      <a:pt x="421677" y="703497"/>
                      <a:pt x="428969" y="703937"/>
                    </a:cubicBezTo>
                    <a:cubicBezTo>
                      <a:pt x="432043" y="704112"/>
                      <a:pt x="435118" y="704288"/>
                      <a:pt x="438281" y="704464"/>
                    </a:cubicBezTo>
                    <a:cubicBezTo>
                      <a:pt x="438896" y="704464"/>
                      <a:pt x="439423" y="704552"/>
                      <a:pt x="439950" y="704552"/>
                    </a:cubicBezTo>
                    <a:cubicBezTo>
                      <a:pt x="453919" y="710965"/>
                      <a:pt x="467975" y="709559"/>
                      <a:pt x="479221" y="707099"/>
                    </a:cubicBezTo>
                    <a:cubicBezTo>
                      <a:pt x="485458" y="711229"/>
                      <a:pt x="492662" y="710965"/>
                      <a:pt x="496440" y="710789"/>
                    </a:cubicBezTo>
                    <a:cubicBezTo>
                      <a:pt x="497055" y="710789"/>
                      <a:pt x="497758" y="710701"/>
                      <a:pt x="498373" y="710701"/>
                    </a:cubicBezTo>
                    <a:cubicBezTo>
                      <a:pt x="501536" y="710613"/>
                      <a:pt x="504874" y="710877"/>
                      <a:pt x="508388" y="711141"/>
                    </a:cubicBezTo>
                    <a:cubicBezTo>
                      <a:pt x="515241" y="711580"/>
                      <a:pt x="523060" y="712195"/>
                      <a:pt x="531230" y="710877"/>
                    </a:cubicBezTo>
                    <a:cubicBezTo>
                      <a:pt x="531757" y="710965"/>
                      <a:pt x="532636" y="711229"/>
                      <a:pt x="533251" y="711316"/>
                    </a:cubicBezTo>
                    <a:cubicBezTo>
                      <a:pt x="534832" y="711668"/>
                      <a:pt x="536765" y="712195"/>
                      <a:pt x="538874" y="712458"/>
                    </a:cubicBezTo>
                    <a:cubicBezTo>
                      <a:pt x="539225" y="712458"/>
                      <a:pt x="539488" y="712546"/>
                      <a:pt x="539840" y="712634"/>
                    </a:cubicBezTo>
                    <a:cubicBezTo>
                      <a:pt x="543090" y="713161"/>
                      <a:pt x="549240" y="714040"/>
                      <a:pt x="554511" y="710701"/>
                    </a:cubicBezTo>
                    <a:cubicBezTo>
                      <a:pt x="555127" y="710701"/>
                      <a:pt x="556444" y="710701"/>
                      <a:pt x="557411" y="710789"/>
                    </a:cubicBezTo>
                    <a:cubicBezTo>
                      <a:pt x="559431" y="710877"/>
                      <a:pt x="561891" y="711053"/>
                      <a:pt x="564703" y="710789"/>
                    </a:cubicBezTo>
                    <a:cubicBezTo>
                      <a:pt x="565230" y="710701"/>
                      <a:pt x="566196" y="710789"/>
                      <a:pt x="567162" y="710789"/>
                    </a:cubicBezTo>
                    <a:cubicBezTo>
                      <a:pt x="570501" y="710877"/>
                      <a:pt x="577266" y="711141"/>
                      <a:pt x="583064" y="707363"/>
                    </a:cubicBezTo>
                    <a:cubicBezTo>
                      <a:pt x="588599" y="707099"/>
                      <a:pt x="593606" y="705781"/>
                      <a:pt x="598087" y="704639"/>
                    </a:cubicBezTo>
                    <a:cubicBezTo>
                      <a:pt x="604676" y="702882"/>
                      <a:pt x="608629" y="702004"/>
                      <a:pt x="612759" y="703322"/>
                    </a:cubicBezTo>
                    <a:cubicBezTo>
                      <a:pt x="624531" y="707099"/>
                      <a:pt x="637885" y="705781"/>
                      <a:pt x="649394" y="703937"/>
                    </a:cubicBezTo>
                    <a:cubicBezTo>
                      <a:pt x="650711" y="703761"/>
                      <a:pt x="651853" y="703849"/>
                      <a:pt x="654138" y="704024"/>
                    </a:cubicBezTo>
                    <a:cubicBezTo>
                      <a:pt x="655280" y="704112"/>
                      <a:pt x="656598" y="704200"/>
                      <a:pt x="658003" y="704288"/>
                    </a:cubicBezTo>
                    <a:cubicBezTo>
                      <a:pt x="665559" y="704552"/>
                      <a:pt x="672675" y="703585"/>
                      <a:pt x="679527" y="702619"/>
                    </a:cubicBezTo>
                    <a:cubicBezTo>
                      <a:pt x="680670" y="702443"/>
                      <a:pt x="681812" y="702267"/>
                      <a:pt x="682954" y="702180"/>
                    </a:cubicBezTo>
                    <a:cubicBezTo>
                      <a:pt x="688488" y="701477"/>
                      <a:pt x="694023" y="700510"/>
                      <a:pt x="699295" y="699632"/>
                    </a:cubicBezTo>
                    <a:cubicBezTo>
                      <a:pt x="702018" y="699192"/>
                      <a:pt x="704741" y="698665"/>
                      <a:pt x="707553" y="698314"/>
                    </a:cubicBezTo>
                    <a:cubicBezTo>
                      <a:pt x="711770" y="697611"/>
                      <a:pt x="715987" y="696996"/>
                      <a:pt x="720204" y="696293"/>
                    </a:cubicBezTo>
                    <a:cubicBezTo>
                      <a:pt x="726354" y="695327"/>
                      <a:pt x="732415" y="694360"/>
                      <a:pt x="738565" y="693394"/>
                    </a:cubicBezTo>
                    <a:cubicBezTo>
                      <a:pt x="747351" y="691988"/>
                      <a:pt x="758859" y="689792"/>
                      <a:pt x="770456" y="685839"/>
                    </a:cubicBezTo>
                    <a:cubicBezTo>
                      <a:pt x="771422" y="685663"/>
                      <a:pt x="774322" y="685399"/>
                      <a:pt x="777221" y="685663"/>
                    </a:cubicBezTo>
                    <a:cubicBezTo>
                      <a:pt x="783546" y="686190"/>
                      <a:pt x="789520" y="684784"/>
                      <a:pt x="794352" y="683730"/>
                    </a:cubicBezTo>
                    <a:lnTo>
                      <a:pt x="795758" y="683379"/>
                    </a:lnTo>
                    <a:cubicBezTo>
                      <a:pt x="799184" y="682588"/>
                      <a:pt x="802259" y="681534"/>
                      <a:pt x="805070" y="680567"/>
                    </a:cubicBezTo>
                    <a:cubicBezTo>
                      <a:pt x="806476" y="680040"/>
                      <a:pt x="807794" y="679601"/>
                      <a:pt x="809112" y="679250"/>
                    </a:cubicBezTo>
                    <a:cubicBezTo>
                      <a:pt x="813153" y="678020"/>
                      <a:pt x="817106" y="676878"/>
                      <a:pt x="821411" y="675648"/>
                    </a:cubicBezTo>
                    <a:cubicBezTo>
                      <a:pt x="831075" y="672924"/>
                      <a:pt x="841091" y="670113"/>
                      <a:pt x="850667" y="665984"/>
                    </a:cubicBezTo>
                    <a:cubicBezTo>
                      <a:pt x="855059" y="664051"/>
                      <a:pt x="860067" y="662733"/>
                      <a:pt x="865338" y="661328"/>
                    </a:cubicBezTo>
                    <a:cubicBezTo>
                      <a:pt x="872103" y="659570"/>
                      <a:pt x="879131" y="657725"/>
                      <a:pt x="886159" y="654299"/>
                    </a:cubicBezTo>
                    <a:cubicBezTo>
                      <a:pt x="886511" y="654124"/>
                      <a:pt x="888883" y="654211"/>
                      <a:pt x="891782" y="656408"/>
                    </a:cubicBezTo>
                    <a:cubicBezTo>
                      <a:pt x="892661" y="657023"/>
                      <a:pt x="893451" y="657725"/>
                      <a:pt x="894330" y="658340"/>
                    </a:cubicBezTo>
                    <a:cubicBezTo>
                      <a:pt x="900743" y="663260"/>
                      <a:pt x="907332" y="668268"/>
                      <a:pt x="915327" y="672134"/>
                    </a:cubicBezTo>
                    <a:cubicBezTo>
                      <a:pt x="918314" y="673627"/>
                      <a:pt x="921301" y="675033"/>
                      <a:pt x="924288" y="676526"/>
                    </a:cubicBezTo>
                    <a:cubicBezTo>
                      <a:pt x="942737" y="685663"/>
                      <a:pt x="961889" y="695063"/>
                      <a:pt x="981920" y="702443"/>
                    </a:cubicBezTo>
                    <a:lnTo>
                      <a:pt x="982535" y="702707"/>
                    </a:lnTo>
                    <a:cubicBezTo>
                      <a:pt x="1000457" y="709296"/>
                      <a:pt x="1018907" y="716148"/>
                      <a:pt x="1037707" y="721771"/>
                    </a:cubicBezTo>
                    <a:cubicBezTo>
                      <a:pt x="1039728" y="722386"/>
                      <a:pt x="1041836" y="723089"/>
                      <a:pt x="1044033" y="723791"/>
                    </a:cubicBezTo>
                    <a:cubicBezTo>
                      <a:pt x="1053082" y="726779"/>
                      <a:pt x="1063273" y="730205"/>
                      <a:pt x="1075133" y="729678"/>
                    </a:cubicBezTo>
                    <a:cubicBezTo>
                      <a:pt x="1075309" y="729766"/>
                      <a:pt x="1075484" y="729853"/>
                      <a:pt x="1075660" y="729941"/>
                    </a:cubicBezTo>
                    <a:cubicBezTo>
                      <a:pt x="1082425" y="733895"/>
                      <a:pt x="1090068" y="735828"/>
                      <a:pt x="1099117" y="735828"/>
                    </a:cubicBezTo>
                    <a:cubicBezTo>
                      <a:pt x="1099293" y="735828"/>
                      <a:pt x="1099468" y="735828"/>
                      <a:pt x="1099644" y="735828"/>
                    </a:cubicBezTo>
                    <a:cubicBezTo>
                      <a:pt x="1107463" y="740132"/>
                      <a:pt x="1115809" y="741187"/>
                      <a:pt x="1122662" y="742065"/>
                    </a:cubicBezTo>
                    <a:cubicBezTo>
                      <a:pt x="1125825" y="742504"/>
                      <a:pt x="1128900" y="742856"/>
                      <a:pt x="1131447" y="743471"/>
                    </a:cubicBezTo>
                    <a:cubicBezTo>
                      <a:pt x="1142780" y="746282"/>
                      <a:pt x="1154201" y="747336"/>
                      <a:pt x="1165183" y="748390"/>
                    </a:cubicBezTo>
                    <a:cubicBezTo>
                      <a:pt x="1174232" y="749269"/>
                      <a:pt x="1182754" y="750060"/>
                      <a:pt x="1191012" y="751729"/>
                    </a:cubicBezTo>
                    <a:cubicBezTo>
                      <a:pt x="1200237" y="753574"/>
                      <a:pt x="1209549" y="754189"/>
                      <a:pt x="1218510" y="754804"/>
                    </a:cubicBezTo>
                    <a:cubicBezTo>
                      <a:pt x="1225451" y="755243"/>
                      <a:pt x="1231952" y="755682"/>
                      <a:pt x="1238190" y="756649"/>
                    </a:cubicBezTo>
                    <a:cubicBezTo>
                      <a:pt x="1247941" y="758142"/>
                      <a:pt x="1257342" y="758757"/>
                      <a:pt x="1267006" y="758494"/>
                    </a:cubicBezTo>
                    <a:cubicBezTo>
                      <a:pt x="1272013" y="758406"/>
                      <a:pt x="1277460" y="758142"/>
                      <a:pt x="1283346" y="756649"/>
                    </a:cubicBezTo>
                    <a:cubicBezTo>
                      <a:pt x="1284576" y="756385"/>
                      <a:pt x="1288530" y="757176"/>
                      <a:pt x="1290902" y="757703"/>
                    </a:cubicBezTo>
                    <a:cubicBezTo>
                      <a:pt x="1292220" y="757967"/>
                      <a:pt x="1293625" y="758230"/>
                      <a:pt x="1295031" y="758494"/>
                    </a:cubicBezTo>
                    <a:cubicBezTo>
                      <a:pt x="1299336" y="760866"/>
                      <a:pt x="1303641" y="761217"/>
                      <a:pt x="1307770" y="759636"/>
                    </a:cubicBezTo>
                    <a:cubicBezTo>
                      <a:pt x="1309527" y="758933"/>
                      <a:pt x="1312163" y="759284"/>
                      <a:pt x="1316292" y="759987"/>
                    </a:cubicBezTo>
                    <a:cubicBezTo>
                      <a:pt x="1318576" y="760602"/>
                      <a:pt x="1322178" y="761217"/>
                      <a:pt x="1326131" y="761217"/>
                    </a:cubicBezTo>
                    <a:close/>
                    <a:moveTo>
                      <a:pt x="1367510" y="753925"/>
                    </a:moveTo>
                    <a:cubicBezTo>
                      <a:pt x="1367510" y="753925"/>
                      <a:pt x="1367510" y="753925"/>
                      <a:pt x="1367510" y="753925"/>
                    </a:cubicBezTo>
                    <a:cubicBezTo>
                      <a:pt x="1367510" y="753925"/>
                      <a:pt x="1367510" y="753925"/>
                      <a:pt x="1367510" y="753925"/>
                    </a:cubicBezTo>
                    <a:close/>
                    <a:moveTo>
                      <a:pt x="1369531" y="733631"/>
                    </a:moveTo>
                    <a:cubicBezTo>
                      <a:pt x="1365929" y="733631"/>
                      <a:pt x="1361976" y="734510"/>
                      <a:pt x="1358901" y="736706"/>
                    </a:cubicBezTo>
                    <a:cubicBezTo>
                      <a:pt x="1357319" y="737848"/>
                      <a:pt x="1355035" y="738024"/>
                      <a:pt x="1349940" y="738112"/>
                    </a:cubicBezTo>
                    <a:lnTo>
                      <a:pt x="1348710" y="738112"/>
                    </a:lnTo>
                    <a:cubicBezTo>
                      <a:pt x="1342033" y="738287"/>
                      <a:pt x="1334917" y="739078"/>
                      <a:pt x="1327537" y="740396"/>
                    </a:cubicBezTo>
                    <a:cubicBezTo>
                      <a:pt x="1325692" y="740747"/>
                      <a:pt x="1322881" y="740220"/>
                      <a:pt x="1319894" y="739781"/>
                    </a:cubicBezTo>
                    <a:cubicBezTo>
                      <a:pt x="1315325" y="739078"/>
                      <a:pt x="1309439" y="738112"/>
                      <a:pt x="1303026" y="739254"/>
                    </a:cubicBezTo>
                    <a:cubicBezTo>
                      <a:pt x="1302147" y="738990"/>
                      <a:pt x="1301181" y="738727"/>
                      <a:pt x="1300126" y="738551"/>
                    </a:cubicBezTo>
                    <a:cubicBezTo>
                      <a:pt x="1298721" y="738375"/>
                      <a:pt x="1297227" y="738024"/>
                      <a:pt x="1295558" y="737672"/>
                    </a:cubicBezTo>
                    <a:cubicBezTo>
                      <a:pt x="1290023" y="736530"/>
                      <a:pt x="1283083" y="735125"/>
                      <a:pt x="1276055" y="736882"/>
                    </a:cubicBezTo>
                    <a:cubicBezTo>
                      <a:pt x="1272716" y="737672"/>
                      <a:pt x="1269466" y="737848"/>
                      <a:pt x="1265512" y="737936"/>
                    </a:cubicBezTo>
                    <a:cubicBezTo>
                      <a:pt x="1257517" y="738112"/>
                      <a:pt x="1249611" y="737672"/>
                      <a:pt x="1241528" y="736355"/>
                    </a:cubicBezTo>
                    <a:cubicBezTo>
                      <a:pt x="1234060" y="735212"/>
                      <a:pt x="1226593" y="734773"/>
                      <a:pt x="1219477" y="734246"/>
                    </a:cubicBezTo>
                    <a:cubicBezTo>
                      <a:pt x="1211043" y="733719"/>
                      <a:pt x="1203048" y="733192"/>
                      <a:pt x="1195668" y="731698"/>
                    </a:cubicBezTo>
                    <a:cubicBezTo>
                      <a:pt x="1185917" y="729766"/>
                      <a:pt x="1176253" y="728799"/>
                      <a:pt x="1166940" y="727921"/>
                    </a:cubicBezTo>
                    <a:cubicBezTo>
                      <a:pt x="1156486" y="726954"/>
                      <a:pt x="1146558" y="725988"/>
                      <a:pt x="1137158" y="723704"/>
                    </a:cubicBezTo>
                    <a:cubicBezTo>
                      <a:pt x="1133029" y="722650"/>
                      <a:pt x="1129075" y="722210"/>
                      <a:pt x="1125297" y="721683"/>
                    </a:cubicBezTo>
                    <a:cubicBezTo>
                      <a:pt x="1119587" y="720980"/>
                      <a:pt x="1114579" y="720277"/>
                      <a:pt x="1110977" y="718081"/>
                    </a:cubicBezTo>
                    <a:cubicBezTo>
                      <a:pt x="1106321" y="715182"/>
                      <a:pt x="1100874" y="715182"/>
                      <a:pt x="1098502" y="715182"/>
                    </a:cubicBezTo>
                    <a:cubicBezTo>
                      <a:pt x="1094197" y="715182"/>
                      <a:pt x="1090947" y="714479"/>
                      <a:pt x="1088135" y="712810"/>
                    </a:cubicBezTo>
                    <a:cubicBezTo>
                      <a:pt x="1085939" y="711580"/>
                      <a:pt x="1080229" y="708593"/>
                      <a:pt x="1073464" y="709032"/>
                    </a:cubicBezTo>
                    <a:cubicBezTo>
                      <a:pt x="1066435" y="709383"/>
                      <a:pt x="1059319" y="707011"/>
                      <a:pt x="1051676" y="704464"/>
                    </a:cubicBezTo>
                    <a:cubicBezTo>
                      <a:pt x="1049392" y="703673"/>
                      <a:pt x="1047108" y="702970"/>
                      <a:pt x="1044736" y="702180"/>
                    </a:cubicBezTo>
                    <a:cubicBezTo>
                      <a:pt x="1026725" y="696733"/>
                      <a:pt x="1008540" y="690056"/>
                      <a:pt x="991057" y="683555"/>
                    </a:cubicBezTo>
                    <a:lnTo>
                      <a:pt x="990442" y="683291"/>
                    </a:lnTo>
                    <a:cubicBezTo>
                      <a:pt x="971641" y="676350"/>
                      <a:pt x="953104" y="667214"/>
                      <a:pt x="935270" y="658428"/>
                    </a:cubicBezTo>
                    <a:cubicBezTo>
                      <a:pt x="932283" y="656935"/>
                      <a:pt x="929296" y="655441"/>
                      <a:pt x="926221" y="654036"/>
                    </a:cubicBezTo>
                    <a:cubicBezTo>
                      <a:pt x="920422" y="651224"/>
                      <a:pt x="914976" y="647095"/>
                      <a:pt x="909265" y="642703"/>
                    </a:cubicBezTo>
                    <a:cubicBezTo>
                      <a:pt x="908387" y="642000"/>
                      <a:pt x="907508" y="641385"/>
                      <a:pt x="906629" y="640682"/>
                    </a:cubicBezTo>
                    <a:cubicBezTo>
                      <a:pt x="896702" y="633126"/>
                      <a:pt x="883875" y="631369"/>
                      <a:pt x="873948" y="636114"/>
                    </a:cubicBezTo>
                    <a:cubicBezTo>
                      <a:pt x="869204" y="638398"/>
                      <a:pt x="863669" y="639891"/>
                      <a:pt x="857783" y="641472"/>
                    </a:cubicBezTo>
                    <a:cubicBezTo>
                      <a:pt x="851809" y="643054"/>
                      <a:pt x="845571" y="644723"/>
                      <a:pt x="839333" y="647359"/>
                    </a:cubicBezTo>
                    <a:cubicBezTo>
                      <a:pt x="831427" y="650785"/>
                      <a:pt x="822641" y="653245"/>
                      <a:pt x="813417" y="655881"/>
                    </a:cubicBezTo>
                    <a:cubicBezTo>
                      <a:pt x="809200" y="657111"/>
                      <a:pt x="804807" y="658340"/>
                      <a:pt x="800414" y="659658"/>
                    </a:cubicBezTo>
                    <a:cubicBezTo>
                      <a:pt x="798657" y="660185"/>
                      <a:pt x="797076" y="660800"/>
                      <a:pt x="795494" y="661328"/>
                    </a:cubicBezTo>
                    <a:cubicBezTo>
                      <a:pt x="793210" y="662118"/>
                      <a:pt x="791014" y="662909"/>
                      <a:pt x="788993" y="663348"/>
                    </a:cubicBezTo>
                    <a:lnTo>
                      <a:pt x="787412" y="663700"/>
                    </a:lnTo>
                    <a:cubicBezTo>
                      <a:pt x="784161" y="664490"/>
                      <a:pt x="780823" y="665281"/>
                      <a:pt x="778802" y="665105"/>
                    </a:cubicBezTo>
                    <a:cubicBezTo>
                      <a:pt x="777045" y="664929"/>
                      <a:pt x="767733" y="664314"/>
                      <a:pt x="761231" y="666511"/>
                    </a:cubicBezTo>
                    <a:cubicBezTo>
                      <a:pt x="751480" y="669849"/>
                      <a:pt x="741289" y="671782"/>
                      <a:pt x="733558" y="673012"/>
                    </a:cubicBezTo>
                    <a:cubicBezTo>
                      <a:pt x="727496" y="673978"/>
                      <a:pt x="721434" y="674945"/>
                      <a:pt x="715372" y="675911"/>
                    </a:cubicBezTo>
                    <a:cubicBezTo>
                      <a:pt x="711155" y="676614"/>
                      <a:pt x="706850" y="677229"/>
                      <a:pt x="702633" y="677932"/>
                    </a:cubicBezTo>
                    <a:cubicBezTo>
                      <a:pt x="699822" y="678371"/>
                      <a:pt x="697010" y="678898"/>
                      <a:pt x="694199" y="679338"/>
                    </a:cubicBezTo>
                    <a:cubicBezTo>
                      <a:pt x="688840" y="680216"/>
                      <a:pt x="683832" y="681095"/>
                      <a:pt x="678737" y="681797"/>
                    </a:cubicBezTo>
                    <a:cubicBezTo>
                      <a:pt x="677507" y="681973"/>
                      <a:pt x="676365" y="682149"/>
                      <a:pt x="675135" y="682324"/>
                    </a:cubicBezTo>
                    <a:cubicBezTo>
                      <a:pt x="669161" y="683115"/>
                      <a:pt x="663538" y="683906"/>
                      <a:pt x="658443" y="683730"/>
                    </a:cubicBezTo>
                    <a:cubicBezTo>
                      <a:pt x="657652" y="683730"/>
                      <a:pt x="656861" y="683642"/>
                      <a:pt x="655895" y="683555"/>
                    </a:cubicBezTo>
                    <a:cubicBezTo>
                      <a:pt x="652996" y="683291"/>
                      <a:pt x="649306" y="682939"/>
                      <a:pt x="644650" y="683730"/>
                    </a:cubicBezTo>
                    <a:cubicBezTo>
                      <a:pt x="636743" y="684960"/>
                      <a:pt x="626815" y="686102"/>
                      <a:pt x="620314" y="683994"/>
                    </a:cubicBezTo>
                    <a:cubicBezTo>
                      <a:pt x="608542" y="680216"/>
                      <a:pt x="598614" y="682852"/>
                      <a:pt x="590619" y="684960"/>
                    </a:cubicBezTo>
                    <a:cubicBezTo>
                      <a:pt x="586139" y="686102"/>
                      <a:pt x="582361" y="687156"/>
                      <a:pt x="579198" y="686805"/>
                    </a:cubicBezTo>
                    <a:lnTo>
                      <a:pt x="571555" y="685927"/>
                    </a:lnTo>
                    <a:lnTo>
                      <a:pt x="568392" y="690407"/>
                    </a:lnTo>
                    <a:cubicBezTo>
                      <a:pt x="568041" y="690407"/>
                      <a:pt x="567690" y="690407"/>
                      <a:pt x="567338" y="690407"/>
                    </a:cubicBezTo>
                    <a:cubicBezTo>
                      <a:pt x="565669" y="690319"/>
                      <a:pt x="563560" y="690319"/>
                      <a:pt x="561276" y="690495"/>
                    </a:cubicBezTo>
                    <a:cubicBezTo>
                      <a:pt x="560661" y="690583"/>
                      <a:pt x="559431" y="690495"/>
                      <a:pt x="558289" y="690407"/>
                    </a:cubicBezTo>
                    <a:cubicBezTo>
                      <a:pt x="554599" y="690231"/>
                      <a:pt x="548889" y="689880"/>
                      <a:pt x="543003" y="692516"/>
                    </a:cubicBezTo>
                    <a:cubicBezTo>
                      <a:pt x="542563" y="692428"/>
                      <a:pt x="542036" y="692340"/>
                      <a:pt x="541597" y="692340"/>
                    </a:cubicBezTo>
                    <a:cubicBezTo>
                      <a:pt x="541070" y="692252"/>
                      <a:pt x="540016" y="691988"/>
                      <a:pt x="539137" y="691813"/>
                    </a:cubicBezTo>
                    <a:cubicBezTo>
                      <a:pt x="535974" y="691022"/>
                      <a:pt x="531582" y="689880"/>
                      <a:pt x="526574" y="690846"/>
                    </a:cubicBezTo>
                    <a:cubicBezTo>
                      <a:pt x="521391" y="691725"/>
                      <a:pt x="515680" y="691373"/>
                      <a:pt x="509618" y="690934"/>
                    </a:cubicBezTo>
                    <a:cubicBezTo>
                      <a:pt x="505753" y="690671"/>
                      <a:pt x="501799" y="690407"/>
                      <a:pt x="497582" y="690407"/>
                    </a:cubicBezTo>
                    <a:cubicBezTo>
                      <a:pt x="496616" y="690407"/>
                      <a:pt x="495562" y="690495"/>
                      <a:pt x="494595" y="690495"/>
                    </a:cubicBezTo>
                    <a:cubicBezTo>
                      <a:pt x="493980" y="690495"/>
                      <a:pt x="493190" y="690583"/>
                      <a:pt x="492575" y="690583"/>
                    </a:cubicBezTo>
                    <a:cubicBezTo>
                      <a:pt x="487567" y="685487"/>
                      <a:pt x="479045" y="685927"/>
                      <a:pt x="475092" y="686893"/>
                    </a:cubicBezTo>
                    <a:cubicBezTo>
                      <a:pt x="463056" y="689880"/>
                      <a:pt x="455852" y="689616"/>
                      <a:pt x="449175" y="686102"/>
                    </a:cubicBezTo>
                    <a:cubicBezTo>
                      <a:pt x="445397" y="684082"/>
                      <a:pt x="441532" y="684170"/>
                      <a:pt x="439687" y="684257"/>
                    </a:cubicBezTo>
                    <a:cubicBezTo>
                      <a:pt x="439511" y="684257"/>
                      <a:pt x="439423" y="684257"/>
                      <a:pt x="439247" y="684257"/>
                    </a:cubicBezTo>
                    <a:cubicBezTo>
                      <a:pt x="436172" y="684082"/>
                      <a:pt x="433010" y="683906"/>
                      <a:pt x="429935" y="683730"/>
                    </a:cubicBezTo>
                    <a:cubicBezTo>
                      <a:pt x="422643" y="683291"/>
                      <a:pt x="415790" y="682939"/>
                      <a:pt x="408850" y="682237"/>
                    </a:cubicBezTo>
                    <a:cubicBezTo>
                      <a:pt x="399537" y="681270"/>
                      <a:pt x="390664" y="679952"/>
                      <a:pt x="382406" y="678283"/>
                    </a:cubicBezTo>
                    <a:cubicBezTo>
                      <a:pt x="380385" y="677844"/>
                      <a:pt x="378277" y="677317"/>
                      <a:pt x="376080" y="676702"/>
                    </a:cubicBezTo>
                    <a:cubicBezTo>
                      <a:pt x="370019" y="675121"/>
                      <a:pt x="363166" y="673276"/>
                      <a:pt x="354996" y="673627"/>
                    </a:cubicBezTo>
                    <a:cubicBezTo>
                      <a:pt x="354029" y="673539"/>
                      <a:pt x="351657" y="672573"/>
                      <a:pt x="350076" y="671958"/>
                    </a:cubicBezTo>
                    <a:cubicBezTo>
                      <a:pt x="348143" y="671255"/>
                      <a:pt x="346035" y="670377"/>
                      <a:pt x="343662" y="669761"/>
                    </a:cubicBezTo>
                    <a:lnTo>
                      <a:pt x="343223" y="669674"/>
                    </a:lnTo>
                    <a:cubicBezTo>
                      <a:pt x="340324" y="668883"/>
                      <a:pt x="336722" y="667829"/>
                      <a:pt x="332417" y="667829"/>
                    </a:cubicBezTo>
                    <a:cubicBezTo>
                      <a:pt x="332329" y="667829"/>
                      <a:pt x="332241" y="667829"/>
                      <a:pt x="332154" y="667829"/>
                    </a:cubicBezTo>
                    <a:cubicBezTo>
                      <a:pt x="323983" y="667829"/>
                      <a:pt x="315813" y="665545"/>
                      <a:pt x="307115" y="663085"/>
                    </a:cubicBezTo>
                    <a:cubicBezTo>
                      <a:pt x="304040" y="662206"/>
                      <a:pt x="300878" y="661328"/>
                      <a:pt x="297627" y="660537"/>
                    </a:cubicBezTo>
                    <a:cubicBezTo>
                      <a:pt x="288139" y="658165"/>
                      <a:pt x="278826" y="655090"/>
                      <a:pt x="269075" y="651927"/>
                    </a:cubicBezTo>
                    <a:cubicBezTo>
                      <a:pt x="261695" y="649467"/>
                      <a:pt x="254052" y="647007"/>
                      <a:pt x="246233" y="644811"/>
                    </a:cubicBezTo>
                    <a:cubicBezTo>
                      <a:pt x="227695" y="639540"/>
                      <a:pt x="210125" y="631633"/>
                      <a:pt x="195365" y="624517"/>
                    </a:cubicBezTo>
                    <a:cubicBezTo>
                      <a:pt x="191148" y="622496"/>
                      <a:pt x="186843" y="620563"/>
                      <a:pt x="182714" y="618631"/>
                    </a:cubicBezTo>
                    <a:cubicBezTo>
                      <a:pt x="175774" y="615468"/>
                      <a:pt x="169185" y="612481"/>
                      <a:pt x="162772" y="609142"/>
                    </a:cubicBezTo>
                    <a:cubicBezTo>
                      <a:pt x="156797" y="606067"/>
                      <a:pt x="151175" y="602553"/>
                      <a:pt x="145113" y="598776"/>
                    </a:cubicBezTo>
                    <a:cubicBezTo>
                      <a:pt x="142302" y="597019"/>
                      <a:pt x="139402" y="595262"/>
                      <a:pt x="136503" y="593504"/>
                    </a:cubicBezTo>
                    <a:cubicBezTo>
                      <a:pt x="133868" y="591923"/>
                      <a:pt x="131232" y="590517"/>
                      <a:pt x="128684" y="589199"/>
                    </a:cubicBezTo>
                    <a:cubicBezTo>
                      <a:pt x="123940" y="586652"/>
                      <a:pt x="119460" y="584280"/>
                      <a:pt x="116385" y="581556"/>
                    </a:cubicBezTo>
                    <a:cubicBezTo>
                      <a:pt x="110499" y="576197"/>
                      <a:pt x="104349" y="571189"/>
                      <a:pt x="98375" y="566270"/>
                    </a:cubicBezTo>
                    <a:cubicBezTo>
                      <a:pt x="84933" y="555288"/>
                      <a:pt x="72194" y="544833"/>
                      <a:pt x="63145" y="531831"/>
                    </a:cubicBezTo>
                    <a:lnTo>
                      <a:pt x="61213" y="529108"/>
                    </a:lnTo>
                    <a:cubicBezTo>
                      <a:pt x="57962" y="524451"/>
                      <a:pt x="54624" y="519531"/>
                      <a:pt x="50934" y="514875"/>
                    </a:cubicBezTo>
                    <a:cubicBezTo>
                      <a:pt x="42412" y="504157"/>
                      <a:pt x="36789" y="491682"/>
                      <a:pt x="32484" y="480964"/>
                    </a:cubicBezTo>
                    <a:cubicBezTo>
                      <a:pt x="31079" y="477362"/>
                      <a:pt x="30288" y="473233"/>
                      <a:pt x="29497" y="468840"/>
                    </a:cubicBezTo>
                    <a:cubicBezTo>
                      <a:pt x="29058" y="466380"/>
                      <a:pt x="28531" y="463832"/>
                      <a:pt x="27916" y="461197"/>
                    </a:cubicBezTo>
                    <a:lnTo>
                      <a:pt x="27652" y="460142"/>
                    </a:lnTo>
                    <a:cubicBezTo>
                      <a:pt x="27301" y="458737"/>
                      <a:pt x="26950" y="457067"/>
                      <a:pt x="26335" y="455398"/>
                    </a:cubicBezTo>
                    <a:cubicBezTo>
                      <a:pt x="28707" y="449776"/>
                      <a:pt x="25983" y="445207"/>
                      <a:pt x="24050" y="443011"/>
                    </a:cubicBezTo>
                    <a:cubicBezTo>
                      <a:pt x="23787" y="442044"/>
                      <a:pt x="23699" y="439848"/>
                      <a:pt x="23611" y="438530"/>
                    </a:cubicBezTo>
                    <a:cubicBezTo>
                      <a:pt x="23523" y="437652"/>
                      <a:pt x="23523" y="436773"/>
                      <a:pt x="23435" y="435895"/>
                    </a:cubicBezTo>
                    <a:cubicBezTo>
                      <a:pt x="22381" y="423244"/>
                      <a:pt x="24402" y="410066"/>
                      <a:pt x="30112" y="391792"/>
                    </a:cubicBezTo>
                    <a:lnTo>
                      <a:pt x="30552" y="390474"/>
                    </a:lnTo>
                    <a:lnTo>
                      <a:pt x="30552" y="389069"/>
                    </a:lnTo>
                    <a:cubicBezTo>
                      <a:pt x="30552" y="380020"/>
                      <a:pt x="35735" y="371674"/>
                      <a:pt x="41182" y="362713"/>
                    </a:cubicBezTo>
                    <a:cubicBezTo>
                      <a:pt x="42675" y="360253"/>
                      <a:pt x="44257" y="357705"/>
                      <a:pt x="45750" y="355157"/>
                    </a:cubicBezTo>
                    <a:cubicBezTo>
                      <a:pt x="51022" y="345845"/>
                      <a:pt x="56996" y="337498"/>
                      <a:pt x="63233" y="330119"/>
                    </a:cubicBezTo>
                    <a:cubicBezTo>
                      <a:pt x="64727" y="328362"/>
                      <a:pt x="66220" y="326605"/>
                      <a:pt x="67714" y="324848"/>
                    </a:cubicBezTo>
                    <a:cubicBezTo>
                      <a:pt x="74830" y="316589"/>
                      <a:pt x="82122" y="308067"/>
                      <a:pt x="89853" y="300688"/>
                    </a:cubicBezTo>
                    <a:cubicBezTo>
                      <a:pt x="104612" y="286631"/>
                      <a:pt x="121568" y="274244"/>
                      <a:pt x="137645" y="262823"/>
                    </a:cubicBezTo>
                    <a:cubicBezTo>
                      <a:pt x="139666" y="261417"/>
                      <a:pt x="141511" y="259924"/>
                      <a:pt x="143268" y="258518"/>
                    </a:cubicBezTo>
                    <a:cubicBezTo>
                      <a:pt x="148891" y="254037"/>
                      <a:pt x="152668" y="251226"/>
                      <a:pt x="157325" y="251050"/>
                    </a:cubicBezTo>
                    <a:cubicBezTo>
                      <a:pt x="162947" y="250787"/>
                      <a:pt x="168394" y="247448"/>
                      <a:pt x="170766" y="243056"/>
                    </a:cubicBezTo>
                    <a:cubicBezTo>
                      <a:pt x="170942" y="242968"/>
                      <a:pt x="171118" y="242968"/>
                      <a:pt x="171206" y="242880"/>
                    </a:cubicBezTo>
                    <a:cubicBezTo>
                      <a:pt x="172084" y="242616"/>
                      <a:pt x="172963" y="242265"/>
                      <a:pt x="173841" y="242001"/>
                    </a:cubicBezTo>
                    <a:cubicBezTo>
                      <a:pt x="174895" y="241562"/>
                      <a:pt x="176037" y="241211"/>
                      <a:pt x="177092" y="240859"/>
                    </a:cubicBezTo>
                    <a:cubicBezTo>
                      <a:pt x="181660" y="239278"/>
                      <a:pt x="187283" y="237345"/>
                      <a:pt x="191851" y="233480"/>
                    </a:cubicBezTo>
                    <a:cubicBezTo>
                      <a:pt x="199319" y="227330"/>
                      <a:pt x="208719" y="223289"/>
                      <a:pt x="218822" y="218984"/>
                    </a:cubicBezTo>
                    <a:cubicBezTo>
                      <a:pt x="222951" y="217227"/>
                      <a:pt x="227256" y="215382"/>
                      <a:pt x="231473" y="213361"/>
                    </a:cubicBezTo>
                    <a:cubicBezTo>
                      <a:pt x="233142" y="212570"/>
                      <a:pt x="235778" y="211955"/>
                      <a:pt x="238589" y="211428"/>
                    </a:cubicBezTo>
                    <a:cubicBezTo>
                      <a:pt x="242982" y="210462"/>
                      <a:pt x="247902" y="209408"/>
                      <a:pt x="252646" y="206860"/>
                    </a:cubicBezTo>
                    <a:cubicBezTo>
                      <a:pt x="259674" y="203082"/>
                      <a:pt x="267581" y="200534"/>
                      <a:pt x="275927" y="197899"/>
                    </a:cubicBezTo>
                    <a:cubicBezTo>
                      <a:pt x="281023" y="196230"/>
                      <a:pt x="286382" y="194560"/>
                      <a:pt x="291653" y="192540"/>
                    </a:cubicBezTo>
                    <a:cubicBezTo>
                      <a:pt x="299560" y="189465"/>
                      <a:pt x="307818" y="187181"/>
                      <a:pt x="316691" y="184809"/>
                    </a:cubicBezTo>
                    <a:cubicBezTo>
                      <a:pt x="322929" y="183139"/>
                      <a:pt x="329342" y="181382"/>
                      <a:pt x="335668" y="179274"/>
                    </a:cubicBezTo>
                    <a:cubicBezTo>
                      <a:pt x="341466" y="177341"/>
                      <a:pt x="347264" y="174090"/>
                      <a:pt x="353414" y="169258"/>
                    </a:cubicBezTo>
                    <a:cubicBezTo>
                      <a:pt x="357192" y="166272"/>
                      <a:pt x="360706" y="163109"/>
                      <a:pt x="364132" y="160034"/>
                    </a:cubicBezTo>
                    <a:cubicBezTo>
                      <a:pt x="367910" y="156695"/>
                      <a:pt x="371424" y="153445"/>
                      <a:pt x="375114" y="150634"/>
                    </a:cubicBezTo>
                    <a:cubicBezTo>
                      <a:pt x="385305" y="142990"/>
                      <a:pt x="394618" y="136665"/>
                      <a:pt x="403667" y="131306"/>
                    </a:cubicBezTo>
                    <a:lnTo>
                      <a:pt x="407620" y="128934"/>
                    </a:lnTo>
                    <a:cubicBezTo>
                      <a:pt x="423697" y="119445"/>
                      <a:pt x="440302" y="109606"/>
                      <a:pt x="457257" y="101348"/>
                    </a:cubicBezTo>
                    <a:cubicBezTo>
                      <a:pt x="473686" y="93353"/>
                      <a:pt x="491784" y="85885"/>
                      <a:pt x="512517" y="78593"/>
                    </a:cubicBezTo>
                    <a:cubicBezTo>
                      <a:pt x="515329" y="77627"/>
                      <a:pt x="518316" y="76748"/>
                      <a:pt x="521478" y="75870"/>
                    </a:cubicBezTo>
                    <a:cubicBezTo>
                      <a:pt x="528683" y="73849"/>
                      <a:pt x="536941" y="71565"/>
                      <a:pt x="544496" y="66821"/>
                    </a:cubicBezTo>
                    <a:cubicBezTo>
                      <a:pt x="546253" y="65679"/>
                      <a:pt x="549680" y="64800"/>
                      <a:pt x="552139" y="64098"/>
                    </a:cubicBezTo>
                    <a:lnTo>
                      <a:pt x="556269" y="62955"/>
                    </a:lnTo>
                    <a:cubicBezTo>
                      <a:pt x="565493" y="60408"/>
                      <a:pt x="574191" y="57948"/>
                      <a:pt x="583064" y="56015"/>
                    </a:cubicBezTo>
                    <a:cubicBezTo>
                      <a:pt x="589917" y="54521"/>
                      <a:pt x="596681" y="52764"/>
                      <a:pt x="603270" y="51007"/>
                    </a:cubicBezTo>
                    <a:cubicBezTo>
                      <a:pt x="615306" y="47757"/>
                      <a:pt x="626727" y="44770"/>
                      <a:pt x="638500" y="43716"/>
                    </a:cubicBezTo>
                    <a:cubicBezTo>
                      <a:pt x="639642" y="43628"/>
                      <a:pt x="640696" y="43540"/>
                      <a:pt x="641838" y="43452"/>
                    </a:cubicBezTo>
                    <a:cubicBezTo>
                      <a:pt x="648076" y="42925"/>
                      <a:pt x="655192" y="42398"/>
                      <a:pt x="661957" y="39762"/>
                    </a:cubicBezTo>
                    <a:cubicBezTo>
                      <a:pt x="670215" y="36599"/>
                      <a:pt x="679527" y="35369"/>
                      <a:pt x="689279" y="34139"/>
                    </a:cubicBezTo>
                    <a:cubicBezTo>
                      <a:pt x="694902" y="33437"/>
                      <a:pt x="700700" y="32646"/>
                      <a:pt x="706586" y="31504"/>
                    </a:cubicBezTo>
                    <a:cubicBezTo>
                      <a:pt x="715196" y="29747"/>
                      <a:pt x="724245" y="29132"/>
                      <a:pt x="733821" y="28517"/>
                    </a:cubicBezTo>
                    <a:cubicBezTo>
                      <a:pt x="739532" y="28165"/>
                      <a:pt x="745418" y="27726"/>
                      <a:pt x="751304" y="27111"/>
                    </a:cubicBezTo>
                    <a:cubicBezTo>
                      <a:pt x="753149" y="26935"/>
                      <a:pt x="754818" y="26584"/>
                      <a:pt x="756224" y="26320"/>
                    </a:cubicBezTo>
                    <a:cubicBezTo>
                      <a:pt x="757278" y="26145"/>
                      <a:pt x="758771" y="25793"/>
                      <a:pt x="759562" y="25793"/>
                    </a:cubicBezTo>
                    <a:lnTo>
                      <a:pt x="765800" y="29220"/>
                    </a:lnTo>
                    <a:lnTo>
                      <a:pt x="772213" y="25530"/>
                    </a:lnTo>
                    <a:cubicBezTo>
                      <a:pt x="773443" y="24827"/>
                      <a:pt x="775815" y="24915"/>
                      <a:pt x="779593" y="25178"/>
                    </a:cubicBezTo>
                    <a:cubicBezTo>
                      <a:pt x="782668" y="25354"/>
                      <a:pt x="786094" y="25618"/>
                      <a:pt x="789872" y="25178"/>
                    </a:cubicBezTo>
                    <a:cubicBezTo>
                      <a:pt x="798130" y="24300"/>
                      <a:pt x="805598" y="23509"/>
                      <a:pt x="812977" y="23246"/>
                    </a:cubicBezTo>
                    <a:cubicBezTo>
                      <a:pt x="816579" y="23070"/>
                      <a:pt x="820269" y="23158"/>
                      <a:pt x="824223" y="23158"/>
                    </a:cubicBezTo>
                    <a:cubicBezTo>
                      <a:pt x="828264" y="23158"/>
                      <a:pt x="832393" y="23246"/>
                      <a:pt x="836698" y="23070"/>
                    </a:cubicBezTo>
                    <a:cubicBezTo>
                      <a:pt x="839773" y="22982"/>
                      <a:pt x="842584" y="22367"/>
                      <a:pt x="844868" y="21840"/>
                    </a:cubicBezTo>
                    <a:cubicBezTo>
                      <a:pt x="846098" y="21576"/>
                      <a:pt x="847855" y="21225"/>
                      <a:pt x="848470" y="21225"/>
                    </a:cubicBezTo>
                    <a:cubicBezTo>
                      <a:pt x="851896" y="21488"/>
                      <a:pt x="855235" y="21664"/>
                      <a:pt x="858661" y="21928"/>
                    </a:cubicBezTo>
                    <a:cubicBezTo>
                      <a:pt x="864196" y="22279"/>
                      <a:pt x="869643" y="22631"/>
                      <a:pt x="875178" y="23070"/>
                    </a:cubicBezTo>
                    <a:cubicBezTo>
                      <a:pt x="879922" y="23421"/>
                      <a:pt x="884578" y="23509"/>
                      <a:pt x="889059" y="23597"/>
                    </a:cubicBezTo>
                    <a:cubicBezTo>
                      <a:pt x="895208" y="23773"/>
                      <a:pt x="901007" y="23860"/>
                      <a:pt x="906805" y="24651"/>
                    </a:cubicBezTo>
                    <a:cubicBezTo>
                      <a:pt x="916293" y="25881"/>
                      <a:pt x="925782" y="26057"/>
                      <a:pt x="934918" y="26145"/>
                    </a:cubicBezTo>
                    <a:cubicBezTo>
                      <a:pt x="941156" y="26233"/>
                      <a:pt x="947042" y="26320"/>
                      <a:pt x="952928" y="26760"/>
                    </a:cubicBezTo>
                    <a:cubicBezTo>
                      <a:pt x="955300" y="26935"/>
                      <a:pt x="958112" y="27638"/>
                      <a:pt x="961099" y="28341"/>
                    </a:cubicBezTo>
                    <a:cubicBezTo>
                      <a:pt x="966897" y="29747"/>
                      <a:pt x="973925" y="31504"/>
                      <a:pt x="981920" y="30362"/>
                    </a:cubicBezTo>
                    <a:cubicBezTo>
                      <a:pt x="992638" y="33437"/>
                      <a:pt x="1003269" y="34491"/>
                      <a:pt x="1013723" y="35633"/>
                    </a:cubicBezTo>
                    <a:cubicBezTo>
                      <a:pt x="1022245" y="36511"/>
                      <a:pt x="1030240" y="37390"/>
                      <a:pt x="1037883" y="39235"/>
                    </a:cubicBezTo>
                    <a:cubicBezTo>
                      <a:pt x="1043154" y="40465"/>
                      <a:pt x="1048338" y="41168"/>
                      <a:pt x="1053345" y="41783"/>
                    </a:cubicBezTo>
                    <a:cubicBezTo>
                      <a:pt x="1059846" y="42661"/>
                      <a:pt x="1065996" y="43452"/>
                      <a:pt x="1070740" y="45385"/>
                    </a:cubicBezTo>
                    <a:cubicBezTo>
                      <a:pt x="1081546" y="49777"/>
                      <a:pt x="1092528" y="52501"/>
                      <a:pt x="1103158" y="55136"/>
                    </a:cubicBezTo>
                    <a:cubicBezTo>
                      <a:pt x="1108342" y="56454"/>
                      <a:pt x="1113174" y="57596"/>
                      <a:pt x="1118006" y="59002"/>
                    </a:cubicBezTo>
                    <a:cubicBezTo>
                      <a:pt x="1134434" y="63658"/>
                      <a:pt x="1151390" y="68578"/>
                      <a:pt x="1167555" y="74728"/>
                    </a:cubicBezTo>
                    <a:cubicBezTo>
                      <a:pt x="1177922" y="78681"/>
                      <a:pt x="1187849" y="83338"/>
                      <a:pt x="1198392" y="88257"/>
                    </a:cubicBezTo>
                    <a:cubicBezTo>
                      <a:pt x="1202521" y="90190"/>
                      <a:pt x="1206738" y="92123"/>
                      <a:pt x="1210955" y="94056"/>
                    </a:cubicBezTo>
                    <a:cubicBezTo>
                      <a:pt x="1213239" y="95110"/>
                      <a:pt x="1215611" y="96076"/>
                      <a:pt x="1217895" y="97131"/>
                    </a:cubicBezTo>
                    <a:cubicBezTo>
                      <a:pt x="1224045" y="99854"/>
                      <a:pt x="1229843" y="102402"/>
                      <a:pt x="1235203" y="105389"/>
                    </a:cubicBezTo>
                    <a:cubicBezTo>
                      <a:pt x="1247766" y="112505"/>
                      <a:pt x="1260944" y="120500"/>
                      <a:pt x="1274210" y="129109"/>
                    </a:cubicBezTo>
                    <a:cubicBezTo>
                      <a:pt x="1291956" y="140618"/>
                      <a:pt x="1306715" y="155202"/>
                      <a:pt x="1318752" y="168029"/>
                    </a:cubicBezTo>
                    <a:cubicBezTo>
                      <a:pt x="1321563" y="171016"/>
                      <a:pt x="1324374" y="174003"/>
                      <a:pt x="1327098" y="176990"/>
                    </a:cubicBezTo>
                    <a:cubicBezTo>
                      <a:pt x="1330963" y="181119"/>
                      <a:pt x="1334917" y="185424"/>
                      <a:pt x="1338958" y="189641"/>
                    </a:cubicBezTo>
                    <a:cubicBezTo>
                      <a:pt x="1343526" y="194385"/>
                      <a:pt x="1350467" y="195000"/>
                      <a:pt x="1352487" y="195087"/>
                    </a:cubicBezTo>
                    <a:cubicBezTo>
                      <a:pt x="1355123" y="195175"/>
                      <a:pt x="1357671" y="195175"/>
                      <a:pt x="1360131" y="195175"/>
                    </a:cubicBezTo>
                    <a:cubicBezTo>
                      <a:pt x="1365929" y="195175"/>
                      <a:pt x="1370937" y="195175"/>
                      <a:pt x="1375329" y="196493"/>
                    </a:cubicBezTo>
                    <a:cubicBezTo>
                      <a:pt x="1379722" y="197899"/>
                      <a:pt x="1383851" y="197196"/>
                      <a:pt x="1386223" y="196845"/>
                    </a:cubicBezTo>
                    <a:cubicBezTo>
                      <a:pt x="1386575" y="196757"/>
                      <a:pt x="1387102" y="196669"/>
                      <a:pt x="1387278" y="196669"/>
                    </a:cubicBezTo>
                    <a:cubicBezTo>
                      <a:pt x="1389650" y="196493"/>
                      <a:pt x="1391934" y="196142"/>
                      <a:pt x="1393954" y="195790"/>
                    </a:cubicBezTo>
                    <a:cubicBezTo>
                      <a:pt x="1396151" y="195439"/>
                      <a:pt x="1399401" y="194912"/>
                      <a:pt x="1400456" y="195175"/>
                    </a:cubicBezTo>
                    <a:cubicBezTo>
                      <a:pt x="1405288" y="196669"/>
                      <a:pt x="1409680" y="196845"/>
                      <a:pt x="1413282" y="197108"/>
                    </a:cubicBezTo>
                    <a:cubicBezTo>
                      <a:pt x="1414073" y="197108"/>
                      <a:pt x="1414776" y="197196"/>
                      <a:pt x="1415566" y="197284"/>
                    </a:cubicBezTo>
                    <a:cubicBezTo>
                      <a:pt x="1427163" y="198162"/>
                      <a:pt x="1439111" y="198426"/>
                      <a:pt x="1449654" y="198689"/>
                    </a:cubicBezTo>
                    <a:cubicBezTo>
                      <a:pt x="1454749" y="198865"/>
                      <a:pt x="1459933" y="199568"/>
                      <a:pt x="1465379" y="200271"/>
                    </a:cubicBezTo>
                    <a:cubicBezTo>
                      <a:pt x="1472408" y="201237"/>
                      <a:pt x="1479700" y="202204"/>
                      <a:pt x="1487606" y="202116"/>
                    </a:cubicBezTo>
                    <a:cubicBezTo>
                      <a:pt x="1491824" y="202028"/>
                      <a:pt x="1496919" y="203258"/>
                      <a:pt x="1502278" y="204576"/>
                    </a:cubicBezTo>
                    <a:cubicBezTo>
                      <a:pt x="1506846" y="205630"/>
                      <a:pt x="1511591" y="206772"/>
                      <a:pt x="1516598" y="207387"/>
                    </a:cubicBezTo>
                    <a:cubicBezTo>
                      <a:pt x="1520200" y="207826"/>
                      <a:pt x="1523802" y="208441"/>
                      <a:pt x="1527668" y="209144"/>
                    </a:cubicBezTo>
                    <a:cubicBezTo>
                      <a:pt x="1533554" y="210198"/>
                      <a:pt x="1539704" y="211253"/>
                      <a:pt x="1546205" y="211692"/>
                    </a:cubicBezTo>
                    <a:cubicBezTo>
                      <a:pt x="1554200" y="212219"/>
                      <a:pt x="1562194" y="214152"/>
                      <a:pt x="1570540" y="216172"/>
                    </a:cubicBezTo>
                    <a:cubicBezTo>
                      <a:pt x="1573000" y="216787"/>
                      <a:pt x="1575372" y="217315"/>
                      <a:pt x="1577832" y="217929"/>
                    </a:cubicBezTo>
                    <a:cubicBezTo>
                      <a:pt x="1586003" y="219774"/>
                      <a:pt x="1593997" y="222059"/>
                      <a:pt x="1602519" y="224518"/>
                    </a:cubicBezTo>
                    <a:cubicBezTo>
                      <a:pt x="1607703" y="226012"/>
                      <a:pt x="1613062" y="227506"/>
                      <a:pt x="1618421" y="228999"/>
                    </a:cubicBezTo>
                    <a:cubicBezTo>
                      <a:pt x="1621935" y="229965"/>
                      <a:pt x="1625361" y="230668"/>
                      <a:pt x="1628700" y="231283"/>
                    </a:cubicBezTo>
                    <a:cubicBezTo>
                      <a:pt x="1632829" y="232162"/>
                      <a:pt x="1636782" y="232952"/>
                      <a:pt x="1640296" y="234095"/>
                    </a:cubicBezTo>
                    <a:cubicBezTo>
                      <a:pt x="1657076" y="239366"/>
                      <a:pt x="1673681" y="245691"/>
                      <a:pt x="1689231" y="251665"/>
                    </a:cubicBezTo>
                    <a:cubicBezTo>
                      <a:pt x="1715499" y="261769"/>
                      <a:pt x="1737902" y="272223"/>
                      <a:pt x="1757581" y="283381"/>
                    </a:cubicBezTo>
                    <a:cubicBezTo>
                      <a:pt x="1760392" y="284962"/>
                      <a:pt x="1763116" y="286983"/>
                      <a:pt x="1766015" y="289179"/>
                    </a:cubicBezTo>
                    <a:cubicBezTo>
                      <a:pt x="1771726" y="293396"/>
                      <a:pt x="1778139" y="298052"/>
                      <a:pt x="1786661" y="300863"/>
                    </a:cubicBezTo>
                    <a:cubicBezTo>
                      <a:pt x="1787100" y="301303"/>
                      <a:pt x="1787539" y="301742"/>
                      <a:pt x="1788066" y="302181"/>
                    </a:cubicBezTo>
                    <a:cubicBezTo>
                      <a:pt x="1791053" y="304641"/>
                      <a:pt x="1794128" y="307189"/>
                      <a:pt x="1797115" y="309649"/>
                    </a:cubicBezTo>
                    <a:cubicBezTo>
                      <a:pt x="1804319" y="315623"/>
                      <a:pt x="1811699" y="321861"/>
                      <a:pt x="1819781" y="327395"/>
                    </a:cubicBezTo>
                    <a:cubicBezTo>
                      <a:pt x="1826546" y="332139"/>
                      <a:pt x="1831818" y="338377"/>
                      <a:pt x="1837352" y="344966"/>
                    </a:cubicBezTo>
                    <a:cubicBezTo>
                      <a:pt x="1840076" y="348304"/>
                      <a:pt x="1842975" y="351731"/>
                      <a:pt x="1846138" y="355069"/>
                    </a:cubicBezTo>
                    <a:cubicBezTo>
                      <a:pt x="1846313" y="355333"/>
                      <a:pt x="1846840" y="356299"/>
                      <a:pt x="1847192" y="357002"/>
                    </a:cubicBezTo>
                    <a:cubicBezTo>
                      <a:pt x="1848598" y="359901"/>
                      <a:pt x="1850794" y="364206"/>
                      <a:pt x="1855977" y="367544"/>
                    </a:cubicBezTo>
                    <a:cubicBezTo>
                      <a:pt x="1862478" y="371674"/>
                      <a:pt x="1865641" y="379053"/>
                      <a:pt x="1868980" y="386784"/>
                    </a:cubicBezTo>
                    <a:cubicBezTo>
                      <a:pt x="1869770" y="388542"/>
                      <a:pt x="1870561" y="390474"/>
                      <a:pt x="1871440" y="392231"/>
                    </a:cubicBezTo>
                    <a:cubicBezTo>
                      <a:pt x="1877238" y="404707"/>
                      <a:pt x="1880576" y="418939"/>
                      <a:pt x="1883827" y="432732"/>
                    </a:cubicBezTo>
                    <a:lnTo>
                      <a:pt x="1884178" y="434401"/>
                    </a:lnTo>
                    <a:cubicBezTo>
                      <a:pt x="1886463" y="444065"/>
                      <a:pt x="1885760" y="453729"/>
                      <a:pt x="1884969" y="464008"/>
                    </a:cubicBezTo>
                    <a:cubicBezTo>
                      <a:pt x="1884618" y="468664"/>
                      <a:pt x="1884266" y="473496"/>
                      <a:pt x="1884178" y="478328"/>
                    </a:cubicBezTo>
                    <a:cubicBezTo>
                      <a:pt x="1884091" y="486499"/>
                      <a:pt x="1880401" y="495284"/>
                      <a:pt x="1876535" y="504596"/>
                    </a:cubicBezTo>
                    <a:cubicBezTo>
                      <a:pt x="1874866" y="508638"/>
                      <a:pt x="1873109" y="512767"/>
                      <a:pt x="1871615" y="516984"/>
                    </a:cubicBezTo>
                    <a:cubicBezTo>
                      <a:pt x="1870034" y="521552"/>
                      <a:pt x="1868277" y="525242"/>
                      <a:pt x="1866344" y="528141"/>
                    </a:cubicBezTo>
                    <a:cubicBezTo>
                      <a:pt x="1863006" y="533325"/>
                      <a:pt x="1858876" y="539386"/>
                      <a:pt x="1853957" y="544746"/>
                    </a:cubicBezTo>
                    <a:cubicBezTo>
                      <a:pt x="1849740" y="549314"/>
                      <a:pt x="1846401" y="554058"/>
                      <a:pt x="1843151" y="558626"/>
                    </a:cubicBezTo>
                    <a:cubicBezTo>
                      <a:pt x="1839197" y="564249"/>
                      <a:pt x="1835507" y="569520"/>
                      <a:pt x="1830675" y="573825"/>
                    </a:cubicBezTo>
                    <a:cubicBezTo>
                      <a:pt x="1826634" y="577427"/>
                      <a:pt x="1822856" y="581205"/>
                      <a:pt x="1819167" y="584807"/>
                    </a:cubicBezTo>
                    <a:cubicBezTo>
                      <a:pt x="1808624" y="595086"/>
                      <a:pt x="1798697" y="604838"/>
                      <a:pt x="1785694" y="611163"/>
                    </a:cubicBezTo>
                    <a:cubicBezTo>
                      <a:pt x="1782092" y="612920"/>
                      <a:pt x="1780247" y="615468"/>
                      <a:pt x="1779281" y="616873"/>
                    </a:cubicBezTo>
                    <a:cubicBezTo>
                      <a:pt x="1779193" y="616961"/>
                      <a:pt x="1779193" y="617049"/>
                      <a:pt x="1779105" y="617137"/>
                    </a:cubicBezTo>
                    <a:cubicBezTo>
                      <a:pt x="1778051" y="618016"/>
                      <a:pt x="1776821" y="619070"/>
                      <a:pt x="1775679" y="619773"/>
                    </a:cubicBezTo>
                    <a:cubicBezTo>
                      <a:pt x="1772956" y="621442"/>
                      <a:pt x="1770144" y="623111"/>
                      <a:pt x="1767421" y="624780"/>
                    </a:cubicBezTo>
                    <a:cubicBezTo>
                      <a:pt x="1757493" y="630754"/>
                      <a:pt x="1747302" y="636992"/>
                      <a:pt x="1737023" y="642790"/>
                    </a:cubicBezTo>
                    <a:cubicBezTo>
                      <a:pt x="1724987" y="649643"/>
                      <a:pt x="1713127" y="656232"/>
                      <a:pt x="1700915" y="662030"/>
                    </a:cubicBezTo>
                    <a:cubicBezTo>
                      <a:pt x="1696347" y="664227"/>
                      <a:pt x="1691427" y="665984"/>
                      <a:pt x="1686244" y="667917"/>
                    </a:cubicBezTo>
                    <a:cubicBezTo>
                      <a:pt x="1680182" y="670113"/>
                      <a:pt x="1674032" y="672485"/>
                      <a:pt x="1667970" y="675472"/>
                    </a:cubicBezTo>
                    <a:cubicBezTo>
                      <a:pt x="1666740" y="676087"/>
                      <a:pt x="1665510" y="676702"/>
                      <a:pt x="1664280" y="677317"/>
                    </a:cubicBezTo>
                    <a:cubicBezTo>
                      <a:pt x="1659976" y="679513"/>
                      <a:pt x="1655846" y="681622"/>
                      <a:pt x="1652420" y="681973"/>
                    </a:cubicBezTo>
                    <a:cubicBezTo>
                      <a:pt x="1646183" y="682588"/>
                      <a:pt x="1641526" y="684960"/>
                      <a:pt x="1637836" y="686805"/>
                    </a:cubicBezTo>
                    <a:cubicBezTo>
                      <a:pt x="1634937" y="688299"/>
                      <a:pt x="1633180" y="689089"/>
                      <a:pt x="1631599" y="689177"/>
                    </a:cubicBezTo>
                    <a:cubicBezTo>
                      <a:pt x="1624395" y="689441"/>
                      <a:pt x="1618509" y="692164"/>
                      <a:pt x="1613237" y="694536"/>
                    </a:cubicBezTo>
                    <a:cubicBezTo>
                      <a:pt x="1610953" y="695590"/>
                      <a:pt x="1608757" y="696557"/>
                      <a:pt x="1606912" y="697172"/>
                    </a:cubicBezTo>
                    <a:lnTo>
                      <a:pt x="1604979" y="697787"/>
                    </a:lnTo>
                    <a:cubicBezTo>
                      <a:pt x="1594261" y="701213"/>
                      <a:pt x="1583279" y="704639"/>
                      <a:pt x="1572385" y="707275"/>
                    </a:cubicBezTo>
                    <a:cubicBezTo>
                      <a:pt x="1558065" y="710613"/>
                      <a:pt x="1543306" y="713601"/>
                      <a:pt x="1528985" y="716412"/>
                    </a:cubicBezTo>
                    <a:cubicBezTo>
                      <a:pt x="1525911" y="717027"/>
                      <a:pt x="1522924" y="717642"/>
                      <a:pt x="1519849" y="718257"/>
                    </a:cubicBezTo>
                    <a:cubicBezTo>
                      <a:pt x="1506846" y="720892"/>
                      <a:pt x="1493493" y="723528"/>
                      <a:pt x="1479963" y="725812"/>
                    </a:cubicBezTo>
                    <a:cubicBezTo>
                      <a:pt x="1476713" y="726339"/>
                      <a:pt x="1473111" y="726603"/>
                      <a:pt x="1469245" y="726866"/>
                    </a:cubicBezTo>
                    <a:cubicBezTo>
                      <a:pt x="1461602" y="727394"/>
                      <a:pt x="1452992" y="728008"/>
                      <a:pt x="1444997" y="731171"/>
                    </a:cubicBezTo>
                    <a:cubicBezTo>
                      <a:pt x="1438320" y="733807"/>
                      <a:pt x="1430941" y="733983"/>
                      <a:pt x="1422507" y="734158"/>
                    </a:cubicBezTo>
                    <a:cubicBezTo>
                      <a:pt x="1416093" y="734334"/>
                      <a:pt x="1409592" y="734422"/>
                      <a:pt x="1402652" y="735652"/>
                    </a:cubicBezTo>
                    <a:cubicBezTo>
                      <a:pt x="1391934" y="737585"/>
                      <a:pt x="1383236" y="737321"/>
                      <a:pt x="1376208" y="734773"/>
                    </a:cubicBezTo>
                    <a:cubicBezTo>
                      <a:pt x="1374539" y="734070"/>
                      <a:pt x="1372079" y="733631"/>
                      <a:pt x="1369531" y="733631"/>
                    </a:cubicBezTo>
                    <a:close/>
                    <a:moveTo>
                      <a:pt x="539664" y="694448"/>
                    </a:moveTo>
                    <a:cubicBezTo>
                      <a:pt x="539664" y="694448"/>
                      <a:pt x="539576" y="694448"/>
                      <a:pt x="539664" y="694448"/>
                    </a:cubicBezTo>
                    <a:cubicBezTo>
                      <a:pt x="539576" y="694448"/>
                      <a:pt x="539664" y="694448"/>
                      <a:pt x="539664" y="694448"/>
                    </a:cubicBezTo>
                    <a:close/>
                    <a:moveTo>
                      <a:pt x="439423" y="684170"/>
                    </a:moveTo>
                    <a:cubicBezTo>
                      <a:pt x="439423" y="684170"/>
                      <a:pt x="439423" y="684170"/>
                      <a:pt x="439423" y="684170"/>
                    </a:cubicBezTo>
                    <a:cubicBezTo>
                      <a:pt x="439423" y="684170"/>
                      <a:pt x="439423" y="684170"/>
                      <a:pt x="439423" y="684170"/>
                    </a:cubicBezTo>
                    <a:close/>
                    <a:moveTo>
                      <a:pt x="354908" y="673451"/>
                    </a:moveTo>
                    <a:cubicBezTo>
                      <a:pt x="354908" y="673451"/>
                      <a:pt x="354908" y="673451"/>
                      <a:pt x="354908" y="673451"/>
                    </a:cubicBezTo>
                    <a:cubicBezTo>
                      <a:pt x="354908" y="673451"/>
                      <a:pt x="354908" y="673451"/>
                      <a:pt x="354908" y="673451"/>
                    </a:cubicBezTo>
                    <a:close/>
                    <a:moveTo>
                      <a:pt x="1779281" y="617137"/>
                    </a:moveTo>
                    <a:cubicBezTo>
                      <a:pt x="1779281" y="617225"/>
                      <a:pt x="1779281" y="617225"/>
                      <a:pt x="1779281" y="617137"/>
                    </a:cubicBezTo>
                    <a:cubicBezTo>
                      <a:pt x="1779281" y="617225"/>
                      <a:pt x="1779281" y="617225"/>
                      <a:pt x="1779281" y="617137"/>
                    </a:cubicBezTo>
                    <a:close/>
                    <a:moveTo>
                      <a:pt x="591410" y="692164"/>
                    </a:moveTo>
                    <a:cubicBezTo>
                      <a:pt x="592113" y="692164"/>
                      <a:pt x="592816" y="692164"/>
                      <a:pt x="593519" y="692076"/>
                    </a:cubicBezTo>
                    <a:cubicBezTo>
                      <a:pt x="600810" y="691461"/>
                      <a:pt x="607927" y="690144"/>
                      <a:pt x="614603" y="688211"/>
                    </a:cubicBezTo>
                    <a:cubicBezTo>
                      <a:pt x="619260" y="686805"/>
                      <a:pt x="624180" y="685927"/>
                      <a:pt x="629451" y="684960"/>
                    </a:cubicBezTo>
                    <a:cubicBezTo>
                      <a:pt x="631999" y="684433"/>
                      <a:pt x="634722" y="683994"/>
                      <a:pt x="637445" y="683379"/>
                    </a:cubicBezTo>
                    <a:cubicBezTo>
                      <a:pt x="641750" y="682500"/>
                      <a:pt x="646582" y="682412"/>
                      <a:pt x="651678" y="682237"/>
                    </a:cubicBezTo>
                    <a:cubicBezTo>
                      <a:pt x="660727" y="682061"/>
                      <a:pt x="671006" y="681797"/>
                      <a:pt x="681372" y="677229"/>
                    </a:cubicBezTo>
                    <a:cubicBezTo>
                      <a:pt x="684272" y="675999"/>
                      <a:pt x="689982" y="675999"/>
                      <a:pt x="695078" y="675999"/>
                    </a:cubicBezTo>
                    <a:cubicBezTo>
                      <a:pt x="697098" y="675999"/>
                      <a:pt x="699207" y="675999"/>
                      <a:pt x="701315" y="675999"/>
                    </a:cubicBezTo>
                    <a:cubicBezTo>
                      <a:pt x="708871" y="675823"/>
                      <a:pt x="715460" y="674066"/>
                      <a:pt x="720819" y="672749"/>
                    </a:cubicBezTo>
                    <a:cubicBezTo>
                      <a:pt x="722839" y="672221"/>
                      <a:pt x="725387" y="671958"/>
                      <a:pt x="728111" y="671694"/>
                    </a:cubicBezTo>
                    <a:cubicBezTo>
                      <a:pt x="732679" y="671255"/>
                      <a:pt x="737862" y="670728"/>
                      <a:pt x="743221" y="668883"/>
                    </a:cubicBezTo>
                    <a:cubicBezTo>
                      <a:pt x="743836" y="668707"/>
                      <a:pt x="744364" y="668444"/>
                      <a:pt x="744978" y="668180"/>
                    </a:cubicBezTo>
                    <a:cubicBezTo>
                      <a:pt x="751568" y="670552"/>
                      <a:pt x="758157" y="668004"/>
                      <a:pt x="762725" y="666335"/>
                    </a:cubicBezTo>
                    <a:cubicBezTo>
                      <a:pt x="763340" y="666072"/>
                      <a:pt x="763955" y="665896"/>
                      <a:pt x="764570" y="665632"/>
                    </a:cubicBezTo>
                    <a:lnTo>
                      <a:pt x="767820" y="664490"/>
                    </a:lnTo>
                    <a:cubicBezTo>
                      <a:pt x="777484" y="661064"/>
                      <a:pt x="786709" y="657901"/>
                      <a:pt x="796197" y="657023"/>
                    </a:cubicBezTo>
                    <a:cubicBezTo>
                      <a:pt x="800502" y="656583"/>
                      <a:pt x="803841" y="655090"/>
                      <a:pt x="806300" y="653948"/>
                    </a:cubicBezTo>
                    <a:cubicBezTo>
                      <a:pt x="807003" y="653596"/>
                      <a:pt x="807882" y="653245"/>
                      <a:pt x="808321" y="653069"/>
                    </a:cubicBezTo>
                    <a:cubicBezTo>
                      <a:pt x="817897" y="651576"/>
                      <a:pt x="826507" y="648764"/>
                      <a:pt x="834765" y="646041"/>
                    </a:cubicBezTo>
                    <a:cubicBezTo>
                      <a:pt x="839421" y="644547"/>
                      <a:pt x="843814" y="643054"/>
                      <a:pt x="848295" y="641912"/>
                    </a:cubicBezTo>
                    <a:cubicBezTo>
                      <a:pt x="850227" y="641385"/>
                      <a:pt x="852336" y="640858"/>
                      <a:pt x="854093" y="640682"/>
                    </a:cubicBezTo>
                    <a:cubicBezTo>
                      <a:pt x="861736" y="639715"/>
                      <a:pt x="871488" y="634181"/>
                      <a:pt x="873596" y="627504"/>
                    </a:cubicBezTo>
                    <a:cubicBezTo>
                      <a:pt x="875002" y="623111"/>
                      <a:pt x="873509" y="618631"/>
                      <a:pt x="869555" y="615731"/>
                    </a:cubicBezTo>
                    <a:cubicBezTo>
                      <a:pt x="863581" y="611339"/>
                      <a:pt x="854620" y="605804"/>
                      <a:pt x="845659" y="608703"/>
                    </a:cubicBezTo>
                    <a:cubicBezTo>
                      <a:pt x="841354" y="610021"/>
                      <a:pt x="836698" y="610724"/>
                      <a:pt x="831778" y="611339"/>
                    </a:cubicBezTo>
                    <a:cubicBezTo>
                      <a:pt x="829757" y="611602"/>
                      <a:pt x="827737" y="611866"/>
                      <a:pt x="825716" y="612217"/>
                    </a:cubicBezTo>
                    <a:lnTo>
                      <a:pt x="820708" y="613008"/>
                    </a:lnTo>
                    <a:cubicBezTo>
                      <a:pt x="811044" y="614501"/>
                      <a:pt x="801029" y="616083"/>
                      <a:pt x="791102" y="618191"/>
                    </a:cubicBezTo>
                    <a:cubicBezTo>
                      <a:pt x="785918" y="619245"/>
                      <a:pt x="780735" y="619861"/>
                      <a:pt x="775639" y="619948"/>
                    </a:cubicBezTo>
                    <a:cubicBezTo>
                      <a:pt x="774497" y="619948"/>
                      <a:pt x="772740" y="619597"/>
                      <a:pt x="770808" y="619245"/>
                    </a:cubicBezTo>
                    <a:cubicBezTo>
                      <a:pt x="768787" y="618806"/>
                      <a:pt x="766415" y="618367"/>
                      <a:pt x="763867" y="618104"/>
                    </a:cubicBezTo>
                    <a:cubicBezTo>
                      <a:pt x="752798" y="617137"/>
                      <a:pt x="741113" y="619245"/>
                      <a:pt x="729165" y="624341"/>
                    </a:cubicBezTo>
                    <a:cubicBezTo>
                      <a:pt x="724509" y="626274"/>
                      <a:pt x="719325" y="626889"/>
                      <a:pt x="713263" y="627504"/>
                    </a:cubicBezTo>
                    <a:cubicBezTo>
                      <a:pt x="711418" y="627679"/>
                      <a:pt x="709486" y="627943"/>
                      <a:pt x="707641" y="628119"/>
                    </a:cubicBezTo>
                    <a:cubicBezTo>
                      <a:pt x="705005" y="628470"/>
                      <a:pt x="702457" y="628734"/>
                      <a:pt x="699646" y="628997"/>
                    </a:cubicBezTo>
                    <a:cubicBezTo>
                      <a:pt x="692266" y="629788"/>
                      <a:pt x="684623" y="630579"/>
                      <a:pt x="676804" y="632599"/>
                    </a:cubicBezTo>
                    <a:cubicBezTo>
                      <a:pt x="669688" y="631369"/>
                      <a:pt x="663099" y="631809"/>
                      <a:pt x="657213" y="632160"/>
                    </a:cubicBezTo>
                    <a:cubicBezTo>
                      <a:pt x="654050" y="632336"/>
                      <a:pt x="651151" y="632599"/>
                      <a:pt x="648427" y="632511"/>
                    </a:cubicBezTo>
                    <a:cubicBezTo>
                      <a:pt x="638148" y="632248"/>
                      <a:pt x="628924" y="632248"/>
                      <a:pt x="620314" y="632511"/>
                    </a:cubicBezTo>
                    <a:cubicBezTo>
                      <a:pt x="615921" y="632687"/>
                      <a:pt x="611792" y="633390"/>
                      <a:pt x="608102" y="634005"/>
                    </a:cubicBezTo>
                    <a:cubicBezTo>
                      <a:pt x="606872" y="634181"/>
                      <a:pt x="605555" y="634444"/>
                      <a:pt x="604325" y="634620"/>
                    </a:cubicBezTo>
                    <a:cubicBezTo>
                      <a:pt x="602480" y="634883"/>
                      <a:pt x="600020" y="634708"/>
                      <a:pt x="597208" y="634444"/>
                    </a:cubicBezTo>
                    <a:cubicBezTo>
                      <a:pt x="593870" y="634093"/>
                      <a:pt x="590180" y="633829"/>
                      <a:pt x="585963" y="634093"/>
                    </a:cubicBezTo>
                    <a:lnTo>
                      <a:pt x="581483" y="634444"/>
                    </a:lnTo>
                    <a:cubicBezTo>
                      <a:pt x="566899" y="635498"/>
                      <a:pt x="551788" y="636553"/>
                      <a:pt x="536853" y="640770"/>
                    </a:cubicBezTo>
                    <a:cubicBezTo>
                      <a:pt x="531055" y="640945"/>
                      <a:pt x="525344" y="641297"/>
                      <a:pt x="519721" y="641648"/>
                    </a:cubicBezTo>
                    <a:cubicBezTo>
                      <a:pt x="506016" y="642439"/>
                      <a:pt x="493102" y="643230"/>
                      <a:pt x="480451" y="642263"/>
                    </a:cubicBezTo>
                    <a:cubicBezTo>
                      <a:pt x="476937" y="642000"/>
                      <a:pt x="473422" y="641912"/>
                      <a:pt x="470084" y="641912"/>
                    </a:cubicBezTo>
                    <a:cubicBezTo>
                      <a:pt x="463319" y="641824"/>
                      <a:pt x="457521" y="641736"/>
                      <a:pt x="452601" y="639891"/>
                    </a:cubicBezTo>
                    <a:cubicBezTo>
                      <a:pt x="448648" y="638398"/>
                      <a:pt x="445046" y="638749"/>
                      <a:pt x="442234" y="639364"/>
                    </a:cubicBezTo>
                    <a:lnTo>
                      <a:pt x="439335" y="635938"/>
                    </a:lnTo>
                    <a:lnTo>
                      <a:pt x="430374" y="639979"/>
                    </a:lnTo>
                    <a:cubicBezTo>
                      <a:pt x="426860" y="641560"/>
                      <a:pt x="422731" y="641385"/>
                      <a:pt x="416142" y="640945"/>
                    </a:cubicBezTo>
                    <a:cubicBezTo>
                      <a:pt x="413155" y="640770"/>
                      <a:pt x="410080" y="640594"/>
                      <a:pt x="406741" y="640594"/>
                    </a:cubicBezTo>
                    <a:cubicBezTo>
                      <a:pt x="388907" y="640945"/>
                      <a:pt x="381176" y="638398"/>
                      <a:pt x="375993" y="630491"/>
                    </a:cubicBezTo>
                    <a:cubicBezTo>
                      <a:pt x="373181" y="626186"/>
                      <a:pt x="368261" y="625044"/>
                      <a:pt x="366329" y="624605"/>
                    </a:cubicBezTo>
                    <a:lnTo>
                      <a:pt x="366065" y="624517"/>
                    </a:lnTo>
                    <a:cubicBezTo>
                      <a:pt x="364572" y="624165"/>
                      <a:pt x="363078" y="623726"/>
                      <a:pt x="361672" y="623375"/>
                    </a:cubicBezTo>
                    <a:cubicBezTo>
                      <a:pt x="357368" y="622233"/>
                      <a:pt x="352887" y="621090"/>
                      <a:pt x="348231" y="620212"/>
                    </a:cubicBezTo>
                    <a:cubicBezTo>
                      <a:pt x="346210" y="619861"/>
                      <a:pt x="344190" y="619421"/>
                      <a:pt x="342257" y="618982"/>
                    </a:cubicBezTo>
                    <a:cubicBezTo>
                      <a:pt x="334877" y="617488"/>
                      <a:pt x="327322" y="615907"/>
                      <a:pt x="318976" y="616083"/>
                    </a:cubicBezTo>
                    <a:cubicBezTo>
                      <a:pt x="315110" y="616171"/>
                      <a:pt x="311069" y="615029"/>
                      <a:pt x="306412" y="613711"/>
                    </a:cubicBezTo>
                    <a:cubicBezTo>
                      <a:pt x="301844" y="612393"/>
                      <a:pt x="296661" y="610899"/>
                      <a:pt x="290774" y="610460"/>
                    </a:cubicBezTo>
                    <a:cubicBezTo>
                      <a:pt x="289632" y="610372"/>
                      <a:pt x="288578" y="610284"/>
                      <a:pt x="287436" y="610197"/>
                    </a:cubicBezTo>
                    <a:cubicBezTo>
                      <a:pt x="282341" y="609845"/>
                      <a:pt x="277157" y="609494"/>
                      <a:pt x="273819" y="608176"/>
                    </a:cubicBezTo>
                    <a:cubicBezTo>
                      <a:pt x="266088" y="605013"/>
                      <a:pt x="258356" y="603783"/>
                      <a:pt x="251328" y="602905"/>
                    </a:cubicBezTo>
                    <a:lnTo>
                      <a:pt x="252294" y="601587"/>
                    </a:lnTo>
                    <a:lnTo>
                      <a:pt x="239731" y="596843"/>
                    </a:lnTo>
                    <a:cubicBezTo>
                      <a:pt x="238853" y="596491"/>
                      <a:pt x="237711" y="595964"/>
                      <a:pt x="236569" y="595437"/>
                    </a:cubicBezTo>
                    <a:cubicBezTo>
                      <a:pt x="232879" y="593680"/>
                      <a:pt x="228310" y="591572"/>
                      <a:pt x="222600" y="591308"/>
                    </a:cubicBezTo>
                    <a:cubicBezTo>
                      <a:pt x="215572" y="590957"/>
                      <a:pt x="211091" y="589727"/>
                      <a:pt x="207138" y="587091"/>
                    </a:cubicBezTo>
                    <a:cubicBezTo>
                      <a:pt x="203009" y="584280"/>
                      <a:pt x="198001" y="583401"/>
                      <a:pt x="194223" y="582874"/>
                    </a:cubicBezTo>
                    <a:cubicBezTo>
                      <a:pt x="191148" y="582523"/>
                      <a:pt x="190709" y="581996"/>
                      <a:pt x="190094" y="581205"/>
                    </a:cubicBezTo>
                    <a:cubicBezTo>
                      <a:pt x="186141" y="576285"/>
                      <a:pt x="176301" y="570399"/>
                      <a:pt x="167516" y="573298"/>
                    </a:cubicBezTo>
                    <a:cubicBezTo>
                      <a:pt x="166286" y="573737"/>
                      <a:pt x="165583" y="573737"/>
                      <a:pt x="160487" y="569872"/>
                    </a:cubicBezTo>
                    <a:lnTo>
                      <a:pt x="160224" y="569696"/>
                    </a:lnTo>
                    <a:cubicBezTo>
                      <a:pt x="151087" y="562668"/>
                      <a:pt x="142302" y="554761"/>
                      <a:pt x="133780" y="547030"/>
                    </a:cubicBezTo>
                    <a:cubicBezTo>
                      <a:pt x="131935" y="545361"/>
                      <a:pt x="130090" y="543691"/>
                      <a:pt x="128245" y="542022"/>
                    </a:cubicBezTo>
                    <a:cubicBezTo>
                      <a:pt x="128069" y="541407"/>
                      <a:pt x="127806" y="540616"/>
                      <a:pt x="127454" y="539826"/>
                    </a:cubicBezTo>
                    <a:cubicBezTo>
                      <a:pt x="127279" y="539474"/>
                      <a:pt x="127191" y="539211"/>
                      <a:pt x="127103" y="538859"/>
                    </a:cubicBezTo>
                    <a:cubicBezTo>
                      <a:pt x="126488" y="536927"/>
                      <a:pt x="125434" y="534027"/>
                      <a:pt x="122798" y="531392"/>
                    </a:cubicBezTo>
                    <a:cubicBezTo>
                      <a:pt x="119196" y="527702"/>
                      <a:pt x="115418" y="524100"/>
                      <a:pt x="111816" y="520674"/>
                    </a:cubicBezTo>
                    <a:cubicBezTo>
                      <a:pt x="108302" y="517247"/>
                      <a:pt x="104612" y="513733"/>
                      <a:pt x="101098" y="510219"/>
                    </a:cubicBezTo>
                    <a:cubicBezTo>
                      <a:pt x="100307" y="509428"/>
                      <a:pt x="99868" y="508813"/>
                      <a:pt x="99693" y="508462"/>
                    </a:cubicBezTo>
                    <a:cubicBezTo>
                      <a:pt x="99693" y="508110"/>
                      <a:pt x="99693" y="507583"/>
                      <a:pt x="99605" y="507144"/>
                    </a:cubicBezTo>
                    <a:cubicBezTo>
                      <a:pt x="99517" y="504157"/>
                      <a:pt x="99341" y="498007"/>
                      <a:pt x="93367" y="493878"/>
                    </a:cubicBezTo>
                    <a:cubicBezTo>
                      <a:pt x="91259" y="492473"/>
                      <a:pt x="88711" y="491506"/>
                      <a:pt x="85987" y="491155"/>
                    </a:cubicBezTo>
                    <a:cubicBezTo>
                      <a:pt x="84582" y="488958"/>
                      <a:pt x="83088" y="486850"/>
                      <a:pt x="81595" y="484741"/>
                    </a:cubicBezTo>
                    <a:cubicBezTo>
                      <a:pt x="76060" y="476747"/>
                      <a:pt x="71228" y="469894"/>
                      <a:pt x="71140" y="461812"/>
                    </a:cubicBezTo>
                    <a:cubicBezTo>
                      <a:pt x="71140" y="461284"/>
                      <a:pt x="71140" y="459879"/>
                      <a:pt x="71228" y="459176"/>
                    </a:cubicBezTo>
                    <a:cubicBezTo>
                      <a:pt x="80277" y="453026"/>
                      <a:pt x="82561" y="443538"/>
                      <a:pt x="77114" y="434489"/>
                    </a:cubicBezTo>
                    <a:cubicBezTo>
                      <a:pt x="76763" y="433874"/>
                      <a:pt x="76675" y="433523"/>
                      <a:pt x="77202" y="432820"/>
                    </a:cubicBezTo>
                    <a:cubicBezTo>
                      <a:pt x="79486" y="429218"/>
                      <a:pt x="80101" y="425440"/>
                      <a:pt x="80453" y="422717"/>
                    </a:cubicBezTo>
                    <a:lnTo>
                      <a:pt x="80453" y="422541"/>
                    </a:lnTo>
                    <a:cubicBezTo>
                      <a:pt x="80716" y="420960"/>
                      <a:pt x="80628" y="419554"/>
                      <a:pt x="80453" y="418324"/>
                    </a:cubicBezTo>
                    <a:cubicBezTo>
                      <a:pt x="82210" y="415161"/>
                      <a:pt x="82737" y="412174"/>
                      <a:pt x="83176" y="410066"/>
                    </a:cubicBezTo>
                    <a:cubicBezTo>
                      <a:pt x="83352" y="409187"/>
                      <a:pt x="83527" y="408309"/>
                      <a:pt x="83703" y="407869"/>
                    </a:cubicBezTo>
                    <a:cubicBezTo>
                      <a:pt x="84230" y="406552"/>
                      <a:pt x="85636" y="404795"/>
                      <a:pt x="87129" y="402862"/>
                    </a:cubicBezTo>
                    <a:cubicBezTo>
                      <a:pt x="88008" y="401720"/>
                      <a:pt x="88974" y="400490"/>
                      <a:pt x="89941" y="399172"/>
                    </a:cubicBezTo>
                    <a:cubicBezTo>
                      <a:pt x="98550" y="386872"/>
                      <a:pt x="103734" y="375978"/>
                      <a:pt x="106369" y="364997"/>
                    </a:cubicBezTo>
                    <a:cubicBezTo>
                      <a:pt x="112256" y="360516"/>
                      <a:pt x="115418" y="354981"/>
                      <a:pt x="117966" y="350413"/>
                    </a:cubicBezTo>
                    <a:cubicBezTo>
                      <a:pt x="119547" y="347690"/>
                      <a:pt x="121041" y="345054"/>
                      <a:pt x="122798" y="343209"/>
                    </a:cubicBezTo>
                    <a:cubicBezTo>
                      <a:pt x="126576" y="339256"/>
                      <a:pt x="128069" y="334687"/>
                      <a:pt x="129211" y="330997"/>
                    </a:cubicBezTo>
                    <a:cubicBezTo>
                      <a:pt x="129563" y="329767"/>
                      <a:pt x="130002" y="328625"/>
                      <a:pt x="130354" y="327747"/>
                    </a:cubicBezTo>
                    <a:cubicBezTo>
                      <a:pt x="133868" y="319488"/>
                      <a:pt x="140808" y="312460"/>
                      <a:pt x="148276" y="304905"/>
                    </a:cubicBezTo>
                    <a:cubicBezTo>
                      <a:pt x="149857" y="303323"/>
                      <a:pt x="151351" y="301742"/>
                      <a:pt x="152932" y="300161"/>
                    </a:cubicBezTo>
                    <a:cubicBezTo>
                      <a:pt x="155216" y="298667"/>
                      <a:pt x="157412" y="297261"/>
                      <a:pt x="159697" y="295768"/>
                    </a:cubicBezTo>
                    <a:cubicBezTo>
                      <a:pt x="169448" y="289355"/>
                      <a:pt x="178673" y="283293"/>
                      <a:pt x="188688" y="279515"/>
                    </a:cubicBezTo>
                    <a:cubicBezTo>
                      <a:pt x="197298" y="276264"/>
                      <a:pt x="204414" y="271784"/>
                      <a:pt x="211267" y="267479"/>
                    </a:cubicBezTo>
                    <a:cubicBezTo>
                      <a:pt x="215747" y="264668"/>
                      <a:pt x="220052" y="262032"/>
                      <a:pt x="224533" y="259836"/>
                    </a:cubicBezTo>
                    <a:cubicBezTo>
                      <a:pt x="233142" y="255619"/>
                      <a:pt x="240698" y="250260"/>
                      <a:pt x="247990" y="245164"/>
                    </a:cubicBezTo>
                    <a:cubicBezTo>
                      <a:pt x="251592" y="242616"/>
                      <a:pt x="255018" y="240244"/>
                      <a:pt x="258532" y="237960"/>
                    </a:cubicBezTo>
                    <a:cubicBezTo>
                      <a:pt x="263276" y="234885"/>
                      <a:pt x="268372" y="231810"/>
                      <a:pt x="273204" y="228823"/>
                    </a:cubicBezTo>
                    <a:cubicBezTo>
                      <a:pt x="276191" y="226978"/>
                      <a:pt x="279178" y="225221"/>
                      <a:pt x="282165" y="223376"/>
                    </a:cubicBezTo>
                    <a:cubicBezTo>
                      <a:pt x="283922" y="222234"/>
                      <a:pt x="285152" y="221092"/>
                      <a:pt x="285943" y="220302"/>
                    </a:cubicBezTo>
                    <a:cubicBezTo>
                      <a:pt x="286030" y="220214"/>
                      <a:pt x="286206" y="220038"/>
                      <a:pt x="286294" y="219950"/>
                    </a:cubicBezTo>
                    <a:lnTo>
                      <a:pt x="299999" y="207299"/>
                    </a:lnTo>
                    <a:lnTo>
                      <a:pt x="280847" y="202819"/>
                    </a:lnTo>
                    <a:cubicBezTo>
                      <a:pt x="280671" y="202819"/>
                      <a:pt x="280583" y="202731"/>
                      <a:pt x="280408" y="202643"/>
                    </a:cubicBezTo>
                    <a:cubicBezTo>
                      <a:pt x="278739" y="202116"/>
                      <a:pt x="275576" y="201062"/>
                      <a:pt x="271622" y="201677"/>
                    </a:cubicBezTo>
                    <a:cubicBezTo>
                      <a:pt x="267932" y="202204"/>
                      <a:pt x="264331" y="203258"/>
                      <a:pt x="261256" y="204839"/>
                    </a:cubicBezTo>
                    <a:lnTo>
                      <a:pt x="257741" y="206684"/>
                    </a:lnTo>
                    <a:cubicBezTo>
                      <a:pt x="243509" y="213976"/>
                      <a:pt x="230155" y="220917"/>
                      <a:pt x="215308" y="225397"/>
                    </a:cubicBezTo>
                    <a:cubicBezTo>
                      <a:pt x="210564" y="226803"/>
                      <a:pt x="207050" y="229350"/>
                      <a:pt x="204151" y="231371"/>
                    </a:cubicBezTo>
                    <a:cubicBezTo>
                      <a:pt x="202833" y="232338"/>
                      <a:pt x="200988" y="233567"/>
                      <a:pt x="200197" y="233831"/>
                    </a:cubicBezTo>
                    <a:cubicBezTo>
                      <a:pt x="188688" y="237433"/>
                      <a:pt x="179991" y="243319"/>
                      <a:pt x="171469" y="249118"/>
                    </a:cubicBezTo>
                    <a:cubicBezTo>
                      <a:pt x="166813" y="252280"/>
                      <a:pt x="162420" y="255179"/>
                      <a:pt x="157852" y="257639"/>
                    </a:cubicBezTo>
                    <a:cubicBezTo>
                      <a:pt x="156183" y="258518"/>
                      <a:pt x="154250" y="259397"/>
                      <a:pt x="152317" y="260275"/>
                    </a:cubicBezTo>
                    <a:cubicBezTo>
                      <a:pt x="150384" y="261154"/>
                      <a:pt x="148451" y="262032"/>
                      <a:pt x="146343" y="263086"/>
                    </a:cubicBezTo>
                    <a:cubicBezTo>
                      <a:pt x="143268" y="264668"/>
                      <a:pt x="140632" y="266425"/>
                      <a:pt x="138436" y="268445"/>
                    </a:cubicBezTo>
                    <a:cubicBezTo>
                      <a:pt x="137909" y="268972"/>
                      <a:pt x="137382" y="269500"/>
                      <a:pt x="136943" y="270027"/>
                    </a:cubicBezTo>
                    <a:cubicBezTo>
                      <a:pt x="129036" y="272223"/>
                      <a:pt x="125082" y="277934"/>
                      <a:pt x="122886" y="281096"/>
                    </a:cubicBezTo>
                    <a:cubicBezTo>
                      <a:pt x="122359" y="281887"/>
                      <a:pt x="121480" y="283117"/>
                      <a:pt x="121129" y="283468"/>
                    </a:cubicBezTo>
                    <a:cubicBezTo>
                      <a:pt x="118054" y="286192"/>
                      <a:pt x="114803" y="288740"/>
                      <a:pt x="111377" y="291551"/>
                    </a:cubicBezTo>
                    <a:cubicBezTo>
                      <a:pt x="102943" y="298316"/>
                      <a:pt x="94246" y="305256"/>
                      <a:pt x="87569" y="314481"/>
                    </a:cubicBezTo>
                    <a:cubicBezTo>
                      <a:pt x="76938" y="320455"/>
                      <a:pt x="72721" y="329592"/>
                      <a:pt x="69207" y="336971"/>
                    </a:cubicBezTo>
                    <a:cubicBezTo>
                      <a:pt x="68504" y="338377"/>
                      <a:pt x="67889" y="339783"/>
                      <a:pt x="67274" y="341101"/>
                    </a:cubicBezTo>
                    <a:cubicBezTo>
                      <a:pt x="65869" y="343824"/>
                      <a:pt x="64990" y="344615"/>
                      <a:pt x="64815" y="344703"/>
                    </a:cubicBezTo>
                    <a:cubicBezTo>
                      <a:pt x="52339" y="354191"/>
                      <a:pt x="49792" y="366315"/>
                      <a:pt x="47595" y="377121"/>
                    </a:cubicBezTo>
                    <a:lnTo>
                      <a:pt x="47420" y="377999"/>
                    </a:lnTo>
                    <a:cubicBezTo>
                      <a:pt x="47156" y="379317"/>
                      <a:pt x="46629" y="380283"/>
                      <a:pt x="46365" y="380635"/>
                    </a:cubicBezTo>
                    <a:cubicBezTo>
                      <a:pt x="39249" y="386082"/>
                      <a:pt x="39161" y="393198"/>
                      <a:pt x="39161" y="397063"/>
                    </a:cubicBezTo>
                    <a:cubicBezTo>
                      <a:pt x="39161" y="397503"/>
                      <a:pt x="39161" y="397942"/>
                      <a:pt x="39161" y="398381"/>
                    </a:cubicBezTo>
                    <a:lnTo>
                      <a:pt x="33626" y="401983"/>
                    </a:lnTo>
                    <a:lnTo>
                      <a:pt x="36262" y="409099"/>
                    </a:lnTo>
                    <a:cubicBezTo>
                      <a:pt x="37316" y="411998"/>
                      <a:pt x="36877" y="415688"/>
                      <a:pt x="36262" y="419993"/>
                    </a:cubicBezTo>
                    <a:cubicBezTo>
                      <a:pt x="35911" y="422629"/>
                      <a:pt x="35559" y="425264"/>
                      <a:pt x="35471" y="428164"/>
                    </a:cubicBezTo>
                    <a:cubicBezTo>
                      <a:pt x="35208" y="438530"/>
                      <a:pt x="35823" y="446701"/>
                      <a:pt x="37580" y="454783"/>
                    </a:cubicBezTo>
                    <a:cubicBezTo>
                      <a:pt x="37843" y="455925"/>
                      <a:pt x="37843" y="457419"/>
                      <a:pt x="37843" y="459088"/>
                    </a:cubicBezTo>
                    <a:cubicBezTo>
                      <a:pt x="37931" y="463305"/>
                      <a:pt x="38019" y="469103"/>
                      <a:pt x="41709" y="474902"/>
                    </a:cubicBezTo>
                    <a:cubicBezTo>
                      <a:pt x="45838" y="481403"/>
                      <a:pt x="47683" y="486762"/>
                      <a:pt x="47595" y="492121"/>
                    </a:cubicBezTo>
                    <a:cubicBezTo>
                      <a:pt x="47595" y="492824"/>
                      <a:pt x="47683" y="493527"/>
                      <a:pt x="47771" y="494142"/>
                    </a:cubicBezTo>
                    <a:lnTo>
                      <a:pt x="47771" y="494142"/>
                    </a:lnTo>
                    <a:lnTo>
                      <a:pt x="47859" y="494581"/>
                    </a:lnTo>
                    <a:cubicBezTo>
                      <a:pt x="47947" y="495020"/>
                      <a:pt x="48035" y="495372"/>
                      <a:pt x="48210" y="495811"/>
                    </a:cubicBezTo>
                    <a:lnTo>
                      <a:pt x="50846" y="504860"/>
                    </a:lnTo>
                    <a:cubicBezTo>
                      <a:pt x="50846" y="504948"/>
                      <a:pt x="50846" y="505036"/>
                      <a:pt x="50934" y="505123"/>
                    </a:cubicBezTo>
                    <a:cubicBezTo>
                      <a:pt x="51197" y="506968"/>
                      <a:pt x="51900" y="511273"/>
                      <a:pt x="56293" y="514348"/>
                    </a:cubicBezTo>
                    <a:cubicBezTo>
                      <a:pt x="56908" y="514787"/>
                      <a:pt x="57523" y="515139"/>
                      <a:pt x="58138" y="515578"/>
                    </a:cubicBezTo>
                    <a:cubicBezTo>
                      <a:pt x="63409" y="519180"/>
                      <a:pt x="66220" y="521201"/>
                      <a:pt x="67538" y="524891"/>
                    </a:cubicBezTo>
                    <a:cubicBezTo>
                      <a:pt x="69734" y="530865"/>
                      <a:pt x="74654" y="535169"/>
                      <a:pt x="78608" y="538596"/>
                    </a:cubicBezTo>
                    <a:cubicBezTo>
                      <a:pt x="80101" y="539914"/>
                      <a:pt x="81507" y="541144"/>
                      <a:pt x="82561" y="542286"/>
                    </a:cubicBezTo>
                    <a:cubicBezTo>
                      <a:pt x="84406" y="544306"/>
                      <a:pt x="86251" y="546327"/>
                      <a:pt x="88096" y="548435"/>
                    </a:cubicBezTo>
                    <a:cubicBezTo>
                      <a:pt x="90380" y="551071"/>
                      <a:pt x="92840" y="553707"/>
                      <a:pt x="95300" y="556342"/>
                    </a:cubicBezTo>
                    <a:cubicBezTo>
                      <a:pt x="96442" y="557572"/>
                      <a:pt x="97760" y="558802"/>
                      <a:pt x="99341" y="560032"/>
                    </a:cubicBezTo>
                    <a:cubicBezTo>
                      <a:pt x="99253" y="562053"/>
                      <a:pt x="99780" y="564073"/>
                      <a:pt x="100922" y="566006"/>
                    </a:cubicBezTo>
                    <a:cubicBezTo>
                      <a:pt x="103646" y="570487"/>
                      <a:pt x="109181" y="572947"/>
                      <a:pt x="115770" y="572595"/>
                    </a:cubicBezTo>
                    <a:cubicBezTo>
                      <a:pt x="116209" y="572595"/>
                      <a:pt x="117175" y="572507"/>
                      <a:pt x="120514" y="575494"/>
                    </a:cubicBezTo>
                    <a:cubicBezTo>
                      <a:pt x="134570" y="587706"/>
                      <a:pt x="151351" y="598512"/>
                      <a:pt x="170415" y="607737"/>
                    </a:cubicBezTo>
                    <a:cubicBezTo>
                      <a:pt x="173314" y="609142"/>
                      <a:pt x="176125" y="610724"/>
                      <a:pt x="179200" y="612481"/>
                    </a:cubicBezTo>
                    <a:cubicBezTo>
                      <a:pt x="184647" y="615644"/>
                      <a:pt x="190270" y="618806"/>
                      <a:pt x="196683" y="621003"/>
                    </a:cubicBezTo>
                    <a:cubicBezTo>
                      <a:pt x="199231" y="621881"/>
                      <a:pt x="201954" y="623375"/>
                      <a:pt x="204941" y="624956"/>
                    </a:cubicBezTo>
                    <a:cubicBezTo>
                      <a:pt x="210915" y="628207"/>
                      <a:pt x="218119" y="632072"/>
                      <a:pt x="227432" y="632687"/>
                    </a:cubicBezTo>
                    <a:cubicBezTo>
                      <a:pt x="234460" y="636641"/>
                      <a:pt x="241664" y="639013"/>
                      <a:pt x="248780" y="641297"/>
                    </a:cubicBezTo>
                    <a:cubicBezTo>
                      <a:pt x="253437" y="642790"/>
                      <a:pt x="257829" y="644284"/>
                      <a:pt x="261783" y="646041"/>
                    </a:cubicBezTo>
                    <a:cubicBezTo>
                      <a:pt x="275312" y="652191"/>
                      <a:pt x="289808" y="656056"/>
                      <a:pt x="304831" y="657638"/>
                    </a:cubicBezTo>
                    <a:cubicBezTo>
                      <a:pt x="309136" y="658077"/>
                      <a:pt x="313002" y="659131"/>
                      <a:pt x="315286" y="660449"/>
                    </a:cubicBezTo>
                    <a:cubicBezTo>
                      <a:pt x="322578" y="664666"/>
                      <a:pt x="330309" y="665632"/>
                      <a:pt x="336458" y="666423"/>
                    </a:cubicBezTo>
                    <a:cubicBezTo>
                      <a:pt x="339006" y="666774"/>
                      <a:pt x="341378" y="667038"/>
                      <a:pt x="343399" y="667565"/>
                    </a:cubicBezTo>
                    <a:cubicBezTo>
                      <a:pt x="344014" y="667741"/>
                      <a:pt x="344629" y="667829"/>
                      <a:pt x="345244" y="667917"/>
                    </a:cubicBezTo>
                    <a:cubicBezTo>
                      <a:pt x="345683" y="668004"/>
                      <a:pt x="346122" y="668092"/>
                      <a:pt x="346474" y="668180"/>
                    </a:cubicBezTo>
                    <a:cubicBezTo>
                      <a:pt x="360179" y="674506"/>
                      <a:pt x="375114" y="675472"/>
                      <a:pt x="385129" y="675648"/>
                    </a:cubicBezTo>
                    <a:cubicBezTo>
                      <a:pt x="389522" y="675735"/>
                      <a:pt x="394266" y="676790"/>
                      <a:pt x="399274" y="677844"/>
                    </a:cubicBezTo>
                    <a:cubicBezTo>
                      <a:pt x="406039" y="679338"/>
                      <a:pt x="413594" y="681007"/>
                      <a:pt x="422028" y="680567"/>
                    </a:cubicBezTo>
                    <a:cubicBezTo>
                      <a:pt x="432307" y="684521"/>
                      <a:pt x="442674" y="684609"/>
                      <a:pt x="451986" y="684697"/>
                    </a:cubicBezTo>
                    <a:cubicBezTo>
                      <a:pt x="458487" y="684784"/>
                      <a:pt x="464725" y="684784"/>
                      <a:pt x="469908" y="686278"/>
                    </a:cubicBezTo>
                    <a:cubicBezTo>
                      <a:pt x="475707" y="687859"/>
                      <a:pt x="480978" y="687420"/>
                      <a:pt x="484756" y="687069"/>
                    </a:cubicBezTo>
                    <a:cubicBezTo>
                      <a:pt x="486073" y="686981"/>
                      <a:pt x="487831" y="686805"/>
                      <a:pt x="488445" y="686893"/>
                    </a:cubicBezTo>
                    <a:cubicBezTo>
                      <a:pt x="497055" y="688123"/>
                      <a:pt x="505313" y="688123"/>
                      <a:pt x="513396" y="688123"/>
                    </a:cubicBezTo>
                    <a:cubicBezTo>
                      <a:pt x="522796" y="688123"/>
                      <a:pt x="531669" y="688123"/>
                      <a:pt x="539840" y="690144"/>
                    </a:cubicBezTo>
                    <a:cubicBezTo>
                      <a:pt x="544057" y="691198"/>
                      <a:pt x="548010" y="690846"/>
                      <a:pt x="550909" y="690583"/>
                    </a:cubicBezTo>
                    <a:lnTo>
                      <a:pt x="551525" y="690495"/>
                    </a:lnTo>
                    <a:cubicBezTo>
                      <a:pt x="553721" y="690319"/>
                      <a:pt x="555917" y="690056"/>
                      <a:pt x="557938" y="689704"/>
                    </a:cubicBezTo>
                    <a:cubicBezTo>
                      <a:pt x="560925" y="689353"/>
                      <a:pt x="563736" y="688914"/>
                      <a:pt x="566196" y="688914"/>
                    </a:cubicBezTo>
                    <a:cubicBezTo>
                      <a:pt x="566196" y="688914"/>
                      <a:pt x="566196" y="688914"/>
                      <a:pt x="566196" y="688914"/>
                    </a:cubicBezTo>
                    <a:cubicBezTo>
                      <a:pt x="569359" y="688914"/>
                      <a:pt x="572873" y="689441"/>
                      <a:pt x="576563" y="689968"/>
                    </a:cubicBezTo>
                    <a:cubicBezTo>
                      <a:pt x="577617" y="690144"/>
                      <a:pt x="578671" y="690319"/>
                      <a:pt x="579726" y="690407"/>
                    </a:cubicBezTo>
                    <a:cubicBezTo>
                      <a:pt x="580428" y="690495"/>
                      <a:pt x="581395" y="690759"/>
                      <a:pt x="582449" y="691022"/>
                    </a:cubicBezTo>
                    <a:cubicBezTo>
                      <a:pt x="584645" y="691461"/>
                      <a:pt x="587808" y="692164"/>
                      <a:pt x="591410" y="692164"/>
                    </a:cubicBezTo>
                    <a:close/>
                    <a:moveTo>
                      <a:pt x="692793" y="655265"/>
                    </a:moveTo>
                    <a:cubicBezTo>
                      <a:pt x="685589" y="655265"/>
                      <a:pt x="677683" y="655529"/>
                      <a:pt x="670478" y="658692"/>
                    </a:cubicBezTo>
                    <a:cubicBezTo>
                      <a:pt x="664856" y="661152"/>
                      <a:pt x="658443" y="661328"/>
                      <a:pt x="650887" y="661503"/>
                    </a:cubicBezTo>
                    <a:cubicBezTo>
                      <a:pt x="644737" y="661591"/>
                      <a:pt x="638412" y="661767"/>
                      <a:pt x="631647" y="663172"/>
                    </a:cubicBezTo>
                    <a:cubicBezTo>
                      <a:pt x="629275" y="663700"/>
                      <a:pt x="626815" y="664139"/>
                      <a:pt x="624267" y="664578"/>
                    </a:cubicBezTo>
                    <a:cubicBezTo>
                      <a:pt x="618645" y="665632"/>
                      <a:pt x="612759" y="666774"/>
                      <a:pt x="606872" y="668444"/>
                    </a:cubicBezTo>
                    <a:cubicBezTo>
                      <a:pt x="601953" y="669849"/>
                      <a:pt x="596681" y="670904"/>
                      <a:pt x="591322" y="671343"/>
                    </a:cubicBezTo>
                    <a:cubicBezTo>
                      <a:pt x="590795" y="671255"/>
                      <a:pt x="589477" y="670991"/>
                      <a:pt x="588599" y="670728"/>
                    </a:cubicBezTo>
                    <a:cubicBezTo>
                      <a:pt x="587017" y="670377"/>
                      <a:pt x="585260" y="669937"/>
                      <a:pt x="583152" y="669674"/>
                    </a:cubicBezTo>
                    <a:cubicBezTo>
                      <a:pt x="582185" y="669498"/>
                      <a:pt x="581219" y="669410"/>
                      <a:pt x="580165" y="669234"/>
                    </a:cubicBezTo>
                    <a:cubicBezTo>
                      <a:pt x="575860" y="668619"/>
                      <a:pt x="570940" y="667917"/>
                      <a:pt x="565845" y="667917"/>
                    </a:cubicBezTo>
                    <a:cubicBezTo>
                      <a:pt x="565845" y="667917"/>
                      <a:pt x="565845" y="667917"/>
                      <a:pt x="565845" y="667917"/>
                    </a:cubicBezTo>
                    <a:cubicBezTo>
                      <a:pt x="561628" y="667917"/>
                      <a:pt x="557586" y="668444"/>
                      <a:pt x="554072" y="668883"/>
                    </a:cubicBezTo>
                    <a:cubicBezTo>
                      <a:pt x="552227" y="669146"/>
                      <a:pt x="550470" y="669322"/>
                      <a:pt x="548889" y="669498"/>
                    </a:cubicBezTo>
                    <a:lnTo>
                      <a:pt x="548186" y="669586"/>
                    </a:lnTo>
                    <a:cubicBezTo>
                      <a:pt x="547483" y="669674"/>
                      <a:pt x="546517" y="669761"/>
                      <a:pt x="545990" y="669761"/>
                    </a:cubicBezTo>
                    <a:cubicBezTo>
                      <a:pt x="534657" y="666950"/>
                      <a:pt x="523763" y="666950"/>
                      <a:pt x="513132" y="666950"/>
                    </a:cubicBezTo>
                    <a:cubicBezTo>
                      <a:pt x="505753" y="666950"/>
                      <a:pt x="498812" y="666950"/>
                      <a:pt x="492223" y="665984"/>
                    </a:cubicBezTo>
                    <a:cubicBezTo>
                      <a:pt x="488533" y="665457"/>
                      <a:pt x="485195" y="665720"/>
                      <a:pt x="482296" y="665984"/>
                    </a:cubicBezTo>
                    <a:cubicBezTo>
                      <a:pt x="480012" y="666159"/>
                      <a:pt x="477991" y="666335"/>
                      <a:pt x="476761" y="665984"/>
                    </a:cubicBezTo>
                    <a:cubicBezTo>
                      <a:pt x="468239" y="663700"/>
                      <a:pt x="459629" y="663612"/>
                      <a:pt x="452074" y="663524"/>
                    </a:cubicBezTo>
                    <a:cubicBezTo>
                      <a:pt x="444079" y="663436"/>
                      <a:pt x="437051" y="663348"/>
                      <a:pt x="431077" y="660976"/>
                    </a:cubicBezTo>
                    <a:cubicBezTo>
                      <a:pt x="432043" y="660800"/>
                      <a:pt x="433098" y="660625"/>
                      <a:pt x="434064" y="660361"/>
                    </a:cubicBezTo>
                    <a:cubicBezTo>
                      <a:pt x="437315" y="661328"/>
                      <a:pt x="441356" y="661415"/>
                      <a:pt x="446363" y="659746"/>
                    </a:cubicBezTo>
                    <a:cubicBezTo>
                      <a:pt x="454446" y="662118"/>
                      <a:pt x="462353" y="662206"/>
                      <a:pt x="469469" y="662294"/>
                    </a:cubicBezTo>
                    <a:cubicBezTo>
                      <a:pt x="472456" y="662294"/>
                      <a:pt x="475355" y="662382"/>
                      <a:pt x="477991" y="662557"/>
                    </a:cubicBezTo>
                    <a:cubicBezTo>
                      <a:pt x="492487" y="663700"/>
                      <a:pt x="506983" y="662821"/>
                      <a:pt x="520951" y="662030"/>
                    </a:cubicBezTo>
                    <a:cubicBezTo>
                      <a:pt x="526310" y="661679"/>
                      <a:pt x="531933" y="661415"/>
                      <a:pt x="537292" y="661152"/>
                    </a:cubicBezTo>
                    <a:cubicBezTo>
                      <a:pt x="538346" y="661240"/>
                      <a:pt x="540191" y="661240"/>
                      <a:pt x="542300" y="660537"/>
                    </a:cubicBezTo>
                    <a:cubicBezTo>
                      <a:pt x="555127" y="656759"/>
                      <a:pt x="568656" y="655793"/>
                      <a:pt x="583064" y="654738"/>
                    </a:cubicBezTo>
                    <a:lnTo>
                      <a:pt x="587545" y="654387"/>
                    </a:lnTo>
                    <a:cubicBezTo>
                      <a:pt x="589477" y="654211"/>
                      <a:pt x="591674" y="654475"/>
                      <a:pt x="594309" y="654651"/>
                    </a:cubicBezTo>
                    <a:cubicBezTo>
                      <a:pt x="598351" y="655002"/>
                      <a:pt x="602919" y="655441"/>
                      <a:pt x="608014" y="654651"/>
                    </a:cubicBezTo>
                    <a:cubicBezTo>
                      <a:pt x="609508" y="654387"/>
                      <a:pt x="610914" y="654211"/>
                      <a:pt x="612407" y="653948"/>
                    </a:cubicBezTo>
                    <a:cubicBezTo>
                      <a:pt x="615482" y="653421"/>
                      <a:pt x="618381" y="652893"/>
                      <a:pt x="620929" y="652806"/>
                    </a:cubicBezTo>
                    <a:cubicBezTo>
                      <a:pt x="629012" y="652542"/>
                      <a:pt x="637709" y="652542"/>
                      <a:pt x="647373" y="652806"/>
                    </a:cubicBezTo>
                    <a:cubicBezTo>
                      <a:pt x="651414" y="652893"/>
                      <a:pt x="655104" y="652630"/>
                      <a:pt x="658706" y="652454"/>
                    </a:cubicBezTo>
                    <a:cubicBezTo>
                      <a:pt x="663714" y="652103"/>
                      <a:pt x="667931" y="651839"/>
                      <a:pt x="671796" y="652542"/>
                    </a:cubicBezTo>
                    <a:cubicBezTo>
                      <a:pt x="674432" y="653069"/>
                      <a:pt x="678473" y="653421"/>
                      <a:pt x="682514" y="652279"/>
                    </a:cubicBezTo>
                    <a:cubicBezTo>
                      <a:pt x="688576" y="650609"/>
                      <a:pt x="695165" y="649907"/>
                      <a:pt x="702194" y="649204"/>
                    </a:cubicBezTo>
                    <a:cubicBezTo>
                      <a:pt x="705005" y="648940"/>
                      <a:pt x="707904" y="648589"/>
                      <a:pt x="710803" y="648237"/>
                    </a:cubicBezTo>
                    <a:cubicBezTo>
                      <a:pt x="712473" y="648062"/>
                      <a:pt x="714142" y="647886"/>
                      <a:pt x="715811" y="647710"/>
                    </a:cubicBezTo>
                    <a:cubicBezTo>
                      <a:pt x="722927" y="646919"/>
                      <a:pt x="731098" y="646129"/>
                      <a:pt x="739268" y="642615"/>
                    </a:cubicBezTo>
                    <a:cubicBezTo>
                      <a:pt x="747263" y="639188"/>
                      <a:pt x="754642" y="637783"/>
                      <a:pt x="761231" y="638398"/>
                    </a:cubicBezTo>
                    <a:cubicBezTo>
                      <a:pt x="762374" y="638486"/>
                      <a:pt x="763867" y="638749"/>
                      <a:pt x="765361" y="639100"/>
                    </a:cubicBezTo>
                    <a:cubicBezTo>
                      <a:pt x="767645" y="639540"/>
                      <a:pt x="770368" y="640067"/>
                      <a:pt x="773355" y="640243"/>
                    </a:cubicBezTo>
                    <a:cubicBezTo>
                      <a:pt x="768348" y="641736"/>
                      <a:pt x="763516" y="643405"/>
                      <a:pt x="758684" y="645075"/>
                    </a:cubicBezTo>
                    <a:lnTo>
                      <a:pt x="755433" y="646217"/>
                    </a:lnTo>
                    <a:cubicBezTo>
                      <a:pt x="754642" y="646480"/>
                      <a:pt x="753764" y="646832"/>
                      <a:pt x="752885" y="647183"/>
                    </a:cubicBezTo>
                    <a:cubicBezTo>
                      <a:pt x="752358" y="647359"/>
                      <a:pt x="751655" y="647622"/>
                      <a:pt x="751040" y="647886"/>
                    </a:cubicBezTo>
                    <a:cubicBezTo>
                      <a:pt x="743749" y="645602"/>
                      <a:pt x="737862" y="647974"/>
                      <a:pt x="735051" y="649116"/>
                    </a:cubicBezTo>
                    <a:cubicBezTo>
                      <a:pt x="734700" y="649292"/>
                      <a:pt x="734348" y="649379"/>
                      <a:pt x="733909" y="649555"/>
                    </a:cubicBezTo>
                    <a:cubicBezTo>
                      <a:pt x="731625" y="650346"/>
                      <a:pt x="728462" y="650697"/>
                      <a:pt x="725124" y="650961"/>
                    </a:cubicBezTo>
                    <a:cubicBezTo>
                      <a:pt x="721609" y="651312"/>
                      <a:pt x="717656" y="651664"/>
                      <a:pt x="713615" y="652718"/>
                    </a:cubicBezTo>
                    <a:cubicBezTo>
                      <a:pt x="708344" y="654036"/>
                      <a:pt x="704302" y="655002"/>
                      <a:pt x="700173" y="655178"/>
                    </a:cubicBezTo>
                    <a:cubicBezTo>
                      <a:pt x="698504" y="655265"/>
                      <a:pt x="696659" y="655178"/>
                      <a:pt x="694814" y="655178"/>
                    </a:cubicBezTo>
                    <a:cubicBezTo>
                      <a:pt x="694287" y="655265"/>
                      <a:pt x="693584" y="655265"/>
                      <a:pt x="692793" y="655265"/>
                    </a:cubicBezTo>
                    <a:close/>
                    <a:moveTo>
                      <a:pt x="346474" y="667917"/>
                    </a:moveTo>
                    <a:cubicBezTo>
                      <a:pt x="346474" y="667917"/>
                      <a:pt x="346474" y="667917"/>
                      <a:pt x="346474" y="667917"/>
                    </a:cubicBezTo>
                    <a:cubicBezTo>
                      <a:pt x="346474" y="667917"/>
                      <a:pt x="346474" y="667917"/>
                      <a:pt x="346474" y="667917"/>
                    </a:cubicBezTo>
                    <a:close/>
                    <a:moveTo>
                      <a:pt x="808233" y="652981"/>
                    </a:moveTo>
                    <a:cubicBezTo>
                      <a:pt x="808233" y="652981"/>
                      <a:pt x="808233" y="652981"/>
                      <a:pt x="808233" y="652981"/>
                    </a:cubicBezTo>
                    <a:lnTo>
                      <a:pt x="808233" y="652981"/>
                    </a:lnTo>
                    <a:close/>
                    <a:moveTo>
                      <a:pt x="357543" y="643932"/>
                    </a:moveTo>
                    <a:cubicBezTo>
                      <a:pt x="360443" y="647622"/>
                      <a:pt x="363781" y="650434"/>
                      <a:pt x="367295" y="652718"/>
                    </a:cubicBezTo>
                    <a:cubicBezTo>
                      <a:pt x="363605" y="651927"/>
                      <a:pt x="360267" y="650785"/>
                      <a:pt x="357280" y="649467"/>
                    </a:cubicBezTo>
                    <a:cubicBezTo>
                      <a:pt x="354732" y="648237"/>
                      <a:pt x="352272" y="647798"/>
                      <a:pt x="350515" y="647447"/>
                    </a:cubicBezTo>
                    <a:cubicBezTo>
                      <a:pt x="350164" y="647359"/>
                      <a:pt x="349812" y="647271"/>
                      <a:pt x="349461" y="647183"/>
                    </a:cubicBezTo>
                    <a:cubicBezTo>
                      <a:pt x="346122" y="646392"/>
                      <a:pt x="342784" y="645953"/>
                      <a:pt x="339885" y="645602"/>
                    </a:cubicBezTo>
                    <a:cubicBezTo>
                      <a:pt x="335053" y="644987"/>
                      <a:pt x="331275" y="644460"/>
                      <a:pt x="328288" y="642790"/>
                    </a:cubicBezTo>
                    <a:cubicBezTo>
                      <a:pt x="321435" y="638837"/>
                      <a:pt x="313265" y="637343"/>
                      <a:pt x="307555" y="636728"/>
                    </a:cubicBezTo>
                    <a:cubicBezTo>
                      <a:pt x="298066" y="635762"/>
                      <a:pt x="289193" y="633741"/>
                      <a:pt x="280496" y="630579"/>
                    </a:cubicBezTo>
                    <a:cubicBezTo>
                      <a:pt x="282165" y="630754"/>
                      <a:pt x="283746" y="630842"/>
                      <a:pt x="285240" y="630930"/>
                    </a:cubicBezTo>
                    <a:cubicBezTo>
                      <a:pt x="286294" y="631018"/>
                      <a:pt x="287348" y="631106"/>
                      <a:pt x="288315" y="631194"/>
                    </a:cubicBezTo>
                    <a:cubicBezTo>
                      <a:pt x="291477" y="631457"/>
                      <a:pt x="294992" y="632424"/>
                      <a:pt x="298681" y="633478"/>
                    </a:cubicBezTo>
                    <a:cubicBezTo>
                      <a:pt x="304567" y="635147"/>
                      <a:pt x="311332" y="637080"/>
                      <a:pt x="319239" y="636904"/>
                    </a:cubicBezTo>
                    <a:cubicBezTo>
                      <a:pt x="324423" y="636816"/>
                      <a:pt x="330221" y="637958"/>
                      <a:pt x="336458" y="639276"/>
                    </a:cubicBezTo>
                    <a:cubicBezTo>
                      <a:pt x="338567" y="639715"/>
                      <a:pt x="340763" y="640155"/>
                      <a:pt x="343047" y="640594"/>
                    </a:cubicBezTo>
                    <a:cubicBezTo>
                      <a:pt x="346737" y="641297"/>
                      <a:pt x="350603" y="642263"/>
                      <a:pt x="354556" y="643318"/>
                    </a:cubicBezTo>
                    <a:cubicBezTo>
                      <a:pt x="355611" y="643405"/>
                      <a:pt x="356577" y="643669"/>
                      <a:pt x="357543" y="643932"/>
                    </a:cubicBezTo>
                    <a:close/>
                    <a:moveTo>
                      <a:pt x="355259" y="640770"/>
                    </a:moveTo>
                    <a:cubicBezTo>
                      <a:pt x="355259" y="640770"/>
                      <a:pt x="355259" y="640770"/>
                      <a:pt x="355259" y="640770"/>
                    </a:cubicBezTo>
                    <a:cubicBezTo>
                      <a:pt x="355259" y="640770"/>
                      <a:pt x="355259" y="640770"/>
                      <a:pt x="355259" y="640770"/>
                    </a:cubicBezTo>
                    <a:close/>
                    <a:moveTo>
                      <a:pt x="232176" y="632336"/>
                    </a:moveTo>
                    <a:cubicBezTo>
                      <a:pt x="232088" y="632336"/>
                      <a:pt x="232088" y="632336"/>
                      <a:pt x="232176" y="632336"/>
                    </a:cubicBezTo>
                    <a:cubicBezTo>
                      <a:pt x="232088" y="632336"/>
                      <a:pt x="232088" y="632336"/>
                      <a:pt x="232176" y="632336"/>
                    </a:cubicBezTo>
                    <a:close/>
                    <a:moveTo>
                      <a:pt x="103119" y="551510"/>
                    </a:moveTo>
                    <a:cubicBezTo>
                      <a:pt x="103119" y="551510"/>
                      <a:pt x="103119" y="551510"/>
                      <a:pt x="103119" y="551510"/>
                    </a:cubicBezTo>
                    <a:cubicBezTo>
                      <a:pt x="103119" y="551510"/>
                      <a:pt x="103119" y="551510"/>
                      <a:pt x="103119" y="551510"/>
                    </a:cubicBezTo>
                    <a:close/>
                    <a:moveTo>
                      <a:pt x="77202" y="491594"/>
                    </a:moveTo>
                    <a:cubicBezTo>
                      <a:pt x="77202" y="491594"/>
                      <a:pt x="77202" y="491594"/>
                      <a:pt x="77202" y="491594"/>
                    </a:cubicBezTo>
                    <a:cubicBezTo>
                      <a:pt x="77202" y="491594"/>
                      <a:pt x="77202" y="491594"/>
                      <a:pt x="77202" y="491594"/>
                    </a:cubicBezTo>
                    <a:close/>
                    <a:moveTo>
                      <a:pt x="84406" y="356036"/>
                    </a:moveTo>
                    <a:cubicBezTo>
                      <a:pt x="83703" y="357617"/>
                      <a:pt x="83352" y="359023"/>
                      <a:pt x="83176" y="359901"/>
                    </a:cubicBezTo>
                    <a:cubicBezTo>
                      <a:pt x="81243" y="368774"/>
                      <a:pt x="76938" y="377823"/>
                      <a:pt x="69559" y="388278"/>
                    </a:cubicBezTo>
                    <a:cubicBezTo>
                      <a:pt x="68944" y="389156"/>
                      <a:pt x="68241" y="390123"/>
                      <a:pt x="67450" y="391089"/>
                    </a:cubicBezTo>
                    <a:cubicBezTo>
                      <a:pt x="65957" y="393022"/>
                      <a:pt x="64200" y="395218"/>
                      <a:pt x="62794" y="397678"/>
                    </a:cubicBezTo>
                    <a:cubicBezTo>
                      <a:pt x="62794" y="397415"/>
                      <a:pt x="62794" y="397151"/>
                      <a:pt x="62794" y="396888"/>
                    </a:cubicBezTo>
                    <a:cubicBezTo>
                      <a:pt x="62794" y="396360"/>
                      <a:pt x="62794" y="395658"/>
                      <a:pt x="62882" y="395131"/>
                    </a:cubicBezTo>
                    <a:cubicBezTo>
                      <a:pt x="68241" y="390562"/>
                      <a:pt x="70174" y="384061"/>
                      <a:pt x="70701" y="381337"/>
                    </a:cubicBezTo>
                    <a:lnTo>
                      <a:pt x="70876" y="380459"/>
                    </a:lnTo>
                    <a:cubicBezTo>
                      <a:pt x="72897" y="370707"/>
                      <a:pt x="74391" y="364470"/>
                      <a:pt x="80277" y="360077"/>
                    </a:cubicBezTo>
                    <a:cubicBezTo>
                      <a:pt x="81770" y="358847"/>
                      <a:pt x="83176" y="357529"/>
                      <a:pt x="84406" y="356036"/>
                    </a:cubicBezTo>
                    <a:close/>
                    <a:moveTo>
                      <a:pt x="105315" y="328010"/>
                    </a:moveTo>
                    <a:cubicBezTo>
                      <a:pt x="105052" y="328801"/>
                      <a:pt x="104700" y="329504"/>
                      <a:pt x="104437" y="329767"/>
                    </a:cubicBezTo>
                    <a:cubicBezTo>
                      <a:pt x="100922" y="333457"/>
                      <a:pt x="98638" y="337498"/>
                      <a:pt x="96618" y="341013"/>
                    </a:cubicBezTo>
                    <a:cubicBezTo>
                      <a:pt x="94070" y="345405"/>
                      <a:pt x="92401" y="348217"/>
                      <a:pt x="89765" y="349886"/>
                    </a:cubicBezTo>
                    <a:cubicBezTo>
                      <a:pt x="88974" y="350413"/>
                      <a:pt x="88272" y="350940"/>
                      <a:pt x="87569" y="351555"/>
                    </a:cubicBezTo>
                    <a:cubicBezTo>
                      <a:pt x="88008" y="350764"/>
                      <a:pt x="88535" y="349974"/>
                      <a:pt x="88974" y="349095"/>
                    </a:cubicBezTo>
                    <a:cubicBezTo>
                      <a:pt x="89765" y="347514"/>
                      <a:pt x="90468" y="345932"/>
                      <a:pt x="91259" y="344439"/>
                    </a:cubicBezTo>
                    <a:cubicBezTo>
                      <a:pt x="94421" y="337762"/>
                      <a:pt x="96530" y="333457"/>
                      <a:pt x="101186" y="331173"/>
                    </a:cubicBezTo>
                    <a:cubicBezTo>
                      <a:pt x="102680" y="330294"/>
                      <a:pt x="104173" y="329240"/>
                      <a:pt x="105315" y="328010"/>
                    </a:cubicBezTo>
                    <a:close/>
                    <a:moveTo>
                      <a:pt x="1290638" y="197108"/>
                    </a:moveTo>
                    <a:cubicBezTo>
                      <a:pt x="1291078" y="197108"/>
                      <a:pt x="1291517" y="197108"/>
                      <a:pt x="1291956" y="197108"/>
                    </a:cubicBezTo>
                    <a:cubicBezTo>
                      <a:pt x="1295031" y="196932"/>
                      <a:pt x="1298194" y="197020"/>
                      <a:pt x="1301620" y="197020"/>
                    </a:cubicBezTo>
                    <a:cubicBezTo>
                      <a:pt x="1304168" y="197020"/>
                      <a:pt x="1306803" y="197020"/>
                      <a:pt x="1309439" y="197020"/>
                    </a:cubicBezTo>
                    <a:cubicBezTo>
                      <a:pt x="1312426" y="196932"/>
                      <a:pt x="1314798" y="196142"/>
                      <a:pt x="1316292" y="195703"/>
                    </a:cubicBezTo>
                    <a:cubicBezTo>
                      <a:pt x="1316467" y="195615"/>
                      <a:pt x="1316643" y="195615"/>
                      <a:pt x="1316819" y="195527"/>
                    </a:cubicBezTo>
                    <a:lnTo>
                      <a:pt x="1335619" y="190431"/>
                    </a:lnTo>
                    <a:lnTo>
                      <a:pt x="1321651" y="178307"/>
                    </a:lnTo>
                    <a:cubicBezTo>
                      <a:pt x="1321387" y="178044"/>
                      <a:pt x="1321036" y="177780"/>
                      <a:pt x="1320772" y="177517"/>
                    </a:cubicBezTo>
                    <a:cubicBezTo>
                      <a:pt x="1319894" y="176726"/>
                      <a:pt x="1318839" y="175760"/>
                      <a:pt x="1317609" y="174881"/>
                    </a:cubicBezTo>
                    <a:cubicBezTo>
                      <a:pt x="1316292" y="173915"/>
                      <a:pt x="1314974" y="173036"/>
                      <a:pt x="1313744" y="172333"/>
                    </a:cubicBezTo>
                    <a:cubicBezTo>
                      <a:pt x="1312953" y="171894"/>
                      <a:pt x="1311899" y="171191"/>
                      <a:pt x="1311460" y="170840"/>
                    </a:cubicBezTo>
                    <a:cubicBezTo>
                      <a:pt x="1303289" y="159682"/>
                      <a:pt x="1294592" y="151688"/>
                      <a:pt x="1283961" y="145802"/>
                    </a:cubicBezTo>
                    <a:cubicBezTo>
                      <a:pt x="1283786" y="145714"/>
                      <a:pt x="1283610" y="145538"/>
                      <a:pt x="1283522" y="145538"/>
                    </a:cubicBezTo>
                    <a:cubicBezTo>
                      <a:pt x="1278075" y="137543"/>
                      <a:pt x="1270168" y="132975"/>
                      <a:pt x="1263140" y="129021"/>
                    </a:cubicBezTo>
                    <a:cubicBezTo>
                      <a:pt x="1259538" y="127001"/>
                      <a:pt x="1256200" y="125068"/>
                      <a:pt x="1253652" y="122872"/>
                    </a:cubicBezTo>
                    <a:cubicBezTo>
                      <a:pt x="1243724" y="114526"/>
                      <a:pt x="1232391" y="108464"/>
                      <a:pt x="1219038" y="104335"/>
                    </a:cubicBezTo>
                    <a:cubicBezTo>
                      <a:pt x="1217983" y="103983"/>
                      <a:pt x="1215699" y="102314"/>
                      <a:pt x="1214118" y="100996"/>
                    </a:cubicBezTo>
                    <a:cubicBezTo>
                      <a:pt x="1213678" y="100645"/>
                      <a:pt x="1213239" y="100293"/>
                      <a:pt x="1212800" y="100030"/>
                    </a:cubicBezTo>
                    <a:cubicBezTo>
                      <a:pt x="1212273" y="99678"/>
                      <a:pt x="1211658" y="99151"/>
                      <a:pt x="1211043" y="98536"/>
                    </a:cubicBezTo>
                    <a:cubicBezTo>
                      <a:pt x="1208319" y="96164"/>
                      <a:pt x="1203312" y="91684"/>
                      <a:pt x="1195580" y="91069"/>
                    </a:cubicBezTo>
                    <a:cubicBezTo>
                      <a:pt x="1190924" y="86764"/>
                      <a:pt x="1187849" y="85446"/>
                      <a:pt x="1182402" y="84040"/>
                    </a:cubicBezTo>
                    <a:cubicBezTo>
                      <a:pt x="1181787" y="83865"/>
                      <a:pt x="1181085" y="83689"/>
                      <a:pt x="1180294" y="83513"/>
                    </a:cubicBezTo>
                    <a:cubicBezTo>
                      <a:pt x="1177834" y="82810"/>
                      <a:pt x="1175462" y="82283"/>
                      <a:pt x="1173090" y="81756"/>
                    </a:cubicBezTo>
                    <a:cubicBezTo>
                      <a:pt x="1166501" y="80263"/>
                      <a:pt x="1162284" y="79208"/>
                      <a:pt x="1159560" y="76573"/>
                    </a:cubicBezTo>
                    <a:lnTo>
                      <a:pt x="1159560" y="76573"/>
                    </a:lnTo>
                    <a:cubicBezTo>
                      <a:pt x="1156486" y="73147"/>
                      <a:pt x="1152796" y="71477"/>
                      <a:pt x="1148491" y="71565"/>
                    </a:cubicBezTo>
                    <a:cubicBezTo>
                      <a:pt x="1143307" y="71741"/>
                      <a:pt x="1138212" y="69544"/>
                      <a:pt x="1132326" y="67085"/>
                    </a:cubicBezTo>
                    <a:cubicBezTo>
                      <a:pt x="1128900" y="65679"/>
                      <a:pt x="1125385" y="64185"/>
                      <a:pt x="1121520" y="63043"/>
                    </a:cubicBezTo>
                    <a:cubicBezTo>
                      <a:pt x="1118357" y="62077"/>
                      <a:pt x="1115282" y="61286"/>
                      <a:pt x="1112295" y="60583"/>
                    </a:cubicBezTo>
                    <a:cubicBezTo>
                      <a:pt x="1106145" y="59090"/>
                      <a:pt x="1100874" y="57772"/>
                      <a:pt x="1096745" y="55136"/>
                    </a:cubicBezTo>
                    <a:cubicBezTo>
                      <a:pt x="1093934" y="53379"/>
                      <a:pt x="1090507" y="52413"/>
                      <a:pt x="1086378" y="52149"/>
                    </a:cubicBezTo>
                    <a:cubicBezTo>
                      <a:pt x="1081283" y="51886"/>
                      <a:pt x="1075924" y="50480"/>
                      <a:pt x="1070301" y="49075"/>
                    </a:cubicBezTo>
                    <a:cubicBezTo>
                      <a:pt x="1065820" y="47932"/>
                      <a:pt x="1061164" y="46790"/>
                      <a:pt x="1056244" y="46000"/>
                    </a:cubicBezTo>
                    <a:cubicBezTo>
                      <a:pt x="1053257" y="45560"/>
                      <a:pt x="1050182" y="44858"/>
                      <a:pt x="1046932" y="44067"/>
                    </a:cubicBezTo>
                    <a:cubicBezTo>
                      <a:pt x="1042100" y="42925"/>
                      <a:pt x="1037092" y="41783"/>
                      <a:pt x="1031470" y="41256"/>
                    </a:cubicBezTo>
                    <a:cubicBezTo>
                      <a:pt x="1028395" y="40904"/>
                      <a:pt x="1025144" y="40201"/>
                      <a:pt x="1021630" y="39411"/>
                    </a:cubicBezTo>
                    <a:cubicBezTo>
                      <a:pt x="1016886" y="38356"/>
                      <a:pt x="1011615" y="37214"/>
                      <a:pt x="1005816" y="36863"/>
                    </a:cubicBezTo>
                    <a:cubicBezTo>
                      <a:pt x="1001072" y="36599"/>
                      <a:pt x="996065" y="35457"/>
                      <a:pt x="990793" y="34315"/>
                    </a:cubicBezTo>
                    <a:cubicBezTo>
                      <a:pt x="983941" y="32822"/>
                      <a:pt x="976912" y="31240"/>
                      <a:pt x="968918" y="30977"/>
                    </a:cubicBezTo>
                    <a:cubicBezTo>
                      <a:pt x="966019" y="30889"/>
                      <a:pt x="963119" y="30889"/>
                      <a:pt x="960308" y="30889"/>
                    </a:cubicBezTo>
                    <a:cubicBezTo>
                      <a:pt x="951962" y="30977"/>
                      <a:pt x="944670" y="30977"/>
                      <a:pt x="938696" y="28253"/>
                    </a:cubicBezTo>
                    <a:cubicBezTo>
                      <a:pt x="935533" y="26848"/>
                      <a:pt x="932546" y="26935"/>
                      <a:pt x="931053" y="27023"/>
                    </a:cubicBezTo>
                    <a:cubicBezTo>
                      <a:pt x="898108" y="24827"/>
                      <a:pt x="864723" y="24915"/>
                      <a:pt x="832569" y="25003"/>
                    </a:cubicBezTo>
                    <a:cubicBezTo>
                      <a:pt x="823783" y="25003"/>
                      <a:pt x="814910" y="25003"/>
                      <a:pt x="806125" y="25003"/>
                    </a:cubicBezTo>
                    <a:lnTo>
                      <a:pt x="803313" y="25003"/>
                    </a:lnTo>
                    <a:lnTo>
                      <a:pt x="800766" y="26145"/>
                    </a:lnTo>
                    <a:cubicBezTo>
                      <a:pt x="797691" y="27463"/>
                      <a:pt x="793298" y="27199"/>
                      <a:pt x="788115" y="26848"/>
                    </a:cubicBezTo>
                    <a:cubicBezTo>
                      <a:pt x="781877" y="26408"/>
                      <a:pt x="774322" y="25969"/>
                      <a:pt x="766590" y="28429"/>
                    </a:cubicBezTo>
                    <a:cubicBezTo>
                      <a:pt x="759914" y="27199"/>
                      <a:pt x="754203" y="29132"/>
                      <a:pt x="750513" y="30362"/>
                    </a:cubicBezTo>
                    <a:cubicBezTo>
                      <a:pt x="749283" y="30801"/>
                      <a:pt x="748141" y="31152"/>
                      <a:pt x="747351" y="31328"/>
                    </a:cubicBezTo>
                    <a:cubicBezTo>
                      <a:pt x="744539" y="31855"/>
                      <a:pt x="740849" y="31679"/>
                      <a:pt x="736808" y="31504"/>
                    </a:cubicBezTo>
                    <a:cubicBezTo>
                      <a:pt x="734963" y="31416"/>
                      <a:pt x="733118" y="31328"/>
                      <a:pt x="731185" y="31328"/>
                    </a:cubicBezTo>
                    <a:cubicBezTo>
                      <a:pt x="727320" y="31240"/>
                      <a:pt x="723981" y="32031"/>
                      <a:pt x="721346" y="32646"/>
                    </a:cubicBezTo>
                    <a:cubicBezTo>
                      <a:pt x="720204" y="32909"/>
                      <a:pt x="718447" y="33261"/>
                      <a:pt x="717744" y="33261"/>
                    </a:cubicBezTo>
                    <a:cubicBezTo>
                      <a:pt x="710364" y="29220"/>
                      <a:pt x="703424" y="33437"/>
                      <a:pt x="700788" y="35018"/>
                    </a:cubicBezTo>
                    <a:cubicBezTo>
                      <a:pt x="700437" y="35281"/>
                      <a:pt x="699909" y="35545"/>
                      <a:pt x="699558" y="35721"/>
                    </a:cubicBezTo>
                    <a:cubicBezTo>
                      <a:pt x="694199" y="36599"/>
                      <a:pt x="688752" y="37390"/>
                      <a:pt x="683129" y="38093"/>
                    </a:cubicBezTo>
                    <a:cubicBezTo>
                      <a:pt x="679088" y="38620"/>
                      <a:pt x="674959" y="39147"/>
                      <a:pt x="670830" y="39762"/>
                    </a:cubicBezTo>
                    <a:cubicBezTo>
                      <a:pt x="668019" y="40201"/>
                      <a:pt x="665383" y="40904"/>
                      <a:pt x="663099" y="41519"/>
                    </a:cubicBezTo>
                    <a:cubicBezTo>
                      <a:pt x="658882" y="42661"/>
                      <a:pt x="656949" y="43100"/>
                      <a:pt x="655455" y="42573"/>
                    </a:cubicBezTo>
                    <a:cubicBezTo>
                      <a:pt x="649569" y="40377"/>
                      <a:pt x="644562" y="42837"/>
                      <a:pt x="642980" y="43628"/>
                    </a:cubicBezTo>
                    <a:cubicBezTo>
                      <a:pt x="638851" y="45648"/>
                      <a:pt x="633931" y="46878"/>
                      <a:pt x="628748" y="48284"/>
                    </a:cubicBezTo>
                    <a:cubicBezTo>
                      <a:pt x="627694" y="48547"/>
                      <a:pt x="626640" y="48811"/>
                      <a:pt x="625673" y="49075"/>
                    </a:cubicBezTo>
                    <a:cubicBezTo>
                      <a:pt x="624180" y="49426"/>
                      <a:pt x="622686" y="49865"/>
                      <a:pt x="621280" y="50305"/>
                    </a:cubicBezTo>
                    <a:cubicBezTo>
                      <a:pt x="617854" y="51271"/>
                      <a:pt x="614603" y="52237"/>
                      <a:pt x="611704" y="52589"/>
                    </a:cubicBezTo>
                    <a:cubicBezTo>
                      <a:pt x="606257" y="53204"/>
                      <a:pt x="601425" y="54697"/>
                      <a:pt x="597121" y="55927"/>
                    </a:cubicBezTo>
                    <a:cubicBezTo>
                      <a:pt x="592552" y="57245"/>
                      <a:pt x="588599" y="58475"/>
                      <a:pt x="584733" y="58563"/>
                    </a:cubicBezTo>
                    <a:cubicBezTo>
                      <a:pt x="578496" y="58738"/>
                      <a:pt x="573664" y="61286"/>
                      <a:pt x="569798" y="63307"/>
                    </a:cubicBezTo>
                    <a:cubicBezTo>
                      <a:pt x="568305" y="64098"/>
                      <a:pt x="566899" y="64800"/>
                      <a:pt x="565845" y="65152"/>
                    </a:cubicBezTo>
                    <a:cubicBezTo>
                      <a:pt x="561716" y="66557"/>
                      <a:pt x="557674" y="67875"/>
                      <a:pt x="553369" y="69369"/>
                    </a:cubicBezTo>
                    <a:cubicBezTo>
                      <a:pt x="548098" y="71126"/>
                      <a:pt x="542651" y="72883"/>
                      <a:pt x="537116" y="74904"/>
                    </a:cubicBezTo>
                    <a:lnTo>
                      <a:pt x="535887" y="75167"/>
                    </a:lnTo>
                    <a:cubicBezTo>
                      <a:pt x="527277" y="77100"/>
                      <a:pt x="518404" y="79121"/>
                      <a:pt x="509618" y="84480"/>
                    </a:cubicBezTo>
                    <a:cubicBezTo>
                      <a:pt x="504435" y="87642"/>
                      <a:pt x="498022" y="89927"/>
                      <a:pt x="491169" y="92386"/>
                    </a:cubicBezTo>
                    <a:cubicBezTo>
                      <a:pt x="487391" y="93704"/>
                      <a:pt x="483526" y="95110"/>
                      <a:pt x="479572" y="96691"/>
                    </a:cubicBezTo>
                    <a:lnTo>
                      <a:pt x="477727" y="97482"/>
                    </a:lnTo>
                    <a:cubicBezTo>
                      <a:pt x="471578" y="100030"/>
                      <a:pt x="465252" y="102578"/>
                      <a:pt x="459366" y="106355"/>
                    </a:cubicBezTo>
                    <a:cubicBezTo>
                      <a:pt x="458487" y="106882"/>
                      <a:pt x="456642" y="107497"/>
                      <a:pt x="454885" y="108024"/>
                    </a:cubicBezTo>
                    <a:cubicBezTo>
                      <a:pt x="451283" y="109167"/>
                      <a:pt x="446276" y="110748"/>
                      <a:pt x="441971" y="114262"/>
                    </a:cubicBezTo>
                    <a:cubicBezTo>
                      <a:pt x="439247" y="114174"/>
                      <a:pt x="432834" y="114086"/>
                      <a:pt x="428266" y="118655"/>
                    </a:cubicBezTo>
                    <a:cubicBezTo>
                      <a:pt x="427036" y="119973"/>
                      <a:pt x="425630" y="121817"/>
                      <a:pt x="425103" y="124365"/>
                    </a:cubicBezTo>
                    <a:cubicBezTo>
                      <a:pt x="421325" y="126562"/>
                      <a:pt x="417987" y="129021"/>
                      <a:pt x="415000" y="131218"/>
                    </a:cubicBezTo>
                    <a:cubicBezTo>
                      <a:pt x="409729" y="135083"/>
                      <a:pt x="405248" y="138422"/>
                      <a:pt x="399977" y="139476"/>
                    </a:cubicBezTo>
                    <a:cubicBezTo>
                      <a:pt x="394969" y="140442"/>
                      <a:pt x="392246" y="143430"/>
                      <a:pt x="390928" y="144835"/>
                    </a:cubicBezTo>
                    <a:cubicBezTo>
                      <a:pt x="390840" y="144923"/>
                      <a:pt x="390752" y="145011"/>
                      <a:pt x="390664" y="145099"/>
                    </a:cubicBezTo>
                    <a:lnTo>
                      <a:pt x="377750" y="156256"/>
                    </a:lnTo>
                    <a:lnTo>
                      <a:pt x="394881" y="162054"/>
                    </a:lnTo>
                    <a:cubicBezTo>
                      <a:pt x="396550" y="162757"/>
                      <a:pt x="399889" y="164339"/>
                      <a:pt x="404369" y="163812"/>
                    </a:cubicBezTo>
                    <a:cubicBezTo>
                      <a:pt x="409113" y="163284"/>
                      <a:pt x="413594" y="162406"/>
                      <a:pt x="417460" y="161615"/>
                    </a:cubicBezTo>
                    <a:cubicBezTo>
                      <a:pt x="419305" y="161264"/>
                      <a:pt x="420886" y="160737"/>
                      <a:pt x="422204" y="160297"/>
                    </a:cubicBezTo>
                    <a:cubicBezTo>
                      <a:pt x="422379" y="160210"/>
                      <a:pt x="422643" y="160122"/>
                      <a:pt x="422907" y="160034"/>
                    </a:cubicBezTo>
                    <a:cubicBezTo>
                      <a:pt x="433361" y="161176"/>
                      <a:pt x="440741" y="157223"/>
                      <a:pt x="446012" y="153093"/>
                    </a:cubicBezTo>
                    <a:cubicBezTo>
                      <a:pt x="447769" y="153708"/>
                      <a:pt x="449702" y="154060"/>
                      <a:pt x="451810" y="154148"/>
                    </a:cubicBezTo>
                    <a:cubicBezTo>
                      <a:pt x="458751" y="154235"/>
                      <a:pt x="465252" y="150634"/>
                      <a:pt x="467712" y="145187"/>
                    </a:cubicBezTo>
                    <a:cubicBezTo>
                      <a:pt x="468678" y="145187"/>
                      <a:pt x="469908" y="145274"/>
                      <a:pt x="470787" y="145274"/>
                    </a:cubicBezTo>
                    <a:cubicBezTo>
                      <a:pt x="476146" y="145538"/>
                      <a:pt x="480187" y="144044"/>
                      <a:pt x="482911" y="140794"/>
                    </a:cubicBezTo>
                    <a:cubicBezTo>
                      <a:pt x="486952" y="135962"/>
                      <a:pt x="484931" y="131130"/>
                      <a:pt x="483701" y="128319"/>
                    </a:cubicBezTo>
                    <a:cubicBezTo>
                      <a:pt x="483438" y="127001"/>
                      <a:pt x="484228" y="124014"/>
                      <a:pt x="485107" y="122345"/>
                    </a:cubicBezTo>
                    <a:cubicBezTo>
                      <a:pt x="493190" y="120939"/>
                      <a:pt x="499866" y="117864"/>
                      <a:pt x="505841" y="115141"/>
                    </a:cubicBezTo>
                    <a:cubicBezTo>
                      <a:pt x="511200" y="112681"/>
                      <a:pt x="515856" y="110484"/>
                      <a:pt x="520600" y="109869"/>
                    </a:cubicBezTo>
                    <a:cubicBezTo>
                      <a:pt x="522621" y="109606"/>
                      <a:pt x="524290" y="108991"/>
                      <a:pt x="525520" y="108464"/>
                    </a:cubicBezTo>
                    <a:cubicBezTo>
                      <a:pt x="536853" y="109254"/>
                      <a:pt x="545550" y="104686"/>
                      <a:pt x="552227" y="100820"/>
                    </a:cubicBezTo>
                    <a:cubicBezTo>
                      <a:pt x="561540" y="103720"/>
                      <a:pt x="569622" y="99678"/>
                      <a:pt x="573400" y="97746"/>
                    </a:cubicBezTo>
                    <a:cubicBezTo>
                      <a:pt x="574454" y="97218"/>
                      <a:pt x="575421" y="96779"/>
                      <a:pt x="576124" y="96428"/>
                    </a:cubicBezTo>
                    <a:cubicBezTo>
                      <a:pt x="590619" y="90805"/>
                      <a:pt x="606082" y="85446"/>
                      <a:pt x="623301" y="79999"/>
                    </a:cubicBezTo>
                    <a:cubicBezTo>
                      <a:pt x="629890" y="77891"/>
                      <a:pt x="636918" y="76573"/>
                      <a:pt x="644298" y="75167"/>
                    </a:cubicBezTo>
                    <a:cubicBezTo>
                      <a:pt x="651326" y="73849"/>
                      <a:pt x="658618" y="72444"/>
                      <a:pt x="665910" y="70335"/>
                    </a:cubicBezTo>
                    <a:cubicBezTo>
                      <a:pt x="668282" y="69632"/>
                      <a:pt x="671533" y="69457"/>
                      <a:pt x="675047" y="69281"/>
                    </a:cubicBezTo>
                    <a:cubicBezTo>
                      <a:pt x="678385" y="69105"/>
                      <a:pt x="682075" y="68929"/>
                      <a:pt x="685853" y="68227"/>
                    </a:cubicBezTo>
                    <a:cubicBezTo>
                      <a:pt x="688401" y="67787"/>
                      <a:pt x="691036" y="67436"/>
                      <a:pt x="693848" y="66997"/>
                    </a:cubicBezTo>
                    <a:cubicBezTo>
                      <a:pt x="702721" y="65679"/>
                      <a:pt x="712648" y="64273"/>
                      <a:pt x="722137" y="60144"/>
                    </a:cubicBezTo>
                    <a:cubicBezTo>
                      <a:pt x="722576" y="60144"/>
                      <a:pt x="723103" y="60232"/>
                      <a:pt x="723542" y="60232"/>
                    </a:cubicBezTo>
                    <a:cubicBezTo>
                      <a:pt x="724157" y="60232"/>
                      <a:pt x="724772" y="60320"/>
                      <a:pt x="725387" y="60320"/>
                    </a:cubicBezTo>
                    <a:cubicBezTo>
                      <a:pt x="729868" y="60496"/>
                      <a:pt x="733909" y="59968"/>
                      <a:pt x="737599" y="59529"/>
                    </a:cubicBezTo>
                    <a:cubicBezTo>
                      <a:pt x="741464" y="59090"/>
                      <a:pt x="744803" y="58651"/>
                      <a:pt x="747878" y="59090"/>
                    </a:cubicBezTo>
                    <a:cubicBezTo>
                      <a:pt x="756399" y="60408"/>
                      <a:pt x="766239" y="59881"/>
                      <a:pt x="777836" y="57596"/>
                    </a:cubicBezTo>
                    <a:cubicBezTo>
                      <a:pt x="783634" y="56454"/>
                      <a:pt x="788466" y="55751"/>
                      <a:pt x="793298" y="56191"/>
                    </a:cubicBezTo>
                    <a:cubicBezTo>
                      <a:pt x="794264" y="56279"/>
                      <a:pt x="795582" y="56542"/>
                      <a:pt x="796988" y="56806"/>
                    </a:cubicBezTo>
                    <a:cubicBezTo>
                      <a:pt x="800326" y="57508"/>
                      <a:pt x="804543" y="58387"/>
                      <a:pt x="809287" y="57860"/>
                    </a:cubicBezTo>
                    <a:cubicBezTo>
                      <a:pt x="811132" y="57684"/>
                      <a:pt x="812802" y="57421"/>
                      <a:pt x="814471" y="57157"/>
                    </a:cubicBezTo>
                    <a:cubicBezTo>
                      <a:pt x="819742" y="56366"/>
                      <a:pt x="822905" y="56015"/>
                      <a:pt x="826419" y="56981"/>
                    </a:cubicBezTo>
                    <a:cubicBezTo>
                      <a:pt x="832920" y="58738"/>
                      <a:pt x="839333" y="57772"/>
                      <a:pt x="844517" y="56894"/>
                    </a:cubicBezTo>
                    <a:cubicBezTo>
                      <a:pt x="846977" y="56542"/>
                      <a:pt x="849349" y="56103"/>
                      <a:pt x="851018" y="56191"/>
                    </a:cubicBezTo>
                    <a:cubicBezTo>
                      <a:pt x="866744" y="56454"/>
                      <a:pt x="882909" y="57421"/>
                      <a:pt x="897141" y="58211"/>
                    </a:cubicBezTo>
                    <a:cubicBezTo>
                      <a:pt x="897580" y="58299"/>
                      <a:pt x="898459" y="58651"/>
                      <a:pt x="899162" y="58914"/>
                    </a:cubicBezTo>
                    <a:cubicBezTo>
                      <a:pt x="900216" y="59266"/>
                      <a:pt x="901446" y="59705"/>
                      <a:pt x="902764" y="60144"/>
                    </a:cubicBezTo>
                    <a:cubicBezTo>
                      <a:pt x="903027" y="60232"/>
                      <a:pt x="903291" y="60320"/>
                      <a:pt x="903642" y="60496"/>
                    </a:cubicBezTo>
                    <a:cubicBezTo>
                      <a:pt x="906190" y="61462"/>
                      <a:pt x="910934" y="63307"/>
                      <a:pt x="916469" y="61726"/>
                    </a:cubicBezTo>
                    <a:cubicBezTo>
                      <a:pt x="919456" y="60847"/>
                      <a:pt x="922707" y="61638"/>
                      <a:pt x="928154" y="62955"/>
                    </a:cubicBezTo>
                    <a:cubicBezTo>
                      <a:pt x="932283" y="64010"/>
                      <a:pt x="936851" y="65152"/>
                      <a:pt x="942122" y="65328"/>
                    </a:cubicBezTo>
                    <a:cubicBezTo>
                      <a:pt x="944319" y="65415"/>
                      <a:pt x="945637" y="65679"/>
                      <a:pt x="946251" y="65942"/>
                    </a:cubicBezTo>
                    <a:cubicBezTo>
                      <a:pt x="951962" y="67787"/>
                      <a:pt x="956882" y="66645"/>
                      <a:pt x="959781" y="65942"/>
                    </a:cubicBezTo>
                    <a:cubicBezTo>
                      <a:pt x="960045" y="65855"/>
                      <a:pt x="960308" y="65855"/>
                      <a:pt x="960572" y="65767"/>
                    </a:cubicBezTo>
                    <a:cubicBezTo>
                      <a:pt x="965228" y="67172"/>
                      <a:pt x="969708" y="66821"/>
                      <a:pt x="973047" y="66645"/>
                    </a:cubicBezTo>
                    <a:cubicBezTo>
                      <a:pt x="974189" y="66557"/>
                      <a:pt x="975858" y="66470"/>
                      <a:pt x="976473" y="66557"/>
                    </a:cubicBezTo>
                    <a:cubicBezTo>
                      <a:pt x="989036" y="68139"/>
                      <a:pt x="1001951" y="69720"/>
                      <a:pt x="1014514" y="72092"/>
                    </a:cubicBezTo>
                    <a:cubicBezTo>
                      <a:pt x="1032963" y="75606"/>
                      <a:pt x="1049216" y="79121"/>
                      <a:pt x="1064415" y="82810"/>
                    </a:cubicBezTo>
                    <a:cubicBezTo>
                      <a:pt x="1089629" y="89048"/>
                      <a:pt x="1112032" y="95198"/>
                      <a:pt x="1131447" y="107409"/>
                    </a:cubicBezTo>
                    <a:cubicBezTo>
                      <a:pt x="1139091" y="112241"/>
                      <a:pt x="1147261" y="116019"/>
                      <a:pt x="1155080" y="119709"/>
                    </a:cubicBezTo>
                    <a:cubicBezTo>
                      <a:pt x="1160439" y="122257"/>
                      <a:pt x="1165447" y="124541"/>
                      <a:pt x="1170279" y="127177"/>
                    </a:cubicBezTo>
                    <a:cubicBezTo>
                      <a:pt x="1175989" y="130251"/>
                      <a:pt x="1181524" y="133590"/>
                      <a:pt x="1187410" y="137192"/>
                    </a:cubicBezTo>
                    <a:cubicBezTo>
                      <a:pt x="1199007" y="144220"/>
                      <a:pt x="1210955" y="151512"/>
                      <a:pt x="1224660" y="156695"/>
                    </a:cubicBezTo>
                    <a:cubicBezTo>
                      <a:pt x="1234675" y="160473"/>
                      <a:pt x="1242758" y="166272"/>
                      <a:pt x="1249347" y="171367"/>
                    </a:cubicBezTo>
                    <a:lnTo>
                      <a:pt x="1250401" y="172158"/>
                    </a:lnTo>
                    <a:cubicBezTo>
                      <a:pt x="1258220" y="178220"/>
                      <a:pt x="1266391" y="184545"/>
                      <a:pt x="1274034" y="190958"/>
                    </a:cubicBezTo>
                    <a:cubicBezTo>
                      <a:pt x="1278866" y="195087"/>
                      <a:pt x="1284401" y="197108"/>
                      <a:pt x="1290638" y="197108"/>
                    </a:cubicBezTo>
                    <a:close/>
                    <a:moveTo>
                      <a:pt x="394793" y="161967"/>
                    </a:moveTo>
                    <a:lnTo>
                      <a:pt x="394793" y="161967"/>
                    </a:lnTo>
                    <a:cubicBezTo>
                      <a:pt x="394793" y="161967"/>
                      <a:pt x="394793" y="161967"/>
                      <a:pt x="394793" y="161967"/>
                    </a:cubicBezTo>
                    <a:close/>
                    <a:moveTo>
                      <a:pt x="1283522" y="145362"/>
                    </a:moveTo>
                    <a:lnTo>
                      <a:pt x="1283522" y="145362"/>
                    </a:lnTo>
                    <a:cubicBezTo>
                      <a:pt x="1283522" y="145362"/>
                      <a:pt x="1283522" y="145362"/>
                      <a:pt x="1283522" y="145362"/>
                    </a:cubicBezTo>
                    <a:close/>
                    <a:moveTo>
                      <a:pt x="390752" y="144923"/>
                    </a:moveTo>
                    <a:lnTo>
                      <a:pt x="390752" y="144923"/>
                    </a:lnTo>
                    <a:cubicBezTo>
                      <a:pt x="390752" y="144923"/>
                      <a:pt x="390752" y="144923"/>
                      <a:pt x="390752" y="144923"/>
                    </a:cubicBezTo>
                    <a:close/>
                    <a:moveTo>
                      <a:pt x="1192945" y="111890"/>
                    </a:moveTo>
                    <a:cubicBezTo>
                      <a:pt x="1193384" y="112241"/>
                      <a:pt x="1193823" y="112681"/>
                      <a:pt x="1194263" y="113032"/>
                    </a:cubicBezTo>
                    <a:cubicBezTo>
                      <a:pt x="1195141" y="113823"/>
                      <a:pt x="1196196" y="114701"/>
                      <a:pt x="1197338" y="115668"/>
                    </a:cubicBezTo>
                    <a:cubicBezTo>
                      <a:pt x="1197689" y="115931"/>
                      <a:pt x="1198128" y="116283"/>
                      <a:pt x="1198480" y="116546"/>
                    </a:cubicBezTo>
                    <a:cubicBezTo>
                      <a:pt x="1201730" y="119094"/>
                      <a:pt x="1205772" y="122169"/>
                      <a:pt x="1211218" y="123838"/>
                    </a:cubicBezTo>
                    <a:cubicBezTo>
                      <a:pt x="1221410" y="126913"/>
                      <a:pt x="1229668" y="131394"/>
                      <a:pt x="1237135" y="137719"/>
                    </a:cubicBezTo>
                    <a:cubicBezTo>
                      <a:pt x="1238541" y="138949"/>
                      <a:pt x="1240035" y="140003"/>
                      <a:pt x="1241528" y="141057"/>
                    </a:cubicBezTo>
                    <a:cubicBezTo>
                      <a:pt x="1239156" y="139915"/>
                      <a:pt x="1236608" y="138861"/>
                      <a:pt x="1234060" y="137807"/>
                    </a:cubicBezTo>
                    <a:cubicBezTo>
                      <a:pt x="1222464" y="133414"/>
                      <a:pt x="1212009" y="127001"/>
                      <a:pt x="1200852" y="120236"/>
                    </a:cubicBezTo>
                    <a:cubicBezTo>
                      <a:pt x="1195053" y="116722"/>
                      <a:pt x="1188991" y="113032"/>
                      <a:pt x="1182754" y="109694"/>
                    </a:cubicBezTo>
                    <a:cubicBezTo>
                      <a:pt x="1177307" y="106707"/>
                      <a:pt x="1171684" y="104071"/>
                      <a:pt x="1166325" y="101523"/>
                    </a:cubicBezTo>
                    <a:cubicBezTo>
                      <a:pt x="1166677" y="101611"/>
                      <a:pt x="1166940" y="101699"/>
                      <a:pt x="1167292" y="101699"/>
                    </a:cubicBezTo>
                    <a:cubicBezTo>
                      <a:pt x="1169400" y="102138"/>
                      <a:pt x="1171333" y="102665"/>
                      <a:pt x="1173178" y="103105"/>
                    </a:cubicBezTo>
                    <a:cubicBezTo>
                      <a:pt x="1174232" y="103368"/>
                      <a:pt x="1175111" y="103632"/>
                      <a:pt x="1175901" y="103807"/>
                    </a:cubicBezTo>
                    <a:cubicBezTo>
                      <a:pt x="1176428" y="103895"/>
                      <a:pt x="1176955" y="104071"/>
                      <a:pt x="1177307" y="104159"/>
                    </a:cubicBezTo>
                    <a:cubicBezTo>
                      <a:pt x="1177570" y="104335"/>
                      <a:pt x="1178361" y="104950"/>
                      <a:pt x="1179943" y="106531"/>
                    </a:cubicBezTo>
                    <a:lnTo>
                      <a:pt x="1180118" y="106707"/>
                    </a:lnTo>
                    <a:cubicBezTo>
                      <a:pt x="1181524" y="108288"/>
                      <a:pt x="1186004" y="112769"/>
                      <a:pt x="1192945" y="111890"/>
                    </a:cubicBezTo>
                    <a:close/>
                    <a:moveTo>
                      <a:pt x="425015" y="130251"/>
                    </a:moveTo>
                    <a:cubicBezTo>
                      <a:pt x="425015" y="130251"/>
                      <a:pt x="425015" y="130251"/>
                      <a:pt x="425015" y="130251"/>
                    </a:cubicBezTo>
                    <a:cubicBezTo>
                      <a:pt x="425015" y="130251"/>
                      <a:pt x="425015" y="130251"/>
                      <a:pt x="425015" y="130251"/>
                    </a:cubicBezTo>
                    <a:close/>
                    <a:moveTo>
                      <a:pt x="429759" y="121817"/>
                    </a:moveTo>
                    <a:cubicBezTo>
                      <a:pt x="429759" y="121817"/>
                      <a:pt x="429759" y="121817"/>
                      <a:pt x="429759" y="121817"/>
                    </a:cubicBezTo>
                    <a:cubicBezTo>
                      <a:pt x="429759" y="121817"/>
                      <a:pt x="429759" y="121817"/>
                      <a:pt x="429759" y="121817"/>
                    </a:cubicBezTo>
                    <a:close/>
                    <a:moveTo>
                      <a:pt x="1188464" y="91596"/>
                    </a:moveTo>
                    <a:cubicBezTo>
                      <a:pt x="1188464" y="91596"/>
                      <a:pt x="1188464" y="91596"/>
                      <a:pt x="1188464" y="91596"/>
                    </a:cubicBezTo>
                    <a:cubicBezTo>
                      <a:pt x="1188464" y="91596"/>
                      <a:pt x="1188464" y="91596"/>
                      <a:pt x="1188464" y="91596"/>
                    </a:cubicBezTo>
                    <a:close/>
                    <a:moveTo>
                      <a:pt x="896966" y="58211"/>
                    </a:moveTo>
                    <a:lnTo>
                      <a:pt x="896966" y="58211"/>
                    </a:lnTo>
                    <a:lnTo>
                      <a:pt x="896966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7" name="图形 1994">
              <a:extLst>
                <a:ext uri="{FF2B5EF4-FFF2-40B4-BE49-F238E27FC236}">
                  <a16:creationId xmlns:a16="http://schemas.microsoft.com/office/drawing/2014/main" id="{166F86D2-E191-0B07-5E40-4229091C6098}"/>
                </a:ext>
              </a:extLst>
            </p:cNvPr>
            <p:cNvGrpSpPr/>
            <p:nvPr/>
          </p:nvGrpSpPr>
          <p:grpSpPr>
            <a:xfrm>
              <a:off x="219483" y="1193265"/>
              <a:ext cx="1418337" cy="898971"/>
              <a:chOff x="219483" y="1193265"/>
              <a:chExt cx="1418337" cy="898971"/>
            </a:xfrm>
          </p:grpSpPr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id="{1DC9DFD7-636D-8E02-1F20-FAB2721EDD42}"/>
                  </a:ext>
                </a:extLst>
              </p:cNvPr>
              <p:cNvSpPr/>
              <p:nvPr/>
            </p:nvSpPr>
            <p:spPr>
              <a:xfrm>
                <a:off x="219483" y="1193265"/>
                <a:ext cx="1417745" cy="898971"/>
              </a:xfrm>
              <a:custGeom>
                <a:avLst/>
                <a:gdLst>
                  <a:gd name="connsiteX0" fmla="*/ 1412870 w 1417745"/>
                  <a:gd name="connsiteY0" fmla="*/ 485971 h 898971"/>
                  <a:gd name="connsiteX1" fmla="*/ 1417087 w 1417745"/>
                  <a:gd name="connsiteY1" fmla="*/ 512942 h 898971"/>
                  <a:gd name="connsiteX2" fmla="*/ 1417615 w 1417745"/>
                  <a:gd name="connsiteY2" fmla="*/ 522255 h 898971"/>
                  <a:gd name="connsiteX3" fmla="*/ 1417087 w 1417745"/>
                  <a:gd name="connsiteY3" fmla="*/ 554673 h 898971"/>
                  <a:gd name="connsiteX4" fmla="*/ 1415330 w 1417745"/>
                  <a:gd name="connsiteY4" fmla="*/ 565831 h 898971"/>
                  <a:gd name="connsiteX5" fmla="*/ 1408741 w 1417745"/>
                  <a:gd name="connsiteY5" fmla="*/ 606155 h 898971"/>
                  <a:gd name="connsiteX6" fmla="*/ 1405754 w 1417745"/>
                  <a:gd name="connsiteY6" fmla="*/ 620476 h 898971"/>
                  <a:gd name="connsiteX7" fmla="*/ 1389150 w 1417745"/>
                  <a:gd name="connsiteY7" fmla="*/ 662557 h 898971"/>
                  <a:gd name="connsiteX8" fmla="*/ 1367274 w 1417745"/>
                  <a:gd name="connsiteY8" fmla="*/ 703585 h 898971"/>
                  <a:gd name="connsiteX9" fmla="*/ 1337228 w 1417745"/>
                  <a:gd name="connsiteY9" fmla="*/ 742592 h 898971"/>
                  <a:gd name="connsiteX10" fmla="*/ 1303141 w 1417745"/>
                  <a:gd name="connsiteY10" fmla="*/ 778437 h 898971"/>
                  <a:gd name="connsiteX11" fmla="*/ 1250341 w 1417745"/>
                  <a:gd name="connsiteY11" fmla="*/ 818234 h 898971"/>
                  <a:gd name="connsiteX12" fmla="*/ 1225830 w 1417745"/>
                  <a:gd name="connsiteY12" fmla="*/ 834136 h 898971"/>
                  <a:gd name="connsiteX13" fmla="*/ 1186208 w 1417745"/>
                  <a:gd name="connsiteY13" fmla="*/ 853903 h 898971"/>
                  <a:gd name="connsiteX14" fmla="*/ 1161521 w 1417745"/>
                  <a:gd name="connsiteY14" fmla="*/ 863479 h 898971"/>
                  <a:gd name="connsiteX15" fmla="*/ 1128751 w 1417745"/>
                  <a:gd name="connsiteY15" fmla="*/ 873758 h 898971"/>
                  <a:gd name="connsiteX16" fmla="*/ 1079465 w 1417745"/>
                  <a:gd name="connsiteY16" fmla="*/ 887463 h 898971"/>
                  <a:gd name="connsiteX17" fmla="*/ 1069714 w 1417745"/>
                  <a:gd name="connsiteY17" fmla="*/ 889835 h 898971"/>
                  <a:gd name="connsiteX18" fmla="*/ 1058556 w 1417745"/>
                  <a:gd name="connsiteY18" fmla="*/ 891768 h 898971"/>
                  <a:gd name="connsiteX19" fmla="*/ 1026841 w 1417745"/>
                  <a:gd name="connsiteY19" fmla="*/ 892383 h 898971"/>
                  <a:gd name="connsiteX20" fmla="*/ 1017616 w 1417745"/>
                  <a:gd name="connsiteY20" fmla="*/ 892559 h 898971"/>
                  <a:gd name="connsiteX21" fmla="*/ 999079 w 1417745"/>
                  <a:gd name="connsiteY21" fmla="*/ 897391 h 898971"/>
                  <a:gd name="connsiteX22" fmla="*/ 980630 w 1417745"/>
                  <a:gd name="connsiteY22" fmla="*/ 897039 h 898971"/>
                  <a:gd name="connsiteX23" fmla="*/ 978170 w 1417745"/>
                  <a:gd name="connsiteY23" fmla="*/ 895633 h 898971"/>
                  <a:gd name="connsiteX24" fmla="*/ 980191 w 1417745"/>
                  <a:gd name="connsiteY24" fmla="*/ 894667 h 898971"/>
                  <a:gd name="connsiteX25" fmla="*/ 983880 w 1417745"/>
                  <a:gd name="connsiteY25" fmla="*/ 892119 h 898971"/>
                  <a:gd name="connsiteX26" fmla="*/ 984583 w 1417745"/>
                  <a:gd name="connsiteY26" fmla="*/ 888078 h 898971"/>
                  <a:gd name="connsiteX27" fmla="*/ 982035 w 1417745"/>
                  <a:gd name="connsiteY27" fmla="*/ 889396 h 898971"/>
                  <a:gd name="connsiteX28" fmla="*/ 970790 w 1417745"/>
                  <a:gd name="connsiteY28" fmla="*/ 898884 h 898971"/>
                  <a:gd name="connsiteX29" fmla="*/ 956646 w 1417745"/>
                  <a:gd name="connsiteY29" fmla="*/ 893525 h 898971"/>
                  <a:gd name="connsiteX30" fmla="*/ 951375 w 1417745"/>
                  <a:gd name="connsiteY30" fmla="*/ 895897 h 898971"/>
                  <a:gd name="connsiteX31" fmla="*/ 944961 w 1417745"/>
                  <a:gd name="connsiteY31" fmla="*/ 897039 h 898971"/>
                  <a:gd name="connsiteX32" fmla="*/ 925633 w 1417745"/>
                  <a:gd name="connsiteY32" fmla="*/ 894843 h 898971"/>
                  <a:gd name="connsiteX33" fmla="*/ 900946 w 1417745"/>
                  <a:gd name="connsiteY33" fmla="*/ 890977 h 898971"/>
                  <a:gd name="connsiteX34" fmla="*/ 868704 w 1417745"/>
                  <a:gd name="connsiteY34" fmla="*/ 885091 h 898971"/>
                  <a:gd name="connsiteX35" fmla="*/ 847004 w 1417745"/>
                  <a:gd name="connsiteY35" fmla="*/ 879732 h 898971"/>
                  <a:gd name="connsiteX36" fmla="*/ 801320 w 1417745"/>
                  <a:gd name="connsiteY36" fmla="*/ 862952 h 898971"/>
                  <a:gd name="connsiteX37" fmla="*/ 776546 w 1417745"/>
                  <a:gd name="connsiteY37" fmla="*/ 853727 h 898971"/>
                  <a:gd name="connsiteX38" fmla="*/ 743864 w 1417745"/>
                  <a:gd name="connsiteY38" fmla="*/ 834136 h 898971"/>
                  <a:gd name="connsiteX39" fmla="*/ 736748 w 1417745"/>
                  <a:gd name="connsiteY39" fmla="*/ 831412 h 898971"/>
                  <a:gd name="connsiteX40" fmla="*/ 707756 w 1417745"/>
                  <a:gd name="connsiteY40" fmla="*/ 811997 h 898971"/>
                  <a:gd name="connsiteX41" fmla="*/ 664883 w 1417745"/>
                  <a:gd name="connsiteY41" fmla="*/ 774044 h 898971"/>
                  <a:gd name="connsiteX42" fmla="*/ 649333 w 1417745"/>
                  <a:gd name="connsiteY42" fmla="*/ 772463 h 898971"/>
                  <a:gd name="connsiteX43" fmla="*/ 606109 w 1417745"/>
                  <a:gd name="connsiteY43" fmla="*/ 795129 h 898971"/>
                  <a:gd name="connsiteX44" fmla="*/ 583179 w 1417745"/>
                  <a:gd name="connsiteY44" fmla="*/ 806023 h 898971"/>
                  <a:gd name="connsiteX45" fmla="*/ 556208 w 1417745"/>
                  <a:gd name="connsiteY45" fmla="*/ 813051 h 898971"/>
                  <a:gd name="connsiteX46" fmla="*/ 520891 w 1417745"/>
                  <a:gd name="connsiteY46" fmla="*/ 822891 h 898971"/>
                  <a:gd name="connsiteX47" fmla="*/ 502530 w 1417745"/>
                  <a:gd name="connsiteY47" fmla="*/ 827635 h 898971"/>
                  <a:gd name="connsiteX48" fmla="*/ 447357 w 1417745"/>
                  <a:gd name="connsiteY48" fmla="*/ 830182 h 898971"/>
                  <a:gd name="connsiteX49" fmla="*/ 425658 w 1417745"/>
                  <a:gd name="connsiteY49" fmla="*/ 832467 h 898971"/>
                  <a:gd name="connsiteX50" fmla="*/ 423725 w 1417745"/>
                  <a:gd name="connsiteY50" fmla="*/ 833433 h 898971"/>
                  <a:gd name="connsiteX51" fmla="*/ 409668 w 1417745"/>
                  <a:gd name="connsiteY51" fmla="*/ 839495 h 898971"/>
                  <a:gd name="connsiteX52" fmla="*/ 371452 w 1417745"/>
                  <a:gd name="connsiteY52" fmla="*/ 839495 h 898971"/>
                  <a:gd name="connsiteX53" fmla="*/ 357132 w 1417745"/>
                  <a:gd name="connsiteY53" fmla="*/ 836684 h 898971"/>
                  <a:gd name="connsiteX54" fmla="*/ 353178 w 1417745"/>
                  <a:gd name="connsiteY54" fmla="*/ 835014 h 898971"/>
                  <a:gd name="connsiteX55" fmla="*/ 337101 w 1417745"/>
                  <a:gd name="connsiteY55" fmla="*/ 834663 h 898971"/>
                  <a:gd name="connsiteX56" fmla="*/ 323835 w 1417745"/>
                  <a:gd name="connsiteY56" fmla="*/ 832203 h 898971"/>
                  <a:gd name="connsiteX57" fmla="*/ 315138 w 1417745"/>
                  <a:gd name="connsiteY57" fmla="*/ 830182 h 898971"/>
                  <a:gd name="connsiteX58" fmla="*/ 268048 w 1417745"/>
                  <a:gd name="connsiteY58" fmla="*/ 819728 h 898971"/>
                  <a:gd name="connsiteX59" fmla="*/ 232028 w 1417745"/>
                  <a:gd name="connsiteY59" fmla="*/ 808483 h 898971"/>
                  <a:gd name="connsiteX60" fmla="*/ 184060 w 1417745"/>
                  <a:gd name="connsiteY60" fmla="*/ 785729 h 898971"/>
                  <a:gd name="connsiteX61" fmla="*/ 182127 w 1417745"/>
                  <a:gd name="connsiteY61" fmla="*/ 784674 h 898971"/>
                  <a:gd name="connsiteX62" fmla="*/ 149709 w 1417745"/>
                  <a:gd name="connsiteY62" fmla="*/ 767806 h 898971"/>
                  <a:gd name="connsiteX63" fmla="*/ 123001 w 1417745"/>
                  <a:gd name="connsiteY63" fmla="*/ 748478 h 898971"/>
                  <a:gd name="connsiteX64" fmla="*/ 96294 w 1417745"/>
                  <a:gd name="connsiteY64" fmla="*/ 726427 h 898971"/>
                  <a:gd name="connsiteX65" fmla="*/ 85927 w 1417745"/>
                  <a:gd name="connsiteY65" fmla="*/ 714128 h 898971"/>
                  <a:gd name="connsiteX66" fmla="*/ 33390 w 1417745"/>
                  <a:gd name="connsiteY66" fmla="*/ 644020 h 898971"/>
                  <a:gd name="connsiteX67" fmla="*/ 5102 w 1417745"/>
                  <a:gd name="connsiteY67" fmla="*/ 567324 h 898971"/>
                  <a:gd name="connsiteX68" fmla="*/ 2466 w 1417745"/>
                  <a:gd name="connsiteY68" fmla="*/ 539738 h 898971"/>
                  <a:gd name="connsiteX69" fmla="*/ 94 w 1417745"/>
                  <a:gd name="connsiteY69" fmla="*/ 510834 h 898971"/>
                  <a:gd name="connsiteX70" fmla="*/ 4311 w 1417745"/>
                  <a:gd name="connsiteY70" fmla="*/ 466204 h 898971"/>
                  <a:gd name="connsiteX71" fmla="*/ 22672 w 1417745"/>
                  <a:gd name="connsiteY71" fmla="*/ 401983 h 898971"/>
                  <a:gd name="connsiteX72" fmla="*/ 68005 w 1417745"/>
                  <a:gd name="connsiteY72" fmla="*/ 321597 h 898971"/>
                  <a:gd name="connsiteX73" fmla="*/ 97612 w 1417745"/>
                  <a:gd name="connsiteY73" fmla="*/ 287422 h 898971"/>
                  <a:gd name="connsiteX74" fmla="*/ 125637 w 1417745"/>
                  <a:gd name="connsiteY74" fmla="*/ 263614 h 898971"/>
                  <a:gd name="connsiteX75" fmla="*/ 158846 w 1417745"/>
                  <a:gd name="connsiteY75" fmla="*/ 237433 h 898971"/>
                  <a:gd name="connsiteX76" fmla="*/ 163150 w 1417745"/>
                  <a:gd name="connsiteY76" fmla="*/ 233392 h 898971"/>
                  <a:gd name="connsiteX77" fmla="*/ 187662 w 1417745"/>
                  <a:gd name="connsiteY77" fmla="*/ 220302 h 898971"/>
                  <a:gd name="connsiteX78" fmla="*/ 219904 w 1417745"/>
                  <a:gd name="connsiteY78" fmla="*/ 202819 h 898971"/>
                  <a:gd name="connsiteX79" fmla="*/ 237826 w 1417745"/>
                  <a:gd name="connsiteY79" fmla="*/ 194121 h 898971"/>
                  <a:gd name="connsiteX80" fmla="*/ 251444 w 1417745"/>
                  <a:gd name="connsiteY80" fmla="*/ 183579 h 898971"/>
                  <a:gd name="connsiteX81" fmla="*/ 277888 w 1417745"/>
                  <a:gd name="connsiteY81" fmla="*/ 148876 h 898971"/>
                  <a:gd name="connsiteX82" fmla="*/ 313468 w 1417745"/>
                  <a:gd name="connsiteY82" fmla="*/ 114174 h 898971"/>
                  <a:gd name="connsiteX83" fmla="*/ 360909 w 1417745"/>
                  <a:gd name="connsiteY83" fmla="*/ 78681 h 898971"/>
                  <a:gd name="connsiteX84" fmla="*/ 382609 w 1417745"/>
                  <a:gd name="connsiteY84" fmla="*/ 67524 h 898971"/>
                  <a:gd name="connsiteX85" fmla="*/ 389550 w 1417745"/>
                  <a:gd name="connsiteY85" fmla="*/ 64098 h 898971"/>
                  <a:gd name="connsiteX86" fmla="*/ 442789 w 1417745"/>
                  <a:gd name="connsiteY86" fmla="*/ 36687 h 898971"/>
                  <a:gd name="connsiteX87" fmla="*/ 476349 w 1417745"/>
                  <a:gd name="connsiteY87" fmla="*/ 25442 h 898971"/>
                  <a:gd name="connsiteX88" fmla="*/ 540482 w 1417745"/>
                  <a:gd name="connsiteY88" fmla="*/ 9628 h 898971"/>
                  <a:gd name="connsiteX89" fmla="*/ 581949 w 1417745"/>
                  <a:gd name="connsiteY89" fmla="*/ 5148 h 898971"/>
                  <a:gd name="connsiteX90" fmla="*/ 624295 w 1417745"/>
                  <a:gd name="connsiteY90" fmla="*/ 1019 h 898971"/>
                  <a:gd name="connsiteX91" fmla="*/ 652057 w 1417745"/>
                  <a:gd name="connsiteY91" fmla="*/ 2512 h 898971"/>
                  <a:gd name="connsiteX92" fmla="*/ 680785 w 1417745"/>
                  <a:gd name="connsiteY92" fmla="*/ 5235 h 898971"/>
                  <a:gd name="connsiteX93" fmla="*/ 725678 w 1417745"/>
                  <a:gd name="connsiteY93" fmla="*/ 12440 h 898971"/>
                  <a:gd name="connsiteX94" fmla="*/ 755900 w 1417745"/>
                  <a:gd name="connsiteY94" fmla="*/ 17711 h 898971"/>
                  <a:gd name="connsiteX95" fmla="*/ 783750 w 1417745"/>
                  <a:gd name="connsiteY95" fmla="*/ 25266 h 898971"/>
                  <a:gd name="connsiteX96" fmla="*/ 809139 w 1417745"/>
                  <a:gd name="connsiteY96" fmla="*/ 36160 h 898971"/>
                  <a:gd name="connsiteX97" fmla="*/ 855702 w 1417745"/>
                  <a:gd name="connsiteY97" fmla="*/ 56542 h 898971"/>
                  <a:gd name="connsiteX98" fmla="*/ 898047 w 1417745"/>
                  <a:gd name="connsiteY98" fmla="*/ 84304 h 898971"/>
                  <a:gd name="connsiteX99" fmla="*/ 913685 w 1417745"/>
                  <a:gd name="connsiteY99" fmla="*/ 95461 h 898971"/>
                  <a:gd name="connsiteX100" fmla="*/ 947158 w 1417745"/>
                  <a:gd name="connsiteY100" fmla="*/ 126649 h 898971"/>
                  <a:gd name="connsiteX101" fmla="*/ 975007 w 1417745"/>
                  <a:gd name="connsiteY101" fmla="*/ 159331 h 898971"/>
                  <a:gd name="connsiteX102" fmla="*/ 989503 w 1417745"/>
                  <a:gd name="connsiteY102" fmla="*/ 183139 h 898971"/>
                  <a:gd name="connsiteX103" fmla="*/ 1004877 w 1417745"/>
                  <a:gd name="connsiteY103" fmla="*/ 210198 h 898971"/>
                  <a:gd name="connsiteX104" fmla="*/ 1011730 w 1417745"/>
                  <a:gd name="connsiteY104" fmla="*/ 213361 h 898971"/>
                  <a:gd name="connsiteX105" fmla="*/ 1037998 w 1417745"/>
                  <a:gd name="connsiteY105" fmla="*/ 213537 h 898971"/>
                  <a:gd name="connsiteX106" fmla="*/ 1085967 w 1417745"/>
                  <a:gd name="connsiteY106" fmla="*/ 216085 h 898971"/>
                  <a:gd name="connsiteX107" fmla="*/ 1116540 w 1417745"/>
                  <a:gd name="connsiteY107" fmla="*/ 222849 h 898971"/>
                  <a:gd name="connsiteX108" fmla="*/ 1160379 w 1417745"/>
                  <a:gd name="connsiteY108" fmla="*/ 232689 h 898971"/>
                  <a:gd name="connsiteX109" fmla="*/ 1178389 w 1417745"/>
                  <a:gd name="connsiteY109" fmla="*/ 238312 h 898971"/>
                  <a:gd name="connsiteX110" fmla="*/ 1227060 w 1417745"/>
                  <a:gd name="connsiteY110" fmla="*/ 259309 h 898971"/>
                  <a:gd name="connsiteX111" fmla="*/ 1277751 w 1417745"/>
                  <a:gd name="connsiteY111" fmla="*/ 289794 h 898971"/>
                  <a:gd name="connsiteX112" fmla="*/ 1317461 w 1417745"/>
                  <a:gd name="connsiteY112" fmla="*/ 320455 h 898971"/>
                  <a:gd name="connsiteX113" fmla="*/ 1368856 w 1417745"/>
                  <a:gd name="connsiteY113" fmla="*/ 378878 h 898971"/>
                  <a:gd name="connsiteX114" fmla="*/ 1386778 w 1417745"/>
                  <a:gd name="connsiteY114" fmla="*/ 414371 h 898971"/>
                  <a:gd name="connsiteX115" fmla="*/ 1388535 w 1417745"/>
                  <a:gd name="connsiteY115" fmla="*/ 417182 h 898971"/>
                  <a:gd name="connsiteX116" fmla="*/ 1410674 w 1417745"/>
                  <a:gd name="connsiteY116" fmla="*/ 479734 h 898971"/>
                  <a:gd name="connsiteX117" fmla="*/ 1412870 w 1417745"/>
                  <a:gd name="connsiteY117" fmla="*/ 485971 h 898971"/>
                  <a:gd name="connsiteX118" fmla="*/ 771099 w 1417745"/>
                  <a:gd name="connsiteY118" fmla="*/ 822978 h 898971"/>
                  <a:gd name="connsiteX119" fmla="*/ 771274 w 1417745"/>
                  <a:gd name="connsiteY119" fmla="*/ 820782 h 898971"/>
                  <a:gd name="connsiteX120" fmla="*/ 768727 w 1417745"/>
                  <a:gd name="connsiteY120" fmla="*/ 822978 h 898971"/>
                  <a:gd name="connsiteX121" fmla="*/ 768551 w 1417745"/>
                  <a:gd name="connsiteY121" fmla="*/ 825175 h 898971"/>
                  <a:gd name="connsiteX122" fmla="*/ 771099 w 1417745"/>
                  <a:gd name="connsiteY122" fmla="*/ 822978 h 898971"/>
                  <a:gd name="connsiteX123" fmla="*/ 820121 w 1417745"/>
                  <a:gd name="connsiteY123" fmla="*/ 757264 h 898971"/>
                  <a:gd name="connsiteX124" fmla="*/ 822493 w 1417745"/>
                  <a:gd name="connsiteY124" fmla="*/ 759636 h 898971"/>
                  <a:gd name="connsiteX125" fmla="*/ 833563 w 1417745"/>
                  <a:gd name="connsiteY125" fmla="*/ 764028 h 898971"/>
                  <a:gd name="connsiteX126" fmla="*/ 845423 w 1417745"/>
                  <a:gd name="connsiteY126" fmla="*/ 765610 h 898971"/>
                  <a:gd name="connsiteX127" fmla="*/ 852627 w 1417745"/>
                  <a:gd name="connsiteY127" fmla="*/ 768246 h 898971"/>
                  <a:gd name="connsiteX128" fmla="*/ 856405 w 1417745"/>
                  <a:gd name="connsiteY128" fmla="*/ 770178 h 898971"/>
                  <a:gd name="connsiteX129" fmla="*/ 884518 w 1417745"/>
                  <a:gd name="connsiteY129" fmla="*/ 768070 h 898971"/>
                  <a:gd name="connsiteX130" fmla="*/ 891195 w 1417745"/>
                  <a:gd name="connsiteY130" fmla="*/ 768773 h 898971"/>
                  <a:gd name="connsiteX131" fmla="*/ 903406 w 1417745"/>
                  <a:gd name="connsiteY131" fmla="*/ 766752 h 898971"/>
                  <a:gd name="connsiteX132" fmla="*/ 906130 w 1417745"/>
                  <a:gd name="connsiteY132" fmla="*/ 762096 h 898971"/>
                  <a:gd name="connsiteX133" fmla="*/ 901298 w 1417745"/>
                  <a:gd name="connsiteY133" fmla="*/ 762008 h 898971"/>
                  <a:gd name="connsiteX134" fmla="*/ 891107 w 1417745"/>
                  <a:gd name="connsiteY134" fmla="*/ 763062 h 898971"/>
                  <a:gd name="connsiteX135" fmla="*/ 876699 w 1417745"/>
                  <a:gd name="connsiteY135" fmla="*/ 761129 h 898971"/>
                  <a:gd name="connsiteX136" fmla="*/ 861939 w 1417745"/>
                  <a:gd name="connsiteY136" fmla="*/ 760778 h 898971"/>
                  <a:gd name="connsiteX137" fmla="*/ 822493 w 1417745"/>
                  <a:gd name="connsiteY137" fmla="*/ 757176 h 898971"/>
                  <a:gd name="connsiteX138" fmla="*/ 820121 w 1417745"/>
                  <a:gd name="connsiteY138" fmla="*/ 754804 h 898971"/>
                  <a:gd name="connsiteX139" fmla="*/ 817749 w 1417745"/>
                  <a:gd name="connsiteY139" fmla="*/ 752432 h 898971"/>
                  <a:gd name="connsiteX140" fmla="*/ 794643 w 1417745"/>
                  <a:gd name="connsiteY140" fmla="*/ 736530 h 898971"/>
                  <a:gd name="connsiteX141" fmla="*/ 787264 w 1417745"/>
                  <a:gd name="connsiteY141" fmla="*/ 732665 h 898971"/>
                  <a:gd name="connsiteX142" fmla="*/ 792798 w 1417745"/>
                  <a:gd name="connsiteY142" fmla="*/ 739342 h 898971"/>
                  <a:gd name="connsiteX143" fmla="*/ 817749 w 1417745"/>
                  <a:gd name="connsiteY143" fmla="*/ 754804 h 898971"/>
                  <a:gd name="connsiteX144" fmla="*/ 820121 w 1417745"/>
                  <a:gd name="connsiteY144" fmla="*/ 757264 h 898971"/>
                  <a:gd name="connsiteX145" fmla="*/ 87508 w 1417745"/>
                  <a:gd name="connsiteY145" fmla="*/ 529020 h 898971"/>
                  <a:gd name="connsiteX146" fmla="*/ 87333 w 1417745"/>
                  <a:gd name="connsiteY146" fmla="*/ 531216 h 898971"/>
                  <a:gd name="connsiteX147" fmla="*/ 89880 w 1417745"/>
                  <a:gd name="connsiteY147" fmla="*/ 529020 h 898971"/>
                  <a:gd name="connsiteX148" fmla="*/ 90056 w 1417745"/>
                  <a:gd name="connsiteY148" fmla="*/ 526823 h 898971"/>
                  <a:gd name="connsiteX149" fmla="*/ 87508 w 1417745"/>
                  <a:gd name="connsiteY149" fmla="*/ 529020 h 898971"/>
                  <a:gd name="connsiteX150" fmla="*/ 51664 w 1417745"/>
                  <a:gd name="connsiteY150" fmla="*/ 538508 h 898971"/>
                  <a:gd name="connsiteX151" fmla="*/ 51488 w 1417745"/>
                  <a:gd name="connsiteY151" fmla="*/ 540704 h 898971"/>
                  <a:gd name="connsiteX152" fmla="*/ 54036 w 1417745"/>
                  <a:gd name="connsiteY152" fmla="*/ 538508 h 898971"/>
                  <a:gd name="connsiteX153" fmla="*/ 54212 w 1417745"/>
                  <a:gd name="connsiteY153" fmla="*/ 536312 h 898971"/>
                  <a:gd name="connsiteX154" fmla="*/ 51664 w 1417745"/>
                  <a:gd name="connsiteY154" fmla="*/ 538508 h 898971"/>
                  <a:gd name="connsiteX155" fmla="*/ 1262289 w 1417745"/>
                  <a:gd name="connsiteY155" fmla="*/ 632951 h 898971"/>
                  <a:gd name="connsiteX156" fmla="*/ 1260093 w 1417745"/>
                  <a:gd name="connsiteY156" fmla="*/ 632775 h 898971"/>
                  <a:gd name="connsiteX157" fmla="*/ 1262289 w 1417745"/>
                  <a:gd name="connsiteY157" fmla="*/ 635323 h 898971"/>
                  <a:gd name="connsiteX158" fmla="*/ 1264485 w 1417745"/>
                  <a:gd name="connsiteY158" fmla="*/ 635499 h 898971"/>
                  <a:gd name="connsiteX159" fmla="*/ 1262289 w 1417745"/>
                  <a:gd name="connsiteY159" fmla="*/ 632951 h 898971"/>
                  <a:gd name="connsiteX160" fmla="*/ 700640 w 1417745"/>
                  <a:gd name="connsiteY160" fmla="*/ 788276 h 898971"/>
                  <a:gd name="connsiteX161" fmla="*/ 702836 w 1417745"/>
                  <a:gd name="connsiteY161" fmla="*/ 788452 h 898971"/>
                  <a:gd name="connsiteX162" fmla="*/ 700640 w 1417745"/>
                  <a:gd name="connsiteY162" fmla="*/ 785904 h 898971"/>
                  <a:gd name="connsiteX163" fmla="*/ 700025 w 1417745"/>
                  <a:gd name="connsiteY163" fmla="*/ 782829 h 898971"/>
                  <a:gd name="connsiteX164" fmla="*/ 698444 w 1417745"/>
                  <a:gd name="connsiteY164" fmla="*/ 783269 h 898971"/>
                  <a:gd name="connsiteX165" fmla="*/ 700640 w 1417745"/>
                  <a:gd name="connsiteY165" fmla="*/ 788276 h 898971"/>
                  <a:gd name="connsiteX166" fmla="*/ 338507 w 1417745"/>
                  <a:gd name="connsiteY166" fmla="*/ 333018 h 898971"/>
                  <a:gd name="connsiteX167" fmla="*/ 336222 w 1417745"/>
                  <a:gd name="connsiteY167" fmla="*/ 333018 h 898971"/>
                  <a:gd name="connsiteX168" fmla="*/ 332620 w 1417745"/>
                  <a:gd name="connsiteY168" fmla="*/ 334599 h 898971"/>
                  <a:gd name="connsiteX169" fmla="*/ 333411 w 1417745"/>
                  <a:gd name="connsiteY169" fmla="*/ 337323 h 898971"/>
                  <a:gd name="connsiteX170" fmla="*/ 337277 w 1417745"/>
                  <a:gd name="connsiteY170" fmla="*/ 336444 h 898971"/>
                  <a:gd name="connsiteX171" fmla="*/ 340879 w 1417745"/>
                  <a:gd name="connsiteY171" fmla="*/ 333018 h 898971"/>
                  <a:gd name="connsiteX172" fmla="*/ 341054 w 1417745"/>
                  <a:gd name="connsiteY172" fmla="*/ 330822 h 898971"/>
                  <a:gd name="connsiteX173" fmla="*/ 338507 w 1417745"/>
                  <a:gd name="connsiteY173" fmla="*/ 333018 h 898971"/>
                  <a:gd name="connsiteX174" fmla="*/ 1227675 w 1417745"/>
                  <a:gd name="connsiteY174" fmla="*/ 681973 h 898971"/>
                  <a:gd name="connsiteX175" fmla="*/ 1224248 w 1417745"/>
                  <a:gd name="connsiteY175" fmla="*/ 681973 h 898971"/>
                  <a:gd name="connsiteX176" fmla="*/ 1219329 w 1417745"/>
                  <a:gd name="connsiteY176" fmla="*/ 683467 h 898971"/>
                  <a:gd name="connsiteX177" fmla="*/ 1219416 w 1417745"/>
                  <a:gd name="connsiteY177" fmla="*/ 685487 h 898971"/>
                  <a:gd name="connsiteX178" fmla="*/ 1225566 w 1417745"/>
                  <a:gd name="connsiteY178" fmla="*/ 686102 h 898971"/>
                  <a:gd name="connsiteX179" fmla="*/ 1230047 w 1417745"/>
                  <a:gd name="connsiteY179" fmla="*/ 681885 h 898971"/>
                  <a:gd name="connsiteX180" fmla="*/ 1230222 w 1417745"/>
                  <a:gd name="connsiteY180" fmla="*/ 679689 h 898971"/>
                  <a:gd name="connsiteX181" fmla="*/ 1227675 w 1417745"/>
                  <a:gd name="connsiteY181" fmla="*/ 681973 h 898971"/>
                  <a:gd name="connsiteX182" fmla="*/ 327788 w 1417745"/>
                  <a:gd name="connsiteY182" fmla="*/ 692691 h 898971"/>
                  <a:gd name="connsiteX183" fmla="*/ 331654 w 1417745"/>
                  <a:gd name="connsiteY183" fmla="*/ 693658 h 898971"/>
                  <a:gd name="connsiteX184" fmla="*/ 332005 w 1417745"/>
                  <a:gd name="connsiteY184" fmla="*/ 692076 h 898971"/>
                  <a:gd name="connsiteX185" fmla="*/ 327788 w 1417745"/>
                  <a:gd name="connsiteY185" fmla="*/ 690319 h 898971"/>
                  <a:gd name="connsiteX186" fmla="*/ 324714 w 1417745"/>
                  <a:gd name="connsiteY186" fmla="*/ 686893 h 898971"/>
                  <a:gd name="connsiteX187" fmla="*/ 316192 w 1417745"/>
                  <a:gd name="connsiteY187" fmla="*/ 689177 h 898971"/>
                  <a:gd name="connsiteX188" fmla="*/ 313468 w 1417745"/>
                  <a:gd name="connsiteY188" fmla="*/ 691813 h 898971"/>
                  <a:gd name="connsiteX189" fmla="*/ 316895 w 1417745"/>
                  <a:gd name="connsiteY189" fmla="*/ 693745 h 898971"/>
                  <a:gd name="connsiteX190" fmla="*/ 327788 w 1417745"/>
                  <a:gd name="connsiteY190" fmla="*/ 692691 h 898971"/>
                  <a:gd name="connsiteX191" fmla="*/ 1081837 w 1417745"/>
                  <a:gd name="connsiteY191" fmla="*/ 244549 h 898971"/>
                  <a:gd name="connsiteX192" fmla="*/ 1109687 w 1417745"/>
                  <a:gd name="connsiteY192" fmla="*/ 251753 h 898971"/>
                  <a:gd name="connsiteX193" fmla="*/ 1116364 w 1417745"/>
                  <a:gd name="connsiteY193" fmla="*/ 250611 h 898971"/>
                  <a:gd name="connsiteX194" fmla="*/ 1109951 w 1417745"/>
                  <a:gd name="connsiteY194" fmla="*/ 246482 h 898971"/>
                  <a:gd name="connsiteX195" fmla="*/ 1105207 w 1417745"/>
                  <a:gd name="connsiteY195" fmla="*/ 245340 h 898971"/>
                  <a:gd name="connsiteX196" fmla="*/ 1091941 w 1417745"/>
                  <a:gd name="connsiteY196" fmla="*/ 243056 h 898971"/>
                  <a:gd name="connsiteX197" fmla="*/ 1079465 w 1417745"/>
                  <a:gd name="connsiteY197" fmla="*/ 244549 h 898971"/>
                  <a:gd name="connsiteX198" fmla="*/ 1065760 w 1417745"/>
                  <a:gd name="connsiteY198" fmla="*/ 240420 h 898971"/>
                  <a:gd name="connsiteX199" fmla="*/ 1064179 w 1417745"/>
                  <a:gd name="connsiteY199" fmla="*/ 240772 h 898971"/>
                  <a:gd name="connsiteX200" fmla="*/ 1064003 w 1417745"/>
                  <a:gd name="connsiteY200" fmla="*/ 242968 h 898971"/>
                  <a:gd name="connsiteX201" fmla="*/ 1081837 w 1417745"/>
                  <a:gd name="connsiteY201" fmla="*/ 244549 h 898971"/>
                  <a:gd name="connsiteX202" fmla="*/ 551201 w 1417745"/>
                  <a:gd name="connsiteY202" fmla="*/ 681973 h 898971"/>
                  <a:gd name="connsiteX203" fmla="*/ 517465 w 1417745"/>
                  <a:gd name="connsiteY203" fmla="*/ 687156 h 898971"/>
                  <a:gd name="connsiteX204" fmla="*/ 508504 w 1417745"/>
                  <a:gd name="connsiteY204" fmla="*/ 691373 h 898971"/>
                  <a:gd name="connsiteX205" fmla="*/ 507098 w 1417745"/>
                  <a:gd name="connsiteY205" fmla="*/ 695327 h 898971"/>
                  <a:gd name="connsiteX206" fmla="*/ 511051 w 1417745"/>
                  <a:gd name="connsiteY206" fmla="*/ 695590 h 898971"/>
                  <a:gd name="connsiteX207" fmla="*/ 529764 w 1417745"/>
                  <a:gd name="connsiteY207" fmla="*/ 691549 h 898971"/>
                  <a:gd name="connsiteX208" fmla="*/ 541625 w 1417745"/>
                  <a:gd name="connsiteY208" fmla="*/ 691373 h 898971"/>
                  <a:gd name="connsiteX209" fmla="*/ 553485 w 1417745"/>
                  <a:gd name="connsiteY209" fmla="*/ 682061 h 898971"/>
                  <a:gd name="connsiteX210" fmla="*/ 556560 w 1417745"/>
                  <a:gd name="connsiteY210" fmla="*/ 681446 h 898971"/>
                  <a:gd name="connsiteX211" fmla="*/ 556120 w 1417745"/>
                  <a:gd name="connsiteY211" fmla="*/ 679865 h 898971"/>
                  <a:gd name="connsiteX212" fmla="*/ 551201 w 1417745"/>
                  <a:gd name="connsiteY212" fmla="*/ 681973 h 898971"/>
                  <a:gd name="connsiteX213" fmla="*/ 565609 w 1417745"/>
                  <a:gd name="connsiteY213" fmla="*/ 110660 h 898971"/>
                  <a:gd name="connsiteX214" fmla="*/ 529764 w 1417745"/>
                  <a:gd name="connsiteY214" fmla="*/ 112944 h 898971"/>
                  <a:gd name="connsiteX215" fmla="*/ 528007 w 1417745"/>
                  <a:gd name="connsiteY215" fmla="*/ 116458 h 898971"/>
                  <a:gd name="connsiteX216" fmla="*/ 516323 w 1417745"/>
                  <a:gd name="connsiteY216" fmla="*/ 138334 h 898971"/>
                  <a:gd name="connsiteX217" fmla="*/ 512018 w 1417745"/>
                  <a:gd name="connsiteY217" fmla="*/ 139388 h 898971"/>
                  <a:gd name="connsiteX218" fmla="*/ 509821 w 1417745"/>
                  <a:gd name="connsiteY218" fmla="*/ 140882 h 898971"/>
                  <a:gd name="connsiteX219" fmla="*/ 511842 w 1417745"/>
                  <a:gd name="connsiteY219" fmla="*/ 141672 h 898971"/>
                  <a:gd name="connsiteX220" fmla="*/ 529852 w 1417745"/>
                  <a:gd name="connsiteY220" fmla="*/ 139652 h 898971"/>
                  <a:gd name="connsiteX221" fmla="*/ 543030 w 1417745"/>
                  <a:gd name="connsiteY221" fmla="*/ 131130 h 898971"/>
                  <a:gd name="connsiteX222" fmla="*/ 556296 w 1417745"/>
                  <a:gd name="connsiteY222" fmla="*/ 117776 h 898971"/>
                  <a:gd name="connsiteX223" fmla="*/ 568069 w 1417745"/>
                  <a:gd name="connsiteY223" fmla="*/ 110660 h 898971"/>
                  <a:gd name="connsiteX224" fmla="*/ 571143 w 1417745"/>
                  <a:gd name="connsiteY224" fmla="*/ 110045 h 898971"/>
                  <a:gd name="connsiteX225" fmla="*/ 570704 w 1417745"/>
                  <a:gd name="connsiteY225" fmla="*/ 108464 h 898971"/>
                  <a:gd name="connsiteX226" fmla="*/ 565609 w 1417745"/>
                  <a:gd name="connsiteY226" fmla="*/ 110660 h 898971"/>
                  <a:gd name="connsiteX227" fmla="*/ 49292 w 1417745"/>
                  <a:gd name="connsiteY227" fmla="*/ 481139 h 898971"/>
                  <a:gd name="connsiteX228" fmla="*/ 50434 w 1417745"/>
                  <a:gd name="connsiteY228" fmla="*/ 465589 h 898971"/>
                  <a:gd name="connsiteX229" fmla="*/ 58517 w 1417745"/>
                  <a:gd name="connsiteY229" fmla="*/ 446174 h 898971"/>
                  <a:gd name="connsiteX230" fmla="*/ 69323 w 1417745"/>
                  <a:gd name="connsiteY230" fmla="*/ 413492 h 898971"/>
                  <a:gd name="connsiteX231" fmla="*/ 78635 w 1417745"/>
                  <a:gd name="connsiteY231" fmla="*/ 391353 h 898971"/>
                  <a:gd name="connsiteX232" fmla="*/ 87860 w 1417745"/>
                  <a:gd name="connsiteY232" fmla="*/ 363855 h 898971"/>
                  <a:gd name="connsiteX233" fmla="*/ 106397 w 1417745"/>
                  <a:gd name="connsiteY233" fmla="*/ 336971 h 898971"/>
                  <a:gd name="connsiteX234" fmla="*/ 134247 w 1417745"/>
                  <a:gd name="connsiteY234" fmla="*/ 311406 h 898971"/>
                  <a:gd name="connsiteX235" fmla="*/ 159636 w 1417745"/>
                  <a:gd name="connsiteY235" fmla="*/ 289267 h 898971"/>
                  <a:gd name="connsiteX236" fmla="*/ 191879 w 1417745"/>
                  <a:gd name="connsiteY236" fmla="*/ 254916 h 898971"/>
                  <a:gd name="connsiteX237" fmla="*/ 198643 w 1417745"/>
                  <a:gd name="connsiteY237" fmla="*/ 248327 h 898971"/>
                  <a:gd name="connsiteX238" fmla="*/ 200313 w 1417745"/>
                  <a:gd name="connsiteY238" fmla="*/ 244901 h 898971"/>
                  <a:gd name="connsiteX239" fmla="*/ 195744 w 1417745"/>
                  <a:gd name="connsiteY239" fmla="*/ 244549 h 898971"/>
                  <a:gd name="connsiteX240" fmla="*/ 193021 w 1417745"/>
                  <a:gd name="connsiteY240" fmla="*/ 246570 h 898971"/>
                  <a:gd name="connsiteX241" fmla="*/ 141275 w 1417745"/>
                  <a:gd name="connsiteY241" fmla="*/ 286192 h 898971"/>
                  <a:gd name="connsiteX242" fmla="*/ 138288 w 1417745"/>
                  <a:gd name="connsiteY242" fmla="*/ 287510 h 898971"/>
                  <a:gd name="connsiteX243" fmla="*/ 127833 w 1417745"/>
                  <a:gd name="connsiteY243" fmla="*/ 296822 h 898971"/>
                  <a:gd name="connsiteX244" fmla="*/ 107363 w 1417745"/>
                  <a:gd name="connsiteY244" fmla="*/ 316150 h 898971"/>
                  <a:gd name="connsiteX245" fmla="*/ 93482 w 1417745"/>
                  <a:gd name="connsiteY245" fmla="*/ 333721 h 898971"/>
                  <a:gd name="connsiteX246" fmla="*/ 79426 w 1417745"/>
                  <a:gd name="connsiteY246" fmla="*/ 353049 h 898971"/>
                  <a:gd name="connsiteX247" fmla="*/ 68444 w 1417745"/>
                  <a:gd name="connsiteY247" fmla="*/ 368774 h 898971"/>
                  <a:gd name="connsiteX248" fmla="*/ 58253 w 1417745"/>
                  <a:gd name="connsiteY248" fmla="*/ 383710 h 898971"/>
                  <a:gd name="connsiteX249" fmla="*/ 55354 w 1417745"/>
                  <a:gd name="connsiteY249" fmla="*/ 387312 h 898971"/>
                  <a:gd name="connsiteX250" fmla="*/ 38925 w 1417745"/>
                  <a:gd name="connsiteY250" fmla="*/ 424737 h 898971"/>
                  <a:gd name="connsiteX251" fmla="*/ 38486 w 1417745"/>
                  <a:gd name="connsiteY251" fmla="*/ 429306 h 898971"/>
                  <a:gd name="connsiteX252" fmla="*/ 35675 w 1417745"/>
                  <a:gd name="connsiteY252" fmla="*/ 440287 h 898971"/>
                  <a:gd name="connsiteX253" fmla="*/ 34269 w 1417745"/>
                  <a:gd name="connsiteY253" fmla="*/ 450742 h 898971"/>
                  <a:gd name="connsiteX254" fmla="*/ 28207 w 1417745"/>
                  <a:gd name="connsiteY254" fmla="*/ 473584 h 898971"/>
                  <a:gd name="connsiteX255" fmla="*/ 28471 w 1417745"/>
                  <a:gd name="connsiteY255" fmla="*/ 487026 h 898971"/>
                  <a:gd name="connsiteX256" fmla="*/ 26714 w 1417745"/>
                  <a:gd name="connsiteY256" fmla="*/ 529195 h 898971"/>
                  <a:gd name="connsiteX257" fmla="*/ 28471 w 1417745"/>
                  <a:gd name="connsiteY257" fmla="*/ 541056 h 898971"/>
                  <a:gd name="connsiteX258" fmla="*/ 28998 w 1417745"/>
                  <a:gd name="connsiteY258" fmla="*/ 552565 h 898971"/>
                  <a:gd name="connsiteX259" fmla="*/ 31370 w 1417745"/>
                  <a:gd name="connsiteY259" fmla="*/ 561086 h 898971"/>
                  <a:gd name="connsiteX260" fmla="*/ 40419 w 1417745"/>
                  <a:gd name="connsiteY260" fmla="*/ 592011 h 898971"/>
                  <a:gd name="connsiteX261" fmla="*/ 40770 w 1417745"/>
                  <a:gd name="connsiteY261" fmla="*/ 594119 h 898971"/>
                  <a:gd name="connsiteX262" fmla="*/ 43318 w 1417745"/>
                  <a:gd name="connsiteY262" fmla="*/ 606507 h 898971"/>
                  <a:gd name="connsiteX263" fmla="*/ 49995 w 1417745"/>
                  <a:gd name="connsiteY263" fmla="*/ 616786 h 898971"/>
                  <a:gd name="connsiteX264" fmla="*/ 62646 w 1417745"/>
                  <a:gd name="connsiteY264" fmla="*/ 640331 h 898971"/>
                  <a:gd name="connsiteX265" fmla="*/ 76614 w 1417745"/>
                  <a:gd name="connsiteY265" fmla="*/ 661855 h 898971"/>
                  <a:gd name="connsiteX266" fmla="*/ 84961 w 1417745"/>
                  <a:gd name="connsiteY266" fmla="*/ 674945 h 898971"/>
                  <a:gd name="connsiteX267" fmla="*/ 93482 w 1417745"/>
                  <a:gd name="connsiteY267" fmla="*/ 685751 h 898971"/>
                  <a:gd name="connsiteX268" fmla="*/ 112459 w 1417745"/>
                  <a:gd name="connsiteY268" fmla="*/ 705869 h 898971"/>
                  <a:gd name="connsiteX269" fmla="*/ 132402 w 1417745"/>
                  <a:gd name="connsiteY269" fmla="*/ 720277 h 898971"/>
                  <a:gd name="connsiteX270" fmla="*/ 168246 w 1417745"/>
                  <a:gd name="connsiteY270" fmla="*/ 746370 h 898971"/>
                  <a:gd name="connsiteX271" fmla="*/ 220080 w 1417745"/>
                  <a:gd name="connsiteY271" fmla="*/ 774220 h 898971"/>
                  <a:gd name="connsiteX272" fmla="*/ 273583 w 1417745"/>
                  <a:gd name="connsiteY272" fmla="*/ 792230 h 898971"/>
                  <a:gd name="connsiteX273" fmla="*/ 291944 w 1417745"/>
                  <a:gd name="connsiteY273" fmla="*/ 796974 h 898971"/>
                  <a:gd name="connsiteX274" fmla="*/ 301959 w 1417745"/>
                  <a:gd name="connsiteY274" fmla="*/ 801366 h 898971"/>
                  <a:gd name="connsiteX275" fmla="*/ 334641 w 1417745"/>
                  <a:gd name="connsiteY275" fmla="*/ 806462 h 898971"/>
                  <a:gd name="connsiteX276" fmla="*/ 376108 w 1417745"/>
                  <a:gd name="connsiteY276" fmla="*/ 810943 h 898971"/>
                  <a:gd name="connsiteX277" fmla="*/ 427678 w 1417745"/>
                  <a:gd name="connsiteY277" fmla="*/ 813666 h 898971"/>
                  <a:gd name="connsiteX278" fmla="*/ 431192 w 1417745"/>
                  <a:gd name="connsiteY278" fmla="*/ 813754 h 898971"/>
                  <a:gd name="connsiteX279" fmla="*/ 450081 w 1417745"/>
                  <a:gd name="connsiteY279" fmla="*/ 811997 h 898971"/>
                  <a:gd name="connsiteX280" fmla="*/ 469321 w 1417745"/>
                  <a:gd name="connsiteY280" fmla="*/ 806198 h 898971"/>
                  <a:gd name="connsiteX281" fmla="*/ 488034 w 1417745"/>
                  <a:gd name="connsiteY281" fmla="*/ 802596 h 898971"/>
                  <a:gd name="connsiteX282" fmla="*/ 519397 w 1417745"/>
                  <a:gd name="connsiteY282" fmla="*/ 794777 h 898971"/>
                  <a:gd name="connsiteX283" fmla="*/ 577996 w 1417745"/>
                  <a:gd name="connsiteY283" fmla="*/ 777382 h 898971"/>
                  <a:gd name="connsiteX284" fmla="*/ 606461 w 1417745"/>
                  <a:gd name="connsiteY284" fmla="*/ 765434 h 898971"/>
                  <a:gd name="connsiteX285" fmla="*/ 632553 w 1417745"/>
                  <a:gd name="connsiteY285" fmla="*/ 753398 h 898971"/>
                  <a:gd name="connsiteX286" fmla="*/ 638000 w 1417745"/>
                  <a:gd name="connsiteY286" fmla="*/ 742944 h 898971"/>
                  <a:gd name="connsiteX287" fmla="*/ 627721 w 1417745"/>
                  <a:gd name="connsiteY287" fmla="*/ 739869 h 898971"/>
                  <a:gd name="connsiteX288" fmla="*/ 608218 w 1417745"/>
                  <a:gd name="connsiteY288" fmla="*/ 744964 h 898971"/>
                  <a:gd name="connsiteX289" fmla="*/ 560777 w 1417745"/>
                  <a:gd name="connsiteY289" fmla="*/ 751553 h 898971"/>
                  <a:gd name="connsiteX290" fmla="*/ 542767 w 1417745"/>
                  <a:gd name="connsiteY290" fmla="*/ 757176 h 898971"/>
                  <a:gd name="connsiteX291" fmla="*/ 530116 w 1417745"/>
                  <a:gd name="connsiteY291" fmla="*/ 761042 h 898971"/>
                  <a:gd name="connsiteX292" fmla="*/ 521155 w 1417745"/>
                  <a:gd name="connsiteY292" fmla="*/ 762359 h 898971"/>
                  <a:gd name="connsiteX293" fmla="*/ 491196 w 1417745"/>
                  <a:gd name="connsiteY293" fmla="*/ 766137 h 898971"/>
                  <a:gd name="connsiteX294" fmla="*/ 445161 w 1417745"/>
                  <a:gd name="connsiteY294" fmla="*/ 769915 h 898971"/>
                  <a:gd name="connsiteX295" fmla="*/ 396754 w 1417745"/>
                  <a:gd name="connsiteY295" fmla="*/ 777207 h 898971"/>
                  <a:gd name="connsiteX296" fmla="*/ 352475 w 1417745"/>
                  <a:gd name="connsiteY296" fmla="*/ 780018 h 898971"/>
                  <a:gd name="connsiteX297" fmla="*/ 332005 w 1417745"/>
                  <a:gd name="connsiteY297" fmla="*/ 777734 h 898971"/>
                  <a:gd name="connsiteX298" fmla="*/ 289748 w 1417745"/>
                  <a:gd name="connsiteY298" fmla="*/ 777734 h 898971"/>
                  <a:gd name="connsiteX299" fmla="*/ 267784 w 1417745"/>
                  <a:gd name="connsiteY299" fmla="*/ 762271 h 898971"/>
                  <a:gd name="connsiteX300" fmla="*/ 263392 w 1417745"/>
                  <a:gd name="connsiteY300" fmla="*/ 758757 h 898971"/>
                  <a:gd name="connsiteX301" fmla="*/ 241428 w 1417745"/>
                  <a:gd name="connsiteY301" fmla="*/ 750938 h 898971"/>
                  <a:gd name="connsiteX302" fmla="*/ 189594 w 1417745"/>
                  <a:gd name="connsiteY302" fmla="*/ 734949 h 898971"/>
                  <a:gd name="connsiteX303" fmla="*/ 179931 w 1417745"/>
                  <a:gd name="connsiteY303" fmla="*/ 732577 h 898971"/>
                  <a:gd name="connsiteX304" fmla="*/ 165435 w 1417745"/>
                  <a:gd name="connsiteY304" fmla="*/ 724494 h 898971"/>
                  <a:gd name="connsiteX305" fmla="*/ 152608 w 1417745"/>
                  <a:gd name="connsiteY305" fmla="*/ 718169 h 898971"/>
                  <a:gd name="connsiteX306" fmla="*/ 125813 w 1417745"/>
                  <a:gd name="connsiteY306" fmla="*/ 699368 h 898971"/>
                  <a:gd name="connsiteX307" fmla="*/ 119926 w 1417745"/>
                  <a:gd name="connsiteY307" fmla="*/ 696820 h 898971"/>
                  <a:gd name="connsiteX308" fmla="*/ 108857 w 1417745"/>
                  <a:gd name="connsiteY308" fmla="*/ 691637 h 898971"/>
                  <a:gd name="connsiteX309" fmla="*/ 91374 w 1417745"/>
                  <a:gd name="connsiteY309" fmla="*/ 670201 h 898971"/>
                  <a:gd name="connsiteX310" fmla="*/ 78372 w 1417745"/>
                  <a:gd name="connsiteY310" fmla="*/ 643142 h 898971"/>
                  <a:gd name="connsiteX311" fmla="*/ 63085 w 1417745"/>
                  <a:gd name="connsiteY311" fmla="*/ 619861 h 898971"/>
                  <a:gd name="connsiteX312" fmla="*/ 57462 w 1417745"/>
                  <a:gd name="connsiteY312" fmla="*/ 605365 h 898971"/>
                  <a:gd name="connsiteX313" fmla="*/ 54563 w 1417745"/>
                  <a:gd name="connsiteY313" fmla="*/ 597370 h 898971"/>
                  <a:gd name="connsiteX314" fmla="*/ 47974 w 1417745"/>
                  <a:gd name="connsiteY314" fmla="*/ 589287 h 898971"/>
                  <a:gd name="connsiteX315" fmla="*/ 36553 w 1417745"/>
                  <a:gd name="connsiteY315" fmla="*/ 555903 h 898971"/>
                  <a:gd name="connsiteX316" fmla="*/ 40682 w 1417745"/>
                  <a:gd name="connsiteY316" fmla="*/ 532797 h 898971"/>
                  <a:gd name="connsiteX317" fmla="*/ 42967 w 1417745"/>
                  <a:gd name="connsiteY317" fmla="*/ 526823 h 898971"/>
                  <a:gd name="connsiteX318" fmla="*/ 42967 w 1417745"/>
                  <a:gd name="connsiteY318" fmla="*/ 503542 h 898971"/>
                  <a:gd name="connsiteX319" fmla="*/ 47886 w 1417745"/>
                  <a:gd name="connsiteY319" fmla="*/ 486323 h 898971"/>
                  <a:gd name="connsiteX320" fmla="*/ 49292 w 1417745"/>
                  <a:gd name="connsiteY320" fmla="*/ 481139 h 898971"/>
                  <a:gd name="connsiteX321" fmla="*/ 522560 w 1417745"/>
                  <a:gd name="connsiteY321" fmla="*/ 53292 h 898971"/>
                  <a:gd name="connsiteX322" fmla="*/ 533718 w 1417745"/>
                  <a:gd name="connsiteY322" fmla="*/ 48547 h 898971"/>
                  <a:gd name="connsiteX323" fmla="*/ 575975 w 1417745"/>
                  <a:gd name="connsiteY323" fmla="*/ 43979 h 898971"/>
                  <a:gd name="connsiteX324" fmla="*/ 640460 w 1417745"/>
                  <a:gd name="connsiteY324" fmla="*/ 43803 h 898971"/>
                  <a:gd name="connsiteX325" fmla="*/ 663478 w 1417745"/>
                  <a:gd name="connsiteY325" fmla="*/ 45560 h 898971"/>
                  <a:gd name="connsiteX326" fmla="*/ 683860 w 1417745"/>
                  <a:gd name="connsiteY326" fmla="*/ 50129 h 898971"/>
                  <a:gd name="connsiteX327" fmla="*/ 704066 w 1417745"/>
                  <a:gd name="connsiteY327" fmla="*/ 55312 h 898971"/>
                  <a:gd name="connsiteX328" fmla="*/ 724800 w 1417745"/>
                  <a:gd name="connsiteY328" fmla="*/ 55839 h 898971"/>
                  <a:gd name="connsiteX329" fmla="*/ 746939 w 1417745"/>
                  <a:gd name="connsiteY329" fmla="*/ 59968 h 898971"/>
                  <a:gd name="connsiteX330" fmla="*/ 786737 w 1417745"/>
                  <a:gd name="connsiteY330" fmla="*/ 73674 h 898971"/>
                  <a:gd name="connsiteX331" fmla="*/ 809491 w 1417745"/>
                  <a:gd name="connsiteY331" fmla="*/ 82108 h 898971"/>
                  <a:gd name="connsiteX332" fmla="*/ 845950 w 1417745"/>
                  <a:gd name="connsiteY332" fmla="*/ 106531 h 898971"/>
                  <a:gd name="connsiteX333" fmla="*/ 859479 w 1417745"/>
                  <a:gd name="connsiteY333" fmla="*/ 119709 h 898971"/>
                  <a:gd name="connsiteX334" fmla="*/ 902879 w 1417745"/>
                  <a:gd name="connsiteY334" fmla="*/ 156168 h 898971"/>
                  <a:gd name="connsiteX335" fmla="*/ 908150 w 1417745"/>
                  <a:gd name="connsiteY335" fmla="*/ 160825 h 898971"/>
                  <a:gd name="connsiteX336" fmla="*/ 951814 w 1417745"/>
                  <a:gd name="connsiteY336" fmla="*/ 206948 h 898971"/>
                  <a:gd name="connsiteX337" fmla="*/ 970527 w 1417745"/>
                  <a:gd name="connsiteY337" fmla="*/ 215733 h 898971"/>
                  <a:gd name="connsiteX338" fmla="*/ 975095 w 1417745"/>
                  <a:gd name="connsiteY338" fmla="*/ 209583 h 898971"/>
                  <a:gd name="connsiteX339" fmla="*/ 964904 w 1417745"/>
                  <a:gd name="connsiteY339" fmla="*/ 189992 h 898971"/>
                  <a:gd name="connsiteX340" fmla="*/ 929938 w 1417745"/>
                  <a:gd name="connsiteY340" fmla="*/ 147119 h 898971"/>
                  <a:gd name="connsiteX341" fmla="*/ 922207 w 1417745"/>
                  <a:gd name="connsiteY341" fmla="*/ 137280 h 898971"/>
                  <a:gd name="connsiteX342" fmla="*/ 886451 w 1417745"/>
                  <a:gd name="connsiteY342" fmla="*/ 108376 h 898971"/>
                  <a:gd name="connsiteX343" fmla="*/ 888296 w 1417745"/>
                  <a:gd name="connsiteY343" fmla="*/ 103280 h 898971"/>
                  <a:gd name="connsiteX344" fmla="*/ 891722 w 1417745"/>
                  <a:gd name="connsiteY344" fmla="*/ 101787 h 898971"/>
                  <a:gd name="connsiteX345" fmla="*/ 888471 w 1417745"/>
                  <a:gd name="connsiteY345" fmla="*/ 100996 h 898971"/>
                  <a:gd name="connsiteX346" fmla="*/ 855702 w 1417745"/>
                  <a:gd name="connsiteY346" fmla="*/ 87555 h 898971"/>
                  <a:gd name="connsiteX347" fmla="*/ 848761 w 1417745"/>
                  <a:gd name="connsiteY347" fmla="*/ 84304 h 898971"/>
                  <a:gd name="connsiteX348" fmla="*/ 841557 w 1417745"/>
                  <a:gd name="connsiteY348" fmla="*/ 81756 h 898971"/>
                  <a:gd name="connsiteX349" fmla="*/ 816255 w 1417745"/>
                  <a:gd name="connsiteY349" fmla="*/ 67612 h 898971"/>
                  <a:gd name="connsiteX350" fmla="*/ 807470 w 1417745"/>
                  <a:gd name="connsiteY350" fmla="*/ 62868 h 898971"/>
                  <a:gd name="connsiteX351" fmla="*/ 786297 w 1417745"/>
                  <a:gd name="connsiteY351" fmla="*/ 56279 h 898971"/>
                  <a:gd name="connsiteX352" fmla="*/ 751331 w 1417745"/>
                  <a:gd name="connsiteY352" fmla="*/ 45560 h 898971"/>
                  <a:gd name="connsiteX353" fmla="*/ 720671 w 1417745"/>
                  <a:gd name="connsiteY353" fmla="*/ 38269 h 898971"/>
                  <a:gd name="connsiteX354" fmla="*/ 689834 w 1417745"/>
                  <a:gd name="connsiteY354" fmla="*/ 32470 h 898971"/>
                  <a:gd name="connsiteX355" fmla="*/ 656449 w 1417745"/>
                  <a:gd name="connsiteY355" fmla="*/ 29483 h 898971"/>
                  <a:gd name="connsiteX356" fmla="*/ 628512 w 1417745"/>
                  <a:gd name="connsiteY356" fmla="*/ 29483 h 898971"/>
                  <a:gd name="connsiteX357" fmla="*/ 626140 w 1417745"/>
                  <a:gd name="connsiteY357" fmla="*/ 29483 h 898971"/>
                  <a:gd name="connsiteX358" fmla="*/ 605494 w 1417745"/>
                  <a:gd name="connsiteY358" fmla="*/ 30274 h 898971"/>
                  <a:gd name="connsiteX359" fmla="*/ 583706 w 1417745"/>
                  <a:gd name="connsiteY359" fmla="*/ 31855 h 898971"/>
                  <a:gd name="connsiteX360" fmla="*/ 575360 w 1417745"/>
                  <a:gd name="connsiteY360" fmla="*/ 31943 h 898971"/>
                  <a:gd name="connsiteX361" fmla="*/ 530555 w 1417745"/>
                  <a:gd name="connsiteY361" fmla="*/ 39059 h 898971"/>
                  <a:gd name="connsiteX362" fmla="*/ 524932 w 1417745"/>
                  <a:gd name="connsiteY362" fmla="*/ 39498 h 898971"/>
                  <a:gd name="connsiteX363" fmla="*/ 510788 w 1417745"/>
                  <a:gd name="connsiteY363" fmla="*/ 46175 h 898971"/>
                  <a:gd name="connsiteX364" fmla="*/ 495853 w 1417745"/>
                  <a:gd name="connsiteY364" fmla="*/ 49075 h 898971"/>
                  <a:gd name="connsiteX365" fmla="*/ 463083 w 1417745"/>
                  <a:gd name="connsiteY365" fmla="*/ 58914 h 898971"/>
                  <a:gd name="connsiteX366" fmla="*/ 430753 w 1417745"/>
                  <a:gd name="connsiteY366" fmla="*/ 70247 h 898971"/>
                  <a:gd name="connsiteX367" fmla="*/ 428381 w 1417745"/>
                  <a:gd name="connsiteY367" fmla="*/ 72004 h 898971"/>
                  <a:gd name="connsiteX368" fmla="*/ 419683 w 1417745"/>
                  <a:gd name="connsiteY368" fmla="*/ 77715 h 898971"/>
                  <a:gd name="connsiteX369" fmla="*/ 411513 w 1417745"/>
                  <a:gd name="connsiteY369" fmla="*/ 81053 h 898971"/>
                  <a:gd name="connsiteX370" fmla="*/ 373297 w 1417745"/>
                  <a:gd name="connsiteY370" fmla="*/ 103983 h 898971"/>
                  <a:gd name="connsiteX371" fmla="*/ 348434 w 1417745"/>
                  <a:gd name="connsiteY371" fmla="*/ 122081 h 898971"/>
                  <a:gd name="connsiteX372" fmla="*/ 329721 w 1417745"/>
                  <a:gd name="connsiteY372" fmla="*/ 136577 h 898971"/>
                  <a:gd name="connsiteX373" fmla="*/ 315665 w 1417745"/>
                  <a:gd name="connsiteY373" fmla="*/ 147998 h 898971"/>
                  <a:gd name="connsiteX374" fmla="*/ 293965 w 1417745"/>
                  <a:gd name="connsiteY374" fmla="*/ 169873 h 898971"/>
                  <a:gd name="connsiteX375" fmla="*/ 292383 w 1417745"/>
                  <a:gd name="connsiteY375" fmla="*/ 171543 h 898971"/>
                  <a:gd name="connsiteX376" fmla="*/ 292647 w 1417745"/>
                  <a:gd name="connsiteY376" fmla="*/ 174705 h 898971"/>
                  <a:gd name="connsiteX377" fmla="*/ 294668 w 1417745"/>
                  <a:gd name="connsiteY377" fmla="*/ 175320 h 898971"/>
                  <a:gd name="connsiteX378" fmla="*/ 324626 w 1417745"/>
                  <a:gd name="connsiteY378" fmla="*/ 158540 h 898971"/>
                  <a:gd name="connsiteX379" fmla="*/ 327876 w 1417745"/>
                  <a:gd name="connsiteY379" fmla="*/ 157574 h 898971"/>
                  <a:gd name="connsiteX380" fmla="*/ 337277 w 1417745"/>
                  <a:gd name="connsiteY380" fmla="*/ 157047 h 898971"/>
                  <a:gd name="connsiteX381" fmla="*/ 345974 w 1417745"/>
                  <a:gd name="connsiteY381" fmla="*/ 151512 h 898971"/>
                  <a:gd name="connsiteX382" fmla="*/ 347556 w 1417745"/>
                  <a:gd name="connsiteY382" fmla="*/ 148086 h 898971"/>
                  <a:gd name="connsiteX383" fmla="*/ 353793 w 1417745"/>
                  <a:gd name="connsiteY383" fmla="*/ 124980 h 898971"/>
                  <a:gd name="connsiteX384" fmla="*/ 369519 w 1417745"/>
                  <a:gd name="connsiteY384" fmla="*/ 113735 h 898971"/>
                  <a:gd name="connsiteX385" fmla="*/ 376635 w 1417745"/>
                  <a:gd name="connsiteY385" fmla="*/ 110924 h 898971"/>
                  <a:gd name="connsiteX386" fmla="*/ 394997 w 1417745"/>
                  <a:gd name="connsiteY386" fmla="*/ 105916 h 898971"/>
                  <a:gd name="connsiteX387" fmla="*/ 397808 w 1417745"/>
                  <a:gd name="connsiteY387" fmla="*/ 101963 h 898971"/>
                  <a:gd name="connsiteX388" fmla="*/ 410283 w 1417745"/>
                  <a:gd name="connsiteY388" fmla="*/ 98536 h 898971"/>
                  <a:gd name="connsiteX389" fmla="*/ 416433 w 1417745"/>
                  <a:gd name="connsiteY389" fmla="*/ 97306 h 898971"/>
                  <a:gd name="connsiteX390" fmla="*/ 446918 w 1417745"/>
                  <a:gd name="connsiteY390" fmla="*/ 78593 h 898971"/>
                  <a:gd name="connsiteX391" fmla="*/ 487155 w 1417745"/>
                  <a:gd name="connsiteY391" fmla="*/ 63043 h 898971"/>
                  <a:gd name="connsiteX392" fmla="*/ 522560 w 1417745"/>
                  <a:gd name="connsiteY392" fmla="*/ 53292 h 898971"/>
                  <a:gd name="connsiteX393" fmla="*/ 1269493 w 1417745"/>
                  <a:gd name="connsiteY393" fmla="*/ 475165 h 898971"/>
                  <a:gd name="connsiteX394" fmla="*/ 1252889 w 1417745"/>
                  <a:gd name="connsiteY394" fmla="*/ 510131 h 898971"/>
                  <a:gd name="connsiteX395" fmla="*/ 1243400 w 1417745"/>
                  <a:gd name="connsiteY395" fmla="*/ 527790 h 898971"/>
                  <a:gd name="connsiteX396" fmla="*/ 1240941 w 1417745"/>
                  <a:gd name="connsiteY396" fmla="*/ 532622 h 898971"/>
                  <a:gd name="connsiteX397" fmla="*/ 1233209 w 1417745"/>
                  <a:gd name="connsiteY397" fmla="*/ 549841 h 898971"/>
                  <a:gd name="connsiteX398" fmla="*/ 1231277 w 1417745"/>
                  <a:gd name="connsiteY398" fmla="*/ 553794 h 898971"/>
                  <a:gd name="connsiteX399" fmla="*/ 1212915 w 1417745"/>
                  <a:gd name="connsiteY399" fmla="*/ 586827 h 898971"/>
                  <a:gd name="connsiteX400" fmla="*/ 1205360 w 1417745"/>
                  <a:gd name="connsiteY400" fmla="*/ 594471 h 898971"/>
                  <a:gd name="connsiteX401" fmla="*/ 1203954 w 1417745"/>
                  <a:gd name="connsiteY401" fmla="*/ 598600 h 898971"/>
                  <a:gd name="connsiteX402" fmla="*/ 1209577 w 1417745"/>
                  <a:gd name="connsiteY402" fmla="*/ 599303 h 898971"/>
                  <a:gd name="connsiteX403" fmla="*/ 1223809 w 1417745"/>
                  <a:gd name="connsiteY403" fmla="*/ 585158 h 898971"/>
                  <a:gd name="connsiteX404" fmla="*/ 1251747 w 1417745"/>
                  <a:gd name="connsiteY404" fmla="*/ 555112 h 898971"/>
                  <a:gd name="connsiteX405" fmla="*/ 1254382 w 1417745"/>
                  <a:gd name="connsiteY405" fmla="*/ 552916 h 898971"/>
                  <a:gd name="connsiteX406" fmla="*/ 1274149 w 1417745"/>
                  <a:gd name="connsiteY406" fmla="*/ 537629 h 898971"/>
                  <a:gd name="connsiteX407" fmla="*/ 1281968 w 1417745"/>
                  <a:gd name="connsiteY407" fmla="*/ 533676 h 898971"/>
                  <a:gd name="connsiteX408" fmla="*/ 1285658 w 1417745"/>
                  <a:gd name="connsiteY408" fmla="*/ 527790 h 898971"/>
                  <a:gd name="connsiteX409" fmla="*/ 1288997 w 1417745"/>
                  <a:gd name="connsiteY409" fmla="*/ 515315 h 898971"/>
                  <a:gd name="connsiteX410" fmla="*/ 1289348 w 1417745"/>
                  <a:gd name="connsiteY410" fmla="*/ 512152 h 898971"/>
                  <a:gd name="connsiteX411" fmla="*/ 1283286 w 1417745"/>
                  <a:gd name="connsiteY411" fmla="*/ 499062 h 898971"/>
                  <a:gd name="connsiteX412" fmla="*/ 1281090 w 1417745"/>
                  <a:gd name="connsiteY412" fmla="*/ 461109 h 898971"/>
                  <a:gd name="connsiteX413" fmla="*/ 1279069 w 1417745"/>
                  <a:gd name="connsiteY413" fmla="*/ 456277 h 898971"/>
                  <a:gd name="connsiteX414" fmla="*/ 1276521 w 1417745"/>
                  <a:gd name="connsiteY414" fmla="*/ 445383 h 898971"/>
                  <a:gd name="connsiteX415" fmla="*/ 1262289 w 1417745"/>
                  <a:gd name="connsiteY415" fmla="*/ 410681 h 898971"/>
                  <a:gd name="connsiteX416" fmla="*/ 1260444 w 1417745"/>
                  <a:gd name="connsiteY416" fmla="*/ 407957 h 898971"/>
                  <a:gd name="connsiteX417" fmla="*/ 1257984 w 1417745"/>
                  <a:gd name="connsiteY417" fmla="*/ 410505 h 898971"/>
                  <a:gd name="connsiteX418" fmla="*/ 1257545 w 1417745"/>
                  <a:gd name="connsiteY418" fmla="*/ 416215 h 898971"/>
                  <a:gd name="connsiteX419" fmla="*/ 1249902 w 1417745"/>
                  <a:gd name="connsiteY419" fmla="*/ 439848 h 898971"/>
                  <a:gd name="connsiteX420" fmla="*/ 1230398 w 1417745"/>
                  <a:gd name="connsiteY420" fmla="*/ 450215 h 898971"/>
                  <a:gd name="connsiteX421" fmla="*/ 1226269 w 1417745"/>
                  <a:gd name="connsiteY421" fmla="*/ 454168 h 898971"/>
                  <a:gd name="connsiteX422" fmla="*/ 1226005 w 1417745"/>
                  <a:gd name="connsiteY422" fmla="*/ 461109 h 898971"/>
                  <a:gd name="connsiteX423" fmla="*/ 1227411 w 1417745"/>
                  <a:gd name="connsiteY423" fmla="*/ 464623 h 898971"/>
                  <a:gd name="connsiteX424" fmla="*/ 1253855 w 1417745"/>
                  <a:gd name="connsiteY424" fmla="*/ 462339 h 898971"/>
                  <a:gd name="connsiteX425" fmla="*/ 1269493 w 1417745"/>
                  <a:gd name="connsiteY425" fmla="*/ 475165 h 898971"/>
                  <a:gd name="connsiteX426" fmla="*/ 1285043 w 1417745"/>
                  <a:gd name="connsiteY426" fmla="*/ 344966 h 898971"/>
                  <a:gd name="connsiteX427" fmla="*/ 1311926 w 1417745"/>
                  <a:gd name="connsiteY427" fmla="*/ 369126 h 898971"/>
                  <a:gd name="connsiteX428" fmla="*/ 1327477 w 1417745"/>
                  <a:gd name="connsiteY428" fmla="*/ 387927 h 898971"/>
                  <a:gd name="connsiteX429" fmla="*/ 1334681 w 1417745"/>
                  <a:gd name="connsiteY429" fmla="*/ 406464 h 898971"/>
                  <a:gd name="connsiteX430" fmla="*/ 1368329 w 1417745"/>
                  <a:gd name="connsiteY430" fmla="*/ 476132 h 898971"/>
                  <a:gd name="connsiteX431" fmla="*/ 1376587 w 1417745"/>
                  <a:gd name="connsiteY431" fmla="*/ 494230 h 898971"/>
                  <a:gd name="connsiteX432" fmla="*/ 1379047 w 1417745"/>
                  <a:gd name="connsiteY432" fmla="*/ 505826 h 898971"/>
                  <a:gd name="connsiteX433" fmla="*/ 1379837 w 1417745"/>
                  <a:gd name="connsiteY433" fmla="*/ 513382 h 898971"/>
                  <a:gd name="connsiteX434" fmla="*/ 1386778 w 1417745"/>
                  <a:gd name="connsiteY434" fmla="*/ 536927 h 898971"/>
                  <a:gd name="connsiteX435" fmla="*/ 1386866 w 1417745"/>
                  <a:gd name="connsiteY435" fmla="*/ 552477 h 898971"/>
                  <a:gd name="connsiteX436" fmla="*/ 1389853 w 1417745"/>
                  <a:gd name="connsiteY436" fmla="*/ 559505 h 898971"/>
                  <a:gd name="connsiteX437" fmla="*/ 1393103 w 1417745"/>
                  <a:gd name="connsiteY437" fmla="*/ 562053 h 898971"/>
                  <a:gd name="connsiteX438" fmla="*/ 1392928 w 1417745"/>
                  <a:gd name="connsiteY438" fmla="*/ 558012 h 898971"/>
                  <a:gd name="connsiteX439" fmla="*/ 1391961 w 1417745"/>
                  <a:gd name="connsiteY439" fmla="*/ 547030 h 898971"/>
                  <a:gd name="connsiteX440" fmla="*/ 1392664 w 1417745"/>
                  <a:gd name="connsiteY440" fmla="*/ 524715 h 898971"/>
                  <a:gd name="connsiteX441" fmla="*/ 1389326 w 1417745"/>
                  <a:gd name="connsiteY441" fmla="*/ 509955 h 898971"/>
                  <a:gd name="connsiteX442" fmla="*/ 1387041 w 1417745"/>
                  <a:gd name="connsiteY442" fmla="*/ 494757 h 898971"/>
                  <a:gd name="connsiteX443" fmla="*/ 1387920 w 1417745"/>
                  <a:gd name="connsiteY443" fmla="*/ 493175 h 898971"/>
                  <a:gd name="connsiteX444" fmla="*/ 1387305 w 1417745"/>
                  <a:gd name="connsiteY444" fmla="*/ 485444 h 898971"/>
                  <a:gd name="connsiteX445" fmla="*/ 1381946 w 1417745"/>
                  <a:gd name="connsiteY445" fmla="*/ 474638 h 898971"/>
                  <a:gd name="connsiteX446" fmla="*/ 1365429 w 1417745"/>
                  <a:gd name="connsiteY446" fmla="*/ 430096 h 898971"/>
                  <a:gd name="connsiteX447" fmla="*/ 1360070 w 1417745"/>
                  <a:gd name="connsiteY447" fmla="*/ 415688 h 898971"/>
                  <a:gd name="connsiteX448" fmla="*/ 1331957 w 1417745"/>
                  <a:gd name="connsiteY448" fmla="*/ 377033 h 898971"/>
                  <a:gd name="connsiteX449" fmla="*/ 1293126 w 1417745"/>
                  <a:gd name="connsiteY449" fmla="*/ 336269 h 898971"/>
                  <a:gd name="connsiteX450" fmla="*/ 1278806 w 1417745"/>
                  <a:gd name="connsiteY450" fmla="*/ 324584 h 898971"/>
                  <a:gd name="connsiteX451" fmla="*/ 1252977 w 1417745"/>
                  <a:gd name="connsiteY451" fmla="*/ 306135 h 898971"/>
                  <a:gd name="connsiteX452" fmla="*/ 1213179 w 1417745"/>
                  <a:gd name="connsiteY452" fmla="*/ 278197 h 898971"/>
                  <a:gd name="connsiteX453" fmla="*/ 1209840 w 1417745"/>
                  <a:gd name="connsiteY453" fmla="*/ 276792 h 898971"/>
                  <a:gd name="connsiteX454" fmla="*/ 1210367 w 1417745"/>
                  <a:gd name="connsiteY454" fmla="*/ 279954 h 898971"/>
                  <a:gd name="connsiteX455" fmla="*/ 1232243 w 1417745"/>
                  <a:gd name="connsiteY455" fmla="*/ 306750 h 898971"/>
                  <a:gd name="connsiteX456" fmla="*/ 1242171 w 1417745"/>
                  <a:gd name="connsiteY456" fmla="*/ 311757 h 898971"/>
                  <a:gd name="connsiteX457" fmla="*/ 1248496 w 1417745"/>
                  <a:gd name="connsiteY457" fmla="*/ 313602 h 898971"/>
                  <a:gd name="connsiteX458" fmla="*/ 1285043 w 1417745"/>
                  <a:gd name="connsiteY458" fmla="*/ 344966 h 898971"/>
                  <a:gd name="connsiteX459" fmla="*/ 1271865 w 1417745"/>
                  <a:gd name="connsiteY459" fmla="*/ 769212 h 898971"/>
                  <a:gd name="connsiteX460" fmla="*/ 1283901 w 1417745"/>
                  <a:gd name="connsiteY460" fmla="*/ 757703 h 898971"/>
                  <a:gd name="connsiteX461" fmla="*/ 1287679 w 1417745"/>
                  <a:gd name="connsiteY461" fmla="*/ 756210 h 898971"/>
                  <a:gd name="connsiteX462" fmla="*/ 1294971 w 1417745"/>
                  <a:gd name="connsiteY462" fmla="*/ 751026 h 898971"/>
                  <a:gd name="connsiteX463" fmla="*/ 1306743 w 1417745"/>
                  <a:gd name="connsiteY463" fmla="*/ 736794 h 898971"/>
                  <a:gd name="connsiteX464" fmla="*/ 1315001 w 1417745"/>
                  <a:gd name="connsiteY464" fmla="*/ 728448 h 898971"/>
                  <a:gd name="connsiteX465" fmla="*/ 1337931 w 1417745"/>
                  <a:gd name="connsiteY465" fmla="*/ 703497 h 898971"/>
                  <a:gd name="connsiteX466" fmla="*/ 1341182 w 1417745"/>
                  <a:gd name="connsiteY466" fmla="*/ 700071 h 898971"/>
                  <a:gd name="connsiteX467" fmla="*/ 1336438 w 1417745"/>
                  <a:gd name="connsiteY467" fmla="*/ 700071 h 898971"/>
                  <a:gd name="connsiteX468" fmla="*/ 1324314 w 1417745"/>
                  <a:gd name="connsiteY468" fmla="*/ 707890 h 898971"/>
                  <a:gd name="connsiteX469" fmla="*/ 1315792 w 1417745"/>
                  <a:gd name="connsiteY469" fmla="*/ 718608 h 898971"/>
                  <a:gd name="connsiteX470" fmla="*/ 1307358 w 1417745"/>
                  <a:gd name="connsiteY470" fmla="*/ 726515 h 898971"/>
                  <a:gd name="connsiteX471" fmla="*/ 1300857 w 1417745"/>
                  <a:gd name="connsiteY471" fmla="*/ 730820 h 898971"/>
                  <a:gd name="connsiteX472" fmla="*/ 1282144 w 1417745"/>
                  <a:gd name="connsiteY472" fmla="*/ 746370 h 898971"/>
                  <a:gd name="connsiteX473" fmla="*/ 1246739 w 1417745"/>
                  <a:gd name="connsiteY473" fmla="*/ 767631 h 898971"/>
                  <a:gd name="connsiteX474" fmla="*/ 1218538 w 1417745"/>
                  <a:gd name="connsiteY474" fmla="*/ 780018 h 898971"/>
                  <a:gd name="connsiteX475" fmla="*/ 1190600 w 1417745"/>
                  <a:gd name="connsiteY475" fmla="*/ 801103 h 898971"/>
                  <a:gd name="connsiteX476" fmla="*/ 1173381 w 1417745"/>
                  <a:gd name="connsiteY476" fmla="*/ 827195 h 898971"/>
                  <a:gd name="connsiteX477" fmla="*/ 1169076 w 1417745"/>
                  <a:gd name="connsiteY477" fmla="*/ 833785 h 898971"/>
                  <a:gd name="connsiteX478" fmla="*/ 1175753 w 1417745"/>
                  <a:gd name="connsiteY478" fmla="*/ 829655 h 898971"/>
                  <a:gd name="connsiteX479" fmla="*/ 1182430 w 1417745"/>
                  <a:gd name="connsiteY479" fmla="*/ 825526 h 898971"/>
                  <a:gd name="connsiteX480" fmla="*/ 1222403 w 1417745"/>
                  <a:gd name="connsiteY480" fmla="*/ 803914 h 898971"/>
                  <a:gd name="connsiteX481" fmla="*/ 1256051 w 1417745"/>
                  <a:gd name="connsiteY481" fmla="*/ 780897 h 898971"/>
                  <a:gd name="connsiteX482" fmla="*/ 1271865 w 1417745"/>
                  <a:gd name="connsiteY482" fmla="*/ 769212 h 898971"/>
                  <a:gd name="connsiteX483" fmla="*/ 140133 w 1417745"/>
                  <a:gd name="connsiteY483" fmla="*/ 648501 h 898971"/>
                  <a:gd name="connsiteX484" fmla="*/ 119839 w 1417745"/>
                  <a:gd name="connsiteY484" fmla="*/ 622321 h 898971"/>
                  <a:gd name="connsiteX485" fmla="*/ 106046 w 1417745"/>
                  <a:gd name="connsiteY485" fmla="*/ 603432 h 898971"/>
                  <a:gd name="connsiteX486" fmla="*/ 91637 w 1417745"/>
                  <a:gd name="connsiteY486" fmla="*/ 580590 h 898971"/>
                  <a:gd name="connsiteX487" fmla="*/ 88738 w 1417745"/>
                  <a:gd name="connsiteY487" fmla="*/ 553267 h 898971"/>
                  <a:gd name="connsiteX488" fmla="*/ 89880 w 1417745"/>
                  <a:gd name="connsiteY488" fmla="*/ 540792 h 898971"/>
                  <a:gd name="connsiteX489" fmla="*/ 87772 w 1417745"/>
                  <a:gd name="connsiteY489" fmla="*/ 536575 h 898971"/>
                  <a:gd name="connsiteX490" fmla="*/ 86278 w 1417745"/>
                  <a:gd name="connsiteY490" fmla="*/ 540001 h 898971"/>
                  <a:gd name="connsiteX491" fmla="*/ 83643 w 1417745"/>
                  <a:gd name="connsiteY491" fmla="*/ 558012 h 898971"/>
                  <a:gd name="connsiteX492" fmla="*/ 88563 w 1417745"/>
                  <a:gd name="connsiteY492" fmla="*/ 593504 h 898971"/>
                  <a:gd name="connsiteX493" fmla="*/ 98051 w 1417745"/>
                  <a:gd name="connsiteY493" fmla="*/ 613359 h 898971"/>
                  <a:gd name="connsiteX494" fmla="*/ 114567 w 1417745"/>
                  <a:gd name="connsiteY494" fmla="*/ 639891 h 898971"/>
                  <a:gd name="connsiteX495" fmla="*/ 134247 w 1417745"/>
                  <a:gd name="connsiteY495" fmla="*/ 661240 h 898971"/>
                  <a:gd name="connsiteX496" fmla="*/ 141538 w 1417745"/>
                  <a:gd name="connsiteY496" fmla="*/ 662645 h 898971"/>
                  <a:gd name="connsiteX497" fmla="*/ 143471 w 1417745"/>
                  <a:gd name="connsiteY497" fmla="*/ 657110 h 898971"/>
                  <a:gd name="connsiteX498" fmla="*/ 140133 w 1417745"/>
                  <a:gd name="connsiteY498" fmla="*/ 648501 h 898971"/>
                  <a:gd name="connsiteX499" fmla="*/ 842875 w 1417745"/>
                  <a:gd name="connsiteY499" fmla="*/ 182437 h 898971"/>
                  <a:gd name="connsiteX500" fmla="*/ 844896 w 1417745"/>
                  <a:gd name="connsiteY500" fmla="*/ 177429 h 898971"/>
                  <a:gd name="connsiteX501" fmla="*/ 800002 w 1417745"/>
                  <a:gd name="connsiteY501" fmla="*/ 156344 h 898971"/>
                  <a:gd name="connsiteX502" fmla="*/ 758623 w 1417745"/>
                  <a:gd name="connsiteY502" fmla="*/ 146680 h 898971"/>
                  <a:gd name="connsiteX503" fmla="*/ 755812 w 1417745"/>
                  <a:gd name="connsiteY503" fmla="*/ 147910 h 898971"/>
                  <a:gd name="connsiteX504" fmla="*/ 756603 w 1417745"/>
                  <a:gd name="connsiteY504" fmla="*/ 150985 h 898971"/>
                  <a:gd name="connsiteX505" fmla="*/ 787791 w 1417745"/>
                  <a:gd name="connsiteY505" fmla="*/ 170664 h 898971"/>
                  <a:gd name="connsiteX506" fmla="*/ 810633 w 1417745"/>
                  <a:gd name="connsiteY506" fmla="*/ 187796 h 898971"/>
                  <a:gd name="connsiteX507" fmla="*/ 824953 w 1417745"/>
                  <a:gd name="connsiteY507" fmla="*/ 188235 h 898971"/>
                  <a:gd name="connsiteX508" fmla="*/ 842875 w 1417745"/>
                  <a:gd name="connsiteY508" fmla="*/ 182437 h 898971"/>
                  <a:gd name="connsiteX509" fmla="*/ 1007777 w 1417745"/>
                  <a:gd name="connsiteY509" fmla="*/ 851619 h 898971"/>
                  <a:gd name="connsiteX510" fmla="*/ 1043709 w 1417745"/>
                  <a:gd name="connsiteY510" fmla="*/ 849423 h 898971"/>
                  <a:gd name="connsiteX511" fmla="*/ 1072701 w 1417745"/>
                  <a:gd name="connsiteY511" fmla="*/ 844415 h 898971"/>
                  <a:gd name="connsiteX512" fmla="*/ 1075863 w 1417745"/>
                  <a:gd name="connsiteY512" fmla="*/ 843360 h 898971"/>
                  <a:gd name="connsiteX513" fmla="*/ 1073579 w 1417745"/>
                  <a:gd name="connsiteY513" fmla="*/ 840813 h 898971"/>
                  <a:gd name="connsiteX514" fmla="*/ 1064530 w 1417745"/>
                  <a:gd name="connsiteY514" fmla="*/ 833082 h 898971"/>
                  <a:gd name="connsiteX515" fmla="*/ 1056799 w 1417745"/>
                  <a:gd name="connsiteY515" fmla="*/ 827722 h 898971"/>
                  <a:gd name="connsiteX516" fmla="*/ 1012609 w 1417745"/>
                  <a:gd name="connsiteY516" fmla="*/ 830182 h 898971"/>
                  <a:gd name="connsiteX517" fmla="*/ 1001715 w 1417745"/>
                  <a:gd name="connsiteY517" fmla="*/ 832554 h 898971"/>
                  <a:gd name="connsiteX518" fmla="*/ 999606 w 1417745"/>
                  <a:gd name="connsiteY518" fmla="*/ 834575 h 898971"/>
                  <a:gd name="connsiteX519" fmla="*/ 997234 w 1417745"/>
                  <a:gd name="connsiteY519" fmla="*/ 844327 h 898971"/>
                  <a:gd name="connsiteX520" fmla="*/ 1001275 w 1417745"/>
                  <a:gd name="connsiteY520" fmla="*/ 849335 h 898971"/>
                  <a:gd name="connsiteX521" fmla="*/ 1007777 w 1417745"/>
                  <a:gd name="connsiteY521" fmla="*/ 851619 h 898971"/>
                  <a:gd name="connsiteX522" fmla="*/ 1323260 w 1417745"/>
                  <a:gd name="connsiteY522" fmla="*/ 653245 h 898971"/>
                  <a:gd name="connsiteX523" fmla="*/ 1319745 w 1417745"/>
                  <a:gd name="connsiteY523" fmla="*/ 661328 h 898971"/>
                  <a:gd name="connsiteX524" fmla="*/ 1323523 w 1417745"/>
                  <a:gd name="connsiteY524" fmla="*/ 665105 h 898971"/>
                  <a:gd name="connsiteX525" fmla="*/ 1338370 w 1417745"/>
                  <a:gd name="connsiteY525" fmla="*/ 652718 h 898971"/>
                  <a:gd name="connsiteX526" fmla="*/ 1344169 w 1417745"/>
                  <a:gd name="connsiteY526" fmla="*/ 641912 h 898971"/>
                  <a:gd name="connsiteX527" fmla="*/ 1359895 w 1417745"/>
                  <a:gd name="connsiteY527" fmla="*/ 606946 h 898971"/>
                  <a:gd name="connsiteX528" fmla="*/ 1360246 w 1417745"/>
                  <a:gd name="connsiteY528" fmla="*/ 570135 h 898971"/>
                  <a:gd name="connsiteX529" fmla="*/ 1359631 w 1417745"/>
                  <a:gd name="connsiteY529" fmla="*/ 565655 h 898971"/>
                  <a:gd name="connsiteX530" fmla="*/ 1357610 w 1417745"/>
                  <a:gd name="connsiteY530" fmla="*/ 565040 h 898971"/>
                  <a:gd name="connsiteX531" fmla="*/ 1356205 w 1417745"/>
                  <a:gd name="connsiteY531" fmla="*/ 566797 h 898971"/>
                  <a:gd name="connsiteX532" fmla="*/ 1356908 w 1417745"/>
                  <a:gd name="connsiteY532" fmla="*/ 571717 h 898971"/>
                  <a:gd name="connsiteX533" fmla="*/ 1344432 w 1417745"/>
                  <a:gd name="connsiteY533" fmla="*/ 605804 h 898971"/>
                  <a:gd name="connsiteX534" fmla="*/ 1342587 w 1417745"/>
                  <a:gd name="connsiteY534" fmla="*/ 614501 h 898971"/>
                  <a:gd name="connsiteX535" fmla="*/ 1328882 w 1417745"/>
                  <a:gd name="connsiteY535" fmla="*/ 645777 h 898971"/>
                  <a:gd name="connsiteX536" fmla="*/ 1323260 w 1417745"/>
                  <a:gd name="connsiteY536" fmla="*/ 653245 h 898971"/>
                  <a:gd name="connsiteX537" fmla="*/ 551201 w 1417745"/>
                  <a:gd name="connsiteY537" fmla="*/ 474023 h 898971"/>
                  <a:gd name="connsiteX538" fmla="*/ 548829 w 1417745"/>
                  <a:gd name="connsiteY538" fmla="*/ 474111 h 898971"/>
                  <a:gd name="connsiteX539" fmla="*/ 537144 w 1417745"/>
                  <a:gd name="connsiteY539" fmla="*/ 486938 h 898971"/>
                  <a:gd name="connsiteX540" fmla="*/ 525459 w 1417745"/>
                  <a:gd name="connsiteY540" fmla="*/ 507056 h 898971"/>
                  <a:gd name="connsiteX541" fmla="*/ 525547 w 1417745"/>
                  <a:gd name="connsiteY541" fmla="*/ 510307 h 898971"/>
                  <a:gd name="connsiteX542" fmla="*/ 528710 w 1417745"/>
                  <a:gd name="connsiteY542" fmla="*/ 510746 h 898971"/>
                  <a:gd name="connsiteX543" fmla="*/ 541449 w 1417745"/>
                  <a:gd name="connsiteY543" fmla="*/ 508023 h 898971"/>
                  <a:gd name="connsiteX544" fmla="*/ 552870 w 1417745"/>
                  <a:gd name="connsiteY544" fmla="*/ 507759 h 898971"/>
                  <a:gd name="connsiteX545" fmla="*/ 559810 w 1417745"/>
                  <a:gd name="connsiteY545" fmla="*/ 499149 h 898971"/>
                  <a:gd name="connsiteX546" fmla="*/ 573076 w 1417745"/>
                  <a:gd name="connsiteY546" fmla="*/ 473584 h 898971"/>
                  <a:gd name="connsiteX547" fmla="*/ 573867 w 1417745"/>
                  <a:gd name="connsiteY547" fmla="*/ 470421 h 898971"/>
                  <a:gd name="connsiteX548" fmla="*/ 559283 w 1417745"/>
                  <a:gd name="connsiteY548" fmla="*/ 466116 h 898971"/>
                  <a:gd name="connsiteX549" fmla="*/ 551201 w 1417745"/>
                  <a:gd name="connsiteY549" fmla="*/ 474023 h 898971"/>
                  <a:gd name="connsiteX550" fmla="*/ 933628 w 1417745"/>
                  <a:gd name="connsiteY550" fmla="*/ 488343 h 898971"/>
                  <a:gd name="connsiteX551" fmla="*/ 937230 w 1417745"/>
                  <a:gd name="connsiteY551" fmla="*/ 482721 h 898971"/>
                  <a:gd name="connsiteX552" fmla="*/ 931080 w 1417745"/>
                  <a:gd name="connsiteY552" fmla="*/ 481579 h 898971"/>
                  <a:gd name="connsiteX553" fmla="*/ 920538 w 1417745"/>
                  <a:gd name="connsiteY553" fmla="*/ 484829 h 898971"/>
                  <a:gd name="connsiteX554" fmla="*/ 867474 w 1417745"/>
                  <a:gd name="connsiteY554" fmla="*/ 500379 h 898971"/>
                  <a:gd name="connsiteX555" fmla="*/ 854208 w 1417745"/>
                  <a:gd name="connsiteY555" fmla="*/ 508111 h 898971"/>
                  <a:gd name="connsiteX556" fmla="*/ 853593 w 1417745"/>
                  <a:gd name="connsiteY556" fmla="*/ 519707 h 898971"/>
                  <a:gd name="connsiteX557" fmla="*/ 855263 w 1417745"/>
                  <a:gd name="connsiteY557" fmla="*/ 521201 h 898971"/>
                  <a:gd name="connsiteX558" fmla="*/ 876347 w 1417745"/>
                  <a:gd name="connsiteY558" fmla="*/ 514612 h 898971"/>
                  <a:gd name="connsiteX559" fmla="*/ 917990 w 1417745"/>
                  <a:gd name="connsiteY559" fmla="*/ 500116 h 898971"/>
                  <a:gd name="connsiteX560" fmla="*/ 933628 w 1417745"/>
                  <a:gd name="connsiteY560" fmla="*/ 488343 h 898971"/>
                  <a:gd name="connsiteX561" fmla="*/ 698268 w 1417745"/>
                  <a:gd name="connsiteY561" fmla="*/ 520586 h 898971"/>
                  <a:gd name="connsiteX562" fmla="*/ 698268 w 1417745"/>
                  <a:gd name="connsiteY562" fmla="*/ 522958 h 898971"/>
                  <a:gd name="connsiteX563" fmla="*/ 695984 w 1417745"/>
                  <a:gd name="connsiteY563" fmla="*/ 527878 h 898971"/>
                  <a:gd name="connsiteX564" fmla="*/ 700113 w 1417745"/>
                  <a:gd name="connsiteY564" fmla="*/ 525857 h 898971"/>
                  <a:gd name="connsiteX565" fmla="*/ 719792 w 1417745"/>
                  <a:gd name="connsiteY565" fmla="*/ 528932 h 898971"/>
                  <a:gd name="connsiteX566" fmla="*/ 722779 w 1417745"/>
                  <a:gd name="connsiteY566" fmla="*/ 531392 h 898971"/>
                  <a:gd name="connsiteX567" fmla="*/ 724448 w 1417745"/>
                  <a:gd name="connsiteY567" fmla="*/ 528844 h 898971"/>
                  <a:gd name="connsiteX568" fmla="*/ 729192 w 1417745"/>
                  <a:gd name="connsiteY568" fmla="*/ 509428 h 898971"/>
                  <a:gd name="connsiteX569" fmla="*/ 730862 w 1417745"/>
                  <a:gd name="connsiteY569" fmla="*/ 496514 h 898971"/>
                  <a:gd name="connsiteX570" fmla="*/ 730334 w 1417745"/>
                  <a:gd name="connsiteY570" fmla="*/ 481052 h 898971"/>
                  <a:gd name="connsiteX571" fmla="*/ 729017 w 1417745"/>
                  <a:gd name="connsiteY571" fmla="*/ 478855 h 898971"/>
                  <a:gd name="connsiteX572" fmla="*/ 713467 w 1417745"/>
                  <a:gd name="connsiteY572" fmla="*/ 486674 h 898971"/>
                  <a:gd name="connsiteX573" fmla="*/ 703100 w 1417745"/>
                  <a:gd name="connsiteY573" fmla="*/ 503542 h 898971"/>
                  <a:gd name="connsiteX574" fmla="*/ 698268 w 1417745"/>
                  <a:gd name="connsiteY574" fmla="*/ 520586 h 898971"/>
                  <a:gd name="connsiteX575" fmla="*/ 839273 w 1417745"/>
                  <a:gd name="connsiteY575" fmla="*/ 843273 h 898971"/>
                  <a:gd name="connsiteX576" fmla="*/ 817661 w 1417745"/>
                  <a:gd name="connsiteY576" fmla="*/ 834927 h 898971"/>
                  <a:gd name="connsiteX577" fmla="*/ 801935 w 1417745"/>
                  <a:gd name="connsiteY577" fmla="*/ 829655 h 898971"/>
                  <a:gd name="connsiteX578" fmla="*/ 794468 w 1417745"/>
                  <a:gd name="connsiteY578" fmla="*/ 825965 h 898971"/>
                  <a:gd name="connsiteX579" fmla="*/ 799387 w 1417745"/>
                  <a:gd name="connsiteY579" fmla="*/ 834224 h 898971"/>
                  <a:gd name="connsiteX580" fmla="*/ 804219 w 1417745"/>
                  <a:gd name="connsiteY580" fmla="*/ 836859 h 898971"/>
                  <a:gd name="connsiteX581" fmla="*/ 837780 w 1417745"/>
                  <a:gd name="connsiteY581" fmla="*/ 851180 h 898971"/>
                  <a:gd name="connsiteX582" fmla="*/ 839449 w 1417745"/>
                  <a:gd name="connsiteY582" fmla="*/ 850477 h 898971"/>
                  <a:gd name="connsiteX583" fmla="*/ 863521 w 1417745"/>
                  <a:gd name="connsiteY583" fmla="*/ 856363 h 898971"/>
                  <a:gd name="connsiteX584" fmla="*/ 872043 w 1417745"/>
                  <a:gd name="connsiteY584" fmla="*/ 858735 h 898971"/>
                  <a:gd name="connsiteX585" fmla="*/ 908063 w 1417745"/>
                  <a:gd name="connsiteY585" fmla="*/ 864270 h 898971"/>
                  <a:gd name="connsiteX586" fmla="*/ 915530 w 1417745"/>
                  <a:gd name="connsiteY586" fmla="*/ 864533 h 898971"/>
                  <a:gd name="connsiteX587" fmla="*/ 955767 w 1417745"/>
                  <a:gd name="connsiteY587" fmla="*/ 868399 h 898971"/>
                  <a:gd name="connsiteX588" fmla="*/ 958930 w 1417745"/>
                  <a:gd name="connsiteY588" fmla="*/ 867345 h 898971"/>
                  <a:gd name="connsiteX589" fmla="*/ 955679 w 1417745"/>
                  <a:gd name="connsiteY589" fmla="*/ 864094 h 898971"/>
                  <a:gd name="connsiteX590" fmla="*/ 943907 w 1417745"/>
                  <a:gd name="connsiteY590" fmla="*/ 863567 h 898971"/>
                  <a:gd name="connsiteX591" fmla="*/ 901474 w 1417745"/>
                  <a:gd name="connsiteY591" fmla="*/ 856890 h 898971"/>
                  <a:gd name="connsiteX592" fmla="*/ 865805 w 1417745"/>
                  <a:gd name="connsiteY592" fmla="*/ 850389 h 898971"/>
                  <a:gd name="connsiteX593" fmla="*/ 839273 w 1417745"/>
                  <a:gd name="connsiteY593" fmla="*/ 843273 h 898971"/>
                  <a:gd name="connsiteX594" fmla="*/ 386299 w 1417745"/>
                  <a:gd name="connsiteY594" fmla="*/ 414283 h 898971"/>
                  <a:gd name="connsiteX595" fmla="*/ 379622 w 1417745"/>
                  <a:gd name="connsiteY595" fmla="*/ 423507 h 898971"/>
                  <a:gd name="connsiteX596" fmla="*/ 378831 w 1417745"/>
                  <a:gd name="connsiteY596" fmla="*/ 428339 h 898971"/>
                  <a:gd name="connsiteX597" fmla="*/ 382785 w 1417745"/>
                  <a:gd name="connsiteY597" fmla="*/ 427109 h 898971"/>
                  <a:gd name="connsiteX598" fmla="*/ 401761 w 1417745"/>
                  <a:gd name="connsiteY598" fmla="*/ 401544 h 898971"/>
                  <a:gd name="connsiteX599" fmla="*/ 416609 w 1417745"/>
                  <a:gd name="connsiteY599" fmla="*/ 374485 h 898971"/>
                  <a:gd name="connsiteX600" fmla="*/ 422583 w 1417745"/>
                  <a:gd name="connsiteY600" fmla="*/ 373606 h 898971"/>
                  <a:gd name="connsiteX601" fmla="*/ 424779 w 1417745"/>
                  <a:gd name="connsiteY601" fmla="*/ 371586 h 898971"/>
                  <a:gd name="connsiteX602" fmla="*/ 431807 w 1417745"/>
                  <a:gd name="connsiteY602" fmla="*/ 346987 h 898971"/>
                  <a:gd name="connsiteX603" fmla="*/ 446918 w 1417745"/>
                  <a:gd name="connsiteY603" fmla="*/ 327132 h 898971"/>
                  <a:gd name="connsiteX604" fmla="*/ 446742 w 1417745"/>
                  <a:gd name="connsiteY604" fmla="*/ 324145 h 898971"/>
                  <a:gd name="connsiteX605" fmla="*/ 437869 w 1417745"/>
                  <a:gd name="connsiteY605" fmla="*/ 324408 h 898971"/>
                  <a:gd name="connsiteX606" fmla="*/ 438396 w 1417745"/>
                  <a:gd name="connsiteY606" fmla="*/ 328537 h 898971"/>
                  <a:gd name="connsiteX607" fmla="*/ 432247 w 1417745"/>
                  <a:gd name="connsiteY607" fmla="*/ 330646 h 898971"/>
                  <a:gd name="connsiteX608" fmla="*/ 416345 w 1417745"/>
                  <a:gd name="connsiteY608" fmla="*/ 343824 h 898971"/>
                  <a:gd name="connsiteX609" fmla="*/ 414061 w 1417745"/>
                  <a:gd name="connsiteY609" fmla="*/ 348656 h 898971"/>
                  <a:gd name="connsiteX610" fmla="*/ 409317 w 1417745"/>
                  <a:gd name="connsiteY610" fmla="*/ 369389 h 898971"/>
                  <a:gd name="connsiteX611" fmla="*/ 386299 w 1417745"/>
                  <a:gd name="connsiteY611" fmla="*/ 414283 h 898971"/>
                  <a:gd name="connsiteX612" fmla="*/ 393503 w 1417745"/>
                  <a:gd name="connsiteY612" fmla="*/ 299546 h 898971"/>
                  <a:gd name="connsiteX613" fmla="*/ 410020 w 1417745"/>
                  <a:gd name="connsiteY613" fmla="*/ 283732 h 898971"/>
                  <a:gd name="connsiteX614" fmla="*/ 427590 w 1417745"/>
                  <a:gd name="connsiteY614" fmla="*/ 270027 h 898971"/>
                  <a:gd name="connsiteX615" fmla="*/ 430138 w 1417745"/>
                  <a:gd name="connsiteY615" fmla="*/ 266776 h 898971"/>
                  <a:gd name="connsiteX616" fmla="*/ 425482 w 1417745"/>
                  <a:gd name="connsiteY616" fmla="*/ 263789 h 898971"/>
                  <a:gd name="connsiteX617" fmla="*/ 421704 w 1417745"/>
                  <a:gd name="connsiteY617" fmla="*/ 265986 h 898971"/>
                  <a:gd name="connsiteX618" fmla="*/ 384981 w 1417745"/>
                  <a:gd name="connsiteY618" fmla="*/ 278021 h 898971"/>
                  <a:gd name="connsiteX619" fmla="*/ 358274 w 1417745"/>
                  <a:gd name="connsiteY619" fmla="*/ 270554 h 898971"/>
                  <a:gd name="connsiteX620" fmla="*/ 349752 w 1417745"/>
                  <a:gd name="connsiteY620" fmla="*/ 271520 h 898971"/>
                  <a:gd name="connsiteX621" fmla="*/ 355375 w 1417745"/>
                  <a:gd name="connsiteY621" fmla="*/ 273190 h 898971"/>
                  <a:gd name="connsiteX622" fmla="*/ 385333 w 1417745"/>
                  <a:gd name="connsiteY622" fmla="*/ 298228 h 898971"/>
                  <a:gd name="connsiteX623" fmla="*/ 393503 w 1417745"/>
                  <a:gd name="connsiteY623" fmla="*/ 299546 h 898971"/>
                  <a:gd name="connsiteX624" fmla="*/ 254870 w 1417745"/>
                  <a:gd name="connsiteY624" fmla="*/ 629349 h 898971"/>
                  <a:gd name="connsiteX625" fmla="*/ 254079 w 1417745"/>
                  <a:gd name="connsiteY625" fmla="*/ 628470 h 898971"/>
                  <a:gd name="connsiteX626" fmla="*/ 254167 w 1417745"/>
                  <a:gd name="connsiteY626" fmla="*/ 627679 h 898971"/>
                  <a:gd name="connsiteX627" fmla="*/ 255660 w 1417745"/>
                  <a:gd name="connsiteY627" fmla="*/ 624605 h 898971"/>
                  <a:gd name="connsiteX628" fmla="*/ 250829 w 1417745"/>
                  <a:gd name="connsiteY628" fmla="*/ 622408 h 898971"/>
                  <a:gd name="connsiteX629" fmla="*/ 241780 w 1417745"/>
                  <a:gd name="connsiteY629" fmla="*/ 622408 h 898971"/>
                  <a:gd name="connsiteX630" fmla="*/ 231764 w 1417745"/>
                  <a:gd name="connsiteY630" fmla="*/ 622584 h 898971"/>
                  <a:gd name="connsiteX631" fmla="*/ 227459 w 1417745"/>
                  <a:gd name="connsiteY631" fmla="*/ 627855 h 898971"/>
                  <a:gd name="connsiteX632" fmla="*/ 240637 w 1417745"/>
                  <a:gd name="connsiteY632" fmla="*/ 648677 h 898971"/>
                  <a:gd name="connsiteX633" fmla="*/ 243273 w 1417745"/>
                  <a:gd name="connsiteY633" fmla="*/ 650873 h 898971"/>
                  <a:gd name="connsiteX634" fmla="*/ 273758 w 1417745"/>
                  <a:gd name="connsiteY634" fmla="*/ 657989 h 898971"/>
                  <a:gd name="connsiteX635" fmla="*/ 284213 w 1417745"/>
                  <a:gd name="connsiteY635" fmla="*/ 657462 h 898971"/>
                  <a:gd name="connsiteX636" fmla="*/ 277097 w 1417745"/>
                  <a:gd name="connsiteY636" fmla="*/ 651488 h 898971"/>
                  <a:gd name="connsiteX637" fmla="*/ 254870 w 1417745"/>
                  <a:gd name="connsiteY637" fmla="*/ 629349 h 898971"/>
                  <a:gd name="connsiteX638" fmla="*/ 207077 w 1417745"/>
                  <a:gd name="connsiteY638" fmla="*/ 653245 h 898971"/>
                  <a:gd name="connsiteX639" fmla="*/ 210328 w 1417745"/>
                  <a:gd name="connsiteY639" fmla="*/ 654036 h 898971"/>
                  <a:gd name="connsiteX640" fmla="*/ 216302 w 1417745"/>
                  <a:gd name="connsiteY640" fmla="*/ 656144 h 898971"/>
                  <a:gd name="connsiteX641" fmla="*/ 215423 w 1417745"/>
                  <a:gd name="connsiteY641" fmla="*/ 649379 h 898971"/>
                  <a:gd name="connsiteX642" fmla="*/ 202509 w 1417745"/>
                  <a:gd name="connsiteY642" fmla="*/ 624956 h 898971"/>
                  <a:gd name="connsiteX643" fmla="*/ 190122 w 1417745"/>
                  <a:gd name="connsiteY643" fmla="*/ 610372 h 898971"/>
                  <a:gd name="connsiteX644" fmla="*/ 176416 w 1417745"/>
                  <a:gd name="connsiteY644" fmla="*/ 605980 h 898971"/>
                  <a:gd name="connsiteX645" fmla="*/ 171057 w 1417745"/>
                  <a:gd name="connsiteY645" fmla="*/ 605892 h 898971"/>
                  <a:gd name="connsiteX646" fmla="*/ 170179 w 1417745"/>
                  <a:gd name="connsiteY646" fmla="*/ 611163 h 898971"/>
                  <a:gd name="connsiteX647" fmla="*/ 185290 w 1417745"/>
                  <a:gd name="connsiteY647" fmla="*/ 633390 h 898971"/>
                  <a:gd name="connsiteX648" fmla="*/ 207077 w 1417745"/>
                  <a:gd name="connsiteY648" fmla="*/ 653245 h 898971"/>
                  <a:gd name="connsiteX649" fmla="*/ 869143 w 1417745"/>
                  <a:gd name="connsiteY649" fmla="*/ 397503 h 898971"/>
                  <a:gd name="connsiteX650" fmla="*/ 890931 w 1417745"/>
                  <a:gd name="connsiteY650" fmla="*/ 392759 h 898971"/>
                  <a:gd name="connsiteX651" fmla="*/ 924579 w 1417745"/>
                  <a:gd name="connsiteY651" fmla="*/ 384940 h 898971"/>
                  <a:gd name="connsiteX652" fmla="*/ 927478 w 1417745"/>
                  <a:gd name="connsiteY652" fmla="*/ 381689 h 898971"/>
                  <a:gd name="connsiteX653" fmla="*/ 924316 w 1417745"/>
                  <a:gd name="connsiteY653" fmla="*/ 380810 h 898971"/>
                  <a:gd name="connsiteX654" fmla="*/ 891546 w 1417745"/>
                  <a:gd name="connsiteY654" fmla="*/ 383095 h 898971"/>
                  <a:gd name="connsiteX655" fmla="*/ 888032 w 1417745"/>
                  <a:gd name="connsiteY655" fmla="*/ 383182 h 898971"/>
                  <a:gd name="connsiteX656" fmla="*/ 853330 w 1417745"/>
                  <a:gd name="connsiteY656" fmla="*/ 385467 h 898971"/>
                  <a:gd name="connsiteX657" fmla="*/ 839273 w 1417745"/>
                  <a:gd name="connsiteY657" fmla="*/ 387663 h 898971"/>
                  <a:gd name="connsiteX658" fmla="*/ 850518 w 1417745"/>
                  <a:gd name="connsiteY658" fmla="*/ 395658 h 898971"/>
                  <a:gd name="connsiteX659" fmla="*/ 869143 w 1417745"/>
                  <a:gd name="connsiteY659" fmla="*/ 397503 h 898971"/>
                  <a:gd name="connsiteX660" fmla="*/ 461590 w 1417745"/>
                  <a:gd name="connsiteY660" fmla="*/ 355684 h 898971"/>
                  <a:gd name="connsiteX661" fmla="*/ 485047 w 1417745"/>
                  <a:gd name="connsiteY661" fmla="*/ 340486 h 898971"/>
                  <a:gd name="connsiteX662" fmla="*/ 495326 w 1417745"/>
                  <a:gd name="connsiteY662" fmla="*/ 331437 h 898971"/>
                  <a:gd name="connsiteX663" fmla="*/ 502881 w 1417745"/>
                  <a:gd name="connsiteY663" fmla="*/ 321509 h 898971"/>
                  <a:gd name="connsiteX664" fmla="*/ 504462 w 1417745"/>
                  <a:gd name="connsiteY664" fmla="*/ 317468 h 898971"/>
                  <a:gd name="connsiteX665" fmla="*/ 485925 w 1417745"/>
                  <a:gd name="connsiteY665" fmla="*/ 310000 h 898971"/>
                  <a:gd name="connsiteX666" fmla="*/ 475998 w 1417745"/>
                  <a:gd name="connsiteY666" fmla="*/ 321333 h 898971"/>
                  <a:gd name="connsiteX667" fmla="*/ 457461 w 1417745"/>
                  <a:gd name="connsiteY667" fmla="*/ 352961 h 898971"/>
                  <a:gd name="connsiteX668" fmla="*/ 461590 w 1417745"/>
                  <a:gd name="connsiteY668" fmla="*/ 355684 h 898971"/>
                  <a:gd name="connsiteX669" fmla="*/ 503408 w 1417745"/>
                  <a:gd name="connsiteY669" fmla="*/ 435719 h 898971"/>
                  <a:gd name="connsiteX670" fmla="*/ 511666 w 1417745"/>
                  <a:gd name="connsiteY670" fmla="*/ 426231 h 898971"/>
                  <a:gd name="connsiteX671" fmla="*/ 519310 w 1417745"/>
                  <a:gd name="connsiteY671" fmla="*/ 410329 h 898971"/>
                  <a:gd name="connsiteX672" fmla="*/ 527656 w 1417745"/>
                  <a:gd name="connsiteY672" fmla="*/ 394691 h 898971"/>
                  <a:gd name="connsiteX673" fmla="*/ 527568 w 1417745"/>
                  <a:gd name="connsiteY673" fmla="*/ 390650 h 898971"/>
                  <a:gd name="connsiteX674" fmla="*/ 524405 w 1417745"/>
                  <a:gd name="connsiteY674" fmla="*/ 391001 h 898971"/>
                  <a:gd name="connsiteX675" fmla="*/ 501915 w 1417745"/>
                  <a:gd name="connsiteY675" fmla="*/ 414722 h 898971"/>
                  <a:gd name="connsiteX676" fmla="*/ 490933 w 1417745"/>
                  <a:gd name="connsiteY676" fmla="*/ 434050 h 898971"/>
                  <a:gd name="connsiteX677" fmla="*/ 483202 w 1417745"/>
                  <a:gd name="connsiteY677" fmla="*/ 451181 h 898971"/>
                  <a:gd name="connsiteX678" fmla="*/ 483817 w 1417745"/>
                  <a:gd name="connsiteY678" fmla="*/ 454432 h 898971"/>
                  <a:gd name="connsiteX679" fmla="*/ 485486 w 1417745"/>
                  <a:gd name="connsiteY679" fmla="*/ 453729 h 898971"/>
                  <a:gd name="connsiteX680" fmla="*/ 503408 w 1417745"/>
                  <a:gd name="connsiteY680" fmla="*/ 435719 h 898971"/>
                  <a:gd name="connsiteX681" fmla="*/ 517728 w 1417745"/>
                  <a:gd name="connsiteY681" fmla="*/ 569608 h 898971"/>
                  <a:gd name="connsiteX682" fmla="*/ 536617 w 1417745"/>
                  <a:gd name="connsiteY682" fmla="*/ 566621 h 898971"/>
                  <a:gd name="connsiteX683" fmla="*/ 538638 w 1417745"/>
                  <a:gd name="connsiteY683" fmla="*/ 553707 h 898971"/>
                  <a:gd name="connsiteX684" fmla="*/ 544260 w 1417745"/>
                  <a:gd name="connsiteY684" fmla="*/ 542989 h 898971"/>
                  <a:gd name="connsiteX685" fmla="*/ 544348 w 1417745"/>
                  <a:gd name="connsiteY685" fmla="*/ 539123 h 898971"/>
                  <a:gd name="connsiteX686" fmla="*/ 529149 w 1417745"/>
                  <a:gd name="connsiteY686" fmla="*/ 538947 h 898971"/>
                  <a:gd name="connsiteX687" fmla="*/ 521330 w 1417745"/>
                  <a:gd name="connsiteY687" fmla="*/ 546239 h 898971"/>
                  <a:gd name="connsiteX688" fmla="*/ 510964 w 1417745"/>
                  <a:gd name="connsiteY688" fmla="*/ 562053 h 898971"/>
                  <a:gd name="connsiteX689" fmla="*/ 504814 w 1417745"/>
                  <a:gd name="connsiteY689" fmla="*/ 571190 h 898971"/>
                  <a:gd name="connsiteX690" fmla="*/ 517728 w 1417745"/>
                  <a:gd name="connsiteY690" fmla="*/ 569608 h 898971"/>
                  <a:gd name="connsiteX691" fmla="*/ 351685 w 1417745"/>
                  <a:gd name="connsiteY691" fmla="*/ 520586 h 898971"/>
                  <a:gd name="connsiteX692" fmla="*/ 360997 w 1417745"/>
                  <a:gd name="connsiteY692" fmla="*/ 532095 h 898971"/>
                  <a:gd name="connsiteX693" fmla="*/ 365653 w 1417745"/>
                  <a:gd name="connsiteY693" fmla="*/ 532622 h 898971"/>
                  <a:gd name="connsiteX694" fmla="*/ 382961 w 1417745"/>
                  <a:gd name="connsiteY694" fmla="*/ 506617 h 898971"/>
                  <a:gd name="connsiteX695" fmla="*/ 380325 w 1417745"/>
                  <a:gd name="connsiteY695" fmla="*/ 499062 h 898971"/>
                  <a:gd name="connsiteX696" fmla="*/ 367586 w 1417745"/>
                  <a:gd name="connsiteY696" fmla="*/ 495899 h 898971"/>
                  <a:gd name="connsiteX697" fmla="*/ 357922 w 1417745"/>
                  <a:gd name="connsiteY697" fmla="*/ 502927 h 898971"/>
                  <a:gd name="connsiteX698" fmla="*/ 351685 w 1417745"/>
                  <a:gd name="connsiteY698" fmla="*/ 520586 h 898971"/>
                  <a:gd name="connsiteX699" fmla="*/ 426975 w 1417745"/>
                  <a:gd name="connsiteY699" fmla="*/ 452499 h 898971"/>
                  <a:gd name="connsiteX700" fmla="*/ 438748 w 1417745"/>
                  <a:gd name="connsiteY700" fmla="*/ 438267 h 898971"/>
                  <a:gd name="connsiteX701" fmla="*/ 439802 w 1417745"/>
                  <a:gd name="connsiteY701" fmla="*/ 434226 h 898971"/>
                  <a:gd name="connsiteX702" fmla="*/ 435234 w 1417745"/>
                  <a:gd name="connsiteY702" fmla="*/ 435807 h 898971"/>
                  <a:gd name="connsiteX703" fmla="*/ 402816 w 1417745"/>
                  <a:gd name="connsiteY703" fmla="*/ 455574 h 898971"/>
                  <a:gd name="connsiteX704" fmla="*/ 388320 w 1417745"/>
                  <a:gd name="connsiteY704" fmla="*/ 469718 h 898971"/>
                  <a:gd name="connsiteX705" fmla="*/ 387705 w 1417745"/>
                  <a:gd name="connsiteY705" fmla="*/ 472881 h 898971"/>
                  <a:gd name="connsiteX706" fmla="*/ 389286 w 1417745"/>
                  <a:gd name="connsiteY706" fmla="*/ 473320 h 898971"/>
                  <a:gd name="connsiteX707" fmla="*/ 399214 w 1417745"/>
                  <a:gd name="connsiteY707" fmla="*/ 474902 h 898971"/>
                  <a:gd name="connsiteX708" fmla="*/ 409492 w 1417745"/>
                  <a:gd name="connsiteY708" fmla="*/ 474199 h 898971"/>
                  <a:gd name="connsiteX709" fmla="*/ 426975 w 1417745"/>
                  <a:gd name="connsiteY709" fmla="*/ 452499 h 898971"/>
                  <a:gd name="connsiteX710" fmla="*/ 890668 w 1417745"/>
                  <a:gd name="connsiteY710" fmla="*/ 677141 h 898971"/>
                  <a:gd name="connsiteX711" fmla="*/ 884518 w 1417745"/>
                  <a:gd name="connsiteY711" fmla="*/ 679425 h 898971"/>
                  <a:gd name="connsiteX712" fmla="*/ 851485 w 1417745"/>
                  <a:gd name="connsiteY712" fmla="*/ 681095 h 898971"/>
                  <a:gd name="connsiteX713" fmla="*/ 841733 w 1417745"/>
                  <a:gd name="connsiteY713" fmla="*/ 685751 h 898971"/>
                  <a:gd name="connsiteX714" fmla="*/ 841909 w 1417745"/>
                  <a:gd name="connsiteY714" fmla="*/ 687859 h 898971"/>
                  <a:gd name="connsiteX715" fmla="*/ 850958 w 1417745"/>
                  <a:gd name="connsiteY715" fmla="*/ 689001 h 898971"/>
                  <a:gd name="connsiteX716" fmla="*/ 852100 w 1417745"/>
                  <a:gd name="connsiteY716" fmla="*/ 689001 h 898971"/>
                  <a:gd name="connsiteX717" fmla="*/ 883464 w 1417745"/>
                  <a:gd name="connsiteY717" fmla="*/ 688738 h 898971"/>
                  <a:gd name="connsiteX718" fmla="*/ 916584 w 1417745"/>
                  <a:gd name="connsiteY718" fmla="*/ 677405 h 898971"/>
                  <a:gd name="connsiteX719" fmla="*/ 917990 w 1417745"/>
                  <a:gd name="connsiteY719" fmla="*/ 673363 h 898971"/>
                  <a:gd name="connsiteX720" fmla="*/ 914827 w 1417745"/>
                  <a:gd name="connsiteY720" fmla="*/ 672309 h 898971"/>
                  <a:gd name="connsiteX721" fmla="*/ 890668 w 1417745"/>
                  <a:gd name="connsiteY721" fmla="*/ 677141 h 898971"/>
                  <a:gd name="connsiteX722" fmla="*/ 344481 w 1417745"/>
                  <a:gd name="connsiteY722" fmla="*/ 312636 h 898971"/>
                  <a:gd name="connsiteX723" fmla="*/ 313995 w 1417745"/>
                  <a:gd name="connsiteY723" fmla="*/ 312109 h 898971"/>
                  <a:gd name="connsiteX724" fmla="*/ 313117 w 1417745"/>
                  <a:gd name="connsiteY724" fmla="*/ 312899 h 898971"/>
                  <a:gd name="connsiteX725" fmla="*/ 304683 w 1417745"/>
                  <a:gd name="connsiteY725" fmla="*/ 313866 h 898971"/>
                  <a:gd name="connsiteX726" fmla="*/ 302399 w 1417745"/>
                  <a:gd name="connsiteY726" fmla="*/ 313954 h 898971"/>
                  <a:gd name="connsiteX727" fmla="*/ 302926 w 1417745"/>
                  <a:gd name="connsiteY727" fmla="*/ 316414 h 898971"/>
                  <a:gd name="connsiteX728" fmla="*/ 310569 w 1417745"/>
                  <a:gd name="connsiteY728" fmla="*/ 320982 h 898971"/>
                  <a:gd name="connsiteX729" fmla="*/ 322342 w 1417745"/>
                  <a:gd name="connsiteY729" fmla="*/ 326692 h 898971"/>
                  <a:gd name="connsiteX730" fmla="*/ 334202 w 1417745"/>
                  <a:gd name="connsiteY730" fmla="*/ 328186 h 898971"/>
                  <a:gd name="connsiteX731" fmla="*/ 347995 w 1417745"/>
                  <a:gd name="connsiteY731" fmla="*/ 321421 h 898971"/>
                  <a:gd name="connsiteX732" fmla="*/ 351333 w 1417745"/>
                  <a:gd name="connsiteY732" fmla="*/ 315799 h 898971"/>
                  <a:gd name="connsiteX733" fmla="*/ 344481 w 1417745"/>
                  <a:gd name="connsiteY733" fmla="*/ 312636 h 898971"/>
                  <a:gd name="connsiteX734" fmla="*/ 150851 w 1417745"/>
                  <a:gd name="connsiteY734" fmla="*/ 534994 h 898971"/>
                  <a:gd name="connsiteX735" fmla="*/ 146898 w 1417745"/>
                  <a:gd name="connsiteY735" fmla="*/ 523661 h 898971"/>
                  <a:gd name="connsiteX736" fmla="*/ 130293 w 1417745"/>
                  <a:gd name="connsiteY736" fmla="*/ 514787 h 898971"/>
                  <a:gd name="connsiteX737" fmla="*/ 125813 w 1417745"/>
                  <a:gd name="connsiteY737" fmla="*/ 514875 h 898971"/>
                  <a:gd name="connsiteX738" fmla="*/ 125110 w 1417745"/>
                  <a:gd name="connsiteY738" fmla="*/ 518653 h 898971"/>
                  <a:gd name="connsiteX739" fmla="*/ 136619 w 1417745"/>
                  <a:gd name="connsiteY739" fmla="*/ 548260 h 898971"/>
                  <a:gd name="connsiteX740" fmla="*/ 142505 w 1417745"/>
                  <a:gd name="connsiteY740" fmla="*/ 555200 h 898971"/>
                  <a:gd name="connsiteX741" fmla="*/ 146019 w 1417745"/>
                  <a:gd name="connsiteY741" fmla="*/ 548348 h 898971"/>
                  <a:gd name="connsiteX742" fmla="*/ 150851 w 1417745"/>
                  <a:gd name="connsiteY742" fmla="*/ 534994 h 898971"/>
                  <a:gd name="connsiteX743" fmla="*/ 1208523 w 1417745"/>
                  <a:gd name="connsiteY743" fmla="*/ 383182 h 898971"/>
                  <a:gd name="connsiteX744" fmla="*/ 1198859 w 1417745"/>
                  <a:gd name="connsiteY744" fmla="*/ 385642 h 898971"/>
                  <a:gd name="connsiteX745" fmla="*/ 1195344 w 1417745"/>
                  <a:gd name="connsiteY745" fmla="*/ 387575 h 898971"/>
                  <a:gd name="connsiteX746" fmla="*/ 1199210 w 1417745"/>
                  <a:gd name="connsiteY746" fmla="*/ 390299 h 898971"/>
                  <a:gd name="connsiteX747" fmla="*/ 1217044 w 1417745"/>
                  <a:gd name="connsiteY747" fmla="*/ 408836 h 898971"/>
                  <a:gd name="connsiteX748" fmla="*/ 1222491 w 1417745"/>
                  <a:gd name="connsiteY748" fmla="*/ 418412 h 898971"/>
                  <a:gd name="connsiteX749" fmla="*/ 1227938 w 1417745"/>
                  <a:gd name="connsiteY749" fmla="*/ 420784 h 898971"/>
                  <a:gd name="connsiteX750" fmla="*/ 1231013 w 1417745"/>
                  <a:gd name="connsiteY750" fmla="*/ 415337 h 898971"/>
                  <a:gd name="connsiteX751" fmla="*/ 1218362 w 1417745"/>
                  <a:gd name="connsiteY751" fmla="*/ 391177 h 898971"/>
                  <a:gd name="connsiteX752" fmla="*/ 1217747 w 1417745"/>
                  <a:gd name="connsiteY752" fmla="*/ 385730 h 898971"/>
                  <a:gd name="connsiteX753" fmla="*/ 1218977 w 1417745"/>
                  <a:gd name="connsiteY753" fmla="*/ 381689 h 898971"/>
                  <a:gd name="connsiteX754" fmla="*/ 1214057 w 1417745"/>
                  <a:gd name="connsiteY754" fmla="*/ 382304 h 898971"/>
                  <a:gd name="connsiteX755" fmla="*/ 1208523 w 1417745"/>
                  <a:gd name="connsiteY755" fmla="*/ 383182 h 898971"/>
                  <a:gd name="connsiteX756" fmla="*/ 712588 w 1417745"/>
                  <a:gd name="connsiteY756" fmla="*/ 695063 h 898971"/>
                  <a:gd name="connsiteX757" fmla="*/ 721637 w 1417745"/>
                  <a:gd name="connsiteY757" fmla="*/ 676175 h 898971"/>
                  <a:gd name="connsiteX758" fmla="*/ 720758 w 1417745"/>
                  <a:gd name="connsiteY758" fmla="*/ 672397 h 898971"/>
                  <a:gd name="connsiteX759" fmla="*/ 716014 w 1417745"/>
                  <a:gd name="connsiteY759" fmla="*/ 670376 h 898971"/>
                  <a:gd name="connsiteX760" fmla="*/ 708810 w 1417745"/>
                  <a:gd name="connsiteY760" fmla="*/ 675208 h 898971"/>
                  <a:gd name="connsiteX761" fmla="*/ 694402 w 1417745"/>
                  <a:gd name="connsiteY761" fmla="*/ 694185 h 898971"/>
                  <a:gd name="connsiteX762" fmla="*/ 692821 w 1417745"/>
                  <a:gd name="connsiteY762" fmla="*/ 699017 h 898971"/>
                  <a:gd name="connsiteX763" fmla="*/ 698444 w 1417745"/>
                  <a:gd name="connsiteY763" fmla="*/ 699456 h 898971"/>
                  <a:gd name="connsiteX764" fmla="*/ 712588 w 1417745"/>
                  <a:gd name="connsiteY764" fmla="*/ 695063 h 898971"/>
                  <a:gd name="connsiteX765" fmla="*/ 1122514 w 1417745"/>
                  <a:gd name="connsiteY765" fmla="*/ 830182 h 898971"/>
                  <a:gd name="connsiteX766" fmla="*/ 1143247 w 1417745"/>
                  <a:gd name="connsiteY766" fmla="*/ 814105 h 898971"/>
                  <a:gd name="connsiteX767" fmla="*/ 1150012 w 1417745"/>
                  <a:gd name="connsiteY767" fmla="*/ 807604 h 898971"/>
                  <a:gd name="connsiteX768" fmla="*/ 1141842 w 1417745"/>
                  <a:gd name="connsiteY768" fmla="*/ 806550 h 898971"/>
                  <a:gd name="connsiteX769" fmla="*/ 1138152 w 1417745"/>
                  <a:gd name="connsiteY769" fmla="*/ 809098 h 898971"/>
                  <a:gd name="connsiteX770" fmla="*/ 1133144 w 1417745"/>
                  <a:gd name="connsiteY770" fmla="*/ 815423 h 898971"/>
                  <a:gd name="connsiteX771" fmla="*/ 1123831 w 1417745"/>
                  <a:gd name="connsiteY771" fmla="*/ 822978 h 898971"/>
                  <a:gd name="connsiteX772" fmla="*/ 1119000 w 1417745"/>
                  <a:gd name="connsiteY772" fmla="*/ 823857 h 898971"/>
                  <a:gd name="connsiteX773" fmla="*/ 1117945 w 1417745"/>
                  <a:gd name="connsiteY773" fmla="*/ 820694 h 898971"/>
                  <a:gd name="connsiteX774" fmla="*/ 1116540 w 1417745"/>
                  <a:gd name="connsiteY774" fmla="*/ 823242 h 898971"/>
                  <a:gd name="connsiteX775" fmla="*/ 1112850 w 1417745"/>
                  <a:gd name="connsiteY775" fmla="*/ 829919 h 898971"/>
                  <a:gd name="connsiteX776" fmla="*/ 1097739 w 1417745"/>
                  <a:gd name="connsiteY776" fmla="*/ 832818 h 898971"/>
                  <a:gd name="connsiteX777" fmla="*/ 1087460 w 1417745"/>
                  <a:gd name="connsiteY777" fmla="*/ 838792 h 898971"/>
                  <a:gd name="connsiteX778" fmla="*/ 1085967 w 1417745"/>
                  <a:gd name="connsiteY778" fmla="*/ 841252 h 898971"/>
                  <a:gd name="connsiteX779" fmla="*/ 1089129 w 1417745"/>
                  <a:gd name="connsiteY779" fmla="*/ 841691 h 898971"/>
                  <a:gd name="connsiteX780" fmla="*/ 1122514 w 1417745"/>
                  <a:gd name="connsiteY780" fmla="*/ 830182 h 898971"/>
                  <a:gd name="connsiteX781" fmla="*/ 1100990 w 1417745"/>
                  <a:gd name="connsiteY781" fmla="*/ 564864 h 898971"/>
                  <a:gd name="connsiteX782" fmla="*/ 1151154 w 1417745"/>
                  <a:gd name="connsiteY782" fmla="*/ 548084 h 898971"/>
                  <a:gd name="connsiteX783" fmla="*/ 1152823 w 1417745"/>
                  <a:gd name="connsiteY783" fmla="*/ 546503 h 898971"/>
                  <a:gd name="connsiteX784" fmla="*/ 1154492 w 1417745"/>
                  <a:gd name="connsiteY784" fmla="*/ 544833 h 898971"/>
                  <a:gd name="connsiteX785" fmla="*/ 1152033 w 1417745"/>
                  <a:gd name="connsiteY785" fmla="*/ 543516 h 898971"/>
                  <a:gd name="connsiteX786" fmla="*/ 1134989 w 1417745"/>
                  <a:gd name="connsiteY786" fmla="*/ 548172 h 898971"/>
                  <a:gd name="connsiteX787" fmla="*/ 1100990 w 1417745"/>
                  <a:gd name="connsiteY787" fmla="*/ 564864 h 898971"/>
                  <a:gd name="connsiteX788" fmla="*/ 732882 w 1417745"/>
                  <a:gd name="connsiteY788" fmla="*/ 732138 h 898971"/>
                  <a:gd name="connsiteX789" fmla="*/ 740086 w 1417745"/>
                  <a:gd name="connsiteY789" fmla="*/ 734685 h 898971"/>
                  <a:gd name="connsiteX790" fmla="*/ 751771 w 1417745"/>
                  <a:gd name="connsiteY790" fmla="*/ 743559 h 898971"/>
                  <a:gd name="connsiteX791" fmla="*/ 757218 w 1417745"/>
                  <a:gd name="connsiteY791" fmla="*/ 743559 h 898971"/>
                  <a:gd name="connsiteX792" fmla="*/ 756163 w 1417745"/>
                  <a:gd name="connsiteY792" fmla="*/ 738727 h 898971"/>
                  <a:gd name="connsiteX793" fmla="*/ 750717 w 1417745"/>
                  <a:gd name="connsiteY793" fmla="*/ 726867 h 898971"/>
                  <a:gd name="connsiteX794" fmla="*/ 748432 w 1417745"/>
                  <a:gd name="connsiteY794" fmla="*/ 725021 h 898971"/>
                  <a:gd name="connsiteX795" fmla="*/ 730598 w 1417745"/>
                  <a:gd name="connsiteY795" fmla="*/ 727481 h 898971"/>
                  <a:gd name="connsiteX796" fmla="*/ 732882 w 1417745"/>
                  <a:gd name="connsiteY796" fmla="*/ 732138 h 898971"/>
                  <a:gd name="connsiteX797" fmla="*/ 1110566 w 1417745"/>
                  <a:gd name="connsiteY797" fmla="*/ 430975 h 898971"/>
                  <a:gd name="connsiteX798" fmla="*/ 1115485 w 1417745"/>
                  <a:gd name="connsiteY798" fmla="*/ 426407 h 898971"/>
                  <a:gd name="connsiteX799" fmla="*/ 1123480 w 1417745"/>
                  <a:gd name="connsiteY799" fmla="*/ 414810 h 898971"/>
                  <a:gd name="connsiteX800" fmla="*/ 1117418 w 1417745"/>
                  <a:gd name="connsiteY800" fmla="*/ 409626 h 898971"/>
                  <a:gd name="connsiteX801" fmla="*/ 1111005 w 1417745"/>
                  <a:gd name="connsiteY801" fmla="*/ 413580 h 898971"/>
                  <a:gd name="connsiteX802" fmla="*/ 1104767 w 1417745"/>
                  <a:gd name="connsiteY802" fmla="*/ 430975 h 898971"/>
                  <a:gd name="connsiteX803" fmla="*/ 1110566 w 1417745"/>
                  <a:gd name="connsiteY803" fmla="*/ 430975 h 898971"/>
                  <a:gd name="connsiteX804" fmla="*/ 685090 w 1417745"/>
                  <a:gd name="connsiteY804" fmla="*/ 321070 h 898971"/>
                  <a:gd name="connsiteX805" fmla="*/ 669979 w 1417745"/>
                  <a:gd name="connsiteY805" fmla="*/ 324320 h 898971"/>
                  <a:gd name="connsiteX806" fmla="*/ 667431 w 1417745"/>
                  <a:gd name="connsiteY806" fmla="*/ 326692 h 898971"/>
                  <a:gd name="connsiteX807" fmla="*/ 669803 w 1417745"/>
                  <a:gd name="connsiteY807" fmla="*/ 328186 h 898971"/>
                  <a:gd name="connsiteX808" fmla="*/ 680609 w 1417745"/>
                  <a:gd name="connsiteY808" fmla="*/ 333369 h 898971"/>
                  <a:gd name="connsiteX809" fmla="*/ 694051 w 1417745"/>
                  <a:gd name="connsiteY809" fmla="*/ 330734 h 898971"/>
                  <a:gd name="connsiteX810" fmla="*/ 685090 w 1417745"/>
                  <a:gd name="connsiteY810" fmla="*/ 321070 h 898971"/>
                  <a:gd name="connsiteX811" fmla="*/ 665938 w 1417745"/>
                  <a:gd name="connsiteY811" fmla="*/ 658077 h 898971"/>
                  <a:gd name="connsiteX812" fmla="*/ 693524 w 1417745"/>
                  <a:gd name="connsiteY812" fmla="*/ 630403 h 898971"/>
                  <a:gd name="connsiteX813" fmla="*/ 695544 w 1417745"/>
                  <a:gd name="connsiteY813" fmla="*/ 625571 h 898971"/>
                  <a:gd name="connsiteX814" fmla="*/ 689922 w 1417745"/>
                  <a:gd name="connsiteY814" fmla="*/ 627240 h 898971"/>
                  <a:gd name="connsiteX815" fmla="*/ 664708 w 1417745"/>
                  <a:gd name="connsiteY815" fmla="*/ 652542 h 898971"/>
                  <a:gd name="connsiteX816" fmla="*/ 665938 w 1417745"/>
                  <a:gd name="connsiteY816" fmla="*/ 658077 h 898971"/>
                  <a:gd name="connsiteX817" fmla="*/ 542854 w 1417745"/>
                  <a:gd name="connsiteY817" fmla="*/ 348480 h 898971"/>
                  <a:gd name="connsiteX818" fmla="*/ 531258 w 1417745"/>
                  <a:gd name="connsiteY818" fmla="*/ 352170 h 898971"/>
                  <a:gd name="connsiteX819" fmla="*/ 528798 w 1417745"/>
                  <a:gd name="connsiteY819" fmla="*/ 355860 h 898971"/>
                  <a:gd name="connsiteX820" fmla="*/ 532839 w 1417745"/>
                  <a:gd name="connsiteY820" fmla="*/ 355948 h 898971"/>
                  <a:gd name="connsiteX821" fmla="*/ 540746 w 1417745"/>
                  <a:gd name="connsiteY821" fmla="*/ 352258 h 898971"/>
                  <a:gd name="connsiteX822" fmla="*/ 576942 w 1417745"/>
                  <a:gd name="connsiteY822" fmla="*/ 347162 h 898971"/>
                  <a:gd name="connsiteX823" fmla="*/ 581071 w 1417745"/>
                  <a:gd name="connsiteY823" fmla="*/ 344702 h 898971"/>
                  <a:gd name="connsiteX824" fmla="*/ 576590 w 1417745"/>
                  <a:gd name="connsiteY824" fmla="*/ 342506 h 898971"/>
                  <a:gd name="connsiteX825" fmla="*/ 573076 w 1417745"/>
                  <a:gd name="connsiteY825" fmla="*/ 342506 h 898971"/>
                  <a:gd name="connsiteX826" fmla="*/ 542854 w 1417745"/>
                  <a:gd name="connsiteY826" fmla="*/ 348480 h 898971"/>
                  <a:gd name="connsiteX827" fmla="*/ 964728 w 1417745"/>
                  <a:gd name="connsiteY827" fmla="*/ 631721 h 898971"/>
                  <a:gd name="connsiteX828" fmla="*/ 972987 w 1417745"/>
                  <a:gd name="connsiteY828" fmla="*/ 625835 h 898971"/>
                  <a:gd name="connsiteX829" fmla="*/ 975534 w 1417745"/>
                  <a:gd name="connsiteY829" fmla="*/ 623375 h 898971"/>
                  <a:gd name="connsiteX830" fmla="*/ 971317 w 1417745"/>
                  <a:gd name="connsiteY830" fmla="*/ 622321 h 898971"/>
                  <a:gd name="connsiteX831" fmla="*/ 965168 w 1417745"/>
                  <a:gd name="connsiteY831" fmla="*/ 624429 h 898971"/>
                  <a:gd name="connsiteX832" fmla="*/ 946894 w 1417745"/>
                  <a:gd name="connsiteY832" fmla="*/ 631897 h 898971"/>
                  <a:gd name="connsiteX833" fmla="*/ 940041 w 1417745"/>
                  <a:gd name="connsiteY833" fmla="*/ 635323 h 898971"/>
                  <a:gd name="connsiteX834" fmla="*/ 940393 w 1417745"/>
                  <a:gd name="connsiteY834" fmla="*/ 638398 h 898971"/>
                  <a:gd name="connsiteX835" fmla="*/ 942413 w 1417745"/>
                  <a:gd name="connsiteY835" fmla="*/ 639013 h 898971"/>
                  <a:gd name="connsiteX836" fmla="*/ 964728 w 1417745"/>
                  <a:gd name="connsiteY836" fmla="*/ 631721 h 898971"/>
                  <a:gd name="connsiteX837" fmla="*/ 1050825 w 1417745"/>
                  <a:gd name="connsiteY837" fmla="*/ 313866 h 898971"/>
                  <a:gd name="connsiteX838" fmla="*/ 1077005 w 1417745"/>
                  <a:gd name="connsiteY838" fmla="*/ 316238 h 898971"/>
                  <a:gd name="connsiteX839" fmla="*/ 1077005 w 1417745"/>
                  <a:gd name="connsiteY839" fmla="*/ 313866 h 898971"/>
                  <a:gd name="connsiteX840" fmla="*/ 1069714 w 1417745"/>
                  <a:gd name="connsiteY840" fmla="*/ 311494 h 898971"/>
                  <a:gd name="connsiteX841" fmla="*/ 1054691 w 1417745"/>
                  <a:gd name="connsiteY841" fmla="*/ 310527 h 898971"/>
                  <a:gd name="connsiteX842" fmla="*/ 1035187 w 1417745"/>
                  <a:gd name="connsiteY842" fmla="*/ 309122 h 898971"/>
                  <a:gd name="connsiteX843" fmla="*/ 1032815 w 1417745"/>
                  <a:gd name="connsiteY843" fmla="*/ 310879 h 898971"/>
                  <a:gd name="connsiteX844" fmla="*/ 1035363 w 1417745"/>
                  <a:gd name="connsiteY844" fmla="*/ 313690 h 898971"/>
                  <a:gd name="connsiteX845" fmla="*/ 1050825 w 1417745"/>
                  <a:gd name="connsiteY845" fmla="*/ 313866 h 898971"/>
                  <a:gd name="connsiteX846" fmla="*/ 383927 w 1417745"/>
                  <a:gd name="connsiteY846" fmla="*/ 244549 h 898971"/>
                  <a:gd name="connsiteX847" fmla="*/ 402288 w 1417745"/>
                  <a:gd name="connsiteY847" fmla="*/ 242704 h 898971"/>
                  <a:gd name="connsiteX848" fmla="*/ 401937 w 1417745"/>
                  <a:gd name="connsiteY848" fmla="*/ 238751 h 898971"/>
                  <a:gd name="connsiteX849" fmla="*/ 385157 w 1417745"/>
                  <a:gd name="connsiteY849" fmla="*/ 233831 h 898971"/>
                  <a:gd name="connsiteX850" fmla="*/ 381116 w 1417745"/>
                  <a:gd name="connsiteY850" fmla="*/ 232865 h 898971"/>
                  <a:gd name="connsiteX851" fmla="*/ 381906 w 1417745"/>
                  <a:gd name="connsiteY851" fmla="*/ 237697 h 898971"/>
                  <a:gd name="connsiteX852" fmla="*/ 383927 w 1417745"/>
                  <a:gd name="connsiteY852" fmla="*/ 244549 h 898971"/>
                  <a:gd name="connsiteX853" fmla="*/ 891810 w 1417745"/>
                  <a:gd name="connsiteY853" fmla="*/ 630579 h 898971"/>
                  <a:gd name="connsiteX854" fmla="*/ 893655 w 1417745"/>
                  <a:gd name="connsiteY854" fmla="*/ 634005 h 898971"/>
                  <a:gd name="connsiteX855" fmla="*/ 907887 w 1417745"/>
                  <a:gd name="connsiteY855" fmla="*/ 636553 h 898971"/>
                  <a:gd name="connsiteX856" fmla="*/ 915706 w 1417745"/>
                  <a:gd name="connsiteY856" fmla="*/ 637695 h 898971"/>
                  <a:gd name="connsiteX857" fmla="*/ 911489 w 1417745"/>
                  <a:gd name="connsiteY857" fmla="*/ 628910 h 898971"/>
                  <a:gd name="connsiteX858" fmla="*/ 900156 w 1417745"/>
                  <a:gd name="connsiteY858" fmla="*/ 626801 h 898971"/>
                  <a:gd name="connsiteX859" fmla="*/ 891810 w 1417745"/>
                  <a:gd name="connsiteY859" fmla="*/ 630579 h 898971"/>
                  <a:gd name="connsiteX860" fmla="*/ 241692 w 1417745"/>
                  <a:gd name="connsiteY860" fmla="*/ 367632 h 898971"/>
                  <a:gd name="connsiteX861" fmla="*/ 222276 w 1417745"/>
                  <a:gd name="connsiteY861" fmla="*/ 386872 h 898971"/>
                  <a:gd name="connsiteX862" fmla="*/ 223067 w 1417745"/>
                  <a:gd name="connsiteY862" fmla="*/ 391880 h 898971"/>
                  <a:gd name="connsiteX863" fmla="*/ 234488 w 1417745"/>
                  <a:gd name="connsiteY863" fmla="*/ 388102 h 898971"/>
                  <a:gd name="connsiteX864" fmla="*/ 240901 w 1417745"/>
                  <a:gd name="connsiteY864" fmla="*/ 375276 h 898971"/>
                  <a:gd name="connsiteX865" fmla="*/ 241692 w 1417745"/>
                  <a:gd name="connsiteY865" fmla="*/ 367632 h 898971"/>
                  <a:gd name="connsiteX866" fmla="*/ 469936 w 1417745"/>
                  <a:gd name="connsiteY866" fmla="*/ 273190 h 898971"/>
                  <a:gd name="connsiteX867" fmla="*/ 470639 w 1417745"/>
                  <a:gd name="connsiteY867" fmla="*/ 269324 h 898971"/>
                  <a:gd name="connsiteX868" fmla="*/ 457109 w 1417745"/>
                  <a:gd name="connsiteY868" fmla="*/ 271784 h 898971"/>
                  <a:gd name="connsiteX869" fmla="*/ 443228 w 1417745"/>
                  <a:gd name="connsiteY869" fmla="*/ 283381 h 898971"/>
                  <a:gd name="connsiteX870" fmla="*/ 440417 w 1417745"/>
                  <a:gd name="connsiteY870" fmla="*/ 286631 h 898971"/>
                  <a:gd name="connsiteX871" fmla="*/ 444722 w 1417745"/>
                  <a:gd name="connsiteY871" fmla="*/ 287422 h 898971"/>
                  <a:gd name="connsiteX872" fmla="*/ 469936 w 1417745"/>
                  <a:gd name="connsiteY872" fmla="*/ 273190 h 898971"/>
                  <a:gd name="connsiteX873" fmla="*/ 491460 w 1417745"/>
                  <a:gd name="connsiteY873" fmla="*/ 378351 h 898971"/>
                  <a:gd name="connsiteX874" fmla="*/ 486716 w 1417745"/>
                  <a:gd name="connsiteY874" fmla="*/ 373694 h 898971"/>
                  <a:gd name="connsiteX875" fmla="*/ 462205 w 1417745"/>
                  <a:gd name="connsiteY875" fmla="*/ 388629 h 898971"/>
                  <a:gd name="connsiteX876" fmla="*/ 461853 w 1417745"/>
                  <a:gd name="connsiteY876" fmla="*/ 391704 h 898971"/>
                  <a:gd name="connsiteX877" fmla="*/ 464401 w 1417745"/>
                  <a:gd name="connsiteY877" fmla="*/ 391089 h 898971"/>
                  <a:gd name="connsiteX878" fmla="*/ 491460 w 1417745"/>
                  <a:gd name="connsiteY878" fmla="*/ 378351 h 898971"/>
                  <a:gd name="connsiteX879" fmla="*/ 284740 w 1417745"/>
                  <a:gd name="connsiteY879" fmla="*/ 391529 h 898971"/>
                  <a:gd name="connsiteX880" fmla="*/ 280611 w 1417745"/>
                  <a:gd name="connsiteY880" fmla="*/ 388102 h 898971"/>
                  <a:gd name="connsiteX881" fmla="*/ 260844 w 1417745"/>
                  <a:gd name="connsiteY881" fmla="*/ 401895 h 898971"/>
                  <a:gd name="connsiteX882" fmla="*/ 259438 w 1417745"/>
                  <a:gd name="connsiteY882" fmla="*/ 404794 h 898971"/>
                  <a:gd name="connsiteX883" fmla="*/ 259087 w 1417745"/>
                  <a:gd name="connsiteY883" fmla="*/ 406376 h 898971"/>
                  <a:gd name="connsiteX884" fmla="*/ 261107 w 1417745"/>
                  <a:gd name="connsiteY884" fmla="*/ 406991 h 898971"/>
                  <a:gd name="connsiteX885" fmla="*/ 284740 w 1417745"/>
                  <a:gd name="connsiteY885" fmla="*/ 391529 h 898971"/>
                  <a:gd name="connsiteX886" fmla="*/ 658821 w 1417745"/>
                  <a:gd name="connsiteY886" fmla="*/ 493088 h 898971"/>
                  <a:gd name="connsiteX887" fmla="*/ 660051 w 1417745"/>
                  <a:gd name="connsiteY887" fmla="*/ 505914 h 898971"/>
                  <a:gd name="connsiteX888" fmla="*/ 663126 w 1417745"/>
                  <a:gd name="connsiteY888" fmla="*/ 505387 h 898971"/>
                  <a:gd name="connsiteX889" fmla="*/ 666553 w 1417745"/>
                  <a:gd name="connsiteY889" fmla="*/ 499677 h 898971"/>
                  <a:gd name="connsiteX890" fmla="*/ 673844 w 1417745"/>
                  <a:gd name="connsiteY890" fmla="*/ 488871 h 898971"/>
                  <a:gd name="connsiteX891" fmla="*/ 660930 w 1417745"/>
                  <a:gd name="connsiteY891" fmla="*/ 491067 h 898971"/>
                  <a:gd name="connsiteX892" fmla="*/ 658821 w 1417745"/>
                  <a:gd name="connsiteY892" fmla="*/ 493088 h 898971"/>
                  <a:gd name="connsiteX893" fmla="*/ 679116 w 1417745"/>
                  <a:gd name="connsiteY893" fmla="*/ 444153 h 898971"/>
                  <a:gd name="connsiteX894" fmla="*/ 671824 w 1417745"/>
                  <a:gd name="connsiteY894" fmla="*/ 456540 h 898971"/>
                  <a:gd name="connsiteX895" fmla="*/ 676216 w 1417745"/>
                  <a:gd name="connsiteY895" fmla="*/ 458912 h 898971"/>
                  <a:gd name="connsiteX896" fmla="*/ 681224 w 1417745"/>
                  <a:gd name="connsiteY896" fmla="*/ 455310 h 898971"/>
                  <a:gd name="connsiteX897" fmla="*/ 686144 w 1417745"/>
                  <a:gd name="connsiteY897" fmla="*/ 437213 h 898971"/>
                  <a:gd name="connsiteX898" fmla="*/ 681576 w 1417745"/>
                  <a:gd name="connsiteY898" fmla="*/ 436949 h 898971"/>
                  <a:gd name="connsiteX899" fmla="*/ 679116 w 1417745"/>
                  <a:gd name="connsiteY899" fmla="*/ 444153 h 898971"/>
                  <a:gd name="connsiteX900" fmla="*/ 632465 w 1417745"/>
                  <a:gd name="connsiteY900" fmla="*/ 531392 h 898971"/>
                  <a:gd name="connsiteX901" fmla="*/ 631323 w 1417745"/>
                  <a:gd name="connsiteY901" fmla="*/ 517511 h 898971"/>
                  <a:gd name="connsiteX902" fmla="*/ 630005 w 1417745"/>
                  <a:gd name="connsiteY902" fmla="*/ 514787 h 898971"/>
                  <a:gd name="connsiteX903" fmla="*/ 629039 w 1417745"/>
                  <a:gd name="connsiteY903" fmla="*/ 517862 h 898971"/>
                  <a:gd name="connsiteX904" fmla="*/ 620254 w 1417745"/>
                  <a:gd name="connsiteY904" fmla="*/ 529108 h 898971"/>
                  <a:gd name="connsiteX905" fmla="*/ 617003 w 1417745"/>
                  <a:gd name="connsiteY905" fmla="*/ 531216 h 898971"/>
                  <a:gd name="connsiteX906" fmla="*/ 621044 w 1417745"/>
                  <a:gd name="connsiteY906" fmla="*/ 533676 h 898971"/>
                  <a:gd name="connsiteX907" fmla="*/ 622626 w 1417745"/>
                  <a:gd name="connsiteY907" fmla="*/ 536663 h 898971"/>
                  <a:gd name="connsiteX908" fmla="*/ 622626 w 1417745"/>
                  <a:gd name="connsiteY908" fmla="*/ 540616 h 898971"/>
                  <a:gd name="connsiteX909" fmla="*/ 625876 w 1417745"/>
                  <a:gd name="connsiteY909" fmla="*/ 537893 h 898971"/>
                  <a:gd name="connsiteX910" fmla="*/ 632465 w 1417745"/>
                  <a:gd name="connsiteY910" fmla="*/ 531392 h 898971"/>
                  <a:gd name="connsiteX911" fmla="*/ 968330 w 1417745"/>
                  <a:gd name="connsiteY911" fmla="*/ 245779 h 898971"/>
                  <a:gd name="connsiteX912" fmla="*/ 988449 w 1417745"/>
                  <a:gd name="connsiteY912" fmla="*/ 249030 h 898971"/>
                  <a:gd name="connsiteX913" fmla="*/ 993281 w 1417745"/>
                  <a:gd name="connsiteY913" fmla="*/ 246921 h 898971"/>
                  <a:gd name="connsiteX914" fmla="*/ 994511 w 1417745"/>
                  <a:gd name="connsiteY914" fmla="*/ 244022 h 898971"/>
                  <a:gd name="connsiteX915" fmla="*/ 992139 w 1417745"/>
                  <a:gd name="connsiteY915" fmla="*/ 242265 h 898971"/>
                  <a:gd name="connsiteX916" fmla="*/ 968330 w 1417745"/>
                  <a:gd name="connsiteY916" fmla="*/ 245779 h 898971"/>
                  <a:gd name="connsiteX917" fmla="*/ 1110566 w 1417745"/>
                  <a:gd name="connsiteY917" fmla="*/ 452499 h 898971"/>
                  <a:gd name="connsiteX918" fmla="*/ 1094488 w 1417745"/>
                  <a:gd name="connsiteY918" fmla="*/ 459791 h 898971"/>
                  <a:gd name="connsiteX919" fmla="*/ 1088163 w 1417745"/>
                  <a:gd name="connsiteY919" fmla="*/ 465941 h 898971"/>
                  <a:gd name="connsiteX920" fmla="*/ 1096509 w 1417745"/>
                  <a:gd name="connsiteY920" fmla="*/ 464623 h 898971"/>
                  <a:gd name="connsiteX921" fmla="*/ 1106173 w 1417745"/>
                  <a:gd name="connsiteY921" fmla="*/ 462075 h 898971"/>
                  <a:gd name="connsiteX922" fmla="*/ 1110566 w 1417745"/>
                  <a:gd name="connsiteY922" fmla="*/ 452499 h 898971"/>
                  <a:gd name="connsiteX923" fmla="*/ 285882 w 1417745"/>
                  <a:gd name="connsiteY923" fmla="*/ 208705 h 898971"/>
                  <a:gd name="connsiteX924" fmla="*/ 286585 w 1417745"/>
                  <a:gd name="connsiteY924" fmla="*/ 202292 h 898971"/>
                  <a:gd name="connsiteX925" fmla="*/ 284916 w 1417745"/>
                  <a:gd name="connsiteY925" fmla="*/ 202555 h 898971"/>
                  <a:gd name="connsiteX926" fmla="*/ 263392 w 1417745"/>
                  <a:gd name="connsiteY926" fmla="*/ 213625 h 898971"/>
                  <a:gd name="connsiteX927" fmla="*/ 261195 w 1417745"/>
                  <a:gd name="connsiteY927" fmla="*/ 217490 h 898971"/>
                  <a:gd name="connsiteX928" fmla="*/ 265237 w 1417745"/>
                  <a:gd name="connsiteY928" fmla="*/ 217402 h 898971"/>
                  <a:gd name="connsiteX929" fmla="*/ 285882 w 1417745"/>
                  <a:gd name="connsiteY929" fmla="*/ 208705 h 898971"/>
                  <a:gd name="connsiteX930" fmla="*/ 257242 w 1417745"/>
                  <a:gd name="connsiteY930" fmla="*/ 249293 h 898971"/>
                  <a:gd name="connsiteX931" fmla="*/ 244064 w 1417745"/>
                  <a:gd name="connsiteY931" fmla="*/ 251753 h 898971"/>
                  <a:gd name="connsiteX932" fmla="*/ 241692 w 1417745"/>
                  <a:gd name="connsiteY932" fmla="*/ 253510 h 898971"/>
                  <a:gd name="connsiteX933" fmla="*/ 244239 w 1417745"/>
                  <a:gd name="connsiteY933" fmla="*/ 256322 h 898971"/>
                  <a:gd name="connsiteX934" fmla="*/ 269454 w 1417745"/>
                  <a:gd name="connsiteY934" fmla="*/ 248942 h 898971"/>
                  <a:gd name="connsiteX935" fmla="*/ 270332 w 1417745"/>
                  <a:gd name="connsiteY935" fmla="*/ 245955 h 898971"/>
                  <a:gd name="connsiteX936" fmla="*/ 267696 w 1417745"/>
                  <a:gd name="connsiteY936" fmla="*/ 244637 h 898971"/>
                  <a:gd name="connsiteX937" fmla="*/ 257242 w 1417745"/>
                  <a:gd name="connsiteY937" fmla="*/ 249293 h 898971"/>
                  <a:gd name="connsiteX938" fmla="*/ 694666 w 1417745"/>
                  <a:gd name="connsiteY938" fmla="*/ 751290 h 898971"/>
                  <a:gd name="connsiteX939" fmla="*/ 690712 w 1417745"/>
                  <a:gd name="connsiteY939" fmla="*/ 749621 h 898971"/>
                  <a:gd name="connsiteX940" fmla="*/ 682630 w 1417745"/>
                  <a:gd name="connsiteY940" fmla="*/ 754013 h 898971"/>
                  <a:gd name="connsiteX941" fmla="*/ 682278 w 1417745"/>
                  <a:gd name="connsiteY941" fmla="*/ 757703 h 898971"/>
                  <a:gd name="connsiteX942" fmla="*/ 692733 w 1417745"/>
                  <a:gd name="connsiteY942" fmla="*/ 762799 h 898971"/>
                  <a:gd name="connsiteX943" fmla="*/ 695896 w 1417745"/>
                  <a:gd name="connsiteY943" fmla="*/ 754716 h 898971"/>
                  <a:gd name="connsiteX944" fmla="*/ 694666 w 1417745"/>
                  <a:gd name="connsiteY944" fmla="*/ 751290 h 898971"/>
                  <a:gd name="connsiteX945" fmla="*/ 302662 w 1417745"/>
                  <a:gd name="connsiteY945" fmla="*/ 490716 h 898971"/>
                  <a:gd name="connsiteX946" fmla="*/ 292032 w 1417745"/>
                  <a:gd name="connsiteY946" fmla="*/ 489486 h 898971"/>
                  <a:gd name="connsiteX947" fmla="*/ 289484 w 1417745"/>
                  <a:gd name="connsiteY947" fmla="*/ 494230 h 898971"/>
                  <a:gd name="connsiteX948" fmla="*/ 299763 w 1417745"/>
                  <a:gd name="connsiteY948" fmla="*/ 497129 h 898971"/>
                  <a:gd name="connsiteX949" fmla="*/ 302662 w 1417745"/>
                  <a:gd name="connsiteY949" fmla="*/ 490716 h 898971"/>
                  <a:gd name="connsiteX950" fmla="*/ 613401 w 1417745"/>
                  <a:gd name="connsiteY950" fmla="*/ 306662 h 898971"/>
                  <a:gd name="connsiteX951" fmla="*/ 604616 w 1417745"/>
                  <a:gd name="connsiteY951" fmla="*/ 308419 h 898971"/>
                  <a:gd name="connsiteX952" fmla="*/ 603386 w 1417745"/>
                  <a:gd name="connsiteY952" fmla="*/ 310791 h 898971"/>
                  <a:gd name="connsiteX953" fmla="*/ 606548 w 1417745"/>
                  <a:gd name="connsiteY953" fmla="*/ 313339 h 898971"/>
                  <a:gd name="connsiteX954" fmla="*/ 620342 w 1417745"/>
                  <a:gd name="connsiteY954" fmla="*/ 313690 h 898971"/>
                  <a:gd name="connsiteX955" fmla="*/ 624119 w 1417745"/>
                  <a:gd name="connsiteY955" fmla="*/ 312109 h 898971"/>
                  <a:gd name="connsiteX956" fmla="*/ 623065 w 1417745"/>
                  <a:gd name="connsiteY956" fmla="*/ 309210 h 898971"/>
                  <a:gd name="connsiteX957" fmla="*/ 613401 w 1417745"/>
                  <a:gd name="connsiteY957" fmla="*/ 306662 h 898971"/>
                  <a:gd name="connsiteX958" fmla="*/ 305034 w 1417745"/>
                  <a:gd name="connsiteY958" fmla="*/ 538508 h 898971"/>
                  <a:gd name="connsiteX959" fmla="*/ 314962 w 1417745"/>
                  <a:gd name="connsiteY959" fmla="*/ 543164 h 898971"/>
                  <a:gd name="connsiteX960" fmla="*/ 317949 w 1417745"/>
                  <a:gd name="connsiteY960" fmla="*/ 542110 h 898971"/>
                  <a:gd name="connsiteX961" fmla="*/ 317510 w 1417745"/>
                  <a:gd name="connsiteY961" fmla="*/ 539035 h 898971"/>
                  <a:gd name="connsiteX962" fmla="*/ 299500 w 1417745"/>
                  <a:gd name="connsiteY962" fmla="*/ 536136 h 898971"/>
                  <a:gd name="connsiteX963" fmla="*/ 297040 w 1417745"/>
                  <a:gd name="connsiteY963" fmla="*/ 539914 h 898971"/>
                  <a:gd name="connsiteX964" fmla="*/ 305034 w 1417745"/>
                  <a:gd name="connsiteY964" fmla="*/ 538508 h 898971"/>
                  <a:gd name="connsiteX965" fmla="*/ 1025699 w 1417745"/>
                  <a:gd name="connsiteY965" fmla="*/ 240947 h 898971"/>
                  <a:gd name="connsiteX966" fmla="*/ 1014366 w 1417745"/>
                  <a:gd name="connsiteY966" fmla="*/ 237960 h 898971"/>
                  <a:gd name="connsiteX967" fmla="*/ 1021745 w 1417745"/>
                  <a:gd name="connsiteY967" fmla="*/ 246218 h 898971"/>
                  <a:gd name="connsiteX968" fmla="*/ 1029652 w 1417745"/>
                  <a:gd name="connsiteY968" fmla="*/ 250699 h 898971"/>
                  <a:gd name="connsiteX969" fmla="*/ 1025699 w 1417745"/>
                  <a:gd name="connsiteY969" fmla="*/ 240947 h 898971"/>
                  <a:gd name="connsiteX970" fmla="*/ 228514 w 1417745"/>
                  <a:gd name="connsiteY970" fmla="*/ 552916 h 898971"/>
                  <a:gd name="connsiteX971" fmla="*/ 221837 w 1417745"/>
                  <a:gd name="connsiteY971" fmla="*/ 550105 h 898971"/>
                  <a:gd name="connsiteX972" fmla="*/ 224385 w 1417745"/>
                  <a:gd name="connsiteY972" fmla="*/ 555903 h 898971"/>
                  <a:gd name="connsiteX973" fmla="*/ 225966 w 1417745"/>
                  <a:gd name="connsiteY973" fmla="*/ 557572 h 898971"/>
                  <a:gd name="connsiteX974" fmla="*/ 238090 w 1417745"/>
                  <a:gd name="connsiteY974" fmla="*/ 562492 h 898971"/>
                  <a:gd name="connsiteX975" fmla="*/ 238880 w 1417745"/>
                  <a:gd name="connsiteY975" fmla="*/ 561701 h 898971"/>
                  <a:gd name="connsiteX976" fmla="*/ 228514 w 1417745"/>
                  <a:gd name="connsiteY976" fmla="*/ 552916 h 898971"/>
                  <a:gd name="connsiteX977" fmla="*/ 814147 w 1417745"/>
                  <a:gd name="connsiteY977" fmla="*/ 340134 h 898971"/>
                  <a:gd name="connsiteX978" fmla="*/ 817398 w 1417745"/>
                  <a:gd name="connsiteY978" fmla="*/ 339343 h 898971"/>
                  <a:gd name="connsiteX979" fmla="*/ 800354 w 1417745"/>
                  <a:gd name="connsiteY979" fmla="*/ 330734 h 898971"/>
                  <a:gd name="connsiteX980" fmla="*/ 798773 w 1417745"/>
                  <a:gd name="connsiteY980" fmla="*/ 333194 h 898971"/>
                  <a:gd name="connsiteX981" fmla="*/ 800705 w 1417745"/>
                  <a:gd name="connsiteY981" fmla="*/ 335390 h 898971"/>
                  <a:gd name="connsiteX982" fmla="*/ 814147 w 1417745"/>
                  <a:gd name="connsiteY982" fmla="*/ 340134 h 898971"/>
                  <a:gd name="connsiteX983" fmla="*/ 777073 w 1417745"/>
                  <a:gd name="connsiteY983" fmla="*/ 499062 h 898971"/>
                  <a:gd name="connsiteX984" fmla="*/ 776985 w 1417745"/>
                  <a:gd name="connsiteY984" fmla="*/ 495547 h 898971"/>
                  <a:gd name="connsiteX985" fmla="*/ 775491 w 1417745"/>
                  <a:gd name="connsiteY985" fmla="*/ 490979 h 898971"/>
                  <a:gd name="connsiteX986" fmla="*/ 772416 w 1417745"/>
                  <a:gd name="connsiteY986" fmla="*/ 495460 h 898971"/>
                  <a:gd name="connsiteX987" fmla="*/ 772153 w 1417745"/>
                  <a:gd name="connsiteY987" fmla="*/ 505914 h 898971"/>
                  <a:gd name="connsiteX988" fmla="*/ 770571 w 1417745"/>
                  <a:gd name="connsiteY988" fmla="*/ 509253 h 898971"/>
                  <a:gd name="connsiteX989" fmla="*/ 774437 w 1417745"/>
                  <a:gd name="connsiteY989" fmla="*/ 508374 h 898971"/>
                  <a:gd name="connsiteX990" fmla="*/ 777073 w 1417745"/>
                  <a:gd name="connsiteY990" fmla="*/ 499062 h 898971"/>
                  <a:gd name="connsiteX991" fmla="*/ 318212 w 1417745"/>
                  <a:gd name="connsiteY991" fmla="*/ 432205 h 898971"/>
                  <a:gd name="connsiteX992" fmla="*/ 315928 w 1417745"/>
                  <a:gd name="connsiteY992" fmla="*/ 437037 h 898971"/>
                  <a:gd name="connsiteX993" fmla="*/ 320057 w 1417745"/>
                  <a:gd name="connsiteY993" fmla="*/ 438003 h 898971"/>
                  <a:gd name="connsiteX994" fmla="*/ 325153 w 1417745"/>
                  <a:gd name="connsiteY994" fmla="*/ 432996 h 898971"/>
                  <a:gd name="connsiteX995" fmla="*/ 324362 w 1417745"/>
                  <a:gd name="connsiteY995" fmla="*/ 424034 h 898971"/>
                  <a:gd name="connsiteX996" fmla="*/ 318212 w 1417745"/>
                  <a:gd name="connsiteY996" fmla="*/ 432205 h 898971"/>
                  <a:gd name="connsiteX997" fmla="*/ 1065145 w 1417745"/>
                  <a:gd name="connsiteY997" fmla="*/ 543340 h 898971"/>
                  <a:gd name="connsiteX998" fmla="*/ 1075688 w 1417745"/>
                  <a:gd name="connsiteY998" fmla="*/ 537629 h 898971"/>
                  <a:gd name="connsiteX999" fmla="*/ 1074370 w 1417745"/>
                  <a:gd name="connsiteY999" fmla="*/ 536312 h 898971"/>
                  <a:gd name="connsiteX1000" fmla="*/ 1061719 w 1417745"/>
                  <a:gd name="connsiteY1000" fmla="*/ 539738 h 898971"/>
                  <a:gd name="connsiteX1001" fmla="*/ 1059347 w 1417745"/>
                  <a:gd name="connsiteY1001" fmla="*/ 542198 h 898971"/>
                  <a:gd name="connsiteX1002" fmla="*/ 1059962 w 1417745"/>
                  <a:gd name="connsiteY1002" fmla="*/ 545185 h 898971"/>
                  <a:gd name="connsiteX1003" fmla="*/ 1065145 w 1417745"/>
                  <a:gd name="connsiteY1003" fmla="*/ 543340 h 898971"/>
                  <a:gd name="connsiteX1004" fmla="*/ 658821 w 1417745"/>
                  <a:gd name="connsiteY1004" fmla="*/ 729766 h 898971"/>
                  <a:gd name="connsiteX1005" fmla="*/ 659964 w 1417745"/>
                  <a:gd name="connsiteY1005" fmla="*/ 729766 h 898971"/>
                  <a:gd name="connsiteX1006" fmla="*/ 669013 w 1417745"/>
                  <a:gd name="connsiteY1006" fmla="*/ 733280 h 898971"/>
                  <a:gd name="connsiteX1007" fmla="*/ 663126 w 1417745"/>
                  <a:gd name="connsiteY1007" fmla="*/ 724758 h 898971"/>
                  <a:gd name="connsiteX1008" fmla="*/ 658382 w 1417745"/>
                  <a:gd name="connsiteY1008" fmla="*/ 723089 h 898971"/>
                  <a:gd name="connsiteX1009" fmla="*/ 658821 w 1417745"/>
                  <a:gd name="connsiteY1009" fmla="*/ 729766 h 898971"/>
                  <a:gd name="connsiteX1010" fmla="*/ 1349528 w 1417745"/>
                  <a:gd name="connsiteY1010" fmla="*/ 698665 h 898971"/>
                  <a:gd name="connsiteX1011" fmla="*/ 1350494 w 1417745"/>
                  <a:gd name="connsiteY1011" fmla="*/ 690495 h 898971"/>
                  <a:gd name="connsiteX1012" fmla="*/ 1347683 w 1417745"/>
                  <a:gd name="connsiteY1012" fmla="*/ 684872 h 898971"/>
                  <a:gd name="connsiteX1013" fmla="*/ 1343730 w 1417745"/>
                  <a:gd name="connsiteY1013" fmla="*/ 689089 h 898971"/>
                  <a:gd name="connsiteX1014" fmla="*/ 1349528 w 1417745"/>
                  <a:gd name="connsiteY1014" fmla="*/ 698665 h 898971"/>
                  <a:gd name="connsiteX1015" fmla="*/ 1002945 w 1417745"/>
                  <a:gd name="connsiteY1015" fmla="*/ 885091 h 898971"/>
                  <a:gd name="connsiteX1016" fmla="*/ 1006107 w 1417745"/>
                  <a:gd name="connsiteY1016" fmla="*/ 884300 h 898971"/>
                  <a:gd name="connsiteX1017" fmla="*/ 1005229 w 1417745"/>
                  <a:gd name="connsiteY1017" fmla="*/ 882807 h 898971"/>
                  <a:gd name="connsiteX1018" fmla="*/ 999431 w 1417745"/>
                  <a:gd name="connsiteY1018" fmla="*/ 882631 h 898971"/>
                  <a:gd name="connsiteX1019" fmla="*/ 995741 w 1417745"/>
                  <a:gd name="connsiteY1019" fmla="*/ 880435 h 898971"/>
                  <a:gd name="connsiteX1020" fmla="*/ 988712 w 1417745"/>
                  <a:gd name="connsiteY1020" fmla="*/ 882807 h 898971"/>
                  <a:gd name="connsiteX1021" fmla="*/ 1002945 w 1417745"/>
                  <a:gd name="connsiteY1021" fmla="*/ 885091 h 898971"/>
                  <a:gd name="connsiteX1022" fmla="*/ 181951 w 1417745"/>
                  <a:gd name="connsiteY1022" fmla="*/ 556430 h 898971"/>
                  <a:gd name="connsiteX1023" fmla="*/ 185290 w 1417745"/>
                  <a:gd name="connsiteY1023" fmla="*/ 559769 h 898971"/>
                  <a:gd name="connsiteX1024" fmla="*/ 186607 w 1417745"/>
                  <a:gd name="connsiteY1024" fmla="*/ 556167 h 898971"/>
                  <a:gd name="connsiteX1025" fmla="*/ 183884 w 1417745"/>
                  <a:gd name="connsiteY1025" fmla="*/ 549050 h 898971"/>
                  <a:gd name="connsiteX1026" fmla="*/ 179579 w 1417745"/>
                  <a:gd name="connsiteY1026" fmla="*/ 549841 h 898971"/>
                  <a:gd name="connsiteX1027" fmla="*/ 181951 w 1417745"/>
                  <a:gd name="connsiteY1027" fmla="*/ 556430 h 898971"/>
                  <a:gd name="connsiteX1028" fmla="*/ 1210895 w 1417745"/>
                  <a:gd name="connsiteY1028" fmla="*/ 703497 h 898971"/>
                  <a:gd name="connsiteX1029" fmla="*/ 1209665 w 1417745"/>
                  <a:gd name="connsiteY1029" fmla="*/ 706572 h 898971"/>
                  <a:gd name="connsiteX1030" fmla="*/ 1211773 w 1417745"/>
                  <a:gd name="connsiteY1030" fmla="*/ 707275 h 898971"/>
                  <a:gd name="connsiteX1031" fmla="*/ 1214409 w 1417745"/>
                  <a:gd name="connsiteY1031" fmla="*/ 703673 h 898971"/>
                  <a:gd name="connsiteX1032" fmla="*/ 1215990 w 1417745"/>
                  <a:gd name="connsiteY1032" fmla="*/ 694361 h 898971"/>
                  <a:gd name="connsiteX1033" fmla="*/ 1213969 w 1417745"/>
                  <a:gd name="connsiteY1033" fmla="*/ 694009 h 898971"/>
                  <a:gd name="connsiteX1034" fmla="*/ 1210895 w 1417745"/>
                  <a:gd name="connsiteY1034" fmla="*/ 703497 h 898971"/>
                  <a:gd name="connsiteX1035" fmla="*/ 217796 w 1417745"/>
                  <a:gd name="connsiteY1035" fmla="*/ 585158 h 898971"/>
                  <a:gd name="connsiteX1036" fmla="*/ 213754 w 1417745"/>
                  <a:gd name="connsiteY1036" fmla="*/ 584543 h 898971"/>
                  <a:gd name="connsiteX1037" fmla="*/ 213139 w 1417745"/>
                  <a:gd name="connsiteY1037" fmla="*/ 587443 h 898971"/>
                  <a:gd name="connsiteX1038" fmla="*/ 218674 w 1417745"/>
                  <a:gd name="connsiteY1038" fmla="*/ 590957 h 898971"/>
                  <a:gd name="connsiteX1039" fmla="*/ 222276 w 1417745"/>
                  <a:gd name="connsiteY1039" fmla="*/ 589639 h 898971"/>
                  <a:gd name="connsiteX1040" fmla="*/ 217796 w 1417745"/>
                  <a:gd name="connsiteY1040" fmla="*/ 585158 h 898971"/>
                  <a:gd name="connsiteX1041" fmla="*/ 1045993 w 1417745"/>
                  <a:gd name="connsiteY1041" fmla="*/ 239717 h 898971"/>
                  <a:gd name="connsiteX1042" fmla="*/ 1040019 w 1417745"/>
                  <a:gd name="connsiteY1042" fmla="*/ 246482 h 898971"/>
                  <a:gd name="connsiteX1043" fmla="*/ 1040546 w 1417745"/>
                  <a:gd name="connsiteY1043" fmla="*/ 248590 h 898971"/>
                  <a:gd name="connsiteX1044" fmla="*/ 1047135 w 1417745"/>
                  <a:gd name="connsiteY1044" fmla="*/ 243231 h 898971"/>
                  <a:gd name="connsiteX1045" fmla="*/ 1045993 w 1417745"/>
                  <a:gd name="connsiteY1045" fmla="*/ 239717 h 898971"/>
                  <a:gd name="connsiteX1046" fmla="*/ 232116 w 1417745"/>
                  <a:gd name="connsiteY1046" fmla="*/ 523046 h 898971"/>
                  <a:gd name="connsiteX1047" fmla="*/ 235366 w 1417745"/>
                  <a:gd name="connsiteY1047" fmla="*/ 526296 h 898971"/>
                  <a:gd name="connsiteX1048" fmla="*/ 236772 w 1417745"/>
                  <a:gd name="connsiteY1048" fmla="*/ 522870 h 898971"/>
                  <a:gd name="connsiteX1049" fmla="*/ 236772 w 1417745"/>
                  <a:gd name="connsiteY1049" fmla="*/ 517072 h 898971"/>
                  <a:gd name="connsiteX1050" fmla="*/ 235278 w 1417745"/>
                  <a:gd name="connsiteY1050" fmla="*/ 514963 h 898971"/>
                  <a:gd name="connsiteX1051" fmla="*/ 233697 w 1417745"/>
                  <a:gd name="connsiteY1051" fmla="*/ 516632 h 898971"/>
                  <a:gd name="connsiteX1052" fmla="*/ 232116 w 1417745"/>
                  <a:gd name="connsiteY1052" fmla="*/ 523046 h 898971"/>
                  <a:gd name="connsiteX1053" fmla="*/ 1053197 w 1417745"/>
                  <a:gd name="connsiteY1053" fmla="*/ 242177 h 898971"/>
                  <a:gd name="connsiteX1054" fmla="*/ 1052406 w 1417745"/>
                  <a:gd name="connsiteY1054" fmla="*/ 248503 h 898971"/>
                  <a:gd name="connsiteX1055" fmla="*/ 1058205 w 1417745"/>
                  <a:gd name="connsiteY1055" fmla="*/ 244374 h 898971"/>
                  <a:gd name="connsiteX1056" fmla="*/ 1053197 w 1417745"/>
                  <a:gd name="connsiteY1056" fmla="*/ 242177 h 898971"/>
                  <a:gd name="connsiteX1057" fmla="*/ 167631 w 1417745"/>
                  <a:gd name="connsiteY1057" fmla="*/ 716587 h 898971"/>
                  <a:gd name="connsiteX1058" fmla="*/ 174659 w 1417745"/>
                  <a:gd name="connsiteY1058" fmla="*/ 716675 h 898971"/>
                  <a:gd name="connsiteX1059" fmla="*/ 174132 w 1417745"/>
                  <a:gd name="connsiteY1059" fmla="*/ 713601 h 898971"/>
                  <a:gd name="connsiteX1060" fmla="*/ 167631 w 1417745"/>
                  <a:gd name="connsiteY1060" fmla="*/ 716587 h 898971"/>
                  <a:gd name="connsiteX1061" fmla="*/ 1110566 w 1417745"/>
                  <a:gd name="connsiteY1061" fmla="*/ 447667 h 898971"/>
                  <a:gd name="connsiteX1062" fmla="*/ 1113553 w 1417745"/>
                  <a:gd name="connsiteY1062" fmla="*/ 443450 h 898971"/>
                  <a:gd name="connsiteX1063" fmla="*/ 1107754 w 1417745"/>
                  <a:gd name="connsiteY1063" fmla="*/ 440902 h 898971"/>
                  <a:gd name="connsiteX1064" fmla="*/ 1105909 w 1417745"/>
                  <a:gd name="connsiteY1064" fmla="*/ 447579 h 898971"/>
                  <a:gd name="connsiteX1065" fmla="*/ 1110566 w 1417745"/>
                  <a:gd name="connsiteY1065" fmla="*/ 447667 h 898971"/>
                  <a:gd name="connsiteX1066" fmla="*/ 649245 w 1417745"/>
                  <a:gd name="connsiteY1066" fmla="*/ 605453 h 898971"/>
                  <a:gd name="connsiteX1067" fmla="*/ 652584 w 1417745"/>
                  <a:gd name="connsiteY1067" fmla="*/ 605365 h 898971"/>
                  <a:gd name="connsiteX1068" fmla="*/ 655132 w 1417745"/>
                  <a:gd name="connsiteY1068" fmla="*/ 600445 h 898971"/>
                  <a:gd name="connsiteX1069" fmla="*/ 653550 w 1417745"/>
                  <a:gd name="connsiteY1069" fmla="*/ 598864 h 898971"/>
                  <a:gd name="connsiteX1070" fmla="*/ 649245 w 1417745"/>
                  <a:gd name="connsiteY1070" fmla="*/ 605453 h 898971"/>
                  <a:gd name="connsiteX1071" fmla="*/ 456846 w 1417745"/>
                  <a:gd name="connsiteY1071" fmla="*/ 458473 h 898971"/>
                  <a:gd name="connsiteX1072" fmla="*/ 454386 w 1417745"/>
                  <a:gd name="connsiteY1072" fmla="*/ 461021 h 898971"/>
                  <a:gd name="connsiteX1073" fmla="*/ 452365 w 1417745"/>
                  <a:gd name="connsiteY1073" fmla="*/ 465941 h 898971"/>
                  <a:gd name="connsiteX1074" fmla="*/ 456494 w 1417745"/>
                  <a:gd name="connsiteY1074" fmla="*/ 463481 h 898971"/>
                  <a:gd name="connsiteX1075" fmla="*/ 456846 w 1417745"/>
                  <a:gd name="connsiteY1075" fmla="*/ 458473 h 898971"/>
                  <a:gd name="connsiteX1076" fmla="*/ 1396178 w 1417745"/>
                  <a:gd name="connsiteY1076" fmla="*/ 577954 h 898971"/>
                  <a:gd name="connsiteX1077" fmla="*/ 1392928 w 1417745"/>
                  <a:gd name="connsiteY1077" fmla="*/ 574704 h 898971"/>
                  <a:gd name="connsiteX1078" fmla="*/ 1391522 w 1417745"/>
                  <a:gd name="connsiteY1078" fmla="*/ 579096 h 898971"/>
                  <a:gd name="connsiteX1079" fmla="*/ 1394597 w 1417745"/>
                  <a:gd name="connsiteY1079" fmla="*/ 583577 h 898971"/>
                  <a:gd name="connsiteX1080" fmla="*/ 1396178 w 1417745"/>
                  <a:gd name="connsiteY1080" fmla="*/ 577954 h 898971"/>
                  <a:gd name="connsiteX1081" fmla="*/ 273934 w 1417745"/>
                  <a:gd name="connsiteY1081" fmla="*/ 404707 h 898971"/>
                  <a:gd name="connsiteX1082" fmla="*/ 270332 w 1417745"/>
                  <a:gd name="connsiteY1082" fmla="*/ 407782 h 898971"/>
                  <a:gd name="connsiteX1083" fmla="*/ 273319 w 1417745"/>
                  <a:gd name="connsiteY1083" fmla="*/ 407606 h 898971"/>
                  <a:gd name="connsiteX1084" fmla="*/ 277536 w 1417745"/>
                  <a:gd name="connsiteY1084" fmla="*/ 404882 h 898971"/>
                  <a:gd name="connsiteX1085" fmla="*/ 273934 w 1417745"/>
                  <a:gd name="connsiteY1085" fmla="*/ 404707 h 898971"/>
                  <a:gd name="connsiteX1086" fmla="*/ 185553 w 1417745"/>
                  <a:gd name="connsiteY1086" fmla="*/ 581556 h 898971"/>
                  <a:gd name="connsiteX1087" fmla="*/ 190209 w 1417745"/>
                  <a:gd name="connsiteY1087" fmla="*/ 583928 h 898971"/>
                  <a:gd name="connsiteX1088" fmla="*/ 191527 w 1417745"/>
                  <a:gd name="connsiteY1088" fmla="*/ 581205 h 898971"/>
                  <a:gd name="connsiteX1089" fmla="*/ 187222 w 1417745"/>
                  <a:gd name="connsiteY1089" fmla="*/ 579272 h 898971"/>
                  <a:gd name="connsiteX1090" fmla="*/ 185553 w 1417745"/>
                  <a:gd name="connsiteY1090" fmla="*/ 581556 h 898971"/>
                  <a:gd name="connsiteX1091" fmla="*/ 785507 w 1417745"/>
                  <a:gd name="connsiteY1091" fmla="*/ 230229 h 898971"/>
                  <a:gd name="connsiteX1092" fmla="*/ 786561 w 1417745"/>
                  <a:gd name="connsiteY1092" fmla="*/ 230229 h 898971"/>
                  <a:gd name="connsiteX1093" fmla="*/ 788845 w 1417745"/>
                  <a:gd name="connsiteY1093" fmla="*/ 226451 h 898971"/>
                  <a:gd name="connsiteX1094" fmla="*/ 781905 w 1417745"/>
                  <a:gd name="connsiteY1094" fmla="*/ 226627 h 898971"/>
                  <a:gd name="connsiteX1095" fmla="*/ 785507 w 1417745"/>
                  <a:gd name="connsiteY1095" fmla="*/ 230229 h 898971"/>
                  <a:gd name="connsiteX1096" fmla="*/ 210592 w 1417745"/>
                  <a:gd name="connsiteY1096" fmla="*/ 240947 h 898971"/>
                  <a:gd name="connsiteX1097" fmla="*/ 209801 w 1417745"/>
                  <a:gd name="connsiteY1097" fmla="*/ 237784 h 898971"/>
                  <a:gd name="connsiteX1098" fmla="*/ 205760 w 1417745"/>
                  <a:gd name="connsiteY1098" fmla="*/ 243319 h 898971"/>
                  <a:gd name="connsiteX1099" fmla="*/ 210592 w 1417745"/>
                  <a:gd name="connsiteY1099" fmla="*/ 240947 h 898971"/>
                  <a:gd name="connsiteX1100" fmla="*/ 545227 w 1417745"/>
                  <a:gd name="connsiteY1100" fmla="*/ 255267 h 898971"/>
                  <a:gd name="connsiteX1101" fmla="*/ 551552 w 1417745"/>
                  <a:gd name="connsiteY1101" fmla="*/ 256146 h 898971"/>
                  <a:gd name="connsiteX1102" fmla="*/ 551640 w 1417745"/>
                  <a:gd name="connsiteY1102" fmla="*/ 254565 h 898971"/>
                  <a:gd name="connsiteX1103" fmla="*/ 545227 w 1417745"/>
                  <a:gd name="connsiteY1103" fmla="*/ 255267 h 898971"/>
                  <a:gd name="connsiteX1104" fmla="*/ 1294619 w 1417745"/>
                  <a:gd name="connsiteY1104" fmla="*/ 519444 h 898971"/>
                  <a:gd name="connsiteX1105" fmla="*/ 1291105 w 1417745"/>
                  <a:gd name="connsiteY1105" fmla="*/ 524451 h 898971"/>
                  <a:gd name="connsiteX1106" fmla="*/ 1291984 w 1417745"/>
                  <a:gd name="connsiteY1106" fmla="*/ 526296 h 898971"/>
                  <a:gd name="connsiteX1107" fmla="*/ 1295849 w 1417745"/>
                  <a:gd name="connsiteY1107" fmla="*/ 522782 h 898971"/>
                  <a:gd name="connsiteX1108" fmla="*/ 1294619 w 1417745"/>
                  <a:gd name="connsiteY1108" fmla="*/ 519444 h 898971"/>
                  <a:gd name="connsiteX1109" fmla="*/ 681488 w 1417745"/>
                  <a:gd name="connsiteY1109" fmla="*/ 556430 h 898971"/>
                  <a:gd name="connsiteX1110" fmla="*/ 680873 w 1417745"/>
                  <a:gd name="connsiteY1110" fmla="*/ 551071 h 898971"/>
                  <a:gd name="connsiteX1111" fmla="*/ 677007 w 1417745"/>
                  <a:gd name="connsiteY1111" fmla="*/ 553882 h 898971"/>
                  <a:gd name="connsiteX1112" fmla="*/ 681488 w 1417745"/>
                  <a:gd name="connsiteY1112" fmla="*/ 556430 h 898971"/>
                  <a:gd name="connsiteX1113" fmla="*/ 876347 w 1417745"/>
                  <a:gd name="connsiteY1113" fmla="*/ 215821 h 898971"/>
                  <a:gd name="connsiteX1114" fmla="*/ 873887 w 1417745"/>
                  <a:gd name="connsiteY1114" fmla="*/ 213625 h 898971"/>
                  <a:gd name="connsiteX1115" fmla="*/ 875820 w 1417745"/>
                  <a:gd name="connsiteY1115" fmla="*/ 220126 h 898971"/>
                  <a:gd name="connsiteX1116" fmla="*/ 876347 w 1417745"/>
                  <a:gd name="connsiteY1116" fmla="*/ 215821 h 898971"/>
                  <a:gd name="connsiteX1117" fmla="*/ 1232419 w 1417745"/>
                  <a:gd name="connsiteY1117" fmla="*/ 684345 h 898971"/>
                  <a:gd name="connsiteX1118" fmla="*/ 1231716 w 1417745"/>
                  <a:gd name="connsiteY1118" fmla="*/ 688387 h 898971"/>
                  <a:gd name="connsiteX1119" fmla="*/ 1235933 w 1417745"/>
                  <a:gd name="connsiteY1119" fmla="*/ 685663 h 898971"/>
                  <a:gd name="connsiteX1120" fmla="*/ 1232419 w 1417745"/>
                  <a:gd name="connsiteY1120" fmla="*/ 684345 h 898971"/>
                  <a:gd name="connsiteX1121" fmla="*/ 152081 w 1417745"/>
                  <a:gd name="connsiteY1121" fmla="*/ 423771 h 898971"/>
                  <a:gd name="connsiteX1122" fmla="*/ 150939 w 1417745"/>
                  <a:gd name="connsiteY1122" fmla="*/ 431238 h 898971"/>
                  <a:gd name="connsiteX1123" fmla="*/ 151905 w 1417745"/>
                  <a:gd name="connsiteY1123" fmla="*/ 433083 h 898971"/>
                  <a:gd name="connsiteX1124" fmla="*/ 153223 w 1417745"/>
                  <a:gd name="connsiteY1124" fmla="*/ 430624 h 898971"/>
                  <a:gd name="connsiteX1125" fmla="*/ 152081 w 1417745"/>
                  <a:gd name="connsiteY1125" fmla="*/ 423771 h 898971"/>
                  <a:gd name="connsiteX1126" fmla="*/ 480742 w 1417745"/>
                  <a:gd name="connsiteY1126" fmla="*/ 463217 h 898971"/>
                  <a:gd name="connsiteX1127" fmla="*/ 475998 w 1417745"/>
                  <a:gd name="connsiteY1127" fmla="*/ 464799 h 898971"/>
                  <a:gd name="connsiteX1128" fmla="*/ 476964 w 1417745"/>
                  <a:gd name="connsiteY1128" fmla="*/ 466644 h 898971"/>
                  <a:gd name="connsiteX1129" fmla="*/ 480742 w 1417745"/>
                  <a:gd name="connsiteY1129" fmla="*/ 463217 h 898971"/>
                  <a:gd name="connsiteX1130" fmla="*/ 1140436 w 1417745"/>
                  <a:gd name="connsiteY1130" fmla="*/ 255267 h 898971"/>
                  <a:gd name="connsiteX1131" fmla="*/ 1141314 w 1417745"/>
                  <a:gd name="connsiteY1131" fmla="*/ 258430 h 898971"/>
                  <a:gd name="connsiteX1132" fmla="*/ 1144565 w 1417745"/>
                  <a:gd name="connsiteY1132" fmla="*/ 260626 h 898971"/>
                  <a:gd name="connsiteX1133" fmla="*/ 1144038 w 1417745"/>
                  <a:gd name="connsiteY1133" fmla="*/ 256585 h 898971"/>
                  <a:gd name="connsiteX1134" fmla="*/ 1140436 w 1417745"/>
                  <a:gd name="connsiteY1134" fmla="*/ 255267 h 898971"/>
                  <a:gd name="connsiteX1135" fmla="*/ 148479 w 1417745"/>
                  <a:gd name="connsiteY1135" fmla="*/ 707011 h 898971"/>
                  <a:gd name="connsiteX1136" fmla="*/ 151027 w 1417745"/>
                  <a:gd name="connsiteY1136" fmla="*/ 709471 h 898971"/>
                  <a:gd name="connsiteX1137" fmla="*/ 155068 w 1417745"/>
                  <a:gd name="connsiteY1137" fmla="*/ 709998 h 898971"/>
                  <a:gd name="connsiteX1138" fmla="*/ 152872 w 1417745"/>
                  <a:gd name="connsiteY1138" fmla="*/ 706748 h 898971"/>
                  <a:gd name="connsiteX1139" fmla="*/ 148479 w 1417745"/>
                  <a:gd name="connsiteY1139" fmla="*/ 707011 h 898971"/>
                  <a:gd name="connsiteX1140" fmla="*/ 747202 w 1417745"/>
                  <a:gd name="connsiteY1140" fmla="*/ 144132 h 898971"/>
                  <a:gd name="connsiteX1141" fmla="*/ 750365 w 1417745"/>
                  <a:gd name="connsiteY1141" fmla="*/ 140091 h 898971"/>
                  <a:gd name="connsiteX1142" fmla="*/ 744918 w 1417745"/>
                  <a:gd name="connsiteY1142" fmla="*/ 141760 h 898971"/>
                  <a:gd name="connsiteX1143" fmla="*/ 747202 w 1417745"/>
                  <a:gd name="connsiteY1143" fmla="*/ 144132 h 898971"/>
                  <a:gd name="connsiteX1144" fmla="*/ 49292 w 1417745"/>
                  <a:gd name="connsiteY1144" fmla="*/ 519444 h 898971"/>
                  <a:gd name="connsiteX1145" fmla="*/ 50434 w 1417745"/>
                  <a:gd name="connsiteY1145" fmla="*/ 516369 h 898971"/>
                  <a:gd name="connsiteX1146" fmla="*/ 49204 w 1417745"/>
                  <a:gd name="connsiteY1146" fmla="*/ 512328 h 898971"/>
                  <a:gd name="connsiteX1147" fmla="*/ 47535 w 1417745"/>
                  <a:gd name="connsiteY1147" fmla="*/ 513997 h 898971"/>
                  <a:gd name="connsiteX1148" fmla="*/ 49292 w 1417745"/>
                  <a:gd name="connsiteY1148" fmla="*/ 519444 h 898971"/>
                  <a:gd name="connsiteX1149" fmla="*/ 1256315 w 1417745"/>
                  <a:gd name="connsiteY1149" fmla="*/ 658077 h 898971"/>
                  <a:gd name="connsiteX1150" fmla="*/ 1256491 w 1417745"/>
                  <a:gd name="connsiteY1150" fmla="*/ 662821 h 898971"/>
                  <a:gd name="connsiteX1151" fmla="*/ 1258599 w 1417745"/>
                  <a:gd name="connsiteY1151" fmla="*/ 662821 h 898971"/>
                  <a:gd name="connsiteX1152" fmla="*/ 1256315 w 1417745"/>
                  <a:gd name="connsiteY1152" fmla="*/ 658077 h 898971"/>
                  <a:gd name="connsiteX1153" fmla="*/ 502266 w 1417745"/>
                  <a:gd name="connsiteY1153" fmla="*/ 262471 h 898971"/>
                  <a:gd name="connsiteX1154" fmla="*/ 497698 w 1417745"/>
                  <a:gd name="connsiteY1154" fmla="*/ 262296 h 898971"/>
                  <a:gd name="connsiteX1155" fmla="*/ 498752 w 1417745"/>
                  <a:gd name="connsiteY1155" fmla="*/ 265986 h 898971"/>
                  <a:gd name="connsiteX1156" fmla="*/ 502266 w 1417745"/>
                  <a:gd name="connsiteY1156" fmla="*/ 262471 h 898971"/>
                  <a:gd name="connsiteX1157" fmla="*/ 602595 w 1417745"/>
                  <a:gd name="connsiteY1157" fmla="*/ 109518 h 898971"/>
                  <a:gd name="connsiteX1158" fmla="*/ 597851 w 1417745"/>
                  <a:gd name="connsiteY1158" fmla="*/ 111978 h 898971"/>
                  <a:gd name="connsiteX1159" fmla="*/ 602595 w 1417745"/>
                  <a:gd name="connsiteY1159" fmla="*/ 109518 h 898971"/>
                  <a:gd name="connsiteX1160" fmla="*/ 516586 w 1417745"/>
                  <a:gd name="connsiteY1160" fmla="*/ 286368 h 898971"/>
                  <a:gd name="connsiteX1161" fmla="*/ 521770 w 1417745"/>
                  <a:gd name="connsiteY1161" fmla="*/ 287510 h 898971"/>
                  <a:gd name="connsiteX1162" fmla="*/ 523615 w 1417745"/>
                  <a:gd name="connsiteY1162" fmla="*/ 286543 h 898971"/>
                  <a:gd name="connsiteX1163" fmla="*/ 521242 w 1417745"/>
                  <a:gd name="connsiteY1163" fmla="*/ 285226 h 898971"/>
                  <a:gd name="connsiteX1164" fmla="*/ 516586 w 1417745"/>
                  <a:gd name="connsiteY1164" fmla="*/ 286368 h 898971"/>
                  <a:gd name="connsiteX1165" fmla="*/ 1097388 w 1417745"/>
                  <a:gd name="connsiteY1165" fmla="*/ 857593 h 898971"/>
                  <a:gd name="connsiteX1166" fmla="*/ 1095016 w 1417745"/>
                  <a:gd name="connsiteY1166" fmla="*/ 859965 h 898971"/>
                  <a:gd name="connsiteX1167" fmla="*/ 1098705 w 1417745"/>
                  <a:gd name="connsiteY1167" fmla="*/ 861019 h 898971"/>
                  <a:gd name="connsiteX1168" fmla="*/ 1097388 w 1417745"/>
                  <a:gd name="connsiteY1168" fmla="*/ 857593 h 898971"/>
                  <a:gd name="connsiteX1169" fmla="*/ 357659 w 1417745"/>
                  <a:gd name="connsiteY1169" fmla="*/ 693921 h 898971"/>
                  <a:gd name="connsiteX1170" fmla="*/ 358449 w 1417745"/>
                  <a:gd name="connsiteY1170" fmla="*/ 693131 h 898971"/>
                  <a:gd name="connsiteX1171" fmla="*/ 358537 w 1417745"/>
                  <a:gd name="connsiteY1171" fmla="*/ 692340 h 898971"/>
                  <a:gd name="connsiteX1172" fmla="*/ 354145 w 1417745"/>
                  <a:gd name="connsiteY1172" fmla="*/ 692955 h 898971"/>
                  <a:gd name="connsiteX1173" fmla="*/ 357659 w 1417745"/>
                  <a:gd name="connsiteY1173" fmla="*/ 693921 h 898971"/>
                  <a:gd name="connsiteX1174" fmla="*/ 434092 w 1417745"/>
                  <a:gd name="connsiteY1174" fmla="*/ 483599 h 898971"/>
                  <a:gd name="connsiteX1175" fmla="*/ 434882 w 1417745"/>
                  <a:gd name="connsiteY1175" fmla="*/ 482721 h 898971"/>
                  <a:gd name="connsiteX1176" fmla="*/ 434794 w 1417745"/>
                  <a:gd name="connsiteY1176" fmla="*/ 481930 h 898971"/>
                  <a:gd name="connsiteX1177" fmla="*/ 429260 w 1417745"/>
                  <a:gd name="connsiteY1177" fmla="*/ 481227 h 898971"/>
                  <a:gd name="connsiteX1178" fmla="*/ 428469 w 1417745"/>
                  <a:gd name="connsiteY1178" fmla="*/ 482809 h 898971"/>
                  <a:gd name="connsiteX1179" fmla="*/ 434092 w 1417745"/>
                  <a:gd name="connsiteY1179" fmla="*/ 483599 h 898971"/>
                  <a:gd name="connsiteX1180" fmla="*/ 217796 w 1417745"/>
                  <a:gd name="connsiteY1180" fmla="*/ 240947 h 898971"/>
                  <a:gd name="connsiteX1181" fmla="*/ 217796 w 1417745"/>
                  <a:gd name="connsiteY1181" fmla="*/ 238663 h 898971"/>
                  <a:gd name="connsiteX1182" fmla="*/ 216478 w 1417745"/>
                  <a:gd name="connsiteY1182" fmla="*/ 235149 h 898971"/>
                  <a:gd name="connsiteX1183" fmla="*/ 215599 w 1417745"/>
                  <a:gd name="connsiteY1183" fmla="*/ 238136 h 898971"/>
                  <a:gd name="connsiteX1184" fmla="*/ 217796 w 1417745"/>
                  <a:gd name="connsiteY1184" fmla="*/ 240947 h 898971"/>
                  <a:gd name="connsiteX1185" fmla="*/ 1172678 w 1417745"/>
                  <a:gd name="connsiteY1185" fmla="*/ 301918 h 898971"/>
                  <a:gd name="connsiteX1186" fmla="*/ 1175753 w 1417745"/>
                  <a:gd name="connsiteY1186" fmla="*/ 301303 h 898971"/>
                  <a:gd name="connsiteX1187" fmla="*/ 1172151 w 1417745"/>
                  <a:gd name="connsiteY1187" fmla="*/ 297701 h 898971"/>
                  <a:gd name="connsiteX1188" fmla="*/ 1172678 w 1417745"/>
                  <a:gd name="connsiteY1188" fmla="*/ 301918 h 898971"/>
                  <a:gd name="connsiteX1189" fmla="*/ 1392576 w 1417745"/>
                  <a:gd name="connsiteY1189" fmla="*/ 571980 h 898971"/>
                  <a:gd name="connsiteX1190" fmla="*/ 1393455 w 1417745"/>
                  <a:gd name="connsiteY1190" fmla="*/ 568203 h 898971"/>
                  <a:gd name="connsiteX1191" fmla="*/ 1391961 w 1417745"/>
                  <a:gd name="connsiteY1191" fmla="*/ 567763 h 898971"/>
                  <a:gd name="connsiteX1192" fmla="*/ 1392576 w 1417745"/>
                  <a:gd name="connsiteY1192" fmla="*/ 571980 h 898971"/>
                  <a:gd name="connsiteX1193" fmla="*/ 322956 w 1417745"/>
                  <a:gd name="connsiteY1193" fmla="*/ 131042 h 898971"/>
                  <a:gd name="connsiteX1194" fmla="*/ 323571 w 1417745"/>
                  <a:gd name="connsiteY1194" fmla="*/ 134029 h 898971"/>
                  <a:gd name="connsiteX1195" fmla="*/ 325065 w 1417745"/>
                  <a:gd name="connsiteY1195" fmla="*/ 133590 h 898971"/>
                  <a:gd name="connsiteX1196" fmla="*/ 322956 w 1417745"/>
                  <a:gd name="connsiteY1196" fmla="*/ 131042 h 898971"/>
                  <a:gd name="connsiteX1197" fmla="*/ 614543 w 1417745"/>
                  <a:gd name="connsiteY1197" fmla="*/ 546942 h 898971"/>
                  <a:gd name="connsiteX1198" fmla="*/ 616915 w 1417745"/>
                  <a:gd name="connsiteY1198" fmla="*/ 545712 h 898971"/>
                  <a:gd name="connsiteX1199" fmla="*/ 614543 w 1417745"/>
                  <a:gd name="connsiteY1199" fmla="*/ 546942 h 898971"/>
                  <a:gd name="connsiteX1200" fmla="*/ 989854 w 1417745"/>
                  <a:gd name="connsiteY1200" fmla="*/ 869629 h 898971"/>
                  <a:gd name="connsiteX1201" fmla="*/ 986077 w 1417745"/>
                  <a:gd name="connsiteY1201" fmla="*/ 868750 h 898971"/>
                  <a:gd name="connsiteX1202" fmla="*/ 985638 w 1417745"/>
                  <a:gd name="connsiteY1202" fmla="*/ 870244 h 898971"/>
                  <a:gd name="connsiteX1203" fmla="*/ 989854 w 1417745"/>
                  <a:gd name="connsiteY1203" fmla="*/ 869629 h 898971"/>
                  <a:gd name="connsiteX1204" fmla="*/ 49292 w 1417745"/>
                  <a:gd name="connsiteY1204" fmla="*/ 536136 h 898971"/>
                  <a:gd name="connsiteX1205" fmla="*/ 50171 w 1417745"/>
                  <a:gd name="connsiteY1205" fmla="*/ 532358 h 898971"/>
                  <a:gd name="connsiteX1206" fmla="*/ 48677 w 1417745"/>
                  <a:gd name="connsiteY1206" fmla="*/ 531919 h 898971"/>
                  <a:gd name="connsiteX1207" fmla="*/ 49292 w 1417745"/>
                  <a:gd name="connsiteY1207" fmla="*/ 536136 h 898971"/>
                  <a:gd name="connsiteX1208" fmla="*/ 1155986 w 1417745"/>
                  <a:gd name="connsiteY1208" fmla="*/ 289970 h 898971"/>
                  <a:gd name="connsiteX1209" fmla="*/ 1155107 w 1417745"/>
                  <a:gd name="connsiteY1209" fmla="*/ 293747 h 898971"/>
                  <a:gd name="connsiteX1210" fmla="*/ 1156601 w 1417745"/>
                  <a:gd name="connsiteY1210" fmla="*/ 294187 h 898971"/>
                  <a:gd name="connsiteX1211" fmla="*/ 1155986 w 1417745"/>
                  <a:gd name="connsiteY1211" fmla="*/ 289970 h 898971"/>
                  <a:gd name="connsiteX1212" fmla="*/ 1184626 w 1417745"/>
                  <a:gd name="connsiteY1212" fmla="*/ 416655 h 898971"/>
                  <a:gd name="connsiteX1213" fmla="*/ 1187613 w 1417745"/>
                  <a:gd name="connsiteY1213" fmla="*/ 416040 h 898971"/>
                  <a:gd name="connsiteX1214" fmla="*/ 1187174 w 1417745"/>
                  <a:gd name="connsiteY1214" fmla="*/ 414546 h 898971"/>
                  <a:gd name="connsiteX1215" fmla="*/ 1184626 w 1417745"/>
                  <a:gd name="connsiteY1215" fmla="*/ 416655 h 898971"/>
                  <a:gd name="connsiteX1216" fmla="*/ 71958 w 1417745"/>
                  <a:gd name="connsiteY1216" fmla="*/ 666423 h 898971"/>
                  <a:gd name="connsiteX1217" fmla="*/ 68181 w 1417745"/>
                  <a:gd name="connsiteY1217" fmla="*/ 665545 h 898971"/>
                  <a:gd name="connsiteX1218" fmla="*/ 67741 w 1417745"/>
                  <a:gd name="connsiteY1218" fmla="*/ 667038 h 898971"/>
                  <a:gd name="connsiteX1219" fmla="*/ 71958 w 1417745"/>
                  <a:gd name="connsiteY1219" fmla="*/ 666423 h 898971"/>
                  <a:gd name="connsiteX1220" fmla="*/ 765125 w 1417745"/>
                  <a:gd name="connsiteY1220" fmla="*/ 812260 h 898971"/>
                  <a:gd name="connsiteX1221" fmla="*/ 768902 w 1417745"/>
                  <a:gd name="connsiteY1221" fmla="*/ 813139 h 898971"/>
                  <a:gd name="connsiteX1222" fmla="*/ 769341 w 1417745"/>
                  <a:gd name="connsiteY1222" fmla="*/ 811645 h 898971"/>
                  <a:gd name="connsiteX1223" fmla="*/ 765125 w 1417745"/>
                  <a:gd name="connsiteY1223" fmla="*/ 812260 h 898971"/>
                  <a:gd name="connsiteX1224" fmla="*/ 781905 w 1417745"/>
                  <a:gd name="connsiteY1224" fmla="*/ 828953 h 898971"/>
                  <a:gd name="connsiteX1225" fmla="*/ 782520 w 1417745"/>
                  <a:gd name="connsiteY1225" fmla="*/ 831939 h 898971"/>
                  <a:gd name="connsiteX1226" fmla="*/ 784013 w 1417745"/>
                  <a:gd name="connsiteY1226" fmla="*/ 831500 h 898971"/>
                  <a:gd name="connsiteX1227" fmla="*/ 781905 w 1417745"/>
                  <a:gd name="connsiteY1227" fmla="*/ 828953 h 898971"/>
                  <a:gd name="connsiteX1228" fmla="*/ 600223 w 1417745"/>
                  <a:gd name="connsiteY1228" fmla="*/ 429745 h 898971"/>
                  <a:gd name="connsiteX1229" fmla="*/ 600838 w 1417745"/>
                  <a:gd name="connsiteY1229" fmla="*/ 432732 h 898971"/>
                  <a:gd name="connsiteX1230" fmla="*/ 602331 w 1417745"/>
                  <a:gd name="connsiteY1230" fmla="*/ 432293 h 898971"/>
                  <a:gd name="connsiteX1231" fmla="*/ 600223 w 1417745"/>
                  <a:gd name="connsiteY1231" fmla="*/ 429745 h 898971"/>
                  <a:gd name="connsiteX1232" fmla="*/ 1393806 w 1417745"/>
                  <a:gd name="connsiteY1232" fmla="*/ 599478 h 898971"/>
                  <a:gd name="connsiteX1233" fmla="*/ 1395212 w 1417745"/>
                  <a:gd name="connsiteY1233" fmla="*/ 600445 h 898971"/>
                  <a:gd name="connsiteX1234" fmla="*/ 1393806 w 1417745"/>
                  <a:gd name="connsiteY1234" fmla="*/ 599478 h 898971"/>
                  <a:gd name="connsiteX1235" fmla="*/ 33742 w 1417745"/>
                  <a:gd name="connsiteY1235" fmla="*/ 594734 h 898971"/>
                  <a:gd name="connsiteX1236" fmla="*/ 32336 w 1417745"/>
                  <a:gd name="connsiteY1236" fmla="*/ 593768 h 898971"/>
                  <a:gd name="connsiteX1237" fmla="*/ 33742 w 1417745"/>
                  <a:gd name="connsiteY1237" fmla="*/ 594734 h 898971"/>
                  <a:gd name="connsiteX1238" fmla="*/ 1257545 w 1417745"/>
                  <a:gd name="connsiteY1238" fmla="*/ 558890 h 898971"/>
                  <a:gd name="connsiteX1239" fmla="*/ 1258951 w 1417745"/>
                  <a:gd name="connsiteY1239" fmla="*/ 559856 h 898971"/>
                  <a:gd name="connsiteX1240" fmla="*/ 1257545 w 1417745"/>
                  <a:gd name="connsiteY1240" fmla="*/ 558890 h 898971"/>
                  <a:gd name="connsiteX1241" fmla="*/ 340879 w 1417745"/>
                  <a:gd name="connsiteY1241" fmla="*/ 693921 h 898971"/>
                  <a:gd name="connsiteX1242" fmla="*/ 339912 w 1417745"/>
                  <a:gd name="connsiteY1242" fmla="*/ 695327 h 898971"/>
                  <a:gd name="connsiteX1243" fmla="*/ 340879 w 1417745"/>
                  <a:gd name="connsiteY1243" fmla="*/ 693921 h 898971"/>
                  <a:gd name="connsiteX1244" fmla="*/ 652847 w 1417745"/>
                  <a:gd name="connsiteY1244" fmla="*/ 97570 h 898971"/>
                  <a:gd name="connsiteX1245" fmla="*/ 654253 w 1417745"/>
                  <a:gd name="connsiteY1245" fmla="*/ 98536 h 898971"/>
                  <a:gd name="connsiteX1246" fmla="*/ 652847 w 1417745"/>
                  <a:gd name="connsiteY1246" fmla="*/ 97570 h 898971"/>
                  <a:gd name="connsiteX1247" fmla="*/ 573955 w 1417745"/>
                  <a:gd name="connsiteY1247" fmla="*/ 484741 h 898971"/>
                  <a:gd name="connsiteX1248" fmla="*/ 572549 w 1417745"/>
                  <a:gd name="connsiteY1248" fmla="*/ 483775 h 898971"/>
                  <a:gd name="connsiteX1249" fmla="*/ 573955 w 1417745"/>
                  <a:gd name="connsiteY1249" fmla="*/ 484741 h 898971"/>
                  <a:gd name="connsiteX1250" fmla="*/ 23024 w 1417745"/>
                  <a:gd name="connsiteY1250" fmla="*/ 471651 h 898971"/>
                  <a:gd name="connsiteX1251" fmla="*/ 23990 w 1417745"/>
                  <a:gd name="connsiteY1251" fmla="*/ 470246 h 898971"/>
                  <a:gd name="connsiteX1252" fmla="*/ 23024 w 1417745"/>
                  <a:gd name="connsiteY1252" fmla="*/ 471651 h 898971"/>
                  <a:gd name="connsiteX1253" fmla="*/ 250038 w 1417745"/>
                  <a:gd name="connsiteY1253" fmla="*/ 746458 h 898971"/>
                  <a:gd name="connsiteX1254" fmla="*/ 251004 w 1417745"/>
                  <a:gd name="connsiteY1254" fmla="*/ 745052 h 898971"/>
                  <a:gd name="connsiteX1255" fmla="*/ 250038 w 1417745"/>
                  <a:gd name="connsiteY1255" fmla="*/ 746458 h 898971"/>
                  <a:gd name="connsiteX1256" fmla="*/ 588275 w 1417745"/>
                  <a:gd name="connsiteY1256" fmla="*/ 441693 h 898971"/>
                  <a:gd name="connsiteX1257" fmla="*/ 589681 w 1417745"/>
                  <a:gd name="connsiteY1257" fmla="*/ 442659 h 898971"/>
                  <a:gd name="connsiteX1258" fmla="*/ 588275 w 1417745"/>
                  <a:gd name="connsiteY1258" fmla="*/ 441693 h 898971"/>
                  <a:gd name="connsiteX1259" fmla="*/ 1171536 w 1417745"/>
                  <a:gd name="connsiteY1259" fmla="*/ 415425 h 898971"/>
                  <a:gd name="connsiteX1260" fmla="*/ 1172942 w 1417745"/>
                  <a:gd name="connsiteY1260" fmla="*/ 416391 h 898971"/>
                  <a:gd name="connsiteX1261" fmla="*/ 1171536 w 1417745"/>
                  <a:gd name="connsiteY1261" fmla="*/ 415425 h 898971"/>
                  <a:gd name="connsiteX1262" fmla="*/ 1289787 w 1417745"/>
                  <a:gd name="connsiteY1262" fmla="*/ 763238 h 898971"/>
                  <a:gd name="connsiteX1263" fmla="*/ 1288821 w 1417745"/>
                  <a:gd name="connsiteY1263" fmla="*/ 764644 h 898971"/>
                  <a:gd name="connsiteX1264" fmla="*/ 1289787 w 1417745"/>
                  <a:gd name="connsiteY1264" fmla="*/ 763238 h 898971"/>
                  <a:gd name="connsiteX1265" fmla="*/ 1253943 w 1417745"/>
                  <a:gd name="connsiteY1265" fmla="*/ 404707 h 898971"/>
                  <a:gd name="connsiteX1266" fmla="*/ 1254909 w 1417745"/>
                  <a:gd name="connsiteY1266" fmla="*/ 403301 h 898971"/>
                  <a:gd name="connsiteX1267" fmla="*/ 1253943 w 1417745"/>
                  <a:gd name="connsiteY1267" fmla="*/ 404707 h 898971"/>
                  <a:gd name="connsiteX1268" fmla="*/ 1155986 w 1417745"/>
                  <a:gd name="connsiteY1268" fmla="*/ 801454 h 898971"/>
                  <a:gd name="connsiteX1269" fmla="*/ 1155020 w 1417745"/>
                  <a:gd name="connsiteY1269" fmla="*/ 802860 h 898971"/>
                  <a:gd name="connsiteX1270" fmla="*/ 1155986 w 1417745"/>
                  <a:gd name="connsiteY1270" fmla="*/ 801454 h 898971"/>
                  <a:gd name="connsiteX1271" fmla="*/ 289484 w 1417745"/>
                  <a:gd name="connsiteY1271" fmla="*/ 355684 h 898971"/>
                  <a:gd name="connsiteX1272" fmla="*/ 290890 w 1417745"/>
                  <a:gd name="connsiteY1272" fmla="*/ 356651 h 898971"/>
                  <a:gd name="connsiteX1273" fmla="*/ 289484 w 1417745"/>
                  <a:gd name="connsiteY1273" fmla="*/ 355684 h 898971"/>
                  <a:gd name="connsiteX1274" fmla="*/ 419771 w 1417745"/>
                  <a:gd name="connsiteY1274" fmla="*/ 335390 h 898971"/>
                  <a:gd name="connsiteX1275" fmla="*/ 420738 w 1417745"/>
                  <a:gd name="connsiteY1275" fmla="*/ 333984 h 898971"/>
                  <a:gd name="connsiteX1276" fmla="*/ 419771 w 1417745"/>
                  <a:gd name="connsiteY1276" fmla="*/ 335390 h 898971"/>
                  <a:gd name="connsiteX1277" fmla="*/ 418541 w 1417745"/>
                  <a:gd name="connsiteY1277" fmla="*/ 821749 h 898971"/>
                  <a:gd name="connsiteX1278" fmla="*/ 419947 w 1417745"/>
                  <a:gd name="connsiteY1278" fmla="*/ 822715 h 898971"/>
                  <a:gd name="connsiteX1279" fmla="*/ 418541 w 1417745"/>
                  <a:gd name="connsiteY1279" fmla="*/ 821749 h 898971"/>
                  <a:gd name="connsiteX1280" fmla="*/ 95854 w 1417745"/>
                  <a:gd name="connsiteY1280" fmla="*/ 319840 h 898971"/>
                  <a:gd name="connsiteX1281" fmla="*/ 94449 w 1417745"/>
                  <a:gd name="connsiteY1281" fmla="*/ 318873 h 898971"/>
                  <a:gd name="connsiteX1282" fmla="*/ 95854 w 1417745"/>
                  <a:gd name="connsiteY1282" fmla="*/ 319840 h 898971"/>
                  <a:gd name="connsiteX1283" fmla="*/ 1182254 w 1417745"/>
                  <a:gd name="connsiteY1283" fmla="*/ 299546 h 898971"/>
                  <a:gd name="connsiteX1284" fmla="*/ 1181288 w 1417745"/>
                  <a:gd name="connsiteY1284" fmla="*/ 300951 h 898971"/>
                  <a:gd name="connsiteX1285" fmla="*/ 1182254 w 1417745"/>
                  <a:gd name="connsiteY1285" fmla="*/ 299546 h 898971"/>
                  <a:gd name="connsiteX1286" fmla="*/ 643271 w 1417745"/>
                  <a:gd name="connsiteY1286" fmla="*/ 291112 h 898971"/>
                  <a:gd name="connsiteX1287" fmla="*/ 641866 w 1417745"/>
                  <a:gd name="connsiteY1287" fmla="*/ 290145 h 898971"/>
                  <a:gd name="connsiteX1288" fmla="*/ 643271 w 1417745"/>
                  <a:gd name="connsiteY1288" fmla="*/ 291112 h 898971"/>
                  <a:gd name="connsiteX1289" fmla="*/ 884694 w 1417745"/>
                  <a:gd name="connsiteY1289" fmla="*/ 228999 h 898971"/>
                  <a:gd name="connsiteX1290" fmla="*/ 883288 w 1417745"/>
                  <a:gd name="connsiteY1290" fmla="*/ 228033 h 898971"/>
                  <a:gd name="connsiteX1291" fmla="*/ 884694 w 1417745"/>
                  <a:gd name="connsiteY1291" fmla="*/ 228999 h 898971"/>
                  <a:gd name="connsiteX1292" fmla="*/ 287112 w 1417745"/>
                  <a:gd name="connsiteY1292" fmla="*/ 195527 h 898971"/>
                  <a:gd name="connsiteX1293" fmla="*/ 288518 w 1417745"/>
                  <a:gd name="connsiteY1293" fmla="*/ 196493 h 898971"/>
                  <a:gd name="connsiteX1294" fmla="*/ 287112 w 1417745"/>
                  <a:gd name="connsiteY1294" fmla="*/ 195527 h 898971"/>
                  <a:gd name="connsiteX1295" fmla="*/ 267960 w 1417745"/>
                  <a:gd name="connsiteY1295" fmla="*/ 178835 h 898971"/>
                  <a:gd name="connsiteX1296" fmla="*/ 266554 w 1417745"/>
                  <a:gd name="connsiteY1296" fmla="*/ 177868 h 898971"/>
                  <a:gd name="connsiteX1297" fmla="*/ 267960 w 1417745"/>
                  <a:gd name="connsiteY1297" fmla="*/ 178835 h 898971"/>
                  <a:gd name="connsiteX1298" fmla="*/ 1396178 w 1417745"/>
                  <a:gd name="connsiteY1298" fmla="*/ 494318 h 898971"/>
                  <a:gd name="connsiteX1299" fmla="*/ 1394773 w 1417745"/>
                  <a:gd name="connsiteY1299" fmla="*/ 493351 h 898971"/>
                  <a:gd name="connsiteX1300" fmla="*/ 1396178 w 1417745"/>
                  <a:gd name="connsiteY1300" fmla="*/ 494318 h 89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</a:cxnLst>
                <a:rect l="l" t="t" r="r" b="b"/>
                <a:pathLst>
                  <a:path w="1417745" h="898971">
                    <a:moveTo>
                      <a:pt x="1412870" y="485971"/>
                    </a:moveTo>
                    <a:cubicBezTo>
                      <a:pt x="1414276" y="495723"/>
                      <a:pt x="1415770" y="504333"/>
                      <a:pt x="1417087" y="512942"/>
                    </a:cubicBezTo>
                    <a:cubicBezTo>
                      <a:pt x="1417527" y="516017"/>
                      <a:pt x="1417966" y="519180"/>
                      <a:pt x="1417615" y="522255"/>
                    </a:cubicBezTo>
                    <a:cubicBezTo>
                      <a:pt x="1416385" y="533061"/>
                      <a:pt x="1418845" y="543955"/>
                      <a:pt x="1417087" y="554673"/>
                    </a:cubicBezTo>
                    <a:cubicBezTo>
                      <a:pt x="1416472" y="558363"/>
                      <a:pt x="1415418" y="562141"/>
                      <a:pt x="1415330" y="565831"/>
                    </a:cubicBezTo>
                    <a:cubicBezTo>
                      <a:pt x="1415243" y="579624"/>
                      <a:pt x="1413661" y="593065"/>
                      <a:pt x="1408741" y="606155"/>
                    </a:cubicBezTo>
                    <a:cubicBezTo>
                      <a:pt x="1407072" y="610636"/>
                      <a:pt x="1406545" y="615644"/>
                      <a:pt x="1405754" y="620476"/>
                    </a:cubicBezTo>
                    <a:cubicBezTo>
                      <a:pt x="1403206" y="635674"/>
                      <a:pt x="1394509" y="648501"/>
                      <a:pt x="1389150" y="662557"/>
                    </a:cubicBezTo>
                    <a:cubicBezTo>
                      <a:pt x="1383527" y="677229"/>
                      <a:pt x="1376148" y="691022"/>
                      <a:pt x="1367274" y="703585"/>
                    </a:cubicBezTo>
                    <a:cubicBezTo>
                      <a:pt x="1357786" y="716939"/>
                      <a:pt x="1349967" y="731347"/>
                      <a:pt x="1337228" y="742592"/>
                    </a:cubicBezTo>
                    <a:cubicBezTo>
                      <a:pt x="1324929" y="753486"/>
                      <a:pt x="1314738" y="766752"/>
                      <a:pt x="1303141" y="778437"/>
                    </a:cubicBezTo>
                    <a:cubicBezTo>
                      <a:pt x="1287503" y="794162"/>
                      <a:pt x="1269317" y="806813"/>
                      <a:pt x="1250341" y="818234"/>
                    </a:cubicBezTo>
                    <a:cubicBezTo>
                      <a:pt x="1241995" y="823242"/>
                      <a:pt x="1234352" y="829480"/>
                      <a:pt x="1225830" y="834136"/>
                    </a:cubicBezTo>
                    <a:cubicBezTo>
                      <a:pt x="1212915" y="841252"/>
                      <a:pt x="1199649" y="847665"/>
                      <a:pt x="1186208" y="853903"/>
                    </a:cubicBezTo>
                    <a:cubicBezTo>
                      <a:pt x="1178213" y="857593"/>
                      <a:pt x="1169867" y="860668"/>
                      <a:pt x="1161521" y="863479"/>
                    </a:cubicBezTo>
                    <a:cubicBezTo>
                      <a:pt x="1150627" y="867169"/>
                      <a:pt x="1139030" y="869453"/>
                      <a:pt x="1128751" y="873758"/>
                    </a:cubicBezTo>
                    <a:cubicBezTo>
                      <a:pt x="1112674" y="880435"/>
                      <a:pt x="1095806" y="882719"/>
                      <a:pt x="1079465" y="887463"/>
                    </a:cubicBezTo>
                    <a:cubicBezTo>
                      <a:pt x="1076215" y="888430"/>
                      <a:pt x="1072964" y="889132"/>
                      <a:pt x="1069714" y="889835"/>
                    </a:cubicBezTo>
                    <a:cubicBezTo>
                      <a:pt x="1066024" y="890538"/>
                      <a:pt x="1062246" y="890889"/>
                      <a:pt x="1058556" y="891768"/>
                    </a:cubicBezTo>
                    <a:cubicBezTo>
                      <a:pt x="1053812" y="892910"/>
                      <a:pt x="1032200" y="893174"/>
                      <a:pt x="1026841" y="892383"/>
                    </a:cubicBezTo>
                    <a:cubicBezTo>
                      <a:pt x="1023766" y="891944"/>
                      <a:pt x="1018846" y="890977"/>
                      <a:pt x="1017616" y="892559"/>
                    </a:cubicBezTo>
                    <a:cubicBezTo>
                      <a:pt x="1012257" y="899236"/>
                      <a:pt x="1004877" y="895282"/>
                      <a:pt x="999079" y="897391"/>
                    </a:cubicBezTo>
                    <a:cubicBezTo>
                      <a:pt x="992490" y="899850"/>
                      <a:pt x="986780" y="896248"/>
                      <a:pt x="980630" y="897039"/>
                    </a:cubicBezTo>
                    <a:cubicBezTo>
                      <a:pt x="979927" y="897127"/>
                      <a:pt x="978961" y="896161"/>
                      <a:pt x="978170" y="895633"/>
                    </a:cubicBezTo>
                    <a:cubicBezTo>
                      <a:pt x="978873" y="895282"/>
                      <a:pt x="979576" y="895106"/>
                      <a:pt x="980191" y="894667"/>
                    </a:cubicBezTo>
                    <a:cubicBezTo>
                      <a:pt x="981508" y="893876"/>
                      <a:pt x="983090" y="893261"/>
                      <a:pt x="983880" y="892119"/>
                    </a:cubicBezTo>
                    <a:cubicBezTo>
                      <a:pt x="984583" y="891153"/>
                      <a:pt x="984408" y="889484"/>
                      <a:pt x="984583" y="888078"/>
                    </a:cubicBezTo>
                    <a:cubicBezTo>
                      <a:pt x="983705" y="888517"/>
                      <a:pt x="982738" y="888781"/>
                      <a:pt x="982035" y="889396"/>
                    </a:cubicBezTo>
                    <a:cubicBezTo>
                      <a:pt x="978258" y="892734"/>
                      <a:pt x="974919" y="898181"/>
                      <a:pt x="970790" y="898884"/>
                    </a:cubicBezTo>
                    <a:cubicBezTo>
                      <a:pt x="966398" y="899587"/>
                      <a:pt x="961126" y="895897"/>
                      <a:pt x="956646" y="893525"/>
                    </a:cubicBezTo>
                    <a:cubicBezTo>
                      <a:pt x="953219" y="891680"/>
                      <a:pt x="951814" y="891416"/>
                      <a:pt x="951375" y="895897"/>
                    </a:cubicBezTo>
                    <a:cubicBezTo>
                      <a:pt x="951287" y="896512"/>
                      <a:pt x="947158" y="897215"/>
                      <a:pt x="944961" y="897039"/>
                    </a:cubicBezTo>
                    <a:cubicBezTo>
                      <a:pt x="938460" y="896512"/>
                      <a:pt x="932047" y="895019"/>
                      <a:pt x="925633" y="894843"/>
                    </a:cubicBezTo>
                    <a:cubicBezTo>
                      <a:pt x="917199" y="894667"/>
                      <a:pt x="909117" y="893349"/>
                      <a:pt x="900946" y="890977"/>
                    </a:cubicBezTo>
                    <a:cubicBezTo>
                      <a:pt x="890492" y="887990"/>
                      <a:pt x="879422" y="887200"/>
                      <a:pt x="868704" y="885091"/>
                    </a:cubicBezTo>
                    <a:cubicBezTo>
                      <a:pt x="861412" y="883685"/>
                      <a:pt x="854296" y="881401"/>
                      <a:pt x="847004" y="879732"/>
                    </a:cubicBezTo>
                    <a:cubicBezTo>
                      <a:pt x="831103" y="875954"/>
                      <a:pt x="816168" y="869805"/>
                      <a:pt x="801320" y="862952"/>
                    </a:cubicBezTo>
                    <a:cubicBezTo>
                      <a:pt x="793326" y="859262"/>
                      <a:pt x="783750" y="858471"/>
                      <a:pt x="776546" y="853727"/>
                    </a:cubicBezTo>
                    <a:cubicBezTo>
                      <a:pt x="765915" y="846787"/>
                      <a:pt x="752913" y="843888"/>
                      <a:pt x="743864" y="834136"/>
                    </a:cubicBezTo>
                    <a:cubicBezTo>
                      <a:pt x="742283" y="832467"/>
                      <a:pt x="738856" y="832730"/>
                      <a:pt x="736748" y="831412"/>
                    </a:cubicBezTo>
                    <a:cubicBezTo>
                      <a:pt x="726996" y="825087"/>
                      <a:pt x="717156" y="818849"/>
                      <a:pt x="707756" y="811997"/>
                    </a:cubicBezTo>
                    <a:cubicBezTo>
                      <a:pt x="692294" y="800751"/>
                      <a:pt x="678149" y="787837"/>
                      <a:pt x="664883" y="774044"/>
                    </a:cubicBezTo>
                    <a:cubicBezTo>
                      <a:pt x="660227" y="769212"/>
                      <a:pt x="655395" y="769827"/>
                      <a:pt x="649333" y="772463"/>
                    </a:cubicBezTo>
                    <a:cubicBezTo>
                      <a:pt x="634398" y="778964"/>
                      <a:pt x="622186" y="790209"/>
                      <a:pt x="606109" y="795129"/>
                    </a:cubicBezTo>
                    <a:cubicBezTo>
                      <a:pt x="598466" y="797501"/>
                      <a:pt x="591086" y="802948"/>
                      <a:pt x="583179" y="806023"/>
                    </a:cubicBezTo>
                    <a:cubicBezTo>
                      <a:pt x="574570" y="809361"/>
                      <a:pt x="565081" y="809537"/>
                      <a:pt x="556208" y="813051"/>
                    </a:cubicBezTo>
                    <a:cubicBezTo>
                      <a:pt x="544875" y="817532"/>
                      <a:pt x="532663" y="819728"/>
                      <a:pt x="520891" y="822891"/>
                    </a:cubicBezTo>
                    <a:cubicBezTo>
                      <a:pt x="514829" y="824560"/>
                      <a:pt x="508767" y="826405"/>
                      <a:pt x="502530" y="827635"/>
                    </a:cubicBezTo>
                    <a:cubicBezTo>
                      <a:pt x="484256" y="831237"/>
                      <a:pt x="465807" y="829743"/>
                      <a:pt x="447357" y="830182"/>
                    </a:cubicBezTo>
                    <a:cubicBezTo>
                      <a:pt x="440066" y="830358"/>
                      <a:pt x="432862" y="831676"/>
                      <a:pt x="425658" y="832467"/>
                    </a:cubicBezTo>
                    <a:cubicBezTo>
                      <a:pt x="424955" y="832554"/>
                      <a:pt x="423813" y="832994"/>
                      <a:pt x="423725" y="833433"/>
                    </a:cubicBezTo>
                    <a:cubicBezTo>
                      <a:pt x="422143" y="842570"/>
                      <a:pt x="414939" y="839407"/>
                      <a:pt x="409668" y="839495"/>
                    </a:cubicBezTo>
                    <a:cubicBezTo>
                      <a:pt x="396929" y="839846"/>
                      <a:pt x="384191" y="839846"/>
                      <a:pt x="371452" y="839495"/>
                    </a:cubicBezTo>
                    <a:cubicBezTo>
                      <a:pt x="366620" y="839319"/>
                      <a:pt x="361876" y="837738"/>
                      <a:pt x="357132" y="836684"/>
                    </a:cubicBezTo>
                    <a:cubicBezTo>
                      <a:pt x="355726" y="836332"/>
                      <a:pt x="353881" y="834575"/>
                      <a:pt x="353178" y="835014"/>
                    </a:cubicBezTo>
                    <a:cubicBezTo>
                      <a:pt x="347731" y="838529"/>
                      <a:pt x="342460" y="834751"/>
                      <a:pt x="337101" y="834663"/>
                    </a:cubicBezTo>
                    <a:cubicBezTo>
                      <a:pt x="332708" y="834575"/>
                      <a:pt x="328228" y="833082"/>
                      <a:pt x="323835" y="832203"/>
                    </a:cubicBezTo>
                    <a:cubicBezTo>
                      <a:pt x="320936" y="831588"/>
                      <a:pt x="318037" y="830446"/>
                      <a:pt x="315138" y="830182"/>
                    </a:cubicBezTo>
                    <a:cubicBezTo>
                      <a:pt x="299060" y="828601"/>
                      <a:pt x="283334" y="825614"/>
                      <a:pt x="268048" y="819728"/>
                    </a:cubicBezTo>
                    <a:cubicBezTo>
                      <a:pt x="256363" y="815247"/>
                      <a:pt x="243976" y="812612"/>
                      <a:pt x="232028" y="808483"/>
                    </a:cubicBezTo>
                    <a:cubicBezTo>
                      <a:pt x="215248" y="802684"/>
                      <a:pt x="198556" y="796534"/>
                      <a:pt x="184060" y="785729"/>
                    </a:cubicBezTo>
                    <a:cubicBezTo>
                      <a:pt x="183445" y="785289"/>
                      <a:pt x="182830" y="784850"/>
                      <a:pt x="182127" y="784674"/>
                    </a:cubicBezTo>
                    <a:cubicBezTo>
                      <a:pt x="169740" y="782126"/>
                      <a:pt x="159988" y="774308"/>
                      <a:pt x="149709" y="767806"/>
                    </a:cubicBezTo>
                    <a:cubicBezTo>
                      <a:pt x="140484" y="762008"/>
                      <a:pt x="131699" y="755243"/>
                      <a:pt x="123001" y="748478"/>
                    </a:cubicBezTo>
                    <a:cubicBezTo>
                      <a:pt x="113864" y="741450"/>
                      <a:pt x="104903" y="734158"/>
                      <a:pt x="96294" y="726427"/>
                    </a:cubicBezTo>
                    <a:cubicBezTo>
                      <a:pt x="92340" y="722913"/>
                      <a:pt x="89968" y="717554"/>
                      <a:pt x="85927" y="714128"/>
                    </a:cubicBezTo>
                    <a:cubicBezTo>
                      <a:pt x="63349" y="694536"/>
                      <a:pt x="47886" y="669762"/>
                      <a:pt x="33390" y="644020"/>
                    </a:cubicBezTo>
                    <a:cubicBezTo>
                      <a:pt x="19861" y="619861"/>
                      <a:pt x="12218" y="593680"/>
                      <a:pt x="5102" y="567324"/>
                    </a:cubicBezTo>
                    <a:cubicBezTo>
                      <a:pt x="2729" y="558539"/>
                      <a:pt x="3257" y="548963"/>
                      <a:pt x="2466" y="539738"/>
                    </a:cubicBezTo>
                    <a:cubicBezTo>
                      <a:pt x="1675" y="530074"/>
                      <a:pt x="621" y="520498"/>
                      <a:pt x="94" y="510834"/>
                    </a:cubicBezTo>
                    <a:cubicBezTo>
                      <a:pt x="-609" y="495723"/>
                      <a:pt x="2817" y="481052"/>
                      <a:pt x="4311" y="466204"/>
                    </a:cubicBezTo>
                    <a:cubicBezTo>
                      <a:pt x="6595" y="443450"/>
                      <a:pt x="14941" y="422980"/>
                      <a:pt x="22672" y="401983"/>
                    </a:cubicBezTo>
                    <a:cubicBezTo>
                      <a:pt x="33478" y="372552"/>
                      <a:pt x="50610" y="346987"/>
                      <a:pt x="68005" y="321597"/>
                    </a:cubicBezTo>
                    <a:cubicBezTo>
                      <a:pt x="76527" y="309210"/>
                      <a:pt x="86454" y="297437"/>
                      <a:pt x="97612" y="287422"/>
                    </a:cubicBezTo>
                    <a:cubicBezTo>
                      <a:pt x="106660" y="279339"/>
                      <a:pt x="116500" y="271872"/>
                      <a:pt x="125637" y="263614"/>
                    </a:cubicBezTo>
                    <a:cubicBezTo>
                      <a:pt x="136092" y="254125"/>
                      <a:pt x="147249" y="245603"/>
                      <a:pt x="158846" y="237433"/>
                    </a:cubicBezTo>
                    <a:cubicBezTo>
                      <a:pt x="160427" y="236291"/>
                      <a:pt x="161481" y="233743"/>
                      <a:pt x="163150" y="233392"/>
                    </a:cubicBezTo>
                    <a:cubicBezTo>
                      <a:pt x="172639" y="231459"/>
                      <a:pt x="179052" y="224079"/>
                      <a:pt x="187662" y="220302"/>
                    </a:cubicBezTo>
                    <a:cubicBezTo>
                      <a:pt x="198819" y="215382"/>
                      <a:pt x="209098" y="208617"/>
                      <a:pt x="219904" y="202819"/>
                    </a:cubicBezTo>
                    <a:cubicBezTo>
                      <a:pt x="225790" y="199744"/>
                      <a:pt x="232028" y="197372"/>
                      <a:pt x="237826" y="194121"/>
                    </a:cubicBezTo>
                    <a:cubicBezTo>
                      <a:pt x="242834" y="191398"/>
                      <a:pt x="248456" y="190168"/>
                      <a:pt x="251444" y="183579"/>
                    </a:cubicBezTo>
                    <a:cubicBezTo>
                      <a:pt x="257593" y="170225"/>
                      <a:pt x="267696" y="159331"/>
                      <a:pt x="277888" y="148876"/>
                    </a:cubicBezTo>
                    <a:cubicBezTo>
                      <a:pt x="289396" y="136928"/>
                      <a:pt x="301257" y="125332"/>
                      <a:pt x="313468" y="114174"/>
                    </a:cubicBezTo>
                    <a:cubicBezTo>
                      <a:pt x="328140" y="100820"/>
                      <a:pt x="344041" y="89136"/>
                      <a:pt x="360909" y="78681"/>
                    </a:cubicBezTo>
                    <a:cubicBezTo>
                      <a:pt x="367762" y="74376"/>
                      <a:pt x="375317" y="71214"/>
                      <a:pt x="382609" y="67524"/>
                    </a:cubicBezTo>
                    <a:cubicBezTo>
                      <a:pt x="384893" y="66382"/>
                      <a:pt x="387705" y="65767"/>
                      <a:pt x="389550" y="64098"/>
                    </a:cubicBezTo>
                    <a:cubicBezTo>
                      <a:pt x="404660" y="49777"/>
                      <a:pt x="424955" y="45560"/>
                      <a:pt x="442789" y="36687"/>
                    </a:cubicBezTo>
                    <a:cubicBezTo>
                      <a:pt x="453244" y="31504"/>
                      <a:pt x="464928" y="28341"/>
                      <a:pt x="476349" y="25442"/>
                    </a:cubicBezTo>
                    <a:cubicBezTo>
                      <a:pt x="497698" y="20083"/>
                      <a:pt x="518431" y="12791"/>
                      <a:pt x="540482" y="9628"/>
                    </a:cubicBezTo>
                    <a:cubicBezTo>
                      <a:pt x="554363" y="7695"/>
                      <a:pt x="568244" y="7432"/>
                      <a:pt x="581949" y="5148"/>
                    </a:cubicBezTo>
                    <a:cubicBezTo>
                      <a:pt x="596006" y="2863"/>
                      <a:pt x="610238" y="3566"/>
                      <a:pt x="624295" y="1019"/>
                    </a:cubicBezTo>
                    <a:cubicBezTo>
                      <a:pt x="632992" y="-563"/>
                      <a:pt x="642569" y="-475"/>
                      <a:pt x="652057" y="2512"/>
                    </a:cubicBezTo>
                    <a:cubicBezTo>
                      <a:pt x="661018" y="5323"/>
                      <a:pt x="671209" y="5060"/>
                      <a:pt x="680785" y="5235"/>
                    </a:cubicBezTo>
                    <a:cubicBezTo>
                      <a:pt x="696159" y="5499"/>
                      <a:pt x="711358" y="6114"/>
                      <a:pt x="725678" y="12440"/>
                    </a:cubicBezTo>
                    <a:cubicBezTo>
                      <a:pt x="736396" y="10243"/>
                      <a:pt x="745533" y="17008"/>
                      <a:pt x="755900" y="17711"/>
                    </a:cubicBezTo>
                    <a:cubicBezTo>
                      <a:pt x="765300" y="18414"/>
                      <a:pt x="774613" y="22016"/>
                      <a:pt x="783750" y="25266"/>
                    </a:cubicBezTo>
                    <a:cubicBezTo>
                      <a:pt x="792447" y="28341"/>
                      <a:pt x="800705" y="32470"/>
                      <a:pt x="809139" y="36160"/>
                    </a:cubicBezTo>
                    <a:cubicBezTo>
                      <a:pt x="824689" y="42925"/>
                      <a:pt x="840415" y="49250"/>
                      <a:pt x="855702" y="56542"/>
                    </a:cubicBezTo>
                    <a:cubicBezTo>
                      <a:pt x="870988" y="63834"/>
                      <a:pt x="884606" y="73849"/>
                      <a:pt x="898047" y="84304"/>
                    </a:cubicBezTo>
                    <a:cubicBezTo>
                      <a:pt x="903055" y="88257"/>
                      <a:pt x="908941" y="91244"/>
                      <a:pt x="913685" y="95461"/>
                    </a:cubicBezTo>
                    <a:cubicBezTo>
                      <a:pt x="925106" y="105565"/>
                      <a:pt x="936527" y="115668"/>
                      <a:pt x="947158" y="126649"/>
                    </a:cubicBezTo>
                    <a:cubicBezTo>
                      <a:pt x="957085" y="136928"/>
                      <a:pt x="966310" y="147998"/>
                      <a:pt x="975007" y="159331"/>
                    </a:cubicBezTo>
                    <a:cubicBezTo>
                      <a:pt x="980630" y="166623"/>
                      <a:pt x="984847" y="175057"/>
                      <a:pt x="989503" y="183139"/>
                    </a:cubicBezTo>
                    <a:cubicBezTo>
                      <a:pt x="994686" y="192101"/>
                      <a:pt x="999431" y="201325"/>
                      <a:pt x="1004877" y="210198"/>
                    </a:cubicBezTo>
                    <a:cubicBezTo>
                      <a:pt x="1006020" y="212043"/>
                      <a:pt x="1009358" y="213273"/>
                      <a:pt x="1011730" y="213361"/>
                    </a:cubicBezTo>
                    <a:cubicBezTo>
                      <a:pt x="1020515" y="213713"/>
                      <a:pt x="1029301" y="213273"/>
                      <a:pt x="1037998" y="213537"/>
                    </a:cubicBezTo>
                    <a:cubicBezTo>
                      <a:pt x="1053988" y="214152"/>
                      <a:pt x="1070065" y="214415"/>
                      <a:pt x="1085967" y="216085"/>
                    </a:cubicBezTo>
                    <a:cubicBezTo>
                      <a:pt x="1096245" y="217227"/>
                      <a:pt x="1106173" y="221356"/>
                      <a:pt x="1116540" y="222849"/>
                    </a:cubicBezTo>
                    <a:cubicBezTo>
                      <a:pt x="1131387" y="225046"/>
                      <a:pt x="1145707" y="229438"/>
                      <a:pt x="1160379" y="232689"/>
                    </a:cubicBezTo>
                    <a:cubicBezTo>
                      <a:pt x="1166528" y="234095"/>
                      <a:pt x="1172678" y="235764"/>
                      <a:pt x="1178389" y="238312"/>
                    </a:cubicBezTo>
                    <a:cubicBezTo>
                      <a:pt x="1194554" y="245516"/>
                      <a:pt x="1210982" y="252105"/>
                      <a:pt x="1227060" y="259309"/>
                    </a:cubicBezTo>
                    <a:cubicBezTo>
                      <a:pt x="1244982" y="267391"/>
                      <a:pt x="1261850" y="278021"/>
                      <a:pt x="1277751" y="289794"/>
                    </a:cubicBezTo>
                    <a:cubicBezTo>
                      <a:pt x="1291193" y="299721"/>
                      <a:pt x="1305689" y="308770"/>
                      <a:pt x="1317461" y="320455"/>
                    </a:cubicBezTo>
                    <a:cubicBezTo>
                      <a:pt x="1335911" y="338729"/>
                      <a:pt x="1354272" y="357353"/>
                      <a:pt x="1368856" y="378878"/>
                    </a:cubicBezTo>
                    <a:cubicBezTo>
                      <a:pt x="1376235" y="389772"/>
                      <a:pt x="1380892" y="402510"/>
                      <a:pt x="1386778" y="414371"/>
                    </a:cubicBezTo>
                    <a:cubicBezTo>
                      <a:pt x="1387305" y="415337"/>
                      <a:pt x="1388008" y="416215"/>
                      <a:pt x="1388535" y="417182"/>
                    </a:cubicBezTo>
                    <a:cubicBezTo>
                      <a:pt x="1400307" y="436510"/>
                      <a:pt x="1406808" y="457595"/>
                      <a:pt x="1410674" y="479734"/>
                    </a:cubicBezTo>
                    <a:cubicBezTo>
                      <a:pt x="1410850" y="481491"/>
                      <a:pt x="1412080" y="483072"/>
                      <a:pt x="1412870" y="485971"/>
                    </a:cubicBezTo>
                    <a:moveTo>
                      <a:pt x="771099" y="822978"/>
                    </a:moveTo>
                    <a:cubicBezTo>
                      <a:pt x="771186" y="822276"/>
                      <a:pt x="771186" y="821485"/>
                      <a:pt x="771274" y="820782"/>
                    </a:cubicBezTo>
                    <a:cubicBezTo>
                      <a:pt x="770835" y="821485"/>
                      <a:pt x="770396" y="822276"/>
                      <a:pt x="768727" y="822978"/>
                    </a:cubicBezTo>
                    <a:cubicBezTo>
                      <a:pt x="768639" y="823681"/>
                      <a:pt x="768639" y="824472"/>
                      <a:pt x="768551" y="825175"/>
                    </a:cubicBezTo>
                    <a:cubicBezTo>
                      <a:pt x="768990" y="824472"/>
                      <a:pt x="769517" y="823681"/>
                      <a:pt x="771099" y="822978"/>
                    </a:cubicBezTo>
                    <a:moveTo>
                      <a:pt x="820121" y="757264"/>
                    </a:moveTo>
                    <a:cubicBezTo>
                      <a:pt x="820912" y="757703"/>
                      <a:pt x="821702" y="758055"/>
                      <a:pt x="822493" y="759636"/>
                    </a:cubicBezTo>
                    <a:cubicBezTo>
                      <a:pt x="826271" y="761042"/>
                      <a:pt x="831366" y="761393"/>
                      <a:pt x="833563" y="764028"/>
                    </a:cubicBezTo>
                    <a:cubicBezTo>
                      <a:pt x="837604" y="768860"/>
                      <a:pt x="841645" y="764556"/>
                      <a:pt x="845423" y="765610"/>
                    </a:cubicBezTo>
                    <a:cubicBezTo>
                      <a:pt x="847883" y="766313"/>
                      <a:pt x="850255" y="767279"/>
                      <a:pt x="852627" y="768246"/>
                    </a:cubicBezTo>
                    <a:cubicBezTo>
                      <a:pt x="853945" y="768773"/>
                      <a:pt x="856053" y="770530"/>
                      <a:pt x="856405" y="770178"/>
                    </a:cubicBezTo>
                    <a:cubicBezTo>
                      <a:pt x="865190" y="761920"/>
                      <a:pt x="875293" y="770705"/>
                      <a:pt x="884518" y="768070"/>
                    </a:cubicBezTo>
                    <a:cubicBezTo>
                      <a:pt x="886538" y="767455"/>
                      <a:pt x="889701" y="767631"/>
                      <a:pt x="891195" y="768773"/>
                    </a:cubicBezTo>
                    <a:cubicBezTo>
                      <a:pt x="896290" y="772902"/>
                      <a:pt x="899629" y="768333"/>
                      <a:pt x="903406" y="766752"/>
                    </a:cubicBezTo>
                    <a:cubicBezTo>
                      <a:pt x="904724" y="766225"/>
                      <a:pt x="905251" y="763677"/>
                      <a:pt x="906130" y="762096"/>
                    </a:cubicBezTo>
                    <a:cubicBezTo>
                      <a:pt x="904548" y="762096"/>
                      <a:pt x="902879" y="761832"/>
                      <a:pt x="901298" y="762008"/>
                    </a:cubicBezTo>
                    <a:cubicBezTo>
                      <a:pt x="897872" y="762271"/>
                      <a:pt x="894445" y="763238"/>
                      <a:pt x="891107" y="763062"/>
                    </a:cubicBezTo>
                    <a:cubicBezTo>
                      <a:pt x="886275" y="762711"/>
                      <a:pt x="881267" y="760427"/>
                      <a:pt x="876699" y="761129"/>
                    </a:cubicBezTo>
                    <a:cubicBezTo>
                      <a:pt x="871603" y="761832"/>
                      <a:pt x="866859" y="754277"/>
                      <a:pt x="861939" y="760778"/>
                    </a:cubicBezTo>
                    <a:cubicBezTo>
                      <a:pt x="849025" y="755595"/>
                      <a:pt x="835583" y="759724"/>
                      <a:pt x="822493" y="757176"/>
                    </a:cubicBezTo>
                    <a:cubicBezTo>
                      <a:pt x="821702" y="756737"/>
                      <a:pt x="820912" y="756385"/>
                      <a:pt x="820121" y="754804"/>
                    </a:cubicBezTo>
                    <a:cubicBezTo>
                      <a:pt x="819330" y="754365"/>
                      <a:pt x="818540" y="754013"/>
                      <a:pt x="817749" y="752432"/>
                    </a:cubicBezTo>
                    <a:cubicBezTo>
                      <a:pt x="810018" y="747161"/>
                      <a:pt x="802375" y="741802"/>
                      <a:pt x="794643" y="736530"/>
                    </a:cubicBezTo>
                    <a:cubicBezTo>
                      <a:pt x="792359" y="734949"/>
                      <a:pt x="791569" y="730381"/>
                      <a:pt x="787264" y="732665"/>
                    </a:cubicBezTo>
                    <a:cubicBezTo>
                      <a:pt x="789109" y="734861"/>
                      <a:pt x="790778" y="737233"/>
                      <a:pt x="792798" y="739342"/>
                    </a:cubicBezTo>
                    <a:cubicBezTo>
                      <a:pt x="799651" y="746546"/>
                      <a:pt x="806679" y="753750"/>
                      <a:pt x="817749" y="754804"/>
                    </a:cubicBezTo>
                    <a:cubicBezTo>
                      <a:pt x="818540" y="755243"/>
                      <a:pt x="819330" y="755682"/>
                      <a:pt x="820121" y="757264"/>
                    </a:cubicBezTo>
                    <a:moveTo>
                      <a:pt x="87508" y="529020"/>
                    </a:moveTo>
                    <a:cubicBezTo>
                      <a:pt x="87421" y="529723"/>
                      <a:pt x="87421" y="530513"/>
                      <a:pt x="87333" y="531216"/>
                    </a:cubicBezTo>
                    <a:cubicBezTo>
                      <a:pt x="87772" y="530513"/>
                      <a:pt x="88211" y="529723"/>
                      <a:pt x="89880" y="529020"/>
                    </a:cubicBezTo>
                    <a:cubicBezTo>
                      <a:pt x="89968" y="528317"/>
                      <a:pt x="89968" y="527526"/>
                      <a:pt x="90056" y="526823"/>
                    </a:cubicBezTo>
                    <a:cubicBezTo>
                      <a:pt x="89617" y="527526"/>
                      <a:pt x="89178" y="528229"/>
                      <a:pt x="87508" y="529020"/>
                    </a:cubicBezTo>
                    <a:moveTo>
                      <a:pt x="51664" y="538508"/>
                    </a:moveTo>
                    <a:cubicBezTo>
                      <a:pt x="51576" y="539211"/>
                      <a:pt x="51576" y="540001"/>
                      <a:pt x="51488" y="540704"/>
                    </a:cubicBezTo>
                    <a:cubicBezTo>
                      <a:pt x="51928" y="540001"/>
                      <a:pt x="52367" y="539211"/>
                      <a:pt x="54036" y="538508"/>
                    </a:cubicBezTo>
                    <a:cubicBezTo>
                      <a:pt x="54124" y="537805"/>
                      <a:pt x="54124" y="537014"/>
                      <a:pt x="54212" y="536312"/>
                    </a:cubicBezTo>
                    <a:cubicBezTo>
                      <a:pt x="53773" y="537102"/>
                      <a:pt x="53333" y="537805"/>
                      <a:pt x="51664" y="538508"/>
                    </a:cubicBezTo>
                    <a:moveTo>
                      <a:pt x="1262289" y="632951"/>
                    </a:moveTo>
                    <a:cubicBezTo>
                      <a:pt x="1261586" y="632863"/>
                      <a:pt x="1260796" y="632863"/>
                      <a:pt x="1260093" y="632775"/>
                    </a:cubicBezTo>
                    <a:cubicBezTo>
                      <a:pt x="1260796" y="633214"/>
                      <a:pt x="1261586" y="633654"/>
                      <a:pt x="1262289" y="635323"/>
                    </a:cubicBezTo>
                    <a:cubicBezTo>
                      <a:pt x="1262992" y="635411"/>
                      <a:pt x="1263783" y="635411"/>
                      <a:pt x="1264485" y="635499"/>
                    </a:cubicBezTo>
                    <a:cubicBezTo>
                      <a:pt x="1263783" y="635059"/>
                      <a:pt x="1263080" y="634620"/>
                      <a:pt x="1262289" y="632951"/>
                    </a:cubicBezTo>
                    <a:moveTo>
                      <a:pt x="700640" y="788276"/>
                    </a:moveTo>
                    <a:cubicBezTo>
                      <a:pt x="701343" y="788364"/>
                      <a:pt x="702133" y="788364"/>
                      <a:pt x="702836" y="788452"/>
                    </a:cubicBezTo>
                    <a:cubicBezTo>
                      <a:pt x="702133" y="788013"/>
                      <a:pt x="701343" y="787573"/>
                      <a:pt x="700640" y="785904"/>
                    </a:cubicBezTo>
                    <a:cubicBezTo>
                      <a:pt x="700464" y="784850"/>
                      <a:pt x="700201" y="783884"/>
                      <a:pt x="700025" y="782829"/>
                    </a:cubicBezTo>
                    <a:cubicBezTo>
                      <a:pt x="699498" y="783005"/>
                      <a:pt x="698971" y="783181"/>
                      <a:pt x="698444" y="783269"/>
                    </a:cubicBezTo>
                    <a:cubicBezTo>
                      <a:pt x="699146" y="784586"/>
                      <a:pt x="699849" y="785904"/>
                      <a:pt x="700640" y="788276"/>
                    </a:cubicBezTo>
                    <a:moveTo>
                      <a:pt x="338507" y="333018"/>
                    </a:moveTo>
                    <a:cubicBezTo>
                      <a:pt x="337716" y="333018"/>
                      <a:pt x="336925" y="332842"/>
                      <a:pt x="336222" y="333018"/>
                    </a:cubicBezTo>
                    <a:cubicBezTo>
                      <a:pt x="334905" y="333369"/>
                      <a:pt x="333587" y="333809"/>
                      <a:pt x="332620" y="334599"/>
                    </a:cubicBezTo>
                    <a:cubicBezTo>
                      <a:pt x="332269" y="334863"/>
                      <a:pt x="333060" y="337323"/>
                      <a:pt x="333411" y="337323"/>
                    </a:cubicBezTo>
                    <a:cubicBezTo>
                      <a:pt x="334729" y="337411"/>
                      <a:pt x="336222" y="337147"/>
                      <a:pt x="337277" y="336444"/>
                    </a:cubicBezTo>
                    <a:cubicBezTo>
                      <a:pt x="338331" y="335654"/>
                      <a:pt x="338946" y="334160"/>
                      <a:pt x="340879" y="333018"/>
                    </a:cubicBezTo>
                    <a:cubicBezTo>
                      <a:pt x="340967" y="332315"/>
                      <a:pt x="340967" y="331524"/>
                      <a:pt x="341054" y="330822"/>
                    </a:cubicBezTo>
                    <a:cubicBezTo>
                      <a:pt x="340615" y="331524"/>
                      <a:pt x="340176" y="332227"/>
                      <a:pt x="338507" y="333018"/>
                    </a:cubicBezTo>
                    <a:moveTo>
                      <a:pt x="1227675" y="681973"/>
                    </a:moveTo>
                    <a:cubicBezTo>
                      <a:pt x="1226533" y="681973"/>
                      <a:pt x="1225390" y="681797"/>
                      <a:pt x="1224248" y="681973"/>
                    </a:cubicBezTo>
                    <a:cubicBezTo>
                      <a:pt x="1222579" y="682324"/>
                      <a:pt x="1220910" y="682852"/>
                      <a:pt x="1219329" y="683467"/>
                    </a:cubicBezTo>
                    <a:cubicBezTo>
                      <a:pt x="1219065" y="683555"/>
                      <a:pt x="1219241" y="685487"/>
                      <a:pt x="1219416" y="685487"/>
                    </a:cubicBezTo>
                    <a:cubicBezTo>
                      <a:pt x="1221437" y="685839"/>
                      <a:pt x="1223809" y="686629"/>
                      <a:pt x="1225566" y="686102"/>
                    </a:cubicBezTo>
                    <a:cubicBezTo>
                      <a:pt x="1226972" y="685663"/>
                      <a:pt x="1227763" y="683379"/>
                      <a:pt x="1230047" y="681885"/>
                    </a:cubicBezTo>
                    <a:cubicBezTo>
                      <a:pt x="1230135" y="681183"/>
                      <a:pt x="1230135" y="680392"/>
                      <a:pt x="1230222" y="679689"/>
                    </a:cubicBezTo>
                    <a:cubicBezTo>
                      <a:pt x="1229783" y="680480"/>
                      <a:pt x="1229344" y="681183"/>
                      <a:pt x="1227675" y="681973"/>
                    </a:cubicBezTo>
                    <a:moveTo>
                      <a:pt x="327788" y="692691"/>
                    </a:moveTo>
                    <a:cubicBezTo>
                      <a:pt x="329106" y="693043"/>
                      <a:pt x="330336" y="693306"/>
                      <a:pt x="331654" y="693658"/>
                    </a:cubicBezTo>
                    <a:cubicBezTo>
                      <a:pt x="331742" y="693131"/>
                      <a:pt x="331918" y="692604"/>
                      <a:pt x="332005" y="692076"/>
                    </a:cubicBezTo>
                    <a:cubicBezTo>
                      <a:pt x="330600" y="691901"/>
                      <a:pt x="329194" y="691725"/>
                      <a:pt x="327788" y="690319"/>
                    </a:cubicBezTo>
                    <a:cubicBezTo>
                      <a:pt x="326734" y="689089"/>
                      <a:pt x="325680" y="686893"/>
                      <a:pt x="324714" y="686893"/>
                    </a:cubicBezTo>
                    <a:cubicBezTo>
                      <a:pt x="321814" y="687156"/>
                      <a:pt x="318915" y="688123"/>
                      <a:pt x="316192" y="689177"/>
                    </a:cubicBezTo>
                    <a:cubicBezTo>
                      <a:pt x="315138" y="689616"/>
                      <a:pt x="314347" y="690934"/>
                      <a:pt x="313468" y="691813"/>
                    </a:cubicBezTo>
                    <a:cubicBezTo>
                      <a:pt x="314610" y="692516"/>
                      <a:pt x="315840" y="693833"/>
                      <a:pt x="316895" y="693745"/>
                    </a:cubicBezTo>
                    <a:cubicBezTo>
                      <a:pt x="320497" y="693306"/>
                      <a:pt x="324099" y="692340"/>
                      <a:pt x="327788" y="692691"/>
                    </a:cubicBezTo>
                    <a:moveTo>
                      <a:pt x="1081837" y="244549"/>
                    </a:moveTo>
                    <a:cubicBezTo>
                      <a:pt x="1090359" y="249820"/>
                      <a:pt x="1099408" y="253510"/>
                      <a:pt x="1109687" y="251753"/>
                    </a:cubicBezTo>
                    <a:cubicBezTo>
                      <a:pt x="1111883" y="251402"/>
                      <a:pt x="1114168" y="251050"/>
                      <a:pt x="1116364" y="250611"/>
                    </a:cubicBezTo>
                    <a:cubicBezTo>
                      <a:pt x="1114255" y="249205"/>
                      <a:pt x="1112235" y="247624"/>
                      <a:pt x="1109951" y="246482"/>
                    </a:cubicBezTo>
                    <a:cubicBezTo>
                      <a:pt x="1108457" y="245691"/>
                      <a:pt x="1106173" y="244725"/>
                      <a:pt x="1105207" y="245340"/>
                    </a:cubicBezTo>
                    <a:cubicBezTo>
                      <a:pt x="1099935" y="248678"/>
                      <a:pt x="1096245" y="246833"/>
                      <a:pt x="1091941" y="243056"/>
                    </a:cubicBezTo>
                    <a:cubicBezTo>
                      <a:pt x="1088514" y="240069"/>
                      <a:pt x="1083770" y="239014"/>
                      <a:pt x="1079465" y="244549"/>
                    </a:cubicBezTo>
                    <a:cubicBezTo>
                      <a:pt x="1074897" y="243144"/>
                      <a:pt x="1070329" y="241738"/>
                      <a:pt x="1065760" y="240420"/>
                    </a:cubicBezTo>
                    <a:cubicBezTo>
                      <a:pt x="1065321" y="240244"/>
                      <a:pt x="1064267" y="240508"/>
                      <a:pt x="1064179" y="240772"/>
                    </a:cubicBezTo>
                    <a:cubicBezTo>
                      <a:pt x="1063915" y="241474"/>
                      <a:pt x="1063652" y="242529"/>
                      <a:pt x="1064003" y="242968"/>
                    </a:cubicBezTo>
                    <a:cubicBezTo>
                      <a:pt x="1067078" y="247361"/>
                      <a:pt x="1073403" y="247888"/>
                      <a:pt x="1081837" y="244549"/>
                    </a:cubicBezTo>
                    <a:moveTo>
                      <a:pt x="551201" y="681973"/>
                    </a:moveTo>
                    <a:cubicBezTo>
                      <a:pt x="539955" y="683642"/>
                      <a:pt x="528710" y="685136"/>
                      <a:pt x="517465" y="687156"/>
                    </a:cubicBezTo>
                    <a:cubicBezTo>
                      <a:pt x="514302" y="687684"/>
                      <a:pt x="511315" y="689616"/>
                      <a:pt x="508504" y="691373"/>
                    </a:cubicBezTo>
                    <a:cubicBezTo>
                      <a:pt x="507537" y="691988"/>
                      <a:pt x="507537" y="694009"/>
                      <a:pt x="507098" y="695327"/>
                    </a:cubicBezTo>
                    <a:cubicBezTo>
                      <a:pt x="508416" y="695415"/>
                      <a:pt x="510436" y="696205"/>
                      <a:pt x="511051" y="695590"/>
                    </a:cubicBezTo>
                    <a:cubicBezTo>
                      <a:pt x="516586" y="690495"/>
                      <a:pt x="523263" y="691637"/>
                      <a:pt x="529764" y="691549"/>
                    </a:cubicBezTo>
                    <a:cubicBezTo>
                      <a:pt x="533718" y="691461"/>
                      <a:pt x="537935" y="692340"/>
                      <a:pt x="541625" y="691373"/>
                    </a:cubicBezTo>
                    <a:cubicBezTo>
                      <a:pt x="546281" y="690056"/>
                      <a:pt x="552694" y="689616"/>
                      <a:pt x="553485" y="682061"/>
                    </a:cubicBezTo>
                    <a:cubicBezTo>
                      <a:pt x="554539" y="681885"/>
                      <a:pt x="555505" y="681622"/>
                      <a:pt x="556560" y="681446"/>
                    </a:cubicBezTo>
                    <a:cubicBezTo>
                      <a:pt x="556384" y="680919"/>
                      <a:pt x="556208" y="680392"/>
                      <a:pt x="556120" y="679865"/>
                    </a:cubicBezTo>
                    <a:cubicBezTo>
                      <a:pt x="554978" y="680480"/>
                      <a:pt x="553660" y="681183"/>
                      <a:pt x="551201" y="681973"/>
                    </a:cubicBezTo>
                    <a:moveTo>
                      <a:pt x="565609" y="110660"/>
                    </a:moveTo>
                    <a:cubicBezTo>
                      <a:pt x="553660" y="111451"/>
                      <a:pt x="541712" y="112329"/>
                      <a:pt x="529764" y="112944"/>
                    </a:cubicBezTo>
                    <a:cubicBezTo>
                      <a:pt x="526074" y="113120"/>
                      <a:pt x="527217" y="113384"/>
                      <a:pt x="528007" y="116458"/>
                    </a:cubicBezTo>
                    <a:cubicBezTo>
                      <a:pt x="530731" y="126737"/>
                      <a:pt x="526514" y="133853"/>
                      <a:pt x="516323" y="138334"/>
                    </a:cubicBezTo>
                    <a:cubicBezTo>
                      <a:pt x="515005" y="138949"/>
                      <a:pt x="513423" y="138861"/>
                      <a:pt x="512018" y="139388"/>
                    </a:cubicBezTo>
                    <a:cubicBezTo>
                      <a:pt x="511227" y="139652"/>
                      <a:pt x="510524" y="140355"/>
                      <a:pt x="509821" y="140882"/>
                    </a:cubicBezTo>
                    <a:cubicBezTo>
                      <a:pt x="510524" y="141145"/>
                      <a:pt x="511227" y="141760"/>
                      <a:pt x="511842" y="141672"/>
                    </a:cubicBezTo>
                    <a:cubicBezTo>
                      <a:pt x="517904" y="140970"/>
                      <a:pt x="524054" y="138861"/>
                      <a:pt x="529852" y="139652"/>
                    </a:cubicBezTo>
                    <a:cubicBezTo>
                      <a:pt x="537583" y="140706"/>
                      <a:pt x="539428" y="135523"/>
                      <a:pt x="543030" y="131130"/>
                    </a:cubicBezTo>
                    <a:cubicBezTo>
                      <a:pt x="546984" y="126298"/>
                      <a:pt x="551552" y="121905"/>
                      <a:pt x="556296" y="117776"/>
                    </a:cubicBezTo>
                    <a:cubicBezTo>
                      <a:pt x="559459" y="114965"/>
                      <a:pt x="563324" y="113032"/>
                      <a:pt x="568069" y="110660"/>
                    </a:cubicBezTo>
                    <a:cubicBezTo>
                      <a:pt x="569123" y="110484"/>
                      <a:pt x="570089" y="110221"/>
                      <a:pt x="571143" y="110045"/>
                    </a:cubicBezTo>
                    <a:cubicBezTo>
                      <a:pt x="570968" y="109518"/>
                      <a:pt x="570792" y="108991"/>
                      <a:pt x="570704" y="108464"/>
                    </a:cubicBezTo>
                    <a:cubicBezTo>
                      <a:pt x="569298" y="109254"/>
                      <a:pt x="567981" y="109957"/>
                      <a:pt x="565609" y="110660"/>
                    </a:cubicBezTo>
                    <a:moveTo>
                      <a:pt x="49292" y="481139"/>
                    </a:moveTo>
                    <a:cubicBezTo>
                      <a:pt x="50083" y="476044"/>
                      <a:pt x="46832" y="470685"/>
                      <a:pt x="50434" y="465589"/>
                    </a:cubicBezTo>
                    <a:cubicBezTo>
                      <a:pt x="54563" y="459791"/>
                      <a:pt x="56320" y="453026"/>
                      <a:pt x="58517" y="446174"/>
                    </a:cubicBezTo>
                    <a:cubicBezTo>
                      <a:pt x="62031" y="435368"/>
                      <a:pt x="61592" y="423419"/>
                      <a:pt x="69323" y="413492"/>
                    </a:cubicBezTo>
                    <a:cubicBezTo>
                      <a:pt x="74155" y="407342"/>
                      <a:pt x="78372" y="398908"/>
                      <a:pt x="78635" y="391353"/>
                    </a:cubicBezTo>
                    <a:cubicBezTo>
                      <a:pt x="78987" y="380810"/>
                      <a:pt x="85048" y="373079"/>
                      <a:pt x="87860" y="363855"/>
                    </a:cubicBezTo>
                    <a:cubicBezTo>
                      <a:pt x="91110" y="353136"/>
                      <a:pt x="99632" y="345581"/>
                      <a:pt x="106397" y="336971"/>
                    </a:cubicBezTo>
                    <a:cubicBezTo>
                      <a:pt x="114479" y="326692"/>
                      <a:pt x="125110" y="320016"/>
                      <a:pt x="134247" y="311406"/>
                    </a:cubicBezTo>
                    <a:cubicBezTo>
                      <a:pt x="142417" y="303763"/>
                      <a:pt x="151642" y="297174"/>
                      <a:pt x="159636" y="289267"/>
                    </a:cubicBezTo>
                    <a:cubicBezTo>
                      <a:pt x="170794" y="278197"/>
                      <a:pt x="181160" y="266337"/>
                      <a:pt x="191879" y="254916"/>
                    </a:cubicBezTo>
                    <a:cubicBezTo>
                      <a:pt x="194075" y="252632"/>
                      <a:pt x="196535" y="250611"/>
                      <a:pt x="198643" y="248327"/>
                    </a:cubicBezTo>
                    <a:cubicBezTo>
                      <a:pt x="199522" y="247448"/>
                      <a:pt x="199785" y="246043"/>
                      <a:pt x="200313" y="244901"/>
                    </a:cubicBezTo>
                    <a:cubicBezTo>
                      <a:pt x="198819" y="244725"/>
                      <a:pt x="197238" y="244286"/>
                      <a:pt x="195744" y="244549"/>
                    </a:cubicBezTo>
                    <a:cubicBezTo>
                      <a:pt x="194778" y="244725"/>
                      <a:pt x="193811" y="245779"/>
                      <a:pt x="193021" y="246570"/>
                    </a:cubicBezTo>
                    <a:cubicBezTo>
                      <a:pt x="177207" y="261593"/>
                      <a:pt x="156210" y="270027"/>
                      <a:pt x="141275" y="286192"/>
                    </a:cubicBezTo>
                    <a:cubicBezTo>
                      <a:pt x="140572" y="286895"/>
                      <a:pt x="139254" y="287070"/>
                      <a:pt x="138288" y="287510"/>
                    </a:cubicBezTo>
                    <a:cubicBezTo>
                      <a:pt x="133807" y="289530"/>
                      <a:pt x="130908" y="292869"/>
                      <a:pt x="127833" y="296822"/>
                    </a:cubicBezTo>
                    <a:cubicBezTo>
                      <a:pt x="122035" y="304114"/>
                      <a:pt x="114304" y="309825"/>
                      <a:pt x="107363" y="316150"/>
                    </a:cubicBezTo>
                    <a:cubicBezTo>
                      <a:pt x="106485" y="316941"/>
                      <a:pt x="94537" y="332227"/>
                      <a:pt x="93482" y="333721"/>
                    </a:cubicBezTo>
                    <a:cubicBezTo>
                      <a:pt x="88826" y="340222"/>
                      <a:pt x="84082" y="346547"/>
                      <a:pt x="79426" y="353049"/>
                    </a:cubicBezTo>
                    <a:cubicBezTo>
                      <a:pt x="75648" y="358232"/>
                      <a:pt x="72046" y="363503"/>
                      <a:pt x="68444" y="368774"/>
                    </a:cubicBezTo>
                    <a:cubicBezTo>
                      <a:pt x="65018" y="373694"/>
                      <a:pt x="61679" y="378702"/>
                      <a:pt x="58253" y="383710"/>
                    </a:cubicBezTo>
                    <a:cubicBezTo>
                      <a:pt x="57375" y="384940"/>
                      <a:pt x="55617" y="385994"/>
                      <a:pt x="55354" y="387312"/>
                    </a:cubicBezTo>
                    <a:cubicBezTo>
                      <a:pt x="52894" y="401105"/>
                      <a:pt x="47359" y="413580"/>
                      <a:pt x="38925" y="424737"/>
                    </a:cubicBezTo>
                    <a:cubicBezTo>
                      <a:pt x="38135" y="425792"/>
                      <a:pt x="38574" y="427724"/>
                      <a:pt x="38486" y="429306"/>
                    </a:cubicBezTo>
                    <a:cubicBezTo>
                      <a:pt x="38222" y="433083"/>
                      <a:pt x="39013" y="436685"/>
                      <a:pt x="35675" y="440287"/>
                    </a:cubicBezTo>
                    <a:cubicBezTo>
                      <a:pt x="33742" y="442396"/>
                      <a:pt x="34620" y="447140"/>
                      <a:pt x="34269" y="450742"/>
                    </a:cubicBezTo>
                    <a:cubicBezTo>
                      <a:pt x="33478" y="458561"/>
                      <a:pt x="28471" y="465062"/>
                      <a:pt x="28207" y="473584"/>
                    </a:cubicBezTo>
                    <a:cubicBezTo>
                      <a:pt x="28031" y="478240"/>
                      <a:pt x="29525" y="483424"/>
                      <a:pt x="28471" y="487026"/>
                    </a:cubicBezTo>
                    <a:cubicBezTo>
                      <a:pt x="24166" y="501082"/>
                      <a:pt x="27768" y="515227"/>
                      <a:pt x="26714" y="529195"/>
                    </a:cubicBezTo>
                    <a:cubicBezTo>
                      <a:pt x="26450" y="533149"/>
                      <a:pt x="30140" y="538772"/>
                      <a:pt x="28471" y="541056"/>
                    </a:cubicBezTo>
                    <a:cubicBezTo>
                      <a:pt x="25044" y="545800"/>
                      <a:pt x="28910" y="548787"/>
                      <a:pt x="28998" y="552565"/>
                    </a:cubicBezTo>
                    <a:cubicBezTo>
                      <a:pt x="29086" y="555464"/>
                      <a:pt x="29964" y="558539"/>
                      <a:pt x="31370" y="561086"/>
                    </a:cubicBezTo>
                    <a:cubicBezTo>
                      <a:pt x="36553" y="570750"/>
                      <a:pt x="32600" y="583138"/>
                      <a:pt x="40419" y="592011"/>
                    </a:cubicBezTo>
                    <a:cubicBezTo>
                      <a:pt x="40858" y="592538"/>
                      <a:pt x="41122" y="593856"/>
                      <a:pt x="40770" y="594119"/>
                    </a:cubicBezTo>
                    <a:cubicBezTo>
                      <a:pt x="34708" y="599654"/>
                      <a:pt x="41385" y="602729"/>
                      <a:pt x="43318" y="606507"/>
                    </a:cubicBezTo>
                    <a:cubicBezTo>
                      <a:pt x="45251" y="610197"/>
                      <a:pt x="49819" y="613272"/>
                      <a:pt x="49995" y="616786"/>
                    </a:cubicBezTo>
                    <a:cubicBezTo>
                      <a:pt x="50610" y="626889"/>
                      <a:pt x="57990" y="632863"/>
                      <a:pt x="62646" y="640331"/>
                    </a:cubicBezTo>
                    <a:cubicBezTo>
                      <a:pt x="67214" y="647535"/>
                      <a:pt x="67917" y="657374"/>
                      <a:pt x="76614" y="661855"/>
                    </a:cubicBezTo>
                    <a:cubicBezTo>
                      <a:pt x="74506" y="669410"/>
                      <a:pt x="81798" y="670816"/>
                      <a:pt x="84961" y="674945"/>
                    </a:cubicBezTo>
                    <a:cubicBezTo>
                      <a:pt x="87772" y="678547"/>
                      <a:pt x="90408" y="682324"/>
                      <a:pt x="93482" y="685751"/>
                    </a:cubicBezTo>
                    <a:cubicBezTo>
                      <a:pt x="99632" y="692604"/>
                      <a:pt x="105606" y="699808"/>
                      <a:pt x="112459" y="705869"/>
                    </a:cubicBezTo>
                    <a:cubicBezTo>
                      <a:pt x="118609" y="711316"/>
                      <a:pt x="126515" y="714655"/>
                      <a:pt x="132402" y="720277"/>
                    </a:cubicBezTo>
                    <a:cubicBezTo>
                      <a:pt x="143208" y="730644"/>
                      <a:pt x="155419" y="738902"/>
                      <a:pt x="168246" y="746370"/>
                    </a:cubicBezTo>
                    <a:cubicBezTo>
                      <a:pt x="185202" y="756298"/>
                      <a:pt x="201103" y="767982"/>
                      <a:pt x="220080" y="774220"/>
                    </a:cubicBezTo>
                    <a:cubicBezTo>
                      <a:pt x="238002" y="780106"/>
                      <a:pt x="254431" y="790121"/>
                      <a:pt x="273583" y="792230"/>
                    </a:cubicBezTo>
                    <a:cubicBezTo>
                      <a:pt x="279820" y="792933"/>
                      <a:pt x="285882" y="795041"/>
                      <a:pt x="291944" y="796974"/>
                    </a:cubicBezTo>
                    <a:cubicBezTo>
                      <a:pt x="295458" y="798116"/>
                      <a:pt x="298709" y="801542"/>
                      <a:pt x="301959" y="801366"/>
                    </a:cubicBezTo>
                    <a:cubicBezTo>
                      <a:pt x="313293" y="800751"/>
                      <a:pt x="323044" y="809625"/>
                      <a:pt x="334641" y="806462"/>
                    </a:cubicBezTo>
                    <a:cubicBezTo>
                      <a:pt x="347907" y="812612"/>
                      <a:pt x="362315" y="809098"/>
                      <a:pt x="376108" y="810943"/>
                    </a:cubicBezTo>
                    <a:cubicBezTo>
                      <a:pt x="393152" y="813139"/>
                      <a:pt x="410459" y="812875"/>
                      <a:pt x="427678" y="813666"/>
                    </a:cubicBezTo>
                    <a:cubicBezTo>
                      <a:pt x="428908" y="813754"/>
                      <a:pt x="430402" y="813227"/>
                      <a:pt x="431192" y="813754"/>
                    </a:cubicBezTo>
                    <a:cubicBezTo>
                      <a:pt x="438045" y="818586"/>
                      <a:pt x="443843" y="815511"/>
                      <a:pt x="450081" y="811997"/>
                    </a:cubicBezTo>
                    <a:cubicBezTo>
                      <a:pt x="455967" y="808746"/>
                      <a:pt x="461941" y="806023"/>
                      <a:pt x="469321" y="806198"/>
                    </a:cubicBezTo>
                    <a:cubicBezTo>
                      <a:pt x="475558" y="806286"/>
                      <a:pt x="481796" y="804090"/>
                      <a:pt x="488034" y="802596"/>
                    </a:cubicBezTo>
                    <a:cubicBezTo>
                      <a:pt x="498488" y="800049"/>
                      <a:pt x="508767" y="796183"/>
                      <a:pt x="519397" y="794777"/>
                    </a:cubicBezTo>
                    <a:cubicBezTo>
                      <a:pt x="539955" y="792054"/>
                      <a:pt x="559371" y="786519"/>
                      <a:pt x="577996" y="777382"/>
                    </a:cubicBezTo>
                    <a:cubicBezTo>
                      <a:pt x="587221" y="772814"/>
                      <a:pt x="597060" y="769476"/>
                      <a:pt x="606461" y="765434"/>
                    </a:cubicBezTo>
                    <a:cubicBezTo>
                      <a:pt x="615246" y="761656"/>
                      <a:pt x="624119" y="757967"/>
                      <a:pt x="632553" y="753398"/>
                    </a:cubicBezTo>
                    <a:cubicBezTo>
                      <a:pt x="635979" y="751553"/>
                      <a:pt x="640284" y="748127"/>
                      <a:pt x="638000" y="742944"/>
                    </a:cubicBezTo>
                    <a:cubicBezTo>
                      <a:pt x="635979" y="738463"/>
                      <a:pt x="630620" y="738200"/>
                      <a:pt x="627721" y="739869"/>
                    </a:cubicBezTo>
                    <a:cubicBezTo>
                      <a:pt x="621484" y="743559"/>
                      <a:pt x="614367" y="742768"/>
                      <a:pt x="608218" y="744964"/>
                    </a:cubicBezTo>
                    <a:cubicBezTo>
                      <a:pt x="592755" y="750587"/>
                      <a:pt x="577030" y="752256"/>
                      <a:pt x="560777" y="751553"/>
                    </a:cubicBezTo>
                    <a:cubicBezTo>
                      <a:pt x="554188" y="751290"/>
                      <a:pt x="548389" y="753310"/>
                      <a:pt x="542767" y="757176"/>
                    </a:cubicBezTo>
                    <a:cubicBezTo>
                      <a:pt x="539252" y="759548"/>
                      <a:pt x="534421" y="759987"/>
                      <a:pt x="530116" y="761042"/>
                    </a:cubicBezTo>
                    <a:cubicBezTo>
                      <a:pt x="527217" y="761744"/>
                      <a:pt x="524054" y="762623"/>
                      <a:pt x="521155" y="762359"/>
                    </a:cubicBezTo>
                    <a:cubicBezTo>
                      <a:pt x="510876" y="761481"/>
                      <a:pt x="502090" y="772111"/>
                      <a:pt x="491196" y="766137"/>
                    </a:cubicBezTo>
                    <a:cubicBezTo>
                      <a:pt x="476349" y="772199"/>
                      <a:pt x="460623" y="767191"/>
                      <a:pt x="445161" y="769915"/>
                    </a:cubicBezTo>
                    <a:cubicBezTo>
                      <a:pt x="429172" y="772726"/>
                      <a:pt x="412919" y="772990"/>
                      <a:pt x="396754" y="777207"/>
                    </a:cubicBezTo>
                    <a:cubicBezTo>
                      <a:pt x="382697" y="780897"/>
                      <a:pt x="367323" y="779754"/>
                      <a:pt x="352475" y="780018"/>
                    </a:cubicBezTo>
                    <a:cubicBezTo>
                      <a:pt x="345623" y="780106"/>
                      <a:pt x="338770" y="778700"/>
                      <a:pt x="332005" y="777734"/>
                    </a:cubicBezTo>
                    <a:cubicBezTo>
                      <a:pt x="317949" y="775801"/>
                      <a:pt x="303804" y="782039"/>
                      <a:pt x="289748" y="777734"/>
                    </a:cubicBezTo>
                    <a:cubicBezTo>
                      <a:pt x="280875" y="775010"/>
                      <a:pt x="269981" y="774835"/>
                      <a:pt x="267784" y="762271"/>
                    </a:cubicBezTo>
                    <a:cubicBezTo>
                      <a:pt x="267521" y="760866"/>
                      <a:pt x="265149" y="759460"/>
                      <a:pt x="263392" y="758757"/>
                    </a:cubicBezTo>
                    <a:cubicBezTo>
                      <a:pt x="256275" y="755770"/>
                      <a:pt x="249247" y="752871"/>
                      <a:pt x="241428" y="750938"/>
                    </a:cubicBezTo>
                    <a:cubicBezTo>
                      <a:pt x="223945" y="746546"/>
                      <a:pt x="205584" y="744525"/>
                      <a:pt x="189594" y="734949"/>
                    </a:cubicBezTo>
                    <a:cubicBezTo>
                      <a:pt x="186871" y="733280"/>
                      <a:pt x="183181" y="732753"/>
                      <a:pt x="179931" y="732577"/>
                    </a:cubicBezTo>
                    <a:cubicBezTo>
                      <a:pt x="173693" y="732138"/>
                      <a:pt x="169212" y="729502"/>
                      <a:pt x="165435" y="724494"/>
                    </a:cubicBezTo>
                    <a:cubicBezTo>
                      <a:pt x="162360" y="720365"/>
                      <a:pt x="158670" y="716675"/>
                      <a:pt x="152608" y="718169"/>
                    </a:cubicBezTo>
                    <a:cubicBezTo>
                      <a:pt x="144965" y="710086"/>
                      <a:pt x="131787" y="709998"/>
                      <a:pt x="125813" y="699368"/>
                    </a:cubicBezTo>
                    <a:cubicBezTo>
                      <a:pt x="124934" y="697875"/>
                      <a:pt x="121771" y="696557"/>
                      <a:pt x="119926" y="696820"/>
                    </a:cubicBezTo>
                    <a:cubicBezTo>
                      <a:pt x="114743" y="697699"/>
                      <a:pt x="111668" y="695063"/>
                      <a:pt x="108857" y="691637"/>
                    </a:cubicBezTo>
                    <a:cubicBezTo>
                      <a:pt x="102883" y="684521"/>
                      <a:pt x="96294" y="677932"/>
                      <a:pt x="91374" y="670201"/>
                    </a:cubicBezTo>
                    <a:cubicBezTo>
                      <a:pt x="86015" y="661855"/>
                      <a:pt x="80041" y="654211"/>
                      <a:pt x="78372" y="643142"/>
                    </a:cubicBezTo>
                    <a:cubicBezTo>
                      <a:pt x="77142" y="634796"/>
                      <a:pt x="68883" y="627240"/>
                      <a:pt x="63085" y="619861"/>
                    </a:cubicBezTo>
                    <a:cubicBezTo>
                      <a:pt x="59571" y="615380"/>
                      <a:pt x="57550" y="611075"/>
                      <a:pt x="57462" y="605365"/>
                    </a:cubicBezTo>
                    <a:cubicBezTo>
                      <a:pt x="57462" y="602553"/>
                      <a:pt x="56408" y="598161"/>
                      <a:pt x="54563" y="597370"/>
                    </a:cubicBezTo>
                    <a:cubicBezTo>
                      <a:pt x="50522" y="595613"/>
                      <a:pt x="49995" y="592099"/>
                      <a:pt x="47974" y="589287"/>
                    </a:cubicBezTo>
                    <a:cubicBezTo>
                      <a:pt x="41122" y="579184"/>
                      <a:pt x="38925" y="567236"/>
                      <a:pt x="36553" y="555903"/>
                    </a:cubicBezTo>
                    <a:cubicBezTo>
                      <a:pt x="35060" y="548699"/>
                      <a:pt x="32600" y="539299"/>
                      <a:pt x="40682" y="532797"/>
                    </a:cubicBezTo>
                    <a:cubicBezTo>
                      <a:pt x="42176" y="531568"/>
                      <a:pt x="43669" y="528053"/>
                      <a:pt x="42967" y="526823"/>
                    </a:cubicBezTo>
                    <a:cubicBezTo>
                      <a:pt x="38398" y="518917"/>
                      <a:pt x="41912" y="511361"/>
                      <a:pt x="42967" y="503542"/>
                    </a:cubicBezTo>
                    <a:cubicBezTo>
                      <a:pt x="43757" y="497392"/>
                      <a:pt x="42879" y="491243"/>
                      <a:pt x="47886" y="486323"/>
                    </a:cubicBezTo>
                    <a:cubicBezTo>
                      <a:pt x="48765" y="485093"/>
                      <a:pt x="48062" y="482809"/>
                      <a:pt x="49292" y="481139"/>
                    </a:cubicBezTo>
                    <a:moveTo>
                      <a:pt x="522560" y="53292"/>
                    </a:moveTo>
                    <a:cubicBezTo>
                      <a:pt x="527919" y="55488"/>
                      <a:pt x="529501" y="48987"/>
                      <a:pt x="533718" y="48547"/>
                    </a:cubicBezTo>
                    <a:cubicBezTo>
                      <a:pt x="547774" y="46966"/>
                      <a:pt x="561831" y="44506"/>
                      <a:pt x="575975" y="43979"/>
                    </a:cubicBezTo>
                    <a:cubicBezTo>
                      <a:pt x="597412" y="43188"/>
                      <a:pt x="618936" y="43628"/>
                      <a:pt x="640460" y="43803"/>
                    </a:cubicBezTo>
                    <a:cubicBezTo>
                      <a:pt x="648103" y="43891"/>
                      <a:pt x="655659" y="44067"/>
                      <a:pt x="663478" y="45560"/>
                    </a:cubicBezTo>
                    <a:cubicBezTo>
                      <a:pt x="670242" y="46878"/>
                      <a:pt x="676216" y="50568"/>
                      <a:pt x="683860" y="50129"/>
                    </a:cubicBezTo>
                    <a:cubicBezTo>
                      <a:pt x="690449" y="49690"/>
                      <a:pt x="697214" y="55136"/>
                      <a:pt x="704066" y="55312"/>
                    </a:cubicBezTo>
                    <a:cubicBezTo>
                      <a:pt x="710919" y="55488"/>
                      <a:pt x="717947" y="55224"/>
                      <a:pt x="724800" y="55839"/>
                    </a:cubicBezTo>
                    <a:cubicBezTo>
                      <a:pt x="732267" y="56542"/>
                      <a:pt x="739471" y="58914"/>
                      <a:pt x="746939" y="59968"/>
                    </a:cubicBezTo>
                    <a:cubicBezTo>
                      <a:pt x="761083" y="62077"/>
                      <a:pt x="773207" y="69808"/>
                      <a:pt x="786737" y="73674"/>
                    </a:cubicBezTo>
                    <a:cubicBezTo>
                      <a:pt x="794468" y="75870"/>
                      <a:pt x="802199" y="78681"/>
                      <a:pt x="809491" y="82108"/>
                    </a:cubicBezTo>
                    <a:cubicBezTo>
                      <a:pt x="822844" y="88345"/>
                      <a:pt x="834968" y="96691"/>
                      <a:pt x="845950" y="106531"/>
                    </a:cubicBezTo>
                    <a:cubicBezTo>
                      <a:pt x="850606" y="110748"/>
                      <a:pt x="854384" y="116107"/>
                      <a:pt x="859479" y="119709"/>
                    </a:cubicBezTo>
                    <a:cubicBezTo>
                      <a:pt x="874766" y="130866"/>
                      <a:pt x="889789" y="142375"/>
                      <a:pt x="902879" y="156168"/>
                    </a:cubicBezTo>
                    <a:cubicBezTo>
                      <a:pt x="904461" y="157838"/>
                      <a:pt x="906218" y="159507"/>
                      <a:pt x="908150" y="160825"/>
                    </a:cubicBezTo>
                    <a:cubicBezTo>
                      <a:pt x="926073" y="173036"/>
                      <a:pt x="941623" y="187444"/>
                      <a:pt x="951814" y="206948"/>
                    </a:cubicBezTo>
                    <a:cubicBezTo>
                      <a:pt x="955591" y="214152"/>
                      <a:pt x="963147" y="217402"/>
                      <a:pt x="970527" y="215733"/>
                    </a:cubicBezTo>
                    <a:cubicBezTo>
                      <a:pt x="973689" y="215030"/>
                      <a:pt x="977291" y="212922"/>
                      <a:pt x="975095" y="209583"/>
                    </a:cubicBezTo>
                    <a:cubicBezTo>
                      <a:pt x="971054" y="203258"/>
                      <a:pt x="969560" y="195263"/>
                      <a:pt x="964904" y="189992"/>
                    </a:cubicBezTo>
                    <a:cubicBezTo>
                      <a:pt x="952604" y="176199"/>
                      <a:pt x="943907" y="159595"/>
                      <a:pt x="929938" y="147119"/>
                    </a:cubicBezTo>
                    <a:cubicBezTo>
                      <a:pt x="926863" y="144396"/>
                      <a:pt x="925282" y="139915"/>
                      <a:pt x="922207" y="137280"/>
                    </a:cubicBezTo>
                    <a:cubicBezTo>
                      <a:pt x="910435" y="127440"/>
                      <a:pt x="898311" y="118128"/>
                      <a:pt x="886451" y="108376"/>
                    </a:cubicBezTo>
                    <a:cubicBezTo>
                      <a:pt x="883551" y="106004"/>
                      <a:pt x="883639" y="103632"/>
                      <a:pt x="888296" y="103280"/>
                    </a:cubicBezTo>
                    <a:cubicBezTo>
                      <a:pt x="889438" y="103192"/>
                      <a:pt x="890580" y="102314"/>
                      <a:pt x="891722" y="101787"/>
                    </a:cubicBezTo>
                    <a:cubicBezTo>
                      <a:pt x="890668" y="101523"/>
                      <a:pt x="889525" y="100908"/>
                      <a:pt x="888471" y="100996"/>
                    </a:cubicBezTo>
                    <a:cubicBezTo>
                      <a:pt x="875469" y="101523"/>
                      <a:pt x="864663" y="97131"/>
                      <a:pt x="855702" y="87555"/>
                    </a:cubicBezTo>
                    <a:cubicBezTo>
                      <a:pt x="854033" y="85797"/>
                      <a:pt x="851133" y="85182"/>
                      <a:pt x="848761" y="84304"/>
                    </a:cubicBezTo>
                    <a:cubicBezTo>
                      <a:pt x="846389" y="83338"/>
                      <a:pt x="843051" y="83425"/>
                      <a:pt x="841557" y="81756"/>
                    </a:cubicBezTo>
                    <a:cubicBezTo>
                      <a:pt x="834617" y="74201"/>
                      <a:pt x="824162" y="73322"/>
                      <a:pt x="816255" y="67612"/>
                    </a:cubicBezTo>
                    <a:cubicBezTo>
                      <a:pt x="813620" y="65679"/>
                      <a:pt x="810633" y="63922"/>
                      <a:pt x="807470" y="62868"/>
                    </a:cubicBezTo>
                    <a:cubicBezTo>
                      <a:pt x="800530" y="60408"/>
                      <a:pt x="793326" y="58475"/>
                      <a:pt x="786297" y="56279"/>
                    </a:cubicBezTo>
                    <a:cubicBezTo>
                      <a:pt x="774701" y="52677"/>
                      <a:pt x="763192" y="48284"/>
                      <a:pt x="751331" y="45560"/>
                    </a:cubicBezTo>
                    <a:cubicBezTo>
                      <a:pt x="741140" y="43188"/>
                      <a:pt x="731301" y="39674"/>
                      <a:pt x="720671" y="38269"/>
                    </a:cubicBezTo>
                    <a:cubicBezTo>
                      <a:pt x="710567" y="36951"/>
                      <a:pt x="700113" y="36336"/>
                      <a:pt x="689834" y="32470"/>
                    </a:cubicBezTo>
                    <a:cubicBezTo>
                      <a:pt x="679731" y="28605"/>
                      <a:pt x="667695" y="30186"/>
                      <a:pt x="656449" y="29483"/>
                    </a:cubicBezTo>
                    <a:cubicBezTo>
                      <a:pt x="647137" y="28868"/>
                      <a:pt x="637824" y="32734"/>
                      <a:pt x="628512" y="29483"/>
                    </a:cubicBezTo>
                    <a:cubicBezTo>
                      <a:pt x="627809" y="29220"/>
                      <a:pt x="626843" y="29220"/>
                      <a:pt x="626140" y="29483"/>
                    </a:cubicBezTo>
                    <a:cubicBezTo>
                      <a:pt x="619199" y="32734"/>
                      <a:pt x="611995" y="29571"/>
                      <a:pt x="605494" y="30274"/>
                    </a:cubicBezTo>
                    <a:cubicBezTo>
                      <a:pt x="598290" y="31065"/>
                      <a:pt x="590911" y="31152"/>
                      <a:pt x="583706" y="31855"/>
                    </a:cubicBezTo>
                    <a:cubicBezTo>
                      <a:pt x="580983" y="32119"/>
                      <a:pt x="577996" y="31328"/>
                      <a:pt x="575360" y="31943"/>
                    </a:cubicBezTo>
                    <a:cubicBezTo>
                      <a:pt x="560601" y="35457"/>
                      <a:pt x="545842" y="39235"/>
                      <a:pt x="530555" y="39059"/>
                    </a:cubicBezTo>
                    <a:cubicBezTo>
                      <a:pt x="528622" y="39059"/>
                      <a:pt x="525284" y="38620"/>
                      <a:pt x="524932" y="39498"/>
                    </a:cubicBezTo>
                    <a:cubicBezTo>
                      <a:pt x="521945" y="45824"/>
                      <a:pt x="514390" y="41783"/>
                      <a:pt x="510788" y="46175"/>
                    </a:cubicBezTo>
                    <a:cubicBezTo>
                      <a:pt x="504902" y="41607"/>
                      <a:pt x="501651" y="49514"/>
                      <a:pt x="495853" y="49075"/>
                    </a:cubicBezTo>
                    <a:cubicBezTo>
                      <a:pt x="484168" y="48108"/>
                      <a:pt x="473626" y="54961"/>
                      <a:pt x="463083" y="58914"/>
                    </a:cubicBezTo>
                    <a:cubicBezTo>
                      <a:pt x="452365" y="62955"/>
                      <a:pt x="442438" y="68929"/>
                      <a:pt x="430753" y="70247"/>
                    </a:cubicBezTo>
                    <a:cubicBezTo>
                      <a:pt x="429875" y="70335"/>
                      <a:pt x="428469" y="71302"/>
                      <a:pt x="428381" y="72004"/>
                    </a:cubicBezTo>
                    <a:cubicBezTo>
                      <a:pt x="427678" y="77364"/>
                      <a:pt x="423637" y="77012"/>
                      <a:pt x="419683" y="77715"/>
                    </a:cubicBezTo>
                    <a:cubicBezTo>
                      <a:pt x="416872" y="78154"/>
                      <a:pt x="414061" y="79560"/>
                      <a:pt x="411513" y="81053"/>
                    </a:cubicBezTo>
                    <a:cubicBezTo>
                      <a:pt x="398686" y="88521"/>
                      <a:pt x="385421" y="95374"/>
                      <a:pt x="373297" y="103983"/>
                    </a:cubicBezTo>
                    <a:cubicBezTo>
                      <a:pt x="365038" y="109869"/>
                      <a:pt x="355375" y="113735"/>
                      <a:pt x="348434" y="122081"/>
                    </a:cubicBezTo>
                    <a:cubicBezTo>
                      <a:pt x="343514" y="127967"/>
                      <a:pt x="334290" y="129373"/>
                      <a:pt x="329721" y="136577"/>
                    </a:cubicBezTo>
                    <a:cubicBezTo>
                      <a:pt x="320936" y="135347"/>
                      <a:pt x="319882" y="143430"/>
                      <a:pt x="315665" y="147998"/>
                    </a:cubicBezTo>
                    <a:cubicBezTo>
                      <a:pt x="308812" y="155641"/>
                      <a:pt x="301257" y="162670"/>
                      <a:pt x="293965" y="169873"/>
                    </a:cubicBezTo>
                    <a:cubicBezTo>
                      <a:pt x="293438" y="170401"/>
                      <a:pt x="292471" y="170928"/>
                      <a:pt x="292383" y="171543"/>
                    </a:cubicBezTo>
                    <a:cubicBezTo>
                      <a:pt x="292120" y="172597"/>
                      <a:pt x="292208" y="173739"/>
                      <a:pt x="292647" y="174705"/>
                    </a:cubicBezTo>
                    <a:cubicBezTo>
                      <a:pt x="292823" y="175145"/>
                      <a:pt x="294228" y="175584"/>
                      <a:pt x="294668" y="175320"/>
                    </a:cubicBezTo>
                    <a:cubicBezTo>
                      <a:pt x="304244" y="169083"/>
                      <a:pt x="319354" y="172509"/>
                      <a:pt x="324626" y="158540"/>
                    </a:cubicBezTo>
                    <a:cubicBezTo>
                      <a:pt x="324889" y="157838"/>
                      <a:pt x="327086" y="157223"/>
                      <a:pt x="327876" y="157574"/>
                    </a:cubicBezTo>
                    <a:cubicBezTo>
                      <a:pt x="334729" y="160912"/>
                      <a:pt x="335695" y="161352"/>
                      <a:pt x="337277" y="157047"/>
                    </a:cubicBezTo>
                    <a:cubicBezTo>
                      <a:pt x="339034" y="152303"/>
                      <a:pt x="341669" y="151249"/>
                      <a:pt x="345974" y="151512"/>
                    </a:cubicBezTo>
                    <a:cubicBezTo>
                      <a:pt x="350103" y="151776"/>
                      <a:pt x="347819" y="150546"/>
                      <a:pt x="347556" y="148086"/>
                    </a:cubicBezTo>
                    <a:cubicBezTo>
                      <a:pt x="346765" y="139828"/>
                      <a:pt x="343866" y="129549"/>
                      <a:pt x="353793" y="124980"/>
                    </a:cubicBezTo>
                    <a:cubicBezTo>
                      <a:pt x="360031" y="122081"/>
                      <a:pt x="364599" y="117952"/>
                      <a:pt x="369519" y="113735"/>
                    </a:cubicBezTo>
                    <a:cubicBezTo>
                      <a:pt x="371364" y="112154"/>
                      <a:pt x="374175" y="111626"/>
                      <a:pt x="376635" y="110924"/>
                    </a:cubicBezTo>
                    <a:cubicBezTo>
                      <a:pt x="382785" y="109342"/>
                      <a:pt x="387968" y="104422"/>
                      <a:pt x="394997" y="105916"/>
                    </a:cubicBezTo>
                    <a:cubicBezTo>
                      <a:pt x="395612" y="106004"/>
                      <a:pt x="396666" y="103105"/>
                      <a:pt x="397808" y="101963"/>
                    </a:cubicBezTo>
                    <a:cubicBezTo>
                      <a:pt x="401322" y="98712"/>
                      <a:pt x="404046" y="93001"/>
                      <a:pt x="410283" y="98536"/>
                    </a:cubicBezTo>
                    <a:cubicBezTo>
                      <a:pt x="411250" y="99415"/>
                      <a:pt x="415115" y="98536"/>
                      <a:pt x="416433" y="97306"/>
                    </a:cubicBezTo>
                    <a:cubicBezTo>
                      <a:pt x="425218" y="88697"/>
                      <a:pt x="437254" y="85446"/>
                      <a:pt x="446918" y="78593"/>
                    </a:cubicBezTo>
                    <a:cubicBezTo>
                      <a:pt x="459218" y="69808"/>
                      <a:pt x="473099" y="66557"/>
                      <a:pt x="487155" y="63043"/>
                    </a:cubicBezTo>
                    <a:cubicBezTo>
                      <a:pt x="498225" y="60056"/>
                      <a:pt x="509909" y="59090"/>
                      <a:pt x="522560" y="53292"/>
                    </a:cubicBezTo>
                    <a:moveTo>
                      <a:pt x="1269493" y="475165"/>
                    </a:moveTo>
                    <a:cubicBezTo>
                      <a:pt x="1262728" y="486235"/>
                      <a:pt x="1256842" y="497744"/>
                      <a:pt x="1252889" y="510131"/>
                    </a:cubicBezTo>
                    <a:cubicBezTo>
                      <a:pt x="1250780" y="516720"/>
                      <a:pt x="1249199" y="523221"/>
                      <a:pt x="1243400" y="527790"/>
                    </a:cubicBezTo>
                    <a:cubicBezTo>
                      <a:pt x="1242083" y="528844"/>
                      <a:pt x="1240677" y="531216"/>
                      <a:pt x="1240941" y="532622"/>
                    </a:cubicBezTo>
                    <a:cubicBezTo>
                      <a:pt x="1242522" y="540441"/>
                      <a:pt x="1238481" y="545273"/>
                      <a:pt x="1233209" y="549841"/>
                    </a:cubicBezTo>
                    <a:cubicBezTo>
                      <a:pt x="1232155" y="550720"/>
                      <a:pt x="1231628" y="552389"/>
                      <a:pt x="1231277" y="553794"/>
                    </a:cubicBezTo>
                    <a:cubicBezTo>
                      <a:pt x="1228202" y="566533"/>
                      <a:pt x="1223370" y="578130"/>
                      <a:pt x="1212915" y="586827"/>
                    </a:cubicBezTo>
                    <a:cubicBezTo>
                      <a:pt x="1210192" y="589112"/>
                      <a:pt x="1207644" y="591747"/>
                      <a:pt x="1205360" y="594471"/>
                    </a:cubicBezTo>
                    <a:cubicBezTo>
                      <a:pt x="1204481" y="595525"/>
                      <a:pt x="1204393" y="597194"/>
                      <a:pt x="1203954" y="598600"/>
                    </a:cubicBezTo>
                    <a:cubicBezTo>
                      <a:pt x="1205887" y="598864"/>
                      <a:pt x="1208610" y="600181"/>
                      <a:pt x="1209577" y="599303"/>
                    </a:cubicBezTo>
                    <a:cubicBezTo>
                      <a:pt x="1214584" y="594910"/>
                      <a:pt x="1219680" y="590342"/>
                      <a:pt x="1223809" y="585158"/>
                    </a:cubicBezTo>
                    <a:cubicBezTo>
                      <a:pt x="1232419" y="574440"/>
                      <a:pt x="1247266" y="569696"/>
                      <a:pt x="1251747" y="555112"/>
                    </a:cubicBezTo>
                    <a:cubicBezTo>
                      <a:pt x="1252010" y="554146"/>
                      <a:pt x="1253328" y="553267"/>
                      <a:pt x="1254382" y="552916"/>
                    </a:cubicBezTo>
                    <a:cubicBezTo>
                      <a:pt x="1262816" y="550192"/>
                      <a:pt x="1267912" y="543164"/>
                      <a:pt x="1274149" y="537629"/>
                    </a:cubicBezTo>
                    <a:cubicBezTo>
                      <a:pt x="1276258" y="535784"/>
                      <a:pt x="1279684" y="535433"/>
                      <a:pt x="1281968" y="533676"/>
                    </a:cubicBezTo>
                    <a:cubicBezTo>
                      <a:pt x="1283725" y="532270"/>
                      <a:pt x="1286273" y="528580"/>
                      <a:pt x="1285658" y="527790"/>
                    </a:cubicBezTo>
                    <a:cubicBezTo>
                      <a:pt x="1281705" y="521991"/>
                      <a:pt x="1283286" y="518302"/>
                      <a:pt x="1288997" y="515315"/>
                    </a:cubicBezTo>
                    <a:cubicBezTo>
                      <a:pt x="1289524" y="515051"/>
                      <a:pt x="1289787" y="512503"/>
                      <a:pt x="1289348" y="512152"/>
                    </a:cubicBezTo>
                    <a:cubicBezTo>
                      <a:pt x="1284780" y="508901"/>
                      <a:pt x="1284428" y="504157"/>
                      <a:pt x="1283286" y="499062"/>
                    </a:cubicBezTo>
                    <a:cubicBezTo>
                      <a:pt x="1280475" y="486411"/>
                      <a:pt x="1275994" y="474199"/>
                      <a:pt x="1281090" y="461109"/>
                    </a:cubicBezTo>
                    <a:cubicBezTo>
                      <a:pt x="1281529" y="459967"/>
                      <a:pt x="1279508" y="457946"/>
                      <a:pt x="1279069" y="456277"/>
                    </a:cubicBezTo>
                    <a:cubicBezTo>
                      <a:pt x="1278103" y="452675"/>
                      <a:pt x="1277751" y="448897"/>
                      <a:pt x="1276521" y="445383"/>
                    </a:cubicBezTo>
                    <a:cubicBezTo>
                      <a:pt x="1272480" y="433523"/>
                      <a:pt x="1273622" y="419554"/>
                      <a:pt x="1262289" y="410681"/>
                    </a:cubicBezTo>
                    <a:cubicBezTo>
                      <a:pt x="1261498" y="410066"/>
                      <a:pt x="1261059" y="408836"/>
                      <a:pt x="1260444" y="407957"/>
                    </a:cubicBezTo>
                    <a:cubicBezTo>
                      <a:pt x="1259566" y="408836"/>
                      <a:pt x="1258248" y="409539"/>
                      <a:pt x="1257984" y="410505"/>
                    </a:cubicBezTo>
                    <a:cubicBezTo>
                      <a:pt x="1257457" y="412350"/>
                      <a:pt x="1256842" y="414722"/>
                      <a:pt x="1257545" y="416215"/>
                    </a:cubicBezTo>
                    <a:cubicBezTo>
                      <a:pt x="1262640" y="426670"/>
                      <a:pt x="1255612" y="433083"/>
                      <a:pt x="1249902" y="439848"/>
                    </a:cubicBezTo>
                    <a:cubicBezTo>
                      <a:pt x="1244806" y="445734"/>
                      <a:pt x="1237778" y="448634"/>
                      <a:pt x="1230398" y="450215"/>
                    </a:cubicBezTo>
                    <a:cubicBezTo>
                      <a:pt x="1227675" y="450742"/>
                      <a:pt x="1225918" y="450830"/>
                      <a:pt x="1226269" y="454168"/>
                    </a:cubicBezTo>
                    <a:cubicBezTo>
                      <a:pt x="1226533" y="456540"/>
                      <a:pt x="1227148" y="459527"/>
                      <a:pt x="1226005" y="461109"/>
                    </a:cubicBezTo>
                    <a:cubicBezTo>
                      <a:pt x="1224161" y="463832"/>
                      <a:pt x="1223282" y="464974"/>
                      <a:pt x="1227411" y="464623"/>
                    </a:cubicBezTo>
                    <a:cubicBezTo>
                      <a:pt x="1236284" y="463920"/>
                      <a:pt x="1245070" y="462690"/>
                      <a:pt x="1253855" y="462339"/>
                    </a:cubicBezTo>
                    <a:cubicBezTo>
                      <a:pt x="1265013" y="461724"/>
                      <a:pt x="1265013" y="462075"/>
                      <a:pt x="1269493" y="475165"/>
                    </a:cubicBezTo>
                    <a:moveTo>
                      <a:pt x="1285043" y="344966"/>
                    </a:moveTo>
                    <a:cubicBezTo>
                      <a:pt x="1294092" y="352961"/>
                      <a:pt x="1303844" y="360253"/>
                      <a:pt x="1311926" y="369126"/>
                    </a:cubicBezTo>
                    <a:cubicBezTo>
                      <a:pt x="1317286" y="375012"/>
                      <a:pt x="1323875" y="379668"/>
                      <a:pt x="1327477" y="387927"/>
                    </a:cubicBezTo>
                    <a:cubicBezTo>
                      <a:pt x="1330112" y="393988"/>
                      <a:pt x="1330991" y="400929"/>
                      <a:pt x="1334681" y="406464"/>
                    </a:cubicBezTo>
                    <a:cubicBezTo>
                      <a:pt x="1349176" y="428076"/>
                      <a:pt x="1360510" y="451269"/>
                      <a:pt x="1368329" y="476132"/>
                    </a:cubicBezTo>
                    <a:cubicBezTo>
                      <a:pt x="1370349" y="482545"/>
                      <a:pt x="1372897" y="488519"/>
                      <a:pt x="1376587" y="494230"/>
                    </a:cubicBezTo>
                    <a:cubicBezTo>
                      <a:pt x="1378695" y="497480"/>
                      <a:pt x="1380540" y="503191"/>
                      <a:pt x="1379047" y="505826"/>
                    </a:cubicBezTo>
                    <a:cubicBezTo>
                      <a:pt x="1377026" y="509428"/>
                      <a:pt x="1378959" y="512679"/>
                      <a:pt x="1379837" y="513382"/>
                    </a:cubicBezTo>
                    <a:cubicBezTo>
                      <a:pt x="1387393" y="519883"/>
                      <a:pt x="1387041" y="528317"/>
                      <a:pt x="1386778" y="536927"/>
                    </a:cubicBezTo>
                    <a:cubicBezTo>
                      <a:pt x="1386602" y="542110"/>
                      <a:pt x="1386426" y="547293"/>
                      <a:pt x="1386866" y="552477"/>
                    </a:cubicBezTo>
                    <a:cubicBezTo>
                      <a:pt x="1387041" y="554937"/>
                      <a:pt x="1388535" y="557309"/>
                      <a:pt x="1389853" y="559505"/>
                    </a:cubicBezTo>
                    <a:cubicBezTo>
                      <a:pt x="1390468" y="560647"/>
                      <a:pt x="1392049" y="561262"/>
                      <a:pt x="1393103" y="562053"/>
                    </a:cubicBezTo>
                    <a:cubicBezTo>
                      <a:pt x="1393015" y="560735"/>
                      <a:pt x="1393103" y="559329"/>
                      <a:pt x="1392928" y="558012"/>
                    </a:cubicBezTo>
                    <a:cubicBezTo>
                      <a:pt x="1392576" y="554234"/>
                      <a:pt x="1390380" y="549314"/>
                      <a:pt x="1391961" y="547030"/>
                    </a:cubicBezTo>
                    <a:cubicBezTo>
                      <a:pt x="1397320" y="539562"/>
                      <a:pt x="1389853" y="532358"/>
                      <a:pt x="1392664" y="524715"/>
                    </a:cubicBezTo>
                    <a:cubicBezTo>
                      <a:pt x="1394158" y="520761"/>
                      <a:pt x="1389062" y="514875"/>
                      <a:pt x="1389326" y="509955"/>
                    </a:cubicBezTo>
                    <a:cubicBezTo>
                      <a:pt x="1389677" y="504509"/>
                      <a:pt x="1391873" y="499325"/>
                      <a:pt x="1387041" y="494757"/>
                    </a:cubicBezTo>
                    <a:cubicBezTo>
                      <a:pt x="1386954" y="494669"/>
                      <a:pt x="1387481" y="493439"/>
                      <a:pt x="1387920" y="493175"/>
                    </a:cubicBezTo>
                    <a:cubicBezTo>
                      <a:pt x="1392928" y="490100"/>
                      <a:pt x="1389238" y="488168"/>
                      <a:pt x="1387305" y="485444"/>
                    </a:cubicBezTo>
                    <a:cubicBezTo>
                      <a:pt x="1385021" y="482106"/>
                      <a:pt x="1382561" y="478416"/>
                      <a:pt x="1381946" y="474638"/>
                    </a:cubicBezTo>
                    <a:cubicBezTo>
                      <a:pt x="1379486" y="458561"/>
                      <a:pt x="1373512" y="443977"/>
                      <a:pt x="1365429" y="430096"/>
                    </a:cubicBezTo>
                    <a:cubicBezTo>
                      <a:pt x="1362882" y="425704"/>
                      <a:pt x="1362970" y="419642"/>
                      <a:pt x="1360070" y="415688"/>
                    </a:cubicBezTo>
                    <a:cubicBezTo>
                      <a:pt x="1350670" y="402774"/>
                      <a:pt x="1342236" y="389332"/>
                      <a:pt x="1331957" y="377033"/>
                    </a:cubicBezTo>
                    <a:cubicBezTo>
                      <a:pt x="1319921" y="362537"/>
                      <a:pt x="1309554" y="346635"/>
                      <a:pt x="1293126" y="336269"/>
                    </a:cubicBezTo>
                    <a:cubicBezTo>
                      <a:pt x="1287942" y="333018"/>
                      <a:pt x="1283725" y="328274"/>
                      <a:pt x="1278806" y="324584"/>
                    </a:cubicBezTo>
                    <a:cubicBezTo>
                      <a:pt x="1270372" y="318259"/>
                      <a:pt x="1262113" y="311406"/>
                      <a:pt x="1252977" y="306135"/>
                    </a:cubicBezTo>
                    <a:cubicBezTo>
                      <a:pt x="1238920" y="297877"/>
                      <a:pt x="1224161" y="290760"/>
                      <a:pt x="1213179" y="278197"/>
                    </a:cubicBezTo>
                    <a:cubicBezTo>
                      <a:pt x="1212476" y="277407"/>
                      <a:pt x="1210982" y="277231"/>
                      <a:pt x="1209840" y="276792"/>
                    </a:cubicBezTo>
                    <a:cubicBezTo>
                      <a:pt x="1210016" y="277846"/>
                      <a:pt x="1209840" y="279251"/>
                      <a:pt x="1210367" y="279954"/>
                    </a:cubicBezTo>
                    <a:cubicBezTo>
                      <a:pt x="1217572" y="288915"/>
                      <a:pt x="1224863" y="297877"/>
                      <a:pt x="1232243" y="306750"/>
                    </a:cubicBezTo>
                    <a:cubicBezTo>
                      <a:pt x="1234791" y="309825"/>
                      <a:pt x="1237426" y="312460"/>
                      <a:pt x="1242171" y="311757"/>
                    </a:cubicBezTo>
                    <a:cubicBezTo>
                      <a:pt x="1244191" y="311494"/>
                      <a:pt x="1246915" y="312284"/>
                      <a:pt x="1248496" y="313602"/>
                    </a:cubicBezTo>
                    <a:cubicBezTo>
                      <a:pt x="1260444" y="323442"/>
                      <a:pt x="1272129" y="333633"/>
                      <a:pt x="1285043" y="344966"/>
                    </a:cubicBezTo>
                    <a:moveTo>
                      <a:pt x="1271865" y="769212"/>
                    </a:moveTo>
                    <a:cubicBezTo>
                      <a:pt x="1275819" y="765346"/>
                      <a:pt x="1279772" y="761393"/>
                      <a:pt x="1283901" y="757703"/>
                    </a:cubicBezTo>
                    <a:cubicBezTo>
                      <a:pt x="1284868" y="756825"/>
                      <a:pt x="1286625" y="755858"/>
                      <a:pt x="1287679" y="756210"/>
                    </a:cubicBezTo>
                    <a:cubicBezTo>
                      <a:pt x="1292511" y="757439"/>
                      <a:pt x="1293038" y="753574"/>
                      <a:pt x="1294971" y="751026"/>
                    </a:cubicBezTo>
                    <a:cubicBezTo>
                      <a:pt x="1298660" y="746106"/>
                      <a:pt x="1302702" y="741450"/>
                      <a:pt x="1306743" y="736794"/>
                    </a:cubicBezTo>
                    <a:cubicBezTo>
                      <a:pt x="1309291" y="733895"/>
                      <a:pt x="1312366" y="731347"/>
                      <a:pt x="1315001" y="728448"/>
                    </a:cubicBezTo>
                    <a:cubicBezTo>
                      <a:pt x="1322645" y="720190"/>
                      <a:pt x="1330288" y="711843"/>
                      <a:pt x="1337931" y="703497"/>
                    </a:cubicBezTo>
                    <a:cubicBezTo>
                      <a:pt x="1338985" y="702355"/>
                      <a:pt x="1340128" y="701213"/>
                      <a:pt x="1341182" y="700071"/>
                    </a:cubicBezTo>
                    <a:cubicBezTo>
                      <a:pt x="1339600" y="699983"/>
                      <a:pt x="1337580" y="699368"/>
                      <a:pt x="1336438" y="700071"/>
                    </a:cubicBezTo>
                    <a:cubicBezTo>
                      <a:pt x="1332221" y="702531"/>
                      <a:pt x="1328443" y="707626"/>
                      <a:pt x="1324314" y="707890"/>
                    </a:cubicBezTo>
                    <a:cubicBezTo>
                      <a:pt x="1316319" y="708241"/>
                      <a:pt x="1321502" y="716851"/>
                      <a:pt x="1315792" y="718608"/>
                    </a:cubicBezTo>
                    <a:cubicBezTo>
                      <a:pt x="1312454" y="719662"/>
                      <a:pt x="1310257" y="723967"/>
                      <a:pt x="1307358" y="726515"/>
                    </a:cubicBezTo>
                    <a:cubicBezTo>
                      <a:pt x="1305425" y="728184"/>
                      <a:pt x="1302790" y="729151"/>
                      <a:pt x="1300857" y="730820"/>
                    </a:cubicBezTo>
                    <a:cubicBezTo>
                      <a:pt x="1294619" y="736003"/>
                      <a:pt x="1288997" y="742241"/>
                      <a:pt x="1282144" y="746370"/>
                    </a:cubicBezTo>
                    <a:cubicBezTo>
                      <a:pt x="1270372" y="753486"/>
                      <a:pt x="1258248" y="759899"/>
                      <a:pt x="1246739" y="767631"/>
                    </a:cubicBezTo>
                    <a:cubicBezTo>
                      <a:pt x="1238305" y="773253"/>
                      <a:pt x="1228114" y="776240"/>
                      <a:pt x="1218538" y="780018"/>
                    </a:cubicBezTo>
                    <a:cubicBezTo>
                      <a:pt x="1207205" y="784411"/>
                      <a:pt x="1200352" y="794602"/>
                      <a:pt x="1190600" y="801103"/>
                    </a:cubicBezTo>
                    <a:cubicBezTo>
                      <a:pt x="1188668" y="812348"/>
                      <a:pt x="1178213" y="817883"/>
                      <a:pt x="1173381" y="827195"/>
                    </a:cubicBezTo>
                    <a:cubicBezTo>
                      <a:pt x="1172151" y="829480"/>
                      <a:pt x="1170570" y="831588"/>
                      <a:pt x="1169076" y="833785"/>
                    </a:cubicBezTo>
                    <a:cubicBezTo>
                      <a:pt x="1171273" y="832379"/>
                      <a:pt x="1173557" y="831061"/>
                      <a:pt x="1175753" y="829655"/>
                    </a:cubicBezTo>
                    <a:cubicBezTo>
                      <a:pt x="1177949" y="828250"/>
                      <a:pt x="1180146" y="826932"/>
                      <a:pt x="1182430" y="825526"/>
                    </a:cubicBezTo>
                    <a:cubicBezTo>
                      <a:pt x="1195520" y="817795"/>
                      <a:pt x="1210455" y="813402"/>
                      <a:pt x="1222403" y="803914"/>
                    </a:cubicBezTo>
                    <a:cubicBezTo>
                      <a:pt x="1233034" y="795392"/>
                      <a:pt x="1247003" y="792054"/>
                      <a:pt x="1256051" y="780897"/>
                    </a:cubicBezTo>
                    <a:cubicBezTo>
                      <a:pt x="1259653" y="776240"/>
                      <a:pt x="1265715" y="773780"/>
                      <a:pt x="1271865" y="769212"/>
                    </a:cubicBezTo>
                    <a:moveTo>
                      <a:pt x="140133" y="648501"/>
                    </a:moveTo>
                    <a:cubicBezTo>
                      <a:pt x="133368" y="639803"/>
                      <a:pt x="126428" y="631194"/>
                      <a:pt x="119839" y="622321"/>
                    </a:cubicBezTo>
                    <a:cubicBezTo>
                      <a:pt x="115182" y="616083"/>
                      <a:pt x="112020" y="607912"/>
                      <a:pt x="106046" y="603432"/>
                    </a:cubicBezTo>
                    <a:cubicBezTo>
                      <a:pt x="97875" y="597370"/>
                      <a:pt x="95064" y="588409"/>
                      <a:pt x="91637" y="580590"/>
                    </a:cubicBezTo>
                    <a:cubicBezTo>
                      <a:pt x="88211" y="572507"/>
                      <a:pt x="89178" y="562492"/>
                      <a:pt x="88738" y="553267"/>
                    </a:cubicBezTo>
                    <a:cubicBezTo>
                      <a:pt x="88563" y="549138"/>
                      <a:pt x="89793" y="544921"/>
                      <a:pt x="89880" y="540792"/>
                    </a:cubicBezTo>
                    <a:cubicBezTo>
                      <a:pt x="89880" y="539386"/>
                      <a:pt x="88475" y="537981"/>
                      <a:pt x="87772" y="536575"/>
                    </a:cubicBezTo>
                    <a:cubicBezTo>
                      <a:pt x="87245" y="537717"/>
                      <a:pt x="86454" y="538772"/>
                      <a:pt x="86278" y="540001"/>
                    </a:cubicBezTo>
                    <a:cubicBezTo>
                      <a:pt x="85400" y="545975"/>
                      <a:pt x="85663" y="552389"/>
                      <a:pt x="83643" y="558012"/>
                    </a:cubicBezTo>
                    <a:cubicBezTo>
                      <a:pt x="78987" y="570926"/>
                      <a:pt x="81798" y="582259"/>
                      <a:pt x="88563" y="593504"/>
                    </a:cubicBezTo>
                    <a:cubicBezTo>
                      <a:pt x="92340" y="599830"/>
                      <a:pt x="95854" y="606419"/>
                      <a:pt x="98051" y="613359"/>
                    </a:cubicBezTo>
                    <a:cubicBezTo>
                      <a:pt x="101301" y="623814"/>
                      <a:pt x="107188" y="632160"/>
                      <a:pt x="114567" y="639891"/>
                    </a:cubicBezTo>
                    <a:cubicBezTo>
                      <a:pt x="121244" y="646832"/>
                      <a:pt x="127394" y="654387"/>
                      <a:pt x="134247" y="661240"/>
                    </a:cubicBezTo>
                    <a:cubicBezTo>
                      <a:pt x="135740" y="662733"/>
                      <a:pt x="139254" y="662997"/>
                      <a:pt x="141538" y="662645"/>
                    </a:cubicBezTo>
                    <a:cubicBezTo>
                      <a:pt x="142505" y="662470"/>
                      <a:pt x="143559" y="659043"/>
                      <a:pt x="143471" y="657110"/>
                    </a:cubicBezTo>
                    <a:cubicBezTo>
                      <a:pt x="143383" y="654563"/>
                      <a:pt x="142066" y="652103"/>
                      <a:pt x="140133" y="648501"/>
                    </a:cubicBezTo>
                    <a:moveTo>
                      <a:pt x="842875" y="182437"/>
                    </a:moveTo>
                    <a:cubicBezTo>
                      <a:pt x="843314" y="180592"/>
                      <a:pt x="848234" y="180065"/>
                      <a:pt x="844896" y="177429"/>
                    </a:cubicBezTo>
                    <a:cubicBezTo>
                      <a:pt x="831630" y="166886"/>
                      <a:pt x="815904" y="161000"/>
                      <a:pt x="800002" y="156344"/>
                    </a:cubicBezTo>
                    <a:cubicBezTo>
                      <a:pt x="786473" y="152303"/>
                      <a:pt x="771450" y="154236"/>
                      <a:pt x="758623" y="146680"/>
                    </a:cubicBezTo>
                    <a:cubicBezTo>
                      <a:pt x="758096" y="146329"/>
                      <a:pt x="756163" y="147207"/>
                      <a:pt x="755812" y="147910"/>
                    </a:cubicBezTo>
                    <a:cubicBezTo>
                      <a:pt x="755461" y="148701"/>
                      <a:pt x="755900" y="150546"/>
                      <a:pt x="756603" y="150985"/>
                    </a:cubicBezTo>
                    <a:cubicBezTo>
                      <a:pt x="766969" y="157574"/>
                      <a:pt x="777951" y="163372"/>
                      <a:pt x="787791" y="170664"/>
                    </a:cubicBezTo>
                    <a:cubicBezTo>
                      <a:pt x="795346" y="176375"/>
                      <a:pt x="805362" y="178307"/>
                      <a:pt x="810633" y="187796"/>
                    </a:cubicBezTo>
                    <a:cubicBezTo>
                      <a:pt x="813971" y="193770"/>
                      <a:pt x="819682" y="193243"/>
                      <a:pt x="824953" y="188235"/>
                    </a:cubicBezTo>
                    <a:cubicBezTo>
                      <a:pt x="829433" y="184018"/>
                      <a:pt x="834793" y="183139"/>
                      <a:pt x="842875" y="182437"/>
                    </a:cubicBezTo>
                    <a:moveTo>
                      <a:pt x="1007777" y="851619"/>
                    </a:moveTo>
                    <a:cubicBezTo>
                      <a:pt x="1019725" y="850828"/>
                      <a:pt x="1031673" y="849423"/>
                      <a:pt x="1043709" y="849423"/>
                    </a:cubicBezTo>
                    <a:cubicBezTo>
                      <a:pt x="1053812" y="849423"/>
                      <a:pt x="1063212" y="847226"/>
                      <a:pt x="1072701" y="844415"/>
                    </a:cubicBezTo>
                    <a:cubicBezTo>
                      <a:pt x="1073755" y="844063"/>
                      <a:pt x="1074809" y="843712"/>
                      <a:pt x="1075863" y="843360"/>
                    </a:cubicBezTo>
                    <a:cubicBezTo>
                      <a:pt x="1075073" y="842482"/>
                      <a:pt x="1074458" y="841603"/>
                      <a:pt x="1073579" y="840813"/>
                    </a:cubicBezTo>
                    <a:cubicBezTo>
                      <a:pt x="1070416" y="838177"/>
                      <a:pt x="1064618" y="835717"/>
                      <a:pt x="1064530" y="833082"/>
                    </a:cubicBezTo>
                    <a:cubicBezTo>
                      <a:pt x="1064355" y="826317"/>
                      <a:pt x="1060489" y="827547"/>
                      <a:pt x="1056799" y="827722"/>
                    </a:cubicBezTo>
                    <a:cubicBezTo>
                      <a:pt x="1042040" y="828425"/>
                      <a:pt x="1027280" y="829128"/>
                      <a:pt x="1012609" y="830182"/>
                    </a:cubicBezTo>
                    <a:cubicBezTo>
                      <a:pt x="1008919" y="830446"/>
                      <a:pt x="1005317" y="831588"/>
                      <a:pt x="1001715" y="832554"/>
                    </a:cubicBezTo>
                    <a:cubicBezTo>
                      <a:pt x="1000836" y="832818"/>
                      <a:pt x="999870" y="833785"/>
                      <a:pt x="999606" y="834575"/>
                    </a:cubicBezTo>
                    <a:cubicBezTo>
                      <a:pt x="998640" y="837738"/>
                      <a:pt x="997761" y="840988"/>
                      <a:pt x="997234" y="844327"/>
                    </a:cubicBezTo>
                    <a:cubicBezTo>
                      <a:pt x="996707" y="847314"/>
                      <a:pt x="997059" y="849774"/>
                      <a:pt x="1001275" y="849335"/>
                    </a:cubicBezTo>
                    <a:cubicBezTo>
                      <a:pt x="1002857" y="849159"/>
                      <a:pt x="1004790" y="850037"/>
                      <a:pt x="1007777" y="851619"/>
                    </a:cubicBezTo>
                    <a:moveTo>
                      <a:pt x="1323260" y="653245"/>
                    </a:moveTo>
                    <a:cubicBezTo>
                      <a:pt x="1322030" y="655881"/>
                      <a:pt x="1320536" y="658516"/>
                      <a:pt x="1319745" y="661328"/>
                    </a:cubicBezTo>
                    <a:cubicBezTo>
                      <a:pt x="1318867" y="664314"/>
                      <a:pt x="1320888" y="666423"/>
                      <a:pt x="1323523" y="665105"/>
                    </a:cubicBezTo>
                    <a:cubicBezTo>
                      <a:pt x="1329409" y="662118"/>
                      <a:pt x="1337316" y="660010"/>
                      <a:pt x="1338370" y="652718"/>
                    </a:cubicBezTo>
                    <a:cubicBezTo>
                      <a:pt x="1339073" y="647798"/>
                      <a:pt x="1341445" y="645163"/>
                      <a:pt x="1344169" y="641912"/>
                    </a:cubicBezTo>
                    <a:cubicBezTo>
                      <a:pt x="1352603" y="631721"/>
                      <a:pt x="1358050" y="619685"/>
                      <a:pt x="1359895" y="606946"/>
                    </a:cubicBezTo>
                    <a:cubicBezTo>
                      <a:pt x="1361652" y="594910"/>
                      <a:pt x="1360246" y="582435"/>
                      <a:pt x="1360246" y="570135"/>
                    </a:cubicBezTo>
                    <a:cubicBezTo>
                      <a:pt x="1360246" y="568642"/>
                      <a:pt x="1360070" y="567060"/>
                      <a:pt x="1359631" y="565655"/>
                    </a:cubicBezTo>
                    <a:cubicBezTo>
                      <a:pt x="1359543" y="565303"/>
                      <a:pt x="1358138" y="564864"/>
                      <a:pt x="1357610" y="565040"/>
                    </a:cubicBezTo>
                    <a:cubicBezTo>
                      <a:pt x="1356995" y="565303"/>
                      <a:pt x="1356205" y="566182"/>
                      <a:pt x="1356205" y="566797"/>
                    </a:cubicBezTo>
                    <a:cubicBezTo>
                      <a:pt x="1356293" y="568466"/>
                      <a:pt x="1357347" y="570311"/>
                      <a:pt x="1356908" y="571717"/>
                    </a:cubicBezTo>
                    <a:cubicBezTo>
                      <a:pt x="1353130" y="583225"/>
                      <a:pt x="1346717" y="593768"/>
                      <a:pt x="1344432" y="605804"/>
                    </a:cubicBezTo>
                    <a:cubicBezTo>
                      <a:pt x="1343905" y="608791"/>
                      <a:pt x="1344169" y="612305"/>
                      <a:pt x="1342587" y="614501"/>
                    </a:cubicBezTo>
                    <a:cubicBezTo>
                      <a:pt x="1335911" y="624078"/>
                      <a:pt x="1330551" y="634005"/>
                      <a:pt x="1328882" y="645777"/>
                    </a:cubicBezTo>
                    <a:cubicBezTo>
                      <a:pt x="1328794" y="647974"/>
                      <a:pt x="1326071" y="649994"/>
                      <a:pt x="1323260" y="653245"/>
                    </a:cubicBezTo>
                    <a:moveTo>
                      <a:pt x="551201" y="474023"/>
                    </a:moveTo>
                    <a:cubicBezTo>
                      <a:pt x="550410" y="474023"/>
                      <a:pt x="549356" y="473672"/>
                      <a:pt x="548829" y="474111"/>
                    </a:cubicBezTo>
                    <a:cubicBezTo>
                      <a:pt x="544348" y="477801"/>
                      <a:pt x="539692" y="479997"/>
                      <a:pt x="537144" y="486938"/>
                    </a:cubicBezTo>
                    <a:cubicBezTo>
                      <a:pt x="534684" y="493615"/>
                      <a:pt x="528359" y="499677"/>
                      <a:pt x="525459" y="507056"/>
                    </a:cubicBezTo>
                    <a:cubicBezTo>
                      <a:pt x="525108" y="508023"/>
                      <a:pt x="525020" y="509692"/>
                      <a:pt x="525547" y="510307"/>
                    </a:cubicBezTo>
                    <a:cubicBezTo>
                      <a:pt x="526162" y="510922"/>
                      <a:pt x="528359" y="511185"/>
                      <a:pt x="528710" y="510746"/>
                    </a:cubicBezTo>
                    <a:cubicBezTo>
                      <a:pt x="532136" y="505651"/>
                      <a:pt x="538638" y="506090"/>
                      <a:pt x="541449" y="508023"/>
                    </a:cubicBezTo>
                    <a:cubicBezTo>
                      <a:pt x="546281" y="511361"/>
                      <a:pt x="549180" y="507935"/>
                      <a:pt x="552870" y="507759"/>
                    </a:cubicBezTo>
                    <a:cubicBezTo>
                      <a:pt x="559020" y="507408"/>
                      <a:pt x="557790" y="502400"/>
                      <a:pt x="559810" y="499149"/>
                    </a:cubicBezTo>
                    <a:cubicBezTo>
                      <a:pt x="564818" y="490979"/>
                      <a:pt x="564818" y="480085"/>
                      <a:pt x="573076" y="473584"/>
                    </a:cubicBezTo>
                    <a:cubicBezTo>
                      <a:pt x="573779" y="473057"/>
                      <a:pt x="574130" y="471388"/>
                      <a:pt x="573867" y="470421"/>
                    </a:cubicBezTo>
                    <a:cubicBezTo>
                      <a:pt x="572110" y="464974"/>
                      <a:pt x="563852" y="462514"/>
                      <a:pt x="559283" y="466116"/>
                    </a:cubicBezTo>
                    <a:cubicBezTo>
                      <a:pt x="556735" y="468049"/>
                      <a:pt x="554715" y="470597"/>
                      <a:pt x="551201" y="474023"/>
                    </a:cubicBezTo>
                    <a:moveTo>
                      <a:pt x="933628" y="488343"/>
                    </a:moveTo>
                    <a:cubicBezTo>
                      <a:pt x="934858" y="486498"/>
                      <a:pt x="936000" y="484566"/>
                      <a:pt x="937230" y="482721"/>
                    </a:cubicBezTo>
                    <a:cubicBezTo>
                      <a:pt x="935122" y="482281"/>
                      <a:pt x="933013" y="481227"/>
                      <a:pt x="931080" y="481579"/>
                    </a:cubicBezTo>
                    <a:cubicBezTo>
                      <a:pt x="927478" y="482194"/>
                      <a:pt x="924052" y="483599"/>
                      <a:pt x="920538" y="484829"/>
                    </a:cubicBezTo>
                    <a:cubicBezTo>
                      <a:pt x="903143" y="491067"/>
                      <a:pt x="886011" y="497919"/>
                      <a:pt x="867474" y="500379"/>
                    </a:cubicBezTo>
                    <a:cubicBezTo>
                      <a:pt x="864487" y="505475"/>
                      <a:pt x="854911" y="499149"/>
                      <a:pt x="854208" y="508111"/>
                    </a:cubicBezTo>
                    <a:cubicBezTo>
                      <a:pt x="853945" y="511976"/>
                      <a:pt x="853681" y="515842"/>
                      <a:pt x="853593" y="519707"/>
                    </a:cubicBezTo>
                    <a:cubicBezTo>
                      <a:pt x="853593" y="520234"/>
                      <a:pt x="854911" y="521289"/>
                      <a:pt x="855263" y="521201"/>
                    </a:cubicBezTo>
                    <a:cubicBezTo>
                      <a:pt x="862291" y="519092"/>
                      <a:pt x="869495" y="517335"/>
                      <a:pt x="876347" y="514612"/>
                    </a:cubicBezTo>
                    <a:cubicBezTo>
                      <a:pt x="889965" y="509077"/>
                      <a:pt x="903406" y="503191"/>
                      <a:pt x="917990" y="500116"/>
                    </a:cubicBezTo>
                    <a:cubicBezTo>
                      <a:pt x="923788" y="498798"/>
                      <a:pt x="929850" y="495987"/>
                      <a:pt x="933628" y="488343"/>
                    </a:cubicBezTo>
                    <a:moveTo>
                      <a:pt x="698268" y="520586"/>
                    </a:moveTo>
                    <a:cubicBezTo>
                      <a:pt x="698268" y="521376"/>
                      <a:pt x="698444" y="522255"/>
                      <a:pt x="698268" y="522958"/>
                    </a:cubicBezTo>
                    <a:cubicBezTo>
                      <a:pt x="697653" y="524627"/>
                      <a:pt x="696774" y="526208"/>
                      <a:pt x="695984" y="527878"/>
                    </a:cubicBezTo>
                    <a:cubicBezTo>
                      <a:pt x="697389" y="527175"/>
                      <a:pt x="698971" y="526823"/>
                      <a:pt x="700113" y="525857"/>
                    </a:cubicBezTo>
                    <a:cubicBezTo>
                      <a:pt x="707844" y="519180"/>
                      <a:pt x="713027" y="520059"/>
                      <a:pt x="719792" y="528932"/>
                    </a:cubicBezTo>
                    <a:cubicBezTo>
                      <a:pt x="720583" y="529898"/>
                      <a:pt x="721813" y="530601"/>
                      <a:pt x="722779" y="531392"/>
                    </a:cubicBezTo>
                    <a:cubicBezTo>
                      <a:pt x="723394" y="530601"/>
                      <a:pt x="724273" y="529810"/>
                      <a:pt x="724448" y="528844"/>
                    </a:cubicBezTo>
                    <a:cubicBezTo>
                      <a:pt x="726117" y="522431"/>
                      <a:pt x="727787" y="515930"/>
                      <a:pt x="729192" y="509428"/>
                    </a:cubicBezTo>
                    <a:cubicBezTo>
                      <a:pt x="730159" y="505123"/>
                      <a:pt x="732267" y="500028"/>
                      <a:pt x="730862" y="496514"/>
                    </a:cubicBezTo>
                    <a:cubicBezTo>
                      <a:pt x="728753" y="491067"/>
                      <a:pt x="728753" y="486323"/>
                      <a:pt x="730334" y="481052"/>
                    </a:cubicBezTo>
                    <a:cubicBezTo>
                      <a:pt x="730510" y="480437"/>
                      <a:pt x="729104" y="478767"/>
                      <a:pt x="729017" y="478855"/>
                    </a:cubicBezTo>
                    <a:cubicBezTo>
                      <a:pt x="723658" y="481315"/>
                      <a:pt x="717420" y="482809"/>
                      <a:pt x="713467" y="486674"/>
                    </a:cubicBezTo>
                    <a:cubicBezTo>
                      <a:pt x="708898" y="491155"/>
                      <a:pt x="705999" y="497656"/>
                      <a:pt x="703100" y="503542"/>
                    </a:cubicBezTo>
                    <a:cubicBezTo>
                      <a:pt x="700903" y="508198"/>
                      <a:pt x="699849" y="513382"/>
                      <a:pt x="698268" y="520586"/>
                    </a:cubicBezTo>
                    <a:moveTo>
                      <a:pt x="839273" y="843273"/>
                    </a:moveTo>
                    <a:cubicBezTo>
                      <a:pt x="832772" y="838704"/>
                      <a:pt x="824865" y="837562"/>
                      <a:pt x="817661" y="834927"/>
                    </a:cubicBezTo>
                    <a:cubicBezTo>
                      <a:pt x="812478" y="832994"/>
                      <a:pt x="807119" y="831588"/>
                      <a:pt x="801935" y="829655"/>
                    </a:cubicBezTo>
                    <a:cubicBezTo>
                      <a:pt x="799387" y="828689"/>
                      <a:pt x="798773" y="823593"/>
                      <a:pt x="794468" y="825965"/>
                    </a:cubicBezTo>
                    <a:cubicBezTo>
                      <a:pt x="796049" y="828777"/>
                      <a:pt x="797455" y="831676"/>
                      <a:pt x="799387" y="834224"/>
                    </a:cubicBezTo>
                    <a:cubicBezTo>
                      <a:pt x="800442" y="835542"/>
                      <a:pt x="802550" y="836069"/>
                      <a:pt x="804219" y="836859"/>
                    </a:cubicBezTo>
                    <a:cubicBezTo>
                      <a:pt x="815289" y="841867"/>
                      <a:pt x="827940" y="843185"/>
                      <a:pt x="837780" y="851180"/>
                    </a:cubicBezTo>
                    <a:cubicBezTo>
                      <a:pt x="837955" y="851355"/>
                      <a:pt x="838922" y="850389"/>
                      <a:pt x="839449" y="850477"/>
                    </a:cubicBezTo>
                    <a:cubicBezTo>
                      <a:pt x="847619" y="851882"/>
                      <a:pt x="855965" y="852322"/>
                      <a:pt x="863521" y="856363"/>
                    </a:cubicBezTo>
                    <a:cubicBezTo>
                      <a:pt x="866069" y="857681"/>
                      <a:pt x="869143" y="858647"/>
                      <a:pt x="872043" y="858735"/>
                    </a:cubicBezTo>
                    <a:cubicBezTo>
                      <a:pt x="884342" y="858998"/>
                      <a:pt x="895499" y="865763"/>
                      <a:pt x="908063" y="864270"/>
                    </a:cubicBezTo>
                    <a:cubicBezTo>
                      <a:pt x="910523" y="864006"/>
                      <a:pt x="913158" y="863918"/>
                      <a:pt x="915530" y="864533"/>
                    </a:cubicBezTo>
                    <a:cubicBezTo>
                      <a:pt x="928708" y="868047"/>
                      <a:pt x="942150" y="868926"/>
                      <a:pt x="955767" y="868399"/>
                    </a:cubicBezTo>
                    <a:cubicBezTo>
                      <a:pt x="956821" y="868311"/>
                      <a:pt x="957876" y="867696"/>
                      <a:pt x="958930" y="867345"/>
                    </a:cubicBezTo>
                    <a:cubicBezTo>
                      <a:pt x="957876" y="866202"/>
                      <a:pt x="956909" y="864270"/>
                      <a:pt x="955679" y="864094"/>
                    </a:cubicBezTo>
                    <a:cubicBezTo>
                      <a:pt x="951814" y="863567"/>
                      <a:pt x="947772" y="864182"/>
                      <a:pt x="943907" y="863567"/>
                    </a:cubicBezTo>
                    <a:cubicBezTo>
                      <a:pt x="929762" y="861371"/>
                      <a:pt x="915706" y="857505"/>
                      <a:pt x="901474" y="856890"/>
                    </a:cubicBezTo>
                    <a:cubicBezTo>
                      <a:pt x="889086" y="856363"/>
                      <a:pt x="877929" y="850916"/>
                      <a:pt x="865805" y="850389"/>
                    </a:cubicBezTo>
                    <a:cubicBezTo>
                      <a:pt x="856844" y="849950"/>
                      <a:pt x="849903" y="841779"/>
                      <a:pt x="839273" y="843273"/>
                    </a:cubicBezTo>
                    <a:moveTo>
                      <a:pt x="386299" y="414283"/>
                    </a:moveTo>
                    <a:cubicBezTo>
                      <a:pt x="384015" y="417358"/>
                      <a:pt x="381643" y="420257"/>
                      <a:pt x="379622" y="423507"/>
                    </a:cubicBezTo>
                    <a:cubicBezTo>
                      <a:pt x="378831" y="424825"/>
                      <a:pt x="379095" y="426758"/>
                      <a:pt x="378831" y="428339"/>
                    </a:cubicBezTo>
                    <a:cubicBezTo>
                      <a:pt x="380149" y="427988"/>
                      <a:pt x="382170" y="427988"/>
                      <a:pt x="382785" y="427109"/>
                    </a:cubicBezTo>
                    <a:cubicBezTo>
                      <a:pt x="389198" y="418675"/>
                      <a:pt x="395524" y="410154"/>
                      <a:pt x="401761" y="401544"/>
                    </a:cubicBezTo>
                    <a:cubicBezTo>
                      <a:pt x="407823" y="393110"/>
                      <a:pt x="412919" y="384237"/>
                      <a:pt x="416609" y="374485"/>
                    </a:cubicBezTo>
                    <a:cubicBezTo>
                      <a:pt x="417575" y="371849"/>
                      <a:pt x="420123" y="370707"/>
                      <a:pt x="422583" y="373606"/>
                    </a:cubicBezTo>
                    <a:cubicBezTo>
                      <a:pt x="423373" y="372904"/>
                      <a:pt x="424867" y="372201"/>
                      <a:pt x="424779" y="371586"/>
                    </a:cubicBezTo>
                    <a:cubicBezTo>
                      <a:pt x="423461" y="362361"/>
                      <a:pt x="424428" y="354015"/>
                      <a:pt x="431807" y="346987"/>
                    </a:cubicBezTo>
                    <a:cubicBezTo>
                      <a:pt x="437781" y="341276"/>
                      <a:pt x="437606" y="330558"/>
                      <a:pt x="446918" y="327132"/>
                    </a:cubicBezTo>
                    <a:cubicBezTo>
                      <a:pt x="447182" y="327044"/>
                      <a:pt x="446830" y="324145"/>
                      <a:pt x="446742" y="324145"/>
                    </a:cubicBezTo>
                    <a:cubicBezTo>
                      <a:pt x="443755" y="324145"/>
                      <a:pt x="440856" y="324233"/>
                      <a:pt x="437869" y="324408"/>
                    </a:cubicBezTo>
                    <a:cubicBezTo>
                      <a:pt x="438396" y="325814"/>
                      <a:pt x="441559" y="326956"/>
                      <a:pt x="438396" y="328537"/>
                    </a:cubicBezTo>
                    <a:cubicBezTo>
                      <a:pt x="436464" y="329504"/>
                      <a:pt x="433301" y="329240"/>
                      <a:pt x="432247" y="330646"/>
                    </a:cubicBezTo>
                    <a:cubicBezTo>
                      <a:pt x="427854" y="336181"/>
                      <a:pt x="423286" y="341276"/>
                      <a:pt x="416345" y="343824"/>
                    </a:cubicBezTo>
                    <a:cubicBezTo>
                      <a:pt x="415115" y="344263"/>
                      <a:pt x="413885" y="347075"/>
                      <a:pt x="414061" y="348656"/>
                    </a:cubicBezTo>
                    <a:cubicBezTo>
                      <a:pt x="414852" y="356211"/>
                      <a:pt x="410635" y="362537"/>
                      <a:pt x="409317" y="369389"/>
                    </a:cubicBezTo>
                    <a:cubicBezTo>
                      <a:pt x="406154" y="386170"/>
                      <a:pt x="397105" y="399699"/>
                      <a:pt x="386299" y="414283"/>
                    </a:cubicBezTo>
                    <a:moveTo>
                      <a:pt x="393503" y="299546"/>
                    </a:moveTo>
                    <a:cubicBezTo>
                      <a:pt x="399653" y="295065"/>
                      <a:pt x="406242" y="291815"/>
                      <a:pt x="410020" y="283732"/>
                    </a:cubicBezTo>
                    <a:cubicBezTo>
                      <a:pt x="413007" y="277231"/>
                      <a:pt x="418893" y="270993"/>
                      <a:pt x="427590" y="270027"/>
                    </a:cubicBezTo>
                    <a:cubicBezTo>
                      <a:pt x="428557" y="269939"/>
                      <a:pt x="429260" y="267918"/>
                      <a:pt x="430138" y="266776"/>
                    </a:cubicBezTo>
                    <a:cubicBezTo>
                      <a:pt x="428557" y="265722"/>
                      <a:pt x="427151" y="264141"/>
                      <a:pt x="425482" y="263789"/>
                    </a:cubicBezTo>
                    <a:cubicBezTo>
                      <a:pt x="424428" y="263614"/>
                      <a:pt x="423110" y="265371"/>
                      <a:pt x="421704" y="265986"/>
                    </a:cubicBezTo>
                    <a:cubicBezTo>
                      <a:pt x="409756" y="270905"/>
                      <a:pt x="397808" y="275737"/>
                      <a:pt x="384981" y="278021"/>
                    </a:cubicBezTo>
                    <a:cubicBezTo>
                      <a:pt x="374878" y="279779"/>
                      <a:pt x="366356" y="275210"/>
                      <a:pt x="358274" y="270554"/>
                    </a:cubicBezTo>
                    <a:cubicBezTo>
                      <a:pt x="354320" y="268270"/>
                      <a:pt x="352475" y="271257"/>
                      <a:pt x="349752" y="271520"/>
                    </a:cubicBezTo>
                    <a:cubicBezTo>
                      <a:pt x="351597" y="272047"/>
                      <a:pt x="353530" y="272575"/>
                      <a:pt x="355375" y="273190"/>
                    </a:cubicBezTo>
                    <a:cubicBezTo>
                      <a:pt x="357219" y="273805"/>
                      <a:pt x="383400" y="296207"/>
                      <a:pt x="385333" y="298228"/>
                    </a:cubicBezTo>
                    <a:cubicBezTo>
                      <a:pt x="386738" y="299985"/>
                      <a:pt x="388320" y="303587"/>
                      <a:pt x="393503" y="299546"/>
                    </a:cubicBezTo>
                    <a:moveTo>
                      <a:pt x="254870" y="629349"/>
                    </a:moveTo>
                    <a:cubicBezTo>
                      <a:pt x="254606" y="629085"/>
                      <a:pt x="254255" y="628822"/>
                      <a:pt x="254079" y="628470"/>
                    </a:cubicBezTo>
                    <a:cubicBezTo>
                      <a:pt x="253991" y="628294"/>
                      <a:pt x="254079" y="627767"/>
                      <a:pt x="254167" y="627679"/>
                    </a:cubicBezTo>
                    <a:cubicBezTo>
                      <a:pt x="256188" y="626186"/>
                      <a:pt x="256715" y="625132"/>
                      <a:pt x="255660" y="624605"/>
                    </a:cubicBezTo>
                    <a:cubicBezTo>
                      <a:pt x="253991" y="623814"/>
                      <a:pt x="251268" y="621969"/>
                      <a:pt x="250829" y="622408"/>
                    </a:cubicBezTo>
                    <a:cubicBezTo>
                      <a:pt x="247578" y="625835"/>
                      <a:pt x="245118" y="624078"/>
                      <a:pt x="241780" y="622408"/>
                    </a:cubicBezTo>
                    <a:cubicBezTo>
                      <a:pt x="238880" y="620915"/>
                      <a:pt x="235718" y="624780"/>
                      <a:pt x="231764" y="622584"/>
                    </a:cubicBezTo>
                    <a:cubicBezTo>
                      <a:pt x="228602" y="620827"/>
                      <a:pt x="225527" y="624605"/>
                      <a:pt x="227459" y="627855"/>
                    </a:cubicBezTo>
                    <a:cubicBezTo>
                      <a:pt x="231589" y="634971"/>
                      <a:pt x="236157" y="641736"/>
                      <a:pt x="240637" y="648677"/>
                    </a:cubicBezTo>
                    <a:cubicBezTo>
                      <a:pt x="241252" y="649643"/>
                      <a:pt x="242395" y="650873"/>
                      <a:pt x="243273" y="650873"/>
                    </a:cubicBezTo>
                    <a:cubicBezTo>
                      <a:pt x="253991" y="650961"/>
                      <a:pt x="263479" y="655968"/>
                      <a:pt x="273758" y="657989"/>
                    </a:cubicBezTo>
                    <a:cubicBezTo>
                      <a:pt x="277097" y="658692"/>
                      <a:pt x="280699" y="657725"/>
                      <a:pt x="284213" y="657462"/>
                    </a:cubicBezTo>
                    <a:cubicBezTo>
                      <a:pt x="281841" y="655529"/>
                      <a:pt x="279293" y="653684"/>
                      <a:pt x="277097" y="651488"/>
                    </a:cubicBezTo>
                    <a:cubicBezTo>
                      <a:pt x="269981" y="644547"/>
                      <a:pt x="263040" y="637519"/>
                      <a:pt x="254870" y="629349"/>
                    </a:cubicBezTo>
                    <a:moveTo>
                      <a:pt x="207077" y="653245"/>
                    </a:moveTo>
                    <a:cubicBezTo>
                      <a:pt x="208132" y="653509"/>
                      <a:pt x="209186" y="653860"/>
                      <a:pt x="210328" y="654036"/>
                    </a:cubicBezTo>
                    <a:cubicBezTo>
                      <a:pt x="212349" y="654475"/>
                      <a:pt x="212436" y="659922"/>
                      <a:pt x="216302" y="656144"/>
                    </a:cubicBezTo>
                    <a:cubicBezTo>
                      <a:pt x="219465" y="653069"/>
                      <a:pt x="216829" y="651752"/>
                      <a:pt x="215423" y="649379"/>
                    </a:cubicBezTo>
                    <a:cubicBezTo>
                      <a:pt x="210767" y="641472"/>
                      <a:pt x="206023" y="633566"/>
                      <a:pt x="202509" y="624956"/>
                    </a:cubicBezTo>
                    <a:cubicBezTo>
                      <a:pt x="200049" y="618982"/>
                      <a:pt x="198028" y="611251"/>
                      <a:pt x="190122" y="610372"/>
                    </a:cubicBezTo>
                    <a:cubicBezTo>
                      <a:pt x="185026" y="609845"/>
                      <a:pt x="180633" y="608703"/>
                      <a:pt x="176416" y="605980"/>
                    </a:cubicBezTo>
                    <a:cubicBezTo>
                      <a:pt x="175099" y="605101"/>
                      <a:pt x="172112" y="605013"/>
                      <a:pt x="171057" y="605892"/>
                    </a:cubicBezTo>
                    <a:cubicBezTo>
                      <a:pt x="170003" y="606858"/>
                      <a:pt x="169388" y="610021"/>
                      <a:pt x="170179" y="611163"/>
                    </a:cubicBezTo>
                    <a:cubicBezTo>
                      <a:pt x="174923" y="618806"/>
                      <a:pt x="179403" y="626713"/>
                      <a:pt x="185290" y="633390"/>
                    </a:cubicBezTo>
                    <a:cubicBezTo>
                      <a:pt x="191352" y="640418"/>
                      <a:pt x="198907" y="645953"/>
                      <a:pt x="207077" y="653245"/>
                    </a:cubicBezTo>
                    <a:moveTo>
                      <a:pt x="869143" y="397503"/>
                    </a:moveTo>
                    <a:cubicBezTo>
                      <a:pt x="876435" y="395921"/>
                      <a:pt x="883639" y="393988"/>
                      <a:pt x="890931" y="392759"/>
                    </a:cubicBezTo>
                    <a:cubicBezTo>
                      <a:pt x="902352" y="390914"/>
                      <a:pt x="913949" y="390299"/>
                      <a:pt x="924579" y="384940"/>
                    </a:cubicBezTo>
                    <a:cubicBezTo>
                      <a:pt x="925809" y="384325"/>
                      <a:pt x="926512" y="382743"/>
                      <a:pt x="927478" y="381689"/>
                    </a:cubicBezTo>
                    <a:cubicBezTo>
                      <a:pt x="926424" y="381338"/>
                      <a:pt x="925194" y="380547"/>
                      <a:pt x="924316" y="380810"/>
                    </a:cubicBezTo>
                    <a:cubicBezTo>
                      <a:pt x="913510" y="383622"/>
                      <a:pt x="901913" y="374309"/>
                      <a:pt x="891546" y="383095"/>
                    </a:cubicBezTo>
                    <a:cubicBezTo>
                      <a:pt x="890843" y="383710"/>
                      <a:pt x="889262" y="383095"/>
                      <a:pt x="888032" y="383182"/>
                    </a:cubicBezTo>
                    <a:cubicBezTo>
                      <a:pt x="876435" y="383622"/>
                      <a:pt x="864751" y="381865"/>
                      <a:pt x="853330" y="385467"/>
                    </a:cubicBezTo>
                    <a:cubicBezTo>
                      <a:pt x="848849" y="386872"/>
                      <a:pt x="843929" y="386960"/>
                      <a:pt x="839273" y="387663"/>
                    </a:cubicBezTo>
                    <a:cubicBezTo>
                      <a:pt x="843051" y="390299"/>
                      <a:pt x="846916" y="392846"/>
                      <a:pt x="850518" y="395658"/>
                    </a:cubicBezTo>
                    <a:cubicBezTo>
                      <a:pt x="855614" y="399787"/>
                      <a:pt x="860885" y="400929"/>
                      <a:pt x="869143" y="397503"/>
                    </a:cubicBezTo>
                    <a:moveTo>
                      <a:pt x="461590" y="355684"/>
                    </a:moveTo>
                    <a:cubicBezTo>
                      <a:pt x="469321" y="350501"/>
                      <a:pt x="476701" y="344439"/>
                      <a:pt x="485047" y="340486"/>
                    </a:cubicBezTo>
                    <a:cubicBezTo>
                      <a:pt x="489703" y="338289"/>
                      <a:pt x="492426" y="335039"/>
                      <a:pt x="495326" y="331437"/>
                    </a:cubicBezTo>
                    <a:cubicBezTo>
                      <a:pt x="497961" y="328186"/>
                      <a:pt x="500421" y="324848"/>
                      <a:pt x="502881" y="321509"/>
                    </a:cubicBezTo>
                    <a:cubicBezTo>
                      <a:pt x="503672" y="320367"/>
                      <a:pt x="504726" y="318698"/>
                      <a:pt x="504462" y="317468"/>
                    </a:cubicBezTo>
                    <a:cubicBezTo>
                      <a:pt x="503672" y="313954"/>
                      <a:pt x="488297" y="307716"/>
                      <a:pt x="485925" y="310000"/>
                    </a:cubicBezTo>
                    <a:cubicBezTo>
                      <a:pt x="482323" y="313427"/>
                      <a:pt x="479073" y="317380"/>
                      <a:pt x="475998" y="321333"/>
                    </a:cubicBezTo>
                    <a:cubicBezTo>
                      <a:pt x="468442" y="330997"/>
                      <a:pt x="465895" y="343648"/>
                      <a:pt x="457461" y="352961"/>
                    </a:cubicBezTo>
                    <a:cubicBezTo>
                      <a:pt x="455352" y="355245"/>
                      <a:pt x="457197" y="357178"/>
                      <a:pt x="461590" y="355684"/>
                    </a:cubicBezTo>
                    <a:moveTo>
                      <a:pt x="503408" y="435719"/>
                    </a:moveTo>
                    <a:cubicBezTo>
                      <a:pt x="509646" y="435631"/>
                      <a:pt x="509558" y="429833"/>
                      <a:pt x="511666" y="426231"/>
                    </a:cubicBezTo>
                    <a:cubicBezTo>
                      <a:pt x="514566" y="421135"/>
                      <a:pt x="516674" y="415601"/>
                      <a:pt x="519310" y="410329"/>
                    </a:cubicBezTo>
                    <a:cubicBezTo>
                      <a:pt x="521945" y="405058"/>
                      <a:pt x="525020" y="399963"/>
                      <a:pt x="527656" y="394691"/>
                    </a:cubicBezTo>
                    <a:cubicBezTo>
                      <a:pt x="528183" y="393637"/>
                      <a:pt x="527656" y="392056"/>
                      <a:pt x="527568" y="390650"/>
                    </a:cubicBezTo>
                    <a:cubicBezTo>
                      <a:pt x="526514" y="390738"/>
                      <a:pt x="525108" y="390474"/>
                      <a:pt x="524405" y="391001"/>
                    </a:cubicBezTo>
                    <a:cubicBezTo>
                      <a:pt x="516059" y="398030"/>
                      <a:pt x="505780" y="402862"/>
                      <a:pt x="501915" y="414722"/>
                    </a:cubicBezTo>
                    <a:cubicBezTo>
                      <a:pt x="499718" y="421662"/>
                      <a:pt x="494359" y="427461"/>
                      <a:pt x="490933" y="434050"/>
                    </a:cubicBezTo>
                    <a:cubicBezTo>
                      <a:pt x="488034" y="439585"/>
                      <a:pt x="485574" y="445383"/>
                      <a:pt x="483202" y="451181"/>
                    </a:cubicBezTo>
                    <a:cubicBezTo>
                      <a:pt x="482850" y="452060"/>
                      <a:pt x="483553" y="453378"/>
                      <a:pt x="483817" y="454432"/>
                    </a:cubicBezTo>
                    <a:cubicBezTo>
                      <a:pt x="484344" y="454168"/>
                      <a:pt x="485047" y="454168"/>
                      <a:pt x="485486" y="453729"/>
                    </a:cubicBezTo>
                    <a:cubicBezTo>
                      <a:pt x="491109" y="448106"/>
                      <a:pt x="496643" y="442572"/>
                      <a:pt x="503408" y="435719"/>
                    </a:cubicBezTo>
                    <a:moveTo>
                      <a:pt x="517728" y="569608"/>
                    </a:moveTo>
                    <a:cubicBezTo>
                      <a:pt x="524142" y="568817"/>
                      <a:pt x="530994" y="569081"/>
                      <a:pt x="536617" y="566621"/>
                    </a:cubicBezTo>
                    <a:cubicBezTo>
                      <a:pt x="538725" y="565655"/>
                      <a:pt x="537408" y="558012"/>
                      <a:pt x="538638" y="553707"/>
                    </a:cubicBezTo>
                    <a:cubicBezTo>
                      <a:pt x="539780" y="549929"/>
                      <a:pt x="542503" y="546591"/>
                      <a:pt x="544260" y="542989"/>
                    </a:cubicBezTo>
                    <a:cubicBezTo>
                      <a:pt x="544787" y="541846"/>
                      <a:pt x="544436" y="539123"/>
                      <a:pt x="544348" y="539123"/>
                    </a:cubicBezTo>
                    <a:cubicBezTo>
                      <a:pt x="539252" y="538772"/>
                      <a:pt x="533981" y="537805"/>
                      <a:pt x="529149" y="538947"/>
                    </a:cubicBezTo>
                    <a:cubicBezTo>
                      <a:pt x="526074" y="539650"/>
                      <a:pt x="523439" y="543340"/>
                      <a:pt x="521330" y="546239"/>
                    </a:cubicBezTo>
                    <a:cubicBezTo>
                      <a:pt x="517553" y="551335"/>
                      <a:pt x="514390" y="556782"/>
                      <a:pt x="510964" y="562053"/>
                    </a:cubicBezTo>
                    <a:cubicBezTo>
                      <a:pt x="508943" y="565128"/>
                      <a:pt x="506834" y="568115"/>
                      <a:pt x="504814" y="571190"/>
                    </a:cubicBezTo>
                    <a:cubicBezTo>
                      <a:pt x="508416" y="570575"/>
                      <a:pt x="511842" y="570135"/>
                      <a:pt x="517728" y="569608"/>
                    </a:cubicBezTo>
                    <a:moveTo>
                      <a:pt x="351685" y="520586"/>
                    </a:moveTo>
                    <a:cubicBezTo>
                      <a:pt x="354760" y="524451"/>
                      <a:pt x="357659" y="528493"/>
                      <a:pt x="360997" y="532095"/>
                    </a:cubicBezTo>
                    <a:cubicBezTo>
                      <a:pt x="361876" y="532973"/>
                      <a:pt x="365214" y="533325"/>
                      <a:pt x="365653" y="532622"/>
                    </a:cubicBezTo>
                    <a:cubicBezTo>
                      <a:pt x="371540" y="524012"/>
                      <a:pt x="376635" y="514875"/>
                      <a:pt x="382961" y="506617"/>
                    </a:cubicBezTo>
                    <a:cubicBezTo>
                      <a:pt x="386738" y="501697"/>
                      <a:pt x="384718" y="500291"/>
                      <a:pt x="380325" y="499062"/>
                    </a:cubicBezTo>
                    <a:cubicBezTo>
                      <a:pt x="376108" y="497832"/>
                      <a:pt x="371627" y="495284"/>
                      <a:pt x="367586" y="495899"/>
                    </a:cubicBezTo>
                    <a:cubicBezTo>
                      <a:pt x="363984" y="496426"/>
                      <a:pt x="358889" y="499764"/>
                      <a:pt x="357922" y="502927"/>
                    </a:cubicBezTo>
                    <a:cubicBezTo>
                      <a:pt x="356253" y="508286"/>
                      <a:pt x="353969" y="513206"/>
                      <a:pt x="351685" y="520586"/>
                    </a:cubicBezTo>
                    <a:moveTo>
                      <a:pt x="426975" y="452499"/>
                    </a:moveTo>
                    <a:cubicBezTo>
                      <a:pt x="430929" y="447755"/>
                      <a:pt x="434970" y="443099"/>
                      <a:pt x="438748" y="438267"/>
                    </a:cubicBezTo>
                    <a:cubicBezTo>
                      <a:pt x="439538" y="437300"/>
                      <a:pt x="439451" y="435631"/>
                      <a:pt x="439802" y="434226"/>
                    </a:cubicBezTo>
                    <a:cubicBezTo>
                      <a:pt x="438221" y="434753"/>
                      <a:pt x="436376" y="434840"/>
                      <a:pt x="435234" y="435807"/>
                    </a:cubicBezTo>
                    <a:cubicBezTo>
                      <a:pt x="425570" y="444329"/>
                      <a:pt x="413797" y="449248"/>
                      <a:pt x="402816" y="455574"/>
                    </a:cubicBezTo>
                    <a:cubicBezTo>
                      <a:pt x="397105" y="458825"/>
                      <a:pt x="393064" y="464799"/>
                      <a:pt x="388320" y="469718"/>
                    </a:cubicBezTo>
                    <a:cubicBezTo>
                      <a:pt x="387705" y="470421"/>
                      <a:pt x="387793" y="471827"/>
                      <a:pt x="387705" y="472881"/>
                    </a:cubicBezTo>
                    <a:cubicBezTo>
                      <a:pt x="387705" y="472969"/>
                      <a:pt x="389110" y="473496"/>
                      <a:pt x="389286" y="473320"/>
                    </a:cubicBezTo>
                    <a:cubicBezTo>
                      <a:pt x="393415" y="468576"/>
                      <a:pt x="395787" y="475078"/>
                      <a:pt x="399214" y="474902"/>
                    </a:cubicBezTo>
                    <a:cubicBezTo>
                      <a:pt x="402728" y="474726"/>
                      <a:pt x="407735" y="476044"/>
                      <a:pt x="409492" y="474199"/>
                    </a:cubicBezTo>
                    <a:cubicBezTo>
                      <a:pt x="415466" y="467961"/>
                      <a:pt x="420386" y="460669"/>
                      <a:pt x="426975" y="452499"/>
                    </a:cubicBezTo>
                    <a:moveTo>
                      <a:pt x="890668" y="677141"/>
                    </a:moveTo>
                    <a:cubicBezTo>
                      <a:pt x="888647" y="677932"/>
                      <a:pt x="886626" y="679338"/>
                      <a:pt x="884518" y="679425"/>
                    </a:cubicBezTo>
                    <a:cubicBezTo>
                      <a:pt x="873536" y="680128"/>
                      <a:pt x="862466" y="680128"/>
                      <a:pt x="851485" y="681095"/>
                    </a:cubicBezTo>
                    <a:cubicBezTo>
                      <a:pt x="848146" y="681446"/>
                      <a:pt x="844896" y="684082"/>
                      <a:pt x="841733" y="685751"/>
                    </a:cubicBezTo>
                    <a:cubicBezTo>
                      <a:pt x="841469" y="685927"/>
                      <a:pt x="841733" y="687859"/>
                      <a:pt x="841909" y="687859"/>
                    </a:cubicBezTo>
                    <a:cubicBezTo>
                      <a:pt x="844896" y="688299"/>
                      <a:pt x="847971" y="688650"/>
                      <a:pt x="850958" y="689001"/>
                    </a:cubicBezTo>
                    <a:cubicBezTo>
                      <a:pt x="851309" y="689001"/>
                      <a:pt x="851748" y="689089"/>
                      <a:pt x="852100" y="689001"/>
                    </a:cubicBezTo>
                    <a:cubicBezTo>
                      <a:pt x="866508" y="685751"/>
                      <a:pt x="870110" y="686542"/>
                      <a:pt x="883464" y="688738"/>
                    </a:cubicBezTo>
                    <a:cubicBezTo>
                      <a:pt x="896027" y="690759"/>
                      <a:pt x="908853" y="690583"/>
                      <a:pt x="916584" y="677405"/>
                    </a:cubicBezTo>
                    <a:cubicBezTo>
                      <a:pt x="917287" y="676175"/>
                      <a:pt x="917551" y="674681"/>
                      <a:pt x="917990" y="673363"/>
                    </a:cubicBezTo>
                    <a:cubicBezTo>
                      <a:pt x="916936" y="673012"/>
                      <a:pt x="915882" y="672573"/>
                      <a:pt x="914827" y="672309"/>
                    </a:cubicBezTo>
                    <a:cubicBezTo>
                      <a:pt x="906920" y="670816"/>
                      <a:pt x="899980" y="674242"/>
                      <a:pt x="890668" y="677141"/>
                    </a:cubicBezTo>
                    <a:moveTo>
                      <a:pt x="344481" y="312636"/>
                    </a:moveTo>
                    <a:cubicBezTo>
                      <a:pt x="334290" y="312460"/>
                      <a:pt x="324099" y="312284"/>
                      <a:pt x="313995" y="312109"/>
                    </a:cubicBezTo>
                    <a:cubicBezTo>
                      <a:pt x="313732" y="312109"/>
                      <a:pt x="313380" y="312636"/>
                      <a:pt x="313117" y="312899"/>
                    </a:cubicBezTo>
                    <a:cubicBezTo>
                      <a:pt x="310657" y="315887"/>
                      <a:pt x="308109" y="318083"/>
                      <a:pt x="304683" y="313866"/>
                    </a:cubicBezTo>
                    <a:cubicBezTo>
                      <a:pt x="304419" y="313514"/>
                      <a:pt x="303189" y="313954"/>
                      <a:pt x="302399" y="313954"/>
                    </a:cubicBezTo>
                    <a:cubicBezTo>
                      <a:pt x="302574" y="314832"/>
                      <a:pt x="302399" y="316062"/>
                      <a:pt x="302926" y="316414"/>
                    </a:cubicBezTo>
                    <a:cubicBezTo>
                      <a:pt x="305386" y="318083"/>
                      <a:pt x="307933" y="319664"/>
                      <a:pt x="310569" y="320982"/>
                    </a:cubicBezTo>
                    <a:cubicBezTo>
                      <a:pt x="314523" y="322915"/>
                      <a:pt x="319091" y="324057"/>
                      <a:pt x="322342" y="326692"/>
                    </a:cubicBezTo>
                    <a:cubicBezTo>
                      <a:pt x="327788" y="331085"/>
                      <a:pt x="327525" y="331524"/>
                      <a:pt x="334202" y="328186"/>
                    </a:cubicBezTo>
                    <a:cubicBezTo>
                      <a:pt x="338770" y="325902"/>
                      <a:pt x="343075" y="322388"/>
                      <a:pt x="347995" y="321421"/>
                    </a:cubicBezTo>
                    <a:cubicBezTo>
                      <a:pt x="352388" y="320543"/>
                      <a:pt x="352124" y="317995"/>
                      <a:pt x="351333" y="315799"/>
                    </a:cubicBezTo>
                    <a:cubicBezTo>
                      <a:pt x="350894" y="314569"/>
                      <a:pt x="347643" y="314481"/>
                      <a:pt x="344481" y="312636"/>
                    </a:cubicBezTo>
                    <a:moveTo>
                      <a:pt x="150851" y="534994"/>
                    </a:moveTo>
                    <a:cubicBezTo>
                      <a:pt x="149445" y="531304"/>
                      <a:pt x="153926" y="525945"/>
                      <a:pt x="146898" y="523661"/>
                    </a:cubicBezTo>
                    <a:cubicBezTo>
                      <a:pt x="141011" y="521728"/>
                      <a:pt x="134071" y="521201"/>
                      <a:pt x="130293" y="514787"/>
                    </a:cubicBezTo>
                    <a:cubicBezTo>
                      <a:pt x="129854" y="514085"/>
                      <a:pt x="127043" y="514260"/>
                      <a:pt x="125813" y="514875"/>
                    </a:cubicBezTo>
                    <a:cubicBezTo>
                      <a:pt x="125110" y="515227"/>
                      <a:pt x="124583" y="517862"/>
                      <a:pt x="125110" y="518653"/>
                    </a:cubicBezTo>
                    <a:cubicBezTo>
                      <a:pt x="130996" y="527790"/>
                      <a:pt x="133368" y="538157"/>
                      <a:pt x="136619" y="548260"/>
                    </a:cubicBezTo>
                    <a:cubicBezTo>
                      <a:pt x="137497" y="550895"/>
                      <a:pt x="140484" y="552916"/>
                      <a:pt x="142505" y="555200"/>
                    </a:cubicBezTo>
                    <a:cubicBezTo>
                      <a:pt x="143647" y="552916"/>
                      <a:pt x="144965" y="550720"/>
                      <a:pt x="146019" y="548348"/>
                    </a:cubicBezTo>
                    <a:cubicBezTo>
                      <a:pt x="147776" y="544746"/>
                      <a:pt x="149270" y="541056"/>
                      <a:pt x="150851" y="534994"/>
                    </a:cubicBezTo>
                    <a:moveTo>
                      <a:pt x="1208523" y="383182"/>
                    </a:moveTo>
                    <a:cubicBezTo>
                      <a:pt x="1205272" y="383973"/>
                      <a:pt x="1202021" y="384676"/>
                      <a:pt x="1198859" y="385642"/>
                    </a:cubicBezTo>
                    <a:cubicBezTo>
                      <a:pt x="1197629" y="385994"/>
                      <a:pt x="1196574" y="386960"/>
                      <a:pt x="1195344" y="387575"/>
                    </a:cubicBezTo>
                    <a:cubicBezTo>
                      <a:pt x="1196662" y="388542"/>
                      <a:pt x="1197804" y="389859"/>
                      <a:pt x="1199210" y="390299"/>
                    </a:cubicBezTo>
                    <a:cubicBezTo>
                      <a:pt x="1208523" y="393286"/>
                      <a:pt x="1214497" y="399172"/>
                      <a:pt x="1217044" y="408836"/>
                    </a:cubicBezTo>
                    <a:cubicBezTo>
                      <a:pt x="1217923" y="412262"/>
                      <a:pt x="1220207" y="415513"/>
                      <a:pt x="1222491" y="418412"/>
                    </a:cubicBezTo>
                    <a:cubicBezTo>
                      <a:pt x="1223633" y="419905"/>
                      <a:pt x="1226708" y="421399"/>
                      <a:pt x="1227938" y="420784"/>
                    </a:cubicBezTo>
                    <a:cubicBezTo>
                      <a:pt x="1229520" y="419993"/>
                      <a:pt x="1231452" y="416918"/>
                      <a:pt x="1231013" y="415337"/>
                    </a:cubicBezTo>
                    <a:cubicBezTo>
                      <a:pt x="1228817" y="406288"/>
                      <a:pt x="1227675" y="395833"/>
                      <a:pt x="1218362" y="391177"/>
                    </a:cubicBezTo>
                    <a:cubicBezTo>
                      <a:pt x="1212915" y="388454"/>
                      <a:pt x="1216166" y="387927"/>
                      <a:pt x="1217747" y="385730"/>
                    </a:cubicBezTo>
                    <a:cubicBezTo>
                      <a:pt x="1218538" y="384676"/>
                      <a:pt x="1218626" y="383095"/>
                      <a:pt x="1218977" y="381689"/>
                    </a:cubicBezTo>
                    <a:cubicBezTo>
                      <a:pt x="1217308" y="381865"/>
                      <a:pt x="1215727" y="382040"/>
                      <a:pt x="1214057" y="382304"/>
                    </a:cubicBezTo>
                    <a:cubicBezTo>
                      <a:pt x="1213091" y="382567"/>
                      <a:pt x="1212037" y="382919"/>
                      <a:pt x="1208523" y="383182"/>
                    </a:cubicBezTo>
                    <a:moveTo>
                      <a:pt x="712588" y="695063"/>
                    </a:moveTo>
                    <a:cubicBezTo>
                      <a:pt x="716717" y="689353"/>
                      <a:pt x="714960" y="680831"/>
                      <a:pt x="721637" y="676175"/>
                    </a:cubicBezTo>
                    <a:cubicBezTo>
                      <a:pt x="722076" y="675911"/>
                      <a:pt x="721549" y="673100"/>
                      <a:pt x="720758" y="672397"/>
                    </a:cubicBezTo>
                    <a:cubicBezTo>
                      <a:pt x="719528" y="671255"/>
                      <a:pt x="717244" y="669849"/>
                      <a:pt x="716014" y="670376"/>
                    </a:cubicBezTo>
                    <a:cubicBezTo>
                      <a:pt x="713291" y="671431"/>
                      <a:pt x="709250" y="673188"/>
                      <a:pt x="708810" y="675208"/>
                    </a:cubicBezTo>
                    <a:cubicBezTo>
                      <a:pt x="707229" y="684257"/>
                      <a:pt x="699146" y="687947"/>
                      <a:pt x="694402" y="694185"/>
                    </a:cubicBezTo>
                    <a:cubicBezTo>
                      <a:pt x="693436" y="695503"/>
                      <a:pt x="689043" y="696469"/>
                      <a:pt x="692821" y="699017"/>
                    </a:cubicBezTo>
                    <a:cubicBezTo>
                      <a:pt x="694227" y="699983"/>
                      <a:pt x="696599" y="699808"/>
                      <a:pt x="698444" y="699456"/>
                    </a:cubicBezTo>
                    <a:cubicBezTo>
                      <a:pt x="702836" y="698665"/>
                      <a:pt x="707053" y="697436"/>
                      <a:pt x="712588" y="695063"/>
                    </a:cubicBezTo>
                    <a:moveTo>
                      <a:pt x="1122514" y="830182"/>
                    </a:moveTo>
                    <a:cubicBezTo>
                      <a:pt x="1129454" y="824823"/>
                      <a:pt x="1136395" y="819552"/>
                      <a:pt x="1143247" y="814105"/>
                    </a:cubicBezTo>
                    <a:cubicBezTo>
                      <a:pt x="1145707" y="812172"/>
                      <a:pt x="1147728" y="809800"/>
                      <a:pt x="1150012" y="807604"/>
                    </a:cubicBezTo>
                    <a:cubicBezTo>
                      <a:pt x="1147289" y="807253"/>
                      <a:pt x="1144565" y="806462"/>
                      <a:pt x="1141842" y="806550"/>
                    </a:cubicBezTo>
                    <a:cubicBezTo>
                      <a:pt x="1140524" y="806550"/>
                      <a:pt x="1139118" y="807955"/>
                      <a:pt x="1138152" y="809098"/>
                    </a:cubicBezTo>
                    <a:cubicBezTo>
                      <a:pt x="1136307" y="811206"/>
                      <a:pt x="1135077" y="815247"/>
                      <a:pt x="1133144" y="815423"/>
                    </a:cubicBezTo>
                    <a:cubicBezTo>
                      <a:pt x="1128049" y="816038"/>
                      <a:pt x="1125501" y="819025"/>
                      <a:pt x="1123831" y="822978"/>
                    </a:cubicBezTo>
                    <a:cubicBezTo>
                      <a:pt x="1122426" y="826405"/>
                      <a:pt x="1120932" y="826053"/>
                      <a:pt x="1119000" y="823857"/>
                    </a:cubicBezTo>
                    <a:cubicBezTo>
                      <a:pt x="1118297" y="823066"/>
                      <a:pt x="1118297" y="821836"/>
                      <a:pt x="1117945" y="820694"/>
                    </a:cubicBezTo>
                    <a:cubicBezTo>
                      <a:pt x="1117506" y="821573"/>
                      <a:pt x="1116979" y="822451"/>
                      <a:pt x="1116540" y="823242"/>
                    </a:cubicBezTo>
                    <a:cubicBezTo>
                      <a:pt x="1115310" y="825438"/>
                      <a:pt x="1114080" y="827722"/>
                      <a:pt x="1112850" y="829919"/>
                    </a:cubicBezTo>
                    <a:cubicBezTo>
                      <a:pt x="1106964" y="825263"/>
                      <a:pt x="1103889" y="834663"/>
                      <a:pt x="1097739" y="832818"/>
                    </a:cubicBezTo>
                    <a:cubicBezTo>
                      <a:pt x="1095103" y="832027"/>
                      <a:pt x="1090886" y="836508"/>
                      <a:pt x="1087460" y="838792"/>
                    </a:cubicBezTo>
                    <a:cubicBezTo>
                      <a:pt x="1086757" y="839231"/>
                      <a:pt x="1086406" y="840461"/>
                      <a:pt x="1085967" y="841252"/>
                    </a:cubicBezTo>
                    <a:cubicBezTo>
                      <a:pt x="1087021" y="841428"/>
                      <a:pt x="1088251" y="842043"/>
                      <a:pt x="1089129" y="841691"/>
                    </a:cubicBezTo>
                    <a:cubicBezTo>
                      <a:pt x="1099496" y="838002"/>
                      <a:pt x="1109775" y="834048"/>
                      <a:pt x="1122514" y="830182"/>
                    </a:cubicBezTo>
                    <a:moveTo>
                      <a:pt x="1100990" y="564864"/>
                    </a:moveTo>
                    <a:cubicBezTo>
                      <a:pt x="1117682" y="559329"/>
                      <a:pt x="1134462" y="553707"/>
                      <a:pt x="1151154" y="548084"/>
                    </a:cubicBezTo>
                    <a:cubicBezTo>
                      <a:pt x="1151857" y="547820"/>
                      <a:pt x="1152296" y="547030"/>
                      <a:pt x="1152823" y="546503"/>
                    </a:cubicBezTo>
                    <a:cubicBezTo>
                      <a:pt x="1153350" y="545975"/>
                      <a:pt x="1153965" y="545361"/>
                      <a:pt x="1154492" y="544833"/>
                    </a:cubicBezTo>
                    <a:cubicBezTo>
                      <a:pt x="1153702" y="544394"/>
                      <a:pt x="1152735" y="543340"/>
                      <a:pt x="1152033" y="543516"/>
                    </a:cubicBezTo>
                    <a:cubicBezTo>
                      <a:pt x="1146322" y="544921"/>
                      <a:pt x="1140699" y="546854"/>
                      <a:pt x="1134989" y="548172"/>
                    </a:cubicBezTo>
                    <a:cubicBezTo>
                      <a:pt x="1122250" y="551071"/>
                      <a:pt x="1110302" y="555639"/>
                      <a:pt x="1100990" y="564864"/>
                    </a:cubicBezTo>
                    <a:moveTo>
                      <a:pt x="732882" y="732138"/>
                    </a:moveTo>
                    <a:cubicBezTo>
                      <a:pt x="735254" y="732928"/>
                      <a:pt x="737978" y="733280"/>
                      <a:pt x="740086" y="734685"/>
                    </a:cubicBezTo>
                    <a:cubicBezTo>
                      <a:pt x="744128" y="737409"/>
                      <a:pt x="747729" y="740923"/>
                      <a:pt x="751771" y="743559"/>
                    </a:cubicBezTo>
                    <a:cubicBezTo>
                      <a:pt x="753089" y="744437"/>
                      <a:pt x="755373" y="743646"/>
                      <a:pt x="757218" y="743559"/>
                    </a:cubicBezTo>
                    <a:cubicBezTo>
                      <a:pt x="756866" y="741977"/>
                      <a:pt x="756778" y="740220"/>
                      <a:pt x="756163" y="738727"/>
                    </a:cubicBezTo>
                    <a:cubicBezTo>
                      <a:pt x="754494" y="734685"/>
                      <a:pt x="752649" y="730732"/>
                      <a:pt x="750717" y="726867"/>
                    </a:cubicBezTo>
                    <a:cubicBezTo>
                      <a:pt x="750277" y="726076"/>
                      <a:pt x="749135" y="724934"/>
                      <a:pt x="748432" y="725021"/>
                    </a:cubicBezTo>
                    <a:cubicBezTo>
                      <a:pt x="742458" y="725636"/>
                      <a:pt x="736484" y="726427"/>
                      <a:pt x="730598" y="727481"/>
                    </a:cubicBezTo>
                    <a:cubicBezTo>
                      <a:pt x="730334" y="727657"/>
                      <a:pt x="730510" y="730556"/>
                      <a:pt x="732882" y="732138"/>
                    </a:cubicBezTo>
                    <a:moveTo>
                      <a:pt x="1110566" y="430975"/>
                    </a:moveTo>
                    <a:cubicBezTo>
                      <a:pt x="1112147" y="429394"/>
                      <a:pt x="1113553" y="426846"/>
                      <a:pt x="1115485" y="426407"/>
                    </a:cubicBezTo>
                    <a:cubicBezTo>
                      <a:pt x="1123480" y="424474"/>
                      <a:pt x="1125589" y="422277"/>
                      <a:pt x="1123480" y="414810"/>
                    </a:cubicBezTo>
                    <a:cubicBezTo>
                      <a:pt x="1122865" y="412614"/>
                      <a:pt x="1119790" y="410593"/>
                      <a:pt x="1117418" y="409626"/>
                    </a:cubicBezTo>
                    <a:cubicBezTo>
                      <a:pt x="1114255" y="408396"/>
                      <a:pt x="1112147" y="409714"/>
                      <a:pt x="1111005" y="413580"/>
                    </a:cubicBezTo>
                    <a:cubicBezTo>
                      <a:pt x="1109336" y="419466"/>
                      <a:pt x="1106085" y="425001"/>
                      <a:pt x="1104767" y="430975"/>
                    </a:cubicBezTo>
                    <a:cubicBezTo>
                      <a:pt x="1104152" y="434313"/>
                      <a:pt x="1107227" y="433874"/>
                      <a:pt x="1110566" y="430975"/>
                    </a:cubicBezTo>
                    <a:moveTo>
                      <a:pt x="685090" y="321070"/>
                    </a:moveTo>
                    <a:cubicBezTo>
                      <a:pt x="680082" y="322124"/>
                      <a:pt x="674987" y="323090"/>
                      <a:pt x="669979" y="324320"/>
                    </a:cubicBezTo>
                    <a:cubicBezTo>
                      <a:pt x="669013" y="324584"/>
                      <a:pt x="668310" y="325902"/>
                      <a:pt x="667431" y="326692"/>
                    </a:cubicBezTo>
                    <a:cubicBezTo>
                      <a:pt x="668222" y="327220"/>
                      <a:pt x="668925" y="327747"/>
                      <a:pt x="669803" y="328186"/>
                    </a:cubicBezTo>
                    <a:cubicBezTo>
                      <a:pt x="673405" y="329943"/>
                      <a:pt x="677183" y="331349"/>
                      <a:pt x="680609" y="333369"/>
                    </a:cubicBezTo>
                    <a:cubicBezTo>
                      <a:pt x="686144" y="336708"/>
                      <a:pt x="691942" y="336356"/>
                      <a:pt x="694051" y="330734"/>
                    </a:cubicBezTo>
                    <a:cubicBezTo>
                      <a:pt x="695544" y="326692"/>
                      <a:pt x="693787" y="321509"/>
                      <a:pt x="685090" y="321070"/>
                    </a:cubicBezTo>
                    <a:moveTo>
                      <a:pt x="665938" y="658077"/>
                    </a:moveTo>
                    <a:cubicBezTo>
                      <a:pt x="675162" y="648852"/>
                      <a:pt x="684387" y="639715"/>
                      <a:pt x="693524" y="630403"/>
                    </a:cubicBezTo>
                    <a:cubicBezTo>
                      <a:pt x="694666" y="629261"/>
                      <a:pt x="694929" y="627152"/>
                      <a:pt x="695544" y="625571"/>
                    </a:cubicBezTo>
                    <a:cubicBezTo>
                      <a:pt x="693612" y="626098"/>
                      <a:pt x="691152" y="626010"/>
                      <a:pt x="689922" y="627240"/>
                    </a:cubicBezTo>
                    <a:cubicBezTo>
                      <a:pt x="681312" y="635499"/>
                      <a:pt x="672878" y="643932"/>
                      <a:pt x="664708" y="652542"/>
                    </a:cubicBezTo>
                    <a:cubicBezTo>
                      <a:pt x="663566" y="653596"/>
                      <a:pt x="663917" y="656144"/>
                      <a:pt x="665938" y="658077"/>
                    </a:cubicBezTo>
                    <a:moveTo>
                      <a:pt x="542854" y="348480"/>
                    </a:moveTo>
                    <a:cubicBezTo>
                      <a:pt x="538989" y="349710"/>
                      <a:pt x="535036" y="350677"/>
                      <a:pt x="531258" y="352170"/>
                    </a:cubicBezTo>
                    <a:cubicBezTo>
                      <a:pt x="530116" y="352609"/>
                      <a:pt x="529589" y="354630"/>
                      <a:pt x="528798" y="355860"/>
                    </a:cubicBezTo>
                    <a:cubicBezTo>
                      <a:pt x="530116" y="355948"/>
                      <a:pt x="531697" y="356387"/>
                      <a:pt x="532839" y="355948"/>
                    </a:cubicBezTo>
                    <a:cubicBezTo>
                      <a:pt x="535563" y="354894"/>
                      <a:pt x="538198" y="352082"/>
                      <a:pt x="540746" y="352258"/>
                    </a:cubicBezTo>
                    <a:cubicBezTo>
                      <a:pt x="553221" y="353224"/>
                      <a:pt x="564818" y="348480"/>
                      <a:pt x="576942" y="347162"/>
                    </a:cubicBezTo>
                    <a:cubicBezTo>
                      <a:pt x="578435" y="346987"/>
                      <a:pt x="579753" y="345581"/>
                      <a:pt x="581071" y="344702"/>
                    </a:cubicBezTo>
                    <a:cubicBezTo>
                      <a:pt x="579577" y="343912"/>
                      <a:pt x="578172" y="343033"/>
                      <a:pt x="576590" y="342506"/>
                    </a:cubicBezTo>
                    <a:cubicBezTo>
                      <a:pt x="575536" y="342155"/>
                      <a:pt x="574043" y="342067"/>
                      <a:pt x="573076" y="342506"/>
                    </a:cubicBezTo>
                    <a:cubicBezTo>
                      <a:pt x="563852" y="346547"/>
                      <a:pt x="554100" y="347602"/>
                      <a:pt x="542854" y="348480"/>
                    </a:cubicBezTo>
                    <a:moveTo>
                      <a:pt x="964728" y="631721"/>
                    </a:moveTo>
                    <a:cubicBezTo>
                      <a:pt x="967452" y="629788"/>
                      <a:pt x="970263" y="627855"/>
                      <a:pt x="972987" y="625835"/>
                    </a:cubicBezTo>
                    <a:cubicBezTo>
                      <a:pt x="973953" y="625132"/>
                      <a:pt x="974656" y="624165"/>
                      <a:pt x="975534" y="623375"/>
                    </a:cubicBezTo>
                    <a:cubicBezTo>
                      <a:pt x="974129" y="622935"/>
                      <a:pt x="972635" y="622057"/>
                      <a:pt x="971317" y="622321"/>
                    </a:cubicBezTo>
                    <a:cubicBezTo>
                      <a:pt x="969209" y="622584"/>
                      <a:pt x="966661" y="623111"/>
                      <a:pt x="965168" y="624429"/>
                    </a:cubicBezTo>
                    <a:cubicBezTo>
                      <a:pt x="959809" y="628997"/>
                      <a:pt x="953219" y="629964"/>
                      <a:pt x="946894" y="631897"/>
                    </a:cubicBezTo>
                    <a:cubicBezTo>
                      <a:pt x="944434" y="632599"/>
                      <a:pt x="942150" y="633917"/>
                      <a:pt x="940041" y="635323"/>
                    </a:cubicBezTo>
                    <a:cubicBezTo>
                      <a:pt x="939602" y="635586"/>
                      <a:pt x="939954" y="637431"/>
                      <a:pt x="940393" y="638398"/>
                    </a:cubicBezTo>
                    <a:cubicBezTo>
                      <a:pt x="940569" y="638837"/>
                      <a:pt x="941798" y="639188"/>
                      <a:pt x="942413" y="639013"/>
                    </a:cubicBezTo>
                    <a:cubicBezTo>
                      <a:pt x="949442" y="636992"/>
                      <a:pt x="956470" y="634971"/>
                      <a:pt x="964728" y="631721"/>
                    </a:cubicBezTo>
                    <a:moveTo>
                      <a:pt x="1050825" y="313866"/>
                    </a:moveTo>
                    <a:cubicBezTo>
                      <a:pt x="1059171" y="319225"/>
                      <a:pt x="1068396" y="314832"/>
                      <a:pt x="1077005" y="316238"/>
                    </a:cubicBezTo>
                    <a:cubicBezTo>
                      <a:pt x="1077005" y="315447"/>
                      <a:pt x="1077269" y="313954"/>
                      <a:pt x="1077005" y="313866"/>
                    </a:cubicBezTo>
                    <a:cubicBezTo>
                      <a:pt x="1074633" y="312899"/>
                      <a:pt x="1072174" y="311845"/>
                      <a:pt x="1069714" y="311494"/>
                    </a:cubicBezTo>
                    <a:cubicBezTo>
                      <a:pt x="1064706" y="310879"/>
                      <a:pt x="1059698" y="310879"/>
                      <a:pt x="1054691" y="310527"/>
                    </a:cubicBezTo>
                    <a:cubicBezTo>
                      <a:pt x="1048189" y="310088"/>
                      <a:pt x="1041688" y="309473"/>
                      <a:pt x="1035187" y="309122"/>
                    </a:cubicBezTo>
                    <a:cubicBezTo>
                      <a:pt x="1034396" y="309122"/>
                      <a:pt x="1033606" y="310264"/>
                      <a:pt x="1032815" y="310879"/>
                    </a:cubicBezTo>
                    <a:cubicBezTo>
                      <a:pt x="1033694" y="311845"/>
                      <a:pt x="1034484" y="313602"/>
                      <a:pt x="1035363" y="313690"/>
                    </a:cubicBezTo>
                    <a:cubicBezTo>
                      <a:pt x="1039755" y="314042"/>
                      <a:pt x="1044060" y="313866"/>
                      <a:pt x="1050825" y="313866"/>
                    </a:cubicBezTo>
                    <a:moveTo>
                      <a:pt x="383927" y="244549"/>
                    </a:moveTo>
                    <a:cubicBezTo>
                      <a:pt x="390692" y="250523"/>
                      <a:pt x="396402" y="244549"/>
                      <a:pt x="402288" y="242704"/>
                    </a:cubicBezTo>
                    <a:cubicBezTo>
                      <a:pt x="405100" y="241826"/>
                      <a:pt x="403606" y="239366"/>
                      <a:pt x="401937" y="238751"/>
                    </a:cubicBezTo>
                    <a:cubicBezTo>
                      <a:pt x="396402" y="236906"/>
                      <a:pt x="390780" y="235412"/>
                      <a:pt x="385157" y="233831"/>
                    </a:cubicBezTo>
                    <a:cubicBezTo>
                      <a:pt x="383839" y="233480"/>
                      <a:pt x="382521" y="233216"/>
                      <a:pt x="381116" y="232865"/>
                    </a:cubicBezTo>
                    <a:cubicBezTo>
                      <a:pt x="381379" y="234446"/>
                      <a:pt x="381643" y="236115"/>
                      <a:pt x="381906" y="237697"/>
                    </a:cubicBezTo>
                    <a:cubicBezTo>
                      <a:pt x="382258" y="239629"/>
                      <a:pt x="382434" y="241474"/>
                      <a:pt x="383927" y="244549"/>
                    </a:cubicBezTo>
                    <a:moveTo>
                      <a:pt x="891810" y="630579"/>
                    </a:moveTo>
                    <a:cubicBezTo>
                      <a:pt x="892425" y="631809"/>
                      <a:pt x="892776" y="633829"/>
                      <a:pt x="893655" y="634005"/>
                    </a:cubicBezTo>
                    <a:cubicBezTo>
                      <a:pt x="898311" y="635059"/>
                      <a:pt x="903143" y="635762"/>
                      <a:pt x="907887" y="636553"/>
                    </a:cubicBezTo>
                    <a:cubicBezTo>
                      <a:pt x="910523" y="636992"/>
                      <a:pt x="913070" y="637343"/>
                      <a:pt x="915706" y="637695"/>
                    </a:cubicBezTo>
                    <a:cubicBezTo>
                      <a:pt x="914300" y="634708"/>
                      <a:pt x="913422" y="631457"/>
                      <a:pt x="911489" y="628910"/>
                    </a:cubicBezTo>
                    <a:cubicBezTo>
                      <a:pt x="908590" y="625132"/>
                      <a:pt x="905163" y="621969"/>
                      <a:pt x="900156" y="626801"/>
                    </a:cubicBezTo>
                    <a:cubicBezTo>
                      <a:pt x="898487" y="628382"/>
                      <a:pt x="895412" y="628558"/>
                      <a:pt x="891810" y="630579"/>
                    </a:cubicBezTo>
                    <a:moveTo>
                      <a:pt x="241692" y="367632"/>
                    </a:moveTo>
                    <a:cubicBezTo>
                      <a:pt x="235278" y="374046"/>
                      <a:pt x="228953" y="380723"/>
                      <a:pt x="222276" y="386872"/>
                    </a:cubicBezTo>
                    <a:cubicBezTo>
                      <a:pt x="219289" y="389596"/>
                      <a:pt x="221398" y="390914"/>
                      <a:pt x="223067" y="391880"/>
                    </a:cubicBezTo>
                    <a:cubicBezTo>
                      <a:pt x="227635" y="394428"/>
                      <a:pt x="232467" y="392495"/>
                      <a:pt x="234488" y="388102"/>
                    </a:cubicBezTo>
                    <a:cubicBezTo>
                      <a:pt x="236508" y="383797"/>
                      <a:pt x="239144" y="379668"/>
                      <a:pt x="240901" y="375276"/>
                    </a:cubicBezTo>
                    <a:cubicBezTo>
                      <a:pt x="242131" y="372640"/>
                      <a:pt x="242307" y="369389"/>
                      <a:pt x="241692" y="367632"/>
                    </a:cubicBezTo>
                    <a:moveTo>
                      <a:pt x="469936" y="273190"/>
                    </a:moveTo>
                    <a:cubicBezTo>
                      <a:pt x="470199" y="271872"/>
                      <a:pt x="470727" y="269324"/>
                      <a:pt x="470639" y="269324"/>
                    </a:cubicBezTo>
                    <a:cubicBezTo>
                      <a:pt x="465807" y="268094"/>
                      <a:pt x="460535" y="266600"/>
                      <a:pt x="457109" y="271784"/>
                    </a:cubicBezTo>
                    <a:cubicBezTo>
                      <a:pt x="453595" y="277055"/>
                      <a:pt x="448939" y="280745"/>
                      <a:pt x="443228" y="283381"/>
                    </a:cubicBezTo>
                    <a:cubicBezTo>
                      <a:pt x="441998" y="283908"/>
                      <a:pt x="441296" y="285489"/>
                      <a:pt x="440417" y="286631"/>
                    </a:cubicBezTo>
                    <a:cubicBezTo>
                      <a:pt x="441823" y="286895"/>
                      <a:pt x="443668" y="287949"/>
                      <a:pt x="444722" y="287422"/>
                    </a:cubicBezTo>
                    <a:cubicBezTo>
                      <a:pt x="452804" y="283293"/>
                      <a:pt x="460711" y="278812"/>
                      <a:pt x="469936" y="273190"/>
                    </a:cubicBezTo>
                    <a:moveTo>
                      <a:pt x="491460" y="378351"/>
                    </a:moveTo>
                    <a:cubicBezTo>
                      <a:pt x="491548" y="374134"/>
                      <a:pt x="489615" y="372025"/>
                      <a:pt x="486716" y="373694"/>
                    </a:cubicBezTo>
                    <a:cubicBezTo>
                      <a:pt x="478370" y="378438"/>
                      <a:pt x="470287" y="383534"/>
                      <a:pt x="462205" y="388629"/>
                    </a:cubicBezTo>
                    <a:cubicBezTo>
                      <a:pt x="461678" y="388981"/>
                      <a:pt x="461941" y="390650"/>
                      <a:pt x="461853" y="391704"/>
                    </a:cubicBezTo>
                    <a:cubicBezTo>
                      <a:pt x="462732" y="391441"/>
                      <a:pt x="463523" y="391177"/>
                      <a:pt x="464401" y="391089"/>
                    </a:cubicBezTo>
                    <a:cubicBezTo>
                      <a:pt x="473889" y="389332"/>
                      <a:pt x="482323" y="384940"/>
                      <a:pt x="491460" y="378351"/>
                    </a:cubicBezTo>
                    <a:moveTo>
                      <a:pt x="284740" y="391529"/>
                    </a:moveTo>
                    <a:cubicBezTo>
                      <a:pt x="285355" y="387927"/>
                      <a:pt x="282632" y="386872"/>
                      <a:pt x="280611" y="388102"/>
                    </a:cubicBezTo>
                    <a:cubicBezTo>
                      <a:pt x="273758" y="392319"/>
                      <a:pt x="267345" y="397151"/>
                      <a:pt x="260844" y="401895"/>
                    </a:cubicBezTo>
                    <a:cubicBezTo>
                      <a:pt x="260053" y="402422"/>
                      <a:pt x="259877" y="403828"/>
                      <a:pt x="259438" y="404794"/>
                    </a:cubicBezTo>
                    <a:cubicBezTo>
                      <a:pt x="259262" y="405322"/>
                      <a:pt x="258911" y="406288"/>
                      <a:pt x="259087" y="406376"/>
                    </a:cubicBezTo>
                    <a:cubicBezTo>
                      <a:pt x="259702" y="406727"/>
                      <a:pt x="260932" y="407167"/>
                      <a:pt x="261107" y="406991"/>
                    </a:cubicBezTo>
                    <a:cubicBezTo>
                      <a:pt x="267257" y="400138"/>
                      <a:pt x="278327" y="401017"/>
                      <a:pt x="284740" y="391529"/>
                    </a:cubicBezTo>
                    <a:moveTo>
                      <a:pt x="658821" y="493088"/>
                    </a:moveTo>
                    <a:cubicBezTo>
                      <a:pt x="659261" y="497392"/>
                      <a:pt x="659612" y="501609"/>
                      <a:pt x="660051" y="505914"/>
                    </a:cubicBezTo>
                    <a:cubicBezTo>
                      <a:pt x="661106" y="505738"/>
                      <a:pt x="662599" y="506002"/>
                      <a:pt x="663126" y="505387"/>
                    </a:cubicBezTo>
                    <a:cubicBezTo>
                      <a:pt x="664532" y="503718"/>
                      <a:pt x="665498" y="501609"/>
                      <a:pt x="666553" y="499677"/>
                    </a:cubicBezTo>
                    <a:cubicBezTo>
                      <a:pt x="668661" y="495899"/>
                      <a:pt x="674987" y="494932"/>
                      <a:pt x="673844" y="488871"/>
                    </a:cubicBezTo>
                    <a:cubicBezTo>
                      <a:pt x="669540" y="489573"/>
                      <a:pt x="665235" y="490276"/>
                      <a:pt x="660930" y="491067"/>
                    </a:cubicBezTo>
                    <a:cubicBezTo>
                      <a:pt x="660491" y="491155"/>
                      <a:pt x="660227" y="491682"/>
                      <a:pt x="658821" y="493088"/>
                    </a:cubicBezTo>
                    <a:moveTo>
                      <a:pt x="679116" y="444153"/>
                    </a:moveTo>
                    <a:cubicBezTo>
                      <a:pt x="676041" y="447931"/>
                      <a:pt x="670682" y="450127"/>
                      <a:pt x="671824" y="456540"/>
                    </a:cubicBezTo>
                    <a:cubicBezTo>
                      <a:pt x="672439" y="459791"/>
                      <a:pt x="673493" y="460669"/>
                      <a:pt x="676216" y="458912"/>
                    </a:cubicBezTo>
                    <a:cubicBezTo>
                      <a:pt x="677974" y="457770"/>
                      <a:pt x="680697" y="456892"/>
                      <a:pt x="681224" y="455310"/>
                    </a:cubicBezTo>
                    <a:cubicBezTo>
                      <a:pt x="683245" y="449424"/>
                      <a:pt x="684563" y="443274"/>
                      <a:pt x="686144" y="437213"/>
                    </a:cubicBezTo>
                    <a:cubicBezTo>
                      <a:pt x="684563" y="437125"/>
                      <a:pt x="682542" y="436246"/>
                      <a:pt x="681576" y="436949"/>
                    </a:cubicBezTo>
                    <a:cubicBezTo>
                      <a:pt x="680434" y="438003"/>
                      <a:pt x="679906" y="440112"/>
                      <a:pt x="679116" y="444153"/>
                    </a:cubicBezTo>
                    <a:moveTo>
                      <a:pt x="632465" y="531392"/>
                    </a:moveTo>
                    <a:cubicBezTo>
                      <a:pt x="634662" y="526560"/>
                      <a:pt x="634486" y="521904"/>
                      <a:pt x="631323" y="517511"/>
                    </a:cubicBezTo>
                    <a:cubicBezTo>
                      <a:pt x="630708" y="516720"/>
                      <a:pt x="630445" y="515754"/>
                      <a:pt x="630005" y="514787"/>
                    </a:cubicBezTo>
                    <a:cubicBezTo>
                      <a:pt x="629654" y="515842"/>
                      <a:pt x="628951" y="516896"/>
                      <a:pt x="629039" y="517862"/>
                    </a:cubicBezTo>
                    <a:cubicBezTo>
                      <a:pt x="629303" y="524100"/>
                      <a:pt x="629303" y="529986"/>
                      <a:pt x="620254" y="529108"/>
                    </a:cubicBezTo>
                    <a:cubicBezTo>
                      <a:pt x="619287" y="529020"/>
                      <a:pt x="618145" y="530425"/>
                      <a:pt x="617003" y="531216"/>
                    </a:cubicBezTo>
                    <a:cubicBezTo>
                      <a:pt x="618321" y="532095"/>
                      <a:pt x="619551" y="533237"/>
                      <a:pt x="621044" y="533676"/>
                    </a:cubicBezTo>
                    <a:cubicBezTo>
                      <a:pt x="622714" y="534203"/>
                      <a:pt x="625525" y="533500"/>
                      <a:pt x="622626" y="536663"/>
                    </a:cubicBezTo>
                    <a:cubicBezTo>
                      <a:pt x="622011" y="537366"/>
                      <a:pt x="622538" y="539299"/>
                      <a:pt x="622626" y="540616"/>
                    </a:cubicBezTo>
                    <a:cubicBezTo>
                      <a:pt x="623768" y="539738"/>
                      <a:pt x="625086" y="539035"/>
                      <a:pt x="625876" y="537893"/>
                    </a:cubicBezTo>
                    <a:cubicBezTo>
                      <a:pt x="627458" y="535784"/>
                      <a:pt x="628688" y="533588"/>
                      <a:pt x="632465" y="531392"/>
                    </a:cubicBezTo>
                    <a:moveTo>
                      <a:pt x="968330" y="245779"/>
                    </a:moveTo>
                    <a:cubicBezTo>
                      <a:pt x="975007" y="246921"/>
                      <a:pt x="981684" y="248239"/>
                      <a:pt x="988449" y="249030"/>
                    </a:cubicBezTo>
                    <a:cubicBezTo>
                      <a:pt x="989942" y="249205"/>
                      <a:pt x="991875" y="247888"/>
                      <a:pt x="993281" y="246921"/>
                    </a:cubicBezTo>
                    <a:cubicBezTo>
                      <a:pt x="994071" y="246394"/>
                      <a:pt x="994686" y="244901"/>
                      <a:pt x="994511" y="244022"/>
                    </a:cubicBezTo>
                    <a:cubicBezTo>
                      <a:pt x="994335" y="243319"/>
                      <a:pt x="993105" y="242529"/>
                      <a:pt x="992139" y="242265"/>
                    </a:cubicBezTo>
                    <a:cubicBezTo>
                      <a:pt x="981684" y="239542"/>
                      <a:pt x="981684" y="239542"/>
                      <a:pt x="968330" y="245779"/>
                    </a:cubicBezTo>
                    <a:moveTo>
                      <a:pt x="1110566" y="452499"/>
                    </a:moveTo>
                    <a:cubicBezTo>
                      <a:pt x="1105207" y="454871"/>
                      <a:pt x="1099672" y="456980"/>
                      <a:pt x="1094488" y="459791"/>
                    </a:cubicBezTo>
                    <a:cubicBezTo>
                      <a:pt x="1092028" y="461197"/>
                      <a:pt x="1090271" y="463832"/>
                      <a:pt x="1088163" y="465941"/>
                    </a:cubicBezTo>
                    <a:cubicBezTo>
                      <a:pt x="1091326" y="467786"/>
                      <a:pt x="1093610" y="466468"/>
                      <a:pt x="1096509" y="464623"/>
                    </a:cubicBezTo>
                    <a:cubicBezTo>
                      <a:pt x="1099145" y="462954"/>
                      <a:pt x="1102834" y="462602"/>
                      <a:pt x="1106173" y="462075"/>
                    </a:cubicBezTo>
                    <a:cubicBezTo>
                      <a:pt x="1111093" y="461285"/>
                      <a:pt x="1112147" y="458034"/>
                      <a:pt x="1110566" y="452499"/>
                    </a:cubicBezTo>
                    <a:moveTo>
                      <a:pt x="285882" y="208705"/>
                    </a:moveTo>
                    <a:cubicBezTo>
                      <a:pt x="286146" y="206596"/>
                      <a:pt x="286409" y="204400"/>
                      <a:pt x="286585" y="202292"/>
                    </a:cubicBezTo>
                    <a:cubicBezTo>
                      <a:pt x="286058" y="202379"/>
                      <a:pt x="285355" y="202292"/>
                      <a:pt x="284916" y="202555"/>
                    </a:cubicBezTo>
                    <a:cubicBezTo>
                      <a:pt x="277712" y="206157"/>
                      <a:pt x="270420" y="209759"/>
                      <a:pt x="263392" y="213625"/>
                    </a:cubicBezTo>
                    <a:cubicBezTo>
                      <a:pt x="262250" y="214240"/>
                      <a:pt x="261898" y="216172"/>
                      <a:pt x="261195" y="217490"/>
                    </a:cubicBezTo>
                    <a:cubicBezTo>
                      <a:pt x="262513" y="217490"/>
                      <a:pt x="264007" y="217842"/>
                      <a:pt x="265237" y="217402"/>
                    </a:cubicBezTo>
                    <a:cubicBezTo>
                      <a:pt x="271738" y="214943"/>
                      <a:pt x="278239" y="212395"/>
                      <a:pt x="285882" y="208705"/>
                    </a:cubicBezTo>
                    <a:moveTo>
                      <a:pt x="257242" y="249293"/>
                    </a:moveTo>
                    <a:cubicBezTo>
                      <a:pt x="253552" y="253950"/>
                      <a:pt x="248456" y="250699"/>
                      <a:pt x="244064" y="251753"/>
                    </a:cubicBezTo>
                    <a:cubicBezTo>
                      <a:pt x="243185" y="252017"/>
                      <a:pt x="242482" y="252895"/>
                      <a:pt x="241692" y="253510"/>
                    </a:cubicBezTo>
                    <a:cubicBezTo>
                      <a:pt x="242482" y="254477"/>
                      <a:pt x="243273" y="256146"/>
                      <a:pt x="244239" y="256322"/>
                    </a:cubicBezTo>
                    <a:cubicBezTo>
                      <a:pt x="253728" y="257815"/>
                      <a:pt x="260756" y="250699"/>
                      <a:pt x="269454" y="248942"/>
                    </a:cubicBezTo>
                    <a:cubicBezTo>
                      <a:pt x="269981" y="248854"/>
                      <a:pt x="270596" y="246833"/>
                      <a:pt x="270332" y="245955"/>
                    </a:cubicBezTo>
                    <a:cubicBezTo>
                      <a:pt x="270069" y="245252"/>
                      <a:pt x="268399" y="244374"/>
                      <a:pt x="267696" y="244637"/>
                    </a:cubicBezTo>
                    <a:cubicBezTo>
                      <a:pt x="264446" y="245603"/>
                      <a:pt x="261459" y="246921"/>
                      <a:pt x="257242" y="249293"/>
                    </a:cubicBezTo>
                    <a:moveTo>
                      <a:pt x="694666" y="751290"/>
                    </a:moveTo>
                    <a:cubicBezTo>
                      <a:pt x="693348" y="750763"/>
                      <a:pt x="691942" y="750323"/>
                      <a:pt x="690712" y="749621"/>
                    </a:cubicBezTo>
                    <a:cubicBezTo>
                      <a:pt x="685705" y="746721"/>
                      <a:pt x="685353" y="752607"/>
                      <a:pt x="682630" y="754013"/>
                    </a:cubicBezTo>
                    <a:cubicBezTo>
                      <a:pt x="682015" y="754365"/>
                      <a:pt x="681751" y="757439"/>
                      <a:pt x="682278" y="757703"/>
                    </a:cubicBezTo>
                    <a:cubicBezTo>
                      <a:pt x="685617" y="759636"/>
                      <a:pt x="689219" y="761129"/>
                      <a:pt x="692733" y="762799"/>
                    </a:cubicBezTo>
                    <a:cubicBezTo>
                      <a:pt x="693787" y="760163"/>
                      <a:pt x="694929" y="757439"/>
                      <a:pt x="695896" y="754716"/>
                    </a:cubicBezTo>
                    <a:cubicBezTo>
                      <a:pt x="696071" y="754101"/>
                      <a:pt x="695808" y="753223"/>
                      <a:pt x="694666" y="751290"/>
                    </a:cubicBezTo>
                    <a:moveTo>
                      <a:pt x="302662" y="490716"/>
                    </a:moveTo>
                    <a:cubicBezTo>
                      <a:pt x="298270" y="482545"/>
                      <a:pt x="298182" y="482457"/>
                      <a:pt x="292032" y="489486"/>
                    </a:cubicBezTo>
                    <a:cubicBezTo>
                      <a:pt x="290890" y="490803"/>
                      <a:pt x="290363" y="492648"/>
                      <a:pt x="289484" y="494230"/>
                    </a:cubicBezTo>
                    <a:cubicBezTo>
                      <a:pt x="292910" y="495284"/>
                      <a:pt x="296337" y="496953"/>
                      <a:pt x="299763" y="497129"/>
                    </a:cubicBezTo>
                    <a:cubicBezTo>
                      <a:pt x="301081" y="497217"/>
                      <a:pt x="302487" y="493790"/>
                      <a:pt x="302662" y="490716"/>
                    </a:cubicBezTo>
                    <a:moveTo>
                      <a:pt x="613401" y="306662"/>
                    </a:moveTo>
                    <a:cubicBezTo>
                      <a:pt x="610502" y="307189"/>
                      <a:pt x="607515" y="307628"/>
                      <a:pt x="604616" y="308419"/>
                    </a:cubicBezTo>
                    <a:cubicBezTo>
                      <a:pt x="604001" y="308595"/>
                      <a:pt x="603122" y="310440"/>
                      <a:pt x="603386" y="310791"/>
                    </a:cubicBezTo>
                    <a:cubicBezTo>
                      <a:pt x="604264" y="311845"/>
                      <a:pt x="606373" y="313514"/>
                      <a:pt x="606548" y="313339"/>
                    </a:cubicBezTo>
                    <a:cubicBezTo>
                      <a:pt x="611380" y="308331"/>
                      <a:pt x="615773" y="313075"/>
                      <a:pt x="620342" y="313690"/>
                    </a:cubicBezTo>
                    <a:cubicBezTo>
                      <a:pt x="621571" y="313866"/>
                      <a:pt x="623065" y="312987"/>
                      <a:pt x="624119" y="312109"/>
                    </a:cubicBezTo>
                    <a:cubicBezTo>
                      <a:pt x="624383" y="311933"/>
                      <a:pt x="623768" y="309561"/>
                      <a:pt x="623065" y="309210"/>
                    </a:cubicBezTo>
                    <a:cubicBezTo>
                      <a:pt x="620693" y="308155"/>
                      <a:pt x="618233" y="307540"/>
                      <a:pt x="613401" y="306662"/>
                    </a:cubicBezTo>
                    <a:moveTo>
                      <a:pt x="305034" y="538508"/>
                    </a:moveTo>
                    <a:cubicBezTo>
                      <a:pt x="308285" y="540089"/>
                      <a:pt x="311535" y="541846"/>
                      <a:pt x="314962" y="543164"/>
                    </a:cubicBezTo>
                    <a:cubicBezTo>
                      <a:pt x="315752" y="543516"/>
                      <a:pt x="317422" y="542813"/>
                      <a:pt x="317949" y="542110"/>
                    </a:cubicBezTo>
                    <a:cubicBezTo>
                      <a:pt x="318388" y="541407"/>
                      <a:pt x="318125" y="539650"/>
                      <a:pt x="317510" y="539035"/>
                    </a:cubicBezTo>
                    <a:cubicBezTo>
                      <a:pt x="311711" y="533061"/>
                      <a:pt x="306352" y="532182"/>
                      <a:pt x="299500" y="536136"/>
                    </a:cubicBezTo>
                    <a:cubicBezTo>
                      <a:pt x="298357" y="536839"/>
                      <a:pt x="297830" y="538596"/>
                      <a:pt x="297040" y="539914"/>
                    </a:cubicBezTo>
                    <a:cubicBezTo>
                      <a:pt x="298797" y="539474"/>
                      <a:pt x="300729" y="539035"/>
                      <a:pt x="305034" y="538508"/>
                    </a:cubicBezTo>
                    <a:moveTo>
                      <a:pt x="1025699" y="240947"/>
                    </a:moveTo>
                    <a:cubicBezTo>
                      <a:pt x="1021921" y="239981"/>
                      <a:pt x="1018143" y="238927"/>
                      <a:pt x="1014366" y="237960"/>
                    </a:cubicBezTo>
                    <a:cubicBezTo>
                      <a:pt x="1016826" y="240772"/>
                      <a:pt x="1018846" y="244022"/>
                      <a:pt x="1021745" y="246218"/>
                    </a:cubicBezTo>
                    <a:cubicBezTo>
                      <a:pt x="1024205" y="248151"/>
                      <a:pt x="1025260" y="253598"/>
                      <a:pt x="1029652" y="250699"/>
                    </a:cubicBezTo>
                    <a:cubicBezTo>
                      <a:pt x="1030267" y="250348"/>
                      <a:pt x="1027895" y="245164"/>
                      <a:pt x="1025699" y="240947"/>
                    </a:cubicBezTo>
                    <a:moveTo>
                      <a:pt x="228514" y="552916"/>
                    </a:moveTo>
                    <a:cubicBezTo>
                      <a:pt x="226142" y="552301"/>
                      <a:pt x="226054" y="545975"/>
                      <a:pt x="221837" y="550105"/>
                    </a:cubicBezTo>
                    <a:cubicBezTo>
                      <a:pt x="218059" y="553794"/>
                      <a:pt x="223857" y="553794"/>
                      <a:pt x="224385" y="555903"/>
                    </a:cubicBezTo>
                    <a:cubicBezTo>
                      <a:pt x="224560" y="556518"/>
                      <a:pt x="225351" y="557221"/>
                      <a:pt x="225966" y="557572"/>
                    </a:cubicBezTo>
                    <a:cubicBezTo>
                      <a:pt x="230007" y="559241"/>
                      <a:pt x="234048" y="560911"/>
                      <a:pt x="238090" y="562492"/>
                    </a:cubicBezTo>
                    <a:cubicBezTo>
                      <a:pt x="238265" y="562580"/>
                      <a:pt x="238617" y="561965"/>
                      <a:pt x="238880" y="561701"/>
                    </a:cubicBezTo>
                    <a:cubicBezTo>
                      <a:pt x="235893" y="559066"/>
                      <a:pt x="232819" y="556606"/>
                      <a:pt x="228514" y="552916"/>
                    </a:cubicBezTo>
                    <a:moveTo>
                      <a:pt x="814147" y="340134"/>
                    </a:moveTo>
                    <a:cubicBezTo>
                      <a:pt x="815201" y="339871"/>
                      <a:pt x="816255" y="339607"/>
                      <a:pt x="817398" y="339343"/>
                    </a:cubicBezTo>
                    <a:cubicBezTo>
                      <a:pt x="815025" y="334248"/>
                      <a:pt x="805362" y="329152"/>
                      <a:pt x="800354" y="330734"/>
                    </a:cubicBezTo>
                    <a:cubicBezTo>
                      <a:pt x="799563" y="330997"/>
                      <a:pt x="798685" y="332403"/>
                      <a:pt x="798773" y="333194"/>
                    </a:cubicBezTo>
                    <a:cubicBezTo>
                      <a:pt x="798773" y="333984"/>
                      <a:pt x="799827" y="334951"/>
                      <a:pt x="800705" y="335390"/>
                    </a:cubicBezTo>
                    <a:cubicBezTo>
                      <a:pt x="804307" y="337059"/>
                      <a:pt x="808085" y="338553"/>
                      <a:pt x="814147" y="340134"/>
                    </a:cubicBezTo>
                    <a:moveTo>
                      <a:pt x="777073" y="499062"/>
                    </a:moveTo>
                    <a:cubicBezTo>
                      <a:pt x="777073" y="497919"/>
                      <a:pt x="777248" y="496690"/>
                      <a:pt x="776985" y="495547"/>
                    </a:cubicBezTo>
                    <a:cubicBezTo>
                      <a:pt x="776633" y="493966"/>
                      <a:pt x="776018" y="492560"/>
                      <a:pt x="775491" y="490979"/>
                    </a:cubicBezTo>
                    <a:cubicBezTo>
                      <a:pt x="774437" y="492473"/>
                      <a:pt x="772592" y="493878"/>
                      <a:pt x="772416" y="495460"/>
                    </a:cubicBezTo>
                    <a:cubicBezTo>
                      <a:pt x="771977" y="498886"/>
                      <a:pt x="772416" y="502488"/>
                      <a:pt x="772153" y="505914"/>
                    </a:cubicBezTo>
                    <a:cubicBezTo>
                      <a:pt x="772065" y="507056"/>
                      <a:pt x="771186" y="508198"/>
                      <a:pt x="770571" y="509253"/>
                    </a:cubicBezTo>
                    <a:cubicBezTo>
                      <a:pt x="771889" y="508989"/>
                      <a:pt x="773998" y="509165"/>
                      <a:pt x="774437" y="508374"/>
                    </a:cubicBezTo>
                    <a:cubicBezTo>
                      <a:pt x="775755" y="506441"/>
                      <a:pt x="776282" y="503894"/>
                      <a:pt x="777073" y="499062"/>
                    </a:cubicBezTo>
                    <a:moveTo>
                      <a:pt x="318212" y="432205"/>
                    </a:moveTo>
                    <a:cubicBezTo>
                      <a:pt x="317422" y="433786"/>
                      <a:pt x="316719" y="435455"/>
                      <a:pt x="315928" y="437037"/>
                    </a:cubicBezTo>
                    <a:cubicBezTo>
                      <a:pt x="317334" y="437388"/>
                      <a:pt x="319179" y="438530"/>
                      <a:pt x="320057" y="438003"/>
                    </a:cubicBezTo>
                    <a:cubicBezTo>
                      <a:pt x="322078" y="436773"/>
                      <a:pt x="324626" y="435016"/>
                      <a:pt x="325153" y="432996"/>
                    </a:cubicBezTo>
                    <a:cubicBezTo>
                      <a:pt x="325768" y="430184"/>
                      <a:pt x="324714" y="427022"/>
                      <a:pt x="324362" y="424034"/>
                    </a:cubicBezTo>
                    <a:cubicBezTo>
                      <a:pt x="322693" y="426319"/>
                      <a:pt x="321024" y="428691"/>
                      <a:pt x="318212" y="432205"/>
                    </a:cubicBezTo>
                    <a:moveTo>
                      <a:pt x="1065145" y="543340"/>
                    </a:moveTo>
                    <a:cubicBezTo>
                      <a:pt x="1068659" y="541407"/>
                      <a:pt x="1072174" y="539474"/>
                      <a:pt x="1075688" y="537629"/>
                    </a:cubicBezTo>
                    <a:cubicBezTo>
                      <a:pt x="1075248" y="537190"/>
                      <a:pt x="1074721" y="536224"/>
                      <a:pt x="1074370" y="536312"/>
                    </a:cubicBezTo>
                    <a:cubicBezTo>
                      <a:pt x="1070153" y="537366"/>
                      <a:pt x="1065848" y="538420"/>
                      <a:pt x="1061719" y="539738"/>
                    </a:cubicBezTo>
                    <a:cubicBezTo>
                      <a:pt x="1060753" y="540089"/>
                      <a:pt x="1059698" y="541231"/>
                      <a:pt x="1059347" y="542198"/>
                    </a:cubicBezTo>
                    <a:cubicBezTo>
                      <a:pt x="1059083" y="543076"/>
                      <a:pt x="1059610" y="545185"/>
                      <a:pt x="1059962" y="545185"/>
                    </a:cubicBezTo>
                    <a:cubicBezTo>
                      <a:pt x="1061192" y="545273"/>
                      <a:pt x="1062597" y="544746"/>
                      <a:pt x="1065145" y="543340"/>
                    </a:cubicBezTo>
                    <a:moveTo>
                      <a:pt x="658821" y="729766"/>
                    </a:moveTo>
                    <a:cubicBezTo>
                      <a:pt x="659173" y="729766"/>
                      <a:pt x="659612" y="729853"/>
                      <a:pt x="659964" y="729766"/>
                    </a:cubicBezTo>
                    <a:cubicBezTo>
                      <a:pt x="663829" y="729151"/>
                      <a:pt x="664268" y="737585"/>
                      <a:pt x="669013" y="733280"/>
                    </a:cubicBezTo>
                    <a:cubicBezTo>
                      <a:pt x="669364" y="732928"/>
                      <a:pt x="665498" y="727481"/>
                      <a:pt x="663126" y="724758"/>
                    </a:cubicBezTo>
                    <a:cubicBezTo>
                      <a:pt x="662160" y="723616"/>
                      <a:pt x="659964" y="723616"/>
                      <a:pt x="658382" y="723089"/>
                    </a:cubicBezTo>
                    <a:cubicBezTo>
                      <a:pt x="658119" y="724846"/>
                      <a:pt x="657855" y="726691"/>
                      <a:pt x="658821" y="729766"/>
                    </a:cubicBezTo>
                    <a:moveTo>
                      <a:pt x="1349528" y="698665"/>
                    </a:moveTo>
                    <a:cubicBezTo>
                      <a:pt x="1351021" y="696118"/>
                      <a:pt x="1345399" y="692691"/>
                      <a:pt x="1350494" y="690495"/>
                    </a:cubicBezTo>
                    <a:cubicBezTo>
                      <a:pt x="1349528" y="688650"/>
                      <a:pt x="1348649" y="686717"/>
                      <a:pt x="1347683" y="684872"/>
                    </a:cubicBezTo>
                    <a:cubicBezTo>
                      <a:pt x="1346277" y="686278"/>
                      <a:pt x="1343993" y="687508"/>
                      <a:pt x="1343730" y="689089"/>
                    </a:cubicBezTo>
                    <a:cubicBezTo>
                      <a:pt x="1343114" y="693394"/>
                      <a:pt x="1343378" y="697787"/>
                      <a:pt x="1349528" y="698665"/>
                    </a:cubicBezTo>
                    <a:moveTo>
                      <a:pt x="1002945" y="885091"/>
                    </a:moveTo>
                    <a:cubicBezTo>
                      <a:pt x="1003999" y="884827"/>
                      <a:pt x="1005053" y="884564"/>
                      <a:pt x="1006107" y="884300"/>
                    </a:cubicBezTo>
                    <a:cubicBezTo>
                      <a:pt x="1005844" y="883773"/>
                      <a:pt x="1005580" y="882807"/>
                      <a:pt x="1005229" y="882807"/>
                    </a:cubicBezTo>
                    <a:cubicBezTo>
                      <a:pt x="1003296" y="882631"/>
                      <a:pt x="1001275" y="883070"/>
                      <a:pt x="999431" y="882631"/>
                    </a:cubicBezTo>
                    <a:cubicBezTo>
                      <a:pt x="998113" y="882368"/>
                      <a:pt x="997059" y="880786"/>
                      <a:pt x="995741" y="880435"/>
                    </a:cubicBezTo>
                    <a:cubicBezTo>
                      <a:pt x="991172" y="879117"/>
                      <a:pt x="986955" y="880611"/>
                      <a:pt x="988712" y="882807"/>
                    </a:cubicBezTo>
                    <a:cubicBezTo>
                      <a:pt x="992051" y="887024"/>
                      <a:pt x="996619" y="884388"/>
                      <a:pt x="1002945" y="885091"/>
                    </a:cubicBezTo>
                    <a:moveTo>
                      <a:pt x="181951" y="556430"/>
                    </a:moveTo>
                    <a:cubicBezTo>
                      <a:pt x="183093" y="557572"/>
                      <a:pt x="184148" y="558626"/>
                      <a:pt x="185290" y="559769"/>
                    </a:cubicBezTo>
                    <a:cubicBezTo>
                      <a:pt x="185729" y="558539"/>
                      <a:pt x="186871" y="557221"/>
                      <a:pt x="186607" y="556167"/>
                    </a:cubicBezTo>
                    <a:cubicBezTo>
                      <a:pt x="186080" y="553707"/>
                      <a:pt x="185114" y="551247"/>
                      <a:pt x="183884" y="549050"/>
                    </a:cubicBezTo>
                    <a:cubicBezTo>
                      <a:pt x="183620" y="548611"/>
                      <a:pt x="181073" y="549490"/>
                      <a:pt x="179579" y="549841"/>
                    </a:cubicBezTo>
                    <a:cubicBezTo>
                      <a:pt x="179931" y="551686"/>
                      <a:pt x="180370" y="553443"/>
                      <a:pt x="181951" y="556430"/>
                    </a:cubicBezTo>
                    <a:moveTo>
                      <a:pt x="1210895" y="703497"/>
                    </a:moveTo>
                    <a:cubicBezTo>
                      <a:pt x="1210455" y="704552"/>
                      <a:pt x="1210104" y="705518"/>
                      <a:pt x="1209665" y="706572"/>
                    </a:cubicBezTo>
                    <a:cubicBezTo>
                      <a:pt x="1210367" y="706836"/>
                      <a:pt x="1211510" y="707539"/>
                      <a:pt x="1211773" y="707275"/>
                    </a:cubicBezTo>
                    <a:cubicBezTo>
                      <a:pt x="1212827" y="706221"/>
                      <a:pt x="1214057" y="704991"/>
                      <a:pt x="1214409" y="703673"/>
                    </a:cubicBezTo>
                    <a:cubicBezTo>
                      <a:pt x="1215199" y="700598"/>
                      <a:pt x="1215551" y="697436"/>
                      <a:pt x="1215990" y="694361"/>
                    </a:cubicBezTo>
                    <a:cubicBezTo>
                      <a:pt x="1215990" y="694361"/>
                      <a:pt x="1213969" y="693921"/>
                      <a:pt x="1213969" y="694009"/>
                    </a:cubicBezTo>
                    <a:cubicBezTo>
                      <a:pt x="1213355" y="696733"/>
                      <a:pt x="1212740" y="699456"/>
                      <a:pt x="1210895" y="703497"/>
                    </a:cubicBezTo>
                    <a:moveTo>
                      <a:pt x="217796" y="585158"/>
                    </a:moveTo>
                    <a:cubicBezTo>
                      <a:pt x="216478" y="584895"/>
                      <a:pt x="215072" y="584455"/>
                      <a:pt x="213754" y="584543"/>
                    </a:cubicBezTo>
                    <a:cubicBezTo>
                      <a:pt x="213403" y="584543"/>
                      <a:pt x="212788" y="587179"/>
                      <a:pt x="213139" y="587443"/>
                    </a:cubicBezTo>
                    <a:cubicBezTo>
                      <a:pt x="214808" y="588848"/>
                      <a:pt x="216653" y="590166"/>
                      <a:pt x="218674" y="590957"/>
                    </a:cubicBezTo>
                    <a:cubicBezTo>
                      <a:pt x="219553" y="591308"/>
                      <a:pt x="221046" y="590166"/>
                      <a:pt x="222276" y="589639"/>
                    </a:cubicBezTo>
                    <a:cubicBezTo>
                      <a:pt x="221222" y="588585"/>
                      <a:pt x="220080" y="587443"/>
                      <a:pt x="217796" y="585158"/>
                    </a:cubicBezTo>
                    <a:moveTo>
                      <a:pt x="1045993" y="239717"/>
                    </a:moveTo>
                    <a:cubicBezTo>
                      <a:pt x="1041776" y="239981"/>
                      <a:pt x="1039755" y="242265"/>
                      <a:pt x="1040019" y="246482"/>
                    </a:cubicBezTo>
                    <a:cubicBezTo>
                      <a:pt x="1040107" y="247185"/>
                      <a:pt x="1040370" y="247888"/>
                      <a:pt x="1040546" y="248590"/>
                    </a:cubicBezTo>
                    <a:cubicBezTo>
                      <a:pt x="1042742" y="246833"/>
                      <a:pt x="1045027" y="245076"/>
                      <a:pt x="1047135" y="243231"/>
                    </a:cubicBezTo>
                    <a:cubicBezTo>
                      <a:pt x="1047574" y="242880"/>
                      <a:pt x="1047223" y="241738"/>
                      <a:pt x="1045993" y="239717"/>
                    </a:cubicBezTo>
                    <a:moveTo>
                      <a:pt x="232116" y="523046"/>
                    </a:moveTo>
                    <a:cubicBezTo>
                      <a:pt x="233170" y="524100"/>
                      <a:pt x="234312" y="525242"/>
                      <a:pt x="235366" y="526296"/>
                    </a:cubicBezTo>
                    <a:cubicBezTo>
                      <a:pt x="235893" y="525154"/>
                      <a:pt x="236684" y="524100"/>
                      <a:pt x="236772" y="522870"/>
                    </a:cubicBezTo>
                    <a:cubicBezTo>
                      <a:pt x="237036" y="520937"/>
                      <a:pt x="236948" y="519004"/>
                      <a:pt x="236772" y="517072"/>
                    </a:cubicBezTo>
                    <a:cubicBezTo>
                      <a:pt x="236684" y="516281"/>
                      <a:pt x="235806" y="515666"/>
                      <a:pt x="235278" y="514963"/>
                    </a:cubicBezTo>
                    <a:cubicBezTo>
                      <a:pt x="234751" y="515490"/>
                      <a:pt x="234048" y="515930"/>
                      <a:pt x="233697" y="516632"/>
                    </a:cubicBezTo>
                    <a:cubicBezTo>
                      <a:pt x="233082" y="517950"/>
                      <a:pt x="232643" y="519268"/>
                      <a:pt x="232116" y="523046"/>
                    </a:cubicBezTo>
                    <a:moveTo>
                      <a:pt x="1053197" y="242177"/>
                    </a:moveTo>
                    <a:cubicBezTo>
                      <a:pt x="1052934" y="244286"/>
                      <a:pt x="1052670" y="246394"/>
                      <a:pt x="1052406" y="248503"/>
                    </a:cubicBezTo>
                    <a:cubicBezTo>
                      <a:pt x="1054339" y="247097"/>
                      <a:pt x="1056272" y="245691"/>
                      <a:pt x="1058205" y="244374"/>
                    </a:cubicBezTo>
                    <a:cubicBezTo>
                      <a:pt x="1056887" y="243231"/>
                      <a:pt x="1055657" y="242089"/>
                      <a:pt x="1053197" y="242177"/>
                    </a:cubicBezTo>
                    <a:moveTo>
                      <a:pt x="167631" y="716587"/>
                    </a:moveTo>
                    <a:cubicBezTo>
                      <a:pt x="170003" y="716587"/>
                      <a:pt x="172287" y="716675"/>
                      <a:pt x="174659" y="716675"/>
                    </a:cubicBezTo>
                    <a:cubicBezTo>
                      <a:pt x="174484" y="715621"/>
                      <a:pt x="174747" y="714215"/>
                      <a:pt x="174132" y="713601"/>
                    </a:cubicBezTo>
                    <a:cubicBezTo>
                      <a:pt x="172463" y="712107"/>
                      <a:pt x="169037" y="713073"/>
                      <a:pt x="167631" y="716587"/>
                    </a:cubicBezTo>
                    <a:moveTo>
                      <a:pt x="1110566" y="447667"/>
                    </a:moveTo>
                    <a:cubicBezTo>
                      <a:pt x="1111532" y="446261"/>
                      <a:pt x="1112498" y="444856"/>
                      <a:pt x="1113553" y="443450"/>
                    </a:cubicBezTo>
                    <a:cubicBezTo>
                      <a:pt x="1111620" y="442572"/>
                      <a:pt x="1109687" y="441781"/>
                      <a:pt x="1107754" y="440902"/>
                    </a:cubicBezTo>
                    <a:cubicBezTo>
                      <a:pt x="1111356" y="444417"/>
                      <a:pt x="1104855" y="445032"/>
                      <a:pt x="1105909" y="447579"/>
                    </a:cubicBezTo>
                    <a:cubicBezTo>
                      <a:pt x="1105997" y="447931"/>
                      <a:pt x="1107403" y="447667"/>
                      <a:pt x="1110566" y="447667"/>
                    </a:cubicBezTo>
                    <a:moveTo>
                      <a:pt x="649245" y="605453"/>
                    </a:moveTo>
                    <a:cubicBezTo>
                      <a:pt x="650388" y="605453"/>
                      <a:pt x="652057" y="605892"/>
                      <a:pt x="652584" y="605365"/>
                    </a:cubicBezTo>
                    <a:cubicBezTo>
                      <a:pt x="653726" y="603959"/>
                      <a:pt x="654517" y="602202"/>
                      <a:pt x="655132" y="600445"/>
                    </a:cubicBezTo>
                    <a:cubicBezTo>
                      <a:pt x="655219" y="600181"/>
                      <a:pt x="653638" y="598864"/>
                      <a:pt x="653550" y="598864"/>
                    </a:cubicBezTo>
                    <a:cubicBezTo>
                      <a:pt x="651705" y="600621"/>
                      <a:pt x="649860" y="602465"/>
                      <a:pt x="649245" y="605453"/>
                    </a:cubicBezTo>
                    <a:moveTo>
                      <a:pt x="456846" y="458473"/>
                    </a:moveTo>
                    <a:cubicBezTo>
                      <a:pt x="455967" y="459352"/>
                      <a:pt x="454913" y="460055"/>
                      <a:pt x="454386" y="461021"/>
                    </a:cubicBezTo>
                    <a:cubicBezTo>
                      <a:pt x="453507" y="462514"/>
                      <a:pt x="452980" y="464271"/>
                      <a:pt x="452365" y="465941"/>
                    </a:cubicBezTo>
                    <a:cubicBezTo>
                      <a:pt x="453771" y="465150"/>
                      <a:pt x="455440" y="464623"/>
                      <a:pt x="456494" y="463481"/>
                    </a:cubicBezTo>
                    <a:cubicBezTo>
                      <a:pt x="459833" y="459879"/>
                      <a:pt x="459745" y="459791"/>
                      <a:pt x="456846" y="458473"/>
                    </a:cubicBezTo>
                    <a:moveTo>
                      <a:pt x="1396178" y="577954"/>
                    </a:moveTo>
                    <a:cubicBezTo>
                      <a:pt x="1395124" y="576900"/>
                      <a:pt x="1393982" y="575758"/>
                      <a:pt x="1392928" y="574704"/>
                    </a:cubicBezTo>
                    <a:cubicBezTo>
                      <a:pt x="1392401" y="576197"/>
                      <a:pt x="1391258" y="577866"/>
                      <a:pt x="1391522" y="579096"/>
                    </a:cubicBezTo>
                    <a:cubicBezTo>
                      <a:pt x="1391873" y="580766"/>
                      <a:pt x="1393543" y="582083"/>
                      <a:pt x="1394597" y="583577"/>
                    </a:cubicBezTo>
                    <a:cubicBezTo>
                      <a:pt x="1395124" y="582523"/>
                      <a:pt x="1395651" y="581468"/>
                      <a:pt x="1396178" y="577954"/>
                    </a:cubicBezTo>
                    <a:moveTo>
                      <a:pt x="273934" y="404707"/>
                    </a:moveTo>
                    <a:cubicBezTo>
                      <a:pt x="272704" y="405761"/>
                      <a:pt x="271562" y="406727"/>
                      <a:pt x="270332" y="407782"/>
                    </a:cubicBezTo>
                    <a:cubicBezTo>
                      <a:pt x="271298" y="407782"/>
                      <a:pt x="272441" y="408045"/>
                      <a:pt x="273319" y="407606"/>
                    </a:cubicBezTo>
                    <a:cubicBezTo>
                      <a:pt x="274813" y="406903"/>
                      <a:pt x="276130" y="405761"/>
                      <a:pt x="277536" y="404882"/>
                    </a:cubicBezTo>
                    <a:cubicBezTo>
                      <a:pt x="276745" y="404443"/>
                      <a:pt x="275955" y="403916"/>
                      <a:pt x="273934" y="404707"/>
                    </a:cubicBezTo>
                    <a:moveTo>
                      <a:pt x="185553" y="581556"/>
                    </a:moveTo>
                    <a:cubicBezTo>
                      <a:pt x="187135" y="582347"/>
                      <a:pt x="188628" y="583138"/>
                      <a:pt x="190209" y="583928"/>
                    </a:cubicBezTo>
                    <a:cubicBezTo>
                      <a:pt x="190649" y="583050"/>
                      <a:pt x="191088" y="582083"/>
                      <a:pt x="191527" y="581205"/>
                    </a:cubicBezTo>
                    <a:cubicBezTo>
                      <a:pt x="190122" y="580502"/>
                      <a:pt x="188716" y="579624"/>
                      <a:pt x="187222" y="579272"/>
                    </a:cubicBezTo>
                    <a:cubicBezTo>
                      <a:pt x="186344" y="579096"/>
                      <a:pt x="185290" y="579975"/>
                      <a:pt x="185553" y="581556"/>
                    </a:cubicBezTo>
                    <a:moveTo>
                      <a:pt x="785507" y="230229"/>
                    </a:moveTo>
                    <a:cubicBezTo>
                      <a:pt x="785858" y="230229"/>
                      <a:pt x="786473" y="230405"/>
                      <a:pt x="786561" y="230229"/>
                    </a:cubicBezTo>
                    <a:cubicBezTo>
                      <a:pt x="787352" y="228999"/>
                      <a:pt x="788142" y="227769"/>
                      <a:pt x="788845" y="226451"/>
                    </a:cubicBezTo>
                    <a:cubicBezTo>
                      <a:pt x="786561" y="226539"/>
                      <a:pt x="784189" y="226627"/>
                      <a:pt x="781905" y="226627"/>
                    </a:cubicBezTo>
                    <a:cubicBezTo>
                      <a:pt x="782695" y="227418"/>
                      <a:pt x="783486" y="228208"/>
                      <a:pt x="785507" y="230229"/>
                    </a:cubicBezTo>
                    <a:moveTo>
                      <a:pt x="210592" y="240947"/>
                    </a:moveTo>
                    <a:cubicBezTo>
                      <a:pt x="210328" y="239893"/>
                      <a:pt x="210064" y="238839"/>
                      <a:pt x="209801" y="237784"/>
                    </a:cubicBezTo>
                    <a:cubicBezTo>
                      <a:pt x="208483" y="239629"/>
                      <a:pt x="207077" y="241474"/>
                      <a:pt x="205760" y="243319"/>
                    </a:cubicBezTo>
                    <a:cubicBezTo>
                      <a:pt x="207429" y="243319"/>
                      <a:pt x="209010" y="243319"/>
                      <a:pt x="210592" y="240947"/>
                    </a:cubicBezTo>
                    <a:moveTo>
                      <a:pt x="545227" y="255267"/>
                    </a:moveTo>
                    <a:cubicBezTo>
                      <a:pt x="547335" y="255531"/>
                      <a:pt x="549444" y="255882"/>
                      <a:pt x="551552" y="256146"/>
                    </a:cubicBezTo>
                    <a:cubicBezTo>
                      <a:pt x="551552" y="255619"/>
                      <a:pt x="551903" y="254828"/>
                      <a:pt x="551640" y="254565"/>
                    </a:cubicBezTo>
                    <a:cubicBezTo>
                      <a:pt x="549883" y="252895"/>
                      <a:pt x="548301" y="249820"/>
                      <a:pt x="545227" y="255267"/>
                    </a:cubicBezTo>
                    <a:moveTo>
                      <a:pt x="1294619" y="519444"/>
                    </a:moveTo>
                    <a:cubicBezTo>
                      <a:pt x="1290139" y="518741"/>
                      <a:pt x="1291017" y="521991"/>
                      <a:pt x="1291105" y="524451"/>
                    </a:cubicBezTo>
                    <a:cubicBezTo>
                      <a:pt x="1291105" y="525066"/>
                      <a:pt x="1291632" y="525681"/>
                      <a:pt x="1291984" y="526296"/>
                    </a:cubicBezTo>
                    <a:cubicBezTo>
                      <a:pt x="1293301" y="525154"/>
                      <a:pt x="1294707" y="524100"/>
                      <a:pt x="1295849" y="522782"/>
                    </a:cubicBezTo>
                    <a:cubicBezTo>
                      <a:pt x="1296113" y="522431"/>
                      <a:pt x="1295761" y="521376"/>
                      <a:pt x="1294619" y="519444"/>
                    </a:cubicBezTo>
                    <a:moveTo>
                      <a:pt x="681488" y="556430"/>
                    </a:moveTo>
                    <a:cubicBezTo>
                      <a:pt x="681312" y="554673"/>
                      <a:pt x="681048" y="552828"/>
                      <a:pt x="680873" y="551071"/>
                    </a:cubicBezTo>
                    <a:cubicBezTo>
                      <a:pt x="679555" y="552037"/>
                      <a:pt x="677534" y="552652"/>
                      <a:pt x="677007" y="553882"/>
                    </a:cubicBezTo>
                    <a:cubicBezTo>
                      <a:pt x="675865" y="556694"/>
                      <a:pt x="677359" y="558012"/>
                      <a:pt x="681488" y="556430"/>
                    </a:cubicBezTo>
                    <a:moveTo>
                      <a:pt x="876347" y="215821"/>
                    </a:moveTo>
                    <a:cubicBezTo>
                      <a:pt x="875469" y="215030"/>
                      <a:pt x="873975" y="213625"/>
                      <a:pt x="873887" y="213625"/>
                    </a:cubicBezTo>
                    <a:cubicBezTo>
                      <a:pt x="870637" y="216875"/>
                      <a:pt x="874415" y="218105"/>
                      <a:pt x="875820" y="220126"/>
                    </a:cubicBezTo>
                    <a:cubicBezTo>
                      <a:pt x="876347" y="219159"/>
                      <a:pt x="876962" y="218105"/>
                      <a:pt x="876347" y="215821"/>
                    </a:cubicBezTo>
                    <a:moveTo>
                      <a:pt x="1232419" y="684345"/>
                    </a:moveTo>
                    <a:cubicBezTo>
                      <a:pt x="1232155" y="685663"/>
                      <a:pt x="1231979" y="687069"/>
                      <a:pt x="1231716" y="688387"/>
                    </a:cubicBezTo>
                    <a:cubicBezTo>
                      <a:pt x="1233122" y="687508"/>
                      <a:pt x="1234527" y="686542"/>
                      <a:pt x="1235933" y="685663"/>
                    </a:cubicBezTo>
                    <a:cubicBezTo>
                      <a:pt x="1235142" y="684784"/>
                      <a:pt x="1234439" y="683994"/>
                      <a:pt x="1232419" y="684345"/>
                    </a:cubicBezTo>
                    <a:moveTo>
                      <a:pt x="152081" y="423771"/>
                    </a:moveTo>
                    <a:cubicBezTo>
                      <a:pt x="151642" y="426231"/>
                      <a:pt x="151202" y="428779"/>
                      <a:pt x="150939" y="431238"/>
                    </a:cubicBezTo>
                    <a:cubicBezTo>
                      <a:pt x="150851" y="431853"/>
                      <a:pt x="151554" y="432468"/>
                      <a:pt x="151905" y="433083"/>
                    </a:cubicBezTo>
                    <a:cubicBezTo>
                      <a:pt x="152344" y="432293"/>
                      <a:pt x="153135" y="431502"/>
                      <a:pt x="153223" y="430624"/>
                    </a:cubicBezTo>
                    <a:cubicBezTo>
                      <a:pt x="153399" y="428866"/>
                      <a:pt x="153223" y="426934"/>
                      <a:pt x="152081" y="423771"/>
                    </a:cubicBezTo>
                    <a:moveTo>
                      <a:pt x="480742" y="463217"/>
                    </a:moveTo>
                    <a:cubicBezTo>
                      <a:pt x="480478" y="462163"/>
                      <a:pt x="477228" y="463129"/>
                      <a:pt x="475998" y="464799"/>
                    </a:cubicBezTo>
                    <a:cubicBezTo>
                      <a:pt x="475822" y="465062"/>
                      <a:pt x="476613" y="466029"/>
                      <a:pt x="476964" y="466644"/>
                    </a:cubicBezTo>
                    <a:cubicBezTo>
                      <a:pt x="477843" y="465941"/>
                      <a:pt x="478721" y="465238"/>
                      <a:pt x="480742" y="463217"/>
                    </a:cubicBezTo>
                    <a:moveTo>
                      <a:pt x="1140436" y="255267"/>
                    </a:moveTo>
                    <a:cubicBezTo>
                      <a:pt x="1140699" y="256322"/>
                      <a:pt x="1140699" y="257639"/>
                      <a:pt x="1141314" y="258430"/>
                    </a:cubicBezTo>
                    <a:cubicBezTo>
                      <a:pt x="1142105" y="259396"/>
                      <a:pt x="1143511" y="259924"/>
                      <a:pt x="1144565" y="260626"/>
                    </a:cubicBezTo>
                    <a:cubicBezTo>
                      <a:pt x="1144389" y="259309"/>
                      <a:pt x="1144565" y="257815"/>
                      <a:pt x="1144038" y="256585"/>
                    </a:cubicBezTo>
                    <a:cubicBezTo>
                      <a:pt x="1143599" y="255619"/>
                      <a:pt x="1142457" y="254916"/>
                      <a:pt x="1140436" y="255267"/>
                    </a:cubicBezTo>
                    <a:moveTo>
                      <a:pt x="148479" y="707011"/>
                    </a:moveTo>
                    <a:cubicBezTo>
                      <a:pt x="149357" y="707890"/>
                      <a:pt x="150060" y="709032"/>
                      <a:pt x="151027" y="709471"/>
                    </a:cubicBezTo>
                    <a:cubicBezTo>
                      <a:pt x="152257" y="709998"/>
                      <a:pt x="153662" y="709911"/>
                      <a:pt x="155068" y="709998"/>
                    </a:cubicBezTo>
                    <a:cubicBezTo>
                      <a:pt x="154365" y="708856"/>
                      <a:pt x="153838" y="707539"/>
                      <a:pt x="152872" y="706748"/>
                    </a:cubicBezTo>
                    <a:cubicBezTo>
                      <a:pt x="152081" y="706133"/>
                      <a:pt x="150763" y="706133"/>
                      <a:pt x="148479" y="707011"/>
                    </a:cubicBezTo>
                    <a:moveTo>
                      <a:pt x="747202" y="144132"/>
                    </a:moveTo>
                    <a:cubicBezTo>
                      <a:pt x="748257" y="142815"/>
                      <a:pt x="749311" y="141497"/>
                      <a:pt x="750365" y="140091"/>
                    </a:cubicBezTo>
                    <a:cubicBezTo>
                      <a:pt x="748520" y="140618"/>
                      <a:pt x="746675" y="141058"/>
                      <a:pt x="744918" y="141760"/>
                    </a:cubicBezTo>
                    <a:cubicBezTo>
                      <a:pt x="744655" y="141936"/>
                      <a:pt x="744830" y="143342"/>
                      <a:pt x="747202" y="144132"/>
                    </a:cubicBezTo>
                    <a:moveTo>
                      <a:pt x="49292" y="519444"/>
                    </a:moveTo>
                    <a:cubicBezTo>
                      <a:pt x="49731" y="518389"/>
                      <a:pt x="50434" y="517423"/>
                      <a:pt x="50434" y="516369"/>
                    </a:cubicBezTo>
                    <a:cubicBezTo>
                      <a:pt x="50346" y="515051"/>
                      <a:pt x="49643" y="513733"/>
                      <a:pt x="49204" y="512328"/>
                    </a:cubicBezTo>
                    <a:cubicBezTo>
                      <a:pt x="48677" y="512855"/>
                      <a:pt x="48150" y="513558"/>
                      <a:pt x="47535" y="513997"/>
                    </a:cubicBezTo>
                    <a:cubicBezTo>
                      <a:pt x="44636" y="515842"/>
                      <a:pt x="46920" y="516984"/>
                      <a:pt x="49292" y="519444"/>
                    </a:cubicBezTo>
                    <a:moveTo>
                      <a:pt x="1256315" y="658077"/>
                    </a:moveTo>
                    <a:cubicBezTo>
                      <a:pt x="1256315" y="659658"/>
                      <a:pt x="1256315" y="661240"/>
                      <a:pt x="1256491" y="662821"/>
                    </a:cubicBezTo>
                    <a:cubicBezTo>
                      <a:pt x="1256491" y="662909"/>
                      <a:pt x="1258599" y="662909"/>
                      <a:pt x="1258599" y="662821"/>
                    </a:cubicBezTo>
                    <a:cubicBezTo>
                      <a:pt x="1258775" y="661240"/>
                      <a:pt x="1258775" y="659658"/>
                      <a:pt x="1256315" y="658077"/>
                    </a:cubicBezTo>
                    <a:moveTo>
                      <a:pt x="502266" y="262471"/>
                    </a:moveTo>
                    <a:cubicBezTo>
                      <a:pt x="500773" y="262384"/>
                      <a:pt x="499191" y="262384"/>
                      <a:pt x="497698" y="262296"/>
                    </a:cubicBezTo>
                    <a:cubicBezTo>
                      <a:pt x="498049" y="263526"/>
                      <a:pt x="498400" y="264756"/>
                      <a:pt x="498752" y="265986"/>
                    </a:cubicBezTo>
                    <a:cubicBezTo>
                      <a:pt x="499455" y="265195"/>
                      <a:pt x="500245" y="264404"/>
                      <a:pt x="502266" y="262471"/>
                    </a:cubicBezTo>
                    <a:moveTo>
                      <a:pt x="602595" y="109518"/>
                    </a:moveTo>
                    <a:cubicBezTo>
                      <a:pt x="601014" y="110309"/>
                      <a:pt x="599432" y="111187"/>
                      <a:pt x="597851" y="111978"/>
                    </a:cubicBezTo>
                    <a:cubicBezTo>
                      <a:pt x="599432" y="111890"/>
                      <a:pt x="601014" y="111890"/>
                      <a:pt x="602595" y="109518"/>
                    </a:cubicBezTo>
                    <a:moveTo>
                      <a:pt x="516586" y="286368"/>
                    </a:moveTo>
                    <a:cubicBezTo>
                      <a:pt x="518255" y="286807"/>
                      <a:pt x="520012" y="287246"/>
                      <a:pt x="521770" y="287510"/>
                    </a:cubicBezTo>
                    <a:cubicBezTo>
                      <a:pt x="522297" y="287598"/>
                      <a:pt x="523000" y="286895"/>
                      <a:pt x="523615" y="286543"/>
                    </a:cubicBezTo>
                    <a:cubicBezTo>
                      <a:pt x="522824" y="286104"/>
                      <a:pt x="522033" y="285401"/>
                      <a:pt x="521242" y="285226"/>
                    </a:cubicBezTo>
                    <a:cubicBezTo>
                      <a:pt x="520100" y="284962"/>
                      <a:pt x="518870" y="285138"/>
                      <a:pt x="516586" y="286368"/>
                    </a:cubicBezTo>
                    <a:moveTo>
                      <a:pt x="1097388" y="857593"/>
                    </a:moveTo>
                    <a:cubicBezTo>
                      <a:pt x="1096597" y="858384"/>
                      <a:pt x="1095806" y="859174"/>
                      <a:pt x="1095016" y="859965"/>
                    </a:cubicBezTo>
                    <a:cubicBezTo>
                      <a:pt x="1096245" y="860316"/>
                      <a:pt x="1097475" y="860668"/>
                      <a:pt x="1098705" y="861019"/>
                    </a:cubicBezTo>
                    <a:cubicBezTo>
                      <a:pt x="1098705" y="859526"/>
                      <a:pt x="1098618" y="857944"/>
                      <a:pt x="1097388" y="857593"/>
                    </a:cubicBezTo>
                    <a:moveTo>
                      <a:pt x="357659" y="693921"/>
                    </a:moveTo>
                    <a:cubicBezTo>
                      <a:pt x="357922" y="693658"/>
                      <a:pt x="358274" y="693394"/>
                      <a:pt x="358449" y="693131"/>
                    </a:cubicBezTo>
                    <a:cubicBezTo>
                      <a:pt x="358537" y="692955"/>
                      <a:pt x="358537" y="692604"/>
                      <a:pt x="358537" y="692340"/>
                    </a:cubicBezTo>
                    <a:cubicBezTo>
                      <a:pt x="357044" y="692516"/>
                      <a:pt x="355550" y="692779"/>
                      <a:pt x="354145" y="692955"/>
                    </a:cubicBezTo>
                    <a:cubicBezTo>
                      <a:pt x="354847" y="693658"/>
                      <a:pt x="355638" y="694361"/>
                      <a:pt x="357659" y="693921"/>
                    </a:cubicBezTo>
                    <a:moveTo>
                      <a:pt x="434092" y="483599"/>
                    </a:moveTo>
                    <a:cubicBezTo>
                      <a:pt x="434355" y="483336"/>
                      <a:pt x="434706" y="483072"/>
                      <a:pt x="434882" y="482721"/>
                    </a:cubicBezTo>
                    <a:cubicBezTo>
                      <a:pt x="434970" y="482545"/>
                      <a:pt x="434882" y="481930"/>
                      <a:pt x="434794" y="481930"/>
                    </a:cubicBezTo>
                    <a:cubicBezTo>
                      <a:pt x="432949" y="481667"/>
                      <a:pt x="431104" y="481315"/>
                      <a:pt x="429260" y="481227"/>
                    </a:cubicBezTo>
                    <a:cubicBezTo>
                      <a:pt x="428996" y="481227"/>
                      <a:pt x="428732" y="482194"/>
                      <a:pt x="428469" y="482809"/>
                    </a:cubicBezTo>
                    <a:cubicBezTo>
                      <a:pt x="429611" y="483072"/>
                      <a:pt x="430665" y="483336"/>
                      <a:pt x="434092" y="483599"/>
                    </a:cubicBezTo>
                    <a:moveTo>
                      <a:pt x="217796" y="240947"/>
                    </a:moveTo>
                    <a:cubicBezTo>
                      <a:pt x="217796" y="240157"/>
                      <a:pt x="217971" y="239366"/>
                      <a:pt x="217796" y="238663"/>
                    </a:cubicBezTo>
                    <a:cubicBezTo>
                      <a:pt x="217444" y="237433"/>
                      <a:pt x="216917" y="236291"/>
                      <a:pt x="216478" y="235149"/>
                    </a:cubicBezTo>
                    <a:cubicBezTo>
                      <a:pt x="216126" y="236115"/>
                      <a:pt x="215511" y="237169"/>
                      <a:pt x="215599" y="238136"/>
                    </a:cubicBezTo>
                    <a:cubicBezTo>
                      <a:pt x="215599" y="239454"/>
                      <a:pt x="216214" y="240772"/>
                      <a:pt x="217796" y="240947"/>
                    </a:cubicBezTo>
                    <a:moveTo>
                      <a:pt x="1172678" y="301918"/>
                    </a:moveTo>
                    <a:cubicBezTo>
                      <a:pt x="1173732" y="301742"/>
                      <a:pt x="1174699" y="301478"/>
                      <a:pt x="1175753" y="301303"/>
                    </a:cubicBezTo>
                    <a:cubicBezTo>
                      <a:pt x="1174523" y="300073"/>
                      <a:pt x="1173381" y="298931"/>
                      <a:pt x="1172151" y="297701"/>
                    </a:cubicBezTo>
                    <a:cubicBezTo>
                      <a:pt x="1171975" y="298667"/>
                      <a:pt x="1171712" y="299721"/>
                      <a:pt x="1172678" y="301918"/>
                    </a:cubicBezTo>
                    <a:moveTo>
                      <a:pt x="1392576" y="571980"/>
                    </a:moveTo>
                    <a:cubicBezTo>
                      <a:pt x="1392928" y="570750"/>
                      <a:pt x="1393279" y="569432"/>
                      <a:pt x="1393455" y="568203"/>
                    </a:cubicBezTo>
                    <a:cubicBezTo>
                      <a:pt x="1393455" y="568203"/>
                      <a:pt x="1392488" y="567939"/>
                      <a:pt x="1391961" y="567763"/>
                    </a:cubicBezTo>
                    <a:cubicBezTo>
                      <a:pt x="1391785" y="568817"/>
                      <a:pt x="1391610" y="569784"/>
                      <a:pt x="1392576" y="571980"/>
                    </a:cubicBezTo>
                    <a:moveTo>
                      <a:pt x="322956" y="131042"/>
                    </a:moveTo>
                    <a:cubicBezTo>
                      <a:pt x="323132" y="132009"/>
                      <a:pt x="323396" y="133063"/>
                      <a:pt x="323571" y="134029"/>
                    </a:cubicBezTo>
                    <a:cubicBezTo>
                      <a:pt x="324099" y="133853"/>
                      <a:pt x="325065" y="133678"/>
                      <a:pt x="325065" y="133590"/>
                    </a:cubicBezTo>
                    <a:cubicBezTo>
                      <a:pt x="324801" y="132360"/>
                      <a:pt x="324450" y="131042"/>
                      <a:pt x="322956" y="131042"/>
                    </a:cubicBezTo>
                    <a:moveTo>
                      <a:pt x="614543" y="546942"/>
                    </a:moveTo>
                    <a:cubicBezTo>
                      <a:pt x="615334" y="546503"/>
                      <a:pt x="616125" y="546151"/>
                      <a:pt x="616915" y="545712"/>
                    </a:cubicBezTo>
                    <a:cubicBezTo>
                      <a:pt x="616212" y="545273"/>
                      <a:pt x="615334" y="544921"/>
                      <a:pt x="614543" y="546942"/>
                    </a:cubicBezTo>
                    <a:moveTo>
                      <a:pt x="989854" y="869629"/>
                    </a:moveTo>
                    <a:cubicBezTo>
                      <a:pt x="988624" y="869277"/>
                      <a:pt x="987307" y="868926"/>
                      <a:pt x="986077" y="868750"/>
                    </a:cubicBezTo>
                    <a:cubicBezTo>
                      <a:pt x="986077" y="868750"/>
                      <a:pt x="985813" y="869717"/>
                      <a:pt x="985638" y="870244"/>
                    </a:cubicBezTo>
                    <a:cubicBezTo>
                      <a:pt x="986604" y="870332"/>
                      <a:pt x="987658" y="870595"/>
                      <a:pt x="989854" y="869629"/>
                    </a:cubicBezTo>
                    <a:moveTo>
                      <a:pt x="49292" y="536136"/>
                    </a:moveTo>
                    <a:cubicBezTo>
                      <a:pt x="49643" y="534906"/>
                      <a:pt x="49995" y="533588"/>
                      <a:pt x="50171" y="532358"/>
                    </a:cubicBezTo>
                    <a:cubicBezTo>
                      <a:pt x="50171" y="532358"/>
                      <a:pt x="49204" y="532095"/>
                      <a:pt x="48677" y="531919"/>
                    </a:cubicBezTo>
                    <a:cubicBezTo>
                      <a:pt x="48501" y="532973"/>
                      <a:pt x="48326" y="533940"/>
                      <a:pt x="49292" y="536136"/>
                    </a:cubicBezTo>
                    <a:moveTo>
                      <a:pt x="1155986" y="289970"/>
                    </a:moveTo>
                    <a:cubicBezTo>
                      <a:pt x="1155635" y="291200"/>
                      <a:pt x="1155283" y="292517"/>
                      <a:pt x="1155107" y="293747"/>
                    </a:cubicBezTo>
                    <a:cubicBezTo>
                      <a:pt x="1155107" y="293747"/>
                      <a:pt x="1156074" y="294011"/>
                      <a:pt x="1156601" y="294187"/>
                    </a:cubicBezTo>
                    <a:cubicBezTo>
                      <a:pt x="1156777" y="293132"/>
                      <a:pt x="1156952" y="292166"/>
                      <a:pt x="1155986" y="289970"/>
                    </a:cubicBezTo>
                    <a:moveTo>
                      <a:pt x="1184626" y="416655"/>
                    </a:moveTo>
                    <a:cubicBezTo>
                      <a:pt x="1185593" y="416479"/>
                      <a:pt x="1186647" y="416215"/>
                      <a:pt x="1187613" y="416040"/>
                    </a:cubicBezTo>
                    <a:cubicBezTo>
                      <a:pt x="1187438" y="415513"/>
                      <a:pt x="1187262" y="414546"/>
                      <a:pt x="1187174" y="414546"/>
                    </a:cubicBezTo>
                    <a:cubicBezTo>
                      <a:pt x="1185944" y="414810"/>
                      <a:pt x="1184714" y="415073"/>
                      <a:pt x="1184626" y="416655"/>
                    </a:cubicBezTo>
                    <a:moveTo>
                      <a:pt x="71958" y="666423"/>
                    </a:moveTo>
                    <a:cubicBezTo>
                      <a:pt x="70728" y="666072"/>
                      <a:pt x="69410" y="665720"/>
                      <a:pt x="68181" y="665545"/>
                    </a:cubicBezTo>
                    <a:cubicBezTo>
                      <a:pt x="68181" y="665545"/>
                      <a:pt x="67917" y="666511"/>
                      <a:pt x="67741" y="667038"/>
                    </a:cubicBezTo>
                    <a:cubicBezTo>
                      <a:pt x="68796" y="667214"/>
                      <a:pt x="69762" y="667389"/>
                      <a:pt x="71958" y="666423"/>
                    </a:cubicBezTo>
                    <a:moveTo>
                      <a:pt x="765125" y="812260"/>
                    </a:moveTo>
                    <a:cubicBezTo>
                      <a:pt x="766354" y="812612"/>
                      <a:pt x="767672" y="812963"/>
                      <a:pt x="768902" y="813139"/>
                    </a:cubicBezTo>
                    <a:cubicBezTo>
                      <a:pt x="768902" y="813139"/>
                      <a:pt x="769166" y="812172"/>
                      <a:pt x="769341" y="811645"/>
                    </a:cubicBezTo>
                    <a:cubicBezTo>
                      <a:pt x="768375" y="811470"/>
                      <a:pt x="767321" y="811206"/>
                      <a:pt x="765125" y="812260"/>
                    </a:cubicBezTo>
                    <a:moveTo>
                      <a:pt x="781905" y="828953"/>
                    </a:moveTo>
                    <a:cubicBezTo>
                      <a:pt x="782080" y="829919"/>
                      <a:pt x="782344" y="830973"/>
                      <a:pt x="782520" y="831939"/>
                    </a:cubicBezTo>
                    <a:cubicBezTo>
                      <a:pt x="783047" y="831764"/>
                      <a:pt x="784013" y="831588"/>
                      <a:pt x="784013" y="831500"/>
                    </a:cubicBezTo>
                    <a:cubicBezTo>
                      <a:pt x="783750" y="830270"/>
                      <a:pt x="783398" y="829040"/>
                      <a:pt x="781905" y="828953"/>
                    </a:cubicBezTo>
                    <a:moveTo>
                      <a:pt x="600223" y="429745"/>
                    </a:moveTo>
                    <a:cubicBezTo>
                      <a:pt x="600399" y="430711"/>
                      <a:pt x="600662" y="431766"/>
                      <a:pt x="600838" y="432732"/>
                    </a:cubicBezTo>
                    <a:cubicBezTo>
                      <a:pt x="601365" y="432556"/>
                      <a:pt x="602331" y="432381"/>
                      <a:pt x="602331" y="432293"/>
                    </a:cubicBezTo>
                    <a:cubicBezTo>
                      <a:pt x="602068" y="431151"/>
                      <a:pt x="601717" y="429833"/>
                      <a:pt x="600223" y="429745"/>
                    </a:cubicBezTo>
                    <a:moveTo>
                      <a:pt x="1393806" y="599478"/>
                    </a:moveTo>
                    <a:cubicBezTo>
                      <a:pt x="1394245" y="599830"/>
                      <a:pt x="1394773" y="600093"/>
                      <a:pt x="1395212" y="600445"/>
                    </a:cubicBezTo>
                    <a:cubicBezTo>
                      <a:pt x="1395124" y="599742"/>
                      <a:pt x="1395036" y="599039"/>
                      <a:pt x="1393806" y="599478"/>
                    </a:cubicBezTo>
                    <a:moveTo>
                      <a:pt x="33742" y="594734"/>
                    </a:moveTo>
                    <a:cubicBezTo>
                      <a:pt x="33303" y="594383"/>
                      <a:pt x="32775" y="594119"/>
                      <a:pt x="32336" y="593768"/>
                    </a:cubicBezTo>
                    <a:cubicBezTo>
                      <a:pt x="32424" y="594471"/>
                      <a:pt x="32512" y="595174"/>
                      <a:pt x="33742" y="594734"/>
                    </a:cubicBezTo>
                    <a:moveTo>
                      <a:pt x="1257545" y="558890"/>
                    </a:moveTo>
                    <a:cubicBezTo>
                      <a:pt x="1257984" y="559241"/>
                      <a:pt x="1258511" y="559505"/>
                      <a:pt x="1258951" y="559856"/>
                    </a:cubicBezTo>
                    <a:cubicBezTo>
                      <a:pt x="1258863" y="559066"/>
                      <a:pt x="1258863" y="558363"/>
                      <a:pt x="1257545" y="558890"/>
                    </a:cubicBezTo>
                    <a:moveTo>
                      <a:pt x="340879" y="693921"/>
                    </a:moveTo>
                    <a:cubicBezTo>
                      <a:pt x="340527" y="694361"/>
                      <a:pt x="340264" y="694888"/>
                      <a:pt x="339912" y="695327"/>
                    </a:cubicBezTo>
                    <a:cubicBezTo>
                      <a:pt x="340615" y="695239"/>
                      <a:pt x="341406" y="695151"/>
                      <a:pt x="340879" y="693921"/>
                    </a:cubicBezTo>
                    <a:moveTo>
                      <a:pt x="652847" y="97570"/>
                    </a:moveTo>
                    <a:cubicBezTo>
                      <a:pt x="653287" y="97921"/>
                      <a:pt x="653814" y="98185"/>
                      <a:pt x="654253" y="98536"/>
                    </a:cubicBezTo>
                    <a:cubicBezTo>
                      <a:pt x="654165" y="97746"/>
                      <a:pt x="654077" y="97043"/>
                      <a:pt x="652847" y="97570"/>
                    </a:cubicBezTo>
                    <a:moveTo>
                      <a:pt x="573955" y="484741"/>
                    </a:moveTo>
                    <a:cubicBezTo>
                      <a:pt x="573515" y="484390"/>
                      <a:pt x="572988" y="484126"/>
                      <a:pt x="572549" y="483775"/>
                    </a:cubicBezTo>
                    <a:cubicBezTo>
                      <a:pt x="572549" y="484478"/>
                      <a:pt x="572637" y="485269"/>
                      <a:pt x="573955" y="484741"/>
                    </a:cubicBezTo>
                    <a:moveTo>
                      <a:pt x="23024" y="471651"/>
                    </a:moveTo>
                    <a:cubicBezTo>
                      <a:pt x="23375" y="471212"/>
                      <a:pt x="23639" y="470685"/>
                      <a:pt x="23990" y="470246"/>
                    </a:cubicBezTo>
                    <a:cubicBezTo>
                      <a:pt x="23199" y="470246"/>
                      <a:pt x="22497" y="470333"/>
                      <a:pt x="23024" y="471651"/>
                    </a:cubicBezTo>
                    <a:moveTo>
                      <a:pt x="250038" y="746458"/>
                    </a:moveTo>
                    <a:cubicBezTo>
                      <a:pt x="250389" y="746018"/>
                      <a:pt x="250653" y="745491"/>
                      <a:pt x="251004" y="745052"/>
                    </a:cubicBezTo>
                    <a:cubicBezTo>
                      <a:pt x="250301" y="745140"/>
                      <a:pt x="249599" y="745228"/>
                      <a:pt x="250038" y="746458"/>
                    </a:cubicBezTo>
                    <a:moveTo>
                      <a:pt x="588275" y="441693"/>
                    </a:moveTo>
                    <a:cubicBezTo>
                      <a:pt x="588714" y="442045"/>
                      <a:pt x="589241" y="442308"/>
                      <a:pt x="589681" y="442659"/>
                    </a:cubicBezTo>
                    <a:cubicBezTo>
                      <a:pt x="589681" y="441957"/>
                      <a:pt x="589593" y="441254"/>
                      <a:pt x="588275" y="441693"/>
                    </a:cubicBezTo>
                    <a:moveTo>
                      <a:pt x="1171536" y="415425"/>
                    </a:moveTo>
                    <a:cubicBezTo>
                      <a:pt x="1171975" y="415776"/>
                      <a:pt x="1172503" y="416040"/>
                      <a:pt x="1172942" y="416391"/>
                    </a:cubicBezTo>
                    <a:cubicBezTo>
                      <a:pt x="1172854" y="415688"/>
                      <a:pt x="1172766" y="414986"/>
                      <a:pt x="1171536" y="415425"/>
                    </a:cubicBezTo>
                    <a:moveTo>
                      <a:pt x="1289787" y="763238"/>
                    </a:moveTo>
                    <a:cubicBezTo>
                      <a:pt x="1289436" y="763677"/>
                      <a:pt x="1289172" y="764204"/>
                      <a:pt x="1288821" y="764644"/>
                    </a:cubicBezTo>
                    <a:cubicBezTo>
                      <a:pt x="1289612" y="764556"/>
                      <a:pt x="1290314" y="764468"/>
                      <a:pt x="1289787" y="763238"/>
                    </a:cubicBezTo>
                    <a:moveTo>
                      <a:pt x="1253943" y="404707"/>
                    </a:moveTo>
                    <a:cubicBezTo>
                      <a:pt x="1254294" y="404267"/>
                      <a:pt x="1254558" y="403740"/>
                      <a:pt x="1254909" y="403301"/>
                    </a:cubicBezTo>
                    <a:cubicBezTo>
                      <a:pt x="1254207" y="403301"/>
                      <a:pt x="1253504" y="403389"/>
                      <a:pt x="1253943" y="404707"/>
                    </a:cubicBezTo>
                    <a:moveTo>
                      <a:pt x="1155986" y="801454"/>
                    </a:moveTo>
                    <a:cubicBezTo>
                      <a:pt x="1155635" y="801894"/>
                      <a:pt x="1155371" y="802421"/>
                      <a:pt x="1155020" y="802860"/>
                    </a:cubicBezTo>
                    <a:cubicBezTo>
                      <a:pt x="1155722" y="802860"/>
                      <a:pt x="1156425" y="802772"/>
                      <a:pt x="1155986" y="801454"/>
                    </a:cubicBezTo>
                    <a:moveTo>
                      <a:pt x="289484" y="355684"/>
                    </a:moveTo>
                    <a:cubicBezTo>
                      <a:pt x="289923" y="356036"/>
                      <a:pt x="290451" y="356299"/>
                      <a:pt x="290890" y="356651"/>
                    </a:cubicBezTo>
                    <a:cubicBezTo>
                      <a:pt x="290890" y="355948"/>
                      <a:pt x="290802" y="355245"/>
                      <a:pt x="289484" y="355684"/>
                    </a:cubicBezTo>
                    <a:moveTo>
                      <a:pt x="419771" y="335390"/>
                    </a:moveTo>
                    <a:cubicBezTo>
                      <a:pt x="420123" y="334951"/>
                      <a:pt x="420386" y="334424"/>
                      <a:pt x="420738" y="333984"/>
                    </a:cubicBezTo>
                    <a:cubicBezTo>
                      <a:pt x="420035" y="333984"/>
                      <a:pt x="419332" y="334072"/>
                      <a:pt x="419771" y="335390"/>
                    </a:cubicBezTo>
                    <a:moveTo>
                      <a:pt x="418541" y="821749"/>
                    </a:moveTo>
                    <a:cubicBezTo>
                      <a:pt x="418981" y="822100"/>
                      <a:pt x="419508" y="822364"/>
                      <a:pt x="419947" y="822715"/>
                    </a:cubicBezTo>
                    <a:cubicBezTo>
                      <a:pt x="419947" y="822012"/>
                      <a:pt x="419859" y="821309"/>
                      <a:pt x="418541" y="821749"/>
                    </a:cubicBezTo>
                    <a:moveTo>
                      <a:pt x="95854" y="319840"/>
                    </a:moveTo>
                    <a:cubicBezTo>
                      <a:pt x="95415" y="319489"/>
                      <a:pt x="94888" y="319225"/>
                      <a:pt x="94449" y="318873"/>
                    </a:cubicBezTo>
                    <a:cubicBezTo>
                      <a:pt x="94537" y="319576"/>
                      <a:pt x="94625" y="320279"/>
                      <a:pt x="95854" y="319840"/>
                    </a:cubicBezTo>
                    <a:moveTo>
                      <a:pt x="1182254" y="299546"/>
                    </a:moveTo>
                    <a:cubicBezTo>
                      <a:pt x="1181903" y="299985"/>
                      <a:pt x="1181639" y="300512"/>
                      <a:pt x="1181288" y="300951"/>
                    </a:cubicBezTo>
                    <a:cubicBezTo>
                      <a:pt x="1181991" y="300863"/>
                      <a:pt x="1182694" y="300776"/>
                      <a:pt x="1182254" y="299546"/>
                    </a:cubicBezTo>
                    <a:moveTo>
                      <a:pt x="643271" y="291112"/>
                    </a:moveTo>
                    <a:cubicBezTo>
                      <a:pt x="642832" y="290760"/>
                      <a:pt x="642305" y="290497"/>
                      <a:pt x="641866" y="290145"/>
                    </a:cubicBezTo>
                    <a:cubicBezTo>
                      <a:pt x="641866" y="290936"/>
                      <a:pt x="641954" y="291639"/>
                      <a:pt x="643271" y="291112"/>
                    </a:cubicBezTo>
                    <a:moveTo>
                      <a:pt x="884694" y="228999"/>
                    </a:moveTo>
                    <a:cubicBezTo>
                      <a:pt x="884254" y="228648"/>
                      <a:pt x="883727" y="228384"/>
                      <a:pt x="883288" y="228033"/>
                    </a:cubicBezTo>
                    <a:cubicBezTo>
                      <a:pt x="883288" y="228736"/>
                      <a:pt x="883376" y="229526"/>
                      <a:pt x="884694" y="228999"/>
                    </a:cubicBezTo>
                    <a:moveTo>
                      <a:pt x="287112" y="195527"/>
                    </a:moveTo>
                    <a:cubicBezTo>
                      <a:pt x="287551" y="195878"/>
                      <a:pt x="288079" y="196142"/>
                      <a:pt x="288518" y="196493"/>
                    </a:cubicBezTo>
                    <a:cubicBezTo>
                      <a:pt x="288430" y="195790"/>
                      <a:pt x="288430" y="195088"/>
                      <a:pt x="287112" y="195527"/>
                    </a:cubicBezTo>
                    <a:moveTo>
                      <a:pt x="267960" y="178835"/>
                    </a:moveTo>
                    <a:cubicBezTo>
                      <a:pt x="267521" y="178483"/>
                      <a:pt x="266994" y="178220"/>
                      <a:pt x="266554" y="177868"/>
                    </a:cubicBezTo>
                    <a:cubicBezTo>
                      <a:pt x="266642" y="178571"/>
                      <a:pt x="266730" y="179274"/>
                      <a:pt x="267960" y="178835"/>
                    </a:cubicBezTo>
                    <a:moveTo>
                      <a:pt x="1396178" y="494318"/>
                    </a:moveTo>
                    <a:cubicBezTo>
                      <a:pt x="1395739" y="493966"/>
                      <a:pt x="1395212" y="493702"/>
                      <a:pt x="1394773" y="493351"/>
                    </a:cubicBezTo>
                    <a:cubicBezTo>
                      <a:pt x="1394860" y="494054"/>
                      <a:pt x="1394948" y="494757"/>
                      <a:pt x="1396178" y="4943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id="{2E4DB9FC-2A42-428D-6029-C7C354AF261D}"/>
                  </a:ext>
                </a:extLst>
              </p:cNvPr>
              <p:cNvSpPr/>
              <p:nvPr/>
            </p:nvSpPr>
            <p:spPr>
              <a:xfrm>
                <a:off x="220052" y="1193490"/>
                <a:ext cx="1417768" cy="898659"/>
              </a:xfrm>
              <a:custGeom>
                <a:avLst/>
                <a:gdLst>
                  <a:gd name="connsiteX0" fmla="*/ 1412301 w 1417768"/>
                  <a:gd name="connsiteY0" fmla="*/ 491106 h 898659"/>
                  <a:gd name="connsiteX1" fmla="*/ 1402725 w 1417768"/>
                  <a:gd name="connsiteY1" fmla="*/ 449727 h 898659"/>
                  <a:gd name="connsiteX2" fmla="*/ 1386736 w 1417768"/>
                  <a:gd name="connsiteY2" fmla="*/ 414497 h 898659"/>
                  <a:gd name="connsiteX3" fmla="*/ 1347992 w 1417768"/>
                  <a:gd name="connsiteY3" fmla="*/ 352912 h 898659"/>
                  <a:gd name="connsiteX4" fmla="*/ 1328049 w 1417768"/>
                  <a:gd name="connsiteY4" fmla="*/ 332618 h 898659"/>
                  <a:gd name="connsiteX5" fmla="*/ 1316892 w 1417768"/>
                  <a:gd name="connsiteY5" fmla="*/ 319527 h 898659"/>
                  <a:gd name="connsiteX6" fmla="*/ 1278236 w 1417768"/>
                  <a:gd name="connsiteY6" fmla="*/ 289306 h 898659"/>
                  <a:gd name="connsiteX7" fmla="*/ 1230444 w 1417768"/>
                  <a:gd name="connsiteY7" fmla="*/ 260314 h 898659"/>
                  <a:gd name="connsiteX8" fmla="*/ 1205845 w 1417768"/>
                  <a:gd name="connsiteY8" fmla="*/ 250562 h 898659"/>
                  <a:gd name="connsiteX9" fmla="*/ 1153484 w 1417768"/>
                  <a:gd name="connsiteY9" fmla="*/ 229829 h 898659"/>
                  <a:gd name="connsiteX10" fmla="*/ 1131784 w 1417768"/>
                  <a:gd name="connsiteY10" fmla="*/ 224645 h 898659"/>
                  <a:gd name="connsiteX11" fmla="*/ 1114916 w 1417768"/>
                  <a:gd name="connsiteY11" fmla="*/ 222098 h 898659"/>
                  <a:gd name="connsiteX12" fmla="*/ 1087945 w 1417768"/>
                  <a:gd name="connsiteY12" fmla="*/ 215245 h 898659"/>
                  <a:gd name="connsiteX13" fmla="*/ 1039977 w 1417768"/>
                  <a:gd name="connsiteY13" fmla="*/ 212697 h 898659"/>
                  <a:gd name="connsiteX14" fmla="*/ 1011337 w 1417768"/>
                  <a:gd name="connsiteY14" fmla="*/ 212522 h 898659"/>
                  <a:gd name="connsiteX15" fmla="*/ 1004396 w 1417768"/>
                  <a:gd name="connsiteY15" fmla="*/ 209447 h 898659"/>
                  <a:gd name="connsiteX16" fmla="*/ 991833 w 1417768"/>
                  <a:gd name="connsiteY16" fmla="*/ 188450 h 898659"/>
                  <a:gd name="connsiteX17" fmla="*/ 962138 w 1417768"/>
                  <a:gd name="connsiteY17" fmla="*/ 143381 h 898659"/>
                  <a:gd name="connsiteX18" fmla="*/ 920496 w 1417768"/>
                  <a:gd name="connsiteY18" fmla="*/ 100157 h 898659"/>
                  <a:gd name="connsiteX19" fmla="*/ 874548 w 1417768"/>
                  <a:gd name="connsiteY19" fmla="*/ 67036 h 898659"/>
                  <a:gd name="connsiteX20" fmla="*/ 834135 w 1417768"/>
                  <a:gd name="connsiteY20" fmla="*/ 46302 h 898659"/>
                  <a:gd name="connsiteX21" fmla="*/ 787485 w 1417768"/>
                  <a:gd name="connsiteY21" fmla="*/ 26184 h 898659"/>
                  <a:gd name="connsiteX22" fmla="*/ 757966 w 1417768"/>
                  <a:gd name="connsiteY22" fmla="*/ 17310 h 898659"/>
                  <a:gd name="connsiteX23" fmla="*/ 725021 w 1417768"/>
                  <a:gd name="connsiteY23" fmla="*/ 11600 h 898659"/>
                  <a:gd name="connsiteX24" fmla="*/ 686102 w 1417768"/>
                  <a:gd name="connsiteY24" fmla="*/ 4660 h 898659"/>
                  <a:gd name="connsiteX25" fmla="*/ 676526 w 1417768"/>
                  <a:gd name="connsiteY25" fmla="*/ 4572 h 898659"/>
                  <a:gd name="connsiteX26" fmla="*/ 635498 w 1417768"/>
                  <a:gd name="connsiteY26" fmla="*/ 3 h 898659"/>
                  <a:gd name="connsiteX27" fmla="*/ 614940 w 1417768"/>
                  <a:gd name="connsiteY27" fmla="*/ 2200 h 898659"/>
                  <a:gd name="connsiteX28" fmla="*/ 564600 w 1417768"/>
                  <a:gd name="connsiteY28" fmla="*/ 4747 h 898659"/>
                  <a:gd name="connsiteX29" fmla="*/ 541846 w 1417768"/>
                  <a:gd name="connsiteY29" fmla="*/ 7383 h 898659"/>
                  <a:gd name="connsiteX30" fmla="*/ 486410 w 1417768"/>
                  <a:gd name="connsiteY30" fmla="*/ 23636 h 898659"/>
                  <a:gd name="connsiteX31" fmla="*/ 484126 w 1417768"/>
                  <a:gd name="connsiteY31" fmla="*/ 23812 h 898659"/>
                  <a:gd name="connsiteX32" fmla="*/ 452762 w 1417768"/>
                  <a:gd name="connsiteY32" fmla="*/ 31631 h 898659"/>
                  <a:gd name="connsiteX33" fmla="*/ 389420 w 1417768"/>
                  <a:gd name="connsiteY33" fmla="*/ 63346 h 898659"/>
                  <a:gd name="connsiteX34" fmla="*/ 387487 w 1417768"/>
                  <a:gd name="connsiteY34" fmla="*/ 64400 h 898659"/>
                  <a:gd name="connsiteX35" fmla="*/ 360077 w 1417768"/>
                  <a:gd name="connsiteY35" fmla="*/ 78896 h 898659"/>
                  <a:gd name="connsiteX36" fmla="*/ 290057 w 1417768"/>
                  <a:gd name="connsiteY36" fmla="*/ 134332 h 898659"/>
                  <a:gd name="connsiteX37" fmla="*/ 250699 w 1417768"/>
                  <a:gd name="connsiteY37" fmla="*/ 183706 h 898659"/>
                  <a:gd name="connsiteX38" fmla="*/ 239014 w 1417768"/>
                  <a:gd name="connsiteY38" fmla="*/ 193282 h 898659"/>
                  <a:gd name="connsiteX39" fmla="*/ 180591 w 1417768"/>
                  <a:gd name="connsiteY39" fmla="*/ 222449 h 898659"/>
                  <a:gd name="connsiteX40" fmla="*/ 161703 w 1417768"/>
                  <a:gd name="connsiteY40" fmla="*/ 234221 h 898659"/>
                  <a:gd name="connsiteX41" fmla="*/ 129021 w 1417768"/>
                  <a:gd name="connsiteY41" fmla="*/ 261808 h 898659"/>
                  <a:gd name="connsiteX42" fmla="*/ 103280 w 1417768"/>
                  <a:gd name="connsiteY42" fmla="*/ 282717 h 898659"/>
                  <a:gd name="connsiteX43" fmla="*/ 95900 w 1417768"/>
                  <a:gd name="connsiteY43" fmla="*/ 287900 h 898659"/>
                  <a:gd name="connsiteX44" fmla="*/ 71301 w 1417768"/>
                  <a:gd name="connsiteY44" fmla="*/ 317155 h 898659"/>
                  <a:gd name="connsiteX45" fmla="*/ 64536 w 1417768"/>
                  <a:gd name="connsiteY45" fmla="*/ 326292 h 898659"/>
                  <a:gd name="connsiteX46" fmla="*/ 42134 w 1417768"/>
                  <a:gd name="connsiteY46" fmla="*/ 362400 h 898659"/>
                  <a:gd name="connsiteX47" fmla="*/ 22718 w 1417768"/>
                  <a:gd name="connsiteY47" fmla="*/ 401056 h 898659"/>
                  <a:gd name="connsiteX48" fmla="*/ 6729 w 1417768"/>
                  <a:gd name="connsiteY48" fmla="*/ 450605 h 898659"/>
                  <a:gd name="connsiteX49" fmla="*/ 227 w 1417768"/>
                  <a:gd name="connsiteY49" fmla="*/ 496729 h 898659"/>
                  <a:gd name="connsiteX50" fmla="*/ 4532 w 1417768"/>
                  <a:gd name="connsiteY50" fmla="*/ 558138 h 898659"/>
                  <a:gd name="connsiteX51" fmla="*/ 14284 w 1417768"/>
                  <a:gd name="connsiteY51" fmla="*/ 597233 h 898659"/>
                  <a:gd name="connsiteX52" fmla="*/ 26496 w 1417768"/>
                  <a:gd name="connsiteY52" fmla="*/ 631584 h 898659"/>
                  <a:gd name="connsiteX53" fmla="*/ 41255 w 1417768"/>
                  <a:gd name="connsiteY53" fmla="*/ 658907 h 898659"/>
                  <a:gd name="connsiteX54" fmla="*/ 57508 w 1417768"/>
                  <a:gd name="connsiteY54" fmla="*/ 680870 h 898659"/>
                  <a:gd name="connsiteX55" fmla="*/ 84918 w 1417768"/>
                  <a:gd name="connsiteY55" fmla="*/ 712409 h 898659"/>
                  <a:gd name="connsiteX56" fmla="*/ 92562 w 1417768"/>
                  <a:gd name="connsiteY56" fmla="*/ 719877 h 898659"/>
                  <a:gd name="connsiteX57" fmla="*/ 112065 w 1417768"/>
                  <a:gd name="connsiteY57" fmla="*/ 740699 h 898659"/>
                  <a:gd name="connsiteX58" fmla="*/ 150633 w 1417768"/>
                  <a:gd name="connsiteY58" fmla="*/ 768460 h 898659"/>
                  <a:gd name="connsiteX59" fmla="*/ 191749 w 1417768"/>
                  <a:gd name="connsiteY59" fmla="*/ 790687 h 898659"/>
                  <a:gd name="connsiteX60" fmla="*/ 232337 w 1417768"/>
                  <a:gd name="connsiteY60" fmla="*/ 807731 h 898659"/>
                  <a:gd name="connsiteX61" fmla="*/ 268181 w 1417768"/>
                  <a:gd name="connsiteY61" fmla="*/ 819328 h 898659"/>
                  <a:gd name="connsiteX62" fmla="*/ 297261 w 1417768"/>
                  <a:gd name="connsiteY62" fmla="*/ 826883 h 898659"/>
                  <a:gd name="connsiteX63" fmla="*/ 321157 w 1417768"/>
                  <a:gd name="connsiteY63" fmla="*/ 829782 h 898659"/>
                  <a:gd name="connsiteX64" fmla="*/ 352082 w 1417768"/>
                  <a:gd name="connsiteY64" fmla="*/ 834263 h 898659"/>
                  <a:gd name="connsiteX65" fmla="*/ 356211 w 1417768"/>
                  <a:gd name="connsiteY65" fmla="*/ 835493 h 898659"/>
                  <a:gd name="connsiteX66" fmla="*/ 367983 w 1417768"/>
                  <a:gd name="connsiteY66" fmla="*/ 838919 h 898659"/>
                  <a:gd name="connsiteX67" fmla="*/ 407430 w 1417768"/>
                  <a:gd name="connsiteY67" fmla="*/ 838919 h 898659"/>
                  <a:gd name="connsiteX68" fmla="*/ 425440 w 1417768"/>
                  <a:gd name="connsiteY68" fmla="*/ 833208 h 898659"/>
                  <a:gd name="connsiteX69" fmla="*/ 428427 w 1417768"/>
                  <a:gd name="connsiteY69" fmla="*/ 831803 h 898659"/>
                  <a:gd name="connsiteX70" fmla="*/ 451357 w 1417768"/>
                  <a:gd name="connsiteY70" fmla="*/ 829519 h 898659"/>
                  <a:gd name="connsiteX71" fmla="*/ 515051 w 1417768"/>
                  <a:gd name="connsiteY71" fmla="*/ 824511 h 898659"/>
                  <a:gd name="connsiteX72" fmla="*/ 547029 w 1417768"/>
                  <a:gd name="connsiteY72" fmla="*/ 815286 h 898659"/>
                  <a:gd name="connsiteX73" fmla="*/ 580677 w 1417768"/>
                  <a:gd name="connsiteY73" fmla="*/ 806852 h 898659"/>
                  <a:gd name="connsiteX74" fmla="*/ 584719 w 1417768"/>
                  <a:gd name="connsiteY74" fmla="*/ 805271 h 898659"/>
                  <a:gd name="connsiteX75" fmla="*/ 612568 w 1417768"/>
                  <a:gd name="connsiteY75" fmla="*/ 791741 h 898659"/>
                  <a:gd name="connsiteX76" fmla="*/ 624516 w 1417768"/>
                  <a:gd name="connsiteY76" fmla="*/ 786119 h 898659"/>
                  <a:gd name="connsiteX77" fmla="*/ 647183 w 1417768"/>
                  <a:gd name="connsiteY77" fmla="*/ 774346 h 898659"/>
                  <a:gd name="connsiteX78" fmla="*/ 650258 w 1417768"/>
                  <a:gd name="connsiteY78" fmla="*/ 773117 h 898659"/>
                  <a:gd name="connsiteX79" fmla="*/ 664051 w 1417768"/>
                  <a:gd name="connsiteY79" fmla="*/ 772677 h 898659"/>
                  <a:gd name="connsiteX80" fmla="*/ 694448 w 1417768"/>
                  <a:gd name="connsiteY80" fmla="*/ 800439 h 898659"/>
                  <a:gd name="connsiteX81" fmla="*/ 722561 w 1417768"/>
                  <a:gd name="connsiteY81" fmla="*/ 822051 h 898659"/>
                  <a:gd name="connsiteX82" fmla="*/ 743822 w 1417768"/>
                  <a:gd name="connsiteY82" fmla="*/ 833736 h 898659"/>
                  <a:gd name="connsiteX83" fmla="*/ 772638 w 1417768"/>
                  <a:gd name="connsiteY83" fmla="*/ 850955 h 898659"/>
                  <a:gd name="connsiteX84" fmla="*/ 801366 w 1417768"/>
                  <a:gd name="connsiteY84" fmla="*/ 862376 h 898659"/>
                  <a:gd name="connsiteX85" fmla="*/ 847050 w 1417768"/>
                  <a:gd name="connsiteY85" fmla="*/ 879068 h 898659"/>
                  <a:gd name="connsiteX86" fmla="*/ 867608 w 1417768"/>
                  <a:gd name="connsiteY86" fmla="*/ 884252 h 898659"/>
                  <a:gd name="connsiteX87" fmla="*/ 900201 w 1417768"/>
                  <a:gd name="connsiteY87" fmla="*/ 889347 h 898659"/>
                  <a:gd name="connsiteX88" fmla="*/ 955110 w 1417768"/>
                  <a:gd name="connsiteY88" fmla="*/ 891631 h 898659"/>
                  <a:gd name="connsiteX89" fmla="*/ 958888 w 1417768"/>
                  <a:gd name="connsiteY89" fmla="*/ 893827 h 898659"/>
                  <a:gd name="connsiteX90" fmla="*/ 978831 w 1417768"/>
                  <a:gd name="connsiteY90" fmla="*/ 891455 h 898659"/>
                  <a:gd name="connsiteX91" fmla="*/ 979709 w 1417768"/>
                  <a:gd name="connsiteY91" fmla="*/ 890753 h 898659"/>
                  <a:gd name="connsiteX92" fmla="*/ 982257 w 1417768"/>
                  <a:gd name="connsiteY92" fmla="*/ 889874 h 898659"/>
                  <a:gd name="connsiteX93" fmla="*/ 981993 w 1417768"/>
                  <a:gd name="connsiteY93" fmla="*/ 893037 h 898659"/>
                  <a:gd name="connsiteX94" fmla="*/ 978391 w 1417768"/>
                  <a:gd name="connsiteY94" fmla="*/ 895673 h 898659"/>
                  <a:gd name="connsiteX95" fmla="*/ 983135 w 1417768"/>
                  <a:gd name="connsiteY95" fmla="*/ 898659 h 898659"/>
                  <a:gd name="connsiteX96" fmla="*/ 995084 w 1417768"/>
                  <a:gd name="connsiteY96" fmla="*/ 897518 h 898659"/>
                  <a:gd name="connsiteX97" fmla="*/ 1008789 w 1417768"/>
                  <a:gd name="connsiteY97" fmla="*/ 896200 h 898659"/>
                  <a:gd name="connsiteX98" fmla="*/ 1013972 w 1417768"/>
                  <a:gd name="connsiteY98" fmla="*/ 894443 h 898659"/>
                  <a:gd name="connsiteX99" fmla="*/ 1027062 w 1417768"/>
                  <a:gd name="connsiteY99" fmla="*/ 891807 h 898659"/>
                  <a:gd name="connsiteX100" fmla="*/ 1043315 w 1417768"/>
                  <a:gd name="connsiteY100" fmla="*/ 893564 h 898659"/>
                  <a:gd name="connsiteX101" fmla="*/ 1068529 w 1417768"/>
                  <a:gd name="connsiteY101" fmla="*/ 889698 h 898659"/>
                  <a:gd name="connsiteX102" fmla="*/ 1116234 w 1417768"/>
                  <a:gd name="connsiteY102" fmla="*/ 878277 h 898659"/>
                  <a:gd name="connsiteX103" fmla="*/ 1160161 w 1417768"/>
                  <a:gd name="connsiteY103" fmla="*/ 863167 h 898659"/>
                  <a:gd name="connsiteX104" fmla="*/ 1185902 w 1417768"/>
                  <a:gd name="connsiteY104" fmla="*/ 853239 h 898659"/>
                  <a:gd name="connsiteX105" fmla="*/ 1225612 w 1417768"/>
                  <a:gd name="connsiteY105" fmla="*/ 833648 h 898659"/>
                  <a:gd name="connsiteX106" fmla="*/ 1250299 w 1417768"/>
                  <a:gd name="connsiteY106" fmla="*/ 817834 h 898659"/>
                  <a:gd name="connsiteX107" fmla="*/ 1294138 w 1417768"/>
                  <a:gd name="connsiteY107" fmla="*/ 786031 h 898659"/>
                  <a:gd name="connsiteX108" fmla="*/ 1360995 w 1417768"/>
                  <a:gd name="connsiteY108" fmla="*/ 712585 h 898659"/>
                  <a:gd name="connsiteX109" fmla="*/ 1386384 w 1417768"/>
                  <a:gd name="connsiteY109" fmla="*/ 668131 h 898659"/>
                  <a:gd name="connsiteX110" fmla="*/ 1397278 w 1417768"/>
                  <a:gd name="connsiteY110" fmla="*/ 642742 h 898659"/>
                  <a:gd name="connsiteX111" fmla="*/ 1403077 w 1417768"/>
                  <a:gd name="connsiteY111" fmla="*/ 629651 h 898659"/>
                  <a:gd name="connsiteX112" fmla="*/ 1408436 w 1417768"/>
                  <a:gd name="connsiteY112" fmla="*/ 605579 h 898659"/>
                  <a:gd name="connsiteX113" fmla="*/ 1417397 w 1417768"/>
                  <a:gd name="connsiteY113" fmla="*/ 543203 h 898659"/>
                  <a:gd name="connsiteX114" fmla="*/ 1415903 w 1417768"/>
                  <a:gd name="connsiteY114" fmla="*/ 531343 h 898659"/>
                  <a:gd name="connsiteX115" fmla="*/ 1415025 w 1417768"/>
                  <a:gd name="connsiteY115" fmla="*/ 495938 h 898659"/>
                  <a:gd name="connsiteX116" fmla="*/ 1412301 w 1417768"/>
                  <a:gd name="connsiteY116" fmla="*/ 491106 h 898659"/>
                  <a:gd name="connsiteX117" fmla="*/ 69017 w 1417768"/>
                  <a:gd name="connsiteY117" fmla="*/ 365651 h 898659"/>
                  <a:gd name="connsiteX118" fmla="*/ 90365 w 1417768"/>
                  <a:gd name="connsiteY118" fmla="*/ 335253 h 898659"/>
                  <a:gd name="connsiteX119" fmla="*/ 103719 w 1417768"/>
                  <a:gd name="connsiteY119" fmla="*/ 318473 h 898659"/>
                  <a:gd name="connsiteX120" fmla="*/ 115579 w 1417768"/>
                  <a:gd name="connsiteY120" fmla="*/ 308106 h 898659"/>
                  <a:gd name="connsiteX121" fmla="*/ 151863 w 1417768"/>
                  <a:gd name="connsiteY121" fmla="*/ 274722 h 898659"/>
                  <a:gd name="connsiteX122" fmla="*/ 171542 w 1417768"/>
                  <a:gd name="connsiteY122" fmla="*/ 261808 h 898659"/>
                  <a:gd name="connsiteX123" fmla="*/ 191573 w 1417768"/>
                  <a:gd name="connsiteY123" fmla="*/ 246697 h 898659"/>
                  <a:gd name="connsiteX124" fmla="*/ 195175 w 1417768"/>
                  <a:gd name="connsiteY124" fmla="*/ 243885 h 898659"/>
                  <a:gd name="connsiteX125" fmla="*/ 199743 w 1417768"/>
                  <a:gd name="connsiteY125" fmla="*/ 244237 h 898659"/>
                  <a:gd name="connsiteX126" fmla="*/ 197986 w 1417768"/>
                  <a:gd name="connsiteY126" fmla="*/ 247663 h 898659"/>
                  <a:gd name="connsiteX127" fmla="*/ 191134 w 1417768"/>
                  <a:gd name="connsiteY127" fmla="*/ 254252 h 898659"/>
                  <a:gd name="connsiteX128" fmla="*/ 157398 w 1417768"/>
                  <a:gd name="connsiteY128" fmla="*/ 288076 h 898659"/>
                  <a:gd name="connsiteX129" fmla="*/ 154235 w 1417768"/>
                  <a:gd name="connsiteY129" fmla="*/ 291590 h 898659"/>
                  <a:gd name="connsiteX130" fmla="*/ 104510 w 1417768"/>
                  <a:gd name="connsiteY130" fmla="*/ 338416 h 898659"/>
                  <a:gd name="connsiteX131" fmla="*/ 78505 w 1417768"/>
                  <a:gd name="connsiteY131" fmla="*/ 381201 h 898659"/>
                  <a:gd name="connsiteX132" fmla="*/ 68402 w 1417768"/>
                  <a:gd name="connsiteY132" fmla="*/ 412828 h 898659"/>
                  <a:gd name="connsiteX133" fmla="*/ 56805 w 1417768"/>
                  <a:gd name="connsiteY133" fmla="*/ 451132 h 898659"/>
                  <a:gd name="connsiteX134" fmla="*/ 46526 w 1417768"/>
                  <a:gd name="connsiteY134" fmla="*/ 475556 h 898659"/>
                  <a:gd name="connsiteX135" fmla="*/ 44945 w 1417768"/>
                  <a:gd name="connsiteY135" fmla="*/ 485922 h 898659"/>
                  <a:gd name="connsiteX136" fmla="*/ 42573 w 1417768"/>
                  <a:gd name="connsiteY136" fmla="*/ 498222 h 898659"/>
                  <a:gd name="connsiteX137" fmla="*/ 40552 w 1417768"/>
                  <a:gd name="connsiteY137" fmla="*/ 518692 h 898659"/>
                  <a:gd name="connsiteX138" fmla="*/ 36950 w 1417768"/>
                  <a:gd name="connsiteY138" fmla="*/ 535823 h 898659"/>
                  <a:gd name="connsiteX139" fmla="*/ 35633 w 1417768"/>
                  <a:gd name="connsiteY139" fmla="*/ 554097 h 898659"/>
                  <a:gd name="connsiteX140" fmla="*/ 49689 w 1417768"/>
                  <a:gd name="connsiteY140" fmla="*/ 592401 h 898659"/>
                  <a:gd name="connsiteX141" fmla="*/ 52852 w 1417768"/>
                  <a:gd name="connsiteY141" fmla="*/ 596882 h 898659"/>
                  <a:gd name="connsiteX142" fmla="*/ 56805 w 1417768"/>
                  <a:gd name="connsiteY142" fmla="*/ 603559 h 898659"/>
                  <a:gd name="connsiteX143" fmla="*/ 62516 w 1417768"/>
                  <a:gd name="connsiteY143" fmla="*/ 619197 h 898659"/>
                  <a:gd name="connsiteX144" fmla="*/ 78857 w 1417768"/>
                  <a:gd name="connsiteY144" fmla="*/ 649506 h 898659"/>
                  <a:gd name="connsiteX145" fmla="*/ 90805 w 1417768"/>
                  <a:gd name="connsiteY145" fmla="*/ 670679 h 898659"/>
                  <a:gd name="connsiteX146" fmla="*/ 106706 w 1417768"/>
                  <a:gd name="connsiteY146" fmla="*/ 689216 h 898659"/>
                  <a:gd name="connsiteX147" fmla="*/ 119621 w 1417768"/>
                  <a:gd name="connsiteY147" fmla="*/ 695717 h 898659"/>
                  <a:gd name="connsiteX148" fmla="*/ 125419 w 1417768"/>
                  <a:gd name="connsiteY148" fmla="*/ 698616 h 898659"/>
                  <a:gd name="connsiteX149" fmla="*/ 154674 w 1417768"/>
                  <a:gd name="connsiteY149" fmla="*/ 717066 h 898659"/>
                  <a:gd name="connsiteX150" fmla="*/ 163021 w 1417768"/>
                  <a:gd name="connsiteY150" fmla="*/ 722161 h 898659"/>
                  <a:gd name="connsiteX151" fmla="*/ 174090 w 1417768"/>
                  <a:gd name="connsiteY151" fmla="*/ 730156 h 898659"/>
                  <a:gd name="connsiteX152" fmla="*/ 204312 w 1417768"/>
                  <a:gd name="connsiteY152" fmla="*/ 741226 h 898659"/>
                  <a:gd name="connsiteX153" fmla="*/ 234182 w 1417768"/>
                  <a:gd name="connsiteY153" fmla="*/ 749747 h 898659"/>
                  <a:gd name="connsiteX154" fmla="*/ 238663 w 1417768"/>
                  <a:gd name="connsiteY154" fmla="*/ 750450 h 898659"/>
                  <a:gd name="connsiteX155" fmla="*/ 264140 w 1417768"/>
                  <a:gd name="connsiteY155" fmla="*/ 758357 h 898659"/>
                  <a:gd name="connsiteX156" fmla="*/ 267127 w 1417768"/>
                  <a:gd name="connsiteY156" fmla="*/ 761783 h 898659"/>
                  <a:gd name="connsiteX157" fmla="*/ 289530 w 1417768"/>
                  <a:gd name="connsiteY157" fmla="*/ 776894 h 898659"/>
                  <a:gd name="connsiteX158" fmla="*/ 304114 w 1417768"/>
                  <a:gd name="connsiteY158" fmla="*/ 779091 h 898659"/>
                  <a:gd name="connsiteX159" fmla="*/ 317467 w 1417768"/>
                  <a:gd name="connsiteY159" fmla="*/ 776982 h 898659"/>
                  <a:gd name="connsiteX160" fmla="*/ 369477 w 1417768"/>
                  <a:gd name="connsiteY160" fmla="*/ 778915 h 898659"/>
                  <a:gd name="connsiteX161" fmla="*/ 408747 w 1417768"/>
                  <a:gd name="connsiteY161" fmla="*/ 773029 h 898659"/>
                  <a:gd name="connsiteX162" fmla="*/ 426494 w 1417768"/>
                  <a:gd name="connsiteY162" fmla="*/ 769690 h 898659"/>
                  <a:gd name="connsiteX163" fmla="*/ 451796 w 1417768"/>
                  <a:gd name="connsiteY163" fmla="*/ 768109 h 898659"/>
                  <a:gd name="connsiteX164" fmla="*/ 482018 w 1417768"/>
                  <a:gd name="connsiteY164" fmla="*/ 767230 h 898659"/>
                  <a:gd name="connsiteX165" fmla="*/ 520322 w 1417768"/>
                  <a:gd name="connsiteY165" fmla="*/ 761783 h 898659"/>
                  <a:gd name="connsiteX166" fmla="*/ 553003 w 1417768"/>
                  <a:gd name="connsiteY166" fmla="*/ 750889 h 898659"/>
                  <a:gd name="connsiteX167" fmla="*/ 564600 w 1417768"/>
                  <a:gd name="connsiteY167" fmla="*/ 750626 h 898659"/>
                  <a:gd name="connsiteX168" fmla="*/ 595085 w 1417768"/>
                  <a:gd name="connsiteY168" fmla="*/ 747727 h 898659"/>
                  <a:gd name="connsiteX169" fmla="*/ 627064 w 1417768"/>
                  <a:gd name="connsiteY169" fmla="*/ 738590 h 898659"/>
                  <a:gd name="connsiteX170" fmla="*/ 637431 w 1417768"/>
                  <a:gd name="connsiteY170" fmla="*/ 741840 h 898659"/>
                  <a:gd name="connsiteX171" fmla="*/ 632775 w 1417768"/>
                  <a:gd name="connsiteY171" fmla="*/ 751504 h 898659"/>
                  <a:gd name="connsiteX172" fmla="*/ 603695 w 1417768"/>
                  <a:gd name="connsiteY172" fmla="*/ 764858 h 898659"/>
                  <a:gd name="connsiteX173" fmla="*/ 562492 w 1417768"/>
                  <a:gd name="connsiteY173" fmla="*/ 783747 h 898659"/>
                  <a:gd name="connsiteX174" fmla="*/ 557572 w 1417768"/>
                  <a:gd name="connsiteY174" fmla="*/ 786119 h 898659"/>
                  <a:gd name="connsiteX175" fmla="*/ 519970 w 1417768"/>
                  <a:gd name="connsiteY175" fmla="*/ 793762 h 898659"/>
                  <a:gd name="connsiteX176" fmla="*/ 491857 w 1417768"/>
                  <a:gd name="connsiteY176" fmla="*/ 800527 h 898659"/>
                  <a:gd name="connsiteX177" fmla="*/ 470597 w 1417768"/>
                  <a:gd name="connsiteY177" fmla="*/ 803953 h 898659"/>
                  <a:gd name="connsiteX178" fmla="*/ 442220 w 1417768"/>
                  <a:gd name="connsiteY178" fmla="*/ 813354 h 898659"/>
                  <a:gd name="connsiteX179" fmla="*/ 436949 w 1417768"/>
                  <a:gd name="connsiteY179" fmla="*/ 814759 h 898659"/>
                  <a:gd name="connsiteX180" fmla="*/ 408045 w 1417768"/>
                  <a:gd name="connsiteY180" fmla="*/ 812299 h 898659"/>
                  <a:gd name="connsiteX181" fmla="*/ 360955 w 1417768"/>
                  <a:gd name="connsiteY181" fmla="*/ 807731 h 898659"/>
                  <a:gd name="connsiteX182" fmla="*/ 338464 w 1417768"/>
                  <a:gd name="connsiteY182" fmla="*/ 806237 h 898659"/>
                  <a:gd name="connsiteX183" fmla="*/ 329240 w 1417768"/>
                  <a:gd name="connsiteY183" fmla="*/ 805447 h 898659"/>
                  <a:gd name="connsiteX184" fmla="*/ 312635 w 1417768"/>
                  <a:gd name="connsiteY184" fmla="*/ 802460 h 898659"/>
                  <a:gd name="connsiteX185" fmla="*/ 279251 w 1417768"/>
                  <a:gd name="connsiteY185" fmla="*/ 793323 h 898659"/>
                  <a:gd name="connsiteX186" fmla="*/ 231722 w 1417768"/>
                  <a:gd name="connsiteY186" fmla="*/ 778300 h 898659"/>
                  <a:gd name="connsiteX187" fmla="*/ 218632 w 1417768"/>
                  <a:gd name="connsiteY187" fmla="*/ 772589 h 898659"/>
                  <a:gd name="connsiteX188" fmla="*/ 179098 w 1417768"/>
                  <a:gd name="connsiteY188" fmla="*/ 752647 h 898659"/>
                  <a:gd name="connsiteX189" fmla="*/ 150897 w 1417768"/>
                  <a:gd name="connsiteY189" fmla="*/ 734022 h 898659"/>
                  <a:gd name="connsiteX190" fmla="*/ 124541 w 1417768"/>
                  <a:gd name="connsiteY190" fmla="*/ 714254 h 898659"/>
                  <a:gd name="connsiteX191" fmla="*/ 92913 w 1417768"/>
                  <a:gd name="connsiteY191" fmla="*/ 684823 h 898659"/>
                  <a:gd name="connsiteX192" fmla="*/ 84391 w 1417768"/>
                  <a:gd name="connsiteY192" fmla="*/ 674017 h 898659"/>
                  <a:gd name="connsiteX193" fmla="*/ 75957 w 1417768"/>
                  <a:gd name="connsiteY193" fmla="*/ 661015 h 898659"/>
                  <a:gd name="connsiteX194" fmla="*/ 60583 w 1417768"/>
                  <a:gd name="connsiteY194" fmla="*/ 637558 h 898659"/>
                  <a:gd name="connsiteX195" fmla="*/ 49162 w 1417768"/>
                  <a:gd name="connsiteY195" fmla="*/ 616034 h 898659"/>
                  <a:gd name="connsiteX196" fmla="*/ 40640 w 1417768"/>
                  <a:gd name="connsiteY196" fmla="*/ 601802 h 898659"/>
                  <a:gd name="connsiteX197" fmla="*/ 39674 w 1417768"/>
                  <a:gd name="connsiteY197" fmla="*/ 594246 h 898659"/>
                  <a:gd name="connsiteX198" fmla="*/ 40025 w 1417768"/>
                  <a:gd name="connsiteY198" fmla="*/ 592138 h 898659"/>
                  <a:gd name="connsiteX199" fmla="*/ 33173 w 1417768"/>
                  <a:gd name="connsiteY199" fmla="*/ 569823 h 898659"/>
                  <a:gd name="connsiteX200" fmla="*/ 26935 w 1417768"/>
                  <a:gd name="connsiteY200" fmla="*/ 547332 h 898659"/>
                  <a:gd name="connsiteX201" fmla="*/ 25793 w 1417768"/>
                  <a:gd name="connsiteY201" fmla="*/ 545487 h 898659"/>
                  <a:gd name="connsiteX202" fmla="*/ 26144 w 1417768"/>
                  <a:gd name="connsiteY202" fmla="*/ 508150 h 898659"/>
                  <a:gd name="connsiteX203" fmla="*/ 27989 w 1417768"/>
                  <a:gd name="connsiteY203" fmla="*/ 484605 h 898659"/>
                  <a:gd name="connsiteX204" fmla="*/ 27901 w 1417768"/>
                  <a:gd name="connsiteY204" fmla="*/ 474677 h 898659"/>
                  <a:gd name="connsiteX205" fmla="*/ 27989 w 1417768"/>
                  <a:gd name="connsiteY205" fmla="*/ 464750 h 898659"/>
                  <a:gd name="connsiteX206" fmla="*/ 32733 w 1417768"/>
                  <a:gd name="connsiteY206" fmla="*/ 453680 h 898659"/>
                  <a:gd name="connsiteX207" fmla="*/ 37741 w 1417768"/>
                  <a:gd name="connsiteY207" fmla="*/ 428203 h 898659"/>
                  <a:gd name="connsiteX208" fmla="*/ 40904 w 1417768"/>
                  <a:gd name="connsiteY208" fmla="*/ 421174 h 898659"/>
                  <a:gd name="connsiteX209" fmla="*/ 54521 w 1417768"/>
                  <a:gd name="connsiteY209" fmla="*/ 387351 h 898659"/>
                  <a:gd name="connsiteX210" fmla="*/ 56102 w 1417768"/>
                  <a:gd name="connsiteY210" fmla="*/ 384451 h 898659"/>
                  <a:gd name="connsiteX211" fmla="*/ 69017 w 1417768"/>
                  <a:gd name="connsiteY211" fmla="*/ 365651 h 898659"/>
                  <a:gd name="connsiteX212" fmla="*/ 388629 w 1417768"/>
                  <a:gd name="connsiteY212" fmla="*/ 92513 h 898659"/>
                  <a:gd name="connsiteX213" fmla="*/ 403125 w 1417768"/>
                  <a:gd name="connsiteY213" fmla="*/ 85221 h 898659"/>
                  <a:gd name="connsiteX214" fmla="*/ 422892 w 1417768"/>
                  <a:gd name="connsiteY214" fmla="*/ 75997 h 898659"/>
                  <a:gd name="connsiteX215" fmla="*/ 438881 w 1417768"/>
                  <a:gd name="connsiteY215" fmla="*/ 68266 h 898659"/>
                  <a:gd name="connsiteX216" fmla="*/ 456628 w 1417768"/>
                  <a:gd name="connsiteY216" fmla="*/ 62116 h 898659"/>
                  <a:gd name="connsiteX217" fmla="*/ 469454 w 1417768"/>
                  <a:gd name="connsiteY217" fmla="*/ 56318 h 898659"/>
                  <a:gd name="connsiteX218" fmla="*/ 510394 w 1417768"/>
                  <a:gd name="connsiteY218" fmla="*/ 45336 h 898659"/>
                  <a:gd name="connsiteX219" fmla="*/ 517686 w 1417768"/>
                  <a:gd name="connsiteY219" fmla="*/ 42876 h 898659"/>
                  <a:gd name="connsiteX220" fmla="*/ 540089 w 1417768"/>
                  <a:gd name="connsiteY220" fmla="*/ 38308 h 898659"/>
                  <a:gd name="connsiteX221" fmla="*/ 572507 w 1417768"/>
                  <a:gd name="connsiteY221" fmla="*/ 32948 h 898659"/>
                  <a:gd name="connsiteX222" fmla="*/ 586036 w 1417768"/>
                  <a:gd name="connsiteY222" fmla="*/ 31016 h 898659"/>
                  <a:gd name="connsiteX223" fmla="*/ 603080 w 1417768"/>
                  <a:gd name="connsiteY223" fmla="*/ 28819 h 898659"/>
                  <a:gd name="connsiteX224" fmla="*/ 608615 w 1417768"/>
                  <a:gd name="connsiteY224" fmla="*/ 29434 h 898659"/>
                  <a:gd name="connsiteX225" fmla="*/ 612656 w 1417768"/>
                  <a:gd name="connsiteY225" fmla="*/ 30840 h 898659"/>
                  <a:gd name="connsiteX226" fmla="*/ 643493 w 1417768"/>
                  <a:gd name="connsiteY226" fmla="*/ 29698 h 898659"/>
                  <a:gd name="connsiteX227" fmla="*/ 680479 w 1417768"/>
                  <a:gd name="connsiteY227" fmla="*/ 31455 h 898659"/>
                  <a:gd name="connsiteX228" fmla="*/ 706748 w 1417768"/>
                  <a:gd name="connsiteY228" fmla="*/ 35936 h 898659"/>
                  <a:gd name="connsiteX229" fmla="*/ 747512 w 1417768"/>
                  <a:gd name="connsiteY229" fmla="*/ 43930 h 898659"/>
                  <a:gd name="connsiteX230" fmla="*/ 784235 w 1417768"/>
                  <a:gd name="connsiteY230" fmla="*/ 56318 h 898659"/>
                  <a:gd name="connsiteX231" fmla="*/ 806901 w 1417768"/>
                  <a:gd name="connsiteY231" fmla="*/ 62116 h 898659"/>
                  <a:gd name="connsiteX232" fmla="*/ 816565 w 1417768"/>
                  <a:gd name="connsiteY232" fmla="*/ 67563 h 898659"/>
                  <a:gd name="connsiteX233" fmla="*/ 862952 w 1417768"/>
                  <a:gd name="connsiteY233" fmla="*/ 94183 h 898659"/>
                  <a:gd name="connsiteX234" fmla="*/ 887814 w 1417768"/>
                  <a:gd name="connsiteY234" fmla="*/ 100244 h 898659"/>
                  <a:gd name="connsiteX235" fmla="*/ 890889 w 1417768"/>
                  <a:gd name="connsiteY235" fmla="*/ 101299 h 898659"/>
                  <a:gd name="connsiteX236" fmla="*/ 887902 w 1417768"/>
                  <a:gd name="connsiteY236" fmla="*/ 102529 h 898659"/>
                  <a:gd name="connsiteX237" fmla="*/ 883685 w 1417768"/>
                  <a:gd name="connsiteY237" fmla="*/ 103846 h 898659"/>
                  <a:gd name="connsiteX238" fmla="*/ 884124 w 1417768"/>
                  <a:gd name="connsiteY238" fmla="*/ 108766 h 898659"/>
                  <a:gd name="connsiteX239" fmla="*/ 912940 w 1417768"/>
                  <a:gd name="connsiteY239" fmla="*/ 131257 h 898659"/>
                  <a:gd name="connsiteX240" fmla="*/ 940790 w 1417768"/>
                  <a:gd name="connsiteY240" fmla="*/ 158492 h 898659"/>
                  <a:gd name="connsiteX241" fmla="*/ 945095 w 1417768"/>
                  <a:gd name="connsiteY241" fmla="*/ 165081 h 898659"/>
                  <a:gd name="connsiteX242" fmla="*/ 954056 w 1417768"/>
                  <a:gd name="connsiteY242" fmla="*/ 176941 h 898659"/>
                  <a:gd name="connsiteX243" fmla="*/ 974438 w 1417768"/>
                  <a:gd name="connsiteY243" fmla="*/ 208920 h 898659"/>
                  <a:gd name="connsiteX244" fmla="*/ 973823 w 1417768"/>
                  <a:gd name="connsiteY244" fmla="*/ 211994 h 898659"/>
                  <a:gd name="connsiteX245" fmla="*/ 955198 w 1417768"/>
                  <a:gd name="connsiteY245" fmla="*/ 211028 h 898659"/>
                  <a:gd name="connsiteX246" fmla="*/ 951069 w 1417768"/>
                  <a:gd name="connsiteY246" fmla="*/ 206811 h 898659"/>
                  <a:gd name="connsiteX247" fmla="*/ 905736 w 1417768"/>
                  <a:gd name="connsiteY247" fmla="*/ 159106 h 898659"/>
                  <a:gd name="connsiteX248" fmla="*/ 898972 w 1417768"/>
                  <a:gd name="connsiteY248" fmla="*/ 152430 h 898659"/>
                  <a:gd name="connsiteX249" fmla="*/ 858998 w 1417768"/>
                  <a:gd name="connsiteY249" fmla="*/ 119221 h 898659"/>
                  <a:gd name="connsiteX250" fmla="*/ 843799 w 1417768"/>
                  <a:gd name="connsiteY250" fmla="*/ 104374 h 898659"/>
                  <a:gd name="connsiteX251" fmla="*/ 807164 w 1417768"/>
                  <a:gd name="connsiteY251" fmla="*/ 80214 h 898659"/>
                  <a:gd name="connsiteX252" fmla="*/ 778963 w 1417768"/>
                  <a:gd name="connsiteY252" fmla="*/ 70638 h 898659"/>
                  <a:gd name="connsiteX253" fmla="*/ 745667 w 1417768"/>
                  <a:gd name="connsiteY253" fmla="*/ 58690 h 898659"/>
                  <a:gd name="connsiteX254" fmla="*/ 725812 w 1417768"/>
                  <a:gd name="connsiteY254" fmla="*/ 55088 h 898659"/>
                  <a:gd name="connsiteX255" fmla="*/ 703848 w 1417768"/>
                  <a:gd name="connsiteY255" fmla="*/ 54297 h 898659"/>
                  <a:gd name="connsiteX256" fmla="*/ 682763 w 1417768"/>
                  <a:gd name="connsiteY256" fmla="*/ 48938 h 898659"/>
                  <a:gd name="connsiteX257" fmla="*/ 659921 w 1417768"/>
                  <a:gd name="connsiteY257" fmla="*/ 44457 h 898659"/>
                  <a:gd name="connsiteX258" fmla="*/ 634444 w 1417768"/>
                  <a:gd name="connsiteY258" fmla="*/ 42964 h 898659"/>
                  <a:gd name="connsiteX259" fmla="*/ 575933 w 1417768"/>
                  <a:gd name="connsiteY259" fmla="*/ 43052 h 898659"/>
                  <a:gd name="connsiteX260" fmla="*/ 532534 w 1417768"/>
                  <a:gd name="connsiteY260" fmla="*/ 47884 h 898659"/>
                  <a:gd name="connsiteX261" fmla="*/ 505387 w 1417768"/>
                  <a:gd name="connsiteY261" fmla="*/ 57020 h 898659"/>
                  <a:gd name="connsiteX262" fmla="*/ 467610 w 1417768"/>
                  <a:gd name="connsiteY262" fmla="*/ 66860 h 898659"/>
                  <a:gd name="connsiteX263" fmla="*/ 436070 w 1417768"/>
                  <a:gd name="connsiteY263" fmla="*/ 83113 h 898659"/>
                  <a:gd name="connsiteX264" fmla="*/ 414370 w 1417768"/>
                  <a:gd name="connsiteY264" fmla="*/ 97345 h 898659"/>
                  <a:gd name="connsiteX265" fmla="*/ 408133 w 1417768"/>
                  <a:gd name="connsiteY265" fmla="*/ 96467 h 898659"/>
                  <a:gd name="connsiteX266" fmla="*/ 401104 w 1417768"/>
                  <a:gd name="connsiteY266" fmla="*/ 97082 h 898659"/>
                  <a:gd name="connsiteX267" fmla="*/ 376417 w 1417768"/>
                  <a:gd name="connsiteY267" fmla="*/ 109645 h 898659"/>
                  <a:gd name="connsiteX268" fmla="*/ 364821 w 1417768"/>
                  <a:gd name="connsiteY268" fmla="*/ 116234 h 898659"/>
                  <a:gd name="connsiteX269" fmla="*/ 355245 w 1417768"/>
                  <a:gd name="connsiteY269" fmla="*/ 122032 h 898659"/>
                  <a:gd name="connsiteX270" fmla="*/ 346283 w 1417768"/>
                  <a:gd name="connsiteY270" fmla="*/ 143820 h 898659"/>
                  <a:gd name="connsiteX271" fmla="*/ 342154 w 1417768"/>
                  <a:gd name="connsiteY271" fmla="*/ 150321 h 898659"/>
                  <a:gd name="connsiteX272" fmla="*/ 336268 w 1417768"/>
                  <a:gd name="connsiteY272" fmla="*/ 154977 h 898659"/>
                  <a:gd name="connsiteX273" fmla="*/ 327307 w 1417768"/>
                  <a:gd name="connsiteY273" fmla="*/ 156910 h 898659"/>
                  <a:gd name="connsiteX274" fmla="*/ 323529 w 1417768"/>
                  <a:gd name="connsiteY274" fmla="*/ 157613 h 898659"/>
                  <a:gd name="connsiteX275" fmla="*/ 294625 w 1417768"/>
                  <a:gd name="connsiteY275" fmla="*/ 174129 h 898659"/>
                  <a:gd name="connsiteX276" fmla="*/ 291638 w 1417768"/>
                  <a:gd name="connsiteY276" fmla="*/ 173251 h 898659"/>
                  <a:gd name="connsiteX277" fmla="*/ 291814 w 1417768"/>
                  <a:gd name="connsiteY277" fmla="*/ 170176 h 898659"/>
                  <a:gd name="connsiteX278" fmla="*/ 295240 w 1417768"/>
                  <a:gd name="connsiteY278" fmla="*/ 167101 h 898659"/>
                  <a:gd name="connsiteX279" fmla="*/ 319488 w 1417768"/>
                  <a:gd name="connsiteY279" fmla="*/ 142414 h 898659"/>
                  <a:gd name="connsiteX280" fmla="*/ 329152 w 1417768"/>
                  <a:gd name="connsiteY280" fmla="*/ 135035 h 898659"/>
                  <a:gd name="connsiteX281" fmla="*/ 347162 w 1417768"/>
                  <a:gd name="connsiteY281" fmla="*/ 121329 h 898659"/>
                  <a:gd name="connsiteX282" fmla="*/ 371849 w 1417768"/>
                  <a:gd name="connsiteY282" fmla="*/ 102792 h 898659"/>
                  <a:gd name="connsiteX283" fmla="*/ 388629 w 1417768"/>
                  <a:gd name="connsiteY283" fmla="*/ 92513 h 89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417768" h="898659">
                    <a:moveTo>
                      <a:pt x="1412301" y="491106"/>
                    </a:moveTo>
                    <a:cubicBezTo>
                      <a:pt x="1411598" y="476698"/>
                      <a:pt x="1407030" y="463256"/>
                      <a:pt x="1402725" y="449727"/>
                    </a:cubicBezTo>
                    <a:cubicBezTo>
                      <a:pt x="1398772" y="437339"/>
                      <a:pt x="1391568" y="426270"/>
                      <a:pt x="1386736" y="414497"/>
                    </a:cubicBezTo>
                    <a:cubicBezTo>
                      <a:pt x="1377335" y="391480"/>
                      <a:pt x="1363718" y="371625"/>
                      <a:pt x="1347992" y="352912"/>
                    </a:cubicBezTo>
                    <a:cubicBezTo>
                      <a:pt x="1341930" y="345708"/>
                      <a:pt x="1334551" y="339558"/>
                      <a:pt x="1328049" y="332618"/>
                    </a:cubicBezTo>
                    <a:cubicBezTo>
                      <a:pt x="1324096" y="328401"/>
                      <a:pt x="1321460" y="322690"/>
                      <a:pt x="1316892" y="319527"/>
                    </a:cubicBezTo>
                    <a:cubicBezTo>
                      <a:pt x="1303450" y="310127"/>
                      <a:pt x="1292029" y="298355"/>
                      <a:pt x="1278236" y="289306"/>
                    </a:cubicBezTo>
                    <a:cubicBezTo>
                      <a:pt x="1262598" y="279027"/>
                      <a:pt x="1246697" y="269451"/>
                      <a:pt x="1230444" y="260314"/>
                    </a:cubicBezTo>
                    <a:cubicBezTo>
                      <a:pt x="1222537" y="255921"/>
                      <a:pt x="1213400" y="254691"/>
                      <a:pt x="1205845" y="250562"/>
                    </a:cubicBezTo>
                    <a:cubicBezTo>
                      <a:pt x="1189153" y="241513"/>
                      <a:pt x="1171494" y="235276"/>
                      <a:pt x="1153484" y="229829"/>
                    </a:cubicBezTo>
                    <a:cubicBezTo>
                      <a:pt x="1146368" y="227720"/>
                      <a:pt x="1139076" y="226139"/>
                      <a:pt x="1131784" y="224645"/>
                    </a:cubicBezTo>
                    <a:cubicBezTo>
                      <a:pt x="1126249" y="223503"/>
                      <a:pt x="1120451" y="223328"/>
                      <a:pt x="1114916" y="222098"/>
                    </a:cubicBezTo>
                    <a:cubicBezTo>
                      <a:pt x="1105867" y="219989"/>
                      <a:pt x="1097082" y="216299"/>
                      <a:pt x="1087945" y="215245"/>
                    </a:cubicBezTo>
                    <a:cubicBezTo>
                      <a:pt x="1072044" y="213576"/>
                      <a:pt x="1055966" y="213224"/>
                      <a:pt x="1039977" y="212697"/>
                    </a:cubicBezTo>
                    <a:cubicBezTo>
                      <a:pt x="1030401" y="212346"/>
                      <a:pt x="1020825" y="212873"/>
                      <a:pt x="1011337" y="212522"/>
                    </a:cubicBezTo>
                    <a:cubicBezTo>
                      <a:pt x="1008964" y="212434"/>
                      <a:pt x="1005626" y="211204"/>
                      <a:pt x="1004396" y="209447"/>
                    </a:cubicBezTo>
                    <a:cubicBezTo>
                      <a:pt x="999828" y="202682"/>
                      <a:pt x="995874" y="195478"/>
                      <a:pt x="991833" y="188450"/>
                    </a:cubicBezTo>
                    <a:cubicBezTo>
                      <a:pt x="982784" y="172812"/>
                      <a:pt x="975229" y="156383"/>
                      <a:pt x="962138" y="143381"/>
                    </a:cubicBezTo>
                    <a:cubicBezTo>
                      <a:pt x="947906" y="129324"/>
                      <a:pt x="935431" y="113335"/>
                      <a:pt x="920496" y="100157"/>
                    </a:cubicBezTo>
                    <a:cubicBezTo>
                      <a:pt x="906351" y="87769"/>
                      <a:pt x="890274" y="77490"/>
                      <a:pt x="874548" y="67036"/>
                    </a:cubicBezTo>
                    <a:cubicBezTo>
                      <a:pt x="861897" y="58690"/>
                      <a:pt x="848368" y="52013"/>
                      <a:pt x="834135" y="46302"/>
                    </a:cubicBezTo>
                    <a:cubicBezTo>
                      <a:pt x="818410" y="40065"/>
                      <a:pt x="803826" y="31191"/>
                      <a:pt x="787485" y="26184"/>
                    </a:cubicBezTo>
                    <a:cubicBezTo>
                      <a:pt x="777558" y="23197"/>
                      <a:pt x="767806" y="17310"/>
                      <a:pt x="757966" y="17310"/>
                    </a:cubicBezTo>
                    <a:cubicBezTo>
                      <a:pt x="746282" y="17310"/>
                      <a:pt x="736706" y="8437"/>
                      <a:pt x="725021" y="11600"/>
                    </a:cubicBezTo>
                    <a:cubicBezTo>
                      <a:pt x="712809" y="4835"/>
                      <a:pt x="699456" y="4660"/>
                      <a:pt x="686102" y="4660"/>
                    </a:cubicBezTo>
                    <a:cubicBezTo>
                      <a:pt x="682939" y="4660"/>
                      <a:pt x="679601" y="5275"/>
                      <a:pt x="676526" y="4572"/>
                    </a:cubicBezTo>
                    <a:cubicBezTo>
                      <a:pt x="662996" y="1585"/>
                      <a:pt x="649291" y="-85"/>
                      <a:pt x="635498" y="3"/>
                    </a:cubicBezTo>
                    <a:cubicBezTo>
                      <a:pt x="628645" y="91"/>
                      <a:pt x="621881" y="1760"/>
                      <a:pt x="614940" y="2200"/>
                    </a:cubicBezTo>
                    <a:cubicBezTo>
                      <a:pt x="598160" y="3166"/>
                      <a:pt x="581380" y="3693"/>
                      <a:pt x="564600" y="4747"/>
                    </a:cubicBezTo>
                    <a:cubicBezTo>
                      <a:pt x="556957" y="5187"/>
                      <a:pt x="548699" y="4747"/>
                      <a:pt x="541846" y="7383"/>
                    </a:cubicBezTo>
                    <a:cubicBezTo>
                      <a:pt x="523748" y="14411"/>
                      <a:pt x="503190" y="12303"/>
                      <a:pt x="486410" y="23636"/>
                    </a:cubicBezTo>
                    <a:cubicBezTo>
                      <a:pt x="485883" y="23987"/>
                      <a:pt x="484829" y="23636"/>
                      <a:pt x="484126" y="23812"/>
                    </a:cubicBezTo>
                    <a:cubicBezTo>
                      <a:pt x="473584" y="26272"/>
                      <a:pt x="462163" y="26887"/>
                      <a:pt x="452762" y="31631"/>
                    </a:cubicBezTo>
                    <a:cubicBezTo>
                      <a:pt x="431677" y="42173"/>
                      <a:pt x="407518" y="46829"/>
                      <a:pt x="389420" y="63346"/>
                    </a:cubicBezTo>
                    <a:cubicBezTo>
                      <a:pt x="388893" y="63873"/>
                      <a:pt x="388190" y="64312"/>
                      <a:pt x="387487" y="64400"/>
                    </a:cubicBezTo>
                    <a:cubicBezTo>
                      <a:pt x="376329" y="65367"/>
                      <a:pt x="369038" y="73976"/>
                      <a:pt x="360077" y="78896"/>
                    </a:cubicBezTo>
                    <a:cubicBezTo>
                      <a:pt x="333720" y="93304"/>
                      <a:pt x="311845" y="113950"/>
                      <a:pt x="290057" y="134332"/>
                    </a:cubicBezTo>
                    <a:cubicBezTo>
                      <a:pt x="274595" y="148740"/>
                      <a:pt x="261505" y="165256"/>
                      <a:pt x="250699" y="183706"/>
                    </a:cubicBezTo>
                    <a:cubicBezTo>
                      <a:pt x="248239" y="187835"/>
                      <a:pt x="243495" y="191964"/>
                      <a:pt x="239014" y="193282"/>
                    </a:cubicBezTo>
                    <a:cubicBezTo>
                      <a:pt x="217753" y="199519"/>
                      <a:pt x="201061" y="214630"/>
                      <a:pt x="180591" y="222449"/>
                    </a:cubicBezTo>
                    <a:cubicBezTo>
                      <a:pt x="173739" y="225085"/>
                      <a:pt x="166974" y="229214"/>
                      <a:pt x="161703" y="234221"/>
                    </a:cubicBezTo>
                    <a:cubicBezTo>
                      <a:pt x="151248" y="244061"/>
                      <a:pt x="136313" y="248454"/>
                      <a:pt x="129021" y="261808"/>
                    </a:cubicBezTo>
                    <a:cubicBezTo>
                      <a:pt x="118391" y="266200"/>
                      <a:pt x="111802" y="275776"/>
                      <a:pt x="103280" y="282717"/>
                    </a:cubicBezTo>
                    <a:cubicBezTo>
                      <a:pt x="100996" y="284562"/>
                      <a:pt x="97833" y="285704"/>
                      <a:pt x="95900" y="287900"/>
                    </a:cubicBezTo>
                    <a:cubicBezTo>
                      <a:pt x="87554" y="297476"/>
                      <a:pt x="79472" y="307316"/>
                      <a:pt x="71301" y="317155"/>
                    </a:cubicBezTo>
                    <a:cubicBezTo>
                      <a:pt x="68929" y="320055"/>
                      <a:pt x="66821" y="323305"/>
                      <a:pt x="64536" y="326292"/>
                    </a:cubicBezTo>
                    <a:cubicBezTo>
                      <a:pt x="55751" y="337537"/>
                      <a:pt x="48811" y="349749"/>
                      <a:pt x="42134" y="362400"/>
                    </a:cubicBezTo>
                    <a:cubicBezTo>
                      <a:pt x="35457" y="375139"/>
                      <a:pt x="27462" y="386911"/>
                      <a:pt x="22718" y="401056"/>
                    </a:cubicBezTo>
                    <a:cubicBezTo>
                      <a:pt x="17183" y="417484"/>
                      <a:pt x="9804" y="433122"/>
                      <a:pt x="6729" y="450605"/>
                    </a:cubicBezTo>
                    <a:cubicBezTo>
                      <a:pt x="4005" y="465980"/>
                      <a:pt x="1106" y="481266"/>
                      <a:pt x="227" y="496729"/>
                    </a:cubicBezTo>
                    <a:cubicBezTo>
                      <a:pt x="-827" y="517286"/>
                      <a:pt x="1985" y="537668"/>
                      <a:pt x="4532" y="558138"/>
                    </a:cubicBezTo>
                    <a:cubicBezTo>
                      <a:pt x="6202" y="571756"/>
                      <a:pt x="9364" y="584582"/>
                      <a:pt x="14284" y="597233"/>
                    </a:cubicBezTo>
                    <a:cubicBezTo>
                      <a:pt x="18677" y="608566"/>
                      <a:pt x="21752" y="620427"/>
                      <a:pt x="26496" y="631584"/>
                    </a:cubicBezTo>
                    <a:cubicBezTo>
                      <a:pt x="30537" y="641072"/>
                      <a:pt x="35720" y="650121"/>
                      <a:pt x="41255" y="658907"/>
                    </a:cubicBezTo>
                    <a:cubicBezTo>
                      <a:pt x="46087" y="666638"/>
                      <a:pt x="51798" y="673754"/>
                      <a:pt x="57508" y="680870"/>
                    </a:cubicBezTo>
                    <a:cubicBezTo>
                      <a:pt x="66206" y="691764"/>
                      <a:pt x="72092" y="705030"/>
                      <a:pt x="84918" y="712409"/>
                    </a:cubicBezTo>
                    <a:cubicBezTo>
                      <a:pt x="87906" y="714167"/>
                      <a:pt x="90102" y="717241"/>
                      <a:pt x="92562" y="719877"/>
                    </a:cubicBezTo>
                    <a:cubicBezTo>
                      <a:pt x="99063" y="726818"/>
                      <a:pt x="104773" y="734812"/>
                      <a:pt x="112065" y="740699"/>
                    </a:cubicBezTo>
                    <a:cubicBezTo>
                      <a:pt x="124365" y="750626"/>
                      <a:pt x="137894" y="759060"/>
                      <a:pt x="150633" y="768460"/>
                    </a:cubicBezTo>
                    <a:cubicBezTo>
                      <a:pt x="163284" y="777773"/>
                      <a:pt x="178395" y="782253"/>
                      <a:pt x="191749" y="790687"/>
                    </a:cubicBezTo>
                    <a:cubicBezTo>
                      <a:pt x="204048" y="798418"/>
                      <a:pt x="218544" y="802723"/>
                      <a:pt x="232337" y="807731"/>
                    </a:cubicBezTo>
                    <a:cubicBezTo>
                      <a:pt x="244110" y="812036"/>
                      <a:pt x="256497" y="814671"/>
                      <a:pt x="268181" y="819328"/>
                    </a:cubicBezTo>
                    <a:cubicBezTo>
                      <a:pt x="277670" y="823105"/>
                      <a:pt x="287421" y="825214"/>
                      <a:pt x="297261" y="826883"/>
                    </a:cubicBezTo>
                    <a:cubicBezTo>
                      <a:pt x="305168" y="828201"/>
                      <a:pt x="314129" y="826795"/>
                      <a:pt x="321157" y="829782"/>
                    </a:cubicBezTo>
                    <a:cubicBezTo>
                      <a:pt x="331436" y="834175"/>
                      <a:pt x="341188" y="836196"/>
                      <a:pt x="352082" y="834263"/>
                    </a:cubicBezTo>
                    <a:cubicBezTo>
                      <a:pt x="353400" y="833999"/>
                      <a:pt x="355508" y="834614"/>
                      <a:pt x="356211" y="835493"/>
                    </a:cubicBezTo>
                    <a:cubicBezTo>
                      <a:pt x="359286" y="839973"/>
                      <a:pt x="363766" y="838919"/>
                      <a:pt x="367983" y="838919"/>
                    </a:cubicBezTo>
                    <a:cubicBezTo>
                      <a:pt x="381161" y="838919"/>
                      <a:pt x="394252" y="838919"/>
                      <a:pt x="407430" y="838919"/>
                    </a:cubicBezTo>
                    <a:cubicBezTo>
                      <a:pt x="414019" y="838919"/>
                      <a:pt x="421047" y="840325"/>
                      <a:pt x="425440" y="833208"/>
                    </a:cubicBezTo>
                    <a:cubicBezTo>
                      <a:pt x="425879" y="832418"/>
                      <a:pt x="427373" y="831979"/>
                      <a:pt x="428427" y="831803"/>
                    </a:cubicBezTo>
                    <a:cubicBezTo>
                      <a:pt x="436070" y="830924"/>
                      <a:pt x="443713" y="829431"/>
                      <a:pt x="451357" y="829519"/>
                    </a:cubicBezTo>
                    <a:cubicBezTo>
                      <a:pt x="472793" y="829782"/>
                      <a:pt x="494141" y="829782"/>
                      <a:pt x="515051" y="824511"/>
                    </a:cubicBezTo>
                    <a:cubicBezTo>
                      <a:pt x="525769" y="821787"/>
                      <a:pt x="536135" y="817307"/>
                      <a:pt x="547029" y="815286"/>
                    </a:cubicBezTo>
                    <a:cubicBezTo>
                      <a:pt x="558450" y="813178"/>
                      <a:pt x="568378" y="805447"/>
                      <a:pt x="580677" y="806852"/>
                    </a:cubicBezTo>
                    <a:cubicBezTo>
                      <a:pt x="581907" y="807028"/>
                      <a:pt x="583401" y="805886"/>
                      <a:pt x="584719" y="805271"/>
                    </a:cubicBezTo>
                    <a:cubicBezTo>
                      <a:pt x="594031" y="800790"/>
                      <a:pt x="603256" y="796222"/>
                      <a:pt x="612568" y="791741"/>
                    </a:cubicBezTo>
                    <a:cubicBezTo>
                      <a:pt x="616522" y="789809"/>
                      <a:pt x="621442" y="788930"/>
                      <a:pt x="624516" y="786119"/>
                    </a:cubicBezTo>
                    <a:cubicBezTo>
                      <a:pt x="631105" y="779969"/>
                      <a:pt x="639188" y="777246"/>
                      <a:pt x="647183" y="774346"/>
                    </a:cubicBezTo>
                    <a:cubicBezTo>
                      <a:pt x="648237" y="773995"/>
                      <a:pt x="649379" y="773731"/>
                      <a:pt x="650258" y="773117"/>
                    </a:cubicBezTo>
                    <a:cubicBezTo>
                      <a:pt x="656583" y="768372"/>
                      <a:pt x="659131" y="768197"/>
                      <a:pt x="664051" y="772677"/>
                    </a:cubicBezTo>
                    <a:cubicBezTo>
                      <a:pt x="674154" y="781902"/>
                      <a:pt x="683993" y="791566"/>
                      <a:pt x="694448" y="800439"/>
                    </a:cubicBezTo>
                    <a:cubicBezTo>
                      <a:pt x="703409" y="808082"/>
                      <a:pt x="712809" y="815374"/>
                      <a:pt x="722561" y="822051"/>
                    </a:cubicBezTo>
                    <a:cubicBezTo>
                      <a:pt x="729238" y="826619"/>
                      <a:pt x="737760" y="828640"/>
                      <a:pt x="743822" y="833736"/>
                    </a:cubicBezTo>
                    <a:cubicBezTo>
                      <a:pt x="752695" y="841028"/>
                      <a:pt x="763150" y="845069"/>
                      <a:pt x="772638" y="850955"/>
                    </a:cubicBezTo>
                    <a:cubicBezTo>
                      <a:pt x="781599" y="856578"/>
                      <a:pt x="791966" y="858335"/>
                      <a:pt x="801366" y="862376"/>
                    </a:cubicBezTo>
                    <a:cubicBezTo>
                      <a:pt x="816301" y="868877"/>
                      <a:pt x="831236" y="875115"/>
                      <a:pt x="847050" y="879068"/>
                    </a:cubicBezTo>
                    <a:cubicBezTo>
                      <a:pt x="853903" y="880825"/>
                      <a:pt x="860667" y="882934"/>
                      <a:pt x="867608" y="884252"/>
                    </a:cubicBezTo>
                    <a:cubicBezTo>
                      <a:pt x="878414" y="886184"/>
                      <a:pt x="889483" y="886975"/>
                      <a:pt x="900201" y="889347"/>
                    </a:cubicBezTo>
                    <a:cubicBezTo>
                      <a:pt x="923746" y="894706"/>
                      <a:pt x="930511" y="895233"/>
                      <a:pt x="955110" y="891631"/>
                    </a:cubicBezTo>
                    <a:cubicBezTo>
                      <a:pt x="956252" y="891455"/>
                      <a:pt x="957570" y="893300"/>
                      <a:pt x="958888" y="893827"/>
                    </a:cubicBezTo>
                    <a:cubicBezTo>
                      <a:pt x="960996" y="894618"/>
                      <a:pt x="977074" y="892598"/>
                      <a:pt x="978831" y="891455"/>
                    </a:cubicBezTo>
                    <a:cubicBezTo>
                      <a:pt x="979182" y="891280"/>
                      <a:pt x="979446" y="890928"/>
                      <a:pt x="979709" y="890753"/>
                    </a:cubicBezTo>
                    <a:cubicBezTo>
                      <a:pt x="980500" y="890401"/>
                      <a:pt x="981378" y="890138"/>
                      <a:pt x="982257" y="889874"/>
                    </a:cubicBezTo>
                    <a:cubicBezTo>
                      <a:pt x="982169" y="890928"/>
                      <a:pt x="982608" y="892334"/>
                      <a:pt x="981993" y="893037"/>
                    </a:cubicBezTo>
                    <a:cubicBezTo>
                      <a:pt x="981115" y="894179"/>
                      <a:pt x="979621" y="894794"/>
                      <a:pt x="978391" y="895673"/>
                    </a:cubicBezTo>
                    <a:cubicBezTo>
                      <a:pt x="979973" y="896639"/>
                      <a:pt x="981554" y="897605"/>
                      <a:pt x="983135" y="898659"/>
                    </a:cubicBezTo>
                    <a:cubicBezTo>
                      <a:pt x="986298" y="892510"/>
                      <a:pt x="990691" y="900417"/>
                      <a:pt x="995084" y="897518"/>
                    </a:cubicBezTo>
                    <a:cubicBezTo>
                      <a:pt x="998422" y="895321"/>
                      <a:pt x="1004133" y="896727"/>
                      <a:pt x="1008789" y="896200"/>
                    </a:cubicBezTo>
                    <a:cubicBezTo>
                      <a:pt x="1010546" y="896024"/>
                      <a:pt x="1012918" y="895673"/>
                      <a:pt x="1013972" y="894443"/>
                    </a:cubicBezTo>
                    <a:cubicBezTo>
                      <a:pt x="1017750" y="889874"/>
                      <a:pt x="1022494" y="891455"/>
                      <a:pt x="1027062" y="891807"/>
                    </a:cubicBezTo>
                    <a:cubicBezTo>
                      <a:pt x="1032509" y="892246"/>
                      <a:pt x="1038044" y="894179"/>
                      <a:pt x="1043315" y="893564"/>
                    </a:cubicBezTo>
                    <a:cubicBezTo>
                      <a:pt x="1051749" y="892686"/>
                      <a:pt x="1060008" y="890753"/>
                      <a:pt x="1068529" y="889698"/>
                    </a:cubicBezTo>
                    <a:cubicBezTo>
                      <a:pt x="1084694" y="887766"/>
                      <a:pt x="1100508" y="882934"/>
                      <a:pt x="1116234" y="878277"/>
                    </a:cubicBezTo>
                    <a:cubicBezTo>
                      <a:pt x="1131081" y="873885"/>
                      <a:pt x="1145577" y="868438"/>
                      <a:pt x="1160161" y="863167"/>
                    </a:cubicBezTo>
                    <a:cubicBezTo>
                      <a:pt x="1168858" y="860092"/>
                      <a:pt x="1177204" y="856314"/>
                      <a:pt x="1185902" y="853239"/>
                    </a:cubicBezTo>
                    <a:cubicBezTo>
                      <a:pt x="1199871" y="848231"/>
                      <a:pt x="1211028" y="837425"/>
                      <a:pt x="1225612" y="833648"/>
                    </a:cubicBezTo>
                    <a:cubicBezTo>
                      <a:pt x="1231762" y="825302"/>
                      <a:pt x="1242128" y="823193"/>
                      <a:pt x="1250299" y="817834"/>
                    </a:cubicBezTo>
                    <a:cubicBezTo>
                      <a:pt x="1265410" y="807819"/>
                      <a:pt x="1280960" y="798155"/>
                      <a:pt x="1294138" y="786031"/>
                    </a:cubicBezTo>
                    <a:cubicBezTo>
                      <a:pt x="1318473" y="763541"/>
                      <a:pt x="1342633" y="740611"/>
                      <a:pt x="1360995" y="712585"/>
                    </a:cubicBezTo>
                    <a:cubicBezTo>
                      <a:pt x="1370395" y="698265"/>
                      <a:pt x="1380322" y="684384"/>
                      <a:pt x="1386384" y="668131"/>
                    </a:cubicBezTo>
                    <a:cubicBezTo>
                      <a:pt x="1389635" y="659522"/>
                      <a:pt x="1393588" y="651175"/>
                      <a:pt x="1397278" y="642742"/>
                    </a:cubicBezTo>
                    <a:cubicBezTo>
                      <a:pt x="1399211" y="638349"/>
                      <a:pt x="1401847" y="634220"/>
                      <a:pt x="1403077" y="629651"/>
                    </a:cubicBezTo>
                    <a:cubicBezTo>
                      <a:pt x="1405273" y="621744"/>
                      <a:pt x="1405449" y="613135"/>
                      <a:pt x="1408436" y="605579"/>
                    </a:cubicBezTo>
                    <a:cubicBezTo>
                      <a:pt x="1416342" y="585373"/>
                      <a:pt x="1415376" y="564112"/>
                      <a:pt x="1417397" y="543203"/>
                    </a:cubicBezTo>
                    <a:cubicBezTo>
                      <a:pt x="1417748" y="539338"/>
                      <a:pt x="1414498" y="534506"/>
                      <a:pt x="1415903" y="531343"/>
                    </a:cubicBezTo>
                    <a:cubicBezTo>
                      <a:pt x="1421262" y="519219"/>
                      <a:pt x="1413180" y="507798"/>
                      <a:pt x="1415025" y="495938"/>
                    </a:cubicBezTo>
                    <a:cubicBezTo>
                      <a:pt x="1414673" y="495411"/>
                      <a:pt x="1413092" y="494356"/>
                      <a:pt x="1412301" y="491106"/>
                    </a:cubicBezTo>
                    <a:close/>
                    <a:moveTo>
                      <a:pt x="69017" y="365651"/>
                    </a:moveTo>
                    <a:cubicBezTo>
                      <a:pt x="76309" y="354757"/>
                      <a:pt x="84918" y="345796"/>
                      <a:pt x="90365" y="335253"/>
                    </a:cubicBezTo>
                    <a:cubicBezTo>
                      <a:pt x="93880" y="328576"/>
                      <a:pt x="101435" y="326292"/>
                      <a:pt x="103719" y="318473"/>
                    </a:cubicBezTo>
                    <a:cubicBezTo>
                      <a:pt x="105037" y="314256"/>
                      <a:pt x="112241" y="312148"/>
                      <a:pt x="115579" y="308106"/>
                    </a:cubicBezTo>
                    <a:cubicBezTo>
                      <a:pt x="126122" y="295192"/>
                      <a:pt x="139739" y="285704"/>
                      <a:pt x="151863" y="274722"/>
                    </a:cubicBezTo>
                    <a:cubicBezTo>
                      <a:pt x="157574" y="269539"/>
                      <a:pt x="165129" y="266288"/>
                      <a:pt x="171542" y="261808"/>
                    </a:cubicBezTo>
                    <a:cubicBezTo>
                      <a:pt x="178395" y="256976"/>
                      <a:pt x="184896" y="251704"/>
                      <a:pt x="191573" y="246697"/>
                    </a:cubicBezTo>
                    <a:cubicBezTo>
                      <a:pt x="192803" y="245730"/>
                      <a:pt x="193857" y="244325"/>
                      <a:pt x="195175" y="243885"/>
                    </a:cubicBezTo>
                    <a:cubicBezTo>
                      <a:pt x="196493" y="243446"/>
                      <a:pt x="198162" y="244061"/>
                      <a:pt x="199743" y="244237"/>
                    </a:cubicBezTo>
                    <a:cubicBezTo>
                      <a:pt x="199216" y="245379"/>
                      <a:pt x="198865" y="246785"/>
                      <a:pt x="197986" y="247663"/>
                    </a:cubicBezTo>
                    <a:cubicBezTo>
                      <a:pt x="195790" y="249947"/>
                      <a:pt x="193418" y="251968"/>
                      <a:pt x="191134" y="254252"/>
                    </a:cubicBezTo>
                    <a:cubicBezTo>
                      <a:pt x="179888" y="265497"/>
                      <a:pt x="168643" y="276743"/>
                      <a:pt x="157398" y="288076"/>
                    </a:cubicBezTo>
                    <a:cubicBezTo>
                      <a:pt x="156256" y="289218"/>
                      <a:pt x="155289" y="290448"/>
                      <a:pt x="154235" y="291590"/>
                    </a:cubicBezTo>
                    <a:cubicBezTo>
                      <a:pt x="139124" y="308721"/>
                      <a:pt x="117600" y="319088"/>
                      <a:pt x="104510" y="338416"/>
                    </a:cubicBezTo>
                    <a:cubicBezTo>
                      <a:pt x="88521" y="348256"/>
                      <a:pt x="88345" y="367671"/>
                      <a:pt x="78505" y="381201"/>
                    </a:cubicBezTo>
                    <a:cubicBezTo>
                      <a:pt x="80174" y="393325"/>
                      <a:pt x="73585" y="403428"/>
                      <a:pt x="68402" y="412828"/>
                    </a:cubicBezTo>
                    <a:cubicBezTo>
                      <a:pt x="61637" y="425128"/>
                      <a:pt x="60671" y="438394"/>
                      <a:pt x="56805" y="451132"/>
                    </a:cubicBezTo>
                    <a:cubicBezTo>
                      <a:pt x="54170" y="459479"/>
                      <a:pt x="49689" y="467298"/>
                      <a:pt x="46526" y="475556"/>
                    </a:cubicBezTo>
                    <a:cubicBezTo>
                      <a:pt x="45296" y="478806"/>
                      <a:pt x="46878" y="483726"/>
                      <a:pt x="44945" y="485922"/>
                    </a:cubicBezTo>
                    <a:cubicBezTo>
                      <a:pt x="41343" y="489964"/>
                      <a:pt x="43100" y="494093"/>
                      <a:pt x="42573" y="498222"/>
                    </a:cubicBezTo>
                    <a:cubicBezTo>
                      <a:pt x="41694" y="505075"/>
                      <a:pt x="39410" y="512191"/>
                      <a:pt x="40552" y="518692"/>
                    </a:cubicBezTo>
                    <a:cubicBezTo>
                      <a:pt x="41782" y="525632"/>
                      <a:pt x="40377" y="530025"/>
                      <a:pt x="36950" y="535823"/>
                    </a:cubicBezTo>
                    <a:cubicBezTo>
                      <a:pt x="34139" y="540568"/>
                      <a:pt x="34315" y="548299"/>
                      <a:pt x="35633" y="554097"/>
                    </a:cubicBezTo>
                    <a:cubicBezTo>
                      <a:pt x="38707" y="567363"/>
                      <a:pt x="41694" y="580892"/>
                      <a:pt x="49689" y="592401"/>
                    </a:cubicBezTo>
                    <a:cubicBezTo>
                      <a:pt x="50743" y="593983"/>
                      <a:pt x="51622" y="596706"/>
                      <a:pt x="52852" y="596882"/>
                    </a:cubicBezTo>
                    <a:cubicBezTo>
                      <a:pt x="57420" y="597497"/>
                      <a:pt x="57069" y="600484"/>
                      <a:pt x="56805" y="603559"/>
                    </a:cubicBezTo>
                    <a:cubicBezTo>
                      <a:pt x="56190" y="609708"/>
                      <a:pt x="59792" y="614013"/>
                      <a:pt x="62516" y="619197"/>
                    </a:cubicBezTo>
                    <a:cubicBezTo>
                      <a:pt x="67875" y="629300"/>
                      <a:pt x="76660" y="637207"/>
                      <a:pt x="78857" y="649506"/>
                    </a:cubicBezTo>
                    <a:cubicBezTo>
                      <a:pt x="80174" y="657062"/>
                      <a:pt x="86061" y="664090"/>
                      <a:pt x="90805" y="670679"/>
                    </a:cubicBezTo>
                    <a:cubicBezTo>
                      <a:pt x="95549" y="677268"/>
                      <a:pt x="101347" y="683066"/>
                      <a:pt x="106706" y="689216"/>
                    </a:cubicBezTo>
                    <a:cubicBezTo>
                      <a:pt x="110133" y="693082"/>
                      <a:pt x="113559" y="696684"/>
                      <a:pt x="119621" y="695717"/>
                    </a:cubicBezTo>
                    <a:cubicBezTo>
                      <a:pt x="121378" y="695454"/>
                      <a:pt x="124277" y="697035"/>
                      <a:pt x="125419" y="698616"/>
                    </a:cubicBezTo>
                    <a:cubicBezTo>
                      <a:pt x="132711" y="708720"/>
                      <a:pt x="144044" y="712234"/>
                      <a:pt x="154674" y="717066"/>
                    </a:cubicBezTo>
                    <a:cubicBezTo>
                      <a:pt x="157661" y="718471"/>
                      <a:pt x="162230" y="719789"/>
                      <a:pt x="163021" y="722161"/>
                    </a:cubicBezTo>
                    <a:cubicBezTo>
                      <a:pt x="164953" y="728047"/>
                      <a:pt x="169522" y="729892"/>
                      <a:pt x="174090" y="730156"/>
                    </a:cubicBezTo>
                    <a:cubicBezTo>
                      <a:pt x="185423" y="730683"/>
                      <a:pt x="193418" y="739293"/>
                      <a:pt x="204312" y="741226"/>
                    </a:cubicBezTo>
                    <a:cubicBezTo>
                      <a:pt x="214415" y="742983"/>
                      <a:pt x="224255" y="746848"/>
                      <a:pt x="234182" y="749747"/>
                    </a:cubicBezTo>
                    <a:cubicBezTo>
                      <a:pt x="235588" y="750187"/>
                      <a:pt x="237345" y="750802"/>
                      <a:pt x="238663" y="750450"/>
                    </a:cubicBezTo>
                    <a:cubicBezTo>
                      <a:pt x="248941" y="747463"/>
                      <a:pt x="255267" y="756864"/>
                      <a:pt x="264140" y="758357"/>
                    </a:cubicBezTo>
                    <a:cubicBezTo>
                      <a:pt x="265282" y="758533"/>
                      <a:pt x="266688" y="760378"/>
                      <a:pt x="267127" y="761783"/>
                    </a:cubicBezTo>
                    <a:cubicBezTo>
                      <a:pt x="270554" y="772853"/>
                      <a:pt x="279339" y="775752"/>
                      <a:pt x="289530" y="776894"/>
                    </a:cubicBezTo>
                    <a:cubicBezTo>
                      <a:pt x="294362" y="777421"/>
                      <a:pt x="299194" y="779003"/>
                      <a:pt x="304114" y="779091"/>
                    </a:cubicBezTo>
                    <a:cubicBezTo>
                      <a:pt x="308594" y="779091"/>
                      <a:pt x="313075" y="776894"/>
                      <a:pt x="317467" y="776982"/>
                    </a:cubicBezTo>
                    <a:cubicBezTo>
                      <a:pt x="334775" y="777421"/>
                      <a:pt x="352170" y="779442"/>
                      <a:pt x="369477" y="778915"/>
                    </a:cubicBezTo>
                    <a:cubicBezTo>
                      <a:pt x="382567" y="778476"/>
                      <a:pt x="395921" y="777246"/>
                      <a:pt x="408747" y="773029"/>
                    </a:cubicBezTo>
                    <a:cubicBezTo>
                      <a:pt x="414370" y="771184"/>
                      <a:pt x="420520" y="770481"/>
                      <a:pt x="426494" y="769690"/>
                    </a:cubicBezTo>
                    <a:cubicBezTo>
                      <a:pt x="434928" y="768548"/>
                      <a:pt x="443538" y="768460"/>
                      <a:pt x="451796" y="768109"/>
                    </a:cubicBezTo>
                    <a:cubicBezTo>
                      <a:pt x="461723" y="767670"/>
                      <a:pt x="471914" y="765737"/>
                      <a:pt x="482018" y="767230"/>
                    </a:cubicBezTo>
                    <a:cubicBezTo>
                      <a:pt x="495283" y="769163"/>
                      <a:pt x="507671" y="764331"/>
                      <a:pt x="520322" y="761783"/>
                    </a:cubicBezTo>
                    <a:cubicBezTo>
                      <a:pt x="531743" y="759499"/>
                      <a:pt x="542988" y="757918"/>
                      <a:pt x="553003" y="750889"/>
                    </a:cubicBezTo>
                    <a:cubicBezTo>
                      <a:pt x="555727" y="749045"/>
                      <a:pt x="561086" y="749572"/>
                      <a:pt x="564600" y="750626"/>
                    </a:cubicBezTo>
                    <a:cubicBezTo>
                      <a:pt x="575318" y="753964"/>
                      <a:pt x="585158" y="749484"/>
                      <a:pt x="595085" y="747727"/>
                    </a:cubicBezTo>
                    <a:cubicBezTo>
                      <a:pt x="605979" y="745882"/>
                      <a:pt x="616346" y="741401"/>
                      <a:pt x="627064" y="738590"/>
                    </a:cubicBezTo>
                    <a:cubicBezTo>
                      <a:pt x="630666" y="737711"/>
                      <a:pt x="635410" y="737360"/>
                      <a:pt x="637431" y="741840"/>
                    </a:cubicBezTo>
                    <a:cubicBezTo>
                      <a:pt x="639539" y="746409"/>
                      <a:pt x="636025" y="749835"/>
                      <a:pt x="632775" y="751504"/>
                    </a:cubicBezTo>
                    <a:cubicBezTo>
                      <a:pt x="623286" y="756336"/>
                      <a:pt x="613183" y="760026"/>
                      <a:pt x="603695" y="764858"/>
                    </a:cubicBezTo>
                    <a:cubicBezTo>
                      <a:pt x="590166" y="771711"/>
                      <a:pt x="574791" y="774171"/>
                      <a:pt x="562492" y="783747"/>
                    </a:cubicBezTo>
                    <a:cubicBezTo>
                      <a:pt x="561086" y="784889"/>
                      <a:pt x="559153" y="786295"/>
                      <a:pt x="557572" y="786119"/>
                    </a:cubicBezTo>
                    <a:cubicBezTo>
                      <a:pt x="544306" y="784977"/>
                      <a:pt x="532973" y="792884"/>
                      <a:pt x="519970" y="793762"/>
                    </a:cubicBezTo>
                    <a:cubicBezTo>
                      <a:pt x="510482" y="794377"/>
                      <a:pt x="501258" y="798418"/>
                      <a:pt x="491857" y="800527"/>
                    </a:cubicBezTo>
                    <a:cubicBezTo>
                      <a:pt x="484829" y="802108"/>
                      <a:pt x="477713" y="803338"/>
                      <a:pt x="470597" y="803953"/>
                    </a:cubicBezTo>
                    <a:cubicBezTo>
                      <a:pt x="460230" y="804744"/>
                      <a:pt x="451972" y="811069"/>
                      <a:pt x="442220" y="813354"/>
                    </a:cubicBezTo>
                    <a:cubicBezTo>
                      <a:pt x="440463" y="813793"/>
                      <a:pt x="438179" y="815374"/>
                      <a:pt x="436949" y="814759"/>
                    </a:cubicBezTo>
                    <a:cubicBezTo>
                      <a:pt x="427548" y="810103"/>
                      <a:pt x="417357" y="814583"/>
                      <a:pt x="408045" y="812299"/>
                    </a:cubicBezTo>
                    <a:cubicBezTo>
                      <a:pt x="394076" y="808961"/>
                      <a:pt x="362536" y="807643"/>
                      <a:pt x="360955" y="807731"/>
                    </a:cubicBezTo>
                    <a:cubicBezTo>
                      <a:pt x="353487" y="808170"/>
                      <a:pt x="344526" y="808258"/>
                      <a:pt x="338464" y="806237"/>
                    </a:cubicBezTo>
                    <a:cubicBezTo>
                      <a:pt x="335653" y="805271"/>
                      <a:pt x="332315" y="805359"/>
                      <a:pt x="329240" y="805447"/>
                    </a:cubicBezTo>
                    <a:cubicBezTo>
                      <a:pt x="323442" y="805622"/>
                      <a:pt x="318082" y="803250"/>
                      <a:pt x="312635" y="802460"/>
                    </a:cubicBezTo>
                    <a:cubicBezTo>
                      <a:pt x="301039" y="800790"/>
                      <a:pt x="290760" y="794904"/>
                      <a:pt x="279251" y="793323"/>
                    </a:cubicBezTo>
                    <a:cubicBezTo>
                      <a:pt x="262647" y="791039"/>
                      <a:pt x="247360" y="784098"/>
                      <a:pt x="231722" y="778300"/>
                    </a:cubicBezTo>
                    <a:cubicBezTo>
                      <a:pt x="227242" y="776631"/>
                      <a:pt x="223200" y="773731"/>
                      <a:pt x="218632" y="772589"/>
                    </a:cubicBezTo>
                    <a:cubicBezTo>
                      <a:pt x="203873" y="768899"/>
                      <a:pt x="192100" y="759587"/>
                      <a:pt x="179098" y="752647"/>
                    </a:cubicBezTo>
                    <a:cubicBezTo>
                      <a:pt x="169170" y="747375"/>
                      <a:pt x="161088" y="738326"/>
                      <a:pt x="150897" y="734022"/>
                    </a:cubicBezTo>
                    <a:cubicBezTo>
                      <a:pt x="140179" y="729453"/>
                      <a:pt x="134117" y="719877"/>
                      <a:pt x="124541" y="714254"/>
                    </a:cubicBezTo>
                    <a:cubicBezTo>
                      <a:pt x="112065" y="706963"/>
                      <a:pt x="103104" y="695015"/>
                      <a:pt x="92913" y="684823"/>
                    </a:cubicBezTo>
                    <a:cubicBezTo>
                      <a:pt x="89750" y="681573"/>
                      <a:pt x="87203" y="677707"/>
                      <a:pt x="84391" y="674017"/>
                    </a:cubicBezTo>
                    <a:cubicBezTo>
                      <a:pt x="81229" y="669888"/>
                      <a:pt x="73761" y="668571"/>
                      <a:pt x="75957" y="661015"/>
                    </a:cubicBezTo>
                    <a:cubicBezTo>
                      <a:pt x="66996" y="655832"/>
                      <a:pt x="66645" y="644938"/>
                      <a:pt x="60583" y="637558"/>
                    </a:cubicBezTo>
                    <a:cubicBezTo>
                      <a:pt x="55751" y="631584"/>
                      <a:pt x="50041" y="625259"/>
                      <a:pt x="49162" y="616034"/>
                    </a:cubicBezTo>
                    <a:cubicBezTo>
                      <a:pt x="48723" y="611026"/>
                      <a:pt x="43891" y="606370"/>
                      <a:pt x="40640" y="601802"/>
                    </a:cubicBezTo>
                    <a:cubicBezTo>
                      <a:pt x="38707" y="599254"/>
                      <a:pt x="35720" y="597409"/>
                      <a:pt x="39674" y="594246"/>
                    </a:cubicBezTo>
                    <a:cubicBezTo>
                      <a:pt x="40113" y="593895"/>
                      <a:pt x="40289" y="592313"/>
                      <a:pt x="40025" y="592138"/>
                    </a:cubicBezTo>
                    <a:cubicBezTo>
                      <a:pt x="32294" y="586427"/>
                      <a:pt x="36423" y="577115"/>
                      <a:pt x="33173" y="569823"/>
                    </a:cubicBezTo>
                    <a:cubicBezTo>
                      <a:pt x="30010" y="562795"/>
                      <a:pt x="28956" y="554888"/>
                      <a:pt x="26935" y="547332"/>
                    </a:cubicBezTo>
                    <a:cubicBezTo>
                      <a:pt x="26759" y="546629"/>
                      <a:pt x="25705" y="545927"/>
                      <a:pt x="25793" y="545487"/>
                    </a:cubicBezTo>
                    <a:cubicBezTo>
                      <a:pt x="28956" y="533012"/>
                      <a:pt x="22630" y="520185"/>
                      <a:pt x="26144" y="508150"/>
                    </a:cubicBezTo>
                    <a:cubicBezTo>
                      <a:pt x="28516" y="500155"/>
                      <a:pt x="22015" y="492072"/>
                      <a:pt x="27989" y="484605"/>
                    </a:cubicBezTo>
                    <a:cubicBezTo>
                      <a:pt x="30273" y="481706"/>
                      <a:pt x="22103" y="478103"/>
                      <a:pt x="27901" y="474677"/>
                    </a:cubicBezTo>
                    <a:cubicBezTo>
                      <a:pt x="33173" y="471514"/>
                      <a:pt x="25617" y="468264"/>
                      <a:pt x="27989" y="464750"/>
                    </a:cubicBezTo>
                    <a:cubicBezTo>
                      <a:pt x="30186" y="461411"/>
                      <a:pt x="31855" y="457546"/>
                      <a:pt x="32733" y="453680"/>
                    </a:cubicBezTo>
                    <a:cubicBezTo>
                      <a:pt x="34666" y="445246"/>
                      <a:pt x="35896" y="436637"/>
                      <a:pt x="37741" y="428203"/>
                    </a:cubicBezTo>
                    <a:cubicBezTo>
                      <a:pt x="38268" y="425743"/>
                      <a:pt x="39674" y="423458"/>
                      <a:pt x="40904" y="421174"/>
                    </a:cubicBezTo>
                    <a:cubicBezTo>
                      <a:pt x="46351" y="410280"/>
                      <a:pt x="52588" y="399738"/>
                      <a:pt x="54521" y="387351"/>
                    </a:cubicBezTo>
                    <a:cubicBezTo>
                      <a:pt x="54697" y="386296"/>
                      <a:pt x="55487" y="385330"/>
                      <a:pt x="56102" y="384451"/>
                    </a:cubicBezTo>
                    <a:cubicBezTo>
                      <a:pt x="60495" y="378477"/>
                      <a:pt x="64712" y="372679"/>
                      <a:pt x="69017" y="365651"/>
                    </a:cubicBezTo>
                    <a:close/>
                    <a:moveTo>
                      <a:pt x="388629" y="92513"/>
                    </a:moveTo>
                    <a:cubicBezTo>
                      <a:pt x="393900" y="89702"/>
                      <a:pt x="398469" y="87330"/>
                      <a:pt x="403125" y="85221"/>
                    </a:cubicBezTo>
                    <a:cubicBezTo>
                      <a:pt x="409802" y="82234"/>
                      <a:pt x="418148" y="80829"/>
                      <a:pt x="422892" y="75997"/>
                    </a:cubicBezTo>
                    <a:cubicBezTo>
                      <a:pt x="427812" y="70901"/>
                      <a:pt x="432644" y="69496"/>
                      <a:pt x="438881" y="68266"/>
                    </a:cubicBezTo>
                    <a:cubicBezTo>
                      <a:pt x="444943" y="67036"/>
                      <a:pt x="450742" y="64224"/>
                      <a:pt x="456628" y="62116"/>
                    </a:cubicBezTo>
                    <a:cubicBezTo>
                      <a:pt x="461108" y="60535"/>
                      <a:pt x="465852" y="58514"/>
                      <a:pt x="469454" y="56318"/>
                    </a:cubicBezTo>
                    <a:cubicBezTo>
                      <a:pt x="482281" y="48586"/>
                      <a:pt x="496689" y="48499"/>
                      <a:pt x="510394" y="45336"/>
                    </a:cubicBezTo>
                    <a:cubicBezTo>
                      <a:pt x="512942" y="44721"/>
                      <a:pt x="515929" y="44457"/>
                      <a:pt x="517686" y="42876"/>
                    </a:cubicBezTo>
                    <a:cubicBezTo>
                      <a:pt x="524363" y="36638"/>
                      <a:pt x="532621" y="39625"/>
                      <a:pt x="540089" y="38308"/>
                    </a:cubicBezTo>
                    <a:cubicBezTo>
                      <a:pt x="550895" y="36287"/>
                      <a:pt x="561701" y="34706"/>
                      <a:pt x="572507" y="32948"/>
                    </a:cubicBezTo>
                    <a:cubicBezTo>
                      <a:pt x="576987" y="32246"/>
                      <a:pt x="581556" y="31806"/>
                      <a:pt x="586036" y="31016"/>
                    </a:cubicBezTo>
                    <a:cubicBezTo>
                      <a:pt x="591659" y="30137"/>
                      <a:pt x="597721" y="33124"/>
                      <a:pt x="603080" y="28819"/>
                    </a:cubicBezTo>
                    <a:cubicBezTo>
                      <a:pt x="604134" y="28029"/>
                      <a:pt x="606770" y="29083"/>
                      <a:pt x="608615" y="29434"/>
                    </a:cubicBezTo>
                    <a:cubicBezTo>
                      <a:pt x="610021" y="29786"/>
                      <a:pt x="611778" y="31279"/>
                      <a:pt x="612656" y="30840"/>
                    </a:cubicBezTo>
                    <a:cubicBezTo>
                      <a:pt x="622671" y="25657"/>
                      <a:pt x="632950" y="31543"/>
                      <a:pt x="643493" y="29698"/>
                    </a:cubicBezTo>
                    <a:cubicBezTo>
                      <a:pt x="655265" y="27677"/>
                      <a:pt x="668180" y="30401"/>
                      <a:pt x="680479" y="31455"/>
                    </a:cubicBezTo>
                    <a:cubicBezTo>
                      <a:pt x="689440" y="32246"/>
                      <a:pt x="697786" y="35408"/>
                      <a:pt x="706748" y="35936"/>
                    </a:cubicBezTo>
                    <a:cubicBezTo>
                      <a:pt x="720628" y="36814"/>
                      <a:pt x="734158" y="39977"/>
                      <a:pt x="747512" y="43930"/>
                    </a:cubicBezTo>
                    <a:cubicBezTo>
                      <a:pt x="759899" y="47620"/>
                      <a:pt x="772462" y="50431"/>
                      <a:pt x="784235" y="56318"/>
                    </a:cubicBezTo>
                    <a:cubicBezTo>
                      <a:pt x="791087" y="59744"/>
                      <a:pt x="799433" y="59832"/>
                      <a:pt x="806901" y="62116"/>
                    </a:cubicBezTo>
                    <a:cubicBezTo>
                      <a:pt x="810327" y="63170"/>
                      <a:pt x="813314" y="65806"/>
                      <a:pt x="816565" y="67563"/>
                    </a:cubicBezTo>
                    <a:cubicBezTo>
                      <a:pt x="832378" y="75909"/>
                      <a:pt x="848104" y="84079"/>
                      <a:pt x="862952" y="94183"/>
                    </a:cubicBezTo>
                    <a:cubicBezTo>
                      <a:pt x="869628" y="98751"/>
                      <a:pt x="878589" y="102177"/>
                      <a:pt x="887814" y="100244"/>
                    </a:cubicBezTo>
                    <a:cubicBezTo>
                      <a:pt x="888693" y="100069"/>
                      <a:pt x="889835" y="100947"/>
                      <a:pt x="890889" y="101299"/>
                    </a:cubicBezTo>
                    <a:cubicBezTo>
                      <a:pt x="889923" y="101738"/>
                      <a:pt x="888956" y="102177"/>
                      <a:pt x="887902" y="102529"/>
                    </a:cubicBezTo>
                    <a:cubicBezTo>
                      <a:pt x="886496" y="102968"/>
                      <a:pt x="884915" y="103144"/>
                      <a:pt x="883685" y="103846"/>
                    </a:cubicBezTo>
                    <a:cubicBezTo>
                      <a:pt x="880259" y="105691"/>
                      <a:pt x="882192" y="108239"/>
                      <a:pt x="884124" y="108766"/>
                    </a:cubicBezTo>
                    <a:cubicBezTo>
                      <a:pt x="897039" y="112017"/>
                      <a:pt x="902925" y="124229"/>
                      <a:pt x="912940" y="131257"/>
                    </a:cubicBezTo>
                    <a:cubicBezTo>
                      <a:pt x="923395" y="138637"/>
                      <a:pt x="931653" y="149179"/>
                      <a:pt x="940790" y="158492"/>
                    </a:cubicBezTo>
                    <a:cubicBezTo>
                      <a:pt x="942547" y="160336"/>
                      <a:pt x="943689" y="162796"/>
                      <a:pt x="945095" y="165081"/>
                    </a:cubicBezTo>
                    <a:cubicBezTo>
                      <a:pt x="947643" y="169385"/>
                      <a:pt x="949927" y="173427"/>
                      <a:pt x="954056" y="176941"/>
                    </a:cubicBezTo>
                    <a:cubicBezTo>
                      <a:pt x="963895" y="185375"/>
                      <a:pt x="966004" y="199256"/>
                      <a:pt x="974438" y="208920"/>
                    </a:cubicBezTo>
                    <a:cubicBezTo>
                      <a:pt x="974877" y="209447"/>
                      <a:pt x="974438" y="211379"/>
                      <a:pt x="973823" y="211994"/>
                    </a:cubicBezTo>
                    <a:cubicBezTo>
                      <a:pt x="969255" y="216211"/>
                      <a:pt x="959854" y="215596"/>
                      <a:pt x="955198" y="211028"/>
                    </a:cubicBezTo>
                    <a:cubicBezTo>
                      <a:pt x="953792" y="209622"/>
                      <a:pt x="951860" y="208480"/>
                      <a:pt x="951069" y="206811"/>
                    </a:cubicBezTo>
                    <a:cubicBezTo>
                      <a:pt x="941405" y="185638"/>
                      <a:pt x="924273" y="171757"/>
                      <a:pt x="905736" y="159106"/>
                    </a:cubicBezTo>
                    <a:cubicBezTo>
                      <a:pt x="903189" y="157349"/>
                      <a:pt x="901168" y="154714"/>
                      <a:pt x="898972" y="152430"/>
                    </a:cubicBezTo>
                    <a:cubicBezTo>
                      <a:pt x="886760" y="140042"/>
                      <a:pt x="873494" y="128973"/>
                      <a:pt x="858998" y="119221"/>
                    </a:cubicBezTo>
                    <a:cubicBezTo>
                      <a:pt x="853200" y="115355"/>
                      <a:pt x="848631" y="109557"/>
                      <a:pt x="843799" y="104374"/>
                    </a:cubicBezTo>
                    <a:cubicBezTo>
                      <a:pt x="833608" y="93216"/>
                      <a:pt x="819815" y="87418"/>
                      <a:pt x="807164" y="80214"/>
                    </a:cubicBezTo>
                    <a:cubicBezTo>
                      <a:pt x="798643" y="75470"/>
                      <a:pt x="788452" y="73625"/>
                      <a:pt x="778963" y="70638"/>
                    </a:cubicBezTo>
                    <a:cubicBezTo>
                      <a:pt x="767718" y="67036"/>
                      <a:pt x="757791" y="60007"/>
                      <a:pt x="745667" y="58690"/>
                    </a:cubicBezTo>
                    <a:cubicBezTo>
                      <a:pt x="738990" y="57987"/>
                      <a:pt x="732401" y="55263"/>
                      <a:pt x="725812" y="55088"/>
                    </a:cubicBezTo>
                    <a:cubicBezTo>
                      <a:pt x="718520" y="54912"/>
                      <a:pt x="711316" y="53770"/>
                      <a:pt x="703848" y="54297"/>
                    </a:cubicBezTo>
                    <a:cubicBezTo>
                      <a:pt x="696996" y="54736"/>
                      <a:pt x="689528" y="48235"/>
                      <a:pt x="682763" y="48938"/>
                    </a:cubicBezTo>
                    <a:cubicBezTo>
                      <a:pt x="674154" y="49904"/>
                      <a:pt x="668004" y="43930"/>
                      <a:pt x="659921" y="44457"/>
                    </a:cubicBezTo>
                    <a:cubicBezTo>
                      <a:pt x="651487" y="44984"/>
                      <a:pt x="642966" y="43052"/>
                      <a:pt x="634444" y="42964"/>
                    </a:cubicBezTo>
                    <a:cubicBezTo>
                      <a:pt x="614940" y="42700"/>
                      <a:pt x="595437" y="42261"/>
                      <a:pt x="575933" y="43052"/>
                    </a:cubicBezTo>
                    <a:cubicBezTo>
                      <a:pt x="561437" y="43667"/>
                      <a:pt x="546854" y="45248"/>
                      <a:pt x="532534" y="47884"/>
                    </a:cubicBezTo>
                    <a:cubicBezTo>
                      <a:pt x="523221" y="49641"/>
                      <a:pt x="514523" y="54473"/>
                      <a:pt x="505387" y="57020"/>
                    </a:cubicBezTo>
                    <a:cubicBezTo>
                      <a:pt x="492824" y="60535"/>
                      <a:pt x="479558" y="61589"/>
                      <a:pt x="467610" y="66860"/>
                    </a:cubicBezTo>
                    <a:cubicBezTo>
                      <a:pt x="456804" y="71604"/>
                      <a:pt x="446700" y="77842"/>
                      <a:pt x="436070" y="83113"/>
                    </a:cubicBezTo>
                    <a:cubicBezTo>
                      <a:pt x="428251" y="87066"/>
                      <a:pt x="419993" y="89966"/>
                      <a:pt x="414370" y="97345"/>
                    </a:cubicBezTo>
                    <a:cubicBezTo>
                      <a:pt x="413755" y="98136"/>
                      <a:pt x="410241" y="96467"/>
                      <a:pt x="408133" y="96467"/>
                    </a:cubicBezTo>
                    <a:cubicBezTo>
                      <a:pt x="405673" y="96379"/>
                      <a:pt x="401719" y="95940"/>
                      <a:pt x="401104" y="97082"/>
                    </a:cubicBezTo>
                    <a:cubicBezTo>
                      <a:pt x="395745" y="107185"/>
                      <a:pt x="384148" y="104549"/>
                      <a:pt x="376417" y="109645"/>
                    </a:cubicBezTo>
                    <a:cubicBezTo>
                      <a:pt x="372727" y="112105"/>
                      <a:pt x="368510" y="113774"/>
                      <a:pt x="364821" y="116234"/>
                    </a:cubicBezTo>
                    <a:cubicBezTo>
                      <a:pt x="361746" y="118342"/>
                      <a:pt x="359198" y="120627"/>
                      <a:pt x="355245" y="122032"/>
                    </a:cubicBezTo>
                    <a:cubicBezTo>
                      <a:pt x="345317" y="125546"/>
                      <a:pt x="345229" y="135035"/>
                      <a:pt x="346283" y="143820"/>
                    </a:cubicBezTo>
                    <a:cubicBezTo>
                      <a:pt x="346723" y="147598"/>
                      <a:pt x="349710" y="151815"/>
                      <a:pt x="342154" y="150321"/>
                    </a:cubicBezTo>
                    <a:cubicBezTo>
                      <a:pt x="338728" y="149618"/>
                      <a:pt x="337059" y="150233"/>
                      <a:pt x="336268" y="154977"/>
                    </a:cubicBezTo>
                    <a:cubicBezTo>
                      <a:pt x="335302" y="160864"/>
                      <a:pt x="331436" y="161742"/>
                      <a:pt x="327307" y="156910"/>
                    </a:cubicBezTo>
                    <a:cubicBezTo>
                      <a:pt x="324320" y="153484"/>
                      <a:pt x="323705" y="157174"/>
                      <a:pt x="323529" y="157613"/>
                    </a:cubicBezTo>
                    <a:cubicBezTo>
                      <a:pt x="317995" y="170264"/>
                      <a:pt x="303938" y="168155"/>
                      <a:pt x="294625" y="174129"/>
                    </a:cubicBezTo>
                    <a:cubicBezTo>
                      <a:pt x="294010" y="174569"/>
                      <a:pt x="292166" y="173954"/>
                      <a:pt x="291638" y="173251"/>
                    </a:cubicBezTo>
                    <a:cubicBezTo>
                      <a:pt x="291111" y="172636"/>
                      <a:pt x="291287" y="170967"/>
                      <a:pt x="291814" y="170176"/>
                    </a:cubicBezTo>
                    <a:cubicBezTo>
                      <a:pt x="292693" y="168946"/>
                      <a:pt x="294186" y="168155"/>
                      <a:pt x="295240" y="167101"/>
                    </a:cubicBezTo>
                    <a:cubicBezTo>
                      <a:pt x="303323" y="158931"/>
                      <a:pt x="311406" y="150673"/>
                      <a:pt x="319488" y="142414"/>
                    </a:cubicBezTo>
                    <a:cubicBezTo>
                      <a:pt x="317819" y="133541"/>
                      <a:pt x="325901" y="137407"/>
                      <a:pt x="329152" y="135035"/>
                    </a:cubicBezTo>
                    <a:cubicBezTo>
                      <a:pt x="335302" y="130642"/>
                      <a:pt x="342857" y="127128"/>
                      <a:pt x="347162" y="121329"/>
                    </a:cubicBezTo>
                    <a:cubicBezTo>
                      <a:pt x="353751" y="112368"/>
                      <a:pt x="364469" y="110084"/>
                      <a:pt x="371849" y="102792"/>
                    </a:cubicBezTo>
                    <a:cubicBezTo>
                      <a:pt x="376242" y="98575"/>
                      <a:pt x="382655" y="96379"/>
                      <a:pt x="388629" y="92513"/>
                    </a:cubicBezTo>
                    <a:close/>
                  </a:path>
                </a:pathLst>
              </a:custGeom>
              <a:noFill/>
              <a:ln w="23884" cap="flat">
                <a:solidFill>
                  <a:srgbClr val="6FCCD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10" name="图形 1994">
              <a:extLst>
                <a:ext uri="{FF2B5EF4-FFF2-40B4-BE49-F238E27FC236}">
                  <a16:creationId xmlns:a16="http://schemas.microsoft.com/office/drawing/2014/main" id="{14E9453F-9BC0-EAA2-08EE-974F8F4603A6}"/>
                </a:ext>
              </a:extLst>
            </p:cNvPr>
            <p:cNvGrpSpPr/>
            <p:nvPr/>
          </p:nvGrpSpPr>
          <p:grpSpPr>
            <a:xfrm>
              <a:off x="2162679" y="1330844"/>
              <a:ext cx="1666901" cy="761217"/>
              <a:chOff x="2162679" y="1330844"/>
              <a:chExt cx="1666901" cy="761217"/>
            </a:xfrm>
          </p:grpSpPr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id="{022031AD-3B4C-C90F-E695-C6DDF1AC26B4}"/>
                  </a:ext>
                </a:extLst>
              </p:cNvPr>
              <p:cNvSpPr/>
              <p:nvPr/>
            </p:nvSpPr>
            <p:spPr>
              <a:xfrm>
                <a:off x="2173088" y="1341349"/>
                <a:ext cx="1645942" cy="740050"/>
              </a:xfrm>
              <a:custGeom>
                <a:avLst/>
                <a:gdLst>
                  <a:gd name="connsiteX0" fmla="*/ 1638039 w 1645942"/>
                  <a:gd name="connsiteY0" fmla="*/ 370570 h 740050"/>
                  <a:gd name="connsiteX1" fmla="*/ 1645770 w 1645942"/>
                  <a:gd name="connsiteY1" fmla="*/ 423018 h 740050"/>
                  <a:gd name="connsiteX2" fmla="*/ 1643749 w 1645942"/>
                  <a:gd name="connsiteY2" fmla="*/ 436636 h 740050"/>
                  <a:gd name="connsiteX3" fmla="*/ 1641728 w 1645942"/>
                  <a:gd name="connsiteY3" fmla="*/ 448584 h 740050"/>
                  <a:gd name="connsiteX4" fmla="*/ 1620117 w 1645942"/>
                  <a:gd name="connsiteY4" fmla="*/ 510169 h 740050"/>
                  <a:gd name="connsiteX5" fmla="*/ 1564857 w 1645942"/>
                  <a:gd name="connsiteY5" fmla="*/ 575269 h 740050"/>
                  <a:gd name="connsiteX6" fmla="*/ 1558443 w 1645942"/>
                  <a:gd name="connsiteY6" fmla="*/ 579749 h 740050"/>
                  <a:gd name="connsiteX7" fmla="*/ 1533669 w 1645942"/>
                  <a:gd name="connsiteY7" fmla="*/ 597672 h 740050"/>
                  <a:gd name="connsiteX8" fmla="*/ 1508982 w 1645942"/>
                  <a:gd name="connsiteY8" fmla="*/ 613046 h 740050"/>
                  <a:gd name="connsiteX9" fmla="*/ 1483328 w 1645942"/>
                  <a:gd name="connsiteY9" fmla="*/ 625961 h 740050"/>
                  <a:gd name="connsiteX10" fmla="*/ 1444936 w 1645942"/>
                  <a:gd name="connsiteY10" fmla="*/ 643268 h 740050"/>
                  <a:gd name="connsiteX11" fmla="*/ 1399077 w 1645942"/>
                  <a:gd name="connsiteY11" fmla="*/ 660136 h 740050"/>
                  <a:gd name="connsiteX12" fmla="*/ 1365868 w 1645942"/>
                  <a:gd name="connsiteY12" fmla="*/ 667515 h 740050"/>
                  <a:gd name="connsiteX13" fmla="*/ 1354447 w 1645942"/>
                  <a:gd name="connsiteY13" fmla="*/ 670063 h 740050"/>
                  <a:gd name="connsiteX14" fmla="*/ 1337315 w 1645942"/>
                  <a:gd name="connsiteY14" fmla="*/ 673929 h 740050"/>
                  <a:gd name="connsiteX15" fmla="*/ 1322468 w 1645942"/>
                  <a:gd name="connsiteY15" fmla="*/ 677794 h 740050"/>
                  <a:gd name="connsiteX16" fmla="*/ 1298308 w 1645942"/>
                  <a:gd name="connsiteY16" fmla="*/ 681923 h 740050"/>
                  <a:gd name="connsiteX17" fmla="*/ 1272216 w 1645942"/>
                  <a:gd name="connsiteY17" fmla="*/ 684120 h 740050"/>
                  <a:gd name="connsiteX18" fmla="*/ 1265802 w 1645942"/>
                  <a:gd name="connsiteY18" fmla="*/ 686140 h 740050"/>
                  <a:gd name="connsiteX19" fmla="*/ 1260443 w 1645942"/>
                  <a:gd name="connsiteY19" fmla="*/ 688073 h 740050"/>
                  <a:gd name="connsiteX20" fmla="*/ 1249022 w 1645942"/>
                  <a:gd name="connsiteY20" fmla="*/ 686580 h 740050"/>
                  <a:gd name="connsiteX21" fmla="*/ 1238041 w 1645942"/>
                  <a:gd name="connsiteY21" fmla="*/ 686228 h 740050"/>
                  <a:gd name="connsiteX22" fmla="*/ 1234175 w 1645942"/>
                  <a:gd name="connsiteY22" fmla="*/ 686492 h 740050"/>
                  <a:gd name="connsiteX23" fmla="*/ 1219064 w 1645942"/>
                  <a:gd name="connsiteY23" fmla="*/ 690269 h 740050"/>
                  <a:gd name="connsiteX24" fmla="*/ 1191742 w 1645942"/>
                  <a:gd name="connsiteY24" fmla="*/ 690357 h 740050"/>
                  <a:gd name="connsiteX25" fmla="*/ 1160290 w 1645942"/>
                  <a:gd name="connsiteY25" fmla="*/ 690182 h 740050"/>
                  <a:gd name="connsiteX26" fmla="*/ 1152383 w 1645942"/>
                  <a:gd name="connsiteY26" fmla="*/ 685877 h 740050"/>
                  <a:gd name="connsiteX27" fmla="*/ 1150099 w 1645942"/>
                  <a:gd name="connsiteY27" fmla="*/ 685350 h 740050"/>
                  <a:gd name="connsiteX28" fmla="*/ 1138678 w 1645942"/>
                  <a:gd name="connsiteY28" fmla="*/ 684120 h 740050"/>
                  <a:gd name="connsiteX29" fmla="*/ 1118032 w 1645942"/>
                  <a:gd name="connsiteY29" fmla="*/ 682363 h 740050"/>
                  <a:gd name="connsiteX30" fmla="*/ 1091500 w 1645942"/>
                  <a:gd name="connsiteY30" fmla="*/ 682099 h 740050"/>
                  <a:gd name="connsiteX31" fmla="*/ 1078762 w 1645942"/>
                  <a:gd name="connsiteY31" fmla="*/ 682011 h 740050"/>
                  <a:gd name="connsiteX32" fmla="*/ 1054778 w 1645942"/>
                  <a:gd name="connsiteY32" fmla="*/ 679727 h 740050"/>
                  <a:gd name="connsiteX33" fmla="*/ 1027455 w 1645942"/>
                  <a:gd name="connsiteY33" fmla="*/ 675598 h 740050"/>
                  <a:gd name="connsiteX34" fmla="*/ 999078 w 1645942"/>
                  <a:gd name="connsiteY34" fmla="*/ 669097 h 740050"/>
                  <a:gd name="connsiteX35" fmla="*/ 966309 w 1645942"/>
                  <a:gd name="connsiteY35" fmla="*/ 663210 h 740050"/>
                  <a:gd name="connsiteX36" fmla="*/ 935472 w 1645942"/>
                  <a:gd name="connsiteY36" fmla="*/ 652580 h 740050"/>
                  <a:gd name="connsiteX37" fmla="*/ 901473 w 1645942"/>
                  <a:gd name="connsiteY37" fmla="*/ 639490 h 740050"/>
                  <a:gd name="connsiteX38" fmla="*/ 888997 w 1645942"/>
                  <a:gd name="connsiteY38" fmla="*/ 634570 h 740050"/>
                  <a:gd name="connsiteX39" fmla="*/ 872481 w 1645942"/>
                  <a:gd name="connsiteY39" fmla="*/ 637382 h 740050"/>
                  <a:gd name="connsiteX40" fmla="*/ 852889 w 1645942"/>
                  <a:gd name="connsiteY40" fmla="*/ 652668 h 740050"/>
                  <a:gd name="connsiteX41" fmla="*/ 841117 w 1645942"/>
                  <a:gd name="connsiteY41" fmla="*/ 659081 h 740050"/>
                  <a:gd name="connsiteX42" fmla="*/ 803691 w 1645942"/>
                  <a:gd name="connsiteY42" fmla="*/ 678761 h 740050"/>
                  <a:gd name="connsiteX43" fmla="*/ 762488 w 1645942"/>
                  <a:gd name="connsiteY43" fmla="*/ 694399 h 740050"/>
                  <a:gd name="connsiteX44" fmla="*/ 755723 w 1645942"/>
                  <a:gd name="connsiteY44" fmla="*/ 698088 h 740050"/>
                  <a:gd name="connsiteX45" fmla="*/ 718737 w 1645942"/>
                  <a:gd name="connsiteY45" fmla="*/ 708894 h 740050"/>
                  <a:gd name="connsiteX46" fmla="*/ 711357 w 1645942"/>
                  <a:gd name="connsiteY46" fmla="*/ 710915 h 740050"/>
                  <a:gd name="connsiteX47" fmla="*/ 678148 w 1645942"/>
                  <a:gd name="connsiteY47" fmla="*/ 720491 h 740050"/>
                  <a:gd name="connsiteX48" fmla="*/ 632113 w 1645942"/>
                  <a:gd name="connsiteY48" fmla="*/ 727959 h 740050"/>
                  <a:gd name="connsiteX49" fmla="*/ 589855 w 1645942"/>
                  <a:gd name="connsiteY49" fmla="*/ 735426 h 740050"/>
                  <a:gd name="connsiteX50" fmla="*/ 581685 w 1645942"/>
                  <a:gd name="connsiteY50" fmla="*/ 735778 h 740050"/>
                  <a:gd name="connsiteX51" fmla="*/ 565784 w 1645942"/>
                  <a:gd name="connsiteY51" fmla="*/ 737271 h 740050"/>
                  <a:gd name="connsiteX52" fmla="*/ 551990 w 1645942"/>
                  <a:gd name="connsiteY52" fmla="*/ 737359 h 740050"/>
                  <a:gd name="connsiteX53" fmla="*/ 540306 w 1645942"/>
                  <a:gd name="connsiteY53" fmla="*/ 734108 h 740050"/>
                  <a:gd name="connsiteX54" fmla="*/ 527128 w 1645942"/>
                  <a:gd name="connsiteY54" fmla="*/ 736217 h 740050"/>
                  <a:gd name="connsiteX55" fmla="*/ 513423 w 1645942"/>
                  <a:gd name="connsiteY55" fmla="*/ 736305 h 740050"/>
                  <a:gd name="connsiteX56" fmla="*/ 512017 w 1645942"/>
                  <a:gd name="connsiteY56" fmla="*/ 736568 h 740050"/>
                  <a:gd name="connsiteX57" fmla="*/ 500684 w 1645942"/>
                  <a:gd name="connsiteY57" fmla="*/ 737974 h 740050"/>
                  <a:gd name="connsiteX58" fmla="*/ 473449 w 1645942"/>
                  <a:gd name="connsiteY58" fmla="*/ 737710 h 740050"/>
                  <a:gd name="connsiteX59" fmla="*/ 471428 w 1645942"/>
                  <a:gd name="connsiteY59" fmla="*/ 737710 h 740050"/>
                  <a:gd name="connsiteX60" fmla="*/ 440768 w 1645942"/>
                  <a:gd name="connsiteY60" fmla="*/ 735690 h 740050"/>
                  <a:gd name="connsiteX61" fmla="*/ 379885 w 1645942"/>
                  <a:gd name="connsiteY61" fmla="*/ 727607 h 740050"/>
                  <a:gd name="connsiteX62" fmla="*/ 350629 w 1645942"/>
                  <a:gd name="connsiteY62" fmla="*/ 723127 h 740050"/>
                  <a:gd name="connsiteX63" fmla="*/ 331653 w 1645942"/>
                  <a:gd name="connsiteY63" fmla="*/ 718998 h 740050"/>
                  <a:gd name="connsiteX64" fmla="*/ 298796 w 1645942"/>
                  <a:gd name="connsiteY64" fmla="*/ 710739 h 740050"/>
                  <a:gd name="connsiteX65" fmla="*/ 268135 w 1645942"/>
                  <a:gd name="connsiteY65" fmla="*/ 702130 h 740050"/>
                  <a:gd name="connsiteX66" fmla="*/ 240549 w 1645942"/>
                  <a:gd name="connsiteY66" fmla="*/ 691324 h 740050"/>
                  <a:gd name="connsiteX67" fmla="*/ 225087 w 1645942"/>
                  <a:gd name="connsiteY67" fmla="*/ 686140 h 740050"/>
                  <a:gd name="connsiteX68" fmla="*/ 183883 w 1645942"/>
                  <a:gd name="connsiteY68" fmla="*/ 667955 h 740050"/>
                  <a:gd name="connsiteX69" fmla="*/ 148741 w 1645942"/>
                  <a:gd name="connsiteY69" fmla="*/ 650384 h 740050"/>
                  <a:gd name="connsiteX70" fmla="*/ 113952 w 1645942"/>
                  <a:gd name="connsiteY70" fmla="*/ 626663 h 740050"/>
                  <a:gd name="connsiteX71" fmla="*/ 89440 w 1645942"/>
                  <a:gd name="connsiteY71" fmla="*/ 608302 h 740050"/>
                  <a:gd name="connsiteX72" fmla="*/ 63172 w 1645942"/>
                  <a:gd name="connsiteY72" fmla="*/ 584142 h 740050"/>
                  <a:gd name="connsiteX73" fmla="*/ 54387 w 1645942"/>
                  <a:gd name="connsiteY73" fmla="*/ 573600 h 740050"/>
                  <a:gd name="connsiteX74" fmla="*/ 29612 w 1645942"/>
                  <a:gd name="connsiteY74" fmla="*/ 540215 h 740050"/>
                  <a:gd name="connsiteX75" fmla="*/ 17927 w 1645942"/>
                  <a:gd name="connsiteY75" fmla="*/ 522293 h 740050"/>
                  <a:gd name="connsiteX76" fmla="*/ 12392 w 1645942"/>
                  <a:gd name="connsiteY76" fmla="*/ 508061 h 740050"/>
                  <a:gd name="connsiteX77" fmla="*/ 2465 w 1645942"/>
                  <a:gd name="connsiteY77" fmla="*/ 478015 h 740050"/>
                  <a:gd name="connsiteX78" fmla="*/ 2026 w 1645942"/>
                  <a:gd name="connsiteY78" fmla="*/ 477136 h 740050"/>
                  <a:gd name="connsiteX79" fmla="*/ 1059 w 1645942"/>
                  <a:gd name="connsiteY79" fmla="*/ 439095 h 740050"/>
                  <a:gd name="connsiteX80" fmla="*/ 5 w 1645942"/>
                  <a:gd name="connsiteY80" fmla="*/ 434088 h 740050"/>
                  <a:gd name="connsiteX81" fmla="*/ 2289 w 1645942"/>
                  <a:gd name="connsiteY81" fmla="*/ 411246 h 740050"/>
                  <a:gd name="connsiteX82" fmla="*/ 22496 w 1645942"/>
                  <a:gd name="connsiteY82" fmla="*/ 359500 h 740050"/>
                  <a:gd name="connsiteX83" fmla="*/ 24868 w 1645942"/>
                  <a:gd name="connsiteY83" fmla="*/ 354317 h 740050"/>
                  <a:gd name="connsiteX84" fmla="*/ 44547 w 1645942"/>
                  <a:gd name="connsiteY84" fmla="*/ 327170 h 740050"/>
                  <a:gd name="connsiteX85" fmla="*/ 50521 w 1645942"/>
                  <a:gd name="connsiteY85" fmla="*/ 319351 h 740050"/>
                  <a:gd name="connsiteX86" fmla="*/ 102618 w 1645942"/>
                  <a:gd name="connsiteY86" fmla="*/ 275512 h 740050"/>
                  <a:gd name="connsiteX87" fmla="*/ 133016 w 1645942"/>
                  <a:gd name="connsiteY87" fmla="*/ 253724 h 740050"/>
                  <a:gd name="connsiteX88" fmla="*/ 160778 w 1645942"/>
                  <a:gd name="connsiteY88" fmla="*/ 238350 h 740050"/>
                  <a:gd name="connsiteX89" fmla="*/ 176767 w 1645942"/>
                  <a:gd name="connsiteY89" fmla="*/ 231936 h 740050"/>
                  <a:gd name="connsiteX90" fmla="*/ 212875 w 1645942"/>
                  <a:gd name="connsiteY90" fmla="*/ 216562 h 740050"/>
                  <a:gd name="connsiteX91" fmla="*/ 258295 w 1645942"/>
                  <a:gd name="connsiteY91" fmla="*/ 201012 h 740050"/>
                  <a:gd name="connsiteX92" fmla="*/ 294227 w 1645942"/>
                  <a:gd name="connsiteY92" fmla="*/ 192666 h 740050"/>
                  <a:gd name="connsiteX93" fmla="*/ 338330 w 1645942"/>
                  <a:gd name="connsiteY93" fmla="*/ 186252 h 740050"/>
                  <a:gd name="connsiteX94" fmla="*/ 358185 w 1645942"/>
                  <a:gd name="connsiteY94" fmla="*/ 182035 h 740050"/>
                  <a:gd name="connsiteX95" fmla="*/ 394205 w 1645942"/>
                  <a:gd name="connsiteY95" fmla="*/ 177467 h 740050"/>
                  <a:gd name="connsiteX96" fmla="*/ 432070 w 1645942"/>
                  <a:gd name="connsiteY96" fmla="*/ 174392 h 740050"/>
                  <a:gd name="connsiteX97" fmla="*/ 446829 w 1645942"/>
                  <a:gd name="connsiteY97" fmla="*/ 175798 h 740050"/>
                  <a:gd name="connsiteX98" fmla="*/ 456845 w 1645942"/>
                  <a:gd name="connsiteY98" fmla="*/ 175886 h 740050"/>
                  <a:gd name="connsiteX99" fmla="*/ 472571 w 1645942"/>
                  <a:gd name="connsiteY99" fmla="*/ 174568 h 740050"/>
                  <a:gd name="connsiteX100" fmla="*/ 479511 w 1645942"/>
                  <a:gd name="connsiteY100" fmla="*/ 172284 h 740050"/>
                  <a:gd name="connsiteX101" fmla="*/ 498575 w 1645942"/>
                  <a:gd name="connsiteY101" fmla="*/ 149090 h 740050"/>
                  <a:gd name="connsiteX102" fmla="*/ 525546 w 1645942"/>
                  <a:gd name="connsiteY102" fmla="*/ 120274 h 740050"/>
                  <a:gd name="connsiteX103" fmla="*/ 544259 w 1645942"/>
                  <a:gd name="connsiteY103" fmla="*/ 105603 h 740050"/>
                  <a:gd name="connsiteX104" fmla="*/ 574130 w 1645942"/>
                  <a:gd name="connsiteY104" fmla="*/ 84693 h 740050"/>
                  <a:gd name="connsiteX105" fmla="*/ 602945 w 1645942"/>
                  <a:gd name="connsiteY105" fmla="*/ 69583 h 740050"/>
                  <a:gd name="connsiteX106" fmla="*/ 668924 w 1645942"/>
                  <a:gd name="connsiteY106" fmla="*/ 41206 h 740050"/>
                  <a:gd name="connsiteX107" fmla="*/ 705119 w 1645942"/>
                  <a:gd name="connsiteY107" fmla="*/ 30927 h 740050"/>
                  <a:gd name="connsiteX108" fmla="*/ 708458 w 1645942"/>
                  <a:gd name="connsiteY108" fmla="*/ 28906 h 740050"/>
                  <a:gd name="connsiteX109" fmla="*/ 738153 w 1645942"/>
                  <a:gd name="connsiteY109" fmla="*/ 20472 h 740050"/>
                  <a:gd name="connsiteX110" fmla="*/ 760819 w 1645942"/>
                  <a:gd name="connsiteY110" fmla="*/ 15289 h 740050"/>
                  <a:gd name="connsiteX111" fmla="*/ 763542 w 1645942"/>
                  <a:gd name="connsiteY111" fmla="*/ 14410 h 740050"/>
                  <a:gd name="connsiteX112" fmla="*/ 796048 w 1645942"/>
                  <a:gd name="connsiteY112" fmla="*/ 10106 h 740050"/>
                  <a:gd name="connsiteX113" fmla="*/ 811950 w 1645942"/>
                  <a:gd name="connsiteY113" fmla="*/ 7733 h 740050"/>
                  <a:gd name="connsiteX114" fmla="*/ 829872 w 1645942"/>
                  <a:gd name="connsiteY114" fmla="*/ 5801 h 740050"/>
                  <a:gd name="connsiteX115" fmla="*/ 860181 w 1645942"/>
                  <a:gd name="connsiteY115" fmla="*/ 3868 h 740050"/>
                  <a:gd name="connsiteX116" fmla="*/ 878982 w 1645942"/>
                  <a:gd name="connsiteY116" fmla="*/ 1759 h 740050"/>
                  <a:gd name="connsiteX117" fmla="*/ 889788 w 1645942"/>
                  <a:gd name="connsiteY117" fmla="*/ 2111 h 740050"/>
                  <a:gd name="connsiteX118" fmla="*/ 901297 w 1645942"/>
                  <a:gd name="connsiteY118" fmla="*/ 2 h 740050"/>
                  <a:gd name="connsiteX119" fmla="*/ 910785 w 1645942"/>
                  <a:gd name="connsiteY119" fmla="*/ 1672 h 740050"/>
                  <a:gd name="connsiteX120" fmla="*/ 931958 w 1645942"/>
                  <a:gd name="connsiteY120" fmla="*/ 2023 h 740050"/>
                  <a:gd name="connsiteX121" fmla="*/ 953658 w 1645942"/>
                  <a:gd name="connsiteY121" fmla="*/ 2023 h 740050"/>
                  <a:gd name="connsiteX122" fmla="*/ 987130 w 1645942"/>
                  <a:gd name="connsiteY122" fmla="*/ 5537 h 740050"/>
                  <a:gd name="connsiteX123" fmla="*/ 1022887 w 1645942"/>
                  <a:gd name="connsiteY123" fmla="*/ 8348 h 740050"/>
                  <a:gd name="connsiteX124" fmla="*/ 1055744 w 1645942"/>
                  <a:gd name="connsiteY124" fmla="*/ 13708 h 740050"/>
                  <a:gd name="connsiteX125" fmla="*/ 1082100 w 1645942"/>
                  <a:gd name="connsiteY125" fmla="*/ 19769 h 740050"/>
                  <a:gd name="connsiteX126" fmla="*/ 1118823 w 1645942"/>
                  <a:gd name="connsiteY126" fmla="*/ 26798 h 740050"/>
                  <a:gd name="connsiteX127" fmla="*/ 1142192 w 1645942"/>
                  <a:gd name="connsiteY127" fmla="*/ 32948 h 740050"/>
                  <a:gd name="connsiteX128" fmla="*/ 1179530 w 1645942"/>
                  <a:gd name="connsiteY128" fmla="*/ 45423 h 740050"/>
                  <a:gd name="connsiteX129" fmla="*/ 1198946 w 1645942"/>
                  <a:gd name="connsiteY129" fmla="*/ 53593 h 740050"/>
                  <a:gd name="connsiteX130" fmla="*/ 1237162 w 1645942"/>
                  <a:gd name="connsiteY130" fmla="*/ 68968 h 740050"/>
                  <a:gd name="connsiteX131" fmla="*/ 1291807 w 1645942"/>
                  <a:gd name="connsiteY131" fmla="*/ 99453 h 740050"/>
                  <a:gd name="connsiteX132" fmla="*/ 1328354 w 1645942"/>
                  <a:gd name="connsiteY132" fmla="*/ 126600 h 740050"/>
                  <a:gd name="connsiteX133" fmla="*/ 1339160 w 1645942"/>
                  <a:gd name="connsiteY133" fmla="*/ 135473 h 740050"/>
                  <a:gd name="connsiteX134" fmla="*/ 1351460 w 1645942"/>
                  <a:gd name="connsiteY134" fmla="*/ 147772 h 740050"/>
                  <a:gd name="connsiteX135" fmla="*/ 1369294 w 1645942"/>
                  <a:gd name="connsiteY135" fmla="*/ 159457 h 740050"/>
                  <a:gd name="connsiteX136" fmla="*/ 1392839 w 1645942"/>
                  <a:gd name="connsiteY136" fmla="*/ 167539 h 740050"/>
                  <a:gd name="connsiteX137" fmla="*/ 1403030 w 1645942"/>
                  <a:gd name="connsiteY137" fmla="*/ 170439 h 740050"/>
                  <a:gd name="connsiteX138" fmla="*/ 1440719 w 1645942"/>
                  <a:gd name="connsiteY138" fmla="*/ 187043 h 740050"/>
                  <a:gd name="connsiteX139" fmla="*/ 1454073 w 1645942"/>
                  <a:gd name="connsiteY139" fmla="*/ 192314 h 740050"/>
                  <a:gd name="connsiteX140" fmla="*/ 1488336 w 1645942"/>
                  <a:gd name="connsiteY140" fmla="*/ 209446 h 740050"/>
                  <a:gd name="connsiteX141" fmla="*/ 1517679 w 1645942"/>
                  <a:gd name="connsiteY141" fmla="*/ 228949 h 740050"/>
                  <a:gd name="connsiteX142" fmla="*/ 1562309 w 1645942"/>
                  <a:gd name="connsiteY142" fmla="*/ 261279 h 740050"/>
                  <a:gd name="connsiteX143" fmla="*/ 1585942 w 1645942"/>
                  <a:gd name="connsiteY143" fmla="*/ 283506 h 740050"/>
                  <a:gd name="connsiteX144" fmla="*/ 1609223 w 1645942"/>
                  <a:gd name="connsiteY144" fmla="*/ 313025 h 740050"/>
                  <a:gd name="connsiteX145" fmla="*/ 1626003 w 1645942"/>
                  <a:gd name="connsiteY145" fmla="*/ 341490 h 740050"/>
                  <a:gd name="connsiteX146" fmla="*/ 1635403 w 1645942"/>
                  <a:gd name="connsiteY146" fmla="*/ 359324 h 740050"/>
                  <a:gd name="connsiteX147" fmla="*/ 1638039 w 1645942"/>
                  <a:gd name="connsiteY147" fmla="*/ 370570 h 740050"/>
                  <a:gd name="connsiteX148" fmla="*/ 320320 w 1645942"/>
                  <a:gd name="connsiteY148" fmla="*/ 211466 h 740050"/>
                  <a:gd name="connsiteX149" fmla="*/ 317245 w 1645942"/>
                  <a:gd name="connsiteY149" fmla="*/ 213838 h 740050"/>
                  <a:gd name="connsiteX150" fmla="*/ 317948 w 1645942"/>
                  <a:gd name="connsiteY150" fmla="*/ 215420 h 740050"/>
                  <a:gd name="connsiteX151" fmla="*/ 320671 w 1645942"/>
                  <a:gd name="connsiteY151" fmla="*/ 213136 h 740050"/>
                  <a:gd name="connsiteX152" fmla="*/ 322341 w 1645942"/>
                  <a:gd name="connsiteY152" fmla="*/ 211466 h 740050"/>
                  <a:gd name="connsiteX153" fmla="*/ 322516 w 1645942"/>
                  <a:gd name="connsiteY153" fmla="*/ 209534 h 740050"/>
                  <a:gd name="connsiteX154" fmla="*/ 320320 w 1645942"/>
                  <a:gd name="connsiteY154" fmla="*/ 211466 h 740050"/>
                  <a:gd name="connsiteX155" fmla="*/ 752473 w 1645942"/>
                  <a:gd name="connsiteY155" fmla="*/ 678848 h 740050"/>
                  <a:gd name="connsiteX156" fmla="*/ 755811 w 1645942"/>
                  <a:gd name="connsiteY156" fmla="*/ 679639 h 740050"/>
                  <a:gd name="connsiteX157" fmla="*/ 756075 w 1645942"/>
                  <a:gd name="connsiteY157" fmla="*/ 678321 h 740050"/>
                  <a:gd name="connsiteX158" fmla="*/ 752473 w 1645942"/>
                  <a:gd name="connsiteY158" fmla="*/ 676740 h 740050"/>
                  <a:gd name="connsiteX159" fmla="*/ 746411 w 1645942"/>
                  <a:gd name="connsiteY159" fmla="*/ 676564 h 740050"/>
                  <a:gd name="connsiteX160" fmla="*/ 751506 w 1645942"/>
                  <a:gd name="connsiteY160" fmla="*/ 677706 h 740050"/>
                  <a:gd name="connsiteX161" fmla="*/ 752473 w 1645942"/>
                  <a:gd name="connsiteY161" fmla="*/ 678848 h 740050"/>
                  <a:gd name="connsiteX162" fmla="*/ 1588753 w 1645942"/>
                  <a:gd name="connsiteY162" fmla="*/ 441555 h 740050"/>
                  <a:gd name="connsiteX163" fmla="*/ 1591828 w 1645942"/>
                  <a:gd name="connsiteY163" fmla="*/ 439183 h 740050"/>
                  <a:gd name="connsiteX164" fmla="*/ 1589983 w 1645942"/>
                  <a:gd name="connsiteY164" fmla="*/ 437426 h 740050"/>
                  <a:gd name="connsiteX165" fmla="*/ 1586644 w 1645942"/>
                  <a:gd name="connsiteY165" fmla="*/ 441555 h 740050"/>
                  <a:gd name="connsiteX166" fmla="*/ 1583569 w 1645942"/>
                  <a:gd name="connsiteY166" fmla="*/ 443927 h 740050"/>
                  <a:gd name="connsiteX167" fmla="*/ 1585414 w 1645942"/>
                  <a:gd name="connsiteY167" fmla="*/ 445685 h 740050"/>
                  <a:gd name="connsiteX168" fmla="*/ 1588753 w 1645942"/>
                  <a:gd name="connsiteY168" fmla="*/ 441555 h 740050"/>
                  <a:gd name="connsiteX169" fmla="*/ 358624 w 1645942"/>
                  <a:gd name="connsiteY169" fmla="*/ 367934 h 740050"/>
                  <a:gd name="connsiteX170" fmla="*/ 364686 w 1645942"/>
                  <a:gd name="connsiteY170" fmla="*/ 368110 h 740050"/>
                  <a:gd name="connsiteX171" fmla="*/ 359591 w 1645942"/>
                  <a:gd name="connsiteY171" fmla="*/ 366968 h 740050"/>
                  <a:gd name="connsiteX172" fmla="*/ 358624 w 1645942"/>
                  <a:gd name="connsiteY172" fmla="*/ 365913 h 740050"/>
                  <a:gd name="connsiteX173" fmla="*/ 352826 w 1645942"/>
                  <a:gd name="connsiteY173" fmla="*/ 364947 h 740050"/>
                  <a:gd name="connsiteX174" fmla="*/ 351244 w 1645942"/>
                  <a:gd name="connsiteY174" fmla="*/ 366792 h 740050"/>
                  <a:gd name="connsiteX175" fmla="*/ 356164 w 1645942"/>
                  <a:gd name="connsiteY175" fmla="*/ 368285 h 740050"/>
                  <a:gd name="connsiteX176" fmla="*/ 358624 w 1645942"/>
                  <a:gd name="connsiteY176" fmla="*/ 367934 h 740050"/>
                  <a:gd name="connsiteX177" fmla="*/ 486100 w 1645942"/>
                  <a:gd name="connsiteY177" fmla="*/ 727607 h 740050"/>
                  <a:gd name="connsiteX178" fmla="*/ 492250 w 1645942"/>
                  <a:gd name="connsiteY178" fmla="*/ 727519 h 740050"/>
                  <a:gd name="connsiteX179" fmla="*/ 497082 w 1645942"/>
                  <a:gd name="connsiteY179" fmla="*/ 726114 h 740050"/>
                  <a:gd name="connsiteX180" fmla="*/ 491020 w 1645942"/>
                  <a:gd name="connsiteY180" fmla="*/ 723654 h 740050"/>
                  <a:gd name="connsiteX181" fmla="*/ 483992 w 1645942"/>
                  <a:gd name="connsiteY181" fmla="*/ 727519 h 740050"/>
                  <a:gd name="connsiteX182" fmla="*/ 480038 w 1645942"/>
                  <a:gd name="connsiteY182" fmla="*/ 727607 h 740050"/>
                  <a:gd name="connsiteX183" fmla="*/ 476963 w 1645942"/>
                  <a:gd name="connsiteY183" fmla="*/ 728749 h 740050"/>
                  <a:gd name="connsiteX184" fmla="*/ 479599 w 1645942"/>
                  <a:gd name="connsiteY184" fmla="*/ 729540 h 740050"/>
                  <a:gd name="connsiteX185" fmla="*/ 486100 w 1645942"/>
                  <a:gd name="connsiteY185" fmla="*/ 727607 h 740050"/>
                  <a:gd name="connsiteX186" fmla="*/ 389724 w 1645942"/>
                  <a:gd name="connsiteY186" fmla="*/ 202154 h 740050"/>
                  <a:gd name="connsiteX187" fmla="*/ 409052 w 1645942"/>
                  <a:gd name="connsiteY187" fmla="*/ 201100 h 740050"/>
                  <a:gd name="connsiteX188" fmla="*/ 412566 w 1645942"/>
                  <a:gd name="connsiteY188" fmla="*/ 198815 h 740050"/>
                  <a:gd name="connsiteX189" fmla="*/ 408701 w 1645942"/>
                  <a:gd name="connsiteY189" fmla="*/ 197058 h 740050"/>
                  <a:gd name="connsiteX190" fmla="*/ 404045 w 1645942"/>
                  <a:gd name="connsiteY190" fmla="*/ 198200 h 740050"/>
                  <a:gd name="connsiteX191" fmla="*/ 389812 w 1645942"/>
                  <a:gd name="connsiteY191" fmla="*/ 200045 h 740050"/>
                  <a:gd name="connsiteX192" fmla="*/ 376986 w 1645942"/>
                  <a:gd name="connsiteY192" fmla="*/ 200309 h 740050"/>
                  <a:gd name="connsiteX193" fmla="*/ 367058 w 1645942"/>
                  <a:gd name="connsiteY193" fmla="*/ 202857 h 740050"/>
                  <a:gd name="connsiteX194" fmla="*/ 350893 w 1645942"/>
                  <a:gd name="connsiteY194" fmla="*/ 205317 h 740050"/>
                  <a:gd name="connsiteX195" fmla="*/ 348433 w 1645942"/>
                  <a:gd name="connsiteY195" fmla="*/ 206459 h 740050"/>
                  <a:gd name="connsiteX196" fmla="*/ 351157 w 1645942"/>
                  <a:gd name="connsiteY196" fmla="*/ 207337 h 740050"/>
                  <a:gd name="connsiteX197" fmla="*/ 387792 w 1645942"/>
                  <a:gd name="connsiteY197" fmla="*/ 201188 h 740050"/>
                  <a:gd name="connsiteX198" fmla="*/ 389724 w 1645942"/>
                  <a:gd name="connsiteY198" fmla="*/ 202154 h 740050"/>
                  <a:gd name="connsiteX199" fmla="*/ 279907 w 1645942"/>
                  <a:gd name="connsiteY199" fmla="*/ 680957 h 740050"/>
                  <a:gd name="connsiteX200" fmla="*/ 281840 w 1645942"/>
                  <a:gd name="connsiteY200" fmla="*/ 681133 h 740050"/>
                  <a:gd name="connsiteX201" fmla="*/ 279907 w 1645942"/>
                  <a:gd name="connsiteY201" fmla="*/ 678936 h 740050"/>
                  <a:gd name="connsiteX202" fmla="*/ 263830 w 1645942"/>
                  <a:gd name="connsiteY202" fmla="*/ 658818 h 740050"/>
                  <a:gd name="connsiteX203" fmla="*/ 260492 w 1645942"/>
                  <a:gd name="connsiteY203" fmla="*/ 657149 h 740050"/>
                  <a:gd name="connsiteX204" fmla="*/ 253463 w 1645942"/>
                  <a:gd name="connsiteY204" fmla="*/ 654249 h 740050"/>
                  <a:gd name="connsiteX205" fmla="*/ 227283 w 1645942"/>
                  <a:gd name="connsiteY205" fmla="*/ 642213 h 740050"/>
                  <a:gd name="connsiteX206" fmla="*/ 163501 w 1645942"/>
                  <a:gd name="connsiteY206" fmla="*/ 616297 h 740050"/>
                  <a:gd name="connsiteX207" fmla="*/ 122649 w 1645942"/>
                  <a:gd name="connsiteY207" fmla="*/ 594948 h 740050"/>
                  <a:gd name="connsiteX208" fmla="*/ 119398 w 1645942"/>
                  <a:gd name="connsiteY208" fmla="*/ 592927 h 740050"/>
                  <a:gd name="connsiteX209" fmla="*/ 93482 w 1645942"/>
                  <a:gd name="connsiteY209" fmla="*/ 575445 h 740050"/>
                  <a:gd name="connsiteX210" fmla="*/ 90670 w 1645942"/>
                  <a:gd name="connsiteY210" fmla="*/ 575972 h 740050"/>
                  <a:gd name="connsiteX211" fmla="*/ 91549 w 1645942"/>
                  <a:gd name="connsiteY211" fmla="*/ 579486 h 740050"/>
                  <a:gd name="connsiteX212" fmla="*/ 116060 w 1645942"/>
                  <a:gd name="connsiteY212" fmla="*/ 597847 h 740050"/>
                  <a:gd name="connsiteX213" fmla="*/ 124758 w 1645942"/>
                  <a:gd name="connsiteY213" fmla="*/ 604348 h 740050"/>
                  <a:gd name="connsiteX214" fmla="*/ 143558 w 1645942"/>
                  <a:gd name="connsiteY214" fmla="*/ 619108 h 740050"/>
                  <a:gd name="connsiteX215" fmla="*/ 150938 w 1645942"/>
                  <a:gd name="connsiteY215" fmla="*/ 622095 h 740050"/>
                  <a:gd name="connsiteX216" fmla="*/ 154891 w 1645942"/>
                  <a:gd name="connsiteY216" fmla="*/ 624467 h 740050"/>
                  <a:gd name="connsiteX217" fmla="*/ 160865 w 1645942"/>
                  <a:gd name="connsiteY217" fmla="*/ 630002 h 740050"/>
                  <a:gd name="connsiteX218" fmla="*/ 196446 w 1645942"/>
                  <a:gd name="connsiteY218" fmla="*/ 649242 h 740050"/>
                  <a:gd name="connsiteX219" fmla="*/ 200927 w 1645942"/>
                  <a:gd name="connsiteY219" fmla="*/ 650911 h 740050"/>
                  <a:gd name="connsiteX220" fmla="*/ 221221 w 1645942"/>
                  <a:gd name="connsiteY220" fmla="*/ 659433 h 740050"/>
                  <a:gd name="connsiteX221" fmla="*/ 224559 w 1645942"/>
                  <a:gd name="connsiteY221" fmla="*/ 661190 h 740050"/>
                  <a:gd name="connsiteX222" fmla="*/ 237562 w 1645942"/>
                  <a:gd name="connsiteY222" fmla="*/ 667427 h 740050"/>
                  <a:gd name="connsiteX223" fmla="*/ 252409 w 1645942"/>
                  <a:gd name="connsiteY223" fmla="*/ 671644 h 740050"/>
                  <a:gd name="connsiteX224" fmla="*/ 255132 w 1645942"/>
                  <a:gd name="connsiteY224" fmla="*/ 672611 h 740050"/>
                  <a:gd name="connsiteX225" fmla="*/ 279907 w 1645942"/>
                  <a:gd name="connsiteY225" fmla="*/ 680957 h 740050"/>
                  <a:gd name="connsiteX226" fmla="*/ 1589807 w 1645942"/>
                  <a:gd name="connsiteY226" fmla="*/ 399034 h 740050"/>
                  <a:gd name="connsiteX227" fmla="*/ 1596220 w 1645942"/>
                  <a:gd name="connsiteY227" fmla="*/ 410807 h 740050"/>
                  <a:gd name="connsiteX228" fmla="*/ 1597802 w 1645942"/>
                  <a:gd name="connsiteY228" fmla="*/ 417308 h 740050"/>
                  <a:gd name="connsiteX229" fmla="*/ 1598153 w 1645942"/>
                  <a:gd name="connsiteY229" fmla="*/ 427938 h 740050"/>
                  <a:gd name="connsiteX230" fmla="*/ 1601228 w 1645942"/>
                  <a:gd name="connsiteY230" fmla="*/ 441380 h 740050"/>
                  <a:gd name="connsiteX231" fmla="*/ 1604391 w 1645942"/>
                  <a:gd name="connsiteY231" fmla="*/ 449462 h 740050"/>
                  <a:gd name="connsiteX232" fmla="*/ 1587699 w 1645942"/>
                  <a:gd name="connsiteY232" fmla="*/ 490226 h 740050"/>
                  <a:gd name="connsiteX233" fmla="*/ 1586117 w 1645942"/>
                  <a:gd name="connsiteY233" fmla="*/ 491193 h 740050"/>
                  <a:gd name="connsiteX234" fmla="*/ 1579352 w 1645942"/>
                  <a:gd name="connsiteY234" fmla="*/ 499715 h 740050"/>
                  <a:gd name="connsiteX235" fmla="*/ 1576365 w 1645942"/>
                  <a:gd name="connsiteY235" fmla="*/ 505689 h 740050"/>
                  <a:gd name="connsiteX236" fmla="*/ 1557389 w 1645942"/>
                  <a:gd name="connsiteY236" fmla="*/ 526861 h 740050"/>
                  <a:gd name="connsiteX237" fmla="*/ 1554578 w 1645942"/>
                  <a:gd name="connsiteY237" fmla="*/ 531869 h 740050"/>
                  <a:gd name="connsiteX238" fmla="*/ 1550624 w 1645942"/>
                  <a:gd name="connsiteY238" fmla="*/ 539512 h 740050"/>
                  <a:gd name="connsiteX239" fmla="*/ 1518909 w 1645942"/>
                  <a:gd name="connsiteY239" fmla="*/ 569031 h 740050"/>
                  <a:gd name="connsiteX240" fmla="*/ 1507224 w 1645942"/>
                  <a:gd name="connsiteY240" fmla="*/ 572194 h 740050"/>
                  <a:gd name="connsiteX241" fmla="*/ 1498615 w 1645942"/>
                  <a:gd name="connsiteY241" fmla="*/ 576411 h 740050"/>
                  <a:gd name="connsiteX242" fmla="*/ 1489039 w 1645942"/>
                  <a:gd name="connsiteY242" fmla="*/ 582297 h 740050"/>
                  <a:gd name="connsiteX243" fmla="*/ 1480868 w 1645942"/>
                  <a:gd name="connsiteY243" fmla="*/ 584845 h 740050"/>
                  <a:gd name="connsiteX244" fmla="*/ 1463561 w 1645942"/>
                  <a:gd name="connsiteY244" fmla="*/ 590819 h 740050"/>
                  <a:gd name="connsiteX245" fmla="*/ 1451174 w 1645942"/>
                  <a:gd name="connsiteY245" fmla="*/ 595651 h 740050"/>
                  <a:gd name="connsiteX246" fmla="*/ 1448187 w 1645942"/>
                  <a:gd name="connsiteY246" fmla="*/ 600834 h 740050"/>
                  <a:gd name="connsiteX247" fmla="*/ 1417965 w 1645942"/>
                  <a:gd name="connsiteY247" fmla="*/ 608038 h 740050"/>
                  <a:gd name="connsiteX248" fmla="*/ 1412255 w 1645942"/>
                  <a:gd name="connsiteY248" fmla="*/ 609180 h 740050"/>
                  <a:gd name="connsiteX249" fmla="*/ 1391170 w 1645942"/>
                  <a:gd name="connsiteY249" fmla="*/ 613309 h 740050"/>
                  <a:gd name="connsiteX250" fmla="*/ 1364901 w 1645942"/>
                  <a:gd name="connsiteY250" fmla="*/ 617175 h 740050"/>
                  <a:gd name="connsiteX251" fmla="*/ 1338457 w 1645942"/>
                  <a:gd name="connsiteY251" fmla="*/ 624028 h 740050"/>
                  <a:gd name="connsiteX252" fmla="*/ 1333098 w 1645942"/>
                  <a:gd name="connsiteY252" fmla="*/ 630529 h 740050"/>
                  <a:gd name="connsiteX253" fmla="*/ 1318690 w 1645942"/>
                  <a:gd name="connsiteY253" fmla="*/ 637996 h 740050"/>
                  <a:gd name="connsiteX254" fmla="*/ 1275905 w 1645942"/>
                  <a:gd name="connsiteY254" fmla="*/ 638172 h 740050"/>
                  <a:gd name="connsiteX255" fmla="*/ 1263167 w 1645942"/>
                  <a:gd name="connsiteY255" fmla="*/ 638348 h 740050"/>
                  <a:gd name="connsiteX256" fmla="*/ 1252624 w 1645942"/>
                  <a:gd name="connsiteY256" fmla="*/ 639929 h 740050"/>
                  <a:gd name="connsiteX257" fmla="*/ 1240764 w 1645942"/>
                  <a:gd name="connsiteY257" fmla="*/ 640456 h 740050"/>
                  <a:gd name="connsiteX258" fmla="*/ 1231276 w 1645942"/>
                  <a:gd name="connsiteY258" fmla="*/ 642213 h 740050"/>
                  <a:gd name="connsiteX259" fmla="*/ 1195871 w 1645942"/>
                  <a:gd name="connsiteY259" fmla="*/ 640193 h 740050"/>
                  <a:gd name="connsiteX260" fmla="*/ 1184274 w 1645942"/>
                  <a:gd name="connsiteY260" fmla="*/ 638172 h 740050"/>
                  <a:gd name="connsiteX261" fmla="*/ 1154931 w 1645942"/>
                  <a:gd name="connsiteY261" fmla="*/ 634394 h 740050"/>
                  <a:gd name="connsiteX262" fmla="*/ 1129717 w 1645942"/>
                  <a:gd name="connsiteY262" fmla="*/ 633955 h 740050"/>
                  <a:gd name="connsiteX263" fmla="*/ 1126730 w 1645942"/>
                  <a:gd name="connsiteY263" fmla="*/ 633955 h 740050"/>
                  <a:gd name="connsiteX264" fmla="*/ 1116099 w 1645942"/>
                  <a:gd name="connsiteY264" fmla="*/ 632022 h 740050"/>
                  <a:gd name="connsiteX265" fmla="*/ 1091237 w 1645942"/>
                  <a:gd name="connsiteY265" fmla="*/ 632022 h 740050"/>
                  <a:gd name="connsiteX266" fmla="*/ 1068044 w 1645942"/>
                  <a:gd name="connsiteY266" fmla="*/ 631935 h 740050"/>
                  <a:gd name="connsiteX267" fmla="*/ 1066023 w 1645942"/>
                  <a:gd name="connsiteY267" fmla="*/ 631935 h 740050"/>
                  <a:gd name="connsiteX268" fmla="*/ 1041512 w 1645942"/>
                  <a:gd name="connsiteY268" fmla="*/ 627718 h 740050"/>
                  <a:gd name="connsiteX269" fmla="*/ 1038612 w 1645942"/>
                  <a:gd name="connsiteY269" fmla="*/ 626839 h 740050"/>
                  <a:gd name="connsiteX270" fmla="*/ 1016210 w 1645942"/>
                  <a:gd name="connsiteY270" fmla="*/ 623061 h 740050"/>
                  <a:gd name="connsiteX271" fmla="*/ 985109 w 1645942"/>
                  <a:gd name="connsiteY271" fmla="*/ 619284 h 740050"/>
                  <a:gd name="connsiteX272" fmla="*/ 970174 w 1645942"/>
                  <a:gd name="connsiteY272" fmla="*/ 618405 h 740050"/>
                  <a:gd name="connsiteX273" fmla="*/ 944257 w 1645942"/>
                  <a:gd name="connsiteY273" fmla="*/ 613573 h 740050"/>
                  <a:gd name="connsiteX274" fmla="*/ 916408 w 1645942"/>
                  <a:gd name="connsiteY274" fmla="*/ 608126 h 740050"/>
                  <a:gd name="connsiteX275" fmla="*/ 905162 w 1645942"/>
                  <a:gd name="connsiteY275" fmla="*/ 611465 h 740050"/>
                  <a:gd name="connsiteX276" fmla="*/ 907007 w 1645942"/>
                  <a:gd name="connsiteY276" fmla="*/ 617702 h 740050"/>
                  <a:gd name="connsiteX277" fmla="*/ 918956 w 1645942"/>
                  <a:gd name="connsiteY277" fmla="*/ 621304 h 740050"/>
                  <a:gd name="connsiteX278" fmla="*/ 968242 w 1645942"/>
                  <a:gd name="connsiteY278" fmla="*/ 637294 h 740050"/>
                  <a:gd name="connsiteX279" fmla="*/ 994598 w 1645942"/>
                  <a:gd name="connsiteY279" fmla="*/ 646255 h 740050"/>
                  <a:gd name="connsiteX280" fmla="*/ 1005228 w 1645942"/>
                  <a:gd name="connsiteY280" fmla="*/ 646694 h 740050"/>
                  <a:gd name="connsiteX281" fmla="*/ 1009006 w 1645942"/>
                  <a:gd name="connsiteY281" fmla="*/ 647221 h 740050"/>
                  <a:gd name="connsiteX282" fmla="*/ 1045202 w 1645942"/>
                  <a:gd name="connsiteY282" fmla="*/ 654952 h 740050"/>
                  <a:gd name="connsiteX283" fmla="*/ 1063914 w 1645942"/>
                  <a:gd name="connsiteY283" fmla="*/ 657236 h 740050"/>
                  <a:gd name="connsiteX284" fmla="*/ 1101955 w 1645942"/>
                  <a:gd name="connsiteY284" fmla="*/ 662771 h 740050"/>
                  <a:gd name="connsiteX285" fmla="*/ 1122864 w 1645942"/>
                  <a:gd name="connsiteY285" fmla="*/ 667515 h 740050"/>
                  <a:gd name="connsiteX286" fmla="*/ 1137712 w 1645942"/>
                  <a:gd name="connsiteY286" fmla="*/ 670942 h 740050"/>
                  <a:gd name="connsiteX287" fmla="*/ 1156688 w 1645942"/>
                  <a:gd name="connsiteY287" fmla="*/ 669360 h 740050"/>
                  <a:gd name="connsiteX288" fmla="*/ 1213793 w 1645942"/>
                  <a:gd name="connsiteY288" fmla="*/ 666988 h 740050"/>
                  <a:gd name="connsiteX289" fmla="*/ 1233911 w 1645942"/>
                  <a:gd name="connsiteY289" fmla="*/ 667164 h 740050"/>
                  <a:gd name="connsiteX290" fmla="*/ 1238041 w 1645942"/>
                  <a:gd name="connsiteY290" fmla="*/ 667164 h 740050"/>
                  <a:gd name="connsiteX291" fmla="*/ 1269492 w 1645942"/>
                  <a:gd name="connsiteY291" fmla="*/ 663298 h 740050"/>
                  <a:gd name="connsiteX292" fmla="*/ 1294882 w 1645942"/>
                  <a:gd name="connsiteY292" fmla="*/ 660750 h 740050"/>
                  <a:gd name="connsiteX293" fmla="*/ 1295585 w 1645942"/>
                  <a:gd name="connsiteY293" fmla="*/ 660048 h 740050"/>
                  <a:gd name="connsiteX294" fmla="*/ 1330902 w 1645942"/>
                  <a:gd name="connsiteY294" fmla="*/ 652844 h 740050"/>
                  <a:gd name="connsiteX295" fmla="*/ 1343201 w 1645942"/>
                  <a:gd name="connsiteY295" fmla="*/ 649945 h 740050"/>
                  <a:gd name="connsiteX296" fmla="*/ 1352163 w 1645942"/>
                  <a:gd name="connsiteY296" fmla="*/ 646606 h 740050"/>
                  <a:gd name="connsiteX297" fmla="*/ 1397934 w 1645942"/>
                  <a:gd name="connsiteY297" fmla="*/ 634394 h 740050"/>
                  <a:gd name="connsiteX298" fmla="*/ 1422446 w 1645942"/>
                  <a:gd name="connsiteY298" fmla="*/ 625961 h 740050"/>
                  <a:gd name="connsiteX299" fmla="*/ 1448187 w 1645942"/>
                  <a:gd name="connsiteY299" fmla="*/ 615506 h 740050"/>
                  <a:gd name="connsiteX300" fmla="*/ 1465055 w 1645942"/>
                  <a:gd name="connsiteY300" fmla="*/ 608741 h 740050"/>
                  <a:gd name="connsiteX301" fmla="*/ 1479463 w 1645942"/>
                  <a:gd name="connsiteY301" fmla="*/ 601186 h 740050"/>
                  <a:gd name="connsiteX302" fmla="*/ 1493344 w 1645942"/>
                  <a:gd name="connsiteY302" fmla="*/ 592400 h 740050"/>
                  <a:gd name="connsiteX303" fmla="*/ 1498966 w 1645942"/>
                  <a:gd name="connsiteY303" fmla="*/ 588447 h 740050"/>
                  <a:gd name="connsiteX304" fmla="*/ 1522335 w 1645942"/>
                  <a:gd name="connsiteY304" fmla="*/ 574654 h 740050"/>
                  <a:gd name="connsiteX305" fmla="*/ 1545616 w 1645942"/>
                  <a:gd name="connsiteY305" fmla="*/ 555765 h 740050"/>
                  <a:gd name="connsiteX306" fmla="*/ 1557037 w 1645942"/>
                  <a:gd name="connsiteY306" fmla="*/ 551021 h 740050"/>
                  <a:gd name="connsiteX307" fmla="*/ 1558883 w 1645942"/>
                  <a:gd name="connsiteY307" fmla="*/ 548474 h 740050"/>
                  <a:gd name="connsiteX308" fmla="*/ 1560552 w 1645942"/>
                  <a:gd name="connsiteY308" fmla="*/ 542763 h 740050"/>
                  <a:gd name="connsiteX309" fmla="*/ 1565384 w 1645942"/>
                  <a:gd name="connsiteY309" fmla="*/ 537404 h 740050"/>
                  <a:gd name="connsiteX310" fmla="*/ 1572763 w 1645942"/>
                  <a:gd name="connsiteY310" fmla="*/ 528004 h 740050"/>
                  <a:gd name="connsiteX311" fmla="*/ 1579792 w 1645942"/>
                  <a:gd name="connsiteY311" fmla="*/ 519570 h 740050"/>
                  <a:gd name="connsiteX312" fmla="*/ 1601052 w 1645942"/>
                  <a:gd name="connsiteY312" fmla="*/ 495058 h 740050"/>
                  <a:gd name="connsiteX313" fmla="*/ 1602282 w 1645942"/>
                  <a:gd name="connsiteY313" fmla="*/ 491984 h 740050"/>
                  <a:gd name="connsiteX314" fmla="*/ 1603073 w 1645942"/>
                  <a:gd name="connsiteY314" fmla="*/ 483022 h 740050"/>
                  <a:gd name="connsiteX315" fmla="*/ 1604566 w 1645942"/>
                  <a:gd name="connsiteY315" fmla="*/ 477488 h 740050"/>
                  <a:gd name="connsiteX316" fmla="*/ 1610804 w 1645942"/>
                  <a:gd name="connsiteY316" fmla="*/ 465100 h 740050"/>
                  <a:gd name="connsiteX317" fmla="*/ 1611331 w 1645942"/>
                  <a:gd name="connsiteY317" fmla="*/ 467736 h 740050"/>
                  <a:gd name="connsiteX318" fmla="*/ 1612649 w 1645942"/>
                  <a:gd name="connsiteY318" fmla="*/ 467297 h 740050"/>
                  <a:gd name="connsiteX319" fmla="*/ 1610716 w 1645942"/>
                  <a:gd name="connsiteY319" fmla="*/ 462992 h 740050"/>
                  <a:gd name="connsiteX320" fmla="*/ 1612825 w 1645942"/>
                  <a:gd name="connsiteY320" fmla="*/ 440677 h 740050"/>
                  <a:gd name="connsiteX321" fmla="*/ 1613791 w 1645942"/>
                  <a:gd name="connsiteY321" fmla="*/ 439095 h 740050"/>
                  <a:gd name="connsiteX322" fmla="*/ 1616427 w 1645942"/>
                  <a:gd name="connsiteY322" fmla="*/ 424951 h 740050"/>
                  <a:gd name="connsiteX323" fmla="*/ 1614670 w 1645942"/>
                  <a:gd name="connsiteY323" fmla="*/ 403954 h 740050"/>
                  <a:gd name="connsiteX324" fmla="*/ 1614582 w 1645942"/>
                  <a:gd name="connsiteY324" fmla="*/ 393324 h 740050"/>
                  <a:gd name="connsiteX325" fmla="*/ 1612298 w 1645942"/>
                  <a:gd name="connsiteY325" fmla="*/ 384363 h 740050"/>
                  <a:gd name="connsiteX326" fmla="*/ 1607114 w 1645942"/>
                  <a:gd name="connsiteY326" fmla="*/ 374435 h 740050"/>
                  <a:gd name="connsiteX327" fmla="*/ 1604566 w 1645942"/>
                  <a:gd name="connsiteY327" fmla="*/ 368285 h 740050"/>
                  <a:gd name="connsiteX328" fmla="*/ 1594024 w 1645942"/>
                  <a:gd name="connsiteY328" fmla="*/ 341578 h 740050"/>
                  <a:gd name="connsiteX329" fmla="*/ 1571885 w 1645942"/>
                  <a:gd name="connsiteY329" fmla="*/ 309160 h 740050"/>
                  <a:gd name="connsiteX330" fmla="*/ 1542805 w 1645942"/>
                  <a:gd name="connsiteY330" fmla="*/ 279289 h 740050"/>
                  <a:gd name="connsiteX331" fmla="*/ 1530154 w 1645942"/>
                  <a:gd name="connsiteY331" fmla="*/ 268308 h 740050"/>
                  <a:gd name="connsiteX332" fmla="*/ 1527870 w 1645942"/>
                  <a:gd name="connsiteY332" fmla="*/ 265321 h 740050"/>
                  <a:gd name="connsiteX333" fmla="*/ 1524180 w 1645942"/>
                  <a:gd name="connsiteY333" fmla="*/ 261192 h 740050"/>
                  <a:gd name="connsiteX334" fmla="*/ 1500635 w 1645942"/>
                  <a:gd name="connsiteY334" fmla="*/ 246256 h 740050"/>
                  <a:gd name="connsiteX335" fmla="*/ 1476564 w 1645942"/>
                  <a:gd name="connsiteY335" fmla="*/ 231409 h 740050"/>
                  <a:gd name="connsiteX336" fmla="*/ 1464176 w 1645942"/>
                  <a:gd name="connsiteY336" fmla="*/ 223854 h 740050"/>
                  <a:gd name="connsiteX337" fmla="*/ 1424027 w 1645942"/>
                  <a:gd name="connsiteY337" fmla="*/ 203384 h 740050"/>
                  <a:gd name="connsiteX338" fmla="*/ 1414714 w 1645942"/>
                  <a:gd name="connsiteY338" fmla="*/ 201100 h 740050"/>
                  <a:gd name="connsiteX339" fmla="*/ 1420425 w 1645942"/>
                  <a:gd name="connsiteY339" fmla="*/ 208304 h 740050"/>
                  <a:gd name="connsiteX340" fmla="*/ 1440368 w 1645942"/>
                  <a:gd name="connsiteY340" fmla="*/ 222184 h 740050"/>
                  <a:gd name="connsiteX341" fmla="*/ 1466900 w 1645942"/>
                  <a:gd name="connsiteY341" fmla="*/ 240634 h 740050"/>
                  <a:gd name="connsiteX342" fmla="*/ 1497121 w 1645942"/>
                  <a:gd name="connsiteY342" fmla="*/ 260225 h 740050"/>
                  <a:gd name="connsiteX343" fmla="*/ 1524707 w 1645942"/>
                  <a:gd name="connsiteY343" fmla="*/ 278938 h 740050"/>
                  <a:gd name="connsiteX344" fmla="*/ 1543157 w 1645942"/>
                  <a:gd name="connsiteY344" fmla="*/ 298178 h 740050"/>
                  <a:gd name="connsiteX345" fmla="*/ 1555983 w 1645942"/>
                  <a:gd name="connsiteY345" fmla="*/ 322865 h 740050"/>
                  <a:gd name="connsiteX346" fmla="*/ 1570216 w 1645942"/>
                  <a:gd name="connsiteY346" fmla="*/ 345970 h 740050"/>
                  <a:gd name="connsiteX347" fmla="*/ 1573378 w 1645942"/>
                  <a:gd name="connsiteY347" fmla="*/ 351857 h 740050"/>
                  <a:gd name="connsiteX348" fmla="*/ 1585502 w 1645942"/>
                  <a:gd name="connsiteY348" fmla="*/ 379970 h 740050"/>
                  <a:gd name="connsiteX349" fmla="*/ 1590598 w 1645942"/>
                  <a:gd name="connsiteY349" fmla="*/ 389195 h 740050"/>
                  <a:gd name="connsiteX350" fmla="*/ 1590246 w 1645942"/>
                  <a:gd name="connsiteY350" fmla="*/ 391567 h 740050"/>
                  <a:gd name="connsiteX351" fmla="*/ 1589807 w 1645942"/>
                  <a:gd name="connsiteY351" fmla="*/ 399034 h 740050"/>
                  <a:gd name="connsiteX352" fmla="*/ 1000132 w 1645942"/>
                  <a:gd name="connsiteY352" fmla="*/ 37340 h 740050"/>
                  <a:gd name="connsiteX353" fmla="*/ 1004437 w 1645942"/>
                  <a:gd name="connsiteY353" fmla="*/ 39185 h 740050"/>
                  <a:gd name="connsiteX354" fmla="*/ 1010851 w 1645942"/>
                  <a:gd name="connsiteY354" fmla="*/ 37516 h 740050"/>
                  <a:gd name="connsiteX355" fmla="*/ 1027455 w 1645942"/>
                  <a:gd name="connsiteY355" fmla="*/ 39800 h 740050"/>
                  <a:gd name="connsiteX356" fmla="*/ 1043269 w 1645942"/>
                  <a:gd name="connsiteY356" fmla="*/ 44017 h 740050"/>
                  <a:gd name="connsiteX357" fmla="*/ 1095103 w 1645942"/>
                  <a:gd name="connsiteY357" fmla="*/ 53945 h 740050"/>
                  <a:gd name="connsiteX358" fmla="*/ 1123743 w 1645942"/>
                  <a:gd name="connsiteY358" fmla="*/ 62379 h 740050"/>
                  <a:gd name="connsiteX359" fmla="*/ 1150187 w 1645942"/>
                  <a:gd name="connsiteY359" fmla="*/ 73536 h 740050"/>
                  <a:gd name="connsiteX360" fmla="*/ 1163013 w 1645942"/>
                  <a:gd name="connsiteY360" fmla="*/ 79510 h 740050"/>
                  <a:gd name="connsiteX361" fmla="*/ 1173732 w 1645942"/>
                  <a:gd name="connsiteY361" fmla="*/ 79422 h 740050"/>
                  <a:gd name="connsiteX362" fmla="*/ 1177070 w 1645942"/>
                  <a:gd name="connsiteY362" fmla="*/ 79774 h 740050"/>
                  <a:gd name="connsiteX363" fmla="*/ 1199736 w 1645942"/>
                  <a:gd name="connsiteY363" fmla="*/ 87768 h 740050"/>
                  <a:gd name="connsiteX364" fmla="*/ 1200439 w 1645942"/>
                  <a:gd name="connsiteY364" fmla="*/ 88471 h 740050"/>
                  <a:gd name="connsiteX365" fmla="*/ 1235317 w 1645942"/>
                  <a:gd name="connsiteY365" fmla="*/ 101913 h 740050"/>
                  <a:gd name="connsiteX366" fmla="*/ 1241115 w 1645942"/>
                  <a:gd name="connsiteY366" fmla="*/ 121504 h 740050"/>
                  <a:gd name="connsiteX367" fmla="*/ 1242609 w 1645942"/>
                  <a:gd name="connsiteY367" fmla="*/ 124403 h 740050"/>
                  <a:gd name="connsiteX368" fmla="*/ 1257456 w 1645942"/>
                  <a:gd name="connsiteY368" fmla="*/ 130905 h 740050"/>
                  <a:gd name="connsiteX369" fmla="*/ 1263869 w 1645942"/>
                  <a:gd name="connsiteY369" fmla="*/ 131432 h 740050"/>
                  <a:gd name="connsiteX370" fmla="*/ 1268350 w 1645942"/>
                  <a:gd name="connsiteY370" fmla="*/ 130641 h 740050"/>
                  <a:gd name="connsiteX371" fmla="*/ 1288556 w 1645942"/>
                  <a:gd name="connsiteY371" fmla="*/ 139426 h 740050"/>
                  <a:gd name="connsiteX372" fmla="*/ 1305688 w 1645942"/>
                  <a:gd name="connsiteY372" fmla="*/ 143028 h 740050"/>
                  <a:gd name="connsiteX373" fmla="*/ 1309553 w 1645942"/>
                  <a:gd name="connsiteY373" fmla="*/ 142326 h 740050"/>
                  <a:gd name="connsiteX374" fmla="*/ 1306391 w 1645942"/>
                  <a:gd name="connsiteY374" fmla="*/ 138987 h 740050"/>
                  <a:gd name="connsiteX375" fmla="*/ 1279332 w 1645942"/>
                  <a:gd name="connsiteY375" fmla="*/ 121768 h 740050"/>
                  <a:gd name="connsiteX376" fmla="*/ 1266154 w 1645942"/>
                  <a:gd name="connsiteY376" fmla="*/ 113949 h 740050"/>
                  <a:gd name="connsiteX377" fmla="*/ 1264484 w 1645942"/>
                  <a:gd name="connsiteY377" fmla="*/ 113070 h 740050"/>
                  <a:gd name="connsiteX378" fmla="*/ 1250252 w 1645942"/>
                  <a:gd name="connsiteY378" fmla="*/ 104988 h 740050"/>
                  <a:gd name="connsiteX379" fmla="*/ 1235581 w 1645942"/>
                  <a:gd name="connsiteY379" fmla="*/ 95412 h 740050"/>
                  <a:gd name="connsiteX380" fmla="*/ 1199561 w 1645942"/>
                  <a:gd name="connsiteY380" fmla="*/ 77226 h 740050"/>
                  <a:gd name="connsiteX381" fmla="*/ 1196749 w 1645942"/>
                  <a:gd name="connsiteY381" fmla="*/ 76611 h 740050"/>
                  <a:gd name="connsiteX382" fmla="*/ 1180057 w 1645942"/>
                  <a:gd name="connsiteY382" fmla="*/ 71955 h 740050"/>
                  <a:gd name="connsiteX383" fmla="*/ 1166879 w 1645942"/>
                  <a:gd name="connsiteY383" fmla="*/ 66332 h 740050"/>
                  <a:gd name="connsiteX384" fmla="*/ 1155546 w 1645942"/>
                  <a:gd name="connsiteY384" fmla="*/ 63784 h 740050"/>
                  <a:gd name="connsiteX385" fmla="*/ 1148166 w 1645942"/>
                  <a:gd name="connsiteY385" fmla="*/ 57107 h 740050"/>
                  <a:gd name="connsiteX386" fmla="*/ 1137272 w 1645942"/>
                  <a:gd name="connsiteY386" fmla="*/ 57634 h 740050"/>
                  <a:gd name="connsiteX387" fmla="*/ 1115924 w 1645942"/>
                  <a:gd name="connsiteY387" fmla="*/ 51485 h 740050"/>
                  <a:gd name="connsiteX388" fmla="*/ 1099934 w 1645942"/>
                  <a:gd name="connsiteY388" fmla="*/ 47443 h 740050"/>
                  <a:gd name="connsiteX389" fmla="*/ 1095717 w 1645942"/>
                  <a:gd name="connsiteY389" fmla="*/ 45423 h 740050"/>
                  <a:gd name="connsiteX390" fmla="*/ 1080782 w 1645942"/>
                  <a:gd name="connsiteY390" fmla="*/ 41294 h 740050"/>
                  <a:gd name="connsiteX391" fmla="*/ 1074720 w 1645942"/>
                  <a:gd name="connsiteY391" fmla="*/ 41030 h 740050"/>
                  <a:gd name="connsiteX392" fmla="*/ 1052493 w 1645942"/>
                  <a:gd name="connsiteY392" fmla="*/ 37077 h 740050"/>
                  <a:gd name="connsiteX393" fmla="*/ 1040282 w 1645942"/>
                  <a:gd name="connsiteY393" fmla="*/ 34792 h 740050"/>
                  <a:gd name="connsiteX394" fmla="*/ 1030091 w 1645942"/>
                  <a:gd name="connsiteY394" fmla="*/ 32948 h 740050"/>
                  <a:gd name="connsiteX395" fmla="*/ 1024995 w 1645942"/>
                  <a:gd name="connsiteY395" fmla="*/ 32948 h 740050"/>
                  <a:gd name="connsiteX396" fmla="*/ 1015419 w 1645942"/>
                  <a:gd name="connsiteY396" fmla="*/ 31103 h 740050"/>
                  <a:gd name="connsiteX397" fmla="*/ 994071 w 1645942"/>
                  <a:gd name="connsiteY397" fmla="*/ 27325 h 740050"/>
                  <a:gd name="connsiteX398" fmla="*/ 988624 w 1645942"/>
                  <a:gd name="connsiteY398" fmla="*/ 28116 h 740050"/>
                  <a:gd name="connsiteX399" fmla="*/ 985109 w 1645942"/>
                  <a:gd name="connsiteY399" fmla="*/ 28379 h 740050"/>
                  <a:gd name="connsiteX400" fmla="*/ 966572 w 1645942"/>
                  <a:gd name="connsiteY400" fmla="*/ 26798 h 740050"/>
                  <a:gd name="connsiteX401" fmla="*/ 959544 w 1645942"/>
                  <a:gd name="connsiteY401" fmla="*/ 26798 h 740050"/>
                  <a:gd name="connsiteX402" fmla="*/ 944785 w 1645942"/>
                  <a:gd name="connsiteY402" fmla="*/ 24953 h 740050"/>
                  <a:gd name="connsiteX403" fmla="*/ 886801 w 1645942"/>
                  <a:gd name="connsiteY403" fmla="*/ 24777 h 740050"/>
                  <a:gd name="connsiteX404" fmla="*/ 878191 w 1645942"/>
                  <a:gd name="connsiteY404" fmla="*/ 23196 h 740050"/>
                  <a:gd name="connsiteX405" fmla="*/ 868879 w 1645942"/>
                  <a:gd name="connsiteY405" fmla="*/ 25041 h 740050"/>
                  <a:gd name="connsiteX406" fmla="*/ 853065 w 1645942"/>
                  <a:gd name="connsiteY406" fmla="*/ 26973 h 740050"/>
                  <a:gd name="connsiteX407" fmla="*/ 829257 w 1645942"/>
                  <a:gd name="connsiteY407" fmla="*/ 29521 h 740050"/>
                  <a:gd name="connsiteX408" fmla="*/ 817572 w 1645942"/>
                  <a:gd name="connsiteY408" fmla="*/ 29521 h 740050"/>
                  <a:gd name="connsiteX409" fmla="*/ 788844 w 1645942"/>
                  <a:gd name="connsiteY409" fmla="*/ 35232 h 740050"/>
                  <a:gd name="connsiteX410" fmla="*/ 747904 w 1645942"/>
                  <a:gd name="connsiteY410" fmla="*/ 41469 h 740050"/>
                  <a:gd name="connsiteX411" fmla="*/ 698003 w 1645942"/>
                  <a:gd name="connsiteY411" fmla="*/ 56141 h 740050"/>
                  <a:gd name="connsiteX412" fmla="*/ 670944 w 1645942"/>
                  <a:gd name="connsiteY412" fmla="*/ 66068 h 740050"/>
                  <a:gd name="connsiteX413" fmla="*/ 655218 w 1645942"/>
                  <a:gd name="connsiteY413" fmla="*/ 70637 h 740050"/>
                  <a:gd name="connsiteX414" fmla="*/ 652759 w 1645942"/>
                  <a:gd name="connsiteY414" fmla="*/ 71955 h 740050"/>
                  <a:gd name="connsiteX415" fmla="*/ 624206 w 1645942"/>
                  <a:gd name="connsiteY415" fmla="*/ 83112 h 740050"/>
                  <a:gd name="connsiteX416" fmla="*/ 618232 w 1645942"/>
                  <a:gd name="connsiteY416" fmla="*/ 86011 h 740050"/>
                  <a:gd name="connsiteX417" fmla="*/ 613137 w 1645942"/>
                  <a:gd name="connsiteY417" fmla="*/ 91458 h 740050"/>
                  <a:gd name="connsiteX418" fmla="*/ 608744 w 1645942"/>
                  <a:gd name="connsiteY418" fmla="*/ 93303 h 740050"/>
                  <a:gd name="connsiteX419" fmla="*/ 581334 w 1645942"/>
                  <a:gd name="connsiteY419" fmla="*/ 109820 h 740050"/>
                  <a:gd name="connsiteX420" fmla="*/ 565696 w 1645942"/>
                  <a:gd name="connsiteY420" fmla="*/ 121856 h 740050"/>
                  <a:gd name="connsiteX421" fmla="*/ 552869 w 1645942"/>
                  <a:gd name="connsiteY421" fmla="*/ 130817 h 740050"/>
                  <a:gd name="connsiteX422" fmla="*/ 541624 w 1645942"/>
                  <a:gd name="connsiteY422" fmla="*/ 143555 h 740050"/>
                  <a:gd name="connsiteX423" fmla="*/ 538197 w 1645942"/>
                  <a:gd name="connsiteY423" fmla="*/ 145312 h 740050"/>
                  <a:gd name="connsiteX424" fmla="*/ 534595 w 1645942"/>
                  <a:gd name="connsiteY424" fmla="*/ 148651 h 740050"/>
                  <a:gd name="connsiteX425" fmla="*/ 511402 w 1645942"/>
                  <a:gd name="connsiteY425" fmla="*/ 172284 h 740050"/>
                  <a:gd name="connsiteX426" fmla="*/ 510084 w 1645942"/>
                  <a:gd name="connsiteY426" fmla="*/ 174480 h 740050"/>
                  <a:gd name="connsiteX427" fmla="*/ 512895 w 1645942"/>
                  <a:gd name="connsiteY427" fmla="*/ 176325 h 740050"/>
                  <a:gd name="connsiteX428" fmla="*/ 529851 w 1645942"/>
                  <a:gd name="connsiteY428" fmla="*/ 178082 h 740050"/>
                  <a:gd name="connsiteX429" fmla="*/ 538110 w 1645942"/>
                  <a:gd name="connsiteY429" fmla="*/ 173953 h 740050"/>
                  <a:gd name="connsiteX430" fmla="*/ 563851 w 1645942"/>
                  <a:gd name="connsiteY430" fmla="*/ 148651 h 740050"/>
                  <a:gd name="connsiteX431" fmla="*/ 576062 w 1645942"/>
                  <a:gd name="connsiteY431" fmla="*/ 140656 h 740050"/>
                  <a:gd name="connsiteX432" fmla="*/ 608832 w 1645942"/>
                  <a:gd name="connsiteY432" fmla="*/ 122119 h 740050"/>
                  <a:gd name="connsiteX433" fmla="*/ 617529 w 1645942"/>
                  <a:gd name="connsiteY433" fmla="*/ 115618 h 740050"/>
                  <a:gd name="connsiteX434" fmla="*/ 641777 w 1645942"/>
                  <a:gd name="connsiteY434" fmla="*/ 101649 h 740050"/>
                  <a:gd name="connsiteX435" fmla="*/ 688515 w 1645942"/>
                  <a:gd name="connsiteY435" fmla="*/ 74414 h 740050"/>
                  <a:gd name="connsiteX436" fmla="*/ 725062 w 1645942"/>
                  <a:gd name="connsiteY436" fmla="*/ 62554 h 740050"/>
                  <a:gd name="connsiteX437" fmla="*/ 752121 w 1645942"/>
                  <a:gd name="connsiteY437" fmla="*/ 55350 h 740050"/>
                  <a:gd name="connsiteX438" fmla="*/ 798947 w 1645942"/>
                  <a:gd name="connsiteY438" fmla="*/ 46213 h 740050"/>
                  <a:gd name="connsiteX439" fmla="*/ 849990 w 1645942"/>
                  <a:gd name="connsiteY439" fmla="*/ 41645 h 740050"/>
                  <a:gd name="connsiteX440" fmla="*/ 882408 w 1645942"/>
                  <a:gd name="connsiteY440" fmla="*/ 36813 h 740050"/>
                  <a:gd name="connsiteX441" fmla="*/ 892336 w 1645942"/>
                  <a:gd name="connsiteY441" fmla="*/ 37164 h 740050"/>
                  <a:gd name="connsiteX442" fmla="*/ 896201 w 1645942"/>
                  <a:gd name="connsiteY442" fmla="*/ 37428 h 740050"/>
                  <a:gd name="connsiteX443" fmla="*/ 909907 w 1645942"/>
                  <a:gd name="connsiteY443" fmla="*/ 35583 h 740050"/>
                  <a:gd name="connsiteX444" fmla="*/ 930816 w 1645942"/>
                  <a:gd name="connsiteY444" fmla="*/ 37516 h 740050"/>
                  <a:gd name="connsiteX445" fmla="*/ 949792 w 1645942"/>
                  <a:gd name="connsiteY445" fmla="*/ 37340 h 740050"/>
                  <a:gd name="connsiteX446" fmla="*/ 964552 w 1645942"/>
                  <a:gd name="connsiteY446" fmla="*/ 36110 h 740050"/>
                  <a:gd name="connsiteX447" fmla="*/ 973952 w 1645942"/>
                  <a:gd name="connsiteY447" fmla="*/ 35759 h 740050"/>
                  <a:gd name="connsiteX448" fmla="*/ 1000132 w 1645942"/>
                  <a:gd name="connsiteY448" fmla="*/ 37340 h 740050"/>
                  <a:gd name="connsiteX449" fmla="*/ 165873 w 1645942"/>
                  <a:gd name="connsiteY449" fmla="*/ 359676 h 740050"/>
                  <a:gd name="connsiteX450" fmla="*/ 159723 w 1645942"/>
                  <a:gd name="connsiteY450" fmla="*/ 376895 h 740050"/>
                  <a:gd name="connsiteX451" fmla="*/ 159723 w 1645942"/>
                  <a:gd name="connsiteY451" fmla="*/ 380848 h 740050"/>
                  <a:gd name="connsiteX452" fmla="*/ 159811 w 1645942"/>
                  <a:gd name="connsiteY452" fmla="*/ 392445 h 740050"/>
                  <a:gd name="connsiteX453" fmla="*/ 157439 w 1645942"/>
                  <a:gd name="connsiteY453" fmla="*/ 404481 h 740050"/>
                  <a:gd name="connsiteX454" fmla="*/ 148654 w 1645942"/>
                  <a:gd name="connsiteY454" fmla="*/ 420383 h 740050"/>
                  <a:gd name="connsiteX455" fmla="*/ 147072 w 1645942"/>
                  <a:gd name="connsiteY455" fmla="*/ 423809 h 740050"/>
                  <a:gd name="connsiteX456" fmla="*/ 150674 w 1645942"/>
                  <a:gd name="connsiteY456" fmla="*/ 424863 h 740050"/>
                  <a:gd name="connsiteX457" fmla="*/ 155067 w 1645942"/>
                  <a:gd name="connsiteY457" fmla="*/ 431101 h 740050"/>
                  <a:gd name="connsiteX458" fmla="*/ 159460 w 1645942"/>
                  <a:gd name="connsiteY458" fmla="*/ 439447 h 740050"/>
                  <a:gd name="connsiteX459" fmla="*/ 165434 w 1645942"/>
                  <a:gd name="connsiteY459" fmla="*/ 442434 h 740050"/>
                  <a:gd name="connsiteX460" fmla="*/ 174922 w 1645942"/>
                  <a:gd name="connsiteY460" fmla="*/ 449550 h 740050"/>
                  <a:gd name="connsiteX461" fmla="*/ 186519 w 1645942"/>
                  <a:gd name="connsiteY461" fmla="*/ 454031 h 740050"/>
                  <a:gd name="connsiteX462" fmla="*/ 195743 w 1645942"/>
                  <a:gd name="connsiteY462" fmla="*/ 461850 h 740050"/>
                  <a:gd name="connsiteX463" fmla="*/ 204089 w 1645942"/>
                  <a:gd name="connsiteY463" fmla="*/ 468527 h 740050"/>
                  <a:gd name="connsiteX464" fmla="*/ 232115 w 1645942"/>
                  <a:gd name="connsiteY464" fmla="*/ 488294 h 740050"/>
                  <a:gd name="connsiteX465" fmla="*/ 248543 w 1645942"/>
                  <a:gd name="connsiteY465" fmla="*/ 493301 h 740050"/>
                  <a:gd name="connsiteX466" fmla="*/ 250388 w 1645942"/>
                  <a:gd name="connsiteY466" fmla="*/ 491632 h 740050"/>
                  <a:gd name="connsiteX467" fmla="*/ 249158 w 1645942"/>
                  <a:gd name="connsiteY467" fmla="*/ 489260 h 740050"/>
                  <a:gd name="connsiteX468" fmla="*/ 232818 w 1645942"/>
                  <a:gd name="connsiteY468" fmla="*/ 478893 h 740050"/>
                  <a:gd name="connsiteX469" fmla="*/ 217180 w 1645942"/>
                  <a:gd name="connsiteY469" fmla="*/ 456491 h 740050"/>
                  <a:gd name="connsiteX470" fmla="*/ 213841 w 1645942"/>
                  <a:gd name="connsiteY470" fmla="*/ 452098 h 740050"/>
                  <a:gd name="connsiteX471" fmla="*/ 204880 w 1645942"/>
                  <a:gd name="connsiteY471" fmla="*/ 439183 h 740050"/>
                  <a:gd name="connsiteX472" fmla="*/ 203035 w 1645942"/>
                  <a:gd name="connsiteY472" fmla="*/ 435406 h 740050"/>
                  <a:gd name="connsiteX473" fmla="*/ 190911 w 1645942"/>
                  <a:gd name="connsiteY473" fmla="*/ 420383 h 740050"/>
                  <a:gd name="connsiteX474" fmla="*/ 176415 w 1645942"/>
                  <a:gd name="connsiteY474" fmla="*/ 397365 h 740050"/>
                  <a:gd name="connsiteX475" fmla="*/ 172462 w 1645942"/>
                  <a:gd name="connsiteY475" fmla="*/ 386120 h 740050"/>
                  <a:gd name="connsiteX476" fmla="*/ 187924 w 1645942"/>
                  <a:gd name="connsiteY476" fmla="*/ 379882 h 740050"/>
                  <a:gd name="connsiteX477" fmla="*/ 191351 w 1645942"/>
                  <a:gd name="connsiteY477" fmla="*/ 381288 h 740050"/>
                  <a:gd name="connsiteX478" fmla="*/ 207955 w 1645942"/>
                  <a:gd name="connsiteY478" fmla="*/ 382078 h 740050"/>
                  <a:gd name="connsiteX479" fmla="*/ 222099 w 1645942"/>
                  <a:gd name="connsiteY479" fmla="*/ 381288 h 740050"/>
                  <a:gd name="connsiteX480" fmla="*/ 222715 w 1645942"/>
                  <a:gd name="connsiteY480" fmla="*/ 379443 h 740050"/>
                  <a:gd name="connsiteX481" fmla="*/ 216125 w 1645942"/>
                  <a:gd name="connsiteY481" fmla="*/ 370833 h 740050"/>
                  <a:gd name="connsiteX482" fmla="*/ 189242 w 1645942"/>
                  <a:gd name="connsiteY482" fmla="*/ 358446 h 740050"/>
                  <a:gd name="connsiteX483" fmla="*/ 184322 w 1645942"/>
                  <a:gd name="connsiteY483" fmla="*/ 343950 h 740050"/>
                  <a:gd name="connsiteX484" fmla="*/ 183971 w 1645942"/>
                  <a:gd name="connsiteY484" fmla="*/ 338503 h 740050"/>
                  <a:gd name="connsiteX485" fmla="*/ 176855 w 1645942"/>
                  <a:gd name="connsiteY485" fmla="*/ 339909 h 740050"/>
                  <a:gd name="connsiteX486" fmla="*/ 165873 w 1645942"/>
                  <a:gd name="connsiteY486" fmla="*/ 359676 h 740050"/>
                  <a:gd name="connsiteX487" fmla="*/ 42614 w 1645942"/>
                  <a:gd name="connsiteY487" fmla="*/ 387613 h 740050"/>
                  <a:gd name="connsiteX488" fmla="*/ 33302 w 1645942"/>
                  <a:gd name="connsiteY488" fmla="*/ 399298 h 740050"/>
                  <a:gd name="connsiteX489" fmla="*/ 32160 w 1645942"/>
                  <a:gd name="connsiteY489" fmla="*/ 404130 h 740050"/>
                  <a:gd name="connsiteX490" fmla="*/ 33741 w 1645942"/>
                  <a:gd name="connsiteY490" fmla="*/ 409225 h 740050"/>
                  <a:gd name="connsiteX491" fmla="*/ 33214 w 1645942"/>
                  <a:gd name="connsiteY491" fmla="*/ 418801 h 740050"/>
                  <a:gd name="connsiteX492" fmla="*/ 33214 w 1645942"/>
                  <a:gd name="connsiteY492" fmla="*/ 422843 h 740050"/>
                  <a:gd name="connsiteX493" fmla="*/ 29348 w 1645942"/>
                  <a:gd name="connsiteY493" fmla="*/ 439447 h 740050"/>
                  <a:gd name="connsiteX494" fmla="*/ 31281 w 1645942"/>
                  <a:gd name="connsiteY494" fmla="*/ 456227 h 740050"/>
                  <a:gd name="connsiteX495" fmla="*/ 32950 w 1645942"/>
                  <a:gd name="connsiteY495" fmla="*/ 458160 h 740050"/>
                  <a:gd name="connsiteX496" fmla="*/ 35234 w 1645942"/>
                  <a:gd name="connsiteY496" fmla="*/ 455788 h 740050"/>
                  <a:gd name="connsiteX497" fmla="*/ 35410 w 1645942"/>
                  <a:gd name="connsiteY497" fmla="*/ 446475 h 740050"/>
                  <a:gd name="connsiteX498" fmla="*/ 37694 w 1645942"/>
                  <a:gd name="connsiteY498" fmla="*/ 428729 h 740050"/>
                  <a:gd name="connsiteX499" fmla="*/ 44635 w 1645942"/>
                  <a:gd name="connsiteY499" fmla="*/ 412564 h 740050"/>
                  <a:gd name="connsiteX500" fmla="*/ 45338 w 1645942"/>
                  <a:gd name="connsiteY500" fmla="*/ 411861 h 740050"/>
                  <a:gd name="connsiteX501" fmla="*/ 57637 w 1645942"/>
                  <a:gd name="connsiteY501" fmla="*/ 391040 h 740050"/>
                  <a:gd name="connsiteX502" fmla="*/ 68619 w 1645942"/>
                  <a:gd name="connsiteY502" fmla="*/ 369691 h 740050"/>
                  <a:gd name="connsiteX503" fmla="*/ 70991 w 1645942"/>
                  <a:gd name="connsiteY503" fmla="*/ 365562 h 740050"/>
                  <a:gd name="connsiteX504" fmla="*/ 84872 w 1645942"/>
                  <a:gd name="connsiteY504" fmla="*/ 347640 h 740050"/>
                  <a:gd name="connsiteX505" fmla="*/ 100861 w 1645942"/>
                  <a:gd name="connsiteY505" fmla="*/ 323392 h 740050"/>
                  <a:gd name="connsiteX506" fmla="*/ 102970 w 1645942"/>
                  <a:gd name="connsiteY506" fmla="*/ 321196 h 740050"/>
                  <a:gd name="connsiteX507" fmla="*/ 116236 w 1645942"/>
                  <a:gd name="connsiteY507" fmla="*/ 308984 h 740050"/>
                  <a:gd name="connsiteX508" fmla="*/ 132928 w 1645942"/>
                  <a:gd name="connsiteY508" fmla="*/ 296860 h 740050"/>
                  <a:gd name="connsiteX509" fmla="*/ 178085 w 1645942"/>
                  <a:gd name="connsiteY509" fmla="*/ 268396 h 740050"/>
                  <a:gd name="connsiteX510" fmla="*/ 205583 w 1645942"/>
                  <a:gd name="connsiteY510" fmla="*/ 257063 h 740050"/>
                  <a:gd name="connsiteX511" fmla="*/ 213578 w 1645942"/>
                  <a:gd name="connsiteY511" fmla="*/ 253988 h 740050"/>
                  <a:gd name="connsiteX512" fmla="*/ 236859 w 1645942"/>
                  <a:gd name="connsiteY512" fmla="*/ 232991 h 740050"/>
                  <a:gd name="connsiteX513" fmla="*/ 238089 w 1645942"/>
                  <a:gd name="connsiteY513" fmla="*/ 230794 h 740050"/>
                  <a:gd name="connsiteX514" fmla="*/ 234575 w 1645942"/>
                  <a:gd name="connsiteY514" fmla="*/ 231233 h 740050"/>
                  <a:gd name="connsiteX515" fmla="*/ 221572 w 1645942"/>
                  <a:gd name="connsiteY515" fmla="*/ 239580 h 740050"/>
                  <a:gd name="connsiteX516" fmla="*/ 195041 w 1645942"/>
                  <a:gd name="connsiteY516" fmla="*/ 250737 h 740050"/>
                  <a:gd name="connsiteX517" fmla="*/ 161393 w 1645942"/>
                  <a:gd name="connsiteY517" fmla="*/ 266726 h 740050"/>
                  <a:gd name="connsiteX518" fmla="*/ 145315 w 1645942"/>
                  <a:gd name="connsiteY518" fmla="*/ 275160 h 740050"/>
                  <a:gd name="connsiteX519" fmla="*/ 125021 w 1645942"/>
                  <a:gd name="connsiteY519" fmla="*/ 288602 h 740050"/>
                  <a:gd name="connsiteX520" fmla="*/ 101213 w 1645942"/>
                  <a:gd name="connsiteY520" fmla="*/ 308457 h 740050"/>
                  <a:gd name="connsiteX521" fmla="*/ 85311 w 1645942"/>
                  <a:gd name="connsiteY521" fmla="*/ 324446 h 740050"/>
                  <a:gd name="connsiteX522" fmla="*/ 79249 w 1645942"/>
                  <a:gd name="connsiteY522" fmla="*/ 329718 h 740050"/>
                  <a:gd name="connsiteX523" fmla="*/ 65632 w 1645942"/>
                  <a:gd name="connsiteY523" fmla="*/ 342896 h 740050"/>
                  <a:gd name="connsiteX524" fmla="*/ 56319 w 1645942"/>
                  <a:gd name="connsiteY524" fmla="*/ 358709 h 740050"/>
                  <a:gd name="connsiteX525" fmla="*/ 43932 w 1645942"/>
                  <a:gd name="connsiteY525" fmla="*/ 380497 h 740050"/>
                  <a:gd name="connsiteX526" fmla="*/ 42614 w 1645942"/>
                  <a:gd name="connsiteY526" fmla="*/ 387613 h 740050"/>
                  <a:gd name="connsiteX527" fmla="*/ 701693 w 1645942"/>
                  <a:gd name="connsiteY527" fmla="*/ 155504 h 740050"/>
                  <a:gd name="connsiteX528" fmla="*/ 720055 w 1645942"/>
                  <a:gd name="connsiteY528" fmla="*/ 145137 h 740050"/>
                  <a:gd name="connsiteX529" fmla="*/ 733584 w 1645942"/>
                  <a:gd name="connsiteY529" fmla="*/ 140129 h 740050"/>
                  <a:gd name="connsiteX530" fmla="*/ 767408 w 1645942"/>
                  <a:gd name="connsiteY530" fmla="*/ 124403 h 740050"/>
                  <a:gd name="connsiteX531" fmla="*/ 769077 w 1645942"/>
                  <a:gd name="connsiteY531" fmla="*/ 122383 h 740050"/>
                  <a:gd name="connsiteX532" fmla="*/ 766354 w 1645942"/>
                  <a:gd name="connsiteY532" fmla="*/ 120450 h 740050"/>
                  <a:gd name="connsiteX533" fmla="*/ 763455 w 1645942"/>
                  <a:gd name="connsiteY533" fmla="*/ 120889 h 740050"/>
                  <a:gd name="connsiteX534" fmla="*/ 740964 w 1645942"/>
                  <a:gd name="connsiteY534" fmla="*/ 126073 h 740050"/>
                  <a:gd name="connsiteX535" fmla="*/ 700112 w 1645942"/>
                  <a:gd name="connsiteY535" fmla="*/ 132837 h 740050"/>
                  <a:gd name="connsiteX536" fmla="*/ 666112 w 1645942"/>
                  <a:gd name="connsiteY536" fmla="*/ 145752 h 740050"/>
                  <a:gd name="connsiteX537" fmla="*/ 663477 w 1645942"/>
                  <a:gd name="connsiteY537" fmla="*/ 148563 h 740050"/>
                  <a:gd name="connsiteX538" fmla="*/ 667255 w 1645942"/>
                  <a:gd name="connsiteY538" fmla="*/ 149442 h 740050"/>
                  <a:gd name="connsiteX539" fmla="*/ 687549 w 1645942"/>
                  <a:gd name="connsiteY539" fmla="*/ 155504 h 740050"/>
                  <a:gd name="connsiteX540" fmla="*/ 701693 w 1645942"/>
                  <a:gd name="connsiteY540" fmla="*/ 155504 h 740050"/>
                  <a:gd name="connsiteX541" fmla="*/ 1491411 w 1645942"/>
                  <a:gd name="connsiteY541" fmla="*/ 545135 h 740050"/>
                  <a:gd name="connsiteX542" fmla="*/ 1492465 w 1645942"/>
                  <a:gd name="connsiteY542" fmla="*/ 542499 h 740050"/>
                  <a:gd name="connsiteX543" fmla="*/ 1514516 w 1645942"/>
                  <a:gd name="connsiteY543" fmla="*/ 524401 h 740050"/>
                  <a:gd name="connsiteX544" fmla="*/ 1520842 w 1645942"/>
                  <a:gd name="connsiteY544" fmla="*/ 519745 h 740050"/>
                  <a:gd name="connsiteX545" fmla="*/ 1546056 w 1645942"/>
                  <a:gd name="connsiteY545" fmla="*/ 484604 h 740050"/>
                  <a:gd name="connsiteX546" fmla="*/ 1548516 w 1645942"/>
                  <a:gd name="connsiteY546" fmla="*/ 458950 h 740050"/>
                  <a:gd name="connsiteX547" fmla="*/ 1548340 w 1645942"/>
                  <a:gd name="connsiteY547" fmla="*/ 453855 h 740050"/>
                  <a:gd name="connsiteX548" fmla="*/ 1546056 w 1645942"/>
                  <a:gd name="connsiteY548" fmla="*/ 444455 h 740050"/>
                  <a:gd name="connsiteX549" fmla="*/ 1543420 w 1645942"/>
                  <a:gd name="connsiteY549" fmla="*/ 443576 h 740050"/>
                  <a:gd name="connsiteX550" fmla="*/ 1542454 w 1645942"/>
                  <a:gd name="connsiteY550" fmla="*/ 444718 h 740050"/>
                  <a:gd name="connsiteX551" fmla="*/ 1542190 w 1645942"/>
                  <a:gd name="connsiteY551" fmla="*/ 459653 h 740050"/>
                  <a:gd name="connsiteX552" fmla="*/ 1539818 w 1645942"/>
                  <a:gd name="connsiteY552" fmla="*/ 479860 h 740050"/>
                  <a:gd name="connsiteX553" fmla="*/ 1537710 w 1645942"/>
                  <a:gd name="connsiteY553" fmla="*/ 481968 h 740050"/>
                  <a:gd name="connsiteX554" fmla="*/ 1531648 w 1645942"/>
                  <a:gd name="connsiteY554" fmla="*/ 488645 h 740050"/>
                  <a:gd name="connsiteX555" fmla="*/ 1524883 w 1645942"/>
                  <a:gd name="connsiteY555" fmla="*/ 495234 h 740050"/>
                  <a:gd name="connsiteX556" fmla="*/ 1519348 w 1645942"/>
                  <a:gd name="connsiteY556" fmla="*/ 498748 h 740050"/>
                  <a:gd name="connsiteX557" fmla="*/ 1491938 w 1645942"/>
                  <a:gd name="connsiteY557" fmla="*/ 527652 h 740050"/>
                  <a:gd name="connsiteX558" fmla="*/ 1480517 w 1645942"/>
                  <a:gd name="connsiteY558" fmla="*/ 537316 h 740050"/>
                  <a:gd name="connsiteX559" fmla="*/ 1478057 w 1645942"/>
                  <a:gd name="connsiteY559" fmla="*/ 544257 h 740050"/>
                  <a:gd name="connsiteX560" fmla="*/ 1483943 w 1645942"/>
                  <a:gd name="connsiteY560" fmla="*/ 544959 h 740050"/>
                  <a:gd name="connsiteX561" fmla="*/ 1491411 w 1645942"/>
                  <a:gd name="connsiteY561" fmla="*/ 545135 h 740050"/>
                  <a:gd name="connsiteX562" fmla="*/ 440504 w 1645942"/>
                  <a:gd name="connsiteY562" fmla="*/ 698528 h 740050"/>
                  <a:gd name="connsiteX563" fmla="*/ 442700 w 1645942"/>
                  <a:gd name="connsiteY563" fmla="*/ 700548 h 740050"/>
                  <a:gd name="connsiteX564" fmla="*/ 479862 w 1645942"/>
                  <a:gd name="connsiteY564" fmla="*/ 700548 h 740050"/>
                  <a:gd name="connsiteX565" fmla="*/ 487154 w 1645942"/>
                  <a:gd name="connsiteY565" fmla="*/ 698440 h 740050"/>
                  <a:gd name="connsiteX566" fmla="*/ 488560 w 1645942"/>
                  <a:gd name="connsiteY566" fmla="*/ 694926 h 740050"/>
                  <a:gd name="connsiteX567" fmla="*/ 487066 w 1645942"/>
                  <a:gd name="connsiteY567" fmla="*/ 689391 h 740050"/>
                  <a:gd name="connsiteX568" fmla="*/ 484606 w 1645942"/>
                  <a:gd name="connsiteY568" fmla="*/ 686228 h 740050"/>
                  <a:gd name="connsiteX569" fmla="*/ 441734 w 1645942"/>
                  <a:gd name="connsiteY569" fmla="*/ 683856 h 740050"/>
                  <a:gd name="connsiteX570" fmla="*/ 435057 w 1645942"/>
                  <a:gd name="connsiteY570" fmla="*/ 682714 h 740050"/>
                  <a:gd name="connsiteX571" fmla="*/ 416608 w 1645942"/>
                  <a:gd name="connsiteY571" fmla="*/ 679991 h 740050"/>
                  <a:gd name="connsiteX572" fmla="*/ 410809 w 1645942"/>
                  <a:gd name="connsiteY572" fmla="*/ 682802 h 740050"/>
                  <a:gd name="connsiteX573" fmla="*/ 400267 w 1645942"/>
                  <a:gd name="connsiteY573" fmla="*/ 692290 h 740050"/>
                  <a:gd name="connsiteX574" fmla="*/ 398071 w 1645942"/>
                  <a:gd name="connsiteY574" fmla="*/ 693520 h 740050"/>
                  <a:gd name="connsiteX575" fmla="*/ 400794 w 1645942"/>
                  <a:gd name="connsiteY575" fmla="*/ 694399 h 740050"/>
                  <a:gd name="connsiteX576" fmla="*/ 440504 w 1645942"/>
                  <a:gd name="connsiteY576" fmla="*/ 698528 h 740050"/>
                  <a:gd name="connsiteX577" fmla="*/ 79864 w 1645942"/>
                  <a:gd name="connsiteY577" fmla="*/ 487152 h 740050"/>
                  <a:gd name="connsiteX578" fmla="*/ 70552 w 1645942"/>
                  <a:gd name="connsiteY578" fmla="*/ 466154 h 740050"/>
                  <a:gd name="connsiteX579" fmla="*/ 69673 w 1645942"/>
                  <a:gd name="connsiteY579" fmla="*/ 462377 h 740050"/>
                  <a:gd name="connsiteX580" fmla="*/ 67565 w 1645942"/>
                  <a:gd name="connsiteY580" fmla="*/ 466330 h 740050"/>
                  <a:gd name="connsiteX581" fmla="*/ 66510 w 1645942"/>
                  <a:gd name="connsiteY581" fmla="*/ 471074 h 740050"/>
                  <a:gd name="connsiteX582" fmla="*/ 66686 w 1645942"/>
                  <a:gd name="connsiteY582" fmla="*/ 483901 h 740050"/>
                  <a:gd name="connsiteX583" fmla="*/ 66510 w 1645942"/>
                  <a:gd name="connsiteY583" fmla="*/ 498309 h 740050"/>
                  <a:gd name="connsiteX584" fmla="*/ 67828 w 1645942"/>
                  <a:gd name="connsiteY584" fmla="*/ 503931 h 740050"/>
                  <a:gd name="connsiteX585" fmla="*/ 89704 w 1645942"/>
                  <a:gd name="connsiteY585" fmla="*/ 532133 h 740050"/>
                  <a:gd name="connsiteX586" fmla="*/ 92515 w 1645942"/>
                  <a:gd name="connsiteY586" fmla="*/ 535032 h 740050"/>
                  <a:gd name="connsiteX587" fmla="*/ 107099 w 1645942"/>
                  <a:gd name="connsiteY587" fmla="*/ 546980 h 740050"/>
                  <a:gd name="connsiteX588" fmla="*/ 115884 w 1645942"/>
                  <a:gd name="connsiteY588" fmla="*/ 546541 h 740050"/>
                  <a:gd name="connsiteX589" fmla="*/ 111228 w 1645942"/>
                  <a:gd name="connsiteY589" fmla="*/ 539512 h 740050"/>
                  <a:gd name="connsiteX590" fmla="*/ 102355 w 1645942"/>
                  <a:gd name="connsiteY590" fmla="*/ 528794 h 740050"/>
                  <a:gd name="connsiteX591" fmla="*/ 93745 w 1645942"/>
                  <a:gd name="connsiteY591" fmla="*/ 514562 h 740050"/>
                  <a:gd name="connsiteX592" fmla="*/ 83906 w 1645942"/>
                  <a:gd name="connsiteY592" fmla="*/ 497255 h 740050"/>
                  <a:gd name="connsiteX593" fmla="*/ 79864 w 1645942"/>
                  <a:gd name="connsiteY593" fmla="*/ 487152 h 740050"/>
                  <a:gd name="connsiteX594" fmla="*/ 1016737 w 1645942"/>
                  <a:gd name="connsiteY594" fmla="*/ 393851 h 740050"/>
                  <a:gd name="connsiteX595" fmla="*/ 998727 w 1645942"/>
                  <a:gd name="connsiteY595" fmla="*/ 384538 h 740050"/>
                  <a:gd name="connsiteX596" fmla="*/ 989766 w 1645942"/>
                  <a:gd name="connsiteY596" fmla="*/ 381463 h 740050"/>
                  <a:gd name="connsiteX597" fmla="*/ 980717 w 1645942"/>
                  <a:gd name="connsiteY597" fmla="*/ 386735 h 740050"/>
                  <a:gd name="connsiteX598" fmla="*/ 983967 w 1645942"/>
                  <a:gd name="connsiteY598" fmla="*/ 392269 h 740050"/>
                  <a:gd name="connsiteX599" fmla="*/ 994686 w 1645942"/>
                  <a:gd name="connsiteY599" fmla="*/ 408347 h 740050"/>
                  <a:gd name="connsiteX600" fmla="*/ 1009357 w 1645942"/>
                  <a:gd name="connsiteY600" fmla="*/ 418889 h 740050"/>
                  <a:gd name="connsiteX601" fmla="*/ 1033341 w 1645942"/>
                  <a:gd name="connsiteY601" fmla="*/ 420822 h 740050"/>
                  <a:gd name="connsiteX602" fmla="*/ 1035977 w 1645942"/>
                  <a:gd name="connsiteY602" fmla="*/ 420031 h 740050"/>
                  <a:gd name="connsiteX603" fmla="*/ 1035801 w 1645942"/>
                  <a:gd name="connsiteY603" fmla="*/ 417308 h 740050"/>
                  <a:gd name="connsiteX604" fmla="*/ 1016737 w 1645942"/>
                  <a:gd name="connsiteY604" fmla="*/ 393851 h 740050"/>
                  <a:gd name="connsiteX605" fmla="*/ 584584 w 1645942"/>
                  <a:gd name="connsiteY605" fmla="*/ 401143 h 740050"/>
                  <a:gd name="connsiteX606" fmla="*/ 574481 w 1645942"/>
                  <a:gd name="connsiteY606" fmla="*/ 398068 h 740050"/>
                  <a:gd name="connsiteX607" fmla="*/ 559897 w 1645942"/>
                  <a:gd name="connsiteY607" fmla="*/ 396047 h 740050"/>
                  <a:gd name="connsiteX608" fmla="*/ 557964 w 1645942"/>
                  <a:gd name="connsiteY608" fmla="*/ 399298 h 740050"/>
                  <a:gd name="connsiteX609" fmla="*/ 572636 w 1645942"/>
                  <a:gd name="connsiteY609" fmla="*/ 408786 h 740050"/>
                  <a:gd name="connsiteX610" fmla="*/ 611819 w 1645942"/>
                  <a:gd name="connsiteY610" fmla="*/ 418626 h 740050"/>
                  <a:gd name="connsiteX611" fmla="*/ 631937 w 1645942"/>
                  <a:gd name="connsiteY611" fmla="*/ 424687 h 740050"/>
                  <a:gd name="connsiteX612" fmla="*/ 652495 w 1645942"/>
                  <a:gd name="connsiteY612" fmla="*/ 427499 h 740050"/>
                  <a:gd name="connsiteX613" fmla="*/ 654604 w 1645942"/>
                  <a:gd name="connsiteY613" fmla="*/ 428202 h 740050"/>
                  <a:gd name="connsiteX614" fmla="*/ 649596 w 1645942"/>
                  <a:gd name="connsiteY614" fmla="*/ 414409 h 740050"/>
                  <a:gd name="connsiteX615" fmla="*/ 631937 w 1645942"/>
                  <a:gd name="connsiteY615" fmla="*/ 412212 h 740050"/>
                  <a:gd name="connsiteX616" fmla="*/ 584584 w 1645942"/>
                  <a:gd name="connsiteY616" fmla="*/ 401143 h 740050"/>
                  <a:gd name="connsiteX617" fmla="*/ 624997 w 1645942"/>
                  <a:gd name="connsiteY617" fmla="*/ 706874 h 740050"/>
                  <a:gd name="connsiteX618" fmla="*/ 644852 w 1645942"/>
                  <a:gd name="connsiteY618" fmla="*/ 704677 h 740050"/>
                  <a:gd name="connsiteX619" fmla="*/ 670417 w 1645942"/>
                  <a:gd name="connsiteY619" fmla="*/ 698879 h 740050"/>
                  <a:gd name="connsiteX620" fmla="*/ 704329 w 1645942"/>
                  <a:gd name="connsiteY620" fmla="*/ 690797 h 740050"/>
                  <a:gd name="connsiteX621" fmla="*/ 722339 w 1645942"/>
                  <a:gd name="connsiteY621" fmla="*/ 681923 h 740050"/>
                  <a:gd name="connsiteX622" fmla="*/ 723217 w 1645942"/>
                  <a:gd name="connsiteY622" fmla="*/ 678585 h 740050"/>
                  <a:gd name="connsiteX623" fmla="*/ 719703 w 1645942"/>
                  <a:gd name="connsiteY623" fmla="*/ 678761 h 740050"/>
                  <a:gd name="connsiteX624" fmla="*/ 696861 w 1645942"/>
                  <a:gd name="connsiteY624" fmla="*/ 686316 h 740050"/>
                  <a:gd name="connsiteX625" fmla="*/ 689394 w 1645942"/>
                  <a:gd name="connsiteY625" fmla="*/ 688249 h 740050"/>
                  <a:gd name="connsiteX626" fmla="*/ 682980 w 1645942"/>
                  <a:gd name="connsiteY626" fmla="*/ 690182 h 740050"/>
                  <a:gd name="connsiteX627" fmla="*/ 656712 w 1645942"/>
                  <a:gd name="connsiteY627" fmla="*/ 694486 h 740050"/>
                  <a:gd name="connsiteX628" fmla="*/ 655131 w 1645942"/>
                  <a:gd name="connsiteY628" fmla="*/ 695453 h 740050"/>
                  <a:gd name="connsiteX629" fmla="*/ 636506 w 1645942"/>
                  <a:gd name="connsiteY629" fmla="*/ 700636 h 740050"/>
                  <a:gd name="connsiteX630" fmla="*/ 626490 w 1645942"/>
                  <a:gd name="connsiteY630" fmla="*/ 701427 h 740050"/>
                  <a:gd name="connsiteX631" fmla="*/ 605054 w 1645942"/>
                  <a:gd name="connsiteY631" fmla="*/ 704853 h 740050"/>
                  <a:gd name="connsiteX632" fmla="*/ 575008 w 1645942"/>
                  <a:gd name="connsiteY632" fmla="*/ 707401 h 740050"/>
                  <a:gd name="connsiteX633" fmla="*/ 550058 w 1645942"/>
                  <a:gd name="connsiteY633" fmla="*/ 710739 h 740050"/>
                  <a:gd name="connsiteX634" fmla="*/ 541975 w 1645942"/>
                  <a:gd name="connsiteY634" fmla="*/ 710915 h 740050"/>
                  <a:gd name="connsiteX635" fmla="*/ 536880 w 1645942"/>
                  <a:gd name="connsiteY635" fmla="*/ 711091 h 740050"/>
                  <a:gd name="connsiteX636" fmla="*/ 532750 w 1645942"/>
                  <a:gd name="connsiteY636" fmla="*/ 716011 h 740050"/>
                  <a:gd name="connsiteX637" fmla="*/ 537670 w 1645942"/>
                  <a:gd name="connsiteY637" fmla="*/ 715396 h 740050"/>
                  <a:gd name="connsiteX638" fmla="*/ 543732 w 1645942"/>
                  <a:gd name="connsiteY638" fmla="*/ 715220 h 740050"/>
                  <a:gd name="connsiteX639" fmla="*/ 563499 w 1645942"/>
                  <a:gd name="connsiteY639" fmla="*/ 713902 h 740050"/>
                  <a:gd name="connsiteX640" fmla="*/ 599695 w 1645942"/>
                  <a:gd name="connsiteY640" fmla="*/ 711179 h 740050"/>
                  <a:gd name="connsiteX641" fmla="*/ 624997 w 1645942"/>
                  <a:gd name="connsiteY641" fmla="*/ 706874 h 740050"/>
                  <a:gd name="connsiteX642" fmla="*/ 835407 w 1645942"/>
                  <a:gd name="connsiteY642" fmla="*/ 434264 h 740050"/>
                  <a:gd name="connsiteX643" fmla="*/ 838042 w 1645942"/>
                  <a:gd name="connsiteY643" fmla="*/ 435318 h 740050"/>
                  <a:gd name="connsiteX644" fmla="*/ 838569 w 1645942"/>
                  <a:gd name="connsiteY644" fmla="*/ 433473 h 740050"/>
                  <a:gd name="connsiteX645" fmla="*/ 833210 w 1645942"/>
                  <a:gd name="connsiteY645" fmla="*/ 422228 h 740050"/>
                  <a:gd name="connsiteX646" fmla="*/ 823283 w 1645942"/>
                  <a:gd name="connsiteY646" fmla="*/ 405623 h 740050"/>
                  <a:gd name="connsiteX647" fmla="*/ 802813 w 1645942"/>
                  <a:gd name="connsiteY647" fmla="*/ 395169 h 740050"/>
                  <a:gd name="connsiteX648" fmla="*/ 797981 w 1645942"/>
                  <a:gd name="connsiteY648" fmla="*/ 397453 h 740050"/>
                  <a:gd name="connsiteX649" fmla="*/ 802198 w 1645942"/>
                  <a:gd name="connsiteY649" fmla="*/ 423985 h 740050"/>
                  <a:gd name="connsiteX650" fmla="*/ 804307 w 1645942"/>
                  <a:gd name="connsiteY650" fmla="*/ 431364 h 740050"/>
                  <a:gd name="connsiteX651" fmla="*/ 806679 w 1645942"/>
                  <a:gd name="connsiteY651" fmla="*/ 436636 h 740050"/>
                  <a:gd name="connsiteX652" fmla="*/ 811071 w 1645942"/>
                  <a:gd name="connsiteY652" fmla="*/ 433649 h 740050"/>
                  <a:gd name="connsiteX653" fmla="*/ 820559 w 1645942"/>
                  <a:gd name="connsiteY653" fmla="*/ 428904 h 740050"/>
                  <a:gd name="connsiteX654" fmla="*/ 835407 w 1645942"/>
                  <a:gd name="connsiteY654" fmla="*/ 434264 h 740050"/>
                  <a:gd name="connsiteX655" fmla="*/ 1226092 w 1645942"/>
                  <a:gd name="connsiteY655" fmla="*/ 228071 h 740050"/>
                  <a:gd name="connsiteX656" fmla="*/ 1232418 w 1645942"/>
                  <a:gd name="connsiteY656" fmla="*/ 225962 h 740050"/>
                  <a:gd name="connsiteX657" fmla="*/ 1239183 w 1645942"/>
                  <a:gd name="connsiteY657" fmla="*/ 223239 h 740050"/>
                  <a:gd name="connsiteX658" fmla="*/ 1231012 w 1645942"/>
                  <a:gd name="connsiteY658" fmla="*/ 222009 h 740050"/>
                  <a:gd name="connsiteX659" fmla="*/ 1226707 w 1645942"/>
                  <a:gd name="connsiteY659" fmla="*/ 223942 h 740050"/>
                  <a:gd name="connsiteX660" fmla="*/ 1185592 w 1645942"/>
                  <a:gd name="connsiteY660" fmla="*/ 226665 h 740050"/>
                  <a:gd name="connsiteX661" fmla="*/ 1155282 w 1645942"/>
                  <a:gd name="connsiteY661" fmla="*/ 217792 h 740050"/>
                  <a:gd name="connsiteX662" fmla="*/ 1150187 w 1645942"/>
                  <a:gd name="connsiteY662" fmla="*/ 217880 h 740050"/>
                  <a:gd name="connsiteX663" fmla="*/ 1146409 w 1645942"/>
                  <a:gd name="connsiteY663" fmla="*/ 220955 h 740050"/>
                  <a:gd name="connsiteX664" fmla="*/ 1150099 w 1645942"/>
                  <a:gd name="connsiteY664" fmla="*/ 222009 h 740050"/>
                  <a:gd name="connsiteX665" fmla="*/ 1173468 w 1645942"/>
                  <a:gd name="connsiteY665" fmla="*/ 239667 h 740050"/>
                  <a:gd name="connsiteX666" fmla="*/ 1175049 w 1645942"/>
                  <a:gd name="connsiteY666" fmla="*/ 240634 h 740050"/>
                  <a:gd name="connsiteX667" fmla="*/ 1185768 w 1645942"/>
                  <a:gd name="connsiteY667" fmla="*/ 244763 h 740050"/>
                  <a:gd name="connsiteX668" fmla="*/ 1202108 w 1645942"/>
                  <a:gd name="connsiteY668" fmla="*/ 243182 h 740050"/>
                  <a:gd name="connsiteX669" fmla="*/ 1226092 w 1645942"/>
                  <a:gd name="connsiteY669" fmla="*/ 228071 h 740050"/>
                  <a:gd name="connsiteX670" fmla="*/ 1400219 w 1645942"/>
                  <a:gd name="connsiteY670" fmla="*/ 541006 h 740050"/>
                  <a:gd name="connsiteX671" fmla="*/ 1424027 w 1645942"/>
                  <a:gd name="connsiteY671" fmla="*/ 528443 h 740050"/>
                  <a:gd name="connsiteX672" fmla="*/ 1426048 w 1645942"/>
                  <a:gd name="connsiteY672" fmla="*/ 525983 h 740050"/>
                  <a:gd name="connsiteX673" fmla="*/ 1429386 w 1645942"/>
                  <a:gd name="connsiteY673" fmla="*/ 522205 h 740050"/>
                  <a:gd name="connsiteX674" fmla="*/ 1434306 w 1645942"/>
                  <a:gd name="connsiteY674" fmla="*/ 519306 h 740050"/>
                  <a:gd name="connsiteX675" fmla="*/ 1448890 w 1645942"/>
                  <a:gd name="connsiteY675" fmla="*/ 502614 h 740050"/>
                  <a:gd name="connsiteX676" fmla="*/ 1450998 w 1645942"/>
                  <a:gd name="connsiteY676" fmla="*/ 498397 h 740050"/>
                  <a:gd name="connsiteX677" fmla="*/ 1446254 w 1645942"/>
                  <a:gd name="connsiteY677" fmla="*/ 497518 h 740050"/>
                  <a:gd name="connsiteX678" fmla="*/ 1424466 w 1645942"/>
                  <a:gd name="connsiteY678" fmla="*/ 502526 h 740050"/>
                  <a:gd name="connsiteX679" fmla="*/ 1414099 w 1645942"/>
                  <a:gd name="connsiteY679" fmla="*/ 509906 h 740050"/>
                  <a:gd name="connsiteX680" fmla="*/ 1394245 w 1645942"/>
                  <a:gd name="connsiteY680" fmla="*/ 534856 h 740050"/>
                  <a:gd name="connsiteX681" fmla="*/ 1393190 w 1645942"/>
                  <a:gd name="connsiteY681" fmla="*/ 539161 h 740050"/>
                  <a:gd name="connsiteX682" fmla="*/ 1400219 w 1645942"/>
                  <a:gd name="connsiteY682" fmla="*/ 541006 h 740050"/>
                  <a:gd name="connsiteX683" fmla="*/ 1367010 w 1645942"/>
                  <a:gd name="connsiteY683" fmla="*/ 532748 h 740050"/>
                  <a:gd name="connsiteX684" fmla="*/ 1383087 w 1645942"/>
                  <a:gd name="connsiteY684" fmla="*/ 514562 h 740050"/>
                  <a:gd name="connsiteX685" fmla="*/ 1384053 w 1645942"/>
                  <a:gd name="connsiteY685" fmla="*/ 512366 h 740050"/>
                  <a:gd name="connsiteX686" fmla="*/ 1382121 w 1645942"/>
                  <a:gd name="connsiteY686" fmla="*/ 512014 h 740050"/>
                  <a:gd name="connsiteX687" fmla="*/ 1370875 w 1645942"/>
                  <a:gd name="connsiteY687" fmla="*/ 513332 h 740050"/>
                  <a:gd name="connsiteX688" fmla="*/ 1353393 w 1645942"/>
                  <a:gd name="connsiteY688" fmla="*/ 512190 h 740050"/>
                  <a:gd name="connsiteX689" fmla="*/ 1349176 w 1645942"/>
                  <a:gd name="connsiteY689" fmla="*/ 514123 h 740050"/>
                  <a:gd name="connsiteX690" fmla="*/ 1349703 w 1645942"/>
                  <a:gd name="connsiteY690" fmla="*/ 516231 h 740050"/>
                  <a:gd name="connsiteX691" fmla="*/ 1349878 w 1645942"/>
                  <a:gd name="connsiteY691" fmla="*/ 518340 h 740050"/>
                  <a:gd name="connsiteX692" fmla="*/ 1345837 w 1645942"/>
                  <a:gd name="connsiteY692" fmla="*/ 520887 h 740050"/>
                  <a:gd name="connsiteX693" fmla="*/ 1316318 w 1645942"/>
                  <a:gd name="connsiteY693" fmla="*/ 539073 h 740050"/>
                  <a:gd name="connsiteX694" fmla="*/ 1314473 w 1645942"/>
                  <a:gd name="connsiteY694" fmla="*/ 540391 h 740050"/>
                  <a:gd name="connsiteX695" fmla="*/ 1316230 w 1645942"/>
                  <a:gd name="connsiteY695" fmla="*/ 541006 h 740050"/>
                  <a:gd name="connsiteX696" fmla="*/ 1342147 w 1645942"/>
                  <a:gd name="connsiteY696" fmla="*/ 538897 h 740050"/>
                  <a:gd name="connsiteX697" fmla="*/ 1348561 w 1645942"/>
                  <a:gd name="connsiteY697" fmla="*/ 537053 h 740050"/>
                  <a:gd name="connsiteX698" fmla="*/ 1367010 w 1645942"/>
                  <a:gd name="connsiteY698" fmla="*/ 532748 h 740050"/>
                  <a:gd name="connsiteX699" fmla="*/ 1130771 w 1645942"/>
                  <a:gd name="connsiteY699" fmla="*/ 271558 h 740050"/>
                  <a:gd name="connsiteX700" fmla="*/ 1150187 w 1645942"/>
                  <a:gd name="connsiteY700" fmla="*/ 289041 h 740050"/>
                  <a:gd name="connsiteX701" fmla="*/ 1150450 w 1645942"/>
                  <a:gd name="connsiteY701" fmla="*/ 292028 h 740050"/>
                  <a:gd name="connsiteX702" fmla="*/ 1152559 w 1645942"/>
                  <a:gd name="connsiteY702" fmla="*/ 297299 h 740050"/>
                  <a:gd name="connsiteX703" fmla="*/ 1153877 w 1645942"/>
                  <a:gd name="connsiteY703" fmla="*/ 304504 h 740050"/>
                  <a:gd name="connsiteX704" fmla="*/ 1156249 w 1645942"/>
                  <a:gd name="connsiteY704" fmla="*/ 307930 h 740050"/>
                  <a:gd name="connsiteX705" fmla="*/ 1162838 w 1645942"/>
                  <a:gd name="connsiteY705" fmla="*/ 308545 h 740050"/>
                  <a:gd name="connsiteX706" fmla="*/ 1161256 w 1645942"/>
                  <a:gd name="connsiteY706" fmla="*/ 315661 h 740050"/>
                  <a:gd name="connsiteX707" fmla="*/ 1160905 w 1645942"/>
                  <a:gd name="connsiteY707" fmla="*/ 318384 h 740050"/>
                  <a:gd name="connsiteX708" fmla="*/ 1163101 w 1645942"/>
                  <a:gd name="connsiteY708" fmla="*/ 317769 h 740050"/>
                  <a:gd name="connsiteX709" fmla="*/ 1169602 w 1645942"/>
                  <a:gd name="connsiteY709" fmla="*/ 319702 h 740050"/>
                  <a:gd name="connsiteX710" fmla="*/ 1185680 w 1645942"/>
                  <a:gd name="connsiteY710" fmla="*/ 336658 h 740050"/>
                  <a:gd name="connsiteX711" fmla="*/ 1191214 w 1645942"/>
                  <a:gd name="connsiteY711" fmla="*/ 337449 h 740050"/>
                  <a:gd name="connsiteX712" fmla="*/ 1189457 w 1645942"/>
                  <a:gd name="connsiteY712" fmla="*/ 332529 h 740050"/>
                  <a:gd name="connsiteX713" fmla="*/ 1172677 w 1645942"/>
                  <a:gd name="connsiteY713" fmla="*/ 309423 h 740050"/>
                  <a:gd name="connsiteX714" fmla="*/ 1168987 w 1645942"/>
                  <a:gd name="connsiteY714" fmla="*/ 299584 h 740050"/>
                  <a:gd name="connsiteX715" fmla="*/ 1164858 w 1645942"/>
                  <a:gd name="connsiteY715" fmla="*/ 288866 h 740050"/>
                  <a:gd name="connsiteX716" fmla="*/ 1157566 w 1645942"/>
                  <a:gd name="connsiteY716" fmla="*/ 281486 h 740050"/>
                  <a:gd name="connsiteX717" fmla="*/ 1148869 w 1645942"/>
                  <a:gd name="connsiteY717" fmla="*/ 275248 h 740050"/>
                  <a:gd name="connsiteX718" fmla="*/ 1143159 w 1645942"/>
                  <a:gd name="connsiteY718" fmla="*/ 271734 h 740050"/>
                  <a:gd name="connsiteX719" fmla="*/ 1135515 w 1645942"/>
                  <a:gd name="connsiteY719" fmla="*/ 266814 h 740050"/>
                  <a:gd name="connsiteX720" fmla="*/ 1127696 w 1645942"/>
                  <a:gd name="connsiteY720" fmla="*/ 266199 h 740050"/>
                  <a:gd name="connsiteX721" fmla="*/ 1130771 w 1645942"/>
                  <a:gd name="connsiteY721" fmla="*/ 271558 h 740050"/>
                  <a:gd name="connsiteX722" fmla="*/ 618759 w 1645942"/>
                  <a:gd name="connsiteY722" fmla="*/ 315134 h 740050"/>
                  <a:gd name="connsiteX723" fmla="*/ 603385 w 1645942"/>
                  <a:gd name="connsiteY723" fmla="*/ 312323 h 740050"/>
                  <a:gd name="connsiteX724" fmla="*/ 600046 w 1645942"/>
                  <a:gd name="connsiteY724" fmla="*/ 311356 h 740050"/>
                  <a:gd name="connsiteX725" fmla="*/ 584848 w 1645942"/>
                  <a:gd name="connsiteY725" fmla="*/ 313113 h 740050"/>
                  <a:gd name="connsiteX726" fmla="*/ 573514 w 1645942"/>
                  <a:gd name="connsiteY726" fmla="*/ 313201 h 740050"/>
                  <a:gd name="connsiteX727" fmla="*/ 572285 w 1645942"/>
                  <a:gd name="connsiteY727" fmla="*/ 315485 h 740050"/>
                  <a:gd name="connsiteX728" fmla="*/ 573163 w 1645942"/>
                  <a:gd name="connsiteY728" fmla="*/ 317067 h 740050"/>
                  <a:gd name="connsiteX729" fmla="*/ 586956 w 1645942"/>
                  <a:gd name="connsiteY729" fmla="*/ 321459 h 740050"/>
                  <a:gd name="connsiteX730" fmla="*/ 606811 w 1645942"/>
                  <a:gd name="connsiteY730" fmla="*/ 323304 h 740050"/>
                  <a:gd name="connsiteX731" fmla="*/ 644940 w 1645942"/>
                  <a:gd name="connsiteY731" fmla="*/ 328663 h 740050"/>
                  <a:gd name="connsiteX732" fmla="*/ 647136 w 1645942"/>
                  <a:gd name="connsiteY732" fmla="*/ 328400 h 740050"/>
                  <a:gd name="connsiteX733" fmla="*/ 671735 w 1645942"/>
                  <a:gd name="connsiteY733" fmla="*/ 320229 h 740050"/>
                  <a:gd name="connsiteX734" fmla="*/ 675161 w 1645942"/>
                  <a:gd name="connsiteY734" fmla="*/ 317418 h 740050"/>
                  <a:gd name="connsiteX735" fmla="*/ 670154 w 1645942"/>
                  <a:gd name="connsiteY735" fmla="*/ 315749 h 740050"/>
                  <a:gd name="connsiteX736" fmla="*/ 651265 w 1645942"/>
                  <a:gd name="connsiteY736" fmla="*/ 316715 h 740050"/>
                  <a:gd name="connsiteX737" fmla="*/ 634397 w 1645942"/>
                  <a:gd name="connsiteY737" fmla="*/ 315134 h 740050"/>
                  <a:gd name="connsiteX738" fmla="*/ 618759 w 1645942"/>
                  <a:gd name="connsiteY738" fmla="*/ 315134 h 740050"/>
                  <a:gd name="connsiteX739" fmla="*/ 1080958 w 1645942"/>
                  <a:gd name="connsiteY739" fmla="*/ 255042 h 740050"/>
                  <a:gd name="connsiteX740" fmla="*/ 1067341 w 1645942"/>
                  <a:gd name="connsiteY740" fmla="*/ 257238 h 740050"/>
                  <a:gd name="connsiteX741" fmla="*/ 1061542 w 1645942"/>
                  <a:gd name="connsiteY741" fmla="*/ 260313 h 740050"/>
                  <a:gd name="connsiteX742" fmla="*/ 1064090 w 1645942"/>
                  <a:gd name="connsiteY742" fmla="*/ 267254 h 740050"/>
                  <a:gd name="connsiteX743" fmla="*/ 1074105 w 1645942"/>
                  <a:gd name="connsiteY743" fmla="*/ 275424 h 740050"/>
                  <a:gd name="connsiteX744" fmla="*/ 1085966 w 1645942"/>
                  <a:gd name="connsiteY744" fmla="*/ 281749 h 740050"/>
                  <a:gd name="connsiteX745" fmla="*/ 1106172 w 1645942"/>
                  <a:gd name="connsiteY745" fmla="*/ 290710 h 740050"/>
                  <a:gd name="connsiteX746" fmla="*/ 1111970 w 1645942"/>
                  <a:gd name="connsiteY746" fmla="*/ 294225 h 740050"/>
                  <a:gd name="connsiteX747" fmla="*/ 1114606 w 1645942"/>
                  <a:gd name="connsiteY747" fmla="*/ 293873 h 740050"/>
                  <a:gd name="connsiteX748" fmla="*/ 1114957 w 1645942"/>
                  <a:gd name="connsiteY748" fmla="*/ 291238 h 740050"/>
                  <a:gd name="connsiteX749" fmla="*/ 1100198 w 1645942"/>
                  <a:gd name="connsiteY749" fmla="*/ 272525 h 740050"/>
                  <a:gd name="connsiteX750" fmla="*/ 1092906 w 1645942"/>
                  <a:gd name="connsiteY750" fmla="*/ 263564 h 740050"/>
                  <a:gd name="connsiteX751" fmla="*/ 1080958 w 1645942"/>
                  <a:gd name="connsiteY751" fmla="*/ 255042 h 740050"/>
                  <a:gd name="connsiteX752" fmla="*/ 1067516 w 1645942"/>
                  <a:gd name="connsiteY752" fmla="*/ 347200 h 740050"/>
                  <a:gd name="connsiteX753" fmla="*/ 1061279 w 1645942"/>
                  <a:gd name="connsiteY753" fmla="*/ 338415 h 740050"/>
                  <a:gd name="connsiteX754" fmla="*/ 1056447 w 1645942"/>
                  <a:gd name="connsiteY754" fmla="*/ 332265 h 740050"/>
                  <a:gd name="connsiteX755" fmla="*/ 1038700 w 1645942"/>
                  <a:gd name="connsiteY755" fmla="*/ 322689 h 740050"/>
                  <a:gd name="connsiteX756" fmla="*/ 1034483 w 1645942"/>
                  <a:gd name="connsiteY756" fmla="*/ 322250 h 740050"/>
                  <a:gd name="connsiteX757" fmla="*/ 1034483 w 1645942"/>
                  <a:gd name="connsiteY757" fmla="*/ 326291 h 740050"/>
                  <a:gd name="connsiteX758" fmla="*/ 1036504 w 1645942"/>
                  <a:gd name="connsiteY758" fmla="*/ 328576 h 740050"/>
                  <a:gd name="connsiteX759" fmla="*/ 1055217 w 1645942"/>
                  <a:gd name="connsiteY759" fmla="*/ 356074 h 740050"/>
                  <a:gd name="connsiteX760" fmla="*/ 1057413 w 1645942"/>
                  <a:gd name="connsiteY760" fmla="*/ 358621 h 740050"/>
                  <a:gd name="connsiteX761" fmla="*/ 1064793 w 1645942"/>
                  <a:gd name="connsiteY761" fmla="*/ 363190 h 740050"/>
                  <a:gd name="connsiteX762" fmla="*/ 1072524 w 1645942"/>
                  <a:gd name="connsiteY762" fmla="*/ 367231 h 740050"/>
                  <a:gd name="connsiteX763" fmla="*/ 1083418 w 1645942"/>
                  <a:gd name="connsiteY763" fmla="*/ 373293 h 740050"/>
                  <a:gd name="connsiteX764" fmla="*/ 1086317 w 1645942"/>
                  <a:gd name="connsiteY764" fmla="*/ 374084 h 740050"/>
                  <a:gd name="connsiteX765" fmla="*/ 1085526 w 1645942"/>
                  <a:gd name="connsiteY765" fmla="*/ 371360 h 740050"/>
                  <a:gd name="connsiteX766" fmla="*/ 1067516 w 1645942"/>
                  <a:gd name="connsiteY766" fmla="*/ 347200 h 740050"/>
                  <a:gd name="connsiteX767" fmla="*/ 1202284 w 1645942"/>
                  <a:gd name="connsiteY767" fmla="*/ 411509 h 740050"/>
                  <a:gd name="connsiteX768" fmla="*/ 1200439 w 1645942"/>
                  <a:gd name="connsiteY768" fmla="*/ 415639 h 740050"/>
                  <a:gd name="connsiteX769" fmla="*/ 1220733 w 1645942"/>
                  <a:gd name="connsiteY769" fmla="*/ 438129 h 740050"/>
                  <a:gd name="connsiteX770" fmla="*/ 1225302 w 1645942"/>
                  <a:gd name="connsiteY770" fmla="*/ 439447 h 740050"/>
                  <a:gd name="connsiteX771" fmla="*/ 1239446 w 1645942"/>
                  <a:gd name="connsiteY771" fmla="*/ 425390 h 740050"/>
                  <a:gd name="connsiteX772" fmla="*/ 1237250 w 1645942"/>
                  <a:gd name="connsiteY772" fmla="*/ 423106 h 740050"/>
                  <a:gd name="connsiteX773" fmla="*/ 1231188 w 1645942"/>
                  <a:gd name="connsiteY773" fmla="*/ 415814 h 740050"/>
                  <a:gd name="connsiteX774" fmla="*/ 1230485 w 1645942"/>
                  <a:gd name="connsiteY774" fmla="*/ 413091 h 740050"/>
                  <a:gd name="connsiteX775" fmla="*/ 1213881 w 1645942"/>
                  <a:gd name="connsiteY775" fmla="*/ 408786 h 740050"/>
                  <a:gd name="connsiteX776" fmla="*/ 1202284 w 1645942"/>
                  <a:gd name="connsiteY776" fmla="*/ 411509 h 740050"/>
                  <a:gd name="connsiteX777" fmla="*/ 1163892 w 1645942"/>
                  <a:gd name="connsiteY777" fmla="*/ 383484 h 740050"/>
                  <a:gd name="connsiteX778" fmla="*/ 1181111 w 1645942"/>
                  <a:gd name="connsiteY778" fmla="*/ 391830 h 740050"/>
                  <a:gd name="connsiteX779" fmla="*/ 1194641 w 1645942"/>
                  <a:gd name="connsiteY779" fmla="*/ 389722 h 740050"/>
                  <a:gd name="connsiteX780" fmla="*/ 1197540 w 1645942"/>
                  <a:gd name="connsiteY780" fmla="*/ 389195 h 740050"/>
                  <a:gd name="connsiteX781" fmla="*/ 1195607 w 1645942"/>
                  <a:gd name="connsiteY781" fmla="*/ 386295 h 740050"/>
                  <a:gd name="connsiteX782" fmla="*/ 1191654 w 1645942"/>
                  <a:gd name="connsiteY782" fmla="*/ 383484 h 740050"/>
                  <a:gd name="connsiteX783" fmla="*/ 1147639 w 1645942"/>
                  <a:gd name="connsiteY783" fmla="*/ 362751 h 740050"/>
                  <a:gd name="connsiteX784" fmla="*/ 1137536 w 1645942"/>
                  <a:gd name="connsiteY784" fmla="*/ 357304 h 740050"/>
                  <a:gd name="connsiteX785" fmla="*/ 1134724 w 1645942"/>
                  <a:gd name="connsiteY785" fmla="*/ 358973 h 740050"/>
                  <a:gd name="connsiteX786" fmla="*/ 1135427 w 1645942"/>
                  <a:gd name="connsiteY786" fmla="*/ 360730 h 740050"/>
                  <a:gd name="connsiteX787" fmla="*/ 1152910 w 1645942"/>
                  <a:gd name="connsiteY787" fmla="*/ 373293 h 740050"/>
                  <a:gd name="connsiteX788" fmla="*/ 1153789 w 1645942"/>
                  <a:gd name="connsiteY788" fmla="*/ 376983 h 740050"/>
                  <a:gd name="connsiteX789" fmla="*/ 1153262 w 1645942"/>
                  <a:gd name="connsiteY789" fmla="*/ 379355 h 740050"/>
                  <a:gd name="connsiteX790" fmla="*/ 1163892 w 1645942"/>
                  <a:gd name="connsiteY790" fmla="*/ 383484 h 740050"/>
                  <a:gd name="connsiteX791" fmla="*/ 1050912 w 1645942"/>
                  <a:gd name="connsiteY791" fmla="*/ 461235 h 740050"/>
                  <a:gd name="connsiteX792" fmla="*/ 1043093 w 1645942"/>
                  <a:gd name="connsiteY792" fmla="*/ 453152 h 740050"/>
                  <a:gd name="connsiteX793" fmla="*/ 1025346 w 1645942"/>
                  <a:gd name="connsiteY793" fmla="*/ 443664 h 740050"/>
                  <a:gd name="connsiteX794" fmla="*/ 1021217 w 1645942"/>
                  <a:gd name="connsiteY794" fmla="*/ 443752 h 740050"/>
                  <a:gd name="connsiteX795" fmla="*/ 1015683 w 1645942"/>
                  <a:gd name="connsiteY795" fmla="*/ 444982 h 740050"/>
                  <a:gd name="connsiteX796" fmla="*/ 1017352 w 1645942"/>
                  <a:gd name="connsiteY796" fmla="*/ 450429 h 740050"/>
                  <a:gd name="connsiteX797" fmla="*/ 1021832 w 1645942"/>
                  <a:gd name="connsiteY797" fmla="*/ 463079 h 740050"/>
                  <a:gd name="connsiteX798" fmla="*/ 1025171 w 1645942"/>
                  <a:gd name="connsiteY798" fmla="*/ 466594 h 740050"/>
                  <a:gd name="connsiteX799" fmla="*/ 1031145 w 1645942"/>
                  <a:gd name="connsiteY799" fmla="*/ 466857 h 740050"/>
                  <a:gd name="connsiteX800" fmla="*/ 1044938 w 1645942"/>
                  <a:gd name="connsiteY800" fmla="*/ 468614 h 740050"/>
                  <a:gd name="connsiteX801" fmla="*/ 1059522 w 1645942"/>
                  <a:gd name="connsiteY801" fmla="*/ 470723 h 740050"/>
                  <a:gd name="connsiteX802" fmla="*/ 1061542 w 1645942"/>
                  <a:gd name="connsiteY802" fmla="*/ 470723 h 740050"/>
                  <a:gd name="connsiteX803" fmla="*/ 1063212 w 1645942"/>
                  <a:gd name="connsiteY803" fmla="*/ 469756 h 740050"/>
                  <a:gd name="connsiteX804" fmla="*/ 1061806 w 1645942"/>
                  <a:gd name="connsiteY804" fmla="*/ 468351 h 740050"/>
                  <a:gd name="connsiteX805" fmla="*/ 1050912 w 1645942"/>
                  <a:gd name="connsiteY805" fmla="*/ 461235 h 740050"/>
                  <a:gd name="connsiteX806" fmla="*/ 611555 w 1645942"/>
                  <a:gd name="connsiteY806" fmla="*/ 566923 h 740050"/>
                  <a:gd name="connsiteX807" fmla="*/ 615245 w 1645942"/>
                  <a:gd name="connsiteY807" fmla="*/ 565956 h 740050"/>
                  <a:gd name="connsiteX808" fmla="*/ 634749 w 1645942"/>
                  <a:gd name="connsiteY808" fmla="*/ 565605 h 740050"/>
                  <a:gd name="connsiteX809" fmla="*/ 666376 w 1645942"/>
                  <a:gd name="connsiteY809" fmla="*/ 567801 h 740050"/>
                  <a:gd name="connsiteX810" fmla="*/ 669539 w 1645942"/>
                  <a:gd name="connsiteY810" fmla="*/ 566396 h 740050"/>
                  <a:gd name="connsiteX811" fmla="*/ 667430 w 1645942"/>
                  <a:gd name="connsiteY811" fmla="*/ 563848 h 740050"/>
                  <a:gd name="connsiteX812" fmla="*/ 633870 w 1645942"/>
                  <a:gd name="connsiteY812" fmla="*/ 557610 h 740050"/>
                  <a:gd name="connsiteX813" fmla="*/ 601452 w 1645942"/>
                  <a:gd name="connsiteY813" fmla="*/ 555150 h 740050"/>
                  <a:gd name="connsiteX814" fmla="*/ 580543 w 1645942"/>
                  <a:gd name="connsiteY814" fmla="*/ 553569 h 740050"/>
                  <a:gd name="connsiteX815" fmla="*/ 579577 w 1645942"/>
                  <a:gd name="connsiteY815" fmla="*/ 555502 h 740050"/>
                  <a:gd name="connsiteX816" fmla="*/ 592930 w 1645942"/>
                  <a:gd name="connsiteY816" fmla="*/ 565517 h 740050"/>
                  <a:gd name="connsiteX817" fmla="*/ 611555 w 1645942"/>
                  <a:gd name="connsiteY817" fmla="*/ 566923 h 740050"/>
                  <a:gd name="connsiteX818" fmla="*/ 646785 w 1645942"/>
                  <a:gd name="connsiteY818" fmla="*/ 633252 h 740050"/>
                  <a:gd name="connsiteX819" fmla="*/ 650299 w 1645942"/>
                  <a:gd name="connsiteY819" fmla="*/ 633779 h 740050"/>
                  <a:gd name="connsiteX820" fmla="*/ 663213 w 1645942"/>
                  <a:gd name="connsiteY820" fmla="*/ 630265 h 740050"/>
                  <a:gd name="connsiteX821" fmla="*/ 673404 w 1645942"/>
                  <a:gd name="connsiteY821" fmla="*/ 631319 h 740050"/>
                  <a:gd name="connsiteX822" fmla="*/ 683332 w 1645942"/>
                  <a:gd name="connsiteY822" fmla="*/ 627981 h 740050"/>
                  <a:gd name="connsiteX823" fmla="*/ 688252 w 1645942"/>
                  <a:gd name="connsiteY823" fmla="*/ 624906 h 740050"/>
                  <a:gd name="connsiteX824" fmla="*/ 683508 w 1645942"/>
                  <a:gd name="connsiteY824" fmla="*/ 623940 h 740050"/>
                  <a:gd name="connsiteX825" fmla="*/ 632464 w 1645942"/>
                  <a:gd name="connsiteY825" fmla="*/ 625433 h 740050"/>
                  <a:gd name="connsiteX826" fmla="*/ 598026 w 1645942"/>
                  <a:gd name="connsiteY826" fmla="*/ 626048 h 740050"/>
                  <a:gd name="connsiteX827" fmla="*/ 595127 w 1645942"/>
                  <a:gd name="connsiteY827" fmla="*/ 627630 h 740050"/>
                  <a:gd name="connsiteX828" fmla="*/ 596181 w 1645942"/>
                  <a:gd name="connsiteY828" fmla="*/ 632022 h 740050"/>
                  <a:gd name="connsiteX829" fmla="*/ 608568 w 1645942"/>
                  <a:gd name="connsiteY829" fmla="*/ 633955 h 740050"/>
                  <a:gd name="connsiteX830" fmla="*/ 632552 w 1645942"/>
                  <a:gd name="connsiteY830" fmla="*/ 632198 h 740050"/>
                  <a:gd name="connsiteX831" fmla="*/ 646785 w 1645942"/>
                  <a:gd name="connsiteY831" fmla="*/ 633252 h 740050"/>
                  <a:gd name="connsiteX832" fmla="*/ 1016737 w 1645942"/>
                  <a:gd name="connsiteY832" fmla="*/ 93303 h 740050"/>
                  <a:gd name="connsiteX833" fmla="*/ 996970 w 1645942"/>
                  <a:gd name="connsiteY833" fmla="*/ 91282 h 740050"/>
                  <a:gd name="connsiteX834" fmla="*/ 993192 w 1645942"/>
                  <a:gd name="connsiteY834" fmla="*/ 91985 h 740050"/>
                  <a:gd name="connsiteX835" fmla="*/ 996443 w 1645942"/>
                  <a:gd name="connsiteY835" fmla="*/ 95236 h 740050"/>
                  <a:gd name="connsiteX836" fmla="*/ 1018494 w 1645942"/>
                  <a:gd name="connsiteY836" fmla="*/ 111489 h 740050"/>
                  <a:gd name="connsiteX837" fmla="*/ 1022535 w 1645942"/>
                  <a:gd name="connsiteY837" fmla="*/ 113949 h 740050"/>
                  <a:gd name="connsiteX838" fmla="*/ 1036153 w 1645942"/>
                  <a:gd name="connsiteY838" fmla="*/ 115969 h 740050"/>
                  <a:gd name="connsiteX839" fmla="*/ 1048364 w 1645942"/>
                  <a:gd name="connsiteY839" fmla="*/ 115530 h 740050"/>
                  <a:gd name="connsiteX840" fmla="*/ 1038437 w 1645942"/>
                  <a:gd name="connsiteY840" fmla="*/ 109820 h 740050"/>
                  <a:gd name="connsiteX841" fmla="*/ 1035186 w 1645942"/>
                  <a:gd name="connsiteY841" fmla="*/ 95499 h 740050"/>
                  <a:gd name="connsiteX842" fmla="*/ 1036240 w 1645942"/>
                  <a:gd name="connsiteY842" fmla="*/ 91985 h 740050"/>
                  <a:gd name="connsiteX843" fmla="*/ 1032550 w 1645942"/>
                  <a:gd name="connsiteY843" fmla="*/ 91282 h 740050"/>
                  <a:gd name="connsiteX844" fmla="*/ 1016737 w 1645942"/>
                  <a:gd name="connsiteY844" fmla="*/ 93303 h 740050"/>
                  <a:gd name="connsiteX845" fmla="*/ 1237513 w 1645942"/>
                  <a:gd name="connsiteY845" fmla="*/ 262246 h 740050"/>
                  <a:gd name="connsiteX846" fmla="*/ 1265627 w 1645942"/>
                  <a:gd name="connsiteY846" fmla="*/ 272085 h 740050"/>
                  <a:gd name="connsiteX847" fmla="*/ 1270019 w 1645942"/>
                  <a:gd name="connsiteY847" fmla="*/ 271119 h 740050"/>
                  <a:gd name="connsiteX848" fmla="*/ 1284164 w 1645942"/>
                  <a:gd name="connsiteY848" fmla="*/ 265057 h 740050"/>
                  <a:gd name="connsiteX849" fmla="*/ 1296815 w 1645942"/>
                  <a:gd name="connsiteY849" fmla="*/ 260840 h 740050"/>
                  <a:gd name="connsiteX850" fmla="*/ 1299626 w 1645942"/>
                  <a:gd name="connsiteY850" fmla="*/ 258029 h 740050"/>
                  <a:gd name="connsiteX851" fmla="*/ 1294970 w 1645942"/>
                  <a:gd name="connsiteY851" fmla="*/ 257238 h 740050"/>
                  <a:gd name="connsiteX852" fmla="*/ 1281528 w 1645942"/>
                  <a:gd name="connsiteY852" fmla="*/ 258644 h 740050"/>
                  <a:gd name="connsiteX853" fmla="*/ 1268174 w 1645942"/>
                  <a:gd name="connsiteY853" fmla="*/ 257677 h 740050"/>
                  <a:gd name="connsiteX854" fmla="*/ 1237513 w 1645942"/>
                  <a:gd name="connsiteY854" fmla="*/ 262246 h 740050"/>
                  <a:gd name="connsiteX855" fmla="*/ 1471644 w 1645942"/>
                  <a:gd name="connsiteY855" fmla="*/ 434264 h 740050"/>
                  <a:gd name="connsiteX856" fmla="*/ 1476036 w 1645942"/>
                  <a:gd name="connsiteY856" fmla="*/ 451132 h 740050"/>
                  <a:gd name="connsiteX857" fmla="*/ 1488160 w 1645942"/>
                  <a:gd name="connsiteY857" fmla="*/ 450692 h 740050"/>
                  <a:gd name="connsiteX858" fmla="*/ 1490357 w 1645942"/>
                  <a:gd name="connsiteY858" fmla="*/ 444367 h 740050"/>
                  <a:gd name="connsiteX859" fmla="*/ 1495716 w 1645942"/>
                  <a:gd name="connsiteY859" fmla="*/ 433121 h 740050"/>
                  <a:gd name="connsiteX860" fmla="*/ 1500196 w 1645942"/>
                  <a:gd name="connsiteY860" fmla="*/ 424160 h 740050"/>
                  <a:gd name="connsiteX861" fmla="*/ 1490181 w 1645942"/>
                  <a:gd name="connsiteY861" fmla="*/ 427147 h 740050"/>
                  <a:gd name="connsiteX862" fmla="*/ 1471644 w 1645942"/>
                  <a:gd name="connsiteY862" fmla="*/ 434264 h 740050"/>
                  <a:gd name="connsiteX863" fmla="*/ 251882 w 1645942"/>
                  <a:gd name="connsiteY863" fmla="*/ 317155 h 740050"/>
                  <a:gd name="connsiteX864" fmla="*/ 242657 w 1645942"/>
                  <a:gd name="connsiteY864" fmla="*/ 315837 h 740050"/>
                  <a:gd name="connsiteX865" fmla="*/ 231324 w 1645942"/>
                  <a:gd name="connsiteY865" fmla="*/ 320844 h 740050"/>
                  <a:gd name="connsiteX866" fmla="*/ 227371 w 1645942"/>
                  <a:gd name="connsiteY866" fmla="*/ 323304 h 740050"/>
                  <a:gd name="connsiteX867" fmla="*/ 217795 w 1645942"/>
                  <a:gd name="connsiteY867" fmla="*/ 339645 h 740050"/>
                  <a:gd name="connsiteX868" fmla="*/ 220518 w 1645942"/>
                  <a:gd name="connsiteY868" fmla="*/ 345443 h 740050"/>
                  <a:gd name="connsiteX869" fmla="*/ 226580 w 1645942"/>
                  <a:gd name="connsiteY869" fmla="*/ 344126 h 740050"/>
                  <a:gd name="connsiteX870" fmla="*/ 233169 w 1645942"/>
                  <a:gd name="connsiteY870" fmla="*/ 335604 h 740050"/>
                  <a:gd name="connsiteX871" fmla="*/ 254869 w 1645942"/>
                  <a:gd name="connsiteY871" fmla="*/ 321196 h 740050"/>
                  <a:gd name="connsiteX872" fmla="*/ 258910 w 1645942"/>
                  <a:gd name="connsiteY872" fmla="*/ 318736 h 740050"/>
                  <a:gd name="connsiteX873" fmla="*/ 251882 w 1645942"/>
                  <a:gd name="connsiteY873" fmla="*/ 317155 h 740050"/>
                  <a:gd name="connsiteX874" fmla="*/ 361787 w 1645942"/>
                  <a:gd name="connsiteY874" fmla="*/ 688161 h 740050"/>
                  <a:gd name="connsiteX875" fmla="*/ 379973 w 1645942"/>
                  <a:gd name="connsiteY875" fmla="*/ 691763 h 740050"/>
                  <a:gd name="connsiteX876" fmla="*/ 382784 w 1645942"/>
                  <a:gd name="connsiteY876" fmla="*/ 692027 h 740050"/>
                  <a:gd name="connsiteX877" fmla="*/ 381378 w 1645942"/>
                  <a:gd name="connsiteY877" fmla="*/ 689215 h 740050"/>
                  <a:gd name="connsiteX878" fmla="*/ 374350 w 1645942"/>
                  <a:gd name="connsiteY878" fmla="*/ 686140 h 740050"/>
                  <a:gd name="connsiteX879" fmla="*/ 365477 w 1645942"/>
                  <a:gd name="connsiteY879" fmla="*/ 685174 h 740050"/>
                  <a:gd name="connsiteX880" fmla="*/ 351244 w 1645942"/>
                  <a:gd name="connsiteY880" fmla="*/ 681748 h 740050"/>
                  <a:gd name="connsiteX881" fmla="*/ 347730 w 1645942"/>
                  <a:gd name="connsiteY881" fmla="*/ 680254 h 740050"/>
                  <a:gd name="connsiteX882" fmla="*/ 327875 w 1645942"/>
                  <a:gd name="connsiteY882" fmla="*/ 670766 h 740050"/>
                  <a:gd name="connsiteX883" fmla="*/ 307933 w 1645942"/>
                  <a:gd name="connsiteY883" fmla="*/ 661366 h 740050"/>
                  <a:gd name="connsiteX884" fmla="*/ 305209 w 1645942"/>
                  <a:gd name="connsiteY884" fmla="*/ 661805 h 740050"/>
                  <a:gd name="connsiteX885" fmla="*/ 306527 w 1645942"/>
                  <a:gd name="connsiteY885" fmla="*/ 663913 h 740050"/>
                  <a:gd name="connsiteX886" fmla="*/ 332971 w 1645942"/>
                  <a:gd name="connsiteY886" fmla="*/ 677619 h 740050"/>
                  <a:gd name="connsiteX887" fmla="*/ 361787 w 1645942"/>
                  <a:gd name="connsiteY887" fmla="*/ 688161 h 740050"/>
                  <a:gd name="connsiteX888" fmla="*/ 840590 w 1645942"/>
                  <a:gd name="connsiteY888" fmla="*/ 576235 h 740050"/>
                  <a:gd name="connsiteX889" fmla="*/ 841556 w 1645942"/>
                  <a:gd name="connsiteY889" fmla="*/ 572106 h 740050"/>
                  <a:gd name="connsiteX890" fmla="*/ 823283 w 1645942"/>
                  <a:gd name="connsiteY890" fmla="*/ 556995 h 740050"/>
                  <a:gd name="connsiteX891" fmla="*/ 811335 w 1645942"/>
                  <a:gd name="connsiteY891" fmla="*/ 551460 h 740050"/>
                  <a:gd name="connsiteX892" fmla="*/ 808699 w 1645942"/>
                  <a:gd name="connsiteY892" fmla="*/ 553130 h 740050"/>
                  <a:gd name="connsiteX893" fmla="*/ 819154 w 1645942"/>
                  <a:gd name="connsiteY893" fmla="*/ 571579 h 740050"/>
                  <a:gd name="connsiteX894" fmla="*/ 840590 w 1645942"/>
                  <a:gd name="connsiteY894" fmla="*/ 576235 h 740050"/>
                  <a:gd name="connsiteX895" fmla="*/ 770131 w 1645942"/>
                  <a:gd name="connsiteY895" fmla="*/ 605315 h 740050"/>
                  <a:gd name="connsiteX896" fmla="*/ 767232 w 1645942"/>
                  <a:gd name="connsiteY896" fmla="*/ 608214 h 740050"/>
                  <a:gd name="connsiteX897" fmla="*/ 764948 w 1645942"/>
                  <a:gd name="connsiteY897" fmla="*/ 612343 h 740050"/>
                  <a:gd name="connsiteX898" fmla="*/ 769780 w 1645942"/>
                  <a:gd name="connsiteY898" fmla="*/ 611816 h 740050"/>
                  <a:gd name="connsiteX899" fmla="*/ 797015 w 1645942"/>
                  <a:gd name="connsiteY899" fmla="*/ 603031 h 740050"/>
                  <a:gd name="connsiteX900" fmla="*/ 799738 w 1645942"/>
                  <a:gd name="connsiteY900" fmla="*/ 600395 h 740050"/>
                  <a:gd name="connsiteX901" fmla="*/ 796751 w 1645942"/>
                  <a:gd name="connsiteY901" fmla="*/ 597144 h 740050"/>
                  <a:gd name="connsiteX902" fmla="*/ 770131 w 1645942"/>
                  <a:gd name="connsiteY902" fmla="*/ 605315 h 740050"/>
                  <a:gd name="connsiteX903" fmla="*/ 349312 w 1645942"/>
                  <a:gd name="connsiteY903" fmla="*/ 350363 h 740050"/>
                  <a:gd name="connsiteX904" fmla="*/ 358624 w 1645942"/>
                  <a:gd name="connsiteY904" fmla="*/ 355371 h 740050"/>
                  <a:gd name="connsiteX905" fmla="*/ 362138 w 1645942"/>
                  <a:gd name="connsiteY905" fmla="*/ 356249 h 740050"/>
                  <a:gd name="connsiteX906" fmla="*/ 362050 w 1645942"/>
                  <a:gd name="connsiteY906" fmla="*/ 352735 h 740050"/>
                  <a:gd name="connsiteX907" fmla="*/ 356076 w 1645942"/>
                  <a:gd name="connsiteY907" fmla="*/ 338679 h 740050"/>
                  <a:gd name="connsiteX908" fmla="*/ 350366 w 1645942"/>
                  <a:gd name="connsiteY908" fmla="*/ 336043 h 740050"/>
                  <a:gd name="connsiteX909" fmla="*/ 340087 w 1645942"/>
                  <a:gd name="connsiteY909" fmla="*/ 342193 h 740050"/>
                  <a:gd name="connsiteX910" fmla="*/ 340878 w 1645942"/>
                  <a:gd name="connsiteY910" fmla="*/ 345883 h 740050"/>
                  <a:gd name="connsiteX911" fmla="*/ 349312 w 1645942"/>
                  <a:gd name="connsiteY911" fmla="*/ 350363 h 740050"/>
                  <a:gd name="connsiteX912" fmla="*/ 1047837 w 1645942"/>
                  <a:gd name="connsiteY912" fmla="*/ 570085 h 740050"/>
                  <a:gd name="connsiteX913" fmla="*/ 1057325 w 1645942"/>
                  <a:gd name="connsiteY913" fmla="*/ 572106 h 740050"/>
                  <a:gd name="connsiteX914" fmla="*/ 1058995 w 1645942"/>
                  <a:gd name="connsiteY914" fmla="*/ 571316 h 740050"/>
                  <a:gd name="connsiteX915" fmla="*/ 1057150 w 1645942"/>
                  <a:gd name="connsiteY915" fmla="*/ 569207 h 740050"/>
                  <a:gd name="connsiteX916" fmla="*/ 1053548 w 1645942"/>
                  <a:gd name="connsiteY916" fmla="*/ 568065 h 740050"/>
                  <a:gd name="connsiteX917" fmla="*/ 1027367 w 1645942"/>
                  <a:gd name="connsiteY917" fmla="*/ 563936 h 740050"/>
                  <a:gd name="connsiteX918" fmla="*/ 1005755 w 1645942"/>
                  <a:gd name="connsiteY918" fmla="*/ 561212 h 740050"/>
                  <a:gd name="connsiteX919" fmla="*/ 999430 w 1645942"/>
                  <a:gd name="connsiteY919" fmla="*/ 560422 h 740050"/>
                  <a:gd name="connsiteX920" fmla="*/ 1004613 w 1645942"/>
                  <a:gd name="connsiteY920" fmla="*/ 563848 h 740050"/>
                  <a:gd name="connsiteX921" fmla="*/ 1008830 w 1645942"/>
                  <a:gd name="connsiteY921" fmla="*/ 566220 h 740050"/>
                  <a:gd name="connsiteX922" fmla="*/ 1023502 w 1645942"/>
                  <a:gd name="connsiteY922" fmla="*/ 569471 h 740050"/>
                  <a:gd name="connsiteX923" fmla="*/ 1047837 w 1645942"/>
                  <a:gd name="connsiteY923" fmla="*/ 570085 h 740050"/>
                  <a:gd name="connsiteX924" fmla="*/ 343162 w 1645942"/>
                  <a:gd name="connsiteY924" fmla="*/ 453943 h 740050"/>
                  <a:gd name="connsiteX925" fmla="*/ 309602 w 1645942"/>
                  <a:gd name="connsiteY925" fmla="*/ 447354 h 740050"/>
                  <a:gd name="connsiteX926" fmla="*/ 306878 w 1645942"/>
                  <a:gd name="connsiteY926" fmla="*/ 446914 h 740050"/>
                  <a:gd name="connsiteX927" fmla="*/ 308811 w 1645942"/>
                  <a:gd name="connsiteY927" fmla="*/ 449638 h 740050"/>
                  <a:gd name="connsiteX928" fmla="*/ 321813 w 1645942"/>
                  <a:gd name="connsiteY928" fmla="*/ 453328 h 740050"/>
                  <a:gd name="connsiteX929" fmla="*/ 366180 w 1645942"/>
                  <a:gd name="connsiteY929" fmla="*/ 466242 h 740050"/>
                  <a:gd name="connsiteX930" fmla="*/ 368903 w 1645942"/>
                  <a:gd name="connsiteY930" fmla="*/ 465452 h 740050"/>
                  <a:gd name="connsiteX931" fmla="*/ 367673 w 1645942"/>
                  <a:gd name="connsiteY931" fmla="*/ 462289 h 740050"/>
                  <a:gd name="connsiteX932" fmla="*/ 355989 w 1645942"/>
                  <a:gd name="connsiteY932" fmla="*/ 457984 h 740050"/>
                  <a:gd name="connsiteX933" fmla="*/ 343162 w 1645942"/>
                  <a:gd name="connsiteY933" fmla="*/ 453943 h 740050"/>
                  <a:gd name="connsiteX934" fmla="*/ 840590 w 1645942"/>
                  <a:gd name="connsiteY934" fmla="*/ 267429 h 740050"/>
                  <a:gd name="connsiteX935" fmla="*/ 849200 w 1645942"/>
                  <a:gd name="connsiteY935" fmla="*/ 277269 h 740050"/>
                  <a:gd name="connsiteX936" fmla="*/ 868527 w 1645942"/>
                  <a:gd name="connsiteY936" fmla="*/ 269538 h 740050"/>
                  <a:gd name="connsiteX937" fmla="*/ 870285 w 1645942"/>
                  <a:gd name="connsiteY937" fmla="*/ 268835 h 740050"/>
                  <a:gd name="connsiteX938" fmla="*/ 868352 w 1645942"/>
                  <a:gd name="connsiteY938" fmla="*/ 267517 h 740050"/>
                  <a:gd name="connsiteX939" fmla="*/ 840590 w 1645942"/>
                  <a:gd name="connsiteY939" fmla="*/ 267429 h 740050"/>
                  <a:gd name="connsiteX940" fmla="*/ 862290 w 1645942"/>
                  <a:gd name="connsiteY940" fmla="*/ 527564 h 740050"/>
                  <a:gd name="connsiteX941" fmla="*/ 845071 w 1645942"/>
                  <a:gd name="connsiteY941" fmla="*/ 514738 h 740050"/>
                  <a:gd name="connsiteX942" fmla="*/ 840414 w 1645942"/>
                  <a:gd name="connsiteY942" fmla="*/ 514298 h 740050"/>
                  <a:gd name="connsiteX943" fmla="*/ 841644 w 1645942"/>
                  <a:gd name="connsiteY943" fmla="*/ 519218 h 740050"/>
                  <a:gd name="connsiteX944" fmla="*/ 873711 w 1645942"/>
                  <a:gd name="connsiteY944" fmla="*/ 541094 h 740050"/>
                  <a:gd name="connsiteX945" fmla="*/ 876610 w 1645942"/>
                  <a:gd name="connsiteY945" fmla="*/ 542324 h 740050"/>
                  <a:gd name="connsiteX946" fmla="*/ 875556 w 1645942"/>
                  <a:gd name="connsiteY946" fmla="*/ 538897 h 740050"/>
                  <a:gd name="connsiteX947" fmla="*/ 862290 w 1645942"/>
                  <a:gd name="connsiteY947" fmla="*/ 527564 h 740050"/>
                  <a:gd name="connsiteX948" fmla="*/ 1180496 w 1645942"/>
                  <a:gd name="connsiteY948" fmla="*/ 194862 h 740050"/>
                  <a:gd name="connsiteX949" fmla="*/ 1180145 w 1645942"/>
                  <a:gd name="connsiteY949" fmla="*/ 200485 h 740050"/>
                  <a:gd name="connsiteX950" fmla="*/ 1195431 w 1645942"/>
                  <a:gd name="connsiteY950" fmla="*/ 203032 h 740050"/>
                  <a:gd name="connsiteX951" fmla="*/ 1204041 w 1645942"/>
                  <a:gd name="connsiteY951" fmla="*/ 193720 h 740050"/>
                  <a:gd name="connsiteX952" fmla="*/ 1201318 w 1645942"/>
                  <a:gd name="connsiteY952" fmla="*/ 190909 h 740050"/>
                  <a:gd name="connsiteX953" fmla="*/ 1180496 w 1645942"/>
                  <a:gd name="connsiteY953" fmla="*/ 194862 h 740050"/>
                  <a:gd name="connsiteX954" fmla="*/ 1362881 w 1645942"/>
                  <a:gd name="connsiteY954" fmla="*/ 304767 h 740050"/>
                  <a:gd name="connsiteX955" fmla="*/ 1371578 w 1645942"/>
                  <a:gd name="connsiteY955" fmla="*/ 315485 h 740050"/>
                  <a:gd name="connsiteX956" fmla="*/ 1384756 w 1645942"/>
                  <a:gd name="connsiteY956" fmla="*/ 321371 h 740050"/>
                  <a:gd name="connsiteX957" fmla="*/ 1386426 w 1645942"/>
                  <a:gd name="connsiteY957" fmla="*/ 322074 h 740050"/>
                  <a:gd name="connsiteX958" fmla="*/ 1390643 w 1645942"/>
                  <a:gd name="connsiteY958" fmla="*/ 322601 h 740050"/>
                  <a:gd name="connsiteX959" fmla="*/ 1388095 w 1645942"/>
                  <a:gd name="connsiteY959" fmla="*/ 317769 h 740050"/>
                  <a:gd name="connsiteX960" fmla="*/ 1372633 w 1645942"/>
                  <a:gd name="connsiteY960" fmla="*/ 308193 h 740050"/>
                  <a:gd name="connsiteX961" fmla="*/ 1363320 w 1645942"/>
                  <a:gd name="connsiteY961" fmla="*/ 300989 h 740050"/>
                  <a:gd name="connsiteX962" fmla="*/ 1362881 w 1645942"/>
                  <a:gd name="connsiteY962" fmla="*/ 304767 h 740050"/>
                  <a:gd name="connsiteX963" fmla="*/ 550409 w 1645942"/>
                  <a:gd name="connsiteY963" fmla="*/ 520272 h 740050"/>
                  <a:gd name="connsiteX964" fmla="*/ 535035 w 1645942"/>
                  <a:gd name="connsiteY964" fmla="*/ 517285 h 740050"/>
                  <a:gd name="connsiteX965" fmla="*/ 517552 w 1645942"/>
                  <a:gd name="connsiteY965" fmla="*/ 512102 h 740050"/>
                  <a:gd name="connsiteX966" fmla="*/ 514301 w 1645942"/>
                  <a:gd name="connsiteY966" fmla="*/ 513244 h 740050"/>
                  <a:gd name="connsiteX967" fmla="*/ 516497 w 1645942"/>
                  <a:gd name="connsiteY967" fmla="*/ 515440 h 740050"/>
                  <a:gd name="connsiteX968" fmla="*/ 553132 w 1645942"/>
                  <a:gd name="connsiteY968" fmla="*/ 524489 h 740050"/>
                  <a:gd name="connsiteX969" fmla="*/ 555417 w 1645942"/>
                  <a:gd name="connsiteY969" fmla="*/ 523347 h 740050"/>
                  <a:gd name="connsiteX970" fmla="*/ 550409 w 1645942"/>
                  <a:gd name="connsiteY970" fmla="*/ 520272 h 740050"/>
                  <a:gd name="connsiteX971" fmla="*/ 1014628 w 1645942"/>
                  <a:gd name="connsiteY971" fmla="*/ 286054 h 740050"/>
                  <a:gd name="connsiteX972" fmla="*/ 994773 w 1645942"/>
                  <a:gd name="connsiteY972" fmla="*/ 284297 h 740050"/>
                  <a:gd name="connsiteX973" fmla="*/ 975094 w 1645942"/>
                  <a:gd name="connsiteY973" fmla="*/ 282013 h 740050"/>
                  <a:gd name="connsiteX974" fmla="*/ 972195 w 1645942"/>
                  <a:gd name="connsiteY974" fmla="*/ 283682 h 740050"/>
                  <a:gd name="connsiteX975" fmla="*/ 974567 w 1645942"/>
                  <a:gd name="connsiteY975" fmla="*/ 285966 h 740050"/>
                  <a:gd name="connsiteX976" fmla="*/ 999518 w 1645942"/>
                  <a:gd name="connsiteY976" fmla="*/ 288163 h 740050"/>
                  <a:gd name="connsiteX977" fmla="*/ 1004525 w 1645942"/>
                  <a:gd name="connsiteY977" fmla="*/ 288426 h 740050"/>
                  <a:gd name="connsiteX978" fmla="*/ 1027718 w 1645942"/>
                  <a:gd name="connsiteY978" fmla="*/ 292204 h 740050"/>
                  <a:gd name="connsiteX979" fmla="*/ 1032199 w 1645942"/>
                  <a:gd name="connsiteY979" fmla="*/ 291150 h 740050"/>
                  <a:gd name="connsiteX980" fmla="*/ 1027191 w 1645942"/>
                  <a:gd name="connsiteY980" fmla="*/ 288251 h 740050"/>
                  <a:gd name="connsiteX981" fmla="*/ 1014628 w 1645942"/>
                  <a:gd name="connsiteY981" fmla="*/ 286054 h 740050"/>
                  <a:gd name="connsiteX982" fmla="*/ 413357 w 1645942"/>
                  <a:gd name="connsiteY982" fmla="*/ 258907 h 740050"/>
                  <a:gd name="connsiteX983" fmla="*/ 422845 w 1645942"/>
                  <a:gd name="connsiteY983" fmla="*/ 258907 h 740050"/>
                  <a:gd name="connsiteX984" fmla="*/ 439450 w 1645942"/>
                  <a:gd name="connsiteY984" fmla="*/ 258732 h 740050"/>
                  <a:gd name="connsiteX985" fmla="*/ 445512 w 1645942"/>
                  <a:gd name="connsiteY985" fmla="*/ 255920 h 740050"/>
                  <a:gd name="connsiteX986" fmla="*/ 440153 w 1645942"/>
                  <a:gd name="connsiteY986" fmla="*/ 254778 h 740050"/>
                  <a:gd name="connsiteX987" fmla="*/ 429786 w 1645942"/>
                  <a:gd name="connsiteY987" fmla="*/ 254778 h 740050"/>
                  <a:gd name="connsiteX988" fmla="*/ 396489 w 1645942"/>
                  <a:gd name="connsiteY988" fmla="*/ 256887 h 740050"/>
                  <a:gd name="connsiteX989" fmla="*/ 393941 w 1645942"/>
                  <a:gd name="connsiteY989" fmla="*/ 257941 h 740050"/>
                  <a:gd name="connsiteX990" fmla="*/ 396577 w 1645942"/>
                  <a:gd name="connsiteY990" fmla="*/ 258995 h 740050"/>
                  <a:gd name="connsiteX991" fmla="*/ 404660 w 1645942"/>
                  <a:gd name="connsiteY991" fmla="*/ 259874 h 740050"/>
                  <a:gd name="connsiteX992" fmla="*/ 413533 w 1645942"/>
                  <a:gd name="connsiteY992" fmla="*/ 258995 h 740050"/>
                  <a:gd name="connsiteX993" fmla="*/ 610501 w 1645942"/>
                  <a:gd name="connsiteY993" fmla="*/ 522381 h 740050"/>
                  <a:gd name="connsiteX994" fmla="*/ 613400 w 1645942"/>
                  <a:gd name="connsiteY994" fmla="*/ 519482 h 740050"/>
                  <a:gd name="connsiteX995" fmla="*/ 611292 w 1645942"/>
                  <a:gd name="connsiteY995" fmla="*/ 518252 h 740050"/>
                  <a:gd name="connsiteX996" fmla="*/ 605493 w 1645942"/>
                  <a:gd name="connsiteY996" fmla="*/ 517285 h 740050"/>
                  <a:gd name="connsiteX997" fmla="*/ 592491 w 1645942"/>
                  <a:gd name="connsiteY997" fmla="*/ 514123 h 740050"/>
                  <a:gd name="connsiteX998" fmla="*/ 582300 w 1645942"/>
                  <a:gd name="connsiteY998" fmla="*/ 523611 h 740050"/>
                  <a:gd name="connsiteX999" fmla="*/ 580719 w 1645942"/>
                  <a:gd name="connsiteY999" fmla="*/ 525719 h 740050"/>
                  <a:gd name="connsiteX1000" fmla="*/ 584408 w 1645942"/>
                  <a:gd name="connsiteY1000" fmla="*/ 526334 h 740050"/>
                  <a:gd name="connsiteX1001" fmla="*/ 610501 w 1645942"/>
                  <a:gd name="connsiteY1001" fmla="*/ 522381 h 740050"/>
                  <a:gd name="connsiteX1002" fmla="*/ 1335910 w 1645942"/>
                  <a:gd name="connsiteY1002" fmla="*/ 327521 h 740050"/>
                  <a:gd name="connsiteX1003" fmla="*/ 1324489 w 1645942"/>
                  <a:gd name="connsiteY1003" fmla="*/ 320405 h 740050"/>
                  <a:gd name="connsiteX1004" fmla="*/ 1317812 w 1645942"/>
                  <a:gd name="connsiteY1004" fmla="*/ 319263 h 740050"/>
                  <a:gd name="connsiteX1005" fmla="*/ 1316318 w 1645942"/>
                  <a:gd name="connsiteY1005" fmla="*/ 320229 h 740050"/>
                  <a:gd name="connsiteX1006" fmla="*/ 1317021 w 1645942"/>
                  <a:gd name="connsiteY1006" fmla="*/ 322865 h 740050"/>
                  <a:gd name="connsiteX1007" fmla="*/ 1322995 w 1645942"/>
                  <a:gd name="connsiteY1007" fmla="*/ 330596 h 740050"/>
                  <a:gd name="connsiteX1008" fmla="*/ 1329848 w 1645942"/>
                  <a:gd name="connsiteY1008" fmla="*/ 335604 h 740050"/>
                  <a:gd name="connsiteX1009" fmla="*/ 1332571 w 1645942"/>
                  <a:gd name="connsiteY1009" fmla="*/ 334901 h 740050"/>
                  <a:gd name="connsiteX1010" fmla="*/ 1330638 w 1645942"/>
                  <a:gd name="connsiteY1010" fmla="*/ 333583 h 740050"/>
                  <a:gd name="connsiteX1011" fmla="*/ 1327300 w 1645942"/>
                  <a:gd name="connsiteY1011" fmla="*/ 329893 h 740050"/>
                  <a:gd name="connsiteX1012" fmla="*/ 1332835 w 1645942"/>
                  <a:gd name="connsiteY1012" fmla="*/ 330508 h 740050"/>
                  <a:gd name="connsiteX1013" fmla="*/ 1336349 w 1645942"/>
                  <a:gd name="connsiteY1013" fmla="*/ 331826 h 740050"/>
                  <a:gd name="connsiteX1014" fmla="*/ 1344695 w 1645942"/>
                  <a:gd name="connsiteY1014" fmla="*/ 333144 h 740050"/>
                  <a:gd name="connsiteX1015" fmla="*/ 1335910 w 1645942"/>
                  <a:gd name="connsiteY1015" fmla="*/ 327521 h 740050"/>
                  <a:gd name="connsiteX1016" fmla="*/ 1105821 w 1645942"/>
                  <a:gd name="connsiteY1016" fmla="*/ 228071 h 740050"/>
                  <a:gd name="connsiteX1017" fmla="*/ 1124797 w 1645942"/>
                  <a:gd name="connsiteY1017" fmla="*/ 234221 h 740050"/>
                  <a:gd name="connsiteX1018" fmla="*/ 1129102 w 1645942"/>
                  <a:gd name="connsiteY1018" fmla="*/ 236241 h 740050"/>
                  <a:gd name="connsiteX1019" fmla="*/ 1133758 w 1645942"/>
                  <a:gd name="connsiteY1019" fmla="*/ 235363 h 740050"/>
                  <a:gd name="connsiteX1020" fmla="*/ 1130244 w 1645942"/>
                  <a:gd name="connsiteY1020" fmla="*/ 233869 h 740050"/>
                  <a:gd name="connsiteX1021" fmla="*/ 1120404 w 1645942"/>
                  <a:gd name="connsiteY1021" fmla="*/ 227983 h 740050"/>
                  <a:gd name="connsiteX1022" fmla="*/ 1107665 w 1645942"/>
                  <a:gd name="connsiteY1022" fmla="*/ 221042 h 740050"/>
                  <a:gd name="connsiteX1023" fmla="*/ 1099407 w 1645942"/>
                  <a:gd name="connsiteY1023" fmla="*/ 222360 h 740050"/>
                  <a:gd name="connsiteX1024" fmla="*/ 1105821 w 1645942"/>
                  <a:gd name="connsiteY1024" fmla="*/ 228071 h 740050"/>
                  <a:gd name="connsiteX1025" fmla="*/ 1091325 w 1645942"/>
                  <a:gd name="connsiteY1025" fmla="*/ 319263 h 740050"/>
                  <a:gd name="connsiteX1026" fmla="*/ 1108632 w 1645942"/>
                  <a:gd name="connsiteY1026" fmla="*/ 322074 h 740050"/>
                  <a:gd name="connsiteX1027" fmla="*/ 1112849 w 1645942"/>
                  <a:gd name="connsiteY1027" fmla="*/ 322689 h 740050"/>
                  <a:gd name="connsiteX1028" fmla="*/ 1109598 w 1645942"/>
                  <a:gd name="connsiteY1028" fmla="*/ 319439 h 740050"/>
                  <a:gd name="connsiteX1029" fmla="*/ 1101428 w 1645942"/>
                  <a:gd name="connsiteY1029" fmla="*/ 316891 h 740050"/>
                  <a:gd name="connsiteX1030" fmla="*/ 1080343 w 1645942"/>
                  <a:gd name="connsiteY1030" fmla="*/ 308369 h 740050"/>
                  <a:gd name="connsiteX1031" fmla="*/ 1076126 w 1645942"/>
                  <a:gd name="connsiteY1031" fmla="*/ 307578 h 740050"/>
                  <a:gd name="connsiteX1032" fmla="*/ 1078410 w 1645942"/>
                  <a:gd name="connsiteY1032" fmla="*/ 312410 h 740050"/>
                  <a:gd name="connsiteX1033" fmla="*/ 1091325 w 1645942"/>
                  <a:gd name="connsiteY1033" fmla="*/ 319263 h 740050"/>
                  <a:gd name="connsiteX1034" fmla="*/ 728664 w 1645942"/>
                  <a:gd name="connsiteY1034" fmla="*/ 603206 h 740050"/>
                  <a:gd name="connsiteX1035" fmla="*/ 726380 w 1645942"/>
                  <a:gd name="connsiteY1035" fmla="*/ 605227 h 740050"/>
                  <a:gd name="connsiteX1036" fmla="*/ 696773 w 1645942"/>
                  <a:gd name="connsiteY1036" fmla="*/ 618581 h 740050"/>
                  <a:gd name="connsiteX1037" fmla="*/ 695016 w 1645942"/>
                  <a:gd name="connsiteY1037" fmla="*/ 621392 h 740050"/>
                  <a:gd name="connsiteX1038" fmla="*/ 697828 w 1645942"/>
                  <a:gd name="connsiteY1038" fmla="*/ 621568 h 740050"/>
                  <a:gd name="connsiteX1039" fmla="*/ 713905 w 1645942"/>
                  <a:gd name="connsiteY1039" fmla="*/ 615506 h 740050"/>
                  <a:gd name="connsiteX1040" fmla="*/ 728664 w 1645942"/>
                  <a:gd name="connsiteY1040" fmla="*/ 603206 h 740050"/>
                  <a:gd name="connsiteX1041" fmla="*/ 494446 w 1645942"/>
                  <a:gd name="connsiteY1041" fmla="*/ 199079 h 740050"/>
                  <a:gd name="connsiteX1042" fmla="*/ 499805 w 1645942"/>
                  <a:gd name="connsiteY1042" fmla="*/ 204965 h 740050"/>
                  <a:gd name="connsiteX1043" fmla="*/ 516673 w 1645942"/>
                  <a:gd name="connsiteY1043" fmla="*/ 203208 h 740050"/>
                  <a:gd name="connsiteX1044" fmla="*/ 520802 w 1645942"/>
                  <a:gd name="connsiteY1044" fmla="*/ 203120 h 740050"/>
                  <a:gd name="connsiteX1045" fmla="*/ 522296 w 1645942"/>
                  <a:gd name="connsiteY1045" fmla="*/ 201012 h 740050"/>
                  <a:gd name="connsiteX1046" fmla="*/ 521593 w 1645942"/>
                  <a:gd name="connsiteY1046" fmla="*/ 199343 h 740050"/>
                  <a:gd name="connsiteX1047" fmla="*/ 503319 w 1645942"/>
                  <a:gd name="connsiteY1047" fmla="*/ 198200 h 740050"/>
                  <a:gd name="connsiteX1048" fmla="*/ 494446 w 1645942"/>
                  <a:gd name="connsiteY1048" fmla="*/ 199079 h 740050"/>
                  <a:gd name="connsiteX1049" fmla="*/ 877840 w 1645942"/>
                  <a:gd name="connsiteY1049" fmla="*/ 404218 h 740050"/>
                  <a:gd name="connsiteX1050" fmla="*/ 867473 w 1645942"/>
                  <a:gd name="connsiteY1050" fmla="*/ 402285 h 740050"/>
                  <a:gd name="connsiteX1051" fmla="*/ 864486 w 1645942"/>
                  <a:gd name="connsiteY1051" fmla="*/ 403866 h 740050"/>
                  <a:gd name="connsiteX1052" fmla="*/ 865453 w 1645942"/>
                  <a:gd name="connsiteY1052" fmla="*/ 406326 h 740050"/>
                  <a:gd name="connsiteX1053" fmla="*/ 876786 w 1645942"/>
                  <a:gd name="connsiteY1053" fmla="*/ 415726 h 740050"/>
                  <a:gd name="connsiteX1054" fmla="*/ 878191 w 1645942"/>
                  <a:gd name="connsiteY1054" fmla="*/ 416253 h 740050"/>
                  <a:gd name="connsiteX1055" fmla="*/ 882760 w 1645942"/>
                  <a:gd name="connsiteY1055" fmla="*/ 409050 h 740050"/>
                  <a:gd name="connsiteX1056" fmla="*/ 877840 w 1645942"/>
                  <a:gd name="connsiteY1056" fmla="*/ 404218 h 740050"/>
                  <a:gd name="connsiteX1057" fmla="*/ 374174 w 1645942"/>
                  <a:gd name="connsiteY1057" fmla="*/ 377246 h 740050"/>
                  <a:gd name="connsiteX1058" fmla="*/ 367849 w 1645942"/>
                  <a:gd name="connsiteY1058" fmla="*/ 375226 h 740050"/>
                  <a:gd name="connsiteX1059" fmla="*/ 360469 w 1645942"/>
                  <a:gd name="connsiteY1059" fmla="*/ 373293 h 740050"/>
                  <a:gd name="connsiteX1060" fmla="*/ 354495 w 1645942"/>
                  <a:gd name="connsiteY1060" fmla="*/ 375050 h 740050"/>
                  <a:gd name="connsiteX1061" fmla="*/ 360206 w 1645942"/>
                  <a:gd name="connsiteY1061" fmla="*/ 379267 h 740050"/>
                  <a:gd name="connsiteX1062" fmla="*/ 373999 w 1645942"/>
                  <a:gd name="connsiteY1062" fmla="*/ 383221 h 740050"/>
                  <a:gd name="connsiteX1063" fmla="*/ 381378 w 1645942"/>
                  <a:gd name="connsiteY1063" fmla="*/ 382166 h 740050"/>
                  <a:gd name="connsiteX1064" fmla="*/ 374174 w 1645942"/>
                  <a:gd name="connsiteY1064" fmla="*/ 377246 h 740050"/>
                  <a:gd name="connsiteX1065" fmla="*/ 864398 w 1645942"/>
                  <a:gd name="connsiteY1065" fmla="*/ 370042 h 740050"/>
                  <a:gd name="connsiteX1066" fmla="*/ 856052 w 1645942"/>
                  <a:gd name="connsiteY1066" fmla="*/ 362487 h 740050"/>
                  <a:gd name="connsiteX1067" fmla="*/ 850957 w 1645942"/>
                  <a:gd name="connsiteY1067" fmla="*/ 360906 h 740050"/>
                  <a:gd name="connsiteX1068" fmla="*/ 849990 w 1645942"/>
                  <a:gd name="connsiteY1068" fmla="*/ 363366 h 740050"/>
                  <a:gd name="connsiteX1069" fmla="*/ 858424 w 1645942"/>
                  <a:gd name="connsiteY1069" fmla="*/ 376192 h 740050"/>
                  <a:gd name="connsiteX1070" fmla="*/ 865804 w 1645942"/>
                  <a:gd name="connsiteY1070" fmla="*/ 376807 h 740050"/>
                  <a:gd name="connsiteX1071" fmla="*/ 864398 w 1645942"/>
                  <a:gd name="connsiteY1071" fmla="*/ 370042 h 740050"/>
                  <a:gd name="connsiteX1072" fmla="*/ 1293476 w 1645942"/>
                  <a:gd name="connsiteY1072" fmla="*/ 407380 h 740050"/>
                  <a:gd name="connsiteX1073" fmla="*/ 1303579 w 1645942"/>
                  <a:gd name="connsiteY1073" fmla="*/ 408522 h 740050"/>
                  <a:gd name="connsiteX1074" fmla="*/ 1311311 w 1645942"/>
                  <a:gd name="connsiteY1074" fmla="*/ 405711 h 740050"/>
                  <a:gd name="connsiteX1075" fmla="*/ 1305512 w 1645942"/>
                  <a:gd name="connsiteY1075" fmla="*/ 400791 h 740050"/>
                  <a:gd name="connsiteX1076" fmla="*/ 1303755 w 1645942"/>
                  <a:gd name="connsiteY1076" fmla="*/ 400088 h 740050"/>
                  <a:gd name="connsiteX1077" fmla="*/ 1295497 w 1645942"/>
                  <a:gd name="connsiteY1077" fmla="*/ 403075 h 740050"/>
                  <a:gd name="connsiteX1078" fmla="*/ 1293476 w 1645942"/>
                  <a:gd name="connsiteY1078" fmla="*/ 407380 h 740050"/>
                  <a:gd name="connsiteX1079" fmla="*/ 1348385 w 1645942"/>
                  <a:gd name="connsiteY1079" fmla="*/ 205229 h 740050"/>
                  <a:gd name="connsiteX1080" fmla="*/ 1333713 w 1645942"/>
                  <a:gd name="connsiteY1080" fmla="*/ 201188 h 740050"/>
                  <a:gd name="connsiteX1081" fmla="*/ 1330990 w 1645942"/>
                  <a:gd name="connsiteY1081" fmla="*/ 201978 h 740050"/>
                  <a:gd name="connsiteX1082" fmla="*/ 1332747 w 1645942"/>
                  <a:gd name="connsiteY1082" fmla="*/ 204087 h 740050"/>
                  <a:gd name="connsiteX1083" fmla="*/ 1363496 w 1645942"/>
                  <a:gd name="connsiteY1083" fmla="*/ 211466 h 740050"/>
                  <a:gd name="connsiteX1084" fmla="*/ 1364462 w 1645942"/>
                  <a:gd name="connsiteY1084" fmla="*/ 211466 h 740050"/>
                  <a:gd name="connsiteX1085" fmla="*/ 1365868 w 1645942"/>
                  <a:gd name="connsiteY1085" fmla="*/ 210324 h 740050"/>
                  <a:gd name="connsiteX1086" fmla="*/ 1365077 w 1645942"/>
                  <a:gd name="connsiteY1086" fmla="*/ 207689 h 740050"/>
                  <a:gd name="connsiteX1087" fmla="*/ 1360333 w 1645942"/>
                  <a:gd name="connsiteY1087" fmla="*/ 206019 h 740050"/>
                  <a:gd name="connsiteX1088" fmla="*/ 1348385 w 1645942"/>
                  <a:gd name="connsiteY1088" fmla="*/ 205229 h 740050"/>
                  <a:gd name="connsiteX1089" fmla="*/ 842611 w 1645942"/>
                  <a:gd name="connsiteY1089" fmla="*/ 628069 h 740050"/>
                  <a:gd name="connsiteX1090" fmla="*/ 852099 w 1645942"/>
                  <a:gd name="connsiteY1090" fmla="*/ 623940 h 740050"/>
                  <a:gd name="connsiteX1091" fmla="*/ 852802 w 1645942"/>
                  <a:gd name="connsiteY1091" fmla="*/ 619635 h 740050"/>
                  <a:gd name="connsiteX1092" fmla="*/ 841996 w 1645942"/>
                  <a:gd name="connsiteY1092" fmla="*/ 617526 h 740050"/>
                  <a:gd name="connsiteX1093" fmla="*/ 842611 w 1645942"/>
                  <a:gd name="connsiteY1093" fmla="*/ 628069 h 740050"/>
                  <a:gd name="connsiteX1094" fmla="*/ 1319305 w 1645942"/>
                  <a:gd name="connsiteY1094" fmla="*/ 174129 h 740050"/>
                  <a:gd name="connsiteX1095" fmla="*/ 1339687 w 1645942"/>
                  <a:gd name="connsiteY1095" fmla="*/ 179927 h 740050"/>
                  <a:gd name="connsiteX1096" fmla="*/ 1342587 w 1645942"/>
                  <a:gd name="connsiteY1096" fmla="*/ 180278 h 740050"/>
                  <a:gd name="connsiteX1097" fmla="*/ 1345222 w 1645942"/>
                  <a:gd name="connsiteY1097" fmla="*/ 178258 h 740050"/>
                  <a:gd name="connsiteX1098" fmla="*/ 1343553 w 1645942"/>
                  <a:gd name="connsiteY1098" fmla="*/ 176325 h 740050"/>
                  <a:gd name="connsiteX1099" fmla="*/ 1319042 w 1645942"/>
                  <a:gd name="connsiteY1099" fmla="*/ 168154 h 740050"/>
                  <a:gd name="connsiteX1100" fmla="*/ 1314210 w 1645942"/>
                  <a:gd name="connsiteY1100" fmla="*/ 169912 h 740050"/>
                  <a:gd name="connsiteX1101" fmla="*/ 1319305 w 1645942"/>
                  <a:gd name="connsiteY1101" fmla="*/ 174129 h 740050"/>
                  <a:gd name="connsiteX1102" fmla="*/ 461238 w 1645942"/>
                  <a:gd name="connsiteY1102" fmla="*/ 203208 h 740050"/>
                  <a:gd name="connsiteX1103" fmla="*/ 468529 w 1645942"/>
                  <a:gd name="connsiteY1103" fmla="*/ 196180 h 740050"/>
                  <a:gd name="connsiteX1104" fmla="*/ 459832 w 1645942"/>
                  <a:gd name="connsiteY1104" fmla="*/ 197058 h 740050"/>
                  <a:gd name="connsiteX1105" fmla="*/ 454824 w 1645942"/>
                  <a:gd name="connsiteY1105" fmla="*/ 199430 h 740050"/>
                  <a:gd name="connsiteX1106" fmla="*/ 450256 w 1645942"/>
                  <a:gd name="connsiteY1106" fmla="*/ 206195 h 740050"/>
                  <a:gd name="connsiteX1107" fmla="*/ 457108 w 1645942"/>
                  <a:gd name="connsiteY1107" fmla="*/ 203208 h 740050"/>
                  <a:gd name="connsiteX1108" fmla="*/ 461238 w 1645942"/>
                  <a:gd name="connsiteY1108" fmla="*/ 203208 h 740050"/>
                  <a:gd name="connsiteX1109" fmla="*/ 935911 w 1645942"/>
                  <a:gd name="connsiteY1109" fmla="*/ 252933 h 740050"/>
                  <a:gd name="connsiteX1110" fmla="*/ 923612 w 1645942"/>
                  <a:gd name="connsiteY1110" fmla="*/ 253021 h 740050"/>
                  <a:gd name="connsiteX1111" fmla="*/ 920625 w 1645942"/>
                  <a:gd name="connsiteY1111" fmla="*/ 255657 h 740050"/>
                  <a:gd name="connsiteX1112" fmla="*/ 923524 w 1645942"/>
                  <a:gd name="connsiteY1112" fmla="*/ 256975 h 740050"/>
                  <a:gd name="connsiteX1113" fmla="*/ 940919 w 1645942"/>
                  <a:gd name="connsiteY1113" fmla="*/ 256975 h 740050"/>
                  <a:gd name="connsiteX1114" fmla="*/ 946981 w 1645942"/>
                  <a:gd name="connsiteY1114" fmla="*/ 255745 h 740050"/>
                  <a:gd name="connsiteX1115" fmla="*/ 941007 w 1645942"/>
                  <a:gd name="connsiteY1115" fmla="*/ 252933 h 740050"/>
                  <a:gd name="connsiteX1116" fmla="*/ 935911 w 1645942"/>
                  <a:gd name="connsiteY1116" fmla="*/ 252933 h 740050"/>
                  <a:gd name="connsiteX1117" fmla="*/ 1286184 w 1645942"/>
                  <a:gd name="connsiteY1117" fmla="*/ 439447 h 740050"/>
                  <a:gd name="connsiteX1118" fmla="*/ 1279683 w 1645942"/>
                  <a:gd name="connsiteY1118" fmla="*/ 443664 h 740050"/>
                  <a:gd name="connsiteX1119" fmla="*/ 1276872 w 1645942"/>
                  <a:gd name="connsiteY1119" fmla="*/ 446651 h 740050"/>
                  <a:gd name="connsiteX1120" fmla="*/ 1281440 w 1645942"/>
                  <a:gd name="connsiteY1120" fmla="*/ 447705 h 740050"/>
                  <a:gd name="connsiteX1121" fmla="*/ 1295321 w 1645942"/>
                  <a:gd name="connsiteY1121" fmla="*/ 443576 h 740050"/>
                  <a:gd name="connsiteX1122" fmla="*/ 1301559 w 1645942"/>
                  <a:gd name="connsiteY1122" fmla="*/ 442434 h 740050"/>
                  <a:gd name="connsiteX1123" fmla="*/ 1294443 w 1645942"/>
                  <a:gd name="connsiteY1123" fmla="*/ 439623 h 740050"/>
                  <a:gd name="connsiteX1124" fmla="*/ 1286184 w 1645942"/>
                  <a:gd name="connsiteY1124" fmla="*/ 439447 h 740050"/>
                  <a:gd name="connsiteX1125" fmla="*/ 912103 w 1645942"/>
                  <a:gd name="connsiteY1125" fmla="*/ 426005 h 740050"/>
                  <a:gd name="connsiteX1126" fmla="*/ 909819 w 1645942"/>
                  <a:gd name="connsiteY1126" fmla="*/ 432155 h 740050"/>
                  <a:gd name="connsiteX1127" fmla="*/ 910961 w 1645942"/>
                  <a:gd name="connsiteY1127" fmla="*/ 437075 h 740050"/>
                  <a:gd name="connsiteX1128" fmla="*/ 921591 w 1645942"/>
                  <a:gd name="connsiteY1128" fmla="*/ 443752 h 740050"/>
                  <a:gd name="connsiteX1129" fmla="*/ 924490 w 1645942"/>
                  <a:gd name="connsiteY1129" fmla="*/ 444718 h 740050"/>
                  <a:gd name="connsiteX1130" fmla="*/ 923875 w 1645942"/>
                  <a:gd name="connsiteY1130" fmla="*/ 441995 h 740050"/>
                  <a:gd name="connsiteX1131" fmla="*/ 912103 w 1645942"/>
                  <a:gd name="connsiteY1131" fmla="*/ 426005 h 740050"/>
                  <a:gd name="connsiteX1132" fmla="*/ 705822 w 1645942"/>
                  <a:gd name="connsiteY1132" fmla="*/ 273667 h 740050"/>
                  <a:gd name="connsiteX1133" fmla="*/ 700112 w 1645942"/>
                  <a:gd name="connsiteY1133" fmla="*/ 277357 h 740050"/>
                  <a:gd name="connsiteX1134" fmla="*/ 699145 w 1645942"/>
                  <a:gd name="connsiteY1134" fmla="*/ 279465 h 740050"/>
                  <a:gd name="connsiteX1135" fmla="*/ 701078 w 1645942"/>
                  <a:gd name="connsiteY1135" fmla="*/ 279817 h 740050"/>
                  <a:gd name="connsiteX1136" fmla="*/ 718737 w 1645942"/>
                  <a:gd name="connsiteY1136" fmla="*/ 275073 h 740050"/>
                  <a:gd name="connsiteX1137" fmla="*/ 719176 w 1645942"/>
                  <a:gd name="connsiteY1137" fmla="*/ 273315 h 740050"/>
                  <a:gd name="connsiteX1138" fmla="*/ 717331 w 1645942"/>
                  <a:gd name="connsiteY1138" fmla="*/ 271646 h 740050"/>
                  <a:gd name="connsiteX1139" fmla="*/ 705822 w 1645942"/>
                  <a:gd name="connsiteY1139" fmla="*/ 273667 h 740050"/>
                  <a:gd name="connsiteX1140" fmla="*/ 1385635 w 1645942"/>
                  <a:gd name="connsiteY1140" fmla="*/ 451922 h 740050"/>
                  <a:gd name="connsiteX1141" fmla="*/ 1372193 w 1645942"/>
                  <a:gd name="connsiteY1141" fmla="*/ 459302 h 740050"/>
                  <a:gd name="connsiteX1142" fmla="*/ 1371227 w 1645942"/>
                  <a:gd name="connsiteY1142" fmla="*/ 462113 h 740050"/>
                  <a:gd name="connsiteX1143" fmla="*/ 1373950 w 1645942"/>
                  <a:gd name="connsiteY1143" fmla="*/ 463519 h 740050"/>
                  <a:gd name="connsiteX1144" fmla="*/ 1390467 w 1645942"/>
                  <a:gd name="connsiteY1144" fmla="*/ 453416 h 740050"/>
                  <a:gd name="connsiteX1145" fmla="*/ 1385635 w 1645942"/>
                  <a:gd name="connsiteY1145" fmla="*/ 451922 h 740050"/>
                  <a:gd name="connsiteX1146" fmla="*/ 415641 w 1645942"/>
                  <a:gd name="connsiteY1146" fmla="*/ 449814 h 740050"/>
                  <a:gd name="connsiteX1147" fmla="*/ 415466 w 1645942"/>
                  <a:gd name="connsiteY1147" fmla="*/ 445860 h 740050"/>
                  <a:gd name="connsiteX1148" fmla="*/ 401848 w 1645942"/>
                  <a:gd name="connsiteY1148" fmla="*/ 441555 h 740050"/>
                  <a:gd name="connsiteX1149" fmla="*/ 398071 w 1645942"/>
                  <a:gd name="connsiteY1149" fmla="*/ 440589 h 740050"/>
                  <a:gd name="connsiteX1150" fmla="*/ 400355 w 1645942"/>
                  <a:gd name="connsiteY1150" fmla="*/ 444718 h 740050"/>
                  <a:gd name="connsiteX1151" fmla="*/ 415641 w 1645942"/>
                  <a:gd name="connsiteY1151" fmla="*/ 449814 h 740050"/>
                  <a:gd name="connsiteX1152" fmla="*/ 1279947 w 1645942"/>
                  <a:gd name="connsiteY1152" fmla="*/ 356601 h 740050"/>
                  <a:gd name="connsiteX1153" fmla="*/ 1270634 w 1645942"/>
                  <a:gd name="connsiteY1153" fmla="*/ 349397 h 740050"/>
                  <a:gd name="connsiteX1154" fmla="*/ 1269229 w 1645942"/>
                  <a:gd name="connsiteY1154" fmla="*/ 348782 h 740050"/>
                  <a:gd name="connsiteX1155" fmla="*/ 1268614 w 1645942"/>
                  <a:gd name="connsiteY1155" fmla="*/ 350539 h 740050"/>
                  <a:gd name="connsiteX1156" fmla="*/ 1282670 w 1645942"/>
                  <a:gd name="connsiteY1156" fmla="*/ 360027 h 740050"/>
                  <a:gd name="connsiteX1157" fmla="*/ 1279947 w 1645942"/>
                  <a:gd name="connsiteY1157" fmla="*/ 356601 h 740050"/>
                  <a:gd name="connsiteX1158" fmla="*/ 1196046 w 1645942"/>
                  <a:gd name="connsiteY1158" fmla="*/ 341051 h 740050"/>
                  <a:gd name="connsiteX1159" fmla="*/ 1192532 w 1645942"/>
                  <a:gd name="connsiteY1159" fmla="*/ 340436 h 740050"/>
                  <a:gd name="connsiteX1160" fmla="*/ 1192796 w 1645942"/>
                  <a:gd name="connsiteY1160" fmla="*/ 343862 h 740050"/>
                  <a:gd name="connsiteX1161" fmla="*/ 1205535 w 1645942"/>
                  <a:gd name="connsiteY1161" fmla="*/ 352560 h 740050"/>
                  <a:gd name="connsiteX1162" fmla="*/ 1208434 w 1645942"/>
                  <a:gd name="connsiteY1162" fmla="*/ 353526 h 740050"/>
                  <a:gd name="connsiteX1163" fmla="*/ 1207116 w 1645942"/>
                  <a:gd name="connsiteY1163" fmla="*/ 350100 h 740050"/>
                  <a:gd name="connsiteX1164" fmla="*/ 1196046 w 1645942"/>
                  <a:gd name="connsiteY1164" fmla="*/ 341051 h 740050"/>
                  <a:gd name="connsiteX1165" fmla="*/ 78898 w 1645942"/>
                  <a:gd name="connsiteY1165" fmla="*/ 571052 h 740050"/>
                  <a:gd name="connsiteX1166" fmla="*/ 81533 w 1645942"/>
                  <a:gd name="connsiteY1166" fmla="*/ 576147 h 740050"/>
                  <a:gd name="connsiteX1167" fmla="*/ 84960 w 1645942"/>
                  <a:gd name="connsiteY1167" fmla="*/ 575005 h 740050"/>
                  <a:gd name="connsiteX1168" fmla="*/ 85223 w 1645942"/>
                  <a:gd name="connsiteY1168" fmla="*/ 569383 h 740050"/>
                  <a:gd name="connsiteX1169" fmla="*/ 85926 w 1645942"/>
                  <a:gd name="connsiteY1169" fmla="*/ 565781 h 740050"/>
                  <a:gd name="connsiteX1170" fmla="*/ 79689 w 1645942"/>
                  <a:gd name="connsiteY1170" fmla="*/ 564024 h 740050"/>
                  <a:gd name="connsiteX1171" fmla="*/ 78898 w 1645942"/>
                  <a:gd name="connsiteY1171" fmla="*/ 571052 h 740050"/>
                  <a:gd name="connsiteX1172" fmla="*/ 877840 w 1645942"/>
                  <a:gd name="connsiteY1172" fmla="*/ 594948 h 740050"/>
                  <a:gd name="connsiteX1173" fmla="*/ 873359 w 1645942"/>
                  <a:gd name="connsiteY1173" fmla="*/ 599077 h 740050"/>
                  <a:gd name="connsiteX1174" fmla="*/ 868527 w 1645942"/>
                  <a:gd name="connsiteY1174" fmla="*/ 604261 h 740050"/>
                  <a:gd name="connsiteX1175" fmla="*/ 875468 w 1645942"/>
                  <a:gd name="connsiteY1175" fmla="*/ 603031 h 740050"/>
                  <a:gd name="connsiteX1176" fmla="*/ 881969 w 1645942"/>
                  <a:gd name="connsiteY1176" fmla="*/ 596881 h 740050"/>
                  <a:gd name="connsiteX1177" fmla="*/ 881706 w 1645942"/>
                  <a:gd name="connsiteY1177" fmla="*/ 594860 h 740050"/>
                  <a:gd name="connsiteX1178" fmla="*/ 877840 w 1645942"/>
                  <a:gd name="connsiteY1178" fmla="*/ 594948 h 740050"/>
                  <a:gd name="connsiteX1179" fmla="*/ 747289 w 1645942"/>
                  <a:gd name="connsiteY1179" fmla="*/ 418713 h 740050"/>
                  <a:gd name="connsiteX1180" fmla="*/ 750189 w 1645942"/>
                  <a:gd name="connsiteY1180" fmla="*/ 418977 h 740050"/>
                  <a:gd name="connsiteX1181" fmla="*/ 748256 w 1645942"/>
                  <a:gd name="connsiteY1181" fmla="*/ 408610 h 740050"/>
                  <a:gd name="connsiteX1182" fmla="*/ 744917 w 1645942"/>
                  <a:gd name="connsiteY1182" fmla="*/ 402373 h 740050"/>
                  <a:gd name="connsiteX1183" fmla="*/ 744302 w 1645942"/>
                  <a:gd name="connsiteY1183" fmla="*/ 408171 h 740050"/>
                  <a:gd name="connsiteX1184" fmla="*/ 747289 w 1645942"/>
                  <a:gd name="connsiteY1184" fmla="*/ 418713 h 740050"/>
                  <a:gd name="connsiteX1185" fmla="*/ 1396002 w 1645942"/>
                  <a:gd name="connsiteY1185" fmla="*/ 485043 h 740050"/>
                  <a:gd name="connsiteX1186" fmla="*/ 1398286 w 1645942"/>
                  <a:gd name="connsiteY1186" fmla="*/ 482935 h 740050"/>
                  <a:gd name="connsiteX1187" fmla="*/ 1401185 w 1645942"/>
                  <a:gd name="connsiteY1187" fmla="*/ 480123 h 740050"/>
                  <a:gd name="connsiteX1188" fmla="*/ 1396792 w 1645942"/>
                  <a:gd name="connsiteY1188" fmla="*/ 478981 h 740050"/>
                  <a:gd name="connsiteX1189" fmla="*/ 1391257 w 1645942"/>
                  <a:gd name="connsiteY1189" fmla="*/ 483022 h 740050"/>
                  <a:gd name="connsiteX1190" fmla="*/ 1388973 w 1645942"/>
                  <a:gd name="connsiteY1190" fmla="*/ 486273 h 740050"/>
                  <a:gd name="connsiteX1191" fmla="*/ 1396002 w 1645942"/>
                  <a:gd name="connsiteY1191" fmla="*/ 485043 h 740050"/>
                  <a:gd name="connsiteX1192" fmla="*/ 1273709 w 1645942"/>
                  <a:gd name="connsiteY1192" fmla="*/ 567977 h 740050"/>
                  <a:gd name="connsiteX1193" fmla="*/ 1261146 w 1645942"/>
                  <a:gd name="connsiteY1193" fmla="*/ 568241 h 740050"/>
                  <a:gd name="connsiteX1194" fmla="*/ 1260355 w 1645942"/>
                  <a:gd name="connsiteY1194" fmla="*/ 570788 h 740050"/>
                  <a:gd name="connsiteX1195" fmla="*/ 1262640 w 1645942"/>
                  <a:gd name="connsiteY1195" fmla="*/ 572018 h 740050"/>
                  <a:gd name="connsiteX1196" fmla="*/ 1273709 w 1645942"/>
                  <a:gd name="connsiteY1196" fmla="*/ 567977 h 740050"/>
                  <a:gd name="connsiteX1197" fmla="*/ 1370085 w 1645942"/>
                  <a:gd name="connsiteY1197" fmla="*/ 423897 h 740050"/>
                  <a:gd name="connsiteX1198" fmla="*/ 1370173 w 1645942"/>
                  <a:gd name="connsiteY1198" fmla="*/ 427938 h 740050"/>
                  <a:gd name="connsiteX1199" fmla="*/ 1372984 w 1645942"/>
                  <a:gd name="connsiteY1199" fmla="*/ 432946 h 740050"/>
                  <a:gd name="connsiteX1200" fmla="*/ 1375092 w 1645942"/>
                  <a:gd name="connsiteY1200" fmla="*/ 431276 h 740050"/>
                  <a:gd name="connsiteX1201" fmla="*/ 1374565 w 1645942"/>
                  <a:gd name="connsiteY1201" fmla="*/ 426357 h 740050"/>
                  <a:gd name="connsiteX1202" fmla="*/ 1370085 w 1645942"/>
                  <a:gd name="connsiteY1202" fmla="*/ 423897 h 740050"/>
                  <a:gd name="connsiteX1203" fmla="*/ 1434394 w 1645942"/>
                  <a:gd name="connsiteY1203" fmla="*/ 459126 h 740050"/>
                  <a:gd name="connsiteX1204" fmla="*/ 1436502 w 1645942"/>
                  <a:gd name="connsiteY1204" fmla="*/ 452889 h 740050"/>
                  <a:gd name="connsiteX1205" fmla="*/ 1437644 w 1645942"/>
                  <a:gd name="connsiteY1205" fmla="*/ 449989 h 740050"/>
                  <a:gd name="connsiteX1206" fmla="*/ 1434394 w 1645942"/>
                  <a:gd name="connsiteY1206" fmla="*/ 451219 h 740050"/>
                  <a:gd name="connsiteX1207" fmla="*/ 1430352 w 1645942"/>
                  <a:gd name="connsiteY1207" fmla="*/ 457633 h 740050"/>
                  <a:gd name="connsiteX1208" fmla="*/ 1434394 w 1645942"/>
                  <a:gd name="connsiteY1208" fmla="*/ 459126 h 740050"/>
                  <a:gd name="connsiteX1209" fmla="*/ 892336 w 1645942"/>
                  <a:gd name="connsiteY1209" fmla="*/ 499539 h 740050"/>
                  <a:gd name="connsiteX1210" fmla="*/ 887240 w 1645942"/>
                  <a:gd name="connsiteY1210" fmla="*/ 493389 h 740050"/>
                  <a:gd name="connsiteX1211" fmla="*/ 885044 w 1645942"/>
                  <a:gd name="connsiteY1211" fmla="*/ 494795 h 740050"/>
                  <a:gd name="connsiteX1212" fmla="*/ 887065 w 1645942"/>
                  <a:gd name="connsiteY1212" fmla="*/ 497430 h 740050"/>
                  <a:gd name="connsiteX1213" fmla="*/ 892336 w 1645942"/>
                  <a:gd name="connsiteY1213" fmla="*/ 499539 h 740050"/>
                  <a:gd name="connsiteX1214" fmla="*/ 1250955 w 1645942"/>
                  <a:gd name="connsiteY1214" fmla="*/ 275687 h 740050"/>
                  <a:gd name="connsiteX1215" fmla="*/ 1252009 w 1645942"/>
                  <a:gd name="connsiteY1215" fmla="*/ 275687 h 740050"/>
                  <a:gd name="connsiteX1216" fmla="*/ 1260092 w 1645942"/>
                  <a:gd name="connsiteY1216" fmla="*/ 277005 h 740050"/>
                  <a:gd name="connsiteX1217" fmla="*/ 1252888 w 1645942"/>
                  <a:gd name="connsiteY1217" fmla="*/ 273315 h 740050"/>
                  <a:gd name="connsiteX1218" fmla="*/ 1250691 w 1645942"/>
                  <a:gd name="connsiteY1218" fmla="*/ 271822 h 740050"/>
                  <a:gd name="connsiteX1219" fmla="*/ 1250955 w 1645942"/>
                  <a:gd name="connsiteY1219" fmla="*/ 275687 h 740050"/>
                  <a:gd name="connsiteX1220" fmla="*/ 1398110 w 1645942"/>
                  <a:gd name="connsiteY1220" fmla="*/ 196971 h 740050"/>
                  <a:gd name="connsiteX1221" fmla="*/ 1396177 w 1645942"/>
                  <a:gd name="connsiteY1221" fmla="*/ 192753 h 740050"/>
                  <a:gd name="connsiteX1222" fmla="*/ 1392839 w 1645942"/>
                  <a:gd name="connsiteY1222" fmla="*/ 196092 h 740050"/>
                  <a:gd name="connsiteX1223" fmla="*/ 1398110 w 1645942"/>
                  <a:gd name="connsiteY1223" fmla="*/ 196971 h 740050"/>
                  <a:gd name="connsiteX1224" fmla="*/ 1113113 w 1645942"/>
                  <a:gd name="connsiteY1224" fmla="*/ 378301 h 740050"/>
                  <a:gd name="connsiteX1225" fmla="*/ 1118296 w 1645942"/>
                  <a:gd name="connsiteY1225" fmla="*/ 383308 h 740050"/>
                  <a:gd name="connsiteX1226" fmla="*/ 1120931 w 1645942"/>
                  <a:gd name="connsiteY1226" fmla="*/ 382693 h 740050"/>
                  <a:gd name="connsiteX1227" fmla="*/ 1120931 w 1645942"/>
                  <a:gd name="connsiteY1227" fmla="*/ 380058 h 740050"/>
                  <a:gd name="connsiteX1228" fmla="*/ 1113113 w 1645942"/>
                  <a:gd name="connsiteY1228" fmla="*/ 378301 h 740050"/>
                  <a:gd name="connsiteX1229" fmla="*/ 1015683 w 1645942"/>
                  <a:gd name="connsiteY1229" fmla="*/ 208391 h 740050"/>
                  <a:gd name="connsiteX1230" fmla="*/ 1009181 w 1645942"/>
                  <a:gd name="connsiteY1230" fmla="*/ 207425 h 740050"/>
                  <a:gd name="connsiteX1231" fmla="*/ 1007512 w 1645942"/>
                  <a:gd name="connsiteY1231" fmla="*/ 209006 h 740050"/>
                  <a:gd name="connsiteX1232" fmla="*/ 1009533 w 1645942"/>
                  <a:gd name="connsiteY1232" fmla="*/ 211291 h 740050"/>
                  <a:gd name="connsiteX1233" fmla="*/ 1015683 w 1645942"/>
                  <a:gd name="connsiteY1233" fmla="*/ 208391 h 740050"/>
                  <a:gd name="connsiteX1234" fmla="*/ 435321 w 1645942"/>
                  <a:gd name="connsiteY1234" fmla="*/ 198025 h 740050"/>
                  <a:gd name="connsiteX1235" fmla="*/ 431191 w 1645942"/>
                  <a:gd name="connsiteY1235" fmla="*/ 198200 h 740050"/>
                  <a:gd name="connsiteX1236" fmla="*/ 436199 w 1645942"/>
                  <a:gd name="connsiteY1236" fmla="*/ 203208 h 740050"/>
                  <a:gd name="connsiteX1237" fmla="*/ 435321 w 1645942"/>
                  <a:gd name="connsiteY1237" fmla="*/ 198025 h 740050"/>
                  <a:gd name="connsiteX1238" fmla="*/ 1449944 w 1645942"/>
                  <a:gd name="connsiteY1238" fmla="*/ 586602 h 740050"/>
                  <a:gd name="connsiteX1239" fmla="*/ 1443091 w 1645942"/>
                  <a:gd name="connsiteY1239" fmla="*/ 590116 h 740050"/>
                  <a:gd name="connsiteX1240" fmla="*/ 1449065 w 1645942"/>
                  <a:gd name="connsiteY1240" fmla="*/ 588710 h 740050"/>
                  <a:gd name="connsiteX1241" fmla="*/ 1454073 w 1645942"/>
                  <a:gd name="connsiteY1241" fmla="*/ 588623 h 740050"/>
                  <a:gd name="connsiteX1242" fmla="*/ 1453985 w 1645942"/>
                  <a:gd name="connsiteY1242" fmla="*/ 586602 h 740050"/>
                  <a:gd name="connsiteX1243" fmla="*/ 1449944 w 1645942"/>
                  <a:gd name="connsiteY1243" fmla="*/ 586602 h 740050"/>
                  <a:gd name="connsiteX1244" fmla="*/ 885132 w 1645942"/>
                  <a:gd name="connsiteY1244" fmla="*/ 79861 h 740050"/>
                  <a:gd name="connsiteX1245" fmla="*/ 884868 w 1645942"/>
                  <a:gd name="connsiteY1245" fmla="*/ 82761 h 740050"/>
                  <a:gd name="connsiteX1246" fmla="*/ 891018 w 1645942"/>
                  <a:gd name="connsiteY1246" fmla="*/ 79598 h 740050"/>
                  <a:gd name="connsiteX1247" fmla="*/ 885132 w 1645942"/>
                  <a:gd name="connsiteY1247" fmla="*/ 79861 h 740050"/>
                  <a:gd name="connsiteX1248" fmla="*/ 424954 w 1645942"/>
                  <a:gd name="connsiteY1248" fmla="*/ 202154 h 740050"/>
                  <a:gd name="connsiteX1249" fmla="*/ 420561 w 1645942"/>
                  <a:gd name="connsiteY1249" fmla="*/ 199167 h 740050"/>
                  <a:gd name="connsiteX1250" fmla="*/ 418716 w 1645942"/>
                  <a:gd name="connsiteY1250" fmla="*/ 201802 h 740050"/>
                  <a:gd name="connsiteX1251" fmla="*/ 424954 w 1645942"/>
                  <a:gd name="connsiteY1251" fmla="*/ 202154 h 740050"/>
                  <a:gd name="connsiteX1252" fmla="*/ 211469 w 1645942"/>
                  <a:gd name="connsiteY1252" fmla="*/ 562794 h 740050"/>
                  <a:gd name="connsiteX1253" fmla="*/ 212963 w 1645942"/>
                  <a:gd name="connsiteY1253" fmla="*/ 566220 h 740050"/>
                  <a:gd name="connsiteX1254" fmla="*/ 217004 w 1645942"/>
                  <a:gd name="connsiteY1254" fmla="*/ 567362 h 740050"/>
                  <a:gd name="connsiteX1255" fmla="*/ 214720 w 1645942"/>
                  <a:gd name="connsiteY1255" fmla="*/ 563760 h 740050"/>
                  <a:gd name="connsiteX1256" fmla="*/ 211469 w 1645942"/>
                  <a:gd name="connsiteY1256" fmla="*/ 562794 h 740050"/>
                  <a:gd name="connsiteX1257" fmla="*/ 1588753 w 1645942"/>
                  <a:gd name="connsiteY1257" fmla="*/ 427060 h 740050"/>
                  <a:gd name="connsiteX1258" fmla="*/ 1593497 w 1645942"/>
                  <a:gd name="connsiteY1258" fmla="*/ 423458 h 740050"/>
                  <a:gd name="connsiteX1259" fmla="*/ 1591300 w 1645942"/>
                  <a:gd name="connsiteY1259" fmla="*/ 421261 h 740050"/>
                  <a:gd name="connsiteX1260" fmla="*/ 1588753 w 1645942"/>
                  <a:gd name="connsiteY1260" fmla="*/ 427060 h 740050"/>
                  <a:gd name="connsiteX1261" fmla="*/ 1038525 w 1645942"/>
                  <a:gd name="connsiteY1261" fmla="*/ 237383 h 740050"/>
                  <a:gd name="connsiteX1262" fmla="*/ 1041072 w 1645942"/>
                  <a:gd name="connsiteY1262" fmla="*/ 238350 h 740050"/>
                  <a:gd name="connsiteX1263" fmla="*/ 1044674 w 1645942"/>
                  <a:gd name="connsiteY1263" fmla="*/ 236417 h 740050"/>
                  <a:gd name="connsiteX1264" fmla="*/ 1041072 w 1645942"/>
                  <a:gd name="connsiteY1264" fmla="*/ 234484 h 740050"/>
                  <a:gd name="connsiteX1265" fmla="*/ 1038525 w 1645942"/>
                  <a:gd name="connsiteY1265" fmla="*/ 237383 h 740050"/>
                  <a:gd name="connsiteX1266" fmla="*/ 1467515 w 1645942"/>
                  <a:gd name="connsiteY1266" fmla="*/ 355547 h 740050"/>
                  <a:gd name="connsiteX1267" fmla="*/ 1468920 w 1645942"/>
                  <a:gd name="connsiteY1267" fmla="*/ 358270 h 740050"/>
                  <a:gd name="connsiteX1268" fmla="*/ 1471556 w 1645942"/>
                  <a:gd name="connsiteY1268" fmla="*/ 353350 h 740050"/>
                  <a:gd name="connsiteX1269" fmla="*/ 1470062 w 1645942"/>
                  <a:gd name="connsiteY1269" fmla="*/ 350363 h 740050"/>
                  <a:gd name="connsiteX1270" fmla="*/ 1467515 w 1645942"/>
                  <a:gd name="connsiteY1270" fmla="*/ 355547 h 740050"/>
                  <a:gd name="connsiteX1271" fmla="*/ 1229167 w 1645942"/>
                  <a:gd name="connsiteY1271" fmla="*/ 571052 h 740050"/>
                  <a:gd name="connsiteX1272" fmla="*/ 1238041 w 1645942"/>
                  <a:gd name="connsiteY1272" fmla="*/ 572018 h 740050"/>
                  <a:gd name="connsiteX1273" fmla="*/ 1238743 w 1645942"/>
                  <a:gd name="connsiteY1273" fmla="*/ 570261 h 740050"/>
                  <a:gd name="connsiteX1274" fmla="*/ 1229167 w 1645942"/>
                  <a:gd name="connsiteY1274" fmla="*/ 571052 h 740050"/>
                  <a:gd name="connsiteX1275" fmla="*/ 732793 w 1645942"/>
                  <a:gd name="connsiteY1275" fmla="*/ 186604 h 740050"/>
                  <a:gd name="connsiteX1276" fmla="*/ 730070 w 1645942"/>
                  <a:gd name="connsiteY1276" fmla="*/ 187307 h 740050"/>
                  <a:gd name="connsiteX1277" fmla="*/ 730773 w 1645942"/>
                  <a:gd name="connsiteY1277" fmla="*/ 188624 h 740050"/>
                  <a:gd name="connsiteX1278" fmla="*/ 736747 w 1645942"/>
                  <a:gd name="connsiteY1278" fmla="*/ 188537 h 740050"/>
                  <a:gd name="connsiteX1279" fmla="*/ 739734 w 1645942"/>
                  <a:gd name="connsiteY1279" fmla="*/ 185198 h 740050"/>
                  <a:gd name="connsiteX1280" fmla="*/ 739031 w 1645942"/>
                  <a:gd name="connsiteY1280" fmla="*/ 184583 h 740050"/>
                  <a:gd name="connsiteX1281" fmla="*/ 732793 w 1645942"/>
                  <a:gd name="connsiteY1281" fmla="*/ 186604 h 740050"/>
                  <a:gd name="connsiteX1282" fmla="*/ 1472698 w 1645942"/>
                  <a:gd name="connsiteY1282" fmla="*/ 580452 h 740050"/>
                  <a:gd name="connsiteX1283" fmla="*/ 1467515 w 1645942"/>
                  <a:gd name="connsiteY1283" fmla="*/ 581858 h 740050"/>
                  <a:gd name="connsiteX1284" fmla="*/ 1469360 w 1645942"/>
                  <a:gd name="connsiteY1284" fmla="*/ 584494 h 740050"/>
                  <a:gd name="connsiteX1285" fmla="*/ 1472698 w 1645942"/>
                  <a:gd name="connsiteY1285" fmla="*/ 580452 h 740050"/>
                  <a:gd name="connsiteX1286" fmla="*/ 1427102 w 1645942"/>
                  <a:gd name="connsiteY1286" fmla="*/ 480914 h 740050"/>
                  <a:gd name="connsiteX1287" fmla="*/ 1430177 w 1645942"/>
                  <a:gd name="connsiteY1287" fmla="*/ 478366 h 740050"/>
                  <a:gd name="connsiteX1288" fmla="*/ 1426048 w 1645942"/>
                  <a:gd name="connsiteY1288" fmla="*/ 476873 h 740050"/>
                  <a:gd name="connsiteX1289" fmla="*/ 1427102 w 1645942"/>
                  <a:gd name="connsiteY1289" fmla="*/ 480914 h 740050"/>
                  <a:gd name="connsiteX1290" fmla="*/ 622888 w 1645942"/>
                  <a:gd name="connsiteY1290" fmla="*/ 186604 h 740050"/>
                  <a:gd name="connsiteX1291" fmla="*/ 617705 w 1645942"/>
                  <a:gd name="connsiteY1291" fmla="*/ 188009 h 740050"/>
                  <a:gd name="connsiteX1292" fmla="*/ 619550 w 1645942"/>
                  <a:gd name="connsiteY1292" fmla="*/ 190645 h 740050"/>
                  <a:gd name="connsiteX1293" fmla="*/ 622888 w 1645942"/>
                  <a:gd name="connsiteY1293" fmla="*/ 186604 h 740050"/>
                  <a:gd name="connsiteX1294" fmla="*/ 228073 w 1645942"/>
                  <a:gd name="connsiteY1294" fmla="*/ 564902 h 740050"/>
                  <a:gd name="connsiteX1295" fmla="*/ 227634 w 1645942"/>
                  <a:gd name="connsiteY1295" fmla="*/ 561915 h 740050"/>
                  <a:gd name="connsiteX1296" fmla="*/ 223944 w 1645942"/>
                  <a:gd name="connsiteY1296" fmla="*/ 563584 h 740050"/>
                  <a:gd name="connsiteX1297" fmla="*/ 228073 w 1645942"/>
                  <a:gd name="connsiteY1297" fmla="*/ 564902 h 740050"/>
                  <a:gd name="connsiteX1298" fmla="*/ 1402239 w 1645942"/>
                  <a:gd name="connsiteY1298" fmla="*/ 199079 h 740050"/>
                  <a:gd name="connsiteX1299" fmla="*/ 1406456 w 1645942"/>
                  <a:gd name="connsiteY1299" fmla="*/ 201100 h 740050"/>
                  <a:gd name="connsiteX1300" fmla="*/ 1404787 w 1645942"/>
                  <a:gd name="connsiteY1300" fmla="*/ 197498 h 740050"/>
                  <a:gd name="connsiteX1301" fmla="*/ 1402678 w 1645942"/>
                  <a:gd name="connsiteY1301" fmla="*/ 195301 h 740050"/>
                  <a:gd name="connsiteX1302" fmla="*/ 1402239 w 1645942"/>
                  <a:gd name="connsiteY1302" fmla="*/ 199079 h 740050"/>
                  <a:gd name="connsiteX1303" fmla="*/ 1621962 w 1645942"/>
                  <a:gd name="connsiteY1303" fmla="*/ 385593 h 740050"/>
                  <a:gd name="connsiteX1304" fmla="*/ 1618887 w 1645942"/>
                  <a:gd name="connsiteY1304" fmla="*/ 387965 h 740050"/>
                  <a:gd name="connsiteX1305" fmla="*/ 1620644 w 1645942"/>
                  <a:gd name="connsiteY1305" fmla="*/ 389722 h 740050"/>
                  <a:gd name="connsiteX1306" fmla="*/ 1621962 w 1645942"/>
                  <a:gd name="connsiteY1306" fmla="*/ 385593 h 740050"/>
                  <a:gd name="connsiteX1307" fmla="*/ 1093433 w 1645942"/>
                  <a:gd name="connsiteY1307" fmla="*/ 381463 h 740050"/>
                  <a:gd name="connsiteX1308" fmla="*/ 1089216 w 1645942"/>
                  <a:gd name="connsiteY1308" fmla="*/ 379531 h 740050"/>
                  <a:gd name="connsiteX1309" fmla="*/ 1088865 w 1645942"/>
                  <a:gd name="connsiteY1309" fmla="*/ 380936 h 740050"/>
                  <a:gd name="connsiteX1310" fmla="*/ 1093433 w 1645942"/>
                  <a:gd name="connsiteY1310" fmla="*/ 381463 h 740050"/>
                  <a:gd name="connsiteX1311" fmla="*/ 1063387 w 1645942"/>
                  <a:gd name="connsiteY1311" fmla="*/ 216650 h 740050"/>
                  <a:gd name="connsiteX1312" fmla="*/ 1067516 w 1645942"/>
                  <a:gd name="connsiteY1312" fmla="*/ 216562 h 740050"/>
                  <a:gd name="connsiteX1313" fmla="*/ 1067516 w 1645942"/>
                  <a:gd name="connsiteY1313" fmla="*/ 214717 h 740050"/>
                  <a:gd name="connsiteX1314" fmla="*/ 1063387 w 1645942"/>
                  <a:gd name="connsiteY1314" fmla="*/ 216650 h 740050"/>
                  <a:gd name="connsiteX1315" fmla="*/ 144173 w 1645942"/>
                  <a:gd name="connsiteY1315" fmla="*/ 429080 h 740050"/>
                  <a:gd name="connsiteX1316" fmla="*/ 144261 w 1645942"/>
                  <a:gd name="connsiteY1316" fmla="*/ 433209 h 740050"/>
                  <a:gd name="connsiteX1317" fmla="*/ 146106 w 1645942"/>
                  <a:gd name="connsiteY1317" fmla="*/ 433209 h 740050"/>
                  <a:gd name="connsiteX1318" fmla="*/ 144173 w 1645942"/>
                  <a:gd name="connsiteY1318" fmla="*/ 429080 h 740050"/>
                  <a:gd name="connsiteX1319" fmla="*/ 925545 w 1645942"/>
                  <a:gd name="connsiteY1319" fmla="*/ 435318 h 740050"/>
                  <a:gd name="connsiteX1320" fmla="*/ 922821 w 1645942"/>
                  <a:gd name="connsiteY1320" fmla="*/ 435933 h 740050"/>
                  <a:gd name="connsiteX1321" fmla="*/ 927653 w 1645942"/>
                  <a:gd name="connsiteY1321" fmla="*/ 439447 h 740050"/>
                  <a:gd name="connsiteX1322" fmla="*/ 925545 w 1645942"/>
                  <a:gd name="connsiteY1322" fmla="*/ 435318 h 740050"/>
                  <a:gd name="connsiteX1323" fmla="*/ 755548 w 1645942"/>
                  <a:gd name="connsiteY1323" fmla="*/ 665407 h 740050"/>
                  <a:gd name="connsiteX1324" fmla="*/ 752473 w 1645942"/>
                  <a:gd name="connsiteY1324" fmla="*/ 667779 h 740050"/>
                  <a:gd name="connsiteX1325" fmla="*/ 754230 w 1645942"/>
                  <a:gd name="connsiteY1325" fmla="*/ 669536 h 740050"/>
                  <a:gd name="connsiteX1326" fmla="*/ 755548 w 1645942"/>
                  <a:gd name="connsiteY1326" fmla="*/ 665407 h 740050"/>
                  <a:gd name="connsiteX1327" fmla="*/ 1609486 w 1645942"/>
                  <a:gd name="connsiteY1327" fmla="*/ 491281 h 740050"/>
                  <a:gd name="connsiteX1328" fmla="*/ 1609398 w 1645942"/>
                  <a:gd name="connsiteY1328" fmla="*/ 487152 h 740050"/>
                  <a:gd name="connsiteX1329" fmla="*/ 1607553 w 1645942"/>
                  <a:gd name="connsiteY1329" fmla="*/ 487152 h 740050"/>
                  <a:gd name="connsiteX1330" fmla="*/ 1609486 w 1645942"/>
                  <a:gd name="connsiteY1330" fmla="*/ 491281 h 740050"/>
                  <a:gd name="connsiteX1331" fmla="*/ 191790 w 1645942"/>
                  <a:gd name="connsiteY1331" fmla="*/ 333759 h 740050"/>
                  <a:gd name="connsiteX1332" fmla="*/ 191702 w 1645942"/>
                  <a:gd name="connsiteY1332" fmla="*/ 329630 h 740050"/>
                  <a:gd name="connsiteX1333" fmla="*/ 189857 w 1645942"/>
                  <a:gd name="connsiteY1333" fmla="*/ 329630 h 740050"/>
                  <a:gd name="connsiteX1334" fmla="*/ 191790 w 1645942"/>
                  <a:gd name="connsiteY1334" fmla="*/ 333759 h 740050"/>
                  <a:gd name="connsiteX1335" fmla="*/ 833298 w 1645942"/>
                  <a:gd name="connsiteY1335" fmla="*/ 643619 h 740050"/>
                  <a:gd name="connsiteX1336" fmla="*/ 831365 w 1645942"/>
                  <a:gd name="connsiteY1336" fmla="*/ 647836 h 740050"/>
                  <a:gd name="connsiteX1337" fmla="*/ 832771 w 1645942"/>
                  <a:gd name="connsiteY1337" fmla="*/ 648188 h 740050"/>
                  <a:gd name="connsiteX1338" fmla="*/ 833298 w 1645942"/>
                  <a:gd name="connsiteY1338" fmla="*/ 643619 h 740050"/>
                  <a:gd name="connsiteX1339" fmla="*/ 775315 w 1645942"/>
                  <a:gd name="connsiteY1339" fmla="*/ 115091 h 740050"/>
                  <a:gd name="connsiteX1340" fmla="*/ 779620 w 1645942"/>
                  <a:gd name="connsiteY1340" fmla="*/ 118166 h 740050"/>
                  <a:gd name="connsiteX1341" fmla="*/ 781289 w 1645942"/>
                  <a:gd name="connsiteY1341" fmla="*/ 117463 h 740050"/>
                  <a:gd name="connsiteX1342" fmla="*/ 777072 w 1645942"/>
                  <a:gd name="connsiteY1342" fmla="*/ 114739 h 740050"/>
                  <a:gd name="connsiteX1343" fmla="*/ 775315 w 1645942"/>
                  <a:gd name="connsiteY1343" fmla="*/ 115091 h 740050"/>
                  <a:gd name="connsiteX1344" fmla="*/ 237386 w 1645942"/>
                  <a:gd name="connsiteY1344" fmla="*/ 572106 h 740050"/>
                  <a:gd name="connsiteX1345" fmla="*/ 235190 w 1645942"/>
                  <a:gd name="connsiteY1345" fmla="*/ 570173 h 740050"/>
                  <a:gd name="connsiteX1346" fmla="*/ 234750 w 1645942"/>
                  <a:gd name="connsiteY1346" fmla="*/ 575796 h 740050"/>
                  <a:gd name="connsiteX1347" fmla="*/ 237386 w 1645942"/>
                  <a:gd name="connsiteY1347" fmla="*/ 572106 h 740050"/>
                  <a:gd name="connsiteX1348" fmla="*/ 272615 w 1645942"/>
                  <a:gd name="connsiteY1348" fmla="*/ 250825 h 740050"/>
                  <a:gd name="connsiteX1349" fmla="*/ 275690 w 1645942"/>
                  <a:gd name="connsiteY1349" fmla="*/ 248453 h 740050"/>
                  <a:gd name="connsiteX1350" fmla="*/ 273933 w 1645942"/>
                  <a:gd name="connsiteY1350" fmla="*/ 246696 h 740050"/>
                  <a:gd name="connsiteX1351" fmla="*/ 272615 w 1645942"/>
                  <a:gd name="connsiteY1351" fmla="*/ 250825 h 740050"/>
                  <a:gd name="connsiteX1352" fmla="*/ 854032 w 1645942"/>
                  <a:gd name="connsiteY1352" fmla="*/ 454997 h 740050"/>
                  <a:gd name="connsiteX1353" fmla="*/ 856228 w 1645942"/>
                  <a:gd name="connsiteY1353" fmla="*/ 457106 h 740050"/>
                  <a:gd name="connsiteX1354" fmla="*/ 859742 w 1645942"/>
                  <a:gd name="connsiteY1354" fmla="*/ 457545 h 740050"/>
                  <a:gd name="connsiteX1355" fmla="*/ 857809 w 1645942"/>
                  <a:gd name="connsiteY1355" fmla="*/ 454733 h 740050"/>
                  <a:gd name="connsiteX1356" fmla="*/ 854032 w 1645942"/>
                  <a:gd name="connsiteY1356" fmla="*/ 454997 h 740050"/>
                  <a:gd name="connsiteX1357" fmla="*/ 285091 w 1645942"/>
                  <a:gd name="connsiteY1357" fmla="*/ 244675 h 740050"/>
                  <a:gd name="connsiteX1358" fmla="*/ 282367 w 1645942"/>
                  <a:gd name="connsiteY1358" fmla="*/ 245466 h 740050"/>
                  <a:gd name="connsiteX1359" fmla="*/ 280434 w 1645942"/>
                  <a:gd name="connsiteY1359" fmla="*/ 248277 h 740050"/>
                  <a:gd name="connsiteX1360" fmla="*/ 283949 w 1645942"/>
                  <a:gd name="connsiteY1360" fmla="*/ 247838 h 740050"/>
                  <a:gd name="connsiteX1361" fmla="*/ 285091 w 1645942"/>
                  <a:gd name="connsiteY1361" fmla="*/ 244675 h 740050"/>
                  <a:gd name="connsiteX1362" fmla="*/ 240549 w 1645942"/>
                  <a:gd name="connsiteY1362" fmla="*/ 581419 h 740050"/>
                  <a:gd name="connsiteX1363" fmla="*/ 238177 w 1645942"/>
                  <a:gd name="connsiteY1363" fmla="*/ 578344 h 740050"/>
                  <a:gd name="connsiteX1364" fmla="*/ 236420 w 1645942"/>
                  <a:gd name="connsiteY1364" fmla="*/ 580101 h 740050"/>
                  <a:gd name="connsiteX1365" fmla="*/ 240549 w 1645942"/>
                  <a:gd name="connsiteY1365" fmla="*/ 581419 h 740050"/>
                  <a:gd name="connsiteX1366" fmla="*/ 29085 w 1645942"/>
                  <a:gd name="connsiteY1366" fmla="*/ 467472 h 740050"/>
                  <a:gd name="connsiteX1367" fmla="*/ 29788 w 1645942"/>
                  <a:gd name="connsiteY1367" fmla="*/ 470196 h 740050"/>
                  <a:gd name="connsiteX1368" fmla="*/ 31105 w 1645942"/>
                  <a:gd name="connsiteY1368" fmla="*/ 468527 h 740050"/>
                  <a:gd name="connsiteX1369" fmla="*/ 29085 w 1645942"/>
                  <a:gd name="connsiteY1369" fmla="*/ 467472 h 740050"/>
                  <a:gd name="connsiteX1370" fmla="*/ 629126 w 1645942"/>
                  <a:gd name="connsiteY1370" fmla="*/ 180366 h 740050"/>
                  <a:gd name="connsiteX1371" fmla="*/ 631937 w 1645942"/>
                  <a:gd name="connsiteY1371" fmla="*/ 177028 h 740050"/>
                  <a:gd name="connsiteX1372" fmla="*/ 630356 w 1645942"/>
                  <a:gd name="connsiteY1372" fmla="*/ 176325 h 740050"/>
                  <a:gd name="connsiteX1373" fmla="*/ 629126 w 1645942"/>
                  <a:gd name="connsiteY1373" fmla="*/ 180366 h 740050"/>
                  <a:gd name="connsiteX1374" fmla="*/ 269540 w 1645942"/>
                  <a:gd name="connsiteY1374" fmla="*/ 343071 h 740050"/>
                  <a:gd name="connsiteX1375" fmla="*/ 269013 w 1645942"/>
                  <a:gd name="connsiteY1375" fmla="*/ 340436 h 740050"/>
                  <a:gd name="connsiteX1376" fmla="*/ 265939 w 1645942"/>
                  <a:gd name="connsiteY1376" fmla="*/ 343511 h 740050"/>
                  <a:gd name="connsiteX1377" fmla="*/ 269540 w 1645942"/>
                  <a:gd name="connsiteY1377" fmla="*/ 343071 h 740050"/>
                  <a:gd name="connsiteX1378" fmla="*/ 904811 w 1645942"/>
                  <a:gd name="connsiteY1378" fmla="*/ 238437 h 740050"/>
                  <a:gd name="connsiteX1379" fmla="*/ 902878 w 1645942"/>
                  <a:gd name="connsiteY1379" fmla="*/ 238437 h 740050"/>
                  <a:gd name="connsiteX1380" fmla="*/ 899804 w 1645942"/>
                  <a:gd name="connsiteY1380" fmla="*/ 239580 h 740050"/>
                  <a:gd name="connsiteX1381" fmla="*/ 902351 w 1645942"/>
                  <a:gd name="connsiteY1381" fmla="*/ 240370 h 740050"/>
                  <a:gd name="connsiteX1382" fmla="*/ 904811 w 1645942"/>
                  <a:gd name="connsiteY1382" fmla="*/ 238437 h 740050"/>
                  <a:gd name="connsiteX1383" fmla="*/ 945224 w 1645942"/>
                  <a:gd name="connsiteY1383" fmla="*/ 355547 h 740050"/>
                  <a:gd name="connsiteX1384" fmla="*/ 949177 w 1645942"/>
                  <a:gd name="connsiteY1384" fmla="*/ 355722 h 740050"/>
                  <a:gd name="connsiteX1385" fmla="*/ 948211 w 1645942"/>
                  <a:gd name="connsiteY1385" fmla="*/ 352472 h 740050"/>
                  <a:gd name="connsiteX1386" fmla="*/ 945224 w 1645942"/>
                  <a:gd name="connsiteY1386" fmla="*/ 355547 h 740050"/>
                  <a:gd name="connsiteX1387" fmla="*/ 949353 w 1645942"/>
                  <a:gd name="connsiteY1387" fmla="*/ 90228 h 740050"/>
                  <a:gd name="connsiteX1388" fmla="*/ 948650 w 1645942"/>
                  <a:gd name="connsiteY1388" fmla="*/ 89525 h 740050"/>
                  <a:gd name="connsiteX1389" fmla="*/ 947947 w 1645942"/>
                  <a:gd name="connsiteY1389" fmla="*/ 89437 h 740050"/>
                  <a:gd name="connsiteX1390" fmla="*/ 948474 w 1645942"/>
                  <a:gd name="connsiteY1390" fmla="*/ 93303 h 740050"/>
                  <a:gd name="connsiteX1391" fmla="*/ 949353 w 1645942"/>
                  <a:gd name="connsiteY1391" fmla="*/ 90228 h 740050"/>
                  <a:gd name="connsiteX1392" fmla="*/ 373208 w 1645942"/>
                  <a:gd name="connsiteY1392" fmla="*/ 707840 h 740050"/>
                  <a:gd name="connsiteX1393" fmla="*/ 369870 w 1645942"/>
                  <a:gd name="connsiteY1393" fmla="*/ 705029 h 740050"/>
                  <a:gd name="connsiteX1394" fmla="*/ 369167 w 1645942"/>
                  <a:gd name="connsiteY1394" fmla="*/ 706610 h 740050"/>
                  <a:gd name="connsiteX1395" fmla="*/ 373208 w 1645942"/>
                  <a:gd name="connsiteY1395" fmla="*/ 707840 h 740050"/>
                  <a:gd name="connsiteX1396" fmla="*/ 29085 w 1645942"/>
                  <a:gd name="connsiteY1396" fmla="*/ 407380 h 740050"/>
                  <a:gd name="connsiteX1397" fmla="*/ 25746 w 1645942"/>
                  <a:gd name="connsiteY1397" fmla="*/ 404569 h 740050"/>
                  <a:gd name="connsiteX1398" fmla="*/ 25044 w 1645942"/>
                  <a:gd name="connsiteY1398" fmla="*/ 406150 h 740050"/>
                  <a:gd name="connsiteX1399" fmla="*/ 29085 w 1645942"/>
                  <a:gd name="connsiteY1399" fmla="*/ 407380 h 740050"/>
                  <a:gd name="connsiteX1400" fmla="*/ 1147288 w 1645942"/>
                  <a:gd name="connsiteY1400" fmla="*/ 397980 h 740050"/>
                  <a:gd name="connsiteX1401" fmla="*/ 1150011 w 1645942"/>
                  <a:gd name="connsiteY1401" fmla="*/ 397277 h 740050"/>
                  <a:gd name="connsiteX1402" fmla="*/ 1148342 w 1645942"/>
                  <a:gd name="connsiteY1402" fmla="*/ 395959 h 740050"/>
                  <a:gd name="connsiteX1403" fmla="*/ 1147288 w 1645942"/>
                  <a:gd name="connsiteY1403" fmla="*/ 397980 h 740050"/>
                  <a:gd name="connsiteX1404" fmla="*/ 185640 w 1645942"/>
                  <a:gd name="connsiteY1404" fmla="*/ 545135 h 740050"/>
                  <a:gd name="connsiteX1405" fmla="*/ 188715 w 1645942"/>
                  <a:gd name="connsiteY1405" fmla="*/ 542763 h 740050"/>
                  <a:gd name="connsiteX1406" fmla="*/ 188012 w 1645942"/>
                  <a:gd name="connsiteY1406" fmla="*/ 541182 h 740050"/>
                  <a:gd name="connsiteX1407" fmla="*/ 185640 w 1645942"/>
                  <a:gd name="connsiteY1407" fmla="*/ 545135 h 740050"/>
                  <a:gd name="connsiteX1408" fmla="*/ 1563890 w 1645942"/>
                  <a:gd name="connsiteY1408" fmla="*/ 549352 h 740050"/>
                  <a:gd name="connsiteX1409" fmla="*/ 1566526 w 1645942"/>
                  <a:gd name="connsiteY1409" fmla="*/ 548825 h 740050"/>
                  <a:gd name="connsiteX1410" fmla="*/ 1566174 w 1645942"/>
                  <a:gd name="connsiteY1410" fmla="*/ 547507 h 740050"/>
                  <a:gd name="connsiteX1411" fmla="*/ 1563890 w 1645942"/>
                  <a:gd name="connsiteY1411" fmla="*/ 549352 h 740050"/>
                  <a:gd name="connsiteX1412" fmla="*/ 334816 w 1645942"/>
                  <a:gd name="connsiteY1412" fmla="*/ 203208 h 740050"/>
                  <a:gd name="connsiteX1413" fmla="*/ 335870 w 1645942"/>
                  <a:gd name="connsiteY1413" fmla="*/ 205317 h 740050"/>
                  <a:gd name="connsiteX1414" fmla="*/ 334816 w 1645942"/>
                  <a:gd name="connsiteY1414" fmla="*/ 203208 h 740050"/>
                  <a:gd name="connsiteX1415" fmla="*/ 236420 w 1645942"/>
                  <a:gd name="connsiteY1415" fmla="*/ 556556 h 740050"/>
                  <a:gd name="connsiteX1416" fmla="*/ 236947 w 1645942"/>
                  <a:gd name="connsiteY1416" fmla="*/ 559192 h 740050"/>
                  <a:gd name="connsiteX1417" fmla="*/ 238265 w 1645942"/>
                  <a:gd name="connsiteY1417" fmla="*/ 558840 h 740050"/>
                  <a:gd name="connsiteX1418" fmla="*/ 236420 w 1645942"/>
                  <a:gd name="connsiteY1418" fmla="*/ 556556 h 740050"/>
                  <a:gd name="connsiteX1419" fmla="*/ 567980 w 1645942"/>
                  <a:gd name="connsiteY1419" fmla="*/ 523435 h 740050"/>
                  <a:gd name="connsiteX1420" fmla="*/ 564641 w 1645942"/>
                  <a:gd name="connsiteY1420" fmla="*/ 522644 h 740050"/>
                  <a:gd name="connsiteX1421" fmla="*/ 564290 w 1645942"/>
                  <a:gd name="connsiteY1421" fmla="*/ 523962 h 740050"/>
                  <a:gd name="connsiteX1422" fmla="*/ 567980 w 1645942"/>
                  <a:gd name="connsiteY1422" fmla="*/ 523435 h 740050"/>
                  <a:gd name="connsiteX1423" fmla="*/ 505867 w 1645942"/>
                  <a:gd name="connsiteY1423" fmla="*/ 734811 h 740050"/>
                  <a:gd name="connsiteX1424" fmla="*/ 507976 w 1645942"/>
                  <a:gd name="connsiteY1424" fmla="*/ 733757 h 740050"/>
                  <a:gd name="connsiteX1425" fmla="*/ 505867 w 1645942"/>
                  <a:gd name="connsiteY1425" fmla="*/ 734811 h 740050"/>
                  <a:gd name="connsiteX1426" fmla="*/ 179403 w 1645942"/>
                  <a:gd name="connsiteY1426" fmla="*/ 520272 h 740050"/>
                  <a:gd name="connsiteX1427" fmla="*/ 180457 w 1645942"/>
                  <a:gd name="connsiteY1427" fmla="*/ 522381 h 740050"/>
                  <a:gd name="connsiteX1428" fmla="*/ 179403 w 1645942"/>
                  <a:gd name="connsiteY1428" fmla="*/ 520272 h 740050"/>
                  <a:gd name="connsiteX1429" fmla="*/ 497521 w 1645942"/>
                  <a:gd name="connsiteY1429" fmla="*/ 714078 h 740050"/>
                  <a:gd name="connsiteX1430" fmla="*/ 498048 w 1645942"/>
                  <a:gd name="connsiteY1430" fmla="*/ 716714 h 740050"/>
                  <a:gd name="connsiteX1431" fmla="*/ 499366 w 1645942"/>
                  <a:gd name="connsiteY1431" fmla="*/ 716362 h 740050"/>
                  <a:gd name="connsiteX1432" fmla="*/ 497521 w 1645942"/>
                  <a:gd name="connsiteY1432" fmla="*/ 714078 h 740050"/>
                  <a:gd name="connsiteX1433" fmla="*/ 287199 w 1645942"/>
                  <a:gd name="connsiteY1433" fmla="*/ 684032 h 740050"/>
                  <a:gd name="connsiteX1434" fmla="*/ 284564 w 1645942"/>
                  <a:gd name="connsiteY1434" fmla="*/ 684559 h 740050"/>
                  <a:gd name="connsiteX1435" fmla="*/ 284915 w 1645942"/>
                  <a:gd name="connsiteY1435" fmla="*/ 685877 h 740050"/>
                  <a:gd name="connsiteX1436" fmla="*/ 287199 w 1645942"/>
                  <a:gd name="connsiteY1436" fmla="*/ 684032 h 740050"/>
                  <a:gd name="connsiteX1437" fmla="*/ 739997 w 1645942"/>
                  <a:gd name="connsiteY1437" fmla="*/ 682978 h 740050"/>
                  <a:gd name="connsiteX1438" fmla="*/ 736659 w 1645942"/>
                  <a:gd name="connsiteY1438" fmla="*/ 682187 h 740050"/>
                  <a:gd name="connsiteX1439" fmla="*/ 736308 w 1645942"/>
                  <a:gd name="connsiteY1439" fmla="*/ 683505 h 740050"/>
                  <a:gd name="connsiteX1440" fmla="*/ 739997 w 1645942"/>
                  <a:gd name="connsiteY1440" fmla="*/ 682978 h 740050"/>
                  <a:gd name="connsiteX1441" fmla="*/ 1278893 w 1645942"/>
                  <a:gd name="connsiteY1441" fmla="*/ 569031 h 740050"/>
                  <a:gd name="connsiteX1442" fmla="*/ 1282231 w 1645942"/>
                  <a:gd name="connsiteY1442" fmla="*/ 569822 h 740050"/>
                  <a:gd name="connsiteX1443" fmla="*/ 1282582 w 1645942"/>
                  <a:gd name="connsiteY1443" fmla="*/ 568504 h 740050"/>
                  <a:gd name="connsiteX1444" fmla="*/ 1278893 w 1645942"/>
                  <a:gd name="connsiteY1444" fmla="*/ 569031 h 740050"/>
                  <a:gd name="connsiteX1445" fmla="*/ 611555 w 1645942"/>
                  <a:gd name="connsiteY1445" fmla="*/ 83991 h 740050"/>
                  <a:gd name="connsiteX1446" fmla="*/ 614894 w 1645942"/>
                  <a:gd name="connsiteY1446" fmla="*/ 84781 h 740050"/>
                  <a:gd name="connsiteX1447" fmla="*/ 615245 w 1645942"/>
                  <a:gd name="connsiteY1447" fmla="*/ 83463 h 740050"/>
                  <a:gd name="connsiteX1448" fmla="*/ 611555 w 1645942"/>
                  <a:gd name="connsiteY1448" fmla="*/ 83991 h 740050"/>
                  <a:gd name="connsiteX1449" fmla="*/ 29085 w 1645942"/>
                  <a:gd name="connsiteY1449" fmla="*/ 475731 h 740050"/>
                  <a:gd name="connsiteX1450" fmla="*/ 26976 w 1645942"/>
                  <a:gd name="connsiteY1450" fmla="*/ 476785 h 740050"/>
                  <a:gd name="connsiteX1451" fmla="*/ 29085 w 1645942"/>
                  <a:gd name="connsiteY1451" fmla="*/ 475731 h 740050"/>
                  <a:gd name="connsiteX1452" fmla="*/ 961828 w 1645942"/>
                  <a:gd name="connsiteY1452" fmla="*/ 363805 h 740050"/>
                  <a:gd name="connsiteX1453" fmla="*/ 965167 w 1645942"/>
                  <a:gd name="connsiteY1453" fmla="*/ 364596 h 740050"/>
                  <a:gd name="connsiteX1454" fmla="*/ 965518 w 1645942"/>
                  <a:gd name="connsiteY1454" fmla="*/ 363278 h 740050"/>
                  <a:gd name="connsiteX1455" fmla="*/ 961828 w 1645942"/>
                  <a:gd name="connsiteY1455" fmla="*/ 363805 h 740050"/>
                  <a:gd name="connsiteX1456" fmla="*/ 1238480 w 1645942"/>
                  <a:gd name="connsiteY1456" fmla="*/ 671644 h 740050"/>
                  <a:gd name="connsiteX1457" fmla="*/ 1239534 w 1645942"/>
                  <a:gd name="connsiteY1457" fmla="*/ 673753 h 740050"/>
                  <a:gd name="connsiteX1458" fmla="*/ 1238480 w 1645942"/>
                  <a:gd name="connsiteY1458" fmla="*/ 671644 h 740050"/>
                  <a:gd name="connsiteX1459" fmla="*/ 284036 w 1645942"/>
                  <a:gd name="connsiteY1459" fmla="*/ 341051 h 740050"/>
                  <a:gd name="connsiteX1460" fmla="*/ 287375 w 1645942"/>
                  <a:gd name="connsiteY1460" fmla="*/ 341841 h 740050"/>
                  <a:gd name="connsiteX1461" fmla="*/ 287726 w 1645942"/>
                  <a:gd name="connsiteY1461" fmla="*/ 340524 h 740050"/>
                  <a:gd name="connsiteX1462" fmla="*/ 284036 w 1645942"/>
                  <a:gd name="connsiteY1462" fmla="*/ 341051 h 740050"/>
                  <a:gd name="connsiteX1463" fmla="*/ 985637 w 1645942"/>
                  <a:gd name="connsiteY1463" fmla="*/ 89174 h 740050"/>
                  <a:gd name="connsiteX1464" fmla="*/ 983001 w 1645942"/>
                  <a:gd name="connsiteY1464" fmla="*/ 89701 h 740050"/>
                  <a:gd name="connsiteX1465" fmla="*/ 983352 w 1645942"/>
                  <a:gd name="connsiteY1465" fmla="*/ 91019 h 740050"/>
                  <a:gd name="connsiteX1466" fmla="*/ 985637 w 1645942"/>
                  <a:gd name="connsiteY1466" fmla="*/ 89174 h 740050"/>
                  <a:gd name="connsiteX1467" fmla="*/ 1160817 w 1645942"/>
                  <a:gd name="connsiteY1467" fmla="*/ 274721 h 740050"/>
                  <a:gd name="connsiteX1468" fmla="*/ 1158709 w 1645942"/>
                  <a:gd name="connsiteY1468" fmla="*/ 275775 h 740050"/>
                  <a:gd name="connsiteX1469" fmla="*/ 1160817 w 1645942"/>
                  <a:gd name="connsiteY1469" fmla="*/ 274721 h 740050"/>
                  <a:gd name="connsiteX1470" fmla="*/ 929674 w 1645942"/>
                  <a:gd name="connsiteY1470" fmla="*/ 640544 h 740050"/>
                  <a:gd name="connsiteX1471" fmla="*/ 930728 w 1645942"/>
                  <a:gd name="connsiteY1471" fmla="*/ 642653 h 740050"/>
                  <a:gd name="connsiteX1472" fmla="*/ 929674 w 1645942"/>
                  <a:gd name="connsiteY1472" fmla="*/ 640544 h 740050"/>
                  <a:gd name="connsiteX1473" fmla="*/ 1269580 w 1645942"/>
                  <a:gd name="connsiteY1473" fmla="*/ 109907 h 740050"/>
                  <a:gd name="connsiteX1474" fmla="*/ 1270371 w 1645942"/>
                  <a:gd name="connsiteY1474" fmla="*/ 106569 h 740050"/>
                  <a:gd name="connsiteX1475" fmla="*/ 1269053 w 1645942"/>
                  <a:gd name="connsiteY1475" fmla="*/ 106218 h 740050"/>
                  <a:gd name="connsiteX1476" fmla="*/ 1269580 w 1645942"/>
                  <a:gd name="connsiteY1476" fmla="*/ 109907 h 740050"/>
                  <a:gd name="connsiteX1477" fmla="*/ 1535953 w 1645942"/>
                  <a:gd name="connsiteY1477" fmla="*/ 262246 h 740050"/>
                  <a:gd name="connsiteX1478" fmla="*/ 1534723 w 1645942"/>
                  <a:gd name="connsiteY1478" fmla="*/ 261455 h 740050"/>
                  <a:gd name="connsiteX1479" fmla="*/ 1535953 w 1645942"/>
                  <a:gd name="connsiteY1479" fmla="*/ 262246 h 740050"/>
                  <a:gd name="connsiteX1480" fmla="*/ 1050912 w 1645942"/>
                  <a:gd name="connsiteY1480" fmla="*/ 117199 h 740050"/>
                  <a:gd name="connsiteX1481" fmla="*/ 1052142 w 1645942"/>
                  <a:gd name="connsiteY1481" fmla="*/ 117990 h 740050"/>
                  <a:gd name="connsiteX1482" fmla="*/ 1050912 w 1645942"/>
                  <a:gd name="connsiteY1482" fmla="*/ 117199 h 740050"/>
                  <a:gd name="connsiteX1483" fmla="*/ 176240 w 1645942"/>
                  <a:gd name="connsiteY1483" fmla="*/ 641511 h 740050"/>
                  <a:gd name="connsiteX1484" fmla="*/ 177470 w 1645942"/>
                  <a:gd name="connsiteY1484" fmla="*/ 642301 h 740050"/>
                  <a:gd name="connsiteX1485" fmla="*/ 176240 w 1645942"/>
                  <a:gd name="connsiteY1485" fmla="*/ 641511 h 740050"/>
                  <a:gd name="connsiteX1486" fmla="*/ 1336964 w 1645942"/>
                  <a:gd name="connsiteY1486" fmla="*/ 146191 h 740050"/>
                  <a:gd name="connsiteX1487" fmla="*/ 1338194 w 1645942"/>
                  <a:gd name="connsiteY1487" fmla="*/ 146982 h 740050"/>
                  <a:gd name="connsiteX1488" fmla="*/ 1336964 w 1645942"/>
                  <a:gd name="connsiteY1488" fmla="*/ 146191 h 740050"/>
                  <a:gd name="connsiteX1489" fmla="*/ 932836 w 1645942"/>
                  <a:gd name="connsiteY1489" fmla="*/ 450868 h 740050"/>
                  <a:gd name="connsiteX1490" fmla="*/ 931607 w 1645942"/>
                  <a:gd name="connsiteY1490" fmla="*/ 450077 h 740050"/>
                  <a:gd name="connsiteX1491" fmla="*/ 932836 w 1645942"/>
                  <a:gd name="connsiteY1491" fmla="*/ 450868 h 740050"/>
                  <a:gd name="connsiteX1492" fmla="*/ 1214671 w 1645942"/>
                  <a:gd name="connsiteY1492" fmla="*/ 98486 h 740050"/>
                  <a:gd name="connsiteX1493" fmla="*/ 1215901 w 1645942"/>
                  <a:gd name="connsiteY1493" fmla="*/ 99277 h 740050"/>
                  <a:gd name="connsiteX1494" fmla="*/ 1214671 w 1645942"/>
                  <a:gd name="connsiteY1494" fmla="*/ 98486 h 740050"/>
                  <a:gd name="connsiteX1495" fmla="*/ 316191 w 1645942"/>
                  <a:gd name="connsiteY1495" fmla="*/ 246696 h 740050"/>
                  <a:gd name="connsiteX1496" fmla="*/ 316981 w 1645942"/>
                  <a:gd name="connsiteY1496" fmla="*/ 245466 h 740050"/>
                  <a:gd name="connsiteX1497" fmla="*/ 316191 w 1645942"/>
                  <a:gd name="connsiteY1497" fmla="*/ 246696 h 740050"/>
                  <a:gd name="connsiteX1498" fmla="*/ 1415769 w 1645942"/>
                  <a:gd name="connsiteY1498" fmla="*/ 583527 h 740050"/>
                  <a:gd name="connsiteX1499" fmla="*/ 1414539 w 1645942"/>
                  <a:gd name="connsiteY1499" fmla="*/ 582737 h 740050"/>
                  <a:gd name="connsiteX1500" fmla="*/ 1415769 w 1645942"/>
                  <a:gd name="connsiteY1500" fmla="*/ 583527 h 740050"/>
                  <a:gd name="connsiteX1501" fmla="*/ 185640 w 1645942"/>
                  <a:gd name="connsiteY1501" fmla="*/ 462289 h 740050"/>
                  <a:gd name="connsiteX1502" fmla="*/ 186431 w 1645942"/>
                  <a:gd name="connsiteY1502" fmla="*/ 461059 h 740050"/>
                  <a:gd name="connsiteX1503" fmla="*/ 185640 w 1645942"/>
                  <a:gd name="connsiteY1503" fmla="*/ 462289 h 740050"/>
                  <a:gd name="connsiteX1504" fmla="*/ 349312 w 1645942"/>
                  <a:gd name="connsiteY1504" fmla="*/ 675774 h 740050"/>
                  <a:gd name="connsiteX1505" fmla="*/ 348521 w 1645942"/>
                  <a:gd name="connsiteY1505" fmla="*/ 677003 h 740050"/>
                  <a:gd name="connsiteX1506" fmla="*/ 349312 w 1645942"/>
                  <a:gd name="connsiteY1506" fmla="*/ 675774 h 740050"/>
                  <a:gd name="connsiteX1507" fmla="*/ 1543157 w 1645942"/>
                  <a:gd name="connsiteY1507" fmla="*/ 433209 h 740050"/>
                  <a:gd name="connsiteX1508" fmla="*/ 1542366 w 1645942"/>
                  <a:gd name="connsiteY1508" fmla="*/ 434439 h 740050"/>
                  <a:gd name="connsiteX1509" fmla="*/ 1543157 w 1645942"/>
                  <a:gd name="connsiteY1509" fmla="*/ 433209 h 740050"/>
                  <a:gd name="connsiteX1510" fmla="*/ 1090358 w 1645942"/>
                  <a:gd name="connsiteY1510" fmla="*/ 577289 h 740050"/>
                  <a:gd name="connsiteX1511" fmla="*/ 1091588 w 1645942"/>
                  <a:gd name="connsiteY1511" fmla="*/ 578080 h 740050"/>
                  <a:gd name="connsiteX1512" fmla="*/ 1090358 w 1645942"/>
                  <a:gd name="connsiteY1512" fmla="*/ 577289 h 740050"/>
                  <a:gd name="connsiteX1513" fmla="*/ 1247880 w 1645942"/>
                  <a:gd name="connsiteY1513" fmla="*/ 573160 h 740050"/>
                  <a:gd name="connsiteX1514" fmla="*/ 1249110 w 1645942"/>
                  <a:gd name="connsiteY1514" fmla="*/ 573951 h 740050"/>
                  <a:gd name="connsiteX1515" fmla="*/ 1247880 w 1645942"/>
                  <a:gd name="connsiteY1515" fmla="*/ 573160 h 740050"/>
                  <a:gd name="connsiteX1516" fmla="*/ 304770 w 1645942"/>
                  <a:gd name="connsiteY1516" fmla="*/ 241512 h 740050"/>
                  <a:gd name="connsiteX1517" fmla="*/ 303540 w 1645942"/>
                  <a:gd name="connsiteY1517" fmla="*/ 240722 h 740050"/>
                  <a:gd name="connsiteX1518" fmla="*/ 304770 w 1645942"/>
                  <a:gd name="connsiteY1518" fmla="*/ 241512 h 740050"/>
                  <a:gd name="connsiteX1519" fmla="*/ 1428156 w 1645942"/>
                  <a:gd name="connsiteY1519" fmla="*/ 498573 h 740050"/>
                  <a:gd name="connsiteX1520" fmla="*/ 1426926 w 1645942"/>
                  <a:gd name="connsiteY1520" fmla="*/ 497782 h 740050"/>
                  <a:gd name="connsiteX1521" fmla="*/ 1428156 w 1645942"/>
                  <a:gd name="connsiteY1521" fmla="*/ 498573 h 740050"/>
                  <a:gd name="connsiteX1522" fmla="*/ 1176367 w 1645942"/>
                  <a:gd name="connsiteY1522" fmla="*/ 192841 h 740050"/>
                  <a:gd name="connsiteX1523" fmla="*/ 1177158 w 1645942"/>
                  <a:gd name="connsiteY1523" fmla="*/ 191611 h 740050"/>
                  <a:gd name="connsiteX1524" fmla="*/ 1176367 w 1645942"/>
                  <a:gd name="connsiteY1524" fmla="*/ 192841 h 740050"/>
                  <a:gd name="connsiteX1525" fmla="*/ 298532 w 1645942"/>
                  <a:gd name="connsiteY1525" fmla="*/ 685086 h 740050"/>
                  <a:gd name="connsiteX1526" fmla="*/ 299762 w 1645942"/>
                  <a:gd name="connsiteY1526" fmla="*/ 685877 h 740050"/>
                  <a:gd name="connsiteX1527" fmla="*/ 298532 w 1645942"/>
                  <a:gd name="connsiteY1527" fmla="*/ 685086 h 740050"/>
                  <a:gd name="connsiteX1528" fmla="*/ 1610541 w 1645942"/>
                  <a:gd name="connsiteY1528" fmla="*/ 365913 h 740050"/>
                  <a:gd name="connsiteX1529" fmla="*/ 1609310 w 1645942"/>
                  <a:gd name="connsiteY1529" fmla="*/ 365123 h 740050"/>
                  <a:gd name="connsiteX1530" fmla="*/ 1610541 w 1645942"/>
                  <a:gd name="connsiteY1530" fmla="*/ 365913 h 740050"/>
                  <a:gd name="connsiteX1531" fmla="*/ 855086 w 1645942"/>
                  <a:gd name="connsiteY1531" fmla="*/ 80916 h 740050"/>
                  <a:gd name="connsiteX1532" fmla="*/ 854295 w 1645942"/>
                  <a:gd name="connsiteY1532" fmla="*/ 82146 h 740050"/>
                  <a:gd name="connsiteX1533" fmla="*/ 855086 w 1645942"/>
                  <a:gd name="connsiteY1533" fmla="*/ 80916 h 740050"/>
                  <a:gd name="connsiteX1534" fmla="*/ 292382 w 1645942"/>
                  <a:gd name="connsiteY1534" fmla="*/ 208391 h 740050"/>
                  <a:gd name="connsiteX1535" fmla="*/ 293612 w 1645942"/>
                  <a:gd name="connsiteY1535" fmla="*/ 209182 h 740050"/>
                  <a:gd name="connsiteX1536" fmla="*/ 292382 w 1645942"/>
                  <a:gd name="connsiteY1536" fmla="*/ 208391 h 740050"/>
                  <a:gd name="connsiteX1537" fmla="*/ 446742 w 1645942"/>
                  <a:gd name="connsiteY1537" fmla="*/ 199079 h 740050"/>
                  <a:gd name="connsiteX1538" fmla="*/ 447532 w 1645942"/>
                  <a:gd name="connsiteY1538" fmla="*/ 197849 h 740050"/>
                  <a:gd name="connsiteX1539" fmla="*/ 446742 w 1645942"/>
                  <a:gd name="connsiteY1539" fmla="*/ 199079 h 740050"/>
                  <a:gd name="connsiteX1540" fmla="*/ 982562 w 1645942"/>
                  <a:gd name="connsiteY1540" fmla="*/ 399034 h 740050"/>
                  <a:gd name="connsiteX1541" fmla="*/ 981332 w 1645942"/>
                  <a:gd name="connsiteY1541" fmla="*/ 398243 h 740050"/>
                  <a:gd name="connsiteX1542" fmla="*/ 982562 w 1645942"/>
                  <a:gd name="connsiteY1542" fmla="*/ 399034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645942" h="740050">
                    <a:moveTo>
                      <a:pt x="1638039" y="370570"/>
                    </a:moveTo>
                    <a:cubicBezTo>
                      <a:pt x="1642168" y="388228"/>
                      <a:pt x="1646912" y="405184"/>
                      <a:pt x="1645770" y="423018"/>
                    </a:cubicBezTo>
                    <a:cubicBezTo>
                      <a:pt x="1645506" y="427587"/>
                      <a:pt x="1644452" y="432155"/>
                      <a:pt x="1643749" y="436636"/>
                    </a:cubicBezTo>
                    <a:cubicBezTo>
                      <a:pt x="1643134" y="440589"/>
                      <a:pt x="1641904" y="444542"/>
                      <a:pt x="1641728" y="448584"/>
                    </a:cubicBezTo>
                    <a:cubicBezTo>
                      <a:pt x="1640762" y="471338"/>
                      <a:pt x="1630747" y="490666"/>
                      <a:pt x="1620117" y="510169"/>
                    </a:cubicBezTo>
                    <a:cubicBezTo>
                      <a:pt x="1606060" y="535822"/>
                      <a:pt x="1585063" y="555063"/>
                      <a:pt x="1564857" y="575269"/>
                    </a:cubicBezTo>
                    <a:cubicBezTo>
                      <a:pt x="1563012" y="577114"/>
                      <a:pt x="1560552" y="578168"/>
                      <a:pt x="1558443" y="579749"/>
                    </a:cubicBezTo>
                    <a:cubicBezTo>
                      <a:pt x="1550273" y="585811"/>
                      <a:pt x="1542717" y="593367"/>
                      <a:pt x="1533669" y="597672"/>
                    </a:cubicBezTo>
                    <a:cubicBezTo>
                      <a:pt x="1524707" y="601888"/>
                      <a:pt x="1518645" y="609883"/>
                      <a:pt x="1508982" y="613046"/>
                    </a:cubicBezTo>
                    <a:cubicBezTo>
                      <a:pt x="1499933" y="616033"/>
                      <a:pt x="1491938" y="621831"/>
                      <a:pt x="1483328" y="625961"/>
                    </a:cubicBezTo>
                    <a:cubicBezTo>
                      <a:pt x="1470677" y="632022"/>
                      <a:pt x="1458114" y="638524"/>
                      <a:pt x="1444936" y="643268"/>
                    </a:cubicBezTo>
                    <a:cubicBezTo>
                      <a:pt x="1429562" y="648715"/>
                      <a:pt x="1414539" y="654952"/>
                      <a:pt x="1399077" y="660136"/>
                    </a:cubicBezTo>
                    <a:cubicBezTo>
                      <a:pt x="1388358" y="663738"/>
                      <a:pt x="1376937" y="665143"/>
                      <a:pt x="1365868" y="667515"/>
                    </a:cubicBezTo>
                    <a:cubicBezTo>
                      <a:pt x="1362090" y="668306"/>
                      <a:pt x="1357873" y="668394"/>
                      <a:pt x="1354447" y="670063"/>
                    </a:cubicBezTo>
                    <a:cubicBezTo>
                      <a:pt x="1348912" y="672699"/>
                      <a:pt x="1343377" y="673577"/>
                      <a:pt x="1337315" y="673929"/>
                    </a:cubicBezTo>
                    <a:cubicBezTo>
                      <a:pt x="1332308" y="674280"/>
                      <a:pt x="1327476" y="676740"/>
                      <a:pt x="1322468" y="677794"/>
                    </a:cubicBezTo>
                    <a:cubicBezTo>
                      <a:pt x="1314473" y="679463"/>
                      <a:pt x="1306391" y="680957"/>
                      <a:pt x="1298308" y="681923"/>
                    </a:cubicBezTo>
                    <a:cubicBezTo>
                      <a:pt x="1289699" y="682978"/>
                      <a:pt x="1280913" y="683329"/>
                      <a:pt x="1272216" y="684120"/>
                    </a:cubicBezTo>
                    <a:cubicBezTo>
                      <a:pt x="1270019" y="684295"/>
                      <a:pt x="1267911" y="685350"/>
                      <a:pt x="1265802" y="686140"/>
                    </a:cubicBezTo>
                    <a:cubicBezTo>
                      <a:pt x="1263957" y="686755"/>
                      <a:pt x="1262200" y="688161"/>
                      <a:pt x="1260443" y="688073"/>
                    </a:cubicBezTo>
                    <a:cubicBezTo>
                      <a:pt x="1256578" y="687809"/>
                      <a:pt x="1252097" y="685262"/>
                      <a:pt x="1249022" y="686580"/>
                    </a:cubicBezTo>
                    <a:cubicBezTo>
                      <a:pt x="1244805" y="688424"/>
                      <a:pt x="1241730" y="688864"/>
                      <a:pt x="1238041" y="686228"/>
                    </a:cubicBezTo>
                    <a:cubicBezTo>
                      <a:pt x="1237162" y="685613"/>
                      <a:pt x="1234702" y="685789"/>
                      <a:pt x="1234175" y="686492"/>
                    </a:cubicBezTo>
                    <a:cubicBezTo>
                      <a:pt x="1230134" y="692378"/>
                      <a:pt x="1224160" y="689303"/>
                      <a:pt x="1219064" y="690269"/>
                    </a:cubicBezTo>
                    <a:cubicBezTo>
                      <a:pt x="1209927" y="692027"/>
                      <a:pt x="1200790" y="689127"/>
                      <a:pt x="1191742" y="690357"/>
                    </a:cubicBezTo>
                    <a:cubicBezTo>
                      <a:pt x="1181199" y="691851"/>
                      <a:pt x="1170744" y="689127"/>
                      <a:pt x="1160290" y="690182"/>
                    </a:cubicBezTo>
                    <a:cubicBezTo>
                      <a:pt x="1156776" y="690533"/>
                      <a:pt x="1153349" y="690445"/>
                      <a:pt x="1152383" y="685877"/>
                    </a:cubicBezTo>
                    <a:cubicBezTo>
                      <a:pt x="1152295" y="685525"/>
                      <a:pt x="1150802" y="685174"/>
                      <a:pt x="1150099" y="685350"/>
                    </a:cubicBezTo>
                    <a:cubicBezTo>
                      <a:pt x="1146145" y="686228"/>
                      <a:pt x="1142719" y="686667"/>
                      <a:pt x="1138678" y="684120"/>
                    </a:cubicBezTo>
                    <a:cubicBezTo>
                      <a:pt x="1132352" y="680166"/>
                      <a:pt x="1124709" y="680869"/>
                      <a:pt x="1118032" y="682363"/>
                    </a:cubicBezTo>
                    <a:cubicBezTo>
                      <a:pt x="1108983" y="684383"/>
                      <a:pt x="1100374" y="685086"/>
                      <a:pt x="1091500" y="682099"/>
                    </a:cubicBezTo>
                    <a:cubicBezTo>
                      <a:pt x="1087283" y="680693"/>
                      <a:pt x="1083154" y="682626"/>
                      <a:pt x="1078762" y="682011"/>
                    </a:cubicBezTo>
                    <a:cubicBezTo>
                      <a:pt x="1070855" y="680781"/>
                      <a:pt x="1062772" y="680693"/>
                      <a:pt x="1054778" y="679727"/>
                    </a:cubicBezTo>
                    <a:cubicBezTo>
                      <a:pt x="1045641" y="678585"/>
                      <a:pt x="1036504" y="677267"/>
                      <a:pt x="1027455" y="675598"/>
                    </a:cubicBezTo>
                    <a:cubicBezTo>
                      <a:pt x="1017879" y="673841"/>
                      <a:pt x="1007864" y="672874"/>
                      <a:pt x="999078" y="669097"/>
                    </a:cubicBezTo>
                    <a:cubicBezTo>
                      <a:pt x="988360" y="664353"/>
                      <a:pt x="976851" y="666725"/>
                      <a:pt x="966309" y="663210"/>
                    </a:cubicBezTo>
                    <a:cubicBezTo>
                      <a:pt x="956030" y="659784"/>
                      <a:pt x="945663" y="656270"/>
                      <a:pt x="935472" y="652580"/>
                    </a:cubicBezTo>
                    <a:cubicBezTo>
                      <a:pt x="924051" y="648363"/>
                      <a:pt x="912894" y="643707"/>
                      <a:pt x="901473" y="639490"/>
                    </a:cubicBezTo>
                    <a:cubicBezTo>
                      <a:pt x="897256" y="637996"/>
                      <a:pt x="893127" y="636591"/>
                      <a:pt x="888997" y="634570"/>
                    </a:cubicBezTo>
                    <a:cubicBezTo>
                      <a:pt x="883638" y="631935"/>
                      <a:pt x="877489" y="633428"/>
                      <a:pt x="872481" y="637382"/>
                    </a:cubicBezTo>
                    <a:cubicBezTo>
                      <a:pt x="865980" y="642565"/>
                      <a:pt x="859654" y="647836"/>
                      <a:pt x="852889" y="652668"/>
                    </a:cubicBezTo>
                    <a:cubicBezTo>
                      <a:pt x="849288" y="655304"/>
                      <a:pt x="845071" y="656973"/>
                      <a:pt x="841117" y="659081"/>
                    </a:cubicBezTo>
                    <a:cubicBezTo>
                      <a:pt x="828642" y="665758"/>
                      <a:pt x="816694" y="673489"/>
                      <a:pt x="803691" y="678761"/>
                    </a:cubicBezTo>
                    <a:cubicBezTo>
                      <a:pt x="790074" y="684295"/>
                      <a:pt x="776808" y="690621"/>
                      <a:pt x="762488" y="694399"/>
                    </a:cubicBezTo>
                    <a:cubicBezTo>
                      <a:pt x="760116" y="695013"/>
                      <a:pt x="758095" y="697210"/>
                      <a:pt x="755723" y="698088"/>
                    </a:cubicBezTo>
                    <a:cubicBezTo>
                      <a:pt x="743687" y="702657"/>
                      <a:pt x="731915" y="708279"/>
                      <a:pt x="718737" y="708894"/>
                    </a:cubicBezTo>
                    <a:cubicBezTo>
                      <a:pt x="716189" y="708982"/>
                      <a:pt x="713554" y="709773"/>
                      <a:pt x="711357" y="710915"/>
                    </a:cubicBezTo>
                    <a:cubicBezTo>
                      <a:pt x="700902" y="716362"/>
                      <a:pt x="689130" y="718558"/>
                      <a:pt x="678148" y="720491"/>
                    </a:cubicBezTo>
                    <a:cubicBezTo>
                      <a:pt x="662950" y="723127"/>
                      <a:pt x="648015" y="727695"/>
                      <a:pt x="632113" y="727959"/>
                    </a:cubicBezTo>
                    <a:cubicBezTo>
                      <a:pt x="617969" y="728135"/>
                      <a:pt x="603912" y="732879"/>
                      <a:pt x="589855" y="735426"/>
                    </a:cubicBezTo>
                    <a:cubicBezTo>
                      <a:pt x="587220" y="735865"/>
                      <a:pt x="584408" y="735514"/>
                      <a:pt x="581685" y="735778"/>
                    </a:cubicBezTo>
                    <a:cubicBezTo>
                      <a:pt x="576414" y="736305"/>
                      <a:pt x="571230" y="735690"/>
                      <a:pt x="565784" y="737271"/>
                    </a:cubicBezTo>
                    <a:cubicBezTo>
                      <a:pt x="562006" y="738413"/>
                      <a:pt x="556998" y="736129"/>
                      <a:pt x="551990" y="737359"/>
                    </a:cubicBezTo>
                    <a:cubicBezTo>
                      <a:pt x="548652" y="738150"/>
                      <a:pt x="542326" y="741488"/>
                      <a:pt x="540306" y="734108"/>
                    </a:cubicBezTo>
                    <a:cubicBezTo>
                      <a:pt x="535913" y="734724"/>
                      <a:pt x="531081" y="734636"/>
                      <a:pt x="527128" y="736217"/>
                    </a:cubicBezTo>
                    <a:cubicBezTo>
                      <a:pt x="522296" y="738150"/>
                      <a:pt x="518167" y="742806"/>
                      <a:pt x="513423" y="736305"/>
                    </a:cubicBezTo>
                    <a:cubicBezTo>
                      <a:pt x="513335" y="736129"/>
                      <a:pt x="512280" y="736217"/>
                      <a:pt x="512017" y="736568"/>
                    </a:cubicBezTo>
                    <a:cubicBezTo>
                      <a:pt x="508591" y="740346"/>
                      <a:pt x="504901" y="741400"/>
                      <a:pt x="500684" y="737974"/>
                    </a:cubicBezTo>
                    <a:cubicBezTo>
                      <a:pt x="491547" y="742982"/>
                      <a:pt x="482586" y="734987"/>
                      <a:pt x="473449" y="737710"/>
                    </a:cubicBezTo>
                    <a:cubicBezTo>
                      <a:pt x="472834" y="737886"/>
                      <a:pt x="471868" y="738062"/>
                      <a:pt x="471428" y="737710"/>
                    </a:cubicBezTo>
                    <a:cubicBezTo>
                      <a:pt x="461677" y="730243"/>
                      <a:pt x="450958" y="736481"/>
                      <a:pt x="440768" y="735690"/>
                    </a:cubicBezTo>
                    <a:cubicBezTo>
                      <a:pt x="420298" y="734108"/>
                      <a:pt x="399828" y="733493"/>
                      <a:pt x="379885" y="727607"/>
                    </a:cubicBezTo>
                    <a:cubicBezTo>
                      <a:pt x="370485" y="724884"/>
                      <a:pt x="360381" y="724796"/>
                      <a:pt x="350629" y="723127"/>
                    </a:cubicBezTo>
                    <a:cubicBezTo>
                      <a:pt x="344216" y="722072"/>
                      <a:pt x="337891" y="720579"/>
                      <a:pt x="331653" y="718998"/>
                    </a:cubicBezTo>
                    <a:cubicBezTo>
                      <a:pt x="320671" y="716362"/>
                      <a:pt x="309777" y="713551"/>
                      <a:pt x="298796" y="710739"/>
                    </a:cubicBezTo>
                    <a:cubicBezTo>
                      <a:pt x="288517" y="708016"/>
                      <a:pt x="278238" y="705556"/>
                      <a:pt x="268135" y="702130"/>
                    </a:cubicBezTo>
                    <a:cubicBezTo>
                      <a:pt x="258735" y="699055"/>
                      <a:pt x="249773" y="694838"/>
                      <a:pt x="240549" y="691324"/>
                    </a:cubicBezTo>
                    <a:cubicBezTo>
                      <a:pt x="235453" y="689391"/>
                      <a:pt x="230270" y="687897"/>
                      <a:pt x="225087" y="686140"/>
                    </a:cubicBezTo>
                    <a:cubicBezTo>
                      <a:pt x="210854" y="681308"/>
                      <a:pt x="197061" y="675510"/>
                      <a:pt x="183883" y="667955"/>
                    </a:cubicBezTo>
                    <a:cubicBezTo>
                      <a:pt x="172550" y="661453"/>
                      <a:pt x="159987" y="657061"/>
                      <a:pt x="148741" y="650384"/>
                    </a:cubicBezTo>
                    <a:cubicBezTo>
                      <a:pt x="136706" y="643268"/>
                      <a:pt x="125460" y="634834"/>
                      <a:pt x="113952" y="626663"/>
                    </a:cubicBezTo>
                    <a:cubicBezTo>
                      <a:pt x="105605" y="620777"/>
                      <a:pt x="97259" y="614891"/>
                      <a:pt x="89440" y="608302"/>
                    </a:cubicBezTo>
                    <a:cubicBezTo>
                      <a:pt x="80391" y="600659"/>
                      <a:pt x="71694" y="592400"/>
                      <a:pt x="63172" y="584142"/>
                    </a:cubicBezTo>
                    <a:cubicBezTo>
                      <a:pt x="59921" y="580979"/>
                      <a:pt x="57901" y="576411"/>
                      <a:pt x="54387" y="573600"/>
                    </a:cubicBezTo>
                    <a:cubicBezTo>
                      <a:pt x="43141" y="564639"/>
                      <a:pt x="37870" y="551373"/>
                      <a:pt x="29612" y="540215"/>
                    </a:cubicBezTo>
                    <a:cubicBezTo>
                      <a:pt x="25395" y="534505"/>
                      <a:pt x="21354" y="528531"/>
                      <a:pt x="17927" y="522293"/>
                    </a:cubicBezTo>
                    <a:cubicBezTo>
                      <a:pt x="15467" y="517900"/>
                      <a:pt x="13974" y="512893"/>
                      <a:pt x="12392" y="508061"/>
                    </a:cubicBezTo>
                    <a:cubicBezTo>
                      <a:pt x="8966" y="498045"/>
                      <a:pt x="5716" y="488030"/>
                      <a:pt x="2465" y="478015"/>
                    </a:cubicBezTo>
                    <a:cubicBezTo>
                      <a:pt x="2377" y="477751"/>
                      <a:pt x="2026" y="477488"/>
                      <a:pt x="2026" y="477136"/>
                    </a:cubicBezTo>
                    <a:cubicBezTo>
                      <a:pt x="1674" y="464485"/>
                      <a:pt x="1411" y="451746"/>
                      <a:pt x="1059" y="439095"/>
                    </a:cubicBezTo>
                    <a:cubicBezTo>
                      <a:pt x="971" y="437426"/>
                      <a:pt x="-83" y="435757"/>
                      <a:pt x="5" y="434088"/>
                    </a:cubicBezTo>
                    <a:cubicBezTo>
                      <a:pt x="532" y="426445"/>
                      <a:pt x="5" y="418362"/>
                      <a:pt x="2289" y="411246"/>
                    </a:cubicBezTo>
                    <a:cubicBezTo>
                      <a:pt x="7824" y="393587"/>
                      <a:pt x="12041" y="375314"/>
                      <a:pt x="22496" y="359500"/>
                    </a:cubicBezTo>
                    <a:cubicBezTo>
                      <a:pt x="23550" y="357919"/>
                      <a:pt x="23550" y="355547"/>
                      <a:pt x="24868" y="354317"/>
                    </a:cubicBezTo>
                    <a:cubicBezTo>
                      <a:pt x="33214" y="346498"/>
                      <a:pt x="37079" y="335604"/>
                      <a:pt x="44547" y="327170"/>
                    </a:cubicBezTo>
                    <a:cubicBezTo>
                      <a:pt x="46743" y="324710"/>
                      <a:pt x="48237" y="321635"/>
                      <a:pt x="50521" y="319351"/>
                    </a:cubicBezTo>
                    <a:cubicBezTo>
                      <a:pt x="66510" y="303098"/>
                      <a:pt x="81446" y="285615"/>
                      <a:pt x="102618" y="275512"/>
                    </a:cubicBezTo>
                    <a:cubicBezTo>
                      <a:pt x="110964" y="265848"/>
                      <a:pt x="122649" y="260664"/>
                      <a:pt x="133016" y="253724"/>
                    </a:cubicBezTo>
                    <a:cubicBezTo>
                      <a:pt x="141801" y="247838"/>
                      <a:pt x="151377" y="243094"/>
                      <a:pt x="160778" y="238350"/>
                    </a:cubicBezTo>
                    <a:cubicBezTo>
                      <a:pt x="165873" y="235802"/>
                      <a:pt x="171759" y="234660"/>
                      <a:pt x="176767" y="231936"/>
                    </a:cubicBezTo>
                    <a:cubicBezTo>
                      <a:pt x="188364" y="225611"/>
                      <a:pt x="201190" y="222184"/>
                      <a:pt x="212875" y="216562"/>
                    </a:cubicBezTo>
                    <a:cubicBezTo>
                      <a:pt x="227546" y="209446"/>
                      <a:pt x="244766" y="210676"/>
                      <a:pt x="258295" y="201012"/>
                    </a:cubicBezTo>
                    <a:cubicBezTo>
                      <a:pt x="270771" y="200221"/>
                      <a:pt x="281928" y="194335"/>
                      <a:pt x="294227" y="192666"/>
                    </a:cubicBezTo>
                    <a:cubicBezTo>
                      <a:pt x="308899" y="190645"/>
                      <a:pt x="323131" y="185813"/>
                      <a:pt x="338330" y="186252"/>
                    </a:cubicBezTo>
                    <a:cubicBezTo>
                      <a:pt x="344919" y="186428"/>
                      <a:pt x="351508" y="182562"/>
                      <a:pt x="358185" y="182035"/>
                    </a:cubicBezTo>
                    <a:cubicBezTo>
                      <a:pt x="370309" y="181069"/>
                      <a:pt x="382257" y="178873"/>
                      <a:pt x="394205" y="177467"/>
                    </a:cubicBezTo>
                    <a:cubicBezTo>
                      <a:pt x="406768" y="175973"/>
                      <a:pt x="419595" y="178346"/>
                      <a:pt x="432070" y="174392"/>
                    </a:cubicBezTo>
                    <a:cubicBezTo>
                      <a:pt x="436287" y="173074"/>
                      <a:pt x="441822" y="172723"/>
                      <a:pt x="446829" y="175798"/>
                    </a:cubicBezTo>
                    <a:cubicBezTo>
                      <a:pt x="449377" y="177379"/>
                      <a:pt x="454385" y="177379"/>
                      <a:pt x="456845" y="175886"/>
                    </a:cubicBezTo>
                    <a:cubicBezTo>
                      <a:pt x="462204" y="172547"/>
                      <a:pt x="468002" y="173338"/>
                      <a:pt x="472571" y="174568"/>
                    </a:cubicBezTo>
                    <a:cubicBezTo>
                      <a:pt x="476612" y="175622"/>
                      <a:pt x="477842" y="174304"/>
                      <a:pt x="479511" y="172284"/>
                    </a:cubicBezTo>
                    <a:cubicBezTo>
                      <a:pt x="486012" y="164640"/>
                      <a:pt x="492338" y="156909"/>
                      <a:pt x="498575" y="149090"/>
                    </a:cubicBezTo>
                    <a:cubicBezTo>
                      <a:pt x="506834" y="138811"/>
                      <a:pt x="515707" y="129059"/>
                      <a:pt x="525546" y="120274"/>
                    </a:cubicBezTo>
                    <a:cubicBezTo>
                      <a:pt x="531433" y="115003"/>
                      <a:pt x="538285" y="110786"/>
                      <a:pt x="544259" y="105603"/>
                    </a:cubicBezTo>
                    <a:cubicBezTo>
                      <a:pt x="553484" y="97608"/>
                      <a:pt x="564553" y="92425"/>
                      <a:pt x="574130" y="84693"/>
                    </a:cubicBezTo>
                    <a:cubicBezTo>
                      <a:pt x="582388" y="78016"/>
                      <a:pt x="593370" y="74766"/>
                      <a:pt x="602945" y="69583"/>
                    </a:cubicBezTo>
                    <a:cubicBezTo>
                      <a:pt x="624118" y="58249"/>
                      <a:pt x="645818" y="47883"/>
                      <a:pt x="668924" y="41206"/>
                    </a:cubicBezTo>
                    <a:cubicBezTo>
                      <a:pt x="680960" y="37692"/>
                      <a:pt x="692293" y="31542"/>
                      <a:pt x="705119" y="30927"/>
                    </a:cubicBezTo>
                    <a:cubicBezTo>
                      <a:pt x="706262" y="30839"/>
                      <a:pt x="707316" y="29521"/>
                      <a:pt x="708458" y="28906"/>
                    </a:cubicBezTo>
                    <a:cubicBezTo>
                      <a:pt x="717771" y="23986"/>
                      <a:pt x="727874" y="22054"/>
                      <a:pt x="738153" y="20472"/>
                    </a:cubicBezTo>
                    <a:cubicBezTo>
                      <a:pt x="745796" y="19330"/>
                      <a:pt x="753263" y="17046"/>
                      <a:pt x="760819" y="15289"/>
                    </a:cubicBezTo>
                    <a:cubicBezTo>
                      <a:pt x="761785" y="15113"/>
                      <a:pt x="762752" y="14235"/>
                      <a:pt x="763542" y="14410"/>
                    </a:cubicBezTo>
                    <a:cubicBezTo>
                      <a:pt x="774876" y="16519"/>
                      <a:pt x="785154" y="11072"/>
                      <a:pt x="796048" y="10106"/>
                    </a:cubicBezTo>
                    <a:cubicBezTo>
                      <a:pt x="801407" y="9666"/>
                      <a:pt x="806679" y="8348"/>
                      <a:pt x="811950" y="7733"/>
                    </a:cubicBezTo>
                    <a:cubicBezTo>
                      <a:pt x="817924" y="7031"/>
                      <a:pt x="824249" y="7558"/>
                      <a:pt x="829872" y="5801"/>
                    </a:cubicBezTo>
                    <a:cubicBezTo>
                      <a:pt x="839975" y="2638"/>
                      <a:pt x="850078" y="4746"/>
                      <a:pt x="860181" y="3868"/>
                    </a:cubicBezTo>
                    <a:cubicBezTo>
                      <a:pt x="866507" y="3341"/>
                      <a:pt x="872745" y="2814"/>
                      <a:pt x="878982" y="1759"/>
                    </a:cubicBezTo>
                    <a:cubicBezTo>
                      <a:pt x="882672" y="1144"/>
                      <a:pt x="885835" y="4131"/>
                      <a:pt x="889788" y="2111"/>
                    </a:cubicBezTo>
                    <a:cubicBezTo>
                      <a:pt x="893127" y="442"/>
                      <a:pt x="897432" y="2"/>
                      <a:pt x="901297" y="2"/>
                    </a:cubicBezTo>
                    <a:cubicBezTo>
                      <a:pt x="904460" y="-86"/>
                      <a:pt x="907886" y="2287"/>
                      <a:pt x="910785" y="1672"/>
                    </a:cubicBezTo>
                    <a:cubicBezTo>
                      <a:pt x="917989" y="178"/>
                      <a:pt x="924842" y="2550"/>
                      <a:pt x="931958" y="2023"/>
                    </a:cubicBezTo>
                    <a:cubicBezTo>
                      <a:pt x="939162" y="1496"/>
                      <a:pt x="946454" y="1408"/>
                      <a:pt x="953658" y="2023"/>
                    </a:cubicBezTo>
                    <a:cubicBezTo>
                      <a:pt x="964903" y="2989"/>
                      <a:pt x="976148" y="6416"/>
                      <a:pt x="987130" y="5537"/>
                    </a:cubicBezTo>
                    <a:cubicBezTo>
                      <a:pt x="999430" y="4571"/>
                      <a:pt x="1011026" y="7733"/>
                      <a:pt x="1022887" y="8348"/>
                    </a:cubicBezTo>
                    <a:cubicBezTo>
                      <a:pt x="1033868" y="8876"/>
                      <a:pt x="1044674" y="12653"/>
                      <a:pt x="1055744" y="13708"/>
                    </a:cubicBezTo>
                    <a:cubicBezTo>
                      <a:pt x="1064969" y="14586"/>
                      <a:pt x="1073490" y="18627"/>
                      <a:pt x="1082100" y="19769"/>
                    </a:cubicBezTo>
                    <a:cubicBezTo>
                      <a:pt x="1094487" y="21527"/>
                      <a:pt x="1106611" y="24338"/>
                      <a:pt x="1118823" y="26798"/>
                    </a:cubicBezTo>
                    <a:cubicBezTo>
                      <a:pt x="1126730" y="28379"/>
                      <a:pt x="1134461" y="30575"/>
                      <a:pt x="1142192" y="32948"/>
                    </a:cubicBezTo>
                    <a:cubicBezTo>
                      <a:pt x="1154667" y="36901"/>
                      <a:pt x="1167143" y="41030"/>
                      <a:pt x="1179530" y="45423"/>
                    </a:cubicBezTo>
                    <a:cubicBezTo>
                      <a:pt x="1186119" y="47795"/>
                      <a:pt x="1192444" y="51045"/>
                      <a:pt x="1198946" y="53593"/>
                    </a:cubicBezTo>
                    <a:cubicBezTo>
                      <a:pt x="1211684" y="58689"/>
                      <a:pt x="1224950" y="62730"/>
                      <a:pt x="1237162" y="68968"/>
                    </a:cubicBezTo>
                    <a:cubicBezTo>
                      <a:pt x="1255699" y="78456"/>
                      <a:pt x="1274236" y="88295"/>
                      <a:pt x="1291807" y="99453"/>
                    </a:cubicBezTo>
                    <a:cubicBezTo>
                      <a:pt x="1304546" y="107535"/>
                      <a:pt x="1317548" y="115618"/>
                      <a:pt x="1328354" y="126600"/>
                    </a:cubicBezTo>
                    <a:cubicBezTo>
                      <a:pt x="1331605" y="129938"/>
                      <a:pt x="1335734" y="132310"/>
                      <a:pt x="1339160" y="135473"/>
                    </a:cubicBezTo>
                    <a:cubicBezTo>
                      <a:pt x="1343465" y="139426"/>
                      <a:pt x="1347682" y="143468"/>
                      <a:pt x="1351460" y="147772"/>
                    </a:cubicBezTo>
                    <a:cubicBezTo>
                      <a:pt x="1356380" y="153395"/>
                      <a:pt x="1361739" y="157612"/>
                      <a:pt x="1369294" y="159457"/>
                    </a:cubicBezTo>
                    <a:cubicBezTo>
                      <a:pt x="1377289" y="161390"/>
                      <a:pt x="1385020" y="164904"/>
                      <a:pt x="1392839" y="167539"/>
                    </a:cubicBezTo>
                    <a:cubicBezTo>
                      <a:pt x="1396177" y="168682"/>
                      <a:pt x="1400043" y="168769"/>
                      <a:pt x="1403030" y="170439"/>
                    </a:cubicBezTo>
                    <a:cubicBezTo>
                      <a:pt x="1415154" y="177028"/>
                      <a:pt x="1428947" y="179751"/>
                      <a:pt x="1440719" y="187043"/>
                    </a:cubicBezTo>
                    <a:cubicBezTo>
                      <a:pt x="1444761" y="189503"/>
                      <a:pt x="1449592" y="190645"/>
                      <a:pt x="1454073" y="192314"/>
                    </a:cubicBezTo>
                    <a:cubicBezTo>
                      <a:pt x="1466197" y="196707"/>
                      <a:pt x="1478145" y="201890"/>
                      <a:pt x="1488336" y="209446"/>
                    </a:cubicBezTo>
                    <a:cubicBezTo>
                      <a:pt x="1497824" y="216474"/>
                      <a:pt x="1510299" y="219022"/>
                      <a:pt x="1517679" y="228949"/>
                    </a:cubicBezTo>
                    <a:cubicBezTo>
                      <a:pt x="1536128" y="234748"/>
                      <a:pt x="1547989" y="249683"/>
                      <a:pt x="1562309" y="261279"/>
                    </a:cubicBezTo>
                    <a:cubicBezTo>
                      <a:pt x="1570743" y="268132"/>
                      <a:pt x="1580319" y="274633"/>
                      <a:pt x="1585942" y="283506"/>
                    </a:cubicBezTo>
                    <a:cubicBezTo>
                      <a:pt x="1592794" y="294225"/>
                      <a:pt x="1602194" y="302483"/>
                      <a:pt x="1609223" y="313025"/>
                    </a:cubicBezTo>
                    <a:cubicBezTo>
                      <a:pt x="1615460" y="322250"/>
                      <a:pt x="1620468" y="331914"/>
                      <a:pt x="1626003" y="341490"/>
                    </a:cubicBezTo>
                    <a:cubicBezTo>
                      <a:pt x="1629341" y="347288"/>
                      <a:pt x="1632680" y="353175"/>
                      <a:pt x="1635403" y="359324"/>
                    </a:cubicBezTo>
                    <a:cubicBezTo>
                      <a:pt x="1636633" y="362838"/>
                      <a:pt x="1636809" y="366528"/>
                      <a:pt x="1638039" y="370570"/>
                    </a:cubicBezTo>
                    <a:moveTo>
                      <a:pt x="320320" y="211466"/>
                    </a:moveTo>
                    <a:cubicBezTo>
                      <a:pt x="319266" y="212257"/>
                      <a:pt x="318212" y="212960"/>
                      <a:pt x="317245" y="213838"/>
                    </a:cubicBezTo>
                    <a:cubicBezTo>
                      <a:pt x="317157" y="213926"/>
                      <a:pt x="317684" y="214805"/>
                      <a:pt x="317948" y="215420"/>
                    </a:cubicBezTo>
                    <a:cubicBezTo>
                      <a:pt x="318826" y="214717"/>
                      <a:pt x="319793" y="214014"/>
                      <a:pt x="320671" y="213136"/>
                    </a:cubicBezTo>
                    <a:cubicBezTo>
                      <a:pt x="321023" y="212784"/>
                      <a:pt x="321111" y="212081"/>
                      <a:pt x="322341" y="211466"/>
                    </a:cubicBezTo>
                    <a:cubicBezTo>
                      <a:pt x="322429" y="210851"/>
                      <a:pt x="322429" y="210149"/>
                      <a:pt x="322516" y="209534"/>
                    </a:cubicBezTo>
                    <a:cubicBezTo>
                      <a:pt x="322165" y="210236"/>
                      <a:pt x="321726" y="210851"/>
                      <a:pt x="320320" y="211466"/>
                    </a:cubicBezTo>
                    <a:moveTo>
                      <a:pt x="752473" y="678848"/>
                    </a:moveTo>
                    <a:cubicBezTo>
                      <a:pt x="753615" y="679112"/>
                      <a:pt x="754669" y="679376"/>
                      <a:pt x="755811" y="679639"/>
                    </a:cubicBezTo>
                    <a:cubicBezTo>
                      <a:pt x="755899" y="679200"/>
                      <a:pt x="755987" y="678761"/>
                      <a:pt x="756075" y="678321"/>
                    </a:cubicBezTo>
                    <a:cubicBezTo>
                      <a:pt x="754845" y="678146"/>
                      <a:pt x="753703" y="677970"/>
                      <a:pt x="752473" y="676740"/>
                    </a:cubicBezTo>
                    <a:cubicBezTo>
                      <a:pt x="750452" y="676652"/>
                      <a:pt x="748431" y="676652"/>
                      <a:pt x="746411" y="676564"/>
                    </a:cubicBezTo>
                    <a:cubicBezTo>
                      <a:pt x="748080" y="677003"/>
                      <a:pt x="749837" y="677355"/>
                      <a:pt x="751506" y="677706"/>
                    </a:cubicBezTo>
                    <a:cubicBezTo>
                      <a:pt x="751770" y="677882"/>
                      <a:pt x="752121" y="677794"/>
                      <a:pt x="752473" y="678848"/>
                    </a:cubicBezTo>
                    <a:moveTo>
                      <a:pt x="1588753" y="441555"/>
                    </a:moveTo>
                    <a:cubicBezTo>
                      <a:pt x="1589807" y="440765"/>
                      <a:pt x="1590861" y="439974"/>
                      <a:pt x="1591828" y="439183"/>
                    </a:cubicBezTo>
                    <a:cubicBezTo>
                      <a:pt x="1591213" y="438568"/>
                      <a:pt x="1590598" y="438041"/>
                      <a:pt x="1589983" y="437426"/>
                    </a:cubicBezTo>
                    <a:cubicBezTo>
                      <a:pt x="1589192" y="438832"/>
                      <a:pt x="1588401" y="440150"/>
                      <a:pt x="1586644" y="441555"/>
                    </a:cubicBezTo>
                    <a:cubicBezTo>
                      <a:pt x="1585590" y="442346"/>
                      <a:pt x="1584536" y="443137"/>
                      <a:pt x="1583569" y="443927"/>
                    </a:cubicBezTo>
                    <a:cubicBezTo>
                      <a:pt x="1584184" y="444542"/>
                      <a:pt x="1584799" y="445070"/>
                      <a:pt x="1585414" y="445685"/>
                    </a:cubicBezTo>
                    <a:cubicBezTo>
                      <a:pt x="1586205" y="444279"/>
                      <a:pt x="1586996" y="442961"/>
                      <a:pt x="1588753" y="441555"/>
                    </a:cubicBezTo>
                    <a:moveTo>
                      <a:pt x="358624" y="367934"/>
                    </a:moveTo>
                    <a:cubicBezTo>
                      <a:pt x="360645" y="368022"/>
                      <a:pt x="362665" y="368022"/>
                      <a:pt x="364686" y="368110"/>
                    </a:cubicBezTo>
                    <a:cubicBezTo>
                      <a:pt x="363017" y="367670"/>
                      <a:pt x="361260" y="367319"/>
                      <a:pt x="359591" y="366968"/>
                    </a:cubicBezTo>
                    <a:cubicBezTo>
                      <a:pt x="359239" y="366880"/>
                      <a:pt x="358976" y="366968"/>
                      <a:pt x="358624" y="365913"/>
                    </a:cubicBezTo>
                    <a:cubicBezTo>
                      <a:pt x="357833" y="358973"/>
                      <a:pt x="354759" y="364508"/>
                      <a:pt x="352826" y="364947"/>
                    </a:cubicBezTo>
                    <a:cubicBezTo>
                      <a:pt x="352211" y="365123"/>
                      <a:pt x="351772" y="366177"/>
                      <a:pt x="351244" y="366792"/>
                    </a:cubicBezTo>
                    <a:cubicBezTo>
                      <a:pt x="352914" y="367319"/>
                      <a:pt x="354495" y="368110"/>
                      <a:pt x="356164" y="368285"/>
                    </a:cubicBezTo>
                    <a:cubicBezTo>
                      <a:pt x="356955" y="368373"/>
                      <a:pt x="357833" y="367407"/>
                      <a:pt x="358624" y="367934"/>
                    </a:cubicBezTo>
                    <a:moveTo>
                      <a:pt x="486100" y="727607"/>
                    </a:moveTo>
                    <a:cubicBezTo>
                      <a:pt x="488209" y="727607"/>
                      <a:pt x="490229" y="727783"/>
                      <a:pt x="492250" y="727519"/>
                    </a:cubicBezTo>
                    <a:cubicBezTo>
                      <a:pt x="493919" y="727344"/>
                      <a:pt x="495500" y="726641"/>
                      <a:pt x="497082" y="726114"/>
                    </a:cubicBezTo>
                    <a:cubicBezTo>
                      <a:pt x="495061" y="725235"/>
                      <a:pt x="492865" y="723390"/>
                      <a:pt x="491020" y="723654"/>
                    </a:cubicBezTo>
                    <a:cubicBezTo>
                      <a:pt x="488911" y="724005"/>
                      <a:pt x="487066" y="726202"/>
                      <a:pt x="483992" y="727519"/>
                    </a:cubicBezTo>
                    <a:cubicBezTo>
                      <a:pt x="482674" y="727519"/>
                      <a:pt x="481356" y="727344"/>
                      <a:pt x="480038" y="727607"/>
                    </a:cubicBezTo>
                    <a:cubicBezTo>
                      <a:pt x="478984" y="727783"/>
                      <a:pt x="477930" y="728398"/>
                      <a:pt x="476963" y="728749"/>
                    </a:cubicBezTo>
                    <a:cubicBezTo>
                      <a:pt x="477842" y="729013"/>
                      <a:pt x="478808" y="729716"/>
                      <a:pt x="479599" y="729540"/>
                    </a:cubicBezTo>
                    <a:cubicBezTo>
                      <a:pt x="481444" y="729101"/>
                      <a:pt x="483289" y="728222"/>
                      <a:pt x="486100" y="727607"/>
                    </a:cubicBezTo>
                    <a:moveTo>
                      <a:pt x="389724" y="202154"/>
                    </a:moveTo>
                    <a:cubicBezTo>
                      <a:pt x="396313" y="204174"/>
                      <a:pt x="402727" y="203823"/>
                      <a:pt x="409052" y="201100"/>
                    </a:cubicBezTo>
                    <a:cubicBezTo>
                      <a:pt x="410282" y="200572"/>
                      <a:pt x="411424" y="199606"/>
                      <a:pt x="412566" y="198815"/>
                    </a:cubicBezTo>
                    <a:cubicBezTo>
                      <a:pt x="411249" y="198200"/>
                      <a:pt x="410019" y="197146"/>
                      <a:pt x="408701" y="197058"/>
                    </a:cubicBezTo>
                    <a:cubicBezTo>
                      <a:pt x="407207" y="196971"/>
                      <a:pt x="405626" y="197849"/>
                      <a:pt x="404045" y="198200"/>
                    </a:cubicBezTo>
                    <a:cubicBezTo>
                      <a:pt x="399301" y="199167"/>
                      <a:pt x="394556" y="200133"/>
                      <a:pt x="389812" y="200045"/>
                    </a:cubicBezTo>
                    <a:cubicBezTo>
                      <a:pt x="385507" y="196707"/>
                      <a:pt x="381378" y="198552"/>
                      <a:pt x="376986" y="200309"/>
                    </a:cubicBezTo>
                    <a:cubicBezTo>
                      <a:pt x="373735" y="201627"/>
                      <a:pt x="369079" y="204087"/>
                      <a:pt x="367058" y="202857"/>
                    </a:cubicBezTo>
                    <a:cubicBezTo>
                      <a:pt x="360381" y="198640"/>
                      <a:pt x="356076" y="203560"/>
                      <a:pt x="350893" y="205317"/>
                    </a:cubicBezTo>
                    <a:cubicBezTo>
                      <a:pt x="350015" y="205580"/>
                      <a:pt x="349224" y="206019"/>
                      <a:pt x="348433" y="206459"/>
                    </a:cubicBezTo>
                    <a:cubicBezTo>
                      <a:pt x="349312" y="206810"/>
                      <a:pt x="350278" y="207337"/>
                      <a:pt x="351157" y="207337"/>
                    </a:cubicBezTo>
                    <a:cubicBezTo>
                      <a:pt x="363720" y="207249"/>
                      <a:pt x="376634" y="209534"/>
                      <a:pt x="387792" y="201188"/>
                    </a:cubicBezTo>
                    <a:cubicBezTo>
                      <a:pt x="388143" y="200836"/>
                      <a:pt x="389109" y="201100"/>
                      <a:pt x="389724" y="202154"/>
                    </a:cubicBezTo>
                    <a:moveTo>
                      <a:pt x="279907" y="680957"/>
                    </a:moveTo>
                    <a:cubicBezTo>
                      <a:pt x="280522" y="681045"/>
                      <a:pt x="281225" y="681045"/>
                      <a:pt x="281840" y="681133"/>
                    </a:cubicBezTo>
                    <a:cubicBezTo>
                      <a:pt x="281225" y="680693"/>
                      <a:pt x="280522" y="680342"/>
                      <a:pt x="279907" y="678936"/>
                    </a:cubicBezTo>
                    <a:cubicBezTo>
                      <a:pt x="277272" y="670063"/>
                      <a:pt x="265499" y="668570"/>
                      <a:pt x="263830" y="658818"/>
                    </a:cubicBezTo>
                    <a:cubicBezTo>
                      <a:pt x="263742" y="658115"/>
                      <a:pt x="261722" y="657676"/>
                      <a:pt x="260492" y="657149"/>
                    </a:cubicBezTo>
                    <a:cubicBezTo>
                      <a:pt x="258119" y="656182"/>
                      <a:pt x="255132" y="655919"/>
                      <a:pt x="253463" y="654249"/>
                    </a:cubicBezTo>
                    <a:cubicBezTo>
                      <a:pt x="246083" y="647045"/>
                      <a:pt x="236683" y="645288"/>
                      <a:pt x="227283" y="642213"/>
                    </a:cubicBezTo>
                    <a:cubicBezTo>
                      <a:pt x="205495" y="635010"/>
                      <a:pt x="184235" y="626312"/>
                      <a:pt x="163501" y="616297"/>
                    </a:cubicBezTo>
                    <a:cubicBezTo>
                      <a:pt x="149708" y="609620"/>
                      <a:pt x="136266" y="602064"/>
                      <a:pt x="122649" y="594948"/>
                    </a:cubicBezTo>
                    <a:cubicBezTo>
                      <a:pt x="121507" y="594333"/>
                      <a:pt x="120101" y="593894"/>
                      <a:pt x="119398" y="592927"/>
                    </a:cubicBezTo>
                    <a:cubicBezTo>
                      <a:pt x="112634" y="584318"/>
                      <a:pt x="102267" y="581067"/>
                      <a:pt x="93482" y="575445"/>
                    </a:cubicBezTo>
                    <a:cubicBezTo>
                      <a:pt x="92867" y="575093"/>
                      <a:pt x="91373" y="575445"/>
                      <a:pt x="90670" y="575972"/>
                    </a:cubicBezTo>
                    <a:cubicBezTo>
                      <a:pt x="87859" y="577817"/>
                      <a:pt x="90758" y="579222"/>
                      <a:pt x="91549" y="579486"/>
                    </a:cubicBezTo>
                    <a:cubicBezTo>
                      <a:pt x="101740" y="582912"/>
                      <a:pt x="108592" y="590731"/>
                      <a:pt x="116060" y="597847"/>
                    </a:cubicBezTo>
                    <a:cubicBezTo>
                      <a:pt x="118696" y="600307"/>
                      <a:pt x="121507" y="603119"/>
                      <a:pt x="124758" y="604348"/>
                    </a:cubicBezTo>
                    <a:cubicBezTo>
                      <a:pt x="132664" y="607336"/>
                      <a:pt x="137672" y="613661"/>
                      <a:pt x="143558" y="619108"/>
                    </a:cubicBezTo>
                    <a:cubicBezTo>
                      <a:pt x="145491" y="620865"/>
                      <a:pt x="145930" y="627278"/>
                      <a:pt x="150938" y="622095"/>
                    </a:cubicBezTo>
                    <a:cubicBezTo>
                      <a:pt x="151201" y="621831"/>
                      <a:pt x="153749" y="623413"/>
                      <a:pt x="154891" y="624467"/>
                    </a:cubicBezTo>
                    <a:cubicBezTo>
                      <a:pt x="157000" y="626224"/>
                      <a:pt x="158581" y="629650"/>
                      <a:pt x="160865" y="630002"/>
                    </a:cubicBezTo>
                    <a:cubicBezTo>
                      <a:pt x="174834" y="632637"/>
                      <a:pt x="184498" y="643004"/>
                      <a:pt x="196446" y="649242"/>
                    </a:cubicBezTo>
                    <a:cubicBezTo>
                      <a:pt x="197852" y="649945"/>
                      <a:pt x="199345" y="650560"/>
                      <a:pt x="200927" y="650911"/>
                    </a:cubicBezTo>
                    <a:cubicBezTo>
                      <a:pt x="208131" y="652756"/>
                      <a:pt x="215247" y="654777"/>
                      <a:pt x="221221" y="659433"/>
                    </a:cubicBezTo>
                    <a:cubicBezTo>
                      <a:pt x="222187" y="660223"/>
                      <a:pt x="223593" y="661278"/>
                      <a:pt x="224559" y="661190"/>
                    </a:cubicBezTo>
                    <a:cubicBezTo>
                      <a:pt x="230445" y="660311"/>
                      <a:pt x="232993" y="665934"/>
                      <a:pt x="237562" y="667427"/>
                    </a:cubicBezTo>
                    <a:cubicBezTo>
                      <a:pt x="242394" y="669097"/>
                      <a:pt x="247401" y="670239"/>
                      <a:pt x="252409" y="671644"/>
                    </a:cubicBezTo>
                    <a:cubicBezTo>
                      <a:pt x="253287" y="671908"/>
                      <a:pt x="254166" y="672435"/>
                      <a:pt x="255132" y="672611"/>
                    </a:cubicBezTo>
                    <a:cubicBezTo>
                      <a:pt x="263391" y="674544"/>
                      <a:pt x="270595" y="680957"/>
                      <a:pt x="279907" y="680957"/>
                    </a:cubicBezTo>
                    <a:moveTo>
                      <a:pt x="1589807" y="399034"/>
                    </a:moveTo>
                    <a:cubicBezTo>
                      <a:pt x="1593848" y="401933"/>
                      <a:pt x="1597450" y="404833"/>
                      <a:pt x="1596220" y="410807"/>
                    </a:cubicBezTo>
                    <a:cubicBezTo>
                      <a:pt x="1595781" y="412739"/>
                      <a:pt x="1597011" y="415199"/>
                      <a:pt x="1597802" y="417308"/>
                    </a:cubicBezTo>
                    <a:cubicBezTo>
                      <a:pt x="1599207" y="420822"/>
                      <a:pt x="1600789" y="424073"/>
                      <a:pt x="1598153" y="427938"/>
                    </a:cubicBezTo>
                    <a:cubicBezTo>
                      <a:pt x="1594727" y="433209"/>
                      <a:pt x="1596835" y="437778"/>
                      <a:pt x="1601228" y="441380"/>
                    </a:cubicBezTo>
                    <a:cubicBezTo>
                      <a:pt x="1603952" y="443576"/>
                      <a:pt x="1604391" y="446212"/>
                      <a:pt x="1604391" y="449462"/>
                    </a:cubicBezTo>
                    <a:cubicBezTo>
                      <a:pt x="1604391" y="465364"/>
                      <a:pt x="1594288" y="477048"/>
                      <a:pt x="1587699" y="490226"/>
                    </a:cubicBezTo>
                    <a:cubicBezTo>
                      <a:pt x="1587435" y="490753"/>
                      <a:pt x="1586556" y="491281"/>
                      <a:pt x="1586117" y="491193"/>
                    </a:cubicBezTo>
                    <a:cubicBezTo>
                      <a:pt x="1577771" y="489348"/>
                      <a:pt x="1579967" y="495410"/>
                      <a:pt x="1579352" y="499715"/>
                    </a:cubicBezTo>
                    <a:cubicBezTo>
                      <a:pt x="1579089" y="501823"/>
                      <a:pt x="1577771" y="504019"/>
                      <a:pt x="1576365" y="505689"/>
                    </a:cubicBezTo>
                    <a:cubicBezTo>
                      <a:pt x="1570128" y="512805"/>
                      <a:pt x="1563714" y="519745"/>
                      <a:pt x="1557389" y="526861"/>
                    </a:cubicBezTo>
                    <a:cubicBezTo>
                      <a:pt x="1556159" y="528267"/>
                      <a:pt x="1555456" y="530200"/>
                      <a:pt x="1554578" y="531869"/>
                    </a:cubicBezTo>
                    <a:cubicBezTo>
                      <a:pt x="1553260" y="534417"/>
                      <a:pt x="1552469" y="537404"/>
                      <a:pt x="1550624" y="539512"/>
                    </a:cubicBezTo>
                    <a:cubicBezTo>
                      <a:pt x="1541224" y="550582"/>
                      <a:pt x="1531648" y="561739"/>
                      <a:pt x="1518909" y="569031"/>
                    </a:cubicBezTo>
                    <a:cubicBezTo>
                      <a:pt x="1515658" y="570964"/>
                      <a:pt x="1512496" y="574566"/>
                      <a:pt x="1507224" y="572194"/>
                    </a:cubicBezTo>
                    <a:cubicBezTo>
                      <a:pt x="1504062" y="570788"/>
                      <a:pt x="1500372" y="572897"/>
                      <a:pt x="1498615" y="576411"/>
                    </a:cubicBezTo>
                    <a:cubicBezTo>
                      <a:pt x="1496594" y="580452"/>
                      <a:pt x="1492817" y="581243"/>
                      <a:pt x="1489039" y="582297"/>
                    </a:cubicBezTo>
                    <a:cubicBezTo>
                      <a:pt x="1486227" y="583000"/>
                      <a:pt x="1482801" y="583088"/>
                      <a:pt x="1480868" y="584845"/>
                    </a:cubicBezTo>
                    <a:cubicBezTo>
                      <a:pt x="1475773" y="589413"/>
                      <a:pt x="1469887" y="590028"/>
                      <a:pt x="1463561" y="590819"/>
                    </a:cubicBezTo>
                    <a:cubicBezTo>
                      <a:pt x="1459256" y="591346"/>
                      <a:pt x="1455303" y="593982"/>
                      <a:pt x="1451174" y="595651"/>
                    </a:cubicBezTo>
                    <a:cubicBezTo>
                      <a:pt x="1454424" y="599780"/>
                      <a:pt x="1450734" y="600659"/>
                      <a:pt x="1448187" y="600834"/>
                    </a:cubicBezTo>
                    <a:cubicBezTo>
                      <a:pt x="1437732" y="601625"/>
                      <a:pt x="1427717" y="604085"/>
                      <a:pt x="1417965" y="608038"/>
                    </a:cubicBezTo>
                    <a:cubicBezTo>
                      <a:pt x="1416208" y="608741"/>
                      <a:pt x="1414187" y="608829"/>
                      <a:pt x="1412255" y="609180"/>
                    </a:cubicBezTo>
                    <a:cubicBezTo>
                      <a:pt x="1405226" y="610586"/>
                      <a:pt x="1398198" y="612080"/>
                      <a:pt x="1391170" y="613309"/>
                    </a:cubicBezTo>
                    <a:cubicBezTo>
                      <a:pt x="1382472" y="614803"/>
                      <a:pt x="1373599" y="617351"/>
                      <a:pt x="1364901" y="617175"/>
                    </a:cubicBezTo>
                    <a:cubicBezTo>
                      <a:pt x="1355150" y="616912"/>
                      <a:pt x="1348033" y="624379"/>
                      <a:pt x="1338457" y="624028"/>
                    </a:cubicBezTo>
                    <a:cubicBezTo>
                      <a:pt x="1336788" y="623940"/>
                      <a:pt x="1335383" y="628947"/>
                      <a:pt x="1333098" y="630529"/>
                    </a:cubicBezTo>
                    <a:cubicBezTo>
                      <a:pt x="1328618" y="633516"/>
                      <a:pt x="1323786" y="636767"/>
                      <a:pt x="1318690" y="637996"/>
                    </a:cubicBezTo>
                    <a:cubicBezTo>
                      <a:pt x="1304546" y="641423"/>
                      <a:pt x="1290226" y="642038"/>
                      <a:pt x="1275905" y="638172"/>
                    </a:cubicBezTo>
                    <a:cubicBezTo>
                      <a:pt x="1271776" y="641950"/>
                      <a:pt x="1267472" y="637206"/>
                      <a:pt x="1263167" y="638348"/>
                    </a:cubicBezTo>
                    <a:cubicBezTo>
                      <a:pt x="1259740" y="639314"/>
                      <a:pt x="1255611" y="640983"/>
                      <a:pt x="1252624" y="639929"/>
                    </a:cubicBezTo>
                    <a:cubicBezTo>
                      <a:pt x="1248231" y="638348"/>
                      <a:pt x="1244717" y="640808"/>
                      <a:pt x="1240764" y="640456"/>
                    </a:cubicBezTo>
                    <a:cubicBezTo>
                      <a:pt x="1237689" y="640193"/>
                      <a:pt x="1234438" y="642301"/>
                      <a:pt x="1231276" y="642213"/>
                    </a:cubicBezTo>
                    <a:cubicBezTo>
                      <a:pt x="1219503" y="641862"/>
                      <a:pt x="1207643" y="641071"/>
                      <a:pt x="1195871" y="640193"/>
                    </a:cubicBezTo>
                    <a:cubicBezTo>
                      <a:pt x="1192005" y="639929"/>
                      <a:pt x="1188140" y="638787"/>
                      <a:pt x="1184274" y="638172"/>
                    </a:cubicBezTo>
                    <a:cubicBezTo>
                      <a:pt x="1174522" y="636767"/>
                      <a:pt x="1164683" y="634219"/>
                      <a:pt x="1154931" y="634394"/>
                    </a:cubicBezTo>
                    <a:cubicBezTo>
                      <a:pt x="1146497" y="634482"/>
                      <a:pt x="1138151" y="630265"/>
                      <a:pt x="1129717" y="633955"/>
                    </a:cubicBezTo>
                    <a:cubicBezTo>
                      <a:pt x="1128838" y="634307"/>
                      <a:pt x="1127169" y="634482"/>
                      <a:pt x="1126730" y="633955"/>
                    </a:cubicBezTo>
                    <a:cubicBezTo>
                      <a:pt x="1123655" y="630353"/>
                      <a:pt x="1119614" y="632198"/>
                      <a:pt x="1116099" y="632022"/>
                    </a:cubicBezTo>
                    <a:cubicBezTo>
                      <a:pt x="1107841" y="631759"/>
                      <a:pt x="1099495" y="631671"/>
                      <a:pt x="1091237" y="632022"/>
                    </a:cubicBezTo>
                    <a:cubicBezTo>
                      <a:pt x="1083506" y="632374"/>
                      <a:pt x="1075775" y="628947"/>
                      <a:pt x="1068044" y="631935"/>
                    </a:cubicBezTo>
                    <a:cubicBezTo>
                      <a:pt x="1067429" y="632198"/>
                      <a:pt x="1066550" y="632198"/>
                      <a:pt x="1066023" y="631935"/>
                    </a:cubicBezTo>
                    <a:cubicBezTo>
                      <a:pt x="1058204" y="628420"/>
                      <a:pt x="1049682" y="629211"/>
                      <a:pt x="1041512" y="627718"/>
                    </a:cubicBezTo>
                    <a:cubicBezTo>
                      <a:pt x="1040545" y="627542"/>
                      <a:pt x="1039579" y="626751"/>
                      <a:pt x="1038612" y="626839"/>
                    </a:cubicBezTo>
                    <a:cubicBezTo>
                      <a:pt x="1030881" y="627103"/>
                      <a:pt x="1023238" y="626488"/>
                      <a:pt x="1016210" y="623061"/>
                    </a:cubicBezTo>
                    <a:cubicBezTo>
                      <a:pt x="1006282" y="618229"/>
                      <a:pt x="996443" y="615418"/>
                      <a:pt x="985109" y="619284"/>
                    </a:cubicBezTo>
                    <a:cubicBezTo>
                      <a:pt x="980717" y="620777"/>
                      <a:pt x="975094" y="619196"/>
                      <a:pt x="970174" y="618405"/>
                    </a:cubicBezTo>
                    <a:cubicBezTo>
                      <a:pt x="961477" y="616999"/>
                      <a:pt x="952955" y="614452"/>
                      <a:pt x="944257" y="613573"/>
                    </a:cubicBezTo>
                    <a:cubicBezTo>
                      <a:pt x="934769" y="612519"/>
                      <a:pt x="925281" y="611728"/>
                      <a:pt x="916408" y="608126"/>
                    </a:cubicBezTo>
                    <a:cubicBezTo>
                      <a:pt x="911225" y="605930"/>
                      <a:pt x="908062" y="608829"/>
                      <a:pt x="905162" y="611465"/>
                    </a:cubicBezTo>
                    <a:cubicBezTo>
                      <a:pt x="903405" y="612958"/>
                      <a:pt x="901121" y="616824"/>
                      <a:pt x="907007" y="617702"/>
                    </a:cubicBezTo>
                    <a:cubicBezTo>
                      <a:pt x="911049" y="618317"/>
                      <a:pt x="915090" y="619811"/>
                      <a:pt x="918956" y="621304"/>
                    </a:cubicBezTo>
                    <a:cubicBezTo>
                      <a:pt x="935121" y="627542"/>
                      <a:pt x="951725" y="632286"/>
                      <a:pt x="968242" y="637294"/>
                    </a:cubicBezTo>
                    <a:cubicBezTo>
                      <a:pt x="977115" y="640017"/>
                      <a:pt x="986164" y="642126"/>
                      <a:pt x="994598" y="646255"/>
                    </a:cubicBezTo>
                    <a:cubicBezTo>
                      <a:pt x="997058" y="647485"/>
                      <a:pt x="1001450" y="650911"/>
                      <a:pt x="1005228" y="646694"/>
                    </a:cubicBezTo>
                    <a:cubicBezTo>
                      <a:pt x="1005755" y="646167"/>
                      <a:pt x="1007864" y="646606"/>
                      <a:pt x="1009006" y="647221"/>
                    </a:cubicBezTo>
                    <a:cubicBezTo>
                      <a:pt x="1020427" y="652932"/>
                      <a:pt x="1032814" y="653986"/>
                      <a:pt x="1045202" y="654952"/>
                    </a:cubicBezTo>
                    <a:cubicBezTo>
                      <a:pt x="1051527" y="655479"/>
                      <a:pt x="1058292" y="654952"/>
                      <a:pt x="1063914" y="657236"/>
                    </a:cubicBezTo>
                    <a:cubicBezTo>
                      <a:pt x="1076214" y="662244"/>
                      <a:pt x="1089304" y="660487"/>
                      <a:pt x="1101955" y="662771"/>
                    </a:cubicBezTo>
                    <a:cubicBezTo>
                      <a:pt x="1109071" y="664089"/>
                      <a:pt x="1116012" y="665231"/>
                      <a:pt x="1122864" y="667515"/>
                    </a:cubicBezTo>
                    <a:cubicBezTo>
                      <a:pt x="1127696" y="669185"/>
                      <a:pt x="1133407" y="672171"/>
                      <a:pt x="1137712" y="670942"/>
                    </a:cubicBezTo>
                    <a:cubicBezTo>
                      <a:pt x="1144213" y="669097"/>
                      <a:pt x="1150362" y="669712"/>
                      <a:pt x="1156688" y="669360"/>
                    </a:cubicBezTo>
                    <a:cubicBezTo>
                      <a:pt x="1175752" y="668482"/>
                      <a:pt x="1194817" y="668394"/>
                      <a:pt x="1213793" y="666988"/>
                    </a:cubicBezTo>
                    <a:cubicBezTo>
                      <a:pt x="1220645" y="666461"/>
                      <a:pt x="1227147" y="664001"/>
                      <a:pt x="1233911" y="667164"/>
                    </a:cubicBezTo>
                    <a:cubicBezTo>
                      <a:pt x="1235053" y="667691"/>
                      <a:pt x="1236723" y="667603"/>
                      <a:pt x="1238041" y="667164"/>
                    </a:cubicBezTo>
                    <a:cubicBezTo>
                      <a:pt x="1248319" y="664177"/>
                      <a:pt x="1258950" y="662156"/>
                      <a:pt x="1269492" y="663298"/>
                    </a:cubicBezTo>
                    <a:cubicBezTo>
                      <a:pt x="1278365" y="664265"/>
                      <a:pt x="1285921" y="655831"/>
                      <a:pt x="1294882" y="660750"/>
                    </a:cubicBezTo>
                    <a:cubicBezTo>
                      <a:pt x="1294970" y="660838"/>
                      <a:pt x="1295321" y="660223"/>
                      <a:pt x="1295585" y="660048"/>
                    </a:cubicBezTo>
                    <a:cubicBezTo>
                      <a:pt x="1306567" y="654074"/>
                      <a:pt x="1318954" y="654425"/>
                      <a:pt x="1330902" y="652844"/>
                    </a:cubicBezTo>
                    <a:cubicBezTo>
                      <a:pt x="1335207" y="652229"/>
                      <a:pt x="1339336" y="652229"/>
                      <a:pt x="1343201" y="649945"/>
                    </a:cubicBezTo>
                    <a:cubicBezTo>
                      <a:pt x="1345925" y="648363"/>
                      <a:pt x="1349088" y="646782"/>
                      <a:pt x="1352163" y="646606"/>
                    </a:cubicBezTo>
                    <a:cubicBezTo>
                      <a:pt x="1368328" y="645815"/>
                      <a:pt x="1382384" y="637294"/>
                      <a:pt x="1397934" y="634394"/>
                    </a:cubicBezTo>
                    <a:cubicBezTo>
                      <a:pt x="1406456" y="632813"/>
                      <a:pt x="1414539" y="630002"/>
                      <a:pt x="1422446" y="625961"/>
                    </a:cubicBezTo>
                    <a:cubicBezTo>
                      <a:pt x="1430616" y="621744"/>
                      <a:pt x="1440016" y="620162"/>
                      <a:pt x="1448187" y="615506"/>
                    </a:cubicBezTo>
                    <a:cubicBezTo>
                      <a:pt x="1453370" y="612519"/>
                      <a:pt x="1459520" y="611289"/>
                      <a:pt x="1465055" y="608741"/>
                    </a:cubicBezTo>
                    <a:cubicBezTo>
                      <a:pt x="1469975" y="606457"/>
                      <a:pt x="1474367" y="602152"/>
                      <a:pt x="1479463" y="601186"/>
                    </a:cubicBezTo>
                    <a:cubicBezTo>
                      <a:pt x="1485613" y="600044"/>
                      <a:pt x="1487545" y="593542"/>
                      <a:pt x="1493344" y="592400"/>
                    </a:cubicBezTo>
                    <a:cubicBezTo>
                      <a:pt x="1495364" y="592049"/>
                      <a:pt x="1496858" y="589413"/>
                      <a:pt x="1498966" y="588447"/>
                    </a:cubicBezTo>
                    <a:cubicBezTo>
                      <a:pt x="1507137" y="584581"/>
                      <a:pt x="1515131" y="580540"/>
                      <a:pt x="1522335" y="574654"/>
                    </a:cubicBezTo>
                    <a:cubicBezTo>
                      <a:pt x="1530066" y="568328"/>
                      <a:pt x="1538237" y="562618"/>
                      <a:pt x="1545616" y="555765"/>
                    </a:cubicBezTo>
                    <a:cubicBezTo>
                      <a:pt x="1548164" y="553393"/>
                      <a:pt x="1551766" y="549088"/>
                      <a:pt x="1557037" y="551021"/>
                    </a:cubicBezTo>
                    <a:cubicBezTo>
                      <a:pt x="1557301" y="551109"/>
                      <a:pt x="1559058" y="548649"/>
                      <a:pt x="1558883" y="548474"/>
                    </a:cubicBezTo>
                    <a:cubicBezTo>
                      <a:pt x="1555720" y="545399"/>
                      <a:pt x="1558443" y="544432"/>
                      <a:pt x="1560552" y="542763"/>
                    </a:cubicBezTo>
                    <a:cubicBezTo>
                      <a:pt x="1562397" y="541269"/>
                      <a:pt x="1563890" y="539249"/>
                      <a:pt x="1565384" y="537404"/>
                    </a:cubicBezTo>
                    <a:cubicBezTo>
                      <a:pt x="1567844" y="534329"/>
                      <a:pt x="1570216" y="531166"/>
                      <a:pt x="1572763" y="528004"/>
                    </a:cubicBezTo>
                    <a:cubicBezTo>
                      <a:pt x="1575048" y="525104"/>
                      <a:pt x="1577068" y="521942"/>
                      <a:pt x="1579792" y="519570"/>
                    </a:cubicBezTo>
                    <a:cubicBezTo>
                      <a:pt x="1588138" y="512453"/>
                      <a:pt x="1589895" y="499715"/>
                      <a:pt x="1601052" y="495058"/>
                    </a:cubicBezTo>
                    <a:cubicBezTo>
                      <a:pt x="1601755" y="494795"/>
                      <a:pt x="1602458" y="492159"/>
                      <a:pt x="1602282" y="491984"/>
                    </a:cubicBezTo>
                    <a:cubicBezTo>
                      <a:pt x="1596572" y="488294"/>
                      <a:pt x="1600613" y="485921"/>
                      <a:pt x="1603073" y="483022"/>
                    </a:cubicBezTo>
                    <a:cubicBezTo>
                      <a:pt x="1604215" y="481705"/>
                      <a:pt x="1604127" y="479332"/>
                      <a:pt x="1604566" y="477488"/>
                    </a:cubicBezTo>
                    <a:cubicBezTo>
                      <a:pt x="1605709" y="472568"/>
                      <a:pt x="1604830" y="466770"/>
                      <a:pt x="1610804" y="465100"/>
                    </a:cubicBezTo>
                    <a:cubicBezTo>
                      <a:pt x="1610980" y="465979"/>
                      <a:pt x="1611155" y="466857"/>
                      <a:pt x="1611331" y="467736"/>
                    </a:cubicBezTo>
                    <a:cubicBezTo>
                      <a:pt x="1611770" y="467560"/>
                      <a:pt x="1612210" y="467472"/>
                      <a:pt x="1612649" y="467297"/>
                    </a:cubicBezTo>
                    <a:cubicBezTo>
                      <a:pt x="1612034" y="466242"/>
                      <a:pt x="1611331" y="465100"/>
                      <a:pt x="1610716" y="462992"/>
                    </a:cubicBezTo>
                    <a:cubicBezTo>
                      <a:pt x="1610628" y="455524"/>
                      <a:pt x="1616251" y="448584"/>
                      <a:pt x="1612825" y="440677"/>
                    </a:cubicBezTo>
                    <a:cubicBezTo>
                      <a:pt x="1612649" y="440325"/>
                      <a:pt x="1613703" y="439711"/>
                      <a:pt x="1613791" y="439095"/>
                    </a:cubicBezTo>
                    <a:cubicBezTo>
                      <a:pt x="1614845" y="434351"/>
                      <a:pt x="1617832" y="428904"/>
                      <a:pt x="1616427" y="424951"/>
                    </a:cubicBezTo>
                    <a:cubicBezTo>
                      <a:pt x="1613967" y="417835"/>
                      <a:pt x="1615900" y="410807"/>
                      <a:pt x="1614670" y="403954"/>
                    </a:cubicBezTo>
                    <a:cubicBezTo>
                      <a:pt x="1613967" y="400264"/>
                      <a:pt x="1615373" y="396574"/>
                      <a:pt x="1614582" y="393324"/>
                    </a:cubicBezTo>
                    <a:cubicBezTo>
                      <a:pt x="1613879" y="390337"/>
                      <a:pt x="1611155" y="388580"/>
                      <a:pt x="1612298" y="384363"/>
                    </a:cubicBezTo>
                    <a:cubicBezTo>
                      <a:pt x="1613001" y="381639"/>
                      <a:pt x="1608871" y="377861"/>
                      <a:pt x="1607114" y="374435"/>
                    </a:cubicBezTo>
                    <a:cubicBezTo>
                      <a:pt x="1606060" y="372502"/>
                      <a:pt x="1604742" y="370394"/>
                      <a:pt x="1604566" y="368285"/>
                    </a:cubicBezTo>
                    <a:cubicBezTo>
                      <a:pt x="1603688" y="358270"/>
                      <a:pt x="1600174" y="349309"/>
                      <a:pt x="1594024" y="341578"/>
                    </a:cubicBezTo>
                    <a:cubicBezTo>
                      <a:pt x="1585854" y="331387"/>
                      <a:pt x="1581373" y="318999"/>
                      <a:pt x="1571885" y="309160"/>
                    </a:cubicBezTo>
                    <a:cubicBezTo>
                      <a:pt x="1562309" y="299232"/>
                      <a:pt x="1552469" y="289305"/>
                      <a:pt x="1542805" y="279289"/>
                    </a:cubicBezTo>
                    <a:cubicBezTo>
                      <a:pt x="1539027" y="275336"/>
                      <a:pt x="1538325" y="267341"/>
                      <a:pt x="1530154" y="268308"/>
                    </a:cubicBezTo>
                    <a:cubicBezTo>
                      <a:pt x="1529539" y="268396"/>
                      <a:pt x="1528661" y="266287"/>
                      <a:pt x="1527870" y="265321"/>
                    </a:cubicBezTo>
                    <a:cubicBezTo>
                      <a:pt x="1526640" y="263827"/>
                      <a:pt x="1525498" y="261279"/>
                      <a:pt x="1524180" y="261192"/>
                    </a:cubicBezTo>
                    <a:cubicBezTo>
                      <a:pt x="1513813" y="260225"/>
                      <a:pt x="1507752" y="251791"/>
                      <a:pt x="1500635" y="246256"/>
                    </a:cubicBezTo>
                    <a:cubicBezTo>
                      <a:pt x="1492992" y="240282"/>
                      <a:pt x="1484295" y="236856"/>
                      <a:pt x="1476564" y="231409"/>
                    </a:cubicBezTo>
                    <a:cubicBezTo>
                      <a:pt x="1472610" y="228598"/>
                      <a:pt x="1468657" y="225259"/>
                      <a:pt x="1464176" y="223854"/>
                    </a:cubicBezTo>
                    <a:cubicBezTo>
                      <a:pt x="1449680" y="219198"/>
                      <a:pt x="1436941" y="211027"/>
                      <a:pt x="1424027" y="203384"/>
                    </a:cubicBezTo>
                    <a:cubicBezTo>
                      <a:pt x="1420776" y="201451"/>
                      <a:pt x="1418053" y="200836"/>
                      <a:pt x="1414714" y="201100"/>
                    </a:cubicBezTo>
                    <a:cubicBezTo>
                      <a:pt x="1416559" y="203560"/>
                      <a:pt x="1417965" y="206810"/>
                      <a:pt x="1420425" y="208304"/>
                    </a:cubicBezTo>
                    <a:cubicBezTo>
                      <a:pt x="1427453" y="212433"/>
                      <a:pt x="1433779" y="217440"/>
                      <a:pt x="1440368" y="222184"/>
                    </a:cubicBezTo>
                    <a:cubicBezTo>
                      <a:pt x="1449065" y="228510"/>
                      <a:pt x="1458202" y="234221"/>
                      <a:pt x="1466900" y="240634"/>
                    </a:cubicBezTo>
                    <a:cubicBezTo>
                      <a:pt x="1476564" y="247838"/>
                      <a:pt x="1486667" y="254339"/>
                      <a:pt x="1497121" y="260225"/>
                    </a:cubicBezTo>
                    <a:cubicBezTo>
                      <a:pt x="1506873" y="265672"/>
                      <a:pt x="1515922" y="271998"/>
                      <a:pt x="1524707" y="278938"/>
                    </a:cubicBezTo>
                    <a:cubicBezTo>
                      <a:pt x="1531999" y="284649"/>
                      <a:pt x="1537973" y="290798"/>
                      <a:pt x="1543157" y="298178"/>
                    </a:cubicBezTo>
                    <a:cubicBezTo>
                      <a:pt x="1548516" y="305821"/>
                      <a:pt x="1552557" y="314080"/>
                      <a:pt x="1555983" y="322865"/>
                    </a:cubicBezTo>
                    <a:cubicBezTo>
                      <a:pt x="1559146" y="331123"/>
                      <a:pt x="1565384" y="338239"/>
                      <a:pt x="1570216" y="345970"/>
                    </a:cubicBezTo>
                    <a:cubicBezTo>
                      <a:pt x="1571446" y="347903"/>
                      <a:pt x="1572763" y="349748"/>
                      <a:pt x="1573378" y="351857"/>
                    </a:cubicBezTo>
                    <a:cubicBezTo>
                      <a:pt x="1576278" y="361696"/>
                      <a:pt x="1578913" y="371712"/>
                      <a:pt x="1585502" y="379970"/>
                    </a:cubicBezTo>
                    <a:cubicBezTo>
                      <a:pt x="1587699" y="382693"/>
                      <a:pt x="1589016" y="386032"/>
                      <a:pt x="1590598" y="389195"/>
                    </a:cubicBezTo>
                    <a:cubicBezTo>
                      <a:pt x="1590861" y="389810"/>
                      <a:pt x="1590686" y="391303"/>
                      <a:pt x="1590246" y="391567"/>
                    </a:cubicBezTo>
                    <a:cubicBezTo>
                      <a:pt x="1585678" y="394202"/>
                      <a:pt x="1585678" y="394202"/>
                      <a:pt x="1589807" y="399034"/>
                    </a:cubicBezTo>
                    <a:moveTo>
                      <a:pt x="1000132" y="37340"/>
                    </a:moveTo>
                    <a:cubicBezTo>
                      <a:pt x="1001538" y="37955"/>
                      <a:pt x="1003032" y="39185"/>
                      <a:pt x="1004437" y="39185"/>
                    </a:cubicBezTo>
                    <a:cubicBezTo>
                      <a:pt x="1006634" y="39009"/>
                      <a:pt x="1008742" y="37340"/>
                      <a:pt x="1010851" y="37516"/>
                    </a:cubicBezTo>
                    <a:cubicBezTo>
                      <a:pt x="1016473" y="37867"/>
                      <a:pt x="1022535" y="37604"/>
                      <a:pt x="1027455" y="39800"/>
                    </a:cubicBezTo>
                    <a:cubicBezTo>
                      <a:pt x="1032726" y="42172"/>
                      <a:pt x="1038700" y="41996"/>
                      <a:pt x="1043269" y="44017"/>
                    </a:cubicBezTo>
                    <a:cubicBezTo>
                      <a:pt x="1059961" y="51309"/>
                      <a:pt x="1078234" y="48849"/>
                      <a:pt x="1095103" y="53945"/>
                    </a:cubicBezTo>
                    <a:cubicBezTo>
                      <a:pt x="1104591" y="56844"/>
                      <a:pt x="1114342" y="59040"/>
                      <a:pt x="1123743" y="62379"/>
                    </a:cubicBezTo>
                    <a:cubicBezTo>
                      <a:pt x="1132792" y="65541"/>
                      <a:pt x="1141401" y="69670"/>
                      <a:pt x="1150187" y="73536"/>
                    </a:cubicBezTo>
                    <a:cubicBezTo>
                      <a:pt x="1154579" y="75469"/>
                      <a:pt x="1158709" y="79598"/>
                      <a:pt x="1163013" y="79510"/>
                    </a:cubicBezTo>
                    <a:cubicBezTo>
                      <a:pt x="1166440" y="79510"/>
                      <a:pt x="1170657" y="88383"/>
                      <a:pt x="1173732" y="79422"/>
                    </a:cubicBezTo>
                    <a:cubicBezTo>
                      <a:pt x="1173819" y="79159"/>
                      <a:pt x="1176367" y="79159"/>
                      <a:pt x="1177070" y="79774"/>
                    </a:cubicBezTo>
                    <a:cubicBezTo>
                      <a:pt x="1183571" y="85396"/>
                      <a:pt x="1191039" y="88295"/>
                      <a:pt x="1199736" y="87768"/>
                    </a:cubicBezTo>
                    <a:cubicBezTo>
                      <a:pt x="1200000" y="87768"/>
                      <a:pt x="1200176" y="88383"/>
                      <a:pt x="1200439" y="88471"/>
                    </a:cubicBezTo>
                    <a:cubicBezTo>
                      <a:pt x="1213266" y="89789"/>
                      <a:pt x="1222842" y="99277"/>
                      <a:pt x="1235317" y="101913"/>
                    </a:cubicBezTo>
                    <a:cubicBezTo>
                      <a:pt x="1243751" y="103670"/>
                      <a:pt x="1246299" y="114037"/>
                      <a:pt x="1241115" y="121504"/>
                    </a:cubicBezTo>
                    <a:cubicBezTo>
                      <a:pt x="1238831" y="124667"/>
                      <a:pt x="1240149" y="124667"/>
                      <a:pt x="1242609" y="124403"/>
                    </a:cubicBezTo>
                    <a:cubicBezTo>
                      <a:pt x="1248847" y="123700"/>
                      <a:pt x="1254294" y="124140"/>
                      <a:pt x="1257456" y="130905"/>
                    </a:cubicBezTo>
                    <a:cubicBezTo>
                      <a:pt x="1258774" y="133716"/>
                      <a:pt x="1263518" y="133891"/>
                      <a:pt x="1263869" y="131432"/>
                    </a:cubicBezTo>
                    <a:cubicBezTo>
                      <a:pt x="1264924" y="124755"/>
                      <a:pt x="1267296" y="132486"/>
                      <a:pt x="1268350" y="130641"/>
                    </a:cubicBezTo>
                    <a:cubicBezTo>
                      <a:pt x="1274148" y="135736"/>
                      <a:pt x="1279859" y="141008"/>
                      <a:pt x="1288556" y="139426"/>
                    </a:cubicBezTo>
                    <a:cubicBezTo>
                      <a:pt x="1293476" y="144170"/>
                      <a:pt x="1299714" y="143028"/>
                      <a:pt x="1305688" y="143028"/>
                    </a:cubicBezTo>
                    <a:cubicBezTo>
                      <a:pt x="1307006" y="143028"/>
                      <a:pt x="1308236" y="142589"/>
                      <a:pt x="1309553" y="142326"/>
                    </a:cubicBezTo>
                    <a:cubicBezTo>
                      <a:pt x="1308499" y="141183"/>
                      <a:pt x="1307621" y="139251"/>
                      <a:pt x="1306391" y="138987"/>
                    </a:cubicBezTo>
                    <a:cubicBezTo>
                      <a:pt x="1295058" y="136791"/>
                      <a:pt x="1287414" y="128972"/>
                      <a:pt x="1279332" y="121768"/>
                    </a:cubicBezTo>
                    <a:cubicBezTo>
                      <a:pt x="1275466" y="118341"/>
                      <a:pt x="1273358" y="111840"/>
                      <a:pt x="1266154" y="113949"/>
                    </a:cubicBezTo>
                    <a:cubicBezTo>
                      <a:pt x="1265715" y="114037"/>
                      <a:pt x="1264748" y="113597"/>
                      <a:pt x="1264484" y="113070"/>
                    </a:cubicBezTo>
                    <a:cubicBezTo>
                      <a:pt x="1261146" y="107799"/>
                      <a:pt x="1254908" y="107799"/>
                      <a:pt x="1250252" y="104988"/>
                    </a:cubicBezTo>
                    <a:cubicBezTo>
                      <a:pt x="1245245" y="102001"/>
                      <a:pt x="1240764" y="97959"/>
                      <a:pt x="1235581" y="95412"/>
                    </a:cubicBezTo>
                    <a:cubicBezTo>
                      <a:pt x="1223457" y="89613"/>
                      <a:pt x="1209927" y="86538"/>
                      <a:pt x="1199561" y="77226"/>
                    </a:cubicBezTo>
                    <a:cubicBezTo>
                      <a:pt x="1198946" y="76699"/>
                      <a:pt x="1197628" y="76874"/>
                      <a:pt x="1196749" y="76611"/>
                    </a:cubicBezTo>
                    <a:cubicBezTo>
                      <a:pt x="1191127" y="75117"/>
                      <a:pt x="1185504" y="73800"/>
                      <a:pt x="1180057" y="71955"/>
                    </a:cubicBezTo>
                    <a:cubicBezTo>
                      <a:pt x="1175576" y="70461"/>
                      <a:pt x="1171359" y="67825"/>
                      <a:pt x="1166879" y="66332"/>
                    </a:cubicBezTo>
                    <a:cubicBezTo>
                      <a:pt x="1163189" y="65102"/>
                      <a:pt x="1158884" y="65366"/>
                      <a:pt x="1155546" y="63784"/>
                    </a:cubicBezTo>
                    <a:cubicBezTo>
                      <a:pt x="1152647" y="62379"/>
                      <a:pt x="1150977" y="57986"/>
                      <a:pt x="1148166" y="57107"/>
                    </a:cubicBezTo>
                    <a:cubicBezTo>
                      <a:pt x="1144828" y="56141"/>
                      <a:pt x="1139820" y="59216"/>
                      <a:pt x="1137272" y="57634"/>
                    </a:cubicBezTo>
                    <a:cubicBezTo>
                      <a:pt x="1130507" y="53417"/>
                      <a:pt x="1122601" y="54560"/>
                      <a:pt x="1115924" y="51485"/>
                    </a:cubicBezTo>
                    <a:cubicBezTo>
                      <a:pt x="1110653" y="49113"/>
                      <a:pt x="1105821" y="47004"/>
                      <a:pt x="1099934" y="47443"/>
                    </a:cubicBezTo>
                    <a:cubicBezTo>
                      <a:pt x="1098529" y="47531"/>
                      <a:pt x="1096772" y="46477"/>
                      <a:pt x="1095717" y="45423"/>
                    </a:cubicBezTo>
                    <a:cubicBezTo>
                      <a:pt x="1091412" y="41294"/>
                      <a:pt x="1086229" y="41118"/>
                      <a:pt x="1080782" y="41294"/>
                    </a:cubicBezTo>
                    <a:cubicBezTo>
                      <a:pt x="1078762" y="41381"/>
                      <a:pt x="1076477" y="41733"/>
                      <a:pt x="1074720" y="41030"/>
                    </a:cubicBezTo>
                    <a:cubicBezTo>
                      <a:pt x="1067516" y="38394"/>
                      <a:pt x="1060137" y="37252"/>
                      <a:pt x="1052493" y="37077"/>
                    </a:cubicBezTo>
                    <a:cubicBezTo>
                      <a:pt x="1048276" y="36989"/>
                      <a:pt x="1042039" y="37252"/>
                      <a:pt x="1040282" y="34792"/>
                    </a:cubicBezTo>
                    <a:cubicBezTo>
                      <a:pt x="1036767" y="29873"/>
                      <a:pt x="1034132" y="30839"/>
                      <a:pt x="1030091" y="32948"/>
                    </a:cubicBezTo>
                    <a:cubicBezTo>
                      <a:pt x="1028773" y="33650"/>
                      <a:pt x="1026664" y="33211"/>
                      <a:pt x="1024995" y="32948"/>
                    </a:cubicBezTo>
                    <a:cubicBezTo>
                      <a:pt x="1021832" y="32420"/>
                      <a:pt x="1018670" y="31366"/>
                      <a:pt x="1015419" y="31103"/>
                    </a:cubicBezTo>
                    <a:cubicBezTo>
                      <a:pt x="1008215" y="30400"/>
                      <a:pt x="1000572" y="32772"/>
                      <a:pt x="994071" y="27325"/>
                    </a:cubicBezTo>
                    <a:cubicBezTo>
                      <a:pt x="993104" y="26534"/>
                      <a:pt x="990469" y="27852"/>
                      <a:pt x="988624" y="28116"/>
                    </a:cubicBezTo>
                    <a:cubicBezTo>
                      <a:pt x="987482" y="28291"/>
                      <a:pt x="986076" y="28818"/>
                      <a:pt x="985109" y="28379"/>
                    </a:cubicBezTo>
                    <a:cubicBezTo>
                      <a:pt x="979136" y="25656"/>
                      <a:pt x="973337" y="23108"/>
                      <a:pt x="966572" y="26798"/>
                    </a:cubicBezTo>
                    <a:cubicBezTo>
                      <a:pt x="964727" y="27852"/>
                      <a:pt x="961301" y="27852"/>
                      <a:pt x="959544" y="26798"/>
                    </a:cubicBezTo>
                    <a:cubicBezTo>
                      <a:pt x="954712" y="23811"/>
                      <a:pt x="949705" y="25041"/>
                      <a:pt x="944785" y="24953"/>
                    </a:cubicBezTo>
                    <a:cubicBezTo>
                      <a:pt x="925457" y="24777"/>
                      <a:pt x="906129" y="24953"/>
                      <a:pt x="886801" y="24777"/>
                    </a:cubicBezTo>
                    <a:cubicBezTo>
                      <a:pt x="883902" y="24777"/>
                      <a:pt x="881091" y="23196"/>
                      <a:pt x="878191" y="23196"/>
                    </a:cubicBezTo>
                    <a:cubicBezTo>
                      <a:pt x="875029" y="23196"/>
                      <a:pt x="871602" y="23547"/>
                      <a:pt x="868879" y="25041"/>
                    </a:cubicBezTo>
                    <a:cubicBezTo>
                      <a:pt x="863696" y="27852"/>
                      <a:pt x="858337" y="26534"/>
                      <a:pt x="853065" y="26973"/>
                    </a:cubicBezTo>
                    <a:cubicBezTo>
                      <a:pt x="845071" y="27588"/>
                      <a:pt x="836549" y="26886"/>
                      <a:pt x="829257" y="29521"/>
                    </a:cubicBezTo>
                    <a:cubicBezTo>
                      <a:pt x="824513" y="31278"/>
                      <a:pt x="820911" y="28203"/>
                      <a:pt x="817572" y="29521"/>
                    </a:cubicBezTo>
                    <a:cubicBezTo>
                      <a:pt x="808260" y="33211"/>
                      <a:pt x="797278" y="27676"/>
                      <a:pt x="788844" y="35232"/>
                    </a:cubicBezTo>
                    <a:cubicBezTo>
                      <a:pt x="774700" y="33826"/>
                      <a:pt x="761961" y="42348"/>
                      <a:pt x="747904" y="41469"/>
                    </a:cubicBezTo>
                    <a:cubicBezTo>
                      <a:pt x="732091" y="49113"/>
                      <a:pt x="713729" y="48322"/>
                      <a:pt x="698003" y="56141"/>
                    </a:cubicBezTo>
                    <a:cubicBezTo>
                      <a:pt x="689306" y="60446"/>
                      <a:pt x="679466" y="60709"/>
                      <a:pt x="670944" y="66068"/>
                    </a:cubicBezTo>
                    <a:cubicBezTo>
                      <a:pt x="666727" y="68704"/>
                      <a:pt x="661368" y="72306"/>
                      <a:pt x="655218" y="70637"/>
                    </a:cubicBezTo>
                    <a:cubicBezTo>
                      <a:pt x="654516" y="70461"/>
                      <a:pt x="653374" y="71252"/>
                      <a:pt x="652759" y="71955"/>
                    </a:cubicBezTo>
                    <a:cubicBezTo>
                      <a:pt x="645028" y="80301"/>
                      <a:pt x="634046" y="80301"/>
                      <a:pt x="624206" y="83112"/>
                    </a:cubicBezTo>
                    <a:cubicBezTo>
                      <a:pt x="622098" y="83727"/>
                      <a:pt x="619286" y="84430"/>
                      <a:pt x="618232" y="86011"/>
                    </a:cubicBezTo>
                    <a:cubicBezTo>
                      <a:pt x="615157" y="90667"/>
                      <a:pt x="615421" y="90755"/>
                      <a:pt x="613137" y="91458"/>
                    </a:cubicBezTo>
                    <a:cubicBezTo>
                      <a:pt x="611643" y="91897"/>
                      <a:pt x="609798" y="92249"/>
                      <a:pt x="608744" y="93303"/>
                    </a:cubicBezTo>
                    <a:cubicBezTo>
                      <a:pt x="601188" y="101473"/>
                      <a:pt x="590822" y="104988"/>
                      <a:pt x="581334" y="109820"/>
                    </a:cubicBezTo>
                    <a:cubicBezTo>
                      <a:pt x="575096" y="112982"/>
                      <a:pt x="570088" y="116936"/>
                      <a:pt x="565696" y="121856"/>
                    </a:cubicBezTo>
                    <a:cubicBezTo>
                      <a:pt x="562006" y="125985"/>
                      <a:pt x="557086" y="127830"/>
                      <a:pt x="552869" y="130817"/>
                    </a:cubicBezTo>
                    <a:cubicBezTo>
                      <a:pt x="548388" y="134067"/>
                      <a:pt x="545401" y="139338"/>
                      <a:pt x="541624" y="143555"/>
                    </a:cubicBezTo>
                    <a:cubicBezTo>
                      <a:pt x="540833" y="144434"/>
                      <a:pt x="539252" y="144522"/>
                      <a:pt x="538197" y="145312"/>
                    </a:cubicBezTo>
                    <a:cubicBezTo>
                      <a:pt x="536880" y="146279"/>
                      <a:pt x="535737" y="147509"/>
                      <a:pt x="534595" y="148651"/>
                    </a:cubicBezTo>
                    <a:cubicBezTo>
                      <a:pt x="526864" y="156470"/>
                      <a:pt x="519133" y="164377"/>
                      <a:pt x="511402" y="172284"/>
                    </a:cubicBezTo>
                    <a:cubicBezTo>
                      <a:pt x="510787" y="172899"/>
                      <a:pt x="509908" y="174304"/>
                      <a:pt x="510084" y="174480"/>
                    </a:cubicBezTo>
                    <a:cubicBezTo>
                      <a:pt x="510875" y="175271"/>
                      <a:pt x="511841" y="176149"/>
                      <a:pt x="512895" y="176325"/>
                    </a:cubicBezTo>
                    <a:cubicBezTo>
                      <a:pt x="518430" y="177467"/>
                      <a:pt x="524229" y="174656"/>
                      <a:pt x="529851" y="178082"/>
                    </a:cubicBezTo>
                    <a:cubicBezTo>
                      <a:pt x="531345" y="178960"/>
                      <a:pt x="535825" y="176061"/>
                      <a:pt x="538110" y="173953"/>
                    </a:cubicBezTo>
                    <a:cubicBezTo>
                      <a:pt x="546807" y="165695"/>
                      <a:pt x="555065" y="156821"/>
                      <a:pt x="563851" y="148651"/>
                    </a:cubicBezTo>
                    <a:cubicBezTo>
                      <a:pt x="567365" y="145400"/>
                      <a:pt x="571582" y="142413"/>
                      <a:pt x="576062" y="140656"/>
                    </a:cubicBezTo>
                    <a:cubicBezTo>
                      <a:pt x="587835" y="135824"/>
                      <a:pt x="598201" y="128796"/>
                      <a:pt x="608832" y="122119"/>
                    </a:cubicBezTo>
                    <a:cubicBezTo>
                      <a:pt x="611907" y="120186"/>
                      <a:pt x="614454" y="117463"/>
                      <a:pt x="617529" y="115618"/>
                    </a:cubicBezTo>
                    <a:cubicBezTo>
                      <a:pt x="625524" y="110786"/>
                      <a:pt x="633694" y="106305"/>
                      <a:pt x="641777" y="101649"/>
                    </a:cubicBezTo>
                    <a:cubicBezTo>
                      <a:pt x="657415" y="92776"/>
                      <a:pt x="671911" y="82058"/>
                      <a:pt x="688515" y="74414"/>
                    </a:cubicBezTo>
                    <a:cubicBezTo>
                      <a:pt x="700375" y="68880"/>
                      <a:pt x="713026" y="66947"/>
                      <a:pt x="725062" y="62554"/>
                    </a:cubicBezTo>
                    <a:cubicBezTo>
                      <a:pt x="733760" y="59392"/>
                      <a:pt x="743424" y="58513"/>
                      <a:pt x="752121" y="55350"/>
                    </a:cubicBezTo>
                    <a:cubicBezTo>
                      <a:pt x="767320" y="49903"/>
                      <a:pt x="783309" y="48058"/>
                      <a:pt x="798947" y="46213"/>
                    </a:cubicBezTo>
                    <a:cubicBezTo>
                      <a:pt x="815903" y="44193"/>
                      <a:pt x="833298" y="46828"/>
                      <a:pt x="849990" y="41645"/>
                    </a:cubicBezTo>
                    <a:cubicBezTo>
                      <a:pt x="861324" y="44105"/>
                      <a:pt x="871075" y="36110"/>
                      <a:pt x="882408" y="36813"/>
                    </a:cubicBezTo>
                    <a:cubicBezTo>
                      <a:pt x="885483" y="36989"/>
                      <a:pt x="888910" y="34617"/>
                      <a:pt x="892336" y="37164"/>
                    </a:cubicBezTo>
                    <a:cubicBezTo>
                      <a:pt x="893214" y="37867"/>
                      <a:pt x="895499" y="38043"/>
                      <a:pt x="896201" y="37428"/>
                    </a:cubicBezTo>
                    <a:cubicBezTo>
                      <a:pt x="900418" y="33738"/>
                      <a:pt x="905426" y="35495"/>
                      <a:pt x="909907" y="35583"/>
                    </a:cubicBezTo>
                    <a:cubicBezTo>
                      <a:pt x="916847" y="35759"/>
                      <a:pt x="924139" y="33562"/>
                      <a:pt x="930816" y="37516"/>
                    </a:cubicBezTo>
                    <a:cubicBezTo>
                      <a:pt x="937141" y="33299"/>
                      <a:pt x="943467" y="36725"/>
                      <a:pt x="949792" y="37340"/>
                    </a:cubicBezTo>
                    <a:cubicBezTo>
                      <a:pt x="954624" y="37780"/>
                      <a:pt x="959720" y="35759"/>
                      <a:pt x="964552" y="36110"/>
                    </a:cubicBezTo>
                    <a:cubicBezTo>
                      <a:pt x="967890" y="36374"/>
                      <a:pt x="971580" y="34705"/>
                      <a:pt x="973952" y="35759"/>
                    </a:cubicBezTo>
                    <a:cubicBezTo>
                      <a:pt x="981947" y="39009"/>
                      <a:pt x="990117" y="36462"/>
                      <a:pt x="1000132" y="37340"/>
                    </a:cubicBezTo>
                    <a:moveTo>
                      <a:pt x="165873" y="359676"/>
                    </a:moveTo>
                    <a:cubicBezTo>
                      <a:pt x="162271" y="364771"/>
                      <a:pt x="165961" y="372502"/>
                      <a:pt x="159723" y="376895"/>
                    </a:cubicBezTo>
                    <a:cubicBezTo>
                      <a:pt x="159108" y="377334"/>
                      <a:pt x="159108" y="379882"/>
                      <a:pt x="159723" y="380848"/>
                    </a:cubicBezTo>
                    <a:cubicBezTo>
                      <a:pt x="162359" y="384890"/>
                      <a:pt x="157527" y="389546"/>
                      <a:pt x="159811" y="392445"/>
                    </a:cubicBezTo>
                    <a:cubicBezTo>
                      <a:pt x="164292" y="398068"/>
                      <a:pt x="157703" y="400440"/>
                      <a:pt x="157439" y="404481"/>
                    </a:cubicBezTo>
                    <a:cubicBezTo>
                      <a:pt x="157088" y="411070"/>
                      <a:pt x="155946" y="417396"/>
                      <a:pt x="148654" y="420383"/>
                    </a:cubicBezTo>
                    <a:cubicBezTo>
                      <a:pt x="147775" y="420734"/>
                      <a:pt x="147600" y="422579"/>
                      <a:pt x="147072" y="423809"/>
                    </a:cubicBezTo>
                    <a:cubicBezTo>
                      <a:pt x="148302" y="424160"/>
                      <a:pt x="149532" y="425039"/>
                      <a:pt x="150674" y="424863"/>
                    </a:cubicBezTo>
                    <a:cubicBezTo>
                      <a:pt x="156648" y="423897"/>
                      <a:pt x="156473" y="428904"/>
                      <a:pt x="155067" y="431101"/>
                    </a:cubicBezTo>
                    <a:cubicBezTo>
                      <a:pt x="151114" y="437338"/>
                      <a:pt x="156033" y="437778"/>
                      <a:pt x="159460" y="439447"/>
                    </a:cubicBezTo>
                    <a:cubicBezTo>
                      <a:pt x="161480" y="440413"/>
                      <a:pt x="163677" y="441116"/>
                      <a:pt x="165434" y="442434"/>
                    </a:cubicBezTo>
                    <a:cubicBezTo>
                      <a:pt x="168684" y="444718"/>
                      <a:pt x="171496" y="447705"/>
                      <a:pt x="174922" y="449550"/>
                    </a:cubicBezTo>
                    <a:cubicBezTo>
                      <a:pt x="178524" y="451483"/>
                      <a:pt x="182741" y="452361"/>
                      <a:pt x="186519" y="454031"/>
                    </a:cubicBezTo>
                    <a:cubicBezTo>
                      <a:pt x="190296" y="455700"/>
                      <a:pt x="193811" y="457193"/>
                      <a:pt x="195743" y="461850"/>
                    </a:cubicBezTo>
                    <a:cubicBezTo>
                      <a:pt x="196973" y="464749"/>
                      <a:pt x="201014" y="466770"/>
                      <a:pt x="204089" y="468527"/>
                    </a:cubicBezTo>
                    <a:cubicBezTo>
                      <a:pt x="214105" y="474149"/>
                      <a:pt x="224120" y="479684"/>
                      <a:pt x="232115" y="488294"/>
                    </a:cubicBezTo>
                    <a:cubicBezTo>
                      <a:pt x="236508" y="492950"/>
                      <a:pt x="242482" y="493565"/>
                      <a:pt x="248543" y="493301"/>
                    </a:cubicBezTo>
                    <a:cubicBezTo>
                      <a:pt x="249246" y="493301"/>
                      <a:pt x="250301" y="492335"/>
                      <a:pt x="250388" y="491632"/>
                    </a:cubicBezTo>
                    <a:cubicBezTo>
                      <a:pt x="250476" y="490929"/>
                      <a:pt x="249861" y="489699"/>
                      <a:pt x="249158" y="489260"/>
                    </a:cubicBezTo>
                    <a:cubicBezTo>
                      <a:pt x="243711" y="485746"/>
                      <a:pt x="238352" y="482232"/>
                      <a:pt x="232818" y="478893"/>
                    </a:cubicBezTo>
                    <a:cubicBezTo>
                      <a:pt x="224208" y="473710"/>
                      <a:pt x="218146" y="467033"/>
                      <a:pt x="217180" y="456491"/>
                    </a:cubicBezTo>
                    <a:cubicBezTo>
                      <a:pt x="217004" y="454909"/>
                      <a:pt x="215071" y="452274"/>
                      <a:pt x="213841" y="452098"/>
                    </a:cubicBezTo>
                    <a:cubicBezTo>
                      <a:pt x="205495" y="451307"/>
                      <a:pt x="205319" y="445245"/>
                      <a:pt x="204880" y="439183"/>
                    </a:cubicBezTo>
                    <a:cubicBezTo>
                      <a:pt x="204792" y="437866"/>
                      <a:pt x="204002" y="436021"/>
                      <a:pt x="203035" y="435406"/>
                    </a:cubicBezTo>
                    <a:cubicBezTo>
                      <a:pt x="196973" y="431979"/>
                      <a:pt x="193723" y="426620"/>
                      <a:pt x="190911" y="420383"/>
                    </a:cubicBezTo>
                    <a:cubicBezTo>
                      <a:pt x="187221" y="412124"/>
                      <a:pt x="182917" y="404042"/>
                      <a:pt x="176415" y="397365"/>
                    </a:cubicBezTo>
                    <a:cubicBezTo>
                      <a:pt x="173428" y="394290"/>
                      <a:pt x="170090" y="390776"/>
                      <a:pt x="172462" y="386120"/>
                    </a:cubicBezTo>
                    <a:cubicBezTo>
                      <a:pt x="174307" y="382518"/>
                      <a:pt x="182302" y="377246"/>
                      <a:pt x="187924" y="379882"/>
                    </a:cubicBezTo>
                    <a:cubicBezTo>
                      <a:pt x="189066" y="380409"/>
                      <a:pt x="190911" y="381639"/>
                      <a:pt x="191351" y="381288"/>
                    </a:cubicBezTo>
                    <a:cubicBezTo>
                      <a:pt x="197149" y="375929"/>
                      <a:pt x="203826" y="379706"/>
                      <a:pt x="207955" y="382078"/>
                    </a:cubicBezTo>
                    <a:cubicBezTo>
                      <a:pt x="213753" y="385417"/>
                      <a:pt x="217443" y="380848"/>
                      <a:pt x="222099" y="381288"/>
                    </a:cubicBezTo>
                    <a:cubicBezTo>
                      <a:pt x="222275" y="381288"/>
                      <a:pt x="222627" y="380146"/>
                      <a:pt x="222715" y="379443"/>
                    </a:cubicBezTo>
                    <a:cubicBezTo>
                      <a:pt x="223154" y="371975"/>
                      <a:pt x="222715" y="372327"/>
                      <a:pt x="216125" y="370833"/>
                    </a:cubicBezTo>
                    <a:cubicBezTo>
                      <a:pt x="206374" y="368637"/>
                      <a:pt x="196622" y="366089"/>
                      <a:pt x="189242" y="358446"/>
                    </a:cubicBezTo>
                    <a:cubicBezTo>
                      <a:pt x="185289" y="354317"/>
                      <a:pt x="183532" y="349572"/>
                      <a:pt x="184322" y="343950"/>
                    </a:cubicBezTo>
                    <a:cubicBezTo>
                      <a:pt x="184586" y="342105"/>
                      <a:pt x="187134" y="340172"/>
                      <a:pt x="183971" y="338503"/>
                    </a:cubicBezTo>
                    <a:cubicBezTo>
                      <a:pt x="181160" y="337009"/>
                      <a:pt x="179139" y="337800"/>
                      <a:pt x="176855" y="339909"/>
                    </a:cubicBezTo>
                    <a:cubicBezTo>
                      <a:pt x="171583" y="345180"/>
                      <a:pt x="166664" y="350451"/>
                      <a:pt x="165873" y="359676"/>
                    </a:cubicBezTo>
                    <a:moveTo>
                      <a:pt x="42614" y="387613"/>
                    </a:moveTo>
                    <a:cubicBezTo>
                      <a:pt x="40154" y="392006"/>
                      <a:pt x="39100" y="397453"/>
                      <a:pt x="33302" y="399298"/>
                    </a:cubicBezTo>
                    <a:cubicBezTo>
                      <a:pt x="32511" y="399561"/>
                      <a:pt x="32511" y="402461"/>
                      <a:pt x="32160" y="404130"/>
                    </a:cubicBezTo>
                    <a:cubicBezTo>
                      <a:pt x="37079" y="404481"/>
                      <a:pt x="35410" y="406414"/>
                      <a:pt x="33741" y="409225"/>
                    </a:cubicBezTo>
                    <a:cubicBezTo>
                      <a:pt x="32072" y="412037"/>
                      <a:pt x="30051" y="415287"/>
                      <a:pt x="33214" y="418801"/>
                    </a:cubicBezTo>
                    <a:cubicBezTo>
                      <a:pt x="33917" y="419592"/>
                      <a:pt x="33653" y="421613"/>
                      <a:pt x="33214" y="422843"/>
                    </a:cubicBezTo>
                    <a:cubicBezTo>
                      <a:pt x="31457" y="428290"/>
                      <a:pt x="30315" y="433736"/>
                      <a:pt x="29348" y="439447"/>
                    </a:cubicBezTo>
                    <a:cubicBezTo>
                      <a:pt x="28294" y="445860"/>
                      <a:pt x="30139" y="450780"/>
                      <a:pt x="31281" y="456227"/>
                    </a:cubicBezTo>
                    <a:cubicBezTo>
                      <a:pt x="31457" y="456930"/>
                      <a:pt x="32423" y="457545"/>
                      <a:pt x="32950" y="458160"/>
                    </a:cubicBezTo>
                    <a:cubicBezTo>
                      <a:pt x="33741" y="457369"/>
                      <a:pt x="35147" y="456666"/>
                      <a:pt x="35234" y="455788"/>
                    </a:cubicBezTo>
                    <a:cubicBezTo>
                      <a:pt x="35498" y="452713"/>
                      <a:pt x="35147" y="449550"/>
                      <a:pt x="35410" y="446475"/>
                    </a:cubicBezTo>
                    <a:cubicBezTo>
                      <a:pt x="35937" y="440501"/>
                      <a:pt x="35937" y="434351"/>
                      <a:pt x="37694" y="428729"/>
                    </a:cubicBezTo>
                    <a:cubicBezTo>
                      <a:pt x="39451" y="423282"/>
                      <a:pt x="48852" y="420910"/>
                      <a:pt x="44635" y="412564"/>
                    </a:cubicBezTo>
                    <a:cubicBezTo>
                      <a:pt x="44547" y="412476"/>
                      <a:pt x="45162" y="412124"/>
                      <a:pt x="45338" y="411861"/>
                    </a:cubicBezTo>
                    <a:cubicBezTo>
                      <a:pt x="49467" y="404920"/>
                      <a:pt x="54299" y="398331"/>
                      <a:pt x="57637" y="391040"/>
                    </a:cubicBezTo>
                    <a:cubicBezTo>
                      <a:pt x="60976" y="383748"/>
                      <a:pt x="67389" y="378037"/>
                      <a:pt x="68619" y="369691"/>
                    </a:cubicBezTo>
                    <a:cubicBezTo>
                      <a:pt x="68882" y="368198"/>
                      <a:pt x="70025" y="366792"/>
                      <a:pt x="70991" y="365562"/>
                    </a:cubicBezTo>
                    <a:cubicBezTo>
                      <a:pt x="75647" y="359588"/>
                      <a:pt x="81358" y="354229"/>
                      <a:pt x="84872" y="347640"/>
                    </a:cubicBezTo>
                    <a:cubicBezTo>
                      <a:pt x="89528" y="339030"/>
                      <a:pt x="99807" y="334198"/>
                      <a:pt x="100861" y="323392"/>
                    </a:cubicBezTo>
                    <a:cubicBezTo>
                      <a:pt x="100949" y="322601"/>
                      <a:pt x="102179" y="321899"/>
                      <a:pt x="102970" y="321196"/>
                    </a:cubicBezTo>
                    <a:cubicBezTo>
                      <a:pt x="107450" y="317242"/>
                      <a:pt x="110613" y="312410"/>
                      <a:pt x="116236" y="308984"/>
                    </a:cubicBezTo>
                    <a:cubicBezTo>
                      <a:pt x="121770" y="305558"/>
                      <a:pt x="126690" y="299320"/>
                      <a:pt x="132928" y="296860"/>
                    </a:cubicBezTo>
                    <a:cubicBezTo>
                      <a:pt x="149884" y="290271"/>
                      <a:pt x="161656" y="275951"/>
                      <a:pt x="178085" y="268396"/>
                    </a:cubicBezTo>
                    <a:cubicBezTo>
                      <a:pt x="187134" y="264266"/>
                      <a:pt x="194953" y="257590"/>
                      <a:pt x="205583" y="257063"/>
                    </a:cubicBezTo>
                    <a:cubicBezTo>
                      <a:pt x="208306" y="256975"/>
                      <a:pt x="211469" y="255745"/>
                      <a:pt x="213578" y="253988"/>
                    </a:cubicBezTo>
                    <a:cubicBezTo>
                      <a:pt x="221572" y="247223"/>
                      <a:pt x="229128" y="240019"/>
                      <a:pt x="236859" y="232991"/>
                    </a:cubicBezTo>
                    <a:cubicBezTo>
                      <a:pt x="237474" y="232463"/>
                      <a:pt x="237737" y="231585"/>
                      <a:pt x="238089" y="230794"/>
                    </a:cubicBezTo>
                    <a:cubicBezTo>
                      <a:pt x="236947" y="230882"/>
                      <a:pt x="235453" y="230619"/>
                      <a:pt x="234575" y="231233"/>
                    </a:cubicBezTo>
                    <a:cubicBezTo>
                      <a:pt x="230182" y="234045"/>
                      <a:pt x="226229" y="238613"/>
                      <a:pt x="221572" y="239580"/>
                    </a:cubicBezTo>
                    <a:cubicBezTo>
                      <a:pt x="211908" y="241600"/>
                      <a:pt x="203914" y="247223"/>
                      <a:pt x="195041" y="250737"/>
                    </a:cubicBezTo>
                    <a:cubicBezTo>
                      <a:pt x="183620" y="255218"/>
                      <a:pt x="171583" y="259083"/>
                      <a:pt x="161393" y="266726"/>
                    </a:cubicBezTo>
                    <a:cubicBezTo>
                      <a:pt x="156648" y="270328"/>
                      <a:pt x="150059" y="271471"/>
                      <a:pt x="145315" y="275160"/>
                    </a:cubicBezTo>
                    <a:cubicBezTo>
                      <a:pt x="138814" y="280168"/>
                      <a:pt x="131171" y="282892"/>
                      <a:pt x="125021" y="288602"/>
                    </a:cubicBezTo>
                    <a:cubicBezTo>
                      <a:pt x="117466" y="295630"/>
                      <a:pt x="108153" y="300550"/>
                      <a:pt x="101213" y="308457"/>
                    </a:cubicBezTo>
                    <a:cubicBezTo>
                      <a:pt x="96293" y="314080"/>
                      <a:pt x="90670" y="319175"/>
                      <a:pt x="85311" y="324446"/>
                    </a:cubicBezTo>
                    <a:cubicBezTo>
                      <a:pt x="83378" y="326291"/>
                      <a:pt x="81182" y="327873"/>
                      <a:pt x="79249" y="329718"/>
                    </a:cubicBezTo>
                    <a:cubicBezTo>
                      <a:pt x="74505" y="334022"/>
                      <a:pt x="67828" y="337537"/>
                      <a:pt x="65632" y="342896"/>
                    </a:cubicBezTo>
                    <a:cubicBezTo>
                      <a:pt x="63172" y="348870"/>
                      <a:pt x="59482" y="353526"/>
                      <a:pt x="56319" y="358709"/>
                    </a:cubicBezTo>
                    <a:cubicBezTo>
                      <a:pt x="52015" y="365913"/>
                      <a:pt x="47798" y="373117"/>
                      <a:pt x="43932" y="380497"/>
                    </a:cubicBezTo>
                    <a:cubicBezTo>
                      <a:pt x="42878" y="382078"/>
                      <a:pt x="43581" y="384538"/>
                      <a:pt x="42614" y="387613"/>
                    </a:cubicBezTo>
                    <a:moveTo>
                      <a:pt x="701693" y="155504"/>
                    </a:moveTo>
                    <a:cubicBezTo>
                      <a:pt x="707843" y="152077"/>
                      <a:pt x="714432" y="149266"/>
                      <a:pt x="720055" y="145137"/>
                    </a:cubicBezTo>
                    <a:cubicBezTo>
                      <a:pt x="724272" y="142062"/>
                      <a:pt x="729192" y="141974"/>
                      <a:pt x="733584" y="140129"/>
                    </a:cubicBezTo>
                    <a:cubicBezTo>
                      <a:pt x="745005" y="135209"/>
                      <a:pt x="756163" y="129762"/>
                      <a:pt x="767408" y="124403"/>
                    </a:cubicBezTo>
                    <a:cubicBezTo>
                      <a:pt x="768111" y="124052"/>
                      <a:pt x="768550" y="123086"/>
                      <a:pt x="769077" y="122383"/>
                    </a:cubicBezTo>
                    <a:cubicBezTo>
                      <a:pt x="768199" y="121680"/>
                      <a:pt x="767408" y="120713"/>
                      <a:pt x="766354" y="120450"/>
                    </a:cubicBezTo>
                    <a:cubicBezTo>
                      <a:pt x="765475" y="120186"/>
                      <a:pt x="764157" y="120362"/>
                      <a:pt x="763455" y="120889"/>
                    </a:cubicBezTo>
                    <a:cubicBezTo>
                      <a:pt x="756690" y="125897"/>
                      <a:pt x="748168" y="125721"/>
                      <a:pt x="740964" y="126073"/>
                    </a:cubicBezTo>
                    <a:cubicBezTo>
                      <a:pt x="726907" y="126687"/>
                      <a:pt x="713641" y="130114"/>
                      <a:pt x="700112" y="132837"/>
                    </a:cubicBezTo>
                    <a:cubicBezTo>
                      <a:pt x="688076" y="135297"/>
                      <a:pt x="677446" y="141359"/>
                      <a:pt x="666112" y="145752"/>
                    </a:cubicBezTo>
                    <a:cubicBezTo>
                      <a:pt x="665058" y="146191"/>
                      <a:pt x="664355" y="147597"/>
                      <a:pt x="663477" y="148563"/>
                    </a:cubicBezTo>
                    <a:cubicBezTo>
                      <a:pt x="664707" y="148827"/>
                      <a:pt x="666025" y="149354"/>
                      <a:pt x="667255" y="149442"/>
                    </a:cubicBezTo>
                    <a:cubicBezTo>
                      <a:pt x="674634" y="149529"/>
                      <a:pt x="681311" y="150847"/>
                      <a:pt x="687549" y="155504"/>
                    </a:cubicBezTo>
                    <a:cubicBezTo>
                      <a:pt x="691151" y="157963"/>
                      <a:pt x="695983" y="159193"/>
                      <a:pt x="701693" y="155504"/>
                    </a:cubicBezTo>
                    <a:moveTo>
                      <a:pt x="1491411" y="545135"/>
                    </a:moveTo>
                    <a:cubicBezTo>
                      <a:pt x="1491762" y="544257"/>
                      <a:pt x="1491850" y="542939"/>
                      <a:pt x="1492465" y="542499"/>
                    </a:cubicBezTo>
                    <a:cubicBezTo>
                      <a:pt x="1500899" y="537755"/>
                      <a:pt x="1506785" y="529936"/>
                      <a:pt x="1514516" y="524401"/>
                    </a:cubicBezTo>
                    <a:cubicBezTo>
                      <a:pt x="1516625" y="522908"/>
                      <a:pt x="1518909" y="521502"/>
                      <a:pt x="1520842" y="519745"/>
                    </a:cubicBezTo>
                    <a:cubicBezTo>
                      <a:pt x="1531560" y="509730"/>
                      <a:pt x="1538061" y="496552"/>
                      <a:pt x="1546056" y="484604"/>
                    </a:cubicBezTo>
                    <a:cubicBezTo>
                      <a:pt x="1551064" y="477136"/>
                      <a:pt x="1555808" y="468351"/>
                      <a:pt x="1548516" y="458950"/>
                    </a:cubicBezTo>
                    <a:cubicBezTo>
                      <a:pt x="1547637" y="457896"/>
                      <a:pt x="1548604" y="455524"/>
                      <a:pt x="1548340" y="453855"/>
                    </a:cubicBezTo>
                    <a:cubicBezTo>
                      <a:pt x="1547813" y="450692"/>
                      <a:pt x="1547022" y="447529"/>
                      <a:pt x="1546056" y="444455"/>
                    </a:cubicBezTo>
                    <a:cubicBezTo>
                      <a:pt x="1545880" y="443927"/>
                      <a:pt x="1544387" y="443664"/>
                      <a:pt x="1543420" y="443576"/>
                    </a:cubicBezTo>
                    <a:cubicBezTo>
                      <a:pt x="1543157" y="443576"/>
                      <a:pt x="1542366" y="444542"/>
                      <a:pt x="1542454" y="444718"/>
                    </a:cubicBezTo>
                    <a:cubicBezTo>
                      <a:pt x="1544914" y="449814"/>
                      <a:pt x="1540345" y="454821"/>
                      <a:pt x="1542190" y="459653"/>
                    </a:cubicBezTo>
                    <a:cubicBezTo>
                      <a:pt x="1545002" y="466945"/>
                      <a:pt x="1537973" y="472831"/>
                      <a:pt x="1539818" y="479860"/>
                    </a:cubicBezTo>
                    <a:cubicBezTo>
                      <a:pt x="1539994" y="480387"/>
                      <a:pt x="1538588" y="481792"/>
                      <a:pt x="1537710" y="481968"/>
                    </a:cubicBezTo>
                    <a:cubicBezTo>
                      <a:pt x="1533756" y="482583"/>
                      <a:pt x="1533669" y="486449"/>
                      <a:pt x="1531648" y="488645"/>
                    </a:cubicBezTo>
                    <a:cubicBezTo>
                      <a:pt x="1529539" y="490929"/>
                      <a:pt x="1527255" y="493213"/>
                      <a:pt x="1524883" y="495234"/>
                    </a:cubicBezTo>
                    <a:cubicBezTo>
                      <a:pt x="1523214" y="496640"/>
                      <a:pt x="1520754" y="497167"/>
                      <a:pt x="1519348" y="498748"/>
                    </a:cubicBezTo>
                    <a:cubicBezTo>
                      <a:pt x="1510124" y="508324"/>
                      <a:pt x="1501250" y="518164"/>
                      <a:pt x="1491938" y="527652"/>
                    </a:cubicBezTo>
                    <a:cubicBezTo>
                      <a:pt x="1488512" y="531166"/>
                      <a:pt x="1484031" y="533802"/>
                      <a:pt x="1480517" y="537316"/>
                    </a:cubicBezTo>
                    <a:cubicBezTo>
                      <a:pt x="1478936" y="538897"/>
                      <a:pt x="1478848" y="541885"/>
                      <a:pt x="1478057" y="544257"/>
                    </a:cubicBezTo>
                    <a:cubicBezTo>
                      <a:pt x="1479990" y="544520"/>
                      <a:pt x="1482010" y="544784"/>
                      <a:pt x="1483943" y="544959"/>
                    </a:cubicBezTo>
                    <a:cubicBezTo>
                      <a:pt x="1485876" y="545223"/>
                      <a:pt x="1487545" y="545135"/>
                      <a:pt x="1491411" y="545135"/>
                    </a:cubicBezTo>
                    <a:moveTo>
                      <a:pt x="440504" y="698528"/>
                    </a:moveTo>
                    <a:cubicBezTo>
                      <a:pt x="441207" y="699230"/>
                      <a:pt x="441997" y="700461"/>
                      <a:pt x="442700" y="700548"/>
                    </a:cubicBezTo>
                    <a:cubicBezTo>
                      <a:pt x="455088" y="700636"/>
                      <a:pt x="467475" y="700724"/>
                      <a:pt x="479862" y="700548"/>
                    </a:cubicBezTo>
                    <a:cubicBezTo>
                      <a:pt x="482322" y="700548"/>
                      <a:pt x="484870" y="699494"/>
                      <a:pt x="487154" y="698440"/>
                    </a:cubicBezTo>
                    <a:cubicBezTo>
                      <a:pt x="488033" y="698001"/>
                      <a:pt x="488648" y="696156"/>
                      <a:pt x="488560" y="694926"/>
                    </a:cubicBezTo>
                    <a:cubicBezTo>
                      <a:pt x="488384" y="693081"/>
                      <a:pt x="487769" y="691148"/>
                      <a:pt x="487066" y="689391"/>
                    </a:cubicBezTo>
                    <a:cubicBezTo>
                      <a:pt x="486539" y="688161"/>
                      <a:pt x="485485" y="686228"/>
                      <a:pt x="484606" y="686228"/>
                    </a:cubicBezTo>
                    <a:cubicBezTo>
                      <a:pt x="470286" y="685789"/>
                      <a:pt x="456318" y="679639"/>
                      <a:pt x="441734" y="683856"/>
                    </a:cubicBezTo>
                    <a:cubicBezTo>
                      <a:pt x="439801" y="684383"/>
                      <a:pt x="437078" y="683592"/>
                      <a:pt x="435057" y="682714"/>
                    </a:cubicBezTo>
                    <a:cubicBezTo>
                      <a:pt x="429083" y="680078"/>
                      <a:pt x="422933" y="679288"/>
                      <a:pt x="416608" y="679991"/>
                    </a:cubicBezTo>
                    <a:cubicBezTo>
                      <a:pt x="414499" y="680254"/>
                      <a:pt x="411249" y="681396"/>
                      <a:pt x="410809" y="682802"/>
                    </a:cubicBezTo>
                    <a:cubicBezTo>
                      <a:pt x="409140" y="688337"/>
                      <a:pt x="404308" y="689830"/>
                      <a:pt x="400267" y="692290"/>
                    </a:cubicBezTo>
                    <a:cubicBezTo>
                      <a:pt x="399564" y="692729"/>
                      <a:pt x="398773" y="693081"/>
                      <a:pt x="398071" y="693520"/>
                    </a:cubicBezTo>
                    <a:cubicBezTo>
                      <a:pt x="398949" y="693784"/>
                      <a:pt x="399916" y="694047"/>
                      <a:pt x="400794" y="694399"/>
                    </a:cubicBezTo>
                    <a:cubicBezTo>
                      <a:pt x="413181" y="698528"/>
                      <a:pt x="425744" y="698967"/>
                      <a:pt x="440504" y="698528"/>
                    </a:cubicBezTo>
                    <a:moveTo>
                      <a:pt x="79864" y="487152"/>
                    </a:moveTo>
                    <a:cubicBezTo>
                      <a:pt x="73890" y="481441"/>
                      <a:pt x="71518" y="474149"/>
                      <a:pt x="70552" y="466154"/>
                    </a:cubicBezTo>
                    <a:cubicBezTo>
                      <a:pt x="70376" y="464925"/>
                      <a:pt x="69937" y="463607"/>
                      <a:pt x="69673" y="462377"/>
                    </a:cubicBezTo>
                    <a:cubicBezTo>
                      <a:pt x="68970" y="463695"/>
                      <a:pt x="68004" y="464925"/>
                      <a:pt x="67565" y="466330"/>
                    </a:cubicBezTo>
                    <a:cubicBezTo>
                      <a:pt x="67037" y="467824"/>
                      <a:pt x="66598" y="469493"/>
                      <a:pt x="66510" y="471074"/>
                    </a:cubicBezTo>
                    <a:cubicBezTo>
                      <a:pt x="66159" y="475291"/>
                      <a:pt x="67565" y="479420"/>
                      <a:pt x="66686" y="483901"/>
                    </a:cubicBezTo>
                    <a:cubicBezTo>
                      <a:pt x="65720" y="488557"/>
                      <a:pt x="66335" y="493477"/>
                      <a:pt x="66510" y="498309"/>
                    </a:cubicBezTo>
                    <a:cubicBezTo>
                      <a:pt x="66598" y="500242"/>
                      <a:pt x="66950" y="502262"/>
                      <a:pt x="67828" y="503931"/>
                    </a:cubicBezTo>
                    <a:cubicBezTo>
                      <a:pt x="73451" y="514562"/>
                      <a:pt x="80303" y="524314"/>
                      <a:pt x="89704" y="532133"/>
                    </a:cubicBezTo>
                    <a:cubicBezTo>
                      <a:pt x="90758" y="533011"/>
                      <a:pt x="92515" y="534065"/>
                      <a:pt x="92515" y="535032"/>
                    </a:cubicBezTo>
                    <a:cubicBezTo>
                      <a:pt x="92515" y="544871"/>
                      <a:pt x="102355" y="542851"/>
                      <a:pt x="107099" y="546980"/>
                    </a:cubicBezTo>
                    <a:cubicBezTo>
                      <a:pt x="108680" y="548386"/>
                      <a:pt x="112897" y="546716"/>
                      <a:pt x="115884" y="546541"/>
                    </a:cubicBezTo>
                    <a:cubicBezTo>
                      <a:pt x="114391" y="544169"/>
                      <a:pt x="113424" y="540830"/>
                      <a:pt x="111228" y="539512"/>
                    </a:cubicBezTo>
                    <a:cubicBezTo>
                      <a:pt x="106835" y="536877"/>
                      <a:pt x="104815" y="533099"/>
                      <a:pt x="102355" y="528794"/>
                    </a:cubicBezTo>
                    <a:cubicBezTo>
                      <a:pt x="99719" y="524138"/>
                      <a:pt x="99104" y="518515"/>
                      <a:pt x="93745" y="514562"/>
                    </a:cubicBezTo>
                    <a:cubicBezTo>
                      <a:pt x="88825" y="510960"/>
                      <a:pt x="86893" y="503317"/>
                      <a:pt x="83906" y="497255"/>
                    </a:cubicBezTo>
                    <a:cubicBezTo>
                      <a:pt x="82500" y="494443"/>
                      <a:pt x="81885" y="491193"/>
                      <a:pt x="79864" y="487152"/>
                    </a:cubicBezTo>
                    <a:moveTo>
                      <a:pt x="1016737" y="393851"/>
                    </a:moveTo>
                    <a:cubicBezTo>
                      <a:pt x="1010236" y="391654"/>
                      <a:pt x="1003735" y="389985"/>
                      <a:pt x="998727" y="384538"/>
                    </a:cubicBezTo>
                    <a:cubicBezTo>
                      <a:pt x="996882" y="382518"/>
                      <a:pt x="992841" y="382254"/>
                      <a:pt x="989766" y="381463"/>
                    </a:cubicBezTo>
                    <a:cubicBezTo>
                      <a:pt x="985109" y="380233"/>
                      <a:pt x="982913" y="383923"/>
                      <a:pt x="980717" y="386735"/>
                    </a:cubicBezTo>
                    <a:cubicBezTo>
                      <a:pt x="980190" y="387350"/>
                      <a:pt x="982737" y="390424"/>
                      <a:pt x="983967" y="392269"/>
                    </a:cubicBezTo>
                    <a:cubicBezTo>
                      <a:pt x="987569" y="397629"/>
                      <a:pt x="992050" y="402548"/>
                      <a:pt x="994686" y="408347"/>
                    </a:cubicBezTo>
                    <a:cubicBezTo>
                      <a:pt x="998463" y="416693"/>
                      <a:pt x="1000484" y="418362"/>
                      <a:pt x="1009357" y="418889"/>
                    </a:cubicBezTo>
                    <a:cubicBezTo>
                      <a:pt x="1017352" y="419328"/>
                      <a:pt x="1025610" y="416693"/>
                      <a:pt x="1033341" y="420822"/>
                    </a:cubicBezTo>
                    <a:cubicBezTo>
                      <a:pt x="1033956" y="421173"/>
                      <a:pt x="1035538" y="420646"/>
                      <a:pt x="1035977" y="420031"/>
                    </a:cubicBezTo>
                    <a:cubicBezTo>
                      <a:pt x="1036416" y="419504"/>
                      <a:pt x="1036240" y="418098"/>
                      <a:pt x="1035801" y="417308"/>
                    </a:cubicBezTo>
                    <a:cubicBezTo>
                      <a:pt x="1031057" y="408786"/>
                      <a:pt x="1022360" y="403515"/>
                      <a:pt x="1016737" y="393851"/>
                    </a:cubicBezTo>
                    <a:moveTo>
                      <a:pt x="584584" y="401143"/>
                    </a:moveTo>
                    <a:cubicBezTo>
                      <a:pt x="581246" y="400088"/>
                      <a:pt x="577907" y="398771"/>
                      <a:pt x="574481" y="398068"/>
                    </a:cubicBezTo>
                    <a:cubicBezTo>
                      <a:pt x="569649" y="397101"/>
                      <a:pt x="564729" y="396486"/>
                      <a:pt x="559897" y="396047"/>
                    </a:cubicBezTo>
                    <a:cubicBezTo>
                      <a:pt x="559370" y="395959"/>
                      <a:pt x="558579" y="398156"/>
                      <a:pt x="557964" y="399298"/>
                    </a:cubicBezTo>
                    <a:cubicBezTo>
                      <a:pt x="564290" y="400088"/>
                      <a:pt x="566223" y="406853"/>
                      <a:pt x="572636" y="408786"/>
                    </a:cubicBezTo>
                    <a:cubicBezTo>
                      <a:pt x="585638" y="412652"/>
                      <a:pt x="598992" y="414584"/>
                      <a:pt x="611819" y="418626"/>
                    </a:cubicBezTo>
                    <a:cubicBezTo>
                      <a:pt x="618496" y="420734"/>
                      <a:pt x="625173" y="423194"/>
                      <a:pt x="631937" y="424687"/>
                    </a:cubicBezTo>
                    <a:cubicBezTo>
                      <a:pt x="638702" y="426181"/>
                      <a:pt x="645643" y="426532"/>
                      <a:pt x="652495" y="427499"/>
                    </a:cubicBezTo>
                    <a:cubicBezTo>
                      <a:pt x="653286" y="427587"/>
                      <a:pt x="654428" y="428377"/>
                      <a:pt x="654604" y="428202"/>
                    </a:cubicBezTo>
                    <a:cubicBezTo>
                      <a:pt x="657151" y="425127"/>
                      <a:pt x="653549" y="416253"/>
                      <a:pt x="649596" y="414409"/>
                    </a:cubicBezTo>
                    <a:cubicBezTo>
                      <a:pt x="643798" y="411597"/>
                      <a:pt x="637384" y="413881"/>
                      <a:pt x="631937" y="412212"/>
                    </a:cubicBezTo>
                    <a:cubicBezTo>
                      <a:pt x="616826" y="407556"/>
                      <a:pt x="601276" y="404745"/>
                      <a:pt x="584584" y="401143"/>
                    </a:cubicBezTo>
                    <a:moveTo>
                      <a:pt x="624997" y="706874"/>
                    </a:moveTo>
                    <a:cubicBezTo>
                      <a:pt x="631586" y="706171"/>
                      <a:pt x="638351" y="705907"/>
                      <a:pt x="644852" y="704677"/>
                    </a:cubicBezTo>
                    <a:cubicBezTo>
                      <a:pt x="653461" y="703096"/>
                      <a:pt x="661808" y="700636"/>
                      <a:pt x="670417" y="698879"/>
                    </a:cubicBezTo>
                    <a:cubicBezTo>
                      <a:pt x="681838" y="696507"/>
                      <a:pt x="692996" y="693432"/>
                      <a:pt x="704329" y="690797"/>
                    </a:cubicBezTo>
                    <a:cubicBezTo>
                      <a:pt x="711445" y="689127"/>
                      <a:pt x="716804" y="685789"/>
                      <a:pt x="722339" y="681923"/>
                    </a:cubicBezTo>
                    <a:cubicBezTo>
                      <a:pt x="723042" y="681396"/>
                      <a:pt x="722954" y="679727"/>
                      <a:pt x="723217" y="678585"/>
                    </a:cubicBezTo>
                    <a:cubicBezTo>
                      <a:pt x="722075" y="678585"/>
                      <a:pt x="720406" y="678146"/>
                      <a:pt x="719703" y="678761"/>
                    </a:cubicBezTo>
                    <a:cubicBezTo>
                      <a:pt x="713114" y="684471"/>
                      <a:pt x="705383" y="686404"/>
                      <a:pt x="696861" y="686316"/>
                    </a:cubicBezTo>
                    <a:cubicBezTo>
                      <a:pt x="694401" y="686316"/>
                      <a:pt x="691854" y="687546"/>
                      <a:pt x="689394" y="688249"/>
                    </a:cubicBezTo>
                    <a:cubicBezTo>
                      <a:pt x="687285" y="688864"/>
                      <a:pt x="685089" y="690357"/>
                      <a:pt x="682980" y="690182"/>
                    </a:cubicBezTo>
                    <a:cubicBezTo>
                      <a:pt x="673844" y="689567"/>
                      <a:pt x="666200" y="697473"/>
                      <a:pt x="656712" y="694486"/>
                    </a:cubicBezTo>
                    <a:cubicBezTo>
                      <a:pt x="656273" y="694399"/>
                      <a:pt x="655570" y="695101"/>
                      <a:pt x="655131" y="695453"/>
                    </a:cubicBezTo>
                    <a:cubicBezTo>
                      <a:pt x="649596" y="699582"/>
                      <a:pt x="643183" y="700373"/>
                      <a:pt x="636506" y="700636"/>
                    </a:cubicBezTo>
                    <a:cubicBezTo>
                      <a:pt x="633167" y="700812"/>
                      <a:pt x="629478" y="700285"/>
                      <a:pt x="626490" y="701427"/>
                    </a:cubicBezTo>
                    <a:cubicBezTo>
                      <a:pt x="619462" y="704062"/>
                      <a:pt x="612434" y="704677"/>
                      <a:pt x="605054" y="704853"/>
                    </a:cubicBezTo>
                    <a:cubicBezTo>
                      <a:pt x="594951" y="705117"/>
                      <a:pt x="584233" y="704150"/>
                      <a:pt x="575008" y="707401"/>
                    </a:cubicBezTo>
                    <a:cubicBezTo>
                      <a:pt x="566574" y="710300"/>
                      <a:pt x="557701" y="704414"/>
                      <a:pt x="550058" y="710739"/>
                    </a:cubicBezTo>
                    <a:cubicBezTo>
                      <a:pt x="548388" y="712057"/>
                      <a:pt x="544699" y="710915"/>
                      <a:pt x="541975" y="710915"/>
                    </a:cubicBezTo>
                    <a:cubicBezTo>
                      <a:pt x="540218" y="710915"/>
                      <a:pt x="538110" y="710300"/>
                      <a:pt x="536880" y="711091"/>
                    </a:cubicBezTo>
                    <a:cubicBezTo>
                      <a:pt x="535122" y="712145"/>
                      <a:pt x="534068" y="714341"/>
                      <a:pt x="532750" y="716011"/>
                    </a:cubicBezTo>
                    <a:cubicBezTo>
                      <a:pt x="534420" y="715835"/>
                      <a:pt x="536001" y="715483"/>
                      <a:pt x="537670" y="715396"/>
                    </a:cubicBezTo>
                    <a:cubicBezTo>
                      <a:pt x="539691" y="715220"/>
                      <a:pt x="541887" y="714693"/>
                      <a:pt x="543732" y="715220"/>
                    </a:cubicBezTo>
                    <a:cubicBezTo>
                      <a:pt x="550497" y="716977"/>
                      <a:pt x="556647" y="713551"/>
                      <a:pt x="563499" y="713902"/>
                    </a:cubicBezTo>
                    <a:cubicBezTo>
                      <a:pt x="575447" y="714517"/>
                      <a:pt x="587659" y="711530"/>
                      <a:pt x="599695" y="711179"/>
                    </a:cubicBezTo>
                    <a:cubicBezTo>
                      <a:pt x="607865" y="711003"/>
                      <a:pt x="615333" y="709070"/>
                      <a:pt x="624997" y="706874"/>
                    </a:cubicBezTo>
                    <a:moveTo>
                      <a:pt x="835407" y="434264"/>
                    </a:moveTo>
                    <a:cubicBezTo>
                      <a:pt x="836285" y="434615"/>
                      <a:pt x="837164" y="434966"/>
                      <a:pt x="838042" y="435318"/>
                    </a:cubicBezTo>
                    <a:cubicBezTo>
                      <a:pt x="838218" y="434703"/>
                      <a:pt x="838833" y="433912"/>
                      <a:pt x="838569" y="433473"/>
                    </a:cubicBezTo>
                    <a:cubicBezTo>
                      <a:pt x="836900" y="429695"/>
                      <a:pt x="835231" y="425830"/>
                      <a:pt x="833210" y="422228"/>
                    </a:cubicBezTo>
                    <a:cubicBezTo>
                      <a:pt x="830047" y="416605"/>
                      <a:pt x="826709" y="411070"/>
                      <a:pt x="823283" y="405623"/>
                    </a:cubicBezTo>
                    <a:cubicBezTo>
                      <a:pt x="818539" y="398068"/>
                      <a:pt x="810105" y="397804"/>
                      <a:pt x="802813" y="395169"/>
                    </a:cubicBezTo>
                    <a:cubicBezTo>
                      <a:pt x="799387" y="393939"/>
                      <a:pt x="798244" y="392884"/>
                      <a:pt x="797981" y="397453"/>
                    </a:cubicBezTo>
                    <a:cubicBezTo>
                      <a:pt x="797102" y="411949"/>
                      <a:pt x="797190" y="412476"/>
                      <a:pt x="802198" y="423985"/>
                    </a:cubicBezTo>
                    <a:cubicBezTo>
                      <a:pt x="803252" y="426269"/>
                      <a:pt x="803428" y="428992"/>
                      <a:pt x="804307" y="431364"/>
                    </a:cubicBezTo>
                    <a:cubicBezTo>
                      <a:pt x="804921" y="433209"/>
                      <a:pt x="805888" y="434879"/>
                      <a:pt x="806679" y="436636"/>
                    </a:cubicBezTo>
                    <a:cubicBezTo>
                      <a:pt x="808172" y="435669"/>
                      <a:pt x="809753" y="434791"/>
                      <a:pt x="811071" y="433649"/>
                    </a:cubicBezTo>
                    <a:cubicBezTo>
                      <a:pt x="813795" y="431189"/>
                      <a:pt x="815903" y="428202"/>
                      <a:pt x="820559" y="428904"/>
                    </a:cubicBezTo>
                    <a:cubicBezTo>
                      <a:pt x="825479" y="429695"/>
                      <a:pt x="831014" y="427674"/>
                      <a:pt x="835407" y="434264"/>
                    </a:cubicBezTo>
                    <a:moveTo>
                      <a:pt x="1226092" y="228071"/>
                    </a:moveTo>
                    <a:cubicBezTo>
                      <a:pt x="1228201" y="227368"/>
                      <a:pt x="1230485" y="226929"/>
                      <a:pt x="1232418" y="225962"/>
                    </a:cubicBezTo>
                    <a:cubicBezTo>
                      <a:pt x="1234702" y="224732"/>
                      <a:pt x="1239358" y="229125"/>
                      <a:pt x="1239183" y="223239"/>
                    </a:cubicBezTo>
                    <a:cubicBezTo>
                      <a:pt x="1239183" y="222712"/>
                      <a:pt x="1233824" y="222009"/>
                      <a:pt x="1231012" y="222009"/>
                    </a:cubicBezTo>
                    <a:cubicBezTo>
                      <a:pt x="1229607" y="222009"/>
                      <a:pt x="1228113" y="223239"/>
                      <a:pt x="1226707" y="223942"/>
                    </a:cubicBezTo>
                    <a:cubicBezTo>
                      <a:pt x="1213354" y="230443"/>
                      <a:pt x="1199297" y="229213"/>
                      <a:pt x="1185592" y="226665"/>
                    </a:cubicBezTo>
                    <a:cubicBezTo>
                      <a:pt x="1175313" y="224732"/>
                      <a:pt x="1165386" y="220691"/>
                      <a:pt x="1155282" y="217792"/>
                    </a:cubicBezTo>
                    <a:cubicBezTo>
                      <a:pt x="1153701" y="217353"/>
                      <a:pt x="1151680" y="217353"/>
                      <a:pt x="1150187" y="217880"/>
                    </a:cubicBezTo>
                    <a:cubicBezTo>
                      <a:pt x="1148781" y="218407"/>
                      <a:pt x="1147639" y="219900"/>
                      <a:pt x="1146409" y="220955"/>
                    </a:cubicBezTo>
                    <a:cubicBezTo>
                      <a:pt x="1147639" y="221306"/>
                      <a:pt x="1148957" y="221394"/>
                      <a:pt x="1150099" y="222009"/>
                    </a:cubicBezTo>
                    <a:cubicBezTo>
                      <a:pt x="1158884" y="226489"/>
                      <a:pt x="1171359" y="226314"/>
                      <a:pt x="1173468" y="239667"/>
                    </a:cubicBezTo>
                    <a:cubicBezTo>
                      <a:pt x="1173556" y="240019"/>
                      <a:pt x="1174522" y="240370"/>
                      <a:pt x="1175049" y="240634"/>
                    </a:cubicBezTo>
                    <a:cubicBezTo>
                      <a:pt x="1178564" y="242040"/>
                      <a:pt x="1182165" y="243445"/>
                      <a:pt x="1185768" y="244763"/>
                    </a:cubicBezTo>
                    <a:cubicBezTo>
                      <a:pt x="1191478" y="246871"/>
                      <a:pt x="1195958" y="247135"/>
                      <a:pt x="1202108" y="243182"/>
                    </a:cubicBezTo>
                    <a:cubicBezTo>
                      <a:pt x="1209488" y="238262"/>
                      <a:pt x="1217483" y="233957"/>
                      <a:pt x="1226092" y="228071"/>
                    </a:cubicBezTo>
                    <a:moveTo>
                      <a:pt x="1400219" y="541006"/>
                    </a:moveTo>
                    <a:cubicBezTo>
                      <a:pt x="1407774" y="536174"/>
                      <a:pt x="1413485" y="527740"/>
                      <a:pt x="1424027" y="528443"/>
                    </a:cubicBezTo>
                    <a:cubicBezTo>
                      <a:pt x="1424642" y="528443"/>
                      <a:pt x="1426048" y="526861"/>
                      <a:pt x="1426048" y="525983"/>
                    </a:cubicBezTo>
                    <a:cubicBezTo>
                      <a:pt x="1426135" y="523611"/>
                      <a:pt x="1426311" y="522293"/>
                      <a:pt x="1429386" y="522205"/>
                    </a:cubicBezTo>
                    <a:cubicBezTo>
                      <a:pt x="1431055" y="522205"/>
                      <a:pt x="1433076" y="520712"/>
                      <a:pt x="1434306" y="519306"/>
                    </a:cubicBezTo>
                    <a:cubicBezTo>
                      <a:pt x="1439313" y="513859"/>
                      <a:pt x="1444145" y="508324"/>
                      <a:pt x="1448890" y="502614"/>
                    </a:cubicBezTo>
                    <a:cubicBezTo>
                      <a:pt x="1449856" y="501472"/>
                      <a:pt x="1450295" y="499802"/>
                      <a:pt x="1450998" y="498397"/>
                    </a:cubicBezTo>
                    <a:cubicBezTo>
                      <a:pt x="1449417" y="498045"/>
                      <a:pt x="1447660" y="497167"/>
                      <a:pt x="1446254" y="497518"/>
                    </a:cubicBezTo>
                    <a:cubicBezTo>
                      <a:pt x="1439138" y="499715"/>
                      <a:pt x="1431934" y="501472"/>
                      <a:pt x="1424466" y="502526"/>
                    </a:cubicBezTo>
                    <a:cubicBezTo>
                      <a:pt x="1420337" y="503053"/>
                      <a:pt x="1417174" y="505777"/>
                      <a:pt x="1414099" y="509906"/>
                    </a:cubicBezTo>
                    <a:cubicBezTo>
                      <a:pt x="1407774" y="518340"/>
                      <a:pt x="1404787" y="529673"/>
                      <a:pt x="1394245" y="534856"/>
                    </a:cubicBezTo>
                    <a:cubicBezTo>
                      <a:pt x="1393278" y="535295"/>
                      <a:pt x="1392575" y="538634"/>
                      <a:pt x="1393190" y="539161"/>
                    </a:cubicBezTo>
                    <a:cubicBezTo>
                      <a:pt x="1394332" y="540303"/>
                      <a:pt x="1396353" y="540479"/>
                      <a:pt x="1400219" y="541006"/>
                    </a:cubicBezTo>
                    <a:moveTo>
                      <a:pt x="1367010" y="532748"/>
                    </a:moveTo>
                    <a:cubicBezTo>
                      <a:pt x="1372369" y="526686"/>
                      <a:pt x="1377728" y="520712"/>
                      <a:pt x="1383087" y="514562"/>
                    </a:cubicBezTo>
                    <a:cubicBezTo>
                      <a:pt x="1383614" y="514035"/>
                      <a:pt x="1383702" y="513156"/>
                      <a:pt x="1384053" y="512366"/>
                    </a:cubicBezTo>
                    <a:cubicBezTo>
                      <a:pt x="1383439" y="512190"/>
                      <a:pt x="1382736" y="511926"/>
                      <a:pt x="1382121" y="512014"/>
                    </a:cubicBezTo>
                    <a:cubicBezTo>
                      <a:pt x="1378343" y="512541"/>
                      <a:pt x="1373775" y="514650"/>
                      <a:pt x="1370875" y="513332"/>
                    </a:cubicBezTo>
                    <a:cubicBezTo>
                      <a:pt x="1364901" y="510608"/>
                      <a:pt x="1358927" y="516143"/>
                      <a:pt x="1353393" y="512190"/>
                    </a:cubicBezTo>
                    <a:cubicBezTo>
                      <a:pt x="1352777" y="511751"/>
                      <a:pt x="1350669" y="513420"/>
                      <a:pt x="1349176" y="514123"/>
                    </a:cubicBezTo>
                    <a:cubicBezTo>
                      <a:pt x="1345574" y="515880"/>
                      <a:pt x="1348297" y="515792"/>
                      <a:pt x="1349703" y="516231"/>
                    </a:cubicBezTo>
                    <a:cubicBezTo>
                      <a:pt x="1351636" y="516758"/>
                      <a:pt x="1351899" y="517373"/>
                      <a:pt x="1349878" y="518340"/>
                    </a:cubicBezTo>
                    <a:cubicBezTo>
                      <a:pt x="1348473" y="519043"/>
                      <a:pt x="1346891" y="519745"/>
                      <a:pt x="1345837" y="520887"/>
                    </a:cubicBezTo>
                    <a:cubicBezTo>
                      <a:pt x="1337667" y="529673"/>
                      <a:pt x="1327915" y="535822"/>
                      <a:pt x="1316318" y="539073"/>
                    </a:cubicBezTo>
                    <a:cubicBezTo>
                      <a:pt x="1315615" y="539249"/>
                      <a:pt x="1315088" y="539952"/>
                      <a:pt x="1314473" y="540391"/>
                    </a:cubicBezTo>
                    <a:cubicBezTo>
                      <a:pt x="1315088" y="540654"/>
                      <a:pt x="1315703" y="541006"/>
                      <a:pt x="1316230" y="541006"/>
                    </a:cubicBezTo>
                    <a:cubicBezTo>
                      <a:pt x="1324928" y="540918"/>
                      <a:pt x="1333713" y="541797"/>
                      <a:pt x="1342147" y="538897"/>
                    </a:cubicBezTo>
                    <a:cubicBezTo>
                      <a:pt x="1344256" y="538194"/>
                      <a:pt x="1346452" y="536965"/>
                      <a:pt x="1348561" y="537053"/>
                    </a:cubicBezTo>
                    <a:cubicBezTo>
                      <a:pt x="1354798" y="537404"/>
                      <a:pt x="1360421" y="536086"/>
                      <a:pt x="1367010" y="532748"/>
                    </a:cubicBezTo>
                    <a:moveTo>
                      <a:pt x="1130771" y="271558"/>
                    </a:moveTo>
                    <a:cubicBezTo>
                      <a:pt x="1137272" y="277357"/>
                      <a:pt x="1143861" y="283155"/>
                      <a:pt x="1150187" y="289041"/>
                    </a:cubicBezTo>
                    <a:cubicBezTo>
                      <a:pt x="1150714" y="289568"/>
                      <a:pt x="1150187" y="291062"/>
                      <a:pt x="1150450" y="292028"/>
                    </a:cubicBezTo>
                    <a:cubicBezTo>
                      <a:pt x="1150977" y="293873"/>
                      <a:pt x="1151329" y="296070"/>
                      <a:pt x="1152559" y="297299"/>
                    </a:cubicBezTo>
                    <a:cubicBezTo>
                      <a:pt x="1154755" y="299584"/>
                      <a:pt x="1155106" y="301516"/>
                      <a:pt x="1153877" y="304504"/>
                    </a:cubicBezTo>
                    <a:cubicBezTo>
                      <a:pt x="1152822" y="307051"/>
                      <a:pt x="1154316" y="308808"/>
                      <a:pt x="1156249" y="307930"/>
                    </a:cubicBezTo>
                    <a:cubicBezTo>
                      <a:pt x="1158797" y="306876"/>
                      <a:pt x="1160641" y="305558"/>
                      <a:pt x="1162838" y="308545"/>
                    </a:cubicBezTo>
                    <a:cubicBezTo>
                      <a:pt x="1165210" y="311795"/>
                      <a:pt x="1163541" y="313552"/>
                      <a:pt x="1161256" y="315661"/>
                    </a:cubicBezTo>
                    <a:cubicBezTo>
                      <a:pt x="1160729" y="316188"/>
                      <a:pt x="1160993" y="317506"/>
                      <a:pt x="1160905" y="318384"/>
                    </a:cubicBezTo>
                    <a:cubicBezTo>
                      <a:pt x="1161608" y="318209"/>
                      <a:pt x="1162662" y="318297"/>
                      <a:pt x="1163101" y="317769"/>
                    </a:cubicBezTo>
                    <a:cubicBezTo>
                      <a:pt x="1166879" y="313816"/>
                      <a:pt x="1167055" y="314080"/>
                      <a:pt x="1169602" y="319702"/>
                    </a:cubicBezTo>
                    <a:cubicBezTo>
                      <a:pt x="1172590" y="326379"/>
                      <a:pt x="1179881" y="331299"/>
                      <a:pt x="1185680" y="336658"/>
                    </a:cubicBezTo>
                    <a:cubicBezTo>
                      <a:pt x="1186822" y="337712"/>
                      <a:pt x="1189282" y="337185"/>
                      <a:pt x="1191214" y="337449"/>
                    </a:cubicBezTo>
                    <a:cubicBezTo>
                      <a:pt x="1190687" y="335779"/>
                      <a:pt x="1190600" y="333583"/>
                      <a:pt x="1189457" y="332529"/>
                    </a:cubicBezTo>
                    <a:cubicBezTo>
                      <a:pt x="1182517" y="325764"/>
                      <a:pt x="1176104" y="318736"/>
                      <a:pt x="1172677" y="309423"/>
                    </a:cubicBezTo>
                    <a:cubicBezTo>
                      <a:pt x="1171447" y="306085"/>
                      <a:pt x="1170305" y="302834"/>
                      <a:pt x="1168987" y="299584"/>
                    </a:cubicBezTo>
                    <a:cubicBezTo>
                      <a:pt x="1167670" y="295982"/>
                      <a:pt x="1166264" y="292380"/>
                      <a:pt x="1164858" y="288866"/>
                    </a:cubicBezTo>
                    <a:cubicBezTo>
                      <a:pt x="1163453" y="285527"/>
                      <a:pt x="1163277" y="281662"/>
                      <a:pt x="1157566" y="281486"/>
                    </a:cubicBezTo>
                    <a:cubicBezTo>
                      <a:pt x="1154579" y="281398"/>
                      <a:pt x="1151856" y="277445"/>
                      <a:pt x="1148869" y="275248"/>
                    </a:cubicBezTo>
                    <a:cubicBezTo>
                      <a:pt x="1147024" y="273930"/>
                      <a:pt x="1145179" y="271910"/>
                      <a:pt x="1143159" y="271734"/>
                    </a:cubicBezTo>
                    <a:cubicBezTo>
                      <a:pt x="1139469" y="271383"/>
                      <a:pt x="1136833" y="271031"/>
                      <a:pt x="1135515" y="266814"/>
                    </a:cubicBezTo>
                    <a:cubicBezTo>
                      <a:pt x="1135252" y="265848"/>
                      <a:pt x="1130420" y="266375"/>
                      <a:pt x="1127696" y="266199"/>
                    </a:cubicBezTo>
                    <a:cubicBezTo>
                      <a:pt x="1128399" y="267693"/>
                      <a:pt x="1129014" y="269098"/>
                      <a:pt x="1130771" y="271558"/>
                    </a:cubicBezTo>
                    <a:moveTo>
                      <a:pt x="618759" y="315134"/>
                    </a:moveTo>
                    <a:cubicBezTo>
                      <a:pt x="613488" y="315046"/>
                      <a:pt x="608041" y="315925"/>
                      <a:pt x="603385" y="312323"/>
                    </a:cubicBezTo>
                    <a:cubicBezTo>
                      <a:pt x="602506" y="311620"/>
                      <a:pt x="600310" y="310917"/>
                      <a:pt x="600046" y="311356"/>
                    </a:cubicBezTo>
                    <a:cubicBezTo>
                      <a:pt x="595478" y="316627"/>
                      <a:pt x="589943" y="313201"/>
                      <a:pt x="584848" y="313113"/>
                    </a:cubicBezTo>
                    <a:cubicBezTo>
                      <a:pt x="581070" y="313025"/>
                      <a:pt x="577292" y="313025"/>
                      <a:pt x="573514" y="313201"/>
                    </a:cubicBezTo>
                    <a:cubicBezTo>
                      <a:pt x="573075" y="313201"/>
                      <a:pt x="572460" y="314607"/>
                      <a:pt x="572285" y="315485"/>
                    </a:cubicBezTo>
                    <a:cubicBezTo>
                      <a:pt x="572197" y="315925"/>
                      <a:pt x="573075" y="317067"/>
                      <a:pt x="573163" y="317067"/>
                    </a:cubicBezTo>
                    <a:cubicBezTo>
                      <a:pt x="578962" y="314695"/>
                      <a:pt x="581773" y="321371"/>
                      <a:pt x="586956" y="321459"/>
                    </a:cubicBezTo>
                    <a:cubicBezTo>
                      <a:pt x="593545" y="321635"/>
                      <a:pt x="600134" y="323129"/>
                      <a:pt x="606811" y="323304"/>
                    </a:cubicBezTo>
                    <a:cubicBezTo>
                      <a:pt x="619726" y="323568"/>
                      <a:pt x="632552" y="324710"/>
                      <a:pt x="644940" y="328663"/>
                    </a:cubicBezTo>
                    <a:cubicBezTo>
                      <a:pt x="645555" y="328839"/>
                      <a:pt x="646433" y="328312"/>
                      <a:pt x="647136" y="328400"/>
                    </a:cubicBezTo>
                    <a:cubicBezTo>
                      <a:pt x="656536" y="329366"/>
                      <a:pt x="662950" y="321284"/>
                      <a:pt x="671735" y="320229"/>
                    </a:cubicBezTo>
                    <a:cubicBezTo>
                      <a:pt x="672965" y="320054"/>
                      <a:pt x="674019" y="318384"/>
                      <a:pt x="675161" y="317418"/>
                    </a:cubicBezTo>
                    <a:cubicBezTo>
                      <a:pt x="673492" y="316803"/>
                      <a:pt x="671823" y="315661"/>
                      <a:pt x="670154" y="315749"/>
                    </a:cubicBezTo>
                    <a:cubicBezTo>
                      <a:pt x="663828" y="316012"/>
                      <a:pt x="657064" y="318209"/>
                      <a:pt x="651265" y="316715"/>
                    </a:cubicBezTo>
                    <a:cubicBezTo>
                      <a:pt x="645555" y="315222"/>
                      <a:pt x="640020" y="315485"/>
                      <a:pt x="634397" y="315134"/>
                    </a:cubicBezTo>
                    <a:cubicBezTo>
                      <a:pt x="629829" y="314870"/>
                      <a:pt x="625348" y="315134"/>
                      <a:pt x="618759" y="315134"/>
                    </a:cubicBezTo>
                    <a:moveTo>
                      <a:pt x="1080958" y="255042"/>
                    </a:moveTo>
                    <a:cubicBezTo>
                      <a:pt x="1076390" y="255745"/>
                      <a:pt x="1071821" y="256184"/>
                      <a:pt x="1067341" y="257238"/>
                    </a:cubicBezTo>
                    <a:cubicBezTo>
                      <a:pt x="1065232" y="257677"/>
                      <a:pt x="1062421" y="258644"/>
                      <a:pt x="1061542" y="260313"/>
                    </a:cubicBezTo>
                    <a:cubicBezTo>
                      <a:pt x="1060137" y="262861"/>
                      <a:pt x="1061542" y="265409"/>
                      <a:pt x="1064090" y="267254"/>
                    </a:cubicBezTo>
                    <a:cubicBezTo>
                      <a:pt x="1067516" y="269801"/>
                      <a:pt x="1071470" y="272085"/>
                      <a:pt x="1074105" y="275424"/>
                    </a:cubicBezTo>
                    <a:cubicBezTo>
                      <a:pt x="1077356" y="279377"/>
                      <a:pt x="1081924" y="281222"/>
                      <a:pt x="1085966" y="281749"/>
                    </a:cubicBezTo>
                    <a:cubicBezTo>
                      <a:pt x="1093872" y="282716"/>
                      <a:pt x="1099671" y="287284"/>
                      <a:pt x="1106172" y="290710"/>
                    </a:cubicBezTo>
                    <a:cubicBezTo>
                      <a:pt x="1108193" y="291765"/>
                      <a:pt x="1109950" y="293258"/>
                      <a:pt x="1111970" y="294225"/>
                    </a:cubicBezTo>
                    <a:cubicBezTo>
                      <a:pt x="1112673" y="294576"/>
                      <a:pt x="1114167" y="294400"/>
                      <a:pt x="1114606" y="293873"/>
                    </a:cubicBezTo>
                    <a:cubicBezTo>
                      <a:pt x="1115133" y="293346"/>
                      <a:pt x="1115309" y="291589"/>
                      <a:pt x="1114957" y="291238"/>
                    </a:cubicBezTo>
                    <a:cubicBezTo>
                      <a:pt x="1108720" y="285966"/>
                      <a:pt x="1104766" y="279114"/>
                      <a:pt x="1100198" y="272525"/>
                    </a:cubicBezTo>
                    <a:cubicBezTo>
                      <a:pt x="1098089" y="269450"/>
                      <a:pt x="1095015" y="266902"/>
                      <a:pt x="1092906" y="263564"/>
                    </a:cubicBezTo>
                    <a:cubicBezTo>
                      <a:pt x="1090622" y="259962"/>
                      <a:pt x="1086405" y="257765"/>
                      <a:pt x="1080958" y="255042"/>
                    </a:cubicBezTo>
                    <a:moveTo>
                      <a:pt x="1067516" y="347200"/>
                    </a:moveTo>
                    <a:cubicBezTo>
                      <a:pt x="1065408" y="344301"/>
                      <a:pt x="1063387" y="341314"/>
                      <a:pt x="1061279" y="338415"/>
                    </a:cubicBezTo>
                    <a:cubicBezTo>
                      <a:pt x="1059697" y="336307"/>
                      <a:pt x="1058555" y="333495"/>
                      <a:pt x="1056447" y="332265"/>
                    </a:cubicBezTo>
                    <a:cubicBezTo>
                      <a:pt x="1050736" y="328751"/>
                      <a:pt x="1044674" y="325676"/>
                      <a:pt x="1038700" y="322689"/>
                    </a:cubicBezTo>
                    <a:cubicBezTo>
                      <a:pt x="1037558" y="322074"/>
                      <a:pt x="1035889" y="322426"/>
                      <a:pt x="1034483" y="322250"/>
                    </a:cubicBezTo>
                    <a:cubicBezTo>
                      <a:pt x="1034483" y="323656"/>
                      <a:pt x="1034132" y="325061"/>
                      <a:pt x="1034483" y="326291"/>
                    </a:cubicBezTo>
                    <a:cubicBezTo>
                      <a:pt x="1034659" y="327170"/>
                      <a:pt x="1035889" y="327785"/>
                      <a:pt x="1036504" y="328576"/>
                    </a:cubicBezTo>
                    <a:cubicBezTo>
                      <a:pt x="1043005" y="337537"/>
                      <a:pt x="1051176" y="345356"/>
                      <a:pt x="1055217" y="356074"/>
                    </a:cubicBezTo>
                    <a:cubicBezTo>
                      <a:pt x="1055568" y="357040"/>
                      <a:pt x="1056535" y="358007"/>
                      <a:pt x="1057413" y="358621"/>
                    </a:cubicBezTo>
                    <a:cubicBezTo>
                      <a:pt x="1059785" y="360203"/>
                      <a:pt x="1062597" y="361433"/>
                      <a:pt x="1064793" y="363190"/>
                    </a:cubicBezTo>
                    <a:cubicBezTo>
                      <a:pt x="1067165" y="365123"/>
                      <a:pt x="1069098" y="366704"/>
                      <a:pt x="1072524" y="367231"/>
                    </a:cubicBezTo>
                    <a:cubicBezTo>
                      <a:pt x="1076390" y="367846"/>
                      <a:pt x="1079728" y="371185"/>
                      <a:pt x="1083418" y="373293"/>
                    </a:cubicBezTo>
                    <a:cubicBezTo>
                      <a:pt x="1084209" y="373732"/>
                      <a:pt x="1085351" y="373820"/>
                      <a:pt x="1086317" y="374084"/>
                    </a:cubicBezTo>
                    <a:cubicBezTo>
                      <a:pt x="1086054" y="373117"/>
                      <a:pt x="1086054" y="372063"/>
                      <a:pt x="1085526" y="371360"/>
                    </a:cubicBezTo>
                    <a:cubicBezTo>
                      <a:pt x="1079816" y="363629"/>
                      <a:pt x="1074193" y="355986"/>
                      <a:pt x="1067516" y="347200"/>
                    </a:cubicBezTo>
                    <a:moveTo>
                      <a:pt x="1202284" y="411509"/>
                    </a:moveTo>
                    <a:cubicBezTo>
                      <a:pt x="1201669" y="412915"/>
                      <a:pt x="1200088" y="415199"/>
                      <a:pt x="1200439" y="415639"/>
                    </a:cubicBezTo>
                    <a:cubicBezTo>
                      <a:pt x="1207028" y="423282"/>
                      <a:pt x="1213793" y="430749"/>
                      <a:pt x="1220733" y="438129"/>
                    </a:cubicBezTo>
                    <a:cubicBezTo>
                      <a:pt x="1221700" y="439095"/>
                      <a:pt x="1223720" y="439447"/>
                      <a:pt x="1225302" y="439447"/>
                    </a:cubicBezTo>
                    <a:cubicBezTo>
                      <a:pt x="1227762" y="439359"/>
                      <a:pt x="1239183" y="427938"/>
                      <a:pt x="1239446" y="425390"/>
                    </a:cubicBezTo>
                    <a:cubicBezTo>
                      <a:pt x="1239534" y="424687"/>
                      <a:pt x="1238041" y="423106"/>
                      <a:pt x="1237250" y="423106"/>
                    </a:cubicBezTo>
                    <a:cubicBezTo>
                      <a:pt x="1232066" y="423106"/>
                      <a:pt x="1231100" y="420031"/>
                      <a:pt x="1231188" y="415814"/>
                    </a:cubicBezTo>
                    <a:cubicBezTo>
                      <a:pt x="1231188" y="414848"/>
                      <a:pt x="1230837" y="413091"/>
                      <a:pt x="1230485" y="413091"/>
                    </a:cubicBezTo>
                    <a:cubicBezTo>
                      <a:pt x="1224511" y="412827"/>
                      <a:pt x="1219943" y="405360"/>
                      <a:pt x="1213881" y="408786"/>
                    </a:cubicBezTo>
                    <a:cubicBezTo>
                      <a:pt x="1210191" y="410807"/>
                      <a:pt x="1206852" y="409928"/>
                      <a:pt x="1202284" y="411509"/>
                    </a:cubicBezTo>
                    <a:moveTo>
                      <a:pt x="1163892" y="383484"/>
                    </a:moveTo>
                    <a:cubicBezTo>
                      <a:pt x="1168548" y="388492"/>
                      <a:pt x="1172853" y="393851"/>
                      <a:pt x="1181111" y="391830"/>
                    </a:cubicBezTo>
                    <a:cubicBezTo>
                      <a:pt x="1185504" y="390776"/>
                      <a:pt x="1190160" y="390424"/>
                      <a:pt x="1194641" y="389722"/>
                    </a:cubicBezTo>
                    <a:cubicBezTo>
                      <a:pt x="1195607" y="389546"/>
                      <a:pt x="1196574" y="389370"/>
                      <a:pt x="1197540" y="389195"/>
                    </a:cubicBezTo>
                    <a:cubicBezTo>
                      <a:pt x="1196925" y="388228"/>
                      <a:pt x="1196486" y="387086"/>
                      <a:pt x="1195607" y="386295"/>
                    </a:cubicBezTo>
                    <a:cubicBezTo>
                      <a:pt x="1194377" y="385241"/>
                      <a:pt x="1192884" y="384538"/>
                      <a:pt x="1191654" y="383484"/>
                    </a:cubicBezTo>
                    <a:cubicBezTo>
                      <a:pt x="1178739" y="372678"/>
                      <a:pt x="1162135" y="369955"/>
                      <a:pt x="1147639" y="362751"/>
                    </a:cubicBezTo>
                    <a:cubicBezTo>
                      <a:pt x="1144213" y="361081"/>
                      <a:pt x="1140962" y="358885"/>
                      <a:pt x="1137536" y="357304"/>
                    </a:cubicBezTo>
                    <a:cubicBezTo>
                      <a:pt x="1136921" y="357040"/>
                      <a:pt x="1135603" y="358182"/>
                      <a:pt x="1134724" y="358973"/>
                    </a:cubicBezTo>
                    <a:cubicBezTo>
                      <a:pt x="1134549" y="359149"/>
                      <a:pt x="1134988" y="360379"/>
                      <a:pt x="1135427" y="360730"/>
                    </a:cubicBezTo>
                    <a:cubicBezTo>
                      <a:pt x="1141226" y="364947"/>
                      <a:pt x="1147200" y="368988"/>
                      <a:pt x="1152910" y="373293"/>
                    </a:cubicBezTo>
                    <a:cubicBezTo>
                      <a:pt x="1153701" y="373908"/>
                      <a:pt x="1154228" y="376104"/>
                      <a:pt x="1153789" y="376983"/>
                    </a:cubicBezTo>
                    <a:cubicBezTo>
                      <a:pt x="1152471" y="379355"/>
                      <a:pt x="1152295" y="379619"/>
                      <a:pt x="1153262" y="379355"/>
                    </a:cubicBezTo>
                    <a:cubicBezTo>
                      <a:pt x="1157215" y="378476"/>
                      <a:pt x="1159587" y="380848"/>
                      <a:pt x="1163892" y="383484"/>
                    </a:cubicBezTo>
                    <a:moveTo>
                      <a:pt x="1050912" y="461235"/>
                    </a:moveTo>
                    <a:cubicBezTo>
                      <a:pt x="1048276" y="458599"/>
                      <a:pt x="1044499" y="456315"/>
                      <a:pt x="1043093" y="453152"/>
                    </a:cubicBezTo>
                    <a:cubicBezTo>
                      <a:pt x="1039579" y="444806"/>
                      <a:pt x="1033605" y="442522"/>
                      <a:pt x="1025346" y="443664"/>
                    </a:cubicBezTo>
                    <a:cubicBezTo>
                      <a:pt x="1024029" y="443840"/>
                      <a:pt x="1022535" y="443576"/>
                      <a:pt x="1021217" y="443752"/>
                    </a:cubicBezTo>
                    <a:cubicBezTo>
                      <a:pt x="1019372" y="444015"/>
                      <a:pt x="1017528" y="444542"/>
                      <a:pt x="1015683" y="444982"/>
                    </a:cubicBezTo>
                    <a:cubicBezTo>
                      <a:pt x="1016210" y="446827"/>
                      <a:pt x="1016210" y="449199"/>
                      <a:pt x="1017352" y="450429"/>
                    </a:cubicBezTo>
                    <a:cubicBezTo>
                      <a:pt x="1020690" y="454118"/>
                      <a:pt x="1022360" y="458160"/>
                      <a:pt x="1021832" y="463079"/>
                    </a:cubicBezTo>
                    <a:cubicBezTo>
                      <a:pt x="1021569" y="465627"/>
                      <a:pt x="1022272" y="466945"/>
                      <a:pt x="1025171" y="466594"/>
                    </a:cubicBezTo>
                    <a:cubicBezTo>
                      <a:pt x="1027191" y="466418"/>
                      <a:pt x="1030003" y="465803"/>
                      <a:pt x="1031145" y="466857"/>
                    </a:cubicBezTo>
                    <a:cubicBezTo>
                      <a:pt x="1035538" y="470547"/>
                      <a:pt x="1040370" y="467824"/>
                      <a:pt x="1044938" y="468614"/>
                    </a:cubicBezTo>
                    <a:cubicBezTo>
                      <a:pt x="1049770" y="469493"/>
                      <a:pt x="1054690" y="470020"/>
                      <a:pt x="1059522" y="470723"/>
                    </a:cubicBezTo>
                    <a:cubicBezTo>
                      <a:pt x="1060224" y="470811"/>
                      <a:pt x="1060927" y="470899"/>
                      <a:pt x="1061542" y="470723"/>
                    </a:cubicBezTo>
                    <a:cubicBezTo>
                      <a:pt x="1062157" y="470547"/>
                      <a:pt x="1062684" y="470108"/>
                      <a:pt x="1063212" y="469756"/>
                    </a:cubicBezTo>
                    <a:cubicBezTo>
                      <a:pt x="1062772" y="469229"/>
                      <a:pt x="1062333" y="468614"/>
                      <a:pt x="1061806" y="468351"/>
                    </a:cubicBezTo>
                    <a:cubicBezTo>
                      <a:pt x="1058643" y="466154"/>
                      <a:pt x="1055305" y="464222"/>
                      <a:pt x="1050912" y="461235"/>
                    </a:cubicBezTo>
                    <a:moveTo>
                      <a:pt x="611555" y="566923"/>
                    </a:moveTo>
                    <a:cubicBezTo>
                      <a:pt x="612785" y="566571"/>
                      <a:pt x="614015" y="565956"/>
                      <a:pt x="615245" y="565956"/>
                    </a:cubicBezTo>
                    <a:cubicBezTo>
                      <a:pt x="621746" y="565868"/>
                      <a:pt x="628687" y="567274"/>
                      <a:pt x="634749" y="565605"/>
                    </a:cubicBezTo>
                    <a:cubicBezTo>
                      <a:pt x="645818" y="562530"/>
                      <a:pt x="655921" y="565429"/>
                      <a:pt x="666376" y="567801"/>
                    </a:cubicBezTo>
                    <a:cubicBezTo>
                      <a:pt x="667255" y="567977"/>
                      <a:pt x="668484" y="566923"/>
                      <a:pt x="669539" y="566396"/>
                    </a:cubicBezTo>
                    <a:cubicBezTo>
                      <a:pt x="668836" y="565517"/>
                      <a:pt x="668221" y="564463"/>
                      <a:pt x="667430" y="563848"/>
                    </a:cubicBezTo>
                    <a:cubicBezTo>
                      <a:pt x="657327" y="555941"/>
                      <a:pt x="644500" y="562618"/>
                      <a:pt x="633870" y="557610"/>
                    </a:cubicBezTo>
                    <a:cubicBezTo>
                      <a:pt x="622625" y="562969"/>
                      <a:pt x="611819" y="557786"/>
                      <a:pt x="601452" y="555150"/>
                    </a:cubicBezTo>
                    <a:cubicBezTo>
                      <a:pt x="594336" y="553306"/>
                      <a:pt x="587483" y="554184"/>
                      <a:pt x="580543" y="553569"/>
                    </a:cubicBezTo>
                    <a:cubicBezTo>
                      <a:pt x="580279" y="553569"/>
                      <a:pt x="579401" y="555414"/>
                      <a:pt x="579577" y="555502"/>
                    </a:cubicBezTo>
                    <a:cubicBezTo>
                      <a:pt x="583969" y="559016"/>
                      <a:pt x="587923" y="563584"/>
                      <a:pt x="592930" y="565517"/>
                    </a:cubicBezTo>
                    <a:cubicBezTo>
                      <a:pt x="598289" y="567713"/>
                      <a:pt x="604615" y="567274"/>
                      <a:pt x="611555" y="566923"/>
                    </a:cubicBezTo>
                    <a:moveTo>
                      <a:pt x="646785" y="633252"/>
                    </a:moveTo>
                    <a:cubicBezTo>
                      <a:pt x="647927" y="633428"/>
                      <a:pt x="649245" y="634043"/>
                      <a:pt x="650299" y="633779"/>
                    </a:cubicBezTo>
                    <a:cubicBezTo>
                      <a:pt x="654604" y="632725"/>
                      <a:pt x="658821" y="630880"/>
                      <a:pt x="663213" y="630265"/>
                    </a:cubicBezTo>
                    <a:cubicBezTo>
                      <a:pt x="666464" y="629826"/>
                      <a:pt x="670066" y="631671"/>
                      <a:pt x="673404" y="631319"/>
                    </a:cubicBezTo>
                    <a:cubicBezTo>
                      <a:pt x="676831" y="630968"/>
                      <a:pt x="680081" y="629299"/>
                      <a:pt x="683332" y="627981"/>
                    </a:cubicBezTo>
                    <a:cubicBezTo>
                      <a:pt x="685089" y="627278"/>
                      <a:pt x="686582" y="625961"/>
                      <a:pt x="688252" y="624906"/>
                    </a:cubicBezTo>
                    <a:cubicBezTo>
                      <a:pt x="686670" y="624555"/>
                      <a:pt x="685089" y="623940"/>
                      <a:pt x="683508" y="623940"/>
                    </a:cubicBezTo>
                    <a:cubicBezTo>
                      <a:pt x="666464" y="623940"/>
                      <a:pt x="649420" y="624994"/>
                      <a:pt x="632464" y="625433"/>
                    </a:cubicBezTo>
                    <a:cubicBezTo>
                      <a:pt x="621043" y="625697"/>
                      <a:pt x="609535" y="630617"/>
                      <a:pt x="598026" y="626048"/>
                    </a:cubicBezTo>
                    <a:cubicBezTo>
                      <a:pt x="597323" y="625785"/>
                      <a:pt x="595215" y="626927"/>
                      <a:pt x="595127" y="627630"/>
                    </a:cubicBezTo>
                    <a:cubicBezTo>
                      <a:pt x="595039" y="629123"/>
                      <a:pt x="595478" y="631847"/>
                      <a:pt x="596181" y="632022"/>
                    </a:cubicBezTo>
                    <a:cubicBezTo>
                      <a:pt x="600222" y="633077"/>
                      <a:pt x="605054" y="635185"/>
                      <a:pt x="608568" y="633955"/>
                    </a:cubicBezTo>
                    <a:cubicBezTo>
                      <a:pt x="616651" y="631232"/>
                      <a:pt x="624558" y="632813"/>
                      <a:pt x="632552" y="632198"/>
                    </a:cubicBezTo>
                    <a:cubicBezTo>
                      <a:pt x="637296" y="631847"/>
                      <a:pt x="642040" y="631495"/>
                      <a:pt x="646785" y="633252"/>
                    </a:cubicBezTo>
                    <a:moveTo>
                      <a:pt x="1016737" y="93303"/>
                    </a:moveTo>
                    <a:cubicBezTo>
                      <a:pt x="1010148" y="92600"/>
                      <a:pt x="1003559" y="91897"/>
                      <a:pt x="996970" y="91282"/>
                    </a:cubicBezTo>
                    <a:cubicBezTo>
                      <a:pt x="995740" y="91195"/>
                      <a:pt x="994422" y="91722"/>
                      <a:pt x="993192" y="91985"/>
                    </a:cubicBezTo>
                    <a:cubicBezTo>
                      <a:pt x="994246" y="93127"/>
                      <a:pt x="995301" y="95060"/>
                      <a:pt x="996443" y="95236"/>
                    </a:cubicBezTo>
                    <a:cubicBezTo>
                      <a:pt x="1006985" y="96466"/>
                      <a:pt x="1013574" y="102791"/>
                      <a:pt x="1018494" y="111489"/>
                    </a:cubicBezTo>
                    <a:cubicBezTo>
                      <a:pt x="1019197" y="112719"/>
                      <a:pt x="1021042" y="113597"/>
                      <a:pt x="1022535" y="113949"/>
                    </a:cubicBezTo>
                    <a:cubicBezTo>
                      <a:pt x="1027016" y="114827"/>
                      <a:pt x="1031584" y="115706"/>
                      <a:pt x="1036153" y="115969"/>
                    </a:cubicBezTo>
                    <a:cubicBezTo>
                      <a:pt x="1040194" y="116233"/>
                      <a:pt x="1044235" y="115706"/>
                      <a:pt x="1048364" y="115530"/>
                    </a:cubicBezTo>
                    <a:cubicBezTo>
                      <a:pt x="1045026" y="113597"/>
                      <a:pt x="1041687" y="111752"/>
                      <a:pt x="1038437" y="109820"/>
                    </a:cubicBezTo>
                    <a:cubicBezTo>
                      <a:pt x="1031409" y="105515"/>
                      <a:pt x="1030091" y="102088"/>
                      <a:pt x="1035186" y="95499"/>
                    </a:cubicBezTo>
                    <a:cubicBezTo>
                      <a:pt x="1035889" y="94621"/>
                      <a:pt x="1035889" y="93215"/>
                      <a:pt x="1036240" y="91985"/>
                    </a:cubicBezTo>
                    <a:cubicBezTo>
                      <a:pt x="1035010" y="91722"/>
                      <a:pt x="1033253" y="90755"/>
                      <a:pt x="1032550" y="91282"/>
                    </a:cubicBezTo>
                    <a:cubicBezTo>
                      <a:pt x="1028158" y="94269"/>
                      <a:pt x="1023414" y="93127"/>
                      <a:pt x="1016737" y="93303"/>
                    </a:cubicBezTo>
                    <a:moveTo>
                      <a:pt x="1237513" y="262246"/>
                    </a:moveTo>
                    <a:cubicBezTo>
                      <a:pt x="1247002" y="265145"/>
                      <a:pt x="1255436" y="270768"/>
                      <a:pt x="1265627" y="272085"/>
                    </a:cubicBezTo>
                    <a:cubicBezTo>
                      <a:pt x="1267823" y="272349"/>
                      <a:pt x="1268965" y="272613"/>
                      <a:pt x="1270019" y="271119"/>
                    </a:cubicBezTo>
                    <a:cubicBezTo>
                      <a:pt x="1273533" y="266199"/>
                      <a:pt x="1278278" y="265057"/>
                      <a:pt x="1284164" y="265057"/>
                    </a:cubicBezTo>
                    <a:cubicBezTo>
                      <a:pt x="1288381" y="265057"/>
                      <a:pt x="1292686" y="262509"/>
                      <a:pt x="1296815" y="260840"/>
                    </a:cubicBezTo>
                    <a:cubicBezTo>
                      <a:pt x="1297957" y="260401"/>
                      <a:pt x="1298747" y="258995"/>
                      <a:pt x="1299626" y="258029"/>
                    </a:cubicBezTo>
                    <a:cubicBezTo>
                      <a:pt x="1298045" y="257677"/>
                      <a:pt x="1295848" y="256535"/>
                      <a:pt x="1294970" y="257238"/>
                    </a:cubicBezTo>
                    <a:cubicBezTo>
                      <a:pt x="1290577" y="260401"/>
                      <a:pt x="1286097" y="259083"/>
                      <a:pt x="1281528" y="258644"/>
                    </a:cubicBezTo>
                    <a:cubicBezTo>
                      <a:pt x="1277048" y="258117"/>
                      <a:pt x="1272567" y="257765"/>
                      <a:pt x="1268174" y="257677"/>
                    </a:cubicBezTo>
                    <a:cubicBezTo>
                      <a:pt x="1257808" y="257502"/>
                      <a:pt x="1247265" y="254515"/>
                      <a:pt x="1237513" y="262246"/>
                    </a:cubicBezTo>
                    <a:moveTo>
                      <a:pt x="1471644" y="434264"/>
                    </a:moveTo>
                    <a:cubicBezTo>
                      <a:pt x="1470502" y="440589"/>
                      <a:pt x="1472347" y="446036"/>
                      <a:pt x="1476036" y="451132"/>
                    </a:cubicBezTo>
                    <a:cubicBezTo>
                      <a:pt x="1480341" y="457106"/>
                      <a:pt x="1484470" y="457106"/>
                      <a:pt x="1488160" y="450692"/>
                    </a:cubicBezTo>
                    <a:cubicBezTo>
                      <a:pt x="1489302" y="448759"/>
                      <a:pt x="1489478" y="446387"/>
                      <a:pt x="1490357" y="444367"/>
                    </a:cubicBezTo>
                    <a:cubicBezTo>
                      <a:pt x="1492026" y="440589"/>
                      <a:pt x="1493871" y="436811"/>
                      <a:pt x="1495716" y="433121"/>
                    </a:cubicBezTo>
                    <a:cubicBezTo>
                      <a:pt x="1497297" y="429959"/>
                      <a:pt x="1500987" y="425039"/>
                      <a:pt x="1500196" y="424160"/>
                    </a:cubicBezTo>
                    <a:cubicBezTo>
                      <a:pt x="1495891" y="419592"/>
                      <a:pt x="1493783" y="426269"/>
                      <a:pt x="1490181" y="427147"/>
                    </a:cubicBezTo>
                    <a:cubicBezTo>
                      <a:pt x="1484031" y="428641"/>
                      <a:pt x="1477881" y="430486"/>
                      <a:pt x="1471644" y="434264"/>
                    </a:cubicBezTo>
                    <a:moveTo>
                      <a:pt x="251882" y="317155"/>
                    </a:moveTo>
                    <a:cubicBezTo>
                      <a:pt x="248895" y="316188"/>
                      <a:pt x="245732" y="316188"/>
                      <a:pt x="242657" y="315837"/>
                    </a:cubicBezTo>
                    <a:cubicBezTo>
                      <a:pt x="237386" y="315309"/>
                      <a:pt x="232554" y="312762"/>
                      <a:pt x="231324" y="320844"/>
                    </a:cubicBezTo>
                    <a:cubicBezTo>
                      <a:pt x="231148" y="321811"/>
                      <a:pt x="228688" y="322426"/>
                      <a:pt x="227371" y="323304"/>
                    </a:cubicBezTo>
                    <a:cubicBezTo>
                      <a:pt x="221484" y="327170"/>
                      <a:pt x="218410" y="332880"/>
                      <a:pt x="217795" y="339645"/>
                    </a:cubicBezTo>
                    <a:cubicBezTo>
                      <a:pt x="217619" y="341578"/>
                      <a:pt x="218937" y="344565"/>
                      <a:pt x="220518" y="345443"/>
                    </a:cubicBezTo>
                    <a:cubicBezTo>
                      <a:pt x="221924" y="346234"/>
                      <a:pt x="225174" y="345443"/>
                      <a:pt x="226580" y="344126"/>
                    </a:cubicBezTo>
                    <a:cubicBezTo>
                      <a:pt x="229216" y="341754"/>
                      <a:pt x="231500" y="338767"/>
                      <a:pt x="233169" y="335604"/>
                    </a:cubicBezTo>
                    <a:cubicBezTo>
                      <a:pt x="237825" y="326643"/>
                      <a:pt x="245117" y="322162"/>
                      <a:pt x="254869" y="321196"/>
                    </a:cubicBezTo>
                    <a:cubicBezTo>
                      <a:pt x="256626" y="321020"/>
                      <a:pt x="259613" y="322074"/>
                      <a:pt x="258910" y="318736"/>
                    </a:cubicBezTo>
                    <a:cubicBezTo>
                      <a:pt x="258735" y="317945"/>
                      <a:pt x="255747" y="317682"/>
                      <a:pt x="251882" y="317155"/>
                    </a:cubicBezTo>
                    <a:moveTo>
                      <a:pt x="361787" y="688161"/>
                    </a:moveTo>
                    <a:cubicBezTo>
                      <a:pt x="367849" y="689391"/>
                      <a:pt x="373911" y="690621"/>
                      <a:pt x="379973" y="691763"/>
                    </a:cubicBezTo>
                    <a:cubicBezTo>
                      <a:pt x="380851" y="691939"/>
                      <a:pt x="381818" y="691939"/>
                      <a:pt x="382784" y="692027"/>
                    </a:cubicBezTo>
                    <a:cubicBezTo>
                      <a:pt x="382345" y="691060"/>
                      <a:pt x="382169" y="689655"/>
                      <a:pt x="381378" y="689215"/>
                    </a:cubicBezTo>
                    <a:cubicBezTo>
                      <a:pt x="379182" y="687985"/>
                      <a:pt x="376810" y="686667"/>
                      <a:pt x="374350" y="686140"/>
                    </a:cubicBezTo>
                    <a:cubicBezTo>
                      <a:pt x="371451" y="685525"/>
                      <a:pt x="367497" y="686755"/>
                      <a:pt x="365477" y="685174"/>
                    </a:cubicBezTo>
                    <a:cubicBezTo>
                      <a:pt x="360996" y="681835"/>
                      <a:pt x="356252" y="681923"/>
                      <a:pt x="351244" y="681748"/>
                    </a:cubicBezTo>
                    <a:cubicBezTo>
                      <a:pt x="350103" y="681748"/>
                      <a:pt x="348960" y="680781"/>
                      <a:pt x="347730" y="680254"/>
                    </a:cubicBezTo>
                    <a:cubicBezTo>
                      <a:pt x="340966" y="677355"/>
                      <a:pt x="336836" y="669009"/>
                      <a:pt x="327875" y="670766"/>
                    </a:cubicBezTo>
                    <a:cubicBezTo>
                      <a:pt x="323395" y="663123"/>
                      <a:pt x="313819" y="666022"/>
                      <a:pt x="307933" y="661366"/>
                    </a:cubicBezTo>
                    <a:cubicBezTo>
                      <a:pt x="307405" y="661014"/>
                      <a:pt x="306088" y="661629"/>
                      <a:pt x="305209" y="661805"/>
                    </a:cubicBezTo>
                    <a:cubicBezTo>
                      <a:pt x="305648" y="662508"/>
                      <a:pt x="305912" y="663562"/>
                      <a:pt x="306527" y="663913"/>
                    </a:cubicBezTo>
                    <a:cubicBezTo>
                      <a:pt x="315312" y="668570"/>
                      <a:pt x="323922" y="673489"/>
                      <a:pt x="332971" y="677619"/>
                    </a:cubicBezTo>
                    <a:cubicBezTo>
                      <a:pt x="341668" y="681660"/>
                      <a:pt x="350805" y="684735"/>
                      <a:pt x="361787" y="688161"/>
                    </a:cubicBezTo>
                    <a:moveTo>
                      <a:pt x="840590" y="576235"/>
                    </a:moveTo>
                    <a:cubicBezTo>
                      <a:pt x="844280" y="573688"/>
                      <a:pt x="844280" y="573688"/>
                      <a:pt x="841556" y="572106"/>
                    </a:cubicBezTo>
                    <a:cubicBezTo>
                      <a:pt x="834616" y="568065"/>
                      <a:pt x="827061" y="565078"/>
                      <a:pt x="823283" y="556995"/>
                    </a:cubicBezTo>
                    <a:cubicBezTo>
                      <a:pt x="821086" y="552339"/>
                      <a:pt x="815376" y="553130"/>
                      <a:pt x="811335" y="551460"/>
                    </a:cubicBezTo>
                    <a:cubicBezTo>
                      <a:pt x="810720" y="551197"/>
                      <a:pt x="808611" y="553042"/>
                      <a:pt x="808699" y="553130"/>
                    </a:cubicBezTo>
                    <a:cubicBezTo>
                      <a:pt x="811950" y="559455"/>
                      <a:pt x="814058" y="567450"/>
                      <a:pt x="819154" y="571579"/>
                    </a:cubicBezTo>
                    <a:cubicBezTo>
                      <a:pt x="823810" y="575357"/>
                      <a:pt x="831893" y="574917"/>
                      <a:pt x="840590" y="576235"/>
                    </a:cubicBezTo>
                    <a:moveTo>
                      <a:pt x="770131" y="605315"/>
                    </a:moveTo>
                    <a:cubicBezTo>
                      <a:pt x="769165" y="606281"/>
                      <a:pt x="768023" y="607160"/>
                      <a:pt x="767232" y="608214"/>
                    </a:cubicBezTo>
                    <a:cubicBezTo>
                      <a:pt x="766354" y="609532"/>
                      <a:pt x="765651" y="610937"/>
                      <a:pt x="764948" y="612343"/>
                    </a:cubicBezTo>
                    <a:cubicBezTo>
                      <a:pt x="766529" y="612168"/>
                      <a:pt x="768199" y="611992"/>
                      <a:pt x="769780" y="611816"/>
                    </a:cubicBezTo>
                    <a:cubicBezTo>
                      <a:pt x="779444" y="610937"/>
                      <a:pt x="786384" y="601361"/>
                      <a:pt x="797015" y="603031"/>
                    </a:cubicBezTo>
                    <a:cubicBezTo>
                      <a:pt x="797805" y="603119"/>
                      <a:pt x="799914" y="600922"/>
                      <a:pt x="799738" y="600395"/>
                    </a:cubicBezTo>
                    <a:cubicBezTo>
                      <a:pt x="799211" y="599077"/>
                      <a:pt x="797630" y="597057"/>
                      <a:pt x="796751" y="597144"/>
                    </a:cubicBezTo>
                    <a:cubicBezTo>
                      <a:pt x="787790" y="598111"/>
                      <a:pt x="776984" y="592576"/>
                      <a:pt x="770131" y="605315"/>
                    </a:cubicBezTo>
                    <a:moveTo>
                      <a:pt x="349312" y="350363"/>
                    </a:moveTo>
                    <a:cubicBezTo>
                      <a:pt x="353968" y="349221"/>
                      <a:pt x="355813" y="353175"/>
                      <a:pt x="358624" y="355371"/>
                    </a:cubicBezTo>
                    <a:cubicBezTo>
                      <a:pt x="359503" y="356074"/>
                      <a:pt x="360908" y="355986"/>
                      <a:pt x="362138" y="356249"/>
                    </a:cubicBezTo>
                    <a:cubicBezTo>
                      <a:pt x="362138" y="355107"/>
                      <a:pt x="362402" y="353789"/>
                      <a:pt x="362050" y="352735"/>
                    </a:cubicBezTo>
                    <a:cubicBezTo>
                      <a:pt x="360206" y="347991"/>
                      <a:pt x="358536" y="343071"/>
                      <a:pt x="356076" y="338679"/>
                    </a:cubicBezTo>
                    <a:cubicBezTo>
                      <a:pt x="355198" y="337097"/>
                      <a:pt x="351244" y="335428"/>
                      <a:pt x="350366" y="336043"/>
                    </a:cubicBezTo>
                    <a:cubicBezTo>
                      <a:pt x="347115" y="338503"/>
                      <a:pt x="341141" y="336394"/>
                      <a:pt x="340087" y="342193"/>
                    </a:cubicBezTo>
                    <a:cubicBezTo>
                      <a:pt x="339911" y="343423"/>
                      <a:pt x="340175" y="345180"/>
                      <a:pt x="340878" y="345883"/>
                    </a:cubicBezTo>
                    <a:cubicBezTo>
                      <a:pt x="342811" y="347640"/>
                      <a:pt x="345095" y="348870"/>
                      <a:pt x="349312" y="350363"/>
                    </a:cubicBezTo>
                    <a:moveTo>
                      <a:pt x="1047837" y="570085"/>
                    </a:moveTo>
                    <a:cubicBezTo>
                      <a:pt x="1051000" y="570788"/>
                      <a:pt x="1054163" y="571491"/>
                      <a:pt x="1057325" y="572106"/>
                    </a:cubicBezTo>
                    <a:cubicBezTo>
                      <a:pt x="1057852" y="572194"/>
                      <a:pt x="1058467" y="571579"/>
                      <a:pt x="1058995" y="571316"/>
                    </a:cubicBezTo>
                    <a:cubicBezTo>
                      <a:pt x="1058380" y="570613"/>
                      <a:pt x="1057940" y="569646"/>
                      <a:pt x="1057150" y="569207"/>
                    </a:cubicBezTo>
                    <a:cubicBezTo>
                      <a:pt x="1056095" y="568592"/>
                      <a:pt x="1054778" y="568241"/>
                      <a:pt x="1053548" y="568065"/>
                    </a:cubicBezTo>
                    <a:cubicBezTo>
                      <a:pt x="1044850" y="566659"/>
                      <a:pt x="1036153" y="565166"/>
                      <a:pt x="1027367" y="563936"/>
                    </a:cubicBezTo>
                    <a:cubicBezTo>
                      <a:pt x="1020163" y="562881"/>
                      <a:pt x="1012959" y="562091"/>
                      <a:pt x="1005755" y="561212"/>
                    </a:cubicBezTo>
                    <a:cubicBezTo>
                      <a:pt x="1003647" y="560949"/>
                      <a:pt x="1001538" y="560685"/>
                      <a:pt x="999430" y="560422"/>
                    </a:cubicBezTo>
                    <a:cubicBezTo>
                      <a:pt x="1001187" y="561564"/>
                      <a:pt x="1002856" y="562794"/>
                      <a:pt x="1004613" y="563848"/>
                    </a:cubicBezTo>
                    <a:cubicBezTo>
                      <a:pt x="1005931" y="564726"/>
                      <a:pt x="1007336" y="565517"/>
                      <a:pt x="1008830" y="566220"/>
                    </a:cubicBezTo>
                    <a:cubicBezTo>
                      <a:pt x="1013486" y="568416"/>
                      <a:pt x="1018055" y="571491"/>
                      <a:pt x="1023502" y="569471"/>
                    </a:cubicBezTo>
                    <a:cubicBezTo>
                      <a:pt x="1031057" y="566659"/>
                      <a:pt x="1038349" y="567625"/>
                      <a:pt x="1047837" y="570085"/>
                    </a:cubicBezTo>
                    <a:moveTo>
                      <a:pt x="343162" y="453943"/>
                    </a:moveTo>
                    <a:cubicBezTo>
                      <a:pt x="332005" y="451746"/>
                      <a:pt x="320847" y="449550"/>
                      <a:pt x="309602" y="447354"/>
                    </a:cubicBezTo>
                    <a:cubicBezTo>
                      <a:pt x="308723" y="447178"/>
                      <a:pt x="307757" y="447090"/>
                      <a:pt x="306878" y="446914"/>
                    </a:cubicBezTo>
                    <a:cubicBezTo>
                      <a:pt x="307493" y="447881"/>
                      <a:pt x="307933" y="449374"/>
                      <a:pt x="308811" y="449638"/>
                    </a:cubicBezTo>
                    <a:cubicBezTo>
                      <a:pt x="313116" y="451044"/>
                      <a:pt x="317597" y="451746"/>
                      <a:pt x="321813" y="453328"/>
                    </a:cubicBezTo>
                    <a:cubicBezTo>
                      <a:pt x="336309" y="458599"/>
                      <a:pt x="352211" y="459126"/>
                      <a:pt x="366180" y="466242"/>
                    </a:cubicBezTo>
                    <a:cubicBezTo>
                      <a:pt x="366795" y="466594"/>
                      <a:pt x="367937" y="465715"/>
                      <a:pt x="368903" y="465452"/>
                    </a:cubicBezTo>
                    <a:cubicBezTo>
                      <a:pt x="368464" y="464310"/>
                      <a:pt x="368376" y="462553"/>
                      <a:pt x="367673" y="462289"/>
                    </a:cubicBezTo>
                    <a:cubicBezTo>
                      <a:pt x="363895" y="460707"/>
                      <a:pt x="359854" y="459478"/>
                      <a:pt x="355989" y="457984"/>
                    </a:cubicBezTo>
                    <a:cubicBezTo>
                      <a:pt x="352299" y="456754"/>
                      <a:pt x="348785" y="455348"/>
                      <a:pt x="343162" y="453943"/>
                    </a:cubicBezTo>
                    <a:moveTo>
                      <a:pt x="840590" y="267429"/>
                    </a:moveTo>
                    <a:cubicBezTo>
                      <a:pt x="840854" y="272613"/>
                      <a:pt x="845686" y="278411"/>
                      <a:pt x="849200" y="277269"/>
                    </a:cubicBezTo>
                    <a:cubicBezTo>
                      <a:pt x="855789" y="275073"/>
                      <a:pt x="862114" y="272173"/>
                      <a:pt x="868527" y="269538"/>
                    </a:cubicBezTo>
                    <a:cubicBezTo>
                      <a:pt x="869142" y="269274"/>
                      <a:pt x="869670" y="269011"/>
                      <a:pt x="870285" y="268835"/>
                    </a:cubicBezTo>
                    <a:cubicBezTo>
                      <a:pt x="869670" y="268396"/>
                      <a:pt x="869055" y="267693"/>
                      <a:pt x="868352" y="267517"/>
                    </a:cubicBezTo>
                    <a:cubicBezTo>
                      <a:pt x="859479" y="265936"/>
                      <a:pt x="850781" y="260137"/>
                      <a:pt x="840590" y="267429"/>
                    </a:cubicBezTo>
                    <a:moveTo>
                      <a:pt x="862290" y="527564"/>
                    </a:moveTo>
                    <a:cubicBezTo>
                      <a:pt x="857370" y="522205"/>
                      <a:pt x="848673" y="521942"/>
                      <a:pt x="845071" y="514738"/>
                    </a:cubicBezTo>
                    <a:cubicBezTo>
                      <a:pt x="844719" y="514035"/>
                      <a:pt x="841996" y="514386"/>
                      <a:pt x="840414" y="514298"/>
                    </a:cubicBezTo>
                    <a:cubicBezTo>
                      <a:pt x="840766" y="515968"/>
                      <a:pt x="840678" y="518164"/>
                      <a:pt x="841644" y="519218"/>
                    </a:cubicBezTo>
                    <a:cubicBezTo>
                      <a:pt x="851045" y="528267"/>
                      <a:pt x="861851" y="535471"/>
                      <a:pt x="873711" y="541094"/>
                    </a:cubicBezTo>
                    <a:cubicBezTo>
                      <a:pt x="874677" y="541533"/>
                      <a:pt x="875644" y="541972"/>
                      <a:pt x="876610" y="542324"/>
                    </a:cubicBezTo>
                    <a:cubicBezTo>
                      <a:pt x="876259" y="541182"/>
                      <a:pt x="876347" y="539600"/>
                      <a:pt x="875556" y="538897"/>
                    </a:cubicBezTo>
                    <a:cubicBezTo>
                      <a:pt x="871602" y="535295"/>
                      <a:pt x="867473" y="531957"/>
                      <a:pt x="862290" y="527564"/>
                    </a:cubicBezTo>
                    <a:moveTo>
                      <a:pt x="1180496" y="194862"/>
                    </a:moveTo>
                    <a:cubicBezTo>
                      <a:pt x="1178564" y="196707"/>
                      <a:pt x="1175752" y="199079"/>
                      <a:pt x="1180145" y="200485"/>
                    </a:cubicBezTo>
                    <a:cubicBezTo>
                      <a:pt x="1184977" y="202066"/>
                      <a:pt x="1190336" y="202681"/>
                      <a:pt x="1195431" y="203032"/>
                    </a:cubicBezTo>
                    <a:cubicBezTo>
                      <a:pt x="1199649" y="203384"/>
                      <a:pt x="1204744" y="197673"/>
                      <a:pt x="1204041" y="193720"/>
                    </a:cubicBezTo>
                    <a:cubicBezTo>
                      <a:pt x="1203865" y="192666"/>
                      <a:pt x="1202108" y="190821"/>
                      <a:pt x="1201318" y="190909"/>
                    </a:cubicBezTo>
                    <a:cubicBezTo>
                      <a:pt x="1194992" y="192051"/>
                      <a:pt x="1188755" y="193544"/>
                      <a:pt x="1180496" y="194862"/>
                    </a:cubicBezTo>
                    <a:moveTo>
                      <a:pt x="1362881" y="304767"/>
                    </a:moveTo>
                    <a:cubicBezTo>
                      <a:pt x="1365780" y="308369"/>
                      <a:pt x="1368679" y="311971"/>
                      <a:pt x="1371578" y="315485"/>
                    </a:cubicBezTo>
                    <a:cubicBezTo>
                      <a:pt x="1375005" y="319614"/>
                      <a:pt x="1376762" y="327346"/>
                      <a:pt x="1384756" y="321371"/>
                    </a:cubicBezTo>
                    <a:cubicBezTo>
                      <a:pt x="1385020" y="321196"/>
                      <a:pt x="1385899" y="321899"/>
                      <a:pt x="1386426" y="322074"/>
                    </a:cubicBezTo>
                    <a:cubicBezTo>
                      <a:pt x="1387831" y="322338"/>
                      <a:pt x="1389237" y="322426"/>
                      <a:pt x="1390643" y="322601"/>
                    </a:cubicBezTo>
                    <a:cubicBezTo>
                      <a:pt x="1389852" y="320932"/>
                      <a:pt x="1389413" y="318648"/>
                      <a:pt x="1388095" y="317769"/>
                    </a:cubicBezTo>
                    <a:cubicBezTo>
                      <a:pt x="1383087" y="314343"/>
                      <a:pt x="1377640" y="311532"/>
                      <a:pt x="1372633" y="308193"/>
                    </a:cubicBezTo>
                    <a:cubicBezTo>
                      <a:pt x="1369382" y="306085"/>
                      <a:pt x="1366395" y="303449"/>
                      <a:pt x="1363320" y="300989"/>
                    </a:cubicBezTo>
                    <a:cubicBezTo>
                      <a:pt x="1362793" y="301868"/>
                      <a:pt x="1362354" y="302834"/>
                      <a:pt x="1362881" y="304767"/>
                    </a:cubicBezTo>
                    <a:moveTo>
                      <a:pt x="550409" y="520272"/>
                    </a:moveTo>
                    <a:cubicBezTo>
                      <a:pt x="545314" y="519306"/>
                      <a:pt x="540130" y="518603"/>
                      <a:pt x="535035" y="517285"/>
                    </a:cubicBezTo>
                    <a:cubicBezTo>
                      <a:pt x="529148" y="515792"/>
                      <a:pt x="523438" y="513683"/>
                      <a:pt x="517552" y="512102"/>
                    </a:cubicBezTo>
                    <a:cubicBezTo>
                      <a:pt x="516673" y="511838"/>
                      <a:pt x="515355" y="512805"/>
                      <a:pt x="514301" y="513244"/>
                    </a:cubicBezTo>
                    <a:cubicBezTo>
                      <a:pt x="515004" y="513947"/>
                      <a:pt x="515619" y="514913"/>
                      <a:pt x="516497" y="515440"/>
                    </a:cubicBezTo>
                    <a:cubicBezTo>
                      <a:pt x="527743" y="522205"/>
                      <a:pt x="539691" y="526598"/>
                      <a:pt x="553132" y="524489"/>
                    </a:cubicBezTo>
                    <a:cubicBezTo>
                      <a:pt x="553923" y="524401"/>
                      <a:pt x="554626" y="523699"/>
                      <a:pt x="555417" y="523347"/>
                    </a:cubicBezTo>
                    <a:cubicBezTo>
                      <a:pt x="554450" y="522293"/>
                      <a:pt x="553396" y="521239"/>
                      <a:pt x="550409" y="520272"/>
                    </a:cubicBezTo>
                    <a:moveTo>
                      <a:pt x="1014628" y="286054"/>
                    </a:moveTo>
                    <a:cubicBezTo>
                      <a:pt x="1008039" y="285439"/>
                      <a:pt x="1001538" y="286757"/>
                      <a:pt x="994773" y="284297"/>
                    </a:cubicBezTo>
                    <a:cubicBezTo>
                      <a:pt x="988711" y="282101"/>
                      <a:pt x="981683" y="282540"/>
                      <a:pt x="975094" y="282013"/>
                    </a:cubicBezTo>
                    <a:cubicBezTo>
                      <a:pt x="974128" y="281925"/>
                      <a:pt x="973161" y="283155"/>
                      <a:pt x="972195" y="283682"/>
                    </a:cubicBezTo>
                    <a:cubicBezTo>
                      <a:pt x="972986" y="284473"/>
                      <a:pt x="973688" y="285878"/>
                      <a:pt x="974567" y="285966"/>
                    </a:cubicBezTo>
                    <a:cubicBezTo>
                      <a:pt x="982825" y="286845"/>
                      <a:pt x="991171" y="287460"/>
                      <a:pt x="999518" y="288163"/>
                    </a:cubicBezTo>
                    <a:cubicBezTo>
                      <a:pt x="1001187" y="288338"/>
                      <a:pt x="1002944" y="288163"/>
                      <a:pt x="1004525" y="288426"/>
                    </a:cubicBezTo>
                    <a:cubicBezTo>
                      <a:pt x="1012256" y="289656"/>
                      <a:pt x="1019988" y="291062"/>
                      <a:pt x="1027718" y="292204"/>
                    </a:cubicBezTo>
                    <a:cubicBezTo>
                      <a:pt x="1029124" y="292380"/>
                      <a:pt x="1030706" y="291501"/>
                      <a:pt x="1032199" y="291150"/>
                    </a:cubicBezTo>
                    <a:cubicBezTo>
                      <a:pt x="1030530" y="290183"/>
                      <a:pt x="1029036" y="288690"/>
                      <a:pt x="1027191" y="288251"/>
                    </a:cubicBezTo>
                    <a:cubicBezTo>
                      <a:pt x="1023765" y="287284"/>
                      <a:pt x="1019636" y="289832"/>
                      <a:pt x="1014628" y="286054"/>
                    </a:cubicBezTo>
                    <a:moveTo>
                      <a:pt x="413357" y="258907"/>
                    </a:moveTo>
                    <a:cubicBezTo>
                      <a:pt x="413357" y="258907"/>
                      <a:pt x="419770" y="258907"/>
                      <a:pt x="422845" y="258907"/>
                    </a:cubicBezTo>
                    <a:cubicBezTo>
                      <a:pt x="428380" y="258907"/>
                      <a:pt x="433915" y="259171"/>
                      <a:pt x="439450" y="258732"/>
                    </a:cubicBezTo>
                    <a:cubicBezTo>
                      <a:pt x="441558" y="258556"/>
                      <a:pt x="443491" y="256887"/>
                      <a:pt x="445512" y="255920"/>
                    </a:cubicBezTo>
                    <a:cubicBezTo>
                      <a:pt x="443754" y="255481"/>
                      <a:pt x="441997" y="254866"/>
                      <a:pt x="440153" y="254778"/>
                    </a:cubicBezTo>
                    <a:cubicBezTo>
                      <a:pt x="436726" y="254603"/>
                      <a:pt x="433212" y="254603"/>
                      <a:pt x="429786" y="254778"/>
                    </a:cubicBezTo>
                    <a:cubicBezTo>
                      <a:pt x="418628" y="255393"/>
                      <a:pt x="407559" y="256096"/>
                      <a:pt x="396489" y="256887"/>
                    </a:cubicBezTo>
                    <a:cubicBezTo>
                      <a:pt x="395611" y="256975"/>
                      <a:pt x="394820" y="257590"/>
                      <a:pt x="393941" y="257941"/>
                    </a:cubicBezTo>
                    <a:cubicBezTo>
                      <a:pt x="394820" y="258292"/>
                      <a:pt x="395874" y="258380"/>
                      <a:pt x="396577" y="258995"/>
                    </a:cubicBezTo>
                    <a:cubicBezTo>
                      <a:pt x="399125" y="261016"/>
                      <a:pt x="401321" y="262070"/>
                      <a:pt x="404660" y="259874"/>
                    </a:cubicBezTo>
                    <a:cubicBezTo>
                      <a:pt x="406329" y="258732"/>
                      <a:pt x="409228" y="259259"/>
                      <a:pt x="413533" y="258995"/>
                    </a:cubicBezTo>
                    <a:moveTo>
                      <a:pt x="610501" y="522381"/>
                    </a:moveTo>
                    <a:cubicBezTo>
                      <a:pt x="611467" y="521415"/>
                      <a:pt x="612434" y="520448"/>
                      <a:pt x="613400" y="519482"/>
                    </a:cubicBezTo>
                    <a:cubicBezTo>
                      <a:pt x="612697" y="519043"/>
                      <a:pt x="611994" y="518427"/>
                      <a:pt x="611292" y="518252"/>
                    </a:cubicBezTo>
                    <a:cubicBezTo>
                      <a:pt x="609359" y="517812"/>
                      <a:pt x="607426" y="517725"/>
                      <a:pt x="605493" y="517285"/>
                    </a:cubicBezTo>
                    <a:cubicBezTo>
                      <a:pt x="601188" y="516231"/>
                      <a:pt x="596884" y="514650"/>
                      <a:pt x="592491" y="514123"/>
                    </a:cubicBezTo>
                    <a:cubicBezTo>
                      <a:pt x="585726" y="513332"/>
                      <a:pt x="586868" y="521590"/>
                      <a:pt x="582300" y="523611"/>
                    </a:cubicBezTo>
                    <a:cubicBezTo>
                      <a:pt x="581597" y="523962"/>
                      <a:pt x="581246" y="525016"/>
                      <a:pt x="580719" y="525719"/>
                    </a:cubicBezTo>
                    <a:cubicBezTo>
                      <a:pt x="581949" y="525983"/>
                      <a:pt x="583706" y="526861"/>
                      <a:pt x="584408" y="526334"/>
                    </a:cubicBezTo>
                    <a:cubicBezTo>
                      <a:pt x="591876" y="521151"/>
                      <a:pt x="600222" y="522469"/>
                      <a:pt x="610501" y="522381"/>
                    </a:cubicBezTo>
                    <a:moveTo>
                      <a:pt x="1335910" y="327521"/>
                    </a:moveTo>
                    <a:cubicBezTo>
                      <a:pt x="1332132" y="325149"/>
                      <a:pt x="1328442" y="322426"/>
                      <a:pt x="1324489" y="320405"/>
                    </a:cubicBezTo>
                    <a:cubicBezTo>
                      <a:pt x="1322556" y="319439"/>
                      <a:pt x="1320096" y="319527"/>
                      <a:pt x="1317812" y="319263"/>
                    </a:cubicBezTo>
                    <a:cubicBezTo>
                      <a:pt x="1317285" y="319175"/>
                      <a:pt x="1316318" y="319878"/>
                      <a:pt x="1316318" y="320229"/>
                    </a:cubicBezTo>
                    <a:cubicBezTo>
                      <a:pt x="1316318" y="321108"/>
                      <a:pt x="1316582" y="322865"/>
                      <a:pt x="1317021" y="322865"/>
                    </a:cubicBezTo>
                    <a:cubicBezTo>
                      <a:pt x="1321765" y="323480"/>
                      <a:pt x="1322029" y="326818"/>
                      <a:pt x="1322995" y="330596"/>
                    </a:cubicBezTo>
                    <a:cubicBezTo>
                      <a:pt x="1323522" y="332705"/>
                      <a:pt x="1327388" y="334110"/>
                      <a:pt x="1329848" y="335604"/>
                    </a:cubicBezTo>
                    <a:cubicBezTo>
                      <a:pt x="1330463" y="335955"/>
                      <a:pt x="1331605" y="335165"/>
                      <a:pt x="1332571" y="334901"/>
                    </a:cubicBezTo>
                    <a:cubicBezTo>
                      <a:pt x="1331956" y="334462"/>
                      <a:pt x="1331166" y="334110"/>
                      <a:pt x="1330638" y="333583"/>
                    </a:cubicBezTo>
                    <a:cubicBezTo>
                      <a:pt x="1329496" y="332353"/>
                      <a:pt x="1328354" y="331123"/>
                      <a:pt x="1327300" y="329893"/>
                    </a:cubicBezTo>
                    <a:cubicBezTo>
                      <a:pt x="1329145" y="330069"/>
                      <a:pt x="1331078" y="330157"/>
                      <a:pt x="1332835" y="330508"/>
                    </a:cubicBezTo>
                    <a:cubicBezTo>
                      <a:pt x="1334065" y="330772"/>
                      <a:pt x="1335119" y="331650"/>
                      <a:pt x="1336349" y="331826"/>
                    </a:cubicBezTo>
                    <a:cubicBezTo>
                      <a:pt x="1339072" y="332353"/>
                      <a:pt x="1341884" y="332705"/>
                      <a:pt x="1344695" y="333144"/>
                    </a:cubicBezTo>
                    <a:cubicBezTo>
                      <a:pt x="1342411" y="331387"/>
                      <a:pt x="1340215" y="329454"/>
                      <a:pt x="1335910" y="327521"/>
                    </a:cubicBezTo>
                    <a:moveTo>
                      <a:pt x="1105821" y="228071"/>
                    </a:moveTo>
                    <a:cubicBezTo>
                      <a:pt x="1112410" y="229301"/>
                      <a:pt x="1119174" y="230004"/>
                      <a:pt x="1124797" y="234221"/>
                    </a:cubicBezTo>
                    <a:cubicBezTo>
                      <a:pt x="1126027" y="235187"/>
                      <a:pt x="1127608" y="236065"/>
                      <a:pt x="1129102" y="236241"/>
                    </a:cubicBezTo>
                    <a:cubicBezTo>
                      <a:pt x="1130595" y="236417"/>
                      <a:pt x="1132265" y="235714"/>
                      <a:pt x="1133758" y="235363"/>
                    </a:cubicBezTo>
                    <a:cubicBezTo>
                      <a:pt x="1132616" y="234923"/>
                      <a:pt x="1131386" y="234484"/>
                      <a:pt x="1130244" y="233869"/>
                    </a:cubicBezTo>
                    <a:cubicBezTo>
                      <a:pt x="1126906" y="232024"/>
                      <a:pt x="1123303" y="230443"/>
                      <a:pt x="1120404" y="227983"/>
                    </a:cubicBezTo>
                    <a:cubicBezTo>
                      <a:pt x="1116539" y="224732"/>
                      <a:pt x="1113464" y="221745"/>
                      <a:pt x="1107665" y="221042"/>
                    </a:cubicBezTo>
                    <a:cubicBezTo>
                      <a:pt x="1104239" y="220603"/>
                      <a:pt x="1101340" y="218934"/>
                      <a:pt x="1099407" y="222360"/>
                    </a:cubicBezTo>
                    <a:cubicBezTo>
                      <a:pt x="1099056" y="223239"/>
                      <a:pt x="1102306" y="226138"/>
                      <a:pt x="1105821" y="228071"/>
                    </a:cubicBezTo>
                    <a:moveTo>
                      <a:pt x="1091325" y="319263"/>
                    </a:moveTo>
                    <a:cubicBezTo>
                      <a:pt x="1097123" y="320229"/>
                      <a:pt x="1102833" y="321108"/>
                      <a:pt x="1108632" y="322074"/>
                    </a:cubicBezTo>
                    <a:cubicBezTo>
                      <a:pt x="1110038" y="322338"/>
                      <a:pt x="1111443" y="322426"/>
                      <a:pt x="1112849" y="322689"/>
                    </a:cubicBezTo>
                    <a:cubicBezTo>
                      <a:pt x="1111795" y="321547"/>
                      <a:pt x="1110916" y="319966"/>
                      <a:pt x="1109598" y="319439"/>
                    </a:cubicBezTo>
                    <a:cubicBezTo>
                      <a:pt x="1106963" y="318297"/>
                      <a:pt x="1104064" y="317945"/>
                      <a:pt x="1101428" y="316891"/>
                    </a:cubicBezTo>
                    <a:cubicBezTo>
                      <a:pt x="1094400" y="314167"/>
                      <a:pt x="1087371" y="311180"/>
                      <a:pt x="1080343" y="308369"/>
                    </a:cubicBezTo>
                    <a:cubicBezTo>
                      <a:pt x="1079025" y="307842"/>
                      <a:pt x="1077532" y="307842"/>
                      <a:pt x="1076126" y="307578"/>
                    </a:cubicBezTo>
                    <a:cubicBezTo>
                      <a:pt x="1076829" y="309248"/>
                      <a:pt x="1077180" y="311620"/>
                      <a:pt x="1078410" y="312410"/>
                    </a:cubicBezTo>
                    <a:cubicBezTo>
                      <a:pt x="1082188" y="314607"/>
                      <a:pt x="1086317" y="316276"/>
                      <a:pt x="1091325" y="319263"/>
                    </a:cubicBezTo>
                    <a:moveTo>
                      <a:pt x="728664" y="603206"/>
                    </a:moveTo>
                    <a:cubicBezTo>
                      <a:pt x="727961" y="603909"/>
                      <a:pt x="727259" y="605051"/>
                      <a:pt x="726380" y="605227"/>
                    </a:cubicBezTo>
                    <a:cubicBezTo>
                      <a:pt x="715486" y="607336"/>
                      <a:pt x="706877" y="614627"/>
                      <a:pt x="696773" y="618581"/>
                    </a:cubicBezTo>
                    <a:cubicBezTo>
                      <a:pt x="695895" y="618932"/>
                      <a:pt x="695544" y="620426"/>
                      <a:pt x="695016" y="621392"/>
                    </a:cubicBezTo>
                    <a:cubicBezTo>
                      <a:pt x="695983" y="621480"/>
                      <a:pt x="696949" y="621831"/>
                      <a:pt x="697828" y="621568"/>
                    </a:cubicBezTo>
                    <a:cubicBezTo>
                      <a:pt x="703275" y="619635"/>
                      <a:pt x="708897" y="618229"/>
                      <a:pt x="713905" y="615506"/>
                    </a:cubicBezTo>
                    <a:cubicBezTo>
                      <a:pt x="719528" y="612431"/>
                      <a:pt x="726995" y="611552"/>
                      <a:pt x="728664" y="603206"/>
                    </a:cubicBezTo>
                    <a:moveTo>
                      <a:pt x="494446" y="199079"/>
                    </a:moveTo>
                    <a:cubicBezTo>
                      <a:pt x="492250" y="204790"/>
                      <a:pt x="496642" y="206547"/>
                      <a:pt x="499805" y="204965"/>
                    </a:cubicBezTo>
                    <a:cubicBezTo>
                      <a:pt x="505516" y="202242"/>
                      <a:pt x="511138" y="203735"/>
                      <a:pt x="516673" y="203208"/>
                    </a:cubicBezTo>
                    <a:cubicBezTo>
                      <a:pt x="518079" y="203032"/>
                      <a:pt x="519484" y="203384"/>
                      <a:pt x="520802" y="203120"/>
                    </a:cubicBezTo>
                    <a:cubicBezTo>
                      <a:pt x="521417" y="202945"/>
                      <a:pt x="522032" y="201802"/>
                      <a:pt x="522296" y="201012"/>
                    </a:cubicBezTo>
                    <a:cubicBezTo>
                      <a:pt x="522472" y="200572"/>
                      <a:pt x="521769" y="199343"/>
                      <a:pt x="521593" y="199343"/>
                    </a:cubicBezTo>
                    <a:cubicBezTo>
                      <a:pt x="515443" y="200221"/>
                      <a:pt x="509820" y="193983"/>
                      <a:pt x="503319" y="198200"/>
                    </a:cubicBezTo>
                    <a:cubicBezTo>
                      <a:pt x="501650" y="199343"/>
                      <a:pt x="498839" y="198815"/>
                      <a:pt x="494446" y="199079"/>
                    </a:cubicBezTo>
                    <a:moveTo>
                      <a:pt x="877840" y="404218"/>
                    </a:moveTo>
                    <a:cubicBezTo>
                      <a:pt x="874414" y="403515"/>
                      <a:pt x="870987" y="402724"/>
                      <a:pt x="867473" y="402285"/>
                    </a:cubicBezTo>
                    <a:cubicBezTo>
                      <a:pt x="866507" y="402197"/>
                      <a:pt x="865189" y="403075"/>
                      <a:pt x="864486" y="403866"/>
                    </a:cubicBezTo>
                    <a:cubicBezTo>
                      <a:pt x="864223" y="404130"/>
                      <a:pt x="864838" y="405799"/>
                      <a:pt x="865453" y="406326"/>
                    </a:cubicBezTo>
                    <a:cubicBezTo>
                      <a:pt x="869142" y="409489"/>
                      <a:pt x="873008" y="412564"/>
                      <a:pt x="876786" y="415726"/>
                    </a:cubicBezTo>
                    <a:cubicBezTo>
                      <a:pt x="877137" y="416078"/>
                      <a:pt x="878104" y="416429"/>
                      <a:pt x="878191" y="416253"/>
                    </a:cubicBezTo>
                    <a:cubicBezTo>
                      <a:pt x="879861" y="413881"/>
                      <a:pt x="881969" y="411685"/>
                      <a:pt x="882760" y="409050"/>
                    </a:cubicBezTo>
                    <a:cubicBezTo>
                      <a:pt x="883199" y="407820"/>
                      <a:pt x="881003" y="405799"/>
                      <a:pt x="877840" y="404218"/>
                    </a:cubicBezTo>
                    <a:moveTo>
                      <a:pt x="374174" y="377246"/>
                    </a:moveTo>
                    <a:cubicBezTo>
                      <a:pt x="372066" y="376544"/>
                      <a:pt x="369957" y="375841"/>
                      <a:pt x="367849" y="375226"/>
                    </a:cubicBezTo>
                    <a:cubicBezTo>
                      <a:pt x="365389" y="374523"/>
                      <a:pt x="362929" y="373381"/>
                      <a:pt x="360469" y="373293"/>
                    </a:cubicBezTo>
                    <a:cubicBezTo>
                      <a:pt x="358536" y="373205"/>
                      <a:pt x="356516" y="374435"/>
                      <a:pt x="354495" y="375050"/>
                    </a:cubicBezTo>
                    <a:cubicBezTo>
                      <a:pt x="356428" y="376544"/>
                      <a:pt x="358097" y="378476"/>
                      <a:pt x="360206" y="379267"/>
                    </a:cubicBezTo>
                    <a:cubicBezTo>
                      <a:pt x="364686" y="380936"/>
                      <a:pt x="369342" y="382342"/>
                      <a:pt x="373999" y="383221"/>
                    </a:cubicBezTo>
                    <a:cubicBezTo>
                      <a:pt x="376371" y="383660"/>
                      <a:pt x="378918" y="382606"/>
                      <a:pt x="381378" y="382166"/>
                    </a:cubicBezTo>
                    <a:cubicBezTo>
                      <a:pt x="379709" y="380585"/>
                      <a:pt x="378040" y="378916"/>
                      <a:pt x="374174" y="377246"/>
                    </a:cubicBezTo>
                    <a:moveTo>
                      <a:pt x="864398" y="370042"/>
                    </a:moveTo>
                    <a:cubicBezTo>
                      <a:pt x="861675" y="367495"/>
                      <a:pt x="859039" y="364771"/>
                      <a:pt x="856052" y="362487"/>
                    </a:cubicBezTo>
                    <a:cubicBezTo>
                      <a:pt x="854734" y="361433"/>
                      <a:pt x="852714" y="361257"/>
                      <a:pt x="850957" y="360906"/>
                    </a:cubicBezTo>
                    <a:cubicBezTo>
                      <a:pt x="850781" y="360906"/>
                      <a:pt x="849727" y="362838"/>
                      <a:pt x="849990" y="363366"/>
                    </a:cubicBezTo>
                    <a:cubicBezTo>
                      <a:pt x="852626" y="367758"/>
                      <a:pt x="855086" y="372414"/>
                      <a:pt x="858424" y="376192"/>
                    </a:cubicBezTo>
                    <a:cubicBezTo>
                      <a:pt x="859654" y="377598"/>
                      <a:pt x="863608" y="377598"/>
                      <a:pt x="865804" y="376807"/>
                    </a:cubicBezTo>
                    <a:cubicBezTo>
                      <a:pt x="870109" y="375050"/>
                      <a:pt x="867385" y="372854"/>
                      <a:pt x="864398" y="370042"/>
                    </a:cubicBezTo>
                    <a:moveTo>
                      <a:pt x="1293476" y="407380"/>
                    </a:moveTo>
                    <a:cubicBezTo>
                      <a:pt x="1296551" y="410455"/>
                      <a:pt x="1300065" y="409137"/>
                      <a:pt x="1303579" y="408522"/>
                    </a:cubicBezTo>
                    <a:cubicBezTo>
                      <a:pt x="1306479" y="407995"/>
                      <a:pt x="1310344" y="409401"/>
                      <a:pt x="1311311" y="405711"/>
                    </a:cubicBezTo>
                    <a:cubicBezTo>
                      <a:pt x="1311574" y="404657"/>
                      <a:pt x="1307621" y="402461"/>
                      <a:pt x="1305512" y="400791"/>
                    </a:cubicBezTo>
                    <a:cubicBezTo>
                      <a:pt x="1305073" y="400440"/>
                      <a:pt x="1304195" y="400528"/>
                      <a:pt x="1303755" y="400088"/>
                    </a:cubicBezTo>
                    <a:cubicBezTo>
                      <a:pt x="1299450" y="396750"/>
                      <a:pt x="1296639" y="397453"/>
                      <a:pt x="1295497" y="403075"/>
                    </a:cubicBezTo>
                    <a:cubicBezTo>
                      <a:pt x="1295233" y="403866"/>
                      <a:pt x="1294091" y="404569"/>
                      <a:pt x="1293476" y="407380"/>
                    </a:cubicBezTo>
                    <a:moveTo>
                      <a:pt x="1348385" y="205229"/>
                    </a:moveTo>
                    <a:cubicBezTo>
                      <a:pt x="1343465" y="203823"/>
                      <a:pt x="1338633" y="202417"/>
                      <a:pt x="1333713" y="201188"/>
                    </a:cubicBezTo>
                    <a:cubicBezTo>
                      <a:pt x="1332923" y="201012"/>
                      <a:pt x="1331868" y="201715"/>
                      <a:pt x="1330990" y="201978"/>
                    </a:cubicBezTo>
                    <a:cubicBezTo>
                      <a:pt x="1331605" y="202681"/>
                      <a:pt x="1332044" y="203560"/>
                      <a:pt x="1332747" y="204087"/>
                    </a:cubicBezTo>
                    <a:cubicBezTo>
                      <a:pt x="1335119" y="205932"/>
                      <a:pt x="1360333" y="211906"/>
                      <a:pt x="1363496" y="211466"/>
                    </a:cubicBezTo>
                    <a:cubicBezTo>
                      <a:pt x="1363847" y="211379"/>
                      <a:pt x="1364286" y="211554"/>
                      <a:pt x="1364462" y="211466"/>
                    </a:cubicBezTo>
                    <a:cubicBezTo>
                      <a:pt x="1364989" y="211203"/>
                      <a:pt x="1365868" y="210676"/>
                      <a:pt x="1365868" y="210324"/>
                    </a:cubicBezTo>
                    <a:cubicBezTo>
                      <a:pt x="1365868" y="209446"/>
                      <a:pt x="1365692" y="208040"/>
                      <a:pt x="1365077" y="207689"/>
                    </a:cubicBezTo>
                    <a:cubicBezTo>
                      <a:pt x="1363584" y="206810"/>
                      <a:pt x="1360772" y="205492"/>
                      <a:pt x="1360333" y="206019"/>
                    </a:cubicBezTo>
                    <a:cubicBezTo>
                      <a:pt x="1356555" y="210412"/>
                      <a:pt x="1353744" y="204790"/>
                      <a:pt x="1348385" y="205229"/>
                    </a:cubicBezTo>
                    <a:moveTo>
                      <a:pt x="842611" y="628069"/>
                    </a:moveTo>
                    <a:cubicBezTo>
                      <a:pt x="845773" y="626663"/>
                      <a:pt x="848848" y="625170"/>
                      <a:pt x="852099" y="623940"/>
                    </a:cubicBezTo>
                    <a:cubicBezTo>
                      <a:pt x="855174" y="622798"/>
                      <a:pt x="854295" y="621304"/>
                      <a:pt x="852802" y="619635"/>
                    </a:cubicBezTo>
                    <a:cubicBezTo>
                      <a:pt x="849727" y="615945"/>
                      <a:pt x="846916" y="614012"/>
                      <a:pt x="841996" y="617526"/>
                    </a:cubicBezTo>
                    <a:cubicBezTo>
                      <a:pt x="837164" y="621041"/>
                      <a:pt x="839272" y="623764"/>
                      <a:pt x="842611" y="628069"/>
                    </a:cubicBezTo>
                    <a:moveTo>
                      <a:pt x="1319305" y="174129"/>
                    </a:moveTo>
                    <a:cubicBezTo>
                      <a:pt x="1326246" y="175622"/>
                      <a:pt x="1333977" y="174129"/>
                      <a:pt x="1339687" y="179927"/>
                    </a:cubicBezTo>
                    <a:cubicBezTo>
                      <a:pt x="1340215" y="180454"/>
                      <a:pt x="1341708" y="180542"/>
                      <a:pt x="1342587" y="180278"/>
                    </a:cubicBezTo>
                    <a:cubicBezTo>
                      <a:pt x="1343553" y="179927"/>
                      <a:pt x="1344344" y="178960"/>
                      <a:pt x="1345222" y="178258"/>
                    </a:cubicBezTo>
                    <a:cubicBezTo>
                      <a:pt x="1344695" y="177555"/>
                      <a:pt x="1344256" y="176501"/>
                      <a:pt x="1343553" y="176325"/>
                    </a:cubicBezTo>
                    <a:cubicBezTo>
                      <a:pt x="1335383" y="173514"/>
                      <a:pt x="1327300" y="170614"/>
                      <a:pt x="1319042" y="168154"/>
                    </a:cubicBezTo>
                    <a:cubicBezTo>
                      <a:pt x="1317724" y="167715"/>
                      <a:pt x="1315791" y="169297"/>
                      <a:pt x="1314210" y="169912"/>
                    </a:cubicBezTo>
                    <a:cubicBezTo>
                      <a:pt x="1315528" y="170966"/>
                      <a:pt x="1316933" y="172020"/>
                      <a:pt x="1319305" y="174129"/>
                    </a:cubicBezTo>
                    <a:moveTo>
                      <a:pt x="461238" y="203208"/>
                    </a:moveTo>
                    <a:cubicBezTo>
                      <a:pt x="463697" y="200836"/>
                      <a:pt x="466069" y="198552"/>
                      <a:pt x="468529" y="196180"/>
                    </a:cubicBezTo>
                    <a:cubicBezTo>
                      <a:pt x="465630" y="196443"/>
                      <a:pt x="462731" y="196443"/>
                      <a:pt x="459832" y="197058"/>
                    </a:cubicBezTo>
                    <a:cubicBezTo>
                      <a:pt x="458075" y="197410"/>
                      <a:pt x="455966" y="198200"/>
                      <a:pt x="454824" y="199430"/>
                    </a:cubicBezTo>
                    <a:cubicBezTo>
                      <a:pt x="452891" y="201451"/>
                      <a:pt x="449992" y="205932"/>
                      <a:pt x="450256" y="206195"/>
                    </a:cubicBezTo>
                    <a:cubicBezTo>
                      <a:pt x="454209" y="209621"/>
                      <a:pt x="454648" y="203999"/>
                      <a:pt x="457108" y="203208"/>
                    </a:cubicBezTo>
                    <a:cubicBezTo>
                      <a:pt x="457811" y="203032"/>
                      <a:pt x="458514" y="203208"/>
                      <a:pt x="461238" y="203208"/>
                    </a:cubicBezTo>
                    <a:moveTo>
                      <a:pt x="935911" y="252933"/>
                    </a:moveTo>
                    <a:cubicBezTo>
                      <a:pt x="931782" y="252933"/>
                      <a:pt x="927741" y="252758"/>
                      <a:pt x="923612" y="253021"/>
                    </a:cubicBezTo>
                    <a:cubicBezTo>
                      <a:pt x="922558" y="253109"/>
                      <a:pt x="921679" y="254778"/>
                      <a:pt x="920625" y="255657"/>
                    </a:cubicBezTo>
                    <a:cubicBezTo>
                      <a:pt x="921591" y="256096"/>
                      <a:pt x="922558" y="256975"/>
                      <a:pt x="923524" y="256975"/>
                    </a:cubicBezTo>
                    <a:cubicBezTo>
                      <a:pt x="929322" y="257063"/>
                      <a:pt x="935121" y="257150"/>
                      <a:pt x="940919" y="256975"/>
                    </a:cubicBezTo>
                    <a:cubicBezTo>
                      <a:pt x="942940" y="256887"/>
                      <a:pt x="944960" y="256184"/>
                      <a:pt x="946981" y="255745"/>
                    </a:cubicBezTo>
                    <a:cubicBezTo>
                      <a:pt x="944960" y="254778"/>
                      <a:pt x="943028" y="253724"/>
                      <a:pt x="941007" y="252933"/>
                    </a:cubicBezTo>
                    <a:cubicBezTo>
                      <a:pt x="940128" y="252670"/>
                      <a:pt x="938986" y="252933"/>
                      <a:pt x="935911" y="252933"/>
                    </a:cubicBezTo>
                    <a:moveTo>
                      <a:pt x="1286184" y="439447"/>
                    </a:moveTo>
                    <a:cubicBezTo>
                      <a:pt x="1283988" y="440853"/>
                      <a:pt x="1281792" y="442083"/>
                      <a:pt x="1279683" y="443664"/>
                    </a:cubicBezTo>
                    <a:cubicBezTo>
                      <a:pt x="1278629" y="444455"/>
                      <a:pt x="1277838" y="445597"/>
                      <a:pt x="1276872" y="446651"/>
                    </a:cubicBezTo>
                    <a:cubicBezTo>
                      <a:pt x="1278365" y="447002"/>
                      <a:pt x="1280386" y="448232"/>
                      <a:pt x="1281440" y="447705"/>
                    </a:cubicBezTo>
                    <a:cubicBezTo>
                      <a:pt x="1285745" y="445157"/>
                      <a:pt x="1290050" y="443049"/>
                      <a:pt x="1295321" y="443576"/>
                    </a:cubicBezTo>
                    <a:cubicBezTo>
                      <a:pt x="1297342" y="443752"/>
                      <a:pt x="1299538" y="442873"/>
                      <a:pt x="1301559" y="442434"/>
                    </a:cubicBezTo>
                    <a:cubicBezTo>
                      <a:pt x="1299187" y="441468"/>
                      <a:pt x="1296903" y="440238"/>
                      <a:pt x="1294443" y="439623"/>
                    </a:cubicBezTo>
                    <a:cubicBezTo>
                      <a:pt x="1292510" y="439095"/>
                      <a:pt x="1290314" y="439447"/>
                      <a:pt x="1286184" y="439447"/>
                    </a:cubicBezTo>
                    <a:moveTo>
                      <a:pt x="912103" y="426005"/>
                    </a:moveTo>
                    <a:cubicBezTo>
                      <a:pt x="911400" y="428114"/>
                      <a:pt x="911312" y="430837"/>
                      <a:pt x="909819" y="432155"/>
                    </a:cubicBezTo>
                    <a:cubicBezTo>
                      <a:pt x="906656" y="435054"/>
                      <a:pt x="909994" y="437163"/>
                      <a:pt x="910961" y="437075"/>
                    </a:cubicBezTo>
                    <a:cubicBezTo>
                      <a:pt x="916408" y="436548"/>
                      <a:pt x="918341" y="441116"/>
                      <a:pt x="921591" y="443752"/>
                    </a:cubicBezTo>
                    <a:cubicBezTo>
                      <a:pt x="922382" y="444367"/>
                      <a:pt x="923524" y="444455"/>
                      <a:pt x="924490" y="444718"/>
                    </a:cubicBezTo>
                    <a:cubicBezTo>
                      <a:pt x="924315" y="443752"/>
                      <a:pt x="924315" y="442697"/>
                      <a:pt x="923875" y="441995"/>
                    </a:cubicBezTo>
                    <a:cubicBezTo>
                      <a:pt x="920361" y="436284"/>
                      <a:pt x="914475" y="432067"/>
                      <a:pt x="912103" y="426005"/>
                    </a:cubicBezTo>
                    <a:moveTo>
                      <a:pt x="705822" y="273667"/>
                    </a:moveTo>
                    <a:cubicBezTo>
                      <a:pt x="703890" y="274897"/>
                      <a:pt x="701957" y="276039"/>
                      <a:pt x="700112" y="277357"/>
                    </a:cubicBezTo>
                    <a:cubicBezTo>
                      <a:pt x="699585" y="277796"/>
                      <a:pt x="699497" y="278762"/>
                      <a:pt x="699145" y="279465"/>
                    </a:cubicBezTo>
                    <a:cubicBezTo>
                      <a:pt x="699761" y="279553"/>
                      <a:pt x="700463" y="279992"/>
                      <a:pt x="701078" y="279817"/>
                    </a:cubicBezTo>
                    <a:cubicBezTo>
                      <a:pt x="706964" y="278323"/>
                      <a:pt x="712851" y="276742"/>
                      <a:pt x="718737" y="275073"/>
                    </a:cubicBezTo>
                    <a:cubicBezTo>
                      <a:pt x="719088" y="274985"/>
                      <a:pt x="719440" y="273755"/>
                      <a:pt x="719176" y="273315"/>
                    </a:cubicBezTo>
                    <a:cubicBezTo>
                      <a:pt x="718737" y="272613"/>
                      <a:pt x="717858" y="271558"/>
                      <a:pt x="717331" y="271646"/>
                    </a:cubicBezTo>
                    <a:cubicBezTo>
                      <a:pt x="714168" y="272173"/>
                      <a:pt x="711094" y="272964"/>
                      <a:pt x="705822" y="273667"/>
                    </a:cubicBezTo>
                    <a:moveTo>
                      <a:pt x="1385635" y="451922"/>
                    </a:moveTo>
                    <a:cubicBezTo>
                      <a:pt x="1381154" y="454382"/>
                      <a:pt x="1376586" y="456754"/>
                      <a:pt x="1372193" y="459302"/>
                    </a:cubicBezTo>
                    <a:cubicBezTo>
                      <a:pt x="1371490" y="459741"/>
                      <a:pt x="1370875" y="461498"/>
                      <a:pt x="1371227" y="462113"/>
                    </a:cubicBezTo>
                    <a:cubicBezTo>
                      <a:pt x="1371666" y="462904"/>
                      <a:pt x="1373423" y="463870"/>
                      <a:pt x="1373950" y="463519"/>
                    </a:cubicBezTo>
                    <a:cubicBezTo>
                      <a:pt x="1379573" y="460268"/>
                      <a:pt x="1385020" y="456754"/>
                      <a:pt x="1390467" y="453416"/>
                    </a:cubicBezTo>
                    <a:cubicBezTo>
                      <a:pt x="1389500" y="452889"/>
                      <a:pt x="1388622" y="452361"/>
                      <a:pt x="1385635" y="451922"/>
                    </a:cubicBezTo>
                    <a:moveTo>
                      <a:pt x="415641" y="449814"/>
                    </a:moveTo>
                    <a:cubicBezTo>
                      <a:pt x="415554" y="448408"/>
                      <a:pt x="415905" y="446036"/>
                      <a:pt x="415466" y="445860"/>
                    </a:cubicBezTo>
                    <a:cubicBezTo>
                      <a:pt x="410985" y="444191"/>
                      <a:pt x="406417" y="442961"/>
                      <a:pt x="401848" y="441555"/>
                    </a:cubicBezTo>
                    <a:cubicBezTo>
                      <a:pt x="400618" y="441204"/>
                      <a:pt x="399301" y="440940"/>
                      <a:pt x="398071" y="440589"/>
                    </a:cubicBezTo>
                    <a:cubicBezTo>
                      <a:pt x="398773" y="441995"/>
                      <a:pt x="399213" y="444103"/>
                      <a:pt x="400355" y="444718"/>
                    </a:cubicBezTo>
                    <a:cubicBezTo>
                      <a:pt x="404572" y="446651"/>
                      <a:pt x="409140" y="448144"/>
                      <a:pt x="415641" y="449814"/>
                    </a:cubicBezTo>
                    <a:moveTo>
                      <a:pt x="1279947" y="356601"/>
                    </a:moveTo>
                    <a:cubicBezTo>
                      <a:pt x="1276872" y="354141"/>
                      <a:pt x="1273709" y="351769"/>
                      <a:pt x="1270634" y="349397"/>
                    </a:cubicBezTo>
                    <a:cubicBezTo>
                      <a:pt x="1270195" y="349045"/>
                      <a:pt x="1269668" y="348958"/>
                      <a:pt x="1269229" y="348782"/>
                    </a:cubicBezTo>
                    <a:cubicBezTo>
                      <a:pt x="1269053" y="349397"/>
                      <a:pt x="1268614" y="350012"/>
                      <a:pt x="1268614" y="350539"/>
                    </a:cubicBezTo>
                    <a:cubicBezTo>
                      <a:pt x="1268262" y="358270"/>
                      <a:pt x="1275905" y="363453"/>
                      <a:pt x="1282670" y="360027"/>
                    </a:cubicBezTo>
                    <a:cubicBezTo>
                      <a:pt x="1282934" y="359764"/>
                      <a:pt x="1282231" y="357743"/>
                      <a:pt x="1279947" y="356601"/>
                    </a:cubicBezTo>
                    <a:moveTo>
                      <a:pt x="1196046" y="341051"/>
                    </a:moveTo>
                    <a:cubicBezTo>
                      <a:pt x="1194904" y="340875"/>
                      <a:pt x="1193674" y="340611"/>
                      <a:pt x="1192532" y="340436"/>
                    </a:cubicBezTo>
                    <a:cubicBezTo>
                      <a:pt x="1192620" y="341578"/>
                      <a:pt x="1192181" y="343423"/>
                      <a:pt x="1192796" y="343862"/>
                    </a:cubicBezTo>
                    <a:cubicBezTo>
                      <a:pt x="1196925" y="346937"/>
                      <a:pt x="1201230" y="349748"/>
                      <a:pt x="1205535" y="352560"/>
                    </a:cubicBezTo>
                    <a:cubicBezTo>
                      <a:pt x="1206325" y="353087"/>
                      <a:pt x="1207467" y="353262"/>
                      <a:pt x="1208434" y="353526"/>
                    </a:cubicBezTo>
                    <a:cubicBezTo>
                      <a:pt x="1207995" y="352384"/>
                      <a:pt x="1207907" y="350802"/>
                      <a:pt x="1207116" y="350100"/>
                    </a:cubicBezTo>
                    <a:cubicBezTo>
                      <a:pt x="1203865" y="347288"/>
                      <a:pt x="1200439" y="344741"/>
                      <a:pt x="1196046" y="341051"/>
                    </a:cubicBezTo>
                    <a:moveTo>
                      <a:pt x="78898" y="571052"/>
                    </a:moveTo>
                    <a:cubicBezTo>
                      <a:pt x="79513" y="572897"/>
                      <a:pt x="77053" y="576411"/>
                      <a:pt x="81533" y="576147"/>
                    </a:cubicBezTo>
                    <a:cubicBezTo>
                      <a:pt x="82675" y="576060"/>
                      <a:pt x="83818" y="575445"/>
                      <a:pt x="84960" y="575005"/>
                    </a:cubicBezTo>
                    <a:cubicBezTo>
                      <a:pt x="81094" y="573073"/>
                      <a:pt x="85663" y="571403"/>
                      <a:pt x="85223" y="569383"/>
                    </a:cubicBezTo>
                    <a:cubicBezTo>
                      <a:pt x="84960" y="568241"/>
                      <a:pt x="86102" y="565868"/>
                      <a:pt x="85926" y="565781"/>
                    </a:cubicBezTo>
                    <a:cubicBezTo>
                      <a:pt x="83906" y="564990"/>
                      <a:pt x="81797" y="564551"/>
                      <a:pt x="79689" y="564024"/>
                    </a:cubicBezTo>
                    <a:cubicBezTo>
                      <a:pt x="79337" y="565781"/>
                      <a:pt x="79074" y="567362"/>
                      <a:pt x="78898" y="571052"/>
                    </a:cubicBezTo>
                    <a:moveTo>
                      <a:pt x="877840" y="594948"/>
                    </a:moveTo>
                    <a:cubicBezTo>
                      <a:pt x="876347" y="596354"/>
                      <a:pt x="874765" y="597672"/>
                      <a:pt x="873359" y="599077"/>
                    </a:cubicBezTo>
                    <a:cubicBezTo>
                      <a:pt x="871690" y="600747"/>
                      <a:pt x="870109" y="602504"/>
                      <a:pt x="868527" y="604261"/>
                    </a:cubicBezTo>
                    <a:cubicBezTo>
                      <a:pt x="870900" y="603909"/>
                      <a:pt x="873535" y="604173"/>
                      <a:pt x="875468" y="603031"/>
                    </a:cubicBezTo>
                    <a:cubicBezTo>
                      <a:pt x="878016" y="601537"/>
                      <a:pt x="879948" y="599077"/>
                      <a:pt x="881969" y="596881"/>
                    </a:cubicBezTo>
                    <a:cubicBezTo>
                      <a:pt x="882320" y="596530"/>
                      <a:pt x="882145" y="595124"/>
                      <a:pt x="881706" y="594860"/>
                    </a:cubicBezTo>
                    <a:cubicBezTo>
                      <a:pt x="881003" y="594245"/>
                      <a:pt x="879861" y="594158"/>
                      <a:pt x="877840" y="594948"/>
                    </a:cubicBezTo>
                    <a:moveTo>
                      <a:pt x="747289" y="418713"/>
                    </a:moveTo>
                    <a:cubicBezTo>
                      <a:pt x="748343" y="418713"/>
                      <a:pt x="749661" y="422930"/>
                      <a:pt x="750189" y="418977"/>
                    </a:cubicBezTo>
                    <a:cubicBezTo>
                      <a:pt x="750628" y="415639"/>
                      <a:pt x="749310" y="411949"/>
                      <a:pt x="748256" y="408610"/>
                    </a:cubicBezTo>
                    <a:cubicBezTo>
                      <a:pt x="747553" y="406414"/>
                      <a:pt x="746059" y="404481"/>
                      <a:pt x="744917" y="402373"/>
                    </a:cubicBezTo>
                    <a:cubicBezTo>
                      <a:pt x="744654" y="404305"/>
                      <a:pt x="744039" y="406326"/>
                      <a:pt x="744302" y="408171"/>
                    </a:cubicBezTo>
                    <a:cubicBezTo>
                      <a:pt x="744654" y="411509"/>
                      <a:pt x="745532" y="414584"/>
                      <a:pt x="747289" y="418713"/>
                    </a:cubicBezTo>
                    <a:moveTo>
                      <a:pt x="1396002" y="485043"/>
                    </a:moveTo>
                    <a:cubicBezTo>
                      <a:pt x="1396792" y="484340"/>
                      <a:pt x="1397495" y="483637"/>
                      <a:pt x="1398286" y="482935"/>
                    </a:cubicBezTo>
                    <a:cubicBezTo>
                      <a:pt x="1399252" y="481968"/>
                      <a:pt x="1400219" y="481002"/>
                      <a:pt x="1401185" y="480123"/>
                    </a:cubicBezTo>
                    <a:cubicBezTo>
                      <a:pt x="1399692" y="479684"/>
                      <a:pt x="1397934" y="478542"/>
                      <a:pt x="1396792" y="478981"/>
                    </a:cubicBezTo>
                    <a:cubicBezTo>
                      <a:pt x="1394684" y="479772"/>
                      <a:pt x="1392927" y="481441"/>
                      <a:pt x="1391257" y="483022"/>
                    </a:cubicBezTo>
                    <a:cubicBezTo>
                      <a:pt x="1390291" y="483901"/>
                      <a:pt x="1389764" y="485131"/>
                      <a:pt x="1388973" y="486273"/>
                    </a:cubicBezTo>
                    <a:cubicBezTo>
                      <a:pt x="1390643" y="485921"/>
                      <a:pt x="1392312" y="485482"/>
                      <a:pt x="1396002" y="485043"/>
                    </a:cubicBezTo>
                    <a:moveTo>
                      <a:pt x="1273709" y="567977"/>
                    </a:moveTo>
                    <a:cubicBezTo>
                      <a:pt x="1269404" y="563233"/>
                      <a:pt x="1265275" y="567011"/>
                      <a:pt x="1261146" y="568241"/>
                    </a:cubicBezTo>
                    <a:cubicBezTo>
                      <a:pt x="1260619" y="568416"/>
                      <a:pt x="1260092" y="570085"/>
                      <a:pt x="1260355" y="570788"/>
                    </a:cubicBezTo>
                    <a:cubicBezTo>
                      <a:pt x="1260531" y="571403"/>
                      <a:pt x="1261937" y="572194"/>
                      <a:pt x="1262640" y="572018"/>
                    </a:cubicBezTo>
                    <a:cubicBezTo>
                      <a:pt x="1266769" y="571140"/>
                      <a:pt x="1270722" y="570085"/>
                      <a:pt x="1273709" y="567977"/>
                    </a:cubicBezTo>
                    <a:moveTo>
                      <a:pt x="1370085" y="423897"/>
                    </a:moveTo>
                    <a:cubicBezTo>
                      <a:pt x="1370085" y="425302"/>
                      <a:pt x="1369733" y="426796"/>
                      <a:pt x="1370173" y="427938"/>
                    </a:cubicBezTo>
                    <a:cubicBezTo>
                      <a:pt x="1370787" y="429695"/>
                      <a:pt x="1372018" y="431276"/>
                      <a:pt x="1372984" y="432946"/>
                    </a:cubicBezTo>
                    <a:cubicBezTo>
                      <a:pt x="1373687" y="432419"/>
                      <a:pt x="1375005" y="431892"/>
                      <a:pt x="1375092" y="431276"/>
                    </a:cubicBezTo>
                    <a:cubicBezTo>
                      <a:pt x="1375268" y="429695"/>
                      <a:pt x="1375268" y="427762"/>
                      <a:pt x="1374565" y="426357"/>
                    </a:cubicBezTo>
                    <a:cubicBezTo>
                      <a:pt x="1373862" y="425039"/>
                      <a:pt x="1372369" y="424073"/>
                      <a:pt x="1370085" y="423897"/>
                    </a:cubicBezTo>
                    <a:moveTo>
                      <a:pt x="1434394" y="459126"/>
                    </a:moveTo>
                    <a:cubicBezTo>
                      <a:pt x="1435097" y="457018"/>
                      <a:pt x="1435799" y="454909"/>
                      <a:pt x="1436502" y="452889"/>
                    </a:cubicBezTo>
                    <a:cubicBezTo>
                      <a:pt x="1436854" y="451922"/>
                      <a:pt x="1437293" y="450956"/>
                      <a:pt x="1437644" y="449989"/>
                    </a:cubicBezTo>
                    <a:cubicBezTo>
                      <a:pt x="1436590" y="450341"/>
                      <a:pt x="1435097" y="450429"/>
                      <a:pt x="1434394" y="451219"/>
                    </a:cubicBezTo>
                    <a:cubicBezTo>
                      <a:pt x="1432812" y="453152"/>
                      <a:pt x="1431407" y="455348"/>
                      <a:pt x="1430352" y="457633"/>
                    </a:cubicBezTo>
                    <a:cubicBezTo>
                      <a:pt x="1430265" y="457984"/>
                      <a:pt x="1432285" y="459302"/>
                      <a:pt x="1434394" y="459126"/>
                    </a:cubicBezTo>
                    <a:moveTo>
                      <a:pt x="892336" y="499539"/>
                    </a:moveTo>
                    <a:cubicBezTo>
                      <a:pt x="893127" y="493653"/>
                      <a:pt x="892072" y="492335"/>
                      <a:pt x="887240" y="493389"/>
                    </a:cubicBezTo>
                    <a:cubicBezTo>
                      <a:pt x="886450" y="493565"/>
                      <a:pt x="885747" y="494356"/>
                      <a:pt x="885044" y="494795"/>
                    </a:cubicBezTo>
                    <a:cubicBezTo>
                      <a:pt x="885747" y="495673"/>
                      <a:pt x="886274" y="496728"/>
                      <a:pt x="887065" y="497430"/>
                    </a:cubicBezTo>
                    <a:cubicBezTo>
                      <a:pt x="888031" y="498309"/>
                      <a:pt x="889261" y="498924"/>
                      <a:pt x="892336" y="499539"/>
                    </a:cubicBezTo>
                    <a:moveTo>
                      <a:pt x="1250955" y="275687"/>
                    </a:moveTo>
                    <a:cubicBezTo>
                      <a:pt x="1251306" y="275687"/>
                      <a:pt x="1251658" y="275600"/>
                      <a:pt x="1252009" y="275687"/>
                    </a:cubicBezTo>
                    <a:cubicBezTo>
                      <a:pt x="1254733" y="276127"/>
                      <a:pt x="1257368" y="276566"/>
                      <a:pt x="1260092" y="277005"/>
                    </a:cubicBezTo>
                    <a:cubicBezTo>
                      <a:pt x="1258862" y="273403"/>
                      <a:pt x="1255787" y="273667"/>
                      <a:pt x="1252888" y="273315"/>
                    </a:cubicBezTo>
                    <a:cubicBezTo>
                      <a:pt x="1252097" y="273228"/>
                      <a:pt x="1251394" y="272349"/>
                      <a:pt x="1250691" y="271822"/>
                    </a:cubicBezTo>
                    <a:cubicBezTo>
                      <a:pt x="1250428" y="272876"/>
                      <a:pt x="1250164" y="273755"/>
                      <a:pt x="1250955" y="275687"/>
                    </a:cubicBezTo>
                    <a:moveTo>
                      <a:pt x="1398110" y="196971"/>
                    </a:moveTo>
                    <a:cubicBezTo>
                      <a:pt x="1400043" y="194423"/>
                      <a:pt x="1399867" y="192929"/>
                      <a:pt x="1396177" y="192753"/>
                    </a:cubicBezTo>
                    <a:cubicBezTo>
                      <a:pt x="1393629" y="192666"/>
                      <a:pt x="1392751" y="193456"/>
                      <a:pt x="1392839" y="196092"/>
                    </a:cubicBezTo>
                    <a:cubicBezTo>
                      <a:pt x="1393015" y="199782"/>
                      <a:pt x="1394508" y="199958"/>
                      <a:pt x="1398110" y="196971"/>
                    </a:cubicBezTo>
                    <a:moveTo>
                      <a:pt x="1113113" y="378301"/>
                    </a:moveTo>
                    <a:cubicBezTo>
                      <a:pt x="1114782" y="379970"/>
                      <a:pt x="1116451" y="381815"/>
                      <a:pt x="1118296" y="383308"/>
                    </a:cubicBezTo>
                    <a:cubicBezTo>
                      <a:pt x="1118735" y="383660"/>
                      <a:pt x="1120404" y="383308"/>
                      <a:pt x="1120931" y="382693"/>
                    </a:cubicBezTo>
                    <a:cubicBezTo>
                      <a:pt x="1121371" y="382166"/>
                      <a:pt x="1121371" y="380321"/>
                      <a:pt x="1120931" y="380058"/>
                    </a:cubicBezTo>
                    <a:cubicBezTo>
                      <a:pt x="1118472" y="378652"/>
                      <a:pt x="1115748" y="377510"/>
                      <a:pt x="1113113" y="378301"/>
                    </a:cubicBezTo>
                    <a:moveTo>
                      <a:pt x="1015683" y="208391"/>
                    </a:moveTo>
                    <a:cubicBezTo>
                      <a:pt x="1013486" y="208040"/>
                      <a:pt x="1011378" y="207601"/>
                      <a:pt x="1009181" y="207425"/>
                    </a:cubicBezTo>
                    <a:cubicBezTo>
                      <a:pt x="1008654" y="207425"/>
                      <a:pt x="1007336" y="208831"/>
                      <a:pt x="1007512" y="209006"/>
                    </a:cubicBezTo>
                    <a:cubicBezTo>
                      <a:pt x="1007951" y="209885"/>
                      <a:pt x="1009006" y="211379"/>
                      <a:pt x="1009533" y="211291"/>
                    </a:cubicBezTo>
                    <a:cubicBezTo>
                      <a:pt x="1011290" y="211027"/>
                      <a:pt x="1012959" y="210061"/>
                      <a:pt x="1015683" y="208391"/>
                    </a:cubicBezTo>
                    <a:moveTo>
                      <a:pt x="435321" y="198025"/>
                    </a:moveTo>
                    <a:cubicBezTo>
                      <a:pt x="433915" y="198113"/>
                      <a:pt x="432597" y="198113"/>
                      <a:pt x="431191" y="198200"/>
                    </a:cubicBezTo>
                    <a:cubicBezTo>
                      <a:pt x="432861" y="199870"/>
                      <a:pt x="434530" y="201539"/>
                      <a:pt x="436199" y="203208"/>
                    </a:cubicBezTo>
                    <a:cubicBezTo>
                      <a:pt x="436287" y="201802"/>
                      <a:pt x="436375" y="200397"/>
                      <a:pt x="435321" y="198025"/>
                    </a:cubicBezTo>
                    <a:moveTo>
                      <a:pt x="1449944" y="586602"/>
                    </a:moveTo>
                    <a:cubicBezTo>
                      <a:pt x="1446869" y="586251"/>
                      <a:pt x="1444233" y="586690"/>
                      <a:pt x="1443091" y="590116"/>
                    </a:cubicBezTo>
                    <a:cubicBezTo>
                      <a:pt x="1445112" y="589677"/>
                      <a:pt x="1447045" y="589062"/>
                      <a:pt x="1449065" y="588710"/>
                    </a:cubicBezTo>
                    <a:cubicBezTo>
                      <a:pt x="1450734" y="588447"/>
                      <a:pt x="1452404" y="588623"/>
                      <a:pt x="1454073" y="588623"/>
                    </a:cubicBezTo>
                    <a:cubicBezTo>
                      <a:pt x="1454073" y="587920"/>
                      <a:pt x="1454337" y="587041"/>
                      <a:pt x="1453985" y="586602"/>
                    </a:cubicBezTo>
                    <a:cubicBezTo>
                      <a:pt x="1453634" y="586338"/>
                      <a:pt x="1452667" y="586602"/>
                      <a:pt x="1449944" y="586602"/>
                    </a:cubicBezTo>
                    <a:moveTo>
                      <a:pt x="885132" y="79861"/>
                    </a:moveTo>
                    <a:cubicBezTo>
                      <a:pt x="885132" y="80916"/>
                      <a:pt x="880915" y="82146"/>
                      <a:pt x="884868" y="82761"/>
                    </a:cubicBezTo>
                    <a:cubicBezTo>
                      <a:pt x="886713" y="83024"/>
                      <a:pt x="888910" y="80740"/>
                      <a:pt x="891018" y="79598"/>
                    </a:cubicBezTo>
                    <a:cubicBezTo>
                      <a:pt x="889437" y="79334"/>
                      <a:pt x="887768" y="79071"/>
                      <a:pt x="885132" y="79861"/>
                    </a:cubicBezTo>
                    <a:moveTo>
                      <a:pt x="424954" y="202154"/>
                    </a:moveTo>
                    <a:cubicBezTo>
                      <a:pt x="425569" y="198200"/>
                      <a:pt x="422582" y="198903"/>
                      <a:pt x="420561" y="199167"/>
                    </a:cubicBezTo>
                    <a:cubicBezTo>
                      <a:pt x="419858" y="199255"/>
                      <a:pt x="419331" y="200924"/>
                      <a:pt x="418716" y="201802"/>
                    </a:cubicBezTo>
                    <a:cubicBezTo>
                      <a:pt x="420473" y="202242"/>
                      <a:pt x="422230" y="202769"/>
                      <a:pt x="424954" y="202154"/>
                    </a:cubicBezTo>
                    <a:moveTo>
                      <a:pt x="211469" y="562794"/>
                    </a:moveTo>
                    <a:cubicBezTo>
                      <a:pt x="211908" y="563936"/>
                      <a:pt x="212084" y="565517"/>
                      <a:pt x="212963" y="566220"/>
                    </a:cubicBezTo>
                    <a:cubicBezTo>
                      <a:pt x="214017" y="567011"/>
                      <a:pt x="216740" y="567713"/>
                      <a:pt x="217004" y="567362"/>
                    </a:cubicBezTo>
                    <a:cubicBezTo>
                      <a:pt x="218585" y="564990"/>
                      <a:pt x="217619" y="563848"/>
                      <a:pt x="214720" y="563760"/>
                    </a:cubicBezTo>
                    <a:cubicBezTo>
                      <a:pt x="214017" y="563672"/>
                      <a:pt x="213314" y="562442"/>
                      <a:pt x="211469" y="562794"/>
                    </a:cubicBezTo>
                    <a:moveTo>
                      <a:pt x="1588753" y="427060"/>
                    </a:moveTo>
                    <a:cubicBezTo>
                      <a:pt x="1590334" y="425830"/>
                      <a:pt x="1591916" y="424687"/>
                      <a:pt x="1593497" y="423458"/>
                    </a:cubicBezTo>
                    <a:cubicBezTo>
                      <a:pt x="1592794" y="422755"/>
                      <a:pt x="1592091" y="422052"/>
                      <a:pt x="1591300" y="421261"/>
                    </a:cubicBezTo>
                    <a:cubicBezTo>
                      <a:pt x="1590159" y="422843"/>
                      <a:pt x="1588928" y="424424"/>
                      <a:pt x="1588753" y="427060"/>
                    </a:cubicBezTo>
                    <a:moveTo>
                      <a:pt x="1038525" y="237383"/>
                    </a:moveTo>
                    <a:cubicBezTo>
                      <a:pt x="1039403" y="237735"/>
                      <a:pt x="1040370" y="238525"/>
                      <a:pt x="1041072" y="238350"/>
                    </a:cubicBezTo>
                    <a:cubicBezTo>
                      <a:pt x="1042390" y="237998"/>
                      <a:pt x="1043532" y="237032"/>
                      <a:pt x="1044674" y="236417"/>
                    </a:cubicBezTo>
                    <a:cubicBezTo>
                      <a:pt x="1043444" y="235714"/>
                      <a:pt x="1042302" y="234748"/>
                      <a:pt x="1041072" y="234484"/>
                    </a:cubicBezTo>
                    <a:cubicBezTo>
                      <a:pt x="1040370" y="234221"/>
                      <a:pt x="1039403" y="234923"/>
                      <a:pt x="1038525" y="237383"/>
                    </a:cubicBezTo>
                    <a:moveTo>
                      <a:pt x="1467515" y="355547"/>
                    </a:moveTo>
                    <a:cubicBezTo>
                      <a:pt x="1467954" y="356425"/>
                      <a:pt x="1468481" y="357391"/>
                      <a:pt x="1468920" y="358270"/>
                    </a:cubicBezTo>
                    <a:cubicBezTo>
                      <a:pt x="1469799" y="356601"/>
                      <a:pt x="1471029" y="355107"/>
                      <a:pt x="1471556" y="353350"/>
                    </a:cubicBezTo>
                    <a:cubicBezTo>
                      <a:pt x="1471819" y="352560"/>
                      <a:pt x="1470589" y="351330"/>
                      <a:pt x="1470062" y="350363"/>
                    </a:cubicBezTo>
                    <a:cubicBezTo>
                      <a:pt x="1469272" y="351417"/>
                      <a:pt x="1468393" y="352384"/>
                      <a:pt x="1467515" y="355547"/>
                    </a:cubicBezTo>
                    <a:moveTo>
                      <a:pt x="1229167" y="571052"/>
                    </a:moveTo>
                    <a:cubicBezTo>
                      <a:pt x="1232154" y="571403"/>
                      <a:pt x="1235053" y="571755"/>
                      <a:pt x="1238041" y="572018"/>
                    </a:cubicBezTo>
                    <a:cubicBezTo>
                      <a:pt x="1238216" y="572018"/>
                      <a:pt x="1238480" y="570876"/>
                      <a:pt x="1238743" y="570261"/>
                    </a:cubicBezTo>
                    <a:cubicBezTo>
                      <a:pt x="1235844" y="571930"/>
                      <a:pt x="1233121" y="566308"/>
                      <a:pt x="1229167" y="571052"/>
                    </a:cubicBezTo>
                    <a:moveTo>
                      <a:pt x="732793" y="186604"/>
                    </a:moveTo>
                    <a:cubicBezTo>
                      <a:pt x="731915" y="186867"/>
                      <a:pt x="730949" y="187043"/>
                      <a:pt x="730070" y="187307"/>
                    </a:cubicBezTo>
                    <a:cubicBezTo>
                      <a:pt x="730333" y="187746"/>
                      <a:pt x="730509" y="188624"/>
                      <a:pt x="730773" y="188624"/>
                    </a:cubicBezTo>
                    <a:cubicBezTo>
                      <a:pt x="732793" y="188712"/>
                      <a:pt x="734902" y="189064"/>
                      <a:pt x="736747" y="188537"/>
                    </a:cubicBezTo>
                    <a:cubicBezTo>
                      <a:pt x="737977" y="188185"/>
                      <a:pt x="738768" y="186428"/>
                      <a:pt x="739734" y="185198"/>
                    </a:cubicBezTo>
                    <a:cubicBezTo>
                      <a:pt x="739734" y="185198"/>
                      <a:pt x="739207" y="184495"/>
                      <a:pt x="739031" y="184583"/>
                    </a:cubicBezTo>
                    <a:cubicBezTo>
                      <a:pt x="737625" y="185198"/>
                      <a:pt x="736220" y="185901"/>
                      <a:pt x="732793" y="186604"/>
                    </a:cubicBezTo>
                    <a:moveTo>
                      <a:pt x="1472698" y="580452"/>
                    </a:moveTo>
                    <a:cubicBezTo>
                      <a:pt x="1470941" y="580892"/>
                      <a:pt x="1469272" y="581331"/>
                      <a:pt x="1467515" y="581858"/>
                    </a:cubicBezTo>
                    <a:cubicBezTo>
                      <a:pt x="1468130" y="582824"/>
                      <a:pt x="1468657" y="584406"/>
                      <a:pt x="1469360" y="584494"/>
                    </a:cubicBezTo>
                    <a:cubicBezTo>
                      <a:pt x="1471468" y="584669"/>
                      <a:pt x="1474367" y="585460"/>
                      <a:pt x="1472698" y="580452"/>
                    </a:cubicBezTo>
                    <a:moveTo>
                      <a:pt x="1427102" y="480914"/>
                    </a:moveTo>
                    <a:cubicBezTo>
                      <a:pt x="1428156" y="480035"/>
                      <a:pt x="1429210" y="479245"/>
                      <a:pt x="1430177" y="478366"/>
                    </a:cubicBezTo>
                    <a:cubicBezTo>
                      <a:pt x="1428771" y="477839"/>
                      <a:pt x="1427365" y="476785"/>
                      <a:pt x="1426048" y="476873"/>
                    </a:cubicBezTo>
                    <a:cubicBezTo>
                      <a:pt x="1422885" y="477224"/>
                      <a:pt x="1423588" y="479069"/>
                      <a:pt x="1427102" y="480914"/>
                    </a:cubicBezTo>
                    <a:moveTo>
                      <a:pt x="622888" y="186604"/>
                    </a:moveTo>
                    <a:cubicBezTo>
                      <a:pt x="621131" y="187043"/>
                      <a:pt x="619462" y="187482"/>
                      <a:pt x="617705" y="188009"/>
                    </a:cubicBezTo>
                    <a:cubicBezTo>
                      <a:pt x="618320" y="188976"/>
                      <a:pt x="618847" y="190557"/>
                      <a:pt x="619550" y="190645"/>
                    </a:cubicBezTo>
                    <a:cubicBezTo>
                      <a:pt x="621658" y="190909"/>
                      <a:pt x="624558" y="191611"/>
                      <a:pt x="622888" y="186604"/>
                    </a:cubicBezTo>
                    <a:moveTo>
                      <a:pt x="228073" y="564902"/>
                    </a:moveTo>
                    <a:cubicBezTo>
                      <a:pt x="228864" y="563760"/>
                      <a:pt x="232290" y="562091"/>
                      <a:pt x="227634" y="561915"/>
                    </a:cubicBezTo>
                    <a:cubicBezTo>
                      <a:pt x="226404" y="561827"/>
                      <a:pt x="225174" y="562969"/>
                      <a:pt x="223944" y="563584"/>
                    </a:cubicBezTo>
                    <a:cubicBezTo>
                      <a:pt x="224999" y="564287"/>
                      <a:pt x="226053" y="565078"/>
                      <a:pt x="228073" y="564902"/>
                    </a:cubicBezTo>
                    <a:moveTo>
                      <a:pt x="1402239" y="199079"/>
                    </a:moveTo>
                    <a:cubicBezTo>
                      <a:pt x="1403645" y="199782"/>
                      <a:pt x="1405050" y="200397"/>
                      <a:pt x="1406456" y="201100"/>
                    </a:cubicBezTo>
                    <a:cubicBezTo>
                      <a:pt x="1405929" y="199870"/>
                      <a:pt x="1405490" y="198640"/>
                      <a:pt x="1404787" y="197498"/>
                    </a:cubicBezTo>
                    <a:cubicBezTo>
                      <a:pt x="1404260" y="196619"/>
                      <a:pt x="1403381" y="196004"/>
                      <a:pt x="1402678" y="195301"/>
                    </a:cubicBezTo>
                    <a:cubicBezTo>
                      <a:pt x="1402151" y="196180"/>
                      <a:pt x="1401712" y="197058"/>
                      <a:pt x="1402239" y="199079"/>
                    </a:cubicBezTo>
                    <a:moveTo>
                      <a:pt x="1621962" y="385593"/>
                    </a:moveTo>
                    <a:cubicBezTo>
                      <a:pt x="1620907" y="386383"/>
                      <a:pt x="1619853" y="387174"/>
                      <a:pt x="1618887" y="387965"/>
                    </a:cubicBezTo>
                    <a:cubicBezTo>
                      <a:pt x="1619502" y="388580"/>
                      <a:pt x="1620029" y="389107"/>
                      <a:pt x="1620644" y="389722"/>
                    </a:cubicBezTo>
                    <a:cubicBezTo>
                      <a:pt x="1621434" y="388667"/>
                      <a:pt x="1622225" y="387613"/>
                      <a:pt x="1621962" y="385593"/>
                    </a:cubicBezTo>
                    <a:moveTo>
                      <a:pt x="1093433" y="381463"/>
                    </a:moveTo>
                    <a:cubicBezTo>
                      <a:pt x="1092028" y="380848"/>
                      <a:pt x="1090622" y="380146"/>
                      <a:pt x="1089216" y="379531"/>
                    </a:cubicBezTo>
                    <a:cubicBezTo>
                      <a:pt x="1089040" y="380058"/>
                      <a:pt x="1088689" y="380761"/>
                      <a:pt x="1088865" y="380936"/>
                    </a:cubicBezTo>
                    <a:cubicBezTo>
                      <a:pt x="1090446" y="382254"/>
                      <a:pt x="1091676" y="385241"/>
                      <a:pt x="1093433" y="381463"/>
                    </a:cubicBezTo>
                    <a:moveTo>
                      <a:pt x="1063387" y="216650"/>
                    </a:moveTo>
                    <a:cubicBezTo>
                      <a:pt x="1064793" y="216650"/>
                      <a:pt x="1066111" y="216650"/>
                      <a:pt x="1067516" y="216562"/>
                    </a:cubicBezTo>
                    <a:cubicBezTo>
                      <a:pt x="1067604" y="216562"/>
                      <a:pt x="1067604" y="214717"/>
                      <a:pt x="1067516" y="214717"/>
                    </a:cubicBezTo>
                    <a:cubicBezTo>
                      <a:pt x="1066111" y="214541"/>
                      <a:pt x="1064793" y="214629"/>
                      <a:pt x="1063387" y="216650"/>
                    </a:cubicBezTo>
                    <a:moveTo>
                      <a:pt x="144173" y="429080"/>
                    </a:moveTo>
                    <a:cubicBezTo>
                      <a:pt x="144173" y="430486"/>
                      <a:pt x="144173" y="431804"/>
                      <a:pt x="144261" y="433209"/>
                    </a:cubicBezTo>
                    <a:cubicBezTo>
                      <a:pt x="144261" y="433297"/>
                      <a:pt x="146106" y="433297"/>
                      <a:pt x="146106" y="433209"/>
                    </a:cubicBezTo>
                    <a:cubicBezTo>
                      <a:pt x="146194" y="431892"/>
                      <a:pt x="146194" y="430486"/>
                      <a:pt x="144173" y="429080"/>
                    </a:cubicBezTo>
                    <a:moveTo>
                      <a:pt x="925545" y="435318"/>
                    </a:moveTo>
                    <a:cubicBezTo>
                      <a:pt x="924666" y="435493"/>
                      <a:pt x="923700" y="435757"/>
                      <a:pt x="922821" y="435933"/>
                    </a:cubicBezTo>
                    <a:cubicBezTo>
                      <a:pt x="924403" y="437075"/>
                      <a:pt x="925984" y="438217"/>
                      <a:pt x="927653" y="439447"/>
                    </a:cubicBezTo>
                    <a:cubicBezTo>
                      <a:pt x="927653" y="438129"/>
                      <a:pt x="927653" y="436723"/>
                      <a:pt x="925545" y="435318"/>
                    </a:cubicBezTo>
                    <a:moveTo>
                      <a:pt x="755548" y="665407"/>
                    </a:moveTo>
                    <a:cubicBezTo>
                      <a:pt x="754493" y="666198"/>
                      <a:pt x="753439" y="666988"/>
                      <a:pt x="752473" y="667779"/>
                    </a:cubicBezTo>
                    <a:cubicBezTo>
                      <a:pt x="753088" y="668394"/>
                      <a:pt x="753615" y="668921"/>
                      <a:pt x="754230" y="669536"/>
                    </a:cubicBezTo>
                    <a:cubicBezTo>
                      <a:pt x="755020" y="668482"/>
                      <a:pt x="755811" y="667427"/>
                      <a:pt x="755548" y="665407"/>
                    </a:cubicBezTo>
                    <a:moveTo>
                      <a:pt x="1609486" y="491281"/>
                    </a:moveTo>
                    <a:cubicBezTo>
                      <a:pt x="1609486" y="489875"/>
                      <a:pt x="1609486" y="488557"/>
                      <a:pt x="1609398" y="487152"/>
                    </a:cubicBezTo>
                    <a:cubicBezTo>
                      <a:pt x="1609398" y="487064"/>
                      <a:pt x="1607553" y="487064"/>
                      <a:pt x="1607553" y="487152"/>
                    </a:cubicBezTo>
                    <a:cubicBezTo>
                      <a:pt x="1607466" y="488557"/>
                      <a:pt x="1607466" y="489875"/>
                      <a:pt x="1609486" y="491281"/>
                    </a:cubicBezTo>
                    <a:moveTo>
                      <a:pt x="191790" y="333759"/>
                    </a:moveTo>
                    <a:cubicBezTo>
                      <a:pt x="191790" y="332353"/>
                      <a:pt x="191790" y="331035"/>
                      <a:pt x="191702" y="329630"/>
                    </a:cubicBezTo>
                    <a:cubicBezTo>
                      <a:pt x="191702" y="329542"/>
                      <a:pt x="189857" y="329542"/>
                      <a:pt x="189857" y="329630"/>
                    </a:cubicBezTo>
                    <a:cubicBezTo>
                      <a:pt x="189769" y="331035"/>
                      <a:pt x="189769" y="332353"/>
                      <a:pt x="191790" y="333759"/>
                    </a:cubicBezTo>
                    <a:moveTo>
                      <a:pt x="833298" y="643619"/>
                    </a:moveTo>
                    <a:cubicBezTo>
                      <a:pt x="832683" y="645025"/>
                      <a:pt x="831980" y="646430"/>
                      <a:pt x="831365" y="647836"/>
                    </a:cubicBezTo>
                    <a:cubicBezTo>
                      <a:pt x="831893" y="648012"/>
                      <a:pt x="832595" y="648363"/>
                      <a:pt x="832771" y="648188"/>
                    </a:cubicBezTo>
                    <a:cubicBezTo>
                      <a:pt x="834177" y="646606"/>
                      <a:pt x="837164" y="645376"/>
                      <a:pt x="833298" y="643619"/>
                    </a:cubicBezTo>
                    <a:moveTo>
                      <a:pt x="775315" y="115091"/>
                    </a:moveTo>
                    <a:cubicBezTo>
                      <a:pt x="774700" y="118956"/>
                      <a:pt x="777511" y="118166"/>
                      <a:pt x="779620" y="118166"/>
                    </a:cubicBezTo>
                    <a:cubicBezTo>
                      <a:pt x="780147" y="118166"/>
                      <a:pt x="780674" y="117726"/>
                      <a:pt x="781289" y="117463"/>
                    </a:cubicBezTo>
                    <a:cubicBezTo>
                      <a:pt x="779883" y="116584"/>
                      <a:pt x="778477" y="115706"/>
                      <a:pt x="777072" y="114739"/>
                    </a:cubicBezTo>
                    <a:cubicBezTo>
                      <a:pt x="776720" y="114564"/>
                      <a:pt x="776545" y="114300"/>
                      <a:pt x="775315" y="115091"/>
                    </a:cubicBezTo>
                    <a:moveTo>
                      <a:pt x="237386" y="572106"/>
                    </a:moveTo>
                    <a:cubicBezTo>
                      <a:pt x="236683" y="571491"/>
                      <a:pt x="235893" y="570788"/>
                      <a:pt x="235190" y="570173"/>
                    </a:cubicBezTo>
                    <a:cubicBezTo>
                      <a:pt x="235014" y="572018"/>
                      <a:pt x="234926" y="573863"/>
                      <a:pt x="234750" y="575796"/>
                    </a:cubicBezTo>
                    <a:cubicBezTo>
                      <a:pt x="236068" y="574917"/>
                      <a:pt x="237210" y="574039"/>
                      <a:pt x="237386" y="572106"/>
                    </a:cubicBezTo>
                    <a:moveTo>
                      <a:pt x="272615" y="250825"/>
                    </a:moveTo>
                    <a:cubicBezTo>
                      <a:pt x="273670" y="250034"/>
                      <a:pt x="274724" y="249243"/>
                      <a:pt x="275690" y="248453"/>
                    </a:cubicBezTo>
                    <a:cubicBezTo>
                      <a:pt x="275075" y="247838"/>
                      <a:pt x="274548" y="247311"/>
                      <a:pt x="273933" y="246696"/>
                    </a:cubicBezTo>
                    <a:cubicBezTo>
                      <a:pt x="273230" y="247750"/>
                      <a:pt x="272440" y="248804"/>
                      <a:pt x="272615" y="250825"/>
                    </a:cubicBezTo>
                    <a:moveTo>
                      <a:pt x="854032" y="454997"/>
                    </a:moveTo>
                    <a:cubicBezTo>
                      <a:pt x="854734" y="455700"/>
                      <a:pt x="855349" y="456754"/>
                      <a:pt x="856228" y="457106"/>
                    </a:cubicBezTo>
                    <a:cubicBezTo>
                      <a:pt x="857282" y="457545"/>
                      <a:pt x="858512" y="457457"/>
                      <a:pt x="859742" y="457545"/>
                    </a:cubicBezTo>
                    <a:cubicBezTo>
                      <a:pt x="859127" y="456578"/>
                      <a:pt x="858688" y="455436"/>
                      <a:pt x="857809" y="454733"/>
                    </a:cubicBezTo>
                    <a:cubicBezTo>
                      <a:pt x="857107" y="454206"/>
                      <a:pt x="855964" y="454206"/>
                      <a:pt x="854032" y="454997"/>
                    </a:cubicBezTo>
                    <a:moveTo>
                      <a:pt x="285091" y="244675"/>
                    </a:moveTo>
                    <a:cubicBezTo>
                      <a:pt x="284124" y="244939"/>
                      <a:pt x="282982" y="244939"/>
                      <a:pt x="282367" y="245466"/>
                    </a:cubicBezTo>
                    <a:cubicBezTo>
                      <a:pt x="281489" y="246169"/>
                      <a:pt x="281049" y="247311"/>
                      <a:pt x="280434" y="248277"/>
                    </a:cubicBezTo>
                    <a:cubicBezTo>
                      <a:pt x="281577" y="248101"/>
                      <a:pt x="282894" y="248277"/>
                      <a:pt x="283949" y="247838"/>
                    </a:cubicBezTo>
                    <a:cubicBezTo>
                      <a:pt x="284827" y="247399"/>
                      <a:pt x="285354" y="246432"/>
                      <a:pt x="285091" y="244675"/>
                    </a:cubicBezTo>
                    <a:moveTo>
                      <a:pt x="240549" y="581419"/>
                    </a:moveTo>
                    <a:cubicBezTo>
                      <a:pt x="239758" y="580364"/>
                      <a:pt x="238967" y="579310"/>
                      <a:pt x="238177" y="578344"/>
                    </a:cubicBezTo>
                    <a:cubicBezTo>
                      <a:pt x="237562" y="578959"/>
                      <a:pt x="237035" y="579486"/>
                      <a:pt x="236420" y="580101"/>
                    </a:cubicBezTo>
                    <a:cubicBezTo>
                      <a:pt x="237386" y="580892"/>
                      <a:pt x="238440" y="581682"/>
                      <a:pt x="240549" y="581419"/>
                    </a:cubicBezTo>
                    <a:moveTo>
                      <a:pt x="29085" y="467472"/>
                    </a:moveTo>
                    <a:cubicBezTo>
                      <a:pt x="29348" y="468351"/>
                      <a:pt x="29524" y="469317"/>
                      <a:pt x="29788" y="470196"/>
                    </a:cubicBezTo>
                    <a:cubicBezTo>
                      <a:pt x="30227" y="469669"/>
                      <a:pt x="31193" y="468702"/>
                      <a:pt x="31105" y="468527"/>
                    </a:cubicBezTo>
                    <a:cubicBezTo>
                      <a:pt x="30315" y="467560"/>
                      <a:pt x="33302" y="464134"/>
                      <a:pt x="29085" y="467472"/>
                    </a:cubicBezTo>
                    <a:moveTo>
                      <a:pt x="629126" y="180366"/>
                    </a:moveTo>
                    <a:cubicBezTo>
                      <a:pt x="630092" y="179224"/>
                      <a:pt x="631059" y="178082"/>
                      <a:pt x="631937" y="177028"/>
                    </a:cubicBezTo>
                    <a:cubicBezTo>
                      <a:pt x="631410" y="176764"/>
                      <a:pt x="630532" y="176149"/>
                      <a:pt x="630356" y="176325"/>
                    </a:cubicBezTo>
                    <a:cubicBezTo>
                      <a:pt x="629565" y="177203"/>
                      <a:pt x="628862" y="178346"/>
                      <a:pt x="629126" y="180366"/>
                    </a:cubicBezTo>
                    <a:moveTo>
                      <a:pt x="269540" y="343071"/>
                    </a:moveTo>
                    <a:cubicBezTo>
                      <a:pt x="269365" y="342193"/>
                      <a:pt x="269189" y="341314"/>
                      <a:pt x="269013" y="340436"/>
                    </a:cubicBezTo>
                    <a:cubicBezTo>
                      <a:pt x="267959" y="341490"/>
                      <a:pt x="266905" y="342544"/>
                      <a:pt x="265939" y="343511"/>
                    </a:cubicBezTo>
                    <a:cubicBezTo>
                      <a:pt x="266729" y="343774"/>
                      <a:pt x="267608" y="343950"/>
                      <a:pt x="269540" y="343071"/>
                    </a:cubicBezTo>
                    <a:moveTo>
                      <a:pt x="904811" y="238437"/>
                    </a:moveTo>
                    <a:cubicBezTo>
                      <a:pt x="904196" y="238437"/>
                      <a:pt x="903493" y="238262"/>
                      <a:pt x="902878" y="238437"/>
                    </a:cubicBezTo>
                    <a:cubicBezTo>
                      <a:pt x="901824" y="238701"/>
                      <a:pt x="900858" y="239228"/>
                      <a:pt x="899804" y="239580"/>
                    </a:cubicBezTo>
                    <a:cubicBezTo>
                      <a:pt x="900682" y="239843"/>
                      <a:pt x="901561" y="240458"/>
                      <a:pt x="902351" y="240370"/>
                    </a:cubicBezTo>
                    <a:cubicBezTo>
                      <a:pt x="903581" y="240370"/>
                      <a:pt x="904723" y="239843"/>
                      <a:pt x="904811" y="238437"/>
                    </a:cubicBezTo>
                    <a:moveTo>
                      <a:pt x="945224" y="355547"/>
                    </a:moveTo>
                    <a:cubicBezTo>
                      <a:pt x="946542" y="355634"/>
                      <a:pt x="947859" y="355634"/>
                      <a:pt x="949177" y="355722"/>
                    </a:cubicBezTo>
                    <a:cubicBezTo>
                      <a:pt x="948826" y="354668"/>
                      <a:pt x="948562" y="353614"/>
                      <a:pt x="948211" y="352472"/>
                    </a:cubicBezTo>
                    <a:cubicBezTo>
                      <a:pt x="947596" y="353175"/>
                      <a:pt x="946981" y="353789"/>
                      <a:pt x="945224" y="355547"/>
                    </a:cubicBezTo>
                    <a:moveTo>
                      <a:pt x="949353" y="90228"/>
                    </a:moveTo>
                    <a:cubicBezTo>
                      <a:pt x="949089" y="89965"/>
                      <a:pt x="948914" y="89701"/>
                      <a:pt x="948650" y="89525"/>
                    </a:cubicBezTo>
                    <a:cubicBezTo>
                      <a:pt x="948474" y="89437"/>
                      <a:pt x="948211" y="89437"/>
                      <a:pt x="947947" y="89437"/>
                    </a:cubicBezTo>
                    <a:cubicBezTo>
                      <a:pt x="948123" y="90755"/>
                      <a:pt x="948299" y="91985"/>
                      <a:pt x="948474" y="93303"/>
                    </a:cubicBezTo>
                    <a:cubicBezTo>
                      <a:pt x="949177" y="92600"/>
                      <a:pt x="949792" y="91985"/>
                      <a:pt x="949353" y="90228"/>
                    </a:cubicBezTo>
                    <a:moveTo>
                      <a:pt x="373208" y="707840"/>
                    </a:moveTo>
                    <a:cubicBezTo>
                      <a:pt x="372066" y="706874"/>
                      <a:pt x="370924" y="705907"/>
                      <a:pt x="369870" y="705029"/>
                    </a:cubicBezTo>
                    <a:cubicBezTo>
                      <a:pt x="369606" y="705556"/>
                      <a:pt x="368991" y="706434"/>
                      <a:pt x="369167" y="706610"/>
                    </a:cubicBezTo>
                    <a:cubicBezTo>
                      <a:pt x="370045" y="707401"/>
                      <a:pt x="371099" y="708192"/>
                      <a:pt x="373208" y="707840"/>
                    </a:cubicBezTo>
                    <a:moveTo>
                      <a:pt x="29085" y="407380"/>
                    </a:moveTo>
                    <a:cubicBezTo>
                      <a:pt x="27943" y="406414"/>
                      <a:pt x="26801" y="405448"/>
                      <a:pt x="25746" y="404569"/>
                    </a:cubicBezTo>
                    <a:cubicBezTo>
                      <a:pt x="25483" y="405096"/>
                      <a:pt x="24868" y="405975"/>
                      <a:pt x="25044" y="406150"/>
                    </a:cubicBezTo>
                    <a:cubicBezTo>
                      <a:pt x="25922" y="406941"/>
                      <a:pt x="27064" y="407644"/>
                      <a:pt x="29085" y="407380"/>
                    </a:cubicBezTo>
                    <a:moveTo>
                      <a:pt x="1147288" y="397980"/>
                    </a:moveTo>
                    <a:cubicBezTo>
                      <a:pt x="1148166" y="397716"/>
                      <a:pt x="1149133" y="397541"/>
                      <a:pt x="1150011" y="397277"/>
                    </a:cubicBezTo>
                    <a:cubicBezTo>
                      <a:pt x="1149484" y="396838"/>
                      <a:pt x="1148517" y="395871"/>
                      <a:pt x="1148342" y="395959"/>
                    </a:cubicBezTo>
                    <a:cubicBezTo>
                      <a:pt x="1147463" y="396838"/>
                      <a:pt x="1143949" y="393851"/>
                      <a:pt x="1147288" y="397980"/>
                    </a:cubicBezTo>
                    <a:moveTo>
                      <a:pt x="185640" y="545135"/>
                    </a:moveTo>
                    <a:cubicBezTo>
                      <a:pt x="186694" y="544344"/>
                      <a:pt x="187749" y="543642"/>
                      <a:pt x="188715" y="542763"/>
                    </a:cubicBezTo>
                    <a:cubicBezTo>
                      <a:pt x="188803" y="542675"/>
                      <a:pt x="188276" y="541797"/>
                      <a:pt x="188012" y="541182"/>
                    </a:cubicBezTo>
                    <a:cubicBezTo>
                      <a:pt x="186782" y="542236"/>
                      <a:pt x="185728" y="543202"/>
                      <a:pt x="185640" y="545135"/>
                    </a:cubicBezTo>
                    <a:moveTo>
                      <a:pt x="1563890" y="549352"/>
                    </a:moveTo>
                    <a:cubicBezTo>
                      <a:pt x="1564769" y="549176"/>
                      <a:pt x="1565647" y="549001"/>
                      <a:pt x="1566526" y="548825"/>
                    </a:cubicBezTo>
                    <a:cubicBezTo>
                      <a:pt x="1566438" y="548386"/>
                      <a:pt x="1566174" y="547507"/>
                      <a:pt x="1566174" y="547507"/>
                    </a:cubicBezTo>
                    <a:cubicBezTo>
                      <a:pt x="1565032" y="547683"/>
                      <a:pt x="1563978" y="548034"/>
                      <a:pt x="1563890" y="549352"/>
                    </a:cubicBezTo>
                    <a:moveTo>
                      <a:pt x="334816" y="203208"/>
                    </a:moveTo>
                    <a:cubicBezTo>
                      <a:pt x="335167" y="203911"/>
                      <a:pt x="335519" y="204614"/>
                      <a:pt x="335870" y="205317"/>
                    </a:cubicBezTo>
                    <a:cubicBezTo>
                      <a:pt x="336222" y="204526"/>
                      <a:pt x="336573" y="203911"/>
                      <a:pt x="334816" y="203208"/>
                    </a:cubicBezTo>
                    <a:moveTo>
                      <a:pt x="236420" y="556556"/>
                    </a:moveTo>
                    <a:cubicBezTo>
                      <a:pt x="236595" y="557435"/>
                      <a:pt x="236771" y="558313"/>
                      <a:pt x="236947" y="559192"/>
                    </a:cubicBezTo>
                    <a:cubicBezTo>
                      <a:pt x="237386" y="559104"/>
                      <a:pt x="238265" y="558840"/>
                      <a:pt x="238265" y="558840"/>
                    </a:cubicBezTo>
                    <a:cubicBezTo>
                      <a:pt x="238001" y="557698"/>
                      <a:pt x="237737" y="556644"/>
                      <a:pt x="236420" y="556556"/>
                    </a:cubicBezTo>
                    <a:moveTo>
                      <a:pt x="567980" y="523435"/>
                    </a:moveTo>
                    <a:cubicBezTo>
                      <a:pt x="566925" y="523172"/>
                      <a:pt x="565784" y="522820"/>
                      <a:pt x="564641" y="522644"/>
                    </a:cubicBezTo>
                    <a:cubicBezTo>
                      <a:pt x="564641" y="522644"/>
                      <a:pt x="564378" y="523523"/>
                      <a:pt x="564290" y="523962"/>
                    </a:cubicBezTo>
                    <a:cubicBezTo>
                      <a:pt x="565256" y="524050"/>
                      <a:pt x="566135" y="524226"/>
                      <a:pt x="567980" y="523435"/>
                    </a:cubicBezTo>
                    <a:moveTo>
                      <a:pt x="505867" y="734811"/>
                    </a:moveTo>
                    <a:cubicBezTo>
                      <a:pt x="506570" y="734460"/>
                      <a:pt x="507273" y="734108"/>
                      <a:pt x="507976" y="733757"/>
                    </a:cubicBezTo>
                    <a:cubicBezTo>
                      <a:pt x="507185" y="733406"/>
                      <a:pt x="506482" y="733054"/>
                      <a:pt x="505867" y="734811"/>
                    </a:cubicBezTo>
                    <a:moveTo>
                      <a:pt x="179403" y="520272"/>
                    </a:moveTo>
                    <a:cubicBezTo>
                      <a:pt x="179754" y="520975"/>
                      <a:pt x="180105" y="521678"/>
                      <a:pt x="180457" y="522381"/>
                    </a:cubicBezTo>
                    <a:cubicBezTo>
                      <a:pt x="180808" y="521678"/>
                      <a:pt x="181072" y="520975"/>
                      <a:pt x="179403" y="520272"/>
                    </a:cubicBezTo>
                    <a:moveTo>
                      <a:pt x="497521" y="714078"/>
                    </a:moveTo>
                    <a:cubicBezTo>
                      <a:pt x="497697" y="714956"/>
                      <a:pt x="497873" y="715835"/>
                      <a:pt x="498048" y="716714"/>
                    </a:cubicBezTo>
                    <a:cubicBezTo>
                      <a:pt x="498487" y="716626"/>
                      <a:pt x="499366" y="716362"/>
                      <a:pt x="499366" y="716362"/>
                    </a:cubicBezTo>
                    <a:cubicBezTo>
                      <a:pt x="499190" y="715220"/>
                      <a:pt x="498839" y="714166"/>
                      <a:pt x="497521" y="714078"/>
                    </a:cubicBezTo>
                    <a:moveTo>
                      <a:pt x="287199" y="684032"/>
                    </a:moveTo>
                    <a:cubicBezTo>
                      <a:pt x="286321" y="684208"/>
                      <a:pt x="285442" y="684383"/>
                      <a:pt x="284564" y="684559"/>
                    </a:cubicBezTo>
                    <a:cubicBezTo>
                      <a:pt x="284651" y="684998"/>
                      <a:pt x="284915" y="685877"/>
                      <a:pt x="284915" y="685877"/>
                    </a:cubicBezTo>
                    <a:cubicBezTo>
                      <a:pt x="285969" y="685701"/>
                      <a:pt x="287111" y="685350"/>
                      <a:pt x="287199" y="684032"/>
                    </a:cubicBezTo>
                    <a:moveTo>
                      <a:pt x="739997" y="682978"/>
                    </a:moveTo>
                    <a:cubicBezTo>
                      <a:pt x="738943" y="682714"/>
                      <a:pt x="737801" y="682363"/>
                      <a:pt x="736659" y="682187"/>
                    </a:cubicBezTo>
                    <a:cubicBezTo>
                      <a:pt x="736659" y="682187"/>
                      <a:pt x="736396" y="683065"/>
                      <a:pt x="736308" y="683505"/>
                    </a:cubicBezTo>
                    <a:cubicBezTo>
                      <a:pt x="737274" y="683680"/>
                      <a:pt x="738153" y="683856"/>
                      <a:pt x="739997" y="682978"/>
                    </a:cubicBezTo>
                    <a:moveTo>
                      <a:pt x="1278893" y="569031"/>
                    </a:moveTo>
                    <a:cubicBezTo>
                      <a:pt x="1279947" y="569295"/>
                      <a:pt x="1281089" y="569646"/>
                      <a:pt x="1282231" y="569822"/>
                    </a:cubicBezTo>
                    <a:cubicBezTo>
                      <a:pt x="1282231" y="569822"/>
                      <a:pt x="1282494" y="568943"/>
                      <a:pt x="1282582" y="568504"/>
                    </a:cubicBezTo>
                    <a:cubicBezTo>
                      <a:pt x="1281704" y="568328"/>
                      <a:pt x="1280825" y="568153"/>
                      <a:pt x="1278893" y="569031"/>
                    </a:cubicBezTo>
                    <a:moveTo>
                      <a:pt x="611555" y="83991"/>
                    </a:moveTo>
                    <a:cubicBezTo>
                      <a:pt x="612609" y="84254"/>
                      <a:pt x="613752" y="84606"/>
                      <a:pt x="614894" y="84781"/>
                    </a:cubicBezTo>
                    <a:cubicBezTo>
                      <a:pt x="614894" y="84781"/>
                      <a:pt x="615157" y="83903"/>
                      <a:pt x="615245" y="83463"/>
                    </a:cubicBezTo>
                    <a:cubicBezTo>
                      <a:pt x="614279" y="83376"/>
                      <a:pt x="613400" y="83112"/>
                      <a:pt x="611555" y="83991"/>
                    </a:cubicBezTo>
                    <a:moveTo>
                      <a:pt x="29085" y="475731"/>
                    </a:moveTo>
                    <a:cubicBezTo>
                      <a:pt x="28382" y="476082"/>
                      <a:pt x="27679" y="476433"/>
                      <a:pt x="26976" y="476785"/>
                    </a:cubicBezTo>
                    <a:cubicBezTo>
                      <a:pt x="27767" y="477136"/>
                      <a:pt x="28382" y="477488"/>
                      <a:pt x="29085" y="475731"/>
                    </a:cubicBezTo>
                    <a:moveTo>
                      <a:pt x="961828" y="363805"/>
                    </a:moveTo>
                    <a:cubicBezTo>
                      <a:pt x="962883" y="364068"/>
                      <a:pt x="964025" y="364420"/>
                      <a:pt x="965167" y="364596"/>
                    </a:cubicBezTo>
                    <a:cubicBezTo>
                      <a:pt x="965167" y="364596"/>
                      <a:pt x="965430" y="363717"/>
                      <a:pt x="965518" y="363278"/>
                    </a:cubicBezTo>
                    <a:cubicBezTo>
                      <a:pt x="964552" y="363102"/>
                      <a:pt x="963761" y="362926"/>
                      <a:pt x="961828" y="363805"/>
                    </a:cubicBezTo>
                    <a:moveTo>
                      <a:pt x="1238480" y="671644"/>
                    </a:moveTo>
                    <a:cubicBezTo>
                      <a:pt x="1238831" y="672347"/>
                      <a:pt x="1239183" y="673050"/>
                      <a:pt x="1239534" y="673753"/>
                    </a:cubicBezTo>
                    <a:cubicBezTo>
                      <a:pt x="1239885" y="672962"/>
                      <a:pt x="1240237" y="672259"/>
                      <a:pt x="1238480" y="671644"/>
                    </a:cubicBezTo>
                    <a:moveTo>
                      <a:pt x="284036" y="341051"/>
                    </a:moveTo>
                    <a:cubicBezTo>
                      <a:pt x="285091" y="341314"/>
                      <a:pt x="286233" y="341666"/>
                      <a:pt x="287375" y="341841"/>
                    </a:cubicBezTo>
                    <a:cubicBezTo>
                      <a:pt x="287375" y="341841"/>
                      <a:pt x="287638" y="340963"/>
                      <a:pt x="287726" y="340524"/>
                    </a:cubicBezTo>
                    <a:cubicBezTo>
                      <a:pt x="286848" y="340348"/>
                      <a:pt x="285969" y="340172"/>
                      <a:pt x="284036" y="341051"/>
                    </a:cubicBezTo>
                    <a:moveTo>
                      <a:pt x="985637" y="89174"/>
                    </a:moveTo>
                    <a:cubicBezTo>
                      <a:pt x="984758" y="89350"/>
                      <a:pt x="983880" y="89525"/>
                      <a:pt x="983001" y="89701"/>
                    </a:cubicBezTo>
                    <a:cubicBezTo>
                      <a:pt x="983089" y="90140"/>
                      <a:pt x="983352" y="91019"/>
                      <a:pt x="983352" y="91019"/>
                    </a:cubicBezTo>
                    <a:cubicBezTo>
                      <a:pt x="984494" y="90843"/>
                      <a:pt x="985549" y="90492"/>
                      <a:pt x="985637" y="89174"/>
                    </a:cubicBezTo>
                    <a:moveTo>
                      <a:pt x="1160817" y="274721"/>
                    </a:moveTo>
                    <a:cubicBezTo>
                      <a:pt x="1160114" y="275073"/>
                      <a:pt x="1159411" y="275424"/>
                      <a:pt x="1158709" y="275775"/>
                    </a:cubicBezTo>
                    <a:cubicBezTo>
                      <a:pt x="1159411" y="276039"/>
                      <a:pt x="1160114" y="276390"/>
                      <a:pt x="1160817" y="274721"/>
                    </a:cubicBezTo>
                    <a:moveTo>
                      <a:pt x="929674" y="640544"/>
                    </a:moveTo>
                    <a:cubicBezTo>
                      <a:pt x="930025" y="641247"/>
                      <a:pt x="930377" y="641950"/>
                      <a:pt x="930728" y="642653"/>
                    </a:cubicBezTo>
                    <a:cubicBezTo>
                      <a:pt x="931079" y="641862"/>
                      <a:pt x="931431" y="641247"/>
                      <a:pt x="929674" y="640544"/>
                    </a:cubicBezTo>
                    <a:moveTo>
                      <a:pt x="1269580" y="109907"/>
                    </a:moveTo>
                    <a:cubicBezTo>
                      <a:pt x="1269844" y="108853"/>
                      <a:pt x="1270195" y="107711"/>
                      <a:pt x="1270371" y="106569"/>
                    </a:cubicBezTo>
                    <a:cubicBezTo>
                      <a:pt x="1270371" y="106569"/>
                      <a:pt x="1269492" y="106305"/>
                      <a:pt x="1269053" y="106218"/>
                    </a:cubicBezTo>
                    <a:cubicBezTo>
                      <a:pt x="1268965" y="107096"/>
                      <a:pt x="1268789" y="107975"/>
                      <a:pt x="1269580" y="109907"/>
                    </a:cubicBezTo>
                    <a:moveTo>
                      <a:pt x="1535953" y="262246"/>
                    </a:moveTo>
                    <a:cubicBezTo>
                      <a:pt x="1535513" y="261982"/>
                      <a:pt x="1535162" y="261719"/>
                      <a:pt x="1534723" y="261455"/>
                    </a:cubicBezTo>
                    <a:cubicBezTo>
                      <a:pt x="1534723" y="262070"/>
                      <a:pt x="1534811" y="262685"/>
                      <a:pt x="1535953" y="262246"/>
                    </a:cubicBezTo>
                    <a:moveTo>
                      <a:pt x="1050912" y="117199"/>
                    </a:moveTo>
                    <a:cubicBezTo>
                      <a:pt x="1051351" y="117463"/>
                      <a:pt x="1051703" y="117726"/>
                      <a:pt x="1052142" y="117990"/>
                    </a:cubicBezTo>
                    <a:cubicBezTo>
                      <a:pt x="1052142" y="117375"/>
                      <a:pt x="1052054" y="116760"/>
                      <a:pt x="1050912" y="117199"/>
                    </a:cubicBezTo>
                    <a:moveTo>
                      <a:pt x="176240" y="641511"/>
                    </a:moveTo>
                    <a:cubicBezTo>
                      <a:pt x="176679" y="641774"/>
                      <a:pt x="177031" y="642038"/>
                      <a:pt x="177470" y="642301"/>
                    </a:cubicBezTo>
                    <a:cubicBezTo>
                      <a:pt x="177470" y="641774"/>
                      <a:pt x="177382" y="641159"/>
                      <a:pt x="176240" y="641511"/>
                    </a:cubicBezTo>
                    <a:moveTo>
                      <a:pt x="1336964" y="146191"/>
                    </a:moveTo>
                    <a:cubicBezTo>
                      <a:pt x="1337403" y="146455"/>
                      <a:pt x="1337755" y="146718"/>
                      <a:pt x="1338194" y="146982"/>
                    </a:cubicBezTo>
                    <a:cubicBezTo>
                      <a:pt x="1338106" y="146367"/>
                      <a:pt x="1338106" y="145752"/>
                      <a:pt x="1336964" y="146191"/>
                    </a:cubicBezTo>
                    <a:moveTo>
                      <a:pt x="932836" y="450868"/>
                    </a:moveTo>
                    <a:cubicBezTo>
                      <a:pt x="932397" y="450604"/>
                      <a:pt x="932046" y="450341"/>
                      <a:pt x="931607" y="450077"/>
                    </a:cubicBezTo>
                    <a:cubicBezTo>
                      <a:pt x="931607" y="450692"/>
                      <a:pt x="931694" y="451307"/>
                      <a:pt x="932836" y="450868"/>
                    </a:cubicBezTo>
                    <a:moveTo>
                      <a:pt x="1214671" y="98486"/>
                    </a:moveTo>
                    <a:cubicBezTo>
                      <a:pt x="1215111" y="98750"/>
                      <a:pt x="1215462" y="99014"/>
                      <a:pt x="1215901" y="99277"/>
                    </a:cubicBezTo>
                    <a:cubicBezTo>
                      <a:pt x="1215814" y="98750"/>
                      <a:pt x="1215814" y="98135"/>
                      <a:pt x="1214671" y="98486"/>
                    </a:cubicBezTo>
                    <a:moveTo>
                      <a:pt x="316191" y="246696"/>
                    </a:moveTo>
                    <a:cubicBezTo>
                      <a:pt x="316454" y="246256"/>
                      <a:pt x="316718" y="245905"/>
                      <a:pt x="316981" y="245466"/>
                    </a:cubicBezTo>
                    <a:cubicBezTo>
                      <a:pt x="316367" y="245554"/>
                      <a:pt x="315752" y="245642"/>
                      <a:pt x="316191" y="246696"/>
                    </a:cubicBezTo>
                    <a:moveTo>
                      <a:pt x="1415769" y="583527"/>
                    </a:moveTo>
                    <a:cubicBezTo>
                      <a:pt x="1415330" y="583264"/>
                      <a:pt x="1414978" y="583000"/>
                      <a:pt x="1414539" y="582737"/>
                    </a:cubicBezTo>
                    <a:cubicBezTo>
                      <a:pt x="1414539" y="583351"/>
                      <a:pt x="1414627" y="583966"/>
                      <a:pt x="1415769" y="583527"/>
                    </a:cubicBezTo>
                    <a:moveTo>
                      <a:pt x="185640" y="462289"/>
                    </a:moveTo>
                    <a:cubicBezTo>
                      <a:pt x="185904" y="461850"/>
                      <a:pt x="186167" y="461498"/>
                      <a:pt x="186431" y="461059"/>
                    </a:cubicBezTo>
                    <a:cubicBezTo>
                      <a:pt x="185816" y="461059"/>
                      <a:pt x="185201" y="461147"/>
                      <a:pt x="185640" y="462289"/>
                    </a:cubicBezTo>
                    <a:moveTo>
                      <a:pt x="349312" y="675774"/>
                    </a:moveTo>
                    <a:cubicBezTo>
                      <a:pt x="349048" y="676213"/>
                      <a:pt x="348785" y="676564"/>
                      <a:pt x="348521" y="677003"/>
                    </a:cubicBezTo>
                    <a:cubicBezTo>
                      <a:pt x="349136" y="676916"/>
                      <a:pt x="349751" y="676828"/>
                      <a:pt x="349312" y="675774"/>
                    </a:cubicBezTo>
                    <a:moveTo>
                      <a:pt x="1543157" y="433209"/>
                    </a:moveTo>
                    <a:cubicBezTo>
                      <a:pt x="1542893" y="433649"/>
                      <a:pt x="1542630" y="434000"/>
                      <a:pt x="1542366" y="434439"/>
                    </a:cubicBezTo>
                    <a:cubicBezTo>
                      <a:pt x="1542981" y="434439"/>
                      <a:pt x="1543596" y="434351"/>
                      <a:pt x="1543157" y="433209"/>
                    </a:cubicBezTo>
                    <a:moveTo>
                      <a:pt x="1090358" y="577289"/>
                    </a:moveTo>
                    <a:cubicBezTo>
                      <a:pt x="1090798" y="577553"/>
                      <a:pt x="1091149" y="577817"/>
                      <a:pt x="1091588" y="578080"/>
                    </a:cubicBezTo>
                    <a:cubicBezTo>
                      <a:pt x="1091500" y="577465"/>
                      <a:pt x="1091412" y="576850"/>
                      <a:pt x="1090358" y="577289"/>
                    </a:cubicBezTo>
                    <a:moveTo>
                      <a:pt x="1247880" y="573160"/>
                    </a:moveTo>
                    <a:cubicBezTo>
                      <a:pt x="1248319" y="573424"/>
                      <a:pt x="1248671" y="573688"/>
                      <a:pt x="1249110" y="573951"/>
                    </a:cubicBezTo>
                    <a:cubicBezTo>
                      <a:pt x="1249022" y="573336"/>
                      <a:pt x="1248934" y="572721"/>
                      <a:pt x="1247880" y="573160"/>
                    </a:cubicBezTo>
                    <a:moveTo>
                      <a:pt x="304770" y="241512"/>
                    </a:moveTo>
                    <a:cubicBezTo>
                      <a:pt x="304331" y="241249"/>
                      <a:pt x="303979" y="240985"/>
                      <a:pt x="303540" y="240722"/>
                    </a:cubicBezTo>
                    <a:cubicBezTo>
                      <a:pt x="303628" y="241337"/>
                      <a:pt x="303716" y="241952"/>
                      <a:pt x="304770" y="241512"/>
                    </a:cubicBezTo>
                    <a:moveTo>
                      <a:pt x="1428156" y="498573"/>
                    </a:moveTo>
                    <a:cubicBezTo>
                      <a:pt x="1427717" y="498309"/>
                      <a:pt x="1427365" y="498045"/>
                      <a:pt x="1426926" y="497782"/>
                    </a:cubicBezTo>
                    <a:cubicBezTo>
                      <a:pt x="1427014" y="498309"/>
                      <a:pt x="1427014" y="498924"/>
                      <a:pt x="1428156" y="498573"/>
                    </a:cubicBezTo>
                    <a:moveTo>
                      <a:pt x="1176367" y="192841"/>
                    </a:moveTo>
                    <a:cubicBezTo>
                      <a:pt x="1176631" y="192402"/>
                      <a:pt x="1176894" y="192051"/>
                      <a:pt x="1177158" y="191611"/>
                    </a:cubicBezTo>
                    <a:cubicBezTo>
                      <a:pt x="1176543" y="191611"/>
                      <a:pt x="1175928" y="191699"/>
                      <a:pt x="1176367" y="192841"/>
                    </a:cubicBezTo>
                    <a:moveTo>
                      <a:pt x="298532" y="685086"/>
                    </a:moveTo>
                    <a:cubicBezTo>
                      <a:pt x="298971" y="685350"/>
                      <a:pt x="299323" y="685613"/>
                      <a:pt x="299762" y="685877"/>
                    </a:cubicBezTo>
                    <a:cubicBezTo>
                      <a:pt x="299762" y="685262"/>
                      <a:pt x="299674" y="684647"/>
                      <a:pt x="298532" y="685086"/>
                    </a:cubicBezTo>
                    <a:moveTo>
                      <a:pt x="1610541" y="365913"/>
                    </a:moveTo>
                    <a:cubicBezTo>
                      <a:pt x="1610101" y="365650"/>
                      <a:pt x="1609750" y="365386"/>
                      <a:pt x="1609310" y="365123"/>
                    </a:cubicBezTo>
                    <a:cubicBezTo>
                      <a:pt x="1609398" y="365650"/>
                      <a:pt x="1609486" y="366265"/>
                      <a:pt x="1610541" y="365913"/>
                    </a:cubicBezTo>
                    <a:moveTo>
                      <a:pt x="855086" y="80916"/>
                    </a:moveTo>
                    <a:cubicBezTo>
                      <a:pt x="854822" y="81355"/>
                      <a:pt x="854559" y="81706"/>
                      <a:pt x="854295" y="82146"/>
                    </a:cubicBezTo>
                    <a:cubicBezTo>
                      <a:pt x="854822" y="82058"/>
                      <a:pt x="855525" y="81970"/>
                      <a:pt x="855086" y="80916"/>
                    </a:cubicBezTo>
                    <a:moveTo>
                      <a:pt x="292382" y="208391"/>
                    </a:moveTo>
                    <a:cubicBezTo>
                      <a:pt x="292822" y="208655"/>
                      <a:pt x="293173" y="208919"/>
                      <a:pt x="293612" y="209182"/>
                    </a:cubicBezTo>
                    <a:cubicBezTo>
                      <a:pt x="293525" y="208567"/>
                      <a:pt x="293437" y="207952"/>
                      <a:pt x="292382" y="208391"/>
                    </a:cubicBezTo>
                    <a:moveTo>
                      <a:pt x="446742" y="199079"/>
                    </a:moveTo>
                    <a:cubicBezTo>
                      <a:pt x="447005" y="198640"/>
                      <a:pt x="447269" y="198288"/>
                      <a:pt x="447532" y="197849"/>
                    </a:cubicBezTo>
                    <a:cubicBezTo>
                      <a:pt x="447005" y="197849"/>
                      <a:pt x="446302" y="197937"/>
                      <a:pt x="446742" y="199079"/>
                    </a:cubicBezTo>
                    <a:moveTo>
                      <a:pt x="982562" y="399034"/>
                    </a:moveTo>
                    <a:cubicBezTo>
                      <a:pt x="982122" y="398771"/>
                      <a:pt x="981771" y="398507"/>
                      <a:pt x="981332" y="398243"/>
                    </a:cubicBezTo>
                    <a:cubicBezTo>
                      <a:pt x="981332" y="398859"/>
                      <a:pt x="981420" y="399473"/>
                      <a:pt x="982562" y="3990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id="{5A77B3CA-B18B-4B4A-8930-944D5670CA39}"/>
                  </a:ext>
                </a:extLst>
              </p:cNvPr>
              <p:cNvSpPr/>
              <p:nvPr/>
            </p:nvSpPr>
            <p:spPr>
              <a:xfrm>
                <a:off x="2162679" y="1330844"/>
                <a:ext cx="1666901" cy="761217"/>
              </a:xfrm>
              <a:custGeom>
                <a:avLst/>
                <a:gdLst>
                  <a:gd name="connsiteX0" fmla="*/ 509336 w 1666901"/>
                  <a:gd name="connsiteY0" fmla="*/ 761217 h 761217"/>
                  <a:gd name="connsiteX1" fmla="*/ 503977 w 1666901"/>
                  <a:gd name="connsiteY1" fmla="*/ 760690 h 761217"/>
                  <a:gd name="connsiteX2" fmla="*/ 488954 w 1666901"/>
                  <a:gd name="connsiteY2" fmla="*/ 758845 h 761217"/>
                  <a:gd name="connsiteX3" fmla="*/ 487900 w 1666901"/>
                  <a:gd name="connsiteY3" fmla="*/ 758845 h 761217"/>
                  <a:gd name="connsiteX4" fmla="*/ 470592 w 1666901"/>
                  <a:gd name="connsiteY4" fmla="*/ 754892 h 761217"/>
                  <a:gd name="connsiteX5" fmla="*/ 437999 w 1666901"/>
                  <a:gd name="connsiteY5" fmla="*/ 755946 h 761217"/>
                  <a:gd name="connsiteX6" fmla="*/ 424381 w 1666901"/>
                  <a:gd name="connsiteY6" fmla="*/ 754892 h 761217"/>
                  <a:gd name="connsiteX7" fmla="*/ 396620 w 1666901"/>
                  <a:gd name="connsiteY7" fmla="*/ 750060 h 761217"/>
                  <a:gd name="connsiteX8" fmla="*/ 382387 w 1666901"/>
                  <a:gd name="connsiteY8" fmla="*/ 747512 h 761217"/>
                  <a:gd name="connsiteX9" fmla="*/ 370878 w 1666901"/>
                  <a:gd name="connsiteY9" fmla="*/ 746106 h 761217"/>
                  <a:gd name="connsiteX10" fmla="*/ 335298 w 1666901"/>
                  <a:gd name="connsiteY10" fmla="*/ 738375 h 761217"/>
                  <a:gd name="connsiteX11" fmla="*/ 327391 w 1666901"/>
                  <a:gd name="connsiteY11" fmla="*/ 736530 h 761217"/>
                  <a:gd name="connsiteX12" fmla="*/ 288735 w 1666901"/>
                  <a:gd name="connsiteY12" fmla="*/ 727130 h 761217"/>
                  <a:gd name="connsiteX13" fmla="*/ 258601 w 1666901"/>
                  <a:gd name="connsiteY13" fmla="*/ 717115 h 761217"/>
                  <a:gd name="connsiteX14" fmla="*/ 256932 w 1666901"/>
                  <a:gd name="connsiteY14" fmla="*/ 716500 h 761217"/>
                  <a:gd name="connsiteX15" fmla="*/ 248850 w 1666901"/>
                  <a:gd name="connsiteY15" fmla="*/ 712722 h 761217"/>
                  <a:gd name="connsiteX16" fmla="*/ 241470 w 1666901"/>
                  <a:gd name="connsiteY16" fmla="*/ 709647 h 761217"/>
                  <a:gd name="connsiteX17" fmla="*/ 226535 w 1666901"/>
                  <a:gd name="connsiteY17" fmla="*/ 704552 h 761217"/>
                  <a:gd name="connsiteX18" fmla="*/ 221703 w 1666901"/>
                  <a:gd name="connsiteY18" fmla="*/ 702355 h 761217"/>
                  <a:gd name="connsiteX19" fmla="*/ 203166 w 1666901"/>
                  <a:gd name="connsiteY19" fmla="*/ 694888 h 761217"/>
                  <a:gd name="connsiteX20" fmla="*/ 200354 w 1666901"/>
                  <a:gd name="connsiteY20" fmla="*/ 693218 h 761217"/>
                  <a:gd name="connsiteX21" fmla="*/ 186473 w 1666901"/>
                  <a:gd name="connsiteY21" fmla="*/ 686717 h 761217"/>
                  <a:gd name="connsiteX22" fmla="*/ 171890 w 1666901"/>
                  <a:gd name="connsiteY22" fmla="*/ 679953 h 761217"/>
                  <a:gd name="connsiteX23" fmla="*/ 138944 w 1666901"/>
                  <a:gd name="connsiteY23" fmla="*/ 659834 h 761217"/>
                  <a:gd name="connsiteX24" fmla="*/ 111973 w 1666901"/>
                  <a:gd name="connsiteY24" fmla="*/ 641473 h 761217"/>
                  <a:gd name="connsiteX25" fmla="*/ 104769 w 1666901"/>
                  <a:gd name="connsiteY25" fmla="*/ 636465 h 761217"/>
                  <a:gd name="connsiteX26" fmla="*/ 98444 w 1666901"/>
                  <a:gd name="connsiteY26" fmla="*/ 630930 h 761217"/>
                  <a:gd name="connsiteX27" fmla="*/ 96160 w 1666901"/>
                  <a:gd name="connsiteY27" fmla="*/ 628031 h 761217"/>
                  <a:gd name="connsiteX28" fmla="*/ 63127 w 1666901"/>
                  <a:gd name="connsiteY28" fmla="*/ 598249 h 761217"/>
                  <a:gd name="connsiteX29" fmla="*/ 53639 w 1666901"/>
                  <a:gd name="connsiteY29" fmla="*/ 587794 h 761217"/>
                  <a:gd name="connsiteX30" fmla="*/ 40021 w 1666901"/>
                  <a:gd name="connsiteY30" fmla="*/ 569081 h 761217"/>
                  <a:gd name="connsiteX31" fmla="*/ 32114 w 1666901"/>
                  <a:gd name="connsiteY31" fmla="*/ 557221 h 761217"/>
                  <a:gd name="connsiteX32" fmla="*/ 19463 w 1666901"/>
                  <a:gd name="connsiteY32" fmla="*/ 537981 h 761217"/>
                  <a:gd name="connsiteX33" fmla="*/ 13138 w 1666901"/>
                  <a:gd name="connsiteY33" fmla="*/ 522606 h 761217"/>
                  <a:gd name="connsiteX34" fmla="*/ 9184 w 1666901"/>
                  <a:gd name="connsiteY34" fmla="*/ 511273 h 761217"/>
                  <a:gd name="connsiteX35" fmla="*/ 1278 w 1666901"/>
                  <a:gd name="connsiteY35" fmla="*/ 478152 h 761217"/>
                  <a:gd name="connsiteX36" fmla="*/ 663 w 1666901"/>
                  <a:gd name="connsiteY36" fmla="*/ 464886 h 761217"/>
                  <a:gd name="connsiteX37" fmla="*/ 1717 w 1666901"/>
                  <a:gd name="connsiteY37" fmla="*/ 429833 h 761217"/>
                  <a:gd name="connsiteX38" fmla="*/ 2068 w 1666901"/>
                  <a:gd name="connsiteY38" fmla="*/ 428164 h 761217"/>
                  <a:gd name="connsiteX39" fmla="*/ 14016 w 1666901"/>
                  <a:gd name="connsiteY39" fmla="*/ 383973 h 761217"/>
                  <a:gd name="connsiteX40" fmla="*/ 15949 w 1666901"/>
                  <a:gd name="connsiteY40" fmla="*/ 378965 h 761217"/>
                  <a:gd name="connsiteX41" fmla="*/ 34311 w 1666901"/>
                  <a:gd name="connsiteY41" fmla="*/ 350413 h 761217"/>
                  <a:gd name="connsiteX42" fmla="*/ 35365 w 1666901"/>
                  <a:gd name="connsiteY42" fmla="*/ 348217 h 761217"/>
                  <a:gd name="connsiteX43" fmla="*/ 39230 w 1666901"/>
                  <a:gd name="connsiteY43" fmla="*/ 341364 h 761217"/>
                  <a:gd name="connsiteX44" fmla="*/ 46171 w 1666901"/>
                  <a:gd name="connsiteY44" fmla="*/ 332227 h 761217"/>
                  <a:gd name="connsiteX45" fmla="*/ 65323 w 1666901"/>
                  <a:gd name="connsiteY45" fmla="*/ 310615 h 761217"/>
                  <a:gd name="connsiteX46" fmla="*/ 83685 w 1666901"/>
                  <a:gd name="connsiteY46" fmla="*/ 294099 h 761217"/>
                  <a:gd name="connsiteX47" fmla="*/ 91679 w 1666901"/>
                  <a:gd name="connsiteY47" fmla="*/ 286543 h 761217"/>
                  <a:gd name="connsiteX48" fmla="*/ 91855 w 1666901"/>
                  <a:gd name="connsiteY48" fmla="*/ 286280 h 761217"/>
                  <a:gd name="connsiteX49" fmla="*/ 98883 w 1666901"/>
                  <a:gd name="connsiteY49" fmla="*/ 281184 h 761217"/>
                  <a:gd name="connsiteX50" fmla="*/ 111798 w 1666901"/>
                  <a:gd name="connsiteY50" fmla="*/ 272750 h 761217"/>
                  <a:gd name="connsiteX51" fmla="*/ 121198 w 1666901"/>
                  <a:gd name="connsiteY51" fmla="*/ 265458 h 761217"/>
                  <a:gd name="connsiteX52" fmla="*/ 183838 w 1666901"/>
                  <a:gd name="connsiteY52" fmla="*/ 232074 h 761217"/>
                  <a:gd name="connsiteX53" fmla="*/ 227940 w 1666901"/>
                  <a:gd name="connsiteY53" fmla="*/ 213976 h 761217"/>
                  <a:gd name="connsiteX54" fmla="*/ 240328 w 1666901"/>
                  <a:gd name="connsiteY54" fmla="*/ 210550 h 761217"/>
                  <a:gd name="connsiteX55" fmla="*/ 248059 w 1666901"/>
                  <a:gd name="connsiteY55" fmla="*/ 208529 h 761217"/>
                  <a:gd name="connsiteX56" fmla="*/ 261500 w 1666901"/>
                  <a:gd name="connsiteY56" fmla="*/ 204224 h 761217"/>
                  <a:gd name="connsiteX57" fmla="*/ 284167 w 1666901"/>
                  <a:gd name="connsiteY57" fmla="*/ 197284 h 761217"/>
                  <a:gd name="connsiteX58" fmla="*/ 290229 w 1666901"/>
                  <a:gd name="connsiteY58" fmla="*/ 195615 h 761217"/>
                  <a:gd name="connsiteX59" fmla="*/ 315531 w 1666901"/>
                  <a:gd name="connsiteY59" fmla="*/ 190431 h 761217"/>
                  <a:gd name="connsiteX60" fmla="*/ 329060 w 1666901"/>
                  <a:gd name="connsiteY60" fmla="*/ 188235 h 761217"/>
                  <a:gd name="connsiteX61" fmla="*/ 339954 w 1666901"/>
                  <a:gd name="connsiteY61" fmla="*/ 186302 h 761217"/>
                  <a:gd name="connsiteX62" fmla="*/ 349881 w 1666901"/>
                  <a:gd name="connsiteY62" fmla="*/ 184018 h 761217"/>
                  <a:gd name="connsiteX63" fmla="*/ 368419 w 1666901"/>
                  <a:gd name="connsiteY63" fmla="*/ 180855 h 761217"/>
                  <a:gd name="connsiteX64" fmla="*/ 384232 w 1666901"/>
                  <a:gd name="connsiteY64" fmla="*/ 179274 h 761217"/>
                  <a:gd name="connsiteX65" fmla="*/ 400573 w 1666901"/>
                  <a:gd name="connsiteY65" fmla="*/ 177429 h 761217"/>
                  <a:gd name="connsiteX66" fmla="*/ 429213 w 1666901"/>
                  <a:gd name="connsiteY66" fmla="*/ 176023 h 761217"/>
                  <a:gd name="connsiteX67" fmla="*/ 431585 w 1666901"/>
                  <a:gd name="connsiteY67" fmla="*/ 175848 h 761217"/>
                  <a:gd name="connsiteX68" fmla="*/ 437384 w 1666901"/>
                  <a:gd name="connsiteY68" fmla="*/ 175057 h 761217"/>
                  <a:gd name="connsiteX69" fmla="*/ 453461 w 1666901"/>
                  <a:gd name="connsiteY69" fmla="*/ 174969 h 761217"/>
                  <a:gd name="connsiteX70" fmla="*/ 457502 w 1666901"/>
                  <a:gd name="connsiteY70" fmla="*/ 175584 h 761217"/>
                  <a:gd name="connsiteX71" fmla="*/ 460314 w 1666901"/>
                  <a:gd name="connsiteY71" fmla="*/ 176023 h 761217"/>
                  <a:gd name="connsiteX72" fmla="*/ 460489 w 1666901"/>
                  <a:gd name="connsiteY72" fmla="*/ 176023 h 761217"/>
                  <a:gd name="connsiteX73" fmla="*/ 479378 w 1666901"/>
                  <a:gd name="connsiteY73" fmla="*/ 174003 h 761217"/>
                  <a:gd name="connsiteX74" fmla="*/ 483507 w 1666901"/>
                  <a:gd name="connsiteY74" fmla="*/ 174003 h 761217"/>
                  <a:gd name="connsiteX75" fmla="*/ 492029 w 1666901"/>
                  <a:gd name="connsiteY75" fmla="*/ 163548 h 761217"/>
                  <a:gd name="connsiteX76" fmla="*/ 499496 w 1666901"/>
                  <a:gd name="connsiteY76" fmla="*/ 154411 h 761217"/>
                  <a:gd name="connsiteX77" fmla="*/ 542018 w 1666901"/>
                  <a:gd name="connsiteY77" fmla="*/ 112066 h 761217"/>
                  <a:gd name="connsiteX78" fmla="*/ 577159 w 1666901"/>
                  <a:gd name="connsiteY78" fmla="*/ 87554 h 761217"/>
                  <a:gd name="connsiteX79" fmla="*/ 594291 w 1666901"/>
                  <a:gd name="connsiteY79" fmla="*/ 78154 h 761217"/>
                  <a:gd name="connsiteX80" fmla="*/ 600089 w 1666901"/>
                  <a:gd name="connsiteY80" fmla="*/ 75255 h 761217"/>
                  <a:gd name="connsiteX81" fmla="*/ 610807 w 1666901"/>
                  <a:gd name="connsiteY81" fmla="*/ 69544 h 761217"/>
                  <a:gd name="connsiteX82" fmla="*/ 639184 w 1666901"/>
                  <a:gd name="connsiteY82" fmla="*/ 55312 h 761217"/>
                  <a:gd name="connsiteX83" fmla="*/ 684253 w 1666901"/>
                  <a:gd name="connsiteY83" fmla="*/ 38883 h 761217"/>
                  <a:gd name="connsiteX84" fmla="*/ 698046 w 1666901"/>
                  <a:gd name="connsiteY84" fmla="*/ 34754 h 761217"/>
                  <a:gd name="connsiteX85" fmla="*/ 723260 w 1666901"/>
                  <a:gd name="connsiteY85" fmla="*/ 26145 h 761217"/>
                  <a:gd name="connsiteX86" fmla="*/ 744169 w 1666901"/>
                  <a:gd name="connsiteY86" fmla="*/ 20786 h 761217"/>
                  <a:gd name="connsiteX87" fmla="*/ 755239 w 1666901"/>
                  <a:gd name="connsiteY87" fmla="*/ 18765 h 761217"/>
                  <a:gd name="connsiteX88" fmla="*/ 779398 w 1666901"/>
                  <a:gd name="connsiteY88" fmla="*/ 14636 h 761217"/>
                  <a:gd name="connsiteX89" fmla="*/ 805315 w 1666901"/>
                  <a:gd name="connsiteY89" fmla="*/ 9540 h 761217"/>
                  <a:gd name="connsiteX90" fmla="*/ 808566 w 1666901"/>
                  <a:gd name="connsiteY90" fmla="*/ 8310 h 761217"/>
                  <a:gd name="connsiteX91" fmla="*/ 811904 w 1666901"/>
                  <a:gd name="connsiteY91" fmla="*/ 9277 h 761217"/>
                  <a:gd name="connsiteX92" fmla="*/ 822008 w 1666901"/>
                  <a:gd name="connsiteY92" fmla="*/ 7959 h 761217"/>
                  <a:gd name="connsiteX93" fmla="*/ 833165 w 1666901"/>
                  <a:gd name="connsiteY93" fmla="*/ 5675 h 761217"/>
                  <a:gd name="connsiteX94" fmla="*/ 850121 w 1666901"/>
                  <a:gd name="connsiteY94" fmla="*/ 4972 h 761217"/>
                  <a:gd name="connsiteX95" fmla="*/ 871996 w 1666901"/>
                  <a:gd name="connsiteY95" fmla="*/ 3654 h 761217"/>
                  <a:gd name="connsiteX96" fmla="*/ 889919 w 1666901"/>
                  <a:gd name="connsiteY96" fmla="*/ 2424 h 761217"/>
                  <a:gd name="connsiteX97" fmla="*/ 900813 w 1666901"/>
                  <a:gd name="connsiteY97" fmla="*/ 1897 h 761217"/>
                  <a:gd name="connsiteX98" fmla="*/ 915396 w 1666901"/>
                  <a:gd name="connsiteY98" fmla="*/ 755 h 761217"/>
                  <a:gd name="connsiteX99" fmla="*/ 924269 w 1666901"/>
                  <a:gd name="connsiteY99" fmla="*/ 52 h 761217"/>
                  <a:gd name="connsiteX100" fmla="*/ 934021 w 1666901"/>
                  <a:gd name="connsiteY100" fmla="*/ 1194 h 761217"/>
                  <a:gd name="connsiteX101" fmla="*/ 937184 w 1666901"/>
                  <a:gd name="connsiteY101" fmla="*/ 1809 h 761217"/>
                  <a:gd name="connsiteX102" fmla="*/ 946848 w 1666901"/>
                  <a:gd name="connsiteY102" fmla="*/ 1897 h 761217"/>
                  <a:gd name="connsiteX103" fmla="*/ 958005 w 1666901"/>
                  <a:gd name="connsiteY103" fmla="*/ 1985 h 761217"/>
                  <a:gd name="connsiteX104" fmla="*/ 979617 w 1666901"/>
                  <a:gd name="connsiteY104" fmla="*/ 4093 h 761217"/>
                  <a:gd name="connsiteX105" fmla="*/ 984537 w 1666901"/>
                  <a:gd name="connsiteY105" fmla="*/ 4006 h 761217"/>
                  <a:gd name="connsiteX106" fmla="*/ 998594 w 1666901"/>
                  <a:gd name="connsiteY106" fmla="*/ 5148 h 761217"/>
                  <a:gd name="connsiteX107" fmla="*/ 1010805 w 1666901"/>
                  <a:gd name="connsiteY107" fmla="*/ 5587 h 761217"/>
                  <a:gd name="connsiteX108" fmla="*/ 1013353 w 1666901"/>
                  <a:gd name="connsiteY108" fmla="*/ 6114 h 761217"/>
                  <a:gd name="connsiteX109" fmla="*/ 1027585 w 1666901"/>
                  <a:gd name="connsiteY109" fmla="*/ 7432 h 761217"/>
                  <a:gd name="connsiteX110" fmla="*/ 1054381 w 1666901"/>
                  <a:gd name="connsiteY110" fmla="*/ 10858 h 761217"/>
                  <a:gd name="connsiteX111" fmla="*/ 1067910 w 1666901"/>
                  <a:gd name="connsiteY111" fmla="*/ 13230 h 761217"/>
                  <a:gd name="connsiteX112" fmla="*/ 1097078 w 1666901"/>
                  <a:gd name="connsiteY112" fmla="*/ 20434 h 761217"/>
                  <a:gd name="connsiteX113" fmla="*/ 1108060 w 1666901"/>
                  <a:gd name="connsiteY113" fmla="*/ 22367 h 761217"/>
                  <a:gd name="connsiteX114" fmla="*/ 1111310 w 1666901"/>
                  <a:gd name="connsiteY114" fmla="*/ 22631 h 761217"/>
                  <a:gd name="connsiteX115" fmla="*/ 1145925 w 1666901"/>
                  <a:gd name="connsiteY115" fmla="*/ 30713 h 761217"/>
                  <a:gd name="connsiteX116" fmla="*/ 1162441 w 1666901"/>
                  <a:gd name="connsiteY116" fmla="*/ 35457 h 761217"/>
                  <a:gd name="connsiteX117" fmla="*/ 1187128 w 1666901"/>
                  <a:gd name="connsiteY117" fmla="*/ 42749 h 761217"/>
                  <a:gd name="connsiteX118" fmla="*/ 1190730 w 1666901"/>
                  <a:gd name="connsiteY118" fmla="*/ 43891 h 761217"/>
                  <a:gd name="connsiteX119" fmla="*/ 1203293 w 1666901"/>
                  <a:gd name="connsiteY119" fmla="*/ 49602 h 761217"/>
                  <a:gd name="connsiteX120" fmla="*/ 1217525 w 1666901"/>
                  <a:gd name="connsiteY120" fmla="*/ 55664 h 761217"/>
                  <a:gd name="connsiteX121" fmla="*/ 1226838 w 1666901"/>
                  <a:gd name="connsiteY121" fmla="*/ 58914 h 761217"/>
                  <a:gd name="connsiteX122" fmla="*/ 1277354 w 1666901"/>
                  <a:gd name="connsiteY122" fmla="*/ 82810 h 761217"/>
                  <a:gd name="connsiteX123" fmla="*/ 1322159 w 1666901"/>
                  <a:gd name="connsiteY123" fmla="*/ 111363 h 761217"/>
                  <a:gd name="connsiteX124" fmla="*/ 1325586 w 1666901"/>
                  <a:gd name="connsiteY124" fmla="*/ 113735 h 761217"/>
                  <a:gd name="connsiteX125" fmla="*/ 1352381 w 1666901"/>
                  <a:gd name="connsiteY125" fmla="*/ 134468 h 761217"/>
                  <a:gd name="connsiteX126" fmla="*/ 1363363 w 1666901"/>
                  <a:gd name="connsiteY126" fmla="*/ 145099 h 761217"/>
                  <a:gd name="connsiteX127" fmla="*/ 1371709 w 1666901"/>
                  <a:gd name="connsiteY127" fmla="*/ 153357 h 761217"/>
                  <a:gd name="connsiteX128" fmla="*/ 1380582 w 1666901"/>
                  <a:gd name="connsiteY128" fmla="*/ 159331 h 761217"/>
                  <a:gd name="connsiteX129" fmla="*/ 1396044 w 1666901"/>
                  <a:gd name="connsiteY129" fmla="*/ 164514 h 761217"/>
                  <a:gd name="connsiteX130" fmla="*/ 1420116 w 1666901"/>
                  <a:gd name="connsiteY130" fmla="*/ 173124 h 761217"/>
                  <a:gd name="connsiteX131" fmla="*/ 1432504 w 1666901"/>
                  <a:gd name="connsiteY131" fmla="*/ 177956 h 761217"/>
                  <a:gd name="connsiteX132" fmla="*/ 1456575 w 1666901"/>
                  <a:gd name="connsiteY132" fmla="*/ 188762 h 761217"/>
                  <a:gd name="connsiteX133" fmla="*/ 1462989 w 1666901"/>
                  <a:gd name="connsiteY133" fmla="*/ 190870 h 761217"/>
                  <a:gd name="connsiteX134" fmla="*/ 1474146 w 1666901"/>
                  <a:gd name="connsiteY134" fmla="*/ 194736 h 761217"/>
                  <a:gd name="connsiteX135" fmla="*/ 1484337 w 1666901"/>
                  <a:gd name="connsiteY135" fmla="*/ 199832 h 761217"/>
                  <a:gd name="connsiteX136" fmla="*/ 1513065 w 1666901"/>
                  <a:gd name="connsiteY136" fmla="*/ 217929 h 761217"/>
                  <a:gd name="connsiteX137" fmla="*/ 1519303 w 1666901"/>
                  <a:gd name="connsiteY137" fmla="*/ 221004 h 761217"/>
                  <a:gd name="connsiteX138" fmla="*/ 1522817 w 1666901"/>
                  <a:gd name="connsiteY138" fmla="*/ 222498 h 761217"/>
                  <a:gd name="connsiteX139" fmla="*/ 1524135 w 1666901"/>
                  <a:gd name="connsiteY139" fmla="*/ 223025 h 761217"/>
                  <a:gd name="connsiteX140" fmla="*/ 1534414 w 1666901"/>
                  <a:gd name="connsiteY140" fmla="*/ 230405 h 761217"/>
                  <a:gd name="connsiteX141" fmla="*/ 1555235 w 1666901"/>
                  <a:gd name="connsiteY141" fmla="*/ 242704 h 761217"/>
                  <a:gd name="connsiteX142" fmla="*/ 1559277 w 1666901"/>
                  <a:gd name="connsiteY142" fmla="*/ 246218 h 761217"/>
                  <a:gd name="connsiteX143" fmla="*/ 1603203 w 1666901"/>
                  <a:gd name="connsiteY143" fmla="*/ 286192 h 761217"/>
                  <a:gd name="connsiteX144" fmla="*/ 1623849 w 1666901"/>
                  <a:gd name="connsiteY144" fmla="*/ 311933 h 761217"/>
                  <a:gd name="connsiteX145" fmla="*/ 1627715 w 1666901"/>
                  <a:gd name="connsiteY145" fmla="*/ 317116 h 761217"/>
                  <a:gd name="connsiteX146" fmla="*/ 1645022 w 1666901"/>
                  <a:gd name="connsiteY146" fmla="*/ 345317 h 761217"/>
                  <a:gd name="connsiteX147" fmla="*/ 1648712 w 1666901"/>
                  <a:gd name="connsiteY147" fmla="*/ 352258 h 761217"/>
                  <a:gd name="connsiteX148" fmla="*/ 1660484 w 1666901"/>
                  <a:gd name="connsiteY148" fmla="*/ 386960 h 761217"/>
                  <a:gd name="connsiteX149" fmla="*/ 1666634 w 1666901"/>
                  <a:gd name="connsiteY149" fmla="*/ 436773 h 761217"/>
                  <a:gd name="connsiteX150" fmla="*/ 1666546 w 1666901"/>
                  <a:gd name="connsiteY150" fmla="*/ 438882 h 761217"/>
                  <a:gd name="connsiteX151" fmla="*/ 1664437 w 1666901"/>
                  <a:gd name="connsiteY151" fmla="*/ 450654 h 761217"/>
                  <a:gd name="connsiteX152" fmla="*/ 1663383 w 1666901"/>
                  <a:gd name="connsiteY152" fmla="*/ 460494 h 761217"/>
                  <a:gd name="connsiteX153" fmla="*/ 1662680 w 1666901"/>
                  <a:gd name="connsiteY153" fmla="*/ 463569 h 761217"/>
                  <a:gd name="connsiteX154" fmla="*/ 1662417 w 1666901"/>
                  <a:gd name="connsiteY154" fmla="*/ 464799 h 761217"/>
                  <a:gd name="connsiteX155" fmla="*/ 1661275 w 1666901"/>
                  <a:gd name="connsiteY155" fmla="*/ 471475 h 761217"/>
                  <a:gd name="connsiteX156" fmla="*/ 1657761 w 1666901"/>
                  <a:gd name="connsiteY156" fmla="*/ 487113 h 761217"/>
                  <a:gd name="connsiteX157" fmla="*/ 1639136 w 1666901"/>
                  <a:gd name="connsiteY157" fmla="*/ 525945 h 761217"/>
                  <a:gd name="connsiteX158" fmla="*/ 1630877 w 1666901"/>
                  <a:gd name="connsiteY158" fmla="*/ 539035 h 761217"/>
                  <a:gd name="connsiteX159" fmla="*/ 1629208 w 1666901"/>
                  <a:gd name="connsiteY159" fmla="*/ 541846 h 761217"/>
                  <a:gd name="connsiteX160" fmla="*/ 1594945 w 1666901"/>
                  <a:gd name="connsiteY160" fmla="*/ 580678 h 761217"/>
                  <a:gd name="connsiteX161" fmla="*/ 1580010 w 1666901"/>
                  <a:gd name="connsiteY161" fmla="*/ 595174 h 761217"/>
                  <a:gd name="connsiteX162" fmla="*/ 1565075 w 1666901"/>
                  <a:gd name="connsiteY162" fmla="*/ 606243 h 761217"/>
                  <a:gd name="connsiteX163" fmla="*/ 1559189 w 1666901"/>
                  <a:gd name="connsiteY163" fmla="*/ 609933 h 761217"/>
                  <a:gd name="connsiteX164" fmla="*/ 1551897 w 1666901"/>
                  <a:gd name="connsiteY164" fmla="*/ 615028 h 761217"/>
                  <a:gd name="connsiteX165" fmla="*/ 1535205 w 1666901"/>
                  <a:gd name="connsiteY165" fmla="*/ 626274 h 761217"/>
                  <a:gd name="connsiteX166" fmla="*/ 1516755 w 1666901"/>
                  <a:gd name="connsiteY166" fmla="*/ 636377 h 761217"/>
                  <a:gd name="connsiteX167" fmla="*/ 1506125 w 1666901"/>
                  <a:gd name="connsiteY167" fmla="*/ 642000 h 761217"/>
                  <a:gd name="connsiteX168" fmla="*/ 1458157 w 1666901"/>
                  <a:gd name="connsiteY168" fmla="*/ 663787 h 761217"/>
                  <a:gd name="connsiteX169" fmla="*/ 1439093 w 1666901"/>
                  <a:gd name="connsiteY169" fmla="*/ 670640 h 761217"/>
                  <a:gd name="connsiteX170" fmla="*/ 1412649 w 1666901"/>
                  <a:gd name="connsiteY170" fmla="*/ 679777 h 761217"/>
                  <a:gd name="connsiteX171" fmla="*/ 1405093 w 1666901"/>
                  <a:gd name="connsiteY171" fmla="*/ 682149 h 761217"/>
                  <a:gd name="connsiteX172" fmla="*/ 1376892 w 1666901"/>
                  <a:gd name="connsiteY172" fmla="*/ 687947 h 761217"/>
                  <a:gd name="connsiteX173" fmla="*/ 1376628 w 1666901"/>
                  <a:gd name="connsiteY173" fmla="*/ 687947 h 761217"/>
                  <a:gd name="connsiteX174" fmla="*/ 1373554 w 1666901"/>
                  <a:gd name="connsiteY174" fmla="*/ 688826 h 761217"/>
                  <a:gd name="connsiteX175" fmla="*/ 1373202 w 1666901"/>
                  <a:gd name="connsiteY175" fmla="*/ 688914 h 761217"/>
                  <a:gd name="connsiteX176" fmla="*/ 1369688 w 1666901"/>
                  <a:gd name="connsiteY176" fmla="*/ 690319 h 761217"/>
                  <a:gd name="connsiteX177" fmla="*/ 1355895 w 1666901"/>
                  <a:gd name="connsiteY177" fmla="*/ 693746 h 761217"/>
                  <a:gd name="connsiteX178" fmla="*/ 1344650 w 1666901"/>
                  <a:gd name="connsiteY178" fmla="*/ 695942 h 761217"/>
                  <a:gd name="connsiteX179" fmla="*/ 1337709 w 1666901"/>
                  <a:gd name="connsiteY179" fmla="*/ 697875 h 761217"/>
                  <a:gd name="connsiteX180" fmla="*/ 1312407 w 1666901"/>
                  <a:gd name="connsiteY180" fmla="*/ 702267 h 761217"/>
                  <a:gd name="connsiteX181" fmla="*/ 1292992 w 1666901"/>
                  <a:gd name="connsiteY181" fmla="*/ 703937 h 761217"/>
                  <a:gd name="connsiteX182" fmla="*/ 1284909 w 1666901"/>
                  <a:gd name="connsiteY182" fmla="*/ 704464 h 761217"/>
                  <a:gd name="connsiteX183" fmla="*/ 1283503 w 1666901"/>
                  <a:gd name="connsiteY183" fmla="*/ 704552 h 761217"/>
                  <a:gd name="connsiteX184" fmla="*/ 1249241 w 1666901"/>
                  <a:gd name="connsiteY184" fmla="*/ 707099 h 761217"/>
                  <a:gd name="connsiteX185" fmla="*/ 1234218 w 1666901"/>
                  <a:gd name="connsiteY185" fmla="*/ 710789 h 761217"/>
                  <a:gd name="connsiteX186" fmla="*/ 1232548 w 1666901"/>
                  <a:gd name="connsiteY186" fmla="*/ 710701 h 761217"/>
                  <a:gd name="connsiteX187" fmla="*/ 1223763 w 1666901"/>
                  <a:gd name="connsiteY187" fmla="*/ 711141 h 761217"/>
                  <a:gd name="connsiteX188" fmla="*/ 1203820 w 1666901"/>
                  <a:gd name="connsiteY188" fmla="*/ 710877 h 761217"/>
                  <a:gd name="connsiteX189" fmla="*/ 1202063 w 1666901"/>
                  <a:gd name="connsiteY189" fmla="*/ 711316 h 761217"/>
                  <a:gd name="connsiteX190" fmla="*/ 1197143 w 1666901"/>
                  <a:gd name="connsiteY190" fmla="*/ 712458 h 761217"/>
                  <a:gd name="connsiteX191" fmla="*/ 1196265 w 1666901"/>
                  <a:gd name="connsiteY191" fmla="*/ 712634 h 761217"/>
                  <a:gd name="connsiteX192" fmla="*/ 1183526 w 1666901"/>
                  <a:gd name="connsiteY192" fmla="*/ 710701 h 761217"/>
                  <a:gd name="connsiteX193" fmla="*/ 1180978 w 1666901"/>
                  <a:gd name="connsiteY193" fmla="*/ 710789 h 761217"/>
                  <a:gd name="connsiteX194" fmla="*/ 1174653 w 1666901"/>
                  <a:gd name="connsiteY194" fmla="*/ 710789 h 761217"/>
                  <a:gd name="connsiteX195" fmla="*/ 1172544 w 1666901"/>
                  <a:gd name="connsiteY195" fmla="*/ 710789 h 761217"/>
                  <a:gd name="connsiteX196" fmla="*/ 1158663 w 1666901"/>
                  <a:gd name="connsiteY196" fmla="*/ 707363 h 761217"/>
                  <a:gd name="connsiteX197" fmla="*/ 1145573 w 1666901"/>
                  <a:gd name="connsiteY197" fmla="*/ 704639 h 761217"/>
                  <a:gd name="connsiteX198" fmla="*/ 1132747 w 1666901"/>
                  <a:gd name="connsiteY198" fmla="*/ 703321 h 761217"/>
                  <a:gd name="connsiteX199" fmla="*/ 1100768 w 1666901"/>
                  <a:gd name="connsiteY199" fmla="*/ 703937 h 761217"/>
                  <a:gd name="connsiteX200" fmla="*/ 1096639 w 1666901"/>
                  <a:gd name="connsiteY200" fmla="*/ 704024 h 761217"/>
                  <a:gd name="connsiteX201" fmla="*/ 1093212 w 1666901"/>
                  <a:gd name="connsiteY201" fmla="*/ 704288 h 761217"/>
                  <a:gd name="connsiteX202" fmla="*/ 1074412 w 1666901"/>
                  <a:gd name="connsiteY202" fmla="*/ 702619 h 761217"/>
                  <a:gd name="connsiteX203" fmla="*/ 1071425 w 1666901"/>
                  <a:gd name="connsiteY203" fmla="*/ 702180 h 761217"/>
                  <a:gd name="connsiteX204" fmla="*/ 1057104 w 1666901"/>
                  <a:gd name="connsiteY204" fmla="*/ 699632 h 761217"/>
                  <a:gd name="connsiteX205" fmla="*/ 1049900 w 1666901"/>
                  <a:gd name="connsiteY205" fmla="*/ 698314 h 761217"/>
                  <a:gd name="connsiteX206" fmla="*/ 1038919 w 1666901"/>
                  <a:gd name="connsiteY206" fmla="*/ 696293 h 761217"/>
                  <a:gd name="connsiteX207" fmla="*/ 1022929 w 1666901"/>
                  <a:gd name="connsiteY207" fmla="*/ 693394 h 761217"/>
                  <a:gd name="connsiteX208" fmla="*/ 995079 w 1666901"/>
                  <a:gd name="connsiteY208" fmla="*/ 685839 h 761217"/>
                  <a:gd name="connsiteX209" fmla="*/ 989193 w 1666901"/>
                  <a:gd name="connsiteY209" fmla="*/ 685663 h 761217"/>
                  <a:gd name="connsiteX210" fmla="*/ 974258 w 1666901"/>
                  <a:gd name="connsiteY210" fmla="*/ 683730 h 761217"/>
                  <a:gd name="connsiteX211" fmla="*/ 973028 w 1666901"/>
                  <a:gd name="connsiteY211" fmla="*/ 683379 h 761217"/>
                  <a:gd name="connsiteX212" fmla="*/ 964946 w 1666901"/>
                  <a:gd name="connsiteY212" fmla="*/ 680567 h 761217"/>
                  <a:gd name="connsiteX213" fmla="*/ 961432 w 1666901"/>
                  <a:gd name="connsiteY213" fmla="*/ 679250 h 761217"/>
                  <a:gd name="connsiteX214" fmla="*/ 950713 w 1666901"/>
                  <a:gd name="connsiteY214" fmla="*/ 675648 h 761217"/>
                  <a:gd name="connsiteX215" fmla="*/ 925148 w 1666901"/>
                  <a:gd name="connsiteY215" fmla="*/ 665984 h 761217"/>
                  <a:gd name="connsiteX216" fmla="*/ 912321 w 1666901"/>
                  <a:gd name="connsiteY216" fmla="*/ 661328 h 761217"/>
                  <a:gd name="connsiteX217" fmla="*/ 894224 w 1666901"/>
                  <a:gd name="connsiteY217" fmla="*/ 654299 h 761217"/>
                  <a:gd name="connsiteX218" fmla="*/ 889304 w 1666901"/>
                  <a:gd name="connsiteY218" fmla="*/ 656408 h 761217"/>
                  <a:gd name="connsiteX219" fmla="*/ 887019 w 1666901"/>
                  <a:gd name="connsiteY219" fmla="*/ 658340 h 761217"/>
                  <a:gd name="connsiteX220" fmla="*/ 868746 w 1666901"/>
                  <a:gd name="connsiteY220" fmla="*/ 672133 h 761217"/>
                  <a:gd name="connsiteX221" fmla="*/ 860927 w 1666901"/>
                  <a:gd name="connsiteY221" fmla="*/ 676526 h 761217"/>
                  <a:gd name="connsiteX222" fmla="*/ 810674 w 1666901"/>
                  <a:gd name="connsiteY222" fmla="*/ 702443 h 761217"/>
                  <a:gd name="connsiteX223" fmla="*/ 810147 w 1666901"/>
                  <a:gd name="connsiteY223" fmla="*/ 702707 h 761217"/>
                  <a:gd name="connsiteX224" fmla="*/ 762004 w 1666901"/>
                  <a:gd name="connsiteY224" fmla="*/ 721771 h 761217"/>
                  <a:gd name="connsiteX225" fmla="*/ 756556 w 1666901"/>
                  <a:gd name="connsiteY225" fmla="*/ 723791 h 761217"/>
                  <a:gd name="connsiteX226" fmla="*/ 729410 w 1666901"/>
                  <a:gd name="connsiteY226" fmla="*/ 729678 h 761217"/>
                  <a:gd name="connsiteX227" fmla="*/ 728970 w 1666901"/>
                  <a:gd name="connsiteY227" fmla="*/ 729941 h 761217"/>
                  <a:gd name="connsiteX228" fmla="*/ 708501 w 1666901"/>
                  <a:gd name="connsiteY228" fmla="*/ 735827 h 761217"/>
                  <a:gd name="connsiteX229" fmla="*/ 708061 w 1666901"/>
                  <a:gd name="connsiteY229" fmla="*/ 735827 h 761217"/>
                  <a:gd name="connsiteX230" fmla="*/ 688031 w 1666901"/>
                  <a:gd name="connsiteY230" fmla="*/ 742065 h 761217"/>
                  <a:gd name="connsiteX231" fmla="*/ 680300 w 1666901"/>
                  <a:gd name="connsiteY231" fmla="*/ 743471 h 761217"/>
                  <a:gd name="connsiteX232" fmla="*/ 650869 w 1666901"/>
                  <a:gd name="connsiteY232" fmla="*/ 748391 h 761217"/>
                  <a:gd name="connsiteX233" fmla="*/ 628290 w 1666901"/>
                  <a:gd name="connsiteY233" fmla="*/ 751729 h 761217"/>
                  <a:gd name="connsiteX234" fmla="*/ 604306 w 1666901"/>
                  <a:gd name="connsiteY234" fmla="*/ 754804 h 761217"/>
                  <a:gd name="connsiteX235" fmla="*/ 587087 w 1666901"/>
                  <a:gd name="connsiteY235" fmla="*/ 756649 h 761217"/>
                  <a:gd name="connsiteX236" fmla="*/ 561960 w 1666901"/>
                  <a:gd name="connsiteY236" fmla="*/ 758494 h 761217"/>
                  <a:gd name="connsiteX237" fmla="*/ 547728 w 1666901"/>
                  <a:gd name="connsiteY237" fmla="*/ 756649 h 761217"/>
                  <a:gd name="connsiteX238" fmla="*/ 541139 w 1666901"/>
                  <a:gd name="connsiteY238" fmla="*/ 757703 h 761217"/>
                  <a:gd name="connsiteX239" fmla="*/ 537537 w 1666901"/>
                  <a:gd name="connsiteY239" fmla="*/ 758494 h 761217"/>
                  <a:gd name="connsiteX240" fmla="*/ 526468 w 1666901"/>
                  <a:gd name="connsiteY240" fmla="*/ 759636 h 761217"/>
                  <a:gd name="connsiteX241" fmla="*/ 519000 w 1666901"/>
                  <a:gd name="connsiteY241" fmla="*/ 759987 h 761217"/>
                  <a:gd name="connsiteX242" fmla="*/ 509336 w 1666901"/>
                  <a:gd name="connsiteY242" fmla="*/ 761217 h 761217"/>
                  <a:gd name="connsiteX243" fmla="*/ 473228 w 1666901"/>
                  <a:gd name="connsiteY243" fmla="*/ 753925 h 761217"/>
                  <a:gd name="connsiteX244" fmla="*/ 473228 w 1666901"/>
                  <a:gd name="connsiteY244" fmla="*/ 753925 h 761217"/>
                  <a:gd name="connsiteX245" fmla="*/ 473228 w 1666901"/>
                  <a:gd name="connsiteY245" fmla="*/ 753925 h 761217"/>
                  <a:gd name="connsiteX246" fmla="*/ 471383 w 1666901"/>
                  <a:gd name="connsiteY246" fmla="*/ 733631 h 761217"/>
                  <a:gd name="connsiteX247" fmla="*/ 480696 w 1666901"/>
                  <a:gd name="connsiteY247" fmla="*/ 736706 h 761217"/>
                  <a:gd name="connsiteX248" fmla="*/ 488515 w 1666901"/>
                  <a:gd name="connsiteY248" fmla="*/ 738112 h 761217"/>
                  <a:gd name="connsiteX249" fmla="*/ 489657 w 1666901"/>
                  <a:gd name="connsiteY249" fmla="*/ 738112 h 761217"/>
                  <a:gd name="connsiteX250" fmla="*/ 508106 w 1666901"/>
                  <a:gd name="connsiteY250" fmla="*/ 740396 h 761217"/>
                  <a:gd name="connsiteX251" fmla="*/ 514783 w 1666901"/>
                  <a:gd name="connsiteY251" fmla="*/ 739781 h 761217"/>
                  <a:gd name="connsiteX252" fmla="*/ 529454 w 1666901"/>
                  <a:gd name="connsiteY252" fmla="*/ 739254 h 761217"/>
                  <a:gd name="connsiteX253" fmla="*/ 532002 w 1666901"/>
                  <a:gd name="connsiteY253" fmla="*/ 738551 h 761217"/>
                  <a:gd name="connsiteX254" fmla="*/ 536044 w 1666901"/>
                  <a:gd name="connsiteY254" fmla="*/ 737672 h 761217"/>
                  <a:gd name="connsiteX255" fmla="*/ 553087 w 1666901"/>
                  <a:gd name="connsiteY255" fmla="*/ 736882 h 761217"/>
                  <a:gd name="connsiteX256" fmla="*/ 562312 w 1666901"/>
                  <a:gd name="connsiteY256" fmla="*/ 737936 h 761217"/>
                  <a:gd name="connsiteX257" fmla="*/ 583221 w 1666901"/>
                  <a:gd name="connsiteY257" fmla="*/ 736355 h 761217"/>
                  <a:gd name="connsiteX258" fmla="*/ 602461 w 1666901"/>
                  <a:gd name="connsiteY258" fmla="*/ 734246 h 761217"/>
                  <a:gd name="connsiteX259" fmla="*/ 623282 w 1666901"/>
                  <a:gd name="connsiteY259" fmla="*/ 731698 h 761217"/>
                  <a:gd name="connsiteX260" fmla="*/ 648321 w 1666901"/>
                  <a:gd name="connsiteY260" fmla="*/ 727921 h 761217"/>
                  <a:gd name="connsiteX261" fmla="*/ 674325 w 1666901"/>
                  <a:gd name="connsiteY261" fmla="*/ 723704 h 761217"/>
                  <a:gd name="connsiteX262" fmla="*/ 684692 w 1666901"/>
                  <a:gd name="connsiteY262" fmla="*/ 721683 h 761217"/>
                  <a:gd name="connsiteX263" fmla="*/ 697167 w 1666901"/>
                  <a:gd name="connsiteY263" fmla="*/ 718081 h 761217"/>
                  <a:gd name="connsiteX264" fmla="*/ 708061 w 1666901"/>
                  <a:gd name="connsiteY264" fmla="*/ 715182 h 761217"/>
                  <a:gd name="connsiteX265" fmla="*/ 717110 w 1666901"/>
                  <a:gd name="connsiteY265" fmla="*/ 712810 h 761217"/>
                  <a:gd name="connsiteX266" fmla="*/ 729937 w 1666901"/>
                  <a:gd name="connsiteY266" fmla="*/ 709032 h 761217"/>
                  <a:gd name="connsiteX267" fmla="*/ 749001 w 1666901"/>
                  <a:gd name="connsiteY267" fmla="*/ 704464 h 761217"/>
                  <a:gd name="connsiteX268" fmla="*/ 755063 w 1666901"/>
                  <a:gd name="connsiteY268" fmla="*/ 702180 h 761217"/>
                  <a:gd name="connsiteX269" fmla="*/ 801977 w 1666901"/>
                  <a:gd name="connsiteY269" fmla="*/ 683554 h 761217"/>
                  <a:gd name="connsiteX270" fmla="*/ 802504 w 1666901"/>
                  <a:gd name="connsiteY270" fmla="*/ 683291 h 761217"/>
                  <a:gd name="connsiteX271" fmla="*/ 850648 w 1666901"/>
                  <a:gd name="connsiteY271" fmla="*/ 658428 h 761217"/>
                  <a:gd name="connsiteX272" fmla="*/ 858467 w 1666901"/>
                  <a:gd name="connsiteY272" fmla="*/ 654036 h 761217"/>
                  <a:gd name="connsiteX273" fmla="*/ 873314 w 1666901"/>
                  <a:gd name="connsiteY273" fmla="*/ 642702 h 761217"/>
                  <a:gd name="connsiteX274" fmla="*/ 875598 w 1666901"/>
                  <a:gd name="connsiteY274" fmla="*/ 640682 h 761217"/>
                  <a:gd name="connsiteX275" fmla="*/ 904063 w 1666901"/>
                  <a:gd name="connsiteY275" fmla="*/ 636113 h 761217"/>
                  <a:gd name="connsiteX276" fmla="*/ 918207 w 1666901"/>
                  <a:gd name="connsiteY276" fmla="*/ 641473 h 761217"/>
                  <a:gd name="connsiteX277" fmla="*/ 934285 w 1666901"/>
                  <a:gd name="connsiteY277" fmla="*/ 647359 h 761217"/>
                  <a:gd name="connsiteX278" fmla="*/ 956951 w 1666901"/>
                  <a:gd name="connsiteY278" fmla="*/ 655880 h 761217"/>
                  <a:gd name="connsiteX279" fmla="*/ 968284 w 1666901"/>
                  <a:gd name="connsiteY279" fmla="*/ 659658 h 761217"/>
                  <a:gd name="connsiteX280" fmla="*/ 972589 w 1666901"/>
                  <a:gd name="connsiteY280" fmla="*/ 661328 h 761217"/>
                  <a:gd name="connsiteX281" fmla="*/ 978300 w 1666901"/>
                  <a:gd name="connsiteY281" fmla="*/ 663348 h 761217"/>
                  <a:gd name="connsiteX282" fmla="*/ 979617 w 1666901"/>
                  <a:gd name="connsiteY282" fmla="*/ 663700 h 761217"/>
                  <a:gd name="connsiteX283" fmla="*/ 987173 w 1666901"/>
                  <a:gd name="connsiteY283" fmla="*/ 665105 h 761217"/>
                  <a:gd name="connsiteX284" fmla="*/ 1002547 w 1666901"/>
                  <a:gd name="connsiteY284" fmla="*/ 666511 h 761217"/>
                  <a:gd name="connsiteX285" fmla="*/ 1026707 w 1666901"/>
                  <a:gd name="connsiteY285" fmla="*/ 673012 h 761217"/>
                  <a:gd name="connsiteX286" fmla="*/ 1042521 w 1666901"/>
                  <a:gd name="connsiteY286" fmla="*/ 675911 h 761217"/>
                  <a:gd name="connsiteX287" fmla="*/ 1053590 w 1666901"/>
                  <a:gd name="connsiteY287" fmla="*/ 677932 h 761217"/>
                  <a:gd name="connsiteX288" fmla="*/ 1060970 w 1666901"/>
                  <a:gd name="connsiteY288" fmla="*/ 679338 h 761217"/>
                  <a:gd name="connsiteX289" fmla="*/ 1074499 w 1666901"/>
                  <a:gd name="connsiteY289" fmla="*/ 681797 h 761217"/>
                  <a:gd name="connsiteX290" fmla="*/ 1077662 w 1666901"/>
                  <a:gd name="connsiteY290" fmla="*/ 682325 h 761217"/>
                  <a:gd name="connsiteX291" fmla="*/ 1092246 w 1666901"/>
                  <a:gd name="connsiteY291" fmla="*/ 683730 h 761217"/>
                  <a:gd name="connsiteX292" fmla="*/ 1094530 w 1666901"/>
                  <a:gd name="connsiteY292" fmla="*/ 683554 h 761217"/>
                  <a:gd name="connsiteX293" fmla="*/ 1104282 w 1666901"/>
                  <a:gd name="connsiteY293" fmla="*/ 683730 h 761217"/>
                  <a:gd name="connsiteX294" fmla="*/ 1125542 w 1666901"/>
                  <a:gd name="connsiteY294" fmla="*/ 683994 h 761217"/>
                  <a:gd name="connsiteX295" fmla="*/ 1151459 w 1666901"/>
                  <a:gd name="connsiteY295" fmla="*/ 684960 h 761217"/>
                  <a:gd name="connsiteX296" fmla="*/ 1161387 w 1666901"/>
                  <a:gd name="connsiteY296" fmla="*/ 686805 h 761217"/>
                  <a:gd name="connsiteX297" fmla="*/ 1168064 w 1666901"/>
                  <a:gd name="connsiteY297" fmla="*/ 685927 h 761217"/>
                  <a:gd name="connsiteX298" fmla="*/ 1170787 w 1666901"/>
                  <a:gd name="connsiteY298" fmla="*/ 690407 h 761217"/>
                  <a:gd name="connsiteX299" fmla="*/ 1171666 w 1666901"/>
                  <a:gd name="connsiteY299" fmla="*/ 690407 h 761217"/>
                  <a:gd name="connsiteX300" fmla="*/ 1176937 w 1666901"/>
                  <a:gd name="connsiteY300" fmla="*/ 690495 h 761217"/>
                  <a:gd name="connsiteX301" fmla="*/ 1179485 w 1666901"/>
                  <a:gd name="connsiteY301" fmla="*/ 690407 h 761217"/>
                  <a:gd name="connsiteX302" fmla="*/ 1192750 w 1666901"/>
                  <a:gd name="connsiteY302" fmla="*/ 692516 h 761217"/>
                  <a:gd name="connsiteX303" fmla="*/ 1193981 w 1666901"/>
                  <a:gd name="connsiteY303" fmla="*/ 692340 h 761217"/>
                  <a:gd name="connsiteX304" fmla="*/ 1196089 w 1666901"/>
                  <a:gd name="connsiteY304" fmla="*/ 691813 h 761217"/>
                  <a:gd name="connsiteX305" fmla="*/ 1207071 w 1666901"/>
                  <a:gd name="connsiteY305" fmla="*/ 690846 h 761217"/>
                  <a:gd name="connsiteX306" fmla="*/ 1221918 w 1666901"/>
                  <a:gd name="connsiteY306" fmla="*/ 690934 h 761217"/>
                  <a:gd name="connsiteX307" fmla="*/ 1232461 w 1666901"/>
                  <a:gd name="connsiteY307" fmla="*/ 690407 h 761217"/>
                  <a:gd name="connsiteX308" fmla="*/ 1235096 w 1666901"/>
                  <a:gd name="connsiteY308" fmla="*/ 690495 h 761217"/>
                  <a:gd name="connsiteX309" fmla="*/ 1236853 w 1666901"/>
                  <a:gd name="connsiteY309" fmla="*/ 690583 h 761217"/>
                  <a:gd name="connsiteX310" fmla="*/ 1252140 w 1666901"/>
                  <a:gd name="connsiteY310" fmla="*/ 686893 h 761217"/>
                  <a:gd name="connsiteX311" fmla="*/ 1274806 w 1666901"/>
                  <a:gd name="connsiteY311" fmla="*/ 686102 h 761217"/>
                  <a:gd name="connsiteX312" fmla="*/ 1283152 w 1666901"/>
                  <a:gd name="connsiteY312" fmla="*/ 684257 h 761217"/>
                  <a:gd name="connsiteX313" fmla="*/ 1283503 w 1666901"/>
                  <a:gd name="connsiteY313" fmla="*/ 684257 h 761217"/>
                  <a:gd name="connsiteX314" fmla="*/ 1291674 w 1666901"/>
                  <a:gd name="connsiteY314" fmla="*/ 683730 h 761217"/>
                  <a:gd name="connsiteX315" fmla="*/ 1310035 w 1666901"/>
                  <a:gd name="connsiteY315" fmla="*/ 682237 h 761217"/>
                  <a:gd name="connsiteX316" fmla="*/ 1333053 w 1666901"/>
                  <a:gd name="connsiteY316" fmla="*/ 678283 h 761217"/>
                  <a:gd name="connsiteX317" fmla="*/ 1338588 w 1666901"/>
                  <a:gd name="connsiteY317" fmla="*/ 676702 h 761217"/>
                  <a:gd name="connsiteX318" fmla="*/ 1357037 w 1666901"/>
                  <a:gd name="connsiteY318" fmla="*/ 673627 h 761217"/>
                  <a:gd name="connsiteX319" fmla="*/ 1361342 w 1666901"/>
                  <a:gd name="connsiteY319" fmla="*/ 671958 h 761217"/>
                  <a:gd name="connsiteX320" fmla="*/ 1366965 w 1666901"/>
                  <a:gd name="connsiteY320" fmla="*/ 669761 h 761217"/>
                  <a:gd name="connsiteX321" fmla="*/ 1367316 w 1666901"/>
                  <a:gd name="connsiteY321" fmla="*/ 669674 h 761217"/>
                  <a:gd name="connsiteX322" fmla="*/ 1376716 w 1666901"/>
                  <a:gd name="connsiteY322" fmla="*/ 667829 h 761217"/>
                  <a:gd name="connsiteX323" fmla="*/ 1376980 w 1666901"/>
                  <a:gd name="connsiteY323" fmla="*/ 667829 h 761217"/>
                  <a:gd name="connsiteX324" fmla="*/ 1398768 w 1666901"/>
                  <a:gd name="connsiteY324" fmla="*/ 663085 h 761217"/>
                  <a:gd name="connsiteX325" fmla="*/ 1407026 w 1666901"/>
                  <a:gd name="connsiteY325" fmla="*/ 660537 h 761217"/>
                  <a:gd name="connsiteX326" fmla="*/ 1431976 w 1666901"/>
                  <a:gd name="connsiteY326" fmla="*/ 651927 h 761217"/>
                  <a:gd name="connsiteX327" fmla="*/ 1451919 w 1666901"/>
                  <a:gd name="connsiteY327" fmla="*/ 644811 h 761217"/>
                  <a:gd name="connsiteX328" fmla="*/ 1496285 w 1666901"/>
                  <a:gd name="connsiteY328" fmla="*/ 624517 h 761217"/>
                  <a:gd name="connsiteX329" fmla="*/ 1507267 w 1666901"/>
                  <a:gd name="connsiteY329" fmla="*/ 618631 h 761217"/>
                  <a:gd name="connsiteX330" fmla="*/ 1524662 w 1666901"/>
                  <a:gd name="connsiteY330" fmla="*/ 609142 h 761217"/>
                  <a:gd name="connsiteX331" fmla="*/ 1540036 w 1666901"/>
                  <a:gd name="connsiteY331" fmla="*/ 598776 h 761217"/>
                  <a:gd name="connsiteX332" fmla="*/ 1547592 w 1666901"/>
                  <a:gd name="connsiteY332" fmla="*/ 593504 h 761217"/>
                  <a:gd name="connsiteX333" fmla="*/ 1554445 w 1666901"/>
                  <a:gd name="connsiteY333" fmla="*/ 589200 h 761217"/>
                  <a:gd name="connsiteX334" fmla="*/ 1565163 w 1666901"/>
                  <a:gd name="connsiteY334" fmla="*/ 581556 h 761217"/>
                  <a:gd name="connsiteX335" fmla="*/ 1580888 w 1666901"/>
                  <a:gd name="connsiteY335" fmla="*/ 566270 h 761217"/>
                  <a:gd name="connsiteX336" fmla="*/ 1611637 w 1666901"/>
                  <a:gd name="connsiteY336" fmla="*/ 531831 h 761217"/>
                  <a:gd name="connsiteX337" fmla="*/ 1613307 w 1666901"/>
                  <a:gd name="connsiteY337" fmla="*/ 529108 h 761217"/>
                  <a:gd name="connsiteX338" fmla="*/ 1622268 w 1666901"/>
                  <a:gd name="connsiteY338" fmla="*/ 514875 h 761217"/>
                  <a:gd name="connsiteX339" fmla="*/ 1638345 w 1666901"/>
                  <a:gd name="connsiteY339" fmla="*/ 480964 h 761217"/>
                  <a:gd name="connsiteX340" fmla="*/ 1640981 w 1666901"/>
                  <a:gd name="connsiteY340" fmla="*/ 468840 h 761217"/>
                  <a:gd name="connsiteX341" fmla="*/ 1642298 w 1666901"/>
                  <a:gd name="connsiteY341" fmla="*/ 461197 h 761217"/>
                  <a:gd name="connsiteX342" fmla="*/ 1642474 w 1666901"/>
                  <a:gd name="connsiteY342" fmla="*/ 460142 h 761217"/>
                  <a:gd name="connsiteX343" fmla="*/ 1643616 w 1666901"/>
                  <a:gd name="connsiteY343" fmla="*/ 455398 h 761217"/>
                  <a:gd name="connsiteX344" fmla="*/ 1645637 w 1666901"/>
                  <a:gd name="connsiteY344" fmla="*/ 443011 h 761217"/>
                  <a:gd name="connsiteX345" fmla="*/ 1645988 w 1666901"/>
                  <a:gd name="connsiteY345" fmla="*/ 438530 h 761217"/>
                  <a:gd name="connsiteX346" fmla="*/ 1646164 w 1666901"/>
                  <a:gd name="connsiteY346" fmla="*/ 435895 h 761217"/>
                  <a:gd name="connsiteX347" fmla="*/ 1640365 w 1666901"/>
                  <a:gd name="connsiteY347" fmla="*/ 391792 h 761217"/>
                  <a:gd name="connsiteX348" fmla="*/ 1640014 w 1666901"/>
                  <a:gd name="connsiteY348" fmla="*/ 390474 h 761217"/>
                  <a:gd name="connsiteX349" fmla="*/ 1640014 w 1666901"/>
                  <a:gd name="connsiteY349" fmla="*/ 389069 h 761217"/>
                  <a:gd name="connsiteX350" fmla="*/ 1630702 w 1666901"/>
                  <a:gd name="connsiteY350" fmla="*/ 362712 h 761217"/>
                  <a:gd name="connsiteX351" fmla="*/ 1626748 w 1666901"/>
                  <a:gd name="connsiteY351" fmla="*/ 355157 h 761217"/>
                  <a:gd name="connsiteX352" fmla="*/ 1611462 w 1666901"/>
                  <a:gd name="connsiteY352" fmla="*/ 330119 h 761217"/>
                  <a:gd name="connsiteX353" fmla="*/ 1607508 w 1666901"/>
                  <a:gd name="connsiteY353" fmla="*/ 324848 h 761217"/>
                  <a:gd name="connsiteX354" fmla="*/ 1588180 w 1666901"/>
                  <a:gd name="connsiteY354" fmla="*/ 300688 h 761217"/>
                  <a:gd name="connsiteX355" fmla="*/ 1546450 w 1666901"/>
                  <a:gd name="connsiteY355" fmla="*/ 262823 h 761217"/>
                  <a:gd name="connsiteX356" fmla="*/ 1541530 w 1666901"/>
                  <a:gd name="connsiteY356" fmla="*/ 258518 h 761217"/>
                  <a:gd name="connsiteX357" fmla="*/ 1529230 w 1666901"/>
                  <a:gd name="connsiteY357" fmla="*/ 251050 h 761217"/>
                  <a:gd name="connsiteX358" fmla="*/ 1517458 w 1666901"/>
                  <a:gd name="connsiteY358" fmla="*/ 243056 h 761217"/>
                  <a:gd name="connsiteX359" fmla="*/ 1517019 w 1666901"/>
                  <a:gd name="connsiteY359" fmla="*/ 242880 h 761217"/>
                  <a:gd name="connsiteX360" fmla="*/ 1514735 w 1666901"/>
                  <a:gd name="connsiteY360" fmla="*/ 242001 h 761217"/>
                  <a:gd name="connsiteX361" fmla="*/ 1511836 w 1666901"/>
                  <a:gd name="connsiteY361" fmla="*/ 240859 h 761217"/>
                  <a:gd name="connsiteX362" fmla="*/ 1498921 w 1666901"/>
                  <a:gd name="connsiteY362" fmla="*/ 233480 h 761217"/>
                  <a:gd name="connsiteX363" fmla="*/ 1475376 w 1666901"/>
                  <a:gd name="connsiteY363" fmla="*/ 218984 h 761217"/>
                  <a:gd name="connsiteX364" fmla="*/ 1464307 w 1666901"/>
                  <a:gd name="connsiteY364" fmla="*/ 213361 h 761217"/>
                  <a:gd name="connsiteX365" fmla="*/ 1458069 w 1666901"/>
                  <a:gd name="connsiteY365" fmla="*/ 211428 h 761217"/>
                  <a:gd name="connsiteX366" fmla="*/ 1445769 w 1666901"/>
                  <a:gd name="connsiteY366" fmla="*/ 206860 h 761217"/>
                  <a:gd name="connsiteX367" fmla="*/ 1425387 w 1666901"/>
                  <a:gd name="connsiteY367" fmla="*/ 197899 h 761217"/>
                  <a:gd name="connsiteX368" fmla="*/ 1411682 w 1666901"/>
                  <a:gd name="connsiteY368" fmla="*/ 192540 h 761217"/>
                  <a:gd name="connsiteX369" fmla="*/ 1389807 w 1666901"/>
                  <a:gd name="connsiteY369" fmla="*/ 184809 h 761217"/>
                  <a:gd name="connsiteX370" fmla="*/ 1373290 w 1666901"/>
                  <a:gd name="connsiteY370" fmla="*/ 179274 h 761217"/>
                  <a:gd name="connsiteX371" fmla="*/ 1357828 w 1666901"/>
                  <a:gd name="connsiteY371" fmla="*/ 169258 h 761217"/>
                  <a:gd name="connsiteX372" fmla="*/ 1348515 w 1666901"/>
                  <a:gd name="connsiteY372" fmla="*/ 160034 h 761217"/>
                  <a:gd name="connsiteX373" fmla="*/ 1338939 w 1666901"/>
                  <a:gd name="connsiteY373" fmla="*/ 150634 h 761217"/>
                  <a:gd name="connsiteX374" fmla="*/ 1313989 w 1666901"/>
                  <a:gd name="connsiteY374" fmla="*/ 131306 h 761217"/>
                  <a:gd name="connsiteX375" fmla="*/ 1310562 w 1666901"/>
                  <a:gd name="connsiteY375" fmla="*/ 128934 h 761217"/>
                  <a:gd name="connsiteX376" fmla="*/ 1267251 w 1666901"/>
                  <a:gd name="connsiteY376" fmla="*/ 101347 h 761217"/>
                  <a:gd name="connsiteX377" fmla="*/ 1219019 w 1666901"/>
                  <a:gd name="connsiteY377" fmla="*/ 78593 h 761217"/>
                  <a:gd name="connsiteX378" fmla="*/ 1211200 w 1666901"/>
                  <a:gd name="connsiteY378" fmla="*/ 75870 h 761217"/>
                  <a:gd name="connsiteX379" fmla="*/ 1191169 w 1666901"/>
                  <a:gd name="connsiteY379" fmla="*/ 66821 h 761217"/>
                  <a:gd name="connsiteX380" fmla="*/ 1184492 w 1666901"/>
                  <a:gd name="connsiteY380" fmla="*/ 64098 h 761217"/>
                  <a:gd name="connsiteX381" fmla="*/ 1180890 w 1666901"/>
                  <a:gd name="connsiteY381" fmla="*/ 62955 h 761217"/>
                  <a:gd name="connsiteX382" fmla="*/ 1157521 w 1666901"/>
                  <a:gd name="connsiteY382" fmla="*/ 56015 h 761217"/>
                  <a:gd name="connsiteX383" fmla="*/ 1139951 w 1666901"/>
                  <a:gd name="connsiteY383" fmla="*/ 51007 h 761217"/>
                  <a:gd name="connsiteX384" fmla="*/ 1109202 w 1666901"/>
                  <a:gd name="connsiteY384" fmla="*/ 43715 h 761217"/>
                  <a:gd name="connsiteX385" fmla="*/ 1106302 w 1666901"/>
                  <a:gd name="connsiteY385" fmla="*/ 43452 h 761217"/>
                  <a:gd name="connsiteX386" fmla="*/ 1088732 w 1666901"/>
                  <a:gd name="connsiteY386" fmla="*/ 39762 h 761217"/>
                  <a:gd name="connsiteX387" fmla="*/ 1064923 w 1666901"/>
                  <a:gd name="connsiteY387" fmla="*/ 34139 h 761217"/>
                  <a:gd name="connsiteX388" fmla="*/ 1049812 w 1666901"/>
                  <a:gd name="connsiteY388" fmla="*/ 31504 h 761217"/>
                  <a:gd name="connsiteX389" fmla="*/ 1026004 w 1666901"/>
                  <a:gd name="connsiteY389" fmla="*/ 28517 h 761217"/>
                  <a:gd name="connsiteX390" fmla="*/ 1010805 w 1666901"/>
                  <a:gd name="connsiteY390" fmla="*/ 27111 h 761217"/>
                  <a:gd name="connsiteX391" fmla="*/ 1006500 w 1666901"/>
                  <a:gd name="connsiteY391" fmla="*/ 26320 h 761217"/>
                  <a:gd name="connsiteX392" fmla="*/ 1003601 w 1666901"/>
                  <a:gd name="connsiteY392" fmla="*/ 25793 h 761217"/>
                  <a:gd name="connsiteX393" fmla="*/ 998154 w 1666901"/>
                  <a:gd name="connsiteY393" fmla="*/ 29220 h 761217"/>
                  <a:gd name="connsiteX394" fmla="*/ 992532 w 1666901"/>
                  <a:gd name="connsiteY394" fmla="*/ 25530 h 761217"/>
                  <a:gd name="connsiteX395" fmla="*/ 986118 w 1666901"/>
                  <a:gd name="connsiteY395" fmla="*/ 25178 h 761217"/>
                  <a:gd name="connsiteX396" fmla="*/ 977157 w 1666901"/>
                  <a:gd name="connsiteY396" fmla="*/ 25178 h 761217"/>
                  <a:gd name="connsiteX397" fmla="*/ 957039 w 1666901"/>
                  <a:gd name="connsiteY397" fmla="*/ 23246 h 761217"/>
                  <a:gd name="connsiteX398" fmla="*/ 947199 w 1666901"/>
                  <a:gd name="connsiteY398" fmla="*/ 23158 h 761217"/>
                  <a:gd name="connsiteX399" fmla="*/ 936305 w 1666901"/>
                  <a:gd name="connsiteY399" fmla="*/ 23070 h 761217"/>
                  <a:gd name="connsiteX400" fmla="*/ 929189 w 1666901"/>
                  <a:gd name="connsiteY400" fmla="*/ 21840 h 761217"/>
                  <a:gd name="connsiteX401" fmla="*/ 926027 w 1666901"/>
                  <a:gd name="connsiteY401" fmla="*/ 21225 h 761217"/>
                  <a:gd name="connsiteX402" fmla="*/ 917153 w 1666901"/>
                  <a:gd name="connsiteY402" fmla="*/ 21928 h 761217"/>
                  <a:gd name="connsiteX403" fmla="*/ 902745 w 1666901"/>
                  <a:gd name="connsiteY403" fmla="*/ 23070 h 761217"/>
                  <a:gd name="connsiteX404" fmla="*/ 890621 w 1666901"/>
                  <a:gd name="connsiteY404" fmla="*/ 23597 h 761217"/>
                  <a:gd name="connsiteX405" fmla="*/ 875159 w 1666901"/>
                  <a:gd name="connsiteY405" fmla="*/ 24651 h 761217"/>
                  <a:gd name="connsiteX406" fmla="*/ 850648 w 1666901"/>
                  <a:gd name="connsiteY406" fmla="*/ 26145 h 761217"/>
                  <a:gd name="connsiteX407" fmla="*/ 834922 w 1666901"/>
                  <a:gd name="connsiteY407" fmla="*/ 26760 h 761217"/>
                  <a:gd name="connsiteX408" fmla="*/ 827806 w 1666901"/>
                  <a:gd name="connsiteY408" fmla="*/ 28341 h 761217"/>
                  <a:gd name="connsiteX409" fmla="*/ 809620 w 1666901"/>
                  <a:gd name="connsiteY409" fmla="*/ 30362 h 761217"/>
                  <a:gd name="connsiteX410" fmla="*/ 781858 w 1666901"/>
                  <a:gd name="connsiteY410" fmla="*/ 35633 h 761217"/>
                  <a:gd name="connsiteX411" fmla="*/ 760774 w 1666901"/>
                  <a:gd name="connsiteY411" fmla="*/ 39235 h 761217"/>
                  <a:gd name="connsiteX412" fmla="*/ 747244 w 1666901"/>
                  <a:gd name="connsiteY412" fmla="*/ 41783 h 761217"/>
                  <a:gd name="connsiteX413" fmla="*/ 732045 w 1666901"/>
                  <a:gd name="connsiteY413" fmla="*/ 45385 h 761217"/>
                  <a:gd name="connsiteX414" fmla="*/ 703756 w 1666901"/>
                  <a:gd name="connsiteY414" fmla="*/ 55136 h 761217"/>
                  <a:gd name="connsiteX415" fmla="*/ 690754 w 1666901"/>
                  <a:gd name="connsiteY415" fmla="*/ 59002 h 761217"/>
                  <a:gd name="connsiteX416" fmla="*/ 647530 w 1666901"/>
                  <a:gd name="connsiteY416" fmla="*/ 74728 h 761217"/>
                  <a:gd name="connsiteX417" fmla="*/ 620647 w 1666901"/>
                  <a:gd name="connsiteY417" fmla="*/ 88257 h 761217"/>
                  <a:gd name="connsiteX418" fmla="*/ 609665 w 1666901"/>
                  <a:gd name="connsiteY418" fmla="*/ 94056 h 761217"/>
                  <a:gd name="connsiteX419" fmla="*/ 603603 w 1666901"/>
                  <a:gd name="connsiteY419" fmla="*/ 97131 h 761217"/>
                  <a:gd name="connsiteX420" fmla="*/ 588492 w 1666901"/>
                  <a:gd name="connsiteY420" fmla="*/ 105389 h 761217"/>
                  <a:gd name="connsiteX421" fmla="*/ 554493 w 1666901"/>
                  <a:gd name="connsiteY421" fmla="*/ 129109 h 761217"/>
                  <a:gd name="connsiteX422" fmla="*/ 515574 w 1666901"/>
                  <a:gd name="connsiteY422" fmla="*/ 168029 h 761217"/>
                  <a:gd name="connsiteX423" fmla="*/ 508282 w 1666901"/>
                  <a:gd name="connsiteY423" fmla="*/ 176990 h 761217"/>
                  <a:gd name="connsiteX424" fmla="*/ 497915 w 1666901"/>
                  <a:gd name="connsiteY424" fmla="*/ 189641 h 761217"/>
                  <a:gd name="connsiteX425" fmla="*/ 486055 w 1666901"/>
                  <a:gd name="connsiteY425" fmla="*/ 195088 h 761217"/>
                  <a:gd name="connsiteX426" fmla="*/ 479378 w 1666901"/>
                  <a:gd name="connsiteY426" fmla="*/ 195175 h 761217"/>
                  <a:gd name="connsiteX427" fmla="*/ 466112 w 1666901"/>
                  <a:gd name="connsiteY427" fmla="*/ 196493 h 761217"/>
                  <a:gd name="connsiteX428" fmla="*/ 456536 w 1666901"/>
                  <a:gd name="connsiteY428" fmla="*/ 196845 h 761217"/>
                  <a:gd name="connsiteX429" fmla="*/ 455570 w 1666901"/>
                  <a:gd name="connsiteY429" fmla="*/ 196669 h 761217"/>
                  <a:gd name="connsiteX430" fmla="*/ 449771 w 1666901"/>
                  <a:gd name="connsiteY430" fmla="*/ 195790 h 761217"/>
                  <a:gd name="connsiteX431" fmla="*/ 444061 w 1666901"/>
                  <a:gd name="connsiteY431" fmla="*/ 195175 h 761217"/>
                  <a:gd name="connsiteX432" fmla="*/ 432903 w 1666901"/>
                  <a:gd name="connsiteY432" fmla="*/ 197108 h 761217"/>
                  <a:gd name="connsiteX433" fmla="*/ 430883 w 1666901"/>
                  <a:gd name="connsiteY433" fmla="*/ 197284 h 761217"/>
                  <a:gd name="connsiteX434" fmla="*/ 401100 w 1666901"/>
                  <a:gd name="connsiteY434" fmla="*/ 198690 h 761217"/>
                  <a:gd name="connsiteX435" fmla="*/ 387395 w 1666901"/>
                  <a:gd name="connsiteY435" fmla="*/ 200271 h 761217"/>
                  <a:gd name="connsiteX436" fmla="*/ 368067 w 1666901"/>
                  <a:gd name="connsiteY436" fmla="*/ 202116 h 761217"/>
                  <a:gd name="connsiteX437" fmla="*/ 355241 w 1666901"/>
                  <a:gd name="connsiteY437" fmla="*/ 204576 h 761217"/>
                  <a:gd name="connsiteX438" fmla="*/ 342765 w 1666901"/>
                  <a:gd name="connsiteY438" fmla="*/ 207387 h 761217"/>
                  <a:gd name="connsiteX439" fmla="*/ 333101 w 1666901"/>
                  <a:gd name="connsiteY439" fmla="*/ 209144 h 761217"/>
                  <a:gd name="connsiteX440" fmla="*/ 316936 w 1666901"/>
                  <a:gd name="connsiteY440" fmla="*/ 211692 h 761217"/>
                  <a:gd name="connsiteX441" fmla="*/ 295676 w 1666901"/>
                  <a:gd name="connsiteY441" fmla="*/ 216172 h 761217"/>
                  <a:gd name="connsiteX442" fmla="*/ 289350 w 1666901"/>
                  <a:gd name="connsiteY442" fmla="*/ 217929 h 761217"/>
                  <a:gd name="connsiteX443" fmla="*/ 267826 w 1666901"/>
                  <a:gd name="connsiteY443" fmla="*/ 224519 h 761217"/>
                  <a:gd name="connsiteX444" fmla="*/ 253945 w 1666901"/>
                  <a:gd name="connsiteY444" fmla="*/ 228999 h 761217"/>
                  <a:gd name="connsiteX445" fmla="*/ 244984 w 1666901"/>
                  <a:gd name="connsiteY445" fmla="*/ 231283 h 761217"/>
                  <a:gd name="connsiteX446" fmla="*/ 234881 w 1666901"/>
                  <a:gd name="connsiteY446" fmla="*/ 234095 h 761217"/>
                  <a:gd name="connsiteX447" fmla="*/ 192184 w 1666901"/>
                  <a:gd name="connsiteY447" fmla="*/ 251665 h 761217"/>
                  <a:gd name="connsiteX448" fmla="*/ 132531 w 1666901"/>
                  <a:gd name="connsiteY448" fmla="*/ 283381 h 761217"/>
                  <a:gd name="connsiteX449" fmla="*/ 125151 w 1666901"/>
                  <a:gd name="connsiteY449" fmla="*/ 289179 h 761217"/>
                  <a:gd name="connsiteX450" fmla="*/ 107141 w 1666901"/>
                  <a:gd name="connsiteY450" fmla="*/ 300863 h 761217"/>
                  <a:gd name="connsiteX451" fmla="*/ 105912 w 1666901"/>
                  <a:gd name="connsiteY451" fmla="*/ 302181 h 761217"/>
                  <a:gd name="connsiteX452" fmla="*/ 98005 w 1666901"/>
                  <a:gd name="connsiteY452" fmla="*/ 309649 h 761217"/>
                  <a:gd name="connsiteX453" fmla="*/ 78238 w 1666901"/>
                  <a:gd name="connsiteY453" fmla="*/ 327395 h 761217"/>
                  <a:gd name="connsiteX454" fmla="*/ 62951 w 1666901"/>
                  <a:gd name="connsiteY454" fmla="*/ 344966 h 761217"/>
                  <a:gd name="connsiteX455" fmla="*/ 55308 w 1666901"/>
                  <a:gd name="connsiteY455" fmla="*/ 355069 h 761217"/>
                  <a:gd name="connsiteX456" fmla="*/ 54429 w 1666901"/>
                  <a:gd name="connsiteY456" fmla="*/ 357002 h 761217"/>
                  <a:gd name="connsiteX457" fmla="*/ 46786 w 1666901"/>
                  <a:gd name="connsiteY457" fmla="*/ 367544 h 761217"/>
                  <a:gd name="connsiteX458" fmla="*/ 35365 w 1666901"/>
                  <a:gd name="connsiteY458" fmla="*/ 386784 h 761217"/>
                  <a:gd name="connsiteX459" fmla="*/ 33257 w 1666901"/>
                  <a:gd name="connsiteY459" fmla="*/ 392231 h 761217"/>
                  <a:gd name="connsiteX460" fmla="*/ 22450 w 1666901"/>
                  <a:gd name="connsiteY460" fmla="*/ 432732 h 761217"/>
                  <a:gd name="connsiteX461" fmla="*/ 22099 w 1666901"/>
                  <a:gd name="connsiteY461" fmla="*/ 434401 h 761217"/>
                  <a:gd name="connsiteX462" fmla="*/ 21396 w 1666901"/>
                  <a:gd name="connsiteY462" fmla="*/ 464008 h 761217"/>
                  <a:gd name="connsiteX463" fmla="*/ 22011 w 1666901"/>
                  <a:gd name="connsiteY463" fmla="*/ 478328 h 761217"/>
                  <a:gd name="connsiteX464" fmla="*/ 28688 w 1666901"/>
                  <a:gd name="connsiteY464" fmla="*/ 504596 h 761217"/>
                  <a:gd name="connsiteX465" fmla="*/ 32905 w 1666901"/>
                  <a:gd name="connsiteY465" fmla="*/ 516984 h 761217"/>
                  <a:gd name="connsiteX466" fmla="*/ 37473 w 1666901"/>
                  <a:gd name="connsiteY466" fmla="*/ 528141 h 761217"/>
                  <a:gd name="connsiteX467" fmla="*/ 48279 w 1666901"/>
                  <a:gd name="connsiteY467" fmla="*/ 544745 h 761217"/>
                  <a:gd name="connsiteX468" fmla="*/ 57680 w 1666901"/>
                  <a:gd name="connsiteY468" fmla="*/ 558626 h 761217"/>
                  <a:gd name="connsiteX469" fmla="*/ 68574 w 1666901"/>
                  <a:gd name="connsiteY469" fmla="*/ 573825 h 761217"/>
                  <a:gd name="connsiteX470" fmla="*/ 78677 w 1666901"/>
                  <a:gd name="connsiteY470" fmla="*/ 584807 h 761217"/>
                  <a:gd name="connsiteX471" fmla="*/ 107932 w 1666901"/>
                  <a:gd name="connsiteY471" fmla="*/ 611163 h 761217"/>
                  <a:gd name="connsiteX472" fmla="*/ 113555 w 1666901"/>
                  <a:gd name="connsiteY472" fmla="*/ 616873 h 761217"/>
                  <a:gd name="connsiteX473" fmla="*/ 113730 w 1666901"/>
                  <a:gd name="connsiteY473" fmla="*/ 617137 h 761217"/>
                  <a:gd name="connsiteX474" fmla="*/ 116718 w 1666901"/>
                  <a:gd name="connsiteY474" fmla="*/ 619773 h 761217"/>
                  <a:gd name="connsiteX475" fmla="*/ 123922 w 1666901"/>
                  <a:gd name="connsiteY475" fmla="*/ 624780 h 761217"/>
                  <a:gd name="connsiteX476" fmla="*/ 150453 w 1666901"/>
                  <a:gd name="connsiteY476" fmla="*/ 642790 h 761217"/>
                  <a:gd name="connsiteX477" fmla="*/ 181993 w 1666901"/>
                  <a:gd name="connsiteY477" fmla="*/ 662030 h 761217"/>
                  <a:gd name="connsiteX478" fmla="*/ 194820 w 1666901"/>
                  <a:gd name="connsiteY478" fmla="*/ 667917 h 761217"/>
                  <a:gd name="connsiteX479" fmla="*/ 210809 w 1666901"/>
                  <a:gd name="connsiteY479" fmla="*/ 675472 h 761217"/>
                  <a:gd name="connsiteX480" fmla="*/ 213972 w 1666901"/>
                  <a:gd name="connsiteY480" fmla="*/ 677317 h 761217"/>
                  <a:gd name="connsiteX481" fmla="*/ 224338 w 1666901"/>
                  <a:gd name="connsiteY481" fmla="*/ 681973 h 761217"/>
                  <a:gd name="connsiteX482" fmla="*/ 237077 w 1666901"/>
                  <a:gd name="connsiteY482" fmla="*/ 686805 h 761217"/>
                  <a:gd name="connsiteX483" fmla="*/ 242524 w 1666901"/>
                  <a:gd name="connsiteY483" fmla="*/ 689177 h 761217"/>
                  <a:gd name="connsiteX484" fmla="*/ 258601 w 1666901"/>
                  <a:gd name="connsiteY484" fmla="*/ 694536 h 761217"/>
                  <a:gd name="connsiteX485" fmla="*/ 264136 w 1666901"/>
                  <a:gd name="connsiteY485" fmla="*/ 697172 h 761217"/>
                  <a:gd name="connsiteX486" fmla="*/ 265805 w 1666901"/>
                  <a:gd name="connsiteY486" fmla="*/ 697787 h 761217"/>
                  <a:gd name="connsiteX487" fmla="*/ 294270 w 1666901"/>
                  <a:gd name="connsiteY487" fmla="*/ 707275 h 761217"/>
                  <a:gd name="connsiteX488" fmla="*/ 332135 w 1666901"/>
                  <a:gd name="connsiteY488" fmla="*/ 716412 h 761217"/>
                  <a:gd name="connsiteX489" fmla="*/ 340042 w 1666901"/>
                  <a:gd name="connsiteY489" fmla="*/ 718257 h 761217"/>
                  <a:gd name="connsiteX490" fmla="*/ 374832 w 1666901"/>
                  <a:gd name="connsiteY490" fmla="*/ 725812 h 761217"/>
                  <a:gd name="connsiteX491" fmla="*/ 384144 w 1666901"/>
                  <a:gd name="connsiteY491" fmla="*/ 726866 h 761217"/>
                  <a:gd name="connsiteX492" fmla="*/ 405317 w 1666901"/>
                  <a:gd name="connsiteY492" fmla="*/ 731171 h 761217"/>
                  <a:gd name="connsiteX493" fmla="*/ 424996 w 1666901"/>
                  <a:gd name="connsiteY493" fmla="*/ 734158 h 761217"/>
                  <a:gd name="connsiteX494" fmla="*/ 442304 w 1666901"/>
                  <a:gd name="connsiteY494" fmla="*/ 735652 h 761217"/>
                  <a:gd name="connsiteX495" fmla="*/ 465409 w 1666901"/>
                  <a:gd name="connsiteY495" fmla="*/ 734773 h 761217"/>
                  <a:gd name="connsiteX496" fmla="*/ 471383 w 1666901"/>
                  <a:gd name="connsiteY496" fmla="*/ 733631 h 761217"/>
                  <a:gd name="connsiteX497" fmla="*/ 1195562 w 1666901"/>
                  <a:gd name="connsiteY497" fmla="*/ 694360 h 761217"/>
                  <a:gd name="connsiteX498" fmla="*/ 1195562 w 1666901"/>
                  <a:gd name="connsiteY498" fmla="*/ 694360 h 761217"/>
                  <a:gd name="connsiteX499" fmla="*/ 1195562 w 1666901"/>
                  <a:gd name="connsiteY499" fmla="*/ 694360 h 761217"/>
                  <a:gd name="connsiteX500" fmla="*/ 1283064 w 1666901"/>
                  <a:gd name="connsiteY500" fmla="*/ 684170 h 761217"/>
                  <a:gd name="connsiteX501" fmla="*/ 1283064 w 1666901"/>
                  <a:gd name="connsiteY501" fmla="*/ 684170 h 761217"/>
                  <a:gd name="connsiteX502" fmla="*/ 1283064 w 1666901"/>
                  <a:gd name="connsiteY502" fmla="*/ 684170 h 761217"/>
                  <a:gd name="connsiteX503" fmla="*/ 1356861 w 1666901"/>
                  <a:gd name="connsiteY503" fmla="*/ 673451 h 761217"/>
                  <a:gd name="connsiteX504" fmla="*/ 1356861 w 1666901"/>
                  <a:gd name="connsiteY504" fmla="*/ 673451 h 761217"/>
                  <a:gd name="connsiteX505" fmla="*/ 1356861 w 1666901"/>
                  <a:gd name="connsiteY505" fmla="*/ 673451 h 761217"/>
                  <a:gd name="connsiteX506" fmla="*/ 113818 w 1666901"/>
                  <a:gd name="connsiteY506" fmla="*/ 617137 h 761217"/>
                  <a:gd name="connsiteX507" fmla="*/ 113818 w 1666901"/>
                  <a:gd name="connsiteY507" fmla="*/ 617137 h 761217"/>
                  <a:gd name="connsiteX508" fmla="*/ 113818 w 1666901"/>
                  <a:gd name="connsiteY508" fmla="*/ 617137 h 761217"/>
                  <a:gd name="connsiteX509" fmla="*/ 1150405 w 1666901"/>
                  <a:gd name="connsiteY509" fmla="*/ 692164 h 761217"/>
                  <a:gd name="connsiteX510" fmla="*/ 1148560 w 1666901"/>
                  <a:gd name="connsiteY510" fmla="*/ 692076 h 761217"/>
                  <a:gd name="connsiteX511" fmla="*/ 1130199 w 1666901"/>
                  <a:gd name="connsiteY511" fmla="*/ 688211 h 761217"/>
                  <a:gd name="connsiteX512" fmla="*/ 1117284 w 1666901"/>
                  <a:gd name="connsiteY512" fmla="*/ 684960 h 761217"/>
                  <a:gd name="connsiteX513" fmla="*/ 1110344 w 1666901"/>
                  <a:gd name="connsiteY513" fmla="*/ 683379 h 761217"/>
                  <a:gd name="connsiteX514" fmla="*/ 1097956 w 1666901"/>
                  <a:gd name="connsiteY514" fmla="*/ 682237 h 761217"/>
                  <a:gd name="connsiteX515" fmla="*/ 1072039 w 1666901"/>
                  <a:gd name="connsiteY515" fmla="*/ 677229 h 761217"/>
                  <a:gd name="connsiteX516" fmla="*/ 1060091 w 1666901"/>
                  <a:gd name="connsiteY516" fmla="*/ 675999 h 761217"/>
                  <a:gd name="connsiteX517" fmla="*/ 1054644 w 1666901"/>
                  <a:gd name="connsiteY517" fmla="*/ 675999 h 761217"/>
                  <a:gd name="connsiteX518" fmla="*/ 1037689 w 1666901"/>
                  <a:gd name="connsiteY518" fmla="*/ 672749 h 761217"/>
                  <a:gd name="connsiteX519" fmla="*/ 1031275 w 1666901"/>
                  <a:gd name="connsiteY519" fmla="*/ 671694 h 761217"/>
                  <a:gd name="connsiteX520" fmla="*/ 1018097 w 1666901"/>
                  <a:gd name="connsiteY520" fmla="*/ 668883 h 761217"/>
                  <a:gd name="connsiteX521" fmla="*/ 1016604 w 1666901"/>
                  <a:gd name="connsiteY521" fmla="*/ 668180 h 761217"/>
                  <a:gd name="connsiteX522" fmla="*/ 1001142 w 1666901"/>
                  <a:gd name="connsiteY522" fmla="*/ 666335 h 761217"/>
                  <a:gd name="connsiteX523" fmla="*/ 999560 w 1666901"/>
                  <a:gd name="connsiteY523" fmla="*/ 665632 h 761217"/>
                  <a:gd name="connsiteX524" fmla="*/ 996661 w 1666901"/>
                  <a:gd name="connsiteY524" fmla="*/ 664490 h 761217"/>
                  <a:gd name="connsiteX525" fmla="*/ 971886 w 1666901"/>
                  <a:gd name="connsiteY525" fmla="*/ 657023 h 761217"/>
                  <a:gd name="connsiteX526" fmla="*/ 963101 w 1666901"/>
                  <a:gd name="connsiteY526" fmla="*/ 653948 h 761217"/>
                  <a:gd name="connsiteX527" fmla="*/ 961344 w 1666901"/>
                  <a:gd name="connsiteY527" fmla="*/ 653069 h 761217"/>
                  <a:gd name="connsiteX528" fmla="*/ 938238 w 1666901"/>
                  <a:gd name="connsiteY528" fmla="*/ 646041 h 761217"/>
                  <a:gd name="connsiteX529" fmla="*/ 926466 w 1666901"/>
                  <a:gd name="connsiteY529" fmla="*/ 641912 h 761217"/>
                  <a:gd name="connsiteX530" fmla="*/ 921370 w 1666901"/>
                  <a:gd name="connsiteY530" fmla="*/ 640682 h 761217"/>
                  <a:gd name="connsiteX531" fmla="*/ 904327 w 1666901"/>
                  <a:gd name="connsiteY531" fmla="*/ 627504 h 761217"/>
                  <a:gd name="connsiteX532" fmla="*/ 907841 w 1666901"/>
                  <a:gd name="connsiteY532" fmla="*/ 615731 h 761217"/>
                  <a:gd name="connsiteX533" fmla="*/ 928750 w 1666901"/>
                  <a:gd name="connsiteY533" fmla="*/ 608703 h 761217"/>
                  <a:gd name="connsiteX534" fmla="*/ 940874 w 1666901"/>
                  <a:gd name="connsiteY534" fmla="*/ 611339 h 761217"/>
                  <a:gd name="connsiteX535" fmla="*/ 946233 w 1666901"/>
                  <a:gd name="connsiteY535" fmla="*/ 612217 h 761217"/>
                  <a:gd name="connsiteX536" fmla="*/ 950538 w 1666901"/>
                  <a:gd name="connsiteY536" fmla="*/ 613008 h 761217"/>
                  <a:gd name="connsiteX537" fmla="*/ 976367 w 1666901"/>
                  <a:gd name="connsiteY537" fmla="*/ 618191 h 761217"/>
                  <a:gd name="connsiteX538" fmla="*/ 989808 w 1666901"/>
                  <a:gd name="connsiteY538" fmla="*/ 619948 h 761217"/>
                  <a:gd name="connsiteX539" fmla="*/ 994025 w 1666901"/>
                  <a:gd name="connsiteY539" fmla="*/ 619245 h 761217"/>
                  <a:gd name="connsiteX540" fmla="*/ 1000087 w 1666901"/>
                  <a:gd name="connsiteY540" fmla="*/ 618103 h 761217"/>
                  <a:gd name="connsiteX541" fmla="*/ 1030397 w 1666901"/>
                  <a:gd name="connsiteY541" fmla="*/ 624341 h 761217"/>
                  <a:gd name="connsiteX542" fmla="*/ 1044278 w 1666901"/>
                  <a:gd name="connsiteY542" fmla="*/ 627504 h 761217"/>
                  <a:gd name="connsiteX543" fmla="*/ 1049198 w 1666901"/>
                  <a:gd name="connsiteY543" fmla="*/ 628119 h 761217"/>
                  <a:gd name="connsiteX544" fmla="*/ 1056138 w 1666901"/>
                  <a:gd name="connsiteY544" fmla="*/ 628997 h 761217"/>
                  <a:gd name="connsiteX545" fmla="*/ 1076081 w 1666901"/>
                  <a:gd name="connsiteY545" fmla="*/ 632599 h 761217"/>
                  <a:gd name="connsiteX546" fmla="*/ 1093124 w 1666901"/>
                  <a:gd name="connsiteY546" fmla="*/ 632160 h 761217"/>
                  <a:gd name="connsiteX547" fmla="*/ 1100768 w 1666901"/>
                  <a:gd name="connsiteY547" fmla="*/ 632511 h 761217"/>
                  <a:gd name="connsiteX548" fmla="*/ 1125367 w 1666901"/>
                  <a:gd name="connsiteY548" fmla="*/ 632511 h 761217"/>
                  <a:gd name="connsiteX549" fmla="*/ 1135997 w 1666901"/>
                  <a:gd name="connsiteY549" fmla="*/ 634005 h 761217"/>
                  <a:gd name="connsiteX550" fmla="*/ 1139336 w 1666901"/>
                  <a:gd name="connsiteY550" fmla="*/ 634620 h 761217"/>
                  <a:gd name="connsiteX551" fmla="*/ 1145573 w 1666901"/>
                  <a:gd name="connsiteY551" fmla="*/ 634444 h 761217"/>
                  <a:gd name="connsiteX552" fmla="*/ 1155413 w 1666901"/>
                  <a:gd name="connsiteY552" fmla="*/ 634093 h 761217"/>
                  <a:gd name="connsiteX553" fmla="*/ 1159278 w 1666901"/>
                  <a:gd name="connsiteY553" fmla="*/ 634444 h 761217"/>
                  <a:gd name="connsiteX554" fmla="*/ 1198198 w 1666901"/>
                  <a:gd name="connsiteY554" fmla="*/ 640770 h 761217"/>
                  <a:gd name="connsiteX555" fmla="*/ 1213133 w 1666901"/>
                  <a:gd name="connsiteY555" fmla="*/ 641648 h 761217"/>
                  <a:gd name="connsiteX556" fmla="*/ 1247396 w 1666901"/>
                  <a:gd name="connsiteY556" fmla="*/ 642263 h 761217"/>
                  <a:gd name="connsiteX557" fmla="*/ 1256444 w 1666901"/>
                  <a:gd name="connsiteY557" fmla="*/ 641912 h 761217"/>
                  <a:gd name="connsiteX558" fmla="*/ 1271643 w 1666901"/>
                  <a:gd name="connsiteY558" fmla="*/ 639891 h 761217"/>
                  <a:gd name="connsiteX559" fmla="*/ 1280692 w 1666901"/>
                  <a:gd name="connsiteY559" fmla="*/ 639364 h 761217"/>
                  <a:gd name="connsiteX560" fmla="*/ 1283240 w 1666901"/>
                  <a:gd name="connsiteY560" fmla="*/ 635938 h 761217"/>
                  <a:gd name="connsiteX561" fmla="*/ 1291059 w 1666901"/>
                  <a:gd name="connsiteY561" fmla="*/ 639979 h 761217"/>
                  <a:gd name="connsiteX562" fmla="*/ 1303446 w 1666901"/>
                  <a:gd name="connsiteY562" fmla="*/ 640945 h 761217"/>
                  <a:gd name="connsiteX563" fmla="*/ 1311617 w 1666901"/>
                  <a:gd name="connsiteY563" fmla="*/ 640594 h 761217"/>
                  <a:gd name="connsiteX564" fmla="*/ 1338412 w 1666901"/>
                  <a:gd name="connsiteY564" fmla="*/ 630491 h 761217"/>
                  <a:gd name="connsiteX565" fmla="*/ 1346846 w 1666901"/>
                  <a:gd name="connsiteY565" fmla="*/ 624605 h 761217"/>
                  <a:gd name="connsiteX566" fmla="*/ 1347110 w 1666901"/>
                  <a:gd name="connsiteY566" fmla="*/ 624517 h 761217"/>
                  <a:gd name="connsiteX567" fmla="*/ 1350975 w 1666901"/>
                  <a:gd name="connsiteY567" fmla="*/ 623375 h 761217"/>
                  <a:gd name="connsiteX568" fmla="*/ 1362660 w 1666901"/>
                  <a:gd name="connsiteY568" fmla="*/ 620212 h 761217"/>
                  <a:gd name="connsiteX569" fmla="*/ 1367931 w 1666901"/>
                  <a:gd name="connsiteY569" fmla="*/ 618982 h 761217"/>
                  <a:gd name="connsiteX570" fmla="*/ 1388225 w 1666901"/>
                  <a:gd name="connsiteY570" fmla="*/ 616083 h 761217"/>
                  <a:gd name="connsiteX571" fmla="*/ 1399207 w 1666901"/>
                  <a:gd name="connsiteY571" fmla="*/ 613711 h 761217"/>
                  <a:gd name="connsiteX572" fmla="*/ 1412824 w 1666901"/>
                  <a:gd name="connsiteY572" fmla="*/ 610460 h 761217"/>
                  <a:gd name="connsiteX573" fmla="*/ 1415723 w 1666901"/>
                  <a:gd name="connsiteY573" fmla="*/ 610196 h 761217"/>
                  <a:gd name="connsiteX574" fmla="*/ 1427584 w 1666901"/>
                  <a:gd name="connsiteY574" fmla="*/ 608176 h 761217"/>
                  <a:gd name="connsiteX575" fmla="*/ 1447263 w 1666901"/>
                  <a:gd name="connsiteY575" fmla="*/ 602905 h 761217"/>
                  <a:gd name="connsiteX576" fmla="*/ 1446384 w 1666901"/>
                  <a:gd name="connsiteY576" fmla="*/ 601587 h 761217"/>
                  <a:gd name="connsiteX577" fmla="*/ 1457366 w 1666901"/>
                  <a:gd name="connsiteY577" fmla="*/ 596843 h 761217"/>
                  <a:gd name="connsiteX578" fmla="*/ 1460177 w 1666901"/>
                  <a:gd name="connsiteY578" fmla="*/ 595437 h 761217"/>
                  <a:gd name="connsiteX579" fmla="*/ 1472389 w 1666901"/>
                  <a:gd name="connsiteY579" fmla="*/ 591308 h 761217"/>
                  <a:gd name="connsiteX580" fmla="*/ 1485831 w 1666901"/>
                  <a:gd name="connsiteY580" fmla="*/ 587091 h 761217"/>
                  <a:gd name="connsiteX581" fmla="*/ 1497076 w 1666901"/>
                  <a:gd name="connsiteY581" fmla="*/ 582874 h 761217"/>
                  <a:gd name="connsiteX582" fmla="*/ 1500678 w 1666901"/>
                  <a:gd name="connsiteY582" fmla="*/ 581205 h 761217"/>
                  <a:gd name="connsiteX583" fmla="*/ 1520357 w 1666901"/>
                  <a:gd name="connsiteY583" fmla="*/ 573298 h 761217"/>
                  <a:gd name="connsiteX584" fmla="*/ 1526419 w 1666901"/>
                  <a:gd name="connsiteY584" fmla="*/ 569872 h 761217"/>
                  <a:gd name="connsiteX585" fmla="*/ 1526595 w 1666901"/>
                  <a:gd name="connsiteY585" fmla="*/ 569696 h 761217"/>
                  <a:gd name="connsiteX586" fmla="*/ 1549700 w 1666901"/>
                  <a:gd name="connsiteY586" fmla="*/ 547030 h 761217"/>
                  <a:gd name="connsiteX587" fmla="*/ 1554532 w 1666901"/>
                  <a:gd name="connsiteY587" fmla="*/ 542022 h 761217"/>
                  <a:gd name="connsiteX588" fmla="*/ 1555235 w 1666901"/>
                  <a:gd name="connsiteY588" fmla="*/ 539826 h 761217"/>
                  <a:gd name="connsiteX589" fmla="*/ 1555587 w 1666901"/>
                  <a:gd name="connsiteY589" fmla="*/ 538859 h 761217"/>
                  <a:gd name="connsiteX590" fmla="*/ 1559277 w 1666901"/>
                  <a:gd name="connsiteY590" fmla="*/ 531392 h 761217"/>
                  <a:gd name="connsiteX591" fmla="*/ 1568853 w 1666901"/>
                  <a:gd name="connsiteY591" fmla="*/ 520674 h 761217"/>
                  <a:gd name="connsiteX592" fmla="*/ 1578165 w 1666901"/>
                  <a:gd name="connsiteY592" fmla="*/ 510219 h 761217"/>
                  <a:gd name="connsiteX593" fmla="*/ 1579395 w 1666901"/>
                  <a:gd name="connsiteY593" fmla="*/ 508462 h 761217"/>
                  <a:gd name="connsiteX594" fmla="*/ 1579395 w 1666901"/>
                  <a:gd name="connsiteY594" fmla="*/ 507144 h 761217"/>
                  <a:gd name="connsiteX595" fmla="*/ 1584842 w 1666901"/>
                  <a:gd name="connsiteY595" fmla="*/ 493878 h 761217"/>
                  <a:gd name="connsiteX596" fmla="*/ 1591343 w 1666901"/>
                  <a:gd name="connsiteY596" fmla="*/ 491155 h 761217"/>
                  <a:gd name="connsiteX597" fmla="*/ 1595121 w 1666901"/>
                  <a:gd name="connsiteY597" fmla="*/ 484741 h 761217"/>
                  <a:gd name="connsiteX598" fmla="*/ 1604258 w 1666901"/>
                  <a:gd name="connsiteY598" fmla="*/ 461812 h 761217"/>
                  <a:gd name="connsiteX599" fmla="*/ 1604170 w 1666901"/>
                  <a:gd name="connsiteY599" fmla="*/ 459176 h 761217"/>
                  <a:gd name="connsiteX600" fmla="*/ 1598986 w 1666901"/>
                  <a:gd name="connsiteY600" fmla="*/ 434489 h 761217"/>
                  <a:gd name="connsiteX601" fmla="*/ 1598899 w 1666901"/>
                  <a:gd name="connsiteY601" fmla="*/ 432820 h 761217"/>
                  <a:gd name="connsiteX602" fmla="*/ 1595999 w 1666901"/>
                  <a:gd name="connsiteY602" fmla="*/ 422717 h 761217"/>
                  <a:gd name="connsiteX603" fmla="*/ 1595999 w 1666901"/>
                  <a:gd name="connsiteY603" fmla="*/ 422541 h 761217"/>
                  <a:gd name="connsiteX604" fmla="*/ 1595999 w 1666901"/>
                  <a:gd name="connsiteY604" fmla="*/ 418324 h 761217"/>
                  <a:gd name="connsiteX605" fmla="*/ 1593627 w 1666901"/>
                  <a:gd name="connsiteY605" fmla="*/ 410066 h 761217"/>
                  <a:gd name="connsiteX606" fmla="*/ 1593188 w 1666901"/>
                  <a:gd name="connsiteY606" fmla="*/ 407869 h 761217"/>
                  <a:gd name="connsiteX607" fmla="*/ 1590201 w 1666901"/>
                  <a:gd name="connsiteY607" fmla="*/ 402862 h 761217"/>
                  <a:gd name="connsiteX608" fmla="*/ 1587741 w 1666901"/>
                  <a:gd name="connsiteY608" fmla="*/ 399172 h 761217"/>
                  <a:gd name="connsiteX609" fmla="*/ 1573421 w 1666901"/>
                  <a:gd name="connsiteY609" fmla="*/ 364997 h 761217"/>
                  <a:gd name="connsiteX610" fmla="*/ 1563318 w 1666901"/>
                  <a:gd name="connsiteY610" fmla="*/ 350413 h 761217"/>
                  <a:gd name="connsiteX611" fmla="*/ 1559101 w 1666901"/>
                  <a:gd name="connsiteY611" fmla="*/ 343209 h 761217"/>
                  <a:gd name="connsiteX612" fmla="*/ 1553478 w 1666901"/>
                  <a:gd name="connsiteY612" fmla="*/ 330997 h 761217"/>
                  <a:gd name="connsiteX613" fmla="*/ 1552512 w 1666901"/>
                  <a:gd name="connsiteY613" fmla="*/ 327747 h 761217"/>
                  <a:gd name="connsiteX614" fmla="*/ 1536874 w 1666901"/>
                  <a:gd name="connsiteY614" fmla="*/ 304905 h 761217"/>
                  <a:gd name="connsiteX615" fmla="*/ 1532833 w 1666901"/>
                  <a:gd name="connsiteY615" fmla="*/ 300161 h 761217"/>
                  <a:gd name="connsiteX616" fmla="*/ 1526946 w 1666901"/>
                  <a:gd name="connsiteY616" fmla="*/ 295768 h 761217"/>
                  <a:gd name="connsiteX617" fmla="*/ 1501644 w 1666901"/>
                  <a:gd name="connsiteY617" fmla="*/ 279515 h 761217"/>
                  <a:gd name="connsiteX618" fmla="*/ 1481965 w 1666901"/>
                  <a:gd name="connsiteY618" fmla="*/ 267479 h 761217"/>
                  <a:gd name="connsiteX619" fmla="*/ 1470368 w 1666901"/>
                  <a:gd name="connsiteY619" fmla="*/ 259836 h 761217"/>
                  <a:gd name="connsiteX620" fmla="*/ 1449899 w 1666901"/>
                  <a:gd name="connsiteY620" fmla="*/ 245164 h 761217"/>
                  <a:gd name="connsiteX621" fmla="*/ 1440674 w 1666901"/>
                  <a:gd name="connsiteY621" fmla="*/ 237960 h 761217"/>
                  <a:gd name="connsiteX622" fmla="*/ 1427847 w 1666901"/>
                  <a:gd name="connsiteY622" fmla="*/ 228823 h 761217"/>
                  <a:gd name="connsiteX623" fmla="*/ 1420028 w 1666901"/>
                  <a:gd name="connsiteY623" fmla="*/ 223376 h 761217"/>
                  <a:gd name="connsiteX624" fmla="*/ 1416690 w 1666901"/>
                  <a:gd name="connsiteY624" fmla="*/ 220302 h 761217"/>
                  <a:gd name="connsiteX625" fmla="*/ 1416426 w 1666901"/>
                  <a:gd name="connsiteY625" fmla="*/ 219950 h 761217"/>
                  <a:gd name="connsiteX626" fmla="*/ 1404478 w 1666901"/>
                  <a:gd name="connsiteY626" fmla="*/ 207299 h 761217"/>
                  <a:gd name="connsiteX627" fmla="*/ 1421170 w 1666901"/>
                  <a:gd name="connsiteY627" fmla="*/ 202819 h 761217"/>
                  <a:gd name="connsiteX628" fmla="*/ 1421522 w 1666901"/>
                  <a:gd name="connsiteY628" fmla="*/ 202643 h 761217"/>
                  <a:gd name="connsiteX629" fmla="*/ 1429165 w 1666901"/>
                  <a:gd name="connsiteY629" fmla="*/ 201677 h 761217"/>
                  <a:gd name="connsiteX630" fmla="*/ 1438214 w 1666901"/>
                  <a:gd name="connsiteY630" fmla="*/ 204839 h 761217"/>
                  <a:gd name="connsiteX631" fmla="*/ 1441289 w 1666901"/>
                  <a:gd name="connsiteY631" fmla="*/ 206684 h 761217"/>
                  <a:gd name="connsiteX632" fmla="*/ 1478275 w 1666901"/>
                  <a:gd name="connsiteY632" fmla="*/ 225397 h 761217"/>
                  <a:gd name="connsiteX633" fmla="*/ 1487939 w 1666901"/>
                  <a:gd name="connsiteY633" fmla="*/ 231371 h 761217"/>
                  <a:gd name="connsiteX634" fmla="*/ 1491453 w 1666901"/>
                  <a:gd name="connsiteY634" fmla="*/ 233831 h 761217"/>
                  <a:gd name="connsiteX635" fmla="*/ 1516492 w 1666901"/>
                  <a:gd name="connsiteY635" fmla="*/ 249118 h 761217"/>
                  <a:gd name="connsiteX636" fmla="*/ 1528352 w 1666901"/>
                  <a:gd name="connsiteY636" fmla="*/ 257639 h 761217"/>
                  <a:gd name="connsiteX637" fmla="*/ 1533184 w 1666901"/>
                  <a:gd name="connsiteY637" fmla="*/ 260275 h 761217"/>
                  <a:gd name="connsiteX638" fmla="*/ 1538367 w 1666901"/>
                  <a:gd name="connsiteY638" fmla="*/ 263086 h 761217"/>
                  <a:gd name="connsiteX639" fmla="*/ 1545220 w 1666901"/>
                  <a:gd name="connsiteY639" fmla="*/ 268445 h 761217"/>
                  <a:gd name="connsiteX640" fmla="*/ 1546538 w 1666901"/>
                  <a:gd name="connsiteY640" fmla="*/ 270027 h 761217"/>
                  <a:gd name="connsiteX641" fmla="*/ 1558837 w 1666901"/>
                  <a:gd name="connsiteY641" fmla="*/ 281096 h 761217"/>
                  <a:gd name="connsiteX642" fmla="*/ 1560419 w 1666901"/>
                  <a:gd name="connsiteY642" fmla="*/ 283468 h 761217"/>
                  <a:gd name="connsiteX643" fmla="*/ 1568941 w 1666901"/>
                  <a:gd name="connsiteY643" fmla="*/ 291551 h 761217"/>
                  <a:gd name="connsiteX644" fmla="*/ 1589762 w 1666901"/>
                  <a:gd name="connsiteY644" fmla="*/ 314481 h 761217"/>
                  <a:gd name="connsiteX645" fmla="*/ 1605751 w 1666901"/>
                  <a:gd name="connsiteY645" fmla="*/ 336971 h 761217"/>
                  <a:gd name="connsiteX646" fmla="*/ 1607508 w 1666901"/>
                  <a:gd name="connsiteY646" fmla="*/ 341100 h 761217"/>
                  <a:gd name="connsiteX647" fmla="*/ 1609705 w 1666901"/>
                  <a:gd name="connsiteY647" fmla="*/ 344702 h 761217"/>
                  <a:gd name="connsiteX648" fmla="*/ 1624728 w 1666901"/>
                  <a:gd name="connsiteY648" fmla="*/ 377120 h 761217"/>
                  <a:gd name="connsiteX649" fmla="*/ 1624903 w 1666901"/>
                  <a:gd name="connsiteY649" fmla="*/ 377999 h 761217"/>
                  <a:gd name="connsiteX650" fmla="*/ 1625782 w 1666901"/>
                  <a:gd name="connsiteY650" fmla="*/ 380635 h 761217"/>
                  <a:gd name="connsiteX651" fmla="*/ 1632107 w 1666901"/>
                  <a:gd name="connsiteY651" fmla="*/ 397063 h 761217"/>
                  <a:gd name="connsiteX652" fmla="*/ 1632107 w 1666901"/>
                  <a:gd name="connsiteY652" fmla="*/ 398381 h 761217"/>
                  <a:gd name="connsiteX653" fmla="*/ 1636939 w 1666901"/>
                  <a:gd name="connsiteY653" fmla="*/ 401983 h 761217"/>
                  <a:gd name="connsiteX654" fmla="*/ 1634655 w 1666901"/>
                  <a:gd name="connsiteY654" fmla="*/ 409099 h 761217"/>
                  <a:gd name="connsiteX655" fmla="*/ 1634655 w 1666901"/>
                  <a:gd name="connsiteY655" fmla="*/ 419993 h 761217"/>
                  <a:gd name="connsiteX656" fmla="*/ 1635358 w 1666901"/>
                  <a:gd name="connsiteY656" fmla="*/ 428164 h 761217"/>
                  <a:gd name="connsiteX657" fmla="*/ 1633513 w 1666901"/>
                  <a:gd name="connsiteY657" fmla="*/ 454783 h 761217"/>
                  <a:gd name="connsiteX658" fmla="*/ 1633249 w 1666901"/>
                  <a:gd name="connsiteY658" fmla="*/ 459088 h 761217"/>
                  <a:gd name="connsiteX659" fmla="*/ 1629823 w 1666901"/>
                  <a:gd name="connsiteY659" fmla="*/ 474902 h 761217"/>
                  <a:gd name="connsiteX660" fmla="*/ 1624640 w 1666901"/>
                  <a:gd name="connsiteY660" fmla="*/ 492121 h 761217"/>
                  <a:gd name="connsiteX661" fmla="*/ 1624464 w 1666901"/>
                  <a:gd name="connsiteY661" fmla="*/ 494142 h 761217"/>
                  <a:gd name="connsiteX662" fmla="*/ 1624464 w 1666901"/>
                  <a:gd name="connsiteY662" fmla="*/ 494142 h 761217"/>
                  <a:gd name="connsiteX663" fmla="*/ 1624376 w 1666901"/>
                  <a:gd name="connsiteY663" fmla="*/ 494581 h 761217"/>
                  <a:gd name="connsiteX664" fmla="*/ 1624025 w 1666901"/>
                  <a:gd name="connsiteY664" fmla="*/ 495811 h 761217"/>
                  <a:gd name="connsiteX665" fmla="*/ 1621740 w 1666901"/>
                  <a:gd name="connsiteY665" fmla="*/ 504860 h 761217"/>
                  <a:gd name="connsiteX666" fmla="*/ 1621740 w 1666901"/>
                  <a:gd name="connsiteY666" fmla="*/ 505123 h 761217"/>
                  <a:gd name="connsiteX667" fmla="*/ 1617084 w 1666901"/>
                  <a:gd name="connsiteY667" fmla="*/ 514348 h 761217"/>
                  <a:gd name="connsiteX668" fmla="*/ 1615503 w 1666901"/>
                  <a:gd name="connsiteY668" fmla="*/ 515578 h 761217"/>
                  <a:gd name="connsiteX669" fmla="*/ 1607333 w 1666901"/>
                  <a:gd name="connsiteY669" fmla="*/ 524891 h 761217"/>
                  <a:gd name="connsiteX670" fmla="*/ 1597669 w 1666901"/>
                  <a:gd name="connsiteY670" fmla="*/ 538596 h 761217"/>
                  <a:gd name="connsiteX671" fmla="*/ 1594154 w 1666901"/>
                  <a:gd name="connsiteY671" fmla="*/ 542286 h 761217"/>
                  <a:gd name="connsiteX672" fmla="*/ 1589323 w 1666901"/>
                  <a:gd name="connsiteY672" fmla="*/ 548435 h 761217"/>
                  <a:gd name="connsiteX673" fmla="*/ 1582997 w 1666901"/>
                  <a:gd name="connsiteY673" fmla="*/ 556342 h 761217"/>
                  <a:gd name="connsiteX674" fmla="*/ 1579483 w 1666901"/>
                  <a:gd name="connsiteY674" fmla="*/ 560032 h 761217"/>
                  <a:gd name="connsiteX675" fmla="*/ 1578165 w 1666901"/>
                  <a:gd name="connsiteY675" fmla="*/ 566006 h 761217"/>
                  <a:gd name="connsiteX676" fmla="*/ 1565250 w 1666901"/>
                  <a:gd name="connsiteY676" fmla="*/ 572595 h 761217"/>
                  <a:gd name="connsiteX677" fmla="*/ 1561034 w 1666901"/>
                  <a:gd name="connsiteY677" fmla="*/ 575494 h 761217"/>
                  <a:gd name="connsiteX678" fmla="*/ 1517458 w 1666901"/>
                  <a:gd name="connsiteY678" fmla="*/ 607737 h 761217"/>
                  <a:gd name="connsiteX679" fmla="*/ 1509815 w 1666901"/>
                  <a:gd name="connsiteY679" fmla="*/ 612481 h 761217"/>
                  <a:gd name="connsiteX680" fmla="*/ 1494616 w 1666901"/>
                  <a:gd name="connsiteY680" fmla="*/ 621003 h 761217"/>
                  <a:gd name="connsiteX681" fmla="*/ 1487412 w 1666901"/>
                  <a:gd name="connsiteY681" fmla="*/ 624956 h 761217"/>
                  <a:gd name="connsiteX682" fmla="*/ 1467821 w 1666901"/>
                  <a:gd name="connsiteY682" fmla="*/ 632687 h 761217"/>
                  <a:gd name="connsiteX683" fmla="*/ 1449196 w 1666901"/>
                  <a:gd name="connsiteY683" fmla="*/ 641297 h 761217"/>
                  <a:gd name="connsiteX684" fmla="*/ 1437775 w 1666901"/>
                  <a:gd name="connsiteY684" fmla="*/ 646041 h 761217"/>
                  <a:gd name="connsiteX685" fmla="*/ 1400173 w 1666901"/>
                  <a:gd name="connsiteY685" fmla="*/ 657638 h 761217"/>
                  <a:gd name="connsiteX686" fmla="*/ 1391037 w 1666901"/>
                  <a:gd name="connsiteY686" fmla="*/ 660449 h 761217"/>
                  <a:gd name="connsiteX687" fmla="*/ 1372587 w 1666901"/>
                  <a:gd name="connsiteY687" fmla="*/ 666423 h 761217"/>
                  <a:gd name="connsiteX688" fmla="*/ 1366525 w 1666901"/>
                  <a:gd name="connsiteY688" fmla="*/ 667565 h 761217"/>
                  <a:gd name="connsiteX689" fmla="*/ 1364944 w 1666901"/>
                  <a:gd name="connsiteY689" fmla="*/ 667917 h 761217"/>
                  <a:gd name="connsiteX690" fmla="*/ 1363890 w 1666901"/>
                  <a:gd name="connsiteY690" fmla="*/ 668180 h 761217"/>
                  <a:gd name="connsiteX691" fmla="*/ 1330154 w 1666901"/>
                  <a:gd name="connsiteY691" fmla="*/ 675648 h 761217"/>
                  <a:gd name="connsiteX692" fmla="*/ 1317854 w 1666901"/>
                  <a:gd name="connsiteY692" fmla="*/ 677844 h 761217"/>
                  <a:gd name="connsiteX693" fmla="*/ 1297999 w 1666901"/>
                  <a:gd name="connsiteY693" fmla="*/ 680567 h 761217"/>
                  <a:gd name="connsiteX694" fmla="*/ 1271907 w 1666901"/>
                  <a:gd name="connsiteY694" fmla="*/ 684697 h 761217"/>
                  <a:gd name="connsiteX695" fmla="*/ 1256269 w 1666901"/>
                  <a:gd name="connsiteY695" fmla="*/ 686278 h 761217"/>
                  <a:gd name="connsiteX696" fmla="*/ 1243266 w 1666901"/>
                  <a:gd name="connsiteY696" fmla="*/ 687069 h 761217"/>
                  <a:gd name="connsiteX697" fmla="*/ 1240104 w 1666901"/>
                  <a:gd name="connsiteY697" fmla="*/ 686893 h 761217"/>
                  <a:gd name="connsiteX698" fmla="*/ 1218316 w 1666901"/>
                  <a:gd name="connsiteY698" fmla="*/ 688123 h 761217"/>
                  <a:gd name="connsiteX699" fmla="*/ 1195210 w 1666901"/>
                  <a:gd name="connsiteY699" fmla="*/ 690143 h 761217"/>
                  <a:gd name="connsiteX700" fmla="*/ 1185547 w 1666901"/>
                  <a:gd name="connsiteY700" fmla="*/ 690583 h 761217"/>
                  <a:gd name="connsiteX701" fmla="*/ 1185020 w 1666901"/>
                  <a:gd name="connsiteY701" fmla="*/ 690495 h 761217"/>
                  <a:gd name="connsiteX702" fmla="*/ 1179397 w 1666901"/>
                  <a:gd name="connsiteY702" fmla="*/ 689704 h 761217"/>
                  <a:gd name="connsiteX703" fmla="*/ 1172193 w 1666901"/>
                  <a:gd name="connsiteY703" fmla="*/ 688914 h 761217"/>
                  <a:gd name="connsiteX704" fmla="*/ 1172193 w 1666901"/>
                  <a:gd name="connsiteY704" fmla="*/ 688914 h 761217"/>
                  <a:gd name="connsiteX705" fmla="*/ 1163144 w 1666901"/>
                  <a:gd name="connsiteY705" fmla="*/ 689968 h 761217"/>
                  <a:gd name="connsiteX706" fmla="*/ 1160333 w 1666901"/>
                  <a:gd name="connsiteY706" fmla="*/ 690407 h 761217"/>
                  <a:gd name="connsiteX707" fmla="*/ 1157961 w 1666901"/>
                  <a:gd name="connsiteY707" fmla="*/ 691022 h 761217"/>
                  <a:gd name="connsiteX708" fmla="*/ 1150405 w 1666901"/>
                  <a:gd name="connsiteY708" fmla="*/ 692164 h 761217"/>
                  <a:gd name="connsiteX709" fmla="*/ 1061936 w 1666901"/>
                  <a:gd name="connsiteY709" fmla="*/ 655266 h 761217"/>
                  <a:gd name="connsiteX710" fmla="*/ 1081440 w 1666901"/>
                  <a:gd name="connsiteY710" fmla="*/ 658692 h 761217"/>
                  <a:gd name="connsiteX711" fmla="*/ 1098484 w 1666901"/>
                  <a:gd name="connsiteY711" fmla="*/ 661503 h 761217"/>
                  <a:gd name="connsiteX712" fmla="*/ 1115264 w 1666901"/>
                  <a:gd name="connsiteY712" fmla="*/ 663172 h 761217"/>
                  <a:gd name="connsiteX713" fmla="*/ 1121677 w 1666901"/>
                  <a:gd name="connsiteY713" fmla="*/ 664578 h 761217"/>
                  <a:gd name="connsiteX714" fmla="*/ 1136876 w 1666901"/>
                  <a:gd name="connsiteY714" fmla="*/ 668444 h 761217"/>
                  <a:gd name="connsiteX715" fmla="*/ 1150493 w 1666901"/>
                  <a:gd name="connsiteY715" fmla="*/ 671343 h 761217"/>
                  <a:gd name="connsiteX716" fmla="*/ 1152865 w 1666901"/>
                  <a:gd name="connsiteY716" fmla="*/ 670728 h 761217"/>
                  <a:gd name="connsiteX717" fmla="*/ 1157609 w 1666901"/>
                  <a:gd name="connsiteY717" fmla="*/ 669674 h 761217"/>
                  <a:gd name="connsiteX718" fmla="*/ 1160157 w 1666901"/>
                  <a:gd name="connsiteY718" fmla="*/ 669234 h 761217"/>
                  <a:gd name="connsiteX719" fmla="*/ 1172632 w 1666901"/>
                  <a:gd name="connsiteY719" fmla="*/ 667917 h 761217"/>
                  <a:gd name="connsiteX720" fmla="*/ 1172632 w 1666901"/>
                  <a:gd name="connsiteY720" fmla="*/ 667917 h 761217"/>
                  <a:gd name="connsiteX721" fmla="*/ 1182911 w 1666901"/>
                  <a:gd name="connsiteY721" fmla="*/ 668883 h 761217"/>
                  <a:gd name="connsiteX722" fmla="*/ 1187479 w 1666901"/>
                  <a:gd name="connsiteY722" fmla="*/ 669498 h 761217"/>
                  <a:gd name="connsiteX723" fmla="*/ 1188094 w 1666901"/>
                  <a:gd name="connsiteY723" fmla="*/ 669586 h 761217"/>
                  <a:gd name="connsiteX724" fmla="*/ 1190027 w 1666901"/>
                  <a:gd name="connsiteY724" fmla="*/ 669761 h 761217"/>
                  <a:gd name="connsiteX725" fmla="*/ 1218667 w 1666901"/>
                  <a:gd name="connsiteY725" fmla="*/ 666950 h 761217"/>
                  <a:gd name="connsiteX726" fmla="*/ 1236941 w 1666901"/>
                  <a:gd name="connsiteY726" fmla="*/ 665984 h 761217"/>
                  <a:gd name="connsiteX727" fmla="*/ 1245551 w 1666901"/>
                  <a:gd name="connsiteY727" fmla="*/ 665984 h 761217"/>
                  <a:gd name="connsiteX728" fmla="*/ 1250383 w 1666901"/>
                  <a:gd name="connsiteY728" fmla="*/ 665984 h 761217"/>
                  <a:gd name="connsiteX729" fmla="*/ 1271907 w 1666901"/>
                  <a:gd name="connsiteY729" fmla="*/ 663524 h 761217"/>
                  <a:gd name="connsiteX730" fmla="*/ 1290180 w 1666901"/>
                  <a:gd name="connsiteY730" fmla="*/ 660976 h 761217"/>
                  <a:gd name="connsiteX731" fmla="*/ 1287545 w 1666901"/>
                  <a:gd name="connsiteY731" fmla="*/ 660361 h 761217"/>
                  <a:gd name="connsiteX732" fmla="*/ 1276827 w 1666901"/>
                  <a:gd name="connsiteY732" fmla="*/ 659746 h 761217"/>
                  <a:gd name="connsiteX733" fmla="*/ 1256620 w 1666901"/>
                  <a:gd name="connsiteY733" fmla="*/ 662294 h 761217"/>
                  <a:gd name="connsiteX734" fmla="*/ 1249153 w 1666901"/>
                  <a:gd name="connsiteY734" fmla="*/ 662557 h 761217"/>
                  <a:gd name="connsiteX735" fmla="*/ 1211639 w 1666901"/>
                  <a:gd name="connsiteY735" fmla="*/ 662030 h 761217"/>
                  <a:gd name="connsiteX736" fmla="*/ 1197407 w 1666901"/>
                  <a:gd name="connsiteY736" fmla="*/ 661152 h 761217"/>
                  <a:gd name="connsiteX737" fmla="*/ 1193014 w 1666901"/>
                  <a:gd name="connsiteY737" fmla="*/ 660537 h 761217"/>
                  <a:gd name="connsiteX738" fmla="*/ 1157433 w 1666901"/>
                  <a:gd name="connsiteY738" fmla="*/ 654739 h 761217"/>
                  <a:gd name="connsiteX739" fmla="*/ 1153480 w 1666901"/>
                  <a:gd name="connsiteY739" fmla="*/ 654387 h 761217"/>
                  <a:gd name="connsiteX740" fmla="*/ 1147594 w 1666901"/>
                  <a:gd name="connsiteY740" fmla="*/ 654651 h 761217"/>
                  <a:gd name="connsiteX741" fmla="*/ 1135646 w 1666901"/>
                  <a:gd name="connsiteY741" fmla="*/ 654651 h 761217"/>
                  <a:gd name="connsiteX742" fmla="*/ 1131868 w 1666901"/>
                  <a:gd name="connsiteY742" fmla="*/ 653948 h 761217"/>
                  <a:gd name="connsiteX743" fmla="*/ 1124400 w 1666901"/>
                  <a:gd name="connsiteY743" fmla="*/ 652806 h 761217"/>
                  <a:gd name="connsiteX744" fmla="*/ 1101295 w 1666901"/>
                  <a:gd name="connsiteY744" fmla="*/ 652806 h 761217"/>
                  <a:gd name="connsiteX745" fmla="*/ 1091367 w 1666901"/>
                  <a:gd name="connsiteY745" fmla="*/ 652454 h 761217"/>
                  <a:gd name="connsiteX746" fmla="*/ 1079946 w 1666901"/>
                  <a:gd name="connsiteY746" fmla="*/ 652542 h 761217"/>
                  <a:gd name="connsiteX747" fmla="*/ 1070634 w 1666901"/>
                  <a:gd name="connsiteY747" fmla="*/ 652279 h 761217"/>
                  <a:gd name="connsiteX748" fmla="*/ 1053502 w 1666901"/>
                  <a:gd name="connsiteY748" fmla="*/ 649204 h 761217"/>
                  <a:gd name="connsiteX749" fmla="*/ 1046035 w 1666901"/>
                  <a:gd name="connsiteY749" fmla="*/ 648237 h 761217"/>
                  <a:gd name="connsiteX750" fmla="*/ 1041642 w 1666901"/>
                  <a:gd name="connsiteY750" fmla="*/ 647710 h 761217"/>
                  <a:gd name="connsiteX751" fmla="*/ 1021172 w 1666901"/>
                  <a:gd name="connsiteY751" fmla="*/ 642615 h 761217"/>
                  <a:gd name="connsiteX752" fmla="*/ 1002020 w 1666901"/>
                  <a:gd name="connsiteY752" fmla="*/ 638398 h 761217"/>
                  <a:gd name="connsiteX753" fmla="*/ 998418 w 1666901"/>
                  <a:gd name="connsiteY753" fmla="*/ 639101 h 761217"/>
                  <a:gd name="connsiteX754" fmla="*/ 991390 w 1666901"/>
                  <a:gd name="connsiteY754" fmla="*/ 640243 h 761217"/>
                  <a:gd name="connsiteX755" fmla="*/ 1004128 w 1666901"/>
                  <a:gd name="connsiteY755" fmla="*/ 645075 h 761217"/>
                  <a:gd name="connsiteX756" fmla="*/ 1006940 w 1666901"/>
                  <a:gd name="connsiteY756" fmla="*/ 646217 h 761217"/>
                  <a:gd name="connsiteX757" fmla="*/ 1009136 w 1666901"/>
                  <a:gd name="connsiteY757" fmla="*/ 647183 h 761217"/>
                  <a:gd name="connsiteX758" fmla="*/ 1010805 w 1666901"/>
                  <a:gd name="connsiteY758" fmla="*/ 647886 h 761217"/>
                  <a:gd name="connsiteX759" fmla="*/ 1024686 w 1666901"/>
                  <a:gd name="connsiteY759" fmla="*/ 649116 h 761217"/>
                  <a:gd name="connsiteX760" fmla="*/ 1025653 w 1666901"/>
                  <a:gd name="connsiteY760" fmla="*/ 649555 h 761217"/>
                  <a:gd name="connsiteX761" fmla="*/ 1033296 w 1666901"/>
                  <a:gd name="connsiteY761" fmla="*/ 650961 h 761217"/>
                  <a:gd name="connsiteX762" fmla="*/ 1043311 w 1666901"/>
                  <a:gd name="connsiteY762" fmla="*/ 652718 h 761217"/>
                  <a:gd name="connsiteX763" fmla="*/ 1055084 w 1666901"/>
                  <a:gd name="connsiteY763" fmla="*/ 655178 h 761217"/>
                  <a:gd name="connsiteX764" fmla="*/ 1059740 w 1666901"/>
                  <a:gd name="connsiteY764" fmla="*/ 655178 h 761217"/>
                  <a:gd name="connsiteX765" fmla="*/ 1061936 w 1666901"/>
                  <a:gd name="connsiteY765" fmla="*/ 655266 h 761217"/>
                  <a:gd name="connsiteX766" fmla="*/ 1364153 w 1666901"/>
                  <a:gd name="connsiteY766" fmla="*/ 667829 h 761217"/>
                  <a:gd name="connsiteX767" fmla="*/ 1364153 w 1666901"/>
                  <a:gd name="connsiteY767" fmla="*/ 667829 h 761217"/>
                  <a:gd name="connsiteX768" fmla="*/ 1364153 w 1666901"/>
                  <a:gd name="connsiteY768" fmla="*/ 667829 h 761217"/>
                  <a:gd name="connsiteX769" fmla="*/ 961168 w 1666901"/>
                  <a:gd name="connsiteY769" fmla="*/ 652894 h 761217"/>
                  <a:gd name="connsiteX770" fmla="*/ 961168 w 1666901"/>
                  <a:gd name="connsiteY770" fmla="*/ 652894 h 761217"/>
                  <a:gd name="connsiteX771" fmla="*/ 961168 w 1666901"/>
                  <a:gd name="connsiteY771" fmla="*/ 652894 h 761217"/>
                  <a:gd name="connsiteX772" fmla="*/ 1354489 w 1666901"/>
                  <a:gd name="connsiteY772" fmla="*/ 643845 h 761217"/>
                  <a:gd name="connsiteX773" fmla="*/ 1345968 w 1666901"/>
                  <a:gd name="connsiteY773" fmla="*/ 652630 h 761217"/>
                  <a:gd name="connsiteX774" fmla="*/ 1354665 w 1666901"/>
                  <a:gd name="connsiteY774" fmla="*/ 649379 h 761217"/>
                  <a:gd name="connsiteX775" fmla="*/ 1360551 w 1666901"/>
                  <a:gd name="connsiteY775" fmla="*/ 647359 h 761217"/>
                  <a:gd name="connsiteX776" fmla="*/ 1361430 w 1666901"/>
                  <a:gd name="connsiteY776" fmla="*/ 647095 h 761217"/>
                  <a:gd name="connsiteX777" fmla="*/ 1369776 w 1666901"/>
                  <a:gd name="connsiteY777" fmla="*/ 645514 h 761217"/>
                  <a:gd name="connsiteX778" fmla="*/ 1379879 w 1666901"/>
                  <a:gd name="connsiteY778" fmla="*/ 642702 h 761217"/>
                  <a:gd name="connsiteX779" fmla="*/ 1397977 w 1666901"/>
                  <a:gd name="connsiteY779" fmla="*/ 636641 h 761217"/>
                  <a:gd name="connsiteX780" fmla="*/ 1421522 w 1666901"/>
                  <a:gd name="connsiteY780" fmla="*/ 630491 h 761217"/>
                  <a:gd name="connsiteX781" fmla="*/ 1417305 w 1666901"/>
                  <a:gd name="connsiteY781" fmla="*/ 630842 h 761217"/>
                  <a:gd name="connsiteX782" fmla="*/ 1414581 w 1666901"/>
                  <a:gd name="connsiteY782" fmla="*/ 631106 h 761217"/>
                  <a:gd name="connsiteX783" fmla="*/ 1405532 w 1666901"/>
                  <a:gd name="connsiteY783" fmla="*/ 633390 h 761217"/>
                  <a:gd name="connsiteX784" fmla="*/ 1387610 w 1666901"/>
                  <a:gd name="connsiteY784" fmla="*/ 636816 h 761217"/>
                  <a:gd name="connsiteX785" fmla="*/ 1372587 w 1666901"/>
                  <a:gd name="connsiteY785" fmla="*/ 639188 h 761217"/>
                  <a:gd name="connsiteX786" fmla="*/ 1366877 w 1666901"/>
                  <a:gd name="connsiteY786" fmla="*/ 640506 h 761217"/>
                  <a:gd name="connsiteX787" fmla="*/ 1356774 w 1666901"/>
                  <a:gd name="connsiteY787" fmla="*/ 643230 h 761217"/>
                  <a:gd name="connsiteX788" fmla="*/ 1354489 w 1666901"/>
                  <a:gd name="connsiteY788" fmla="*/ 643845 h 761217"/>
                  <a:gd name="connsiteX789" fmla="*/ 1356510 w 1666901"/>
                  <a:gd name="connsiteY789" fmla="*/ 640682 h 761217"/>
                  <a:gd name="connsiteX790" fmla="*/ 1356510 w 1666901"/>
                  <a:gd name="connsiteY790" fmla="*/ 640682 h 761217"/>
                  <a:gd name="connsiteX791" fmla="*/ 1356510 w 1666901"/>
                  <a:gd name="connsiteY791" fmla="*/ 640682 h 761217"/>
                  <a:gd name="connsiteX792" fmla="*/ 1463955 w 1666901"/>
                  <a:gd name="connsiteY792" fmla="*/ 632336 h 761217"/>
                  <a:gd name="connsiteX793" fmla="*/ 1463955 w 1666901"/>
                  <a:gd name="connsiteY793" fmla="*/ 632336 h 761217"/>
                  <a:gd name="connsiteX794" fmla="*/ 1463955 w 1666901"/>
                  <a:gd name="connsiteY794" fmla="*/ 632336 h 761217"/>
                  <a:gd name="connsiteX795" fmla="*/ 1576496 w 1666901"/>
                  <a:gd name="connsiteY795" fmla="*/ 551510 h 761217"/>
                  <a:gd name="connsiteX796" fmla="*/ 1576496 w 1666901"/>
                  <a:gd name="connsiteY796" fmla="*/ 551510 h 761217"/>
                  <a:gd name="connsiteX797" fmla="*/ 1576496 w 1666901"/>
                  <a:gd name="connsiteY797" fmla="*/ 551510 h 761217"/>
                  <a:gd name="connsiteX798" fmla="*/ 1599074 w 1666901"/>
                  <a:gd name="connsiteY798" fmla="*/ 491594 h 761217"/>
                  <a:gd name="connsiteX799" fmla="*/ 1599074 w 1666901"/>
                  <a:gd name="connsiteY799" fmla="*/ 491594 h 761217"/>
                  <a:gd name="connsiteX800" fmla="*/ 1599074 w 1666901"/>
                  <a:gd name="connsiteY800" fmla="*/ 491594 h 761217"/>
                  <a:gd name="connsiteX801" fmla="*/ 1592837 w 1666901"/>
                  <a:gd name="connsiteY801" fmla="*/ 356036 h 761217"/>
                  <a:gd name="connsiteX802" fmla="*/ 1593891 w 1666901"/>
                  <a:gd name="connsiteY802" fmla="*/ 359901 h 761217"/>
                  <a:gd name="connsiteX803" fmla="*/ 1605751 w 1666901"/>
                  <a:gd name="connsiteY803" fmla="*/ 388278 h 761217"/>
                  <a:gd name="connsiteX804" fmla="*/ 1607596 w 1666901"/>
                  <a:gd name="connsiteY804" fmla="*/ 391089 h 761217"/>
                  <a:gd name="connsiteX805" fmla="*/ 1611637 w 1666901"/>
                  <a:gd name="connsiteY805" fmla="*/ 397678 h 761217"/>
                  <a:gd name="connsiteX806" fmla="*/ 1611637 w 1666901"/>
                  <a:gd name="connsiteY806" fmla="*/ 396888 h 761217"/>
                  <a:gd name="connsiteX807" fmla="*/ 1611637 w 1666901"/>
                  <a:gd name="connsiteY807" fmla="*/ 395131 h 761217"/>
                  <a:gd name="connsiteX808" fmla="*/ 1604785 w 1666901"/>
                  <a:gd name="connsiteY808" fmla="*/ 381338 h 761217"/>
                  <a:gd name="connsiteX809" fmla="*/ 1604609 w 1666901"/>
                  <a:gd name="connsiteY809" fmla="*/ 380459 h 761217"/>
                  <a:gd name="connsiteX810" fmla="*/ 1596351 w 1666901"/>
                  <a:gd name="connsiteY810" fmla="*/ 360077 h 761217"/>
                  <a:gd name="connsiteX811" fmla="*/ 1592837 w 1666901"/>
                  <a:gd name="connsiteY811" fmla="*/ 356036 h 761217"/>
                  <a:gd name="connsiteX812" fmla="*/ 1574563 w 1666901"/>
                  <a:gd name="connsiteY812" fmla="*/ 328010 h 761217"/>
                  <a:gd name="connsiteX813" fmla="*/ 1575354 w 1666901"/>
                  <a:gd name="connsiteY813" fmla="*/ 329767 h 761217"/>
                  <a:gd name="connsiteX814" fmla="*/ 1582206 w 1666901"/>
                  <a:gd name="connsiteY814" fmla="*/ 341013 h 761217"/>
                  <a:gd name="connsiteX815" fmla="*/ 1588180 w 1666901"/>
                  <a:gd name="connsiteY815" fmla="*/ 349886 h 761217"/>
                  <a:gd name="connsiteX816" fmla="*/ 1590025 w 1666901"/>
                  <a:gd name="connsiteY816" fmla="*/ 351555 h 761217"/>
                  <a:gd name="connsiteX817" fmla="*/ 1588795 w 1666901"/>
                  <a:gd name="connsiteY817" fmla="*/ 349095 h 761217"/>
                  <a:gd name="connsiteX818" fmla="*/ 1586863 w 1666901"/>
                  <a:gd name="connsiteY818" fmla="*/ 344439 h 761217"/>
                  <a:gd name="connsiteX819" fmla="*/ 1578253 w 1666901"/>
                  <a:gd name="connsiteY819" fmla="*/ 331173 h 761217"/>
                  <a:gd name="connsiteX820" fmla="*/ 1574563 w 1666901"/>
                  <a:gd name="connsiteY820" fmla="*/ 328010 h 761217"/>
                  <a:gd name="connsiteX821" fmla="*/ 540261 w 1666901"/>
                  <a:gd name="connsiteY821" fmla="*/ 197108 h 761217"/>
                  <a:gd name="connsiteX822" fmla="*/ 539118 w 1666901"/>
                  <a:gd name="connsiteY822" fmla="*/ 197108 h 761217"/>
                  <a:gd name="connsiteX823" fmla="*/ 530685 w 1666901"/>
                  <a:gd name="connsiteY823" fmla="*/ 197020 h 761217"/>
                  <a:gd name="connsiteX824" fmla="*/ 523832 w 1666901"/>
                  <a:gd name="connsiteY824" fmla="*/ 197020 h 761217"/>
                  <a:gd name="connsiteX825" fmla="*/ 517858 w 1666901"/>
                  <a:gd name="connsiteY825" fmla="*/ 195702 h 761217"/>
                  <a:gd name="connsiteX826" fmla="*/ 517419 w 1666901"/>
                  <a:gd name="connsiteY826" fmla="*/ 195527 h 761217"/>
                  <a:gd name="connsiteX827" fmla="*/ 500990 w 1666901"/>
                  <a:gd name="connsiteY827" fmla="*/ 190431 h 761217"/>
                  <a:gd name="connsiteX828" fmla="*/ 513202 w 1666901"/>
                  <a:gd name="connsiteY828" fmla="*/ 178307 h 761217"/>
                  <a:gd name="connsiteX829" fmla="*/ 513992 w 1666901"/>
                  <a:gd name="connsiteY829" fmla="*/ 177517 h 761217"/>
                  <a:gd name="connsiteX830" fmla="*/ 516716 w 1666901"/>
                  <a:gd name="connsiteY830" fmla="*/ 174881 h 761217"/>
                  <a:gd name="connsiteX831" fmla="*/ 520054 w 1666901"/>
                  <a:gd name="connsiteY831" fmla="*/ 172333 h 761217"/>
                  <a:gd name="connsiteX832" fmla="*/ 522075 w 1666901"/>
                  <a:gd name="connsiteY832" fmla="*/ 170840 h 761217"/>
                  <a:gd name="connsiteX833" fmla="*/ 546059 w 1666901"/>
                  <a:gd name="connsiteY833" fmla="*/ 145802 h 761217"/>
                  <a:gd name="connsiteX834" fmla="*/ 546410 w 1666901"/>
                  <a:gd name="connsiteY834" fmla="*/ 145538 h 761217"/>
                  <a:gd name="connsiteX835" fmla="*/ 564157 w 1666901"/>
                  <a:gd name="connsiteY835" fmla="*/ 129021 h 761217"/>
                  <a:gd name="connsiteX836" fmla="*/ 572415 w 1666901"/>
                  <a:gd name="connsiteY836" fmla="*/ 122872 h 761217"/>
                  <a:gd name="connsiteX837" fmla="*/ 602637 w 1666901"/>
                  <a:gd name="connsiteY837" fmla="*/ 104335 h 761217"/>
                  <a:gd name="connsiteX838" fmla="*/ 606942 w 1666901"/>
                  <a:gd name="connsiteY838" fmla="*/ 100996 h 761217"/>
                  <a:gd name="connsiteX839" fmla="*/ 608084 w 1666901"/>
                  <a:gd name="connsiteY839" fmla="*/ 100030 h 761217"/>
                  <a:gd name="connsiteX840" fmla="*/ 609665 w 1666901"/>
                  <a:gd name="connsiteY840" fmla="*/ 98536 h 761217"/>
                  <a:gd name="connsiteX841" fmla="*/ 623195 w 1666901"/>
                  <a:gd name="connsiteY841" fmla="*/ 91069 h 761217"/>
                  <a:gd name="connsiteX842" fmla="*/ 634703 w 1666901"/>
                  <a:gd name="connsiteY842" fmla="*/ 84040 h 761217"/>
                  <a:gd name="connsiteX843" fmla="*/ 636548 w 1666901"/>
                  <a:gd name="connsiteY843" fmla="*/ 83513 h 761217"/>
                  <a:gd name="connsiteX844" fmla="*/ 642874 w 1666901"/>
                  <a:gd name="connsiteY844" fmla="*/ 81756 h 761217"/>
                  <a:gd name="connsiteX845" fmla="*/ 654646 w 1666901"/>
                  <a:gd name="connsiteY845" fmla="*/ 76573 h 761217"/>
                  <a:gd name="connsiteX846" fmla="*/ 654646 w 1666901"/>
                  <a:gd name="connsiteY846" fmla="*/ 76573 h 761217"/>
                  <a:gd name="connsiteX847" fmla="*/ 664310 w 1666901"/>
                  <a:gd name="connsiteY847" fmla="*/ 71565 h 761217"/>
                  <a:gd name="connsiteX848" fmla="*/ 678455 w 1666901"/>
                  <a:gd name="connsiteY848" fmla="*/ 67085 h 761217"/>
                  <a:gd name="connsiteX849" fmla="*/ 687855 w 1666901"/>
                  <a:gd name="connsiteY849" fmla="*/ 63043 h 761217"/>
                  <a:gd name="connsiteX850" fmla="*/ 695850 w 1666901"/>
                  <a:gd name="connsiteY850" fmla="*/ 60583 h 761217"/>
                  <a:gd name="connsiteX851" fmla="*/ 709379 w 1666901"/>
                  <a:gd name="connsiteY851" fmla="*/ 55136 h 761217"/>
                  <a:gd name="connsiteX852" fmla="*/ 718428 w 1666901"/>
                  <a:gd name="connsiteY852" fmla="*/ 52149 h 761217"/>
                  <a:gd name="connsiteX853" fmla="*/ 732485 w 1666901"/>
                  <a:gd name="connsiteY853" fmla="*/ 49074 h 761217"/>
                  <a:gd name="connsiteX854" fmla="*/ 744784 w 1666901"/>
                  <a:gd name="connsiteY854" fmla="*/ 46000 h 761217"/>
                  <a:gd name="connsiteX855" fmla="*/ 752867 w 1666901"/>
                  <a:gd name="connsiteY855" fmla="*/ 44067 h 761217"/>
                  <a:gd name="connsiteX856" fmla="*/ 766396 w 1666901"/>
                  <a:gd name="connsiteY856" fmla="*/ 41256 h 761217"/>
                  <a:gd name="connsiteX857" fmla="*/ 775006 w 1666901"/>
                  <a:gd name="connsiteY857" fmla="*/ 39411 h 761217"/>
                  <a:gd name="connsiteX858" fmla="*/ 788799 w 1666901"/>
                  <a:gd name="connsiteY858" fmla="*/ 36863 h 761217"/>
                  <a:gd name="connsiteX859" fmla="*/ 801977 w 1666901"/>
                  <a:gd name="connsiteY859" fmla="*/ 34315 h 761217"/>
                  <a:gd name="connsiteX860" fmla="*/ 821129 w 1666901"/>
                  <a:gd name="connsiteY860" fmla="*/ 30977 h 761217"/>
                  <a:gd name="connsiteX861" fmla="*/ 828685 w 1666901"/>
                  <a:gd name="connsiteY861" fmla="*/ 30889 h 761217"/>
                  <a:gd name="connsiteX862" fmla="*/ 847573 w 1666901"/>
                  <a:gd name="connsiteY862" fmla="*/ 28253 h 761217"/>
                  <a:gd name="connsiteX863" fmla="*/ 854250 w 1666901"/>
                  <a:gd name="connsiteY863" fmla="*/ 27023 h 761217"/>
                  <a:gd name="connsiteX864" fmla="*/ 940259 w 1666901"/>
                  <a:gd name="connsiteY864" fmla="*/ 25003 h 761217"/>
                  <a:gd name="connsiteX865" fmla="*/ 963364 w 1666901"/>
                  <a:gd name="connsiteY865" fmla="*/ 25003 h 761217"/>
                  <a:gd name="connsiteX866" fmla="*/ 965824 w 1666901"/>
                  <a:gd name="connsiteY866" fmla="*/ 25003 h 761217"/>
                  <a:gd name="connsiteX867" fmla="*/ 968021 w 1666901"/>
                  <a:gd name="connsiteY867" fmla="*/ 26145 h 761217"/>
                  <a:gd name="connsiteX868" fmla="*/ 979090 w 1666901"/>
                  <a:gd name="connsiteY868" fmla="*/ 26848 h 761217"/>
                  <a:gd name="connsiteX869" fmla="*/ 997891 w 1666901"/>
                  <a:gd name="connsiteY869" fmla="*/ 28429 h 761217"/>
                  <a:gd name="connsiteX870" fmla="*/ 1011948 w 1666901"/>
                  <a:gd name="connsiteY870" fmla="*/ 30362 h 761217"/>
                  <a:gd name="connsiteX871" fmla="*/ 1014759 w 1666901"/>
                  <a:gd name="connsiteY871" fmla="*/ 31328 h 761217"/>
                  <a:gd name="connsiteX872" fmla="*/ 1023896 w 1666901"/>
                  <a:gd name="connsiteY872" fmla="*/ 31504 h 761217"/>
                  <a:gd name="connsiteX873" fmla="*/ 1028728 w 1666901"/>
                  <a:gd name="connsiteY873" fmla="*/ 31328 h 761217"/>
                  <a:gd name="connsiteX874" fmla="*/ 1037337 w 1666901"/>
                  <a:gd name="connsiteY874" fmla="*/ 32646 h 761217"/>
                  <a:gd name="connsiteX875" fmla="*/ 1040500 w 1666901"/>
                  <a:gd name="connsiteY875" fmla="*/ 33261 h 761217"/>
                  <a:gd name="connsiteX876" fmla="*/ 1055259 w 1666901"/>
                  <a:gd name="connsiteY876" fmla="*/ 35018 h 761217"/>
                  <a:gd name="connsiteX877" fmla="*/ 1056314 w 1666901"/>
                  <a:gd name="connsiteY877" fmla="*/ 35721 h 761217"/>
                  <a:gd name="connsiteX878" fmla="*/ 1070722 w 1666901"/>
                  <a:gd name="connsiteY878" fmla="*/ 38093 h 761217"/>
                  <a:gd name="connsiteX879" fmla="*/ 1081440 w 1666901"/>
                  <a:gd name="connsiteY879" fmla="*/ 39762 h 761217"/>
                  <a:gd name="connsiteX880" fmla="*/ 1088205 w 1666901"/>
                  <a:gd name="connsiteY880" fmla="*/ 41519 h 761217"/>
                  <a:gd name="connsiteX881" fmla="*/ 1094881 w 1666901"/>
                  <a:gd name="connsiteY881" fmla="*/ 42573 h 761217"/>
                  <a:gd name="connsiteX882" fmla="*/ 1105775 w 1666901"/>
                  <a:gd name="connsiteY882" fmla="*/ 43628 h 761217"/>
                  <a:gd name="connsiteX883" fmla="*/ 1118163 w 1666901"/>
                  <a:gd name="connsiteY883" fmla="*/ 48284 h 761217"/>
                  <a:gd name="connsiteX884" fmla="*/ 1120886 w 1666901"/>
                  <a:gd name="connsiteY884" fmla="*/ 49074 h 761217"/>
                  <a:gd name="connsiteX885" fmla="*/ 1124752 w 1666901"/>
                  <a:gd name="connsiteY885" fmla="*/ 50304 h 761217"/>
                  <a:gd name="connsiteX886" fmla="*/ 1133098 w 1666901"/>
                  <a:gd name="connsiteY886" fmla="*/ 52589 h 761217"/>
                  <a:gd name="connsiteX887" fmla="*/ 1145837 w 1666901"/>
                  <a:gd name="connsiteY887" fmla="*/ 55927 h 761217"/>
                  <a:gd name="connsiteX888" fmla="*/ 1156643 w 1666901"/>
                  <a:gd name="connsiteY888" fmla="*/ 58563 h 761217"/>
                  <a:gd name="connsiteX889" fmla="*/ 1169733 w 1666901"/>
                  <a:gd name="connsiteY889" fmla="*/ 63307 h 761217"/>
                  <a:gd name="connsiteX890" fmla="*/ 1173159 w 1666901"/>
                  <a:gd name="connsiteY890" fmla="*/ 65152 h 761217"/>
                  <a:gd name="connsiteX891" fmla="*/ 1184053 w 1666901"/>
                  <a:gd name="connsiteY891" fmla="*/ 69369 h 761217"/>
                  <a:gd name="connsiteX892" fmla="*/ 1198285 w 1666901"/>
                  <a:gd name="connsiteY892" fmla="*/ 74904 h 761217"/>
                  <a:gd name="connsiteX893" fmla="*/ 1199340 w 1666901"/>
                  <a:gd name="connsiteY893" fmla="*/ 75167 h 761217"/>
                  <a:gd name="connsiteX894" fmla="*/ 1222269 w 1666901"/>
                  <a:gd name="connsiteY894" fmla="*/ 84480 h 761217"/>
                  <a:gd name="connsiteX895" fmla="*/ 1238347 w 1666901"/>
                  <a:gd name="connsiteY895" fmla="*/ 92386 h 761217"/>
                  <a:gd name="connsiteX896" fmla="*/ 1248450 w 1666901"/>
                  <a:gd name="connsiteY896" fmla="*/ 96691 h 761217"/>
                  <a:gd name="connsiteX897" fmla="*/ 1250031 w 1666901"/>
                  <a:gd name="connsiteY897" fmla="*/ 97482 h 761217"/>
                  <a:gd name="connsiteX898" fmla="*/ 1266108 w 1666901"/>
                  <a:gd name="connsiteY898" fmla="*/ 106355 h 761217"/>
                  <a:gd name="connsiteX899" fmla="*/ 1270062 w 1666901"/>
                  <a:gd name="connsiteY899" fmla="*/ 108024 h 761217"/>
                  <a:gd name="connsiteX900" fmla="*/ 1281307 w 1666901"/>
                  <a:gd name="connsiteY900" fmla="*/ 114262 h 761217"/>
                  <a:gd name="connsiteX901" fmla="*/ 1293255 w 1666901"/>
                  <a:gd name="connsiteY901" fmla="*/ 118655 h 761217"/>
                  <a:gd name="connsiteX902" fmla="*/ 1296067 w 1666901"/>
                  <a:gd name="connsiteY902" fmla="*/ 124365 h 761217"/>
                  <a:gd name="connsiteX903" fmla="*/ 1304940 w 1666901"/>
                  <a:gd name="connsiteY903" fmla="*/ 131218 h 761217"/>
                  <a:gd name="connsiteX904" fmla="*/ 1318030 w 1666901"/>
                  <a:gd name="connsiteY904" fmla="*/ 139476 h 761217"/>
                  <a:gd name="connsiteX905" fmla="*/ 1325937 w 1666901"/>
                  <a:gd name="connsiteY905" fmla="*/ 144835 h 761217"/>
                  <a:gd name="connsiteX906" fmla="*/ 1326200 w 1666901"/>
                  <a:gd name="connsiteY906" fmla="*/ 145099 h 761217"/>
                  <a:gd name="connsiteX907" fmla="*/ 1337534 w 1666901"/>
                  <a:gd name="connsiteY907" fmla="*/ 156256 h 761217"/>
                  <a:gd name="connsiteX908" fmla="*/ 1322598 w 1666901"/>
                  <a:gd name="connsiteY908" fmla="*/ 162055 h 761217"/>
                  <a:gd name="connsiteX909" fmla="*/ 1314340 w 1666901"/>
                  <a:gd name="connsiteY909" fmla="*/ 163812 h 761217"/>
                  <a:gd name="connsiteX910" fmla="*/ 1302919 w 1666901"/>
                  <a:gd name="connsiteY910" fmla="*/ 161615 h 761217"/>
                  <a:gd name="connsiteX911" fmla="*/ 1298790 w 1666901"/>
                  <a:gd name="connsiteY911" fmla="*/ 160297 h 761217"/>
                  <a:gd name="connsiteX912" fmla="*/ 1298175 w 1666901"/>
                  <a:gd name="connsiteY912" fmla="*/ 160034 h 761217"/>
                  <a:gd name="connsiteX913" fmla="*/ 1277969 w 1666901"/>
                  <a:gd name="connsiteY913" fmla="*/ 153093 h 761217"/>
                  <a:gd name="connsiteX914" fmla="*/ 1272873 w 1666901"/>
                  <a:gd name="connsiteY914" fmla="*/ 154148 h 761217"/>
                  <a:gd name="connsiteX915" fmla="*/ 1258992 w 1666901"/>
                  <a:gd name="connsiteY915" fmla="*/ 145187 h 761217"/>
                  <a:gd name="connsiteX916" fmla="*/ 1256269 w 1666901"/>
                  <a:gd name="connsiteY916" fmla="*/ 145274 h 761217"/>
                  <a:gd name="connsiteX917" fmla="*/ 1245726 w 1666901"/>
                  <a:gd name="connsiteY917" fmla="*/ 140794 h 761217"/>
                  <a:gd name="connsiteX918" fmla="*/ 1245023 w 1666901"/>
                  <a:gd name="connsiteY918" fmla="*/ 128319 h 761217"/>
                  <a:gd name="connsiteX919" fmla="*/ 1243794 w 1666901"/>
                  <a:gd name="connsiteY919" fmla="*/ 122345 h 761217"/>
                  <a:gd name="connsiteX920" fmla="*/ 1225696 w 1666901"/>
                  <a:gd name="connsiteY920" fmla="*/ 115141 h 761217"/>
                  <a:gd name="connsiteX921" fmla="*/ 1212869 w 1666901"/>
                  <a:gd name="connsiteY921" fmla="*/ 109869 h 761217"/>
                  <a:gd name="connsiteX922" fmla="*/ 1208564 w 1666901"/>
                  <a:gd name="connsiteY922" fmla="*/ 108464 h 761217"/>
                  <a:gd name="connsiteX923" fmla="*/ 1185195 w 1666901"/>
                  <a:gd name="connsiteY923" fmla="*/ 100820 h 761217"/>
                  <a:gd name="connsiteX924" fmla="*/ 1166658 w 1666901"/>
                  <a:gd name="connsiteY924" fmla="*/ 97745 h 761217"/>
                  <a:gd name="connsiteX925" fmla="*/ 1164286 w 1666901"/>
                  <a:gd name="connsiteY925" fmla="*/ 96428 h 761217"/>
                  <a:gd name="connsiteX926" fmla="*/ 1123170 w 1666901"/>
                  <a:gd name="connsiteY926" fmla="*/ 79999 h 761217"/>
                  <a:gd name="connsiteX927" fmla="*/ 1104897 w 1666901"/>
                  <a:gd name="connsiteY927" fmla="*/ 75167 h 761217"/>
                  <a:gd name="connsiteX928" fmla="*/ 1086096 w 1666901"/>
                  <a:gd name="connsiteY928" fmla="*/ 70335 h 761217"/>
                  <a:gd name="connsiteX929" fmla="*/ 1078101 w 1666901"/>
                  <a:gd name="connsiteY929" fmla="*/ 69281 h 761217"/>
                  <a:gd name="connsiteX930" fmla="*/ 1068613 w 1666901"/>
                  <a:gd name="connsiteY930" fmla="*/ 68227 h 761217"/>
                  <a:gd name="connsiteX931" fmla="*/ 1061673 w 1666901"/>
                  <a:gd name="connsiteY931" fmla="*/ 66997 h 761217"/>
                  <a:gd name="connsiteX932" fmla="*/ 1036986 w 1666901"/>
                  <a:gd name="connsiteY932" fmla="*/ 60144 h 761217"/>
                  <a:gd name="connsiteX933" fmla="*/ 1035756 w 1666901"/>
                  <a:gd name="connsiteY933" fmla="*/ 60232 h 761217"/>
                  <a:gd name="connsiteX934" fmla="*/ 1034174 w 1666901"/>
                  <a:gd name="connsiteY934" fmla="*/ 60320 h 761217"/>
                  <a:gd name="connsiteX935" fmla="*/ 1023544 w 1666901"/>
                  <a:gd name="connsiteY935" fmla="*/ 59529 h 761217"/>
                  <a:gd name="connsiteX936" fmla="*/ 1014583 w 1666901"/>
                  <a:gd name="connsiteY936" fmla="*/ 59090 h 761217"/>
                  <a:gd name="connsiteX937" fmla="*/ 988490 w 1666901"/>
                  <a:gd name="connsiteY937" fmla="*/ 57596 h 761217"/>
                  <a:gd name="connsiteX938" fmla="*/ 975049 w 1666901"/>
                  <a:gd name="connsiteY938" fmla="*/ 56191 h 761217"/>
                  <a:gd name="connsiteX939" fmla="*/ 971886 w 1666901"/>
                  <a:gd name="connsiteY939" fmla="*/ 56806 h 761217"/>
                  <a:gd name="connsiteX940" fmla="*/ 961168 w 1666901"/>
                  <a:gd name="connsiteY940" fmla="*/ 57860 h 761217"/>
                  <a:gd name="connsiteX941" fmla="*/ 956687 w 1666901"/>
                  <a:gd name="connsiteY941" fmla="*/ 57157 h 761217"/>
                  <a:gd name="connsiteX942" fmla="*/ 946321 w 1666901"/>
                  <a:gd name="connsiteY942" fmla="*/ 56981 h 761217"/>
                  <a:gd name="connsiteX943" fmla="*/ 930507 w 1666901"/>
                  <a:gd name="connsiteY943" fmla="*/ 56893 h 761217"/>
                  <a:gd name="connsiteX944" fmla="*/ 924796 w 1666901"/>
                  <a:gd name="connsiteY944" fmla="*/ 56191 h 761217"/>
                  <a:gd name="connsiteX945" fmla="*/ 884472 w 1666901"/>
                  <a:gd name="connsiteY945" fmla="*/ 58211 h 761217"/>
                  <a:gd name="connsiteX946" fmla="*/ 882715 w 1666901"/>
                  <a:gd name="connsiteY946" fmla="*/ 58914 h 761217"/>
                  <a:gd name="connsiteX947" fmla="*/ 879552 w 1666901"/>
                  <a:gd name="connsiteY947" fmla="*/ 60144 h 761217"/>
                  <a:gd name="connsiteX948" fmla="*/ 878849 w 1666901"/>
                  <a:gd name="connsiteY948" fmla="*/ 60495 h 761217"/>
                  <a:gd name="connsiteX949" fmla="*/ 867604 w 1666901"/>
                  <a:gd name="connsiteY949" fmla="*/ 61725 h 761217"/>
                  <a:gd name="connsiteX950" fmla="*/ 857413 w 1666901"/>
                  <a:gd name="connsiteY950" fmla="*/ 62955 h 761217"/>
                  <a:gd name="connsiteX951" fmla="*/ 845201 w 1666901"/>
                  <a:gd name="connsiteY951" fmla="*/ 65327 h 761217"/>
                  <a:gd name="connsiteX952" fmla="*/ 841599 w 1666901"/>
                  <a:gd name="connsiteY952" fmla="*/ 65942 h 761217"/>
                  <a:gd name="connsiteX953" fmla="*/ 829827 w 1666901"/>
                  <a:gd name="connsiteY953" fmla="*/ 65942 h 761217"/>
                  <a:gd name="connsiteX954" fmla="*/ 829124 w 1666901"/>
                  <a:gd name="connsiteY954" fmla="*/ 65767 h 761217"/>
                  <a:gd name="connsiteX955" fmla="*/ 818230 w 1666901"/>
                  <a:gd name="connsiteY955" fmla="*/ 66645 h 761217"/>
                  <a:gd name="connsiteX956" fmla="*/ 815243 w 1666901"/>
                  <a:gd name="connsiteY956" fmla="*/ 66557 h 761217"/>
                  <a:gd name="connsiteX957" fmla="*/ 782034 w 1666901"/>
                  <a:gd name="connsiteY957" fmla="*/ 72092 h 761217"/>
                  <a:gd name="connsiteX958" fmla="*/ 738459 w 1666901"/>
                  <a:gd name="connsiteY958" fmla="*/ 82810 h 761217"/>
                  <a:gd name="connsiteX959" fmla="*/ 679948 w 1666901"/>
                  <a:gd name="connsiteY959" fmla="*/ 107409 h 761217"/>
                  <a:gd name="connsiteX960" fmla="*/ 659302 w 1666901"/>
                  <a:gd name="connsiteY960" fmla="*/ 119709 h 761217"/>
                  <a:gd name="connsiteX961" fmla="*/ 646037 w 1666901"/>
                  <a:gd name="connsiteY961" fmla="*/ 127177 h 761217"/>
                  <a:gd name="connsiteX962" fmla="*/ 631101 w 1666901"/>
                  <a:gd name="connsiteY962" fmla="*/ 137192 h 761217"/>
                  <a:gd name="connsiteX963" fmla="*/ 598596 w 1666901"/>
                  <a:gd name="connsiteY963" fmla="*/ 156695 h 761217"/>
                  <a:gd name="connsiteX964" fmla="*/ 577071 w 1666901"/>
                  <a:gd name="connsiteY964" fmla="*/ 171367 h 761217"/>
                  <a:gd name="connsiteX965" fmla="*/ 576193 w 1666901"/>
                  <a:gd name="connsiteY965" fmla="*/ 172158 h 761217"/>
                  <a:gd name="connsiteX966" fmla="*/ 555547 w 1666901"/>
                  <a:gd name="connsiteY966" fmla="*/ 190958 h 761217"/>
                  <a:gd name="connsiteX967" fmla="*/ 540261 w 1666901"/>
                  <a:gd name="connsiteY967" fmla="*/ 197108 h 761217"/>
                  <a:gd name="connsiteX968" fmla="*/ 1321983 w 1666901"/>
                  <a:gd name="connsiteY968" fmla="*/ 161967 h 761217"/>
                  <a:gd name="connsiteX969" fmla="*/ 1321983 w 1666901"/>
                  <a:gd name="connsiteY969" fmla="*/ 161967 h 761217"/>
                  <a:gd name="connsiteX970" fmla="*/ 1321983 w 1666901"/>
                  <a:gd name="connsiteY970" fmla="*/ 161967 h 761217"/>
                  <a:gd name="connsiteX971" fmla="*/ 546410 w 1666901"/>
                  <a:gd name="connsiteY971" fmla="*/ 145362 h 761217"/>
                  <a:gd name="connsiteX972" fmla="*/ 546410 w 1666901"/>
                  <a:gd name="connsiteY972" fmla="*/ 145362 h 761217"/>
                  <a:gd name="connsiteX973" fmla="*/ 546410 w 1666901"/>
                  <a:gd name="connsiteY973" fmla="*/ 145362 h 761217"/>
                  <a:gd name="connsiteX974" fmla="*/ 1325498 w 1666901"/>
                  <a:gd name="connsiteY974" fmla="*/ 144923 h 761217"/>
                  <a:gd name="connsiteX975" fmla="*/ 1325498 w 1666901"/>
                  <a:gd name="connsiteY975" fmla="*/ 144923 h 761217"/>
                  <a:gd name="connsiteX976" fmla="*/ 1325498 w 1666901"/>
                  <a:gd name="connsiteY976" fmla="*/ 144923 h 761217"/>
                  <a:gd name="connsiteX977" fmla="*/ 625479 w 1666901"/>
                  <a:gd name="connsiteY977" fmla="*/ 111890 h 761217"/>
                  <a:gd name="connsiteX978" fmla="*/ 624337 w 1666901"/>
                  <a:gd name="connsiteY978" fmla="*/ 113032 h 761217"/>
                  <a:gd name="connsiteX979" fmla="*/ 621613 w 1666901"/>
                  <a:gd name="connsiteY979" fmla="*/ 115668 h 761217"/>
                  <a:gd name="connsiteX980" fmla="*/ 620647 w 1666901"/>
                  <a:gd name="connsiteY980" fmla="*/ 116546 h 761217"/>
                  <a:gd name="connsiteX981" fmla="*/ 609489 w 1666901"/>
                  <a:gd name="connsiteY981" fmla="*/ 123838 h 761217"/>
                  <a:gd name="connsiteX982" fmla="*/ 586823 w 1666901"/>
                  <a:gd name="connsiteY982" fmla="*/ 137719 h 761217"/>
                  <a:gd name="connsiteX983" fmla="*/ 583045 w 1666901"/>
                  <a:gd name="connsiteY983" fmla="*/ 141057 h 761217"/>
                  <a:gd name="connsiteX984" fmla="*/ 589634 w 1666901"/>
                  <a:gd name="connsiteY984" fmla="*/ 137807 h 761217"/>
                  <a:gd name="connsiteX985" fmla="*/ 618626 w 1666901"/>
                  <a:gd name="connsiteY985" fmla="*/ 120236 h 761217"/>
                  <a:gd name="connsiteX986" fmla="*/ 634440 w 1666901"/>
                  <a:gd name="connsiteY986" fmla="*/ 109694 h 761217"/>
                  <a:gd name="connsiteX987" fmla="*/ 648760 w 1666901"/>
                  <a:gd name="connsiteY987" fmla="*/ 101523 h 761217"/>
                  <a:gd name="connsiteX988" fmla="*/ 647969 w 1666901"/>
                  <a:gd name="connsiteY988" fmla="*/ 101699 h 761217"/>
                  <a:gd name="connsiteX989" fmla="*/ 642874 w 1666901"/>
                  <a:gd name="connsiteY989" fmla="*/ 103105 h 761217"/>
                  <a:gd name="connsiteX990" fmla="*/ 640502 w 1666901"/>
                  <a:gd name="connsiteY990" fmla="*/ 103807 h 761217"/>
                  <a:gd name="connsiteX991" fmla="*/ 639272 w 1666901"/>
                  <a:gd name="connsiteY991" fmla="*/ 104159 h 761217"/>
                  <a:gd name="connsiteX992" fmla="*/ 636988 w 1666901"/>
                  <a:gd name="connsiteY992" fmla="*/ 106531 h 761217"/>
                  <a:gd name="connsiteX993" fmla="*/ 636812 w 1666901"/>
                  <a:gd name="connsiteY993" fmla="*/ 106707 h 761217"/>
                  <a:gd name="connsiteX994" fmla="*/ 625479 w 1666901"/>
                  <a:gd name="connsiteY994" fmla="*/ 111890 h 761217"/>
                  <a:gd name="connsiteX995" fmla="*/ 1295627 w 1666901"/>
                  <a:gd name="connsiteY995" fmla="*/ 130164 h 761217"/>
                  <a:gd name="connsiteX996" fmla="*/ 1295627 w 1666901"/>
                  <a:gd name="connsiteY996" fmla="*/ 130164 h 761217"/>
                  <a:gd name="connsiteX997" fmla="*/ 1295627 w 1666901"/>
                  <a:gd name="connsiteY997" fmla="*/ 130164 h 761217"/>
                  <a:gd name="connsiteX998" fmla="*/ 1291410 w 1666901"/>
                  <a:gd name="connsiteY998" fmla="*/ 121730 h 761217"/>
                  <a:gd name="connsiteX999" fmla="*/ 1291410 w 1666901"/>
                  <a:gd name="connsiteY999" fmla="*/ 121730 h 761217"/>
                  <a:gd name="connsiteX1000" fmla="*/ 1291410 w 1666901"/>
                  <a:gd name="connsiteY1000" fmla="*/ 121730 h 761217"/>
                  <a:gd name="connsiteX1001" fmla="*/ 629432 w 1666901"/>
                  <a:gd name="connsiteY1001" fmla="*/ 91508 h 761217"/>
                  <a:gd name="connsiteX1002" fmla="*/ 629432 w 1666901"/>
                  <a:gd name="connsiteY1002" fmla="*/ 91508 h 761217"/>
                  <a:gd name="connsiteX1003" fmla="*/ 629432 w 1666901"/>
                  <a:gd name="connsiteY1003" fmla="*/ 91508 h 761217"/>
                  <a:gd name="connsiteX1004" fmla="*/ 883769 w 1666901"/>
                  <a:gd name="connsiteY1004" fmla="*/ 58211 h 761217"/>
                  <a:gd name="connsiteX1005" fmla="*/ 883769 w 1666901"/>
                  <a:gd name="connsiteY1005" fmla="*/ 58211 h 761217"/>
                  <a:gd name="connsiteX1006" fmla="*/ 883769 w 1666901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666901" h="761217">
                    <a:moveTo>
                      <a:pt x="509336" y="761217"/>
                    </a:moveTo>
                    <a:cubicBezTo>
                      <a:pt x="507579" y="761217"/>
                      <a:pt x="505822" y="761042"/>
                      <a:pt x="503977" y="760690"/>
                    </a:cubicBezTo>
                    <a:cubicBezTo>
                      <a:pt x="498706" y="759636"/>
                      <a:pt x="493610" y="759021"/>
                      <a:pt x="488954" y="758845"/>
                    </a:cubicBezTo>
                    <a:lnTo>
                      <a:pt x="487900" y="758845"/>
                    </a:lnTo>
                    <a:cubicBezTo>
                      <a:pt x="483068" y="758669"/>
                      <a:pt x="476742" y="758494"/>
                      <a:pt x="470592" y="754892"/>
                    </a:cubicBezTo>
                    <a:cubicBezTo>
                      <a:pt x="461104" y="758142"/>
                      <a:pt x="450474" y="758494"/>
                      <a:pt x="437999" y="755946"/>
                    </a:cubicBezTo>
                    <a:cubicBezTo>
                      <a:pt x="433782" y="755067"/>
                      <a:pt x="429213" y="754980"/>
                      <a:pt x="424381" y="754892"/>
                    </a:cubicBezTo>
                    <a:cubicBezTo>
                      <a:pt x="415947" y="754716"/>
                      <a:pt x="406371" y="754453"/>
                      <a:pt x="396620" y="750060"/>
                    </a:cubicBezTo>
                    <a:cubicBezTo>
                      <a:pt x="392930" y="748391"/>
                      <a:pt x="387747" y="747951"/>
                      <a:pt x="382387" y="747512"/>
                    </a:cubicBezTo>
                    <a:cubicBezTo>
                      <a:pt x="378698" y="747161"/>
                      <a:pt x="374832" y="746897"/>
                      <a:pt x="370878" y="746106"/>
                    </a:cubicBezTo>
                    <a:cubicBezTo>
                      <a:pt x="358755" y="743822"/>
                      <a:pt x="346807" y="741099"/>
                      <a:pt x="335298" y="738375"/>
                    </a:cubicBezTo>
                    <a:cubicBezTo>
                      <a:pt x="332662" y="737760"/>
                      <a:pt x="330026" y="737145"/>
                      <a:pt x="327391" y="736530"/>
                    </a:cubicBezTo>
                    <a:cubicBezTo>
                      <a:pt x="314740" y="733631"/>
                      <a:pt x="301562" y="730644"/>
                      <a:pt x="288735" y="727130"/>
                    </a:cubicBezTo>
                    <a:cubicBezTo>
                      <a:pt x="278369" y="724319"/>
                      <a:pt x="268353" y="720717"/>
                      <a:pt x="258601" y="717115"/>
                    </a:cubicBezTo>
                    <a:lnTo>
                      <a:pt x="256932" y="716500"/>
                    </a:lnTo>
                    <a:cubicBezTo>
                      <a:pt x="253945" y="715445"/>
                      <a:pt x="251222" y="714040"/>
                      <a:pt x="248850" y="712722"/>
                    </a:cubicBezTo>
                    <a:cubicBezTo>
                      <a:pt x="246214" y="711316"/>
                      <a:pt x="243139" y="709735"/>
                      <a:pt x="241470" y="709647"/>
                    </a:cubicBezTo>
                    <a:cubicBezTo>
                      <a:pt x="234969" y="709384"/>
                      <a:pt x="230049" y="706572"/>
                      <a:pt x="226535" y="704552"/>
                    </a:cubicBezTo>
                    <a:cubicBezTo>
                      <a:pt x="224602" y="703409"/>
                      <a:pt x="222933" y="702443"/>
                      <a:pt x="221703" y="702355"/>
                    </a:cubicBezTo>
                    <a:cubicBezTo>
                      <a:pt x="214323" y="701477"/>
                      <a:pt x="208437" y="697963"/>
                      <a:pt x="203166" y="694888"/>
                    </a:cubicBezTo>
                    <a:cubicBezTo>
                      <a:pt x="202199" y="694360"/>
                      <a:pt x="201233" y="693746"/>
                      <a:pt x="200354" y="693218"/>
                    </a:cubicBezTo>
                    <a:cubicBezTo>
                      <a:pt x="196137" y="690846"/>
                      <a:pt x="191481" y="688826"/>
                      <a:pt x="186473" y="686717"/>
                    </a:cubicBezTo>
                    <a:cubicBezTo>
                      <a:pt x="181641" y="684697"/>
                      <a:pt x="176722" y="682588"/>
                      <a:pt x="171890" y="679953"/>
                    </a:cubicBezTo>
                    <a:cubicBezTo>
                      <a:pt x="160469" y="673803"/>
                      <a:pt x="149838" y="666950"/>
                      <a:pt x="138944" y="659834"/>
                    </a:cubicBezTo>
                    <a:cubicBezTo>
                      <a:pt x="129808" y="653860"/>
                      <a:pt x="120671" y="647534"/>
                      <a:pt x="111973" y="641473"/>
                    </a:cubicBezTo>
                    <a:cubicBezTo>
                      <a:pt x="109601" y="639803"/>
                      <a:pt x="107229" y="638134"/>
                      <a:pt x="104769" y="636465"/>
                    </a:cubicBezTo>
                    <a:cubicBezTo>
                      <a:pt x="102222" y="634708"/>
                      <a:pt x="100025" y="632599"/>
                      <a:pt x="98444" y="630930"/>
                    </a:cubicBezTo>
                    <a:cubicBezTo>
                      <a:pt x="97390" y="629876"/>
                      <a:pt x="96687" y="628822"/>
                      <a:pt x="96160" y="628031"/>
                    </a:cubicBezTo>
                    <a:cubicBezTo>
                      <a:pt x="82542" y="620036"/>
                      <a:pt x="72703" y="608967"/>
                      <a:pt x="63127" y="598249"/>
                    </a:cubicBezTo>
                    <a:cubicBezTo>
                      <a:pt x="59876" y="594646"/>
                      <a:pt x="56801" y="591132"/>
                      <a:pt x="53639" y="587794"/>
                    </a:cubicBezTo>
                    <a:cubicBezTo>
                      <a:pt x="47928" y="581820"/>
                      <a:pt x="43887" y="575319"/>
                      <a:pt x="40021" y="569081"/>
                    </a:cubicBezTo>
                    <a:cubicBezTo>
                      <a:pt x="37386" y="564864"/>
                      <a:pt x="34926" y="560823"/>
                      <a:pt x="32114" y="557221"/>
                    </a:cubicBezTo>
                    <a:cubicBezTo>
                      <a:pt x="26931" y="550720"/>
                      <a:pt x="22802" y="543867"/>
                      <a:pt x="19463" y="537981"/>
                    </a:cubicBezTo>
                    <a:cubicBezTo>
                      <a:pt x="17004" y="533676"/>
                      <a:pt x="14983" y="528668"/>
                      <a:pt x="13138" y="522606"/>
                    </a:cubicBezTo>
                    <a:cubicBezTo>
                      <a:pt x="11996" y="518916"/>
                      <a:pt x="10678" y="515139"/>
                      <a:pt x="9184" y="511273"/>
                    </a:cubicBezTo>
                    <a:cubicBezTo>
                      <a:pt x="5319" y="500731"/>
                      <a:pt x="1366" y="489837"/>
                      <a:pt x="1278" y="478152"/>
                    </a:cubicBezTo>
                    <a:cubicBezTo>
                      <a:pt x="1190" y="473847"/>
                      <a:pt x="926" y="469455"/>
                      <a:pt x="663" y="464886"/>
                    </a:cubicBezTo>
                    <a:cubicBezTo>
                      <a:pt x="-40" y="453729"/>
                      <a:pt x="-743" y="442132"/>
                      <a:pt x="1717" y="429833"/>
                    </a:cubicBezTo>
                    <a:lnTo>
                      <a:pt x="2068" y="428164"/>
                    </a:lnTo>
                    <a:cubicBezTo>
                      <a:pt x="5055" y="413404"/>
                      <a:pt x="8218" y="398205"/>
                      <a:pt x="14016" y="383973"/>
                    </a:cubicBezTo>
                    <a:cubicBezTo>
                      <a:pt x="14631" y="382392"/>
                      <a:pt x="15246" y="380722"/>
                      <a:pt x="15949" y="378965"/>
                    </a:cubicBezTo>
                    <a:cubicBezTo>
                      <a:pt x="19463" y="369741"/>
                      <a:pt x="23856" y="358144"/>
                      <a:pt x="34311" y="350413"/>
                    </a:cubicBezTo>
                    <a:cubicBezTo>
                      <a:pt x="34574" y="350062"/>
                      <a:pt x="35014" y="349007"/>
                      <a:pt x="35365" y="348217"/>
                    </a:cubicBezTo>
                    <a:cubicBezTo>
                      <a:pt x="36243" y="346196"/>
                      <a:pt x="37298" y="343736"/>
                      <a:pt x="39230" y="341364"/>
                    </a:cubicBezTo>
                    <a:cubicBezTo>
                      <a:pt x="41603" y="338465"/>
                      <a:pt x="43799" y="335478"/>
                      <a:pt x="46171" y="332227"/>
                    </a:cubicBezTo>
                    <a:cubicBezTo>
                      <a:pt x="51618" y="324760"/>
                      <a:pt x="57240" y="317028"/>
                      <a:pt x="65323" y="310615"/>
                    </a:cubicBezTo>
                    <a:cubicBezTo>
                      <a:pt x="71649" y="305608"/>
                      <a:pt x="77447" y="299985"/>
                      <a:pt x="83685" y="294099"/>
                    </a:cubicBezTo>
                    <a:cubicBezTo>
                      <a:pt x="86232" y="291639"/>
                      <a:pt x="88956" y="289091"/>
                      <a:pt x="91679" y="286543"/>
                    </a:cubicBezTo>
                    <a:cubicBezTo>
                      <a:pt x="91767" y="286455"/>
                      <a:pt x="91767" y="286368"/>
                      <a:pt x="91855" y="286280"/>
                    </a:cubicBezTo>
                    <a:cubicBezTo>
                      <a:pt x="92909" y="284962"/>
                      <a:pt x="95105" y="282326"/>
                      <a:pt x="98883" y="281184"/>
                    </a:cubicBezTo>
                    <a:cubicBezTo>
                      <a:pt x="103452" y="279866"/>
                      <a:pt x="107317" y="276528"/>
                      <a:pt x="111798" y="272750"/>
                    </a:cubicBezTo>
                    <a:cubicBezTo>
                      <a:pt x="114697" y="270290"/>
                      <a:pt x="117684" y="267743"/>
                      <a:pt x="121198" y="265458"/>
                    </a:cubicBezTo>
                    <a:cubicBezTo>
                      <a:pt x="139384" y="253598"/>
                      <a:pt x="159854" y="242704"/>
                      <a:pt x="183838" y="232074"/>
                    </a:cubicBezTo>
                    <a:cubicBezTo>
                      <a:pt x="197806" y="225924"/>
                      <a:pt x="212654" y="219423"/>
                      <a:pt x="227940" y="213976"/>
                    </a:cubicBezTo>
                    <a:cubicBezTo>
                      <a:pt x="232157" y="212483"/>
                      <a:pt x="236286" y="211516"/>
                      <a:pt x="240328" y="210550"/>
                    </a:cubicBezTo>
                    <a:cubicBezTo>
                      <a:pt x="243051" y="209935"/>
                      <a:pt x="245599" y="209320"/>
                      <a:pt x="248059" y="208529"/>
                    </a:cubicBezTo>
                    <a:cubicBezTo>
                      <a:pt x="252539" y="207211"/>
                      <a:pt x="257108" y="205718"/>
                      <a:pt x="261500" y="204224"/>
                    </a:cubicBezTo>
                    <a:cubicBezTo>
                      <a:pt x="268880" y="201852"/>
                      <a:pt x="276436" y="199304"/>
                      <a:pt x="284167" y="197284"/>
                    </a:cubicBezTo>
                    <a:cubicBezTo>
                      <a:pt x="286187" y="196757"/>
                      <a:pt x="288208" y="196230"/>
                      <a:pt x="290229" y="195615"/>
                    </a:cubicBezTo>
                    <a:cubicBezTo>
                      <a:pt x="298223" y="193418"/>
                      <a:pt x="306482" y="191046"/>
                      <a:pt x="315531" y="190431"/>
                    </a:cubicBezTo>
                    <a:cubicBezTo>
                      <a:pt x="319835" y="190080"/>
                      <a:pt x="324316" y="189201"/>
                      <a:pt x="329060" y="188235"/>
                    </a:cubicBezTo>
                    <a:cubicBezTo>
                      <a:pt x="332574" y="187532"/>
                      <a:pt x="336176" y="186829"/>
                      <a:pt x="339954" y="186302"/>
                    </a:cubicBezTo>
                    <a:cubicBezTo>
                      <a:pt x="343029" y="185863"/>
                      <a:pt x="346367" y="184984"/>
                      <a:pt x="349881" y="184018"/>
                    </a:cubicBezTo>
                    <a:cubicBezTo>
                      <a:pt x="355768" y="182437"/>
                      <a:pt x="361917" y="180767"/>
                      <a:pt x="368419" y="180855"/>
                    </a:cubicBezTo>
                    <a:cubicBezTo>
                      <a:pt x="373514" y="180943"/>
                      <a:pt x="378785" y="180065"/>
                      <a:pt x="384232" y="179274"/>
                    </a:cubicBezTo>
                    <a:cubicBezTo>
                      <a:pt x="389416" y="178483"/>
                      <a:pt x="394863" y="177605"/>
                      <a:pt x="400573" y="177429"/>
                    </a:cubicBezTo>
                    <a:cubicBezTo>
                      <a:pt x="409534" y="177165"/>
                      <a:pt x="419637" y="176902"/>
                      <a:pt x="429213" y="176023"/>
                    </a:cubicBezTo>
                    <a:cubicBezTo>
                      <a:pt x="430004" y="175935"/>
                      <a:pt x="430795" y="175935"/>
                      <a:pt x="431585" y="175848"/>
                    </a:cubicBezTo>
                    <a:cubicBezTo>
                      <a:pt x="433870" y="175672"/>
                      <a:pt x="435715" y="175584"/>
                      <a:pt x="437384" y="175057"/>
                    </a:cubicBezTo>
                    <a:cubicBezTo>
                      <a:pt x="443182" y="173036"/>
                      <a:pt x="448893" y="174090"/>
                      <a:pt x="453461" y="174969"/>
                    </a:cubicBezTo>
                    <a:cubicBezTo>
                      <a:pt x="454955" y="175233"/>
                      <a:pt x="456360" y="175496"/>
                      <a:pt x="457502" y="175584"/>
                    </a:cubicBezTo>
                    <a:cubicBezTo>
                      <a:pt x="458557" y="175672"/>
                      <a:pt x="459523" y="175848"/>
                      <a:pt x="460314" y="176023"/>
                    </a:cubicBezTo>
                    <a:cubicBezTo>
                      <a:pt x="460402" y="176023"/>
                      <a:pt x="460402" y="176023"/>
                      <a:pt x="460489" y="176023"/>
                    </a:cubicBezTo>
                    <a:cubicBezTo>
                      <a:pt x="467166" y="173915"/>
                      <a:pt x="473580" y="173915"/>
                      <a:pt x="479378" y="174003"/>
                    </a:cubicBezTo>
                    <a:cubicBezTo>
                      <a:pt x="480784" y="174003"/>
                      <a:pt x="482189" y="174003"/>
                      <a:pt x="483507" y="174003"/>
                    </a:cubicBezTo>
                    <a:cubicBezTo>
                      <a:pt x="486406" y="170576"/>
                      <a:pt x="489218" y="166974"/>
                      <a:pt x="492029" y="163548"/>
                    </a:cubicBezTo>
                    <a:cubicBezTo>
                      <a:pt x="494401" y="160561"/>
                      <a:pt x="496949" y="157486"/>
                      <a:pt x="499496" y="154411"/>
                    </a:cubicBezTo>
                    <a:cubicBezTo>
                      <a:pt x="510830" y="140706"/>
                      <a:pt x="524710" y="124980"/>
                      <a:pt x="542018" y="112066"/>
                    </a:cubicBezTo>
                    <a:cubicBezTo>
                      <a:pt x="553966" y="103192"/>
                      <a:pt x="565738" y="94934"/>
                      <a:pt x="577159" y="87554"/>
                    </a:cubicBezTo>
                    <a:cubicBezTo>
                      <a:pt x="582782" y="83952"/>
                      <a:pt x="588580" y="80965"/>
                      <a:pt x="594291" y="78154"/>
                    </a:cubicBezTo>
                    <a:cubicBezTo>
                      <a:pt x="596223" y="77188"/>
                      <a:pt x="598156" y="76221"/>
                      <a:pt x="600089" y="75255"/>
                    </a:cubicBezTo>
                    <a:cubicBezTo>
                      <a:pt x="603691" y="73410"/>
                      <a:pt x="607293" y="71477"/>
                      <a:pt x="610807" y="69544"/>
                    </a:cubicBezTo>
                    <a:cubicBezTo>
                      <a:pt x="619944" y="64625"/>
                      <a:pt x="629344" y="59617"/>
                      <a:pt x="639184" y="55312"/>
                    </a:cubicBezTo>
                    <a:cubicBezTo>
                      <a:pt x="654207" y="48723"/>
                      <a:pt x="670196" y="43540"/>
                      <a:pt x="684253" y="38883"/>
                    </a:cubicBezTo>
                    <a:cubicBezTo>
                      <a:pt x="688821" y="37390"/>
                      <a:pt x="693478" y="36072"/>
                      <a:pt x="698046" y="34754"/>
                    </a:cubicBezTo>
                    <a:cubicBezTo>
                      <a:pt x="706919" y="32207"/>
                      <a:pt x="715353" y="29835"/>
                      <a:pt x="723260" y="26145"/>
                    </a:cubicBezTo>
                    <a:cubicBezTo>
                      <a:pt x="730113" y="22894"/>
                      <a:pt x="737317" y="21840"/>
                      <a:pt x="744169" y="20786"/>
                    </a:cubicBezTo>
                    <a:cubicBezTo>
                      <a:pt x="748123" y="20171"/>
                      <a:pt x="751812" y="19643"/>
                      <a:pt x="755239" y="18765"/>
                    </a:cubicBezTo>
                    <a:cubicBezTo>
                      <a:pt x="763409" y="16481"/>
                      <a:pt x="771492" y="15514"/>
                      <a:pt x="779398" y="14636"/>
                    </a:cubicBezTo>
                    <a:cubicBezTo>
                      <a:pt x="788623" y="13494"/>
                      <a:pt x="797321" y="12527"/>
                      <a:pt x="805315" y="9540"/>
                    </a:cubicBezTo>
                    <a:lnTo>
                      <a:pt x="808566" y="8310"/>
                    </a:lnTo>
                    <a:lnTo>
                      <a:pt x="811904" y="9277"/>
                    </a:lnTo>
                    <a:cubicBezTo>
                      <a:pt x="814452" y="10067"/>
                      <a:pt x="817439" y="9277"/>
                      <a:pt x="822008" y="7959"/>
                    </a:cubicBezTo>
                    <a:cubicBezTo>
                      <a:pt x="825258" y="6993"/>
                      <a:pt x="829036" y="5938"/>
                      <a:pt x="833165" y="5675"/>
                    </a:cubicBezTo>
                    <a:cubicBezTo>
                      <a:pt x="838963" y="5236"/>
                      <a:pt x="844586" y="5148"/>
                      <a:pt x="850121" y="4972"/>
                    </a:cubicBezTo>
                    <a:cubicBezTo>
                      <a:pt x="857764" y="4796"/>
                      <a:pt x="865056" y="4708"/>
                      <a:pt x="871996" y="3654"/>
                    </a:cubicBezTo>
                    <a:cubicBezTo>
                      <a:pt x="878234" y="2688"/>
                      <a:pt x="884208" y="2600"/>
                      <a:pt x="889919" y="2424"/>
                    </a:cubicBezTo>
                    <a:cubicBezTo>
                      <a:pt x="893696" y="2336"/>
                      <a:pt x="897298" y="2248"/>
                      <a:pt x="900813" y="1897"/>
                    </a:cubicBezTo>
                    <a:cubicBezTo>
                      <a:pt x="905645" y="1458"/>
                      <a:pt x="910476" y="1106"/>
                      <a:pt x="915396" y="755"/>
                    </a:cubicBezTo>
                    <a:cubicBezTo>
                      <a:pt x="918383" y="491"/>
                      <a:pt x="921282" y="316"/>
                      <a:pt x="924269" y="52"/>
                    </a:cubicBezTo>
                    <a:cubicBezTo>
                      <a:pt x="928047" y="-211"/>
                      <a:pt x="931385" y="579"/>
                      <a:pt x="934021" y="1194"/>
                    </a:cubicBezTo>
                    <a:cubicBezTo>
                      <a:pt x="935251" y="1458"/>
                      <a:pt x="936481" y="1809"/>
                      <a:pt x="937184" y="1809"/>
                    </a:cubicBezTo>
                    <a:cubicBezTo>
                      <a:pt x="940259" y="1985"/>
                      <a:pt x="943422" y="1897"/>
                      <a:pt x="946848" y="1897"/>
                    </a:cubicBezTo>
                    <a:cubicBezTo>
                      <a:pt x="950450" y="1809"/>
                      <a:pt x="954140" y="1809"/>
                      <a:pt x="958005" y="1985"/>
                    </a:cubicBezTo>
                    <a:cubicBezTo>
                      <a:pt x="965121" y="2336"/>
                      <a:pt x="971974" y="3127"/>
                      <a:pt x="979617" y="4093"/>
                    </a:cubicBezTo>
                    <a:cubicBezTo>
                      <a:pt x="980935" y="4269"/>
                      <a:pt x="982692" y="4093"/>
                      <a:pt x="984537" y="4006"/>
                    </a:cubicBezTo>
                    <a:cubicBezTo>
                      <a:pt x="988403" y="3742"/>
                      <a:pt x="993410" y="3391"/>
                      <a:pt x="998594" y="5148"/>
                    </a:cubicBezTo>
                    <a:cubicBezTo>
                      <a:pt x="1003426" y="4006"/>
                      <a:pt x="1007818" y="4972"/>
                      <a:pt x="1010805" y="5587"/>
                    </a:cubicBezTo>
                    <a:cubicBezTo>
                      <a:pt x="1011772" y="5763"/>
                      <a:pt x="1012650" y="6026"/>
                      <a:pt x="1013353" y="6114"/>
                    </a:cubicBezTo>
                    <a:cubicBezTo>
                      <a:pt x="1018009" y="6729"/>
                      <a:pt x="1022666" y="7080"/>
                      <a:pt x="1027585" y="7432"/>
                    </a:cubicBezTo>
                    <a:cubicBezTo>
                      <a:pt x="1036371" y="8135"/>
                      <a:pt x="1045420" y="8838"/>
                      <a:pt x="1054381" y="10858"/>
                    </a:cubicBezTo>
                    <a:cubicBezTo>
                      <a:pt x="1058686" y="11825"/>
                      <a:pt x="1063166" y="12527"/>
                      <a:pt x="1067910" y="13230"/>
                    </a:cubicBezTo>
                    <a:cubicBezTo>
                      <a:pt x="1077399" y="14636"/>
                      <a:pt x="1087326" y="16129"/>
                      <a:pt x="1097078" y="20434"/>
                    </a:cubicBezTo>
                    <a:cubicBezTo>
                      <a:pt x="1099801" y="21664"/>
                      <a:pt x="1103843" y="22016"/>
                      <a:pt x="1108060" y="22367"/>
                    </a:cubicBezTo>
                    <a:cubicBezTo>
                      <a:pt x="1109114" y="22455"/>
                      <a:pt x="1110256" y="22543"/>
                      <a:pt x="1111310" y="22631"/>
                    </a:cubicBezTo>
                    <a:cubicBezTo>
                      <a:pt x="1123610" y="23860"/>
                      <a:pt x="1134943" y="27375"/>
                      <a:pt x="1145925" y="30713"/>
                    </a:cubicBezTo>
                    <a:cubicBezTo>
                      <a:pt x="1151635" y="32470"/>
                      <a:pt x="1156994" y="34052"/>
                      <a:pt x="1162441" y="35457"/>
                    </a:cubicBezTo>
                    <a:cubicBezTo>
                      <a:pt x="1170875" y="37566"/>
                      <a:pt x="1179133" y="40201"/>
                      <a:pt x="1187128" y="42749"/>
                    </a:cubicBezTo>
                    <a:lnTo>
                      <a:pt x="1190730" y="43891"/>
                    </a:lnTo>
                    <a:cubicBezTo>
                      <a:pt x="1194244" y="45033"/>
                      <a:pt x="1199076" y="46527"/>
                      <a:pt x="1203293" y="49602"/>
                    </a:cubicBezTo>
                    <a:cubicBezTo>
                      <a:pt x="1207159" y="52413"/>
                      <a:pt x="1212166" y="53994"/>
                      <a:pt x="1217525" y="55664"/>
                    </a:cubicBezTo>
                    <a:cubicBezTo>
                      <a:pt x="1220600" y="56630"/>
                      <a:pt x="1223675" y="57596"/>
                      <a:pt x="1226838" y="58914"/>
                    </a:cubicBezTo>
                    <a:cubicBezTo>
                      <a:pt x="1245726" y="66557"/>
                      <a:pt x="1262331" y="74376"/>
                      <a:pt x="1277354" y="82810"/>
                    </a:cubicBezTo>
                    <a:cubicBezTo>
                      <a:pt x="1292904" y="91508"/>
                      <a:pt x="1307839" y="101611"/>
                      <a:pt x="1322159" y="111363"/>
                    </a:cubicBezTo>
                    <a:lnTo>
                      <a:pt x="1325586" y="113735"/>
                    </a:lnTo>
                    <a:cubicBezTo>
                      <a:pt x="1334107" y="119533"/>
                      <a:pt x="1342893" y="126298"/>
                      <a:pt x="1352381" y="134468"/>
                    </a:cubicBezTo>
                    <a:cubicBezTo>
                      <a:pt x="1356334" y="137895"/>
                      <a:pt x="1359936" y="141585"/>
                      <a:pt x="1363363" y="145099"/>
                    </a:cubicBezTo>
                    <a:cubicBezTo>
                      <a:pt x="1366174" y="147998"/>
                      <a:pt x="1368897" y="150809"/>
                      <a:pt x="1371709" y="153357"/>
                    </a:cubicBezTo>
                    <a:cubicBezTo>
                      <a:pt x="1375047" y="156344"/>
                      <a:pt x="1378034" y="158365"/>
                      <a:pt x="1380582" y="159331"/>
                    </a:cubicBezTo>
                    <a:cubicBezTo>
                      <a:pt x="1385590" y="161176"/>
                      <a:pt x="1390685" y="162845"/>
                      <a:pt x="1396044" y="164514"/>
                    </a:cubicBezTo>
                    <a:cubicBezTo>
                      <a:pt x="1403951" y="166974"/>
                      <a:pt x="1412122" y="169610"/>
                      <a:pt x="1420116" y="173124"/>
                    </a:cubicBezTo>
                    <a:cubicBezTo>
                      <a:pt x="1424070" y="174881"/>
                      <a:pt x="1428199" y="176375"/>
                      <a:pt x="1432504" y="177956"/>
                    </a:cubicBezTo>
                    <a:cubicBezTo>
                      <a:pt x="1440498" y="180855"/>
                      <a:pt x="1448669" y="183842"/>
                      <a:pt x="1456575" y="188762"/>
                    </a:cubicBezTo>
                    <a:cubicBezTo>
                      <a:pt x="1457981" y="189641"/>
                      <a:pt x="1460353" y="190256"/>
                      <a:pt x="1462989" y="190870"/>
                    </a:cubicBezTo>
                    <a:cubicBezTo>
                      <a:pt x="1466415" y="191749"/>
                      <a:pt x="1470368" y="192715"/>
                      <a:pt x="1474146" y="194736"/>
                    </a:cubicBezTo>
                    <a:cubicBezTo>
                      <a:pt x="1477397" y="196493"/>
                      <a:pt x="1480735" y="198162"/>
                      <a:pt x="1484337" y="199832"/>
                    </a:cubicBezTo>
                    <a:cubicBezTo>
                      <a:pt x="1494089" y="204576"/>
                      <a:pt x="1504280" y="209496"/>
                      <a:pt x="1513065" y="217929"/>
                    </a:cubicBezTo>
                    <a:cubicBezTo>
                      <a:pt x="1514120" y="218984"/>
                      <a:pt x="1516843" y="220038"/>
                      <a:pt x="1519303" y="221004"/>
                    </a:cubicBezTo>
                    <a:cubicBezTo>
                      <a:pt x="1520533" y="221444"/>
                      <a:pt x="1521675" y="221971"/>
                      <a:pt x="1522817" y="222498"/>
                    </a:cubicBezTo>
                    <a:cubicBezTo>
                      <a:pt x="1523257" y="222674"/>
                      <a:pt x="1523696" y="222849"/>
                      <a:pt x="1524135" y="223025"/>
                    </a:cubicBezTo>
                    <a:cubicBezTo>
                      <a:pt x="1526683" y="223991"/>
                      <a:pt x="1531339" y="225749"/>
                      <a:pt x="1534414" y="230405"/>
                    </a:cubicBezTo>
                    <a:cubicBezTo>
                      <a:pt x="1543639" y="232250"/>
                      <a:pt x="1549964" y="237960"/>
                      <a:pt x="1555235" y="242704"/>
                    </a:cubicBezTo>
                    <a:cubicBezTo>
                      <a:pt x="1556641" y="244022"/>
                      <a:pt x="1557959" y="245164"/>
                      <a:pt x="1559277" y="246218"/>
                    </a:cubicBezTo>
                    <a:cubicBezTo>
                      <a:pt x="1573948" y="258079"/>
                      <a:pt x="1589498" y="271169"/>
                      <a:pt x="1603203" y="286192"/>
                    </a:cubicBezTo>
                    <a:cubicBezTo>
                      <a:pt x="1610671" y="294362"/>
                      <a:pt x="1617348" y="303323"/>
                      <a:pt x="1623849" y="311933"/>
                    </a:cubicBezTo>
                    <a:cubicBezTo>
                      <a:pt x="1625167" y="313690"/>
                      <a:pt x="1626397" y="315359"/>
                      <a:pt x="1627715" y="317116"/>
                    </a:cubicBezTo>
                    <a:cubicBezTo>
                      <a:pt x="1633952" y="325463"/>
                      <a:pt x="1639751" y="334951"/>
                      <a:pt x="1645022" y="345317"/>
                    </a:cubicBezTo>
                    <a:cubicBezTo>
                      <a:pt x="1646164" y="347602"/>
                      <a:pt x="1647394" y="349886"/>
                      <a:pt x="1648712" y="352258"/>
                    </a:cubicBezTo>
                    <a:cubicBezTo>
                      <a:pt x="1654071" y="362185"/>
                      <a:pt x="1660133" y="373343"/>
                      <a:pt x="1660484" y="386960"/>
                    </a:cubicBezTo>
                    <a:cubicBezTo>
                      <a:pt x="1664174" y="400490"/>
                      <a:pt x="1667951" y="418148"/>
                      <a:pt x="1666634" y="436773"/>
                    </a:cubicBezTo>
                    <a:cubicBezTo>
                      <a:pt x="1666546" y="437476"/>
                      <a:pt x="1666546" y="438179"/>
                      <a:pt x="1666546" y="438882"/>
                    </a:cubicBezTo>
                    <a:cubicBezTo>
                      <a:pt x="1666370" y="442308"/>
                      <a:pt x="1666194" y="446613"/>
                      <a:pt x="1664437" y="450654"/>
                    </a:cubicBezTo>
                    <a:cubicBezTo>
                      <a:pt x="1665843" y="454959"/>
                      <a:pt x="1664525" y="458473"/>
                      <a:pt x="1663383" y="460494"/>
                    </a:cubicBezTo>
                    <a:cubicBezTo>
                      <a:pt x="1663119" y="460933"/>
                      <a:pt x="1662856" y="462514"/>
                      <a:pt x="1662680" y="463569"/>
                    </a:cubicBezTo>
                    <a:cubicBezTo>
                      <a:pt x="1662593" y="464008"/>
                      <a:pt x="1662505" y="464359"/>
                      <a:pt x="1662417" y="464799"/>
                    </a:cubicBezTo>
                    <a:cubicBezTo>
                      <a:pt x="1661978" y="466907"/>
                      <a:pt x="1661626" y="469103"/>
                      <a:pt x="1661275" y="471475"/>
                    </a:cubicBezTo>
                    <a:cubicBezTo>
                      <a:pt x="1660484" y="476571"/>
                      <a:pt x="1659605" y="481842"/>
                      <a:pt x="1657761" y="487113"/>
                    </a:cubicBezTo>
                    <a:cubicBezTo>
                      <a:pt x="1653544" y="499149"/>
                      <a:pt x="1648009" y="513118"/>
                      <a:pt x="1639136" y="525945"/>
                    </a:cubicBezTo>
                    <a:cubicBezTo>
                      <a:pt x="1636236" y="530074"/>
                      <a:pt x="1633689" y="534467"/>
                      <a:pt x="1630877" y="539035"/>
                    </a:cubicBezTo>
                    <a:lnTo>
                      <a:pt x="1629208" y="541846"/>
                    </a:lnTo>
                    <a:cubicBezTo>
                      <a:pt x="1619896" y="557309"/>
                      <a:pt x="1607157" y="569257"/>
                      <a:pt x="1594945" y="580678"/>
                    </a:cubicBezTo>
                    <a:cubicBezTo>
                      <a:pt x="1589674" y="585597"/>
                      <a:pt x="1584754" y="590254"/>
                      <a:pt x="1580010" y="595174"/>
                    </a:cubicBezTo>
                    <a:cubicBezTo>
                      <a:pt x="1575442" y="599918"/>
                      <a:pt x="1569907" y="603256"/>
                      <a:pt x="1565075" y="606243"/>
                    </a:cubicBezTo>
                    <a:cubicBezTo>
                      <a:pt x="1562966" y="607473"/>
                      <a:pt x="1561034" y="608703"/>
                      <a:pt x="1559189" y="609933"/>
                    </a:cubicBezTo>
                    <a:cubicBezTo>
                      <a:pt x="1556817" y="611602"/>
                      <a:pt x="1554357" y="613359"/>
                      <a:pt x="1551897" y="615028"/>
                    </a:cubicBezTo>
                    <a:cubicBezTo>
                      <a:pt x="1546538" y="618806"/>
                      <a:pt x="1541003" y="622760"/>
                      <a:pt x="1535205" y="626274"/>
                    </a:cubicBezTo>
                    <a:cubicBezTo>
                      <a:pt x="1529143" y="629964"/>
                      <a:pt x="1522817" y="633214"/>
                      <a:pt x="1516755" y="636377"/>
                    </a:cubicBezTo>
                    <a:cubicBezTo>
                      <a:pt x="1513241" y="638222"/>
                      <a:pt x="1509639" y="640155"/>
                      <a:pt x="1506125" y="642000"/>
                    </a:cubicBezTo>
                    <a:cubicBezTo>
                      <a:pt x="1492420" y="649555"/>
                      <a:pt x="1475991" y="657989"/>
                      <a:pt x="1458157" y="663787"/>
                    </a:cubicBezTo>
                    <a:cubicBezTo>
                      <a:pt x="1451831" y="665808"/>
                      <a:pt x="1445330" y="668268"/>
                      <a:pt x="1439093" y="670640"/>
                    </a:cubicBezTo>
                    <a:cubicBezTo>
                      <a:pt x="1430571" y="673890"/>
                      <a:pt x="1421698" y="677229"/>
                      <a:pt x="1412649" y="679777"/>
                    </a:cubicBezTo>
                    <a:cubicBezTo>
                      <a:pt x="1410189" y="680480"/>
                      <a:pt x="1407729" y="681270"/>
                      <a:pt x="1405093" y="682149"/>
                    </a:cubicBezTo>
                    <a:cubicBezTo>
                      <a:pt x="1396747" y="684872"/>
                      <a:pt x="1387259" y="687947"/>
                      <a:pt x="1376892" y="687947"/>
                    </a:cubicBezTo>
                    <a:cubicBezTo>
                      <a:pt x="1376804" y="687947"/>
                      <a:pt x="1376716" y="687947"/>
                      <a:pt x="1376628" y="687947"/>
                    </a:cubicBezTo>
                    <a:cubicBezTo>
                      <a:pt x="1376101" y="687947"/>
                      <a:pt x="1374608" y="688474"/>
                      <a:pt x="1373554" y="688826"/>
                    </a:cubicBezTo>
                    <a:lnTo>
                      <a:pt x="1373202" y="688914"/>
                    </a:lnTo>
                    <a:cubicBezTo>
                      <a:pt x="1372236" y="689265"/>
                      <a:pt x="1371006" y="689792"/>
                      <a:pt x="1369688" y="690319"/>
                    </a:cubicBezTo>
                    <a:cubicBezTo>
                      <a:pt x="1365998" y="691988"/>
                      <a:pt x="1361342" y="694009"/>
                      <a:pt x="1355895" y="693746"/>
                    </a:cubicBezTo>
                    <a:cubicBezTo>
                      <a:pt x="1352381" y="693570"/>
                      <a:pt x="1348779" y="694624"/>
                      <a:pt x="1344650" y="695942"/>
                    </a:cubicBezTo>
                    <a:cubicBezTo>
                      <a:pt x="1342453" y="696645"/>
                      <a:pt x="1340169" y="697348"/>
                      <a:pt x="1337709" y="697875"/>
                    </a:cubicBezTo>
                    <a:cubicBezTo>
                      <a:pt x="1329802" y="699720"/>
                      <a:pt x="1321281" y="701213"/>
                      <a:pt x="1312407" y="702267"/>
                    </a:cubicBezTo>
                    <a:cubicBezTo>
                      <a:pt x="1305818" y="703058"/>
                      <a:pt x="1299317" y="703497"/>
                      <a:pt x="1292992" y="703937"/>
                    </a:cubicBezTo>
                    <a:cubicBezTo>
                      <a:pt x="1290268" y="704112"/>
                      <a:pt x="1287633" y="704288"/>
                      <a:pt x="1284909" y="704464"/>
                    </a:cubicBezTo>
                    <a:cubicBezTo>
                      <a:pt x="1284382" y="704464"/>
                      <a:pt x="1283943" y="704552"/>
                      <a:pt x="1283503" y="704552"/>
                    </a:cubicBezTo>
                    <a:cubicBezTo>
                      <a:pt x="1271292" y="710965"/>
                      <a:pt x="1259080" y="709559"/>
                      <a:pt x="1249241" y="707099"/>
                    </a:cubicBezTo>
                    <a:cubicBezTo>
                      <a:pt x="1243794" y="711228"/>
                      <a:pt x="1237556" y="710965"/>
                      <a:pt x="1234218" y="710789"/>
                    </a:cubicBezTo>
                    <a:cubicBezTo>
                      <a:pt x="1233602" y="710789"/>
                      <a:pt x="1233075" y="710701"/>
                      <a:pt x="1232548" y="710701"/>
                    </a:cubicBezTo>
                    <a:cubicBezTo>
                      <a:pt x="1229825" y="710613"/>
                      <a:pt x="1226838" y="710877"/>
                      <a:pt x="1223763" y="711141"/>
                    </a:cubicBezTo>
                    <a:cubicBezTo>
                      <a:pt x="1217789" y="711580"/>
                      <a:pt x="1211024" y="712195"/>
                      <a:pt x="1203820" y="710877"/>
                    </a:cubicBezTo>
                    <a:cubicBezTo>
                      <a:pt x="1203381" y="710965"/>
                      <a:pt x="1202590" y="711228"/>
                      <a:pt x="1202063" y="711316"/>
                    </a:cubicBezTo>
                    <a:cubicBezTo>
                      <a:pt x="1200745" y="711668"/>
                      <a:pt x="1199076" y="712195"/>
                      <a:pt x="1197143" y="712458"/>
                    </a:cubicBezTo>
                    <a:cubicBezTo>
                      <a:pt x="1196880" y="712458"/>
                      <a:pt x="1196616" y="712546"/>
                      <a:pt x="1196265" y="712634"/>
                    </a:cubicBezTo>
                    <a:cubicBezTo>
                      <a:pt x="1193366" y="713161"/>
                      <a:pt x="1188094" y="714040"/>
                      <a:pt x="1183526" y="710701"/>
                    </a:cubicBezTo>
                    <a:cubicBezTo>
                      <a:pt x="1182999" y="710701"/>
                      <a:pt x="1181769" y="710701"/>
                      <a:pt x="1180978" y="710789"/>
                    </a:cubicBezTo>
                    <a:cubicBezTo>
                      <a:pt x="1179221" y="710877"/>
                      <a:pt x="1177025" y="711053"/>
                      <a:pt x="1174653" y="710789"/>
                    </a:cubicBezTo>
                    <a:cubicBezTo>
                      <a:pt x="1174213" y="710701"/>
                      <a:pt x="1173335" y="710789"/>
                      <a:pt x="1172544" y="710789"/>
                    </a:cubicBezTo>
                    <a:cubicBezTo>
                      <a:pt x="1169645" y="710877"/>
                      <a:pt x="1163759" y="711141"/>
                      <a:pt x="1158663" y="707363"/>
                    </a:cubicBezTo>
                    <a:cubicBezTo>
                      <a:pt x="1153831" y="707099"/>
                      <a:pt x="1149526" y="705781"/>
                      <a:pt x="1145573" y="704639"/>
                    </a:cubicBezTo>
                    <a:cubicBezTo>
                      <a:pt x="1139863" y="702882"/>
                      <a:pt x="1136436" y="702004"/>
                      <a:pt x="1132747" y="703321"/>
                    </a:cubicBezTo>
                    <a:cubicBezTo>
                      <a:pt x="1122467" y="707099"/>
                      <a:pt x="1110871" y="705781"/>
                      <a:pt x="1100768" y="703937"/>
                    </a:cubicBezTo>
                    <a:cubicBezTo>
                      <a:pt x="1099625" y="703761"/>
                      <a:pt x="1098571" y="703849"/>
                      <a:pt x="1096639" y="704024"/>
                    </a:cubicBezTo>
                    <a:cubicBezTo>
                      <a:pt x="1095672" y="704112"/>
                      <a:pt x="1094530" y="704200"/>
                      <a:pt x="1093212" y="704288"/>
                    </a:cubicBezTo>
                    <a:cubicBezTo>
                      <a:pt x="1086623" y="704552"/>
                      <a:pt x="1080386" y="703585"/>
                      <a:pt x="1074412" y="702619"/>
                    </a:cubicBezTo>
                    <a:cubicBezTo>
                      <a:pt x="1073445" y="702443"/>
                      <a:pt x="1072391" y="702267"/>
                      <a:pt x="1071425" y="702180"/>
                    </a:cubicBezTo>
                    <a:cubicBezTo>
                      <a:pt x="1066593" y="701477"/>
                      <a:pt x="1061761" y="700510"/>
                      <a:pt x="1057104" y="699632"/>
                    </a:cubicBezTo>
                    <a:cubicBezTo>
                      <a:pt x="1054732" y="699192"/>
                      <a:pt x="1052360" y="698665"/>
                      <a:pt x="1049900" y="698314"/>
                    </a:cubicBezTo>
                    <a:cubicBezTo>
                      <a:pt x="1046211" y="697611"/>
                      <a:pt x="1042521" y="696996"/>
                      <a:pt x="1038919" y="696293"/>
                    </a:cubicBezTo>
                    <a:cubicBezTo>
                      <a:pt x="1033559" y="695327"/>
                      <a:pt x="1028201" y="694360"/>
                      <a:pt x="1022929" y="693394"/>
                    </a:cubicBezTo>
                    <a:cubicBezTo>
                      <a:pt x="1015286" y="691988"/>
                      <a:pt x="1005183" y="689792"/>
                      <a:pt x="995079" y="685839"/>
                    </a:cubicBezTo>
                    <a:cubicBezTo>
                      <a:pt x="994201" y="685663"/>
                      <a:pt x="991741" y="685399"/>
                      <a:pt x="989193" y="685663"/>
                    </a:cubicBezTo>
                    <a:cubicBezTo>
                      <a:pt x="983658" y="686190"/>
                      <a:pt x="978475" y="684784"/>
                      <a:pt x="974258" y="683730"/>
                    </a:cubicBezTo>
                    <a:lnTo>
                      <a:pt x="973028" y="683379"/>
                    </a:lnTo>
                    <a:cubicBezTo>
                      <a:pt x="970041" y="682588"/>
                      <a:pt x="967318" y="681534"/>
                      <a:pt x="964946" y="680567"/>
                    </a:cubicBezTo>
                    <a:cubicBezTo>
                      <a:pt x="963716" y="680040"/>
                      <a:pt x="962574" y="679601"/>
                      <a:pt x="961432" y="679250"/>
                    </a:cubicBezTo>
                    <a:cubicBezTo>
                      <a:pt x="957917" y="678020"/>
                      <a:pt x="954403" y="676878"/>
                      <a:pt x="950713" y="675648"/>
                    </a:cubicBezTo>
                    <a:cubicBezTo>
                      <a:pt x="942279" y="672924"/>
                      <a:pt x="933494" y="670113"/>
                      <a:pt x="925148" y="665984"/>
                    </a:cubicBezTo>
                    <a:cubicBezTo>
                      <a:pt x="921282" y="664051"/>
                      <a:pt x="916978" y="662733"/>
                      <a:pt x="912321" y="661328"/>
                    </a:cubicBezTo>
                    <a:cubicBezTo>
                      <a:pt x="906435" y="659570"/>
                      <a:pt x="900285" y="657725"/>
                      <a:pt x="894224" y="654299"/>
                    </a:cubicBezTo>
                    <a:cubicBezTo>
                      <a:pt x="893872" y="654123"/>
                      <a:pt x="891851" y="654211"/>
                      <a:pt x="889304" y="656408"/>
                    </a:cubicBezTo>
                    <a:cubicBezTo>
                      <a:pt x="888513" y="657023"/>
                      <a:pt x="887810" y="657725"/>
                      <a:pt x="887019" y="658340"/>
                    </a:cubicBezTo>
                    <a:cubicBezTo>
                      <a:pt x="881397" y="663260"/>
                      <a:pt x="875598" y="668268"/>
                      <a:pt x="868746" y="672133"/>
                    </a:cubicBezTo>
                    <a:cubicBezTo>
                      <a:pt x="866110" y="673627"/>
                      <a:pt x="863562" y="675033"/>
                      <a:pt x="860927" y="676526"/>
                    </a:cubicBezTo>
                    <a:cubicBezTo>
                      <a:pt x="844850" y="685663"/>
                      <a:pt x="828157" y="695063"/>
                      <a:pt x="810674" y="702443"/>
                    </a:cubicBezTo>
                    <a:lnTo>
                      <a:pt x="810147" y="702707"/>
                    </a:lnTo>
                    <a:cubicBezTo>
                      <a:pt x="794509" y="709296"/>
                      <a:pt x="778344" y="716148"/>
                      <a:pt x="762004" y="721771"/>
                    </a:cubicBezTo>
                    <a:cubicBezTo>
                      <a:pt x="760247" y="722386"/>
                      <a:pt x="758401" y="723089"/>
                      <a:pt x="756556" y="723791"/>
                    </a:cubicBezTo>
                    <a:cubicBezTo>
                      <a:pt x="748650" y="726779"/>
                      <a:pt x="739777" y="730205"/>
                      <a:pt x="729410" y="729678"/>
                    </a:cubicBezTo>
                    <a:cubicBezTo>
                      <a:pt x="729234" y="729766"/>
                      <a:pt x="729058" y="729854"/>
                      <a:pt x="728970" y="729941"/>
                    </a:cubicBezTo>
                    <a:cubicBezTo>
                      <a:pt x="723084" y="733895"/>
                      <a:pt x="716407" y="735827"/>
                      <a:pt x="708501" y="735827"/>
                    </a:cubicBezTo>
                    <a:cubicBezTo>
                      <a:pt x="708325" y="735827"/>
                      <a:pt x="708149" y="735827"/>
                      <a:pt x="708061" y="735827"/>
                    </a:cubicBezTo>
                    <a:cubicBezTo>
                      <a:pt x="701297" y="740132"/>
                      <a:pt x="693917" y="741187"/>
                      <a:pt x="688031" y="742065"/>
                    </a:cubicBezTo>
                    <a:cubicBezTo>
                      <a:pt x="685219" y="742504"/>
                      <a:pt x="682584" y="742856"/>
                      <a:pt x="680300" y="743471"/>
                    </a:cubicBezTo>
                    <a:cubicBezTo>
                      <a:pt x="670372" y="746282"/>
                      <a:pt x="660445" y="747336"/>
                      <a:pt x="650869" y="748391"/>
                    </a:cubicBezTo>
                    <a:cubicBezTo>
                      <a:pt x="642962" y="749269"/>
                      <a:pt x="635582" y="750060"/>
                      <a:pt x="628290" y="751729"/>
                    </a:cubicBezTo>
                    <a:cubicBezTo>
                      <a:pt x="620207" y="753574"/>
                      <a:pt x="612125" y="754189"/>
                      <a:pt x="604306" y="754804"/>
                    </a:cubicBezTo>
                    <a:cubicBezTo>
                      <a:pt x="598244" y="755243"/>
                      <a:pt x="592621" y="755682"/>
                      <a:pt x="587087" y="756649"/>
                    </a:cubicBezTo>
                    <a:cubicBezTo>
                      <a:pt x="578565" y="758142"/>
                      <a:pt x="570394" y="758757"/>
                      <a:pt x="561960" y="758494"/>
                    </a:cubicBezTo>
                    <a:cubicBezTo>
                      <a:pt x="557568" y="758406"/>
                      <a:pt x="552824" y="758142"/>
                      <a:pt x="547728" y="756649"/>
                    </a:cubicBezTo>
                    <a:cubicBezTo>
                      <a:pt x="546674" y="756385"/>
                      <a:pt x="543248" y="757176"/>
                      <a:pt x="541139" y="757703"/>
                    </a:cubicBezTo>
                    <a:cubicBezTo>
                      <a:pt x="539997" y="757967"/>
                      <a:pt x="538767" y="758230"/>
                      <a:pt x="537537" y="758494"/>
                    </a:cubicBezTo>
                    <a:cubicBezTo>
                      <a:pt x="533759" y="760866"/>
                      <a:pt x="530070" y="761217"/>
                      <a:pt x="526468" y="759636"/>
                    </a:cubicBezTo>
                    <a:cubicBezTo>
                      <a:pt x="524886" y="758933"/>
                      <a:pt x="522602" y="759285"/>
                      <a:pt x="519000" y="759987"/>
                    </a:cubicBezTo>
                    <a:cubicBezTo>
                      <a:pt x="515837" y="760602"/>
                      <a:pt x="512762" y="761217"/>
                      <a:pt x="509336" y="761217"/>
                    </a:cubicBezTo>
                    <a:close/>
                    <a:moveTo>
                      <a:pt x="473228" y="753925"/>
                    </a:moveTo>
                    <a:cubicBezTo>
                      <a:pt x="473228" y="753925"/>
                      <a:pt x="473140" y="753925"/>
                      <a:pt x="473228" y="753925"/>
                    </a:cubicBezTo>
                    <a:cubicBezTo>
                      <a:pt x="473140" y="753925"/>
                      <a:pt x="473228" y="753925"/>
                      <a:pt x="473228" y="753925"/>
                    </a:cubicBezTo>
                    <a:close/>
                    <a:moveTo>
                      <a:pt x="471383" y="733631"/>
                    </a:moveTo>
                    <a:cubicBezTo>
                      <a:pt x="474546" y="733631"/>
                      <a:pt x="477972" y="734510"/>
                      <a:pt x="480696" y="736706"/>
                    </a:cubicBezTo>
                    <a:cubicBezTo>
                      <a:pt x="482101" y="737848"/>
                      <a:pt x="484034" y="738024"/>
                      <a:pt x="488515" y="738112"/>
                    </a:cubicBezTo>
                    <a:lnTo>
                      <a:pt x="489657" y="738112"/>
                    </a:lnTo>
                    <a:cubicBezTo>
                      <a:pt x="495455" y="738287"/>
                      <a:pt x="501693" y="739078"/>
                      <a:pt x="508106" y="740396"/>
                    </a:cubicBezTo>
                    <a:cubicBezTo>
                      <a:pt x="509687" y="740747"/>
                      <a:pt x="512147" y="740220"/>
                      <a:pt x="514783" y="739781"/>
                    </a:cubicBezTo>
                    <a:cubicBezTo>
                      <a:pt x="518736" y="739078"/>
                      <a:pt x="523920" y="738112"/>
                      <a:pt x="529454" y="739254"/>
                    </a:cubicBezTo>
                    <a:cubicBezTo>
                      <a:pt x="530157" y="738990"/>
                      <a:pt x="531036" y="738727"/>
                      <a:pt x="532002" y="738551"/>
                    </a:cubicBezTo>
                    <a:cubicBezTo>
                      <a:pt x="533232" y="738375"/>
                      <a:pt x="534550" y="738024"/>
                      <a:pt x="536044" y="737672"/>
                    </a:cubicBezTo>
                    <a:cubicBezTo>
                      <a:pt x="540875" y="736530"/>
                      <a:pt x="546938" y="735125"/>
                      <a:pt x="553087" y="736882"/>
                    </a:cubicBezTo>
                    <a:cubicBezTo>
                      <a:pt x="555986" y="737672"/>
                      <a:pt x="558798" y="737848"/>
                      <a:pt x="562312" y="737936"/>
                    </a:cubicBezTo>
                    <a:cubicBezTo>
                      <a:pt x="569340" y="738112"/>
                      <a:pt x="576193" y="737672"/>
                      <a:pt x="583221" y="736355"/>
                    </a:cubicBezTo>
                    <a:cubicBezTo>
                      <a:pt x="589722" y="735212"/>
                      <a:pt x="596223" y="734773"/>
                      <a:pt x="602461" y="734246"/>
                    </a:cubicBezTo>
                    <a:cubicBezTo>
                      <a:pt x="609841" y="733719"/>
                      <a:pt x="616781" y="733192"/>
                      <a:pt x="623282" y="731698"/>
                    </a:cubicBezTo>
                    <a:cubicBezTo>
                      <a:pt x="631716" y="729766"/>
                      <a:pt x="640150" y="728799"/>
                      <a:pt x="648321" y="727921"/>
                    </a:cubicBezTo>
                    <a:cubicBezTo>
                      <a:pt x="657458" y="726954"/>
                      <a:pt x="666067" y="725988"/>
                      <a:pt x="674325" y="723704"/>
                    </a:cubicBezTo>
                    <a:cubicBezTo>
                      <a:pt x="677927" y="722649"/>
                      <a:pt x="681354" y="722210"/>
                      <a:pt x="684692" y="721683"/>
                    </a:cubicBezTo>
                    <a:cubicBezTo>
                      <a:pt x="689700" y="720980"/>
                      <a:pt x="694005" y="720277"/>
                      <a:pt x="697167" y="718081"/>
                    </a:cubicBezTo>
                    <a:cubicBezTo>
                      <a:pt x="701209" y="715182"/>
                      <a:pt x="706041" y="715182"/>
                      <a:pt x="708061" y="715182"/>
                    </a:cubicBezTo>
                    <a:cubicBezTo>
                      <a:pt x="711839" y="715182"/>
                      <a:pt x="714650" y="714479"/>
                      <a:pt x="717110" y="712810"/>
                    </a:cubicBezTo>
                    <a:cubicBezTo>
                      <a:pt x="718955" y="711580"/>
                      <a:pt x="723963" y="708593"/>
                      <a:pt x="729937" y="709032"/>
                    </a:cubicBezTo>
                    <a:cubicBezTo>
                      <a:pt x="735999" y="709384"/>
                      <a:pt x="742324" y="707012"/>
                      <a:pt x="749001" y="704464"/>
                    </a:cubicBezTo>
                    <a:cubicBezTo>
                      <a:pt x="750934" y="703673"/>
                      <a:pt x="753042" y="702970"/>
                      <a:pt x="755063" y="702180"/>
                    </a:cubicBezTo>
                    <a:cubicBezTo>
                      <a:pt x="770789" y="696732"/>
                      <a:pt x="786603" y="690056"/>
                      <a:pt x="801977" y="683554"/>
                    </a:cubicBezTo>
                    <a:lnTo>
                      <a:pt x="802504" y="683291"/>
                    </a:lnTo>
                    <a:cubicBezTo>
                      <a:pt x="818933" y="676350"/>
                      <a:pt x="835098" y="667214"/>
                      <a:pt x="850648" y="658428"/>
                    </a:cubicBezTo>
                    <a:cubicBezTo>
                      <a:pt x="853284" y="656935"/>
                      <a:pt x="855919" y="655441"/>
                      <a:pt x="858467" y="654036"/>
                    </a:cubicBezTo>
                    <a:cubicBezTo>
                      <a:pt x="863475" y="651224"/>
                      <a:pt x="868219" y="647095"/>
                      <a:pt x="873314" y="642702"/>
                    </a:cubicBezTo>
                    <a:cubicBezTo>
                      <a:pt x="874105" y="642000"/>
                      <a:pt x="874808" y="641385"/>
                      <a:pt x="875598" y="640682"/>
                    </a:cubicBezTo>
                    <a:cubicBezTo>
                      <a:pt x="884296" y="633126"/>
                      <a:pt x="895453" y="631369"/>
                      <a:pt x="904063" y="636113"/>
                    </a:cubicBezTo>
                    <a:cubicBezTo>
                      <a:pt x="908280" y="638398"/>
                      <a:pt x="913024" y="639891"/>
                      <a:pt x="918207" y="641473"/>
                    </a:cubicBezTo>
                    <a:cubicBezTo>
                      <a:pt x="923391" y="643054"/>
                      <a:pt x="928838" y="644723"/>
                      <a:pt x="934285" y="647359"/>
                    </a:cubicBezTo>
                    <a:cubicBezTo>
                      <a:pt x="941225" y="650785"/>
                      <a:pt x="948869" y="653245"/>
                      <a:pt x="956951" y="655880"/>
                    </a:cubicBezTo>
                    <a:cubicBezTo>
                      <a:pt x="960641" y="657111"/>
                      <a:pt x="964507" y="658340"/>
                      <a:pt x="968284" y="659658"/>
                    </a:cubicBezTo>
                    <a:cubicBezTo>
                      <a:pt x="969778" y="660185"/>
                      <a:pt x="971183" y="660800"/>
                      <a:pt x="972589" y="661328"/>
                    </a:cubicBezTo>
                    <a:cubicBezTo>
                      <a:pt x="974610" y="662118"/>
                      <a:pt x="976542" y="662909"/>
                      <a:pt x="978300" y="663348"/>
                    </a:cubicBezTo>
                    <a:lnTo>
                      <a:pt x="979617" y="663700"/>
                    </a:lnTo>
                    <a:cubicBezTo>
                      <a:pt x="982429" y="664490"/>
                      <a:pt x="985328" y="665281"/>
                      <a:pt x="987173" y="665105"/>
                    </a:cubicBezTo>
                    <a:cubicBezTo>
                      <a:pt x="988754" y="664929"/>
                      <a:pt x="996837" y="664315"/>
                      <a:pt x="1002547" y="666511"/>
                    </a:cubicBezTo>
                    <a:cubicBezTo>
                      <a:pt x="1011069" y="669849"/>
                      <a:pt x="1019942" y="671782"/>
                      <a:pt x="1026707" y="673012"/>
                    </a:cubicBezTo>
                    <a:cubicBezTo>
                      <a:pt x="1031978" y="673978"/>
                      <a:pt x="1037249" y="674945"/>
                      <a:pt x="1042521" y="675911"/>
                    </a:cubicBezTo>
                    <a:cubicBezTo>
                      <a:pt x="1046211" y="676614"/>
                      <a:pt x="1049900" y="677229"/>
                      <a:pt x="1053590" y="677932"/>
                    </a:cubicBezTo>
                    <a:cubicBezTo>
                      <a:pt x="1056050" y="678371"/>
                      <a:pt x="1058510" y="678898"/>
                      <a:pt x="1060970" y="679338"/>
                    </a:cubicBezTo>
                    <a:cubicBezTo>
                      <a:pt x="1065626" y="680216"/>
                      <a:pt x="1070019" y="681095"/>
                      <a:pt x="1074499" y="681797"/>
                    </a:cubicBezTo>
                    <a:cubicBezTo>
                      <a:pt x="1075554" y="681973"/>
                      <a:pt x="1076608" y="682149"/>
                      <a:pt x="1077662" y="682325"/>
                    </a:cubicBezTo>
                    <a:cubicBezTo>
                      <a:pt x="1082846" y="683115"/>
                      <a:pt x="1087765" y="683906"/>
                      <a:pt x="1092246" y="683730"/>
                    </a:cubicBezTo>
                    <a:cubicBezTo>
                      <a:pt x="1092949" y="683730"/>
                      <a:pt x="1093652" y="683642"/>
                      <a:pt x="1094530" y="683554"/>
                    </a:cubicBezTo>
                    <a:cubicBezTo>
                      <a:pt x="1097078" y="683291"/>
                      <a:pt x="1100241" y="682939"/>
                      <a:pt x="1104282" y="683730"/>
                    </a:cubicBezTo>
                    <a:cubicBezTo>
                      <a:pt x="1111222" y="684960"/>
                      <a:pt x="1119832" y="686102"/>
                      <a:pt x="1125542" y="683994"/>
                    </a:cubicBezTo>
                    <a:cubicBezTo>
                      <a:pt x="1135821" y="680216"/>
                      <a:pt x="1144519" y="682852"/>
                      <a:pt x="1151459" y="684960"/>
                    </a:cubicBezTo>
                    <a:cubicBezTo>
                      <a:pt x="1155325" y="686102"/>
                      <a:pt x="1158663" y="687156"/>
                      <a:pt x="1161387" y="686805"/>
                    </a:cubicBezTo>
                    <a:lnTo>
                      <a:pt x="1168064" y="685927"/>
                    </a:lnTo>
                    <a:lnTo>
                      <a:pt x="1170787" y="690407"/>
                    </a:lnTo>
                    <a:cubicBezTo>
                      <a:pt x="1171051" y="690407"/>
                      <a:pt x="1171402" y="690407"/>
                      <a:pt x="1171666" y="690407"/>
                    </a:cubicBezTo>
                    <a:cubicBezTo>
                      <a:pt x="1173159" y="690319"/>
                      <a:pt x="1175004" y="690319"/>
                      <a:pt x="1176937" y="690495"/>
                    </a:cubicBezTo>
                    <a:cubicBezTo>
                      <a:pt x="1177464" y="690583"/>
                      <a:pt x="1178518" y="690495"/>
                      <a:pt x="1179485" y="690407"/>
                    </a:cubicBezTo>
                    <a:cubicBezTo>
                      <a:pt x="1182647" y="690231"/>
                      <a:pt x="1187655" y="689880"/>
                      <a:pt x="1192750" y="692516"/>
                    </a:cubicBezTo>
                    <a:cubicBezTo>
                      <a:pt x="1193190" y="692428"/>
                      <a:pt x="1193541" y="692340"/>
                      <a:pt x="1193981" y="692340"/>
                    </a:cubicBezTo>
                    <a:cubicBezTo>
                      <a:pt x="1194420" y="692252"/>
                      <a:pt x="1195298" y="691988"/>
                      <a:pt x="1196089" y="691813"/>
                    </a:cubicBezTo>
                    <a:cubicBezTo>
                      <a:pt x="1198900" y="691022"/>
                      <a:pt x="1202678" y="689880"/>
                      <a:pt x="1207071" y="690846"/>
                    </a:cubicBezTo>
                    <a:cubicBezTo>
                      <a:pt x="1211551" y="691725"/>
                      <a:pt x="1216559" y="691374"/>
                      <a:pt x="1221918" y="690934"/>
                    </a:cubicBezTo>
                    <a:cubicBezTo>
                      <a:pt x="1225256" y="690671"/>
                      <a:pt x="1228771" y="690407"/>
                      <a:pt x="1232461" y="690407"/>
                    </a:cubicBezTo>
                    <a:cubicBezTo>
                      <a:pt x="1233339" y="690407"/>
                      <a:pt x="1234218" y="690495"/>
                      <a:pt x="1235096" y="690495"/>
                    </a:cubicBezTo>
                    <a:cubicBezTo>
                      <a:pt x="1235623" y="690495"/>
                      <a:pt x="1236326" y="690583"/>
                      <a:pt x="1236853" y="690583"/>
                    </a:cubicBezTo>
                    <a:cubicBezTo>
                      <a:pt x="1241246" y="685487"/>
                      <a:pt x="1248714" y="685927"/>
                      <a:pt x="1252140" y="686893"/>
                    </a:cubicBezTo>
                    <a:cubicBezTo>
                      <a:pt x="1262594" y="689880"/>
                      <a:pt x="1268920" y="689616"/>
                      <a:pt x="1274806" y="686102"/>
                    </a:cubicBezTo>
                    <a:cubicBezTo>
                      <a:pt x="1278145" y="684082"/>
                      <a:pt x="1281483" y="684170"/>
                      <a:pt x="1283152" y="684257"/>
                    </a:cubicBezTo>
                    <a:cubicBezTo>
                      <a:pt x="1283240" y="684257"/>
                      <a:pt x="1283416" y="684257"/>
                      <a:pt x="1283503" y="684257"/>
                    </a:cubicBezTo>
                    <a:cubicBezTo>
                      <a:pt x="1286227" y="684082"/>
                      <a:pt x="1288950" y="683906"/>
                      <a:pt x="1291674" y="683730"/>
                    </a:cubicBezTo>
                    <a:cubicBezTo>
                      <a:pt x="1297999" y="683291"/>
                      <a:pt x="1304061" y="682939"/>
                      <a:pt x="1310035" y="682237"/>
                    </a:cubicBezTo>
                    <a:cubicBezTo>
                      <a:pt x="1318118" y="681270"/>
                      <a:pt x="1325937" y="679953"/>
                      <a:pt x="1333053" y="678283"/>
                    </a:cubicBezTo>
                    <a:cubicBezTo>
                      <a:pt x="1334810" y="677844"/>
                      <a:pt x="1336655" y="677317"/>
                      <a:pt x="1338588" y="676702"/>
                    </a:cubicBezTo>
                    <a:cubicBezTo>
                      <a:pt x="1343859" y="675121"/>
                      <a:pt x="1349833" y="673276"/>
                      <a:pt x="1357037" y="673627"/>
                    </a:cubicBezTo>
                    <a:cubicBezTo>
                      <a:pt x="1357828" y="673539"/>
                      <a:pt x="1359936" y="672573"/>
                      <a:pt x="1361342" y="671958"/>
                    </a:cubicBezTo>
                    <a:cubicBezTo>
                      <a:pt x="1363011" y="671255"/>
                      <a:pt x="1364856" y="670376"/>
                      <a:pt x="1366965" y="669761"/>
                    </a:cubicBezTo>
                    <a:lnTo>
                      <a:pt x="1367316" y="669674"/>
                    </a:lnTo>
                    <a:cubicBezTo>
                      <a:pt x="1369864" y="668883"/>
                      <a:pt x="1373027" y="667829"/>
                      <a:pt x="1376716" y="667829"/>
                    </a:cubicBezTo>
                    <a:cubicBezTo>
                      <a:pt x="1376804" y="667829"/>
                      <a:pt x="1376892" y="667829"/>
                      <a:pt x="1376980" y="667829"/>
                    </a:cubicBezTo>
                    <a:cubicBezTo>
                      <a:pt x="1384096" y="667829"/>
                      <a:pt x="1391212" y="665544"/>
                      <a:pt x="1398768" y="663085"/>
                    </a:cubicBezTo>
                    <a:cubicBezTo>
                      <a:pt x="1401403" y="662206"/>
                      <a:pt x="1404215" y="661328"/>
                      <a:pt x="1407026" y="660537"/>
                    </a:cubicBezTo>
                    <a:cubicBezTo>
                      <a:pt x="1415284" y="658165"/>
                      <a:pt x="1423367" y="655090"/>
                      <a:pt x="1431976" y="651927"/>
                    </a:cubicBezTo>
                    <a:cubicBezTo>
                      <a:pt x="1438478" y="649467"/>
                      <a:pt x="1445154" y="647007"/>
                      <a:pt x="1451919" y="644811"/>
                    </a:cubicBezTo>
                    <a:cubicBezTo>
                      <a:pt x="1468084" y="639540"/>
                      <a:pt x="1483459" y="631633"/>
                      <a:pt x="1496285" y="624517"/>
                    </a:cubicBezTo>
                    <a:cubicBezTo>
                      <a:pt x="1499975" y="622496"/>
                      <a:pt x="1503665" y="620563"/>
                      <a:pt x="1507267" y="618631"/>
                    </a:cubicBezTo>
                    <a:cubicBezTo>
                      <a:pt x="1513329" y="615468"/>
                      <a:pt x="1519127" y="612481"/>
                      <a:pt x="1524662" y="609142"/>
                    </a:cubicBezTo>
                    <a:cubicBezTo>
                      <a:pt x="1529846" y="606067"/>
                      <a:pt x="1534853" y="602553"/>
                      <a:pt x="1540036" y="598776"/>
                    </a:cubicBezTo>
                    <a:cubicBezTo>
                      <a:pt x="1542496" y="597018"/>
                      <a:pt x="1545044" y="595261"/>
                      <a:pt x="1547592" y="593504"/>
                    </a:cubicBezTo>
                    <a:cubicBezTo>
                      <a:pt x="1549876" y="591923"/>
                      <a:pt x="1552248" y="590517"/>
                      <a:pt x="1554445" y="589200"/>
                    </a:cubicBezTo>
                    <a:cubicBezTo>
                      <a:pt x="1558574" y="586652"/>
                      <a:pt x="1562527" y="584280"/>
                      <a:pt x="1565163" y="581556"/>
                    </a:cubicBezTo>
                    <a:cubicBezTo>
                      <a:pt x="1570258" y="576197"/>
                      <a:pt x="1575705" y="571190"/>
                      <a:pt x="1580888" y="566270"/>
                    </a:cubicBezTo>
                    <a:cubicBezTo>
                      <a:pt x="1592661" y="555288"/>
                      <a:pt x="1603730" y="544833"/>
                      <a:pt x="1611637" y="531831"/>
                    </a:cubicBezTo>
                    <a:lnTo>
                      <a:pt x="1613307" y="529108"/>
                    </a:lnTo>
                    <a:cubicBezTo>
                      <a:pt x="1616118" y="524451"/>
                      <a:pt x="1619017" y="519531"/>
                      <a:pt x="1622268" y="514875"/>
                    </a:cubicBezTo>
                    <a:cubicBezTo>
                      <a:pt x="1629735" y="504157"/>
                      <a:pt x="1634567" y="491682"/>
                      <a:pt x="1638345" y="480964"/>
                    </a:cubicBezTo>
                    <a:cubicBezTo>
                      <a:pt x="1639575" y="477362"/>
                      <a:pt x="1640278" y="473233"/>
                      <a:pt x="1640981" y="468840"/>
                    </a:cubicBezTo>
                    <a:cubicBezTo>
                      <a:pt x="1641420" y="466380"/>
                      <a:pt x="1641771" y="463832"/>
                      <a:pt x="1642298" y="461197"/>
                    </a:cubicBezTo>
                    <a:lnTo>
                      <a:pt x="1642474" y="460142"/>
                    </a:lnTo>
                    <a:cubicBezTo>
                      <a:pt x="1642738" y="458737"/>
                      <a:pt x="1643089" y="457067"/>
                      <a:pt x="1643616" y="455398"/>
                    </a:cubicBezTo>
                    <a:cubicBezTo>
                      <a:pt x="1641508" y="449776"/>
                      <a:pt x="1643968" y="445207"/>
                      <a:pt x="1645637" y="443011"/>
                    </a:cubicBezTo>
                    <a:cubicBezTo>
                      <a:pt x="1645900" y="442044"/>
                      <a:pt x="1645988" y="439848"/>
                      <a:pt x="1645988" y="438530"/>
                    </a:cubicBezTo>
                    <a:cubicBezTo>
                      <a:pt x="1645988" y="437652"/>
                      <a:pt x="1646076" y="436773"/>
                      <a:pt x="1646164" y="435895"/>
                    </a:cubicBezTo>
                    <a:cubicBezTo>
                      <a:pt x="1647042" y="423244"/>
                      <a:pt x="1645373" y="410066"/>
                      <a:pt x="1640365" y="391792"/>
                    </a:cubicBezTo>
                    <a:lnTo>
                      <a:pt x="1640014" y="390474"/>
                    </a:lnTo>
                    <a:lnTo>
                      <a:pt x="1640014" y="389069"/>
                    </a:lnTo>
                    <a:cubicBezTo>
                      <a:pt x="1640014" y="380020"/>
                      <a:pt x="1635533" y="371674"/>
                      <a:pt x="1630702" y="362712"/>
                    </a:cubicBezTo>
                    <a:cubicBezTo>
                      <a:pt x="1629384" y="360253"/>
                      <a:pt x="1627978" y="357705"/>
                      <a:pt x="1626748" y="355157"/>
                    </a:cubicBezTo>
                    <a:cubicBezTo>
                      <a:pt x="1622092" y="345845"/>
                      <a:pt x="1616996" y="337498"/>
                      <a:pt x="1611462" y="330119"/>
                    </a:cubicBezTo>
                    <a:cubicBezTo>
                      <a:pt x="1610144" y="328362"/>
                      <a:pt x="1608826" y="326605"/>
                      <a:pt x="1607508" y="324848"/>
                    </a:cubicBezTo>
                    <a:cubicBezTo>
                      <a:pt x="1601358" y="316589"/>
                      <a:pt x="1594945" y="308067"/>
                      <a:pt x="1588180" y="300688"/>
                    </a:cubicBezTo>
                    <a:cubicBezTo>
                      <a:pt x="1575354" y="286631"/>
                      <a:pt x="1560506" y="274244"/>
                      <a:pt x="1546450" y="262823"/>
                    </a:cubicBezTo>
                    <a:cubicBezTo>
                      <a:pt x="1544693" y="261417"/>
                      <a:pt x="1543111" y="259924"/>
                      <a:pt x="1541530" y="258518"/>
                    </a:cubicBezTo>
                    <a:cubicBezTo>
                      <a:pt x="1536610" y="254037"/>
                      <a:pt x="1533360" y="251226"/>
                      <a:pt x="1529230" y="251050"/>
                    </a:cubicBezTo>
                    <a:cubicBezTo>
                      <a:pt x="1524311" y="250787"/>
                      <a:pt x="1519567" y="247448"/>
                      <a:pt x="1517458" y="243056"/>
                    </a:cubicBezTo>
                    <a:cubicBezTo>
                      <a:pt x="1517282" y="242968"/>
                      <a:pt x="1517195" y="242968"/>
                      <a:pt x="1517019" y="242880"/>
                    </a:cubicBezTo>
                    <a:cubicBezTo>
                      <a:pt x="1516228" y="242616"/>
                      <a:pt x="1515437" y="242265"/>
                      <a:pt x="1514735" y="242001"/>
                    </a:cubicBezTo>
                    <a:cubicBezTo>
                      <a:pt x="1513768" y="241562"/>
                      <a:pt x="1512802" y="241211"/>
                      <a:pt x="1511836" y="240859"/>
                    </a:cubicBezTo>
                    <a:cubicBezTo>
                      <a:pt x="1507882" y="239278"/>
                      <a:pt x="1502962" y="237345"/>
                      <a:pt x="1498921" y="233480"/>
                    </a:cubicBezTo>
                    <a:cubicBezTo>
                      <a:pt x="1492420" y="227330"/>
                      <a:pt x="1484162" y="223289"/>
                      <a:pt x="1475376" y="218984"/>
                    </a:cubicBezTo>
                    <a:cubicBezTo>
                      <a:pt x="1471774" y="217227"/>
                      <a:pt x="1467996" y="215382"/>
                      <a:pt x="1464307" y="213361"/>
                    </a:cubicBezTo>
                    <a:cubicBezTo>
                      <a:pt x="1462813" y="212570"/>
                      <a:pt x="1460529" y="211955"/>
                      <a:pt x="1458069" y="211428"/>
                    </a:cubicBezTo>
                    <a:cubicBezTo>
                      <a:pt x="1454203" y="210462"/>
                      <a:pt x="1449899" y="209408"/>
                      <a:pt x="1445769" y="206860"/>
                    </a:cubicBezTo>
                    <a:cubicBezTo>
                      <a:pt x="1439620" y="203082"/>
                      <a:pt x="1432767" y="200534"/>
                      <a:pt x="1425387" y="197899"/>
                    </a:cubicBezTo>
                    <a:cubicBezTo>
                      <a:pt x="1420907" y="196230"/>
                      <a:pt x="1416251" y="194560"/>
                      <a:pt x="1411682" y="192540"/>
                    </a:cubicBezTo>
                    <a:cubicBezTo>
                      <a:pt x="1404830" y="189465"/>
                      <a:pt x="1397538" y="187181"/>
                      <a:pt x="1389807" y="184809"/>
                    </a:cubicBezTo>
                    <a:cubicBezTo>
                      <a:pt x="1384360" y="183139"/>
                      <a:pt x="1378825" y="181382"/>
                      <a:pt x="1373290" y="179274"/>
                    </a:cubicBezTo>
                    <a:cubicBezTo>
                      <a:pt x="1368195" y="177341"/>
                      <a:pt x="1363187" y="174090"/>
                      <a:pt x="1357828" y="169258"/>
                    </a:cubicBezTo>
                    <a:cubicBezTo>
                      <a:pt x="1354489" y="166271"/>
                      <a:pt x="1351414" y="163109"/>
                      <a:pt x="1348515" y="160034"/>
                    </a:cubicBezTo>
                    <a:cubicBezTo>
                      <a:pt x="1345265" y="156695"/>
                      <a:pt x="1342190" y="153445"/>
                      <a:pt x="1338939" y="150634"/>
                    </a:cubicBezTo>
                    <a:cubicBezTo>
                      <a:pt x="1330066" y="142990"/>
                      <a:pt x="1321896" y="136665"/>
                      <a:pt x="1313989" y="131306"/>
                    </a:cubicBezTo>
                    <a:lnTo>
                      <a:pt x="1310562" y="128934"/>
                    </a:lnTo>
                    <a:cubicBezTo>
                      <a:pt x="1296594" y="119445"/>
                      <a:pt x="1282098" y="109606"/>
                      <a:pt x="1267251" y="101347"/>
                    </a:cubicBezTo>
                    <a:cubicBezTo>
                      <a:pt x="1252930" y="93353"/>
                      <a:pt x="1237117" y="85885"/>
                      <a:pt x="1219019" y="78593"/>
                    </a:cubicBezTo>
                    <a:cubicBezTo>
                      <a:pt x="1216559" y="77627"/>
                      <a:pt x="1213923" y="76748"/>
                      <a:pt x="1211200" y="75870"/>
                    </a:cubicBezTo>
                    <a:cubicBezTo>
                      <a:pt x="1204874" y="73849"/>
                      <a:pt x="1197758" y="71565"/>
                      <a:pt x="1191169" y="66821"/>
                    </a:cubicBezTo>
                    <a:cubicBezTo>
                      <a:pt x="1189588" y="65679"/>
                      <a:pt x="1186689" y="64800"/>
                      <a:pt x="1184492" y="64098"/>
                    </a:cubicBezTo>
                    <a:lnTo>
                      <a:pt x="1180890" y="62955"/>
                    </a:lnTo>
                    <a:cubicBezTo>
                      <a:pt x="1172896" y="60408"/>
                      <a:pt x="1165252" y="57948"/>
                      <a:pt x="1157521" y="56015"/>
                    </a:cubicBezTo>
                    <a:cubicBezTo>
                      <a:pt x="1151547" y="54521"/>
                      <a:pt x="1145661" y="52764"/>
                      <a:pt x="1139951" y="51007"/>
                    </a:cubicBezTo>
                    <a:cubicBezTo>
                      <a:pt x="1129408" y="47757"/>
                      <a:pt x="1119481" y="44770"/>
                      <a:pt x="1109202" y="43715"/>
                    </a:cubicBezTo>
                    <a:cubicBezTo>
                      <a:pt x="1108235" y="43628"/>
                      <a:pt x="1107269" y="43540"/>
                      <a:pt x="1106302" y="43452"/>
                    </a:cubicBezTo>
                    <a:cubicBezTo>
                      <a:pt x="1100856" y="42925"/>
                      <a:pt x="1094618" y="42398"/>
                      <a:pt x="1088732" y="39762"/>
                    </a:cubicBezTo>
                    <a:cubicBezTo>
                      <a:pt x="1081528" y="36599"/>
                      <a:pt x="1073445" y="35369"/>
                      <a:pt x="1064923" y="34139"/>
                    </a:cubicBezTo>
                    <a:cubicBezTo>
                      <a:pt x="1060004" y="33437"/>
                      <a:pt x="1054908" y="32646"/>
                      <a:pt x="1049812" y="31504"/>
                    </a:cubicBezTo>
                    <a:cubicBezTo>
                      <a:pt x="1042345" y="29747"/>
                      <a:pt x="1034438" y="29132"/>
                      <a:pt x="1026004" y="28517"/>
                    </a:cubicBezTo>
                    <a:cubicBezTo>
                      <a:pt x="1021084" y="28165"/>
                      <a:pt x="1015901" y="27726"/>
                      <a:pt x="1010805" y="27111"/>
                    </a:cubicBezTo>
                    <a:cubicBezTo>
                      <a:pt x="1009224" y="26935"/>
                      <a:pt x="1007731" y="26584"/>
                      <a:pt x="1006500" y="26320"/>
                    </a:cubicBezTo>
                    <a:cubicBezTo>
                      <a:pt x="1005622" y="26145"/>
                      <a:pt x="1004216" y="25793"/>
                      <a:pt x="1003601" y="25793"/>
                    </a:cubicBezTo>
                    <a:lnTo>
                      <a:pt x="998154" y="29220"/>
                    </a:lnTo>
                    <a:lnTo>
                      <a:pt x="992532" y="25530"/>
                    </a:lnTo>
                    <a:cubicBezTo>
                      <a:pt x="991478" y="24827"/>
                      <a:pt x="989369" y="24915"/>
                      <a:pt x="986118" y="25178"/>
                    </a:cubicBezTo>
                    <a:cubicBezTo>
                      <a:pt x="983483" y="25354"/>
                      <a:pt x="980408" y="25618"/>
                      <a:pt x="977157" y="25178"/>
                    </a:cubicBezTo>
                    <a:cubicBezTo>
                      <a:pt x="969953" y="24300"/>
                      <a:pt x="963364" y="23509"/>
                      <a:pt x="957039" y="23246"/>
                    </a:cubicBezTo>
                    <a:cubicBezTo>
                      <a:pt x="953876" y="23070"/>
                      <a:pt x="950626" y="23158"/>
                      <a:pt x="947199" y="23158"/>
                    </a:cubicBezTo>
                    <a:cubicBezTo>
                      <a:pt x="943685" y="23158"/>
                      <a:pt x="940083" y="23246"/>
                      <a:pt x="936305" y="23070"/>
                    </a:cubicBezTo>
                    <a:cubicBezTo>
                      <a:pt x="933582" y="22982"/>
                      <a:pt x="931122" y="22367"/>
                      <a:pt x="929189" y="21840"/>
                    </a:cubicBezTo>
                    <a:cubicBezTo>
                      <a:pt x="928135" y="21576"/>
                      <a:pt x="926554" y="21225"/>
                      <a:pt x="926027" y="21225"/>
                    </a:cubicBezTo>
                    <a:cubicBezTo>
                      <a:pt x="923039" y="21488"/>
                      <a:pt x="920140" y="21664"/>
                      <a:pt x="917153" y="21928"/>
                    </a:cubicBezTo>
                    <a:cubicBezTo>
                      <a:pt x="912321" y="22279"/>
                      <a:pt x="907577" y="22631"/>
                      <a:pt x="902745" y="23070"/>
                    </a:cubicBezTo>
                    <a:cubicBezTo>
                      <a:pt x="898616" y="23421"/>
                      <a:pt x="894575" y="23509"/>
                      <a:pt x="890621" y="23597"/>
                    </a:cubicBezTo>
                    <a:cubicBezTo>
                      <a:pt x="885262" y="23773"/>
                      <a:pt x="880167" y="23860"/>
                      <a:pt x="875159" y="24651"/>
                    </a:cubicBezTo>
                    <a:cubicBezTo>
                      <a:pt x="866901" y="25881"/>
                      <a:pt x="858643" y="26057"/>
                      <a:pt x="850648" y="26145"/>
                    </a:cubicBezTo>
                    <a:cubicBezTo>
                      <a:pt x="845201" y="26233"/>
                      <a:pt x="840106" y="26320"/>
                      <a:pt x="834922" y="26760"/>
                    </a:cubicBezTo>
                    <a:cubicBezTo>
                      <a:pt x="832814" y="26935"/>
                      <a:pt x="830354" y="27638"/>
                      <a:pt x="827806" y="28341"/>
                    </a:cubicBezTo>
                    <a:cubicBezTo>
                      <a:pt x="822710" y="29747"/>
                      <a:pt x="816649" y="31504"/>
                      <a:pt x="809620" y="30362"/>
                    </a:cubicBezTo>
                    <a:cubicBezTo>
                      <a:pt x="800308" y="33437"/>
                      <a:pt x="790995" y="34491"/>
                      <a:pt x="781858" y="35633"/>
                    </a:cubicBezTo>
                    <a:cubicBezTo>
                      <a:pt x="774479" y="36511"/>
                      <a:pt x="767450" y="37390"/>
                      <a:pt x="760774" y="39235"/>
                    </a:cubicBezTo>
                    <a:cubicBezTo>
                      <a:pt x="756205" y="40465"/>
                      <a:pt x="751637" y="41168"/>
                      <a:pt x="747244" y="41783"/>
                    </a:cubicBezTo>
                    <a:cubicBezTo>
                      <a:pt x="741534" y="42661"/>
                      <a:pt x="736174" y="43452"/>
                      <a:pt x="732045" y="45385"/>
                    </a:cubicBezTo>
                    <a:cubicBezTo>
                      <a:pt x="722645" y="49777"/>
                      <a:pt x="712981" y="52501"/>
                      <a:pt x="703756" y="55136"/>
                    </a:cubicBezTo>
                    <a:cubicBezTo>
                      <a:pt x="699276" y="56454"/>
                      <a:pt x="694971" y="57596"/>
                      <a:pt x="690754" y="59002"/>
                    </a:cubicBezTo>
                    <a:cubicBezTo>
                      <a:pt x="676434" y="63658"/>
                      <a:pt x="661674" y="68578"/>
                      <a:pt x="647530" y="74728"/>
                    </a:cubicBezTo>
                    <a:cubicBezTo>
                      <a:pt x="638481" y="78681"/>
                      <a:pt x="629784" y="83337"/>
                      <a:pt x="620647" y="88257"/>
                    </a:cubicBezTo>
                    <a:cubicBezTo>
                      <a:pt x="617045" y="90190"/>
                      <a:pt x="613355" y="92123"/>
                      <a:pt x="609665" y="94056"/>
                    </a:cubicBezTo>
                    <a:cubicBezTo>
                      <a:pt x="607644" y="95110"/>
                      <a:pt x="605624" y="96076"/>
                      <a:pt x="603603" y="97131"/>
                    </a:cubicBezTo>
                    <a:cubicBezTo>
                      <a:pt x="598244" y="99854"/>
                      <a:pt x="593148" y="102402"/>
                      <a:pt x="588492" y="105389"/>
                    </a:cubicBezTo>
                    <a:cubicBezTo>
                      <a:pt x="577511" y="112505"/>
                      <a:pt x="566090" y="120500"/>
                      <a:pt x="554493" y="129109"/>
                    </a:cubicBezTo>
                    <a:cubicBezTo>
                      <a:pt x="538943" y="140618"/>
                      <a:pt x="526116" y="155202"/>
                      <a:pt x="515574" y="168029"/>
                    </a:cubicBezTo>
                    <a:cubicBezTo>
                      <a:pt x="513114" y="171016"/>
                      <a:pt x="510654" y="174003"/>
                      <a:pt x="508282" y="176990"/>
                    </a:cubicBezTo>
                    <a:cubicBezTo>
                      <a:pt x="504943" y="181119"/>
                      <a:pt x="501429" y="185424"/>
                      <a:pt x="497915" y="189641"/>
                    </a:cubicBezTo>
                    <a:cubicBezTo>
                      <a:pt x="493874" y="194385"/>
                      <a:pt x="487812" y="195000"/>
                      <a:pt x="486055" y="195088"/>
                    </a:cubicBezTo>
                    <a:cubicBezTo>
                      <a:pt x="483771" y="195175"/>
                      <a:pt x="481486" y="195175"/>
                      <a:pt x="479378" y="195175"/>
                    </a:cubicBezTo>
                    <a:cubicBezTo>
                      <a:pt x="474282" y="195175"/>
                      <a:pt x="469978" y="195175"/>
                      <a:pt x="466112" y="196493"/>
                    </a:cubicBezTo>
                    <a:cubicBezTo>
                      <a:pt x="462246" y="197899"/>
                      <a:pt x="458732" y="197196"/>
                      <a:pt x="456536" y="196845"/>
                    </a:cubicBezTo>
                    <a:cubicBezTo>
                      <a:pt x="456185" y="196757"/>
                      <a:pt x="455745" y="196669"/>
                      <a:pt x="455570" y="196669"/>
                    </a:cubicBezTo>
                    <a:cubicBezTo>
                      <a:pt x="453549" y="196493"/>
                      <a:pt x="451528" y="196142"/>
                      <a:pt x="449771" y="195790"/>
                    </a:cubicBezTo>
                    <a:cubicBezTo>
                      <a:pt x="447838" y="195439"/>
                      <a:pt x="445027" y="194912"/>
                      <a:pt x="444061" y="195175"/>
                    </a:cubicBezTo>
                    <a:cubicBezTo>
                      <a:pt x="439844" y="196669"/>
                      <a:pt x="435978" y="196845"/>
                      <a:pt x="432903" y="197108"/>
                    </a:cubicBezTo>
                    <a:cubicBezTo>
                      <a:pt x="432200" y="197108"/>
                      <a:pt x="431585" y="197196"/>
                      <a:pt x="430883" y="197284"/>
                    </a:cubicBezTo>
                    <a:cubicBezTo>
                      <a:pt x="420779" y="198162"/>
                      <a:pt x="410325" y="198426"/>
                      <a:pt x="401100" y="198690"/>
                    </a:cubicBezTo>
                    <a:cubicBezTo>
                      <a:pt x="396708" y="198865"/>
                      <a:pt x="392139" y="199568"/>
                      <a:pt x="387395" y="200271"/>
                    </a:cubicBezTo>
                    <a:cubicBezTo>
                      <a:pt x="381245" y="201237"/>
                      <a:pt x="374920" y="202204"/>
                      <a:pt x="368067" y="202116"/>
                    </a:cubicBezTo>
                    <a:cubicBezTo>
                      <a:pt x="364377" y="202028"/>
                      <a:pt x="359985" y="203258"/>
                      <a:pt x="355241" y="204576"/>
                    </a:cubicBezTo>
                    <a:cubicBezTo>
                      <a:pt x="351287" y="205630"/>
                      <a:pt x="347158" y="206772"/>
                      <a:pt x="342765" y="207387"/>
                    </a:cubicBezTo>
                    <a:cubicBezTo>
                      <a:pt x="339603" y="207826"/>
                      <a:pt x="336440" y="208441"/>
                      <a:pt x="333101" y="209144"/>
                    </a:cubicBezTo>
                    <a:cubicBezTo>
                      <a:pt x="327918" y="210198"/>
                      <a:pt x="322559" y="211253"/>
                      <a:pt x="316936" y="211692"/>
                    </a:cubicBezTo>
                    <a:cubicBezTo>
                      <a:pt x="309908" y="212219"/>
                      <a:pt x="303055" y="214152"/>
                      <a:pt x="295676" y="216172"/>
                    </a:cubicBezTo>
                    <a:cubicBezTo>
                      <a:pt x="293567" y="216787"/>
                      <a:pt x="291459" y="217314"/>
                      <a:pt x="289350" y="217929"/>
                    </a:cubicBezTo>
                    <a:cubicBezTo>
                      <a:pt x="282234" y="219774"/>
                      <a:pt x="275206" y="222059"/>
                      <a:pt x="267826" y="224519"/>
                    </a:cubicBezTo>
                    <a:cubicBezTo>
                      <a:pt x="263258" y="226012"/>
                      <a:pt x="258601" y="227506"/>
                      <a:pt x="253945" y="228999"/>
                    </a:cubicBezTo>
                    <a:cubicBezTo>
                      <a:pt x="250870" y="229965"/>
                      <a:pt x="247883" y="230668"/>
                      <a:pt x="244984" y="231283"/>
                    </a:cubicBezTo>
                    <a:cubicBezTo>
                      <a:pt x="241382" y="232162"/>
                      <a:pt x="237956" y="232952"/>
                      <a:pt x="234881" y="234095"/>
                    </a:cubicBezTo>
                    <a:cubicBezTo>
                      <a:pt x="220297" y="239366"/>
                      <a:pt x="205801" y="245691"/>
                      <a:pt x="192184" y="251665"/>
                    </a:cubicBezTo>
                    <a:cubicBezTo>
                      <a:pt x="169254" y="261769"/>
                      <a:pt x="149751" y="272223"/>
                      <a:pt x="132531" y="283381"/>
                    </a:cubicBezTo>
                    <a:cubicBezTo>
                      <a:pt x="130071" y="284962"/>
                      <a:pt x="127699" y="286983"/>
                      <a:pt x="125151" y="289179"/>
                    </a:cubicBezTo>
                    <a:cubicBezTo>
                      <a:pt x="120144" y="293396"/>
                      <a:pt x="114609" y="298052"/>
                      <a:pt x="107141" y="300863"/>
                    </a:cubicBezTo>
                    <a:cubicBezTo>
                      <a:pt x="106790" y="301303"/>
                      <a:pt x="106351" y="301742"/>
                      <a:pt x="105912" y="302181"/>
                    </a:cubicBezTo>
                    <a:cubicBezTo>
                      <a:pt x="103276" y="304641"/>
                      <a:pt x="100552" y="307189"/>
                      <a:pt x="98005" y="309649"/>
                    </a:cubicBezTo>
                    <a:cubicBezTo>
                      <a:pt x="91767" y="315623"/>
                      <a:pt x="85266" y="321860"/>
                      <a:pt x="78238" y="327395"/>
                    </a:cubicBezTo>
                    <a:cubicBezTo>
                      <a:pt x="72351" y="332139"/>
                      <a:pt x="67783" y="338377"/>
                      <a:pt x="62951" y="344966"/>
                    </a:cubicBezTo>
                    <a:cubicBezTo>
                      <a:pt x="60579" y="348305"/>
                      <a:pt x="58031" y="351731"/>
                      <a:pt x="55308" y="355069"/>
                    </a:cubicBezTo>
                    <a:cubicBezTo>
                      <a:pt x="55132" y="355333"/>
                      <a:pt x="54693" y="356299"/>
                      <a:pt x="54429" y="357002"/>
                    </a:cubicBezTo>
                    <a:cubicBezTo>
                      <a:pt x="53199" y="359901"/>
                      <a:pt x="51267" y="364206"/>
                      <a:pt x="46786" y="367544"/>
                    </a:cubicBezTo>
                    <a:cubicBezTo>
                      <a:pt x="41163" y="371674"/>
                      <a:pt x="38352" y="379053"/>
                      <a:pt x="35365" y="386784"/>
                    </a:cubicBezTo>
                    <a:cubicBezTo>
                      <a:pt x="34662" y="388541"/>
                      <a:pt x="33959" y="390474"/>
                      <a:pt x="33257" y="392231"/>
                    </a:cubicBezTo>
                    <a:cubicBezTo>
                      <a:pt x="28161" y="404707"/>
                      <a:pt x="25262" y="418939"/>
                      <a:pt x="22450" y="432732"/>
                    </a:cubicBezTo>
                    <a:lnTo>
                      <a:pt x="22099" y="434401"/>
                    </a:lnTo>
                    <a:cubicBezTo>
                      <a:pt x="20166" y="444065"/>
                      <a:pt x="20781" y="453729"/>
                      <a:pt x="21396" y="464008"/>
                    </a:cubicBezTo>
                    <a:cubicBezTo>
                      <a:pt x="21660" y="468664"/>
                      <a:pt x="22011" y="473496"/>
                      <a:pt x="22011" y="478328"/>
                    </a:cubicBezTo>
                    <a:cubicBezTo>
                      <a:pt x="22099" y="486499"/>
                      <a:pt x="25262" y="495284"/>
                      <a:pt x="28688" y="504596"/>
                    </a:cubicBezTo>
                    <a:cubicBezTo>
                      <a:pt x="30182" y="508638"/>
                      <a:pt x="31675" y="512767"/>
                      <a:pt x="32905" y="516984"/>
                    </a:cubicBezTo>
                    <a:cubicBezTo>
                      <a:pt x="34311" y="521552"/>
                      <a:pt x="35804" y="525242"/>
                      <a:pt x="37473" y="528141"/>
                    </a:cubicBezTo>
                    <a:cubicBezTo>
                      <a:pt x="40460" y="533324"/>
                      <a:pt x="43975" y="539386"/>
                      <a:pt x="48279" y="544745"/>
                    </a:cubicBezTo>
                    <a:cubicBezTo>
                      <a:pt x="51881" y="549314"/>
                      <a:pt x="54868" y="554058"/>
                      <a:pt x="57680" y="558626"/>
                    </a:cubicBezTo>
                    <a:cubicBezTo>
                      <a:pt x="61106" y="564249"/>
                      <a:pt x="64357" y="569520"/>
                      <a:pt x="68574" y="573825"/>
                    </a:cubicBezTo>
                    <a:cubicBezTo>
                      <a:pt x="72088" y="577427"/>
                      <a:pt x="75426" y="581205"/>
                      <a:pt x="78677" y="584807"/>
                    </a:cubicBezTo>
                    <a:cubicBezTo>
                      <a:pt x="87902" y="595086"/>
                      <a:pt x="96511" y="604838"/>
                      <a:pt x="107932" y="611163"/>
                    </a:cubicBezTo>
                    <a:cubicBezTo>
                      <a:pt x="111007" y="612920"/>
                      <a:pt x="112676" y="615468"/>
                      <a:pt x="113555" y="616873"/>
                    </a:cubicBezTo>
                    <a:cubicBezTo>
                      <a:pt x="113643" y="616961"/>
                      <a:pt x="113643" y="617049"/>
                      <a:pt x="113730" y="617137"/>
                    </a:cubicBezTo>
                    <a:cubicBezTo>
                      <a:pt x="114609" y="618016"/>
                      <a:pt x="115751" y="619070"/>
                      <a:pt x="116718" y="619773"/>
                    </a:cubicBezTo>
                    <a:cubicBezTo>
                      <a:pt x="119090" y="621442"/>
                      <a:pt x="121550" y="623111"/>
                      <a:pt x="123922" y="624780"/>
                    </a:cubicBezTo>
                    <a:cubicBezTo>
                      <a:pt x="132531" y="630754"/>
                      <a:pt x="141492" y="636992"/>
                      <a:pt x="150453" y="642790"/>
                    </a:cubicBezTo>
                    <a:cubicBezTo>
                      <a:pt x="160996" y="649643"/>
                      <a:pt x="171275" y="656232"/>
                      <a:pt x="181993" y="662030"/>
                    </a:cubicBezTo>
                    <a:cubicBezTo>
                      <a:pt x="185946" y="664227"/>
                      <a:pt x="190251" y="665984"/>
                      <a:pt x="194820" y="667917"/>
                    </a:cubicBezTo>
                    <a:cubicBezTo>
                      <a:pt x="200091" y="670113"/>
                      <a:pt x="205538" y="672485"/>
                      <a:pt x="210809" y="675472"/>
                    </a:cubicBezTo>
                    <a:cubicBezTo>
                      <a:pt x="211863" y="676087"/>
                      <a:pt x="212917" y="676702"/>
                      <a:pt x="213972" y="677317"/>
                    </a:cubicBezTo>
                    <a:cubicBezTo>
                      <a:pt x="217749" y="679513"/>
                      <a:pt x="221351" y="681622"/>
                      <a:pt x="224338" y="681973"/>
                    </a:cubicBezTo>
                    <a:cubicBezTo>
                      <a:pt x="229785" y="682588"/>
                      <a:pt x="233827" y="684960"/>
                      <a:pt x="237077" y="686805"/>
                    </a:cubicBezTo>
                    <a:cubicBezTo>
                      <a:pt x="239625" y="688299"/>
                      <a:pt x="241118" y="689089"/>
                      <a:pt x="242524" y="689177"/>
                    </a:cubicBezTo>
                    <a:cubicBezTo>
                      <a:pt x="248762" y="689441"/>
                      <a:pt x="253945" y="692164"/>
                      <a:pt x="258601" y="694536"/>
                    </a:cubicBezTo>
                    <a:cubicBezTo>
                      <a:pt x="260622" y="695591"/>
                      <a:pt x="262467" y="696557"/>
                      <a:pt x="264136" y="697172"/>
                    </a:cubicBezTo>
                    <a:lnTo>
                      <a:pt x="265805" y="697787"/>
                    </a:lnTo>
                    <a:cubicBezTo>
                      <a:pt x="275118" y="701213"/>
                      <a:pt x="284782" y="704639"/>
                      <a:pt x="294270" y="707275"/>
                    </a:cubicBezTo>
                    <a:cubicBezTo>
                      <a:pt x="306745" y="710613"/>
                      <a:pt x="319660" y="713601"/>
                      <a:pt x="332135" y="716412"/>
                    </a:cubicBezTo>
                    <a:cubicBezTo>
                      <a:pt x="334771" y="717027"/>
                      <a:pt x="337406" y="717642"/>
                      <a:pt x="340042" y="718257"/>
                    </a:cubicBezTo>
                    <a:cubicBezTo>
                      <a:pt x="351375" y="720892"/>
                      <a:pt x="363060" y="723528"/>
                      <a:pt x="374832" y="725812"/>
                    </a:cubicBezTo>
                    <a:cubicBezTo>
                      <a:pt x="377643" y="726339"/>
                      <a:pt x="380806" y="726603"/>
                      <a:pt x="384144" y="726866"/>
                    </a:cubicBezTo>
                    <a:cubicBezTo>
                      <a:pt x="390821" y="727394"/>
                      <a:pt x="398289" y="728008"/>
                      <a:pt x="405317" y="731171"/>
                    </a:cubicBezTo>
                    <a:cubicBezTo>
                      <a:pt x="411203" y="733807"/>
                      <a:pt x="417529" y="733983"/>
                      <a:pt x="424996" y="734158"/>
                    </a:cubicBezTo>
                    <a:cubicBezTo>
                      <a:pt x="430531" y="734334"/>
                      <a:pt x="436329" y="734422"/>
                      <a:pt x="442304" y="735652"/>
                    </a:cubicBezTo>
                    <a:cubicBezTo>
                      <a:pt x="451704" y="737584"/>
                      <a:pt x="459259" y="737321"/>
                      <a:pt x="465409" y="734773"/>
                    </a:cubicBezTo>
                    <a:cubicBezTo>
                      <a:pt x="467078" y="733983"/>
                      <a:pt x="469187" y="733631"/>
                      <a:pt x="471383" y="733631"/>
                    </a:cubicBezTo>
                    <a:close/>
                    <a:moveTo>
                      <a:pt x="1195562" y="694360"/>
                    </a:moveTo>
                    <a:cubicBezTo>
                      <a:pt x="1195650" y="694360"/>
                      <a:pt x="1195650" y="694448"/>
                      <a:pt x="1195562" y="694360"/>
                    </a:cubicBezTo>
                    <a:cubicBezTo>
                      <a:pt x="1195650" y="694448"/>
                      <a:pt x="1195650" y="694360"/>
                      <a:pt x="1195562" y="694360"/>
                    </a:cubicBezTo>
                    <a:close/>
                    <a:moveTo>
                      <a:pt x="1283064" y="684170"/>
                    </a:moveTo>
                    <a:cubicBezTo>
                      <a:pt x="1283064" y="684170"/>
                      <a:pt x="1283064" y="684170"/>
                      <a:pt x="1283064" y="684170"/>
                    </a:cubicBezTo>
                    <a:cubicBezTo>
                      <a:pt x="1283064" y="684170"/>
                      <a:pt x="1283064" y="684170"/>
                      <a:pt x="1283064" y="684170"/>
                    </a:cubicBezTo>
                    <a:close/>
                    <a:moveTo>
                      <a:pt x="1356861" y="673451"/>
                    </a:moveTo>
                    <a:cubicBezTo>
                      <a:pt x="1356861" y="673451"/>
                      <a:pt x="1356861" y="673451"/>
                      <a:pt x="1356861" y="673451"/>
                    </a:cubicBezTo>
                    <a:cubicBezTo>
                      <a:pt x="1356861" y="673451"/>
                      <a:pt x="1356861" y="673451"/>
                      <a:pt x="1356861" y="673451"/>
                    </a:cubicBezTo>
                    <a:close/>
                    <a:moveTo>
                      <a:pt x="113818" y="617137"/>
                    </a:moveTo>
                    <a:cubicBezTo>
                      <a:pt x="113818" y="617137"/>
                      <a:pt x="113818" y="617137"/>
                      <a:pt x="113818" y="617137"/>
                    </a:cubicBezTo>
                    <a:cubicBezTo>
                      <a:pt x="113818" y="617137"/>
                      <a:pt x="113818" y="617137"/>
                      <a:pt x="113818" y="617137"/>
                    </a:cubicBezTo>
                    <a:close/>
                    <a:moveTo>
                      <a:pt x="1150405" y="692164"/>
                    </a:moveTo>
                    <a:cubicBezTo>
                      <a:pt x="1149790" y="692164"/>
                      <a:pt x="1149175" y="692164"/>
                      <a:pt x="1148560" y="692076"/>
                    </a:cubicBezTo>
                    <a:cubicBezTo>
                      <a:pt x="1142235" y="691461"/>
                      <a:pt x="1135997" y="690143"/>
                      <a:pt x="1130199" y="688211"/>
                    </a:cubicBezTo>
                    <a:cubicBezTo>
                      <a:pt x="1126158" y="686805"/>
                      <a:pt x="1121853" y="685927"/>
                      <a:pt x="1117284" y="684960"/>
                    </a:cubicBezTo>
                    <a:cubicBezTo>
                      <a:pt x="1115000" y="684433"/>
                      <a:pt x="1112716" y="683994"/>
                      <a:pt x="1110344" y="683379"/>
                    </a:cubicBezTo>
                    <a:cubicBezTo>
                      <a:pt x="1106654" y="682500"/>
                      <a:pt x="1102437" y="682412"/>
                      <a:pt x="1097956" y="682237"/>
                    </a:cubicBezTo>
                    <a:cubicBezTo>
                      <a:pt x="1090050" y="682061"/>
                      <a:pt x="1081088" y="681797"/>
                      <a:pt x="1072039" y="677229"/>
                    </a:cubicBezTo>
                    <a:cubicBezTo>
                      <a:pt x="1069580" y="675999"/>
                      <a:pt x="1064572" y="675999"/>
                      <a:pt x="1060091" y="675999"/>
                    </a:cubicBezTo>
                    <a:cubicBezTo>
                      <a:pt x="1058334" y="675999"/>
                      <a:pt x="1056489" y="675999"/>
                      <a:pt x="1054644" y="675999"/>
                    </a:cubicBezTo>
                    <a:cubicBezTo>
                      <a:pt x="1048055" y="675823"/>
                      <a:pt x="1042257" y="674066"/>
                      <a:pt x="1037689" y="672749"/>
                    </a:cubicBezTo>
                    <a:cubicBezTo>
                      <a:pt x="1035931" y="672221"/>
                      <a:pt x="1033735" y="671958"/>
                      <a:pt x="1031275" y="671694"/>
                    </a:cubicBezTo>
                    <a:cubicBezTo>
                      <a:pt x="1027322" y="671255"/>
                      <a:pt x="1022753" y="670728"/>
                      <a:pt x="1018097" y="668883"/>
                    </a:cubicBezTo>
                    <a:cubicBezTo>
                      <a:pt x="1017570" y="668707"/>
                      <a:pt x="1017043" y="668444"/>
                      <a:pt x="1016604" y="668180"/>
                    </a:cubicBezTo>
                    <a:cubicBezTo>
                      <a:pt x="1010893" y="670552"/>
                      <a:pt x="1005095" y="668004"/>
                      <a:pt x="1001142" y="666335"/>
                    </a:cubicBezTo>
                    <a:cubicBezTo>
                      <a:pt x="1000614" y="666072"/>
                      <a:pt x="999999" y="665896"/>
                      <a:pt x="999560" y="665632"/>
                    </a:cubicBezTo>
                    <a:lnTo>
                      <a:pt x="996661" y="664490"/>
                    </a:lnTo>
                    <a:cubicBezTo>
                      <a:pt x="988227" y="661064"/>
                      <a:pt x="980232" y="657901"/>
                      <a:pt x="971886" y="657023"/>
                    </a:cubicBezTo>
                    <a:cubicBezTo>
                      <a:pt x="968196" y="656583"/>
                      <a:pt x="965209" y="655090"/>
                      <a:pt x="963101" y="653948"/>
                    </a:cubicBezTo>
                    <a:cubicBezTo>
                      <a:pt x="962486" y="653596"/>
                      <a:pt x="961695" y="653245"/>
                      <a:pt x="961344" y="653069"/>
                    </a:cubicBezTo>
                    <a:cubicBezTo>
                      <a:pt x="952998" y="651576"/>
                      <a:pt x="945530" y="648764"/>
                      <a:pt x="938238" y="646041"/>
                    </a:cubicBezTo>
                    <a:cubicBezTo>
                      <a:pt x="934197" y="644547"/>
                      <a:pt x="930331" y="643054"/>
                      <a:pt x="926466" y="641912"/>
                    </a:cubicBezTo>
                    <a:cubicBezTo>
                      <a:pt x="924796" y="641385"/>
                      <a:pt x="922952" y="640858"/>
                      <a:pt x="921370" y="640682"/>
                    </a:cubicBezTo>
                    <a:cubicBezTo>
                      <a:pt x="914693" y="639715"/>
                      <a:pt x="906259" y="634181"/>
                      <a:pt x="904327" y="627504"/>
                    </a:cubicBezTo>
                    <a:cubicBezTo>
                      <a:pt x="903097" y="623111"/>
                      <a:pt x="904414" y="618631"/>
                      <a:pt x="907841" y="615731"/>
                    </a:cubicBezTo>
                    <a:cubicBezTo>
                      <a:pt x="913024" y="611339"/>
                      <a:pt x="920931" y="605804"/>
                      <a:pt x="928750" y="608703"/>
                    </a:cubicBezTo>
                    <a:cubicBezTo>
                      <a:pt x="932440" y="610021"/>
                      <a:pt x="936569" y="610724"/>
                      <a:pt x="940874" y="611339"/>
                    </a:cubicBezTo>
                    <a:cubicBezTo>
                      <a:pt x="942631" y="611602"/>
                      <a:pt x="944388" y="611866"/>
                      <a:pt x="946233" y="612217"/>
                    </a:cubicBezTo>
                    <a:lnTo>
                      <a:pt x="950538" y="613008"/>
                    </a:lnTo>
                    <a:cubicBezTo>
                      <a:pt x="958972" y="614501"/>
                      <a:pt x="967757" y="616083"/>
                      <a:pt x="976367" y="618191"/>
                    </a:cubicBezTo>
                    <a:cubicBezTo>
                      <a:pt x="980847" y="619245"/>
                      <a:pt x="985416" y="619860"/>
                      <a:pt x="989808" y="619948"/>
                    </a:cubicBezTo>
                    <a:cubicBezTo>
                      <a:pt x="990775" y="619948"/>
                      <a:pt x="992356" y="619597"/>
                      <a:pt x="994025" y="619245"/>
                    </a:cubicBezTo>
                    <a:cubicBezTo>
                      <a:pt x="995870" y="618806"/>
                      <a:pt x="997891" y="618367"/>
                      <a:pt x="1000087" y="618103"/>
                    </a:cubicBezTo>
                    <a:cubicBezTo>
                      <a:pt x="1009751" y="617137"/>
                      <a:pt x="1019942" y="619245"/>
                      <a:pt x="1030397" y="624341"/>
                    </a:cubicBezTo>
                    <a:cubicBezTo>
                      <a:pt x="1034438" y="626274"/>
                      <a:pt x="1039006" y="626889"/>
                      <a:pt x="1044278" y="627504"/>
                    </a:cubicBezTo>
                    <a:cubicBezTo>
                      <a:pt x="1045947" y="627680"/>
                      <a:pt x="1047528" y="627943"/>
                      <a:pt x="1049198" y="628119"/>
                    </a:cubicBezTo>
                    <a:cubicBezTo>
                      <a:pt x="1051482" y="628470"/>
                      <a:pt x="1053766" y="628734"/>
                      <a:pt x="1056138" y="628997"/>
                    </a:cubicBezTo>
                    <a:cubicBezTo>
                      <a:pt x="1062551" y="629788"/>
                      <a:pt x="1069228" y="630579"/>
                      <a:pt x="1076081" y="632599"/>
                    </a:cubicBezTo>
                    <a:cubicBezTo>
                      <a:pt x="1082231" y="631369"/>
                      <a:pt x="1088029" y="631809"/>
                      <a:pt x="1093124" y="632160"/>
                    </a:cubicBezTo>
                    <a:cubicBezTo>
                      <a:pt x="1095848" y="632336"/>
                      <a:pt x="1098396" y="632599"/>
                      <a:pt x="1100768" y="632511"/>
                    </a:cubicBezTo>
                    <a:cubicBezTo>
                      <a:pt x="1109729" y="632248"/>
                      <a:pt x="1117723" y="632248"/>
                      <a:pt x="1125367" y="632511"/>
                    </a:cubicBezTo>
                    <a:cubicBezTo>
                      <a:pt x="1129232" y="632687"/>
                      <a:pt x="1132834" y="633390"/>
                      <a:pt x="1135997" y="634005"/>
                    </a:cubicBezTo>
                    <a:cubicBezTo>
                      <a:pt x="1137139" y="634181"/>
                      <a:pt x="1138193" y="634444"/>
                      <a:pt x="1139336" y="634620"/>
                    </a:cubicBezTo>
                    <a:cubicBezTo>
                      <a:pt x="1141005" y="634883"/>
                      <a:pt x="1143113" y="634708"/>
                      <a:pt x="1145573" y="634444"/>
                    </a:cubicBezTo>
                    <a:cubicBezTo>
                      <a:pt x="1148472" y="634093"/>
                      <a:pt x="1151723" y="633829"/>
                      <a:pt x="1155413" y="634093"/>
                    </a:cubicBezTo>
                    <a:lnTo>
                      <a:pt x="1159278" y="634444"/>
                    </a:lnTo>
                    <a:cubicBezTo>
                      <a:pt x="1172017" y="635498"/>
                      <a:pt x="1185195" y="636553"/>
                      <a:pt x="1198198" y="640770"/>
                    </a:cubicBezTo>
                    <a:cubicBezTo>
                      <a:pt x="1203205" y="640945"/>
                      <a:pt x="1208301" y="641297"/>
                      <a:pt x="1213133" y="641648"/>
                    </a:cubicBezTo>
                    <a:cubicBezTo>
                      <a:pt x="1225081" y="642439"/>
                      <a:pt x="1236326" y="643230"/>
                      <a:pt x="1247396" y="642263"/>
                    </a:cubicBezTo>
                    <a:cubicBezTo>
                      <a:pt x="1250471" y="642000"/>
                      <a:pt x="1253545" y="641912"/>
                      <a:pt x="1256444" y="641912"/>
                    </a:cubicBezTo>
                    <a:cubicBezTo>
                      <a:pt x="1262331" y="641824"/>
                      <a:pt x="1267338" y="641736"/>
                      <a:pt x="1271643" y="639891"/>
                    </a:cubicBezTo>
                    <a:cubicBezTo>
                      <a:pt x="1275070" y="638398"/>
                      <a:pt x="1278232" y="638749"/>
                      <a:pt x="1280692" y="639364"/>
                    </a:cubicBezTo>
                    <a:lnTo>
                      <a:pt x="1283240" y="635938"/>
                    </a:lnTo>
                    <a:lnTo>
                      <a:pt x="1291059" y="639979"/>
                    </a:lnTo>
                    <a:cubicBezTo>
                      <a:pt x="1294134" y="641560"/>
                      <a:pt x="1297736" y="641385"/>
                      <a:pt x="1303446" y="640945"/>
                    </a:cubicBezTo>
                    <a:cubicBezTo>
                      <a:pt x="1306082" y="640770"/>
                      <a:pt x="1308717" y="640594"/>
                      <a:pt x="1311617" y="640594"/>
                    </a:cubicBezTo>
                    <a:cubicBezTo>
                      <a:pt x="1327167" y="640945"/>
                      <a:pt x="1333932" y="638398"/>
                      <a:pt x="1338412" y="630491"/>
                    </a:cubicBezTo>
                    <a:cubicBezTo>
                      <a:pt x="1340872" y="626186"/>
                      <a:pt x="1345177" y="625044"/>
                      <a:pt x="1346846" y="624605"/>
                    </a:cubicBezTo>
                    <a:lnTo>
                      <a:pt x="1347110" y="624517"/>
                    </a:lnTo>
                    <a:cubicBezTo>
                      <a:pt x="1348428" y="624165"/>
                      <a:pt x="1349657" y="623726"/>
                      <a:pt x="1350975" y="623375"/>
                    </a:cubicBezTo>
                    <a:cubicBezTo>
                      <a:pt x="1354753" y="622233"/>
                      <a:pt x="1358618" y="621090"/>
                      <a:pt x="1362660" y="620212"/>
                    </a:cubicBezTo>
                    <a:cubicBezTo>
                      <a:pt x="1364417" y="619860"/>
                      <a:pt x="1366174" y="619421"/>
                      <a:pt x="1367931" y="618982"/>
                    </a:cubicBezTo>
                    <a:cubicBezTo>
                      <a:pt x="1374344" y="617488"/>
                      <a:pt x="1381021" y="615907"/>
                      <a:pt x="1388225" y="616083"/>
                    </a:cubicBezTo>
                    <a:cubicBezTo>
                      <a:pt x="1391564" y="616171"/>
                      <a:pt x="1395166" y="615028"/>
                      <a:pt x="1399207" y="613711"/>
                    </a:cubicBezTo>
                    <a:cubicBezTo>
                      <a:pt x="1403160" y="612393"/>
                      <a:pt x="1407729" y="610899"/>
                      <a:pt x="1412824" y="610460"/>
                    </a:cubicBezTo>
                    <a:cubicBezTo>
                      <a:pt x="1413791" y="610372"/>
                      <a:pt x="1414757" y="610284"/>
                      <a:pt x="1415723" y="610196"/>
                    </a:cubicBezTo>
                    <a:cubicBezTo>
                      <a:pt x="1420116" y="609845"/>
                      <a:pt x="1424684" y="609494"/>
                      <a:pt x="1427584" y="608176"/>
                    </a:cubicBezTo>
                    <a:cubicBezTo>
                      <a:pt x="1434348" y="605013"/>
                      <a:pt x="1441113" y="603783"/>
                      <a:pt x="1447263" y="602905"/>
                    </a:cubicBezTo>
                    <a:lnTo>
                      <a:pt x="1446384" y="601587"/>
                    </a:lnTo>
                    <a:lnTo>
                      <a:pt x="1457366" y="596843"/>
                    </a:lnTo>
                    <a:cubicBezTo>
                      <a:pt x="1458157" y="596491"/>
                      <a:pt x="1459123" y="595964"/>
                      <a:pt x="1460177" y="595437"/>
                    </a:cubicBezTo>
                    <a:cubicBezTo>
                      <a:pt x="1463428" y="593680"/>
                      <a:pt x="1467381" y="591572"/>
                      <a:pt x="1472389" y="591308"/>
                    </a:cubicBezTo>
                    <a:cubicBezTo>
                      <a:pt x="1478539" y="590957"/>
                      <a:pt x="1482405" y="589727"/>
                      <a:pt x="1485831" y="587091"/>
                    </a:cubicBezTo>
                    <a:cubicBezTo>
                      <a:pt x="1489433" y="584280"/>
                      <a:pt x="1493738" y="583401"/>
                      <a:pt x="1497076" y="582874"/>
                    </a:cubicBezTo>
                    <a:cubicBezTo>
                      <a:pt x="1499799" y="582523"/>
                      <a:pt x="1500151" y="581996"/>
                      <a:pt x="1500678" y="581205"/>
                    </a:cubicBezTo>
                    <a:cubicBezTo>
                      <a:pt x="1504104" y="576285"/>
                      <a:pt x="1512714" y="570399"/>
                      <a:pt x="1520357" y="573298"/>
                    </a:cubicBezTo>
                    <a:cubicBezTo>
                      <a:pt x="1521412" y="573737"/>
                      <a:pt x="1522026" y="573737"/>
                      <a:pt x="1526419" y="569872"/>
                    </a:cubicBezTo>
                    <a:lnTo>
                      <a:pt x="1526595" y="569696"/>
                    </a:lnTo>
                    <a:cubicBezTo>
                      <a:pt x="1534590" y="562668"/>
                      <a:pt x="1542233" y="554761"/>
                      <a:pt x="1549700" y="547030"/>
                    </a:cubicBezTo>
                    <a:cubicBezTo>
                      <a:pt x="1551282" y="545361"/>
                      <a:pt x="1552951" y="543691"/>
                      <a:pt x="1554532" y="542022"/>
                    </a:cubicBezTo>
                    <a:cubicBezTo>
                      <a:pt x="1554708" y="541407"/>
                      <a:pt x="1554884" y="540616"/>
                      <a:pt x="1555235" y="539826"/>
                    </a:cubicBezTo>
                    <a:cubicBezTo>
                      <a:pt x="1555323" y="539474"/>
                      <a:pt x="1555411" y="539211"/>
                      <a:pt x="1555587" y="538859"/>
                    </a:cubicBezTo>
                    <a:cubicBezTo>
                      <a:pt x="1556202" y="536927"/>
                      <a:pt x="1556992" y="534027"/>
                      <a:pt x="1559277" y="531392"/>
                    </a:cubicBezTo>
                    <a:cubicBezTo>
                      <a:pt x="1562439" y="527702"/>
                      <a:pt x="1565690" y="524100"/>
                      <a:pt x="1568853" y="520674"/>
                    </a:cubicBezTo>
                    <a:cubicBezTo>
                      <a:pt x="1571927" y="517247"/>
                      <a:pt x="1575178" y="513733"/>
                      <a:pt x="1578165" y="510219"/>
                    </a:cubicBezTo>
                    <a:cubicBezTo>
                      <a:pt x="1578868" y="509428"/>
                      <a:pt x="1579219" y="508813"/>
                      <a:pt x="1579395" y="508462"/>
                    </a:cubicBezTo>
                    <a:cubicBezTo>
                      <a:pt x="1579395" y="508110"/>
                      <a:pt x="1579395" y="507583"/>
                      <a:pt x="1579395" y="507144"/>
                    </a:cubicBezTo>
                    <a:cubicBezTo>
                      <a:pt x="1579483" y="504157"/>
                      <a:pt x="1579571" y="498007"/>
                      <a:pt x="1584842" y="493878"/>
                    </a:cubicBezTo>
                    <a:cubicBezTo>
                      <a:pt x="1586687" y="492472"/>
                      <a:pt x="1588883" y="491506"/>
                      <a:pt x="1591343" y="491155"/>
                    </a:cubicBezTo>
                    <a:cubicBezTo>
                      <a:pt x="1592573" y="488958"/>
                      <a:pt x="1593891" y="486850"/>
                      <a:pt x="1595121" y="484741"/>
                    </a:cubicBezTo>
                    <a:cubicBezTo>
                      <a:pt x="1599953" y="476747"/>
                      <a:pt x="1604170" y="469894"/>
                      <a:pt x="1604258" y="461812"/>
                    </a:cubicBezTo>
                    <a:cubicBezTo>
                      <a:pt x="1604258" y="461284"/>
                      <a:pt x="1604258" y="459879"/>
                      <a:pt x="1604170" y="459176"/>
                    </a:cubicBezTo>
                    <a:cubicBezTo>
                      <a:pt x="1596263" y="453026"/>
                      <a:pt x="1594330" y="443538"/>
                      <a:pt x="1598986" y="434489"/>
                    </a:cubicBezTo>
                    <a:cubicBezTo>
                      <a:pt x="1599338" y="433874"/>
                      <a:pt x="1599338" y="433523"/>
                      <a:pt x="1598899" y="432820"/>
                    </a:cubicBezTo>
                    <a:cubicBezTo>
                      <a:pt x="1596878" y="429218"/>
                      <a:pt x="1596351" y="425440"/>
                      <a:pt x="1595999" y="422717"/>
                    </a:cubicBezTo>
                    <a:lnTo>
                      <a:pt x="1595999" y="422541"/>
                    </a:lnTo>
                    <a:cubicBezTo>
                      <a:pt x="1595824" y="420960"/>
                      <a:pt x="1595824" y="419554"/>
                      <a:pt x="1595999" y="418324"/>
                    </a:cubicBezTo>
                    <a:cubicBezTo>
                      <a:pt x="1594418" y="415161"/>
                      <a:pt x="1593979" y="412174"/>
                      <a:pt x="1593627" y="410066"/>
                    </a:cubicBezTo>
                    <a:cubicBezTo>
                      <a:pt x="1593452" y="409187"/>
                      <a:pt x="1593364" y="408309"/>
                      <a:pt x="1593188" y="407869"/>
                    </a:cubicBezTo>
                    <a:cubicBezTo>
                      <a:pt x="1592749" y="406552"/>
                      <a:pt x="1591519" y="404794"/>
                      <a:pt x="1590201" y="402862"/>
                    </a:cubicBezTo>
                    <a:cubicBezTo>
                      <a:pt x="1589410" y="401720"/>
                      <a:pt x="1588532" y="400490"/>
                      <a:pt x="1587741" y="399172"/>
                    </a:cubicBezTo>
                    <a:cubicBezTo>
                      <a:pt x="1580274" y="386872"/>
                      <a:pt x="1575705" y="375978"/>
                      <a:pt x="1573421" y="364997"/>
                    </a:cubicBezTo>
                    <a:cubicBezTo>
                      <a:pt x="1568325" y="360516"/>
                      <a:pt x="1565514" y="354981"/>
                      <a:pt x="1563318" y="350413"/>
                    </a:cubicBezTo>
                    <a:cubicBezTo>
                      <a:pt x="1561912" y="347689"/>
                      <a:pt x="1560682" y="345054"/>
                      <a:pt x="1559101" y="343209"/>
                    </a:cubicBezTo>
                    <a:cubicBezTo>
                      <a:pt x="1555850" y="339256"/>
                      <a:pt x="1554532" y="334687"/>
                      <a:pt x="1553478" y="330997"/>
                    </a:cubicBezTo>
                    <a:cubicBezTo>
                      <a:pt x="1553127" y="329767"/>
                      <a:pt x="1552775" y="328625"/>
                      <a:pt x="1552512" y="327747"/>
                    </a:cubicBezTo>
                    <a:cubicBezTo>
                      <a:pt x="1549437" y="319488"/>
                      <a:pt x="1543375" y="312460"/>
                      <a:pt x="1536874" y="304905"/>
                    </a:cubicBezTo>
                    <a:cubicBezTo>
                      <a:pt x="1535556" y="303323"/>
                      <a:pt x="1534150" y="301742"/>
                      <a:pt x="1532833" y="300161"/>
                    </a:cubicBezTo>
                    <a:cubicBezTo>
                      <a:pt x="1530812" y="298667"/>
                      <a:pt x="1528879" y="297261"/>
                      <a:pt x="1526946" y="295768"/>
                    </a:cubicBezTo>
                    <a:cubicBezTo>
                      <a:pt x="1518425" y="289355"/>
                      <a:pt x="1510342" y="283293"/>
                      <a:pt x="1501644" y="279515"/>
                    </a:cubicBezTo>
                    <a:cubicBezTo>
                      <a:pt x="1494177" y="276264"/>
                      <a:pt x="1487939" y="271784"/>
                      <a:pt x="1481965" y="267479"/>
                    </a:cubicBezTo>
                    <a:cubicBezTo>
                      <a:pt x="1478012" y="264668"/>
                      <a:pt x="1474322" y="262032"/>
                      <a:pt x="1470368" y="259836"/>
                    </a:cubicBezTo>
                    <a:cubicBezTo>
                      <a:pt x="1462813" y="255619"/>
                      <a:pt x="1456312" y="250260"/>
                      <a:pt x="1449899" y="245164"/>
                    </a:cubicBezTo>
                    <a:cubicBezTo>
                      <a:pt x="1446736" y="242616"/>
                      <a:pt x="1443749" y="240244"/>
                      <a:pt x="1440674" y="237960"/>
                    </a:cubicBezTo>
                    <a:cubicBezTo>
                      <a:pt x="1436457" y="234885"/>
                      <a:pt x="1432064" y="231810"/>
                      <a:pt x="1427847" y="228823"/>
                    </a:cubicBezTo>
                    <a:cubicBezTo>
                      <a:pt x="1425212" y="226978"/>
                      <a:pt x="1422576" y="225221"/>
                      <a:pt x="1420028" y="223376"/>
                    </a:cubicBezTo>
                    <a:cubicBezTo>
                      <a:pt x="1418447" y="222234"/>
                      <a:pt x="1417393" y="221092"/>
                      <a:pt x="1416690" y="220302"/>
                    </a:cubicBezTo>
                    <a:cubicBezTo>
                      <a:pt x="1416602" y="220214"/>
                      <a:pt x="1416514" y="220038"/>
                      <a:pt x="1416426" y="219950"/>
                    </a:cubicBezTo>
                    <a:lnTo>
                      <a:pt x="1404478" y="207299"/>
                    </a:lnTo>
                    <a:lnTo>
                      <a:pt x="1421170" y="202819"/>
                    </a:lnTo>
                    <a:cubicBezTo>
                      <a:pt x="1421258" y="202819"/>
                      <a:pt x="1421434" y="202731"/>
                      <a:pt x="1421522" y="202643"/>
                    </a:cubicBezTo>
                    <a:cubicBezTo>
                      <a:pt x="1423015" y="202116"/>
                      <a:pt x="1425739" y="201062"/>
                      <a:pt x="1429165" y="201677"/>
                    </a:cubicBezTo>
                    <a:cubicBezTo>
                      <a:pt x="1432416" y="202204"/>
                      <a:pt x="1435578" y="203258"/>
                      <a:pt x="1438214" y="204839"/>
                    </a:cubicBezTo>
                    <a:lnTo>
                      <a:pt x="1441289" y="206684"/>
                    </a:lnTo>
                    <a:cubicBezTo>
                      <a:pt x="1453676" y="213976"/>
                      <a:pt x="1465361" y="220917"/>
                      <a:pt x="1478275" y="225397"/>
                    </a:cubicBezTo>
                    <a:cubicBezTo>
                      <a:pt x="1482405" y="226803"/>
                      <a:pt x="1485479" y="229350"/>
                      <a:pt x="1487939" y="231371"/>
                    </a:cubicBezTo>
                    <a:cubicBezTo>
                      <a:pt x="1489081" y="232338"/>
                      <a:pt x="1490751" y="233567"/>
                      <a:pt x="1491453" y="233831"/>
                    </a:cubicBezTo>
                    <a:cubicBezTo>
                      <a:pt x="1501469" y="237433"/>
                      <a:pt x="1509112" y="243319"/>
                      <a:pt x="1516492" y="249118"/>
                    </a:cubicBezTo>
                    <a:cubicBezTo>
                      <a:pt x="1520533" y="252280"/>
                      <a:pt x="1524398" y="255180"/>
                      <a:pt x="1528352" y="257639"/>
                    </a:cubicBezTo>
                    <a:cubicBezTo>
                      <a:pt x="1529846" y="258518"/>
                      <a:pt x="1531427" y="259396"/>
                      <a:pt x="1533184" y="260275"/>
                    </a:cubicBezTo>
                    <a:cubicBezTo>
                      <a:pt x="1534853" y="261154"/>
                      <a:pt x="1536610" y="262032"/>
                      <a:pt x="1538367" y="263086"/>
                    </a:cubicBezTo>
                    <a:cubicBezTo>
                      <a:pt x="1541091" y="264668"/>
                      <a:pt x="1543375" y="266425"/>
                      <a:pt x="1545220" y="268445"/>
                    </a:cubicBezTo>
                    <a:cubicBezTo>
                      <a:pt x="1545747" y="268973"/>
                      <a:pt x="1546186" y="269500"/>
                      <a:pt x="1546538" y="270027"/>
                    </a:cubicBezTo>
                    <a:cubicBezTo>
                      <a:pt x="1553390" y="272223"/>
                      <a:pt x="1556904" y="277934"/>
                      <a:pt x="1558837" y="281096"/>
                    </a:cubicBezTo>
                    <a:cubicBezTo>
                      <a:pt x="1559364" y="281887"/>
                      <a:pt x="1560067" y="283117"/>
                      <a:pt x="1560419" y="283468"/>
                    </a:cubicBezTo>
                    <a:cubicBezTo>
                      <a:pt x="1563142" y="286192"/>
                      <a:pt x="1565953" y="288740"/>
                      <a:pt x="1568941" y="291551"/>
                    </a:cubicBezTo>
                    <a:cubicBezTo>
                      <a:pt x="1576320" y="298316"/>
                      <a:pt x="1583876" y="305256"/>
                      <a:pt x="1589762" y="314481"/>
                    </a:cubicBezTo>
                    <a:cubicBezTo>
                      <a:pt x="1599074" y="320455"/>
                      <a:pt x="1602764" y="329592"/>
                      <a:pt x="1605751" y="336971"/>
                    </a:cubicBezTo>
                    <a:cubicBezTo>
                      <a:pt x="1606366" y="338377"/>
                      <a:pt x="1606893" y="339783"/>
                      <a:pt x="1607508" y="341100"/>
                    </a:cubicBezTo>
                    <a:cubicBezTo>
                      <a:pt x="1608738" y="343824"/>
                      <a:pt x="1609529" y="344615"/>
                      <a:pt x="1609705" y="344702"/>
                    </a:cubicBezTo>
                    <a:cubicBezTo>
                      <a:pt x="1620598" y="354191"/>
                      <a:pt x="1622795" y="366315"/>
                      <a:pt x="1624728" y="377120"/>
                    </a:cubicBezTo>
                    <a:lnTo>
                      <a:pt x="1624903" y="377999"/>
                    </a:lnTo>
                    <a:cubicBezTo>
                      <a:pt x="1625167" y="379317"/>
                      <a:pt x="1625606" y="380283"/>
                      <a:pt x="1625782" y="380635"/>
                    </a:cubicBezTo>
                    <a:cubicBezTo>
                      <a:pt x="1631932" y="386082"/>
                      <a:pt x="1632019" y="393198"/>
                      <a:pt x="1632107" y="397063"/>
                    </a:cubicBezTo>
                    <a:cubicBezTo>
                      <a:pt x="1632107" y="397503"/>
                      <a:pt x="1632107" y="397942"/>
                      <a:pt x="1632107" y="398381"/>
                    </a:cubicBezTo>
                    <a:lnTo>
                      <a:pt x="1636939" y="401983"/>
                    </a:lnTo>
                    <a:lnTo>
                      <a:pt x="1634655" y="409099"/>
                    </a:lnTo>
                    <a:cubicBezTo>
                      <a:pt x="1633689" y="411999"/>
                      <a:pt x="1634128" y="415688"/>
                      <a:pt x="1634655" y="419993"/>
                    </a:cubicBezTo>
                    <a:cubicBezTo>
                      <a:pt x="1635007" y="422629"/>
                      <a:pt x="1635270" y="425264"/>
                      <a:pt x="1635358" y="428164"/>
                    </a:cubicBezTo>
                    <a:cubicBezTo>
                      <a:pt x="1635621" y="438530"/>
                      <a:pt x="1635007" y="446701"/>
                      <a:pt x="1633513" y="454783"/>
                    </a:cubicBezTo>
                    <a:cubicBezTo>
                      <a:pt x="1633337" y="455925"/>
                      <a:pt x="1633249" y="457419"/>
                      <a:pt x="1633249" y="459088"/>
                    </a:cubicBezTo>
                    <a:cubicBezTo>
                      <a:pt x="1633161" y="463305"/>
                      <a:pt x="1633074" y="469103"/>
                      <a:pt x="1629823" y="474902"/>
                    </a:cubicBezTo>
                    <a:cubicBezTo>
                      <a:pt x="1626221" y="481403"/>
                      <a:pt x="1624640" y="486762"/>
                      <a:pt x="1624640" y="492121"/>
                    </a:cubicBezTo>
                    <a:cubicBezTo>
                      <a:pt x="1624640" y="492824"/>
                      <a:pt x="1624552" y="493527"/>
                      <a:pt x="1624464" y="494142"/>
                    </a:cubicBezTo>
                    <a:lnTo>
                      <a:pt x="1624464" y="494142"/>
                    </a:lnTo>
                    <a:lnTo>
                      <a:pt x="1624376" y="494581"/>
                    </a:lnTo>
                    <a:cubicBezTo>
                      <a:pt x="1624288" y="495020"/>
                      <a:pt x="1624200" y="495372"/>
                      <a:pt x="1624025" y="495811"/>
                    </a:cubicBezTo>
                    <a:lnTo>
                      <a:pt x="1621740" y="504860"/>
                    </a:lnTo>
                    <a:cubicBezTo>
                      <a:pt x="1621740" y="504948"/>
                      <a:pt x="1621740" y="505036"/>
                      <a:pt x="1621740" y="505123"/>
                    </a:cubicBezTo>
                    <a:cubicBezTo>
                      <a:pt x="1621477" y="506968"/>
                      <a:pt x="1620950" y="511273"/>
                      <a:pt x="1617084" y="514348"/>
                    </a:cubicBezTo>
                    <a:cubicBezTo>
                      <a:pt x="1616557" y="514787"/>
                      <a:pt x="1616030" y="515139"/>
                      <a:pt x="1615503" y="515578"/>
                    </a:cubicBezTo>
                    <a:cubicBezTo>
                      <a:pt x="1610934" y="519180"/>
                      <a:pt x="1608475" y="521201"/>
                      <a:pt x="1607333" y="524891"/>
                    </a:cubicBezTo>
                    <a:cubicBezTo>
                      <a:pt x="1605488" y="530865"/>
                      <a:pt x="1601095" y="535169"/>
                      <a:pt x="1597669" y="538596"/>
                    </a:cubicBezTo>
                    <a:cubicBezTo>
                      <a:pt x="1596351" y="539913"/>
                      <a:pt x="1595121" y="541144"/>
                      <a:pt x="1594154" y="542286"/>
                    </a:cubicBezTo>
                    <a:cubicBezTo>
                      <a:pt x="1592485" y="544306"/>
                      <a:pt x="1590992" y="546327"/>
                      <a:pt x="1589323" y="548435"/>
                    </a:cubicBezTo>
                    <a:cubicBezTo>
                      <a:pt x="1587302" y="551071"/>
                      <a:pt x="1585193" y="553707"/>
                      <a:pt x="1582997" y="556342"/>
                    </a:cubicBezTo>
                    <a:cubicBezTo>
                      <a:pt x="1582031" y="557572"/>
                      <a:pt x="1580801" y="558802"/>
                      <a:pt x="1579483" y="560032"/>
                    </a:cubicBezTo>
                    <a:cubicBezTo>
                      <a:pt x="1579571" y="562053"/>
                      <a:pt x="1579131" y="564073"/>
                      <a:pt x="1578165" y="566006"/>
                    </a:cubicBezTo>
                    <a:cubicBezTo>
                      <a:pt x="1575793" y="570487"/>
                      <a:pt x="1570961" y="572947"/>
                      <a:pt x="1565250" y="572595"/>
                    </a:cubicBezTo>
                    <a:cubicBezTo>
                      <a:pt x="1564811" y="572595"/>
                      <a:pt x="1564021" y="572507"/>
                      <a:pt x="1561034" y="575494"/>
                    </a:cubicBezTo>
                    <a:cubicBezTo>
                      <a:pt x="1548822" y="587706"/>
                      <a:pt x="1534150" y="598512"/>
                      <a:pt x="1517458" y="607737"/>
                    </a:cubicBezTo>
                    <a:cubicBezTo>
                      <a:pt x="1514998" y="609142"/>
                      <a:pt x="1512450" y="610724"/>
                      <a:pt x="1509815" y="612481"/>
                    </a:cubicBezTo>
                    <a:cubicBezTo>
                      <a:pt x="1505071" y="615644"/>
                      <a:pt x="1500151" y="618806"/>
                      <a:pt x="1494616" y="621003"/>
                    </a:cubicBezTo>
                    <a:cubicBezTo>
                      <a:pt x="1492420" y="621881"/>
                      <a:pt x="1489960" y="623375"/>
                      <a:pt x="1487412" y="624956"/>
                    </a:cubicBezTo>
                    <a:cubicBezTo>
                      <a:pt x="1482229" y="628207"/>
                      <a:pt x="1475903" y="632072"/>
                      <a:pt x="1467821" y="632687"/>
                    </a:cubicBezTo>
                    <a:cubicBezTo>
                      <a:pt x="1461759" y="636641"/>
                      <a:pt x="1455346" y="639013"/>
                      <a:pt x="1449196" y="641297"/>
                    </a:cubicBezTo>
                    <a:cubicBezTo>
                      <a:pt x="1445154" y="642790"/>
                      <a:pt x="1441289" y="644284"/>
                      <a:pt x="1437775" y="646041"/>
                    </a:cubicBezTo>
                    <a:cubicBezTo>
                      <a:pt x="1426002" y="652191"/>
                      <a:pt x="1413351" y="656056"/>
                      <a:pt x="1400173" y="657638"/>
                    </a:cubicBezTo>
                    <a:cubicBezTo>
                      <a:pt x="1396396" y="658077"/>
                      <a:pt x="1393057" y="659131"/>
                      <a:pt x="1391037" y="660449"/>
                    </a:cubicBezTo>
                    <a:cubicBezTo>
                      <a:pt x="1384623" y="664666"/>
                      <a:pt x="1377946" y="665632"/>
                      <a:pt x="1372587" y="666423"/>
                    </a:cubicBezTo>
                    <a:cubicBezTo>
                      <a:pt x="1370391" y="666774"/>
                      <a:pt x="1368282" y="667038"/>
                      <a:pt x="1366525" y="667565"/>
                    </a:cubicBezTo>
                    <a:cubicBezTo>
                      <a:pt x="1365998" y="667741"/>
                      <a:pt x="1365471" y="667829"/>
                      <a:pt x="1364944" y="667917"/>
                    </a:cubicBezTo>
                    <a:cubicBezTo>
                      <a:pt x="1364593" y="668004"/>
                      <a:pt x="1364153" y="668092"/>
                      <a:pt x="1363890" y="668180"/>
                    </a:cubicBezTo>
                    <a:cubicBezTo>
                      <a:pt x="1351942" y="674506"/>
                      <a:pt x="1338939" y="675472"/>
                      <a:pt x="1330154" y="675648"/>
                    </a:cubicBezTo>
                    <a:cubicBezTo>
                      <a:pt x="1326288" y="675735"/>
                      <a:pt x="1322159" y="676790"/>
                      <a:pt x="1317854" y="677844"/>
                    </a:cubicBezTo>
                    <a:cubicBezTo>
                      <a:pt x="1311968" y="679338"/>
                      <a:pt x="1305291" y="681007"/>
                      <a:pt x="1297999" y="680567"/>
                    </a:cubicBezTo>
                    <a:cubicBezTo>
                      <a:pt x="1289038" y="684521"/>
                      <a:pt x="1279989" y="684609"/>
                      <a:pt x="1271907" y="684697"/>
                    </a:cubicBezTo>
                    <a:cubicBezTo>
                      <a:pt x="1266196" y="684784"/>
                      <a:pt x="1260837" y="684784"/>
                      <a:pt x="1256269" y="686278"/>
                    </a:cubicBezTo>
                    <a:cubicBezTo>
                      <a:pt x="1251173" y="687859"/>
                      <a:pt x="1246605" y="687420"/>
                      <a:pt x="1243266" y="687069"/>
                    </a:cubicBezTo>
                    <a:cubicBezTo>
                      <a:pt x="1242124" y="686981"/>
                      <a:pt x="1240543" y="686805"/>
                      <a:pt x="1240104" y="686893"/>
                    </a:cubicBezTo>
                    <a:cubicBezTo>
                      <a:pt x="1232636" y="688123"/>
                      <a:pt x="1225344" y="688123"/>
                      <a:pt x="1218316" y="688123"/>
                    </a:cubicBezTo>
                    <a:cubicBezTo>
                      <a:pt x="1210058" y="688123"/>
                      <a:pt x="1202327" y="688123"/>
                      <a:pt x="1195210" y="690143"/>
                    </a:cubicBezTo>
                    <a:cubicBezTo>
                      <a:pt x="1191521" y="691198"/>
                      <a:pt x="1188094" y="690846"/>
                      <a:pt x="1185547" y="690583"/>
                    </a:cubicBezTo>
                    <a:lnTo>
                      <a:pt x="1185020" y="690495"/>
                    </a:lnTo>
                    <a:cubicBezTo>
                      <a:pt x="1183087" y="690319"/>
                      <a:pt x="1181242" y="690056"/>
                      <a:pt x="1179397" y="689704"/>
                    </a:cubicBezTo>
                    <a:cubicBezTo>
                      <a:pt x="1176761" y="689353"/>
                      <a:pt x="1174389" y="688914"/>
                      <a:pt x="1172193" y="688914"/>
                    </a:cubicBezTo>
                    <a:cubicBezTo>
                      <a:pt x="1172193" y="688914"/>
                      <a:pt x="1172193" y="688914"/>
                      <a:pt x="1172193" y="688914"/>
                    </a:cubicBezTo>
                    <a:cubicBezTo>
                      <a:pt x="1169469" y="688914"/>
                      <a:pt x="1166394" y="689441"/>
                      <a:pt x="1163144" y="689968"/>
                    </a:cubicBezTo>
                    <a:cubicBezTo>
                      <a:pt x="1162178" y="690143"/>
                      <a:pt x="1161299" y="690319"/>
                      <a:pt x="1160333" y="690407"/>
                    </a:cubicBezTo>
                    <a:cubicBezTo>
                      <a:pt x="1159718" y="690495"/>
                      <a:pt x="1158927" y="690759"/>
                      <a:pt x="1157961" y="691022"/>
                    </a:cubicBezTo>
                    <a:cubicBezTo>
                      <a:pt x="1156291" y="691374"/>
                      <a:pt x="1153568" y="692164"/>
                      <a:pt x="1150405" y="692164"/>
                    </a:cubicBezTo>
                    <a:close/>
                    <a:moveTo>
                      <a:pt x="1061936" y="655266"/>
                    </a:moveTo>
                    <a:cubicBezTo>
                      <a:pt x="1068174" y="655266"/>
                      <a:pt x="1075114" y="655529"/>
                      <a:pt x="1081440" y="658692"/>
                    </a:cubicBezTo>
                    <a:cubicBezTo>
                      <a:pt x="1086360" y="661152"/>
                      <a:pt x="1091982" y="661328"/>
                      <a:pt x="1098484" y="661503"/>
                    </a:cubicBezTo>
                    <a:cubicBezTo>
                      <a:pt x="1103843" y="661591"/>
                      <a:pt x="1109377" y="661767"/>
                      <a:pt x="1115264" y="663172"/>
                    </a:cubicBezTo>
                    <a:cubicBezTo>
                      <a:pt x="1117372" y="663700"/>
                      <a:pt x="1119481" y="664139"/>
                      <a:pt x="1121677" y="664578"/>
                    </a:cubicBezTo>
                    <a:cubicBezTo>
                      <a:pt x="1126597" y="665632"/>
                      <a:pt x="1131692" y="666774"/>
                      <a:pt x="1136876" y="668444"/>
                    </a:cubicBezTo>
                    <a:cubicBezTo>
                      <a:pt x="1141180" y="669849"/>
                      <a:pt x="1145749" y="670904"/>
                      <a:pt x="1150493" y="671343"/>
                    </a:cubicBezTo>
                    <a:cubicBezTo>
                      <a:pt x="1150932" y="671255"/>
                      <a:pt x="1152074" y="670991"/>
                      <a:pt x="1152865" y="670728"/>
                    </a:cubicBezTo>
                    <a:cubicBezTo>
                      <a:pt x="1154271" y="670376"/>
                      <a:pt x="1155764" y="669937"/>
                      <a:pt x="1157609" y="669674"/>
                    </a:cubicBezTo>
                    <a:cubicBezTo>
                      <a:pt x="1158488" y="669498"/>
                      <a:pt x="1159366" y="669410"/>
                      <a:pt x="1160157" y="669234"/>
                    </a:cubicBezTo>
                    <a:cubicBezTo>
                      <a:pt x="1163935" y="668619"/>
                      <a:pt x="1168151" y="667917"/>
                      <a:pt x="1172632" y="667917"/>
                    </a:cubicBezTo>
                    <a:cubicBezTo>
                      <a:pt x="1172632" y="667917"/>
                      <a:pt x="1172632" y="667917"/>
                      <a:pt x="1172632" y="667917"/>
                    </a:cubicBezTo>
                    <a:cubicBezTo>
                      <a:pt x="1176322" y="667917"/>
                      <a:pt x="1179836" y="668444"/>
                      <a:pt x="1182911" y="668883"/>
                    </a:cubicBezTo>
                    <a:cubicBezTo>
                      <a:pt x="1184492" y="669146"/>
                      <a:pt x="1186074" y="669322"/>
                      <a:pt x="1187479" y="669498"/>
                    </a:cubicBezTo>
                    <a:lnTo>
                      <a:pt x="1188094" y="669586"/>
                    </a:lnTo>
                    <a:cubicBezTo>
                      <a:pt x="1188709" y="669674"/>
                      <a:pt x="1189588" y="669761"/>
                      <a:pt x="1190027" y="669761"/>
                    </a:cubicBezTo>
                    <a:cubicBezTo>
                      <a:pt x="1199867" y="666950"/>
                      <a:pt x="1209443" y="666950"/>
                      <a:pt x="1218667" y="666950"/>
                    </a:cubicBezTo>
                    <a:cubicBezTo>
                      <a:pt x="1225081" y="666950"/>
                      <a:pt x="1231143" y="666950"/>
                      <a:pt x="1236941" y="665984"/>
                    </a:cubicBezTo>
                    <a:cubicBezTo>
                      <a:pt x="1240192" y="665457"/>
                      <a:pt x="1243003" y="665720"/>
                      <a:pt x="1245551" y="665984"/>
                    </a:cubicBezTo>
                    <a:cubicBezTo>
                      <a:pt x="1247571" y="666160"/>
                      <a:pt x="1249328" y="666335"/>
                      <a:pt x="1250383" y="665984"/>
                    </a:cubicBezTo>
                    <a:cubicBezTo>
                      <a:pt x="1257850" y="663700"/>
                      <a:pt x="1265318" y="663612"/>
                      <a:pt x="1271907" y="663524"/>
                    </a:cubicBezTo>
                    <a:cubicBezTo>
                      <a:pt x="1278935" y="663436"/>
                      <a:pt x="1284997" y="663348"/>
                      <a:pt x="1290180" y="660976"/>
                    </a:cubicBezTo>
                    <a:cubicBezTo>
                      <a:pt x="1289302" y="660800"/>
                      <a:pt x="1288423" y="660625"/>
                      <a:pt x="1287545" y="660361"/>
                    </a:cubicBezTo>
                    <a:cubicBezTo>
                      <a:pt x="1284734" y="661328"/>
                      <a:pt x="1281219" y="661415"/>
                      <a:pt x="1276827" y="659746"/>
                    </a:cubicBezTo>
                    <a:cubicBezTo>
                      <a:pt x="1269798" y="662118"/>
                      <a:pt x="1262858" y="662206"/>
                      <a:pt x="1256620" y="662294"/>
                    </a:cubicBezTo>
                    <a:cubicBezTo>
                      <a:pt x="1253985" y="662294"/>
                      <a:pt x="1251525" y="662382"/>
                      <a:pt x="1249153" y="662557"/>
                    </a:cubicBezTo>
                    <a:cubicBezTo>
                      <a:pt x="1236502" y="663700"/>
                      <a:pt x="1223851" y="662821"/>
                      <a:pt x="1211639" y="662030"/>
                    </a:cubicBezTo>
                    <a:cubicBezTo>
                      <a:pt x="1206983" y="661679"/>
                      <a:pt x="1202063" y="661415"/>
                      <a:pt x="1197407" y="661152"/>
                    </a:cubicBezTo>
                    <a:cubicBezTo>
                      <a:pt x="1196528" y="661240"/>
                      <a:pt x="1194859" y="661240"/>
                      <a:pt x="1193014" y="660537"/>
                    </a:cubicBezTo>
                    <a:cubicBezTo>
                      <a:pt x="1181857" y="656759"/>
                      <a:pt x="1169996" y="655793"/>
                      <a:pt x="1157433" y="654739"/>
                    </a:cubicBezTo>
                    <a:lnTo>
                      <a:pt x="1153480" y="654387"/>
                    </a:lnTo>
                    <a:cubicBezTo>
                      <a:pt x="1151811" y="654211"/>
                      <a:pt x="1149878" y="654475"/>
                      <a:pt x="1147594" y="654651"/>
                    </a:cubicBezTo>
                    <a:cubicBezTo>
                      <a:pt x="1144080" y="655002"/>
                      <a:pt x="1140126" y="655441"/>
                      <a:pt x="1135646" y="654651"/>
                    </a:cubicBezTo>
                    <a:cubicBezTo>
                      <a:pt x="1134328" y="654387"/>
                      <a:pt x="1133098" y="654211"/>
                      <a:pt x="1131868" y="653948"/>
                    </a:cubicBezTo>
                    <a:cubicBezTo>
                      <a:pt x="1129144" y="653421"/>
                      <a:pt x="1126597" y="652894"/>
                      <a:pt x="1124400" y="652806"/>
                    </a:cubicBezTo>
                    <a:cubicBezTo>
                      <a:pt x="1117284" y="652542"/>
                      <a:pt x="1109817" y="652542"/>
                      <a:pt x="1101295" y="652806"/>
                    </a:cubicBezTo>
                    <a:cubicBezTo>
                      <a:pt x="1097781" y="652894"/>
                      <a:pt x="1094530" y="652630"/>
                      <a:pt x="1091367" y="652454"/>
                    </a:cubicBezTo>
                    <a:cubicBezTo>
                      <a:pt x="1087063" y="652103"/>
                      <a:pt x="1083285" y="651839"/>
                      <a:pt x="1079946" y="652542"/>
                    </a:cubicBezTo>
                    <a:cubicBezTo>
                      <a:pt x="1077662" y="653069"/>
                      <a:pt x="1074148" y="653421"/>
                      <a:pt x="1070634" y="652279"/>
                    </a:cubicBezTo>
                    <a:cubicBezTo>
                      <a:pt x="1065275" y="650609"/>
                      <a:pt x="1059564" y="649907"/>
                      <a:pt x="1053502" y="649204"/>
                    </a:cubicBezTo>
                    <a:cubicBezTo>
                      <a:pt x="1051043" y="648940"/>
                      <a:pt x="1048583" y="648589"/>
                      <a:pt x="1046035" y="648237"/>
                    </a:cubicBezTo>
                    <a:cubicBezTo>
                      <a:pt x="1044629" y="648062"/>
                      <a:pt x="1043136" y="647886"/>
                      <a:pt x="1041642" y="647710"/>
                    </a:cubicBezTo>
                    <a:cubicBezTo>
                      <a:pt x="1035404" y="646919"/>
                      <a:pt x="1028376" y="646129"/>
                      <a:pt x="1021172" y="642615"/>
                    </a:cubicBezTo>
                    <a:cubicBezTo>
                      <a:pt x="1014232" y="639188"/>
                      <a:pt x="1007818" y="637783"/>
                      <a:pt x="1002020" y="638398"/>
                    </a:cubicBezTo>
                    <a:cubicBezTo>
                      <a:pt x="1001054" y="638486"/>
                      <a:pt x="999736" y="638749"/>
                      <a:pt x="998418" y="639101"/>
                    </a:cubicBezTo>
                    <a:cubicBezTo>
                      <a:pt x="996397" y="639540"/>
                      <a:pt x="994025" y="640067"/>
                      <a:pt x="991390" y="640243"/>
                    </a:cubicBezTo>
                    <a:cubicBezTo>
                      <a:pt x="995782" y="641736"/>
                      <a:pt x="999999" y="643405"/>
                      <a:pt x="1004128" y="645075"/>
                    </a:cubicBezTo>
                    <a:lnTo>
                      <a:pt x="1006940" y="646217"/>
                    </a:lnTo>
                    <a:cubicBezTo>
                      <a:pt x="1007643" y="646480"/>
                      <a:pt x="1008345" y="646832"/>
                      <a:pt x="1009136" y="647183"/>
                    </a:cubicBezTo>
                    <a:cubicBezTo>
                      <a:pt x="1009575" y="647359"/>
                      <a:pt x="1010190" y="647622"/>
                      <a:pt x="1010805" y="647886"/>
                    </a:cubicBezTo>
                    <a:cubicBezTo>
                      <a:pt x="1017219" y="645602"/>
                      <a:pt x="1022314" y="647974"/>
                      <a:pt x="1024686" y="649116"/>
                    </a:cubicBezTo>
                    <a:cubicBezTo>
                      <a:pt x="1025038" y="649291"/>
                      <a:pt x="1025301" y="649379"/>
                      <a:pt x="1025653" y="649555"/>
                    </a:cubicBezTo>
                    <a:cubicBezTo>
                      <a:pt x="1027673" y="650346"/>
                      <a:pt x="1030397" y="650697"/>
                      <a:pt x="1033296" y="650961"/>
                    </a:cubicBezTo>
                    <a:cubicBezTo>
                      <a:pt x="1036371" y="651312"/>
                      <a:pt x="1039797" y="651664"/>
                      <a:pt x="1043311" y="652718"/>
                    </a:cubicBezTo>
                    <a:cubicBezTo>
                      <a:pt x="1047880" y="654036"/>
                      <a:pt x="1051394" y="655002"/>
                      <a:pt x="1055084" y="655178"/>
                    </a:cubicBezTo>
                    <a:cubicBezTo>
                      <a:pt x="1056577" y="655266"/>
                      <a:pt x="1058159" y="655178"/>
                      <a:pt x="1059740" y="655178"/>
                    </a:cubicBezTo>
                    <a:cubicBezTo>
                      <a:pt x="1060619" y="655266"/>
                      <a:pt x="1061233" y="655266"/>
                      <a:pt x="1061936" y="655266"/>
                    </a:cubicBezTo>
                    <a:close/>
                    <a:moveTo>
                      <a:pt x="1364153" y="667829"/>
                    </a:moveTo>
                    <a:cubicBezTo>
                      <a:pt x="1364153" y="667829"/>
                      <a:pt x="1364153" y="667829"/>
                      <a:pt x="1364153" y="667829"/>
                    </a:cubicBezTo>
                    <a:cubicBezTo>
                      <a:pt x="1364153" y="667829"/>
                      <a:pt x="1364153" y="667829"/>
                      <a:pt x="1364153" y="667829"/>
                    </a:cubicBezTo>
                    <a:close/>
                    <a:moveTo>
                      <a:pt x="961168" y="652894"/>
                    </a:moveTo>
                    <a:cubicBezTo>
                      <a:pt x="961168" y="652894"/>
                      <a:pt x="961168" y="652894"/>
                      <a:pt x="961168" y="652894"/>
                    </a:cubicBezTo>
                    <a:lnTo>
                      <a:pt x="961168" y="652894"/>
                    </a:lnTo>
                    <a:close/>
                    <a:moveTo>
                      <a:pt x="1354489" y="643845"/>
                    </a:moveTo>
                    <a:cubicBezTo>
                      <a:pt x="1351942" y="647534"/>
                      <a:pt x="1349042" y="650346"/>
                      <a:pt x="1345968" y="652630"/>
                    </a:cubicBezTo>
                    <a:cubicBezTo>
                      <a:pt x="1349218" y="651839"/>
                      <a:pt x="1352117" y="650697"/>
                      <a:pt x="1354665" y="649379"/>
                    </a:cubicBezTo>
                    <a:cubicBezTo>
                      <a:pt x="1356861" y="648149"/>
                      <a:pt x="1358970" y="647710"/>
                      <a:pt x="1360551" y="647359"/>
                    </a:cubicBezTo>
                    <a:cubicBezTo>
                      <a:pt x="1360903" y="647271"/>
                      <a:pt x="1361166" y="647183"/>
                      <a:pt x="1361430" y="647095"/>
                    </a:cubicBezTo>
                    <a:cubicBezTo>
                      <a:pt x="1364329" y="646304"/>
                      <a:pt x="1367228" y="645865"/>
                      <a:pt x="1369776" y="645514"/>
                    </a:cubicBezTo>
                    <a:cubicBezTo>
                      <a:pt x="1373993" y="644899"/>
                      <a:pt x="1377331" y="644372"/>
                      <a:pt x="1379879" y="642702"/>
                    </a:cubicBezTo>
                    <a:cubicBezTo>
                      <a:pt x="1385853" y="638749"/>
                      <a:pt x="1393057" y="637255"/>
                      <a:pt x="1397977" y="636641"/>
                    </a:cubicBezTo>
                    <a:cubicBezTo>
                      <a:pt x="1406235" y="635674"/>
                      <a:pt x="1413966" y="633654"/>
                      <a:pt x="1421522" y="630491"/>
                    </a:cubicBezTo>
                    <a:cubicBezTo>
                      <a:pt x="1420116" y="630666"/>
                      <a:pt x="1418711" y="630754"/>
                      <a:pt x="1417305" y="630842"/>
                    </a:cubicBezTo>
                    <a:cubicBezTo>
                      <a:pt x="1416426" y="630930"/>
                      <a:pt x="1415460" y="631018"/>
                      <a:pt x="1414581" y="631106"/>
                    </a:cubicBezTo>
                    <a:cubicBezTo>
                      <a:pt x="1411858" y="631369"/>
                      <a:pt x="1408783" y="632336"/>
                      <a:pt x="1405532" y="633390"/>
                    </a:cubicBezTo>
                    <a:cubicBezTo>
                      <a:pt x="1400349" y="635059"/>
                      <a:pt x="1394551" y="636992"/>
                      <a:pt x="1387610" y="636816"/>
                    </a:cubicBezTo>
                    <a:cubicBezTo>
                      <a:pt x="1383130" y="636729"/>
                      <a:pt x="1378034" y="637870"/>
                      <a:pt x="1372587" y="639188"/>
                    </a:cubicBezTo>
                    <a:cubicBezTo>
                      <a:pt x="1370742" y="639628"/>
                      <a:pt x="1368810" y="640067"/>
                      <a:pt x="1366877" y="640506"/>
                    </a:cubicBezTo>
                    <a:cubicBezTo>
                      <a:pt x="1363626" y="641209"/>
                      <a:pt x="1360288" y="642175"/>
                      <a:pt x="1356774" y="643230"/>
                    </a:cubicBezTo>
                    <a:cubicBezTo>
                      <a:pt x="1356159" y="643405"/>
                      <a:pt x="1355280" y="643669"/>
                      <a:pt x="1354489" y="643845"/>
                    </a:cubicBezTo>
                    <a:close/>
                    <a:moveTo>
                      <a:pt x="1356510" y="640682"/>
                    </a:moveTo>
                    <a:cubicBezTo>
                      <a:pt x="1356510" y="640682"/>
                      <a:pt x="1356510" y="640682"/>
                      <a:pt x="1356510" y="640682"/>
                    </a:cubicBezTo>
                    <a:cubicBezTo>
                      <a:pt x="1356510" y="640682"/>
                      <a:pt x="1356510" y="640682"/>
                      <a:pt x="1356510" y="640682"/>
                    </a:cubicBezTo>
                    <a:close/>
                    <a:moveTo>
                      <a:pt x="1463955" y="632336"/>
                    </a:moveTo>
                    <a:cubicBezTo>
                      <a:pt x="1463955" y="632336"/>
                      <a:pt x="1463955" y="632336"/>
                      <a:pt x="1463955" y="632336"/>
                    </a:cubicBezTo>
                    <a:cubicBezTo>
                      <a:pt x="1463955" y="632336"/>
                      <a:pt x="1463955" y="632336"/>
                      <a:pt x="1463955" y="632336"/>
                    </a:cubicBezTo>
                    <a:close/>
                    <a:moveTo>
                      <a:pt x="1576496" y="551510"/>
                    </a:moveTo>
                    <a:cubicBezTo>
                      <a:pt x="1576496" y="551510"/>
                      <a:pt x="1576496" y="551510"/>
                      <a:pt x="1576496" y="551510"/>
                    </a:cubicBezTo>
                    <a:cubicBezTo>
                      <a:pt x="1576496" y="551510"/>
                      <a:pt x="1576496" y="551510"/>
                      <a:pt x="1576496" y="551510"/>
                    </a:cubicBezTo>
                    <a:close/>
                    <a:moveTo>
                      <a:pt x="1599074" y="491594"/>
                    </a:moveTo>
                    <a:cubicBezTo>
                      <a:pt x="1599074" y="491594"/>
                      <a:pt x="1599074" y="491594"/>
                      <a:pt x="1599074" y="491594"/>
                    </a:cubicBezTo>
                    <a:cubicBezTo>
                      <a:pt x="1599074" y="491594"/>
                      <a:pt x="1599074" y="491594"/>
                      <a:pt x="1599074" y="491594"/>
                    </a:cubicBezTo>
                    <a:close/>
                    <a:moveTo>
                      <a:pt x="1592837" y="356036"/>
                    </a:moveTo>
                    <a:cubicBezTo>
                      <a:pt x="1593452" y="357617"/>
                      <a:pt x="1593715" y="359023"/>
                      <a:pt x="1593891" y="359901"/>
                    </a:cubicBezTo>
                    <a:cubicBezTo>
                      <a:pt x="1595560" y="368774"/>
                      <a:pt x="1599338" y="377823"/>
                      <a:pt x="1605751" y="388278"/>
                    </a:cubicBezTo>
                    <a:cubicBezTo>
                      <a:pt x="1606278" y="389157"/>
                      <a:pt x="1606893" y="390123"/>
                      <a:pt x="1607596" y="391089"/>
                    </a:cubicBezTo>
                    <a:cubicBezTo>
                      <a:pt x="1608914" y="393022"/>
                      <a:pt x="1610407" y="395218"/>
                      <a:pt x="1611637" y="397678"/>
                    </a:cubicBezTo>
                    <a:cubicBezTo>
                      <a:pt x="1611637" y="397415"/>
                      <a:pt x="1611637" y="397151"/>
                      <a:pt x="1611637" y="396888"/>
                    </a:cubicBezTo>
                    <a:cubicBezTo>
                      <a:pt x="1611637" y="396360"/>
                      <a:pt x="1611637" y="395658"/>
                      <a:pt x="1611637" y="395131"/>
                    </a:cubicBezTo>
                    <a:cubicBezTo>
                      <a:pt x="1606893" y="390562"/>
                      <a:pt x="1605312" y="384061"/>
                      <a:pt x="1604785" y="381338"/>
                    </a:cubicBezTo>
                    <a:lnTo>
                      <a:pt x="1604609" y="380459"/>
                    </a:lnTo>
                    <a:cubicBezTo>
                      <a:pt x="1602852" y="370707"/>
                      <a:pt x="1601534" y="364470"/>
                      <a:pt x="1596351" y="360077"/>
                    </a:cubicBezTo>
                    <a:cubicBezTo>
                      <a:pt x="1595121" y="358759"/>
                      <a:pt x="1593979" y="357529"/>
                      <a:pt x="1592837" y="356036"/>
                    </a:cubicBezTo>
                    <a:close/>
                    <a:moveTo>
                      <a:pt x="1574563" y="328010"/>
                    </a:moveTo>
                    <a:cubicBezTo>
                      <a:pt x="1574827" y="328801"/>
                      <a:pt x="1575090" y="329504"/>
                      <a:pt x="1575354" y="329767"/>
                    </a:cubicBezTo>
                    <a:cubicBezTo>
                      <a:pt x="1578429" y="333457"/>
                      <a:pt x="1580449" y="337498"/>
                      <a:pt x="1582206" y="341013"/>
                    </a:cubicBezTo>
                    <a:cubicBezTo>
                      <a:pt x="1584403" y="345405"/>
                      <a:pt x="1585896" y="348217"/>
                      <a:pt x="1588180" y="349886"/>
                    </a:cubicBezTo>
                    <a:cubicBezTo>
                      <a:pt x="1588883" y="350413"/>
                      <a:pt x="1589498" y="350940"/>
                      <a:pt x="1590025" y="351555"/>
                    </a:cubicBezTo>
                    <a:cubicBezTo>
                      <a:pt x="1589586" y="350764"/>
                      <a:pt x="1589235" y="349886"/>
                      <a:pt x="1588795" y="349095"/>
                    </a:cubicBezTo>
                    <a:cubicBezTo>
                      <a:pt x="1588092" y="347514"/>
                      <a:pt x="1587478" y="345932"/>
                      <a:pt x="1586863" y="344439"/>
                    </a:cubicBezTo>
                    <a:cubicBezTo>
                      <a:pt x="1584139" y="337762"/>
                      <a:pt x="1582206" y="333457"/>
                      <a:pt x="1578253" y="331173"/>
                    </a:cubicBezTo>
                    <a:cubicBezTo>
                      <a:pt x="1576935" y="330294"/>
                      <a:pt x="1575617" y="329240"/>
                      <a:pt x="1574563" y="328010"/>
                    </a:cubicBezTo>
                    <a:close/>
                    <a:moveTo>
                      <a:pt x="540261" y="197108"/>
                    </a:moveTo>
                    <a:cubicBezTo>
                      <a:pt x="539909" y="197108"/>
                      <a:pt x="539470" y="197108"/>
                      <a:pt x="539118" y="197108"/>
                    </a:cubicBezTo>
                    <a:cubicBezTo>
                      <a:pt x="536395" y="196932"/>
                      <a:pt x="533672" y="197020"/>
                      <a:pt x="530685" y="197020"/>
                    </a:cubicBezTo>
                    <a:cubicBezTo>
                      <a:pt x="528488" y="197020"/>
                      <a:pt x="526204" y="197020"/>
                      <a:pt x="523832" y="197020"/>
                    </a:cubicBezTo>
                    <a:cubicBezTo>
                      <a:pt x="521196" y="196932"/>
                      <a:pt x="519088" y="196142"/>
                      <a:pt x="517858" y="195702"/>
                    </a:cubicBezTo>
                    <a:cubicBezTo>
                      <a:pt x="517682" y="195615"/>
                      <a:pt x="517506" y="195615"/>
                      <a:pt x="517419" y="195527"/>
                    </a:cubicBezTo>
                    <a:lnTo>
                      <a:pt x="500990" y="190431"/>
                    </a:lnTo>
                    <a:lnTo>
                      <a:pt x="513202" y="178307"/>
                    </a:lnTo>
                    <a:cubicBezTo>
                      <a:pt x="513465" y="178044"/>
                      <a:pt x="513729" y="177780"/>
                      <a:pt x="513992" y="177517"/>
                    </a:cubicBezTo>
                    <a:cubicBezTo>
                      <a:pt x="514783" y="176726"/>
                      <a:pt x="515661" y="175760"/>
                      <a:pt x="516716" y="174881"/>
                    </a:cubicBezTo>
                    <a:cubicBezTo>
                      <a:pt x="517858" y="173915"/>
                      <a:pt x="519000" y="173036"/>
                      <a:pt x="520054" y="172333"/>
                    </a:cubicBezTo>
                    <a:cubicBezTo>
                      <a:pt x="520669" y="171894"/>
                      <a:pt x="521724" y="171191"/>
                      <a:pt x="522075" y="170840"/>
                    </a:cubicBezTo>
                    <a:cubicBezTo>
                      <a:pt x="529191" y="159682"/>
                      <a:pt x="536834" y="151688"/>
                      <a:pt x="546059" y="145802"/>
                    </a:cubicBezTo>
                    <a:cubicBezTo>
                      <a:pt x="546235" y="145714"/>
                      <a:pt x="546323" y="145538"/>
                      <a:pt x="546410" y="145538"/>
                    </a:cubicBezTo>
                    <a:cubicBezTo>
                      <a:pt x="551155" y="137543"/>
                      <a:pt x="558095" y="132975"/>
                      <a:pt x="564157" y="129021"/>
                    </a:cubicBezTo>
                    <a:cubicBezTo>
                      <a:pt x="567232" y="127001"/>
                      <a:pt x="570219" y="125068"/>
                      <a:pt x="572415" y="122872"/>
                    </a:cubicBezTo>
                    <a:cubicBezTo>
                      <a:pt x="581113" y="114526"/>
                      <a:pt x="590952" y="108464"/>
                      <a:pt x="602637" y="104335"/>
                    </a:cubicBezTo>
                    <a:cubicBezTo>
                      <a:pt x="603603" y="103983"/>
                      <a:pt x="605536" y="102314"/>
                      <a:pt x="606942" y="100996"/>
                    </a:cubicBezTo>
                    <a:cubicBezTo>
                      <a:pt x="607293" y="100645"/>
                      <a:pt x="607732" y="100293"/>
                      <a:pt x="608084" y="100030"/>
                    </a:cubicBezTo>
                    <a:cubicBezTo>
                      <a:pt x="608523" y="99678"/>
                      <a:pt x="609050" y="99151"/>
                      <a:pt x="609665" y="98536"/>
                    </a:cubicBezTo>
                    <a:cubicBezTo>
                      <a:pt x="612037" y="96164"/>
                      <a:pt x="616430" y="91684"/>
                      <a:pt x="623195" y="91069"/>
                    </a:cubicBezTo>
                    <a:cubicBezTo>
                      <a:pt x="627236" y="86764"/>
                      <a:pt x="629871" y="85446"/>
                      <a:pt x="634703" y="84040"/>
                    </a:cubicBezTo>
                    <a:cubicBezTo>
                      <a:pt x="635231" y="83865"/>
                      <a:pt x="635845" y="83689"/>
                      <a:pt x="636548" y="83513"/>
                    </a:cubicBezTo>
                    <a:cubicBezTo>
                      <a:pt x="638657" y="82810"/>
                      <a:pt x="640765" y="82283"/>
                      <a:pt x="642874" y="81756"/>
                    </a:cubicBezTo>
                    <a:cubicBezTo>
                      <a:pt x="648584" y="80263"/>
                      <a:pt x="652274" y="79208"/>
                      <a:pt x="654646" y="76573"/>
                    </a:cubicBezTo>
                    <a:lnTo>
                      <a:pt x="654646" y="76573"/>
                    </a:lnTo>
                    <a:cubicBezTo>
                      <a:pt x="657282" y="73146"/>
                      <a:pt x="660532" y="71477"/>
                      <a:pt x="664310" y="71565"/>
                    </a:cubicBezTo>
                    <a:cubicBezTo>
                      <a:pt x="668791" y="71741"/>
                      <a:pt x="673271" y="69544"/>
                      <a:pt x="678455" y="67085"/>
                    </a:cubicBezTo>
                    <a:cubicBezTo>
                      <a:pt x="681442" y="65679"/>
                      <a:pt x="684516" y="64185"/>
                      <a:pt x="687855" y="63043"/>
                    </a:cubicBezTo>
                    <a:cubicBezTo>
                      <a:pt x="690578" y="62077"/>
                      <a:pt x="693302" y="61286"/>
                      <a:pt x="695850" y="60583"/>
                    </a:cubicBezTo>
                    <a:cubicBezTo>
                      <a:pt x="701209" y="59090"/>
                      <a:pt x="705777" y="57772"/>
                      <a:pt x="709379" y="55136"/>
                    </a:cubicBezTo>
                    <a:cubicBezTo>
                      <a:pt x="711839" y="53379"/>
                      <a:pt x="714826" y="52413"/>
                      <a:pt x="718428" y="52149"/>
                    </a:cubicBezTo>
                    <a:cubicBezTo>
                      <a:pt x="722909" y="51886"/>
                      <a:pt x="727565" y="50480"/>
                      <a:pt x="732485" y="49074"/>
                    </a:cubicBezTo>
                    <a:cubicBezTo>
                      <a:pt x="736350" y="47932"/>
                      <a:pt x="740391" y="46790"/>
                      <a:pt x="744784" y="46000"/>
                    </a:cubicBezTo>
                    <a:cubicBezTo>
                      <a:pt x="747420" y="45560"/>
                      <a:pt x="750055" y="44858"/>
                      <a:pt x="752867" y="44067"/>
                    </a:cubicBezTo>
                    <a:cubicBezTo>
                      <a:pt x="757084" y="42925"/>
                      <a:pt x="761476" y="41783"/>
                      <a:pt x="766396" y="41256"/>
                    </a:cubicBezTo>
                    <a:cubicBezTo>
                      <a:pt x="769032" y="40904"/>
                      <a:pt x="771931" y="40201"/>
                      <a:pt x="775006" y="39411"/>
                    </a:cubicBezTo>
                    <a:cubicBezTo>
                      <a:pt x="779135" y="38356"/>
                      <a:pt x="783791" y="37214"/>
                      <a:pt x="788799" y="36863"/>
                    </a:cubicBezTo>
                    <a:cubicBezTo>
                      <a:pt x="793016" y="36599"/>
                      <a:pt x="797321" y="35457"/>
                      <a:pt x="801977" y="34315"/>
                    </a:cubicBezTo>
                    <a:cubicBezTo>
                      <a:pt x="807951" y="32822"/>
                      <a:pt x="814101" y="31240"/>
                      <a:pt x="821129" y="30977"/>
                    </a:cubicBezTo>
                    <a:cubicBezTo>
                      <a:pt x="823677" y="30889"/>
                      <a:pt x="826225" y="30889"/>
                      <a:pt x="828685" y="30889"/>
                    </a:cubicBezTo>
                    <a:cubicBezTo>
                      <a:pt x="835976" y="30977"/>
                      <a:pt x="842302" y="30977"/>
                      <a:pt x="847573" y="28253"/>
                    </a:cubicBezTo>
                    <a:cubicBezTo>
                      <a:pt x="850384" y="26848"/>
                      <a:pt x="852932" y="26935"/>
                      <a:pt x="854250" y="27023"/>
                    </a:cubicBezTo>
                    <a:cubicBezTo>
                      <a:pt x="882978" y="24827"/>
                      <a:pt x="912058" y="24915"/>
                      <a:pt x="940259" y="25003"/>
                    </a:cubicBezTo>
                    <a:cubicBezTo>
                      <a:pt x="947990" y="25003"/>
                      <a:pt x="955633" y="25003"/>
                      <a:pt x="963364" y="25003"/>
                    </a:cubicBezTo>
                    <a:lnTo>
                      <a:pt x="965824" y="25003"/>
                    </a:lnTo>
                    <a:lnTo>
                      <a:pt x="968021" y="26145"/>
                    </a:lnTo>
                    <a:cubicBezTo>
                      <a:pt x="970744" y="27462"/>
                      <a:pt x="974610" y="27199"/>
                      <a:pt x="979090" y="26848"/>
                    </a:cubicBezTo>
                    <a:cubicBezTo>
                      <a:pt x="984537" y="26408"/>
                      <a:pt x="991126" y="25969"/>
                      <a:pt x="997891" y="28429"/>
                    </a:cubicBezTo>
                    <a:cubicBezTo>
                      <a:pt x="1003689" y="27199"/>
                      <a:pt x="1008697" y="29132"/>
                      <a:pt x="1011948" y="30362"/>
                    </a:cubicBezTo>
                    <a:cubicBezTo>
                      <a:pt x="1013002" y="30801"/>
                      <a:pt x="1013968" y="31152"/>
                      <a:pt x="1014759" y="31328"/>
                    </a:cubicBezTo>
                    <a:cubicBezTo>
                      <a:pt x="1017219" y="31855"/>
                      <a:pt x="1020469" y="31680"/>
                      <a:pt x="1023896" y="31504"/>
                    </a:cubicBezTo>
                    <a:cubicBezTo>
                      <a:pt x="1025477" y="31416"/>
                      <a:pt x="1027058" y="31328"/>
                      <a:pt x="1028728" y="31328"/>
                    </a:cubicBezTo>
                    <a:cubicBezTo>
                      <a:pt x="1032066" y="31240"/>
                      <a:pt x="1034965" y="32031"/>
                      <a:pt x="1037337" y="32646"/>
                    </a:cubicBezTo>
                    <a:cubicBezTo>
                      <a:pt x="1038391" y="32909"/>
                      <a:pt x="1039885" y="33261"/>
                      <a:pt x="1040500" y="33261"/>
                    </a:cubicBezTo>
                    <a:cubicBezTo>
                      <a:pt x="1047001" y="29220"/>
                      <a:pt x="1052975" y="33437"/>
                      <a:pt x="1055259" y="35018"/>
                    </a:cubicBezTo>
                    <a:cubicBezTo>
                      <a:pt x="1055611" y="35281"/>
                      <a:pt x="1056050" y="35545"/>
                      <a:pt x="1056314" y="35721"/>
                    </a:cubicBezTo>
                    <a:cubicBezTo>
                      <a:pt x="1060970" y="36599"/>
                      <a:pt x="1065714" y="37390"/>
                      <a:pt x="1070722" y="38093"/>
                    </a:cubicBezTo>
                    <a:cubicBezTo>
                      <a:pt x="1074236" y="38620"/>
                      <a:pt x="1077838" y="39147"/>
                      <a:pt x="1081440" y="39762"/>
                    </a:cubicBezTo>
                    <a:cubicBezTo>
                      <a:pt x="1083900" y="40201"/>
                      <a:pt x="1086184" y="40904"/>
                      <a:pt x="1088205" y="41519"/>
                    </a:cubicBezTo>
                    <a:cubicBezTo>
                      <a:pt x="1091895" y="42661"/>
                      <a:pt x="1093652" y="43100"/>
                      <a:pt x="1094881" y="42573"/>
                    </a:cubicBezTo>
                    <a:cubicBezTo>
                      <a:pt x="1099977" y="40377"/>
                      <a:pt x="1104370" y="42837"/>
                      <a:pt x="1105775" y="43628"/>
                    </a:cubicBezTo>
                    <a:cubicBezTo>
                      <a:pt x="1109377" y="45648"/>
                      <a:pt x="1113682" y="46878"/>
                      <a:pt x="1118163" y="48284"/>
                    </a:cubicBezTo>
                    <a:cubicBezTo>
                      <a:pt x="1119041" y="48547"/>
                      <a:pt x="1120008" y="48811"/>
                      <a:pt x="1120886" y="49074"/>
                    </a:cubicBezTo>
                    <a:cubicBezTo>
                      <a:pt x="1122204" y="49426"/>
                      <a:pt x="1123434" y="49865"/>
                      <a:pt x="1124752" y="50304"/>
                    </a:cubicBezTo>
                    <a:cubicBezTo>
                      <a:pt x="1127739" y="51271"/>
                      <a:pt x="1130550" y="52237"/>
                      <a:pt x="1133098" y="52589"/>
                    </a:cubicBezTo>
                    <a:cubicBezTo>
                      <a:pt x="1137842" y="53204"/>
                      <a:pt x="1142059" y="54697"/>
                      <a:pt x="1145837" y="55927"/>
                    </a:cubicBezTo>
                    <a:cubicBezTo>
                      <a:pt x="1149790" y="57245"/>
                      <a:pt x="1153304" y="58475"/>
                      <a:pt x="1156643" y="58563"/>
                    </a:cubicBezTo>
                    <a:cubicBezTo>
                      <a:pt x="1162090" y="58738"/>
                      <a:pt x="1166307" y="61286"/>
                      <a:pt x="1169733" y="63307"/>
                    </a:cubicBezTo>
                    <a:cubicBezTo>
                      <a:pt x="1171051" y="64098"/>
                      <a:pt x="1172281" y="64800"/>
                      <a:pt x="1173159" y="65152"/>
                    </a:cubicBezTo>
                    <a:cubicBezTo>
                      <a:pt x="1176761" y="66557"/>
                      <a:pt x="1180275" y="67875"/>
                      <a:pt x="1184053" y="69369"/>
                    </a:cubicBezTo>
                    <a:cubicBezTo>
                      <a:pt x="1188621" y="71126"/>
                      <a:pt x="1193366" y="72883"/>
                      <a:pt x="1198285" y="74904"/>
                    </a:cubicBezTo>
                    <a:lnTo>
                      <a:pt x="1199340" y="75167"/>
                    </a:lnTo>
                    <a:cubicBezTo>
                      <a:pt x="1206807" y="77100"/>
                      <a:pt x="1214538" y="79121"/>
                      <a:pt x="1222269" y="84480"/>
                    </a:cubicBezTo>
                    <a:cubicBezTo>
                      <a:pt x="1226750" y="87642"/>
                      <a:pt x="1232373" y="89926"/>
                      <a:pt x="1238347" y="92386"/>
                    </a:cubicBezTo>
                    <a:cubicBezTo>
                      <a:pt x="1241685" y="93704"/>
                      <a:pt x="1245023" y="95110"/>
                      <a:pt x="1248450" y="96691"/>
                    </a:cubicBezTo>
                    <a:lnTo>
                      <a:pt x="1250031" y="97482"/>
                    </a:lnTo>
                    <a:cubicBezTo>
                      <a:pt x="1255390" y="100030"/>
                      <a:pt x="1260925" y="102577"/>
                      <a:pt x="1266108" y="106355"/>
                    </a:cubicBezTo>
                    <a:cubicBezTo>
                      <a:pt x="1266899" y="106882"/>
                      <a:pt x="1268481" y="107497"/>
                      <a:pt x="1270062" y="108024"/>
                    </a:cubicBezTo>
                    <a:cubicBezTo>
                      <a:pt x="1273225" y="109166"/>
                      <a:pt x="1277617" y="110748"/>
                      <a:pt x="1281307" y="114262"/>
                    </a:cubicBezTo>
                    <a:cubicBezTo>
                      <a:pt x="1283679" y="114174"/>
                      <a:pt x="1289302" y="114086"/>
                      <a:pt x="1293255" y="118655"/>
                    </a:cubicBezTo>
                    <a:cubicBezTo>
                      <a:pt x="1294397" y="119973"/>
                      <a:pt x="1295539" y="121817"/>
                      <a:pt x="1296067" y="124365"/>
                    </a:cubicBezTo>
                    <a:cubicBezTo>
                      <a:pt x="1299405" y="126562"/>
                      <a:pt x="1302216" y="129021"/>
                      <a:pt x="1304940" y="131218"/>
                    </a:cubicBezTo>
                    <a:cubicBezTo>
                      <a:pt x="1309508" y="135083"/>
                      <a:pt x="1313462" y="138422"/>
                      <a:pt x="1318030" y="139476"/>
                    </a:cubicBezTo>
                    <a:cubicBezTo>
                      <a:pt x="1322335" y="140442"/>
                      <a:pt x="1324795" y="143429"/>
                      <a:pt x="1325937" y="144835"/>
                    </a:cubicBezTo>
                    <a:cubicBezTo>
                      <a:pt x="1326025" y="144923"/>
                      <a:pt x="1326113" y="145011"/>
                      <a:pt x="1326200" y="145099"/>
                    </a:cubicBezTo>
                    <a:lnTo>
                      <a:pt x="1337534" y="156256"/>
                    </a:lnTo>
                    <a:lnTo>
                      <a:pt x="1322598" y="162055"/>
                    </a:lnTo>
                    <a:cubicBezTo>
                      <a:pt x="1321193" y="162757"/>
                      <a:pt x="1318206" y="164339"/>
                      <a:pt x="1314340" y="163812"/>
                    </a:cubicBezTo>
                    <a:cubicBezTo>
                      <a:pt x="1310211" y="163284"/>
                      <a:pt x="1306258" y="162406"/>
                      <a:pt x="1302919" y="161615"/>
                    </a:cubicBezTo>
                    <a:cubicBezTo>
                      <a:pt x="1301250" y="161264"/>
                      <a:pt x="1299932" y="160737"/>
                      <a:pt x="1298790" y="160297"/>
                    </a:cubicBezTo>
                    <a:cubicBezTo>
                      <a:pt x="1298614" y="160210"/>
                      <a:pt x="1298351" y="160122"/>
                      <a:pt x="1298175" y="160034"/>
                    </a:cubicBezTo>
                    <a:cubicBezTo>
                      <a:pt x="1289038" y="161176"/>
                      <a:pt x="1282625" y="157223"/>
                      <a:pt x="1277969" y="153093"/>
                    </a:cubicBezTo>
                    <a:cubicBezTo>
                      <a:pt x="1276387" y="153708"/>
                      <a:pt x="1274718" y="154060"/>
                      <a:pt x="1272873" y="154148"/>
                    </a:cubicBezTo>
                    <a:cubicBezTo>
                      <a:pt x="1266811" y="154236"/>
                      <a:pt x="1261189" y="150634"/>
                      <a:pt x="1258992" y="145187"/>
                    </a:cubicBezTo>
                    <a:cubicBezTo>
                      <a:pt x="1258114" y="145187"/>
                      <a:pt x="1257060" y="145274"/>
                      <a:pt x="1256269" y="145274"/>
                    </a:cubicBezTo>
                    <a:cubicBezTo>
                      <a:pt x="1251525" y="145538"/>
                      <a:pt x="1248011" y="144045"/>
                      <a:pt x="1245726" y="140794"/>
                    </a:cubicBezTo>
                    <a:cubicBezTo>
                      <a:pt x="1242212" y="135962"/>
                      <a:pt x="1243969" y="131130"/>
                      <a:pt x="1245023" y="128319"/>
                    </a:cubicBezTo>
                    <a:cubicBezTo>
                      <a:pt x="1245287" y="127001"/>
                      <a:pt x="1244584" y="124014"/>
                      <a:pt x="1243794" y="122345"/>
                    </a:cubicBezTo>
                    <a:cubicBezTo>
                      <a:pt x="1236765" y="120939"/>
                      <a:pt x="1230967" y="117864"/>
                      <a:pt x="1225696" y="115141"/>
                    </a:cubicBezTo>
                    <a:cubicBezTo>
                      <a:pt x="1221040" y="112681"/>
                      <a:pt x="1216998" y="110484"/>
                      <a:pt x="1212869" y="109869"/>
                    </a:cubicBezTo>
                    <a:cubicBezTo>
                      <a:pt x="1211112" y="109606"/>
                      <a:pt x="1209706" y="108991"/>
                      <a:pt x="1208564" y="108464"/>
                    </a:cubicBezTo>
                    <a:cubicBezTo>
                      <a:pt x="1198725" y="109254"/>
                      <a:pt x="1191081" y="104686"/>
                      <a:pt x="1185195" y="100820"/>
                    </a:cubicBezTo>
                    <a:cubicBezTo>
                      <a:pt x="1177025" y="103720"/>
                      <a:pt x="1169996" y="99678"/>
                      <a:pt x="1166658" y="97745"/>
                    </a:cubicBezTo>
                    <a:cubicBezTo>
                      <a:pt x="1165779" y="97218"/>
                      <a:pt x="1164901" y="96779"/>
                      <a:pt x="1164286" y="96428"/>
                    </a:cubicBezTo>
                    <a:cubicBezTo>
                      <a:pt x="1151635" y="90805"/>
                      <a:pt x="1138193" y="85446"/>
                      <a:pt x="1123170" y="79999"/>
                    </a:cubicBezTo>
                    <a:cubicBezTo>
                      <a:pt x="1117372" y="77891"/>
                      <a:pt x="1111310" y="76573"/>
                      <a:pt x="1104897" y="75167"/>
                    </a:cubicBezTo>
                    <a:cubicBezTo>
                      <a:pt x="1098747" y="73849"/>
                      <a:pt x="1092422" y="72444"/>
                      <a:pt x="1086096" y="70335"/>
                    </a:cubicBezTo>
                    <a:cubicBezTo>
                      <a:pt x="1084075" y="69632"/>
                      <a:pt x="1081176" y="69457"/>
                      <a:pt x="1078101" y="69281"/>
                    </a:cubicBezTo>
                    <a:cubicBezTo>
                      <a:pt x="1075202" y="69105"/>
                      <a:pt x="1071952" y="68930"/>
                      <a:pt x="1068613" y="68227"/>
                    </a:cubicBezTo>
                    <a:cubicBezTo>
                      <a:pt x="1066329" y="67787"/>
                      <a:pt x="1064045" y="67436"/>
                      <a:pt x="1061673" y="66997"/>
                    </a:cubicBezTo>
                    <a:cubicBezTo>
                      <a:pt x="1053942" y="65679"/>
                      <a:pt x="1045244" y="64273"/>
                      <a:pt x="1036986" y="60144"/>
                    </a:cubicBezTo>
                    <a:cubicBezTo>
                      <a:pt x="1036634" y="60144"/>
                      <a:pt x="1036107" y="60232"/>
                      <a:pt x="1035756" y="60232"/>
                    </a:cubicBezTo>
                    <a:cubicBezTo>
                      <a:pt x="1035229" y="60232"/>
                      <a:pt x="1034702" y="60320"/>
                      <a:pt x="1034174" y="60320"/>
                    </a:cubicBezTo>
                    <a:cubicBezTo>
                      <a:pt x="1030309" y="60495"/>
                      <a:pt x="1026707" y="59968"/>
                      <a:pt x="1023544" y="59529"/>
                    </a:cubicBezTo>
                    <a:cubicBezTo>
                      <a:pt x="1020118" y="59090"/>
                      <a:pt x="1017219" y="58651"/>
                      <a:pt x="1014583" y="59090"/>
                    </a:cubicBezTo>
                    <a:cubicBezTo>
                      <a:pt x="1007116" y="60408"/>
                      <a:pt x="998594" y="59881"/>
                      <a:pt x="988490" y="57596"/>
                    </a:cubicBezTo>
                    <a:cubicBezTo>
                      <a:pt x="983395" y="56454"/>
                      <a:pt x="979178" y="55751"/>
                      <a:pt x="975049" y="56191"/>
                    </a:cubicBezTo>
                    <a:cubicBezTo>
                      <a:pt x="974258" y="56279"/>
                      <a:pt x="973116" y="56542"/>
                      <a:pt x="971886" y="56806"/>
                    </a:cubicBezTo>
                    <a:cubicBezTo>
                      <a:pt x="968987" y="57509"/>
                      <a:pt x="965297" y="58387"/>
                      <a:pt x="961168" y="57860"/>
                    </a:cubicBezTo>
                    <a:cubicBezTo>
                      <a:pt x="959587" y="57684"/>
                      <a:pt x="958093" y="57421"/>
                      <a:pt x="956687" y="57157"/>
                    </a:cubicBezTo>
                    <a:cubicBezTo>
                      <a:pt x="952031" y="56366"/>
                      <a:pt x="949308" y="56015"/>
                      <a:pt x="946321" y="56981"/>
                    </a:cubicBezTo>
                    <a:cubicBezTo>
                      <a:pt x="940610" y="58738"/>
                      <a:pt x="934988" y="57772"/>
                      <a:pt x="930507" y="56893"/>
                    </a:cubicBezTo>
                    <a:cubicBezTo>
                      <a:pt x="928311" y="56542"/>
                      <a:pt x="926290" y="56103"/>
                      <a:pt x="924796" y="56191"/>
                    </a:cubicBezTo>
                    <a:cubicBezTo>
                      <a:pt x="911003" y="56454"/>
                      <a:pt x="896947" y="57421"/>
                      <a:pt x="884472" y="58211"/>
                    </a:cubicBezTo>
                    <a:cubicBezTo>
                      <a:pt x="884120" y="58299"/>
                      <a:pt x="883330" y="58651"/>
                      <a:pt x="882715" y="58914"/>
                    </a:cubicBezTo>
                    <a:cubicBezTo>
                      <a:pt x="881748" y="59266"/>
                      <a:pt x="880782" y="59705"/>
                      <a:pt x="879552" y="60144"/>
                    </a:cubicBezTo>
                    <a:cubicBezTo>
                      <a:pt x="879376" y="60232"/>
                      <a:pt x="879112" y="60320"/>
                      <a:pt x="878849" y="60495"/>
                    </a:cubicBezTo>
                    <a:cubicBezTo>
                      <a:pt x="876653" y="61462"/>
                      <a:pt x="872436" y="63307"/>
                      <a:pt x="867604" y="61725"/>
                    </a:cubicBezTo>
                    <a:cubicBezTo>
                      <a:pt x="865056" y="60847"/>
                      <a:pt x="862157" y="61638"/>
                      <a:pt x="857413" y="62955"/>
                    </a:cubicBezTo>
                    <a:cubicBezTo>
                      <a:pt x="853811" y="64010"/>
                      <a:pt x="849769" y="65152"/>
                      <a:pt x="845201" y="65327"/>
                    </a:cubicBezTo>
                    <a:cubicBezTo>
                      <a:pt x="843268" y="65415"/>
                      <a:pt x="842126" y="65679"/>
                      <a:pt x="841599" y="65942"/>
                    </a:cubicBezTo>
                    <a:cubicBezTo>
                      <a:pt x="836591" y="67787"/>
                      <a:pt x="832374" y="66645"/>
                      <a:pt x="829827" y="65942"/>
                    </a:cubicBezTo>
                    <a:cubicBezTo>
                      <a:pt x="829651" y="65855"/>
                      <a:pt x="829387" y="65855"/>
                      <a:pt x="829124" y="65767"/>
                    </a:cubicBezTo>
                    <a:cubicBezTo>
                      <a:pt x="825082" y="67172"/>
                      <a:pt x="821129" y="66821"/>
                      <a:pt x="818230" y="66645"/>
                    </a:cubicBezTo>
                    <a:cubicBezTo>
                      <a:pt x="817176" y="66557"/>
                      <a:pt x="815770" y="66470"/>
                      <a:pt x="815243" y="66557"/>
                    </a:cubicBezTo>
                    <a:cubicBezTo>
                      <a:pt x="804261" y="68139"/>
                      <a:pt x="793016" y="69720"/>
                      <a:pt x="782034" y="72092"/>
                    </a:cubicBezTo>
                    <a:cubicBezTo>
                      <a:pt x="765957" y="75606"/>
                      <a:pt x="751725" y="79121"/>
                      <a:pt x="738459" y="82810"/>
                    </a:cubicBezTo>
                    <a:cubicBezTo>
                      <a:pt x="716495" y="89048"/>
                      <a:pt x="696904" y="95198"/>
                      <a:pt x="679948" y="107409"/>
                    </a:cubicBezTo>
                    <a:cubicBezTo>
                      <a:pt x="673271" y="112241"/>
                      <a:pt x="666155" y="116019"/>
                      <a:pt x="659302" y="119709"/>
                    </a:cubicBezTo>
                    <a:cubicBezTo>
                      <a:pt x="654646" y="122257"/>
                      <a:pt x="650253" y="124541"/>
                      <a:pt x="646037" y="127177"/>
                    </a:cubicBezTo>
                    <a:cubicBezTo>
                      <a:pt x="641029" y="130251"/>
                      <a:pt x="636197" y="133590"/>
                      <a:pt x="631101" y="137192"/>
                    </a:cubicBezTo>
                    <a:cubicBezTo>
                      <a:pt x="620998" y="144220"/>
                      <a:pt x="610544" y="151512"/>
                      <a:pt x="598596" y="156695"/>
                    </a:cubicBezTo>
                    <a:cubicBezTo>
                      <a:pt x="589898" y="160473"/>
                      <a:pt x="582782" y="166271"/>
                      <a:pt x="577071" y="171367"/>
                    </a:cubicBezTo>
                    <a:lnTo>
                      <a:pt x="576193" y="172158"/>
                    </a:lnTo>
                    <a:cubicBezTo>
                      <a:pt x="569340" y="178220"/>
                      <a:pt x="562224" y="184545"/>
                      <a:pt x="555547" y="190958"/>
                    </a:cubicBezTo>
                    <a:cubicBezTo>
                      <a:pt x="550539" y="195088"/>
                      <a:pt x="545707" y="197108"/>
                      <a:pt x="540261" y="197108"/>
                    </a:cubicBezTo>
                    <a:close/>
                    <a:moveTo>
                      <a:pt x="1321983" y="161967"/>
                    </a:moveTo>
                    <a:lnTo>
                      <a:pt x="1321983" y="161967"/>
                    </a:lnTo>
                    <a:cubicBezTo>
                      <a:pt x="1321983" y="161967"/>
                      <a:pt x="1321983" y="161967"/>
                      <a:pt x="1321983" y="161967"/>
                    </a:cubicBezTo>
                    <a:close/>
                    <a:moveTo>
                      <a:pt x="546410" y="145362"/>
                    </a:moveTo>
                    <a:lnTo>
                      <a:pt x="546410" y="145362"/>
                    </a:lnTo>
                    <a:cubicBezTo>
                      <a:pt x="546410" y="145362"/>
                      <a:pt x="546410" y="145362"/>
                      <a:pt x="546410" y="145362"/>
                    </a:cubicBezTo>
                    <a:close/>
                    <a:moveTo>
                      <a:pt x="1325498" y="144923"/>
                    </a:moveTo>
                    <a:lnTo>
                      <a:pt x="1325498" y="144923"/>
                    </a:lnTo>
                    <a:cubicBezTo>
                      <a:pt x="1325498" y="144923"/>
                      <a:pt x="1325498" y="144923"/>
                      <a:pt x="1325498" y="144923"/>
                    </a:cubicBezTo>
                    <a:close/>
                    <a:moveTo>
                      <a:pt x="625479" y="111890"/>
                    </a:moveTo>
                    <a:cubicBezTo>
                      <a:pt x="625127" y="112241"/>
                      <a:pt x="624688" y="112681"/>
                      <a:pt x="624337" y="113032"/>
                    </a:cubicBezTo>
                    <a:cubicBezTo>
                      <a:pt x="623546" y="113823"/>
                      <a:pt x="622667" y="114701"/>
                      <a:pt x="621613" y="115668"/>
                    </a:cubicBezTo>
                    <a:cubicBezTo>
                      <a:pt x="621262" y="115931"/>
                      <a:pt x="620910" y="116283"/>
                      <a:pt x="620647" y="116546"/>
                    </a:cubicBezTo>
                    <a:cubicBezTo>
                      <a:pt x="617835" y="119094"/>
                      <a:pt x="614233" y="122169"/>
                      <a:pt x="609489" y="123838"/>
                    </a:cubicBezTo>
                    <a:cubicBezTo>
                      <a:pt x="600616" y="126913"/>
                      <a:pt x="593412" y="131394"/>
                      <a:pt x="586823" y="137719"/>
                    </a:cubicBezTo>
                    <a:cubicBezTo>
                      <a:pt x="585593" y="138949"/>
                      <a:pt x="584275" y="140003"/>
                      <a:pt x="583045" y="141057"/>
                    </a:cubicBezTo>
                    <a:cubicBezTo>
                      <a:pt x="585154" y="139915"/>
                      <a:pt x="587262" y="138861"/>
                      <a:pt x="589634" y="137807"/>
                    </a:cubicBezTo>
                    <a:cubicBezTo>
                      <a:pt x="599737" y="133414"/>
                      <a:pt x="608874" y="127001"/>
                      <a:pt x="618626" y="120236"/>
                    </a:cubicBezTo>
                    <a:cubicBezTo>
                      <a:pt x="623722" y="116722"/>
                      <a:pt x="628993" y="113032"/>
                      <a:pt x="634440" y="109694"/>
                    </a:cubicBezTo>
                    <a:cubicBezTo>
                      <a:pt x="639184" y="106707"/>
                      <a:pt x="644104" y="104071"/>
                      <a:pt x="648760" y="101523"/>
                    </a:cubicBezTo>
                    <a:cubicBezTo>
                      <a:pt x="648496" y="101611"/>
                      <a:pt x="648233" y="101699"/>
                      <a:pt x="647969" y="101699"/>
                    </a:cubicBezTo>
                    <a:cubicBezTo>
                      <a:pt x="646124" y="102138"/>
                      <a:pt x="644455" y="102665"/>
                      <a:pt x="642874" y="103105"/>
                    </a:cubicBezTo>
                    <a:cubicBezTo>
                      <a:pt x="641995" y="103368"/>
                      <a:pt x="641205" y="103632"/>
                      <a:pt x="640502" y="103807"/>
                    </a:cubicBezTo>
                    <a:cubicBezTo>
                      <a:pt x="640063" y="103895"/>
                      <a:pt x="639535" y="104071"/>
                      <a:pt x="639272" y="104159"/>
                    </a:cubicBezTo>
                    <a:cubicBezTo>
                      <a:pt x="639008" y="104335"/>
                      <a:pt x="638393" y="104950"/>
                      <a:pt x="636988" y="106531"/>
                    </a:cubicBezTo>
                    <a:lnTo>
                      <a:pt x="636812" y="106707"/>
                    </a:lnTo>
                    <a:cubicBezTo>
                      <a:pt x="635494" y="108288"/>
                      <a:pt x="631541" y="112768"/>
                      <a:pt x="625479" y="111890"/>
                    </a:cubicBezTo>
                    <a:close/>
                    <a:moveTo>
                      <a:pt x="1295627" y="130164"/>
                    </a:moveTo>
                    <a:cubicBezTo>
                      <a:pt x="1295539" y="130164"/>
                      <a:pt x="1295539" y="130164"/>
                      <a:pt x="1295627" y="130164"/>
                    </a:cubicBezTo>
                    <a:cubicBezTo>
                      <a:pt x="1295539" y="130164"/>
                      <a:pt x="1295539" y="130164"/>
                      <a:pt x="1295627" y="130164"/>
                    </a:cubicBezTo>
                    <a:close/>
                    <a:moveTo>
                      <a:pt x="1291410" y="121730"/>
                    </a:moveTo>
                    <a:cubicBezTo>
                      <a:pt x="1291498" y="121730"/>
                      <a:pt x="1291498" y="121730"/>
                      <a:pt x="1291410" y="121730"/>
                    </a:cubicBezTo>
                    <a:cubicBezTo>
                      <a:pt x="1291498" y="121730"/>
                      <a:pt x="1291498" y="121730"/>
                      <a:pt x="1291410" y="121730"/>
                    </a:cubicBezTo>
                    <a:close/>
                    <a:moveTo>
                      <a:pt x="629432" y="91508"/>
                    </a:moveTo>
                    <a:cubicBezTo>
                      <a:pt x="629432" y="91508"/>
                      <a:pt x="629432" y="91508"/>
                      <a:pt x="629432" y="91508"/>
                    </a:cubicBezTo>
                    <a:cubicBezTo>
                      <a:pt x="629432" y="91508"/>
                      <a:pt x="629432" y="91508"/>
                      <a:pt x="629432" y="91508"/>
                    </a:cubicBezTo>
                    <a:close/>
                    <a:moveTo>
                      <a:pt x="883769" y="58211"/>
                    </a:moveTo>
                    <a:lnTo>
                      <a:pt x="883769" y="58211"/>
                    </a:lnTo>
                    <a:lnTo>
                      <a:pt x="883769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62" name="组合 461">
            <a:extLst>
              <a:ext uri="{FF2B5EF4-FFF2-40B4-BE49-F238E27FC236}">
                <a16:creationId xmlns:a16="http://schemas.microsoft.com/office/drawing/2014/main" id="{2691E54C-42BD-3831-6543-71D941F98426}"/>
              </a:ext>
            </a:extLst>
          </p:cNvPr>
          <p:cNvGrpSpPr/>
          <p:nvPr/>
        </p:nvGrpSpPr>
        <p:grpSpPr>
          <a:xfrm>
            <a:off x="4087537" y="918776"/>
            <a:ext cx="3619068" cy="2586606"/>
            <a:chOff x="908050" y="1821362"/>
            <a:chExt cx="2258641" cy="1614287"/>
          </a:xfrm>
        </p:grpSpPr>
        <p:sp>
          <p:nvSpPr>
            <p:cNvPr id="457" name="椭圆 456">
              <a:extLst>
                <a:ext uri="{FF2B5EF4-FFF2-40B4-BE49-F238E27FC236}">
                  <a16:creationId xmlns:a16="http://schemas.microsoft.com/office/drawing/2014/main" id="{679EDF89-0DF8-70DA-0E5B-529962F770D1}"/>
                </a:ext>
              </a:extLst>
            </p:cNvPr>
            <p:cNvSpPr/>
            <p:nvPr/>
          </p:nvSpPr>
          <p:spPr>
            <a:xfrm>
              <a:off x="908050" y="1855894"/>
              <a:ext cx="502574" cy="502574"/>
            </a:xfrm>
            <a:prstGeom prst="ellipse">
              <a:avLst/>
            </a:pr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8" name="任意多边形 9">
              <a:extLst>
                <a:ext uri="{FF2B5EF4-FFF2-40B4-BE49-F238E27FC236}">
                  <a16:creationId xmlns:a16="http://schemas.microsoft.com/office/drawing/2014/main" id="{CCC8E95F-A262-1288-755A-2A804B77D50A}"/>
                </a:ext>
              </a:extLst>
            </p:cNvPr>
            <p:cNvSpPr/>
            <p:nvPr/>
          </p:nvSpPr>
          <p:spPr>
            <a:xfrm rot="20702983">
              <a:off x="1083191" y="1821362"/>
              <a:ext cx="1954805" cy="1614287"/>
            </a:xfrm>
            <a:custGeom>
              <a:avLst/>
              <a:gdLst>
                <a:gd name="connsiteX0" fmla="*/ 1317447 w 2460337"/>
                <a:gd name="connsiteY0" fmla="*/ 31967 h 2031758"/>
                <a:gd name="connsiteX1" fmla="*/ 1625135 w 2460337"/>
                <a:gd name="connsiteY1" fmla="*/ 344828 h 2031758"/>
                <a:gd name="connsiteX2" fmla="*/ 1629529 w 2460337"/>
                <a:gd name="connsiteY2" fmla="*/ 390835 h 2031758"/>
                <a:gd name="connsiteX3" fmla="*/ 1667190 w 2460337"/>
                <a:gd name="connsiteY3" fmla="*/ 381764 h 2031758"/>
                <a:gd name="connsiteX4" fmla="*/ 1915306 w 2460337"/>
                <a:gd name="connsiteY4" fmla="*/ 397097 h 2031758"/>
                <a:gd name="connsiteX5" fmla="*/ 2358629 w 2460337"/>
                <a:gd name="connsiteY5" fmla="*/ 1163419 h 2031758"/>
                <a:gd name="connsiteX6" fmla="*/ 2324964 w 2460337"/>
                <a:gd name="connsiteY6" fmla="*/ 1252479 h 2031758"/>
                <a:gd name="connsiteX7" fmla="*/ 2347801 w 2460337"/>
                <a:gd name="connsiteY7" fmla="*/ 1274107 h 2031758"/>
                <a:gd name="connsiteX8" fmla="*/ 2444748 w 2460337"/>
                <a:gd name="connsiteY8" fmla="*/ 1692394 h 2031758"/>
                <a:gd name="connsiteX9" fmla="*/ 1885075 w 2460337"/>
                <a:gd name="connsiteY9" fmla="*/ 2016169 h 2031758"/>
                <a:gd name="connsiteX10" fmla="*/ 1658247 w 2460337"/>
                <a:gd name="connsiteY10" fmla="*/ 1874783 h 2031758"/>
                <a:gd name="connsiteX11" fmla="*/ 1625872 w 2460337"/>
                <a:gd name="connsiteY11" fmla="*/ 1831652 h 2031758"/>
                <a:gd name="connsiteX12" fmla="*/ 1623490 w 2460337"/>
                <a:gd name="connsiteY12" fmla="*/ 1832741 h 2031758"/>
                <a:gd name="connsiteX13" fmla="*/ 1356374 w 2460337"/>
                <a:gd name="connsiteY13" fmla="*/ 1842234 h 2031758"/>
                <a:gd name="connsiteX14" fmla="*/ 1078575 w 2460337"/>
                <a:gd name="connsiteY14" fmla="*/ 1629454 h 2031758"/>
                <a:gd name="connsiteX15" fmla="*/ 1067044 w 2460337"/>
                <a:gd name="connsiteY15" fmla="*/ 1604240 h 2031758"/>
                <a:gd name="connsiteX16" fmla="*/ 1012301 w 2460337"/>
                <a:gd name="connsiteY16" fmla="*/ 1636266 h 2031758"/>
                <a:gd name="connsiteX17" fmla="*/ 518359 w 2460337"/>
                <a:gd name="connsiteY17" fmla="*/ 1683417 h 2031758"/>
                <a:gd name="connsiteX18" fmla="*/ 21892 w 2460337"/>
                <a:gd name="connsiteY18" fmla="*/ 861650 h 2031758"/>
                <a:gd name="connsiteX19" fmla="*/ 588311 w 2460337"/>
                <a:gd name="connsiteY19" fmla="*/ 377855 h 2031758"/>
                <a:gd name="connsiteX20" fmla="*/ 607864 w 2460337"/>
                <a:gd name="connsiteY20" fmla="*/ 377279 h 2031758"/>
                <a:gd name="connsiteX21" fmla="*/ 614542 w 2460337"/>
                <a:gd name="connsiteY21" fmla="*/ 324797 h 2031758"/>
                <a:gd name="connsiteX22" fmla="*/ 1117581 w 2460337"/>
                <a:gd name="connsiteY22" fmla="*/ 0 h 2031758"/>
                <a:gd name="connsiteX23" fmla="*/ 1317447 w 2460337"/>
                <a:gd name="connsiteY23" fmla="*/ 31967 h 20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60337" h="2031758">
                  <a:moveTo>
                    <a:pt x="1317447" y="31967"/>
                  </a:moveTo>
                  <a:cubicBezTo>
                    <a:pt x="1478703" y="86000"/>
                    <a:pt x="1597865" y="203436"/>
                    <a:pt x="1625135" y="344828"/>
                  </a:cubicBezTo>
                  <a:lnTo>
                    <a:pt x="1629529" y="390835"/>
                  </a:lnTo>
                  <a:lnTo>
                    <a:pt x="1667190" y="381764"/>
                  </a:lnTo>
                  <a:cubicBezTo>
                    <a:pt x="1747723" y="370480"/>
                    <a:pt x="1831797" y="374799"/>
                    <a:pt x="1915306" y="397097"/>
                  </a:cubicBezTo>
                  <a:cubicBezTo>
                    <a:pt x="2249340" y="486291"/>
                    <a:pt x="2447822" y="829385"/>
                    <a:pt x="2358629" y="1163419"/>
                  </a:cubicBezTo>
                  <a:lnTo>
                    <a:pt x="2324964" y="1252479"/>
                  </a:lnTo>
                  <a:lnTo>
                    <a:pt x="2347801" y="1274107"/>
                  </a:lnTo>
                  <a:cubicBezTo>
                    <a:pt x="2444104" y="1384862"/>
                    <a:pt x="2485461" y="1539920"/>
                    <a:pt x="2444748" y="1692394"/>
                  </a:cubicBezTo>
                  <a:cubicBezTo>
                    <a:pt x="2379606" y="1936351"/>
                    <a:pt x="2129033" y="2081310"/>
                    <a:pt x="1885075" y="2016169"/>
                  </a:cubicBezTo>
                  <a:cubicBezTo>
                    <a:pt x="1793591" y="1991741"/>
                    <a:pt x="1716028" y="1941236"/>
                    <a:pt x="1658247" y="1874783"/>
                  </a:cubicBezTo>
                  <a:lnTo>
                    <a:pt x="1625872" y="1831652"/>
                  </a:lnTo>
                  <a:lnTo>
                    <a:pt x="1623490" y="1832741"/>
                  </a:lnTo>
                  <a:cubicBezTo>
                    <a:pt x="1540273" y="1861545"/>
                    <a:pt x="1447859" y="1866662"/>
                    <a:pt x="1356374" y="1842234"/>
                  </a:cubicBezTo>
                  <a:cubicBezTo>
                    <a:pt x="1234395" y="1809664"/>
                    <a:pt x="1137166" y="1730735"/>
                    <a:pt x="1078575" y="1629454"/>
                  </a:cubicBezTo>
                  <a:lnTo>
                    <a:pt x="1067044" y="1604240"/>
                  </a:lnTo>
                  <a:lnTo>
                    <a:pt x="1012301" y="1636266"/>
                  </a:lnTo>
                  <a:cubicBezTo>
                    <a:pt x="865902" y="1708417"/>
                    <a:pt x="691358" y="1729611"/>
                    <a:pt x="518359" y="1683417"/>
                  </a:cubicBezTo>
                  <a:cubicBezTo>
                    <a:pt x="149296" y="1584869"/>
                    <a:pt x="-72980" y="1216951"/>
                    <a:pt x="21892" y="861650"/>
                  </a:cubicBezTo>
                  <a:cubicBezTo>
                    <a:pt x="93046" y="595174"/>
                    <a:pt x="322389" y="411475"/>
                    <a:pt x="588311" y="377855"/>
                  </a:cubicBezTo>
                  <a:lnTo>
                    <a:pt x="607864" y="377279"/>
                  </a:lnTo>
                  <a:lnTo>
                    <a:pt x="614542" y="324797"/>
                  </a:lnTo>
                  <a:cubicBezTo>
                    <a:pt x="662421" y="139435"/>
                    <a:pt x="869447" y="0"/>
                    <a:pt x="1117581" y="0"/>
                  </a:cubicBezTo>
                  <a:cubicBezTo>
                    <a:pt x="1188477" y="0"/>
                    <a:pt x="1256016" y="11382"/>
                    <a:pt x="1317447" y="31967"/>
                  </a:cubicBezTo>
                  <a:close/>
                </a:path>
              </a:pathLst>
            </a:cu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9" name="文本框 458">
              <a:extLst>
                <a:ext uri="{FF2B5EF4-FFF2-40B4-BE49-F238E27FC236}">
                  <a16:creationId xmlns:a16="http://schemas.microsoft.com/office/drawing/2014/main" id="{51B386D6-9ED8-4A4C-FBAA-D53076DA5C0E}"/>
                </a:ext>
              </a:extLst>
            </p:cNvPr>
            <p:cNvSpPr txBox="1"/>
            <p:nvPr/>
          </p:nvSpPr>
          <p:spPr>
            <a:xfrm>
              <a:off x="938116" y="1934722"/>
              <a:ext cx="443389" cy="364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04</a:t>
              </a:r>
              <a:endParaRPr lang="zh-CN" altLang="en-US" sz="32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461" name="文本框 460">
              <a:extLst>
                <a:ext uri="{FF2B5EF4-FFF2-40B4-BE49-F238E27FC236}">
                  <a16:creationId xmlns:a16="http://schemas.microsoft.com/office/drawing/2014/main" id="{A98417A3-ED3B-42B1-F3E5-6FC2614CDC07}"/>
                </a:ext>
              </a:extLst>
            </p:cNvPr>
            <p:cNvSpPr txBox="1"/>
            <p:nvPr/>
          </p:nvSpPr>
          <p:spPr>
            <a:xfrm>
              <a:off x="1064549" y="2339011"/>
              <a:ext cx="2102142" cy="595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800" b="1" dirty="0">
                  <a:solidFill>
                    <a:schemeClr val="bg1"/>
                  </a:solidFill>
                </a:rPr>
                <a:t>单击此处</a:t>
              </a:r>
              <a:endParaRPr lang="en-US" altLang="zh-CN" sz="2800" b="1" dirty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sz="28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sp>
        <p:nvSpPr>
          <p:cNvPr id="448" name="文本框 447">
            <a:extLst>
              <a:ext uri="{FF2B5EF4-FFF2-40B4-BE49-F238E27FC236}">
                <a16:creationId xmlns:a16="http://schemas.microsoft.com/office/drawing/2014/main" id="{82EB9D0E-9C5D-7443-C04D-8E54654DA591}"/>
              </a:ext>
            </a:extLst>
          </p:cNvPr>
          <p:cNvSpPr txBox="1"/>
          <p:nvPr/>
        </p:nvSpPr>
        <p:spPr>
          <a:xfrm>
            <a:off x="2339984" y="3366290"/>
            <a:ext cx="7555104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28133883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sp>
        <p:nvSpPr>
          <p:cNvPr id="3" name="Google Shape;324;p7">
            <a:extLst>
              <a:ext uri="{FF2B5EF4-FFF2-40B4-BE49-F238E27FC236}">
                <a16:creationId xmlns:a16="http://schemas.microsoft.com/office/drawing/2014/main" id="{5F208739-92CB-4E6E-6C9B-BBA4E6C40F88}"/>
              </a:ext>
            </a:extLst>
          </p:cNvPr>
          <p:cNvSpPr/>
          <p:nvPr/>
        </p:nvSpPr>
        <p:spPr>
          <a:xfrm>
            <a:off x="1113789" y="1836290"/>
            <a:ext cx="2500809" cy="1882334"/>
          </a:xfrm>
          <a:custGeom>
            <a:avLst/>
            <a:gdLst/>
            <a:ahLst/>
            <a:cxnLst/>
            <a:rect l="l" t="t" r="r" b="b"/>
            <a:pathLst>
              <a:path w="19615" h="14764" extrusionOk="0">
                <a:moveTo>
                  <a:pt x="11631" y="1"/>
                </a:moveTo>
                <a:cubicBezTo>
                  <a:pt x="10854" y="1"/>
                  <a:pt x="7004" y="157"/>
                  <a:pt x="6126" y="284"/>
                </a:cubicBezTo>
                <a:cubicBezTo>
                  <a:pt x="5212" y="415"/>
                  <a:pt x="337" y="415"/>
                  <a:pt x="210" y="429"/>
                </a:cubicBezTo>
                <a:cubicBezTo>
                  <a:pt x="210" y="429"/>
                  <a:pt x="14" y="12935"/>
                  <a:pt x="5" y="13653"/>
                </a:cubicBezTo>
                <a:cubicBezTo>
                  <a:pt x="1" y="13987"/>
                  <a:pt x="150" y="14077"/>
                  <a:pt x="311" y="14077"/>
                </a:cubicBezTo>
                <a:cubicBezTo>
                  <a:pt x="496" y="14077"/>
                  <a:pt x="696" y="13958"/>
                  <a:pt x="696" y="13958"/>
                </a:cubicBezTo>
                <a:lnTo>
                  <a:pt x="696" y="13958"/>
                </a:lnTo>
                <a:lnTo>
                  <a:pt x="446" y="14759"/>
                </a:lnTo>
                <a:cubicBezTo>
                  <a:pt x="446" y="14759"/>
                  <a:pt x="857" y="14763"/>
                  <a:pt x="1419" y="14763"/>
                </a:cubicBezTo>
                <a:cubicBezTo>
                  <a:pt x="2543" y="14763"/>
                  <a:pt x="4275" y="14745"/>
                  <a:pt x="4548" y="14636"/>
                </a:cubicBezTo>
                <a:cubicBezTo>
                  <a:pt x="4957" y="14472"/>
                  <a:pt x="10415" y="14599"/>
                  <a:pt x="11429" y="14463"/>
                </a:cubicBezTo>
                <a:cubicBezTo>
                  <a:pt x="12438" y="14322"/>
                  <a:pt x="19614" y="14322"/>
                  <a:pt x="19614" y="14322"/>
                </a:cubicBezTo>
                <a:lnTo>
                  <a:pt x="19537" y="13572"/>
                </a:lnTo>
                <a:cubicBezTo>
                  <a:pt x="19537" y="13572"/>
                  <a:pt x="19483" y="10743"/>
                  <a:pt x="19455" y="9956"/>
                </a:cubicBezTo>
                <a:cubicBezTo>
                  <a:pt x="19428" y="9165"/>
                  <a:pt x="19173" y="697"/>
                  <a:pt x="19173" y="697"/>
                </a:cubicBezTo>
                <a:lnTo>
                  <a:pt x="18523" y="538"/>
                </a:lnTo>
                <a:lnTo>
                  <a:pt x="18418" y="247"/>
                </a:lnTo>
                <a:cubicBezTo>
                  <a:pt x="18418" y="247"/>
                  <a:pt x="16477" y="97"/>
                  <a:pt x="16145" y="74"/>
                </a:cubicBezTo>
                <a:cubicBezTo>
                  <a:pt x="15817" y="56"/>
                  <a:pt x="12247" y="11"/>
                  <a:pt x="11711" y="2"/>
                </a:cubicBezTo>
                <a:cubicBezTo>
                  <a:pt x="11690" y="1"/>
                  <a:pt x="11663" y="1"/>
                  <a:pt x="11631" y="1"/>
                </a:cubicBezTo>
                <a:close/>
              </a:path>
            </a:pathLst>
          </a:custGeom>
          <a:solidFill>
            <a:srgbClr val="F67B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325;p7">
            <a:extLst>
              <a:ext uri="{FF2B5EF4-FFF2-40B4-BE49-F238E27FC236}">
                <a16:creationId xmlns:a16="http://schemas.microsoft.com/office/drawing/2014/main" id="{CBE6F7C3-09BD-3D69-FB3B-CBE358B6C23F}"/>
              </a:ext>
            </a:extLst>
          </p:cNvPr>
          <p:cNvSpPr/>
          <p:nvPr/>
        </p:nvSpPr>
        <p:spPr>
          <a:xfrm>
            <a:off x="1089437" y="1823667"/>
            <a:ext cx="2427755" cy="1822411"/>
          </a:xfrm>
          <a:custGeom>
            <a:avLst/>
            <a:gdLst/>
            <a:ahLst/>
            <a:cxnLst/>
            <a:rect l="l" t="t" r="r" b="b"/>
            <a:pathLst>
              <a:path w="19042" h="14294" extrusionOk="0">
                <a:moveTo>
                  <a:pt x="11449" y="199"/>
                </a:moveTo>
                <a:cubicBezTo>
                  <a:pt x="11956" y="199"/>
                  <a:pt x="12463" y="208"/>
                  <a:pt x="12970" y="228"/>
                </a:cubicBezTo>
                <a:cubicBezTo>
                  <a:pt x="13669" y="257"/>
                  <a:pt x="14362" y="266"/>
                  <a:pt x="15058" y="266"/>
                </a:cubicBezTo>
                <a:cubicBezTo>
                  <a:pt x="15232" y="266"/>
                  <a:pt x="15406" y="265"/>
                  <a:pt x="15581" y="264"/>
                </a:cubicBezTo>
                <a:cubicBezTo>
                  <a:pt x="15618" y="264"/>
                  <a:pt x="15656" y="264"/>
                  <a:pt x="15693" y="264"/>
                </a:cubicBezTo>
                <a:cubicBezTo>
                  <a:pt x="16091" y="264"/>
                  <a:pt x="16487" y="285"/>
                  <a:pt x="16886" y="314"/>
                </a:cubicBezTo>
                <a:cubicBezTo>
                  <a:pt x="17131" y="333"/>
                  <a:pt x="17377" y="355"/>
                  <a:pt x="17618" y="378"/>
                </a:cubicBezTo>
                <a:cubicBezTo>
                  <a:pt x="17741" y="387"/>
                  <a:pt x="17864" y="396"/>
                  <a:pt x="17986" y="405"/>
                </a:cubicBezTo>
                <a:cubicBezTo>
                  <a:pt x="18004" y="407"/>
                  <a:pt x="18027" y="407"/>
                  <a:pt x="18052" y="407"/>
                </a:cubicBezTo>
                <a:cubicBezTo>
                  <a:pt x="18096" y="407"/>
                  <a:pt x="18149" y="406"/>
                  <a:pt x="18203" y="406"/>
                </a:cubicBezTo>
                <a:cubicBezTo>
                  <a:pt x="18298" y="406"/>
                  <a:pt x="18395" y="411"/>
                  <a:pt x="18446" y="437"/>
                </a:cubicBezTo>
                <a:cubicBezTo>
                  <a:pt x="18614" y="528"/>
                  <a:pt x="18591" y="933"/>
                  <a:pt x="18591" y="1074"/>
                </a:cubicBezTo>
                <a:cubicBezTo>
                  <a:pt x="18596" y="1342"/>
                  <a:pt x="18596" y="1615"/>
                  <a:pt x="18600" y="1883"/>
                </a:cubicBezTo>
                <a:cubicBezTo>
                  <a:pt x="18609" y="2402"/>
                  <a:pt x="18619" y="2916"/>
                  <a:pt x="18628" y="3434"/>
                </a:cubicBezTo>
                <a:cubicBezTo>
                  <a:pt x="18646" y="4489"/>
                  <a:pt x="18673" y="5549"/>
                  <a:pt x="18700" y="6604"/>
                </a:cubicBezTo>
                <a:cubicBezTo>
                  <a:pt x="18763" y="8943"/>
                  <a:pt x="18831" y="11286"/>
                  <a:pt x="18850" y="13625"/>
                </a:cubicBezTo>
                <a:lnTo>
                  <a:pt x="18850" y="13625"/>
                </a:lnTo>
                <a:cubicBezTo>
                  <a:pt x="13998" y="13856"/>
                  <a:pt x="9141" y="13785"/>
                  <a:pt x="4289" y="13921"/>
                </a:cubicBezTo>
                <a:cubicBezTo>
                  <a:pt x="2938" y="13961"/>
                  <a:pt x="1592" y="14015"/>
                  <a:pt x="245" y="14096"/>
                </a:cubicBezTo>
                <a:lnTo>
                  <a:pt x="245" y="14096"/>
                </a:lnTo>
                <a:cubicBezTo>
                  <a:pt x="193" y="9602"/>
                  <a:pt x="255" y="5109"/>
                  <a:pt x="433" y="620"/>
                </a:cubicBezTo>
                <a:lnTo>
                  <a:pt x="433" y="620"/>
                </a:lnTo>
                <a:cubicBezTo>
                  <a:pt x="2571" y="549"/>
                  <a:pt x="4712" y="494"/>
                  <a:pt x="6845" y="369"/>
                </a:cubicBezTo>
                <a:cubicBezTo>
                  <a:pt x="8380" y="280"/>
                  <a:pt x="9913" y="199"/>
                  <a:pt x="11449" y="199"/>
                </a:cubicBezTo>
                <a:close/>
                <a:moveTo>
                  <a:pt x="11175" y="0"/>
                </a:moveTo>
                <a:cubicBezTo>
                  <a:pt x="11147" y="0"/>
                  <a:pt x="11120" y="0"/>
                  <a:pt x="11092" y="1"/>
                </a:cubicBezTo>
                <a:cubicBezTo>
                  <a:pt x="10055" y="5"/>
                  <a:pt x="9018" y="46"/>
                  <a:pt x="7986" y="105"/>
                </a:cubicBezTo>
                <a:cubicBezTo>
                  <a:pt x="5435" y="255"/>
                  <a:pt x="2888" y="346"/>
                  <a:pt x="337" y="433"/>
                </a:cubicBezTo>
                <a:cubicBezTo>
                  <a:pt x="283" y="433"/>
                  <a:pt x="242" y="474"/>
                  <a:pt x="242" y="528"/>
                </a:cubicBezTo>
                <a:cubicBezTo>
                  <a:pt x="60" y="5071"/>
                  <a:pt x="1" y="9619"/>
                  <a:pt x="55" y="14166"/>
                </a:cubicBezTo>
                <a:cubicBezTo>
                  <a:pt x="55" y="14216"/>
                  <a:pt x="87" y="14246"/>
                  <a:pt x="125" y="14255"/>
                </a:cubicBezTo>
                <a:lnTo>
                  <a:pt x="125" y="14255"/>
                </a:lnTo>
                <a:cubicBezTo>
                  <a:pt x="140" y="14278"/>
                  <a:pt x="165" y="14294"/>
                  <a:pt x="201" y="14294"/>
                </a:cubicBezTo>
                <a:cubicBezTo>
                  <a:pt x="202" y="14294"/>
                  <a:pt x="204" y="14294"/>
                  <a:pt x="205" y="14294"/>
                </a:cubicBezTo>
                <a:cubicBezTo>
                  <a:pt x="5080" y="13993"/>
                  <a:pt x="9973" y="14053"/>
                  <a:pt x="14858" y="13948"/>
                </a:cubicBezTo>
                <a:cubicBezTo>
                  <a:pt x="16222" y="13921"/>
                  <a:pt x="17582" y="13880"/>
                  <a:pt x="18946" y="13812"/>
                </a:cubicBezTo>
                <a:cubicBezTo>
                  <a:pt x="18996" y="13812"/>
                  <a:pt x="19041" y="13771"/>
                  <a:pt x="19041" y="13716"/>
                </a:cubicBezTo>
                <a:cubicBezTo>
                  <a:pt x="19023" y="11524"/>
                  <a:pt x="18964" y="9328"/>
                  <a:pt x="18910" y="7136"/>
                </a:cubicBezTo>
                <a:cubicBezTo>
                  <a:pt x="18882" y="6044"/>
                  <a:pt x="18850" y="4948"/>
                  <a:pt x="18828" y="3852"/>
                </a:cubicBezTo>
                <a:cubicBezTo>
                  <a:pt x="18805" y="2806"/>
                  <a:pt x="18823" y="1751"/>
                  <a:pt x="18764" y="715"/>
                </a:cubicBezTo>
                <a:cubicBezTo>
                  <a:pt x="18750" y="396"/>
                  <a:pt x="18746" y="264"/>
                  <a:pt x="18396" y="242"/>
                </a:cubicBezTo>
                <a:cubicBezTo>
                  <a:pt x="17855" y="210"/>
                  <a:pt x="17318" y="155"/>
                  <a:pt x="16781" y="114"/>
                </a:cubicBezTo>
                <a:cubicBezTo>
                  <a:pt x="16405" y="87"/>
                  <a:pt x="16029" y="80"/>
                  <a:pt x="15652" y="80"/>
                </a:cubicBezTo>
                <a:cubicBezTo>
                  <a:pt x="15241" y="80"/>
                  <a:pt x="14829" y="88"/>
                  <a:pt x="14418" y="88"/>
                </a:cubicBezTo>
                <a:cubicBezTo>
                  <a:pt x="14332" y="88"/>
                  <a:pt x="14247" y="88"/>
                  <a:pt x="14162" y="87"/>
                </a:cubicBezTo>
                <a:cubicBezTo>
                  <a:pt x="13166" y="78"/>
                  <a:pt x="12171" y="0"/>
                  <a:pt x="11175" y="0"/>
                </a:cubicBezTo>
                <a:close/>
              </a:path>
            </a:pathLst>
          </a:custGeom>
          <a:solidFill>
            <a:srgbClr val="4C4C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Google Shape;326;p7">
            <a:extLst>
              <a:ext uri="{FF2B5EF4-FFF2-40B4-BE49-F238E27FC236}">
                <a16:creationId xmlns:a16="http://schemas.microsoft.com/office/drawing/2014/main" id="{77E17603-7B9E-80F5-70D6-180A744EC1F0}"/>
              </a:ext>
            </a:extLst>
          </p:cNvPr>
          <p:cNvSpPr/>
          <p:nvPr/>
        </p:nvSpPr>
        <p:spPr>
          <a:xfrm>
            <a:off x="1157263" y="1901821"/>
            <a:ext cx="2470083" cy="1828403"/>
          </a:xfrm>
          <a:custGeom>
            <a:avLst/>
            <a:gdLst/>
            <a:ahLst/>
            <a:cxnLst/>
            <a:rect l="l" t="t" r="r" b="b"/>
            <a:pathLst>
              <a:path w="19374" h="14341" extrusionOk="0">
                <a:moveTo>
                  <a:pt x="18302" y="0"/>
                </a:moveTo>
                <a:cubicBezTo>
                  <a:pt x="18191" y="0"/>
                  <a:pt x="18151" y="171"/>
                  <a:pt x="18268" y="188"/>
                </a:cubicBezTo>
                <a:cubicBezTo>
                  <a:pt x="18424" y="216"/>
                  <a:pt x="18583" y="240"/>
                  <a:pt x="18739" y="264"/>
                </a:cubicBezTo>
                <a:lnTo>
                  <a:pt x="18739" y="264"/>
                </a:lnTo>
                <a:cubicBezTo>
                  <a:pt x="18853" y="4039"/>
                  <a:pt x="18992" y="7809"/>
                  <a:pt x="19073" y="11584"/>
                </a:cubicBezTo>
                <a:cubicBezTo>
                  <a:pt x="19087" y="12304"/>
                  <a:pt x="19083" y="13019"/>
                  <a:pt x="19168" y="13735"/>
                </a:cubicBezTo>
                <a:lnTo>
                  <a:pt x="19168" y="13735"/>
                </a:lnTo>
                <a:cubicBezTo>
                  <a:pt x="19145" y="13738"/>
                  <a:pt x="19121" y="13739"/>
                  <a:pt x="19097" y="13739"/>
                </a:cubicBezTo>
                <a:cubicBezTo>
                  <a:pt x="18986" y="13739"/>
                  <a:pt x="18867" y="13714"/>
                  <a:pt x="18769" y="13708"/>
                </a:cubicBezTo>
                <a:cubicBezTo>
                  <a:pt x="18496" y="13685"/>
                  <a:pt x="18214" y="13690"/>
                  <a:pt x="17941" y="13685"/>
                </a:cubicBezTo>
                <a:cubicBezTo>
                  <a:pt x="17537" y="13677"/>
                  <a:pt x="17134" y="13673"/>
                  <a:pt x="16730" y="13673"/>
                </a:cubicBezTo>
                <a:cubicBezTo>
                  <a:pt x="16497" y="13673"/>
                  <a:pt x="16264" y="13674"/>
                  <a:pt x="16031" y="13676"/>
                </a:cubicBezTo>
                <a:cubicBezTo>
                  <a:pt x="14735" y="13694"/>
                  <a:pt x="13448" y="13781"/>
                  <a:pt x="12156" y="13835"/>
                </a:cubicBezTo>
                <a:cubicBezTo>
                  <a:pt x="11734" y="13855"/>
                  <a:pt x="11310" y="13860"/>
                  <a:pt x="10887" y="13860"/>
                </a:cubicBezTo>
                <a:cubicBezTo>
                  <a:pt x="10290" y="13860"/>
                  <a:pt x="9693" y="13849"/>
                  <a:pt x="9096" y="13849"/>
                </a:cubicBezTo>
                <a:cubicBezTo>
                  <a:pt x="8828" y="13849"/>
                  <a:pt x="8559" y="13851"/>
                  <a:pt x="8291" y="13858"/>
                </a:cubicBezTo>
                <a:cubicBezTo>
                  <a:pt x="7009" y="13890"/>
                  <a:pt x="5731" y="13953"/>
                  <a:pt x="4453" y="14017"/>
                </a:cubicBezTo>
                <a:cubicBezTo>
                  <a:pt x="3040" y="14084"/>
                  <a:pt x="1627" y="14141"/>
                  <a:pt x="218" y="14149"/>
                </a:cubicBezTo>
                <a:lnTo>
                  <a:pt x="218" y="14149"/>
                </a:lnTo>
                <a:cubicBezTo>
                  <a:pt x="247" y="13982"/>
                  <a:pt x="276" y="13818"/>
                  <a:pt x="305" y="13653"/>
                </a:cubicBezTo>
                <a:cubicBezTo>
                  <a:pt x="319" y="13579"/>
                  <a:pt x="258" y="13530"/>
                  <a:pt x="202" y="13530"/>
                </a:cubicBezTo>
                <a:cubicBezTo>
                  <a:pt x="166" y="13530"/>
                  <a:pt x="132" y="13550"/>
                  <a:pt x="123" y="13599"/>
                </a:cubicBezTo>
                <a:cubicBezTo>
                  <a:pt x="87" y="13803"/>
                  <a:pt x="51" y="14013"/>
                  <a:pt x="10" y="14217"/>
                </a:cubicBezTo>
                <a:cubicBezTo>
                  <a:pt x="1" y="14276"/>
                  <a:pt x="37" y="14340"/>
                  <a:pt x="105" y="14340"/>
                </a:cubicBezTo>
                <a:cubicBezTo>
                  <a:pt x="2706" y="14335"/>
                  <a:pt x="5303" y="14135"/>
                  <a:pt x="7900" y="14058"/>
                </a:cubicBezTo>
                <a:cubicBezTo>
                  <a:pt x="8287" y="14047"/>
                  <a:pt x="8674" y="14044"/>
                  <a:pt x="9060" y="14044"/>
                </a:cubicBezTo>
                <a:cubicBezTo>
                  <a:pt x="9630" y="14044"/>
                  <a:pt x="10199" y="14051"/>
                  <a:pt x="10768" y="14051"/>
                </a:cubicBezTo>
                <a:cubicBezTo>
                  <a:pt x="11119" y="14051"/>
                  <a:pt x="11469" y="14048"/>
                  <a:pt x="11820" y="14040"/>
                </a:cubicBezTo>
                <a:cubicBezTo>
                  <a:pt x="13111" y="14008"/>
                  <a:pt x="14403" y="13894"/>
                  <a:pt x="15694" y="13876"/>
                </a:cubicBezTo>
                <a:cubicBezTo>
                  <a:pt x="16098" y="13869"/>
                  <a:pt x="16499" y="13865"/>
                  <a:pt x="16901" y="13865"/>
                </a:cubicBezTo>
                <a:cubicBezTo>
                  <a:pt x="17229" y="13865"/>
                  <a:pt x="17557" y="13868"/>
                  <a:pt x="17886" y="13872"/>
                </a:cubicBezTo>
                <a:cubicBezTo>
                  <a:pt x="18187" y="13876"/>
                  <a:pt x="18491" y="13872"/>
                  <a:pt x="18796" y="13899"/>
                </a:cubicBezTo>
                <a:cubicBezTo>
                  <a:pt x="18895" y="13908"/>
                  <a:pt x="19012" y="13930"/>
                  <a:pt x="19123" y="13930"/>
                </a:cubicBezTo>
                <a:cubicBezTo>
                  <a:pt x="19185" y="13930"/>
                  <a:pt x="19246" y="13923"/>
                  <a:pt x="19301" y="13903"/>
                </a:cubicBezTo>
                <a:cubicBezTo>
                  <a:pt x="19337" y="13890"/>
                  <a:pt x="19374" y="13853"/>
                  <a:pt x="19369" y="13808"/>
                </a:cubicBezTo>
                <a:cubicBezTo>
                  <a:pt x="19292" y="13199"/>
                  <a:pt x="19287" y="12594"/>
                  <a:pt x="19273" y="11980"/>
                </a:cubicBezTo>
                <a:cubicBezTo>
                  <a:pt x="19255" y="11038"/>
                  <a:pt x="19233" y="10097"/>
                  <a:pt x="19205" y="9156"/>
                </a:cubicBezTo>
                <a:cubicBezTo>
                  <a:pt x="19155" y="7259"/>
                  <a:pt x="19096" y="5363"/>
                  <a:pt x="19032" y="3467"/>
                </a:cubicBezTo>
                <a:cubicBezTo>
                  <a:pt x="18996" y="2371"/>
                  <a:pt x="18960" y="1275"/>
                  <a:pt x="18928" y="183"/>
                </a:cubicBezTo>
                <a:cubicBezTo>
                  <a:pt x="18928" y="142"/>
                  <a:pt x="18901" y="97"/>
                  <a:pt x="18860" y="92"/>
                </a:cubicBezTo>
                <a:cubicBezTo>
                  <a:pt x="18678" y="61"/>
                  <a:pt x="18496" y="33"/>
                  <a:pt x="18318" y="1"/>
                </a:cubicBezTo>
                <a:cubicBezTo>
                  <a:pt x="18313" y="1"/>
                  <a:pt x="18307" y="0"/>
                  <a:pt x="18302" y="0"/>
                </a:cubicBezTo>
                <a:close/>
              </a:path>
            </a:pathLst>
          </a:custGeom>
          <a:solidFill>
            <a:srgbClr val="4C4C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89514F4B-D3E3-F59B-E0CB-A25BCA8CF5FF}"/>
              </a:ext>
            </a:extLst>
          </p:cNvPr>
          <p:cNvSpPr/>
          <p:nvPr/>
        </p:nvSpPr>
        <p:spPr>
          <a:xfrm>
            <a:off x="3116053" y="1460359"/>
            <a:ext cx="756104" cy="756104"/>
          </a:xfrm>
          <a:prstGeom prst="ellipse">
            <a:avLst/>
          </a:prstGeom>
          <a:solidFill>
            <a:srgbClr val="F67B00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/>
              <a:t>01</a:t>
            </a:r>
            <a:endParaRPr lang="zh-CN" altLang="en-US" sz="2400" b="1" dirty="0"/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47A17399-DFD1-88AF-9D84-26EA7235A43B}"/>
              </a:ext>
            </a:extLst>
          </p:cNvPr>
          <p:cNvGrpSpPr/>
          <p:nvPr/>
        </p:nvGrpSpPr>
        <p:grpSpPr>
          <a:xfrm>
            <a:off x="1321666" y="4086708"/>
            <a:ext cx="2235567" cy="1029213"/>
            <a:chOff x="576406" y="1924676"/>
            <a:chExt cx="2235567" cy="1029213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1BC57B99-AAF5-1C92-43B0-DC9F1F23C6BE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D6FBE59D-231B-00D6-3373-BE0E55E63BBD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20" name="Google Shape;324;p7">
            <a:extLst>
              <a:ext uri="{FF2B5EF4-FFF2-40B4-BE49-F238E27FC236}">
                <a16:creationId xmlns:a16="http://schemas.microsoft.com/office/drawing/2014/main" id="{EDFA6F5F-78D1-BF7C-669E-6BC9FA7FD9BC}"/>
              </a:ext>
            </a:extLst>
          </p:cNvPr>
          <p:cNvSpPr/>
          <p:nvPr/>
        </p:nvSpPr>
        <p:spPr>
          <a:xfrm>
            <a:off x="4702809" y="1836290"/>
            <a:ext cx="2500809" cy="1882334"/>
          </a:xfrm>
          <a:custGeom>
            <a:avLst/>
            <a:gdLst/>
            <a:ahLst/>
            <a:cxnLst/>
            <a:rect l="l" t="t" r="r" b="b"/>
            <a:pathLst>
              <a:path w="19615" h="14764" extrusionOk="0">
                <a:moveTo>
                  <a:pt x="11631" y="1"/>
                </a:moveTo>
                <a:cubicBezTo>
                  <a:pt x="10854" y="1"/>
                  <a:pt x="7004" y="157"/>
                  <a:pt x="6126" y="284"/>
                </a:cubicBezTo>
                <a:cubicBezTo>
                  <a:pt x="5212" y="415"/>
                  <a:pt x="337" y="415"/>
                  <a:pt x="210" y="429"/>
                </a:cubicBezTo>
                <a:cubicBezTo>
                  <a:pt x="210" y="429"/>
                  <a:pt x="14" y="12935"/>
                  <a:pt x="5" y="13653"/>
                </a:cubicBezTo>
                <a:cubicBezTo>
                  <a:pt x="1" y="13987"/>
                  <a:pt x="150" y="14077"/>
                  <a:pt x="311" y="14077"/>
                </a:cubicBezTo>
                <a:cubicBezTo>
                  <a:pt x="496" y="14077"/>
                  <a:pt x="696" y="13958"/>
                  <a:pt x="696" y="13958"/>
                </a:cubicBezTo>
                <a:lnTo>
                  <a:pt x="696" y="13958"/>
                </a:lnTo>
                <a:lnTo>
                  <a:pt x="446" y="14759"/>
                </a:lnTo>
                <a:cubicBezTo>
                  <a:pt x="446" y="14759"/>
                  <a:pt x="857" y="14763"/>
                  <a:pt x="1419" y="14763"/>
                </a:cubicBezTo>
                <a:cubicBezTo>
                  <a:pt x="2543" y="14763"/>
                  <a:pt x="4275" y="14745"/>
                  <a:pt x="4548" y="14636"/>
                </a:cubicBezTo>
                <a:cubicBezTo>
                  <a:pt x="4957" y="14472"/>
                  <a:pt x="10415" y="14599"/>
                  <a:pt x="11429" y="14463"/>
                </a:cubicBezTo>
                <a:cubicBezTo>
                  <a:pt x="12438" y="14322"/>
                  <a:pt x="19614" y="14322"/>
                  <a:pt x="19614" y="14322"/>
                </a:cubicBezTo>
                <a:lnTo>
                  <a:pt x="19537" y="13572"/>
                </a:lnTo>
                <a:cubicBezTo>
                  <a:pt x="19537" y="13572"/>
                  <a:pt x="19483" y="10743"/>
                  <a:pt x="19455" y="9956"/>
                </a:cubicBezTo>
                <a:cubicBezTo>
                  <a:pt x="19428" y="9165"/>
                  <a:pt x="19173" y="697"/>
                  <a:pt x="19173" y="697"/>
                </a:cubicBezTo>
                <a:lnTo>
                  <a:pt x="18523" y="538"/>
                </a:lnTo>
                <a:lnTo>
                  <a:pt x="18418" y="247"/>
                </a:lnTo>
                <a:cubicBezTo>
                  <a:pt x="18418" y="247"/>
                  <a:pt x="16477" y="97"/>
                  <a:pt x="16145" y="74"/>
                </a:cubicBezTo>
                <a:cubicBezTo>
                  <a:pt x="15817" y="56"/>
                  <a:pt x="12247" y="11"/>
                  <a:pt x="11711" y="2"/>
                </a:cubicBezTo>
                <a:cubicBezTo>
                  <a:pt x="11690" y="1"/>
                  <a:pt x="11663" y="1"/>
                  <a:pt x="11631" y="1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325;p7">
            <a:extLst>
              <a:ext uri="{FF2B5EF4-FFF2-40B4-BE49-F238E27FC236}">
                <a16:creationId xmlns:a16="http://schemas.microsoft.com/office/drawing/2014/main" id="{4DC0E3E9-4F0A-687E-848B-5D7A47656D9F}"/>
              </a:ext>
            </a:extLst>
          </p:cNvPr>
          <p:cNvSpPr/>
          <p:nvPr/>
        </p:nvSpPr>
        <p:spPr>
          <a:xfrm>
            <a:off x="4678457" y="1823667"/>
            <a:ext cx="2427755" cy="1822411"/>
          </a:xfrm>
          <a:custGeom>
            <a:avLst/>
            <a:gdLst/>
            <a:ahLst/>
            <a:cxnLst/>
            <a:rect l="l" t="t" r="r" b="b"/>
            <a:pathLst>
              <a:path w="19042" h="14294" extrusionOk="0">
                <a:moveTo>
                  <a:pt x="11449" y="199"/>
                </a:moveTo>
                <a:cubicBezTo>
                  <a:pt x="11956" y="199"/>
                  <a:pt x="12463" y="208"/>
                  <a:pt x="12970" y="228"/>
                </a:cubicBezTo>
                <a:cubicBezTo>
                  <a:pt x="13669" y="257"/>
                  <a:pt x="14362" y="266"/>
                  <a:pt x="15058" y="266"/>
                </a:cubicBezTo>
                <a:cubicBezTo>
                  <a:pt x="15232" y="266"/>
                  <a:pt x="15406" y="265"/>
                  <a:pt x="15581" y="264"/>
                </a:cubicBezTo>
                <a:cubicBezTo>
                  <a:pt x="15618" y="264"/>
                  <a:pt x="15656" y="264"/>
                  <a:pt x="15693" y="264"/>
                </a:cubicBezTo>
                <a:cubicBezTo>
                  <a:pt x="16091" y="264"/>
                  <a:pt x="16487" y="285"/>
                  <a:pt x="16886" y="314"/>
                </a:cubicBezTo>
                <a:cubicBezTo>
                  <a:pt x="17131" y="333"/>
                  <a:pt x="17377" y="355"/>
                  <a:pt x="17618" y="378"/>
                </a:cubicBezTo>
                <a:cubicBezTo>
                  <a:pt x="17741" y="387"/>
                  <a:pt x="17864" y="396"/>
                  <a:pt x="17986" y="405"/>
                </a:cubicBezTo>
                <a:cubicBezTo>
                  <a:pt x="18004" y="407"/>
                  <a:pt x="18027" y="407"/>
                  <a:pt x="18052" y="407"/>
                </a:cubicBezTo>
                <a:cubicBezTo>
                  <a:pt x="18096" y="407"/>
                  <a:pt x="18149" y="406"/>
                  <a:pt x="18203" y="406"/>
                </a:cubicBezTo>
                <a:cubicBezTo>
                  <a:pt x="18298" y="406"/>
                  <a:pt x="18395" y="411"/>
                  <a:pt x="18446" y="437"/>
                </a:cubicBezTo>
                <a:cubicBezTo>
                  <a:pt x="18614" y="528"/>
                  <a:pt x="18591" y="933"/>
                  <a:pt x="18591" y="1074"/>
                </a:cubicBezTo>
                <a:cubicBezTo>
                  <a:pt x="18596" y="1342"/>
                  <a:pt x="18596" y="1615"/>
                  <a:pt x="18600" y="1883"/>
                </a:cubicBezTo>
                <a:cubicBezTo>
                  <a:pt x="18609" y="2402"/>
                  <a:pt x="18619" y="2916"/>
                  <a:pt x="18628" y="3434"/>
                </a:cubicBezTo>
                <a:cubicBezTo>
                  <a:pt x="18646" y="4489"/>
                  <a:pt x="18673" y="5549"/>
                  <a:pt x="18700" y="6604"/>
                </a:cubicBezTo>
                <a:cubicBezTo>
                  <a:pt x="18763" y="8943"/>
                  <a:pt x="18831" y="11286"/>
                  <a:pt x="18850" y="13625"/>
                </a:cubicBezTo>
                <a:lnTo>
                  <a:pt x="18850" y="13625"/>
                </a:lnTo>
                <a:cubicBezTo>
                  <a:pt x="13998" y="13856"/>
                  <a:pt x="9141" y="13785"/>
                  <a:pt x="4289" y="13921"/>
                </a:cubicBezTo>
                <a:cubicBezTo>
                  <a:pt x="2938" y="13961"/>
                  <a:pt x="1592" y="14015"/>
                  <a:pt x="245" y="14096"/>
                </a:cubicBezTo>
                <a:lnTo>
                  <a:pt x="245" y="14096"/>
                </a:lnTo>
                <a:cubicBezTo>
                  <a:pt x="193" y="9602"/>
                  <a:pt x="255" y="5109"/>
                  <a:pt x="433" y="620"/>
                </a:cubicBezTo>
                <a:lnTo>
                  <a:pt x="433" y="620"/>
                </a:lnTo>
                <a:cubicBezTo>
                  <a:pt x="2571" y="549"/>
                  <a:pt x="4712" y="494"/>
                  <a:pt x="6845" y="369"/>
                </a:cubicBezTo>
                <a:cubicBezTo>
                  <a:pt x="8380" y="280"/>
                  <a:pt x="9913" y="199"/>
                  <a:pt x="11449" y="199"/>
                </a:cubicBezTo>
                <a:close/>
                <a:moveTo>
                  <a:pt x="11175" y="0"/>
                </a:moveTo>
                <a:cubicBezTo>
                  <a:pt x="11147" y="0"/>
                  <a:pt x="11120" y="0"/>
                  <a:pt x="11092" y="1"/>
                </a:cubicBezTo>
                <a:cubicBezTo>
                  <a:pt x="10055" y="5"/>
                  <a:pt x="9018" y="46"/>
                  <a:pt x="7986" y="105"/>
                </a:cubicBezTo>
                <a:cubicBezTo>
                  <a:pt x="5435" y="255"/>
                  <a:pt x="2888" y="346"/>
                  <a:pt x="337" y="433"/>
                </a:cubicBezTo>
                <a:cubicBezTo>
                  <a:pt x="283" y="433"/>
                  <a:pt x="242" y="474"/>
                  <a:pt x="242" y="528"/>
                </a:cubicBezTo>
                <a:cubicBezTo>
                  <a:pt x="60" y="5071"/>
                  <a:pt x="1" y="9619"/>
                  <a:pt x="55" y="14166"/>
                </a:cubicBezTo>
                <a:cubicBezTo>
                  <a:pt x="55" y="14216"/>
                  <a:pt x="87" y="14246"/>
                  <a:pt x="125" y="14255"/>
                </a:cubicBezTo>
                <a:lnTo>
                  <a:pt x="125" y="14255"/>
                </a:lnTo>
                <a:cubicBezTo>
                  <a:pt x="140" y="14278"/>
                  <a:pt x="165" y="14294"/>
                  <a:pt x="201" y="14294"/>
                </a:cubicBezTo>
                <a:cubicBezTo>
                  <a:pt x="202" y="14294"/>
                  <a:pt x="204" y="14294"/>
                  <a:pt x="205" y="14294"/>
                </a:cubicBezTo>
                <a:cubicBezTo>
                  <a:pt x="5080" y="13993"/>
                  <a:pt x="9973" y="14053"/>
                  <a:pt x="14858" y="13948"/>
                </a:cubicBezTo>
                <a:cubicBezTo>
                  <a:pt x="16222" y="13921"/>
                  <a:pt x="17582" y="13880"/>
                  <a:pt x="18946" y="13812"/>
                </a:cubicBezTo>
                <a:cubicBezTo>
                  <a:pt x="18996" y="13812"/>
                  <a:pt x="19041" y="13771"/>
                  <a:pt x="19041" y="13716"/>
                </a:cubicBezTo>
                <a:cubicBezTo>
                  <a:pt x="19023" y="11524"/>
                  <a:pt x="18964" y="9328"/>
                  <a:pt x="18910" y="7136"/>
                </a:cubicBezTo>
                <a:cubicBezTo>
                  <a:pt x="18882" y="6044"/>
                  <a:pt x="18850" y="4948"/>
                  <a:pt x="18828" y="3852"/>
                </a:cubicBezTo>
                <a:cubicBezTo>
                  <a:pt x="18805" y="2806"/>
                  <a:pt x="18823" y="1751"/>
                  <a:pt x="18764" y="715"/>
                </a:cubicBezTo>
                <a:cubicBezTo>
                  <a:pt x="18750" y="396"/>
                  <a:pt x="18746" y="264"/>
                  <a:pt x="18396" y="242"/>
                </a:cubicBezTo>
                <a:cubicBezTo>
                  <a:pt x="17855" y="210"/>
                  <a:pt x="17318" y="155"/>
                  <a:pt x="16781" y="114"/>
                </a:cubicBezTo>
                <a:cubicBezTo>
                  <a:pt x="16405" y="87"/>
                  <a:pt x="16029" y="80"/>
                  <a:pt x="15652" y="80"/>
                </a:cubicBezTo>
                <a:cubicBezTo>
                  <a:pt x="15241" y="80"/>
                  <a:pt x="14829" y="88"/>
                  <a:pt x="14418" y="88"/>
                </a:cubicBezTo>
                <a:cubicBezTo>
                  <a:pt x="14332" y="88"/>
                  <a:pt x="14247" y="88"/>
                  <a:pt x="14162" y="87"/>
                </a:cubicBezTo>
                <a:cubicBezTo>
                  <a:pt x="13166" y="78"/>
                  <a:pt x="12171" y="0"/>
                  <a:pt x="11175" y="0"/>
                </a:cubicBezTo>
                <a:close/>
              </a:path>
            </a:pathLst>
          </a:custGeom>
          <a:solidFill>
            <a:srgbClr val="4C4C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326;p7">
            <a:extLst>
              <a:ext uri="{FF2B5EF4-FFF2-40B4-BE49-F238E27FC236}">
                <a16:creationId xmlns:a16="http://schemas.microsoft.com/office/drawing/2014/main" id="{62E2DF50-F8E2-9C9B-EB95-33FF028A814A}"/>
              </a:ext>
            </a:extLst>
          </p:cNvPr>
          <p:cNvSpPr/>
          <p:nvPr/>
        </p:nvSpPr>
        <p:spPr>
          <a:xfrm>
            <a:off x="4746283" y="1901821"/>
            <a:ext cx="2470083" cy="1828403"/>
          </a:xfrm>
          <a:custGeom>
            <a:avLst/>
            <a:gdLst/>
            <a:ahLst/>
            <a:cxnLst/>
            <a:rect l="l" t="t" r="r" b="b"/>
            <a:pathLst>
              <a:path w="19374" h="14341" extrusionOk="0">
                <a:moveTo>
                  <a:pt x="18302" y="0"/>
                </a:moveTo>
                <a:cubicBezTo>
                  <a:pt x="18191" y="0"/>
                  <a:pt x="18151" y="171"/>
                  <a:pt x="18268" y="188"/>
                </a:cubicBezTo>
                <a:cubicBezTo>
                  <a:pt x="18424" y="216"/>
                  <a:pt x="18583" y="240"/>
                  <a:pt x="18739" y="264"/>
                </a:cubicBezTo>
                <a:lnTo>
                  <a:pt x="18739" y="264"/>
                </a:lnTo>
                <a:cubicBezTo>
                  <a:pt x="18853" y="4039"/>
                  <a:pt x="18992" y="7809"/>
                  <a:pt x="19073" y="11584"/>
                </a:cubicBezTo>
                <a:cubicBezTo>
                  <a:pt x="19087" y="12304"/>
                  <a:pt x="19083" y="13019"/>
                  <a:pt x="19168" y="13735"/>
                </a:cubicBezTo>
                <a:lnTo>
                  <a:pt x="19168" y="13735"/>
                </a:lnTo>
                <a:cubicBezTo>
                  <a:pt x="19145" y="13738"/>
                  <a:pt x="19121" y="13739"/>
                  <a:pt x="19097" y="13739"/>
                </a:cubicBezTo>
                <a:cubicBezTo>
                  <a:pt x="18986" y="13739"/>
                  <a:pt x="18867" y="13714"/>
                  <a:pt x="18769" y="13708"/>
                </a:cubicBezTo>
                <a:cubicBezTo>
                  <a:pt x="18496" y="13685"/>
                  <a:pt x="18214" y="13690"/>
                  <a:pt x="17941" y="13685"/>
                </a:cubicBezTo>
                <a:cubicBezTo>
                  <a:pt x="17537" y="13677"/>
                  <a:pt x="17134" y="13673"/>
                  <a:pt x="16730" y="13673"/>
                </a:cubicBezTo>
                <a:cubicBezTo>
                  <a:pt x="16497" y="13673"/>
                  <a:pt x="16264" y="13674"/>
                  <a:pt x="16031" y="13676"/>
                </a:cubicBezTo>
                <a:cubicBezTo>
                  <a:pt x="14735" y="13694"/>
                  <a:pt x="13448" y="13781"/>
                  <a:pt x="12156" y="13835"/>
                </a:cubicBezTo>
                <a:cubicBezTo>
                  <a:pt x="11734" y="13855"/>
                  <a:pt x="11310" y="13860"/>
                  <a:pt x="10887" y="13860"/>
                </a:cubicBezTo>
                <a:cubicBezTo>
                  <a:pt x="10290" y="13860"/>
                  <a:pt x="9693" y="13849"/>
                  <a:pt x="9096" y="13849"/>
                </a:cubicBezTo>
                <a:cubicBezTo>
                  <a:pt x="8828" y="13849"/>
                  <a:pt x="8559" y="13851"/>
                  <a:pt x="8291" y="13858"/>
                </a:cubicBezTo>
                <a:cubicBezTo>
                  <a:pt x="7009" y="13890"/>
                  <a:pt x="5731" y="13953"/>
                  <a:pt x="4453" y="14017"/>
                </a:cubicBezTo>
                <a:cubicBezTo>
                  <a:pt x="3040" y="14084"/>
                  <a:pt x="1627" y="14141"/>
                  <a:pt x="218" y="14149"/>
                </a:cubicBezTo>
                <a:lnTo>
                  <a:pt x="218" y="14149"/>
                </a:lnTo>
                <a:cubicBezTo>
                  <a:pt x="247" y="13982"/>
                  <a:pt x="276" y="13818"/>
                  <a:pt x="305" y="13653"/>
                </a:cubicBezTo>
                <a:cubicBezTo>
                  <a:pt x="319" y="13579"/>
                  <a:pt x="258" y="13530"/>
                  <a:pt x="202" y="13530"/>
                </a:cubicBezTo>
                <a:cubicBezTo>
                  <a:pt x="166" y="13530"/>
                  <a:pt x="132" y="13550"/>
                  <a:pt x="123" y="13599"/>
                </a:cubicBezTo>
                <a:cubicBezTo>
                  <a:pt x="87" y="13803"/>
                  <a:pt x="51" y="14013"/>
                  <a:pt x="10" y="14217"/>
                </a:cubicBezTo>
                <a:cubicBezTo>
                  <a:pt x="1" y="14276"/>
                  <a:pt x="37" y="14340"/>
                  <a:pt x="105" y="14340"/>
                </a:cubicBezTo>
                <a:cubicBezTo>
                  <a:pt x="2706" y="14335"/>
                  <a:pt x="5303" y="14135"/>
                  <a:pt x="7900" y="14058"/>
                </a:cubicBezTo>
                <a:cubicBezTo>
                  <a:pt x="8287" y="14047"/>
                  <a:pt x="8674" y="14044"/>
                  <a:pt x="9060" y="14044"/>
                </a:cubicBezTo>
                <a:cubicBezTo>
                  <a:pt x="9630" y="14044"/>
                  <a:pt x="10199" y="14051"/>
                  <a:pt x="10768" y="14051"/>
                </a:cubicBezTo>
                <a:cubicBezTo>
                  <a:pt x="11119" y="14051"/>
                  <a:pt x="11469" y="14048"/>
                  <a:pt x="11820" y="14040"/>
                </a:cubicBezTo>
                <a:cubicBezTo>
                  <a:pt x="13111" y="14008"/>
                  <a:pt x="14403" y="13894"/>
                  <a:pt x="15694" y="13876"/>
                </a:cubicBezTo>
                <a:cubicBezTo>
                  <a:pt x="16098" y="13869"/>
                  <a:pt x="16499" y="13865"/>
                  <a:pt x="16901" y="13865"/>
                </a:cubicBezTo>
                <a:cubicBezTo>
                  <a:pt x="17229" y="13865"/>
                  <a:pt x="17557" y="13868"/>
                  <a:pt x="17886" y="13872"/>
                </a:cubicBezTo>
                <a:cubicBezTo>
                  <a:pt x="18187" y="13876"/>
                  <a:pt x="18491" y="13872"/>
                  <a:pt x="18796" y="13899"/>
                </a:cubicBezTo>
                <a:cubicBezTo>
                  <a:pt x="18895" y="13908"/>
                  <a:pt x="19012" y="13930"/>
                  <a:pt x="19123" y="13930"/>
                </a:cubicBezTo>
                <a:cubicBezTo>
                  <a:pt x="19185" y="13930"/>
                  <a:pt x="19246" y="13923"/>
                  <a:pt x="19301" y="13903"/>
                </a:cubicBezTo>
                <a:cubicBezTo>
                  <a:pt x="19337" y="13890"/>
                  <a:pt x="19374" y="13853"/>
                  <a:pt x="19369" y="13808"/>
                </a:cubicBezTo>
                <a:cubicBezTo>
                  <a:pt x="19292" y="13199"/>
                  <a:pt x="19287" y="12594"/>
                  <a:pt x="19273" y="11980"/>
                </a:cubicBezTo>
                <a:cubicBezTo>
                  <a:pt x="19255" y="11038"/>
                  <a:pt x="19233" y="10097"/>
                  <a:pt x="19205" y="9156"/>
                </a:cubicBezTo>
                <a:cubicBezTo>
                  <a:pt x="19155" y="7259"/>
                  <a:pt x="19096" y="5363"/>
                  <a:pt x="19032" y="3467"/>
                </a:cubicBezTo>
                <a:cubicBezTo>
                  <a:pt x="18996" y="2371"/>
                  <a:pt x="18960" y="1275"/>
                  <a:pt x="18928" y="183"/>
                </a:cubicBezTo>
                <a:cubicBezTo>
                  <a:pt x="18928" y="142"/>
                  <a:pt x="18901" y="97"/>
                  <a:pt x="18860" y="92"/>
                </a:cubicBezTo>
                <a:cubicBezTo>
                  <a:pt x="18678" y="61"/>
                  <a:pt x="18496" y="33"/>
                  <a:pt x="18318" y="1"/>
                </a:cubicBezTo>
                <a:cubicBezTo>
                  <a:pt x="18313" y="1"/>
                  <a:pt x="18307" y="0"/>
                  <a:pt x="18302" y="0"/>
                </a:cubicBezTo>
                <a:close/>
              </a:path>
            </a:pathLst>
          </a:custGeom>
          <a:solidFill>
            <a:srgbClr val="4C4C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id="{8272A088-9473-3ABF-E4A1-7DBB311BD262}"/>
              </a:ext>
            </a:extLst>
          </p:cNvPr>
          <p:cNvSpPr/>
          <p:nvPr/>
        </p:nvSpPr>
        <p:spPr>
          <a:xfrm>
            <a:off x="6705073" y="1460359"/>
            <a:ext cx="756104" cy="756104"/>
          </a:xfrm>
          <a:prstGeom prst="ellipse">
            <a:avLst/>
          </a:prstGeom>
          <a:solidFill>
            <a:srgbClr val="FFD7B0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/>
              <a:t>02</a:t>
            </a:r>
            <a:endParaRPr lang="zh-CN" altLang="en-US" sz="2400" b="1" dirty="0"/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00ED6DC4-8BD8-1C23-614C-1671031D1791}"/>
              </a:ext>
            </a:extLst>
          </p:cNvPr>
          <p:cNvGrpSpPr/>
          <p:nvPr/>
        </p:nvGrpSpPr>
        <p:grpSpPr>
          <a:xfrm>
            <a:off x="4910686" y="4086708"/>
            <a:ext cx="2235567" cy="1029213"/>
            <a:chOff x="576406" y="1924676"/>
            <a:chExt cx="2235567" cy="1029213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D3A8D988-D02E-4CCB-C240-7E3735C3D7B0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EDFF7B49-94DD-77AD-2BBD-72220D144EDB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27" name="Google Shape;324;p7">
            <a:extLst>
              <a:ext uri="{FF2B5EF4-FFF2-40B4-BE49-F238E27FC236}">
                <a16:creationId xmlns:a16="http://schemas.microsoft.com/office/drawing/2014/main" id="{00706CC9-0DEA-73F6-284E-EA8AE61ED652}"/>
              </a:ext>
            </a:extLst>
          </p:cNvPr>
          <p:cNvSpPr/>
          <p:nvPr/>
        </p:nvSpPr>
        <p:spPr>
          <a:xfrm>
            <a:off x="8291829" y="1836290"/>
            <a:ext cx="2500809" cy="1882334"/>
          </a:xfrm>
          <a:custGeom>
            <a:avLst/>
            <a:gdLst/>
            <a:ahLst/>
            <a:cxnLst/>
            <a:rect l="l" t="t" r="r" b="b"/>
            <a:pathLst>
              <a:path w="19615" h="14764" extrusionOk="0">
                <a:moveTo>
                  <a:pt x="11631" y="1"/>
                </a:moveTo>
                <a:cubicBezTo>
                  <a:pt x="10854" y="1"/>
                  <a:pt x="7004" y="157"/>
                  <a:pt x="6126" y="284"/>
                </a:cubicBezTo>
                <a:cubicBezTo>
                  <a:pt x="5212" y="415"/>
                  <a:pt x="337" y="415"/>
                  <a:pt x="210" y="429"/>
                </a:cubicBezTo>
                <a:cubicBezTo>
                  <a:pt x="210" y="429"/>
                  <a:pt x="14" y="12935"/>
                  <a:pt x="5" y="13653"/>
                </a:cubicBezTo>
                <a:cubicBezTo>
                  <a:pt x="1" y="13987"/>
                  <a:pt x="150" y="14077"/>
                  <a:pt x="311" y="14077"/>
                </a:cubicBezTo>
                <a:cubicBezTo>
                  <a:pt x="496" y="14077"/>
                  <a:pt x="696" y="13958"/>
                  <a:pt x="696" y="13958"/>
                </a:cubicBezTo>
                <a:lnTo>
                  <a:pt x="696" y="13958"/>
                </a:lnTo>
                <a:lnTo>
                  <a:pt x="446" y="14759"/>
                </a:lnTo>
                <a:cubicBezTo>
                  <a:pt x="446" y="14759"/>
                  <a:pt x="857" y="14763"/>
                  <a:pt x="1419" y="14763"/>
                </a:cubicBezTo>
                <a:cubicBezTo>
                  <a:pt x="2543" y="14763"/>
                  <a:pt x="4275" y="14745"/>
                  <a:pt x="4548" y="14636"/>
                </a:cubicBezTo>
                <a:cubicBezTo>
                  <a:pt x="4957" y="14472"/>
                  <a:pt x="10415" y="14599"/>
                  <a:pt x="11429" y="14463"/>
                </a:cubicBezTo>
                <a:cubicBezTo>
                  <a:pt x="12438" y="14322"/>
                  <a:pt x="19614" y="14322"/>
                  <a:pt x="19614" y="14322"/>
                </a:cubicBezTo>
                <a:lnTo>
                  <a:pt x="19537" y="13572"/>
                </a:lnTo>
                <a:cubicBezTo>
                  <a:pt x="19537" y="13572"/>
                  <a:pt x="19483" y="10743"/>
                  <a:pt x="19455" y="9956"/>
                </a:cubicBezTo>
                <a:cubicBezTo>
                  <a:pt x="19428" y="9165"/>
                  <a:pt x="19173" y="697"/>
                  <a:pt x="19173" y="697"/>
                </a:cubicBezTo>
                <a:lnTo>
                  <a:pt x="18523" y="538"/>
                </a:lnTo>
                <a:lnTo>
                  <a:pt x="18418" y="247"/>
                </a:lnTo>
                <a:cubicBezTo>
                  <a:pt x="18418" y="247"/>
                  <a:pt x="16477" y="97"/>
                  <a:pt x="16145" y="74"/>
                </a:cubicBezTo>
                <a:cubicBezTo>
                  <a:pt x="15817" y="56"/>
                  <a:pt x="12247" y="11"/>
                  <a:pt x="11711" y="2"/>
                </a:cubicBezTo>
                <a:cubicBezTo>
                  <a:pt x="11690" y="1"/>
                  <a:pt x="11663" y="1"/>
                  <a:pt x="11631" y="1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325;p7">
            <a:extLst>
              <a:ext uri="{FF2B5EF4-FFF2-40B4-BE49-F238E27FC236}">
                <a16:creationId xmlns:a16="http://schemas.microsoft.com/office/drawing/2014/main" id="{6FC98406-F637-DF17-B612-4CF13778724E}"/>
              </a:ext>
            </a:extLst>
          </p:cNvPr>
          <p:cNvSpPr/>
          <p:nvPr/>
        </p:nvSpPr>
        <p:spPr>
          <a:xfrm>
            <a:off x="8267477" y="1823667"/>
            <a:ext cx="2427755" cy="1822411"/>
          </a:xfrm>
          <a:custGeom>
            <a:avLst/>
            <a:gdLst/>
            <a:ahLst/>
            <a:cxnLst/>
            <a:rect l="l" t="t" r="r" b="b"/>
            <a:pathLst>
              <a:path w="19042" h="14294" extrusionOk="0">
                <a:moveTo>
                  <a:pt x="11449" y="199"/>
                </a:moveTo>
                <a:cubicBezTo>
                  <a:pt x="11956" y="199"/>
                  <a:pt x="12463" y="208"/>
                  <a:pt x="12970" y="228"/>
                </a:cubicBezTo>
                <a:cubicBezTo>
                  <a:pt x="13669" y="257"/>
                  <a:pt x="14362" y="266"/>
                  <a:pt x="15058" y="266"/>
                </a:cubicBezTo>
                <a:cubicBezTo>
                  <a:pt x="15232" y="266"/>
                  <a:pt x="15406" y="265"/>
                  <a:pt x="15581" y="264"/>
                </a:cubicBezTo>
                <a:cubicBezTo>
                  <a:pt x="15618" y="264"/>
                  <a:pt x="15656" y="264"/>
                  <a:pt x="15693" y="264"/>
                </a:cubicBezTo>
                <a:cubicBezTo>
                  <a:pt x="16091" y="264"/>
                  <a:pt x="16487" y="285"/>
                  <a:pt x="16886" y="314"/>
                </a:cubicBezTo>
                <a:cubicBezTo>
                  <a:pt x="17131" y="333"/>
                  <a:pt x="17377" y="355"/>
                  <a:pt x="17618" y="378"/>
                </a:cubicBezTo>
                <a:cubicBezTo>
                  <a:pt x="17741" y="387"/>
                  <a:pt x="17864" y="396"/>
                  <a:pt x="17986" y="405"/>
                </a:cubicBezTo>
                <a:cubicBezTo>
                  <a:pt x="18004" y="407"/>
                  <a:pt x="18027" y="407"/>
                  <a:pt x="18052" y="407"/>
                </a:cubicBezTo>
                <a:cubicBezTo>
                  <a:pt x="18096" y="407"/>
                  <a:pt x="18149" y="406"/>
                  <a:pt x="18203" y="406"/>
                </a:cubicBezTo>
                <a:cubicBezTo>
                  <a:pt x="18298" y="406"/>
                  <a:pt x="18395" y="411"/>
                  <a:pt x="18446" y="437"/>
                </a:cubicBezTo>
                <a:cubicBezTo>
                  <a:pt x="18614" y="528"/>
                  <a:pt x="18591" y="933"/>
                  <a:pt x="18591" y="1074"/>
                </a:cubicBezTo>
                <a:cubicBezTo>
                  <a:pt x="18596" y="1342"/>
                  <a:pt x="18596" y="1615"/>
                  <a:pt x="18600" y="1883"/>
                </a:cubicBezTo>
                <a:cubicBezTo>
                  <a:pt x="18609" y="2402"/>
                  <a:pt x="18619" y="2916"/>
                  <a:pt x="18628" y="3434"/>
                </a:cubicBezTo>
                <a:cubicBezTo>
                  <a:pt x="18646" y="4489"/>
                  <a:pt x="18673" y="5549"/>
                  <a:pt x="18700" y="6604"/>
                </a:cubicBezTo>
                <a:cubicBezTo>
                  <a:pt x="18763" y="8943"/>
                  <a:pt x="18831" y="11286"/>
                  <a:pt x="18850" y="13625"/>
                </a:cubicBezTo>
                <a:lnTo>
                  <a:pt x="18850" y="13625"/>
                </a:lnTo>
                <a:cubicBezTo>
                  <a:pt x="13998" y="13856"/>
                  <a:pt x="9141" y="13785"/>
                  <a:pt x="4289" y="13921"/>
                </a:cubicBezTo>
                <a:cubicBezTo>
                  <a:pt x="2938" y="13961"/>
                  <a:pt x="1592" y="14015"/>
                  <a:pt x="245" y="14096"/>
                </a:cubicBezTo>
                <a:lnTo>
                  <a:pt x="245" y="14096"/>
                </a:lnTo>
                <a:cubicBezTo>
                  <a:pt x="193" y="9602"/>
                  <a:pt x="255" y="5109"/>
                  <a:pt x="433" y="620"/>
                </a:cubicBezTo>
                <a:lnTo>
                  <a:pt x="433" y="620"/>
                </a:lnTo>
                <a:cubicBezTo>
                  <a:pt x="2571" y="549"/>
                  <a:pt x="4712" y="494"/>
                  <a:pt x="6845" y="369"/>
                </a:cubicBezTo>
                <a:cubicBezTo>
                  <a:pt x="8380" y="280"/>
                  <a:pt x="9913" y="199"/>
                  <a:pt x="11449" y="199"/>
                </a:cubicBezTo>
                <a:close/>
                <a:moveTo>
                  <a:pt x="11175" y="0"/>
                </a:moveTo>
                <a:cubicBezTo>
                  <a:pt x="11147" y="0"/>
                  <a:pt x="11120" y="0"/>
                  <a:pt x="11092" y="1"/>
                </a:cubicBezTo>
                <a:cubicBezTo>
                  <a:pt x="10055" y="5"/>
                  <a:pt x="9018" y="46"/>
                  <a:pt x="7986" y="105"/>
                </a:cubicBezTo>
                <a:cubicBezTo>
                  <a:pt x="5435" y="255"/>
                  <a:pt x="2888" y="346"/>
                  <a:pt x="337" y="433"/>
                </a:cubicBezTo>
                <a:cubicBezTo>
                  <a:pt x="283" y="433"/>
                  <a:pt x="242" y="474"/>
                  <a:pt x="242" y="528"/>
                </a:cubicBezTo>
                <a:cubicBezTo>
                  <a:pt x="60" y="5071"/>
                  <a:pt x="1" y="9619"/>
                  <a:pt x="55" y="14166"/>
                </a:cubicBezTo>
                <a:cubicBezTo>
                  <a:pt x="55" y="14216"/>
                  <a:pt x="87" y="14246"/>
                  <a:pt x="125" y="14255"/>
                </a:cubicBezTo>
                <a:lnTo>
                  <a:pt x="125" y="14255"/>
                </a:lnTo>
                <a:cubicBezTo>
                  <a:pt x="140" y="14278"/>
                  <a:pt x="165" y="14294"/>
                  <a:pt x="201" y="14294"/>
                </a:cubicBezTo>
                <a:cubicBezTo>
                  <a:pt x="202" y="14294"/>
                  <a:pt x="204" y="14294"/>
                  <a:pt x="205" y="14294"/>
                </a:cubicBezTo>
                <a:cubicBezTo>
                  <a:pt x="5080" y="13993"/>
                  <a:pt x="9973" y="14053"/>
                  <a:pt x="14858" y="13948"/>
                </a:cubicBezTo>
                <a:cubicBezTo>
                  <a:pt x="16222" y="13921"/>
                  <a:pt x="17582" y="13880"/>
                  <a:pt x="18946" y="13812"/>
                </a:cubicBezTo>
                <a:cubicBezTo>
                  <a:pt x="18996" y="13812"/>
                  <a:pt x="19041" y="13771"/>
                  <a:pt x="19041" y="13716"/>
                </a:cubicBezTo>
                <a:cubicBezTo>
                  <a:pt x="19023" y="11524"/>
                  <a:pt x="18964" y="9328"/>
                  <a:pt x="18910" y="7136"/>
                </a:cubicBezTo>
                <a:cubicBezTo>
                  <a:pt x="18882" y="6044"/>
                  <a:pt x="18850" y="4948"/>
                  <a:pt x="18828" y="3852"/>
                </a:cubicBezTo>
                <a:cubicBezTo>
                  <a:pt x="18805" y="2806"/>
                  <a:pt x="18823" y="1751"/>
                  <a:pt x="18764" y="715"/>
                </a:cubicBezTo>
                <a:cubicBezTo>
                  <a:pt x="18750" y="396"/>
                  <a:pt x="18746" y="264"/>
                  <a:pt x="18396" y="242"/>
                </a:cubicBezTo>
                <a:cubicBezTo>
                  <a:pt x="17855" y="210"/>
                  <a:pt x="17318" y="155"/>
                  <a:pt x="16781" y="114"/>
                </a:cubicBezTo>
                <a:cubicBezTo>
                  <a:pt x="16405" y="87"/>
                  <a:pt x="16029" y="80"/>
                  <a:pt x="15652" y="80"/>
                </a:cubicBezTo>
                <a:cubicBezTo>
                  <a:pt x="15241" y="80"/>
                  <a:pt x="14829" y="88"/>
                  <a:pt x="14418" y="88"/>
                </a:cubicBezTo>
                <a:cubicBezTo>
                  <a:pt x="14332" y="88"/>
                  <a:pt x="14247" y="88"/>
                  <a:pt x="14162" y="87"/>
                </a:cubicBezTo>
                <a:cubicBezTo>
                  <a:pt x="13166" y="78"/>
                  <a:pt x="12171" y="0"/>
                  <a:pt x="11175" y="0"/>
                </a:cubicBezTo>
                <a:close/>
              </a:path>
            </a:pathLst>
          </a:custGeom>
          <a:solidFill>
            <a:srgbClr val="4C4C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326;p7">
            <a:extLst>
              <a:ext uri="{FF2B5EF4-FFF2-40B4-BE49-F238E27FC236}">
                <a16:creationId xmlns:a16="http://schemas.microsoft.com/office/drawing/2014/main" id="{3C2C5138-C5AE-B6A5-D8CB-9CEA30008DB1}"/>
              </a:ext>
            </a:extLst>
          </p:cNvPr>
          <p:cNvSpPr/>
          <p:nvPr/>
        </p:nvSpPr>
        <p:spPr>
          <a:xfrm>
            <a:off x="8335303" y="1901821"/>
            <a:ext cx="2470083" cy="1828403"/>
          </a:xfrm>
          <a:custGeom>
            <a:avLst/>
            <a:gdLst/>
            <a:ahLst/>
            <a:cxnLst/>
            <a:rect l="l" t="t" r="r" b="b"/>
            <a:pathLst>
              <a:path w="19374" h="14341" extrusionOk="0">
                <a:moveTo>
                  <a:pt x="18302" y="0"/>
                </a:moveTo>
                <a:cubicBezTo>
                  <a:pt x="18191" y="0"/>
                  <a:pt x="18151" y="171"/>
                  <a:pt x="18268" y="188"/>
                </a:cubicBezTo>
                <a:cubicBezTo>
                  <a:pt x="18424" y="216"/>
                  <a:pt x="18583" y="240"/>
                  <a:pt x="18739" y="264"/>
                </a:cubicBezTo>
                <a:lnTo>
                  <a:pt x="18739" y="264"/>
                </a:lnTo>
                <a:cubicBezTo>
                  <a:pt x="18853" y="4039"/>
                  <a:pt x="18992" y="7809"/>
                  <a:pt x="19073" y="11584"/>
                </a:cubicBezTo>
                <a:cubicBezTo>
                  <a:pt x="19087" y="12304"/>
                  <a:pt x="19083" y="13019"/>
                  <a:pt x="19168" y="13735"/>
                </a:cubicBezTo>
                <a:lnTo>
                  <a:pt x="19168" y="13735"/>
                </a:lnTo>
                <a:cubicBezTo>
                  <a:pt x="19145" y="13738"/>
                  <a:pt x="19121" y="13739"/>
                  <a:pt x="19097" y="13739"/>
                </a:cubicBezTo>
                <a:cubicBezTo>
                  <a:pt x="18986" y="13739"/>
                  <a:pt x="18867" y="13714"/>
                  <a:pt x="18769" y="13708"/>
                </a:cubicBezTo>
                <a:cubicBezTo>
                  <a:pt x="18496" y="13685"/>
                  <a:pt x="18214" y="13690"/>
                  <a:pt x="17941" y="13685"/>
                </a:cubicBezTo>
                <a:cubicBezTo>
                  <a:pt x="17537" y="13677"/>
                  <a:pt x="17134" y="13673"/>
                  <a:pt x="16730" y="13673"/>
                </a:cubicBezTo>
                <a:cubicBezTo>
                  <a:pt x="16497" y="13673"/>
                  <a:pt x="16264" y="13674"/>
                  <a:pt x="16031" y="13676"/>
                </a:cubicBezTo>
                <a:cubicBezTo>
                  <a:pt x="14735" y="13694"/>
                  <a:pt x="13448" y="13781"/>
                  <a:pt x="12156" y="13835"/>
                </a:cubicBezTo>
                <a:cubicBezTo>
                  <a:pt x="11734" y="13855"/>
                  <a:pt x="11310" y="13860"/>
                  <a:pt x="10887" y="13860"/>
                </a:cubicBezTo>
                <a:cubicBezTo>
                  <a:pt x="10290" y="13860"/>
                  <a:pt x="9693" y="13849"/>
                  <a:pt x="9096" y="13849"/>
                </a:cubicBezTo>
                <a:cubicBezTo>
                  <a:pt x="8828" y="13849"/>
                  <a:pt x="8559" y="13851"/>
                  <a:pt x="8291" y="13858"/>
                </a:cubicBezTo>
                <a:cubicBezTo>
                  <a:pt x="7009" y="13890"/>
                  <a:pt x="5731" y="13953"/>
                  <a:pt x="4453" y="14017"/>
                </a:cubicBezTo>
                <a:cubicBezTo>
                  <a:pt x="3040" y="14084"/>
                  <a:pt x="1627" y="14141"/>
                  <a:pt x="218" y="14149"/>
                </a:cubicBezTo>
                <a:lnTo>
                  <a:pt x="218" y="14149"/>
                </a:lnTo>
                <a:cubicBezTo>
                  <a:pt x="247" y="13982"/>
                  <a:pt x="276" y="13818"/>
                  <a:pt x="305" y="13653"/>
                </a:cubicBezTo>
                <a:cubicBezTo>
                  <a:pt x="319" y="13579"/>
                  <a:pt x="258" y="13530"/>
                  <a:pt x="202" y="13530"/>
                </a:cubicBezTo>
                <a:cubicBezTo>
                  <a:pt x="166" y="13530"/>
                  <a:pt x="132" y="13550"/>
                  <a:pt x="123" y="13599"/>
                </a:cubicBezTo>
                <a:cubicBezTo>
                  <a:pt x="87" y="13803"/>
                  <a:pt x="51" y="14013"/>
                  <a:pt x="10" y="14217"/>
                </a:cubicBezTo>
                <a:cubicBezTo>
                  <a:pt x="1" y="14276"/>
                  <a:pt x="37" y="14340"/>
                  <a:pt x="105" y="14340"/>
                </a:cubicBezTo>
                <a:cubicBezTo>
                  <a:pt x="2706" y="14335"/>
                  <a:pt x="5303" y="14135"/>
                  <a:pt x="7900" y="14058"/>
                </a:cubicBezTo>
                <a:cubicBezTo>
                  <a:pt x="8287" y="14047"/>
                  <a:pt x="8674" y="14044"/>
                  <a:pt x="9060" y="14044"/>
                </a:cubicBezTo>
                <a:cubicBezTo>
                  <a:pt x="9630" y="14044"/>
                  <a:pt x="10199" y="14051"/>
                  <a:pt x="10768" y="14051"/>
                </a:cubicBezTo>
                <a:cubicBezTo>
                  <a:pt x="11119" y="14051"/>
                  <a:pt x="11469" y="14048"/>
                  <a:pt x="11820" y="14040"/>
                </a:cubicBezTo>
                <a:cubicBezTo>
                  <a:pt x="13111" y="14008"/>
                  <a:pt x="14403" y="13894"/>
                  <a:pt x="15694" y="13876"/>
                </a:cubicBezTo>
                <a:cubicBezTo>
                  <a:pt x="16098" y="13869"/>
                  <a:pt x="16499" y="13865"/>
                  <a:pt x="16901" y="13865"/>
                </a:cubicBezTo>
                <a:cubicBezTo>
                  <a:pt x="17229" y="13865"/>
                  <a:pt x="17557" y="13868"/>
                  <a:pt x="17886" y="13872"/>
                </a:cubicBezTo>
                <a:cubicBezTo>
                  <a:pt x="18187" y="13876"/>
                  <a:pt x="18491" y="13872"/>
                  <a:pt x="18796" y="13899"/>
                </a:cubicBezTo>
                <a:cubicBezTo>
                  <a:pt x="18895" y="13908"/>
                  <a:pt x="19012" y="13930"/>
                  <a:pt x="19123" y="13930"/>
                </a:cubicBezTo>
                <a:cubicBezTo>
                  <a:pt x="19185" y="13930"/>
                  <a:pt x="19246" y="13923"/>
                  <a:pt x="19301" y="13903"/>
                </a:cubicBezTo>
                <a:cubicBezTo>
                  <a:pt x="19337" y="13890"/>
                  <a:pt x="19374" y="13853"/>
                  <a:pt x="19369" y="13808"/>
                </a:cubicBezTo>
                <a:cubicBezTo>
                  <a:pt x="19292" y="13199"/>
                  <a:pt x="19287" y="12594"/>
                  <a:pt x="19273" y="11980"/>
                </a:cubicBezTo>
                <a:cubicBezTo>
                  <a:pt x="19255" y="11038"/>
                  <a:pt x="19233" y="10097"/>
                  <a:pt x="19205" y="9156"/>
                </a:cubicBezTo>
                <a:cubicBezTo>
                  <a:pt x="19155" y="7259"/>
                  <a:pt x="19096" y="5363"/>
                  <a:pt x="19032" y="3467"/>
                </a:cubicBezTo>
                <a:cubicBezTo>
                  <a:pt x="18996" y="2371"/>
                  <a:pt x="18960" y="1275"/>
                  <a:pt x="18928" y="183"/>
                </a:cubicBezTo>
                <a:cubicBezTo>
                  <a:pt x="18928" y="142"/>
                  <a:pt x="18901" y="97"/>
                  <a:pt x="18860" y="92"/>
                </a:cubicBezTo>
                <a:cubicBezTo>
                  <a:pt x="18678" y="61"/>
                  <a:pt x="18496" y="33"/>
                  <a:pt x="18318" y="1"/>
                </a:cubicBezTo>
                <a:cubicBezTo>
                  <a:pt x="18313" y="1"/>
                  <a:pt x="18307" y="0"/>
                  <a:pt x="18302" y="0"/>
                </a:cubicBezTo>
                <a:close/>
              </a:path>
            </a:pathLst>
          </a:custGeom>
          <a:solidFill>
            <a:srgbClr val="4C4C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2BE15453-43E1-5801-F4B7-010E0570E653}"/>
              </a:ext>
            </a:extLst>
          </p:cNvPr>
          <p:cNvSpPr/>
          <p:nvPr/>
        </p:nvSpPr>
        <p:spPr>
          <a:xfrm>
            <a:off x="10294093" y="1460359"/>
            <a:ext cx="756104" cy="756104"/>
          </a:xfrm>
          <a:prstGeom prst="ellipse">
            <a:avLst/>
          </a:prstGeom>
          <a:solidFill>
            <a:srgbClr val="FF6161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/>
              <a:t>03</a:t>
            </a:r>
            <a:endParaRPr lang="zh-CN" altLang="en-US" sz="2400" b="1" dirty="0"/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246E2602-4163-3C6F-62CE-340A839747DD}"/>
              </a:ext>
            </a:extLst>
          </p:cNvPr>
          <p:cNvGrpSpPr/>
          <p:nvPr/>
        </p:nvGrpSpPr>
        <p:grpSpPr>
          <a:xfrm>
            <a:off x="8499706" y="4086708"/>
            <a:ext cx="2235567" cy="1029213"/>
            <a:chOff x="576406" y="1924676"/>
            <a:chExt cx="2235567" cy="1029213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B272CB7B-9934-74FC-9CF8-80B0A2CC4540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0F6AC056-46DD-C259-C272-120021EC0FFA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57A70F24-88D2-F352-B301-5546DC32A48A}"/>
              </a:ext>
            </a:extLst>
          </p:cNvPr>
          <p:cNvGrpSpPr/>
          <p:nvPr/>
        </p:nvGrpSpPr>
        <p:grpSpPr>
          <a:xfrm>
            <a:off x="9227444" y="2466530"/>
            <a:ext cx="685799" cy="684847"/>
            <a:chOff x="9227444" y="2466530"/>
            <a:chExt cx="685799" cy="684847"/>
          </a:xfrm>
          <a:solidFill>
            <a:schemeClr val="bg1"/>
          </a:solidFill>
        </p:grpSpPr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97F6EDC4-A6AF-1A72-3372-936799CA9340}"/>
                </a:ext>
              </a:extLst>
            </p:cNvPr>
            <p:cNvSpPr/>
            <p:nvPr/>
          </p:nvSpPr>
          <p:spPr>
            <a:xfrm>
              <a:off x="9227444" y="2466530"/>
              <a:ext cx="600075" cy="684847"/>
            </a:xfrm>
            <a:custGeom>
              <a:avLst/>
              <a:gdLst>
                <a:gd name="connsiteX0" fmla="*/ 514350 w 600075"/>
                <a:gd name="connsiteY0" fmla="*/ 0 h 684847"/>
                <a:gd name="connsiteX1" fmla="*/ 428625 w 600075"/>
                <a:gd name="connsiteY1" fmla="*/ 85725 h 684847"/>
                <a:gd name="connsiteX2" fmla="*/ 428625 w 600075"/>
                <a:gd name="connsiteY2" fmla="*/ 219075 h 684847"/>
                <a:gd name="connsiteX3" fmla="*/ 361950 w 600075"/>
                <a:gd name="connsiteY3" fmla="*/ 285750 h 684847"/>
                <a:gd name="connsiteX4" fmla="*/ 130493 w 600075"/>
                <a:gd name="connsiteY4" fmla="*/ 285750 h 684847"/>
                <a:gd name="connsiteX5" fmla="*/ 47625 w 600075"/>
                <a:gd name="connsiteY5" fmla="*/ 238125 h 684847"/>
                <a:gd name="connsiteX6" fmla="*/ 0 w 600075"/>
                <a:gd name="connsiteY6" fmla="*/ 285750 h 684847"/>
                <a:gd name="connsiteX7" fmla="*/ 30480 w 600075"/>
                <a:gd name="connsiteY7" fmla="*/ 330518 h 684847"/>
                <a:gd name="connsiteX8" fmla="*/ 28575 w 600075"/>
                <a:gd name="connsiteY8" fmla="*/ 342900 h 684847"/>
                <a:gd name="connsiteX9" fmla="*/ 76200 w 600075"/>
                <a:gd name="connsiteY9" fmla="*/ 390525 h 684847"/>
                <a:gd name="connsiteX10" fmla="*/ 76200 w 600075"/>
                <a:gd name="connsiteY10" fmla="*/ 390525 h 684847"/>
                <a:gd name="connsiteX11" fmla="*/ 276225 w 600075"/>
                <a:gd name="connsiteY11" fmla="*/ 551498 h 684847"/>
                <a:gd name="connsiteX12" fmla="*/ 276225 w 600075"/>
                <a:gd name="connsiteY12" fmla="*/ 609600 h 684847"/>
                <a:gd name="connsiteX13" fmla="*/ 257175 w 600075"/>
                <a:gd name="connsiteY13" fmla="*/ 627698 h 684847"/>
                <a:gd name="connsiteX14" fmla="*/ 266700 w 600075"/>
                <a:gd name="connsiteY14" fmla="*/ 644843 h 684847"/>
                <a:gd name="connsiteX15" fmla="*/ 322898 w 600075"/>
                <a:gd name="connsiteY15" fmla="*/ 681990 h 684847"/>
                <a:gd name="connsiteX16" fmla="*/ 333375 w 600075"/>
                <a:gd name="connsiteY16" fmla="*/ 684848 h 684847"/>
                <a:gd name="connsiteX17" fmla="*/ 341948 w 600075"/>
                <a:gd name="connsiteY17" fmla="*/ 682943 h 684847"/>
                <a:gd name="connsiteX18" fmla="*/ 352425 w 600075"/>
                <a:gd name="connsiteY18" fmla="*/ 665798 h 684847"/>
                <a:gd name="connsiteX19" fmla="*/ 352425 w 600075"/>
                <a:gd name="connsiteY19" fmla="*/ 664845 h 684847"/>
                <a:gd name="connsiteX20" fmla="*/ 365760 w 600075"/>
                <a:gd name="connsiteY20" fmla="*/ 646748 h 684847"/>
                <a:gd name="connsiteX21" fmla="*/ 368618 w 600075"/>
                <a:gd name="connsiteY21" fmla="*/ 645795 h 684847"/>
                <a:gd name="connsiteX22" fmla="*/ 381000 w 600075"/>
                <a:gd name="connsiteY22" fmla="*/ 621030 h 684847"/>
                <a:gd name="connsiteX23" fmla="*/ 361950 w 600075"/>
                <a:gd name="connsiteY23" fmla="*/ 608648 h 684847"/>
                <a:gd name="connsiteX24" fmla="*/ 314325 w 600075"/>
                <a:gd name="connsiteY24" fmla="*/ 608648 h 684847"/>
                <a:gd name="connsiteX25" fmla="*/ 314325 w 600075"/>
                <a:gd name="connsiteY25" fmla="*/ 550545 h 684847"/>
                <a:gd name="connsiteX26" fmla="*/ 352425 w 600075"/>
                <a:gd name="connsiteY26" fmla="*/ 543878 h 684847"/>
                <a:gd name="connsiteX27" fmla="*/ 352425 w 600075"/>
                <a:gd name="connsiteY27" fmla="*/ 571500 h 684847"/>
                <a:gd name="connsiteX28" fmla="*/ 333375 w 600075"/>
                <a:gd name="connsiteY28" fmla="*/ 589598 h 684847"/>
                <a:gd name="connsiteX29" fmla="*/ 333375 w 600075"/>
                <a:gd name="connsiteY29" fmla="*/ 590550 h 684847"/>
                <a:gd name="connsiteX30" fmla="*/ 360998 w 600075"/>
                <a:gd name="connsiteY30" fmla="*/ 590550 h 684847"/>
                <a:gd name="connsiteX31" fmla="*/ 398145 w 600075"/>
                <a:gd name="connsiteY31" fmla="*/ 616268 h 684847"/>
                <a:gd name="connsiteX32" fmla="*/ 397193 w 600075"/>
                <a:gd name="connsiteY32" fmla="*/ 643890 h 684847"/>
                <a:gd name="connsiteX33" fmla="*/ 399098 w 600075"/>
                <a:gd name="connsiteY33" fmla="*/ 644843 h 684847"/>
                <a:gd name="connsiteX34" fmla="*/ 409575 w 600075"/>
                <a:gd name="connsiteY34" fmla="*/ 647700 h 684847"/>
                <a:gd name="connsiteX35" fmla="*/ 418148 w 600075"/>
                <a:gd name="connsiteY35" fmla="*/ 645795 h 684847"/>
                <a:gd name="connsiteX36" fmla="*/ 428625 w 600075"/>
                <a:gd name="connsiteY36" fmla="*/ 628650 h 684847"/>
                <a:gd name="connsiteX37" fmla="*/ 428625 w 600075"/>
                <a:gd name="connsiteY37" fmla="*/ 627698 h 684847"/>
                <a:gd name="connsiteX38" fmla="*/ 441960 w 600075"/>
                <a:gd name="connsiteY38" fmla="*/ 609600 h 684847"/>
                <a:gd name="connsiteX39" fmla="*/ 444818 w 600075"/>
                <a:gd name="connsiteY39" fmla="*/ 608648 h 684847"/>
                <a:gd name="connsiteX40" fmla="*/ 457200 w 600075"/>
                <a:gd name="connsiteY40" fmla="*/ 583883 h 684847"/>
                <a:gd name="connsiteX41" fmla="*/ 438150 w 600075"/>
                <a:gd name="connsiteY41" fmla="*/ 571500 h 684847"/>
                <a:gd name="connsiteX42" fmla="*/ 390525 w 600075"/>
                <a:gd name="connsiteY42" fmla="*/ 571500 h 684847"/>
                <a:gd name="connsiteX43" fmla="*/ 390525 w 600075"/>
                <a:gd name="connsiteY43" fmla="*/ 531495 h 684847"/>
                <a:gd name="connsiteX44" fmla="*/ 523875 w 600075"/>
                <a:gd name="connsiteY44" fmla="*/ 323850 h 684847"/>
                <a:gd name="connsiteX45" fmla="*/ 523875 w 600075"/>
                <a:gd name="connsiteY45" fmla="*/ 170498 h 684847"/>
                <a:gd name="connsiteX46" fmla="*/ 600075 w 600075"/>
                <a:gd name="connsiteY46" fmla="*/ 85725 h 684847"/>
                <a:gd name="connsiteX47" fmla="*/ 514350 w 600075"/>
                <a:gd name="connsiteY47" fmla="*/ 0 h 684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0075" h="684847">
                  <a:moveTo>
                    <a:pt x="514350" y="0"/>
                  </a:moveTo>
                  <a:cubicBezTo>
                    <a:pt x="466725" y="0"/>
                    <a:pt x="428625" y="38100"/>
                    <a:pt x="428625" y="85725"/>
                  </a:cubicBezTo>
                  <a:lnTo>
                    <a:pt x="428625" y="219075"/>
                  </a:lnTo>
                  <a:cubicBezTo>
                    <a:pt x="428625" y="256223"/>
                    <a:pt x="399098" y="285750"/>
                    <a:pt x="361950" y="285750"/>
                  </a:cubicBezTo>
                  <a:lnTo>
                    <a:pt x="130493" y="285750"/>
                  </a:lnTo>
                  <a:cubicBezTo>
                    <a:pt x="114300" y="257175"/>
                    <a:pt x="82868" y="238125"/>
                    <a:pt x="47625" y="238125"/>
                  </a:cubicBezTo>
                  <a:cubicBezTo>
                    <a:pt x="20955" y="238125"/>
                    <a:pt x="0" y="259080"/>
                    <a:pt x="0" y="285750"/>
                  </a:cubicBezTo>
                  <a:cubicBezTo>
                    <a:pt x="0" y="305753"/>
                    <a:pt x="12383" y="322898"/>
                    <a:pt x="30480" y="330518"/>
                  </a:cubicBezTo>
                  <a:cubicBezTo>
                    <a:pt x="29528" y="334328"/>
                    <a:pt x="28575" y="338138"/>
                    <a:pt x="28575" y="342900"/>
                  </a:cubicBezTo>
                  <a:cubicBezTo>
                    <a:pt x="28575" y="369570"/>
                    <a:pt x="49530" y="390525"/>
                    <a:pt x="76200" y="390525"/>
                  </a:cubicBezTo>
                  <a:lnTo>
                    <a:pt x="76200" y="390525"/>
                  </a:lnTo>
                  <a:cubicBezTo>
                    <a:pt x="102870" y="478155"/>
                    <a:pt x="180975" y="543878"/>
                    <a:pt x="276225" y="551498"/>
                  </a:cubicBezTo>
                  <a:lnTo>
                    <a:pt x="276225" y="609600"/>
                  </a:lnTo>
                  <a:cubicBezTo>
                    <a:pt x="265748" y="609600"/>
                    <a:pt x="257175" y="617220"/>
                    <a:pt x="257175" y="627698"/>
                  </a:cubicBezTo>
                  <a:cubicBezTo>
                    <a:pt x="257175" y="634365"/>
                    <a:pt x="260985" y="641033"/>
                    <a:pt x="266700" y="644843"/>
                  </a:cubicBezTo>
                  <a:lnTo>
                    <a:pt x="322898" y="681990"/>
                  </a:lnTo>
                  <a:cubicBezTo>
                    <a:pt x="325755" y="683895"/>
                    <a:pt x="329565" y="684848"/>
                    <a:pt x="333375" y="684848"/>
                  </a:cubicBezTo>
                  <a:cubicBezTo>
                    <a:pt x="336233" y="684848"/>
                    <a:pt x="339090" y="683895"/>
                    <a:pt x="341948" y="682943"/>
                  </a:cubicBezTo>
                  <a:cubicBezTo>
                    <a:pt x="348615" y="680085"/>
                    <a:pt x="352425" y="673418"/>
                    <a:pt x="352425" y="665798"/>
                  </a:cubicBezTo>
                  <a:lnTo>
                    <a:pt x="352425" y="664845"/>
                  </a:lnTo>
                  <a:cubicBezTo>
                    <a:pt x="352425" y="656273"/>
                    <a:pt x="358140" y="649605"/>
                    <a:pt x="365760" y="646748"/>
                  </a:cubicBezTo>
                  <a:lnTo>
                    <a:pt x="368618" y="645795"/>
                  </a:lnTo>
                  <a:cubicBezTo>
                    <a:pt x="378143" y="642938"/>
                    <a:pt x="383858" y="631508"/>
                    <a:pt x="381000" y="621030"/>
                  </a:cubicBezTo>
                  <a:cubicBezTo>
                    <a:pt x="378143" y="613410"/>
                    <a:pt x="370523" y="608648"/>
                    <a:pt x="361950" y="608648"/>
                  </a:cubicBezTo>
                  <a:lnTo>
                    <a:pt x="314325" y="608648"/>
                  </a:lnTo>
                  <a:lnTo>
                    <a:pt x="314325" y="550545"/>
                  </a:lnTo>
                  <a:cubicBezTo>
                    <a:pt x="327660" y="549593"/>
                    <a:pt x="340043" y="547688"/>
                    <a:pt x="352425" y="543878"/>
                  </a:cubicBezTo>
                  <a:lnTo>
                    <a:pt x="352425" y="571500"/>
                  </a:lnTo>
                  <a:cubicBezTo>
                    <a:pt x="341948" y="571500"/>
                    <a:pt x="333375" y="579120"/>
                    <a:pt x="333375" y="589598"/>
                  </a:cubicBezTo>
                  <a:cubicBezTo>
                    <a:pt x="333375" y="589598"/>
                    <a:pt x="333375" y="589598"/>
                    <a:pt x="333375" y="590550"/>
                  </a:cubicBezTo>
                  <a:lnTo>
                    <a:pt x="360998" y="590550"/>
                  </a:lnTo>
                  <a:cubicBezTo>
                    <a:pt x="378143" y="590550"/>
                    <a:pt x="392430" y="601028"/>
                    <a:pt x="398145" y="616268"/>
                  </a:cubicBezTo>
                  <a:cubicBezTo>
                    <a:pt x="401003" y="624840"/>
                    <a:pt x="401003" y="634365"/>
                    <a:pt x="397193" y="643890"/>
                  </a:cubicBezTo>
                  <a:lnTo>
                    <a:pt x="399098" y="644843"/>
                  </a:lnTo>
                  <a:cubicBezTo>
                    <a:pt x="401955" y="646748"/>
                    <a:pt x="405765" y="647700"/>
                    <a:pt x="409575" y="647700"/>
                  </a:cubicBezTo>
                  <a:cubicBezTo>
                    <a:pt x="412433" y="647700"/>
                    <a:pt x="415290" y="646748"/>
                    <a:pt x="418148" y="645795"/>
                  </a:cubicBezTo>
                  <a:cubicBezTo>
                    <a:pt x="424815" y="642938"/>
                    <a:pt x="428625" y="636270"/>
                    <a:pt x="428625" y="628650"/>
                  </a:cubicBezTo>
                  <a:lnTo>
                    <a:pt x="428625" y="627698"/>
                  </a:lnTo>
                  <a:cubicBezTo>
                    <a:pt x="428625" y="619125"/>
                    <a:pt x="434340" y="612458"/>
                    <a:pt x="441960" y="609600"/>
                  </a:cubicBezTo>
                  <a:lnTo>
                    <a:pt x="444818" y="608648"/>
                  </a:lnTo>
                  <a:cubicBezTo>
                    <a:pt x="454343" y="605790"/>
                    <a:pt x="460058" y="594360"/>
                    <a:pt x="457200" y="583883"/>
                  </a:cubicBezTo>
                  <a:cubicBezTo>
                    <a:pt x="454343" y="576263"/>
                    <a:pt x="446723" y="571500"/>
                    <a:pt x="438150" y="571500"/>
                  </a:cubicBezTo>
                  <a:lnTo>
                    <a:pt x="390525" y="571500"/>
                  </a:lnTo>
                  <a:lnTo>
                    <a:pt x="390525" y="531495"/>
                  </a:lnTo>
                  <a:cubicBezTo>
                    <a:pt x="469583" y="495300"/>
                    <a:pt x="523875" y="416243"/>
                    <a:pt x="523875" y="323850"/>
                  </a:cubicBezTo>
                  <a:lnTo>
                    <a:pt x="523875" y="170498"/>
                  </a:lnTo>
                  <a:cubicBezTo>
                    <a:pt x="566738" y="165735"/>
                    <a:pt x="600075" y="129540"/>
                    <a:pt x="600075" y="85725"/>
                  </a:cubicBezTo>
                  <a:cubicBezTo>
                    <a:pt x="600075" y="38100"/>
                    <a:pt x="561975" y="0"/>
                    <a:pt x="514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152A9281-B305-7E63-95CB-D44F9A1FB572}"/>
                </a:ext>
              </a:extLst>
            </p:cNvPr>
            <p:cNvSpPr/>
            <p:nvPr/>
          </p:nvSpPr>
          <p:spPr>
            <a:xfrm>
              <a:off x="9835139" y="2553207"/>
              <a:ext cx="78104" cy="46672"/>
            </a:xfrm>
            <a:custGeom>
              <a:avLst/>
              <a:gdLst>
                <a:gd name="connsiteX0" fmla="*/ 37147 w 78104"/>
                <a:gd name="connsiteY0" fmla="*/ 5715 h 46672"/>
                <a:gd name="connsiteX1" fmla="*/ 11430 w 78104"/>
                <a:gd name="connsiteY1" fmla="*/ 0 h 46672"/>
                <a:gd name="connsiteX2" fmla="*/ 0 w 78104"/>
                <a:gd name="connsiteY2" fmla="*/ 46672 h 46672"/>
                <a:gd name="connsiteX3" fmla="*/ 13335 w 78104"/>
                <a:gd name="connsiteY3" fmla="*/ 46672 h 46672"/>
                <a:gd name="connsiteX4" fmla="*/ 68580 w 78104"/>
                <a:gd name="connsiteY4" fmla="*/ 22860 h 46672"/>
                <a:gd name="connsiteX5" fmla="*/ 78105 w 78104"/>
                <a:gd name="connsiteY5" fmla="*/ 8572 h 46672"/>
                <a:gd name="connsiteX6" fmla="*/ 37147 w 78104"/>
                <a:gd name="connsiteY6" fmla="*/ 5715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04" h="46672">
                  <a:moveTo>
                    <a:pt x="37147" y="5715"/>
                  </a:moveTo>
                  <a:cubicBezTo>
                    <a:pt x="27622" y="4763"/>
                    <a:pt x="19050" y="2857"/>
                    <a:pt x="11430" y="0"/>
                  </a:cubicBezTo>
                  <a:cubicBezTo>
                    <a:pt x="11430" y="17145"/>
                    <a:pt x="7620" y="33338"/>
                    <a:pt x="0" y="46672"/>
                  </a:cubicBezTo>
                  <a:cubicBezTo>
                    <a:pt x="4763" y="46672"/>
                    <a:pt x="8572" y="46672"/>
                    <a:pt x="13335" y="46672"/>
                  </a:cubicBezTo>
                  <a:cubicBezTo>
                    <a:pt x="40957" y="46672"/>
                    <a:pt x="58102" y="34290"/>
                    <a:pt x="68580" y="22860"/>
                  </a:cubicBezTo>
                  <a:cubicBezTo>
                    <a:pt x="73342" y="18097"/>
                    <a:pt x="76200" y="12382"/>
                    <a:pt x="78105" y="8572"/>
                  </a:cubicBezTo>
                  <a:cubicBezTo>
                    <a:pt x="70485" y="8572"/>
                    <a:pt x="58102" y="7620"/>
                    <a:pt x="3714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3F3A5357-9378-3B28-422C-2072153721CA}"/>
              </a:ext>
            </a:extLst>
          </p:cNvPr>
          <p:cNvGrpSpPr/>
          <p:nvPr/>
        </p:nvGrpSpPr>
        <p:grpSpPr>
          <a:xfrm>
            <a:off x="1935603" y="2472859"/>
            <a:ext cx="861556" cy="581035"/>
            <a:chOff x="1935603" y="2472859"/>
            <a:chExt cx="861556" cy="581035"/>
          </a:xfrm>
          <a:solidFill>
            <a:schemeClr val="bg1"/>
          </a:solidFill>
        </p:grpSpPr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FB6BE34D-3F47-C9DF-37A9-FC0B87B339F4}"/>
                </a:ext>
              </a:extLst>
            </p:cNvPr>
            <p:cNvSpPr/>
            <p:nvPr/>
          </p:nvSpPr>
          <p:spPr>
            <a:xfrm>
              <a:off x="2144451" y="2891776"/>
              <a:ext cx="76200" cy="161925"/>
            </a:xfrm>
            <a:custGeom>
              <a:avLst/>
              <a:gdLst>
                <a:gd name="connsiteX0" fmla="*/ 0 w 76200"/>
                <a:gd name="connsiteY0" fmla="*/ 0 h 161925"/>
                <a:gd name="connsiteX1" fmla="*/ 0 w 76200"/>
                <a:gd name="connsiteY1" fmla="*/ 123825 h 161925"/>
                <a:gd name="connsiteX2" fmla="*/ 38100 w 76200"/>
                <a:gd name="connsiteY2" fmla="*/ 161925 h 161925"/>
                <a:gd name="connsiteX3" fmla="*/ 76200 w 76200"/>
                <a:gd name="connsiteY3" fmla="*/ 123825 h 161925"/>
                <a:gd name="connsiteX4" fmla="*/ 76200 w 76200"/>
                <a:gd name="connsiteY4" fmla="*/ 6953 h 161925"/>
                <a:gd name="connsiteX5" fmla="*/ 0 w 76200"/>
                <a:gd name="connsiteY5" fmla="*/ 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161925">
                  <a:moveTo>
                    <a:pt x="0" y="0"/>
                  </a:moveTo>
                  <a:lnTo>
                    <a:pt x="0" y="123825"/>
                  </a:lnTo>
                  <a:cubicBezTo>
                    <a:pt x="0" y="144867"/>
                    <a:pt x="17058" y="161925"/>
                    <a:pt x="38100" y="161925"/>
                  </a:cubicBezTo>
                  <a:cubicBezTo>
                    <a:pt x="59142" y="161925"/>
                    <a:pt x="76200" y="144867"/>
                    <a:pt x="76200" y="123825"/>
                  </a:cubicBezTo>
                  <a:lnTo>
                    <a:pt x="76200" y="6953"/>
                  </a:lnTo>
                  <a:cubicBezTo>
                    <a:pt x="50674" y="6330"/>
                    <a:pt x="25217" y="400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C3653ED-2AE9-5586-8C3D-F2858BBA8CA3}"/>
                </a:ext>
              </a:extLst>
            </p:cNvPr>
            <p:cNvSpPr/>
            <p:nvPr/>
          </p:nvSpPr>
          <p:spPr>
            <a:xfrm>
              <a:off x="1935603" y="2472859"/>
              <a:ext cx="861556" cy="581035"/>
            </a:xfrm>
            <a:custGeom>
              <a:avLst/>
              <a:gdLst>
                <a:gd name="connsiteX0" fmla="*/ 849309 w 861556"/>
                <a:gd name="connsiteY0" fmla="*/ 440920 h 581035"/>
                <a:gd name="connsiteX1" fmla="*/ 824830 w 861556"/>
                <a:gd name="connsiteY1" fmla="*/ 450445 h 581035"/>
                <a:gd name="connsiteX2" fmla="*/ 818543 w 861556"/>
                <a:gd name="connsiteY2" fmla="*/ 462256 h 581035"/>
                <a:gd name="connsiteX3" fmla="*/ 789159 w 861556"/>
                <a:gd name="connsiteY3" fmla="*/ 470715 h 581035"/>
                <a:gd name="connsiteX4" fmla="*/ 788063 w 861556"/>
                <a:gd name="connsiteY4" fmla="*/ 470066 h 581035"/>
                <a:gd name="connsiteX5" fmla="*/ 779015 w 861556"/>
                <a:gd name="connsiteY5" fmla="*/ 445015 h 581035"/>
                <a:gd name="connsiteX6" fmla="*/ 780634 w 861556"/>
                <a:gd name="connsiteY6" fmla="*/ 438919 h 581035"/>
                <a:gd name="connsiteX7" fmla="*/ 830831 w 861556"/>
                <a:gd name="connsiteY7" fmla="*/ 302236 h 581035"/>
                <a:gd name="connsiteX8" fmla="*/ 819115 w 861556"/>
                <a:gd name="connsiteY8" fmla="*/ 155551 h 581035"/>
                <a:gd name="connsiteX9" fmla="*/ 766632 w 861556"/>
                <a:gd name="connsiteY9" fmla="*/ 54967 h 581035"/>
                <a:gd name="connsiteX10" fmla="*/ 720055 w 861556"/>
                <a:gd name="connsiteY10" fmla="*/ 26392 h 581035"/>
                <a:gd name="connsiteX11" fmla="*/ 666143 w 861556"/>
                <a:gd name="connsiteY11" fmla="*/ 26392 h 581035"/>
                <a:gd name="connsiteX12" fmla="*/ 640712 w 861556"/>
                <a:gd name="connsiteY12" fmla="*/ 7913 h 581035"/>
                <a:gd name="connsiteX13" fmla="*/ 636044 w 861556"/>
                <a:gd name="connsiteY13" fmla="*/ 5151 h 581035"/>
                <a:gd name="connsiteX14" fmla="*/ 564226 w 861556"/>
                <a:gd name="connsiteY14" fmla="*/ 18867 h 581035"/>
                <a:gd name="connsiteX15" fmla="*/ 557368 w 861556"/>
                <a:gd name="connsiteY15" fmla="*/ 27058 h 581035"/>
                <a:gd name="connsiteX16" fmla="*/ 518030 w 861556"/>
                <a:gd name="connsiteY16" fmla="*/ 116974 h 581035"/>
                <a:gd name="connsiteX17" fmla="*/ 515839 w 861556"/>
                <a:gd name="connsiteY17" fmla="*/ 140025 h 581035"/>
                <a:gd name="connsiteX18" fmla="*/ 535651 w 861556"/>
                <a:gd name="connsiteY18" fmla="*/ 161742 h 581035"/>
                <a:gd name="connsiteX19" fmla="*/ 630901 w 861556"/>
                <a:gd name="connsiteY19" fmla="*/ 199842 h 581035"/>
                <a:gd name="connsiteX20" fmla="*/ 660905 w 861556"/>
                <a:gd name="connsiteY20" fmla="*/ 196984 h 581035"/>
                <a:gd name="connsiteX21" fmla="*/ 675002 w 861556"/>
                <a:gd name="connsiteY21" fmla="*/ 187459 h 581035"/>
                <a:gd name="connsiteX22" fmla="*/ 688718 w 861556"/>
                <a:gd name="connsiteY22" fmla="*/ 190412 h 581035"/>
                <a:gd name="connsiteX23" fmla="*/ 685765 w 861556"/>
                <a:gd name="connsiteY23" fmla="*/ 204128 h 581035"/>
                <a:gd name="connsiteX24" fmla="*/ 671573 w 861556"/>
                <a:gd name="connsiteY24" fmla="*/ 213082 h 581035"/>
                <a:gd name="connsiteX25" fmla="*/ 643569 w 861556"/>
                <a:gd name="connsiteY25" fmla="*/ 221273 h 581035"/>
                <a:gd name="connsiteX26" fmla="*/ 624519 w 861556"/>
                <a:gd name="connsiteY26" fmla="*/ 217654 h 581035"/>
                <a:gd name="connsiteX27" fmla="*/ 530317 w 861556"/>
                <a:gd name="connsiteY27" fmla="*/ 180792 h 581035"/>
                <a:gd name="connsiteX28" fmla="*/ 501742 w 861556"/>
                <a:gd name="connsiteY28" fmla="*/ 155551 h 581035"/>
                <a:gd name="connsiteX29" fmla="*/ 500408 w 861556"/>
                <a:gd name="connsiteY29" fmla="*/ 110688 h 581035"/>
                <a:gd name="connsiteX30" fmla="*/ 534127 w 861556"/>
                <a:gd name="connsiteY30" fmla="*/ 34488 h 581035"/>
                <a:gd name="connsiteX31" fmla="*/ 532031 w 861556"/>
                <a:gd name="connsiteY31" fmla="*/ 34488 h 581035"/>
                <a:gd name="connsiteX32" fmla="*/ 501551 w 861556"/>
                <a:gd name="connsiteY32" fmla="*/ 29249 h 581035"/>
                <a:gd name="connsiteX33" fmla="*/ 451164 w 861556"/>
                <a:gd name="connsiteY33" fmla="*/ 14866 h 581035"/>
                <a:gd name="connsiteX34" fmla="*/ 422589 w 861556"/>
                <a:gd name="connsiteY34" fmla="*/ 10771 h 581035"/>
                <a:gd name="connsiteX35" fmla="*/ 239423 w 861556"/>
                <a:gd name="connsiteY35" fmla="*/ 10771 h 581035"/>
                <a:gd name="connsiteX36" fmla="*/ 84261 w 861556"/>
                <a:gd name="connsiteY36" fmla="*/ 71540 h 581035"/>
                <a:gd name="connsiteX37" fmla="*/ 27397 w 861556"/>
                <a:gd name="connsiteY37" fmla="*/ 199842 h 581035"/>
                <a:gd name="connsiteX38" fmla="*/ 27397 w 861556"/>
                <a:gd name="connsiteY38" fmla="*/ 351480 h 581035"/>
                <a:gd name="connsiteX39" fmla="*/ 6537 w 861556"/>
                <a:gd name="connsiteY39" fmla="*/ 387008 h 581035"/>
                <a:gd name="connsiteX40" fmla="*/ 2288 w 861556"/>
                <a:gd name="connsiteY40" fmla="*/ 406762 h 581035"/>
                <a:gd name="connsiteX41" fmla="*/ 14252 w 861556"/>
                <a:gd name="connsiteY41" fmla="*/ 413297 h 581035"/>
                <a:gd name="connsiteX42" fmla="*/ 21396 w 861556"/>
                <a:gd name="connsiteY42" fmla="*/ 411392 h 581035"/>
                <a:gd name="connsiteX43" fmla="*/ 55972 w 861556"/>
                <a:gd name="connsiteY43" fmla="*/ 351480 h 581035"/>
                <a:gd name="connsiteX44" fmla="*/ 55972 w 861556"/>
                <a:gd name="connsiteY44" fmla="*/ 263088 h 581035"/>
                <a:gd name="connsiteX45" fmla="*/ 103597 w 861556"/>
                <a:gd name="connsiteY45" fmla="*/ 349765 h 581035"/>
                <a:gd name="connsiteX46" fmla="*/ 103597 w 861556"/>
                <a:gd name="connsiteY46" fmla="*/ 541123 h 581035"/>
                <a:gd name="connsiteX47" fmla="*/ 138268 w 861556"/>
                <a:gd name="connsiteY47" fmla="*/ 580842 h 581035"/>
                <a:gd name="connsiteX48" fmla="*/ 179987 w 861556"/>
                <a:gd name="connsiteY48" fmla="*/ 546743 h 581035"/>
                <a:gd name="connsiteX49" fmla="*/ 180178 w 861556"/>
                <a:gd name="connsiteY49" fmla="*/ 542742 h 581035"/>
                <a:gd name="connsiteX50" fmla="*/ 180178 w 861556"/>
                <a:gd name="connsiteY50" fmla="*/ 395009 h 581035"/>
                <a:gd name="connsiteX51" fmla="*/ 432781 w 861556"/>
                <a:gd name="connsiteY51" fmla="*/ 384627 h 581035"/>
                <a:gd name="connsiteX52" fmla="*/ 432781 w 861556"/>
                <a:gd name="connsiteY52" fmla="*/ 541123 h 581035"/>
                <a:gd name="connsiteX53" fmla="*/ 467166 w 861556"/>
                <a:gd name="connsiteY53" fmla="*/ 580842 h 581035"/>
                <a:gd name="connsiteX54" fmla="*/ 508800 w 861556"/>
                <a:gd name="connsiteY54" fmla="*/ 546639 h 581035"/>
                <a:gd name="connsiteX55" fmla="*/ 508981 w 861556"/>
                <a:gd name="connsiteY55" fmla="*/ 542742 h 581035"/>
                <a:gd name="connsiteX56" fmla="*/ 508981 w 861556"/>
                <a:gd name="connsiteY56" fmla="*/ 354814 h 581035"/>
                <a:gd name="connsiteX57" fmla="*/ 537556 w 861556"/>
                <a:gd name="connsiteY57" fmla="*/ 341193 h 581035"/>
                <a:gd name="connsiteX58" fmla="*/ 537556 w 861556"/>
                <a:gd name="connsiteY58" fmla="*/ 541218 h 581035"/>
                <a:gd name="connsiteX59" fmla="*/ 572036 w 861556"/>
                <a:gd name="connsiteY59" fmla="*/ 580842 h 581035"/>
                <a:gd name="connsiteX60" fmla="*/ 613670 w 861556"/>
                <a:gd name="connsiteY60" fmla="*/ 546639 h 581035"/>
                <a:gd name="connsiteX61" fmla="*/ 613851 w 861556"/>
                <a:gd name="connsiteY61" fmla="*/ 542742 h 581035"/>
                <a:gd name="connsiteX62" fmla="*/ 613851 w 861556"/>
                <a:gd name="connsiteY62" fmla="*/ 317571 h 581035"/>
                <a:gd name="connsiteX63" fmla="*/ 613851 w 861556"/>
                <a:gd name="connsiteY63" fmla="*/ 308046 h 581035"/>
                <a:gd name="connsiteX64" fmla="*/ 614899 w 861556"/>
                <a:gd name="connsiteY64" fmla="*/ 298521 h 581035"/>
                <a:gd name="connsiteX65" fmla="*/ 622138 w 861556"/>
                <a:gd name="connsiteY65" fmla="*/ 264707 h 581035"/>
                <a:gd name="connsiteX66" fmla="*/ 639717 w 861556"/>
                <a:gd name="connsiteY66" fmla="*/ 254474 h 581035"/>
                <a:gd name="connsiteX67" fmla="*/ 641759 w 861556"/>
                <a:gd name="connsiteY67" fmla="*/ 255182 h 581035"/>
                <a:gd name="connsiteX68" fmla="*/ 652237 w 861556"/>
                <a:gd name="connsiteY68" fmla="*/ 264707 h 581035"/>
                <a:gd name="connsiteX69" fmla="*/ 695290 w 861556"/>
                <a:gd name="connsiteY69" fmla="*/ 278423 h 581035"/>
                <a:gd name="connsiteX70" fmla="*/ 714340 w 861556"/>
                <a:gd name="connsiteY70" fmla="*/ 278423 h 581035"/>
                <a:gd name="connsiteX71" fmla="*/ 749678 w 861556"/>
                <a:gd name="connsiteY71" fmla="*/ 316523 h 581035"/>
                <a:gd name="connsiteX72" fmla="*/ 741010 w 861556"/>
                <a:gd name="connsiteY72" fmla="*/ 445587 h 581035"/>
                <a:gd name="connsiteX73" fmla="*/ 777967 w 861556"/>
                <a:gd name="connsiteY73" fmla="*/ 506833 h 581035"/>
                <a:gd name="connsiteX74" fmla="*/ 800255 w 861556"/>
                <a:gd name="connsiteY74" fmla="*/ 511119 h 581035"/>
                <a:gd name="connsiteX75" fmla="*/ 852833 w 861556"/>
                <a:gd name="connsiteY75" fmla="*/ 479972 h 581035"/>
                <a:gd name="connsiteX76" fmla="*/ 859691 w 861556"/>
                <a:gd name="connsiteY76" fmla="*/ 466923 h 581035"/>
                <a:gd name="connsiteX77" fmla="*/ 850713 w 861556"/>
                <a:gd name="connsiteY77" fmla="*/ 441523 h 581035"/>
                <a:gd name="connsiteX78" fmla="*/ 849309 w 861556"/>
                <a:gd name="connsiteY78" fmla="*/ 440920 h 58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61556" h="581035">
                  <a:moveTo>
                    <a:pt x="849309" y="440920"/>
                  </a:moveTo>
                  <a:cubicBezTo>
                    <a:pt x="839916" y="437497"/>
                    <a:pt x="829440" y="441573"/>
                    <a:pt x="824830" y="450445"/>
                  </a:cubicBezTo>
                  <a:lnTo>
                    <a:pt x="818543" y="462256"/>
                  </a:lnTo>
                  <a:cubicBezTo>
                    <a:pt x="812765" y="472705"/>
                    <a:pt x="799610" y="476494"/>
                    <a:pt x="789159" y="470715"/>
                  </a:cubicBezTo>
                  <a:cubicBezTo>
                    <a:pt x="788787" y="470509"/>
                    <a:pt x="788422" y="470293"/>
                    <a:pt x="788063" y="470066"/>
                  </a:cubicBezTo>
                  <a:cubicBezTo>
                    <a:pt x="779892" y="464594"/>
                    <a:pt x="776227" y="454446"/>
                    <a:pt x="779015" y="445015"/>
                  </a:cubicBezTo>
                  <a:lnTo>
                    <a:pt x="780634" y="438919"/>
                  </a:lnTo>
                  <a:lnTo>
                    <a:pt x="830831" y="302236"/>
                  </a:lnTo>
                  <a:cubicBezTo>
                    <a:pt x="848531" y="253975"/>
                    <a:pt x="844251" y="200390"/>
                    <a:pt x="819115" y="155551"/>
                  </a:cubicBezTo>
                  <a:lnTo>
                    <a:pt x="766632" y="54967"/>
                  </a:lnTo>
                  <a:cubicBezTo>
                    <a:pt x="757747" y="37411"/>
                    <a:pt x="739731" y="26357"/>
                    <a:pt x="720055" y="26392"/>
                  </a:cubicBezTo>
                  <a:lnTo>
                    <a:pt x="666143" y="26392"/>
                  </a:lnTo>
                  <a:lnTo>
                    <a:pt x="640712" y="7913"/>
                  </a:lnTo>
                  <a:cubicBezTo>
                    <a:pt x="639256" y="6833"/>
                    <a:pt x="637692" y="5907"/>
                    <a:pt x="636044" y="5151"/>
                  </a:cubicBezTo>
                  <a:cubicBezTo>
                    <a:pt x="611525" y="-5138"/>
                    <a:pt x="583227" y="266"/>
                    <a:pt x="564226" y="18867"/>
                  </a:cubicBezTo>
                  <a:cubicBezTo>
                    <a:pt x="561566" y="21261"/>
                    <a:pt x="559258" y="24019"/>
                    <a:pt x="557368" y="27058"/>
                  </a:cubicBezTo>
                  <a:lnTo>
                    <a:pt x="518030" y="116974"/>
                  </a:lnTo>
                  <a:cubicBezTo>
                    <a:pt x="514709" y="124188"/>
                    <a:pt x="513937" y="132315"/>
                    <a:pt x="515839" y="140025"/>
                  </a:cubicBezTo>
                  <a:cubicBezTo>
                    <a:pt x="518656" y="149978"/>
                    <a:pt x="525996" y="158025"/>
                    <a:pt x="535651" y="161742"/>
                  </a:cubicBezTo>
                  <a:lnTo>
                    <a:pt x="630901" y="199842"/>
                  </a:lnTo>
                  <a:cubicBezTo>
                    <a:pt x="640782" y="203755"/>
                    <a:pt x="651940" y="202692"/>
                    <a:pt x="660905" y="196984"/>
                  </a:cubicBezTo>
                  <a:lnTo>
                    <a:pt x="675002" y="187459"/>
                  </a:lnTo>
                  <a:cubicBezTo>
                    <a:pt x="679604" y="184488"/>
                    <a:pt x="685746" y="185810"/>
                    <a:pt x="688718" y="190412"/>
                  </a:cubicBezTo>
                  <a:cubicBezTo>
                    <a:pt x="691689" y="195016"/>
                    <a:pt x="690368" y="201156"/>
                    <a:pt x="685765" y="204128"/>
                  </a:cubicBezTo>
                  <a:lnTo>
                    <a:pt x="671573" y="213082"/>
                  </a:lnTo>
                  <a:cubicBezTo>
                    <a:pt x="663215" y="218438"/>
                    <a:pt x="653495" y="221282"/>
                    <a:pt x="643569" y="221273"/>
                  </a:cubicBezTo>
                  <a:cubicBezTo>
                    <a:pt x="637051" y="221239"/>
                    <a:pt x="630595" y="220012"/>
                    <a:pt x="624519" y="217654"/>
                  </a:cubicBezTo>
                  <a:lnTo>
                    <a:pt x="530317" y="180792"/>
                  </a:lnTo>
                  <a:cubicBezTo>
                    <a:pt x="518076" y="176072"/>
                    <a:pt x="507936" y="167115"/>
                    <a:pt x="501742" y="155551"/>
                  </a:cubicBezTo>
                  <a:cubicBezTo>
                    <a:pt x="494508" y="141575"/>
                    <a:pt x="494017" y="125069"/>
                    <a:pt x="500408" y="110688"/>
                  </a:cubicBezTo>
                  <a:lnTo>
                    <a:pt x="534127" y="34488"/>
                  </a:lnTo>
                  <a:lnTo>
                    <a:pt x="532031" y="34488"/>
                  </a:lnTo>
                  <a:cubicBezTo>
                    <a:pt x="521730" y="33694"/>
                    <a:pt x="511526" y="31941"/>
                    <a:pt x="501551" y="29249"/>
                  </a:cubicBezTo>
                  <a:lnTo>
                    <a:pt x="451164" y="14866"/>
                  </a:lnTo>
                  <a:cubicBezTo>
                    <a:pt x="441870" y="12207"/>
                    <a:pt x="432256" y="10829"/>
                    <a:pt x="422589" y="10771"/>
                  </a:cubicBezTo>
                  <a:lnTo>
                    <a:pt x="239423" y="10771"/>
                  </a:lnTo>
                  <a:cubicBezTo>
                    <a:pt x="177130" y="10771"/>
                    <a:pt x="116837" y="36393"/>
                    <a:pt x="84261" y="71540"/>
                  </a:cubicBezTo>
                  <a:cubicBezTo>
                    <a:pt x="48454" y="104657"/>
                    <a:pt x="27883" y="151070"/>
                    <a:pt x="27397" y="199842"/>
                  </a:cubicBezTo>
                  <a:lnTo>
                    <a:pt x="27397" y="351480"/>
                  </a:lnTo>
                  <a:cubicBezTo>
                    <a:pt x="26964" y="366107"/>
                    <a:pt x="19099" y="379502"/>
                    <a:pt x="6537" y="387008"/>
                  </a:cubicBezTo>
                  <a:cubicBezTo>
                    <a:pt x="-91" y="391290"/>
                    <a:pt x="-1994" y="400134"/>
                    <a:pt x="2288" y="406762"/>
                  </a:cubicBezTo>
                  <a:cubicBezTo>
                    <a:pt x="4912" y="410825"/>
                    <a:pt x="9415" y="413285"/>
                    <a:pt x="14252" y="413297"/>
                  </a:cubicBezTo>
                  <a:cubicBezTo>
                    <a:pt x="16756" y="413274"/>
                    <a:pt x="19213" y="412619"/>
                    <a:pt x="21396" y="411392"/>
                  </a:cubicBezTo>
                  <a:cubicBezTo>
                    <a:pt x="42742" y="398978"/>
                    <a:pt x="55903" y="376173"/>
                    <a:pt x="55972" y="351480"/>
                  </a:cubicBezTo>
                  <a:lnTo>
                    <a:pt x="55972" y="263088"/>
                  </a:lnTo>
                  <a:cubicBezTo>
                    <a:pt x="64704" y="295366"/>
                    <a:pt x="81033" y="325086"/>
                    <a:pt x="103597" y="349765"/>
                  </a:cubicBezTo>
                  <a:lnTo>
                    <a:pt x="103597" y="541123"/>
                  </a:lnTo>
                  <a:cubicBezTo>
                    <a:pt x="103170" y="561327"/>
                    <a:pt x="118191" y="578536"/>
                    <a:pt x="138268" y="580842"/>
                  </a:cubicBezTo>
                  <a:cubicBezTo>
                    <a:pt x="159205" y="582946"/>
                    <a:pt x="177883" y="567680"/>
                    <a:pt x="179987" y="546743"/>
                  </a:cubicBezTo>
                  <a:cubicBezTo>
                    <a:pt x="180121" y="545414"/>
                    <a:pt x="180184" y="544078"/>
                    <a:pt x="180178" y="542742"/>
                  </a:cubicBezTo>
                  <a:lnTo>
                    <a:pt x="180178" y="395009"/>
                  </a:lnTo>
                  <a:cubicBezTo>
                    <a:pt x="276190" y="413964"/>
                    <a:pt x="352390" y="410154"/>
                    <a:pt x="432781" y="384627"/>
                  </a:cubicBezTo>
                  <a:lnTo>
                    <a:pt x="432781" y="541123"/>
                  </a:lnTo>
                  <a:cubicBezTo>
                    <a:pt x="432383" y="561214"/>
                    <a:pt x="447225" y="578359"/>
                    <a:pt x="467166" y="580842"/>
                  </a:cubicBezTo>
                  <a:cubicBezTo>
                    <a:pt x="488108" y="582894"/>
                    <a:pt x="506748" y="567580"/>
                    <a:pt x="508800" y="546639"/>
                  </a:cubicBezTo>
                  <a:cubicBezTo>
                    <a:pt x="508927" y="545344"/>
                    <a:pt x="508987" y="544043"/>
                    <a:pt x="508981" y="542742"/>
                  </a:cubicBezTo>
                  <a:lnTo>
                    <a:pt x="508981" y="354814"/>
                  </a:lnTo>
                  <a:cubicBezTo>
                    <a:pt x="518506" y="350527"/>
                    <a:pt x="528031" y="345955"/>
                    <a:pt x="537556" y="341193"/>
                  </a:cubicBezTo>
                  <a:lnTo>
                    <a:pt x="537556" y="541218"/>
                  </a:lnTo>
                  <a:cubicBezTo>
                    <a:pt x="537213" y="561304"/>
                    <a:pt x="552095" y="578406"/>
                    <a:pt x="572036" y="580842"/>
                  </a:cubicBezTo>
                  <a:cubicBezTo>
                    <a:pt x="592978" y="582894"/>
                    <a:pt x="611618" y="567580"/>
                    <a:pt x="613670" y="546639"/>
                  </a:cubicBezTo>
                  <a:cubicBezTo>
                    <a:pt x="613797" y="545344"/>
                    <a:pt x="613857" y="544043"/>
                    <a:pt x="613851" y="542742"/>
                  </a:cubicBezTo>
                  <a:lnTo>
                    <a:pt x="613851" y="317571"/>
                  </a:lnTo>
                  <a:lnTo>
                    <a:pt x="613851" y="308046"/>
                  </a:lnTo>
                  <a:cubicBezTo>
                    <a:pt x="613887" y="304844"/>
                    <a:pt x="614239" y="301654"/>
                    <a:pt x="614899" y="298521"/>
                  </a:cubicBezTo>
                  <a:lnTo>
                    <a:pt x="622138" y="264707"/>
                  </a:lnTo>
                  <a:cubicBezTo>
                    <a:pt x="624167" y="257027"/>
                    <a:pt x="632037" y="252446"/>
                    <a:pt x="639717" y="254474"/>
                  </a:cubicBezTo>
                  <a:cubicBezTo>
                    <a:pt x="640414" y="254659"/>
                    <a:pt x="641097" y="254895"/>
                    <a:pt x="641759" y="255182"/>
                  </a:cubicBezTo>
                  <a:lnTo>
                    <a:pt x="652237" y="264707"/>
                  </a:lnTo>
                  <a:cubicBezTo>
                    <a:pt x="664122" y="274949"/>
                    <a:pt x="679670" y="279902"/>
                    <a:pt x="695290" y="278423"/>
                  </a:cubicBezTo>
                  <a:lnTo>
                    <a:pt x="714340" y="278423"/>
                  </a:lnTo>
                  <a:cubicBezTo>
                    <a:pt x="734566" y="279299"/>
                    <a:pt x="750322" y="296287"/>
                    <a:pt x="749678" y="316523"/>
                  </a:cubicBezTo>
                  <a:lnTo>
                    <a:pt x="741010" y="445587"/>
                  </a:lnTo>
                  <a:cubicBezTo>
                    <a:pt x="738420" y="471930"/>
                    <a:pt x="753453" y="496844"/>
                    <a:pt x="777967" y="506833"/>
                  </a:cubicBezTo>
                  <a:cubicBezTo>
                    <a:pt x="785050" y="509689"/>
                    <a:pt x="792618" y="511145"/>
                    <a:pt x="800255" y="511119"/>
                  </a:cubicBezTo>
                  <a:cubicBezTo>
                    <a:pt x="822151" y="511106"/>
                    <a:pt x="842303" y="499169"/>
                    <a:pt x="852833" y="479972"/>
                  </a:cubicBezTo>
                  <a:lnTo>
                    <a:pt x="859691" y="466923"/>
                  </a:lnTo>
                  <a:cubicBezTo>
                    <a:pt x="864226" y="457429"/>
                    <a:pt x="860207" y="446057"/>
                    <a:pt x="850713" y="441523"/>
                  </a:cubicBezTo>
                  <a:cubicBezTo>
                    <a:pt x="850253" y="441303"/>
                    <a:pt x="849785" y="441102"/>
                    <a:pt x="849309" y="4409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4" name="图形 38" descr="鱼 纯色填充">
            <a:extLst>
              <a:ext uri="{FF2B5EF4-FFF2-40B4-BE49-F238E27FC236}">
                <a16:creationId xmlns:a16="http://schemas.microsoft.com/office/drawing/2014/main" id="{A718730F-F7F6-BCB9-3CA1-6B72AC52E077}"/>
              </a:ext>
            </a:extLst>
          </p:cNvPr>
          <p:cNvSpPr/>
          <p:nvPr/>
        </p:nvSpPr>
        <p:spPr>
          <a:xfrm>
            <a:off x="5579494" y="2503934"/>
            <a:ext cx="838200" cy="400050"/>
          </a:xfrm>
          <a:custGeom>
            <a:avLst/>
            <a:gdLst>
              <a:gd name="connsiteX0" fmla="*/ 695325 w 838200"/>
              <a:gd name="connsiteY0" fmla="*/ 180975 h 400050"/>
              <a:gd name="connsiteX1" fmla="*/ 676275 w 838200"/>
              <a:gd name="connsiteY1" fmla="*/ 161925 h 400050"/>
              <a:gd name="connsiteX2" fmla="*/ 695325 w 838200"/>
              <a:gd name="connsiteY2" fmla="*/ 142875 h 400050"/>
              <a:gd name="connsiteX3" fmla="*/ 714375 w 838200"/>
              <a:gd name="connsiteY3" fmla="*/ 161925 h 400050"/>
              <a:gd name="connsiteX4" fmla="*/ 695325 w 838200"/>
              <a:gd name="connsiteY4" fmla="*/ 180975 h 400050"/>
              <a:gd name="connsiteX5" fmla="*/ 533400 w 838200"/>
              <a:gd name="connsiteY5" fmla="*/ 66675 h 400050"/>
              <a:gd name="connsiteX6" fmla="*/ 461010 w 838200"/>
              <a:gd name="connsiteY6" fmla="*/ 72390 h 400050"/>
              <a:gd name="connsiteX7" fmla="*/ 323850 w 838200"/>
              <a:gd name="connsiteY7" fmla="*/ 0 h 400050"/>
              <a:gd name="connsiteX8" fmla="*/ 344805 w 838200"/>
              <a:gd name="connsiteY8" fmla="*/ 97155 h 400050"/>
              <a:gd name="connsiteX9" fmla="*/ 133350 w 838200"/>
              <a:gd name="connsiteY9" fmla="*/ 142875 h 400050"/>
              <a:gd name="connsiteX10" fmla="*/ 0 w 838200"/>
              <a:gd name="connsiteY10" fmla="*/ 66675 h 400050"/>
              <a:gd name="connsiteX11" fmla="*/ 28575 w 838200"/>
              <a:gd name="connsiteY11" fmla="*/ 200025 h 400050"/>
              <a:gd name="connsiteX12" fmla="*/ 0 w 838200"/>
              <a:gd name="connsiteY12" fmla="*/ 333375 h 400050"/>
              <a:gd name="connsiteX13" fmla="*/ 133350 w 838200"/>
              <a:gd name="connsiteY13" fmla="*/ 257175 h 400050"/>
              <a:gd name="connsiteX14" fmla="*/ 344805 w 838200"/>
              <a:gd name="connsiteY14" fmla="*/ 302895 h 400050"/>
              <a:gd name="connsiteX15" fmla="*/ 323850 w 838200"/>
              <a:gd name="connsiteY15" fmla="*/ 400050 h 400050"/>
              <a:gd name="connsiteX16" fmla="*/ 461010 w 838200"/>
              <a:gd name="connsiteY16" fmla="*/ 327660 h 400050"/>
              <a:gd name="connsiteX17" fmla="*/ 533400 w 838200"/>
              <a:gd name="connsiteY17" fmla="*/ 333375 h 400050"/>
              <a:gd name="connsiteX18" fmla="*/ 838200 w 838200"/>
              <a:gd name="connsiteY18" fmla="*/ 200025 h 400050"/>
              <a:gd name="connsiteX19" fmla="*/ 533400 w 838200"/>
              <a:gd name="connsiteY19" fmla="*/ 66675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38200" h="400050">
                <a:moveTo>
                  <a:pt x="695325" y="180975"/>
                </a:moveTo>
                <a:cubicBezTo>
                  <a:pt x="684848" y="180975"/>
                  <a:pt x="676275" y="172402"/>
                  <a:pt x="676275" y="161925"/>
                </a:cubicBezTo>
                <a:cubicBezTo>
                  <a:pt x="676275" y="151448"/>
                  <a:pt x="684848" y="142875"/>
                  <a:pt x="695325" y="142875"/>
                </a:cubicBezTo>
                <a:cubicBezTo>
                  <a:pt x="705803" y="142875"/>
                  <a:pt x="714375" y="151448"/>
                  <a:pt x="714375" y="161925"/>
                </a:cubicBezTo>
                <a:cubicBezTo>
                  <a:pt x="714375" y="172402"/>
                  <a:pt x="705803" y="180975"/>
                  <a:pt x="695325" y="180975"/>
                </a:cubicBezTo>
                <a:close/>
                <a:moveTo>
                  <a:pt x="533400" y="66675"/>
                </a:moveTo>
                <a:cubicBezTo>
                  <a:pt x="510540" y="66675"/>
                  <a:pt x="485775" y="68580"/>
                  <a:pt x="461010" y="72390"/>
                </a:cubicBezTo>
                <a:lnTo>
                  <a:pt x="323850" y="0"/>
                </a:lnTo>
                <a:cubicBezTo>
                  <a:pt x="323850" y="0"/>
                  <a:pt x="324803" y="55245"/>
                  <a:pt x="344805" y="97155"/>
                </a:cubicBezTo>
                <a:cubicBezTo>
                  <a:pt x="262890" y="118110"/>
                  <a:pt x="185738" y="142875"/>
                  <a:pt x="133350" y="142875"/>
                </a:cubicBezTo>
                <a:lnTo>
                  <a:pt x="0" y="66675"/>
                </a:lnTo>
                <a:cubicBezTo>
                  <a:pt x="0" y="119063"/>
                  <a:pt x="28575" y="200025"/>
                  <a:pt x="28575" y="200025"/>
                </a:cubicBezTo>
                <a:cubicBezTo>
                  <a:pt x="28575" y="200025"/>
                  <a:pt x="0" y="280988"/>
                  <a:pt x="0" y="333375"/>
                </a:cubicBezTo>
                <a:lnTo>
                  <a:pt x="133350" y="257175"/>
                </a:lnTo>
                <a:cubicBezTo>
                  <a:pt x="185738" y="257175"/>
                  <a:pt x="262890" y="281940"/>
                  <a:pt x="344805" y="302895"/>
                </a:cubicBezTo>
                <a:cubicBezTo>
                  <a:pt x="324803" y="344805"/>
                  <a:pt x="323850" y="400050"/>
                  <a:pt x="323850" y="400050"/>
                </a:cubicBezTo>
                <a:lnTo>
                  <a:pt x="461010" y="327660"/>
                </a:lnTo>
                <a:cubicBezTo>
                  <a:pt x="485775" y="331470"/>
                  <a:pt x="510540" y="333375"/>
                  <a:pt x="533400" y="333375"/>
                </a:cubicBezTo>
                <a:cubicBezTo>
                  <a:pt x="654368" y="333375"/>
                  <a:pt x="838200" y="242888"/>
                  <a:pt x="838200" y="200025"/>
                </a:cubicBezTo>
                <a:cubicBezTo>
                  <a:pt x="838200" y="157163"/>
                  <a:pt x="654368" y="66675"/>
                  <a:pt x="533400" y="6667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90746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846B7391-1780-69A4-634F-6B0E5417893A}"/>
              </a:ext>
            </a:extLst>
          </p:cNvPr>
          <p:cNvSpPr/>
          <p:nvPr/>
        </p:nvSpPr>
        <p:spPr>
          <a:xfrm>
            <a:off x="0" y="5372604"/>
            <a:ext cx="12192000" cy="1703634"/>
          </a:xfrm>
          <a:custGeom>
            <a:avLst/>
            <a:gdLst>
              <a:gd name="connsiteX0" fmla="*/ 6805879 w 12192000"/>
              <a:gd name="connsiteY0" fmla="*/ 384 h 1703634"/>
              <a:gd name="connsiteX1" fmla="*/ 11874500 w 12192000"/>
              <a:gd name="connsiteY1" fmla="*/ 814729 h 1703634"/>
              <a:gd name="connsiteX2" fmla="*/ 12057222 w 12192000"/>
              <a:gd name="connsiteY2" fmla="*/ 833537 h 1703634"/>
              <a:gd name="connsiteX3" fmla="*/ 12192000 w 12192000"/>
              <a:gd name="connsiteY3" fmla="*/ 845357 h 1703634"/>
              <a:gd name="connsiteX4" fmla="*/ 12192000 w 12192000"/>
              <a:gd name="connsiteY4" fmla="*/ 1703634 h 1703634"/>
              <a:gd name="connsiteX5" fmla="*/ 0 w 12192000"/>
              <a:gd name="connsiteY5" fmla="*/ 1703634 h 1703634"/>
              <a:gd name="connsiteX6" fmla="*/ 0 w 12192000"/>
              <a:gd name="connsiteY6" fmla="*/ 1437908 h 1703634"/>
              <a:gd name="connsiteX7" fmla="*/ 327062 w 12192000"/>
              <a:gd name="connsiteY7" fmla="*/ 1340967 h 1703634"/>
              <a:gd name="connsiteX8" fmla="*/ 6413500 w 12192000"/>
              <a:gd name="connsiteY8" fmla="*/ 14629 h 1703634"/>
              <a:gd name="connsiteX9" fmla="*/ 6805879 w 12192000"/>
              <a:gd name="connsiteY9" fmla="*/ 384 h 1703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703634">
                <a:moveTo>
                  <a:pt x="6805879" y="384"/>
                </a:moveTo>
                <a:cubicBezTo>
                  <a:pt x="8779123" y="-19081"/>
                  <a:pt x="10894219" y="707573"/>
                  <a:pt x="11874500" y="814729"/>
                </a:cubicBezTo>
                <a:cubicBezTo>
                  <a:pt x="11939852" y="821873"/>
                  <a:pt x="12000665" y="828124"/>
                  <a:pt x="12057222" y="833537"/>
                </a:cubicBezTo>
                <a:lnTo>
                  <a:pt x="12192000" y="845357"/>
                </a:lnTo>
                <a:lnTo>
                  <a:pt x="12192000" y="1703634"/>
                </a:lnTo>
                <a:lnTo>
                  <a:pt x="0" y="1703634"/>
                </a:lnTo>
                <a:lnTo>
                  <a:pt x="0" y="1437908"/>
                </a:lnTo>
                <a:lnTo>
                  <a:pt x="327062" y="1340967"/>
                </a:lnTo>
                <a:cubicBezTo>
                  <a:pt x="2479443" y="707424"/>
                  <a:pt x="4594754" y="131311"/>
                  <a:pt x="6413500" y="14629"/>
                </a:cubicBezTo>
                <a:cubicBezTo>
                  <a:pt x="6543411" y="6295"/>
                  <a:pt x="6674330" y="1681"/>
                  <a:pt x="6805879" y="384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10" name="任意多边形: 形状 1709">
            <a:extLst>
              <a:ext uri="{FF2B5EF4-FFF2-40B4-BE49-F238E27FC236}">
                <a16:creationId xmlns:a16="http://schemas.microsoft.com/office/drawing/2014/main" id="{CC87AF09-ADA7-4816-8993-D9D99724CA09}"/>
              </a:ext>
            </a:extLst>
          </p:cNvPr>
          <p:cNvSpPr/>
          <p:nvPr/>
        </p:nvSpPr>
        <p:spPr>
          <a:xfrm>
            <a:off x="0" y="5017072"/>
            <a:ext cx="12192000" cy="2030069"/>
          </a:xfrm>
          <a:custGeom>
            <a:avLst/>
            <a:gdLst>
              <a:gd name="connsiteX0" fmla="*/ 2668141 w 12192000"/>
              <a:gd name="connsiteY0" fmla="*/ 1988 h 2030069"/>
              <a:gd name="connsiteX1" fmla="*/ 3632200 w 12192000"/>
              <a:gd name="connsiteY1" fmla="*/ 36169 h 2030069"/>
              <a:gd name="connsiteX2" fmla="*/ 7531100 w 12192000"/>
              <a:gd name="connsiteY2" fmla="*/ 1102969 h 2030069"/>
              <a:gd name="connsiteX3" fmla="*/ 11768218 w 12192000"/>
              <a:gd name="connsiteY3" fmla="*/ 278040 h 2030069"/>
              <a:gd name="connsiteX4" fmla="*/ 12192000 w 12192000"/>
              <a:gd name="connsiteY4" fmla="*/ 151458 h 2030069"/>
              <a:gd name="connsiteX5" fmla="*/ 12192000 w 12192000"/>
              <a:gd name="connsiteY5" fmla="*/ 2030069 h 2030069"/>
              <a:gd name="connsiteX6" fmla="*/ 0 w 12192000"/>
              <a:gd name="connsiteY6" fmla="*/ 2030069 h 2030069"/>
              <a:gd name="connsiteX7" fmla="*/ 0 w 12192000"/>
              <a:gd name="connsiteY7" fmla="*/ 318657 h 2030069"/>
              <a:gd name="connsiteX8" fmla="*/ 274272 w 12192000"/>
              <a:gd name="connsiteY8" fmla="*/ 271398 h 2030069"/>
              <a:gd name="connsiteX9" fmla="*/ 2668141 w 12192000"/>
              <a:gd name="connsiteY9" fmla="*/ 1988 h 203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2030069">
                <a:moveTo>
                  <a:pt x="2668141" y="1988"/>
                </a:moveTo>
                <a:cubicBezTo>
                  <a:pt x="2988668" y="-4643"/>
                  <a:pt x="3309938" y="4948"/>
                  <a:pt x="3632200" y="36169"/>
                </a:cubicBezTo>
                <a:cubicBezTo>
                  <a:pt x="4921250" y="161052"/>
                  <a:pt x="6068483" y="1094502"/>
                  <a:pt x="7531100" y="1102969"/>
                </a:cubicBezTo>
                <a:cubicBezTo>
                  <a:pt x="8810890" y="1110378"/>
                  <a:pt x="10277855" y="719125"/>
                  <a:pt x="11768218" y="278040"/>
                </a:cubicBezTo>
                <a:lnTo>
                  <a:pt x="12192000" y="151458"/>
                </a:lnTo>
                <a:lnTo>
                  <a:pt x="12192000" y="2030069"/>
                </a:lnTo>
                <a:lnTo>
                  <a:pt x="0" y="2030069"/>
                </a:lnTo>
                <a:lnTo>
                  <a:pt x="0" y="318657"/>
                </a:lnTo>
                <a:lnTo>
                  <a:pt x="274272" y="271398"/>
                </a:lnTo>
                <a:cubicBezTo>
                  <a:pt x="1070161" y="136533"/>
                  <a:pt x="1866826" y="18566"/>
                  <a:pt x="2668141" y="1988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453" name="图片 452" descr="D:\51PPT模板网\51pptmoban.com\图片.jpg">
            <a:extLst>
              <a:ext uri="{FF2B5EF4-FFF2-40B4-BE49-F238E27FC236}">
                <a16:creationId xmlns:a16="http://schemas.microsoft.com/office/drawing/2014/main" id="{3123B043-EC9A-690C-2279-2BD45ED0AF0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139788" y="3970950"/>
            <a:ext cx="5162023" cy="2887050"/>
          </a:xfrm>
          <a:custGeom>
            <a:avLst/>
            <a:gdLst>
              <a:gd name="connsiteX0" fmla="*/ 0 w 5162023"/>
              <a:gd name="connsiteY0" fmla="*/ 0 h 2887050"/>
              <a:gd name="connsiteX1" fmla="*/ 5162023 w 5162023"/>
              <a:gd name="connsiteY1" fmla="*/ 0 h 2887050"/>
              <a:gd name="connsiteX2" fmla="*/ 5162023 w 5162023"/>
              <a:gd name="connsiteY2" fmla="*/ 2887050 h 2887050"/>
              <a:gd name="connsiteX3" fmla="*/ 0 w 5162023"/>
              <a:gd name="connsiteY3" fmla="*/ 2887050 h 288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2023" h="2887050">
                <a:moveTo>
                  <a:pt x="0" y="0"/>
                </a:moveTo>
                <a:lnTo>
                  <a:pt x="5162023" y="0"/>
                </a:lnTo>
                <a:lnTo>
                  <a:pt x="5162023" y="2887050"/>
                </a:lnTo>
                <a:lnTo>
                  <a:pt x="0" y="2887050"/>
                </a:lnTo>
                <a:close/>
              </a:path>
            </a:pathLst>
          </a:custGeom>
        </p:spPr>
      </p:pic>
      <p:sp>
        <p:nvSpPr>
          <p:cNvPr id="1661" name="文本框 1660">
            <a:extLst>
              <a:ext uri="{FF2B5EF4-FFF2-40B4-BE49-F238E27FC236}">
                <a16:creationId xmlns:a16="http://schemas.microsoft.com/office/drawing/2014/main" id="{E5AAF00B-809D-7A69-10B4-BCA53AB3FBFB}"/>
              </a:ext>
            </a:extLst>
          </p:cNvPr>
          <p:cNvSpPr txBox="1"/>
          <p:nvPr/>
        </p:nvSpPr>
        <p:spPr>
          <a:xfrm>
            <a:off x="2742702" y="378817"/>
            <a:ext cx="14157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dirty="0">
                <a:solidFill>
                  <a:srgbClr val="FF6D2E"/>
                </a:solidFill>
                <a:latin typeface="包图小白体" panose="02010601030101010101" pitchFamily="2" charset="-122"/>
                <a:ea typeface="包图小白体" panose="02010601030101010101" pitchFamily="2" charset="-122"/>
              </a:rPr>
              <a:t>目录</a:t>
            </a:r>
          </a:p>
        </p:txBody>
      </p:sp>
      <p:grpSp>
        <p:nvGrpSpPr>
          <p:cNvPr id="1714" name="图形 10">
            <a:extLst>
              <a:ext uri="{FF2B5EF4-FFF2-40B4-BE49-F238E27FC236}">
                <a16:creationId xmlns:a16="http://schemas.microsoft.com/office/drawing/2014/main" id="{F6EEBB50-F3DC-EFEA-99DE-1FFB8EC9A98D}"/>
              </a:ext>
            </a:extLst>
          </p:cNvPr>
          <p:cNvGrpSpPr/>
          <p:nvPr/>
        </p:nvGrpSpPr>
        <p:grpSpPr>
          <a:xfrm rot="8226650">
            <a:off x="8629881" y="-2079040"/>
            <a:ext cx="2060511" cy="3756064"/>
            <a:chOff x="8130627" y="16818"/>
            <a:chExt cx="617920" cy="1126394"/>
          </a:xfrm>
        </p:grpSpPr>
        <p:sp>
          <p:nvSpPr>
            <p:cNvPr id="1715" name="任意多边形: 形状 1714">
              <a:extLst>
                <a:ext uri="{FF2B5EF4-FFF2-40B4-BE49-F238E27FC236}">
                  <a16:creationId xmlns:a16="http://schemas.microsoft.com/office/drawing/2014/main" id="{D1AD7289-4D03-DB80-722E-EFC04F8C6621}"/>
                </a:ext>
              </a:extLst>
            </p:cNvPr>
            <p:cNvSpPr/>
            <p:nvPr/>
          </p:nvSpPr>
          <p:spPr>
            <a:xfrm>
              <a:off x="8258235" y="435688"/>
              <a:ext cx="360861" cy="642745"/>
            </a:xfrm>
            <a:custGeom>
              <a:avLst/>
              <a:gdLst>
                <a:gd name="connsiteX0" fmla="*/ 93215 w 360861"/>
                <a:gd name="connsiteY0" fmla="*/ 181111 h 642745"/>
                <a:gd name="connsiteX1" fmla="*/ 95297 w 360861"/>
                <a:gd name="connsiteY1" fmla="*/ 167328 h 642745"/>
                <a:gd name="connsiteX2" fmla="*/ 101543 w 360861"/>
                <a:gd name="connsiteY2" fmla="*/ 123937 h 642745"/>
                <a:gd name="connsiteX3" fmla="*/ 112922 w 360861"/>
                <a:gd name="connsiteY3" fmla="*/ 17692 h 642745"/>
                <a:gd name="connsiteX4" fmla="*/ 153010 w 360861"/>
                <a:gd name="connsiteY4" fmla="*/ 8558 h 642745"/>
                <a:gd name="connsiteX5" fmla="*/ 153065 w 360861"/>
                <a:gd name="connsiteY5" fmla="*/ 0 h 642745"/>
                <a:gd name="connsiteX6" fmla="*/ 180387 w 360861"/>
                <a:gd name="connsiteY6" fmla="*/ 4276 h 642745"/>
                <a:gd name="connsiteX7" fmla="*/ 207710 w 360861"/>
                <a:gd name="connsiteY7" fmla="*/ 0 h 642745"/>
                <a:gd name="connsiteX8" fmla="*/ 207765 w 360861"/>
                <a:gd name="connsiteY8" fmla="*/ 8558 h 642745"/>
                <a:gd name="connsiteX9" fmla="*/ 247854 w 360861"/>
                <a:gd name="connsiteY9" fmla="*/ 17692 h 642745"/>
                <a:gd name="connsiteX10" fmla="*/ 268400 w 360861"/>
                <a:gd name="connsiteY10" fmla="*/ 185506 h 642745"/>
                <a:gd name="connsiteX11" fmla="*/ 276089 w 360861"/>
                <a:gd name="connsiteY11" fmla="*/ 227949 h 642745"/>
                <a:gd name="connsiteX12" fmla="*/ 280545 w 360861"/>
                <a:gd name="connsiteY12" fmla="*/ 249534 h 642745"/>
                <a:gd name="connsiteX13" fmla="*/ 283102 w 360861"/>
                <a:gd name="connsiteY13" fmla="*/ 261011 h 642745"/>
                <a:gd name="connsiteX14" fmla="*/ 311685 w 360861"/>
                <a:gd name="connsiteY14" fmla="*/ 355770 h 642745"/>
                <a:gd name="connsiteX15" fmla="*/ 306206 w 360861"/>
                <a:gd name="connsiteY15" fmla="*/ 642745 h 642745"/>
                <a:gd name="connsiteX16" fmla="*/ 180424 w 360861"/>
                <a:gd name="connsiteY16" fmla="*/ 636527 h 642745"/>
                <a:gd name="connsiteX17" fmla="*/ 54624 w 360861"/>
                <a:gd name="connsiteY17" fmla="*/ 642745 h 642745"/>
                <a:gd name="connsiteX18" fmla="*/ 49218 w 360861"/>
                <a:gd name="connsiteY18" fmla="*/ 355770 h 642745"/>
                <a:gd name="connsiteX19" fmla="*/ 90019 w 360861"/>
                <a:gd name="connsiteY19" fmla="*/ 200491 h 642745"/>
                <a:gd name="connsiteX20" fmla="*/ 93215 w 360861"/>
                <a:gd name="connsiteY20" fmla="*/ 181111 h 6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0861" h="642745">
                  <a:moveTo>
                    <a:pt x="93215" y="181111"/>
                  </a:moveTo>
                  <a:cubicBezTo>
                    <a:pt x="93964" y="176480"/>
                    <a:pt x="94585" y="171887"/>
                    <a:pt x="95297" y="167328"/>
                  </a:cubicBezTo>
                  <a:cubicBezTo>
                    <a:pt x="97635" y="152332"/>
                    <a:pt x="99717" y="137746"/>
                    <a:pt x="101543" y="123937"/>
                  </a:cubicBezTo>
                  <a:cubicBezTo>
                    <a:pt x="109561" y="63353"/>
                    <a:pt x="112922" y="17692"/>
                    <a:pt x="112922" y="17692"/>
                  </a:cubicBezTo>
                  <a:lnTo>
                    <a:pt x="153010" y="8558"/>
                  </a:lnTo>
                  <a:lnTo>
                    <a:pt x="153065" y="0"/>
                  </a:lnTo>
                  <a:lnTo>
                    <a:pt x="180387" y="4276"/>
                  </a:lnTo>
                  <a:lnTo>
                    <a:pt x="207710" y="0"/>
                  </a:lnTo>
                  <a:lnTo>
                    <a:pt x="207765" y="8558"/>
                  </a:lnTo>
                  <a:lnTo>
                    <a:pt x="247854" y="17692"/>
                  </a:lnTo>
                  <a:cubicBezTo>
                    <a:pt x="247854" y="17692"/>
                    <a:pt x="253680" y="97155"/>
                    <a:pt x="268400" y="185506"/>
                  </a:cubicBezTo>
                  <a:cubicBezTo>
                    <a:pt x="270738" y="199525"/>
                    <a:pt x="273295" y="213765"/>
                    <a:pt x="276089" y="227949"/>
                  </a:cubicBezTo>
                  <a:cubicBezTo>
                    <a:pt x="277514" y="235168"/>
                    <a:pt x="279011" y="242379"/>
                    <a:pt x="280545" y="249534"/>
                  </a:cubicBezTo>
                  <a:cubicBezTo>
                    <a:pt x="281367" y="253381"/>
                    <a:pt x="282226" y="257201"/>
                    <a:pt x="283102" y="261011"/>
                  </a:cubicBezTo>
                  <a:cubicBezTo>
                    <a:pt x="291029" y="295798"/>
                    <a:pt x="300489" y="328850"/>
                    <a:pt x="311685" y="355770"/>
                  </a:cubicBezTo>
                  <a:cubicBezTo>
                    <a:pt x="359079" y="469772"/>
                    <a:pt x="395552" y="642745"/>
                    <a:pt x="306206" y="642745"/>
                  </a:cubicBezTo>
                  <a:cubicBezTo>
                    <a:pt x="253570" y="642745"/>
                    <a:pt x="208532" y="639324"/>
                    <a:pt x="180424" y="636527"/>
                  </a:cubicBezTo>
                  <a:cubicBezTo>
                    <a:pt x="152298" y="639324"/>
                    <a:pt x="107278" y="642745"/>
                    <a:pt x="54624" y="642745"/>
                  </a:cubicBezTo>
                  <a:cubicBezTo>
                    <a:pt x="-34704" y="642745"/>
                    <a:pt x="1805" y="469772"/>
                    <a:pt x="49218" y="355770"/>
                  </a:cubicBezTo>
                  <a:cubicBezTo>
                    <a:pt x="66806" y="313483"/>
                    <a:pt x="80011" y="256023"/>
                    <a:pt x="90019" y="200491"/>
                  </a:cubicBezTo>
                  <a:lnTo>
                    <a:pt x="93215" y="181111"/>
                  </a:lnTo>
                  <a:close/>
                </a:path>
              </a:pathLst>
            </a:custGeom>
            <a:solidFill>
              <a:srgbClr val="F5C57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6" name="任意多边形: 形状 1715">
              <a:extLst>
                <a:ext uri="{FF2B5EF4-FFF2-40B4-BE49-F238E27FC236}">
                  <a16:creationId xmlns:a16="http://schemas.microsoft.com/office/drawing/2014/main" id="{DABCBA31-AB7A-022C-2B0E-425934B9F286}"/>
                </a:ext>
              </a:extLst>
            </p:cNvPr>
            <p:cNvSpPr/>
            <p:nvPr/>
          </p:nvSpPr>
          <p:spPr>
            <a:xfrm>
              <a:off x="8389216" y="414953"/>
              <a:ext cx="104643" cy="318907"/>
            </a:xfrm>
            <a:custGeom>
              <a:avLst/>
              <a:gdLst>
                <a:gd name="connsiteX0" fmla="*/ 104417 w 104643"/>
                <a:gd name="connsiteY0" fmla="*/ 232076 h 318907"/>
                <a:gd name="connsiteX1" fmla="*/ 100838 w 104643"/>
                <a:gd name="connsiteY1" fmla="*/ 212253 h 318907"/>
                <a:gd name="connsiteX2" fmla="*/ 100290 w 104643"/>
                <a:gd name="connsiteY2" fmla="*/ 209179 h 318907"/>
                <a:gd name="connsiteX3" fmla="*/ 97660 w 104643"/>
                <a:gd name="connsiteY3" fmla="*/ 195045 h 318907"/>
                <a:gd name="connsiteX4" fmla="*/ 97312 w 104643"/>
                <a:gd name="connsiteY4" fmla="*/ 191841 h 318907"/>
                <a:gd name="connsiteX5" fmla="*/ 95358 w 104643"/>
                <a:gd name="connsiteY5" fmla="*/ 172794 h 318907"/>
                <a:gd name="connsiteX6" fmla="*/ 95048 w 104643"/>
                <a:gd name="connsiteY6" fmla="*/ 169646 h 318907"/>
                <a:gd name="connsiteX7" fmla="*/ 94372 w 104643"/>
                <a:gd name="connsiteY7" fmla="*/ 162534 h 318907"/>
                <a:gd name="connsiteX8" fmla="*/ 94189 w 104643"/>
                <a:gd name="connsiteY8" fmla="*/ 160554 h 318907"/>
                <a:gd name="connsiteX9" fmla="*/ 84181 w 104643"/>
                <a:gd name="connsiteY9" fmla="*/ 15878 h 318907"/>
                <a:gd name="connsiteX10" fmla="*/ 63525 w 104643"/>
                <a:gd name="connsiteY10" fmla="*/ 7682 h 318907"/>
                <a:gd name="connsiteX11" fmla="*/ 63506 w 104643"/>
                <a:gd name="connsiteY11" fmla="*/ 0 h 318907"/>
                <a:gd name="connsiteX12" fmla="*/ 49425 w 104643"/>
                <a:gd name="connsiteY12" fmla="*/ 3835 h 318907"/>
                <a:gd name="connsiteX13" fmla="*/ 35362 w 104643"/>
                <a:gd name="connsiteY13" fmla="*/ 0 h 318907"/>
                <a:gd name="connsiteX14" fmla="*/ 35326 w 104643"/>
                <a:gd name="connsiteY14" fmla="*/ 7682 h 318907"/>
                <a:gd name="connsiteX15" fmla="*/ 14688 w 104643"/>
                <a:gd name="connsiteY15" fmla="*/ 15878 h 318907"/>
                <a:gd name="connsiteX16" fmla="*/ 8825 w 104643"/>
                <a:gd name="connsiteY16" fmla="*/ 111231 h 318907"/>
                <a:gd name="connsiteX17" fmla="*/ 5611 w 104643"/>
                <a:gd name="connsiteY17" fmla="*/ 150173 h 318907"/>
                <a:gd name="connsiteX18" fmla="*/ 4533 w 104643"/>
                <a:gd name="connsiteY18" fmla="*/ 162545 h 318907"/>
                <a:gd name="connsiteX19" fmla="*/ 4405 w 104643"/>
                <a:gd name="connsiteY19" fmla="*/ 163832 h 318907"/>
                <a:gd name="connsiteX20" fmla="*/ 4113 w 104643"/>
                <a:gd name="connsiteY20" fmla="*/ 167054 h 318907"/>
                <a:gd name="connsiteX21" fmla="*/ 698 w 104643"/>
                <a:gd name="connsiteY21" fmla="*/ 201607 h 318907"/>
                <a:gd name="connsiteX22" fmla="*/ 461 w 104643"/>
                <a:gd name="connsiteY22" fmla="*/ 205115 h 318907"/>
                <a:gd name="connsiteX23" fmla="*/ 16514 w 104643"/>
                <a:gd name="connsiteY23" fmla="*/ 304402 h 318907"/>
                <a:gd name="connsiteX24" fmla="*/ 14688 w 104643"/>
                <a:gd name="connsiteY24" fmla="*/ 289899 h 318907"/>
                <a:gd name="connsiteX25" fmla="*/ 16514 w 104643"/>
                <a:gd name="connsiteY25" fmla="*/ 293006 h 318907"/>
                <a:gd name="connsiteX26" fmla="*/ 14688 w 104643"/>
                <a:gd name="connsiteY26" fmla="*/ 247425 h 318907"/>
                <a:gd name="connsiteX27" fmla="*/ 18322 w 104643"/>
                <a:gd name="connsiteY27" fmla="*/ 277467 h 318907"/>
                <a:gd name="connsiteX28" fmla="*/ 18943 w 104643"/>
                <a:gd name="connsiteY28" fmla="*/ 274599 h 318907"/>
                <a:gd name="connsiteX29" fmla="*/ 19436 w 104643"/>
                <a:gd name="connsiteY29" fmla="*/ 271727 h 318907"/>
                <a:gd name="connsiteX30" fmla="*/ 23801 w 104643"/>
                <a:gd name="connsiteY30" fmla="*/ 249498 h 318907"/>
                <a:gd name="connsiteX31" fmla="*/ 25628 w 104643"/>
                <a:gd name="connsiteY31" fmla="*/ 264001 h 318907"/>
                <a:gd name="connsiteX32" fmla="*/ 27436 w 104643"/>
                <a:gd name="connsiteY32" fmla="*/ 253642 h 318907"/>
                <a:gd name="connsiteX33" fmla="*/ 32002 w 104643"/>
                <a:gd name="connsiteY33" fmla="*/ 290936 h 318907"/>
                <a:gd name="connsiteX34" fmla="*/ 34741 w 104643"/>
                <a:gd name="connsiteY34" fmla="*/ 253642 h 318907"/>
                <a:gd name="connsiteX35" fmla="*/ 43855 w 104643"/>
                <a:gd name="connsiteY35" fmla="*/ 284721 h 318907"/>
                <a:gd name="connsiteX36" fmla="*/ 44111 w 104643"/>
                <a:gd name="connsiteY36" fmla="*/ 252245 h 318907"/>
                <a:gd name="connsiteX37" fmla="*/ 45060 w 104643"/>
                <a:gd name="connsiteY37" fmla="*/ 249279 h 318907"/>
                <a:gd name="connsiteX38" fmla="*/ 46576 w 104643"/>
                <a:gd name="connsiteY38" fmla="*/ 246389 h 318907"/>
                <a:gd name="connsiteX39" fmla="*/ 52841 w 104643"/>
                <a:gd name="connsiteY39" fmla="*/ 285315 h 318907"/>
                <a:gd name="connsiteX40" fmla="*/ 53316 w 104643"/>
                <a:gd name="connsiteY40" fmla="*/ 288653 h 318907"/>
                <a:gd name="connsiteX41" fmla="*/ 53534 w 104643"/>
                <a:gd name="connsiteY41" fmla="*/ 292293 h 318907"/>
                <a:gd name="connsiteX42" fmla="*/ 53864 w 104643"/>
                <a:gd name="connsiteY42" fmla="*/ 288359 h 318907"/>
                <a:gd name="connsiteX43" fmla="*/ 53882 w 104643"/>
                <a:gd name="connsiteY43" fmla="*/ 284721 h 318907"/>
                <a:gd name="connsiteX44" fmla="*/ 53882 w 104643"/>
                <a:gd name="connsiteY44" fmla="*/ 287831 h 318907"/>
                <a:gd name="connsiteX45" fmla="*/ 53882 w 104643"/>
                <a:gd name="connsiteY45" fmla="*/ 285154 h 318907"/>
                <a:gd name="connsiteX46" fmla="*/ 53882 w 104643"/>
                <a:gd name="connsiteY46" fmla="*/ 267110 h 318907"/>
                <a:gd name="connsiteX47" fmla="*/ 54813 w 104643"/>
                <a:gd name="connsiteY47" fmla="*/ 274417 h 318907"/>
                <a:gd name="connsiteX48" fmla="*/ 54868 w 104643"/>
                <a:gd name="connsiteY48" fmla="*/ 271208 h 318907"/>
                <a:gd name="connsiteX49" fmla="*/ 56621 w 104643"/>
                <a:gd name="connsiteY49" fmla="*/ 248462 h 318907"/>
                <a:gd name="connsiteX50" fmla="*/ 57535 w 104643"/>
                <a:gd name="connsiteY50" fmla="*/ 280577 h 318907"/>
                <a:gd name="connsiteX51" fmla="*/ 60292 w 104643"/>
                <a:gd name="connsiteY51" fmla="*/ 250148 h 318907"/>
                <a:gd name="connsiteX52" fmla="*/ 60731 w 104643"/>
                <a:gd name="connsiteY52" fmla="*/ 246824 h 318907"/>
                <a:gd name="connsiteX53" fmla="*/ 63909 w 104643"/>
                <a:gd name="connsiteY53" fmla="*/ 233957 h 318907"/>
                <a:gd name="connsiteX54" fmla="*/ 57535 w 104643"/>
                <a:gd name="connsiteY54" fmla="*/ 298187 h 318907"/>
                <a:gd name="connsiteX55" fmla="*/ 69369 w 104643"/>
                <a:gd name="connsiteY55" fmla="*/ 271252 h 318907"/>
                <a:gd name="connsiteX56" fmla="*/ 63909 w 104643"/>
                <a:gd name="connsiteY56" fmla="*/ 295080 h 318907"/>
                <a:gd name="connsiteX57" fmla="*/ 83962 w 104643"/>
                <a:gd name="connsiteY57" fmla="*/ 246391 h 318907"/>
                <a:gd name="connsiteX58" fmla="*/ 85788 w 104643"/>
                <a:gd name="connsiteY58" fmla="*/ 285757 h 318907"/>
                <a:gd name="connsiteX59" fmla="*/ 89496 w 104643"/>
                <a:gd name="connsiteY59" fmla="*/ 259693 h 318907"/>
                <a:gd name="connsiteX60" fmla="*/ 90245 w 104643"/>
                <a:gd name="connsiteY60" fmla="*/ 256907 h 318907"/>
                <a:gd name="connsiteX61" fmla="*/ 92162 w 104643"/>
                <a:gd name="connsiteY61" fmla="*/ 251571 h 318907"/>
                <a:gd name="connsiteX62" fmla="*/ 85788 w 104643"/>
                <a:gd name="connsiteY62" fmla="*/ 306475 h 318907"/>
                <a:gd name="connsiteX63" fmla="*/ 86702 w 104643"/>
                <a:gd name="connsiteY63" fmla="*/ 305438 h 318907"/>
                <a:gd name="connsiteX64" fmla="*/ 84875 w 104643"/>
                <a:gd name="connsiteY64" fmla="*/ 318907 h 318907"/>
                <a:gd name="connsiteX65" fmla="*/ 104527 w 104643"/>
                <a:gd name="connsiteY65" fmla="*/ 233901 h 318907"/>
                <a:gd name="connsiteX66" fmla="*/ 104417 w 104643"/>
                <a:gd name="connsiteY66" fmla="*/ 232076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04643" h="318907">
                  <a:moveTo>
                    <a:pt x="104417" y="232076"/>
                  </a:moveTo>
                  <a:cubicBezTo>
                    <a:pt x="104015" y="224630"/>
                    <a:pt x="101276" y="218417"/>
                    <a:pt x="100838" y="212253"/>
                  </a:cubicBezTo>
                  <a:cubicBezTo>
                    <a:pt x="100655" y="211204"/>
                    <a:pt x="100472" y="210191"/>
                    <a:pt x="100290" y="209179"/>
                  </a:cubicBezTo>
                  <a:cubicBezTo>
                    <a:pt x="99468" y="204286"/>
                    <a:pt x="98555" y="199479"/>
                    <a:pt x="97660" y="195045"/>
                  </a:cubicBezTo>
                  <a:cubicBezTo>
                    <a:pt x="97550" y="193971"/>
                    <a:pt x="97422" y="192902"/>
                    <a:pt x="97312" y="191841"/>
                  </a:cubicBezTo>
                  <a:cubicBezTo>
                    <a:pt x="96637" y="185473"/>
                    <a:pt x="95979" y="179115"/>
                    <a:pt x="95358" y="172794"/>
                  </a:cubicBezTo>
                  <a:cubicBezTo>
                    <a:pt x="95249" y="171739"/>
                    <a:pt x="95157" y="170690"/>
                    <a:pt x="95048" y="169646"/>
                  </a:cubicBezTo>
                  <a:cubicBezTo>
                    <a:pt x="94902" y="167655"/>
                    <a:pt x="95815" y="164546"/>
                    <a:pt x="94372" y="162534"/>
                  </a:cubicBezTo>
                  <a:cubicBezTo>
                    <a:pt x="94317" y="161873"/>
                    <a:pt x="94244" y="161215"/>
                    <a:pt x="94189" y="160554"/>
                  </a:cubicBezTo>
                  <a:cubicBezTo>
                    <a:pt x="87012" y="83671"/>
                    <a:pt x="84181" y="15878"/>
                    <a:pt x="84181" y="15878"/>
                  </a:cubicBezTo>
                  <a:lnTo>
                    <a:pt x="63525" y="7682"/>
                  </a:lnTo>
                  <a:lnTo>
                    <a:pt x="63506" y="0"/>
                  </a:lnTo>
                  <a:lnTo>
                    <a:pt x="49425" y="3835"/>
                  </a:lnTo>
                  <a:lnTo>
                    <a:pt x="35362" y="0"/>
                  </a:lnTo>
                  <a:lnTo>
                    <a:pt x="35326" y="7682"/>
                  </a:lnTo>
                  <a:lnTo>
                    <a:pt x="14688" y="15878"/>
                  </a:lnTo>
                  <a:cubicBezTo>
                    <a:pt x="14688" y="15878"/>
                    <a:pt x="12953" y="56860"/>
                    <a:pt x="8825" y="111231"/>
                  </a:cubicBezTo>
                  <a:cubicBezTo>
                    <a:pt x="7875" y="123627"/>
                    <a:pt x="6816" y="136714"/>
                    <a:pt x="5611" y="150173"/>
                  </a:cubicBezTo>
                  <a:cubicBezTo>
                    <a:pt x="5245" y="154264"/>
                    <a:pt x="4917" y="158390"/>
                    <a:pt x="4533" y="162545"/>
                  </a:cubicBezTo>
                  <a:cubicBezTo>
                    <a:pt x="4533" y="162545"/>
                    <a:pt x="4497" y="163027"/>
                    <a:pt x="4405" y="163832"/>
                  </a:cubicBezTo>
                  <a:cubicBezTo>
                    <a:pt x="4332" y="164638"/>
                    <a:pt x="4241" y="165765"/>
                    <a:pt x="4113" y="167054"/>
                  </a:cubicBezTo>
                  <a:cubicBezTo>
                    <a:pt x="3876" y="178436"/>
                    <a:pt x="1648" y="189989"/>
                    <a:pt x="698" y="201607"/>
                  </a:cubicBezTo>
                  <a:cubicBezTo>
                    <a:pt x="588" y="202767"/>
                    <a:pt x="515" y="203936"/>
                    <a:pt x="461" y="205115"/>
                  </a:cubicBezTo>
                  <a:cubicBezTo>
                    <a:pt x="1008" y="238100"/>
                    <a:pt x="-5366" y="278501"/>
                    <a:pt x="16514" y="304402"/>
                  </a:cubicBezTo>
                  <a:cubicBezTo>
                    <a:pt x="17409" y="299222"/>
                    <a:pt x="11035" y="295078"/>
                    <a:pt x="14688" y="289899"/>
                  </a:cubicBezTo>
                  <a:cubicBezTo>
                    <a:pt x="15601" y="290934"/>
                    <a:pt x="16514" y="291972"/>
                    <a:pt x="16514" y="293006"/>
                  </a:cubicBezTo>
                  <a:cubicBezTo>
                    <a:pt x="12861" y="279540"/>
                    <a:pt x="8295" y="258820"/>
                    <a:pt x="14688" y="247425"/>
                  </a:cubicBezTo>
                  <a:cubicBezTo>
                    <a:pt x="17427" y="256749"/>
                    <a:pt x="13774" y="268143"/>
                    <a:pt x="18322" y="277467"/>
                  </a:cubicBezTo>
                  <a:cubicBezTo>
                    <a:pt x="18322" y="276431"/>
                    <a:pt x="19235" y="275396"/>
                    <a:pt x="18943" y="274599"/>
                  </a:cubicBezTo>
                  <a:cubicBezTo>
                    <a:pt x="19126" y="273637"/>
                    <a:pt x="19290" y="272667"/>
                    <a:pt x="19436" y="271727"/>
                  </a:cubicBezTo>
                  <a:cubicBezTo>
                    <a:pt x="22888" y="264001"/>
                    <a:pt x="18322" y="255715"/>
                    <a:pt x="23801" y="249498"/>
                  </a:cubicBezTo>
                  <a:cubicBezTo>
                    <a:pt x="26541" y="253642"/>
                    <a:pt x="25628" y="258823"/>
                    <a:pt x="25628" y="264001"/>
                  </a:cubicBezTo>
                  <a:cubicBezTo>
                    <a:pt x="26541" y="260894"/>
                    <a:pt x="26541" y="256750"/>
                    <a:pt x="27436" y="253642"/>
                  </a:cubicBezTo>
                  <a:cubicBezTo>
                    <a:pt x="31088" y="266072"/>
                    <a:pt x="28349" y="278504"/>
                    <a:pt x="32002" y="290936"/>
                  </a:cubicBezTo>
                  <a:cubicBezTo>
                    <a:pt x="33828" y="278506"/>
                    <a:pt x="33828" y="266074"/>
                    <a:pt x="34741" y="253642"/>
                  </a:cubicBezTo>
                  <a:cubicBezTo>
                    <a:pt x="38376" y="264001"/>
                    <a:pt x="33828" y="277469"/>
                    <a:pt x="43855" y="284721"/>
                  </a:cubicBezTo>
                  <a:cubicBezTo>
                    <a:pt x="46594" y="274360"/>
                    <a:pt x="42941" y="262966"/>
                    <a:pt x="44111" y="252245"/>
                  </a:cubicBezTo>
                  <a:cubicBezTo>
                    <a:pt x="44348" y="251244"/>
                    <a:pt x="44659" y="250256"/>
                    <a:pt x="45060" y="249279"/>
                  </a:cubicBezTo>
                  <a:cubicBezTo>
                    <a:pt x="45480" y="248303"/>
                    <a:pt x="45973" y="247339"/>
                    <a:pt x="46576" y="246389"/>
                  </a:cubicBezTo>
                  <a:cubicBezTo>
                    <a:pt x="50485" y="258821"/>
                    <a:pt x="51051" y="272011"/>
                    <a:pt x="52841" y="285315"/>
                  </a:cubicBezTo>
                  <a:cubicBezTo>
                    <a:pt x="53005" y="286423"/>
                    <a:pt x="53151" y="287532"/>
                    <a:pt x="53316" y="288653"/>
                  </a:cubicBezTo>
                  <a:cubicBezTo>
                    <a:pt x="53443" y="289809"/>
                    <a:pt x="53516" y="291026"/>
                    <a:pt x="53534" y="292293"/>
                  </a:cubicBezTo>
                  <a:cubicBezTo>
                    <a:pt x="53662" y="291135"/>
                    <a:pt x="53790" y="289718"/>
                    <a:pt x="53864" y="288359"/>
                  </a:cubicBezTo>
                  <a:cubicBezTo>
                    <a:pt x="53882" y="287052"/>
                    <a:pt x="53882" y="285757"/>
                    <a:pt x="53882" y="284721"/>
                  </a:cubicBezTo>
                  <a:cubicBezTo>
                    <a:pt x="53882" y="285757"/>
                    <a:pt x="53882" y="286792"/>
                    <a:pt x="53882" y="287831"/>
                  </a:cubicBezTo>
                  <a:cubicBezTo>
                    <a:pt x="53882" y="286922"/>
                    <a:pt x="53882" y="286033"/>
                    <a:pt x="53882" y="285154"/>
                  </a:cubicBezTo>
                  <a:cubicBezTo>
                    <a:pt x="53882" y="279006"/>
                    <a:pt x="53882" y="273454"/>
                    <a:pt x="53882" y="267110"/>
                  </a:cubicBezTo>
                  <a:cubicBezTo>
                    <a:pt x="53882" y="269181"/>
                    <a:pt x="53882" y="272289"/>
                    <a:pt x="54813" y="274417"/>
                  </a:cubicBezTo>
                  <a:cubicBezTo>
                    <a:pt x="54795" y="273330"/>
                    <a:pt x="54813" y="272273"/>
                    <a:pt x="54868" y="271208"/>
                  </a:cubicBezTo>
                  <a:cubicBezTo>
                    <a:pt x="55215" y="263760"/>
                    <a:pt x="56621" y="255713"/>
                    <a:pt x="56621" y="248462"/>
                  </a:cubicBezTo>
                  <a:cubicBezTo>
                    <a:pt x="58429" y="258821"/>
                    <a:pt x="56621" y="270218"/>
                    <a:pt x="57535" y="280577"/>
                  </a:cubicBezTo>
                  <a:cubicBezTo>
                    <a:pt x="59288" y="270589"/>
                    <a:pt x="59160" y="260169"/>
                    <a:pt x="60292" y="250148"/>
                  </a:cubicBezTo>
                  <a:cubicBezTo>
                    <a:pt x="60420" y="249034"/>
                    <a:pt x="60566" y="247927"/>
                    <a:pt x="60731" y="246824"/>
                  </a:cubicBezTo>
                  <a:cubicBezTo>
                    <a:pt x="61169" y="242244"/>
                    <a:pt x="62995" y="238101"/>
                    <a:pt x="63909" y="233957"/>
                  </a:cubicBezTo>
                  <a:cubicBezTo>
                    <a:pt x="70283" y="254677"/>
                    <a:pt x="66648" y="278502"/>
                    <a:pt x="57535" y="298187"/>
                  </a:cubicBezTo>
                  <a:cubicBezTo>
                    <a:pt x="63909" y="289899"/>
                    <a:pt x="67561" y="281609"/>
                    <a:pt x="69369" y="271252"/>
                  </a:cubicBezTo>
                  <a:cubicBezTo>
                    <a:pt x="70283" y="280577"/>
                    <a:pt x="66648" y="286790"/>
                    <a:pt x="63909" y="295080"/>
                  </a:cubicBezTo>
                  <a:cubicBezTo>
                    <a:pt x="79396" y="284721"/>
                    <a:pt x="76675" y="261928"/>
                    <a:pt x="83962" y="246391"/>
                  </a:cubicBezTo>
                  <a:cubicBezTo>
                    <a:pt x="89423" y="258823"/>
                    <a:pt x="84875" y="272289"/>
                    <a:pt x="85788" y="285757"/>
                  </a:cubicBezTo>
                  <a:cubicBezTo>
                    <a:pt x="86702" y="277469"/>
                    <a:pt x="87615" y="268145"/>
                    <a:pt x="89496" y="259693"/>
                  </a:cubicBezTo>
                  <a:cubicBezTo>
                    <a:pt x="89733" y="258748"/>
                    <a:pt x="89970" y="257821"/>
                    <a:pt x="90245" y="256907"/>
                  </a:cubicBezTo>
                  <a:cubicBezTo>
                    <a:pt x="90774" y="255079"/>
                    <a:pt x="91413" y="253297"/>
                    <a:pt x="92162" y="251571"/>
                  </a:cubicBezTo>
                  <a:cubicBezTo>
                    <a:pt x="97641" y="270218"/>
                    <a:pt x="86702" y="287828"/>
                    <a:pt x="85788" y="306475"/>
                  </a:cubicBezTo>
                  <a:lnTo>
                    <a:pt x="86702" y="305438"/>
                  </a:lnTo>
                  <a:cubicBezTo>
                    <a:pt x="86702" y="309582"/>
                    <a:pt x="83049" y="313726"/>
                    <a:pt x="84875" y="318907"/>
                  </a:cubicBezTo>
                  <a:cubicBezTo>
                    <a:pt x="95815" y="291972"/>
                    <a:pt x="105842" y="264001"/>
                    <a:pt x="104527" y="233901"/>
                  </a:cubicBezTo>
                  <a:cubicBezTo>
                    <a:pt x="104472" y="232681"/>
                    <a:pt x="104417" y="232076"/>
                    <a:pt x="104417" y="232076"/>
                  </a:cubicBezTo>
                  <a:close/>
                </a:path>
              </a:pathLst>
            </a:custGeom>
            <a:solidFill>
              <a:srgbClr val="F9DDA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17" name="图形 10">
              <a:extLst>
                <a:ext uri="{FF2B5EF4-FFF2-40B4-BE49-F238E27FC236}">
                  <a16:creationId xmlns:a16="http://schemas.microsoft.com/office/drawing/2014/main" id="{3F65D603-0354-BAAB-50BA-690FB54877D4}"/>
                </a:ext>
              </a:extLst>
            </p:cNvPr>
            <p:cNvGrpSpPr/>
            <p:nvPr/>
          </p:nvGrpSpPr>
          <p:grpSpPr>
            <a:xfrm>
              <a:off x="8130627" y="881533"/>
              <a:ext cx="224129" cy="261679"/>
              <a:chOff x="8130627" y="881533"/>
              <a:chExt cx="224129" cy="261679"/>
            </a:xfrm>
          </p:grpSpPr>
          <p:grpSp>
            <p:nvGrpSpPr>
              <p:cNvPr id="1853" name="图形 10">
                <a:extLst>
                  <a:ext uri="{FF2B5EF4-FFF2-40B4-BE49-F238E27FC236}">
                    <a16:creationId xmlns:a16="http://schemas.microsoft.com/office/drawing/2014/main" id="{72F6DE81-114C-6448-9C99-5D184A9E159E}"/>
                  </a:ext>
                </a:extLst>
              </p:cNvPr>
              <p:cNvGrpSpPr/>
              <p:nvPr/>
            </p:nvGrpSpPr>
            <p:grpSpPr>
              <a:xfrm>
                <a:off x="8130627" y="955658"/>
                <a:ext cx="224129" cy="187554"/>
                <a:chOff x="8130627" y="955658"/>
                <a:chExt cx="224129" cy="187554"/>
              </a:xfrm>
            </p:grpSpPr>
            <p:sp>
              <p:nvSpPr>
                <p:cNvPr id="1855" name="任意多边形: 形状 1854">
                  <a:extLst>
                    <a:ext uri="{FF2B5EF4-FFF2-40B4-BE49-F238E27FC236}">
                      <a16:creationId xmlns:a16="http://schemas.microsoft.com/office/drawing/2014/main" id="{07A07D50-517C-E711-92B9-C84CB9909353}"/>
                    </a:ext>
                  </a:extLst>
                </p:cNvPr>
                <p:cNvSpPr/>
                <p:nvPr/>
              </p:nvSpPr>
              <p:spPr>
                <a:xfrm>
                  <a:off x="8202931" y="955658"/>
                  <a:ext cx="151825" cy="179820"/>
                </a:xfrm>
                <a:custGeom>
                  <a:avLst/>
                  <a:gdLst>
                    <a:gd name="connsiteX0" fmla="*/ 0 w 151825"/>
                    <a:gd name="connsiteY0" fmla="*/ 37667 h 179820"/>
                    <a:gd name="connsiteX1" fmla="*/ 89309 w 151825"/>
                    <a:gd name="connsiteY1" fmla="*/ 0 h 179820"/>
                    <a:gd name="connsiteX2" fmla="*/ 151825 w 151825"/>
                    <a:gd name="connsiteY2" fmla="*/ 102691 h 179820"/>
                    <a:gd name="connsiteX3" fmla="*/ 16912 w 151825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25" h="179820">
                      <a:moveTo>
                        <a:pt x="0" y="37667"/>
                      </a:moveTo>
                      <a:lnTo>
                        <a:pt x="89309" y="0"/>
                      </a:lnTo>
                      <a:lnTo>
                        <a:pt x="151825" y="102691"/>
                      </a:lnTo>
                      <a:lnTo>
                        <a:pt x="16912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6" name="图形 10">
                  <a:extLst>
                    <a:ext uri="{FF2B5EF4-FFF2-40B4-BE49-F238E27FC236}">
                      <a16:creationId xmlns:a16="http://schemas.microsoft.com/office/drawing/2014/main" id="{335AAF41-313F-A660-CF4C-8125FB3406B6}"/>
                    </a:ext>
                  </a:extLst>
                </p:cNvPr>
                <p:cNvGrpSpPr/>
                <p:nvPr/>
              </p:nvGrpSpPr>
              <p:grpSpPr>
                <a:xfrm>
                  <a:off x="8130627" y="990608"/>
                  <a:ext cx="119579" cy="152604"/>
                  <a:chOff x="8130627" y="990608"/>
                  <a:chExt cx="119579" cy="152604"/>
                </a:xfrm>
              </p:grpSpPr>
              <p:sp>
                <p:nvSpPr>
                  <p:cNvPr id="1857" name="任意多边形: 形状 1856">
                    <a:extLst>
                      <a:ext uri="{FF2B5EF4-FFF2-40B4-BE49-F238E27FC236}">
                        <a16:creationId xmlns:a16="http://schemas.microsoft.com/office/drawing/2014/main" id="{FDBE13E2-74CB-D13E-5682-50CFD206795D}"/>
                      </a:ext>
                    </a:extLst>
                  </p:cNvPr>
                  <p:cNvSpPr/>
                  <p:nvPr/>
                </p:nvSpPr>
                <p:spPr>
                  <a:xfrm>
                    <a:off x="8151153" y="990608"/>
                    <a:ext cx="99053" cy="150840"/>
                  </a:xfrm>
                  <a:custGeom>
                    <a:avLst/>
                    <a:gdLst>
                      <a:gd name="connsiteX0" fmla="*/ 0 w 99053"/>
                      <a:gd name="connsiteY0" fmla="*/ 7427 h 150840"/>
                      <a:gd name="connsiteX1" fmla="*/ 66370 w 99053"/>
                      <a:gd name="connsiteY1" fmla="*/ 11400 h 150840"/>
                      <a:gd name="connsiteX2" fmla="*/ 57896 w 99053"/>
                      <a:gd name="connsiteY2" fmla="*/ 150841 h 150840"/>
                      <a:gd name="connsiteX3" fmla="*/ 0 w 99053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53" h="150840">
                        <a:moveTo>
                          <a:pt x="0" y="7427"/>
                        </a:moveTo>
                        <a:cubicBezTo>
                          <a:pt x="0" y="7427"/>
                          <a:pt x="47339" y="-11680"/>
                          <a:pt x="66370" y="11400"/>
                        </a:cubicBezTo>
                        <a:cubicBezTo>
                          <a:pt x="85401" y="34485"/>
                          <a:pt x="133544" y="112206"/>
                          <a:pt x="57896" y="150841"/>
                        </a:cubicBezTo>
                        <a:lnTo>
                          <a:pt x="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8" name="任意多边形: 形状 1857">
                    <a:extLst>
                      <a:ext uri="{FF2B5EF4-FFF2-40B4-BE49-F238E27FC236}">
                        <a16:creationId xmlns:a16="http://schemas.microsoft.com/office/drawing/2014/main" id="{183286E3-C0D4-BBB4-08DF-17000F68F2A0}"/>
                      </a:ext>
                    </a:extLst>
                  </p:cNvPr>
                  <p:cNvSpPr/>
                  <p:nvPr/>
                </p:nvSpPr>
                <p:spPr>
                  <a:xfrm>
                    <a:off x="8130627" y="996106"/>
                    <a:ext cx="99368" cy="147105"/>
                  </a:xfrm>
                  <a:custGeom>
                    <a:avLst/>
                    <a:gdLst>
                      <a:gd name="connsiteX0" fmla="*/ 90056 w 99368"/>
                      <a:gd name="connsiteY0" fmla="*/ 57253 h 147105"/>
                      <a:gd name="connsiteX1" fmla="*/ 20745 w 99368"/>
                      <a:gd name="connsiteY1" fmla="*/ 1845 h 147105"/>
                      <a:gd name="connsiteX2" fmla="*/ 9312 w 99368"/>
                      <a:gd name="connsiteY2" fmla="*/ 89852 h 147105"/>
                      <a:gd name="connsiteX3" fmla="*/ 78623 w 99368"/>
                      <a:gd name="connsiteY3" fmla="*/ 145260 h 147105"/>
                      <a:gd name="connsiteX4" fmla="*/ 90056 w 99368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68" h="147105">
                        <a:moveTo>
                          <a:pt x="90056" y="57253"/>
                        </a:moveTo>
                        <a:cubicBezTo>
                          <a:pt x="74075" y="17652"/>
                          <a:pt x="43045" y="-7156"/>
                          <a:pt x="20745" y="1845"/>
                        </a:cubicBezTo>
                        <a:cubicBezTo>
                          <a:pt x="-1555" y="10845"/>
                          <a:pt x="-6686" y="50247"/>
                          <a:pt x="9312" y="89852"/>
                        </a:cubicBezTo>
                        <a:cubicBezTo>
                          <a:pt x="25293" y="129456"/>
                          <a:pt x="56323" y="154264"/>
                          <a:pt x="78623" y="145260"/>
                        </a:cubicBezTo>
                        <a:cubicBezTo>
                          <a:pt x="100923" y="136258"/>
                          <a:pt x="106055" y="96856"/>
                          <a:pt x="90056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54" name="任意多边形: 形状 1853">
                <a:extLst>
                  <a:ext uri="{FF2B5EF4-FFF2-40B4-BE49-F238E27FC236}">
                    <a16:creationId xmlns:a16="http://schemas.microsoft.com/office/drawing/2014/main" id="{B14B5A5D-9F5F-D938-0A1F-E9879B687A0F}"/>
                  </a:ext>
                </a:extLst>
              </p:cNvPr>
              <p:cNvSpPr/>
              <p:nvPr/>
            </p:nvSpPr>
            <p:spPr>
              <a:xfrm>
                <a:off x="8257165" y="881533"/>
                <a:ext cx="71601" cy="202876"/>
              </a:xfrm>
              <a:custGeom>
                <a:avLst/>
                <a:gdLst>
                  <a:gd name="connsiteX0" fmla="*/ 25504 w 71601"/>
                  <a:gd name="connsiteY0" fmla="*/ 0 h 202876"/>
                  <a:gd name="connsiteX1" fmla="*/ 24938 w 71601"/>
                  <a:gd name="connsiteY1" fmla="*/ 2519 h 202876"/>
                  <a:gd name="connsiteX2" fmla="*/ 23404 w 71601"/>
                  <a:gd name="connsiteY2" fmla="*/ 9621 h 202876"/>
                  <a:gd name="connsiteX3" fmla="*/ 18400 w 71601"/>
                  <a:gd name="connsiteY3" fmla="*/ 34858 h 202876"/>
                  <a:gd name="connsiteX4" fmla="*/ 15660 w 71601"/>
                  <a:gd name="connsiteY4" fmla="*/ 51677 h 202876"/>
                  <a:gd name="connsiteX5" fmla="*/ 13414 w 71601"/>
                  <a:gd name="connsiteY5" fmla="*/ 70408 h 202876"/>
                  <a:gd name="connsiteX6" fmla="*/ 12702 w 71601"/>
                  <a:gd name="connsiteY6" fmla="*/ 80265 h 202876"/>
                  <a:gd name="connsiteX7" fmla="*/ 12519 w 71601"/>
                  <a:gd name="connsiteY7" fmla="*/ 85273 h 202876"/>
                  <a:gd name="connsiteX8" fmla="*/ 12446 w 71601"/>
                  <a:gd name="connsiteY8" fmla="*/ 90310 h 202876"/>
                  <a:gd name="connsiteX9" fmla="*/ 13925 w 71601"/>
                  <a:gd name="connsiteY9" fmla="*/ 110367 h 202876"/>
                  <a:gd name="connsiteX10" fmla="*/ 14838 w 71601"/>
                  <a:gd name="connsiteY10" fmla="*/ 115233 h 202876"/>
                  <a:gd name="connsiteX11" fmla="*/ 15405 w 71601"/>
                  <a:gd name="connsiteY11" fmla="*/ 117618 h 202876"/>
                  <a:gd name="connsiteX12" fmla="*/ 15678 w 71601"/>
                  <a:gd name="connsiteY12" fmla="*/ 118809 h 202876"/>
                  <a:gd name="connsiteX13" fmla="*/ 16044 w 71601"/>
                  <a:gd name="connsiteY13" fmla="*/ 119967 h 202876"/>
                  <a:gd name="connsiteX14" fmla="*/ 17541 w 71601"/>
                  <a:gd name="connsiteY14" fmla="*/ 124527 h 202876"/>
                  <a:gd name="connsiteX15" fmla="*/ 18363 w 71601"/>
                  <a:gd name="connsiteY15" fmla="*/ 126753 h 202876"/>
                  <a:gd name="connsiteX16" fmla="*/ 18418 w 71601"/>
                  <a:gd name="connsiteY16" fmla="*/ 126892 h 202876"/>
                  <a:gd name="connsiteX17" fmla="*/ 18381 w 71601"/>
                  <a:gd name="connsiteY17" fmla="*/ 126797 h 202876"/>
                  <a:gd name="connsiteX18" fmla="*/ 18418 w 71601"/>
                  <a:gd name="connsiteY18" fmla="*/ 126872 h 202876"/>
                  <a:gd name="connsiteX19" fmla="*/ 18546 w 71601"/>
                  <a:gd name="connsiteY19" fmla="*/ 127173 h 202876"/>
                  <a:gd name="connsiteX20" fmla="*/ 18820 w 71601"/>
                  <a:gd name="connsiteY20" fmla="*/ 127772 h 202876"/>
                  <a:gd name="connsiteX21" fmla="*/ 19368 w 71601"/>
                  <a:gd name="connsiteY21" fmla="*/ 128967 h 202876"/>
                  <a:gd name="connsiteX22" fmla="*/ 23733 w 71601"/>
                  <a:gd name="connsiteY22" fmla="*/ 138196 h 202876"/>
                  <a:gd name="connsiteX23" fmla="*/ 25924 w 71601"/>
                  <a:gd name="connsiteY23" fmla="*/ 142508 h 202876"/>
                  <a:gd name="connsiteX24" fmla="*/ 28317 w 71601"/>
                  <a:gd name="connsiteY24" fmla="*/ 146754 h 202876"/>
                  <a:gd name="connsiteX25" fmla="*/ 30728 w 71601"/>
                  <a:gd name="connsiteY25" fmla="*/ 150922 h 202876"/>
                  <a:gd name="connsiteX26" fmla="*/ 33230 w 71601"/>
                  <a:gd name="connsiteY26" fmla="*/ 154942 h 202876"/>
                  <a:gd name="connsiteX27" fmla="*/ 38252 w 71601"/>
                  <a:gd name="connsiteY27" fmla="*/ 162621 h 202876"/>
                  <a:gd name="connsiteX28" fmla="*/ 43275 w 71601"/>
                  <a:gd name="connsiteY28" fmla="*/ 169750 h 202876"/>
                  <a:gd name="connsiteX29" fmla="*/ 48243 w 71601"/>
                  <a:gd name="connsiteY29" fmla="*/ 176273 h 202876"/>
                  <a:gd name="connsiteX30" fmla="*/ 57374 w 71601"/>
                  <a:gd name="connsiteY30" fmla="*/ 187407 h 202876"/>
                  <a:gd name="connsiteX31" fmla="*/ 59420 w 71601"/>
                  <a:gd name="connsiteY31" fmla="*/ 189778 h 202876"/>
                  <a:gd name="connsiteX32" fmla="*/ 61356 w 71601"/>
                  <a:gd name="connsiteY32" fmla="*/ 191955 h 202876"/>
                  <a:gd name="connsiteX33" fmla="*/ 64826 w 71601"/>
                  <a:gd name="connsiteY33" fmla="*/ 195766 h 202876"/>
                  <a:gd name="connsiteX34" fmla="*/ 69794 w 71601"/>
                  <a:gd name="connsiteY34" fmla="*/ 201039 h 202876"/>
                  <a:gd name="connsiteX35" fmla="*/ 71602 w 71601"/>
                  <a:gd name="connsiteY35" fmla="*/ 202876 h 202876"/>
                  <a:gd name="connsiteX36" fmla="*/ 69337 w 71601"/>
                  <a:gd name="connsiteY36" fmla="*/ 201618 h 202876"/>
                  <a:gd name="connsiteX37" fmla="*/ 63146 w 71601"/>
                  <a:gd name="connsiteY37" fmla="*/ 197713 h 202876"/>
                  <a:gd name="connsiteX38" fmla="*/ 58872 w 71601"/>
                  <a:gd name="connsiteY38" fmla="*/ 194705 h 202876"/>
                  <a:gd name="connsiteX39" fmla="*/ 53959 w 71601"/>
                  <a:gd name="connsiteY39" fmla="*/ 190968 h 202876"/>
                  <a:gd name="connsiteX40" fmla="*/ 42763 w 71601"/>
                  <a:gd name="connsiteY40" fmla="*/ 181254 h 202876"/>
                  <a:gd name="connsiteX41" fmla="*/ 36736 w 71601"/>
                  <a:gd name="connsiteY41" fmla="*/ 175256 h 202876"/>
                  <a:gd name="connsiteX42" fmla="*/ 33705 w 71601"/>
                  <a:gd name="connsiteY42" fmla="*/ 171947 h 202876"/>
                  <a:gd name="connsiteX43" fmla="*/ 30637 w 71601"/>
                  <a:gd name="connsiteY43" fmla="*/ 168482 h 202876"/>
                  <a:gd name="connsiteX44" fmla="*/ 27586 w 71601"/>
                  <a:gd name="connsiteY44" fmla="*/ 164809 h 202876"/>
                  <a:gd name="connsiteX45" fmla="*/ 26052 w 71601"/>
                  <a:gd name="connsiteY45" fmla="*/ 162921 h 202876"/>
                  <a:gd name="connsiteX46" fmla="*/ 24573 w 71601"/>
                  <a:gd name="connsiteY46" fmla="*/ 160956 h 202876"/>
                  <a:gd name="connsiteX47" fmla="*/ 21577 w 71601"/>
                  <a:gd name="connsiteY47" fmla="*/ 156934 h 202876"/>
                  <a:gd name="connsiteX48" fmla="*/ 18692 w 71601"/>
                  <a:gd name="connsiteY48" fmla="*/ 152704 h 202876"/>
                  <a:gd name="connsiteX49" fmla="*/ 15825 w 71601"/>
                  <a:gd name="connsiteY49" fmla="*/ 148343 h 202876"/>
                  <a:gd name="connsiteX50" fmla="*/ 13122 w 71601"/>
                  <a:gd name="connsiteY50" fmla="*/ 143675 h 202876"/>
                  <a:gd name="connsiteX51" fmla="*/ 10510 w 71601"/>
                  <a:gd name="connsiteY51" fmla="*/ 138970 h 202876"/>
                  <a:gd name="connsiteX52" fmla="*/ 8172 w 71601"/>
                  <a:gd name="connsiteY52" fmla="*/ 134283 h 202876"/>
                  <a:gd name="connsiteX53" fmla="*/ 7606 w 71601"/>
                  <a:gd name="connsiteY53" fmla="*/ 133104 h 202876"/>
                  <a:gd name="connsiteX54" fmla="*/ 7296 w 71601"/>
                  <a:gd name="connsiteY54" fmla="*/ 132514 h 202876"/>
                  <a:gd name="connsiteX55" fmla="*/ 7168 w 71601"/>
                  <a:gd name="connsiteY55" fmla="*/ 132220 h 202876"/>
                  <a:gd name="connsiteX56" fmla="*/ 7003 w 71601"/>
                  <a:gd name="connsiteY56" fmla="*/ 131896 h 202876"/>
                  <a:gd name="connsiteX57" fmla="*/ 6949 w 71601"/>
                  <a:gd name="connsiteY57" fmla="*/ 131730 h 202876"/>
                  <a:gd name="connsiteX58" fmla="*/ 5834 w 71601"/>
                  <a:gd name="connsiteY58" fmla="*/ 129042 h 202876"/>
                  <a:gd name="connsiteX59" fmla="*/ 3917 w 71601"/>
                  <a:gd name="connsiteY59" fmla="*/ 123566 h 202876"/>
                  <a:gd name="connsiteX60" fmla="*/ 3478 w 71601"/>
                  <a:gd name="connsiteY60" fmla="*/ 122182 h 202876"/>
                  <a:gd name="connsiteX61" fmla="*/ 3113 w 71601"/>
                  <a:gd name="connsiteY61" fmla="*/ 120790 h 202876"/>
                  <a:gd name="connsiteX62" fmla="*/ 2437 w 71601"/>
                  <a:gd name="connsiteY62" fmla="*/ 117996 h 202876"/>
                  <a:gd name="connsiteX63" fmla="*/ 1853 w 71601"/>
                  <a:gd name="connsiteY63" fmla="*/ 115194 h 202876"/>
                  <a:gd name="connsiteX64" fmla="*/ 1323 w 71601"/>
                  <a:gd name="connsiteY64" fmla="*/ 112385 h 202876"/>
                  <a:gd name="connsiteX65" fmla="*/ 82 w 71601"/>
                  <a:gd name="connsiteY65" fmla="*/ 90102 h 202876"/>
                  <a:gd name="connsiteX66" fmla="*/ 355 w 71601"/>
                  <a:gd name="connsiteY66" fmla="*/ 84681 h 202876"/>
                  <a:gd name="connsiteX67" fmla="*/ 830 w 71601"/>
                  <a:gd name="connsiteY67" fmla="*/ 79350 h 202876"/>
                  <a:gd name="connsiteX68" fmla="*/ 1433 w 71601"/>
                  <a:gd name="connsiteY68" fmla="*/ 74116 h 202876"/>
                  <a:gd name="connsiteX69" fmla="*/ 2200 w 71601"/>
                  <a:gd name="connsiteY69" fmla="*/ 68991 h 202876"/>
                  <a:gd name="connsiteX70" fmla="*/ 6273 w 71601"/>
                  <a:gd name="connsiteY70" fmla="*/ 49776 h 202876"/>
                  <a:gd name="connsiteX71" fmla="*/ 11277 w 71601"/>
                  <a:gd name="connsiteY71" fmla="*/ 33012 h 202876"/>
                  <a:gd name="connsiteX72" fmla="*/ 20993 w 71601"/>
                  <a:gd name="connsiteY72" fmla="*/ 8803 h 202876"/>
                  <a:gd name="connsiteX73" fmla="*/ 24244 w 71601"/>
                  <a:gd name="connsiteY73" fmla="*/ 2265 h 202876"/>
                  <a:gd name="connsiteX74" fmla="*/ 25504 w 71601"/>
                  <a:gd name="connsiteY74" fmla="*/ 0 h 20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1" h="202876">
                    <a:moveTo>
                      <a:pt x="25504" y="0"/>
                    </a:moveTo>
                    <a:cubicBezTo>
                      <a:pt x="25504" y="0"/>
                      <a:pt x="25303" y="875"/>
                      <a:pt x="24938" y="2519"/>
                    </a:cubicBezTo>
                    <a:cubicBezTo>
                      <a:pt x="24555" y="4151"/>
                      <a:pt x="24080" y="6573"/>
                      <a:pt x="23404" y="9621"/>
                    </a:cubicBezTo>
                    <a:cubicBezTo>
                      <a:pt x="22107" y="15727"/>
                      <a:pt x="20299" y="24437"/>
                      <a:pt x="18400" y="34858"/>
                    </a:cubicBezTo>
                    <a:cubicBezTo>
                      <a:pt x="17450" y="40065"/>
                      <a:pt x="16519" y="45714"/>
                      <a:pt x="15660" y="51677"/>
                    </a:cubicBezTo>
                    <a:cubicBezTo>
                      <a:pt x="14783" y="57640"/>
                      <a:pt x="13998" y="63925"/>
                      <a:pt x="13414" y="70408"/>
                    </a:cubicBezTo>
                    <a:cubicBezTo>
                      <a:pt x="13122" y="73654"/>
                      <a:pt x="12884" y="76941"/>
                      <a:pt x="12702" y="80265"/>
                    </a:cubicBezTo>
                    <a:cubicBezTo>
                      <a:pt x="12647" y="81925"/>
                      <a:pt x="12592" y="83596"/>
                      <a:pt x="12519" y="85273"/>
                    </a:cubicBezTo>
                    <a:cubicBezTo>
                      <a:pt x="12500" y="86944"/>
                      <a:pt x="12482" y="88624"/>
                      <a:pt x="12446" y="90310"/>
                    </a:cubicBezTo>
                    <a:cubicBezTo>
                      <a:pt x="12482" y="97035"/>
                      <a:pt x="12830" y="103814"/>
                      <a:pt x="13925" y="110367"/>
                    </a:cubicBezTo>
                    <a:cubicBezTo>
                      <a:pt x="14254" y="111985"/>
                      <a:pt x="14455" y="113642"/>
                      <a:pt x="14838" y="115233"/>
                    </a:cubicBezTo>
                    <a:lnTo>
                      <a:pt x="15405" y="117618"/>
                    </a:lnTo>
                    <a:lnTo>
                      <a:pt x="15678" y="118809"/>
                    </a:lnTo>
                    <a:lnTo>
                      <a:pt x="16044" y="119967"/>
                    </a:lnTo>
                    <a:cubicBezTo>
                      <a:pt x="16519" y="121499"/>
                      <a:pt x="16939" y="123068"/>
                      <a:pt x="17541" y="124527"/>
                    </a:cubicBezTo>
                    <a:lnTo>
                      <a:pt x="18363" y="126753"/>
                    </a:lnTo>
                    <a:lnTo>
                      <a:pt x="18418" y="126892"/>
                    </a:lnTo>
                    <a:cubicBezTo>
                      <a:pt x="18491" y="127062"/>
                      <a:pt x="18345" y="126737"/>
                      <a:pt x="18381" y="126797"/>
                    </a:cubicBezTo>
                    <a:lnTo>
                      <a:pt x="18418" y="126872"/>
                    </a:lnTo>
                    <a:lnTo>
                      <a:pt x="18546" y="127173"/>
                    </a:lnTo>
                    <a:lnTo>
                      <a:pt x="18820" y="127772"/>
                    </a:lnTo>
                    <a:lnTo>
                      <a:pt x="19368" y="128967"/>
                    </a:lnTo>
                    <a:cubicBezTo>
                      <a:pt x="20829" y="132134"/>
                      <a:pt x="22217" y="135419"/>
                      <a:pt x="23733" y="138196"/>
                    </a:cubicBezTo>
                    <a:cubicBezTo>
                      <a:pt x="24463" y="139640"/>
                      <a:pt x="25194" y="141079"/>
                      <a:pt x="25924" y="142508"/>
                    </a:cubicBezTo>
                    <a:cubicBezTo>
                      <a:pt x="26728" y="143932"/>
                      <a:pt x="27531" y="145351"/>
                      <a:pt x="28317" y="146754"/>
                    </a:cubicBezTo>
                    <a:cubicBezTo>
                      <a:pt x="29139" y="148153"/>
                      <a:pt x="29869" y="149583"/>
                      <a:pt x="30728" y="150922"/>
                    </a:cubicBezTo>
                    <a:cubicBezTo>
                      <a:pt x="31568" y="152266"/>
                      <a:pt x="32408" y="153606"/>
                      <a:pt x="33230" y="154942"/>
                    </a:cubicBezTo>
                    <a:cubicBezTo>
                      <a:pt x="34801" y="157646"/>
                      <a:pt x="36627" y="160103"/>
                      <a:pt x="38252" y="162621"/>
                    </a:cubicBezTo>
                    <a:cubicBezTo>
                      <a:pt x="39896" y="165116"/>
                      <a:pt x="41667" y="167425"/>
                      <a:pt x="43275" y="169750"/>
                    </a:cubicBezTo>
                    <a:cubicBezTo>
                      <a:pt x="44992" y="172005"/>
                      <a:pt x="46654" y="174182"/>
                      <a:pt x="48243" y="176273"/>
                    </a:cubicBezTo>
                    <a:cubicBezTo>
                      <a:pt x="51494" y="180405"/>
                      <a:pt x="54562" y="184158"/>
                      <a:pt x="57374" y="187407"/>
                    </a:cubicBezTo>
                    <a:cubicBezTo>
                      <a:pt x="58087" y="188225"/>
                      <a:pt x="58762" y="189014"/>
                      <a:pt x="59420" y="189778"/>
                    </a:cubicBezTo>
                    <a:cubicBezTo>
                      <a:pt x="60096" y="190530"/>
                      <a:pt x="60735" y="191257"/>
                      <a:pt x="61356" y="191955"/>
                    </a:cubicBezTo>
                    <a:cubicBezTo>
                      <a:pt x="62598" y="193361"/>
                      <a:pt x="63767" y="194621"/>
                      <a:pt x="64826" y="195766"/>
                    </a:cubicBezTo>
                    <a:cubicBezTo>
                      <a:pt x="66926" y="198051"/>
                      <a:pt x="68606" y="199846"/>
                      <a:pt x="69794" y="201039"/>
                    </a:cubicBezTo>
                    <a:cubicBezTo>
                      <a:pt x="70981" y="202237"/>
                      <a:pt x="71602" y="202876"/>
                      <a:pt x="71602" y="202876"/>
                    </a:cubicBezTo>
                    <a:cubicBezTo>
                      <a:pt x="71602" y="202876"/>
                      <a:pt x="70798" y="202469"/>
                      <a:pt x="69337" y="201618"/>
                    </a:cubicBezTo>
                    <a:cubicBezTo>
                      <a:pt x="67894" y="200749"/>
                      <a:pt x="65758" y="199499"/>
                      <a:pt x="63146" y="197713"/>
                    </a:cubicBezTo>
                    <a:cubicBezTo>
                      <a:pt x="61831" y="196844"/>
                      <a:pt x="60406" y="195836"/>
                      <a:pt x="58872" y="194705"/>
                    </a:cubicBezTo>
                    <a:cubicBezTo>
                      <a:pt x="57320" y="193607"/>
                      <a:pt x="55694" y="192329"/>
                      <a:pt x="53959" y="190968"/>
                    </a:cubicBezTo>
                    <a:cubicBezTo>
                      <a:pt x="50507" y="188247"/>
                      <a:pt x="46745" y="184974"/>
                      <a:pt x="42763" y="181254"/>
                    </a:cubicBezTo>
                    <a:cubicBezTo>
                      <a:pt x="40791" y="179376"/>
                      <a:pt x="38819" y="177344"/>
                      <a:pt x="36736" y="175256"/>
                    </a:cubicBezTo>
                    <a:cubicBezTo>
                      <a:pt x="35750" y="174171"/>
                      <a:pt x="34728" y="173068"/>
                      <a:pt x="33705" y="171947"/>
                    </a:cubicBezTo>
                    <a:cubicBezTo>
                      <a:pt x="32700" y="170814"/>
                      <a:pt x="31622" y="169697"/>
                      <a:pt x="30637" y="168482"/>
                    </a:cubicBezTo>
                    <a:cubicBezTo>
                      <a:pt x="29632" y="167273"/>
                      <a:pt x="28609" y="166048"/>
                      <a:pt x="27586" y="164809"/>
                    </a:cubicBezTo>
                    <a:cubicBezTo>
                      <a:pt x="27075" y="164183"/>
                      <a:pt x="26546" y="163567"/>
                      <a:pt x="26052" y="162921"/>
                    </a:cubicBezTo>
                    <a:cubicBezTo>
                      <a:pt x="25559" y="162269"/>
                      <a:pt x="25066" y="161615"/>
                      <a:pt x="24573" y="160956"/>
                    </a:cubicBezTo>
                    <a:cubicBezTo>
                      <a:pt x="23568" y="159641"/>
                      <a:pt x="22564" y="158297"/>
                      <a:pt x="21577" y="156934"/>
                    </a:cubicBezTo>
                    <a:cubicBezTo>
                      <a:pt x="20555" y="155583"/>
                      <a:pt x="19660" y="154125"/>
                      <a:pt x="18692" y="152704"/>
                    </a:cubicBezTo>
                    <a:cubicBezTo>
                      <a:pt x="17742" y="151261"/>
                      <a:pt x="16756" y="149840"/>
                      <a:pt x="15825" y="148343"/>
                    </a:cubicBezTo>
                    <a:cubicBezTo>
                      <a:pt x="14930" y="146796"/>
                      <a:pt x="14035" y="145238"/>
                      <a:pt x="13122" y="143675"/>
                    </a:cubicBezTo>
                    <a:cubicBezTo>
                      <a:pt x="12245" y="142113"/>
                      <a:pt x="11240" y="140497"/>
                      <a:pt x="10510" y="138970"/>
                    </a:cubicBezTo>
                    <a:cubicBezTo>
                      <a:pt x="9743" y="137416"/>
                      <a:pt x="8957" y="135851"/>
                      <a:pt x="8172" y="134283"/>
                    </a:cubicBezTo>
                    <a:lnTo>
                      <a:pt x="7606" y="133104"/>
                    </a:lnTo>
                    <a:lnTo>
                      <a:pt x="7296" y="132514"/>
                    </a:lnTo>
                    <a:lnTo>
                      <a:pt x="7168" y="132220"/>
                    </a:lnTo>
                    <a:lnTo>
                      <a:pt x="7003" y="131896"/>
                    </a:lnTo>
                    <a:lnTo>
                      <a:pt x="6949" y="131730"/>
                    </a:lnTo>
                    <a:lnTo>
                      <a:pt x="5834" y="129042"/>
                    </a:lnTo>
                    <a:cubicBezTo>
                      <a:pt x="5031" y="127256"/>
                      <a:pt x="4501" y="125407"/>
                      <a:pt x="3917" y="123566"/>
                    </a:cubicBezTo>
                    <a:lnTo>
                      <a:pt x="3478" y="122182"/>
                    </a:lnTo>
                    <a:lnTo>
                      <a:pt x="3113" y="120790"/>
                    </a:lnTo>
                    <a:lnTo>
                      <a:pt x="2437" y="117996"/>
                    </a:lnTo>
                    <a:cubicBezTo>
                      <a:pt x="2182" y="117065"/>
                      <a:pt x="2035" y="116129"/>
                      <a:pt x="1853" y="115194"/>
                    </a:cubicBezTo>
                    <a:lnTo>
                      <a:pt x="1323" y="112385"/>
                    </a:lnTo>
                    <a:cubicBezTo>
                      <a:pt x="154" y="104877"/>
                      <a:pt x="-174" y="97382"/>
                      <a:pt x="82" y="90102"/>
                    </a:cubicBezTo>
                    <a:cubicBezTo>
                      <a:pt x="172" y="88288"/>
                      <a:pt x="264" y="86478"/>
                      <a:pt x="355" y="84681"/>
                    </a:cubicBezTo>
                    <a:cubicBezTo>
                      <a:pt x="520" y="82893"/>
                      <a:pt x="666" y="81116"/>
                      <a:pt x="830" y="79350"/>
                    </a:cubicBezTo>
                    <a:cubicBezTo>
                      <a:pt x="1013" y="77588"/>
                      <a:pt x="1232" y="75845"/>
                      <a:pt x="1433" y="74116"/>
                    </a:cubicBezTo>
                    <a:cubicBezTo>
                      <a:pt x="1652" y="72382"/>
                      <a:pt x="1962" y="70684"/>
                      <a:pt x="2200" y="68991"/>
                    </a:cubicBezTo>
                    <a:cubicBezTo>
                      <a:pt x="3296" y="62237"/>
                      <a:pt x="4720" y="55803"/>
                      <a:pt x="6273" y="49776"/>
                    </a:cubicBezTo>
                    <a:cubicBezTo>
                      <a:pt x="7825" y="43747"/>
                      <a:pt x="9524" y="38129"/>
                      <a:pt x="11277" y="33012"/>
                    </a:cubicBezTo>
                    <a:cubicBezTo>
                      <a:pt x="14765" y="22766"/>
                      <a:pt x="18309" y="14490"/>
                      <a:pt x="20993" y="8803"/>
                    </a:cubicBezTo>
                    <a:cubicBezTo>
                      <a:pt x="22327" y="5954"/>
                      <a:pt x="23477" y="3759"/>
                      <a:pt x="24244" y="2265"/>
                    </a:cubicBezTo>
                    <a:cubicBezTo>
                      <a:pt x="25048" y="774"/>
                      <a:pt x="25504" y="0"/>
                      <a:pt x="25504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8" name="图形 10">
              <a:extLst>
                <a:ext uri="{FF2B5EF4-FFF2-40B4-BE49-F238E27FC236}">
                  <a16:creationId xmlns:a16="http://schemas.microsoft.com/office/drawing/2014/main" id="{8130682B-C40D-6F7D-81B7-64D3D7B65CBF}"/>
                </a:ext>
              </a:extLst>
            </p:cNvPr>
            <p:cNvGrpSpPr/>
            <p:nvPr/>
          </p:nvGrpSpPr>
          <p:grpSpPr>
            <a:xfrm>
              <a:off x="8524425" y="881533"/>
              <a:ext cx="224121" cy="261679"/>
              <a:chOff x="8524425" y="881533"/>
              <a:chExt cx="224121" cy="261679"/>
            </a:xfrm>
          </p:grpSpPr>
          <p:grpSp>
            <p:nvGrpSpPr>
              <p:cNvPr id="1847" name="图形 10">
                <a:extLst>
                  <a:ext uri="{FF2B5EF4-FFF2-40B4-BE49-F238E27FC236}">
                    <a16:creationId xmlns:a16="http://schemas.microsoft.com/office/drawing/2014/main" id="{86FFBAB8-F68A-B629-5F1F-5362F96B9D52}"/>
                  </a:ext>
                </a:extLst>
              </p:cNvPr>
              <p:cNvGrpSpPr/>
              <p:nvPr/>
            </p:nvGrpSpPr>
            <p:grpSpPr>
              <a:xfrm>
                <a:off x="8524425" y="955658"/>
                <a:ext cx="224121" cy="187554"/>
                <a:chOff x="8524425" y="955658"/>
                <a:chExt cx="224121" cy="187554"/>
              </a:xfrm>
            </p:grpSpPr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3BE86CC8-B198-6B5D-1CC6-783E64BDB5C0}"/>
                    </a:ext>
                  </a:extLst>
                </p:cNvPr>
                <p:cNvSpPr/>
                <p:nvPr/>
              </p:nvSpPr>
              <p:spPr>
                <a:xfrm>
                  <a:off x="8524425" y="955658"/>
                  <a:ext cx="151807" cy="179820"/>
                </a:xfrm>
                <a:custGeom>
                  <a:avLst/>
                  <a:gdLst>
                    <a:gd name="connsiteX0" fmla="*/ 151808 w 151807"/>
                    <a:gd name="connsiteY0" fmla="*/ 37667 h 179820"/>
                    <a:gd name="connsiteX1" fmla="*/ 62499 w 151807"/>
                    <a:gd name="connsiteY1" fmla="*/ 0 h 179820"/>
                    <a:gd name="connsiteX2" fmla="*/ 0 w 151807"/>
                    <a:gd name="connsiteY2" fmla="*/ 102691 h 179820"/>
                    <a:gd name="connsiteX3" fmla="*/ 134914 w 151807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07" h="179820">
                      <a:moveTo>
                        <a:pt x="151808" y="37667"/>
                      </a:moveTo>
                      <a:lnTo>
                        <a:pt x="62499" y="0"/>
                      </a:lnTo>
                      <a:lnTo>
                        <a:pt x="0" y="102691"/>
                      </a:lnTo>
                      <a:lnTo>
                        <a:pt x="134914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0" name="图形 10">
                  <a:extLst>
                    <a:ext uri="{FF2B5EF4-FFF2-40B4-BE49-F238E27FC236}">
                      <a16:creationId xmlns:a16="http://schemas.microsoft.com/office/drawing/2014/main" id="{ECB10983-0244-F62D-926A-63B4E5F923B7}"/>
                    </a:ext>
                  </a:extLst>
                </p:cNvPr>
                <p:cNvGrpSpPr/>
                <p:nvPr/>
              </p:nvGrpSpPr>
              <p:grpSpPr>
                <a:xfrm>
                  <a:off x="8628961" y="990608"/>
                  <a:ext cx="119586" cy="152604"/>
                  <a:chOff x="8628961" y="990608"/>
                  <a:chExt cx="119586" cy="152604"/>
                </a:xfrm>
              </p:grpSpPr>
              <p:sp>
                <p:nvSpPr>
                  <p:cNvPr id="1851" name="任意多边形: 形状 1850">
                    <a:extLst>
                      <a:ext uri="{FF2B5EF4-FFF2-40B4-BE49-F238E27FC236}">
                        <a16:creationId xmlns:a16="http://schemas.microsoft.com/office/drawing/2014/main" id="{418ED24D-3EED-41A9-E7CB-040F38A1484E}"/>
                      </a:ext>
                    </a:extLst>
                  </p:cNvPr>
                  <p:cNvSpPr/>
                  <p:nvPr/>
                </p:nvSpPr>
                <p:spPr>
                  <a:xfrm>
                    <a:off x="8628961" y="990608"/>
                    <a:ext cx="99049" cy="150840"/>
                  </a:xfrm>
                  <a:custGeom>
                    <a:avLst/>
                    <a:gdLst>
                      <a:gd name="connsiteX0" fmla="*/ 99050 w 99049"/>
                      <a:gd name="connsiteY0" fmla="*/ 7427 h 150840"/>
                      <a:gd name="connsiteX1" fmla="*/ 32680 w 99049"/>
                      <a:gd name="connsiteY1" fmla="*/ 11400 h 150840"/>
                      <a:gd name="connsiteX2" fmla="*/ 41172 w 99049"/>
                      <a:gd name="connsiteY2" fmla="*/ 150841 h 150840"/>
                      <a:gd name="connsiteX3" fmla="*/ 99050 w 99049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49" h="150840">
                        <a:moveTo>
                          <a:pt x="99050" y="7427"/>
                        </a:moveTo>
                        <a:cubicBezTo>
                          <a:pt x="99050" y="7427"/>
                          <a:pt x="51710" y="-11680"/>
                          <a:pt x="32680" y="11400"/>
                        </a:cubicBezTo>
                        <a:cubicBezTo>
                          <a:pt x="13649" y="34485"/>
                          <a:pt x="-34494" y="112206"/>
                          <a:pt x="41172" y="150841"/>
                        </a:cubicBezTo>
                        <a:lnTo>
                          <a:pt x="9905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2" name="任意多边形: 形状 1851">
                    <a:extLst>
                      <a:ext uri="{FF2B5EF4-FFF2-40B4-BE49-F238E27FC236}">
                        <a16:creationId xmlns:a16="http://schemas.microsoft.com/office/drawing/2014/main" id="{CBBED109-41CA-28F0-82EB-579AE5C2E350}"/>
                      </a:ext>
                    </a:extLst>
                  </p:cNvPr>
                  <p:cNvSpPr/>
                  <p:nvPr/>
                </p:nvSpPr>
                <p:spPr>
                  <a:xfrm>
                    <a:off x="8649176" y="996106"/>
                    <a:ext cx="99370" cy="147105"/>
                  </a:xfrm>
                  <a:custGeom>
                    <a:avLst/>
                    <a:gdLst>
                      <a:gd name="connsiteX0" fmla="*/ 9304 w 99370"/>
                      <a:gd name="connsiteY0" fmla="*/ 57253 h 147105"/>
                      <a:gd name="connsiteX1" fmla="*/ 78633 w 99370"/>
                      <a:gd name="connsiteY1" fmla="*/ 1845 h 147105"/>
                      <a:gd name="connsiteX2" fmla="*/ 90066 w 99370"/>
                      <a:gd name="connsiteY2" fmla="*/ 89852 h 147105"/>
                      <a:gd name="connsiteX3" fmla="*/ 20737 w 99370"/>
                      <a:gd name="connsiteY3" fmla="*/ 145260 h 147105"/>
                      <a:gd name="connsiteX4" fmla="*/ 9304 w 99370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70" h="147105">
                        <a:moveTo>
                          <a:pt x="9304" y="57253"/>
                        </a:moveTo>
                        <a:cubicBezTo>
                          <a:pt x="25285" y="17652"/>
                          <a:pt x="56333" y="-7156"/>
                          <a:pt x="78633" y="1845"/>
                        </a:cubicBezTo>
                        <a:cubicBezTo>
                          <a:pt x="100933" y="10845"/>
                          <a:pt x="106047" y="50247"/>
                          <a:pt x="90066" y="89852"/>
                        </a:cubicBezTo>
                        <a:cubicBezTo>
                          <a:pt x="74085" y="129456"/>
                          <a:pt x="43037" y="154264"/>
                          <a:pt x="20737" y="145260"/>
                        </a:cubicBezTo>
                        <a:cubicBezTo>
                          <a:pt x="-1562" y="136258"/>
                          <a:pt x="-6676" y="96856"/>
                          <a:pt x="9304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48" name="任意多边形: 形状 1847">
                <a:extLst>
                  <a:ext uri="{FF2B5EF4-FFF2-40B4-BE49-F238E27FC236}">
                    <a16:creationId xmlns:a16="http://schemas.microsoft.com/office/drawing/2014/main" id="{EAE6A2C5-8D98-F4CF-47B8-A7F675A84A79}"/>
                  </a:ext>
                </a:extLst>
              </p:cNvPr>
              <p:cNvSpPr/>
              <p:nvPr/>
            </p:nvSpPr>
            <p:spPr>
              <a:xfrm>
                <a:off x="8550397" y="881533"/>
                <a:ext cx="71608" cy="202878"/>
              </a:xfrm>
              <a:custGeom>
                <a:avLst/>
                <a:gdLst>
                  <a:gd name="connsiteX0" fmla="*/ 46116 w 71608"/>
                  <a:gd name="connsiteY0" fmla="*/ 0 h 202878"/>
                  <a:gd name="connsiteX1" fmla="*/ 47358 w 71608"/>
                  <a:gd name="connsiteY1" fmla="*/ 2267 h 202878"/>
                  <a:gd name="connsiteX2" fmla="*/ 50627 w 71608"/>
                  <a:gd name="connsiteY2" fmla="*/ 8805 h 202878"/>
                  <a:gd name="connsiteX3" fmla="*/ 60343 w 71608"/>
                  <a:gd name="connsiteY3" fmla="*/ 33013 h 202878"/>
                  <a:gd name="connsiteX4" fmla="*/ 65347 w 71608"/>
                  <a:gd name="connsiteY4" fmla="*/ 49778 h 202878"/>
                  <a:gd name="connsiteX5" fmla="*/ 69402 w 71608"/>
                  <a:gd name="connsiteY5" fmla="*/ 68993 h 202878"/>
                  <a:gd name="connsiteX6" fmla="*/ 70169 w 71608"/>
                  <a:gd name="connsiteY6" fmla="*/ 74118 h 202878"/>
                  <a:gd name="connsiteX7" fmla="*/ 70772 w 71608"/>
                  <a:gd name="connsiteY7" fmla="*/ 79352 h 202878"/>
                  <a:gd name="connsiteX8" fmla="*/ 71264 w 71608"/>
                  <a:gd name="connsiteY8" fmla="*/ 84683 h 202878"/>
                  <a:gd name="connsiteX9" fmla="*/ 71520 w 71608"/>
                  <a:gd name="connsiteY9" fmla="*/ 90104 h 202878"/>
                  <a:gd name="connsiteX10" fmla="*/ 70278 w 71608"/>
                  <a:gd name="connsiteY10" fmla="*/ 112387 h 202878"/>
                  <a:gd name="connsiteX11" fmla="*/ 69767 w 71608"/>
                  <a:gd name="connsiteY11" fmla="*/ 115196 h 202878"/>
                  <a:gd name="connsiteX12" fmla="*/ 69182 w 71608"/>
                  <a:gd name="connsiteY12" fmla="*/ 117998 h 202878"/>
                  <a:gd name="connsiteX13" fmla="*/ 68489 w 71608"/>
                  <a:gd name="connsiteY13" fmla="*/ 120792 h 202878"/>
                  <a:gd name="connsiteX14" fmla="*/ 68141 w 71608"/>
                  <a:gd name="connsiteY14" fmla="*/ 122184 h 202878"/>
                  <a:gd name="connsiteX15" fmla="*/ 67703 w 71608"/>
                  <a:gd name="connsiteY15" fmla="*/ 123568 h 202878"/>
                  <a:gd name="connsiteX16" fmla="*/ 65785 w 71608"/>
                  <a:gd name="connsiteY16" fmla="*/ 129044 h 202878"/>
                  <a:gd name="connsiteX17" fmla="*/ 64671 w 71608"/>
                  <a:gd name="connsiteY17" fmla="*/ 131732 h 202878"/>
                  <a:gd name="connsiteX18" fmla="*/ 64598 w 71608"/>
                  <a:gd name="connsiteY18" fmla="*/ 131898 h 202878"/>
                  <a:gd name="connsiteX19" fmla="*/ 64452 w 71608"/>
                  <a:gd name="connsiteY19" fmla="*/ 132222 h 202878"/>
                  <a:gd name="connsiteX20" fmla="*/ 64306 w 71608"/>
                  <a:gd name="connsiteY20" fmla="*/ 132516 h 202878"/>
                  <a:gd name="connsiteX21" fmla="*/ 64014 w 71608"/>
                  <a:gd name="connsiteY21" fmla="*/ 133106 h 202878"/>
                  <a:gd name="connsiteX22" fmla="*/ 63430 w 71608"/>
                  <a:gd name="connsiteY22" fmla="*/ 134285 h 202878"/>
                  <a:gd name="connsiteX23" fmla="*/ 61110 w 71608"/>
                  <a:gd name="connsiteY23" fmla="*/ 138972 h 202878"/>
                  <a:gd name="connsiteX24" fmla="*/ 58480 w 71608"/>
                  <a:gd name="connsiteY24" fmla="*/ 143676 h 202878"/>
                  <a:gd name="connsiteX25" fmla="*/ 55777 w 71608"/>
                  <a:gd name="connsiteY25" fmla="*/ 148345 h 202878"/>
                  <a:gd name="connsiteX26" fmla="*/ 52910 w 71608"/>
                  <a:gd name="connsiteY26" fmla="*/ 152706 h 202878"/>
                  <a:gd name="connsiteX27" fmla="*/ 50042 w 71608"/>
                  <a:gd name="connsiteY27" fmla="*/ 156936 h 202878"/>
                  <a:gd name="connsiteX28" fmla="*/ 47047 w 71608"/>
                  <a:gd name="connsiteY28" fmla="*/ 160958 h 202878"/>
                  <a:gd name="connsiteX29" fmla="*/ 45568 w 71608"/>
                  <a:gd name="connsiteY29" fmla="*/ 162923 h 202878"/>
                  <a:gd name="connsiteX30" fmla="*/ 44033 w 71608"/>
                  <a:gd name="connsiteY30" fmla="*/ 164811 h 202878"/>
                  <a:gd name="connsiteX31" fmla="*/ 40984 w 71608"/>
                  <a:gd name="connsiteY31" fmla="*/ 168484 h 202878"/>
                  <a:gd name="connsiteX32" fmla="*/ 37897 w 71608"/>
                  <a:gd name="connsiteY32" fmla="*/ 171949 h 202878"/>
                  <a:gd name="connsiteX33" fmla="*/ 34865 w 71608"/>
                  <a:gd name="connsiteY33" fmla="*/ 175258 h 202878"/>
                  <a:gd name="connsiteX34" fmla="*/ 28838 w 71608"/>
                  <a:gd name="connsiteY34" fmla="*/ 181256 h 202878"/>
                  <a:gd name="connsiteX35" fmla="*/ 17643 w 71608"/>
                  <a:gd name="connsiteY35" fmla="*/ 190970 h 202878"/>
                  <a:gd name="connsiteX36" fmla="*/ 12730 w 71608"/>
                  <a:gd name="connsiteY36" fmla="*/ 194707 h 202878"/>
                  <a:gd name="connsiteX37" fmla="*/ 8456 w 71608"/>
                  <a:gd name="connsiteY37" fmla="*/ 197715 h 202878"/>
                  <a:gd name="connsiteX38" fmla="*/ 2265 w 71608"/>
                  <a:gd name="connsiteY38" fmla="*/ 201620 h 202878"/>
                  <a:gd name="connsiteX39" fmla="*/ 0 w 71608"/>
                  <a:gd name="connsiteY39" fmla="*/ 202878 h 202878"/>
                  <a:gd name="connsiteX40" fmla="*/ 1808 w 71608"/>
                  <a:gd name="connsiteY40" fmla="*/ 201041 h 202878"/>
                  <a:gd name="connsiteX41" fmla="*/ 6794 w 71608"/>
                  <a:gd name="connsiteY41" fmla="*/ 195768 h 202878"/>
                  <a:gd name="connsiteX42" fmla="*/ 10246 w 71608"/>
                  <a:gd name="connsiteY42" fmla="*/ 191956 h 202878"/>
                  <a:gd name="connsiteX43" fmla="*/ 12182 w 71608"/>
                  <a:gd name="connsiteY43" fmla="*/ 189779 h 202878"/>
                  <a:gd name="connsiteX44" fmla="*/ 14227 w 71608"/>
                  <a:gd name="connsiteY44" fmla="*/ 187409 h 202878"/>
                  <a:gd name="connsiteX45" fmla="*/ 23377 w 71608"/>
                  <a:gd name="connsiteY45" fmla="*/ 176275 h 202878"/>
                  <a:gd name="connsiteX46" fmla="*/ 28326 w 71608"/>
                  <a:gd name="connsiteY46" fmla="*/ 169752 h 202878"/>
                  <a:gd name="connsiteX47" fmla="*/ 33367 w 71608"/>
                  <a:gd name="connsiteY47" fmla="*/ 162623 h 202878"/>
                  <a:gd name="connsiteX48" fmla="*/ 38390 w 71608"/>
                  <a:gd name="connsiteY48" fmla="*/ 154943 h 202878"/>
                  <a:gd name="connsiteX49" fmla="*/ 40874 w 71608"/>
                  <a:gd name="connsiteY49" fmla="*/ 150924 h 202878"/>
                  <a:gd name="connsiteX50" fmla="*/ 43285 w 71608"/>
                  <a:gd name="connsiteY50" fmla="*/ 146756 h 202878"/>
                  <a:gd name="connsiteX51" fmla="*/ 45677 w 71608"/>
                  <a:gd name="connsiteY51" fmla="*/ 142509 h 202878"/>
                  <a:gd name="connsiteX52" fmla="*/ 47887 w 71608"/>
                  <a:gd name="connsiteY52" fmla="*/ 138197 h 202878"/>
                  <a:gd name="connsiteX53" fmla="*/ 52252 w 71608"/>
                  <a:gd name="connsiteY53" fmla="*/ 128969 h 202878"/>
                  <a:gd name="connsiteX54" fmla="*/ 52782 w 71608"/>
                  <a:gd name="connsiteY54" fmla="*/ 127774 h 202878"/>
                  <a:gd name="connsiteX55" fmla="*/ 53056 w 71608"/>
                  <a:gd name="connsiteY55" fmla="*/ 127175 h 202878"/>
                  <a:gd name="connsiteX56" fmla="*/ 53202 w 71608"/>
                  <a:gd name="connsiteY56" fmla="*/ 126874 h 202878"/>
                  <a:gd name="connsiteX57" fmla="*/ 53238 w 71608"/>
                  <a:gd name="connsiteY57" fmla="*/ 126799 h 202878"/>
                  <a:gd name="connsiteX58" fmla="*/ 53184 w 71608"/>
                  <a:gd name="connsiteY58" fmla="*/ 126894 h 202878"/>
                  <a:gd name="connsiteX59" fmla="*/ 53238 w 71608"/>
                  <a:gd name="connsiteY59" fmla="*/ 126755 h 202878"/>
                  <a:gd name="connsiteX60" fmla="*/ 54060 w 71608"/>
                  <a:gd name="connsiteY60" fmla="*/ 124529 h 202878"/>
                  <a:gd name="connsiteX61" fmla="*/ 55576 w 71608"/>
                  <a:gd name="connsiteY61" fmla="*/ 119968 h 202878"/>
                  <a:gd name="connsiteX62" fmla="*/ 55923 w 71608"/>
                  <a:gd name="connsiteY62" fmla="*/ 118811 h 202878"/>
                  <a:gd name="connsiteX63" fmla="*/ 56215 w 71608"/>
                  <a:gd name="connsiteY63" fmla="*/ 117620 h 202878"/>
                  <a:gd name="connsiteX64" fmla="*/ 56781 w 71608"/>
                  <a:gd name="connsiteY64" fmla="*/ 115234 h 202878"/>
                  <a:gd name="connsiteX65" fmla="*/ 57676 w 71608"/>
                  <a:gd name="connsiteY65" fmla="*/ 110369 h 202878"/>
                  <a:gd name="connsiteX66" fmla="*/ 59156 w 71608"/>
                  <a:gd name="connsiteY66" fmla="*/ 90312 h 202878"/>
                  <a:gd name="connsiteX67" fmla="*/ 59083 w 71608"/>
                  <a:gd name="connsiteY67" fmla="*/ 85275 h 202878"/>
                  <a:gd name="connsiteX68" fmla="*/ 58900 w 71608"/>
                  <a:gd name="connsiteY68" fmla="*/ 80267 h 202878"/>
                  <a:gd name="connsiteX69" fmla="*/ 58206 w 71608"/>
                  <a:gd name="connsiteY69" fmla="*/ 70410 h 202878"/>
                  <a:gd name="connsiteX70" fmla="*/ 55960 w 71608"/>
                  <a:gd name="connsiteY70" fmla="*/ 51679 h 202878"/>
                  <a:gd name="connsiteX71" fmla="*/ 53202 w 71608"/>
                  <a:gd name="connsiteY71" fmla="*/ 34860 h 202878"/>
                  <a:gd name="connsiteX72" fmla="*/ 48198 w 71608"/>
                  <a:gd name="connsiteY72" fmla="*/ 9623 h 202878"/>
                  <a:gd name="connsiteX73" fmla="*/ 46682 w 71608"/>
                  <a:gd name="connsiteY73" fmla="*/ 2520 h 202878"/>
                  <a:gd name="connsiteX74" fmla="*/ 46116 w 71608"/>
                  <a:gd name="connsiteY74" fmla="*/ 0 h 20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8" h="202878">
                    <a:moveTo>
                      <a:pt x="46116" y="0"/>
                    </a:moveTo>
                    <a:cubicBezTo>
                      <a:pt x="46116" y="0"/>
                      <a:pt x="46572" y="776"/>
                      <a:pt x="47358" y="2267"/>
                    </a:cubicBezTo>
                    <a:cubicBezTo>
                      <a:pt x="48124" y="3762"/>
                      <a:pt x="49294" y="5956"/>
                      <a:pt x="50627" y="8805"/>
                    </a:cubicBezTo>
                    <a:cubicBezTo>
                      <a:pt x="53311" y="14492"/>
                      <a:pt x="56855" y="22767"/>
                      <a:pt x="60343" y="33013"/>
                    </a:cubicBezTo>
                    <a:cubicBezTo>
                      <a:pt x="62078" y="38131"/>
                      <a:pt x="63777" y="43751"/>
                      <a:pt x="65347" y="49778"/>
                    </a:cubicBezTo>
                    <a:cubicBezTo>
                      <a:pt x="66900" y="55805"/>
                      <a:pt x="68324" y="62239"/>
                      <a:pt x="69402" y="68993"/>
                    </a:cubicBezTo>
                    <a:cubicBezTo>
                      <a:pt x="69657" y="70688"/>
                      <a:pt x="69968" y="72386"/>
                      <a:pt x="70169" y="74118"/>
                    </a:cubicBezTo>
                    <a:cubicBezTo>
                      <a:pt x="70369" y="75847"/>
                      <a:pt x="70607" y="77589"/>
                      <a:pt x="70772" y="79352"/>
                    </a:cubicBezTo>
                    <a:cubicBezTo>
                      <a:pt x="70936" y="81120"/>
                      <a:pt x="71100" y="82895"/>
                      <a:pt x="71264" y="84683"/>
                    </a:cubicBezTo>
                    <a:cubicBezTo>
                      <a:pt x="71337" y="86480"/>
                      <a:pt x="71429" y="88290"/>
                      <a:pt x="71520" y="90104"/>
                    </a:cubicBezTo>
                    <a:cubicBezTo>
                      <a:pt x="71794" y="97384"/>
                      <a:pt x="71447" y="104879"/>
                      <a:pt x="70278" y="112387"/>
                    </a:cubicBezTo>
                    <a:lnTo>
                      <a:pt x="69767" y="115196"/>
                    </a:lnTo>
                    <a:cubicBezTo>
                      <a:pt x="69584" y="116131"/>
                      <a:pt x="69438" y="117066"/>
                      <a:pt x="69182" y="117998"/>
                    </a:cubicBezTo>
                    <a:lnTo>
                      <a:pt x="68489" y="120792"/>
                    </a:lnTo>
                    <a:lnTo>
                      <a:pt x="68141" y="122184"/>
                    </a:lnTo>
                    <a:lnTo>
                      <a:pt x="67703" y="123568"/>
                    </a:lnTo>
                    <a:cubicBezTo>
                      <a:pt x="67119" y="125409"/>
                      <a:pt x="66589" y="127257"/>
                      <a:pt x="65785" y="129044"/>
                    </a:cubicBezTo>
                    <a:lnTo>
                      <a:pt x="64671" y="131732"/>
                    </a:lnTo>
                    <a:lnTo>
                      <a:pt x="64598" y="131898"/>
                    </a:lnTo>
                    <a:lnTo>
                      <a:pt x="64452" y="132222"/>
                    </a:lnTo>
                    <a:lnTo>
                      <a:pt x="64306" y="132516"/>
                    </a:lnTo>
                    <a:lnTo>
                      <a:pt x="64014" y="133106"/>
                    </a:lnTo>
                    <a:lnTo>
                      <a:pt x="63430" y="134285"/>
                    </a:lnTo>
                    <a:cubicBezTo>
                      <a:pt x="62662" y="135852"/>
                      <a:pt x="61877" y="137418"/>
                      <a:pt x="61110" y="138972"/>
                    </a:cubicBezTo>
                    <a:cubicBezTo>
                      <a:pt x="60379" y="140500"/>
                      <a:pt x="59375" y="142115"/>
                      <a:pt x="58480" y="143676"/>
                    </a:cubicBezTo>
                    <a:cubicBezTo>
                      <a:pt x="57585" y="145240"/>
                      <a:pt x="56672" y="146798"/>
                      <a:pt x="55777" y="148345"/>
                    </a:cubicBezTo>
                    <a:cubicBezTo>
                      <a:pt x="54845" y="149842"/>
                      <a:pt x="53859" y="151263"/>
                      <a:pt x="52910" y="152706"/>
                    </a:cubicBezTo>
                    <a:cubicBezTo>
                      <a:pt x="51942" y="154127"/>
                      <a:pt x="51047" y="155584"/>
                      <a:pt x="50042" y="156936"/>
                    </a:cubicBezTo>
                    <a:cubicBezTo>
                      <a:pt x="49038" y="158298"/>
                      <a:pt x="48051" y="159643"/>
                      <a:pt x="47047" y="160958"/>
                    </a:cubicBezTo>
                    <a:cubicBezTo>
                      <a:pt x="46554" y="161615"/>
                      <a:pt x="46061" y="162269"/>
                      <a:pt x="45568" y="162923"/>
                    </a:cubicBezTo>
                    <a:cubicBezTo>
                      <a:pt x="45056" y="163569"/>
                      <a:pt x="44527" y="164185"/>
                      <a:pt x="44033" y="164811"/>
                    </a:cubicBezTo>
                    <a:cubicBezTo>
                      <a:pt x="42992" y="166049"/>
                      <a:pt x="41988" y="167275"/>
                      <a:pt x="40984" y="168484"/>
                    </a:cubicBezTo>
                    <a:cubicBezTo>
                      <a:pt x="39997" y="169700"/>
                      <a:pt x="38919" y="170816"/>
                      <a:pt x="37897" y="171949"/>
                    </a:cubicBezTo>
                    <a:cubicBezTo>
                      <a:pt x="36874" y="173070"/>
                      <a:pt x="35870" y="174173"/>
                      <a:pt x="34865" y="175258"/>
                    </a:cubicBezTo>
                    <a:cubicBezTo>
                      <a:pt x="32783" y="177344"/>
                      <a:pt x="30811" y="179378"/>
                      <a:pt x="28838" y="181256"/>
                    </a:cubicBezTo>
                    <a:cubicBezTo>
                      <a:pt x="24857" y="184976"/>
                      <a:pt x="21112" y="188249"/>
                      <a:pt x="17643" y="190970"/>
                    </a:cubicBezTo>
                    <a:cubicBezTo>
                      <a:pt x="15908" y="192331"/>
                      <a:pt x="14300" y="193609"/>
                      <a:pt x="12730" y="194707"/>
                    </a:cubicBezTo>
                    <a:cubicBezTo>
                      <a:pt x="11195" y="195837"/>
                      <a:pt x="9771" y="196846"/>
                      <a:pt x="8456" y="197715"/>
                    </a:cubicBezTo>
                    <a:cubicBezTo>
                      <a:pt x="5863" y="199501"/>
                      <a:pt x="3707" y="200749"/>
                      <a:pt x="2265" y="201620"/>
                    </a:cubicBezTo>
                    <a:cubicBezTo>
                      <a:pt x="803" y="202469"/>
                      <a:pt x="0" y="202878"/>
                      <a:pt x="0" y="202878"/>
                    </a:cubicBezTo>
                    <a:cubicBezTo>
                      <a:pt x="0" y="202878"/>
                      <a:pt x="639" y="202239"/>
                      <a:pt x="1808" y="201041"/>
                    </a:cubicBezTo>
                    <a:cubicBezTo>
                      <a:pt x="2995" y="199848"/>
                      <a:pt x="4675" y="198055"/>
                      <a:pt x="6794" y="195768"/>
                    </a:cubicBezTo>
                    <a:cubicBezTo>
                      <a:pt x="7835" y="194623"/>
                      <a:pt x="9022" y="193363"/>
                      <a:pt x="10246" y="191956"/>
                    </a:cubicBezTo>
                    <a:cubicBezTo>
                      <a:pt x="10867" y="191259"/>
                      <a:pt x="11524" y="190532"/>
                      <a:pt x="12182" y="189779"/>
                    </a:cubicBezTo>
                    <a:cubicBezTo>
                      <a:pt x="12839" y="189016"/>
                      <a:pt x="13515" y="188227"/>
                      <a:pt x="14227" y="187409"/>
                    </a:cubicBezTo>
                    <a:cubicBezTo>
                      <a:pt x="17058" y="184160"/>
                      <a:pt x="20108" y="180407"/>
                      <a:pt x="23377" y="176275"/>
                    </a:cubicBezTo>
                    <a:cubicBezTo>
                      <a:pt x="24966" y="174184"/>
                      <a:pt x="26610" y="172007"/>
                      <a:pt x="28326" y="169752"/>
                    </a:cubicBezTo>
                    <a:cubicBezTo>
                      <a:pt x="29934" y="167427"/>
                      <a:pt x="31705" y="165120"/>
                      <a:pt x="33367" y="162623"/>
                    </a:cubicBezTo>
                    <a:cubicBezTo>
                      <a:pt x="34975" y="160107"/>
                      <a:pt x="36819" y="157648"/>
                      <a:pt x="38390" y="154943"/>
                    </a:cubicBezTo>
                    <a:cubicBezTo>
                      <a:pt x="39194" y="153608"/>
                      <a:pt x="40034" y="152268"/>
                      <a:pt x="40874" y="150924"/>
                    </a:cubicBezTo>
                    <a:cubicBezTo>
                      <a:pt x="41732" y="149585"/>
                      <a:pt x="42463" y="148155"/>
                      <a:pt x="43285" y="146756"/>
                    </a:cubicBezTo>
                    <a:cubicBezTo>
                      <a:pt x="44070" y="145353"/>
                      <a:pt x="44873" y="143934"/>
                      <a:pt x="45677" y="142509"/>
                    </a:cubicBezTo>
                    <a:cubicBezTo>
                      <a:pt x="46408" y="141081"/>
                      <a:pt x="47138" y="139642"/>
                      <a:pt x="47887" y="138197"/>
                    </a:cubicBezTo>
                    <a:cubicBezTo>
                      <a:pt x="49385" y="135421"/>
                      <a:pt x="50773" y="132136"/>
                      <a:pt x="52252" y="128969"/>
                    </a:cubicBezTo>
                    <a:lnTo>
                      <a:pt x="52782" y="127774"/>
                    </a:lnTo>
                    <a:lnTo>
                      <a:pt x="53056" y="127175"/>
                    </a:lnTo>
                    <a:lnTo>
                      <a:pt x="53202" y="126874"/>
                    </a:lnTo>
                    <a:lnTo>
                      <a:pt x="53238" y="126799"/>
                    </a:lnTo>
                    <a:cubicBezTo>
                      <a:pt x="53257" y="126737"/>
                      <a:pt x="53110" y="127064"/>
                      <a:pt x="53184" y="126894"/>
                    </a:cubicBezTo>
                    <a:lnTo>
                      <a:pt x="53238" y="126755"/>
                    </a:lnTo>
                    <a:lnTo>
                      <a:pt x="54060" y="124529"/>
                    </a:lnTo>
                    <a:cubicBezTo>
                      <a:pt x="54663" y="123070"/>
                      <a:pt x="55083" y="121503"/>
                      <a:pt x="55576" y="119968"/>
                    </a:cubicBezTo>
                    <a:lnTo>
                      <a:pt x="55923" y="118811"/>
                    </a:lnTo>
                    <a:lnTo>
                      <a:pt x="56215" y="117620"/>
                    </a:lnTo>
                    <a:lnTo>
                      <a:pt x="56781" y="115234"/>
                    </a:lnTo>
                    <a:cubicBezTo>
                      <a:pt x="57165" y="113644"/>
                      <a:pt x="57366" y="111987"/>
                      <a:pt x="57676" y="110369"/>
                    </a:cubicBezTo>
                    <a:cubicBezTo>
                      <a:pt x="58772" y="103816"/>
                      <a:pt x="59137" y="97035"/>
                      <a:pt x="59156" y="90312"/>
                    </a:cubicBezTo>
                    <a:cubicBezTo>
                      <a:pt x="59137" y="88626"/>
                      <a:pt x="59119" y="86946"/>
                      <a:pt x="59083" y="85275"/>
                    </a:cubicBezTo>
                    <a:cubicBezTo>
                      <a:pt x="59028" y="83598"/>
                      <a:pt x="58973" y="81927"/>
                      <a:pt x="58900" y="80267"/>
                    </a:cubicBezTo>
                    <a:cubicBezTo>
                      <a:pt x="58717" y="76943"/>
                      <a:pt x="58480" y="73655"/>
                      <a:pt x="58206" y="70410"/>
                    </a:cubicBezTo>
                    <a:cubicBezTo>
                      <a:pt x="57603" y="63926"/>
                      <a:pt x="56836" y="57642"/>
                      <a:pt x="55960" y="51679"/>
                    </a:cubicBezTo>
                    <a:cubicBezTo>
                      <a:pt x="55083" y="45716"/>
                      <a:pt x="54170" y="40067"/>
                      <a:pt x="53202" y="34860"/>
                    </a:cubicBezTo>
                    <a:cubicBezTo>
                      <a:pt x="51321" y="24439"/>
                      <a:pt x="49513" y="15729"/>
                      <a:pt x="48198" y="9623"/>
                    </a:cubicBezTo>
                    <a:cubicBezTo>
                      <a:pt x="47540" y="6575"/>
                      <a:pt x="47047" y="4153"/>
                      <a:pt x="46682" y="2520"/>
                    </a:cubicBezTo>
                    <a:cubicBezTo>
                      <a:pt x="46316" y="875"/>
                      <a:pt x="46116" y="0"/>
                      <a:pt x="46116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9" name="图形 10">
              <a:extLst>
                <a:ext uri="{FF2B5EF4-FFF2-40B4-BE49-F238E27FC236}">
                  <a16:creationId xmlns:a16="http://schemas.microsoft.com/office/drawing/2014/main" id="{6811D228-2780-D2B2-C403-3DA10EA8B883}"/>
                </a:ext>
              </a:extLst>
            </p:cNvPr>
            <p:cNvGrpSpPr/>
            <p:nvPr/>
          </p:nvGrpSpPr>
          <p:grpSpPr>
            <a:xfrm>
              <a:off x="8176740" y="16818"/>
              <a:ext cx="523764" cy="462790"/>
              <a:chOff x="8176740" y="16818"/>
              <a:chExt cx="523764" cy="462790"/>
            </a:xfrm>
          </p:grpSpPr>
          <p:sp>
            <p:nvSpPr>
              <p:cNvPr id="1738" name="任意多边形: 形状 1737">
                <a:extLst>
                  <a:ext uri="{FF2B5EF4-FFF2-40B4-BE49-F238E27FC236}">
                    <a16:creationId xmlns:a16="http://schemas.microsoft.com/office/drawing/2014/main" id="{46B6708F-0F9C-3309-3F2F-136FCF7B7AB4}"/>
                  </a:ext>
                </a:extLst>
              </p:cNvPr>
              <p:cNvSpPr/>
              <p:nvPr/>
            </p:nvSpPr>
            <p:spPr>
              <a:xfrm>
                <a:off x="8252644" y="125889"/>
                <a:ext cx="371957" cy="353719"/>
              </a:xfrm>
              <a:custGeom>
                <a:avLst/>
                <a:gdLst>
                  <a:gd name="connsiteX0" fmla="*/ 371957 w 371957"/>
                  <a:gd name="connsiteY0" fmla="*/ 190273 h 353719"/>
                  <a:gd name="connsiteX1" fmla="*/ 367227 w 371957"/>
                  <a:gd name="connsiteY1" fmla="*/ 220665 h 353719"/>
                  <a:gd name="connsiteX2" fmla="*/ 337457 w 371957"/>
                  <a:gd name="connsiteY2" fmla="*/ 273027 h 353719"/>
                  <a:gd name="connsiteX3" fmla="*/ 259819 w 371957"/>
                  <a:gd name="connsiteY3" fmla="*/ 328086 h 353719"/>
                  <a:gd name="connsiteX4" fmla="*/ 185978 w 371957"/>
                  <a:gd name="connsiteY4" fmla="*/ 353719 h 353719"/>
                  <a:gd name="connsiteX5" fmla="*/ 112139 w 371957"/>
                  <a:gd name="connsiteY5" fmla="*/ 328086 h 353719"/>
                  <a:gd name="connsiteX6" fmla="*/ 34500 w 371957"/>
                  <a:gd name="connsiteY6" fmla="*/ 273027 h 353719"/>
                  <a:gd name="connsiteX7" fmla="*/ 18 w 371957"/>
                  <a:gd name="connsiteY7" fmla="*/ 192006 h 353719"/>
                  <a:gd name="connsiteX8" fmla="*/ 0 w 371957"/>
                  <a:gd name="connsiteY8" fmla="*/ 190274 h 353719"/>
                  <a:gd name="connsiteX9" fmla="*/ 10922 w 371957"/>
                  <a:gd name="connsiteY9" fmla="*/ 144778 h 353719"/>
                  <a:gd name="connsiteX10" fmla="*/ 68945 w 371957"/>
                  <a:gd name="connsiteY10" fmla="*/ 66045 h 353719"/>
                  <a:gd name="connsiteX11" fmla="*/ 93857 w 371957"/>
                  <a:gd name="connsiteY11" fmla="*/ 37996 h 353719"/>
                  <a:gd name="connsiteX12" fmla="*/ 126202 w 371957"/>
                  <a:gd name="connsiteY12" fmla="*/ 14012 h 353719"/>
                  <a:gd name="connsiteX13" fmla="*/ 185978 w 371957"/>
                  <a:gd name="connsiteY13" fmla="*/ 0 h 353719"/>
                  <a:gd name="connsiteX14" fmla="*/ 336015 w 371957"/>
                  <a:gd name="connsiteY14" fmla="*/ 105325 h 353719"/>
                  <a:gd name="connsiteX15" fmla="*/ 357383 w 371957"/>
                  <a:gd name="connsiteY15" fmla="*/ 134450 h 353719"/>
                  <a:gd name="connsiteX16" fmla="*/ 366460 w 371957"/>
                  <a:gd name="connsiteY16" fmla="*/ 155562 h 353719"/>
                  <a:gd name="connsiteX17" fmla="*/ 370295 w 371957"/>
                  <a:gd name="connsiteY17" fmla="*/ 171132 h 353719"/>
                  <a:gd name="connsiteX18" fmla="*/ 371957 w 371957"/>
                  <a:gd name="connsiteY18" fmla="*/ 190273 h 35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957" h="353719">
                    <a:moveTo>
                      <a:pt x="371957" y="190273"/>
                    </a:moveTo>
                    <a:cubicBezTo>
                      <a:pt x="371957" y="200429"/>
                      <a:pt x="370295" y="210627"/>
                      <a:pt x="367227" y="220665"/>
                    </a:cubicBezTo>
                    <a:cubicBezTo>
                      <a:pt x="361584" y="239088"/>
                      <a:pt x="351173" y="256973"/>
                      <a:pt x="337457" y="273027"/>
                    </a:cubicBezTo>
                    <a:cubicBezTo>
                      <a:pt x="317185" y="296801"/>
                      <a:pt x="289698" y="316555"/>
                      <a:pt x="259819" y="328086"/>
                    </a:cubicBezTo>
                    <a:cubicBezTo>
                      <a:pt x="238231" y="343965"/>
                      <a:pt x="218141" y="353719"/>
                      <a:pt x="185978" y="353719"/>
                    </a:cubicBezTo>
                    <a:cubicBezTo>
                      <a:pt x="153816" y="353719"/>
                      <a:pt x="133726" y="343965"/>
                      <a:pt x="112139" y="328086"/>
                    </a:cubicBezTo>
                    <a:cubicBezTo>
                      <a:pt x="82259" y="316555"/>
                      <a:pt x="54773" y="296801"/>
                      <a:pt x="34500" y="273027"/>
                    </a:cubicBezTo>
                    <a:cubicBezTo>
                      <a:pt x="13753" y="248734"/>
                      <a:pt x="548" y="220219"/>
                      <a:pt x="18" y="192006"/>
                    </a:cubicBezTo>
                    <a:cubicBezTo>
                      <a:pt x="18" y="191432"/>
                      <a:pt x="0" y="190848"/>
                      <a:pt x="0" y="190274"/>
                    </a:cubicBezTo>
                    <a:cubicBezTo>
                      <a:pt x="0" y="173738"/>
                      <a:pt x="4164" y="158817"/>
                      <a:pt x="10922" y="144778"/>
                    </a:cubicBezTo>
                    <a:cubicBezTo>
                      <a:pt x="24290" y="116895"/>
                      <a:pt x="47796" y="92518"/>
                      <a:pt x="68945" y="66045"/>
                    </a:cubicBezTo>
                    <a:cubicBezTo>
                      <a:pt x="76798" y="56201"/>
                      <a:pt x="84944" y="46638"/>
                      <a:pt x="93857" y="37996"/>
                    </a:cubicBezTo>
                    <a:cubicBezTo>
                      <a:pt x="103500" y="28679"/>
                      <a:pt x="114056" y="20421"/>
                      <a:pt x="126202" y="14012"/>
                    </a:cubicBezTo>
                    <a:cubicBezTo>
                      <a:pt x="142657" y="5315"/>
                      <a:pt x="162035" y="0"/>
                      <a:pt x="185978" y="0"/>
                    </a:cubicBezTo>
                    <a:cubicBezTo>
                      <a:pt x="266248" y="0"/>
                      <a:pt x="295104" y="62480"/>
                      <a:pt x="336015" y="105325"/>
                    </a:cubicBezTo>
                    <a:cubicBezTo>
                      <a:pt x="344635" y="114349"/>
                      <a:pt x="351794" y="124149"/>
                      <a:pt x="357383" y="134450"/>
                    </a:cubicBezTo>
                    <a:cubicBezTo>
                      <a:pt x="361109" y="141288"/>
                      <a:pt x="364140" y="148352"/>
                      <a:pt x="366460" y="155562"/>
                    </a:cubicBezTo>
                    <a:cubicBezTo>
                      <a:pt x="368103" y="160695"/>
                      <a:pt x="369382" y="165891"/>
                      <a:pt x="370295" y="171132"/>
                    </a:cubicBezTo>
                    <a:cubicBezTo>
                      <a:pt x="371409" y="177466"/>
                      <a:pt x="371957" y="183864"/>
                      <a:pt x="371957" y="190273"/>
                    </a:cubicBezTo>
                    <a:close/>
                  </a:path>
                </a:pathLst>
              </a:custGeom>
              <a:solidFill>
                <a:srgbClr val="F5C57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9" name="任意多边形: 形状 1738">
                <a:extLst>
                  <a:ext uri="{FF2B5EF4-FFF2-40B4-BE49-F238E27FC236}">
                    <a16:creationId xmlns:a16="http://schemas.microsoft.com/office/drawing/2014/main" id="{7923BAE9-FADA-A4A8-F018-D1D498A4ACD0}"/>
                  </a:ext>
                </a:extLst>
              </p:cNvPr>
              <p:cNvSpPr/>
              <p:nvPr/>
            </p:nvSpPr>
            <p:spPr>
              <a:xfrm>
                <a:off x="8287144" y="339766"/>
                <a:ext cx="302957" cy="139840"/>
              </a:xfrm>
              <a:custGeom>
                <a:avLst/>
                <a:gdLst>
                  <a:gd name="connsiteX0" fmla="*/ 302958 w 302957"/>
                  <a:gd name="connsiteY0" fmla="*/ 59148 h 139840"/>
                  <a:gd name="connsiteX1" fmla="*/ 225319 w 302957"/>
                  <a:gd name="connsiteY1" fmla="*/ 114208 h 139840"/>
                  <a:gd name="connsiteX2" fmla="*/ 151479 w 302957"/>
                  <a:gd name="connsiteY2" fmla="*/ 139841 h 139840"/>
                  <a:gd name="connsiteX3" fmla="*/ 77639 w 302957"/>
                  <a:gd name="connsiteY3" fmla="*/ 114208 h 139840"/>
                  <a:gd name="connsiteX4" fmla="*/ 0 w 302957"/>
                  <a:gd name="connsiteY4" fmla="*/ 59148 h 139840"/>
                  <a:gd name="connsiteX5" fmla="*/ 77639 w 302957"/>
                  <a:gd name="connsiteY5" fmla="*/ 4098 h 139840"/>
                  <a:gd name="connsiteX6" fmla="*/ 151479 w 302957"/>
                  <a:gd name="connsiteY6" fmla="*/ 23614 h 139840"/>
                  <a:gd name="connsiteX7" fmla="*/ 225319 w 302957"/>
                  <a:gd name="connsiteY7" fmla="*/ 4098 h 139840"/>
                  <a:gd name="connsiteX8" fmla="*/ 302958 w 302957"/>
                  <a:gd name="connsiteY8" fmla="*/ 59148 h 13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957" h="139840">
                    <a:moveTo>
                      <a:pt x="302958" y="59148"/>
                    </a:moveTo>
                    <a:cubicBezTo>
                      <a:pt x="282685" y="82922"/>
                      <a:pt x="255198" y="102676"/>
                      <a:pt x="225319" y="114208"/>
                    </a:cubicBezTo>
                    <a:cubicBezTo>
                      <a:pt x="203731" y="130086"/>
                      <a:pt x="183641" y="139841"/>
                      <a:pt x="151479" y="139841"/>
                    </a:cubicBezTo>
                    <a:cubicBezTo>
                      <a:pt x="119317" y="139841"/>
                      <a:pt x="99227" y="130086"/>
                      <a:pt x="77639" y="114208"/>
                    </a:cubicBezTo>
                    <a:cubicBezTo>
                      <a:pt x="47759" y="102676"/>
                      <a:pt x="20273" y="82922"/>
                      <a:pt x="0" y="59148"/>
                    </a:cubicBezTo>
                    <a:cubicBezTo>
                      <a:pt x="20273" y="35383"/>
                      <a:pt x="47759" y="15629"/>
                      <a:pt x="77639" y="4098"/>
                    </a:cubicBezTo>
                    <a:cubicBezTo>
                      <a:pt x="99227" y="-11782"/>
                      <a:pt x="119317" y="23614"/>
                      <a:pt x="151479" y="23614"/>
                    </a:cubicBezTo>
                    <a:cubicBezTo>
                      <a:pt x="183641" y="23614"/>
                      <a:pt x="203731" y="-11782"/>
                      <a:pt x="225319" y="4098"/>
                    </a:cubicBezTo>
                    <a:cubicBezTo>
                      <a:pt x="255198" y="15629"/>
                      <a:pt x="282685" y="35383"/>
                      <a:pt x="302958" y="59148"/>
                    </a:cubicBezTo>
                    <a:close/>
                  </a:path>
                </a:pathLst>
              </a:custGeom>
              <a:solidFill>
                <a:srgbClr val="F9DDA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0" name="图形 10">
                <a:extLst>
                  <a:ext uri="{FF2B5EF4-FFF2-40B4-BE49-F238E27FC236}">
                    <a16:creationId xmlns:a16="http://schemas.microsoft.com/office/drawing/2014/main" id="{D38AAFA6-8D78-84D7-3FDB-20F7378466D5}"/>
                  </a:ext>
                </a:extLst>
              </p:cNvPr>
              <p:cNvGrpSpPr/>
              <p:nvPr/>
            </p:nvGrpSpPr>
            <p:grpSpPr>
              <a:xfrm>
                <a:off x="8176740" y="60608"/>
                <a:ext cx="523764" cy="172205"/>
                <a:chOff x="8176740" y="60608"/>
                <a:chExt cx="523764" cy="172205"/>
              </a:xfrm>
            </p:grpSpPr>
            <p:grpSp>
              <p:nvGrpSpPr>
                <p:cNvPr id="1837" name="图形 10">
                  <a:extLst>
                    <a:ext uri="{FF2B5EF4-FFF2-40B4-BE49-F238E27FC236}">
                      <a16:creationId xmlns:a16="http://schemas.microsoft.com/office/drawing/2014/main" id="{CA594877-EC8E-D401-9B7D-CCF8490B5E48}"/>
                    </a:ext>
                  </a:extLst>
                </p:cNvPr>
                <p:cNvGrpSpPr/>
                <p:nvPr/>
              </p:nvGrpSpPr>
              <p:grpSpPr>
                <a:xfrm>
                  <a:off x="8176740" y="60608"/>
                  <a:ext cx="224770" cy="172205"/>
                  <a:chOff x="8176740" y="60608"/>
                  <a:chExt cx="224770" cy="172205"/>
                </a:xfrm>
              </p:grpSpPr>
              <p:sp>
                <p:nvSpPr>
                  <p:cNvPr id="1843" name="任意多边形: 形状 1842">
                    <a:extLst>
                      <a:ext uri="{FF2B5EF4-FFF2-40B4-BE49-F238E27FC236}">
                        <a16:creationId xmlns:a16="http://schemas.microsoft.com/office/drawing/2014/main" id="{E7060E26-7336-4E1B-BC9D-34EAD2753007}"/>
                      </a:ext>
                    </a:extLst>
                  </p:cNvPr>
                  <p:cNvSpPr/>
                  <p:nvPr/>
                </p:nvSpPr>
                <p:spPr>
                  <a:xfrm>
                    <a:off x="8176740" y="60608"/>
                    <a:ext cx="224770" cy="172205"/>
                  </a:xfrm>
                  <a:custGeom>
                    <a:avLst/>
                    <a:gdLst>
                      <a:gd name="connsiteX0" fmla="*/ 2137 w 224770"/>
                      <a:gd name="connsiteY0" fmla="*/ 2838 h 172205"/>
                      <a:gd name="connsiteX1" fmla="*/ 895 w 224770"/>
                      <a:gd name="connsiteY1" fmla="*/ 1926 h 172205"/>
                      <a:gd name="connsiteX2" fmla="*/ 1078 w 224770"/>
                      <a:gd name="connsiteY2" fmla="*/ 2985 h 172205"/>
                      <a:gd name="connsiteX3" fmla="*/ 0 w 224770"/>
                      <a:gd name="connsiteY3" fmla="*/ 3133 h 172205"/>
                      <a:gd name="connsiteX4" fmla="*/ 1260 w 224770"/>
                      <a:gd name="connsiteY4" fmla="*/ 4045 h 172205"/>
                      <a:gd name="connsiteX5" fmla="*/ 133471 w 224770"/>
                      <a:gd name="connsiteY5" fmla="*/ 132263 h 172205"/>
                      <a:gd name="connsiteX6" fmla="*/ 207091 w 224770"/>
                      <a:gd name="connsiteY6" fmla="*/ 172205 h 172205"/>
                      <a:gd name="connsiteX7" fmla="*/ 215895 w 224770"/>
                      <a:gd name="connsiteY7" fmla="*/ 160139 h 172205"/>
                      <a:gd name="connsiteX8" fmla="*/ 224771 w 224770"/>
                      <a:gd name="connsiteY8" fmla="*/ 148050 h 172205"/>
                      <a:gd name="connsiteX9" fmla="*/ 164391 w 224770"/>
                      <a:gd name="connsiteY9" fmla="*/ 90006 h 172205"/>
                      <a:gd name="connsiteX10" fmla="*/ 2137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137" y="2838"/>
                        </a:moveTo>
                        <a:lnTo>
                          <a:pt x="895" y="1926"/>
                        </a:lnTo>
                        <a:cubicBezTo>
                          <a:pt x="950" y="2282"/>
                          <a:pt x="1005" y="2631"/>
                          <a:pt x="1078" y="2985"/>
                        </a:cubicBezTo>
                        <a:cubicBezTo>
                          <a:pt x="712" y="3037"/>
                          <a:pt x="365" y="3082"/>
                          <a:pt x="0" y="3133"/>
                        </a:cubicBezTo>
                        <a:lnTo>
                          <a:pt x="1260" y="4045"/>
                        </a:lnTo>
                        <a:cubicBezTo>
                          <a:pt x="25953" y="147329"/>
                          <a:pt x="116066" y="133364"/>
                          <a:pt x="133471" y="132263"/>
                        </a:cubicBezTo>
                        <a:cubicBezTo>
                          <a:pt x="150967" y="131158"/>
                          <a:pt x="207091" y="172205"/>
                          <a:pt x="207091" y="172205"/>
                        </a:cubicBezTo>
                        <a:lnTo>
                          <a:pt x="215895" y="160139"/>
                        </a:lnTo>
                        <a:lnTo>
                          <a:pt x="224771" y="148050"/>
                        </a:lnTo>
                        <a:cubicBezTo>
                          <a:pt x="224771" y="148050"/>
                          <a:pt x="168628" y="107008"/>
                          <a:pt x="164391" y="90006"/>
                        </a:cubicBezTo>
                        <a:cubicBezTo>
                          <a:pt x="160172" y="73087"/>
                          <a:pt x="146164" y="-17000"/>
                          <a:pt x="2137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4" name="任意多边形: 形状 1843">
                    <a:extLst>
                      <a:ext uri="{FF2B5EF4-FFF2-40B4-BE49-F238E27FC236}">
                        <a16:creationId xmlns:a16="http://schemas.microsoft.com/office/drawing/2014/main" id="{CD0DF6C1-01B9-8990-D34C-BCCB1617401F}"/>
                      </a:ext>
                    </a:extLst>
                  </p:cNvPr>
                  <p:cNvSpPr/>
                  <p:nvPr/>
                </p:nvSpPr>
                <p:spPr>
                  <a:xfrm>
                    <a:off x="8200775" y="82891"/>
                    <a:ext cx="114896" cy="84624"/>
                  </a:xfrm>
                  <a:custGeom>
                    <a:avLst/>
                    <a:gdLst>
                      <a:gd name="connsiteX0" fmla="*/ 1699 w 114896"/>
                      <a:gd name="connsiteY0" fmla="*/ 597 h 84624"/>
                      <a:gd name="connsiteX1" fmla="*/ 877 w 114896"/>
                      <a:gd name="connsiteY1" fmla="*/ 0 h 84624"/>
                      <a:gd name="connsiteX2" fmla="*/ 840 w 114896"/>
                      <a:gd name="connsiteY2" fmla="*/ 902 h 84624"/>
                      <a:gd name="connsiteX3" fmla="*/ 0 w 114896"/>
                      <a:gd name="connsiteY3" fmla="*/ 1207 h 84624"/>
                      <a:gd name="connsiteX4" fmla="*/ 822 w 114896"/>
                      <a:gd name="connsiteY4" fmla="*/ 1804 h 84624"/>
                      <a:gd name="connsiteX5" fmla="*/ 38409 w 114896"/>
                      <a:gd name="connsiteY5" fmla="*/ 68350 h 84624"/>
                      <a:gd name="connsiteX6" fmla="*/ 113216 w 114896"/>
                      <a:gd name="connsiteY6" fmla="*/ 84027 h 84624"/>
                      <a:gd name="connsiteX7" fmla="*/ 114020 w 114896"/>
                      <a:gd name="connsiteY7" fmla="*/ 84625 h 84624"/>
                      <a:gd name="connsiteX8" fmla="*/ 114056 w 114896"/>
                      <a:gd name="connsiteY8" fmla="*/ 83722 h 84624"/>
                      <a:gd name="connsiteX9" fmla="*/ 114897 w 114896"/>
                      <a:gd name="connsiteY9" fmla="*/ 83417 h 84624"/>
                      <a:gd name="connsiteX10" fmla="*/ 114093 w 114896"/>
                      <a:gd name="connsiteY10" fmla="*/ 82818 h 84624"/>
                      <a:gd name="connsiteX11" fmla="*/ 76488 w 114896"/>
                      <a:gd name="connsiteY11" fmla="*/ 16275 h 84624"/>
                      <a:gd name="connsiteX12" fmla="*/ 1699 w 114896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896" h="84624">
                        <a:moveTo>
                          <a:pt x="1699" y="597"/>
                        </a:moveTo>
                        <a:lnTo>
                          <a:pt x="877" y="0"/>
                        </a:lnTo>
                        <a:cubicBezTo>
                          <a:pt x="566" y="703"/>
                          <a:pt x="786" y="689"/>
                          <a:pt x="840" y="902"/>
                        </a:cubicBezTo>
                        <a:cubicBezTo>
                          <a:pt x="621" y="917"/>
                          <a:pt x="566" y="703"/>
                          <a:pt x="0" y="1207"/>
                        </a:cubicBezTo>
                        <a:lnTo>
                          <a:pt x="822" y="1804"/>
                        </a:lnTo>
                        <a:cubicBezTo>
                          <a:pt x="9881" y="36228"/>
                          <a:pt x="23798" y="56769"/>
                          <a:pt x="38409" y="68350"/>
                        </a:cubicBezTo>
                        <a:cubicBezTo>
                          <a:pt x="53859" y="78762"/>
                          <a:pt x="77657" y="85815"/>
                          <a:pt x="113216" y="84027"/>
                        </a:cubicBezTo>
                        <a:lnTo>
                          <a:pt x="114020" y="84625"/>
                        </a:lnTo>
                        <a:cubicBezTo>
                          <a:pt x="113892" y="84524"/>
                          <a:pt x="114111" y="83936"/>
                          <a:pt x="114056" y="83722"/>
                        </a:cubicBezTo>
                        <a:cubicBezTo>
                          <a:pt x="114276" y="83710"/>
                          <a:pt x="114769" y="83319"/>
                          <a:pt x="114897" y="83417"/>
                        </a:cubicBezTo>
                        <a:lnTo>
                          <a:pt x="114093" y="82818"/>
                        </a:lnTo>
                        <a:cubicBezTo>
                          <a:pt x="105034" y="48395"/>
                          <a:pt x="91099" y="27854"/>
                          <a:pt x="76488" y="16275"/>
                        </a:cubicBezTo>
                        <a:cubicBezTo>
                          <a:pt x="61037" y="5864"/>
                          <a:pt x="37240" y="-1191"/>
                          <a:pt x="1699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5" name="任意多边形: 形状 1844">
                    <a:extLst>
                      <a:ext uri="{FF2B5EF4-FFF2-40B4-BE49-F238E27FC236}">
                        <a16:creationId xmlns:a16="http://schemas.microsoft.com/office/drawing/2014/main" id="{C3AD2B15-5841-DB4B-3992-49A8A7DDB099}"/>
                      </a:ext>
                    </a:extLst>
                  </p:cNvPr>
                  <p:cNvSpPr/>
                  <p:nvPr/>
                </p:nvSpPr>
                <p:spPr>
                  <a:xfrm>
                    <a:off x="8197031" y="71478"/>
                    <a:ext cx="120759" cy="102830"/>
                  </a:xfrm>
                  <a:custGeom>
                    <a:avLst/>
                    <a:gdLst>
                      <a:gd name="connsiteX0" fmla="*/ 120759 w 120759"/>
                      <a:gd name="connsiteY0" fmla="*/ 100907 h 102830"/>
                      <a:gd name="connsiteX1" fmla="*/ 118860 w 120759"/>
                      <a:gd name="connsiteY1" fmla="*/ 101354 h 102830"/>
                      <a:gd name="connsiteX2" fmla="*/ 113363 w 120759"/>
                      <a:gd name="connsiteY2" fmla="*/ 102223 h 102830"/>
                      <a:gd name="connsiteX3" fmla="*/ 104706 w 120759"/>
                      <a:gd name="connsiteY3" fmla="*/ 102810 h 102830"/>
                      <a:gd name="connsiteX4" fmla="*/ 93419 w 120759"/>
                      <a:gd name="connsiteY4" fmla="*/ 102349 h 102830"/>
                      <a:gd name="connsiteX5" fmla="*/ 80159 w 120759"/>
                      <a:gd name="connsiteY5" fmla="*/ 100098 h 102830"/>
                      <a:gd name="connsiteX6" fmla="*/ 65767 w 120759"/>
                      <a:gd name="connsiteY6" fmla="*/ 95453 h 102830"/>
                      <a:gd name="connsiteX7" fmla="*/ 58462 w 120759"/>
                      <a:gd name="connsiteY7" fmla="*/ 92142 h 102830"/>
                      <a:gd name="connsiteX8" fmla="*/ 54864 w 120759"/>
                      <a:gd name="connsiteY8" fmla="*/ 90190 h 102830"/>
                      <a:gd name="connsiteX9" fmla="*/ 51303 w 120759"/>
                      <a:gd name="connsiteY9" fmla="*/ 88082 h 102830"/>
                      <a:gd name="connsiteX10" fmla="*/ 47778 w 120759"/>
                      <a:gd name="connsiteY10" fmla="*/ 85828 h 102830"/>
                      <a:gd name="connsiteX11" fmla="*/ 44381 w 120759"/>
                      <a:gd name="connsiteY11" fmla="*/ 83363 h 102830"/>
                      <a:gd name="connsiteX12" fmla="*/ 37824 w 120759"/>
                      <a:gd name="connsiteY12" fmla="*/ 78052 h 102830"/>
                      <a:gd name="connsiteX13" fmla="*/ 34737 w 120759"/>
                      <a:gd name="connsiteY13" fmla="*/ 75164 h 102830"/>
                      <a:gd name="connsiteX14" fmla="*/ 31724 w 120759"/>
                      <a:gd name="connsiteY14" fmla="*/ 72213 h 102830"/>
                      <a:gd name="connsiteX15" fmla="*/ 28948 w 120759"/>
                      <a:gd name="connsiteY15" fmla="*/ 69088 h 102830"/>
                      <a:gd name="connsiteX16" fmla="*/ 26227 w 120759"/>
                      <a:gd name="connsiteY16" fmla="*/ 65928 h 102830"/>
                      <a:gd name="connsiteX17" fmla="*/ 21314 w 120759"/>
                      <a:gd name="connsiteY17" fmla="*/ 59364 h 102830"/>
                      <a:gd name="connsiteX18" fmla="*/ 19104 w 120759"/>
                      <a:gd name="connsiteY18" fmla="*/ 56011 h 102830"/>
                      <a:gd name="connsiteX19" fmla="*/ 17004 w 120759"/>
                      <a:gd name="connsiteY19" fmla="*/ 52654 h 102830"/>
                      <a:gd name="connsiteX20" fmla="*/ 13296 w 120759"/>
                      <a:gd name="connsiteY20" fmla="*/ 45922 h 102830"/>
                      <a:gd name="connsiteX21" fmla="*/ 10191 w 120759"/>
                      <a:gd name="connsiteY21" fmla="*/ 39280 h 102830"/>
                      <a:gd name="connsiteX22" fmla="*/ 8858 w 120759"/>
                      <a:gd name="connsiteY22" fmla="*/ 36021 h 102830"/>
                      <a:gd name="connsiteX23" fmla="*/ 7635 w 120759"/>
                      <a:gd name="connsiteY23" fmla="*/ 32844 h 102830"/>
                      <a:gd name="connsiteX24" fmla="*/ 6484 w 120759"/>
                      <a:gd name="connsiteY24" fmla="*/ 29766 h 102830"/>
                      <a:gd name="connsiteX25" fmla="*/ 5552 w 120759"/>
                      <a:gd name="connsiteY25" fmla="*/ 26745 h 102830"/>
                      <a:gd name="connsiteX26" fmla="*/ 3854 w 120759"/>
                      <a:gd name="connsiteY26" fmla="*/ 21082 h 102830"/>
                      <a:gd name="connsiteX27" fmla="*/ 2630 w 120759"/>
                      <a:gd name="connsiteY27" fmla="*/ 15899 h 102830"/>
                      <a:gd name="connsiteX28" fmla="*/ 1644 w 120759"/>
                      <a:gd name="connsiteY28" fmla="*/ 11340 h 102830"/>
                      <a:gd name="connsiteX29" fmla="*/ 1005 w 120759"/>
                      <a:gd name="connsiteY29" fmla="*/ 7428 h 102830"/>
                      <a:gd name="connsiteX30" fmla="*/ 238 w 120759"/>
                      <a:gd name="connsiteY30" fmla="*/ 1941 h 102830"/>
                      <a:gd name="connsiteX31" fmla="*/ 0 w 120759"/>
                      <a:gd name="connsiteY31" fmla="*/ 0 h 102830"/>
                      <a:gd name="connsiteX32" fmla="*/ 749 w 120759"/>
                      <a:gd name="connsiteY32" fmla="*/ 1815 h 102830"/>
                      <a:gd name="connsiteX33" fmla="*/ 2758 w 120759"/>
                      <a:gd name="connsiteY33" fmla="*/ 6947 h 102830"/>
                      <a:gd name="connsiteX34" fmla="*/ 4182 w 120759"/>
                      <a:gd name="connsiteY34" fmla="*/ 10591 h 102830"/>
                      <a:gd name="connsiteX35" fmla="*/ 5991 w 120759"/>
                      <a:gd name="connsiteY35" fmla="*/ 14817 h 102830"/>
                      <a:gd name="connsiteX36" fmla="*/ 8018 w 120759"/>
                      <a:gd name="connsiteY36" fmla="*/ 19608 h 102830"/>
                      <a:gd name="connsiteX37" fmla="*/ 10465 w 120759"/>
                      <a:gd name="connsiteY37" fmla="*/ 24809 h 102830"/>
                      <a:gd name="connsiteX38" fmla="*/ 11744 w 120759"/>
                      <a:gd name="connsiteY38" fmla="*/ 27582 h 102830"/>
                      <a:gd name="connsiteX39" fmla="*/ 13223 w 120759"/>
                      <a:gd name="connsiteY39" fmla="*/ 30382 h 102830"/>
                      <a:gd name="connsiteX40" fmla="*/ 16328 w 120759"/>
                      <a:gd name="connsiteY40" fmla="*/ 36235 h 102830"/>
                      <a:gd name="connsiteX41" fmla="*/ 19853 w 120759"/>
                      <a:gd name="connsiteY41" fmla="*/ 42246 h 102830"/>
                      <a:gd name="connsiteX42" fmla="*/ 23816 w 120759"/>
                      <a:gd name="connsiteY42" fmla="*/ 48307 h 102830"/>
                      <a:gd name="connsiteX43" fmla="*/ 25971 w 120759"/>
                      <a:gd name="connsiteY43" fmla="*/ 51321 h 102830"/>
                      <a:gd name="connsiteX44" fmla="*/ 28199 w 120759"/>
                      <a:gd name="connsiteY44" fmla="*/ 54343 h 102830"/>
                      <a:gd name="connsiteX45" fmla="*/ 30573 w 120759"/>
                      <a:gd name="connsiteY45" fmla="*/ 57295 h 102830"/>
                      <a:gd name="connsiteX46" fmla="*/ 33003 w 120759"/>
                      <a:gd name="connsiteY46" fmla="*/ 60248 h 102830"/>
                      <a:gd name="connsiteX47" fmla="*/ 38226 w 120759"/>
                      <a:gd name="connsiteY47" fmla="*/ 65924 h 102830"/>
                      <a:gd name="connsiteX48" fmla="*/ 41021 w 120759"/>
                      <a:gd name="connsiteY48" fmla="*/ 68604 h 102830"/>
                      <a:gd name="connsiteX49" fmla="*/ 43869 w 120759"/>
                      <a:gd name="connsiteY49" fmla="*/ 71232 h 102830"/>
                      <a:gd name="connsiteX50" fmla="*/ 49842 w 120759"/>
                      <a:gd name="connsiteY50" fmla="*/ 76159 h 102830"/>
                      <a:gd name="connsiteX51" fmla="*/ 52910 w 120759"/>
                      <a:gd name="connsiteY51" fmla="*/ 78486 h 102830"/>
                      <a:gd name="connsiteX52" fmla="*/ 56070 w 120759"/>
                      <a:gd name="connsiteY52" fmla="*/ 80647 h 102830"/>
                      <a:gd name="connsiteX53" fmla="*/ 57658 w 120759"/>
                      <a:gd name="connsiteY53" fmla="*/ 81708 h 102830"/>
                      <a:gd name="connsiteX54" fmla="*/ 59266 w 120759"/>
                      <a:gd name="connsiteY54" fmla="*/ 82689 h 102830"/>
                      <a:gd name="connsiteX55" fmla="*/ 62499 w 120759"/>
                      <a:gd name="connsiteY55" fmla="*/ 84650 h 102830"/>
                      <a:gd name="connsiteX56" fmla="*/ 65786 w 120759"/>
                      <a:gd name="connsiteY56" fmla="*/ 86422 h 102830"/>
                      <a:gd name="connsiteX57" fmla="*/ 69055 w 120759"/>
                      <a:gd name="connsiteY57" fmla="*/ 88093 h 102830"/>
                      <a:gd name="connsiteX58" fmla="*/ 82059 w 120759"/>
                      <a:gd name="connsiteY58" fmla="*/ 93537 h 102830"/>
                      <a:gd name="connsiteX59" fmla="*/ 85218 w 120759"/>
                      <a:gd name="connsiteY59" fmla="*/ 94606 h 102830"/>
                      <a:gd name="connsiteX60" fmla="*/ 88323 w 120759"/>
                      <a:gd name="connsiteY60" fmla="*/ 95543 h 102830"/>
                      <a:gd name="connsiteX61" fmla="*/ 94295 w 120759"/>
                      <a:gd name="connsiteY61" fmla="*/ 97166 h 102830"/>
                      <a:gd name="connsiteX62" fmla="*/ 104943 w 120759"/>
                      <a:gd name="connsiteY62" fmla="*/ 99316 h 102830"/>
                      <a:gd name="connsiteX63" fmla="*/ 113344 w 120759"/>
                      <a:gd name="connsiteY63" fmla="*/ 100423 h 102830"/>
                      <a:gd name="connsiteX64" fmla="*/ 118805 w 120759"/>
                      <a:gd name="connsiteY64" fmla="*/ 100835 h 102830"/>
                      <a:gd name="connsiteX65" fmla="*/ 120759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120759" y="100907"/>
                        </a:moveTo>
                        <a:cubicBezTo>
                          <a:pt x="120759" y="100907"/>
                          <a:pt x="120120" y="101100"/>
                          <a:pt x="118860" y="101354"/>
                        </a:cubicBezTo>
                        <a:cubicBezTo>
                          <a:pt x="117600" y="101593"/>
                          <a:pt x="115755" y="101975"/>
                          <a:pt x="113363" y="102223"/>
                        </a:cubicBezTo>
                        <a:cubicBezTo>
                          <a:pt x="110988" y="102510"/>
                          <a:pt x="108066" y="102751"/>
                          <a:pt x="104706" y="102810"/>
                        </a:cubicBezTo>
                        <a:cubicBezTo>
                          <a:pt x="101345" y="102894"/>
                          <a:pt x="97565" y="102717"/>
                          <a:pt x="93419" y="102349"/>
                        </a:cubicBezTo>
                        <a:cubicBezTo>
                          <a:pt x="89291" y="101893"/>
                          <a:pt x="84817" y="101224"/>
                          <a:pt x="80159" y="100098"/>
                        </a:cubicBezTo>
                        <a:cubicBezTo>
                          <a:pt x="75502" y="98932"/>
                          <a:pt x="70626" y="97508"/>
                          <a:pt x="65767" y="95453"/>
                        </a:cubicBezTo>
                        <a:cubicBezTo>
                          <a:pt x="63302" y="94538"/>
                          <a:pt x="60928" y="93289"/>
                          <a:pt x="58462" y="92142"/>
                        </a:cubicBezTo>
                        <a:cubicBezTo>
                          <a:pt x="57257" y="91523"/>
                          <a:pt x="56070" y="90843"/>
                          <a:pt x="54864" y="90190"/>
                        </a:cubicBezTo>
                        <a:cubicBezTo>
                          <a:pt x="53659" y="89534"/>
                          <a:pt x="52454" y="88854"/>
                          <a:pt x="51303" y="88082"/>
                        </a:cubicBezTo>
                        <a:cubicBezTo>
                          <a:pt x="50134" y="87333"/>
                          <a:pt x="48965" y="86582"/>
                          <a:pt x="47778" y="85828"/>
                        </a:cubicBezTo>
                        <a:cubicBezTo>
                          <a:pt x="46627" y="85057"/>
                          <a:pt x="45513" y="84194"/>
                          <a:pt x="44381" y="83363"/>
                        </a:cubicBezTo>
                        <a:cubicBezTo>
                          <a:pt x="42080" y="81741"/>
                          <a:pt x="39979" y="79865"/>
                          <a:pt x="37824" y="78052"/>
                        </a:cubicBezTo>
                        <a:cubicBezTo>
                          <a:pt x="36728" y="77162"/>
                          <a:pt x="35760" y="76137"/>
                          <a:pt x="34737" y="75164"/>
                        </a:cubicBezTo>
                        <a:cubicBezTo>
                          <a:pt x="33733" y="74180"/>
                          <a:pt x="32729" y="73193"/>
                          <a:pt x="31724" y="72213"/>
                        </a:cubicBezTo>
                        <a:cubicBezTo>
                          <a:pt x="30793" y="71181"/>
                          <a:pt x="29861" y="70136"/>
                          <a:pt x="28948" y="69088"/>
                        </a:cubicBezTo>
                        <a:cubicBezTo>
                          <a:pt x="28035" y="68027"/>
                          <a:pt x="27067" y="67033"/>
                          <a:pt x="26227" y="65928"/>
                        </a:cubicBezTo>
                        <a:cubicBezTo>
                          <a:pt x="24565" y="63729"/>
                          <a:pt x="22811" y="61620"/>
                          <a:pt x="21314" y="59364"/>
                        </a:cubicBezTo>
                        <a:cubicBezTo>
                          <a:pt x="20583" y="58239"/>
                          <a:pt x="19835" y="57121"/>
                          <a:pt x="19104" y="56011"/>
                        </a:cubicBezTo>
                        <a:cubicBezTo>
                          <a:pt x="18373" y="54899"/>
                          <a:pt x="17625" y="53810"/>
                          <a:pt x="17004" y="52654"/>
                        </a:cubicBezTo>
                        <a:cubicBezTo>
                          <a:pt x="15743" y="50362"/>
                          <a:pt x="14429" y="48158"/>
                          <a:pt x="13296" y="45922"/>
                        </a:cubicBezTo>
                        <a:cubicBezTo>
                          <a:pt x="12237" y="43656"/>
                          <a:pt x="11196" y="41438"/>
                          <a:pt x="10191" y="39280"/>
                        </a:cubicBezTo>
                        <a:cubicBezTo>
                          <a:pt x="9662" y="38213"/>
                          <a:pt x="9296" y="37090"/>
                          <a:pt x="8858" y="36021"/>
                        </a:cubicBezTo>
                        <a:cubicBezTo>
                          <a:pt x="8438" y="34946"/>
                          <a:pt x="8036" y="33885"/>
                          <a:pt x="7635" y="32844"/>
                        </a:cubicBezTo>
                        <a:cubicBezTo>
                          <a:pt x="7251" y="31799"/>
                          <a:pt x="6867" y="30772"/>
                          <a:pt x="6484" y="29766"/>
                        </a:cubicBezTo>
                        <a:cubicBezTo>
                          <a:pt x="6173" y="28740"/>
                          <a:pt x="5863" y="27732"/>
                          <a:pt x="5552" y="26745"/>
                        </a:cubicBezTo>
                        <a:cubicBezTo>
                          <a:pt x="4968" y="24773"/>
                          <a:pt x="4384" y="22879"/>
                          <a:pt x="3854" y="21082"/>
                        </a:cubicBezTo>
                        <a:cubicBezTo>
                          <a:pt x="3379" y="19268"/>
                          <a:pt x="2995" y="17528"/>
                          <a:pt x="2630" y="15899"/>
                        </a:cubicBezTo>
                        <a:cubicBezTo>
                          <a:pt x="2283" y="14268"/>
                          <a:pt x="1918" y="12752"/>
                          <a:pt x="1644" y="11340"/>
                        </a:cubicBezTo>
                        <a:cubicBezTo>
                          <a:pt x="1351" y="9930"/>
                          <a:pt x="1206" y="8604"/>
                          <a:pt x="1005" y="7428"/>
                        </a:cubicBezTo>
                        <a:cubicBezTo>
                          <a:pt x="621" y="5068"/>
                          <a:pt x="420" y="3202"/>
                          <a:pt x="238" y="1941"/>
                        </a:cubicBezTo>
                        <a:cubicBezTo>
                          <a:pt x="73" y="676"/>
                          <a:pt x="0" y="0"/>
                          <a:pt x="0" y="0"/>
                        </a:cubicBezTo>
                        <a:cubicBezTo>
                          <a:pt x="0" y="0"/>
                          <a:pt x="256" y="632"/>
                          <a:pt x="749" y="1815"/>
                        </a:cubicBezTo>
                        <a:cubicBezTo>
                          <a:pt x="1206" y="3004"/>
                          <a:pt x="1936" y="4732"/>
                          <a:pt x="2758" y="6947"/>
                        </a:cubicBezTo>
                        <a:cubicBezTo>
                          <a:pt x="3196" y="8049"/>
                          <a:pt x="3598" y="9287"/>
                          <a:pt x="4182" y="10591"/>
                        </a:cubicBezTo>
                        <a:cubicBezTo>
                          <a:pt x="4767" y="11893"/>
                          <a:pt x="5333" y="13312"/>
                          <a:pt x="5991" y="14817"/>
                        </a:cubicBezTo>
                        <a:cubicBezTo>
                          <a:pt x="6648" y="16319"/>
                          <a:pt x="7251" y="17940"/>
                          <a:pt x="8018" y="19608"/>
                        </a:cubicBezTo>
                        <a:cubicBezTo>
                          <a:pt x="8785" y="21261"/>
                          <a:pt x="9607" y="22996"/>
                          <a:pt x="10465" y="24809"/>
                        </a:cubicBezTo>
                        <a:cubicBezTo>
                          <a:pt x="10886" y="25715"/>
                          <a:pt x="11306" y="26639"/>
                          <a:pt x="11744" y="27582"/>
                        </a:cubicBezTo>
                        <a:cubicBezTo>
                          <a:pt x="12237" y="28499"/>
                          <a:pt x="12730" y="29430"/>
                          <a:pt x="13223" y="30382"/>
                        </a:cubicBezTo>
                        <a:cubicBezTo>
                          <a:pt x="14246" y="32266"/>
                          <a:pt x="15195" y="34272"/>
                          <a:pt x="16328" y="36235"/>
                        </a:cubicBezTo>
                        <a:cubicBezTo>
                          <a:pt x="17478" y="38187"/>
                          <a:pt x="18648" y="40193"/>
                          <a:pt x="19853" y="42246"/>
                        </a:cubicBezTo>
                        <a:cubicBezTo>
                          <a:pt x="21149" y="44227"/>
                          <a:pt x="22483" y="46251"/>
                          <a:pt x="23816" y="48307"/>
                        </a:cubicBezTo>
                        <a:cubicBezTo>
                          <a:pt x="24455" y="49356"/>
                          <a:pt x="25259" y="50309"/>
                          <a:pt x="25971" y="51321"/>
                        </a:cubicBezTo>
                        <a:cubicBezTo>
                          <a:pt x="26720" y="52322"/>
                          <a:pt x="27450" y="53332"/>
                          <a:pt x="28199" y="54343"/>
                        </a:cubicBezTo>
                        <a:cubicBezTo>
                          <a:pt x="28911" y="55381"/>
                          <a:pt x="29770" y="56316"/>
                          <a:pt x="30573" y="57295"/>
                        </a:cubicBezTo>
                        <a:cubicBezTo>
                          <a:pt x="31377" y="58276"/>
                          <a:pt x="32199" y="59260"/>
                          <a:pt x="33003" y="60248"/>
                        </a:cubicBezTo>
                        <a:cubicBezTo>
                          <a:pt x="34665" y="62182"/>
                          <a:pt x="36491" y="64001"/>
                          <a:pt x="38226" y="65924"/>
                        </a:cubicBezTo>
                        <a:cubicBezTo>
                          <a:pt x="39139" y="66816"/>
                          <a:pt x="40071" y="67709"/>
                          <a:pt x="41021" y="68604"/>
                        </a:cubicBezTo>
                        <a:cubicBezTo>
                          <a:pt x="41952" y="69491"/>
                          <a:pt x="42847" y="70423"/>
                          <a:pt x="43869" y="71232"/>
                        </a:cubicBezTo>
                        <a:cubicBezTo>
                          <a:pt x="45824" y="72908"/>
                          <a:pt x="47741" y="74658"/>
                          <a:pt x="49842" y="76159"/>
                        </a:cubicBezTo>
                        <a:cubicBezTo>
                          <a:pt x="50864" y="76923"/>
                          <a:pt x="51869" y="77745"/>
                          <a:pt x="52910" y="78486"/>
                        </a:cubicBezTo>
                        <a:cubicBezTo>
                          <a:pt x="53969" y="79209"/>
                          <a:pt x="55010" y="79929"/>
                          <a:pt x="56070" y="80647"/>
                        </a:cubicBezTo>
                        <a:cubicBezTo>
                          <a:pt x="56599" y="80999"/>
                          <a:pt x="57110" y="81383"/>
                          <a:pt x="57658" y="81708"/>
                        </a:cubicBezTo>
                        <a:lnTo>
                          <a:pt x="59266" y="82689"/>
                        </a:lnTo>
                        <a:cubicBezTo>
                          <a:pt x="60361" y="83343"/>
                          <a:pt x="61421" y="84024"/>
                          <a:pt x="62499" y="84650"/>
                        </a:cubicBezTo>
                        <a:cubicBezTo>
                          <a:pt x="63594" y="85244"/>
                          <a:pt x="64690" y="85836"/>
                          <a:pt x="65786" y="86422"/>
                        </a:cubicBezTo>
                        <a:cubicBezTo>
                          <a:pt x="66863" y="87034"/>
                          <a:pt x="67959" y="87571"/>
                          <a:pt x="69055" y="88093"/>
                        </a:cubicBezTo>
                        <a:cubicBezTo>
                          <a:pt x="73420" y="90286"/>
                          <a:pt x="77822" y="92005"/>
                          <a:pt x="82059" y="93537"/>
                        </a:cubicBezTo>
                        <a:cubicBezTo>
                          <a:pt x="83136" y="93899"/>
                          <a:pt x="84196" y="94255"/>
                          <a:pt x="85218" y="94606"/>
                        </a:cubicBezTo>
                        <a:cubicBezTo>
                          <a:pt x="86260" y="94960"/>
                          <a:pt x="87319" y="95221"/>
                          <a:pt x="88323" y="95543"/>
                        </a:cubicBezTo>
                        <a:cubicBezTo>
                          <a:pt x="90369" y="96200"/>
                          <a:pt x="92378" y="96637"/>
                          <a:pt x="94295" y="97166"/>
                        </a:cubicBezTo>
                        <a:cubicBezTo>
                          <a:pt x="98149" y="98068"/>
                          <a:pt x="101729" y="98819"/>
                          <a:pt x="104943" y="99316"/>
                        </a:cubicBezTo>
                        <a:cubicBezTo>
                          <a:pt x="108158" y="99820"/>
                          <a:pt x="110988" y="100218"/>
                          <a:pt x="113344" y="100423"/>
                        </a:cubicBezTo>
                        <a:cubicBezTo>
                          <a:pt x="115682" y="100638"/>
                          <a:pt x="117545" y="100788"/>
                          <a:pt x="118805" y="100835"/>
                        </a:cubicBezTo>
                        <a:cubicBezTo>
                          <a:pt x="120083" y="100899"/>
                          <a:pt x="120759" y="100907"/>
                          <a:pt x="120759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6" name="任意多边形: 形状 1845">
                    <a:extLst>
                      <a:ext uri="{FF2B5EF4-FFF2-40B4-BE49-F238E27FC236}">
                        <a16:creationId xmlns:a16="http://schemas.microsoft.com/office/drawing/2014/main" id="{4A7C8356-B8F7-A0DD-866F-2570BC936031}"/>
                      </a:ext>
                    </a:extLst>
                  </p:cNvPr>
                  <p:cNvSpPr/>
                  <p:nvPr/>
                </p:nvSpPr>
                <p:spPr>
                  <a:xfrm>
                    <a:off x="8217578" y="87612"/>
                    <a:ext cx="97605" cy="88039"/>
                  </a:xfrm>
                  <a:custGeom>
                    <a:avLst/>
                    <a:gdLst>
                      <a:gd name="connsiteX0" fmla="*/ 0 w 97605"/>
                      <a:gd name="connsiteY0" fmla="*/ 3918 h 88039"/>
                      <a:gd name="connsiteX1" fmla="*/ 1571 w 97605"/>
                      <a:gd name="connsiteY1" fmla="*/ 3335 h 88039"/>
                      <a:gd name="connsiteX2" fmla="*/ 6137 w 97605"/>
                      <a:gd name="connsiteY2" fmla="*/ 2027 h 88039"/>
                      <a:gd name="connsiteX3" fmla="*/ 13442 w 97605"/>
                      <a:gd name="connsiteY3" fmla="*/ 654 h 88039"/>
                      <a:gd name="connsiteX4" fmla="*/ 23104 w 97605"/>
                      <a:gd name="connsiteY4" fmla="*/ 0 h 88039"/>
                      <a:gd name="connsiteX5" fmla="*/ 34628 w 97605"/>
                      <a:gd name="connsiteY5" fmla="*/ 842 h 88039"/>
                      <a:gd name="connsiteX6" fmla="*/ 36180 w 97605"/>
                      <a:gd name="connsiteY6" fmla="*/ 1063 h 88039"/>
                      <a:gd name="connsiteX7" fmla="*/ 37733 w 97605"/>
                      <a:gd name="connsiteY7" fmla="*/ 1381 h 88039"/>
                      <a:gd name="connsiteX8" fmla="*/ 40893 w 97605"/>
                      <a:gd name="connsiteY8" fmla="*/ 2051 h 88039"/>
                      <a:gd name="connsiteX9" fmla="*/ 47303 w 97605"/>
                      <a:gd name="connsiteY9" fmla="*/ 3954 h 88039"/>
                      <a:gd name="connsiteX10" fmla="*/ 60069 w 97605"/>
                      <a:gd name="connsiteY10" fmla="*/ 9884 h 88039"/>
                      <a:gd name="connsiteX11" fmla="*/ 63156 w 97605"/>
                      <a:gd name="connsiteY11" fmla="*/ 11806 h 88039"/>
                      <a:gd name="connsiteX12" fmla="*/ 66115 w 97605"/>
                      <a:gd name="connsiteY12" fmla="*/ 13955 h 88039"/>
                      <a:gd name="connsiteX13" fmla="*/ 67576 w 97605"/>
                      <a:gd name="connsiteY13" fmla="*/ 15055 h 88039"/>
                      <a:gd name="connsiteX14" fmla="*/ 68982 w 97605"/>
                      <a:gd name="connsiteY14" fmla="*/ 16238 h 88039"/>
                      <a:gd name="connsiteX15" fmla="*/ 71740 w 97605"/>
                      <a:gd name="connsiteY15" fmla="*/ 18656 h 88039"/>
                      <a:gd name="connsiteX16" fmla="*/ 74315 w 97605"/>
                      <a:gd name="connsiteY16" fmla="*/ 21264 h 88039"/>
                      <a:gd name="connsiteX17" fmla="*/ 76817 w 97605"/>
                      <a:gd name="connsiteY17" fmla="*/ 23940 h 88039"/>
                      <a:gd name="connsiteX18" fmla="*/ 79100 w 97605"/>
                      <a:gd name="connsiteY18" fmla="*/ 26758 h 88039"/>
                      <a:gd name="connsiteX19" fmla="*/ 80233 w 97605"/>
                      <a:gd name="connsiteY19" fmla="*/ 28170 h 88039"/>
                      <a:gd name="connsiteX20" fmla="*/ 81255 w 97605"/>
                      <a:gd name="connsiteY20" fmla="*/ 29647 h 88039"/>
                      <a:gd name="connsiteX21" fmla="*/ 85072 w 97605"/>
                      <a:gd name="connsiteY21" fmla="*/ 35609 h 88039"/>
                      <a:gd name="connsiteX22" fmla="*/ 88287 w 97605"/>
                      <a:gd name="connsiteY22" fmla="*/ 41687 h 88039"/>
                      <a:gd name="connsiteX23" fmla="*/ 89675 w 97605"/>
                      <a:gd name="connsiteY23" fmla="*/ 44724 h 88039"/>
                      <a:gd name="connsiteX24" fmla="*/ 90351 w 97605"/>
                      <a:gd name="connsiteY24" fmla="*/ 46223 h 88039"/>
                      <a:gd name="connsiteX25" fmla="*/ 90916 w 97605"/>
                      <a:gd name="connsiteY25" fmla="*/ 47750 h 88039"/>
                      <a:gd name="connsiteX26" fmla="*/ 93017 w 97605"/>
                      <a:gd name="connsiteY26" fmla="*/ 53681 h 88039"/>
                      <a:gd name="connsiteX27" fmla="*/ 94606 w 97605"/>
                      <a:gd name="connsiteY27" fmla="*/ 59399 h 88039"/>
                      <a:gd name="connsiteX28" fmla="*/ 95793 w 97605"/>
                      <a:gd name="connsiteY28" fmla="*/ 64788 h 88039"/>
                      <a:gd name="connsiteX29" fmla="*/ 96688 w 97605"/>
                      <a:gd name="connsiteY29" fmla="*/ 69763 h 88039"/>
                      <a:gd name="connsiteX30" fmla="*/ 97200 w 97605"/>
                      <a:gd name="connsiteY30" fmla="*/ 74286 h 88039"/>
                      <a:gd name="connsiteX31" fmla="*/ 97601 w 97605"/>
                      <a:gd name="connsiteY31" fmla="*/ 78251 h 88039"/>
                      <a:gd name="connsiteX32" fmla="*/ 97236 w 97605"/>
                      <a:gd name="connsiteY32" fmla="*/ 81639 h 88039"/>
                      <a:gd name="connsiteX33" fmla="*/ 96816 w 97605"/>
                      <a:gd name="connsiteY33" fmla="*/ 86369 h 88039"/>
                      <a:gd name="connsiteX34" fmla="*/ 96816 w 97605"/>
                      <a:gd name="connsiteY34" fmla="*/ 88040 h 88039"/>
                      <a:gd name="connsiteX35" fmla="*/ 96816 w 97605"/>
                      <a:gd name="connsiteY35" fmla="*/ 86442 h 88039"/>
                      <a:gd name="connsiteX36" fmla="*/ 95702 w 97605"/>
                      <a:gd name="connsiteY36" fmla="*/ 81938 h 88039"/>
                      <a:gd name="connsiteX37" fmla="*/ 94880 w 97605"/>
                      <a:gd name="connsiteY37" fmla="*/ 78736 h 88039"/>
                      <a:gd name="connsiteX38" fmla="*/ 93693 w 97605"/>
                      <a:gd name="connsiteY38" fmla="*/ 75020 h 88039"/>
                      <a:gd name="connsiteX39" fmla="*/ 92378 w 97605"/>
                      <a:gd name="connsiteY39" fmla="*/ 70805 h 88039"/>
                      <a:gd name="connsiteX40" fmla="*/ 90679 w 97605"/>
                      <a:gd name="connsiteY40" fmla="*/ 66220 h 88039"/>
                      <a:gd name="connsiteX41" fmla="*/ 86607 w 97605"/>
                      <a:gd name="connsiteY41" fmla="*/ 56117 h 88039"/>
                      <a:gd name="connsiteX42" fmla="*/ 81127 w 97605"/>
                      <a:gd name="connsiteY42" fmla="*/ 45438 h 88039"/>
                      <a:gd name="connsiteX43" fmla="*/ 77822 w 97605"/>
                      <a:gd name="connsiteY43" fmla="*/ 40098 h 88039"/>
                      <a:gd name="connsiteX44" fmla="*/ 74132 w 97605"/>
                      <a:gd name="connsiteY44" fmla="*/ 34895 h 88039"/>
                      <a:gd name="connsiteX45" fmla="*/ 73183 w 97605"/>
                      <a:gd name="connsiteY45" fmla="*/ 33600 h 88039"/>
                      <a:gd name="connsiteX46" fmla="*/ 72123 w 97605"/>
                      <a:gd name="connsiteY46" fmla="*/ 32381 h 88039"/>
                      <a:gd name="connsiteX47" fmla="*/ 70041 w 97605"/>
                      <a:gd name="connsiteY47" fmla="*/ 29921 h 88039"/>
                      <a:gd name="connsiteX48" fmla="*/ 67795 w 97605"/>
                      <a:gd name="connsiteY48" fmla="*/ 27582 h 88039"/>
                      <a:gd name="connsiteX49" fmla="*/ 65512 w 97605"/>
                      <a:gd name="connsiteY49" fmla="*/ 25301 h 88039"/>
                      <a:gd name="connsiteX50" fmla="*/ 60599 w 97605"/>
                      <a:gd name="connsiteY50" fmla="*/ 21115 h 88039"/>
                      <a:gd name="connsiteX51" fmla="*/ 58060 w 97605"/>
                      <a:gd name="connsiteY51" fmla="*/ 19159 h 88039"/>
                      <a:gd name="connsiteX52" fmla="*/ 55412 w 97605"/>
                      <a:gd name="connsiteY52" fmla="*/ 17378 h 88039"/>
                      <a:gd name="connsiteX53" fmla="*/ 52709 w 97605"/>
                      <a:gd name="connsiteY53" fmla="*/ 15718 h 88039"/>
                      <a:gd name="connsiteX54" fmla="*/ 49988 w 97605"/>
                      <a:gd name="connsiteY54" fmla="*/ 14145 h 88039"/>
                      <a:gd name="connsiteX55" fmla="*/ 44399 w 97605"/>
                      <a:gd name="connsiteY55" fmla="*/ 11468 h 88039"/>
                      <a:gd name="connsiteX56" fmla="*/ 38792 w 97605"/>
                      <a:gd name="connsiteY56" fmla="*/ 9249 h 88039"/>
                      <a:gd name="connsiteX57" fmla="*/ 35998 w 97605"/>
                      <a:gd name="connsiteY57" fmla="*/ 8343 h 88039"/>
                      <a:gd name="connsiteX58" fmla="*/ 34610 w 97605"/>
                      <a:gd name="connsiteY58" fmla="*/ 7905 h 88039"/>
                      <a:gd name="connsiteX59" fmla="*/ 33240 w 97605"/>
                      <a:gd name="connsiteY59" fmla="*/ 7530 h 88039"/>
                      <a:gd name="connsiteX60" fmla="*/ 22702 w 97605"/>
                      <a:gd name="connsiteY60" fmla="*/ 5240 h 88039"/>
                      <a:gd name="connsiteX61" fmla="*/ 13552 w 97605"/>
                      <a:gd name="connsiteY61" fmla="*/ 4151 h 88039"/>
                      <a:gd name="connsiteX62" fmla="*/ 6356 w 97605"/>
                      <a:gd name="connsiteY62" fmla="*/ 3815 h 88039"/>
                      <a:gd name="connsiteX63" fmla="*/ 1662 w 97605"/>
                      <a:gd name="connsiteY63" fmla="*/ 3843 h 88039"/>
                      <a:gd name="connsiteX64" fmla="*/ 0 w 97605"/>
                      <a:gd name="connsiteY64" fmla="*/ 3918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97605" h="88039">
                        <a:moveTo>
                          <a:pt x="0" y="3918"/>
                        </a:moveTo>
                        <a:cubicBezTo>
                          <a:pt x="0" y="3918"/>
                          <a:pt x="530" y="3682"/>
                          <a:pt x="1571" y="3335"/>
                        </a:cubicBezTo>
                        <a:cubicBezTo>
                          <a:pt x="2612" y="2997"/>
                          <a:pt x="4146" y="2484"/>
                          <a:pt x="6137" y="2027"/>
                        </a:cubicBezTo>
                        <a:cubicBezTo>
                          <a:pt x="8128" y="1532"/>
                          <a:pt x="10593" y="1052"/>
                          <a:pt x="13442" y="654"/>
                        </a:cubicBezTo>
                        <a:cubicBezTo>
                          <a:pt x="16291" y="296"/>
                          <a:pt x="19524" y="15"/>
                          <a:pt x="23104" y="0"/>
                        </a:cubicBezTo>
                        <a:cubicBezTo>
                          <a:pt x="26665" y="26"/>
                          <a:pt x="30555" y="181"/>
                          <a:pt x="34628" y="842"/>
                        </a:cubicBezTo>
                        <a:cubicBezTo>
                          <a:pt x="35158" y="915"/>
                          <a:pt x="35669" y="990"/>
                          <a:pt x="36180" y="1063"/>
                        </a:cubicBezTo>
                        <a:cubicBezTo>
                          <a:pt x="36692" y="1169"/>
                          <a:pt x="37203" y="1275"/>
                          <a:pt x="37733" y="1381"/>
                        </a:cubicBezTo>
                        <a:cubicBezTo>
                          <a:pt x="38774" y="1602"/>
                          <a:pt x="39833" y="1793"/>
                          <a:pt x="40893" y="2051"/>
                        </a:cubicBezTo>
                        <a:cubicBezTo>
                          <a:pt x="42993" y="2606"/>
                          <a:pt x="45166" y="3165"/>
                          <a:pt x="47303" y="3954"/>
                        </a:cubicBezTo>
                        <a:cubicBezTo>
                          <a:pt x="51631" y="5390"/>
                          <a:pt x="55942" y="7413"/>
                          <a:pt x="60069" y="9884"/>
                        </a:cubicBezTo>
                        <a:cubicBezTo>
                          <a:pt x="61092" y="10522"/>
                          <a:pt x="62133" y="11163"/>
                          <a:pt x="63156" y="11806"/>
                        </a:cubicBezTo>
                        <a:cubicBezTo>
                          <a:pt x="64160" y="12483"/>
                          <a:pt x="65128" y="13228"/>
                          <a:pt x="66115" y="13955"/>
                        </a:cubicBezTo>
                        <a:lnTo>
                          <a:pt x="67576" y="15055"/>
                        </a:lnTo>
                        <a:cubicBezTo>
                          <a:pt x="68069" y="15416"/>
                          <a:pt x="68507" y="15846"/>
                          <a:pt x="68982" y="16238"/>
                        </a:cubicBezTo>
                        <a:lnTo>
                          <a:pt x="71740" y="18656"/>
                        </a:lnTo>
                        <a:cubicBezTo>
                          <a:pt x="72653" y="19469"/>
                          <a:pt x="73457" y="20399"/>
                          <a:pt x="74315" y="21264"/>
                        </a:cubicBezTo>
                        <a:cubicBezTo>
                          <a:pt x="75137" y="22161"/>
                          <a:pt x="76050" y="22992"/>
                          <a:pt x="76817" y="23940"/>
                        </a:cubicBezTo>
                        <a:cubicBezTo>
                          <a:pt x="77584" y="24877"/>
                          <a:pt x="78351" y="25812"/>
                          <a:pt x="79100" y="26758"/>
                        </a:cubicBezTo>
                        <a:lnTo>
                          <a:pt x="80233" y="28170"/>
                        </a:lnTo>
                        <a:lnTo>
                          <a:pt x="81255" y="29647"/>
                        </a:lnTo>
                        <a:cubicBezTo>
                          <a:pt x="82589" y="31624"/>
                          <a:pt x="83995" y="33538"/>
                          <a:pt x="85072" y="35609"/>
                        </a:cubicBezTo>
                        <a:cubicBezTo>
                          <a:pt x="86205" y="37643"/>
                          <a:pt x="87410" y="39607"/>
                          <a:pt x="88287" y="41687"/>
                        </a:cubicBezTo>
                        <a:cubicBezTo>
                          <a:pt x="88762" y="42708"/>
                          <a:pt x="89218" y="43721"/>
                          <a:pt x="89675" y="44724"/>
                        </a:cubicBezTo>
                        <a:cubicBezTo>
                          <a:pt x="89912" y="45226"/>
                          <a:pt x="90150" y="45721"/>
                          <a:pt x="90351" y="46223"/>
                        </a:cubicBezTo>
                        <a:cubicBezTo>
                          <a:pt x="90533" y="46735"/>
                          <a:pt x="90734" y="47244"/>
                          <a:pt x="90916" y="47750"/>
                        </a:cubicBezTo>
                        <a:cubicBezTo>
                          <a:pt x="91629" y="49779"/>
                          <a:pt x="92414" y="51737"/>
                          <a:pt x="93017" y="53681"/>
                        </a:cubicBezTo>
                        <a:cubicBezTo>
                          <a:pt x="93565" y="55642"/>
                          <a:pt x="94094" y="57552"/>
                          <a:pt x="94606" y="59399"/>
                        </a:cubicBezTo>
                        <a:cubicBezTo>
                          <a:pt x="95154" y="61233"/>
                          <a:pt x="95428" y="63061"/>
                          <a:pt x="95793" y="64788"/>
                        </a:cubicBezTo>
                        <a:cubicBezTo>
                          <a:pt x="96104" y="66529"/>
                          <a:pt x="96450" y="68178"/>
                          <a:pt x="96688" y="69763"/>
                        </a:cubicBezTo>
                        <a:cubicBezTo>
                          <a:pt x="96870" y="71354"/>
                          <a:pt x="97053" y="72865"/>
                          <a:pt x="97200" y="74286"/>
                        </a:cubicBezTo>
                        <a:cubicBezTo>
                          <a:pt x="97345" y="75705"/>
                          <a:pt x="97510" y="77025"/>
                          <a:pt x="97601" y="78251"/>
                        </a:cubicBezTo>
                        <a:cubicBezTo>
                          <a:pt x="97656" y="79483"/>
                          <a:pt x="97200" y="80614"/>
                          <a:pt x="97236" y="81639"/>
                        </a:cubicBezTo>
                        <a:cubicBezTo>
                          <a:pt x="97327" y="83675"/>
                          <a:pt x="96816" y="85282"/>
                          <a:pt x="96816" y="86369"/>
                        </a:cubicBezTo>
                        <a:cubicBezTo>
                          <a:pt x="96816" y="87459"/>
                          <a:pt x="96816" y="88040"/>
                          <a:pt x="96816" y="88040"/>
                        </a:cubicBezTo>
                        <a:cubicBezTo>
                          <a:pt x="96816" y="88040"/>
                          <a:pt x="97145" y="87483"/>
                          <a:pt x="96816" y="86442"/>
                        </a:cubicBezTo>
                        <a:cubicBezTo>
                          <a:pt x="96487" y="85399"/>
                          <a:pt x="96232" y="83878"/>
                          <a:pt x="95702" y="81938"/>
                        </a:cubicBezTo>
                        <a:cubicBezTo>
                          <a:pt x="95409" y="80972"/>
                          <a:pt x="95227" y="79902"/>
                          <a:pt x="94880" y="78736"/>
                        </a:cubicBezTo>
                        <a:cubicBezTo>
                          <a:pt x="94478" y="77588"/>
                          <a:pt x="94149" y="76342"/>
                          <a:pt x="93693" y="75020"/>
                        </a:cubicBezTo>
                        <a:cubicBezTo>
                          <a:pt x="93273" y="73699"/>
                          <a:pt x="92853" y="72289"/>
                          <a:pt x="92378" y="70805"/>
                        </a:cubicBezTo>
                        <a:cubicBezTo>
                          <a:pt x="91848" y="69338"/>
                          <a:pt x="91282" y="67813"/>
                          <a:pt x="90679" y="66220"/>
                        </a:cubicBezTo>
                        <a:cubicBezTo>
                          <a:pt x="89602" y="62999"/>
                          <a:pt x="88068" y="59669"/>
                          <a:pt x="86607" y="56117"/>
                        </a:cubicBezTo>
                        <a:cubicBezTo>
                          <a:pt x="84926" y="52652"/>
                          <a:pt x="83228" y="49000"/>
                          <a:pt x="81127" y="45438"/>
                        </a:cubicBezTo>
                        <a:cubicBezTo>
                          <a:pt x="80159" y="43603"/>
                          <a:pt x="78972" y="41882"/>
                          <a:pt x="77822" y="40098"/>
                        </a:cubicBezTo>
                        <a:cubicBezTo>
                          <a:pt x="76744" y="38281"/>
                          <a:pt x="75374" y="36639"/>
                          <a:pt x="74132" y="34895"/>
                        </a:cubicBezTo>
                        <a:lnTo>
                          <a:pt x="73183" y="33600"/>
                        </a:lnTo>
                        <a:lnTo>
                          <a:pt x="72123" y="32381"/>
                        </a:lnTo>
                        <a:cubicBezTo>
                          <a:pt x="71429" y="31572"/>
                          <a:pt x="70736" y="30749"/>
                          <a:pt x="70041" y="29921"/>
                        </a:cubicBezTo>
                        <a:cubicBezTo>
                          <a:pt x="69347" y="29081"/>
                          <a:pt x="68544" y="28369"/>
                          <a:pt x="67795" y="27582"/>
                        </a:cubicBezTo>
                        <a:cubicBezTo>
                          <a:pt x="67028" y="26826"/>
                          <a:pt x="66315" y="26013"/>
                          <a:pt x="65512" y="25301"/>
                        </a:cubicBezTo>
                        <a:cubicBezTo>
                          <a:pt x="63887" y="23896"/>
                          <a:pt x="62352" y="22353"/>
                          <a:pt x="60599" y="21115"/>
                        </a:cubicBezTo>
                        <a:cubicBezTo>
                          <a:pt x="59741" y="20474"/>
                          <a:pt x="58919" y="19792"/>
                          <a:pt x="58060" y="19159"/>
                        </a:cubicBezTo>
                        <a:cubicBezTo>
                          <a:pt x="57184" y="18565"/>
                          <a:pt x="56289" y="17970"/>
                          <a:pt x="55412" y="17378"/>
                        </a:cubicBezTo>
                        <a:cubicBezTo>
                          <a:pt x="54554" y="16755"/>
                          <a:pt x="53622" y="16246"/>
                          <a:pt x="52709" y="15718"/>
                        </a:cubicBezTo>
                        <a:cubicBezTo>
                          <a:pt x="51796" y="15197"/>
                          <a:pt x="50919" y="14618"/>
                          <a:pt x="49988" y="14145"/>
                        </a:cubicBezTo>
                        <a:cubicBezTo>
                          <a:pt x="48125" y="13219"/>
                          <a:pt x="46299" y="12242"/>
                          <a:pt x="44399" y="11468"/>
                        </a:cubicBezTo>
                        <a:cubicBezTo>
                          <a:pt x="42554" y="10591"/>
                          <a:pt x="40637" y="9974"/>
                          <a:pt x="38792" y="9249"/>
                        </a:cubicBezTo>
                        <a:cubicBezTo>
                          <a:pt x="37861" y="8914"/>
                          <a:pt x="36911" y="8646"/>
                          <a:pt x="35998" y="8343"/>
                        </a:cubicBezTo>
                        <a:cubicBezTo>
                          <a:pt x="35523" y="8197"/>
                          <a:pt x="35067" y="8051"/>
                          <a:pt x="34610" y="7905"/>
                        </a:cubicBezTo>
                        <a:cubicBezTo>
                          <a:pt x="34153" y="7778"/>
                          <a:pt x="33697" y="7654"/>
                          <a:pt x="33240" y="7530"/>
                        </a:cubicBezTo>
                        <a:cubicBezTo>
                          <a:pt x="29587" y="6469"/>
                          <a:pt x="26026" y="5811"/>
                          <a:pt x="22702" y="5240"/>
                        </a:cubicBezTo>
                        <a:cubicBezTo>
                          <a:pt x="19396" y="4697"/>
                          <a:pt x="16310" y="4389"/>
                          <a:pt x="13552" y="4151"/>
                        </a:cubicBezTo>
                        <a:cubicBezTo>
                          <a:pt x="10794" y="3978"/>
                          <a:pt x="8347" y="3815"/>
                          <a:pt x="6356" y="3815"/>
                        </a:cubicBezTo>
                        <a:cubicBezTo>
                          <a:pt x="4347" y="3808"/>
                          <a:pt x="2758" y="3793"/>
                          <a:pt x="1662" y="3843"/>
                        </a:cubicBezTo>
                        <a:cubicBezTo>
                          <a:pt x="585" y="3896"/>
                          <a:pt x="0" y="3918"/>
                          <a:pt x="0" y="3918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8" name="图形 10">
                  <a:extLst>
                    <a:ext uri="{FF2B5EF4-FFF2-40B4-BE49-F238E27FC236}">
                      <a16:creationId xmlns:a16="http://schemas.microsoft.com/office/drawing/2014/main" id="{67358F36-4167-85FE-8826-EBE9A850E023}"/>
                    </a:ext>
                  </a:extLst>
                </p:cNvPr>
                <p:cNvGrpSpPr/>
                <p:nvPr/>
              </p:nvGrpSpPr>
              <p:grpSpPr>
                <a:xfrm>
                  <a:off x="8475735" y="60608"/>
                  <a:ext cx="224770" cy="172205"/>
                  <a:chOff x="8475735" y="60608"/>
                  <a:chExt cx="224770" cy="172205"/>
                </a:xfrm>
              </p:grpSpPr>
              <p:sp>
                <p:nvSpPr>
                  <p:cNvPr id="1839" name="任意多边形: 形状 1838">
                    <a:extLst>
                      <a:ext uri="{FF2B5EF4-FFF2-40B4-BE49-F238E27FC236}">
                        <a16:creationId xmlns:a16="http://schemas.microsoft.com/office/drawing/2014/main" id="{4E4397C8-71F8-6C12-FF1A-9DF70AEF39F6}"/>
                      </a:ext>
                    </a:extLst>
                  </p:cNvPr>
                  <p:cNvSpPr/>
                  <p:nvPr/>
                </p:nvSpPr>
                <p:spPr>
                  <a:xfrm>
                    <a:off x="8475735" y="60608"/>
                    <a:ext cx="224770" cy="172205"/>
                  </a:xfrm>
                  <a:custGeom>
                    <a:avLst/>
                    <a:gdLst>
                      <a:gd name="connsiteX0" fmla="*/ 222634 w 224770"/>
                      <a:gd name="connsiteY0" fmla="*/ 2838 h 172205"/>
                      <a:gd name="connsiteX1" fmla="*/ 223876 w 224770"/>
                      <a:gd name="connsiteY1" fmla="*/ 1926 h 172205"/>
                      <a:gd name="connsiteX2" fmla="*/ 223711 w 224770"/>
                      <a:gd name="connsiteY2" fmla="*/ 2985 h 172205"/>
                      <a:gd name="connsiteX3" fmla="*/ 224771 w 224770"/>
                      <a:gd name="connsiteY3" fmla="*/ 3133 h 172205"/>
                      <a:gd name="connsiteX4" fmla="*/ 223529 w 224770"/>
                      <a:gd name="connsiteY4" fmla="*/ 4045 h 172205"/>
                      <a:gd name="connsiteX5" fmla="*/ 91300 w 224770"/>
                      <a:gd name="connsiteY5" fmla="*/ 132263 h 172205"/>
                      <a:gd name="connsiteX6" fmla="*/ 17679 w 224770"/>
                      <a:gd name="connsiteY6" fmla="*/ 172205 h 172205"/>
                      <a:gd name="connsiteX7" fmla="*/ 8876 w 224770"/>
                      <a:gd name="connsiteY7" fmla="*/ 160139 h 172205"/>
                      <a:gd name="connsiteX8" fmla="*/ 0 w 224770"/>
                      <a:gd name="connsiteY8" fmla="*/ 148050 h 172205"/>
                      <a:gd name="connsiteX9" fmla="*/ 60380 w 224770"/>
                      <a:gd name="connsiteY9" fmla="*/ 90006 h 172205"/>
                      <a:gd name="connsiteX10" fmla="*/ 222634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22634" y="2838"/>
                        </a:moveTo>
                        <a:lnTo>
                          <a:pt x="223876" y="1926"/>
                        </a:lnTo>
                        <a:cubicBezTo>
                          <a:pt x="223821" y="2282"/>
                          <a:pt x="223766" y="2631"/>
                          <a:pt x="223711" y="2985"/>
                        </a:cubicBezTo>
                        <a:cubicBezTo>
                          <a:pt x="224058" y="3037"/>
                          <a:pt x="224406" y="3082"/>
                          <a:pt x="224771" y="3133"/>
                        </a:cubicBezTo>
                        <a:lnTo>
                          <a:pt x="223529" y="4045"/>
                        </a:lnTo>
                        <a:cubicBezTo>
                          <a:pt x="198818" y="147329"/>
                          <a:pt x="108705" y="133364"/>
                          <a:pt x="91300" y="132263"/>
                        </a:cubicBezTo>
                        <a:cubicBezTo>
                          <a:pt x="73803" y="131158"/>
                          <a:pt x="17679" y="172205"/>
                          <a:pt x="17679" y="172205"/>
                        </a:cubicBezTo>
                        <a:lnTo>
                          <a:pt x="8876" y="160139"/>
                        </a:lnTo>
                        <a:lnTo>
                          <a:pt x="0" y="148050"/>
                        </a:lnTo>
                        <a:cubicBezTo>
                          <a:pt x="0" y="148050"/>
                          <a:pt x="56142" y="107008"/>
                          <a:pt x="60380" y="90006"/>
                        </a:cubicBezTo>
                        <a:cubicBezTo>
                          <a:pt x="64599" y="73087"/>
                          <a:pt x="78607" y="-17000"/>
                          <a:pt x="222634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0" name="任意多边形: 形状 1839">
                    <a:extLst>
                      <a:ext uri="{FF2B5EF4-FFF2-40B4-BE49-F238E27FC236}">
                        <a16:creationId xmlns:a16="http://schemas.microsoft.com/office/drawing/2014/main" id="{B124A5C3-2AA6-35BB-1895-2204391FF207}"/>
                      </a:ext>
                    </a:extLst>
                  </p:cNvPr>
                  <p:cNvSpPr/>
                  <p:nvPr/>
                </p:nvSpPr>
                <p:spPr>
                  <a:xfrm>
                    <a:off x="8561555" y="82891"/>
                    <a:ext cx="114914" cy="84624"/>
                  </a:xfrm>
                  <a:custGeom>
                    <a:avLst/>
                    <a:gdLst>
                      <a:gd name="connsiteX0" fmla="*/ 113216 w 114914"/>
                      <a:gd name="connsiteY0" fmla="*/ 597 h 84624"/>
                      <a:gd name="connsiteX1" fmla="*/ 114038 w 114914"/>
                      <a:gd name="connsiteY1" fmla="*/ 0 h 84624"/>
                      <a:gd name="connsiteX2" fmla="*/ 114075 w 114914"/>
                      <a:gd name="connsiteY2" fmla="*/ 902 h 84624"/>
                      <a:gd name="connsiteX3" fmla="*/ 114915 w 114914"/>
                      <a:gd name="connsiteY3" fmla="*/ 1207 h 84624"/>
                      <a:gd name="connsiteX4" fmla="*/ 114111 w 114914"/>
                      <a:gd name="connsiteY4" fmla="*/ 1804 h 84624"/>
                      <a:gd name="connsiteX5" fmla="*/ 76507 w 114914"/>
                      <a:gd name="connsiteY5" fmla="*/ 68350 h 84624"/>
                      <a:gd name="connsiteX6" fmla="*/ 1717 w 114914"/>
                      <a:gd name="connsiteY6" fmla="*/ 84027 h 84624"/>
                      <a:gd name="connsiteX7" fmla="*/ 895 w 114914"/>
                      <a:gd name="connsiteY7" fmla="*/ 84625 h 84624"/>
                      <a:gd name="connsiteX8" fmla="*/ 858 w 114914"/>
                      <a:gd name="connsiteY8" fmla="*/ 83722 h 84624"/>
                      <a:gd name="connsiteX9" fmla="*/ 0 w 114914"/>
                      <a:gd name="connsiteY9" fmla="*/ 83417 h 84624"/>
                      <a:gd name="connsiteX10" fmla="*/ 822 w 114914"/>
                      <a:gd name="connsiteY10" fmla="*/ 82818 h 84624"/>
                      <a:gd name="connsiteX11" fmla="*/ 38409 w 114914"/>
                      <a:gd name="connsiteY11" fmla="*/ 16275 h 84624"/>
                      <a:gd name="connsiteX12" fmla="*/ 113216 w 114914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914" h="84624">
                        <a:moveTo>
                          <a:pt x="113216" y="597"/>
                        </a:moveTo>
                        <a:lnTo>
                          <a:pt x="114038" y="0"/>
                        </a:lnTo>
                        <a:cubicBezTo>
                          <a:pt x="114349" y="703"/>
                          <a:pt x="114130" y="689"/>
                          <a:pt x="114075" y="902"/>
                        </a:cubicBezTo>
                        <a:cubicBezTo>
                          <a:pt x="114294" y="917"/>
                          <a:pt x="114349" y="703"/>
                          <a:pt x="114915" y="1207"/>
                        </a:cubicBezTo>
                        <a:lnTo>
                          <a:pt x="114111" y="1804"/>
                        </a:lnTo>
                        <a:cubicBezTo>
                          <a:pt x="105053" y="36228"/>
                          <a:pt x="91118" y="56769"/>
                          <a:pt x="76507" y="68350"/>
                        </a:cubicBezTo>
                        <a:cubicBezTo>
                          <a:pt x="61055" y="78762"/>
                          <a:pt x="37258" y="85815"/>
                          <a:pt x="1717" y="84027"/>
                        </a:cubicBezTo>
                        <a:lnTo>
                          <a:pt x="895" y="84625"/>
                        </a:lnTo>
                        <a:cubicBezTo>
                          <a:pt x="1023" y="84524"/>
                          <a:pt x="803" y="83936"/>
                          <a:pt x="858" y="83722"/>
                        </a:cubicBezTo>
                        <a:cubicBezTo>
                          <a:pt x="639" y="83710"/>
                          <a:pt x="146" y="83319"/>
                          <a:pt x="0" y="83417"/>
                        </a:cubicBezTo>
                        <a:lnTo>
                          <a:pt x="822" y="82818"/>
                        </a:lnTo>
                        <a:cubicBezTo>
                          <a:pt x="9880" y="48395"/>
                          <a:pt x="23816" y="27854"/>
                          <a:pt x="38409" y="16275"/>
                        </a:cubicBezTo>
                        <a:cubicBezTo>
                          <a:pt x="53878" y="5864"/>
                          <a:pt x="77675" y="-1191"/>
                          <a:pt x="113216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1" name="任意多边形: 形状 1840">
                    <a:extLst>
                      <a:ext uri="{FF2B5EF4-FFF2-40B4-BE49-F238E27FC236}">
                        <a16:creationId xmlns:a16="http://schemas.microsoft.com/office/drawing/2014/main" id="{7B5B9C43-B66F-9504-6970-E8E55AE758F8}"/>
                      </a:ext>
                    </a:extLst>
                  </p:cNvPr>
                  <p:cNvSpPr/>
                  <p:nvPr/>
                </p:nvSpPr>
                <p:spPr>
                  <a:xfrm>
                    <a:off x="8559455" y="71478"/>
                    <a:ext cx="120759" cy="102830"/>
                  </a:xfrm>
                  <a:custGeom>
                    <a:avLst/>
                    <a:gdLst>
                      <a:gd name="connsiteX0" fmla="*/ 0 w 120759"/>
                      <a:gd name="connsiteY0" fmla="*/ 100907 h 102830"/>
                      <a:gd name="connsiteX1" fmla="*/ 1954 w 120759"/>
                      <a:gd name="connsiteY1" fmla="*/ 100834 h 102830"/>
                      <a:gd name="connsiteX2" fmla="*/ 7415 w 120759"/>
                      <a:gd name="connsiteY2" fmla="*/ 100421 h 102830"/>
                      <a:gd name="connsiteX3" fmla="*/ 15798 w 120759"/>
                      <a:gd name="connsiteY3" fmla="*/ 99314 h 102830"/>
                      <a:gd name="connsiteX4" fmla="*/ 26464 w 120759"/>
                      <a:gd name="connsiteY4" fmla="*/ 97164 h 102830"/>
                      <a:gd name="connsiteX5" fmla="*/ 32418 w 120759"/>
                      <a:gd name="connsiteY5" fmla="*/ 95541 h 102830"/>
                      <a:gd name="connsiteX6" fmla="*/ 35523 w 120759"/>
                      <a:gd name="connsiteY6" fmla="*/ 94604 h 102830"/>
                      <a:gd name="connsiteX7" fmla="*/ 38682 w 120759"/>
                      <a:gd name="connsiteY7" fmla="*/ 93537 h 102830"/>
                      <a:gd name="connsiteX8" fmla="*/ 51704 w 120759"/>
                      <a:gd name="connsiteY8" fmla="*/ 88091 h 102830"/>
                      <a:gd name="connsiteX9" fmla="*/ 54973 w 120759"/>
                      <a:gd name="connsiteY9" fmla="*/ 86422 h 102830"/>
                      <a:gd name="connsiteX10" fmla="*/ 58261 w 120759"/>
                      <a:gd name="connsiteY10" fmla="*/ 84650 h 102830"/>
                      <a:gd name="connsiteX11" fmla="*/ 61475 w 120759"/>
                      <a:gd name="connsiteY11" fmla="*/ 82689 h 102830"/>
                      <a:gd name="connsiteX12" fmla="*/ 63101 w 120759"/>
                      <a:gd name="connsiteY12" fmla="*/ 81708 h 102830"/>
                      <a:gd name="connsiteX13" fmla="*/ 64690 w 120759"/>
                      <a:gd name="connsiteY13" fmla="*/ 80647 h 102830"/>
                      <a:gd name="connsiteX14" fmla="*/ 67849 w 120759"/>
                      <a:gd name="connsiteY14" fmla="*/ 78486 h 102830"/>
                      <a:gd name="connsiteX15" fmla="*/ 70917 w 120759"/>
                      <a:gd name="connsiteY15" fmla="*/ 76159 h 102830"/>
                      <a:gd name="connsiteX16" fmla="*/ 76890 w 120759"/>
                      <a:gd name="connsiteY16" fmla="*/ 71232 h 102830"/>
                      <a:gd name="connsiteX17" fmla="*/ 79739 w 120759"/>
                      <a:gd name="connsiteY17" fmla="*/ 68604 h 102830"/>
                      <a:gd name="connsiteX18" fmla="*/ 82533 w 120759"/>
                      <a:gd name="connsiteY18" fmla="*/ 65924 h 102830"/>
                      <a:gd name="connsiteX19" fmla="*/ 87756 w 120759"/>
                      <a:gd name="connsiteY19" fmla="*/ 60248 h 102830"/>
                      <a:gd name="connsiteX20" fmla="*/ 90186 w 120759"/>
                      <a:gd name="connsiteY20" fmla="*/ 57295 h 102830"/>
                      <a:gd name="connsiteX21" fmla="*/ 92560 w 120759"/>
                      <a:gd name="connsiteY21" fmla="*/ 54343 h 102830"/>
                      <a:gd name="connsiteX22" fmla="*/ 94770 w 120759"/>
                      <a:gd name="connsiteY22" fmla="*/ 51321 h 102830"/>
                      <a:gd name="connsiteX23" fmla="*/ 96943 w 120759"/>
                      <a:gd name="connsiteY23" fmla="*/ 48307 h 102830"/>
                      <a:gd name="connsiteX24" fmla="*/ 100888 w 120759"/>
                      <a:gd name="connsiteY24" fmla="*/ 42246 h 102830"/>
                      <a:gd name="connsiteX25" fmla="*/ 104431 w 120759"/>
                      <a:gd name="connsiteY25" fmla="*/ 36235 h 102830"/>
                      <a:gd name="connsiteX26" fmla="*/ 107536 w 120759"/>
                      <a:gd name="connsiteY26" fmla="*/ 30382 h 102830"/>
                      <a:gd name="connsiteX27" fmla="*/ 109016 w 120759"/>
                      <a:gd name="connsiteY27" fmla="*/ 27582 h 102830"/>
                      <a:gd name="connsiteX28" fmla="*/ 110294 w 120759"/>
                      <a:gd name="connsiteY28" fmla="*/ 24809 h 102830"/>
                      <a:gd name="connsiteX29" fmla="*/ 112741 w 120759"/>
                      <a:gd name="connsiteY29" fmla="*/ 19608 h 102830"/>
                      <a:gd name="connsiteX30" fmla="*/ 114768 w 120759"/>
                      <a:gd name="connsiteY30" fmla="*/ 14819 h 102830"/>
                      <a:gd name="connsiteX31" fmla="*/ 116595 w 120759"/>
                      <a:gd name="connsiteY31" fmla="*/ 10591 h 102830"/>
                      <a:gd name="connsiteX32" fmla="*/ 118001 w 120759"/>
                      <a:gd name="connsiteY32" fmla="*/ 6947 h 102830"/>
                      <a:gd name="connsiteX33" fmla="*/ 120010 w 120759"/>
                      <a:gd name="connsiteY33" fmla="*/ 1815 h 102830"/>
                      <a:gd name="connsiteX34" fmla="*/ 120759 w 120759"/>
                      <a:gd name="connsiteY34" fmla="*/ 0 h 102830"/>
                      <a:gd name="connsiteX35" fmla="*/ 120522 w 120759"/>
                      <a:gd name="connsiteY35" fmla="*/ 1941 h 102830"/>
                      <a:gd name="connsiteX36" fmla="*/ 119754 w 120759"/>
                      <a:gd name="connsiteY36" fmla="*/ 7428 h 102830"/>
                      <a:gd name="connsiteX37" fmla="*/ 119115 w 120759"/>
                      <a:gd name="connsiteY37" fmla="*/ 11340 h 102830"/>
                      <a:gd name="connsiteX38" fmla="*/ 118129 w 120759"/>
                      <a:gd name="connsiteY38" fmla="*/ 15899 h 102830"/>
                      <a:gd name="connsiteX39" fmla="*/ 116906 w 120759"/>
                      <a:gd name="connsiteY39" fmla="*/ 21082 h 102830"/>
                      <a:gd name="connsiteX40" fmla="*/ 115207 w 120759"/>
                      <a:gd name="connsiteY40" fmla="*/ 26745 h 102830"/>
                      <a:gd name="connsiteX41" fmla="*/ 114275 w 120759"/>
                      <a:gd name="connsiteY41" fmla="*/ 29766 h 102830"/>
                      <a:gd name="connsiteX42" fmla="*/ 113125 w 120759"/>
                      <a:gd name="connsiteY42" fmla="*/ 32845 h 102830"/>
                      <a:gd name="connsiteX43" fmla="*/ 111901 w 120759"/>
                      <a:gd name="connsiteY43" fmla="*/ 36021 h 102830"/>
                      <a:gd name="connsiteX44" fmla="*/ 110586 w 120759"/>
                      <a:gd name="connsiteY44" fmla="*/ 39280 h 102830"/>
                      <a:gd name="connsiteX45" fmla="*/ 107463 w 120759"/>
                      <a:gd name="connsiteY45" fmla="*/ 45922 h 102830"/>
                      <a:gd name="connsiteX46" fmla="*/ 103755 w 120759"/>
                      <a:gd name="connsiteY46" fmla="*/ 52654 h 102830"/>
                      <a:gd name="connsiteX47" fmla="*/ 101674 w 120759"/>
                      <a:gd name="connsiteY47" fmla="*/ 56011 h 102830"/>
                      <a:gd name="connsiteX48" fmla="*/ 99445 w 120759"/>
                      <a:gd name="connsiteY48" fmla="*/ 59364 h 102830"/>
                      <a:gd name="connsiteX49" fmla="*/ 94533 w 120759"/>
                      <a:gd name="connsiteY49" fmla="*/ 65928 h 102830"/>
                      <a:gd name="connsiteX50" fmla="*/ 91830 w 120759"/>
                      <a:gd name="connsiteY50" fmla="*/ 69088 h 102830"/>
                      <a:gd name="connsiteX51" fmla="*/ 89035 w 120759"/>
                      <a:gd name="connsiteY51" fmla="*/ 72213 h 102830"/>
                      <a:gd name="connsiteX52" fmla="*/ 86022 w 120759"/>
                      <a:gd name="connsiteY52" fmla="*/ 75164 h 102830"/>
                      <a:gd name="connsiteX53" fmla="*/ 82935 w 120759"/>
                      <a:gd name="connsiteY53" fmla="*/ 78052 h 102830"/>
                      <a:gd name="connsiteX54" fmla="*/ 76378 w 120759"/>
                      <a:gd name="connsiteY54" fmla="*/ 83363 h 102830"/>
                      <a:gd name="connsiteX55" fmla="*/ 72981 w 120759"/>
                      <a:gd name="connsiteY55" fmla="*/ 85828 h 102830"/>
                      <a:gd name="connsiteX56" fmla="*/ 69457 w 120759"/>
                      <a:gd name="connsiteY56" fmla="*/ 88082 h 102830"/>
                      <a:gd name="connsiteX57" fmla="*/ 65895 w 120759"/>
                      <a:gd name="connsiteY57" fmla="*/ 90190 h 102830"/>
                      <a:gd name="connsiteX58" fmla="*/ 62297 w 120759"/>
                      <a:gd name="connsiteY58" fmla="*/ 92142 h 102830"/>
                      <a:gd name="connsiteX59" fmla="*/ 54992 w 120759"/>
                      <a:gd name="connsiteY59" fmla="*/ 95453 h 102830"/>
                      <a:gd name="connsiteX60" fmla="*/ 40618 w 120759"/>
                      <a:gd name="connsiteY60" fmla="*/ 100098 h 102830"/>
                      <a:gd name="connsiteX61" fmla="*/ 27341 w 120759"/>
                      <a:gd name="connsiteY61" fmla="*/ 102349 h 102830"/>
                      <a:gd name="connsiteX62" fmla="*/ 16054 w 120759"/>
                      <a:gd name="connsiteY62" fmla="*/ 102810 h 102830"/>
                      <a:gd name="connsiteX63" fmla="*/ 7396 w 120759"/>
                      <a:gd name="connsiteY63" fmla="*/ 102223 h 102830"/>
                      <a:gd name="connsiteX64" fmla="*/ 1917 w 120759"/>
                      <a:gd name="connsiteY64" fmla="*/ 101354 h 102830"/>
                      <a:gd name="connsiteX65" fmla="*/ 0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0" y="100907"/>
                        </a:moveTo>
                        <a:cubicBezTo>
                          <a:pt x="0" y="100907"/>
                          <a:pt x="676" y="100899"/>
                          <a:pt x="1954" y="100834"/>
                        </a:cubicBezTo>
                        <a:cubicBezTo>
                          <a:pt x="3214" y="100786"/>
                          <a:pt x="5077" y="100635"/>
                          <a:pt x="7415" y="100421"/>
                        </a:cubicBezTo>
                        <a:cubicBezTo>
                          <a:pt x="9771" y="100214"/>
                          <a:pt x="12602" y="99818"/>
                          <a:pt x="15798" y="99314"/>
                        </a:cubicBezTo>
                        <a:cubicBezTo>
                          <a:pt x="19012" y="98817"/>
                          <a:pt x="22610" y="98067"/>
                          <a:pt x="26464" y="97164"/>
                        </a:cubicBezTo>
                        <a:cubicBezTo>
                          <a:pt x="28382" y="96637"/>
                          <a:pt x="30391" y="96200"/>
                          <a:pt x="32418" y="95541"/>
                        </a:cubicBezTo>
                        <a:cubicBezTo>
                          <a:pt x="33440" y="95219"/>
                          <a:pt x="34500" y="94960"/>
                          <a:pt x="35523" y="94604"/>
                        </a:cubicBezTo>
                        <a:cubicBezTo>
                          <a:pt x="36564" y="94253"/>
                          <a:pt x="37623" y="93897"/>
                          <a:pt x="38682" y="93537"/>
                        </a:cubicBezTo>
                        <a:cubicBezTo>
                          <a:pt x="42920" y="92003"/>
                          <a:pt x="47339" y="90286"/>
                          <a:pt x="51704" y="88091"/>
                        </a:cubicBezTo>
                        <a:cubicBezTo>
                          <a:pt x="52800" y="87569"/>
                          <a:pt x="53896" y="87032"/>
                          <a:pt x="54973" y="86422"/>
                        </a:cubicBezTo>
                        <a:cubicBezTo>
                          <a:pt x="56069" y="85836"/>
                          <a:pt x="57165" y="85244"/>
                          <a:pt x="58261" y="84650"/>
                        </a:cubicBezTo>
                        <a:cubicBezTo>
                          <a:pt x="59339" y="84024"/>
                          <a:pt x="60398" y="83343"/>
                          <a:pt x="61475" y="82689"/>
                        </a:cubicBezTo>
                        <a:lnTo>
                          <a:pt x="63101" y="81708"/>
                        </a:lnTo>
                        <a:cubicBezTo>
                          <a:pt x="63649" y="81385"/>
                          <a:pt x="64160" y="80999"/>
                          <a:pt x="64690" y="80647"/>
                        </a:cubicBezTo>
                        <a:cubicBezTo>
                          <a:pt x="65731" y="79929"/>
                          <a:pt x="66790" y="79209"/>
                          <a:pt x="67849" y="78486"/>
                        </a:cubicBezTo>
                        <a:cubicBezTo>
                          <a:pt x="68890" y="77745"/>
                          <a:pt x="69895" y="76925"/>
                          <a:pt x="70917" y="76159"/>
                        </a:cubicBezTo>
                        <a:cubicBezTo>
                          <a:pt x="73018" y="74660"/>
                          <a:pt x="74936" y="72908"/>
                          <a:pt x="76890" y="71232"/>
                        </a:cubicBezTo>
                        <a:cubicBezTo>
                          <a:pt x="77894" y="70423"/>
                          <a:pt x="78807" y="69491"/>
                          <a:pt x="79739" y="68604"/>
                        </a:cubicBezTo>
                        <a:cubicBezTo>
                          <a:pt x="80670" y="67709"/>
                          <a:pt x="81602" y="66816"/>
                          <a:pt x="82533" y="65924"/>
                        </a:cubicBezTo>
                        <a:cubicBezTo>
                          <a:pt x="84268" y="64003"/>
                          <a:pt x="86095" y="62184"/>
                          <a:pt x="87756" y="60248"/>
                        </a:cubicBezTo>
                        <a:cubicBezTo>
                          <a:pt x="88560" y="59260"/>
                          <a:pt x="89382" y="58276"/>
                          <a:pt x="90186" y="57295"/>
                        </a:cubicBezTo>
                        <a:cubicBezTo>
                          <a:pt x="90989" y="56316"/>
                          <a:pt x="91848" y="55381"/>
                          <a:pt x="92560" y="54343"/>
                        </a:cubicBezTo>
                        <a:cubicBezTo>
                          <a:pt x="93309" y="53330"/>
                          <a:pt x="94040" y="52322"/>
                          <a:pt x="94770" y="51321"/>
                        </a:cubicBezTo>
                        <a:cubicBezTo>
                          <a:pt x="95501" y="50309"/>
                          <a:pt x="96286" y="49358"/>
                          <a:pt x="96943" y="48307"/>
                        </a:cubicBezTo>
                        <a:cubicBezTo>
                          <a:pt x="98276" y="46251"/>
                          <a:pt x="99610" y="44227"/>
                          <a:pt x="100888" y="42246"/>
                        </a:cubicBezTo>
                        <a:cubicBezTo>
                          <a:pt x="102094" y="40195"/>
                          <a:pt x="103281" y="38189"/>
                          <a:pt x="104431" y="36235"/>
                        </a:cubicBezTo>
                        <a:cubicBezTo>
                          <a:pt x="105564" y="34272"/>
                          <a:pt x="106513" y="32266"/>
                          <a:pt x="107536" y="30382"/>
                        </a:cubicBezTo>
                        <a:cubicBezTo>
                          <a:pt x="108029" y="29432"/>
                          <a:pt x="108522" y="28497"/>
                          <a:pt x="109016" y="27582"/>
                        </a:cubicBezTo>
                        <a:cubicBezTo>
                          <a:pt x="109454" y="26638"/>
                          <a:pt x="109874" y="25713"/>
                          <a:pt x="110294" y="24809"/>
                        </a:cubicBezTo>
                        <a:cubicBezTo>
                          <a:pt x="111152" y="22998"/>
                          <a:pt x="111974" y="21261"/>
                          <a:pt x="112741" y="19608"/>
                        </a:cubicBezTo>
                        <a:cubicBezTo>
                          <a:pt x="113508" y="17942"/>
                          <a:pt x="114111" y="16319"/>
                          <a:pt x="114768" y="14819"/>
                        </a:cubicBezTo>
                        <a:cubicBezTo>
                          <a:pt x="115426" y="13312"/>
                          <a:pt x="116011" y="11893"/>
                          <a:pt x="116595" y="10591"/>
                        </a:cubicBezTo>
                        <a:cubicBezTo>
                          <a:pt x="117161" y="9287"/>
                          <a:pt x="117581" y="8049"/>
                          <a:pt x="118001" y="6947"/>
                        </a:cubicBezTo>
                        <a:cubicBezTo>
                          <a:pt x="118823" y="4732"/>
                          <a:pt x="119554" y="3004"/>
                          <a:pt x="120010" y="1815"/>
                        </a:cubicBezTo>
                        <a:cubicBezTo>
                          <a:pt x="120504" y="630"/>
                          <a:pt x="120759" y="0"/>
                          <a:pt x="120759" y="0"/>
                        </a:cubicBezTo>
                        <a:cubicBezTo>
                          <a:pt x="120759" y="0"/>
                          <a:pt x="120686" y="676"/>
                          <a:pt x="120522" y="1941"/>
                        </a:cubicBezTo>
                        <a:cubicBezTo>
                          <a:pt x="120357" y="3202"/>
                          <a:pt x="120138" y="5068"/>
                          <a:pt x="119754" y="7428"/>
                        </a:cubicBezTo>
                        <a:cubicBezTo>
                          <a:pt x="119572" y="8604"/>
                          <a:pt x="119426" y="9928"/>
                          <a:pt x="119115" y="11340"/>
                        </a:cubicBezTo>
                        <a:cubicBezTo>
                          <a:pt x="118841" y="12752"/>
                          <a:pt x="118494" y="14268"/>
                          <a:pt x="118129" y="15899"/>
                        </a:cubicBezTo>
                        <a:cubicBezTo>
                          <a:pt x="117764" y="17526"/>
                          <a:pt x="117381" y="19266"/>
                          <a:pt x="116906" y="21082"/>
                        </a:cubicBezTo>
                        <a:cubicBezTo>
                          <a:pt x="116376" y="22881"/>
                          <a:pt x="115810" y="24773"/>
                          <a:pt x="115207" y="26745"/>
                        </a:cubicBezTo>
                        <a:cubicBezTo>
                          <a:pt x="114915" y="27732"/>
                          <a:pt x="114604" y="28742"/>
                          <a:pt x="114275" y="29766"/>
                        </a:cubicBezTo>
                        <a:cubicBezTo>
                          <a:pt x="113910" y="30772"/>
                          <a:pt x="113527" y="31799"/>
                          <a:pt x="113125" y="32845"/>
                        </a:cubicBezTo>
                        <a:cubicBezTo>
                          <a:pt x="112723" y="33886"/>
                          <a:pt x="112321" y="34946"/>
                          <a:pt x="111901" y="36021"/>
                        </a:cubicBezTo>
                        <a:cubicBezTo>
                          <a:pt x="111463" y="37090"/>
                          <a:pt x="111116" y="38213"/>
                          <a:pt x="110586" y="39280"/>
                        </a:cubicBezTo>
                        <a:cubicBezTo>
                          <a:pt x="109564" y="41438"/>
                          <a:pt x="108522" y="43657"/>
                          <a:pt x="107463" y="45922"/>
                        </a:cubicBezTo>
                        <a:cubicBezTo>
                          <a:pt x="106331" y="48159"/>
                          <a:pt x="105016" y="50362"/>
                          <a:pt x="103755" y="52654"/>
                        </a:cubicBezTo>
                        <a:cubicBezTo>
                          <a:pt x="103135" y="53812"/>
                          <a:pt x="102386" y="54899"/>
                          <a:pt x="101674" y="56011"/>
                        </a:cubicBezTo>
                        <a:cubicBezTo>
                          <a:pt x="100925" y="57121"/>
                          <a:pt x="100194" y="58239"/>
                          <a:pt x="99445" y="59364"/>
                        </a:cubicBezTo>
                        <a:cubicBezTo>
                          <a:pt x="97966" y="61620"/>
                          <a:pt x="96194" y="63729"/>
                          <a:pt x="94533" y="65928"/>
                        </a:cubicBezTo>
                        <a:cubicBezTo>
                          <a:pt x="93710" y="67033"/>
                          <a:pt x="92725" y="68028"/>
                          <a:pt x="91830" y="69088"/>
                        </a:cubicBezTo>
                        <a:cubicBezTo>
                          <a:pt x="90898" y="70136"/>
                          <a:pt x="89985" y="71181"/>
                          <a:pt x="89035" y="72213"/>
                        </a:cubicBezTo>
                        <a:cubicBezTo>
                          <a:pt x="88031" y="73193"/>
                          <a:pt x="87026" y="74178"/>
                          <a:pt x="86022" y="75164"/>
                        </a:cubicBezTo>
                        <a:cubicBezTo>
                          <a:pt x="84999" y="76137"/>
                          <a:pt x="84031" y="77162"/>
                          <a:pt x="82935" y="78052"/>
                        </a:cubicBezTo>
                        <a:cubicBezTo>
                          <a:pt x="80780" y="79863"/>
                          <a:pt x="78679" y="81741"/>
                          <a:pt x="76378" y="83363"/>
                        </a:cubicBezTo>
                        <a:cubicBezTo>
                          <a:pt x="75246" y="84194"/>
                          <a:pt x="74132" y="85057"/>
                          <a:pt x="72981" y="85828"/>
                        </a:cubicBezTo>
                        <a:cubicBezTo>
                          <a:pt x="71794" y="86581"/>
                          <a:pt x="70625" y="87333"/>
                          <a:pt x="69457" y="88082"/>
                        </a:cubicBezTo>
                        <a:cubicBezTo>
                          <a:pt x="68306" y="88853"/>
                          <a:pt x="67101" y="89534"/>
                          <a:pt x="65895" y="90190"/>
                        </a:cubicBezTo>
                        <a:cubicBezTo>
                          <a:pt x="64690" y="90843"/>
                          <a:pt x="63503" y="91523"/>
                          <a:pt x="62297" y="92142"/>
                        </a:cubicBezTo>
                        <a:cubicBezTo>
                          <a:pt x="59832" y="93291"/>
                          <a:pt x="57457" y="94540"/>
                          <a:pt x="54992" y="95453"/>
                        </a:cubicBezTo>
                        <a:cubicBezTo>
                          <a:pt x="50152" y="97510"/>
                          <a:pt x="45257" y="98932"/>
                          <a:pt x="40618" y="100098"/>
                        </a:cubicBezTo>
                        <a:cubicBezTo>
                          <a:pt x="35943" y="101224"/>
                          <a:pt x="31468" y="101893"/>
                          <a:pt x="27341" y="102349"/>
                        </a:cubicBezTo>
                        <a:cubicBezTo>
                          <a:pt x="23213" y="102717"/>
                          <a:pt x="19414" y="102894"/>
                          <a:pt x="16054" y="102810"/>
                        </a:cubicBezTo>
                        <a:cubicBezTo>
                          <a:pt x="12693" y="102751"/>
                          <a:pt x="9789" y="102510"/>
                          <a:pt x="7396" y="102223"/>
                        </a:cubicBezTo>
                        <a:cubicBezTo>
                          <a:pt x="5023" y="101975"/>
                          <a:pt x="3160" y="101593"/>
                          <a:pt x="1917" y="101354"/>
                        </a:cubicBezTo>
                        <a:cubicBezTo>
                          <a:pt x="657" y="101100"/>
                          <a:pt x="0" y="100908"/>
                          <a:pt x="0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2" name="任意多边形: 形状 1841">
                    <a:extLst>
                      <a:ext uri="{FF2B5EF4-FFF2-40B4-BE49-F238E27FC236}">
                        <a16:creationId xmlns:a16="http://schemas.microsoft.com/office/drawing/2014/main" id="{02E8F590-106D-0882-9B2A-8842D41D5162}"/>
                      </a:ext>
                    </a:extLst>
                  </p:cNvPr>
                  <p:cNvSpPr/>
                  <p:nvPr/>
                </p:nvSpPr>
                <p:spPr>
                  <a:xfrm>
                    <a:off x="8559382" y="87616"/>
                    <a:ext cx="100285" cy="88039"/>
                  </a:xfrm>
                  <a:custGeom>
                    <a:avLst/>
                    <a:gdLst>
                      <a:gd name="connsiteX0" fmla="*/ 100286 w 100285"/>
                      <a:gd name="connsiteY0" fmla="*/ 3914 h 88039"/>
                      <a:gd name="connsiteX1" fmla="*/ 98624 w 100285"/>
                      <a:gd name="connsiteY1" fmla="*/ 3844 h 88039"/>
                      <a:gd name="connsiteX2" fmla="*/ 93948 w 100285"/>
                      <a:gd name="connsiteY2" fmla="*/ 3817 h 88039"/>
                      <a:gd name="connsiteX3" fmla="*/ 86752 w 100285"/>
                      <a:gd name="connsiteY3" fmla="*/ 4153 h 88039"/>
                      <a:gd name="connsiteX4" fmla="*/ 77584 w 100285"/>
                      <a:gd name="connsiteY4" fmla="*/ 5242 h 88039"/>
                      <a:gd name="connsiteX5" fmla="*/ 67046 w 100285"/>
                      <a:gd name="connsiteY5" fmla="*/ 7532 h 88039"/>
                      <a:gd name="connsiteX6" fmla="*/ 65676 w 100285"/>
                      <a:gd name="connsiteY6" fmla="*/ 7906 h 88039"/>
                      <a:gd name="connsiteX7" fmla="*/ 64288 w 100285"/>
                      <a:gd name="connsiteY7" fmla="*/ 8345 h 88039"/>
                      <a:gd name="connsiteX8" fmla="*/ 61494 w 100285"/>
                      <a:gd name="connsiteY8" fmla="*/ 9251 h 88039"/>
                      <a:gd name="connsiteX9" fmla="*/ 55886 w 100285"/>
                      <a:gd name="connsiteY9" fmla="*/ 11470 h 88039"/>
                      <a:gd name="connsiteX10" fmla="*/ 50298 w 100285"/>
                      <a:gd name="connsiteY10" fmla="*/ 14147 h 88039"/>
                      <a:gd name="connsiteX11" fmla="*/ 47577 w 100285"/>
                      <a:gd name="connsiteY11" fmla="*/ 15720 h 88039"/>
                      <a:gd name="connsiteX12" fmla="*/ 44874 w 100285"/>
                      <a:gd name="connsiteY12" fmla="*/ 17380 h 88039"/>
                      <a:gd name="connsiteX13" fmla="*/ 42225 w 100285"/>
                      <a:gd name="connsiteY13" fmla="*/ 19160 h 88039"/>
                      <a:gd name="connsiteX14" fmla="*/ 39687 w 100285"/>
                      <a:gd name="connsiteY14" fmla="*/ 21116 h 88039"/>
                      <a:gd name="connsiteX15" fmla="*/ 34774 w 100285"/>
                      <a:gd name="connsiteY15" fmla="*/ 25302 h 88039"/>
                      <a:gd name="connsiteX16" fmla="*/ 32491 w 100285"/>
                      <a:gd name="connsiteY16" fmla="*/ 27584 h 88039"/>
                      <a:gd name="connsiteX17" fmla="*/ 30245 w 100285"/>
                      <a:gd name="connsiteY17" fmla="*/ 29923 h 88039"/>
                      <a:gd name="connsiteX18" fmla="*/ 28162 w 100285"/>
                      <a:gd name="connsiteY18" fmla="*/ 32383 h 88039"/>
                      <a:gd name="connsiteX19" fmla="*/ 27103 w 100285"/>
                      <a:gd name="connsiteY19" fmla="*/ 33600 h 88039"/>
                      <a:gd name="connsiteX20" fmla="*/ 26154 w 100285"/>
                      <a:gd name="connsiteY20" fmla="*/ 34895 h 88039"/>
                      <a:gd name="connsiteX21" fmla="*/ 22446 w 100285"/>
                      <a:gd name="connsiteY21" fmla="*/ 40098 h 88039"/>
                      <a:gd name="connsiteX22" fmla="*/ 19159 w 100285"/>
                      <a:gd name="connsiteY22" fmla="*/ 45438 h 88039"/>
                      <a:gd name="connsiteX23" fmla="*/ 13679 w 100285"/>
                      <a:gd name="connsiteY23" fmla="*/ 56117 h 88039"/>
                      <a:gd name="connsiteX24" fmla="*/ 9588 w 100285"/>
                      <a:gd name="connsiteY24" fmla="*/ 66220 h 88039"/>
                      <a:gd name="connsiteX25" fmla="*/ 7890 w 100285"/>
                      <a:gd name="connsiteY25" fmla="*/ 70805 h 88039"/>
                      <a:gd name="connsiteX26" fmla="*/ 6520 w 100285"/>
                      <a:gd name="connsiteY26" fmla="*/ 75020 h 88039"/>
                      <a:gd name="connsiteX27" fmla="*/ 5278 w 100285"/>
                      <a:gd name="connsiteY27" fmla="*/ 78736 h 88039"/>
                      <a:gd name="connsiteX28" fmla="*/ 4347 w 100285"/>
                      <a:gd name="connsiteY28" fmla="*/ 81938 h 88039"/>
                      <a:gd name="connsiteX29" fmla="*/ 1753 w 100285"/>
                      <a:gd name="connsiteY29" fmla="*/ 86442 h 88039"/>
                      <a:gd name="connsiteX30" fmla="*/ 0 w 100285"/>
                      <a:gd name="connsiteY30" fmla="*/ 88040 h 88039"/>
                      <a:gd name="connsiteX31" fmla="*/ 0 w 100285"/>
                      <a:gd name="connsiteY31" fmla="*/ 86369 h 88039"/>
                      <a:gd name="connsiteX32" fmla="*/ 1315 w 100285"/>
                      <a:gd name="connsiteY32" fmla="*/ 81639 h 88039"/>
                      <a:gd name="connsiteX33" fmla="*/ 2064 w 100285"/>
                      <a:gd name="connsiteY33" fmla="*/ 78251 h 88039"/>
                      <a:gd name="connsiteX34" fmla="*/ 2776 w 100285"/>
                      <a:gd name="connsiteY34" fmla="*/ 74286 h 88039"/>
                      <a:gd name="connsiteX35" fmla="*/ 3452 w 100285"/>
                      <a:gd name="connsiteY35" fmla="*/ 69763 h 88039"/>
                      <a:gd name="connsiteX36" fmla="*/ 4420 w 100285"/>
                      <a:gd name="connsiteY36" fmla="*/ 64788 h 88039"/>
                      <a:gd name="connsiteX37" fmla="*/ 5643 w 100285"/>
                      <a:gd name="connsiteY37" fmla="*/ 59399 h 88039"/>
                      <a:gd name="connsiteX38" fmla="*/ 7232 w 100285"/>
                      <a:gd name="connsiteY38" fmla="*/ 53681 h 88039"/>
                      <a:gd name="connsiteX39" fmla="*/ 9369 w 100285"/>
                      <a:gd name="connsiteY39" fmla="*/ 47750 h 88039"/>
                      <a:gd name="connsiteX40" fmla="*/ 9935 w 100285"/>
                      <a:gd name="connsiteY40" fmla="*/ 46223 h 88039"/>
                      <a:gd name="connsiteX41" fmla="*/ 10611 w 100285"/>
                      <a:gd name="connsiteY41" fmla="*/ 44724 h 88039"/>
                      <a:gd name="connsiteX42" fmla="*/ 11999 w 100285"/>
                      <a:gd name="connsiteY42" fmla="*/ 41685 h 88039"/>
                      <a:gd name="connsiteX43" fmla="*/ 15214 w 100285"/>
                      <a:gd name="connsiteY43" fmla="*/ 35607 h 88039"/>
                      <a:gd name="connsiteX44" fmla="*/ 19031 w 100285"/>
                      <a:gd name="connsiteY44" fmla="*/ 29647 h 88039"/>
                      <a:gd name="connsiteX45" fmla="*/ 20053 w 100285"/>
                      <a:gd name="connsiteY45" fmla="*/ 28170 h 88039"/>
                      <a:gd name="connsiteX46" fmla="*/ 21186 w 100285"/>
                      <a:gd name="connsiteY46" fmla="*/ 26758 h 88039"/>
                      <a:gd name="connsiteX47" fmla="*/ 23487 w 100285"/>
                      <a:gd name="connsiteY47" fmla="*/ 23940 h 88039"/>
                      <a:gd name="connsiteX48" fmla="*/ 25971 w 100285"/>
                      <a:gd name="connsiteY48" fmla="*/ 21264 h 88039"/>
                      <a:gd name="connsiteX49" fmla="*/ 28546 w 100285"/>
                      <a:gd name="connsiteY49" fmla="*/ 18654 h 88039"/>
                      <a:gd name="connsiteX50" fmla="*/ 34171 w 100285"/>
                      <a:gd name="connsiteY50" fmla="*/ 13953 h 88039"/>
                      <a:gd name="connsiteX51" fmla="*/ 37130 w 100285"/>
                      <a:gd name="connsiteY51" fmla="*/ 11804 h 88039"/>
                      <a:gd name="connsiteX52" fmla="*/ 40217 w 100285"/>
                      <a:gd name="connsiteY52" fmla="*/ 9882 h 88039"/>
                      <a:gd name="connsiteX53" fmla="*/ 52983 w 100285"/>
                      <a:gd name="connsiteY53" fmla="*/ 3952 h 88039"/>
                      <a:gd name="connsiteX54" fmla="*/ 59393 w 100285"/>
                      <a:gd name="connsiteY54" fmla="*/ 2049 h 88039"/>
                      <a:gd name="connsiteX55" fmla="*/ 62553 w 100285"/>
                      <a:gd name="connsiteY55" fmla="*/ 1379 h 88039"/>
                      <a:gd name="connsiteX56" fmla="*/ 64105 w 100285"/>
                      <a:gd name="connsiteY56" fmla="*/ 1063 h 88039"/>
                      <a:gd name="connsiteX57" fmla="*/ 65658 w 100285"/>
                      <a:gd name="connsiteY57" fmla="*/ 842 h 88039"/>
                      <a:gd name="connsiteX58" fmla="*/ 77182 w 100285"/>
                      <a:gd name="connsiteY58" fmla="*/ 0 h 88039"/>
                      <a:gd name="connsiteX59" fmla="*/ 86844 w 100285"/>
                      <a:gd name="connsiteY59" fmla="*/ 654 h 88039"/>
                      <a:gd name="connsiteX60" fmla="*/ 94149 w 100285"/>
                      <a:gd name="connsiteY60" fmla="*/ 2027 h 88039"/>
                      <a:gd name="connsiteX61" fmla="*/ 98715 w 100285"/>
                      <a:gd name="connsiteY61" fmla="*/ 3335 h 88039"/>
                      <a:gd name="connsiteX62" fmla="*/ 100286 w 100285"/>
                      <a:gd name="connsiteY62" fmla="*/ 3914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100285" h="88039">
                        <a:moveTo>
                          <a:pt x="100286" y="3914"/>
                        </a:moveTo>
                        <a:cubicBezTo>
                          <a:pt x="100286" y="3914"/>
                          <a:pt x="99719" y="3890"/>
                          <a:pt x="98624" y="3844"/>
                        </a:cubicBezTo>
                        <a:cubicBezTo>
                          <a:pt x="97546" y="3793"/>
                          <a:pt x="95939" y="3808"/>
                          <a:pt x="93948" y="3817"/>
                        </a:cubicBezTo>
                        <a:cubicBezTo>
                          <a:pt x="91939" y="3817"/>
                          <a:pt x="89492" y="3980"/>
                          <a:pt x="86752" y="4153"/>
                        </a:cubicBezTo>
                        <a:cubicBezTo>
                          <a:pt x="83995" y="4391"/>
                          <a:pt x="80890" y="4701"/>
                          <a:pt x="77584" y="5242"/>
                        </a:cubicBezTo>
                        <a:cubicBezTo>
                          <a:pt x="74260" y="5813"/>
                          <a:pt x="70699" y="6471"/>
                          <a:pt x="67046" y="7532"/>
                        </a:cubicBezTo>
                        <a:cubicBezTo>
                          <a:pt x="66589" y="7656"/>
                          <a:pt x="66133" y="7778"/>
                          <a:pt x="65676" y="7906"/>
                        </a:cubicBezTo>
                        <a:cubicBezTo>
                          <a:pt x="65219" y="8052"/>
                          <a:pt x="64763" y="8199"/>
                          <a:pt x="64288" y="8345"/>
                        </a:cubicBezTo>
                        <a:cubicBezTo>
                          <a:pt x="63375" y="8646"/>
                          <a:pt x="62425" y="8916"/>
                          <a:pt x="61494" y="9251"/>
                        </a:cubicBezTo>
                        <a:cubicBezTo>
                          <a:pt x="59649" y="9976"/>
                          <a:pt x="57731" y="10593"/>
                          <a:pt x="55886" y="11470"/>
                        </a:cubicBezTo>
                        <a:cubicBezTo>
                          <a:pt x="53987" y="12244"/>
                          <a:pt x="52161" y="13221"/>
                          <a:pt x="50298" y="14147"/>
                        </a:cubicBezTo>
                        <a:cubicBezTo>
                          <a:pt x="49367" y="14620"/>
                          <a:pt x="48490" y="15199"/>
                          <a:pt x="47577" y="15720"/>
                        </a:cubicBezTo>
                        <a:cubicBezTo>
                          <a:pt x="46664" y="16246"/>
                          <a:pt x="45732" y="16757"/>
                          <a:pt x="44874" y="17380"/>
                        </a:cubicBezTo>
                        <a:cubicBezTo>
                          <a:pt x="43997" y="17970"/>
                          <a:pt x="43102" y="18565"/>
                          <a:pt x="42225" y="19160"/>
                        </a:cubicBezTo>
                        <a:cubicBezTo>
                          <a:pt x="41367" y="19792"/>
                          <a:pt x="40545" y="20475"/>
                          <a:pt x="39687" y="21116"/>
                        </a:cubicBezTo>
                        <a:cubicBezTo>
                          <a:pt x="37934" y="22355"/>
                          <a:pt x="36399" y="23900"/>
                          <a:pt x="34774" y="25302"/>
                        </a:cubicBezTo>
                        <a:cubicBezTo>
                          <a:pt x="33970" y="26013"/>
                          <a:pt x="33258" y="26827"/>
                          <a:pt x="32491" y="27584"/>
                        </a:cubicBezTo>
                        <a:cubicBezTo>
                          <a:pt x="31742" y="28371"/>
                          <a:pt x="30939" y="29083"/>
                          <a:pt x="30245" y="29923"/>
                        </a:cubicBezTo>
                        <a:cubicBezTo>
                          <a:pt x="29569" y="30751"/>
                          <a:pt x="28875" y="31574"/>
                          <a:pt x="28162" y="32383"/>
                        </a:cubicBezTo>
                        <a:lnTo>
                          <a:pt x="27103" y="33600"/>
                        </a:lnTo>
                        <a:lnTo>
                          <a:pt x="26154" y="34895"/>
                        </a:lnTo>
                        <a:cubicBezTo>
                          <a:pt x="24911" y="36639"/>
                          <a:pt x="23542" y="38281"/>
                          <a:pt x="22446" y="40098"/>
                        </a:cubicBezTo>
                        <a:cubicBezTo>
                          <a:pt x="21314" y="41880"/>
                          <a:pt x="20127" y="43603"/>
                          <a:pt x="19159" y="45438"/>
                        </a:cubicBezTo>
                        <a:cubicBezTo>
                          <a:pt x="17058" y="49000"/>
                          <a:pt x="15341" y="52652"/>
                          <a:pt x="13679" y="56117"/>
                        </a:cubicBezTo>
                        <a:cubicBezTo>
                          <a:pt x="12218" y="59669"/>
                          <a:pt x="10666" y="62999"/>
                          <a:pt x="9588" y="66220"/>
                        </a:cubicBezTo>
                        <a:cubicBezTo>
                          <a:pt x="9004" y="67813"/>
                          <a:pt x="8401" y="69338"/>
                          <a:pt x="7890" y="70805"/>
                        </a:cubicBezTo>
                        <a:cubicBezTo>
                          <a:pt x="7415" y="72289"/>
                          <a:pt x="6959" y="73697"/>
                          <a:pt x="6520" y="75020"/>
                        </a:cubicBezTo>
                        <a:cubicBezTo>
                          <a:pt x="6082" y="76342"/>
                          <a:pt x="5680" y="77589"/>
                          <a:pt x="5278" y="78736"/>
                        </a:cubicBezTo>
                        <a:cubicBezTo>
                          <a:pt x="4931" y="79902"/>
                          <a:pt x="4621" y="80972"/>
                          <a:pt x="4347" y="81938"/>
                        </a:cubicBezTo>
                        <a:cubicBezTo>
                          <a:pt x="3799" y="83878"/>
                          <a:pt x="2064" y="85399"/>
                          <a:pt x="1753" y="86442"/>
                        </a:cubicBezTo>
                        <a:cubicBezTo>
                          <a:pt x="1406" y="87485"/>
                          <a:pt x="0" y="88040"/>
                          <a:pt x="0" y="88040"/>
                        </a:cubicBezTo>
                        <a:cubicBezTo>
                          <a:pt x="0" y="88040"/>
                          <a:pt x="0" y="87457"/>
                          <a:pt x="0" y="86369"/>
                        </a:cubicBezTo>
                        <a:cubicBezTo>
                          <a:pt x="0" y="85282"/>
                          <a:pt x="1242" y="83675"/>
                          <a:pt x="1315" y="81639"/>
                        </a:cubicBezTo>
                        <a:cubicBezTo>
                          <a:pt x="1351" y="80616"/>
                          <a:pt x="2009" y="79483"/>
                          <a:pt x="2064" y="78251"/>
                        </a:cubicBezTo>
                        <a:cubicBezTo>
                          <a:pt x="2155" y="77025"/>
                          <a:pt x="2630" y="75705"/>
                          <a:pt x="2776" y="74286"/>
                        </a:cubicBezTo>
                        <a:cubicBezTo>
                          <a:pt x="2940" y="72865"/>
                          <a:pt x="3269" y="71354"/>
                          <a:pt x="3452" y="69763"/>
                        </a:cubicBezTo>
                        <a:cubicBezTo>
                          <a:pt x="3671" y="68178"/>
                          <a:pt x="4109" y="66529"/>
                          <a:pt x="4420" y="64788"/>
                        </a:cubicBezTo>
                        <a:cubicBezTo>
                          <a:pt x="4785" y="63061"/>
                          <a:pt x="5096" y="61233"/>
                          <a:pt x="5643" y="59399"/>
                        </a:cubicBezTo>
                        <a:cubicBezTo>
                          <a:pt x="6155" y="57552"/>
                          <a:pt x="6703" y="55642"/>
                          <a:pt x="7232" y="53681"/>
                        </a:cubicBezTo>
                        <a:cubicBezTo>
                          <a:pt x="7853" y="51737"/>
                          <a:pt x="8639" y="49779"/>
                          <a:pt x="9369" y="47750"/>
                        </a:cubicBezTo>
                        <a:cubicBezTo>
                          <a:pt x="9552" y="47244"/>
                          <a:pt x="9735" y="46735"/>
                          <a:pt x="9935" y="46223"/>
                        </a:cubicBezTo>
                        <a:cubicBezTo>
                          <a:pt x="10136" y="45723"/>
                          <a:pt x="10374" y="45228"/>
                          <a:pt x="10611" y="44724"/>
                        </a:cubicBezTo>
                        <a:cubicBezTo>
                          <a:pt x="11068" y="43720"/>
                          <a:pt x="11524" y="42708"/>
                          <a:pt x="11999" y="41685"/>
                        </a:cubicBezTo>
                        <a:cubicBezTo>
                          <a:pt x="12858" y="39603"/>
                          <a:pt x="14081" y="37641"/>
                          <a:pt x="15214" y="35607"/>
                        </a:cubicBezTo>
                        <a:cubicBezTo>
                          <a:pt x="16291" y="33538"/>
                          <a:pt x="17697" y="31624"/>
                          <a:pt x="19031" y="29647"/>
                        </a:cubicBezTo>
                        <a:lnTo>
                          <a:pt x="20053" y="28170"/>
                        </a:lnTo>
                        <a:lnTo>
                          <a:pt x="21186" y="26758"/>
                        </a:lnTo>
                        <a:cubicBezTo>
                          <a:pt x="21935" y="25812"/>
                          <a:pt x="22702" y="24877"/>
                          <a:pt x="23487" y="23940"/>
                        </a:cubicBezTo>
                        <a:cubicBezTo>
                          <a:pt x="24236" y="22992"/>
                          <a:pt x="25131" y="22161"/>
                          <a:pt x="25971" y="21264"/>
                        </a:cubicBezTo>
                        <a:cubicBezTo>
                          <a:pt x="26829" y="20397"/>
                          <a:pt x="27633" y="19469"/>
                          <a:pt x="28546" y="18654"/>
                        </a:cubicBezTo>
                        <a:cubicBezTo>
                          <a:pt x="30409" y="17066"/>
                          <a:pt x="32162" y="15354"/>
                          <a:pt x="34171" y="13953"/>
                        </a:cubicBezTo>
                        <a:cubicBezTo>
                          <a:pt x="35158" y="13227"/>
                          <a:pt x="36126" y="12481"/>
                          <a:pt x="37130" y="11804"/>
                        </a:cubicBezTo>
                        <a:cubicBezTo>
                          <a:pt x="38153" y="11161"/>
                          <a:pt x="39194" y="10520"/>
                          <a:pt x="40217" y="9882"/>
                        </a:cubicBezTo>
                        <a:cubicBezTo>
                          <a:pt x="44344" y="7411"/>
                          <a:pt x="48654" y="5388"/>
                          <a:pt x="52983" y="3952"/>
                        </a:cubicBezTo>
                        <a:cubicBezTo>
                          <a:pt x="55120" y="3163"/>
                          <a:pt x="57293" y="2604"/>
                          <a:pt x="59393" y="2049"/>
                        </a:cubicBezTo>
                        <a:cubicBezTo>
                          <a:pt x="60452" y="1792"/>
                          <a:pt x="61512" y="1600"/>
                          <a:pt x="62553" y="1379"/>
                        </a:cubicBezTo>
                        <a:cubicBezTo>
                          <a:pt x="63064" y="1273"/>
                          <a:pt x="63594" y="1169"/>
                          <a:pt x="64105" y="1063"/>
                        </a:cubicBezTo>
                        <a:cubicBezTo>
                          <a:pt x="64617" y="990"/>
                          <a:pt x="65146" y="915"/>
                          <a:pt x="65658" y="842"/>
                        </a:cubicBezTo>
                        <a:cubicBezTo>
                          <a:pt x="69730" y="181"/>
                          <a:pt x="73621" y="26"/>
                          <a:pt x="77182" y="0"/>
                        </a:cubicBezTo>
                        <a:cubicBezTo>
                          <a:pt x="80744" y="15"/>
                          <a:pt x="83995" y="296"/>
                          <a:pt x="86844" y="654"/>
                        </a:cubicBezTo>
                        <a:cubicBezTo>
                          <a:pt x="89711" y="1050"/>
                          <a:pt x="92158" y="1532"/>
                          <a:pt x="94149" y="2027"/>
                        </a:cubicBezTo>
                        <a:cubicBezTo>
                          <a:pt x="96140" y="2484"/>
                          <a:pt x="97674" y="2997"/>
                          <a:pt x="98715" y="3335"/>
                        </a:cubicBezTo>
                        <a:cubicBezTo>
                          <a:pt x="99756" y="3678"/>
                          <a:pt x="100286" y="3914"/>
                          <a:pt x="100286" y="3914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1" name="图形 10">
                <a:extLst>
                  <a:ext uri="{FF2B5EF4-FFF2-40B4-BE49-F238E27FC236}">
                    <a16:creationId xmlns:a16="http://schemas.microsoft.com/office/drawing/2014/main" id="{90FFDF51-0E87-8297-1FA9-C5E53DB4D5EA}"/>
                  </a:ext>
                </a:extLst>
              </p:cNvPr>
              <p:cNvGrpSpPr/>
              <p:nvPr/>
            </p:nvGrpSpPr>
            <p:grpSpPr>
              <a:xfrm>
                <a:off x="8328785" y="16818"/>
                <a:ext cx="80491" cy="134904"/>
                <a:chOff x="8328785" y="16818"/>
                <a:chExt cx="80491" cy="134904"/>
              </a:xfrm>
            </p:grpSpPr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6772F4E8-B7A6-600A-D452-F78D3F5D7E95}"/>
                    </a:ext>
                  </a:extLst>
                </p:cNvPr>
                <p:cNvSpPr/>
                <p:nvPr/>
              </p:nvSpPr>
              <p:spPr>
                <a:xfrm>
                  <a:off x="8354153" y="68043"/>
                  <a:ext cx="55123" cy="83679"/>
                </a:xfrm>
                <a:custGeom>
                  <a:avLst/>
                  <a:gdLst>
                    <a:gd name="connsiteX0" fmla="*/ 15415 w 55123"/>
                    <a:gd name="connsiteY0" fmla="*/ 83368 h 83679"/>
                    <a:gd name="connsiteX1" fmla="*/ 0 w 55123"/>
                    <a:gd name="connsiteY1" fmla="*/ 8012 h 83679"/>
                    <a:gd name="connsiteX2" fmla="*/ 29514 w 55123"/>
                    <a:gd name="connsiteY2" fmla="*/ 0 h 83679"/>
                    <a:gd name="connsiteX3" fmla="*/ 51504 w 55123"/>
                    <a:gd name="connsiteY3" fmla="*/ 75917 h 83679"/>
                    <a:gd name="connsiteX4" fmla="*/ 15415 w 55123"/>
                    <a:gd name="connsiteY4" fmla="*/ 83368 h 8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123" h="83679">
                      <a:moveTo>
                        <a:pt x="15415" y="83368"/>
                      </a:moveTo>
                      <a:cubicBezTo>
                        <a:pt x="15415" y="83368"/>
                        <a:pt x="30902" y="38701"/>
                        <a:pt x="0" y="8012"/>
                      </a:cubicBezTo>
                      <a:lnTo>
                        <a:pt x="29514" y="0"/>
                      </a:lnTo>
                      <a:cubicBezTo>
                        <a:pt x="29514" y="0"/>
                        <a:pt x="33660" y="65824"/>
                        <a:pt x="51504" y="75917"/>
                      </a:cubicBezTo>
                      <a:cubicBezTo>
                        <a:pt x="69347" y="86009"/>
                        <a:pt x="15415" y="83368"/>
                        <a:pt x="15415" y="8336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07" name="图形 10">
                  <a:extLst>
                    <a:ext uri="{FF2B5EF4-FFF2-40B4-BE49-F238E27FC236}">
                      <a16:creationId xmlns:a16="http://schemas.microsoft.com/office/drawing/2014/main" id="{D4411716-71CD-4B82-1D6B-0A47C050DAB9}"/>
                    </a:ext>
                  </a:extLst>
                </p:cNvPr>
                <p:cNvGrpSpPr/>
                <p:nvPr/>
              </p:nvGrpSpPr>
              <p:grpSpPr>
                <a:xfrm>
                  <a:off x="8328785" y="16818"/>
                  <a:ext cx="73693" cy="71856"/>
                  <a:chOff x="8328785" y="16818"/>
                  <a:chExt cx="73693" cy="71856"/>
                </a:xfrm>
                <a:solidFill>
                  <a:srgbClr val="A47D3A"/>
                </a:solidFill>
              </p:grpSpPr>
              <p:sp>
                <p:nvSpPr>
                  <p:cNvPr id="1808" name="任意多边形: 形状 1807">
                    <a:extLst>
                      <a:ext uri="{FF2B5EF4-FFF2-40B4-BE49-F238E27FC236}">
                        <a16:creationId xmlns:a16="http://schemas.microsoft.com/office/drawing/2014/main" id="{24D014A2-A9A3-2177-B48A-CEA328AF4C13}"/>
                      </a:ext>
                    </a:extLst>
                  </p:cNvPr>
                  <p:cNvSpPr/>
                  <p:nvPr/>
                </p:nvSpPr>
                <p:spPr>
                  <a:xfrm>
                    <a:off x="8399414" y="52863"/>
                    <a:ext cx="1238" cy="539"/>
                  </a:xfrm>
                  <a:custGeom>
                    <a:avLst/>
                    <a:gdLst>
                      <a:gd name="connsiteX0" fmla="*/ 928 w 1238"/>
                      <a:gd name="connsiteY0" fmla="*/ 48 h 539"/>
                      <a:gd name="connsiteX1" fmla="*/ 15 w 1238"/>
                      <a:gd name="connsiteY1" fmla="*/ 306 h 539"/>
                      <a:gd name="connsiteX2" fmla="*/ 1238 w 1238"/>
                      <a:gd name="connsiteY2" fmla="*/ 540 h 539"/>
                      <a:gd name="connsiteX3" fmla="*/ 928 w 1238"/>
                      <a:gd name="connsiteY3" fmla="*/ 48 h 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" h="539">
                        <a:moveTo>
                          <a:pt x="928" y="48"/>
                        </a:moveTo>
                        <a:cubicBezTo>
                          <a:pt x="618" y="-56"/>
                          <a:pt x="-113" y="-1"/>
                          <a:pt x="15" y="306"/>
                        </a:cubicBezTo>
                        <a:lnTo>
                          <a:pt x="1238" y="540"/>
                        </a:lnTo>
                        <a:lnTo>
                          <a:pt x="928" y="48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9" name="任意多边形: 形状 1808">
                    <a:extLst>
                      <a:ext uri="{FF2B5EF4-FFF2-40B4-BE49-F238E27FC236}">
                        <a16:creationId xmlns:a16="http://schemas.microsoft.com/office/drawing/2014/main" id="{CC9DD52A-E862-57DC-CCDE-1D209D9ED49F}"/>
                      </a:ext>
                    </a:extLst>
                  </p:cNvPr>
                  <p:cNvSpPr/>
                  <p:nvPr/>
                </p:nvSpPr>
                <p:spPr>
                  <a:xfrm>
                    <a:off x="8397986" y="53550"/>
                    <a:ext cx="2721" cy="2077"/>
                  </a:xfrm>
                  <a:custGeom>
                    <a:avLst/>
                    <a:gdLst>
                      <a:gd name="connsiteX0" fmla="*/ 0 w 2721"/>
                      <a:gd name="connsiteY0" fmla="*/ 1324 h 2077"/>
                      <a:gd name="connsiteX1" fmla="*/ 2721 w 2721"/>
                      <a:gd name="connsiteY1" fmla="*/ 2051 h 2077"/>
                      <a:gd name="connsiteX2" fmla="*/ 676 w 2721"/>
                      <a:gd name="connsiteY2" fmla="*/ 1087 h 2077"/>
                      <a:gd name="connsiteX3" fmla="*/ 1553 w 2721"/>
                      <a:gd name="connsiteY3" fmla="*/ 650 h 2077"/>
                      <a:gd name="connsiteX4" fmla="*/ 1078 w 2721"/>
                      <a:gd name="connsiteY4" fmla="*/ 0 h 2077"/>
                      <a:gd name="connsiteX5" fmla="*/ 804 w 2721"/>
                      <a:gd name="connsiteY5" fmla="*/ 1395 h 2077"/>
                      <a:gd name="connsiteX6" fmla="*/ 0 w 2721"/>
                      <a:gd name="connsiteY6" fmla="*/ 1324 h 2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1" h="2077">
                        <a:moveTo>
                          <a:pt x="0" y="1324"/>
                        </a:moveTo>
                        <a:cubicBezTo>
                          <a:pt x="566" y="1697"/>
                          <a:pt x="1589" y="2199"/>
                          <a:pt x="2721" y="2051"/>
                        </a:cubicBezTo>
                        <a:cubicBezTo>
                          <a:pt x="1571" y="1602"/>
                          <a:pt x="2064" y="1543"/>
                          <a:pt x="676" y="1087"/>
                        </a:cubicBezTo>
                        <a:cubicBezTo>
                          <a:pt x="548" y="784"/>
                          <a:pt x="1096" y="583"/>
                          <a:pt x="1553" y="650"/>
                        </a:cubicBezTo>
                        <a:cubicBezTo>
                          <a:pt x="1242" y="531"/>
                          <a:pt x="1845" y="181"/>
                          <a:pt x="1078" y="0"/>
                        </a:cubicBezTo>
                        <a:cubicBezTo>
                          <a:pt x="110" y="374"/>
                          <a:pt x="55" y="833"/>
                          <a:pt x="804" y="1395"/>
                        </a:cubicBezTo>
                        <a:cubicBezTo>
                          <a:pt x="530" y="1490"/>
                          <a:pt x="219" y="1362"/>
                          <a:pt x="0" y="13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0" name="任意多边形: 形状 1809">
                    <a:extLst>
                      <a:ext uri="{FF2B5EF4-FFF2-40B4-BE49-F238E27FC236}">
                        <a16:creationId xmlns:a16="http://schemas.microsoft.com/office/drawing/2014/main" id="{590D76BA-6576-C87F-F2C7-45B7FFF0ECF2}"/>
                      </a:ext>
                    </a:extLst>
                  </p:cNvPr>
                  <p:cNvSpPr/>
                  <p:nvPr/>
                </p:nvSpPr>
                <p:spPr>
                  <a:xfrm>
                    <a:off x="8400142" y="58984"/>
                    <a:ext cx="273" cy="332"/>
                  </a:xfrm>
                  <a:custGeom>
                    <a:avLst/>
                    <a:gdLst>
                      <a:gd name="connsiteX0" fmla="*/ 274 w 273"/>
                      <a:gd name="connsiteY0" fmla="*/ 332 h 332"/>
                      <a:gd name="connsiteX1" fmla="*/ 0 w 273"/>
                      <a:gd name="connsiteY1" fmla="*/ 0 h 332"/>
                      <a:gd name="connsiteX2" fmla="*/ 91 w 273"/>
                      <a:gd name="connsiteY2" fmla="*/ 281 h 332"/>
                      <a:gd name="connsiteX3" fmla="*/ 274 w 273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3" h="332">
                        <a:moveTo>
                          <a:pt x="274" y="332"/>
                        </a:moveTo>
                        <a:cubicBezTo>
                          <a:pt x="237" y="216"/>
                          <a:pt x="146" y="106"/>
                          <a:pt x="0" y="0"/>
                        </a:cubicBezTo>
                        <a:cubicBezTo>
                          <a:pt x="37" y="97"/>
                          <a:pt x="73" y="188"/>
                          <a:pt x="91" y="281"/>
                        </a:cubicBezTo>
                        <a:cubicBezTo>
                          <a:pt x="146" y="298"/>
                          <a:pt x="201" y="312"/>
                          <a:pt x="274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1" name="任意多边形: 形状 1810">
                    <a:extLst>
                      <a:ext uri="{FF2B5EF4-FFF2-40B4-BE49-F238E27FC236}">
                        <a16:creationId xmlns:a16="http://schemas.microsoft.com/office/drawing/2014/main" id="{7990FD9E-8645-4843-540C-32486EF8022F}"/>
                      </a:ext>
                    </a:extLst>
                  </p:cNvPr>
                  <p:cNvSpPr/>
                  <p:nvPr/>
                </p:nvSpPr>
                <p:spPr>
                  <a:xfrm>
                    <a:off x="8401712" y="45030"/>
                    <a:ext cx="182" cy="48"/>
                  </a:xfrm>
                  <a:custGeom>
                    <a:avLst/>
                    <a:gdLst>
                      <a:gd name="connsiteX0" fmla="*/ 183 w 182"/>
                      <a:gd name="connsiteY0" fmla="*/ 0 h 48"/>
                      <a:gd name="connsiteX1" fmla="*/ 0 w 182"/>
                      <a:gd name="connsiteY1" fmla="*/ 38 h 48"/>
                      <a:gd name="connsiteX2" fmla="*/ 183 w 18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2" h="48">
                        <a:moveTo>
                          <a:pt x="183" y="0"/>
                        </a:moveTo>
                        <a:cubicBezTo>
                          <a:pt x="110" y="11"/>
                          <a:pt x="55" y="27"/>
                          <a:pt x="0" y="38"/>
                        </a:cubicBezTo>
                        <a:cubicBezTo>
                          <a:pt x="110" y="57"/>
                          <a:pt x="183" y="53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2" name="任意多边形: 形状 1811">
                    <a:extLst>
                      <a:ext uri="{FF2B5EF4-FFF2-40B4-BE49-F238E27FC236}">
                        <a16:creationId xmlns:a16="http://schemas.microsoft.com/office/drawing/2014/main" id="{4A4C9A58-76C9-EFE8-1847-F9120618D41D}"/>
                      </a:ext>
                    </a:extLst>
                  </p:cNvPr>
                  <p:cNvSpPr/>
                  <p:nvPr/>
                </p:nvSpPr>
                <p:spPr>
                  <a:xfrm>
                    <a:off x="8400232" y="59459"/>
                    <a:ext cx="43" cy="266"/>
                  </a:xfrm>
                  <a:custGeom>
                    <a:avLst/>
                    <a:gdLst>
                      <a:gd name="connsiteX0" fmla="*/ 18 w 43"/>
                      <a:gd name="connsiteY0" fmla="*/ 0 h 266"/>
                      <a:gd name="connsiteX1" fmla="*/ 0 w 43"/>
                      <a:gd name="connsiteY1" fmla="*/ 267 h 266"/>
                      <a:gd name="connsiteX2" fmla="*/ 18 w 43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" h="266">
                        <a:moveTo>
                          <a:pt x="18" y="0"/>
                        </a:moveTo>
                        <a:cubicBezTo>
                          <a:pt x="18" y="88"/>
                          <a:pt x="18" y="179"/>
                          <a:pt x="0" y="267"/>
                        </a:cubicBezTo>
                        <a:cubicBezTo>
                          <a:pt x="55" y="153"/>
                          <a:pt x="55" y="6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3" name="任意多边形: 形状 1812">
                    <a:extLst>
                      <a:ext uri="{FF2B5EF4-FFF2-40B4-BE49-F238E27FC236}">
                        <a16:creationId xmlns:a16="http://schemas.microsoft.com/office/drawing/2014/main" id="{05D8DBBB-D9BE-365B-C31D-32E0B60CA78D}"/>
                      </a:ext>
                    </a:extLst>
                  </p:cNvPr>
                  <p:cNvSpPr/>
                  <p:nvPr/>
                </p:nvSpPr>
                <p:spPr>
                  <a:xfrm>
                    <a:off x="8393128" y="29506"/>
                    <a:ext cx="838" cy="796"/>
                  </a:xfrm>
                  <a:custGeom>
                    <a:avLst/>
                    <a:gdLst>
                      <a:gd name="connsiteX0" fmla="*/ 0 w 838"/>
                      <a:gd name="connsiteY0" fmla="*/ 796 h 796"/>
                      <a:gd name="connsiteX1" fmla="*/ 530 w 838"/>
                      <a:gd name="connsiteY1" fmla="*/ 0 h 796"/>
                      <a:gd name="connsiteX2" fmla="*/ 0 w 838"/>
                      <a:gd name="connsiteY2" fmla="*/ 796 h 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8" h="796">
                        <a:moveTo>
                          <a:pt x="0" y="796"/>
                        </a:moveTo>
                        <a:cubicBezTo>
                          <a:pt x="493" y="256"/>
                          <a:pt x="1278" y="721"/>
                          <a:pt x="530" y="0"/>
                        </a:cubicBezTo>
                        <a:cubicBezTo>
                          <a:pt x="402" y="283"/>
                          <a:pt x="201" y="548"/>
                          <a:pt x="0" y="79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4" name="任意多边形: 形状 1813">
                    <a:extLst>
                      <a:ext uri="{FF2B5EF4-FFF2-40B4-BE49-F238E27FC236}">
                        <a16:creationId xmlns:a16="http://schemas.microsoft.com/office/drawing/2014/main" id="{F14C78D5-B42C-9B0E-1F84-2C46DA2AFB60}"/>
                      </a:ext>
                    </a:extLst>
                  </p:cNvPr>
                  <p:cNvSpPr/>
                  <p:nvPr/>
                </p:nvSpPr>
                <p:spPr>
                  <a:xfrm>
                    <a:off x="8399849" y="59206"/>
                    <a:ext cx="401" cy="252"/>
                  </a:xfrm>
                  <a:custGeom>
                    <a:avLst/>
                    <a:gdLst>
                      <a:gd name="connsiteX0" fmla="*/ 402 w 401"/>
                      <a:gd name="connsiteY0" fmla="*/ 252 h 252"/>
                      <a:gd name="connsiteX1" fmla="*/ 383 w 401"/>
                      <a:gd name="connsiteY1" fmla="*/ 59 h 252"/>
                      <a:gd name="connsiteX2" fmla="*/ 0 w 401"/>
                      <a:gd name="connsiteY2" fmla="*/ 7 h 252"/>
                      <a:gd name="connsiteX3" fmla="*/ 402 w 40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52">
                        <a:moveTo>
                          <a:pt x="402" y="252"/>
                        </a:moveTo>
                        <a:cubicBezTo>
                          <a:pt x="402" y="186"/>
                          <a:pt x="402" y="123"/>
                          <a:pt x="383" y="59"/>
                        </a:cubicBezTo>
                        <a:cubicBezTo>
                          <a:pt x="238" y="15"/>
                          <a:pt x="91" y="-14"/>
                          <a:pt x="0" y="7"/>
                        </a:cubicBezTo>
                        <a:cubicBezTo>
                          <a:pt x="238" y="86"/>
                          <a:pt x="365" y="157"/>
                          <a:pt x="402" y="2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5" name="任意多边形: 形状 1814">
                    <a:extLst>
                      <a:ext uri="{FF2B5EF4-FFF2-40B4-BE49-F238E27FC236}">
                        <a16:creationId xmlns:a16="http://schemas.microsoft.com/office/drawing/2014/main" id="{84D99BD0-ABCF-AE17-CAF5-ABA6D089F86E}"/>
                      </a:ext>
                    </a:extLst>
                  </p:cNvPr>
                  <p:cNvSpPr/>
                  <p:nvPr/>
                </p:nvSpPr>
                <p:spPr>
                  <a:xfrm>
                    <a:off x="8339981" y="79066"/>
                    <a:ext cx="584" cy="743"/>
                  </a:xfrm>
                  <a:custGeom>
                    <a:avLst/>
                    <a:gdLst>
                      <a:gd name="connsiteX0" fmla="*/ 585 w 584"/>
                      <a:gd name="connsiteY0" fmla="*/ 743 h 743"/>
                      <a:gd name="connsiteX1" fmla="*/ 0 w 584"/>
                      <a:gd name="connsiteY1" fmla="*/ 0 h 743"/>
                      <a:gd name="connsiteX2" fmla="*/ 585 w 584"/>
                      <a:gd name="connsiteY2" fmla="*/ 74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4" h="743">
                        <a:moveTo>
                          <a:pt x="585" y="743"/>
                        </a:moveTo>
                        <a:lnTo>
                          <a:pt x="0" y="0"/>
                        </a:lnTo>
                        <a:cubicBezTo>
                          <a:pt x="128" y="247"/>
                          <a:pt x="329" y="517"/>
                          <a:pt x="585" y="74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6" name="任意多边形: 形状 1815">
                    <a:extLst>
                      <a:ext uri="{FF2B5EF4-FFF2-40B4-BE49-F238E27FC236}">
                        <a16:creationId xmlns:a16="http://schemas.microsoft.com/office/drawing/2014/main" id="{172932F3-1A95-3123-A83D-859D19C7661C}"/>
                      </a:ext>
                    </a:extLst>
                  </p:cNvPr>
                  <p:cNvSpPr/>
                  <p:nvPr/>
                </p:nvSpPr>
                <p:spPr>
                  <a:xfrm>
                    <a:off x="8356071" y="18086"/>
                    <a:ext cx="164" cy="171"/>
                  </a:xfrm>
                  <a:custGeom>
                    <a:avLst/>
                    <a:gdLst>
                      <a:gd name="connsiteX0" fmla="*/ 0 w 164"/>
                      <a:gd name="connsiteY0" fmla="*/ 172 h 171"/>
                      <a:gd name="connsiteX1" fmla="*/ 165 w 164"/>
                      <a:gd name="connsiteY1" fmla="*/ 0 h 171"/>
                      <a:gd name="connsiteX2" fmla="*/ 0 w 164"/>
                      <a:gd name="connsiteY2" fmla="*/ 172 h 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171">
                        <a:moveTo>
                          <a:pt x="0" y="172"/>
                        </a:moveTo>
                        <a:lnTo>
                          <a:pt x="165" y="0"/>
                        </a:lnTo>
                        <a:cubicBezTo>
                          <a:pt x="73" y="-2"/>
                          <a:pt x="18" y="46"/>
                          <a:pt x="0" y="1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7" name="任意多边形: 形状 1816">
                    <a:extLst>
                      <a:ext uri="{FF2B5EF4-FFF2-40B4-BE49-F238E27FC236}">
                        <a16:creationId xmlns:a16="http://schemas.microsoft.com/office/drawing/2014/main" id="{ACD4F346-F75D-4294-2AFA-31EB21614474}"/>
                      </a:ext>
                    </a:extLst>
                  </p:cNvPr>
                  <p:cNvSpPr/>
                  <p:nvPr/>
                </p:nvSpPr>
                <p:spPr>
                  <a:xfrm>
                    <a:off x="8337899" y="76258"/>
                    <a:ext cx="278" cy="854"/>
                  </a:xfrm>
                  <a:custGeom>
                    <a:avLst/>
                    <a:gdLst>
                      <a:gd name="connsiteX0" fmla="*/ 91 w 278"/>
                      <a:gd name="connsiteY0" fmla="*/ 855 h 854"/>
                      <a:gd name="connsiteX1" fmla="*/ 274 w 278"/>
                      <a:gd name="connsiteY1" fmla="*/ 0 h 854"/>
                      <a:gd name="connsiteX2" fmla="*/ 0 w 278"/>
                      <a:gd name="connsiteY2" fmla="*/ 93 h 854"/>
                      <a:gd name="connsiteX3" fmla="*/ 91 w 278"/>
                      <a:gd name="connsiteY3" fmla="*/ 855 h 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854">
                        <a:moveTo>
                          <a:pt x="91" y="855"/>
                        </a:moveTo>
                        <a:cubicBezTo>
                          <a:pt x="255" y="491"/>
                          <a:pt x="292" y="225"/>
                          <a:pt x="274" y="0"/>
                        </a:cubicBezTo>
                        <a:cubicBezTo>
                          <a:pt x="183" y="24"/>
                          <a:pt x="110" y="33"/>
                          <a:pt x="0" y="93"/>
                        </a:cubicBezTo>
                        <a:lnTo>
                          <a:pt x="91" y="85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8" name="任意多边形: 形状 1817">
                    <a:extLst>
                      <a:ext uri="{FF2B5EF4-FFF2-40B4-BE49-F238E27FC236}">
                        <a16:creationId xmlns:a16="http://schemas.microsoft.com/office/drawing/2014/main" id="{315C4E67-C892-F086-FCA4-04852FA0AA6B}"/>
                      </a:ext>
                    </a:extLst>
                  </p:cNvPr>
                  <p:cNvSpPr/>
                  <p:nvPr/>
                </p:nvSpPr>
                <p:spPr>
                  <a:xfrm>
                    <a:off x="8398644" y="56195"/>
                    <a:ext cx="91" cy="85"/>
                  </a:xfrm>
                  <a:custGeom>
                    <a:avLst/>
                    <a:gdLst>
                      <a:gd name="connsiteX0" fmla="*/ 0 w 91"/>
                      <a:gd name="connsiteY0" fmla="*/ 86 h 85"/>
                      <a:gd name="connsiteX1" fmla="*/ 91 w 91"/>
                      <a:gd name="connsiteY1" fmla="*/ 0 h 85"/>
                      <a:gd name="connsiteX2" fmla="*/ 0 w 91"/>
                      <a:gd name="connsiteY2" fmla="*/ 86 h 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" h="85">
                        <a:moveTo>
                          <a:pt x="0" y="86"/>
                        </a:moveTo>
                        <a:lnTo>
                          <a:pt x="91" y="0"/>
                        </a:lnTo>
                        <a:cubicBezTo>
                          <a:pt x="37" y="15"/>
                          <a:pt x="0" y="38"/>
                          <a:pt x="0" y="8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9" name="任意多边形: 形状 1818">
                    <a:extLst>
                      <a:ext uri="{FF2B5EF4-FFF2-40B4-BE49-F238E27FC236}">
                        <a16:creationId xmlns:a16="http://schemas.microsoft.com/office/drawing/2014/main" id="{867FAC54-0DF6-5FB8-EB33-E56BF4F143CA}"/>
                      </a:ext>
                    </a:extLst>
                  </p:cNvPr>
                  <p:cNvSpPr/>
                  <p:nvPr/>
                </p:nvSpPr>
                <p:spPr>
                  <a:xfrm>
                    <a:off x="8328785" y="16818"/>
                    <a:ext cx="73693" cy="71856"/>
                  </a:xfrm>
                  <a:custGeom>
                    <a:avLst/>
                    <a:gdLst>
                      <a:gd name="connsiteX0" fmla="*/ 72799 w 73693"/>
                      <a:gd name="connsiteY0" fmla="*/ 33774 h 71856"/>
                      <a:gd name="connsiteX1" fmla="*/ 73694 w 73693"/>
                      <a:gd name="connsiteY1" fmla="*/ 33383 h 71856"/>
                      <a:gd name="connsiteX2" fmla="*/ 72013 w 73693"/>
                      <a:gd name="connsiteY2" fmla="*/ 32658 h 71856"/>
                      <a:gd name="connsiteX3" fmla="*/ 72981 w 73693"/>
                      <a:gd name="connsiteY3" fmla="*/ 32689 h 71856"/>
                      <a:gd name="connsiteX4" fmla="*/ 73694 w 73693"/>
                      <a:gd name="connsiteY4" fmla="*/ 32351 h 71856"/>
                      <a:gd name="connsiteX5" fmla="*/ 71630 w 73693"/>
                      <a:gd name="connsiteY5" fmla="*/ 32177 h 71856"/>
                      <a:gd name="connsiteX6" fmla="*/ 72269 w 73693"/>
                      <a:gd name="connsiteY6" fmla="*/ 31270 h 71856"/>
                      <a:gd name="connsiteX7" fmla="*/ 73219 w 73693"/>
                      <a:gd name="connsiteY7" fmla="*/ 31429 h 71856"/>
                      <a:gd name="connsiteX8" fmla="*/ 71867 w 73693"/>
                      <a:gd name="connsiteY8" fmla="*/ 30055 h 71856"/>
                      <a:gd name="connsiteX9" fmla="*/ 72141 w 73693"/>
                      <a:gd name="connsiteY9" fmla="*/ 29007 h 71856"/>
                      <a:gd name="connsiteX10" fmla="*/ 72927 w 73693"/>
                      <a:gd name="connsiteY10" fmla="*/ 28252 h 71856"/>
                      <a:gd name="connsiteX11" fmla="*/ 71301 w 73693"/>
                      <a:gd name="connsiteY11" fmla="*/ 27361 h 71856"/>
                      <a:gd name="connsiteX12" fmla="*/ 73073 w 73693"/>
                      <a:gd name="connsiteY12" fmla="*/ 25416 h 71856"/>
                      <a:gd name="connsiteX13" fmla="*/ 71520 w 73693"/>
                      <a:gd name="connsiteY13" fmla="*/ 24426 h 71856"/>
                      <a:gd name="connsiteX14" fmla="*/ 70388 w 73693"/>
                      <a:gd name="connsiteY14" fmla="*/ 23014 h 71856"/>
                      <a:gd name="connsiteX15" fmla="*/ 70790 w 73693"/>
                      <a:gd name="connsiteY15" fmla="*/ 23137 h 71856"/>
                      <a:gd name="connsiteX16" fmla="*/ 71320 w 73693"/>
                      <a:gd name="connsiteY16" fmla="*/ 21705 h 71856"/>
                      <a:gd name="connsiteX17" fmla="*/ 68269 w 73693"/>
                      <a:gd name="connsiteY17" fmla="*/ 21497 h 71856"/>
                      <a:gd name="connsiteX18" fmla="*/ 71119 w 73693"/>
                      <a:gd name="connsiteY18" fmla="*/ 20395 h 71856"/>
                      <a:gd name="connsiteX19" fmla="*/ 68744 w 73693"/>
                      <a:gd name="connsiteY19" fmla="*/ 20432 h 71856"/>
                      <a:gd name="connsiteX20" fmla="*/ 69858 w 73693"/>
                      <a:gd name="connsiteY20" fmla="*/ 19027 h 71856"/>
                      <a:gd name="connsiteX21" fmla="*/ 68160 w 73693"/>
                      <a:gd name="connsiteY21" fmla="*/ 18865 h 71856"/>
                      <a:gd name="connsiteX22" fmla="*/ 68617 w 73693"/>
                      <a:gd name="connsiteY22" fmla="*/ 17387 h 71856"/>
                      <a:gd name="connsiteX23" fmla="*/ 69822 w 73693"/>
                      <a:gd name="connsiteY23" fmla="*/ 17092 h 71856"/>
                      <a:gd name="connsiteX24" fmla="*/ 67703 w 73693"/>
                      <a:gd name="connsiteY24" fmla="*/ 17658 h 71856"/>
                      <a:gd name="connsiteX25" fmla="*/ 68708 w 73693"/>
                      <a:gd name="connsiteY25" fmla="*/ 16034 h 71856"/>
                      <a:gd name="connsiteX26" fmla="*/ 67448 w 73693"/>
                      <a:gd name="connsiteY26" fmla="*/ 15780 h 71856"/>
                      <a:gd name="connsiteX27" fmla="*/ 66498 w 73693"/>
                      <a:gd name="connsiteY27" fmla="*/ 15526 h 71856"/>
                      <a:gd name="connsiteX28" fmla="*/ 66954 w 73693"/>
                      <a:gd name="connsiteY28" fmla="*/ 15172 h 71856"/>
                      <a:gd name="connsiteX29" fmla="*/ 64142 w 73693"/>
                      <a:gd name="connsiteY29" fmla="*/ 13788 h 71856"/>
                      <a:gd name="connsiteX30" fmla="*/ 64325 w 73693"/>
                      <a:gd name="connsiteY30" fmla="*/ 13495 h 71856"/>
                      <a:gd name="connsiteX31" fmla="*/ 62973 w 73693"/>
                      <a:gd name="connsiteY31" fmla="*/ 14781 h 71856"/>
                      <a:gd name="connsiteX32" fmla="*/ 62462 w 73693"/>
                      <a:gd name="connsiteY32" fmla="*/ 14162 h 71856"/>
                      <a:gd name="connsiteX33" fmla="*/ 63156 w 73693"/>
                      <a:gd name="connsiteY33" fmla="*/ 14021 h 71856"/>
                      <a:gd name="connsiteX34" fmla="*/ 62590 w 73693"/>
                      <a:gd name="connsiteY34" fmla="*/ 13989 h 71856"/>
                      <a:gd name="connsiteX35" fmla="*/ 64014 w 73693"/>
                      <a:gd name="connsiteY35" fmla="*/ 13477 h 71856"/>
                      <a:gd name="connsiteX36" fmla="*/ 61676 w 73693"/>
                      <a:gd name="connsiteY36" fmla="*/ 12564 h 71856"/>
                      <a:gd name="connsiteX37" fmla="*/ 63192 w 73693"/>
                      <a:gd name="connsiteY37" fmla="*/ 11945 h 71856"/>
                      <a:gd name="connsiteX38" fmla="*/ 63466 w 73693"/>
                      <a:gd name="connsiteY38" fmla="*/ 12951 h 71856"/>
                      <a:gd name="connsiteX39" fmla="*/ 64873 w 73693"/>
                      <a:gd name="connsiteY39" fmla="*/ 11574 h 71856"/>
                      <a:gd name="connsiteX40" fmla="*/ 63868 w 73693"/>
                      <a:gd name="connsiteY40" fmla="*/ 10668 h 71856"/>
                      <a:gd name="connsiteX41" fmla="*/ 62827 w 73693"/>
                      <a:gd name="connsiteY41" fmla="*/ 9803 h 71856"/>
                      <a:gd name="connsiteX42" fmla="*/ 61494 w 73693"/>
                      <a:gd name="connsiteY42" fmla="*/ 10918 h 71856"/>
                      <a:gd name="connsiteX43" fmla="*/ 61000 w 73693"/>
                      <a:gd name="connsiteY43" fmla="*/ 9253 h 71856"/>
                      <a:gd name="connsiteX44" fmla="*/ 60507 w 73693"/>
                      <a:gd name="connsiteY44" fmla="*/ 8022 h 71856"/>
                      <a:gd name="connsiteX45" fmla="*/ 58425 w 73693"/>
                      <a:gd name="connsiteY45" fmla="*/ 8425 h 71856"/>
                      <a:gd name="connsiteX46" fmla="*/ 59539 w 73693"/>
                      <a:gd name="connsiteY46" fmla="*/ 7490 h 71856"/>
                      <a:gd name="connsiteX47" fmla="*/ 57348 w 73693"/>
                      <a:gd name="connsiteY47" fmla="*/ 7204 h 71856"/>
                      <a:gd name="connsiteX48" fmla="*/ 58316 w 73693"/>
                      <a:gd name="connsiteY48" fmla="*/ 7136 h 71856"/>
                      <a:gd name="connsiteX49" fmla="*/ 56909 w 73693"/>
                      <a:gd name="connsiteY49" fmla="*/ 7083 h 71856"/>
                      <a:gd name="connsiteX50" fmla="*/ 57494 w 73693"/>
                      <a:gd name="connsiteY50" fmla="*/ 5973 h 71856"/>
                      <a:gd name="connsiteX51" fmla="*/ 55430 w 73693"/>
                      <a:gd name="connsiteY51" fmla="*/ 5478 h 71856"/>
                      <a:gd name="connsiteX52" fmla="*/ 53293 w 73693"/>
                      <a:gd name="connsiteY52" fmla="*/ 5056 h 71856"/>
                      <a:gd name="connsiteX53" fmla="*/ 53823 w 73693"/>
                      <a:gd name="connsiteY53" fmla="*/ 4029 h 71856"/>
                      <a:gd name="connsiteX54" fmla="*/ 51248 w 73693"/>
                      <a:gd name="connsiteY54" fmla="*/ 2873 h 71856"/>
                      <a:gd name="connsiteX55" fmla="*/ 48965 w 73693"/>
                      <a:gd name="connsiteY55" fmla="*/ 1005 h 71856"/>
                      <a:gd name="connsiteX56" fmla="*/ 47997 w 73693"/>
                      <a:gd name="connsiteY56" fmla="*/ 1809 h 71856"/>
                      <a:gd name="connsiteX57" fmla="*/ 48088 w 73693"/>
                      <a:gd name="connsiteY57" fmla="*/ 1104 h 71856"/>
                      <a:gd name="connsiteX58" fmla="*/ 47431 w 73693"/>
                      <a:gd name="connsiteY58" fmla="*/ 2077 h 71856"/>
                      <a:gd name="connsiteX59" fmla="*/ 47431 w 73693"/>
                      <a:gd name="connsiteY59" fmla="*/ 1100 h 71856"/>
                      <a:gd name="connsiteX60" fmla="*/ 44928 w 73693"/>
                      <a:gd name="connsiteY60" fmla="*/ 1681 h 71856"/>
                      <a:gd name="connsiteX61" fmla="*/ 44289 w 73693"/>
                      <a:gd name="connsiteY61" fmla="*/ 1650 h 71856"/>
                      <a:gd name="connsiteX62" fmla="*/ 43687 w 73693"/>
                      <a:gd name="connsiteY62" fmla="*/ 1555 h 71856"/>
                      <a:gd name="connsiteX63" fmla="*/ 42718 w 73693"/>
                      <a:gd name="connsiteY63" fmla="*/ 906 h 71856"/>
                      <a:gd name="connsiteX64" fmla="*/ 43011 w 73693"/>
                      <a:gd name="connsiteY64" fmla="*/ 627 h 71856"/>
                      <a:gd name="connsiteX65" fmla="*/ 40892 w 73693"/>
                      <a:gd name="connsiteY65" fmla="*/ 1533 h 71856"/>
                      <a:gd name="connsiteX66" fmla="*/ 41093 w 73693"/>
                      <a:gd name="connsiteY66" fmla="*/ 1367 h 71856"/>
                      <a:gd name="connsiteX67" fmla="*/ 37970 w 73693"/>
                      <a:gd name="connsiteY67" fmla="*/ 1062 h 71856"/>
                      <a:gd name="connsiteX68" fmla="*/ 37587 w 73693"/>
                      <a:gd name="connsiteY68" fmla="*/ 1032 h 71856"/>
                      <a:gd name="connsiteX69" fmla="*/ 37404 w 73693"/>
                      <a:gd name="connsiteY69" fmla="*/ 1010 h 71856"/>
                      <a:gd name="connsiteX70" fmla="*/ 37313 w 73693"/>
                      <a:gd name="connsiteY70" fmla="*/ 970 h 71856"/>
                      <a:gd name="connsiteX71" fmla="*/ 37258 w 73693"/>
                      <a:gd name="connsiteY71" fmla="*/ 937 h 71856"/>
                      <a:gd name="connsiteX72" fmla="*/ 37258 w 73693"/>
                      <a:gd name="connsiteY72" fmla="*/ 937 h 71856"/>
                      <a:gd name="connsiteX73" fmla="*/ 37075 w 73693"/>
                      <a:gd name="connsiteY73" fmla="*/ 937 h 71856"/>
                      <a:gd name="connsiteX74" fmla="*/ 37075 w 73693"/>
                      <a:gd name="connsiteY74" fmla="*/ 937 h 71856"/>
                      <a:gd name="connsiteX75" fmla="*/ 37039 w 73693"/>
                      <a:gd name="connsiteY75" fmla="*/ 961 h 71856"/>
                      <a:gd name="connsiteX76" fmla="*/ 36381 w 73693"/>
                      <a:gd name="connsiteY76" fmla="*/ 859 h 71856"/>
                      <a:gd name="connsiteX77" fmla="*/ 35158 w 73693"/>
                      <a:gd name="connsiteY77" fmla="*/ 126 h 71856"/>
                      <a:gd name="connsiteX78" fmla="*/ 34153 w 73693"/>
                      <a:gd name="connsiteY78" fmla="*/ 693 h 71856"/>
                      <a:gd name="connsiteX79" fmla="*/ 33824 w 73693"/>
                      <a:gd name="connsiteY79" fmla="*/ 671 h 71856"/>
                      <a:gd name="connsiteX80" fmla="*/ 33496 w 73693"/>
                      <a:gd name="connsiteY80" fmla="*/ 797 h 71856"/>
                      <a:gd name="connsiteX81" fmla="*/ 33203 w 73693"/>
                      <a:gd name="connsiteY81" fmla="*/ 1777 h 71856"/>
                      <a:gd name="connsiteX82" fmla="*/ 30263 w 73693"/>
                      <a:gd name="connsiteY82" fmla="*/ 0 h 71856"/>
                      <a:gd name="connsiteX83" fmla="*/ 29350 w 73693"/>
                      <a:gd name="connsiteY83" fmla="*/ 1829 h 71856"/>
                      <a:gd name="connsiteX84" fmla="*/ 29076 w 73693"/>
                      <a:gd name="connsiteY84" fmla="*/ 722 h 71856"/>
                      <a:gd name="connsiteX85" fmla="*/ 28838 w 73693"/>
                      <a:gd name="connsiteY85" fmla="*/ 1399 h 71856"/>
                      <a:gd name="connsiteX86" fmla="*/ 28619 w 73693"/>
                      <a:gd name="connsiteY86" fmla="*/ 2072 h 71856"/>
                      <a:gd name="connsiteX87" fmla="*/ 27889 w 73693"/>
                      <a:gd name="connsiteY87" fmla="*/ 853 h 71856"/>
                      <a:gd name="connsiteX88" fmla="*/ 27450 w 73693"/>
                      <a:gd name="connsiteY88" fmla="*/ 1270 h 71856"/>
                      <a:gd name="connsiteX89" fmla="*/ 28071 w 73693"/>
                      <a:gd name="connsiteY89" fmla="*/ 1975 h 71856"/>
                      <a:gd name="connsiteX90" fmla="*/ 26738 w 73693"/>
                      <a:gd name="connsiteY90" fmla="*/ 2037 h 71856"/>
                      <a:gd name="connsiteX91" fmla="*/ 25734 w 73693"/>
                      <a:gd name="connsiteY91" fmla="*/ 1224 h 71856"/>
                      <a:gd name="connsiteX92" fmla="*/ 24948 w 73693"/>
                      <a:gd name="connsiteY92" fmla="*/ 2017 h 71856"/>
                      <a:gd name="connsiteX93" fmla="*/ 24199 w 73693"/>
                      <a:gd name="connsiteY93" fmla="*/ 2806 h 71856"/>
                      <a:gd name="connsiteX94" fmla="*/ 24346 w 73693"/>
                      <a:gd name="connsiteY94" fmla="*/ 2000 h 71856"/>
                      <a:gd name="connsiteX95" fmla="*/ 23341 w 73693"/>
                      <a:gd name="connsiteY95" fmla="*/ 2017 h 71856"/>
                      <a:gd name="connsiteX96" fmla="*/ 23596 w 73693"/>
                      <a:gd name="connsiteY96" fmla="*/ 2890 h 71856"/>
                      <a:gd name="connsiteX97" fmla="*/ 21277 w 73693"/>
                      <a:gd name="connsiteY97" fmla="*/ 3514 h 71856"/>
                      <a:gd name="connsiteX98" fmla="*/ 21076 w 73693"/>
                      <a:gd name="connsiteY98" fmla="*/ 2742 h 71856"/>
                      <a:gd name="connsiteX99" fmla="*/ 19049 w 73693"/>
                      <a:gd name="connsiteY99" fmla="*/ 3914 h 71856"/>
                      <a:gd name="connsiteX100" fmla="*/ 17076 w 73693"/>
                      <a:gd name="connsiteY100" fmla="*/ 5406 h 71856"/>
                      <a:gd name="connsiteX101" fmla="*/ 18081 w 73693"/>
                      <a:gd name="connsiteY101" fmla="*/ 6972 h 71856"/>
                      <a:gd name="connsiteX102" fmla="*/ 17259 w 73693"/>
                      <a:gd name="connsiteY102" fmla="*/ 6066 h 71856"/>
                      <a:gd name="connsiteX103" fmla="*/ 17898 w 73693"/>
                      <a:gd name="connsiteY103" fmla="*/ 7269 h 71856"/>
                      <a:gd name="connsiteX104" fmla="*/ 16857 w 73693"/>
                      <a:gd name="connsiteY104" fmla="*/ 5841 h 71856"/>
                      <a:gd name="connsiteX105" fmla="*/ 16510 w 73693"/>
                      <a:gd name="connsiteY105" fmla="*/ 6625 h 71856"/>
                      <a:gd name="connsiteX106" fmla="*/ 16072 w 73693"/>
                      <a:gd name="connsiteY106" fmla="*/ 5695 h 71856"/>
                      <a:gd name="connsiteX107" fmla="*/ 14721 w 73693"/>
                      <a:gd name="connsiteY107" fmla="*/ 6820 h 71856"/>
                      <a:gd name="connsiteX108" fmla="*/ 14465 w 73693"/>
                      <a:gd name="connsiteY108" fmla="*/ 6561 h 71856"/>
                      <a:gd name="connsiteX109" fmla="*/ 13606 w 73693"/>
                      <a:gd name="connsiteY109" fmla="*/ 7277 h 71856"/>
                      <a:gd name="connsiteX110" fmla="*/ 13022 w 73693"/>
                      <a:gd name="connsiteY110" fmla="*/ 7991 h 71856"/>
                      <a:gd name="connsiteX111" fmla="*/ 11890 w 73693"/>
                      <a:gd name="connsiteY111" fmla="*/ 9377 h 71856"/>
                      <a:gd name="connsiteX112" fmla="*/ 12346 w 73693"/>
                      <a:gd name="connsiteY112" fmla="*/ 11189 h 71856"/>
                      <a:gd name="connsiteX113" fmla="*/ 9406 w 73693"/>
                      <a:gd name="connsiteY113" fmla="*/ 12842 h 71856"/>
                      <a:gd name="connsiteX114" fmla="*/ 10191 w 73693"/>
                      <a:gd name="connsiteY114" fmla="*/ 14259 h 71856"/>
                      <a:gd name="connsiteX115" fmla="*/ 8620 w 73693"/>
                      <a:gd name="connsiteY115" fmla="*/ 13793 h 71856"/>
                      <a:gd name="connsiteX116" fmla="*/ 7817 w 73693"/>
                      <a:gd name="connsiteY116" fmla="*/ 15267 h 71856"/>
                      <a:gd name="connsiteX117" fmla="*/ 7543 w 73693"/>
                      <a:gd name="connsiteY117" fmla="*/ 16067 h 71856"/>
                      <a:gd name="connsiteX118" fmla="*/ 7360 w 73693"/>
                      <a:gd name="connsiteY118" fmla="*/ 17250 h 71856"/>
                      <a:gd name="connsiteX119" fmla="*/ 8237 w 73693"/>
                      <a:gd name="connsiteY119" fmla="*/ 17475 h 71856"/>
                      <a:gd name="connsiteX120" fmla="*/ 7177 w 73693"/>
                      <a:gd name="connsiteY120" fmla="*/ 17594 h 71856"/>
                      <a:gd name="connsiteX121" fmla="*/ 7141 w 73693"/>
                      <a:gd name="connsiteY121" fmla="*/ 17471 h 71856"/>
                      <a:gd name="connsiteX122" fmla="*/ 5041 w 73693"/>
                      <a:gd name="connsiteY122" fmla="*/ 19988 h 71856"/>
                      <a:gd name="connsiteX123" fmla="*/ 3708 w 73693"/>
                      <a:gd name="connsiteY123" fmla="*/ 21139 h 71856"/>
                      <a:gd name="connsiteX124" fmla="*/ 3433 w 73693"/>
                      <a:gd name="connsiteY124" fmla="*/ 21813 h 71856"/>
                      <a:gd name="connsiteX125" fmla="*/ 3580 w 73693"/>
                      <a:gd name="connsiteY125" fmla="*/ 22483 h 71856"/>
                      <a:gd name="connsiteX126" fmla="*/ 3781 w 73693"/>
                      <a:gd name="connsiteY126" fmla="*/ 23442 h 71856"/>
                      <a:gd name="connsiteX127" fmla="*/ 3981 w 73693"/>
                      <a:gd name="connsiteY127" fmla="*/ 24382 h 71856"/>
                      <a:gd name="connsiteX128" fmla="*/ 2721 w 73693"/>
                      <a:gd name="connsiteY128" fmla="*/ 24054 h 71856"/>
                      <a:gd name="connsiteX129" fmla="*/ 2922 w 73693"/>
                      <a:gd name="connsiteY129" fmla="*/ 25405 h 71856"/>
                      <a:gd name="connsiteX130" fmla="*/ 2630 w 73693"/>
                      <a:gd name="connsiteY130" fmla="*/ 26402 h 71856"/>
                      <a:gd name="connsiteX131" fmla="*/ 2320 w 73693"/>
                      <a:gd name="connsiteY131" fmla="*/ 28404 h 71856"/>
                      <a:gd name="connsiteX132" fmla="*/ 1425 w 73693"/>
                      <a:gd name="connsiteY132" fmla="*/ 28727 h 71856"/>
                      <a:gd name="connsiteX133" fmla="*/ 950 w 73693"/>
                      <a:gd name="connsiteY133" fmla="*/ 29290 h 71856"/>
                      <a:gd name="connsiteX134" fmla="*/ 730 w 73693"/>
                      <a:gd name="connsiteY134" fmla="*/ 30809 h 71856"/>
                      <a:gd name="connsiteX135" fmla="*/ 694 w 73693"/>
                      <a:gd name="connsiteY135" fmla="*/ 32420 h 71856"/>
                      <a:gd name="connsiteX136" fmla="*/ 0 w 73693"/>
                      <a:gd name="connsiteY136" fmla="*/ 33761 h 71856"/>
                      <a:gd name="connsiteX137" fmla="*/ 657 w 73693"/>
                      <a:gd name="connsiteY137" fmla="*/ 33713 h 71856"/>
                      <a:gd name="connsiteX138" fmla="*/ 91 w 73693"/>
                      <a:gd name="connsiteY138" fmla="*/ 34471 h 71856"/>
                      <a:gd name="connsiteX139" fmla="*/ 1625 w 73693"/>
                      <a:gd name="connsiteY139" fmla="*/ 34329 h 71856"/>
                      <a:gd name="connsiteX140" fmla="*/ 2320 w 73693"/>
                      <a:gd name="connsiteY140" fmla="*/ 35602 h 71856"/>
                      <a:gd name="connsiteX141" fmla="*/ 2320 w 73693"/>
                      <a:gd name="connsiteY141" fmla="*/ 35920 h 71856"/>
                      <a:gd name="connsiteX142" fmla="*/ 1753 w 73693"/>
                      <a:gd name="connsiteY142" fmla="*/ 36080 h 71856"/>
                      <a:gd name="connsiteX143" fmla="*/ 1479 w 73693"/>
                      <a:gd name="connsiteY143" fmla="*/ 36438 h 71856"/>
                      <a:gd name="connsiteX144" fmla="*/ 1333 w 73693"/>
                      <a:gd name="connsiteY144" fmla="*/ 37008 h 71856"/>
                      <a:gd name="connsiteX145" fmla="*/ 950 w 73693"/>
                      <a:gd name="connsiteY145" fmla="*/ 39320 h 71856"/>
                      <a:gd name="connsiteX146" fmla="*/ 840 w 73693"/>
                      <a:gd name="connsiteY146" fmla="*/ 39616 h 71856"/>
                      <a:gd name="connsiteX147" fmla="*/ 785 w 73693"/>
                      <a:gd name="connsiteY147" fmla="*/ 39970 h 71856"/>
                      <a:gd name="connsiteX148" fmla="*/ 712 w 73693"/>
                      <a:gd name="connsiteY148" fmla="*/ 40690 h 71856"/>
                      <a:gd name="connsiteX149" fmla="*/ 566 w 73693"/>
                      <a:gd name="connsiteY149" fmla="*/ 42153 h 71856"/>
                      <a:gd name="connsiteX150" fmla="*/ 457 w 73693"/>
                      <a:gd name="connsiteY150" fmla="*/ 43647 h 71856"/>
                      <a:gd name="connsiteX151" fmla="*/ 511 w 73693"/>
                      <a:gd name="connsiteY151" fmla="*/ 45020 h 71856"/>
                      <a:gd name="connsiteX152" fmla="*/ 2868 w 73693"/>
                      <a:gd name="connsiteY152" fmla="*/ 46812 h 71856"/>
                      <a:gd name="connsiteX153" fmla="*/ 1589 w 73693"/>
                      <a:gd name="connsiteY153" fmla="*/ 46724 h 71856"/>
                      <a:gd name="connsiteX154" fmla="*/ 2283 w 73693"/>
                      <a:gd name="connsiteY154" fmla="*/ 47535 h 71856"/>
                      <a:gd name="connsiteX155" fmla="*/ 2813 w 73693"/>
                      <a:gd name="connsiteY155" fmla="*/ 48390 h 71856"/>
                      <a:gd name="connsiteX156" fmla="*/ 3543 w 73693"/>
                      <a:gd name="connsiteY156" fmla="*/ 50214 h 71856"/>
                      <a:gd name="connsiteX157" fmla="*/ 5680 w 73693"/>
                      <a:gd name="connsiteY157" fmla="*/ 53447 h 71856"/>
                      <a:gd name="connsiteX158" fmla="*/ 4913 w 73693"/>
                      <a:gd name="connsiteY158" fmla="*/ 53407 h 71856"/>
                      <a:gd name="connsiteX159" fmla="*/ 6502 w 73693"/>
                      <a:gd name="connsiteY159" fmla="*/ 54757 h 71856"/>
                      <a:gd name="connsiteX160" fmla="*/ 5808 w 73693"/>
                      <a:gd name="connsiteY160" fmla="*/ 55577 h 71856"/>
                      <a:gd name="connsiteX161" fmla="*/ 6885 w 73693"/>
                      <a:gd name="connsiteY161" fmla="*/ 56826 h 71856"/>
                      <a:gd name="connsiteX162" fmla="*/ 6593 w 73693"/>
                      <a:gd name="connsiteY162" fmla="*/ 56870 h 71856"/>
                      <a:gd name="connsiteX163" fmla="*/ 7963 w 73693"/>
                      <a:gd name="connsiteY163" fmla="*/ 57337 h 71856"/>
                      <a:gd name="connsiteX164" fmla="*/ 9387 w 73693"/>
                      <a:gd name="connsiteY164" fmla="*/ 59447 h 71856"/>
                      <a:gd name="connsiteX165" fmla="*/ 11360 w 73693"/>
                      <a:gd name="connsiteY165" fmla="*/ 60029 h 71856"/>
                      <a:gd name="connsiteX166" fmla="*/ 12492 w 73693"/>
                      <a:gd name="connsiteY166" fmla="*/ 61993 h 71856"/>
                      <a:gd name="connsiteX167" fmla="*/ 11853 w 73693"/>
                      <a:gd name="connsiteY167" fmla="*/ 63070 h 71856"/>
                      <a:gd name="connsiteX168" fmla="*/ 13533 w 73693"/>
                      <a:gd name="connsiteY168" fmla="*/ 62984 h 71856"/>
                      <a:gd name="connsiteX169" fmla="*/ 14721 w 73693"/>
                      <a:gd name="connsiteY169" fmla="*/ 64351 h 71856"/>
                      <a:gd name="connsiteX170" fmla="*/ 15433 w 73693"/>
                      <a:gd name="connsiteY170" fmla="*/ 65740 h 71856"/>
                      <a:gd name="connsiteX171" fmla="*/ 16985 w 73693"/>
                      <a:gd name="connsiteY171" fmla="*/ 66124 h 71856"/>
                      <a:gd name="connsiteX172" fmla="*/ 18483 w 73693"/>
                      <a:gd name="connsiteY172" fmla="*/ 66431 h 71856"/>
                      <a:gd name="connsiteX173" fmla="*/ 19871 w 73693"/>
                      <a:gd name="connsiteY173" fmla="*/ 66776 h 71856"/>
                      <a:gd name="connsiteX174" fmla="*/ 20528 w 73693"/>
                      <a:gd name="connsiteY174" fmla="*/ 66964 h 71856"/>
                      <a:gd name="connsiteX175" fmla="*/ 21186 w 73693"/>
                      <a:gd name="connsiteY175" fmla="*/ 67112 h 71856"/>
                      <a:gd name="connsiteX176" fmla="*/ 19871 w 73693"/>
                      <a:gd name="connsiteY176" fmla="*/ 67472 h 71856"/>
                      <a:gd name="connsiteX177" fmla="*/ 18611 w 73693"/>
                      <a:gd name="connsiteY177" fmla="*/ 67861 h 71856"/>
                      <a:gd name="connsiteX178" fmla="*/ 19925 w 73693"/>
                      <a:gd name="connsiteY178" fmla="*/ 67938 h 71856"/>
                      <a:gd name="connsiteX179" fmla="*/ 21149 w 73693"/>
                      <a:gd name="connsiteY179" fmla="*/ 67815 h 71856"/>
                      <a:gd name="connsiteX180" fmla="*/ 23268 w 73693"/>
                      <a:gd name="connsiteY180" fmla="*/ 68336 h 71856"/>
                      <a:gd name="connsiteX181" fmla="*/ 22519 w 73693"/>
                      <a:gd name="connsiteY181" fmla="*/ 69088 h 71856"/>
                      <a:gd name="connsiteX182" fmla="*/ 24911 w 73693"/>
                      <a:gd name="connsiteY182" fmla="*/ 69735 h 71856"/>
                      <a:gd name="connsiteX183" fmla="*/ 26044 w 73693"/>
                      <a:gd name="connsiteY183" fmla="*/ 70084 h 71856"/>
                      <a:gd name="connsiteX184" fmla="*/ 26629 w 73693"/>
                      <a:gd name="connsiteY184" fmla="*/ 70146 h 71856"/>
                      <a:gd name="connsiteX185" fmla="*/ 27249 w 73693"/>
                      <a:gd name="connsiteY185" fmla="*/ 70038 h 71856"/>
                      <a:gd name="connsiteX186" fmla="*/ 26811 w 73693"/>
                      <a:gd name="connsiteY186" fmla="*/ 70390 h 71856"/>
                      <a:gd name="connsiteX187" fmla="*/ 27578 w 73693"/>
                      <a:gd name="connsiteY187" fmla="*/ 70062 h 71856"/>
                      <a:gd name="connsiteX188" fmla="*/ 27249 w 73693"/>
                      <a:gd name="connsiteY188" fmla="*/ 70189 h 71856"/>
                      <a:gd name="connsiteX189" fmla="*/ 29149 w 73693"/>
                      <a:gd name="connsiteY189" fmla="*/ 67707 h 71856"/>
                      <a:gd name="connsiteX190" fmla="*/ 29002 w 73693"/>
                      <a:gd name="connsiteY190" fmla="*/ 71064 h 71856"/>
                      <a:gd name="connsiteX191" fmla="*/ 29605 w 73693"/>
                      <a:gd name="connsiteY191" fmla="*/ 70178 h 71856"/>
                      <a:gd name="connsiteX192" fmla="*/ 29477 w 73693"/>
                      <a:gd name="connsiteY192" fmla="*/ 71196 h 71856"/>
                      <a:gd name="connsiteX193" fmla="*/ 30464 w 73693"/>
                      <a:gd name="connsiteY193" fmla="*/ 70633 h 71856"/>
                      <a:gd name="connsiteX194" fmla="*/ 31304 w 73693"/>
                      <a:gd name="connsiteY194" fmla="*/ 70319 h 71856"/>
                      <a:gd name="connsiteX195" fmla="*/ 30847 w 73693"/>
                      <a:gd name="connsiteY195" fmla="*/ 71198 h 71856"/>
                      <a:gd name="connsiteX196" fmla="*/ 32747 w 73693"/>
                      <a:gd name="connsiteY196" fmla="*/ 70359 h 71856"/>
                      <a:gd name="connsiteX197" fmla="*/ 32491 w 73693"/>
                      <a:gd name="connsiteY197" fmla="*/ 70829 h 71856"/>
                      <a:gd name="connsiteX198" fmla="*/ 34427 w 73693"/>
                      <a:gd name="connsiteY198" fmla="*/ 70135 h 71856"/>
                      <a:gd name="connsiteX199" fmla="*/ 36344 w 73693"/>
                      <a:gd name="connsiteY199" fmla="*/ 69926 h 71856"/>
                      <a:gd name="connsiteX200" fmla="*/ 36892 w 73693"/>
                      <a:gd name="connsiteY200" fmla="*/ 71857 h 71856"/>
                      <a:gd name="connsiteX201" fmla="*/ 37020 w 73693"/>
                      <a:gd name="connsiteY201" fmla="*/ 71800 h 71856"/>
                      <a:gd name="connsiteX202" fmla="*/ 37166 w 73693"/>
                      <a:gd name="connsiteY202" fmla="*/ 71740 h 71856"/>
                      <a:gd name="connsiteX203" fmla="*/ 37239 w 73693"/>
                      <a:gd name="connsiteY203" fmla="*/ 71707 h 71856"/>
                      <a:gd name="connsiteX204" fmla="*/ 37258 w 73693"/>
                      <a:gd name="connsiteY204" fmla="*/ 70655 h 71856"/>
                      <a:gd name="connsiteX205" fmla="*/ 37258 w 73693"/>
                      <a:gd name="connsiteY205" fmla="*/ 69612 h 71856"/>
                      <a:gd name="connsiteX206" fmla="*/ 37386 w 73693"/>
                      <a:gd name="connsiteY206" fmla="*/ 69612 h 71856"/>
                      <a:gd name="connsiteX207" fmla="*/ 39449 w 73693"/>
                      <a:gd name="connsiteY207" fmla="*/ 71634 h 71856"/>
                      <a:gd name="connsiteX208" fmla="*/ 39449 w 73693"/>
                      <a:gd name="connsiteY208" fmla="*/ 71661 h 71856"/>
                      <a:gd name="connsiteX209" fmla="*/ 38445 w 73693"/>
                      <a:gd name="connsiteY209" fmla="*/ 71671 h 71856"/>
                      <a:gd name="connsiteX210" fmla="*/ 37952 w 73693"/>
                      <a:gd name="connsiteY210" fmla="*/ 71672 h 71856"/>
                      <a:gd name="connsiteX211" fmla="*/ 37733 w 73693"/>
                      <a:gd name="connsiteY211" fmla="*/ 71656 h 71856"/>
                      <a:gd name="connsiteX212" fmla="*/ 37970 w 73693"/>
                      <a:gd name="connsiteY212" fmla="*/ 71433 h 71856"/>
                      <a:gd name="connsiteX213" fmla="*/ 37587 w 73693"/>
                      <a:gd name="connsiteY213" fmla="*/ 70781 h 71856"/>
                      <a:gd name="connsiteX214" fmla="*/ 39285 w 73693"/>
                      <a:gd name="connsiteY214" fmla="*/ 70166 h 71856"/>
                      <a:gd name="connsiteX215" fmla="*/ 38810 w 73693"/>
                      <a:gd name="connsiteY215" fmla="*/ 70757 h 71856"/>
                      <a:gd name="connsiteX216" fmla="*/ 39997 w 73693"/>
                      <a:gd name="connsiteY216" fmla="*/ 70436 h 71856"/>
                      <a:gd name="connsiteX217" fmla="*/ 39285 w 73693"/>
                      <a:gd name="connsiteY217" fmla="*/ 69948 h 71856"/>
                      <a:gd name="connsiteX218" fmla="*/ 40125 w 73693"/>
                      <a:gd name="connsiteY218" fmla="*/ 68549 h 71856"/>
                      <a:gd name="connsiteX219" fmla="*/ 41294 w 73693"/>
                      <a:gd name="connsiteY219" fmla="*/ 69284 h 71856"/>
                      <a:gd name="connsiteX220" fmla="*/ 41294 w 73693"/>
                      <a:gd name="connsiteY220" fmla="*/ 69287 h 71856"/>
                      <a:gd name="connsiteX221" fmla="*/ 42298 w 73693"/>
                      <a:gd name="connsiteY221" fmla="*/ 68557 h 71856"/>
                      <a:gd name="connsiteX222" fmla="*/ 42426 w 73693"/>
                      <a:gd name="connsiteY222" fmla="*/ 70363 h 71856"/>
                      <a:gd name="connsiteX223" fmla="*/ 43303 w 73693"/>
                      <a:gd name="connsiteY223" fmla="*/ 69472 h 71856"/>
                      <a:gd name="connsiteX224" fmla="*/ 44180 w 73693"/>
                      <a:gd name="connsiteY224" fmla="*/ 68500 h 71856"/>
                      <a:gd name="connsiteX225" fmla="*/ 44308 w 73693"/>
                      <a:gd name="connsiteY225" fmla="*/ 69662 h 71856"/>
                      <a:gd name="connsiteX226" fmla="*/ 44381 w 73693"/>
                      <a:gd name="connsiteY226" fmla="*/ 68675 h 71856"/>
                      <a:gd name="connsiteX227" fmla="*/ 44910 w 73693"/>
                      <a:gd name="connsiteY227" fmla="*/ 69598 h 71856"/>
                      <a:gd name="connsiteX228" fmla="*/ 45476 w 73693"/>
                      <a:gd name="connsiteY228" fmla="*/ 68423 h 71856"/>
                      <a:gd name="connsiteX229" fmla="*/ 45331 w 73693"/>
                      <a:gd name="connsiteY229" fmla="*/ 68829 h 71856"/>
                      <a:gd name="connsiteX230" fmla="*/ 46901 w 73693"/>
                      <a:gd name="connsiteY230" fmla="*/ 68328 h 71856"/>
                      <a:gd name="connsiteX231" fmla="*/ 48380 w 73693"/>
                      <a:gd name="connsiteY231" fmla="*/ 67784 h 71856"/>
                      <a:gd name="connsiteX232" fmla="*/ 48326 w 73693"/>
                      <a:gd name="connsiteY232" fmla="*/ 69408 h 71856"/>
                      <a:gd name="connsiteX233" fmla="*/ 50243 w 73693"/>
                      <a:gd name="connsiteY233" fmla="*/ 67768 h 71856"/>
                      <a:gd name="connsiteX234" fmla="*/ 52125 w 73693"/>
                      <a:gd name="connsiteY234" fmla="*/ 66403 h 71856"/>
                      <a:gd name="connsiteX235" fmla="*/ 51814 w 73693"/>
                      <a:gd name="connsiteY235" fmla="*/ 66383 h 71856"/>
                      <a:gd name="connsiteX236" fmla="*/ 52270 w 73693"/>
                      <a:gd name="connsiteY236" fmla="*/ 65751 h 71856"/>
                      <a:gd name="connsiteX237" fmla="*/ 53439 w 73693"/>
                      <a:gd name="connsiteY237" fmla="*/ 65624 h 71856"/>
                      <a:gd name="connsiteX238" fmla="*/ 53695 w 73693"/>
                      <a:gd name="connsiteY238" fmla="*/ 66482 h 71856"/>
                      <a:gd name="connsiteX239" fmla="*/ 56161 w 73693"/>
                      <a:gd name="connsiteY239" fmla="*/ 63682 h 71856"/>
                      <a:gd name="connsiteX240" fmla="*/ 56289 w 73693"/>
                      <a:gd name="connsiteY240" fmla="*/ 64208 h 71856"/>
                      <a:gd name="connsiteX241" fmla="*/ 58334 w 73693"/>
                      <a:gd name="connsiteY241" fmla="*/ 63288 h 71856"/>
                      <a:gd name="connsiteX242" fmla="*/ 57896 w 73693"/>
                      <a:gd name="connsiteY242" fmla="*/ 62183 h 71856"/>
                      <a:gd name="connsiteX243" fmla="*/ 58937 w 73693"/>
                      <a:gd name="connsiteY243" fmla="*/ 62338 h 71856"/>
                      <a:gd name="connsiteX244" fmla="*/ 59631 w 73693"/>
                      <a:gd name="connsiteY244" fmla="*/ 62046 h 71856"/>
                      <a:gd name="connsiteX245" fmla="*/ 60380 w 73693"/>
                      <a:gd name="connsiteY245" fmla="*/ 60815 h 71856"/>
                      <a:gd name="connsiteX246" fmla="*/ 61019 w 73693"/>
                      <a:gd name="connsiteY246" fmla="*/ 59553 h 71856"/>
                      <a:gd name="connsiteX247" fmla="*/ 62425 w 73693"/>
                      <a:gd name="connsiteY247" fmla="*/ 59096 h 71856"/>
                      <a:gd name="connsiteX248" fmla="*/ 62535 w 73693"/>
                      <a:gd name="connsiteY248" fmla="*/ 59644 h 71856"/>
                      <a:gd name="connsiteX249" fmla="*/ 63192 w 73693"/>
                      <a:gd name="connsiteY249" fmla="*/ 58227 h 71856"/>
                      <a:gd name="connsiteX250" fmla="*/ 61968 w 73693"/>
                      <a:gd name="connsiteY250" fmla="*/ 57823 h 71856"/>
                      <a:gd name="connsiteX251" fmla="*/ 61914 w 73693"/>
                      <a:gd name="connsiteY251" fmla="*/ 56550 h 71856"/>
                      <a:gd name="connsiteX252" fmla="*/ 63503 w 73693"/>
                      <a:gd name="connsiteY252" fmla="*/ 57502 h 71856"/>
                      <a:gd name="connsiteX253" fmla="*/ 62900 w 73693"/>
                      <a:gd name="connsiteY253" fmla="*/ 56963 h 71856"/>
                      <a:gd name="connsiteX254" fmla="*/ 63028 w 73693"/>
                      <a:gd name="connsiteY254" fmla="*/ 55621 h 71856"/>
                      <a:gd name="connsiteX255" fmla="*/ 63356 w 73693"/>
                      <a:gd name="connsiteY255" fmla="*/ 55935 h 71856"/>
                      <a:gd name="connsiteX256" fmla="*/ 63466 w 73693"/>
                      <a:gd name="connsiteY256" fmla="*/ 54616 h 71856"/>
                      <a:gd name="connsiteX257" fmla="*/ 64251 w 73693"/>
                      <a:gd name="connsiteY257" fmla="*/ 55705 h 71856"/>
                      <a:gd name="connsiteX258" fmla="*/ 64471 w 73693"/>
                      <a:gd name="connsiteY258" fmla="*/ 53834 h 71856"/>
                      <a:gd name="connsiteX259" fmla="*/ 64471 w 73693"/>
                      <a:gd name="connsiteY259" fmla="*/ 54846 h 71856"/>
                      <a:gd name="connsiteX260" fmla="*/ 65932 w 73693"/>
                      <a:gd name="connsiteY260" fmla="*/ 54519 h 71856"/>
                      <a:gd name="connsiteX261" fmla="*/ 65895 w 73693"/>
                      <a:gd name="connsiteY261" fmla="*/ 54541 h 71856"/>
                      <a:gd name="connsiteX262" fmla="*/ 66863 w 73693"/>
                      <a:gd name="connsiteY262" fmla="*/ 53944 h 71856"/>
                      <a:gd name="connsiteX263" fmla="*/ 66461 w 73693"/>
                      <a:gd name="connsiteY263" fmla="*/ 54004 h 71856"/>
                      <a:gd name="connsiteX264" fmla="*/ 65859 w 73693"/>
                      <a:gd name="connsiteY264" fmla="*/ 52297 h 71856"/>
                      <a:gd name="connsiteX265" fmla="*/ 66114 w 73693"/>
                      <a:gd name="connsiteY265" fmla="*/ 51730 h 71856"/>
                      <a:gd name="connsiteX266" fmla="*/ 65804 w 73693"/>
                      <a:gd name="connsiteY266" fmla="*/ 50792 h 71856"/>
                      <a:gd name="connsiteX267" fmla="*/ 67521 w 73693"/>
                      <a:gd name="connsiteY267" fmla="*/ 51942 h 71856"/>
                      <a:gd name="connsiteX268" fmla="*/ 68635 w 73693"/>
                      <a:gd name="connsiteY268" fmla="*/ 51893 h 71856"/>
                      <a:gd name="connsiteX269" fmla="*/ 68726 w 73693"/>
                      <a:gd name="connsiteY269" fmla="*/ 50271 h 71856"/>
                      <a:gd name="connsiteX270" fmla="*/ 69767 w 73693"/>
                      <a:gd name="connsiteY270" fmla="*/ 50278 h 71856"/>
                      <a:gd name="connsiteX271" fmla="*/ 68744 w 73693"/>
                      <a:gd name="connsiteY271" fmla="*/ 49931 h 71856"/>
                      <a:gd name="connsiteX272" fmla="*/ 69438 w 73693"/>
                      <a:gd name="connsiteY272" fmla="*/ 48405 h 71856"/>
                      <a:gd name="connsiteX273" fmla="*/ 69858 w 73693"/>
                      <a:gd name="connsiteY273" fmla="*/ 46443 h 71856"/>
                      <a:gd name="connsiteX274" fmla="*/ 68178 w 73693"/>
                      <a:gd name="connsiteY274" fmla="*/ 43731 h 71856"/>
                      <a:gd name="connsiteX275" fmla="*/ 68269 w 73693"/>
                      <a:gd name="connsiteY275" fmla="*/ 43395 h 71856"/>
                      <a:gd name="connsiteX276" fmla="*/ 69274 w 73693"/>
                      <a:gd name="connsiteY276" fmla="*/ 44012 h 71856"/>
                      <a:gd name="connsiteX277" fmla="*/ 69657 w 73693"/>
                      <a:gd name="connsiteY277" fmla="*/ 42489 h 71856"/>
                      <a:gd name="connsiteX278" fmla="*/ 70644 w 73693"/>
                      <a:gd name="connsiteY278" fmla="*/ 42504 h 71856"/>
                      <a:gd name="connsiteX279" fmla="*/ 70005 w 73693"/>
                      <a:gd name="connsiteY279" fmla="*/ 41486 h 71856"/>
                      <a:gd name="connsiteX280" fmla="*/ 71356 w 73693"/>
                      <a:gd name="connsiteY280" fmla="*/ 42177 h 71856"/>
                      <a:gd name="connsiteX281" fmla="*/ 70297 w 73693"/>
                      <a:gd name="connsiteY281" fmla="*/ 40378 h 71856"/>
                      <a:gd name="connsiteX282" fmla="*/ 71575 w 73693"/>
                      <a:gd name="connsiteY282" fmla="*/ 41085 h 71856"/>
                      <a:gd name="connsiteX283" fmla="*/ 70242 w 73693"/>
                      <a:gd name="connsiteY283" fmla="*/ 39119 h 71856"/>
                      <a:gd name="connsiteX284" fmla="*/ 69968 w 73693"/>
                      <a:gd name="connsiteY284" fmla="*/ 39386 h 71856"/>
                      <a:gd name="connsiteX285" fmla="*/ 70900 w 73693"/>
                      <a:gd name="connsiteY285" fmla="*/ 39625 h 71856"/>
                      <a:gd name="connsiteX286" fmla="*/ 70077 w 73693"/>
                      <a:gd name="connsiteY286" fmla="*/ 40323 h 71856"/>
                      <a:gd name="connsiteX287" fmla="*/ 69895 w 73693"/>
                      <a:gd name="connsiteY287" fmla="*/ 39916 h 71856"/>
                      <a:gd name="connsiteX288" fmla="*/ 69128 w 73693"/>
                      <a:gd name="connsiteY288" fmla="*/ 40822 h 71856"/>
                      <a:gd name="connsiteX289" fmla="*/ 69767 w 73693"/>
                      <a:gd name="connsiteY289" fmla="*/ 42228 h 71856"/>
                      <a:gd name="connsiteX290" fmla="*/ 68598 w 73693"/>
                      <a:gd name="connsiteY290" fmla="*/ 41758 h 71856"/>
                      <a:gd name="connsiteX291" fmla="*/ 69110 w 73693"/>
                      <a:gd name="connsiteY291" fmla="*/ 36102 h 71856"/>
                      <a:gd name="connsiteX292" fmla="*/ 69110 w 73693"/>
                      <a:gd name="connsiteY292" fmla="*/ 36027 h 71856"/>
                      <a:gd name="connsiteX293" fmla="*/ 73420 w 73693"/>
                      <a:gd name="connsiteY293" fmla="*/ 35065 h 71856"/>
                      <a:gd name="connsiteX294" fmla="*/ 72324 w 73693"/>
                      <a:gd name="connsiteY294" fmla="*/ 34298 h 71856"/>
                      <a:gd name="connsiteX295" fmla="*/ 73146 w 73693"/>
                      <a:gd name="connsiteY295" fmla="*/ 33991 h 71856"/>
                      <a:gd name="connsiteX296" fmla="*/ 73237 w 73693"/>
                      <a:gd name="connsiteY296" fmla="*/ 34679 h 71856"/>
                      <a:gd name="connsiteX297" fmla="*/ 72799 w 73693"/>
                      <a:gd name="connsiteY297" fmla="*/ 33774 h 71856"/>
                      <a:gd name="connsiteX298" fmla="*/ 53147 w 73693"/>
                      <a:gd name="connsiteY298" fmla="*/ 5339 h 71856"/>
                      <a:gd name="connsiteX299" fmla="*/ 53531 w 73693"/>
                      <a:gd name="connsiteY299" fmla="*/ 5465 h 71856"/>
                      <a:gd name="connsiteX300" fmla="*/ 53129 w 73693"/>
                      <a:gd name="connsiteY300" fmla="*/ 5357 h 71856"/>
                      <a:gd name="connsiteX301" fmla="*/ 53147 w 73693"/>
                      <a:gd name="connsiteY301" fmla="*/ 5339 h 71856"/>
                      <a:gd name="connsiteX302" fmla="*/ 52270 w 73693"/>
                      <a:gd name="connsiteY302" fmla="*/ 5003 h 71856"/>
                      <a:gd name="connsiteX303" fmla="*/ 51814 w 73693"/>
                      <a:gd name="connsiteY303" fmla="*/ 5569 h 71856"/>
                      <a:gd name="connsiteX304" fmla="*/ 51650 w 73693"/>
                      <a:gd name="connsiteY304" fmla="*/ 4658 h 71856"/>
                      <a:gd name="connsiteX305" fmla="*/ 52270 w 73693"/>
                      <a:gd name="connsiteY305" fmla="*/ 5003 h 71856"/>
                      <a:gd name="connsiteX306" fmla="*/ 59941 w 73693"/>
                      <a:gd name="connsiteY306" fmla="*/ 59648 h 71856"/>
                      <a:gd name="connsiteX307" fmla="*/ 59339 w 73693"/>
                      <a:gd name="connsiteY307" fmla="*/ 59038 h 71856"/>
                      <a:gd name="connsiteX308" fmla="*/ 59704 w 73693"/>
                      <a:gd name="connsiteY308" fmla="*/ 58689 h 71856"/>
                      <a:gd name="connsiteX309" fmla="*/ 59941 w 73693"/>
                      <a:gd name="connsiteY309" fmla="*/ 59648 h 71856"/>
                      <a:gd name="connsiteX310" fmla="*/ 68233 w 73693"/>
                      <a:gd name="connsiteY310" fmla="*/ 46554 h 71856"/>
                      <a:gd name="connsiteX311" fmla="*/ 67356 w 73693"/>
                      <a:gd name="connsiteY311" fmla="*/ 46465 h 71856"/>
                      <a:gd name="connsiteX312" fmla="*/ 67557 w 73693"/>
                      <a:gd name="connsiteY312" fmla="*/ 45901 h 71856"/>
                      <a:gd name="connsiteX313" fmla="*/ 68233 w 73693"/>
                      <a:gd name="connsiteY313" fmla="*/ 46554 h 71856"/>
                      <a:gd name="connsiteX314" fmla="*/ 68872 w 73693"/>
                      <a:gd name="connsiteY314" fmla="*/ 42126 h 71856"/>
                      <a:gd name="connsiteX315" fmla="*/ 69438 w 73693"/>
                      <a:gd name="connsiteY315" fmla="*/ 42633 h 71856"/>
                      <a:gd name="connsiteX316" fmla="*/ 68434 w 73693"/>
                      <a:gd name="connsiteY316" fmla="*/ 42577 h 71856"/>
                      <a:gd name="connsiteX317" fmla="*/ 68562 w 73693"/>
                      <a:gd name="connsiteY317" fmla="*/ 41866 h 71856"/>
                      <a:gd name="connsiteX318" fmla="*/ 68872 w 73693"/>
                      <a:gd name="connsiteY318" fmla="*/ 42126 h 71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693" h="71856">
                        <a:moveTo>
                          <a:pt x="72799" y="33774"/>
                        </a:moveTo>
                        <a:cubicBezTo>
                          <a:pt x="73237" y="33684"/>
                          <a:pt x="73529" y="33554"/>
                          <a:pt x="73694" y="33383"/>
                        </a:cubicBezTo>
                        <a:lnTo>
                          <a:pt x="72013" y="32658"/>
                        </a:lnTo>
                        <a:cubicBezTo>
                          <a:pt x="72342" y="32585"/>
                          <a:pt x="72689" y="32672"/>
                          <a:pt x="72981" y="32689"/>
                        </a:cubicBezTo>
                        <a:cubicBezTo>
                          <a:pt x="73274" y="32701"/>
                          <a:pt x="73548" y="32698"/>
                          <a:pt x="73694" y="32351"/>
                        </a:cubicBezTo>
                        <a:cubicBezTo>
                          <a:pt x="72872" y="31958"/>
                          <a:pt x="72233" y="32855"/>
                          <a:pt x="71630" y="32177"/>
                        </a:cubicBezTo>
                        <a:cubicBezTo>
                          <a:pt x="72360" y="31681"/>
                          <a:pt x="73000" y="31735"/>
                          <a:pt x="72269" y="31270"/>
                        </a:cubicBezTo>
                        <a:cubicBezTo>
                          <a:pt x="72689" y="31147"/>
                          <a:pt x="73000" y="31228"/>
                          <a:pt x="73219" y="31429"/>
                        </a:cubicBezTo>
                        <a:cubicBezTo>
                          <a:pt x="72616" y="30996"/>
                          <a:pt x="72799" y="30156"/>
                          <a:pt x="71867" y="30055"/>
                        </a:cubicBezTo>
                        <a:cubicBezTo>
                          <a:pt x="72306" y="29743"/>
                          <a:pt x="72178" y="29346"/>
                          <a:pt x="72141" y="29007"/>
                        </a:cubicBezTo>
                        <a:cubicBezTo>
                          <a:pt x="72087" y="28676"/>
                          <a:pt x="72123" y="28408"/>
                          <a:pt x="72927" y="28252"/>
                        </a:cubicBezTo>
                        <a:cubicBezTo>
                          <a:pt x="72507" y="28187"/>
                          <a:pt x="71484" y="27745"/>
                          <a:pt x="71301" y="27361"/>
                        </a:cubicBezTo>
                        <a:cubicBezTo>
                          <a:pt x="73383" y="27628"/>
                          <a:pt x="71027" y="25807"/>
                          <a:pt x="73073" y="25416"/>
                        </a:cubicBezTo>
                        <a:cubicBezTo>
                          <a:pt x="72178" y="25372"/>
                          <a:pt x="71813" y="24939"/>
                          <a:pt x="71520" y="24426"/>
                        </a:cubicBezTo>
                        <a:cubicBezTo>
                          <a:pt x="71228" y="23913"/>
                          <a:pt x="71009" y="23312"/>
                          <a:pt x="70388" y="23014"/>
                        </a:cubicBezTo>
                        <a:cubicBezTo>
                          <a:pt x="70534" y="23018"/>
                          <a:pt x="70845" y="23020"/>
                          <a:pt x="70790" y="23137"/>
                        </a:cubicBezTo>
                        <a:cubicBezTo>
                          <a:pt x="70717" y="22545"/>
                          <a:pt x="71155" y="22189"/>
                          <a:pt x="71320" y="21705"/>
                        </a:cubicBezTo>
                        <a:cubicBezTo>
                          <a:pt x="69968" y="22194"/>
                          <a:pt x="69274" y="21530"/>
                          <a:pt x="68269" y="21497"/>
                        </a:cubicBezTo>
                        <a:cubicBezTo>
                          <a:pt x="69237" y="20279"/>
                          <a:pt x="69986" y="21150"/>
                          <a:pt x="71119" y="20395"/>
                        </a:cubicBezTo>
                        <a:cubicBezTo>
                          <a:pt x="70059" y="20916"/>
                          <a:pt x="69512" y="19776"/>
                          <a:pt x="68744" y="20432"/>
                        </a:cubicBezTo>
                        <a:cubicBezTo>
                          <a:pt x="69292" y="19566"/>
                          <a:pt x="68927" y="19833"/>
                          <a:pt x="69858" y="19027"/>
                        </a:cubicBezTo>
                        <a:cubicBezTo>
                          <a:pt x="68214" y="19789"/>
                          <a:pt x="69384" y="18702"/>
                          <a:pt x="68160" y="18865"/>
                        </a:cubicBezTo>
                        <a:cubicBezTo>
                          <a:pt x="68544" y="17765"/>
                          <a:pt x="69530" y="17851"/>
                          <a:pt x="68617" y="17387"/>
                        </a:cubicBezTo>
                        <a:cubicBezTo>
                          <a:pt x="68872" y="16743"/>
                          <a:pt x="69822" y="17092"/>
                          <a:pt x="69822" y="17092"/>
                        </a:cubicBezTo>
                        <a:cubicBezTo>
                          <a:pt x="69384" y="16295"/>
                          <a:pt x="68470" y="17415"/>
                          <a:pt x="67703" y="17658"/>
                        </a:cubicBezTo>
                        <a:cubicBezTo>
                          <a:pt x="66827" y="16984"/>
                          <a:pt x="68306" y="16719"/>
                          <a:pt x="68708" y="16034"/>
                        </a:cubicBezTo>
                        <a:cubicBezTo>
                          <a:pt x="68379" y="15844"/>
                          <a:pt x="67886" y="15813"/>
                          <a:pt x="67448" y="15780"/>
                        </a:cubicBezTo>
                        <a:cubicBezTo>
                          <a:pt x="67009" y="15756"/>
                          <a:pt x="66607" y="15736"/>
                          <a:pt x="66498" y="15526"/>
                        </a:cubicBezTo>
                        <a:cubicBezTo>
                          <a:pt x="66644" y="15367"/>
                          <a:pt x="66662" y="15245"/>
                          <a:pt x="66954" y="15172"/>
                        </a:cubicBezTo>
                        <a:cubicBezTo>
                          <a:pt x="65676" y="15260"/>
                          <a:pt x="65694" y="13543"/>
                          <a:pt x="64142" y="13788"/>
                        </a:cubicBezTo>
                        <a:cubicBezTo>
                          <a:pt x="64197" y="13667"/>
                          <a:pt x="64270" y="13572"/>
                          <a:pt x="64325" y="13495"/>
                        </a:cubicBezTo>
                        <a:cubicBezTo>
                          <a:pt x="63886" y="14027"/>
                          <a:pt x="63375" y="14483"/>
                          <a:pt x="62973" y="14781"/>
                        </a:cubicBezTo>
                        <a:cubicBezTo>
                          <a:pt x="62718" y="14524"/>
                          <a:pt x="61877" y="14845"/>
                          <a:pt x="62462" y="14162"/>
                        </a:cubicBezTo>
                        <a:cubicBezTo>
                          <a:pt x="62590" y="14343"/>
                          <a:pt x="62863" y="14120"/>
                          <a:pt x="63156" y="14021"/>
                        </a:cubicBezTo>
                        <a:lnTo>
                          <a:pt x="62590" y="13989"/>
                        </a:lnTo>
                        <a:cubicBezTo>
                          <a:pt x="63338" y="12885"/>
                          <a:pt x="63283" y="14089"/>
                          <a:pt x="64014" y="13477"/>
                        </a:cubicBezTo>
                        <a:cubicBezTo>
                          <a:pt x="63156" y="13161"/>
                          <a:pt x="61804" y="13236"/>
                          <a:pt x="61676" y="12564"/>
                        </a:cubicBezTo>
                        <a:cubicBezTo>
                          <a:pt x="62498" y="11601"/>
                          <a:pt x="62918" y="13293"/>
                          <a:pt x="63192" y="11945"/>
                        </a:cubicBezTo>
                        <a:lnTo>
                          <a:pt x="63466" y="12951"/>
                        </a:lnTo>
                        <a:cubicBezTo>
                          <a:pt x="64452" y="11107"/>
                          <a:pt x="63740" y="13470"/>
                          <a:pt x="64873" y="11574"/>
                        </a:cubicBezTo>
                        <a:cubicBezTo>
                          <a:pt x="64580" y="10977"/>
                          <a:pt x="64233" y="10820"/>
                          <a:pt x="63868" y="10668"/>
                        </a:cubicBezTo>
                        <a:cubicBezTo>
                          <a:pt x="63503" y="10520"/>
                          <a:pt x="63174" y="10349"/>
                          <a:pt x="62827" y="9803"/>
                        </a:cubicBezTo>
                        <a:cubicBezTo>
                          <a:pt x="62133" y="10113"/>
                          <a:pt x="62188" y="10602"/>
                          <a:pt x="61494" y="10918"/>
                        </a:cubicBezTo>
                        <a:cubicBezTo>
                          <a:pt x="60435" y="10798"/>
                          <a:pt x="60727" y="10000"/>
                          <a:pt x="61000" y="9253"/>
                        </a:cubicBezTo>
                        <a:cubicBezTo>
                          <a:pt x="61275" y="8511"/>
                          <a:pt x="61530" y="7823"/>
                          <a:pt x="60507" y="8022"/>
                        </a:cubicBezTo>
                        <a:cubicBezTo>
                          <a:pt x="59704" y="8447"/>
                          <a:pt x="58608" y="9624"/>
                          <a:pt x="58425" y="8425"/>
                        </a:cubicBezTo>
                        <a:lnTo>
                          <a:pt x="59539" y="7490"/>
                        </a:lnTo>
                        <a:cubicBezTo>
                          <a:pt x="58644" y="6647"/>
                          <a:pt x="57768" y="8714"/>
                          <a:pt x="57348" y="7204"/>
                        </a:cubicBezTo>
                        <a:cubicBezTo>
                          <a:pt x="57841" y="6879"/>
                          <a:pt x="58371" y="7381"/>
                          <a:pt x="58316" y="7136"/>
                        </a:cubicBezTo>
                        <a:cubicBezTo>
                          <a:pt x="58316" y="5735"/>
                          <a:pt x="57384" y="7443"/>
                          <a:pt x="56909" y="7083"/>
                        </a:cubicBezTo>
                        <a:lnTo>
                          <a:pt x="57494" y="5973"/>
                        </a:lnTo>
                        <a:cubicBezTo>
                          <a:pt x="56891" y="5713"/>
                          <a:pt x="56161" y="5593"/>
                          <a:pt x="55430" y="5478"/>
                        </a:cubicBezTo>
                        <a:cubicBezTo>
                          <a:pt x="54700" y="5368"/>
                          <a:pt x="53987" y="5231"/>
                          <a:pt x="53293" y="5056"/>
                        </a:cubicBezTo>
                        <a:cubicBezTo>
                          <a:pt x="53531" y="4756"/>
                          <a:pt x="53933" y="4515"/>
                          <a:pt x="53823" y="4029"/>
                        </a:cubicBezTo>
                        <a:cubicBezTo>
                          <a:pt x="52873" y="3916"/>
                          <a:pt x="52033" y="3471"/>
                          <a:pt x="51248" y="2873"/>
                        </a:cubicBezTo>
                        <a:cubicBezTo>
                          <a:pt x="50444" y="2347"/>
                          <a:pt x="49695" y="1662"/>
                          <a:pt x="48965" y="1005"/>
                        </a:cubicBezTo>
                        <a:lnTo>
                          <a:pt x="47997" y="1809"/>
                        </a:lnTo>
                        <a:cubicBezTo>
                          <a:pt x="47869" y="1746"/>
                          <a:pt x="47869" y="1264"/>
                          <a:pt x="48088" y="1104"/>
                        </a:cubicBezTo>
                        <a:cubicBezTo>
                          <a:pt x="47559" y="534"/>
                          <a:pt x="47869" y="1752"/>
                          <a:pt x="47431" y="2077"/>
                        </a:cubicBezTo>
                        <a:cubicBezTo>
                          <a:pt x="47029" y="2053"/>
                          <a:pt x="47102" y="1350"/>
                          <a:pt x="47431" y="1100"/>
                        </a:cubicBezTo>
                        <a:cubicBezTo>
                          <a:pt x="46719" y="1385"/>
                          <a:pt x="45787" y="1657"/>
                          <a:pt x="44928" y="1681"/>
                        </a:cubicBezTo>
                        <a:cubicBezTo>
                          <a:pt x="44709" y="1686"/>
                          <a:pt x="44490" y="1673"/>
                          <a:pt x="44289" y="1650"/>
                        </a:cubicBezTo>
                        <a:cubicBezTo>
                          <a:pt x="44088" y="1640"/>
                          <a:pt x="43888" y="1609"/>
                          <a:pt x="43687" y="1555"/>
                        </a:cubicBezTo>
                        <a:cubicBezTo>
                          <a:pt x="43321" y="1447"/>
                          <a:pt x="42974" y="1242"/>
                          <a:pt x="42718" y="906"/>
                        </a:cubicBezTo>
                        <a:lnTo>
                          <a:pt x="43011" y="627"/>
                        </a:lnTo>
                        <a:cubicBezTo>
                          <a:pt x="42098" y="41"/>
                          <a:pt x="41641" y="2663"/>
                          <a:pt x="40892" y="1533"/>
                        </a:cubicBezTo>
                        <a:lnTo>
                          <a:pt x="41093" y="1367"/>
                        </a:lnTo>
                        <a:cubicBezTo>
                          <a:pt x="40089" y="1027"/>
                          <a:pt x="38993" y="1135"/>
                          <a:pt x="37970" y="1062"/>
                        </a:cubicBezTo>
                        <a:cubicBezTo>
                          <a:pt x="37842" y="1051"/>
                          <a:pt x="37714" y="1041"/>
                          <a:pt x="37587" y="1032"/>
                        </a:cubicBezTo>
                        <a:lnTo>
                          <a:pt x="37404" y="1010"/>
                        </a:lnTo>
                        <a:lnTo>
                          <a:pt x="37313" y="970"/>
                        </a:lnTo>
                        <a:lnTo>
                          <a:pt x="37258" y="937"/>
                        </a:lnTo>
                        <a:lnTo>
                          <a:pt x="37258" y="937"/>
                        </a:lnTo>
                        <a:lnTo>
                          <a:pt x="37075" y="937"/>
                        </a:lnTo>
                        <a:lnTo>
                          <a:pt x="37075" y="937"/>
                        </a:lnTo>
                        <a:lnTo>
                          <a:pt x="37039" y="961"/>
                        </a:lnTo>
                        <a:cubicBezTo>
                          <a:pt x="36819" y="943"/>
                          <a:pt x="36600" y="921"/>
                          <a:pt x="36381" y="859"/>
                        </a:cubicBezTo>
                        <a:cubicBezTo>
                          <a:pt x="35961" y="736"/>
                          <a:pt x="35541" y="519"/>
                          <a:pt x="35158" y="126"/>
                        </a:cubicBezTo>
                        <a:cubicBezTo>
                          <a:pt x="35066" y="914"/>
                          <a:pt x="34591" y="766"/>
                          <a:pt x="34153" y="693"/>
                        </a:cubicBezTo>
                        <a:cubicBezTo>
                          <a:pt x="34043" y="674"/>
                          <a:pt x="33916" y="663"/>
                          <a:pt x="33824" y="671"/>
                        </a:cubicBezTo>
                        <a:cubicBezTo>
                          <a:pt x="33715" y="685"/>
                          <a:pt x="33587" y="725"/>
                          <a:pt x="33496" y="797"/>
                        </a:cubicBezTo>
                        <a:cubicBezTo>
                          <a:pt x="33313" y="943"/>
                          <a:pt x="33185" y="1230"/>
                          <a:pt x="33203" y="1777"/>
                        </a:cubicBezTo>
                        <a:cubicBezTo>
                          <a:pt x="31888" y="881"/>
                          <a:pt x="32199" y="431"/>
                          <a:pt x="30263" y="0"/>
                        </a:cubicBezTo>
                        <a:cubicBezTo>
                          <a:pt x="29733" y="-29"/>
                          <a:pt x="29825" y="1478"/>
                          <a:pt x="29350" y="1829"/>
                        </a:cubicBezTo>
                        <a:lnTo>
                          <a:pt x="29076" y="722"/>
                        </a:lnTo>
                        <a:cubicBezTo>
                          <a:pt x="29076" y="722"/>
                          <a:pt x="28966" y="1062"/>
                          <a:pt x="28838" y="1399"/>
                        </a:cubicBezTo>
                        <a:cubicBezTo>
                          <a:pt x="28729" y="1737"/>
                          <a:pt x="28619" y="2072"/>
                          <a:pt x="28619" y="2072"/>
                        </a:cubicBezTo>
                        <a:lnTo>
                          <a:pt x="27889" y="853"/>
                        </a:lnTo>
                        <a:lnTo>
                          <a:pt x="27450" y="1270"/>
                        </a:lnTo>
                        <a:cubicBezTo>
                          <a:pt x="27688" y="1281"/>
                          <a:pt x="28017" y="1651"/>
                          <a:pt x="28071" y="1975"/>
                        </a:cubicBezTo>
                        <a:cubicBezTo>
                          <a:pt x="27742" y="2324"/>
                          <a:pt x="27231" y="2256"/>
                          <a:pt x="26738" y="2037"/>
                        </a:cubicBezTo>
                        <a:cubicBezTo>
                          <a:pt x="26263" y="1834"/>
                          <a:pt x="25825" y="1502"/>
                          <a:pt x="25734" y="1224"/>
                        </a:cubicBezTo>
                        <a:cubicBezTo>
                          <a:pt x="25734" y="1224"/>
                          <a:pt x="25350" y="1620"/>
                          <a:pt x="24948" y="2017"/>
                        </a:cubicBezTo>
                        <a:cubicBezTo>
                          <a:pt x="24583" y="2411"/>
                          <a:pt x="24199" y="2806"/>
                          <a:pt x="24199" y="2806"/>
                        </a:cubicBezTo>
                        <a:cubicBezTo>
                          <a:pt x="24108" y="2475"/>
                          <a:pt x="24236" y="2247"/>
                          <a:pt x="24346" y="2000"/>
                        </a:cubicBezTo>
                        <a:cubicBezTo>
                          <a:pt x="23889" y="2817"/>
                          <a:pt x="23816" y="789"/>
                          <a:pt x="23341" y="2017"/>
                        </a:cubicBezTo>
                        <a:cubicBezTo>
                          <a:pt x="23560" y="2210"/>
                          <a:pt x="23523" y="2669"/>
                          <a:pt x="23596" y="2890"/>
                        </a:cubicBezTo>
                        <a:cubicBezTo>
                          <a:pt x="22884" y="2400"/>
                          <a:pt x="21880" y="2915"/>
                          <a:pt x="21277" y="3514"/>
                        </a:cubicBezTo>
                        <a:lnTo>
                          <a:pt x="21076" y="2742"/>
                        </a:lnTo>
                        <a:cubicBezTo>
                          <a:pt x="20364" y="2992"/>
                          <a:pt x="19670" y="3368"/>
                          <a:pt x="19049" y="3914"/>
                        </a:cubicBezTo>
                        <a:cubicBezTo>
                          <a:pt x="18410" y="4433"/>
                          <a:pt x="17789" y="4979"/>
                          <a:pt x="17076" y="5406"/>
                        </a:cubicBezTo>
                        <a:cubicBezTo>
                          <a:pt x="17789" y="5401"/>
                          <a:pt x="18392" y="6625"/>
                          <a:pt x="18081" y="6972"/>
                        </a:cubicBezTo>
                        <a:lnTo>
                          <a:pt x="17259" y="6066"/>
                        </a:lnTo>
                        <a:cubicBezTo>
                          <a:pt x="17405" y="6844"/>
                          <a:pt x="17917" y="6188"/>
                          <a:pt x="17898" y="7269"/>
                        </a:cubicBezTo>
                        <a:cubicBezTo>
                          <a:pt x="17350" y="7490"/>
                          <a:pt x="16802" y="6376"/>
                          <a:pt x="16857" y="5841"/>
                        </a:cubicBezTo>
                        <a:lnTo>
                          <a:pt x="16510" y="6625"/>
                        </a:lnTo>
                        <a:cubicBezTo>
                          <a:pt x="16254" y="6358"/>
                          <a:pt x="16291" y="6097"/>
                          <a:pt x="16072" y="5695"/>
                        </a:cubicBezTo>
                        <a:cubicBezTo>
                          <a:pt x="16254" y="6480"/>
                          <a:pt x="14301" y="5507"/>
                          <a:pt x="14721" y="6820"/>
                        </a:cubicBezTo>
                        <a:lnTo>
                          <a:pt x="14465" y="6561"/>
                        </a:lnTo>
                        <a:cubicBezTo>
                          <a:pt x="14118" y="6811"/>
                          <a:pt x="13844" y="7048"/>
                          <a:pt x="13606" y="7277"/>
                        </a:cubicBezTo>
                        <a:cubicBezTo>
                          <a:pt x="13369" y="7514"/>
                          <a:pt x="13205" y="7761"/>
                          <a:pt x="13022" y="7991"/>
                        </a:cubicBezTo>
                        <a:cubicBezTo>
                          <a:pt x="12675" y="8456"/>
                          <a:pt x="12365" y="8898"/>
                          <a:pt x="11890" y="9377"/>
                        </a:cubicBezTo>
                        <a:cubicBezTo>
                          <a:pt x="12583" y="10148"/>
                          <a:pt x="12036" y="10332"/>
                          <a:pt x="12346" y="11189"/>
                        </a:cubicBezTo>
                        <a:cubicBezTo>
                          <a:pt x="11470" y="11649"/>
                          <a:pt x="10136" y="11899"/>
                          <a:pt x="9406" y="12842"/>
                        </a:cubicBezTo>
                        <a:cubicBezTo>
                          <a:pt x="9278" y="13802"/>
                          <a:pt x="9935" y="13585"/>
                          <a:pt x="10191" y="14259"/>
                        </a:cubicBezTo>
                        <a:cubicBezTo>
                          <a:pt x="9424" y="13705"/>
                          <a:pt x="8785" y="14697"/>
                          <a:pt x="8620" y="13793"/>
                        </a:cubicBezTo>
                        <a:cubicBezTo>
                          <a:pt x="8255" y="14407"/>
                          <a:pt x="8018" y="14798"/>
                          <a:pt x="7817" y="15267"/>
                        </a:cubicBezTo>
                        <a:cubicBezTo>
                          <a:pt x="7725" y="15501"/>
                          <a:pt x="7634" y="15756"/>
                          <a:pt x="7543" y="16067"/>
                        </a:cubicBezTo>
                        <a:cubicBezTo>
                          <a:pt x="7488" y="16392"/>
                          <a:pt x="7415" y="16774"/>
                          <a:pt x="7360" y="17250"/>
                        </a:cubicBezTo>
                        <a:cubicBezTo>
                          <a:pt x="7780" y="17296"/>
                          <a:pt x="8036" y="17210"/>
                          <a:pt x="8237" y="17475"/>
                        </a:cubicBezTo>
                        <a:cubicBezTo>
                          <a:pt x="8219" y="17822"/>
                          <a:pt x="7543" y="17868"/>
                          <a:pt x="7177" y="17594"/>
                        </a:cubicBezTo>
                        <a:lnTo>
                          <a:pt x="7141" y="17471"/>
                        </a:lnTo>
                        <a:cubicBezTo>
                          <a:pt x="7232" y="18677"/>
                          <a:pt x="6045" y="19247"/>
                          <a:pt x="5041" y="19988"/>
                        </a:cubicBezTo>
                        <a:cubicBezTo>
                          <a:pt x="4529" y="20346"/>
                          <a:pt x="4018" y="20715"/>
                          <a:pt x="3708" y="21139"/>
                        </a:cubicBezTo>
                        <a:cubicBezTo>
                          <a:pt x="3561" y="21349"/>
                          <a:pt x="3470" y="21573"/>
                          <a:pt x="3433" y="21813"/>
                        </a:cubicBezTo>
                        <a:cubicBezTo>
                          <a:pt x="3433" y="22025"/>
                          <a:pt x="3470" y="22247"/>
                          <a:pt x="3580" y="22483"/>
                        </a:cubicBezTo>
                        <a:cubicBezTo>
                          <a:pt x="3580" y="22485"/>
                          <a:pt x="3689" y="22965"/>
                          <a:pt x="3781" y="23442"/>
                        </a:cubicBezTo>
                        <a:cubicBezTo>
                          <a:pt x="3872" y="23913"/>
                          <a:pt x="3981" y="24382"/>
                          <a:pt x="3981" y="24382"/>
                        </a:cubicBezTo>
                        <a:cubicBezTo>
                          <a:pt x="3580" y="25034"/>
                          <a:pt x="3470" y="23721"/>
                          <a:pt x="2721" y="24054"/>
                        </a:cubicBezTo>
                        <a:cubicBezTo>
                          <a:pt x="2940" y="24609"/>
                          <a:pt x="2977" y="25036"/>
                          <a:pt x="2922" y="25405"/>
                        </a:cubicBezTo>
                        <a:cubicBezTo>
                          <a:pt x="2886" y="25781"/>
                          <a:pt x="2758" y="26099"/>
                          <a:pt x="2630" y="26402"/>
                        </a:cubicBezTo>
                        <a:cubicBezTo>
                          <a:pt x="2338" y="27007"/>
                          <a:pt x="1991" y="27582"/>
                          <a:pt x="2320" y="28404"/>
                        </a:cubicBezTo>
                        <a:cubicBezTo>
                          <a:pt x="1954" y="28466"/>
                          <a:pt x="1662" y="28576"/>
                          <a:pt x="1425" y="28727"/>
                        </a:cubicBezTo>
                        <a:cubicBezTo>
                          <a:pt x="1205" y="28881"/>
                          <a:pt x="1059" y="29071"/>
                          <a:pt x="950" y="29290"/>
                        </a:cubicBezTo>
                        <a:cubicBezTo>
                          <a:pt x="749" y="29725"/>
                          <a:pt x="712" y="30260"/>
                          <a:pt x="730" y="30809"/>
                        </a:cubicBezTo>
                        <a:cubicBezTo>
                          <a:pt x="730" y="31357"/>
                          <a:pt x="767" y="31912"/>
                          <a:pt x="694" y="32420"/>
                        </a:cubicBezTo>
                        <a:cubicBezTo>
                          <a:pt x="639" y="32930"/>
                          <a:pt x="475" y="33392"/>
                          <a:pt x="0" y="33761"/>
                        </a:cubicBezTo>
                        <a:lnTo>
                          <a:pt x="657" y="33713"/>
                        </a:lnTo>
                        <a:cubicBezTo>
                          <a:pt x="1297" y="34152"/>
                          <a:pt x="274" y="34174"/>
                          <a:pt x="91" y="34471"/>
                        </a:cubicBezTo>
                        <a:cubicBezTo>
                          <a:pt x="603" y="34449"/>
                          <a:pt x="1278" y="34062"/>
                          <a:pt x="1625" y="34329"/>
                        </a:cubicBezTo>
                        <a:cubicBezTo>
                          <a:pt x="1698" y="34754"/>
                          <a:pt x="2320" y="35176"/>
                          <a:pt x="2320" y="35602"/>
                        </a:cubicBezTo>
                        <a:lnTo>
                          <a:pt x="2320" y="35920"/>
                        </a:lnTo>
                        <a:lnTo>
                          <a:pt x="1753" y="36080"/>
                        </a:lnTo>
                        <a:lnTo>
                          <a:pt x="1479" y="36438"/>
                        </a:lnTo>
                        <a:cubicBezTo>
                          <a:pt x="1479" y="36628"/>
                          <a:pt x="1333" y="36816"/>
                          <a:pt x="1333" y="37008"/>
                        </a:cubicBezTo>
                        <a:cubicBezTo>
                          <a:pt x="1315" y="37770"/>
                          <a:pt x="1114" y="38542"/>
                          <a:pt x="950" y="39320"/>
                        </a:cubicBezTo>
                        <a:lnTo>
                          <a:pt x="840" y="39616"/>
                        </a:lnTo>
                        <a:lnTo>
                          <a:pt x="785" y="39970"/>
                        </a:lnTo>
                        <a:lnTo>
                          <a:pt x="712" y="40690"/>
                        </a:lnTo>
                        <a:lnTo>
                          <a:pt x="566" y="42153"/>
                        </a:lnTo>
                        <a:cubicBezTo>
                          <a:pt x="511" y="42648"/>
                          <a:pt x="475" y="43146"/>
                          <a:pt x="457" y="43647"/>
                        </a:cubicBezTo>
                        <a:cubicBezTo>
                          <a:pt x="457" y="44109"/>
                          <a:pt x="475" y="44566"/>
                          <a:pt x="511" y="45020"/>
                        </a:cubicBezTo>
                        <a:cubicBezTo>
                          <a:pt x="676" y="46361"/>
                          <a:pt x="3981" y="44854"/>
                          <a:pt x="2868" y="46812"/>
                        </a:cubicBezTo>
                        <a:lnTo>
                          <a:pt x="1589" y="46724"/>
                        </a:lnTo>
                        <a:cubicBezTo>
                          <a:pt x="1826" y="46993"/>
                          <a:pt x="2064" y="47261"/>
                          <a:pt x="2283" y="47535"/>
                        </a:cubicBezTo>
                        <a:cubicBezTo>
                          <a:pt x="2484" y="47813"/>
                          <a:pt x="2666" y="48098"/>
                          <a:pt x="2813" y="48390"/>
                        </a:cubicBezTo>
                        <a:cubicBezTo>
                          <a:pt x="3123" y="48976"/>
                          <a:pt x="3324" y="49595"/>
                          <a:pt x="3543" y="50214"/>
                        </a:cubicBezTo>
                        <a:cubicBezTo>
                          <a:pt x="4054" y="51413"/>
                          <a:pt x="4548" y="52644"/>
                          <a:pt x="5680" y="53447"/>
                        </a:cubicBezTo>
                        <a:cubicBezTo>
                          <a:pt x="5351" y="53454"/>
                          <a:pt x="5023" y="53632"/>
                          <a:pt x="4913" y="53407"/>
                        </a:cubicBezTo>
                        <a:cubicBezTo>
                          <a:pt x="4383" y="54307"/>
                          <a:pt x="5899" y="55137"/>
                          <a:pt x="6502" y="54757"/>
                        </a:cubicBezTo>
                        <a:cubicBezTo>
                          <a:pt x="6648" y="55129"/>
                          <a:pt x="5991" y="55175"/>
                          <a:pt x="5808" y="55577"/>
                        </a:cubicBezTo>
                        <a:cubicBezTo>
                          <a:pt x="5661" y="56324"/>
                          <a:pt x="7452" y="56115"/>
                          <a:pt x="6885" y="56826"/>
                        </a:cubicBezTo>
                        <a:cubicBezTo>
                          <a:pt x="6831" y="56904"/>
                          <a:pt x="6703" y="56895"/>
                          <a:pt x="6593" y="56870"/>
                        </a:cubicBezTo>
                        <a:cubicBezTo>
                          <a:pt x="7068" y="57102"/>
                          <a:pt x="7397" y="58126"/>
                          <a:pt x="7963" y="57337"/>
                        </a:cubicBezTo>
                        <a:cubicBezTo>
                          <a:pt x="8146" y="58380"/>
                          <a:pt x="9369" y="58504"/>
                          <a:pt x="9387" y="59447"/>
                        </a:cubicBezTo>
                        <a:cubicBezTo>
                          <a:pt x="10575" y="59061"/>
                          <a:pt x="10063" y="61006"/>
                          <a:pt x="11360" y="60029"/>
                        </a:cubicBezTo>
                        <a:cubicBezTo>
                          <a:pt x="10082" y="61100"/>
                          <a:pt x="11488" y="62205"/>
                          <a:pt x="12492" y="61993"/>
                        </a:cubicBezTo>
                        <a:cubicBezTo>
                          <a:pt x="11999" y="62221"/>
                          <a:pt x="12510" y="62718"/>
                          <a:pt x="11853" y="63070"/>
                        </a:cubicBezTo>
                        <a:cubicBezTo>
                          <a:pt x="12383" y="63521"/>
                          <a:pt x="13058" y="63711"/>
                          <a:pt x="13533" y="62984"/>
                        </a:cubicBezTo>
                        <a:cubicBezTo>
                          <a:pt x="13333" y="64150"/>
                          <a:pt x="14063" y="64294"/>
                          <a:pt x="14721" y="64351"/>
                        </a:cubicBezTo>
                        <a:cubicBezTo>
                          <a:pt x="15378" y="64427"/>
                          <a:pt x="15908" y="64497"/>
                          <a:pt x="15433" y="65740"/>
                        </a:cubicBezTo>
                        <a:cubicBezTo>
                          <a:pt x="15981" y="65865"/>
                          <a:pt x="16492" y="65991"/>
                          <a:pt x="16985" y="66124"/>
                        </a:cubicBezTo>
                        <a:cubicBezTo>
                          <a:pt x="17515" y="66221"/>
                          <a:pt x="18008" y="66321"/>
                          <a:pt x="18483" y="66431"/>
                        </a:cubicBezTo>
                        <a:cubicBezTo>
                          <a:pt x="18957" y="66539"/>
                          <a:pt x="19432" y="66654"/>
                          <a:pt x="19871" y="66776"/>
                        </a:cubicBezTo>
                        <a:cubicBezTo>
                          <a:pt x="20090" y="66838"/>
                          <a:pt x="20309" y="66902"/>
                          <a:pt x="20528" y="66964"/>
                        </a:cubicBezTo>
                        <a:lnTo>
                          <a:pt x="21186" y="67112"/>
                        </a:lnTo>
                        <a:cubicBezTo>
                          <a:pt x="20784" y="67828"/>
                          <a:pt x="20309" y="67684"/>
                          <a:pt x="19871" y="67472"/>
                        </a:cubicBezTo>
                        <a:cubicBezTo>
                          <a:pt x="19451" y="67271"/>
                          <a:pt x="19031" y="67088"/>
                          <a:pt x="18611" y="67861"/>
                        </a:cubicBezTo>
                        <a:cubicBezTo>
                          <a:pt x="19067" y="67938"/>
                          <a:pt x="19505" y="67947"/>
                          <a:pt x="19925" y="67938"/>
                        </a:cubicBezTo>
                        <a:cubicBezTo>
                          <a:pt x="20346" y="67908"/>
                          <a:pt x="20766" y="67843"/>
                          <a:pt x="21149" y="67815"/>
                        </a:cubicBezTo>
                        <a:cubicBezTo>
                          <a:pt x="21916" y="67753"/>
                          <a:pt x="22610" y="67799"/>
                          <a:pt x="23268" y="68336"/>
                        </a:cubicBezTo>
                        <a:cubicBezTo>
                          <a:pt x="23560" y="68730"/>
                          <a:pt x="22775" y="68896"/>
                          <a:pt x="22519" y="69088"/>
                        </a:cubicBezTo>
                        <a:cubicBezTo>
                          <a:pt x="23414" y="69176"/>
                          <a:pt x="24181" y="69437"/>
                          <a:pt x="24911" y="69735"/>
                        </a:cubicBezTo>
                        <a:cubicBezTo>
                          <a:pt x="25295" y="69875"/>
                          <a:pt x="25661" y="70007"/>
                          <a:pt x="26044" y="70084"/>
                        </a:cubicBezTo>
                        <a:cubicBezTo>
                          <a:pt x="26226" y="70120"/>
                          <a:pt x="26427" y="70144"/>
                          <a:pt x="26629" y="70146"/>
                        </a:cubicBezTo>
                        <a:cubicBezTo>
                          <a:pt x="26829" y="70136"/>
                          <a:pt x="27030" y="70098"/>
                          <a:pt x="27249" y="70038"/>
                        </a:cubicBezTo>
                        <a:cubicBezTo>
                          <a:pt x="27194" y="70186"/>
                          <a:pt x="26994" y="70306"/>
                          <a:pt x="26811" y="70390"/>
                        </a:cubicBezTo>
                        <a:cubicBezTo>
                          <a:pt x="27103" y="70414"/>
                          <a:pt x="27414" y="70801"/>
                          <a:pt x="27578" y="70062"/>
                        </a:cubicBezTo>
                        <a:lnTo>
                          <a:pt x="27249" y="70189"/>
                        </a:lnTo>
                        <a:cubicBezTo>
                          <a:pt x="27121" y="69022"/>
                          <a:pt x="28984" y="68266"/>
                          <a:pt x="29149" y="67707"/>
                        </a:cubicBezTo>
                        <a:cubicBezTo>
                          <a:pt x="28144" y="69693"/>
                          <a:pt x="30372" y="68586"/>
                          <a:pt x="29002" y="71064"/>
                        </a:cubicBezTo>
                        <a:cubicBezTo>
                          <a:pt x="29222" y="70973"/>
                          <a:pt x="29532" y="70683"/>
                          <a:pt x="29605" y="70178"/>
                        </a:cubicBezTo>
                        <a:cubicBezTo>
                          <a:pt x="29843" y="70392"/>
                          <a:pt x="29879" y="70704"/>
                          <a:pt x="29477" y="71196"/>
                        </a:cubicBezTo>
                        <a:cubicBezTo>
                          <a:pt x="30025" y="71134"/>
                          <a:pt x="30263" y="70858"/>
                          <a:pt x="30464" y="70633"/>
                        </a:cubicBezTo>
                        <a:cubicBezTo>
                          <a:pt x="30665" y="70412"/>
                          <a:pt x="30847" y="70241"/>
                          <a:pt x="31304" y="70319"/>
                        </a:cubicBezTo>
                        <a:cubicBezTo>
                          <a:pt x="31231" y="70679"/>
                          <a:pt x="31030" y="70788"/>
                          <a:pt x="30847" y="71198"/>
                        </a:cubicBezTo>
                        <a:cubicBezTo>
                          <a:pt x="31450" y="70571"/>
                          <a:pt x="32016" y="69932"/>
                          <a:pt x="32747" y="70359"/>
                        </a:cubicBezTo>
                        <a:cubicBezTo>
                          <a:pt x="32673" y="70569"/>
                          <a:pt x="32728" y="70869"/>
                          <a:pt x="32491" y="70829"/>
                        </a:cubicBezTo>
                        <a:cubicBezTo>
                          <a:pt x="33185" y="70878"/>
                          <a:pt x="33806" y="70504"/>
                          <a:pt x="34427" y="70135"/>
                        </a:cubicBezTo>
                        <a:cubicBezTo>
                          <a:pt x="35048" y="69791"/>
                          <a:pt x="35632" y="69547"/>
                          <a:pt x="36344" y="69926"/>
                        </a:cubicBezTo>
                        <a:cubicBezTo>
                          <a:pt x="35870" y="71497"/>
                          <a:pt x="36838" y="70476"/>
                          <a:pt x="36892" y="71857"/>
                        </a:cubicBezTo>
                        <a:cubicBezTo>
                          <a:pt x="36892" y="71857"/>
                          <a:pt x="36947" y="71833"/>
                          <a:pt x="37020" y="71800"/>
                        </a:cubicBezTo>
                        <a:cubicBezTo>
                          <a:pt x="37057" y="71784"/>
                          <a:pt x="37112" y="71762"/>
                          <a:pt x="37166" y="71740"/>
                        </a:cubicBezTo>
                        <a:lnTo>
                          <a:pt x="37239" y="71707"/>
                        </a:lnTo>
                        <a:lnTo>
                          <a:pt x="37258" y="70655"/>
                        </a:lnTo>
                        <a:lnTo>
                          <a:pt x="37258" y="69612"/>
                        </a:lnTo>
                        <a:lnTo>
                          <a:pt x="37386" y="69612"/>
                        </a:lnTo>
                        <a:lnTo>
                          <a:pt x="39449" y="71634"/>
                        </a:lnTo>
                        <a:lnTo>
                          <a:pt x="39449" y="71661"/>
                        </a:lnTo>
                        <a:lnTo>
                          <a:pt x="38445" y="71671"/>
                        </a:lnTo>
                        <a:lnTo>
                          <a:pt x="37952" y="71672"/>
                        </a:lnTo>
                        <a:lnTo>
                          <a:pt x="37733" y="71656"/>
                        </a:lnTo>
                        <a:cubicBezTo>
                          <a:pt x="37915" y="71545"/>
                          <a:pt x="37970" y="71433"/>
                          <a:pt x="37970" y="71433"/>
                        </a:cubicBezTo>
                        <a:lnTo>
                          <a:pt x="37587" y="70781"/>
                        </a:lnTo>
                        <a:cubicBezTo>
                          <a:pt x="38226" y="70772"/>
                          <a:pt x="38701" y="69740"/>
                          <a:pt x="39285" y="70166"/>
                        </a:cubicBezTo>
                        <a:lnTo>
                          <a:pt x="38810" y="70757"/>
                        </a:lnTo>
                        <a:lnTo>
                          <a:pt x="39997" y="70436"/>
                        </a:lnTo>
                        <a:lnTo>
                          <a:pt x="39285" y="69948"/>
                        </a:lnTo>
                        <a:cubicBezTo>
                          <a:pt x="39906" y="69203"/>
                          <a:pt x="39267" y="68208"/>
                          <a:pt x="40125" y="68549"/>
                        </a:cubicBezTo>
                        <a:cubicBezTo>
                          <a:pt x="39979" y="68694"/>
                          <a:pt x="41294" y="68553"/>
                          <a:pt x="41294" y="69284"/>
                        </a:cubicBezTo>
                        <a:cubicBezTo>
                          <a:pt x="41294" y="69284"/>
                          <a:pt x="41294" y="69284"/>
                          <a:pt x="41294" y="69287"/>
                        </a:cubicBezTo>
                        <a:cubicBezTo>
                          <a:pt x="41294" y="68800"/>
                          <a:pt x="41769" y="68290"/>
                          <a:pt x="42298" y="68557"/>
                        </a:cubicBezTo>
                        <a:cubicBezTo>
                          <a:pt x="42481" y="68973"/>
                          <a:pt x="42317" y="70085"/>
                          <a:pt x="42426" y="70363"/>
                        </a:cubicBezTo>
                        <a:cubicBezTo>
                          <a:pt x="42536" y="69766"/>
                          <a:pt x="42901" y="69623"/>
                          <a:pt x="43303" y="69472"/>
                        </a:cubicBezTo>
                        <a:cubicBezTo>
                          <a:pt x="43705" y="69316"/>
                          <a:pt x="44107" y="69165"/>
                          <a:pt x="44180" y="68500"/>
                        </a:cubicBezTo>
                        <a:cubicBezTo>
                          <a:pt x="44107" y="68818"/>
                          <a:pt x="44235" y="69528"/>
                          <a:pt x="44308" y="69662"/>
                        </a:cubicBezTo>
                        <a:lnTo>
                          <a:pt x="44381" y="68675"/>
                        </a:lnTo>
                        <a:cubicBezTo>
                          <a:pt x="44746" y="68891"/>
                          <a:pt x="44819" y="69021"/>
                          <a:pt x="44910" y="69598"/>
                        </a:cubicBezTo>
                        <a:cubicBezTo>
                          <a:pt x="45878" y="69526"/>
                          <a:pt x="44216" y="67970"/>
                          <a:pt x="45476" y="68423"/>
                        </a:cubicBezTo>
                        <a:cubicBezTo>
                          <a:pt x="45403" y="68520"/>
                          <a:pt x="45476" y="68646"/>
                          <a:pt x="45331" y="68829"/>
                        </a:cubicBezTo>
                        <a:cubicBezTo>
                          <a:pt x="45933" y="68878"/>
                          <a:pt x="46426" y="68597"/>
                          <a:pt x="46901" y="68328"/>
                        </a:cubicBezTo>
                        <a:cubicBezTo>
                          <a:pt x="47394" y="68080"/>
                          <a:pt x="47814" y="67729"/>
                          <a:pt x="48380" y="67784"/>
                        </a:cubicBezTo>
                        <a:cubicBezTo>
                          <a:pt x="49129" y="68986"/>
                          <a:pt x="47632" y="68420"/>
                          <a:pt x="48326" y="69408"/>
                        </a:cubicBezTo>
                        <a:cubicBezTo>
                          <a:pt x="49020" y="69021"/>
                          <a:pt x="49640" y="68354"/>
                          <a:pt x="50243" y="67768"/>
                        </a:cubicBezTo>
                        <a:cubicBezTo>
                          <a:pt x="50846" y="67176"/>
                          <a:pt x="51394" y="66559"/>
                          <a:pt x="52125" y="66403"/>
                        </a:cubicBezTo>
                        <a:lnTo>
                          <a:pt x="51814" y="66383"/>
                        </a:lnTo>
                        <a:cubicBezTo>
                          <a:pt x="51467" y="65456"/>
                          <a:pt x="51814" y="65563"/>
                          <a:pt x="52270" y="65751"/>
                        </a:cubicBezTo>
                        <a:cubicBezTo>
                          <a:pt x="52727" y="65936"/>
                          <a:pt x="53348" y="66217"/>
                          <a:pt x="53439" y="65624"/>
                        </a:cubicBezTo>
                        <a:cubicBezTo>
                          <a:pt x="53366" y="65846"/>
                          <a:pt x="53768" y="66696"/>
                          <a:pt x="53695" y="66482"/>
                        </a:cubicBezTo>
                        <a:cubicBezTo>
                          <a:pt x="54718" y="66226"/>
                          <a:pt x="55266" y="65001"/>
                          <a:pt x="56161" y="63682"/>
                        </a:cubicBezTo>
                        <a:lnTo>
                          <a:pt x="56289" y="64208"/>
                        </a:lnTo>
                        <a:cubicBezTo>
                          <a:pt x="57019" y="64226"/>
                          <a:pt x="57695" y="63490"/>
                          <a:pt x="58334" y="63288"/>
                        </a:cubicBezTo>
                        <a:cubicBezTo>
                          <a:pt x="58188" y="62776"/>
                          <a:pt x="58517" y="62623"/>
                          <a:pt x="57896" y="62183"/>
                        </a:cubicBezTo>
                        <a:cubicBezTo>
                          <a:pt x="58297" y="62316"/>
                          <a:pt x="58663" y="62367"/>
                          <a:pt x="58937" y="62338"/>
                        </a:cubicBezTo>
                        <a:cubicBezTo>
                          <a:pt x="59229" y="62300"/>
                          <a:pt x="59448" y="62195"/>
                          <a:pt x="59631" y="62046"/>
                        </a:cubicBezTo>
                        <a:cubicBezTo>
                          <a:pt x="59996" y="61748"/>
                          <a:pt x="60215" y="61280"/>
                          <a:pt x="60380" y="60815"/>
                        </a:cubicBezTo>
                        <a:cubicBezTo>
                          <a:pt x="60562" y="60342"/>
                          <a:pt x="60745" y="59896"/>
                          <a:pt x="61019" y="59553"/>
                        </a:cubicBezTo>
                        <a:cubicBezTo>
                          <a:pt x="61275" y="59209"/>
                          <a:pt x="61695" y="59016"/>
                          <a:pt x="62425" y="59096"/>
                        </a:cubicBezTo>
                        <a:cubicBezTo>
                          <a:pt x="62297" y="59253"/>
                          <a:pt x="62407" y="59766"/>
                          <a:pt x="62535" y="59644"/>
                        </a:cubicBezTo>
                        <a:lnTo>
                          <a:pt x="63192" y="58227"/>
                        </a:lnTo>
                        <a:cubicBezTo>
                          <a:pt x="62462" y="57757"/>
                          <a:pt x="62663" y="58033"/>
                          <a:pt x="61968" y="57823"/>
                        </a:cubicBezTo>
                        <a:cubicBezTo>
                          <a:pt x="61713" y="57354"/>
                          <a:pt x="61676" y="56806"/>
                          <a:pt x="61914" y="56550"/>
                        </a:cubicBezTo>
                        <a:cubicBezTo>
                          <a:pt x="61914" y="57377"/>
                          <a:pt x="62973" y="57441"/>
                          <a:pt x="63503" y="57502"/>
                        </a:cubicBezTo>
                        <a:cubicBezTo>
                          <a:pt x="63283" y="57374"/>
                          <a:pt x="63119" y="57115"/>
                          <a:pt x="62900" y="56963"/>
                        </a:cubicBezTo>
                        <a:cubicBezTo>
                          <a:pt x="64526" y="57306"/>
                          <a:pt x="61622" y="55792"/>
                          <a:pt x="63028" y="55621"/>
                        </a:cubicBezTo>
                        <a:lnTo>
                          <a:pt x="63356" y="55935"/>
                        </a:lnTo>
                        <a:cubicBezTo>
                          <a:pt x="63411" y="55487"/>
                          <a:pt x="63138" y="54863"/>
                          <a:pt x="63466" y="54616"/>
                        </a:cubicBezTo>
                        <a:cubicBezTo>
                          <a:pt x="64379" y="55051"/>
                          <a:pt x="63612" y="55206"/>
                          <a:pt x="64251" y="55705"/>
                        </a:cubicBezTo>
                        <a:cubicBezTo>
                          <a:pt x="64562" y="55184"/>
                          <a:pt x="63411" y="53739"/>
                          <a:pt x="64471" y="53834"/>
                        </a:cubicBezTo>
                        <a:cubicBezTo>
                          <a:pt x="64580" y="54192"/>
                          <a:pt x="64416" y="54501"/>
                          <a:pt x="64471" y="54846"/>
                        </a:cubicBezTo>
                        <a:cubicBezTo>
                          <a:pt x="65786" y="55042"/>
                          <a:pt x="65548" y="54782"/>
                          <a:pt x="65932" y="54519"/>
                        </a:cubicBezTo>
                        <a:lnTo>
                          <a:pt x="65895" y="54541"/>
                        </a:lnTo>
                        <a:lnTo>
                          <a:pt x="66863" y="53944"/>
                        </a:lnTo>
                        <a:lnTo>
                          <a:pt x="66461" y="54004"/>
                        </a:lnTo>
                        <a:cubicBezTo>
                          <a:pt x="65566" y="53009"/>
                          <a:pt x="65639" y="52645"/>
                          <a:pt x="65859" y="52297"/>
                        </a:cubicBezTo>
                        <a:cubicBezTo>
                          <a:pt x="65950" y="52123"/>
                          <a:pt x="66078" y="51959"/>
                          <a:pt x="66114" y="51730"/>
                        </a:cubicBezTo>
                        <a:cubicBezTo>
                          <a:pt x="66151" y="51495"/>
                          <a:pt x="66078" y="51201"/>
                          <a:pt x="65804" y="50792"/>
                        </a:cubicBezTo>
                        <a:cubicBezTo>
                          <a:pt x="66809" y="52379"/>
                          <a:pt x="66571" y="51363"/>
                          <a:pt x="67521" y="51942"/>
                        </a:cubicBezTo>
                        <a:cubicBezTo>
                          <a:pt x="67904" y="51855"/>
                          <a:pt x="68397" y="51648"/>
                          <a:pt x="68635" y="51893"/>
                        </a:cubicBezTo>
                        <a:cubicBezTo>
                          <a:pt x="68032" y="51056"/>
                          <a:pt x="69639" y="51449"/>
                          <a:pt x="68726" y="50271"/>
                        </a:cubicBezTo>
                        <a:cubicBezTo>
                          <a:pt x="69073" y="50393"/>
                          <a:pt x="68982" y="49815"/>
                          <a:pt x="69767" y="50278"/>
                        </a:cubicBezTo>
                        <a:cubicBezTo>
                          <a:pt x="69785" y="49583"/>
                          <a:pt x="69128" y="50167"/>
                          <a:pt x="68744" y="49931"/>
                        </a:cubicBezTo>
                        <a:cubicBezTo>
                          <a:pt x="68416" y="49261"/>
                          <a:pt x="68909" y="48878"/>
                          <a:pt x="69438" y="48405"/>
                        </a:cubicBezTo>
                        <a:cubicBezTo>
                          <a:pt x="69932" y="47935"/>
                          <a:pt x="70425" y="47353"/>
                          <a:pt x="69858" y="46443"/>
                        </a:cubicBezTo>
                        <a:cubicBezTo>
                          <a:pt x="69566" y="45221"/>
                          <a:pt x="68598" y="44666"/>
                          <a:pt x="68178" y="43731"/>
                        </a:cubicBezTo>
                        <a:cubicBezTo>
                          <a:pt x="68214" y="43619"/>
                          <a:pt x="68233" y="43506"/>
                          <a:pt x="68269" y="43395"/>
                        </a:cubicBezTo>
                        <a:cubicBezTo>
                          <a:pt x="68817" y="43378"/>
                          <a:pt x="69274" y="44012"/>
                          <a:pt x="69274" y="44012"/>
                        </a:cubicBezTo>
                        <a:cubicBezTo>
                          <a:pt x="69913" y="43570"/>
                          <a:pt x="69968" y="43110"/>
                          <a:pt x="69657" y="42489"/>
                        </a:cubicBezTo>
                        <a:cubicBezTo>
                          <a:pt x="69932" y="42661"/>
                          <a:pt x="70224" y="42600"/>
                          <a:pt x="70644" y="42504"/>
                        </a:cubicBezTo>
                        <a:cubicBezTo>
                          <a:pt x="70625" y="42034"/>
                          <a:pt x="69402" y="41974"/>
                          <a:pt x="70005" y="41486"/>
                        </a:cubicBezTo>
                        <a:cubicBezTo>
                          <a:pt x="70388" y="41649"/>
                          <a:pt x="71009" y="41884"/>
                          <a:pt x="71356" y="42177"/>
                        </a:cubicBezTo>
                        <a:cubicBezTo>
                          <a:pt x="71119" y="41578"/>
                          <a:pt x="70534" y="40955"/>
                          <a:pt x="70297" y="40378"/>
                        </a:cubicBezTo>
                        <a:cubicBezTo>
                          <a:pt x="70936" y="40312"/>
                          <a:pt x="71192" y="40829"/>
                          <a:pt x="71575" y="41085"/>
                        </a:cubicBezTo>
                        <a:cubicBezTo>
                          <a:pt x="71374" y="40414"/>
                          <a:pt x="71265" y="39397"/>
                          <a:pt x="70242" y="39119"/>
                        </a:cubicBezTo>
                        <a:lnTo>
                          <a:pt x="69968" y="39386"/>
                        </a:lnTo>
                        <a:cubicBezTo>
                          <a:pt x="70187" y="39333"/>
                          <a:pt x="70772" y="39479"/>
                          <a:pt x="70900" y="39625"/>
                        </a:cubicBezTo>
                        <a:cubicBezTo>
                          <a:pt x="71593" y="40241"/>
                          <a:pt x="70443" y="40345"/>
                          <a:pt x="70077" y="40323"/>
                        </a:cubicBezTo>
                        <a:lnTo>
                          <a:pt x="69895" y="39916"/>
                        </a:lnTo>
                        <a:cubicBezTo>
                          <a:pt x="68817" y="39987"/>
                          <a:pt x="68854" y="40356"/>
                          <a:pt x="69128" y="40822"/>
                        </a:cubicBezTo>
                        <a:cubicBezTo>
                          <a:pt x="69384" y="41284"/>
                          <a:pt x="69895" y="41855"/>
                          <a:pt x="69767" y="42228"/>
                        </a:cubicBezTo>
                        <a:lnTo>
                          <a:pt x="68598" y="41758"/>
                        </a:lnTo>
                        <a:cubicBezTo>
                          <a:pt x="68927" y="39923"/>
                          <a:pt x="69110" y="38034"/>
                          <a:pt x="69110" y="36102"/>
                        </a:cubicBezTo>
                        <a:cubicBezTo>
                          <a:pt x="69110" y="36078"/>
                          <a:pt x="69110" y="36053"/>
                          <a:pt x="69110" y="36027"/>
                        </a:cubicBezTo>
                        <a:cubicBezTo>
                          <a:pt x="70717" y="36053"/>
                          <a:pt x="72360" y="36226"/>
                          <a:pt x="73420" y="35065"/>
                        </a:cubicBezTo>
                        <a:lnTo>
                          <a:pt x="72324" y="34298"/>
                        </a:lnTo>
                        <a:lnTo>
                          <a:pt x="73146" y="33991"/>
                        </a:lnTo>
                        <a:lnTo>
                          <a:pt x="73237" y="34679"/>
                        </a:lnTo>
                        <a:cubicBezTo>
                          <a:pt x="73986" y="34239"/>
                          <a:pt x="73292" y="34027"/>
                          <a:pt x="72799" y="33774"/>
                        </a:cubicBezTo>
                        <a:close/>
                        <a:moveTo>
                          <a:pt x="53147" y="5339"/>
                        </a:moveTo>
                        <a:cubicBezTo>
                          <a:pt x="53311" y="5390"/>
                          <a:pt x="53458" y="5436"/>
                          <a:pt x="53531" y="5465"/>
                        </a:cubicBezTo>
                        <a:cubicBezTo>
                          <a:pt x="53458" y="5443"/>
                          <a:pt x="53348" y="5412"/>
                          <a:pt x="53129" y="5357"/>
                        </a:cubicBezTo>
                        <a:cubicBezTo>
                          <a:pt x="53147" y="5348"/>
                          <a:pt x="53147" y="5343"/>
                          <a:pt x="53147" y="5339"/>
                        </a:cubicBezTo>
                        <a:close/>
                        <a:moveTo>
                          <a:pt x="52270" y="5003"/>
                        </a:moveTo>
                        <a:cubicBezTo>
                          <a:pt x="52161" y="5350"/>
                          <a:pt x="51960" y="5655"/>
                          <a:pt x="51814" y="5569"/>
                        </a:cubicBezTo>
                        <a:cubicBezTo>
                          <a:pt x="51997" y="5390"/>
                          <a:pt x="51741" y="5039"/>
                          <a:pt x="51650" y="4658"/>
                        </a:cubicBezTo>
                        <a:cubicBezTo>
                          <a:pt x="51814" y="4780"/>
                          <a:pt x="52033" y="4895"/>
                          <a:pt x="52270" y="5003"/>
                        </a:cubicBezTo>
                        <a:close/>
                        <a:moveTo>
                          <a:pt x="59941" y="59648"/>
                        </a:moveTo>
                        <a:cubicBezTo>
                          <a:pt x="59759" y="59485"/>
                          <a:pt x="59521" y="59260"/>
                          <a:pt x="59339" y="59038"/>
                        </a:cubicBezTo>
                        <a:cubicBezTo>
                          <a:pt x="59448" y="58919"/>
                          <a:pt x="59576" y="58806"/>
                          <a:pt x="59704" y="58689"/>
                        </a:cubicBezTo>
                        <a:cubicBezTo>
                          <a:pt x="59923" y="58972"/>
                          <a:pt x="60051" y="59286"/>
                          <a:pt x="59941" y="59648"/>
                        </a:cubicBezTo>
                        <a:close/>
                        <a:moveTo>
                          <a:pt x="68233" y="46554"/>
                        </a:moveTo>
                        <a:cubicBezTo>
                          <a:pt x="68233" y="46554"/>
                          <a:pt x="67849" y="46516"/>
                          <a:pt x="67356" y="46465"/>
                        </a:cubicBezTo>
                        <a:cubicBezTo>
                          <a:pt x="67429" y="46279"/>
                          <a:pt x="67502" y="46091"/>
                          <a:pt x="67557" y="45901"/>
                        </a:cubicBezTo>
                        <a:cubicBezTo>
                          <a:pt x="67776" y="46023"/>
                          <a:pt x="68014" y="46215"/>
                          <a:pt x="68233" y="46554"/>
                        </a:cubicBezTo>
                        <a:close/>
                        <a:moveTo>
                          <a:pt x="68872" y="42126"/>
                        </a:moveTo>
                        <a:cubicBezTo>
                          <a:pt x="69146" y="42378"/>
                          <a:pt x="69438" y="42633"/>
                          <a:pt x="69438" y="42633"/>
                        </a:cubicBezTo>
                        <a:cubicBezTo>
                          <a:pt x="69182" y="42684"/>
                          <a:pt x="68762" y="42677"/>
                          <a:pt x="68434" y="42577"/>
                        </a:cubicBezTo>
                        <a:cubicBezTo>
                          <a:pt x="68489" y="42341"/>
                          <a:pt x="68525" y="42104"/>
                          <a:pt x="68562" y="41866"/>
                        </a:cubicBezTo>
                        <a:cubicBezTo>
                          <a:pt x="68653" y="41947"/>
                          <a:pt x="68762" y="42034"/>
                          <a:pt x="68872" y="421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0" name="任意多边形: 形状 1819">
                    <a:extLst>
                      <a:ext uri="{FF2B5EF4-FFF2-40B4-BE49-F238E27FC236}">
                        <a16:creationId xmlns:a16="http://schemas.microsoft.com/office/drawing/2014/main" id="{014A8744-DD81-E49B-82AC-F87A6BB251C7}"/>
                      </a:ext>
                    </a:extLst>
                  </p:cNvPr>
                  <p:cNvSpPr/>
                  <p:nvPr/>
                </p:nvSpPr>
                <p:spPr>
                  <a:xfrm>
                    <a:off x="8353131" y="18701"/>
                    <a:ext cx="72" cy="115"/>
                  </a:xfrm>
                  <a:custGeom>
                    <a:avLst/>
                    <a:gdLst>
                      <a:gd name="connsiteX0" fmla="*/ 0 w 72"/>
                      <a:gd name="connsiteY0" fmla="*/ 115 h 115"/>
                      <a:gd name="connsiteX1" fmla="*/ 73 w 72"/>
                      <a:gd name="connsiteY1" fmla="*/ 0 h 115"/>
                      <a:gd name="connsiteX2" fmla="*/ 0 w 72"/>
                      <a:gd name="connsiteY2" fmla="*/ 115 h 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" h="115">
                        <a:moveTo>
                          <a:pt x="0" y="115"/>
                        </a:moveTo>
                        <a:cubicBezTo>
                          <a:pt x="18" y="82"/>
                          <a:pt x="54" y="42"/>
                          <a:pt x="73" y="0"/>
                        </a:cubicBezTo>
                        <a:cubicBezTo>
                          <a:pt x="54" y="37"/>
                          <a:pt x="36" y="75"/>
                          <a:pt x="0" y="11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1" name="任意多边形: 形状 1820">
                    <a:extLst>
                      <a:ext uri="{FF2B5EF4-FFF2-40B4-BE49-F238E27FC236}">
                        <a16:creationId xmlns:a16="http://schemas.microsoft.com/office/drawing/2014/main" id="{A7A7C30A-3197-1E31-784A-99BA6BC25CD2}"/>
                      </a:ext>
                    </a:extLst>
                  </p:cNvPr>
                  <p:cNvSpPr/>
                  <p:nvPr/>
                </p:nvSpPr>
                <p:spPr>
                  <a:xfrm>
                    <a:off x="8335232" y="73635"/>
                    <a:ext cx="145" cy="47"/>
                  </a:xfrm>
                  <a:custGeom>
                    <a:avLst/>
                    <a:gdLst>
                      <a:gd name="connsiteX0" fmla="*/ 146 w 145"/>
                      <a:gd name="connsiteY0" fmla="*/ 47 h 47"/>
                      <a:gd name="connsiteX1" fmla="*/ 0 w 145"/>
                      <a:gd name="connsiteY1" fmla="*/ 0 h 47"/>
                      <a:gd name="connsiteX2" fmla="*/ 146 w 145"/>
                      <a:gd name="connsiteY2" fmla="*/ 47 h 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47">
                        <a:moveTo>
                          <a:pt x="146" y="47"/>
                        </a:moveTo>
                        <a:cubicBezTo>
                          <a:pt x="110" y="24"/>
                          <a:pt x="55" y="5"/>
                          <a:pt x="0" y="0"/>
                        </a:cubicBezTo>
                        <a:cubicBezTo>
                          <a:pt x="37" y="16"/>
                          <a:pt x="91" y="35"/>
                          <a:pt x="146" y="47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2" name="任意多边形: 形状 1821">
                    <a:extLst>
                      <a:ext uri="{FF2B5EF4-FFF2-40B4-BE49-F238E27FC236}">
                        <a16:creationId xmlns:a16="http://schemas.microsoft.com/office/drawing/2014/main" id="{8DA9A150-1257-4F04-06C7-4BEF13A7E448}"/>
                      </a:ext>
                    </a:extLst>
                  </p:cNvPr>
                  <p:cNvSpPr/>
                  <p:nvPr/>
                </p:nvSpPr>
                <p:spPr>
                  <a:xfrm>
                    <a:off x="8353204" y="18554"/>
                    <a:ext cx="54" cy="147"/>
                  </a:xfrm>
                  <a:custGeom>
                    <a:avLst/>
                    <a:gdLst>
                      <a:gd name="connsiteX0" fmla="*/ 0 w 54"/>
                      <a:gd name="connsiteY0" fmla="*/ 148 h 147"/>
                      <a:gd name="connsiteX1" fmla="*/ 55 w 54"/>
                      <a:gd name="connsiteY1" fmla="*/ 0 h 147"/>
                      <a:gd name="connsiteX2" fmla="*/ 0 w 54"/>
                      <a:gd name="connsiteY2" fmla="*/ 148 h 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47">
                        <a:moveTo>
                          <a:pt x="0" y="148"/>
                        </a:moveTo>
                        <a:cubicBezTo>
                          <a:pt x="18" y="100"/>
                          <a:pt x="37" y="51"/>
                          <a:pt x="55" y="0"/>
                        </a:cubicBezTo>
                        <a:cubicBezTo>
                          <a:pt x="37" y="58"/>
                          <a:pt x="18" y="99"/>
                          <a:pt x="0" y="14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3" name="任意多边形: 形状 1822">
                    <a:extLst>
                      <a:ext uri="{FF2B5EF4-FFF2-40B4-BE49-F238E27FC236}">
                        <a16:creationId xmlns:a16="http://schemas.microsoft.com/office/drawing/2014/main" id="{F865848F-9F3A-2C44-2DC4-20AFF0110709}"/>
                      </a:ext>
                    </a:extLst>
                  </p:cNvPr>
                  <p:cNvSpPr/>
                  <p:nvPr/>
                </p:nvSpPr>
                <p:spPr>
                  <a:xfrm>
                    <a:off x="8357806" y="17275"/>
                    <a:ext cx="146" cy="262"/>
                  </a:xfrm>
                  <a:custGeom>
                    <a:avLst/>
                    <a:gdLst>
                      <a:gd name="connsiteX0" fmla="*/ 0 w 146"/>
                      <a:gd name="connsiteY0" fmla="*/ 7 h 262"/>
                      <a:gd name="connsiteX1" fmla="*/ 55 w 146"/>
                      <a:gd name="connsiteY1" fmla="*/ 263 h 262"/>
                      <a:gd name="connsiteX2" fmla="*/ 146 w 146"/>
                      <a:gd name="connsiteY2" fmla="*/ 0 h 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62">
                        <a:moveTo>
                          <a:pt x="0" y="7"/>
                        </a:moveTo>
                        <a:lnTo>
                          <a:pt x="55" y="263"/>
                        </a:lnTo>
                        <a:lnTo>
                          <a:pt x="14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4" name="任意多边形: 形状 1823">
                    <a:extLst>
                      <a:ext uri="{FF2B5EF4-FFF2-40B4-BE49-F238E27FC236}">
                        <a16:creationId xmlns:a16="http://schemas.microsoft.com/office/drawing/2014/main" id="{DDA0A050-B3B3-2901-F98A-D46C02E8BCFB}"/>
                      </a:ext>
                    </a:extLst>
                  </p:cNvPr>
                  <p:cNvSpPr/>
                  <p:nvPr/>
                </p:nvSpPr>
                <p:spPr>
                  <a:xfrm>
                    <a:off x="8392288" y="74307"/>
                    <a:ext cx="273" cy="73"/>
                  </a:xfrm>
                  <a:custGeom>
                    <a:avLst/>
                    <a:gdLst>
                      <a:gd name="connsiteX0" fmla="*/ 0 w 273"/>
                      <a:gd name="connsiteY0" fmla="*/ 0 h 73"/>
                      <a:gd name="connsiteX1" fmla="*/ 274 w 273"/>
                      <a:gd name="connsiteY1" fmla="*/ 73 h 73"/>
                      <a:gd name="connsiteX2" fmla="*/ 0 w 273"/>
                      <a:gd name="connsiteY2" fmla="*/ 0 h 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" h="73">
                        <a:moveTo>
                          <a:pt x="0" y="0"/>
                        </a:moveTo>
                        <a:cubicBezTo>
                          <a:pt x="73" y="42"/>
                          <a:pt x="164" y="75"/>
                          <a:pt x="274" y="73"/>
                        </a:cubicBezTo>
                        <a:cubicBezTo>
                          <a:pt x="219" y="35"/>
                          <a:pt x="110" y="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5" name="任意多边形: 形状 1824">
                    <a:extLst>
                      <a:ext uri="{FF2B5EF4-FFF2-40B4-BE49-F238E27FC236}">
                        <a16:creationId xmlns:a16="http://schemas.microsoft.com/office/drawing/2014/main" id="{F4E7FC57-E733-FC8C-D821-E67B8CAC3899}"/>
                      </a:ext>
                    </a:extLst>
                  </p:cNvPr>
                  <p:cNvSpPr/>
                  <p:nvPr/>
                </p:nvSpPr>
                <p:spPr>
                  <a:xfrm>
                    <a:off x="8394717" y="71052"/>
                    <a:ext cx="602" cy="272"/>
                  </a:xfrm>
                  <a:custGeom>
                    <a:avLst/>
                    <a:gdLst>
                      <a:gd name="connsiteX0" fmla="*/ 0 w 602"/>
                      <a:gd name="connsiteY0" fmla="*/ 272 h 272"/>
                      <a:gd name="connsiteX1" fmla="*/ 603 w 602"/>
                      <a:gd name="connsiteY1" fmla="*/ 0 h 272"/>
                      <a:gd name="connsiteX2" fmla="*/ 0 w 602"/>
                      <a:gd name="connsiteY2" fmla="*/ 272 h 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72">
                        <a:moveTo>
                          <a:pt x="0" y="272"/>
                        </a:moveTo>
                        <a:lnTo>
                          <a:pt x="603" y="0"/>
                        </a:lnTo>
                        <a:cubicBezTo>
                          <a:pt x="293" y="93"/>
                          <a:pt x="110" y="186"/>
                          <a:pt x="0" y="2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6" name="任意多边形: 形状 1825">
                    <a:extLst>
                      <a:ext uri="{FF2B5EF4-FFF2-40B4-BE49-F238E27FC236}">
                        <a16:creationId xmlns:a16="http://schemas.microsoft.com/office/drawing/2014/main" id="{4F03B678-A5D8-015C-2C7A-13377DB15403}"/>
                      </a:ext>
                    </a:extLst>
                  </p:cNvPr>
                  <p:cNvSpPr/>
                  <p:nvPr/>
                </p:nvSpPr>
                <p:spPr>
                  <a:xfrm>
                    <a:off x="8396288" y="68749"/>
                    <a:ext cx="383" cy="259"/>
                  </a:xfrm>
                  <a:custGeom>
                    <a:avLst/>
                    <a:gdLst>
                      <a:gd name="connsiteX0" fmla="*/ 383 w 383"/>
                      <a:gd name="connsiteY0" fmla="*/ 259 h 259"/>
                      <a:gd name="connsiteX1" fmla="*/ 18 w 383"/>
                      <a:gd name="connsiteY1" fmla="*/ 0 h 259"/>
                      <a:gd name="connsiteX2" fmla="*/ 0 w 383"/>
                      <a:gd name="connsiteY2" fmla="*/ 2 h 259"/>
                      <a:gd name="connsiteX3" fmla="*/ 383 w 383"/>
                      <a:gd name="connsiteY3" fmla="*/ 259 h 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3" h="259">
                        <a:moveTo>
                          <a:pt x="383" y="259"/>
                        </a:moveTo>
                        <a:cubicBezTo>
                          <a:pt x="238" y="139"/>
                          <a:pt x="128" y="66"/>
                          <a:pt x="18" y="0"/>
                        </a:cubicBezTo>
                        <a:cubicBezTo>
                          <a:pt x="18" y="2"/>
                          <a:pt x="18" y="2"/>
                          <a:pt x="0" y="2"/>
                        </a:cubicBezTo>
                        <a:lnTo>
                          <a:pt x="383" y="25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7" name="任意多边形: 形状 1826">
                    <a:extLst>
                      <a:ext uri="{FF2B5EF4-FFF2-40B4-BE49-F238E27FC236}">
                        <a16:creationId xmlns:a16="http://schemas.microsoft.com/office/drawing/2014/main" id="{D13828EA-EC4B-F2D3-E0C9-BAED901B91D4}"/>
                      </a:ext>
                    </a:extLst>
                  </p:cNvPr>
                  <p:cNvSpPr/>
                  <p:nvPr/>
                </p:nvSpPr>
                <p:spPr>
                  <a:xfrm>
                    <a:off x="8355284" y="87194"/>
                    <a:ext cx="311" cy="92"/>
                  </a:xfrm>
                  <a:custGeom>
                    <a:avLst/>
                    <a:gdLst>
                      <a:gd name="connsiteX0" fmla="*/ 312 w 311"/>
                      <a:gd name="connsiteY0" fmla="*/ 2 h 92"/>
                      <a:gd name="connsiteX1" fmla="*/ 166 w 311"/>
                      <a:gd name="connsiteY1" fmla="*/ 16 h 92"/>
                      <a:gd name="connsiteX2" fmla="*/ 312 w 311"/>
                      <a:gd name="connsiteY2" fmla="*/ 2 h 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1" h="92">
                        <a:moveTo>
                          <a:pt x="312" y="2"/>
                        </a:moveTo>
                        <a:cubicBezTo>
                          <a:pt x="257" y="-2"/>
                          <a:pt x="221" y="0"/>
                          <a:pt x="166" y="16"/>
                        </a:cubicBezTo>
                        <a:cubicBezTo>
                          <a:pt x="-163" y="129"/>
                          <a:pt x="56" y="111"/>
                          <a:pt x="312" y="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8" name="任意多边形: 形状 1827">
                    <a:extLst>
                      <a:ext uri="{FF2B5EF4-FFF2-40B4-BE49-F238E27FC236}">
                        <a16:creationId xmlns:a16="http://schemas.microsoft.com/office/drawing/2014/main" id="{EEAC6FB7-5C93-2806-8E25-391030C96B8E}"/>
                      </a:ext>
                    </a:extLst>
                  </p:cNvPr>
                  <p:cNvSpPr/>
                  <p:nvPr/>
                </p:nvSpPr>
                <p:spPr>
                  <a:xfrm>
                    <a:off x="8369404" y="86094"/>
                    <a:ext cx="424" cy="570"/>
                  </a:xfrm>
                  <a:custGeom>
                    <a:avLst/>
                    <a:gdLst>
                      <a:gd name="connsiteX0" fmla="*/ 420 w 424"/>
                      <a:gd name="connsiteY0" fmla="*/ 0 h 570"/>
                      <a:gd name="connsiteX1" fmla="*/ 0 w 424"/>
                      <a:gd name="connsiteY1" fmla="*/ 555 h 570"/>
                      <a:gd name="connsiteX2" fmla="*/ 420 w 424"/>
                      <a:gd name="connsiteY2" fmla="*/ 0 h 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" h="570">
                        <a:moveTo>
                          <a:pt x="420" y="0"/>
                        </a:moveTo>
                        <a:cubicBezTo>
                          <a:pt x="292" y="210"/>
                          <a:pt x="146" y="415"/>
                          <a:pt x="0" y="555"/>
                        </a:cubicBezTo>
                        <a:cubicBezTo>
                          <a:pt x="255" y="599"/>
                          <a:pt x="457" y="590"/>
                          <a:pt x="42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9" name="任意多边形: 形状 1828">
                    <a:extLst>
                      <a:ext uri="{FF2B5EF4-FFF2-40B4-BE49-F238E27FC236}">
                        <a16:creationId xmlns:a16="http://schemas.microsoft.com/office/drawing/2014/main" id="{4F1860CD-0528-C3EC-228D-9C8E0A7719CC}"/>
                      </a:ext>
                    </a:extLst>
                  </p:cNvPr>
                  <p:cNvSpPr/>
                  <p:nvPr/>
                </p:nvSpPr>
                <p:spPr>
                  <a:xfrm>
                    <a:off x="8340565" y="79812"/>
                    <a:ext cx="73" cy="82"/>
                  </a:xfrm>
                  <a:custGeom>
                    <a:avLst/>
                    <a:gdLst>
                      <a:gd name="connsiteX0" fmla="*/ 55 w 73"/>
                      <a:gd name="connsiteY0" fmla="*/ 82 h 82"/>
                      <a:gd name="connsiteX1" fmla="*/ 73 w 73"/>
                      <a:gd name="connsiteY1" fmla="*/ 71 h 82"/>
                      <a:gd name="connsiteX2" fmla="*/ 0 w 73"/>
                      <a:gd name="connsiteY2" fmla="*/ 0 h 82"/>
                      <a:gd name="connsiteX3" fmla="*/ 55 w 73"/>
                      <a:gd name="connsiteY3" fmla="*/ 82 h 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82">
                        <a:moveTo>
                          <a:pt x="55" y="82"/>
                        </a:moveTo>
                        <a:cubicBezTo>
                          <a:pt x="73" y="75"/>
                          <a:pt x="73" y="77"/>
                          <a:pt x="73" y="71"/>
                        </a:cubicBezTo>
                        <a:cubicBezTo>
                          <a:pt x="37" y="49"/>
                          <a:pt x="18" y="26"/>
                          <a:pt x="0" y="0"/>
                        </a:cubicBezTo>
                        <a:lnTo>
                          <a:pt x="55" y="82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0" name="任意多边形: 形状 1829">
                    <a:extLst>
                      <a:ext uri="{FF2B5EF4-FFF2-40B4-BE49-F238E27FC236}">
                        <a16:creationId xmlns:a16="http://schemas.microsoft.com/office/drawing/2014/main" id="{BD10E326-50A1-814C-FFA8-D0520BCF081F}"/>
                      </a:ext>
                    </a:extLst>
                  </p:cNvPr>
                  <p:cNvSpPr/>
                  <p:nvPr/>
                </p:nvSpPr>
                <p:spPr>
                  <a:xfrm>
                    <a:off x="8368783" y="86569"/>
                    <a:ext cx="621" cy="218"/>
                  </a:xfrm>
                  <a:custGeom>
                    <a:avLst/>
                    <a:gdLst>
                      <a:gd name="connsiteX0" fmla="*/ 0 w 621"/>
                      <a:gd name="connsiteY0" fmla="*/ 93 h 218"/>
                      <a:gd name="connsiteX1" fmla="*/ 621 w 621"/>
                      <a:gd name="connsiteY1" fmla="*/ 80 h 218"/>
                      <a:gd name="connsiteX2" fmla="*/ 0 w 621"/>
                      <a:gd name="connsiteY2" fmla="*/ 93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" h="218">
                        <a:moveTo>
                          <a:pt x="0" y="93"/>
                        </a:moveTo>
                        <a:cubicBezTo>
                          <a:pt x="256" y="289"/>
                          <a:pt x="438" y="234"/>
                          <a:pt x="621" y="80"/>
                        </a:cubicBezTo>
                        <a:cubicBezTo>
                          <a:pt x="420" y="22"/>
                          <a:pt x="183" y="-73"/>
                          <a:pt x="0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1" name="任意多边形: 形状 1830">
                    <a:extLst>
                      <a:ext uri="{FF2B5EF4-FFF2-40B4-BE49-F238E27FC236}">
                        <a16:creationId xmlns:a16="http://schemas.microsoft.com/office/drawing/2014/main" id="{CF15627D-011B-5A99-F7DF-89646D6F37AF}"/>
                      </a:ext>
                    </a:extLst>
                  </p:cNvPr>
                  <p:cNvSpPr/>
                  <p:nvPr/>
                </p:nvSpPr>
                <p:spPr>
                  <a:xfrm>
                    <a:off x="8400817" y="56469"/>
                    <a:ext cx="164" cy="175"/>
                  </a:xfrm>
                  <a:custGeom>
                    <a:avLst/>
                    <a:gdLst>
                      <a:gd name="connsiteX0" fmla="*/ 110 w 164"/>
                      <a:gd name="connsiteY0" fmla="*/ 175 h 175"/>
                      <a:gd name="connsiteX1" fmla="*/ 165 w 164"/>
                      <a:gd name="connsiteY1" fmla="*/ 33 h 175"/>
                      <a:gd name="connsiteX2" fmla="*/ 0 w 164"/>
                      <a:gd name="connsiteY2" fmla="*/ 0 h 175"/>
                      <a:gd name="connsiteX3" fmla="*/ 110 w 164"/>
                      <a:gd name="connsiteY3" fmla="*/ 175 h 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75">
                        <a:moveTo>
                          <a:pt x="110" y="175"/>
                        </a:moveTo>
                        <a:lnTo>
                          <a:pt x="165" y="33"/>
                        </a:lnTo>
                        <a:cubicBezTo>
                          <a:pt x="91" y="29"/>
                          <a:pt x="55" y="16"/>
                          <a:pt x="0" y="0"/>
                        </a:cubicBezTo>
                        <a:lnTo>
                          <a:pt x="110" y="1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2" name="任意多边形: 形状 1831">
                    <a:extLst>
                      <a:ext uri="{FF2B5EF4-FFF2-40B4-BE49-F238E27FC236}">
                        <a16:creationId xmlns:a16="http://schemas.microsoft.com/office/drawing/2014/main" id="{A13F43CC-B165-5597-4A89-D44E9CC99A89}"/>
                      </a:ext>
                    </a:extLst>
                  </p:cNvPr>
                  <p:cNvSpPr/>
                  <p:nvPr/>
                </p:nvSpPr>
                <p:spPr>
                  <a:xfrm>
                    <a:off x="8400707" y="56295"/>
                    <a:ext cx="109" cy="173"/>
                  </a:xfrm>
                  <a:custGeom>
                    <a:avLst/>
                    <a:gdLst>
                      <a:gd name="connsiteX0" fmla="*/ 110 w 109"/>
                      <a:gd name="connsiteY0" fmla="*/ 174 h 173"/>
                      <a:gd name="connsiteX1" fmla="*/ 0 w 109"/>
                      <a:gd name="connsiteY1" fmla="*/ 0 h 173"/>
                      <a:gd name="connsiteX2" fmla="*/ 110 w 109"/>
                      <a:gd name="connsiteY2" fmla="*/ 174 h 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9" h="173">
                        <a:moveTo>
                          <a:pt x="110" y="174"/>
                        </a:moveTo>
                        <a:lnTo>
                          <a:pt x="0" y="0"/>
                        </a:lnTo>
                        <a:cubicBezTo>
                          <a:pt x="0" y="73"/>
                          <a:pt x="0" y="139"/>
                          <a:pt x="110" y="17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3" name="任意多边形: 形状 1832">
                    <a:extLst>
                      <a:ext uri="{FF2B5EF4-FFF2-40B4-BE49-F238E27FC236}">
                        <a16:creationId xmlns:a16="http://schemas.microsoft.com/office/drawing/2014/main" id="{FCAA6B6C-BB4A-9991-A48A-5C173082A0F4}"/>
                      </a:ext>
                    </a:extLst>
                  </p:cNvPr>
                  <p:cNvSpPr/>
                  <p:nvPr/>
                </p:nvSpPr>
                <p:spPr>
                  <a:xfrm>
                    <a:off x="8400470" y="55932"/>
                    <a:ext cx="241" cy="361"/>
                  </a:xfrm>
                  <a:custGeom>
                    <a:avLst/>
                    <a:gdLst>
                      <a:gd name="connsiteX0" fmla="*/ 0 w 241"/>
                      <a:gd name="connsiteY0" fmla="*/ 0 h 361"/>
                      <a:gd name="connsiteX1" fmla="*/ 237 w 241"/>
                      <a:gd name="connsiteY1" fmla="*/ 362 h 361"/>
                      <a:gd name="connsiteX2" fmla="*/ 0 w 241"/>
                      <a:gd name="connsiteY2" fmla="*/ 0 h 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" h="361">
                        <a:moveTo>
                          <a:pt x="0" y="0"/>
                        </a:moveTo>
                        <a:lnTo>
                          <a:pt x="237" y="362"/>
                        </a:lnTo>
                        <a:cubicBezTo>
                          <a:pt x="237" y="245"/>
                          <a:pt x="292" y="1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4" name="任意多边形: 形状 1833">
                    <a:extLst>
                      <a:ext uri="{FF2B5EF4-FFF2-40B4-BE49-F238E27FC236}">
                        <a16:creationId xmlns:a16="http://schemas.microsoft.com/office/drawing/2014/main" id="{819C5448-A472-9EEB-690B-22145EDD8177}"/>
                      </a:ext>
                    </a:extLst>
                  </p:cNvPr>
                  <p:cNvSpPr/>
                  <p:nvPr/>
                </p:nvSpPr>
                <p:spPr>
                  <a:xfrm>
                    <a:off x="8399776" y="60518"/>
                    <a:ext cx="365" cy="129"/>
                  </a:xfrm>
                  <a:custGeom>
                    <a:avLst/>
                    <a:gdLst>
                      <a:gd name="connsiteX0" fmla="*/ 366 w 365"/>
                      <a:gd name="connsiteY0" fmla="*/ 130 h 129"/>
                      <a:gd name="connsiteX1" fmla="*/ 0 w 365"/>
                      <a:gd name="connsiteY1" fmla="*/ 0 h 129"/>
                      <a:gd name="connsiteX2" fmla="*/ 366 w 365"/>
                      <a:gd name="connsiteY2" fmla="*/ 130 h 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129">
                        <a:moveTo>
                          <a:pt x="366" y="130"/>
                        </a:moveTo>
                        <a:cubicBezTo>
                          <a:pt x="293" y="88"/>
                          <a:pt x="183" y="46"/>
                          <a:pt x="0" y="0"/>
                        </a:cubicBezTo>
                        <a:lnTo>
                          <a:pt x="366" y="13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5" name="任意多边形: 形状 1834">
                    <a:extLst>
                      <a:ext uri="{FF2B5EF4-FFF2-40B4-BE49-F238E27FC236}">
                        <a16:creationId xmlns:a16="http://schemas.microsoft.com/office/drawing/2014/main" id="{ECC15322-1ED7-0059-30C8-4AA7E8A6967A}"/>
                      </a:ext>
                    </a:extLst>
                  </p:cNvPr>
                  <p:cNvSpPr/>
                  <p:nvPr/>
                </p:nvSpPr>
                <p:spPr>
                  <a:xfrm>
                    <a:off x="8399466" y="60648"/>
                    <a:ext cx="963" cy="1072"/>
                  </a:xfrm>
                  <a:custGeom>
                    <a:avLst/>
                    <a:gdLst>
                      <a:gd name="connsiteX0" fmla="*/ 676 w 963"/>
                      <a:gd name="connsiteY0" fmla="*/ 0 h 1072"/>
                      <a:gd name="connsiteX1" fmla="*/ 110 w 963"/>
                      <a:gd name="connsiteY1" fmla="*/ 1072 h 1072"/>
                      <a:gd name="connsiteX2" fmla="*/ 950 w 963"/>
                      <a:gd name="connsiteY2" fmla="*/ 102 h 1072"/>
                      <a:gd name="connsiteX3" fmla="*/ 676 w 963"/>
                      <a:gd name="connsiteY3" fmla="*/ 0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" h="1072">
                        <a:moveTo>
                          <a:pt x="676" y="0"/>
                        </a:moveTo>
                        <a:cubicBezTo>
                          <a:pt x="1169" y="318"/>
                          <a:pt x="-420" y="657"/>
                          <a:pt x="110" y="1072"/>
                        </a:cubicBezTo>
                        <a:cubicBezTo>
                          <a:pt x="274" y="816"/>
                          <a:pt x="1078" y="557"/>
                          <a:pt x="950" y="102"/>
                        </a:cubicBezTo>
                        <a:lnTo>
                          <a:pt x="67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6" name="任意多边形: 形状 1835">
                    <a:extLst>
                      <a:ext uri="{FF2B5EF4-FFF2-40B4-BE49-F238E27FC236}">
                        <a16:creationId xmlns:a16="http://schemas.microsoft.com/office/drawing/2014/main" id="{8A171516-A717-B326-91D3-7F460435AAFA}"/>
                      </a:ext>
                    </a:extLst>
                  </p:cNvPr>
                  <p:cNvSpPr/>
                  <p:nvPr/>
                </p:nvSpPr>
                <p:spPr>
                  <a:xfrm>
                    <a:off x="8375997" y="85351"/>
                    <a:ext cx="566" cy="891"/>
                  </a:xfrm>
                  <a:custGeom>
                    <a:avLst/>
                    <a:gdLst>
                      <a:gd name="connsiteX0" fmla="*/ 256 w 566"/>
                      <a:gd name="connsiteY0" fmla="*/ 234 h 891"/>
                      <a:gd name="connsiteX1" fmla="*/ 0 w 566"/>
                      <a:gd name="connsiteY1" fmla="*/ 446 h 891"/>
                      <a:gd name="connsiteX2" fmla="*/ 293 w 566"/>
                      <a:gd name="connsiteY2" fmla="*/ 676 h 891"/>
                      <a:gd name="connsiteX3" fmla="*/ 566 w 566"/>
                      <a:gd name="connsiteY3" fmla="*/ 891 h 891"/>
                      <a:gd name="connsiteX4" fmla="*/ 493 w 566"/>
                      <a:gd name="connsiteY4" fmla="*/ 0 h 891"/>
                      <a:gd name="connsiteX5" fmla="*/ 256 w 566"/>
                      <a:gd name="connsiteY5" fmla="*/ 234 h 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" h="891">
                        <a:moveTo>
                          <a:pt x="256" y="234"/>
                        </a:moveTo>
                        <a:cubicBezTo>
                          <a:pt x="128" y="345"/>
                          <a:pt x="0" y="446"/>
                          <a:pt x="0" y="446"/>
                        </a:cubicBezTo>
                        <a:cubicBezTo>
                          <a:pt x="0" y="446"/>
                          <a:pt x="146" y="561"/>
                          <a:pt x="293" y="676"/>
                        </a:cubicBezTo>
                        <a:cubicBezTo>
                          <a:pt x="439" y="784"/>
                          <a:pt x="566" y="891"/>
                          <a:pt x="566" y="891"/>
                        </a:cubicBezTo>
                        <a:lnTo>
                          <a:pt x="493" y="0"/>
                        </a:lnTo>
                        <a:cubicBezTo>
                          <a:pt x="493" y="-2"/>
                          <a:pt x="366" y="113"/>
                          <a:pt x="256" y="23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2" name="图形 10">
                <a:extLst>
                  <a:ext uri="{FF2B5EF4-FFF2-40B4-BE49-F238E27FC236}">
                    <a16:creationId xmlns:a16="http://schemas.microsoft.com/office/drawing/2014/main" id="{A573DB0A-5A6B-C689-2563-CFE23FDFE879}"/>
                  </a:ext>
                </a:extLst>
              </p:cNvPr>
              <p:cNvGrpSpPr/>
              <p:nvPr/>
            </p:nvGrpSpPr>
            <p:grpSpPr>
              <a:xfrm>
                <a:off x="8470345" y="17270"/>
                <a:ext cx="90223" cy="133717"/>
                <a:chOff x="8470345" y="17270"/>
                <a:chExt cx="90223" cy="133717"/>
              </a:xfrm>
            </p:grpSpPr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7C72E70D-C2A8-A93A-F6B9-B7BDE9607B91}"/>
                    </a:ext>
                  </a:extLst>
                </p:cNvPr>
                <p:cNvSpPr/>
                <p:nvPr/>
              </p:nvSpPr>
              <p:spPr>
                <a:xfrm>
                  <a:off x="8470345" y="66600"/>
                  <a:ext cx="62335" cy="84387"/>
                </a:xfrm>
                <a:custGeom>
                  <a:avLst/>
                  <a:gdLst>
                    <a:gd name="connsiteX0" fmla="*/ 39104 w 62335"/>
                    <a:gd name="connsiteY0" fmla="*/ 84387 h 84387"/>
                    <a:gd name="connsiteX1" fmla="*/ 62335 w 62335"/>
                    <a:gd name="connsiteY1" fmla="*/ 11059 h 84387"/>
                    <a:gd name="connsiteX2" fmla="*/ 33808 w 62335"/>
                    <a:gd name="connsiteY2" fmla="*/ 0 h 84387"/>
                    <a:gd name="connsiteX3" fmla="*/ 3983 w 62335"/>
                    <a:gd name="connsiteY3" fmla="*/ 73195 h 84387"/>
                    <a:gd name="connsiteX4" fmla="*/ 39104 w 62335"/>
                    <a:gd name="connsiteY4" fmla="*/ 84387 h 8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335" h="84387">
                      <a:moveTo>
                        <a:pt x="39104" y="84387"/>
                      </a:moveTo>
                      <a:cubicBezTo>
                        <a:pt x="39104" y="84387"/>
                        <a:pt x="28365" y="38343"/>
                        <a:pt x="62335" y="11059"/>
                      </a:cubicBezTo>
                      <a:lnTo>
                        <a:pt x="33808" y="0"/>
                      </a:lnTo>
                      <a:cubicBezTo>
                        <a:pt x="33808" y="0"/>
                        <a:pt x="22795" y="65028"/>
                        <a:pt x="3983" y="73195"/>
                      </a:cubicBezTo>
                      <a:cubicBezTo>
                        <a:pt x="-14829" y="81363"/>
                        <a:pt x="39104" y="84387"/>
                        <a:pt x="39104" y="84387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76" name="图形 10">
                  <a:extLst>
                    <a:ext uri="{FF2B5EF4-FFF2-40B4-BE49-F238E27FC236}">
                      <a16:creationId xmlns:a16="http://schemas.microsoft.com/office/drawing/2014/main" id="{2471F6ED-75C1-612E-F133-1B93C069F13A}"/>
                    </a:ext>
                  </a:extLst>
                </p:cNvPr>
                <p:cNvGrpSpPr/>
                <p:nvPr/>
              </p:nvGrpSpPr>
              <p:grpSpPr>
                <a:xfrm>
                  <a:off x="8487332" y="17270"/>
                  <a:ext cx="73236" cy="71849"/>
                  <a:chOff x="8487332" y="17270"/>
                  <a:chExt cx="73236" cy="71849"/>
                </a:xfrm>
                <a:solidFill>
                  <a:srgbClr val="A47D3A"/>
                </a:solidFill>
              </p:grpSpPr>
              <p:sp>
                <p:nvSpPr>
                  <p:cNvPr id="1777" name="任意多边形: 形状 1776">
                    <a:extLst>
                      <a:ext uri="{FF2B5EF4-FFF2-40B4-BE49-F238E27FC236}">
                        <a16:creationId xmlns:a16="http://schemas.microsoft.com/office/drawing/2014/main" id="{16D61423-410A-F970-5097-4F3C61D82DC3}"/>
                      </a:ext>
                    </a:extLst>
                  </p:cNvPr>
                  <p:cNvSpPr/>
                  <p:nvPr/>
                </p:nvSpPr>
                <p:spPr>
                  <a:xfrm>
                    <a:off x="8488793" y="49789"/>
                    <a:ext cx="1248" cy="472"/>
                  </a:xfrm>
                  <a:custGeom>
                    <a:avLst/>
                    <a:gdLst>
                      <a:gd name="connsiteX0" fmla="*/ 366 w 1248"/>
                      <a:gd name="connsiteY0" fmla="*/ 19 h 472"/>
                      <a:gd name="connsiteX1" fmla="*/ 1224 w 1248"/>
                      <a:gd name="connsiteY1" fmla="*/ 368 h 472"/>
                      <a:gd name="connsiteX2" fmla="*/ 0 w 1248"/>
                      <a:gd name="connsiteY2" fmla="*/ 472 h 472"/>
                      <a:gd name="connsiteX3" fmla="*/ 366 w 1248"/>
                      <a:gd name="connsiteY3" fmla="*/ 19 h 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8" h="472">
                        <a:moveTo>
                          <a:pt x="366" y="19"/>
                        </a:moveTo>
                        <a:cubicBezTo>
                          <a:pt x="676" y="-52"/>
                          <a:pt x="1388" y="76"/>
                          <a:pt x="1224" y="368"/>
                        </a:cubicBezTo>
                        <a:lnTo>
                          <a:pt x="0" y="472"/>
                        </a:lnTo>
                        <a:lnTo>
                          <a:pt x="366" y="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8" name="任意多边形: 形状 1777">
                    <a:extLst>
                      <a:ext uri="{FF2B5EF4-FFF2-40B4-BE49-F238E27FC236}">
                        <a16:creationId xmlns:a16="http://schemas.microsoft.com/office/drawing/2014/main" id="{F5AB599F-13A2-C4ED-7905-34CD73184D72}"/>
                      </a:ext>
                    </a:extLst>
                  </p:cNvPr>
                  <p:cNvSpPr/>
                  <p:nvPr/>
                </p:nvSpPr>
                <p:spPr>
                  <a:xfrm>
                    <a:off x="8488519" y="50579"/>
                    <a:ext cx="2776" cy="1952"/>
                  </a:xfrm>
                  <a:custGeom>
                    <a:avLst/>
                    <a:gdLst>
                      <a:gd name="connsiteX0" fmla="*/ 2776 w 2776"/>
                      <a:gd name="connsiteY0" fmla="*/ 1426 h 1952"/>
                      <a:gd name="connsiteX1" fmla="*/ 0 w 2776"/>
                      <a:gd name="connsiteY1" fmla="*/ 1865 h 1952"/>
                      <a:gd name="connsiteX2" fmla="*/ 2118 w 2776"/>
                      <a:gd name="connsiteY2" fmla="*/ 1120 h 1952"/>
                      <a:gd name="connsiteX3" fmla="*/ 1297 w 2776"/>
                      <a:gd name="connsiteY3" fmla="*/ 594 h 1952"/>
                      <a:gd name="connsiteX4" fmla="*/ 1845 w 2776"/>
                      <a:gd name="connsiteY4" fmla="*/ 0 h 1952"/>
                      <a:gd name="connsiteX5" fmla="*/ 1954 w 2776"/>
                      <a:gd name="connsiteY5" fmla="*/ 1412 h 1952"/>
                      <a:gd name="connsiteX6" fmla="*/ 2776 w 2776"/>
                      <a:gd name="connsiteY6" fmla="*/ 1426 h 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76" h="1952">
                        <a:moveTo>
                          <a:pt x="2776" y="1426"/>
                        </a:moveTo>
                        <a:cubicBezTo>
                          <a:pt x="2173" y="1737"/>
                          <a:pt x="1096" y="2131"/>
                          <a:pt x="0" y="1865"/>
                        </a:cubicBezTo>
                        <a:cubicBezTo>
                          <a:pt x="1187" y="1538"/>
                          <a:pt x="694" y="1428"/>
                          <a:pt x="2118" y="1120"/>
                        </a:cubicBezTo>
                        <a:cubicBezTo>
                          <a:pt x="2283" y="833"/>
                          <a:pt x="1753" y="575"/>
                          <a:pt x="1297" y="594"/>
                        </a:cubicBezTo>
                        <a:cubicBezTo>
                          <a:pt x="1625" y="510"/>
                          <a:pt x="1059" y="97"/>
                          <a:pt x="1845" y="0"/>
                        </a:cubicBezTo>
                        <a:cubicBezTo>
                          <a:pt x="2758" y="469"/>
                          <a:pt x="2776" y="933"/>
                          <a:pt x="1954" y="1412"/>
                        </a:cubicBezTo>
                        <a:cubicBezTo>
                          <a:pt x="2228" y="1534"/>
                          <a:pt x="2557" y="1441"/>
                          <a:pt x="2776" y="14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9" name="任意多边形: 形状 1778">
                    <a:extLst>
                      <a:ext uri="{FF2B5EF4-FFF2-40B4-BE49-F238E27FC236}">
                        <a16:creationId xmlns:a16="http://schemas.microsoft.com/office/drawing/2014/main" id="{E0AD739A-42D6-035C-F5E2-2AC237FCE1CA}"/>
                      </a:ext>
                    </a:extLst>
                  </p:cNvPr>
                  <p:cNvSpPr/>
                  <p:nvPr/>
                </p:nvSpPr>
                <p:spPr>
                  <a:xfrm>
                    <a:off x="8488409" y="55864"/>
                    <a:ext cx="310" cy="305"/>
                  </a:xfrm>
                  <a:custGeom>
                    <a:avLst/>
                    <a:gdLst>
                      <a:gd name="connsiteX0" fmla="*/ 0 w 310"/>
                      <a:gd name="connsiteY0" fmla="*/ 305 h 305"/>
                      <a:gd name="connsiteX1" fmla="*/ 311 w 310"/>
                      <a:gd name="connsiteY1" fmla="*/ 0 h 305"/>
                      <a:gd name="connsiteX2" fmla="*/ 183 w 310"/>
                      <a:gd name="connsiteY2" fmla="*/ 272 h 305"/>
                      <a:gd name="connsiteX3" fmla="*/ 0 w 310"/>
                      <a:gd name="connsiteY3" fmla="*/ 305 h 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0" h="305">
                        <a:moveTo>
                          <a:pt x="0" y="305"/>
                        </a:moveTo>
                        <a:cubicBezTo>
                          <a:pt x="55" y="192"/>
                          <a:pt x="165" y="93"/>
                          <a:pt x="311" y="0"/>
                        </a:cubicBezTo>
                        <a:cubicBezTo>
                          <a:pt x="256" y="93"/>
                          <a:pt x="219" y="181"/>
                          <a:pt x="183" y="272"/>
                        </a:cubicBezTo>
                        <a:cubicBezTo>
                          <a:pt x="128" y="281"/>
                          <a:pt x="73" y="292"/>
                          <a:pt x="0" y="30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0" name="任意多边形: 形状 1779">
                    <a:extLst>
                      <a:ext uri="{FF2B5EF4-FFF2-40B4-BE49-F238E27FC236}">
                        <a16:creationId xmlns:a16="http://schemas.microsoft.com/office/drawing/2014/main" id="{CB3AE3D6-C32A-CAB7-1D93-63C3D274B153}"/>
                      </a:ext>
                    </a:extLst>
                  </p:cNvPr>
                  <p:cNvSpPr/>
                  <p:nvPr/>
                </p:nvSpPr>
                <p:spPr>
                  <a:xfrm>
                    <a:off x="8488443" y="41805"/>
                    <a:ext cx="167" cy="60"/>
                  </a:xfrm>
                  <a:custGeom>
                    <a:avLst/>
                    <a:gdLst>
                      <a:gd name="connsiteX0" fmla="*/ 3 w 167"/>
                      <a:gd name="connsiteY0" fmla="*/ 0 h 60"/>
                      <a:gd name="connsiteX1" fmla="*/ 167 w 167"/>
                      <a:gd name="connsiteY1" fmla="*/ 60 h 60"/>
                      <a:gd name="connsiteX2" fmla="*/ 3 w 167"/>
                      <a:gd name="connsiteY2" fmla="*/ 0 h 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" h="60">
                        <a:moveTo>
                          <a:pt x="3" y="0"/>
                        </a:moveTo>
                        <a:cubicBezTo>
                          <a:pt x="76" y="18"/>
                          <a:pt x="112" y="42"/>
                          <a:pt x="167" y="60"/>
                        </a:cubicBezTo>
                        <a:cubicBezTo>
                          <a:pt x="58" y="62"/>
                          <a:pt x="-15" y="5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1" name="任意多边形: 形状 1780">
                    <a:extLst>
                      <a:ext uri="{FF2B5EF4-FFF2-40B4-BE49-F238E27FC236}">
                        <a16:creationId xmlns:a16="http://schemas.microsoft.com/office/drawing/2014/main" id="{E3421E84-66A1-6A61-6EB7-ED4820C1FB62}"/>
                      </a:ext>
                    </a:extLst>
                  </p:cNvPr>
                  <p:cNvSpPr/>
                  <p:nvPr/>
                </p:nvSpPr>
                <p:spPr>
                  <a:xfrm>
                    <a:off x="8488528" y="56326"/>
                    <a:ext cx="27" cy="266"/>
                  </a:xfrm>
                  <a:custGeom>
                    <a:avLst/>
                    <a:gdLst>
                      <a:gd name="connsiteX0" fmla="*/ 27 w 27"/>
                      <a:gd name="connsiteY0" fmla="*/ 0 h 266"/>
                      <a:gd name="connsiteX1" fmla="*/ 27 w 27"/>
                      <a:gd name="connsiteY1" fmla="*/ 267 h 266"/>
                      <a:gd name="connsiteX2" fmla="*/ 27 w 27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" h="266">
                        <a:moveTo>
                          <a:pt x="27" y="0"/>
                        </a:moveTo>
                        <a:cubicBezTo>
                          <a:pt x="9" y="88"/>
                          <a:pt x="9" y="177"/>
                          <a:pt x="27" y="267"/>
                        </a:cubicBezTo>
                        <a:cubicBezTo>
                          <a:pt x="-9" y="148"/>
                          <a:pt x="-9" y="66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2" name="任意多边形: 形状 1781">
                    <a:extLst>
                      <a:ext uri="{FF2B5EF4-FFF2-40B4-BE49-F238E27FC236}">
                        <a16:creationId xmlns:a16="http://schemas.microsoft.com/office/drawing/2014/main" id="{045C4BEF-CD55-1882-43BD-6C7BECBE950A}"/>
                      </a:ext>
                    </a:extLst>
                  </p:cNvPr>
                  <p:cNvSpPr/>
                  <p:nvPr/>
                </p:nvSpPr>
                <p:spPr>
                  <a:xfrm>
                    <a:off x="8497903" y="27231"/>
                    <a:ext cx="789" cy="845"/>
                  </a:xfrm>
                  <a:custGeom>
                    <a:avLst/>
                    <a:gdLst>
                      <a:gd name="connsiteX0" fmla="*/ 789 w 789"/>
                      <a:gd name="connsiteY0" fmla="*/ 846 h 845"/>
                      <a:gd name="connsiteX1" fmla="*/ 351 w 789"/>
                      <a:gd name="connsiteY1" fmla="*/ 0 h 845"/>
                      <a:gd name="connsiteX2" fmla="*/ 789 w 789"/>
                      <a:gd name="connsiteY2" fmla="*/ 846 h 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" h="845">
                        <a:moveTo>
                          <a:pt x="789" y="846"/>
                        </a:moveTo>
                        <a:cubicBezTo>
                          <a:pt x="351" y="256"/>
                          <a:pt x="-471" y="637"/>
                          <a:pt x="351" y="0"/>
                        </a:cubicBezTo>
                        <a:cubicBezTo>
                          <a:pt x="460" y="296"/>
                          <a:pt x="625" y="579"/>
                          <a:pt x="789" y="84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3" name="任意多边形: 形状 1782">
                    <a:extLst>
                      <a:ext uri="{FF2B5EF4-FFF2-40B4-BE49-F238E27FC236}">
                        <a16:creationId xmlns:a16="http://schemas.microsoft.com/office/drawing/2014/main" id="{7B940D11-75CA-8D20-9518-B8C6C59F4FEB}"/>
                      </a:ext>
                    </a:extLst>
                  </p:cNvPr>
                  <p:cNvSpPr/>
                  <p:nvPr/>
                </p:nvSpPr>
                <p:spPr>
                  <a:xfrm>
                    <a:off x="8488556" y="56108"/>
                    <a:ext cx="438" cy="218"/>
                  </a:xfrm>
                  <a:custGeom>
                    <a:avLst/>
                    <a:gdLst>
                      <a:gd name="connsiteX0" fmla="*/ 0 w 438"/>
                      <a:gd name="connsiteY0" fmla="*/ 219 h 218"/>
                      <a:gd name="connsiteX1" fmla="*/ 37 w 438"/>
                      <a:gd name="connsiteY1" fmla="*/ 29 h 218"/>
                      <a:gd name="connsiteX2" fmla="*/ 438 w 438"/>
                      <a:gd name="connsiteY2" fmla="*/ 18 h 218"/>
                      <a:gd name="connsiteX3" fmla="*/ 0 w 438"/>
                      <a:gd name="connsiteY3" fmla="*/ 219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" h="218">
                        <a:moveTo>
                          <a:pt x="0" y="219"/>
                        </a:moveTo>
                        <a:cubicBezTo>
                          <a:pt x="0" y="153"/>
                          <a:pt x="18" y="89"/>
                          <a:pt x="37" y="29"/>
                        </a:cubicBezTo>
                        <a:cubicBezTo>
                          <a:pt x="201" y="0"/>
                          <a:pt x="347" y="-13"/>
                          <a:pt x="438" y="18"/>
                        </a:cubicBezTo>
                        <a:cubicBezTo>
                          <a:pt x="165" y="71"/>
                          <a:pt x="55" y="128"/>
                          <a:pt x="0" y="21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4" name="任意多边形: 形状 1783">
                    <a:extLst>
                      <a:ext uri="{FF2B5EF4-FFF2-40B4-BE49-F238E27FC236}">
                        <a16:creationId xmlns:a16="http://schemas.microsoft.com/office/drawing/2014/main" id="{74C317D8-096C-ECC8-87F5-CE02CDED5AB3}"/>
                      </a:ext>
                    </a:extLst>
                  </p:cNvPr>
                  <p:cNvSpPr/>
                  <p:nvPr/>
                </p:nvSpPr>
                <p:spPr>
                  <a:xfrm>
                    <a:off x="8545776" y="82138"/>
                    <a:ext cx="675" cy="679"/>
                  </a:xfrm>
                  <a:custGeom>
                    <a:avLst/>
                    <a:gdLst>
                      <a:gd name="connsiteX0" fmla="*/ 0 w 675"/>
                      <a:gd name="connsiteY0" fmla="*/ 679 h 679"/>
                      <a:gd name="connsiteX1" fmla="*/ 676 w 675"/>
                      <a:gd name="connsiteY1" fmla="*/ 0 h 679"/>
                      <a:gd name="connsiteX2" fmla="*/ 0 w 675"/>
                      <a:gd name="connsiteY2" fmla="*/ 679 h 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5" h="679">
                        <a:moveTo>
                          <a:pt x="0" y="679"/>
                        </a:moveTo>
                        <a:lnTo>
                          <a:pt x="676" y="0"/>
                        </a:lnTo>
                        <a:cubicBezTo>
                          <a:pt x="529" y="234"/>
                          <a:pt x="274" y="480"/>
                          <a:pt x="0" y="67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5" name="任意多边形: 形状 1784">
                    <a:extLst>
                      <a:ext uri="{FF2B5EF4-FFF2-40B4-BE49-F238E27FC236}">
                        <a16:creationId xmlns:a16="http://schemas.microsoft.com/office/drawing/2014/main" id="{DB0BF405-7918-A84E-3D13-3FD56610D8BD}"/>
                      </a:ext>
                    </a:extLst>
                  </p:cNvPr>
                  <p:cNvSpPr/>
                  <p:nvPr/>
                </p:nvSpPr>
                <p:spPr>
                  <a:xfrm>
                    <a:off x="8536662" y="19790"/>
                    <a:ext cx="145" cy="188"/>
                  </a:xfrm>
                  <a:custGeom>
                    <a:avLst/>
                    <a:gdLst>
                      <a:gd name="connsiteX0" fmla="*/ 146 w 145"/>
                      <a:gd name="connsiteY0" fmla="*/ 188 h 188"/>
                      <a:gd name="connsiteX1" fmla="*/ 0 w 145"/>
                      <a:gd name="connsiteY1" fmla="*/ 0 h 188"/>
                      <a:gd name="connsiteX2" fmla="*/ 146 w 145"/>
                      <a:gd name="connsiteY2" fmla="*/ 188 h 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188">
                        <a:moveTo>
                          <a:pt x="146" y="188"/>
                        </a:moveTo>
                        <a:lnTo>
                          <a:pt x="0" y="0"/>
                        </a:lnTo>
                        <a:cubicBezTo>
                          <a:pt x="91" y="7"/>
                          <a:pt x="146" y="60"/>
                          <a:pt x="146" y="18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6" name="任意多边形: 形状 1785">
                    <a:extLst>
                      <a:ext uri="{FF2B5EF4-FFF2-40B4-BE49-F238E27FC236}">
                        <a16:creationId xmlns:a16="http://schemas.microsoft.com/office/drawing/2014/main" id="{773149BC-78F8-8086-6471-56A8DB476824}"/>
                      </a:ext>
                    </a:extLst>
                  </p:cNvPr>
                  <p:cNvSpPr/>
                  <p:nvPr/>
                </p:nvSpPr>
                <p:spPr>
                  <a:xfrm>
                    <a:off x="8548517" y="79534"/>
                    <a:ext cx="272" cy="871"/>
                  </a:xfrm>
                  <a:custGeom>
                    <a:avLst/>
                    <a:gdLst>
                      <a:gd name="connsiteX0" fmla="*/ 126 w 272"/>
                      <a:gd name="connsiteY0" fmla="*/ 871 h 871"/>
                      <a:gd name="connsiteX1" fmla="*/ 17 w 272"/>
                      <a:gd name="connsiteY1" fmla="*/ 0 h 871"/>
                      <a:gd name="connsiteX2" fmla="*/ 272 w 272"/>
                      <a:gd name="connsiteY2" fmla="*/ 121 h 871"/>
                      <a:gd name="connsiteX3" fmla="*/ 126 w 272"/>
                      <a:gd name="connsiteY3" fmla="*/ 871 h 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" h="871">
                        <a:moveTo>
                          <a:pt x="126" y="871"/>
                        </a:moveTo>
                        <a:cubicBezTo>
                          <a:pt x="-2" y="491"/>
                          <a:pt x="-20" y="221"/>
                          <a:pt x="17" y="0"/>
                        </a:cubicBezTo>
                        <a:cubicBezTo>
                          <a:pt x="108" y="35"/>
                          <a:pt x="181" y="51"/>
                          <a:pt x="272" y="121"/>
                        </a:cubicBezTo>
                        <a:lnTo>
                          <a:pt x="126" y="871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7" name="任意多边形: 形状 1786">
                    <a:extLst>
                      <a:ext uri="{FF2B5EF4-FFF2-40B4-BE49-F238E27FC236}">
                        <a16:creationId xmlns:a16="http://schemas.microsoft.com/office/drawing/2014/main" id="{72AB61A5-0438-1196-E9C2-9A9C42FBFD2E}"/>
                      </a:ext>
                    </a:extLst>
                  </p:cNvPr>
                  <p:cNvSpPr/>
                  <p:nvPr/>
                </p:nvSpPr>
                <p:spPr>
                  <a:xfrm>
                    <a:off x="8490400" y="53238"/>
                    <a:ext cx="77" cy="93"/>
                  </a:xfrm>
                  <a:custGeom>
                    <a:avLst/>
                    <a:gdLst>
                      <a:gd name="connsiteX0" fmla="*/ 73 w 77"/>
                      <a:gd name="connsiteY0" fmla="*/ 93 h 93"/>
                      <a:gd name="connsiteX1" fmla="*/ 0 w 77"/>
                      <a:gd name="connsiteY1" fmla="*/ 0 h 93"/>
                      <a:gd name="connsiteX2" fmla="*/ 73 w 77"/>
                      <a:gd name="connsiteY2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" h="93">
                        <a:moveTo>
                          <a:pt x="73" y="93"/>
                        </a:moveTo>
                        <a:lnTo>
                          <a:pt x="0" y="0"/>
                        </a:lnTo>
                        <a:cubicBezTo>
                          <a:pt x="55" y="20"/>
                          <a:pt x="91" y="47"/>
                          <a:pt x="73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8" name="任意多边形: 形状 1787">
                    <a:extLst>
                      <a:ext uri="{FF2B5EF4-FFF2-40B4-BE49-F238E27FC236}">
                        <a16:creationId xmlns:a16="http://schemas.microsoft.com/office/drawing/2014/main" id="{1EE07580-5827-8954-4DCC-17BBC9BAAA38}"/>
                      </a:ext>
                    </a:extLst>
                  </p:cNvPr>
                  <p:cNvSpPr/>
                  <p:nvPr/>
                </p:nvSpPr>
                <p:spPr>
                  <a:xfrm>
                    <a:off x="8487332" y="17270"/>
                    <a:ext cx="73236" cy="71849"/>
                  </a:xfrm>
                  <a:custGeom>
                    <a:avLst/>
                    <a:gdLst>
                      <a:gd name="connsiteX0" fmla="*/ 310 w 73236"/>
                      <a:gd name="connsiteY0" fmla="*/ 30946 h 71849"/>
                      <a:gd name="connsiteX1" fmla="*/ 475 w 73236"/>
                      <a:gd name="connsiteY1" fmla="*/ 30272 h 71849"/>
                      <a:gd name="connsiteX2" fmla="*/ 1242 w 73236"/>
                      <a:gd name="connsiteY2" fmla="*/ 30661 h 71849"/>
                      <a:gd name="connsiteX3" fmla="*/ 91 w 73236"/>
                      <a:gd name="connsiteY3" fmla="*/ 31311 h 71849"/>
                      <a:gd name="connsiteX4" fmla="*/ 4273 w 73236"/>
                      <a:gd name="connsiteY4" fmla="*/ 32719 h 71849"/>
                      <a:gd name="connsiteX5" fmla="*/ 4273 w 73236"/>
                      <a:gd name="connsiteY5" fmla="*/ 32794 h 71849"/>
                      <a:gd name="connsiteX6" fmla="*/ 4182 w 73236"/>
                      <a:gd name="connsiteY6" fmla="*/ 38472 h 71849"/>
                      <a:gd name="connsiteX7" fmla="*/ 2958 w 73236"/>
                      <a:gd name="connsiteY7" fmla="*/ 38818 h 71849"/>
                      <a:gd name="connsiteX8" fmla="*/ 3762 w 73236"/>
                      <a:gd name="connsiteY8" fmla="*/ 37486 h 71849"/>
                      <a:gd name="connsiteX9" fmla="*/ 3068 w 73236"/>
                      <a:gd name="connsiteY9" fmla="*/ 36504 h 71849"/>
                      <a:gd name="connsiteX10" fmla="*/ 2867 w 73236"/>
                      <a:gd name="connsiteY10" fmla="*/ 36891 h 71849"/>
                      <a:gd name="connsiteX11" fmla="*/ 2118 w 73236"/>
                      <a:gd name="connsiteY11" fmla="*/ 36111 h 71849"/>
                      <a:gd name="connsiteX12" fmla="*/ 3068 w 73236"/>
                      <a:gd name="connsiteY12" fmla="*/ 35970 h 71849"/>
                      <a:gd name="connsiteX13" fmla="*/ 2812 w 73236"/>
                      <a:gd name="connsiteY13" fmla="*/ 35676 h 71849"/>
                      <a:gd name="connsiteX14" fmla="*/ 1297 w 73236"/>
                      <a:gd name="connsiteY14" fmla="*/ 37492 h 71849"/>
                      <a:gd name="connsiteX15" fmla="*/ 2630 w 73236"/>
                      <a:gd name="connsiteY15" fmla="*/ 36920 h 71849"/>
                      <a:gd name="connsiteX16" fmla="*/ 1388 w 73236"/>
                      <a:gd name="connsiteY16" fmla="*/ 38597 h 71849"/>
                      <a:gd name="connsiteX17" fmla="*/ 2812 w 73236"/>
                      <a:gd name="connsiteY17" fmla="*/ 38054 h 71849"/>
                      <a:gd name="connsiteX18" fmla="*/ 2064 w 73236"/>
                      <a:gd name="connsiteY18" fmla="*/ 38998 h 71849"/>
                      <a:gd name="connsiteX19" fmla="*/ 3050 w 73236"/>
                      <a:gd name="connsiteY19" fmla="*/ 39086 h 71849"/>
                      <a:gd name="connsiteX20" fmla="*/ 3287 w 73236"/>
                      <a:gd name="connsiteY20" fmla="*/ 40640 h 71849"/>
                      <a:gd name="connsiteX21" fmla="*/ 4347 w 73236"/>
                      <a:gd name="connsiteY21" fmla="*/ 40133 h 71849"/>
                      <a:gd name="connsiteX22" fmla="*/ 4383 w 73236"/>
                      <a:gd name="connsiteY22" fmla="*/ 40474 h 71849"/>
                      <a:gd name="connsiteX23" fmla="*/ 2429 w 73236"/>
                      <a:gd name="connsiteY23" fmla="*/ 42996 h 71849"/>
                      <a:gd name="connsiteX24" fmla="*/ 2648 w 73236"/>
                      <a:gd name="connsiteY24" fmla="*/ 44991 h 71849"/>
                      <a:gd name="connsiteX25" fmla="*/ 3178 w 73236"/>
                      <a:gd name="connsiteY25" fmla="*/ 46583 h 71849"/>
                      <a:gd name="connsiteX26" fmla="*/ 2118 w 73236"/>
                      <a:gd name="connsiteY26" fmla="*/ 46819 h 71849"/>
                      <a:gd name="connsiteX27" fmla="*/ 3141 w 73236"/>
                      <a:gd name="connsiteY27" fmla="*/ 46923 h 71849"/>
                      <a:gd name="connsiteX28" fmla="*/ 3086 w 73236"/>
                      <a:gd name="connsiteY28" fmla="*/ 48548 h 71849"/>
                      <a:gd name="connsiteX29" fmla="*/ 4182 w 73236"/>
                      <a:gd name="connsiteY29" fmla="*/ 48713 h 71849"/>
                      <a:gd name="connsiteX30" fmla="*/ 5991 w 73236"/>
                      <a:gd name="connsiteY30" fmla="*/ 47748 h 71849"/>
                      <a:gd name="connsiteX31" fmla="*/ 5588 w 73236"/>
                      <a:gd name="connsiteY31" fmla="*/ 48649 h 71849"/>
                      <a:gd name="connsiteX32" fmla="*/ 5808 w 73236"/>
                      <a:gd name="connsiteY32" fmla="*/ 49241 h 71849"/>
                      <a:gd name="connsiteX33" fmla="*/ 5023 w 73236"/>
                      <a:gd name="connsiteY33" fmla="*/ 50873 h 71849"/>
                      <a:gd name="connsiteX34" fmla="*/ 4621 w 73236"/>
                      <a:gd name="connsiteY34" fmla="*/ 50771 h 71849"/>
                      <a:gd name="connsiteX35" fmla="*/ 5534 w 73236"/>
                      <a:gd name="connsiteY35" fmla="*/ 51467 h 71849"/>
                      <a:gd name="connsiteX36" fmla="*/ 5497 w 73236"/>
                      <a:gd name="connsiteY36" fmla="*/ 51441 h 71849"/>
                      <a:gd name="connsiteX37" fmla="*/ 6904 w 73236"/>
                      <a:gd name="connsiteY37" fmla="*/ 51920 h 71849"/>
                      <a:gd name="connsiteX38" fmla="*/ 7013 w 73236"/>
                      <a:gd name="connsiteY38" fmla="*/ 50914 h 71849"/>
                      <a:gd name="connsiteX39" fmla="*/ 7050 w 73236"/>
                      <a:gd name="connsiteY39" fmla="*/ 52798 h 71849"/>
                      <a:gd name="connsiteX40" fmla="*/ 7926 w 73236"/>
                      <a:gd name="connsiteY40" fmla="*/ 51798 h 71849"/>
                      <a:gd name="connsiteX41" fmla="*/ 7908 w 73236"/>
                      <a:gd name="connsiteY41" fmla="*/ 53122 h 71849"/>
                      <a:gd name="connsiteX42" fmla="*/ 8273 w 73236"/>
                      <a:gd name="connsiteY42" fmla="*/ 52842 h 71849"/>
                      <a:gd name="connsiteX43" fmla="*/ 8255 w 73236"/>
                      <a:gd name="connsiteY43" fmla="*/ 54194 h 71849"/>
                      <a:gd name="connsiteX44" fmla="*/ 7598 w 73236"/>
                      <a:gd name="connsiteY44" fmla="*/ 54661 h 71849"/>
                      <a:gd name="connsiteX45" fmla="*/ 9296 w 73236"/>
                      <a:gd name="connsiteY45" fmla="*/ 53881 h 71849"/>
                      <a:gd name="connsiteX46" fmla="*/ 9095 w 73236"/>
                      <a:gd name="connsiteY46" fmla="*/ 55143 h 71849"/>
                      <a:gd name="connsiteX47" fmla="*/ 7835 w 73236"/>
                      <a:gd name="connsiteY47" fmla="*/ 55416 h 71849"/>
                      <a:gd name="connsiteX48" fmla="*/ 8346 w 73236"/>
                      <a:gd name="connsiteY48" fmla="*/ 56895 h 71849"/>
                      <a:gd name="connsiteX49" fmla="*/ 8511 w 73236"/>
                      <a:gd name="connsiteY49" fmla="*/ 56362 h 71849"/>
                      <a:gd name="connsiteX50" fmla="*/ 9862 w 73236"/>
                      <a:gd name="connsiteY50" fmla="*/ 56964 h 71849"/>
                      <a:gd name="connsiteX51" fmla="*/ 10355 w 73236"/>
                      <a:gd name="connsiteY51" fmla="*/ 58283 h 71849"/>
                      <a:gd name="connsiteX52" fmla="*/ 10976 w 73236"/>
                      <a:gd name="connsiteY52" fmla="*/ 59587 h 71849"/>
                      <a:gd name="connsiteX53" fmla="*/ 11634 w 73236"/>
                      <a:gd name="connsiteY53" fmla="*/ 59950 h 71849"/>
                      <a:gd name="connsiteX54" fmla="*/ 12693 w 73236"/>
                      <a:gd name="connsiteY54" fmla="*/ 59907 h 71849"/>
                      <a:gd name="connsiteX55" fmla="*/ 12127 w 73236"/>
                      <a:gd name="connsiteY55" fmla="*/ 60959 h 71849"/>
                      <a:gd name="connsiteX56" fmla="*/ 14081 w 73236"/>
                      <a:gd name="connsiteY56" fmla="*/ 62089 h 71849"/>
                      <a:gd name="connsiteX57" fmla="*/ 14264 w 73236"/>
                      <a:gd name="connsiteY57" fmla="*/ 61580 h 71849"/>
                      <a:gd name="connsiteX58" fmla="*/ 16419 w 73236"/>
                      <a:gd name="connsiteY58" fmla="*/ 64624 h 71849"/>
                      <a:gd name="connsiteX59" fmla="*/ 16748 w 73236"/>
                      <a:gd name="connsiteY59" fmla="*/ 63795 h 71849"/>
                      <a:gd name="connsiteX60" fmla="*/ 17916 w 73236"/>
                      <a:gd name="connsiteY60" fmla="*/ 64045 h 71849"/>
                      <a:gd name="connsiteX61" fmla="*/ 18300 w 73236"/>
                      <a:gd name="connsiteY61" fmla="*/ 64723 h 71849"/>
                      <a:gd name="connsiteX62" fmla="*/ 17989 w 73236"/>
                      <a:gd name="connsiteY62" fmla="*/ 64710 h 71849"/>
                      <a:gd name="connsiteX63" fmla="*/ 19724 w 73236"/>
                      <a:gd name="connsiteY63" fmla="*/ 66264 h 71849"/>
                      <a:gd name="connsiteX64" fmla="*/ 21442 w 73236"/>
                      <a:gd name="connsiteY64" fmla="*/ 68094 h 71849"/>
                      <a:gd name="connsiteX65" fmla="*/ 21569 w 73236"/>
                      <a:gd name="connsiteY65" fmla="*/ 66476 h 71849"/>
                      <a:gd name="connsiteX66" fmla="*/ 22975 w 73236"/>
                      <a:gd name="connsiteY66" fmla="*/ 67172 h 71849"/>
                      <a:gd name="connsiteX67" fmla="*/ 24491 w 73236"/>
                      <a:gd name="connsiteY67" fmla="*/ 67833 h 71849"/>
                      <a:gd name="connsiteX68" fmla="*/ 24400 w 73236"/>
                      <a:gd name="connsiteY68" fmla="*/ 67417 h 71849"/>
                      <a:gd name="connsiteX69" fmla="*/ 24838 w 73236"/>
                      <a:gd name="connsiteY69" fmla="*/ 68642 h 71849"/>
                      <a:gd name="connsiteX70" fmla="*/ 25459 w 73236"/>
                      <a:gd name="connsiteY70" fmla="*/ 67782 h 71849"/>
                      <a:gd name="connsiteX71" fmla="*/ 25423 w 73236"/>
                      <a:gd name="connsiteY71" fmla="*/ 68770 h 71849"/>
                      <a:gd name="connsiteX72" fmla="*/ 25697 w 73236"/>
                      <a:gd name="connsiteY72" fmla="*/ 67630 h 71849"/>
                      <a:gd name="connsiteX73" fmla="*/ 26464 w 73236"/>
                      <a:gd name="connsiteY73" fmla="*/ 68690 h 71849"/>
                      <a:gd name="connsiteX74" fmla="*/ 27286 w 73236"/>
                      <a:gd name="connsiteY74" fmla="*/ 69670 h 71849"/>
                      <a:gd name="connsiteX75" fmla="*/ 27998 w 73236"/>
                      <a:gd name="connsiteY75" fmla="*/ 67895 h 71849"/>
                      <a:gd name="connsiteX76" fmla="*/ 29368 w 73236"/>
                      <a:gd name="connsiteY76" fmla="*/ 68739 h 71849"/>
                      <a:gd name="connsiteX77" fmla="*/ 29368 w 73236"/>
                      <a:gd name="connsiteY77" fmla="*/ 68735 h 71849"/>
                      <a:gd name="connsiteX78" fmla="*/ 30153 w 73236"/>
                      <a:gd name="connsiteY78" fmla="*/ 68114 h 71849"/>
                      <a:gd name="connsiteX79" fmla="*/ 30555 w 73236"/>
                      <a:gd name="connsiteY79" fmla="*/ 69581 h 71849"/>
                      <a:gd name="connsiteX80" fmla="*/ 29715 w 73236"/>
                      <a:gd name="connsiteY80" fmla="*/ 69990 h 71849"/>
                      <a:gd name="connsiteX81" fmla="*/ 30829 w 73236"/>
                      <a:gd name="connsiteY81" fmla="*/ 70436 h 71849"/>
                      <a:gd name="connsiteX82" fmla="*/ 30427 w 73236"/>
                      <a:gd name="connsiteY82" fmla="*/ 69800 h 71849"/>
                      <a:gd name="connsiteX83" fmla="*/ 32071 w 73236"/>
                      <a:gd name="connsiteY83" fmla="*/ 70593 h 71849"/>
                      <a:gd name="connsiteX84" fmla="*/ 31651 w 73236"/>
                      <a:gd name="connsiteY84" fmla="*/ 71206 h 71849"/>
                      <a:gd name="connsiteX85" fmla="*/ 31961 w 73236"/>
                      <a:gd name="connsiteY85" fmla="*/ 71464 h 71849"/>
                      <a:gd name="connsiteX86" fmla="*/ 31980 w 73236"/>
                      <a:gd name="connsiteY86" fmla="*/ 71480 h 71849"/>
                      <a:gd name="connsiteX87" fmla="*/ 31852 w 73236"/>
                      <a:gd name="connsiteY87" fmla="*/ 71466 h 71849"/>
                      <a:gd name="connsiteX88" fmla="*/ 31669 w 73236"/>
                      <a:gd name="connsiteY88" fmla="*/ 71436 h 71849"/>
                      <a:gd name="connsiteX89" fmla="*/ 31669 w 73236"/>
                      <a:gd name="connsiteY89" fmla="*/ 71409 h 71849"/>
                      <a:gd name="connsiteX90" fmla="*/ 32162 w 73236"/>
                      <a:gd name="connsiteY90" fmla="*/ 70907 h 71849"/>
                      <a:gd name="connsiteX91" fmla="*/ 32290 w 73236"/>
                      <a:gd name="connsiteY91" fmla="*/ 70920 h 71849"/>
                      <a:gd name="connsiteX92" fmla="*/ 32253 w 73236"/>
                      <a:gd name="connsiteY92" fmla="*/ 71226 h 71849"/>
                      <a:gd name="connsiteX93" fmla="*/ 32253 w 73236"/>
                      <a:gd name="connsiteY93" fmla="*/ 71542 h 71849"/>
                      <a:gd name="connsiteX94" fmla="*/ 32308 w 73236"/>
                      <a:gd name="connsiteY94" fmla="*/ 71586 h 71849"/>
                      <a:gd name="connsiteX95" fmla="*/ 32436 w 73236"/>
                      <a:gd name="connsiteY95" fmla="*/ 71659 h 71849"/>
                      <a:gd name="connsiteX96" fmla="*/ 32564 w 73236"/>
                      <a:gd name="connsiteY96" fmla="*/ 71730 h 71849"/>
                      <a:gd name="connsiteX97" fmla="*/ 33313 w 73236"/>
                      <a:gd name="connsiteY97" fmla="*/ 69868 h 71849"/>
                      <a:gd name="connsiteX98" fmla="*/ 35194 w 73236"/>
                      <a:gd name="connsiteY98" fmla="*/ 70277 h 71849"/>
                      <a:gd name="connsiteX99" fmla="*/ 37039 w 73236"/>
                      <a:gd name="connsiteY99" fmla="*/ 71168 h 71849"/>
                      <a:gd name="connsiteX100" fmla="*/ 36838 w 73236"/>
                      <a:gd name="connsiteY100" fmla="*/ 70673 h 71849"/>
                      <a:gd name="connsiteX101" fmla="*/ 38646 w 73236"/>
                      <a:gd name="connsiteY101" fmla="*/ 71709 h 71849"/>
                      <a:gd name="connsiteX102" fmla="*/ 38299 w 73236"/>
                      <a:gd name="connsiteY102" fmla="*/ 70786 h 71849"/>
                      <a:gd name="connsiteX103" fmla="*/ 39102 w 73236"/>
                      <a:gd name="connsiteY103" fmla="*/ 71186 h 71849"/>
                      <a:gd name="connsiteX104" fmla="*/ 40015 w 73236"/>
                      <a:gd name="connsiteY104" fmla="*/ 71849 h 71849"/>
                      <a:gd name="connsiteX105" fmla="*/ 39997 w 73236"/>
                      <a:gd name="connsiteY105" fmla="*/ 70825 h 71849"/>
                      <a:gd name="connsiteX106" fmla="*/ 40509 w 73236"/>
                      <a:gd name="connsiteY106" fmla="*/ 71769 h 71849"/>
                      <a:gd name="connsiteX107" fmla="*/ 40709 w 73236"/>
                      <a:gd name="connsiteY107" fmla="*/ 68416 h 71849"/>
                      <a:gd name="connsiteX108" fmla="*/ 42335 w 73236"/>
                      <a:gd name="connsiteY108" fmla="*/ 71080 h 71849"/>
                      <a:gd name="connsiteX109" fmla="*/ 42006 w 73236"/>
                      <a:gd name="connsiteY109" fmla="*/ 70921 h 71849"/>
                      <a:gd name="connsiteX110" fmla="*/ 42755 w 73236"/>
                      <a:gd name="connsiteY110" fmla="*/ 71329 h 71849"/>
                      <a:gd name="connsiteX111" fmla="*/ 42353 w 73236"/>
                      <a:gd name="connsiteY111" fmla="*/ 70932 h 71849"/>
                      <a:gd name="connsiteX112" fmla="*/ 42956 w 73236"/>
                      <a:gd name="connsiteY112" fmla="*/ 71104 h 71849"/>
                      <a:gd name="connsiteX113" fmla="*/ 43540 w 73236"/>
                      <a:gd name="connsiteY113" fmla="*/ 71102 h 71849"/>
                      <a:gd name="connsiteX114" fmla="*/ 44691 w 73236"/>
                      <a:gd name="connsiteY114" fmla="*/ 70874 h 71849"/>
                      <a:gd name="connsiteX115" fmla="*/ 47156 w 73236"/>
                      <a:gd name="connsiteY115" fmla="*/ 70483 h 71849"/>
                      <a:gd name="connsiteX116" fmla="*/ 46481 w 73236"/>
                      <a:gd name="connsiteY116" fmla="*/ 69658 h 71849"/>
                      <a:gd name="connsiteX117" fmla="*/ 48654 w 73236"/>
                      <a:gd name="connsiteY117" fmla="*/ 69360 h 71849"/>
                      <a:gd name="connsiteX118" fmla="*/ 49859 w 73236"/>
                      <a:gd name="connsiteY118" fmla="*/ 69610 h 71849"/>
                      <a:gd name="connsiteX119" fmla="*/ 51175 w 73236"/>
                      <a:gd name="connsiteY119" fmla="*/ 69672 h 71849"/>
                      <a:gd name="connsiteX120" fmla="*/ 49951 w 73236"/>
                      <a:gd name="connsiteY120" fmla="*/ 69152 h 71849"/>
                      <a:gd name="connsiteX121" fmla="*/ 48672 w 73236"/>
                      <a:gd name="connsiteY121" fmla="*/ 68659 h 71849"/>
                      <a:gd name="connsiteX122" fmla="*/ 49348 w 73236"/>
                      <a:gd name="connsiteY122" fmla="*/ 68582 h 71849"/>
                      <a:gd name="connsiteX123" fmla="*/ 50024 w 73236"/>
                      <a:gd name="connsiteY123" fmla="*/ 68463 h 71849"/>
                      <a:gd name="connsiteX124" fmla="*/ 51430 w 73236"/>
                      <a:gd name="connsiteY124" fmla="*/ 68266 h 71849"/>
                      <a:gd name="connsiteX125" fmla="*/ 52965 w 73236"/>
                      <a:gd name="connsiteY125" fmla="*/ 68116 h 71849"/>
                      <a:gd name="connsiteX126" fmla="*/ 54535 w 73236"/>
                      <a:gd name="connsiteY126" fmla="*/ 67897 h 71849"/>
                      <a:gd name="connsiteX127" fmla="*/ 55393 w 73236"/>
                      <a:gd name="connsiteY127" fmla="*/ 66589 h 71849"/>
                      <a:gd name="connsiteX128" fmla="*/ 56727 w 73236"/>
                      <a:gd name="connsiteY128" fmla="*/ 65356 h 71849"/>
                      <a:gd name="connsiteX129" fmla="*/ 58389 w 73236"/>
                      <a:gd name="connsiteY129" fmla="*/ 65616 h 71849"/>
                      <a:gd name="connsiteX130" fmla="*/ 57859 w 73236"/>
                      <a:gd name="connsiteY130" fmla="*/ 64476 h 71849"/>
                      <a:gd name="connsiteX131" fmla="*/ 59192 w 73236"/>
                      <a:gd name="connsiteY131" fmla="*/ 62644 h 71849"/>
                      <a:gd name="connsiteX132" fmla="*/ 61220 w 73236"/>
                      <a:gd name="connsiteY132" fmla="*/ 62270 h 71849"/>
                      <a:gd name="connsiteX133" fmla="*/ 62845 w 73236"/>
                      <a:gd name="connsiteY133" fmla="*/ 60323 h 71849"/>
                      <a:gd name="connsiteX134" fmla="*/ 64251 w 73236"/>
                      <a:gd name="connsiteY134" fmla="*/ 60000 h 71849"/>
                      <a:gd name="connsiteX135" fmla="*/ 63978 w 73236"/>
                      <a:gd name="connsiteY135" fmla="*/ 59927 h 71849"/>
                      <a:gd name="connsiteX136" fmla="*/ 65183 w 73236"/>
                      <a:gd name="connsiteY136" fmla="*/ 58798 h 71849"/>
                      <a:gd name="connsiteX137" fmla="*/ 64580 w 73236"/>
                      <a:gd name="connsiteY137" fmla="*/ 57910 h 71849"/>
                      <a:gd name="connsiteX138" fmla="*/ 66297 w 73236"/>
                      <a:gd name="connsiteY138" fmla="*/ 56734 h 71849"/>
                      <a:gd name="connsiteX139" fmla="*/ 65548 w 73236"/>
                      <a:gd name="connsiteY139" fmla="*/ 56696 h 71849"/>
                      <a:gd name="connsiteX140" fmla="*/ 67996 w 73236"/>
                      <a:gd name="connsiteY140" fmla="*/ 53704 h 71849"/>
                      <a:gd name="connsiteX141" fmla="*/ 68909 w 73236"/>
                      <a:gd name="connsiteY141" fmla="*/ 51964 h 71849"/>
                      <a:gd name="connsiteX142" fmla="*/ 69529 w 73236"/>
                      <a:gd name="connsiteY142" fmla="*/ 51169 h 71849"/>
                      <a:gd name="connsiteX143" fmla="*/ 70315 w 73236"/>
                      <a:gd name="connsiteY143" fmla="*/ 50435 h 71849"/>
                      <a:gd name="connsiteX144" fmla="*/ 69018 w 73236"/>
                      <a:gd name="connsiteY144" fmla="*/ 50388 h 71849"/>
                      <a:gd name="connsiteX145" fmla="*/ 71557 w 73236"/>
                      <a:gd name="connsiteY145" fmla="*/ 48852 h 71849"/>
                      <a:gd name="connsiteX146" fmla="*/ 71776 w 73236"/>
                      <a:gd name="connsiteY146" fmla="*/ 47493 h 71849"/>
                      <a:gd name="connsiteX147" fmla="*/ 71940 w 73236"/>
                      <a:gd name="connsiteY147" fmla="*/ 45997 h 71849"/>
                      <a:gd name="connsiteX148" fmla="*/ 72068 w 73236"/>
                      <a:gd name="connsiteY148" fmla="*/ 44525 h 71849"/>
                      <a:gd name="connsiteX149" fmla="*/ 72068 w 73236"/>
                      <a:gd name="connsiteY149" fmla="*/ 43802 h 71849"/>
                      <a:gd name="connsiteX150" fmla="*/ 71940 w 73236"/>
                      <a:gd name="connsiteY150" fmla="*/ 43444 h 71849"/>
                      <a:gd name="connsiteX151" fmla="*/ 71849 w 73236"/>
                      <a:gd name="connsiteY151" fmla="*/ 43142 h 71849"/>
                      <a:gd name="connsiteX152" fmla="*/ 71721 w 73236"/>
                      <a:gd name="connsiteY152" fmla="*/ 40806 h 71849"/>
                      <a:gd name="connsiteX153" fmla="*/ 71740 w 73236"/>
                      <a:gd name="connsiteY153" fmla="*/ 40237 h 71849"/>
                      <a:gd name="connsiteX154" fmla="*/ 71648 w 73236"/>
                      <a:gd name="connsiteY154" fmla="*/ 39870 h 71849"/>
                      <a:gd name="connsiteX155" fmla="*/ 71465 w 73236"/>
                      <a:gd name="connsiteY155" fmla="*/ 39691 h 71849"/>
                      <a:gd name="connsiteX156" fmla="*/ 71484 w 73236"/>
                      <a:gd name="connsiteY156" fmla="*/ 39373 h 71849"/>
                      <a:gd name="connsiteX157" fmla="*/ 71940 w 73236"/>
                      <a:gd name="connsiteY157" fmla="*/ 38140 h 71849"/>
                      <a:gd name="connsiteX158" fmla="*/ 73036 w 73236"/>
                      <a:gd name="connsiteY158" fmla="*/ 38399 h 71849"/>
                      <a:gd name="connsiteX159" fmla="*/ 72580 w 73236"/>
                      <a:gd name="connsiteY159" fmla="*/ 37587 h 71849"/>
                      <a:gd name="connsiteX160" fmla="*/ 73237 w 73236"/>
                      <a:gd name="connsiteY160" fmla="*/ 37707 h 71849"/>
                      <a:gd name="connsiteX161" fmla="*/ 72707 w 73236"/>
                      <a:gd name="connsiteY161" fmla="*/ 36304 h 71849"/>
                      <a:gd name="connsiteX162" fmla="*/ 72835 w 73236"/>
                      <a:gd name="connsiteY162" fmla="*/ 34695 h 71849"/>
                      <a:gd name="connsiteX163" fmla="*/ 72762 w 73236"/>
                      <a:gd name="connsiteY163" fmla="*/ 33161 h 71849"/>
                      <a:gd name="connsiteX164" fmla="*/ 72360 w 73236"/>
                      <a:gd name="connsiteY164" fmla="*/ 32553 h 71849"/>
                      <a:gd name="connsiteX165" fmla="*/ 71502 w 73236"/>
                      <a:gd name="connsiteY165" fmla="*/ 32139 h 71849"/>
                      <a:gd name="connsiteX166" fmla="*/ 71411 w 73236"/>
                      <a:gd name="connsiteY166" fmla="*/ 30119 h 71849"/>
                      <a:gd name="connsiteX167" fmla="*/ 71210 w 73236"/>
                      <a:gd name="connsiteY167" fmla="*/ 29096 h 71849"/>
                      <a:gd name="connsiteX168" fmla="*/ 71557 w 73236"/>
                      <a:gd name="connsiteY168" fmla="*/ 27774 h 71849"/>
                      <a:gd name="connsiteX169" fmla="*/ 70278 w 73236"/>
                      <a:gd name="connsiteY169" fmla="*/ 27969 h 71849"/>
                      <a:gd name="connsiteX170" fmla="*/ 70571 w 73236"/>
                      <a:gd name="connsiteY170" fmla="*/ 27054 h 71849"/>
                      <a:gd name="connsiteX171" fmla="*/ 70863 w 73236"/>
                      <a:gd name="connsiteY171" fmla="*/ 26119 h 71849"/>
                      <a:gd name="connsiteX172" fmla="*/ 71082 w 73236"/>
                      <a:gd name="connsiteY172" fmla="*/ 25469 h 71849"/>
                      <a:gd name="connsiteX173" fmla="*/ 70881 w 73236"/>
                      <a:gd name="connsiteY173" fmla="*/ 24767 h 71849"/>
                      <a:gd name="connsiteX174" fmla="*/ 69676 w 73236"/>
                      <a:gd name="connsiteY174" fmla="*/ 23487 h 71849"/>
                      <a:gd name="connsiteX175" fmla="*/ 67868 w 73236"/>
                      <a:gd name="connsiteY175" fmla="*/ 20760 h 71849"/>
                      <a:gd name="connsiteX176" fmla="*/ 67813 w 73236"/>
                      <a:gd name="connsiteY176" fmla="*/ 20879 h 71849"/>
                      <a:gd name="connsiteX177" fmla="*/ 66753 w 73236"/>
                      <a:gd name="connsiteY177" fmla="*/ 20653 h 71849"/>
                      <a:gd name="connsiteX178" fmla="*/ 67666 w 73236"/>
                      <a:gd name="connsiteY178" fmla="*/ 20523 h 71849"/>
                      <a:gd name="connsiteX179" fmla="*/ 67594 w 73236"/>
                      <a:gd name="connsiteY179" fmla="*/ 19325 h 71849"/>
                      <a:gd name="connsiteX180" fmla="*/ 67411 w 73236"/>
                      <a:gd name="connsiteY180" fmla="*/ 18501 h 71849"/>
                      <a:gd name="connsiteX181" fmla="*/ 66772 w 73236"/>
                      <a:gd name="connsiteY181" fmla="*/ 16950 h 71849"/>
                      <a:gd name="connsiteX182" fmla="*/ 65165 w 73236"/>
                      <a:gd name="connsiteY182" fmla="*/ 17248 h 71849"/>
                      <a:gd name="connsiteX183" fmla="*/ 66078 w 73236"/>
                      <a:gd name="connsiteY183" fmla="*/ 15920 h 71849"/>
                      <a:gd name="connsiteX184" fmla="*/ 63338 w 73236"/>
                      <a:gd name="connsiteY184" fmla="*/ 13972 h 71849"/>
                      <a:gd name="connsiteX185" fmla="*/ 63995 w 73236"/>
                      <a:gd name="connsiteY185" fmla="*/ 12217 h 71849"/>
                      <a:gd name="connsiteX186" fmla="*/ 62991 w 73236"/>
                      <a:gd name="connsiteY186" fmla="*/ 10719 h 71849"/>
                      <a:gd name="connsiteX187" fmla="*/ 62498 w 73236"/>
                      <a:gd name="connsiteY187" fmla="*/ 9948 h 71849"/>
                      <a:gd name="connsiteX188" fmla="*/ 61731 w 73236"/>
                      <a:gd name="connsiteY188" fmla="*/ 9146 h 71849"/>
                      <a:gd name="connsiteX189" fmla="*/ 61439 w 73236"/>
                      <a:gd name="connsiteY189" fmla="*/ 9378 h 71849"/>
                      <a:gd name="connsiteX190" fmla="*/ 60215 w 73236"/>
                      <a:gd name="connsiteY190" fmla="*/ 8118 h 71849"/>
                      <a:gd name="connsiteX191" fmla="*/ 59685 w 73236"/>
                      <a:gd name="connsiteY191" fmla="*/ 8997 h 71849"/>
                      <a:gd name="connsiteX192" fmla="*/ 59412 w 73236"/>
                      <a:gd name="connsiteY192" fmla="*/ 8178 h 71849"/>
                      <a:gd name="connsiteX193" fmla="*/ 58224 w 73236"/>
                      <a:gd name="connsiteY193" fmla="*/ 9492 h 71849"/>
                      <a:gd name="connsiteX194" fmla="*/ 58991 w 73236"/>
                      <a:gd name="connsiteY194" fmla="*/ 8363 h 71849"/>
                      <a:gd name="connsiteX195" fmla="*/ 58078 w 73236"/>
                      <a:gd name="connsiteY195" fmla="*/ 9177 h 71849"/>
                      <a:gd name="connsiteX196" fmla="*/ 59247 w 73236"/>
                      <a:gd name="connsiteY196" fmla="*/ 7726 h 71849"/>
                      <a:gd name="connsiteX197" fmla="*/ 57439 w 73236"/>
                      <a:gd name="connsiteY197" fmla="*/ 6034 h 71849"/>
                      <a:gd name="connsiteX198" fmla="*/ 55540 w 73236"/>
                      <a:gd name="connsiteY198" fmla="*/ 4657 h 71849"/>
                      <a:gd name="connsiteX199" fmla="*/ 55266 w 73236"/>
                      <a:gd name="connsiteY199" fmla="*/ 5406 h 71849"/>
                      <a:gd name="connsiteX200" fmla="*/ 53019 w 73236"/>
                      <a:gd name="connsiteY200" fmla="*/ 4542 h 71849"/>
                      <a:gd name="connsiteX201" fmla="*/ 53366 w 73236"/>
                      <a:gd name="connsiteY201" fmla="*/ 3700 h 71849"/>
                      <a:gd name="connsiteX202" fmla="*/ 52362 w 73236"/>
                      <a:gd name="connsiteY202" fmla="*/ 3578 h 71849"/>
                      <a:gd name="connsiteX203" fmla="*/ 52417 w 73236"/>
                      <a:gd name="connsiteY203" fmla="*/ 4392 h 71849"/>
                      <a:gd name="connsiteX204" fmla="*/ 51759 w 73236"/>
                      <a:gd name="connsiteY204" fmla="*/ 3532 h 71849"/>
                      <a:gd name="connsiteX205" fmla="*/ 51083 w 73236"/>
                      <a:gd name="connsiteY205" fmla="*/ 2663 h 71849"/>
                      <a:gd name="connsiteX206" fmla="*/ 49987 w 73236"/>
                      <a:gd name="connsiteY206" fmla="*/ 3366 h 71849"/>
                      <a:gd name="connsiteX207" fmla="*/ 48672 w 73236"/>
                      <a:gd name="connsiteY207" fmla="*/ 3165 h 71849"/>
                      <a:gd name="connsiteX208" fmla="*/ 49348 w 73236"/>
                      <a:gd name="connsiteY208" fmla="*/ 2530 h 71849"/>
                      <a:gd name="connsiteX209" fmla="*/ 48965 w 73236"/>
                      <a:gd name="connsiteY209" fmla="*/ 2069 h 71849"/>
                      <a:gd name="connsiteX210" fmla="*/ 48106 w 73236"/>
                      <a:gd name="connsiteY210" fmla="*/ 3202 h 71849"/>
                      <a:gd name="connsiteX211" fmla="*/ 47960 w 73236"/>
                      <a:gd name="connsiteY211" fmla="*/ 2509 h 71849"/>
                      <a:gd name="connsiteX212" fmla="*/ 47796 w 73236"/>
                      <a:gd name="connsiteY212" fmla="*/ 1812 h 71849"/>
                      <a:gd name="connsiteX213" fmla="*/ 47412 w 73236"/>
                      <a:gd name="connsiteY213" fmla="*/ 2882 h 71849"/>
                      <a:gd name="connsiteX214" fmla="*/ 46700 w 73236"/>
                      <a:gd name="connsiteY214" fmla="*/ 970 h 71849"/>
                      <a:gd name="connsiteX215" fmla="*/ 43595 w 73236"/>
                      <a:gd name="connsiteY215" fmla="*/ 2425 h 71849"/>
                      <a:gd name="connsiteX216" fmla="*/ 43394 w 73236"/>
                      <a:gd name="connsiteY216" fmla="*/ 1415 h 71849"/>
                      <a:gd name="connsiteX217" fmla="*/ 43084 w 73236"/>
                      <a:gd name="connsiteY217" fmla="*/ 1249 h 71849"/>
                      <a:gd name="connsiteX218" fmla="*/ 42755 w 73236"/>
                      <a:gd name="connsiteY218" fmla="*/ 1231 h 71849"/>
                      <a:gd name="connsiteX219" fmla="*/ 41805 w 73236"/>
                      <a:gd name="connsiteY219" fmla="*/ 541 h 71849"/>
                      <a:gd name="connsiteX220" fmla="*/ 39924 w 73236"/>
                      <a:gd name="connsiteY220" fmla="*/ 1099 h 71849"/>
                      <a:gd name="connsiteX221" fmla="*/ 38664 w 73236"/>
                      <a:gd name="connsiteY221" fmla="*/ 1121 h 71849"/>
                      <a:gd name="connsiteX222" fmla="*/ 38664 w 73236"/>
                      <a:gd name="connsiteY222" fmla="*/ 482 h 71849"/>
                      <a:gd name="connsiteX223" fmla="*/ 39851 w 73236"/>
                      <a:gd name="connsiteY223" fmla="*/ 482 h 71849"/>
                      <a:gd name="connsiteX224" fmla="*/ 39687 w 73236"/>
                      <a:gd name="connsiteY224" fmla="*/ 482 h 71849"/>
                      <a:gd name="connsiteX225" fmla="*/ 39669 w 73236"/>
                      <a:gd name="connsiteY225" fmla="*/ 482 h 71849"/>
                      <a:gd name="connsiteX226" fmla="*/ 39614 w 73236"/>
                      <a:gd name="connsiteY226" fmla="*/ 849 h 71849"/>
                      <a:gd name="connsiteX227" fmla="*/ 39504 w 73236"/>
                      <a:gd name="connsiteY227" fmla="*/ 1127 h 71849"/>
                      <a:gd name="connsiteX228" fmla="*/ 39303 w 73236"/>
                      <a:gd name="connsiteY228" fmla="*/ 1174 h 71849"/>
                      <a:gd name="connsiteX229" fmla="*/ 38919 w 73236"/>
                      <a:gd name="connsiteY229" fmla="*/ 1187 h 71849"/>
                      <a:gd name="connsiteX230" fmla="*/ 35796 w 73236"/>
                      <a:gd name="connsiteY230" fmla="*/ 1178 h 71849"/>
                      <a:gd name="connsiteX231" fmla="*/ 35961 w 73236"/>
                      <a:gd name="connsiteY231" fmla="*/ 1366 h 71849"/>
                      <a:gd name="connsiteX232" fmla="*/ 33952 w 73236"/>
                      <a:gd name="connsiteY232" fmla="*/ 248 h 71849"/>
                      <a:gd name="connsiteX233" fmla="*/ 34208 w 73236"/>
                      <a:gd name="connsiteY233" fmla="*/ 557 h 71849"/>
                      <a:gd name="connsiteX234" fmla="*/ 33167 w 73236"/>
                      <a:gd name="connsiteY234" fmla="*/ 1101 h 71849"/>
                      <a:gd name="connsiteX235" fmla="*/ 32564 w 73236"/>
                      <a:gd name="connsiteY235" fmla="*/ 1134 h 71849"/>
                      <a:gd name="connsiteX236" fmla="*/ 31943 w 73236"/>
                      <a:gd name="connsiteY236" fmla="*/ 1098 h 71849"/>
                      <a:gd name="connsiteX237" fmla="*/ 29496 w 73236"/>
                      <a:gd name="connsiteY237" fmla="*/ 256 h 71849"/>
                      <a:gd name="connsiteX238" fmla="*/ 29404 w 73236"/>
                      <a:gd name="connsiteY238" fmla="*/ 1229 h 71849"/>
                      <a:gd name="connsiteX239" fmla="*/ 28838 w 73236"/>
                      <a:gd name="connsiteY239" fmla="*/ 188 h 71849"/>
                      <a:gd name="connsiteX240" fmla="*/ 28856 w 73236"/>
                      <a:gd name="connsiteY240" fmla="*/ 900 h 71849"/>
                      <a:gd name="connsiteX241" fmla="*/ 27980 w 73236"/>
                      <a:gd name="connsiteY241" fmla="*/ 0 h 71849"/>
                      <a:gd name="connsiteX242" fmla="*/ 25514 w 73236"/>
                      <a:gd name="connsiteY242" fmla="*/ 1616 h 71849"/>
                      <a:gd name="connsiteX243" fmla="*/ 22848 w 73236"/>
                      <a:gd name="connsiteY243" fmla="*/ 2498 h 71849"/>
                      <a:gd name="connsiteX244" fmla="*/ 23250 w 73236"/>
                      <a:gd name="connsiteY244" fmla="*/ 3574 h 71849"/>
                      <a:gd name="connsiteX245" fmla="*/ 21094 w 73236"/>
                      <a:gd name="connsiteY245" fmla="*/ 3768 h 71849"/>
                      <a:gd name="connsiteX246" fmla="*/ 18994 w 73236"/>
                      <a:gd name="connsiteY246" fmla="*/ 4044 h 71849"/>
                      <a:gd name="connsiteX247" fmla="*/ 19469 w 73236"/>
                      <a:gd name="connsiteY247" fmla="*/ 5212 h 71849"/>
                      <a:gd name="connsiteX248" fmla="*/ 18044 w 73236"/>
                      <a:gd name="connsiteY248" fmla="*/ 5116 h 71849"/>
                      <a:gd name="connsiteX249" fmla="*/ 19012 w 73236"/>
                      <a:gd name="connsiteY249" fmla="*/ 5286 h 71849"/>
                      <a:gd name="connsiteX250" fmla="*/ 16802 w 73236"/>
                      <a:gd name="connsiteY250" fmla="*/ 5342 h 71849"/>
                      <a:gd name="connsiteX251" fmla="*/ 17807 w 73236"/>
                      <a:gd name="connsiteY251" fmla="*/ 6390 h 71849"/>
                      <a:gd name="connsiteX252" fmla="*/ 15780 w 73236"/>
                      <a:gd name="connsiteY252" fmla="*/ 5771 h 71849"/>
                      <a:gd name="connsiteX253" fmla="*/ 15158 w 73236"/>
                      <a:gd name="connsiteY253" fmla="*/ 6944 h 71849"/>
                      <a:gd name="connsiteX254" fmla="*/ 14483 w 73236"/>
                      <a:gd name="connsiteY254" fmla="*/ 8551 h 71849"/>
                      <a:gd name="connsiteX255" fmla="*/ 13278 w 73236"/>
                      <a:gd name="connsiteY255" fmla="*/ 7300 h 71849"/>
                      <a:gd name="connsiteX256" fmla="*/ 12163 w 73236"/>
                      <a:gd name="connsiteY256" fmla="*/ 8051 h 71849"/>
                      <a:gd name="connsiteX257" fmla="*/ 11049 w 73236"/>
                      <a:gd name="connsiteY257" fmla="*/ 8847 h 71849"/>
                      <a:gd name="connsiteX258" fmla="*/ 12328 w 73236"/>
                      <a:gd name="connsiteY258" fmla="*/ 10365 h 71849"/>
                      <a:gd name="connsiteX259" fmla="*/ 12693 w 73236"/>
                      <a:gd name="connsiteY259" fmla="*/ 9391 h 71849"/>
                      <a:gd name="connsiteX260" fmla="*/ 14136 w 73236"/>
                      <a:gd name="connsiteY260" fmla="*/ 10166 h 71849"/>
                      <a:gd name="connsiteX261" fmla="*/ 11725 w 73236"/>
                      <a:gd name="connsiteY261" fmla="*/ 10830 h 71849"/>
                      <a:gd name="connsiteX262" fmla="*/ 13077 w 73236"/>
                      <a:gd name="connsiteY262" fmla="*/ 11486 h 71849"/>
                      <a:gd name="connsiteX263" fmla="*/ 12529 w 73236"/>
                      <a:gd name="connsiteY263" fmla="*/ 11460 h 71849"/>
                      <a:gd name="connsiteX264" fmla="*/ 13205 w 73236"/>
                      <a:gd name="connsiteY264" fmla="*/ 11674 h 71849"/>
                      <a:gd name="connsiteX265" fmla="*/ 12620 w 73236"/>
                      <a:gd name="connsiteY265" fmla="*/ 12237 h 71849"/>
                      <a:gd name="connsiteX266" fmla="*/ 11396 w 73236"/>
                      <a:gd name="connsiteY266" fmla="*/ 10816 h 71849"/>
                      <a:gd name="connsiteX267" fmla="*/ 11561 w 73236"/>
                      <a:gd name="connsiteY267" fmla="*/ 11126 h 71849"/>
                      <a:gd name="connsiteX268" fmla="*/ 8620 w 73236"/>
                      <a:gd name="connsiteY268" fmla="*/ 12206 h 71849"/>
                      <a:gd name="connsiteX269" fmla="*/ 9040 w 73236"/>
                      <a:gd name="connsiteY269" fmla="*/ 12607 h 71849"/>
                      <a:gd name="connsiteX270" fmla="*/ 8054 w 73236"/>
                      <a:gd name="connsiteY270" fmla="*/ 12759 h 71849"/>
                      <a:gd name="connsiteX271" fmla="*/ 6794 w 73236"/>
                      <a:gd name="connsiteY271" fmla="*/ 12880 h 71849"/>
                      <a:gd name="connsiteX272" fmla="*/ 7616 w 73236"/>
                      <a:gd name="connsiteY272" fmla="*/ 14598 h 71849"/>
                      <a:gd name="connsiteX273" fmla="*/ 5552 w 73236"/>
                      <a:gd name="connsiteY273" fmla="*/ 13813 h 71849"/>
                      <a:gd name="connsiteX274" fmla="*/ 6739 w 73236"/>
                      <a:gd name="connsiteY274" fmla="*/ 14235 h 71849"/>
                      <a:gd name="connsiteX275" fmla="*/ 7031 w 73236"/>
                      <a:gd name="connsiteY275" fmla="*/ 15751 h 71849"/>
                      <a:gd name="connsiteX276" fmla="*/ 5315 w 73236"/>
                      <a:gd name="connsiteY276" fmla="*/ 15734 h 71849"/>
                      <a:gd name="connsiteX277" fmla="*/ 6283 w 73236"/>
                      <a:gd name="connsiteY277" fmla="*/ 17250 h 71849"/>
                      <a:gd name="connsiteX278" fmla="*/ 3927 w 73236"/>
                      <a:gd name="connsiteY278" fmla="*/ 16967 h 71849"/>
                      <a:gd name="connsiteX279" fmla="*/ 6648 w 73236"/>
                      <a:gd name="connsiteY279" fmla="*/ 18360 h 71849"/>
                      <a:gd name="connsiteX280" fmla="*/ 3580 w 73236"/>
                      <a:gd name="connsiteY280" fmla="*/ 18247 h 71849"/>
                      <a:gd name="connsiteX281" fmla="*/ 3963 w 73236"/>
                      <a:gd name="connsiteY281" fmla="*/ 19728 h 71849"/>
                      <a:gd name="connsiteX282" fmla="*/ 4383 w 73236"/>
                      <a:gd name="connsiteY282" fmla="*/ 19648 h 71849"/>
                      <a:gd name="connsiteX283" fmla="*/ 3105 w 73236"/>
                      <a:gd name="connsiteY283" fmla="*/ 20932 h 71849"/>
                      <a:gd name="connsiteX284" fmla="*/ 1442 w 73236"/>
                      <a:gd name="connsiteY284" fmla="*/ 21754 h 71849"/>
                      <a:gd name="connsiteX285" fmla="*/ 3013 w 73236"/>
                      <a:gd name="connsiteY285" fmla="*/ 23874 h 71849"/>
                      <a:gd name="connsiteX286" fmla="*/ 1315 w 73236"/>
                      <a:gd name="connsiteY286" fmla="*/ 24592 h 71849"/>
                      <a:gd name="connsiteX287" fmla="*/ 2009 w 73236"/>
                      <a:gd name="connsiteY287" fmla="*/ 25421 h 71849"/>
                      <a:gd name="connsiteX288" fmla="*/ 2173 w 73236"/>
                      <a:gd name="connsiteY288" fmla="*/ 26493 h 71849"/>
                      <a:gd name="connsiteX289" fmla="*/ 694 w 73236"/>
                      <a:gd name="connsiteY289" fmla="*/ 27719 h 71849"/>
                      <a:gd name="connsiteX290" fmla="*/ 1644 w 73236"/>
                      <a:gd name="connsiteY290" fmla="*/ 27658 h 71849"/>
                      <a:gd name="connsiteX291" fmla="*/ 2173 w 73236"/>
                      <a:gd name="connsiteY291" fmla="*/ 28626 h 71849"/>
                      <a:gd name="connsiteX292" fmla="*/ 128 w 73236"/>
                      <a:gd name="connsiteY292" fmla="*/ 28586 h 71849"/>
                      <a:gd name="connsiteX293" fmla="*/ 785 w 73236"/>
                      <a:gd name="connsiteY293" fmla="*/ 28995 h 71849"/>
                      <a:gd name="connsiteX294" fmla="*/ 1753 w 73236"/>
                      <a:gd name="connsiteY294" fmla="*/ 29065 h 71849"/>
                      <a:gd name="connsiteX295" fmla="*/ 0 w 73236"/>
                      <a:gd name="connsiteY295" fmla="*/ 29609 h 71849"/>
                      <a:gd name="connsiteX296" fmla="*/ 858 w 73236"/>
                      <a:gd name="connsiteY296" fmla="*/ 30091 h 71849"/>
                      <a:gd name="connsiteX297" fmla="*/ 310 w 73236"/>
                      <a:gd name="connsiteY297" fmla="*/ 30946 h 71849"/>
                      <a:gd name="connsiteX298" fmla="*/ 23359 w 73236"/>
                      <a:gd name="connsiteY298" fmla="*/ 3897 h 71849"/>
                      <a:gd name="connsiteX299" fmla="*/ 22939 w 73236"/>
                      <a:gd name="connsiteY299" fmla="*/ 3963 h 71849"/>
                      <a:gd name="connsiteX300" fmla="*/ 23341 w 73236"/>
                      <a:gd name="connsiteY300" fmla="*/ 3879 h 71849"/>
                      <a:gd name="connsiteX301" fmla="*/ 23359 w 73236"/>
                      <a:gd name="connsiteY301" fmla="*/ 3897 h 71849"/>
                      <a:gd name="connsiteX302" fmla="*/ 24911 w 73236"/>
                      <a:gd name="connsiteY302" fmla="*/ 3359 h 71849"/>
                      <a:gd name="connsiteX303" fmla="*/ 24656 w 73236"/>
                      <a:gd name="connsiteY303" fmla="*/ 4246 h 71849"/>
                      <a:gd name="connsiteX304" fmla="*/ 24254 w 73236"/>
                      <a:gd name="connsiteY304" fmla="*/ 3636 h 71849"/>
                      <a:gd name="connsiteX305" fmla="*/ 24911 w 73236"/>
                      <a:gd name="connsiteY305" fmla="*/ 3359 h 71849"/>
                      <a:gd name="connsiteX306" fmla="*/ 11250 w 73236"/>
                      <a:gd name="connsiteY306" fmla="*/ 56248 h 71849"/>
                      <a:gd name="connsiteX307" fmla="*/ 11579 w 73236"/>
                      <a:gd name="connsiteY307" fmla="*/ 56634 h 71849"/>
                      <a:gd name="connsiteX308" fmla="*/ 10903 w 73236"/>
                      <a:gd name="connsiteY308" fmla="*/ 57176 h 71849"/>
                      <a:gd name="connsiteX309" fmla="*/ 11250 w 73236"/>
                      <a:gd name="connsiteY309" fmla="*/ 56248 h 71849"/>
                      <a:gd name="connsiteX310" fmla="*/ 4767 w 73236"/>
                      <a:gd name="connsiteY310" fmla="*/ 42710 h 71849"/>
                      <a:gd name="connsiteX311" fmla="*/ 4913 w 73236"/>
                      <a:gd name="connsiteY311" fmla="*/ 43292 h 71849"/>
                      <a:gd name="connsiteX312" fmla="*/ 4018 w 73236"/>
                      <a:gd name="connsiteY312" fmla="*/ 43287 h 71849"/>
                      <a:gd name="connsiteX313" fmla="*/ 4767 w 73236"/>
                      <a:gd name="connsiteY313" fmla="*/ 42710 h 71849"/>
                      <a:gd name="connsiteX314" fmla="*/ 4182 w 73236"/>
                      <a:gd name="connsiteY314" fmla="*/ 38589 h 71849"/>
                      <a:gd name="connsiteX315" fmla="*/ 4237 w 73236"/>
                      <a:gd name="connsiteY315" fmla="*/ 39309 h 71849"/>
                      <a:gd name="connsiteX316" fmla="*/ 3251 w 73236"/>
                      <a:gd name="connsiteY316" fmla="*/ 39261 h 71849"/>
                      <a:gd name="connsiteX317" fmla="*/ 3872 w 73236"/>
                      <a:gd name="connsiteY317" fmla="*/ 38816 h 71849"/>
                      <a:gd name="connsiteX318" fmla="*/ 4182 w 73236"/>
                      <a:gd name="connsiteY318" fmla="*/ 38589 h 7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236" h="71849">
                        <a:moveTo>
                          <a:pt x="310" y="30946"/>
                        </a:moveTo>
                        <a:lnTo>
                          <a:pt x="475" y="30272"/>
                        </a:lnTo>
                        <a:lnTo>
                          <a:pt x="1242" y="30661"/>
                        </a:lnTo>
                        <a:lnTo>
                          <a:pt x="91" y="31311"/>
                        </a:lnTo>
                        <a:cubicBezTo>
                          <a:pt x="1022" y="32577"/>
                          <a:pt x="2666" y="32577"/>
                          <a:pt x="4273" y="32719"/>
                        </a:cubicBezTo>
                        <a:cubicBezTo>
                          <a:pt x="4273" y="32745"/>
                          <a:pt x="4273" y="32770"/>
                          <a:pt x="4273" y="32794"/>
                        </a:cubicBezTo>
                        <a:cubicBezTo>
                          <a:pt x="4054" y="34716"/>
                          <a:pt x="4036" y="36611"/>
                          <a:pt x="4182" y="38472"/>
                        </a:cubicBezTo>
                        <a:lnTo>
                          <a:pt x="2958" y="38818"/>
                        </a:lnTo>
                        <a:cubicBezTo>
                          <a:pt x="2885" y="38436"/>
                          <a:pt x="3433" y="37917"/>
                          <a:pt x="3762" y="37486"/>
                        </a:cubicBezTo>
                        <a:cubicBezTo>
                          <a:pt x="4073" y="37050"/>
                          <a:pt x="4128" y="36690"/>
                          <a:pt x="3068" y="36504"/>
                        </a:cubicBezTo>
                        <a:lnTo>
                          <a:pt x="2867" y="36891"/>
                        </a:lnTo>
                        <a:cubicBezTo>
                          <a:pt x="2502" y="36874"/>
                          <a:pt x="1351" y="36648"/>
                          <a:pt x="2118" y="36111"/>
                        </a:cubicBezTo>
                        <a:cubicBezTo>
                          <a:pt x="2265" y="35978"/>
                          <a:pt x="2849" y="35894"/>
                          <a:pt x="3068" y="35970"/>
                        </a:cubicBezTo>
                        <a:lnTo>
                          <a:pt x="2812" y="35676"/>
                        </a:lnTo>
                        <a:cubicBezTo>
                          <a:pt x="1772" y="35844"/>
                          <a:pt x="1552" y="36847"/>
                          <a:pt x="1297" y="37492"/>
                        </a:cubicBezTo>
                        <a:cubicBezTo>
                          <a:pt x="1698" y="37274"/>
                          <a:pt x="2009" y="36788"/>
                          <a:pt x="2630" y="36920"/>
                        </a:cubicBezTo>
                        <a:cubicBezTo>
                          <a:pt x="2338" y="37468"/>
                          <a:pt x="1680" y="38027"/>
                          <a:pt x="1388" y="38597"/>
                        </a:cubicBezTo>
                        <a:cubicBezTo>
                          <a:pt x="1772" y="38345"/>
                          <a:pt x="2410" y="38177"/>
                          <a:pt x="2812" y="38054"/>
                        </a:cubicBezTo>
                        <a:cubicBezTo>
                          <a:pt x="3360" y="38602"/>
                          <a:pt x="2137" y="38536"/>
                          <a:pt x="2064" y="38998"/>
                        </a:cubicBezTo>
                        <a:cubicBezTo>
                          <a:pt x="2484" y="39137"/>
                          <a:pt x="2758" y="39227"/>
                          <a:pt x="3050" y="39086"/>
                        </a:cubicBezTo>
                        <a:cubicBezTo>
                          <a:pt x="2666" y="39670"/>
                          <a:pt x="2685" y="40133"/>
                          <a:pt x="3287" y="40640"/>
                        </a:cubicBezTo>
                        <a:cubicBezTo>
                          <a:pt x="3287" y="40640"/>
                          <a:pt x="3799" y="40056"/>
                          <a:pt x="4347" y="40133"/>
                        </a:cubicBezTo>
                        <a:cubicBezTo>
                          <a:pt x="4365" y="40246"/>
                          <a:pt x="4365" y="40363"/>
                          <a:pt x="4383" y="40474"/>
                        </a:cubicBezTo>
                        <a:cubicBezTo>
                          <a:pt x="3872" y="41358"/>
                          <a:pt x="2867" y="41809"/>
                          <a:pt x="2429" y="42996"/>
                        </a:cubicBezTo>
                        <a:cubicBezTo>
                          <a:pt x="1772" y="43842"/>
                          <a:pt x="2192" y="44470"/>
                          <a:pt x="2648" y="44991"/>
                        </a:cubicBezTo>
                        <a:cubicBezTo>
                          <a:pt x="3123" y="45515"/>
                          <a:pt x="3580" y="45950"/>
                          <a:pt x="3178" y="46583"/>
                        </a:cubicBezTo>
                        <a:cubicBezTo>
                          <a:pt x="2758" y="46777"/>
                          <a:pt x="2173" y="46127"/>
                          <a:pt x="2118" y="46819"/>
                        </a:cubicBezTo>
                        <a:cubicBezTo>
                          <a:pt x="2940" y="46443"/>
                          <a:pt x="2794" y="47005"/>
                          <a:pt x="3141" y="46923"/>
                        </a:cubicBezTo>
                        <a:cubicBezTo>
                          <a:pt x="2137" y="48001"/>
                          <a:pt x="3762" y="47778"/>
                          <a:pt x="3086" y="48548"/>
                        </a:cubicBezTo>
                        <a:cubicBezTo>
                          <a:pt x="3342" y="48329"/>
                          <a:pt x="3799" y="48585"/>
                          <a:pt x="4182" y="48713"/>
                        </a:cubicBezTo>
                        <a:cubicBezTo>
                          <a:pt x="5205" y="48238"/>
                          <a:pt x="4840" y="49222"/>
                          <a:pt x="5991" y="47748"/>
                        </a:cubicBezTo>
                        <a:cubicBezTo>
                          <a:pt x="5698" y="48127"/>
                          <a:pt x="5588" y="48413"/>
                          <a:pt x="5588" y="48649"/>
                        </a:cubicBezTo>
                        <a:cubicBezTo>
                          <a:pt x="5607" y="48881"/>
                          <a:pt x="5716" y="49058"/>
                          <a:pt x="5808" y="49241"/>
                        </a:cubicBezTo>
                        <a:cubicBezTo>
                          <a:pt x="5972" y="49610"/>
                          <a:pt x="6027" y="49980"/>
                          <a:pt x="5023" y="50873"/>
                        </a:cubicBezTo>
                        <a:lnTo>
                          <a:pt x="4621" y="50771"/>
                        </a:lnTo>
                        <a:lnTo>
                          <a:pt x="5534" y="51467"/>
                        </a:lnTo>
                        <a:lnTo>
                          <a:pt x="5497" y="51441"/>
                        </a:lnTo>
                        <a:cubicBezTo>
                          <a:pt x="5844" y="51745"/>
                          <a:pt x="5588" y="51977"/>
                          <a:pt x="6904" y="51920"/>
                        </a:cubicBezTo>
                        <a:cubicBezTo>
                          <a:pt x="7013" y="51584"/>
                          <a:pt x="6867" y="51261"/>
                          <a:pt x="7013" y="50914"/>
                        </a:cubicBezTo>
                        <a:cubicBezTo>
                          <a:pt x="8072" y="50928"/>
                          <a:pt x="6794" y="52245"/>
                          <a:pt x="7050" y="52798"/>
                        </a:cubicBezTo>
                        <a:cubicBezTo>
                          <a:pt x="7725" y="52367"/>
                          <a:pt x="6976" y="52134"/>
                          <a:pt x="7926" y="51798"/>
                        </a:cubicBezTo>
                        <a:cubicBezTo>
                          <a:pt x="8237" y="52079"/>
                          <a:pt x="7908" y="52672"/>
                          <a:pt x="7908" y="53122"/>
                        </a:cubicBezTo>
                        <a:lnTo>
                          <a:pt x="8273" y="52842"/>
                        </a:lnTo>
                        <a:cubicBezTo>
                          <a:pt x="9643" y="53160"/>
                          <a:pt x="6593" y="54362"/>
                          <a:pt x="8255" y="54194"/>
                        </a:cubicBezTo>
                        <a:cubicBezTo>
                          <a:pt x="8036" y="54318"/>
                          <a:pt x="7835" y="54559"/>
                          <a:pt x="7598" y="54661"/>
                        </a:cubicBezTo>
                        <a:cubicBezTo>
                          <a:pt x="8146" y="54659"/>
                          <a:pt x="9205" y="54705"/>
                          <a:pt x="9296" y="53881"/>
                        </a:cubicBezTo>
                        <a:cubicBezTo>
                          <a:pt x="9497" y="54163"/>
                          <a:pt x="9406" y="54701"/>
                          <a:pt x="9095" y="55143"/>
                        </a:cubicBezTo>
                        <a:cubicBezTo>
                          <a:pt x="8383" y="55280"/>
                          <a:pt x="8602" y="55025"/>
                          <a:pt x="7835" y="55416"/>
                        </a:cubicBezTo>
                        <a:lnTo>
                          <a:pt x="8346" y="56895"/>
                        </a:lnTo>
                        <a:cubicBezTo>
                          <a:pt x="8438" y="57028"/>
                          <a:pt x="8620" y="56531"/>
                          <a:pt x="8511" y="56362"/>
                        </a:cubicBezTo>
                        <a:cubicBezTo>
                          <a:pt x="9241" y="56360"/>
                          <a:pt x="9625" y="56595"/>
                          <a:pt x="9862" y="56964"/>
                        </a:cubicBezTo>
                        <a:cubicBezTo>
                          <a:pt x="10082" y="57335"/>
                          <a:pt x="10227" y="57795"/>
                          <a:pt x="10355" y="58283"/>
                        </a:cubicBezTo>
                        <a:cubicBezTo>
                          <a:pt x="10483" y="58765"/>
                          <a:pt x="10647" y="59253"/>
                          <a:pt x="10976" y="59587"/>
                        </a:cubicBezTo>
                        <a:cubicBezTo>
                          <a:pt x="11141" y="59755"/>
                          <a:pt x="11360" y="59883"/>
                          <a:pt x="11634" y="59950"/>
                        </a:cubicBezTo>
                        <a:cubicBezTo>
                          <a:pt x="11908" y="60011"/>
                          <a:pt x="12273" y="59996"/>
                          <a:pt x="12693" y="59907"/>
                        </a:cubicBezTo>
                        <a:cubicBezTo>
                          <a:pt x="12017" y="60281"/>
                          <a:pt x="12346" y="60465"/>
                          <a:pt x="12127" y="60959"/>
                        </a:cubicBezTo>
                        <a:cubicBezTo>
                          <a:pt x="12766" y="61229"/>
                          <a:pt x="13350" y="62031"/>
                          <a:pt x="14081" y="62089"/>
                        </a:cubicBezTo>
                        <a:lnTo>
                          <a:pt x="14264" y="61580"/>
                        </a:lnTo>
                        <a:cubicBezTo>
                          <a:pt x="15013" y="62986"/>
                          <a:pt x="15433" y="64261"/>
                          <a:pt x="16419" y="64624"/>
                        </a:cubicBezTo>
                        <a:cubicBezTo>
                          <a:pt x="16328" y="64829"/>
                          <a:pt x="16802" y="64025"/>
                          <a:pt x="16748" y="63795"/>
                        </a:cubicBezTo>
                        <a:cubicBezTo>
                          <a:pt x="16784" y="64394"/>
                          <a:pt x="17423" y="64178"/>
                          <a:pt x="17916" y="64045"/>
                        </a:cubicBezTo>
                        <a:cubicBezTo>
                          <a:pt x="18391" y="63908"/>
                          <a:pt x="18739" y="63837"/>
                          <a:pt x="18300" y="64723"/>
                        </a:cubicBezTo>
                        <a:lnTo>
                          <a:pt x="17989" y="64710"/>
                        </a:lnTo>
                        <a:cubicBezTo>
                          <a:pt x="18702" y="64940"/>
                          <a:pt x="19177" y="65612"/>
                          <a:pt x="19724" y="66264"/>
                        </a:cubicBezTo>
                        <a:cubicBezTo>
                          <a:pt x="20254" y="66911"/>
                          <a:pt x="20802" y="67638"/>
                          <a:pt x="21442" y="68094"/>
                        </a:cubicBezTo>
                        <a:cubicBezTo>
                          <a:pt x="22245" y="67186"/>
                          <a:pt x="20692" y="67594"/>
                          <a:pt x="21569" y="66476"/>
                        </a:cubicBezTo>
                        <a:cubicBezTo>
                          <a:pt x="22135" y="66482"/>
                          <a:pt x="22537" y="66871"/>
                          <a:pt x="22975" y="67172"/>
                        </a:cubicBezTo>
                        <a:cubicBezTo>
                          <a:pt x="23432" y="67488"/>
                          <a:pt x="23889" y="67820"/>
                          <a:pt x="24491" y="67833"/>
                        </a:cubicBezTo>
                        <a:cubicBezTo>
                          <a:pt x="24363" y="67636"/>
                          <a:pt x="24455" y="67519"/>
                          <a:pt x="24400" y="67417"/>
                        </a:cubicBezTo>
                        <a:cubicBezTo>
                          <a:pt x="25697" y="67095"/>
                          <a:pt x="23889" y="68470"/>
                          <a:pt x="24838" y="68642"/>
                        </a:cubicBezTo>
                        <a:cubicBezTo>
                          <a:pt x="24985" y="68076"/>
                          <a:pt x="25076" y="67957"/>
                          <a:pt x="25459" y="67782"/>
                        </a:cubicBezTo>
                        <a:lnTo>
                          <a:pt x="25423" y="68770"/>
                        </a:lnTo>
                        <a:cubicBezTo>
                          <a:pt x="25514" y="68648"/>
                          <a:pt x="25733" y="67954"/>
                          <a:pt x="25697" y="67630"/>
                        </a:cubicBezTo>
                        <a:cubicBezTo>
                          <a:pt x="25678" y="68299"/>
                          <a:pt x="26081" y="68491"/>
                          <a:pt x="26464" y="68690"/>
                        </a:cubicBezTo>
                        <a:cubicBezTo>
                          <a:pt x="26866" y="68885"/>
                          <a:pt x="27231" y="69066"/>
                          <a:pt x="27286" y="69670"/>
                        </a:cubicBezTo>
                        <a:cubicBezTo>
                          <a:pt x="27432" y="69407"/>
                          <a:pt x="27779" y="68290"/>
                          <a:pt x="27998" y="67895"/>
                        </a:cubicBezTo>
                        <a:cubicBezTo>
                          <a:pt x="28564" y="67687"/>
                          <a:pt x="29368" y="68222"/>
                          <a:pt x="29368" y="68739"/>
                        </a:cubicBezTo>
                        <a:cubicBezTo>
                          <a:pt x="29368" y="68735"/>
                          <a:pt x="29368" y="68735"/>
                          <a:pt x="29368" y="68735"/>
                        </a:cubicBezTo>
                        <a:cubicBezTo>
                          <a:pt x="31231" y="68052"/>
                          <a:pt x="30299" y="68277"/>
                          <a:pt x="30153" y="68114"/>
                        </a:cubicBezTo>
                        <a:cubicBezTo>
                          <a:pt x="31048" y="67868"/>
                          <a:pt x="30025" y="68777"/>
                          <a:pt x="30555" y="69581"/>
                        </a:cubicBezTo>
                        <a:lnTo>
                          <a:pt x="29715" y="69990"/>
                        </a:lnTo>
                        <a:lnTo>
                          <a:pt x="30829" y="70436"/>
                        </a:lnTo>
                        <a:lnTo>
                          <a:pt x="30427" y="69800"/>
                        </a:lnTo>
                        <a:cubicBezTo>
                          <a:pt x="31030" y="69437"/>
                          <a:pt x="31432" y="70516"/>
                          <a:pt x="32071" y="70593"/>
                        </a:cubicBezTo>
                        <a:lnTo>
                          <a:pt x="31651" y="71206"/>
                        </a:lnTo>
                        <a:cubicBezTo>
                          <a:pt x="31651" y="71206"/>
                          <a:pt x="31797" y="71332"/>
                          <a:pt x="31961" y="71464"/>
                        </a:cubicBezTo>
                        <a:lnTo>
                          <a:pt x="31980" y="71480"/>
                        </a:lnTo>
                        <a:lnTo>
                          <a:pt x="31852" y="71466"/>
                        </a:lnTo>
                        <a:lnTo>
                          <a:pt x="31669" y="71436"/>
                        </a:lnTo>
                        <a:lnTo>
                          <a:pt x="31669" y="71409"/>
                        </a:lnTo>
                        <a:lnTo>
                          <a:pt x="32162" y="70907"/>
                        </a:lnTo>
                        <a:lnTo>
                          <a:pt x="32290" y="70920"/>
                        </a:lnTo>
                        <a:lnTo>
                          <a:pt x="32253" y="71226"/>
                        </a:lnTo>
                        <a:lnTo>
                          <a:pt x="32253" y="71542"/>
                        </a:lnTo>
                        <a:lnTo>
                          <a:pt x="32308" y="71586"/>
                        </a:lnTo>
                        <a:cubicBezTo>
                          <a:pt x="32363" y="71612"/>
                          <a:pt x="32400" y="71636"/>
                          <a:pt x="32436" y="71659"/>
                        </a:cubicBezTo>
                        <a:cubicBezTo>
                          <a:pt x="32509" y="71701"/>
                          <a:pt x="32564" y="71730"/>
                          <a:pt x="32564" y="71730"/>
                        </a:cubicBezTo>
                        <a:cubicBezTo>
                          <a:pt x="32765" y="70363"/>
                          <a:pt x="33623" y="71480"/>
                          <a:pt x="33313" y="69868"/>
                        </a:cubicBezTo>
                        <a:cubicBezTo>
                          <a:pt x="34062" y="69564"/>
                          <a:pt x="34628" y="69871"/>
                          <a:pt x="35194" y="70277"/>
                        </a:cubicBezTo>
                        <a:cubicBezTo>
                          <a:pt x="35778" y="70706"/>
                          <a:pt x="36363" y="71142"/>
                          <a:pt x="37039" y="71168"/>
                        </a:cubicBezTo>
                        <a:cubicBezTo>
                          <a:pt x="36801" y="71183"/>
                          <a:pt x="36892" y="70892"/>
                          <a:pt x="36838" y="70673"/>
                        </a:cubicBezTo>
                        <a:cubicBezTo>
                          <a:pt x="37605" y="70328"/>
                          <a:pt x="38116" y="71020"/>
                          <a:pt x="38646" y="71709"/>
                        </a:cubicBezTo>
                        <a:cubicBezTo>
                          <a:pt x="38518" y="71283"/>
                          <a:pt x="38317" y="71152"/>
                          <a:pt x="38299" y="70786"/>
                        </a:cubicBezTo>
                        <a:cubicBezTo>
                          <a:pt x="38755" y="70755"/>
                          <a:pt x="38919" y="70943"/>
                          <a:pt x="39102" y="71186"/>
                        </a:cubicBezTo>
                        <a:cubicBezTo>
                          <a:pt x="39267" y="71431"/>
                          <a:pt x="39467" y="71729"/>
                          <a:pt x="40015" y="71849"/>
                        </a:cubicBezTo>
                        <a:cubicBezTo>
                          <a:pt x="39669" y="71318"/>
                          <a:pt x="39723" y="71013"/>
                          <a:pt x="39997" y="70825"/>
                        </a:cubicBezTo>
                        <a:cubicBezTo>
                          <a:pt x="39997" y="71332"/>
                          <a:pt x="40289" y="71656"/>
                          <a:pt x="40509" y="71769"/>
                        </a:cubicBezTo>
                        <a:cubicBezTo>
                          <a:pt x="39394" y="69161"/>
                          <a:pt x="41495" y="70494"/>
                          <a:pt x="40709" y="68416"/>
                        </a:cubicBezTo>
                        <a:cubicBezTo>
                          <a:pt x="40819" y="68987"/>
                          <a:pt x="42572" y="69935"/>
                          <a:pt x="42335" y="71080"/>
                        </a:cubicBezTo>
                        <a:lnTo>
                          <a:pt x="42006" y="70921"/>
                        </a:lnTo>
                        <a:cubicBezTo>
                          <a:pt x="42116" y="71674"/>
                          <a:pt x="42445" y="71320"/>
                          <a:pt x="42755" y="71329"/>
                        </a:cubicBezTo>
                        <a:cubicBezTo>
                          <a:pt x="42572" y="71226"/>
                          <a:pt x="42390" y="71086"/>
                          <a:pt x="42353" y="70932"/>
                        </a:cubicBezTo>
                        <a:cubicBezTo>
                          <a:pt x="42554" y="71015"/>
                          <a:pt x="42755" y="71075"/>
                          <a:pt x="42956" y="71104"/>
                        </a:cubicBezTo>
                        <a:cubicBezTo>
                          <a:pt x="43157" y="71122"/>
                          <a:pt x="43358" y="71120"/>
                          <a:pt x="43540" y="71102"/>
                        </a:cubicBezTo>
                        <a:cubicBezTo>
                          <a:pt x="43942" y="71068"/>
                          <a:pt x="44308" y="70974"/>
                          <a:pt x="44691" y="70874"/>
                        </a:cubicBezTo>
                        <a:cubicBezTo>
                          <a:pt x="45476" y="70653"/>
                          <a:pt x="46262" y="70476"/>
                          <a:pt x="47156" y="70483"/>
                        </a:cubicBezTo>
                        <a:cubicBezTo>
                          <a:pt x="46919" y="70266"/>
                          <a:pt x="46152" y="70016"/>
                          <a:pt x="46481" y="69658"/>
                        </a:cubicBezTo>
                        <a:cubicBezTo>
                          <a:pt x="47193" y="69190"/>
                          <a:pt x="47887" y="69217"/>
                          <a:pt x="48654" y="69360"/>
                        </a:cubicBezTo>
                        <a:cubicBezTo>
                          <a:pt x="49038" y="69429"/>
                          <a:pt x="49439" y="69537"/>
                          <a:pt x="49859" y="69610"/>
                        </a:cubicBezTo>
                        <a:cubicBezTo>
                          <a:pt x="50262" y="69663"/>
                          <a:pt x="50700" y="69701"/>
                          <a:pt x="51175" y="69672"/>
                        </a:cubicBezTo>
                        <a:cubicBezTo>
                          <a:pt x="50846" y="68861"/>
                          <a:pt x="50389" y="69000"/>
                          <a:pt x="49951" y="69152"/>
                        </a:cubicBezTo>
                        <a:cubicBezTo>
                          <a:pt x="49494" y="69318"/>
                          <a:pt x="49001" y="69413"/>
                          <a:pt x="48672" y="68659"/>
                        </a:cubicBezTo>
                        <a:lnTo>
                          <a:pt x="49348" y="68582"/>
                        </a:lnTo>
                        <a:cubicBezTo>
                          <a:pt x="49586" y="68542"/>
                          <a:pt x="49805" y="68501"/>
                          <a:pt x="50024" y="68463"/>
                        </a:cubicBezTo>
                        <a:cubicBezTo>
                          <a:pt x="50481" y="68388"/>
                          <a:pt x="50955" y="68324"/>
                          <a:pt x="51430" y="68266"/>
                        </a:cubicBezTo>
                        <a:cubicBezTo>
                          <a:pt x="51923" y="68207"/>
                          <a:pt x="52435" y="68160"/>
                          <a:pt x="52965" y="68116"/>
                        </a:cubicBezTo>
                        <a:cubicBezTo>
                          <a:pt x="53458" y="68036"/>
                          <a:pt x="53987" y="67965"/>
                          <a:pt x="54535" y="67897"/>
                        </a:cubicBezTo>
                        <a:cubicBezTo>
                          <a:pt x="54206" y="66611"/>
                          <a:pt x="54736" y="66598"/>
                          <a:pt x="55393" y="66589"/>
                        </a:cubicBezTo>
                        <a:cubicBezTo>
                          <a:pt x="56051" y="66606"/>
                          <a:pt x="56800" y="66536"/>
                          <a:pt x="56727" y="65356"/>
                        </a:cubicBezTo>
                        <a:cubicBezTo>
                          <a:pt x="57129" y="66129"/>
                          <a:pt x="57804" y="66010"/>
                          <a:pt x="58389" y="65616"/>
                        </a:cubicBezTo>
                        <a:cubicBezTo>
                          <a:pt x="57768" y="65198"/>
                          <a:pt x="58334" y="64757"/>
                          <a:pt x="57859" y="64476"/>
                        </a:cubicBezTo>
                        <a:cubicBezTo>
                          <a:pt x="58845" y="64792"/>
                          <a:pt x="60361" y="63841"/>
                          <a:pt x="59192" y="62644"/>
                        </a:cubicBezTo>
                        <a:cubicBezTo>
                          <a:pt x="60379" y="63751"/>
                          <a:pt x="60069" y="61760"/>
                          <a:pt x="61220" y="62270"/>
                        </a:cubicBezTo>
                        <a:cubicBezTo>
                          <a:pt x="61329" y="61335"/>
                          <a:pt x="62553" y="61342"/>
                          <a:pt x="62845" y="60323"/>
                        </a:cubicBezTo>
                        <a:cubicBezTo>
                          <a:pt x="63338" y="61165"/>
                          <a:pt x="63758" y="60182"/>
                          <a:pt x="64251" y="60000"/>
                        </a:cubicBezTo>
                        <a:cubicBezTo>
                          <a:pt x="64142" y="60014"/>
                          <a:pt x="64032" y="60011"/>
                          <a:pt x="63978" y="59927"/>
                        </a:cubicBezTo>
                        <a:cubicBezTo>
                          <a:pt x="63503" y="59163"/>
                          <a:pt x="65256" y="59558"/>
                          <a:pt x="65183" y="58798"/>
                        </a:cubicBezTo>
                        <a:cubicBezTo>
                          <a:pt x="65037" y="58380"/>
                          <a:pt x="64398" y="58270"/>
                          <a:pt x="64580" y="57910"/>
                        </a:cubicBezTo>
                        <a:cubicBezTo>
                          <a:pt x="65128" y="58354"/>
                          <a:pt x="66735" y="57686"/>
                          <a:pt x="66297" y="56734"/>
                        </a:cubicBezTo>
                        <a:cubicBezTo>
                          <a:pt x="66169" y="56946"/>
                          <a:pt x="65858" y="56736"/>
                          <a:pt x="65548" y="56696"/>
                        </a:cubicBezTo>
                        <a:cubicBezTo>
                          <a:pt x="66735" y="56011"/>
                          <a:pt x="67374" y="54840"/>
                          <a:pt x="67996" y="53704"/>
                        </a:cubicBezTo>
                        <a:cubicBezTo>
                          <a:pt x="68288" y="53109"/>
                          <a:pt x="68561" y="52517"/>
                          <a:pt x="68909" y="51964"/>
                        </a:cubicBezTo>
                        <a:cubicBezTo>
                          <a:pt x="69091" y="51688"/>
                          <a:pt x="69292" y="51423"/>
                          <a:pt x="69529" y="51169"/>
                        </a:cubicBezTo>
                        <a:cubicBezTo>
                          <a:pt x="69785" y="50919"/>
                          <a:pt x="70041" y="50676"/>
                          <a:pt x="70315" y="50435"/>
                        </a:cubicBezTo>
                        <a:lnTo>
                          <a:pt x="69018" y="50388"/>
                        </a:lnTo>
                        <a:cubicBezTo>
                          <a:pt x="68123" y="48326"/>
                          <a:pt x="71247" y="50167"/>
                          <a:pt x="71557" y="48852"/>
                        </a:cubicBezTo>
                        <a:cubicBezTo>
                          <a:pt x="71648" y="48402"/>
                          <a:pt x="71703" y="47951"/>
                          <a:pt x="71776" y="47493"/>
                        </a:cubicBezTo>
                        <a:cubicBezTo>
                          <a:pt x="71794" y="46992"/>
                          <a:pt x="71922" y="46492"/>
                          <a:pt x="71940" y="45997"/>
                        </a:cubicBezTo>
                        <a:lnTo>
                          <a:pt x="72068" y="44525"/>
                        </a:lnTo>
                        <a:lnTo>
                          <a:pt x="72068" y="43802"/>
                        </a:lnTo>
                        <a:lnTo>
                          <a:pt x="71940" y="43444"/>
                        </a:lnTo>
                        <a:lnTo>
                          <a:pt x="71849" y="43142"/>
                        </a:lnTo>
                        <a:cubicBezTo>
                          <a:pt x="71758" y="42352"/>
                          <a:pt x="71667" y="41568"/>
                          <a:pt x="71721" y="40806"/>
                        </a:cubicBezTo>
                        <a:cubicBezTo>
                          <a:pt x="71740" y="40617"/>
                          <a:pt x="71721" y="40425"/>
                          <a:pt x="71740" y="40237"/>
                        </a:cubicBezTo>
                        <a:lnTo>
                          <a:pt x="71648" y="39870"/>
                        </a:lnTo>
                        <a:lnTo>
                          <a:pt x="71465" y="39691"/>
                        </a:lnTo>
                        <a:lnTo>
                          <a:pt x="71484" y="39373"/>
                        </a:lnTo>
                        <a:cubicBezTo>
                          <a:pt x="71539" y="38949"/>
                          <a:pt x="71812" y="38555"/>
                          <a:pt x="71940" y="38140"/>
                        </a:cubicBezTo>
                        <a:cubicBezTo>
                          <a:pt x="72306" y="37914"/>
                          <a:pt x="72525" y="38324"/>
                          <a:pt x="73036" y="38399"/>
                        </a:cubicBezTo>
                        <a:cubicBezTo>
                          <a:pt x="72908" y="38087"/>
                          <a:pt x="71904" y="37959"/>
                          <a:pt x="72580" y="37587"/>
                        </a:cubicBezTo>
                        <a:lnTo>
                          <a:pt x="73237" y="37707"/>
                        </a:lnTo>
                        <a:cubicBezTo>
                          <a:pt x="72817" y="37293"/>
                          <a:pt x="72689" y="36818"/>
                          <a:pt x="72707" y="36304"/>
                        </a:cubicBezTo>
                        <a:cubicBezTo>
                          <a:pt x="72689" y="35791"/>
                          <a:pt x="72780" y="35242"/>
                          <a:pt x="72835" y="34695"/>
                        </a:cubicBezTo>
                        <a:cubicBezTo>
                          <a:pt x="72890" y="34151"/>
                          <a:pt x="72927" y="33616"/>
                          <a:pt x="72762" y="33161"/>
                        </a:cubicBezTo>
                        <a:cubicBezTo>
                          <a:pt x="72689" y="32935"/>
                          <a:pt x="72561" y="32730"/>
                          <a:pt x="72360" y="32553"/>
                        </a:cubicBezTo>
                        <a:cubicBezTo>
                          <a:pt x="72141" y="32381"/>
                          <a:pt x="71867" y="32239"/>
                          <a:pt x="71502" y="32139"/>
                        </a:cubicBezTo>
                        <a:cubicBezTo>
                          <a:pt x="71904" y="31357"/>
                          <a:pt x="71630" y="30749"/>
                          <a:pt x="71411" y="30119"/>
                        </a:cubicBezTo>
                        <a:cubicBezTo>
                          <a:pt x="71301" y="29799"/>
                          <a:pt x="71210" y="29472"/>
                          <a:pt x="71210" y="29096"/>
                        </a:cubicBezTo>
                        <a:cubicBezTo>
                          <a:pt x="71192" y="28723"/>
                          <a:pt x="71283" y="28301"/>
                          <a:pt x="71557" y="27774"/>
                        </a:cubicBezTo>
                        <a:cubicBezTo>
                          <a:pt x="70863" y="27364"/>
                          <a:pt x="70607" y="28659"/>
                          <a:pt x="70278" y="27969"/>
                        </a:cubicBezTo>
                        <a:cubicBezTo>
                          <a:pt x="70278" y="27969"/>
                          <a:pt x="70424" y="27512"/>
                          <a:pt x="70571" y="27054"/>
                        </a:cubicBezTo>
                        <a:cubicBezTo>
                          <a:pt x="70717" y="26588"/>
                          <a:pt x="70863" y="26122"/>
                          <a:pt x="70863" y="26119"/>
                        </a:cubicBezTo>
                        <a:cubicBezTo>
                          <a:pt x="71009" y="25896"/>
                          <a:pt x="71082" y="25679"/>
                          <a:pt x="71082" y="25469"/>
                        </a:cubicBezTo>
                        <a:cubicBezTo>
                          <a:pt x="71082" y="25228"/>
                          <a:pt x="71009" y="24994"/>
                          <a:pt x="70881" y="24767"/>
                        </a:cubicBezTo>
                        <a:cubicBezTo>
                          <a:pt x="70625" y="24313"/>
                          <a:pt x="70151" y="23893"/>
                          <a:pt x="69676" y="23487"/>
                        </a:cubicBezTo>
                        <a:cubicBezTo>
                          <a:pt x="68762" y="22643"/>
                          <a:pt x="67630" y="21951"/>
                          <a:pt x="67868" y="20760"/>
                        </a:cubicBezTo>
                        <a:lnTo>
                          <a:pt x="67813" y="20879"/>
                        </a:lnTo>
                        <a:cubicBezTo>
                          <a:pt x="67411" y="21113"/>
                          <a:pt x="66753" y="20998"/>
                          <a:pt x="66753" y="20653"/>
                        </a:cubicBezTo>
                        <a:cubicBezTo>
                          <a:pt x="67009" y="20410"/>
                          <a:pt x="67246" y="20523"/>
                          <a:pt x="67666" y="20523"/>
                        </a:cubicBezTo>
                        <a:cubicBezTo>
                          <a:pt x="67648" y="20043"/>
                          <a:pt x="67630" y="19655"/>
                          <a:pt x="67594" y="19325"/>
                        </a:cubicBezTo>
                        <a:cubicBezTo>
                          <a:pt x="67539" y="19005"/>
                          <a:pt x="67484" y="18744"/>
                          <a:pt x="67411" y="18501"/>
                        </a:cubicBezTo>
                        <a:cubicBezTo>
                          <a:pt x="67265" y="18013"/>
                          <a:pt x="67082" y="17601"/>
                          <a:pt x="66772" y="16950"/>
                        </a:cubicBezTo>
                        <a:cubicBezTo>
                          <a:pt x="66516" y="17831"/>
                          <a:pt x="65986" y="16781"/>
                          <a:pt x="65165" y="17248"/>
                        </a:cubicBezTo>
                        <a:cubicBezTo>
                          <a:pt x="65493" y="16603"/>
                          <a:pt x="66114" y="16888"/>
                          <a:pt x="66078" y="15920"/>
                        </a:cubicBezTo>
                        <a:cubicBezTo>
                          <a:pt x="65457" y="14909"/>
                          <a:pt x="64160" y="14518"/>
                          <a:pt x="63338" y="13972"/>
                        </a:cubicBezTo>
                        <a:cubicBezTo>
                          <a:pt x="63740" y="13152"/>
                          <a:pt x="63210" y="12911"/>
                          <a:pt x="63995" y="12217"/>
                        </a:cubicBezTo>
                        <a:cubicBezTo>
                          <a:pt x="63557" y="11691"/>
                          <a:pt x="63302" y="11219"/>
                          <a:pt x="62991" y="10719"/>
                        </a:cubicBezTo>
                        <a:cubicBezTo>
                          <a:pt x="62845" y="10472"/>
                          <a:pt x="62699" y="10209"/>
                          <a:pt x="62498" y="9948"/>
                        </a:cubicBezTo>
                        <a:cubicBezTo>
                          <a:pt x="62279" y="9696"/>
                          <a:pt x="62023" y="9431"/>
                          <a:pt x="61731" y="9146"/>
                        </a:cubicBezTo>
                        <a:lnTo>
                          <a:pt x="61439" y="9378"/>
                        </a:lnTo>
                        <a:cubicBezTo>
                          <a:pt x="61987" y="8118"/>
                          <a:pt x="59941" y="8880"/>
                          <a:pt x="60215" y="8118"/>
                        </a:cubicBezTo>
                        <a:cubicBezTo>
                          <a:pt x="59941" y="8494"/>
                          <a:pt x="59959" y="8757"/>
                          <a:pt x="59685" y="8997"/>
                        </a:cubicBezTo>
                        <a:lnTo>
                          <a:pt x="59412" y="8178"/>
                        </a:lnTo>
                        <a:cubicBezTo>
                          <a:pt x="59412" y="8719"/>
                          <a:pt x="58754" y="9769"/>
                          <a:pt x="58224" y="9492"/>
                        </a:cubicBezTo>
                        <a:cubicBezTo>
                          <a:pt x="58316" y="8418"/>
                          <a:pt x="58754" y="9119"/>
                          <a:pt x="58991" y="8363"/>
                        </a:cubicBezTo>
                        <a:lnTo>
                          <a:pt x="58078" y="9177"/>
                        </a:lnTo>
                        <a:cubicBezTo>
                          <a:pt x="57804" y="8799"/>
                          <a:pt x="58535" y="7645"/>
                          <a:pt x="59247" y="7726"/>
                        </a:cubicBezTo>
                        <a:cubicBezTo>
                          <a:pt x="58589" y="7227"/>
                          <a:pt x="58005" y="6615"/>
                          <a:pt x="57439" y="6034"/>
                        </a:cubicBezTo>
                        <a:cubicBezTo>
                          <a:pt x="56873" y="5430"/>
                          <a:pt x="56216" y="4982"/>
                          <a:pt x="55540" y="4657"/>
                        </a:cubicBezTo>
                        <a:lnTo>
                          <a:pt x="55266" y="5406"/>
                        </a:lnTo>
                        <a:cubicBezTo>
                          <a:pt x="54718" y="4747"/>
                          <a:pt x="53786" y="4129"/>
                          <a:pt x="53019" y="4542"/>
                        </a:cubicBezTo>
                        <a:cubicBezTo>
                          <a:pt x="53110" y="4332"/>
                          <a:pt x="53129" y="3872"/>
                          <a:pt x="53366" y="3700"/>
                        </a:cubicBezTo>
                        <a:cubicBezTo>
                          <a:pt x="53019" y="2427"/>
                          <a:pt x="52727" y="4434"/>
                          <a:pt x="52362" y="3578"/>
                        </a:cubicBezTo>
                        <a:cubicBezTo>
                          <a:pt x="52453" y="3835"/>
                          <a:pt x="52545" y="4075"/>
                          <a:pt x="52417" y="4392"/>
                        </a:cubicBezTo>
                        <a:cubicBezTo>
                          <a:pt x="52417" y="4392"/>
                          <a:pt x="52088" y="3963"/>
                          <a:pt x="51759" y="3532"/>
                        </a:cubicBezTo>
                        <a:cubicBezTo>
                          <a:pt x="51412" y="3098"/>
                          <a:pt x="51083" y="2663"/>
                          <a:pt x="51083" y="2663"/>
                        </a:cubicBezTo>
                        <a:cubicBezTo>
                          <a:pt x="50937" y="2928"/>
                          <a:pt x="50481" y="3214"/>
                          <a:pt x="49987" y="3366"/>
                        </a:cubicBezTo>
                        <a:cubicBezTo>
                          <a:pt x="49476" y="3534"/>
                          <a:pt x="48946" y="3547"/>
                          <a:pt x="48672" y="3165"/>
                        </a:cubicBezTo>
                        <a:cubicBezTo>
                          <a:pt x="48746" y="2847"/>
                          <a:pt x="49129" y="2517"/>
                          <a:pt x="49348" y="2530"/>
                        </a:cubicBezTo>
                        <a:lnTo>
                          <a:pt x="48965" y="2069"/>
                        </a:lnTo>
                        <a:lnTo>
                          <a:pt x="48106" y="3202"/>
                        </a:lnTo>
                        <a:cubicBezTo>
                          <a:pt x="48106" y="3202"/>
                          <a:pt x="48033" y="2856"/>
                          <a:pt x="47960" y="2509"/>
                        </a:cubicBezTo>
                        <a:cubicBezTo>
                          <a:pt x="47869" y="2161"/>
                          <a:pt x="47796" y="1812"/>
                          <a:pt x="47796" y="1812"/>
                        </a:cubicBezTo>
                        <a:lnTo>
                          <a:pt x="47412" y="2882"/>
                        </a:lnTo>
                        <a:cubicBezTo>
                          <a:pt x="46974" y="2482"/>
                          <a:pt x="47230" y="995"/>
                          <a:pt x="46700" y="970"/>
                        </a:cubicBezTo>
                        <a:cubicBezTo>
                          <a:pt x="44728" y="1194"/>
                          <a:pt x="44983" y="1673"/>
                          <a:pt x="43595" y="2425"/>
                        </a:cubicBezTo>
                        <a:cubicBezTo>
                          <a:pt x="43650" y="1881"/>
                          <a:pt x="43577" y="1582"/>
                          <a:pt x="43394" y="1415"/>
                        </a:cubicBezTo>
                        <a:cubicBezTo>
                          <a:pt x="43303" y="1333"/>
                          <a:pt x="43193" y="1275"/>
                          <a:pt x="43084" y="1249"/>
                        </a:cubicBezTo>
                        <a:cubicBezTo>
                          <a:pt x="42992" y="1233"/>
                          <a:pt x="42865" y="1222"/>
                          <a:pt x="42755" y="1231"/>
                        </a:cubicBezTo>
                        <a:cubicBezTo>
                          <a:pt x="42298" y="1257"/>
                          <a:pt x="41824" y="1333"/>
                          <a:pt x="41805" y="541"/>
                        </a:cubicBezTo>
                        <a:cubicBezTo>
                          <a:pt x="41385" y="889"/>
                          <a:pt x="40362" y="1023"/>
                          <a:pt x="39924" y="1099"/>
                        </a:cubicBezTo>
                        <a:cubicBezTo>
                          <a:pt x="39705" y="1138"/>
                          <a:pt x="38664" y="1127"/>
                          <a:pt x="38664" y="1121"/>
                        </a:cubicBezTo>
                        <a:lnTo>
                          <a:pt x="38664" y="482"/>
                        </a:lnTo>
                        <a:lnTo>
                          <a:pt x="39851" y="482"/>
                        </a:lnTo>
                        <a:lnTo>
                          <a:pt x="39687" y="482"/>
                        </a:lnTo>
                        <a:lnTo>
                          <a:pt x="39669" y="482"/>
                        </a:lnTo>
                        <a:lnTo>
                          <a:pt x="39614" y="849"/>
                        </a:lnTo>
                        <a:lnTo>
                          <a:pt x="39504" y="1127"/>
                        </a:lnTo>
                        <a:lnTo>
                          <a:pt x="39303" y="1174"/>
                        </a:lnTo>
                        <a:cubicBezTo>
                          <a:pt x="39175" y="1173"/>
                          <a:pt x="39047" y="1191"/>
                          <a:pt x="38919" y="1187"/>
                        </a:cubicBezTo>
                        <a:cubicBezTo>
                          <a:pt x="37897" y="1154"/>
                          <a:pt x="36819" y="942"/>
                          <a:pt x="35796" y="1178"/>
                        </a:cubicBezTo>
                        <a:lnTo>
                          <a:pt x="35961" y="1366"/>
                        </a:lnTo>
                        <a:cubicBezTo>
                          <a:pt x="35103" y="2416"/>
                          <a:pt x="34920" y="-237"/>
                          <a:pt x="33952" y="248"/>
                        </a:cubicBezTo>
                        <a:lnTo>
                          <a:pt x="34208" y="557"/>
                        </a:lnTo>
                        <a:cubicBezTo>
                          <a:pt x="33915" y="862"/>
                          <a:pt x="33568" y="1032"/>
                          <a:pt x="33167" y="1101"/>
                        </a:cubicBezTo>
                        <a:cubicBezTo>
                          <a:pt x="32984" y="1134"/>
                          <a:pt x="32783" y="1143"/>
                          <a:pt x="32564" y="1134"/>
                        </a:cubicBezTo>
                        <a:cubicBezTo>
                          <a:pt x="32363" y="1136"/>
                          <a:pt x="32162" y="1129"/>
                          <a:pt x="31943" y="1098"/>
                        </a:cubicBezTo>
                        <a:cubicBezTo>
                          <a:pt x="31085" y="984"/>
                          <a:pt x="30172" y="617"/>
                          <a:pt x="29496" y="256"/>
                        </a:cubicBezTo>
                        <a:cubicBezTo>
                          <a:pt x="29806" y="539"/>
                          <a:pt x="29788" y="1246"/>
                          <a:pt x="29404" y="1229"/>
                        </a:cubicBezTo>
                        <a:cubicBezTo>
                          <a:pt x="29002" y="858"/>
                          <a:pt x="29441" y="-320"/>
                          <a:pt x="28838" y="188"/>
                        </a:cubicBezTo>
                        <a:cubicBezTo>
                          <a:pt x="29057" y="373"/>
                          <a:pt x="29002" y="851"/>
                          <a:pt x="28856" y="900"/>
                        </a:cubicBezTo>
                        <a:lnTo>
                          <a:pt x="27980" y="0"/>
                        </a:lnTo>
                        <a:cubicBezTo>
                          <a:pt x="27194" y="577"/>
                          <a:pt x="26373" y="1178"/>
                          <a:pt x="25514" y="1616"/>
                        </a:cubicBezTo>
                        <a:cubicBezTo>
                          <a:pt x="24674" y="2130"/>
                          <a:pt x="23815" y="2486"/>
                          <a:pt x="22848" y="2498"/>
                        </a:cubicBezTo>
                        <a:cubicBezTo>
                          <a:pt x="22665" y="2970"/>
                          <a:pt x="23048" y="3251"/>
                          <a:pt x="23250" y="3574"/>
                        </a:cubicBezTo>
                        <a:cubicBezTo>
                          <a:pt x="22555" y="3675"/>
                          <a:pt x="21825" y="3739"/>
                          <a:pt x="21094" y="3768"/>
                        </a:cubicBezTo>
                        <a:cubicBezTo>
                          <a:pt x="20346" y="3808"/>
                          <a:pt x="19615" y="3850"/>
                          <a:pt x="18994" y="4044"/>
                        </a:cubicBezTo>
                        <a:lnTo>
                          <a:pt x="19469" y="5212"/>
                        </a:lnTo>
                        <a:cubicBezTo>
                          <a:pt x="18939" y="5521"/>
                          <a:pt x="18191" y="3724"/>
                          <a:pt x="18044" y="5116"/>
                        </a:cubicBezTo>
                        <a:cubicBezTo>
                          <a:pt x="17971" y="5355"/>
                          <a:pt x="18556" y="4909"/>
                          <a:pt x="19012" y="5286"/>
                        </a:cubicBezTo>
                        <a:cubicBezTo>
                          <a:pt x="18428" y="6743"/>
                          <a:pt x="17770" y="4593"/>
                          <a:pt x="16802" y="5342"/>
                        </a:cubicBezTo>
                        <a:lnTo>
                          <a:pt x="17807" y="6390"/>
                        </a:lnTo>
                        <a:cubicBezTo>
                          <a:pt x="17496" y="7559"/>
                          <a:pt x="16528" y="6275"/>
                          <a:pt x="15780" y="5771"/>
                        </a:cubicBezTo>
                        <a:cubicBezTo>
                          <a:pt x="14775" y="5466"/>
                          <a:pt x="14958" y="6177"/>
                          <a:pt x="15158" y="6944"/>
                        </a:cubicBezTo>
                        <a:cubicBezTo>
                          <a:pt x="15360" y="7716"/>
                          <a:pt x="15561" y="8540"/>
                          <a:pt x="14483" y="8551"/>
                        </a:cubicBezTo>
                        <a:cubicBezTo>
                          <a:pt x="13844" y="8164"/>
                          <a:pt x="13935" y="7682"/>
                          <a:pt x="13278" y="7300"/>
                        </a:cubicBezTo>
                        <a:cubicBezTo>
                          <a:pt x="12876" y="7806"/>
                          <a:pt x="12529" y="7943"/>
                          <a:pt x="12163" y="8051"/>
                        </a:cubicBezTo>
                        <a:cubicBezTo>
                          <a:pt x="11780" y="8166"/>
                          <a:pt x="11415" y="8286"/>
                          <a:pt x="11049" y="8847"/>
                        </a:cubicBezTo>
                        <a:cubicBezTo>
                          <a:pt x="11981" y="10852"/>
                          <a:pt x="11524" y="8427"/>
                          <a:pt x="12328" y="10365"/>
                        </a:cubicBezTo>
                        <a:lnTo>
                          <a:pt x="12693" y="9391"/>
                        </a:lnTo>
                        <a:cubicBezTo>
                          <a:pt x="12839" y="10761"/>
                          <a:pt x="13424" y="9123"/>
                          <a:pt x="14136" y="10166"/>
                        </a:cubicBezTo>
                        <a:cubicBezTo>
                          <a:pt x="13953" y="10821"/>
                          <a:pt x="12602" y="10604"/>
                          <a:pt x="11725" y="10830"/>
                        </a:cubicBezTo>
                        <a:cubicBezTo>
                          <a:pt x="12383" y="11515"/>
                          <a:pt x="12455" y="10313"/>
                          <a:pt x="13077" y="11486"/>
                        </a:cubicBezTo>
                        <a:lnTo>
                          <a:pt x="12529" y="11460"/>
                        </a:lnTo>
                        <a:cubicBezTo>
                          <a:pt x="12785" y="11592"/>
                          <a:pt x="13058" y="11840"/>
                          <a:pt x="13205" y="11674"/>
                        </a:cubicBezTo>
                        <a:cubicBezTo>
                          <a:pt x="13698" y="12416"/>
                          <a:pt x="12912" y="12008"/>
                          <a:pt x="12620" y="12237"/>
                        </a:cubicBezTo>
                        <a:cubicBezTo>
                          <a:pt x="12255" y="11899"/>
                          <a:pt x="11780" y="11391"/>
                          <a:pt x="11396" y="10816"/>
                        </a:cubicBezTo>
                        <a:cubicBezTo>
                          <a:pt x="11451" y="10898"/>
                          <a:pt x="11524" y="11000"/>
                          <a:pt x="11561" y="11126"/>
                        </a:cubicBezTo>
                        <a:cubicBezTo>
                          <a:pt x="10045" y="10721"/>
                          <a:pt x="9880" y="12428"/>
                          <a:pt x="8620" y="12206"/>
                        </a:cubicBezTo>
                        <a:cubicBezTo>
                          <a:pt x="8894" y="12312"/>
                          <a:pt x="8894" y="12434"/>
                          <a:pt x="9040" y="12607"/>
                        </a:cubicBezTo>
                        <a:cubicBezTo>
                          <a:pt x="8894" y="12803"/>
                          <a:pt x="8511" y="12783"/>
                          <a:pt x="8054" y="12759"/>
                        </a:cubicBezTo>
                        <a:cubicBezTo>
                          <a:pt x="7634" y="12746"/>
                          <a:pt x="7141" y="12726"/>
                          <a:pt x="6794" y="12880"/>
                        </a:cubicBezTo>
                        <a:cubicBezTo>
                          <a:pt x="7123" y="13603"/>
                          <a:pt x="8547" y="14017"/>
                          <a:pt x="7616" y="14598"/>
                        </a:cubicBezTo>
                        <a:cubicBezTo>
                          <a:pt x="6885" y="14277"/>
                          <a:pt x="6081" y="13066"/>
                          <a:pt x="5552" y="13813"/>
                        </a:cubicBezTo>
                        <a:cubicBezTo>
                          <a:pt x="5552" y="13813"/>
                          <a:pt x="6538" y="13566"/>
                          <a:pt x="6739" y="14235"/>
                        </a:cubicBezTo>
                        <a:cubicBezTo>
                          <a:pt x="5771" y="14598"/>
                          <a:pt x="6757" y="14618"/>
                          <a:pt x="7031" y="15751"/>
                        </a:cubicBezTo>
                        <a:cubicBezTo>
                          <a:pt x="5826" y="15460"/>
                          <a:pt x="6867" y="16664"/>
                          <a:pt x="5315" y="15734"/>
                        </a:cubicBezTo>
                        <a:cubicBezTo>
                          <a:pt x="6173" y="16636"/>
                          <a:pt x="5844" y="16330"/>
                          <a:pt x="6283" y="17250"/>
                        </a:cubicBezTo>
                        <a:cubicBezTo>
                          <a:pt x="5588" y="16518"/>
                          <a:pt x="4931" y="17592"/>
                          <a:pt x="3927" y="16967"/>
                        </a:cubicBezTo>
                        <a:cubicBezTo>
                          <a:pt x="4968" y="17834"/>
                          <a:pt x="5808" y="17047"/>
                          <a:pt x="6648" y="18360"/>
                        </a:cubicBezTo>
                        <a:cubicBezTo>
                          <a:pt x="5643" y="18287"/>
                          <a:pt x="4895" y="18875"/>
                          <a:pt x="3580" y="18247"/>
                        </a:cubicBezTo>
                        <a:cubicBezTo>
                          <a:pt x="3708" y="18744"/>
                          <a:pt x="4091" y="19146"/>
                          <a:pt x="3963" y="19728"/>
                        </a:cubicBezTo>
                        <a:cubicBezTo>
                          <a:pt x="3927" y="19606"/>
                          <a:pt x="4237" y="19635"/>
                          <a:pt x="4383" y="19648"/>
                        </a:cubicBezTo>
                        <a:cubicBezTo>
                          <a:pt x="3725" y="19876"/>
                          <a:pt x="3452" y="20453"/>
                          <a:pt x="3105" y="20932"/>
                        </a:cubicBezTo>
                        <a:cubicBezTo>
                          <a:pt x="2758" y="21410"/>
                          <a:pt x="2356" y="21805"/>
                          <a:pt x="1442" y="21754"/>
                        </a:cubicBezTo>
                        <a:cubicBezTo>
                          <a:pt x="3452" y="22357"/>
                          <a:pt x="913" y="23920"/>
                          <a:pt x="3013" y="23874"/>
                        </a:cubicBezTo>
                        <a:cubicBezTo>
                          <a:pt x="2794" y="24238"/>
                          <a:pt x="1735" y="24570"/>
                          <a:pt x="1315" y="24592"/>
                        </a:cubicBezTo>
                        <a:cubicBezTo>
                          <a:pt x="2100" y="24829"/>
                          <a:pt x="2100" y="25100"/>
                          <a:pt x="2009" y="25421"/>
                        </a:cubicBezTo>
                        <a:cubicBezTo>
                          <a:pt x="1936" y="25755"/>
                          <a:pt x="1772" y="26137"/>
                          <a:pt x="2173" y="26493"/>
                        </a:cubicBezTo>
                        <a:cubicBezTo>
                          <a:pt x="1224" y="26495"/>
                          <a:pt x="1333" y="27350"/>
                          <a:pt x="694" y="27719"/>
                        </a:cubicBezTo>
                        <a:cubicBezTo>
                          <a:pt x="931" y="27543"/>
                          <a:pt x="1242" y="27492"/>
                          <a:pt x="1644" y="27658"/>
                        </a:cubicBezTo>
                        <a:cubicBezTo>
                          <a:pt x="858" y="28044"/>
                          <a:pt x="1516" y="28057"/>
                          <a:pt x="2173" y="28626"/>
                        </a:cubicBezTo>
                        <a:cubicBezTo>
                          <a:pt x="1516" y="29238"/>
                          <a:pt x="986" y="28278"/>
                          <a:pt x="128" y="28586"/>
                        </a:cubicBezTo>
                        <a:cubicBezTo>
                          <a:pt x="219" y="28946"/>
                          <a:pt x="493" y="28977"/>
                          <a:pt x="785" y="28995"/>
                        </a:cubicBezTo>
                        <a:cubicBezTo>
                          <a:pt x="1077" y="29008"/>
                          <a:pt x="1442" y="28959"/>
                          <a:pt x="1753" y="29065"/>
                        </a:cubicBezTo>
                        <a:lnTo>
                          <a:pt x="0" y="29609"/>
                        </a:lnTo>
                        <a:cubicBezTo>
                          <a:pt x="146" y="29797"/>
                          <a:pt x="438" y="29958"/>
                          <a:pt x="858" y="30091"/>
                        </a:cubicBezTo>
                        <a:cubicBezTo>
                          <a:pt x="310" y="30299"/>
                          <a:pt x="-402" y="30438"/>
                          <a:pt x="310" y="30946"/>
                        </a:cubicBezTo>
                        <a:close/>
                        <a:moveTo>
                          <a:pt x="23359" y="3897"/>
                        </a:moveTo>
                        <a:cubicBezTo>
                          <a:pt x="23158" y="3930"/>
                          <a:pt x="23030" y="3949"/>
                          <a:pt x="22939" y="3963"/>
                        </a:cubicBezTo>
                        <a:cubicBezTo>
                          <a:pt x="23048" y="3945"/>
                          <a:pt x="23176" y="3912"/>
                          <a:pt x="23341" y="3879"/>
                        </a:cubicBezTo>
                        <a:cubicBezTo>
                          <a:pt x="23359" y="3881"/>
                          <a:pt x="23359" y="3888"/>
                          <a:pt x="23359" y="3897"/>
                        </a:cubicBezTo>
                        <a:close/>
                        <a:moveTo>
                          <a:pt x="24911" y="3359"/>
                        </a:moveTo>
                        <a:cubicBezTo>
                          <a:pt x="24783" y="3728"/>
                          <a:pt x="24491" y="4051"/>
                          <a:pt x="24656" y="4246"/>
                        </a:cubicBezTo>
                        <a:cubicBezTo>
                          <a:pt x="24510" y="4319"/>
                          <a:pt x="24327" y="3992"/>
                          <a:pt x="24254" y="3636"/>
                        </a:cubicBezTo>
                        <a:cubicBezTo>
                          <a:pt x="24510" y="3554"/>
                          <a:pt x="24747" y="3463"/>
                          <a:pt x="24911" y="3359"/>
                        </a:cubicBezTo>
                        <a:close/>
                        <a:moveTo>
                          <a:pt x="11250" y="56248"/>
                        </a:moveTo>
                        <a:cubicBezTo>
                          <a:pt x="11360" y="56378"/>
                          <a:pt x="11470" y="56506"/>
                          <a:pt x="11579" y="56634"/>
                        </a:cubicBezTo>
                        <a:cubicBezTo>
                          <a:pt x="11360" y="56836"/>
                          <a:pt x="11104" y="57034"/>
                          <a:pt x="10903" y="57176"/>
                        </a:cubicBezTo>
                        <a:cubicBezTo>
                          <a:pt x="10830" y="56805"/>
                          <a:pt x="10995" y="56506"/>
                          <a:pt x="11250" y="56248"/>
                        </a:cubicBezTo>
                        <a:close/>
                        <a:moveTo>
                          <a:pt x="4767" y="42710"/>
                        </a:moveTo>
                        <a:cubicBezTo>
                          <a:pt x="4821" y="42903"/>
                          <a:pt x="4858" y="43097"/>
                          <a:pt x="4913" y="43292"/>
                        </a:cubicBezTo>
                        <a:cubicBezTo>
                          <a:pt x="4420" y="43289"/>
                          <a:pt x="4018" y="43287"/>
                          <a:pt x="4018" y="43287"/>
                        </a:cubicBezTo>
                        <a:cubicBezTo>
                          <a:pt x="4292" y="42973"/>
                          <a:pt x="4529" y="42808"/>
                          <a:pt x="4767" y="42710"/>
                        </a:cubicBezTo>
                        <a:close/>
                        <a:moveTo>
                          <a:pt x="4182" y="38589"/>
                        </a:moveTo>
                        <a:cubicBezTo>
                          <a:pt x="4200" y="38829"/>
                          <a:pt x="4219" y="39070"/>
                          <a:pt x="4237" y="39309"/>
                        </a:cubicBezTo>
                        <a:cubicBezTo>
                          <a:pt x="3908" y="39376"/>
                          <a:pt x="3488" y="39340"/>
                          <a:pt x="3251" y="39261"/>
                        </a:cubicBezTo>
                        <a:cubicBezTo>
                          <a:pt x="3251" y="39261"/>
                          <a:pt x="3561" y="39037"/>
                          <a:pt x="3872" y="38816"/>
                        </a:cubicBezTo>
                        <a:cubicBezTo>
                          <a:pt x="3981" y="38735"/>
                          <a:pt x="4091" y="38660"/>
                          <a:pt x="4182" y="3858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9" name="任意多边形: 形状 1788">
                    <a:extLst>
                      <a:ext uri="{FF2B5EF4-FFF2-40B4-BE49-F238E27FC236}">
                        <a16:creationId xmlns:a16="http://schemas.microsoft.com/office/drawing/2014/main" id="{89B4F4F4-E9C6-0ABB-9DBA-66B174C6C7C3}"/>
                      </a:ext>
                    </a:extLst>
                  </p:cNvPr>
                  <p:cNvSpPr/>
                  <p:nvPr/>
                </p:nvSpPr>
                <p:spPr>
                  <a:xfrm>
                    <a:off x="8539621" y="20721"/>
                    <a:ext cx="54" cy="120"/>
                  </a:xfrm>
                  <a:custGeom>
                    <a:avLst/>
                    <a:gdLst>
                      <a:gd name="connsiteX0" fmla="*/ 55 w 54"/>
                      <a:gd name="connsiteY0" fmla="*/ 121 h 120"/>
                      <a:gd name="connsiteX1" fmla="*/ 0 w 54"/>
                      <a:gd name="connsiteY1" fmla="*/ 0 h 120"/>
                      <a:gd name="connsiteX2" fmla="*/ 55 w 5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20">
                        <a:moveTo>
                          <a:pt x="55" y="121"/>
                        </a:moveTo>
                        <a:cubicBezTo>
                          <a:pt x="37" y="86"/>
                          <a:pt x="18" y="42"/>
                          <a:pt x="0" y="0"/>
                        </a:cubicBezTo>
                        <a:cubicBezTo>
                          <a:pt x="18" y="40"/>
                          <a:pt x="37" y="80"/>
                          <a:pt x="55" y="12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0" name="任意多边形: 形状 1789">
                    <a:extLst>
                      <a:ext uri="{FF2B5EF4-FFF2-40B4-BE49-F238E27FC236}">
                        <a16:creationId xmlns:a16="http://schemas.microsoft.com/office/drawing/2014/main" id="{17C8DD1D-0A04-EE63-38E2-C421788EC974}"/>
                      </a:ext>
                    </a:extLst>
                  </p:cNvPr>
                  <p:cNvSpPr/>
                  <p:nvPr/>
                </p:nvSpPr>
                <p:spPr>
                  <a:xfrm>
                    <a:off x="8551565" y="77234"/>
                    <a:ext cx="164" cy="29"/>
                  </a:xfrm>
                  <a:custGeom>
                    <a:avLst/>
                    <a:gdLst>
                      <a:gd name="connsiteX0" fmla="*/ 0 w 164"/>
                      <a:gd name="connsiteY0" fmla="*/ 29 h 29"/>
                      <a:gd name="connsiteX1" fmla="*/ 165 w 164"/>
                      <a:gd name="connsiteY1" fmla="*/ 0 h 29"/>
                      <a:gd name="connsiteX2" fmla="*/ 0 w 164"/>
                      <a:gd name="connsiteY2" fmla="*/ 29 h 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29">
                        <a:moveTo>
                          <a:pt x="0" y="29"/>
                        </a:moveTo>
                        <a:cubicBezTo>
                          <a:pt x="55" y="11"/>
                          <a:pt x="110" y="-2"/>
                          <a:pt x="165" y="0"/>
                        </a:cubicBezTo>
                        <a:cubicBezTo>
                          <a:pt x="128" y="11"/>
                          <a:pt x="73" y="24"/>
                          <a:pt x="0" y="2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1" name="任意多边形: 形状 1790">
                    <a:extLst>
                      <a:ext uri="{FF2B5EF4-FFF2-40B4-BE49-F238E27FC236}">
                        <a16:creationId xmlns:a16="http://schemas.microsoft.com/office/drawing/2014/main" id="{4772052F-4A79-B7A8-C105-C15B91B92BE2}"/>
                      </a:ext>
                    </a:extLst>
                  </p:cNvPr>
                  <p:cNvSpPr/>
                  <p:nvPr/>
                </p:nvSpPr>
                <p:spPr>
                  <a:xfrm>
                    <a:off x="8539566" y="20570"/>
                    <a:ext cx="54" cy="151"/>
                  </a:xfrm>
                  <a:custGeom>
                    <a:avLst/>
                    <a:gdLst>
                      <a:gd name="connsiteX0" fmla="*/ 55 w 54"/>
                      <a:gd name="connsiteY0" fmla="*/ 152 h 151"/>
                      <a:gd name="connsiteX1" fmla="*/ 0 w 54"/>
                      <a:gd name="connsiteY1" fmla="*/ 0 h 151"/>
                      <a:gd name="connsiteX2" fmla="*/ 55 w 54"/>
                      <a:gd name="connsiteY2" fmla="*/ 152 h 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51">
                        <a:moveTo>
                          <a:pt x="55" y="152"/>
                        </a:moveTo>
                        <a:cubicBezTo>
                          <a:pt x="37" y="102"/>
                          <a:pt x="18" y="51"/>
                          <a:pt x="0" y="0"/>
                        </a:cubicBezTo>
                        <a:cubicBezTo>
                          <a:pt x="18" y="58"/>
                          <a:pt x="37" y="100"/>
                          <a:pt x="55" y="1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2" name="任意多边形: 形状 1791">
                    <a:extLst>
                      <a:ext uri="{FF2B5EF4-FFF2-40B4-BE49-F238E27FC236}">
                        <a16:creationId xmlns:a16="http://schemas.microsoft.com/office/drawing/2014/main" id="{1D71568E-C2DA-BBA6-0B52-314833B3EC9F}"/>
                      </a:ext>
                    </a:extLst>
                  </p:cNvPr>
                  <p:cNvSpPr/>
                  <p:nvPr/>
                </p:nvSpPr>
                <p:spPr>
                  <a:xfrm>
                    <a:off x="8535037" y="18806"/>
                    <a:ext cx="146" cy="270"/>
                  </a:xfrm>
                  <a:custGeom>
                    <a:avLst/>
                    <a:gdLst>
                      <a:gd name="connsiteX0" fmla="*/ 146 w 146"/>
                      <a:gd name="connsiteY0" fmla="*/ 24 h 270"/>
                      <a:gd name="connsiteX1" fmla="*/ 73 w 146"/>
                      <a:gd name="connsiteY1" fmla="*/ 270 h 270"/>
                      <a:gd name="connsiteX2" fmla="*/ 0 w 146"/>
                      <a:gd name="connsiteY2" fmla="*/ 0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70">
                        <a:moveTo>
                          <a:pt x="146" y="24"/>
                        </a:moveTo>
                        <a:lnTo>
                          <a:pt x="73" y="2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3" name="任意多边形: 形状 1792">
                    <a:extLst>
                      <a:ext uri="{FF2B5EF4-FFF2-40B4-BE49-F238E27FC236}">
                        <a16:creationId xmlns:a16="http://schemas.microsoft.com/office/drawing/2014/main" id="{775B4180-B9EE-BFD0-50AE-5B15288372A7}"/>
                      </a:ext>
                    </a:extLst>
                  </p:cNvPr>
                  <p:cNvSpPr/>
                  <p:nvPr/>
                </p:nvSpPr>
                <p:spPr>
                  <a:xfrm>
                    <a:off x="8494638" y="71927"/>
                    <a:ext cx="292" cy="48"/>
                  </a:xfrm>
                  <a:custGeom>
                    <a:avLst/>
                    <a:gdLst>
                      <a:gd name="connsiteX0" fmla="*/ 292 w 292"/>
                      <a:gd name="connsiteY0" fmla="*/ 0 h 48"/>
                      <a:gd name="connsiteX1" fmla="*/ 0 w 292"/>
                      <a:gd name="connsiteY1" fmla="*/ 44 h 48"/>
                      <a:gd name="connsiteX2" fmla="*/ 292 w 29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48">
                        <a:moveTo>
                          <a:pt x="292" y="0"/>
                        </a:moveTo>
                        <a:cubicBezTo>
                          <a:pt x="201" y="35"/>
                          <a:pt x="109" y="58"/>
                          <a:pt x="0" y="44"/>
                        </a:cubicBezTo>
                        <a:cubicBezTo>
                          <a:pt x="73" y="11"/>
                          <a:pt x="164" y="4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4" name="任意多边形: 形状 1793">
                    <a:extLst>
                      <a:ext uri="{FF2B5EF4-FFF2-40B4-BE49-F238E27FC236}">
                        <a16:creationId xmlns:a16="http://schemas.microsoft.com/office/drawing/2014/main" id="{2D5ADAD9-6D2E-5F24-71E7-8B7932A56FF4}"/>
                      </a:ext>
                    </a:extLst>
                  </p:cNvPr>
                  <p:cNvSpPr/>
                  <p:nvPr/>
                </p:nvSpPr>
                <p:spPr>
                  <a:xfrm>
                    <a:off x="8492245" y="68373"/>
                    <a:ext cx="566" cy="332"/>
                  </a:xfrm>
                  <a:custGeom>
                    <a:avLst/>
                    <a:gdLst>
                      <a:gd name="connsiteX0" fmla="*/ 566 w 566"/>
                      <a:gd name="connsiteY0" fmla="*/ 332 h 332"/>
                      <a:gd name="connsiteX1" fmla="*/ 0 w 566"/>
                      <a:gd name="connsiteY1" fmla="*/ 0 h 332"/>
                      <a:gd name="connsiteX2" fmla="*/ 566 w 566"/>
                      <a:gd name="connsiteY2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6" h="332">
                        <a:moveTo>
                          <a:pt x="566" y="332"/>
                        </a:moveTo>
                        <a:lnTo>
                          <a:pt x="0" y="0"/>
                        </a:lnTo>
                        <a:cubicBezTo>
                          <a:pt x="310" y="124"/>
                          <a:pt x="457" y="236"/>
                          <a:pt x="566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5" name="任意多边形: 形状 1794">
                    <a:extLst>
                      <a:ext uri="{FF2B5EF4-FFF2-40B4-BE49-F238E27FC236}">
                        <a16:creationId xmlns:a16="http://schemas.microsoft.com/office/drawing/2014/main" id="{7F02FB9A-C7E9-BFA6-6773-311C72DE251A}"/>
                      </a:ext>
                    </a:extLst>
                  </p:cNvPr>
                  <p:cNvSpPr/>
                  <p:nvPr/>
                </p:nvSpPr>
                <p:spPr>
                  <a:xfrm>
                    <a:off x="8491112" y="65979"/>
                    <a:ext cx="401" cy="219"/>
                  </a:xfrm>
                  <a:custGeom>
                    <a:avLst/>
                    <a:gdLst>
                      <a:gd name="connsiteX0" fmla="*/ 0 w 401"/>
                      <a:gd name="connsiteY0" fmla="*/ 219 h 219"/>
                      <a:gd name="connsiteX1" fmla="*/ 402 w 401"/>
                      <a:gd name="connsiteY1" fmla="*/ 0 h 219"/>
                      <a:gd name="connsiteX2" fmla="*/ 402 w 401"/>
                      <a:gd name="connsiteY2" fmla="*/ 4 h 219"/>
                      <a:gd name="connsiteX3" fmla="*/ 0 w 401"/>
                      <a:gd name="connsiteY3" fmla="*/ 219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19">
                        <a:moveTo>
                          <a:pt x="0" y="219"/>
                        </a:moveTo>
                        <a:cubicBezTo>
                          <a:pt x="165" y="115"/>
                          <a:pt x="293" y="55"/>
                          <a:pt x="402" y="0"/>
                        </a:cubicBezTo>
                        <a:cubicBezTo>
                          <a:pt x="402" y="2"/>
                          <a:pt x="402" y="4"/>
                          <a:pt x="402" y="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6" name="任意多边形: 形状 1795">
                    <a:extLst>
                      <a:ext uri="{FF2B5EF4-FFF2-40B4-BE49-F238E27FC236}">
                        <a16:creationId xmlns:a16="http://schemas.microsoft.com/office/drawing/2014/main" id="{AE46061B-9758-095D-962C-917B3955003B}"/>
                      </a:ext>
                    </a:extLst>
                  </p:cNvPr>
                  <p:cNvSpPr/>
                  <p:nvPr/>
                </p:nvSpPr>
                <p:spPr>
                  <a:xfrm>
                    <a:off x="8530069" y="88589"/>
                    <a:ext cx="294" cy="120"/>
                  </a:xfrm>
                  <a:custGeom>
                    <a:avLst/>
                    <a:gdLst>
                      <a:gd name="connsiteX0" fmla="*/ 0 w 294"/>
                      <a:gd name="connsiteY0" fmla="*/ 0 h 120"/>
                      <a:gd name="connsiteX1" fmla="*/ 128 w 294"/>
                      <a:gd name="connsiteY1" fmla="*/ 27 h 120"/>
                      <a:gd name="connsiteX2" fmla="*/ 0 w 294"/>
                      <a:gd name="connsiteY2" fmla="*/ 0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" h="120">
                        <a:moveTo>
                          <a:pt x="0" y="0"/>
                        </a:moveTo>
                        <a:cubicBezTo>
                          <a:pt x="37" y="0"/>
                          <a:pt x="91" y="7"/>
                          <a:pt x="128" y="27"/>
                        </a:cubicBezTo>
                        <a:cubicBezTo>
                          <a:pt x="457" y="174"/>
                          <a:pt x="238" y="1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7" name="任意多边形: 形状 1796">
                    <a:extLst>
                      <a:ext uri="{FF2B5EF4-FFF2-40B4-BE49-F238E27FC236}">
                        <a16:creationId xmlns:a16="http://schemas.microsoft.com/office/drawing/2014/main" id="{926DDBFA-5C03-C55F-F7D5-66989A40DC6B}"/>
                      </a:ext>
                    </a:extLst>
                  </p:cNvPr>
                  <p:cNvSpPr/>
                  <p:nvPr/>
                </p:nvSpPr>
                <p:spPr>
                  <a:xfrm>
                    <a:off x="8516002" y="86003"/>
                    <a:ext cx="387" cy="598"/>
                  </a:xfrm>
                  <a:custGeom>
                    <a:avLst/>
                    <a:gdLst>
                      <a:gd name="connsiteX0" fmla="*/ 22 w 387"/>
                      <a:gd name="connsiteY0" fmla="*/ 0 h 598"/>
                      <a:gd name="connsiteX1" fmla="*/ 388 w 387"/>
                      <a:gd name="connsiteY1" fmla="*/ 595 h 598"/>
                      <a:gd name="connsiteX2" fmla="*/ 22 w 387"/>
                      <a:gd name="connsiteY2" fmla="*/ 0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" h="598">
                        <a:moveTo>
                          <a:pt x="22" y="0"/>
                        </a:moveTo>
                        <a:cubicBezTo>
                          <a:pt x="132" y="223"/>
                          <a:pt x="260" y="442"/>
                          <a:pt x="388" y="595"/>
                        </a:cubicBezTo>
                        <a:cubicBezTo>
                          <a:pt x="132" y="612"/>
                          <a:pt x="-69" y="583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8" name="任意多边形: 形状 1797">
                    <a:extLst>
                      <a:ext uri="{FF2B5EF4-FFF2-40B4-BE49-F238E27FC236}">
                        <a16:creationId xmlns:a16="http://schemas.microsoft.com/office/drawing/2014/main" id="{67F5012E-4C8F-E324-B6B3-0E1C7EA4B0C1}"/>
                      </a:ext>
                    </a:extLst>
                  </p:cNvPr>
                  <p:cNvSpPr/>
                  <p:nvPr/>
                </p:nvSpPr>
                <p:spPr>
                  <a:xfrm>
                    <a:off x="8545703" y="82818"/>
                    <a:ext cx="73" cy="74"/>
                  </a:xfrm>
                  <a:custGeom>
                    <a:avLst/>
                    <a:gdLst>
                      <a:gd name="connsiteX0" fmla="*/ 18 w 73"/>
                      <a:gd name="connsiteY0" fmla="*/ 75 h 74"/>
                      <a:gd name="connsiteX1" fmla="*/ 0 w 73"/>
                      <a:gd name="connsiteY1" fmla="*/ 62 h 74"/>
                      <a:gd name="connsiteX2" fmla="*/ 73 w 73"/>
                      <a:gd name="connsiteY2" fmla="*/ 0 h 74"/>
                      <a:gd name="connsiteX3" fmla="*/ 18 w 73"/>
                      <a:gd name="connsiteY3" fmla="*/ 75 h 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74">
                        <a:moveTo>
                          <a:pt x="18" y="75"/>
                        </a:moveTo>
                        <a:cubicBezTo>
                          <a:pt x="0" y="68"/>
                          <a:pt x="0" y="71"/>
                          <a:pt x="0" y="62"/>
                        </a:cubicBezTo>
                        <a:cubicBezTo>
                          <a:pt x="37" y="42"/>
                          <a:pt x="55" y="20"/>
                          <a:pt x="73" y="0"/>
                        </a:cubicBezTo>
                        <a:lnTo>
                          <a:pt x="18" y="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9" name="任意多边形: 形状 1798">
                    <a:extLst>
                      <a:ext uri="{FF2B5EF4-FFF2-40B4-BE49-F238E27FC236}">
                        <a16:creationId xmlns:a16="http://schemas.microsoft.com/office/drawing/2014/main" id="{DB37A533-55E7-0A94-0CA9-A0C5B59DF89D}"/>
                      </a:ext>
                    </a:extLst>
                  </p:cNvPr>
                  <p:cNvSpPr/>
                  <p:nvPr/>
                </p:nvSpPr>
                <p:spPr>
                  <a:xfrm>
                    <a:off x="8516389" y="86553"/>
                    <a:ext cx="602" cy="219"/>
                  </a:xfrm>
                  <a:custGeom>
                    <a:avLst/>
                    <a:gdLst>
                      <a:gd name="connsiteX0" fmla="*/ 603 w 602"/>
                      <a:gd name="connsiteY0" fmla="*/ 124 h 219"/>
                      <a:gd name="connsiteX1" fmla="*/ 0 w 602"/>
                      <a:gd name="connsiteY1" fmla="*/ 45 h 219"/>
                      <a:gd name="connsiteX2" fmla="*/ 603 w 602"/>
                      <a:gd name="connsiteY2" fmla="*/ 124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19">
                        <a:moveTo>
                          <a:pt x="603" y="124"/>
                        </a:moveTo>
                        <a:cubicBezTo>
                          <a:pt x="347" y="293"/>
                          <a:pt x="165" y="219"/>
                          <a:pt x="0" y="45"/>
                        </a:cubicBezTo>
                        <a:cubicBezTo>
                          <a:pt x="201" y="7"/>
                          <a:pt x="438" y="-63"/>
                          <a:pt x="603" y="1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0" name="任意多边形: 形状 1799">
                    <a:extLst>
                      <a:ext uri="{FF2B5EF4-FFF2-40B4-BE49-F238E27FC236}">
                        <a16:creationId xmlns:a16="http://schemas.microsoft.com/office/drawing/2014/main" id="{95DB60C7-7542-CF39-9D29-D18A3B71442B}"/>
                      </a:ext>
                    </a:extLst>
                  </p:cNvPr>
                  <p:cNvSpPr/>
                  <p:nvPr/>
                </p:nvSpPr>
                <p:spPr>
                  <a:xfrm>
                    <a:off x="8488136" y="53295"/>
                    <a:ext cx="164" cy="162"/>
                  </a:xfrm>
                  <a:custGeom>
                    <a:avLst/>
                    <a:gdLst>
                      <a:gd name="connsiteX0" fmla="*/ 55 w 164"/>
                      <a:gd name="connsiteY0" fmla="*/ 163 h 162"/>
                      <a:gd name="connsiteX1" fmla="*/ 0 w 164"/>
                      <a:gd name="connsiteY1" fmla="*/ 16 h 162"/>
                      <a:gd name="connsiteX2" fmla="*/ 165 w 164"/>
                      <a:gd name="connsiteY2" fmla="*/ 0 h 162"/>
                      <a:gd name="connsiteX3" fmla="*/ 55 w 164"/>
                      <a:gd name="connsiteY3" fmla="*/ 163 h 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62">
                        <a:moveTo>
                          <a:pt x="55" y="163"/>
                        </a:moveTo>
                        <a:lnTo>
                          <a:pt x="0" y="16"/>
                        </a:lnTo>
                        <a:cubicBezTo>
                          <a:pt x="73" y="18"/>
                          <a:pt x="128" y="9"/>
                          <a:pt x="165" y="0"/>
                        </a:cubicBezTo>
                        <a:lnTo>
                          <a:pt x="55" y="163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1" name="任意多边形: 形状 1800">
                    <a:extLst>
                      <a:ext uri="{FF2B5EF4-FFF2-40B4-BE49-F238E27FC236}">
                        <a16:creationId xmlns:a16="http://schemas.microsoft.com/office/drawing/2014/main" id="{DF713093-7F1A-6AF8-89E6-7C423D15FCAB}"/>
                      </a:ext>
                    </a:extLst>
                  </p:cNvPr>
                  <p:cNvSpPr/>
                  <p:nvPr/>
                </p:nvSpPr>
                <p:spPr>
                  <a:xfrm>
                    <a:off x="8488300" y="53132"/>
                    <a:ext cx="127" cy="160"/>
                  </a:xfrm>
                  <a:custGeom>
                    <a:avLst/>
                    <a:gdLst>
                      <a:gd name="connsiteX0" fmla="*/ 0 w 127"/>
                      <a:gd name="connsiteY0" fmla="*/ 161 h 160"/>
                      <a:gd name="connsiteX1" fmla="*/ 128 w 127"/>
                      <a:gd name="connsiteY1" fmla="*/ 0 h 160"/>
                      <a:gd name="connsiteX2" fmla="*/ 0 w 127"/>
                      <a:gd name="connsiteY2" fmla="*/ 161 h 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7" h="160">
                        <a:moveTo>
                          <a:pt x="0" y="161"/>
                        </a:moveTo>
                        <a:lnTo>
                          <a:pt x="128" y="0"/>
                        </a:lnTo>
                        <a:cubicBezTo>
                          <a:pt x="128" y="73"/>
                          <a:pt x="128" y="139"/>
                          <a:pt x="0" y="16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2" name="任意多边形: 形状 1801">
                    <a:extLst>
                      <a:ext uri="{FF2B5EF4-FFF2-40B4-BE49-F238E27FC236}">
                        <a16:creationId xmlns:a16="http://schemas.microsoft.com/office/drawing/2014/main" id="{5DA1B536-72E6-A51A-2DFB-7717F912C688}"/>
                      </a:ext>
                    </a:extLst>
                  </p:cNvPr>
                  <p:cNvSpPr/>
                  <p:nvPr/>
                </p:nvSpPr>
                <p:spPr>
                  <a:xfrm>
                    <a:off x="8488428" y="52796"/>
                    <a:ext cx="292" cy="336"/>
                  </a:xfrm>
                  <a:custGeom>
                    <a:avLst/>
                    <a:gdLst>
                      <a:gd name="connsiteX0" fmla="*/ 293 w 292"/>
                      <a:gd name="connsiteY0" fmla="*/ 0 h 336"/>
                      <a:gd name="connsiteX1" fmla="*/ 0 w 292"/>
                      <a:gd name="connsiteY1" fmla="*/ 336 h 336"/>
                      <a:gd name="connsiteX2" fmla="*/ 293 w 292"/>
                      <a:gd name="connsiteY2" fmla="*/ 0 h 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336">
                        <a:moveTo>
                          <a:pt x="293" y="0"/>
                        </a:moveTo>
                        <a:lnTo>
                          <a:pt x="0" y="336"/>
                        </a:lnTo>
                        <a:cubicBezTo>
                          <a:pt x="18" y="217"/>
                          <a:pt x="-18" y="71"/>
                          <a:pt x="29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3" name="任意多边形: 形状 1802">
                    <a:extLst>
                      <a:ext uri="{FF2B5EF4-FFF2-40B4-BE49-F238E27FC236}">
                        <a16:creationId xmlns:a16="http://schemas.microsoft.com/office/drawing/2014/main" id="{D86D540E-588C-475C-8ED9-73BC26CB6904}"/>
                      </a:ext>
                    </a:extLst>
                  </p:cNvPr>
                  <p:cNvSpPr/>
                  <p:nvPr/>
                </p:nvSpPr>
                <p:spPr>
                  <a:xfrm>
                    <a:off x="8488556" y="57430"/>
                    <a:ext cx="365" cy="89"/>
                  </a:xfrm>
                  <a:custGeom>
                    <a:avLst/>
                    <a:gdLst>
                      <a:gd name="connsiteX0" fmla="*/ 0 w 365"/>
                      <a:gd name="connsiteY0" fmla="*/ 89 h 89"/>
                      <a:gd name="connsiteX1" fmla="*/ 365 w 365"/>
                      <a:gd name="connsiteY1" fmla="*/ 0 h 89"/>
                      <a:gd name="connsiteX2" fmla="*/ 0 w 365"/>
                      <a:gd name="connsiteY2" fmla="*/ 89 h 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89">
                        <a:moveTo>
                          <a:pt x="0" y="89"/>
                        </a:moveTo>
                        <a:cubicBezTo>
                          <a:pt x="73" y="57"/>
                          <a:pt x="183" y="26"/>
                          <a:pt x="365" y="0"/>
                        </a:cubicBez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4" name="任意多边形: 形状 1803">
                    <a:extLst>
                      <a:ext uri="{FF2B5EF4-FFF2-40B4-BE49-F238E27FC236}">
                        <a16:creationId xmlns:a16="http://schemas.microsoft.com/office/drawing/2014/main" id="{E21DEFFB-2E41-20A0-272D-EA48C9702A34}"/>
                      </a:ext>
                    </a:extLst>
                  </p:cNvPr>
                  <p:cNvSpPr/>
                  <p:nvPr/>
                </p:nvSpPr>
                <p:spPr>
                  <a:xfrm>
                    <a:off x="8488236" y="57519"/>
                    <a:ext cx="880" cy="1125"/>
                  </a:xfrm>
                  <a:custGeom>
                    <a:avLst/>
                    <a:gdLst>
                      <a:gd name="connsiteX0" fmla="*/ 320 w 880"/>
                      <a:gd name="connsiteY0" fmla="*/ 0 h 1125"/>
                      <a:gd name="connsiteX1" fmla="*/ 740 w 880"/>
                      <a:gd name="connsiteY1" fmla="*/ 1125 h 1125"/>
                      <a:gd name="connsiteX2" fmla="*/ 27 w 880"/>
                      <a:gd name="connsiteY2" fmla="*/ 73 h 1125"/>
                      <a:gd name="connsiteX3" fmla="*/ 320 w 880"/>
                      <a:gd name="connsiteY3" fmla="*/ 0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0" h="1125">
                        <a:moveTo>
                          <a:pt x="320" y="0"/>
                        </a:moveTo>
                        <a:cubicBezTo>
                          <a:pt x="-210" y="267"/>
                          <a:pt x="1342" y="769"/>
                          <a:pt x="740" y="1125"/>
                        </a:cubicBezTo>
                        <a:cubicBezTo>
                          <a:pt x="630" y="857"/>
                          <a:pt x="-155" y="511"/>
                          <a:pt x="27" y="73"/>
                        </a:cubicBezTo>
                        <a:lnTo>
                          <a:pt x="32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5" name="任意多边形: 形状 1804">
                    <a:extLst>
                      <a:ext uri="{FF2B5EF4-FFF2-40B4-BE49-F238E27FC236}">
                        <a16:creationId xmlns:a16="http://schemas.microsoft.com/office/drawing/2014/main" id="{F26E894A-D309-4C9E-68DB-3E40757D877B}"/>
                      </a:ext>
                    </a:extLst>
                  </p:cNvPr>
                  <p:cNvSpPr/>
                  <p:nvPr/>
                </p:nvSpPr>
                <p:spPr>
                  <a:xfrm>
                    <a:off x="8509303" y="84562"/>
                    <a:ext cx="602" cy="876"/>
                  </a:xfrm>
                  <a:custGeom>
                    <a:avLst/>
                    <a:gdLst>
                      <a:gd name="connsiteX0" fmla="*/ 383 w 602"/>
                      <a:gd name="connsiteY0" fmla="*/ 258 h 876"/>
                      <a:gd name="connsiteX1" fmla="*/ 602 w 602"/>
                      <a:gd name="connsiteY1" fmla="*/ 495 h 876"/>
                      <a:gd name="connsiteX2" fmla="*/ 310 w 602"/>
                      <a:gd name="connsiteY2" fmla="*/ 694 h 876"/>
                      <a:gd name="connsiteX3" fmla="*/ 0 w 602"/>
                      <a:gd name="connsiteY3" fmla="*/ 877 h 876"/>
                      <a:gd name="connsiteX4" fmla="*/ 182 w 602"/>
                      <a:gd name="connsiteY4" fmla="*/ 0 h 876"/>
                      <a:gd name="connsiteX5" fmla="*/ 383 w 602"/>
                      <a:gd name="connsiteY5" fmla="*/ 258 h 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2" h="876">
                        <a:moveTo>
                          <a:pt x="383" y="258"/>
                        </a:moveTo>
                        <a:cubicBezTo>
                          <a:pt x="493" y="382"/>
                          <a:pt x="602" y="495"/>
                          <a:pt x="602" y="495"/>
                        </a:cubicBezTo>
                        <a:cubicBezTo>
                          <a:pt x="602" y="495"/>
                          <a:pt x="457" y="594"/>
                          <a:pt x="310" y="694"/>
                        </a:cubicBezTo>
                        <a:cubicBezTo>
                          <a:pt x="146" y="785"/>
                          <a:pt x="0" y="877"/>
                          <a:pt x="0" y="877"/>
                        </a:cubicBezTo>
                        <a:lnTo>
                          <a:pt x="182" y="0"/>
                        </a:lnTo>
                        <a:cubicBezTo>
                          <a:pt x="164" y="0"/>
                          <a:pt x="274" y="130"/>
                          <a:pt x="383" y="25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3" name="图形 10">
                <a:extLst>
                  <a:ext uri="{FF2B5EF4-FFF2-40B4-BE49-F238E27FC236}">
                    <a16:creationId xmlns:a16="http://schemas.microsoft.com/office/drawing/2014/main" id="{093DA91B-02EA-86A6-D62B-49FF924DC2BA}"/>
                  </a:ext>
                </a:extLst>
              </p:cNvPr>
              <p:cNvGrpSpPr/>
              <p:nvPr/>
            </p:nvGrpSpPr>
            <p:grpSpPr>
              <a:xfrm>
                <a:off x="8387704" y="233053"/>
                <a:ext cx="36052" cy="46051"/>
                <a:chOff x="8387704" y="233053"/>
                <a:chExt cx="36052" cy="46051"/>
              </a:xfrm>
            </p:grpSpPr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06E7E12F-D9C9-B6F6-44B1-1358AE5ECA66}"/>
                    </a:ext>
                  </a:extLst>
                </p:cNvPr>
                <p:cNvSpPr/>
                <p:nvPr/>
              </p:nvSpPr>
              <p:spPr>
                <a:xfrm>
                  <a:off x="8387704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1" y="0"/>
                        <a:pt x="0" y="9643"/>
                        <a:pt x="0" y="21540"/>
                      </a:cubicBezTo>
                      <a:cubicBezTo>
                        <a:pt x="0" y="33437"/>
                        <a:pt x="5991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3" name="任意多边形: 形状 1772">
                  <a:extLst>
                    <a:ext uri="{FF2B5EF4-FFF2-40B4-BE49-F238E27FC236}">
                      <a16:creationId xmlns:a16="http://schemas.microsoft.com/office/drawing/2014/main" id="{2ED8A73F-0C07-8C6A-66C2-942100ED30BF}"/>
                    </a:ext>
                  </a:extLst>
                </p:cNvPr>
                <p:cNvSpPr/>
                <p:nvPr/>
              </p:nvSpPr>
              <p:spPr>
                <a:xfrm>
                  <a:off x="8403338" y="263710"/>
                  <a:ext cx="20418" cy="15394"/>
                </a:xfrm>
                <a:custGeom>
                  <a:avLst/>
                  <a:gdLst>
                    <a:gd name="connsiteX0" fmla="*/ 20419 w 20418"/>
                    <a:gd name="connsiteY0" fmla="*/ 7698 h 15394"/>
                    <a:gd name="connsiteX1" fmla="*/ 10209 w 20418"/>
                    <a:gd name="connsiteY1" fmla="*/ 0 h 15394"/>
                    <a:gd name="connsiteX2" fmla="*/ 0 w 20418"/>
                    <a:gd name="connsiteY2" fmla="*/ 7698 h 15394"/>
                    <a:gd name="connsiteX3" fmla="*/ 10209 w 20418"/>
                    <a:gd name="connsiteY3" fmla="*/ 15394 h 15394"/>
                    <a:gd name="connsiteX4" fmla="*/ 20419 w 20418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8" h="15394">
                      <a:moveTo>
                        <a:pt x="20419" y="7698"/>
                      </a:moveTo>
                      <a:cubicBezTo>
                        <a:pt x="20419" y="3446"/>
                        <a:pt x="15853" y="0"/>
                        <a:pt x="10209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09" y="15394"/>
                      </a:cubicBezTo>
                      <a:cubicBezTo>
                        <a:pt x="15853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36B15EFD-B836-D0A6-C1DE-1D38E17550A5}"/>
                    </a:ext>
                  </a:extLst>
                </p:cNvPr>
                <p:cNvSpPr/>
                <p:nvPr/>
              </p:nvSpPr>
              <p:spPr>
                <a:xfrm>
                  <a:off x="8403210" y="250208"/>
                  <a:ext cx="12437" cy="9371"/>
                </a:xfrm>
                <a:custGeom>
                  <a:avLst/>
                  <a:gdLst>
                    <a:gd name="connsiteX0" fmla="*/ 12438 w 12437"/>
                    <a:gd name="connsiteY0" fmla="*/ 4685 h 9371"/>
                    <a:gd name="connsiteX1" fmla="*/ 6209 w 12437"/>
                    <a:gd name="connsiteY1" fmla="*/ 0 h 9371"/>
                    <a:gd name="connsiteX2" fmla="*/ 0 w 12437"/>
                    <a:gd name="connsiteY2" fmla="*/ 4685 h 9371"/>
                    <a:gd name="connsiteX3" fmla="*/ 6209 w 12437"/>
                    <a:gd name="connsiteY3" fmla="*/ 9371 h 9371"/>
                    <a:gd name="connsiteX4" fmla="*/ 12438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8" y="4685"/>
                      </a:moveTo>
                      <a:cubicBezTo>
                        <a:pt x="12438" y="2097"/>
                        <a:pt x="9643" y="0"/>
                        <a:pt x="6209" y="0"/>
                      </a:cubicBezTo>
                      <a:cubicBezTo>
                        <a:pt x="2776" y="0"/>
                        <a:pt x="0" y="2098"/>
                        <a:pt x="0" y="4685"/>
                      </a:cubicBezTo>
                      <a:cubicBezTo>
                        <a:pt x="0" y="7273"/>
                        <a:pt x="2776" y="9371"/>
                        <a:pt x="6209" y="9371"/>
                      </a:cubicBezTo>
                      <a:cubicBezTo>
                        <a:pt x="9643" y="9371"/>
                        <a:pt x="12438" y="7273"/>
                        <a:pt x="12438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44" name="图形 10">
                <a:extLst>
                  <a:ext uri="{FF2B5EF4-FFF2-40B4-BE49-F238E27FC236}">
                    <a16:creationId xmlns:a16="http://schemas.microsoft.com/office/drawing/2014/main" id="{ED48EA95-4073-D79A-60AE-80360EE86C1E}"/>
                  </a:ext>
                </a:extLst>
              </p:cNvPr>
              <p:cNvGrpSpPr/>
              <p:nvPr/>
            </p:nvGrpSpPr>
            <p:grpSpPr>
              <a:xfrm>
                <a:off x="8471406" y="233053"/>
                <a:ext cx="36070" cy="46051"/>
                <a:chOff x="8471406" y="233053"/>
                <a:chExt cx="36070" cy="46051"/>
              </a:xfrm>
            </p:grpSpPr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46BE6CFB-C5E8-78BC-2455-E8C43DE10752}"/>
                    </a:ext>
                  </a:extLst>
                </p:cNvPr>
                <p:cNvSpPr/>
                <p:nvPr/>
              </p:nvSpPr>
              <p:spPr>
                <a:xfrm>
                  <a:off x="8471406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0" y="0"/>
                        <a:pt x="0" y="9643"/>
                        <a:pt x="0" y="21540"/>
                      </a:cubicBezTo>
                      <a:cubicBezTo>
                        <a:pt x="0" y="33437"/>
                        <a:pt x="5990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7A7FBC6D-BC08-CEC4-D67C-E15C8060FA03}"/>
                    </a:ext>
                  </a:extLst>
                </p:cNvPr>
                <p:cNvSpPr/>
                <p:nvPr/>
              </p:nvSpPr>
              <p:spPr>
                <a:xfrm>
                  <a:off x="8487058" y="263710"/>
                  <a:ext cx="20419" cy="15394"/>
                </a:xfrm>
                <a:custGeom>
                  <a:avLst/>
                  <a:gdLst>
                    <a:gd name="connsiteX0" fmla="*/ 20419 w 20419"/>
                    <a:gd name="connsiteY0" fmla="*/ 7698 h 15394"/>
                    <a:gd name="connsiteX1" fmla="*/ 10210 w 20419"/>
                    <a:gd name="connsiteY1" fmla="*/ 0 h 15394"/>
                    <a:gd name="connsiteX2" fmla="*/ 0 w 20419"/>
                    <a:gd name="connsiteY2" fmla="*/ 7698 h 15394"/>
                    <a:gd name="connsiteX3" fmla="*/ 10210 w 20419"/>
                    <a:gd name="connsiteY3" fmla="*/ 15394 h 15394"/>
                    <a:gd name="connsiteX4" fmla="*/ 20419 w 20419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9" h="15394">
                      <a:moveTo>
                        <a:pt x="20419" y="7698"/>
                      </a:moveTo>
                      <a:cubicBezTo>
                        <a:pt x="20419" y="3446"/>
                        <a:pt x="15835" y="0"/>
                        <a:pt x="10210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10" y="15394"/>
                      </a:cubicBezTo>
                      <a:cubicBezTo>
                        <a:pt x="15835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1" name="任意多边形: 形状 1770">
                  <a:extLst>
                    <a:ext uri="{FF2B5EF4-FFF2-40B4-BE49-F238E27FC236}">
                      <a16:creationId xmlns:a16="http://schemas.microsoft.com/office/drawing/2014/main" id="{5B1CFD90-7BCC-7CAC-BBA6-B8B24FEA474C}"/>
                    </a:ext>
                  </a:extLst>
                </p:cNvPr>
                <p:cNvSpPr/>
                <p:nvPr/>
              </p:nvSpPr>
              <p:spPr>
                <a:xfrm>
                  <a:off x="8486912" y="250208"/>
                  <a:ext cx="12437" cy="9371"/>
                </a:xfrm>
                <a:custGeom>
                  <a:avLst/>
                  <a:gdLst>
                    <a:gd name="connsiteX0" fmla="*/ 12437 w 12437"/>
                    <a:gd name="connsiteY0" fmla="*/ 4685 h 9371"/>
                    <a:gd name="connsiteX1" fmla="*/ 6228 w 12437"/>
                    <a:gd name="connsiteY1" fmla="*/ 0 h 9371"/>
                    <a:gd name="connsiteX2" fmla="*/ 0 w 12437"/>
                    <a:gd name="connsiteY2" fmla="*/ 4685 h 9371"/>
                    <a:gd name="connsiteX3" fmla="*/ 6228 w 12437"/>
                    <a:gd name="connsiteY3" fmla="*/ 9371 h 9371"/>
                    <a:gd name="connsiteX4" fmla="*/ 12437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7" y="4685"/>
                      </a:moveTo>
                      <a:cubicBezTo>
                        <a:pt x="12437" y="2097"/>
                        <a:pt x="9661" y="0"/>
                        <a:pt x="6228" y="0"/>
                      </a:cubicBezTo>
                      <a:cubicBezTo>
                        <a:pt x="2794" y="0"/>
                        <a:pt x="0" y="2098"/>
                        <a:pt x="0" y="4685"/>
                      </a:cubicBezTo>
                      <a:cubicBezTo>
                        <a:pt x="0" y="7273"/>
                        <a:pt x="2794" y="9371"/>
                        <a:pt x="6228" y="9371"/>
                      </a:cubicBezTo>
                      <a:cubicBezTo>
                        <a:pt x="9661" y="9371"/>
                        <a:pt x="12437" y="7273"/>
                        <a:pt x="12437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745" name="任意多边形: 形状 1744">
                <a:extLst>
                  <a:ext uri="{FF2B5EF4-FFF2-40B4-BE49-F238E27FC236}">
                    <a16:creationId xmlns:a16="http://schemas.microsoft.com/office/drawing/2014/main" id="{B3F9A6A1-BB9B-0D9B-EEEB-D551ED14F57C}"/>
                  </a:ext>
                </a:extLst>
              </p:cNvPr>
              <p:cNvSpPr/>
              <p:nvPr/>
            </p:nvSpPr>
            <p:spPr>
              <a:xfrm>
                <a:off x="8468721" y="357314"/>
                <a:ext cx="40771" cy="22476"/>
              </a:xfrm>
              <a:custGeom>
                <a:avLst/>
                <a:gdLst>
                  <a:gd name="connsiteX0" fmla="*/ 0 w 40771"/>
                  <a:gd name="connsiteY0" fmla="*/ 22476 h 22476"/>
                  <a:gd name="connsiteX1" fmla="*/ 38281 w 40771"/>
                  <a:gd name="connsiteY1" fmla="*/ 3332 h 22476"/>
                  <a:gd name="connsiteX2" fmla="*/ 0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0" y="22476"/>
                    </a:moveTo>
                    <a:cubicBezTo>
                      <a:pt x="0" y="22476"/>
                      <a:pt x="27341" y="-10340"/>
                      <a:pt x="38281" y="3332"/>
                    </a:cubicBezTo>
                    <a:cubicBezTo>
                      <a:pt x="49221" y="17008"/>
                      <a:pt x="21862" y="4702"/>
                      <a:pt x="0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6" name="任意多边形: 形状 1745">
                <a:extLst>
                  <a:ext uri="{FF2B5EF4-FFF2-40B4-BE49-F238E27FC236}">
                    <a16:creationId xmlns:a16="http://schemas.microsoft.com/office/drawing/2014/main" id="{D03176BB-D8E2-B3F6-1591-698DD3149D3F}"/>
                  </a:ext>
                </a:extLst>
              </p:cNvPr>
              <p:cNvSpPr/>
              <p:nvPr/>
            </p:nvSpPr>
            <p:spPr>
              <a:xfrm>
                <a:off x="8372994" y="357314"/>
                <a:ext cx="40771" cy="22476"/>
              </a:xfrm>
              <a:custGeom>
                <a:avLst/>
                <a:gdLst>
                  <a:gd name="connsiteX0" fmla="*/ 40772 w 40771"/>
                  <a:gd name="connsiteY0" fmla="*/ 22476 h 22476"/>
                  <a:gd name="connsiteX1" fmla="*/ 2491 w 40771"/>
                  <a:gd name="connsiteY1" fmla="*/ 3332 h 22476"/>
                  <a:gd name="connsiteX2" fmla="*/ 40772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40772" y="22476"/>
                    </a:moveTo>
                    <a:cubicBezTo>
                      <a:pt x="40772" y="22476"/>
                      <a:pt x="13431" y="-10340"/>
                      <a:pt x="2491" y="3332"/>
                    </a:cubicBezTo>
                    <a:cubicBezTo>
                      <a:pt x="-8449" y="17008"/>
                      <a:pt x="18892" y="4702"/>
                      <a:pt x="40772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7" name="任意多边形: 形状 1746">
                <a:extLst>
                  <a:ext uri="{FF2B5EF4-FFF2-40B4-BE49-F238E27FC236}">
                    <a16:creationId xmlns:a16="http://schemas.microsoft.com/office/drawing/2014/main" id="{32FBB827-229C-E871-73DD-A4722FD92460}"/>
                  </a:ext>
                </a:extLst>
              </p:cNvPr>
              <p:cNvSpPr/>
              <p:nvPr/>
            </p:nvSpPr>
            <p:spPr>
              <a:xfrm>
                <a:off x="8390334" y="304938"/>
                <a:ext cx="101162" cy="19249"/>
              </a:xfrm>
              <a:custGeom>
                <a:avLst/>
                <a:gdLst>
                  <a:gd name="connsiteX0" fmla="*/ 0 w 101162"/>
                  <a:gd name="connsiteY0" fmla="*/ 17882 h 19249"/>
                  <a:gd name="connsiteX1" fmla="*/ 101163 w 101162"/>
                  <a:gd name="connsiteY1" fmla="*/ 19250 h 19249"/>
                  <a:gd name="connsiteX2" fmla="*/ 0 w 101162"/>
                  <a:gd name="connsiteY2" fmla="*/ 17882 h 1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62" h="19249">
                    <a:moveTo>
                      <a:pt x="0" y="17882"/>
                    </a:moveTo>
                    <a:cubicBezTo>
                      <a:pt x="0" y="17882"/>
                      <a:pt x="60142" y="-2628"/>
                      <a:pt x="101163" y="19250"/>
                    </a:cubicBezTo>
                    <a:cubicBezTo>
                      <a:pt x="101163" y="19252"/>
                      <a:pt x="65621" y="-23136"/>
                      <a:pt x="0" y="17882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8" name="任意多边形: 形状 1747">
                <a:extLst>
                  <a:ext uri="{FF2B5EF4-FFF2-40B4-BE49-F238E27FC236}">
                    <a16:creationId xmlns:a16="http://schemas.microsoft.com/office/drawing/2014/main" id="{788B6FE2-6114-7EA5-DB4E-83700734108B}"/>
                  </a:ext>
                </a:extLst>
              </p:cNvPr>
              <p:cNvSpPr/>
              <p:nvPr/>
            </p:nvSpPr>
            <p:spPr>
              <a:xfrm>
                <a:off x="8378627" y="388239"/>
                <a:ext cx="145221" cy="50298"/>
              </a:xfrm>
              <a:custGeom>
                <a:avLst/>
                <a:gdLst>
                  <a:gd name="connsiteX0" fmla="*/ 0 w 145221"/>
                  <a:gd name="connsiteY0" fmla="*/ 27823 h 50298"/>
                  <a:gd name="connsiteX1" fmla="*/ 7305 w 145221"/>
                  <a:gd name="connsiteY1" fmla="*/ 30203 h 50298"/>
                  <a:gd name="connsiteX2" fmla="*/ 15688 w 145221"/>
                  <a:gd name="connsiteY2" fmla="*/ 32778 h 50298"/>
                  <a:gd name="connsiteX3" fmla="*/ 20857 w 145221"/>
                  <a:gd name="connsiteY3" fmla="*/ 34277 h 50298"/>
                  <a:gd name="connsiteX4" fmla="*/ 26628 w 145221"/>
                  <a:gd name="connsiteY4" fmla="*/ 35839 h 50298"/>
                  <a:gd name="connsiteX5" fmla="*/ 32893 w 145221"/>
                  <a:gd name="connsiteY5" fmla="*/ 37406 h 50298"/>
                  <a:gd name="connsiteX6" fmla="*/ 36217 w 145221"/>
                  <a:gd name="connsiteY6" fmla="*/ 38211 h 50298"/>
                  <a:gd name="connsiteX7" fmla="*/ 39650 w 145221"/>
                  <a:gd name="connsiteY7" fmla="*/ 38966 h 50298"/>
                  <a:gd name="connsiteX8" fmla="*/ 43175 w 145221"/>
                  <a:gd name="connsiteY8" fmla="*/ 39733 h 50298"/>
                  <a:gd name="connsiteX9" fmla="*/ 46791 w 145221"/>
                  <a:gd name="connsiteY9" fmla="*/ 40417 h 50298"/>
                  <a:gd name="connsiteX10" fmla="*/ 50499 w 145221"/>
                  <a:gd name="connsiteY10" fmla="*/ 41122 h 50298"/>
                  <a:gd name="connsiteX11" fmla="*/ 54298 w 145221"/>
                  <a:gd name="connsiteY11" fmla="*/ 41754 h 50298"/>
                  <a:gd name="connsiteX12" fmla="*/ 58133 w 145221"/>
                  <a:gd name="connsiteY12" fmla="*/ 42383 h 50298"/>
                  <a:gd name="connsiteX13" fmla="*/ 62078 w 145221"/>
                  <a:gd name="connsiteY13" fmla="*/ 42940 h 50298"/>
                  <a:gd name="connsiteX14" fmla="*/ 66059 w 145221"/>
                  <a:gd name="connsiteY14" fmla="*/ 43440 h 50298"/>
                  <a:gd name="connsiteX15" fmla="*/ 70077 w 145221"/>
                  <a:gd name="connsiteY15" fmla="*/ 43915 h 50298"/>
                  <a:gd name="connsiteX16" fmla="*/ 86351 w 145221"/>
                  <a:gd name="connsiteY16" fmla="*/ 44832 h 50298"/>
                  <a:gd name="connsiteX17" fmla="*/ 102422 w 145221"/>
                  <a:gd name="connsiteY17" fmla="*/ 43610 h 50298"/>
                  <a:gd name="connsiteX18" fmla="*/ 106294 w 145221"/>
                  <a:gd name="connsiteY18" fmla="*/ 42845 h 50298"/>
                  <a:gd name="connsiteX19" fmla="*/ 110093 w 145221"/>
                  <a:gd name="connsiteY19" fmla="*/ 41915 h 50298"/>
                  <a:gd name="connsiteX20" fmla="*/ 111920 w 145221"/>
                  <a:gd name="connsiteY20" fmla="*/ 41406 h 50298"/>
                  <a:gd name="connsiteX21" fmla="*/ 113819 w 145221"/>
                  <a:gd name="connsiteY21" fmla="*/ 40792 h 50298"/>
                  <a:gd name="connsiteX22" fmla="*/ 115591 w 145221"/>
                  <a:gd name="connsiteY22" fmla="*/ 40165 h 50298"/>
                  <a:gd name="connsiteX23" fmla="*/ 117362 w 145221"/>
                  <a:gd name="connsiteY23" fmla="*/ 39481 h 50298"/>
                  <a:gd name="connsiteX24" fmla="*/ 130183 w 145221"/>
                  <a:gd name="connsiteY24" fmla="*/ 32705 h 50298"/>
                  <a:gd name="connsiteX25" fmla="*/ 135370 w 145221"/>
                  <a:gd name="connsiteY25" fmla="*/ 28521 h 50298"/>
                  <a:gd name="connsiteX26" fmla="*/ 137598 w 145221"/>
                  <a:gd name="connsiteY26" fmla="*/ 26263 h 50298"/>
                  <a:gd name="connsiteX27" fmla="*/ 138603 w 145221"/>
                  <a:gd name="connsiteY27" fmla="*/ 25102 h 50298"/>
                  <a:gd name="connsiteX28" fmla="*/ 139498 w 145221"/>
                  <a:gd name="connsiteY28" fmla="*/ 23978 h 50298"/>
                  <a:gd name="connsiteX29" fmla="*/ 140356 w 145221"/>
                  <a:gd name="connsiteY29" fmla="*/ 22689 h 50298"/>
                  <a:gd name="connsiteX30" fmla="*/ 141032 w 145221"/>
                  <a:gd name="connsiteY30" fmla="*/ 21498 h 50298"/>
                  <a:gd name="connsiteX31" fmla="*/ 141616 w 145221"/>
                  <a:gd name="connsiteY31" fmla="*/ 20274 h 50298"/>
                  <a:gd name="connsiteX32" fmla="*/ 142109 w 145221"/>
                  <a:gd name="connsiteY32" fmla="*/ 19025 h 50298"/>
                  <a:gd name="connsiteX33" fmla="*/ 142803 w 145221"/>
                  <a:gd name="connsiteY33" fmla="*/ 16527 h 50298"/>
                  <a:gd name="connsiteX34" fmla="*/ 143095 w 145221"/>
                  <a:gd name="connsiteY34" fmla="*/ 14079 h 50298"/>
                  <a:gd name="connsiteX35" fmla="*/ 143059 w 145221"/>
                  <a:gd name="connsiteY35" fmla="*/ 11753 h 50298"/>
                  <a:gd name="connsiteX36" fmla="*/ 142913 w 145221"/>
                  <a:gd name="connsiteY36" fmla="*/ 10655 h 50298"/>
                  <a:gd name="connsiteX37" fmla="*/ 142712 w 145221"/>
                  <a:gd name="connsiteY37" fmla="*/ 9603 h 50298"/>
                  <a:gd name="connsiteX38" fmla="*/ 142475 w 145221"/>
                  <a:gd name="connsiteY38" fmla="*/ 8595 h 50298"/>
                  <a:gd name="connsiteX39" fmla="*/ 142164 w 145221"/>
                  <a:gd name="connsiteY39" fmla="*/ 7654 h 50298"/>
                  <a:gd name="connsiteX40" fmla="*/ 141452 w 145221"/>
                  <a:gd name="connsiteY40" fmla="*/ 5938 h 50298"/>
                  <a:gd name="connsiteX41" fmla="*/ 138311 w 145221"/>
                  <a:gd name="connsiteY41" fmla="*/ 1386 h 50298"/>
                  <a:gd name="connsiteX42" fmla="*/ 136886 w 145221"/>
                  <a:gd name="connsiteY42" fmla="*/ 0 h 50298"/>
                  <a:gd name="connsiteX43" fmla="*/ 137306 w 145221"/>
                  <a:gd name="connsiteY43" fmla="*/ 290 h 50298"/>
                  <a:gd name="connsiteX44" fmla="*/ 138530 w 145221"/>
                  <a:gd name="connsiteY44" fmla="*/ 1152 h 50298"/>
                  <a:gd name="connsiteX45" fmla="*/ 142402 w 145221"/>
                  <a:gd name="connsiteY45" fmla="*/ 5404 h 50298"/>
                  <a:gd name="connsiteX46" fmla="*/ 143388 w 145221"/>
                  <a:gd name="connsiteY46" fmla="*/ 7139 h 50298"/>
                  <a:gd name="connsiteX47" fmla="*/ 143845 w 145221"/>
                  <a:gd name="connsiteY47" fmla="*/ 8111 h 50298"/>
                  <a:gd name="connsiteX48" fmla="*/ 144246 w 145221"/>
                  <a:gd name="connsiteY48" fmla="*/ 9170 h 50298"/>
                  <a:gd name="connsiteX49" fmla="*/ 144885 w 145221"/>
                  <a:gd name="connsiteY49" fmla="*/ 11490 h 50298"/>
                  <a:gd name="connsiteX50" fmla="*/ 145178 w 145221"/>
                  <a:gd name="connsiteY50" fmla="*/ 14070 h 50298"/>
                  <a:gd name="connsiteX51" fmla="*/ 145141 w 145221"/>
                  <a:gd name="connsiteY51" fmla="*/ 16857 h 50298"/>
                  <a:gd name="connsiteX52" fmla="*/ 144630 w 145221"/>
                  <a:gd name="connsiteY52" fmla="*/ 19778 h 50298"/>
                  <a:gd name="connsiteX53" fmla="*/ 144210 w 145221"/>
                  <a:gd name="connsiteY53" fmla="*/ 21264 h 50298"/>
                  <a:gd name="connsiteX54" fmla="*/ 143625 w 145221"/>
                  <a:gd name="connsiteY54" fmla="*/ 22766 h 50298"/>
                  <a:gd name="connsiteX55" fmla="*/ 142913 w 145221"/>
                  <a:gd name="connsiteY55" fmla="*/ 24271 h 50298"/>
                  <a:gd name="connsiteX56" fmla="*/ 142164 w 145221"/>
                  <a:gd name="connsiteY56" fmla="*/ 25622 h 50298"/>
                  <a:gd name="connsiteX57" fmla="*/ 141214 w 145221"/>
                  <a:gd name="connsiteY57" fmla="*/ 27063 h 50298"/>
                  <a:gd name="connsiteX58" fmla="*/ 140210 w 145221"/>
                  <a:gd name="connsiteY58" fmla="*/ 28429 h 50298"/>
                  <a:gd name="connsiteX59" fmla="*/ 137982 w 145221"/>
                  <a:gd name="connsiteY59" fmla="*/ 31099 h 50298"/>
                  <a:gd name="connsiteX60" fmla="*/ 132612 w 145221"/>
                  <a:gd name="connsiteY60" fmla="*/ 35987 h 50298"/>
                  <a:gd name="connsiteX61" fmla="*/ 119225 w 145221"/>
                  <a:gd name="connsiteY61" fmla="*/ 43920 h 50298"/>
                  <a:gd name="connsiteX62" fmla="*/ 117362 w 145221"/>
                  <a:gd name="connsiteY62" fmla="*/ 44719 h 50298"/>
                  <a:gd name="connsiteX63" fmla="*/ 115426 w 145221"/>
                  <a:gd name="connsiteY63" fmla="*/ 45480 h 50298"/>
                  <a:gd name="connsiteX64" fmla="*/ 113545 w 145221"/>
                  <a:gd name="connsiteY64" fmla="*/ 46160 h 50298"/>
                  <a:gd name="connsiteX65" fmla="*/ 111536 w 145221"/>
                  <a:gd name="connsiteY65" fmla="*/ 46801 h 50298"/>
                  <a:gd name="connsiteX66" fmla="*/ 103354 w 145221"/>
                  <a:gd name="connsiteY66" fmla="*/ 48833 h 50298"/>
                  <a:gd name="connsiteX67" fmla="*/ 86332 w 145221"/>
                  <a:gd name="connsiteY67" fmla="*/ 50298 h 50298"/>
                  <a:gd name="connsiteX68" fmla="*/ 69457 w 145221"/>
                  <a:gd name="connsiteY68" fmla="*/ 49155 h 50298"/>
                  <a:gd name="connsiteX69" fmla="*/ 61311 w 145221"/>
                  <a:gd name="connsiteY69" fmla="*/ 47957 h 50298"/>
                  <a:gd name="connsiteX70" fmla="*/ 57348 w 145221"/>
                  <a:gd name="connsiteY70" fmla="*/ 47257 h 50298"/>
                  <a:gd name="connsiteX71" fmla="*/ 53421 w 145221"/>
                  <a:gd name="connsiteY71" fmla="*/ 46477 h 50298"/>
                  <a:gd name="connsiteX72" fmla="*/ 49586 w 145221"/>
                  <a:gd name="connsiteY72" fmla="*/ 45697 h 50298"/>
                  <a:gd name="connsiteX73" fmla="*/ 45841 w 145221"/>
                  <a:gd name="connsiteY73" fmla="*/ 44801 h 50298"/>
                  <a:gd name="connsiteX74" fmla="*/ 42189 w 145221"/>
                  <a:gd name="connsiteY74" fmla="*/ 43895 h 50298"/>
                  <a:gd name="connsiteX75" fmla="*/ 38646 w 145221"/>
                  <a:gd name="connsiteY75" fmla="*/ 42912 h 50298"/>
                  <a:gd name="connsiteX76" fmla="*/ 31925 w 145221"/>
                  <a:gd name="connsiteY76" fmla="*/ 40912 h 50298"/>
                  <a:gd name="connsiteX77" fmla="*/ 25697 w 145221"/>
                  <a:gd name="connsiteY77" fmla="*/ 38827 h 50298"/>
                  <a:gd name="connsiteX78" fmla="*/ 20017 w 145221"/>
                  <a:gd name="connsiteY78" fmla="*/ 36770 h 50298"/>
                  <a:gd name="connsiteX79" fmla="*/ 14976 w 145221"/>
                  <a:gd name="connsiteY79" fmla="*/ 34739 h 50298"/>
                  <a:gd name="connsiteX80" fmla="*/ 6885 w 145221"/>
                  <a:gd name="connsiteY80" fmla="*/ 31203 h 50298"/>
                  <a:gd name="connsiteX81" fmla="*/ 1790 w 145221"/>
                  <a:gd name="connsiteY81" fmla="*/ 28720 h 50298"/>
                  <a:gd name="connsiteX82" fmla="*/ 0 w 145221"/>
                  <a:gd name="connsiteY82" fmla="*/ 27823 h 5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45221" h="50298">
                    <a:moveTo>
                      <a:pt x="0" y="27823"/>
                    </a:moveTo>
                    <a:cubicBezTo>
                      <a:pt x="0" y="27823"/>
                      <a:pt x="2666" y="28658"/>
                      <a:pt x="7305" y="30203"/>
                    </a:cubicBezTo>
                    <a:cubicBezTo>
                      <a:pt x="9643" y="30904"/>
                      <a:pt x="12437" y="31815"/>
                      <a:pt x="15688" y="32778"/>
                    </a:cubicBezTo>
                    <a:cubicBezTo>
                      <a:pt x="17314" y="33247"/>
                      <a:pt x="19031" y="33749"/>
                      <a:pt x="20857" y="34277"/>
                    </a:cubicBezTo>
                    <a:cubicBezTo>
                      <a:pt x="22683" y="34772"/>
                      <a:pt x="24619" y="35296"/>
                      <a:pt x="26628" y="35839"/>
                    </a:cubicBezTo>
                    <a:cubicBezTo>
                      <a:pt x="28619" y="36410"/>
                      <a:pt x="30737" y="36873"/>
                      <a:pt x="32893" y="37406"/>
                    </a:cubicBezTo>
                    <a:cubicBezTo>
                      <a:pt x="33988" y="37654"/>
                      <a:pt x="35084" y="37961"/>
                      <a:pt x="36217" y="38211"/>
                    </a:cubicBezTo>
                    <a:cubicBezTo>
                      <a:pt x="37331" y="38458"/>
                      <a:pt x="38481" y="38710"/>
                      <a:pt x="39650" y="38966"/>
                    </a:cubicBezTo>
                    <a:cubicBezTo>
                      <a:pt x="40801" y="39218"/>
                      <a:pt x="41970" y="39473"/>
                      <a:pt x="43175" y="39733"/>
                    </a:cubicBezTo>
                    <a:cubicBezTo>
                      <a:pt x="44362" y="39959"/>
                      <a:pt x="45568" y="40186"/>
                      <a:pt x="46791" y="40417"/>
                    </a:cubicBezTo>
                    <a:cubicBezTo>
                      <a:pt x="48015" y="40649"/>
                      <a:pt x="49257" y="40883"/>
                      <a:pt x="50499" y="41122"/>
                    </a:cubicBezTo>
                    <a:cubicBezTo>
                      <a:pt x="51759" y="41332"/>
                      <a:pt x="53019" y="41544"/>
                      <a:pt x="54298" y="41754"/>
                    </a:cubicBezTo>
                    <a:cubicBezTo>
                      <a:pt x="55558" y="41963"/>
                      <a:pt x="56855" y="42202"/>
                      <a:pt x="58133" y="42383"/>
                    </a:cubicBezTo>
                    <a:cubicBezTo>
                      <a:pt x="59448" y="42571"/>
                      <a:pt x="60781" y="42773"/>
                      <a:pt x="62078" y="42940"/>
                    </a:cubicBezTo>
                    <a:cubicBezTo>
                      <a:pt x="63393" y="43119"/>
                      <a:pt x="64726" y="43288"/>
                      <a:pt x="66059" y="43440"/>
                    </a:cubicBezTo>
                    <a:cubicBezTo>
                      <a:pt x="67393" y="43610"/>
                      <a:pt x="68726" y="43767"/>
                      <a:pt x="70077" y="43915"/>
                    </a:cubicBezTo>
                    <a:cubicBezTo>
                      <a:pt x="75447" y="44509"/>
                      <a:pt x="80908" y="44870"/>
                      <a:pt x="86351" y="44832"/>
                    </a:cubicBezTo>
                    <a:cubicBezTo>
                      <a:pt x="91775" y="44839"/>
                      <a:pt x="97199" y="44485"/>
                      <a:pt x="102422" y="43610"/>
                    </a:cubicBezTo>
                    <a:cubicBezTo>
                      <a:pt x="103719" y="43349"/>
                      <a:pt x="105034" y="43172"/>
                      <a:pt x="106294" y="42845"/>
                    </a:cubicBezTo>
                    <a:cubicBezTo>
                      <a:pt x="107573" y="42558"/>
                      <a:pt x="108851" y="42288"/>
                      <a:pt x="110093" y="41915"/>
                    </a:cubicBezTo>
                    <a:cubicBezTo>
                      <a:pt x="110714" y="41743"/>
                      <a:pt x="111317" y="41574"/>
                      <a:pt x="111920" y="41406"/>
                    </a:cubicBezTo>
                    <a:cubicBezTo>
                      <a:pt x="112559" y="41199"/>
                      <a:pt x="113198" y="40996"/>
                      <a:pt x="113819" y="40792"/>
                    </a:cubicBezTo>
                    <a:cubicBezTo>
                      <a:pt x="114422" y="40584"/>
                      <a:pt x="115006" y="40372"/>
                      <a:pt x="115591" y="40165"/>
                    </a:cubicBezTo>
                    <a:cubicBezTo>
                      <a:pt x="116193" y="39937"/>
                      <a:pt x="116778" y="39709"/>
                      <a:pt x="117362" y="39481"/>
                    </a:cubicBezTo>
                    <a:cubicBezTo>
                      <a:pt x="122037" y="37567"/>
                      <a:pt x="126403" y="35340"/>
                      <a:pt x="130183" y="32705"/>
                    </a:cubicBezTo>
                    <a:cubicBezTo>
                      <a:pt x="132064" y="31390"/>
                      <a:pt x="133800" y="29983"/>
                      <a:pt x="135370" y="28521"/>
                    </a:cubicBezTo>
                    <a:cubicBezTo>
                      <a:pt x="136137" y="27772"/>
                      <a:pt x="136923" y="27047"/>
                      <a:pt x="137598" y="26263"/>
                    </a:cubicBezTo>
                    <a:cubicBezTo>
                      <a:pt x="137927" y="25878"/>
                      <a:pt x="138292" y="25505"/>
                      <a:pt x="138603" y="25102"/>
                    </a:cubicBezTo>
                    <a:cubicBezTo>
                      <a:pt x="138895" y="24724"/>
                      <a:pt x="139187" y="24347"/>
                      <a:pt x="139498" y="23978"/>
                    </a:cubicBezTo>
                    <a:cubicBezTo>
                      <a:pt x="139790" y="23544"/>
                      <a:pt x="140064" y="23114"/>
                      <a:pt x="140356" y="22689"/>
                    </a:cubicBezTo>
                    <a:cubicBezTo>
                      <a:pt x="140630" y="22267"/>
                      <a:pt x="140794" y="21893"/>
                      <a:pt x="141032" y="21498"/>
                    </a:cubicBezTo>
                    <a:cubicBezTo>
                      <a:pt x="141269" y="21124"/>
                      <a:pt x="141415" y="20685"/>
                      <a:pt x="141616" y="20274"/>
                    </a:cubicBezTo>
                    <a:cubicBezTo>
                      <a:pt x="141799" y="19862"/>
                      <a:pt x="141982" y="19451"/>
                      <a:pt x="142109" y="19025"/>
                    </a:cubicBezTo>
                    <a:cubicBezTo>
                      <a:pt x="142420" y="18194"/>
                      <a:pt x="142602" y="17350"/>
                      <a:pt x="142803" y="16527"/>
                    </a:cubicBezTo>
                    <a:cubicBezTo>
                      <a:pt x="142931" y="15694"/>
                      <a:pt x="143077" y="14878"/>
                      <a:pt x="143095" y="14079"/>
                    </a:cubicBezTo>
                    <a:cubicBezTo>
                      <a:pt x="143169" y="13278"/>
                      <a:pt x="143077" y="12507"/>
                      <a:pt x="143059" y="11753"/>
                    </a:cubicBezTo>
                    <a:cubicBezTo>
                      <a:pt x="143004" y="11378"/>
                      <a:pt x="142950" y="11013"/>
                      <a:pt x="142913" y="10655"/>
                    </a:cubicBezTo>
                    <a:cubicBezTo>
                      <a:pt x="142876" y="10292"/>
                      <a:pt x="142803" y="9941"/>
                      <a:pt x="142712" y="9603"/>
                    </a:cubicBezTo>
                    <a:cubicBezTo>
                      <a:pt x="142639" y="9260"/>
                      <a:pt x="142566" y="8924"/>
                      <a:pt x="142475" y="8595"/>
                    </a:cubicBezTo>
                    <a:cubicBezTo>
                      <a:pt x="142383" y="8275"/>
                      <a:pt x="142274" y="7961"/>
                      <a:pt x="142164" y="7654"/>
                    </a:cubicBezTo>
                    <a:cubicBezTo>
                      <a:pt x="141982" y="7030"/>
                      <a:pt x="141707" y="6478"/>
                      <a:pt x="141452" y="5938"/>
                    </a:cubicBezTo>
                    <a:cubicBezTo>
                      <a:pt x="140429" y="3808"/>
                      <a:pt x="139187" y="2340"/>
                      <a:pt x="138311" y="1386"/>
                    </a:cubicBezTo>
                    <a:cubicBezTo>
                      <a:pt x="137379" y="482"/>
                      <a:pt x="136886" y="0"/>
                      <a:pt x="136886" y="0"/>
                    </a:cubicBezTo>
                    <a:cubicBezTo>
                      <a:pt x="136886" y="0"/>
                      <a:pt x="137014" y="100"/>
                      <a:pt x="137306" y="290"/>
                    </a:cubicBezTo>
                    <a:cubicBezTo>
                      <a:pt x="137580" y="486"/>
                      <a:pt x="138018" y="751"/>
                      <a:pt x="138530" y="1152"/>
                    </a:cubicBezTo>
                    <a:cubicBezTo>
                      <a:pt x="139534" y="1993"/>
                      <a:pt x="141050" y="3275"/>
                      <a:pt x="142402" y="5404"/>
                    </a:cubicBezTo>
                    <a:cubicBezTo>
                      <a:pt x="142730" y="5943"/>
                      <a:pt x="143114" y="6498"/>
                      <a:pt x="143388" y="7139"/>
                    </a:cubicBezTo>
                    <a:cubicBezTo>
                      <a:pt x="143534" y="7457"/>
                      <a:pt x="143698" y="7780"/>
                      <a:pt x="143845" y="8111"/>
                    </a:cubicBezTo>
                    <a:cubicBezTo>
                      <a:pt x="143972" y="8456"/>
                      <a:pt x="144118" y="8810"/>
                      <a:pt x="144246" y="9170"/>
                    </a:cubicBezTo>
                    <a:cubicBezTo>
                      <a:pt x="144538" y="9884"/>
                      <a:pt x="144666" y="10679"/>
                      <a:pt x="144885" y="11490"/>
                    </a:cubicBezTo>
                    <a:cubicBezTo>
                      <a:pt x="144995" y="12313"/>
                      <a:pt x="145178" y="13170"/>
                      <a:pt x="145178" y="14070"/>
                    </a:cubicBezTo>
                    <a:cubicBezTo>
                      <a:pt x="145269" y="14969"/>
                      <a:pt x="145196" y="15897"/>
                      <a:pt x="145141" y="16857"/>
                    </a:cubicBezTo>
                    <a:cubicBezTo>
                      <a:pt x="145013" y="17807"/>
                      <a:pt x="144904" y="18795"/>
                      <a:pt x="144630" y="19778"/>
                    </a:cubicBezTo>
                    <a:cubicBezTo>
                      <a:pt x="144538" y="20280"/>
                      <a:pt x="144392" y="20775"/>
                      <a:pt x="144210" y="21264"/>
                    </a:cubicBezTo>
                    <a:cubicBezTo>
                      <a:pt x="144027" y="21758"/>
                      <a:pt x="143881" y="22262"/>
                      <a:pt x="143625" y="22766"/>
                    </a:cubicBezTo>
                    <a:cubicBezTo>
                      <a:pt x="143406" y="23257"/>
                      <a:pt x="143169" y="23816"/>
                      <a:pt x="142913" y="24271"/>
                    </a:cubicBezTo>
                    <a:cubicBezTo>
                      <a:pt x="142675" y="24716"/>
                      <a:pt x="142420" y="25167"/>
                      <a:pt x="142164" y="25622"/>
                    </a:cubicBezTo>
                    <a:cubicBezTo>
                      <a:pt x="141854" y="26099"/>
                      <a:pt x="141525" y="26577"/>
                      <a:pt x="141214" y="27063"/>
                    </a:cubicBezTo>
                    <a:cubicBezTo>
                      <a:pt x="140904" y="27538"/>
                      <a:pt x="140557" y="27976"/>
                      <a:pt x="140210" y="28429"/>
                    </a:cubicBezTo>
                    <a:cubicBezTo>
                      <a:pt x="139534" y="29353"/>
                      <a:pt x="138749" y="30212"/>
                      <a:pt x="137982" y="31099"/>
                    </a:cubicBezTo>
                    <a:cubicBezTo>
                      <a:pt x="136375" y="32831"/>
                      <a:pt x="134548" y="34443"/>
                      <a:pt x="132612" y="35987"/>
                    </a:cubicBezTo>
                    <a:cubicBezTo>
                      <a:pt x="128704" y="39068"/>
                      <a:pt x="124175" y="41745"/>
                      <a:pt x="119225" y="43920"/>
                    </a:cubicBezTo>
                    <a:cubicBezTo>
                      <a:pt x="118604" y="44185"/>
                      <a:pt x="117983" y="44450"/>
                      <a:pt x="117362" y="44719"/>
                    </a:cubicBezTo>
                    <a:cubicBezTo>
                      <a:pt x="116723" y="44971"/>
                      <a:pt x="116066" y="45226"/>
                      <a:pt x="115426" y="45480"/>
                    </a:cubicBezTo>
                    <a:cubicBezTo>
                      <a:pt x="114805" y="45707"/>
                      <a:pt x="114166" y="45931"/>
                      <a:pt x="113545" y="46160"/>
                    </a:cubicBezTo>
                    <a:cubicBezTo>
                      <a:pt x="112869" y="46373"/>
                      <a:pt x="112212" y="46587"/>
                      <a:pt x="111536" y="46801"/>
                    </a:cubicBezTo>
                    <a:cubicBezTo>
                      <a:pt x="108888" y="47668"/>
                      <a:pt x="106130" y="48296"/>
                      <a:pt x="103354" y="48833"/>
                    </a:cubicBezTo>
                    <a:cubicBezTo>
                      <a:pt x="97784" y="49896"/>
                      <a:pt x="92030" y="50278"/>
                      <a:pt x="86332" y="50298"/>
                    </a:cubicBezTo>
                    <a:cubicBezTo>
                      <a:pt x="80634" y="50273"/>
                      <a:pt x="74972" y="49831"/>
                      <a:pt x="69457" y="49155"/>
                    </a:cubicBezTo>
                    <a:cubicBezTo>
                      <a:pt x="66699" y="48833"/>
                      <a:pt x="63996" y="48424"/>
                      <a:pt x="61311" y="47957"/>
                    </a:cubicBezTo>
                    <a:cubicBezTo>
                      <a:pt x="59959" y="47736"/>
                      <a:pt x="58644" y="47493"/>
                      <a:pt x="57348" y="47257"/>
                    </a:cubicBezTo>
                    <a:cubicBezTo>
                      <a:pt x="56014" y="47022"/>
                      <a:pt x="54718" y="46735"/>
                      <a:pt x="53421" y="46477"/>
                    </a:cubicBezTo>
                    <a:cubicBezTo>
                      <a:pt x="52125" y="46218"/>
                      <a:pt x="50846" y="45955"/>
                      <a:pt x="49586" y="45697"/>
                    </a:cubicBezTo>
                    <a:cubicBezTo>
                      <a:pt x="48307" y="45431"/>
                      <a:pt x="47065" y="45104"/>
                      <a:pt x="45841" y="44801"/>
                    </a:cubicBezTo>
                    <a:cubicBezTo>
                      <a:pt x="44618" y="44496"/>
                      <a:pt x="43394" y="44194"/>
                      <a:pt x="42189" y="43895"/>
                    </a:cubicBezTo>
                    <a:cubicBezTo>
                      <a:pt x="41002" y="43562"/>
                      <a:pt x="39815" y="43234"/>
                      <a:pt x="38646" y="42912"/>
                    </a:cubicBezTo>
                    <a:cubicBezTo>
                      <a:pt x="36326" y="42260"/>
                      <a:pt x="34062" y="41643"/>
                      <a:pt x="31925" y="40912"/>
                    </a:cubicBezTo>
                    <a:cubicBezTo>
                      <a:pt x="29770" y="40200"/>
                      <a:pt x="27669" y="39563"/>
                      <a:pt x="25697" y="38827"/>
                    </a:cubicBezTo>
                    <a:cubicBezTo>
                      <a:pt x="23724" y="38109"/>
                      <a:pt x="21807" y="37464"/>
                      <a:pt x="20017" y="36770"/>
                    </a:cubicBezTo>
                    <a:cubicBezTo>
                      <a:pt x="18245" y="36056"/>
                      <a:pt x="16565" y="35377"/>
                      <a:pt x="14976" y="34739"/>
                    </a:cubicBezTo>
                    <a:cubicBezTo>
                      <a:pt x="11817" y="33470"/>
                      <a:pt x="9132" y="32184"/>
                      <a:pt x="6885" y="31203"/>
                    </a:cubicBezTo>
                    <a:cubicBezTo>
                      <a:pt x="4675" y="30166"/>
                      <a:pt x="2977" y="29291"/>
                      <a:pt x="1790" y="28720"/>
                    </a:cubicBezTo>
                    <a:cubicBezTo>
                      <a:pt x="621" y="28135"/>
                      <a:pt x="0" y="27823"/>
                      <a:pt x="0" y="27823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9" name="图形 10">
                <a:extLst>
                  <a:ext uri="{FF2B5EF4-FFF2-40B4-BE49-F238E27FC236}">
                    <a16:creationId xmlns:a16="http://schemas.microsoft.com/office/drawing/2014/main" id="{44ADB3B3-1C04-AC8F-6574-C4C475FED6A3}"/>
                  </a:ext>
                </a:extLst>
              </p:cNvPr>
              <p:cNvGrpSpPr/>
              <p:nvPr/>
            </p:nvGrpSpPr>
            <p:grpSpPr>
              <a:xfrm>
                <a:off x="8346501" y="134974"/>
                <a:ext cx="177435" cy="97578"/>
                <a:chOff x="8346501" y="134974"/>
                <a:chExt cx="177435" cy="97578"/>
              </a:xfrm>
              <a:solidFill>
                <a:srgbClr val="E8B161"/>
              </a:solidFill>
            </p:grpSpPr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5EB56C5A-3BE5-F9DD-2E84-88AA6238FE44}"/>
                    </a:ext>
                  </a:extLst>
                </p:cNvPr>
                <p:cNvSpPr/>
                <p:nvPr/>
              </p:nvSpPr>
              <p:spPr>
                <a:xfrm>
                  <a:off x="8386967" y="144813"/>
                  <a:ext cx="48556" cy="51070"/>
                </a:xfrm>
                <a:custGeom>
                  <a:avLst/>
                  <a:gdLst>
                    <a:gd name="connsiteX0" fmla="*/ 48551 w 48556"/>
                    <a:gd name="connsiteY0" fmla="*/ 21652 h 51070"/>
                    <a:gd name="connsiteX1" fmla="*/ 47328 w 48556"/>
                    <a:gd name="connsiteY1" fmla="*/ 13985 h 51070"/>
                    <a:gd name="connsiteX2" fmla="*/ 23859 w 48556"/>
                    <a:gd name="connsiteY2" fmla="*/ 101 h 51070"/>
                    <a:gd name="connsiteX3" fmla="*/ 2801 w 48556"/>
                    <a:gd name="connsiteY3" fmla="*/ 16349 h 51070"/>
                    <a:gd name="connsiteX4" fmla="*/ 17996 w 48556"/>
                    <a:gd name="connsiteY4" fmla="*/ 48913 h 51070"/>
                    <a:gd name="connsiteX5" fmla="*/ 47492 w 48556"/>
                    <a:gd name="connsiteY5" fmla="*/ 35544 h 51070"/>
                    <a:gd name="connsiteX6" fmla="*/ 48551 w 48556"/>
                    <a:gd name="connsiteY6" fmla="*/ 21652 h 5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556" h="51070">
                      <a:moveTo>
                        <a:pt x="48551" y="21652"/>
                      </a:moveTo>
                      <a:cubicBezTo>
                        <a:pt x="48496" y="18436"/>
                        <a:pt x="48168" y="15552"/>
                        <a:pt x="47328" y="13985"/>
                      </a:cubicBezTo>
                      <a:cubicBezTo>
                        <a:pt x="45118" y="9783"/>
                        <a:pt x="28571" y="543"/>
                        <a:pt x="23859" y="101"/>
                      </a:cubicBezTo>
                      <a:cubicBezTo>
                        <a:pt x="12627" y="-951"/>
                        <a:pt x="7568" y="6315"/>
                        <a:pt x="2801" y="16349"/>
                      </a:cubicBezTo>
                      <a:cubicBezTo>
                        <a:pt x="-4157" y="30916"/>
                        <a:pt x="2198" y="43287"/>
                        <a:pt x="17996" y="48913"/>
                      </a:cubicBezTo>
                      <a:cubicBezTo>
                        <a:pt x="33539" y="54452"/>
                        <a:pt x="44606" y="49092"/>
                        <a:pt x="47492" y="35544"/>
                      </a:cubicBezTo>
                      <a:cubicBezTo>
                        <a:pt x="47967" y="32755"/>
                        <a:pt x="48624" y="26784"/>
                        <a:pt x="48551" y="21652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D0ADB5ED-4F67-5F2B-71D0-71302A680148}"/>
                    </a:ext>
                  </a:extLst>
                </p:cNvPr>
                <p:cNvSpPr/>
                <p:nvPr/>
              </p:nvSpPr>
              <p:spPr>
                <a:xfrm>
                  <a:off x="8483586" y="153443"/>
                  <a:ext cx="40349" cy="42439"/>
                </a:xfrm>
                <a:custGeom>
                  <a:avLst/>
                  <a:gdLst>
                    <a:gd name="connsiteX0" fmla="*/ 40346 w 40349"/>
                    <a:gd name="connsiteY0" fmla="*/ 17994 h 42439"/>
                    <a:gd name="connsiteX1" fmla="*/ 39342 w 40349"/>
                    <a:gd name="connsiteY1" fmla="*/ 11621 h 42439"/>
                    <a:gd name="connsiteX2" fmla="*/ 19836 w 40349"/>
                    <a:gd name="connsiteY2" fmla="*/ 84 h 42439"/>
                    <a:gd name="connsiteX3" fmla="*/ 2321 w 40349"/>
                    <a:gd name="connsiteY3" fmla="*/ 13585 h 42439"/>
                    <a:gd name="connsiteX4" fmla="*/ 14960 w 40349"/>
                    <a:gd name="connsiteY4" fmla="*/ 40646 h 42439"/>
                    <a:gd name="connsiteX5" fmla="*/ 39469 w 40349"/>
                    <a:gd name="connsiteY5" fmla="*/ 29536 h 42439"/>
                    <a:gd name="connsiteX6" fmla="*/ 40346 w 40349"/>
                    <a:gd name="connsiteY6" fmla="*/ 17994 h 4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49" h="42439">
                      <a:moveTo>
                        <a:pt x="40346" y="17994"/>
                      </a:moveTo>
                      <a:cubicBezTo>
                        <a:pt x="40310" y="15322"/>
                        <a:pt x="40036" y="12924"/>
                        <a:pt x="39342" y="11621"/>
                      </a:cubicBezTo>
                      <a:cubicBezTo>
                        <a:pt x="37497" y="8129"/>
                        <a:pt x="23745" y="451"/>
                        <a:pt x="19836" y="84"/>
                      </a:cubicBezTo>
                      <a:cubicBezTo>
                        <a:pt x="10503" y="-791"/>
                        <a:pt x="6303" y="5247"/>
                        <a:pt x="2321" y="13585"/>
                      </a:cubicBezTo>
                      <a:cubicBezTo>
                        <a:pt x="-3450" y="25690"/>
                        <a:pt x="1828" y="35972"/>
                        <a:pt x="14960" y="40646"/>
                      </a:cubicBezTo>
                      <a:cubicBezTo>
                        <a:pt x="27890" y="45250"/>
                        <a:pt x="37077" y="40792"/>
                        <a:pt x="39469" y="29536"/>
                      </a:cubicBezTo>
                      <a:cubicBezTo>
                        <a:pt x="39872" y="27217"/>
                        <a:pt x="40401" y="22256"/>
                        <a:pt x="40346" y="1799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4" name="任意多边形: 形状 1763">
                  <a:extLst>
                    <a:ext uri="{FF2B5EF4-FFF2-40B4-BE49-F238E27FC236}">
                      <a16:creationId xmlns:a16="http://schemas.microsoft.com/office/drawing/2014/main" id="{CC831F17-BD30-822A-5408-D2C41E0FAA22}"/>
                    </a:ext>
                  </a:extLst>
                </p:cNvPr>
                <p:cNvSpPr/>
                <p:nvPr/>
              </p:nvSpPr>
              <p:spPr>
                <a:xfrm>
                  <a:off x="8352325" y="187171"/>
                  <a:ext cx="40350" cy="42440"/>
                </a:xfrm>
                <a:custGeom>
                  <a:avLst/>
                  <a:gdLst>
                    <a:gd name="connsiteX0" fmla="*/ 40347 w 40350"/>
                    <a:gd name="connsiteY0" fmla="*/ 17993 h 42440"/>
                    <a:gd name="connsiteX1" fmla="*/ 39342 w 40350"/>
                    <a:gd name="connsiteY1" fmla="*/ 11621 h 42440"/>
                    <a:gd name="connsiteX2" fmla="*/ 19818 w 40350"/>
                    <a:gd name="connsiteY2" fmla="*/ 84 h 42440"/>
                    <a:gd name="connsiteX3" fmla="*/ 2322 w 40350"/>
                    <a:gd name="connsiteY3" fmla="*/ 13584 h 42440"/>
                    <a:gd name="connsiteX4" fmla="*/ 14942 w 40350"/>
                    <a:gd name="connsiteY4" fmla="*/ 40647 h 42440"/>
                    <a:gd name="connsiteX5" fmla="*/ 39452 w 40350"/>
                    <a:gd name="connsiteY5" fmla="*/ 29536 h 42440"/>
                    <a:gd name="connsiteX6" fmla="*/ 40347 w 40350"/>
                    <a:gd name="connsiteY6" fmla="*/ 17993 h 4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0" h="42440">
                      <a:moveTo>
                        <a:pt x="40347" y="17993"/>
                      </a:moveTo>
                      <a:cubicBezTo>
                        <a:pt x="40310" y="15323"/>
                        <a:pt x="40018" y="12925"/>
                        <a:pt x="39342" y="11621"/>
                      </a:cubicBezTo>
                      <a:cubicBezTo>
                        <a:pt x="37497" y="8131"/>
                        <a:pt x="23745" y="451"/>
                        <a:pt x="19818" y="84"/>
                      </a:cubicBezTo>
                      <a:cubicBezTo>
                        <a:pt x="10485" y="-789"/>
                        <a:pt x="6285" y="5249"/>
                        <a:pt x="2322" y="13584"/>
                      </a:cubicBezTo>
                      <a:cubicBezTo>
                        <a:pt x="-3450" y="25691"/>
                        <a:pt x="1828" y="35972"/>
                        <a:pt x="14942" y="40647"/>
                      </a:cubicBezTo>
                      <a:cubicBezTo>
                        <a:pt x="27872" y="45250"/>
                        <a:pt x="37059" y="40794"/>
                        <a:pt x="39452" y="29536"/>
                      </a:cubicBezTo>
                      <a:cubicBezTo>
                        <a:pt x="39872" y="27218"/>
                        <a:pt x="40401" y="22260"/>
                        <a:pt x="40347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633C9319-E9DD-F63B-7546-2C965CAE6F16}"/>
                    </a:ext>
                  </a:extLst>
                </p:cNvPr>
                <p:cNvSpPr/>
                <p:nvPr/>
              </p:nvSpPr>
              <p:spPr>
                <a:xfrm>
                  <a:off x="8346501" y="139899"/>
                  <a:ext cx="37958" cy="35019"/>
                </a:xfrm>
                <a:custGeom>
                  <a:avLst/>
                  <a:gdLst>
                    <a:gd name="connsiteX0" fmla="*/ 37075 w 37958"/>
                    <a:gd name="connsiteY0" fmla="*/ 22114 h 35019"/>
                    <a:gd name="connsiteX1" fmla="*/ 12566 w 37958"/>
                    <a:gd name="connsiteY1" fmla="*/ 33227 h 35019"/>
                    <a:gd name="connsiteX2" fmla="*/ 0 w 37958"/>
                    <a:gd name="connsiteY2" fmla="*/ 23984 h 35019"/>
                    <a:gd name="connsiteX3" fmla="*/ 32327 w 37958"/>
                    <a:gd name="connsiteY3" fmla="*/ 0 h 35019"/>
                    <a:gd name="connsiteX4" fmla="*/ 36947 w 37958"/>
                    <a:gd name="connsiteY4" fmla="*/ 4202 h 35019"/>
                    <a:gd name="connsiteX5" fmla="*/ 37952 w 37958"/>
                    <a:gd name="connsiteY5" fmla="*/ 10575 h 35019"/>
                    <a:gd name="connsiteX6" fmla="*/ 37075 w 37958"/>
                    <a:gd name="connsiteY6" fmla="*/ 22114 h 3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58" h="35019">
                      <a:moveTo>
                        <a:pt x="37075" y="22114"/>
                      </a:moveTo>
                      <a:cubicBezTo>
                        <a:pt x="34683" y="33371"/>
                        <a:pt x="25496" y="37830"/>
                        <a:pt x="12566" y="33227"/>
                      </a:cubicBezTo>
                      <a:cubicBezTo>
                        <a:pt x="6721" y="31149"/>
                        <a:pt x="2447" y="27958"/>
                        <a:pt x="0" y="23984"/>
                      </a:cubicBezTo>
                      <a:cubicBezTo>
                        <a:pt x="9625" y="14668"/>
                        <a:pt x="20181" y="6409"/>
                        <a:pt x="32327" y="0"/>
                      </a:cubicBezTo>
                      <a:cubicBezTo>
                        <a:pt x="34610" y="1576"/>
                        <a:pt x="36363" y="3099"/>
                        <a:pt x="36947" y="4202"/>
                      </a:cubicBezTo>
                      <a:cubicBezTo>
                        <a:pt x="37642" y="5506"/>
                        <a:pt x="37915" y="7903"/>
                        <a:pt x="37952" y="10575"/>
                      </a:cubicBezTo>
                      <a:cubicBezTo>
                        <a:pt x="38025" y="14830"/>
                        <a:pt x="37477" y="19800"/>
                        <a:pt x="37075" y="221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C4371104-FFAC-EC89-2E4C-C7F0752BCF61}"/>
                    </a:ext>
                  </a:extLst>
                </p:cNvPr>
                <p:cNvSpPr/>
                <p:nvPr/>
              </p:nvSpPr>
              <p:spPr>
                <a:xfrm>
                  <a:off x="8438681" y="177262"/>
                  <a:ext cx="41531" cy="39313"/>
                </a:xfrm>
                <a:custGeom>
                  <a:avLst/>
                  <a:gdLst>
                    <a:gd name="connsiteX0" fmla="*/ 10243 w 41531"/>
                    <a:gd name="connsiteY0" fmla="*/ 35465 h 39313"/>
                    <a:gd name="connsiteX1" fmla="*/ 15266 w 41531"/>
                    <a:gd name="connsiteY1" fmla="*/ 39125 h 39313"/>
                    <a:gd name="connsiteX2" fmla="*/ 36415 w 41531"/>
                    <a:gd name="connsiteY2" fmla="*/ 33690 h 39313"/>
                    <a:gd name="connsiteX3" fmla="*/ 39154 w 41531"/>
                    <a:gd name="connsiteY3" fmla="*/ 12562 h 39313"/>
                    <a:gd name="connsiteX4" fmla="*/ 12106 w 41531"/>
                    <a:gd name="connsiteY4" fmla="*/ 2724 h 39313"/>
                    <a:gd name="connsiteX5" fmla="*/ 2974 w 41531"/>
                    <a:gd name="connsiteY5" fmla="*/ 27000 h 39313"/>
                    <a:gd name="connsiteX6" fmla="*/ 10243 w 41531"/>
                    <a:gd name="connsiteY6" fmla="*/ 35465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1" h="39313">
                      <a:moveTo>
                        <a:pt x="10243" y="35465"/>
                      </a:moveTo>
                      <a:cubicBezTo>
                        <a:pt x="12088" y="37258"/>
                        <a:pt x="13914" y="38707"/>
                        <a:pt x="15266" y="39125"/>
                      </a:cubicBezTo>
                      <a:cubicBezTo>
                        <a:pt x="18900" y="40245"/>
                        <a:pt x="33493" y="36110"/>
                        <a:pt x="36415" y="33690"/>
                      </a:cubicBezTo>
                      <a:cubicBezTo>
                        <a:pt x="43373" y="27922"/>
                        <a:pt x="42131" y="20949"/>
                        <a:pt x="39154" y="12562"/>
                      </a:cubicBezTo>
                      <a:cubicBezTo>
                        <a:pt x="34826" y="381"/>
                        <a:pt x="24233" y="-3035"/>
                        <a:pt x="12106" y="2724"/>
                      </a:cubicBezTo>
                      <a:cubicBezTo>
                        <a:pt x="161" y="8400"/>
                        <a:pt x="-3071" y="17691"/>
                        <a:pt x="2974" y="27000"/>
                      </a:cubicBezTo>
                      <a:cubicBezTo>
                        <a:pt x="4271" y="28855"/>
                        <a:pt x="7284" y="32601"/>
                        <a:pt x="10243" y="3546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3251A022-22A2-799A-3D7A-87C6D7AB21A3}"/>
                    </a:ext>
                  </a:extLst>
                </p:cNvPr>
                <p:cNvSpPr/>
                <p:nvPr/>
              </p:nvSpPr>
              <p:spPr>
                <a:xfrm>
                  <a:off x="8441678" y="134974"/>
                  <a:ext cx="26049" cy="24651"/>
                </a:xfrm>
                <a:custGeom>
                  <a:avLst/>
                  <a:gdLst>
                    <a:gd name="connsiteX0" fmla="*/ 6424 w 26049"/>
                    <a:gd name="connsiteY0" fmla="*/ 22239 h 24651"/>
                    <a:gd name="connsiteX1" fmla="*/ 9565 w 26049"/>
                    <a:gd name="connsiteY1" fmla="*/ 24533 h 24651"/>
                    <a:gd name="connsiteX2" fmla="*/ 22843 w 26049"/>
                    <a:gd name="connsiteY2" fmla="*/ 21127 h 24651"/>
                    <a:gd name="connsiteX3" fmla="*/ 24560 w 26049"/>
                    <a:gd name="connsiteY3" fmla="*/ 7877 h 24651"/>
                    <a:gd name="connsiteX4" fmla="*/ 7593 w 26049"/>
                    <a:gd name="connsiteY4" fmla="*/ 1709 h 24651"/>
                    <a:gd name="connsiteX5" fmla="*/ 1858 w 26049"/>
                    <a:gd name="connsiteY5" fmla="*/ 16930 h 24651"/>
                    <a:gd name="connsiteX6" fmla="*/ 6424 w 26049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9" h="24651">
                      <a:moveTo>
                        <a:pt x="6424" y="22239"/>
                      </a:moveTo>
                      <a:cubicBezTo>
                        <a:pt x="7574" y="23362"/>
                        <a:pt x="8725" y="24270"/>
                        <a:pt x="9565" y="24533"/>
                      </a:cubicBezTo>
                      <a:cubicBezTo>
                        <a:pt x="11848" y="25236"/>
                        <a:pt x="21017" y="22645"/>
                        <a:pt x="22843" y="21127"/>
                      </a:cubicBezTo>
                      <a:cubicBezTo>
                        <a:pt x="27208" y="17509"/>
                        <a:pt x="26423" y="13136"/>
                        <a:pt x="24560" y="7877"/>
                      </a:cubicBezTo>
                      <a:cubicBezTo>
                        <a:pt x="21838" y="239"/>
                        <a:pt x="15208" y="-1904"/>
                        <a:pt x="7593" y="1709"/>
                      </a:cubicBezTo>
                      <a:cubicBezTo>
                        <a:pt x="104" y="5267"/>
                        <a:pt x="-1923" y="11093"/>
                        <a:pt x="1858" y="16930"/>
                      </a:cubicBezTo>
                      <a:cubicBezTo>
                        <a:pt x="2680" y="18095"/>
                        <a:pt x="4579" y="20444"/>
                        <a:pt x="6424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282BB841-AE66-ED32-9DB3-BD1AA77405FF}"/>
                    </a:ext>
                  </a:extLst>
                </p:cNvPr>
                <p:cNvSpPr/>
                <p:nvPr/>
              </p:nvSpPr>
              <p:spPr>
                <a:xfrm>
                  <a:off x="8409771" y="207901"/>
                  <a:ext cx="26039" cy="24651"/>
                </a:xfrm>
                <a:custGeom>
                  <a:avLst/>
                  <a:gdLst>
                    <a:gd name="connsiteX0" fmla="*/ 6424 w 26039"/>
                    <a:gd name="connsiteY0" fmla="*/ 22238 h 24651"/>
                    <a:gd name="connsiteX1" fmla="*/ 9565 w 26039"/>
                    <a:gd name="connsiteY1" fmla="*/ 24532 h 24651"/>
                    <a:gd name="connsiteX2" fmla="*/ 22843 w 26039"/>
                    <a:gd name="connsiteY2" fmla="*/ 21126 h 24651"/>
                    <a:gd name="connsiteX3" fmla="*/ 24541 w 26039"/>
                    <a:gd name="connsiteY3" fmla="*/ 7876 h 24651"/>
                    <a:gd name="connsiteX4" fmla="*/ 7593 w 26039"/>
                    <a:gd name="connsiteY4" fmla="*/ 1710 h 24651"/>
                    <a:gd name="connsiteX5" fmla="*/ 1858 w 26039"/>
                    <a:gd name="connsiteY5" fmla="*/ 16929 h 24651"/>
                    <a:gd name="connsiteX6" fmla="*/ 6424 w 26039"/>
                    <a:gd name="connsiteY6" fmla="*/ 22238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9" h="24651">
                      <a:moveTo>
                        <a:pt x="6424" y="22238"/>
                      </a:moveTo>
                      <a:cubicBezTo>
                        <a:pt x="7574" y="23364"/>
                        <a:pt x="8725" y="24271"/>
                        <a:pt x="9565" y="24532"/>
                      </a:cubicBezTo>
                      <a:cubicBezTo>
                        <a:pt x="11848" y="25237"/>
                        <a:pt x="21016" y="22644"/>
                        <a:pt x="22843" y="21126"/>
                      </a:cubicBezTo>
                      <a:cubicBezTo>
                        <a:pt x="27208" y="17510"/>
                        <a:pt x="26404" y="13138"/>
                        <a:pt x="24541" y="7876"/>
                      </a:cubicBezTo>
                      <a:cubicBezTo>
                        <a:pt x="21838" y="238"/>
                        <a:pt x="15190" y="-1904"/>
                        <a:pt x="7593" y="1710"/>
                      </a:cubicBezTo>
                      <a:cubicBezTo>
                        <a:pt x="104" y="5266"/>
                        <a:pt x="-1923" y="11094"/>
                        <a:pt x="1858" y="16929"/>
                      </a:cubicBezTo>
                      <a:cubicBezTo>
                        <a:pt x="2680" y="18094"/>
                        <a:pt x="4579" y="20443"/>
                        <a:pt x="6424" y="2223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0" name="图形 10">
                <a:extLst>
                  <a:ext uri="{FF2B5EF4-FFF2-40B4-BE49-F238E27FC236}">
                    <a16:creationId xmlns:a16="http://schemas.microsoft.com/office/drawing/2014/main" id="{CB45CCA6-BC6E-EFB3-2D38-40F6707A6D3C}"/>
                  </a:ext>
                </a:extLst>
              </p:cNvPr>
              <p:cNvGrpSpPr/>
              <p:nvPr/>
            </p:nvGrpSpPr>
            <p:grpSpPr>
              <a:xfrm>
                <a:off x="8252644" y="259859"/>
                <a:ext cx="120890" cy="97578"/>
                <a:chOff x="8252644" y="259859"/>
                <a:chExt cx="120890" cy="97578"/>
              </a:xfrm>
              <a:solidFill>
                <a:srgbClr val="E8B161"/>
              </a:solidFill>
            </p:grpSpPr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63D7A575-E6B9-03FA-95B3-EEE66CED1689}"/>
                    </a:ext>
                  </a:extLst>
                </p:cNvPr>
                <p:cNvSpPr/>
                <p:nvPr/>
              </p:nvSpPr>
              <p:spPr>
                <a:xfrm>
                  <a:off x="8252644" y="270667"/>
                  <a:ext cx="32460" cy="50102"/>
                </a:xfrm>
                <a:custGeom>
                  <a:avLst/>
                  <a:gdLst>
                    <a:gd name="connsiteX0" fmla="*/ 31395 w 32460"/>
                    <a:gd name="connsiteY0" fmla="*/ 34575 h 50102"/>
                    <a:gd name="connsiteX1" fmla="*/ 1899 w 32460"/>
                    <a:gd name="connsiteY1" fmla="*/ 47948 h 50102"/>
                    <a:gd name="connsiteX2" fmla="*/ 18 w 32460"/>
                    <a:gd name="connsiteY2" fmla="*/ 47228 h 50102"/>
                    <a:gd name="connsiteX3" fmla="*/ 0 w 32460"/>
                    <a:gd name="connsiteY3" fmla="*/ 45497 h 50102"/>
                    <a:gd name="connsiteX4" fmla="*/ 10903 w 32460"/>
                    <a:gd name="connsiteY4" fmla="*/ 0 h 50102"/>
                    <a:gd name="connsiteX5" fmla="*/ 31249 w 32460"/>
                    <a:gd name="connsiteY5" fmla="*/ 13018 h 50102"/>
                    <a:gd name="connsiteX6" fmla="*/ 32455 w 32460"/>
                    <a:gd name="connsiteY6" fmla="*/ 20684 h 50102"/>
                    <a:gd name="connsiteX7" fmla="*/ 31395 w 32460"/>
                    <a:gd name="connsiteY7" fmla="*/ 34575 h 5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60" h="50102">
                      <a:moveTo>
                        <a:pt x="31395" y="34575"/>
                      </a:moveTo>
                      <a:cubicBezTo>
                        <a:pt x="28509" y="48121"/>
                        <a:pt x="17460" y="53481"/>
                        <a:pt x="1899" y="47948"/>
                      </a:cubicBezTo>
                      <a:cubicBezTo>
                        <a:pt x="1260" y="47719"/>
                        <a:pt x="639" y="47482"/>
                        <a:pt x="18" y="47228"/>
                      </a:cubicBezTo>
                      <a:cubicBezTo>
                        <a:pt x="0" y="46654"/>
                        <a:pt x="0" y="46070"/>
                        <a:pt x="0" y="45497"/>
                      </a:cubicBezTo>
                      <a:cubicBezTo>
                        <a:pt x="0" y="28961"/>
                        <a:pt x="4164" y="14039"/>
                        <a:pt x="10903" y="0"/>
                      </a:cubicBezTo>
                      <a:cubicBezTo>
                        <a:pt x="17515" y="2462"/>
                        <a:pt x="29386" y="9497"/>
                        <a:pt x="31249" y="13018"/>
                      </a:cubicBezTo>
                      <a:cubicBezTo>
                        <a:pt x="32071" y="14585"/>
                        <a:pt x="32400" y="17476"/>
                        <a:pt x="32455" y="20684"/>
                      </a:cubicBezTo>
                      <a:cubicBezTo>
                        <a:pt x="32527" y="25814"/>
                        <a:pt x="31888" y="31784"/>
                        <a:pt x="31395" y="3457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DAA33275-5618-0C24-999E-4EE12A4F5B95}"/>
                    </a:ext>
                  </a:extLst>
                </p:cNvPr>
                <p:cNvSpPr/>
                <p:nvPr/>
              </p:nvSpPr>
              <p:spPr>
                <a:xfrm>
                  <a:off x="8333182" y="278330"/>
                  <a:ext cx="40353" cy="42441"/>
                </a:xfrm>
                <a:custGeom>
                  <a:avLst/>
                  <a:gdLst>
                    <a:gd name="connsiteX0" fmla="*/ 40350 w 40353"/>
                    <a:gd name="connsiteY0" fmla="*/ 17993 h 42441"/>
                    <a:gd name="connsiteX1" fmla="*/ 39345 w 40353"/>
                    <a:gd name="connsiteY1" fmla="*/ 11621 h 42441"/>
                    <a:gd name="connsiteX2" fmla="*/ 19821 w 40353"/>
                    <a:gd name="connsiteY2" fmla="*/ 84 h 42441"/>
                    <a:gd name="connsiteX3" fmla="*/ 2325 w 40353"/>
                    <a:gd name="connsiteY3" fmla="*/ 13586 h 42441"/>
                    <a:gd name="connsiteX4" fmla="*/ 14945 w 40353"/>
                    <a:gd name="connsiteY4" fmla="*/ 40649 h 42441"/>
                    <a:gd name="connsiteX5" fmla="*/ 39455 w 40353"/>
                    <a:gd name="connsiteY5" fmla="*/ 29538 h 42441"/>
                    <a:gd name="connsiteX6" fmla="*/ 40350 w 40353"/>
                    <a:gd name="connsiteY6" fmla="*/ 17993 h 42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3" h="42441">
                      <a:moveTo>
                        <a:pt x="40350" y="17993"/>
                      </a:moveTo>
                      <a:cubicBezTo>
                        <a:pt x="40295" y="15321"/>
                        <a:pt x="40021" y="12923"/>
                        <a:pt x="39345" y="11621"/>
                      </a:cubicBezTo>
                      <a:cubicBezTo>
                        <a:pt x="37500" y="8129"/>
                        <a:pt x="23748" y="451"/>
                        <a:pt x="19821" y="84"/>
                      </a:cubicBezTo>
                      <a:cubicBezTo>
                        <a:pt x="10488" y="-789"/>
                        <a:pt x="6288" y="5249"/>
                        <a:pt x="2325" y="13586"/>
                      </a:cubicBezTo>
                      <a:cubicBezTo>
                        <a:pt x="-3447" y="25693"/>
                        <a:pt x="1813" y="35974"/>
                        <a:pt x="14945" y="40649"/>
                      </a:cubicBezTo>
                      <a:cubicBezTo>
                        <a:pt x="27875" y="45252"/>
                        <a:pt x="37062" y="40795"/>
                        <a:pt x="39455" y="29538"/>
                      </a:cubicBezTo>
                      <a:cubicBezTo>
                        <a:pt x="39875" y="27216"/>
                        <a:pt x="40404" y="22258"/>
                        <a:pt x="40350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69228C92-F266-985B-C7FF-57AB03915876}"/>
                    </a:ext>
                  </a:extLst>
                </p:cNvPr>
                <p:cNvSpPr/>
                <p:nvPr/>
              </p:nvSpPr>
              <p:spPr>
                <a:xfrm>
                  <a:off x="8288275" y="302148"/>
                  <a:ext cx="41525" cy="39313"/>
                </a:xfrm>
                <a:custGeom>
                  <a:avLst/>
                  <a:gdLst>
                    <a:gd name="connsiteX0" fmla="*/ 10229 w 41525"/>
                    <a:gd name="connsiteY0" fmla="*/ 35464 h 39313"/>
                    <a:gd name="connsiteX1" fmla="*/ 15270 w 41525"/>
                    <a:gd name="connsiteY1" fmla="*/ 39124 h 39313"/>
                    <a:gd name="connsiteX2" fmla="*/ 36419 w 41525"/>
                    <a:gd name="connsiteY2" fmla="*/ 33690 h 39313"/>
                    <a:gd name="connsiteX3" fmla="*/ 39140 w 41525"/>
                    <a:gd name="connsiteY3" fmla="*/ 12561 h 39313"/>
                    <a:gd name="connsiteX4" fmla="*/ 12110 w 41525"/>
                    <a:gd name="connsiteY4" fmla="*/ 2726 h 39313"/>
                    <a:gd name="connsiteX5" fmla="*/ 2978 w 41525"/>
                    <a:gd name="connsiteY5" fmla="*/ 27002 h 39313"/>
                    <a:gd name="connsiteX6" fmla="*/ 10229 w 41525"/>
                    <a:gd name="connsiteY6" fmla="*/ 35464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25" h="39313">
                      <a:moveTo>
                        <a:pt x="10229" y="35464"/>
                      </a:moveTo>
                      <a:cubicBezTo>
                        <a:pt x="12073" y="37259"/>
                        <a:pt x="13900" y="38704"/>
                        <a:pt x="15270" y="39124"/>
                      </a:cubicBezTo>
                      <a:cubicBezTo>
                        <a:pt x="18904" y="40247"/>
                        <a:pt x="33497" y="36112"/>
                        <a:pt x="36419" y="33690"/>
                      </a:cubicBezTo>
                      <a:cubicBezTo>
                        <a:pt x="43378" y="27923"/>
                        <a:pt x="42117" y="20948"/>
                        <a:pt x="39140" y="12561"/>
                      </a:cubicBezTo>
                      <a:cubicBezTo>
                        <a:pt x="34830" y="379"/>
                        <a:pt x="24237" y="-3036"/>
                        <a:pt x="12110" y="2726"/>
                      </a:cubicBezTo>
                      <a:cubicBezTo>
                        <a:pt x="147" y="8401"/>
                        <a:pt x="-3067" y="17693"/>
                        <a:pt x="2978" y="27002"/>
                      </a:cubicBezTo>
                      <a:cubicBezTo>
                        <a:pt x="4275" y="28854"/>
                        <a:pt x="7289" y="32602"/>
                        <a:pt x="10229" y="3546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64FFD700-9A4F-09FB-69CC-3C50C9A8DF19}"/>
                    </a:ext>
                  </a:extLst>
                </p:cNvPr>
                <p:cNvSpPr/>
                <p:nvPr/>
              </p:nvSpPr>
              <p:spPr>
                <a:xfrm>
                  <a:off x="8291272" y="259859"/>
                  <a:ext cx="26036" cy="24651"/>
                </a:xfrm>
                <a:custGeom>
                  <a:avLst/>
                  <a:gdLst>
                    <a:gd name="connsiteX0" fmla="*/ 6410 w 26036"/>
                    <a:gd name="connsiteY0" fmla="*/ 22239 h 24651"/>
                    <a:gd name="connsiteX1" fmla="*/ 9570 w 26036"/>
                    <a:gd name="connsiteY1" fmla="*/ 24533 h 24651"/>
                    <a:gd name="connsiteX2" fmla="*/ 22829 w 26036"/>
                    <a:gd name="connsiteY2" fmla="*/ 21125 h 24651"/>
                    <a:gd name="connsiteX3" fmla="*/ 24546 w 26036"/>
                    <a:gd name="connsiteY3" fmla="*/ 7877 h 24651"/>
                    <a:gd name="connsiteX4" fmla="*/ 7579 w 26036"/>
                    <a:gd name="connsiteY4" fmla="*/ 1709 h 24651"/>
                    <a:gd name="connsiteX5" fmla="*/ 1863 w 26036"/>
                    <a:gd name="connsiteY5" fmla="*/ 16930 h 24651"/>
                    <a:gd name="connsiteX6" fmla="*/ 6410 w 26036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6" h="24651">
                      <a:moveTo>
                        <a:pt x="6410" y="22239"/>
                      </a:moveTo>
                      <a:cubicBezTo>
                        <a:pt x="7579" y="23364"/>
                        <a:pt x="8711" y="24272"/>
                        <a:pt x="9570" y="24533"/>
                      </a:cubicBezTo>
                      <a:cubicBezTo>
                        <a:pt x="11853" y="25236"/>
                        <a:pt x="21003" y="22645"/>
                        <a:pt x="22829" y="21125"/>
                      </a:cubicBezTo>
                      <a:cubicBezTo>
                        <a:pt x="27194" y="17509"/>
                        <a:pt x="26409" y="13136"/>
                        <a:pt x="24546" y="7877"/>
                      </a:cubicBezTo>
                      <a:cubicBezTo>
                        <a:pt x="21843" y="239"/>
                        <a:pt x="15195" y="-1904"/>
                        <a:pt x="7579" y="1709"/>
                      </a:cubicBezTo>
                      <a:cubicBezTo>
                        <a:pt x="91" y="5265"/>
                        <a:pt x="-1918" y="11093"/>
                        <a:pt x="1863" y="16930"/>
                      </a:cubicBezTo>
                      <a:cubicBezTo>
                        <a:pt x="2684" y="18095"/>
                        <a:pt x="4566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EB8D333F-D61D-884A-DDD3-E1F6B971C62B}"/>
                    </a:ext>
                  </a:extLst>
                </p:cNvPr>
                <p:cNvSpPr/>
                <p:nvPr/>
              </p:nvSpPr>
              <p:spPr>
                <a:xfrm>
                  <a:off x="8259366" y="332786"/>
                  <a:ext cx="26035" cy="24651"/>
                </a:xfrm>
                <a:custGeom>
                  <a:avLst/>
                  <a:gdLst>
                    <a:gd name="connsiteX0" fmla="*/ 6410 w 26035"/>
                    <a:gd name="connsiteY0" fmla="*/ 22239 h 24651"/>
                    <a:gd name="connsiteX1" fmla="*/ 9569 w 26035"/>
                    <a:gd name="connsiteY1" fmla="*/ 24533 h 24651"/>
                    <a:gd name="connsiteX2" fmla="*/ 22829 w 26035"/>
                    <a:gd name="connsiteY2" fmla="*/ 21125 h 24651"/>
                    <a:gd name="connsiteX3" fmla="*/ 24545 w 26035"/>
                    <a:gd name="connsiteY3" fmla="*/ 7877 h 24651"/>
                    <a:gd name="connsiteX4" fmla="*/ 7596 w 26035"/>
                    <a:gd name="connsiteY4" fmla="*/ 1709 h 24651"/>
                    <a:gd name="connsiteX5" fmla="*/ 1862 w 26035"/>
                    <a:gd name="connsiteY5" fmla="*/ 16930 h 24651"/>
                    <a:gd name="connsiteX6" fmla="*/ 6410 w 26035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5" h="24651">
                      <a:moveTo>
                        <a:pt x="6410" y="22239"/>
                      </a:moveTo>
                      <a:cubicBezTo>
                        <a:pt x="7578" y="23364"/>
                        <a:pt x="8711" y="24272"/>
                        <a:pt x="9569" y="24533"/>
                      </a:cubicBezTo>
                      <a:cubicBezTo>
                        <a:pt x="11852" y="25236"/>
                        <a:pt x="21002" y="22645"/>
                        <a:pt x="22829" y="21125"/>
                      </a:cubicBezTo>
                      <a:cubicBezTo>
                        <a:pt x="27193" y="17507"/>
                        <a:pt x="26408" y="13136"/>
                        <a:pt x="24545" y="7877"/>
                      </a:cubicBezTo>
                      <a:cubicBezTo>
                        <a:pt x="21842" y="239"/>
                        <a:pt x="15194" y="-1904"/>
                        <a:pt x="7596" y="1709"/>
                      </a:cubicBezTo>
                      <a:cubicBezTo>
                        <a:pt x="90" y="5265"/>
                        <a:pt x="-1919" y="11093"/>
                        <a:pt x="1862" y="16930"/>
                      </a:cubicBezTo>
                      <a:cubicBezTo>
                        <a:pt x="2684" y="18095"/>
                        <a:pt x="4565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1" name="图形 10">
                <a:extLst>
                  <a:ext uri="{FF2B5EF4-FFF2-40B4-BE49-F238E27FC236}">
                    <a16:creationId xmlns:a16="http://schemas.microsoft.com/office/drawing/2014/main" id="{DC3785C3-CD64-0308-3840-9AFC19DB1320}"/>
                  </a:ext>
                </a:extLst>
              </p:cNvPr>
              <p:cNvGrpSpPr/>
              <p:nvPr/>
            </p:nvGrpSpPr>
            <p:grpSpPr>
              <a:xfrm>
                <a:off x="8510100" y="260335"/>
                <a:ext cx="114501" cy="97104"/>
                <a:chOff x="8510100" y="260335"/>
                <a:chExt cx="114501" cy="97104"/>
              </a:xfrm>
              <a:solidFill>
                <a:srgbClr val="E8B161"/>
              </a:solidFill>
            </p:grpSpPr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B8996419-8C28-9FA5-4441-3DB9F3202B25}"/>
                    </a:ext>
                  </a:extLst>
                </p:cNvPr>
                <p:cNvSpPr/>
                <p:nvPr/>
              </p:nvSpPr>
              <p:spPr>
                <a:xfrm>
                  <a:off x="8598531" y="296536"/>
                  <a:ext cx="26070" cy="50018"/>
                </a:xfrm>
                <a:custGeom>
                  <a:avLst/>
                  <a:gdLst>
                    <a:gd name="connsiteX0" fmla="*/ 26071 w 26070"/>
                    <a:gd name="connsiteY0" fmla="*/ 19626 h 50018"/>
                    <a:gd name="connsiteX1" fmla="*/ 21340 w 26070"/>
                    <a:gd name="connsiteY1" fmla="*/ 50018 h 50018"/>
                    <a:gd name="connsiteX2" fmla="*/ 1214 w 26070"/>
                    <a:gd name="connsiteY2" fmla="*/ 37082 h 50018"/>
                    <a:gd name="connsiteX3" fmla="*/ 9 w 26070"/>
                    <a:gd name="connsiteY3" fmla="*/ 29417 h 50018"/>
                    <a:gd name="connsiteX4" fmla="*/ 1068 w 26070"/>
                    <a:gd name="connsiteY4" fmla="*/ 15524 h 50018"/>
                    <a:gd name="connsiteX5" fmla="*/ 24409 w 26070"/>
                    <a:gd name="connsiteY5" fmla="*/ 483 h 50018"/>
                    <a:gd name="connsiteX6" fmla="*/ 26071 w 26070"/>
                    <a:gd name="connsiteY6" fmla="*/ 19626 h 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0" h="50018">
                      <a:moveTo>
                        <a:pt x="26071" y="19626"/>
                      </a:moveTo>
                      <a:cubicBezTo>
                        <a:pt x="26071" y="29782"/>
                        <a:pt x="24409" y="39980"/>
                        <a:pt x="21340" y="50018"/>
                      </a:cubicBezTo>
                      <a:cubicBezTo>
                        <a:pt x="14711" y="47503"/>
                        <a:pt x="3040" y="40563"/>
                        <a:pt x="1214" y="37082"/>
                      </a:cubicBezTo>
                      <a:cubicBezTo>
                        <a:pt x="374" y="35515"/>
                        <a:pt x="45" y="32626"/>
                        <a:pt x="9" y="29417"/>
                      </a:cubicBezTo>
                      <a:cubicBezTo>
                        <a:pt x="-83" y="24285"/>
                        <a:pt x="575" y="18312"/>
                        <a:pt x="1068" y="15524"/>
                      </a:cubicBezTo>
                      <a:cubicBezTo>
                        <a:pt x="3552" y="3839"/>
                        <a:pt x="12118" y="-1750"/>
                        <a:pt x="24409" y="483"/>
                      </a:cubicBezTo>
                      <a:cubicBezTo>
                        <a:pt x="25523" y="6819"/>
                        <a:pt x="26071" y="13217"/>
                        <a:pt x="26071" y="19626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DDFED44F-0F98-11DE-D50D-96748173B883}"/>
                    </a:ext>
                  </a:extLst>
                </p:cNvPr>
                <p:cNvSpPr/>
                <p:nvPr/>
              </p:nvSpPr>
              <p:spPr>
                <a:xfrm>
                  <a:off x="8510100" y="296530"/>
                  <a:ext cx="40352" cy="42438"/>
                </a:xfrm>
                <a:custGeom>
                  <a:avLst/>
                  <a:gdLst>
                    <a:gd name="connsiteX0" fmla="*/ 7 w 40352"/>
                    <a:gd name="connsiteY0" fmla="*/ 24445 h 42438"/>
                    <a:gd name="connsiteX1" fmla="*/ 1011 w 40352"/>
                    <a:gd name="connsiteY1" fmla="*/ 30818 h 42438"/>
                    <a:gd name="connsiteX2" fmla="*/ 20517 w 40352"/>
                    <a:gd name="connsiteY2" fmla="*/ 42355 h 42438"/>
                    <a:gd name="connsiteX3" fmla="*/ 38031 w 40352"/>
                    <a:gd name="connsiteY3" fmla="*/ 28854 h 42438"/>
                    <a:gd name="connsiteX4" fmla="*/ 25393 w 40352"/>
                    <a:gd name="connsiteY4" fmla="*/ 1793 h 42438"/>
                    <a:gd name="connsiteX5" fmla="*/ 883 w 40352"/>
                    <a:gd name="connsiteY5" fmla="*/ 12903 h 42438"/>
                    <a:gd name="connsiteX6" fmla="*/ 7 w 40352"/>
                    <a:gd name="connsiteY6" fmla="*/ 24445 h 42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2" h="42438">
                      <a:moveTo>
                        <a:pt x="7" y="24445"/>
                      </a:moveTo>
                      <a:cubicBezTo>
                        <a:pt x="43" y="27117"/>
                        <a:pt x="317" y="29515"/>
                        <a:pt x="1011" y="30818"/>
                      </a:cubicBezTo>
                      <a:cubicBezTo>
                        <a:pt x="2856" y="34310"/>
                        <a:pt x="16608" y="41989"/>
                        <a:pt x="20517" y="42355"/>
                      </a:cubicBezTo>
                      <a:cubicBezTo>
                        <a:pt x="29867" y="43230"/>
                        <a:pt x="34050" y="37192"/>
                        <a:pt x="38031" y="28854"/>
                      </a:cubicBezTo>
                      <a:cubicBezTo>
                        <a:pt x="43803" y="16747"/>
                        <a:pt x="38524" y="6467"/>
                        <a:pt x="25393" y="1793"/>
                      </a:cubicBezTo>
                      <a:cubicBezTo>
                        <a:pt x="12462" y="-2809"/>
                        <a:pt x="3294" y="1645"/>
                        <a:pt x="883" y="12903"/>
                      </a:cubicBezTo>
                      <a:cubicBezTo>
                        <a:pt x="481" y="15222"/>
                        <a:pt x="-67" y="20183"/>
                        <a:pt x="7" y="2444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8A7B142C-93A0-BA98-0073-A33569516C38}"/>
                    </a:ext>
                  </a:extLst>
                </p:cNvPr>
                <p:cNvSpPr/>
                <p:nvPr/>
              </p:nvSpPr>
              <p:spPr>
                <a:xfrm>
                  <a:off x="8553825" y="275837"/>
                  <a:ext cx="41533" cy="39312"/>
                </a:xfrm>
                <a:custGeom>
                  <a:avLst/>
                  <a:gdLst>
                    <a:gd name="connsiteX0" fmla="*/ 31291 w 41533"/>
                    <a:gd name="connsiteY0" fmla="*/ 3848 h 39312"/>
                    <a:gd name="connsiteX1" fmla="*/ 26268 w 41533"/>
                    <a:gd name="connsiteY1" fmla="*/ 188 h 39312"/>
                    <a:gd name="connsiteX2" fmla="*/ 5101 w 41533"/>
                    <a:gd name="connsiteY2" fmla="*/ 5624 h 39312"/>
                    <a:gd name="connsiteX3" fmla="*/ 2379 w 41533"/>
                    <a:gd name="connsiteY3" fmla="*/ 26751 h 39312"/>
                    <a:gd name="connsiteX4" fmla="*/ 29428 w 41533"/>
                    <a:gd name="connsiteY4" fmla="*/ 36586 h 39312"/>
                    <a:gd name="connsiteX5" fmla="*/ 38560 w 41533"/>
                    <a:gd name="connsiteY5" fmla="*/ 12312 h 39312"/>
                    <a:gd name="connsiteX6" fmla="*/ 31291 w 41533"/>
                    <a:gd name="connsiteY6" fmla="*/ 3848 h 39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3" h="39312">
                      <a:moveTo>
                        <a:pt x="31291" y="3848"/>
                      </a:moveTo>
                      <a:cubicBezTo>
                        <a:pt x="29446" y="2055"/>
                        <a:pt x="27620" y="609"/>
                        <a:pt x="26268" y="188"/>
                      </a:cubicBezTo>
                      <a:cubicBezTo>
                        <a:pt x="22634" y="-931"/>
                        <a:pt x="8041" y="3202"/>
                        <a:pt x="5101" y="5624"/>
                      </a:cubicBezTo>
                      <a:cubicBezTo>
                        <a:pt x="-1840" y="11391"/>
                        <a:pt x="-598" y="18364"/>
                        <a:pt x="2379" y="26751"/>
                      </a:cubicBezTo>
                      <a:cubicBezTo>
                        <a:pt x="6708" y="38933"/>
                        <a:pt x="17301" y="42348"/>
                        <a:pt x="29428" y="36586"/>
                      </a:cubicBezTo>
                      <a:cubicBezTo>
                        <a:pt x="41372" y="30913"/>
                        <a:pt x="44605" y="21619"/>
                        <a:pt x="38560" y="12312"/>
                      </a:cubicBezTo>
                      <a:cubicBezTo>
                        <a:pt x="37263" y="10458"/>
                        <a:pt x="34249" y="6712"/>
                        <a:pt x="31291" y="384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5" name="任意多边形: 形状 1754">
                  <a:extLst>
                    <a:ext uri="{FF2B5EF4-FFF2-40B4-BE49-F238E27FC236}">
                      <a16:creationId xmlns:a16="http://schemas.microsoft.com/office/drawing/2014/main" id="{7AACAD4A-AC7C-705F-FD81-9B209D942B31}"/>
                    </a:ext>
                  </a:extLst>
                </p:cNvPr>
                <p:cNvSpPr/>
                <p:nvPr/>
              </p:nvSpPr>
              <p:spPr>
                <a:xfrm>
                  <a:off x="8566314" y="332787"/>
                  <a:ext cx="26041" cy="24651"/>
                </a:xfrm>
                <a:custGeom>
                  <a:avLst/>
                  <a:gdLst>
                    <a:gd name="connsiteX0" fmla="*/ 19624 w 26041"/>
                    <a:gd name="connsiteY0" fmla="*/ 2414 h 24651"/>
                    <a:gd name="connsiteX1" fmla="*/ 16482 w 26041"/>
                    <a:gd name="connsiteY1" fmla="*/ 118 h 24651"/>
                    <a:gd name="connsiteX2" fmla="*/ 3205 w 26041"/>
                    <a:gd name="connsiteY2" fmla="*/ 3526 h 24651"/>
                    <a:gd name="connsiteX3" fmla="*/ 1506 w 26041"/>
                    <a:gd name="connsiteY3" fmla="*/ 16777 h 24651"/>
                    <a:gd name="connsiteX4" fmla="*/ 18454 w 26041"/>
                    <a:gd name="connsiteY4" fmla="*/ 22943 h 24651"/>
                    <a:gd name="connsiteX5" fmla="*/ 24171 w 26041"/>
                    <a:gd name="connsiteY5" fmla="*/ 7722 h 24651"/>
                    <a:gd name="connsiteX6" fmla="*/ 19624 w 26041"/>
                    <a:gd name="connsiteY6" fmla="*/ 2414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1" h="24651">
                      <a:moveTo>
                        <a:pt x="19624" y="2414"/>
                      </a:moveTo>
                      <a:cubicBezTo>
                        <a:pt x="18473" y="1289"/>
                        <a:pt x="17322" y="383"/>
                        <a:pt x="16482" y="118"/>
                      </a:cubicBezTo>
                      <a:cubicBezTo>
                        <a:pt x="14199" y="-585"/>
                        <a:pt x="5031" y="2009"/>
                        <a:pt x="3205" y="3526"/>
                      </a:cubicBezTo>
                      <a:cubicBezTo>
                        <a:pt x="-1161" y="7143"/>
                        <a:pt x="-375" y="11517"/>
                        <a:pt x="1506" y="16777"/>
                      </a:cubicBezTo>
                      <a:cubicBezTo>
                        <a:pt x="4209" y="24415"/>
                        <a:pt x="10857" y="26555"/>
                        <a:pt x="18454" y="22943"/>
                      </a:cubicBezTo>
                      <a:cubicBezTo>
                        <a:pt x="25943" y="19385"/>
                        <a:pt x="27970" y="13559"/>
                        <a:pt x="24171" y="7722"/>
                      </a:cubicBezTo>
                      <a:cubicBezTo>
                        <a:pt x="23367" y="6556"/>
                        <a:pt x="21468" y="4210"/>
                        <a:pt x="19624" y="24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B4CCCA6B-4C12-55B4-A273-0F1A04BEE6E2}"/>
                    </a:ext>
                  </a:extLst>
                </p:cNvPr>
                <p:cNvSpPr/>
                <p:nvPr/>
              </p:nvSpPr>
              <p:spPr>
                <a:xfrm>
                  <a:off x="8598221" y="260335"/>
                  <a:ext cx="20865" cy="24178"/>
                </a:xfrm>
                <a:custGeom>
                  <a:avLst/>
                  <a:gdLst>
                    <a:gd name="connsiteX0" fmla="*/ 20865 w 20865"/>
                    <a:gd name="connsiteY0" fmla="*/ 21113 h 24178"/>
                    <a:gd name="connsiteX1" fmla="*/ 18454 w 20865"/>
                    <a:gd name="connsiteY1" fmla="*/ 22472 h 24178"/>
                    <a:gd name="connsiteX2" fmla="*/ 1506 w 20865"/>
                    <a:gd name="connsiteY2" fmla="*/ 16300 h 24178"/>
                    <a:gd name="connsiteX3" fmla="*/ 3204 w 20865"/>
                    <a:gd name="connsiteY3" fmla="*/ 3056 h 24178"/>
                    <a:gd name="connsiteX4" fmla="*/ 11788 w 20865"/>
                    <a:gd name="connsiteY4" fmla="*/ 0 h 24178"/>
                    <a:gd name="connsiteX5" fmla="*/ 20865 w 20865"/>
                    <a:gd name="connsiteY5" fmla="*/ 21113 h 2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65" h="24178">
                      <a:moveTo>
                        <a:pt x="20865" y="21113"/>
                      </a:moveTo>
                      <a:cubicBezTo>
                        <a:pt x="20135" y="21604"/>
                        <a:pt x="19331" y="22052"/>
                        <a:pt x="18454" y="22472"/>
                      </a:cubicBezTo>
                      <a:cubicBezTo>
                        <a:pt x="10857" y="26080"/>
                        <a:pt x="4209" y="23940"/>
                        <a:pt x="1506" y="16300"/>
                      </a:cubicBezTo>
                      <a:cubicBezTo>
                        <a:pt x="-375" y="11040"/>
                        <a:pt x="-1161" y="6664"/>
                        <a:pt x="3204" y="3056"/>
                      </a:cubicBezTo>
                      <a:cubicBezTo>
                        <a:pt x="4355" y="2098"/>
                        <a:pt x="8391" y="721"/>
                        <a:pt x="11788" y="0"/>
                      </a:cubicBezTo>
                      <a:cubicBezTo>
                        <a:pt x="15532" y="6838"/>
                        <a:pt x="18546" y="13902"/>
                        <a:pt x="20865" y="2111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0" name="图形 10">
              <a:extLst>
                <a:ext uri="{FF2B5EF4-FFF2-40B4-BE49-F238E27FC236}">
                  <a16:creationId xmlns:a16="http://schemas.microsoft.com/office/drawing/2014/main" id="{73772A83-1A4C-E36E-AACD-4E019F63AF15}"/>
                </a:ext>
              </a:extLst>
            </p:cNvPr>
            <p:cNvGrpSpPr/>
            <p:nvPr/>
          </p:nvGrpSpPr>
          <p:grpSpPr>
            <a:xfrm>
              <a:off x="8316577" y="710779"/>
              <a:ext cx="244090" cy="383204"/>
              <a:chOff x="8316577" y="710779"/>
              <a:chExt cx="244090" cy="383204"/>
            </a:xfrm>
          </p:grpSpPr>
          <p:grpSp>
            <p:nvGrpSpPr>
              <p:cNvPr id="1732" name="图形 10">
                <a:extLst>
                  <a:ext uri="{FF2B5EF4-FFF2-40B4-BE49-F238E27FC236}">
                    <a16:creationId xmlns:a16="http://schemas.microsoft.com/office/drawing/2014/main" id="{7B704815-DE6F-873F-8E40-5E9D3E32508A}"/>
                  </a:ext>
                </a:extLst>
              </p:cNvPr>
              <p:cNvGrpSpPr/>
              <p:nvPr/>
            </p:nvGrpSpPr>
            <p:grpSpPr>
              <a:xfrm>
                <a:off x="8316577" y="710779"/>
                <a:ext cx="123269" cy="383204"/>
                <a:chOff x="8316577" y="710779"/>
                <a:chExt cx="123269" cy="383204"/>
              </a:xfrm>
            </p:grpSpPr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02369059-4579-9DD8-E868-10B570F76845}"/>
                    </a:ext>
                  </a:extLst>
                </p:cNvPr>
                <p:cNvSpPr/>
                <p:nvPr/>
              </p:nvSpPr>
              <p:spPr>
                <a:xfrm>
                  <a:off x="8316577" y="710779"/>
                  <a:ext cx="123104" cy="379644"/>
                </a:xfrm>
                <a:custGeom>
                  <a:avLst/>
                  <a:gdLst>
                    <a:gd name="connsiteX0" fmla="*/ 43402 w 123104"/>
                    <a:gd name="connsiteY0" fmla="*/ 0 h 379644"/>
                    <a:gd name="connsiteX1" fmla="*/ 39549 w 123104"/>
                    <a:gd name="connsiteY1" fmla="*/ 29653 h 379644"/>
                    <a:gd name="connsiteX2" fmla="*/ 35750 w 123104"/>
                    <a:gd name="connsiteY2" fmla="*/ 59302 h 379644"/>
                    <a:gd name="connsiteX3" fmla="*/ 32006 w 123104"/>
                    <a:gd name="connsiteY3" fmla="*/ 88946 h 379644"/>
                    <a:gd name="connsiteX4" fmla="*/ 28408 w 123104"/>
                    <a:gd name="connsiteY4" fmla="*/ 118602 h 379644"/>
                    <a:gd name="connsiteX5" fmla="*/ 24956 w 123104"/>
                    <a:gd name="connsiteY5" fmla="*/ 148262 h 379644"/>
                    <a:gd name="connsiteX6" fmla="*/ 21705 w 123104"/>
                    <a:gd name="connsiteY6" fmla="*/ 177934 h 379644"/>
                    <a:gd name="connsiteX7" fmla="*/ 16080 w 123104"/>
                    <a:gd name="connsiteY7" fmla="*/ 237307 h 379644"/>
                    <a:gd name="connsiteX8" fmla="*/ 13906 w 123104"/>
                    <a:gd name="connsiteY8" fmla="*/ 266995 h 379644"/>
                    <a:gd name="connsiteX9" fmla="*/ 12482 w 123104"/>
                    <a:gd name="connsiteY9" fmla="*/ 296653 h 379644"/>
                    <a:gd name="connsiteX10" fmla="*/ 12336 w 123104"/>
                    <a:gd name="connsiteY10" fmla="*/ 326167 h 379644"/>
                    <a:gd name="connsiteX11" fmla="*/ 13121 w 123104"/>
                    <a:gd name="connsiteY11" fmla="*/ 340721 h 379644"/>
                    <a:gd name="connsiteX12" fmla="*/ 15075 w 123104"/>
                    <a:gd name="connsiteY12" fmla="*/ 354757 h 379644"/>
                    <a:gd name="connsiteX13" fmla="*/ 16810 w 123104"/>
                    <a:gd name="connsiteY13" fmla="*/ 361112 h 379644"/>
                    <a:gd name="connsiteX14" fmla="*/ 17961 w 123104"/>
                    <a:gd name="connsiteY14" fmla="*/ 363805 h 379644"/>
                    <a:gd name="connsiteX15" fmla="*/ 19185 w 123104"/>
                    <a:gd name="connsiteY15" fmla="*/ 365715 h 379644"/>
                    <a:gd name="connsiteX16" fmla="*/ 19057 w 123104"/>
                    <a:gd name="connsiteY16" fmla="*/ 366347 h 379644"/>
                    <a:gd name="connsiteX17" fmla="*/ 18235 w 123104"/>
                    <a:gd name="connsiteY17" fmla="*/ 366356 h 379644"/>
                    <a:gd name="connsiteX18" fmla="*/ 18235 w 123104"/>
                    <a:gd name="connsiteY18" fmla="*/ 366362 h 379644"/>
                    <a:gd name="connsiteX19" fmla="*/ 18892 w 123104"/>
                    <a:gd name="connsiteY19" fmla="*/ 366351 h 379644"/>
                    <a:gd name="connsiteX20" fmla="*/ 19550 w 123104"/>
                    <a:gd name="connsiteY20" fmla="*/ 366367 h 379644"/>
                    <a:gd name="connsiteX21" fmla="*/ 20226 w 123104"/>
                    <a:gd name="connsiteY21" fmla="*/ 366400 h 379644"/>
                    <a:gd name="connsiteX22" fmla="*/ 21267 w 123104"/>
                    <a:gd name="connsiteY22" fmla="*/ 366466 h 379644"/>
                    <a:gd name="connsiteX23" fmla="*/ 25047 w 123104"/>
                    <a:gd name="connsiteY23" fmla="*/ 366723 h 379644"/>
                    <a:gd name="connsiteX24" fmla="*/ 28718 w 123104"/>
                    <a:gd name="connsiteY24" fmla="*/ 366895 h 379644"/>
                    <a:gd name="connsiteX25" fmla="*/ 35731 w 123104"/>
                    <a:gd name="connsiteY25" fmla="*/ 366924 h 379644"/>
                    <a:gd name="connsiteX26" fmla="*/ 42946 w 123104"/>
                    <a:gd name="connsiteY26" fmla="*/ 366652 h 379644"/>
                    <a:gd name="connsiteX27" fmla="*/ 50196 w 123104"/>
                    <a:gd name="connsiteY27" fmla="*/ 366097 h 379644"/>
                    <a:gd name="connsiteX28" fmla="*/ 57447 w 123104"/>
                    <a:gd name="connsiteY28" fmla="*/ 365313 h 379644"/>
                    <a:gd name="connsiteX29" fmla="*/ 86376 w 123104"/>
                    <a:gd name="connsiteY29" fmla="*/ 360546 h 379644"/>
                    <a:gd name="connsiteX30" fmla="*/ 100732 w 123104"/>
                    <a:gd name="connsiteY30" fmla="*/ 357325 h 379644"/>
                    <a:gd name="connsiteX31" fmla="*/ 114868 w 123104"/>
                    <a:gd name="connsiteY31" fmla="*/ 353610 h 379644"/>
                    <a:gd name="connsiteX32" fmla="*/ 110412 w 123104"/>
                    <a:gd name="connsiteY32" fmla="*/ 359787 h 379644"/>
                    <a:gd name="connsiteX33" fmla="*/ 109352 w 123104"/>
                    <a:gd name="connsiteY33" fmla="*/ 315432 h 379644"/>
                    <a:gd name="connsiteX34" fmla="*/ 108402 w 123104"/>
                    <a:gd name="connsiteY34" fmla="*/ 271073 h 379644"/>
                    <a:gd name="connsiteX35" fmla="*/ 107982 w 123104"/>
                    <a:gd name="connsiteY35" fmla="*/ 248895 h 379644"/>
                    <a:gd name="connsiteX36" fmla="*/ 107617 w 123104"/>
                    <a:gd name="connsiteY36" fmla="*/ 226712 h 379644"/>
                    <a:gd name="connsiteX37" fmla="*/ 106960 w 123104"/>
                    <a:gd name="connsiteY37" fmla="*/ 182346 h 379644"/>
                    <a:gd name="connsiteX38" fmla="*/ 106667 w 123104"/>
                    <a:gd name="connsiteY38" fmla="*/ 160161 h 379644"/>
                    <a:gd name="connsiteX39" fmla="*/ 106466 w 123104"/>
                    <a:gd name="connsiteY39" fmla="*/ 137976 h 379644"/>
                    <a:gd name="connsiteX40" fmla="*/ 106266 w 123104"/>
                    <a:gd name="connsiteY40" fmla="*/ 115790 h 379644"/>
                    <a:gd name="connsiteX41" fmla="*/ 106156 w 123104"/>
                    <a:gd name="connsiteY41" fmla="*/ 93603 h 379644"/>
                    <a:gd name="connsiteX42" fmla="*/ 106065 w 123104"/>
                    <a:gd name="connsiteY42" fmla="*/ 71413 h 379644"/>
                    <a:gd name="connsiteX43" fmla="*/ 106065 w 123104"/>
                    <a:gd name="connsiteY43" fmla="*/ 49221 h 379644"/>
                    <a:gd name="connsiteX44" fmla="*/ 106120 w 123104"/>
                    <a:gd name="connsiteY44" fmla="*/ 27028 h 379644"/>
                    <a:gd name="connsiteX45" fmla="*/ 106284 w 123104"/>
                    <a:gd name="connsiteY45" fmla="*/ 4829 h 379644"/>
                    <a:gd name="connsiteX46" fmla="*/ 107763 w 123104"/>
                    <a:gd name="connsiteY46" fmla="*/ 26979 h 379644"/>
                    <a:gd name="connsiteX47" fmla="*/ 109115 w 123104"/>
                    <a:gd name="connsiteY47" fmla="*/ 49133 h 379644"/>
                    <a:gd name="connsiteX48" fmla="*/ 110412 w 123104"/>
                    <a:gd name="connsiteY48" fmla="*/ 71287 h 379644"/>
                    <a:gd name="connsiteX49" fmla="*/ 111635 w 123104"/>
                    <a:gd name="connsiteY49" fmla="*/ 93444 h 379644"/>
                    <a:gd name="connsiteX50" fmla="*/ 112823 w 123104"/>
                    <a:gd name="connsiteY50" fmla="*/ 115602 h 379644"/>
                    <a:gd name="connsiteX51" fmla="*/ 113900 w 123104"/>
                    <a:gd name="connsiteY51" fmla="*/ 137763 h 379644"/>
                    <a:gd name="connsiteX52" fmla="*/ 114996 w 123104"/>
                    <a:gd name="connsiteY52" fmla="*/ 159924 h 379644"/>
                    <a:gd name="connsiteX53" fmla="*/ 116019 w 123104"/>
                    <a:gd name="connsiteY53" fmla="*/ 182085 h 379644"/>
                    <a:gd name="connsiteX54" fmla="*/ 117954 w 123104"/>
                    <a:gd name="connsiteY54" fmla="*/ 226411 h 379644"/>
                    <a:gd name="connsiteX55" fmla="*/ 118886 w 123104"/>
                    <a:gd name="connsiteY55" fmla="*/ 248579 h 379644"/>
                    <a:gd name="connsiteX56" fmla="*/ 119762 w 123104"/>
                    <a:gd name="connsiteY56" fmla="*/ 270748 h 379644"/>
                    <a:gd name="connsiteX57" fmla="*/ 121406 w 123104"/>
                    <a:gd name="connsiteY57" fmla="*/ 315083 h 379644"/>
                    <a:gd name="connsiteX58" fmla="*/ 122940 w 123104"/>
                    <a:gd name="connsiteY58" fmla="*/ 359423 h 379644"/>
                    <a:gd name="connsiteX59" fmla="*/ 123105 w 123104"/>
                    <a:gd name="connsiteY59" fmla="*/ 364234 h 379644"/>
                    <a:gd name="connsiteX60" fmla="*/ 118484 w 123104"/>
                    <a:gd name="connsiteY60" fmla="*/ 365604 h 379644"/>
                    <a:gd name="connsiteX61" fmla="*/ 103745 w 123104"/>
                    <a:gd name="connsiteY61" fmla="*/ 369596 h 379644"/>
                    <a:gd name="connsiteX62" fmla="*/ 88952 w 123104"/>
                    <a:gd name="connsiteY62" fmla="*/ 372962 h 379644"/>
                    <a:gd name="connsiteX63" fmla="*/ 58945 w 123104"/>
                    <a:gd name="connsiteY63" fmla="*/ 377992 h 379644"/>
                    <a:gd name="connsiteX64" fmla="*/ 51329 w 123104"/>
                    <a:gd name="connsiteY64" fmla="*/ 378794 h 379644"/>
                    <a:gd name="connsiteX65" fmla="*/ 43676 w 123104"/>
                    <a:gd name="connsiteY65" fmla="*/ 379360 h 379644"/>
                    <a:gd name="connsiteX66" fmla="*/ 35951 w 123104"/>
                    <a:gd name="connsiteY66" fmla="*/ 379630 h 379644"/>
                    <a:gd name="connsiteX67" fmla="*/ 28006 w 123104"/>
                    <a:gd name="connsiteY67" fmla="*/ 379559 h 379644"/>
                    <a:gd name="connsiteX68" fmla="*/ 24189 w 123104"/>
                    <a:gd name="connsiteY68" fmla="*/ 379363 h 379644"/>
                    <a:gd name="connsiteX69" fmla="*/ 20463 w 123104"/>
                    <a:gd name="connsiteY69" fmla="*/ 379095 h 379644"/>
                    <a:gd name="connsiteX70" fmla="*/ 19532 w 123104"/>
                    <a:gd name="connsiteY70" fmla="*/ 379027 h 379644"/>
                    <a:gd name="connsiteX71" fmla="*/ 19057 w 123104"/>
                    <a:gd name="connsiteY71" fmla="*/ 378993 h 379644"/>
                    <a:gd name="connsiteX72" fmla="*/ 18837 w 123104"/>
                    <a:gd name="connsiteY72" fmla="*/ 378974 h 379644"/>
                    <a:gd name="connsiteX73" fmla="*/ 18399 w 123104"/>
                    <a:gd name="connsiteY73" fmla="*/ 378925 h 379644"/>
                    <a:gd name="connsiteX74" fmla="*/ 18180 w 123104"/>
                    <a:gd name="connsiteY74" fmla="*/ 378889 h 379644"/>
                    <a:gd name="connsiteX75" fmla="*/ 14637 w 123104"/>
                    <a:gd name="connsiteY75" fmla="*/ 377851 h 379644"/>
                    <a:gd name="connsiteX76" fmla="*/ 9542 w 123104"/>
                    <a:gd name="connsiteY76" fmla="*/ 373892 h 379644"/>
                    <a:gd name="connsiteX77" fmla="*/ 4957 w 123104"/>
                    <a:gd name="connsiteY77" fmla="*/ 365359 h 379644"/>
                    <a:gd name="connsiteX78" fmla="*/ 2784 w 123104"/>
                    <a:gd name="connsiteY78" fmla="*/ 357305 h 379644"/>
                    <a:gd name="connsiteX79" fmla="*/ 757 w 123104"/>
                    <a:gd name="connsiteY79" fmla="*/ 341742 h 379644"/>
                    <a:gd name="connsiteX80" fmla="*/ 62 w 123104"/>
                    <a:gd name="connsiteY80" fmla="*/ 326452 h 379644"/>
                    <a:gd name="connsiteX81" fmla="*/ 610 w 123104"/>
                    <a:gd name="connsiteY81" fmla="*/ 296204 h 379644"/>
                    <a:gd name="connsiteX82" fmla="*/ 5341 w 123104"/>
                    <a:gd name="connsiteY82" fmla="*/ 236308 h 379644"/>
                    <a:gd name="connsiteX83" fmla="*/ 12665 w 123104"/>
                    <a:gd name="connsiteY83" fmla="*/ 176841 h 379644"/>
                    <a:gd name="connsiteX84" fmla="*/ 16975 w 123104"/>
                    <a:gd name="connsiteY84" fmla="*/ 147214 h 379644"/>
                    <a:gd name="connsiteX85" fmla="*/ 21595 w 123104"/>
                    <a:gd name="connsiteY85" fmla="*/ 117653 h 379644"/>
                    <a:gd name="connsiteX86" fmla="*/ 26563 w 123104"/>
                    <a:gd name="connsiteY86" fmla="*/ 88148 h 379644"/>
                    <a:gd name="connsiteX87" fmla="*/ 31805 w 123104"/>
                    <a:gd name="connsiteY87" fmla="*/ 58698 h 379644"/>
                    <a:gd name="connsiteX88" fmla="*/ 37412 w 123104"/>
                    <a:gd name="connsiteY88" fmla="*/ 29313 h 379644"/>
                    <a:gd name="connsiteX89" fmla="*/ 43402 w 123104"/>
                    <a:gd name="connsiteY89" fmla="*/ 0 h 37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44">
                      <a:moveTo>
                        <a:pt x="43402" y="0"/>
                      </a:moveTo>
                      <a:lnTo>
                        <a:pt x="39549" y="29653"/>
                      </a:lnTo>
                      <a:lnTo>
                        <a:pt x="35750" y="59302"/>
                      </a:lnTo>
                      <a:lnTo>
                        <a:pt x="32006" y="88946"/>
                      </a:lnTo>
                      <a:lnTo>
                        <a:pt x="28408" y="118602"/>
                      </a:lnTo>
                      <a:cubicBezTo>
                        <a:pt x="27221" y="128485"/>
                        <a:pt x="26070" y="138375"/>
                        <a:pt x="24956" y="148262"/>
                      </a:cubicBezTo>
                      <a:lnTo>
                        <a:pt x="21705" y="177934"/>
                      </a:lnTo>
                      <a:cubicBezTo>
                        <a:pt x="19587" y="197713"/>
                        <a:pt x="17669" y="217507"/>
                        <a:pt x="16080" y="237307"/>
                      </a:cubicBezTo>
                      <a:cubicBezTo>
                        <a:pt x="15258" y="247202"/>
                        <a:pt x="14527" y="257101"/>
                        <a:pt x="13906" y="266995"/>
                      </a:cubicBezTo>
                      <a:cubicBezTo>
                        <a:pt x="13322" y="276890"/>
                        <a:pt x="12793" y="286778"/>
                        <a:pt x="12482" y="296653"/>
                      </a:cubicBezTo>
                      <a:cubicBezTo>
                        <a:pt x="12171" y="306524"/>
                        <a:pt x="12080" y="316389"/>
                        <a:pt x="12336" y="326167"/>
                      </a:cubicBezTo>
                      <a:cubicBezTo>
                        <a:pt x="12463" y="331052"/>
                        <a:pt x="12701" y="335923"/>
                        <a:pt x="13121" y="340721"/>
                      </a:cubicBezTo>
                      <a:cubicBezTo>
                        <a:pt x="13541" y="345517"/>
                        <a:pt x="14126" y="350269"/>
                        <a:pt x="15075" y="354757"/>
                      </a:cubicBezTo>
                      <a:cubicBezTo>
                        <a:pt x="15532" y="356998"/>
                        <a:pt x="16116" y="359166"/>
                        <a:pt x="16810" y="361112"/>
                      </a:cubicBezTo>
                      <a:cubicBezTo>
                        <a:pt x="17157" y="362102"/>
                        <a:pt x="17559" y="362979"/>
                        <a:pt x="17961" y="363805"/>
                      </a:cubicBezTo>
                      <a:cubicBezTo>
                        <a:pt x="18381" y="364584"/>
                        <a:pt x="18801" y="365255"/>
                        <a:pt x="19185" y="365715"/>
                      </a:cubicBezTo>
                      <a:cubicBezTo>
                        <a:pt x="19568" y="366173"/>
                        <a:pt x="19002" y="366323"/>
                        <a:pt x="19057" y="366347"/>
                      </a:cubicBezTo>
                      <a:cubicBezTo>
                        <a:pt x="19093" y="366362"/>
                        <a:pt x="18235" y="366354"/>
                        <a:pt x="18235" y="366356"/>
                      </a:cubicBezTo>
                      <a:lnTo>
                        <a:pt x="18235" y="366362"/>
                      </a:lnTo>
                      <a:cubicBezTo>
                        <a:pt x="18235" y="366356"/>
                        <a:pt x="19294" y="366383"/>
                        <a:pt x="18892" y="366351"/>
                      </a:cubicBezTo>
                      <a:lnTo>
                        <a:pt x="19550" y="366367"/>
                      </a:lnTo>
                      <a:lnTo>
                        <a:pt x="20226" y="366400"/>
                      </a:lnTo>
                      <a:lnTo>
                        <a:pt x="21267" y="366466"/>
                      </a:lnTo>
                      <a:lnTo>
                        <a:pt x="25047" y="366723"/>
                      </a:lnTo>
                      <a:cubicBezTo>
                        <a:pt x="26289" y="366811"/>
                        <a:pt x="27586" y="366920"/>
                        <a:pt x="28718" y="366895"/>
                      </a:cubicBezTo>
                      <a:cubicBezTo>
                        <a:pt x="31056" y="366891"/>
                        <a:pt x="33339" y="366979"/>
                        <a:pt x="35731" y="366924"/>
                      </a:cubicBezTo>
                      <a:lnTo>
                        <a:pt x="42946" y="366652"/>
                      </a:lnTo>
                      <a:lnTo>
                        <a:pt x="50196" y="366097"/>
                      </a:lnTo>
                      <a:cubicBezTo>
                        <a:pt x="52607" y="365874"/>
                        <a:pt x="55018" y="365569"/>
                        <a:pt x="57447" y="365313"/>
                      </a:cubicBezTo>
                      <a:cubicBezTo>
                        <a:pt x="67109" y="364166"/>
                        <a:pt x="76770" y="362526"/>
                        <a:pt x="86376" y="360546"/>
                      </a:cubicBezTo>
                      <a:cubicBezTo>
                        <a:pt x="91180" y="359571"/>
                        <a:pt x="95965" y="358466"/>
                        <a:pt x="100732" y="357325"/>
                      </a:cubicBezTo>
                      <a:cubicBezTo>
                        <a:pt x="105481" y="356147"/>
                        <a:pt x="110302" y="354927"/>
                        <a:pt x="114868" y="353610"/>
                      </a:cubicBezTo>
                      <a:lnTo>
                        <a:pt x="110412" y="359787"/>
                      </a:lnTo>
                      <a:lnTo>
                        <a:pt x="109352" y="315432"/>
                      </a:lnTo>
                      <a:lnTo>
                        <a:pt x="108402" y="271073"/>
                      </a:lnTo>
                      <a:lnTo>
                        <a:pt x="107982" y="248895"/>
                      </a:lnTo>
                      <a:lnTo>
                        <a:pt x="107617" y="226712"/>
                      </a:lnTo>
                      <a:lnTo>
                        <a:pt x="106960" y="182346"/>
                      </a:lnTo>
                      <a:cubicBezTo>
                        <a:pt x="106832" y="174955"/>
                        <a:pt x="106722" y="167558"/>
                        <a:pt x="106667" y="160161"/>
                      </a:cubicBezTo>
                      <a:lnTo>
                        <a:pt x="106466" y="137976"/>
                      </a:lnTo>
                      <a:lnTo>
                        <a:pt x="106266" y="115790"/>
                      </a:lnTo>
                      <a:lnTo>
                        <a:pt x="106156" y="93603"/>
                      </a:lnTo>
                      <a:lnTo>
                        <a:pt x="106065" y="71413"/>
                      </a:lnTo>
                      <a:cubicBezTo>
                        <a:pt x="106010" y="64016"/>
                        <a:pt x="106065" y="56619"/>
                        <a:pt x="106065" y="49221"/>
                      </a:cubicBezTo>
                      <a:lnTo>
                        <a:pt x="106120" y="27028"/>
                      </a:lnTo>
                      <a:lnTo>
                        <a:pt x="106284" y="4829"/>
                      </a:lnTo>
                      <a:lnTo>
                        <a:pt x="107763" y="26979"/>
                      </a:lnTo>
                      <a:lnTo>
                        <a:pt x="109115" y="49133"/>
                      </a:lnTo>
                      <a:cubicBezTo>
                        <a:pt x="109553" y="56517"/>
                        <a:pt x="110028" y="63901"/>
                        <a:pt x="110412" y="71287"/>
                      </a:cubicBezTo>
                      <a:lnTo>
                        <a:pt x="111635" y="93444"/>
                      </a:lnTo>
                      <a:lnTo>
                        <a:pt x="112823" y="115602"/>
                      </a:lnTo>
                      <a:lnTo>
                        <a:pt x="113900" y="137763"/>
                      </a:lnTo>
                      <a:lnTo>
                        <a:pt x="114996" y="159924"/>
                      </a:lnTo>
                      <a:cubicBezTo>
                        <a:pt x="115379" y="167310"/>
                        <a:pt x="115708" y="174697"/>
                        <a:pt x="116019" y="182085"/>
                      </a:cubicBezTo>
                      <a:lnTo>
                        <a:pt x="117954" y="226411"/>
                      </a:lnTo>
                      <a:lnTo>
                        <a:pt x="118886" y="248579"/>
                      </a:lnTo>
                      <a:lnTo>
                        <a:pt x="119762" y="270748"/>
                      </a:lnTo>
                      <a:lnTo>
                        <a:pt x="121406" y="315083"/>
                      </a:lnTo>
                      <a:lnTo>
                        <a:pt x="122940" y="359423"/>
                      </a:lnTo>
                      <a:lnTo>
                        <a:pt x="123105" y="364234"/>
                      </a:lnTo>
                      <a:lnTo>
                        <a:pt x="118484" y="365604"/>
                      </a:lnTo>
                      <a:cubicBezTo>
                        <a:pt x="113498" y="367081"/>
                        <a:pt x="108677" y="368365"/>
                        <a:pt x="103745" y="369596"/>
                      </a:cubicBezTo>
                      <a:cubicBezTo>
                        <a:pt x="98832" y="370787"/>
                        <a:pt x="93901" y="371937"/>
                        <a:pt x="88952" y="372962"/>
                      </a:cubicBezTo>
                      <a:cubicBezTo>
                        <a:pt x="79053" y="375031"/>
                        <a:pt x="69062" y="376759"/>
                        <a:pt x="58945" y="377992"/>
                      </a:cubicBezTo>
                      <a:cubicBezTo>
                        <a:pt x="56406" y="378257"/>
                        <a:pt x="53886" y="378562"/>
                        <a:pt x="51329" y="378794"/>
                      </a:cubicBezTo>
                      <a:lnTo>
                        <a:pt x="43676" y="379360"/>
                      </a:lnTo>
                      <a:lnTo>
                        <a:pt x="35951" y="379630"/>
                      </a:lnTo>
                      <a:cubicBezTo>
                        <a:pt x="33357" y="379681"/>
                        <a:pt x="30654" y="379584"/>
                        <a:pt x="28006" y="379559"/>
                      </a:cubicBezTo>
                      <a:cubicBezTo>
                        <a:pt x="26654" y="379566"/>
                        <a:pt x="25431" y="379453"/>
                        <a:pt x="24189" y="379363"/>
                      </a:cubicBezTo>
                      <a:lnTo>
                        <a:pt x="20463" y="379095"/>
                      </a:lnTo>
                      <a:lnTo>
                        <a:pt x="19532" y="379027"/>
                      </a:lnTo>
                      <a:lnTo>
                        <a:pt x="19057" y="378993"/>
                      </a:lnTo>
                      <a:lnTo>
                        <a:pt x="18837" y="378974"/>
                      </a:lnTo>
                      <a:cubicBezTo>
                        <a:pt x="18363" y="378931"/>
                        <a:pt x="18564" y="378945"/>
                        <a:pt x="18399" y="378925"/>
                      </a:cubicBezTo>
                      <a:lnTo>
                        <a:pt x="18180" y="378889"/>
                      </a:lnTo>
                      <a:cubicBezTo>
                        <a:pt x="16956" y="378719"/>
                        <a:pt x="15733" y="378355"/>
                        <a:pt x="14637" y="377851"/>
                      </a:cubicBezTo>
                      <a:cubicBezTo>
                        <a:pt x="12427" y="376830"/>
                        <a:pt x="10765" y="375338"/>
                        <a:pt x="9542" y="373892"/>
                      </a:cubicBezTo>
                      <a:cubicBezTo>
                        <a:pt x="7149" y="370958"/>
                        <a:pt x="5925" y="368095"/>
                        <a:pt x="4957" y="365359"/>
                      </a:cubicBezTo>
                      <a:cubicBezTo>
                        <a:pt x="3989" y="362616"/>
                        <a:pt x="3332" y="359947"/>
                        <a:pt x="2784" y="357305"/>
                      </a:cubicBezTo>
                      <a:cubicBezTo>
                        <a:pt x="1725" y="352034"/>
                        <a:pt x="1158" y="346871"/>
                        <a:pt x="757" y="341742"/>
                      </a:cubicBezTo>
                      <a:cubicBezTo>
                        <a:pt x="355" y="336616"/>
                        <a:pt x="154" y="331525"/>
                        <a:pt x="62" y="326452"/>
                      </a:cubicBezTo>
                      <a:cubicBezTo>
                        <a:pt x="-138" y="316308"/>
                        <a:pt x="172" y="306241"/>
                        <a:pt x="610" y="296204"/>
                      </a:cubicBezTo>
                      <a:cubicBezTo>
                        <a:pt x="1505" y="276132"/>
                        <a:pt x="3295" y="256191"/>
                        <a:pt x="5341" y="236308"/>
                      </a:cubicBezTo>
                      <a:cubicBezTo>
                        <a:pt x="7478" y="216428"/>
                        <a:pt x="9980" y="196615"/>
                        <a:pt x="12665" y="176841"/>
                      </a:cubicBezTo>
                      <a:cubicBezTo>
                        <a:pt x="13998" y="166950"/>
                        <a:pt x="15459" y="157075"/>
                        <a:pt x="16975" y="147214"/>
                      </a:cubicBezTo>
                      <a:cubicBezTo>
                        <a:pt x="18472" y="137352"/>
                        <a:pt x="20007" y="127497"/>
                        <a:pt x="21595" y="117653"/>
                      </a:cubicBezTo>
                      <a:cubicBezTo>
                        <a:pt x="23166" y="107805"/>
                        <a:pt x="24846" y="97970"/>
                        <a:pt x="26563" y="88148"/>
                      </a:cubicBezTo>
                      <a:cubicBezTo>
                        <a:pt x="28280" y="78324"/>
                        <a:pt x="30015" y="68505"/>
                        <a:pt x="31805" y="58698"/>
                      </a:cubicBezTo>
                      <a:lnTo>
                        <a:pt x="37412" y="29313"/>
                      </a:lnTo>
                      <a:cubicBezTo>
                        <a:pt x="39347" y="19524"/>
                        <a:pt x="41302" y="9747"/>
                        <a:pt x="43402" y="0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7" name="任意多边形: 形状 1736">
                  <a:extLst>
                    <a:ext uri="{FF2B5EF4-FFF2-40B4-BE49-F238E27FC236}">
                      <a16:creationId xmlns:a16="http://schemas.microsoft.com/office/drawing/2014/main" id="{FEA28CDE-A0EE-D442-D2B1-1E3D4CD59EA6}"/>
                    </a:ext>
                  </a:extLst>
                </p:cNvPr>
                <p:cNvSpPr/>
                <p:nvPr/>
              </p:nvSpPr>
              <p:spPr>
                <a:xfrm>
                  <a:off x="8318503" y="1048696"/>
                  <a:ext cx="121344" cy="45286"/>
                </a:xfrm>
                <a:custGeom>
                  <a:avLst/>
                  <a:gdLst>
                    <a:gd name="connsiteX0" fmla="*/ 121344 w 121344"/>
                    <a:gd name="connsiteY0" fmla="*/ 30181 h 45286"/>
                    <a:gd name="connsiteX1" fmla="*/ 120431 w 121344"/>
                    <a:gd name="connsiteY1" fmla="*/ 0 h 45286"/>
                    <a:gd name="connsiteX2" fmla="*/ 105692 w 121344"/>
                    <a:gd name="connsiteY2" fmla="*/ 1222 h 45286"/>
                    <a:gd name="connsiteX3" fmla="*/ 0 w 121344"/>
                    <a:gd name="connsiteY3" fmla="*/ 15055 h 45286"/>
                    <a:gd name="connsiteX4" fmla="*/ 13223 w 121344"/>
                    <a:gd name="connsiteY4" fmla="*/ 44896 h 45286"/>
                    <a:gd name="connsiteX5" fmla="*/ 16346 w 121344"/>
                    <a:gd name="connsiteY5" fmla="*/ 45287 h 45286"/>
                    <a:gd name="connsiteX6" fmla="*/ 82186 w 121344"/>
                    <a:gd name="connsiteY6" fmla="*/ 39689 h 45286"/>
                    <a:gd name="connsiteX7" fmla="*/ 121344 w 121344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4" h="45286">
                      <a:moveTo>
                        <a:pt x="121344" y="30181"/>
                      </a:moveTo>
                      <a:lnTo>
                        <a:pt x="120431" y="0"/>
                      </a:lnTo>
                      <a:cubicBezTo>
                        <a:pt x="115353" y="420"/>
                        <a:pt x="111098" y="774"/>
                        <a:pt x="105692" y="1222"/>
                      </a:cubicBezTo>
                      <a:cubicBezTo>
                        <a:pt x="70060" y="1090"/>
                        <a:pt x="34920" y="6778"/>
                        <a:pt x="0" y="15055"/>
                      </a:cubicBezTo>
                      <a:cubicBezTo>
                        <a:pt x="1973" y="32966"/>
                        <a:pt x="6155" y="44156"/>
                        <a:pt x="13223" y="44896"/>
                      </a:cubicBezTo>
                      <a:cubicBezTo>
                        <a:pt x="14264" y="45004"/>
                        <a:pt x="15305" y="45203"/>
                        <a:pt x="16346" y="45287"/>
                      </a:cubicBezTo>
                      <a:lnTo>
                        <a:pt x="82186" y="39689"/>
                      </a:lnTo>
                      <a:cubicBezTo>
                        <a:pt x="104559" y="35402"/>
                        <a:pt x="121344" y="30181"/>
                        <a:pt x="121344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3" name="图形 10">
                <a:extLst>
                  <a:ext uri="{FF2B5EF4-FFF2-40B4-BE49-F238E27FC236}">
                    <a16:creationId xmlns:a16="http://schemas.microsoft.com/office/drawing/2014/main" id="{9D2D800F-C3C2-FC81-072B-57AC75C1AC35}"/>
                  </a:ext>
                </a:extLst>
              </p:cNvPr>
              <p:cNvGrpSpPr/>
              <p:nvPr/>
            </p:nvGrpSpPr>
            <p:grpSpPr>
              <a:xfrm>
                <a:off x="8437399" y="710779"/>
                <a:ext cx="123269" cy="383204"/>
                <a:chOff x="8437399" y="710779"/>
                <a:chExt cx="123269" cy="383204"/>
              </a:xfrm>
            </p:grpSpPr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E24533E3-2FC8-8EA6-162E-90D515C35E0C}"/>
                    </a:ext>
                  </a:extLst>
                </p:cNvPr>
                <p:cNvSpPr/>
                <p:nvPr/>
              </p:nvSpPr>
              <p:spPr>
                <a:xfrm>
                  <a:off x="8437564" y="710779"/>
                  <a:ext cx="123104" cy="379635"/>
                </a:xfrm>
                <a:custGeom>
                  <a:avLst/>
                  <a:gdLst>
                    <a:gd name="connsiteX0" fmla="*/ 79702 w 123104"/>
                    <a:gd name="connsiteY0" fmla="*/ 0 h 379635"/>
                    <a:gd name="connsiteX1" fmla="*/ 85693 w 123104"/>
                    <a:gd name="connsiteY1" fmla="*/ 29306 h 379635"/>
                    <a:gd name="connsiteX2" fmla="*/ 91300 w 123104"/>
                    <a:gd name="connsiteY2" fmla="*/ 58690 h 379635"/>
                    <a:gd name="connsiteX3" fmla="*/ 96541 w 123104"/>
                    <a:gd name="connsiteY3" fmla="*/ 88140 h 379635"/>
                    <a:gd name="connsiteX4" fmla="*/ 101509 w 123104"/>
                    <a:gd name="connsiteY4" fmla="*/ 117645 h 379635"/>
                    <a:gd name="connsiteX5" fmla="*/ 106130 w 123104"/>
                    <a:gd name="connsiteY5" fmla="*/ 147209 h 379635"/>
                    <a:gd name="connsiteX6" fmla="*/ 110422 w 123104"/>
                    <a:gd name="connsiteY6" fmla="*/ 176834 h 379635"/>
                    <a:gd name="connsiteX7" fmla="*/ 117764 w 123104"/>
                    <a:gd name="connsiteY7" fmla="*/ 236301 h 379635"/>
                    <a:gd name="connsiteX8" fmla="*/ 122494 w 123104"/>
                    <a:gd name="connsiteY8" fmla="*/ 296196 h 379635"/>
                    <a:gd name="connsiteX9" fmla="*/ 123042 w 123104"/>
                    <a:gd name="connsiteY9" fmla="*/ 326444 h 379635"/>
                    <a:gd name="connsiteX10" fmla="*/ 122348 w 123104"/>
                    <a:gd name="connsiteY10" fmla="*/ 341737 h 379635"/>
                    <a:gd name="connsiteX11" fmla="*/ 120321 w 123104"/>
                    <a:gd name="connsiteY11" fmla="*/ 357299 h 379635"/>
                    <a:gd name="connsiteX12" fmla="*/ 118147 w 123104"/>
                    <a:gd name="connsiteY12" fmla="*/ 365353 h 379635"/>
                    <a:gd name="connsiteX13" fmla="*/ 113563 w 123104"/>
                    <a:gd name="connsiteY13" fmla="*/ 373884 h 379635"/>
                    <a:gd name="connsiteX14" fmla="*/ 108468 w 123104"/>
                    <a:gd name="connsiteY14" fmla="*/ 377844 h 379635"/>
                    <a:gd name="connsiteX15" fmla="*/ 104925 w 123104"/>
                    <a:gd name="connsiteY15" fmla="*/ 378881 h 379635"/>
                    <a:gd name="connsiteX16" fmla="*/ 104705 w 123104"/>
                    <a:gd name="connsiteY16" fmla="*/ 378918 h 379635"/>
                    <a:gd name="connsiteX17" fmla="*/ 104267 w 123104"/>
                    <a:gd name="connsiteY17" fmla="*/ 378967 h 379635"/>
                    <a:gd name="connsiteX18" fmla="*/ 104030 w 123104"/>
                    <a:gd name="connsiteY18" fmla="*/ 378985 h 379635"/>
                    <a:gd name="connsiteX19" fmla="*/ 103573 w 123104"/>
                    <a:gd name="connsiteY19" fmla="*/ 379020 h 379635"/>
                    <a:gd name="connsiteX20" fmla="*/ 102642 w 123104"/>
                    <a:gd name="connsiteY20" fmla="*/ 379088 h 379635"/>
                    <a:gd name="connsiteX21" fmla="*/ 98916 w 123104"/>
                    <a:gd name="connsiteY21" fmla="*/ 379356 h 379635"/>
                    <a:gd name="connsiteX22" fmla="*/ 95098 w 123104"/>
                    <a:gd name="connsiteY22" fmla="*/ 379551 h 379635"/>
                    <a:gd name="connsiteX23" fmla="*/ 87136 w 123104"/>
                    <a:gd name="connsiteY23" fmla="*/ 379621 h 379635"/>
                    <a:gd name="connsiteX24" fmla="*/ 79429 w 123104"/>
                    <a:gd name="connsiteY24" fmla="*/ 379352 h 379635"/>
                    <a:gd name="connsiteX25" fmla="*/ 71776 w 123104"/>
                    <a:gd name="connsiteY25" fmla="*/ 378786 h 379635"/>
                    <a:gd name="connsiteX26" fmla="*/ 64160 w 123104"/>
                    <a:gd name="connsiteY26" fmla="*/ 377985 h 379635"/>
                    <a:gd name="connsiteX27" fmla="*/ 34153 w 123104"/>
                    <a:gd name="connsiteY27" fmla="*/ 372955 h 379635"/>
                    <a:gd name="connsiteX28" fmla="*/ 19359 w 123104"/>
                    <a:gd name="connsiteY28" fmla="*/ 369589 h 379635"/>
                    <a:gd name="connsiteX29" fmla="*/ 4621 w 123104"/>
                    <a:gd name="connsiteY29" fmla="*/ 365596 h 379635"/>
                    <a:gd name="connsiteX30" fmla="*/ 0 w 123104"/>
                    <a:gd name="connsiteY30" fmla="*/ 364226 h 379635"/>
                    <a:gd name="connsiteX31" fmla="*/ 164 w 123104"/>
                    <a:gd name="connsiteY31" fmla="*/ 359416 h 379635"/>
                    <a:gd name="connsiteX32" fmla="*/ 1698 w 123104"/>
                    <a:gd name="connsiteY32" fmla="*/ 315075 h 379635"/>
                    <a:gd name="connsiteX33" fmla="*/ 3342 w 123104"/>
                    <a:gd name="connsiteY33" fmla="*/ 270740 h 379635"/>
                    <a:gd name="connsiteX34" fmla="*/ 4219 w 123104"/>
                    <a:gd name="connsiteY34" fmla="*/ 248572 h 379635"/>
                    <a:gd name="connsiteX35" fmla="*/ 5150 w 123104"/>
                    <a:gd name="connsiteY35" fmla="*/ 226403 h 379635"/>
                    <a:gd name="connsiteX36" fmla="*/ 7086 w 123104"/>
                    <a:gd name="connsiteY36" fmla="*/ 182078 h 379635"/>
                    <a:gd name="connsiteX37" fmla="*/ 8109 w 123104"/>
                    <a:gd name="connsiteY37" fmla="*/ 159917 h 379635"/>
                    <a:gd name="connsiteX38" fmla="*/ 9205 w 123104"/>
                    <a:gd name="connsiteY38" fmla="*/ 137755 h 379635"/>
                    <a:gd name="connsiteX39" fmla="*/ 10301 w 123104"/>
                    <a:gd name="connsiteY39" fmla="*/ 115594 h 379635"/>
                    <a:gd name="connsiteX40" fmla="*/ 11487 w 123104"/>
                    <a:gd name="connsiteY40" fmla="*/ 93437 h 379635"/>
                    <a:gd name="connsiteX41" fmla="*/ 12693 w 123104"/>
                    <a:gd name="connsiteY41" fmla="*/ 71279 h 379635"/>
                    <a:gd name="connsiteX42" fmla="*/ 13990 w 123104"/>
                    <a:gd name="connsiteY42" fmla="*/ 49126 h 379635"/>
                    <a:gd name="connsiteX43" fmla="*/ 15341 w 123104"/>
                    <a:gd name="connsiteY43" fmla="*/ 26972 h 379635"/>
                    <a:gd name="connsiteX44" fmla="*/ 16821 w 123104"/>
                    <a:gd name="connsiteY44" fmla="*/ 4822 h 379635"/>
                    <a:gd name="connsiteX45" fmla="*/ 17003 w 123104"/>
                    <a:gd name="connsiteY45" fmla="*/ 27021 h 379635"/>
                    <a:gd name="connsiteX46" fmla="*/ 17058 w 123104"/>
                    <a:gd name="connsiteY46" fmla="*/ 49213 h 379635"/>
                    <a:gd name="connsiteX47" fmla="*/ 17058 w 123104"/>
                    <a:gd name="connsiteY47" fmla="*/ 71405 h 379635"/>
                    <a:gd name="connsiteX48" fmla="*/ 16967 w 123104"/>
                    <a:gd name="connsiteY48" fmla="*/ 93596 h 379635"/>
                    <a:gd name="connsiteX49" fmla="*/ 16857 w 123104"/>
                    <a:gd name="connsiteY49" fmla="*/ 115782 h 379635"/>
                    <a:gd name="connsiteX50" fmla="*/ 16638 w 123104"/>
                    <a:gd name="connsiteY50" fmla="*/ 137969 h 379635"/>
                    <a:gd name="connsiteX51" fmla="*/ 16437 w 123104"/>
                    <a:gd name="connsiteY51" fmla="*/ 160154 h 379635"/>
                    <a:gd name="connsiteX52" fmla="*/ 16163 w 123104"/>
                    <a:gd name="connsiteY52" fmla="*/ 182339 h 379635"/>
                    <a:gd name="connsiteX53" fmla="*/ 15488 w 123104"/>
                    <a:gd name="connsiteY53" fmla="*/ 226705 h 379635"/>
                    <a:gd name="connsiteX54" fmla="*/ 15140 w 123104"/>
                    <a:gd name="connsiteY54" fmla="*/ 248888 h 379635"/>
                    <a:gd name="connsiteX55" fmla="*/ 14702 w 123104"/>
                    <a:gd name="connsiteY55" fmla="*/ 271065 h 379635"/>
                    <a:gd name="connsiteX56" fmla="*/ 13770 w 123104"/>
                    <a:gd name="connsiteY56" fmla="*/ 315424 h 379635"/>
                    <a:gd name="connsiteX57" fmla="*/ 12693 w 123104"/>
                    <a:gd name="connsiteY57" fmla="*/ 359779 h 379635"/>
                    <a:gd name="connsiteX58" fmla="*/ 8237 w 123104"/>
                    <a:gd name="connsiteY58" fmla="*/ 353602 h 379635"/>
                    <a:gd name="connsiteX59" fmla="*/ 22373 w 123104"/>
                    <a:gd name="connsiteY59" fmla="*/ 357317 h 379635"/>
                    <a:gd name="connsiteX60" fmla="*/ 36728 w 123104"/>
                    <a:gd name="connsiteY60" fmla="*/ 360539 h 379635"/>
                    <a:gd name="connsiteX61" fmla="*/ 65676 w 123104"/>
                    <a:gd name="connsiteY61" fmla="*/ 365306 h 379635"/>
                    <a:gd name="connsiteX62" fmla="*/ 72908 w 123104"/>
                    <a:gd name="connsiteY62" fmla="*/ 366089 h 379635"/>
                    <a:gd name="connsiteX63" fmla="*/ 80159 w 123104"/>
                    <a:gd name="connsiteY63" fmla="*/ 366645 h 379635"/>
                    <a:gd name="connsiteX64" fmla="*/ 87373 w 123104"/>
                    <a:gd name="connsiteY64" fmla="*/ 366917 h 379635"/>
                    <a:gd name="connsiteX65" fmla="*/ 94368 w 123104"/>
                    <a:gd name="connsiteY65" fmla="*/ 366887 h 379635"/>
                    <a:gd name="connsiteX66" fmla="*/ 98003 w 123104"/>
                    <a:gd name="connsiteY66" fmla="*/ 366716 h 379635"/>
                    <a:gd name="connsiteX67" fmla="*/ 101728 w 123104"/>
                    <a:gd name="connsiteY67" fmla="*/ 366458 h 379635"/>
                    <a:gd name="connsiteX68" fmla="*/ 102660 w 123104"/>
                    <a:gd name="connsiteY68" fmla="*/ 366393 h 379635"/>
                    <a:gd name="connsiteX69" fmla="*/ 103135 w 123104"/>
                    <a:gd name="connsiteY69" fmla="*/ 366360 h 379635"/>
                    <a:gd name="connsiteX70" fmla="*/ 102477 w 123104"/>
                    <a:gd name="connsiteY70" fmla="*/ 366343 h 379635"/>
                    <a:gd name="connsiteX71" fmla="*/ 101400 w 123104"/>
                    <a:gd name="connsiteY71" fmla="*/ 366354 h 379635"/>
                    <a:gd name="connsiteX72" fmla="*/ 101400 w 123104"/>
                    <a:gd name="connsiteY72" fmla="*/ 366349 h 379635"/>
                    <a:gd name="connsiteX73" fmla="*/ 102313 w 123104"/>
                    <a:gd name="connsiteY73" fmla="*/ 366340 h 379635"/>
                    <a:gd name="connsiteX74" fmla="*/ 103482 w 123104"/>
                    <a:gd name="connsiteY74" fmla="*/ 365708 h 379635"/>
                    <a:gd name="connsiteX75" fmla="*/ 104925 w 123104"/>
                    <a:gd name="connsiteY75" fmla="*/ 363797 h 379635"/>
                    <a:gd name="connsiteX76" fmla="*/ 106185 w 123104"/>
                    <a:gd name="connsiteY76" fmla="*/ 361109 h 379635"/>
                    <a:gd name="connsiteX77" fmla="*/ 107993 w 123104"/>
                    <a:gd name="connsiteY77" fmla="*/ 354751 h 379635"/>
                    <a:gd name="connsiteX78" fmla="*/ 109965 w 123104"/>
                    <a:gd name="connsiteY78" fmla="*/ 340716 h 379635"/>
                    <a:gd name="connsiteX79" fmla="*/ 110769 w 123104"/>
                    <a:gd name="connsiteY79" fmla="*/ 326160 h 379635"/>
                    <a:gd name="connsiteX80" fmla="*/ 110623 w 123104"/>
                    <a:gd name="connsiteY80" fmla="*/ 296647 h 379635"/>
                    <a:gd name="connsiteX81" fmla="*/ 109198 w 123104"/>
                    <a:gd name="connsiteY81" fmla="*/ 266987 h 379635"/>
                    <a:gd name="connsiteX82" fmla="*/ 107025 w 123104"/>
                    <a:gd name="connsiteY82" fmla="*/ 237300 h 379635"/>
                    <a:gd name="connsiteX83" fmla="*/ 101400 w 123104"/>
                    <a:gd name="connsiteY83" fmla="*/ 177926 h 379635"/>
                    <a:gd name="connsiteX84" fmla="*/ 98149 w 123104"/>
                    <a:gd name="connsiteY84" fmla="*/ 148255 h 379635"/>
                    <a:gd name="connsiteX85" fmla="*/ 94697 w 123104"/>
                    <a:gd name="connsiteY85" fmla="*/ 118595 h 379635"/>
                    <a:gd name="connsiteX86" fmla="*/ 91099 w 123104"/>
                    <a:gd name="connsiteY86" fmla="*/ 88938 h 379635"/>
                    <a:gd name="connsiteX87" fmla="*/ 87355 w 123104"/>
                    <a:gd name="connsiteY87" fmla="*/ 59295 h 379635"/>
                    <a:gd name="connsiteX88" fmla="*/ 83556 w 123104"/>
                    <a:gd name="connsiteY88" fmla="*/ 29646 h 379635"/>
                    <a:gd name="connsiteX89" fmla="*/ 79702 w 123104"/>
                    <a:gd name="connsiteY89" fmla="*/ 0 h 37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35">
                      <a:moveTo>
                        <a:pt x="79702" y="0"/>
                      </a:moveTo>
                      <a:cubicBezTo>
                        <a:pt x="81803" y="9747"/>
                        <a:pt x="83757" y="19524"/>
                        <a:pt x="85693" y="29306"/>
                      </a:cubicBezTo>
                      <a:lnTo>
                        <a:pt x="91300" y="58690"/>
                      </a:lnTo>
                      <a:cubicBezTo>
                        <a:pt x="93090" y="68498"/>
                        <a:pt x="94825" y="78315"/>
                        <a:pt x="96541" y="88140"/>
                      </a:cubicBezTo>
                      <a:cubicBezTo>
                        <a:pt x="98258" y="97963"/>
                        <a:pt x="99939" y="107796"/>
                        <a:pt x="101509" y="117645"/>
                      </a:cubicBezTo>
                      <a:cubicBezTo>
                        <a:pt x="103080" y="127489"/>
                        <a:pt x="104632" y="137344"/>
                        <a:pt x="106130" y="147209"/>
                      </a:cubicBezTo>
                      <a:cubicBezTo>
                        <a:pt x="107646" y="157067"/>
                        <a:pt x="109089" y="166943"/>
                        <a:pt x="110422" y="176834"/>
                      </a:cubicBezTo>
                      <a:cubicBezTo>
                        <a:pt x="113125" y="196608"/>
                        <a:pt x="115627" y="216424"/>
                        <a:pt x="117764" y="236301"/>
                      </a:cubicBezTo>
                      <a:cubicBezTo>
                        <a:pt x="119809" y="256188"/>
                        <a:pt x="121581" y="276124"/>
                        <a:pt x="122494" y="296196"/>
                      </a:cubicBezTo>
                      <a:cubicBezTo>
                        <a:pt x="122932" y="306236"/>
                        <a:pt x="123243" y="316301"/>
                        <a:pt x="123042" y="326444"/>
                      </a:cubicBezTo>
                      <a:cubicBezTo>
                        <a:pt x="122951" y="331518"/>
                        <a:pt x="122750" y="336606"/>
                        <a:pt x="122348" y="341737"/>
                      </a:cubicBezTo>
                      <a:cubicBezTo>
                        <a:pt x="121946" y="346865"/>
                        <a:pt x="121362" y="352028"/>
                        <a:pt x="120321" y="357299"/>
                      </a:cubicBezTo>
                      <a:cubicBezTo>
                        <a:pt x="119773" y="359940"/>
                        <a:pt x="119115" y="362608"/>
                        <a:pt x="118147" y="365353"/>
                      </a:cubicBezTo>
                      <a:cubicBezTo>
                        <a:pt x="117179" y="368087"/>
                        <a:pt x="115956" y="370951"/>
                        <a:pt x="113563" y="373884"/>
                      </a:cubicBezTo>
                      <a:cubicBezTo>
                        <a:pt x="112340" y="375331"/>
                        <a:pt x="110677" y="376823"/>
                        <a:pt x="108468" y="377844"/>
                      </a:cubicBezTo>
                      <a:cubicBezTo>
                        <a:pt x="107372" y="378348"/>
                        <a:pt x="106148" y="378710"/>
                        <a:pt x="104925" y="378881"/>
                      </a:cubicBezTo>
                      <a:lnTo>
                        <a:pt x="104705" y="378918"/>
                      </a:lnTo>
                      <a:cubicBezTo>
                        <a:pt x="104541" y="378938"/>
                        <a:pt x="104742" y="378923"/>
                        <a:pt x="104267" y="378967"/>
                      </a:cubicBezTo>
                      <a:lnTo>
                        <a:pt x="104030" y="378985"/>
                      </a:lnTo>
                      <a:lnTo>
                        <a:pt x="103573" y="379020"/>
                      </a:lnTo>
                      <a:lnTo>
                        <a:pt x="102642" y="379088"/>
                      </a:lnTo>
                      <a:lnTo>
                        <a:pt x="98916" y="379356"/>
                      </a:lnTo>
                      <a:cubicBezTo>
                        <a:pt x="97674" y="379447"/>
                        <a:pt x="96450" y="379559"/>
                        <a:pt x="95098" y="379551"/>
                      </a:cubicBezTo>
                      <a:cubicBezTo>
                        <a:pt x="92450" y="379577"/>
                        <a:pt x="89747" y="379672"/>
                        <a:pt x="87136" y="379621"/>
                      </a:cubicBezTo>
                      <a:lnTo>
                        <a:pt x="79429" y="379352"/>
                      </a:lnTo>
                      <a:lnTo>
                        <a:pt x="71776" y="378786"/>
                      </a:lnTo>
                      <a:cubicBezTo>
                        <a:pt x="69219" y="378554"/>
                        <a:pt x="66699" y="378249"/>
                        <a:pt x="64160" y="377985"/>
                      </a:cubicBezTo>
                      <a:cubicBezTo>
                        <a:pt x="54042" y="376752"/>
                        <a:pt x="44052" y="375026"/>
                        <a:pt x="34153" y="372955"/>
                      </a:cubicBezTo>
                      <a:cubicBezTo>
                        <a:pt x="29185" y="371930"/>
                        <a:pt x="24272" y="370780"/>
                        <a:pt x="19359" y="369589"/>
                      </a:cubicBezTo>
                      <a:cubicBezTo>
                        <a:pt x="14428" y="368358"/>
                        <a:pt x="9607" y="367074"/>
                        <a:pt x="4621" y="365596"/>
                      </a:cubicBezTo>
                      <a:lnTo>
                        <a:pt x="0" y="364226"/>
                      </a:lnTo>
                      <a:lnTo>
                        <a:pt x="164" y="359416"/>
                      </a:lnTo>
                      <a:lnTo>
                        <a:pt x="1698" y="315075"/>
                      </a:lnTo>
                      <a:lnTo>
                        <a:pt x="3342" y="270740"/>
                      </a:lnTo>
                      <a:lnTo>
                        <a:pt x="4219" y="248572"/>
                      </a:lnTo>
                      <a:lnTo>
                        <a:pt x="5150" y="226403"/>
                      </a:lnTo>
                      <a:lnTo>
                        <a:pt x="7086" y="182078"/>
                      </a:lnTo>
                      <a:cubicBezTo>
                        <a:pt x="7396" y="174688"/>
                        <a:pt x="7725" y="167301"/>
                        <a:pt x="8109" y="159917"/>
                      </a:cubicBezTo>
                      <a:lnTo>
                        <a:pt x="9205" y="137755"/>
                      </a:lnTo>
                      <a:lnTo>
                        <a:pt x="10301" y="115594"/>
                      </a:lnTo>
                      <a:lnTo>
                        <a:pt x="11487" y="93437"/>
                      </a:lnTo>
                      <a:lnTo>
                        <a:pt x="12693" y="71279"/>
                      </a:lnTo>
                      <a:cubicBezTo>
                        <a:pt x="13077" y="63894"/>
                        <a:pt x="13551" y="56510"/>
                        <a:pt x="13990" y="49126"/>
                      </a:cubicBezTo>
                      <a:lnTo>
                        <a:pt x="15341" y="26972"/>
                      </a:lnTo>
                      <a:lnTo>
                        <a:pt x="16821" y="4822"/>
                      </a:lnTo>
                      <a:lnTo>
                        <a:pt x="17003" y="27021"/>
                      </a:lnTo>
                      <a:lnTo>
                        <a:pt x="17058" y="49213"/>
                      </a:lnTo>
                      <a:cubicBezTo>
                        <a:pt x="17058" y="56612"/>
                        <a:pt x="17095" y="64010"/>
                        <a:pt x="17058" y="71405"/>
                      </a:cubicBezTo>
                      <a:lnTo>
                        <a:pt x="16967" y="93596"/>
                      </a:lnTo>
                      <a:lnTo>
                        <a:pt x="16857" y="115782"/>
                      </a:lnTo>
                      <a:lnTo>
                        <a:pt x="16638" y="137969"/>
                      </a:lnTo>
                      <a:lnTo>
                        <a:pt x="16437" y="160154"/>
                      </a:lnTo>
                      <a:cubicBezTo>
                        <a:pt x="16382" y="167553"/>
                        <a:pt x="16273" y="174949"/>
                        <a:pt x="16163" y="182339"/>
                      </a:cubicBezTo>
                      <a:lnTo>
                        <a:pt x="15488" y="226705"/>
                      </a:lnTo>
                      <a:lnTo>
                        <a:pt x="15140" y="248888"/>
                      </a:lnTo>
                      <a:lnTo>
                        <a:pt x="14702" y="271065"/>
                      </a:lnTo>
                      <a:lnTo>
                        <a:pt x="13770" y="315424"/>
                      </a:lnTo>
                      <a:lnTo>
                        <a:pt x="12693" y="359779"/>
                      </a:lnTo>
                      <a:lnTo>
                        <a:pt x="8237" y="353602"/>
                      </a:lnTo>
                      <a:cubicBezTo>
                        <a:pt x="12803" y="354919"/>
                        <a:pt x="17643" y="356139"/>
                        <a:pt x="22373" y="357317"/>
                      </a:cubicBezTo>
                      <a:cubicBezTo>
                        <a:pt x="27140" y="358459"/>
                        <a:pt x="31925" y="359566"/>
                        <a:pt x="36728" y="360539"/>
                      </a:cubicBezTo>
                      <a:cubicBezTo>
                        <a:pt x="46335" y="362519"/>
                        <a:pt x="55996" y="364159"/>
                        <a:pt x="65676" y="365306"/>
                      </a:cubicBezTo>
                      <a:cubicBezTo>
                        <a:pt x="68087" y="365562"/>
                        <a:pt x="70497" y="365867"/>
                        <a:pt x="72908" y="366089"/>
                      </a:cubicBezTo>
                      <a:lnTo>
                        <a:pt x="80159" y="366645"/>
                      </a:lnTo>
                      <a:lnTo>
                        <a:pt x="87373" y="366917"/>
                      </a:lnTo>
                      <a:cubicBezTo>
                        <a:pt x="89747" y="366971"/>
                        <a:pt x="92030" y="366884"/>
                        <a:pt x="94368" y="366887"/>
                      </a:cubicBezTo>
                      <a:cubicBezTo>
                        <a:pt x="95500" y="366913"/>
                        <a:pt x="96761" y="366802"/>
                        <a:pt x="98003" y="366716"/>
                      </a:cubicBezTo>
                      <a:lnTo>
                        <a:pt x="101728" y="366458"/>
                      </a:lnTo>
                      <a:lnTo>
                        <a:pt x="102660" y="366393"/>
                      </a:lnTo>
                      <a:lnTo>
                        <a:pt x="103135" y="366360"/>
                      </a:lnTo>
                      <a:lnTo>
                        <a:pt x="102477" y="366343"/>
                      </a:lnTo>
                      <a:cubicBezTo>
                        <a:pt x="102094" y="366376"/>
                        <a:pt x="101400" y="366349"/>
                        <a:pt x="101400" y="366354"/>
                      </a:cubicBezTo>
                      <a:lnTo>
                        <a:pt x="101400" y="366349"/>
                      </a:lnTo>
                      <a:cubicBezTo>
                        <a:pt x="101400" y="366347"/>
                        <a:pt x="102295" y="366354"/>
                        <a:pt x="102313" y="366340"/>
                      </a:cubicBezTo>
                      <a:cubicBezTo>
                        <a:pt x="102367" y="366316"/>
                        <a:pt x="103098" y="366166"/>
                        <a:pt x="103482" y="365708"/>
                      </a:cubicBezTo>
                      <a:cubicBezTo>
                        <a:pt x="103865" y="365247"/>
                        <a:pt x="104523" y="364577"/>
                        <a:pt x="104925" y="363797"/>
                      </a:cubicBezTo>
                      <a:cubicBezTo>
                        <a:pt x="105326" y="362974"/>
                        <a:pt x="105838" y="362099"/>
                        <a:pt x="106185" y="361109"/>
                      </a:cubicBezTo>
                      <a:cubicBezTo>
                        <a:pt x="106879" y="359158"/>
                        <a:pt x="107518" y="356989"/>
                        <a:pt x="107993" y="354751"/>
                      </a:cubicBezTo>
                      <a:cubicBezTo>
                        <a:pt x="108924" y="350264"/>
                        <a:pt x="109545" y="345510"/>
                        <a:pt x="109965" y="340716"/>
                      </a:cubicBezTo>
                      <a:cubicBezTo>
                        <a:pt x="110367" y="335916"/>
                        <a:pt x="110623" y="331047"/>
                        <a:pt x="110769" y="326160"/>
                      </a:cubicBezTo>
                      <a:cubicBezTo>
                        <a:pt x="111007" y="316379"/>
                        <a:pt x="110933" y="306517"/>
                        <a:pt x="110623" y="296647"/>
                      </a:cubicBezTo>
                      <a:cubicBezTo>
                        <a:pt x="110312" y="286776"/>
                        <a:pt x="109783" y="276882"/>
                        <a:pt x="109198" y="266987"/>
                      </a:cubicBezTo>
                      <a:cubicBezTo>
                        <a:pt x="108577" y="257096"/>
                        <a:pt x="107846" y="247197"/>
                        <a:pt x="107025" y="237300"/>
                      </a:cubicBezTo>
                      <a:cubicBezTo>
                        <a:pt x="105436" y="217500"/>
                        <a:pt x="103537" y="197706"/>
                        <a:pt x="101400" y="177926"/>
                      </a:cubicBezTo>
                      <a:lnTo>
                        <a:pt x="98149" y="148255"/>
                      </a:lnTo>
                      <a:cubicBezTo>
                        <a:pt x="97053" y="138367"/>
                        <a:pt x="95884" y="128479"/>
                        <a:pt x="94697" y="118595"/>
                      </a:cubicBezTo>
                      <a:lnTo>
                        <a:pt x="91099" y="88938"/>
                      </a:lnTo>
                      <a:lnTo>
                        <a:pt x="87355" y="59295"/>
                      </a:lnTo>
                      <a:lnTo>
                        <a:pt x="83556" y="29646"/>
                      </a:lnTo>
                      <a:lnTo>
                        <a:pt x="79702" y="0"/>
                      </a:ln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D7570D0D-1E8F-BE26-904A-09225F98100F}"/>
                    </a:ext>
                  </a:extLst>
                </p:cNvPr>
                <p:cNvSpPr/>
                <p:nvPr/>
              </p:nvSpPr>
              <p:spPr>
                <a:xfrm>
                  <a:off x="8437399" y="1048696"/>
                  <a:ext cx="121343" cy="45286"/>
                </a:xfrm>
                <a:custGeom>
                  <a:avLst/>
                  <a:gdLst>
                    <a:gd name="connsiteX0" fmla="*/ 0 w 121343"/>
                    <a:gd name="connsiteY0" fmla="*/ 30181 h 45286"/>
                    <a:gd name="connsiteX1" fmla="*/ 913 w 121343"/>
                    <a:gd name="connsiteY1" fmla="*/ 0 h 45286"/>
                    <a:gd name="connsiteX2" fmla="*/ 15652 w 121343"/>
                    <a:gd name="connsiteY2" fmla="*/ 1222 h 45286"/>
                    <a:gd name="connsiteX3" fmla="*/ 121344 w 121343"/>
                    <a:gd name="connsiteY3" fmla="*/ 15055 h 45286"/>
                    <a:gd name="connsiteX4" fmla="*/ 108121 w 121343"/>
                    <a:gd name="connsiteY4" fmla="*/ 44896 h 45286"/>
                    <a:gd name="connsiteX5" fmla="*/ 104998 w 121343"/>
                    <a:gd name="connsiteY5" fmla="*/ 45287 h 45286"/>
                    <a:gd name="connsiteX6" fmla="*/ 39157 w 121343"/>
                    <a:gd name="connsiteY6" fmla="*/ 39689 h 45286"/>
                    <a:gd name="connsiteX7" fmla="*/ 0 w 121343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3" h="45286">
                      <a:moveTo>
                        <a:pt x="0" y="30181"/>
                      </a:moveTo>
                      <a:lnTo>
                        <a:pt x="913" y="0"/>
                      </a:lnTo>
                      <a:cubicBezTo>
                        <a:pt x="5991" y="420"/>
                        <a:pt x="10246" y="774"/>
                        <a:pt x="15652" y="1222"/>
                      </a:cubicBezTo>
                      <a:cubicBezTo>
                        <a:pt x="51284" y="1090"/>
                        <a:pt x="86424" y="6778"/>
                        <a:pt x="121344" y="15055"/>
                      </a:cubicBezTo>
                      <a:cubicBezTo>
                        <a:pt x="119371" y="32966"/>
                        <a:pt x="115207" y="44156"/>
                        <a:pt x="108121" y="44896"/>
                      </a:cubicBezTo>
                      <a:cubicBezTo>
                        <a:pt x="107098" y="45004"/>
                        <a:pt x="106039" y="45203"/>
                        <a:pt x="104998" y="45287"/>
                      </a:cubicBezTo>
                      <a:lnTo>
                        <a:pt x="39157" y="39689"/>
                      </a:lnTo>
                      <a:cubicBezTo>
                        <a:pt x="16784" y="35402"/>
                        <a:pt x="0" y="30181"/>
                        <a:pt x="0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1" name="图形 10">
              <a:extLst>
                <a:ext uri="{FF2B5EF4-FFF2-40B4-BE49-F238E27FC236}">
                  <a16:creationId xmlns:a16="http://schemas.microsoft.com/office/drawing/2014/main" id="{5318723D-561F-91C6-67ED-250F3F693A27}"/>
                </a:ext>
              </a:extLst>
            </p:cNvPr>
            <p:cNvGrpSpPr/>
            <p:nvPr/>
          </p:nvGrpSpPr>
          <p:grpSpPr>
            <a:xfrm>
              <a:off x="8348254" y="542450"/>
              <a:ext cx="109132" cy="97576"/>
              <a:chOff x="8348254" y="542450"/>
              <a:chExt cx="109132" cy="97576"/>
            </a:xfrm>
            <a:solidFill>
              <a:srgbClr val="E8B161"/>
            </a:solidFill>
          </p:grpSpPr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id="{940CCECC-0F3D-2BB4-F16E-01E40550F5F7}"/>
                  </a:ext>
                </a:extLst>
              </p:cNvPr>
              <p:cNvSpPr/>
              <p:nvPr/>
            </p:nvSpPr>
            <p:spPr>
              <a:xfrm>
                <a:off x="8353533" y="559625"/>
                <a:ext cx="15438" cy="43390"/>
              </a:xfrm>
              <a:custGeom>
                <a:avLst/>
                <a:gdLst>
                  <a:gd name="connsiteX0" fmla="*/ 14373 w 15438"/>
                  <a:gd name="connsiteY0" fmla="*/ 28205 h 43390"/>
                  <a:gd name="connsiteX1" fmla="*/ 0 w 15438"/>
                  <a:gd name="connsiteY1" fmla="*/ 43391 h 43390"/>
                  <a:gd name="connsiteX2" fmla="*/ 6246 w 15438"/>
                  <a:gd name="connsiteY2" fmla="*/ 0 h 43390"/>
                  <a:gd name="connsiteX3" fmla="*/ 14227 w 15438"/>
                  <a:gd name="connsiteY3" fmla="*/ 6644 h 43390"/>
                  <a:gd name="connsiteX4" fmla="*/ 15433 w 15438"/>
                  <a:gd name="connsiteY4" fmla="*/ 14311 h 43390"/>
                  <a:gd name="connsiteX5" fmla="*/ 14373 w 15438"/>
                  <a:gd name="connsiteY5" fmla="*/ 28205 h 4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8" h="43390">
                    <a:moveTo>
                      <a:pt x="14373" y="28205"/>
                    </a:moveTo>
                    <a:cubicBezTo>
                      <a:pt x="12547" y="36783"/>
                      <a:pt x="7451" y="42068"/>
                      <a:pt x="0" y="43391"/>
                    </a:cubicBezTo>
                    <a:cubicBezTo>
                      <a:pt x="2338" y="28394"/>
                      <a:pt x="4420" y="13809"/>
                      <a:pt x="6246" y="0"/>
                    </a:cubicBezTo>
                    <a:cubicBezTo>
                      <a:pt x="10082" y="2433"/>
                      <a:pt x="13332" y="4949"/>
                      <a:pt x="14227" y="6644"/>
                    </a:cubicBezTo>
                    <a:cubicBezTo>
                      <a:pt x="15049" y="8213"/>
                      <a:pt x="15378" y="11102"/>
                      <a:pt x="15433" y="14311"/>
                    </a:cubicBezTo>
                    <a:cubicBezTo>
                      <a:pt x="15506" y="19445"/>
                      <a:pt x="14866" y="25414"/>
                      <a:pt x="14373" y="2820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id="{DE19C953-47C9-A804-6A36-7C76B9A0589A}"/>
                  </a:ext>
                </a:extLst>
              </p:cNvPr>
              <p:cNvSpPr/>
              <p:nvPr/>
            </p:nvSpPr>
            <p:spPr>
              <a:xfrm>
                <a:off x="8417048" y="560918"/>
                <a:ext cx="40338" cy="42438"/>
              </a:xfrm>
              <a:custGeom>
                <a:avLst/>
                <a:gdLst>
                  <a:gd name="connsiteX0" fmla="*/ 40331 w 40338"/>
                  <a:gd name="connsiteY0" fmla="*/ 17993 h 42438"/>
                  <a:gd name="connsiteX1" fmla="*/ 39345 w 40338"/>
                  <a:gd name="connsiteY1" fmla="*/ 11621 h 42438"/>
                  <a:gd name="connsiteX2" fmla="*/ 19821 w 40338"/>
                  <a:gd name="connsiteY2" fmla="*/ 84 h 42438"/>
                  <a:gd name="connsiteX3" fmla="*/ 2324 w 40338"/>
                  <a:gd name="connsiteY3" fmla="*/ 13584 h 42438"/>
                  <a:gd name="connsiteX4" fmla="*/ 14945 w 40338"/>
                  <a:gd name="connsiteY4" fmla="*/ 40646 h 42438"/>
                  <a:gd name="connsiteX5" fmla="*/ 39455 w 40338"/>
                  <a:gd name="connsiteY5" fmla="*/ 29534 h 42438"/>
                  <a:gd name="connsiteX6" fmla="*/ 40331 w 40338"/>
                  <a:gd name="connsiteY6" fmla="*/ 17993 h 4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38" h="42438">
                    <a:moveTo>
                      <a:pt x="40331" y="17993"/>
                    </a:moveTo>
                    <a:cubicBezTo>
                      <a:pt x="40295" y="15321"/>
                      <a:pt x="40021" y="12923"/>
                      <a:pt x="39345" y="11621"/>
                    </a:cubicBezTo>
                    <a:cubicBezTo>
                      <a:pt x="37482" y="8129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4" y="13584"/>
                    </a:cubicBezTo>
                    <a:cubicBezTo>
                      <a:pt x="-3447" y="25690"/>
                      <a:pt x="1813" y="35974"/>
                      <a:pt x="14945" y="40646"/>
                    </a:cubicBezTo>
                    <a:cubicBezTo>
                      <a:pt x="27876" y="45248"/>
                      <a:pt x="37062" y="40794"/>
                      <a:pt x="39455" y="29534"/>
                    </a:cubicBezTo>
                    <a:cubicBezTo>
                      <a:pt x="39875" y="27218"/>
                      <a:pt x="40404" y="22258"/>
                      <a:pt x="40331" y="17993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id="{8BAE71D6-AD48-0AFE-F126-EAE614DDFE1F}"/>
                  </a:ext>
                </a:extLst>
              </p:cNvPr>
              <p:cNvSpPr/>
              <p:nvPr/>
            </p:nvSpPr>
            <p:spPr>
              <a:xfrm>
                <a:off x="8372142" y="584737"/>
                <a:ext cx="41525" cy="39314"/>
              </a:xfrm>
              <a:custGeom>
                <a:avLst/>
                <a:gdLst>
                  <a:gd name="connsiteX0" fmla="*/ 10229 w 41525"/>
                  <a:gd name="connsiteY0" fmla="*/ 35465 h 39314"/>
                  <a:gd name="connsiteX1" fmla="*/ 15251 w 41525"/>
                  <a:gd name="connsiteY1" fmla="*/ 39125 h 39314"/>
                  <a:gd name="connsiteX2" fmla="*/ 36419 w 41525"/>
                  <a:gd name="connsiteY2" fmla="*/ 33690 h 39314"/>
                  <a:gd name="connsiteX3" fmla="*/ 39140 w 41525"/>
                  <a:gd name="connsiteY3" fmla="*/ 12561 h 39314"/>
                  <a:gd name="connsiteX4" fmla="*/ 12110 w 41525"/>
                  <a:gd name="connsiteY4" fmla="*/ 2726 h 39314"/>
                  <a:gd name="connsiteX5" fmla="*/ 2978 w 41525"/>
                  <a:gd name="connsiteY5" fmla="*/ 27000 h 39314"/>
                  <a:gd name="connsiteX6" fmla="*/ 10229 w 41525"/>
                  <a:gd name="connsiteY6" fmla="*/ 35465 h 39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25" h="39314">
                    <a:moveTo>
                      <a:pt x="10229" y="35465"/>
                    </a:moveTo>
                    <a:cubicBezTo>
                      <a:pt x="12091" y="37259"/>
                      <a:pt x="13899" y="38705"/>
                      <a:pt x="15251" y="39125"/>
                    </a:cubicBezTo>
                    <a:cubicBezTo>
                      <a:pt x="18904" y="40247"/>
                      <a:pt x="33497" y="36112"/>
                      <a:pt x="36419" y="33690"/>
                    </a:cubicBezTo>
                    <a:cubicBezTo>
                      <a:pt x="43377" y="27922"/>
                      <a:pt x="42117" y="20947"/>
                      <a:pt x="39140" y="12561"/>
                    </a:cubicBezTo>
                    <a:cubicBezTo>
                      <a:pt x="34830" y="381"/>
                      <a:pt x="24237" y="-3036"/>
                      <a:pt x="12110" y="2726"/>
                    </a:cubicBezTo>
                    <a:cubicBezTo>
                      <a:pt x="147" y="8399"/>
                      <a:pt x="-3067" y="17695"/>
                      <a:pt x="2978" y="27000"/>
                    </a:cubicBezTo>
                    <a:cubicBezTo>
                      <a:pt x="4275" y="28854"/>
                      <a:pt x="7288" y="32600"/>
                      <a:pt x="10229" y="3546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id="{711B2EB9-2562-A440-8429-6D48EF0B8C8A}"/>
                  </a:ext>
                </a:extLst>
              </p:cNvPr>
              <p:cNvSpPr/>
              <p:nvPr/>
            </p:nvSpPr>
            <p:spPr>
              <a:xfrm>
                <a:off x="8375139" y="542450"/>
                <a:ext cx="26036" cy="24650"/>
              </a:xfrm>
              <a:custGeom>
                <a:avLst/>
                <a:gdLst>
                  <a:gd name="connsiteX0" fmla="*/ 6410 w 26036"/>
                  <a:gd name="connsiteY0" fmla="*/ 22238 h 24650"/>
                  <a:gd name="connsiteX1" fmla="*/ 9570 w 26036"/>
                  <a:gd name="connsiteY1" fmla="*/ 24532 h 24650"/>
                  <a:gd name="connsiteX2" fmla="*/ 22829 w 26036"/>
                  <a:gd name="connsiteY2" fmla="*/ 21126 h 24650"/>
                  <a:gd name="connsiteX3" fmla="*/ 24546 w 26036"/>
                  <a:gd name="connsiteY3" fmla="*/ 7876 h 24650"/>
                  <a:gd name="connsiteX4" fmla="*/ 7579 w 26036"/>
                  <a:gd name="connsiteY4" fmla="*/ 1708 h 24650"/>
                  <a:gd name="connsiteX5" fmla="*/ 1862 w 26036"/>
                  <a:gd name="connsiteY5" fmla="*/ 16927 h 24650"/>
                  <a:gd name="connsiteX6" fmla="*/ 6410 w 2603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36" h="24650">
                    <a:moveTo>
                      <a:pt x="6410" y="22238"/>
                    </a:moveTo>
                    <a:cubicBezTo>
                      <a:pt x="7579" y="23363"/>
                      <a:pt x="8711" y="24271"/>
                      <a:pt x="9570" y="24532"/>
                    </a:cubicBezTo>
                    <a:cubicBezTo>
                      <a:pt x="11852" y="25235"/>
                      <a:pt x="21003" y="22644"/>
                      <a:pt x="22829" y="21126"/>
                    </a:cubicBezTo>
                    <a:cubicBezTo>
                      <a:pt x="27194" y="17508"/>
                      <a:pt x="26409" y="13136"/>
                      <a:pt x="24546" y="7876"/>
                    </a:cubicBezTo>
                    <a:cubicBezTo>
                      <a:pt x="21843" y="238"/>
                      <a:pt x="15195" y="-1903"/>
                      <a:pt x="7579" y="1708"/>
                    </a:cubicBezTo>
                    <a:cubicBezTo>
                      <a:pt x="91" y="5266"/>
                      <a:pt x="-1918" y="11092"/>
                      <a:pt x="1862" y="16927"/>
                    </a:cubicBezTo>
                    <a:cubicBezTo>
                      <a:pt x="2684" y="18094"/>
                      <a:pt x="4565" y="20441"/>
                      <a:pt x="6410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id="{8ED3DA8A-F978-99F5-497A-C0FE062C4486}"/>
                  </a:ext>
                </a:extLst>
              </p:cNvPr>
              <p:cNvSpPr/>
              <p:nvPr/>
            </p:nvSpPr>
            <p:spPr>
              <a:xfrm>
                <a:off x="8348254" y="615378"/>
                <a:ext cx="21014" cy="24648"/>
              </a:xfrm>
              <a:custGeom>
                <a:avLst/>
                <a:gdLst>
                  <a:gd name="connsiteX0" fmla="*/ 3196 w 21014"/>
                  <a:gd name="connsiteY0" fmla="*/ 1422 h 24648"/>
                  <a:gd name="connsiteX1" fmla="*/ 19524 w 21014"/>
                  <a:gd name="connsiteY1" fmla="*/ 7874 h 24648"/>
                  <a:gd name="connsiteX2" fmla="*/ 17807 w 21014"/>
                  <a:gd name="connsiteY2" fmla="*/ 21121 h 24648"/>
                  <a:gd name="connsiteX3" fmla="*/ 4548 w 21014"/>
                  <a:gd name="connsiteY3" fmla="*/ 24531 h 24648"/>
                  <a:gd name="connsiteX4" fmla="*/ 1388 w 21014"/>
                  <a:gd name="connsiteY4" fmla="*/ 22231 h 24648"/>
                  <a:gd name="connsiteX5" fmla="*/ 0 w 21014"/>
                  <a:gd name="connsiteY5" fmla="*/ 20801 h 24648"/>
                  <a:gd name="connsiteX6" fmla="*/ 3196 w 21014"/>
                  <a:gd name="connsiteY6" fmla="*/ 1422 h 2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14" h="24648">
                    <a:moveTo>
                      <a:pt x="3196" y="1422"/>
                    </a:moveTo>
                    <a:cubicBezTo>
                      <a:pt x="10538" y="-1778"/>
                      <a:pt x="16894" y="445"/>
                      <a:pt x="19524" y="7874"/>
                    </a:cubicBezTo>
                    <a:cubicBezTo>
                      <a:pt x="21387" y="13134"/>
                      <a:pt x="22172" y="17503"/>
                      <a:pt x="17807" y="21121"/>
                    </a:cubicBezTo>
                    <a:cubicBezTo>
                      <a:pt x="15981" y="22642"/>
                      <a:pt x="6831" y="25232"/>
                      <a:pt x="4548" y="24531"/>
                    </a:cubicBezTo>
                    <a:cubicBezTo>
                      <a:pt x="3689" y="24266"/>
                      <a:pt x="2539" y="23364"/>
                      <a:pt x="1388" y="22231"/>
                    </a:cubicBezTo>
                    <a:cubicBezTo>
                      <a:pt x="931" y="21786"/>
                      <a:pt x="457" y="21293"/>
                      <a:pt x="0" y="20801"/>
                    </a:cubicBezTo>
                    <a:lnTo>
                      <a:pt x="3196" y="1422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22" name="图形 10">
              <a:extLst>
                <a:ext uri="{FF2B5EF4-FFF2-40B4-BE49-F238E27FC236}">
                  <a16:creationId xmlns:a16="http://schemas.microsoft.com/office/drawing/2014/main" id="{0D528118-CE90-BFB5-4A44-8000C4AFC10F}"/>
                </a:ext>
              </a:extLst>
            </p:cNvPr>
            <p:cNvGrpSpPr/>
            <p:nvPr/>
          </p:nvGrpSpPr>
          <p:grpSpPr>
            <a:xfrm>
              <a:off x="8458069" y="617008"/>
              <a:ext cx="83496" cy="87742"/>
              <a:chOff x="8458069" y="617008"/>
              <a:chExt cx="83496" cy="87742"/>
            </a:xfrm>
            <a:solidFill>
              <a:srgbClr val="E8B161"/>
            </a:solidFill>
          </p:grpSpPr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id="{83F8EE2A-5ED7-8806-5A5D-E91BD2E6DEA2}"/>
                  </a:ext>
                </a:extLst>
              </p:cNvPr>
              <p:cNvSpPr/>
              <p:nvPr/>
            </p:nvSpPr>
            <p:spPr>
              <a:xfrm>
                <a:off x="8492703" y="617008"/>
                <a:ext cx="41621" cy="51072"/>
              </a:xfrm>
              <a:custGeom>
                <a:avLst/>
                <a:gdLst>
                  <a:gd name="connsiteX0" fmla="*/ 33933 w 41621"/>
                  <a:gd name="connsiteY0" fmla="*/ 4186 h 51072"/>
                  <a:gd name="connsiteX1" fmla="*/ 23851 w 41621"/>
                  <a:gd name="connsiteY1" fmla="*/ 101 h 51072"/>
                  <a:gd name="connsiteX2" fmla="*/ 2793 w 41621"/>
                  <a:gd name="connsiteY2" fmla="*/ 16346 h 51072"/>
                  <a:gd name="connsiteX3" fmla="*/ 17988 w 41621"/>
                  <a:gd name="connsiteY3" fmla="*/ 48917 h 51072"/>
                  <a:gd name="connsiteX4" fmla="*/ 41622 w 41621"/>
                  <a:gd name="connsiteY4" fmla="*/ 46629 h 51072"/>
                  <a:gd name="connsiteX5" fmla="*/ 33933 w 41621"/>
                  <a:gd name="connsiteY5" fmla="*/ 4186 h 5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21" h="51072">
                    <a:moveTo>
                      <a:pt x="33933" y="4186"/>
                    </a:moveTo>
                    <a:cubicBezTo>
                      <a:pt x="29787" y="1980"/>
                      <a:pt x="25805" y="292"/>
                      <a:pt x="23851" y="101"/>
                    </a:cubicBezTo>
                    <a:cubicBezTo>
                      <a:pt x="12637" y="-948"/>
                      <a:pt x="7578" y="6318"/>
                      <a:pt x="2793" y="16346"/>
                    </a:cubicBezTo>
                    <a:cubicBezTo>
                      <a:pt x="-4147" y="30924"/>
                      <a:pt x="2190" y="43292"/>
                      <a:pt x="17988" y="48917"/>
                    </a:cubicBezTo>
                    <a:cubicBezTo>
                      <a:pt x="28125" y="52517"/>
                      <a:pt x="36325" y="51507"/>
                      <a:pt x="41622" y="46629"/>
                    </a:cubicBezTo>
                    <a:lnTo>
                      <a:pt x="33933" y="4186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id="{CDF7D6D6-08EE-7793-BAA7-48C1D65C1F2D}"/>
                  </a:ext>
                </a:extLst>
              </p:cNvPr>
              <p:cNvSpPr/>
              <p:nvPr/>
            </p:nvSpPr>
            <p:spPr>
              <a:xfrm>
                <a:off x="8458069" y="659368"/>
                <a:ext cx="40353" cy="42441"/>
              </a:xfrm>
              <a:custGeom>
                <a:avLst/>
                <a:gdLst>
                  <a:gd name="connsiteX0" fmla="*/ 40349 w 40353"/>
                  <a:gd name="connsiteY0" fmla="*/ 17995 h 42441"/>
                  <a:gd name="connsiteX1" fmla="*/ 39345 w 40353"/>
                  <a:gd name="connsiteY1" fmla="*/ 11621 h 42441"/>
                  <a:gd name="connsiteX2" fmla="*/ 19821 w 40353"/>
                  <a:gd name="connsiteY2" fmla="*/ 84 h 42441"/>
                  <a:gd name="connsiteX3" fmla="*/ 2325 w 40353"/>
                  <a:gd name="connsiteY3" fmla="*/ 13586 h 42441"/>
                  <a:gd name="connsiteX4" fmla="*/ 14945 w 40353"/>
                  <a:gd name="connsiteY4" fmla="*/ 40647 h 42441"/>
                  <a:gd name="connsiteX5" fmla="*/ 39454 w 40353"/>
                  <a:gd name="connsiteY5" fmla="*/ 29538 h 42441"/>
                  <a:gd name="connsiteX6" fmla="*/ 40349 w 40353"/>
                  <a:gd name="connsiteY6" fmla="*/ 17995 h 4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53" h="42441">
                    <a:moveTo>
                      <a:pt x="40349" y="17995"/>
                    </a:moveTo>
                    <a:cubicBezTo>
                      <a:pt x="40294" y="15321"/>
                      <a:pt x="40021" y="12925"/>
                      <a:pt x="39345" y="11621"/>
                    </a:cubicBezTo>
                    <a:cubicBezTo>
                      <a:pt x="37482" y="8131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5" y="13586"/>
                    </a:cubicBezTo>
                    <a:cubicBezTo>
                      <a:pt x="-3447" y="25691"/>
                      <a:pt x="1813" y="35974"/>
                      <a:pt x="14945" y="40647"/>
                    </a:cubicBezTo>
                    <a:cubicBezTo>
                      <a:pt x="27876" y="45252"/>
                      <a:pt x="37062" y="40795"/>
                      <a:pt x="39454" y="29538"/>
                    </a:cubicBezTo>
                    <a:cubicBezTo>
                      <a:pt x="39874" y="27218"/>
                      <a:pt x="40404" y="22258"/>
                      <a:pt x="40349" y="1799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id="{16E82BA9-9865-BAA9-25FC-EE9283C75215}"/>
                  </a:ext>
                </a:extLst>
              </p:cNvPr>
              <p:cNvSpPr/>
              <p:nvPr/>
            </p:nvSpPr>
            <p:spPr>
              <a:xfrm>
                <a:off x="8515518" y="680099"/>
                <a:ext cx="26046" cy="24650"/>
              </a:xfrm>
              <a:custGeom>
                <a:avLst/>
                <a:gdLst>
                  <a:gd name="connsiteX0" fmla="*/ 6424 w 26046"/>
                  <a:gd name="connsiteY0" fmla="*/ 22238 h 24650"/>
                  <a:gd name="connsiteX1" fmla="*/ 9565 w 26046"/>
                  <a:gd name="connsiteY1" fmla="*/ 24532 h 24650"/>
                  <a:gd name="connsiteX2" fmla="*/ 22843 w 26046"/>
                  <a:gd name="connsiteY2" fmla="*/ 21124 h 24650"/>
                  <a:gd name="connsiteX3" fmla="*/ 24541 w 26046"/>
                  <a:gd name="connsiteY3" fmla="*/ 7876 h 24650"/>
                  <a:gd name="connsiteX4" fmla="*/ 7592 w 26046"/>
                  <a:gd name="connsiteY4" fmla="*/ 1710 h 24650"/>
                  <a:gd name="connsiteX5" fmla="*/ 1858 w 26046"/>
                  <a:gd name="connsiteY5" fmla="*/ 16929 h 24650"/>
                  <a:gd name="connsiteX6" fmla="*/ 6424 w 2604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6" h="24650">
                    <a:moveTo>
                      <a:pt x="6424" y="22238"/>
                    </a:moveTo>
                    <a:cubicBezTo>
                      <a:pt x="7574" y="23362"/>
                      <a:pt x="8725" y="24269"/>
                      <a:pt x="9565" y="24532"/>
                    </a:cubicBezTo>
                    <a:cubicBezTo>
                      <a:pt x="11848" y="25236"/>
                      <a:pt x="20998" y="22644"/>
                      <a:pt x="22843" y="21124"/>
                    </a:cubicBezTo>
                    <a:cubicBezTo>
                      <a:pt x="27208" y="17506"/>
                      <a:pt x="26422" y="13136"/>
                      <a:pt x="24541" y="7876"/>
                    </a:cubicBezTo>
                    <a:cubicBezTo>
                      <a:pt x="21838" y="238"/>
                      <a:pt x="15190" y="-1904"/>
                      <a:pt x="7592" y="1710"/>
                    </a:cubicBezTo>
                    <a:cubicBezTo>
                      <a:pt x="105" y="5266"/>
                      <a:pt x="-1923" y="11096"/>
                      <a:pt x="1858" y="16929"/>
                    </a:cubicBezTo>
                    <a:cubicBezTo>
                      <a:pt x="2680" y="18094"/>
                      <a:pt x="4561" y="20441"/>
                      <a:pt x="6424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23" name="任意多边形: 形状 1722">
              <a:extLst>
                <a:ext uri="{FF2B5EF4-FFF2-40B4-BE49-F238E27FC236}">
                  <a16:creationId xmlns:a16="http://schemas.microsoft.com/office/drawing/2014/main" id="{EFA96BC2-10BD-DCB2-71F1-D8619E9FAD92}"/>
                </a:ext>
              </a:extLst>
            </p:cNvPr>
            <p:cNvSpPr/>
            <p:nvPr/>
          </p:nvSpPr>
          <p:spPr>
            <a:xfrm>
              <a:off x="8386590" y="467673"/>
              <a:ext cx="107554" cy="17896"/>
            </a:xfrm>
            <a:custGeom>
              <a:avLst/>
              <a:gdLst>
                <a:gd name="connsiteX0" fmla="*/ 0 w 107554"/>
                <a:gd name="connsiteY0" fmla="*/ 1825 h 17896"/>
                <a:gd name="connsiteX1" fmla="*/ 1206 w 107554"/>
                <a:gd name="connsiteY1" fmla="*/ 2234 h 17896"/>
                <a:gd name="connsiteX2" fmla="*/ 4602 w 107554"/>
                <a:gd name="connsiteY2" fmla="*/ 3304 h 17896"/>
                <a:gd name="connsiteX3" fmla="*/ 9899 w 107554"/>
                <a:gd name="connsiteY3" fmla="*/ 4800 h 17896"/>
                <a:gd name="connsiteX4" fmla="*/ 16766 w 107554"/>
                <a:gd name="connsiteY4" fmla="*/ 6500 h 17896"/>
                <a:gd name="connsiteX5" fmla="*/ 24930 w 107554"/>
                <a:gd name="connsiteY5" fmla="*/ 8140 h 17896"/>
                <a:gd name="connsiteX6" fmla="*/ 29405 w 107554"/>
                <a:gd name="connsiteY6" fmla="*/ 8882 h 17896"/>
                <a:gd name="connsiteX7" fmla="*/ 34062 w 107554"/>
                <a:gd name="connsiteY7" fmla="*/ 9506 h 17896"/>
                <a:gd name="connsiteX8" fmla="*/ 43851 w 107554"/>
                <a:gd name="connsiteY8" fmla="*/ 10379 h 17896"/>
                <a:gd name="connsiteX9" fmla="*/ 48892 w 107554"/>
                <a:gd name="connsiteY9" fmla="*/ 10589 h 17896"/>
                <a:gd name="connsiteX10" fmla="*/ 53969 w 107554"/>
                <a:gd name="connsiteY10" fmla="*/ 10597 h 17896"/>
                <a:gd name="connsiteX11" fmla="*/ 59047 w 107554"/>
                <a:gd name="connsiteY11" fmla="*/ 10441 h 17896"/>
                <a:gd name="connsiteX12" fmla="*/ 61567 w 107554"/>
                <a:gd name="connsiteY12" fmla="*/ 10310 h 17896"/>
                <a:gd name="connsiteX13" fmla="*/ 64069 w 107554"/>
                <a:gd name="connsiteY13" fmla="*/ 10107 h 17896"/>
                <a:gd name="connsiteX14" fmla="*/ 66535 w 107554"/>
                <a:gd name="connsiteY14" fmla="*/ 9890 h 17896"/>
                <a:gd name="connsiteX15" fmla="*/ 69000 w 107554"/>
                <a:gd name="connsiteY15" fmla="*/ 9601 h 17896"/>
                <a:gd name="connsiteX16" fmla="*/ 71411 w 107554"/>
                <a:gd name="connsiteY16" fmla="*/ 9307 h 17896"/>
                <a:gd name="connsiteX17" fmla="*/ 73804 w 107554"/>
                <a:gd name="connsiteY17" fmla="*/ 8940 h 17896"/>
                <a:gd name="connsiteX18" fmla="*/ 76141 w 107554"/>
                <a:gd name="connsiteY18" fmla="*/ 8582 h 17896"/>
                <a:gd name="connsiteX19" fmla="*/ 78424 w 107554"/>
                <a:gd name="connsiteY19" fmla="*/ 8146 h 17896"/>
                <a:gd name="connsiteX20" fmla="*/ 80671 w 107554"/>
                <a:gd name="connsiteY20" fmla="*/ 7733 h 17896"/>
                <a:gd name="connsiteX21" fmla="*/ 82844 w 107554"/>
                <a:gd name="connsiteY21" fmla="*/ 7245 h 17896"/>
                <a:gd name="connsiteX22" fmla="*/ 90935 w 107554"/>
                <a:gd name="connsiteY22" fmla="*/ 5284 h 17896"/>
                <a:gd name="connsiteX23" fmla="*/ 94496 w 107554"/>
                <a:gd name="connsiteY23" fmla="*/ 4241 h 17896"/>
                <a:gd name="connsiteX24" fmla="*/ 97729 w 107554"/>
                <a:gd name="connsiteY24" fmla="*/ 3266 h 17896"/>
                <a:gd name="connsiteX25" fmla="*/ 100560 w 107554"/>
                <a:gd name="connsiteY25" fmla="*/ 2358 h 17896"/>
                <a:gd name="connsiteX26" fmla="*/ 102971 w 107554"/>
                <a:gd name="connsiteY26" fmla="*/ 1560 h 17896"/>
                <a:gd name="connsiteX27" fmla="*/ 106349 w 107554"/>
                <a:gd name="connsiteY27" fmla="*/ 391 h 17896"/>
                <a:gd name="connsiteX28" fmla="*/ 107555 w 107554"/>
                <a:gd name="connsiteY28" fmla="*/ 0 h 17896"/>
                <a:gd name="connsiteX29" fmla="*/ 106532 w 107554"/>
                <a:gd name="connsiteY29" fmla="*/ 762 h 17896"/>
                <a:gd name="connsiteX30" fmla="*/ 103610 w 107554"/>
                <a:gd name="connsiteY30" fmla="*/ 2860 h 17896"/>
                <a:gd name="connsiteX31" fmla="*/ 98861 w 107554"/>
                <a:gd name="connsiteY31" fmla="*/ 5844 h 17896"/>
                <a:gd name="connsiteX32" fmla="*/ 95829 w 107554"/>
                <a:gd name="connsiteY32" fmla="*/ 7512 h 17896"/>
                <a:gd name="connsiteX33" fmla="*/ 92396 w 107554"/>
                <a:gd name="connsiteY33" fmla="*/ 9249 h 17896"/>
                <a:gd name="connsiteX34" fmla="*/ 88560 w 107554"/>
                <a:gd name="connsiteY34" fmla="*/ 10924 h 17896"/>
                <a:gd name="connsiteX35" fmla="*/ 84360 w 107554"/>
                <a:gd name="connsiteY35" fmla="*/ 12525 h 17896"/>
                <a:gd name="connsiteX36" fmla="*/ 82150 w 107554"/>
                <a:gd name="connsiteY36" fmla="*/ 13303 h 17896"/>
                <a:gd name="connsiteX37" fmla="*/ 79849 w 107554"/>
                <a:gd name="connsiteY37" fmla="*/ 13997 h 17896"/>
                <a:gd name="connsiteX38" fmla="*/ 77493 w 107554"/>
                <a:gd name="connsiteY38" fmla="*/ 14693 h 17896"/>
                <a:gd name="connsiteX39" fmla="*/ 75045 w 107554"/>
                <a:gd name="connsiteY39" fmla="*/ 15285 h 17896"/>
                <a:gd name="connsiteX40" fmla="*/ 72561 w 107554"/>
                <a:gd name="connsiteY40" fmla="*/ 15871 h 17896"/>
                <a:gd name="connsiteX41" fmla="*/ 70023 w 107554"/>
                <a:gd name="connsiteY41" fmla="*/ 16344 h 17896"/>
                <a:gd name="connsiteX42" fmla="*/ 67430 w 107554"/>
                <a:gd name="connsiteY42" fmla="*/ 16812 h 17896"/>
                <a:gd name="connsiteX43" fmla="*/ 64799 w 107554"/>
                <a:gd name="connsiteY43" fmla="*/ 17142 h 17896"/>
                <a:gd name="connsiteX44" fmla="*/ 62151 w 107554"/>
                <a:gd name="connsiteY44" fmla="*/ 17458 h 17896"/>
                <a:gd name="connsiteX45" fmla="*/ 59467 w 107554"/>
                <a:gd name="connsiteY45" fmla="*/ 17661 h 17896"/>
                <a:gd name="connsiteX46" fmla="*/ 54061 w 107554"/>
                <a:gd name="connsiteY46" fmla="*/ 17887 h 17896"/>
                <a:gd name="connsiteX47" fmla="*/ 48655 w 107554"/>
                <a:gd name="connsiteY47" fmla="*/ 17814 h 17896"/>
                <a:gd name="connsiteX48" fmla="*/ 43303 w 107554"/>
                <a:gd name="connsiteY48" fmla="*/ 17424 h 17896"/>
                <a:gd name="connsiteX49" fmla="*/ 38080 w 107554"/>
                <a:gd name="connsiteY49" fmla="*/ 16766 h 17896"/>
                <a:gd name="connsiteX50" fmla="*/ 35523 w 107554"/>
                <a:gd name="connsiteY50" fmla="*/ 16361 h 17896"/>
                <a:gd name="connsiteX51" fmla="*/ 33021 w 107554"/>
                <a:gd name="connsiteY51" fmla="*/ 15869 h 17896"/>
                <a:gd name="connsiteX52" fmla="*/ 28199 w 107554"/>
                <a:gd name="connsiteY52" fmla="*/ 14759 h 17896"/>
                <a:gd name="connsiteX53" fmla="*/ 23634 w 107554"/>
                <a:gd name="connsiteY53" fmla="*/ 13453 h 17896"/>
                <a:gd name="connsiteX54" fmla="*/ 15488 w 107554"/>
                <a:gd name="connsiteY54" fmla="*/ 10505 h 17896"/>
                <a:gd name="connsiteX55" fmla="*/ 8876 w 107554"/>
                <a:gd name="connsiteY55" fmla="*/ 7410 h 17896"/>
                <a:gd name="connsiteX56" fmla="*/ 4000 w 107554"/>
                <a:gd name="connsiteY56" fmla="*/ 4615 h 17896"/>
                <a:gd name="connsiteX57" fmla="*/ 1005 w 107554"/>
                <a:gd name="connsiteY57" fmla="*/ 2603 h 17896"/>
                <a:gd name="connsiteX58" fmla="*/ 0 w 107554"/>
                <a:gd name="connsiteY58" fmla="*/ 1825 h 1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7554" h="17896">
                  <a:moveTo>
                    <a:pt x="0" y="1825"/>
                  </a:moveTo>
                  <a:cubicBezTo>
                    <a:pt x="0" y="1825"/>
                    <a:pt x="420" y="1965"/>
                    <a:pt x="1206" y="2234"/>
                  </a:cubicBezTo>
                  <a:cubicBezTo>
                    <a:pt x="1973" y="2502"/>
                    <a:pt x="3141" y="2847"/>
                    <a:pt x="4602" y="3304"/>
                  </a:cubicBezTo>
                  <a:cubicBezTo>
                    <a:pt x="6064" y="3761"/>
                    <a:pt x="7853" y="4244"/>
                    <a:pt x="9899" y="4800"/>
                  </a:cubicBezTo>
                  <a:cubicBezTo>
                    <a:pt x="11944" y="5355"/>
                    <a:pt x="14264" y="5916"/>
                    <a:pt x="16766" y="6500"/>
                  </a:cubicBezTo>
                  <a:cubicBezTo>
                    <a:pt x="19305" y="7046"/>
                    <a:pt x="22026" y="7649"/>
                    <a:pt x="24930" y="8140"/>
                  </a:cubicBezTo>
                  <a:cubicBezTo>
                    <a:pt x="26391" y="8412"/>
                    <a:pt x="27889" y="8630"/>
                    <a:pt x="29405" y="8882"/>
                  </a:cubicBezTo>
                  <a:cubicBezTo>
                    <a:pt x="30939" y="9066"/>
                    <a:pt x="32491" y="9340"/>
                    <a:pt x="34062" y="9506"/>
                  </a:cubicBezTo>
                  <a:cubicBezTo>
                    <a:pt x="37240" y="9895"/>
                    <a:pt x="40527" y="10177"/>
                    <a:pt x="43851" y="10379"/>
                  </a:cubicBezTo>
                  <a:cubicBezTo>
                    <a:pt x="45532" y="10502"/>
                    <a:pt x="47212" y="10496"/>
                    <a:pt x="48892" y="10589"/>
                  </a:cubicBezTo>
                  <a:cubicBezTo>
                    <a:pt x="50590" y="10586"/>
                    <a:pt x="52271" y="10655"/>
                    <a:pt x="53969" y="10597"/>
                  </a:cubicBezTo>
                  <a:cubicBezTo>
                    <a:pt x="55668" y="10553"/>
                    <a:pt x="57348" y="10573"/>
                    <a:pt x="59047" y="10441"/>
                  </a:cubicBezTo>
                  <a:cubicBezTo>
                    <a:pt x="59887" y="10396"/>
                    <a:pt x="60727" y="10352"/>
                    <a:pt x="61567" y="10310"/>
                  </a:cubicBezTo>
                  <a:cubicBezTo>
                    <a:pt x="62407" y="10266"/>
                    <a:pt x="63229" y="10175"/>
                    <a:pt x="64069" y="10107"/>
                  </a:cubicBezTo>
                  <a:cubicBezTo>
                    <a:pt x="64891" y="10036"/>
                    <a:pt x="65731" y="9961"/>
                    <a:pt x="66535" y="9890"/>
                  </a:cubicBezTo>
                  <a:cubicBezTo>
                    <a:pt x="67357" y="9793"/>
                    <a:pt x="68178" y="9696"/>
                    <a:pt x="69000" y="9601"/>
                  </a:cubicBezTo>
                  <a:cubicBezTo>
                    <a:pt x="69804" y="9501"/>
                    <a:pt x="70626" y="9422"/>
                    <a:pt x="71411" y="9307"/>
                  </a:cubicBezTo>
                  <a:cubicBezTo>
                    <a:pt x="72215" y="9185"/>
                    <a:pt x="73018" y="9061"/>
                    <a:pt x="73804" y="8940"/>
                  </a:cubicBezTo>
                  <a:cubicBezTo>
                    <a:pt x="74589" y="8821"/>
                    <a:pt x="75374" y="8703"/>
                    <a:pt x="76141" y="8582"/>
                  </a:cubicBezTo>
                  <a:cubicBezTo>
                    <a:pt x="76908" y="8427"/>
                    <a:pt x="77675" y="8283"/>
                    <a:pt x="78424" y="8146"/>
                  </a:cubicBezTo>
                  <a:cubicBezTo>
                    <a:pt x="79191" y="8007"/>
                    <a:pt x="79940" y="7870"/>
                    <a:pt x="80671" y="7733"/>
                  </a:cubicBezTo>
                  <a:cubicBezTo>
                    <a:pt x="81401" y="7568"/>
                    <a:pt x="82132" y="7406"/>
                    <a:pt x="82844" y="7245"/>
                  </a:cubicBezTo>
                  <a:cubicBezTo>
                    <a:pt x="85730" y="6661"/>
                    <a:pt x="88415" y="5908"/>
                    <a:pt x="90935" y="5284"/>
                  </a:cubicBezTo>
                  <a:cubicBezTo>
                    <a:pt x="92177" y="4920"/>
                    <a:pt x="93364" y="4573"/>
                    <a:pt x="94496" y="4241"/>
                  </a:cubicBezTo>
                  <a:cubicBezTo>
                    <a:pt x="95647" y="3929"/>
                    <a:pt x="96724" y="3609"/>
                    <a:pt x="97729" y="3266"/>
                  </a:cubicBezTo>
                  <a:cubicBezTo>
                    <a:pt x="98733" y="2942"/>
                    <a:pt x="99665" y="2621"/>
                    <a:pt x="100560" y="2358"/>
                  </a:cubicBezTo>
                  <a:cubicBezTo>
                    <a:pt x="101436" y="2097"/>
                    <a:pt x="102258" y="1834"/>
                    <a:pt x="102971" y="1560"/>
                  </a:cubicBezTo>
                  <a:cubicBezTo>
                    <a:pt x="104395" y="1026"/>
                    <a:pt x="105564" y="665"/>
                    <a:pt x="106349" y="391"/>
                  </a:cubicBezTo>
                  <a:cubicBezTo>
                    <a:pt x="107135" y="135"/>
                    <a:pt x="107555" y="0"/>
                    <a:pt x="107555" y="0"/>
                  </a:cubicBezTo>
                  <a:cubicBezTo>
                    <a:pt x="107555" y="0"/>
                    <a:pt x="107208" y="265"/>
                    <a:pt x="106532" y="762"/>
                  </a:cubicBezTo>
                  <a:cubicBezTo>
                    <a:pt x="105874" y="1242"/>
                    <a:pt x="104888" y="1983"/>
                    <a:pt x="103610" y="2860"/>
                  </a:cubicBezTo>
                  <a:cubicBezTo>
                    <a:pt x="102350" y="3777"/>
                    <a:pt x="100724" y="4716"/>
                    <a:pt x="98861" y="5844"/>
                  </a:cubicBezTo>
                  <a:cubicBezTo>
                    <a:pt x="97930" y="6425"/>
                    <a:pt x="96907" y="6951"/>
                    <a:pt x="95829" y="7512"/>
                  </a:cubicBezTo>
                  <a:cubicBezTo>
                    <a:pt x="94752" y="8073"/>
                    <a:pt x="93601" y="8657"/>
                    <a:pt x="92396" y="9249"/>
                  </a:cubicBezTo>
                  <a:cubicBezTo>
                    <a:pt x="91172" y="9786"/>
                    <a:pt x="89894" y="10345"/>
                    <a:pt x="88560" y="10924"/>
                  </a:cubicBezTo>
                  <a:cubicBezTo>
                    <a:pt x="87245" y="11530"/>
                    <a:pt x="85803" y="11972"/>
                    <a:pt x="84360" y="12525"/>
                  </a:cubicBezTo>
                  <a:cubicBezTo>
                    <a:pt x="83648" y="12788"/>
                    <a:pt x="82899" y="13060"/>
                    <a:pt x="82150" y="13303"/>
                  </a:cubicBezTo>
                  <a:cubicBezTo>
                    <a:pt x="81401" y="13532"/>
                    <a:pt x="80634" y="13762"/>
                    <a:pt x="79849" y="13997"/>
                  </a:cubicBezTo>
                  <a:cubicBezTo>
                    <a:pt x="79063" y="14226"/>
                    <a:pt x="78278" y="14459"/>
                    <a:pt x="77493" y="14693"/>
                  </a:cubicBezTo>
                  <a:cubicBezTo>
                    <a:pt x="76689" y="14889"/>
                    <a:pt x="75867" y="15088"/>
                    <a:pt x="75045" y="15285"/>
                  </a:cubicBezTo>
                  <a:cubicBezTo>
                    <a:pt x="74224" y="15478"/>
                    <a:pt x="73402" y="15674"/>
                    <a:pt x="72561" y="15871"/>
                  </a:cubicBezTo>
                  <a:cubicBezTo>
                    <a:pt x="71721" y="16046"/>
                    <a:pt x="70881" y="16183"/>
                    <a:pt x="70023" y="16344"/>
                  </a:cubicBezTo>
                  <a:cubicBezTo>
                    <a:pt x="69165" y="16499"/>
                    <a:pt x="68288" y="16655"/>
                    <a:pt x="67430" y="16812"/>
                  </a:cubicBezTo>
                  <a:cubicBezTo>
                    <a:pt x="66553" y="16921"/>
                    <a:pt x="65676" y="17031"/>
                    <a:pt x="64799" y="17142"/>
                  </a:cubicBezTo>
                  <a:cubicBezTo>
                    <a:pt x="63923" y="17248"/>
                    <a:pt x="63028" y="17376"/>
                    <a:pt x="62151" y="17458"/>
                  </a:cubicBezTo>
                  <a:cubicBezTo>
                    <a:pt x="61256" y="17526"/>
                    <a:pt x="60361" y="17593"/>
                    <a:pt x="59467" y="17661"/>
                  </a:cubicBezTo>
                  <a:cubicBezTo>
                    <a:pt x="57658" y="17816"/>
                    <a:pt x="55869" y="17831"/>
                    <a:pt x="54061" y="17887"/>
                  </a:cubicBezTo>
                  <a:cubicBezTo>
                    <a:pt x="52252" y="17926"/>
                    <a:pt x="50444" y="17836"/>
                    <a:pt x="48655" y="17814"/>
                  </a:cubicBezTo>
                  <a:cubicBezTo>
                    <a:pt x="46865" y="17710"/>
                    <a:pt x="45075" y="17604"/>
                    <a:pt x="43303" y="17424"/>
                  </a:cubicBezTo>
                  <a:cubicBezTo>
                    <a:pt x="41550" y="17245"/>
                    <a:pt x="39797" y="17058"/>
                    <a:pt x="38080" y="16766"/>
                  </a:cubicBezTo>
                  <a:cubicBezTo>
                    <a:pt x="37222" y="16631"/>
                    <a:pt x="36363" y="16518"/>
                    <a:pt x="35523" y="16361"/>
                  </a:cubicBezTo>
                  <a:cubicBezTo>
                    <a:pt x="34683" y="16196"/>
                    <a:pt x="33861" y="16032"/>
                    <a:pt x="33021" y="15869"/>
                  </a:cubicBezTo>
                  <a:cubicBezTo>
                    <a:pt x="31377" y="15544"/>
                    <a:pt x="29770" y="15148"/>
                    <a:pt x="28199" y="14759"/>
                  </a:cubicBezTo>
                  <a:cubicBezTo>
                    <a:pt x="26629" y="14311"/>
                    <a:pt x="25094" y="13948"/>
                    <a:pt x="23634" y="13453"/>
                  </a:cubicBezTo>
                  <a:cubicBezTo>
                    <a:pt x="20693" y="12560"/>
                    <a:pt x="17972" y="11508"/>
                    <a:pt x="15488" y="10505"/>
                  </a:cubicBezTo>
                  <a:cubicBezTo>
                    <a:pt x="13022" y="9455"/>
                    <a:pt x="10794" y="8425"/>
                    <a:pt x="8876" y="7410"/>
                  </a:cubicBezTo>
                  <a:cubicBezTo>
                    <a:pt x="6940" y="6409"/>
                    <a:pt x="5315" y="5439"/>
                    <a:pt x="4000" y="4615"/>
                  </a:cubicBezTo>
                  <a:cubicBezTo>
                    <a:pt x="2666" y="3812"/>
                    <a:pt x="1681" y="3079"/>
                    <a:pt x="1005" y="2603"/>
                  </a:cubicBezTo>
                  <a:cubicBezTo>
                    <a:pt x="329" y="2113"/>
                    <a:pt x="0" y="1825"/>
                    <a:pt x="0" y="1825"/>
                  </a:cubicBezTo>
                  <a:close/>
                </a:path>
              </a:pathLst>
            </a:custGeom>
            <a:solidFill>
              <a:srgbClr val="E8B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38" name="图形 10">
            <a:extLst>
              <a:ext uri="{FF2B5EF4-FFF2-40B4-BE49-F238E27FC236}">
                <a16:creationId xmlns:a16="http://schemas.microsoft.com/office/drawing/2014/main" id="{3A3AF8A8-4DE1-507C-5057-DF0EDD85EFAB}"/>
              </a:ext>
            </a:extLst>
          </p:cNvPr>
          <p:cNvGrpSpPr/>
          <p:nvPr/>
        </p:nvGrpSpPr>
        <p:grpSpPr>
          <a:xfrm rot="2514607">
            <a:off x="563908" y="4590789"/>
            <a:ext cx="1325546" cy="1542018"/>
            <a:chOff x="1729606" y="1434833"/>
            <a:chExt cx="977337" cy="1136944"/>
          </a:xfrm>
        </p:grpSpPr>
        <p:sp>
          <p:nvSpPr>
            <p:cNvPr id="1939" name="任意多边形: 形状 1938">
              <a:extLst>
                <a:ext uri="{FF2B5EF4-FFF2-40B4-BE49-F238E27FC236}">
                  <a16:creationId xmlns:a16="http://schemas.microsoft.com/office/drawing/2014/main" id="{81427D8E-B70B-00A9-D12E-2B3FDA047F63}"/>
                </a:ext>
              </a:extLst>
            </p:cNvPr>
            <p:cNvSpPr/>
            <p:nvPr/>
          </p:nvSpPr>
          <p:spPr>
            <a:xfrm>
              <a:off x="2343599" y="1434833"/>
              <a:ext cx="142899" cy="164162"/>
            </a:xfrm>
            <a:custGeom>
              <a:avLst/>
              <a:gdLst>
                <a:gd name="connsiteX0" fmla="*/ 32546 w 142899"/>
                <a:gd name="connsiteY0" fmla="*/ 141356 h 164162"/>
                <a:gd name="connsiteX1" fmla="*/ 2289 w 142899"/>
                <a:gd name="connsiteY1" fmla="*/ 34804 h 164162"/>
                <a:gd name="connsiteX2" fmla="*/ 78584 w 142899"/>
                <a:gd name="connsiteY2" fmla="*/ 83 h 164162"/>
                <a:gd name="connsiteX3" fmla="*/ 140411 w 142899"/>
                <a:gd name="connsiteY3" fmla="*/ 83477 h 164162"/>
                <a:gd name="connsiteX4" fmla="*/ 32546 w 142899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9" h="164162">
                  <a:moveTo>
                    <a:pt x="32546" y="141356"/>
                  </a:moveTo>
                  <a:cubicBezTo>
                    <a:pt x="32546" y="141356"/>
                    <a:pt x="-10209" y="53877"/>
                    <a:pt x="2289" y="34804"/>
                  </a:cubicBezTo>
                  <a:cubicBezTo>
                    <a:pt x="14787" y="15730"/>
                    <a:pt x="53535" y="-1343"/>
                    <a:pt x="78584" y="83"/>
                  </a:cubicBezTo>
                  <a:cubicBezTo>
                    <a:pt x="103634" y="1512"/>
                    <a:pt x="123967" y="37436"/>
                    <a:pt x="140411" y="83477"/>
                  </a:cubicBezTo>
                  <a:cubicBezTo>
                    <a:pt x="156858" y="129518"/>
                    <a:pt x="88453" y="201208"/>
                    <a:pt x="32546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0" name="任意多边形: 形状 1939">
              <a:extLst>
                <a:ext uri="{FF2B5EF4-FFF2-40B4-BE49-F238E27FC236}">
                  <a16:creationId xmlns:a16="http://schemas.microsoft.com/office/drawing/2014/main" id="{3122DE78-D6C5-40FB-592D-882F1567B984}"/>
                </a:ext>
              </a:extLst>
            </p:cNvPr>
            <p:cNvSpPr/>
            <p:nvPr/>
          </p:nvSpPr>
          <p:spPr>
            <a:xfrm>
              <a:off x="2081029" y="1434833"/>
              <a:ext cx="142898" cy="164162"/>
            </a:xfrm>
            <a:custGeom>
              <a:avLst/>
              <a:gdLst>
                <a:gd name="connsiteX0" fmla="*/ 110352 w 142898"/>
                <a:gd name="connsiteY0" fmla="*/ 141356 h 164162"/>
                <a:gd name="connsiteX1" fmla="*/ 140610 w 142898"/>
                <a:gd name="connsiteY1" fmla="*/ 34804 h 164162"/>
                <a:gd name="connsiteX2" fmla="*/ 64315 w 142898"/>
                <a:gd name="connsiteY2" fmla="*/ 83 h 164162"/>
                <a:gd name="connsiteX3" fmla="*/ 2487 w 142898"/>
                <a:gd name="connsiteY3" fmla="*/ 83477 h 164162"/>
                <a:gd name="connsiteX4" fmla="*/ 110352 w 142898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8" h="164162">
                  <a:moveTo>
                    <a:pt x="110352" y="141356"/>
                  </a:moveTo>
                  <a:cubicBezTo>
                    <a:pt x="110352" y="141356"/>
                    <a:pt x="153108" y="53877"/>
                    <a:pt x="140610" y="34804"/>
                  </a:cubicBezTo>
                  <a:cubicBezTo>
                    <a:pt x="128112" y="15730"/>
                    <a:pt x="89366" y="-1343"/>
                    <a:pt x="64315" y="83"/>
                  </a:cubicBezTo>
                  <a:cubicBezTo>
                    <a:pt x="39265" y="1512"/>
                    <a:pt x="18932" y="37436"/>
                    <a:pt x="2487" y="83477"/>
                  </a:cubicBezTo>
                  <a:cubicBezTo>
                    <a:pt x="-13957" y="129518"/>
                    <a:pt x="54447" y="201208"/>
                    <a:pt x="110352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1" name="任意多边形: 形状 1940">
              <a:extLst>
                <a:ext uri="{FF2B5EF4-FFF2-40B4-BE49-F238E27FC236}">
                  <a16:creationId xmlns:a16="http://schemas.microsoft.com/office/drawing/2014/main" id="{9AF1F123-BD7B-CC0B-ECFD-7641971E5CB2}"/>
                </a:ext>
              </a:extLst>
            </p:cNvPr>
            <p:cNvSpPr/>
            <p:nvPr/>
          </p:nvSpPr>
          <p:spPr>
            <a:xfrm>
              <a:off x="1729606" y="2312989"/>
              <a:ext cx="392184" cy="250865"/>
            </a:xfrm>
            <a:custGeom>
              <a:avLst/>
              <a:gdLst>
                <a:gd name="connsiteX0" fmla="*/ 339469 w 392184"/>
                <a:gd name="connsiteY0" fmla="*/ 120496 h 250865"/>
                <a:gd name="connsiteX1" fmla="*/ 190732 w 392184"/>
                <a:gd name="connsiteY1" fmla="*/ 186044 h 250865"/>
                <a:gd name="connsiteX2" fmla="*/ 48661 w 392184"/>
                <a:gd name="connsiteY2" fmla="*/ 136056 h 250865"/>
                <a:gd name="connsiteX3" fmla="*/ 24326 w 392184"/>
                <a:gd name="connsiteY3" fmla="*/ 230 h 250865"/>
                <a:gd name="connsiteX4" fmla="*/ 14393 w 392184"/>
                <a:gd name="connsiteY4" fmla="*/ 165698 h 250865"/>
                <a:gd name="connsiteX5" fmla="*/ 161463 w 392184"/>
                <a:gd name="connsiteY5" fmla="*/ 249839 h 250865"/>
                <a:gd name="connsiteX6" fmla="*/ 385240 w 392184"/>
                <a:gd name="connsiteY6" fmla="*/ 190500 h 250865"/>
                <a:gd name="connsiteX7" fmla="*/ 339469 w 392184"/>
                <a:gd name="connsiteY7" fmla="*/ 120496 h 2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184" h="250865">
                  <a:moveTo>
                    <a:pt x="339469" y="120496"/>
                  </a:moveTo>
                  <a:cubicBezTo>
                    <a:pt x="307477" y="159069"/>
                    <a:pt x="247954" y="183414"/>
                    <a:pt x="190732" y="186044"/>
                  </a:cubicBezTo>
                  <a:cubicBezTo>
                    <a:pt x="127337" y="188948"/>
                    <a:pt x="72340" y="171579"/>
                    <a:pt x="48661" y="136056"/>
                  </a:cubicBezTo>
                  <a:cubicBezTo>
                    <a:pt x="13425" y="83201"/>
                    <a:pt x="31469" y="6494"/>
                    <a:pt x="24326" y="230"/>
                  </a:cubicBezTo>
                  <a:cubicBezTo>
                    <a:pt x="17392" y="-5852"/>
                    <a:pt x="-20126" y="110469"/>
                    <a:pt x="14393" y="165698"/>
                  </a:cubicBezTo>
                  <a:cubicBezTo>
                    <a:pt x="43991" y="213056"/>
                    <a:pt x="91155" y="244159"/>
                    <a:pt x="161463" y="249839"/>
                  </a:cubicBezTo>
                  <a:cubicBezTo>
                    <a:pt x="288077" y="260066"/>
                    <a:pt x="358317" y="190500"/>
                    <a:pt x="385240" y="190500"/>
                  </a:cubicBezTo>
                  <a:cubicBezTo>
                    <a:pt x="412162" y="190500"/>
                    <a:pt x="353065" y="104095"/>
                    <a:pt x="339469" y="120496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2" name="任意多边形: 形状 1941">
              <a:extLst>
                <a:ext uri="{FF2B5EF4-FFF2-40B4-BE49-F238E27FC236}">
                  <a16:creationId xmlns:a16="http://schemas.microsoft.com/office/drawing/2014/main" id="{A924E7DB-82F4-8702-0F8A-8F31E5E7D5EF}"/>
                </a:ext>
              </a:extLst>
            </p:cNvPr>
            <p:cNvSpPr/>
            <p:nvPr/>
          </p:nvSpPr>
          <p:spPr>
            <a:xfrm>
              <a:off x="2001577" y="1933880"/>
              <a:ext cx="552944" cy="629969"/>
            </a:xfrm>
            <a:custGeom>
              <a:avLst/>
              <a:gdLst>
                <a:gd name="connsiteX0" fmla="*/ 431359 w 552944"/>
                <a:gd name="connsiteY0" fmla="*/ 88472 h 629969"/>
                <a:gd name="connsiteX1" fmla="*/ 509462 w 552944"/>
                <a:gd name="connsiteY1" fmla="*/ 342227 h 629969"/>
                <a:gd name="connsiteX2" fmla="*/ 531166 w 552944"/>
                <a:gd name="connsiteY2" fmla="*/ 541739 h 629969"/>
                <a:gd name="connsiteX3" fmla="*/ 398008 w 552944"/>
                <a:gd name="connsiteY3" fmla="*/ 628984 h 629969"/>
                <a:gd name="connsiteX4" fmla="*/ 182095 w 552944"/>
                <a:gd name="connsiteY4" fmla="*/ 629879 h 629969"/>
                <a:gd name="connsiteX5" fmla="*/ 8663 w 552944"/>
                <a:gd name="connsiteY5" fmla="*/ 530890 h 629969"/>
                <a:gd name="connsiteX6" fmla="*/ 37872 w 552944"/>
                <a:gd name="connsiteY6" fmla="*/ 347395 h 629969"/>
                <a:gd name="connsiteX7" fmla="*/ 162122 w 552944"/>
                <a:gd name="connsiteY7" fmla="*/ 75906 h 629969"/>
                <a:gd name="connsiteX8" fmla="*/ 431359 w 552944"/>
                <a:gd name="connsiteY8" fmla="*/ 88472 h 62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944" h="629969">
                  <a:moveTo>
                    <a:pt x="431359" y="88472"/>
                  </a:moveTo>
                  <a:cubicBezTo>
                    <a:pt x="442929" y="101493"/>
                    <a:pt x="457280" y="283984"/>
                    <a:pt x="509462" y="342227"/>
                  </a:cubicBezTo>
                  <a:cubicBezTo>
                    <a:pt x="568006" y="407574"/>
                    <a:pt x="559153" y="487295"/>
                    <a:pt x="531166" y="541739"/>
                  </a:cubicBezTo>
                  <a:cubicBezTo>
                    <a:pt x="494662" y="612784"/>
                    <a:pt x="442673" y="630811"/>
                    <a:pt x="398008" y="628984"/>
                  </a:cubicBezTo>
                  <a:cubicBezTo>
                    <a:pt x="332565" y="626281"/>
                    <a:pt x="260544" y="628308"/>
                    <a:pt x="182095" y="629879"/>
                  </a:cubicBezTo>
                  <a:cubicBezTo>
                    <a:pt x="62011" y="632308"/>
                    <a:pt x="30180" y="585206"/>
                    <a:pt x="8663" y="530890"/>
                  </a:cubicBezTo>
                  <a:cubicBezTo>
                    <a:pt x="-7104" y="491094"/>
                    <a:pt x="-3564" y="388068"/>
                    <a:pt x="37872" y="347395"/>
                  </a:cubicBezTo>
                  <a:cubicBezTo>
                    <a:pt x="104955" y="281537"/>
                    <a:pt x="121372" y="121456"/>
                    <a:pt x="162122" y="75906"/>
                  </a:cubicBezTo>
                  <a:cubicBezTo>
                    <a:pt x="200676" y="32822"/>
                    <a:pt x="283856" y="-77362"/>
                    <a:pt x="431359" y="88472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3" name="任意多边形: 形状 1942">
              <a:extLst>
                <a:ext uri="{FF2B5EF4-FFF2-40B4-BE49-F238E27FC236}">
                  <a16:creationId xmlns:a16="http://schemas.microsoft.com/office/drawing/2014/main" id="{A939CC08-239B-8F0F-DBEA-25C1ED8ABAA7}"/>
                </a:ext>
              </a:extLst>
            </p:cNvPr>
            <p:cNvSpPr/>
            <p:nvPr/>
          </p:nvSpPr>
          <p:spPr>
            <a:xfrm>
              <a:off x="2061569" y="2166432"/>
              <a:ext cx="465248" cy="397417"/>
            </a:xfrm>
            <a:custGeom>
              <a:avLst/>
              <a:gdLst>
                <a:gd name="connsiteX0" fmla="*/ 261291 w 465248"/>
                <a:gd name="connsiteY0" fmla="*/ 8640 h 397417"/>
                <a:gd name="connsiteX1" fmla="*/ 130435 w 465248"/>
                <a:gd name="connsiteY1" fmla="*/ 29990 h 397417"/>
                <a:gd name="connsiteX2" fmla="*/ 30378 w 465248"/>
                <a:gd name="connsiteY2" fmla="*/ 246268 h 397417"/>
                <a:gd name="connsiteX3" fmla="*/ 5320 w 465248"/>
                <a:gd name="connsiteY3" fmla="*/ 373657 h 397417"/>
                <a:gd name="connsiteX4" fmla="*/ 122105 w 465248"/>
                <a:gd name="connsiteY4" fmla="*/ 397327 h 397417"/>
                <a:gd name="connsiteX5" fmla="*/ 338018 w 465248"/>
                <a:gd name="connsiteY5" fmla="*/ 396432 h 397417"/>
                <a:gd name="connsiteX6" fmla="*/ 465248 w 465248"/>
                <a:gd name="connsiteY6" fmla="*/ 319999 h 397417"/>
                <a:gd name="connsiteX7" fmla="*/ 444798 w 465248"/>
                <a:gd name="connsiteY7" fmla="*/ 272696 h 397417"/>
                <a:gd name="connsiteX8" fmla="*/ 261291 w 465248"/>
                <a:gd name="connsiteY8" fmla="*/ 8640 h 39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248" h="397417">
                  <a:moveTo>
                    <a:pt x="261291" y="8640"/>
                  </a:moveTo>
                  <a:cubicBezTo>
                    <a:pt x="261291" y="8640"/>
                    <a:pt x="216192" y="-21185"/>
                    <a:pt x="130435" y="29990"/>
                  </a:cubicBezTo>
                  <a:cubicBezTo>
                    <a:pt x="44676" y="81165"/>
                    <a:pt x="74769" y="172228"/>
                    <a:pt x="30378" y="246268"/>
                  </a:cubicBezTo>
                  <a:cubicBezTo>
                    <a:pt x="1605" y="294265"/>
                    <a:pt x="-6683" y="340509"/>
                    <a:pt x="5320" y="373657"/>
                  </a:cubicBezTo>
                  <a:cubicBezTo>
                    <a:pt x="30776" y="389200"/>
                    <a:pt x="67217" y="398441"/>
                    <a:pt x="122105" y="397327"/>
                  </a:cubicBezTo>
                  <a:cubicBezTo>
                    <a:pt x="200555" y="395756"/>
                    <a:pt x="272576" y="393729"/>
                    <a:pt x="338018" y="396432"/>
                  </a:cubicBezTo>
                  <a:cubicBezTo>
                    <a:pt x="380322" y="398167"/>
                    <a:pt x="429185" y="382040"/>
                    <a:pt x="465248" y="319999"/>
                  </a:cubicBezTo>
                  <a:cubicBezTo>
                    <a:pt x="464667" y="303525"/>
                    <a:pt x="458452" y="287398"/>
                    <a:pt x="444798" y="272696"/>
                  </a:cubicBezTo>
                  <a:cubicBezTo>
                    <a:pt x="381292" y="204317"/>
                    <a:pt x="364424" y="1791"/>
                    <a:pt x="261291" y="864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4" name="任意多边形: 形状 1943">
              <a:extLst>
                <a:ext uri="{FF2B5EF4-FFF2-40B4-BE49-F238E27FC236}">
                  <a16:creationId xmlns:a16="http://schemas.microsoft.com/office/drawing/2014/main" id="{3D1217DC-3557-C13F-BB06-69B25941405B}"/>
                </a:ext>
              </a:extLst>
            </p:cNvPr>
            <p:cNvSpPr/>
            <p:nvPr/>
          </p:nvSpPr>
          <p:spPr>
            <a:xfrm>
              <a:off x="2110930" y="1969131"/>
              <a:ext cx="337391" cy="170363"/>
            </a:xfrm>
            <a:custGeom>
              <a:avLst/>
              <a:gdLst>
                <a:gd name="connsiteX0" fmla="*/ 215117 w 337391"/>
                <a:gd name="connsiteY0" fmla="*/ 138494 h 170363"/>
                <a:gd name="connsiteX1" fmla="*/ 337392 w 337391"/>
                <a:gd name="connsiteY1" fmla="*/ 120394 h 170363"/>
                <a:gd name="connsiteX2" fmla="*/ 322006 w 337391"/>
                <a:gd name="connsiteY2" fmla="*/ 53239 h 170363"/>
                <a:gd name="connsiteX3" fmla="*/ 266722 w 337391"/>
                <a:gd name="connsiteY3" fmla="*/ 1078 h 170363"/>
                <a:gd name="connsiteX4" fmla="*/ 81492 w 337391"/>
                <a:gd name="connsiteY4" fmla="*/ 9424 h 170363"/>
                <a:gd name="connsiteX5" fmla="*/ 52767 w 337391"/>
                <a:gd name="connsiteY5" fmla="*/ 40674 h 170363"/>
                <a:gd name="connsiteX6" fmla="*/ 0 w 337391"/>
                <a:gd name="connsiteY6" fmla="*/ 170364 h 170363"/>
                <a:gd name="connsiteX7" fmla="*/ 215117 w 337391"/>
                <a:gd name="connsiteY7" fmla="*/ 138494 h 17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91" h="170363">
                  <a:moveTo>
                    <a:pt x="215117" y="138494"/>
                  </a:moveTo>
                  <a:cubicBezTo>
                    <a:pt x="273505" y="139370"/>
                    <a:pt x="312296" y="130513"/>
                    <a:pt x="337392" y="120394"/>
                  </a:cubicBezTo>
                  <a:cubicBezTo>
                    <a:pt x="330778" y="85036"/>
                    <a:pt x="326207" y="57951"/>
                    <a:pt x="322006" y="53239"/>
                  </a:cubicBezTo>
                  <a:cubicBezTo>
                    <a:pt x="302459" y="31250"/>
                    <a:pt x="284056" y="14173"/>
                    <a:pt x="266722" y="1078"/>
                  </a:cubicBezTo>
                  <a:cubicBezTo>
                    <a:pt x="215022" y="-2100"/>
                    <a:pt x="142676" y="2064"/>
                    <a:pt x="81492" y="9424"/>
                  </a:cubicBezTo>
                  <a:cubicBezTo>
                    <a:pt x="70021" y="20693"/>
                    <a:pt x="60496" y="32035"/>
                    <a:pt x="52767" y="40674"/>
                  </a:cubicBezTo>
                  <a:cubicBezTo>
                    <a:pt x="32193" y="63649"/>
                    <a:pt x="17820" y="115847"/>
                    <a:pt x="0" y="170364"/>
                  </a:cubicBezTo>
                  <a:cubicBezTo>
                    <a:pt x="64432" y="153306"/>
                    <a:pt x="142961" y="137416"/>
                    <a:pt x="215117" y="138494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5" name="任意多边形: 形状 1944">
              <a:extLst>
                <a:ext uri="{FF2B5EF4-FFF2-40B4-BE49-F238E27FC236}">
                  <a16:creationId xmlns:a16="http://schemas.microsoft.com/office/drawing/2014/main" id="{3CD2AE4A-540B-CE0E-C271-C8698B11355E}"/>
                </a:ext>
              </a:extLst>
            </p:cNvPr>
            <p:cNvSpPr/>
            <p:nvPr/>
          </p:nvSpPr>
          <p:spPr>
            <a:xfrm>
              <a:off x="2297465" y="1969314"/>
              <a:ext cx="155621" cy="598408"/>
            </a:xfrm>
            <a:custGeom>
              <a:avLst/>
              <a:gdLst>
                <a:gd name="connsiteX0" fmla="*/ 93465 w 155621"/>
                <a:gd name="connsiteY0" fmla="*/ 598409 h 598408"/>
                <a:gd name="connsiteX1" fmla="*/ 103334 w 155621"/>
                <a:gd name="connsiteY1" fmla="*/ 552676 h 598408"/>
                <a:gd name="connsiteX2" fmla="*/ 132933 w 155621"/>
                <a:gd name="connsiteY2" fmla="*/ 533938 h 598408"/>
                <a:gd name="connsiteX3" fmla="*/ 135891 w 155621"/>
                <a:gd name="connsiteY3" fmla="*/ 492498 h 598408"/>
                <a:gd name="connsiteX4" fmla="*/ 142797 w 155621"/>
                <a:gd name="connsiteY4" fmla="*/ 421470 h 598408"/>
                <a:gd name="connsiteX5" fmla="*/ 155621 w 155621"/>
                <a:gd name="connsiteY5" fmla="*/ 276439 h 598408"/>
                <a:gd name="connsiteX6" fmla="*/ 136876 w 155621"/>
                <a:gd name="connsiteY6" fmla="*/ 88980 h 598408"/>
                <a:gd name="connsiteX7" fmla="*/ 78335 w 155621"/>
                <a:gd name="connsiteY7" fmla="*/ 0 h 598408"/>
                <a:gd name="connsiteX8" fmla="*/ 26377 w 155621"/>
                <a:gd name="connsiteY8" fmla="*/ 161998 h 598408"/>
                <a:gd name="connsiteX9" fmla="*/ 6628 w 155621"/>
                <a:gd name="connsiteY9" fmla="*/ 271909 h 598408"/>
                <a:gd name="connsiteX10" fmla="*/ 4442 w 155621"/>
                <a:gd name="connsiteY10" fmla="*/ 316673 h 598408"/>
                <a:gd name="connsiteX11" fmla="*/ 20993 w 155621"/>
                <a:gd name="connsiteY11" fmla="*/ 571671 h 598408"/>
                <a:gd name="connsiteX12" fmla="*/ 93465 w 155621"/>
                <a:gd name="connsiteY12" fmla="*/ 598409 h 59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21" h="598408">
                  <a:moveTo>
                    <a:pt x="93465" y="598409"/>
                  </a:moveTo>
                  <a:cubicBezTo>
                    <a:pt x="115920" y="598409"/>
                    <a:pt x="96124" y="569460"/>
                    <a:pt x="103334" y="552676"/>
                  </a:cubicBezTo>
                  <a:cubicBezTo>
                    <a:pt x="110382" y="536276"/>
                    <a:pt x="134971" y="549663"/>
                    <a:pt x="132933" y="533938"/>
                  </a:cubicBezTo>
                  <a:cubicBezTo>
                    <a:pt x="131389" y="522030"/>
                    <a:pt x="134200" y="510067"/>
                    <a:pt x="135891" y="492498"/>
                  </a:cubicBezTo>
                  <a:cubicBezTo>
                    <a:pt x="137708" y="473649"/>
                    <a:pt x="139409" y="446857"/>
                    <a:pt x="142797" y="421470"/>
                  </a:cubicBezTo>
                  <a:cubicBezTo>
                    <a:pt x="149474" y="371428"/>
                    <a:pt x="155621" y="315851"/>
                    <a:pt x="155621" y="276439"/>
                  </a:cubicBezTo>
                  <a:cubicBezTo>
                    <a:pt x="155621" y="205265"/>
                    <a:pt x="155640" y="142347"/>
                    <a:pt x="136876" y="88980"/>
                  </a:cubicBezTo>
                  <a:cubicBezTo>
                    <a:pt x="117951" y="35176"/>
                    <a:pt x="103844" y="0"/>
                    <a:pt x="78335" y="0"/>
                  </a:cubicBezTo>
                  <a:cubicBezTo>
                    <a:pt x="37472" y="0"/>
                    <a:pt x="34000" y="83026"/>
                    <a:pt x="26377" y="161998"/>
                  </a:cubicBezTo>
                  <a:cubicBezTo>
                    <a:pt x="22361" y="203585"/>
                    <a:pt x="6628" y="236879"/>
                    <a:pt x="6628" y="271909"/>
                  </a:cubicBezTo>
                  <a:cubicBezTo>
                    <a:pt x="6628" y="281753"/>
                    <a:pt x="5662" y="297149"/>
                    <a:pt x="4442" y="316673"/>
                  </a:cubicBezTo>
                  <a:cubicBezTo>
                    <a:pt x="-111" y="389326"/>
                    <a:pt x="-7732" y="510962"/>
                    <a:pt x="20993" y="571671"/>
                  </a:cubicBezTo>
                  <a:cubicBezTo>
                    <a:pt x="31710" y="594317"/>
                    <a:pt x="66670" y="598409"/>
                    <a:pt x="93465" y="598409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6" name="任意多边形: 形状 1945">
              <a:extLst>
                <a:ext uri="{FF2B5EF4-FFF2-40B4-BE49-F238E27FC236}">
                  <a16:creationId xmlns:a16="http://schemas.microsoft.com/office/drawing/2014/main" id="{BEA768BE-4049-8685-1544-7AFC86344D27}"/>
                </a:ext>
              </a:extLst>
            </p:cNvPr>
            <p:cNvSpPr/>
            <p:nvPr/>
          </p:nvSpPr>
          <p:spPr>
            <a:xfrm>
              <a:off x="2301419" y="1973259"/>
              <a:ext cx="168437" cy="594467"/>
            </a:xfrm>
            <a:custGeom>
              <a:avLst/>
              <a:gdLst>
                <a:gd name="connsiteX0" fmla="*/ 6623 w 168437"/>
                <a:gd name="connsiteY0" fmla="*/ 267964 h 594467"/>
                <a:gd name="connsiteX1" fmla="*/ 20608 w 168437"/>
                <a:gd name="connsiteY1" fmla="*/ 566045 h 594467"/>
                <a:gd name="connsiteX2" fmla="*/ 144459 w 168437"/>
                <a:gd name="connsiteY2" fmla="*/ 574118 h 594467"/>
                <a:gd name="connsiteX3" fmla="*/ 145803 w 168437"/>
                <a:gd name="connsiteY3" fmla="*/ 486617 h 594467"/>
                <a:gd name="connsiteX4" fmla="*/ 168438 w 168437"/>
                <a:gd name="connsiteY4" fmla="*/ 272621 h 594467"/>
                <a:gd name="connsiteX5" fmla="*/ 74383 w 168437"/>
                <a:gd name="connsiteY5" fmla="*/ 0 h 594467"/>
                <a:gd name="connsiteX6" fmla="*/ 6623 w 168437"/>
                <a:gd name="connsiteY6" fmla="*/ 267964 h 59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7" h="594467">
                  <a:moveTo>
                    <a:pt x="6623" y="267964"/>
                  </a:moveTo>
                  <a:cubicBezTo>
                    <a:pt x="6623" y="314938"/>
                    <a:pt x="-15293" y="490160"/>
                    <a:pt x="20608" y="566045"/>
                  </a:cubicBezTo>
                  <a:cubicBezTo>
                    <a:pt x="37789" y="602353"/>
                    <a:pt x="132235" y="602572"/>
                    <a:pt x="144459" y="574118"/>
                  </a:cubicBezTo>
                  <a:cubicBezTo>
                    <a:pt x="156237" y="546704"/>
                    <a:pt x="141842" y="527746"/>
                    <a:pt x="145803" y="486617"/>
                  </a:cubicBezTo>
                  <a:cubicBezTo>
                    <a:pt x="151191" y="430730"/>
                    <a:pt x="168438" y="331832"/>
                    <a:pt x="168438" y="272621"/>
                  </a:cubicBezTo>
                  <a:cubicBezTo>
                    <a:pt x="168438" y="124631"/>
                    <a:pt x="122797" y="0"/>
                    <a:pt x="74383" y="0"/>
                  </a:cubicBezTo>
                  <a:cubicBezTo>
                    <a:pt x="25970" y="0"/>
                    <a:pt x="6623" y="119974"/>
                    <a:pt x="6623" y="2679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7" name="任意多边形: 形状 1946">
              <a:extLst>
                <a:ext uri="{FF2B5EF4-FFF2-40B4-BE49-F238E27FC236}">
                  <a16:creationId xmlns:a16="http://schemas.microsoft.com/office/drawing/2014/main" id="{B0747398-CD5A-E875-78E0-05B14711F220}"/>
                </a:ext>
              </a:extLst>
            </p:cNvPr>
            <p:cNvSpPr/>
            <p:nvPr/>
          </p:nvSpPr>
          <p:spPr>
            <a:xfrm>
              <a:off x="2102230" y="1969204"/>
              <a:ext cx="179543" cy="602572"/>
            </a:xfrm>
            <a:custGeom>
              <a:avLst/>
              <a:gdLst>
                <a:gd name="connsiteX0" fmla="*/ 86467 w 179543"/>
                <a:gd name="connsiteY0" fmla="*/ 602573 h 602572"/>
                <a:gd name="connsiteX1" fmla="*/ 161222 w 179543"/>
                <a:gd name="connsiteY1" fmla="*/ 570429 h 602572"/>
                <a:gd name="connsiteX2" fmla="*/ 172724 w 179543"/>
                <a:gd name="connsiteY2" fmla="*/ 315158 h 602572"/>
                <a:gd name="connsiteX3" fmla="*/ 161680 w 179543"/>
                <a:gd name="connsiteY3" fmla="*/ 209210 h 602572"/>
                <a:gd name="connsiteX4" fmla="*/ 93232 w 179543"/>
                <a:gd name="connsiteY4" fmla="*/ 0 h 602572"/>
                <a:gd name="connsiteX5" fmla="*/ 92574 w 179543"/>
                <a:gd name="connsiteY5" fmla="*/ 0 h 602572"/>
                <a:gd name="connsiteX6" fmla="*/ 37465 w 179543"/>
                <a:gd name="connsiteY6" fmla="*/ 98313 h 602572"/>
                <a:gd name="connsiteX7" fmla="*/ 67 w 179543"/>
                <a:gd name="connsiteY7" fmla="*/ 278466 h 602572"/>
                <a:gd name="connsiteX8" fmla="*/ 17200 w 179543"/>
                <a:gd name="connsiteY8" fmla="*/ 424283 h 602572"/>
                <a:gd name="connsiteX9" fmla="*/ 26956 w 179543"/>
                <a:gd name="connsiteY9" fmla="*/ 492333 h 602572"/>
                <a:gd name="connsiteX10" fmla="*/ 26209 w 179543"/>
                <a:gd name="connsiteY10" fmla="*/ 535308 h 602572"/>
                <a:gd name="connsiteX11" fmla="*/ 30363 w 179543"/>
                <a:gd name="connsiteY11" fmla="*/ 580967 h 602572"/>
                <a:gd name="connsiteX12" fmla="*/ 86467 w 179543"/>
                <a:gd name="connsiteY12" fmla="*/ 602573 h 60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3" h="602572">
                  <a:moveTo>
                    <a:pt x="86467" y="602573"/>
                  </a:moveTo>
                  <a:cubicBezTo>
                    <a:pt x="116492" y="602573"/>
                    <a:pt x="151252" y="592637"/>
                    <a:pt x="161222" y="570429"/>
                  </a:cubicBezTo>
                  <a:cubicBezTo>
                    <a:pt x="188738" y="509172"/>
                    <a:pt x="178713" y="387719"/>
                    <a:pt x="172724" y="315158"/>
                  </a:cubicBezTo>
                  <a:cubicBezTo>
                    <a:pt x="171115" y="295670"/>
                    <a:pt x="162980" y="218963"/>
                    <a:pt x="161680" y="209210"/>
                  </a:cubicBezTo>
                  <a:cubicBezTo>
                    <a:pt x="149102" y="114751"/>
                    <a:pt x="155063" y="0"/>
                    <a:pt x="93232" y="0"/>
                  </a:cubicBezTo>
                  <a:lnTo>
                    <a:pt x="92574" y="0"/>
                  </a:lnTo>
                  <a:cubicBezTo>
                    <a:pt x="67069" y="511"/>
                    <a:pt x="55320" y="44125"/>
                    <a:pt x="37465" y="98313"/>
                  </a:cubicBezTo>
                  <a:cubicBezTo>
                    <a:pt x="19762" y="152027"/>
                    <a:pt x="-1341" y="207292"/>
                    <a:pt x="67" y="278466"/>
                  </a:cubicBezTo>
                  <a:cubicBezTo>
                    <a:pt x="847" y="317861"/>
                    <a:pt x="9535" y="374405"/>
                    <a:pt x="17200" y="424283"/>
                  </a:cubicBezTo>
                  <a:cubicBezTo>
                    <a:pt x="21090" y="449596"/>
                    <a:pt x="24765" y="473522"/>
                    <a:pt x="26956" y="492333"/>
                  </a:cubicBezTo>
                  <a:cubicBezTo>
                    <a:pt x="28996" y="509866"/>
                    <a:pt x="27515" y="523382"/>
                    <a:pt x="26209" y="535308"/>
                  </a:cubicBezTo>
                  <a:cubicBezTo>
                    <a:pt x="24484" y="551087"/>
                    <a:pt x="22990" y="564712"/>
                    <a:pt x="30363" y="580967"/>
                  </a:cubicBezTo>
                  <a:cubicBezTo>
                    <a:pt x="37579" y="596893"/>
                    <a:pt x="64077" y="602573"/>
                    <a:pt x="86467" y="602573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8" name="任意多边形: 形状 1947">
              <a:extLst>
                <a:ext uri="{FF2B5EF4-FFF2-40B4-BE49-F238E27FC236}">
                  <a16:creationId xmlns:a16="http://schemas.microsoft.com/office/drawing/2014/main" id="{2ACA7D89-1FD1-17CD-181D-4D3FF496286A}"/>
                </a:ext>
              </a:extLst>
            </p:cNvPr>
            <p:cNvSpPr/>
            <p:nvPr/>
          </p:nvSpPr>
          <p:spPr>
            <a:xfrm>
              <a:off x="2314665" y="1973259"/>
              <a:ext cx="136624" cy="134425"/>
            </a:xfrm>
            <a:custGeom>
              <a:avLst/>
              <a:gdLst>
                <a:gd name="connsiteX0" fmla="*/ 61139 w 136624"/>
                <a:gd name="connsiteY0" fmla="*/ 0 h 134425"/>
                <a:gd name="connsiteX1" fmla="*/ 0 w 136624"/>
                <a:gd name="connsiteY1" fmla="*/ 134347 h 134425"/>
                <a:gd name="connsiteX2" fmla="*/ 11382 w 136624"/>
                <a:gd name="connsiteY2" fmla="*/ 134366 h 134425"/>
                <a:gd name="connsiteX3" fmla="*/ 136625 w 136624"/>
                <a:gd name="connsiteY3" fmla="*/ 115043 h 134425"/>
                <a:gd name="connsiteX4" fmla="*/ 61139 w 136624"/>
                <a:gd name="connsiteY4" fmla="*/ 0 h 13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24" h="134425">
                  <a:moveTo>
                    <a:pt x="61139" y="0"/>
                  </a:moveTo>
                  <a:cubicBezTo>
                    <a:pt x="28643" y="0"/>
                    <a:pt x="9243" y="54042"/>
                    <a:pt x="0" y="134347"/>
                  </a:cubicBezTo>
                  <a:cubicBezTo>
                    <a:pt x="3810" y="134311"/>
                    <a:pt x="7605" y="134311"/>
                    <a:pt x="11382" y="134366"/>
                  </a:cubicBezTo>
                  <a:cubicBezTo>
                    <a:pt x="72121" y="135279"/>
                    <a:pt x="111657" y="125654"/>
                    <a:pt x="136625" y="115043"/>
                  </a:cubicBezTo>
                  <a:cubicBezTo>
                    <a:pt x="118865" y="45897"/>
                    <a:pt x="90513" y="0"/>
                    <a:pt x="61139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9" name="任意多边形: 形状 1948">
              <a:extLst>
                <a:ext uri="{FF2B5EF4-FFF2-40B4-BE49-F238E27FC236}">
                  <a16:creationId xmlns:a16="http://schemas.microsoft.com/office/drawing/2014/main" id="{35B334B0-3660-EC0E-D662-39619C4B1A77}"/>
                </a:ext>
              </a:extLst>
            </p:cNvPr>
            <p:cNvSpPr/>
            <p:nvPr/>
          </p:nvSpPr>
          <p:spPr>
            <a:xfrm>
              <a:off x="2106103" y="1973162"/>
              <a:ext cx="171719" cy="594667"/>
            </a:xfrm>
            <a:custGeom>
              <a:avLst/>
              <a:gdLst>
                <a:gd name="connsiteX0" fmla="*/ 161831 w 171719"/>
                <a:gd name="connsiteY0" fmla="*/ 266564 h 594667"/>
                <a:gd name="connsiteX1" fmla="*/ 153749 w 171719"/>
                <a:gd name="connsiteY1" fmla="*/ 564864 h 594667"/>
                <a:gd name="connsiteX2" fmla="*/ 30082 w 171719"/>
                <a:gd name="connsiteY2" fmla="*/ 575384 h 594667"/>
                <a:gd name="connsiteX3" fmla="*/ 27003 w 171719"/>
                <a:gd name="connsiteY3" fmla="*/ 487938 h 594667"/>
                <a:gd name="connsiteX4" fmla="*/ 141 w 171719"/>
                <a:gd name="connsiteY4" fmla="*/ 274435 h 594667"/>
                <a:gd name="connsiteX5" fmla="*/ 88780 w 171719"/>
                <a:gd name="connsiteY5" fmla="*/ 6 h 594667"/>
                <a:gd name="connsiteX6" fmla="*/ 161831 w 171719"/>
                <a:gd name="connsiteY6" fmla="*/ 266564 h 59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19" h="594667">
                  <a:moveTo>
                    <a:pt x="161831" y="266564"/>
                  </a:moveTo>
                  <a:cubicBezTo>
                    <a:pt x="162761" y="313538"/>
                    <a:pt x="188142" y="488284"/>
                    <a:pt x="153749" y="564864"/>
                  </a:cubicBezTo>
                  <a:cubicBezTo>
                    <a:pt x="137294" y="601501"/>
                    <a:pt x="42865" y="603583"/>
                    <a:pt x="30082" y="575384"/>
                  </a:cubicBezTo>
                  <a:cubicBezTo>
                    <a:pt x="17765" y="548208"/>
                    <a:pt x="31781" y="528958"/>
                    <a:pt x="27003" y="487938"/>
                  </a:cubicBezTo>
                  <a:cubicBezTo>
                    <a:pt x="20514" y="432160"/>
                    <a:pt x="1314" y="333628"/>
                    <a:pt x="141" y="274435"/>
                  </a:cubicBezTo>
                  <a:cubicBezTo>
                    <a:pt x="-2789" y="126463"/>
                    <a:pt x="40376" y="956"/>
                    <a:pt x="88780" y="6"/>
                  </a:cubicBezTo>
                  <a:cubicBezTo>
                    <a:pt x="137186" y="-962"/>
                    <a:pt x="158901" y="118610"/>
                    <a:pt x="161831" y="2665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0" name="任意多边形: 形状 1949">
              <a:extLst>
                <a:ext uri="{FF2B5EF4-FFF2-40B4-BE49-F238E27FC236}">
                  <a16:creationId xmlns:a16="http://schemas.microsoft.com/office/drawing/2014/main" id="{9F4D4999-3113-9D0B-BA83-712E71CEA2DB}"/>
                </a:ext>
              </a:extLst>
            </p:cNvPr>
            <p:cNvSpPr/>
            <p:nvPr/>
          </p:nvSpPr>
          <p:spPr>
            <a:xfrm>
              <a:off x="2112521" y="1976656"/>
              <a:ext cx="146757" cy="162418"/>
            </a:xfrm>
            <a:custGeom>
              <a:avLst/>
              <a:gdLst>
                <a:gd name="connsiteX0" fmla="*/ 96564 w 146757"/>
                <a:gd name="connsiteY0" fmla="*/ 0 h 162418"/>
                <a:gd name="connsiteX1" fmla="*/ 62155 w 146757"/>
                <a:gd name="connsiteY1" fmla="*/ 4182 h 162418"/>
                <a:gd name="connsiteX2" fmla="*/ 0 w 146757"/>
                <a:gd name="connsiteY2" fmla="*/ 162419 h 162418"/>
                <a:gd name="connsiteX3" fmla="*/ 146758 w 146757"/>
                <a:gd name="connsiteY3" fmla="*/ 134238 h 162418"/>
                <a:gd name="connsiteX4" fmla="*/ 96564 w 146757"/>
                <a:gd name="connsiteY4" fmla="*/ 0 h 16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757" h="162418">
                  <a:moveTo>
                    <a:pt x="96564" y="0"/>
                  </a:moveTo>
                  <a:cubicBezTo>
                    <a:pt x="84731" y="1278"/>
                    <a:pt x="73188" y="2685"/>
                    <a:pt x="62155" y="4182"/>
                  </a:cubicBezTo>
                  <a:cubicBezTo>
                    <a:pt x="34538" y="24729"/>
                    <a:pt x="10892" y="84798"/>
                    <a:pt x="0" y="162419"/>
                  </a:cubicBezTo>
                  <a:cubicBezTo>
                    <a:pt x="44540" y="150693"/>
                    <a:pt x="95687" y="139571"/>
                    <a:pt x="146758" y="134238"/>
                  </a:cubicBezTo>
                  <a:cubicBezTo>
                    <a:pt x="137710" y="64124"/>
                    <a:pt x="121493" y="13387"/>
                    <a:pt x="96564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1" name="任意多边形: 形状 1950">
              <a:extLst>
                <a:ext uri="{FF2B5EF4-FFF2-40B4-BE49-F238E27FC236}">
                  <a16:creationId xmlns:a16="http://schemas.microsoft.com/office/drawing/2014/main" id="{B6C38495-3BCC-31B5-C120-325727A63B43}"/>
                </a:ext>
              </a:extLst>
            </p:cNvPr>
            <p:cNvSpPr/>
            <p:nvPr/>
          </p:nvSpPr>
          <p:spPr>
            <a:xfrm>
              <a:off x="2010241" y="1469127"/>
              <a:ext cx="554020" cy="616927"/>
            </a:xfrm>
            <a:custGeom>
              <a:avLst/>
              <a:gdLst>
                <a:gd name="connsiteX0" fmla="*/ 0 w 554020"/>
                <a:gd name="connsiteY0" fmla="*/ 379080 h 616927"/>
                <a:gd name="connsiteX1" fmla="*/ 268960 w 554020"/>
                <a:gd name="connsiteY1" fmla="*/ 616928 h 616927"/>
                <a:gd name="connsiteX2" fmla="*/ 554021 w 554020"/>
                <a:gd name="connsiteY2" fmla="*/ 379080 h 616927"/>
                <a:gd name="connsiteX3" fmla="*/ 360647 w 554020"/>
                <a:gd name="connsiteY3" fmla="*/ 17904 h 616927"/>
                <a:gd name="connsiteX4" fmla="*/ 186254 w 554020"/>
                <a:gd name="connsiteY4" fmla="*/ 17866 h 616927"/>
                <a:gd name="connsiteX5" fmla="*/ 0 w 554020"/>
                <a:gd name="connsiteY5" fmla="*/ 379080 h 6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020" h="616927">
                  <a:moveTo>
                    <a:pt x="0" y="379080"/>
                  </a:moveTo>
                  <a:cubicBezTo>
                    <a:pt x="0" y="540440"/>
                    <a:pt x="193693" y="616928"/>
                    <a:pt x="268960" y="616928"/>
                  </a:cubicBezTo>
                  <a:cubicBezTo>
                    <a:pt x="360647" y="616928"/>
                    <a:pt x="554021" y="540440"/>
                    <a:pt x="554021" y="379080"/>
                  </a:cubicBezTo>
                  <a:cubicBezTo>
                    <a:pt x="554021" y="217712"/>
                    <a:pt x="503149" y="79314"/>
                    <a:pt x="360647" y="17904"/>
                  </a:cubicBezTo>
                  <a:cubicBezTo>
                    <a:pt x="320279" y="510"/>
                    <a:pt x="242530" y="-11663"/>
                    <a:pt x="186254" y="17866"/>
                  </a:cubicBezTo>
                  <a:cubicBezTo>
                    <a:pt x="75599" y="75929"/>
                    <a:pt x="0" y="260293"/>
                    <a:pt x="0" y="379080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2" name="任意多边形: 形状 1951">
              <a:extLst>
                <a:ext uri="{FF2B5EF4-FFF2-40B4-BE49-F238E27FC236}">
                  <a16:creationId xmlns:a16="http://schemas.microsoft.com/office/drawing/2014/main" id="{51DCBE66-A892-BCDE-FC87-79DD47621728}"/>
                </a:ext>
              </a:extLst>
            </p:cNvPr>
            <p:cNvSpPr/>
            <p:nvPr/>
          </p:nvSpPr>
          <p:spPr>
            <a:xfrm>
              <a:off x="2013093" y="1475140"/>
              <a:ext cx="244229" cy="372798"/>
            </a:xfrm>
            <a:custGeom>
              <a:avLst/>
              <a:gdLst>
                <a:gd name="connsiteX0" fmla="*/ 239678 w 244229"/>
                <a:gd name="connsiteY0" fmla="*/ 242797 h 372798"/>
                <a:gd name="connsiteX1" fmla="*/ 214658 w 244229"/>
                <a:gd name="connsiteY1" fmla="*/ 0 h 372798"/>
                <a:gd name="connsiteX2" fmla="*/ 183404 w 244229"/>
                <a:gd name="connsiteY2" fmla="*/ 11853 h 372798"/>
                <a:gd name="connsiteX3" fmla="*/ 0 w 244229"/>
                <a:gd name="connsiteY3" fmla="*/ 330508 h 372798"/>
                <a:gd name="connsiteX4" fmla="*/ 22409 w 244229"/>
                <a:gd name="connsiteY4" fmla="*/ 346377 h 372798"/>
                <a:gd name="connsiteX5" fmla="*/ 239678 w 244229"/>
                <a:gd name="connsiteY5" fmla="*/ 242797 h 37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9" h="372798">
                  <a:moveTo>
                    <a:pt x="239678" y="242797"/>
                  </a:moveTo>
                  <a:cubicBezTo>
                    <a:pt x="253085" y="159358"/>
                    <a:pt x="234513" y="67091"/>
                    <a:pt x="214658" y="0"/>
                  </a:cubicBezTo>
                  <a:cubicBezTo>
                    <a:pt x="203795" y="2809"/>
                    <a:pt x="193266" y="6679"/>
                    <a:pt x="183404" y="11853"/>
                  </a:cubicBezTo>
                  <a:cubicBezTo>
                    <a:pt x="85266" y="63349"/>
                    <a:pt x="14708" y="214181"/>
                    <a:pt x="0" y="330508"/>
                  </a:cubicBezTo>
                  <a:cubicBezTo>
                    <a:pt x="7136" y="336111"/>
                    <a:pt x="14594" y="341417"/>
                    <a:pt x="22409" y="346377"/>
                  </a:cubicBezTo>
                  <a:cubicBezTo>
                    <a:pt x="139385" y="420590"/>
                    <a:pt x="226767" y="323131"/>
                    <a:pt x="239678" y="242797"/>
                  </a:cubicBezTo>
                  <a:close/>
                </a:path>
              </a:pathLst>
            </a:custGeom>
            <a:solidFill>
              <a:srgbClr val="B389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3" name="任意多边形: 形状 1952">
              <a:extLst>
                <a:ext uri="{FF2B5EF4-FFF2-40B4-BE49-F238E27FC236}">
                  <a16:creationId xmlns:a16="http://schemas.microsoft.com/office/drawing/2014/main" id="{FE2B67EE-1239-BA44-1F82-5CDE864323C7}"/>
                </a:ext>
              </a:extLst>
            </p:cNvPr>
            <p:cNvSpPr/>
            <p:nvPr/>
          </p:nvSpPr>
          <p:spPr>
            <a:xfrm>
              <a:off x="2252769" y="1837213"/>
              <a:ext cx="75463" cy="44709"/>
            </a:xfrm>
            <a:custGeom>
              <a:avLst/>
              <a:gdLst>
                <a:gd name="connsiteX0" fmla="*/ 2752 w 75463"/>
                <a:gd name="connsiteY0" fmla="*/ 23323 h 44709"/>
                <a:gd name="connsiteX1" fmla="*/ 37665 w 75463"/>
                <a:gd name="connsiteY1" fmla="*/ 44710 h 44709"/>
                <a:gd name="connsiteX2" fmla="*/ 72755 w 75463"/>
                <a:gd name="connsiteY2" fmla="*/ 23323 h 44709"/>
                <a:gd name="connsiteX3" fmla="*/ 37754 w 75463"/>
                <a:gd name="connsiteY3" fmla="*/ 0 h 44709"/>
                <a:gd name="connsiteX4" fmla="*/ 2752 w 75463"/>
                <a:gd name="connsiteY4" fmla="*/ 23323 h 4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63" h="44709">
                  <a:moveTo>
                    <a:pt x="2752" y="23323"/>
                  </a:moveTo>
                  <a:cubicBezTo>
                    <a:pt x="28781" y="36345"/>
                    <a:pt x="31022" y="44728"/>
                    <a:pt x="37665" y="44710"/>
                  </a:cubicBezTo>
                  <a:cubicBezTo>
                    <a:pt x="44830" y="44691"/>
                    <a:pt x="48075" y="36345"/>
                    <a:pt x="72755" y="23323"/>
                  </a:cubicBezTo>
                  <a:cubicBezTo>
                    <a:pt x="84155" y="17314"/>
                    <a:pt x="57085" y="0"/>
                    <a:pt x="37754" y="0"/>
                  </a:cubicBezTo>
                  <a:cubicBezTo>
                    <a:pt x="18422" y="-18"/>
                    <a:pt x="-8774" y="17570"/>
                    <a:pt x="2752" y="23323"/>
                  </a:cubicBezTo>
                  <a:close/>
                </a:path>
              </a:pathLst>
            </a:custGeom>
            <a:solidFill>
              <a:srgbClr val="3B23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4" name="任意多边形: 形状 1953">
              <a:extLst>
                <a:ext uri="{FF2B5EF4-FFF2-40B4-BE49-F238E27FC236}">
                  <a16:creationId xmlns:a16="http://schemas.microsoft.com/office/drawing/2014/main" id="{BE36747F-23BD-FC20-6244-08352AC0982D}"/>
                </a:ext>
              </a:extLst>
            </p:cNvPr>
            <p:cNvSpPr/>
            <p:nvPr/>
          </p:nvSpPr>
          <p:spPr>
            <a:xfrm>
              <a:off x="2208692" y="1881922"/>
              <a:ext cx="168076" cy="51010"/>
            </a:xfrm>
            <a:custGeom>
              <a:avLst/>
              <a:gdLst>
                <a:gd name="connsiteX0" fmla="*/ 3918 w 168076"/>
                <a:gd name="connsiteY0" fmla="*/ 21752 h 51010"/>
                <a:gd name="connsiteX1" fmla="*/ 49597 w 168076"/>
                <a:gd name="connsiteY1" fmla="*/ 44709 h 51010"/>
                <a:gd name="connsiteX2" fmla="*/ 79052 w 168076"/>
                <a:gd name="connsiteY2" fmla="*/ 22994 h 51010"/>
                <a:gd name="connsiteX3" fmla="*/ 79052 w 168076"/>
                <a:gd name="connsiteY3" fmla="*/ 0 h 51010"/>
                <a:gd name="connsiteX4" fmla="*/ 84436 w 168076"/>
                <a:gd name="connsiteY4" fmla="*/ 0 h 51010"/>
                <a:gd name="connsiteX5" fmla="*/ 84436 w 168076"/>
                <a:gd name="connsiteY5" fmla="*/ 22665 h 51010"/>
                <a:gd name="connsiteX6" fmla="*/ 117906 w 168076"/>
                <a:gd name="connsiteY6" fmla="*/ 45568 h 51010"/>
                <a:gd name="connsiteX7" fmla="*/ 163980 w 168076"/>
                <a:gd name="connsiteY7" fmla="*/ 21843 h 51010"/>
                <a:gd name="connsiteX8" fmla="*/ 168077 w 168076"/>
                <a:gd name="connsiteY8" fmla="*/ 25332 h 51010"/>
                <a:gd name="connsiteX9" fmla="*/ 120034 w 168076"/>
                <a:gd name="connsiteY9" fmla="*/ 51010 h 51010"/>
                <a:gd name="connsiteX10" fmla="*/ 117603 w 168076"/>
                <a:gd name="connsiteY10" fmla="*/ 50937 h 51010"/>
                <a:gd name="connsiteX11" fmla="*/ 81944 w 168076"/>
                <a:gd name="connsiteY11" fmla="*/ 28510 h 51010"/>
                <a:gd name="connsiteX12" fmla="*/ 50362 w 168076"/>
                <a:gd name="connsiteY12" fmla="*/ 50042 h 51010"/>
                <a:gd name="connsiteX13" fmla="*/ 0 w 168076"/>
                <a:gd name="connsiteY13" fmla="*/ 25441 h 51010"/>
                <a:gd name="connsiteX14" fmla="*/ 3918 w 168076"/>
                <a:gd name="connsiteY14" fmla="*/ 21752 h 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076" h="51010">
                  <a:moveTo>
                    <a:pt x="3918" y="21752"/>
                  </a:moveTo>
                  <a:cubicBezTo>
                    <a:pt x="20090" y="38883"/>
                    <a:pt x="35470" y="46627"/>
                    <a:pt x="49597" y="44709"/>
                  </a:cubicBezTo>
                  <a:cubicBezTo>
                    <a:pt x="66690" y="42426"/>
                    <a:pt x="77018" y="26427"/>
                    <a:pt x="79052" y="22994"/>
                  </a:cubicBezTo>
                  <a:lnTo>
                    <a:pt x="79052" y="0"/>
                  </a:lnTo>
                  <a:lnTo>
                    <a:pt x="84436" y="0"/>
                  </a:lnTo>
                  <a:lnTo>
                    <a:pt x="84436" y="22665"/>
                  </a:lnTo>
                  <a:cubicBezTo>
                    <a:pt x="94144" y="37093"/>
                    <a:pt x="105400" y="44801"/>
                    <a:pt x="117906" y="45568"/>
                  </a:cubicBezTo>
                  <a:cubicBezTo>
                    <a:pt x="142144" y="47065"/>
                    <a:pt x="163763" y="22099"/>
                    <a:pt x="163980" y="21843"/>
                  </a:cubicBezTo>
                  <a:lnTo>
                    <a:pt x="168077" y="25332"/>
                  </a:lnTo>
                  <a:cubicBezTo>
                    <a:pt x="167160" y="26427"/>
                    <a:pt x="145903" y="51010"/>
                    <a:pt x="120034" y="51010"/>
                  </a:cubicBezTo>
                  <a:cubicBezTo>
                    <a:pt x="119229" y="51010"/>
                    <a:pt x="118420" y="50992"/>
                    <a:pt x="117603" y="50937"/>
                  </a:cubicBezTo>
                  <a:cubicBezTo>
                    <a:pt x="104194" y="50134"/>
                    <a:pt x="92210" y="42591"/>
                    <a:pt x="81944" y="28510"/>
                  </a:cubicBezTo>
                  <a:cubicBezTo>
                    <a:pt x="77580" y="34957"/>
                    <a:pt x="66945" y="47796"/>
                    <a:pt x="50362" y="50042"/>
                  </a:cubicBezTo>
                  <a:cubicBezTo>
                    <a:pt x="34405" y="52216"/>
                    <a:pt x="17451" y="43942"/>
                    <a:pt x="0" y="25441"/>
                  </a:cubicBezTo>
                  <a:lnTo>
                    <a:pt x="3918" y="21752"/>
                  </a:lnTo>
                  <a:close/>
                </a:path>
              </a:pathLst>
            </a:custGeom>
            <a:solidFill>
              <a:srgbClr val="AD492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955" name="图形 10">
              <a:extLst>
                <a:ext uri="{FF2B5EF4-FFF2-40B4-BE49-F238E27FC236}">
                  <a16:creationId xmlns:a16="http://schemas.microsoft.com/office/drawing/2014/main" id="{F9CF7319-6DE9-3125-B3F4-80ACE59256F2}"/>
                </a:ext>
              </a:extLst>
            </p:cNvPr>
            <p:cNvGrpSpPr/>
            <p:nvPr/>
          </p:nvGrpSpPr>
          <p:grpSpPr>
            <a:xfrm>
              <a:off x="2105690" y="1644999"/>
              <a:ext cx="108197" cy="129312"/>
              <a:chOff x="2105690" y="1644999"/>
              <a:chExt cx="108197" cy="129312"/>
            </a:xfrm>
          </p:grpSpPr>
          <p:grpSp>
            <p:nvGrpSpPr>
              <p:cNvPr id="1964" name="图形 10">
                <a:extLst>
                  <a:ext uri="{FF2B5EF4-FFF2-40B4-BE49-F238E27FC236}">
                    <a16:creationId xmlns:a16="http://schemas.microsoft.com/office/drawing/2014/main" id="{25774F22-1920-1F5C-3FE2-ACB4F22DD2FB}"/>
                  </a:ext>
                </a:extLst>
              </p:cNvPr>
              <p:cNvGrpSpPr/>
              <p:nvPr/>
            </p:nvGrpSpPr>
            <p:grpSpPr>
              <a:xfrm>
                <a:off x="2113255" y="1654047"/>
                <a:ext cx="100632" cy="120264"/>
                <a:chOff x="2113255" y="1654047"/>
                <a:chExt cx="100632" cy="120264"/>
              </a:xfrm>
            </p:grpSpPr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55F2F24A-4A6B-0827-9E7F-A60D73EEC698}"/>
                    </a:ext>
                  </a:extLst>
                </p:cNvPr>
                <p:cNvSpPr/>
                <p:nvPr/>
              </p:nvSpPr>
              <p:spPr>
                <a:xfrm>
                  <a:off x="2113255" y="1654047"/>
                  <a:ext cx="100632" cy="120264"/>
                </a:xfrm>
                <a:custGeom>
                  <a:avLst/>
                  <a:gdLst>
                    <a:gd name="connsiteX0" fmla="*/ 100633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0 w 100632"/>
                    <a:gd name="connsiteY2" fmla="*/ 60133 h 120264"/>
                    <a:gd name="connsiteX3" fmla="*/ 50316 w 100632"/>
                    <a:gd name="connsiteY3" fmla="*/ 0 h 120264"/>
                    <a:gd name="connsiteX4" fmla="*/ 100633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100633" y="60133"/>
                      </a:moveTo>
                      <a:cubicBezTo>
                        <a:pt x="100633" y="93344"/>
                        <a:pt x="78103" y="120264"/>
                        <a:pt x="50316" y="120264"/>
                      </a:cubicBezTo>
                      <a:cubicBezTo>
                        <a:pt x="22526" y="120264"/>
                        <a:pt x="0" y="93344"/>
                        <a:pt x="0" y="60133"/>
                      </a:cubicBezTo>
                      <a:cubicBezTo>
                        <a:pt x="0" y="26922"/>
                        <a:pt x="22526" y="0"/>
                        <a:pt x="50316" y="0"/>
                      </a:cubicBezTo>
                      <a:cubicBezTo>
                        <a:pt x="78105" y="0"/>
                        <a:pt x="100633" y="26922"/>
                        <a:pt x="100633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0E2D318A-285E-23F8-7688-3C2FE4EFD7FB}"/>
                    </a:ext>
                  </a:extLst>
                </p:cNvPr>
                <p:cNvSpPr/>
                <p:nvPr/>
              </p:nvSpPr>
              <p:spPr>
                <a:xfrm>
                  <a:off x="2129948" y="1668238"/>
                  <a:ext cx="33625" cy="33621"/>
                </a:xfrm>
                <a:custGeom>
                  <a:avLst/>
                  <a:gdLst>
                    <a:gd name="connsiteX0" fmla="*/ 33625 w 33625"/>
                    <a:gd name="connsiteY0" fmla="*/ 16812 h 33621"/>
                    <a:gd name="connsiteX1" fmla="*/ 16810 w 33625"/>
                    <a:gd name="connsiteY1" fmla="*/ 33622 h 33621"/>
                    <a:gd name="connsiteX2" fmla="*/ 0 w 33625"/>
                    <a:gd name="connsiteY2" fmla="*/ 16812 h 33621"/>
                    <a:gd name="connsiteX3" fmla="*/ 16810 w 33625"/>
                    <a:gd name="connsiteY3" fmla="*/ 0 h 33621"/>
                    <a:gd name="connsiteX4" fmla="*/ 33625 w 33625"/>
                    <a:gd name="connsiteY4" fmla="*/ 16812 h 3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5" h="33621">
                      <a:moveTo>
                        <a:pt x="33625" y="16812"/>
                      </a:moveTo>
                      <a:cubicBezTo>
                        <a:pt x="33625" y="26095"/>
                        <a:pt x="26099" y="33622"/>
                        <a:pt x="16810" y="33622"/>
                      </a:cubicBezTo>
                      <a:cubicBezTo>
                        <a:pt x="7526" y="33622"/>
                        <a:pt x="0" y="26095"/>
                        <a:pt x="0" y="16812"/>
                      </a:cubicBezTo>
                      <a:cubicBezTo>
                        <a:pt x="0" y="7528"/>
                        <a:pt x="7526" y="0"/>
                        <a:pt x="16810" y="0"/>
                      </a:cubicBezTo>
                      <a:cubicBezTo>
                        <a:pt x="26097" y="0"/>
                        <a:pt x="33625" y="7527"/>
                        <a:pt x="33625" y="168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5" name="任意多边形: 形状 1964">
                <a:extLst>
                  <a:ext uri="{FF2B5EF4-FFF2-40B4-BE49-F238E27FC236}">
                    <a16:creationId xmlns:a16="http://schemas.microsoft.com/office/drawing/2014/main" id="{2ACD7CAF-748F-BC52-4E57-F7D85C7EB20E}"/>
                  </a:ext>
                </a:extLst>
              </p:cNvPr>
              <p:cNvSpPr/>
              <p:nvPr/>
            </p:nvSpPr>
            <p:spPr>
              <a:xfrm>
                <a:off x="2105690" y="1644999"/>
                <a:ext cx="107216" cy="64045"/>
              </a:xfrm>
              <a:custGeom>
                <a:avLst/>
                <a:gdLst>
                  <a:gd name="connsiteX0" fmla="*/ 0 w 107216"/>
                  <a:gd name="connsiteY0" fmla="*/ 64045 h 64045"/>
                  <a:gd name="connsiteX1" fmla="*/ 59525 w 107216"/>
                  <a:gd name="connsiteY1" fmla="*/ 11426 h 64045"/>
                  <a:gd name="connsiteX2" fmla="*/ 107217 w 107216"/>
                  <a:gd name="connsiteY2" fmla="*/ 57324 h 64045"/>
                  <a:gd name="connsiteX3" fmla="*/ 56402 w 107216"/>
                  <a:gd name="connsiteY3" fmla="*/ 0 h 64045"/>
                  <a:gd name="connsiteX4" fmla="*/ 0 w 107216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6" h="64045">
                    <a:moveTo>
                      <a:pt x="0" y="64045"/>
                    </a:moveTo>
                    <a:cubicBezTo>
                      <a:pt x="0" y="64045"/>
                      <a:pt x="24994" y="10363"/>
                      <a:pt x="59525" y="11426"/>
                    </a:cubicBezTo>
                    <a:cubicBezTo>
                      <a:pt x="94056" y="12490"/>
                      <a:pt x="102428" y="45758"/>
                      <a:pt x="107217" y="57324"/>
                    </a:cubicBezTo>
                    <a:cubicBezTo>
                      <a:pt x="107211" y="43902"/>
                      <a:pt x="96852" y="0"/>
                      <a:pt x="56402" y="0"/>
                    </a:cubicBezTo>
                    <a:cubicBezTo>
                      <a:pt x="22446" y="0"/>
                      <a:pt x="0" y="54181"/>
                      <a:pt x="0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56" name="图形 10">
              <a:extLst>
                <a:ext uri="{FF2B5EF4-FFF2-40B4-BE49-F238E27FC236}">
                  <a16:creationId xmlns:a16="http://schemas.microsoft.com/office/drawing/2014/main" id="{A322A610-E12D-9198-3A34-E0E7E5DFCC12}"/>
                </a:ext>
              </a:extLst>
            </p:cNvPr>
            <p:cNvGrpSpPr/>
            <p:nvPr/>
          </p:nvGrpSpPr>
          <p:grpSpPr>
            <a:xfrm>
              <a:off x="2379961" y="1644999"/>
              <a:ext cx="108197" cy="129312"/>
              <a:chOff x="2379961" y="1644999"/>
              <a:chExt cx="108197" cy="129312"/>
            </a:xfrm>
          </p:grpSpPr>
          <p:grpSp>
            <p:nvGrpSpPr>
              <p:cNvPr id="1960" name="图形 10">
                <a:extLst>
                  <a:ext uri="{FF2B5EF4-FFF2-40B4-BE49-F238E27FC236}">
                    <a16:creationId xmlns:a16="http://schemas.microsoft.com/office/drawing/2014/main" id="{B81D34E7-38AA-C930-BF8A-AE38FBBE855A}"/>
                  </a:ext>
                </a:extLst>
              </p:cNvPr>
              <p:cNvGrpSpPr/>
              <p:nvPr/>
            </p:nvGrpSpPr>
            <p:grpSpPr>
              <a:xfrm>
                <a:off x="2379961" y="1654047"/>
                <a:ext cx="100632" cy="120264"/>
                <a:chOff x="2379961" y="1654047"/>
                <a:chExt cx="100632" cy="120264"/>
              </a:xfrm>
            </p:grpSpPr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896EF53A-4981-B956-60F6-383DF0B79D50}"/>
                    </a:ext>
                  </a:extLst>
                </p:cNvPr>
                <p:cNvSpPr/>
                <p:nvPr/>
              </p:nvSpPr>
              <p:spPr>
                <a:xfrm>
                  <a:off x="2379961" y="1654047"/>
                  <a:ext cx="100632" cy="120264"/>
                </a:xfrm>
                <a:custGeom>
                  <a:avLst/>
                  <a:gdLst>
                    <a:gd name="connsiteX0" fmla="*/ 0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100633 w 100632"/>
                    <a:gd name="connsiteY2" fmla="*/ 60133 h 120264"/>
                    <a:gd name="connsiteX3" fmla="*/ 50316 w 100632"/>
                    <a:gd name="connsiteY3" fmla="*/ 0 h 120264"/>
                    <a:gd name="connsiteX4" fmla="*/ 0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0" y="60133"/>
                      </a:moveTo>
                      <a:cubicBezTo>
                        <a:pt x="0" y="93344"/>
                        <a:pt x="22528" y="120264"/>
                        <a:pt x="50316" y="120264"/>
                      </a:cubicBezTo>
                      <a:cubicBezTo>
                        <a:pt x="78105" y="120264"/>
                        <a:pt x="100633" y="93344"/>
                        <a:pt x="100633" y="60133"/>
                      </a:cubicBezTo>
                      <a:cubicBezTo>
                        <a:pt x="100633" y="26922"/>
                        <a:pt x="78105" y="0"/>
                        <a:pt x="50316" y="0"/>
                      </a:cubicBezTo>
                      <a:cubicBezTo>
                        <a:pt x="22528" y="0"/>
                        <a:pt x="0" y="26922"/>
                        <a:pt x="0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D9059315-617C-54C8-08F3-A04772029682}"/>
                    </a:ext>
                  </a:extLst>
                </p:cNvPr>
                <p:cNvSpPr/>
                <p:nvPr/>
              </p:nvSpPr>
              <p:spPr>
                <a:xfrm>
                  <a:off x="2395381" y="1664950"/>
                  <a:ext cx="33621" cy="33619"/>
                </a:xfrm>
                <a:custGeom>
                  <a:avLst/>
                  <a:gdLst>
                    <a:gd name="connsiteX0" fmla="*/ 0 w 33621"/>
                    <a:gd name="connsiteY0" fmla="*/ 16810 h 33619"/>
                    <a:gd name="connsiteX1" fmla="*/ 16812 w 33621"/>
                    <a:gd name="connsiteY1" fmla="*/ 33620 h 33619"/>
                    <a:gd name="connsiteX2" fmla="*/ 33622 w 33621"/>
                    <a:gd name="connsiteY2" fmla="*/ 16810 h 33619"/>
                    <a:gd name="connsiteX3" fmla="*/ 16812 w 33621"/>
                    <a:gd name="connsiteY3" fmla="*/ 0 h 33619"/>
                    <a:gd name="connsiteX4" fmla="*/ 0 w 33621"/>
                    <a:gd name="connsiteY4" fmla="*/ 16810 h 3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1" h="33619">
                      <a:moveTo>
                        <a:pt x="0" y="16810"/>
                      </a:moveTo>
                      <a:cubicBezTo>
                        <a:pt x="0" y="26093"/>
                        <a:pt x="7526" y="33620"/>
                        <a:pt x="16812" y="33620"/>
                      </a:cubicBezTo>
                      <a:cubicBezTo>
                        <a:pt x="26095" y="33620"/>
                        <a:pt x="33622" y="26093"/>
                        <a:pt x="33622" y="16810"/>
                      </a:cubicBezTo>
                      <a:cubicBezTo>
                        <a:pt x="33622" y="7527"/>
                        <a:pt x="26095" y="0"/>
                        <a:pt x="16812" y="0"/>
                      </a:cubicBezTo>
                      <a:cubicBezTo>
                        <a:pt x="7526" y="0"/>
                        <a:pt x="0" y="7525"/>
                        <a:pt x="0" y="16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1" name="任意多边形: 形状 1960">
                <a:extLst>
                  <a:ext uri="{FF2B5EF4-FFF2-40B4-BE49-F238E27FC236}">
                    <a16:creationId xmlns:a16="http://schemas.microsoft.com/office/drawing/2014/main" id="{4C25354C-BA76-18A0-7E86-D0EB9408A4C9}"/>
                  </a:ext>
                </a:extLst>
              </p:cNvPr>
              <p:cNvSpPr/>
              <p:nvPr/>
            </p:nvSpPr>
            <p:spPr>
              <a:xfrm>
                <a:off x="2380940" y="1644999"/>
                <a:ext cx="107218" cy="64045"/>
              </a:xfrm>
              <a:custGeom>
                <a:avLst/>
                <a:gdLst>
                  <a:gd name="connsiteX0" fmla="*/ 107219 w 107218"/>
                  <a:gd name="connsiteY0" fmla="*/ 64045 h 64045"/>
                  <a:gd name="connsiteX1" fmla="*/ 47692 w 107218"/>
                  <a:gd name="connsiteY1" fmla="*/ 11426 h 64045"/>
                  <a:gd name="connsiteX2" fmla="*/ 0 w 107218"/>
                  <a:gd name="connsiteY2" fmla="*/ 57324 h 64045"/>
                  <a:gd name="connsiteX3" fmla="*/ 50817 w 107218"/>
                  <a:gd name="connsiteY3" fmla="*/ 0 h 64045"/>
                  <a:gd name="connsiteX4" fmla="*/ 107219 w 107218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8" h="64045">
                    <a:moveTo>
                      <a:pt x="107219" y="64045"/>
                    </a:moveTo>
                    <a:cubicBezTo>
                      <a:pt x="107219" y="64045"/>
                      <a:pt x="82223" y="10363"/>
                      <a:pt x="47692" y="11426"/>
                    </a:cubicBezTo>
                    <a:cubicBezTo>
                      <a:pt x="13161" y="12490"/>
                      <a:pt x="4789" y="45758"/>
                      <a:pt x="0" y="57324"/>
                    </a:cubicBezTo>
                    <a:cubicBezTo>
                      <a:pt x="7" y="43902"/>
                      <a:pt x="10366" y="0"/>
                      <a:pt x="50817" y="0"/>
                    </a:cubicBezTo>
                    <a:cubicBezTo>
                      <a:pt x="84774" y="0"/>
                      <a:pt x="107219" y="54181"/>
                      <a:pt x="107219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957" name="任意多边形: 形状 1956">
              <a:extLst>
                <a:ext uri="{FF2B5EF4-FFF2-40B4-BE49-F238E27FC236}">
                  <a16:creationId xmlns:a16="http://schemas.microsoft.com/office/drawing/2014/main" id="{FD98B0C8-B561-63C1-3938-AD544BAA5399}"/>
                </a:ext>
              </a:extLst>
            </p:cNvPr>
            <p:cNvSpPr/>
            <p:nvPr/>
          </p:nvSpPr>
          <p:spPr>
            <a:xfrm>
              <a:off x="1860583" y="1434903"/>
              <a:ext cx="332609" cy="446732"/>
            </a:xfrm>
            <a:custGeom>
              <a:avLst/>
              <a:gdLst>
                <a:gd name="connsiteX0" fmla="*/ 332587 w 332609"/>
                <a:gd name="connsiteY0" fmla="*/ 18288 h 446732"/>
                <a:gd name="connsiteX1" fmla="*/ 274706 w 332609"/>
                <a:gd name="connsiteY1" fmla="*/ 114439 h 446732"/>
                <a:gd name="connsiteX2" fmla="*/ 52579 w 332609"/>
                <a:gd name="connsiteY2" fmla="*/ 446362 h 446732"/>
                <a:gd name="connsiteX3" fmla="*/ 45345 w 332609"/>
                <a:gd name="connsiteY3" fmla="*/ 81431 h 446732"/>
                <a:gd name="connsiteX4" fmla="*/ 332587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332587" y="18288"/>
                  </a:moveTo>
                  <a:cubicBezTo>
                    <a:pt x="333493" y="28190"/>
                    <a:pt x="307540" y="77743"/>
                    <a:pt x="274706" y="114439"/>
                  </a:cubicBezTo>
                  <a:cubicBezTo>
                    <a:pt x="155577" y="247572"/>
                    <a:pt x="187241" y="416812"/>
                    <a:pt x="52579" y="446362"/>
                  </a:cubicBezTo>
                  <a:cubicBezTo>
                    <a:pt x="-696" y="458051"/>
                    <a:pt x="-29483" y="190032"/>
                    <a:pt x="45345" y="81431"/>
                  </a:cubicBezTo>
                  <a:cubicBezTo>
                    <a:pt x="86139" y="22231"/>
                    <a:pt x="328313" y="-28409"/>
                    <a:pt x="332587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8" name="任意多边形: 形状 1957">
              <a:extLst>
                <a:ext uri="{FF2B5EF4-FFF2-40B4-BE49-F238E27FC236}">
                  <a16:creationId xmlns:a16="http://schemas.microsoft.com/office/drawing/2014/main" id="{6685E4E1-A489-A1C6-3E47-3960A684A8C6}"/>
                </a:ext>
              </a:extLst>
            </p:cNvPr>
            <p:cNvSpPr/>
            <p:nvPr/>
          </p:nvSpPr>
          <p:spPr>
            <a:xfrm>
              <a:off x="2374335" y="1434903"/>
              <a:ext cx="332609" cy="446732"/>
            </a:xfrm>
            <a:custGeom>
              <a:avLst/>
              <a:gdLst>
                <a:gd name="connsiteX0" fmla="*/ 23 w 332609"/>
                <a:gd name="connsiteY0" fmla="*/ 18288 h 446732"/>
                <a:gd name="connsiteX1" fmla="*/ 57904 w 332609"/>
                <a:gd name="connsiteY1" fmla="*/ 114439 h 446732"/>
                <a:gd name="connsiteX2" fmla="*/ 280030 w 332609"/>
                <a:gd name="connsiteY2" fmla="*/ 446362 h 446732"/>
                <a:gd name="connsiteX3" fmla="*/ 287265 w 332609"/>
                <a:gd name="connsiteY3" fmla="*/ 81431 h 446732"/>
                <a:gd name="connsiteX4" fmla="*/ 23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23" y="18288"/>
                  </a:moveTo>
                  <a:cubicBezTo>
                    <a:pt x="-883" y="28190"/>
                    <a:pt x="25070" y="77743"/>
                    <a:pt x="57904" y="114439"/>
                  </a:cubicBezTo>
                  <a:cubicBezTo>
                    <a:pt x="177034" y="247572"/>
                    <a:pt x="145369" y="416812"/>
                    <a:pt x="280030" y="446362"/>
                  </a:cubicBezTo>
                  <a:cubicBezTo>
                    <a:pt x="333304" y="458051"/>
                    <a:pt x="362092" y="190032"/>
                    <a:pt x="287265" y="81431"/>
                  </a:cubicBezTo>
                  <a:cubicBezTo>
                    <a:pt x="246474" y="22231"/>
                    <a:pt x="4297" y="-28409"/>
                    <a:pt x="23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9" name="任意多边形: 形状 1958">
              <a:extLst>
                <a:ext uri="{FF2B5EF4-FFF2-40B4-BE49-F238E27FC236}">
                  <a16:creationId xmlns:a16="http://schemas.microsoft.com/office/drawing/2014/main" id="{E2A1786B-1AED-ADE6-7442-FAC59555820F}"/>
                </a:ext>
              </a:extLst>
            </p:cNvPr>
            <p:cNvSpPr/>
            <p:nvPr/>
          </p:nvSpPr>
          <p:spPr>
            <a:xfrm>
              <a:off x="2105690" y="1482860"/>
              <a:ext cx="458571" cy="603195"/>
            </a:xfrm>
            <a:custGeom>
              <a:avLst/>
              <a:gdLst>
                <a:gd name="connsiteX0" fmla="*/ 458571 w 458571"/>
                <a:gd name="connsiteY0" fmla="*/ 365348 h 603195"/>
                <a:gd name="connsiteX1" fmla="*/ 265197 w 458571"/>
                <a:gd name="connsiteY1" fmla="*/ 4171 h 603195"/>
                <a:gd name="connsiteX2" fmla="*/ 254458 w 458571"/>
                <a:gd name="connsiteY2" fmla="*/ 0 h 603195"/>
                <a:gd name="connsiteX3" fmla="*/ 338261 w 458571"/>
                <a:gd name="connsiteY3" fmla="*/ 115395 h 603195"/>
                <a:gd name="connsiteX4" fmla="*/ 427053 w 458571"/>
                <a:gd name="connsiteY4" fmla="*/ 364307 h 603195"/>
                <a:gd name="connsiteX5" fmla="*/ 328859 w 458571"/>
                <a:gd name="connsiteY5" fmla="*/ 542341 h 603195"/>
                <a:gd name="connsiteX6" fmla="*/ 0 w 458571"/>
                <a:gd name="connsiteY6" fmla="*/ 537118 h 603195"/>
                <a:gd name="connsiteX7" fmla="*/ 0 w 458571"/>
                <a:gd name="connsiteY7" fmla="*/ 537118 h 603195"/>
                <a:gd name="connsiteX8" fmla="*/ 173508 w 458571"/>
                <a:gd name="connsiteY8" fmla="*/ 603195 h 603195"/>
                <a:gd name="connsiteX9" fmla="*/ 458571 w 458571"/>
                <a:gd name="connsiteY9" fmla="*/ 365348 h 60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571" h="603195">
                  <a:moveTo>
                    <a:pt x="458571" y="365348"/>
                  </a:moveTo>
                  <a:cubicBezTo>
                    <a:pt x="458571" y="203979"/>
                    <a:pt x="407699" y="65581"/>
                    <a:pt x="265197" y="4171"/>
                  </a:cubicBezTo>
                  <a:cubicBezTo>
                    <a:pt x="261870" y="2736"/>
                    <a:pt x="258263" y="1344"/>
                    <a:pt x="254458" y="0"/>
                  </a:cubicBezTo>
                  <a:cubicBezTo>
                    <a:pt x="285088" y="40766"/>
                    <a:pt x="321891" y="90474"/>
                    <a:pt x="338261" y="115395"/>
                  </a:cubicBezTo>
                  <a:cubicBezTo>
                    <a:pt x="374903" y="171185"/>
                    <a:pt x="416614" y="284644"/>
                    <a:pt x="427053" y="364307"/>
                  </a:cubicBezTo>
                  <a:cubicBezTo>
                    <a:pt x="434951" y="424577"/>
                    <a:pt x="427053" y="486253"/>
                    <a:pt x="328859" y="542341"/>
                  </a:cubicBezTo>
                  <a:cubicBezTo>
                    <a:pt x="240271" y="592931"/>
                    <a:pt x="202392" y="625057"/>
                    <a:pt x="0" y="537118"/>
                  </a:cubicBezTo>
                  <a:lnTo>
                    <a:pt x="0" y="537118"/>
                  </a:lnTo>
                  <a:cubicBezTo>
                    <a:pt x="60051" y="581571"/>
                    <a:pt x="133505" y="603195"/>
                    <a:pt x="173508" y="603195"/>
                  </a:cubicBezTo>
                  <a:cubicBezTo>
                    <a:pt x="265197" y="603195"/>
                    <a:pt x="458571" y="526707"/>
                    <a:pt x="458571" y="365348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07" name="任意多边形: 形状 1706">
            <a:extLst>
              <a:ext uri="{FF2B5EF4-FFF2-40B4-BE49-F238E27FC236}">
                <a16:creationId xmlns:a16="http://schemas.microsoft.com/office/drawing/2014/main" id="{799569D4-1C29-5C8A-2485-4F0138F692CC}"/>
              </a:ext>
            </a:extLst>
          </p:cNvPr>
          <p:cNvSpPr/>
          <p:nvPr/>
        </p:nvSpPr>
        <p:spPr>
          <a:xfrm>
            <a:off x="0" y="5742372"/>
            <a:ext cx="12192000" cy="1244145"/>
          </a:xfrm>
          <a:custGeom>
            <a:avLst/>
            <a:gdLst>
              <a:gd name="connsiteX0" fmla="*/ 0 w 12192000"/>
              <a:gd name="connsiteY0" fmla="*/ 0 h 1244145"/>
              <a:gd name="connsiteX1" fmla="*/ 988368 w 12192000"/>
              <a:gd name="connsiteY1" fmla="*/ 209938 h 1244145"/>
              <a:gd name="connsiteX2" fmla="*/ 4686301 w 12192000"/>
              <a:gd name="connsiteY2" fmla="*/ 710745 h 1244145"/>
              <a:gd name="connsiteX3" fmla="*/ 9652000 w 12192000"/>
              <a:gd name="connsiteY3" fmla="*/ 266245 h 1244145"/>
              <a:gd name="connsiteX4" fmla="*/ 12067927 w 12192000"/>
              <a:gd name="connsiteY4" fmla="*/ 196296 h 1244145"/>
              <a:gd name="connsiteX5" fmla="*/ 12192000 w 12192000"/>
              <a:gd name="connsiteY5" fmla="*/ 197513 h 1244145"/>
              <a:gd name="connsiteX6" fmla="*/ 12192000 w 12192000"/>
              <a:gd name="connsiteY6" fmla="*/ 1244145 h 1244145"/>
              <a:gd name="connsiteX7" fmla="*/ 0 w 12192000"/>
              <a:gd name="connsiteY7" fmla="*/ 1244145 h 124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1244145">
                <a:moveTo>
                  <a:pt x="0" y="0"/>
                </a:moveTo>
                <a:lnTo>
                  <a:pt x="988368" y="209938"/>
                </a:lnTo>
                <a:cubicBezTo>
                  <a:pt x="2218333" y="461706"/>
                  <a:pt x="3449638" y="671058"/>
                  <a:pt x="4686301" y="710745"/>
                </a:cubicBezTo>
                <a:cubicBezTo>
                  <a:pt x="6335183" y="763662"/>
                  <a:pt x="8312150" y="350912"/>
                  <a:pt x="9652000" y="266245"/>
                </a:cubicBezTo>
                <a:cubicBezTo>
                  <a:pt x="10656888" y="202745"/>
                  <a:pt x="11395670" y="192823"/>
                  <a:pt x="12067927" y="196296"/>
                </a:cubicBezTo>
                <a:lnTo>
                  <a:pt x="12192000" y="197513"/>
                </a:lnTo>
                <a:lnTo>
                  <a:pt x="12192000" y="1244145"/>
                </a:lnTo>
                <a:lnTo>
                  <a:pt x="0" y="1244145"/>
                </a:lnTo>
                <a:close/>
              </a:path>
            </a:pathLst>
          </a:custGeom>
          <a:solidFill>
            <a:srgbClr val="FF6D2E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" name="图形 10">
            <a:extLst>
              <a:ext uri="{FF2B5EF4-FFF2-40B4-BE49-F238E27FC236}">
                <a16:creationId xmlns:a16="http://schemas.microsoft.com/office/drawing/2014/main" id="{CBCB0041-30D4-E8D2-C3C9-432E8E325280}"/>
              </a:ext>
            </a:extLst>
          </p:cNvPr>
          <p:cNvGrpSpPr/>
          <p:nvPr/>
        </p:nvGrpSpPr>
        <p:grpSpPr>
          <a:xfrm>
            <a:off x="9022172" y="3903473"/>
            <a:ext cx="2841982" cy="2332455"/>
            <a:chOff x="9330880" y="5728070"/>
            <a:chExt cx="1328383" cy="1090223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F8FA470A-6B64-5940-F416-B9A7F3E761A7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788E14F-975B-2046-E3A9-370BAFC880B3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76AC02C3-26AA-70AD-EE08-821153CAD383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CD5DE583-409B-2B23-C60D-12649EAEAB29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8AAE7D3-4578-FD38-E24C-7A2853FF7E1D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DC36807-C456-4D90-1965-5D6407ABFAE1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9D99840-15FC-D91A-7DA3-CA6D3E8D1F3E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B40644CC-B9B1-152D-00F0-6DA7DF5A61F8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45CA450-9BDC-E092-9588-BE34EB240A93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" name="图形 10">
              <a:extLst>
                <a:ext uri="{FF2B5EF4-FFF2-40B4-BE49-F238E27FC236}">
                  <a16:creationId xmlns:a16="http://schemas.microsoft.com/office/drawing/2014/main" id="{5E7A289D-41E7-A9A7-E398-0FEF8448C0B2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0EED5DA8-29AE-C9E1-68D0-BF19AD3BD29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C89287E7-54ED-5766-5945-D452FF789FB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6C135FDA-9739-8BA8-A6A4-76DE86FE292A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695086C-0354-3A64-9098-842E0EEEECA2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C27676FB-FE73-9188-51C7-CD16DD49A90D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78CAF7A-8638-305D-7EAF-5EEF6385BD47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369A13FD-55C6-D3D4-336A-8A57F3CEB66D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496BD685-17A7-0D63-7CB6-4D31667D1AAA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B0ABB4E-2D3E-D7AA-6A31-8852B75CD10F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553AEC27-DDED-EA69-33DD-B13C04F10E8C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B55A239-F90C-905C-C15D-454CDFD3F903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E0DB8A0B-8B4E-DB44-BEF1-8AFC9DEA01F5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C88F9FB1-ECC6-DCDD-F912-6C7D25607241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00190C5-9B51-978F-044D-6B8D73464263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E74B43DB-0638-1FF4-8E0B-583AB686FC8B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0" name="图形 10">
              <a:extLst>
                <a:ext uri="{FF2B5EF4-FFF2-40B4-BE49-F238E27FC236}">
                  <a16:creationId xmlns:a16="http://schemas.microsoft.com/office/drawing/2014/main" id="{E11B7B51-3537-2B1E-89F2-B23C54B21D7E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DBD84E66-17D4-7B6F-6FCA-C61F22C2D692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EF3499D-3D38-BA2B-0B4D-7AD300826DA0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" name="图形 10">
              <a:extLst>
                <a:ext uri="{FF2B5EF4-FFF2-40B4-BE49-F238E27FC236}">
                  <a16:creationId xmlns:a16="http://schemas.microsoft.com/office/drawing/2014/main" id="{9485793E-01F0-4B1A-9C05-1B28CA023FC5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380B9742-DDBB-DE6D-11B3-FC6FECD58971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5" name="图形 10">
                <a:extLst>
                  <a:ext uri="{FF2B5EF4-FFF2-40B4-BE49-F238E27FC236}">
                    <a16:creationId xmlns:a16="http://schemas.microsoft.com/office/drawing/2014/main" id="{F75A45E7-D5C8-3565-5C61-1E83F08EA3BE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36" name="图形 10">
                  <a:extLst>
                    <a:ext uri="{FF2B5EF4-FFF2-40B4-BE49-F238E27FC236}">
                      <a16:creationId xmlns:a16="http://schemas.microsoft.com/office/drawing/2014/main" id="{DD5C8423-DABD-DAF0-18AA-60F3ADD70D77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2CE4BB1B-A097-7601-88F5-EB1F52695B06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任意多边形: 形状 37">
                    <a:extLst>
                      <a:ext uri="{FF2B5EF4-FFF2-40B4-BE49-F238E27FC236}">
                        <a16:creationId xmlns:a16="http://schemas.microsoft.com/office/drawing/2014/main" id="{01AADBCF-4BE0-15B3-23C7-757F20A6D753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9BB2617-7ADF-EA91-0BE0-57A4B6FCD87B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0" name="图形 10">
              <a:extLst>
                <a:ext uri="{FF2B5EF4-FFF2-40B4-BE49-F238E27FC236}">
                  <a16:creationId xmlns:a16="http://schemas.microsoft.com/office/drawing/2014/main" id="{C25EA8C6-A620-75BC-192C-389A0B67D79D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03ABEF4D-4E22-8E9E-471F-8B143BA1847D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F3BE71B-6D84-F73B-41B3-354C72129531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7A337EE-A6C5-9C7B-47A9-E048371C53B3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" name="图形 10">
              <a:extLst>
                <a:ext uri="{FF2B5EF4-FFF2-40B4-BE49-F238E27FC236}">
                  <a16:creationId xmlns:a16="http://schemas.microsoft.com/office/drawing/2014/main" id="{455E22F4-050B-D647-3B0E-4BFEA860D731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4FB675A9-F3FC-0413-6652-518503726B08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1899AEB-EA01-7828-579D-38B9D766A3C3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0491D1B8-D1E4-65CD-F06D-326B70D5936E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A641A42-6DC5-26CD-A6E4-AADEF1288457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582C63E-EFBB-809F-154A-CCE95C6D7C9F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D36869B-D4D7-E190-FF7E-B275F0AC4DDF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" name="图形 10">
              <a:extLst>
                <a:ext uri="{FF2B5EF4-FFF2-40B4-BE49-F238E27FC236}">
                  <a16:creationId xmlns:a16="http://schemas.microsoft.com/office/drawing/2014/main" id="{86636102-D4F9-6762-A148-399C3FCEDAB6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058B7B2-DCED-B657-82CE-CCDE010F78F4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6544B7B-5B9B-091F-E1D6-E4D24024354D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BD6AF66-63D0-7328-78E2-80BC5F1667FE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EFCAF9F-9130-2305-B6C2-F539725CEFE6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124B768-51B4-69C6-B76D-FA4255E1F9A5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900EAA5-3E95-39CC-751D-25711A27F08B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239749C-3109-10DD-87CF-27C17091EEE0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5895CA3D-65D7-B4B7-5B50-23DEE76AAEC1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0" name="图形 10">
              <a:extLst>
                <a:ext uri="{FF2B5EF4-FFF2-40B4-BE49-F238E27FC236}">
                  <a16:creationId xmlns:a16="http://schemas.microsoft.com/office/drawing/2014/main" id="{C41FCA7D-8E7E-61E8-69F6-707F33B0FD1E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E7D41F38-E3EC-BC86-00D7-203C18C433FF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D647A34-B45F-F51C-6095-0048BF062F87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" name="图形 10">
              <a:extLst>
                <a:ext uri="{FF2B5EF4-FFF2-40B4-BE49-F238E27FC236}">
                  <a16:creationId xmlns:a16="http://schemas.microsoft.com/office/drawing/2014/main" id="{324B0AF5-264B-2BF7-717F-4AD68B855005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880D0F6-DBDF-9751-39C3-707390F5D680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301A664-866B-B126-6294-94E633CB1DA4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1CCF7D96-650A-758A-B979-143FA90A851E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B756EC9F-7BBF-DCC4-2B11-486B79C5608E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E231BB5-D22B-1F8D-9539-EFFBF47DF5ED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F2092D93-9E9F-5145-2607-47F042BA5C2C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3" name="组合 2012">
            <a:extLst>
              <a:ext uri="{FF2B5EF4-FFF2-40B4-BE49-F238E27FC236}">
                <a16:creationId xmlns:a16="http://schemas.microsoft.com/office/drawing/2014/main" id="{CB476A47-1BC8-7DCD-29CD-399E090D698F}"/>
              </a:ext>
            </a:extLst>
          </p:cNvPr>
          <p:cNvGrpSpPr/>
          <p:nvPr/>
        </p:nvGrpSpPr>
        <p:grpSpPr>
          <a:xfrm rot="21049916">
            <a:off x="-695764" y="-624547"/>
            <a:ext cx="3227470" cy="1870418"/>
            <a:chOff x="219483" y="75"/>
            <a:chExt cx="3610097" cy="2092162"/>
          </a:xfrm>
        </p:grpSpPr>
        <p:grpSp>
          <p:nvGrpSpPr>
            <p:cNvPr id="1997" name="图形 1994">
              <a:extLst>
                <a:ext uri="{FF2B5EF4-FFF2-40B4-BE49-F238E27FC236}">
                  <a16:creationId xmlns:a16="http://schemas.microsoft.com/office/drawing/2014/main" id="{AA80F99D-5631-575E-A32A-135E9609A393}"/>
                </a:ext>
              </a:extLst>
            </p:cNvPr>
            <p:cNvGrpSpPr/>
            <p:nvPr/>
          </p:nvGrpSpPr>
          <p:grpSpPr>
            <a:xfrm>
              <a:off x="466446" y="75"/>
              <a:ext cx="3162529" cy="1911886"/>
              <a:chOff x="466446" y="75"/>
              <a:chExt cx="3162529" cy="1911886"/>
            </a:xfrm>
          </p:grpSpPr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id="{58B65CC8-225B-6290-2F6A-C46A22AE8950}"/>
                  </a:ext>
                </a:extLst>
              </p:cNvPr>
              <p:cNvSpPr/>
              <p:nvPr/>
            </p:nvSpPr>
            <p:spPr>
              <a:xfrm>
                <a:off x="466446" y="75"/>
                <a:ext cx="3162529" cy="1910656"/>
              </a:xfrm>
              <a:custGeom>
                <a:avLst/>
                <a:gdLst>
                  <a:gd name="connsiteX0" fmla="*/ 2809915 w 3162529"/>
                  <a:gd name="connsiteY0" fmla="*/ 680352 h 1910656"/>
                  <a:gd name="connsiteX1" fmla="*/ 2815186 w 3162529"/>
                  <a:gd name="connsiteY1" fmla="*/ 673500 h 1910656"/>
                  <a:gd name="connsiteX2" fmla="*/ 2808070 w 3162529"/>
                  <a:gd name="connsiteY2" fmla="*/ 669546 h 1910656"/>
                  <a:gd name="connsiteX3" fmla="*/ 2796825 w 3162529"/>
                  <a:gd name="connsiteY3" fmla="*/ 662430 h 1910656"/>
                  <a:gd name="connsiteX4" fmla="*/ 2791905 w 3162529"/>
                  <a:gd name="connsiteY4" fmla="*/ 655314 h 1910656"/>
                  <a:gd name="connsiteX5" fmla="*/ 2769766 w 3162529"/>
                  <a:gd name="connsiteY5" fmla="*/ 630363 h 1910656"/>
                  <a:gd name="connsiteX6" fmla="*/ 2768009 w 3162529"/>
                  <a:gd name="connsiteY6" fmla="*/ 625971 h 1910656"/>
                  <a:gd name="connsiteX7" fmla="*/ 2773368 w 3162529"/>
                  <a:gd name="connsiteY7" fmla="*/ 626410 h 1910656"/>
                  <a:gd name="connsiteX8" fmla="*/ 2778024 w 3162529"/>
                  <a:gd name="connsiteY8" fmla="*/ 629046 h 1910656"/>
                  <a:gd name="connsiteX9" fmla="*/ 2775564 w 3162529"/>
                  <a:gd name="connsiteY9" fmla="*/ 622017 h 1910656"/>
                  <a:gd name="connsiteX10" fmla="*/ 2768887 w 3162529"/>
                  <a:gd name="connsiteY10" fmla="*/ 619206 h 1910656"/>
                  <a:gd name="connsiteX11" fmla="*/ 2749472 w 3162529"/>
                  <a:gd name="connsiteY11" fmla="*/ 597506 h 1910656"/>
                  <a:gd name="connsiteX12" fmla="*/ 2744903 w 3162529"/>
                  <a:gd name="connsiteY12" fmla="*/ 590829 h 1910656"/>
                  <a:gd name="connsiteX13" fmla="*/ 2725048 w 3162529"/>
                  <a:gd name="connsiteY13" fmla="*/ 572731 h 1910656"/>
                  <a:gd name="connsiteX14" fmla="*/ 2718811 w 3162529"/>
                  <a:gd name="connsiteY14" fmla="*/ 566318 h 1910656"/>
                  <a:gd name="connsiteX15" fmla="*/ 2715912 w 3162529"/>
                  <a:gd name="connsiteY15" fmla="*/ 562628 h 1910656"/>
                  <a:gd name="connsiteX16" fmla="*/ 2720743 w 3162529"/>
                  <a:gd name="connsiteY16" fmla="*/ 561750 h 1910656"/>
                  <a:gd name="connsiteX17" fmla="*/ 2722061 w 3162529"/>
                  <a:gd name="connsiteY17" fmla="*/ 561750 h 1910656"/>
                  <a:gd name="connsiteX18" fmla="*/ 2726015 w 3162529"/>
                  <a:gd name="connsiteY18" fmla="*/ 558323 h 1910656"/>
                  <a:gd name="connsiteX19" fmla="*/ 2721798 w 3162529"/>
                  <a:gd name="connsiteY19" fmla="*/ 558675 h 1910656"/>
                  <a:gd name="connsiteX20" fmla="*/ 2702909 w 3162529"/>
                  <a:gd name="connsiteY20" fmla="*/ 547517 h 1910656"/>
                  <a:gd name="connsiteX21" fmla="*/ 2685163 w 3162529"/>
                  <a:gd name="connsiteY21" fmla="*/ 530122 h 1910656"/>
                  <a:gd name="connsiteX22" fmla="*/ 2682088 w 3162529"/>
                  <a:gd name="connsiteY22" fmla="*/ 517823 h 1910656"/>
                  <a:gd name="connsiteX23" fmla="*/ 2670403 w 3162529"/>
                  <a:gd name="connsiteY23" fmla="*/ 512200 h 1910656"/>
                  <a:gd name="connsiteX24" fmla="*/ 2652920 w 3162529"/>
                  <a:gd name="connsiteY24" fmla="*/ 492082 h 1910656"/>
                  <a:gd name="connsiteX25" fmla="*/ 2628761 w 3162529"/>
                  <a:gd name="connsiteY25" fmla="*/ 468625 h 1910656"/>
                  <a:gd name="connsiteX26" fmla="*/ 2610663 w 3162529"/>
                  <a:gd name="connsiteY26" fmla="*/ 452284 h 1910656"/>
                  <a:gd name="connsiteX27" fmla="*/ 2615495 w 3162529"/>
                  <a:gd name="connsiteY27" fmla="*/ 450615 h 1910656"/>
                  <a:gd name="connsiteX28" fmla="*/ 2618306 w 3162529"/>
                  <a:gd name="connsiteY28" fmla="*/ 447891 h 1910656"/>
                  <a:gd name="connsiteX29" fmla="*/ 2615495 w 3162529"/>
                  <a:gd name="connsiteY29" fmla="*/ 446398 h 1910656"/>
                  <a:gd name="connsiteX30" fmla="*/ 2578157 w 3162529"/>
                  <a:gd name="connsiteY30" fmla="*/ 422853 h 1910656"/>
                  <a:gd name="connsiteX31" fmla="*/ 2577015 w 3162529"/>
                  <a:gd name="connsiteY31" fmla="*/ 418460 h 1910656"/>
                  <a:gd name="connsiteX32" fmla="*/ 2568844 w 3162529"/>
                  <a:gd name="connsiteY32" fmla="*/ 410729 h 1910656"/>
                  <a:gd name="connsiteX33" fmla="*/ 2562695 w 3162529"/>
                  <a:gd name="connsiteY33" fmla="*/ 409850 h 1910656"/>
                  <a:gd name="connsiteX34" fmla="*/ 2524918 w 3162529"/>
                  <a:gd name="connsiteY34" fmla="*/ 377520 h 1910656"/>
                  <a:gd name="connsiteX35" fmla="*/ 2522194 w 3162529"/>
                  <a:gd name="connsiteY35" fmla="*/ 374709 h 1910656"/>
                  <a:gd name="connsiteX36" fmla="*/ 2521843 w 3162529"/>
                  <a:gd name="connsiteY36" fmla="*/ 371195 h 1910656"/>
                  <a:gd name="connsiteX37" fmla="*/ 2524654 w 3162529"/>
                  <a:gd name="connsiteY37" fmla="*/ 372073 h 1910656"/>
                  <a:gd name="connsiteX38" fmla="*/ 2528168 w 3162529"/>
                  <a:gd name="connsiteY38" fmla="*/ 373040 h 1910656"/>
                  <a:gd name="connsiteX39" fmla="*/ 2536339 w 3162529"/>
                  <a:gd name="connsiteY39" fmla="*/ 377696 h 1910656"/>
                  <a:gd name="connsiteX40" fmla="*/ 2529310 w 3162529"/>
                  <a:gd name="connsiteY40" fmla="*/ 367944 h 1910656"/>
                  <a:gd name="connsiteX41" fmla="*/ 2514902 w 3162529"/>
                  <a:gd name="connsiteY41" fmla="*/ 365133 h 1910656"/>
                  <a:gd name="connsiteX42" fmla="*/ 2505765 w 3162529"/>
                  <a:gd name="connsiteY42" fmla="*/ 360037 h 1910656"/>
                  <a:gd name="connsiteX43" fmla="*/ 2496716 w 3162529"/>
                  <a:gd name="connsiteY43" fmla="*/ 346771 h 1910656"/>
                  <a:gd name="connsiteX44" fmla="*/ 2492675 w 3162529"/>
                  <a:gd name="connsiteY44" fmla="*/ 344136 h 1910656"/>
                  <a:gd name="connsiteX45" fmla="*/ 2458764 w 3162529"/>
                  <a:gd name="connsiteY45" fmla="*/ 321909 h 1910656"/>
                  <a:gd name="connsiteX46" fmla="*/ 2447431 w 3162529"/>
                  <a:gd name="connsiteY46" fmla="*/ 314617 h 1910656"/>
                  <a:gd name="connsiteX47" fmla="*/ 2431002 w 3162529"/>
                  <a:gd name="connsiteY47" fmla="*/ 304162 h 1910656"/>
                  <a:gd name="connsiteX48" fmla="*/ 2414661 w 3162529"/>
                  <a:gd name="connsiteY48" fmla="*/ 295904 h 1910656"/>
                  <a:gd name="connsiteX49" fmla="*/ 2412113 w 3162529"/>
                  <a:gd name="connsiteY49" fmla="*/ 292302 h 1910656"/>
                  <a:gd name="connsiteX50" fmla="*/ 2415540 w 3162529"/>
                  <a:gd name="connsiteY50" fmla="*/ 291863 h 1910656"/>
                  <a:gd name="connsiteX51" fmla="*/ 2422744 w 3162529"/>
                  <a:gd name="connsiteY51" fmla="*/ 291423 h 1910656"/>
                  <a:gd name="connsiteX52" fmla="*/ 2427136 w 3162529"/>
                  <a:gd name="connsiteY52" fmla="*/ 290194 h 1910656"/>
                  <a:gd name="connsiteX53" fmla="*/ 2422392 w 3162529"/>
                  <a:gd name="connsiteY53" fmla="*/ 289051 h 1910656"/>
                  <a:gd name="connsiteX54" fmla="*/ 2382682 w 3162529"/>
                  <a:gd name="connsiteY54" fmla="*/ 274380 h 1910656"/>
                  <a:gd name="connsiteX55" fmla="*/ 2377762 w 3162529"/>
                  <a:gd name="connsiteY55" fmla="*/ 268933 h 1910656"/>
                  <a:gd name="connsiteX56" fmla="*/ 2372052 w 3162529"/>
                  <a:gd name="connsiteY56" fmla="*/ 262783 h 1910656"/>
                  <a:gd name="connsiteX57" fmla="*/ 2345784 w 3162529"/>
                  <a:gd name="connsiteY57" fmla="*/ 250484 h 1910656"/>
                  <a:gd name="connsiteX58" fmla="*/ 2329706 w 3162529"/>
                  <a:gd name="connsiteY58" fmla="*/ 241171 h 1910656"/>
                  <a:gd name="connsiteX59" fmla="*/ 2318461 w 3162529"/>
                  <a:gd name="connsiteY59" fmla="*/ 231068 h 1910656"/>
                  <a:gd name="connsiteX60" fmla="*/ 2307479 w 3162529"/>
                  <a:gd name="connsiteY60" fmla="*/ 225621 h 1910656"/>
                  <a:gd name="connsiteX61" fmla="*/ 2290787 w 3162529"/>
                  <a:gd name="connsiteY61" fmla="*/ 218856 h 1910656"/>
                  <a:gd name="connsiteX62" fmla="*/ 2276203 w 3162529"/>
                  <a:gd name="connsiteY62" fmla="*/ 212707 h 1910656"/>
                  <a:gd name="connsiteX63" fmla="*/ 2272602 w 3162529"/>
                  <a:gd name="connsiteY63" fmla="*/ 210422 h 1910656"/>
                  <a:gd name="connsiteX64" fmla="*/ 2277082 w 3162529"/>
                  <a:gd name="connsiteY64" fmla="*/ 207611 h 1910656"/>
                  <a:gd name="connsiteX65" fmla="*/ 2281123 w 3162529"/>
                  <a:gd name="connsiteY65" fmla="*/ 205590 h 1910656"/>
                  <a:gd name="connsiteX66" fmla="*/ 2282002 w 3162529"/>
                  <a:gd name="connsiteY66" fmla="*/ 202515 h 1910656"/>
                  <a:gd name="connsiteX67" fmla="*/ 2280508 w 3162529"/>
                  <a:gd name="connsiteY67" fmla="*/ 204975 h 1910656"/>
                  <a:gd name="connsiteX68" fmla="*/ 2235967 w 3162529"/>
                  <a:gd name="connsiteY68" fmla="*/ 192324 h 1910656"/>
                  <a:gd name="connsiteX69" fmla="*/ 2229378 w 3162529"/>
                  <a:gd name="connsiteY69" fmla="*/ 183890 h 1910656"/>
                  <a:gd name="connsiteX70" fmla="*/ 2218044 w 3162529"/>
                  <a:gd name="connsiteY70" fmla="*/ 182924 h 1910656"/>
                  <a:gd name="connsiteX71" fmla="*/ 2195466 w 3162529"/>
                  <a:gd name="connsiteY71" fmla="*/ 171064 h 1910656"/>
                  <a:gd name="connsiteX72" fmla="*/ 2190107 w 3162529"/>
                  <a:gd name="connsiteY72" fmla="*/ 168428 h 1910656"/>
                  <a:gd name="connsiteX73" fmla="*/ 2171042 w 3162529"/>
                  <a:gd name="connsiteY73" fmla="*/ 158413 h 1910656"/>
                  <a:gd name="connsiteX74" fmla="*/ 2164366 w 3162529"/>
                  <a:gd name="connsiteY74" fmla="*/ 155338 h 1910656"/>
                  <a:gd name="connsiteX75" fmla="*/ 2138449 w 3162529"/>
                  <a:gd name="connsiteY75" fmla="*/ 148134 h 1910656"/>
                  <a:gd name="connsiteX76" fmla="*/ 2133968 w 3162529"/>
                  <a:gd name="connsiteY76" fmla="*/ 146289 h 1910656"/>
                  <a:gd name="connsiteX77" fmla="*/ 2133090 w 3162529"/>
                  <a:gd name="connsiteY77" fmla="*/ 138822 h 1910656"/>
                  <a:gd name="connsiteX78" fmla="*/ 2133529 w 3162529"/>
                  <a:gd name="connsiteY78" fmla="*/ 135307 h 1910656"/>
                  <a:gd name="connsiteX79" fmla="*/ 2130718 w 3162529"/>
                  <a:gd name="connsiteY79" fmla="*/ 136098 h 1910656"/>
                  <a:gd name="connsiteX80" fmla="*/ 2104537 w 3162529"/>
                  <a:gd name="connsiteY80" fmla="*/ 136362 h 1910656"/>
                  <a:gd name="connsiteX81" fmla="*/ 2079762 w 3162529"/>
                  <a:gd name="connsiteY81" fmla="*/ 126610 h 1910656"/>
                  <a:gd name="connsiteX82" fmla="*/ 2071856 w 3162529"/>
                  <a:gd name="connsiteY82" fmla="*/ 123974 h 1910656"/>
                  <a:gd name="connsiteX83" fmla="*/ 2049101 w 3162529"/>
                  <a:gd name="connsiteY83" fmla="*/ 118703 h 1910656"/>
                  <a:gd name="connsiteX84" fmla="*/ 2035836 w 3162529"/>
                  <a:gd name="connsiteY84" fmla="*/ 115980 h 1910656"/>
                  <a:gd name="connsiteX85" fmla="*/ 2031970 w 3162529"/>
                  <a:gd name="connsiteY85" fmla="*/ 112641 h 1910656"/>
                  <a:gd name="connsiteX86" fmla="*/ 2035572 w 3162529"/>
                  <a:gd name="connsiteY86" fmla="*/ 110796 h 1910656"/>
                  <a:gd name="connsiteX87" fmla="*/ 2041282 w 3162529"/>
                  <a:gd name="connsiteY87" fmla="*/ 106140 h 1910656"/>
                  <a:gd name="connsiteX88" fmla="*/ 2033376 w 3162529"/>
                  <a:gd name="connsiteY88" fmla="*/ 103153 h 1910656"/>
                  <a:gd name="connsiteX89" fmla="*/ 2030476 w 3162529"/>
                  <a:gd name="connsiteY89" fmla="*/ 105349 h 1910656"/>
                  <a:gd name="connsiteX90" fmla="*/ 2001924 w 3162529"/>
                  <a:gd name="connsiteY90" fmla="*/ 100957 h 1910656"/>
                  <a:gd name="connsiteX91" fmla="*/ 1995598 w 3162529"/>
                  <a:gd name="connsiteY91" fmla="*/ 97969 h 1910656"/>
                  <a:gd name="connsiteX92" fmla="*/ 1973899 w 3162529"/>
                  <a:gd name="connsiteY92" fmla="*/ 97442 h 1910656"/>
                  <a:gd name="connsiteX93" fmla="*/ 1960633 w 3162529"/>
                  <a:gd name="connsiteY93" fmla="*/ 95334 h 1910656"/>
                  <a:gd name="connsiteX94" fmla="*/ 1947191 w 3162529"/>
                  <a:gd name="connsiteY94" fmla="*/ 89623 h 1910656"/>
                  <a:gd name="connsiteX95" fmla="*/ 1932519 w 3162529"/>
                  <a:gd name="connsiteY95" fmla="*/ 84440 h 1910656"/>
                  <a:gd name="connsiteX96" fmla="*/ 1917848 w 3162529"/>
                  <a:gd name="connsiteY96" fmla="*/ 81980 h 1910656"/>
                  <a:gd name="connsiteX97" fmla="*/ 1914158 w 3162529"/>
                  <a:gd name="connsiteY97" fmla="*/ 80311 h 1910656"/>
                  <a:gd name="connsiteX98" fmla="*/ 1908623 w 3162529"/>
                  <a:gd name="connsiteY98" fmla="*/ 78115 h 1910656"/>
                  <a:gd name="connsiteX99" fmla="*/ 1893161 w 3162529"/>
                  <a:gd name="connsiteY99" fmla="*/ 78993 h 1910656"/>
                  <a:gd name="connsiteX100" fmla="*/ 1875766 w 3162529"/>
                  <a:gd name="connsiteY100" fmla="*/ 76797 h 1910656"/>
                  <a:gd name="connsiteX101" fmla="*/ 1872164 w 3162529"/>
                  <a:gd name="connsiteY101" fmla="*/ 75918 h 1910656"/>
                  <a:gd name="connsiteX102" fmla="*/ 1875678 w 3162529"/>
                  <a:gd name="connsiteY102" fmla="*/ 73985 h 1910656"/>
                  <a:gd name="connsiteX103" fmla="*/ 1876732 w 3162529"/>
                  <a:gd name="connsiteY103" fmla="*/ 68099 h 1910656"/>
                  <a:gd name="connsiteX104" fmla="*/ 1871373 w 3162529"/>
                  <a:gd name="connsiteY104" fmla="*/ 66342 h 1910656"/>
                  <a:gd name="connsiteX105" fmla="*/ 1867596 w 3162529"/>
                  <a:gd name="connsiteY105" fmla="*/ 66606 h 1910656"/>
                  <a:gd name="connsiteX106" fmla="*/ 1849058 w 3162529"/>
                  <a:gd name="connsiteY106" fmla="*/ 66342 h 1910656"/>
                  <a:gd name="connsiteX107" fmla="*/ 1840537 w 3162529"/>
                  <a:gd name="connsiteY107" fmla="*/ 67924 h 1910656"/>
                  <a:gd name="connsiteX108" fmla="*/ 1832190 w 3162529"/>
                  <a:gd name="connsiteY108" fmla="*/ 69681 h 1910656"/>
                  <a:gd name="connsiteX109" fmla="*/ 1806098 w 3162529"/>
                  <a:gd name="connsiteY109" fmla="*/ 67133 h 1910656"/>
                  <a:gd name="connsiteX110" fmla="*/ 1781587 w 3162529"/>
                  <a:gd name="connsiteY110" fmla="*/ 66079 h 1910656"/>
                  <a:gd name="connsiteX111" fmla="*/ 1780620 w 3162529"/>
                  <a:gd name="connsiteY111" fmla="*/ 64497 h 1910656"/>
                  <a:gd name="connsiteX112" fmla="*/ 1783344 w 3162529"/>
                  <a:gd name="connsiteY112" fmla="*/ 61774 h 1910656"/>
                  <a:gd name="connsiteX113" fmla="*/ 1797400 w 3162529"/>
                  <a:gd name="connsiteY113" fmla="*/ 60895 h 1910656"/>
                  <a:gd name="connsiteX114" fmla="*/ 1800914 w 3162529"/>
                  <a:gd name="connsiteY114" fmla="*/ 59841 h 1910656"/>
                  <a:gd name="connsiteX115" fmla="*/ 1798015 w 3162529"/>
                  <a:gd name="connsiteY115" fmla="*/ 58347 h 1910656"/>
                  <a:gd name="connsiteX116" fmla="*/ 1788615 w 3162529"/>
                  <a:gd name="connsiteY116" fmla="*/ 55888 h 1910656"/>
                  <a:gd name="connsiteX117" fmla="*/ 1779303 w 3162529"/>
                  <a:gd name="connsiteY117" fmla="*/ 58260 h 1910656"/>
                  <a:gd name="connsiteX118" fmla="*/ 1750574 w 3162529"/>
                  <a:gd name="connsiteY118" fmla="*/ 58962 h 1910656"/>
                  <a:gd name="connsiteX119" fmla="*/ 1746006 w 3162529"/>
                  <a:gd name="connsiteY119" fmla="*/ 57381 h 1910656"/>
                  <a:gd name="connsiteX120" fmla="*/ 1706823 w 3162529"/>
                  <a:gd name="connsiteY120" fmla="*/ 60895 h 1910656"/>
                  <a:gd name="connsiteX121" fmla="*/ 1706296 w 3162529"/>
                  <a:gd name="connsiteY121" fmla="*/ 57469 h 1910656"/>
                  <a:gd name="connsiteX122" fmla="*/ 1708492 w 3162529"/>
                  <a:gd name="connsiteY122" fmla="*/ 53779 h 1910656"/>
                  <a:gd name="connsiteX123" fmla="*/ 1704012 w 3162529"/>
                  <a:gd name="connsiteY123" fmla="*/ 54570 h 1910656"/>
                  <a:gd name="connsiteX124" fmla="*/ 1689692 w 3162529"/>
                  <a:gd name="connsiteY124" fmla="*/ 60719 h 1910656"/>
                  <a:gd name="connsiteX125" fmla="*/ 1669397 w 3162529"/>
                  <a:gd name="connsiteY125" fmla="*/ 58260 h 1910656"/>
                  <a:gd name="connsiteX126" fmla="*/ 1667904 w 3162529"/>
                  <a:gd name="connsiteY126" fmla="*/ 53867 h 1910656"/>
                  <a:gd name="connsiteX127" fmla="*/ 1671857 w 3162529"/>
                  <a:gd name="connsiteY127" fmla="*/ 52461 h 1910656"/>
                  <a:gd name="connsiteX128" fmla="*/ 1671330 w 3162529"/>
                  <a:gd name="connsiteY128" fmla="*/ 50704 h 1910656"/>
                  <a:gd name="connsiteX129" fmla="*/ 1667201 w 3162529"/>
                  <a:gd name="connsiteY129" fmla="*/ 53164 h 1910656"/>
                  <a:gd name="connsiteX130" fmla="*/ 1653847 w 3162529"/>
                  <a:gd name="connsiteY130" fmla="*/ 55800 h 1910656"/>
                  <a:gd name="connsiteX131" fmla="*/ 1648840 w 3162529"/>
                  <a:gd name="connsiteY131" fmla="*/ 51495 h 1910656"/>
                  <a:gd name="connsiteX132" fmla="*/ 1648576 w 3162529"/>
                  <a:gd name="connsiteY132" fmla="*/ 48947 h 1910656"/>
                  <a:gd name="connsiteX133" fmla="*/ 1645853 w 3162529"/>
                  <a:gd name="connsiteY133" fmla="*/ 49650 h 1910656"/>
                  <a:gd name="connsiteX134" fmla="*/ 1641196 w 3162529"/>
                  <a:gd name="connsiteY134" fmla="*/ 54218 h 1910656"/>
                  <a:gd name="connsiteX135" fmla="*/ 1625207 w 3162529"/>
                  <a:gd name="connsiteY135" fmla="*/ 58875 h 1910656"/>
                  <a:gd name="connsiteX136" fmla="*/ 1606758 w 3162529"/>
                  <a:gd name="connsiteY136" fmla="*/ 60895 h 1910656"/>
                  <a:gd name="connsiteX137" fmla="*/ 1601926 w 3162529"/>
                  <a:gd name="connsiteY137" fmla="*/ 60017 h 1910656"/>
                  <a:gd name="connsiteX138" fmla="*/ 1605791 w 3162529"/>
                  <a:gd name="connsiteY138" fmla="*/ 58347 h 1910656"/>
                  <a:gd name="connsiteX139" fmla="*/ 1609481 w 3162529"/>
                  <a:gd name="connsiteY139" fmla="*/ 54745 h 1910656"/>
                  <a:gd name="connsiteX140" fmla="*/ 1602365 w 3162529"/>
                  <a:gd name="connsiteY140" fmla="*/ 51407 h 1910656"/>
                  <a:gd name="connsiteX141" fmla="*/ 1599202 w 3162529"/>
                  <a:gd name="connsiteY141" fmla="*/ 56239 h 1910656"/>
                  <a:gd name="connsiteX142" fmla="*/ 1593931 w 3162529"/>
                  <a:gd name="connsiteY142" fmla="*/ 61334 h 1910656"/>
                  <a:gd name="connsiteX143" fmla="*/ 1552640 w 3162529"/>
                  <a:gd name="connsiteY143" fmla="*/ 57908 h 1910656"/>
                  <a:gd name="connsiteX144" fmla="*/ 1539286 w 3162529"/>
                  <a:gd name="connsiteY144" fmla="*/ 56239 h 1910656"/>
                  <a:gd name="connsiteX145" fmla="*/ 1522154 w 3162529"/>
                  <a:gd name="connsiteY145" fmla="*/ 51319 h 1910656"/>
                  <a:gd name="connsiteX146" fmla="*/ 1518465 w 3162529"/>
                  <a:gd name="connsiteY146" fmla="*/ 48420 h 1910656"/>
                  <a:gd name="connsiteX147" fmla="*/ 1517674 w 3162529"/>
                  <a:gd name="connsiteY147" fmla="*/ 53252 h 1910656"/>
                  <a:gd name="connsiteX148" fmla="*/ 1512754 w 3162529"/>
                  <a:gd name="connsiteY148" fmla="*/ 55273 h 1910656"/>
                  <a:gd name="connsiteX149" fmla="*/ 1496589 w 3162529"/>
                  <a:gd name="connsiteY149" fmla="*/ 54306 h 1910656"/>
                  <a:gd name="connsiteX150" fmla="*/ 1483587 w 3162529"/>
                  <a:gd name="connsiteY150" fmla="*/ 55888 h 1910656"/>
                  <a:gd name="connsiteX151" fmla="*/ 1479809 w 3162529"/>
                  <a:gd name="connsiteY151" fmla="*/ 55888 h 1910656"/>
                  <a:gd name="connsiteX152" fmla="*/ 1462502 w 3162529"/>
                  <a:gd name="connsiteY152" fmla="*/ 52022 h 1910656"/>
                  <a:gd name="connsiteX153" fmla="*/ 1458109 w 3162529"/>
                  <a:gd name="connsiteY153" fmla="*/ 51056 h 1910656"/>
                  <a:gd name="connsiteX154" fmla="*/ 1458285 w 3162529"/>
                  <a:gd name="connsiteY154" fmla="*/ 55536 h 1910656"/>
                  <a:gd name="connsiteX155" fmla="*/ 1457494 w 3162529"/>
                  <a:gd name="connsiteY155" fmla="*/ 58347 h 1910656"/>
                  <a:gd name="connsiteX156" fmla="*/ 1422440 w 3162529"/>
                  <a:gd name="connsiteY156" fmla="*/ 54218 h 1910656"/>
                  <a:gd name="connsiteX157" fmla="*/ 1414621 w 3162529"/>
                  <a:gd name="connsiteY157" fmla="*/ 55360 h 1910656"/>
                  <a:gd name="connsiteX158" fmla="*/ 1408032 w 3162529"/>
                  <a:gd name="connsiteY158" fmla="*/ 58435 h 1910656"/>
                  <a:gd name="connsiteX159" fmla="*/ 1386333 w 3162529"/>
                  <a:gd name="connsiteY159" fmla="*/ 55888 h 1910656"/>
                  <a:gd name="connsiteX160" fmla="*/ 1367532 w 3162529"/>
                  <a:gd name="connsiteY160" fmla="*/ 55888 h 1910656"/>
                  <a:gd name="connsiteX161" fmla="*/ 1365423 w 3162529"/>
                  <a:gd name="connsiteY161" fmla="*/ 57205 h 1910656"/>
                  <a:gd name="connsiteX162" fmla="*/ 1367444 w 3162529"/>
                  <a:gd name="connsiteY162" fmla="*/ 58435 h 1910656"/>
                  <a:gd name="connsiteX163" fmla="*/ 1377899 w 3162529"/>
                  <a:gd name="connsiteY163" fmla="*/ 58611 h 1910656"/>
                  <a:gd name="connsiteX164" fmla="*/ 1381061 w 3162529"/>
                  <a:gd name="connsiteY164" fmla="*/ 61334 h 1910656"/>
                  <a:gd name="connsiteX165" fmla="*/ 1377459 w 3162529"/>
                  <a:gd name="connsiteY165" fmla="*/ 63619 h 1910656"/>
                  <a:gd name="connsiteX166" fmla="*/ 1348204 w 3162529"/>
                  <a:gd name="connsiteY166" fmla="*/ 61510 h 1910656"/>
                  <a:gd name="connsiteX167" fmla="*/ 1337749 w 3162529"/>
                  <a:gd name="connsiteY167" fmla="*/ 63882 h 1910656"/>
                  <a:gd name="connsiteX168" fmla="*/ 1326680 w 3162529"/>
                  <a:gd name="connsiteY168" fmla="*/ 68714 h 1910656"/>
                  <a:gd name="connsiteX169" fmla="*/ 1323517 w 3162529"/>
                  <a:gd name="connsiteY169" fmla="*/ 65112 h 1910656"/>
                  <a:gd name="connsiteX170" fmla="*/ 1321057 w 3162529"/>
                  <a:gd name="connsiteY170" fmla="*/ 61247 h 1910656"/>
                  <a:gd name="connsiteX171" fmla="*/ 1311481 w 3162529"/>
                  <a:gd name="connsiteY171" fmla="*/ 66518 h 1910656"/>
                  <a:gd name="connsiteX172" fmla="*/ 1297512 w 3162529"/>
                  <a:gd name="connsiteY172" fmla="*/ 65639 h 1910656"/>
                  <a:gd name="connsiteX173" fmla="*/ 1289781 w 3162529"/>
                  <a:gd name="connsiteY173" fmla="*/ 63267 h 1910656"/>
                  <a:gd name="connsiteX174" fmla="*/ 1286619 w 3162529"/>
                  <a:gd name="connsiteY174" fmla="*/ 68802 h 1910656"/>
                  <a:gd name="connsiteX175" fmla="*/ 1291890 w 3162529"/>
                  <a:gd name="connsiteY175" fmla="*/ 70208 h 1910656"/>
                  <a:gd name="connsiteX176" fmla="*/ 1294350 w 3162529"/>
                  <a:gd name="connsiteY176" fmla="*/ 70559 h 1910656"/>
                  <a:gd name="connsiteX177" fmla="*/ 1293120 w 3162529"/>
                  <a:gd name="connsiteY177" fmla="*/ 73985 h 1910656"/>
                  <a:gd name="connsiteX178" fmla="*/ 1290660 w 3162529"/>
                  <a:gd name="connsiteY178" fmla="*/ 74249 h 1910656"/>
                  <a:gd name="connsiteX179" fmla="*/ 1265534 w 3162529"/>
                  <a:gd name="connsiteY179" fmla="*/ 77060 h 1910656"/>
                  <a:gd name="connsiteX180" fmla="*/ 1250071 w 3162529"/>
                  <a:gd name="connsiteY180" fmla="*/ 73546 h 1910656"/>
                  <a:gd name="connsiteX181" fmla="*/ 1235488 w 3162529"/>
                  <a:gd name="connsiteY181" fmla="*/ 79608 h 1910656"/>
                  <a:gd name="connsiteX182" fmla="*/ 1231007 w 3162529"/>
                  <a:gd name="connsiteY182" fmla="*/ 81277 h 1910656"/>
                  <a:gd name="connsiteX183" fmla="*/ 1215106 w 3162529"/>
                  <a:gd name="connsiteY183" fmla="*/ 87515 h 1910656"/>
                  <a:gd name="connsiteX184" fmla="*/ 1209571 w 3162529"/>
                  <a:gd name="connsiteY184" fmla="*/ 89711 h 1910656"/>
                  <a:gd name="connsiteX185" fmla="*/ 1201137 w 3162529"/>
                  <a:gd name="connsiteY185" fmla="*/ 90238 h 1910656"/>
                  <a:gd name="connsiteX186" fmla="*/ 1197711 w 3162529"/>
                  <a:gd name="connsiteY186" fmla="*/ 90941 h 1910656"/>
                  <a:gd name="connsiteX187" fmla="*/ 1168894 w 3162529"/>
                  <a:gd name="connsiteY187" fmla="*/ 95685 h 1910656"/>
                  <a:gd name="connsiteX188" fmla="*/ 1152290 w 3162529"/>
                  <a:gd name="connsiteY188" fmla="*/ 102538 h 1910656"/>
                  <a:gd name="connsiteX189" fmla="*/ 1138585 w 3162529"/>
                  <a:gd name="connsiteY189" fmla="*/ 103768 h 1910656"/>
                  <a:gd name="connsiteX190" fmla="*/ 1131557 w 3162529"/>
                  <a:gd name="connsiteY190" fmla="*/ 101923 h 1910656"/>
                  <a:gd name="connsiteX191" fmla="*/ 1125319 w 3162529"/>
                  <a:gd name="connsiteY191" fmla="*/ 103153 h 1910656"/>
                  <a:gd name="connsiteX192" fmla="*/ 1124089 w 3162529"/>
                  <a:gd name="connsiteY192" fmla="*/ 107458 h 1910656"/>
                  <a:gd name="connsiteX193" fmla="*/ 1129448 w 3162529"/>
                  <a:gd name="connsiteY193" fmla="*/ 106755 h 1910656"/>
                  <a:gd name="connsiteX194" fmla="*/ 1131557 w 3162529"/>
                  <a:gd name="connsiteY194" fmla="*/ 109390 h 1910656"/>
                  <a:gd name="connsiteX195" fmla="*/ 1125758 w 3162529"/>
                  <a:gd name="connsiteY195" fmla="*/ 113432 h 1910656"/>
                  <a:gd name="connsiteX196" fmla="*/ 1098084 w 3162529"/>
                  <a:gd name="connsiteY196" fmla="*/ 119582 h 1910656"/>
                  <a:gd name="connsiteX197" fmla="*/ 1070850 w 3162529"/>
                  <a:gd name="connsiteY197" fmla="*/ 130036 h 1910656"/>
                  <a:gd name="connsiteX198" fmla="*/ 1037377 w 3162529"/>
                  <a:gd name="connsiteY198" fmla="*/ 134605 h 1910656"/>
                  <a:gd name="connsiteX199" fmla="*/ 1032458 w 3162529"/>
                  <a:gd name="connsiteY199" fmla="*/ 135307 h 1910656"/>
                  <a:gd name="connsiteX200" fmla="*/ 1036147 w 3162529"/>
                  <a:gd name="connsiteY200" fmla="*/ 139700 h 1910656"/>
                  <a:gd name="connsiteX201" fmla="*/ 1039574 w 3162529"/>
                  <a:gd name="connsiteY201" fmla="*/ 140842 h 1910656"/>
                  <a:gd name="connsiteX202" fmla="*/ 1038080 w 3162529"/>
                  <a:gd name="connsiteY202" fmla="*/ 142336 h 1910656"/>
                  <a:gd name="connsiteX203" fmla="*/ 1013745 w 3162529"/>
                  <a:gd name="connsiteY203" fmla="*/ 150242 h 1910656"/>
                  <a:gd name="connsiteX204" fmla="*/ 999161 w 3162529"/>
                  <a:gd name="connsiteY204" fmla="*/ 153054 h 1910656"/>
                  <a:gd name="connsiteX205" fmla="*/ 980975 w 3162529"/>
                  <a:gd name="connsiteY205" fmla="*/ 162981 h 1910656"/>
                  <a:gd name="connsiteX206" fmla="*/ 944077 w 3162529"/>
                  <a:gd name="connsiteY206" fmla="*/ 181518 h 1910656"/>
                  <a:gd name="connsiteX207" fmla="*/ 937575 w 3162529"/>
                  <a:gd name="connsiteY207" fmla="*/ 181694 h 1910656"/>
                  <a:gd name="connsiteX208" fmla="*/ 929493 w 3162529"/>
                  <a:gd name="connsiteY208" fmla="*/ 187580 h 1910656"/>
                  <a:gd name="connsiteX209" fmla="*/ 926857 w 3162529"/>
                  <a:gd name="connsiteY209" fmla="*/ 189513 h 1910656"/>
                  <a:gd name="connsiteX210" fmla="*/ 892946 w 3162529"/>
                  <a:gd name="connsiteY210" fmla="*/ 202603 h 1910656"/>
                  <a:gd name="connsiteX211" fmla="*/ 890310 w 3162529"/>
                  <a:gd name="connsiteY211" fmla="*/ 202691 h 1910656"/>
                  <a:gd name="connsiteX212" fmla="*/ 882667 w 3162529"/>
                  <a:gd name="connsiteY212" fmla="*/ 202340 h 1910656"/>
                  <a:gd name="connsiteX213" fmla="*/ 889168 w 3162529"/>
                  <a:gd name="connsiteY213" fmla="*/ 205590 h 1910656"/>
                  <a:gd name="connsiteX214" fmla="*/ 890134 w 3162529"/>
                  <a:gd name="connsiteY214" fmla="*/ 207699 h 1910656"/>
                  <a:gd name="connsiteX215" fmla="*/ 888289 w 3162529"/>
                  <a:gd name="connsiteY215" fmla="*/ 210422 h 1910656"/>
                  <a:gd name="connsiteX216" fmla="*/ 858946 w 3162529"/>
                  <a:gd name="connsiteY216" fmla="*/ 221843 h 1910656"/>
                  <a:gd name="connsiteX217" fmla="*/ 835138 w 3162529"/>
                  <a:gd name="connsiteY217" fmla="*/ 237569 h 1910656"/>
                  <a:gd name="connsiteX218" fmla="*/ 834611 w 3162529"/>
                  <a:gd name="connsiteY218" fmla="*/ 238623 h 1910656"/>
                  <a:gd name="connsiteX219" fmla="*/ 802984 w 3162529"/>
                  <a:gd name="connsiteY219" fmla="*/ 257248 h 1910656"/>
                  <a:gd name="connsiteX220" fmla="*/ 792529 w 3162529"/>
                  <a:gd name="connsiteY220" fmla="*/ 260499 h 1910656"/>
                  <a:gd name="connsiteX221" fmla="*/ 785676 w 3162529"/>
                  <a:gd name="connsiteY221" fmla="*/ 264716 h 1910656"/>
                  <a:gd name="connsiteX222" fmla="*/ 777330 w 3162529"/>
                  <a:gd name="connsiteY222" fmla="*/ 273413 h 1910656"/>
                  <a:gd name="connsiteX223" fmla="*/ 740871 w 3162529"/>
                  <a:gd name="connsiteY223" fmla="*/ 286679 h 1910656"/>
                  <a:gd name="connsiteX224" fmla="*/ 738587 w 3162529"/>
                  <a:gd name="connsiteY224" fmla="*/ 287470 h 1910656"/>
                  <a:gd name="connsiteX225" fmla="*/ 740871 w 3162529"/>
                  <a:gd name="connsiteY225" fmla="*/ 289227 h 1910656"/>
                  <a:gd name="connsiteX226" fmla="*/ 746493 w 3162529"/>
                  <a:gd name="connsiteY226" fmla="*/ 291336 h 1910656"/>
                  <a:gd name="connsiteX227" fmla="*/ 746669 w 3162529"/>
                  <a:gd name="connsiteY227" fmla="*/ 294498 h 1910656"/>
                  <a:gd name="connsiteX228" fmla="*/ 729713 w 3162529"/>
                  <a:gd name="connsiteY228" fmla="*/ 304426 h 1910656"/>
                  <a:gd name="connsiteX229" fmla="*/ 720313 w 3162529"/>
                  <a:gd name="connsiteY229" fmla="*/ 310049 h 1910656"/>
                  <a:gd name="connsiteX230" fmla="*/ 696066 w 3162529"/>
                  <a:gd name="connsiteY230" fmla="*/ 327180 h 1910656"/>
                  <a:gd name="connsiteX231" fmla="*/ 675244 w 3162529"/>
                  <a:gd name="connsiteY231" fmla="*/ 340270 h 1910656"/>
                  <a:gd name="connsiteX232" fmla="*/ 663647 w 3162529"/>
                  <a:gd name="connsiteY232" fmla="*/ 349407 h 1910656"/>
                  <a:gd name="connsiteX233" fmla="*/ 639927 w 3162529"/>
                  <a:gd name="connsiteY233" fmla="*/ 362761 h 1910656"/>
                  <a:gd name="connsiteX234" fmla="*/ 635446 w 3162529"/>
                  <a:gd name="connsiteY234" fmla="*/ 364342 h 1910656"/>
                  <a:gd name="connsiteX235" fmla="*/ 631054 w 3162529"/>
                  <a:gd name="connsiteY235" fmla="*/ 369789 h 1910656"/>
                  <a:gd name="connsiteX236" fmla="*/ 638170 w 3162529"/>
                  <a:gd name="connsiteY236" fmla="*/ 369262 h 1910656"/>
                  <a:gd name="connsiteX237" fmla="*/ 642650 w 3162529"/>
                  <a:gd name="connsiteY237" fmla="*/ 368208 h 1910656"/>
                  <a:gd name="connsiteX238" fmla="*/ 639839 w 3162529"/>
                  <a:gd name="connsiteY238" fmla="*/ 372776 h 1910656"/>
                  <a:gd name="connsiteX239" fmla="*/ 609178 w 3162529"/>
                  <a:gd name="connsiteY239" fmla="*/ 396672 h 1910656"/>
                  <a:gd name="connsiteX240" fmla="*/ 604434 w 3162529"/>
                  <a:gd name="connsiteY240" fmla="*/ 402031 h 1910656"/>
                  <a:gd name="connsiteX241" fmla="*/ 592925 w 3162529"/>
                  <a:gd name="connsiteY241" fmla="*/ 406776 h 1910656"/>
                  <a:gd name="connsiteX242" fmla="*/ 586160 w 3162529"/>
                  <a:gd name="connsiteY242" fmla="*/ 410729 h 1910656"/>
                  <a:gd name="connsiteX243" fmla="*/ 574476 w 3162529"/>
                  <a:gd name="connsiteY243" fmla="*/ 428300 h 1910656"/>
                  <a:gd name="connsiteX244" fmla="*/ 556114 w 3162529"/>
                  <a:gd name="connsiteY244" fmla="*/ 440951 h 1910656"/>
                  <a:gd name="connsiteX245" fmla="*/ 553303 w 3162529"/>
                  <a:gd name="connsiteY245" fmla="*/ 443586 h 1910656"/>
                  <a:gd name="connsiteX246" fmla="*/ 544518 w 3162529"/>
                  <a:gd name="connsiteY246" fmla="*/ 444640 h 1910656"/>
                  <a:gd name="connsiteX247" fmla="*/ 550667 w 3162529"/>
                  <a:gd name="connsiteY247" fmla="*/ 449385 h 1910656"/>
                  <a:gd name="connsiteX248" fmla="*/ 549965 w 3162529"/>
                  <a:gd name="connsiteY248" fmla="*/ 451669 h 1910656"/>
                  <a:gd name="connsiteX249" fmla="*/ 529846 w 3162529"/>
                  <a:gd name="connsiteY249" fmla="*/ 469591 h 1910656"/>
                  <a:gd name="connsiteX250" fmla="*/ 520446 w 3162529"/>
                  <a:gd name="connsiteY250" fmla="*/ 475301 h 1910656"/>
                  <a:gd name="connsiteX251" fmla="*/ 515526 w 3162529"/>
                  <a:gd name="connsiteY251" fmla="*/ 478991 h 1910656"/>
                  <a:gd name="connsiteX252" fmla="*/ 491542 w 3162529"/>
                  <a:gd name="connsiteY252" fmla="*/ 511146 h 1910656"/>
                  <a:gd name="connsiteX253" fmla="*/ 479155 w 3162529"/>
                  <a:gd name="connsiteY253" fmla="*/ 515802 h 1910656"/>
                  <a:gd name="connsiteX254" fmla="*/ 476695 w 3162529"/>
                  <a:gd name="connsiteY254" fmla="*/ 527662 h 1910656"/>
                  <a:gd name="connsiteX255" fmla="*/ 448318 w 3162529"/>
                  <a:gd name="connsiteY255" fmla="*/ 553843 h 1910656"/>
                  <a:gd name="connsiteX256" fmla="*/ 447088 w 3162529"/>
                  <a:gd name="connsiteY256" fmla="*/ 553931 h 1910656"/>
                  <a:gd name="connsiteX257" fmla="*/ 436809 w 3162529"/>
                  <a:gd name="connsiteY257" fmla="*/ 557533 h 1910656"/>
                  <a:gd name="connsiteX258" fmla="*/ 447703 w 3162529"/>
                  <a:gd name="connsiteY258" fmla="*/ 557181 h 1910656"/>
                  <a:gd name="connsiteX259" fmla="*/ 449460 w 3162529"/>
                  <a:gd name="connsiteY259" fmla="*/ 557884 h 1910656"/>
                  <a:gd name="connsiteX260" fmla="*/ 448581 w 3162529"/>
                  <a:gd name="connsiteY260" fmla="*/ 561398 h 1910656"/>
                  <a:gd name="connsiteX261" fmla="*/ 434876 w 3162529"/>
                  <a:gd name="connsiteY261" fmla="*/ 575191 h 1910656"/>
                  <a:gd name="connsiteX262" fmla="*/ 430220 w 3162529"/>
                  <a:gd name="connsiteY262" fmla="*/ 579760 h 1910656"/>
                  <a:gd name="connsiteX263" fmla="*/ 406763 w 3162529"/>
                  <a:gd name="connsiteY263" fmla="*/ 607697 h 1910656"/>
                  <a:gd name="connsiteX264" fmla="*/ 391389 w 3162529"/>
                  <a:gd name="connsiteY264" fmla="*/ 616307 h 1910656"/>
                  <a:gd name="connsiteX265" fmla="*/ 384887 w 3162529"/>
                  <a:gd name="connsiteY265" fmla="*/ 622632 h 1910656"/>
                  <a:gd name="connsiteX266" fmla="*/ 384009 w 3162529"/>
                  <a:gd name="connsiteY266" fmla="*/ 626059 h 1910656"/>
                  <a:gd name="connsiteX267" fmla="*/ 387699 w 3162529"/>
                  <a:gd name="connsiteY267" fmla="*/ 624829 h 1910656"/>
                  <a:gd name="connsiteX268" fmla="*/ 388665 w 3162529"/>
                  <a:gd name="connsiteY268" fmla="*/ 623950 h 1910656"/>
                  <a:gd name="connsiteX269" fmla="*/ 394024 w 3162529"/>
                  <a:gd name="connsiteY269" fmla="*/ 622984 h 1910656"/>
                  <a:gd name="connsiteX270" fmla="*/ 392882 w 3162529"/>
                  <a:gd name="connsiteY270" fmla="*/ 627376 h 1910656"/>
                  <a:gd name="connsiteX271" fmla="*/ 375399 w 3162529"/>
                  <a:gd name="connsiteY271" fmla="*/ 647758 h 1910656"/>
                  <a:gd name="connsiteX272" fmla="*/ 365296 w 3162529"/>
                  <a:gd name="connsiteY272" fmla="*/ 661991 h 1910656"/>
                  <a:gd name="connsiteX273" fmla="*/ 360200 w 3162529"/>
                  <a:gd name="connsiteY273" fmla="*/ 663836 h 1910656"/>
                  <a:gd name="connsiteX274" fmla="*/ 349131 w 3162529"/>
                  <a:gd name="connsiteY274" fmla="*/ 668668 h 1910656"/>
                  <a:gd name="connsiteX275" fmla="*/ 348252 w 3162529"/>
                  <a:gd name="connsiteY275" fmla="*/ 673851 h 1910656"/>
                  <a:gd name="connsiteX276" fmla="*/ 347022 w 3162529"/>
                  <a:gd name="connsiteY276" fmla="*/ 685184 h 1910656"/>
                  <a:gd name="connsiteX277" fmla="*/ 326992 w 3162529"/>
                  <a:gd name="connsiteY277" fmla="*/ 704248 h 1910656"/>
                  <a:gd name="connsiteX278" fmla="*/ 327695 w 3162529"/>
                  <a:gd name="connsiteY278" fmla="*/ 711101 h 1910656"/>
                  <a:gd name="connsiteX279" fmla="*/ 331121 w 3162529"/>
                  <a:gd name="connsiteY279" fmla="*/ 712155 h 1910656"/>
                  <a:gd name="connsiteX280" fmla="*/ 328397 w 3162529"/>
                  <a:gd name="connsiteY280" fmla="*/ 713737 h 1910656"/>
                  <a:gd name="connsiteX281" fmla="*/ 315307 w 3162529"/>
                  <a:gd name="connsiteY281" fmla="*/ 732801 h 1910656"/>
                  <a:gd name="connsiteX282" fmla="*/ 307752 w 3162529"/>
                  <a:gd name="connsiteY282" fmla="*/ 749142 h 1910656"/>
                  <a:gd name="connsiteX283" fmla="*/ 280254 w 3162529"/>
                  <a:gd name="connsiteY283" fmla="*/ 784810 h 1910656"/>
                  <a:gd name="connsiteX284" fmla="*/ 276476 w 3162529"/>
                  <a:gd name="connsiteY284" fmla="*/ 792278 h 1910656"/>
                  <a:gd name="connsiteX285" fmla="*/ 259959 w 3162529"/>
                  <a:gd name="connsiteY285" fmla="*/ 815032 h 1910656"/>
                  <a:gd name="connsiteX286" fmla="*/ 252052 w 3162529"/>
                  <a:gd name="connsiteY286" fmla="*/ 828298 h 1910656"/>
                  <a:gd name="connsiteX287" fmla="*/ 250383 w 3162529"/>
                  <a:gd name="connsiteY287" fmla="*/ 833130 h 1910656"/>
                  <a:gd name="connsiteX288" fmla="*/ 252140 w 3162529"/>
                  <a:gd name="connsiteY288" fmla="*/ 833481 h 1910656"/>
                  <a:gd name="connsiteX289" fmla="*/ 252755 w 3162529"/>
                  <a:gd name="connsiteY289" fmla="*/ 828913 h 1910656"/>
                  <a:gd name="connsiteX290" fmla="*/ 257587 w 3162529"/>
                  <a:gd name="connsiteY290" fmla="*/ 825135 h 1910656"/>
                  <a:gd name="connsiteX291" fmla="*/ 262156 w 3162529"/>
                  <a:gd name="connsiteY291" fmla="*/ 821533 h 1910656"/>
                  <a:gd name="connsiteX292" fmla="*/ 261365 w 3162529"/>
                  <a:gd name="connsiteY292" fmla="*/ 826629 h 1910656"/>
                  <a:gd name="connsiteX293" fmla="*/ 247221 w 3162529"/>
                  <a:gd name="connsiteY293" fmla="*/ 850788 h 1910656"/>
                  <a:gd name="connsiteX294" fmla="*/ 237029 w 3162529"/>
                  <a:gd name="connsiteY294" fmla="*/ 867656 h 1910656"/>
                  <a:gd name="connsiteX295" fmla="*/ 236414 w 3162529"/>
                  <a:gd name="connsiteY295" fmla="*/ 870028 h 1910656"/>
                  <a:gd name="connsiteX296" fmla="*/ 224291 w 3162529"/>
                  <a:gd name="connsiteY296" fmla="*/ 881889 h 1910656"/>
                  <a:gd name="connsiteX297" fmla="*/ 221040 w 3162529"/>
                  <a:gd name="connsiteY297" fmla="*/ 898844 h 1910656"/>
                  <a:gd name="connsiteX298" fmla="*/ 207247 w 3162529"/>
                  <a:gd name="connsiteY298" fmla="*/ 920544 h 1910656"/>
                  <a:gd name="connsiteX299" fmla="*/ 205226 w 3162529"/>
                  <a:gd name="connsiteY299" fmla="*/ 929505 h 1910656"/>
                  <a:gd name="connsiteX300" fmla="*/ 189676 w 3162529"/>
                  <a:gd name="connsiteY300" fmla="*/ 954017 h 1910656"/>
                  <a:gd name="connsiteX301" fmla="*/ 182033 w 3162529"/>
                  <a:gd name="connsiteY301" fmla="*/ 971324 h 1910656"/>
                  <a:gd name="connsiteX302" fmla="*/ 183527 w 3162529"/>
                  <a:gd name="connsiteY302" fmla="*/ 972905 h 1910656"/>
                  <a:gd name="connsiteX303" fmla="*/ 184669 w 3162529"/>
                  <a:gd name="connsiteY303" fmla="*/ 970709 h 1910656"/>
                  <a:gd name="connsiteX304" fmla="*/ 187392 w 3162529"/>
                  <a:gd name="connsiteY304" fmla="*/ 964032 h 1910656"/>
                  <a:gd name="connsiteX305" fmla="*/ 191873 w 3162529"/>
                  <a:gd name="connsiteY305" fmla="*/ 960606 h 1910656"/>
                  <a:gd name="connsiteX306" fmla="*/ 192048 w 3162529"/>
                  <a:gd name="connsiteY306" fmla="*/ 966668 h 1910656"/>
                  <a:gd name="connsiteX307" fmla="*/ 174741 w 3162529"/>
                  <a:gd name="connsiteY307" fmla="*/ 995044 h 1910656"/>
                  <a:gd name="connsiteX308" fmla="*/ 171754 w 3162529"/>
                  <a:gd name="connsiteY308" fmla="*/ 1002600 h 1910656"/>
                  <a:gd name="connsiteX309" fmla="*/ 169382 w 3162529"/>
                  <a:gd name="connsiteY309" fmla="*/ 1018062 h 1910656"/>
                  <a:gd name="connsiteX310" fmla="*/ 154096 w 3162529"/>
                  <a:gd name="connsiteY310" fmla="*/ 1039147 h 1910656"/>
                  <a:gd name="connsiteX311" fmla="*/ 152514 w 3162529"/>
                  <a:gd name="connsiteY311" fmla="*/ 1043188 h 1910656"/>
                  <a:gd name="connsiteX312" fmla="*/ 147946 w 3162529"/>
                  <a:gd name="connsiteY312" fmla="*/ 1046878 h 1910656"/>
                  <a:gd name="connsiteX313" fmla="*/ 150230 w 3162529"/>
                  <a:gd name="connsiteY313" fmla="*/ 1049074 h 1910656"/>
                  <a:gd name="connsiteX314" fmla="*/ 153217 w 3162529"/>
                  <a:gd name="connsiteY314" fmla="*/ 1043803 h 1910656"/>
                  <a:gd name="connsiteX315" fmla="*/ 157785 w 3162529"/>
                  <a:gd name="connsiteY315" fmla="*/ 1051007 h 1910656"/>
                  <a:gd name="connsiteX316" fmla="*/ 141972 w 3162529"/>
                  <a:gd name="connsiteY316" fmla="*/ 1085007 h 1910656"/>
                  <a:gd name="connsiteX317" fmla="*/ 138633 w 3162529"/>
                  <a:gd name="connsiteY317" fmla="*/ 1086061 h 1910656"/>
                  <a:gd name="connsiteX318" fmla="*/ 134943 w 3162529"/>
                  <a:gd name="connsiteY318" fmla="*/ 1092299 h 1910656"/>
                  <a:gd name="connsiteX319" fmla="*/ 140478 w 3162529"/>
                  <a:gd name="connsiteY319" fmla="*/ 1089311 h 1910656"/>
                  <a:gd name="connsiteX320" fmla="*/ 143992 w 3162529"/>
                  <a:gd name="connsiteY320" fmla="*/ 1088345 h 1910656"/>
                  <a:gd name="connsiteX321" fmla="*/ 142938 w 3162529"/>
                  <a:gd name="connsiteY321" fmla="*/ 1091947 h 1910656"/>
                  <a:gd name="connsiteX322" fmla="*/ 132308 w 3162529"/>
                  <a:gd name="connsiteY322" fmla="*/ 1119006 h 1910656"/>
                  <a:gd name="connsiteX323" fmla="*/ 132132 w 3162529"/>
                  <a:gd name="connsiteY323" fmla="*/ 1122784 h 1910656"/>
                  <a:gd name="connsiteX324" fmla="*/ 121502 w 3162529"/>
                  <a:gd name="connsiteY324" fmla="*/ 1157750 h 1910656"/>
                  <a:gd name="connsiteX325" fmla="*/ 113858 w 3162529"/>
                  <a:gd name="connsiteY325" fmla="*/ 1166798 h 1910656"/>
                  <a:gd name="connsiteX326" fmla="*/ 112629 w 3162529"/>
                  <a:gd name="connsiteY326" fmla="*/ 1174530 h 1910656"/>
                  <a:gd name="connsiteX327" fmla="*/ 114913 w 3162529"/>
                  <a:gd name="connsiteY327" fmla="*/ 1182964 h 1910656"/>
                  <a:gd name="connsiteX328" fmla="*/ 103140 w 3162529"/>
                  <a:gd name="connsiteY328" fmla="*/ 1214767 h 1910656"/>
                  <a:gd name="connsiteX329" fmla="*/ 97430 w 3162529"/>
                  <a:gd name="connsiteY329" fmla="*/ 1221531 h 1910656"/>
                  <a:gd name="connsiteX330" fmla="*/ 96288 w 3162529"/>
                  <a:gd name="connsiteY330" fmla="*/ 1224255 h 1910656"/>
                  <a:gd name="connsiteX331" fmla="*/ 99802 w 3162529"/>
                  <a:gd name="connsiteY331" fmla="*/ 1224255 h 1910656"/>
                  <a:gd name="connsiteX332" fmla="*/ 102613 w 3162529"/>
                  <a:gd name="connsiteY332" fmla="*/ 1222761 h 1910656"/>
                  <a:gd name="connsiteX333" fmla="*/ 103052 w 3162529"/>
                  <a:gd name="connsiteY333" fmla="*/ 1226188 h 1910656"/>
                  <a:gd name="connsiteX334" fmla="*/ 95497 w 3162529"/>
                  <a:gd name="connsiteY334" fmla="*/ 1253247 h 1910656"/>
                  <a:gd name="connsiteX335" fmla="*/ 92861 w 3162529"/>
                  <a:gd name="connsiteY335" fmla="*/ 1259923 h 1910656"/>
                  <a:gd name="connsiteX336" fmla="*/ 90226 w 3162529"/>
                  <a:gd name="connsiteY336" fmla="*/ 1273717 h 1910656"/>
                  <a:gd name="connsiteX337" fmla="*/ 82583 w 3162529"/>
                  <a:gd name="connsiteY337" fmla="*/ 1296822 h 1910656"/>
                  <a:gd name="connsiteX338" fmla="*/ 78014 w 3162529"/>
                  <a:gd name="connsiteY338" fmla="*/ 1303938 h 1910656"/>
                  <a:gd name="connsiteX339" fmla="*/ 78102 w 3162529"/>
                  <a:gd name="connsiteY339" fmla="*/ 1310967 h 1910656"/>
                  <a:gd name="connsiteX340" fmla="*/ 82231 w 3162529"/>
                  <a:gd name="connsiteY340" fmla="*/ 1306662 h 1910656"/>
                  <a:gd name="connsiteX341" fmla="*/ 83637 w 3162529"/>
                  <a:gd name="connsiteY341" fmla="*/ 1303411 h 1910656"/>
                  <a:gd name="connsiteX342" fmla="*/ 84779 w 3162529"/>
                  <a:gd name="connsiteY342" fmla="*/ 1306837 h 1910656"/>
                  <a:gd name="connsiteX343" fmla="*/ 76784 w 3162529"/>
                  <a:gd name="connsiteY343" fmla="*/ 1340134 h 1910656"/>
                  <a:gd name="connsiteX344" fmla="*/ 73885 w 3162529"/>
                  <a:gd name="connsiteY344" fmla="*/ 1371146 h 1910656"/>
                  <a:gd name="connsiteX345" fmla="*/ 67296 w 3162529"/>
                  <a:gd name="connsiteY345" fmla="*/ 1382392 h 1910656"/>
                  <a:gd name="connsiteX346" fmla="*/ 61410 w 3162529"/>
                  <a:gd name="connsiteY346" fmla="*/ 1389156 h 1910656"/>
                  <a:gd name="connsiteX347" fmla="*/ 62464 w 3162529"/>
                  <a:gd name="connsiteY347" fmla="*/ 1395043 h 1910656"/>
                  <a:gd name="connsiteX348" fmla="*/ 66417 w 3162529"/>
                  <a:gd name="connsiteY348" fmla="*/ 1391792 h 1910656"/>
                  <a:gd name="connsiteX349" fmla="*/ 70459 w 3162529"/>
                  <a:gd name="connsiteY349" fmla="*/ 1389947 h 1910656"/>
                  <a:gd name="connsiteX350" fmla="*/ 71601 w 3162529"/>
                  <a:gd name="connsiteY350" fmla="*/ 1393373 h 1910656"/>
                  <a:gd name="connsiteX351" fmla="*/ 71601 w 3162529"/>
                  <a:gd name="connsiteY351" fmla="*/ 1394691 h 1910656"/>
                  <a:gd name="connsiteX352" fmla="*/ 62464 w 3162529"/>
                  <a:gd name="connsiteY352" fmla="*/ 1437125 h 1910656"/>
                  <a:gd name="connsiteX353" fmla="*/ 62640 w 3162529"/>
                  <a:gd name="connsiteY353" fmla="*/ 1442484 h 1910656"/>
                  <a:gd name="connsiteX354" fmla="*/ 62025 w 3162529"/>
                  <a:gd name="connsiteY354" fmla="*/ 1460933 h 1910656"/>
                  <a:gd name="connsiteX355" fmla="*/ 58686 w 3162529"/>
                  <a:gd name="connsiteY355" fmla="*/ 1480436 h 1910656"/>
                  <a:gd name="connsiteX356" fmla="*/ 53854 w 3162529"/>
                  <a:gd name="connsiteY356" fmla="*/ 1492824 h 1910656"/>
                  <a:gd name="connsiteX357" fmla="*/ 57896 w 3162529"/>
                  <a:gd name="connsiteY357" fmla="*/ 1494669 h 1910656"/>
                  <a:gd name="connsiteX358" fmla="*/ 51219 w 3162529"/>
                  <a:gd name="connsiteY358" fmla="*/ 1538069 h 1910656"/>
                  <a:gd name="connsiteX359" fmla="*/ 53679 w 3162529"/>
                  <a:gd name="connsiteY359" fmla="*/ 1553355 h 1910656"/>
                  <a:gd name="connsiteX360" fmla="*/ 52800 w 3162529"/>
                  <a:gd name="connsiteY360" fmla="*/ 1567060 h 1910656"/>
                  <a:gd name="connsiteX361" fmla="*/ 48144 w 3162529"/>
                  <a:gd name="connsiteY361" fmla="*/ 1575582 h 1910656"/>
                  <a:gd name="connsiteX362" fmla="*/ 46475 w 3162529"/>
                  <a:gd name="connsiteY362" fmla="*/ 1583050 h 1910656"/>
                  <a:gd name="connsiteX363" fmla="*/ 51746 w 3162529"/>
                  <a:gd name="connsiteY363" fmla="*/ 1579096 h 1910656"/>
                  <a:gd name="connsiteX364" fmla="*/ 55787 w 3162529"/>
                  <a:gd name="connsiteY364" fmla="*/ 1580238 h 1910656"/>
                  <a:gd name="connsiteX365" fmla="*/ 51570 w 3162529"/>
                  <a:gd name="connsiteY365" fmla="*/ 1612481 h 1910656"/>
                  <a:gd name="connsiteX366" fmla="*/ 50428 w 3162529"/>
                  <a:gd name="connsiteY366" fmla="*/ 1616434 h 1910656"/>
                  <a:gd name="connsiteX367" fmla="*/ 53854 w 3162529"/>
                  <a:gd name="connsiteY367" fmla="*/ 1644811 h 1910656"/>
                  <a:gd name="connsiteX368" fmla="*/ 48144 w 3162529"/>
                  <a:gd name="connsiteY368" fmla="*/ 1665193 h 1910656"/>
                  <a:gd name="connsiteX369" fmla="*/ 49989 w 3162529"/>
                  <a:gd name="connsiteY369" fmla="*/ 1667653 h 1910656"/>
                  <a:gd name="connsiteX370" fmla="*/ 55875 w 3162529"/>
                  <a:gd name="connsiteY370" fmla="*/ 1666862 h 1910656"/>
                  <a:gd name="connsiteX371" fmla="*/ 53942 w 3162529"/>
                  <a:gd name="connsiteY371" fmla="*/ 1673890 h 1910656"/>
                  <a:gd name="connsiteX372" fmla="*/ 55787 w 3162529"/>
                  <a:gd name="connsiteY372" fmla="*/ 1693570 h 1910656"/>
                  <a:gd name="connsiteX373" fmla="*/ 53591 w 3162529"/>
                  <a:gd name="connsiteY373" fmla="*/ 1705694 h 1910656"/>
                  <a:gd name="connsiteX374" fmla="*/ 54206 w 3162529"/>
                  <a:gd name="connsiteY374" fmla="*/ 1714391 h 1910656"/>
                  <a:gd name="connsiteX375" fmla="*/ 53854 w 3162529"/>
                  <a:gd name="connsiteY375" fmla="*/ 1747336 h 1910656"/>
                  <a:gd name="connsiteX376" fmla="*/ 53415 w 3162529"/>
                  <a:gd name="connsiteY376" fmla="*/ 1749708 h 1910656"/>
                  <a:gd name="connsiteX377" fmla="*/ 54733 w 3162529"/>
                  <a:gd name="connsiteY377" fmla="*/ 1754277 h 1910656"/>
                  <a:gd name="connsiteX378" fmla="*/ 57456 w 3162529"/>
                  <a:gd name="connsiteY378" fmla="*/ 1751465 h 1910656"/>
                  <a:gd name="connsiteX379" fmla="*/ 60268 w 3162529"/>
                  <a:gd name="connsiteY379" fmla="*/ 1746809 h 1910656"/>
                  <a:gd name="connsiteX380" fmla="*/ 61058 w 3162529"/>
                  <a:gd name="connsiteY380" fmla="*/ 1751641 h 1910656"/>
                  <a:gd name="connsiteX381" fmla="*/ 61234 w 3162529"/>
                  <a:gd name="connsiteY381" fmla="*/ 1766576 h 1910656"/>
                  <a:gd name="connsiteX382" fmla="*/ 61058 w 3162529"/>
                  <a:gd name="connsiteY382" fmla="*/ 1783620 h 1910656"/>
                  <a:gd name="connsiteX383" fmla="*/ 63782 w 3162529"/>
                  <a:gd name="connsiteY383" fmla="*/ 1805320 h 1910656"/>
                  <a:gd name="connsiteX384" fmla="*/ 67647 w 3162529"/>
                  <a:gd name="connsiteY384" fmla="*/ 1816565 h 1910656"/>
                  <a:gd name="connsiteX385" fmla="*/ 63343 w 3162529"/>
                  <a:gd name="connsiteY385" fmla="*/ 1829479 h 1910656"/>
                  <a:gd name="connsiteX386" fmla="*/ 61410 w 3162529"/>
                  <a:gd name="connsiteY386" fmla="*/ 1835190 h 1910656"/>
                  <a:gd name="connsiteX387" fmla="*/ 62815 w 3162529"/>
                  <a:gd name="connsiteY387" fmla="*/ 1843185 h 1910656"/>
                  <a:gd name="connsiteX388" fmla="*/ 66505 w 3162529"/>
                  <a:gd name="connsiteY388" fmla="*/ 1835541 h 1910656"/>
                  <a:gd name="connsiteX389" fmla="*/ 68438 w 3162529"/>
                  <a:gd name="connsiteY389" fmla="*/ 1830885 h 1910656"/>
                  <a:gd name="connsiteX390" fmla="*/ 71601 w 3162529"/>
                  <a:gd name="connsiteY390" fmla="*/ 1835981 h 1910656"/>
                  <a:gd name="connsiteX391" fmla="*/ 69404 w 3162529"/>
                  <a:gd name="connsiteY391" fmla="*/ 1865675 h 1910656"/>
                  <a:gd name="connsiteX392" fmla="*/ 71074 w 3162529"/>
                  <a:gd name="connsiteY392" fmla="*/ 1869453 h 1910656"/>
                  <a:gd name="connsiteX393" fmla="*/ 77136 w 3162529"/>
                  <a:gd name="connsiteY393" fmla="*/ 1877535 h 1910656"/>
                  <a:gd name="connsiteX394" fmla="*/ 79596 w 3162529"/>
                  <a:gd name="connsiteY394" fmla="*/ 1893525 h 1910656"/>
                  <a:gd name="connsiteX395" fmla="*/ 71864 w 3162529"/>
                  <a:gd name="connsiteY395" fmla="*/ 1901080 h 1910656"/>
                  <a:gd name="connsiteX396" fmla="*/ 45684 w 3162529"/>
                  <a:gd name="connsiteY396" fmla="*/ 1901080 h 1910656"/>
                  <a:gd name="connsiteX397" fmla="*/ 34175 w 3162529"/>
                  <a:gd name="connsiteY397" fmla="*/ 1900641 h 1910656"/>
                  <a:gd name="connsiteX398" fmla="*/ 31188 w 3162529"/>
                  <a:gd name="connsiteY398" fmla="*/ 1890450 h 1910656"/>
                  <a:gd name="connsiteX399" fmla="*/ 27323 w 3162529"/>
                  <a:gd name="connsiteY399" fmla="*/ 1867081 h 1910656"/>
                  <a:gd name="connsiteX400" fmla="*/ 26356 w 3162529"/>
                  <a:gd name="connsiteY400" fmla="*/ 1859613 h 1910656"/>
                  <a:gd name="connsiteX401" fmla="*/ 22403 w 3162529"/>
                  <a:gd name="connsiteY401" fmla="*/ 1823418 h 1910656"/>
                  <a:gd name="connsiteX402" fmla="*/ 24248 w 3162529"/>
                  <a:gd name="connsiteY402" fmla="*/ 1820782 h 1910656"/>
                  <a:gd name="connsiteX403" fmla="*/ 16956 w 3162529"/>
                  <a:gd name="connsiteY403" fmla="*/ 1787046 h 1910656"/>
                  <a:gd name="connsiteX404" fmla="*/ 11685 w 3162529"/>
                  <a:gd name="connsiteY404" fmla="*/ 1748127 h 1910656"/>
                  <a:gd name="connsiteX405" fmla="*/ 11685 w 3162529"/>
                  <a:gd name="connsiteY405" fmla="*/ 1746809 h 1910656"/>
                  <a:gd name="connsiteX406" fmla="*/ 13266 w 3162529"/>
                  <a:gd name="connsiteY406" fmla="*/ 1690671 h 1910656"/>
                  <a:gd name="connsiteX407" fmla="*/ 11421 w 3162529"/>
                  <a:gd name="connsiteY407" fmla="*/ 1679162 h 1910656"/>
                  <a:gd name="connsiteX408" fmla="*/ 8434 w 3162529"/>
                  <a:gd name="connsiteY408" fmla="*/ 1648149 h 1910656"/>
                  <a:gd name="connsiteX409" fmla="*/ 6589 w 3162529"/>
                  <a:gd name="connsiteY409" fmla="*/ 1613974 h 1910656"/>
                  <a:gd name="connsiteX410" fmla="*/ 6940 w 3162529"/>
                  <a:gd name="connsiteY410" fmla="*/ 1582171 h 1910656"/>
                  <a:gd name="connsiteX411" fmla="*/ 9752 w 3162529"/>
                  <a:gd name="connsiteY411" fmla="*/ 1548523 h 1910656"/>
                  <a:gd name="connsiteX412" fmla="*/ 12563 w 3162529"/>
                  <a:gd name="connsiteY412" fmla="*/ 1518653 h 1910656"/>
                  <a:gd name="connsiteX413" fmla="*/ 12915 w 3162529"/>
                  <a:gd name="connsiteY413" fmla="*/ 1489310 h 1910656"/>
                  <a:gd name="connsiteX414" fmla="*/ 11948 w 3162529"/>
                  <a:gd name="connsiteY414" fmla="*/ 1482106 h 1910656"/>
                  <a:gd name="connsiteX415" fmla="*/ 19416 w 3162529"/>
                  <a:gd name="connsiteY415" fmla="*/ 1445383 h 1910656"/>
                  <a:gd name="connsiteX416" fmla="*/ 18186 w 3162529"/>
                  <a:gd name="connsiteY416" fmla="*/ 1439497 h 1910656"/>
                  <a:gd name="connsiteX417" fmla="*/ 17131 w 3162529"/>
                  <a:gd name="connsiteY417" fmla="*/ 1430887 h 1910656"/>
                  <a:gd name="connsiteX418" fmla="*/ 22139 w 3162529"/>
                  <a:gd name="connsiteY418" fmla="*/ 1405497 h 1910656"/>
                  <a:gd name="connsiteX419" fmla="*/ 24950 w 3162529"/>
                  <a:gd name="connsiteY419" fmla="*/ 1376505 h 1910656"/>
                  <a:gd name="connsiteX420" fmla="*/ 27410 w 3162529"/>
                  <a:gd name="connsiteY420" fmla="*/ 1369741 h 1910656"/>
                  <a:gd name="connsiteX421" fmla="*/ 31452 w 3162529"/>
                  <a:gd name="connsiteY421" fmla="*/ 1369126 h 1910656"/>
                  <a:gd name="connsiteX422" fmla="*/ 33472 w 3162529"/>
                  <a:gd name="connsiteY422" fmla="*/ 1373431 h 1910656"/>
                  <a:gd name="connsiteX423" fmla="*/ 36899 w 3162529"/>
                  <a:gd name="connsiteY423" fmla="*/ 1373870 h 1910656"/>
                  <a:gd name="connsiteX424" fmla="*/ 36108 w 3162529"/>
                  <a:gd name="connsiteY424" fmla="*/ 1371058 h 1910656"/>
                  <a:gd name="connsiteX425" fmla="*/ 29607 w 3162529"/>
                  <a:gd name="connsiteY425" fmla="*/ 1356738 h 1910656"/>
                  <a:gd name="connsiteX426" fmla="*/ 28025 w 3162529"/>
                  <a:gd name="connsiteY426" fmla="*/ 1354015 h 1910656"/>
                  <a:gd name="connsiteX427" fmla="*/ 36196 w 3162529"/>
                  <a:gd name="connsiteY427" fmla="*/ 1324672 h 1910656"/>
                  <a:gd name="connsiteX428" fmla="*/ 37865 w 3162529"/>
                  <a:gd name="connsiteY428" fmla="*/ 1314832 h 1910656"/>
                  <a:gd name="connsiteX429" fmla="*/ 40940 w 3162529"/>
                  <a:gd name="connsiteY429" fmla="*/ 1285928 h 1910656"/>
                  <a:gd name="connsiteX430" fmla="*/ 50955 w 3162529"/>
                  <a:gd name="connsiteY430" fmla="*/ 1242880 h 1910656"/>
                  <a:gd name="connsiteX431" fmla="*/ 51131 w 3162529"/>
                  <a:gd name="connsiteY431" fmla="*/ 1241650 h 1910656"/>
                  <a:gd name="connsiteX432" fmla="*/ 58247 w 3162529"/>
                  <a:gd name="connsiteY432" fmla="*/ 1219423 h 1910656"/>
                  <a:gd name="connsiteX433" fmla="*/ 64133 w 3162529"/>
                  <a:gd name="connsiteY433" fmla="*/ 1187532 h 1910656"/>
                  <a:gd name="connsiteX434" fmla="*/ 74939 w 3162529"/>
                  <a:gd name="connsiteY434" fmla="*/ 1148701 h 1910656"/>
                  <a:gd name="connsiteX435" fmla="*/ 88117 w 3162529"/>
                  <a:gd name="connsiteY435" fmla="*/ 1109606 h 1910656"/>
                  <a:gd name="connsiteX436" fmla="*/ 101559 w 3162529"/>
                  <a:gd name="connsiteY436" fmla="*/ 1063834 h 1910656"/>
                  <a:gd name="connsiteX437" fmla="*/ 108851 w 3162529"/>
                  <a:gd name="connsiteY437" fmla="*/ 1047317 h 1910656"/>
                  <a:gd name="connsiteX438" fmla="*/ 129233 w 3162529"/>
                  <a:gd name="connsiteY438" fmla="*/ 995484 h 1910656"/>
                  <a:gd name="connsiteX439" fmla="*/ 133098 w 3162529"/>
                  <a:gd name="connsiteY439" fmla="*/ 983975 h 1910656"/>
                  <a:gd name="connsiteX440" fmla="*/ 144168 w 3162529"/>
                  <a:gd name="connsiteY440" fmla="*/ 958585 h 1910656"/>
                  <a:gd name="connsiteX441" fmla="*/ 155413 w 3162529"/>
                  <a:gd name="connsiteY441" fmla="*/ 932932 h 1910656"/>
                  <a:gd name="connsiteX442" fmla="*/ 161300 w 3162529"/>
                  <a:gd name="connsiteY442" fmla="*/ 925640 h 1910656"/>
                  <a:gd name="connsiteX443" fmla="*/ 163759 w 3162529"/>
                  <a:gd name="connsiteY443" fmla="*/ 922214 h 1910656"/>
                  <a:gd name="connsiteX444" fmla="*/ 179222 w 3162529"/>
                  <a:gd name="connsiteY444" fmla="*/ 887951 h 1910656"/>
                  <a:gd name="connsiteX445" fmla="*/ 184844 w 3162529"/>
                  <a:gd name="connsiteY445" fmla="*/ 875827 h 1910656"/>
                  <a:gd name="connsiteX446" fmla="*/ 198637 w 3162529"/>
                  <a:gd name="connsiteY446" fmla="*/ 844814 h 1910656"/>
                  <a:gd name="connsiteX447" fmla="*/ 201624 w 3162529"/>
                  <a:gd name="connsiteY447" fmla="*/ 836995 h 1910656"/>
                  <a:gd name="connsiteX448" fmla="*/ 214363 w 3162529"/>
                  <a:gd name="connsiteY448" fmla="*/ 816086 h 1910656"/>
                  <a:gd name="connsiteX449" fmla="*/ 222973 w 3162529"/>
                  <a:gd name="connsiteY449" fmla="*/ 798603 h 1910656"/>
                  <a:gd name="connsiteX450" fmla="*/ 235536 w 3162529"/>
                  <a:gd name="connsiteY450" fmla="*/ 781735 h 1910656"/>
                  <a:gd name="connsiteX451" fmla="*/ 237293 w 3162529"/>
                  <a:gd name="connsiteY451" fmla="*/ 776025 h 1910656"/>
                  <a:gd name="connsiteX452" fmla="*/ 240017 w 3162529"/>
                  <a:gd name="connsiteY452" fmla="*/ 768030 h 1910656"/>
                  <a:gd name="connsiteX453" fmla="*/ 256884 w 3162529"/>
                  <a:gd name="connsiteY453" fmla="*/ 744837 h 1910656"/>
                  <a:gd name="connsiteX454" fmla="*/ 263561 w 3162529"/>
                  <a:gd name="connsiteY454" fmla="*/ 730605 h 1910656"/>
                  <a:gd name="connsiteX455" fmla="*/ 285788 w 3162529"/>
                  <a:gd name="connsiteY455" fmla="*/ 697835 h 1910656"/>
                  <a:gd name="connsiteX456" fmla="*/ 306961 w 3162529"/>
                  <a:gd name="connsiteY456" fmla="*/ 671128 h 1910656"/>
                  <a:gd name="connsiteX457" fmla="*/ 312847 w 3162529"/>
                  <a:gd name="connsiteY457" fmla="*/ 657862 h 1910656"/>
                  <a:gd name="connsiteX458" fmla="*/ 324795 w 3162529"/>
                  <a:gd name="connsiteY458" fmla="*/ 643454 h 1910656"/>
                  <a:gd name="connsiteX459" fmla="*/ 338325 w 3162529"/>
                  <a:gd name="connsiteY459" fmla="*/ 621227 h 1910656"/>
                  <a:gd name="connsiteX460" fmla="*/ 353084 w 3162529"/>
                  <a:gd name="connsiteY460" fmla="*/ 600142 h 1910656"/>
                  <a:gd name="connsiteX461" fmla="*/ 372676 w 3162529"/>
                  <a:gd name="connsiteY461" fmla="*/ 579408 h 1910656"/>
                  <a:gd name="connsiteX462" fmla="*/ 375399 w 3162529"/>
                  <a:gd name="connsiteY462" fmla="*/ 576685 h 1910656"/>
                  <a:gd name="connsiteX463" fmla="*/ 402897 w 3162529"/>
                  <a:gd name="connsiteY463" fmla="*/ 543652 h 1910656"/>
                  <a:gd name="connsiteX464" fmla="*/ 418272 w 3162529"/>
                  <a:gd name="connsiteY464" fmla="*/ 519931 h 1910656"/>
                  <a:gd name="connsiteX465" fmla="*/ 420732 w 3162529"/>
                  <a:gd name="connsiteY465" fmla="*/ 515714 h 1910656"/>
                  <a:gd name="connsiteX466" fmla="*/ 463165 w 3162529"/>
                  <a:gd name="connsiteY466" fmla="*/ 470557 h 1910656"/>
                  <a:gd name="connsiteX467" fmla="*/ 495056 w 3162529"/>
                  <a:gd name="connsiteY467" fmla="*/ 440863 h 1910656"/>
                  <a:gd name="connsiteX468" fmla="*/ 523345 w 3162529"/>
                  <a:gd name="connsiteY468" fmla="*/ 411344 h 1910656"/>
                  <a:gd name="connsiteX469" fmla="*/ 555060 w 3162529"/>
                  <a:gd name="connsiteY469" fmla="*/ 381298 h 1910656"/>
                  <a:gd name="connsiteX470" fmla="*/ 591344 w 3162529"/>
                  <a:gd name="connsiteY470" fmla="*/ 349934 h 1910656"/>
                  <a:gd name="connsiteX471" fmla="*/ 625431 w 3162529"/>
                  <a:gd name="connsiteY471" fmla="*/ 321821 h 1910656"/>
                  <a:gd name="connsiteX472" fmla="*/ 653281 w 3162529"/>
                  <a:gd name="connsiteY472" fmla="*/ 301087 h 1910656"/>
                  <a:gd name="connsiteX473" fmla="*/ 664702 w 3162529"/>
                  <a:gd name="connsiteY473" fmla="*/ 293796 h 1910656"/>
                  <a:gd name="connsiteX474" fmla="*/ 676562 w 3162529"/>
                  <a:gd name="connsiteY474" fmla="*/ 284220 h 1910656"/>
                  <a:gd name="connsiteX475" fmla="*/ 702567 w 3162529"/>
                  <a:gd name="connsiteY475" fmla="*/ 265419 h 1910656"/>
                  <a:gd name="connsiteX476" fmla="*/ 716887 w 3162529"/>
                  <a:gd name="connsiteY476" fmla="*/ 255931 h 1910656"/>
                  <a:gd name="connsiteX477" fmla="*/ 752380 w 3162529"/>
                  <a:gd name="connsiteY477" fmla="*/ 230804 h 1910656"/>
                  <a:gd name="connsiteX478" fmla="*/ 771620 w 3162529"/>
                  <a:gd name="connsiteY478" fmla="*/ 217099 h 1910656"/>
                  <a:gd name="connsiteX479" fmla="*/ 808782 w 3162529"/>
                  <a:gd name="connsiteY479" fmla="*/ 196366 h 1910656"/>
                  <a:gd name="connsiteX480" fmla="*/ 840936 w 3162529"/>
                  <a:gd name="connsiteY480" fmla="*/ 178971 h 1910656"/>
                  <a:gd name="connsiteX481" fmla="*/ 848755 w 3162529"/>
                  <a:gd name="connsiteY481" fmla="*/ 175808 h 1910656"/>
                  <a:gd name="connsiteX482" fmla="*/ 861494 w 3162529"/>
                  <a:gd name="connsiteY482" fmla="*/ 168780 h 1910656"/>
                  <a:gd name="connsiteX483" fmla="*/ 890047 w 3162529"/>
                  <a:gd name="connsiteY483" fmla="*/ 152000 h 1910656"/>
                  <a:gd name="connsiteX484" fmla="*/ 918423 w 3162529"/>
                  <a:gd name="connsiteY484" fmla="*/ 138382 h 1910656"/>
                  <a:gd name="connsiteX485" fmla="*/ 967709 w 3162529"/>
                  <a:gd name="connsiteY485" fmla="*/ 118176 h 1910656"/>
                  <a:gd name="connsiteX486" fmla="*/ 970169 w 3162529"/>
                  <a:gd name="connsiteY486" fmla="*/ 117912 h 1910656"/>
                  <a:gd name="connsiteX487" fmla="*/ 1002499 w 3162529"/>
                  <a:gd name="connsiteY487" fmla="*/ 104031 h 1910656"/>
                  <a:gd name="connsiteX488" fmla="*/ 1020861 w 3162529"/>
                  <a:gd name="connsiteY488" fmla="*/ 94543 h 1910656"/>
                  <a:gd name="connsiteX489" fmla="*/ 1063031 w 3162529"/>
                  <a:gd name="connsiteY489" fmla="*/ 79169 h 1910656"/>
                  <a:gd name="connsiteX490" fmla="*/ 1091935 w 3162529"/>
                  <a:gd name="connsiteY490" fmla="*/ 69856 h 1910656"/>
                  <a:gd name="connsiteX491" fmla="*/ 1123474 w 3162529"/>
                  <a:gd name="connsiteY491" fmla="*/ 60017 h 1910656"/>
                  <a:gd name="connsiteX492" fmla="*/ 1141308 w 3162529"/>
                  <a:gd name="connsiteY492" fmla="*/ 57732 h 1910656"/>
                  <a:gd name="connsiteX493" fmla="*/ 1146404 w 3162529"/>
                  <a:gd name="connsiteY493" fmla="*/ 54658 h 1910656"/>
                  <a:gd name="connsiteX494" fmla="*/ 1156331 w 3162529"/>
                  <a:gd name="connsiteY494" fmla="*/ 50265 h 1910656"/>
                  <a:gd name="connsiteX495" fmla="*/ 1199380 w 3162529"/>
                  <a:gd name="connsiteY495" fmla="*/ 39986 h 1910656"/>
                  <a:gd name="connsiteX496" fmla="*/ 1229777 w 3162529"/>
                  <a:gd name="connsiteY496" fmla="*/ 34188 h 1910656"/>
                  <a:gd name="connsiteX497" fmla="*/ 1277394 w 3162529"/>
                  <a:gd name="connsiteY497" fmla="*/ 25842 h 1910656"/>
                  <a:gd name="connsiteX498" fmla="*/ 1279239 w 3162529"/>
                  <a:gd name="connsiteY498" fmla="*/ 24084 h 1910656"/>
                  <a:gd name="connsiteX499" fmla="*/ 1308143 w 3162529"/>
                  <a:gd name="connsiteY499" fmla="*/ 18901 h 1910656"/>
                  <a:gd name="connsiteX500" fmla="*/ 1317104 w 3162529"/>
                  <a:gd name="connsiteY500" fmla="*/ 18638 h 1910656"/>
                  <a:gd name="connsiteX501" fmla="*/ 1339946 w 3162529"/>
                  <a:gd name="connsiteY501" fmla="*/ 15563 h 1910656"/>
                  <a:gd name="connsiteX502" fmla="*/ 1345568 w 3162529"/>
                  <a:gd name="connsiteY502" fmla="*/ 13278 h 1910656"/>
                  <a:gd name="connsiteX503" fmla="*/ 1386420 w 3162529"/>
                  <a:gd name="connsiteY503" fmla="*/ 10643 h 1910656"/>
                  <a:gd name="connsiteX504" fmla="*/ 1403903 w 3162529"/>
                  <a:gd name="connsiteY504" fmla="*/ 10906 h 1910656"/>
                  <a:gd name="connsiteX505" fmla="*/ 1422440 w 3162529"/>
                  <a:gd name="connsiteY505" fmla="*/ 8095 h 1910656"/>
                  <a:gd name="connsiteX506" fmla="*/ 1437112 w 3162529"/>
                  <a:gd name="connsiteY506" fmla="*/ 10291 h 1910656"/>
                  <a:gd name="connsiteX507" fmla="*/ 1454331 w 3162529"/>
                  <a:gd name="connsiteY507" fmla="*/ 7744 h 1910656"/>
                  <a:gd name="connsiteX508" fmla="*/ 1512578 w 3162529"/>
                  <a:gd name="connsiteY508" fmla="*/ 6953 h 1910656"/>
                  <a:gd name="connsiteX509" fmla="*/ 1545699 w 3162529"/>
                  <a:gd name="connsiteY509" fmla="*/ 7832 h 1910656"/>
                  <a:gd name="connsiteX510" fmla="*/ 1547017 w 3162529"/>
                  <a:gd name="connsiteY510" fmla="*/ 7832 h 1910656"/>
                  <a:gd name="connsiteX511" fmla="*/ 1566872 w 3162529"/>
                  <a:gd name="connsiteY511" fmla="*/ 10291 h 1910656"/>
                  <a:gd name="connsiteX512" fmla="*/ 1585409 w 3162529"/>
                  <a:gd name="connsiteY512" fmla="*/ 8183 h 1910656"/>
                  <a:gd name="connsiteX513" fmla="*/ 1596479 w 3162529"/>
                  <a:gd name="connsiteY513" fmla="*/ 12839 h 1910656"/>
                  <a:gd name="connsiteX514" fmla="*/ 1605703 w 3162529"/>
                  <a:gd name="connsiteY514" fmla="*/ 12136 h 1910656"/>
                  <a:gd name="connsiteX515" fmla="*/ 1611414 w 3162529"/>
                  <a:gd name="connsiteY515" fmla="*/ 10643 h 1910656"/>
                  <a:gd name="connsiteX516" fmla="*/ 1660436 w 3162529"/>
                  <a:gd name="connsiteY516" fmla="*/ 10116 h 1910656"/>
                  <a:gd name="connsiteX517" fmla="*/ 1690746 w 3162529"/>
                  <a:gd name="connsiteY517" fmla="*/ 8095 h 1910656"/>
                  <a:gd name="connsiteX518" fmla="*/ 1716399 w 3162529"/>
                  <a:gd name="connsiteY518" fmla="*/ 12312 h 1910656"/>
                  <a:gd name="connsiteX519" fmla="*/ 1722549 w 3162529"/>
                  <a:gd name="connsiteY519" fmla="*/ 12927 h 1910656"/>
                  <a:gd name="connsiteX520" fmla="*/ 1745655 w 3162529"/>
                  <a:gd name="connsiteY520" fmla="*/ 10643 h 1910656"/>
                  <a:gd name="connsiteX521" fmla="*/ 1753122 w 3162529"/>
                  <a:gd name="connsiteY521" fmla="*/ 10643 h 1910656"/>
                  <a:gd name="connsiteX522" fmla="*/ 1771132 w 3162529"/>
                  <a:gd name="connsiteY522" fmla="*/ 13278 h 1910656"/>
                  <a:gd name="connsiteX523" fmla="*/ 1825074 w 3162529"/>
                  <a:gd name="connsiteY523" fmla="*/ 18989 h 1910656"/>
                  <a:gd name="connsiteX524" fmla="*/ 1847038 w 3162529"/>
                  <a:gd name="connsiteY524" fmla="*/ 21185 h 1910656"/>
                  <a:gd name="connsiteX525" fmla="*/ 1852660 w 3162529"/>
                  <a:gd name="connsiteY525" fmla="*/ 23030 h 1910656"/>
                  <a:gd name="connsiteX526" fmla="*/ 1883497 w 3162529"/>
                  <a:gd name="connsiteY526" fmla="*/ 28916 h 1910656"/>
                  <a:gd name="connsiteX527" fmla="*/ 1887363 w 3162529"/>
                  <a:gd name="connsiteY527" fmla="*/ 28916 h 1910656"/>
                  <a:gd name="connsiteX528" fmla="*/ 1938230 w 3162529"/>
                  <a:gd name="connsiteY528" fmla="*/ 38844 h 1910656"/>
                  <a:gd name="connsiteX529" fmla="*/ 1964059 w 3162529"/>
                  <a:gd name="connsiteY529" fmla="*/ 42885 h 1910656"/>
                  <a:gd name="connsiteX530" fmla="*/ 1999552 w 3162529"/>
                  <a:gd name="connsiteY530" fmla="*/ 52110 h 1910656"/>
                  <a:gd name="connsiteX531" fmla="*/ 2018528 w 3162529"/>
                  <a:gd name="connsiteY531" fmla="*/ 60192 h 1910656"/>
                  <a:gd name="connsiteX532" fmla="*/ 2023184 w 3162529"/>
                  <a:gd name="connsiteY532" fmla="*/ 61247 h 1910656"/>
                  <a:gd name="connsiteX533" fmla="*/ 2048662 w 3162529"/>
                  <a:gd name="connsiteY533" fmla="*/ 64497 h 1910656"/>
                  <a:gd name="connsiteX534" fmla="*/ 2103659 w 3162529"/>
                  <a:gd name="connsiteY534" fmla="*/ 83561 h 1910656"/>
                  <a:gd name="connsiteX535" fmla="*/ 2153735 w 3162529"/>
                  <a:gd name="connsiteY535" fmla="*/ 105349 h 1910656"/>
                  <a:gd name="connsiteX536" fmla="*/ 2179477 w 3162529"/>
                  <a:gd name="connsiteY536" fmla="*/ 112465 h 1910656"/>
                  <a:gd name="connsiteX537" fmla="*/ 2184308 w 3162529"/>
                  <a:gd name="connsiteY537" fmla="*/ 113256 h 1910656"/>
                  <a:gd name="connsiteX538" fmla="*/ 2216902 w 3162529"/>
                  <a:gd name="connsiteY538" fmla="*/ 127928 h 1910656"/>
                  <a:gd name="connsiteX539" fmla="*/ 2249496 w 3162529"/>
                  <a:gd name="connsiteY539" fmla="*/ 144093 h 1910656"/>
                  <a:gd name="connsiteX540" fmla="*/ 2275676 w 3162529"/>
                  <a:gd name="connsiteY540" fmla="*/ 156656 h 1910656"/>
                  <a:gd name="connsiteX541" fmla="*/ 2301945 w 3162529"/>
                  <a:gd name="connsiteY541" fmla="*/ 172733 h 1910656"/>
                  <a:gd name="connsiteX542" fmla="*/ 2311521 w 3162529"/>
                  <a:gd name="connsiteY542" fmla="*/ 177829 h 1910656"/>
                  <a:gd name="connsiteX543" fmla="*/ 2336647 w 3162529"/>
                  <a:gd name="connsiteY543" fmla="*/ 189952 h 1910656"/>
                  <a:gd name="connsiteX544" fmla="*/ 2350440 w 3162529"/>
                  <a:gd name="connsiteY544" fmla="*/ 197859 h 1910656"/>
                  <a:gd name="connsiteX545" fmla="*/ 2374951 w 3162529"/>
                  <a:gd name="connsiteY545" fmla="*/ 211564 h 1910656"/>
                  <a:gd name="connsiteX546" fmla="*/ 2400956 w 3162529"/>
                  <a:gd name="connsiteY546" fmla="*/ 227817 h 1910656"/>
                  <a:gd name="connsiteX547" fmla="*/ 2448660 w 3162529"/>
                  <a:gd name="connsiteY547" fmla="*/ 261553 h 1910656"/>
                  <a:gd name="connsiteX548" fmla="*/ 2461136 w 3162529"/>
                  <a:gd name="connsiteY548" fmla="*/ 269109 h 1910656"/>
                  <a:gd name="connsiteX549" fmla="*/ 2487228 w 3162529"/>
                  <a:gd name="connsiteY549" fmla="*/ 288876 h 1910656"/>
                  <a:gd name="connsiteX550" fmla="*/ 2515693 w 3162529"/>
                  <a:gd name="connsiteY550" fmla="*/ 307852 h 1910656"/>
                  <a:gd name="connsiteX551" fmla="*/ 2526060 w 3162529"/>
                  <a:gd name="connsiteY551" fmla="*/ 326126 h 1910656"/>
                  <a:gd name="connsiteX552" fmla="*/ 2528607 w 3162529"/>
                  <a:gd name="connsiteY552" fmla="*/ 330255 h 1910656"/>
                  <a:gd name="connsiteX553" fmla="*/ 2532209 w 3162529"/>
                  <a:gd name="connsiteY553" fmla="*/ 332627 h 1910656"/>
                  <a:gd name="connsiteX554" fmla="*/ 2533439 w 3162529"/>
                  <a:gd name="connsiteY554" fmla="*/ 328322 h 1910656"/>
                  <a:gd name="connsiteX555" fmla="*/ 2533527 w 3162529"/>
                  <a:gd name="connsiteY555" fmla="*/ 323666 h 1910656"/>
                  <a:gd name="connsiteX556" fmla="*/ 2538359 w 3162529"/>
                  <a:gd name="connsiteY556" fmla="*/ 324808 h 1910656"/>
                  <a:gd name="connsiteX557" fmla="*/ 2557511 w 3162529"/>
                  <a:gd name="connsiteY557" fmla="*/ 341588 h 1910656"/>
                  <a:gd name="connsiteX558" fmla="*/ 2574819 w 3162529"/>
                  <a:gd name="connsiteY558" fmla="*/ 356523 h 1910656"/>
                  <a:gd name="connsiteX559" fmla="*/ 2619712 w 3162529"/>
                  <a:gd name="connsiteY559" fmla="*/ 395969 h 1910656"/>
                  <a:gd name="connsiteX560" fmla="*/ 2650460 w 3162529"/>
                  <a:gd name="connsiteY560" fmla="*/ 428915 h 1910656"/>
                  <a:gd name="connsiteX561" fmla="*/ 2669525 w 3162529"/>
                  <a:gd name="connsiteY561" fmla="*/ 445343 h 1910656"/>
                  <a:gd name="connsiteX562" fmla="*/ 2675587 w 3162529"/>
                  <a:gd name="connsiteY562" fmla="*/ 449560 h 1910656"/>
                  <a:gd name="connsiteX563" fmla="*/ 2706863 w 3162529"/>
                  <a:gd name="connsiteY563" fmla="*/ 481012 h 1910656"/>
                  <a:gd name="connsiteX564" fmla="*/ 2731374 w 3162529"/>
                  <a:gd name="connsiteY564" fmla="*/ 509828 h 1910656"/>
                  <a:gd name="connsiteX565" fmla="*/ 2757994 w 3162529"/>
                  <a:gd name="connsiteY565" fmla="*/ 544706 h 1910656"/>
                  <a:gd name="connsiteX566" fmla="*/ 2774422 w 3162529"/>
                  <a:gd name="connsiteY566" fmla="*/ 561222 h 1910656"/>
                  <a:gd name="connsiteX567" fmla="*/ 2785580 w 3162529"/>
                  <a:gd name="connsiteY567" fmla="*/ 588194 h 1910656"/>
                  <a:gd name="connsiteX568" fmla="*/ 2786370 w 3162529"/>
                  <a:gd name="connsiteY568" fmla="*/ 591796 h 1910656"/>
                  <a:gd name="connsiteX569" fmla="*/ 2788128 w 3162529"/>
                  <a:gd name="connsiteY569" fmla="*/ 588194 h 1910656"/>
                  <a:gd name="connsiteX570" fmla="*/ 2791905 w 3162529"/>
                  <a:gd name="connsiteY570" fmla="*/ 581868 h 1910656"/>
                  <a:gd name="connsiteX571" fmla="*/ 2796474 w 3162529"/>
                  <a:gd name="connsiteY571" fmla="*/ 586261 h 1910656"/>
                  <a:gd name="connsiteX572" fmla="*/ 2825114 w 3162529"/>
                  <a:gd name="connsiteY572" fmla="*/ 625531 h 1910656"/>
                  <a:gd name="connsiteX573" fmla="*/ 2837853 w 3162529"/>
                  <a:gd name="connsiteY573" fmla="*/ 649076 h 1910656"/>
                  <a:gd name="connsiteX574" fmla="*/ 2839170 w 3162529"/>
                  <a:gd name="connsiteY574" fmla="*/ 652327 h 1910656"/>
                  <a:gd name="connsiteX575" fmla="*/ 2853666 w 3162529"/>
                  <a:gd name="connsiteY575" fmla="*/ 669634 h 1910656"/>
                  <a:gd name="connsiteX576" fmla="*/ 2860168 w 3162529"/>
                  <a:gd name="connsiteY576" fmla="*/ 678683 h 1910656"/>
                  <a:gd name="connsiteX577" fmla="*/ 2897945 w 3162529"/>
                  <a:gd name="connsiteY577" fmla="*/ 733855 h 1910656"/>
                  <a:gd name="connsiteX578" fmla="*/ 2917887 w 3162529"/>
                  <a:gd name="connsiteY578" fmla="*/ 764867 h 1910656"/>
                  <a:gd name="connsiteX579" fmla="*/ 2922105 w 3162529"/>
                  <a:gd name="connsiteY579" fmla="*/ 787534 h 1910656"/>
                  <a:gd name="connsiteX580" fmla="*/ 2921841 w 3162529"/>
                  <a:gd name="connsiteY580" fmla="*/ 793947 h 1910656"/>
                  <a:gd name="connsiteX581" fmla="*/ 2922544 w 3162529"/>
                  <a:gd name="connsiteY581" fmla="*/ 796231 h 1910656"/>
                  <a:gd name="connsiteX582" fmla="*/ 2925267 w 3162529"/>
                  <a:gd name="connsiteY582" fmla="*/ 794474 h 1910656"/>
                  <a:gd name="connsiteX583" fmla="*/ 2937479 w 3162529"/>
                  <a:gd name="connsiteY583" fmla="*/ 796056 h 1910656"/>
                  <a:gd name="connsiteX584" fmla="*/ 2957070 w 3162529"/>
                  <a:gd name="connsiteY584" fmla="*/ 833833 h 1910656"/>
                  <a:gd name="connsiteX585" fmla="*/ 2973850 w 3162529"/>
                  <a:gd name="connsiteY585" fmla="*/ 866163 h 1910656"/>
                  <a:gd name="connsiteX586" fmla="*/ 2995199 w 3162529"/>
                  <a:gd name="connsiteY586" fmla="*/ 909738 h 1910656"/>
                  <a:gd name="connsiteX587" fmla="*/ 2997219 w 3162529"/>
                  <a:gd name="connsiteY587" fmla="*/ 926870 h 1910656"/>
                  <a:gd name="connsiteX588" fmla="*/ 2995199 w 3162529"/>
                  <a:gd name="connsiteY588" fmla="*/ 933810 h 1910656"/>
                  <a:gd name="connsiteX589" fmla="*/ 2996604 w 3162529"/>
                  <a:gd name="connsiteY589" fmla="*/ 938027 h 1910656"/>
                  <a:gd name="connsiteX590" fmla="*/ 2999416 w 3162529"/>
                  <a:gd name="connsiteY590" fmla="*/ 935216 h 1910656"/>
                  <a:gd name="connsiteX591" fmla="*/ 3003721 w 3162529"/>
                  <a:gd name="connsiteY591" fmla="*/ 930296 h 1910656"/>
                  <a:gd name="connsiteX592" fmla="*/ 3008201 w 3162529"/>
                  <a:gd name="connsiteY592" fmla="*/ 936007 h 1910656"/>
                  <a:gd name="connsiteX593" fmla="*/ 3042816 w 3162529"/>
                  <a:gd name="connsiteY593" fmla="*/ 1021313 h 1910656"/>
                  <a:gd name="connsiteX594" fmla="*/ 3063110 w 3162529"/>
                  <a:gd name="connsiteY594" fmla="*/ 1070599 h 1910656"/>
                  <a:gd name="connsiteX595" fmla="*/ 3066009 w 3162529"/>
                  <a:gd name="connsiteY595" fmla="*/ 1083777 h 1910656"/>
                  <a:gd name="connsiteX596" fmla="*/ 3079978 w 3162529"/>
                  <a:gd name="connsiteY596" fmla="*/ 1129109 h 1910656"/>
                  <a:gd name="connsiteX597" fmla="*/ 3080856 w 3162529"/>
                  <a:gd name="connsiteY597" fmla="*/ 1130076 h 1910656"/>
                  <a:gd name="connsiteX598" fmla="*/ 3097373 w 3162529"/>
                  <a:gd name="connsiteY598" fmla="*/ 1188762 h 1910656"/>
                  <a:gd name="connsiteX599" fmla="*/ 3103259 w 3162529"/>
                  <a:gd name="connsiteY599" fmla="*/ 1215294 h 1910656"/>
                  <a:gd name="connsiteX600" fmla="*/ 3105192 w 3162529"/>
                  <a:gd name="connsiteY600" fmla="*/ 1227506 h 1910656"/>
                  <a:gd name="connsiteX601" fmla="*/ 3108881 w 3162529"/>
                  <a:gd name="connsiteY601" fmla="*/ 1243056 h 1910656"/>
                  <a:gd name="connsiteX602" fmla="*/ 3115471 w 3162529"/>
                  <a:gd name="connsiteY602" fmla="*/ 1265107 h 1910656"/>
                  <a:gd name="connsiteX603" fmla="*/ 3120654 w 3162529"/>
                  <a:gd name="connsiteY603" fmla="*/ 1288037 h 1910656"/>
                  <a:gd name="connsiteX604" fmla="*/ 3123465 w 3162529"/>
                  <a:gd name="connsiteY604" fmla="*/ 1304992 h 1910656"/>
                  <a:gd name="connsiteX605" fmla="*/ 3131021 w 3162529"/>
                  <a:gd name="connsiteY605" fmla="*/ 1345230 h 1910656"/>
                  <a:gd name="connsiteX606" fmla="*/ 3127331 w 3162529"/>
                  <a:gd name="connsiteY606" fmla="*/ 1371234 h 1910656"/>
                  <a:gd name="connsiteX607" fmla="*/ 3126365 w 3162529"/>
                  <a:gd name="connsiteY607" fmla="*/ 1374748 h 1910656"/>
                  <a:gd name="connsiteX608" fmla="*/ 3129966 w 3162529"/>
                  <a:gd name="connsiteY608" fmla="*/ 1373606 h 1910656"/>
                  <a:gd name="connsiteX609" fmla="*/ 3136643 w 3162529"/>
                  <a:gd name="connsiteY609" fmla="*/ 1375715 h 1910656"/>
                  <a:gd name="connsiteX610" fmla="*/ 3139367 w 3162529"/>
                  <a:gd name="connsiteY610" fmla="*/ 1399523 h 1910656"/>
                  <a:gd name="connsiteX611" fmla="*/ 3144550 w 3162529"/>
                  <a:gd name="connsiteY611" fmla="*/ 1432820 h 1910656"/>
                  <a:gd name="connsiteX612" fmla="*/ 3144638 w 3162529"/>
                  <a:gd name="connsiteY612" fmla="*/ 1441957 h 1910656"/>
                  <a:gd name="connsiteX613" fmla="*/ 3149382 w 3162529"/>
                  <a:gd name="connsiteY613" fmla="*/ 1480524 h 1910656"/>
                  <a:gd name="connsiteX614" fmla="*/ 3147713 w 3162529"/>
                  <a:gd name="connsiteY614" fmla="*/ 1508374 h 1910656"/>
                  <a:gd name="connsiteX615" fmla="*/ 3147361 w 3162529"/>
                  <a:gd name="connsiteY615" fmla="*/ 1517335 h 1910656"/>
                  <a:gd name="connsiteX616" fmla="*/ 3152281 w 3162529"/>
                  <a:gd name="connsiteY616" fmla="*/ 1541407 h 1910656"/>
                  <a:gd name="connsiteX617" fmla="*/ 3146044 w 3162529"/>
                  <a:gd name="connsiteY617" fmla="*/ 1562492 h 1910656"/>
                  <a:gd name="connsiteX618" fmla="*/ 3142705 w 3162529"/>
                  <a:gd name="connsiteY618" fmla="*/ 1569608 h 1910656"/>
                  <a:gd name="connsiteX619" fmla="*/ 3148943 w 3162529"/>
                  <a:gd name="connsiteY619" fmla="*/ 1567060 h 1910656"/>
                  <a:gd name="connsiteX620" fmla="*/ 3154565 w 3162529"/>
                  <a:gd name="connsiteY620" fmla="*/ 1568554 h 1910656"/>
                  <a:gd name="connsiteX621" fmla="*/ 3155093 w 3162529"/>
                  <a:gd name="connsiteY621" fmla="*/ 1572156 h 1910656"/>
                  <a:gd name="connsiteX622" fmla="*/ 3152808 w 3162529"/>
                  <a:gd name="connsiteY622" fmla="*/ 1600533 h 1910656"/>
                  <a:gd name="connsiteX623" fmla="*/ 3155005 w 3162529"/>
                  <a:gd name="connsiteY623" fmla="*/ 1607122 h 1910656"/>
                  <a:gd name="connsiteX624" fmla="*/ 3153511 w 3162529"/>
                  <a:gd name="connsiteY624" fmla="*/ 1627943 h 1910656"/>
                  <a:gd name="connsiteX625" fmla="*/ 3154565 w 3162529"/>
                  <a:gd name="connsiteY625" fmla="*/ 1640857 h 1910656"/>
                  <a:gd name="connsiteX626" fmla="*/ 3154390 w 3162529"/>
                  <a:gd name="connsiteY626" fmla="*/ 1653157 h 1910656"/>
                  <a:gd name="connsiteX627" fmla="*/ 3151315 w 3162529"/>
                  <a:gd name="connsiteY627" fmla="*/ 1682939 h 1910656"/>
                  <a:gd name="connsiteX628" fmla="*/ 3149909 w 3162529"/>
                  <a:gd name="connsiteY628" fmla="*/ 1692867 h 1910656"/>
                  <a:gd name="connsiteX629" fmla="*/ 3150261 w 3162529"/>
                  <a:gd name="connsiteY629" fmla="*/ 1707802 h 1910656"/>
                  <a:gd name="connsiteX630" fmla="*/ 3149909 w 3162529"/>
                  <a:gd name="connsiteY630" fmla="*/ 1723440 h 1910656"/>
                  <a:gd name="connsiteX631" fmla="*/ 3147625 w 3162529"/>
                  <a:gd name="connsiteY631" fmla="*/ 1767367 h 1910656"/>
                  <a:gd name="connsiteX632" fmla="*/ 3143496 w 3162529"/>
                  <a:gd name="connsiteY632" fmla="*/ 1783005 h 1910656"/>
                  <a:gd name="connsiteX633" fmla="*/ 3142178 w 3162529"/>
                  <a:gd name="connsiteY633" fmla="*/ 1798467 h 1910656"/>
                  <a:gd name="connsiteX634" fmla="*/ 3142178 w 3162529"/>
                  <a:gd name="connsiteY634" fmla="*/ 1803651 h 1910656"/>
                  <a:gd name="connsiteX635" fmla="*/ 3133920 w 3162529"/>
                  <a:gd name="connsiteY635" fmla="*/ 1824735 h 1910656"/>
                  <a:gd name="connsiteX636" fmla="*/ 3131636 w 3162529"/>
                  <a:gd name="connsiteY636" fmla="*/ 1828425 h 1910656"/>
                  <a:gd name="connsiteX637" fmla="*/ 3135940 w 3162529"/>
                  <a:gd name="connsiteY637" fmla="*/ 1829392 h 1910656"/>
                  <a:gd name="connsiteX638" fmla="*/ 3141739 w 3162529"/>
                  <a:gd name="connsiteY638" fmla="*/ 1834136 h 1910656"/>
                  <a:gd name="connsiteX639" fmla="*/ 3139455 w 3162529"/>
                  <a:gd name="connsiteY639" fmla="*/ 1847577 h 1910656"/>
                  <a:gd name="connsiteX640" fmla="*/ 3136907 w 3162529"/>
                  <a:gd name="connsiteY640" fmla="*/ 1858296 h 1910656"/>
                  <a:gd name="connsiteX641" fmla="*/ 3134271 w 3162529"/>
                  <a:gd name="connsiteY641" fmla="*/ 1870331 h 1910656"/>
                  <a:gd name="connsiteX642" fmla="*/ 3129176 w 3162529"/>
                  <a:gd name="connsiteY642" fmla="*/ 1898357 h 1910656"/>
                  <a:gd name="connsiteX643" fmla="*/ 3123992 w 3162529"/>
                  <a:gd name="connsiteY643" fmla="*/ 1903365 h 1910656"/>
                  <a:gd name="connsiteX644" fmla="*/ 3089905 w 3162529"/>
                  <a:gd name="connsiteY644" fmla="*/ 1903101 h 1910656"/>
                  <a:gd name="connsiteX645" fmla="*/ 3082350 w 3162529"/>
                  <a:gd name="connsiteY645" fmla="*/ 1899587 h 1910656"/>
                  <a:gd name="connsiteX646" fmla="*/ 3089114 w 3162529"/>
                  <a:gd name="connsiteY646" fmla="*/ 1872089 h 1910656"/>
                  <a:gd name="connsiteX647" fmla="*/ 3091399 w 3162529"/>
                  <a:gd name="connsiteY647" fmla="*/ 1866817 h 1910656"/>
                  <a:gd name="connsiteX648" fmla="*/ 3092365 w 3162529"/>
                  <a:gd name="connsiteY648" fmla="*/ 1834575 h 1910656"/>
                  <a:gd name="connsiteX649" fmla="*/ 3096846 w 3162529"/>
                  <a:gd name="connsiteY649" fmla="*/ 1833082 h 1910656"/>
                  <a:gd name="connsiteX650" fmla="*/ 3096582 w 3162529"/>
                  <a:gd name="connsiteY650" fmla="*/ 1837211 h 1910656"/>
                  <a:gd name="connsiteX651" fmla="*/ 3097900 w 3162529"/>
                  <a:gd name="connsiteY651" fmla="*/ 1841779 h 1910656"/>
                  <a:gd name="connsiteX652" fmla="*/ 3102205 w 3162529"/>
                  <a:gd name="connsiteY652" fmla="*/ 1842306 h 1910656"/>
                  <a:gd name="connsiteX653" fmla="*/ 3101502 w 3162529"/>
                  <a:gd name="connsiteY653" fmla="*/ 1837914 h 1910656"/>
                  <a:gd name="connsiteX654" fmla="*/ 3097548 w 3162529"/>
                  <a:gd name="connsiteY654" fmla="*/ 1832554 h 1910656"/>
                  <a:gd name="connsiteX655" fmla="*/ 3097461 w 3162529"/>
                  <a:gd name="connsiteY655" fmla="*/ 1827371 h 1910656"/>
                  <a:gd name="connsiteX656" fmla="*/ 3101502 w 3162529"/>
                  <a:gd name="connsiteY656" fmla="*/ 1798379 h 1910656"/>
                  <a:gd name="connsiteX657" fmla="*/ 3102117 w 3162529"/>
                  <a:gd name="connsiteY657" fmla="*/ 1793987 h 1910656"/>
                  <a:gd name="connsiteX658" fmla="*/ 3102644 w 3162529"/>
                  <a:gd name="connsiteY658" fmla="*/ 1763062 h 1910656"/>
                  <a:gd name="connsiteX659" fmla="*/ 3101853 w 3162529"/>
                  <a:gd name="connsiteY659" fmla="*/ 1757000 h 1910656"/>
                  <a:gd name="connsiteX660" fmla="*/ 3100360 w 3162529"/>
                  <a:gd name="connsiteY660" fmla="*/ 1752520 h 1910656"/>
                  <a:gd name="connsiteX661" fmla="*/ 3104928 w 3162529"/>
                  <a:gd name="connsiteY661" fmla="*/ 1754892 h 1910656"/>
                  <a:gd name="connsiteX662" fmla="*/ 3108003 w 3162529"/>
                  <a:gd name="connsiteY662" fmla="*/ 1753135 h 1910656"/>
                  <a:gd name="connsiteX663" fmla="*/ 3105280 w 3162529"/>
                  <a:gd name="connsiteY663" fmla="*/ 1738551 h 1910656"/>
                  <a:gd name="connsiteX664" fmla="*/ 3109233 w 3162529"/>
                  <a:gd name="connsiteY664" fmla="*/ 1714655 h 1910656"/>
                  <a:gd name="connsiteX665" fmla="*/ 3109233 w 3162529"/>
                  <a:gd name="connsiteY665" fmla="*/ 1709471 h 1910656"/>
                  <a:gd name="connsiteX666" fmla="*/ 3106422 w 3162529"/>
                  <a:gd name="connsiteY666" fmla="*/ 1683730 h 1910656"/>
                  <a:gd name="connsiteX667" fmla="*/ 3108003 w 3162529"/>
                  <a:gd name="connsiteY667" fmla="*/ 1673978 h 1910656"/>
                  <a:gd name="connsiteX668" fmla="*/ 3105719 w 3162529"/>
                  <a:gd name="connsiteY668" fmla="*/ 1668619 h 1910656"/>
                  <a:gd name="connsiteX669" fmla="*/ 3110639 w 3162529"/>
                  <a:gd name="connsiteY669" fmla="*/ 1669849 h 1910656"/>
                  <a:gd name="connsiteX670" fmla="*/ 3112747 w 3162529"/>
                  <a:gd name="connsiteY670" fmla="*/ 1665808 h 1910656"/>
                  <a:gd name="connsiteX671" fmla="*/ 3107212 w 3162529"/>
                  <a:gd name="connsiteY671" fmla="*/ 1643932 h 1910656"/>
                  <a:gd name="connsiteX672" fmla="*/ 3108267 w 3162529"/>
                  <a:gd name="connsiteY672" fmla="*/ 1623111 h 1910656"/>
                  <a:gd name="connsiteX673" fmla="*/ 3110639 w 3162529"/>
                  <a:gd name="connsiteY673" fmla="*/ 1617664 h 1910656"/>
                  <a:gd name="connsiteX674" fmla="*/ 3107124 w 3162529"/>
                  <a:gd name="connsiteY674" fmla="*/ 1594295 h 1910656"/>
                  <a:gd name="connsiteX675" fmla="*/ 3106949 w 3162529"/>
                  <a:gd name="connsiteY675" fmla="*/ 1581029 h 1910656"/>
                  <a:gd name="connsiteX676" fmla="*/ 3109584 w 3162529"/>
                  <a:gd name="connsiteY676" fmla="*/ 1578481 h 1910656"/>
                  <a:gd name="connsiteX677" fmla="*/ 3110727 w 3162529"/>
                  <a:gd name="connsiteY677" fmla="*/ 1581908 h 1910656"/>
                  <a:gd name="connsiteX678" fmla="*/ 3114944 w 3162529"/>
                  <a:gd name="connsiteY678" fmla="*/ 1585685 h 1910656"/>
                  <a:gd name="connsiteX679" fmla="*/ 3114328 w 3162529"/>
                  <a:gd name="connsiteY679" fmla="*/ 1580502 h 1910656"/>
                  <a:gd name="connsiteX680" fmla="*/ 3113450 w 3162529"/>
                  <a:gd name="connsiteY680" fmla="*/ 1578218 h 1910656"/>
                  <a:gd name="connsiteX681" fmla="*/ 3110639 w 3162529"/>
                  <a:gd name="connsiteY681" fmla="*/ 1545536 h 1910656"/>
                  <a:gd name="connsiteX682" fmla="*/ 3110727 w 3162529"/>
                  <a:gd name="connsiteY682" fmla="*/ 1540441 h 1910656"/>
                  <a:gd name="connsiteX683" fmla="*/ 3105719 w 3162529"/>
                  <a:gd name="connsiteY683" fmla="*/ 1524188 h 1910656"/>
                  <a:gd name="connsiteX684" fmla="*/ 3105280 w 3162529"/>
                  <a:gd name="connsiteY684" fmla="*/ 1509165 h 1910656"/>
                  <a:gd name="connsiteX685" fmla="*/ 3103698 w 3162529"/>
                  <a:gd name="connsiteY685" fmla="*/ 1497568 h 1910656"/>
                  <a:gd name="connsiteX686" fmla="*/ 3105280 w 3162529"/>
                  <a:gd name="connsiteY686" fmla="*/ 1489134 h 1910656"/>
                  <a:gd name="connsiteX687" fmla="*/ 3098339 w 3162529"/>
                  <a:gd name="connsiteY687" fmla="*/ 1459264 h 1910656"/>
                  <a:gd name="connsiteX688" fmla="*/ 3098075 w 3162529"/>
                  <a:gd name="connsiteY688" fmla="*/ 1449248 h 1910656"/>
                  <a:gd name="connsiteX689" fmla="*/ 3097900 w 3162529"/>
                  <a:gd name="connsiteY689" fmla="*/ 1432820 h 1910656"/>
                  <a:gd name="connsiteX690" fmla="*/ 3092629 w 3162529"/>
                  <a:gd name="connsiteY690" fmla="*/ 1396975 h 1910656"/>
                  <a:gd name="connsiteX691" fmla="*/ 3093683 w 3162529"/>
                  <a:gd name="connsiteY691" fmla="*/ 1392231 h 1910656"/>
                  <a:gd name="connsiteX692" fmla="*/ 3095616 w 3162529"/>
                  <a:gd name="connsiteY692" fmla="*/ 1396360 h 1910656"/>
                  <a:gd name="connsiteX693" fmla="*/ 3099306 w 3162529"/>
                  <a:gd name="connsiteY693" fmla="*/ 1399787 h 1910656"/>
                  <a:gd name="connsiteX694" fmla="*/ 3100360 w 3162529"/>
                  <a:gd name="connsiteY694" fmla="*/ 1395130 h 1910656"/>
                  <a:gd name="connsiteX695" fmla="*/ 3091135 w 3162529"/>
                  <a:gd name="connsiteY695" fmla="*/ 1379405 h 1910656"/>
                  <a:gd name="connsiteX696" fmla="*/ 3088412 w 3162529"/>
                  <a:gd name="connsiteY696" fmla="*/ 1373606 h 1910656"/>
                  <a:gd name="connsiteX697" fmla="*/ 3092541 w 3162529"/>
                  <a:gd name="connsiteY697" fmla="*/ 1355684 h 1910656"/>
                  <a:gd name="connsiteX698" fmla="*/ 3091838 w 3162529"/>
                  <a:gd name="connsiteY698" fmla="*/ 1353400 h 1910656"/>
                  <a:gd name="connsiteX699" fmla="*/ 3077166 w 3162529"/>
                  <a:gd name="connsiteY699" fmla="*/ 1310967 h 1910656"/>
                  <a:gd name="connsiteX700" fmla="*/ 3080417 w 3162529"/>
                  <a:gd name="connsiteY700" fmla="*/ 1310264 h 1910656"/>
                  <a:gd name="connsiteX701" fmla="*/ 3083931 w 3162529"/>
                  <a:gd name="connsiteY701" fmla="*/ 1310352 h 1910656"/>
                  <a:gd name="connsiteX702" fmla="*/ 3082789 w 3162529"/>
                  <a:gd name="connsiteY702" fmla="*/ 1307540 h 1910656"/>
                  <a:gd name="connsiteX703" fmla="*/ 3078923 w 3162529"/>
                  <a:gd name="connsiteY703" fmla="*/ 1298843 h 1910656"/>
                  <a:gd name="connsiteX704" fmla="*/ 3074443 w 3162529"/>
                  <a:gd name="connsiteY704" fmla="*/ 1284962 h 1910656"/>
                  <a:gd name="connsiteX705" fmla="*/ 3074092 w 3162529"/>
                  <a:gd name="connsiteY705" fmla="*/ 1272487 h 1910656"/>
                  <a:gd name="connsiteX706" fmla="*/ 3073125 w 3162529"/>
                  <a:gd name="connsiteY706" fmla="*/ 1266688 h 1910656"/>
                  <a:gd name="connsiteX707" fmla="*/ 3063637 w 3162529"/>
                  <a:gd name="connsiteY707" fmla="*/ 1239102 h 1910656"/>
                  <a:gd name="connsiteX708" fmla="*/ 3059420 w 3162529"/>
                  <a:gd name="connsiteY708" fmla="*/ 1229087 h 1910656"/>
                  <a:gd name="connsiteX709" fmla="*/ 3059508 w 3162529"/>
                  <a:gd name="connsiteY709" fmla="*/ 1224606 h 1910656"/>
                  <a:gd name="connsiteX710" fmla="*/ 3062319 w 3162529"/>
                  <a:gd name="connsiteY710" fmla="*/ 1226803 h 1910656"/>
                  <a:gd name="connsiteX711" fmla="*/ 3063198 w 3162529"/>
                  <a:gd name="connsiteY711" fmla="*/ 1222674 h 1910656"/>
                  <a:gd name="connsiteX712" fmla="*/ 3045890 w 3162529"/>
                  <a:gd name="connsiteY712" fmla="*/ 1181294 h 1910656"/>
                  <a:gd name="connsiteX713" fmla="*/ 3048350 w 3162529"/>
                  <a:gd name="connsiteY713" fmla="*/ 1177165 h 1910656"/>
                  <a:gd name="connsiteX714" fmla="*/ 3053270 w 3162529"/>
                  <a:gd name="connsiteY714" fmla="*/ 1174705 h 1910656"/>
                  <a:gd name="connsiteX715" fmla="*/ 3049668 w 3162529"/>
                  <a:gd name="connsiteY715" fmla="*/ 1169786 h 1910656"/>
                  <a:gd name="connsiteX716" fmla="*/ 3040092 w 3162529"/>
                  <a:gd name="connsiteY716" fmla="*/ 1154148 h 1910656"/>
                  <a:gd name="connsiteX717" fmla="*/ 3038423 w 3162529"/>
                  <a:gd name="connsiteY717" fmla="*/ 1141145 h 1910656"/>
                  <a:gd name="connsiteX718" fmla="*/ 3033064 w 3162529"/>
                  <a:gd name="connsiteY718" fmla="*/ 1129109 h 1910656"/>
                  <a:gd name="connsiteX719" fmla="*/ 3028320 w 3162529"/>
                  <a:gd name="connsiteY719" fmla="*/ 1116722 h 1910656"/>
                  <a:gd name="connsiteX720" fmla="*/ 3022433 w 3162529"/>
                  <a:gd name="connsiteY720" fmla="*/ 1096515 h 1910656"/>
                  <a:gd name="connsiteX721" fmla="*/ 3021819 w 3162529"/>
                  <a:gd name="connsiteY721" fmla="*/ 1090629 h 1910656"/>
                  <a:gd name="connsiteX722" fmla="*/ 3005741 w 3162529"/>
                  <a:gd name="connsiteY722" fmla="*/ 1057508 h 1910656"/>
                  <a:gd name="connsiteX723" fmla="*/ 3010661 w 3162529"/>
                  <a:gd name="connsiteY723" fmla="*/ 1046702 h 1910656"/>
                  <a:gd name="connsiteX724" fmla="*/ 3012067 w 3162529"/>
                  <a:gd name="connsiteY724" fmla="*/ 1050656 h 1910656"/>
                  <a:gd name="connsiteX725" fmla="*/ 3013824 w 3162529"/>
                  <a:gd name="connsiteY725" fmla="*/ 1050129 h 1910656"/>
                  <a:gd name="connsiteX726" fmla="*/ 3011364 w 3162529"/>
                  <a:gd name="connsiteY726" fmla="*/ 1046000 h 1910656"/>
                  <a:gd name="connsiteX727" fmla="*/ 3007586 w 3162529"/>
                  <a:gd name="connsiteY727" fmla="*/ 1041080 h 1910656"/>
                  <a:gd name="connsiteX728" fmla="*/ 2990279 w 3162529"/>
                  <a:gd name="connsiteY728" fmla="*/ 1005148 h 1910656"/>
                  <a:gd name="connsiteX729" fmla="*/ 2988258 w 3162529"/>
                  <a:gd name="connsiteY729" fmla="*/ 998295 h 1910656"/>
                  <a:gd name="connsiteX730" fmla="*/ 2969546 w 3162529"/>
                  <a:gd name="connsiteY730" fmla="*/ 968073 h 1910656"/>
                  <a:gd name="connsiteX731" fmla="*/ 2970600 w 3162529"/>
                  <a:gd name="connsiteY731" fmla="*/ 962187 h 1910656"/>
                  <a:gd name="connsiteX732" fmla="*/ 2974290 w 3162529"/>
                  <a:gd name="connsiteY732" fmla="*/ 965789 h 1910656"/>
                  <a:gd name="connsiteX733" fmla="*/ 2974729 w 3162529"/>
                  <a:gd name="connsiteY733" fmla="*/ 968161 h 1910656"/>
                  <a:gd name="connsiteX734" fmla="*/ 2980439 w 3162529"/>
                  <a:gd name="connsiteY734" fmla="*/ 975189 h 1910656"/>
                  <a:gd name="connsiteX735" fmla="*/ 2979385 w 3162529"/>
                  <a:gd name="connsiteY735" fmla="*/ 966141 h 1910656"/>
                  <a:gd name="connsiteX736" fmla="*/ 2966822 w 3162529"/>
                  <a:gd name="connsiteY736" fmla="*/ 953314 h 1910656"/>
                  <a:gd name="connsiteX737" fmla="*/ 2961375 w 3162529"/>
                  <a:gd name="connsiteY737" fmla="*/ 945056 h 1910656"/>
                  <a:gd name="connsiteX738" fmla="*/ 2958915 w 3162529"/>
                  <a:gd name="connsiteY738" fmla="*/ 927836 h 1910656"/>
                  <a:gd name="connsiteX739" fmla="*/ 2956982 w 3162529"/>
                  <a:gd name="connsiteY739" fmla="*/ 924849 h 1910656"/>
                  <a:gd name="connsiteX740" fmla="*/ 2943804 w 3162529"/>
                  <a:gd name="connsiteY740" fmla="*/ 908245 h 1910656"/>
                  <a:gd name="connsiteX741" fmla="*/ 2939939 w 3162529"/>
                  <a:gd name="connsiteY741" fmla="*/ 887775 h 1910656"/>
                  <a:gd name="connsiteX742" fmla="*/ 2937303 w 3162529"/>
                  <a:gd name="connsiteY742" fmla="*/ 884261 h 1910656"/>
                  <a:gd name="connsiteX743" fmla="*/ 2914461 w 3162529"/>
                  <a:gd name="connsiteY743" fmla="*/ 851755 h 1910656"/>
                  <a:gd name="connsiteX744" fmla="*/ 2899438 w 3162529"/>
                  <a:gd name="connsiteY744" fmla="*/ 827859 h 1910656"/>
                  <a:gd name="connsiteX745" fmla="*/ 2899614 w 3162529"/>
                  <a:gd name="connsiteY745" fmla="*/ 823466 h 1910656"/>
                  <a:gd name="connsiteX746" fmla="*/ 2904094 w 3162529"/>
                  <a:gd name="connsiteY746" fmla="*/ 824872 h 1910656"/>
                  <a:gd name="connsiteX747" fmla="*/ 2905939 w 3162529"/>
                  <a:gd name="connsiteY747" fmla="*/ 826717 h 1910656"/>
                  <a:gd name="connsiteX748" fmla="*/ 2910596 w 3162529"/>
                  <a:gd name="connsiteY748" fmla="*/ 833481 h 1910656"/>
                  <a:gd name="connsiteX749" fmla="*/ 2909102 w 3162529"/>
                  <a:gd name="connsiteY749" fmla="*/ 824520 h 1910656"/>
                  <a:gd name="connsiteX750" fmla="*/ 2901722 w 3162529"/>
                  <a:gd name="connsiteY750" fmla="*/ 817492 h 1910656"/>
                  <a:gd name="connsiteX751" fmla="*/ 2885382 w 3162529"/>
                  <a:gd name="connsiteY751" fmla="*/ 794386 h 1910656"/>
                  <a:gd name="connsiteX752" fmla="*/ 2881692 w 3162529"/>
                  <a:gd name="connsiteY752" fmla="*/ 786831 h 1910656"/>
                  <a:gd name="connsiteX753" fmla="*/ 2864297 w 3162529"/>
                  <a:gd name="connsiteY753" fmla="*/ 761441 h 1910656"/>
                  <a:gd name="connsiteX754" fmla="*/ 2861661 w 3162529"/>
                  <a:gd name="connsiteY754" fmla="*/ 758630 h 1910656"/>
                  <a:gd name="connsiteX755" fmla="*/ 2845847 w 3162529"/>
                  <a:gd name="connsiteY755" fmla="*/ 727969 h 1910656"/>
                  <a:gd name="connsiteX756" fmla="*/ 2838995 w 3162529"/>
                  <a:gd name="connsiteY756" fmla="*/ 720501 h 1910656"/>
                  <a:gd name="connsiteX757" fmla="*/ 2838731 w 3162529"/>
                  <a:gd name="connsiteY757" fmla="*/ 711277 h 1910656"/>
                  <a:gd name="connsiteX758" fmla="*/ 2837941 w 3162529"/>
                  <a:gd name="connsiteY758" fmla="*/ 707938 h 1910656"/>
                  <a:gd name="connsiteX759" fmla="*/ 2819843 w 3162529"/>
                  <a:gd name="connsiteY759" fmla="*/ 695639 h 1910656"/>
                  <a:gd name="connsiteX760" fmla="*/ 2809915 w 3162529"/>
                  <a:gd name="connsiteY760" fmla="*/ 680352 h 1910656"/>
                  <a:gd name="connsiteX761" fmla="*/ 3127155 w 3162529"/>
                  <a:gd name="connsiteY761" fmla="*/ 1601235 h 1910656"/>
                  <a:gd name="connsiteX762" fmla="*/ 3129615 w 3162529"/>
                  <a:gd name="connsiteY762" fmla="*/ 1601411 h 1910656"/>
                  <a:gd name="connsiteX763" fmla="*/ 3127155 w 3162529"/>
                  <a:gd name="connsiteY763" fmla="*/ 1598600 h 1910656"/>
                  <a:gd name="connsiteX764" fmla="*/ 3124695 w 3162529"/>
                  <a:gd name="connsiteY764" fmla="*/ 1598424 h 1910656"/>
                  <a:gd name="connsiteX765" fmla="*/ 3127155 w 3162529"/>
                  <a:gd name="connsiteY765" fmla="*/ 1601235 h 1910656"/>
                  <a:gd name="connsiteX766" fmla="*/ 226136 w 3162529"/>
                  <a:gd name="connsiteY766" fmla="*/ 865811 h 1910656"/>
                  <a:gd name="connsiteX767" fmla="*/ 229474 w 3162529"/>
                  <a:gd name="connsiteY767" fmla="*/ 865109 h 1910656"/>
                  <a:gd name="connsiteX768" fmla="*/ 228947 w 3162529"/>
                  <a:gd name="connsiteY768" fmla="*/ 863352 h 1910656"/>
                  <a:gd name="connsiteX769" fmla="*/ 223500 w 3162529"/>
                  <a:gd name="connsiteY769" fmla="*/ 865811 h 1910656"/>
                  <a:gd name="connsiteX770" fmla="*/ 223324 w 3162529"/>
                  <a:gd name="connsiteY770" fmla="*/ 868271 h 1910656"/>
                  <a:gd name="connsiteX771" fmla="*/ 226136 w 3162529"/>
                  <a:gd name="connsiteY771" fmla="*/ 865811 h 1910656"/>
                  <a:gd name="connsiteX772" fmla="*/ 57017 w 3162529"/>
                  <a:gd name="connsiteY772" fmla="*/ 1810942 h 1910656"/>
                  <a:gd name="connsiteX773" fmla="*/ 59477 w 3162529"/>
                  <a:gd name="connsiteY773" fmla="*/ 1811118 h 1910656"/>
                  <a:gd name="connsiteX774" fmla="*/ 57017 w 3162529"/>
                  <a:gd name="connsiteY774" fmla="*/ 1808307 h 1910656"/>
                  <a:gd name="connsiteX775" fmla="*/ 56754 w 3162529"/>
                  <a:gd name="connsiteY775" fmla="*/ 1802948 h 1910656"/>
                  <a:gd name="connsiteX776" fmla="*/ 52361 w 3162529"/>
                  <a:gd name="connsiteY776" fmla="*/ 1802508 h 1910656"/>
                  <a:gd name="connsiteX777" fmla="*/ 53064 w 3162529"/>
                  <a:gd name="connsiteY777" fmla="*/ 1806813 h 1910656"/>
                  <a:gd name="connsiteX778" fmla="*/ 57017 w 3162529"/>
                  <a:gd name="connsiteY778" fmla="*/ 1810942 h 1910656"/>
                  <a:gd name="connsiteX779" fmla="*/ 173687 w 3162529"/>
                  <a:gd name="connsiteY779" fmla="*/ 968073 h 1910656"/>
                  <a:gd name="connsiteX780" fmla="*/ 167186 w 3162529"/>
                  <a:gd name="connsiteY780" fmla="*/ 973081 h 1910656"/>
                  <a:gd name="connsiteX781" fmla="*/ 168679 w 3162529"/>
                  <a:gd name="connsiteY781" fmla="*/ 975716 h 1910656"/>
                  <a:gd name="connsiteX782" fmla="*/ 176235 w 3162529"/>
                  <a:gd name="connsiteY782" fmla="*/ 968161 h 1910656"/>
                  <a:gd name="connsiteX783" fmla="*/ 176410 w 3162529"/>
                  <a:gd name="connsiteY783" fmla="*/ 965701 h 1910656"/>
                  <a:gd name="connsiteX784" fmla="*/ 173687 w 3162529"/>
                  <a:gd name="connsiteY784" fmla="*/ 968073 h 1910656"/>
                  <a:gd name="connsiteX785" fmla="*/ 1151587 w 3162529"/>
                  <a:gd name="connsiteY785" fmla="*/ 94982 h 1910656"/>
                  <a:gd name="connsiteX786" fmla="*/ 1155980 w 3162529"/>
                  <a:gd name="connsiteY786" fmla="*/ 93138 h 1910656"/>
                  <a:gd name="connsiteX787" fmla="*/ 1160021 w 3162529"/>
                  <a:gd name="connsiteY787" fmla="*/ 87691 h 1910656"/>
                  <a:gd name="connsiteX788" fmla="*/ 1152202 w 3162529"/>
                  <a:gd name="connsiteY788" fmla="*/ 89448 h 1910656"/>
                  <a:gd name="connsiteX789" fmla="*/ 1148952 w 3162529"/>
                  <a:gd name="connsiteY789" fmla="*/ 94982 h 1910656"/>
                  <a:gd name="connsiteX790" fmla="*/ 1148776 w 3162529"/>
                  <a:gd name="connsiteY790" fmla="*/ 97442 h 1910656"/>
                  <a:gd name="connsiteX791" fmla="*/ 1151587 w 3162529"/>
                  <a:gd name="connsiteY791" fmla="*/ 94982 h 1910656"/>
                  <a:gd name="connsiteX792" fmla="*/ 1887011 w 3162529"/>
                  <a:gd name="connsiteY792" fmla="*/ 59577 h 1910656"/>
                  <a:gd name="connsiteX793" fmla="*/ 1883936 w 3162529"/>
                  <a:gd name="connsiteY793" fmla="*/ 55624 h 1910656"/>
                  <a:gd name="connsiteX794" fmla="*/ 1882179 w 3162529"/>
                  <a:gd name="connsiteY794" fmla="*/ 62652 h 1910656"/>
                  <a:gd name="connsiteX795" fmla="*/ 1886923 w 3162529"/>
                  <a:gd name="connsiteY795" fmla="*/ 62213 h 1910656"/>
                  <a:gd name="connsiteX796" fmla="*/ 1887099 w 3162529"/>
                  <a:gd name="connsiteY796" fmla="*/ 69768 h 1910656"/>
                  <a:gd name="connsiteX797" fmla="*/ 1891052 w 3162529"/>
                  <a:gd name="connsiteY797" fmla="*/ 71174 h 1910656"/>
                  <a:gd name="connsiteX798" fmla="*/ 1891843 w 3162529"/>
                  <a:gd name="connsiteY798" fmla="*/ 62828 h 1910656"/>
                  <a:gd name="connsiteX799" fmla="*/ 1887011 w 3162529"/>
                  <a:gd name="connsiteY799" fmla="*/ 59577 h 1910656"/>
                  <a:gd name="connsiteX800" fmla="*/ 345441 w 3162529"/>
                  <a:gd name="connsiteY800" fmla="*/ 683603 h 1910656"/>
                  <a:gd name="connsiteX801" fmla="*/ 340521 w 3162529"/>
                  <a:gd name="connsiteY801" fmla="*/ 679649 h 1910656"/>
                  <a:gd name="connsiteX802" fmla="*/ 339994 w 3162529"/>
                  <a:gd name="connsiteY802" fmla="*/ 674378 h 1910656"/>
                  <a:gd name="connsiteX803" fmla="*/ 342366 w 3162529"/>
                  <a:gd name="connsiteY803" fmla="*/ 670073 h 1910656"/>
                  <a:gd name="connsiteX804" fmla="*/ 337007 w 3162529"/>
                  <a:gd name="connsiteY804" fmla="*/ 671215 h 1910656"/>
                  <a:gd name="connsiteX805" fmla="*/ 333317 w 3162529"/>
                  <a:gd name="connsiteY805" fmla="*/ 674817 h 1910656"/>
                  <a:gd name="connsiteX806" fmla="*/ 336919 w 3162529"/>
                  <a:gd name="connsiteY806" fmla="*/ 685536 h 1910656"/>
                  <a:gd name="connsiteX807" fmla="*/ 345441 w 3162529"/>
                  <a:gd name="connsiteY807" fmla="*/ 683603 h 1910656"/>
                  <a:gd name="connsiteX808" fmla="*/ 1547544 w 3162529"/>
                  <a:gd name="connsiteY808" fmla="*/ 42534 h 1910656"/>
                  <a:gd name="connsiteX809" fmla="*/ 1553782 w 3162529"/>
                  <a:gd name="connsiteY809" fmla="*/ 40601 h 1910656"/>
                  <a:gd name="connsiteX810" fmla="*/ 1548950 w 3162529"/>
                  <a:gd name="connsiteY810" fmla="*/ 37350 h 1910656"/>
                  <a:gd name="connsiteX811" fmla="*/ 1540955 w 3162529"/>
                  <a:gd name="connsiteY811" fmla="*/ 45433 h 1910656"/>
                  <a:gd name="connsiteX812" fmla="*/ 1541043 w 3162529"/>
                  <a:gd name="connsiteY812" fmla="*/ 50528 h 1910656"/>
                  <a:gd name="connsiteX813" fmla="*/ 1543064 w 3162529"/>
                  <a:gd name="connsiteY813" fmla="*/ 52988 h 1910656"/>
                  <a:gd name="connsiteX814" fmla="*/ 1546051 w 3162529"/>
                  <a:gd name="connsiteY814" fmla="*/ 50177 h 1910656"/>
                  <a:gd name="connsiteX815" fmla="*/ 1547544 w 3162529"/>
                  <a:gd name="connsiteY815" fmla="*/ 42534 h 1910656"/>
                  <a:gd name="connsiteX816" fmla="*/ 1277482 w 3162529"/>
                  <a:gd name="connsiteY816" fmla="*/ 63531 h 1910656"/>
                  <a:gd name="connsiteX817" fmla="*/ 1276603 w 3162529"/>
                  <a:gd name="connsiteY817" fmla="*/ 62564 h 1910656"/>
                  <a:gd name="connsiteX818" fmla="*/ 1276691 w 3162529"/>
                  <a:gd name="connsiteY818" fmla="*/ 61686 h 1910656"/>
                  <a:gd name="connsiteX819" fmla="*/ 1277658 w 3162529"/>
                  <a:gd name="connsiteY819" fmla="*/ 60895 h 1910656"/>
                  <a:gd name="connsiteX820" fmla="*/ 1283895 w 3162529"/>
                  <a:gd name="connsiteY820" fmla="*/ 57117 h 1910656"/>
                  <a:gd name="connsiteX821" fmla="*/ 1277042 w 3162529"/>
                  <a:gd name="connsiteY821" fmla="*/ 55712 h 1910656"/>
                  <a:gd name="connsiteX822" fmla="*/ 1270805 w 3162529"/>
                  <a:gd name="connsiteY822" fmla="*/ 59314 h 1910656"/>
                  <a:gd name="connsiteX823" fmla="*/ 1276779 w 3162529"/>
                  <a:gd name="connsiteY823" fmla="*/ 68538 h 1910656"/>
                  <a:gd name="connsiteX824" fmla="*/ 1277482 w 3162529"/>
                  <a:gd name="connsiteY824" fmla="*/ 63531 h 1910656"/>
                  <a:gd name="connsiteX825" fmla="*/ 1613083 w 3162529"/>
                  <a:gd name="connsiteY825" fmla="*/ 39986 h 1910656"/>
                  <a:gd name="connsiteX826" fmla="*/ 1609130 w 3162529"/>
                  <a:gd name="connsiteY826" fmla="*/ 41919 h 1910656"/>
                  <a:gd name="connsiteX827" fmla="*/ 1611765 w 3162529"/>
                  <a:gd name="connsiteY827" fmla="*/ 45082 h 1910656"/>
                  <a:gd name="connsiteX828" fmla="*/ 1617124 w 3162529"/>
                  <a:gd name="connsiteY828" fmla="*/ 49738 h 1910656"/>
                  <a:gd name="connsiteX829" fmla="*/ 1618267 w 3162529"/>
                  <a:gd name="connsiteY829" fmla="*/ 55624 h 1910656"/>
                  <a:gd name="connsiteX830" fmla="*/ 1622220 w 3162529"/>
                  <a:gd name="connsiteY830" fmla="*/ 49826 h 1910656"/>
                  <a:gd name="connsiteX831" fmla="*/ 1613083 w 3162529"/>
                  <a:gd name="connsiteY831" fmla="*/ 39986 h 1910656"/>
                  <a:gd name="connsiteX832" fmla="*/ 2425818 w 3162529"/>
                  <a:gd name="connsiteY832" fmla="*/ 265419 h 1910656"/>
                  <a:gd name="connsiteX833" fmla="*/ 2428190 w 3162529"/>
                  <a:gd name="connsiteY833" fmla="*/ 259972 h 1910656"/>
                  <a:gd name="connsiteX834" fmla="*/ 2423007 w 3162529"/>
                  <a:gd name="connsiteY834" fmla="*/ 258039 h 1910656"/>
                  <a:gd name="connsiteX835" fmla="*/ 2419493 w 3162529"/>
                  <a:gd name="connsiteY835" fmla="*/ 266561 h 1910656"/>
                  <a:gd name="connsiteX836" fmla="*/ 2425818 w 3162529"/>
                  <a:gd name="connsiteY836" fmla="*/ 265419 h 1910656"/>
                  <a:gd name="connsiteX837" fmla="*/ 745264 w 3162529"/>
                  <a:gd name="connsiteY837" fmla="*/ 262783 h 1910656"/>
                  <a:gd name="connsiteX838" fmla="*/ 740959 w 3162529"/>
                  <a:gd name="connsiteY838" fmla="*/ 255228 h 1910656"/>
                  <a:gd name="connsiteX839" fmla="*/ 736830 w 3162529"/>
                  <a:gd name="connsiteY839" fmla="*/ 259620 h 1910656"/>
                  <a:gd name="connsiteX840" fmla="*/ 745264 w 3162529"/>
                  <a:gd name="connsiteY840" fmla="*/ 262783 h 1910656"/>
                  <a:gd name="connsiteX841" fmla="*/ 1335114 w 3162529"/>
                  <a:gd name="connsiteY841" fmla="*/ 53076 h 1910656"/>
                  <a:gd name="connsiteX842" fmla="*/ 1326241 w 3162529"/>
                  <a:gd name="connsiteY842" fmla="*/ 52901 h 1910656"/>
                  <a:gd name="connsiteX843" fmla="*/ 1330545 w 3162529"/>
                  <a:gd name="connsiteY843" fmla="*/ 58084 h 1910656"/>
                  <a:gd name="connsiteX844" fmla="*/ 1335114 w 3162529"/>
                  <a:gd name="connsiteY844" fmla="*/ 53076 h 1910656"/>
                  <a:gd name="connsiteX845" fmla="*/ 1563270 w 3162529"/>
                  <a:gd name="connsiteY845" fmla="*/ 47805 h 1910656"/>
                  <a:gd name="connsiteX846" fmla="*/ 1559405 w 3162529"/>
                  <a:gd name="connsiteY846" fmla="*/ 47893 h 1910656"/>
                  <a:gd name="connsiteX847" fmla="*/ 1554397 w 3162529"/>
                  <a:gd name="connsiteY847" fmla="*/ 51407 h 1910656"/>
                  <a:gd name="connsiteX848" fmla="*/ 1557472 w 3162529"/>
                  <a:gd name="connsiteY848" fmla="*/ 54833 h 1910656"/>
                  <a:gd name="connsiteX849" fmla="*/ 1562655 w 3162529"/>
                  <a:gd name="connsiteY849" fmla="*/ 53340 h 1910656"/>
                  <a:gd name="connsiteX850" fmla="*/ 1563270 w 3162529"/>
                  <a:gd name="connsiteY850" fmla="*/ 47805 h 1910656"/>
                  <a:gd name="connsiteX851" fmla="*/ 429341 w 3162529"/>
                  <a:gd name="connsiteY851" fmla="*/ 534163 h 1910656"/>
                  <a:gd name="connsiteX852" fmla="*/ 437073 w 3162529"/>
                  <a:gd name="connsiteY852" fmla="*/ 532758 h 1910656"/>
                  <a:gd name="connsiteX853" fmla="*/ 435140 w 3162529"/>
                  <a:gd name="connsiteY853" fmla="*/ 527838 h 1910656"/>
                  <a:gd name="connsiteX854" fmla="*/ 429341 w 3162529"/>
                  <a:gd name="connsiteY854" fmla="*/ 534163 h 1910656"/>
                  <a:gd name="connsiteX855" fmla="*/ 1829379 w 3162529"/>
                  <a:gd name="connsiteY855" fmla="*/ 57030 h 1910656"/>
                  <a:gd name="connsiteX856" fmla="*/ 1829467 w 3162529"/>
                  <a:gd name="connsiteY856" fmla="*/ 59577 h 1910656"/>
                  <a:gd name="connsiteX857" fmla="*/ 1839834 w 3162529"/>
                  <a:gd name="connsiteY857" fmla="*/ 56590 h 1910656"/>
                  <a:gd name="connsiteX858" fmla="*/ 1839570 w 3162529"/>
                  <a:gd name="connsiteY858" fmla="*/ 54218 h 1910656"/>
                  <a:gd name="connsiteX859" fmla="*/ 1829379 w 3162529"/>
                  <a:gd name="connsiteY859" fmla="*/ 57030 h 1910656"/>
                  <a:gd name="connsiteX860" fmla="*/ 79332 w 3162529"/>
                  <a:gd name="connsiteY860" fmla="*/ 1204048 h 1910656"/>
                  <a:gd name="connsiteX861" fmla="*/ 73358 w 3162529"/>
                  <a:gd name="connsiteY861" fmla="*/ 1208617 h 1910656"/>
                  <a:gd name="connsiteX862" fmla="*/ 82231 w 3162529"/>
                  <a:gd name="connsiteY862" fmla="*/ 1211604 h 1910656"/>
                  <a:gd name="connsiteX863" fmla="*/ 79332 w 3162529"/>
                  <a:gd name="connsiteY863" fmla="*/ 1204048 h 1910656"/>
                  <a:gd name="connsiteX864" fmla="*/ 1034917 w 3162529"/>
                  <a:gd name="connsiteY864" fmla="*/ 109390 h 1910656"/>
                  <a:gd name="connsiteX865" fmla="*/ 1041243 w 3162529"/>
                  <a:gd name="connsiteY865" fmla="*/ 111148 h 1910656"/>
                  <a:gd name="connsiteX866" fmla="*/ 1040013 w 3162529"/>
                  <a:gd name="connsiteY866" fmla="*/ 104119 h 1910656"/>
                  <a:gd name="connsiteX867" fmla="*/ 1034917 w 3162529"/>
                  <a:gd name="connsiteY867" fmla="*/ 109390 h 1910656"/>
                  <a:gd name="connsiteX868" fmla="*/ 160597 w 3162529"/>
                  <a:gd name="connsiteY868" fmla="*/ 1009979 h 1910656"/>
                  <a:gd name="connsiteX869" fmla="*/ 163847 w 3162529"/>
                  <a:gd name="connsiteY869" fmla="*/ 1002951 h 1910656"/>
                  <a:gd name="connsiteX870" fmla="*/ 159630 w 3162529"/>
                  <a:gd name="connsiteY870" fmla="*/ 1003215 h 1910656"/>
                  <a:gd name="connsiteX871" fmla="*/ 160597 w 3162529"/>
                  <a:gd name="connsiteY871" fmla="*/ 1009979 h 1910656"/>
                  <a:gd name="connsiteX872" fmla="*/ 884248 w 3162529"/>
                  <a:gd name="connsiteY872" fmla="*/ 171064 h 1910656"/>
                  <a:gd name="connsiteX873" fmla="*/ 885654 w 3162529"/>
                  <a:gd name="connsiteY873" fmla="*/ 178795 h 1910656"/>
                  <a:gd name="connsiteX874" fmla="*/ 890574 w 3162529"/>
                  <a:gd name="connsiteY874" fmla="*/ 176862 h 1910656"/>
                  <a:gd name="connsiteX875" fmla="*/ 884248 w 3162529"/>
                  <a:gd name="connsiteY875" fmla="*/ 171064 h 1910656"/>
                  <a:gd name="connsiteX876" fmla="*/ 29519 w 3162529"/>
                  <a:gd name="connsiteY876" fmla="*/ 1662821 h 1910656"/>
                  <a:gd name="connsiteX877" fmla="*/ 31276 w 3162529"/>
                  <a:gd name="connsiteY877" fmla="*/ 1656495 h 1910656"/>
                  <a:gd name="connsiteX878" fmla="*/ 24248 w 3162529"/>
                  <a:gd name="connsiteY878" fmla="*/ 1657725 h 1910656"/>
                  <a:gd name="connsiteX879" fmla="*/ 29519 w 3162529"/>
                  <a:gd name="connsiteY879" fmla="*/ 1662821 h 1910656"/>
                  <a:gd name="connsiteX880" fmla="*/ 28201 w 3162529"/>
                  <a:gd name="connsiteY880" fmla="*/ 1483248 h 1910656"/>
                  <a:gd name="connsiteX881" fmla="*/ 25741 w 3162529"/>
                  <a:gd name="connsiteY881" fmla="*/ 1485971 h 1910656"/>
                  <a:gd name="connsiteX882" fmla="*/ 31276 w 3162529"/>
                  <a:gd name="connsiteY882" fmla="*/ 1488080 h 1910656"/>
                  <a:gd name="connsiteX883" fmla="*/ 36108 w 3162529"/>
                  <a:gd name="connsiteY883" fmla="*/ 1483863 h 1910656"/>
                  <a:gd name="connsiteX884" fmla="*/ 28201 w 3162529"/>
                  <a:gd name="connsiteY884" fmla="*/ 1483248 h 1910656"/>
                  <a:gd name="connsiteX885" fmla="*/ 2728650 w 3162529"/>
                  <a:gd name="connsiteY885" fmla="*/ 534163 h 1910656"/>
                  <a:gd name="connsiteX886" fmla="*/ 2730583 w 3162529"/>
                  <a:gd name="connsiteY886" fmla="*/ 538117 h 1910656"/>
                  <a:gd name="connsiteX887" fmla="*/ 2736206 w 3162529"/>
                  <a:gd name="connsiteY887" fmla="*/ 532934 h 1910656"/>
                  <a:gd name="connsiteX888" fmla="*/ 2728650 w 3162529"/>
                  <a:gd name="connsiteY888" fmla="*/ 534163 h 1910656"/>
                  <a:gd name="connsiteX889" fmla="*/ 2625071 w 3162529"/>
                  <a:gd name="connsiteY889" fmla="*/ 417494 h 1910656"/>
                  <a:gd name="connsiteX890" fmla="*/ 2619800 w 3162529"/>
                  <a:gd name="connsiteY890" fmla="*/ 422941 h 1910656"/>
                  <a:gd name="connsiteX891" fmla="*/ 2620942 w 3162529"/>
                  <a:gd name="connsiteY891" fmla="*/ 426279 h 1910656"/>
                  <a:gd name="connsiteX892" fmla="*/ 2624280 w 3162529"/>
                  <a:gd name="connsiteY892" fmla="*/ 425840 h 1910656"/>
                  <a:gd name="connsiteX893" fmla="*/ 2625071 w 3162529"/>
                  <a:gd name="connsiteY893" fmla="*/ 417494 h 1910656"/>
                  <a:gd name="connsiteX894" fmla="*/ 538104 w 3162529"/>
                  <a:gd name="connsiteY894" fmla="*/ 422765 h 1910656"/>
                  <a:gd name="connsiteX895" fmla="*/ 540828 w 3162529"/>
                  <a:gd name="connsiteY895" fmla="*/ 425313 h 1910656"/>
                  <a:gd name="connsiteX896" fmla="*/ 544430 w 3162529"/>
                  <a:gd name="connsiteY896" fmla="*/ 419163 h 1910656"/>
                  <a:gd name="connsiteX897" fmla="*/ 540389 w 3162529"/>
                  <a:gd name="connsiteY897" fmla="*/ 415297 h 1910656"/>
                  <a:gd name="connsiteX898" fmla="*/ 538104 w 3162529"/>
                  <a:gd name="connsiteY898" fmla="*/ 422765 h 1910656"/>
                  <a:gd name="connsiteX899" fmla="*/ 49198 w 3162529"/>
                  <a:gd name="connsiteY899" fmla="*/ 1548787 h 1910656"/>
                  <a:gd name="connsiteX900" fmla="*/ 46035 w 3162529"/>
                  <a:gd name="connsiteY900" fmla="*/ 1545097 h 1910656"/>
                  <a:gd name="connsiteX901" fmla="*/ 46035 w 3162529"/>
                  <a:gd name="connsiteY901" fmla="*/ 1555200 h 1910656"/>
                  <a:gd name="connsiteX902" fmla="*/ 49198 w 3162529"/>
                  <a:gd name="connsiteY902" fmla="*/ 1548787 h 1910656"/>
                  <a:gd name="connsiteX903" fmla="*/ 660045 w 3162529"/>
                  <a:gd name="connsiteY903" fmla="*/ 345366 h 1910656"/>
                  <a:gd name="connsiteX904" fmla="*/ 661627 w 3162529"/>
                  <a:gd name="connsiteY904" fmla="*/ 339128 h 1910656"/>
                  <a:gd name="connsiteX905" fmla="*/ 656443 w 3162529"/>
                  <a:gd name="connsiteY905" fmla="*/ 341412 h 1910656"/>
                  <a:gd name="connsiteX906" fmla="*/ 655038 w 3162529"/>
                  <a:gd name="connsiteY906" fmla="*/ 348353 h 1910656"/>
                  <a:gd name="connsiteX907" fmla="*/ 660045 w 3162529"/>
                  <a:gd name="connsiteY907" fmla="*/ 345366 h 1910656"/>
                  <a:gd name="connsiteX908" fmla="*/ 118603 w 3162529"/>
                  <a:gd name="connsiteY908" fmla="*/ 1070335 h 1910656"/>
                  <a:gd name="connsiteX909" fmla="*/ 114649 w 3162529"/>
                  <a:gd name="connsiteY909" fmla="*/ 1072268 h 1910656"/>
                  <a:gd name="connsiteX910" fmla="*/ 119833 w 3162529"/>
                  <a:gd name="connsiteY910" fmla="*/ 1077890 h 1910656"/>
                  <a:gd name="connsiteX911" fmla="*/ 118603 w 3162529"/>
                  <a:gd name="connsiteY911" fmla="*/ 1070335 h 1910656"/>
                  <a:gd name="connsiteX912" fmla="*/ 2124304 w 3162529"/>
                  <a:gd name="connsiteY912" fmla="*/ 113344 h 1910656"/>
                  <a:gd name="connsiteX913" fmla="*/ 2127028 w 3162529"/>
                  <a:gd name="connsiteY913" fmla="*/ 115892 h 1910656"/>
                  <a:gd name="connsiteX914" fmla="*/ 2130630 w 3162529"/>
                  <a:gd name="connsiteY914" fmla="*/ 109742 h 1910656"/>
                  <a:gd name="connsiteX915" fmla="*/ 2126589 w 3162529"/>
                  <a:gd name="connsiteY915" fmla="*/ 105876 h 1910656"/>
                  <a:gd name="connsiteX916" fmla="*/ 2124304 w 3162529"/>
                  <a:gd name="connsiteY916" fmla="*/ 113344 h 1910656"/>
                  <a:gd name="connsiteX917" fmla="*/ 1803111 w 3162529"/>
                  <a:gd name="connsiteY917" fmla="*/ 49123 h 1910656"/>
                  <a:gd name="connsiteX918" fmla="*/ 1796346 w 3162529"/>
                  <a:gd name="connsiteY918" fmla="*/ 45521 h 1910656"/>
                  <a:gd name="connsiteX919" fmla="*/ 1792744 w 3162529"/>
                  <a:gd name="connsiteY919" fmla="*/ 48859 h 1910656"/>
                  <a:gd name="connsiteX920" fmla="*/ 1799245 w 3162529"/>
                  <a:gd name="connsiteY920" fmla="*/ 50353 h 1910656"/>
                  <a:gd name="connsiteX921" fmla="*/ 1803111 w 3162529"/>
                  <a:gd name="connsiteY921" fmla="*/ 49123 h 1910656"/>
                  <a:gd name="connsiteX922" fmla="*/ 2762738 w 3162529"/>
                  <a:gd name="connsiteY922" fmla="*/ 597067 h 1910656"/>
                  <a:gd name="connsiteX923" fmla="*/ 2757994 w 3162529"/>
                  <a:gd name="connsiteY923" fmla="*/ 593289 h 1910656"/>
                  <a:gd name="connsiteX924" fmla="*/ 2754831 w 3162529"/>
                  <a:gd name="connsiteY924" fmla="*/ 594519 h 1910656"/>
                  <a:gd name="connsiteX925" fmla="*/ 2761859 w 3162529"/>
                  <a:gd name="connsiteY925" fmla="*/ 603217 h 1910656"/>
                  <a:gd name="connsiteX926" fmla="*/ 2762738 w 3162529"/>
                  <a:gd name="connsiteY926" fmla="*/ 597067 h 1910656"/>
                  <a:gd name="connsiteX927" fmla="*/ 3110112 w 3162529"/>
                  <a:gd name="connsiteY927" fmla="*/ 1812260 h 1910656"/>
                  <a:gd name="connsiteX928" fmla="*/ 3110287 w 3162529"/>
                  <a:gd name="connsiteY928" fmla="*/ 1804529 h 1910656"/>
                  <a:gd name="connsiteX929" fmla="*/ 3106861 w 3162529"/>
                  <a:gd name="connsiteY929" fmla="*/ 1805056 h 1910656"/>
                  <a:gd name="connsiteX930" fmla="*/ 3110112 w 3162529"/>
                  <a:gd name="connsiteY930" fmla="*/ 1812260 h 1910656"/>
                  <a:gd name="connsiteX931" fmla="*/ 2964626 w 3162529"/>
                  <a:gd name="connsiteY931" fmla="*/ 935304 h 1910656"/>
                  <a:gd name="connsiteX932" fmla="*/ 2968228 w 3162529"/>
                  <a:gd name="connsiteY932" fmla="*/ 938906 h 1910656"/>
                  <a:gd name="connsiteX933" fmla="*/ 2969809 w 3162529"/>
                  <a:gd name="connsiteY933" fmla="*/ 935128 h 1910656"/>
                  <a:gd name="connsiteX934" fmla="*/ 2969721 w 3162529"/>
                  <a:gd name="connsiteY934" fmla="*/ 930120 h 1910656"/>
                  <a:gd name="connsiteX935" fmla="*/ 2966734 w 3162529"/>
                  <a:gd name="connsiteY935" fmla="*/ 928890 h 1910656"/>
                  <a:gd name="connsiteX936" fmla="*/ 2964626 w 3162529"/>
                  <a:gd name="connsiteY936" fmla="*/ 935304 h 1910656"/>
                  <a:gd name="connsiteX937" fmla="*/ 1412513 w 3162529"/>
                  <a:gd name="connsiteY937" fmla="*/ 49123 h 1910656"/>
                  <a:gd name="connsiteX938" fmla="*/ 1405748 w 3162529"/>
                  <a:gd name="connsiteY938" fmla="*/ 45521 h 1910656"/>
                  <a:gd name="connsiteX939" fmla="*/ 1402146 w 3162529"/>
                  <a:gd name="connsiteY939" fmla="*/ 48859 h 1910656"/>
                  <a:gd name="connsiteX940" fmla="*/ 1408647 w 3162529"/>
                  <a:gd name="connsiteY940" fmla="*/ 50353 h 1910656"/>
                  <a:gd name="connsiteX941" fmla="*/ 1412513 w 3162529"/>
                  <a:gd name="connsiteY941" fmla="*/ 49123 h 1910656"/>
                  <a:gd name="connsiteX942" fmla="*/ 2010270 w 3162529"/>
                  <a:gd name="connsiteY942" fmla="*/ 96300 h 1910656"/>
                  <a:gd name="connsiteX943" fmla="*/ 2012115 w 3162529"/>
                  <a:gd name="connsiteY943" fmla="*/ 97003 h 1910656"/>
                  <a:gd name="connsiteX944" fmla="*/ 2012818 w 3162529"/>
                  <a:gd name="connsiteY944" fmla="*/ 96125 h 1910656"/>
                  <a:gd name="connsiteX945" fmla="*/ 2009919 w 3162529"/>
                  <a:gd name="connsiteY945" fmla="*/ 91029 h 1910656"/>
                  <a:gd name="connsiteX946" fmla="*/ 2004735 w 3162529"/>
                  <a:gd name="connsiteY946" fmla="*/ 91468 h 1910656"/>
                  <a:gd name="connsiteX947" fmla="*/ 2002802 w 3162529"/>
                  <a:gd name="connsiteY947" fmla="*/ 94104 h 1910656"/>
                  <a:gd name="connsiteX948" fmla="*/ 2010270 w 3162529"/>
                  <a:gd name="connsiteY948" fmla="*/ 96300 h 1910656"/>
                  <a:gd name="connsiteX949" fmla="*/ 2820370 w 3162529"/>
                  <a:gd name="connsiteY949" fmla="*/ 686238 h 1910656"/>
                  <a:gd name="connsiteX950" fmla="*/ 2830034 w 3162529"/>
                  <a:gd name="connsiteY950" fmla="*/ 684481 h 1910656"/>
                  <a:gd name="connsiteX951" fmla="*/ 2830824 w 3162529"/>
                  <a:gd name="connsiteY951" fmla="*/ 683603 h 1910656"/>
                  <a:gd name="connsiteX952" fmla="*/ 2821336 w 3162529"/>
                  <a:gd name="connsiteY952" fmla="*/ 682812 h 1910656"/>
                  <a:gd name="connsiteX953" fmla="*/ 2820370 w 3162529"/>
                  <a:gd name="connsiteY953" fmla="*/ 686238 h 1910656"/>
                  <a:gd name="connsiteX954" fmla="*/ 3044573 w 3162529"/>
                  <a:gd name="connsiteY954" fmla="*/ 1072971 h 1910656"/>
                  <a:gd name="connsiteX955" fmla="*/ 3044485 w 3162529"/>
                  <a:gd name="connsiteY955" fmla="*/ 1080790 h 1910656"/>
                  <a:gd name="connsiteX956" fmla="*/ 3049668 w 3162529"/>
                  <a:gd name="connsiteY956" fmla="*/ 1078330 h 1910656"/>
                  <a:gd name="connsiteX957" fmla="*/ 3044573 w 3162529"/>
                  <a:gd name="connsiteY957" fmla="*/ 1072971 h 1910656"/>
                  <a:gd name="connsiteX958" fmla="*/ 3006532 w 3162529"/>
                  <a:gd name="connsiteY958" fmla="*/ 1013933 h 1910656"/>
                  <a:gd name="connsiteX959" fmla="*/ 3003193 w 3162529"/>
                  <a:gd name="connsiteY959" fmla="*/ 1007432 h 1910656"/>
                  <a:gd name="connsiteX960" fmla="*/ 2999504 w 3162529"/>
                  <a:gd name="connsiteY960" fmla="*/ 1007871 h 1910656"/>
                  <a:gd name="connsiteX961" fmla="*/ 3003369 w 3162529"/>
                  <a:gd name="connsiteY961" fmla="*/ 1013406 h 1910656"/>
                  <a:gd name="connsiteX962" fmla="*/ 3006532 w 3162529"/>
                  <a:gd name="connsiteY962" fmla="*/ 1013933 h 1910656"/>
                  <a:gd name="connsiteX963" fmla="*/ 62288 w 3162529"/>
                  <a:gd name="connsiteY963" fmla="*/ 1357441 h 1910656"/>
                  <a:gd name="connsiteX964" fmla="*/ 64045 w 3162529"/>
                  <a:gd name="connsiteY964" fmla="*/ 1364030 h 1910656"/>
                  <a:gd name="connsiteX965" fmla="*/ 67384 w 3162529"/>
                  <a:gd name="connsiteY965" fmla="*/ 1361746 h 1910656"/>
                  <a:gd name="connsiteX966" fmla="*/ 62288 w 3162529"/>
                  <a:gd name="connsiteY966" fmla="*/ 1357441 h 1910656"/>
                  <a:gd name="connsiteX967" fmla="*/ 193366 w 3162529"/>
                  <a:gd name="connsiteY967" fmla="*/ 927397 h 1910656"/>
                  <a:gd name="connsiteX968" fmla="*/ 195123 w 3162529"/>
                  <a:gd name="connsiteY968" fmla="*/ 933986 h 1910656"/>
                  <a:gd name="connsiteX969" fmla="*/ 198462 w 3162529"/>
                  <a:gd name="connsiteY969" fmla="*/ 931702 h 1910656"/>
                  <a:gd name="connsiteX970" fmla="*/ 193366 w 3162529"/>
                  <a:gd name="connsiteY970" fmla="*/ 927397 h 1910656"/>
                  <a:gd name="connsiteX971" fmla="*/ 2050946 w 3162529"/>
                  <a:gd name="connsiteY971" fmla="*/ 102889 h 1910656"/>
                  <a:gd name="connsiteX972" fmla="*/ 2057096 w 3162529"/>
                  <a:gd name="connsiteY972" fmla="*/ 99375 h 1910656"/>
                  <a:gd name="connsiteX973" fmla="*/ 2050858 w 3162529"/>
                  <a:gd name="connsiteY973" fmla="*/ 97794 h 1910656"/>
                  <a:gd name="connsiteX974" fmla="*/ 2050946 w 3162529"/>
                  <a:gd name="connsiteY974" fmla="*/ 102889 h 1910656"/>
                  <a:gd name="connsiteX975" fmla="*/ 2893815 w 3162529"/>
                  <a:gd name="connsiteY975" fmla="*/ 796319 h 1910656"/>
                  <a:gd name="connsiteX976" fmla="*/ 2897066 w 3162529"/>
                  <a:gd name="connsiteY976" fmla="*/ 800273 h 1910656"/>
                  <a:gd name="connsiteX977" fmla="*/ 2898911 w 3162529"/>
                  <a:gd name="connsiteY977" fmla="*/ 795089 h 1910656"/>
                  <a:gd name="connsiteX978" fmla="*/ 2893815 w 3162529"/>
                  <a:gd name="connsiteY978" fmla="*/ 796319 h 1910656"/>
                  <a:gd name="connsiteX979" fmla="*/ 1761205 w 3162529"/>
                  <a:gd name="connsiteY979" fmla="*/ 51758 h 1910656"/>
                  <a:gd name="connsiteX980" fmla="*/ 1759360 w 3162529"/>
                  <a:gd name="connsiteY980" fmla="*/ 50001 h 1910656"/>
                  <a:gd name="connsiteX981" fmla="*/ 1752419 w 3162529"/>
                  <a:gd name="connsiteY981" fmla="*/ 47981 h 1910656"/>
                  <a:gd name="connsiteX982" fmla="*/ 1751014 w 3162529"/>
                  <a:gd name="connsiteY982" fmla="*/ 49474 h 1910656"/>
                  <a:gd name="connsiteX983" fmla="*/ 1758657 w 3162529"/>
                  <a:gd name="connsiteY983" fmla="*/ 53076 h 1910656"/>
                  <a:gd name="connsiteX984" fmla="*/ 1761205 w 3162529"/>
                  <a:gd name="connsiteY984" fmla="*/ 51758 h 1910656"/>
                  <a:gd name="connsiteX985" fmla="*/ 3120566 w 3162529"/>
                  <a:gd name="connsiteY985" fmla="*/ 1555376 h 1910656"/>
                  <a:gd name="connsiteX986" fmla="*/ 3120478 w 3162529"/>
                  <a:gd name="connsiteY986" fmla="*/ 1550105 h 1910656"/>
                  <a:gd name="connsiteX987" fmla="*/ 3114241 w 3162529"/>
                  <a:gd name="connsiteY987" fmla="*/ 1553794 h 1910656"/>
                  <a:gd name="connsiteX988" fmla="*/ 3120566 w 3162529"/>
                  <a:gd name="connsiteY988" fmla="*/ 1555376 h 1910656"/>
                  <a:gd name="connsiteX989" fmla="*/ 2990806 w 3162529"/>
                  <a:gd name="connsiteY989" fmla="*/ 972027 h 1910656"/>
                  <a:gd name="connsiteX990" fmla="*/ 2994145 w 3162529"/>
                  <a:gd name="connsiteY990" fmla="*/ 978528 h 1910656"/>
                  <a:gd name="connsiteX991" fmla="*/ 2997834 w 3162529"/>
                  <a:gd name="connsiteY991" fmla="*/ 978089 h 1910656"/>
                  <a:gd name="connsiteX992" fmla="*/ 2993969 w 3162529"/>
                  <a:gd name="connsiteY992" fmla="*/ 972554 h 1910656"/>
                  <a:gd name="connsiteX993" fmla="*/ 2990806 w 3162529"/>
                  <a:gd name="connsiteY993" fmla="*/ 972027 h 1910656"/>
                  <a:gd name="connsiteX994" fmla="*/ 2508401 w 3162529"/>
                  <a:gd name="connsiteY994" fmla="*/ 350637 h 1910656"/>
                  <a:gd name="connsiteX995" fmla="*/ 2508313 w 3162529"/>
                  <a:gd name="connsiteY995" fmla="*/ 348089 h 1910656"/>
                  <a:gd name="connsiteX996" fmla="*/ 2503745 w 3162529"/>
                  <a:gd name="connsiteY996" fmla="*/ 342115 h 1910656"/>
                  <a:gd name="connsiteX997" fmla="*/ 2504360 w 3162529"/>
                  <a:gd name="connsiteY997" fmla="*/ 349143 h 1910656"/>
                  <a:gd name="connsiteX998" fmla="*/ 2508401 w 3162529"/>
                  <a:gd name="connsiteY998" fmla="*/ 350637 h 1910656"/>
                  <a:gd name="connsiteX999" fmla="*/ 234042 w 3162529"/>
                  <a:gd name="connsiteY999" fmla="*/ 834360 h 1910656"/>
                  <a:gd name="connsiteX1000" fmla="*/ 240192 w 3162529"/>
                  <a:gd name="connsiteY1000" fmla="*/ 830670 h 1910656"/>
                  <a:gd name="connsiteX1001" fmla="*/ 242564 w 3162529"/>
                  <a:gd name="connsiteY1001" fmla="*/ 827156 h 1910656"/>
                  <a:gd name="connsiteX1002" fmla="*/ 238259 w 3162529"/>
                  <a:gd name="connsiteY1002" fmla="*/ 827683 h 1910656"/>
                  <a:gd name="connsiteX1003" fmla="*/ 234042 w 3162529"/>
                  <a:gd name="connsiteY1003" fmla="*/ 834360 h 1910656"/>
                  <a:gd name="connsiteX1004" fmla="*/ 2541170 w 3162529"/>
                  <a:gd name="connsiteY1004" fmla="*/ 370316 h 1910656"/>
                  <a:gd name="connsiteX1005" fmla="*/ 2545475 w 3162529"/>
                  <a:gd name="connsiteY1005" fmla="*/ 371985 h 1910656"/>
                  <a:gd name="connsiteX1006" fmla="*/ 2549780 w 3162529"/>
                  <a:gd name="connsiteY1006" fmla="*/ 372161 h 1910656"/>
                  <a:gd name="connsiteX1007" fmla="*/ 2550307 w 3162529"/>
                  <a:gd name="connsiteY1007" fmla="*/ 370053 h 1910656"/>
                  <a:gd name="connsiteX1008" fmla="*/ 2546881 w 3162529"/>
                  <a:gd name="connsiteY1008" fmla="*/ 367856 h 1910656"/>
                  <a:gd name="connsiteX1009" fmla="*/ 2541170 w 3162529"/>
                  <a:gd name="connsiteY1009" fmla="*/ 370316 h 1910656"/>
                  <a:gd name="connsiteX1010" fmla="*/ 404391 w 3162529"/>
                  <a:gd name="connsiteY1010" fmla="*/ 590566 h 1910656"/>
                  <a:gd name="connsiteX1011" fmla="*/ 404479 w 3162529"/>
                  <a:gd name="connsiteY1011" fmla="*/ 598297 h 1910656"/>
                  <a:gd name="connsiteX1012" fmla="*/ 407905 w 3162529"/>
                  <a:gd name="connsiteY1012" fmla="*/ 594695 h 1910656"/>
                  <a:gd name="connsiteX1013" fmla="*/ 404391 w 3162529"/>
                  <a:gd name="connsiteY1013" fmla="*/ 590566 h 1910656"/>
                  <a:gd name="connsiteX1014" fmla="*/ 3131109 w 3162529"/>
                  <a:gd name="connsiteY1014" fmla="*/ 1489837 h 1910656"/>
                  <a:gd name="connsiteX1015" fmla="*/ 3137346 w 3162529"/>
                  <a:gd name="connsiteY1015" fmla="*/ 1491418 h 1910656"/>
                  <a:gd name="connsiteX1016" fmla="*/ 3135238 w 3162529"/>
                  <a:gd name="connsiteY1016" fmla="*/ 1486059 h 1910656"/>
                  <a:gd name="connsiteX1017" fmla="*/ 3131109 w 3162529"/>
                  <a:gd name="connsiteY1017" fmla="*/ 1489837 h 1910656"/>
                  <a:gd name="connsiteX1018" fmla="*/ 1364018 w 3162529"/>
                  <a:gd name="connsiteY1018" fmla="*/ 47805 h 1910656"/>
                  <a:gd name="connsiteX1019" fmla="*/ 1370167 w 3162529"/>
                  <a:gd name="connsiteY1019" fmla="*/ 46926 h 1910656"/>
                  <a:gd name="connsiteX1020" fmla="*/ 1366214 w 3162529"/>
                  <a:gd name="connsiteY1020" fmla="*/ 42709 h 1910656"/>
                  <a:gd name="connsiteX1021" fmla="*/ 1361206 w 3162529"/>
                  <a:gd name="connsiteY1021" fmla="*/ 42797 h 1910656"/>
                  <a:gd name="connsiteX1022" fmla="*/ 1364018 w 3162529"/>
                  <a:gd name="connsiteY1022" fmla="*/ 47805 h 1910656"/>
                  <a:gd name="connsiteX1023" fmla="*/ 2282968 w 3162529"/>
                  <a:gd name="connsiteY1023" fmla="*/ 174929 h 1910656"/>
                  <a:gd name="connsiteX1024" fmla="*/ 2275852 w 3162529"/>
                  <a:gd name="connsiteY1024" fmla="*/ 177038 h 1910656"/>
                  <a:gd name="connsiteX1025" fmla="*/ 2276291 w 3162529"/>
                  <a:gd name="connsiteY1025" fmla="*/ 181343 h 1910656"/>
                  <a:gd name="connsiteX1026" fmla="*/ 2280245 w 3162529"/>
                  <a:gd name="connsiteY1026" fmla="*/ 179498 h 1910656"/>
                  <a:gd name="connsiteX1027" fmla="*/ 2282968 w 3162529"/>
                  <a:gd name="connsiteY1027" fmla="*/ 174929 h 1910656"/>
                  <a:gd name="connsiteX1028" fmla="*/ 3095703 w 3162529"/>
                  <a:gd name="connsiteY1028" fmla="*/ 1362625 h 1910656"/>
                  <a:gd name="connsiteX1029" fmla="*/ 3100008 w 3162529"/>
                  <a:gd name="connsiteY1029" fmla="*/ 1365963 h 1910656"/>
                  <a:gd name="connsiteX1030" fmla="*/ 3102292 w 3162529"/>
                  <a:gd name="connsiteY1030" fmla="*/ 1361658 h 1910656"/>
                  <a:gd name="connsiteX1031" fmla="*/ 3095703 w 3162529"/>
                  <a:gd name="connsiteY1031" fmla="*/ 1362625 h 1910656"/>
                  <a:gd name="connsiteX1032" fmla="*/ 3136380 w 3162529"/>
                  <a:gd name="connsiteY1032" fmla="*/ 1665457 h 1910656"/>
                  <a:gd name="connsiteX1033" fmla="*/ 3142969 w 3162529"/>
                  <a:gd name="connsiteY1033" fmla="*/ 1663699 h 1910656"/>
                  <a:gd name="connsiteX1034" fmla="*/ 3140685 w 3162529"/>
                  <a:gd name="connsiteY1034" fmla="*/ 1660361 h 1910656"/>
                  <a:gd name="connsiteX1035" fmla="*/ 3136380 w 3162529"/>
                  <a:gd name="connsiteY1035" fmla="*/ 1665457 h 1910656"/>
                  <a:gd name="connsiteX1036" fmla="*/ 983874 w 3162529"/>
                  <a:gd name="connsiteY1036" fmla="*/ 147431 h 1910656"/>
                  <a:gd name="connsiteX1037" fmla="*/ 983172 w 3162529"/>
                  <a:gd name="connsiteY1037" fmla="*/ 151736 h 1910656"/>
                  <a:gd name="connsiteX1038" fmla="*/ 990200 w 3162529"/>
                  <a:gd name="connsiteY1038" fmla="*/ 146465 h 1910656"/>
                  <a:gd name="connsiteX1039" fmla="*/ 983874 w 3162529"/>
                  <a:gd name="connsiteY1039" fmla="*/ 147431 h 1910656"/>
                  <a:gd name="connsiteX1040" fmla="*/ 370304 w 3162529"/>
                  <a:gd name="connsiteY1040" fmla="*/ 629836 h 1910656"/>
                  <a:gd name="connsiteX1041" fmla="*/ 373642 w 3162529"/>
                  <a:gd name="connsiteY1041" fmla="*/ 625268 h 1910656"/>
                  <a:gd name="connsiteX1042" fmla="*/ 368371 w 3162529"/>
                  <a:gd name="connsiteY1042" fmla="*/ 626674 h 1910656"/>
                  <a:gd name="connsiteX1043" fmla="*/ 370304 w 3162529"/>
                  <a:gd name="connsiteY1043" fmla="*/ 629836 h 1910656"/>
                  <a:gd name="connsiteX1044" fmla="*/ 266812 w 3162529"/>
                  <a:gd name="connsiteY1044" fmla="*/ 788500 h 1910656"/>
                  <a:gd name="connsiteX1045" fmla="*/ 266812 w 3162529"/>
                  <a:gd name="connsiteY1045" fmla="*/ 789818 h 1910656"/>
                  <a:gd name="connsiteX1046" fmla="*/ 265231 w 3162529"/>
                  <a:gd name="connsiteY1046" fmla="*/ 794826 h 1910656"/>
                  <a:gd name="connsiteX1047" fmla="*/ 269184 w 3162529"/>
                  <a:gd name="connsiteY1047" fmla="*/ 792014 h 1910656"/>
                  <a:gd name="connsiteX1048" fmla="*/ 266812 w 3162529"/>
                  <a:gd name="connsiteY1048" fmla="*/ 788500 h 1910656"/>
                  <a:gd name="connsiteX1049" fmla="*/ 593189 w 3162529"/>
                  <a:gd name="connsiteY1049" fmla="*/ 391225 h 1910656"/>
                  <a:gd name="connsiteX1050" fmla="*/ 589762 w 3162529"/>
                  <a:gd name="connsiteY1050" fmla="*/ 395706 h 1910656"/>
                  <a:gd name="connsiteX1051" fmla="*/ 595736 w 3162529"/>
                  <a:gd name="connsiteY1051" fmla="*/ 396497 h 1910656"/>
                  <a:gd name="connsiteX1052" fmla="*/ 593189 w 3162529"/>
                  <a:gd name="connsiteY1052" fmla="*/ 391225 h 1910656"/>
                  <a:gd name="connsiteX1053" fmla="*/ 3089114 w 3162529"/>
                  <a:gd name="connsiteY1053" fmla="*/ 1209232 h 1910656"/>
                  <a:gd name="connsiteX1054" fmla="*/ 3083228 w 3162529"/>
                  <a:gd name="connsiteY1054" fmla="*/ 1209847 h 1910656"/>
                  <a:gd name="connsiteX1055" fmla="*/ 3086391 w 3162529"/>
                  <a:gd name="connsiteY1055" fmla="*/ 1214064 h 1910656"/>
                  <a:gd name="connsiteX1056" fmla="*/ 3089114 w 3162529"/>
                  <a:gd name="connsiteY1056" fmla="*/ 1209232 h 1910656"/>
                  <a:gd name="connsiteX1057" fmla="*/ 623323 w 3162529"/>
                  <a:gd name="connsiteY1057" fmla="*/ 366363 h 1910656"/>
                  <a:gd name="connsiteX1058" fmla="*/ 618491 w 3162529"/>
                  <a:gd name="connsiteY1058" fmla="*/ 365309 h 1910656"/>
                  <a:gd name="connsiteX1059" fmla="*/ 615679 w 3162529"/>
                  <a:gd name="connsiteY1059" fmla="*/ 369262 h 1910656"/>
                  <a:gd name="connsiteX1060" fmla="*/ 618403 w 3162529"/>
                  <a:gd name="connsiteY1060" fmla="*/ 368647 h 1910656"/>
                  <a:gd name="connsiteX1061" fmla="*/ 623323 w 3162529"/>
                  <a:gd name="connsiteY1061" fmla="*/ 366363 h 1910656"/>
                  <a:gd name="connsiteX1062" fmla="*/ 3111429 w 3162529"/>
                  <a:gd name="connsiteY1062" fmla="*/ 1407254 h 1910656"/>
                  <a:gd name="connsiteX1063" fmla="*/ 3110463 w 3162529"/>
                  <a:gd name="connsiteY1063" fmla="*/ 1406376 h 1910656"/>
                  <a:gd name="connsiteX1064" fmla="*/ 3109584 w 3162529"/>
                  <a:gd name="connsiteY1064" fmla="*/ 1406464 h 1910656"/>
                  <a:gd name="connsiteX1065" fmla="*/ 3111781 w 3162529"/>
                  <a:gd name="connsiteY1065" fmla="*/ 1412701 h 1910656"/>
                  <a:gd name="connsiteX1066" fmla="*/ 3113538 w 3162529"/>
                  <a:gd name="connsiteY1066" fmla="*/ 1412965 h 1910656"/>
                  <a:gd name="connsiteX1067" fmla="*/ 3111429 w 3162529"/>
                  <a:gd name="connsiteY1067" fmla="*/ 1407254 h 1910656"/>
                  <a:gd name="connsiteX1068" fmla="*/ 2569987 w 3162529"/>
                  <a:gd name="connsiteY1068" fmla="*/ 399132 h 1910656"/>
                  <a:gd name="connsiteX1069" fmla="*/ 2575873 w 3162529"/>
                  <a:gd name="connsiteY1069" fmla="*/ 398517 h 1910656"/>
                  <a:gd name="connsiteX1070" fmla="*/ 2570338 w 3162529"/>
                  <a:gd name="connsiteY1070" fmla="*/ 394300 h 1910656"/>
                  <a:gd name="connsiteX1071" fmla="*/ 2569987 w 3162529"/>
                  <a:gd name="connsiteY1071" fmla="*/ 399132 h 1910656"/>
                  <a:gd name="connsiteX1072" fmla="*/ 1769024 w 3162529"/>
                  <a:gd name="connsiteY1072" fmla="*/ 25490 h 1910656"/>
                  <a:gd name="connsiteX1073" fmla="*/ 1769990 w 3162529"/>
                  <a:gd name="connsiteY1073" fmla="*/ 26369 h 1910656"/>
                  <a:gd name="connsiteX1074" fmla="*/ 1770868 w 3162529"/>
                  <a:gd name="connsiteY1074" fmla="*/ 26281 h 1910656"/>
                  <a:gd name="connsiteX1075" fmla="*/ 1768672 w 3162529"/>
                  <a:gd name="connsiteY1075" fmla="*/ 20043 h 1910656"/>
                  <a:gd name="connsiteX1076" fmla="*/ 1766915 w 3162529"/>
                  <a:gd name="connsiteY1076" fmla="*/ 19780 h 1910656"/>
                  <a:gd name="connsiteX1077" fmla="*/ 1769024 w 3162529"/>
                  <a:gd name="connsiteY1077" fmla="*/ 25490 h 1910656"/>
                  <a:gd name="connsiteX1078" fmla="*/ 2322239 w 3162529"/>
                  <a:gd name="connsiteY1078" fmla="*/ 224742 h 1910656"/>
                  <a:gd name="connsiteX1079" fmla="*/ 2326632 w 3162529"/>
                  <a:gd name="connsiteY1079" fmla="*/ 228169 h 1910656"/>
                  <a:gd name="connsiteX1080" fmla="*/ 2324787 w 3162529"/>
                  <a:gd name="connsiteY1080" fmla="*/ 222195 h 1910656"/>
                  <a:gd name="connsiteX1081" fmla="*/ 2322239 w 3162529"/>
                  <a:gd name="connsiteY1081" fmla="*/ 224742 h 1910656"/>
                  <a:gd name="connsiteX1082" fmla="*/ 839618 w 3162529"/>
                  <a:gd name="connsiteY1082" fmla="*/ 223513 h 1910656"/>
                  <a:gd name="connsiteX1083" fmla="*/ 840497 w 3162529"/>
                  <a:gd name="connsiteY1083" fmla="*/ 222546 h 1910656"/>
                  <a:gd name="connsiteX1084" fmla="*/ 840409 w 3162529"/>
                  <a:gd name="connsiteY1084" fmla="*/ 221668 h 1910656"/>
                  <a:gd name="connsiteX1085" fmla="*/ 834172 w 3162529"/>
                  <a:gd name="connsiteY1085" fmla="*/ 223864 h 1910656"/>
                  <a:gd name="connsiteX1086" fmla="*/ 833908 w 3162529"/>
                  <a:gd name="connsiteY1086" fmla="*/ 225621 h 1910656"/>
                  <a:gd name="connsiteX1087" fmla="*/ 839618 w 3162529"/>
                  <a:gd name="connsiteY1087" fmla="*/ 223513 h 1910656"/>
                  <a:gd name="connsiteX1088" fmla="*/ 1390198 w 3162529"/>
                  <a:gd name="connsiteY1088" fmla="*/ 21625 h 1910656"/>
                  <a:gd name="connsiteX1089" fmla="*/ 1393800 w 3162529"/>
                  <a:gd name="connsiteY1089" fmla="*/ 21537 h 1910656"/>
                  <a:gd name="connsiteX1090" fmla="*/ 1396611 w 3162529"/>
                  <a:gd name="connsiteY1090" fmla="*/ 17583 h 1910656"/>
                  <a:gd name="connsiteX1091" fmla="*/ 1393097 w 3162529"/>
                  <a:gd name="connsiteY1091" fmla="*/ 18725 h 1910656"/>
                  <a:gd name="connsiteX1092" fmla="*/ 1390198 w 3162529"/>
                  <a:gd name="connsiteY1092" fmla="*/ 21625 h 1910656"/>
                  <a:gd name="connsiteX1093" fmla="*/ 2172800 w 3162529"/>
                  <a:gd name="connsiteY1093" fmla="*/ 151385 h 1910656"/>
                  <a:gd name="connsiteX1094" fmla="*/ 2175874 w 3162529"/>
                  <a:gd name="connsiteY1094" fmla="*/ 152615 h 1910656"/>
                  <a:gd name="connsiteX1095" fmla="*/ 2180443 w 3162529"/>
                  <a:gd name="connsiteY1095" fmla="*/ 152878 h 1910656"/>
                  <a:gd name="connsiteX1096" fmla="*/ 2176489 w 3162529"/>
                  <a:gd name="connsiteY1096" fmla="*/ 150155 h 1910656"/>
                  <a:gd name="connsiteX1097" fmla="*/ 2172800 w 3162529"/>
                  <a:gd name="connsiteY1097" fmla="*/ 151385 h 1910656"/>
                  <a:gd name="connsiteX1098" fmla="*/ 2027314 w 3162529"/>
                  <a:gd name="connsiteY1098" fmla="*/ 66166 h 1910656"/>
                  <a:gd name="connsiteX1099" fmla="*/ 2023360 w 3162529"/>
                  <a:gd name="connsiteY1099" fmla="*/ 69153 h 1910656"/>
                  <a:gd name="connsiteX1100" fmla="*/ 2025557 w 3162529"/>
                  <a:gd name="connsiteY1100" fmla="*/ 71350 h 1910656"/>
                  <a:gd name="connsiteX1101" fmla="*/ 2027314 w 3162529"/>
                  <a:gd name="connsiteY1101" fmla="*/ 66166 h 1910656"/>
                  <a:gd name="connsiteX1102" fmla="*/ 66242 w 3162529"/>
                  <a:gd name="connsiteY1102" fmla="*/ 1888342 h 1910656"/>
                  <a:gd name="connsiteX1103" fmla="*/ 63694 w 3162529"/>
                  <a:gd name="connsiteY1103" fmla="*/ 1885794 h 1910656"/>
                  <a:gd name="connsiteX1104" fmla="*/ 62552 w 3162529"/>
                  <a:gd name="connsiteY1104" fmla="*/ 1889835 h 1910656"/>
                  <a:gd name="connsiteX1105" fmla="*/ 66242 w 3162529"/>
                  <a:gd name="connsiteY1105" fmla="*/ 1888342 h 1910656"/>
                  <a:gd name="connsiteX1106" fmla="*/ 2929221 w 3162529"/>
                  <a:gd name="connsiteY1106" fmla="*/ 836995 h 1910656"/>
                  <a:gd name="connsiteX1107" fmla="*/ 2926497 w 3162529"/>
                  <a:gd name="connsiteY1107" fmla="*/ 831812 h 1910656"/>
                  <a:gd name="connsiteX1108" fmla="*/ 2929221 w 3162529"/>
                  <a:gd name="connsiteY1108" fmla="*/ 836995 h 1910656"/>
                  <a:gd name="connsiteX1109" fmla="*/ 2825641 w 3162529"/>
                  <a:gd name="connsiteY1109" fmla="*/ 673148 h 1910656"/>
                  <a:gd name="connsiteX1110" fmla="*/ 2824762 w 3162529"/>
                  <a:gd name="connsiteY1110" fmla="*/ 672357 h 1910656"/>
                  <a:gd name="connsiteX1111" fmla="*/ 2823884 w 3162529"/>
                  <a:gd name="connsiteY1111" fmla="*/ 672270 h 1910656"/>
                  <a:gd name="connsiteX1112" fmla="*/ 2824587 w 3162529"/>
                  <a:gd name="connsiteY1112" fmla="*/ 677102 h 1910656"/>
                  <a:gd name="connsiteX1113" fmla="*/ 2825641 w 3162529"/>
                  <a:gd name="connsiteY1113" fmla="*/ 673148 h 1910656"/>
                  <a:gd name="connsiteX1114" fmla="*/ 80650 w 3162529"/>
                  <a:gd name="connsiteY1114" fmla="*/ 1273541 h 1910656"/>
                  <a:gd name="connsiteX1115" fmla="*/ 78102 w 3162529"/>
                  <a:gd name="connsiteY1115" fmla="*/ 1276089 h 1910656"/>
                  <a:gd name="connsiteX1116" fmla="*/ 82143 w 3162529"/>
                  <a:gd name="connsiteY1116" fmla="*/ 1277231 h 1910656"/>
                  <a:gd name="connsiteX1117" fmla="*/ 80650 w 3162529"/>
                  <a:gd name="connsiteY1117" fmla="*/ 1273541 h 1910656"/>
                  <a:gd name="connsiteX1118" fmla="*/ 51746 w 3162529"/>
                  <a:gd name="connsiteY1118" fmla="*/ 1443889 h 1910656"/>
                  <a:gd name="connsiteX1119" fmla="*/ 56929 w 3162529"/>
                  <a:gd name="connsiteY1119" fmla="*/ 1441166 h 1910656"/>
                  <a:gd name="connsiteX1120" fmla="*/ 51746 w 3162529"/>
                  <a:gd name="connsiteY1120" fmla="*/ 1443889 h 1910656"/>
                  <a:gd name="connsiteX1121" fmla="*/ 2935810 w 3162529"/>
                  <a:gd name="connsiteY1121" fmla="*/ 867129 h 1910656"/>
                  <a:gd name="connsiteX1122" fmla="*/ 2940817 w 3162529"/>
                  <a:gd name="connsiteY1122" fmla="*/ 867305 h 1910656"/>
                  <a:gd name="connsiteX1123" fmla="*/ 2939675 w 3162529"/>
                  <a:gd name="connsiteY1123" fmla="*/ 863264 h 1910656"/>
                  <a:gd name="connsiteX1124" fmla="*/ 2935810 w 3162529"/>
                  <a:gd name="connsiteY1124" fmla="*/ 867129 h 1910656"/>
                  <a:gd name="connsiteX1125" fmla="*/ 113419 w 3162529"/>
                  <a:gd name="connsiteY1125" fmla="*/ 1143693 h 1910656"/>
                  <a:gd name="connsiteX1126" fmla="*/ 117285 w 3162529"/>
                  <a:gd name="connsiteY1126" fmla="*/ 1140706 h 1910656"/>
                  <a:gd name="connsiteX1127" fmla="*/ 116406 w 3162529"/>
                  <a:gd name="connsiteY1127" fmla="*/ 1138773 h 1910656"/>
                  <a:gd name="connsiteX1128" fmla="*/ 113419 w 3162529"/>
                  <a:gd name="connsiteY1128" fmla="*/ 1143693 h 1910656"/>
                  <a:gd name="connsiteX1129" fmla="*/ 1108363 w 3162529"/>
                  <a:gd name="connsiteY1129" fmla="*/ 96300 h 1910656"/>
                  <a:gd name="connsiteX1130" fmla="*/ 1113986 w 3162529"/>
                  <a:gd name="connsiteY1130" fmla="*/ 97530 h 1910656"/>
                  <a:gd name="connsiteX1131" fmla="*/ 1116007 w 3162529"/>
                  <a:gd name="connsiteY1131" fmla="*/ 96476 h 1910656"/>
                  <a:gd name="connsiteX1132" fmla="*/ 1113371 w 3162529"/>
                  <a:gd name="connsiteY1132" fmla="*/ 94982 h 1910656"/>
                  <a:gd name="connsiteX1133" fmla="*/ 1108363 w 3162529"/>
                  <a:gd name="connsiteY1133" fmla="*/ 96300 h 1910656"/>
                  <a:gd name="connsiteX1134" fmla="*/ 3135062 w 3162529"/>
                  <a:gd name="connsiteY1134" fmla="*/ 1750675 h 1910656"/>
                  <a:gd name="connsiteX1135" fmla="*/ 3132075 w 3162529"/>
                  <a:gd name="connsiteY1135" fmla="*/ 1746809 h 1910656"/>
                  <a:gd name="connsiteX1136" fmla="*/ 3130142 w 3162529"/>
                  <a:gd name="connsiteY1136" fmla="*/ 1747688 h 1910656"/>
                  <a:gd name="connsiteX1137" fmla="*/ 3135062 w 3162529"/>
                  <a:gd name="connsiteY1137" fmla="*/ 1750675 h 1910656"/>
                  <a:gd name="connsiteX1138" fmla="*/ 2082398 w 3162529"/>
                  <a:gd name="connsiteY1138" fmla="*/ 118615 h 1910656"/>
                  <a:gd name="connsiteX1139" fmla="*/ 2082486 w 3162529"/>
                  <a:gd name="connsiteY1139" fmla="*/ 113432 h 1910656"/>
                  <a:gd name="connsiteX1140" fmla="*/ 2082398 w 3162529"/>
                  <a:gd name="connsiteY1140" fmla="*/ 118615 h 1910656"/>
                  <a:gd name="connsiteX1141" fmla="*/ 36020 w 3162529"/>
                  <a:gd name="connsiteY1141" fmla="*/ 1745403 h 1910656"/>
                  <a:gd name="connsiteX1142" fmla="*/ 35317 w 3162529"/>
                  <a:gd name="connsiteY1142" fmla="*/ 1742065 h 1910656"/>
                  <a:gd name="connsiteX1143" fmla="*/ 31364 w 3162529"/>
                  <a:gd name="connsiteY1143" fmla="*/ 1746018 h 1910656"/>
                  <a:gd name="connsiteX1144" fmla="*/ 36020 w 3162529"/>
                  <a:gd name="connsiteY1144" fmla="*/ 1745403 h 1910656"/>
                  <a:gd name="connsiteX1145" fmla="*/ 645637 w 3162529"/>
                  <a:gd name="connsiteY1145" fmla="*/ 351955 h 1910656"/>
                  <a:gd name="connsiteX1146" fmla="*/ 642211 w 3162529"/>
                  <a:gd name="connsiteY1146" fmla="*/ 352833 h 1910656"/>
                  <a:gd name="connsiteX1147" fmla="*/ 644320 w 3162529"/>
                  <a:gd name="connsiteY1147" fmla="*/ 354503 h 1910656"/>
                  <a:gd name="connsiteX1148" fmla="*/ 645637 w 3162529"/>
                  <a:gd name="connsiteY1148" fmla="*/ 351955 h 1910656"/>
                  <a:gd name="connsiteX1149" fmla="*/ 2467813 w 3162529"/>
                  <a:gd name="connsiteY1149" fmla="*/ 289051 h 1910656"/>
                  <a:gd name="connsiteX1150" fmla="*/ 2464210 w 3162529"/>
                  <a:gd name="connsiteY1150" fmla="*/ 293356 h 1910656"/>
                  <a:gd name="connsiteX1151" fmla="*/ 2466143 w 3162529"/>
                  <a:gd name="connsiteY1151" fmla="*/ 294235 h 1910656"/>
                  <a:gd name="connsiteX1152" fmla="*/ 2467813 w 3162529"/>
                  <a:gd name="connsiteY1152" fmla="*/ 289051 h 1910656"/>
                  <a:gd name="connsiteX1153" fmla="*/ 38656 w 3162529"/>
                  <a:gd name="connsiteY1153" fmla="*/ 1593329 h 1910656"/>
                  <a:gd name="connsiteX1154" fmla="*/ 37777 w 3162529"/>
                  <a:gd name="connsiteY1154" fmla="*/ 1592450 h 1910656"/>
                  <a:gd name="connsiteX1155" fmla="*/ 36899 w 3162529"/>
                  <a:gd name="connsiteY1155" fmla="*/ 1592538 h 1910656"/>
                  <a:gd name="connsiteX1156" fmla="*/ 36108 w 3162529"/>
                  <a:gd name="connsiteY1156" fmla="*/ 1598600 h 1910656"/>
                  <a:gd name="connsiteX1157" fmla="*/ 37777 w 3162529"/>
                  <a:gd name="connsiteY1157" fmla="*/ 1599478 h 1910656"/>
                  <a:gd name="connsiteX1158" fmla="*/ 38656 w 3162529"/>
                  <a:gd name="connsiteY1158" fmla="*/ 1593329 h 1910656"/>
                  <a:gd name="connsiteX1159" fmla="*/ 42609 w 3162529"/>
                  <a:gd name="connsiteY1159" fmla="*/ 1631369 h 1910656"/>
                  <a:gd name="connsiteX1160" fmla="*/ 41643 w 3162529"/>
                  <a:gd name="connsiteY1160" fmla="*/ 1635586 h 1910656"/>
                  <a:gd name="connsiteX1161" fmla="*/ 43312 w 3162529"/>
                  <a:gd name="connsiteY1161" fmla="*/ 1636026 h 1910656"/>
                  <a:gd name="connsiteX1162" fmla="*/ 42609 w 3162529"/>
                  <a:gd name="connsiteY1162" fmla="*/ 1631369 h 1910656"/>
                  <a:gd name="connsiteX1163" fmla="*/ 3115383 w 3162529"/>
                  <a:gd name="connsiteY1163" fmla="*/ 1675911 h 1910656"/>
                  <a:gd name="connsiteX1164" fmla="*/ 3118721 w 3162529"/>
                  <a:gd name="connsiteY1164" fmla="*/ 1675208 h 1910656"/>
                  <a:gd name="connsiteX1165" fmla="*/ 3118282 w 3162529"/>
                  <a:gd name="connsiteY1165" fmla="*/ 1673627 h 1910656"/>
                  <a:gd name="connsiteX1166" fmla="*/ 3115383 w 3162529"/>
                  <a:gd name="connsiteY1166" fmla="*/ 1675911 h 1910656"/>
                  <a:gd name="connsiteX1167" fmla="*/ 50516 w 3162529"/>
                  <a:gd name="connsiteY1167" fmla="*/ 1558011 h 1910656"/>
                  <a:gd name="connsiteX1168" fmla="*/ 49550 w 3162529"/>
                  <a:gd name="connsiteY1168" fmla="*/ 1562228 h 1910656"/>
                  <a:gd name="connsiteX1169" fmla="*/ 51131 w 3162529"/>
                  <a:gd name="connsiteY1169" fmla="*/ 1562668 h 1910656"/>
                  <a:gd name="connsiteX1170" fmla="*/ 50516 w 3162529"/>
                  <a:gd name="connsiteY1170" fmla="*/ 1558011 h 1910656"/>
                  <a:gd name="connsiteX1171" fmla="*/ 28201 w 3162529"/>
                  <a:gd name="connsiteY1171" fmla="*/ 1687771 h 1910656"/>
                  <a:gd name="connsiteX1172" fmla="*/ 23984 w 3162529"/>
                  <a:gd name="connsiteY1172" fmla="*/ 1686805 h 1910656"/>
                  <a:gd name="connsiteX1173" fmla="*/ 23545 w 3162529"/>
                  <a:gd name="connsiteY1173" fmla="*/ 1688386 h 1910656"/>
                  <a:gd name="connsiteX1174" fmla="*/ 28201 w 3162529"/>
                  <a:gd name="connsiteY1174" fmla="*/ 1687771 h 1910656"/>
                  <a:gd name="connsiteX1175" fmla="*/ 3138927 w 3162529"/>
                  <a:gd name="connsiteY1175" fmla="*/ 1513382 h 1910656"/>
                  <a:gd name="connsiteX1176" fmla="*/ 3135589 w 3162529"/>
                  <a:gd name="connsiteY1176" fmla="*/ 1514084 h 1910656"/>
                  <a:gd name="connsiteX1177" fmla="*/ 3136028 w 3162529"/>
                  <a:gd name="connsiteY1177" fmla="*/ 1515666 h 1910656"/>
                  <a:gd name="connsiteX1178" fmla="*/ 3138927 w 3162529"/>
                  <a:gd name="connsiteY1178" fmla="*/ 1513382 h 1910656"/>
                  <a:gd name="connsiteX1179" fmla="*/ 1078229 w 3162529"/>
                  <a:gd name="connsiteY1179" fmla="*/ 110708 h 1910656"/>
                  <a:gd name="connsiteX1180" fmla="*/ 1079547 w 3162529"/>
                  <a:gd name="connsiteY1180" fmla="*/ 113344 h 1910656"/>
                  <a:gd name="connsiteX1181" fmla="*/ 1078229 w 3162529"/>
                  <a:gd name="connsiteY1181" fmla="*/ 110708 h 1910656"/>
                  <a:gd name="connsiteX1182" fmla="*/ 1139815 w 3162529"/>
                  <a:gd name="connsiteY1182" fmla="*/ 64849 h 1910656"/>
                  <a:gd name="connsiteX1183" fmla="*/ 1135598 w 3162529"/>
                  <a:gd name="connsiteY1183" fmla="*/ 63882 h 1910656"/>
                  <a:gd name="connsiteX1184" fmla="*/ 1135159 w 3162529"/>
                  <a:gd name="connsiteY1184" fmla="*/ 65464 h 1910656"/>
                  <a:gd name="connsiteX1185" fmla="*/ 1139815 w 3162529"/>
                  <a:gd name="connsiteY1185" fmla="*/ 64849 h 1910656"/>
                  <a:gd name="connsiteX1186" fmla="*/ 3049844 w 3162529"/>
                  <a:gd name="connsiteY1186" fmla="*/ 1141145 h 1910656"/>
                  <a:gd name="connsiteX1187" fmla="*/ 3046505 w 3162529"/>
                  <a:gd name="connsiteY1187" fmla="*/ 1141848 h 1910656"/>
                  <a:gd name="connsiteX1188" fmla="*/ 3046945 w 3162529"/>
                  <a:gd name="connsiteY1188" fmla="*/ 1143429 h 1910656"/>
                  <a:gd name="connsiteX1189" fmla="*/ 3049844 w 3162529"/>
                  <a:gd name="connsiteY1189" fmla="*/ 1141145 h 1910656"/>
                  <a:gd name="connsiteX1190" fmla="*/ 28201 w 3162529"/>
                  <a:gd name="connsiteY1190" fmla="*/ 1824120 h 1910656"/>
                  <a:gd name="connsiteX1191" fmla="*/ 28904 w 3162529"/>
                  <a:gd name="connsiteY1191" fmla="*/ 1827459 h 1910656"/>
                  <a:gd name="connsiteX1192" fmla="*/ 30485 w 3162529"/>
                  <a:gd name="connsiteY1192" fmla="*/ 1827020 h 1910656"/>
                  <a:gd name="connsiteX1193" fmla="*/ 28201 w 3162529"/>
                  <a:gd name="connsiteY1193" fmla="*/ 1824120 h 1910656"/>
                  <a:gd name="connsiteX1194" fmla="*/ 1395469 w 3162529"/>
                  <a:gd name="connsiteY1194" fmla="*/ 50441 h 1910656"/>
                  <a:gd name="connsiteX1195" fmla="*/ 1396787 w 3162529"/>
                  <a:gd name="connsiteY1195" fmla="*/ 53076 h 1910656"/>
                  <a:gd name="connsiteX1196" fmla="*/ 1395469 w 3162529"/>
                  <a:gd name="connsiteY1196" fmla="*/ 50441 h 1910656"/>
                  <a:gd name="connsiteX1197" fmla="*/ 3082613 w 3162529"/>
                  <a:gd name="connsiteY1197" fmla="*/ 1278724 h 1910656"/>
                  <a:gd name="connsiteX1198" fmla="*/ 3085249 w 3162529"/>
                  <a:gd name="connsiteY1198" fmla="*/ 1277406 h 1910656"/>
                  <a:gd name="connsiteX1199" fmla="*/ 3082613 w 3162529"/>
                  <a:gd name="connsiteY1199" fmla="*/ 1278724 h 1910656"/>
                  <a:gd name="connsiteX1200" fmla="*/ 57017 w 3162529"/>
                  <a:gd name="connsiteY1200" fmla="*/ 1294450 h 1910656"/>
                  <a:gd name="connsiteX1201" fmla="*/ 61234 w 3162529"/>
                  <a:gd name="connsiteY1201" fmla="*/ 1295416 h 1910656"/>
                  <a:gd name="connsiteX1202" fmla="*/ 61673 w 3162529"/>
                  <a:gd name="connsiteY1202" fmla="*/ 1293747 h 1910656"/>
                  <a:gd name="connsiteX1203" fmla="*/ 57017 w 3162529"/>
                  <a:gd name="connsiteY1203" fmla="*/ 1294450 h 1910656"/>
                  <a:gd name="connsiteX1204" fmla="*/ 2794189 w 3162529"/>
                  <a:gd name="connsiteY1204" fmla="*/ 628518 h 1910656"/>
                  <a:gd name="connsiteX1205" fmla="*/ 2789972 w 3162529"/>
                  <a:gd name="connsiteY1205" fmla="*/ 627552 h 1910656"/>
                  <a:gd name="connsiteX1206" fmla="*/ 2789533 w 3162529"/>
                  <a:gd name="connsiteY1206" fmla="*/ 629133 h 1910656"/>
                  <a:gd name="connsiteX1207" fmla="*/ 2794189 w 3162529"/>
                  <a:gd name="connsiteY1207" fmla="*/ 628518 h 1910656"/>
                  <a:gd name="connsiteX1208" fmla="*/ 54381 w 3162529"/>
                  <a:gd name="connsiteY1208" fmla="*/ 1401983 h 1910656"/>
                  <a:gd name="connsiteX1209" fmla="*/ 55963 w 3162529"/>
                  <a:gd name="connsiteY1209" fmla="*/ 1403037 h 1910656"/>
                  <a:gd name="connsiteX1210" fmla="*/ 54381 w 3162529"/>
                  <a:gd name="connsiteY1210" fmla="*/ 1401983 h 1910656"/>
                  <a:gd name="connsiteX1211" fmla="*/ 51746 w 3162529"/>
                  <a:gd name="connsiteY1211" fmla="*/ 1407254 h 1910656"/>
                  <a:gd name="connsiteX1212" fmla="*/ 50165 w 3162529"/>
                  <a:gd name="connsiteY1212" fmla="*/ 1406200 h 1910656"/>
                  <a:gd name="connsiteX1213" fmla="*/ 51746 w 3162529"/>
                  <a:gd name="connsiteY1213" fmla="*/ 1407254 h 1910656"/>
                  <a:gd name="connsiteX1214" fmla="*/ 3103523 w 3162529"/>
                  <a:gd name="connsiteY1214" fmla="*/ 1297086 h 1910656"/>
                  <a:gd name="connsiteX1215" fmla="*/ 3105104 w 3162529"/>
                  <a:gd name="connsiteY1215" fmla="*/ 1298140 h 1910656"/>
                  <a:gd name="connsiteX1216" fmla="*/ 3103523 w 3162529"/>
                  <a:gd name="connsiteY1216" fmla="*/ 1297086 h 1910656"/>
                  <a:gd name="connsiteX1217" fmla="*/ 3094386 w 3162529"/>
                  <a:gd name="connsiteY1217" fmla="*/ 1240771 h 1910656"/>
                  <a:gd name="connsiteX1218" fmla="*/ 3095440 w 3162529"/>
                  <a:gd name="connsiteY1218" fmla="*/ 1239190 h 1910656"/>
                  <a:gd name="connsiteX1219" fmla="*/ 3094386 w 3162529"/>
                  <a:gd name="connsiteY1219" fmla="*/ 1240771 h 1910656"/>
                  <a:gd name="connsiteX1220" fmla="*/ 57017 w 3162529"/>
                  <a:gd name="connsiteY1220" fmla="*/ 1451796 h 1910656"/>
                  <a:gd name="connsiteX1221" fmla="*/ 55436 w 3162529"/>
                  <a:gd name="connsiteY1221" fmla="*/ 1450742 h 1910656"/>
                  <a:gd name="connsiteX1222" fmla="*/ 57017 w 3162529"/>
                  <a:gd name="connsiteY1222" fmla="*/ 1451796 h 1910656"/>
                  <a:gd name="connsiteX1223" fmla="*/ 3107476 w 3162529"/>
                  <a:gd name="connsiteY1223" fmla="*/ 1455750 h 1910656"/>
                  <a:gd name="connsiteX1224" fmla="*/ 3108530 w 3162529"/>
                  <a:gd name="connsiteY1224" fmla="*/ 1454168 h 1910656"/>
                  <a:gd name="connsiteX1225" fmla="*/ 3107476 w 3162529"/>
                  <a:gd name="connsiteY1225" fmla="*/ 1455750 h 1910656"/>
                  <a:gd name="connsiteX1226" fmla="*/ 133098 w 3162529"/>
                  <a:gd name="connsiteY1226" fmla="*/ 1095198 h 1910656"/>
                  <a:gd name="connsiteX1227" fmla="*/ 131517 w 3162529"/>
                  <a:gd name="connsiteY1227" fmla="*/ 1094143 h 1910656"/>
                  <a:gd name="connsiteX1228" fmla="*/ 133098 w 3162529"/>
                  <a:gd name="connsiteY1228" fmla="*/ 1095198 h 1910656"/>
                  <a:gd name="connsiteX1229" fmla="*/ 631229 w 3162529"/>
                  <a:gd name="connsiteY1229" fmla="*/ 327004 h 1910656"/>
                  <a:gd name="connsiteX1230" fmla="*/ 632811 w 3162529"/>
                  <a:gd name="connsiteY1230" fmla="*/ 328059 h 1910656"/>
                  <a:gd name="connsiteX1231" fmla="*/ 631229 w 3162529"/>
                  <a:gd name="connsiteY1231" fmla="*/ 327004 h 1910656"/>
                  <a:gd name="connsiteX1232" fmla="*/ 20294 w 3162529"/>
                  <a:gd name="connsiteY1232" fmla="*/ 1564513 h 1910656"/>
                  <a:gd name="connsiteX1233" fmla="*/ 18713 w 3162529"/>
                  <a:gd name="connsiteY1233" fmla="*/ 1563458 h 1910656"/>
                  <a:gd name="connsiteX1234" fmla="*/ 20294 w 3162529"/>
                  <a:gd name="connsiteY1234" fmla="*/ 1564513 h 1910656"/>
                  <a:gd name="connsiteX1235" fmla="*/ 43927 w 3162529"/>
                  <a:gd name="connsiteY1235" fmla="*/ 1567148 h 1910656"/>
                  <a:gd name="connsiteX1236" fmla="*/ 45508 w 3162529"/>
                  <a:gd name="connsiteY1236" fmla="*/ 1568202 h 1910656"/>
                  <a:gd name="connsiteX1237" fmla="*/ 43927 w 3162529"/>
                  <a:gd name="connsiteY1237" fmla="*/ 1567148 h 1910656"/>
                  <a:gd name="connsiteX1238" fmla="*/ 2246245 w 3162529"/>
                  <a:gd name="connsiteY1238" fmla="*/ 169746 h 1910656"/>
                  <a:gd name="connsiteX1239" fmla="*/ 2244664 w 3162529"/>
                  <a:gd name="connsiteY1239" fmla="*/ 168692 h 1910656"/>
                  <a:gd name="connsiteX1240" fmla="*/ 2246245 w 3162529"/>
                  <a:gd name="connsiteY1240" fmla="*/ 169746 h 1910656"/>
                  <a:gd name="connsiteX1241" fmla="*/ 3141563 w 3162529"/>
                  <a:gd name="connsiteY1241" fmla="*/ 1634005 h 1910656"/>
                  <a:gd name="connsiteX1242" fmla="*/ 3140509 w 3162529"/>
                  <a:gd name="connsiteY1242" fmla="*/ 1635586 h 1910656"/>
                  <a:gd name="connsiteX1243" fmla="*/ 3141563 w 3162529"/>
                  <a:gd name="connsiteY1243" fmla="*/ 1634005 h 1910656"/>
                  <a:gd name="connsiteX1244" fmla="*/ 958924 w 3162529"/>
                  <a:gd name="connsiteY1244" fmla="*/ 164475 h 1910656"/>
                  <a:gd name="connsiteX1245" fmla="*/ 960505 w 3162529"/>
                  <a:gd name="connsiteY1245" fmla="*/ 165529 h 1910656"/>
                  <a:gd name="connsiteX1246" fmla="*/ 958924 w 3162529"/>
                  <a:gd name="connsiteY1246" fmla="*/ 164475 h 1910656"/>
                  <a:gd name="connsiteX1247" fmla="*/ 2091535 w 3162529"/>
                  <a:gd name="connsiteY1247" fmla="*/ 122569 h 1910656"/>
                  <a:gd name="connsiteX1248" fmla="*/ 2089953 w 3162529"/>
                  <a:gd name="connsiteY1248" fmla="*/ 121514 h 1910656"/>
                  <a:gd name="connsiteX1249" fmla="*/ 2091535 w 3162529"/>
                  <a:gd name="connsiteY1249" fmla="*/ 122569 h 1910656"/>
                  <a:gd name="connsiteX1250" fmla="*/ 1072958 w 3162529"/>
                  <a:gd name="connsiteY1250" fmla="*/ 118615 h 1910656"/>
                  <a:gd name="connsiteX1251" fmla="*/ 1071904 w 3162529"/>
                  <a:gd name="connsiteY1251" fmla="*/ 120196 h 1910656"/>
                  <a:gd name="connsiteX1252" fmla="*/ 1072958 w 3162529"/>
                  <a:gd name="connsiteY1252" fmla="*/ 118615 h 1910656"/>
                  <a:gd name="connsiteX1253" fmla="*/ 164550 w 3162529"/>
                  <a:gd name="connsiteY1253" fmla="*/ 930033 h 1910656"/>
                  <a:gd name="connsiteX1254" fmla="*/ 166131 w 3162529"/>
                  <a:gd name="connsiteY1254" fmla="*/ 931087 h 1910656"/>
                  <a:gd name="connsiteX1255" fmla="*/ 164550 w 3162529"/>
                  <a:gd name="connsiteY1255" fmla="*/ 930033 h 1910656"/>
                  <a:gd name="connsiteX1256" fmla="*/ 47880 w 3162529"/>
                  <a:gd name="connsiteY1256" fmla="*/ 1720541 h 1910656"/>
                  <a:gd name="connsiteX1257" fmla="*/ 48935 w 3162529"/>
                  <a:gd name="connsiteY1257" fmla="*/ 1718959 h 1910656"/>
                  <a:gd name="connsiteX1258" fmla="*/ 47880 w 3162529"/>
                  <a:gd name="connsiteY1258" fmla="*/ 1720541 h 1910656"/>
                  <a:gd name="connsiteX1259" fmla="*/ 256269 w 3162529"/>
                  <a:gd name="connsiteY1259" fmla="*/ 806862 h 1910656"/>
                  <a:gd name="connsiteX1260" fmla="*/ 257851 w 3162529"/>
                  <a:gd name="connsiteY1260" fmla="*/ 807916 h 1910656"/>
                  <a:gd name="connsiteX1261" fmla="*/ 256269 w 3162529"/>
                  <a:gd name="connsiteY1261" fmla="*/ 806862 h 1910656"/>
                  <a:gd name="connsiteX1262" fmla="*/ 3129791 w 3162529"/>
                  <a:gd name="connsiteY1262" fmla="*/ 1776855 h 1910656"/>
                  <a:gd name="connsiteX1263" fmla="*/ 3131372 w 3162529"/>
                  <a:gd name="connsiteY1263" fmla="*/ 1777909 h 1910656"/>
                  <a:gd name="connsiteX1264" fmla="*/ 3129791 w 3162529"/>
                  <a:gd name="connsiteY1264" fmla="*/ 1776855 h 1910656"/>
                  <a:gd name="connsiteX1265" fmla="*/ 1138497 w 3162529"/>
                  <a:gd name="connsiteY1265" fmla="*/ 92347 h 1910656"/>
                  <a:gd name="connsiteX1266" fmla="*/ 1137443 w 3162529"/>
                  <a:gd name="connsiteY1266" fmla="*/ 93928 h 1910656"/>
                  <a:gd name="connsiteX1267" fmla="*/ 1138497 w 3162529"/>
                  <a:gd name="connsiteY1267" fmla="*/ 92347 h 1910656"/>
                  <a:gd name="connsiteX1268" fmla="*/ 1851694 w 3162529"/>
                  <a:gd name="connsiteY1268" fmla="*/ 58260 h 1910656"/>
                  <a:gd name="connsiteX1269" fmla="*/ 1852748 w 3162529"/>
                  <a:gd name="connsiteY1269" fmla="*/ 56678 h 1910656"/>
                  <a:gd name="connsiteX1270" fmla="*/ 1851694 w 3162529"/>
                  <a:gd name="connsiteY1270" fmla="*/ 58260 h 1910656"/>
                  <a:gd name="connsiteX1271" fmla="*/ 2955401 w 3162529"/>
                  <a:gd name="connsiteY1271" fmla="*/ 868447 h 1910656"/>
                  <a:gd name="connsiteX1272" fmla="*/ 2956455 w 3162529"/>
                  <a:gd name="connsiteY1272" fmla="*/ 866866 h 1910656"/>
                  <a:gd name="connsiteX1273" fmla="*/ 2955401 w 3162529"/>
                  <a:gd name="connsiteY1273" fmla="*/ 868447 h 1910656"/>
                  <a:gd name="connsiteX1274" fmla="*/ 3106158 w 3162529"/>
                  <a:gd name="connsiteY1274" fmla="*/ 1826668 h 1910656"/>
                  <a:gd name="connsiteX1275" fmla="*/ 3107739 w 3162529"/>
                  <a:gd name="connsiteY1275" fmla="*/ 1827722 h 1910656"/>
                  <a:gd name="connsiteX1276" fmla="*/ 3106158 w 3162529"/>
                  <a:gd name="connsiteY1276" fmla="*/ 1826668 h 1910656"/>
                  <a:gd name="connsiteX1277" fmla="*/ 1308933 w 3162529"/>
                  <a:gd name="connsiteY1277" fmla="*/ 58260 h 1910656"/>
                  <a:gd name="connsiteX1278" fmla="*/ 1309988 w 3162529"/>
                  <a:gd name="connsiteY1278" fmla="*/ 56678 h 1910656"/>
                  <a:gd name="connsiteX1279" fmla="*/ 1308933 w 3162529"/>
                  <a:gd name="connsiteY1279" fmla="*/ 58260 h 1910656"/>
                  <a:gd name="connsiteX1280" fmla="*/ 57017 w 3162529"/>
                  <a:gd name="connsiteY1280" fmla="*/ 1850301 h 1910656"/>
                  <a:gd name="connsiteX1281" fmla="*/ 55436 w 3162529"/>
                  <a:gd name="connsiteY1281" fmla="*/ 1849247 h 1910656"/>
                  <a:gd name="connsiteX1282" fmla="*/ 57017 w 3162529"/>
                  <a:gd name="connsiteY1282" fmla="*/ 1850301 h 1910656"/>
                  <a:gd name="connsiteX1283" fmla="*/ 1695666 w 3162529"/>
                  <a:gd name="connsiteY1283" fmla="*/ 33397 h 1910656"/>
                  <a:gd name="connsiteX1284" fmla="*/ 1694084 w 3162529"/>
                  <a:gd name="connsiteY1284" fmla="*/ 32343 h 1910656"/>
                  <a:gd name="connsiteX1285" fmla="*/ 1695666 w 3162529"/>
                  <a:gd name="connsiteY1285" fmla="*/ 33397 h 1910656"/>
                  <a:gd name="connsiteX1286" fmla="*/ 3125047 w 3162529"/>
                  <a:gd name="connsiteY1286" fmla="*/ 1910656 h 1910656"/>
                  <a:gd name="connsiteX1287" fmla="*/ 3124607 w 3162529"/>
                  <a:gd name="connsiteY1287" fmla="*/ 1910656 h 1910656"/>
                  <a:gd name="connsiteX1288" fmla="*/ 3109233 w 3162529"/>
                  <a:gd name="connsiteY1288" fmla="*/ 1910569 h 1910656"/>
                  <a:gd name="connsiteX1289" fmla="*/ 3090432 w 3162529"/>
                  <a:gd name="connsiteY1289" fmla="*/ 1910393 h 1910656"/>
                  <a:gd name="connsiteX1290" fmla="*/ 3077781 w 3162529"/>
                  <a:gd name="connsiteY1290" fmla="*/ 1904155 h 1910656"/>
                  <a:gd name="connsiteX1291" fmla="*/ 3077430 w 3162529"/>
                  <a:gd name="connsiteY1291" fmla="*/ 1883773 h 1910656"/>
                  <a:gd name="connsiteX1292" fmla="*/ 3085425 w 3162529"/>
                  <a:gd name="connsiteY1292" fmla="*/ 1867784 h 1910656"/>
                  <a:gd name="connsiteX1293" fmla="*/ 3087006 w 3162529"/>
                  <a:gd name="connsiteY1293" fmla="*/ 1832906 h 1910656"/>
                  <a:gd name="connsiteX1294" fmla="*/ 3091311 w 3162529"/>
                  <a:gd name="connsiteY1294" fmla="*/ 1828513 h 1910656"/>
                  <a:gd name="connsiteX1295" fmla="*/ 3096406 w 3162529"/>
                  <a:gd name="connsiteY1295" fmla="*/ 1796007 h 1910656"/>
                  <a:gd name="connsiteX1296" fmla="*/ 3096406 w 3162529"/>
                  <a:gd name="connsiteY1296" fmla="*/ 1796007 h 1910656"/>
                  <a:gd name="connsiteX1297" fmla="*/ 3096406 w 3162529"/>
                  <a:gd name="connsiteY1297" fmla="*/ 1796007 h 1910656"/>
                  <a:gd name="connsiteX1298" fmla="*/ 3096934 w 3162529"/>
                  <a:gd name="connsiteY1298" fmla="*/ 1762008 h 1910656"/>
                  <a:gd name="connsiteX1299" fmla="*/ 3096670 w 3162529"/>
                  <a:gd name="connsiteY1299" fmla="*/ 1760866 h 1910656"/>
                  <a:gd name="connsiteX1300" fmla="*/ 3096143 w 3162529"/>
                  <a:gd name="connsiteY1300" fmla="*/ 1758933 h 1910656"/>
                  <a:gd name="connsiteX1301" fmla="*/ 3095440 w 3162529"/>
                  <a:gd name="connsiteY1301" fmla="*/ 1756737 h 1910656"/>
                  <a:gd name="connsiteX1302" fmla="*/ 3094913 w 3162529"/>
                  <a:gd name="connsiteY1302" fmla="*/ 1755155 h 1910656"/>
                  <a:gd name="connsiteX1303" fmla="*/ 3089729 w 3162529"/>
                  <a:gd name="connsiteY1303" fmla="*/ 1739956 h 1910656"/>
                  <a:gd name="connsiteX1304" fmla="*/ 3101150 w 3162529"/>
                  <a:gd name="connsiteY1304" fmla="*/ 1745667 h 1910656"/>
                  <a:gd name="connsiteX1305" fmla="*/ 3100008 w 3162529"/>
                  <a:gd name="connsiteY1305" fmla="*/ 1741626 h 1910656"/>
                  <a:gd name="connsiteX1306" fmla="*/ 3103786 w 3162529"/>
                  <a:gd name="connsiteY1306" fmla="*/ 1712722 h 1910656"/>
                  <a:gd name="connsiteX1307" fmla="*/ 3100008 w 3162529"/>
                  <a:gd name="connsiteY1307" fmla="*/ 1689968 h 1910656"/>
                  <a:gd name="connsiteX1308" fmla="*/ 3100623 w 3162529"/>
                  <a:gd name="connsiteY1308" fmla="*/ 1684082 h 1910656"/>
                  <a:gd name="connsiteX1309" fmla="*/ 3101590 w 3162529"/>
                  <a:gd name="connsiteY1309" fmla="*/ 1677932 h 1910656"/>
                  <a:gd name="connsiteX1310" fmla="*/ 3102205 w 3162529"/>
                  <a:gd name="connsiteY1310" fmla="*/ 1674945 h 1910656"/>
                  <a:gd name="connsiteX1311" fmla="*/ 3101678 w 3162529"/>
                  <a:gd name="connsiteY1311" fmla="*/ 1674066 h 1910656"/>
                  <a:gd name="connsiteX1312" fmla="*/ 3100535 w 3162529"/>
                  <a:gd name="connsiteY1312" fmla="*/ 1671870 h 1910656"/>
                  <a:gd name="connsiteX1313" fmla="*/ 3094649 w 3162529"/>
                  <a:gd name="connsiteY1313" fmla="*/ 1658780 h 1910656"/>
                  <a:gd name="connsiteX1314" fmla="*/ 3104137 w 3162529"/>
                  <a:gd name="connsiteY1314" fmla="*/ 1661591 h 1910656"/>
                  <a:gd name="connsiteX1315" fmla="*/ 3103698 w 3162529"/>
                  <a:gd name="connsiteY1315" fmla="*/ 1654826 h 1910656"/>
                  <a:gd name="connsiteX1316" fmla="*/ 3102732 w 3162529"/>
                  <a:gd name="connsiteY1316" fmla="*/ 1648237 h 1910656"/>
                  <a:gd name="connsiteX1317" fmla="*/ 3101414 w 3162529"/>
                  <a:gd name="connsiteY1317" fmla="*/ 1629524 h 1910656"/>
                  <a:gd name="connsiteX1318" fmla="*/ 3102556 w 3162529"/>
                  <a:gd name="connsiteY1318" fmla="*/ 1623638 h 1910656"/>
                  <a:gd name="connsiteX1319" fmla="*/ 3104752 w 3162529"/>
                  <a:gd name="connsiteY1319" fmla="*/ 1617488 h 1910656"/>
                  <a:gd name="connsiteX1320" fmla="*/ 3103171 w 3162529"/>
                  <a:gd name="connsiteY1320" fmla="*/ 1607122 h 1910656"/>
                  <a:gd name="connsiteX1321" fmla="*/ 3101414 w 3162529"/>
                  <a:gd name="connsiteY1321" fmla="*/ 1595701 h 1910656"/>
                  <a:gd name="connsiteX1322" fmla="*/ 3101063 w 3162529"/>
                  <a:gd name="connsiteY1322" fmla="*/ 1591396 h 1910656"/>
                  <a:gd name="connsiteX1323" fmla="*/ 3098427 w 3162529"/>
                  <a:gd name="connsiteY1323" fmla="*/ 1589727 h 1910656"/>
                  <a:gd name="connsiteX1324" fmla="*/ 3101063 w 3162529"/>
                  <a:gd name="connsiteY1324" fmla="*/ 1589902 h 1910656"/>
                  <a:gd name="connsiteX1325" fmla="*/ 3101238 w 3162529"/>
                  <a:gd name="connsiteY1325" fmla="*/ 1581293 h 1910656"/>
                  <a:gd name="connsiteX1326" fmla="*/ 3104577 w 3162529"/>
                  <a:gd name="connsiteY1326" fmla="*/ 1575318 h 1910656"/>
                  <a:gd name="connsiteX1327" fmla="*/ 3101765 w 3162529"/>
                  <a:gd name="connsiteY1327" fmla="*/ 1554146 h 1910656"/>
                  <a:gd name="connsiteX1328" fmla="*/ 3101502 w 3162529"/>
                  <a:gd name="connsiteY1328" fmla="*/ 1553970 h 1910656"/>
                  <a:gd name="connsiteX1329" fmla="*/ 3101853 w 3162529"/>
                  <a:gd name="connsiteY1329" fmla="*/ 1553706 h 1910656"/>
                  <a:gd name="connsiteX1330" fmla="*/ 3105280 w 3162529"/>
                  <a:gd name="connsiteY1330" fmla="*/ 1543867 h 1910656"/>
                  <a:gd name="connsiteX1331" fmla="*/ 3100008 w 3162529"/>
                  <a:gd name="connsiteY1331" fmla="*/ 1523748 h 1910656"/>
                  <a:gd name="connsiteX1332" fmla="*/ 3099481 w 3162529"/>
                  <a:gd name="connsiteY1332" fmla="*/ 1520059 h 1910656"/>
                  <a:gd name="connsiteX1333" fmla="*/ 3099833 w 3162529"/>
                  <a:gd name="connsiteY1333" fmla="*/ 1507583 h 1910656"/>
                  <a:gd name="connsiteX1334" fmla="*/ 3098954 w 3162529"/>
                  <a:gd name="connsiteY1334" fmla="*/ 1503893 h 1910656"/>
                  <a:gd name="connsiteX1335" fmla="*/ 3097900 w 3162529"/>
                  <a:gd name="connsiteY1335" fmla="*/ 1499413 h 1910656"/>
                  <a:gd name="connsiteX1336" fmla="*/ 3096758 w 3162529"/>
                  <a:gd name="connsiteY1336" fmla="*/ 1492824 h 1910656"/>
                  <a:gd name="connsiteX1337" fmla="*/ 3099745 w 3162529"/>
                  <a:gd name="connsiteY1337" fmla="*/ 1492385 h 1910656"/>
                  <a:gd name="connsiteX1338" fmla="*/ 3095001 w 3162529"/>
                  <a:gd name="connsiteY1338" fmla="*/ 1473496 h 1910656"/>
                  <a:gd name="connsiteX1339" fmla="*/ 3092629 w 3162529"/>
                  <a:gd name="connsiteY1339" fmla="*/ 1461899 h 1910656"/>
                  <a:gd name="connsiteX1340" fmla="*/ 3093595 w 3162529"/>
                  <a:gd name="connsiteY1340" fmla="*/ 1445822 h 1910656"/>
                  <a:gd name="connsiteX1341" fmla="*/ 3093419 w 3162529"/>
                  <a:gd name="connsiteY1341" fmla="*/ 1440024 h 1910656"/>
                  <a:gd name="connsiteX1342" fmla="*/ 3091926 w 3162529"/>
                  <a:gd name="connsiteY1342" fmla="*/ 1434665 h 1910656"/>
                  <a:gd name="connsiteX1343" fmla="*/ 3086654 w 3162529"/>
                  <a:gd name="connsiteY1343" fmla="*/ 1398645 h 1910656"/>
                  <a:gd name="connsiteX1344" fmla="*/ 3087533 w 3162529"/>
                  <a:gd name="connsiteY1344" fmla="*/ 1392495 h 1910656"/>
                  <a:gd name="connsiteX1345" fmla="*/ 3087797 w 3162529"/>
                  <a:gd name="connsiteY1345" fmla="*/ 1391528 h 1910656"/>
                  <a:gd name="connsiteX1346" fmla="*/ 3088851 w 3162529"/>
                  <a:gd name="connsiteY1346" fmla="*/ 1387224 h 1910656"/>
                  <a:gd name="connsiteX1347" fmla="*/ 3086918 w 3162529"/>
                  <a:gd name="connsiteY1347" fmla="*/ 1384764 h 1910656"/>
                  <a:gd name="connsiteX1348" fmla="*/ 3086567 w 3162529"/>
                  <a:gd name="connsiteY1348" fmla="*/ 1384500 h 1910656"/>
                  <a:gd name="connsiteX1349" fmla="*/ 3082877 w 3162529"/>
                  <a:gd name="connsiteY1349" fmla="*/ 1371761 h 1910656"/>
                  <a:gd name="connsiteX1350" fmla="*/ 3085688 w 3162529"/>
                  <a:gd name="connsiteY1350" fmla="*/ 1360253 h 1910656"/>
                  <a:gd name="connsiteX1351" fmla="*/ 3086215 w 3162529"/>
                  <a:gd name="connsiteY1351" fmla="*/ 1357353 h 1910656"/>
                  <a:gd name="connsiteX1352" fmla="*/ 3075849 w 3162529"/>
                  <a:gd name="connsiteY1352" fmla="*/ 1330558 h 1910656"/>
                  <a:gd name="connsiteX1353" fmla="*/ 3071983 w 3162529"/>
                  <a:gd name="connsiteY1353" fmla="*/ 1314920 h 1910656"/>
                  <a:gd name="connsiteX1354" fmla="*/ 3073037 w 3162529"/>
                  <a:gd name="connsiteY1354" fmla="*/ 1304905 h 1910656"/>
                  <a:gd name="connsiteX1355" fmla="*/ 3074443 w 3162529"/>
                  <a:gd name="connsiteY1355" fmla="*/ 1303938 h 1910656"/>
                  <a:gd name="connsiteX1356" fmla="*/ 3068381 w 3162529"/>
                  <a:gd name="connsiteY1356" fmla="*/ 1285138 h 1910656"/>
                  <a:gd name="connsiteX1357" fmla="*/ 3067854 w 3162529"/>
                  <a:gd name="connsiteY1357" fmla="*/ 1284259 h 1910656"/>
                  <a:gd name="connsiteX1358" fmla="*/ 3067678 w 3162529"/>
                  <a:gd name="connsiteY1358" fmla="*/ 1270730 h 1910656"/>
                  <a:gd name="connsiteX1359" fmla="*/ 3058366 w 3162529"/>
                  <a:gd name="connsiteY1359" fmla="*/ 1245779 h 1910656"/>
                  <a:gd name="connsiteX1360" fmla="*/ 3057575 w 3162529"/>
                  <a:gd name="connsiteY1360" fmla="*/ 1241035 h 1910656"/>
                  <a:gd name="connsiteX1361" fmla="*/ 3055818 w 3162529"/>
                  <a:gd name="connsiteY1361" fmla="*/ 1236906 h 1910656"/>
                  <a:gd name="connsiteX1362" fmla="*/ 3053622 w 3162529"/>
                  <a:gd name="connsiteY1362" fmla="*/ 1232162 h 1910656"/>
                  <a:gd name="connsiteX1363" fmla="*/ 3053270 w 3162529"/>
                  <a:gd name="connsiteY1363" fmla="*/ 1226012 h 1910656"/>
                  <a:gd name="connsiteX1364" fmla="*/ 3053358 w 3162529"/>
                  <a:gd name="connsiteY1364" fmla="*/ 1225133 h 1910656"/>
                  <a:gd name="connsiteX1365" fmla="*/ 3053622 w 3162529"/>
                  <a:gd name="connsiteY1365" fmla="*/ 1220565 h 1910656"/>
                  <a:gd name="connsiteX1366" fmla="*/ 3043167 w 3162529"/>
                  <a:gd name="connsiteY1366" fmla="*/ 1194033 h 1910656"/>
                  <a:gd name="connsiteX1367" fmla="*/ 3040092 w 3162529"/>
                  <a:gd name="connsiteY1367" fmla="*/ 1184281 h 1910656"/>
                  <a:gd name="connsiteX1368" fmla="*/ 3042991 w 3162529"/>
                  <a:gd name="connsiteY1368" fmla="*/ 1174530 h 1910656"/>
                  <a:gd name="connsiteX1369" fmla="*/ 3033942 w 3162529"/>
                  <a:gd name="connsiteY1369" fmla="*/ 1155553 h 1910656"/>
                  <a:gd name="connsiteX1370" fmla="*/ 3033152 w 3162529"/>
                  <a:gd name="connsiteY1370" fmla="*/ 1151336 h 1910656"/>
                  <a:gd name="connsiteX1371" fmla="*/ 3032361 w 3162529"/>
                  <a:gd name="connsiteY1371" fmla="*/ 1140794 h 1910656"/>
                  <a:gd name="connsiteX1372" fmla="*/ 3030516 w 3162529"/>
                  <a:gd name="connsiteY1372" fmla="*/ 1136840 h 1910656"/>
                  <a:gd name="connsiteX1373" fmla="*/ 3027968 w 3162529"/>
                  <a:gd name="connsiteY1373" fmla="*/ 1133502 h 1910656"/>
                  <a:gd name="connsiteX1374" fmla="*/ 3023488 w 3162529"/>
                  <a:gd name="connsiteY1374" fmla="*/ 1122784 h 1910656"/>
                  <a:gd name="connsiteX1375" fmla="*/ 3022521 w 3162529"/>
                  <a:gd name="connsiteY1375" fmla="*/ 1119709 h 1910656"/>
                  <a:gd name="connsiteX1376" fmla="*/ 3016459 w 3162529"/>
                  <a:gd name="connsiteY1376" fmla="*/ 1098712 h 1910656"/>
                  <a:gd name="connsiteX1377" fmla="*/ 3015844 w 3162529"/>
                  <a:gd name="connsiteY1377" fmla="*/ 1095637 h 1910656"/>
                  <a:gd name="connsiteX1378" fmla="*/ 3016547 w 3162529"/>
                  <a:gd name="connsiteY1378" fmla="*/ 1094846 h 1910656"/>
                  <a:gd name="connsiteX1379" fmla="*/ 3016196 w 3162529"/>
                  <a:gd name="connsiteY1379" fmla="*/ 1093880 h 1910656"/>
                  <a:gd name="connsiteX1380" fmla="*/ 3008201 w 3162529"/>
                  <a:gd name="connsiteY1380" fmla="*/ 1077363 h 1910656"/>
                  <a:gd name="connsiteX1381" fmla="*/ 3000118 w 3162529"/>
                  <a:gd name="connsiteY1381" fmla="*/ 1060847 h 1910656"/>
                  <a:gd name="connsiteX1382" fmla="*/ 2999504 w 3162529"/>
                  <a:gd name="connsiteY1382" fmla="*/ 1048723 h 1910656"/>
                  <a:gd name="connsiteX1383" fmla="*/ 3001876 w 3162529"/>
                  <a:gd name="connsiteY1383" fmla="*/ 1045385 h 1910656"/>
                  <a:gd name="connsiteX1384" fmla="*/ 2984217 w 3162529"/>
                  <a:gd name="connsiteY1384" fmla="*/ 1005763 h 1910656"/>
                  <a:gd name="connsiteX1385" fmla="*/ 2984041 w 3162529"/>
                  <a:gd name="connsiteY1385" fmla="*/ 1003918 h 1910656"/>
                  <a:gd name="connsiteX1386" fmla="*/ 2970248 w 3162529"/>
                  <a:gd name="connsiteY1386" fmla="*/ 983623 h 1910656"/>
                  <a:gd name="connsiteX1387" fmla="*/ 2964801 w 3162529"/>
                  <a:gd name="connsiteY1387" fmla="*/ 972905 h 1910656"/>
                  <a:gd name="connsiteX1388" fmla="*/ 2964274 w 3162529"/>
                  <a:gd name="connsiteY1388" fmla="*/ 963153 h 1910656"/>
                  <a:gd name="connsiteX1389" fmla="*/ 2964714 w 3162529"/>
                  <a:gd name="connsiteY1389" fmla="*/ 961836 h 1910656"/>
                  <a:gd name="connsiteX1390" fmla="*/ 2964977 w 3162529"/>
                  <a:gd name="connsiteY1390" fmla="*/ 960606 h 1910656"/>
                  <a:gd name="connsiteX1391" fmla="*/ 2963571 w 3162529"/>
                  <a:gd name="connsiteY1391" fmla="*/ 959551 h 1910656"/>
                  <a:gd name="connsiteX1392" fmla="*/ 2962869 w 3162529"/>
                  <a:gd name="connsiteY1392" fmla="*/ 959112 h 1910656"/>
                  <a:gd name="connsiteX1393" fmla="*/ 2955313 w 3162529"/>
                  <a:gd name="connsiteY1393" fmla="*/ 945934 h 1910656"/>
                  <a:gd name="connsiteX1394" fmla="*/ 2953732 w 3162529"/>
                  <a:gd name="connsiteY1394" fmla="*/ 934162 h 1910656"/>
                  <a:gd name="connsiteX1395" fmla="*/ 2953205 w 3162529"/>
                  <a:gd name="connsiteY1395" fmla="*/ 931350 h 1910656"/>
                  <a:gd name="connsiteX1396" fmla="*/ 2938357 w 3162529"/>
                  <a:gd name="connsiteY1396" fmla="*/ 912110 h 1910656"/>
                  <a:gd name="connsiteX1397" fmla="*/ 2938094 w 3162529"/>
                  <a:gd name="connsiteY1397" fmla="*/ 911232 h 1910656"/>
                  <a:gd name="connsiteX1398" fmla="*/ 2936073 w 3162529"/>
                  <a:gd name="connsiteY1398" fmla="*/ 907191 h 1910656"/>
                  <a:gd name="connsiteX1399" fmla="*/ 2932735 w 3162529"/>
                  <a:gd name="connsiteY1399" fmla="*/ 889532 h 1910656"/>
                  <a:gd name="connsiteX1400" fmla="*/ 2916833 w 3162529"/>
                  <a:gd name="connsiteY1400" fmla="*/ 868271 h 1910656"/>
                  <a:gd name="connsiteX1401" fmla="*/ 2909893 w 3162529"/>
                  <a:gd name="connsiteY1401" fmla="*/ 856675 h 1910656"/>
                  <a:gd name="connsiteX1402" fmla="*/ 2897505 w 3162529"/>
                  <a:gd name="connsiteY1402" fmla="*/ 837347 h 1910656"/>
                  <a:gd name="connsiteX1403" fmla="*/ 2894431 w 3162529"/>
                  <a:gd name="connsiteY1403" fmla="*/ 832163 h 1910656"/>
                  <a:gd name="connsiteX1404" fmla="*/ 2893552 w 3162529"/>
                  <a:gd name="connsiteY1404" fmla="*/ 824696 h 1910656"/>
                  <a:gd name="connsiteX1405" fmla="*/ 2893640 w 3162529"/>
                  <a:gd name="connsiteY1405" fmla="*/ 823993 h 1910656"/>
                  <a:gd name="connsiteX1406" fmla="*/ 2893815 w 3162529"/>
                  <a:gd name="connsiteY1406" fmla="*/ 821445 h 1910656"/>
                  <a:gd name="connsiteX1407" fmla="*/ 2879671 w 3162529"/>
                  <a:gd name="connsiteY1407" fmla="*/ 797198 h 1910656"/>
                  <a:gd name="connsiteX1408" fmla="*/ 2878002 w 3162529"/>
                  <a:gd name="connsiteY1408" fmla="*/ 792805 h 1910656"/>
                  <a:gd name="connsiteX1409" fmla="*/ 2858938 w 3162529"/>
                  <a:gd name="connsiteY1409" fmla="*/ 765570 h 1910656"/>
                  <a:gd name="connsiteX1410" fmla="*/ 2856829 w 3162529"/>
                  <a:gd name="connsiteY1410" fmla="*/ 763286 h 1910656"/>
                  <a:gd name="connsiteX1411" fmla="*/ 2852788 w 3162529"/>
                  <a:gd name="connsiteY1411" fmla="*/ 757576 h 1910656"/>
                  <a:gd name="connsiteX1412" fmla="*/ 2840049 w 3162529"/>
                  <a:gd name="connsiteY1412" fmla="*/ 730341 h 1910656"/>
                  <a:gd name="connsiteX1413" fmla="*/ 2837150 w 3162529"/>
                  <a:gd name="connsiteY1413" fmla="*/ 727793 h 1910656"/>
                  <a:gd name="connsiteX1414" fmla="*/ 2835481 w 3162529"/>
                  <a:gd name="connsiteY1414" fmla="*/ 726475 h 1910656"/>
                  <a:gd name="connsiteX1415" fmla="*/ 2829858 w 3162529"/>
                  <a:gd name="connsiteY1415" fmla="*/ 716196 h 1910656"/>
                  <a:gd name="connsiteX1416" fmla="*/ 2830209 w 3162529"/>
                  <a:gd name="connsiteY1416" fmla="*/ 714088 h 1910656"/>
                  <a:gd name="connsiteX1417" fmla="*/ 2815099 w 3162529"/>
                  <a:gd name="connsiteY1417" fmla="*/ 700207 h 1910656"/>
                  <a:gd name="connsiteX1418" fmla="*/ 2811145 w 3162529"/>
                  <a:gd name="connsiteY1418" fmla="*/ 694233 h 1910656"/>
                  <a:gd name="connsiteX1419" fmla="*/ 2804556 w 3162529"/>
                  <a:gd name="connsiteY1419" fmla="*/ 684042 h 1910656"/>
                  <a:gd name="connsiteX1420" fmla="*/ 2802447 w 3162529"/>
                  <a:gd name="connsiteY1420" fmla="*/ 680528 h 1910656"/>
                  <a:gd name="connsiteX1421" fmla="*/ 2804644 w 3162529"/>
                  <a:gd name="connsiteY1421" fmla="*/ 677102 h 1910656"/>
                  <a:gd name="connsiteX1422" fmla="*/ 2804995 w 3162529"/>
                  <a:gd name="connsiteY1422" fmla="*/ 676487 h 1910656"/>
                  <a:gd name="connsiteX1423" fmla="*/ 2791729 w 3162529"/>
                  <a:gd name="connsiteY1423" fmla="*/ 666647 h 1910656"/>
                  <a:gd name="connsiteX1424" fmla="*/ 2791027 w 3162529"/>
                  <a:gd name="connsiteY1424" fmla="*/ 665505 h 1910656"/>
                  <a:gd name="connsiteX1425" fmla="*/ 2787161 w 3162529"/>
                  <a:gd name="connsiteY1425" fmla="*/ 659882 h 1910656"/>
                  <a:gd name="connsiteX1426" fmla="*/ 2776443 w 3162529"/>
                  <a:gd name="connsiteY1426" fmla="*/ 647758 h 1910656"/>
                  <a:gd name="connsiteX1427" fmla="*/ 2765110 w 3162529"/>
                  <a:gd name="connsiteY1427" fmla="*/ 634932 h 1910656"/>
                  <a:gd name="connsiteX1428" fmla="*/ 2762474 w 3162529"/>
                  <a:gd name="connsiteY1428" fmla="*/ 629397 h 1910656"/>
                  <a:gd name="connsiteX1429" fmla="*/ 2762211 w 3162529"/>
                  <a:gd name="connsiteY1429" fmla="*/ 628431 h 1910656"/>
                  <a:gd name="connsiteX1430" fmla="*/ 2760278 w 3162529"/>
                  <a:gd name="connsiteY1430" fmla="*/ 623159 h 1910656"/>
                  <a:gd name="connsiteX1431" fmla="*/ 2743673 w 3162529"/>
                  <a:gd name="connsiteY1431" fmla="*/ 599878 h 1910656"/>
                  <a:gd name="connsiteX1432" fmla="*/ 2742444 w 3162529"/>
                  <a:gd name="connsiteY1432" fmla="*/ 597067 h 1910656"/>
                  <a:gd name="connsiteX1433" fmla="*/ 2719865 w 3162529"/>
                  <a:gd name="connsiteY1433" fmla="*/ 576421 h 1910656"/>
                  <a:gd name="connsiteX1434" fmla="*/ 2717142 w 3162529"/>
                  <a:gd name="connsiteY1434" fmla="*/ 573610 h 1910656"/>
                  <a:gd name="connsiteX1435" fmla="*/ 2714418 w 3162529"/>
                  <a:gd name="connsiteY1435" fmla="*/ 570974 h 1910656"/>
                  <a:gd name="connsiteX1436" fmla="*/ 2711870 w 3162529"/>
                  <a:gd name="connsiteY1436" fmla="*/ 567899 h 1910656"/>
                  <a:gd name="connsiteX1437" fmla="*/ 2711080 w 3162529"/>
                  <a:gd name="connsiteY1437" fmla="*/ 566845 h 1910656"/>
                  <a:gd name="connsiteX1438" fmla="*/ 2704491 w 3162529"/>
                  <a:gd name="connsiteY1438" fmla="*/ 558323 h 1910656"/>
                  <a:gd name="connsiteX1439" fmla="*/ 2706687 w 3162529"/>
                  <a:gd name="connsiteY1439" fmla="*/ 557884 h 1910656"/>
                  <a:gd name="connsiteX1440" fmla="*/ 2699132 w 3162529"/>
                  <a:gd name="connsiteY1440" fmla="*/ 552788 h 1910656"/>
                  <a:gd name="connsiteX1441" fmla="*/ 2687447 w 3162529"/>
                  <a:gd name="connsiteY1441" fmla="*/ 541631 h 1910656"/>
                  <a:gd name="connsiteX1442" fmla="*/ 2680946 w 3162529"/>
                  <a:gd name="connsiteY1442" fmla="*/ 535042 h 1910656"/>
                  <a:gd name="connsiteX1443" fmla="*/ 2676992 w 3162529"/>
                  <a:gd name="connsiteY1443" fmla="*/ 526520 h 1910656"/>
                  <a:gd name="connsiteX1444" fmla="*/ 2676114 w 3162529"/>
                  <a:gd name="connsiteY1444" fmla="*/ 526432 h 1910656"/>
                  <a:gd name="connsiteX1445" fmla="*/ 2667153 w 3162529"/>
                  <a:gd name="connsiteY1445" fmla="*/ 518701 h 1910656"/>
                  <a:gd name="connsiteX1446" fmla="*/ 2666274 w 3162529"/>
                  <a:gd name="connsiteY1446" fmla="*/ 517208 h 1910656"/>
                  <a:gd name="connsiteX1447" fmla="*/ 2647474 w 3162529"/>
                  <a:gd name="connsiteY1447" fmla="*/ 495420 h 1910656"/>
                  <a:gd name="connsiteX1448" fmla="*/ 2634120 w 3162529"/>
                  <a:gd name="connsiteY1448" fmla="*/ 481715 h 1910656"/>
                  <a:gd name="connsiteX1449" fmla="*/ 2624368 w 3162529"/>
                  <a:gd name="connsiteY1449" fmla="*/ 473369 h 1910656"/>
                  <a:gd name="connsiteX1450" fmla="*/ 2615143 w 3162529"/>
                  <a:gd name="connsiteY1450" fmla="*/ 464935 h 1910656"/>
                  <a:gd name="connsiteX1451" fmla="*/ 2606446 w 3162529"/>
                  <a:gd name="connsiteY1451" fmla="*/ 457116 h 1910656"/>
                  <a:gd name="connsiteX1452" fmla="*/ 2600296 w 3162529"/>
                  <a:gd name="connsiteY1452" fmla="*/ 451142 h 1910656"/>
                  <a:gd name="connsiteX1453" fmla="*/ 2603283 w 3162529"/>
                  <a:gd name="connsiteY1453" fmla="*/ 449385 h 1910656"/>
                  <a:gd name="connsiteX1454" fmla="*/ 2573764 w 3162529"/>
                  <a:gd name="connsiteY1454" fmla="*/ 427597 h 1910656"/>
                  <a:gd name="connsiteX1455" fmla="*/ 2570777 w 3162529"/>
                  <a:gd name="connsiteY1455" fmla="*/ 417933 h 1910656"/>
                  <a:gd name="connsiteX1456" fmla="*/ 2570865 w 3162529"/>
                  <a:gd name="connsiteY1456" fmla="*/ 417230 h 1910656"/>
                  <a:gd name="connsiteX1457" fmla="*/ 2570514 w 3162529"/>
                  <a:gd name="connsiteY1457" fmla="*/ 417318 h 1910656"/>
                  <a:gd name="connsiteX1458" fmla="*/ 2558214 w 3162529"/>
                  <a:gd name="connsiteY1458" fmla="*/ 414594 h 1910656"/>
                  <a:gd name="connsiteX1459" fmla="*/ 2521579 w 3162529"/>
                  <a:gd name="connsiteY1459" fmla="*/ 383231 h 1910656"/>
                  <a:gd name="connsiteX1460" fmla="*/ 2516659 w 3162529"/>
                  <a:gd name="connsiteY1460" fmla="*/ 377872 h 1910656"/>
                  <a:gd name="connsiteX1461" fmla="*/ 2515693 w 3162529"/>
                  <a:gd name="connsiteY1461" fmla="*/ 372425 h 1910656"/>
                  <a:gd name="connsiteX1462" fmla="*/ 2515693 w 3162529"/>
                  <a:gd name="connsiteY1462" fmla="*/ 371985 h 1910656"/>
                  <a:gd name="connsiteX1463" fmla="*/ 2514990 w 3162529"/>
                  <a:gd name="connsiteY1463" fmla="*/ 371985 h 1910656"/>
                  <a:gd name="connsiteX1464" fmla="*/ 2500231 w 3162529"/>
                  <a:gd name="connsiteY1464" fmla="*/ 363376 h 1910656"/>
                  <a:gd name="connsiteX1465" fmla="*/ 2492587 w 3162529"/>
                  <a:gd name="connsiteY1465" fmla="*/ 352130 h 1910656"/>
                  <a:gd name="connsiteX1466" fmla="*/ 2491709 w 3162529"/>
                  <a:gd name="connsiteY1466" fmla="*/ 350988 h 1910656"/>
                  <a:gd name="connsiteX1467" fmla="*/ 2491709 w 3162529"/>
                  <a:gd name="connsiteY1467" fmla="*/ 350901 h 1910656"/>
                  <a:gd name="connsiteX1468" fmla="*/ 2461399 w 3162529"/>
                  <a:gd name="connsiteY1468" fmla="*/ 333681 h 1910656"/>
                  <a:gd name="connsiteX1469" fmla="*/ 2454635 w 3162529"/>
                  <a:gd name="connsiteY1469" fmla="*/ 327092 h 1910656"/>
                  <a:gd name="connsiteX1470" fmla="*/ 2452702 w 3162529"/>
                  <a:gd name="connsiteY1470" fmla="*/ 325335 h 1910656"/>
                  <a:gd name="connsiteX1471" fmla="*/ 2446200 w 3162529"/>
                  <a:gd name="connsiteY1471" fmla="*/ 321206 h 1910656"/>
                  <a:gd name="connsiteX1472" fmla="*/ 2426785 w 3162529"/>
                  <a:gd name="connsiteY1472" fmla="*/ 309170 h 1910656"/>
                  <a:gd name="connsiteX1473" fmla="*/ 2413343 w 3162529"/>
                  <a:gd name="connsiteY1473" fmla="*/ 302405 h 1910656"/>
                  <a:gd name="connsiteX1474" fmla="*/ 2407281 w 3162529"/>
                  <a:gd name="connsiteY1474" fmla="*/ 296870 h 1910656"/>
                  <a:gd name="connsiteX1475" fmla="*/ 2406930 w 3162529"/>
                  <a:gd name="connsiteY1475" fmla="*/ 296168 h 1910656"/>
                  <a:gd name="connsiteX1476" fmla="*/ 2404821 w 3162529"/>
                  <a:gd name="connsiteY1476" fmla="*/ 293093 h 1910656"/>
                  <a:gd name="connsiteX1477" fmla="*/ 2385054 w 3162529"/>
                  <a:gd name="connsiteY1477" fmla="*/ 283341 h 1910656"/>
                  <a:gd name="connsiteX1478" fmla="*/ 2379607 w 3162529"/>
                  <a:gd name="connsiteY1478" fmla="*/ 280266 h 1910656"/>
                  <a:gd name="connsiteX1479" fmla="*/ 2371261 w 3162529"/>
                  <a:gd name="connsiteY1479" fmla="*/ 269548 h 1910656"/>
                  <a:gd name="connsiteX1480" fmla="*/ 2346135 w 3162529"/>
                  <a:gd name="connsiteY1480" fmla="*/ 259005 h 1910656"/>
                  <a:gd name="connsiteX1481" fmla="*/ 2342094 w 3162529"/>
                  <a:gd name="connsiteY1481" fmla="*/ 255931 h 1910656"/>
                  <a:gd name="connsiteX1482" fmla="*/ 2337525 w 3162529"/>
                  <a:gd name="connsiteY1482" fmla="*/ 252065 h 1910656"/>
                  <a:gd name="connsiteX1483" fmla="*/ 2329706 w 3162529"/>
                  <a:gd name="connsiteY1483" fmla="*/ 247760 h 1910656"/>
                  <a:gd name="connsiteX1484" fmla="*/ 2316089 w 3162529"/>
                  <a:gd name="connsiteY1484" fmla="*/ 238360 h 1910656"/>
                  <a:gd name="connsiteX1485" fmla="*/ 2313805 w 3162529"/>
                  <a:gd name="connsiteY1485" fmla="*/ 235636 h 1910656"/>
                  <a:gd name="connsiteX1486" fmla="*/ 2306689 w 3162529"/>
                  <a:gd name="connsiteY1486" fmla="*/ 232298 h 1910656"/>
                  <a:gd name="connsiteX1487" fmla="*/ 2287361 w 3162529"/>
                  <a:gd name="connsiteY1487" fmla="*/ 224479 h 1910656"/>
                  <a:gd name="connsiteX1488" fmla="*/ 2285867 w 3162529"/>
                  <a:gd name="connsiteY1488" fmla="*/ 223513 h 1910656"/>
                  <a:gd name="connsiteX1489" fmla="*/ 2276555 w 3162529"/>
                  <a:gd name="connsiteY1489" fmla="*/ 219471 h 1910656"/>
                  <a:gd name="connsiteX1490" fmla="*/ 2269614 w 3162529"/>
                  <a:gd name="connsiteY1490" fmla="*/ 216484 h 1910656"/>
                  <a:gd name="connsiteX1491" fmla="*/ 2269087 w 3162529"/>
                  <a:gd name="connsiteY1491" fmla="*/ 216045 h 1910656"/>
                  <a:gd name="connsiteX1492" fmla="*/ 2260741 w 3162529"/>
                  <a:gd name="connsiteY1492" fmla="*/ 210422 h 1910656"/>
                  <a:gd name="connsiteX1493" fmla="*/ 2262059 w 3162529"/>
                  <a:gd name="connsiteY1493" fmla="*/ 209632 h 1910656"/>
                  <a:gd name="connsiteX1494" fmla="*/ 2233155 w 3162529"/>
                  <a:gd name="connsiteY1494" fmla="*/ 198386 h 1910656"/>
                  <a:gd name="connsiteX1495" fmla="*/ 2227620 w 3162529"/>
                  <a:gd name="connsiteY1495" fmla="*/ 190831 h 1910656"/>
                  <a:gd name="connsiteX1496" fmla="*/ 2215497 w 3162529"/>
                  <a:gd name="connsiteY1496" fmla="*/ 189074 h 1910656"/>
                  <a:gd name="connsiteX1497" fmla="*/ 2198980 w 3162529"/>
                  <a:gd name="connsiteY1497" fmla="*/ 180552 h 1910656"/>
                  <a:gd name="connsiteX1498" fmla="*/ 2192391 w 3162529"/>
                  <a:gd name="connsiteY1498" fmla="*/ 176950 h 1910656"/>
                  <a:gd name="connsiteX1499" fmla="*/ 2190283 w 3162529"/>
                  <a:gd name="connsiteY1499" fmla="*/ 175632 h 1910656"/>
                  <a:gd name="connsiteX1500" fmla="*/ 2189492 w 3162529"/>
                  <a:gd name="connsiteY1500" fmla="*/ 175105 h 1910656"/>
                  <a:gd name="connsiteX1501" fmla="*/ 2167441 w 3162529"/>
                  <a:gd name="connsiteY1501" fmla="*/ 164123 h 1910656"/>
                  <a:gd name="connsiteX1502" fmla="*/ 2166474 w 3162529"/>
                  <a:gd name="connsiteY1502" fmla="*/ 163245 h 1910656"/>
                  <a:gd name="connsiteX1503" fmla="*/ 2164717 w 3162529"/>
                  <a:gd name="connsiteY1503" fmla="*/ 161927 h 1910656"/>
                  <a:gd name="connsiteX1504" fmla="*/ 2164717 w 3162529"/>
                  <a:gd name="connsiteY1504" fmla="*/ 161927 h 1910656"/>
                  <a:gd name="connsiteX1505" fmla="*/ 2164453 w 3162529"/>
                  <a:gd name="connsiteY1505" fmla="*/ 161927 h 1910656"/>
                  <a:gd name="connsiteX1506" fmla="*/ 2134759 w 3162529"/>
                  <a:gd name="connsiteY1506" fmla="*/ 153669 h 1910656"/>
                  <a:gd name="connsiteX1507" fmla="*/ 2133090 w 3162529"/>
                  <a:gd name="connsiteY1507" fmla="*/ 152966 h 1910656"/>
                  <a:gd name="connsiteX1508" fmla="*/ 2131333 w 3162529"/>
                  <a:gd name="connsiteY1508" fmla="*/ 152263 h 1910656"/>
                  <a:gd name="connsiteX1509" fmla="*/ 2125710 w 3162529"/>
                  <a:gd name="connsiteY1509" fmla="*/ 145059 h 1910656"/>
                  <a:gd name="connsiteX1510" fmla="*/ 2125622 w 3162529"/>
                  <a:gd name="connsiteY1510" fmla="*/ 144444 h 1910656"/>
                  <a:gd name="connsiteX1511" fmla="*/ 2102956 w 3162529"/>
                  <a:gd name="connsiteY1511" fmla="*/ 142599 h 1910656"/>
                  <a:gd name="connsiteX1512" fmla="*/ 2097509 w 3162529"/>
                  <a:gd name="connsiteY1512" fmla="*/ 141545 h 1910656"/>
                  <a:gd name="connsiteX1513" fmla="*/ 2075018 w 3162529"/>
                  <a:gd name="connsiteY1513" fmla="*/ 131090 h 1910656"/>
                  <a:gd name="connsiteX1514" fmla="*/ 2072734 w 3162529"/>
                  <a:gd name="connsiteY1514" fmla="*/ 130651 h 1910656"/>
                  <a:gd name="connsiteX1515" fmla="*/ 2070186 w 3162529"/>
                  <a:gd name="connsiteY1515" fmla="*/ 130124 h 1910656"/>
                  <a:gd name="connsiteX1516" fmla="*/ 2047608 w 3162529"/>
                  <a:gd name="connsiteY1516" fmla="*/ 124941 h 1910656"/>
                  <a:gd name="connsiteX1517" fmla="*/ 2042688 w 3162529"/>
                  <a:gd name="connsiteY1517" fmla="*/ 123974 h 1910656"/>
                  <a:gd name="connsiteX1518" fmla="*/ 2033991 w 3162529"/>
                  <a:gd name="connsiteY1518" fmla="*/ 122129 h 1910656"/>
                  <a:gd name="connsiteX1519" fmla="*/ 2028192 w 3162529"/>
                  <a:gd name="connsiteY1519" fmla="*/ 118000 h 1910656"/>
                  <a:gd name="connsiteX1520" fmla="*/ 2027489 w 3162529"/>
                  <a:gd name="connsiteY1520" fmla="*/ 117297 h 1910656"/>
                  <a:gd name="connsiteX1521" fmla="*/ 2023712 w 3162529"/>
                  <a:gd name="connsiteY1521" fmla="*/ 113871 h 1910656"/>
                  <a:gd name="connsiteX1522" fmla="*/ 1998146 w 3162529"/>
                  <a:gd name="connsiteY1522" fmla="*/ 106228 h 1910656"/>
                  <a:gd name="connsiteX1523" fmla="*/ 1996389 w 3162529"/>
                  <a:gd name="connsiteY1523" fmla="*/ 105086 h 1910656"/>
                  <a:gd name="connsiteX1524" fmla="*/ 1980048 w 3162529"/>
                  <a:gd name="connsiteY1524" fmla="*/ 104910 h 1910656"/>
                  <a:gd name="connsiteX1525" fmla="*/ 1974865 w 3162529"/>
                  <a:gd name="connsiteY1525" fmla="*/ 103680 h 1910656"/>
                  <a:gd name="connsiteX1526" fmla="*/ 1964850 w 3162529"/>
                  <a:gd name="connsiteY1526" fmla="*/ 102538 h 1910656"/>
                  <a:gd name="connsiteX1527" fmla="*/ 1960633 w 3162529"/>
                  <a:gd name="connsiteY1527" fmla="*/ 101659 h 1910656"/>
                  <a:gd name="connsiteX1528" fmla="*/ 1960369 w 3162529"/>
                  <a:gd name="connsiteY1528" fmla="*/ 101659 h 1910656"/>
                  <a:gd name="connsiteX1529" fmla="*/ 1950354 w 3162529"/>
                  <a:gd name="connsiteY1529" fmla="*/ 96652 h 1910656"/>
                  <a:gd name="connsiteX1530" fmla="*/ 1949212 w 3162529"/>
                  <a:gd name="connsiteY1530" fmla="*/ 95510 h 1910656"/>
                  <a:gd name="connsiteX1531" fmla="*/ 1931817 w 3162529"/>
                  <a:gd name="connsiteY1531" fmla="*/ 91468 h 1910656"/>
                  <a:gd name="connsiteX1532" fmla="*/ 1929181 w 3162529"/>
                  <a:gd name="connsiteY1532" fmla="*/ 89799 h 1910656"/>
                  <a:gd name="connsiteX1533" fmla="*/ 1922416 w 3162529"/>
                  <a:gd name="connsiteY1533" fmla="*/ 88657 h 1910656"/>
                  <a:gd name="connsiteX1534" fmla="*/ 1916618 w 3162529"/>
                  <a:gd name="connsiteY1534" fmla="*/ 88130 h 1910656"/>
                  <a:gd name="connsiteX1535" fmla="*/ 1909414 w 3162529"/>
                  <a:gd name="connsiteY1535" fmla="*/ 84791 h 1910656"/>
                  <a:gd name="connsiteX1536" fmla="*/ 1890438 w 3162529"/>
                  <a:gd name="connsiteY1536" fmla="*/ 84704 h 1910656"/>
                  <a:gd name="connsiteX1537" fmla="*/ 1880949 w 3162529"/>
                  <a:gd name="connsiteY1537" fmla="*/ 83386 h 1910656"/>
                  <a:gd name="connsiteX1538" fmla="*/ 1874800 w 3162529"/>
                  <a:gd name="connsiteY1538" fmla="*/ 82946 h 1910656"/>
                  <a:gd name="connsiteX1539" fmla="*/ 1871285 w 3162529"/>
                  <a:gd name="connsiteY1539" fmla="*/ 82156 h 1910656"/>
                  <a:gd name="connsiteX1540" fmla="*/ 1870407 w 3162529"/>
                  <a:gd name="connsiteY1540" fmla="*/ 81892 h 1910656"/>
                  <a:gd name="connsiteX1541" fmla="*/ 1853451 w 3162529"/>
                  <a:gd name="connsiteY1541" fmla="*/ 77587 h 1910656"/>
                  <a:gd name="connsiteX1542" fmla="*/ 1857844 w 3162529"/>
                  <a:gd name="connsiteY1542" fmla="*/ 75391 h 1910656"/>
                  <a:gd name="connsiteX1543" fmla="*/ 1845808 w 3162529"/>
                  <a:gd name="connsiteY1543" fmla="*/ 71877 h 1910656"/>
                  <a:gd name="connsiteX1544" fmla="*/ 1840009 w 3162529"/>
                  <a:gd name="connsiteY1544" fmla="*/ 78027 h 1910656"/>
                  <a:gd name="connsiteX1545" fmla="*/ 1829028 w 3162529"/>
                  <a:gd name="connsiteY1545" fmla="*/ 75391 h 1910656"/>
                  <a:gd name="connsiteX1546" fmla="*/ 1828325 w 3162529"/>
                  <a:gd name="connsiteY1546" fmla="*/ 74864 h 1910656"/>
                  <a:gd name="connsiteX1547" fmla="*/ 1807416 w 3162529"/>
                  <a:gd name="connsiteY1547" fmla="*/ 73283 h 1910656"/>
                  <a:gd name="connsiteX1548" fmla="*/ 1787824 w 3162529"/>
                  <a:gd name="connsiteY1548" fmla="*/ 73195 h 1910656"/>
                  <a:gd name="connsiteX1549" fmla="*/ 1780884 w 3162529"/>
                  <a:gd name="connsiteY1549" fmla="*/ 72404 h 1910656"/>
                  <a:gd name="connsiteX1550" fmla="*/ 1774822 w 3162529"/>
                  <a:gd name="connsiteY1550" fmla="*/ 68187 h 1910656"/>
                  <a:gd name="connsiteX1551" fmla="*/ 1751277 w 3162529"/>
                  <a:gd name="connsiteY1551" fmla="*/ 65903 h 1910656"/>
                  <a:gd name="connsiteX1552" fmla="*/ 1748114 w 3162529"/>
                  <a:gd name="connsiteY1552" fmla="*/ 64761 h 1910656"/>
                  <a:gd name="connsiteX1553" fmla="*/ 1746357 w 3162529"/>
                  <a:gd name="connsiteY1553" fmla="*/ 63970 h 1910656"/>
                  <a:gd name="connsiteX1554" fmla="*/ 1718947 w 3162529"/>
                  <a:gd name="connsiteY1554" fmla="*/ 67221 h 1910656"/>
                  <a:gd name="connsiteX1555" fmla="*/ 1707087 w 3162529"/>
                  <a:gd name="connsiteY1555" fmla="*/ 67045 h 1910656"/>
                  <a:gd name="connsiteX1556" fmla="*/ 1698916 w 3162529"/>
                  <a:gd name="connsiteY1556" fmla="*/ 64058 h 1910656"/>
                  <a:gd name="connsiteX1557" fmla="*/ 1689955 w 3162529"/>
                  <a:gd name="connsiteY1557" fmla="*/ 66869 h 1910656"/>
                  <a:gd name="connsiteX1558" fmla="*/ 1672121 w 3162529"/>
                  <a:gd name="connsiteY1558" fmla="*/ 65112 h 1910656"/>
                  <a:gd name="connsiteX1559" fmla="*/ 1667992 w 3162529"/>
                  <a:gd name="connsiteY1559" fmla="*/ 64322 h 1910656"/>
                  <a:gd name="connsiteX1560" fmla="*/ 1662633 w 3162529"/>
                  <a:gd name="connsiteY1560" fmla="*/ 60280 h 1910656"/>
                  <a:gd name="connsiteX1561" fmla="*/ 1655165 w 3162529"/>
                  <a:gd name="connsiteY1561" fmla="*/ 61774 h 1910656"/>
                  <a:gd name="connsiteX1562" fmla="*/ 1645940 w 3162529"/>
                  <a:gd name="connsiteY1562" fmla="*/ 59490 h 1910656"/>
                  <a:gd name="connsiteX1563" fmla="*/ 1645238 w 3162529"/>
                  <a:gd name="connsiteY1563" fmla="*/ 58875 h 1910656"/>
                  <a:gd name="connsiteX1564" fmla="*/ 1623011 w 3162529"/>
                  <a:gd name="connsiteY1564" fmla="*/ 64673 h 1910656"/>
                  <a:gd name="connsiteX1565" fmla="*/ 1619936 w 3162529"/>
                  <a:gd name="connsiteY1565" fmla="*/ 64585 h 1910656"/>
                  <a:gd name="connsiteX1566" fmla="*/ 1615104 w 3162529"/>
                  <a:gd name="connsiteY1566" fmla="*/ 71526 h 1910656"/>
                  <a:gd name="connsiteX1567" fmla="*/ 1613962 w 3162529"/>
                  <a:gd name="connsiteY1567" fmla="*/ 65815 h 1910656"/>
                  <a:gd name="connsiteX1568" fmla="*/ 1607460 w 3162529"/>
                  <a:gd name="connsiteY1568" fmla="*/ 67045 h 1910656"/>
                  <a:gd name="connsiteX1569" fmla="*/ 1601662 w 3162529"/>
                  <a:gd name="connsiteY1569" fmla="*/ 66342 h 1910656"/>
                  <a:gd name="connsiteX1570" fmla="*/ 1600608 w 3162529"/>
                  <a:gd name="connsiteY1570" fmla="*/ 66079 h 1910656"/>
                  <a:gd name="connsiteX1571" fmla="*/ 1599642 w 3162529"/>
                  <a:gd name="connsiteY1571" fmla="*/ 65903 h 1910656"/>
                  <a:gd name="connsiteX1572" fmla="*/ 1597357 w 3162529"/>
                  <a:gd name="connsiteY1572" fmla="*/ 66694 h 1910656"/>
                  <a:gd name="connsiteX1573" fmla="*/ 1596127 w 3162529"/>
                  <a:gd name="connsiteY1573" fmla="*/ 67045 h 1910656"/>
                  <a:gd name="connsiteX1574" fmla="*/ 1568805 w 3162529"/>
                  <a:gd name="connsiteY1574" fmla="*/ 66166 h 1910656"/>
                  <a:gd name="connsiteX1575" fmla="*/ 1553430 w 3162529"/>
                  <a:gd name="connsiteY1575" fmla="*/ 63970 h 1910656"/>
                  <a:gd name="connsiteX1576" fmla="*/ 1544645 w 3162529"/>
                  <a:gd name="connsiteY1576" fmla="*/ 62740 h 1910656"/>
                  <a:gd name="connsiteX1577" fmla="*/ 1541658 w 3162529"/>
                  <a:gd name="connsiteY1577" fmla="*/ 62037 h 1910656"/>
                  <a:gd name="connsiteX1578" fmla="*/ 1523297 w 3162529"/>
                  <a:gd name="connsiteY1578" fmla="*/ 60368 h 1910656"/>
                  <a:gd name="connsiteX1579" fmla="*/ 1520485 w 3162529"/>
                  <a:gd name="connsiteY1579" fmla="*/ 63092 h 1910656"/>
                  <a:gd name="connsiteX1580" fmla="*/ 1509152 w 3162529"/>
                  <a:gd name="connsiteY1580" fmla="*/ 60192 h 1910656"/>
                  <a:gd name="connsiteX1581" fmla="*/ 1500279 w 3162529"/>
                  <a:gd name="connsiteY1581" fmla="*/ 59577 h 1910656"/>
                  <a:gd name="connsiteX1582" fmla="*/ 1498785 w 3162529"/>
                  <a:gd name="connsiteY1582" fmla="*/ 60544 h 1910656"/>
                  <a:gd name="connsiteX1583" fmla="*/ 1481654 w 3162529"/>
                  <a:gd name="connsiteY1583" fmla="*/ 62125 h 1910656"/>
                  <a:gd name="connsiteX1584" fmla="*/ 1463732 w 3162529"/>
                  <a:gd name="connsiteY1584" fmla="*/ 60895 h 1910656"/>
                  <a:gd name="connsiteX1585" fmla="*/ 1461887 w 3162529"/>
                  <a:gd name="connsiteY1585" fmla="*/ 63179 h 1910656"/>
                  <a:gd name="connsiteX1586" fmla="*/ 1459515 w 3162529"/>
                  <a:gd name="connsiteY1586" fmla="*/ 65024 h 1910656"/>
                  <a:gd name="connsiteX1587" fmla="*/ 1456616 w 3162529"/>
                  <a:gd name="connsiteY1587" fmla="*/ 64497 h 1910656"/>
                  <a:gd name="connsiteX1588" fmla="*/ 1445634 w 3162529"/>
                  <a:gd name="connsiteY1588" fmla="*/ 64673 h 1910656"/>
                  <a:gd name="connsiteX1589" fmla="*/ 1420332 w 3162529"/>
                  <a:gd name="connsiteY1589" fmla="*/ 60280 h 1910656"/>
                  <a:gd name="connsiteX1590" fmla="*/ 1418224 w 3162529"/>
                  <a:gd name="connsiteY1590" fmla="*/ 60895 h 1910656"/>
                  <a:gd name="connsiteX1591" fmla="*/ 1416906 w 3162529"/>
                  <a:gd name="connsiteY1591" fmla="*/ 61334 h 1910656"/>
                  <a:gd name="connsiteX1592" fmla="*/ 1414270 w 3162529"/>
                  <a:gd name="connsiteY1592" fmla="*/ 62564 h 1910656"/>
                  <a:gd name="connsiteX1593" fmla="*/ 1410932 w 3162529"/>
                  <a:gd name="connsiteY1593" fmla="*/ 64234 h 1910656"/>
                  <a:gd name="connsiteX1594" fmla="*/ 1397841 w 3162529"/>
                  <a:gd name="connsiteY1594" fmla="*/ 66606 h 1910656"/>
                  <a:gd name="connsiteX1595" fmla="*/ 1397314 w 3162529"/>
                  <a:gd name="connsiteY1595" fmla="*/ 67660 h 1910656"/>
                  <a:gd name="connsiteX1596" fmla="*/ 1396787 w 3162529"/>
                  <a:gd name="connsiteY1596" fmla="*/ 66518 h 1910656"/>
                  <a:gd name="connsiteX1597" fmla="*/ 1388617 w 3162529"/>
                  <a:gd name="connsiteY1597" fmla="*/ 64234 h 1910656"/>
                  <a:gd name="connsiteX1598" fmla="*/ 1385278 w 3162529"/>
                  <a:gd name="connsiteY1598" fmla="*/ 66430 h 1910656"/>
                  <a:gd name="connsiteX1599" fmla="*/ 1384751 w 3162529"/>
                  <a:gd name="connsiteY1599" fmla="*/ 66869 h 1910656"/>
                  <a:gd name="connsiteX1600" fmla="*/ 1377196 w 3162529"/>
                  <a:gd name="connsiteY1600" fmla="*/ 69768 h 1910656"/>
                  <a:gd name="connsiteX1601" fmla="*/ 1367620 w 3162529"/>
                  <a:gd name="connsiteY1601" fmla="*/ 69856 h 1910656"/>
                  <a:gd name="connsiteX1602" fmla="*/ 1346711 w 3162529"/>
                  <a:gd name="connsiteY1602" fmla="*/ 67396 h 1910656"/>
                  <a:gd name="connsiteX1603" fmla="*/ 1342933 w 3162529"/>
                  <a:gd name="connsiteY1603" fmla="*/ 68802 h 1910656"/>
                  <a:gd name="connsiteX1604" fmla="*/ 1340649 w 3162529"/>
                  <a:gd name="connsiteY1604" fmla="*/ 69681 h 1910656"/>
                  <a:gd name="connsiteX1605" fmla="*/ 1335992 w 3162529"/>
                  <a:gd name="connsiteY1605" fmla="*/ 71789 h 1910656"/>
                  <a:gd name="connsiteX1606" fmla="*/ 1329491 w 3162529"/>
                  <a:gd name="connsiteY1606" fmla="*/ 74600 h 1910656"/>
                  <a:gd name="connsiteX1607" fmla="*/ 1319212 w 3162529"/>
                  <a:gd name="connsiteY1607" fmla="*/ 69241 h 1910656"/>
                  <a:gd name="connsiteX1608" fmla="*/ 1316752 w 3162529"/>
                  <a:gd name="connsiteY1608" fmla="*/ 71086 h 1910656"/>
                  <a:gd name="connsiteX1609" fmla="*/ 1304277 w 3162529"/>
                  <a:gd name="connsiteY1609" fmla="*/ 76357 h 1910656"/>
                  <a:gd name="connsiteX1610" fmla="*/ 1300499 w 3162529"/>
                  <a:gd name="connsiteY1610" fmla="*/ 75479 h 1910656"/>
                  <a:gd name="connsiteX1611" fmla="*/ 1299270 w 3162529"/>
                  <a:gd name="connsiteY1611" fmla="*/ 77587 h 1910656"/>
                  <a:gd name="connsiteX1612" fmla="*/ 1292153 w 3162529"/>
                  <a:gd name="connsiteY1612" fmla="*/ 80487 h 1910656"/>
                  <a:gd name="connsiteX1613" fmla="*/ 1291978 w 3162529"/>
                  <a:gd name="connsiteY1613" fmla="*/ 80487 h 1910656"/>
                  <a:gd name="connsiteX1614" fmla="*/ 1284598 w 3162529"/>
                  <a:gd name="connsiteY1614" fmla="*/ 81189 h 1910656"/>
                  <a:gd name="connsiteX1615" fmla="*/ 1267554 w 3162529"/>
                  <a:gd name="connsiteY1615" fmla="*/ 83210 h 1910656"/>
                  <a:gd name="connsiteX1616" fmla="*/ 1254640 w 3162529"/>
                  <a:gd name="connsiteY1616" fmla="*/ 80662 h 1910656"/>
                  <a:gd name="connsiteX1617" fmla="*/ 1252619 w 3162529"/>
                  <a:gd name="connsiteY1617" fmla="*/ 79784 h 1910656"/>
                  <a:gd name="connsiteX1618" fmla="*/ 1250247 w 3162529"/>
                  <a:gd name="connsiteY1618" fmla="*/ 81365 h 1910656"/>
                  <a:gd name="connsiteX1619" fmla="*/ 1236366 w 3162529"/>
                  <a:gd name="connsiteY1619" fmla="*/ 85934 h 1910656"/>
                  <a:gd name="connsiteX1620" fmla="*/ 1215896 w 3162529"/>
                  <a:gd name="connsiteY1620" fmla="*/ 93753 h 1910656"/>
                  <a:gd name="connsiteX1621" fmla="*/ 1215281 w 3162529"/>
                  <a:gd name="connsiteY1621" fmla="*/ 94016 h 1910656"/>
                  <a:gd name="connsiteX1622" fmla="*/ 1205617 w 3162529"/>
                  <a:gd name="connsiteY1622" fmla="*/ 98848 h 1910656"/>
                  <a:gd name="connsiteX1623" fmla="*/ 1200610 w 3162529"/>
                  <a:gd name="connsiteY1623" fmla="*/ 97179 h 1910656"/>
                  <a:gd name="connsiteX1624" fmla="*/ 1175220 w 3162529"/>
                  <a:gd name="connsiteY1624" fmla="*/ 101835 h 1910656"/>
                  <a:gd name="connsiteX1625" fmla="*/ 1170212 w 3162529"/>
                  <a:gd name="connsiteY1625" fmla="*/ 101835 h 1910656"/>
                  <a:gd name="connsiteX1626" fmla="*/ 1157298 w 3162529"/>
                  <a:gd name="connsiteY1626" fmla="*/ 107458 h 1910656"/>
                  <a:gd name="connsiteX1627" fmla="*/ 1148512 w 3162529"/>
                  <a:gd name="connsiteY1627" fmla="*/ 111587 h 1910656"/>
                  <a:gd name="connsiteX1628" fmla="*/ 1140957 w 3162529"/>
                  <a:gd name="connsiteY1628" fmla="*/ 123799 h 1910656"/>
                  <a:gd name="connsiteX1629" fmla="*/ 1141923 w 3162529"/>
                  <a:gd name="connsiteY1629" fmla="*/ 111411 h 1910656"/>
                  <a:gd name="connsiteX1630" fmla="*/ 1140957 w 3162529"/>
                  <a:gd name="connsiteY1630" fmla="*/ 111148 h 1910656"/>
                  <a:gd name="connsiteX1631" fmla="*/ 1136652 w 3162529"/>
                  <a:gd name="connsiteY1631" fmla="*/ 114222 h 1910656"/>
                  <a:gd name="connsiteX1632" fmla="*/ 1135334 w 3162529"/>
                  <a:gd name="connsiteY1632" fmla="*/ 115365 h 1910656"/>
                  <a:gd name="connsiteX1633" fmla="*/ 1125670 w 3162529"/>
                  <a:gd name="connsiteY1633" fmla="*/ 119406 h 1910656"/>
                  <a:gd name="connsiteX1634" fmla="*/ 1114074 w 3162529"/>
                  <a:gd name="connsiteY1634" fmla="*/ 121954 h 1910656"/>
                  <a:gd name="connsiteX1635" fmla="*/ 1098963 w 3162529"/>
                  <a:gd name="connsiteY1635" fmla="*/ 125643 h 1910656"/>
                  <a:gd name="connsiteX1636" fmla="*/ 1084643 w 3162529"/>
                  <a:gd name="connsiteY1636" fmla="*/ 130739 h 1910656"/>
                  <a:gd name="connsiteX1637" fmla="*/ 1074100 w 3162529"/>
                  <a:gd name="connsiteY1637" fmla="*/ 135747 h 1910656"/>
                  <a:gd name="connsiteX1638" fmla="*/ 1050204 w 3162529"/>
                  <a:gd name="connsiteY1638" fmla="*/ 140315 h 1910656"/>
                  <a:gd name="connsiteX1639" fmla="*/ 1045196 w 3162529"/>
                  <a:gd name="connsiteY1639" fmla="*/ 145235 h 1910656"/>
                  <a:gd name="connsiteX1640" fmla="*/ 1037729 w 3162529"/>
                  <a:gd name="connsiteY1640" fmla="*/ 148310 h 1910656"/>
                  <a:gd name="connsiteX1641" fmla="*/ 1027098 w 3162529"/>
                  <a:gd name="connsiteY1641" fmla="*/ 151560 h 1910656"/>
                  <a:gd name="connsiteX1642" fmla="*/ 1016205 w 3162529"/>
                  <a:gd name="connsiteY1642" fmla="*/ 156217 h 1910656"/>
                  <a:gd name="connsiteX1643" fmla="*/ 1010318 w 3162529"/>
                  <a:gd name="connsiteY1643" fmla="*/ 157095 h 1910656"/>
                  <a:gd name="connsiteX1644" fmla="*/ 1002763 w 3162529"/>
                  <a:gd name="connsiteY1644" fmla="*/ 158676 h 1910656"/>
                  <a:gd name="connsiteX1645" fmla="*/ 994593 w 3162529"/>
                  <a:gd name="connsiteY1645" fmla="*/ 163157 h 1910656"/>
                  <a:gd name="connsiteX1646" fmla="*/ 984577 w 3162529"/>
                  <a:gd name="connsiteY1646" fmla="*/ 168604 h 1910656"/>
                  <a:gd name="connsiteX1647" fmla="*/ 968939 w 3162529"/>
                  <a:gd name="connsiteY1647" fmla="*/ 176511 h 1910656"/>
                  <a:gd name="connsiteX1648" fmla="*/ 969203 w 3162529"/>
                  <a:gd name="connsiteY1648" fmla="*/ 178531 h 1910656"/>
                  <a:gd name="connsiteX1649" fmla="*/ 967446 w 3162529"/>
                  <a:gd name="connsiteY1649" fmla="*/ 177389 h 1910656"/>
                  <a:gd name="connsiteX1650" fmla="*/ 947503 w 3162529"/>
                  <a:gd name="connsiteY1650" fmla="*/ 187229 h 1910656"/>
                  <a:gd name="connsiteX1651" fmla="*/ 940475 w 3162529"/>
                  <a:gd name="connsiteY1651" fmla="*/ 187932 h 1910656"/>
                  <a:gd name="connsiteX1652" fmla="*/ 938893 w 3162529"/>
                  <a:gd name="connsiteY1652" fmla="*/ 187844 h 1910656"/>
                  <a:gd name="connsiteX1653" fmla="*/ 937136 w 3162529"/>
                  <a:gd name="connsiteY1653" fmla="*/ 187844 h 1910656"/>
                  <a:gd name="connsiteX1654" fmla="*/ 932216 w 3162529"/>
                  <a:gd name="connsiteY1654" fmla="*/ 194257 h 1910656"/>
                  <a:gd name="connsiteX1655" fmla="*/ 931601 w 3162529"/>
                  <a:gd name="connsiteY1655" fmla="*/ 194609 h 1910656"/>
                  <a:gd name="connsiteX1656" fmla="*/ 905860 w 3162529"/>
                  <a:gd name="connsiteY1656" fmla="*/ 205415 h 1910656"/>
                  <a:gd name="connsiteX1657" fmla="*/ 897778 w 3162529"/>
                  <a:gd name="connsiteY1657" fmla="*/ 207875 h 1910656"/>
                  <a:gd name="connsiteX1658" fmla="*/ 897514 w 3162529"/>
                  <a:gd name="connsiteY1658" fmla="*/ 209280 h 1910656"/>
                  <a:gd name="connsiteX1659" fmla="*/ 889168 w 3162529"/>
                  <a:gd name="connsiteY1659" fmla="*/ 216660 h 1910656"/>
                  <a:gd name="connsiteX1660" fmla="*/ 876693 w 3162529"/>
                  <a:gd name="connsiteY1660" fmla="*/ 221580 h 1910656"/>
                  <a:gd name="connsiteX1661" fmla="*/ 860703 w 3162529"/>
                  <a:gd name="connsiteY1661" fmla="*/ 228081 h 1910656"/>
                  <a:gd name="connsiteX1662" fmla="*/ 846383 w 3162529"/>
                  <a:gd name="connsiteY1662" fmla="*/ 236866 h 1910656"/>
                  <a:gd name="connsiteX1663" fmla="*/ 841463 w 3162529"/>
                  <a:gd name="connsiteY1663" fmla="*/ 241435 h 1910656"/>
                  <a:gd name="connsiteX1664" fmla="*/ 835665 w 3162529"/>
                  <a:gd name="connsiteY1664" fmla="*/ 244773 h 1910656"/>
                  <a:gd name="connsiteX1665" fmla="*/ 822048 w 3162529"/>
                  <a:gd name="connsiteY1665" fmla="*/ 252592 h 1910656"/>
                  <a:gd name="connsiteX1666" fmla="*/ 805707 w 3162529"/>
                  <a:gd name="connsiteY1666" fmla="*/ 263135 h 1910656"/>
                  <a:gd name="connsiteX1667" fmla="*/ 796131 w 3162529"/>
                  <a:gd name="connsiteY1667" fmla="*/ 266122 h 1910656"/>
                  <a:gd name="connsiteX1668" fmla="*/ 793495 w 3162529"/>
                  <a:gd name="connsiteY1668" fmla="*/ 267352 h 1910656"/>
                  <a:gd name="connsiteX1669" fmla="*/ 783480 w 3162529"/>
                  <a:gd name="connsiteY1669" fmla="*/ 277982 h 1910656"/>
                  <a:gd name="connsiteX1670" fmla="*/ 781811 w 3162529"/>
                  <a:gd name="connsiteY1670" fmla="*/ 278597 h 1910656"/>
                  <a:gd name="connsiteX1671" fmla="*/ 754400 w 3162529"/>
                  <a:gd name="connsiteY1671" fmla="*/ 290984 h 1910656"/>
                  <a:gd name="connsiteX1672" fmla="*/ 754400 w 3162529"/>
                  <a:gd name="connsiteY1672" fmla="*/ 293356 h 1910656"/>
                  <a:gd name="connsiteX1673" fmla="*/ 754400 w 3162529"/>
                  <a:gd name="connsiteY1673" fmla="*/ 293971 h 1910656"/>
                  <a:gd name="connsiteX1674" fmla="*/ 754664 w 3162529"/>
                  <a:gd name="connsiteY1674" fmla="*/ 301790 h 1910656"/>
                  <a:gd name="connsiteX1675" fmla="*/ 746933 w 3162529"/>
                  <a:gd name="connsiteY1675" fmla="*/ 300648 h 1910656"/>
                  <a:gd name="connsiteX1676" fmla="*/ 742892 w 3162529"/>
                  <a:gd name="connsiteY1676" fmla="*/ 303547 h 1910656"/>
                  <a:gd name="connsiteX1677" fmla="*/ 732437 w 3162529"/>
                  <a:gd name="connsiteY1677" fmla="*/ 310488 h 1910656"/>
                  <a:gd name="connsiteX1678" fmla="*/ 730416 w 3162529"/>
                  <a:gd name="connsiteY1678" fmla="*/ 311981 h 1910656"/>
                  <a:gd name="connsiteX1679" fmla="*/ 722773 w 3162529"/>
                  <a:gd name="connsiteY1679" fmla="*/ 316198 h 1910656"/>
                  <a:gd name="connsiteX1680" fmla="*/ 702655 w 3162529"/>
                  <a:gd name="connsiteY1680" fmla="*/ 330782 h 1910656"/>
                  <a:gd name="connsiteX1681" fmla="*/ 702215 w 3162529"/>
                  <a:gd name="connsiteY1681" fmla="*/ 331309 h 1910656"/>
                  <a:gd name="connsiteX1682" fmla="*/ 678319 w 3162529"/>
                  <a:gd name="connsiteY1682" fmla="*/ 346332 h 1910656"/>
                  <a:gd name="connsiteX1683" fmla="*/ 670764 w 3162529"/>
                  <a:gd name="connsiteY1683" fmla="*/ 352306 h 1910656"/>
                  <a:gd name="connsiteX1684" fmla="*/ 651699 w 3162529"/>
                  <a:gd name="connsiteY1684" fmla="*/ 367856 h 1910656"/>
                  <a:gd name="connsiteX1685" fmla="*/ 649503 w 3162529"/>
                  <a:gd name="connsiteY1685" fmla="*/ 371458 h 1910656"/>
                  <a:gd name="connsiteX1686" fmla="*/ 648976 w 3162529"/>
                  <a:gd name="connsiteY1686" fmla="*/ 372513 h 1910656"/>
                  <a:gd name="connsiteX1687" fmla="*/ 645110 w 3162529"/>
                  <a:gd name="connsiteY1687" fmla="*/ 377784 h 1910656"/>
                  <a:gd name="connsiteX1688" fmla="*/ 628594 w 3162529"/>
                  <a:gd name="connsiteY1688" fmla="*/ 390698 h 1910656"/>
                  <a:gd name="connsiteX1689" fmla="*/ 614449 w 3162529"/>
                  <a:gd name="connsiteY1689" fmla="*/ 401680 h 1910656"/>
                  <a:gd name="connsiteX1690" fmla="*/ 611814 w 3162529"/>
                  <a:gd name="connsiteY1690" fmla="*/ 404140 h 1910656"/>
                  <a:gd name="connsiteX1691" fmla="*/ 603555 w 3162529"/>
                  <a:gd name="connsiteY1691" fmla="*/ 413101 h 1910656"/>
                  <a:gd name="connsiteX1692" fmla="*/ 593979 w 3162529"/>
                  <a:gd name="connsiteY1692" fmla="*/ 413540 h 1910656"/>
                  <a:gd name="connsiteX1693" fmla="*/ 578693 w 3162529"/>
                  <a:gd name="connsiteY1693" fmla="*/ 433922 h 1910656"/>
                  <a:gd name="connsiteX1694" fmla="*/ 566305 w 3162529"/>
                  <a:gd name="connsiteY1694" fmla="*/ 442268 h 1910656"/>
                  <a:gd name="connsiteX1695" fmla="*/ 561386 w 3162529"/>
                  <a:gd name="connsiteY1695" fmla="*/ 445958 h 1910656"/>
                  <a:gd name="connsiteX1696" fmla="*/ 561210 w 3162529"/>
                  <a:gd name="connsiteY1696" fmla="*/ 446134 h 1910656"/>
                  <a:gd name="connsiteX1697" fmla="*/ 558486 w 3162529"/>
                  <a:gd name="connsiteY1697" fmla="*/ 448770 h 1910656"/>
                  <a:gd name="connsiteX1698" fmla="*/ 558486 w 3162529"/>
                  <a:gd name="connsiteY1698" fmla="*/ 449385 h 1910656"/>
                  <a:gd name="connsiteX1699" fmla="*/ 555587 w 3162529"/>
                  <a:gd name="connsiteY1699" fmla="*/ 456325 h 1910656"/>
                  <a:gd name="connsiteX1700" fmla="*/ 552600 w 3162529"/>
                  <a:gd name="connsiteY1700" fmla="*/ 459048 h 1910656"/>
                  <a:gd name="connsiteX1701" fmla="*/ 535205 w 3162529"/>
                  <a:gd name="connsiteY1701" fmla="*/ 474511 h 1910656"/>
                  <a:gd name="connsiteX1702" fmla="*/ 528177 w 3162529"/>
                  <a:gd name="connsiteY1702" fmla="*/ 478991 h 1910656"/>
                  <a:gd name="connsiteX1703" fmla="*/ 525102 w 3162529"/>
                  <a:gd name="connsiteY1703" fmla="*/ 480748 h 1910656"/>
                  <a:gd name="connsiteX1704" fmla="*/ 523257 w 3162529"/>
                  <a:gd name="connsiteY1704" fmla="*/ 481803 h 1910656"/>
                  <a:gd name="connsiteX1705" fmla="*/ 522554 w 3162529"/>
                  <a:gd name="connsiteY1705" fmla="*/ 482154 h 1910656"/>
                  <a:gd name="connsiteX1706" fmla="*/ 505335 w 3162529"/>
                  <a:gd name="connsiteY1706" fmla="*/ 506929 h 1910656"/>
                  <a:gd name="connsiteX1707" fmla="*/ 497779 w 3162529"/>
                  <a:gd name="connsiteY1707" fmla="*/ 515099 h 1910656"/>
                  <a:gd name="connsiteX1708" fmla="*/ 485744 w 3162529"/>
                  <a:gd name="connsiteY1708" fmla="*/ 520370 h 1910656"/>
                  <a:gd name="connsiteX1709" fmla="*/ 485744 w 3162529"/>
                  <a:gd name="connsiteY1709" fmla="*/ 521688 h 1910656"/>
                  <a:gd name="connsiteX1710" fmla="*/ 482669 w 3162529"/>
                  <a:gd name="connsiteY1710" fmla="*/ 531967 h 1910656"/>
                  <a:gd name="connsiteX1711" fmla="*/ 461320 w 3162529"/>
                  <a:gd name="connsiteY1711" fmla="*/ 551910 h 1910656"/>
                  <a:gd name="connsiteX1712" fmla="*/ 457455 w 3162529"/>
                  <a:gd name="connsiteY1712" fmla="*/ 555336 h 1910656"/>
                  <a:gd name="connsiteX1713" fmla="*/ 457455 w 3162529"/>
                  <a:gd name="connsiteY1713" fmla="*/ 555336 h 1910656"/>
                  <a:gd name="connsiteX1714" fmla="*/ 457103 w 3162529"/>
                  <a:gd name="connsiteY1714" fmla="*/ 558850 h 1910656"/>
                  <a:gd name="connsiteX1715" fmla="*/ 454555 w 3162529"/>
                  <a:gd name="connsiteY1715" fmla="*/ 565703 h 1910656"/>
                  <a:gd name="connsiteX1716" fmla="*/ 444189 w 3162529"/>
                  <a:gd name="connsiteY1716" fmla="*/ 576158 h 1910656"/>
                  <a:gd name="connsiteX1717" fmla="*/ 440762 w 3162529"/>
                  <a:gd name="connsiteY1717" fmla="*/ 579584 h 1910656"/>
                  <a:gd name="connsiteX1718" fmla="*/ 439620 w 3162529"/>
                  <a:gd name="connsiteY1718" fmla="*/ 580814 h 1910656"/>
                  <a:gd name="connsiteX1719" fmla="*/ 435052 w 3162529"/>
                  <a:gd name="connsiteY1719" fmla="*/ 585031 h 1910656"/>
                  <a:gd name="connsiteX1720" fmla="*/ 414318 w 3162529"/>
                  <a:gd name="connsiteY1720" fmla="*/ 609454 h 1910656"/>
                  <a:gd name="connsiteX1721" fmla="*/ 402810 w 3162529"/>
                  <a:gd name="connsiteY1721" fmla="*/ 620084 h 1910656"/>
                  <a:gd name="connsiteX1722" fmla="*/ 401755 w 3162529"/>
                  <a:gd name="connsiteY1722" fmla="*/ 624301 h 1910656"/>
                  <a:gd name="connsiteX1723" fmla="*/ 401667 w 3162529"/>
                  <a:gd name="connsiteY1723" fmla="*/ 625092 h 1910656"/>
                  <a:gd name="connsiteX1724" fmla="*/ 399295 w 3162529"/>
                  <a:gd name="connsiteY1724" fmla="*/ 631330 h 1910656"/>
                  <a:gd name="connsiteX1725" fmla="*/ 391564 w 3162529"/>
                  <a:gd name="connsiteY1725" fmla="*/ 640203 h 1910656"/>
                  <a:gd name="connsiteX1726" fmla="*/ 381900 w 3162529"/>
                  <a:gd name="connsiteY1726" fmla="*/ 651536 h 1910656"/>
                  <a:gd name="connsiteX1727" fmla="*/ 376981 w 3162529"/>
                  <a:gd name="connsiteY1727" fmla="*/ 656192 h 1910656"/>
                  <a:gd name="connsiteX1728" fmla="*/ 373291 w 3162529"/>
                  <a:gd name="connsiteY1728" fmla="*/ 661200 h 1910656"/>
                  <a:gd name="connsiteX1729" fmla="*/ 371182 w 3162529"/>
                  <a:gd name="connsiteY1729" fmla="*/ 666647 h 1910656"/>
                  <a:gd name="connsiteX1730" fmla="*/ 361079 w 3162529"/>
                  <a:gd name="connsiteY1730" fmla="*/ 670073 h 1910656"/>
                  <a:gd name="connsiteX1731" fmla="*/ 356423 w 3162529"/>
                  <a:gd name="connsiteY1731" fmla="*/ 671479 h 1910656"/>
                  <a:gd name="connsiteX1732" fmla="*/ 354490 w 3162529"/>
                  <a:gd name="connsiteY1732" fmla="*/ 687820 h 1910656"/>
                  <a:gd name="connsiteX1733" fmla="*/ 353875 w 3162529"/>
                  <a:gd name="connsiteY1733" fmla="*/ 688698 h 1910656"/>
                  <a:gd name="connsiteX1734" fmla="*/ 350976 w 3162529"/>
                  <a:gd name="connsiteY1734" fmla="*/ 693706 h 1910656"/>
                  <a:gd name="connsiteX1735" fmla="*/ 339818 w 3162529"/>
                  <a:gd name="connsiteY1735" fmla="*/ 707235 h 1910656"/>
                  <a:gd name="connsiteX1736" fmla="*/ 349043 w 3162529"/>
                  <a:gd name="connsiteY1736" fmla="*/ 709959 h 1910656"/>
                  <a:gd name="connsiteX1737" fmla="*/ 335953 w 3162529"/>
                  <a:gd name="connsiteY1737" fmla="*/ 717602 h 1910656"/>
                  <a:gd name="connsiteX1738" fmla="*/ 334811 w 3162529"/>
                  <a:gd name="connsiteY1738" fmla="*/ 718217 h 1910656"/>
                  <a:gd name="connsiteX1739" fmla="*/ 334196 w 3162529"/>
                  <a:gd name="connsiteY1739" fmla="*/ 718569 h 1910656"/>
                  <a:gd name="connsiteX1740" fmla="*/ 331121 w 3162529"/>
                  <a:gd name="connsiteY1740" fmla="*/ 721116 h 1910656"/>
                  <a:gd name="connsiteX1741" fmla="*/ 323478 w 3162529"/>
                  <a:gd name="connsiteY1741" fmla="*/ 732625 h 1910656"/>
                  <a:gd name="connsiteX1742" fmla="*/ 318470 w 3162529"/>
                  <a:gd name="connsiteY1742" fmla="*/ 743783 h 1910656"/>
                  <a:gd name="connsiteX1743" fmla="*/ 315922 w 3162529"/>
                  <a:gd name="connsiteY1743" fmla="*/ 748351 h 1910656"/>
                  <a:gd name="connsiteX1744" fmla="*/ 316274 w 3162529"/>
                  <a:gd name="connsiteY1744" fmla="*/ 751777 h 1910656"/>
                  <a:gd name="connsiteX1745" fmla="*/ 313638 w 3162529"/>
                  <a:gd name="connsiteY1745" fmla="*/ 753974 h 1910656"/>
                  <a:gd name="connsiteX1746" fmla="*/ 303359 w 3162529"/>
                  <a:gd name="connsiteY1746" fmla="*/ 768557 h 1910656"/>
                  <a:gd name="connsiteX1747" fmla="*/ 285613 w 3162529"/>
                  <a:gd name="connsiteY1747" fmla="*/ 790082 h 1910656"/>
                  <a:gd name="connsiteX1748" fmla="*/ 284558 w 3162529"/>
                  <a:gd name="connsiteY1748" fmla="*/ 793244 h 1910656"/>
                  <a:gd name="connsiteX1749" fmla="*/ 269711 w 3162529"/>
                  <a:gd name="connsiteY1749" fmla="*/ 818722 h 1910656"/>
                  <a:gd name="connsiteX1750" fmla="*/ 270150 w 3162529"/>
                  <a:gd name="connsiteY1750" fmla="*/ 819688 h 1910656"/>
                  <a:gd name="connsiteX1751" fmla="*/ 268745 w 3162529"/>
                  <a:gd name="connsiteY1751" fmla="*/ 829791 h 1910656"/>
                  <a:gd name="connsiteX1752" fmla="*/ 265582 w 3162529"/>
                  <a:gd name="connsiteY1752" fmla="*/ 835765 h 1910656"/>
                  <a:gd name="connsiteX1753" fmla="*/ 253985 w 3162529"/>
                  <a:gd name="connsiteY1753" fmla="*/ 854918 h 1910656"/>
                  <a:gd name="connsiteX1754" fmla="*/ 253897 w 3162529"/>
                  <a:gd name="connsiteY1754" fmla="*/ 855093 h 1910656"/>
                  <a:gd name="connsiteX1755" fmla="*/ 245024 w 3162529"/>
                  <a:gd name="connsiteY1755" fmla="*/ 869413 h 1910656"/>
                  <a:gd name="connsiteX1756" fmla="*/ 245024 w 3162529"/>
                  <a:gd name="connsiteY1756" fmla="*/ 869501 h 1910656"/>
                  <a:gd name="connsiteX1757" fmla="*/ 242652 w 3162529"/>
                  <a:gd name="connsiteY1757" fmla="*/ 874860 h 1910656"/>
                  <a:gd name="connsiteX1758" fmla="*/ 237908 w 3162529"/>
                  <a:gd name="connsiteY1758" fmla="*/ 878902 h 1910656"/>
                  <a:gd name="connsiteX1759" fmla="*/ 231758 w 3162529"/>
                  <a:gd name="connsiteY1759" fmla="*/ 884964 h 1910656"/>
                  <a:gd name="connsiteX1760" fmla="*/ 230704 w 3162529"/>
                  <a:gd name="connsiteY1760" fmla="*/ 891113 h 1910656"/>
                  <a:gd name="connsiteX1761" fmla="*/ 228683 w 3162529"/>
                  <a:gd name="connsiteY1761" fmla="*/ 901480 h 1910656"/>
                  <a:gd name="connsiteX1762" fmla="*/ 226838 w 3162529"/>
                  <a:gd name="connsiteY1762" fmla="*/ 906224 h 1910656"/>
                  <a:gd name="connsiteX1763" fmla="*/ 212782 w 3162529"/>
                  <a:gd name="connsiteY1763" fmla="*/ 925903 h 1910656"/>
                  <a:gd name="connsiteX1764" fmla="*/ 215417 w 3162529"/>
                  <a:gd name="connsiteY1764" fmla="*/ 928100 h 1910656"/>
                  <a:gd name="connsiteX1765" fmla="*/ 212343 w 3162529"/>
                  <a:gd name="connsiteY1765" fmla="*/ 933020 h 1910656"/>
                  <a:gd name="connsiteX1766" fmla="*/ 209795 w 3162529"/>
                  <a:gd name="connsiteY1766" fmla="*/ 940224 h 1910656"/>
                  <a:gd name="connsiteX1767" fmla="*/ 199780 w 3162529"/>
                  <a:gd name="connsiteY1767" fmla="*/ 957267 h 1910656"/>
                  <a:gd name="connsiteX1768" fmla="*/ 199955 w 3162529"/>
                  <a:gd name="connsiteY1768" fmla="*/ 960254 h 1910656"/>
                  <a:gd name="connsiteX1769" fmla="*/ 200131 w 3162529"/>
                  <a:gd name="connsiteY1769" fmla="*/ 961572 h 1910656"/>
                  <a:gd name="connsiteX1770" fmla="*/ 198550 w 3162529"/>
                  <a:gd name="connsiteY1770" fmla="*/ 970972 h 1910656"/>
                  <a:gd name="connsiteX1771" fmla="*/ 192488 w 3162529"/>
                  <a:gd name="connsiteY1771" fmla="*/ 981954 h 1910656"/>
                  <a:gd name="connsiteX1772" fmla="*/ 180540 w 3162529"/>
                  <a:gd name="connsiteY1772" fmla="*/ 1000052 h 1910656"/>
                  <a:gd name="connsiteX1773" fmla="*/ 180012 w 3162529"/>
                  <a:gd name="connsiteY1773" fmla="*/ 1000931 h 1910656"/>
                  <a:gd name="connsiteX1774" fmla="*/ 177728 w 3162529"/>
                  <a:gd name="connsiteY1774" fmla="*/ 1019468 h 1910656"/>
                  <a:gd name="connsiteX1775" fmla="*/ 176674 w 3162529"/>
                  <a:gd name="connsiteY1775" fmla="*/ 1021225 h 1910656"/>
                  <a:gd name="connsiteX1776" fmla="*/ 174126 w 3162529"/>
                  <a:gd name="connsiteY1776" fmla="*/ 1026760 h 1910656"/>
                  <a:gd name="connsiteX1777" fmla="*/ 163935 w 3162529"/>
                  <a:gd name="connsiteY1777" fmla="*/ 1042046 h 1910656"/>
                  <a:gd name="connsiteX1778" fmla="*/ 165780 w 3162529"/>
                  <a:gd name="connsiteY1778" fmla="*/ 1045033 h 1910656"/>
                  <a:gd name="connsiteX1779" fmla="*/ 165165 w 3162529"/>
                  <a:gd name="connsiteY1779" fmla="*/ 1053819 h 1910656"/>
                  <a:gd name="connsiteX1780" fmla="*/ 153305 w 3162529"/>
                  <a:gd name="connsiteY1780" fmla="*/ 1079472 h 1910656"/>
                  <a:gd name="connsiteX1781" fmla="*/ 154623 w 3162529"/>
                  <a:gd name="connsiteY1781" fmla="*/ 1079120 h 1910656"/>
                  <a:gd name="connsiteX1782" fmla="*/ 151723 w 3162529"/>
                  <a:gd name="connsiteY1782" fmla="*/ 1090102 h 1910656"/>
                  <a:gd name="connsiteX1783" fmla="*/ 151636 w 3162529"/>
                  <a:gd name="connsiteY1783" fmla="*/ 1090629 h 1910656"/>
                  <a:gd name="connsiteX1784" fmla="*/ 148912 w 3162529"/>
                  <a:gd name="connsiteY1784" fmla="*/ 1096691 h 1910656"/>
                  <a:gd name="connsiteX1785" fmla="*/ 144783 w 3162529"/>
                  <a:gd name="connsiteY1785" fmla="*/ 1107497 h 1910656"/>
                  <a:gd name="connsiteX1786" fmla="*/ 140215 w 3162529"/>
                  <a:gd name="connsiteY1786" fmla="*/ 1121202 h 1910656"/>
                  <a:gd name="connsiteX1787" fmla="*/ 137755 w 3162529"/>
                  <a:gd name="connsiteY1787" fmla="*/ 1127879 h 1910656"/>
                  <a:gd name="connsiteX1788" fmla="*/ 131429 w 3162529"/>
                  <a:gd name="connsiteY1788" fmla="*/ 1145802 h 1910656"/>
                  <a:gd name="connsiteX1789" fmla="*/ 129145 w 3162529"/>
                  <a:gd name="connsiteY1789" fmla="*/ 1159946 h 1910656"/>
                  <a:gd name="connsiteX1790" fmla="*/ 121326 w 3162529"/>
                  <a:gd name="connsiteY1790" fmla="*/ 1170752 h 1910656"/>
                  <a:gd name="connsiteX1791" fmla="*/ 124137 w 3162529"/>
                  <a:gd name="connsiteY1791" fmla="*/ 1174178 h 1910656"/>
                  <a:gd name="connsiteX1792" fmla="*/ 123083 w 3162529"/>
                  <a:gd name="connsiteY1792" fmla="*/ 1184194 h 1910656"/>
                  <a:gd name="connsiteX1793" fmla="*/ 122556 w 3162529"/>
                  <a:gd name="connsiteY1793" fmla="*/ 1185336 h 1910656"/>
                  <a:gd name="connsiteX1794" fmla="*/ 120272 w 3162529"/>
                  <a:gd name="connsiteY1794" fmla="*/ 1191749 h 1910656"/>
                  <a:gd name="connsiteX1795" fmla="*/ 110696 w 3162529"/>
                  <a:gd name="connsiteY1795" fmla="*/ 1217402 h 1910656"/>
                  <a:gd name="connsiteX1796" fmla="*/ 110081 w 3162529"/>
                  <a:gd name="connsiteY1796" fmla="*/ 1218720 h 1910656"/>
                  <a:gd name="connsiteX1797" fmla="*/ 110520 w 3162529"/>
                  <a:gd name="connsiteY1797" fmla="*/ 1221971 h 1910656"/>
                  <a:gd name="connsiteX1798" fmla="*/ 110696 w 3162529"/>
                  <a:gd name="connsiteY1798" fmla="*/ 1222498 h 1910656"/>
                  <a:gd name="connsiteX1799" fmla="*/ 109027 w 3162529"/>
                  <a:gd name="connsiteY1799" fmla="*/ 1231107 h 1910656"/>
                  <a:gd name="connsiteX1800" fmla="*/ 106040 w 3162529"/>
                  <a:gd name="connsiteY1800" fmla="*/ 1241826 h 1910656"/>
                  <a:gd name="connsiteX1801" fmla="*/ 102701 w 3162529"/>
                  <a:gd name="connsiteY1801" fmla="*/ 1256673 h 1910656"/>
                  <a:gd name="connsiteX1802" fmla="*/ 102262 w 3162529"/>
                  <a:gd name="connsiteY1802" fmla="*/ 1258079 h 1910656"/>
                  <a:gd name="connsiteX1803" fmla="*/ 99099 w 3162529"/>
                  <a:gd name="connsiteY1803" fmla="*/ 1264580 h 1910656"/>
                  <a:gd name="connsiteX1804" fmla="*/ 98133 w 3162529"/>
                  <a:gd name="connsiteY1804" fmla="*/ 1265546 h 1910656"/>
                  <a:gd name="connsiteX1805" fmla="*/ 95585 w 3162529"/>
                  <a:gd name="connsiteY1805" fmla="*/ 1268445 h 1910656"/>
                  <a:gd name="connsiteX1806" fmla="*/ 96288 w 3162529"/>
                  <a:gd name="connsiteY1806" fmla="*/ 1269324 h 1910656"/>
                  <a:gd name="connsiteX1807" fmla="*/ 100593 w 3162529"/>
                  <a:gd name="connsiteY1807" fmla="*/ 1273717 h 1910656"/>
                  <a:gd name="connsiteX1808" fmla="*/ 96463 w 3162529"/>
                  <a:gd name="connsiteY1808" fmla="*/ 1278285 h 1910656"/>
                  <a:gd name="connsiteX1809" fmla="*/ 95497 w 3162529"/>
                  <a:gd name="connsiteY1809" fmla="*/ 1284435 h 1910656"/>
                  <a:gd name="connsiteX1810" fmla="*/ 90665 w 3162529"/>
                  <a:gd name="connsiteY1810" fmla="*/ 1299985 h 1910656"/>
                  <a:gd name="connsiteX1811" fmla="*/ 91192 w 3162529"/>
                  <a:gd name="connsiteY1811" fmla="*/ 1301391 h 1910656"/>
                  <a:gd name="connsiteX1812" fmla="*/ 91368 w 3162529"/>
                  <a:gd name="connsiteY1812" fmla="*/ 1301830 h 1910656"/>
                  <a:gd name="connsiteX1813" fmla="*/ 92598 w 3162529"/>
                  <a:gd name="connsiteY1813" fmla="*/ 1308507 h 1910656"/>
                  <a:gd name="connsiteX1814" fmla="*/ 90753 w 3162529"/>
                  <a:gd name="connsiteY1814" fmla="*/ 1317028 h 1910656"/>
                  <a:gd name="connsiteX1815" fmla="*/ 84427 w 3162529"/>
                  <a:gd name="connsiteY1815" fmla="*/ 1342506 h 1910656"/>
                  <a:gd name="connsiteX1816" fmla="*/ 83110 w 3162529"/>
                  <a:gd name="connsiteY1816" fmla="*/ 1346372 h 1910656"/>
                  <a:gd name="connsiteX1817" fmla="*/ 81265 w 3162529"/>
                  <a:gd name="connsiteY1817" fmla="*/ 1368774 h 1910656"/>
                  <a:gd name="connsiteX1818" fmla="*/ 76433 w 3162529"/>
                  <a:gd name="connsiteY1818" fmla="*/ 1383358 h 1910656"/>
                  <a:gd name="connsiteX1819" fmla="*/ 78453 w 3162529"/>
                  <a:gd name="connsiteY1819" fmla="*/ 1389069 h 1910656"/>
                  <a:gd name="connsiteX1820" fmla="*/ 79420 w 3162529"/>
                  <a:gd name="connsiteY1820" fmla="*/ 1391880 h 1910656"/>
                  <a:gd name="connsiteX1821" fmla="*/ 79068 w 3162529"/>
                  <a:gd name="connsiteY1821" fmla="*/ 1397766 h 1910656"/>
                  <a:gd name="connsiteX1822" fmla="*/ 75379 w 3162529"/>
                  <a:gd name="connsiteY1822" fmla="*/ 1416215 h 1910656"/>
                  <a:gd name="connsiteX1823" fmla="*/ 72304 w 3162529"/>
                  <a:gd name="connsiteY1823" fmla="*/ 1434577 h 1910656"/>
                  <a:gd name="connsiteX1824" fmla="*/ 84867 w 3162529"/>
                  <a:gd name="connsiteY1824" fmla="*/ 1434401 h 1910656"/>
                  <a:gd name="connsiteX1825" fmla="*/ 70634 w 3162529"/>
                  <a:gd name="connsiteY1825" fmla="*/ 1441781 h 1910656"/>
                  <a:gd name="connsiteX1826" fmla="*/ 70634 w 3162529"/>
                  <a:gd name="connsiteY1826" fmla="*/ 1443011 h 1910656"/>
                  <a:gd name="connsiteX1827" fmla="*/ 70547 w 3162529"/>
                  <a:gd name="connsiteY1827" fmla="*/ 1447755 h 1910656"/>
                  <a:gd name="connsiteX1828" fmla="*/ 70459 w 3162529"/>
                  <a:gd name="connsiteY1828" fmla="*/ 1452675 h 1910656"/>
                  <a:gd name="connsiteX1829" fmla="*/ 71601 w 3162529"/>
                  <a:gd name="connsiteY1829" fmla="*/ 1453378 h 1910656"/>
                  <a:gd name="connsiteX1830" fmla="*/ 70459 w 3162529"/>
                  <a:gd name="connsiteY1830" fmla="*/ 1453817 h 1910656"/>
                  <a:gd name="connsiteX1831" fmla="*/ 69932 w 3162529"/>
                  <a:gd name="connsiteY1831" fmla="*/ 1461987 h 1910656"/>
                  <a:gd name="connsiteX1832" fmla="*/ 68262 w 3162529"/>
                  <a:gd name="connsiteY1832" fmla="*/ 1471827 h 1910656"/>
                  <a:gd name="connsiteX1833" fmla="*/ 66681 w 3162529"/>
                  <a:gd name="connsiteY1833" fmla="*/ 1481315 h 1910656"/>
                  <a:gd name="connsiteX1834" fmla="*/ 66505 w 3162529"/>
                  <a:gd name="connsiteY1834" fmla="*/ 1483336 h 1910656"/>
                  <a:gd name="connsiteX1835" fmla="*/ 65539 w 3162529"/>
                  <a:gd name="connsiteY1835" fmla="*/ 1490188 h 1910656"/>
                  <a:gd name="connsiteX1836" fmla="*/ 66154 w 3162529"/>
                  <a:gd name="connsiteY1836" fmla="*/ 1490364 h 1910656"/>
                  <a:gd name="connsiteX1837" fmla="*/ 65890 w 3162529"/>
                  <a:gd name="connsiteY1837" fmla="*/ 1495284 h 1910656"/>
                  <a:gd name="connsiteX1838" fmla="*/ 65627 w 3162529"/>
                  <a:gd name="connsiteY1838" fmla="*/ 1504948 h 1910656"/>
                  <a:gd name="connsiteX1839" fmla="*/ 58423 w 3162529"/>
                  <a:gd name="connsiteY1839" fmla="*/ 1541495 h 1910656"/>
                  <a:gd name="connsiteX1840" fmla="*/ 60268 w 3162529"/>
                  <a:gd name="connsiteY1840" fmla="*/ 1549577 h 1910656"/>
                  <a:gd name="connsiteX1841" fmla="*/ 61410 w 3162529"/>
                  <a:gd name="connsiteY1841" fmla="*/ 1567236 h 1910656"/>
                  <a:gd name="connsiteX1842" fmla="*/ 60443 w 3162529"/>
                  <a:gd name="connsiteY1842" fmla="*/ 1569345 h 1910656"/>
                  <a:gd name="connsiteX1843" fmla="*/ 58423 w 3162529"/>
                  <a:gd name="connsiteY1843" fmla="*/ 1573649 h 1910656"/>
                  <a:gd name="connsiteX1844" fmla="*/ 59653 w 3162529"/>
                  <a:gd name="connsiteY1844" fmla="*/ 1574176 h 1910656"/>
                  <a:gd name="connsiteX1845" fmla="*/ 63606 w 3162529"/>
                  <a:gd name="connsiteY1845" fmla="*/ 1579887 h 1910656"/>
                  <a:gd name="connsiteX1846" fmla="*/ 59126 w 3162529"/>
                  <a:gd name="connsiteY1846" fmla="*/ 1614765 h 1910656"/>
                  <a:gd name="connsiteX1847" fmla="*/ 61761 w 3162529"/>
                  <a:gd name="connsiteY1847" fmla="*/ 1645865 h 1910656"/>
                  <a:gd name="connsiteX1848" fmla="*/ 61498 w 3162529"/>
                  <a:gd name="connsiteY1848" fmla="*/ 1646656 h 1910656"/>
                  <a:gd name="connsiteX1849" fmla="*/ 60531 w 3162529"/>
                  <a:gd name="connsiteY1849" fmla="*/ 1652630 h 1910656"/>
                  <a:gd name="connsiteX1850" fmla="*/ 59301 w 3162529"/>
                  <a:gd name="connsiteY1850" fmla="*/ 1660010 h 1910656"/>
                  <a:gd name="connsiteX1851" fmla="*/ 66505 w 3162529"/>
                  <a:gd name="connsiteY1851" fmla="*/ 1658868 h 1910656"/>
                  <a:gd name="connsiteX1852" fmla="*/ 63518 w 3162529"/>
                  <a:gd name="connsiteY1852" fmla="*/ 1668883 h 1910656"/>
                  <a:gd name="connsiteX1853" fmla="*/ 62552 w 3162529"/>
                  <a:gd name="connsiteY1853" fmla="*/ 1671606 h 1910656"/>
                  <a:gd name="connsiteX1854" fmla="*/ 61849 w 3162529"/>
                  <a:gd name="connsiteY1854" fmla="*/ 1673803 h 1910656"/>
                  <a:gd name="connsiteX1855" fmla="*/ 62728 w 3162529"/>
                  <a:gd name="connsiteY1855" fmla="*/ 1682149 h 1910656"/>
                  <a:gd name="connsiteX1856" fmla="*/ 63694 w 3162529"/>
                  <a:gd name="connsiteY1856" fmla="*/ 1693658 h 1910656"/>
                  <a:gd name="connsiteX1857" fmla="*/ 62376 w 3162529"/>
                  <a:gd name="connsiteY1857" fmla="*/ 1702267 h 1910656"/>
                  <a:gd name="connsiteX1858" fmla="*/ 61498 w 3162529"/>
                  <a:gd name="connsiteY1858" fmla="*/ 1706572 h 1910656"/>
                  <a:gd name="connsiteX1859" fmla="*/ 61498 w 3162529"/>
                  <a:gd name="connsiteY1859" fmla="*/ 1706923 h 1910656"/>
                  <a:gd name="connsiteX1860" fmla="*/ 61234 w 3162529"/>
                  <a:gd name="connsiteY1860" fmla="*/ 1710965 h 1910656"/>
                  <a:gd name="connsiteX1861" fmla="*/ 62464 w 3162529"/>
                  <a:gd name="connsiteY1861" fmla="*/ 1710789 h 1910656"/>
                  <a:gd name="connsiteX1862" fmla="*/ 61673 w 3162529"/>
                  <a:gd name="connsiteY1862" fmla="*/ 1711931 h 1910656"/>
                  <a:gd name="connsiteX1863" fmla="*/ 65539 w 3162529"/>
                  <a:gd name="connsiteY1863" fmla="*/ 1733280 h 1910656"/>
                  <a:gd name="connsiteX1864" fmla="*/ 67999 w 3162529"/>
                  <a:gd name="connsiteY1864" fmla="*/ 1745755 h 1910656"/>
                  <a:gd name="connsiteX1865" fmla="*/ 68262 w 3162529"/>
                  <a:gd name="connsiteY1865" fmla="*/ 1746633 h 1910656"/>
                  <a:gd name="connsiteX1866" fmla="*/ 68526 w 3162529"/>
                  <a:gd name="connsiteY1866" fmla="*/ 1754101 h 1910656"/>
                  <a:gd name="connsiteX1867" fmla="*/ 68526 w 3162529"/>
                  <a:gd name="connsiteY1867" fmla="*/ 1760602 h 1910656"/>
                  <a:gd name="connsiteX1868" fmla="*/ 69053 w 3162529"/>
                  <a:gd name="connsiteY1868" fmla="*/ 1766840 h 1910656"/>
                  <a:gd name="connsiteX1869" fmla="*/ 69141 w 3162529"/>
                  <a:gd name="connsiteY1869" fmla="*/ 1772287 h 1910656"/>
                  <a:gd name="connsiteX1870" fmla="*/ 68702 w 3162529"/>
                  <a:gd name="connsiteY1870" fmla="*/ 1784850 h 1910656"/>
                  <a:gd name="connsiteX1871" fmla="*/ 70634 w 3162529"/>
                  <a:gd name="connsiteY1871" fmla="*/ 1802245 h 1910656"/>
                  <a:gd name="connsiteX1872" fmla="*/ 75203 w 3162529"/>
                  <a:gd name="connsiteY1872" fmla="*/ 1812963 h 1910656"/>
                  <a:gd name="connsiteX1873" fmla="*/ 86097 w 3162529"/>
                  <a:gd name="connsiteY1873" fmla="*/ 1819728 h 1910656"/>
                  <a:gd name="connsiteX1874" fmla="*/ 75203 w 3162529"/>
                  <a:gd name="connsiteY1874" fmla="*/ 1818849 h 1910656"/>
                  <a:gd name="connsiteX1875" fmla="*/ 73006 w 3162529"/>
                  <a:gd name="connsiteY1875" fmla="*/ 1821836 h 1910656"/>
                  <a:gd name="connsiteX1876" fmla="*/ 72128 w 3162529"/>
                  <a:gd name="connsiteY1876" fmla="*/ 1823066 h 1910656"/>
                  <a:gd name="connsiteX1877" fmla="*/ 75027 w 3162529"/>
                  <a:gd name="connsiteY1877" fmla="*/ 1827547 h 1910656"/>
                  <a:gd name="connsiteX1878" fmla="*/ 75818 w 3162529"/>
                  <a:gd name="connsiteY1878" fmla="*/ 1828601 h 1910656"/>
                  <a:gd name="connsiteX1879" fmla="*/ 79156 w 3162529"/>
                  <a:gd name="connsiteY1879" fmla="*/ 1837211 h 1910656"/>
                  <a:gd name="connsiteX1880" fmla="*/ 79771 w 3162529"/>
                  <a:gd name="connsiteY1880" fmla="*/ 1846084 h 1910656"/>
                  <a:gd name="connsiteX1881" fmla="*/ 79156 w 3162529"/>
                  <a:gd name="connsiteY1881" fmla="*/ 1864006 h 1910656"/>
                  <a:gd name="connsiteX1882" fmla="*/ 81177 w 3162529"/>
                  <a:gd name="connsiteY1882" fmla="*/ 1865324 h 1910656"/>
                  <a:gd name="connsiteX1883" fmla="*/ 84691 w 3162529"/>
                  <a:gd name="connsiteY1883" fmla="*/ 1875339 h 1910656"/>
                  <a:gd name="connsiteX1884" fmla="*/ 84691 w 3162529"/>
                  <a:gd name="connsiteY1884" fmla="*/ 1877096 h 1910656"/>
                  <a:gd name="connsiteX1885" fmla="*/ 85833 w 3162529"/>
                  <a:gd name="connsiteY1885" fmla="*/ 1884476 h 1910656"/>
                  <a:gd name="connsiteX1886" fmla="*/ 87151 w 3162529"/>
                  <a:gd name="connsiteY1886" fmla="*/ 1893086 h 1910656"/>
                  <a:gd name="connsiteX1887" fmla="*/ 84076 w 3162529"/>
                  <a:gd name="connsiteY1887" fmla="*/ 1903716 h 1910656"/>
                  <a:gd name="connsiteX1888" fmla="*/ 72743 w 3162529"/>
                  <a:gd name="connsiteY1888" fmla="*/ 1907933 h 1910656"/>
                  <a:gd name="connsiteX1889" fmla="*/ 54381 w 3162529"/>
                  <a:gd name="connsiteY1889" fmla="*/ 1907933 h 1910656"/>
                  <a:gd name="connsiteX1890" fmla="*/ 46650 w 3162529"/>
                  <a:gd name="connsiteY1890" fmla="*/ 1907933 h 1910656"/>
                  <a:gd name="connsiteX1891" fmla="*/ 43575 w 3162529"/>
                  <a:gd name="connsiteY1891" fmla="*/ 1908109 h 1910656"/>
                  <a:gd name="connsiteX1892" fmla="*/ 31627 w 3162529"/>
                  <a:gd name="connsiteY1892" fmla="*/ 1906439 h 1910656"/>
                  <a:gd name="connsiteX1893" fmla="*/ 26005 w 3162529"/>
                  <a:gd name="connsiteY1893" fmla="*/ 1894140 h 1910656"/>
                  <a:gd name="connsiteX1894" fmla="*/ 25653 w 3162529"/>
                  <a:gd name="connsiteY1894" fmla="*/ 1891856 h 1910656"/>
                  <a:gd name="connsiteX1895" fmla="*/ 22227 w 3162529"/>
                  <a:gd name="connsiteY1895" fmla="*/ 1870946 h 1910656"/>
                  <a:gd name="connsiteX1896" fmla="*/ 21788 w 3162529"/>
                  <a:gd name="connsiteY1896" fmla="*/ 1868399 h 1910656"/>
                  <a:gd name="connsiteX1897" fmla="*/ 21524 w 3162529"/>
                  <a:gd name="connsiteY1897" fmla="*/ 1864621 h 1910656"/>
                  <a:gd name="connsiteX1898" fmla="*/ 21524 w 3162529"/>
                  <a:gd name="connsiteY1898" fmla="*/ 1863128 h 1910656"/>
                  <a:gd name="connsiteX1899" fmla="*/ 16516 w 3162529"/>
                  <a:gd name="connsiteY1899" fmla="*/ 1834487 h 1910656"/>
                  <a:gd name="connsiteX1900" fmla="*/ 16780 w 3162529"/>
                  <a:gd name="connsiteY1900" fmla="*/ 1824208 h 1910656"/>
                  <a:gd name="connsiteX1901" fmla="*/ 17131 w 3162529"/>
                  <a:gd name="connsiteY1901" fmla="*/ 1821485 h 1910656"/>
                  <a:gd name="connsiteX1902" fmla="*/ 13969 w 3162529"/>
                  <a:gd name="connsiteY1902" fmla="*/ 1802684 h 1910656"/>
                  <a:gd name="connsiteX1903" fmla="*/ 12475 w 3162529"/>
                  <a:gd name="connsiteY1903" fmla="*/ 1791087 h 1910656"/>
                  <a:gd name="connsiteX1904" fmla="*/ 10455 w 3162529"/>
                  <a:gd name="connsiteY1904" fmla="*/ 1788100 h 1910656"/>
                  <a:gd name="connsiteX1905" fmla="*/ 11860 w 3162529"/>
                  <a:gd name="connsiteY1905" fmla="*/ 1784762 h 1910656"/>
                  <a:gd name="connsiteX1906" fmla="*/ 9927 w 3162529"/>
                  <a:gd name="connsiteY1906" fmla="*/ 1763941 h 1910656"/>
                  <a:gd name="connsiteX1907" fmla="*/ 6062 w 3162529"/>
                  <a:gd name="connsiteY1907" fmla="*/ 1749093 h 1910656"/>
                  <a:gd name="connsiteX1908" fmla="*/ 6150 w 3162529"/>
                  <a:gd name="connsiteY1908" fmla="*/ 1745755 h 1910656"/>
                  <a:gd name="connsiteX1909" fmla="*/ 6413 w 3162529"/>
                  <a:gd name="connsiteY1909" fmla="*/ 1721244 h 1910656"/>
                  <a:gd name="connsiteX1910" fmla="*/ 7819 w 3162529"/>
                  <a:gd name="connsiteY1910" fmla="*/ 1689177 h 1910656"/>
                  <a:gd name="connsiteX1911" fmla="*/ 6765 w 3162529"/>
                  <a:gd name="connsiteY1911" fmla="*/ 1684169 h 1910656"/>
                  <a:gd name="connsiteX1912" fmla="*/ 5886 w 3162529"/>
                  <a:gd name="connsiteY1912" fmla="*/ 1681094 h 1910656"/>
                  <a:gd name="connsiteX1913" fmla="*/ 2723 w 3162529"/>
                  <a:gd name="connsiteY1913" fmla="*/ 1647447 h 1910656"/>
                  <a:gd name="connsiteX1914" fmla="*/ 2899 w 3162529"/>
                  <a:gd name="connsiteY1914" fmla="*/ 1646480 h 1910656"/>
                  <a:gd name="connsiteX1915" fmla="*/ 1494 w 3162529"/>
                  <a:gd name="connsiteY1915" fmla="*/ 1617225 h 1910656"/>
                  <a:gd name="connsiteX1916" fmla="*/ 0 w 3162529"/>
                  <a:gd name="connsiteY1916" fmla="*/ 1614413 h 1910656"/>
                  <a:gd name="connsiteX1917" fmla="*/ 1318 w 3162529"/>
                  <a:gd name="connsiteY1917" fmla="*/ 1611514 h 1910656"/>
                  <a:gd name="connsiteX1918" fmla="*/ 1669 w 3162529"/>
                  <a:gd name="connsiteY1918" fmla="*/ 1597018 h 1910656"/>
                  <a:gd name="connsiteX1919" fmla="*/ 1230 w 3162529"/>
                  <a:gd name="connsiteY1919" fmla="*/ 1581117 h 1910656"/>
                  <a:gd name="connsiteX1920" fmla="*/ 2108 w 3162529"/>
                  <a:gd name="connsiteY1920" fmla="*/ 1576724 h 1910656"/>
                  <a:gd name="connsiteX1921" fmla="*/ 4041 w 3162529"/>
                  <a:gd name="connsiteY1921" fmla="*/ 1549841 h 1910656"/>
                  <a:gd name="connsiteX1922" fmla="*/ 5271 w 3162529"/>
                  <a:gd name="connsiteY1922" fmla="*/ 1528844 h 1910656"/>
                  <a:gd name="connsiteX1923" fmla="*/ 6765 w 3162529"/>
                  <a:gd name="connsiteY1923" fmla="*/ 1518389 h 1910656"/>
                  <a:gd name="connsiteX1924" fmla="*/ 7116 w 3162529"/>
                  <a:gd name="connsiteY1924" fmla="*/ 1494757 h 1910656"/>
                  <a:gd name="connsiteX1925" fmla="*/ 7116 w 3162529"/>
                  <a:gd name="connsiteY1925" fmla="*/ 1489485 h 1910656"/>
                  <a:gd name="connsiteX1926" fmla="*/ 6765 w 3162529"/>
                  <a:gd name="connsiteY1926" fmla="*/ 1488080 h 1910656"/>
                  <a:gd name="connsiteX1927" fmla="*/ 7116 w 3162529"/>
                  <a:gd name="connsiteY1927" fmla="*/ 1478855 h 1910656"/>
                  <a:gd name="connsiteX1928" fmla="*/ 10103 w 3162529"/>
                  <a:gd name="connsiteY1928" fmla="*/ 1463305 h 1910656"/>
                  <a:gd name="connsiteX1929" fmla="*/ 13529 w 3162529"/>
                  <a:gd name="connsiteY1929" fmla="*/ 1444153 h 1910656"/>
                  <a:gd name="connsiteX1930" fmla="*/ 13529 w 3162529"/>
                  <a:gd name="connsiteY1930" fmla="*/ 1444153 h 1910656"/>
                  <a:gd name="connsiteX1931" fmla="*/ 12563 w 3162529"/>
                  <a:gd name="connsiteY1931" fmla="*/ 1440727 h 1910656"/>
                  <a:gd name="connsiteX1932" fmla="*/ 12124 w 3162529"/>
                  <a:gd name="connsiteY1932" fmla="*/ 1438706 h 1910656"/>
                  <a:gd name="connsiteX1933" fmla="*/ 11421 w 3162529"/>
                  <a:gd name="connsiteY1933" fmla="*/ 1429921 h 1910656"/>
                  <a:gd name="connsiteX1934" fmla="*/ 13881 w 3162529"/>
                  <a:gd name="connsiteY1934" fmla="*/ 1417885 h 1910656"/>
                  <a:gd name="connsiteX1935" fmla="*/ 16429 w 3162529"/>
                  <a:gd name="connsiteY1935" fmla="*/ 1404707 h 1910656"/>
                  <a:gd name="connsiteX1936" fmla="*/ 18098 w 3162529"/>
                  <a:gd name="connsiteY1936" fmla="*/ 1388278 h 1910656"/>
                  <a:gd name="connsiteX1937" fmla="*/ 19240 w 3162529"/>
                  <a:gd name="connsiteY1937" fmla="*/ 1375890 h 1910656"/>
                  <a:gd name="connsiteX1938" fmla="*/ 21085 w 3162529"/>
                  <a:gd name="connsiteY1938" fmla="*/ 1370356 h 1910656"/>
                  <a:gd name="connsiteX1939" fmla="*/ 21700 w 3162529"/>
                  <a:gd name="connsiteY1939" fmla="*/ 1369038 h 1910656"/>
                  <a:gd name="connsiteX1940" fmla="*/ 25390 w 3162529"/>
                  <a:gd name="connsiteY1940" fmla="*/ 1361307 h 1910656"/>
                  <a:gd name="connsiteX1941" fmla="*/ 24775 w 3162529"/>
                  <a:gd name="connsiteY1941" fmla="*/ 1359989 h 1910656"/>
                  <a:gd name="connsiteX1942" fmla="*/ 24599 w 3162529"/>
                  <a:gd name="connsiteY1942" fmla="*/ 1359813 h 1910656"/>
                  <a:gd name="connsiteX1943" fmla="*/ 22578 w 3162529"/>
                  <a:gd name="connsiteY1943" fmla="*/ 1352434 h 1910656"/>
                  <a:gd name="connsiteX1944" fmla="*/ 26795 w 3162529"/>
                  <a:gd name="connsiteY1944" fmla="*/ 1337411 h 1910656"/>
                  <a:gd name="connsiteX1945" fmla="*/ 30837 w 3162529"/>
                  <a:gd name="connsiteY1945" fmla="*/ 1323090 h 1910656"/>
                  <a:gd name="connsiteX1946" fmla="*/ 32242 w 3162529"/>
                  <a:gd name="connsiteY1946" fmla="*/ 1314305 h 1910656"/>
                  <a:gd name="connsiteX1947" fmla="*/ 32682 w 3162529"/>
                  <a:gd name="connsiteY1947" fmla="*/ 1305256 h 1910656"/>
                  <a:gd name="connsiteX1948" fmla="*/ 35756 w 3162529"/>
                  <a:gd name="connsiteY1948" fmla="*/ 1283732 h 1910656"/>
                  <a:gd name="connsiteX1949" fmla="*/ 42960 w 3162529"/>
                  <a:gd name="connsiteY1949" fmla="*/ 1254477 h 1910656"/>
                  <a:gd name="connsiteX1950" fmla="*/ 45333 w 3162529"/>
                  <a:gd name="connsiteY1950" fmla="*/ 1242177 h 1910656"/>
                  <a:gd name="connsiteX1951" fmla="*/ 48847 w 3162529"/>
                  <a:gd name="connsiteY1951" fmla="*/ 1236027 h 1910656"/>
                  <a:gd name="connsiteX1952" fmla="*/ 52624 w 3162529"/>
                  <a:gd name="connsiteY1952" fmla="*/ 1223816 h 1910656"/>
                  <a:gd name="connsiteX1953" fmla="*/ 52624 w 3162529"/>
                  <a:gd name="connsiteY1953" fmla="*/ 1219335 h 1910656"/>
                  <a:gd name="connsiteX1954" fmla="*/ 58247 w 3162529"/>
                  <a:gd name="connsiteY1954" fmla="*/ 1187796 h 1910656"/>
                  <a:gd name="connsiteX1955" fmla="*/ 58686 w 3162529"/>
                  <a:gd name="connsiteY1955" fmla="*/ 1186038 h 1910656"/>
                  <a:gd name="connsiteX1956" fmla="*/ 61234 w 3162529"/>
                  <a:gd name="connsiteY1956" fmla="*/ 1175760 h 1910656"/>
                  <a:gd name="connsiteX1957" fmla="*/ 69756 w 3162529"/>
                  <a:gd name="connsiteY1957" fmla="*/ 1146504 h 1910656"/>
                  <a:gd name="connsiteX1958" fmla="*/ 75291 w 3162529"/>
                  <a:gd name="connsiteY1958" fmla="*/ 1129461 h 1910656"/>
                  <a:gd name="connsiteX1959" fmla="*/ 83022 w 3162529"/>
                  <a:gd name="connsiteY1959" fmla="*/ 1107058 h 1910656"/>
                  <a:gd name="connsiteX1960" fmla="*/ 95936 w 3162529"/>
                  <a:gd name="connsiteY1960" fmla="*/ 1062868 h 1910656"/>
                  <a:gd name="connsiteX1961" fmla="*/ 101208 w 3162529"/>
                  <a:gd name="connsiteY1961" fmla="*/ 1049953 h 1910656"/>
                  <a:gd name="connsiteX1962" fmla="*/ 103667 w 3162529"/>
                  <a:gd name="connsiteY1962" fmla="*/ 1044945 h 1910656"/>
                  <a:gd name="connsiteX1963" fmla="*/ 111926 w 3162529"/>
                  <a:gd name="connsiteY1963" fmla="*/ 1023158 h 1910656"/>
                  <a:gd name="connsiteX1964" fmla="*/ 124313 w 3162529"/>
                  <a:gd name="connsiteY1964" fmla="*/ 992672 h 1910656"/>
                  <a:gd name="connsiteX1965" fmla="*/ 126158 w 3162529"/>
                  <a:gd name="connsiteY1965" fmla="*/ 987313 h 1910656"/>
                  <a:gd name="connsiteX1966" fmla="*/ 127827 w 3162529"/>
                  <a:gd name="connsiteY1966" fmla="*/ 981954 h 1910656"/>
                  <a:gd name="connsiteX1967" fmla="*/ 133011 w 3162529"/>
                  <a:gd name="connsiteY1967" fmla="*/ 970885 h 1910656"/>
                  <a:gd name="connsiteX1968" fmla="*/ 138633 w 3162529"/>
                  <a:gd name="connsiteY1968" fmla="*/ 957531 h 1910656"/>
                  <a:gd name="connsiteX1969" fmla="*/ 147243 w 3162529"/>
                  <a:gd name="connsiteY1969" fmla="*/ 936534 h 1910656"/>
                  <a:gd name="connsiteX1970" fmla="*/ 150406 w 3162529"/>
                  <a:gd name="connsiteY1970" fmla="*/ 930472 h 1910656"/>
                  <a:gd name="connsiteX1971" fmla="*/ 151284 w 3162529"/>
                  <a:gd name="connsiteY1971" fmla="*/ 928890 h 1910656"/>
                  <a:gd name="connsiteX1972" fmla="*/ 150494 w 3162529"/>
                  <a:gd name="connsiteY1972" fmla="*/ 928363 h 1910656"/>
                  <a:gd name="connsiteX1973" fmla="*/ 152075 w 3162529"/>
                  <a:gd name="connsiteY1973" fmla="*/ 927748 h 1910656"/>
                  <a:gd name="connsiteX1974" fmla="*/ 155325 w 3162529"/>
                  <a:gd name="connsiteY1974" fmla="*/ 923883 h 1910656"/>
                  <a:gd name="connsiteX1975" fmla="*/ 157083 w 3162529"/>
                  <a:gd name="connsiteY1975" fmla="*/ 921862 h 1910656"/>
                  <a:gd name="connsiteX1976" fmla="*/ 158049 w 3162529"/>
                  <a:gd name="connsiteY1976" fmla="*/ 920808 h 1910656"/>
                  <a:gd name="connsiteX1977" fmla="*/ 169997 w 3162529"/>
                  <a:gd name="connsiteY1977" fmla="*/ 891553 h 1910656"/>
                  <a:gd name="connsiteX1978" fmla="*/ 174478 w 3162529"/>
                  <a:gd name="connsiteY1978" fmla="*/ 884876 h 1910656"/>
                  <a:gd name="connsiteX1979" fmla="*/ 179485 w 3162529"/>
                  <a:gd name="connsiteY1979" fmla="*/ 873894 h 1910656"/>
                  <a:gd name="connsiteX1980" fmla="*/ 182209 w 3162529"/>
                  <a:gd name="connsiteY1980" fmla="*/ 865636 h 1910656"/>
                  <a:gd name="connsiteX1981" fmla="*/ 194508 w 3162529"/>
                  <a:gd name="connsiteY1981" fmla="*/ 840861 h 1910656"/>
                  <a:gd name="connsiteX1982" fmla="*/ 194948 w 3162529"/>
                  <a:gd name="connsiteY1982" fmla="*/ 839367 h 1910656"/>
                  <a:gd name="connsiteX1983" fmla="*/ 196880 w 3162529"/>
                  <a:gd name="connsiteY1983" fmla="*/ 834008 h 1910656"/>
                  <a:gd name="connsiteX1984" fmla="*/ 202415 w 3162529"/>
                  <a:gd name="connsiteY1984" fmla="*/ 825135 h 1910656"/>
                  <a:gd name="connsiteX1985" fmla="*/ 209531 w 3162529"/>
                  <a:gd name="connsiteY1985" fmla="*/ 813363 h 1910656"/>
                  <a:gd name="connsiteX1986" fmla="*/ 213045 w 3162529"/>
                  <a:gd name="connsiteY1986" fmla="*/ 805983 h 1910656"/>
                  <a:gd name="connsiteX1987" fmla="*/ 218229 w 3162529"/>
                  <a:gd name="connsiteY1987" fmla="*/ 795616 h 1910656"/>
                  <a:gd name="connsiteX1988" fmla="*/ 220337 w 3162529"/>
                  <a:gd name="connsiteY1988" fmla="*/ 791399 h 1910656"/>
                  <a:gd name="connsiteX1989" fmla="*/ 231319 w 3162529"/>
                  <a:gd name="connsiteY1989" fmla="*/ 777343 h 1910656"/>
                  <a:gd name="connsiteX1990" fmla="*/ 231934 w 3162529"/>
                  <a:gd name="connsiteY1990" fmla="*/ 774356 h 1910656"/>
                  <a:gd name="connsiteX1991" fmla="*/ 232461 w 3162529"/>
                  <a:gd name="connsiteY1991" fmla="*/ 772247 h 1910656"/>
                  <a:gd name="connsiteX1992" fmla="*/ 235536 w 3162529"/>
                  <a:gd name="connsiteY1992" fmla="*/ 764516 h 1910656"/>
                  <a:gd name="connsiteX1993" fmla="*/ 243355 w 3162529"/>
                  <a:gd name="connsiteY1993" fmla="*/ 753886 h 1910656"/>
                  <a:gd name="connsiteX1994" fmla="*/ 252316 w 3162529"/>
                  <a:gd name="connsiteY1994" fmla="*/ 741411 h 1910656"/>
                  <a:gd name="connsiteX1995" fmla="*/ 256269 w 3162529"/>
                  <a:gd name="connsiteY1995" fmla="*/ 733152 h 1910656"/>
                  <a:gd name="connsiteX1996" fmla="*/ 258466 w 3162529"/>
                  <a:gd name="connsiteY1996" fmla="*/ 727969 h 1910656"/>
                  <a:gd name="connsiteX1997" fmla="*/ 280956 w 3162529"/>
                  <a:gd name="connsiteY1997" fmla="*/ 694584 h 1910656"/>
                  <a:gd name="connsiteX1998" fmla="*/ 281484 w 3162529"/>
                  <a:gd name="connsiteY1998" fmla="*/ 693969 h 1910656"/>
                  <a:gd name="connsiteX1999" fmla="*/ 288248 w 3162529"/>
                  <a:gd name="connsiteY1999" fmla="*/ 685623 h 1910656"/>
                  <a:gd name="connsiteX2000" fmla="*/ 302481 w 3162529"/>
                  <a:gd name="connsiteY2000" fmla="*/ 667526 h 1910656"/>
                  <a:gd name="connsiteX2001" fmla="*/ 304677 w 3162529"/>
                  <a:gd name="connsiteY2001" fmla="*/ 662430 h 1910656"/>
                  <a:gd name="connsiteX2002" fmla="*/ 308103 w 3162529"/>
                  <a:gd name="connsiteY2002" fmla="*/ 654611 h 1910656"/>
                  <a:gd name="connsiteX2003" fmla="*/ 321633 w 3162529"/>
                  <a:gd name="connsiteY2003" fmla="*/ 638534 h 1910656"/>
                  <a:gd name="connsiteX2004" fmla="*/ 327255 w 3162529"/>
                  <a:gd name="connsiteY2004" fmla="*/ 629309 h 1910656"/>
                  <a:gd name="connsiteX2005" fmla="*/ 334284 w 3162529"/>
                  <a:gd name="connsiteY2005" fmla="*/ 617010 h 1910656"/>
                  <a:gd name="connsiteX2006" fmla="*/ 340433 w 3162529"/>
                  <a:gd name="connsiteY2006" fmla="*/ 607961 h 1910656"/>
                  <a:gd name="connsiteX2007" fmla="*/ 349219 w 3162529"/>
                  <a:gd name="connsiteY2007" fmla="*/ 595749 h 1910656"/>
                  <a:gd name="connsiteX2008" fmla="*/ 354490 w 3162529"/>
                  <a:gd name="connsiteY2008" fmla="*/ 588721 h 1910656"/>
                  <a:gd name="connsiteX2009" fmla="*/ 370304 w 3162529"/>
                  <a:gd name="connsiteY2009" fmla="*/ 573873 h 1910656"/>
                  <a:gd name="connsiteX2010" fmla="*/ 389192 w 3162529"/>
                  <a:gd name="connsiteY2010" fmla="*/ 549362 h 1910656"/>
                  <a:gd name="connsiteX2011" fmla="*/ 398680 w 3162529"/>
                  <a:gd name="connsiteY2011" fmla="*/ 539786 h 1910656"/>
                  <a:gd name="connsiteX2012" fmla="*/ 409047 w 3162529"/>
                  <a:gd name="connsiteY2012" fmla="*/ 524236 h 1910656"/>
                  <a:gd name="connsiteX2013" fmla="*/ 413616 w 3162529"/>
                  <a:gd name="connsiteY2013" fmla="*/ 516768 h 1910656"/>
                  <a:gd name="connsiteX2014" fmla="*/ 413967 w 3162529"/>
                  <a:gd name="connsiteY2014" fmla="*/ 515978 h 1910656"/>
                  <a:gd name="connsiteX2015" fmla="*/ 417745 w 3162529"/>
                  <a:gd name="connsiteY2015" fmla="*/ 510794 h 1910656"/>
                  <a:gd name="connsiteX2016" fmla="*/ 442256 w 3162529"/>
                  <a:gd name="connsiteY2016" fmla="*/ 485580 h 1910656"/>
                  <a:gd name="connsiteX2017" fmla="*/ 459563 w 3162529"/>
                  <a:gd name="connsiteY2017" fmla="*/ 466252 h 1910656"/>
                  <a:gd name="connsiteX2018" fmla="*/ 472214 w 3162529"/>
                  <a:gd name="connsiteY2018" fmla="*/ 454744 h 1910656"/>
                  <a:gd name="connsiteX2019" fmla="*/ 491190 w 3162529"/>
                  <a:gd name="connsiteY2019" fmla="*/ 436821 h 1910656"/>
                  <a:gd name="connsiteX2020" fmla="*/ 501821 w 3162529"/>
                  <a:gd name="connsiteY2020" fmla="*/ 426367 h 1910656"/>
                  <a:gd name="connsiteX2021" fmla="*/ 518777 w 3162529"/>
                  <a:gd name="connsiteY2021" fmla="*/ 408005 h 1910656"/>
                  <a:gd name="connsiteX2022" fmla="*/ 542673 w 3162529"/>
                  <a:gd name="connsiteY2022" fmla="*/ 384197 h 1910656"/>
                  <a:gd name="connsiteX2023" fmla="*/ 551546 w 3162529"/>
                  <a:gd name="connsiteY2023" fmla="*/ 376730 h 1910656"/>
                  <a:gd name="connsiteX2024" fmla="*/ 566920 w 3162529"/>
                  <a:gd name="connsiteY2024" fmla="*/ 363639 h 1910656"/>
                  <a:gd name="connsiteX2025" fmla="*/ 587742 w 3162529"/>
                  <a:gd name="connsiteY2025" fmla="*/ 345541 h 1910656"/>
                  <a:gd name="connsiteX2026" fmla="*/ 593716 w 3162529"/>
                  <a:gd name="connsiteY2026" fmla="*/ 339919 h 1910656"/>
                  <a:gd name="connsiteX2027" fmla="*/ 623235 w 3162529"/>
                  <a:gd name="connsiteY2027" fmla="*/ 316462 h 1910656"/>
                  <a:gd name="connsiteX2028" fmla="*/ 634041 w 3162529"/>
                  <a:gd name="connsiteY2028" fmla="*/ 307852 h 1910656"/>
                  <a:gd name="connsiteX2029" fmla="*/ 651963 w 3162529"/>
                  <a:gd name="connsiteY2029" fmla="*/ 295377 h 1910656"/>
                  <a:gd name="connsiteX2030" fmla="*/ 657761 w 3162529"/>
                  <a:gd name="connsiteY2030" fmla="*/ 291775 h 1910656"/>
                  <a:gd name="connsiteX2031" fmla="*/ 662242 w 3162529"/>
                  <a:gd name="connsiteY2031" fmla="*/ 288700 h 1910656"/>
                  <a:gd name="connsiteX2032" fmla="*/ 672608 w 3162529"/>
                  <a:gd name="connsiteY2032" fmla="*/ 280354 h 1910656"/>
                  <a:gd name="connsiteX2033" fmla="*/ 700634 w 3162529"/>
                  <a:gd name="connsiteY2033" fmla="*/ 260060 h 1910656"/>
                  <a:gd name="connsiteX2034" fmla="*/ 701952 w 3162529"/>
                  <a:gd name="connsiteY2034" fmla="*/ 259445 h 1910656"/>
                  <a:gd name="connsiteX2035" fmla="*/ 712758 w 3162529"/>
                  <a:gd name="connsiteY2035" fmla="*/ 252329 h 1910656"/>
                  <a:gd name="connsiteX2036" fmla="*/ 739114 w 3162529"/>
                  <a:gd name="connsiteY2036" fmla="*/ 232298 h 1910656"/>
                  <a:gd name="connsiteX2037" fmla="*/ 749744 w 3162529"/>
                  <a:gd name="connsiteY2037" fmla="*/ 225885 h 1910656"/>
                  <a:gd name="connsiteX2038" fmla="*/ 757827 w 3162529"/>
                  <a:gd name="connsiteY2038" fmla="*/ 219998 h 1910656"/>
                  <a:gd name="connsiteX2039" fmla="*/ 769160 w 3162529"/>
                  <a:gd name="connsiteY2039" fmla="*/ 212004 h 1910656"/>
                  <a:gd name="connsiteX2040" fmla="*/ 777945 w 3162529"/>
                  <a:gd name="connsiteY2040" fmla="*/ 206381 h 1910656"/>
                  <a:gd name="connsiteX2041" fmla="*/ 807728 w 3162529"/>
                  <a:gd name="connsiteY2041" fmla="*/ 190567 h 1910656"/>
                  <a:gd name="connsiteX2042" fmla="*/ 820291 w 3162529"/>
                  <a:gd name="connsiteY2042" fmla="*/ 183100 h 1910656"/>
                  <a:gd name="connsiteX2043" fmla="*/ 841024 w 3162529"/>
                  <a:gd name="connsiteY2043" fmla="*/ 172821 h 1910656"/>
                  <a:gd name="connsiteX2044" fmla="*/ 845680 w 3162529"/>
                  <a:gd name="connsiteY2044" fmla="*/ 170888 h 1910656"/>
                  <a:gd name="connsiteX2045" fmla="*/ 846823 w 3162529"/>
                  <a:gd name="connsiteY2045" fmla="*/ 170273 h 1910656"/>
                  <a:gd name="connsiteX2046" fmla="*/ 850337 w 3162529"/>
                  <a:gd name="connsiteY2046" fmla="*/ 168604 h 1910656"/>
                  <a:gd name="connsiteX2047" fmla="*/ 858244 w 3162529"/>
                  <a:gd name="connsiteY2047" fmla="*/ 164123 h 1910656"/>
                  <a:gd name="connsiteX2048" fmla="*/ 888905 w 3162529"/>
                  <a:gd name="connsiteY2048" fmla="*/ 146113 h 1910656"/>
                  <a:gd name="connsiteX2049" fmla="*/ 906475 w 3162529"/>
                  <a:gd name="connsiteY2049" fmla="*/ 137943 h 1910656"/>
                  <a:gd name="connsiteX2050" fmla="*/ 916666 w 3162529"/>
                  <a:gd name="connsiteY2050" fmla="*/ 132760 h 1910656"/>
                  <a:gd name="connsiteX2051" fmla="*/ 928702 w 3162529"/>
                  <a:gd name="connsiteY2051" fmla="*/ 126610 h 1910656"/>
                  <a:gd name="connsiteX2052" fmla="*/ 967973 w 3162529"/>
                  <a:gd name="connsiteY2052" fmla="*/ 112026 h 1910656"/>
                  <a:gd name="connsiteX2053" fmla="*/ 989848 w 3162529"/>
                  <a:gd name="connsiteY2053" fmla="*/ 101835 h 1910656"/>
                  <a:gd name="connsiteX2054" fmla="*/ 1000654 w 3162529"/>
                  <a:gd name="connsiteY2054" fmla="*/ 98497 h 1910656"/>
                  <a:gd name="connsiteX2055" fmla="*/ 1004959 w 3162529"/>
                  <a:gd name="connsiteY2055" fmla="*/ 96388 h 1910656"/>
                  <a:gd name="connsiteX2056" fmla="*/ 1018489 w 3162529"/>
                  <a:gd name="connsiteY2056" fmla="*/ 89272 h 1910656"/>
                  <a:gd name="connsiteX2057" fmla="*/ 1043791 w 3162529"/>
                  <a:gd name="connsiteY2057" fmla="*/ 79432 h 1910656"/>
                  <a:gd name="connsiteX2058" fmla="*/ 1061274 w 3162529"/>
                  <a:gd name="connsiteY2058" fmla="*/ 73546 h 1910656"/>
                  <a:gd name="connsiteX2059" fmla="*/ 1082446 w 3162529"/>
                  <a:gd name="connsiteY2059" fmla="*/ 66342 h 1910656"/>
                  <a:gd name="connsiteX2060" fmla="*/ 1091056 w 3162529"/>
                  <a:gd name="connsiteY2060" fmla="*/ 63882 h 1910656"/>
                  <a:gd name="connsiteX2061" fmla="*/ 1100720 w 3162529"/>
                  <a:gd name="connsiteY2061" fmla="*/ 60280 h 1910656"/>
                  <a:gd name="connsiteX2062" fmla="*/ 1124177 w 3162529"/>
                  <a:gd name="connsiteY2062" fmla="*/ 53867 h 1910656"/>
                  <a:gd name="connsiteX2063" fmla="*/ 1128482 w 3162529"/>
                  <a:gd name="connsiteY2063" fmla="*/ 52637 h 1910656"/>
                  <a:gd name="connsiteX2064" fmla="*/ 1141835 w 3162529"/>
                  <a:gd name="connsiteY2064" fmla="*/ 50968 h 1910656"/>
                  <a:gd name="connsiteX2065" fmla="*/ 1144559 w 3162529"/>
                  <a:gd name="connsiteY2065" fmla="*/ 49211 h 1910656"/>
                  <a:gd name="connsiteX2066" fmla="*/ 1146843 w 3162529"/>
                  <a:gd name="connsiteY2066" fmla="*/ 47893 h 1910656"/>
                  <a:gd name="connsiteX2067" fmla="*/ 1156771 w 3162529"/>
                  <a:gd name="connsiteY2067" fmla="*/ 44115 h 1910656"/>
                  <a:gd name="connsiteX2068" fmla="*/ 1197798 w 3162529"/>
                  <a:gd name="connsiteY2068" fmla="*/ 34363 h 1910656"/>
                  <a:gd name="connsiteX2069" fmla="*/ 1218093 w 3162529"/>
                  <a:gd name="connsiteY2069" fmla="*/ 29971 h 1910656"/>
                  <a:gd name="connsiteX2070" fmla="*/ 1229250 w 3162529"/>
                  <a:gd name="connsiteY2070" fmla="*/ 28301 h 1910656"/>
                  <a:gd name="connsiteX2071" fmla="*/ 1248754 w 3162529"/>
                  <a:gd name="connsiteY2071" fmla="*/ 25754 h 1910656"/>
                  <a:gd name="connsiteX2072" fmla="*/ 1274583 w 3162529"/>
                  <a:gd name="connsiteY2072" fmla="*/ 20834 h 1910656"/>
                  <a:gd name="connsiteX2073" fmla="*/ 1280820 w 3162529"/>
                  <a:gd name="connsiteY2073" fmla="*/ 18023 h 1910656"/>
                  <a:gd name="connsiteX2074" fmla="*/ 1282138 w 3162529"/>
                  <a:gd name="connsiteY2074" fmla="*/ 18110 h 1910656"/>
                  <a:gd name="connsiteX2075" fmla="*/ 1306561 w 3162529"/>
                  <a:gd name="connsiteY2075" fmla="*/ 13366 h 1910656"/>
                  <a:gd name="connsiteX2076" fmla="*/ 1319739 w 3162529"/>
                  <a:gd name="connsiteY2076" fmla="*/ 12751 h 1910656"/>
                  <a:gd name="connsiteX2077" fmla="*/ 1338892 w 3162529"/>
                  <a:gd name="connsiteY2077" fmla="*/ 9940 h 1910656"/>
                  <a:gd name="connsiteX2078" fmla="*/ 1340209 w 3162529"/>
                  <a:gd name="connsiteY2078" fmla="*/ 9325 h 1910656"/>
                  <a:gd name="connsiteX2079" fmla="*/ 1346271 w 3162529"/>
                  <a:gd name="connsiteY2079" fmla="*/ 7304 h 1910656"/>
                  <a:gd name="connsiteX2080" fmla="*/ 1387387 w 3162529"/>
                  <a:gd name="connsiteY2080" fmla="*/ 4669 h 1910656"/>
                  <a:gd name="connsiteX2081" fmla="*/ 1395821 w 3162529"/>
                  <a:gd name="connsiteY2081" fmla="*/ 5459 h 1910656"/>
                  <a:gd name="connsiteX2082" fmla="*/ 1401619 w 3162529"/>
                  <a:gd name="connsiteY2082" fmla="*/ 5987 h 1910656"/>
                  <a:gd name="connsiteX2083" fmla="*/ 1419366 w 3162529"/>
                  <a:gd name="connsiteY2083" fmla="*/ 2121 h 1910656"/>
                  <a:gd name="connsiteX2084" fmla="*/ 1423407 w 3162529"/>
                  <a:gd name="connsiteY2084" fmla="*/ 2209 h 1910656"/>
                  <a:gd name="connsiteX2085" fmla="*/ 1432719 w 3162529"/>
                  <a:gd name="connsiteY2085" fmla="*/ 3527 h 1910656"/>
                  <a:gd name="connsiteX2086" fmla="*/ 1438254 w 3162529"/>
                  <a:gd name="connsiteY2086" fmla="*/ 4493 h 1910656"/>
                  <a:gd name="connsiteX2087" fmla="*/ 1454068 w 3162529"/>
                  <a:gd name="connsiteY2087" fmla="*/ 2121 h 1910656"/>
                  <a:gd name="connsiteX2088" fmla="*/ 1510294 w 3162529"/>
                  <a:gd name="connsiteY2088" fmla="*/ 979 h 1910656"/>
                  <a:gd name="connsiteX2089" fmla="*/ 1514072 w 3162529"/>
                  <a:gd name="connsiteY2089" fmla="*/ 1155 h 1910656"/>
                  <a:gd name="connsiteX2090" fmla="*/ 1525581 w 3162529"/>
                  <a:gd name="connsiteY2090" fmla="*/ 3000 h 1910656"/>
                  <a:gd name="connsiteX2091" fmla="*/ 1543766 w 3162529"/>
                  <a:gd name="connsiteY2091" fmla="*/ 2824 h 1910656"/>
                  <a:gd name="connsiteX2092" fmla="*/ 1548950 w 3162529"/>
                  <a:gd name="connsiteY2092" fmla="*/ 2033 h 1910656"/>
                  <a:gd name="connsiteX2093" fmla="*/ 1555363 w 3162529"/>
                  <a:gd name="connsiteY2093" fmla="*/ 3000 h 1910656"/>
                  <a:gd name="connsiteX2094" fmla="*/ 1568102 w 3162529"/>
                  <a:gd name="connsiteY2094" fmla="*/ 4405 h 1910656"/>
                  <a:gd name="connsiteX2095" fmla="*/ 1575921 w 3162529"/>
                  <a:gd name="connsiteY2095" fmla="*/ 3439 h 1910656"/>
                  <a:gd name="connsiteX2096" fmla="*/ 1586903 w 3162529"/>
                  <a:gd name="connsiteY2096" fmla="*/ 2297 h 1910656"/>
                  <a:gd name="connsiteX2097" fmla="*/ 1596039 w 3162529"/>
                  <a:gd name="connsiteY2097" fmla="*/ 5547 h 1910656"/>
                  <a:gd name="connsiteX2098" fmla="*/ 1599290 w 3162529"/>
                  <a:gd name="connsiteY2098" fmla="*/ 7129 h 1910656"/>
                  <a:gd name="connsiteX2099" fmla="*/ 1602277 w 3162529"/>
                  <a:gd name="connsiteY2099" fmla="*/ 8271 h 1910656"/>
                  <a:gd name="connsiteX2100" fmla="*/ 1614752 w 3162529"/>
                  <a:gd name="connsiteY2100" fmla="*/ 5108 h 1910656"/>
                  <a:gd name="connsiteX2101" fmla="*/ 1640318 w 3162529"/>
                  <a:gd name="connsiteY2101" fmla="*/ 5459 h 1910656"/>
                  <a:gd name="connsiteX2102" fmla="*/ 1662369 w 3162529"/>
                  <a:gd name="connsiteY2102" fmla="*/ 4317 h 1910656"/>
                  <a:gd name="connsiteX2103" fmla="*/ 1677392 w 3162529"/>
                  <a:gd name="connsiteY2103" fmla="*/ 3439 h 1910656"/>
                  <a:gd name="connsiteX2104" fmla="*/ 1692152 w 3162529"/>
                  <a:gd name="connsiteY2104" fmla="*/ 2297 h 1910656"/>
                  <a:gd name="connsiteX2105" fmla="*/ 1710864 w 3162529"/>
                  <a:gd name="connsiteY2105" fmla="*/ 5020 h 1910656"/>
                  <a:gd name="connsiteX2106" fmla="*/ 1718771 w 3162529"/>
                  <a:gd name="connsiteY2106" fmla="*/ 6602 h 1910656"/>
                  <a:gd name="connsiteX2107" fmla="*/ 1720792 w 3162529"/>
                  <a:gd name="connsiteY2107" fmla="*/ 7041 h 1910656"/>
                  <a:gd name="connsiteX2108" fmla="*/ 1722022 w 3162529"/>
                  <a:gd name="connsiteY2108" fmla="*/ 7304 h 1910656"/>
                  <a:gd name="connsiteX2109" fmla="*/ 1735112 w 3162529"/>
                  <a:gd name="connsiteY2109" fmla="*/ 6514 h 1910656"/>
                  <a:gd name="connsiteX2110" fmla="*/ 1743282 w 3162529"/>
                  <a:gd name="connsiteY2110" fmla="*/ 5899 h 1910656"/>
                  <a:gd name="connsiteX2111" fmla="*/ 1759799 w 3162529"/>
                  <a:gd name="connsiteY2111" fmla="*/ 7656 h 1910656"/>
                  <a:gd name="connsiteX2112" fmla="*/ 1765861 w 3162529"/>
                  <a:gd name="connsiteY2112" fmla="*/ 8534 h 1910656"/>
                  <a:gd name="connsiteX2113" fmla="*/ 1772011 w 3162529"/>
                  <a:gd name="connsiteY2113" fmla="*/ 7480 h 1910656"/>
                  <a:gd name="connsiteX2114" fmla="*/ 1823054 w 3162529"/>
                  <a:gd name="connsiteY2114" fmla="*/ 12488 h 1910656"/>
                  <a:gd name="connsiteX2115" fmla="*/ 1827534 w 3162529"/>
                  <a:gd name="connsiteY2115" fmla="*/ 13278 h 1910656"/>
                  <a:gd name="connsiteX2116" fmla="*/ 1834299 w 3162529"/>
                  <a:gd name="connsiteY2116" fmla="*/ 15036 h 1910656"/>
                  <a:gd name="connsiteX2117" fmla="*/ 1845808 w 3162529"/>
                  <a:gd name="connsiteY2117" fmla="*/ 15914 h 1910656"/>
                  <a:gd name="connsiteX2118" fmla="*/ 1857053 w 3162529"/>
                  <a:gd name="connsiteY2118" fmla="*/ 17935 h 1910656"/>
                  <a:gd name="connsiteX2119" fmla="*/ 1857229 w 3162529"/>
                  <a:gd name="connsiteY2119" fmla="*/ 18023 h 1910656"/>
                  <a:gd name="connsiteX2120" fmla="*/ 1883497 w 3162529"/>
                  <a:gd name="connsiteY2120" fmla="*/ 23294 h 1910656"/>
                  <a:gd name="connsiteX2121" fmla="*/ 1891931 w 3162529"/>
                  <a:gd name="connsiteY2121" fmla="*/ 23997 h 1910656"/>
                  <a:gd name="connsiteX2122" fmla="*/ 1917848 w 3162529"/>
                  <a:gd name="connsiteY2122" fmla="*/ 29619 h 1910656"/>
                  <a:gd name="connsiteX2123" fmla="*/ 1941832 w 3162529"/>
                  <a:gd name="connsiteY2123" fmla="*/ 33573 h 1910656"/>
                  <a:gd name="connsiteX2124" fmla="*/ 1950442 w 3162529"/>
                  <a:gd name="connsiteY2124" fmla="*/ 34276 h 1910656"/>
                  <a:gd name="connsiteX2125" fmla="*/ 1969330 w 3162529"/>
                  <a:gd name="connsiteY2125" fmla="*/ 38580 h 1910656"/>
                  <a:gd name="connsiteX2126" fmla="*/ 1990327 w 3162529"/>
                  <a:gd name="connsiteY2126" fmla="*/ 44818 h 1910656"/>
                  <a:gd name="connsiteX2127" fmla="*/ 2002451 w 3162529"/>
                  <a:gd name="connsiteY2127" fmla="*/ 46751 h 1910656"/>
                  <a:gd name="connsiteX2128" fmla="*/ 2005350 w 3162529"/>
                  <a:gd name="connsiteY2128" fmla="*/ 47366 h 1910656"/>
                  <a:gd name="connsiteX2129" fmla="*/ 2023800 w 3162529"/>
                  <a:gd name="connsiteY2129" fmla="*/ 55712 h 1910656"/>
                  <a:gd name="connsiteX2130" fmla="*/ 2024590 w 3162529"/>
                  <a:gd name="connsiteY2130" fmla="*/ 55712 h 1910656"/>
                  <a:gd name="connsiteX2131" fmla="*/ 2030916 w 3162529"/>
                  <a:gd name="connsiteY2131" fmla="*/ 55800 h 1910656"/>
                  <a:gd name="connsiteX2132" fmla="*/ 2032936 w 3162529"/>
                  <a:gd name="connsiteY2132" fmla="*/ 54218 h 1910656"/>
                  <a:gd name="connsiteX2133" fmla="*/ 2033112 w 3162529"/>
                  <a:gd name="connsiteY2133" fmla="*/ 55888 h 1910656"/>
                  <a:gd name="connsiteX2134" fmla="*/ 2052440 w 3162529"/>
                  <a:gd name="connsiteY2134" fmla="*/ 59490 h 1910656"/>
                  <a:gd name="connsiteX2135" fmla="*/ 2086439 w 3162529"/>
                  <a:gd name="connsiteY2135" fmla="*/ 71526 h 1910656"/>
                  <a:gd name="connsiteX2136" fmla="*/ 2107085 w 3162529"/>
                  <a:gd name="connsiteY2136" fmla="*/ 78466 h 1910656"/>
                  <a:gd name="connsiteX2137" fmla="*/ 2117540 w 3162529"/>
                  <a:gd name="connsiteY2137" fmla="*/ 81980 h 1910656"/>
                  <a:gd name="connsiteX2138" fmla="*/ 2159007 w 3162529"/>
                  <a:gd name="connsiteY2138" fmla="*/ 101220 h 1910656"/>
                  <a:gd name="connsiteX2139" fmla="*/ 2173502 w 3162529"/>
                  <a:gd name="connsiteY2139" fmla="*/ 105525 h 1910656"/>
                  <a:gd name="connsiteX2140" fmla="*/ 2182200 w 3162529"/>
                  <a:gd name="connsiteY2140" fmla="*/ 107194 h 1910656"/>
                  <a:gd name="connsiteX2141" fmla="*/ 2183078 w 3162529"/>
                  <a:gd name="connsiteY2141" fmla="*/ 107194 h 1910656"/>
                  <a:gd name="connsiteX2142" fmla="*/ 2191073 w 3162529"/>
                  <a:gd name="connsiteY2142" fmla="*/ 110796 h 1910656"/>
                  <a:gd name="connsiteX2143" fmla="*/ 2205745 w 3162529"/>
                  <a:gd name="connsiteY2143" fmla="*/ 118000 h 1910656"/>
                  <a:gd name="connsiteX2144" fmla="*/ 2221646 w 3162529"/>
                  <a:gd name="connsiteY2144" fmla="*/ 123535 h 1910656"/>
                  <a:gd name="connsiteX2145" fmla="*/ 2242819 w 3162529"/>
                  <a:gd name="connsiteY2145" fmla="*/ 134341 h 1910656"/>
                  <a:gd name="connsiteX2146" fmla="*/ 2253537 w 3162529"/>
                  <a:gd name="connsiteY2146" fmla="*/ 139261 h 1910656"/>
                  <a:gd name="connsiteX2147" fmla="*/ 2262059 w 3162529"/>
                  <a:gd name="connsiteY2147" fmla="*/ 143829 h 1910656"/>
                  <a:gd name="connsiteX2148" fmla="*/ 2278488 w 3162529"/>
                  <a:gd name="connsiteY2148" fmla="*/ 151385 h 1910656"/>
                  <a:gd name="connsiteX2149" fmla="*/ 2307479 w 3162529"/>
                  <a:gd name="connsiteY2149" fmla="*/ 168955 h 1910656"/>
                  <a:gd name="connsiteX2150" fmla="*/ 2313190 w 3162529"/>
                  <a:gd name="connsiteY2150" fmla="*/ 172294 h 1910656"/>
                  <a:gd name="connsiteX2151" fmla="*/ 2333660 w 3162529"/>
                  <a:gd name="connsiteY2151" fmla="*/ 180903 h 1910656"/>
                  <a:gd name="connsiteX2152" fmla="*/ 2340600 w 3162529"/>
                  <a:gd name="connsiteY2152" fmla="*/ 185033 h 1910656"/>
                  <a:gd name="connsiteX2153" fmla="*/ 2346574 w 3162529"/>
                  <a:gd name="connsiteY2153" fmla="*/ 188722 h 1910656"/>
                  <a:gd name="connsiteX2154" fmla="*/ 2353427 w 3162529"/>
                  <a:gd name="connsiteY2154" fmla="*/ 192588 h 1910656"/>
                  <a:gd name="connsiteX2155" fmla="*/ 2379520 w 3162529"/>
                  <a:gd name="connsiteY2155" fmla="*/ 207084 h 1910656"/>
                  <a:gd name="connsiteX2156" fmla="*/ 2379783 w 3162529"/>
                  <a:gd name="connsiteY2156" fmla="*/ 207260 h 1910656"/>
                  <a:gd name="connsiteX2157" fmla="*/ 2396036 w 3162529"/>
                  <a:gd name="connsiteY2157" fmla="*/ 217538 h 1910656"/>
                  <a:gd name="connsiteX2158" fmla="*/ 2405524 w 3162529"/>
                  <a:gd name="connsiteY2158" fmla="*/ 223249 h 1910656"/>
                  <a:gd name="connsiteX2159" fmla="*/ 2417560 w 3162529"/>
                  <a:gd name="connsiteY2159" fmla="*/ 230453 h 1910656"/>
                  <a:gd name="connsiteX2160" fmla="*/ 2454722 w 3162529"/>
                  <a:gd name="connsiteY2160" fmla="*/ 258303 h 1910656"/>
                  <a:gd name="connsiteX2161" fmla="*/ 2461751 w 3162529"/>
                  <a:gd name="connsiteY2161" fmla="*/ 262607 h 1910656"/>
                  <a:gd name="connsiteX2162" fmla="*/ 2465265 w 3162529"/>
                  <a:gd name="connsiteY2162" fmla="*/ 264365 h 1910656"/>
                  <a:gd name="connsiteX2163" fmla="*/ 2493378 w 3162529"/>
                  <a:gd name="connsiteY2163" fmla="*/ 285801 h 1910656"/>
                  <a:gd name="connsiteX2164" fmla="*/ 2511827 w 3162529"/>
                  <a:gd name="connsiteY2164" fmla="*/ 298628 h 1910656"/>
                  <a:gd name="connsiteX2165" fmla="*/ 2520086 w 3162529"/>
                  <a:gd name="connsiteY2165" fmla="*/ 303196 h 1910656"/>
                  <a:gd name="connsiteX2166" fmla="*/ 2520700 w 3162529"/>
                  <a:gd name="connsiteY2166" fmla="*/ 303547 h 1910656"/>
                  <a:gd name="connsiteX2167" fmla="*/ 2532209 w 3162529"/>
                  <a:gd name="connsiteY2167" fmla="*/ 317516 h 1910656"/>
                  <a:gd name="connsiteX2168" fmla="*/ 2535987 w 3162529"/>
                  <a:gd name="connsiteY2168" fmla="*/ 318307 h 1910656"/>
                  <a:gd name="connsiteX2169" fmla="*/ 2537129 w 3162529"/>
                  <a:gd name="connsiteY2169" fmla="*/ 318482 h 1910656"/>
                  <a:gd name="connsiteX2170" fmla="*/ 2542049 w 3162529"/>
                  <a:gd name="connsiteY2170" fmla="*/ 319800 h 1910656"/>
                  <a:gd name="connsiteX2171" fmla="*/ 2563046 w 3162529"/>
                  <a:gd name="connsiteY2171" fmla="*/ 337810 h 1910656"/>
                  <a:gd name="connsiteX2172" fmla="*/ 2573501 w 3162529"/>
                  <a:gd name="connsiteY2172" fmla="*/ 347035 h 1910656"/>
                  <a:gd name="connsiteX2173" fmla="*/ 2580002 w 3162529"/>
                  <a:gd name="connsiteY2173" fmla="*/ 352570 h 1910656"/>
                  <a:gd name="connsiteX2174" fmla="*/ 2594761 w 3162529"/>
                  <a:gd name="connsiteY2174" fmla="*/ 365660 h 1910656"/>
                  <a:gd name="connsiteX2175" fmla="*/ 2624807 w 3162529"/>
                  <a:gd name="connsiteY2175" fmla="*/ 391840 h 1910656"/>
                  <a:gd name="connsiteX2176" fmla="*/ 2657050 w 3162529"/>
                  <a:gd name="connsiteY2176" fmla="*/ 426455 h 1910656"/>
                  <a:gd name="connsiteX2177" fmla="*/ 2668031 w 3162529"/>
                  <a:gd name="connsiteY2177" fmla="*/ 436294 h 1910656"/>
                  <a:gd name="connsiteX2178" fmla="*/ 2674620 w 3162529"/>
                  <a:gd name="connsiteY2178" fmla="*/ 441214 h 1910656"/>
                  <a:gd name="connsiteX2179" fmla="*/ 2676553 w 3162529"/>
                  <a:gd name="connsiteY2179" fmla="*/ 442532 h 1910656"/>
                  <a:gd name="connsiteX2180" fmla="*/ 2681122 w 3162529"/>
                  <a:gd name="connsiteY2180" fmla="*/ 445870 h 1910656"/>
                  <a:gd name="connsiteX2181" fmla="*/ 2687974 w 3162529"/>
                  <a:gd name="connsiteY2181" fmla="*/ 452635 h 1910656"/>
                  <a:gd name="connsiteX2182" fmla="*/ 2712573 w 3162529"/>
                  <a:gd name="connsiteY2182" fmla="*/ 477586 h 1910656"/>
                  <a:gd name="connsiteX2183" fmla="*/ 2722237 w 3162529"/>
                  <a:gd name="connsiteY2183" fmla="*/ 489709 h 1910656"/>
                  <a:gd name="connsiteX2184" fmla="*/ 2736294 w 3162529"/>
                  <a:gd name="connsiteY2184" fmla="*/ 505699 h 1910656"/>
                  <a:gd name="connsiteX2185" fmla="*/ 2759399 w 3162529"/>
                  <a:gd name="connsiteY2185" fmla="*/ 534339 h 1910656"/>
                  <a:gd name="connsiteX2186" fmla="*/ 2764319 w 3162529"/>
                  <a:gd name="connsiteY2186" fmla="*/ 542158 h 1910656"/>
                  <a:gd name="connsiteX2187" fmla="*/ 2779254 w 3162529"/>
                  <a:gd name="connsiteY2187" fmla="*/ 557093 h 1910656"/>
                  <a:gd name="connsiteX2188" fmla="*/ 2791378 w 3162529"/>
                  <a:gd name="connsiteY2188" fmla="*/ 572643 h 1910656"/>
                  <a:gd name="connsiteX2189" fmla="*/ 2797264 w 3162529"/>
                  <a:gd name="connsiteY2189" fmla="*/ 578178 h 1910656"/>
                  <a:gd name="connsiteX2190" fmla="*/ 2798582 w 3162529"/>
                  <a:gd name="connsiteY2190" fmla="*/ 579320 h 1910656"/>
                  <a:gd name="connsiteX2191" fmla="*/ 2802623 w 3162529"/>
                  <a:gd name="connsiteY2191" fmla="*/ 583449 h 1910656"/>
                  <a:gd name="connsiteX2192" fmla="*/ 2809212 w 3162529"/>
                  <a:gd name="connsiteY2192" fmla="*/ 592323 h 1910656"/>
                  <a:gd name="connsiteX2193" fmla="*/ 2831352 w 3162529"/>
                  <a:gd name="connsiteY2193" fmla="*/ 622984 h 1910656"/>
                  <a:gd name="connsiteX2194" fmla="*/ 2840927 w 3162529"/>
                  <a:gd name="connsiteY2194" fmla="*/ 640203 h 1910656"/>
                  <a:gd name="connsiteX2195" fmla="*/ 2844442 w 3162529"/>
                  <a:gd name="connsiteY2195" fmla="*/ 647143 h 1910656"/>
                  <a:gd name="connsiteX2196" fmla="*/ 2844705 w 3162529"/>
                  <a:gd name="connsiteY2196" fmla="*/ 647758 h 1910656"/>
                  <a:gd name="connsiteX2197" fmla="*/ 2857532 w 3162529"/>
                  <a:gd name="connsiteY2197" fmla="*/ 662166 h 1910656"/>
                  <a:gd name="connsiteX2198" fmla="*/ 2859816 w 3162529"/>
                  <a:gd name="connsiteY2198" fmla="*/ 667086 h 1910656"/>
                  <a:gd name="connsiteX2199" fmla="*/ 2860343 w 3162529"/>
                  <a:gd name="connsiteY2199" fmla="*/ 667789 h 1910656"/>
                  <a:gd name="connsiteX2200" fmla="*/ 2866054 w 3162529"/>
                  <a:gd name="connsiteY2200" fmla="*/ 675696 h 1910656"/>
                  <a:gd name="connsiteX2201" fmla="*/ 2869480 w 3162529"/>
                  <a:gd name="connsiteY2201" fmla="*/ 679825 h 1910656"/>
                  <a:gd name="connsiteX2202" fmla="*/ 2904797 w 3162529"/>
                  <a:gd name="connsiteY2202" fmla="*/ 732449 h 1910656"/>
                  <a:gd name="connsiteX2203" fmla="*/ 2916921 w 3162529"/>
                  <a:gd name="connsiteY2203" fmla="*/ 751953 h 1910656"/>
                  <a:gd name="connsiteX2204" fmla="*/ 2924301 w 3162529"/>
                  <a:gd name="connsiteY2204" fmla="*/ 762495 h 1910656"/>
                  <a:gd name="connsiteX2205" fmla="*/ 2925355 w 3162529"/>
                  <a:gd name="connsiteY2205" fmla="*/ 764077 h 1910656"/>
                  <a:gd name="connsiteX2206" fmla="*/ 2931856 w 3162529"/>
                  <a:gd name="connsiteY2206" fmla="*/ 783317 h 1910656"/>
                  <a:gd name="connsiteX2207" fmla="*/ 2934140 w 3162529"/>
                  <a:gd name="connsiteY2207" fmla="*/ 783317 h 1910656"/>
                  <a:gd name="connsiteX2208" fmla="*/ 2944244 w 3162529"/>
                  <a:gd name="connsiteY2208" fmla="*/ 793947 h 1910656"/>
                  <a:gd name="connsiteX2209" fmla="*/ 2944331 w 3162529"/>
                  <a:gd name="connsiteY2209" fmla="*/ 794211 h 1910656"/>
                  <a:gd name="connsiteX2210" fmla="*/ 2951096 w 3162529"/>
                  <a:gd name="connsiteY2210" fmla="*/ 806686 h 1910656"/>
                  <a:gd name="connsiteX2211" fmla="*/ 2964186 w 3162529"/>
                  <a:gd name="connsiteY2211" fmla="*/ 832515 h 1910656"/>
                  <a:gd name="connsiteX2212" fmla="*/ 2971215 w 3162529"/>
                  <a:gd name="connsiteY2212" fmla="*/ 844902 h 1910656"/>
                  <a:gd name="connsiteX2213" fmla="*/ 2981318 w 3162529"/>
                  <a:gd name="connsiteY2213" fmla="*/ 865987 h 1910656"/>
                  <a:gd name="connsiteX2214" fmla="*/ 2998977 w 3162529"/>
                  <a:gd name="connsiteY2214" fmla="*/ 902974 h 1910656"/>
                  <a:gd name="connsiteX2215" fmla="*/ 3001788 w 3162529"/>
                  <a:gd name="connsiteY2215" fmla="*/ 907542 h 1910656"/>
                  <a:gd name="connsiteX2216" fmla="*/ 3005302 w 3162529"/>
                  <a:gd name="connsiteY2216" fmla="*/ 921950 h 1910656"/>
                  <a:gd name="connsiteX2217" fmla="*/ 3009782 w 3162529"/>
                  <a:gd name="connsiteY2217" fmla="*/ 927573 h 1910656"/>
                  <a:gd name="connsiteX2218" fmla="*/ 3011012 w 3162529"/>
                  <a:gd name="connsiteY2218" fmla="*/ 928978 h 1910656"/>
                  <a:gd name="connsiteX2219" fmla="*/ 3015142 w 3162529"/>
                  <a:gd name="connsiteY2219" fmla="*/ 934864 h 1910656"/>
                  <a:gd name="connsiteX2220" fmla="*/ 3016723 w 3162529"/>
                  <a:gd name="connsiteY2220" fmla="*/ 938818 h 1910656"/>
                  <a:gd name="connsiteX2221" fmla="*/ 3049756 w 3162529"/>
                  <a:gd name="connsiteY2221" fmla="*/ 1020258 h 1910656"/>
                  <a:gd name="connsiteX2222" fmla="*/ 3055379 w 3162529"/>
                  <a:gd name="connsiteY2222" fmla="*/ 1035633 h 1910656"/>
                  <a:gd name="connsiteX2223" fmla="*/ 3069523 w 3162529"/>
                  <a:gd name="connsiteY2223" fmla="*/ 1068578 h 1910656"/>
                  <a:gd name="connsiteX2224" fmla="*/ 3071017 w 3162529"/>
                  <a:gd name="connsiteY2224" fmla="*/ 1077978 h 1910656"/>
                  <a:gd name="connsiteX2225" fmla="*/ 3070929 w 3162529"/>
                  <a:gd name="connsiteY2225" fmla="*/ 1080087 h 1910656"/>
                  <a:gd name="connsiteX2226" fmla="*/ 3073916 w 3162529"/>
                  <a:gd name="connsiteY2226" fmla="*/ 1082371 h 1910656"/>
                  <a:gd name="connsiteX2227" fmla="*/ 3073213 w 3162529"/>
                  <a:gd name="connsiteY2227" fmla="*/ 1086324 h 1910656"/>
                  <a:gd name="connsiteX2228" fmla="*/ 3079714 w 3162529"/>
                  <a:gd name="connsiteY2228" fmla="*/ 1110660 h 1910656"/>
                  <a:gd name="connsiteX2229" fmla="*/ 3086742 w 3162529"/>
                  <a:gd name="connsiteY2229" fmla="*/ 1127352 h 1910656"/>
                  <a:gd name="connsiteX2230" fmla="*/ 3088148 w 3162529"/>
                  <a:gd name="connsiteY2230" fmla="*/ 1130603 h 1910656"/>
                  <a:gd name="connsiteX2231" fmla="*/ 3096406 w 3162529"/>
                  <a:gd name="connsiteY2231" fmla="*/ 1160737 h 1910656"/>
                  <a:gd name="connsiteX2232" fmla="*/ 3104577 w 3162529"/>
                  <a:gd name="connsiteY2232" fmla="*/ 1189026 h 1910656"/>
                  <a:gd name="connsiteX2233" fmla="*/ 3107124 w 3162529"/>
                  <a:gd name="connsiteY2233" fmla="*/ 1197547 h 1910656"/>
                  <a:gd name="connsiteX2234" fmla="*/ 3110551 w 3162529"/>
                  <a:gd name="connsiteY2234" fmla="*/ 1217402 h 1910656"/>
                  <a:gd name="connsiteX2235" fmla="*/ 3111341 w 3162529"/>
                  <a:gd name="connsiteY2235" fmla="*/ 1222322 h 1910656"/>
                  <a:gd name="connsiteX2236" fmla="*/ 3112484 w 3162529"/>
                  <a:gd name="connsiteY2236" fmla="*/ 1228208 h 1910656"/>
                  <a:gd name="connsiteX2237" fmla="*/ 3115558 w 3162529"/>
                  <a:gd name="connsiteY2237" fmla="*/ 1241738 h 1910656"/>
                  <a:gd name="connsiteX2238" fmla="*/ 3122674 w 3162529"/>
                  <a:gd name="connsiteY2238" fmla="*/ 1265283 h 1910656"/>
                  <a:gd name="connsiteX2239" fmla="*/ 3123465 w 3162529"/>
                  <a:gd name="connsiteY2239" fmla="*/ 1273102 h 1910656"/>
                  <a:gd name="connsiteX2240" fmla="*/ 3126628 w 3162529"/>
                  <a:gd name="connsiteY2240" fmla="*/ 1285577 h 1910656"/>
                  <a:gd name="connsiteX2241" fmla="*/ 3130581 w 3162529"/>
                  <a:gd name="connsiteY2241" fmla="*/ 1307101 h 1910656"/>
                  <a:gd name="connsiteX2242" fmla="*/ 3135501 w 3162529"/>
                  <a:gd name="connsiteY2242" fmla="*/ 1336620 h 1910656"/>
                  <a:gd name="connsiteX2243" fmla="*/ 3137961 w 3162529"/>
                  <a:gd name="connsiteY2243" fmla="*/ 1344878 h 1910656"/>
                  <a:gd name="connsiteX2244" fmla="*/ 3138927 w 3162529"/>
                  <a:gd name="connsiteY2244" fmla="*/ 1367632 h 1910656"/>
                  <a:gd name="connsiteX2245" fmla="*/ 3143759 w 3162529"/>
                  <a:gd name="connsiteY2245" fmla="*/ 1375890 h 1910656"/>
                  <a:gd name="connsiteX2246" fmla="*/ 3146571 w 3162529"/>
                  <a:gd name="connsiteY2246" fmla="*/ 1400489 h 1910656"/>
                  <a:gd name="connsiteX2247" fmla="*/ 3151491 w 3162529"/>
                  <a:gd name="connsiteY2247" fmla="*/ 1432117 h 1910656"/>
                  <a:gd name="connsiteX2248" fmla="*/ 3152018 w 3162529"/>
                  <a:gd name="connsiteY2248" fmla="*/ 1440814 h 1910656"/>
                  <a:gd name="connsiteX2249" fmla="*/ 3151930 w 3162529"/>
                  <a:gd name="connsiteY2249" fmla="*/ 1443187 h 1910656"/>
                  <a:gd name="connsiteX2250" fmla="*/ 3154829 w 3162529"/>
                  <a:gd name="connsiteY2250" fmla="*/ 1469630 h 1910656"/>
                  <a:gd name="connsiteX2251" fmla="*/ 3156586 w 3162529"/>
                  <a:gd name="connsiteY2251" fmla="*/ 1480788 h 1910656"/>
                  <a:gd name="connsiteX2252" fmla="*/ 3156762 w 3162529"/>
                  <a:gd name="connsiteY2252" fmla="*/ 1482018 h 1910656"/>
                  <a:gd name="connsiteX2253" fmla="*/ 3154214 w 3162529"/>
                  <a:gd name="connsiteY2253" fmla="*/ 1512591 h 1910656"/>
                  <a:gd name="connsiteX2254" fmla="*/ 3154478 w 3162529"/>
                  <a:gd name="connsiteY2254" fmla="*/ 1517423 h 1910656"/>
                  <a:gd name="connsiteX2255" fmla="*/ 3156498 w 3162529"/>
                  <a:gd name="connsiteY2255" fmla="*/ 1526648 h 1910656"/>
                  <a:gd name="connsiteX2256" fmla="*/ 3159485 w 3162529"/>
                  <a:gd name="connsiteY2256" fmla="*/ 1542022 h 1910656"/>
                  <a:gd name="connsiteX2257" fmla="*/ 3159573 w 3162529"/>
                  <a:gd name="connsiteY2257" fmla="*/ 1542988 h 1910656"/>
                  <a:gd name="connsiteX2258" fmla="*/ 3157289 w 3162529"/>
                  <a:gd name="connsiteY2258" fmla="*/ 1562140 h 1910656"/>
                  <a:gd name="connsiteX2259" fmla="*/ 3159661 w 3162529"/>
                  <a:gd name="connsiteY2259" fmla="*/ 1564864 h 1910656"/>
                  <a:gd name="connsiteX2260" fmla="*/ 3159837 w 3162529"/>
                  <a:gd name="connsiteY2260" fmla="*/ 1565215 h 1910656"/>
                  <a:gd name="connsiteX2261" fmla="*/ 3161594 w 3162529"/>
                  <a:gd name="connsiteY2261" fmla="*/ 1576285 h 1910656"/>
                  <a:gd name="connsiteX2262" fmla="*/ 3161594 w 3162529"/>
                  <a:gd name="connsiteY2262" fmla="*/ 1585597 h 1910656"/>
                  <a:gd name="connsiteX2263" fmla="*/ 3160627 w 3162529"/>
                  <a:gd name="connsiteY2263" fmla="*/ 1602553 h 1910656"/>
                  <a:gd name="connsiteX2264" fmla="*/ 3162297 w 3162529"/>
                  <a:gd name="connsiteY2264" fmla="*/ 1608439 h 1910656"/>
                  <a:gd name="connsiteX2265" fmla="*/ 3162297 w 3162529"/>
                  <a:gd name="connsiteY2265" fmla="*/ 1610987 h 1910656"/>
                  <a:gd name="connsiteX2266" fmla="*/ 3160627 w 3162529"/>
                  <a:gd name="connsiteY2266" fmla="*/ 1630754 h 1910656"/>
                  <a:gd name="connsiteX2267" fmla="*/ 3161067 w 3162529"/>
                  <a:gd name="connsiteY2267" fmla="*/ 1637255 h 1910656"/>
                  <a:gd name="connsiteX2268" fmla="*/ 3161857 w 3162529"/>
                  <a:gd name="connsiteY2268" fmla="*/ 1641385 h 1910656"/>
                  <a:gd name="connsiteX2269" fmla="*/ 3161769 w 3162529"/>
                  <a:gd name="connsiteY2269" fmla="*/ 1648413 h 1910656"/>
                  <a:gd name="connsiteX2270" fmla="*/ 3161682 w 3162529"/>
                  <a:gd name="connsiteY2270" fmla="*/ 1653772 h 1910656"/>
                  <a:gd name="connsiteX2271" fmla="*/ 3159925 w 3162529"/>
                  <a:gd name="connsiteY2271" fmla="*/ 1676878 h 1910656"/>
                  <a:gd name="connsiteX2272" fmla="*/ 3158607 w 3162529"/>
                  <a:gd name="connsiteY2272" fmla="*/ 1685224 h 1910656"/>
                  <a:gd name="connsiteX2273" fmla="*/ 3158343 w 3162529"/>
                  <a:gd name="connsiteY2273" fmla="*/ 1686981 h 1910656"/>
                  <a:gd name="connsiteX2274" fmla="*/ 3157025 w 3162529"/>
                  <a:gd name="connsiteY2274" fmla="*/ 1695590 h 1910656"/>
                  <a:gd name="connsiteX2275" fmla="*/ 3157377 w 3162529"/>
                  <a:gd name="connsiteY2275" fmla="*/ 1699983 h 1910656"/>
                  <a:gd name="connsiteX2276" fmla="*/ 3157201 w 3162529"/>
                  <a:gd name="connsiteY2276" fmla="*/ 1711316 h 1910656"/>
                  <a:gd name="connsiteX2277" fmla="*/ 3156937 w 3162529"/>
                  <a:gd name="connsiteY2277" fmla="*/ 1718784 h 1910656"/>
                  <a:gd name="connsiteX2278" fmla="*/ 3157113 w 3162529"/>
                  <a:gd name="connsiteY2278" fmla="*/ 1725373 h 1910656"/>
                  <a:gd name="connsiteX2279" fmla="*/ 3156147 w 3162529"/>
                  <a:gd name="connsiteY2279" fmla="*/ 1740484 h 1910656"/>
                  <a:gd name="connsiteX2280" fmla="*/ 3154829 w 3162529"/>
                  <a:gd name="connsiteY2280" fmla="*/ 1769036 h 1910656"/>
                  <a:gd name="connsiteX2281" fmla="*/ 3150788 w 3162529"/>
                  <a:gd name="connsiteY2281" fmla="*/ 1778964 h 1910656"/>
                  <a:gd name="connsiteX2282" fmla="*/ 3149470 w 3162529"/>
                  <a:gd name="connsiteY2282" fmla="*/ 1780808 h 1910656"/>
                  <a:gd name="connsiteX2283" fmla="*/ 3149646 w 3162529"/>
                  <a:gd name="connsiteY2283" fmla="*/ 1781160 h 1910656"/>
                  <a:gd name="connsiteX2284" fmla="*/ 3148855 w 3162529"/>
                  <a:gd name="connsiteY2284" fmla="*/ 1802596 h 1910656"/>
                  <a:gd name="connsiteX2285" fmla="*/ 3148943 w 3162529"/>
                  <a:gd name="connsiteY2285" fmla="*/ 1802948 h 1910656"/>
                  <a:gd name="connsiteX2286" fmla="*/ 3145341 w 3162529"/>
                  <a:gd name="connsiteY2286" fmla="*/ 1826229 h 1910656"/>
                  <a:gd name="connsiteX2287" fmla="*/ 3146922 w 3162529"/>
                  <a:gd name="connsiteY2287" fmla="*/ 1827634 h 1910656"/>
                  <a:gd name="connsiteX2288" fmla="*/ 3148855 w 3162529"/>
                  <a:gd name="connsiteY2288" fmla="*/ 1836947 h 1910656"/>
                  <a:gd name="connsiteX2289" fmla="*/ 3147889 w 3162529"/>
                  <a:gd name="connsiteY2289" fmla="*/ 1842482 h 1910656"/>
                  <a:gd name="connsiteX2290" fmla="*/ 3146483 w 3162529"/>
                  <a:gd name="connsiteY2290" fmla="*/ 1850476 h 1910656"/>
                  <a:gd name="connsiteX2291" fmla="*/ 3144902 w 3162529"/>
                  <a:gd name="connsiteY2291" fmla="*/ 1857241 h 1910656"/>
                  <a:gd name="connsiteX2292" fmla="*/ 3143847 w 3162529"/>
                  <a:gd name="connsiteY2292" fmla="*/ 1861370 h 1910656"/>
                  <a:gd name="connsiteX2293" fmla="*/ 3141300 w 3162529"/>
                  <a:gd name="connsiteY2293" fmla="*/ 1873143 h 1910656"/>
                  <a:gd name="connsiteX2294" fmla="*/ 3139894 w 3162529"/>
                  <a:gd name="connsiteY2294" fmla="*/ 1880083 h 1910656"/>
                  <a:gd name="connsiteX2295" fmla="*/ 3136292 w 3162529"/>
                  <a:gd name="connsiteY2295" fmla="*/ 1900729 h 1910656"/>
                  <a:gd name="connsiteX2296" fmla="*/ 3125047 w 3162529"/>
                  <a:gd name="connsiteY2296" fmla="*/ 1910656 h 1910656"/>
                  <a:gd name="connsiteX2297" fmla="*/ 3114680 w 3162529"/>
                  <a:gd name="connsiteY2297" fmla="*/ 1897478 h 1910656"/>
                  <a:gd name="connsiteX2298" fmla="*/ 3123553 w 3162529"/>
                  <a:gd name="connsiteY2298" fmla="*/ 1897566 h 1910656"/>
                  <a:gd name="connsiteX2299" fmla="*/ 3127243 w 3162529"/>
                  <a:gd name="connsiteY2299" fmla="*/ 1876745 h 1910656"/>
                  <a:gd name="connsiteX2300" fmla="*/ 3128561 w 3162529"/>
                  <a:gd name="connsiteY2300" fmla="*/ 1869892 h 1910656"/>
                  <a:gd name="connsiteX2301" fmla="*/ 3131196 w 3162529"/>
                  <a:gd name="connsiteY2301" fmla="*/ 1857681 h 1910656"/>
                  <a:gd name="connsiteX2302" fmla="*/ 3132251 w 3162529"/>
                  <a:gd name="connsiteY2302" fmla="*/ 1853288 h 1910656"/>
                  <a:gd name="connsiteX2303" fmla="*/ 3133656 w 3162529"/>
                  <a:gd name="connsiteY2303" fmla="*/ 1847226 h 1910656"/>
                  <a:gd name="connsiteX2304" fmla="*/ 3134974 w 3162529"/>
                  <a:gd name="connsiteY2304" fmla="*/ 1839671 h 1910656"/>
                  <a:gd name="connsiteX2305" fmla="*/ 3135413 w 3162529"/>
                  <a:gd name="connsiteY2305" fmla="*/ 1836771 h 1910656"/>
                  <a:gd name="connsiteX2306" fmla="*/ 3131548 w 3162529"/>
                  <a:gd name="connsiteY2306" fmla="*/ 1835893 h 1910656"/>
                  <a:gd name="connsiteX2307" fmla="*/ 3130669 w 3162529"/>
                  <a:gd name="connsiteY2307" fmla="*/ 1835629 h 1910656"/>
                  <a:gd name="connsiteX2308" fmla="*/ 3122060 w 3162529"/>
                  <a:gd name="connsiteY2308" fmla="*/ 1833521 h 1910656"/>
                  <a:gd name="connsiteX2309" fmla="*/ 3126628 w 3162529"/>
                  <a:gd name="connsiteY2309" fmla="*/ 1825877 h 1910656"/>
                  <a:gd name="connsiteX2310" fmla="*/ 3126979 w 3162529"/>
                  <a:gd name="connsiteY2310" fmla="*/ 1825262 h 1910656"/>
                  <a:gd name="connsiteX2311" fmla="*/ 3131460 w 3162529"/>
                  <a:gd name="connsiteY2311" fmla="*/ 1819816 h 1910656"/>
                  <a:gd name="connsiteX2312" fmla="*/ 3136643 w 3162529"/>
                  <a:gd name="connsiteY2312" fmla="*/ 1806725 h 1910656"/>
                  <a:gd name="connsiteX2313" fmla="*/ 3136995 w 3162529"/>
                  <a:gd name="connsiteY2313" fmla="*/ 1796359 h 1910656"/>
                  <a:gd name="connsiteX2314" fmla="*/ 3139015 w 3162529"/>
                  <a:gd name="connsiteY2314" fmla="*/ 1791175 h 1910656"/>
                  <a:gd name="connsiteX2315" fmla="*/ 3115295 w 3162529"/>
                  <a:gd name="connsiteY2315" fmla="*/ 1775362 h 1910656"/>
                  <a:gd name="connsiteX2316" fmla="*/ 3127243 w 3162529"/>
                  <a:gd name="connsiteY2316" fmla="*/ 1770881 h 1910656"/>
                  <a:gd name="connsiteX2317" fmla="*/ 3134095 w 3162529"/>
                  <a:gd name="connsiteY2317" fmla="*/ 1771320 h 1910656"/>
                  <a:gd name="connsiteX2318" fmla="*/ 3137170 w 3162529"/>
                  <a:gd name="connsiteY2318" fmla="*/ 1775362 h 1910656"/>
                  <a:gd name="connsiteX2319" fmla="*/ 3140158 w 3162529"/>
                  <a:gd name="connsiteY2319" fmla="*/ 1770442 h 1910656"/>
                  <a:gd name="connsiteX2320" fmla="*/ 3141651 w 3162529"/>
                  <a:gd name="connsiteY2320" fmla="*/ 1768158 h 1910656"/>
                  <a:gd name="connsiteX2321" fmla="*/ 3141915 w 3162529"/>
                  <a:gd name="connsiteY2321" fmla="*/ 1757703 h 1910656"/>
                  <a:gd name="connsiteX2322" fmla="*/ 3134535 w 3162529"/>
                  <a:gd name="connsiteY2322" fmla="*/ 1757352 h 1910656"/>
                  <a:gd name="connsiteX2323" fmla="*/ 3124871 w 3162529"/>
                  <a:gd name="connsiteY2323" fmla="*/ 1752080 h 1910656"/>
                  <a:gd name="connsiteX2324" fmla="*/ 3119424 w 3162529"/>
                  <a:gd name="connsiteY2324" fmla="*/ 1745579 h 1910656"/>
                  <a:gd name="connsiteX2325" fmla="*/ 3127067 w 3162529"/>
                  <a:gd name="connsiteY2325" fmla="*/ 1741889 h 1910656"/>
                  <a:gd name="connsiteX2326" fmla="*/ 3127419 w 3162529"/>
                  <a:gd name="connsiteY2326" fmla="*/ 1741714 h 1910656"/>
                  <a:gd name="connsiteX2327" fmla="*/ 3136643 w 3162529"/>
                  <a:gd name="connsiteY2327" fmla="*/ 1742504 h 1910656"/>
                  <a:gd name="connsiteX2328" fmla="*/ 3139455 w 3162529"/>
                  <a:gd name="connsiteY2328" fmla="*/ 1746106 h 1910656"/>
                  <a:gd name="connsiteX2329" fmla="*/ 3140070 w 3162529"/>
                  <a:gd name="connsiteY2329" fmla="*/ 1746985 h 1910656"/>
                  <a:gd name="connsiteX2330" fmla="*/ 3142266 w 3162529"/>
                  <a:gd name="connsiteY2330" fmla="*/ 1749972 h 1910656"/>
                  <a:gd name="connsiteX2331" fmla="*/ 3142969 w 3162529"/>
                  <a:gd name="connsiteY2331" fmla="*/ 1738902 h 1910656"/>
                  <a:gd name="connsiteX2332" fmla="*/ 3143935 w 3162529"/>
                  <a:gd name="connsiteY2332" fmla="*/ 1724055 h 1910656"/>
                  <a:gd name="connsiteX2333" fmla="*/ 3143759 w 3162529"/>
                  <a:gd name="connsiteY2333" fmla="*/ 1718959 h 1910656"/>
                  <a:gd name="connsiteX2334" fmla="*/ 3144550 w 3162529"/>
                  <a:gd name="connsiteY2334" fmla="*/ 1706836 h 1910656"/>
                  <a:gd name="connsiteX2335" fmla="*/ 3144375 w 3162529"/>
                  <a:gd name="connsiteY2335" fmla="*/ 1701564 h 1910656"/>
                  <a:gd name="connsiteX2336" fmla="*/ 3144111 w 3162529"/>
                  <a:gd name="connsiteY2336" fmla="*/ 1692515 h 1910656"/>
                  <a:gd name="connsiteX2337" fmla="*/ 3145253 w 3162529"/>
                  <a:gd name="connsiteY2337" fmla="*/ 1684784 h 1910656"/>
                  <a:gd name="connsiteX2338" fmla="*/ 3145516 w 3162529"/>
                  <a:gd name="connsiteY2338" fmla="*/ 1683027 h 1910656"/>
                  <a:gd name="connsiteX2339" fmla="*/ 3146922 w 3162529"/>
                  <a:gd name="connsiteY2339" fmla="*/ 1674066 h 1910656"/>
                  <a:gd name="connsiteX2340" fmla="*/ 3147713 w 3162529"/>
                  <a:gd name="connsiteY2340" fmla="*/ 1669322 h 1910656"/>
                  <a:gd name="connsiteX2341" fmla="*/ 3131811 w 3162529"/>
                  <a:gd name="connsiteY2341" fmla="*/ 1673539 h 1910656"/>
                  <a:gd name="connsiteX2342" fmla="*/ 3129879 w 3162529"/>
                  <a:gd name="connsiteY2342" fmla="*/ 1667653 h 1910656"/>
                  <a:gd name="connsiteX2343" fmla="*/ 3130933 w 3162529"/>
                  <a:gd name="connsiteY2343" fmla="*/ 1656759 h 1910656"/>
                  <a:gd name="connsiteX2344" fmla="*/ 3140685 w 3162529"/>
                  <a:gd name="connsiteY2344" fmla="*/ 1653948 h 1910656"/>
                  <a:gd name="connsiteX2345" fmla="*/ 3141124 w 3162529"/>
                  <a:gd name="connsiteY2345" fmla="*/ 1654036 h 1910656"/>
                  <a:gd name="connsiteX2346" fmla="*/ 3147801 w 3162529"/>
                  <a:gd name="connsiteY2346" fmla="*/ 1659658 h 1910656"/>
                  <a:gd name="connsiteX2347" fmla="*/ 3148152 w 3162529"/>
                  <a:gd name="connsiteY2347" fmla="*/ 1660361 h 1910656"/>
                  <a:gd name="connsiteX2348" fmla="*/ 3148679 w 3162529"/>
                  <a:gd name="connsiteY2348" fmla="*/ 1661152 h 1910656"/>
                  <a:gd name="connsiteX2349" fmla="*/ 3148504 w 3162529"/>
                  <a:gd name="connsiteY2349" fmla="*/ 1654914 h 1910656"/>
                  <a:gd name="connsiteX2350" fmla="*/ 3148591 w 3162529"/>
                  <a:gd name="connsiteY2350" fmla="*/ 1646919 h 1910656"/>
                  <a:gd name="connsiteX2351" fmla="*/ 3148679 w 3162529"/>
                  <a:gd name="connsiteY2351" fmla="*/ 1642790 h 1910656"/>
                  <a:gd name="connsiteX2352" fmla="*/ 3148064 w 3162529"/>
                  <a:gd name="connsiteY2352" fmla="*/ 1639715 h 1910656"/>
                  <a:gd name="connsiteX2353" fmla="*/ 3147625 w 3162529"/>
                  <a:gd name="connsiteY2353" fmla="*/ 1637431 h 1910656"/>
                  <a:gd name="connsiteX2354" fmla="*/ 3146922 w 3162529"/>
                  <a:gd name="connsiteY2354" fmla="*/ 1638837 h 1910656"/>
                  <a:gd name="connsiteX2355" fmla="*/ 3140948 w 3162529"/>
                  <a:gd name="connsiteY2355" fmla="*/ 1642351 h 1910656"/>
                  <a:gd name="connsiteX2356" fmla="*/ 3126979 w 3162529"/>
                  <a:gd name="connsiteY2356" fmla="*/ 1643932 h 1910656"/>
                  <a:gd name="connsiteX2357" fmla="*/ 3142969 w 3162529"/>
                  <a:gd name="connsiteY2357" fmla="*/ 1620036 h 1910656"/>
                  <a:gd name="connsiteX2358" fmla="*/ 3147186 w 3162529"/>
                  <a:gd name="connsiteY2358" fmla="*/ 1631281 h 1910656"/>
                  <a:gd name="connsiteX2359" fmla="*/ 3147713 w 3162529"/>
                  <a:gd name="connsiteY2359" fmla="*/ 1627504 h 1910656"/>
                  <a:gd name="connsiteX2360" fmla="*/ 3149031 w 3162529"/>
                  <a:gd name="connsiteY2360" fmla="*/ 1610724 h 1910656"/>
                  <a:gd name="connsiteX2361" fmla="*/ 3149031 w 3162529"/>
                  <a:gd name="connsiteY2361" fmla="*/ 1609845 h 1910656"/>
                  <a:gd name="connsiteX2362" fmla="*/ 3122499 w 3162529"/>
                  <a:gd name="connsiteY2362" fmla="*/ 1607737 h 1910656"/>
                  <a:gd name="connsiteX2363" fmla="*/ 3120917 w 3162529"/>
                  <a:gd name="connsiteY2363" fmla="*/ 1604222 h 1910656"/>
                  <a:gd name="connsiteX2364" fmla="*/ 3114856 w 3162529"/>
                  <a:gd name="connsiteY2364" fmla="*/ 1600445 h 1910656"/>
                  <a:gd name="connsiteX2365" fmla="*/ 3115646 w 3162529"/>
                  <a:gd name="connsiteY2365" fmla="*/ 1605189 h 1910656"/>
                  <a:gd name="connsiteX2366" fmla="*/ 3117491 w 3162529"/>
                  <a:gd name="connsiteY2366" fmla="*/ 1617664 h 1910656"/>
                  <a:gd name="connsiteX2367" fmla="*/ 3115295 w 3162529"/>
                  <a:gd name="connsiteY2367" fmla="*/ 1624780 h 1910656"/>
                  <a:gd name="connsiteX2368" fmla="*/ 3115119 w 3162529"/>
                  <a:gd name="connsiteY2368" fmla="*/ 1624956 h 1910656"/>
                  <a:gd name="connsiteX2369" fmla="*/ 3113538 w 3162529"/>
                  <a:gd name="connsiteY2369" fmla="*/ 1633214 h 1910656"/>
                  <a:gd name="connsiteX2370" fmla="*/ 3113011 w 3162529"/>
                  <a:gd name="connsiteY2370" fmla="*/ 1641033 h 1910656"/>
                  <a:gd name="connsiteX2371" fmla="*/ 3116349 w 3162529"/>
                  <a:gd name="connsiteY2371" fmla="*/ 1655178 h 1910656"/>
                  <a:gd name="connsiteX2372" fmla="*/ 3117755 w 3162529"/>
                  <a:gd name="connsiteY2372" fmla="*/ 1662030 h 1910656"/>
                  <a:gd name="connsiteX2373" fmla="*/ 3119775 w 3162529"/>
                  <a:gd name="connsiteY2373" fmla="*/ 1667565 h 1910656"/>
                  <a:gd name="connsiteX2374" fmla="*/ 3124607 w 3162529"/>
                  <a:gd name="connsiteY2374" fmla="*/ 1673275 h 1910656"/>
                  <a:gd name="connsiteX2375" fmla="*/ 3124783 w 3162529"/>
                  <a:gd name="connsiteY2375" fmla="*/ 1673803 h 1910656"/>
                  <a:gd name="connsiteX2376" fmla="*/ 3126628 w 3162529"/>
                  <a:gd name="connsiteY2376" fmla="*/ 1680480 h 1910656"/>
                  <a:gd name="connsiteX2377" fmla="*/ 3113626 w 3162529"/>
                  <a:gd name="connsiteY2377" fmla="*/ 1683203 h 1910656"/>
                  <a:gd name="connsiteX2378" fmla="*/ 3113450 w 3162529"/>
                  <a:gd name="connsiteY2378" fmla="*/ 1684696 h 1910656"/>
                  <a:gd name="connsiteX2379" fmla="*/ 3112747 w 3162529"/>
                  <a:gd name="connsiteY2379" fmla="*/ 1691988 h 1910656"/>
                  <a:gd name="connsiteX2380" fmla="*/ 3114680 w 3162529"/>
                  <a:gd name="connsiteY2380" fmla="*/ 1705957 h 1910656"/>
                  <a:gd name="connsiteX2381" fmla="*/ 3115383 w 3162529"/>
                  <a:gd name="connsiteY2381" fmla="*/ 1718872 h 1910656"/>
                  <a:gd name="connsiteX2382" fmla="*/ 3111869 w 3162529"/>
                  <a:gd name="connsiteY2382" fmla="*/ 1736794 h 1910656"/>
                  <a:gd name="connsiteX2383" fmla="*/ 3114680 w 3162529"/>
                  <a:gd name="connsiteY2383" fmla="*/ 1750060 h 1910656"/>
                  <a:gd name="connsiteX2384" fmla="*/ 3115031 w 3162529"/>
                  <a:gd name="connsiteY2384" fmla="*/ 1753047 h 1910656"/>
                  <a:gd name="connsiteX2385" fmla="*/ 3111078 w 3162529"/>
                  <a:gd name="connsiteY2385" fmla="*/ 1762886 h 1910656"/>
                  <a:gd name="connsiteX2386" fmla="*/ 3110024 w 3162529"/>
                  <a:gd name="connsiteY2386" fmla="*/ 1763326 h 1910656"/>
                  <a:gd name="connsiteX2387" fmla="*/ 3109233 w 3162529"/>
                  <a:gd name="connsiteY2387" fmla="*/ 1766576 h 1910656"/>
                  <a:gd name="connsiteX2388" fmla="*/ 3109057 w 3162529"/>
                  <a:gd name="connsiteY2388" fmla="*/ 1793196 h 1910656"/>
                  <a:gd name="connsiteX2389" fmla="*/ 3109233 w 3162529"/>
                  <a:gd name="connsiteY2389" fmla="*/ 1798291 h 1910656"/>
                  <a:gd name="connsiteX2390" fmla="*/ 3116788 w 3162529"/>
                  <a:gd name="connsiteY2390" fmla="*/ 1797149 h 1910656"/>
                  <a:gd name="connsiteX2391" fmla="*/ 3116349 w 3162529"/>
                  <a:gd name="connsiteY2391" fmla="*/ 1819288 h 1910656"/>
                  <a:gd name="connsiteX2392" fmla="*/ 3109672 w 3162529"/>
                  <a:gd name="connsiteY2392" fmla="*/ 1819025 h 1910656"/>
                  <a:gd name="connsiteX2393" fmla="*/ 3102556 w 3162529"/>
                  <a:gd name="connsiteY2393" fmla="*/ 1816916 h 1910656"/>
                  <a:gd name="connsiteX2394" fmla="*/ 3102644 w 3162529"/>
                  <a:gd name="connsiteY2394" fmla="*/ 1821133 h 1910656"/>
                  <a:gd name="connsiteX2395" fmla="*/ 3103610 w 3162529"/>
                  <a:gd name="connsiteY2395" fmla="*/ 1820782 h 1910656"/>
                  <a:gd name="connsiteX2396" fmla="*/ 3110463 w 3162529"/>
                  <a:gd name="connsiteY2396" fmla="*/ 1821221 h 1910656"/>
                  <a:gd name="connsiteX2397" fmla="*/ 3113977 w 3162529"/>
                  <a:gd name="connsiteY2397" fmla="*/ 1827195 h 1910656"/>
                  <a:gd name="connsiteX2398" fmla="*/ 3115558 w 3162529"/>
                  <a:gd name="connsiteY2398" fmla="*/ 1841164 h 1910656"/>
                  <a:gd name="connsiteX2399" fmla="*/ 3108003 w 3162529"/>
                  <a:gd name="connsiteY2399" fmla="*/ 1836069 h 1910656"/>
                  <a:gd name="connsiteX2400" fmla="*/ 3109145 w 3162529"/>
                  <a:gd name="connsiteY2400" fmla="*/ 1841340 h 1910656"/>
                  <a:gd name="connsiteX2401" fmla="*/ 3109233 w 3162529"/>
                  <a:gd name="connsiteY2401" fmla="*/ 1842218 h 1910656"/>
                  <a:gd name="connsiteX2402" fmla="*/ 3110375 w 3162529"/>
                  <a:gd name="connsiteY2402" fmla="*/ 1850389 h 1910656"/>
                  <a:gd name="connsiteX2403" fmla="*/ 3102205 w 3162529"/>
                  <a:gd name="connsiteY2403" fmla="*/ 1849686 h 1910656"/>
                  <a:gd name="connsiteX2404" fmla="*/ 3101414 w 3162529"/>
                  <a:gd name="connsiteY2404" fmla="*/ 1849686 h 1910656"/>
                  <a:gd name="connsiteX2405" fmla="*/ 3096406 w 3162529"/>
                  <a:gd name="connsiteY2405" fmla="*/ 1848983 h 1910656"/>
                  <a:gd name="connsiteX2406" fmla="*/ 3098251 w 3162529"/>
                  <a:gd name="connsiteY2406" fmla="*/ 1865851 h 1910656"/>
                  <a:gd name="connsiteX2407" fmla="*/ 3093156 w 3162529"/>
                  <a:gd name="connsiteY2407" fmla="*/ 1878502 h 1910656"/>
                  <a:gd name="connsiteX2408" fmla="*/ 3088587 w 3162529"/>
                  <a:gd name="connsiteY2408" fmla="*/ 1896863 h 1910656"/>
                  <a:gd name="connsiteX2409" fmla="*/ 3090608 w 3162529"/>
                  <a:gd name="connsiteY2409" fmla="*/ 1897478 h 1910656"/>
                  <a:gd name="connsiteX2410" fmla="*/ 3108969 w 3162529"/>
                  <a:gd name="connsiteY2410" fmla="*/ 1897654 h 1910656"/>
                  <a:gd name="connsiteX2411" fmla="*/ 3114680 w 3162529"/>
                  <a:gd name="connsiteY2411" fmla="*/ 1897478 h 1910656"/>
                  <a:gd name="connsiteX2412" fmla="*/ 3089027 w 3162529"/>
                  <a:gd name="connsiteY2412" fmla="*/ 1897478 h 1910656"/>
                  <a:gd name="connsiteX2413" fmla="*/ 3089027 w 3162529"/>
                  <a:gd name="connsiteY2413" fmla="*/ 1897478 h 1910656"/>
                  <a:gd name="connsiteX2414" fmla="*/ 3089027 w 3162529"/>
                  <a:gd name="connsiteY2414" fmla="*/ 1897478 h 1910656"/>
                  <a:gd name="connsiteX2415" fmla="*/ 74061 w 3162529"/>
                  <a:gd name="connsiteY2415" fmla="*/ 1895458 h 1910656"/>
                  <a:gd name="connsiteX2416" fmla="*/ 74061 w 3162529"/>
                  <a:gd name="connsiteY2416" fmla="*/ 1895458 h 1910656"/>
                  <a:gd name="connsiteX2417" fmla="*/ 74061 w 3162529"/>
                  <a:gd name="connsiteY2417" fmla="*/ 1895458 h 1910656"/>
                  <a:gd name="connsiteX2418" fmla="*/ 29695 w 3162529"/>
                  <a:gd name="connsiteY2418" fmla="*/ 1833960 h 1910656"/>
                  <a:gd name="connsiteX2419" fmla="*/ 29607 w 3162529"/>
                  <a:gd name="connsiteY2419" fmla="*/ 1835454 h 1910656"/>
                  <a:gd name="connsiteX2420" fmla="*/ 32682 w 3162529"/>
                  <a:gd name="connsiteY2420" fmla="*/ 1856363 h 1910656"/>
                  <a:gd name="connsiteX2421" fmla="*/ 34614 w 3162529"/>
                  <a:gd name="connsiteY2421" fmla="*/ 1864621 h 1910656"/>
                  <a:gd name="connsiteX2422" fmla="*/ 34702 w 3162529"/>
                  <a:gd name="connsiteY2422" fmla="*/ 1866466 h 1910656"/>
                  <a:gd name="connsiteX2423" fmla="*/ 35142 w 3162529"/>
                  <a:gd name="connsiteY2423" fmla="*/ 1869014 h 1910656"/>
                  <a:gd name="connsiteX2424" fmla="*/ 38568 w 3162529"/>
                  <a:gd name="connsiteY2424" fmla="*/ 1889571 h 1910656"/>
                  <a:gd name="connsiteX2425" fmla="*/ 39007 w 3162529"/>
                  <a:gd name="connsiteY2425" fmla="*/ 1892471 h 1910656"/>
                  <a:gd name="connsiteX2426" fmla="*/ 39446 w 3162529"/>
                  <a:gd name="connsiteY2426" fmla="*/ 1895282 h 1910656"/>
                  <a:gd name="connsiteX2427" fmla="*/ 42346 w 3162529"/>
                  <a:gd name="connsiteY2427" fmla="*/ 1895106 h 1910656"/>
                  <a:gd name="connsiteX2428" fmla="*/ 46738 w 3162529"/>
                  <a:gd name="connsiteY2428" fmla="*/ 1894843 h 1910656"/>
                  <a:gd name="connsiteX2429" fmla="*/ 54381 w 3162529"/>
                  <a:gd name="connsiteY2429" fmla="*/ 1894843 h 1910656"/>
                  <a:gd name="connsiteX2430" fmla="*/ 60531 w 3162529"/>
                  <a:gd name="connsiteY2430" fmla="*/ 1873231 h 1910656"/>
                  <a:gd name="connsiteX2431" fmla="*/ 72743 w 3162529"/>
                  <a:gd name="connsiteY2431" fmla="*/ 1885442 h 1910656"/>
                  <a:gd name="connsiteX2432" fmla="*/ 71689 w 3162529"/>
                  <a:gd name="connsiteY2432" fmla="*/ 1878590 h 1910656"/>
                  <a:gd name="connsiteX2433" fmla="*/ 71601 w 3162529"/>
                  <a:gd name="connsiteY2433" fmla="*/ 1876306 h 1910656"/>
                  <a:gd name="connsiteX2434" fmla="*/ 65802 w 3162529"/>
                  <a:gd name="connsiteY2434" fmla="*/ 1872177 h 1910656"/>
                  <a:gd name="connsiteX2435" fmla="*/ 65451 w 3162529"/>
                  <a:gd name="connsiteY2435" fmla="*/ 1861897 h 1910656"/>
                  <a:gd name="connsiteX2436" fmla="*/ 67560 w 3162529"/>
                  <a:gd name="connsiteY2436" fmla="*/ 1853376 h 1910656"/>
                  <a:gd name="connsiteX2437" fmla="*/ 66242 w 3162529"/>
                  <a:gd name="connsiteY2437" fmla="*/ 1853903 h 1910656"/>
                  <a:gd name="connsiteX2438" fmla="*/ 61322 w 3162529"/>
                  <a:gd name="connsiteY2438" fmla="*/ 1864182 h 1910656"/>
                  <a:gd name="connsiteX2439" fmla="*/ 59828 w 3162529"/>
                  <a:gd name="connsiteY2439" fmla="*/ 1856363 h 1910656"/>
                  <a:gd name="connsiteX2440" fmla="*/ 59477 w 3162529"/>
                  <a:gd name="connsiteY2440" fmla="*/ 1856451 h 1910656"/>
                  <a:gd name="connsiteX2441" fmla="*/ 52624 w 3162529"/>
                  <a:gd name="connsiteY2441" fmla="*/ 1856011 h 1910656"/>
                  <a:gd name="connsiteX2442" fmla="*/ 49110 w 3162529"/>
                  <a:gd name="connsiteY2442" fmla="*/ 1850037 h 1910656"/>
                  <a:gd name="connsiteX2443" fmla="*/ 47529 w 3162529"/>
                  <a:gd name="connsiteY2443" fmla="*/ 1836069 h 1910656"/>
                  <a:gd name="connsiteX2444" fmla="*/ 57017 w 3162529"/>
                  <a:gd name="connsiteY2444" fmla="*/ 1842394 h 1910656"/>
                  <a:gd name="connsiteX2445" fmla="*/ 56051 w 3162529"/>
                  <a:gd name="connsiteY2445" fmla="*/ 1835541 h 1910656"/>
                  <a:gd name="connsiteX2446" fmla="*/ 57720 w 3162529"/>
                  <a:gd name="connsiteY2446" fmla="*/ 1829392 h 1910656"/>
                  <a:gd name="connsiteX2447" fmla="*/ 58247 w 3162529"/>
                  <a:gd name="connsiteY2447" fmla="*/ 1828162 h 1910656"/>
                  <a:gd name="connsiteX2448" fmla="*/ 58598 w 3162529"/>
                  <a:gd name="connsiteY2448" fmla="*/ 1825350 h 1910656"/>
                  <a:gd name="connsiteX2449" fmla="*/ 60180 w 3162529"/>
                  <a:gd name="connsiteY2449" fmla="*/ 1817883 h 1910656"/>
                  <a:gd name="connsiteX2450" fmla="*/ 53327 w 3162529"/>
                  <a:gd name="connsiteY2450" fmla="*/ 1817356 h 1910656"/>
                  <a:gd name="connsiteX2451" fmla="*/ 51570 w 3162529"/>
                  <a:gd name="connsiteY2451" fmla="*/ 1814456 h 1910656"/>
                  <a:gd name="connsiteX2452" fmla="*/ 50516 w 3162529"/>
                  <a:gd name="connsiteY2452" fmla="*/ 1813402 h 1910656"/>
                  <a:gd name="connsiteX2453" fmla="*/ 47880 w 3162529"/>
                  <a:gd name="connsiteY2453" fmla="*/ 1810679 h 1910656"/>
                  <a:gd name="connsiteX2454" fmla="*/ 46123 w 3162529"/>
                  <a:gd name="connsiteY2454" fmla="*/ 1804353 h 1910656"/>
                  <a:gd name="connsiteX2455" fmla="*/ 46035 w 3162529"/>
                  <a:gd name="connsiteY2455" fmla="*/ 1803563 h 1910656"/>
                  <a:gd name="connsiteX2456" fmla="*/ 44893 w 3162529"/>
                  <a:gd name="connsiteY2456" fmla="*/ 1795480 h 1910656"/>
                  <a:gd name="connsiteX2457" fmla="*/ 53064 w 3162529"/>
                  <a:gd name="connsiteY2457" fmla="*/ 1796183 h 1910656"/>
                  <a:gd name="connsiteX2458" fmla="*/ 53854 w 3162529"/>
                  <a:gd name="connsiteY2458" fmla="*/ 1796183 h 1910656"/>
                  <a:gd name="connsiteX2459" fmla="*/ 55084 w 3162529"/>
                  <a:gd name="connsiteY2459" fmla="*/ 1796183 h 1910656"/>
                  <a:gd name="connsiteX2460" fmla="*/ 55787 w 3162529"/>
                  <a:gd name="connsiteY2460" fmla="*/ 1782829 h 1910656"/>
                  <a:gd name="connsiteX2461" fmla="*/ 56051 w 3162529"/>
                  <a:gd name="connsiteY2461" fmla="*/ 1773077 h 1910656"/>
                  <a:gd name="connsiteX2462" fmla="*/ 55875 w 3162529"/>
                  <a:gd name="connsiteY2462" fmla="*/ 1766840 h 1910656"/>
                  <a:gd name="connsiteX2463" fmla="*/ 55699 w 3162529"/>
                  <a:gd name="connsiteY2463" fmla="*/ 1764116 h 1910656"/>
                  <a:gd name="connsiteX2464" fmla="*/ 52712 w 3162529"/>
                  <a:gd name="connsiteY2464" fmla="*/ 1767103 h 1910656"/>
                  <a:gd name="connsiteX2465" fmla="*/ 49550 w 3162529"/>
                  <a:gd name="connsiteY2465" fmla="*/ 1756561 h 1910656"/>
                  <a:gd name="connsiteX2466" fmla="*/ 49198 w 3162529"/>
                  <a:gd name="connsiteY2466" fmla="*/ 1755331 h 1910656"/>
                  <a:gd name="connsiteX2467" fmla="*/ 48056 w 3162529"/>
                  <a:gd name="connsiteY2467" fmla="*/ 1751202 h 1910656"/>
                  <a:gd name="connsiteX2468" fmla="*/ 48583 w 3162529"/>
                  <a:gd name="connsiteY2468" fmla="*/ 1746018 h 1910656"/>
                  <a:gd name="connsiteX2469" fmla="*/ 48671 w 3162529"/>
                  <a:gd name="connsiteY2469" fmla="*/ 1745755 h 1910656"/>
                  <a:gd name="connsiteX2470" fmla="*/ 49462 w 3162529"/>
                  <a:gd name="connsiteY2470" fmla="*/ 1743207 h 1910656"/>
                  <a:gd name="connsiteX2471" fmla="*/ 52537 w 3162529"/>
                  <a:gd name="connsiteY2471" fmla="*/ 1725548 h 1910656"/>
                  <a:gd name="connsiteX2472" fmla="*/ 46299 w 3162529"/>
                  <a:gd name="connsiteY2472" fmla="*/ 1734949 h 1910656"/>
                  <a:gd name="connsiteX2473" fmla="*/ 41818 w 3162529"/>
                  <a:gd name="connsiteY2473" fmla="*/ 1723001 h 1910656"/>
                  <a:gd name="connsiteX2474" fmla="*/ 42258 w 3162529"/>
                  <a:gd name="connsiteY2474" fmla="*/ 1716148 h 1910656"/>
                  <a:gd name="connsiteX2475" fmla="*/ 47968 w 3162529"/>
                  <a:gd name="connsiteY2475" fmla="*/ 1712634 h 1910656"/>
                  <a:gd name="connsiteX2476" fmla="*/ 48232 w 3162529"/>
                  <a:gd name="connsiteY2476" fmla="*/ 1705694 h 1910656"/>
                  <a:gd name="connsiteX2477" fmla="*/ 48232 w 3162529"/>
                  <a:gd name="connsiteY2477" fmla="*/ 1705342 h 1910656"/>
                  <a:gd name="connsiteX2478" fmla="*/ 49462 w 3162529"/>
                  <a:gd name="connsiteY2478" fmla="*/ 1699280 h 1910656"/>
                  <a:gd name="connsiteX2479" fmla="*/ 50428 w 3162529"/>
                  <a:gd name="connsiteY2479" fmla="*/ 1694009 h 1910656"/>
                  <a:gd name="connsiteX2480" fmla="*/ 49550 w 3162529"/>
                  <a:gd name="connsiteY2480" fmla="*/ 1683906 h 1910656"/>
                  <a:gd name="connsiteX2481" fmla="*/ 48671 w 3162529"/>
                  <a:gd name="connsiteY2481" fmla="*/ 1674593 h 1910656"/>
                  <a:gd name="connsiteX2482" fmla="*/ 48671 w 3162529"/>
                  <a:gd name="connsiteY2482" fmla="*/ 1674066 h 1910656"/>
                  <a:gd name="connsiteX2483" fmla="*/ 43488 w 3162529"/>
                  <a:gd name="connsiteY2483" fmla="*/ 1668443 h 1910656"/>
                  <a:gd name="connsiteX2484" fmla="*/ 44542 w 3162529"/>
                  <a:gd name="connsiteY2484" fmla="*/ 1661240 h 1910656"/>
                  <a:gd name="connsiteX2485" fmla="*/ 47529 w 3162529"/>
                  <a:gd name="connsiteY2485" fmla="*/ 1651400 h 1910656"/>
                  <a:gd name="connsiteX2486" fmla="*/ 48935 w 3162529"/>
                  <a:gd name="connsiteY2486" fmla="*/ 1643405 h 1910656"/>
                  <a:gd name="connsiteX2487" fmla="*/ 49198 w 3162529"/>
                  <a:gd name="connsiteY2487" fmla="*/ 1642615 h 1910656"/>
                  <a:gd name="connsiteX2488" fmla="*/ 47441 w 3162529"/>
                  <a:gd name="connsiteY2488" fmla="*/ 1621793 h 1910656"/>
                  <a:gd name="connsiteX2489" fmla="*/ 44015 w 3162529"/>
                  <a:gd name="connsiteY2489" fmla="*/ 1613974 h 1910656"/>
                  <a:gd name="connsiteX2490" fmla="*/ 47617 w 3162529"/>
                  <a:gd name="connsiteY2490" fmla="*/ 1608615 h 1910656"/>
                  <a:gd name="connsiteX2491" fmla="*/ 50867 w 3162529"/>
                  <a:gd name="connsiteY2491" fmla="*/ 1590957 h 1910656"/>
                  <a:gd name="connsiteX2492" fmla="*/ 44190 w 3162529"/>
                  <a:gd name="connsiteY2492" fmla="*/ 1589024 h 1910656"/>
                  <a:gd name="connsiteX2493" fmla="*/ 43136 w 3162529"/>
                  <a:gd name="connsiteY2493" fmla="*/ 1574440 h 1910656"/>
                  <a:gd name="connsiteX2494" fmla="*/ 32330 w 3162529"/>
                  <a:gd name="connsiteY2494" fmla="*/ 1567236 h 1910656"/>
                  <a:gd name="connsiteX2495" fmla="*/ 22930 w 3162529"/>
                  <a:gd name="connsiteY2495" fmla="*/ 1570750 h 1910656"/>
                  <a:gd name="connsiteX2496" fmla="*/ 16868 w 3162529"/>
                  <a:gd name="connsiteY2496" fmla="*/ 1570662 h 1910656"/>
                  <a:gd name="connsiteX2497" fmla="*/ 15199 w 3162529"/>
                  <a:gd name="connsiteY2497" fmla="*/ 1579623 h 1910656"/>
                  <a:gd name="connsiteX2498" fmla="*/ 14320 w 3162529"/>
                  <a:gd name="connsiteY2498" fmla="*/ 1583928 h 1910656"/>
                  <a:gd name="connsiteX2499" fmla="*/ 14847 w 3162529"/>
                  <a:gd name="connsiteY2499" fmla="*/ 1595349 h 1910656"/>
                  <a:gd name="connsiteX2500" fmla="*/ 14584 w 3162529"/>
                  <a:gd name="connsiteY2500" fmla="*/ 1614150 h 1910656"/>
                  <a:gd name="connsiteX2501" fmla="*/ 15989 w 3162529"/>
                  <a:gd name="connsiteY2501" fmla="*/ 1648764 h 1910656"/>
                  <a:gd name="connsiteX2502" fmla="*/ 15814 w 3162529"/>
                  <a:gd name="connsiteY2502" fmla="*/ 1649731 h 1910656"/>
                  <a:gd name="connsiteX2503" fmla="*/ 18713 w 3162529"/>
                  <a:gd name="connsiteY2503" fmla="*/ 1678195 h 1910656"/>
                  <a:gd name="connsiteX2504" fmla="*/ 19416 w 3162529"/>
                  <a:gd name="connsiteY2504" fmla="*/ 1680655 h 1910656"/>
                  <a:gd name="connsiteX2505" fmla="*/ 19767 w 3162529"/>
                  <a:gd name="connsiteY2505" fmla="*/ 1681973 h 1910656"/>
                  <a:gd name="connsiteX2506" fmla="*/ 25302 w 3162529"/>
                  <a:gd name="connsiteY2506" fmla="*/ 1680392 h 1910656"/>
                  <a:gd name="connsiteX2507" fmla="*/ 29431 w 3162529"/>
                  <a:gd name="connsiteY2507" fmla="*/ 1681358 h 1910656"/>
                  <a:gd name="connsiteX2508" fmla="*/ 48056 w 3162529"/>
                  <a:gd name="connsiteY2508" fmla="*/ 1686190 h 1910656"/>
                  <a:gd name="connsiteX2509" fmla="*/ 31012 w 3162529"/>
                  <a:gd name="connsiteY2509" fmla="*/ 1693833 h 1910656"/>
                  <a:gd name="connsiteX2510" fmla="*/ 22403 w 3162529"/>
                  <a:gd name="connsiteY2510" fmla="*/ 1694888 h 1910656"/>
                  <a:gd name="connsiteX2511" fmla="*/ 20119 w 3162529"/>
                  <a:gd name="connsiteY2511" fmla="*/ 1694448 h 1910656"/>
                  <a:gd name="connsiteX2512" fmla="*/ 19591 w 3162529"/>
                  <a:gd name="connsiteY2512" fmla="*/ 1720365 h 1910656"/>
                  <a:gd name="connsiteX2513" fmla="*/ 19240 w 3162529"/>
                  <a:gd name="connsiteY2513" fmla="*/ 1748127 h 1910656"/>
                  <a:gd name="connsiteX2514" fmla="*/ 19416 w 3162529"/>
                  <a:gd name="connsiteY2514" fmla="*/ 1749093 h 1910656"/>
                  <a:gd name="connsiteX2515" fmla="*/ 39534 w 3162529"/>
                  <a:gd name="connsiteY2515" fmla="*/ 1728975 h 1910656"/>
                  <a:gd name="connsiteX2516" fmla="*/ 43839 w 3162529"/>
                  <a:gd name="connsiteY2516" fmla="*/ 1749269 h 1910656"/>
                  <a:gd name="connsiteX2517" fmla="*/ 39007 w 3162529"/>
                  <a:gd name="connsiteY2517" fmla="*/ 1751465 h 1910656"/>
                  <a:gd name="connsiteX2518" fmla="*/ 30310 w 3162529"/>
                  <a:gd name="connsiteY2518" fmla="*/ 1752520 h 1910656"/>
                  <a:gd name="connsiteX2519" fmla="*/ 19591 w 3162529"/>
                  <a:gd name="connsiteY2519" fmla="*/ 1750235 h 1910656"/>
                  <a:gd name="connsiteX2520" fmla="*/ 22491 w 3162529"/>
                  <a:gd name="connsiteY2520" fmla="*/ 1759899 h 1910656"/>
                  <a:gd name="connsiteX2521" fmla="*/ 25214 w 3162529"/>
                  <a:gd name="connsiteY2521" fmla="*/ 1786958 h 1910656"/>
                  <a:gd name="connsiteX2522" fmla="*/ 27235 w 3162529"/>
                  <a:gd name="connsiteY2522" fmla="*/ 1803563 h 1910656"/>
                  <a:gd name="connsiteX2523" fmla="*/ 29958 w 3162529"/>
                  <a:gd name="connsiteY2523" fmla="*/ 1816653 h 1910656"/>
                  <a:gd name="connsiteX2524" fmla="*/ 31012 w 3162529"/>
                  <a:gd name="connsiteY2524" fmla="*/ 1818059 h 1910656"/>
                  <a:gd name="connsiteX2525" fmla="*/ 37162 w 3162529"/>
                  <a:gd name="connsiteY2525" fmla="*/ 1825790 h 1910656"/>
                  <a:gd name="connsiteX2526" fmla="*/ 31364 w 3162529"/>
                  <a:gd name="connsiteY2526" fmla="*/ 1833697 h 1910656"/>
                  <a:gd name="connsiteX2527" fmla="*/ 29695 w 3162529"/>
                  <a:gd name="connsiteY2527" fmla="*/ 1833960 h 1910656"/>
                  <a:gd name="connsiteX2528" fmla="*/ 38216 w 3162529"/>
                  <a:gd name="connsiteY2528" fmla="*/ 1895282 h 1910656"/>
                  <a:gd name="connsiteX2529" fmla="*/ 38216 w 3162529"/>
                  <a:gd name="connsiteY2529" fmla="*/ 1895282 h 1910656"/>
                  <a:gd name="connsiteX2530" fmla="*/ 38216 w 3162529"/>
                  <a:gd name="connsiteY2530" fmla="*/ 1895282 h 1910656"/>
                  <a:gd name="connsiteX2531" fmla="*/ 68965 w 3162529"/>
                  <a:gd name="connsiteY2531" fmla="*/ 1894843 h 1910656"/>
                  <a:gd name="connsiteX2532" fmla="*/ 72919 w 3162529"/>
                  <a:gd name="connsiteY2532" fmla="*/ 1894843 h 1910656"/>
                  <a:gd name="connsiteX2533" fmla="*/ 74149 w 3162529"/>
                  <a:gd name="connsiteY2533" fmla="*/ 1894755 h 1910656"/>
                  <a:gd name="connsiteX2534" fmla="*/ 74149 w 3162529"/>
                  <a:gd name="connsiteY2534" fmla="*/ 1894491 h 1910656"/>
                  <a:gd name="connsiteX2535" fmla="*/ 73182 w 3162529"/>
                  <a:gd name="connsiteY2535" fmla="*/ 1887990 h 1910656"/>
                  <a:gd name="connsiteX2536" fmla="*/ 72655 w 3162529"/>
                  <a:gd name="connsiteY2536" fmla="*/ 1889923 h 1910656"/>
                  <a:gd name="connsiteX2537" fmla="*/ 68965 w 3162529"/>
                  <a:gd name="connsiteY2537" fmla="*/ 1894843 h 1910656"/>
                  <a:gd name="connsiteX2538" fmla="*/ 62200 w 3162529"/>
                  <a:gd name="connsiteY2538" fmla="*/ 1883597 h 1910656"/>
                  <a:gd name="connsiteX2539" fmla="*/ 59828 w 3162529"/>
                  <a:gd name="connsiteY2539" fmla="*/ 1886584 h 1910656"/>
                  <a:gd name="connsiteX2540" fmla="*/ 62113 w 3162529"/>
                  <a:gd name="connsiteY2540" fmla="*/ 1887199 h 1910656"/>
                  <a:gd name="connsiteX2541" fmla="*/ 62288 w 3162529"/>
                  <a:gd name="connsiteY2541" fmla="*/ 1887024 h 1910656"/>
                  <a:gd name="connsiteX2542" fmla="*/ 62200 w 3162529"/>
                  <a:gd name="connsiteY2542" fmla="*/ 1883597 h 1910656"/>
                  <a:gd name="connsiteX2543" fmla="*/ 21436 w 3162529"/>
                  <a:gd name="connsiteY2543" fmla="*/ 1862952 h 1910656"/>
                  <a:gd name="connsiteX2544" fmla="*/ 21436 w 3162529"/>
                  <a:gd name="connsiteY2544" fmla="*/ 1862952 h 1910656"/>
                  <a:gd name="connsiteX2545" fmla="*/ 21436 w 3162529"/>
                  <a:gd name="connsiteY2545" fmla="*/ 1862952 h 1910656"/>
                  <a:gd name="connsiteX2546" fmla="*/ 56226 w 3162529"/>
                  <a:gd name="connsiteY2546" fmla="*/ 1843887 h 1910656"/>
                  <a:gd name="connsiteX2547" fmla="*/ 54645 w 3162529"/>
                  <a:gd name="connsiteY2547" fmla="*/ 1844151 h 1910656"/>
                  <a:gd name="connsiteX2548" fmla="*/ 56490 w 3162529"/>
                  <a:gd name="connsiteY2548" fmla="*/ 1849071 h 1910656"/>
                  <a:gd name="connsiteX2549" fmla="*/ 58159 w 3162529"/>
                  <a:gd name="connsiteY2549" fmla="*/ 1848895 h 1910656"/>
                  <a:gd name="connsiteX2550" fmla="*/ 57369 w 3162529"/>
                  <a:gd name="connsiteY2550" fmla="*/ 1844678 h 1910656"/>
                  <a:gd name="connsiteX2551" fmla="*/ 57193 w 3162529"/>
                  <a:gd name="connsiteY2551" fmla="*/ 1843975 h 1910656"/>
                  <a:gd name="connsiteX2552" fmla="*/ 56226 w 3162529"/>
                  <a:gd name="connsiteY2552" fmla="*/ 1843887 h 1910656"/>
                  <a:gd name="connsiteX2553" fmla="*/ 3106509 w 3162529"/>
                  <a:gd name="connsiteY2553" fmla="*/ 1833082 h 1910656"/>
                  <a:gd name="connsiteX2554" fmla="*/ 3108530 w 3162529"/>
                  <a:gd name="connsiteY2554" fmla="*/ 1832818 h 1910656"/>
                  <a:gd name="connsiteX2555" fmla="*/ 3106685 w 3162529"/>
                  <a:gd name="connsiteY2555" fmla="*/ 1827810 h 1910656"/>
                  <a:gd name="connsiteX2556" fmla="*/ 3105016 w 3162529"/>
                  <a:gd name="connsiteY2556" fmla="*/ 1827986 h 1910656"/>
                  <a:gd name="connsiteX2557" fmla="*/ 3105104 w 3162529"/>
                  <a:gd name="connsiteY2557" fmla="*/ 1831149 h 1910656"/>
                  <a:gd name="connsiteX2558" fmla="*/ 3106509 w 3162529"/>
                  <a:gd name="connsiteY2558" fmla="*/ 1833082 h 1910656"/>
                  <a:gd name="connsiteX2559" fmla="*/ 3136204 w 3162529"/>
                  <a:gd name="connsiteY2559" fmla="*/ 1833082 h 1910656"/>
                  <a:gd name="connsiteX2560" fmla="*/ 3136204 w 3162529"/>
                  <a:gd name="connsiteY2560" fmla="*/ 1833082 h 1910656"/>
                  <a:gd name="connsiteX2561" fmla="*/ 3136204 w 3162529"/>
                  <a:gd name="connsiteY2561" fmla="*/ 1833082 h 1910656"/>
                  <a:gd name="connsiteX2562" fmla="*/ 3149031 w 3162529"/>
                  <a:gd name="connsiteY2562" fmla="*/ 1801630 h 1910656"/>
                  <a:gd name="connsiteX2563" fmla="*/ 3149031 w 3162529"/>
                  <a:gd name="connsiteY2563" fmla="*/ 1801630 h 1910656"/>
                  <a:gd name="connsiteX2564" fmla="*/ 3149031 w 3162529"/>
                  <a:gd name="connsiteY2564" fmla="*/ 1801630 h 1910656"/>
                  <a:gd name="connsiteX2565" fmla="*/ 3139103 w 3162529"/>
                  <a:gd name="connsiteY2565" fmla="*/ 1787925 h 1910656"/>
                  <a:gd name="connsiteX2566" fmla="*/ 3139367 w 3162529"/>
                  <a:gd name="connsiteY2566" fmla="*/ 1790297 h 1910656"/>
                  <a:gd name="connsiteX2567" fmla="*/ 3139103 w 3162529"/>
                  <a:gd name="connsiteY2567" fmla="*/ 1787925 h 1910656"/>
                  <a:gd name="connsiteX2568" fmla="*/ 3130230 w 3162529"/>
                  <a:gd name="connsiteY2568" fmla="*/ 1778085 h 1910656"/>
                  <a:gd name="connsiteX2569" fmla="*/ 3124871 w 3162529"/>
                  <a:gd name="connsiteY2569" fmla="*/ 1778700 h 1910656"/>
                  <a:gd name="connsiteX2570" fmla="*/ 3127594 w 3162529"/>
                  <a:gd name="connsiteY2570" fmla="*/ 1782478 h 1910656"/>
                  <a:gd name="connsiteX2571" fmla="*/ 3132163 w 3162529"/>
                  <a:gd name="connsiteY2571" fmla="*/ 1783093 h 1910656"/>
                  <a:gd name="connsiteX2572" fmla="*/ 3130230 w 3162529"/>
                  <a:gd name="connsiteY2572" fmla="*/ 1778085 h 1910656"/>
                  <a:gd name="connsiteX2573" fmla="*/ 3131460 w 3162529"/>
                  <a:gd name="connsiteY2573" fmla="*/ 1753310 h 1910656"/>
                  <a:gd name="connsiteX2574" fmla="*/ 3132866 w 3162529"/>
                  <a:gd name="connsiteY2574" fmla="*/ 1753310 h 1910656"/>
                  <a:gd name="connsiteX2575" fmla="*/ 3132514 w 3162529"/>
                  <a:gd name="connsiteY2575" fmla="*/ 1752607 h 1910656"/>
                  <a:gd name="connsiteX2576" fmla="*/ 3131460 w 3162529"/>
                  <a:gd name="connsiteY2576" fmla="*/ 1753310 h 1910656"/>
                  <a:gd name="connsiteX2577" fmla="*/ 18889 w 3162529"/>
                  <a:gd name="connsiteY2577" fmla="*/ 1748654 h 1910656"/>
                  <a:gd name="connsiteX2578" fmla="*/ 18889 w 3162529"/>
                  <a:gd name="connsiteY2578" fmla="*/ 1748654 h 1910656"/>
                  <a:gd name="connsiteX2579" fmla="*/ 18889 w 3162529"/>
                  <a:gd name="connsiteY2579" fmla="*/ 1748654 h 1910656"/>
                  <a:gd name="connsiteX2580" fmla="*/ 49022 w 3162529"/>
                  <a:gd name="connsiteY2580" fmla="*/ 1720102 h 1910656"/>
                  <a:gd name="connsiteX2581" fmla="*/ 49637 w 3162529"/>
                  <a:gd name="connsiteY2581" fmla="*/ 1725461 h 1910656"/>
                  <a:gd name="connsiteX2582" fmla="*/ 52273 w 3162529"/>
                  <a:gd name="connsiteY2582" fmla="*/ 1724143 h 1910656"/>
                  <a:gd name="connsiteX2583" fmla="*/ 50604 w 3162529"/>
                  <a:gd name="connsiteY2583" fmla="*/ 1719487 h 1910656"/>
                  <a:gd name="connsiteX2584" fmla="*/ 49022 w 3162529"/>
                  <a:gd name="connsiteY2584" fmla="*/ 1720102 h 1910656"/>
                  <a:gd name="connsiteX2585" fmla="*/ 27762 w 3162529"/>
                  <a:gd name="connsiteY2585" fmla="*/ 1689528 h 1910656"/>
                  <a:gd name="connsiteX2586" fmla="*/ 26971 w 3162529"/>
                  <a:gd name="connsiteY2586" fmla="*/ 1692603 h 1910656"/>
                  <a:gd name="connsiteX2587" fmla="*/ 29695 w 3162529"/>
                  <a:gd name="connsiteY2587" fmla="*/ 1690056 h 1910656"/>
                  <a:gd name="connsiteX2588" fmla="*/ 27762 w 3162529"/>
                  <a:gd name="connsiteY2588" fmla="*/ 1689528 h 1910656"/>
                  <a:gd name="connsiteX2589" fmla="*/ 3114680 w 3162529"/>
                  <a:gd name="connsiteY2589" fmla="*/ 1679074 h 1910656"/>
                  <a:gd name="connsiteX2590" fmla="*/ 3119248 w 3162529"/>
                  <a:gd name="connsiteY2590" fmla="*/ 1680040 h 1910656"/>
                  <a:gd name="connsiteX2591" fmla="*/ 3121972 w 3162529"/>
                  <a:gd name="connsiteY2591" fmla="*/ 1676175 h 1910656"/>
                  <a:gd name="connsiteX2592" fmla="*/ 3116085 w 3162529"/>
                  <a:gd name="connsiteY2592" fmla="*/ 1675911 h 1910656"/>
                  <a:gd name="connsiteX2593" fmla="*/ 3115207 w 3162529"/>
                  <a:gd name="connsiteY2593" fmla="*/ 1676175 h 1910656"/>
                  <a:gd name="connsiteX2594" fmla="*/ 3114680 w 3162529"/>
                  <a:gd name="connsiteY2594" fmla="*/ 1679074 h 1910656"/>
                  <a:gd name="connsiteX2595" fmla="*/ 3102205 w 3162529"/>
                  <a:gd name="connsiteY2595" fmla="*/ 1675384 h 1910656"/>
                  <a:gd name="connsiteX2596" fmla="*/ 3102205 w 3162529"/>
                  <a:gd name="connsiteY2596" fmla="*/ 1675384 h 1910656"/>
                  <a:gd name="connsiteX2597" fmla="*/ 3102205 w 3162529"/>
                  <a:gd name="connsiteY2597" fmla="*/ 1675384 h 1910656"/>
                  <a:gd name="connsiteX2598" fmla="*/ 3139718 w 3162529"/>
                  <a:gd name="connsiteY2598" fmla="*/ 1666862 h 1910656"/>
                  <a:gd name="connsiteX2599" fmla="*/ 3139718 w 3162529"/>
                  <a:gd name="connsiteY2599" fmla="*/ 1666862 h 1910656"/>
                  <a:gd name="connsiteX2600" fmla="*/ 3139718 w 3162529"/>
                  <a:gd name="connsiteY2600" fmla="*/ 1666862 h 1910656"/>
                  <a:gd name="connsiteX2601" fmla="*/ 3138488 w 3162529"/>
                  <a:gd name="connsiteY2601" fmla="*/ 1666599 h 1910656"/>
                  <a:gd name="connsiteX2602" fmla="*/ 3138664 w 3162529"/>
                  <a:gd name="connsiteY2602" fmla="*/ 1666686 h 1910656"/>
                  <a:gd name="connsiteX2603" fmla="*/ 3141036 w 3162529"/>
                  <a:gd name="connsiteY2603" fmla="*/ 1665281 h 1910656"/>
                  <a:gd name="connsiteX2604" fmla="*/ 3141563 w 3162529"/>
                  <a:gd name="connsiteY2604" fmla="*/ 1664666 h 1910656"/>
                  <a:gd name="connsiteX2605" fmla="*/ 3138488 w 3162529"/>
                  <a:gd name="connsiteY2605" fmla="*/ 1666599 h 1910656"/>
                  <a:gd name="connsiteX2606" fmla="*/ 3139806 w 3162529"/>
                  <a:gd name="connsiteY2606" fmla="*/ 1629085 h 1910656"/>
                  <a:gd name="connsiteX2607" fmla="*/ 3136028 w 3162529"/>
                  <a:gd name="connsiteY2607" fmla="*/ 1631809 h 1910656"/>
                  <a:gd name="connsiteX2608" fmla="*/ 3135413 w 3162529"/>
                  <a:gd name="connsiteY2608" fmla="*/ 1636377 h 1910656"/>
                  <a:gd name="connsiteX2609" fmla="*/ 3140333 w 3162529"/>
                  <a:gd name="connsiteY2609" fmla="*/ 1634532 h 1910656"/>
                  <a:gd name="connsiteX2610" fmla="*/ 3139806 w 3162529"/>
                  <a:gd name="connsiteY2610" fmla="*/ 1629085 h 1910656"/>
                  <a:gd name="connsiteX2611" fmla="*/ 3133129 w 3162529"/>
                  <a:gd name="connsiteY2611" fmla="*/ 1595876 h 1910656"/>
                  <a:gd name="connsiteX2612" fmla="*/ 3147537 w 3162529"/>
                  <a:gd name="connsiteY2612" fmla="*/ 1604750 h 1910656"/>
                  <a:gd name="connsiteX2613" fmla="*/ 3148240 w 3162529"/>
                  <a:gd name="connsiteY2613" fmla="*/ 1597546 h 1910656"/>
                  <a:gd name="connsiteX2614" fmla="*/ 3148855 w 3162529"/>
                  <a:gd name="connsiteY2614" fmla="*/ 1587179 h 1910656"/>
                  <a:gd name="connsiteX2615" fmla="*/ 3148240 w 3162529"/>
                  <a:gd name="connsiteY2615" fmla="*/ 1575846 h 1910656"/>
                  <a:gd name="connsiteX2616" fmla="*/ 3147449 w 3162529"/>
                  <a:gd name="connsiteY2616" fmla="*/ 1576109 h 1910656"/>
                  <a:gd name="connsiteX2617" fmla="*/ 3145956 w 3162529"/>
                  <a:gd name="connsiteY2617" fmla="*/ 1576548 h 1910656"/>
                  <a:gd name="connsiteX2618" fmla="*/ 3131021 w 3162529"/>
                  <a:gd name="connsiteY2618" fmla="*/ 1582347 h 1910656"/>
                  <a:gd name="connsiteX2619" fmla="*/ 3137610 w 3162529"/>
                  <a:gd name="connsiteY2619" fmla="*/ 1567763 h 1910656"/>
                  <a:gd name="connsiteX2620" fmla="*/ 3138225 w 3162529"/>
                  <a:gd name="connsiteY2620" fmla="*/ 1566006 h 1910656"/>
                  <a:gd name="connsiteX2621" fmla="*/ 3143408 w 3162529"/>
                  <a:gd name="connsiteY2621" fmla="*/ 1557924 h 1910656"/>
                  <a:gd name="connsiteX2622" fmla="*/ 3146747 w 3162529"/>
                  <a:gd name="connsiteY2622" fmla="*/ 1544043 h 1910656"/>
                  <a:gd name="connsiteX2623" fmla="*/ 3146659 w 3162529"/>
                  <a:gd name="connsiteY2623" fmla="*/ 1543076 h 1910656"/>
                  <a:gd name="connsiteX2624" fmla="*/ 3143935 w 3162529"/>
                  <a:gd name="connsiteY2624" fmla="*/ 1529371 h 1910656"/>
                  <a:gd name="connsiteX2625" fmla="*/ 3141915 w 3162529"/>
                  <a:gd name="connsiteY2625" fmla="*/ 1520322 h 1910656"/>
                  <a:gd name="connsiteX2626" fmla="*/ 3137258 w 3162529"/>
                  <a:gd name="connsiteY2626" fmla="*/ 1522167 h 1910656"/>
                  <a:gd name="connsiteX2627" fmla="*/ 3129351 w 3162529"/>
                  <a:gd name="connsiteY2627" fmla="*/ 1516369 h 1910656"/>
                  <a:gd name="connsiteX2628" fmla="*/ 3129176 w 3162529"/>
                  <a:gd name="connsiteY2628" fmla="*/ 1515842 h 1910656"/>
                  <a:gd name="connsiteX2629" fmla="*/ 3127331 w 3162529"/>
                  <a:gd name="connsiteY2629" fmla="*/ 1509077 h 1910656"/>
                  <a:gd name="connsiteX2630" fmla="*/ 3142793 w 3162529"/>
                  <a:gd name="connsiteY2630" fmla="*/ 1505826 h 1910656"/>
                  <a:gd name="connsiteX2631" fmla="*/ 3144550 w 3162529"/>
                  <a:gd name="connsiteY2631" fmla="*/ 1500116 h 1910656"/>
                  <a:gd name="connsiteX2632" fmla="*/ 3123026 w 3162529"/>
                  <a:gd name="connsiteY2632" fmla="*/ 1494493 h 1910656"/>
                  <a:gd name="connsiteX2633" fmla="*/ 3124520 w 3162529"/>
                  <a:gd name="connsiteY2633" fmla="*/ 1488255 h 1910656"/>
                  <a:gd name="connsiteX2634" fmla="*/ 3132426 w 3162529"/>
                  <a:gd name="connsiteY2634" fmla="*/ 1480085 h 1910656"/>
                  <a:gd name="connsiteX2635" fmla="*/ 3138664 w 3162529"/>
                  <a:gd name="connsiteY2635" fmla="*/ 1477362 h 1910656"/>
                  <a:gd name="connsiteX2636" fmla="*/ 3144814 w 3162529"/>
                  <a:gd name="connsiteY2636" fmla="*/ 1493087 h 1910656"/>
                  <a:gd name="connsiteX2637" fmla="*/ 3143759 w 3162529"/>
                  <a:gd name="connsiteY2637" fmla="*/ 1483599 h 1910656"/>
                  <a:gd name="connsiteX2638" fmla="*/ 3143584 w 3162529"/>
                  <a:gd name="connsiteY2638" fmla="*/ 1482369 h 1910656"/>
                  <a:gd name="connsiteX2639" fmla="*/ 3141827 w 3162529"/>
                  <a:gd name="connsiteY2639" fmla="*/ 1471651 h 1910656"/>
                  <a:gd name="connsiteX2640" fmla="*/ 3138752 w 3162529"/>
                  <a:gd name="connsiteY2640" fmla="*/ 1442923 h 1910656"/>
                  <a:gd name="connsiteX2641" fmla="*/ 3138927 w 3162529"/>
                  <a:gd name="connsiteY2641" fmla="*/ 1439672 h 1910656"/>
                  <a:gd name="connsiteX2642" fmla="*/ 3138927 w 3162529"/>
                  <a:gd name="connsiteY2642" fmla="*/ 1435719 h 1910656"/>
                  <a:gd name="connsiteX2643" fmla="*/ 3133481 w 3162529"/>
                  <a:gd name="connsiteY2643" fmla="*/ 1400841 h 1910656"/>
                  <a:gd name="connsiteX2644" fmla="*/ 3131460 w 3162529"/>
                  <a:gd name="connsiteY2644" fmla="*/ 1381513 h 1910656"/>
                  <a:gd name="connsiteX2645" fmla="*/ 3129439 w 3162529"/>
                  <a:gd name="connsiteY2645" fmla="*/ 1381952 h 1910656"/>
                  <a:gd name="connsiteX2646" fmla="*/ 3128912 w 3162529"/>
                  <a:gd name="connsiteY2646" fmla="*/ 1382040 h 1910656"/>
                  <a:gd name="connsiteX2647" fmla="*/ 3117843 w 3162529"/>
                  <a:gd name="connsiteY2647" fmla="*/ 1385379 h 1910656"/>
                  <a:gd name="connsiteX2648" fmla="*/ 3120742 w 3162529"/>
                  <a:gd name="connsiteY2648" fmla="*/ 1374133 h 1910656"/>
                  <a:gd name="connsiteX2649" fmla="*/ 3120830 w 3162529"/>
                  <a:gd name="connsiteY2649" fmla="*/ 1373694 h 1910656"/>
                  <a:gd name="connsiteX2650" fmla="*/ 3123553 w 3162529"/>
                  <a:gd name="connsiteY2650" fmla="*/ 1367632 h 1910656"/>
                  <a:gd name="connsiteX2651" fmla="*/ 3125486 w 3162529"/>
                  <a:gd name="connsiteY2651" fmla="*/ 1348041 h 1910656"/>
                  <a:gd name="connsiteX2652" fmla="*/ 3123114 w 3162529"/>
                  <a:gd name="connsiteY2652" fmla="*/ 1340134 h 1910656"/>
                  <a:gd name="connsiteX2653" fmla="*/ 3117755 w 3162529"/>
                  <a:gd name="connsiteY2653" fmla="*/ 1305344 h 1910656"/>
                  <a:gd name="connsiteX2654" fmla="*/ 3116173 w 3162529"/>
                  <a:gd name="connsiteY2654" fmla="*/ 1292957 h 1910656"/>
                  <a:gd name="connsiteX2655" fmla="*/ 3110551 w 3162529"/>
                  <a:gd name="connsiteY2655" fmla="*/ 1273629 h 1910656"/>
                  <a:gd name="connsiteX2656" fmla="*/ 3109936 w 3162529"/>
                  <a:gd name="connsiteY2656" fmla="*/ 1267391 h 1910656"/>
                  <a:gd name="connsiteX2657" fmla="*/ 3103786 w 3162529"/>
                  <a:gd name="connsiteY2657" fmla="*/ 1246745 h 1910656"/>
                  <a:gd name="connsiteX2658" fmla="*/ 3101853 w 3162529"/>
                  <a:gd name="connsiteY2658" fmla="*/ 1241474 h 1910656"/>
                  <a:gd name="connsiteX2659" fmla="*/ 3092804 w 3162529"/>
                  <a:gd name="connsiteY2659" fmla="*/ 1255092 h 1910656"/>
                  <a:gd name="connsiteX2660" fmla="*/ 3088324 w 3162529"/>
                  <a:gd name="connsiteY2660" fmla="*/ 1243143 h 1910656"/>
                  <a:gd name="connsiteX2661" fmla="*/ 3088763 w 3162529"/>
                  <a:gd name="connsiteY2661" fmla="*/ 1236291 h 1910656"/>
                  <a:gd name="connsiteX2662" fmla="*/ 3094737 w 3162529"/>
                  <a:gd name="connsiteY2662" fmla="*/ 1232777 h 1910656"/>
                  <a:gd name="connsiteX2663" fmla="*/ 3099920 w 3162529"/>
                  <a:gd name="connsiteY2663" fmla="*/ 1232162 h 1910656"/>
                  <a:gd name="connsiteX2664" fmla="*/ 3099569 w 3162529"/>
                  <a:gd name="connsiteY2664" fmla="*/ 1229175 h 1910656"/>
                  <a:gd name="connsiteX2665" fmla="*/ 3098778 w 3162529"/>
                  <a:gd name="connsiteY2665" fmla="*/ 1225221 h 1910656"/>
                  <a:gd name="connsiteX2666" fmla="*/ 3097636 w 3162529"/>
                  <a:gd name="connsiteY2666" fmla="*/ 1215645 h 1910656"/>
                  <a:gd name="connsiteX2667" fmla="*/ 3094825 w 3162529"/>
                  <a:gd name="connsiteY2667" fmla="*/ 1201589 h 1910656"/>
                  <a:gd name="connsiteX2668" fmla="*/ 3091750 w 3162529"/>
                  <a:gd name="connsiteY2668" fmla="*/ 1191046 h 1910656"/>
                  <a:gd name="connsiteX2669" fmla="*/ 3084019 w 3162529"/>
                  <a:gd name="connsiteY2669" fmla="*/ 1164690 h 1910656"/>
                  <a:gd name="connsiteX2670" fmla="*/ 3075409 w 3162529"/>
                  <a:gd name="connsiteY2670" fmla="*/ 1134117 h 1910656"/>
                  <a:gd name="connsiteX2671" fmla="*/ 3074355 w 3162529"/>
                  <a:gd name="connsiteY2671" fmla="*/ 1131569 h 1910656"/>
                  <a:gd name="connsiteX2672" fmla="*/ 3068029 w 3162529"/>
                  <a:gd name="connsiteY2672" fmla="*/ 1116283 h 1910656"/>
                  <a:gd name="connsiteX2673" fmla="*/ 3059859 w 3162529"/>
                  <a:gd name="connsiteY2673" fmla="*/ 1087027 h 1910656"/>
                  <a:gd name="connsiteX2674" fmla="*/ 3057926 w 3162529"/>
                  <a:gd name="connsiteY2674" fmla="*/ 1081668 h 1910656"/>
                  <a:gd name="connsiteX2675" fmla="*/ 3037720 w 3162529"/>
                  <a:gd name="connsiteY2675" fmla="*/ 1091069 h 1910656"/>
                  <a:gd name="connsiteX2676" fmla="*/ 3038071 w 3162529"/>
                  <a:gd name="connsiteY2676" fmla="*/ 1062252 h 1910656"/>
                  <a:gd name="connsiteX2677" fmla="*/ 3047472 w 3162529"/>
                  <a:gd name="connsiteY2677" fmla="*/ 1067084 h 1910656"/>
                  <a:gd name="connsiteX2678" fmla="*/ 3055554 w 3162529"/>
                  <a:gd name="connsiteY2678" fmla="*/ 1075431 h 1910656"/>
                  <a:gd name="connsiteX2679" fmla="*/ 3057751 w 3162529"/>
                  <a:gd name="connsiteY2679" fmla="*/ 1080175 h 1910656"/>
                  <a:gd name="connsiteX2680" fmla="*/ 3057926 w 3162529"/>
                  <a:gd name="connsiteY2680" fmla="*/ 1076397 h 1910656"/>
                  <a:gd name="connsiteX2681" fmla="*/ 3058014 w 3162529"/>
                  <a:gd name="connsiteY2681" fmla="*/ 1074640 h 1910656"/>
                  <a:gd name="connsiteX2682" fmla="*/ 3042903 w 3162529"/>
                  <a:gd name="connsiteY2682" fmla="*/ 1039586 h 1910656"/>
                  <a:gd name="connsiteX2683" fmla="*/ 3037456 w 3162529"/>
                  <a:gd name="connsiteY2683" fmla="*/ 1024739 h 1910656"/>
                  <a:gd name="connsiteX2684" fmla="*/ 3004511 w 3162529"/>
                  <a:gd name="connsiteY2684" fmla="*/ 943474 h 1910656"/>
                  <a:gd name="connsiteX2685" fmla="*/ 3003896 w 3162529"/>
                  <a:gd name="connsiteY2685" fmla="*/ 941893 h 1910656"/>
                  <a:gd name="connsiteX2686" fmla="*/ 3002930 w 3162529"/>
                  <a:gd name="connsiteY2686" fmla="*/ 942859 h 1910656"/>
                  <a:gd name="connsiteX2687" fmla="*/ 3002139 w 3162529"/>
                  <a:gd name="connsiteY2687" fmla="*/ 943650 h 1910656"/>
                  <a:gd name="connsiteX2688" fmla="*/ 2994760 w 3162529"/>
                  <a:gd name="connsiteY2688" fmla="*/ 951030 h 1910656"/>
                  <a:gd name="connsiteX2689" fmla="*/ 2991333 w 3162529"/>
                  <a:gd name="connsiteY2689" fmla="*/ 941190 h 1910656"/>
                  <a:gd name="connsiteX2690" fmla="*/ 2990982 w 3162529"/>
                  <a:gd name="connsiteY2690" fmla="*/ 940487 h 1910656"/>
                  <a:gd name="connsiteX2691" fmla="*/ 2989576 w 3162529"/>
                  <a:gd name="connsiteY2691" fmla="*/ 933986 h 1910656"/>
                  <a:gd name="connsiteX2692" fmla="*/ 2990894 w 3162529"/>
                  <a:gd name="connsiteY2692" fmla="*/ 929154 h 1910656"/>
                  <a:gd name="connsiteX2693" fmla="*/ 2991509 w 3162529"/>
                  <a:gd name="connsiteY2693" fmla="*/ 927221 h 1910656"/>
                  <a:gd name="connsiteX2694" fmla="*/ 2991597 w 3162529"/>
                  <a:gd name="connsiteY2694" fmla="*/ 926255 h 1910656"/>
                  <a:gd name="connsiteX2695" fmla="*/ 2990367 w 3162529"/>
                  <a:gd name="connsiteY2695" fmla="*/ 914219 h 1910656"/>
                  <a:gd name="connsiteX2696" fmla="*/ 2987556 w 3162529"/>
                  <a:gd name="connsiteY2696" fmla="*/ 909738 h 1910656"/>
                  <a:gd name="connsiteX2697" fmla="*/ 2968140 w 3162529"/>
                  <a:gd name="connsiteY2697" fmla="*/ 868535 h 1910656"/>
                  <a:gd name="connsiteX2698" fmla="*/ 2966471 w 3162529"/>
                  <a:gd name="connsiteY2698" fmla="*/ 863352 h 1910656"/>
                  <a:gd name="connsiteX2699" fmla="*/ 2953556 w 3162529"/>
                  <a:gd name="connsiteY2699" fmla="*/ 882767 h 1910656"/>
                  <a:gd name="connsiteX2700" fmla="*/ 2949076 w 3162529"/>
                  <a:gd name="connsiteY2700" fmla="*/ 870819 h 1910656"/>
                  <a:gd name="connsiteX2701" fmla="*/ 2949515 w 3162529"/>
                  <a:gd name="connsiteY2701" fmla="*/ 863967 h 1910656"/>
                  <a:gd name="connsiteX2702" fmla="*/ 2955489 w 3162529"/>
                  <a:gd name="connsiteY2702" fmla="*/ 860452 h 1910656"/>
                  <a:gd name="connsiteX2703" fmla="*/ 2964450 w 3162529"/>
                  <a:gd name="connsiteY2703" fmla="*/ 859486 h 1910656"/>
                  <a:gd name="connsiteX2704" fmla="*/ 2959794 w 3162529"/>
                  <a:gd name="connsiteY2704" fmla="*/ 851843 h 1910656"/>
                  <a:gd name="connsiteX2705" fmla="*/ 2951711 w 3162529"/>
                  <a:gd name="connsiteY2705" fmla="*/ 837347 h 1910656"/>
                  <a:gd name="connsiteX2706" fmla="*/ 2939324 w 3162529"/>
                  <a:gd name="connsiteY2706" fmla="*/ 812924 h 1910656"/>
                  <a:gd name="connsiteX2707" fmla="*/ 2932383 w 3162529"/>
                  <a:gd name="connsiteY2707" fmla="*/ 800097 h 1910656"/>
                  <a:gd name="connsiteX2708" fmla="*/ 2932295 w 3162529"/>
                  <a:gd name="connsiteY2708" fmla="*/ 799833 h 1910656"/>
                  <a:gd name="connsiteX2709" fmla="*/ 2931768 w 3162529"/>
                  <a:gd name="connsiteY2709" fmla="*/ 798867 h 1910656"/>
                  <a:gd name="connsiteX2710" fmla="*/ 2930890 w 3162529"/>
                  <a:gd name="connsiteY2710" fmla="*/ 799833 h 1910656"/>
                  <a:gd name="connsiteX2711" fmla="*/ 2927200 w 3162529"/>
                  <a:gd name="connsiteY2711" fmla="*/ 802469 h 1910656"/>
                  <a:gd name="connsiteX2712" fmla="*/ 2926673 w 3162529"/>
                  <a:gd name="connsiteY2712" fmla="*/ 802732 h 1910656"/>
                  <a:gd name="connsiteX2713" fmla="*/ 2920611 w 3162529"/>
                  <a:gd name="connsiteY2713" fmla="*/ 806422 h 1910656"/>
                  <a:gd name="connsiteX2714" fmla="*/ 2946352 w 3162529"/>
                  <a:gd name="connsiteY2714" fmla="*/ 856148 h 1910656"/>
                  <a:gd name="connsiteX2715" fmla="*/ 2943804 w 3162529"/>
                  <a:gd name="connsiteY2715" fmla="*/ 854478 h 1910656"/>
                  <a:gd name="connsiteX2716" fmla="*/ 2949515 w 3162529"/>
                  <a:gd name="connsiteY2716" fmla="*/ 874245 h 1910656"/>
                  <a:gd name="connsiteX2717" fmla="*/ 2935195 w 3162529"/>
                  <a:gd name="connsiteY2717" fmla="*/ 873718 h 1910656"/>
                  <a:gd name="connsiteX2718" fmla="*/ 2941344 w 3162529"/>
                  <a:gd name="connsiteY2718" fmla="*/ 879517 h 1910656"/>
                  <a:gd name="connsiteX2719" fmla="*/ 2946791 w 3162529"/>
                  <a:gd name="connsiteY2719" fmla="*/ 887072 h 1910656"/>
                  <a:gd name="connsiteX2720" fmla="*/ 2945649 w 3162529"/>
                  <a:gd name="connsiteY2720" fmla="*/ 892255 h 1910656"/>
                  <a:gd name="connsiteX2721" fmla="*/ 2947231 w 3162529"/>
                  <a:gd name="connsiteY2721" fmla="*/ 900514 h 1910656"/>
                  <a:gd name="connsiteX2722" fmla="*/ 2950305 w 3162529"/>
                  <a:gd name="connsiteY2722" fmla="*/ 906927 h 1910656"/>
                  <a:gd name="connsiteX2723" fmla="*/ 2950569 w 3162529"/>
                  <a:gd name="connsiteY2723" fmla="*/ 907806 h 1910656"/>
                  <a:gd name="connsiteX2724" fmla="*/ 2958739 w 3162529"/>
                  <a:gd name="connsiteY2724" fmla="*/ 919227 h 1910656"/>
                  <a:gd name="connsiteX2725" fmla="*/ 2963747 w 3162529"/>
                  <a:gd name="connsiteY2725" fmla="*/ 922916 h 1910656"/>
                  <a:gd name="connsiteX2726" fmla="*/ 2969018 w 3162529"/>
                  <a:gd name="connsiteY2726" fmla="*/ 922565 h 1910656"/>
                  <a:gd name="connsiteX2727" fmla="*/ 2975783 w 3162529"/>
                  <a:gd name="connsiteY2727" fmla="*/ 928188 h 1910656"/>
                  <a:gd name="connsiteX2728" fmla="*/ 2976135 w 3162529"/>
                  <a:gd name="connsiteY2728" fmla="*/ 936270 h 1910656"/>
                  <a:gd name="connsiteX2729" fmla="*/ 2974465 w 3162529"/>
                  <a:gd name="connsiteY2729" fmla="*/ 940751 h 1910656"/>
                  <a:gd name="connsiteX2730" fmla="*/ 2974114 w 3162529"/>
                  <a:gd name="connsiteY2730" fmla="*/ 941541 h 1910656"/>
                  <a:gd name="connsiteX2731" fmla="*/ 2970951 w 3162529"/>
                  <a:gd name="connsiteY2731" fmla="*/ 948745 h 1910656"/>
                  <a:gd name="connsiteX2732" fmla="*/ 2985271 w 3162529"/>
                  <a:gd name="connsiteY2732" fmla="*/ 963417 h 1910656"/>
                  <a:gd name="connsiteX2733" fmla="*/ 2985447 w 3162529"/>
                  <a:gd name="connsiteY2733" fmla="*/ 963681 h 1910656"/>
                  <a:gd name="connsiteX2734" fmla="*/ 2987028 w 3162529"/>
                  <a:gd name="connsiteY2734" fmla="*/ 966492 h 1910656"/>
                  <a:gd name="connsiteX2735" fmla="*/ 2988434 w 3162529"/>
                  <a:gd name="connsiteY2735" fmla="*/ 965965 h 1910656"/>
                  <a:gd name="connsiteX2736" fmla="*/ 2999064 w 3162529"/>
                  <a:gd name="connsiteY2736" fmla="*/ 968776 h 1910656"/>
                  <a:gd name="connsiteX2737" fmla="*/ 3001963 w 3162529"/>
                  <a:gd name="connsiteY2737" fmla="*/ 972905 h 1910656"/>
                  <a:gd name="connsiteX2738" fmla="*/ 3009255 w 3162529"/>
                  <a:gd name="connsiteY2738" fmla="*/ 983272 h 1910656"/>
                  <a:gd name="connsiteX2739" fmla="*/ 2998537 w 3162529"/>
                  <a:gd name="connsiteY2739" fmla="*/ 984678 h 1910656"/>
                  <a:gd name="connsiteX2740" fmla="*/ 2997571 w 3162529"/>
                  <a:gd name="connsiteY2740" fmla="*/ 984853 h 1910656"/>
                  <a:gd name="connsiteX2741" fmla="*/ 2994145 w 3162529"/>
                  <a:gd name="connsiteY2741" fmla="*/ 985205 h 1910656"/>
                  <a:gd name="connsiteX2742" fmla="*/ 2986150 w 3162529"/>
                  <a:gd name="connsiteY2742" fmla="*/ 982218 h 1910656"/>
                  <a:gd name="connsiteX2743" fmla="*/ 2985183 w 3162529"/>
                  <a:gd name="connsiteY2743" fmla="*/ 980900 h 1910656"/>
                  <a:gd name="connsiteX2744" fmla="*/ 2983778 w 3162529"/>
                  <a:gd name="connsiteY2744" fmla="*/ 982306 h 1910656"/>
                  <a:gd name="connsiteX2745" fmla="*/ 2992212 w 3162529"/>
                  <a:gd name="connsiteY2745" fmla="*/ 993639 h 1910656"/>
                  <a:gd name="connsiteX2746" fmla="*/ 2996868 w 3162529"/>
                  <a:gd name="connsiteY2746" fmla="*/ 1001721 h 1910656"/>
                  <a:gd name="connsiteX2747" fmla="*/ 2998537 w 3162529"/>
                  <a:gd name="connsiteY2747" fmla="*/ 1001458 h 1910656"/>
                  <a:gd name="connsiteX2748" fmla="*/ 2999504 w 3162529"/>
                  <a:gd name="connsiteY2748" fmla="*/ 1001282 h 1910656"/>
                  <a:gd name="connsiteX2749" fmla="*/ 3002930 w 3162529"/>
                  <a:gd name="connsiteY2749" fmla="*/ 1000931 h 1910656"/>
                  <a:gd name="connsiteX2750" fmla="*/ 3010925 w 3162529"/>
                  <a:gd name="connsiteY2750" fmla="*/ 1003918 h 1910656"/>
                  <a:gd name="connsiteX2751" fmla="*/ 3012945 w 3162529"/>
                  <a:gd name="connsiteY2751" fmla="*/ 1012352 h 1910656"/>
                  <a:gd name="connsiteX2752" fmla="*/ 3012945 w 3162529"/>
                  <a:gd name="connsiteY2752" fmla="*/ 1012615 h 1910656"/>
                  <a:gd name="connsiteX2753" fmla="*/ 3014790 w 3162529"/>
                  <a:gd name="connsiteY2753" fmla="*/ 1017974 h 1910656"/>
                  <a:gd name="connsiteX2754" fmla="*/ 3008728 w 3162529"/>
                  <a:gd name="connsiteY2754" fmla="*/ 1020171 h 1910656"/>
                  <a:gd name="connsiteX2755" fmla="*/ 2998449 w 3162529"/>
                  <a:gd name="connsiteY2755" fmla="*/ 1017798 h 1910656"/>
                  <a:gd name="connsiteX2756" fmla="*/ 3011891 w 3162529"/>
                  <a:gd name="connsiteY2756" fmla="*/ 1036599 h 1910656"/>
                  <a:gd name="connsiteX2757" fmla="*/ 3016196 w 3162529"/>
                  <a:gd name="connsiteY2757" fmla="*/ 1041607 h 1910656"/>
                  <a:gd name="connsiteX2758" fmla="*/ 3016987 w 3162529"/>
                  <a:gd name="connsiteY2758" fmla="*/ 1042837 h 1910656"/>
                  <a:gd name="connsiteX2759" fmla="*/ 3017338 w 3162529"/>
                  <a:gd name="connsiteY2759" fmla="*/ 1043452 h 1910656"/>
                  <a:gd name="connsiteX2760" fmla="*/ 3024015 w 3162529"/>
                  <a:gd name="connsiteY2760" fmla="*/ 1054697 h 1910656"/>
                  <a:gd name="connsiteX2761" fmla="*/ 3013121 w 3162529"/>
                  <a:gd name="connsiteY2761" fmla="*/ 1058036 h 1910656"/>
                  <a:gd name="connsiteX2762" fmla="*/ 3019622 w 3162529"/>
                  <a:gd name="connsiteY2762" fmla="*/ 1071038 h 1910656"/>
                  <a:gd name="connsiteX2763" fmla="*/ 3027177 w 3162529"/>
                  <a:gd name="connsiteY2763" fmla="*/ 1086324 h 1910656"/>
                  <a:gd name="connsiteX2764" fmla="*/ 3030955 w 3162529"/>
                  <a:gd name="connsiteY2764" fmla="*/ 1090805 h 1910656"/>
                  <a:gd name="connsiteX2765" fmla="*/ 3029813 w 3162529"/>
                  <a:gd name="connsiteY2765" fmla="*/ 1098712 h 1910656"/>
                  <a:gd name="connsiteX2766" fmla="*/ 3034821 w 3162529"/>
                  <a:gd name="connsiteY2766" fmla="*/ 1115404 h 1910656"/>
                  <a:gd name="connsiteX2767" fmla="*/ 3035875 w 3162529"/>
                  <a:gd name="connsiteY2767" fmla="*/ 1118830 h 1910656"/>
                  <a:gd name="connsiteX2768" fmla="*/ 3038862 w 3162529"/>
                  <a:gd name="connsiteY2768" fmla="*/ 1126386 h 1910656"/>
                  <a:gd name="connsiteX2769" fmla="*/ 3040443 w 3162529"/>
                  <a:gd name="connsiteY2769" fmla="*/ 1128494 h 1910656"/>
                  <a:gd name="connsiteX2770" fmla="*/ 3044661 w 3162529"/>
                  <a:gd name="connsiteY2770" fmla="*/ 1135523 h 1910656"/>
                  <a:gd name="connsiteX2771" fmla="*/ 3056521 w 3162529"/>
                  <a:gd name="connsiteY2771" fmla="*/ 1133063 h 1910656"/>
                  <a:gd name="connsiteX2772" fmla="*/ 3056082 w 3162529"/>
                  <a:gd name="connsiteY2772" fmla="*/ 1141497 h 1910656"/>
                  <a:gd name="connsiteX2773" fmla="*/ 3047911 w 3162529"/>
                  <a:gd name="connsiteY2773" fmla="*/ 1149931 h 1910656"/>
                  <a:gd name="connsiteX2774" fmla="*/ 3046154 w 3162529"/>
                  <a:gd name="connsiteY2774" fmla="*/ 1150018 h 1910656"/>
                  <a:gd name="connsiteX2775" fmla="*/ 3046857 w 3162529"/>
                  <a:gd name="connsiteY2775" fmla="*/ 1154499 h 1910656"/>
                  <a:gd name="connsiteX2776" fmla="*/ 3052040 w 3162529"/>
                  <a:gd name="connsiteY2776" fmla="*/ 1164339 h 1910656"/>
                  <a:gd name="connsiteX2777" fmla="*/ 3058278 w 3162529"/>
                  <a:gd name="connsiteY2777" fmla="*/ 1170576 h 1910656"/>
                  <a:gd name="connsiteX2778" fmla="*/ 3058893 w 3162529"/>
                  <a:gd name="connsiteY2778" fmla="*/ 1171718 h 1910656"/>
                  <a:gd name="connsiteX2779" fmla="*/ 3063285 w 3162529"/>
                  <a:gd name="connsiteY2779" fmla="*/ 1178044 h 1910656"/>
                  <a:gd name="connsiteX2780" fmla="*/ 3056345 w 3162529"/>
                  <a:gd name="connsiteY2780" fmla="*/ 1181382 h 1910656"/>
                  <a:gd name="connsiteX2781" fmla="*/ 3054412 w 3162529"/>
                  <a:gd name="connsiteY2781" fmla="*/ 1182173 h 1910656"/>
                  <a:gd name="connsiteX2782" fmla="*/ 3053270 w 3162529"/>
                  <a:gd name="connsiteY2782" fmla="*/ 1182700 h 1910656"/>
                  <a:gd name="connsiteX2783" fmla="*/ 3055554 w 3162529"/>
                  <a:gd name="connsiteY2783" fmla="*/ 1190080 h 1910656"/>
                  <a:gd name="connsiteX2784" fmla="*/ 3068557 w 3162529"/>
                  <a:gd name="connsiteY2784" fmla="*/ 1219247 h 1910656"/>
                  <a:gd name="connsiteX2785" fmla="*/ 3069172 w 3162529"/>
                  <a:gd name="connsiteY2785" fmla="*/ 1228296 h 1910656"/>
                  <a:gd name="connsiteX2786" fmla="*/ 3068908 w 3162529"/>
                  <a:gd name="connsiteY2786" fmla="*/ 1229087 h 1910656"/>
                  <a:gd name="connsiteX2787" fmla="*/ 3068117 w 3162529"/>
                  <a:gd name="connsiteY2787" fmla="*/ 1232425 h 1910656"/>
                  <a:gd name="connsiteX2788" fmla="*/ 3070314 w 3162529"/>
                  <a:gd name="connsiteY2788" fmla="*/ 1238663 h 1910656"/>
                  <a:gd name="connsiteX2789" fmla="*/ 3071104 w 3162529"/>
                  <a:gd name="connsiteY2789" fmla="*/ 1243758 h 1910656"/>
                  <a:gd name="connsiteX2790" fmla="*/ 3078045 w 3162529"/>
                  <a:gd name="connsiteY2790" fmla="*/ 1262823 h 1910656"/>
                  <a:gd name="connsiteX2791" fmla="*/ 3081208 w 3162529"/>
                  <a:gd name="connsiteY2791" fmla="*/ 1271081 h 1910656"/>
                  <a:gd name="connsiteX2792" fmla="*/ 3081208 w 3162529"/>
                  <a:gd name="connsiteY2792" fmla="*/ 1271081 h 1910656"/>
                  <a:gd name="connsiteX2793" fmla="*/ 3087885 w 3162529"/>
                  <a:gd name="connsiteY2793" fmla="*/ 1271608 h 1910656"/>
                  <a:gd name="connsiteX2794" fmla="*/ 3099657 w 3162529"/>
                  <a:gd name="connsiteY2794" fmla="*/ 1277494 h 1910656"/>
                  <a:gd name="connsiteX2795" fmla="*/ 3081208 w 3162529"/>
                  <a:gd name="connsiteY2795" fmla="*/ 1286719 h 1910656"/>
                  <a:gd name="connsiteX2796" fmla="*/ 3081120 w 3162529"/>
                  <a:gd name="connsiteY2796" fmla="*/ 1287158 h 1910656"/>
                  <a:gd name="connsiteX2797" fmla="*/ 3083316 w 3162529"/>
                  <a:gd name="connsiteY2797" fmla="*/ 1294362 h 1910656"/>
                  <a:gd name="connsiteX2798" fmla="*/ 3088412 w 3162529"/>
                  <a:gd name="connsiteY2798" fmla="*/ 1303411 h 1910656"/>
                  <a:gd name="connsiteX2799" fmla="*/ 3089202 w 3162529"/>
                  <a:gd name="connsiteY2799" fmla="*/ 1305783 h 1910656"/>
                  <a:gd name="connsiteX2800" fmla="*/ 3089993 w 3162529"/>
                  <a:gd name="connsiteY2800" fmla="*/ 1307804 h 1910656"/>
                  <a:gd name="connsiteX2801" fmla="*/ 3093859 w 3162529"/>
                  <a:gd name="connsiteY2801" fmla="*/ 1317556 h 1910656"/>
                  <a:gd name="connsiteX2802" fmla="*/ 3086830 w 3162529"/>
                  <a:gd name="connsiteY2802" fmla="*/ 1317556 h 1910656"/>
                  <a:gd name="connsiteX2803" fmla="*/ 3088763 w 3162529"/>
                  <a:gd name="connsiteY2803" fmla="*/ 1328977 h 1910656"/>
                  <a:gd name="connsiteX2804" fmla="*/ 3096494 w 3162529"/>
                  <a:gd name="connsiteY2804" fmla="*/ 1349007 h 1910656"/>
                  <a:gd name="connsiteX2805" fmla="*/ 3099042 w 3162529"/>
                  <a:gd name="connsiteY2805" fmla="*/ 1352785 h 1910656"/>
                  <a:gd name="connsiteX2806" fmla="*/ 3100535 w 3162529"/>
                  <a:gd name="connsiteY2806" fmla="*/ 1352785 h 1910656"/>
                  <a:gd name="connsiteX2807" fmla="*/ 3108267 w 3162529"/>
                  <a:gd name="connsiteY2807" fmla="*/ 1358847 h 1910656"/>
                  <a:gd name="connsiteX2808" fmla="*/ 3103083 w 3162529"/>
                  <a:gd name="connsiteY2808" fmla="*/ 1371674 h 1910656"/>
                  <a:gd name="connsiteX2809" fmla="*/ 3096318 w 3162529"/>
                  <a:gd name="connsiteY2809" fmla="*/ 1372991 h 1910656"/>
                  <a:gd name="connsiteX2810" fmla="*/ 3095703 w 3162529"/>
                  <a:gd name="connsiteY2810" fmla="*/ 1374836 h 1910656"/>
                  <a:gd name="connsiteX2811" fmla="*/ 3096406 w 3162529"/>
                  <a:gd name="connsiteY2811" fmla="*/ 1375539 h 1910656"/>
                  <a:gd name="connsiteX2812" fmla="*/ 3105367 w 3162529"/>
                  <a:gd name="connsiteY2812" fmla="*/ 1390035 h 1910656"/>
                  <a:gd name="connsiteX2813" fmla="*/ 3106685 w 3162529"/>
                  <a:gd name="connsiteY2813" fmla="*/ 1392758 h 1910656"/>
                  <a:gd name="connsiteX2814" fmla="*/ 3106773 w 3162529"/>
                  <a:gd name="connsiteY2814" fmla="*/ 1400050 h 1910656"/>
                  <a:gd name="connsiteX2815" fmla="*/ 3108355 w 3162529"/>
                  <a:gd name="connsiteY2815" fmla="*/ 1399787 h 1910656"/>
                  <a:gd name="connsiteX2816" fmla="*/ 3113626 w 3162529"/>
                  <a:gd name="connsiteY2816" fmla="*/ 1400314 h 1910656"/>
                  <a:gd name="connsiteX2817" fmla="*/ 3116085 w 3162529"/>
                  <a:gd name="connsiteY2817" fmla="*/ 1402335 h 1910656"/>
                  <a:gd name="connsiteX2818" fmla="*/ 3116701 w 3162529"/>
                  <a:gd name="connsiteY2818" fmla="*/ 1402949 h 1910656"/>
                  <a:gd name="connsiteX2819" fmla="*/ 3117140 w 3162529"/>
                  <a:gd name="connsiteY2819" fmla="*/ 1403740 h 1910656"/>
                  <a:gd name="connsiteX2820" fmla="*/ 3119951 w 3162529"/>
                  <a:gd name="connsiteY2820" fmla="*/ 1411559 h 1910656"/>
                  <a:gd name="connsiteX2821" fmla="*/ 3121533 w 3162529"/>
                  <a:gd name="connsiteY2821" fmla="*/ 1420432 h 1910656"/>
                  <a:gd name="connsiteX2822" fmla="*/ 3112571 w 3162529"/>
                  <a:gd name="connsiteY2822" fmla="*/ 1419202 h 1910656"/>
                  <a:gd name="connsiteX2823" fmla="*/ 3105631 w 3162529"/>
                  <a:gd name="connsiteY2823" fmla="*/ 1414898 h 1910656"/>
                  <a:gd name="connsiteX2824" fmla="*/ 3103874 w 3162529"/>
                  <a:gd name="connsiteY2824" fmla="*/ 1410066 h 1910656"/>
                  <a:gd name="connsiteX2825" fmla="*/ 3103259 w 3162529"/>
                  <a:gd name="connsiteY2825" fmla="*/ 1412350 h 1910656"/>
                  <a:gd name="connsiteX2826" fmla="*/ 3101502 w 3162529"/>
                  <a:gd name="connsiteY2826" fmla="*/ 1410768 h 1910656"/>
                  <a:gd name="connsiteX2827" fmla="*/ 3104752 w 3162529"/>
                  <a:gd name="connsiteY2827" fmla="*/ 1432205 h 1910656"/>
                  <a:gd name="connsiteX2828" fmla="*/ 3105719 w 3162529"/>
                  <a:gd name="connsiteY2828" fmla="*/ 1435455 h 1910656"/>
                  <a:gd name="connsiteX2829" fmla="*/ 3106949 w 3162529"/>
                  <a:gd name="connsiteY2829" fmla="*/ 1447403 h 1910656"/>
                  <a:gd name="connsiteX2830" fmla="*/ 3107739 w 3162529"/>
                  <a:gd name="connsiteY2830" fmla="*/ 1447316 h 1910656"/>
                  <a:gd name="connsiteX2831" fmla="*/ 3121708 w 3162529"/>
                  <a:gd name="connsiteY2831" fmla="*/ 1445734 h 1910656"/>
                  <a:gd name="connsiteX2832" fmla="*/ 3107212 w 3162529"/>
                  <a:gd name="connsiteY2832" fmla="*/ 1467522 h 1910656"/>
                  <a:gd name="connsiteX2833" fmla="*/ 3107827 w 3162529"/>
                  <a:gd name="connsiteY2833" fmla="*/ 1470948 h 1910656"/>
                  <a:gd name="connsiteX2834" fmla="*/ 3111605 w 3162529"/>
                  <a:gd name="connsiteY2834" fmla="*/ 1486498 h 1910656"/>
                  <a:gd name="connsiteX2835" fmla="*/ 3111693 w 3162529"/>
                  <a:gd name="connsiteY2835" fmla="*/ 1486674 h 1910656"/>
                  <a:gd name="connsiteX2836" fmla="*/ 3114328 w 3162529"/>
                  <a:gd name="connsiteY2836" fmla="*/ 1498446 h 1910656"/>
                  <a:gd name="connsiteX2837" fmla="*/ 3111956 w 3162529"/>
                  <a:gd name="connsiteY2837" fmla="*/ 1501697 h 1910656"/>
                  <a:gd name="connsiteX2838" fmla="*/ 3111869 w 3162529"/>
                  <a:gd name="connsiteY2838" fmla="*/ 1512152 h 1910656"/>
                  <a:gd name="connsiteX2839" fmla="*/ 3112132 w 3162529"/>
                  <a:gd name="connsiteY2839" fmla="*/ 1516808 h 1910656"/>
                  <a:gd name="connsiteX2840" fmla="*/ 3112747 w 3162529"/>
                  <a:gd name="connsiteY2840" fmla="*/ 1525769 h 1910656"/>
                  <a:gd name="connsiteX2841" fmla="*/ 3116437 w 3162529"/>
                  <a:gd name="connsiteY2841" fmla="*/ 1536751 h 1910656"/>
                  <a:gd name="connsiteX2842" fmla="*/ 3118370 w 3162529"/>
                  <a:gd name="connsiteY2842" fmla="*/ 1543340 h 1910656"/>
                  <a:gd name="connsiteX2843" fmla="*/ 3126716 w 3162529"/>
                  <a:gd name="connsiteY2843" fmla="*/ 1538332 h 1910656"/>
                  <a:gd name="connsiteX2844" fmla="*/ 3127243 w 3162529"/>
                  <a:gd name="connsiteY2844" fmla="*/ 1560735 h 1910656"/>
                  <a:gd name="connsiteX2845" fmla="*/ 3121357 w 3162529"/>
                  <a:gd name="connsiteY2845" fmla="*/ 1561438 h 1910656"/>
                  <a:gd name="connsiteX2846" fmla="*/ 3114065 w 3162529"/>
                  <a:gd name="connsiteY2846" fmla="*/ 1560559 h 1910656"/>
                  <a:gd name="connsiteX2847" fmla="*/ 3119336 w 3162529"/>
                  <a:gd name="connsiteY2847" fmla="*/ 1574616 h 1910656"/>
                  <a:gd name="connsiteX2848" fmla="*/ 3121357 w 3162529"/>
                  <a:gd name="connsiteY2848" fmla="*/ 1579536 h 1910656"/>
                  <a:gd name="connsiteX2849" fmla="*/ 3121620 w 3162529"/>
                  <a:gd name="connsiteY2849" fmla="*/ 1580678 h 1910656"/>
                  <a:gd name="connsiteX2850" fmla="*/ 3119775 w 3162529"/>
                  <a:gd name="connsiteY2850" fmla="*/ 1590957 h 1910656"/>
                  <a:gd name="connsiteX2851" fmla="*/ 3131636 w 3162529"/>
                  <a:gd name="connsiteY2851" fmla="*/ 1591923 h 1910656"/>
                  <a:gd name="connsiteX2852" fmla="*/ 3133129 w 3162529"/>
                  <a:gd name="connsiteY2852" fmla="*/ 1595876 h 1910656"/>
                  <a:gd name="connsiteX2853" fmla="*/ 44366 w 3162529"/>
                  <a:gd name="connsiteY2853" fmla="*/ 1568290 h 1910656"/>
                  <a:gd name="connsiteX2854" fmla="*/ 39007 w 3162529"/>
                  <a:gd name="connsiteY2854" fmla="*/ 1568905 h 1910656"/>
                  <a:gd name="connsiteX2855" fmla="*/ 41731 w 3162529"/>
                  <a:gd name="connsiteY2855" fmla="*/ 1572683 h 1910656"/>
                  <a:gd name="connsiteX2856" fmla="*/ 43312 w 3162529"/>
                  <a:gd name="connsiteY2856" fmla="*/ 1573386 h 1910656"/>
                  <a:gd name="connsiteX2857" fmla="*/ 45069 w 3162529"/>
                  <a:gd name="connsiteY2857" fmla="*/ 1570047 h 1910656"/>
                  <a:gd name="connsiteX2858" fmla="*/ 44366 w 3162529"/>
                  <a:gd name="connsiteY2858" fmla="*/ 1568290 h 1910656"/>
                  <a:gd name="connsiteX2859" fmla="*/ 3159837 w 3162529"/>
                  <a:gd name="connsiteY2859" fmla="*/ 1564513 h 1910656"/>
                  <a:gd name="connsiteX2860" fmla="*/ 3159925 w 3162529"/>
                  <a:gd name="connsiteY2860" fmla="*/ 1564600 h 1910656"/>
                  <a:gd name="connsiteX2861" fmla="*/ 3159837 w 3162529"/>
                  <a:gd name="connsiteY2861" fmla="*/ 1564513 h 1910656"/>
                  <a:gd name="connsiteX2862" fmla="*/ 17659 w 3162529"/>
                  <a:gd name="connsiteY2862" fmla="*/ 1554849 h 1910656"/>
                  <a:gd name="connsiteX2863" fmla="*/ 32154 w 3162529"/>
                  <a:gd name="connsiteY2863" fmla="*/ 1564513 h 1910656"/>
                  <a:gd name="connsiteX2864" fmla="*/ 41643 w 3162529"/>
                  <a:gd name="connsiteY2864" fmla="*/ 1560998 h 1910656"/>
                  <a:gd name="connsiteX2865" fmla="*/ 42521 w 3162529"/>
                  <a:gd name="connsiteY2865" fmla="*/ 1560735 h 1910656"/>
                  <a:gd name="connsiteX2866" fmla="*/ 37250 w 3162529"/>
                  <a:gd name="connsiteY2866" fmla="*/ 1550105 h 1910656"/>
                  <a:gd name="connsiteX2867" fmla="*/ 43224 w 3162529"/>
                  <a:gd name="connsiteY2867" fmla="*/ 1539123 h 1910656"/>
                  <a:gd name="connsiteX2868" fmla="*/ 45420 w 3162529"/>
                  <a:gd name="connsiteY2868" fmla="*/ 1538420 h 1910656"/>
                  <a:gd name="connsiteX2869" fmla="*/ 46738 w 3162529"/>
                  <a:gd name="connsiteY2869" fmla="*/ 1535082 h 1910656"/>
                  <a:gd name="connsiteX2870" fmla="*/ 52273 w 3162529"/>
                  <a:gd name="connsiteY2870" fmla="*/ 1504948 h 1910656"/>
                  <a:gd name="connsiteX2871" fmla="*/ 52361 w 3162529"/>
                  <a:gd name="connsiteY2871" fmla="*/ 1499149 h 1910656"/>
                  <a:gd name="connsiteX2872" fmla="*/ 51922 w 3162529"/>
                  <a:gd name="connsiteY2872" fmla="*/ 1498886 h 1910656"/>
                  <a:gd name="connsiteX2873" fmla="*/ 41467 w 3162529"/>
                  <a:gd name="connsiteY2873" fmla="*/ 1493263 h 1910656"/>
                  <a:gd name="connsiteX2874" fmla="*/ 51834 w 3162529"/>
                  <a:gd name="connsiteY2874" fmla="*/ 1487465 h 1910656"/>
                  <a:gd name="connsiteX2875" fmla="*/ 53239 w 3162529"/>
                  <a:gd name="connsiteY2875" fmla="*/ 1482633 h 1910656"/>
                  <a:gd name="connsiteX2876" fmla="*/ 53415 w 3162529"/>
                  <a:gd name="connsiteY2876" fmla="*/ 1480173 h 1910656"/>
                  <a:gd name="connsiteX2877" fmla="*/ 55260 w 3162529"/>
                  <a:gd name="connsiteY2877" fmla="*/ 1469191 h 1910656"/>
                  <a:gd name="connsiteX2878" fmla="*/ 56754 w 3162529"/>
                  <a:gd name="connsiteY2878" fmla="*/ 1460494 h 1910656"/>
                  <a:gd name="connsiteX2879" fmla="*/ 56929 w 3162529"/>
                  <a:gd name="connsiteY2879" fmla="*/ 1458385 h 1910656"/>
                  <a:gd name="connsiteX2880" fmla="*/ 52537 w 3162529"/>
                  <a:gd name="connsiteY2880" fmla="*/ 1457331 h 1910656"/>
                  <a:gd name="connsiteX2881" fmla="*/ 49198 w 3162529"/>
                  <a:gd name="connsiteY2881" fmla="*/ 1452587 h 1910656"/>
                  <a:gd name="connsiteX2882" fmla="*/ 32682 w 3162529"/>
                  <a:gd name="connsiteY2882" fmla="*/ 1461109 h 1910656"/>
                  <a:gd name="connsiteX2883" fmla="*/ 46299 w 3162529"/>
                  <a:gd name="connsiteY2883" fmla="*/ 1440287 h 1910656"/>
                  <a:gd name="connsiteX2884" fmla="*/ 47529 w 3162529"/>
                  <a:gd name="connsiteY2884" fmla="*/ 1438618 h 1910656"/>
                  <a:gd name="connsiteX2885" fmla="*/ 47353 w 3162529"/>
                  <a:gd name="connsiteY2885" fmla="*/ 1437388 h 1910656"/>
                  <a:gd name="connsiteX2886" fmla="*/ 48144 w 3162529"/>
                  <a:gd name="connsiteY2886" fmla="*/ 1437915 h 1910656"/>
                  <a:gd name="connsiteX2887" fmla="*/ 56841 w 3162529"/>
                  <a:gd name="connsiteY2887" fmla="*/ 1434577 h 1910656"/>
                  <a:gd name="connsiteX2888" fmla="*/ 57632 w 3162529"/>
                  <a:gd name="connsiteY2888" fmla="*/ 1434577 h 1910656"/>
                  <a:gd name="connsiteX2889" fmla="*/ 57720 w 3162529"/>
                  <a:gd name="connsiteY2889" fmla="*/ 1434401 h 1910656"/>
                  <a:gd name="connsiteX2890" fmla="*/ 61937 w 3162529"/>
                  <a:gd name="connsiteY2890" fmla="*/ 1414898 h 1910656"/>
                  <a:gd name="connsiteX2891" fmla="*/ 61937 w 3162529"/>
                  <a:gd name="connsiteY2891" fmla="*/ 1414810 h 1910656"/>
                  <a:gd name="connsiteX2892" fmla="*/ 57632 w 3162529"/>
                  <a:gd name="connsiteY2892" fmla="*/ 1411910 h 1910656"/>
                  <a:gd name="connsiteX2893" fmla="*/ 54030 w 3162529"/>
                  <a:gd name="connsiteY2893" fmla="*/ 1413228 h 1910656"/>
                  <a:gd name="connsiteX2894" fmla="*/ 47177 w 3162529"/>
                  <a:gd name="connsiteY2894" fmla="*/ 1412789 h 1910656"/>
                  <a:gd name="connsiteX2895" fmla="*/ 43663 w 3162529"/>
                  <a:gd name="connsiteY2895" fmla="*/ 1406815 h 1910656"/>
                  <a:gd name="connsiteX2896" fmla="*/ 43136 w 3162529"/>
                  <a:gd name="connsiteY2896" fmla="*/ 1402335 h 1910656"/>
                  <a:gd name="connsiteX2897" fmla="*/ 40061 w 3162529"/>
                  <a:gd name="connsiteY2897" fmla="*/ 1400314 h 1910656"/>
                  <a:gd name="connsiteX2898" fmla="*/ 42785 w 3162529"/>
                  <a:gd name="connsiteY2898" fmla="*/ 1399260 h 1910656"/>
                  <a:gd name="connsiteX2899" fmla="*/ 42082 w 3162529"/>
                  <a:gd name="connsiteY2899" fmla="*/ 1392846 h 1910656"/>
                  <a:gd name="connsiteX2900" fmla="*/ 48495 w 3162529"/>
                  <a:gd name="connsiteY2900" fmla="*/ 1397063 h 1910656"/>
                  <a:gd name="connsiteX2901" fmla="*/ 52097 w 3162529"/>
                  <a:gd name="connsiteY2901" fmla="*/ 1395745 h 1910656"/>
                  <a:gd name="connsiteX2902" fmla="*/ 56754 w 3162529"/>
                  <a:gd name="connsiteY2902" fmla="*/ 1395306 h 1910656"/>
                  <a:gd name="connsiteX2903" fmla="*/ 56666 w 3162529"/>
                  <a:gd name="connsiteY2903" fmla="*/ 1386345 h 1910656"/>
                  <a:gd name="connsiteX2904" fmla="*/ 61146 w 3162529"/>
                  <a:gd name="connsiteY2904" fmla="*/ 1380810 h 1910656"/>
                  <a:gd name="connsiteX2905" fmla="*/ 62991 w 3162529"/>
                  <a:gd name="connsiteY2905" fmla="*/ 1378790 h 1910656"/>
                  <a:gd name="connsiteX2906" fmla="*/ 65363 w 3162529"/>
                  <a:gd name="connsiteY2906" fmla="*/ 1375627 h 1910656"/>
                  <a:gd name="connsiteX2907" fmla="*/ 68087 w 3162529"/>
                  <a:gd name="connsiteY2907" fmla="*/ 1372025 h 1910656"/>
                  <a:gd name="connsiteX2908" fmla="*/ 67296 w 3162529"/>
                  <a:gd name="connsiteY2908" fmla="*/ 1369565 h 1910656"/>
                  <a:gd name="connsiteX2909" fmla="*/ 60004 w 3162529"/>
                  <a:gd name="connsiteY2909" fmla="*/ 1374309 h 1910656"/>
                  <a:gd name="connsiteX2910" fmla="*/ 54381 w 3162529"/>
                  <a:gd name="connsiteY2910" fmla="*/ 1353048 h 1910656"/>
                  <a:gd name="connsiteX2911" fmla="*/ 60268 w 3162529"/>
                  <a:gd name="connsiteY2911" fmla="*/ 1351116 h 1910656"/>
                  <a:gd name="connsiteX2912" fmla="*/ 67560 w 3162529"/>
                  <a:gd name="connsiteY2912" fmla="*/ 1350413 h 1910656"/>
                  <a:gd name="connsiteX2913" fmla="*/ 70283 w 3162529"/>
                  <a:gd name="connsiteY2913" fmla="*/ 1341891 h 1910656"/>
                  <a:gd name="connsiteX2914" fmla="*/ 71513 w 3162529"/>
                  <a:gd name="connsiteY2914" fmla="*/ 1338289 h 1910656"/>
                  <a:gd name="connsiteX2915" fmla="*/ 75291 w 3162529"/>
                  <a:gd name="connsiteY2915" fmla="*/ 1324408 h 1910656"/>
                  <a:gd name="connsiteX2916" fmla="*/ 73006 w 3162529"/>
                  <a:gd name="connsiteY2916" fmla="*/ 1326692 h 1910656"/>
                  <a:gd name="connsiteX2917" fmla="*/ 72392 w 3162529"/>
                  <a:gd name="connsiteY2917" fmla="*/ 1311406 h 1910656"/>
                  <a:gd name="connsiteX2918" fmla="*/ 72216 w 3162529"/>
                  <a:gd name="connsiteY2918" fmla="*/ 1309737 h 1910656"/>
                  <a:gd name="connsiteX2919" fmla="*/ 72567 w 3162529"/>
                  <a:gd name="connsiteY2919" fmla="*/ 1302093 h 1910656"/>
                  <a:gd name="connsiteX2920" fmla="*/ 79771 w 3162529"/>
                  <a:gd name="connsiteY2920" fmla="*/ 1291463 h 1910656"/>
                  <a:gd name="connsiteX2921" fmla="*/ 81704 w 3162529"/>
                  <a:gd name="connsiteY2921" fmla="*/ 1284347 h 1910656"/>
                  <a:gd name="connsiteX2922" fmla="*/ 81704 w 3162529"/>
                  <a:gd name="connsiteY2922" fmla="*/ 1283908 h 1910656"/>
                  <a:gd name="connsiteX2923" fmla="*/ 65363 w 3162529"/>
                  <a:gd name="connsiteY2923" fmla="*/ 1279251 h 1910656"/>
                  <a:gd name="connsiteX2924" fmla="*/ 78453 w 3162529"/>
                  <a:gd name="connsiteY2924" fmla="*/ 1266161 h 1910656"/>
                  <a:gd name="connsiteX2925" fmla="*/ 81704 w 3162529"/>
                  <a:gd name="connsiteY2925" fmla="*/ 1267040 h 1910656"/>
                  <a:gd name="connsiteX2926" fmla="*/ 87942 w 3162529"/>
                  <a:gd name="connsiteY2926" fmla="*/ 1256585 h 1910656"/>
                  <a:gd name="connsiteX2927" fmla="*/ 88469 w 3162529"/>
                  <a:gd name="connsiteY2927" fmla="*/ 1255970 h 1910656"/>
                  <a:gd name="connsiteX2928" fmla="*/ 88820 w 3162529"/>
                  <a:gd name="connsiteY2928" fmla="*/ 1254828 h 1910656"/>
                  <a:gd name="connsiteX2929" fmla="*/ 90577 w 3162529"/>
                  <a:gd name="connsiteY2929" fmla="*/ 1250172 h 1910656"/>
                  <a:gd name="connsiteX2930" fmla="*/ 92159 w 3162529"/>
                  <a:gd name="connsiteY2930" fmla="*/ 1241211 h 1910656"/>
                  <a:gd name="connsiteX2931" fmla="*/ 93564 w 3162529"/>
                  <a:gd name="connsiteY2931" fmla="*/ 1231020 h 1910656"/>
                  <a:gd name="connsiteX2932" fmla="*/ 87415 w 3162529"/>
                  <a:gd name="connsiteY2932" fmla="*/ 1230932 h 1910656"/>
                  <a:gd name="connsiteX2933" fmla="*/ 90929 w 3162529"/>
                  <a:gd name="connsiteY2933" fmla="*/ 1222059 h 1910656"/>
                  <a:gd name="connsiteX2934" fmla="*/ 91104 w 3162529"/>
                  <a:gd name="connsiteY2934" fmla="*/ 1221619 h 1910656"/>
                  <a:gd name="connsiteX2935" fmla="*/ 91104 w 3162529"/>
                  <a:gd name="connsiteY2935" fmla="*/ 1221531 h 1910656"/>
                  <a:gd name="connsiteX2936" fmla="*/ 65978 w 3162529"/>
                  <a:gd name="connsiteY2936" fmla="*/ 1213010 h 1910656"/>
                  <a:gd name="connsiteX2937" fmla="*/ 65451 w 3162529"/>
                  <a:gd name="connsiteY2937" fmla="*/ 1219950 h 1910656"/>
                  <a:gd name="connsiteX2938" fmla="*/ 65451 w 3162529"/>
                  <a:gd name="connsiteY2938" fmla="*/ 1223640 h 1910656"/>
                  <a:gd name="connsiteX2939" fmla="*/ 57720 w 3162529"/>
                  <a:gd name="connsiteY2939" fmla="*/ 1245867 h 1910656"/>
                  <a:gd name="connsiteX2940" fmla="*/ 55611 w 3162529"/>
                  <a:gd name="connsiteY2940" fmla="*/ 1257024 h 1910656"/>
                  <a:gd name="connsiteX2941" fmla="*/ 47705 w 3162529"/>
                  <a:gd name="connsiteY2941" fmla="*/ 1288564 h 1910656"/>
                  <a:gd name="connsiteX2942" fmla="*/ 46738 w 3162529"/>
                  <a:gd name="connsiteY2942" fmla="*/ 1291814 h 1910656"/>
                  <a:gd name="connsiteX2943" fmla="*/ 54206 w 3162529"/>
                  <a:gd name="connsiteY2943" fmla="*/ 1288476 h 1910656"/>
                  <a:gd name="connsiteX2944" fmla="*/ 62815 w 3162529"/>
                  <a:gd name="connsiteY2944" fmla="*/ 1287422 h 1910656"/>
                  <a:gd name="connsiteX2945" fmla="*/ 69668 w 3162529"/>
                  <a:gd name="connsiteY2945" fmla="*/ 1288827 h 1910656"/>
                  <a:gd name="connsiteX2946" fmla="*/ 67735 w 3162529"/>
                  <a:gd name="connsiteY2946" fmla="*/ 1296119 h 1910656"/>
                  <a:gd name="connsiteX2947" fmla="*/ 59741 w 3162529"/>
                  <a:gd name="connsiteY2947" fmla="*/ 1301918 h 1910656"/>
                  <a:gd name="connsiteX2948" fmla="*/ 55787 w 3162529"/>
                  <a:gd name="connsiteY2948" fmla="*/ 1300951 h 1910656"/>
                  <a:gd name="connsiteX2949" fmla="*/ 45860 w 3162529"/>
                  <a:gd name="connsiteY2949" fmla="*/ 1298403 h 1910656"/>
                  <a:gd name="connsiteX2950" fmla="*/ 45596 w 3162529"/>
                  <a:gd name="connsiteY2950" fmla="*/ 1305783 h 1910656"/>
                  <a:gd name="connsiteX2951" fmla="*/ 45069 w 3162529"/>
                  <a:gd name="connsiteY2951" fmla="*/ 1315799 h 1910656"/>
                  <a:gd name="connsiteX2952" fmla="*/ 43224 w 3162529"/>
                  <a:gd name="connsiteY2952" fmla="*/ 1326692 h 1910656"/>
                  <a:gd name="connsiteX2953" fmla="*/ 39183 w 3162529"/>
                  <a:gd name="connsiteY2953" fmla="*/ 1341188 h 1910656"/>
                  <a:gd name="connsiteX2954" fmla="*/ 35756 w 3162529"/>
                  <a:gd name="connsiteY2954" fmla="*/ 1353400 h 1910656"/>
                  <a:gd name="connsiteX2955" fmla="*/ 36284 w 3162529"/>
                  <a:gd name="connsiteY2955" fmla="*/ 1354366 h 1910656"/>
                  <a:gd name="connsiteX2956" fmla="*/ 42785 w 3162529"/>
                  <a:gd name="connsiteY2956" fmla="*/ 1368774 h 1910656"/>
                  <a:gd name="connsiteX2957" fmla="*/ 43751 w 3162529"/>
                  <a:gd name="connsiteY2957" fmla="*/ 1371937 h 1910656"/>
                  <a:gd name="connsiteX2958" fmla="*/ 43927 w 3162529"/>
                  <a:gd name="connsiteY2958" fmla="*/ 1372552 h 1910656"/>
                  <a:gd name="connsiteX2959" fmla="*/ 46299 w 3162529"/>
                  <a:gd name="connsiteY2959" fmla="*/ 1381689 h 1910656"/>
                  <a:gd name="connsiteX2960" fmla="*/ 36899 w 3162529"/>
                  <a:gd name="connsiteY2960" fmla="*/ 1380722 h 1910656"/>
                  <a:gd name="connsiteX2961" fmla="*/ 36459 w 3162529"/>
                  <a:gd name="connsiteY2961" fmla="*/ 1380722 h 1910656"/>
                  <a:gd name="connsiteX2962" fmla="*/ 31803 w 3162529"/>
                  <a:gd name="connsiteY2962" fmla="*/ 1380020 h 1910656"/>
                  <a:gd name="connsiteX2963" fmla="*/ 30925 w 3162529"/>
                  <a:gd name="connsiteY2963" fmla="*/ 1389596 h 1910656"/>
                  <a:gd name="connsiteX2964" fmla="*/ 29167 w 3162529"/>
                  <a:gd name="connsiteY2964" fmla="*/ 1406815 h 1910656"/>
                  <a:gd name="connsiteX2965" fmla="*/ 26444 w 3162529"/>
                  <a:gd name="connsiteY2965" fmla="*/ 1420959 h 1910656"/>
                  <a:gd name="connsiteX2966" fmla="*/ 24160 w 3162529"/>
                  <a:gd name="connsiteY2966" fmla="*/ 1432293 h 1910656"/>
                  <a:gd name="connsiteX2967" fmla="*/ 24687 w 3162529"/>
                  <a:gd name="connsiteY2967" fmla="*/ 1436158 h 1910656"/>
                  <a:gd name="connsiteX2968" fmla="*/ 25214 w 3162529"/>
                  <a:gd name="connsiteY2968" fmla="*/ 1438794 h 1910656"/>
                  <a:gd name="connsiteX2969" fmla="*/ 25653 w 3162529"/>
                  <a:gd name="connsiteY2969" fmla="*/ 1439936 h 1910656"/>
                  <a:gd name="connsiteX2970" fmla="*/ 25741 w 3162529"/>
                  <a:gd name="connsiteY2970" fmla="*/ 1448897 h 1910656"/>
                  <a:gd name="connsiteX2971" fmla="*/ 22930 w 3162529"/>
                  <a:gd name="connsiteY2971" fmla="*/ 1464008 h 1910656"/>
                  <a:gd name="connsiteX2972" fmla="*/ 19767 w 3162529"/>
                  <a:gd name="connsiteY2972" fmla="*/ 1482457 h 1910656"/>
                  <a:gd name="connsiteX2973" fmla="*/ 24687 w 3162529"/>
                  <a:gd name="connsiteY2973" fmla="*/ 1477098 h 1910656"/>
                  <a:gd name="connsiteX2974" fmla="*/ 26883 w 3162529"/>
                  <a:gd name="connsiteY2974" fmla="*/ 1476659 h 1910656"/>
                  <a:gd name="connsiteX2975" fmla="*/ 37865 w 3162529"/>
                  <a:gd name="connsiteY2975" fmla="*/ 1477449 h 1910656"/>
                  <a:gd name="connsiteX2976" fmla="*/ 49286 w 3162529"/>
                  <a:gd name="connsiteY2976" fmla="*/ 1480876 h 1910656"/>
                  <a:gd name="connsiteX2977" fmla="*/ 40237 w 3162529"/>
                  <a:gd name="connsiteY2977" fmla="*/ 1488695 h 1910656"/>
                  <a:gd name="connsiteX2978" fmla="*/ 38656 w 3162529"/>
                  <a:gd name="connsiteY2978" fmla="*/ 1490100 h 1910656"/>
                  <a:gd name="connsiteX2979" fmla="*/ 35669 w 3162529"/>
                  <a:gd name="connsiteY2979" fmla="*/ 1492736 h 1910656"/>
                  <a:gd name="connsiteX2980" fmla="*/ 28113 w 3162529"/>
                  <a:gd name="connsiteY2980" fmla="*/ 1495635 h 1910656"/>
                  <a:gd name="connsiteX2981" fmla="*/ 22227 w 3162529"/>
                  <a:gd name="connsiteY2981" fmla="*/ 1491857 h 1910656"/>
                  <a:gd name="connsiteX2982" fmla="*/ 20119 w 3162529"/>
                  <a:gd name="connsiteY2982" fmla="*/ 1491418 h 1910656"/>
                  <a:gd name="connsiteX2983" fmla="*/ 20119 w 3162529"/>
                  <a:gd name="connsiteY2983" fmla="*/ 1494757 h 1910656"/>
                  <a:gd name="connsiteX2984" fmla="*/ 19679 w 3162529"/>
                  <a:gd name="connsiteY2984" fmla="*/ 1519268 h 1910656"/>
                  <a:gd name="connsiteX2985" fmla="*/ 18010 w 3162529"/>
                  <a:gd name="connsiteY2985" fmla="*/ 1531216 h 1910656"/>
                  <a:gd name="connsiteX2986" fmla="*/ 16780 w 3162529"/>
                  <a:gd name="connsiteY2986" fmla="*/ 1547645 h 1910656"/>
                  <a:gd name="connsiteX2987" fmla="*/ 17659 w 3162529"/>
                  <a:gd name="connsiteY2987" fmla="*/ 1554849 h 1910656"/>
                  <a:gd name="connsiteX2988" fmla="*/ 19591 w 3162529"/>
                  <a:gd name="connsiteY2988" fmla="*/ 1558187 h 1910656"/>
                  <a:gd name="connsiteX2989" fmla="*/ 18010 w 3162529"/>
                  <a:gd name="connsiteY2989" fmla="*/ 1558451 h 1910656"/>
                  <a:gd name="connsiteX2990" fmla="*/ 19855 w 3162529"/>
                  <a:gd name="connsiteY2990" fmla="*/ 1563370 h 1910656"/>
                  <a:gd name="connsiteX2991" fmla="*/ 25214 w 3162529"/>
                  <a:gd name="connsiteY2991" fmla="*/ 1562755 h 1910656"/>
                  <a:gd name="connsiteX2992" fmla="*/ 22491 w 3162529"/>
                  <a:gd name="connsiteY2992" fmla="*/ 1558978 h 1910656"/>
                  <a:gd name="connsiteX2993" fmla="*/ 19591 w 3162529"/>
                  <a:gd name="connsiteY2993" fmla="*/ 1558187 h 1910656"/>
                  <a:gd name="connsiteX2994" fmla="*/ 58071 w 3162529"/>
                  <a:gd name="connsiteY2994" fmla="*/ 1541583 h 1910656"/>
                  <a:gd name="connsiteX2995" fmla="*/ 58071 w 3162529"/>
                  <a:gd name="connsiteY2995" fmla="*/ 1541583 h 1910656"/>
                  <a:gd name="connsiteX2996" fmla="*/ 58071 w 3162529"/>
                  <a:gd name="connsiteY2996" fmla="*/ 1541583 h 1910656"/>
                  <a:gd name="connsiteX2997" fmla="*/ 3135150 w 3162529"/>
                  <a:gd name="connsiteY2997" fmla="*/ 1509253 h 1910656"/>
                  <a:gd name="connsiteX2998" fmla="*/ 3132426 w 3162529"/>
                  <a:gd name="connsiteY2998" fmla="*/ 1513118 h 1910656"/>
                  <a:gd name="connsiteX2999" fmla="*/ 3138313 w 3162529"/>
                  <a:gd name="connsiteY2999" fmla="*/ 1513382 h 1910656"/>
                  <a:gd name="connsiteX3000" fmla="*/ 3141212 w 3162529"/>
                  <a:gd name="connsiteY3000" fmla="*/ 1512591 h 1910656"/>
                  <a:gd name="connsiteX3001" fmla="*/ 3141300 w 3162529"/>
                  <a:gd name="connsiteY3001" fmla="*/ 1511712 h 1910656"/>
                  <a:gd name="connsiteX3002" fmla="*/ 3135150 w 3162529"/>
                  <a:gd name="connsiteY3002" fmla="*/ 1509253 h 1910656"/>
                  <a:gd name="connsiteX3003" fmla="*/ 3099657 w 3162529"/>
                  <a:gd name="connsiteY3003" fmla="*/ 1507759 h 1910656"/>
                  <a:gd name="connsiteX3004" fmla="*/ 3099657 w 3162529"/>
                  <a:gd name="connsiteY3004" fmla="*/ 1507759 h 1910656"/>
                  <a:gd name="connsiteX3005" fmla="*/ 3099657 w 3162529"/>
                  <a:gd name="connsiteY3005" fmla="*/ 1507759 h 1910656"/>
                  <a:gd name="connsiteX3006" fmla="*/ 3108706 w 3162529"/>
                  <a:gd name="connsiteY3006" fmla="*/ 1455310 h 1910656"/>
                  <a:gd name="connsiteX3007" fmla="*/ 3109321 w 3162529"/>
                  <a:gd name="connsiteY3007" fmla="*/ 1460669 h 1910656"/>
                  <a:gd name="connsiteX3008" fmla="*/ 3113099 w 3162529"/>
                  <a:gd name="connsiteY3008" fmla="*/ 1457946 h 1910656"/>
                  <a:gd name="connsiteX3009" fmla="*/ 3113713 w 3162529"/>
                  <a:gd name="connsiteY3009" fmla="*/ 1453378 h 1910656"/>
                  <a:gd name="connsiteX3010" fmla="*/ 3108706 w 3162529"/>
                  <a:gd name="connsiteY3010" fmla="*/ 1455310 h 1910656"/>
                  <a:gd name="connsiteX3011" fmla="*/ 56051 w 3162529"/>
                  <a:gd name="connsiteY3011" fmla="*/ 1449073 h 1910656"/>
                  <a:gd name="connsiteX3012" fmla="*/ 56578 w 3162529"/>
                  <a:gd name="connsiteY3012" fmla="*/ 1450566 h 1910656"/>
                  <a:gd name="connsiteX3013" fmla="*/ 57105 w 3162529"/>
                  <a:gd name="connsiteY3013" fmla="*/ 1450478 h 1910656"/>
                  <a:gd name="connsiteX3014" fmla="*/ 57105 w 3162529"/>
                  <a:gd name="connsiteY3014" fmla="*/ 1448458 h 1910656"/>
                  <a:gd name="connsiteX3015" fmla="*/ 56051 w 3162529"/>
                  <a:gd name="connsiteY3015" fmla="*/ 1449073 h 1910656"/>
                  <a:gd name="connsiteX3016" fmla="*/ 57017 w 3162529"/>
                  <a:gd name="connsiteY3016" fmla="*/ 1447403 h 1910656"/>
                  <a:gd name="connsiteX3017" fmla="*/ 57017 w 3162529"/>
                  <a:gd name="connsiteY3017" fmla="*/ 1447579 h 1910656"/>
                  <a:gd name="connsiteX3018" fmla="*/ 57105 w 3162529"/>
                  <a:gd name="connsiteY3018" fmla="*/ 1447491 h 1910656"/>
                  <a:gd name="connsiteX3019" fmla="*/ 57105 w 3162529"/>
                  <a:gd name="connsiteY3019" fmla="*/ 1447403 h 1910656"/>
                  <a:gd name="connsiteX3020" fmla="*/ 57017 w 3162529"/>
                  <a:gd name="connsiteY3020" fmla="*/ 1447403 h 1910656"/>
                  <a:gd name="connsiteX3021" fmla="*/ 3112659 w 3162529"/>
                  <a:gd name="connsiteY3021" fmla="*/ 1419466 h 1910656"/>
                  <a:gd name="connsiteX3022" fmla="*/ 3112659 w 3162529"/>
                  <a:gd name="connsiteY3022" fmla="*/ 1419466 h 1910656"/>
                  <a:gd name="connsiteX3023" fmla="*/ 3112659 w 3162529"/>
                  <a:gd name="connsiteY3023" fmla="*/ 1419466 h 1910656"/>
                  <a:gd name="connsiteX3024" fmla="*/ 62728 w 3162529"/>
                  <a:gd name="connsiteY3024" fmla="*/ 1404531 h 1910656"/>
                  <a:gd name="connsiteX3025" fmla="*/ 62903 w 3162529"/>
                  <a:gd name="connsiteY3025" fmla="*/ 1406112 h 1910656"/>
                  <a:gd name="connsiteX3026" fmla="*/ 63255 w 3162529"/>
                  <a:gd name="connsiteY3026" fmla="*/ 1404092 h 1910656"/>
                  <a:gd name="connsiteX3027" fmla="*/ 62728 w 3162529"/>
                  <a:gd name="connsiteY3027" fmla="*/ 1404531 h 1910656"/>
                  <a:gd name="connsiteX3028" fmla="*/ 50428 w 3162529"/>
                  <a:gd name="connsiteY3028" fmla="*/ 1403652 h 1910656"/>
                  <a:gd name="connsiteX3029" fmla="*/ 51307 w 3162529"/>
                  <a:gd name="connsiteY3029" fmla="*/ 1406024 h 1910656"/>
                  <a:gd name="connsiteX3030" fmla="*/ 55699 w 3162529"/>
                  <a:gd name="connsiteY3030" fmla="*/ 1405497 h 1910656"/>
                  <a:gd name="connsiteX3031" fmla="*/ 54821 w 3162529"/>
                  <a:gd name="connsiteY3031" fmla="*/ 1403125 h 1910656"/>
                  <a:gd name="connsiteX3032" fmla="*/ 50428 w 3162529"/>
                  <a:gd name="connsiteY3032" fmla="*/ 1403652 h 1910656"/>
                  <a:gd name="connsiteX3033" fmla="*/ 3136292 w 3162529"/>
                  <a:gd name="connsiteY3033" fmla="*/ 1378350 h 1910656"/>
                  <a:gd name="connsiteX3034" fmla="*/ 3136292 w 3162529"/>
                  <a:gd name="connsiteY3034" fmla="*/ 1378350 h 1910656"/>
                  <a:gd name="connsiteX3035" fmla="*/ 3136292 w 3162529"/>
                  <a:gd name="connsiteY3035" fmla="*/ 1378350 h 1910656"/>
                  <a:gd name="connsiteX3036" fmla="*/ 3098075 w 3162529"/>
                  <a:gd name="connsiteY3036" fmla="*/ 1365612 h 1910656"/>
                  <a:gd name="connsiteX3037" fmla="*/ 3098866 w 3162529"/>
                  <a:gd name="connsiteY3037" fmla="*/ 1365875 h 1910656"/>
                  <a:gd name="connsiteX3038" fmla="*/ 3100448 w 3162529"/>
                  <a:gd name="connsiteY3038" fmla="*/ 1365875 h 1910656"/>
                  <a:gd name="connsiteX3039" fmla="*/ 3098251 w 3162529"/>
                  <a:gd name="connsiteY3039" fmla="*/ 1364382 h 1910656"/>
                  <a:gd name="connsiteX3040" fmla="*/ 3098075 w 3162529"/>
                  <a:gd name="connsiteY3040" fmla="*/ 1365612 h 1910656"/>
                  <a:gd name="connsiteX3041" fmla="*/ 3101941 w 3162529"/>
                  <a:gd name="connsiteY3041" fmla="*/ 1365348 h 1910656"/>
                  <a:gd name="connsiteX3042" fmla="*/ 3101941 w 3162529"/>
                  <a:gd name="connsiteY3042" fmla="*/ 1365348 h 1910656"/>
                  <a:gd name="connsiteX3043" fmla="*/ 3101941 w 3162529"/>
                  <a:gd name="connsiteY3043" fmla="*/ 1365348 h 1910656"/>
                  <a:gd name="connsiteX3044" fmla="*/ 3098515 w 3162529"/>
                  <a:gd name="connsiteY3044" fmla="*/ 1362976 h 1910656"/>
                  <a:gd name="connsiteX3045" fmla="*/ 3102205 w 3162529"/>
                  <a:gd name="connsiteY3045" fmla="*/ 1363327 h 1910656"/>
                  <a:gd name="connsiteX3046" fmla="*/ 3100272 w 3162529"/>
                  <a:gd name="connsiteY3046" fmla="*/ 1360867 h 1910656"/>
                  <a:gd name="connsiteX3047" fmla="*/ 3099042 w 3162529"/>
                  <a:gd name="connsiteY3047" fmla="*/ 1360340 h 1910656"/>
                  <a:gd name="connsiteX3048" fmla="*/ 3098691 w 3162529"/>
                  <a:gd name="connsiteY3048" fmla="*/ 1362537 h 1910656"/>
                  <a:gd name="connsiteX3049" fmla="*/ 3098515 w 3162529"/>
                  <a:gd name="connsiteY3049" fmla="*/ 1362976 h 1910656"/>
                  <a:gd name="connsiteX3050" fmla="*/ 61058 w 3162529"/>
                  <a:gd name="connsiteY3050" fmla="*/ 1359725 h 1910656"/>
                  <a:gd name="connsiteX3051" fmla="*/ 62464 w 3162529"/>
                  <a:gd name="connsiteY3051" fmla="*/ 1362097 h 1910656"/>
                  <a:gd name="connsiteX3052" fmla="*/ 63079 w 3162529"/>
                  <a:gd name="connsiteY3052" fmla="*/ 1362625 h 1910656"/>
                  <a:gd name="connsiteX3053" fmla="*/ 61058 w 3162529"/>
                  <a:gd name="connsiteY3053" fmla="*/ 1359550 h 1910656"/>
                  <a:gd name="connsiteX3054" fmla="*/ 61058 w 3162529"/>
                  <a:gd name="connsiteY3054" fmla="*/ 1359725 h 1910656"/>
                  <a:gd name="connsiteX3055" fmla="*/ 60883 w 3162529"/>
                  <a:gd name="connsiteY3055" fmla="*/ 1360780 h 1910656"/>
                  <a:gd name="connsiteX3056" fmla="*/ 60883 w 3162529"/>
                  <a:gd name="connsiteY3056" fmla="*/ 1360867 h 1910656"/>
                  <a:gd name="connsiteX3057" fmla="*/ 60883 w 3162529"/>
                  <a:gd name="connsiteY3057" fmla="*/ 1360780 h 1910656"/>
                  <a:gd name="connsiteX3058" fmla="*/ 55524 w 3162529"/>
                  <a:gd name="connsiteY3058" fmla="*/ 1292166 h 1910656"/>
                  <a:gd name="connsiteX3059" fmla="*/ 57456 w 3162529"/>
                  <a:gd name="connsiteY3059" fmla="*/ 1292693 h 1910656"/>
                  <a:gd name="connsiteX3060" fmla="*/ 58247 w 3162529"/>
                  <a:gd name="connsiteY3060" fmla="*/ 1289530 h 1910656"/>
                  <a:gd name="connsiteX3061" fmla="*/ 55524 w 3162529"/>
                  <a:gd name="connsiteY3061" fmla="*/ 1292166 h 1910656"/>
                  <a:gd name="connsiteX3062" fmla="*/ 62288 w 3162529"/>
                  <a:gd name="connsiteY3062" fmla="*/ 1289003 h 1910656"/>
                  <a:gd name="connsiteX3063" fmla="*/ 62464 w 3162529"/>
                  <a:gd name="connsiteY3063" fmla="*/ 1289003 h 1910656"/>
                  <a:gd name="connsiteX3064" fmla="*/ 62288 w 3162529"/>
                  <a:gd name="connsiteY3064" fmla="*/ 1289003 h 1910656"/>
                  <a:gd name="connsiteX3065" fmla="*/ 3082262 w 3162529"/>
                  <a:gd name="connsiteY3065" fmla="*/ 1283293 h 1910656"/>
                  <a:gd name="connsiteX3066" fmla="*/ 3086040 w 3162529"/>
                  <a:gd name="connsiteY3066" fmla="*/ 1283293 h 1910656"/>
                  <a:gd name="connsiteX3067" fmla="*/ 3088675 w 3162529"/>
                  <a:gd name="connsiteY3067" fmla="*/ 1281184 h 1910656"/>
                  <a:gd name="connsiteX3068" fmla="*/ 3084195 w 3162529"/>
                  <a:gd name="connsiteY3068" fmla="*/ 1279427 h 1910656"/>
                  <a:gd name="connsiteX3069" fmla="*/ 3082262 w 3162529"/>
                  <a:gd name="connsiteY3069" fmla="*/ 1283293 h 1910656"/>
                  <a:gd name="connsiteX3070" fmla="*/ 75906 w 3162529"/>
                  <a:gd name="connsiteY3070" fmla="*/ 1277494 h 1910656"/>
                  <a:gd name="connsiteX3071" fmla="*/ 78893 w 3162529"/>
                  <a:gd name="connsiteY3071" fmla="*/ 1279866 h 1910656"/>
                  <a:gd name="connsiteX3072" fmla="*/ 79508 w 3162529"/>
                  <a:gd name="connsiteY3072" fmla="*/ 1277582 h 1910656"/>
                  <a:gd name="connsiteX3073" fmla="*/ 79332 w 3162529"/>
                  <a:gd name="connsiteY3073" fmla="*/ 1277406 h 1910656"/>
                  <a:gd name="connsiteX3074" fmla="*/ 75906 w 3162529"/>
                  <a:gd name="connsiteY3074" fmla="*/ 1277494 h 1910656"/>
                  <a:gd name="connsiteX3075" fmla="*/ 88557 w 3162529"/>
                  <a:gd name="connsiteY3075" fmla="*/ 1256234 h 1910656"/>
                  <a:gd name="connsiteX3076" fmla="*/ 88557 w 3162529"/>
                  <a:gd name="connsiteY3076" fmla="*/ 1256234 h 1910656"/>
                  <a:gd name="connsiteX3077" fmla="*/ 88557 w 3162529"/>
                  <a:gd name="connsiteY3077" fmla="*/ 1256234 h 1910656"/>
                  <a:gd name="connsiteX3078" fmla="*/ 3095528 w 3162529"/>
                  <a:gd name="connsiteY3078" fmla="*/ 1240332 h 1910656"/>
                  <a:gd name="connsiteX3079" fmla="*/ 3096143 w 3162529"/>
                  <a:gd name="connsiteY3079" fmla="*/ 1245691 h 1910656"/>
                  <a:gd name="connsiteX3080" fmla="*/ 3099920 w 3162529"/>
                  <a:gd name="connsiteY3080" fmla="*/ 1242968 h 1910656"/>
                  <a:gd name="connsiteX3081" fmla="*/ 3100535 w 3162529"/>
                  <a:gd name="connsiteY3081" fmla="*/ 1238399 h 1910656"/>
                  <a:gd name="connsiteX3082" fmla="*/ 3095528 w 3162529"/>
                  <a:gd name="connsiteY3082" fmla="*/ 1240332 h 1910656"/>
                  <a:gd name="connsiteX3083" fmla="*/ 81440 w 3162529"/>
                  <a:gd name="connsiteY3083" fmla="*/ 1194121 h 1910656"/>
                  <a:gd name="connsiteX3084" fmla="*/ 85130 w 3162529"/>
                  <a:gd name="connsiteY3084" fmla="*/ 1200886 h 1910656"/>
                  <a:gd name="connsiteX3085" fmla="*/ 88644 w 3162529"/>
                  <a:gd name="connsiteY3085" fmla="*/ 1209935 h 1910656"/>
                  <a:gd name="connsiteX3086" fmla="*/ 91456 w 3162529"/>
                  <a:gd name="connsiteY3086" fmla="*/ 1221004 h 1910656"/>
                  <a:gd name="connsiteX3087" fmla="*/ 93301 w 3162529"/>
                  <a:gd name="connsiteY3087" fmla="*/ 1217578 h 1910656"/>
                  <a:gd name="connsiteX3088" fmla="*/ 96024 w 3162529"/>
                  <a:gd name="connsiteY3088" fmla="*/ 1214679 h 1910656"/>
                  <a:gd name="connsiteX3089" fmla="*/ 98045 w 3162529"/>
                  <a:gd name="connsiteY3089" fmla="*/ 1212482 h 1910656"/>
                  <a:gd name="connsiteX3090" fmla="*/ 107445 w 3162529"/>
                  <a:gd name="connsiteY3090" fmla="*/ 1187356 h 1910656"/>
                  <a:gd name="connsiteX3091" fmla="*/ 109729 w 3162529"/>
                  <a:gd name="connsiteY3091" fmla="*/ 1180943 h 1910656"/>
                  <a:gd name="connsiteX3092" fmla="*/ 109993 w 3162529"/>
                  <a:gd name="connsiteY3092" fmla="*/ 1180328 h 1910656"/>
                  <a:gd name="connsiteX3093" fmla="*/ 105337 w 3162529"/>
                  <a:gd name="connsiteY3093" fmla="*/ 1173387 h 1910656"/>
                  <a:gd name="connsiteX3094" fmla="*/ 111486 w 3162529"/>
                  <a:gd name="connsiteY3094" fmla="*/ 1161439 h 1910656"/>
                  <a:gd name="connsiteX3095" fmla="*/ 116231 w 3162529"/>
                  <a:gd name="connsiteY3095" fmla="*/ 1155905 h 1910656"/>
                  <a:gd name="connsiteX3096" fmla="*/ 117548 w 3162529"/>
                  <a:gd name="connsiteY3096" fmla="*/ 1148788 h 1910656"/>
                  <a:gd name="connsiteX3097" fmla="*/ 117373 w 3162529"/>
                  <a:gd name="connsiteY3097" fmla="*/ 1148964 h 1910656"/>
                  <a:gd name="connsiteX3098" fmla="*/ 106303 w 3162529"/>
                  <a:gd name="connsiteY3098" fmla="*/ 1157047 h 1910656"/>
                  <a:gd name="connsiteX3099" fmla="*/ 106918 w 3162529"/>
                  <a:gd name="connsiteY3099" fmla="*/ 1143342 h 1910656"/>
                  <a:gd name="connsiteX3100" fmla="*/ 112189 w 3162529"/>
                  <a:gd name="connsiteY3100" fmla="*/ 1133765 h 1910656"/>
                  <a:gd name="connsiteX3101" fmla="*/ 118690 w 3162529"/>
                  <a:gd name="connsiteY3101" fmla="*/ 1128319 h 1910656"/>
                  <a:gd name="connsiteX3102" fmla="*/ 120096 w 3162529"/>
                  <a:gd name="connsiteY3102" fmla="*/ 1131218 h 1910656"/>
                  <a:gd name="connsiteX3103" fmla="*/ 126509 w 3162529"/>
                  <a:gd name="connsiteY3103" fmla="*/ 1120236 h 1910656"/>
                  <a:gd name="connsiteX3104" fmla="*/ 128091 w 3162529"/>
                  <a:gd name="connsiteY3104" fmla="*/ 1115228 h 1910656"/>
                  <a:gd name="connsiteX3105" fmla="*/ 131429 w 3162529"/>
                  <a:gd name="connsiteY3105" fmla="*/ 1105301 h 1910656"/>
                  <a:gd name="connsiteX3106" fmla="*/ 132044 w 3162529"/>
                  <a:gd name="connsiteY3106" fmla="*/ 1102050 h 1910656"/>
                  <a:gd name="connsiteX3107" fmla="*/ 118690 w 3162529"/>
                  <a:gd name="connsiteY3107" fmla="*/ 1109254 h 1910656"/>
                  <a:gd name="connsiteX3108" fmla="*/ 125631 w 3162529"/>
                  <a:gd name="connsiteY3108" fmla="*/ 1097130 h 1910656"/>
                  <a:gd name="connsiteX3109" fmla="*/ 125104 w 3162529"/>
                  <a:gd name="connsiteY3109" fmla="*/ 1094758 h 1910656"/>
                  <a:gd name="connsiteX3110" fmla="*/ 123874 w 3162529"/>
                  <a:gd name="connsiteY3110" fmla="*/ 1083337 h 1910656"/>
                  <a:gd name="connsiteX3111" fmla="*/ 121590 w 3162529"/>
                  <a:gd name="connsiteY3111" fmla="*/ 1084128 h 1910656"/>
                  <a:gd name="connsiteX3112" fmla="*/ 111399 w 3162529"/>
                  <a:gd name="connsiteY3112" fmla="*/ 1078330 h 1910656"/>
                  <a:gd name="connsiteX3113" fmla="*/ 109993 w 3162529"/>
                  <a:gd name="connsiteY3113" fmla="*/ 1076573 h 1910656"/>
                  <a:gd name="connsiteX3114" fmla="*/ 107269 w 3162529"/>
                  <a:gd name="connsiteY3114" fmla="*/ 1073498 h 1910656"/>
                  <a:gd name="connsiteX3115" fmla="*/ 94970 w 3162529"/>
                  <a:gd name="connsiteY3115" fmla="*/ 1112681 h 1910656"/>
                  <a:gd name="connsiteX3116" fmla="*/ 87854 w 3162529"/>
                  <a:gd name="connsiteY3116" fmla="*/ 1133326 h 1910656"/>
                  <a:gd name="connsiteX3117" fmla="*/ 81880 w 3162529"/>
                  <a:gd name="connsiteY3117" fmla="*/ 1151512 h 1910656"/>
                  <a:gd name="connsiteX3118" fmla="*/ 73973 w 3162529"/>
                  <a:gd name="connsiteY3118" fmla="*/ 1179010 h 1910656"/>
                  <a:gd name="connsiteX3119" fmla="*/ 71425 w 3162529"/>
                  <a:gd name="connsiteY3119" fmla="*/ 1189553 h 1910656"/>
                  <a:gd name="connsiteX3120" fmla="*/ 70986 w 3162529"/>
                  <a:gd name="connsiteY3120" fmla="*/ 1191310 h 1910656"/>
                  <a:gd name="connsiteX3121" fmla="*/ 67735 w 3162529"/>
                  <a:gd name="connsiteY3121" fmla="*/ 1204751 h 1910656"/>
                  <a:gd name="connsiteX3122" fmla="*/ 81440 w 3162529"/>
                  <a:gd name="connsiteY3122" fmla="*/ 1194121 h 1910656"/>
                  <a:gd name="connsiteX3123" fmla="*/ 110784 w 3162529"/>
                  <a:gd name="connsiteY3123" fmla="*/ 1140091 h 1910656"/>
                  <a:gd name="connsiteX3124" fmla="*/ 110784 w 3162529"/>
                  <a:gd name="connsiteY3124" fmla="*/ 1141497 h 1910656"/>
                  <a:gd name="connsiteX3125" fmla="*/ 111486 w 3162529"/>
                  <a:gd name="connsiteY3125" fmla="*/ 1141145 h 1910656"/>
                  <a:gd name="connsiteX3126" fmla="*/ 110784 w 3162529"/>
                  <a:gd name="connsiteY3126" fmla="*/ 1140091 h 1910656"/>
                  <a:gd name="connsiteX3127" fmla="*/ 3045627 w 3162529"/>
                  <a:gd name="connsiteY3127" fmla="*/ 1140882 h 1910656"/>
                  <a:gd name="connsiteX3128" fmla="*/ 3049141 w 3162529"/>
                  <a:gd name="connsiteY3128" fmla="*/ 1141057 h 1910656"/>
                  <a:gd name="connsiteX3129" fmla="*/ 3052655 w 3162529"/>
                  <a:gd name="connsiteY3129" fmla="*/ 1140091 h 1910656"/>
                  <a:gd name="connsiteX3130" fmla="*/ 3045978 w 3162529"/>
                  <a:gd name="connsiteY3130" fmla="*/ 1136928 h 1910656"/>
                  <a:gd name="connsiteX3131" fmla="*/ 3045363 w 3162529"/>
                  <a:gd name="connsiteY3131" fmla="*/ 1137192 h 1910656"/>
                  <a:gd name="connsiteX3132" fmla="*/ 3045627 w 3162529"/>
                  <a:gd name="connsiteY3132" fmla="*/ 1140882 h 1910656"/>
                  <a:gd name="connsiteX3133" fmla="*/ 3087270 w 3162529"/>
                  <a:gd name="connsiteY3133" fmla="*/ 1128758 h 1910656"/>
                  <a:gd name="connsiteX3134" fmla="*/ 3087270 w 3162529"/>
                  <a:gd name="connsiteY3134" fmla="*/ 1128758 h 1910656"/>
                  <a:gd name="connsiteX3135" fmla="*/ 3087270 w 3162529"/>
                  <a:gd name="connsiteY3135" fmla="*/ 1128758 h 1910656"/>
                  <a:gd name="connsiteX3136" fmla="*/ 125631 w 3162529"/>
                  <a:gd name="connsiteY3136" fmla="*/ 1082371 h 1910656"/>
                  <a:gd name="connsiteX3137" fmla="*/ 131693 w 3162529"/>
                  <a:gd name="connsiteY3137" fmla="*/ 1086412 h 1910656"/>
                  <a:gd name="connsiteX3138" fmla="*/ 134328 w 3162529"/>
                  <a:gd name="connsiteY3138" fmla="*/ 1082283 h 1910656"/>
                  <a:gd name="connsiteX3139" fmla="*/ 138194 w 3162529"/>
                  <a:gd name="connsiteY3139" fmla="*/ 1079735 h 1910656"/>
                  <a:gd name="connsiteX3140" fmla="*/ 149000 w 3162529"/>
                  <a:gd name="connsiteY3140" fmla="*/ 1056454 h 1910656"/>
                  <a:gd name="connsiteX3141" fmla="*/ 138809 w 3162529"/>
                  <a:gd name="connsiteY3141" fmla="*/ 1046527 h 1910656"/>
                  <a:gd name="connsiteX3142" fmla="*/ 144783 w 3162529"/>
                  <a:gd name="connsiteY3142" fmla="*/ 1041870 h 1910656"/>
                  <a:gd name="connsiteX3143" fmla="*/ 147858 w 3162529"/>
                  <a:gd name="connsiteY3143" fmla="*/ 1039410 h 1910656"/>
                  <a:gd name="connsiteX3144" fmla="*/ 147946 w 3162529"/>
                  <a:gd name="connsiteY3144" fmla="*/ 1039147 h 1910656"/>
                  <a:gd name="connsiteX3145" fmla="*/ 152778 w 3162529"/>
                  <a:gd name="connsiteY3145" fmla="*/ 1033085 h 1910656"/>
                  <a:gd name="connsiteX3146" fmla="*/ 161387 w 3162529"/>
                  <a:gd name="connsiteY3146" fmla="*/ 1021840 h 1910656"/>
                  <a:gd name="connsiteX3147" fmla="*/ 163935 w 3162529"/>
                  <a:gd name="connsiteY3147" fmla="*/ 1016129 h 1910656"/>
                  <a:gd name="connsiteX3148" fmla="*/ 160509 w 3162529"/>
                  <a:gd name="connsiteY3148" fmla="*/ 1016393 h 1910656"/>
                  <a:gd name="connsiteX3149" fmla="*/ 158664 w 3162529"/>
                  <a:gd name="connsiteY3149" fmla="*/ 1016393 h 1910656"/>
                  <a:gd name="connsiteX3150" fmla="*/ 157083 w 3162529"/>
                  <a:gd name="connsiteY3150" fmla="*/ 1015426 h 1910656"/>
                  <a:gd name="connsiteX3151" fmla="*/ 150406 w 3162529"/>
                  <a:gd name="connsiteY3151" fmla="*/ 1006553 h 1910656"/>
                  <a:gd name="connsiteX3152" fmla="*/ 155765 w 3162529"/>
                  <a:gd name="connsiteY3152" fmla="*/ 997856 h 1910656"/>
                  <a:gd name="connsiteX3153" fmla="*/ 166219 w 3162529"/>
                  <a:gd name="connsiteY3153" fmla="*/ 996714 h 1910656"/>
                  <a:gd name="connsiteX3154" fmla="*/ 166834 w 3162529"/>
                  <a:gd name="connsiteY3154" fmla="*/ 996977 h 1910656"/>
                  <a:gd name="connsiteX3155" fmla="*/ 171578 w 3162529"/>
                  <a:gd name="connsiteY3155" fmla="*/ 990037 h 1910656"/>
                  <a:gd name="connsiteX3156" fmla="*/ 179573 w 3162529"/>
                  <a:gd name="connsiteY3156" fmla="*/ 977474 h 1910656"/>
                  <a:gd name="connsiteX3157" fmla="*/ 179573 w 3162529"/>
                  <a:gd name="connsiteY3157" fmla="*/ 977474 h 1910656"/>
                  <a:gd name="connsiteX3158" fmla="*/ 179134 w 3162529"/>
                  <a:gd name="connsiteY3158" fmla="*/ 977122 h 1910656"/>
                  <a:gd name="connsiteX3159" fmla="*/ 174302 w 3162529"/>
                  <a:gd name="connsiteY3159" fmla="*/ 979670 h 1910656"/>
                  <a:gd name="connsiteX3160" fmla="*/ 173775 w 3162529"/>
                  <a:gd name="connsiteY3160" fmla="*/ 979846 h 1910656"/>
                  <a:gd name="connsiteX3161" fmla="*/ 168591 w 3162529"/>
                  <a:gd name="connsiteY3161" fmla="*/ 988192 h 1910656"/>
                  <a:gd name="connsiteX3162" fmla="*/ 163144 w 3162529"/>
                  <a:gd name="connsiteY3162" fmla="*/ 978791 h 1910656"/>
                  <a:gd name="connsiteX3163" fmla="*/ 162617 w 3162529"/>
                  <a:gd name="connsiteY3163" fmla="*/ 978001 h 1910656"/>
                  <a:gd name="connsiteX3164" fmla="*/ 162969 w 3162529"/>
                  <a:gd name="connsiteY3164" fmla="*/ 967898 h 1910656"/>
                  <a:gd name="connsiteX3165" fmla="*/ 168591 w 3162529"/>
                  <a:gd name="connsiteY3165" fmla="*/ 963505 h 1910656"/>
                  <a:gd name="connsiteX3166" fmla="*/ 170436 w 3162529"/>
                  <a:gd name="connsiteY3166" fmla="*/ 962099 h 1910656"/>
                  <a:gd name="connsiteX3167" fmla="*/ 171051 w 3162529"/>
                  <a:gd name="connsiteY3167" fmla="*/ 961836 h 1910656"/>
                  <a:gd name="connsiteX3168" fmla="*/ 185196 w 3162529"/>
                  <a:gd name="connsiteY3168" fmla="*/ 938906 h 1910656"/>
                  <a:gd name="connsiteX3169" fmla="*/ 184317 w 3162529"/>
                  <a:gd name="connsiteY3169" fmla="*/ 949712 h 1910656"/>
                  <a:gd name="connsiteX3170" fmla="*/ 188798 w 3162529"/>
                  <a:gd name="connsiteY3170" fmla="*/ 947603 h 1910656"/>
                  <a:gd name="connsiteX3171" fmla="*/ 195035 w 3162529"/>
                  <a:gd name="connsiteY3171" fmla="*/ 941541 h 1910656"/>
                  <a:gd name="connsiteX3172" fmla="*/ 190994 w 3162529"/>
                  <a:gd name="connsiteY3172" fmla="*/ 944177 h 1910656"/>
                  <a:gd name="connsiteX3173" fmla="*/ 185371 w 3162529"/>
                  <a:gd name="connsiteY3173" fmla="*/ 922916 h 1910656"/>
                  <a:gd name="connsiteX3174" fmla="*/ 191258 w 3162529"/>
                  <a:gd name="connsiteY3174" fmla="*/ 920984 h 1910656"/>
                  <a:gd name="connsiteX3175" fmla="*/ 198550 w 3162529"/>
                  <a:gd name="connsiteY3175" fmla="*/ 920281 h 1910656"/>
                  <a:gd name="connsiteX3176" fmla="*/ 204963 w 3162529"/>
                  <a:gd name="connsiteY3176" fmla="*/ 914746 h 1910656"/>
                  <a:gd name="connsiteX3177" fmla="*/ 213660 w 3162529"/>
                  <a:gd name="connsiteY3177" fmla="*/ 901568 h 1910656"/>
                  <a:gd name="connsiteX3178" fmla="*/ 215769 w 3162529"/>
                  <a:gd name="connsiteY3178" fmla="*/ 896209 h 1910656"/>
                  <a:gd name="connsiteX3179" fmla="*/ 216647 w 3162529"/>
                  <a:gd name="connsiteY3179" fmla="*/ 890938 h 1910656"/>
                  <a:gd name="connsiteX3180" fmla="*/ 214451 w 3162529"/>
                  <a:gd name="connsiteY3180" fmla="*/ 894452 h 1910656"/>
                  <a:gd name="connsiteX3181" fmla="*/ 217087 w 3162529"/>
                  <a:gd name="connsiteY3181" fmla="*/ 860628 h 1910656"/>
                  <a:gd name="connsiteX3182" fmla="*/ 221392 w 3162529"/>
                  <a:gd name="connsiteY3182" fmla="*/ 859310 h 1910656"/>
                  <a:gd name="connsiteX3183" fmla="*/ 225433 w 3162529"/>
                  <a:gd name="connsiteY3183" fmla="*/ 857465 h 1910656"/>
                  <a:gd name="connsiteX3184" fmla="*/ 232637 w 3162529"/>
                  <a:gd name="connsiteY3184" fmla="*/ 853248 h 1910656"/>
                  <a:gd name="connsiteX3185" fmla="*/ 234394 w 3162529"/>
                  <a:gd name="connsiteY3185" fmla="*/ 858959 h 1910656"/>
                  <a:gd name="connsiteX3186" fmla="*/ 242740 w 3162529"/>
                  <a:gd name="connsiteY3186" fmla="*/ 846923 h 1910656"/>
                  <a:gd name="connsiteX3187" fmla="*/ 242828 w 3162529"/>
                  <a:gd name="connsiteY3187" fmla="*/ 846747 h 1910656"/>
                  <a:gd name="connsiteX3188" fmla="*/ 248011 w 3162529"/>
                  <a:gd name="connsiteY3188" fmla="*/ 839016 h 1910656"/>
                  <a:gd name="connsiteX3189" fmla="*/ 243179 w 3162529"/>
                  <a:gd name="connsiteY3189" fmla="*/ 837962 h 1910656"/>
                  <a:gd name="connsiteX3190" fmla="*/ 243706 w 3162529"/>
                  <a:gd name="connsiteY3190" fmla="*/ 835853 h 1910656"/>
                  <a:gd name="connsiteX3191" fmla="*/ 238874 w 3162529"/>
                  <a:gd name="connsiteY3191" fmla="*/ 838840 h 1910656"/>
                  <a:gd name="connsiteX3192" fmla="*/ 237205 w 3162529"/>
                  <a:gd name="connsiteY3192" fmla="*/ 839807 h 1910656"/>
                  <a:gd name="connsiteX3193" fmla="*/ 225257 w 3162529"/>
                  <a:gd name="connsiteY3193" fmla="*/ 846659 h 1910656"/>
                  <a:gd name="connsiteX3194" fmla="*/ 227453 w 3162529"/>
                  <a:gd name="connsiteY3194" fmla="*/ 833042 h 1910656"/>
                  <a:gd name="connsiteX3195" fmla="*/ 234306 w 3162529"/>
                  <a:gd name="connsiteY3195" fmla="*/ 822060 h 1910656"/>
                  <a:gd name="connsiteX3196" fmla="*/ 240983 w 3162529"/>
                  <a:gd name="connsiteY3196" fmla="*/ 820303 h 1910656"/>
                  <a:gd name="connsiteX3197" fmla="*/ 241334 w 3162529"/>
                  <a:gd name="connsiteY3197" fmla="*/ 820303 h 1910656"/>
                  <a:gd name="connsiteX3198" fmla="*/ 241774 w 3162529"/>
                  <a:gd name="connsiteY3198" fmla="*/ 820303 h 1910656"/>
                  <a:gd name="connsiteX3199" fmla="*/ 247308 w 3162529"/>
                  <a:gd name="connsiteY3199" fmla="*/ 819776 h 1910656"/>
                  <a:gd name="connsiteX3200" fmla="*/ 252316 w 3162529"/>
                  <a:gd name="connsiteY3200" fmla="*/ 811781 h 1910656"/>
                  <a:gd name="connsiteX3201" fmla="*/ 241949 w 3162529"/>
                  <a:gd name="connsiteY3201" fmla="*/ 804841 h 1910656"/>
                  <a:gd name="connsiteX3202" fmla="*/ 253897 w 3162529"/>
                  <a:gd name="connsiteY3202" fmla="*/ 800360 h 1910656"/>
                  <a:gd name="connsiteX3203" fmla="*/ 256621 w 3162529"/>
                  <a:gd name="connsiteY3203" fmla="*/ 799745 h 1910656"/>
                  <a:gd name="connsiteX3204" fmla="*/ 259344 w 3162529"/>
                  <a:gd name="connsiteY3204" fmla="*/ 791048 h 1910656"/>
                  <a:gd name="connsiteX3205" fmla="*/ 260223 w 3162529"/>
                  <a:gd name="connsiteY3205" fmla="*/ 788324 h 1910656"/>
                  <a:gd name="connsiteX3206" fmla="*/ 260223 w 3162529"/>
                  <a:gd name="connsiteY3206" fmla="*/ 788061 h 1910656"/>
                  <a:gd name="connsiteX3207" fmla="*/ 260223 w 3162529"/>
                  <a:gd name="connsiteY3207" fmla="*/ 782614 h 1910656"/>
                  <a:gd name="connsiteX3208" fmla="*/ 265582 w 3162529"/>
                  <a:gd name="connsiteY3208" fmla="*/ 781648 h 1910656"/>
                  <a:gd name="connsiteX3209" fmla="*/ 274455 w 3162529"/>
                  <a:gd name="connsiteY3209" fmla="*/ 781999 h 1910656"/>
                  <a:gd name="connsiteX3210" fmla="*/ 277794 w 3162529"/>
                  <a:gd name="connsiteY3210" fmla="*/ 778924 h 1910656"/>
                  <a:gd name="connsiteX3211" fmla="*/ 291147 w 3162529"/>
                  <a:gd name="connsiteY3211" fmla="*/ 762056 h 1910656"/>
                  <a:gd name="connsiteX3212" fmla="*/ 302217 w 3162529"/>
                  <a:gd name="connsiteY3212" fmla="*/ 745891 h 1910656"/>
                  <a:gd name="connsiteX3213" fmla="*/ 307576 w 3162529"/>
                  <a:gd name="connsiteY3213" fmla="*/ 735436 h 1910656"/>
                  <a:gd name="connsiteX3214" fmla="*/ 309685 w 3162529"/>
                  <a:gd name="connsiteY3214" fmla="*/ 732362 h 1910656"/>
                  <a:gd name="connsiteX3215" fmla="*/ 320754 w 3162529"/>
                  <a:gd name="connsiteY3215" fmla="*/ 711980 h 1910656"/>
                  <a:gd name="connsiteX3216" fmla="*/ 318821 w 3162529"/>
                  <a:gd name="connsiteY3216" fmla="*/ 703370 h 1910656"/>
                  <a:gd name="connsiteX3217" fmla="*/ 327431 w 3162529"/>
                  <a:gd name="connsiteY3217" fmla="*/ 697308 h 1910656"/>
                  <a:gd name="connsiteX3218" fmla="*/ 335601 w 3162529"/>
                  <a:gd name="connsiteY3218" fmla="*/ 692652 h 1910656"/>
                  <a:gd name="connsiteX3219" fmla="*/ 331384 w 3162529"/>
                  <a:gd name="connsiteY3219" fmla="*/ 688523 h 1910656"/>
                  <a:gd name="connsiteX3220" fmla="*/ 330242 w 3162529"/>
                  <a:gd name="connsiteY3220" fmla="*/ 686941 h 1910656"/>
                  <a:gd name="connsiteX3221" fmla="*/ 327343 w 3162529"/>
                  <a:gd name="connsiteY3221" fmla="*/ 671567 h 1910656"/>
                  <a:gd name="connsiteX3222" fmla="*/ 334020 w 3162529"/>
                  <a:gd name="connsiteY3222" fmla="*/ 664802 h 1910656"/>
                  <a:gd name="connsiteX3223" fmla="*/ 339818 w 3162529"/>
                  <a:gd name="connsiteY3223" fmla="*/ 663309 h 1910656"/>
                  <a:gd name="connsiteX3224" fmla="*/ 341048 w 3162529"/>
                  <a:gd name="connsiteY3224" fmla="*/ 663133 h 1910656"/>
                  <a:gd name="connsiteX3225" fmla="*/ 346144 w 3162529"/>
                  <a:gd name="connsiteY3225" fmla="*/ 662166 h 1910656"/>
                  <a:gd name="connsiteX3226" fmla="*/ 359849 w 3162529"/>
                  <a:gd name="connsiteY3226" fmla="*/ 656632 h 1910656"/>
                  <a:gd name="connsiteX3227" fmla="*/ 367932 w 3162529"/>
                  <a:gd name="connsiteY3227" fmla="*/ 645738 h 1910656"/>
                  <a:gd name="connsiteX3228" fmla="*/ 370919 w 3162529"/>
                  <a:gd name="connsiteY3228" fmla="*/ 643014 h 1910656"/>
                  <a:gd name="connsiteX3229" fmla="*/ 378211 w 3162529"/>
                  <a:gd name="connsiteY3229" fmla="*/ 634405 h 1910656"/>
                  <a:gd name="connsiteX3230" fmla="*/ 375663 w 3162529"/>
                  <a:gd name="connsiteY3230" fmla="*/ 635195 h 1910656"/>
                  <a:gd name="connsiteX3231" fmla="*/ 376453 w 3162529"/>
                  <a:gd name="connsiteY3231" fmla="*/ 631681 h 1910656"/>
                  <a:gd name="connsiteX3232" fmla="*/ 372676 w 3162529"/>
                  <a:gd name="connsiteY3232" fmla="*/ 636865 h 1910656"/>
                  <a:gd name="connsiteX3233" fmla="*/ 368195 w 3162529"/>
                  <a:gd name="connsiteY3233" fmla="*/ 635459 h 1910656"/>
                  <a:gd name="connsiteX3234" fmla="*/ 360200 w 3162529"/>
                  <a:gd name="connsiteY3234" fmla="*/ 628694 h 1910656"/>
                  <a:gd name="connsiteX3235" fmla="*/ 364330 w 3162529"/>
                  <a:gd name="connsiteY3235" fmla="*/ 620787 h 1910656"/>
                  <a:gd name="connsiteX3236" fmla="*/ 370655 w 3162529"/>
                  <a:gd name="connsiteY3236" fmla="*/ 618503 h 1910656"/>
                  <a:gd name="connsiteX3237" fmla="*/ 371797 w 3162529"/>
                  <a:gd name="connsiteY3237" fmla="*/ 618327 h 1910656"/>
                  <a:gd name="connsiteX3238" fmla="*/ 381373 w 3162529"/>
                  <a:gd name="connsiteY3238" fmla="*/ 615955 h 1910656"/>
                  <a:gd name="connsiteX3239" fmla="*/ 391476 w 3162529"/>
                  <a:gd name="connsiteY3239" fmla="*/ 609103 h 1910656"/>
                  <a:gd name="connsiteX3240" fmla="*/ 397890 w 3162529"/>
                  <a:gd name="connsiteY3240" fmla="*/ 607082 h 1910656"/>
                  <a:gd name="connsiteX3241" fmla="*/ 397538 w 3162529"/>
                  <a:gd name="connsiteY3241" fmla="*/ 584855 h 1910656"/>
                  <a:gd name="connsiteX3242" fmla="*/ 402546 w 3162529"/>
                  <a:gd name="connsiteY3242" fmla="*/ 583537 h 1910656"/>
                  <a:gd name="connsiteX3243" fmla="*/ 412737 w 3162529"/>
                  <a:gd name="connsiteY3243" fmla="*/ 585119 h 1910656"/>
                  <a:gd name="connsiteX3244" fmla="*/ 427233 w 3162529"/>
                  <a:gd name="connsiteY3244" fmla="*/ 573434 h 1910656"/>
                  <a:gd name="connsiteX3245" fmla="*/ 429166 w 3162529"/>
                  <a:gd name="connsiteY3245" fmla="*/ 571501 h 1910656"/>
                  <a:gd name="connsiteX3246" fmla="*/ 430835 w 3162529"/>
                  <a:gd name="connsiteY3246" fmla="*/ 569744 h 1910656"/>
                  <a:gd name="connsiteX3247" fmla="*/ 434349 w 3162529"/>
                  <a:gd name="connsiteY3247" fmla="*/ 566318 h 1910656"/>
                  <a:gd name="connsiteX3248" fmla="*/ 437336 w 3162529"/>
                  <a:gd name="connsiteY3248" fmla="*/ 563331 h 1910656"/>
                  <a:gd name="connsiteX3249" fmla="*/ 425915 w 3162529"/>
                  <a:gd name="connsiteY3249" fmla="*/ 563770 h 1910656"/>
                  <a:gd name="connsiteX3250" fmla="*/ 431713 w 3162529"/>
                  <a:gd name="connsiteY3250" fmla="*/ 553491 h 1910656"/>
                  <a:gd name="connsiteX3251" fmla="*/ 446385 w 3162529"/>
                  <a:gd name="connsiteY3251" fmla="*/ 546551 h 1910656"/>
                  <a:gd name="connsiteX3252" fmla="*/ 452008 w 3162529"/>
                  <a:gd name="connsiteY3252" fmla="*/ 541543 h 1910656"/>
                  <a:gd name="connsiteX3253" fmla="*/ 471950 w 3162529"/>
                  <a:gd name="connsiteY3253" fmla="*/ 523006 h 1910656"/>
                  <a:gd name="connsiteX3254" fmla="*/ 472038 w 3162529"/>
                  <a:gd name="connsiteY3254" fmla="*/ 520898 h 1910656"/>
                  <a:gd name="connsiteX3255" fmla="*/ 474410 w 3162529"/>
                  <a:gd name="connsiteY3255" fmla="*/ 511234 h 1910656"/>
                  <a:gd name="connsiteX3256" fmla="*/ 484426 w 3162529"/>
                  <a:gd name="connsiteY3256" fmla="*/ 506753 h 1910656"/>
                  <a:gd name="connsiteX3257" fmla="*/ 487061 w 3162529"/>
                  <a:gd name="connsiteY3257" fmla="*/ 506226 h 1910656"/>
                  <a:gd name="connsiteX3258" fmla="*/ 495320 w 3162529"/>
                  <a:gd name="connsiteY3258" fmla="*/ 497177 h 1910656"/>
                  <a:gd name="connsiteX3259" fmla="*/ 509815 w 3162529"/>
                  <a:gd name="connsiteY3259" fmla="*/ 476444 h 1910656"/>
                  <a:gd name="connsiteX3260" fmla="*/ 516404 w 3162529"/>
                  <a:gd name="connsiteY3260" fmla="*/ 469679 h 1910656"/>
                  <a:gd name="connsiteX3261" fmla="*/ 517459 w 3162529"/>
                  <a:gd name="connsiteY3261" fmla="*/ 469064 h 1910656"/>
                  <a:gd name="connsiteX3262" fmla="*/ 521236 w 3162529"/>
                  <a:gd name="connsiteY3262" fmla="*/ 466867 h 1910656"/>
                  <a:gd name="connsiteX3263" fmla="*/ 526068 w 3162529"/>
                  <a:gd name="connsiteY3263" fmla="*/ 463880 h 1910656"/>
                  <a:gd name="connsiteX3264" fmla="*/ 541882 w 3162529"/>
                  <a:gd name="connsiteY3264" fmla="*/ 449912 h 1910656"/>
                  <a:gd name="connsiteX3265" fmla="*/ 541004 w 3162529"/>
                  <a:gd name="connsiteY3265" fmla="*/ 449297 h 1910656"/>
                  <a:gd name="connsiteX3266" fmla="*/ 527474 w 3162529"/>
                  <a:gd name="connsiteY3266" fmla="*/ 439281 h 1910656"/>
                  <a:gd name="connsiteX3267" fmla="*/ 544254 w 3162529"/>
                  <a:gd name="connsiteY3267" fmla="*/ 437524 h 1910656"/>
                  <a:gd name="connsiteX3268" fmla="*/ 546890 w 3162529"/>
                  <a:gd name="connsiteY3268" fmla="*/ 437261 h 1910656"/>
                  <a:gd name="connsiteX3269" fmla="*/ 550755 w 3162529"/>
                  <a:gd name="connsiteY3269" fmla="*/ 436821 h 1910656"/>
                  <a:gd name="connsiteX3270" fmla="*/ 552776 w 3162529"/>
                  <a:gd name="connsiteY3270" fmla="*/ 434977 h 1910656"/>
                  <a:gd name="connsiteX3271" fmla="*/ 557696 w 3162529"/>
                  <a:gd name="connsiteY3271" fmla="*/ 431287 h 1910656"/>
                  <a:gd name="connsiteX3272" fmla="*/ 571840 w 3162529"/>
                  <a:gd name="connsiteY3272" fmla="*/ 421799 h 1910656"/>
                  <a:gd name="connsiteX3273" fmla="*/ 580098 w 3162529"/>
                  <a:gd name="connsiteY3273" fmla="*/ 410465 h 1910656"/>
                  <a:gd name="connsiteX3274" fmla="*/ 583261 w 3162529"/>
                  <a:gd name="connsiteY3274" fmla="*/ 400977 h 1910656"/>
                  <a:gd name="connsiteX3275" fmla="*/ 577551 w 3162529"/>
                  <a:gd name="connsiteY3275" fmla="*/ 400274 h 1910656"/>
                  <a:gd name="connsiteX3276" fmla="*/ 591519 w 3162529"/>
                  <a:gd name="connsiteY3276" fmla="*/ 381825 h 1910656"/>
                  <a:gd name="connsiteX3277" fmla="*/ 596615 w 3162529"/>
                  <a:gd name="connsiteY3277" fmla="*/ 385251 h 1910656"/>
                  <a:gd name="connsiteX3278" fmla="*/ 602062 w 3162529"/>
                  <a:gd name="connsiteY3278" fmla="*/ 393949 h 1910656"/>
                  <a:gd name="connsiteX3279" fmla="*/ 605576 w 3162529"/>
                  <a:gd name="connsiteY3279" fmla="*/ 390874 h 1910656"/>
                  <a:gd name="connsiteX3280" fmla="*/ 619808 w 3162529"/>
                  <a:gd name="connsiteY3280" fmla="*/ 379804 h 1910656"/>
                  <a:gd name="connsiteX3281" fmla="*/ 624553 w 3162529"/>
                  <a:gd name="connsiteY3281" fmla="*/ 376115 h 1910656"/>
                  <a:gd name="connsiteX3282" fmla="*/ 617348 w 3162529"/>
                  <a:gd name="connsiteY3282" fmla="*/ 376554 h 1910656"/>
                  <a:gd name="connsiteX3283" fmla="*/ 618842 w 3162529"/>
                  <a:gd name="connsiteY3283" fmla="*/ 374621 h 1910656"/>
                  <a:gd name="connsiteX3284" fmla="*/ 617788 w 3162529"/>
                  <a:gd name="connsiteY3284" fmla="*/ 374885 h 1910656"/>
                  <a:gd name="connsiteX3285" fmla="*/ 601008 w 3162529"/>
                  <a:gd name="connsiteY3285" fmla="*/ 378838 h 1910656"/>
                  <a:gd name="connsiteX3286" fmla="*/ 609969 w 3162529"/>
                  <a:gd name="connsiteY3286" fmla="*/ 365133 h 1910656"/>
                  <a:gd name="connsiteX3287" fmla="*/ 610408 w 3162529"/>
                  <a:gd name="connsiteY3287" fmla="*/ 364254 h 1910656"/>
                  <a:gd name="connsiteX3288" fmla="*/ 615064 w 3162529"/>
                  <a:gd name="connsiteY3288" fmla="*/ 358895 h 1910656"/>
                  <a:gd name="connsiteX3289" fmla="*/ 615152 w 3162529"/>
                  <a:gd name="connsiteY3289" fmla="*/ 358807 h 1910656"/>
                  <a:gd name="connsiteX3290" fmla="*/ 624992 w 3162529"/>
                  <a:gd name="connsiteY3290" fmla="*/ 355908 h 1910656"/>
                  <a:gd name="connsiteX3291" fmla="*/ 629209 w 3162529"/>
                  <a:gd name="connsiteY3291" fmla="*/ 361092 h 1910656"/>
                  <a:gd name="connsiteX3292" fmla="*/ 631581 w 3162529"/>
                  <a:gd name="connsiteY3292" fmla="*/ 358632 h 1910656"/>
                  <a:gd name="connsiteX3293" fmla="*/ 636237 w 3162529"/>
                  <a:gd name="connsiteY3293" fmla="*/ 356084 h 1910656"/>
                  <a:gd name="connsiteX3294" fmla="*/ 627627 w 3162529"/>
                  <a:gd name="connsiteY3294" fmla="*/ 348968 h 1910656"/>
                  <a:gd name="connsiteX3295" fmla="*/ 647834 w 3162529"/>
                  <a:gd name="connsiteY3295" fmla="*/ 344048 h 1910656"/>
                  <a:gd name="connsiteX3296" fmla="*/ 648537 w 3162529"/>
                  <a:gd name="connsiteY3296" fmla="*/ 344926 h 1910656"/>
                  <a:gd name="connsiteX3297" fmla="*/ 648537 w 3162529"/>
                  <a:gd name="connsiteY3297" fmla="*/ 344926 h 1910656"/>
                  <a:gd name="connsiteX3298" fmla="*/ 650645 w 3162529"/>
                  <a:gd name="connsiteY3298" fmla="*/ 337459 h 1910656"/>
                  <a:gd name="connsiteX3299" fmla="*/ 657849 w 3162529"/>
                  <a:gd name="connsiteY3299" fmla="*/ 332890 h 1910656"/>
                  <a:gd name="connsiteX3300" fmla="*/ 658991 w 3162529"/>
                  <a:gd name="connsiteY3300" fmla="*/ 332539 h 1910656"/>
                  <a:gd name="connsiteX3301" fmla="*/ 670939 w 3162529"/>
                  <a:gd name="connsiteY3301" fmla="*/ 327795 h 1910656"/>
                  <a:gd name="connsiteX3302" fmla="*/ 669007 w 3162529"/>
                  <a:gd name="connsiteY3302" fmla="*/ 335263 h 1910656"/>
                  <a:gd name="connsiteX3303" fmla="*/ 673926 w 3162529"/>
                  <a:gd name="connsiteY3303" fmla="*/ 333242 h 1910656"/>
                  <a:gd name="connsiteX3304" fmla="*/ 691585 w 3162529"/>
                  <a:gd name="connsiteY3304" fmla="*/ 322084 h 1910656"/>
                  <a:gd name="connsiteX3305" fmla="*/ 692024 w 3162529"/>
                  <a:gd name="connsiteY3305" fmla="*/ 321557 h 1910656"/>
                  <a:gd name="connsiteX3306" fmla="*/ 719259 w 3162529"/>
                  <a:gd name="connsiteY3306" fmla="*/ 302932 h 1910656"/>
                  <a:gd name="connsiteX3307" fmla="*/ 721192 w 3162529"/>
                  <a:gd name="connsiteY3307" fmla="*/ 301439 h 1910656"/>
                  <a:gd name="connsiteX3308" fmla="*/ 728659 w 3162529"/>
                  <a:gd name="connsiteY3308" fmla="*/ 297310 h 1910656"/>
                  <a:gd name="connsiteX3309" fmla="*/ 732349 w 3162529"/>
                  <a:gd name="connsiteY3309" fmla="*/ 294235 h 1910656"/>
                  <a:gd name="connsiteX3310" fmla="*/ 734633 w 3162529"/>
                  <a:gd name="connsiteY3310" fmla="*/ 291863 h 1910656"/>
                  <a:gd name="connsiteX3311" fmla="*/ 725409 w 3162529"/>
                  <a:gd name="connsiteY3311" fmla="*/ 284834 h 1910656"/>
                  <a:gd name="connsiteX3312" fmla="*/ 736390 w 3162529"/>
                  <a:gd name="connsiteY3312" fmla="*/ 280705 h 1910656"/>
                  <a:gd name="connsiteX3313" fmla="*/ 736654 w 3162529"/>
                  <a:gd name="connsiteY3313" fmla="*/ 280617 h 1910656"/>
                  <a:gd name="connsiteX3314" fmla="*/ 740695 w 3162529"/>
                  <a:gd name="connsiteY3314" fmla="*/ 279475 h 1910656"/>
                  <a:gd name="connsiteX3315" fmla="*/ 774080 w 3162529"/>
                  <a:gd name="connsiteY3315" fmla="*/ 267176 h 1910656"/>
                  <a:gd name="connsiteX3316" fmla="*/ 778297 w 3162529"/>
                  <a:gd name="connsiteY3316" fmla="*/ 265331 h 1910656"/>
                  <a:gd name="connsiteX3317" fmla="*/ 779351 w 3162529"/>
                  <a:gd name="connsiteY3317" fmla="*/ 264980 h 1910656"/>
                  <a:gd name="connsiteX3318" fmla="*/ 790157 w 3162529"/>
                  <a:gd name="connsiteY3318" fmla="*/ 253822 h 1910656"/>
                  <a:gd name="connsiteX3319" fmla="*/ 801490 w 3162529"/>
                  <a:gd name="connsiteY3319" fmla="*/ 250308 h 1910656"/>
                  <a:gd name="connsiteX3320" fmla="*/ 812208 w 3162529"/>
                  <a:gd name="connsiteY3320" fmla="*/ 242840 h 1910656"/>
                  <a:gd name="connsiteX3321" fmla="*/ 825825 w 3162529"/>
                  <a:gd name="connsiteY3321" fmla="*/ 233176 h 1910656"/>
                  <a:gd name="connsiteX3322" fmla="*/ 827055 w 3162529"/>
                  <a:gd name="connsiteY3322" fmla="*/ 224303 h 1910656"/>
                  <a:gd name="connsiteX3323" fmla="*/ 831360 w 3162529"/>
                  <a:gd name="connsiteY3323" fmla="*/ 217363 h 1910656"/>
                  <a:gd name="connsiteX3324" fmla="*/ 836544 w 3162529"/>
                  <a:gd name="connsiteY3324" fmla="*/ 215518 h 1910656"/>
                  <a:gd name="connsiteX3325" fmla="*/ 845417 w 3162529"/>
                  <a:gd name="connsiteY3325" fmla="*/ 212531 h 1910656"/>
                  <a:gd name="connsiteX3326" fmla="*/ 846383 w 3162529"/>
                  <a:gd name="connsiteY3326" fmla="*/ 218856 h 1910656"/>
                  <a:gd name="connsiteX3327" fmla="*/ 858595 w 3162529"/>
                  <a:gd name="connsiteY3327" fmla="*/ 214727 h 1910656"/>
                  <a:gd name="connsiteX3328" fmla="*/ 868962 w 3162529"/>
                  <a:gd name="connsiteY3328" fmla="*/ 210071 h 1910656"/>
                  <a:gd name="connsiteX3329" fmla="*/ 876605 w 3162529"/>
                  <a:gd name="connsiteY3329" fmla="*/ 205854 h 1910656"/>
                  <a:gd name="connsiteX3330" fmla="*/ 876517 w 3162529"/>
                  <a:gd name="connsiteY3330" fmla="*/ 200143 h 1910656"/>
                  <a:gd name="connsiteX3331" fmla="*/ 882667 w 3162529"/>
                  <a:gd name="connsiteY3331" fmla="*/ 192588 h 1910656"/>
                  <a:gd name="connsiteX3332" fmla="*/ 891540 w 3162529"/>
                  <a:gd name="connsiteY3332" fmla="*/ 195487 h 1910656"/>
                  <a:gd name="connsiteX3333" fmla="*/ 891804 w 3162529"/>
                  <a:gd name="connsiteY3333" fmla="*/ 195487 h 1910656"/>
                  <a:gd name="connsiteX3334" fmla="*/ 901116 w 3162529"/>
                  <a:gd name="connsiteY3334" fmla="*/ 192588 h 1910656"/>
                  <a:gd name="connsiteX3335" fmla="*/ 922816 w 3162529"/>
                  <a:gd name="connsiteY3335" fmla="*/ 183803 h 1910656"/>
                  <a:gd name="connsiteX3336" fmla="*/ 925276 w 3162529"/>
                  <a:gd name="connsiteY3336" fmla="*/ 177829 h 1910656"/>
                  <a:gd name="connsiteX3337" fmla="*/ 935818 w 3162529"/>
                  <a:gd name="connsiteY3337" fmla="*/ 174578 h 1910656"/>
                  <a:gd name="connsiteX3338" fmla="*/ 937400 w 3162529"/>
                  <a:gd name="connsiteY3338" fmla="*/ 174578 h 1910656"/>
                  <a:gd name="connsiteX3339" fmla="*/ 940299 w 3162529"/>
                  <a:gd name="connsiteY3339" fmla="*/ 174666 h 1910656"/>
                  <a:gd name="connsiteX3340" fmla="*/ 941880 w 3162529"/>
                  <a:gd name="connsiteY3340" fmla="*/ 174754 h 1910656"/>
                  <a:gd name="connsiteX3341" fmla="*/ 954004 w 3162529"/>
                  <a:gd name="connsiteY3341" fmla="*/ 169043 h 1910656"/>
                  <a:gd name="connsiteX3342" fmla="*/ 944077 w 3162529"/>
                  <a:gd name="connsiteY3342" fmla="*/ 162454 h 1910656"/>
                  <a:gd name="connsiteX3343" fmla="*/ 956025 w 3162529"/>
                  <a:gd name="connsiteY3343" fmla="*/ 157974 h 1910656"/>
                  <a:gd name="connsiteX3344" fmla="*/ 962877 w 3162529"/>
                  <a:gd name="connsiteY3344" fmla="*/ 158413 h 1910656"/>
                  <a:gd name="connsiteX3345" fmla="*/ 965952 w 3162529"/>
                  <a:gd name="connsiteY3345" fmla="*/ 162366 h 1910656"/>
                  <a:gd name="connsiteX3346" fmla="*/ 978164 w 3162529"/>
                  <a:gd name="connsiteY3346" fmla="*/ 156392 h 1910656"/>
                  <a:gd name="connsiteX3347" fmla="*/ 976407 w 3162529"/>
                  <a:gd name="connsiteY3347" fmla="*/ 147431 h 1910656"/>
                  <a:gd name="connsiteX3348" fmla="*/ 976670 w 3162529"/>
                  <a:gd name="connsiteY3348" fmla="*/ 145938 h 1910656"/>
                  <a:gd name="connsiteX3349" fmla="*/ 977285 w 3162529"/>
                  <a:gd name="connsiteY3349" fmla="*/ 142336 h 1910656"/>
                  <a:gd name="connsiteX3350" fmla="*/ 980624 w 3162529"/>
                  <a:gd name="connsiteY3350" fmla="*/ 140930 h 1910656"/>
                  <a:gd name="connsiteX3351" fmla="*/ 995471 w 3162529"/>
                  <a:gd name="connsiteY3351" fmla="*/ 143390 h 1910656"/>
                  <a:gd name="connsiteX3352" fmla="*/ 996086 w 3162529"/>
                  <a:gd name="connsiteY3352" fmla="*/ 146553 h 1910656"/>
                  <a:gd name="connsiteX3353" fmla="*/ 996350 w 3162529"/>
                  <a:gd name="connsiteY3353" fmla="*/ 146465 h 1910656"/>
                  <a:gd name="connsiteX3354" fmla="*/ 1007244 w 3162529"/>
                  <a:gd name="connsiteY3354" fmla="*/ 144005 h 1910656"/>
                  <a:gd name="connsiteX3355" fmla="*/ 1012075 w 3162529"/>
                  <a:gd name="connsiteY3355" fmla="*/ 143302 h 1910656"/>
                  <a:gd name="connsiteX3356" fmla="*/ 1019192 w 3162529"/>
                  <a:gd name="connsiteY3356" fmla="*/ 140051 h 1910656"/>
                  <a:gd name="connsiteX3357" fmla="*/ 1025341 w 3162529"/>
                  <a:gd name="connsiteY3357" fmla="*/ 136889 h 1910656"/>
                  <a:gd name="connsiteX3358" fmla="*/ 1019807 w 3162529"/>
                  <a:gd name="connsiteY3358" fmla="*/ 130124 h 1910656"/>
                  <a:gd name="connsiteX3359" fmla="*/ 1031052 w 3162529"/>
                  <a:gd name="connsiteY3359" fmla="*/ 128367 h 1910656"/>
                  <a:gd name="connsiteX3360" fmla="*/ 1032370 w 3162529"/>
                  <a:gd name="connsiteY3360" fmla="*/ 128103 h 1910656"/>
                  <a:gd name="connsiteX3361" fmla="*/ 1036938 w 3162529"/>
                  <a:gd name="connsiteY3361" fmla="*/ 127488 h 1910656"/>
                  <a:gd name="connsiteX3362" fmla="*/ 1059429 w 3162529"/>
                  <a:gd name="connsiteY3362" fmla="*/ 125643 h 1910656"/>
                  <a:gd name="connsiteX3363" fmla="*/ 1069883 w 3162529"/>
                  <a:gd name="connsiteY3363" fmla="*/ 110005 h 1910656"/>
                  <a:gd name="connsiteX3364" fmla="*/ 1063909 w 3162529"/>
                  <a:gd name="connsiteY3364" fmla="*/ 97969 h 1910656"/>
                  <a:gd name="connsiteX3365" fmla="*/ 1079899 w 3162529"/>
                  <a:gd name="connsiteY3365" fmla="*/ 104383 h 1910656"/>
                  <a:gd name="connsiteX3366" fmla="*/ 1085170 w 3162529"/>
                  <a:gd name="connsiteY3366" fmla="*/ 109303 h 1910656"/>
                  <a:gd name="connsiteX3367" fmla="*/ 1085082 w 3162529"/>
                  <a:gd name="connsiteY3367" fmla="*/ 114925 h 1910656"/>
                  <a:gd name="connsiteX3368" fmla="*/ 1097909 w 3162529"/>
                  <a:gd name="connsiteY3368" fmla="*/ 112378 h 1910656"/>
                  <a:gd name="connsiteX3369" fmla="*/ 1107573 w 3162529"/>
                  <a:gd name="connsiteY3369" fmla="*/ 109654 h 1910656"/>
                  <a:gd name="connsiteX3370" fmla="*/ 1117061 w 3162529"/>
                  <a:gd name="connsiteY3370" fmla="*/ 106403 h 1910656"/>
                  <a:gd name="connsiteX3371" fmla="*/ 1117412 w 3162529"/>
                  <a:gd name="connsiteY3371" fmla="*/ 105086 h 1910656"/>
                  <a:gd name="connsiteX3372" fmla="*/ 1117588 w 3162529"/>
                  <a:gd name="connsiteY3372" fmla="*/ 104295 h 1910656"/>
                  <a:gd name="connsiteX3373" fmla="*/ 1117939 w 3162529"/>
                  <a:gd name="connsiteY3373" fmla="*/ 102362 h 1910656"/>
                  <a:gd name="connsiteX3374" fmla="*/ 1112492 w 3162529"/>
                  <a:gd name="connsiteY3374" fmla="*/ 103768 h 1910656"/>
                  <a:gd name="connsiteX3375" fmla="*/ 1107660 w 3162529"/>
                  <a:gd name="connsiteY3375" fmla="*/ 102801 h 1910656"/>
                  <a:gd name="connsiteX3376" fmla="*/ 1106167 w 3162529"/>
                  <a:gd name="connsiteY3376" fmla="*/ 102450 h 1910656"/>
                  <a:gd name="connsiteX3377" fmla="*/ 1088772 w 3162529"/>
                  <a:gd name="connsiteY3377" fmla="*/ 98409 h 1910656"/>
                  <a:gd name="connsiteX3378" fmla="*/ 1104586 w 3162529"/>
                  <a:gd name="connsiteY3378" fmla="*/ 90238 h 1910656"/>
                  <a:gd name="connsiteX3379" fmla="*/ 1113986 w 3162529"/>
                  <a:gd name="connsiteY3379" fmla="*/ 88393 h 1910656"/>
                  <a:gd name="connsiteX3380" fmla="*/ 1118115 w 3162529"/>
                  <a:gd name="connsiteY3380" fmla="*/ 90326 h 1910656"/>
                  <a:gd name="connsiteX3381" fmla="*/ 1118554 w 3162529"/>
                  <a:gd name="connsiteY3381" fmla="*/ 90590 h 1910656"/>
                  <a:gd name="connsiteX3382" fmla="*/ 1126461 w 3162529"/>
                  <a:gd name="connsiteY3382" fmla="*/ 95158 h 1910656"/>
                  <a:gd name="connsiteX3383" fmla="*/ 1128042 w 3162529"/>
                  <a:gd name="connsiteY3383" fmla="*/ 94895 h 1910656"/>
                  <a:gd name="connsiteX3384" fmla="*/ 1139463 w 3162529"/>
                  <a:gd name="connsiteY3384" fmla="*/ 77763 h 1910656"/>
                  <a:gd name="connsiteX3385" fmla="*/ 1143856 w 3162529"/>
                  <a:gd name="connsiteY3385" fmla="*/ 89536 h 1910656"/>
                  <a:gd name="connsiteX3386" fmla="*/ 1144120 w 3162529"/>
                  <a:gd name="connsiteY3386" fmla="*/ 88921 h 1910656"/>
                  <a:gd name="connsiteX3387" fmla="*/ 1148249 w 3162529"/>
                  <a:gd name="connsiteY3387" fmla="*/ 83474 h 1910656"/>
                  <a:gd name="connsiteX3388" fmla="*/ 1156156 w 3162529"/>
                  <a:gd name="connsiteY3388" fmla="*/ 81189 h 1910656"/>
                  <a:gd name="connsiteX3389" fmla="*/ 1158176 w 3162529"/>
                  <a:gd name="connsiteY3389" fmla="*/ 80926 h 1910656"/>
                  <a:gd name="connsiteX3390" fmla="*/ 1174605 w 3162529"/>
                  <a:gd name="connsiteY3390" fmla="*/ 77675 h 1910656"/>
                  <a:gd name="connsiteX3391" fmla="*/ 1166610 w 3162529"/>
                  <a:gd name="connsiteY3391" fmla="*/ 88657 h 1910656"/>
                  <a:gd name="connsiteX3392" fmla="*/ 1168455 w 3162529"/>
                  <a:gd name="connsiteY3392" fmla="*/ 88569 h 1910656"/>
                  <a:gd name="connsiteX3393" fmla="*/ 1173726 w 3162529"/>
                  <a:gd name="connsiteY3393" fmla="*/ 88569 h 1910656"/>
                  <a:gd name="connsiteX3394" fmla="*/ 1193845 w 3162529"/>
                  <a:gd name="connsiteY3394" fmla="*/ 84879 h 1910656"/>
                  <a:gd name="connsiteX3395" fmla="*/ 1204651 w 3162529"/>
                  <a:gd name="connsiteY3395" fmla="*/ 84440 h 1910656"/>
                  <a:gd name="connsiteX3396" fmla="*/ 1214930 w 3162529"/>
                  <a:gd name="connsiteY3396" fmla="*/ 80487 h 1910656"/>
                  <a:gd name="connsiteX3397" fmla="*/ 1225912 w 3162529"/>
                  <a:gd name="connsiteY3397" fmla="*/ 76182 h 1910656"/>
                  <a:gd name="connsiteX3398" fmla="*/ 1236103 w 3162529"/>
                  <a:gd name="connsiteY3398" fmla="*/ 72668 h 1910656"/>
                  <a:gd name="connsiteX3399" fmla="*/ 1241286 w 3162529"/>
                  <a:gd name="connsiteY3399" fmla="*/ 70383 h 1910656"/>
                  <a:gd name="connsiteX3400" fmla="*/ 1247260 w 3162529"/>
                  <a:gd name="connsiteY3400" fmla="*/ 66957 h 1910656"/>
                  <a:gd name="connsiteX3401" fmla="*/ 1258769 w 3162529"/>
                  <a:gd name="connsiteY3401" fmla="*/ 68538 h 1910656"/>
                  <a:gd name="connsiteX3402" fmla="*/ 1263864 w 3162529"/>
                  <a:gd name="connsiteY3402" fmla="*/ 70120 h 1910656"/>
                  <a:gd name="connsiteX3403" fmla="*/ 1266149 w 3162529"/>
                  <a:gd name="connsiteY3403" fmla="*/ 69768 h 1910656"/>
                  <a:gd name="connsiteX3404" fmla="*/ 1263601 w 3162529"/>
                  <a:gd name="connsiteY3404" fmla="*/ 59314 h 1910656"/>
                  <a:gd name="connsiteX3405" fmla="*/ 1266764 w 3162529"/>
                  <a:gd name="connsiteY3405" fmla="*/ 50968 h 1910656"/>
                  <a:gd name="connsiteX3406" fmla="*/ 1275637 w 3162529"/>
                  <a:gd name="connsiteY3406" fmla="*/ 48947 h 1910656"/>
                  <a:gd name="connsiteX3407" fmla="*/ 1276428 w 3162529"/>
                  <a:gd name="connsiteY3407" fmla="*/ 49035 h 1910656"/>
                  <a:gd name="connsiteX3408" fmla="*/ 1282929 w 3162529"/>
                  <a:gd name="connsiteY3408" fmla="*/ 50089 h 1910656"/>
                  <a:gd name="connsiteX3409" fmla="*/ 1284686 w 3162529"/>
                  <a:gd name="connsiteY3409" fmla="*/ 50528 h 1910656"/>
                  <a:gd name="connsiteX3410" fmla="*/ 1300763 w 3162529"/>
                  <a:gd name="connsiteY3410" fmla="*/ 54043 h 1910656"/>
                  <a:gd name="connsiteX3411" fmla="*/ 1297073 w 3162529"/>
                  <a:gd name="connsiteY3411" fmla="*/ 56239 h 1910656"/>
                  <a:gd name="connsiteX3412" fmla="*/ 1301817 w 3162529"/>
                  <a:gd name="connsiteY3412" fmla="*/ 60632 h 1910656"/>
                  <a:gd name="connsiteX3413" fmla="*/ 1302257 w 3162529"/>
                  <a:gd name="connsiteY3413" fmla="*/ 61247 h 1910656"/>
                  <a:gd name="connsiteX3414" fmla="*/ 1302871 w 3162529"/>
                  <a:gd name="connsiteY3414" fmla="*/ 61949 h 1910656"/>
                  <a:gd name="connsiteX3415" fmla="*/ 1302257 w 3162529"/>
                  <a:gd name="connsiteY3415" fmla="*/ 60368 h 1910656"/>
                  <a:gd name="connsiteX3416" fmla="*/ 1302696 w 3162529"/>
                  <a:gd name="connsiteY3416" fmla="*/ 53515 h 1910656"/>
                  <a:gd name="connsiteX3417" fmla="*/ 1308670 w 3162529"/>
                  <a:gd name="connsiteY3417" fmla="*/ 50001 h 1910656"/>
                  <a:gd name="connsiteX3418" fmla="*/ 1320354 w 3162529"/>
                  <a:gd name="connsiteY3418" fmla="*/ 48684 h 1910656"/>
                  <a:gd name="connsiteX3419" fmla="*/ 1328349 w 3162529"/>
                  <a:gd name="connsiteY3419" fmla="*/ 43237 h 1910656"/>
                  <a:gd name="connsiteX3420" fmla="*/ 1339331 w 3162529"/>
                  <a:gd name="connsiteY3420" fmla="*/ 48332 h 1910656"/>
                  <a:gd name="connsiteX3421" fmla="*/ 1340385 w 3162529"/>
                  <a:gd name="connsiteY3421" fmla="*/ 49474 h 1910656"/>
                  <a:gd name="connsiteX3422" fmla="*/ 1340824 w 3162529"/>
                  <a:gd name="connsiteY3422" fmla="*/ 50968 h 1910656"/>
                  <a:gd name="connsiteX3423" fmla="*/ 1341615 w 3162529"/>
                  <a:gd name="connsiteY3423" fmla="*/ 54921 h 1910656"/>
                  <a:gd name="connsiteX3424" fmla="*/ 1350576 w 3162529"/>
                  <a:gd name="connsiteY3424" fmla="*/ 55360 h 1910656"/>
                  <a:gd name="connsiteX3425" fmla="*/ 1353124 w 3162529"/>
                  <a:gd name="connsiteY3425" fmla="*/ 56415 h 1910656"/>
                  <a:gd name="connsiteX3426" fmla="*/ 1358922 w 3162529"/>
                  <a:gd name="connsiteY3426" fmla="*/ 52813 h 1910656"/>
                  <a:gd name="connsiteX3427" fmla="*/ 1358044 w 3162529"/>
                  <a:gd name="connsiteY3427" fmla="*/ 51583 h 1910656"/>
                  <a:gd name="connsiteX3428" fmla="*/ 1354442 w 3162529"/>
                  <a:gd name="connsiteY3428" fmla="*/ 45345 h 1910656"/>
                  <a:gd name="connsiteX3429" fmla="*/ 1350752 w 3162529"/>
                  <a:gd name="connsiteY3429" fmla="*/ 36735 h 1910656"/>
                  <a:gd name="connsiteX3430" fmla="*/ 1360152 w 3162529"/>
                  <a:gd name="connsiteY3430" fmla="*/ 36296 h 1910656"/>
                  <a:gd name="connsiteX3431" fmla="*/ 1361119 w 3162529"/>
                  <a:gd name="connsiteY3431" fmla="*/ 36208 h 1910656"/>
                  <a:gd name="connsiteX3432" fmla="*/ 1368410 w 3162529"/>
                  <a:gd name="connsiteY3432" fmla="*/ 36911 h 1910656"/>
                  <a:gd name="connsiteX3433" fmla="*/ 1373506 w 3162529"/>
                  <a:gd name="connsiteY3433" fmla="*/ 41567 h 1910656"/>
                  <a:gd name="connsiteX3434" fmla="*/ 1374297 w 3162529"/>
                  <a:gd name="connsiteY3434" fmla="*/ 42622 h 1910656"/>
                  <a:gd name="connsiteX3435" fmla="*/ 1377635 w 3162529"/>
                  <a:gd name="connsiteY3435" fmla="*/ 46399 h 1910656"/>
                  <a:gd name="connsiteX3436" fmla="*/ 1386508 w 3162529"/>
                  <a:gd name="connsiteY3436" fmla="*/ 48771 h 1910656"/>
                  <a:gd name="connsiteX3437" fmla="*/ 1381149 w 3162529"/>
                  <a:gd name="connsiteY3437" fmla="*/ 38053 h 1910656"/>
                  <a:gd name="connsiteX3438" fmla="*/ 1396875 w 3162529"/>
                  <a:gd name="connsiteY3438" fmla="*/ 44379 h 1910656"/>
                  <a:gd name="connsiteX3439" fmla="*/ 1397402 w 3162529"/>
                  <a:gd name="connsiteY3439" fmla="*/ 43676 h 1910656"/>
                  <a:gd name="connsiteX3440" fmla="*/ 1404079 w 3162529"/>
                  <a:gd name="connsiteY3440" fmla="*/ 39195 h 1910656"/>
                  <a:gd name="connsiteX3441" fmla="*/ 1404958 w 3162529"/>
                  <a:gd name="connsiteY3441" fmla="*/ 39020 h 1910656"/>
                  <a:gd name="connsiteX3442" fmla="*/ 1414973 w 3162529"/>
                  <a:gd name="connsiteY3442" fmla="*/ 40689 h 1910656"/>
                  <a:gd name="connsiteX3443" fmla="*/ 1418136 w 3162529"/>
                  <a:gd name="connsiteY3443" fmla="*/ 47366 h 1910656"/>
                  <a:gd name="connsiteX3444" fmla="*/ 1425603 w 3162529"/>
                  <a:gd name="connsiteY3444" fmla="*/ 49211 h 1910656"/>
                  <a:gd name="connsiteX3445" fmla="*/ 1442823 w 3162529"/>
                  <a:gd name="connsiteY3445" fmla="*/ 51934 h 1910656"/>
                  <a:gd name="connsiteX3446" fmla="*/ 1450554 w 3162529"/>
                  <a:gd name="connsiteY3446" fmla="*/ 51319 h 1910656"/>
                  <a:gd name="connsiteX3447" fmla="*/ 1450202 w 3162529"/>
                  <a:gd name="connsiteY3447" fmla="*/ 42973 h 1910656"/>
                  <a:gd name="connsiteX3448" fmla="*/ 1458373 w 3162529"/>
                  <a:gd name="connsiteY3448" fmla="*/ 44642 h 1910656"/>
                  <a:gd name="connsiteX3449" fmla="*/ 1459163 w 3162529"/>
                  <a:gd name="connsiteY3449" fmla="*/ 44730 h 1910656"/>
                  <a:gd name="connsiteX3450" fmla="*/ 1466192 w 3162529"/>
                  <a:gd name="connsiteY3450" fmla="*/ 47454 h 1910656"/>
                  <a:gd name="connsiteX3451" fmla="*/ 1475768 w 3162529"/>
                  <a:gd name="connsiteY3451" fmla="*/ 50089 h 1910656"/>
                  <a:gd name="connsiteX3452" fmla="*/ 1487189 w 3162529"/>
                  <a:gd name="connsiteY3452" fmla="*/ 51143 h 1910656"/>
                  <a:gd name="connsiteX3453" fmla="*/ 1487628 w 3162529"/>
                  <a:gd name="connsiteY3453" fmla="*/ 51495 h 1910656"/>
                  <a:gd name="connsiteX3454" fmla="*/ 1490264 w 3162529"/>
                  <a:gd name="connsiteY3454" fmla="*/ 49913 h 1910656"/>
                  <a:gd name="connsiteX3455" fmla="*/ 1492284 w 3162529"/>
                  <a:gd name="connsiteY3455" fmla="*/ 48596 h 1910656"/>
                  <a:gd name="connsiteX3456" fmla="*/ 1510997 w 3162529"/>
                  <a:gd name="connsiteY3456" fmla="*/ 47190 h 1910656"/>
                  <a:gd name="connsiteX3457" fmla="*/ 1510997 w 3162529"/>
                  <a:gd name="connsiteY3457" fmla="*/ 47102 h 1910656"/>
                  <a:gd name="connsiteX3458" fmla="*/ 1512930 w 3162529"/>
                  <a:gd name="connsiteY3458" fmla="*/ 36472 h 1910656"/>
                  <a:gd name="connsiteX3459" fmla="*/ 1521452 w 3162529"/>
                  <a:gd name="connsiteY3459" fmla="*/ 43061 h 1910656"/>
                  <a:gd name="connsiteX3460" fmla="*/ 1522418 w 3162529"/>
                  <a:gd name="connsiteY3460" fmla="*/ 43764 h 1910656"/>
                  <a:gd name="connsiteX3461" fmla="*/ 1525756 w 3162529"/>
                  <a:gd name="connsiteY3461" fmla="*/ 46487 h 1910656"/>
                  <a:gd name="connsiteX3462" fmla="*/ 1533575 w 3162529"/>
                  <a:gd name="connsiteY3462" fmla="*/ 50704 h 1910656"/>
                  <a:gd name="connsiteX3463" fmla="*/ 1533488 w 3162529"/>
                  <a:gd name="connsiteY3463" fmla="*/ 46663 h 1910656"/>
                  <a:gd name="connsiteX3464" fmla="*/ 1533488 w 3162529"/>
                  <a:gd name="connsiteY3464" fmla="*/ 45433 h 1910656"/>
                  <a:gd name="connsiteX3465" fmla="*/ 1536475 w 3162529"/>
                  <a:gd name="connsiteY3465" fmla="*/ 33309 h 1910656"/>
                  <a:gd name="connsiteX3466" fmla="*/ 1548247 w 3162529"/>
                  <a:gd name="connsiteY3466" fmla="*/ 30761 h 1910656"/>
                  <a:gd name="connsiteX3467" fmla="*/ 1549038 w 3162529"/>
                  <a:gd name="connsiteY3467" fmla="*/ 30761 h 1910656"/>
                  <a:gd name="connsiteX3468" fmla="*/ 1557823 w 3162529"/>
                  <a:gd name="connsiteY3468" fmla="*/ 33924 h 1910656"/>
                  <a:gd name="connsiteX3469" fmla="*/ 1559405 w 3162529"/>
                  <a:gd name="connsiteY3469" fmla="*/ 41040 h 1910656"/>
                  <a:gd name="connsiteX3470" fmla="*/ 1561601 w 3162529"/>
                  <a:gd name="connsiteY3470" fmla="*/ 41128 h 1910656"/>
                  <a:gd name="connsiteX3471" fmla="*/ 1562216 w 3162529"/>
                  <a:gd name="connsiteY3471" fmla="*/ 41216 h 1910656"/>
                  <a:gd name="connsiteX3472" fmla="*/ 1567223 w 3162529"/>
                  <a:gd name="connsiteY3472" fmla="*/ 41304 h 1910656"/>
                  <a:gd name="connsiteX3473" fmla="*/ 1568541 w 3162529"/>
                  <a:gd name="connsiteY3473" fmla="*/ 46224 h 1910656"/>
                  <a:gd name="connsiteX3474" fmla="*/ 1568893 w 3162529"/>
                  <a:gd name="connsiteY3474" fmla="*/ 53340 h 1910656"/>
                  <a:gd name="connsiteX3475" fmla="*/ 1570650 w 3162529"/>
                  <a:gd name="connsiteY3475" fmla="*/ 53779 h 1910656"/>
                  <a:gd name="connsiteX3476" fmla="*/ 1590329 w 3162529"/>
                  <a:gd name="connsiteY3476" fmla="*/ 55009 h 1910656"/>
                  <a:gd name="connsiteX3477" fmla="*/ 1591295 w 3162529"/>
                  <a:gd name="connsiteY3477" fmla="*/ 54658 h 1910656"/>
                  <a:gd name="connsiteX3478" fmla="*/ 1595776 w 3162529"/>
                  <a:gd name="connsiteY3478" fmla="*/ 46751 h 1910656"/>
                  <a:gd name="connsiteX3479" fmla="*/ 1601926 w 3162529"/>
                  <a:gd name="connsiteY3479" fmla="*/ 44818 h 1910656"/>
                  <a:gd name="connsiteX3480" fmla="*/ 1601926 w 3162529"/>
                  <a:gd name="connsiteY3480" fmla="*/ 44818 h 1910656"/>
                  <a:gd name="connsiteX3481" fmla="*/ 1597797 w 3162529"/>
                  <a:gd name="connsiteY3481" fmla="*/ 39635 h 1910656"/>
                  <a:gd name="connsiteX3482" fmla="*/ 1611853 w 3162529"/>
                  <a:gd name="connsiteY3482" fmla="*/ 32606 h 1910656"/>
                  <a:gd name="connsiteX3483" fmla="*/ 1614752 w 3162529"/>
                  <a:gd name="connsiteY3483" fmla="*/ 34012 h 1910656"/>
                  <a:gd name="connsiteX3484" fmla="*/ 1617739 w 3162529"/>
                  <a:gd name="connsiteY3484" fmla="*/ 35330 h 1910656"/>
                  <a:gd name="connsiteX3485" fmla="*/ 1627491 w 3162529"/>
                  <a:gd name="connsiteY3485" fmla="*/ 43061 h 1910656"/>
                  <a:gd name="connsiteX3486" fmla="*/ 1627052 w 3162529"/>
                  <a:gd name="connsiteY3486" fmla="*/ 52286 h 1910656"/>
                  <a:gd name="connsiteX3487" fmla="*/ 1626788 w 3162529"/>
                  <a:gd name="connsiteY3487" fmla="*/ 52901 h 1910656"/>
                  <a:gd name="connsiteX3488" fmla="*/ 1635134 w 3162529"/>
                  <a:gd name="connsiteY3488" fmla="*/ 49386 h 1910656"/>
                  <a:gd name="connsiteX3489" fmla="*/ 1636716 w 3162529"/>
                  <a:gd name="connsiteY3489" fmla="*/ 47717 h 1910656"/>
                  <a:gd name="connsiteX3490" fmla="*/ 1640054 w 3162529"/>
                  <a:gd name="connsiteY3490" fmla="*/ 44467 h 1910656"/>
                  <a:gd name="connsiteX3491" fmla="*/ 1645150 w 3162529"/>
                  <a:gd name="connsiteY3491" fmla="*/ 42446 h 1910656"/>
                  <a:gd name="connsiteX3492" fmla="*/ 1645501 w 3162529"/>
                  <a:gd name="connsiteY3492" fmla="*/ 42358 h 1910656"/>
                  <a:gd name="connsiteX3493" fmla="*/ 1652793 w 3162529"/>
                  <a:gd name="connsiteY3493" fmla="*/ 40601 h 1910656"/>
                  <a:gd name="connsiteX3494" fmla="*/ 1653496 w 3162529"/>
                  <a:gd name="connsiteY3494" fmla="*/ 48069 h 1910656"/>
                  <a:gd name="connsiteX3495" fmla="*/ 1653584 w 3162529"/>
                  <a:gd name="connsiteY3495" fmla="*/ 48596 h 1910656"/>
                  <a:gd name="connsiteX3496" fmla="*/ 1660436 w 3162529"/>
                  <a:gd name="connsiteY3496" fmla="*/ 47278 h 1910656"/>
                  <a:gd name="connsiteX3497" fmla="*/ 1663248 w 3162529"/>
                  <a:gd name="connsiteY3497" fmla="*/ 46751 h 1910656"/>
                  <a:gd name="connsiteX3498" fmla="*/ 1673614 w 3162529"/>
                  <a:gd name="connsiteY3498" fmla="*/ 40689 h 1910656"/>
                  <a:gd name="connsiteX3499" fmla="*/ 1677392 w 3162529"/>
                  <a:gd name="connsiteY3499" fmla="*/ 53164 h 1910656"/>
                  <a:gd name="connsiteX3500" fmla="*/ 1687495 w 3162529"/>
                  <a:gd name="connsiteY3500" fmla="*/ 53955 h 1910656"/>
                  <a:gd name="connsiteX3501" fmla="*/ 1694436 w 3162529"/>
                  <a:gd name="connsiteY3501" fmla="*/ 51056 h 1910656"/>
                  <a:gd name="connsiteX3502" fmla="*/ 1699883 w 3162529"/>
                  <a:gd name="connsiteY3502" fmla="*/ 48332 h 1910656"/>
                  <a:gd name="connsiteX3503" fmla="*/ 1704802 w 3162529"/>
                  <a:gd name="connsiteY3503" fmla="*/ 47190 h 1910656"/>
                  <a:gd name="connsiteX3504" fmla="*/ 1705857 w 3162529"/>
                  <a:gd name="connsiteY3504" fmla="*/ 47102 h 1910656"/>
                  <a:gd name="connsiteX3505" fmla="*/ 1719738 w 3162529"/>
                  <a:gd name="connsiteY3505" fmla="*/ 44818 h 1910656"/>
                  <a:gd name="connsiteX3506" fmla="*/ 1714203 w 3162529"/>
                  <a:gd name="connsiteY3506" fmla="*/ 54130 h 1910656"/>
                  <a:gd name="connsiteX3507" fmla="*/ 1718420 w 3162529"/>
                  <a:gd name="connsiteY3507" fmla="*/ 54394 h 1910656"/>
                  <a:gd name="connsiteX3508" fmla="*/ 1740295 w 3162529"/>
                  <a:gd name="connsiteY3508" fmla="*/ 52022 h 1910656"/>
                  <a:gd name="connsiteX3509" fmla="*/ 1739241 w 3162529"/>
                  <a:gd name="connsiteY3509" fmla="*/ 51495 h 1910656"/>
                  <a:gd name="connsiteX3510" fmla="*/ 1745215 w 3162529"/>
                  <a:gd name="connsiteY3510" fmla="*/ 44906 h 1910656"/>
                  <a:gd name="connsiteX3511" fmla="*/ 1752858 w 3162529"/>
                  <a:gd name="connsiteY3511" fmla="*/ 41567 h 1910656"/>
                  <a:gd name="connsiteX3512" fmla="*/ 1760678 w 3162529"/>
                  <a:gd name="connsiteY3512" fmla="*/ 43852 h 1910656"/>
                  <a:gd name="connsiteX3513" fmla="*/ 1764719 w 3162529"/>
                  <a:gd name="connsiteY3513" fmla="*/ 47014 h 1910656"/>
                  <a:gd name="connsiteX3514" fmla="*/ 1764894 w 3162529"/>
                  <a:gd name="connsiteY3514" fmla="*/ 47278 h 1910656"/>
                  <a:gd name="connsiteX3515" fmla="*/ 1770254 w 3162529"/>
                  <a:gd name="connsiteY3515" fmla="*/ 52637 h 1910656"/>
                  <a:gd name="connsiteX3516" fmla="*/ 1764543 w 3162529"/>
                  <a:gd name="connsiteY3516" fmla="*/ 56854 h 1910656"/>
                  <a:gd name="connsiteX3517" fmla="*/ 1773153 w 3162529"/>
                  <a:gd name="connsiteY3517" fmla="*/ 53603 h 1910656"/>
                  <a:gd name="connsiteX3518" fmla="*/ 1781850 w 3162529"/>
                  <a:gd name="connsiteY3518" fmla="*/ 49826 h 1910656"/>
                  <a:gd name="connsiteX3519" fmla="*/ 1787209 w 3162529"/>
                  <a:gd name="connsiteY3519" fmla="*/ 44467 h 1910656"/>
                  <a:gd name="connsiteX3520" fmla="*/ 1787824 w 3162529"/>
                  <a:gd name="connsiteY3520" fmla="*/ 43764 h 1910656"/>
                  <a:gd name="connsiteX3521" fmla="*/ 1794501 w 3162529"/>
                  <a:gd name="connsiteY3521" fmla="*/ 39283 h 1910656"/>
                  <a:gd name="connsiteX3522" fmla="*/ 1795468 w 3162529"/>
                  <a:gd name="connsiteY3522" fmla="*/ 39107 h 1910656"/>
                  <a:gd name="connsiteX3523" fmla="*/ 1805483 w 3162529"/>
                  <a:gd name="connsiteY3523" fmla="*/ 40777 h 1910656"/>
                  <a:gd name="connsiteX3524" fmla="*/ 1808734 w 3162529"/>
                  <a:gd name="connsiteY3524" fmla="*/ 49738 h 1910656"/>
                  <a:gd name="connsiteX3525" fmla="*/ 1808558 w 3162529"/>
                  <a:gd name="connsiteY3525" fmla="*/ 53164 h 1910656"/>
                  <a:gd name="connsiteX3526" fmla="*/ 1805659 w 3162529"/>
                  <a:gd name="connsiteY3526" fmla="*/ 54921 h 1910656"/>
                  <a:gd name="connsiteX3527" fmla="*/ 1804780 w 3162529"/>
                  <a:gd name="connsiteY3527" fmla="*/ 55448 h 1910656"/>
                  <a:gd name="connsiteX3528" fmla="*/ 1812072 w 3162529"/>
                  <a:gd name="connsiteY3528" fmla="*/ 59226 h 1910656"/>
                  <a:gd name="connsiteX3529" fmla="*/ 1821736 w 3162529"/>
                  <a:gd name="connsiteY3529" fmla="*/ 59314 h 1910656"/>
                  <a:gd name="connsiteX3530" fmla="*/ 1821824 w 3162529"/>
                  <a:gd name="connsiteY3530" fmla="*/ 57293 h 1910656"/>
                  <a:gd name="connsiteX3531" fmla="*/ 1821824 w 3162529"/>
                  <a:gd name="connsiteY3531" fmla="*/ 57030 h 1910656"/>
                  <a:gd name="connsiteX3532" fmla="*/ 1821824 w 3162529"/>
                  <a:gd name="connsiteY3532" fmla="*/ 54745 h 1910656"/>
                  <a:gd name="connsiteX3533" fmla="*/ 1823405 w 3162529"/>
                  <a:gd name="connsiteY3533" fmla="*/ 52901 h 1910656"/>
                  <a:gd name="connsiteX3534" fmla="*/ 1842382 w 3162529"/>
                  <a:gd name="connsiteY3534" fmla="*/ 48947 h 1910656"/>
                  <a:gd name="connsiteX3535" fmla="*/ 1845281 w 3162529"/>
                  <a:gd name="connsiteY3535" fmla="*/ 53515 h 1910656"/>
                  <a:gd name="connsiteX3536" fmla="*/ 1851079 w 3162529"/>
                  <a:gd name="connsiteY3536" fmla="*/ 50353 h 1910656"/>
                  <a:gd name="connsiteX3537" fmla="*/ 1865048 w 3162529"/>
                  <a:gd name="connsiteY3537" fmla="*/ 48771 h 1910656"/>
                  <a:gd name="connsiteX3538" fmla="*/ 1856790 w 3162529"/>
                  <a:gd name="connsiteY3538" fmla="*/ 62389 h 1910656"/>
                  <a:gd name="connsiteX3539" fmla="*/ 1864345 w 3162529"/>
                  <a:gd name="connsiteY3539" fmla="*/ 60544 h 1910656"/>
                  <a:gd name="connsiteX3540" fmla="*/ 1871988 w 3162529"/>
                  <a:gd name="connsiteY3540" fmla="*/ 59753 h 1910656"/>
                  <a:gd name="connsiteX3541" fmla="*/ 1872867 w 3162529"/>
                  <a:gd name="connsiteY3541" fmla="*/ 59929 h 1910656"/>
                  <a:gd name="connsiteX3542" fmla="*/ 1876029 w 3162529"/>
                  <a:gd name="connsiteY3542" fmla="*/ 60544 h 1910656"/>
                  <a:gd name="connsiteX3543" fmla="*/ 1880861 w 3162529"/>
                  <a:gd name="connsiteY3543" fmla="*/ 40952 h 1910656"/>
                  <a:gd name="connsiteX3544" fmla="*/ 1891843 w 3162529"/>
                  <a:gd name="connsiteY3544" fmla="*/ 55185 h 1910656"/>
                  <a:gd name="connsiteX3545" fmla="*/ 1893073 w 3162529"/>
                  <a:gd name="connsiteY3545" fmla="*/ 55800 h 1910656"/>
                  <a:gd name="connsiteX3546" fmla="*/ 1898520 w 3162529"/>
                  <a:gd name="connsiteY3546" fmla="*/ 62125 h 1910656"/>
                  <a:gd name="connsiteX3547" fmla="*/ 1897993 w 3162529"/>
                  <a:gd name="connsiteY3547" fmla="*/ 70032 h 1910656"/>
                  <a:gd name="connsiteX3548" fmla="*/ 1897642 w 3162529"/>
                  <a:gd name="connsiteY3548" fmla="*/ 72140 h 1910656"/>
                  <a:gd name="connsiteX3549" fmla="*/ 1897466 w 3162529"/>
                  <a:gd name="connsiteY3549" fmla="*/ 73722 h 1910656"/>
                  <a:gd name="connsiteX3550" fmla="*/ 1904494 w 3162529"/>
                  <a:gd name="connsiteY3550" fmla="*/ 72668 h 1910656"/>
                  <a:gd name="connsiteX3551" fmla="*/ 1913192 w 3162529"/>
                  <a:gd name="connsiteY3551" fmla="*/ 70383 h 1910656"/>
                  <a:gd name="connsiteX3552" fmla="*/ 1918726 w 3162529"/>
                  <a:gd name="connsiteY3552" fmla="*/ 75567 h 1910656"/>
                  <a:gd name="connsiteX3553" fmla="*/ 1922943 w 3162529"/>
                  <a:gd name="connsiteY3553" fmla="*/ 75918 h 1910656"/>
                  <a:gd name="connsiteX3554" fmla="*/ 1935331 w 3162529"/>
                  <a:gd name="connsiteY3554" fmla="*/ 78730 h 1910656"/>
                  <a:gd name="connsiteX3555" fmla="*/ 1938581 w 3162529"/>
                  <a:gd name="connsiteY3555" fmla="*/ 80750 h 1910656"/>
                  <a:gd name="connsiteX3556" fmla="*/ 1944643 w 3162529"/>
                  <a:gd name="connsiteY3556" fmla="*/ 83474 h 1910656"/>
                  <a:gd name="connsiteX3557" fmla="*/ 1959403 w 3162529"/>
                  <a:gd name="connsiteY3557" fmla="*/ 87691 h 1910656"/>
                  <a:gd name="connsiteX3558" fmla="*/ 1960545 w 3162529"/>
                  <a:gd name="connsiteY3558" fmla="*/ 88833 h 1910656"/>
                  <a:gd name="connsiteX3559" fmla="*/ 1968188 w 3162529"/>
                  <a:gd name="connsiteY3559" fmla="*/ 90238 h 1910656"/>
                  <a:gd name="connsiteX3560" fmla="*/ 1972405 w 3162529"/>
                  <a:gd name="connsiteY3560" fmla="*/ 91117 h 1910656"/>
                  <a:gd name="connsiteX3561" fmla="*/ 1984090 w 3162529"/>
                  <a:gd name="connsiteY3561" fmla="*/ 92874 h 1910656"/>
                  <a:gd name="connsiteX3562" fmla="*/ 1990854 w 3162529"/>
                  <a:gd name="connsiteY3562" fmla="*/ 93138 h 1910656"/>
                  <a:gd name="connsiteX3563" fmla="*/ 1996828 w 3162529"/>
                  <a:gd name="connsiteY3563" fmla="*/ 91556 h 1910656"/>
                  <a:gd name="connsiteX3564" fmla="*/ 1997443 w 3162529"/>
                  <a:gd name="connsiteY3564" fmla="*/ 90678 h 1910656"/>
                  <a:gd name="connsiteX3565" fmla="*/ 1997619 w 3162529"/>
                  <a:gd name="connsiteY3565" fmla="*/ 90326 h 1910656"/>
                  <a:gd name="connsiteX3566" fmla="*/ 2002715 w 3162529"/>
                  <a:gd name="connsiteY3566" fmla="*/ 85494 h 1910656"/>
                  <a:gd name="connsiteX3567" fmla="*/ 2013609 w 3162529"/>
                  <a:gd name="connsiteY3567" fmla="*/ 85758 h 1910656"/>
                  <a:gd name="connsiteX3568" fmla="*/ 2018265 w 3162529"/>
                  <a:gd name="connsiteY3568" fmla="*/ 92347 h 1910656"/>
                  <a:gd name="connsiteX3569" fmla="*/ 2018792 w 3162529"/>
                  <a:gd name="connsiteY3569" fmla="*/ 93489 h 1910656"/>
                  <a:gd name="connsiteX3570" fmla="*/ 2017913 w 3162529"/>
                  <a:gd name="connsiteY3570" fmla="*/ 100781 h 1910656"/>
                  <a:gd name="connsiteX3571" fmla="*/ 2017123 w 3162529"/>
                  <a:gd name="connsiteY3571" fmla="*/ 101659 h 1910656"/>
                  <a:gd name="connsiteX3572" fmla="*/ 2027050 w 3162529"/>
                  <a:gd name="connsiteY3572" fmla="*/ 99551 h 1910656"/>
                  <a:gd name="connsiteX3573" fmla="*/ 2034693 w 3162529"/>
                  <a:gd name="connsiteY3573" fmla="*/ 96827 h 1910656"/>
                  <a:gd name="connsiteX3574" fmla="*/ 2040668 w 3162529"/>
                  <a:gd name="connsiteY3574" fmla="*/ 98936 h 1910656"/>
                  <a:gd name="connsiteX3575" fmla="*/ 2041107 w 3162529"/>
                  <a:gd name="connsiteY3575" fmla="*/ 96652 h 1910656"/>
                  <a:gd name="connsiteX3576" fmla="*/ 2051474 w 3162529"/>
                  <a:gd name="connsiteY3576" fmla="*/ 91380 h 1910656"/>
                  <a:gd name="connsiteX3577" fmla="*/ 2057272 w 3162529"/>
                  <a:gd name="connsiteY3577" fmla="*/ 92698 h 1910656"/>
                  <a:gd name="connsiteX3578" fmla="*/ 2058941 w 3162529"/>
                  <a:gd name="connsiteY3578" fmla="*/ 93225 h 1910656"/>
                  <a:gd name="connsiteX3579" fmla="*/ 2074140 w 3162529"/>
                  <a:gd name="connsiteY3579" fmla="*/ 97355 h 1910656"/>
                  <a:gd name="connsiteX3580" fmla="*/ 2050771 w 3162529"/>
                  <a:gd name="connsiteY3580" fmla="*/ 110796 h 1910656"/>
                  <a:gd name="connsiteX3581" fmla="*/ 2048047 w 3162529"/>
                  <a:gd name="connsiteY3581" fmla="*/ 108951 h 1910656"/>
                  <a:gd name="connsiteX3582" fmla="*/ 2045324 w 3162529"/>
                  <a:gd name="connsiteY3582" fmla="*/ 111235 h 1910656"/>
                  <a:gd name="connsiteX3583" fmla="*/ 2045148 w 3162529"/>
                  <a:gd name="connsiteY3583" fmla="*/ 111411 h 1910656"/>
                  <a:gd name="connsiteX3584" fmla="*/ 2050419 w 3162529"/>
                  <a:gd name="connsiteY3584" fmla="*/ 112465 h 1910656"/>
                  <a:gd name="connsiteX3585" fmla="*/ 2073261 w 3162529"/>
                  <a:gd name="connsiteY3585" fmla="*/ 117737 h 1910656"/>
                  <a:gd name="connsiteX3586" fmla="*/ 2075018 w 3162529"/>
                  <a:gd name="connsiteY3586" fmla="*/ 118088 h 1910656"/>
                  <a:gd name="connsiteX3587" fmla="*/ 2075018 w 3162529"/>
                  <a:gd name="connsiteY3587" fmla="*/ 118088 h 1910656"/>
                  <a:gd name="connsiteX3588" fmla="*/ 2076688 w 3162529"/>
                  <a:gd name="connsiteY3588" fmla="*/ 110620 h 1910656"/>
                  <a:gd name="connsiteX3589" fmla="*/ 2089251 w 3162529"/>
                  <a:gd name="connsiteY3589" fmla="*/ 86285 h 1910656"/>
                  <a:gd name="connsiteX3590" fmla="*/ 2082047 w 3162529"/>
                  <a:gd name="connsiteY3590" fmla="*/ 83913 h 1910656"/>
                  <a:gd name="connsiteX3591" fmla="*/ 2047081 w 3162529"/>
                  <a:gd name="connsiteY3591" fmla="*/ 71526 h 1910656"/>
                  <a:gd name="connsiteX3592" fmla="*/ 2033815 w 3162529"/>
                  <a:gd name="connsiteY3592" fmla="*/ 68978 h 1910656"/>
                  <a:gd name="connsiteX3593" fmla="*/ 2030828 w 3162529"/>
                  <a:gd name="connsiteY3593" fmla="*/ 75567 h 1910656"/>
                  <a:gd name="connsiteX3594" fmla="*/ 2026259 w 3162529"/>
                  <a:gd name="connsiteY3594" fmla="*/ 81541 h 1910656"/>
                  <a:gd name="connsiteX3595" fmla="*/ 2013433 w 3162529"/>
                  <a:gd name="connsiteY3595" fmla="*/ 68714 h 1910656"/>
                  <a:gd name="connsiteX3596" fmla="*/ 2015981 w 3162529"/>
                  <a:gd name="connsiteY3596" fmla="*/ 66781 h 1910656"/>
                  <a:gd name="connsiteX3597" fmla="*/ 2014575 w 3162529"/>
                  <a:gd name="connsiteY3597" fmla="*/ 65464 h 1910656"/>
                  <a:gd name="connsiteX3598" fmla="*/ 2002100 w 3162529"/>
                  <a:gd name="connsiteY3598" fmla="*/ 60105 h 1910656"/>
                  <a:gd name="connsiteX3599" fmla="*/ 1998937 w 3162529"/>
                  <a:gd name="connsiteY3599" fmla="*/ 59402 h 1910656"/>
                  <a:gd name="connsiteX3600" fmla="*/ 1988307 w 3162529"/>
                  <a:gd name="connsiteY3600" fmla="*/ 57732 h 1910656"/>
                  <a:gd name="connsiteX3601" fmla="*/ 1961072 w 3162529"/>
                  <a:gd name="connsiteY3601" fmla="*/ 49123 h 1910656"/>
                  <a:gd name="connsiteX3602" fmla="*/ 1950002 w 3162529"/>
                  <a:gd name="connsiteY3602" fmla="*/ 47366 h 1910656"/>
                  <a:gd name="connsiteX3603" fmla="*/ 1937000 w 3162529"/>
                  <a:gd name="connsiteY3603" fmla="*/ 45960 h 1910656"/>
                  <a:gd name="connsiteX3604" fmla="*/ 1916266 w 3162529"/>
                  <a:gd name="connsiteY3604" fmla="*/ 42709 h 1910656"/>
                  <a:gd name="connsiteX3605" fmla="*/ 1886045 w 3162529"/>
                  <a:gd name="connsiteY3605" fmla="*/ 36120 h 1910656"/>
                  <a:gd name="connsiteX3606" fmla="*/ 1885693 w 3162529"/>
                  <a:gd name="connsiteY3606" fmla="*/ 36208 h 1910656"/>
                  <a:gd name="connsiteX3607" fmla="*/ 1850376 w 3162529"/>
                  <a:gd name="connsiteY3607" fmla="*/ 29619 h 1910656"/>
                  <a:gd name="connsiteX3608" fmla="*/ 1850200 w 3162529"/>
                  <a:gd name="connsiteY3608" fmla="*/ 29531 h 1910656"/>
                  <a:gd name="connsiteX3609" fmla="*/ 1848795 w 3162529"/>
                  <a:gd name="connsiteY3609" fmla="*/ 28741 h 1910656"/>
                  <a:gd name="connsiteX3610" fmla="*/ 1830170 w 3162529"/>
                  <a:gd name="connsiteY3610" fmla="*/ 27686 h 1910656"/>
                  <a:gd name="connsiteX3611" fmla="*/ 1824811 w 3162529"/>
                  <a:gd name="connsiteY3611" fmla="*/ 26281 h 1910656"/>
                  <a:gd name="connsiteX3612" fmla="*/ 1820330 w 3162529"/>
                  <a:gd name="connsiteY3612" fmla="*/ 25490 h 1910656"/>
                  <a:gd name="connsiteX3613" fmla="*/ 1775788 w 3162529"/>
                  <a:gd name="connsiteY3613" fmla="*/ 20482 h 1910656"/>
                  <a:gd name="connsiteX3614" fmla="*/ 1776579 w 3162529"/>
                  <a:gd name="connsiteY3614" fmla="*/ 22942 h 1910656"/>
                  <a:gd name="connsiteX3615" fmla="*/ 1779566 w 3162529"/>
                  <a:gd name="connsiteY3615" fmla="*/ 31816 h 1910656"/>
                  <a:gd name="connsiteX3616" fmla="*/ 1772099 w 3162529"/>
                  <a:gd name="connsiteY3616" fmla="*/ 32958 h 1910656"/>
                  <a:gd name="connsiteX3617" fmla="*/ 1766827 w 3162529"/>
                  <a:gd name="connsiteY3617" fmla="*/ 32431 h 1910656"/>
                  <a:gd name="connsiteX3618" fmla="*/ 1764367 w 3162529"/>
                  <a:gd name="connsiteY3618" fmla="*/ 30410 h 1910656"/>
                  <a:gd name="connsiteX3619" fmla="*/ 1763752 w 3162529"/>
                  <a:gd name="connsiteY3619" fmla="*/ 29795 h 1910656"/>
                  <a:gd name="connsiteX3620" fmla="*/ 1763313 w 3162529"/>
                  <a:gd name="connsiteY3620" fmla="*/ 29004 h 1910656"/>
                  <a:gd name="connsiteX3621" fmla="*/ 1760678 w 3162529"/>
                  <a:gd name="connsiteY3621" fmla="*/ 22415 h 1910656"/>
                  <a:gd name="connsiteX3622" fmla="*/ 1750047 w 3162529"/>
                  <a:gd name="connsiteY3622" fmla="*/ 17144 h 1910656"/>
                  <a:gd name="connsiteX3623" fmla="*/ 1749696 w 3162529"/>
                  <a:gd name="connsiteY3623" fmla="*/ 17232 h 1910656"/>
                  <a:gd name="connsiteX3624" fmla="*/ 1733091 w 3162529"/>
                  <a:gd name="connsiteY3624" fmla="*/ 19692 h 1910656"/>
                  <a:gd name="connsiteX3625" fmla="*/ 1725887 w 3162529"/>
                  <a:gd name="connsiteY3625" fmla="*/ 19780 h 1910656"/>
                  <a:gd name="connsiteX3626" fmla="*/ 1717278 w 3162529"/>
                  <a:gd name="connsiteY3626" fmla="*/ 19867 h 1910656"/>
                  <a:gd name="connsiteX3627" fmla="*/ 1716048 w 3162529"/>
                  <a:gd name="connsiteY3627" fmla="*/ 19604 h 1910656"/>
                  <a:gd name="connsiteX3628" fmla="*/ 1707614 w 3162529"/>
                  <a:gd name="connsiteY3628" fmla="*/ 17935 h 1910656"/>
                  <a:gd name="connsiteX3629" fmla="*/ 1691273 w 3162529"/>
                  <a:gd name="connsiteY3629" fmla="*/ 15475 h 1910656"/>
                  <a:gd name="connsiteX3630" fmla="*/ 1678534 w 3162529"/>
                  <a:gd name="connsiteY3630" fmla="*/ 16529 h 1910656"/>
                  <a:gd name="connsiteX3631" fmla="*/ 1660436 w 3162529"/>
                  <a:gd name="connsiteY3631" fmla="*/ 17495 h 1910656"/>
                  <a:gd name="connsiteX3632" fmla="*/ 1641460 w 3162529"/>
                  <a:gd name="connsiteY3632" fmla="*/ 18550 h 1910656"/>
                  <a:gd name="connsiteX3633" fmla="*/ 1610975 w 3162529"/>
                  <a:gd name="connsiteY3633" fmla="*/ 17935 h 1910656"/>
                  <a:gd name="connsiteX3634" fmla="*/ 1605703 w 3162529"/>
                  <a:gd name="connsiteY3634" fmla="*/ 21888 h 1910656"/>
                  <a:gd name="connsiteX3635" fmla="*/ 1596303 w 3162529"/>
                  <a:gd name="connsiteY3635" fmla="*/ 20395 h 1910656"/>
                  <a:gd name="connsiteX3636" fmla="*/ 1595425 w 3162529"/>
                  <a:gd name="connsiteY3636" fmla="*/ 19955 h 1910656"/>
                  <a:gd name="connsiteX3637" fmla="*/ 1588923 w 3162529"/>
                  <a:gd name="connsiteY3637" fmla="*/ 17056 h 1910656"/>
                  <a:gd name="connsiteX3638" fmla="*/ 1585849 w 3162529"/>
                  <a:gd name="connsiteY3638" fmla="*/ 15563 h 1910656"/>
                  <a:gd name="connsiteX3639" fmla="*/ 1577678 w 3162529"/>
                  <a:gd name="connsiteY3639" fmla="*/ 16529 h 1910656"/>
                  <a:gd name="connsiteX3640" fmla="*/ 1567487 w 3162529"/>
                  <a:gd name="connsiteY3640" fmla="*/ 17671 h 1910656"/>
                  <a:gd name="connsiteX3641" fmla="*/ 1552728 w 3162529"/>
                  <a:gd name="connsiteY3641" fmla="*/ 16090 h 1910656"/>
                  <a:gd name="connsiteX3642" fmla="*/ 1547808 w 3162529"/>
                  <a:gd name="connsiteY3642" fmla="*/ 15299 h 1910656"/>
                  <a:gd name="connsiteX3643" fmla="*/ 1522330 w 3162529"/>
                  <a:gd name="connsiteY3643" fmla="*/ 15914 h 1910656"/>
                  <a:gd name="connsiteX3644" fmla="*/ 1512930 w 3162529"/>
                  <a:gd name="connsiteY3644" fmla="*/ 14333 h 1910656"/>
                  <a:gd name="connsiteX3645" fmla="*/ 1509064 w 3162529"/>
                  <a:gd name="connsiteY3645" fmla="*/ 14157 h 1910656"/>
                  <a:gd name="connsiteX3646" fmla="*/ 1456440 w 3162529"/>
                  <a:gd name="connsiteY3646" fmla="*/ 14948 h 1910656"/>
                  <a:gd name="connsiteX3647" fmla="*/ 1437727 w 3162529"/>
                  <a:gd name="connsiteY3647" fmla="*/ 17583 h 1910656"/>
                  <a:gd name="connsiteX3648" fmla="*/ 1429029 w 3162529"/>
                  <a:gd name="connsiteY3648" fmla="*/ 16265 h 1910656"/>
                  <a:gd name="connsiteX3649" fmla="*/ 1423319 w 3162529"/>
                  <a:gd name="connsiteY3649" fmla="*/ 15299 h 1910656"/>
                  <a:gd name="connsiteX3650" fmla="*/ 1418136 w 3162529"/>
                  <a:gd name="connsiteY3650" fmla="*/ 15211 h 1910656"/>
                  <a:gd name="connsiteX3651" fmla="*/ 1408120 w 3162529"/>
                  <a:gd name="connsiteY3651" fmla="*/ 16968 h 1910656"/>
                  <a:gd name="connsiteX3652" fmla="*/ 1403552 w 3162529"/>
                  <a:gd name="connsiteY3652" fmla="*/ 18901 h 1910656"/>
                  <a:gd name="connsiteX3653" fmla="*/ 1401883 w 3162529"/>
                  <a:gd name="connsiteY3653" fmla="*/ 21273 h 1910656"/>
                  <a:gd name="connsiteX3654" fmla="*/ 1401356 w 3162529"/>
                  <a:gd name="connsiteY3654" fmla="*/ 22152 h 1910656"/>
                  <a:gd name="connsiteX3655" fmla="*/ 1397578 w 3162529"/>
                  <a:gd name="connsiteY3655" fmla="*/ 26720 h 1910656"/>
                  <a:gd name="connsiteX3656" fmla="*/ 1390462 w 3162529"/>
                  <a:gd name="connsiteY3656" fmla="*/ 28214 h 1910656"/>
                  <a:gd name="connsiteX3657" fmla="*/ 1389935 w 3162529"/>
                  <a:gd name="connsiteY3657" fmla="*/ 28126 h 1910656"/>
                  <a:gd name="connsiteX3658" fmla="*/ 1382994 w 3162529"/>
                  <a:gd name="connsiteY3658" fmla="*/ 28126 h 1910656"/>
                  <a:gd name="connsiteX3659" fmla="*/ 1383433 w 3162529"/>
                  <a:gd name="connsiteY3659" fmla="*/ 21185 h 1910656"/>
                  <a:gd name="connsiteX3660" fmla="*/ 1384224 w 3162529"/>
                  <a:gd name="connsiteY3660" fmla="*/ 17847 h 1910656"/>
                  <a:gd name="connsiteX3661" fmla="*/ 1346711 w 3162529"/>
                  <a:gd name="connsiteY3661" fmla="*/ 20307 h 1910656"/>
                  <a:gd name="connsiteX3662" fmla="*/ 1345481 w 3162529"/>
                  <a:gd name="connsiteY3662" fmla="*/ 20922 h 1910656"/>
                  <a:gd name="connsiteX3663" fmla="*/ 1342669 w 3162529"/>
                  <a:gd name="connsiteY3663" fmla="*/ 22152 h 1910656"/>
                  <a:gd name="connsiteX3664" fmla="*/ 1316050 w 3162529"/>
                  <a:gd name="connsiteY3664" fmla="*/ 25402 h 1910656"/>
                  <a:gd name="connsiteX3665" fmla="*/ 1311218 w 3162529"/>
                  <a:gd name="connsiteY3665" fmla="*/ 25227 h 1910656"/>
                  <a:gd name="connsiteX3666" fmla="*/ 1281962 w 3162529"/>
                  <a:gd name="connsiteY3666" fmla="*/ 31201 h 1910656"/>
                  <a:gd name="connsiteX3667" fmla="*/ 1280469 w 3162529"/>
                  <a:gd name="connsiteY3667" fmla="*/ 32079 h 1910656"/>
                  <a:gd name="connsiteX3668" fmla="*/ 1249105 w 3162529"/>
                  <a:gd name="connsiteY3668" fmla="*/ 38580 h 1910656"/>
                  <a:gd name="connsiteX3669" fmla="*/ 1231446 w 3162529"/>
                  <a:gd name="connsiteY3669" fmla="*/ 40865 h 1910656"/>
                  <a:gd name="connsiteX3670" fmla="*/ 1218883 w 3162529"/>
                  <a:gd name="connsiteY3670" fmla="*/ 42797 h 1910656"/>
                  <a:gd name="connsiteX3671" fmla="*/ 1202191 w 3162529"/>
                  <a:gd name="connsiteY3671" fmla="*/ 46224 h 1910656"/>
                  <a:gd name="connsiteX3672" fmla="*/ 1157210 w 3162529"/>
                  <a:gd name="connsiteY3672" fmla="*/ 56942 h 1910656"/>
                  <a:gd name="connsiteX3673" fmla="*/ 1152642 w 3162529"/>
                  <a:gd name="connsiteY3673" fmla="*/ 59050 h 1910656"/>
                  <a:gd name="connsiteX3674" fmla="*/ 1149918 w 3162529"/>
                  <a:gd name="connsiteY3674" fmla="*/ 60544 h 1910656"/>
                  <a:gd name="connsiteX3675" fmla="*/ 1159231 w 3162529"/>
                  <a:gd name="connsiteY3675" fmla="*/ 63004 h 1910656"/>
                  <a:gd name="connsiteX3676" fmla="*/ 1142187 w 3162529"/>
                  <a:gd name="connsiteY3676" fmla="*/ 70647 h 1910656"/>
                  <a:gd name="connsiteX3677" fmla="*/ 1133577 w 3162529"/>
                  <a:gd name="connsiteY3677" fmla="*/ 71701 h 1910656"/>
                  <a:gd name="connsiteX3678" fmla="*/ 1126725 w 3162529"/>
                  <a:gd name="connsiteY3678" fmla="*/ 70296 h 1910656"/>
                  <a:gd name="connsiteX3679" fmla="*/ 1127867 w 3162529"/>
                  <a:gd name="connsiteY3679" fmla="*/ 66166 h 1910656"/>
                  <a:gd name="connsiteX3680" fmla="*/ 1124177 w 3162529"/>
                  <a:gd name="connsiteY3680" fmla="*/ 66781 h 1910656"/>
                  <a:gd name="connsiteX3681" fmla="*/ 1104937 w 3162529"/>
                  <a:gd name="connsiteY3681" fmla="*/ 72316 h 1910656"/>
                  <a:gd name="connsiteX3682" fmla="*/ 1094219 w 3162529"/>
                  <a:gd name="connsiteY3682" fmla="*/ 76357 h 1910656"/>
                  <a:gd name="connsiteX3683" fmla="*/ 1085170 w 3162529"/>
                  <a:gd name="connsiteY3683" fmla="*/ 78993 h 1910656"/>
                  <a:gd name="connsiteX3684" fmla="*/ 1066193 w 3162529"/>
                  <a:gd name="connsiteY3684" fmla="*/ 85406 h 1910656"/>
                  <a:gd name="connsiteX3685" fmla="*/ 1046602 w 3162529"/>
                  <a:gd name="connsiteY3685" fmla="*/ 92083 h 1910656"/>
                  <a:gd name="connsiteX3686" fmla="*/ 1024726 w 3162529"/>
                  <a:gd name="connsiteY3686" fmla="*/ 100429 h 1910656"/>
                  <a:gd name="connsiteX3687" fmla="*/ 1009967 w 3162529"/>
                  <a:gd name="connsiteY3687" fmla="*/ 108248 h 1910656"/>
                  <a:gd name="connsiteX3688" fmla="*/ 1005838 w 3162529"/>
                  <a:gd name="connsiteY3688" fmla="*/ 110269 h 1910656"/>
                  <a:gd name="connsiteX3689" fmla="*/ 992133 w 3162529"/>
                  <a:gd name="connsiteY3689" fmla="*/ 114574 h 1910656"/>
                  <a:gd name="connsiteX3690" fmla="*/ 975704 w 3162529"/>
                  <a:gd name="connsiteY3690" fmla="*/ 122305 h 1910656"/>
                  <a:gd name="connsiteX3691" fmla="*/ 968851 w 3162529"/>
                  <a:gd name="connsiteY3691" fmla="*/ 125028 h 1910656"/>
                  <a:gd name="connsiteX3692" fmla="*/ 968588 w 3162529"/>
                  <a:gd name="connsiteY3692" fmla="*/ 125028 h 1910656"/>
                  <a:gd name="connsiteX3693" fmla="*/ 934149 w 3162529"/>
                  <a:gd name="connsiteY3693" fmla="*/ 138119 h 1910656"/>
                  <a:gd name="connsiteX3694" fmla="*/ 921586 w 3162529"/>
                  <a:gd name="connsiteY3694" fmla="*/ 144532 h 1910656"/>
                  <a:gd name="connsiteX3695" fmla="*/ 911922 w 3162529"/>
                  <a:gd name="connsiteY3695" fmla="*/ 149452 h 1910656"/>
                  <a:gd name="connsiteX3696" fmla="*/ 892507 w 3162529"/>
                  <a:gd name="connsiteY3696" fmla="*/ 158501 h 1910656"/>
                  <a:gd name="connsiteX3697" fmla="*/ 866150 w 3162529"/>
                  <a:gd name="connsiteY3697" fmla="*/ 174051 h 1910656"/>
                  <a:gd name="connsiteX3698" fmla="*/ 855256 w 3162529"/>
                  <a:gd name="connsiteY3698" fmla="*/ 180464 h 1910656"/>
                  <a:gd name="connsiteX3699" fmla="*/ 852094 w 3162529"/>
                  <a:gd name="connsiteY3699" fmla="*/ 181958 h 1910656"/>
                  <a:gd name="connsiteX3700" fmla="*/ 851039 w 3162529"/>
                  <a:gd name="connsiteY3700" fmla="*/ 182485 h 1910656"/>
                  <a:gd name="connsiteX3701" fmla="*/ 842254 w 3162529"/>
                  <a:gd name="connsiteY3701" fmla="*/ 185735 h 1910656"/>
                  <a:gd name="connsiteX3702" fmla="*/ 827495 w 3162529"/>
                  <a:gd name="connsiteY3702" fmla="*/ 193467 h 1910656"/>
                  <a:gd name="connsiteX3703" fmla="*/ 811154 w 3162529"/>
                  <a:gd name="connsiteY3703" fmla="*/ 202867 h 1910656"/>
                  <a:gd name="connsiteX3704" fmla="*/ 784446 w 3162529"/>
                  <a:gd name="connsiteY3704" fmla="*/ 217187 h 1910656"/>
                  <a:gd name="connsiteX3705" fmla="*/ 775310 w 3162529"/>
                  <a:gd name="connsiteY3705" fmla="*/ 222985 h 1910656"/>
                  <a:gd name="connsiteX3706" fmla="*/ 764943 w 3162529"/>
                  <a:gd name="connsiteY3706" fmla="*/ 230277 h 1910656"/>
                  <a:gd name="connsiteX3707" fmla="*/ 756245 w 3162529"/>
                  <a:gd name="connsiteY3707" fmla="*/ 236515 h 1910656"/>
                  <a:gd name="connsiteX3708" fmla="*/ 744824 w 3162529"/>
                  <a:gd name="connsiteY3708" fmla="*/ 243367 h 1910656"/>
                  <a:gd name="connsiteX3709" fmla="*/ 722158 w 3162529"/>
                  <a:gd name="connsiteY3709" fmla="*/ 260235 h 1910656"/>
                  <a:gd name="connsiteX3710" fmla="*/ 706959 w 3162529"/>
                  <a:gd name="connsiteY3710" fmla="*/ 270866 h 1910656"/>
                  <a:gd name="connsiteX3711" fmla="*/ 705641 w 3162529"/>
                  <a:gd name="connsiteY3711" fmla="*/ 271481 h 1910656"/>
                  <a:gd name="connsiteX3712" fmla="*/ 681657 w 3162529"/>
                  <a:gd name="connsiteY3712" fmla="*/ 288788 h 1910656"/>
                  <a:gd name="connsiteX3713" fmla="*/ 668392 w 3162529"/>
                  <a:gd name="connsiteY3713" fmla="*/ 299594 h 1910656"/>
                  <a:gd name="connsiteX3714" fmla="*/ 664877 w 3162529"/>
                  <a:gd name="connsiteY3714" fmla="*/ 302054 h 1910656"/>
                  <a:gd name="connsiteX3715" fmla="*/ 655828 w 3162529"/>
                  <a:gd name="connsiteY3715" fmla="*/ 307413 h 1910656"/>
                  <a:gd name="connsiteX3716" fmla="*/ 642387 w 3162529"/>
                  <a:gd name="connsiteY3716" fmla="*/ 317165 h 1910656"/>
                  <a:gd name="connsiteX3717" fmla="*/ 636852 w 3162529"/>
                  <a:gd name="connsiteY3717" fmla="*/ 322172 h 1910656"/>
                  <a:gd name="connsiteX3718" fmla="*/ 638961 w 3162529"/>
                  <a:gd name="connsiteY3718" fmla="*/ 327092 h 1910656"/>
                  <a:gd name="connsiteX3719" fmla="*/ 640542 w 3162529"/>
                  <a:gd name="connsiteY3719" fmla="*/ 341061 h 1910656"/>
                  <a:gd name="connsiteX3720" fmla="*/ 624465 w 3162529"/>
                  <a:gd name="connsiteY3720" fmla="*/ 330343 h 1910656"/>
                  <a:gd name="connsiteX3721" fmla="*/ 602150 w 3162529"/>
                  <a:gd name="connsiteY3721" fmla="*/ 349143 h 1910656"/>
                  <a:gd name="connsiteX3722" fmla="*/ 596088 w 3162529"/>
                  <a:gd name="connsiteY3722" fmla="*/ 354854 h 1910656"/>
                  <a:gd name="connsiteX3723" fmla="*/ 574739 w 3162529"/>
                  <a:gd name="connsiteY3723" fmla="*/ 373391 h 1910656"/>
                  <a:gd name="connsiteX3724" fmla="*/ 559629 w 3162529"/>
                  <a:gd name="connsiteY3724" fmla="*/ 386306 h 1910656"/>
                  <a:gd name="connsiteX3725" fmla="*/ 550404 w 3162529"/>
                  <a:gd name="connsiteY3725" fmla="*/ 394037 h 1910656"/>
                  <a:gd name="connsiteX3726" fmla="*/ 528968 w 3162529"/>
                  <a:gd name="connsiteY3726" fmla="*/ 415122 h 1910656"/>
                  <a:gd name="connsiteX3727" fmla="*/ 510079 w 3162529"/>
                  <a:gd name="connsiteY3727" fmla="*/ 435679 h 1910656"/>
                  <a:gd name="connsiteX3728" fmla="*/ 500064 w 3162529"/>
                  <a:gd name="connsiteY3728" fmla="*/ 445431 h 1910656"/>
                  <a:gd name="connsiteX3729" fmla="*/ 480209 w 3162529"/>
                  <a:gd name="connsiteY3729" fmla="*/ 464232 h 1910656"/>
                  <a:gd name="connsiteX3730" fmla="*/ 467909 w 3162529"/>
                  <a:gd name="connsiteY3730" fmla="*/ 475389 h 1910656"/>
                  <a:gd name="connsiteX3731" fmla="*/ 451656 w 3162529"/>
                  <a:gd name="connsiteY3731" fmla="*/ 493575 h 1910656"/>
                  <a:gd name="connsiteX3732" fmla="*/ 425476 w 3162529"/>
                  <a:gd name="connsiteY3732" fmla="*/ 520546 h 1910656"/>
                  <a:gd name="connsiteX3733" fmla="*/ 425300 w 3162529"/>
                  <a:gd name="connsiteY3733" fmla="*/ 520898 h 1910656"/>
                  <a:gd name="connsiteX3734" fmla="*/ 423982 w 3162529"/>
                  <a:gd name="connsiteY3734" fmla="*/ 523445 h 1910656"/>
                  <a:gd name="connsiteX3735" fmla="*/ 419677 w 3162529"/>
                  <a:gd name="connsiteY3735" fmla="*/ 530561 h 1910656"/>
                  <a:gd name="connsiteX3736" fmla="*/ 408081 w 3162529"/>
                  <a:gd name="connsiteY3736" fmla="*/ 547781 h 1910656"/>
                  <a:gd name="connsiteX3737" fmla="*/ 397538 w 3162529"/>
                  <a:gd name="connsiteY3737" fmla="*/ 558499 h 1910656"/>
                  <a:gd name="connsiteX3738" fmla="*/ 381637 w 3162529"/>
                  <a:gd name="connsiteY3738" fmla="*/ 578793 h 1910656"/>
                  <a:gd name="connsiteX3739" fmla="*/ 374696 w 3162529"/>
                  <a:gd name="connsiteY3739" fmla="*/ 585558 h 1910656"/>
                  <a:gd name="connsiteX3740" fmla="*/ 364769 w 3162529"/>
                  <a:gd name="connsiteY3740" fmla="*/ 595398 h 1910656"/>
                  <a:gd name="connsiteX3741" fmla="*/ 357653 w 3162529"/>
                  <a:gd name="connsiteY3741" fmla="*/ 604710 h 1910656"/>
                  <a:gd name="connsiteX3742" fmla="*/ 351064 w 3162529"/>
                  <a:gd name="connsiteY3742" fmla="*/ 614198 h 1910656"/>
                  <a:gd name="connsiteX3743" fmla="*/ 343069 w 3162529"/>
                  <a:gd name="connsiteY3743" fmla="*/ 625707 h 1910656"/>
                  <a:gd name="connsiteX3744" fmla="*/ 338764 w 3162529"/>
                  <a:gd name="connsiteY3744" fmla="*/ 633790 h 1910656"/>
                  <a:gd name="connsiteX3745" fmla="*/ 328749 w 3162529"/>
                  <a:gd name="connsiteY3745" fmla="*/ 648637 h 1910656"/>
                  <a:gd name="connsiteX3746" fmla="*/ 318470 w 3162529"/>
                  <a:gd name="connsiteY3746" fmla="*/ 661288 h 1910656"/>
                  <a:gd name="connsiteX3747" fmla="*/ 316449 w 3162529"/>
                  <a:gd name="connsiteY3747" fmla="*/ 666208 h 1910656"/>
                  <a:gd name="connsiteX3748" fmla="*/ 312496 w 3162529"/>
                  <a:gd name="connsiteY3748" fmla="*/ 674817 h 1910656"/>
                  <a:gd name="connsiteX3749" fmla="*/ 297824 w 3162529"/>
                  <a:gd name="connsiteY3749" fmla="*/ 693530 h 1910656"/>
                  <a:gd name="connsiteX3750" fmla="*/ 291147 w 3162529"/>
                  <a:gd name="connsiteY3750" fmla="*/ 701701 h 1910656"/>
                  <a:gd name="connsiteX3751" fmla="*/ 290620 w 3162529"/>
                  <a:gd name="connsiteY3751" fmla="*/ 702316 h 1910656"/>
                  <a:gd name="connsiteX3752" fmla="*/ 269711 w 3162529"/>
                  <a:gd name="connsiteY3752" fmla="*/ 733152 h 1910656"/>
                  <a:gd name="connsiteX3753" fmla="*/ 267778 w 3162529"/>
                  <a:gd name="connsiteY3753" fmla="*/ 737721 h 1910656"/>
                  <a:gd name="connsiteX3754" fmla="*/ 262595 w 3162529"/>
                  <a:gd name="connsiteY3754" fmla="*/ 748263 h 1910656"/>
                  <a:gd name="connsiteX3755" fmla="*/ 253107 w 3162529"/>
                  <a:gd name="connsiteY3755" fmla="*/ 761353 h 1910656"/>
                  <a:gd name="connsiteX3756" fmla="*/ 245639 w 3162529"/>
                  <a:gd name="connsiteY3756" fmla="*/ 771544 h 1910656"/>
                  <a:gd name="connsiteX3757" fmla="*/ 244585 w 3162529"/>
                  <a:gd name="connsiteY3757" fmla="*/ 774971 h 1910656"/>
                  <a:gd name="connsiteX3758" fmla="*/ 243882 w 3162529"/>
                  <a:gd name="connsiteY3758" fmla="*/ 777782 h 1910656"/>
                  <a:gd name="connsiteX3759" fmla="*/ 243619 w 3162529"/>
                  <a:gd name="connsiteY3759" fmla="*/ 779100 h 1910656"/>
                  <a:gd name="connsiteX3760" fmla="*/ 238699 w 3162529"/>
                  <a:gd name="connsiteY3760" fmla="*/ 787446 h 1910656"/>
                  <a:gd name="connsiteX3761" fmla="*/ 231495 w 3162529"/>
                  <a:gd name="connsiteY3761" fmla="*/ 796671 h 1910656"/>
                  <a:gd name="connsiteX3762" fmla="*/ 228947 w 3162529"/>
                  <a:gd name="connsiteY3762" fmla="*/ 801678 h 1910656"/>
                  <a:gd name="connsiteX3763" fmla="*/ 224291 w 3162529"/>
                  <a:gd name="connsiteY3763" fmla="*/ 811079 h 1910656"/>
                  <a:gd name="connsiteX3764" fmla="*/ 220425 w 3162529"/>
                  <a:gd name="connsiteY3764" fmla="*/ 818985 h 1910656"/>
                  <a:gd name="connsiteX3765" fmla="*/ 212782 w 3162529"/>
                  <a:gd name="connsiteY3765" fmla="*/ 831812 h 1910656"/>
                  <a:gd name="connsiteX3766" fmla="*/ 207511 w 3162529"/>
                  <a:gd name="connsiteY3766" fmla="*/ 840246 h 1910656"/>
                  <a:gd name="connsiteX3767" fmla="*/ 206983 w 3162529"/>
                  <a:gd name="connsiteY3767" fmla="*/ 842091 h 1910656"/>
                  <a:gd name="connsiteX3768" fmla="*/ 203557 w 3162529"/>
                  <a:gd name="connsiteY3768" fmla="*/ 849383 h 1910656"/>
                  <a:gd name="connsiteX3769" fmla="*/ 194069 w 3162529"/>
                  <a:gd name="connsiteY3769" fmla="*/ 869150 h 1910656"/>
                  <a:gd name="connsiteX3770" fmla="*/ 191082 w 3162529"/>
                  <a:gd name="connsiteY3770" fmla="*/ 878199 h 1910656"/>
                  <a:gd name="connsiteX3771" fmla="*/ 184932 w 3162529"/>
                  <a:gd name="connsiteY3771" fmla="*/ 891377 h 1910656"/>
                  <a:gd name="connsiteX3772" fmla="*/ 180100 w 3162529"/>
                  <a:gd name="connsiteY3772" fmla="*/ 898669 h 1910656"/>
                  <a:gd name="connsiteX3773" fmla="*/ 170436 w 3162529"/>
                  <a:gd name="connsiteY3773" fmla="*/ 921950 h 1910656"/>
                  <a:gd name="connsiteX3774" fmla="*/ 169909 w 3162529"/>
                  <a:gd name="connsiteY3774" fmla="*/ 925025 h 1910656"/>
                  <a:gd name="connsiteX3775" fmla="*/ 172018 w 3162529"/>
                  <a:gd name="connsiteY3775" fmla="*/ 929945 h 1910656"/>
                  <a:gd name="connsiteX3776" fmla="*/ 173599 w 3162529"/>
                  <a:gd name="connsiteY3776" fmla="*/ 943913 h 1910656"/>
                  <a:gd name="connsiteX3777" fmla="*/ 161387 w 3162529"/>
                  <a:gd name="connsiteY3777" fmla="*/ 935831 h 1910656"/>
                  <a:gd name="connsiteX3778" fmla="*/ 158049 w 3162529"/>
                  <a:gd name="connsiteY3778" fmla="*/ 942332 h 1910656"/>
                  <a:gd name="connsiteX3779" fmla="*/ 150669 w 3162529"/>
                  <a:gd name="connsiteY3779" fmla="*/ 960079 h 1910656"/>
                  <a:gd name="connsiteX3780" fmla="*/ 143904 w 3162529"/>
                  <a:gd name="connsiteY3780" fmla="*/ 976595 h 1910656"/>
                  <a:gd name="connsiteX3781" fmla="*/ 139336 w 3162529"/>
                  <a:gd name="connsiteY3781" fmla="*/ 986435 h 1910656"/>
                  <a:gd name="connsiteX3782" fmla="*/ 138106 w 3162529"/>
                  <a:gd name="connsiteY3782" fmla="*/ 990476 h 1910656"/>
                  <a:gd name="connsiteX3783" fmla="*/ 135119 w 3162529"/>
                  <a:gd name="connsiteY3783" fmla="*/ 998646 h 1910656"/>
                  <a:gd name="connsiteX3784" fmla="*/ 123610 w 3162529"/>
                  <a:gd name="connsiteY3784" fmla="*/ 1027111 h 1910656"/>
                  <a:gd name="connsiteX3785" fmla="*/ 114913 w 3162529"/>
                  <a:gd name="connsiteY3785" fmla="*/ 1050041 h 1910656"/>
                  <a:gd name="connsiteX3786" fmla="*/ 112101 w 3162529"/>
                  <a:gd name="connsiteY3786" fmla="*/ 1055663 h 1910656"/>
                  <a:gd name="connsiteX3787" fmla="*/ 108060 w 3162529"/>
                  <a:gd name="connsiteY3787" fmla="*/ 1065064 h 1910656"/>
                  <a:gd name="connsiteX3788" fmla="*/ 107533 w 3162529"/>
                  <a:gd name="connsiteY3788" fmla="*/ 1067699 h 1910656"/>
                  <a:gd name="connsiteX3789" fmla="*/ 118603 w 3162529"/>
                  <a:gd name="connsiteY3789" fmla="*/ 1062252 h 1910656"/>
                  <a:gd name="connsiteX3790" fmla="*/ 121765 w 3162529"/>
                  <a:gd name="connsiteY3790" fmla="*/ 1064537 h 1910656"/>
                  <a:gd name="connsiteX3791" fmla="*/ 128354 w 3162529"/>
                  <a:gd name="connsiteY3791" fmla="*/ 1076661 h 1910656"/>
                  <a:gd name="connsiteX3792" fmla="*/ 125631 w 3162529"/>
                  <a:gd name="connsiteY3792" fmla="*/ 1082371 h 1910656"/>
                  <a:gd name="connsiteX3793" fmla="*/ 161212 w 3162529"/>
                  <a:gd name="connsiteY3793" fmla="*/ 1009013 h 1910656"/>
                  <a:gd name="connsiteX3794" fmla="*/ 162090 w 3162529"/>
                  <a:gd name="connsiteY3794" fmla="*/ 1009277 h 1910656"/>
                  <a:gd name="connsiteX3795" fmla="*/ 162705 w 3162529"/>
                  <a:gd name="connsiteY3795" fmla="*/ 1009013 h 1910656"/>
                  <a:gd name="connsiteX3796" fmla="*/ 163408 w 3162529"/>
                  <a:gd name="connsiteY3796" fmla="*/ 1006290 h 1910656"/>
                  <a:gd name="connsiteX3797" fmla="*/ 163320 w 3162529"/>
                  <a:gd name="connsiteY3797" fmla="*/ 1005499 h 1910656"/>
                  <a:gd name="connsiteX3798" fmla="*/ 161212 w 3162529"/>
                  <a:gd name="connsiteY3798" fmla="*/ 1009013 h 1910656"/>
                  <a:gd name="connsiteX3799" fmla="*/ 158313 w 3162529"/>
                  <a:gd name="connsiteY3799" fmla="*/ 1006465 h 1910656"/>
                  <a:gd name="connsiteX3800" fmla="*/ 160597 w 3162529"/>
                  <a:gd name="connsiteY3800" fmla="*/ 1008662 h 1910656"/>
                  <a:gd name="connsiteX3801" fmla="*/ 160685 w 3162529"/>
                  <a:gd name="connsiteY3801" fmla="*/ 1003566 h 1910656"/>
                  <a:gd name="connsiteX3802" fmla="*/ 158313 w 3162529"/>
                  <a:gd name="connsiteY3802" fmla="*/ 1006465 h 1910656"/>
                  <a:gd name="connsiteX3803" fmla="*/ 157346 w 3162529"/>
                  <a:gd name="connsiteY3803" fmla="*/ 1004181 h 1910656"/>
                  <a:gd name="connsiteX3804" fmla="*/ 157346 w 3162529"/>
                  <a:gd name="connsiteY3804" fmla="*/ 1004181 h 1910656"/>
                  <a:gd name="connsiteX3805" fmla="*/ 157346 w 3162529"/>
                  <a:gd name="connsiteY3805" fmla="*/ 1004181 h 1910656"/>
                  <a:gd name="connsiteX3806" fmla="*/ 179749 w 3162529"/>
                  <a:gd name="connsiteY3806" fmla="*/ 1000403 h 1910656"/>
                  <a:gd name="connsiteX3807" fmla="*/ 179749 w 3162529"/>
                  <a:gd name="connsiteY3807" fmla="*/ 1000403 h 1910656"/>
                  <a:gd name="connsiteX3808" fmla="*/ 179749 w 3162529"/>
                  <a:gd name="connsiteY3808" fmla="*/ 1000403 h 1910656"/>
                  <a:gd name="connsiteX3809" fmla="*/ 162354 w 3162529"/>
                  <a:gd name="connsiteY3809" fmla="*/ 935655 h 1910656"/>
                  <a:gd name="connsiteX3810" fmla="*/ 166834 w 3162529"/>
                  <a:gd name="connsiteY3810" fmla="*/ 936182 h 1910656"/>
                  <a:gd name="connsiteX3811" fmla="*/ 165341 w 3162529"/>
                  <a:gd name="connsiteY3811" fmla="*/ 932229 h 1910656"/>
                  <a:gd name="connsiteX3812" fmla="*/ 164726 w 3162529"/>
                  <a:gd name="connsiteY3812" fmla="*/ 932932 h 1910656"/>
                  <a:gd name="connsiteX3813" fmla="*/ 162354 w 3162529"/>
                  <a:gd name="connsiteY3813" fmla="*/ 935655 h 1910656"/>
                  <a:gd name="connsiteX3814" fmla="*/ 192224 w 3162529"/>
                  <a:gd name="connsiteY3814" fmla="*/ 929769 h 1910656"/>
                  <a:gd name="connsiteX3815" fmla="*/ 193630 w 3162529"/>
                  <a:gd name="connsiteY3815" fmla="*/ 932141 h 1910656"/>
                  <a:gd name="connsiteX3816" fmla="*/ 194245 w 3162529"/>
                  <a:gd name="connsiteY3816" fmla="*/ 932668 h 1910656"/>
                  <a:gd name="connsiteX3817" fmla="*/ 192224 w 3162529"/>
                  <a:gd name="connsiteY3817" fmla="*/ 929593 h 1910656"/>
                  <a:gd name="connsiteX3818" fmla="*/ 192224 w 3162529"/>
                  <a:gd name="connsiteY3818" fmla="*/ 929769 h 1910656"/>
                  <a:gd name="connsiteX3819" fmla="*/ 191960 w 3162529"/>
                  <a:gd name="connsiteY3819" fmla="*/ 930823 h 1910656"/>
                  <a:gd name="connsiteX3820" fmla="*/ 191960 w 3162529"/>
                  <a:gd name="connsiteY3820" fmla="*/ 930823 h 1910656"/>
                  <a:gd name="connsiteX3821" fmla="*/ 191960 w 3162529"/>
                  <a:gd name="connsiteY3821" fmla="*/ 930823 h 1910656"/>
                  <a:gd name="connsiteX3822" fmla="*/ 2956631 w 3162529"/>
                  <a:gd name="connsiteY3822" fmla="*/ 868008 h 1910656"/>
                  <a:gd name="connsiteX3823" fmla="*/ 2957246 w 3162529"/>
                  <a:gd name="connsiteY3823" fmla="*/ 873367 h 1910656"/>
                  <a:gd name="connsiteX3824" fmla="*/ 2961024 w 3162529"/>
                  <a:gd name="connsiteY3824" fmla="*/ 870643 h 1910656"/>
                  <a:gd name="connsiteX3825" fmla="*/ 2961639 w 3162529"/>
                  <a:gd name="connsiteY3825" fmla="*/ 866075 h 1910656"/>
                  <a:gd name="connsiteX3826" fmla="*/ 2956631 w 3162529"/>
                  <a:gd name="connsiteY3826" fmla="*/ 868008 h 1910656"/>
                  <a:gd name="connsiteX3827" fmla="*/ 2914725 w 3162529"/>
                  <a:gd name="connsiteY3827" fmla="*/ 840510 h 1910656"/>
                  <a:gd name="connsiteX3828" fmla="*/ 2920172 w 3162529"/>
                  <a:gd name="connsiteY3828" fmla="*/ 848416 h 1910656"/>
                  <a:gd name="connsiteX3829" fmla="*/ 2928342 w 3162529"/>
                  <a:gd name="connsiteY3829" fmla="*/ 861946 h 1910656"/>
                  <a:gd name="connsiteX3830" fmla="*/ 2929484 w 3162529"/>
                  <a:gd name="connsiteY3830" fmla="*/ 864142 h 1910656"/>
                  <a:gd name="connsiteX3831" fmla="*/ 2941081 w 3162529"/>
                  <a:gd name="connsiteY3831" fmla="*/ 852546 h 1910656"/>
                  <a:gd name="connsiteX3832" fmla="*/ 2925619 w 3162529"/>
                  <a:gd name="connsiteY3832" fmla="*/ 842442 h 1910656"/>
                  <a:gd name="connsiteX3833" fmla="*/ 2919996 w 3162529"/>
                  <a:gd name="connsiteY3833" fmla="*/ 831812 h 1910656"/>
                  <a:gd name="connsiteX3834" fmla="*/ 2919732 w 3162529"/>
                  <a:gd name="connsiteY3834" fmla="*/ 806598 h 1910656"/>
                  <a:gd name="connsiteX3835" fmla="*/ 2917273 w 3162529"/>
                  <a:gd name="connsiteY3835" fmla="*/ 799130 h 1910656"/>
                  <a:gd name="connsiteX3836" fmla="*/ 2917185 w 3162529"/>
                  <a:gd name="connsiteY3836" fmla="*/ 798867 h 1910656"/>
                  <a:gd name="connsiteX3837" fmla="*/ 2916218 w 3162529"/>
                  <a:gd name="connsiteY3837" fmla="*/ 794913 h 1910656"/>
                  <a:gd name="connsiteX3838" fmla="*/ 2916130 w 3162529"/>
                  <a:gd name="connsiteY3838" fmla="*/ 793508 h 1910656"/>
                  <a:gd name="connsiteX3839" fmla="*/ 2917448 w 3162529"/>
                  <a:gd name="connsiteY3839" fmla="*/ 784898 h 1910656"/>
                  <a:gd name="connsiteX3840" fmla="*/ 2914373 w 3162529"/>
                  <a:gd name="connsiteY3840" fmla="*/ 770842 h 1910656"/>
                  <a:gd name="connsiteX3841" fmla="*/ 2913319 w 3162529"/>
                  <a:gd name="connsiteY3841" fmla="*/ 769172 h 1910656"/>
                  <a:gd name="connsiteX3842" fmla="*/ 2906379 w 3162529"/>
                  <a:gd name="connsiteY3842" fmla="*/ 759333 h 1910656"/>
                  <a:gd name="connsiteX3843" fmla="*/ 2892849 w 3162529"/>
                  <a:gd name="connsiteY3843" fmla="*/ 737281 h 1910656"/>
                  <a:gd name="connsiteX3844" fmla="*/ 2859465 w 3162529"/>
                  <a:gd name="connsiteY3844" fmla="*/ 687908 h 1910656"/>
                  <a:gd name="connsiteX3845" fmla="*/ 2856038 w 3162529"/>
                  <a:gd name="connsiteY3845" fmla="*/ 683778 h 1910656"/>
                  <a:gd name="connsiteX3846" fmla="*/ 2849625 w 3162529"/>
                  <a:gd name="connsiteY3846" fmla="*/ 674905 h 1910656"/>
                  <a:gd name="connsiteX3847" fmla="*/ 2849186 w 3162529"/>
                  <a:gd name="connsiteY3847" fmla="*/ 674202 h 1910656"/>
                  <a:gd name="connsiteX3848" fmla="*/ 2845584 w 3162529"/>
                  <a:gd name="connsiteY3848" fmla="*/ 666647 h 1910656"/>
                  <a:gd name="connsiteX3849" fmla="*/ 2839610 w 3162529"/>
                  <a:gd name="connsiteY3849" fmla="*/ 659707 h 1910656"/>
                  <a:gd name="connsiteX3850" fmla="*/ 2833196 w 3162529"/>
                  <a:gd name="connsiteY3850" fmla="*/ 653293 h 1910656"/>
                  <a:gd name="connsiteX3851" fmla="*/ 2833021 w 3162529"/>
                  <a:gd name="connsiteY3851" fmla="*/ 652766 h 1910656"/>
                  <a:gd name="connsiteX3852" fmla="*/ 2829419 w 3162529"/>
                  <a:gd name="connsiteY3852" fmla="*/ 645738 h 1910656"/>
                  <a:gd name="connsiteX3853" fmla="*/ 2820721 w 3162529"/>
                  <a:gd name="connsiteY3853" fmla="*/ 630012 h 1910656"/>
                  <a:gd name="connsiteX3854" fmla="*/ 2798933 w 3162529"/>
                  <a:gd name="connsiteY3854" fmla="*/ 599878 h 1910656"/>
                  <a:gd name="connsiteX3855" fmla="*/ 2794189 w 3162529"/>
                  <a:gd name="connsiteY3855" fmla="*/ 593553 h 1910656"/>
                  <a:gd name="connsiteX3856" fmla="*/ 2793838 w 3162529"/>
                  <a:gd name="connsiteY3856" fmla="*/ 594255 h 1910656"/>
                  <a:gd name="connsiteX3857" fmla="*/ 2793223 w 3162529"/>
                  <a:gd name="connsiteY3857" fmla="*/ 595485 h 1910656"/>
                  <a:gd name="connsiteX3858" fmla="*/ 2785228 w 3162529"/>
                  <a:gd name="connsiteY3858" fmla="*/ 611914 h 1910656"/>
                  <a:gd name="connsiteX3859" fmla="*/ 2781011 w 3162529"/>
                  <a:gd name="connsiteY3859" fmla="*/ 594168 h 1910656"/>
                  <a:gd name="connsiteX3860" fmla="*/ 2780836 w 3162529"/>
                  <a:gd name="connsiteY3860" fmla="*/ 593640 h 1910656"/>
                  <a:gd name="connsiteX3861" fmla="*/ 2780133 w 3162529"/>
                  <a:gd name="connsiteY3861" fmla="*/ 587930 h 1910656"/>
                  <a:gd name="connsiteX3862" fmla="*/ 2771435 w 3162529"/>
                  <a:gd name="connsiteY3862" fmla="*/ 567284 h 1910656"/>
                  <a:gd name="connsiteX3863" fmla="*/ 2753601 w 3162529"/>
                  <a:gd name="connsiteY3863" fmla="*/ 549186 h 1910656"/>
                  <a:gd name="connsiteX3864" fmla="*/ 2748505 w 3162529"/>
                  <a:gd name="connsiteY3864" fmla="*/ 541016 h 1910656"/>
                  <a:gd name="connsiteX3865" fmla="*/ 2742971 w 3162529"/>
                  <a:gd name="connsiteY3865" fmla="*/ 532319 h 1910656"/>
                  <a:gd name="connsiteX3866" fmla="*/ 2736996 w 3162529"/>
                  <a:gd name="connsiteY3866" fmla="*/ 541543 h 1910656"/>
                  <a:gd name="connsiteX3867" fmla="*/ 2735239 w 3162529"/>
                  <a:gd name="connsiteY3867" fmla="*/ 542949 h 1910656"/>
                  <a:gd name="connsiteX3868" fmla="*/ 2728826 w 3162529"/>
                  <a:gd name="connsiteY3868" fmla="*/ 548659 h 1910656"/>
                  <a:gd name="connsiteX3869" fmla="*/ 2721359 w 3162529"/>
                  <a:gd name="connsiteY3869" fmla="*/ 533461 h 1910656"/>
                  <a:gd name="connsiteX3870" fmla="*/ 2723643 w 3162529"/>
                  <a:gd name="connsiteY3870" fmla="*/ 530298 h 1910656"/>
                  <a:gd name="connsiteX3871" fmla="*/ 2735767 w 3162529"/>
                  <a:gd name="connsiteY3871" fmla="*/ 523709 h 1910656"/>
                  <a:gd name="connsiteX3872" fmla="*/ 2736821 w 3162529"/>
                  <a:gd name="connsiteY3872" fmla="*/ 523972 h 1910656"/>
                  <a:gd name="connsiteX3873" fmla="*/ 2728475 w 3162529"/>
                  <a:gd name="connsiteY3873" fmla="*/ 515890 h 1910656"/>
                  <a:gd name="connsiteX3874" fmla="*/ 2711958 w 3162529"/>
                  <a:gd name="connsiteY3874" fmla="*/ 497441 h 1910656"/>
                  <a:gd name="connsiteX3875" fmla="*/ 2703173 w 3162529"/>
                  <a:gd name="connsiteY3875" fmla="*/ 486371 h 1910656"/>
                  <a:gd name="connsiteX3876" fmla="*/ 2679013 w 3162529"/>
                  <a:gd name="connsiteY3876" fmla="*/ 461948 h 1910656"/>
                  <a:gd name="connsiteX3877" fmla="*/ 2672073 w 3162529"/>
                  <a:gd name="connsiteY3877" fmla="*/ 455183 h 1910656"/>
                  <a:gd name="connsiteX3878" fmla="*/ 2669876 w 3162529"/>
                  <a:gd name="connsiteY3878" fmla="*/ 453689 h 1910656"/>
                  <a:gd name="connsiteX3879" fmla="*/ 2666450 w 3162529"/>
                  <a:gd name="connsiteY3879" fmla="*/ 451317 h 1910656"/>
                  <a:gd name="connsiteX3880" fmla="*/ 2660564 w 3162529"/>
                  <a:gd name="connsiteY3880" fmla="*/ 447013 h 1910656"/>
                  <a:gd name="connsiteX3881" fmla="*/ 2645804 w 3162529"/>
                  <a:gd name="connsiteY3881" fmla="*/ 433132 h 1910656"/>
                  <a:gd name="connsiteX3882" fmla="*/ 2634032 w 3162529"/>
                  <a:gd name="connsiteY3882" fmla="*/ 417845 h 1910656"/>
                  <a:gd name="connsiteX3883" fmla="*/ 2634823 w 3162529"/>
                  <a:gd name="connsiteY3883" fmla="*/ 421799 h 1910656"/>
                  <a:gd name="connsiteX3884" fmla="*/ 2629991 w 3162529"/>
                  <a:gd name="connsiteY3884" fmla="*/ 429705 h 1910656"/>
                  <a:gd name="connsiteX3885" fmla="*/ 2629639 w 3162529"/>
                  <a:gd name="connsiteY3885" fmla="*/ 429969 h 1910656"/>
                  <a:gd name="connsiteX3886" fmla="*/ 2624632 w 3162529"/>
                  <a:gd name="connsiteY3886" fmla="*/ 432956 h 1910656"/>
                  <a:gd name="connsiteX3887" fmla="*/ 2617252 w 3162529"/>
                  <a:gd name="connsiteY3887" fmla="*/ 431638 h 1910656"/>
                  <a:gd name="connsiteX3888" fmla="*/ 2614616 w 3162529"/>
                  <a:gd name="connsiteY3888" fmla="*/ 419163 h 1910656"/>
                  <a:gd name="connsiteX3889" fmla="*/ 2619185 w 3162529"/>
                  <a:gd name="connsiteY3889" fmla="*/ 414243 h 1910656"/>
                  <a:gd name="connsiteX3890" fmla="*/ 2620590 w 3162529"/>
                  <a:gd name="connsiteY3890" fmla="*/ 412925 h 1910656"/>
                  <a:gd name="connsiteX3891" fmla="*/ 2624544 w 3162529"/>
                  <a:gd name="connsiteY3891" fmla="*/ 408972 h 1910656"/>
                  <a:gd name="connsiteX3892" fmla="*/ 2616373 w 3162529"/>
                  <a:gd name="connsiteY3892" fmla="*/ 402031 h 1910656"/>
                  <a:gd name="connsiteX3893" fmla="*/ 2585976 w 3162529"/>
                  <a:gd name="connsiteY3893" fmla="*/ 375500 h 1910656"/>
                  <a:gd name="connsiteX3894" fmla="*/ 2571304 w 3162529"/>
                  <a:gd name="connsiteY3894" fmla="*/ 362497 h 1910656"/>
                  <a:gd name="connsiteX3895" fmla="*/ 2565067 w 3162529"/>
                  <a:gd name="connsiteY3895" fmla="*/ 357226 h 1910656"/>
                  <a:gd name="connsiteX3896" fmla="*/ 2553821 w 3162529"/>
                  <a:gd name="connsiteY3896" fmla="*/ 347298 h 1910656"/>
                  <a:gd name="connsiteX3897" fmla="*/ 2539765 w 3162529"/>
                  <a:gd name="connsiteY3897" fmla="*/ 334296 h 1910656"/>
                  <a:gd name="connsiteX3898" fmla="*/ 2539765 w 3162529"/>
                  <a:gd name="connsiteY3898" fmla="*/ 334384 h 1910656"/>
                  <a:gd name="connsiteX3899" fmla="*/ 2539413 w 3162529"/>
                  <a:gd name="connsiteY3899" fmla="*/ 335526 h 1910656"/>
                  <a:gd name="connsiteX3900" fmla="*/ 2536953 w 3162529"/>
                  <a:gd name="connsiteY3900" fmla="*/ 343960 h 1910656"/>
                  <a:gd name="connsiteX3901" fmla="*/ 2529574 w 3162529"/>
                  <a:gd name="connsiteY3901" fmla="*/ 339216 h 1910656"/>
                  <a:gd name="connsiteX3902" fmla="*/ 2528695 w 3162529"/>
                  <a:gd name="connsiteY3902" fmla="*/ 338689 h 1910656"/>
                  <a:gd name="connsiteX3903" fmla="*/ 2524654 w 3162529"/>
                  <a:gd name="connsiteY3903" fmla="*/ 335702 h 1910656"/>
                  <a:gd name="connsiteX3904" fmla="*/ 2520349 w 3162529"/>
                  <a:gd name="connsiteY3904" fmla="*/ 327971 h 1910656"/>
                  <a:gd name="connsiteX3905" fmla="*/ 2518504 w 3162529"/>
                  <a:gd name="connsiteY3905" fmla="*/ 318219 h 1910656"/>
                  <a:gd name="connsiteX3906" fmla="*/ 2513672 w 3162529"/>
                  <a:gd name="connsiteY3906" fmla="*/ 314880 h 1910656"/>
                  <a:gd name="connsiteX3907" fmla="*/ 2513057 w 3162529"/>
                  <a:gd name="connsiteY3907" fmla="*/ 314529 h 1910656"/>
                  <a:gd name="connsiteX3908" fmla="*/ 2505326 w 3162529"/>
                  <a:gd name="connsiteY3908" fmla="*/ 310224 h 1910656"/>
                  <a:gd name="connsiteX3909" fmla="*/ 2482836 w 3162529"/>
                  <a:gd name="connsiteY3909" fmla="*/ 294059 h 1910656"/>
                  <a:gd name="connsiteX3910" fmla="*/ 2473787 w 3162529"/>
                  <a:gd name="connsiteY3910" fmla="*/ 285186 h 1910656"/>
                  <a:gd name="connsiteX3911" fmla="*/ 2474226 w 3162529"/>
                  <a:gd name="connsiteY3911" fmla="*/ 288261 h 1910656"/>
                  <a:gd name="connsiteX3912" fmla="*/ 2470887 w 3162529"/>
                  <a:gd name="connsiteY3912" fmla="*/ 298715 h 1910656"/>
                  <a:gd name="connsiteX3913" fmla="*/ 2461663 w 3162529"/>
                  <a:gd name="connsiteY3913" fmla="*/ 299506 h 1910656"/>
                  <a:gd name="connsiteX3914" fmla="*/ 2461311 w 3162529"/>
                  <a:gd name="connsiteY3914" fmla="*/ 299330 h 1910656"/>
                  <a:gd name="connsiteX3915" fmla="*/ 2453932 w 3162529"/>
                  <a:gd name="connsiteY3915" fmla="*/ 295640 h 1910656"/>
                  <a:gd name="connsiteX3916" fmla="*/ 2462717 w 3162529"/>
                  <a:gd name="connsiteY3916" fmla="*/ 285010 h 1910656"/>
                  <a:gd name="connsiteX3917" fmla="*/ 2466583 w 3162529"/>
                  <a:gd name="connsiteY3917" fmla="*/ 280354 h 1910656"/>
                  <a:gd name="connsiteX3918" fmla="*/ 2458852 w 3162529"/>
                  <a:gd name="connsiteY3918" fmla="*/ 276049 h 1910656"/>
                  <a:gd name="connsiteX3919" fmla="*/ 2455777 w 3162529"/>
                  <a:gd name="connsiteY3919" fmla="*/ 274556 h 1910656"/>
                  <a:gd name="connsiteX3920" fmla="*/ 2444443 w 3162529"/>
                  <a:gd name="connsiteY3920" fmla="*/ 267000 h 1910656"/>
                  <a:gd name="connsiteX3921" fmla="*/ 2436010 w 3162529"/>
                  <a:gd name="connsiteY3921" fmla="*/ 258654 h 1910656"/>
                  <a:gd name="connsiteX3922" fmla="*/ 2430738 w 3162529"/>
                  <a:gd name="connsiteY3922" fmla="*/ 270602 h 1910656"/>
                  <a:gd name="connsiteX3923" fmla="*/ 2428278 w 3162529"/>
                  <a:gd name="connsiteY3923" fmla="*/ 271569 h 1910656"/>
                  <a:gd name="connsiteX3924" fmla="*/ 2416857 w 3162529"/>
                  <a:gd name="connsiteY3924" fmla="*/ 272711 h 1910656"/>
                  <a:gd name="connsiteX3925" fmla="*/ 2413255 w 3162529"/>
                  <a:gd name="connsiteY3925" fmla="*/ 268669 h 1910656"/>
                  <a:gd name="connsiteX3926" fmla="*/ 2420284 w 3162529"/>
                  <a:gd name="connsiteY3926" fmla="*/ 252153 h 1910656"/>
                  <a:gd name="connsiteX3927" fmla="*/ 2428630 w 3162529"/>
                  <a:gd name="connsiteY3927" fmla="*/ 252944 h 1910656"/>
                  <a:gd name="connsiteX3928" fmla="*/ 2410620 w 3162529"/>
                  <a:gd name="connsiteY3928" fmla="*/ 241786 h 1910656"/>
                  <a:gd name="connsiteX3929" fmla="*/ 2398232 w 3162529"/>
                  <a:gd name="connsiteY3929" fmla="*/ 234319 h 1910656"/>
                  <a:gd name="connsiteX3930" fmla="*/ 2389008 w 3162529"/>
                  <a:gd name="connsiteY3930" fmla="*/ 228696 h 1910656"/>
                  <a:gd name="connsiteX3931" fmla="*/ 2371876 w 3162529"/>
                  <a:gd name="connsiteY3931" fmla="*/ 217890 h 1910656"/>
                  <a:gd name="connsiteX3932" fmla="*/ 2371613 w 3162529"/>
                  <a:gd name="connsiteY3932" fmla="*/ 217714 h 1910656"/>
                  <a:gd name="connsiteX3933" fmla="*/ 2349210 w 3162529"/>
                  <a:gd name="connsiteY3933" fmla="*/ 205063 h 1910656"/>
                  <a:gd name="connsiteX3934" fmla="*/ 2338755 w 3162529"/>
                  <a:gd name="connsiteY3934" fmla="*/ 199528 h 1910656"/>
                  <a:gd name="connsiteX3935" fmla="*/ 2334363 w 3162529"/>
                  <a:gd name="connsiteY3935" fmla="*/ 196717 h 1910656"/>
                  <a:gd name="connsiteX3936" fmla="*/ 2326192 w 3162529"/>
                  <a:gd name="connsiteY3936" fmla="*/ 191885 h 1910656"/>
                  <a:gd name="connsiteX3937" fmla="*/ 2311521 w 3162529"/>
                  <a:gd name="connsiteY3937" fmla="*/ 185296 h 1910656"/>
                  <a:gd name="connsiteX3938" fmla="*/ 2298167 w 3162529"/>
                  <a:gd name="connsiteY3938" fmla="*/ 178444 h 1910656"/>
                  <a:gd name="connsiteX3939" fmla="*/ 2274710 w 3162529"/>
                  <a:gd name="connsiteY3939" fmla="*/ 163948 h 1910656"/>
                  <a:gd name="connsiteX3940" fmla="*/ 2255294 w 3162529"/>
                  <a:gd name="connsiteY3940" fmla="*/ 155162 h 1910656"/>
                  <a:gd name="connsiteX3941" fmla="*/ 2247388 w 3162529"/>
                  <a:gd name="connsiteY3941" fmla="*/ 150945 h 1910656"/>
                  <a:gd name="connsiteX3942" fmla="*/ 2237108 w 3162529"/>
                  <a:gd name="connsiteY3942" fmla="*/ 146201 h 1910656"/>
                  <a:gd name="connsiteX3943" fmla="*/ 2214179 w 3162529"/>
                  <a:gd name="connsiteY3943" fmla="*/ 134429 h 1910656"/>
                  <a:gd name="connsiteX3944" fmla="*/ 2202758 w 3162529"/>
                  <a:gd name="connsiteY3944" fmla="*/ 130739 h 1910656"/>
                  <a:gd name="connsiteX3945" fmla="*/ 2181409 w 3162529"/>
                  <a:gd name="connsiteY3945" fmla="*/ 120196 h 1910656"/>
                  <a:gd name="connsiteX3946" fmla="*/ 2178774 w 3162529"/>
                  <a:gd name="connsiteY3946" fmla="*/ 119845 h 1910656"/>
                  <a:gd name="connsiteX3947" fmla="*/ 2170955 w 3162529"/>
                  <a:gd name="connsiteY3947" fmla="*/ 118352 h 1910656"/>
                  <a:gd name="connsiteX3948" fmla="*/ 2150660 w 3162529"/>
                  <a:gd name="connsiteY3948" fmla="*/ 111587 h 1910656"/>
                  <a:gd name="connsiteX3949" fmla="*/ 2130103 w 3162529"/>
                  <a:gd name="connsiteY3949" fmla="*/ 100342 h 1910656"/>
                  <a:gd name="connsiteX3950" fmla="*/ 2131069 w 3162529"/>
                  <a:gd name="connsiteY3950" fmla="*/ 101220 h 1910656"/>
                  <a:gd name="connsiteX3951" fmla="*/ 2132123 w 3162529"/>
                  <a:gd name="connsiteY3951" fmla="*/ 102099 h 1910656"/>
                  <a:gd name="connsiteX3952" fmla="*/ 2137043 w 3162529"/>
                  <a:gd name="connsiteY3952" fmla="*/ 111060 h 1910656"/>
                  <a:gd name="connsiteX3953" fmla="*/ 2133529 w 3162529"/>
                  <a:gd name="connsiteY3953" fmla="*/ 118176 h 1910656"/>
                  <a:gd name="connsiteX3954" fmla="*/ 2132562 w 3162529"/>
                  <a:gd name="connsiteY3954" fmla="*/ 119582 h 1910656"/>
                  <a:gd name="connsiteX3955" fmla="*/ 2128346 w 3162529"/>
                  <a:gd name="connsiteY3955" fmla="*/ 126258 h 1910656"/>
                  <a:gd name="connsiteX3956" fmla="*/ 2117803 w 3162529"/>
                  <a:gd name="connsiteY3956" fmla="*/ 116507 h 1910656"/>
                  <a:gd name="connsiteX3957" fmla="*/ 2117715 w 3162529"/>
                  <a:gd name="connsiteY3957" fmla="*/ 113783 h 1910656"/>
                  <a:gd name="connsiteX3958" fmla="*/ 2120878 w 3162529"/>
                  <a:gd name="connsiteY3958" fmla="*/ 102801 h 1910656"/>
                  <a:gd name="connsiteX3959" fmla="*/ 2123689 w 3162529"/>
                  <a:gd name="connsiteY3959" fmla="*/ 97969 h 1910656"/>
                  <a:gd name="connsiteX3960" fmla="*/ 2113059 w 3162529"/>
                  <a:gd name="connsiteY3960" fmla="*/ 94367 h 1910656"/>
                  <a:gd name="connsiteX3961" fmla="*/ 2102341 w 3162529"/>
                  <a:gd name="connsiteY3961" fmla="*/ 90765 h 1910656"/>
                  <a:gd name="connsiteX3962" fmla="*/ 2089251 w 3162529"/>
                  <a:gd name="connsiteY3962" fmla="*/ 86285 h 1910656"/>
                  <a:gd name="connsiteX3963" fmla="*/ 2088987 w 3162529"/>
                  <a:gd name="connsiteY3963" fmla="*/ 113168 h 1910656"/>
                  <a:gd name="connsiteX3964" fmla="*/ 2105855 w 3162529"/>
                  <a:gd name="connsiteY3964" fmla="*/ 124413 h 1910656"/>
                  <a:gd name="connsiteX3965" fmla="*/ 2095576 w 3162529"/>
                  <a:gd name="connsiteY3965" fmla="*/ 128279 h 1910656"/>
                  <a:gd name="connsiteX3966" fmla="*/ 2099530 w 3162529"/>
                  <a:gd name="connsiteY3966" fmla="*/ 128982 h 1910656"/>
                  <a:gd name="connsiteX3967" fmla="*/ 2105855 w 3162529"/>
                  <a:gd name="connsiteY3967" fmla="*/ 130212 h 1910656"/>
                  <a:gd name="connsiteX3968" fmla="*/ 2127643 w 3162529"/>
                  <a:gd name="connsiteY3968" fmla="*/ 130475 h 1910656"/>
                  <a:gd name="connsiteX3969" fmla="*/ 2130981 w 3162529"/>
                  <a:gd name="connsiteY3969" fmla="*/ 129421 h 1910656"/>
                  <a:gd name="connsiteX3970" fmla="*/ 2131596 w 3162529"/>
                  <a:gd name="connsiteY3970" fmla="*/ 129333 h 1910656"/>
                  <a:gd name="connsiteX3971" fmla="*/ 2140733 w 3162529"/>
                  <a:gd name="connsiteY3971" fmla="*/ 126961 h 1910656"/>
                  <a:gd name="connsiteX3972" fmla="*/ 2139767 w 3162529"/>
                  <a:gd name="connsiteY3972" fmla="*/ 136362 h 1910656"/>
                  <a:gd name="connsiteX3973" fmla="*/ 2139767 w 3162529"/>
                  <a:gd name="connsiteY3973" fmla="*/ 136801 h 1910656"/>
                  <a:gd name="connsiteX3974" fmla="*/ 2138976 w 3162529"/>
                  <a:gd name="connsiteY3974" fmla="*/ 141633 h 1910656"/>
                  <a:gd name="connsiteX3975" fmla="*/ 2141699 w 3162529"/>
                  <a:gd name="connsiteY3975" fmla="*/ 143038 h 1910656"/>
                  <a:gd name="connsiteX3976" fmla="*/ 2163839 w 3162529"/>
                  <a:gd name="connsiteY3976" fmla="*/ 149188 h 1910656"/>
                  <a:gd name="connsiteX3977" fmla="*/ 2164453 w 3162529"/>
                  <a:gd name="connsiteY3977" fmla="*/ 149188 h 1910656"/>
                  <a:gd name="connsiteX3978" fmla="*/ 2169461 w 3162529"/>
                  <a:gd name="connsiteY3978" fmla="*/ 146113 h 1910656"/>
                  <a:gd name="connsiteX3979" fmla="*/ 2179740 w 3162529"/>
                  <a:gd name="connsiteY3979" fmla="*/ 144620 h 1910656"/>
                  <a:gd name="connsiteX3980" fmla="*/ 2186944 w 3162529"/>
                  <a:gd name="connsiteY3980" fmla="*/ 154899 h 1910656"/>
                  <a:gd name="connsiteX3981" fmla="*/ 2183342 w 3162529"/>
                  <a:gd name="connsiteY3981" fmla="*/ 160697 h 1910656"/>
                  <a:gd name="connsiteX3982" fmla="*/ 2189580 w 3162529"/>
                  <a:gd name="connsiteY3982" fmla="*/ 162366 h 1910656"/>
                  <a:gd name="connsiteX3983" fmla="*/ 2197399 w 3162529"/>
                  <a:gd name="connsiteY3983" fmla="*/ 165090 h 1910656"/>
                  <a:gd name="connsiteX3984" fmla="*/ 2198453 w 3162529"/>
                  <a:gd name="connsiteY3984" fmla="*/ 165793 h 1910656"/>
                  <a:gd name="connsiteX3985" fmla="*/ 2205218 w 3162529"/>
                  <a:gd name="connsiteY3985" fmla="*/ 169482 h 1910656"/>
                  <a:gd name="connsiteX3986" fmla="*/ 2220680 w 3162529"/>
                  <a:gd name="connsiteY3986" fmla="*/ 177477 h 1910656"/>
                  <a:gd name="connsiteX3987" fmla="*/ 2228235 w 3162529"/>
                  <a:gd name="connsiteY3987" fmla="*/ 178004 h 1910656"/>
                  <a:gd name="connsiteX3988" fmla="*/ 2236845 w 3162529"/>
                  <a:gd name="connsiteY3988" fmla="*/ 179761 h 1910656"/>
                  <a:gd name="connsiteX3989" fmla="*/ 2240271 w 3162529"/>
                  <a:gd name="connsiteY3989" fmla="*/ 187756 h 1910656"/>
                  <a:gd name="connsiteX3990" fmla="*/ 2276819 w 3162529"/>
                  <a:gd name="connsiteY3990" fmla="*/ 199001 h 1910656"/>
                  <a:gd name="connsiteX3991" fmla="*/ 2290612 w 3162529"/>
                  <a:gd name="connsiteY3991" fmla="*/ 176774 h 1910656"/>
                  <a:gd name="connsiteX3992" fmla="*/ 2288503 w 3162529"/>
                  <a:gd name="connsiteY3992" fmla="*/ 203745 h 1910656"/>
                  <a:gd name="connsiteX3993" fmla="*/ 2287009 w 3162529"/>
                  <a:gd name="connsiteY3993" fmla="*/ 209192 h 1910656"/>
                  <a:gd name="connsiteX3994" fmla="*/ 2286922 w 3162529"/>
                  <a:gd name="connsiteY3994" fmla="*/ 209368 h 1910656"/>
                  <a:gd name="connsiteX3995" fmla="*/ 2293072 w 3162529"/>
                  <a:gd name="connsiteY3995" fmla="*/ 213146 h 1910656"/>
                  <a:gd name="connsiteX3996" fmla="*/ 2294477 w 3162529"/>
                  <a:gd name="connsiteY3996" fmla="*/ 214112 h 1910656"/>
                  <a:gd name="connsiteX3997" fmla="*/ 2308534 w 3162529"/>
                  <a:gd name="connsiteY3997" fmla="*/ 219823 h 1910656"/>
                  <a:gd name="connsiteX3998" fmla="*/ 2316704 w 3162529"/>
                  <a:gd name="connsiteY3998" fmla="*/ 222195 h 1910656"/>
                  <a:gd name="connsiteX3999" fmla="*/ 2324611 w 3162529"/>
                  <a:gd name="connsiteY3999" fmla="*/ 216133 h 1910656"/>
                  <a:gd name="connsiteX4000" fmla="*/ 2331200 w 3162529"/>
                  <a:gd name="connsiteY4000" fmla="*/ 220262 h 1910656"/>
                  <a:gd name="connsiteX4001" fmla="*/ 2332869 w 3162529"/>
                  <a:gd name="connsiteY4001" fmla="*/ 225533 h 1910656"/>
                  <a:gd name="connsiteX4002" fmla="*/ 2333308 w 3162529"/>
                  <a:gd name="connsiteY4002" fmla="*/ 226939 h 1910656"/>
                  <a:gd name="connsiteX4003" fmla="*/ 2336032 w 3162529"/>
                  <a:gd name="connsiteY4003" fmla="*/ 236163 h 1910656"/>
                  <a:gd name="connsiteX4004" fmla="*/ 2346486 w 3162529"/>
                  <a:gd name="connsiteY4004" fmla="*/ 242928 h 1910656"/>
                  <a:gd name="connsiteX4005" fmla="*/ 2349737 w 3162529"/>
                  <a:gd name="connsiteY4005" fmla="*/ 245740 h 1910656"/>
                  <a:gd name="connsiteX4006" fmla="*/ 2354218 w 3162529"/>
                  <a:gd name="connsiteY4006" fmla="*/ 249078 h 1910656"/>
                  <a:gd name="connsiteX4007" fmla="*/ 2371701 w 3162529"/>
                  <a:gd name="connsiteY4007" fmla="*/ 256809 h 1910656"/>
                  <a:gd name="connsiteX4008" fmla="*/ 2372579 w 3162529"/>
                  <a:gd name="connsiteY4008" fmla="*/ 256721 h 1910656"/>
                  <a:gd name="connsiteX4009" fmla="*/ 2384176 w 3162529"/>
                  <a:gd name="connsiteY4009" fmla="*/ 260323 h 1910656"/>
                  <a:gd name="connsiteX4010" fmla="*/ 2385318 w 3162529"/>
                  <a:gd name="connsiteY4010" fmla="*/ 268582 h 1910656"/>
                  <a:gd name="connsiteX4011" fmla="*/ 2386109 w 3162529"/>
                  <a:gd name="connsiteY4011" fmla="*/ 269197 h 1910656"/>
                  <a:gd name="connsiteX4012" fmla="*/ 2391731 w 3162529"/>
                  <a:gd name="connsiteY4012" fmla="*/ 272447 h 1910656"/>
                  <a:gd name="connsiteX4013" fmla="*/ 2422217 w 3162529"/>
                  <a:gd name="connsiteY4013" fmla="*/ 283077 h 1910656"/>
                  <a:gd name="connsiteX4014" fmla="*/ 2427927 w 3162529"/>
                  <a:gd name="connsiteY4014" fmla="*/ 284044 h 1910656"/>
                  <a:gd name="connsiteX4015" fmla="*/ 2428981 w 3162529"/>
                  <a:gd name="connsiteY4015" fmla="*/ 284395 h 1910656"/>
                  <a:gd name="connsiteX4016" fmla="*/ 2451120 w 3162529"/>
                  <a:gd name="connsiteY4016" fmla="*/ 290018 h 1910656"/>
                  <a:gd name="connsiteX4017" fmla="*/ 2431178 w 3162529"/>
                  <a:gd name="connsiteY4017" fmla="*/ 296431 h 1910656"/>
                  <a:gd name="connsiteX4018" fmla="*/ 2435570 w 3162529"/>
                  <a:gd name="connsiteY4018" fmla="*/ 299945 h 1910656"/>
                  <a:gd name="connsiteX4019" fmla="*/ 2449012 w 3162529"/>
                  <a:gd name="connsiteY4019" fmla="*/ 308906 h 1910656"/>
                  <a:gd name="connsiteX4020" fmla="*/ 2461575 w 3162529"/>
                  <a:gd name="connsiteY4020" fmla="*/ 316198 h 1910656"/>
                  <a:gd name="connsiteX4021" fmla="*/ 2463244 w 3162529"/>
                  <a:gd name="connsiteY4021" fmla="*/ 317692 h 1910656"/>
                  <a:gd name="connsiteX4022" fmla="*/ 2470800 w 3162529"/>
                  <a:gd name="connsiteY4022" fmla="*/ 324984 h 1910656"/>
                  <a:gd name="connsiteX4023" fmla="*/ 2493027 w 3162529"/>
                  <a:gd name="connsiteY4023" fmla="*/ 338250 h 1910656"/>
                  <a:gd name="connsiteX4024" fmla="*/ 2497332 w 3162529"/>
                  <a:gd name="connsiteY4024" fmla="*/ 339392 h 1910656"/>
                  <a:gd name="connsiteX4025" fmla="*/ 2496014 w 3162529"/>
                  <a:gd name="connsiteY4025" fmla="*/ 321557 h 1910656"/>
                  <a:gd name="connsiteX4026" fmla="*/ 2509280 w 3162529"/>
                  <a:gd name="connsiteY4026" fmla="*/ 338689 h 1910656"/>
                  <a:gd name="connsiteX4027" fmla="*/ 2510510 w 3162529"/>
                  <a:gd name="connsiteY4027" fmla="*/ 340270 h 1910656"/>
                  <a:gd name="connsiteX4028" fmla="*/ 2514111 w 3162529"/>
                  <a:gd name="connsiteY4028" fmla="*/ 345102 h 1910656"/>
                  <a:gd name="connsiteX4029" fmla="*/ 2515254 w 3162529"/>
                  <a:gd name="connsiteY4029" fmla="*/ 351164 h 1910656"/>
                  <a:gd name="connsiteX4030" fmla="*/ 2515254 w 3162529"/>
                  <a:gd name="connsiteY4030" fmla="*/ 351428 h 1910656"/>
                  <a:gd name="connsiteX4031" fmla="*/ 2515254 w 3162529"/>
                  <a:gd name="connsiteY4031" fmla="*/ 356787 h 1910656"/>
                  <a:gd name="connsiteX4032" fmla="*/ 2511652 w 3162529"/>
                  <a:gd name="connsiteY4032" fmla="*/ 357402 h 1910656"/>
                  <a:gd name="connsiteX4033" fmla="*/ 2511739 w 3162529"/>
                  <a:gd name="connsiteY4033" fmla="*/ 357577 h 1910656"/>
                  <a:gd name="connsiteX4034" fmla="*/ 2515342 w 3162529"/>
                  <a:gd name="connsiteY4034" fmla="*/ 359247 h 1910656"/>
                  <a:gd name="connsiteX4035" fmla="*/ 2532649 w 3162529"/>
                  <a:gd name="connsiteY4035" fmla="*/ 362761 h 1910656"/>
                  <a:gd name="connsiteX4036" fmla="*/ 2536778 w 3162529"/>
                  <a:gd name="connsiteY4036" fmla="*/ 366187 h 1910656"/>
                  <a:gd name="connsiteX4037" fmla="*/ 2547145 w 3162529"/>
                  <a:gd name="connsiteY4037" fmla="*/ 361794 h 1910656"/>
                  <a:gd name="connsiteX4038" fmla="*/ 2547145 w 3162529"/>
                  <a:gd name="connsiteY4038" fmla="*/ 361794 h 1910656"/>
                  <a:gd name="connsiteX4039" fmla="*/ 2554963 w 3162529"/>
                  <a:gd name="connsiteY4039" fmla="*/ 365660 h 1910656"/>
                  <a:gd name="connsiteX4040" fmla="*/ 2556633 w 3162529"/>
                  <a:gd name="connsiteY4040" fmla="*/ 374006 h 1910656"/>
                  <a:gd name="connsiteX4041" fmla="*/ 2550746 w 3162529"/>
                  <a:gd name="connsiteY4041" fmla="*/ 379102 h 1910656"/>
                  <a:gd name="connsiteX4042" fmla="*/ 2545036 w 3162529"/>
                  <a:gd name="connsiteY4042" fmla="*/ 379014 h 1910656"/>
                  <a:gd name="connsiteX4043" fmla="*/ 2554788 w 3162529"/>
                  <a:gd name="connsiteY4043" fmla="*/ 393334 h 1910656"/>
                  <a:gd name="connsiteX4044" fmla="*/ 2564188 w 3162529"/>
                  <a:gd name="connsiteY4044" fmla="*/ 402471 h 1910656"/>
                  <a:gd name="connsiteX4045" fmla="*/ 2563925 w 3162529"/>
                  <a:gd name="connsiteY4045" fmla="*/ 401680 h 1910656"/>
                  <a:gd name="connsiteX4046" fmla="*/ 2564540 w 3162529"/>
                  <a:gd name="connsiteY4046" fmla="*/ 392104 h 1910656"/>
                  <a:gd name="connsiteX4047" fmla="*/ 2567966 w 3162529"/>
                  <a:gd name="connsiteY4047" fmla="*/ 384636 h 1910656"/>
                  <a:gd name="connsiteX4048" fmla="*/ 2593092 w 3162529"/>
                  <a:gd name="connsiteY4048" fmla="*/ 403788 h 1910656"/>
                  <a:gd name="connsiteX4049" fmla="*/ 2579738 w 3162529"/>
                  <a:gd name="connsiteY4049" fmla="*/ 405282 h 1910656"/>
                  <a:gd name="connsiteX4050" fmla="*/ 2580968 w 3162529"/>
                  <a:gd name="connsiteY4050" fmla="*/ 406248 h 1910656"/>
                  <a:gd name="connsiteX4051" fmla="*/ 2583780 w 3162529"/>
                  <a:gd name="connsiteY4051" fmla="*/ 419602 h 1910656"/>
                  <a:gd name="connsiteX4052" fmla="*/ 2617076 w 3162529"/>
                  <a:gd name="connsiteY4052" fmla="*/ 440599 h 1910656"/>
                  <a:gd name="connsiteX4053" fmla="*/ 2621205 w 3162529"/>
                  <a:gd name="connsiteY4053" fmla="*/ 442444 h 1910656"/>
                  <a:gd name="connsiteX4054" fmla="*/ 2621645 w 3162529"/>
                  <a:gd name="connsiteY4054" fmla="*/ 442708 h 1910656"/>
                  <a:gd name="connsiteX4055" fmla="*/ 2629288 w 3162529"/>
                  <a:gd name="connsiteY4055" fmla="*/ 446925 h 1910656"/>
                  <a:gd name="connsiteX4056" fmla="*/ 2623138 w 3162529"/>
                  <a:gd name="connsiteY4056" fmla="*/ 453074 h 1910656"/>
                  <a:gd name="connsiteX4057" fmla="*/ 2622699 w 3162529"/>
                  <a:gd name="connsiteY4057" fmla="*/ 453602 h 1910656"/>
                  <a:gd name="connsiteX4058" fmla="*/ 2622260 w 3162529"/>
                  <a:gd name="connsiteY4058" fmla="*/ 454129 h 1910656"/>
                  <a:gd name="connsiteX4059" fmla="*/ 2623665 w 3162529"/>
                  <a:gd name="connsiteY4059" fmla="*/ 455359 h 1910656"/>
                  <a:gd name="connsiteX4060" fmla="*/ 2633768 w 3162529"/>
                  <a:gd name="connsiteY4060" fmla="*/ 464495 h 1910656"/>
                  <a:gd name="connsiteX4061" fmla="*/ 2642202 w 3162529"/>
                  <a:gd name="connsiteY4061" fmla="*/ 471699 h 1910656"/>
                  <a:gd name="connsiteX4062" fmla="*/ 2659070 w 3162529"/>
                  <a:gd name="connsiteY4062" fmla="*/ 489446 h 1910656"/>
                  <a:gd name="connsiteX4063" fmla="*/ 2675147 w 3162529"/>
                  <a:gd name="connsiteY4063" fmla="*/ 507807 h 1910656"/>
                  <a:gd name="connsiteX4064" fmla="*/ 2678574 w 3162529"/>
                  <a:gd name="connsiteY4064" fmla="*/ 512376 h 1910656"/>
                  <a:gd name="connsiteX4065" fmla="*/ 2678837 w 3162529"/>
                  <a:gd name="connsiteY4065" fmla="*/ 512815 h 1910656"/>
                  <a:gd name="connsiteX4066" fmla="*/ 2683494 w 3162529"/>
                  <a:gd name="connsiteY4066" fmla="*/ 509037 h 1910656"/>
                  <a:gd name="connsiteX4067" fmla="*/ 2687623 w 3162529"/>
                  <a:gd name="connsiteY4067" fmla="*/ 514221 h 1910656"/>
                  <a:gd name="connsiteX4068" fmla="*/ 2690258 w 3162529"/>
                  <a:gd name="connsiteY4068" fmla="*/ 524236 h 1910656"/>
                  <a:gd name="connsiteX4069" fmla="*/ 2690258 w 3162529"/>
                  <a:gd name="connsiteY4069" fmla="*/ 525993 h 1910656"/>
                  <a:gd name="connsiteX4070" fmla="*/ 2697111 w 3162529"/>
                  <a:gd name="connsiteY4070" fmla="*/ 532934 h 1910656"/>
                  <a:gd name="connsiteX4071" fmla="*/ 2707478 w 3162529"/>
                  <a:gd name="connsiteY4071" fmla="*/ 542861 h 1910656"/>
                  <a:gd name="connsiteX4072" fmla="*/ 2721183 w 3162529"/>
                  <a:gd name="connsiteY4072" fmla="*/ 551119 h 1910656"/>
                  <a:gd name="connsiteX4073" fmla="*/ 2723906 w 3162529"/>
                  <a:gd name="connsiteY4073" fmla="*/ 552613 h 1910656"/>
                  <a:gd name="connsiteX4074" fmla="*/ 2725751 w 3162529"/>
                  <a:gd name="connsiteY4074" fmla="*/ 552261 h 1910656"/>
                  <a:gd name="connsiteX4075" fmla="*/ 2746397 w 3162529"/>
                  <a:gd name="connsiteY4075" fmla="*/ 550065 h 1910656"/>
                  <a:gd name="connsiteX4076" fmla="*/ 2729792 w 3162529"/>
                  <a:gd name="connsiteY4076" fmla="*/ 564649 h 1910656"/>
                  <a:gd name="connsiteX4077" fmla="*/ 2728123 w 3162529"/>
                  <a:gd name="connsiteY4077" fmla="*/ 566142 h 1910656"/>
                  <a:gd name="connsiteX4078" fmla="*/ 2731110 w 3162529"/>
                  <a:gd name="connsiteY4078" fmla="*/ 569744 h 1910656"/>
                  <a:gd name="connsiteX4079" fmla="*/ 2747100 w 3162529"/>
                  <a:gd name="connsiteY4079" fmla="*/ 585031 h 1910656"/>
                  <a:gd name="connsiteX4080" fmla="*/ 2752722 w 3162529"/>
                  <a:gd name="connsiteY4080" fmla="*/ 589072 h 1910656"/>
                  <a:gd name="connsiteX4081" fmla="*/ 2752810 w 3162529"/>
                  <a:gd name="connsiteY4081" fmla="*/ 588984 h 1910656"/>
                  <a:gd name="connsiteX4082" fmla="*/ 2753249 w 3162529"/>
                  <a:gd name="connsiteY4082" fmla="*/ 588721 h 1910656"/>
                  <a:gd name="connsiteX4083" fmla="*/ 2761595 w 3162529"/>
                  <a:gd name="connsiteY4083" fmla="*/ 588018 h 1910656"/>
                  <a:gd name="connsiteX4084" fmla="*/ 2766340 w 3162529"/>
                  <a:gd name="connsiteY4084" fmla="*/ 591620 h 1910656"/>
                  <a:gd name="connsiteX4085" fmla="*/ 2767482 w 3162529"/>
                  <a:gd name="connsiteY4085" fmla="*/ 592586 h 1910656"/>
                  <a:gd name="connsiteX4086" fmla="*/ 2770030 w 3162529"/>
                  <a:gd name="connsiteY4086" fmla="*/ 594783 h 1910656"/>
                  <a:gd name="connsiteX4087" fmla="*/ 2769766 w 3162529"/>
                  <a:gd name="connsiteY4087" fmla="*/ 598121 h 1910656"/>
                  <a:gd name="connsiteX4088" fmla="*/ 2768800 w 3162529"/>
                  <a:gd name="connsiteY4088" fmla="*/ 605237 h 1910656"/>
                  <a:gd name="connsiteX4089" fmla="*/ 2767218 w 3162529"/>
                  <a:gd name="connsiteY4089" fmla="*/ 612090 h 1910656"/>
                  <a:gd name="connsiteX4090" fmla="*/ 2770820 w 3162529"/>
                  <a:gd name="connsiteY4090" fmla="*/ 613320 h 1910656"/>
                  <a:gd name="connsiteX4091" fmla="*/ 2775828 w 3162529"/>
                  <a:gd name="connsiteY4091" fmla="*/ 615340 h 1910656"/>
                  <a:gd name="connsiteX4092" fmla="*/ 2777409 w 3162529"/>
                  <a:gd name="connsiteY4092" fmla="*/ 616131 h 1910656"/>
                  <a:gd name="connsiteX4093" fmla="*/ 2784262 w 3162529"/>
                  <a:gd name="connsiteY4093" fmla="*/ 620436 h 1910656"/>
                  <a:gd name="connsiteX4094" fmla="*/ 2785580 w 3162529"/>
                  <a:gd name="connsiteY4094" fmla="*/ 623774 h 1910656"/>
                  <a:gd name="connsiteX4095" fmla="*/ 2791729 w 3162529"/>
                  <a:gd name="connsiteY4095" fmla="*/ 621666 h 1910656"/>
                  <a:gd name="connsiteX4096" fmla="*/ 2795771 w 3162529"/>
                  <a:gd name="connsiteY4096" fmla="*/ 622632 h 1910656"/>
                  <a:gd name="connsiteX4097" fmla="*/ 2814396 w 3162529"/>
                  <a:gd name="connsiteY4097" fmla="*/ 627464 h 1910656"/>
                  <a:gd name="connsiteX4098" fmla="*/ 2797352 w 3162529"/>
                  <a:gd name="connsiteY4098" fmla="*/ 635107 h 1910656"/>
                  <a:gd name="connsiteX4099" fmla="*/ 2788742 w 3162529"/>
                  <a:gd name="connsiteY4099" fmla="*/ 636162 h 1910656"/>
                  <a:gd name="connsiteX4100" fmla="*/ 2785492 w 3162529"/>
                  <a:gd name="connsiteY4100" fmla="*/ 635459 h 1910656"/>
                  <a:gd name="connsiteX4101" fmla="*/ 2785668 w 3162529"/>
                  <a:gd name="connsiteY4101" fmla="*/ 638270 h 1910656"/>
                  <a:gd name="connsiteX4102" fmla="*/ 2786546 w 3162529"/>
                  <a:gd name="connsiteY4102" fmla="*/ 639237 h 1910656"/>
                  <a:gd name="connsiteX4103" fmla="*/ 2797440 w 3162529"/>
                  <a:gd name="connsiteY4103" fmla="*/ 651448 h 1910656"/>
                  <a:gd name="connsiteX4104" fmla="*/ 2802623 w 3162529"/>
                  <a:gd name="connsiteY4104" fmla="*/ 658916 h 1910656"/>
                  <a:gd name="connsiteX4105" fmla="*/ 2803326 w 3162529"/>
                  <a:gd name="connsiteY4105" fmla="*/ 660146 h 1910656"/>
                  <a:gd name="connsiteX4106" fmla="*/ 2807367 w 3162529"/>
                  <a:gd name="connsiteY4106" fmla="*/ 663660 h 1910656"/>
                  <a:gd name="connsiteX4107" fmla="*/ 2817031 w 3162529"/>
                  <a:gd name="connsiteY4107" fmla="*/ 666998 h 1910656"/>
                  <a:gd name="connsiteX4108" fmla="*/ 2816856 w 3162529"/>
                  <a:gd name="connsiteY4108" fmla="*/ 665768 h 1910656"/>
                  <a:gd name="connsiteX4109" fmla="*/ 2824675 w 3162529"/>
                  <a:gd name="connsiteY4109" fmla="*/ 666296 h 1910656"/>
                  <a:gd name="connsiteX4110" fmla="*/ 2828716 w 3162529"/>
                  <a:gd name="connsiteY4110" fmla="*/ 667350 h 1910656"/>
                  <a:gd name="connsiteX4111" fmla="*/ 2830737 w 3162529"/>
                  <a:gd name="connsiteY4111" fmla="*/ 669107 h 1910656"/>
                  <a:gd name="connsiteX4112" fmla="*/ 2832054 w 3162529"/>
                  <a:gd name="connsiteY4112" fmla="*/ 670425 h 1910656"/>
                  <a:gd name="connsiteX4113" fmla="*/ 2832494 w 3162529"/>
                  <a:gd name="connsiteY4113" fmla="*/ 672270 h 1910656"/>
                  <a:gd name="connsiteX4114" fmla="*/ 2832494 w 3162529"/>
                  <a:gd name="connsiteY4114" fmla="*/ 677804 h 1910656"/>
                  <a:gd name="connsiteX4115" fmla="*/ 2844530 w 3162529"/>
                  <a:gd name="connsiteY4115" fmla="*/ 678859 h 1910656"/>
                  <a:gd name="connsiteX4116" fmla="*/ 2835481 w 3162529"/>
                  <a:gd name="connsiteY4116" fmla="*/ 689489 h 1910656"/>
                  <a:gd name="connsiteX4117" fmla="*/ 2827310 w 3162529"/>
                  <a:gd name="connsiteY4117" fmla="*/ 694936 h 1910656"/>
                  <a:gd name="connsiteX4118" fmla="*/ 2838819 w 3162529"/>
                  <a:gd name="connsiteY4118" fmla="*/ 702755 h 1910656"/>
                  <a:gd name="connsiteX4119" fmla="*/ 2847780 w 3162529"/>
                  <a:gd name="connsiteY4119" fmla="*/ 708026 h 1910656"/>
                  <a:gd name="connsiteX4120" fmla="*/ 2844617 w 3162529"/>
                  <a:gd name="connsiteY4120" fmla="*/ 717163 h 1910656"/>
                  <a:gd name="connsiteX4121" fmla="*/ 2845672 w 3162529"/>
                  <a:gd name="connsiteY4121" fmla="*/ 717954 h 1910656"/>
                  <a:gd name="connsiteX4122" fmla="*/ 2853403 w 3162529"/>
                  <a:gd name="connsiteY4122" fmla="*/ 728847 h 1910656"/>
                  <a:gd name="connsiteX4123" fmla="*/ 2863769 w 3162529"/>
                  <a:gd name="connsiteY4123" fmla="*/ 750284 h 1910656"/>
                  <a:gd name="connsiteX4124" fmla="*/ 2867811 w 3162529"/>
                  <a:gd name="connsiteY4124" fmla="*/ 755994 h 1910656"/>
                  <a:gd name="connsiteX4125" fmla="*/ 2867986 w 3162529"/>
                  <a:gd name="connsiteY4125" fmla="*/ 756082 h 1910656"/>
                  <a:gd name="connsiteX4126" fmla="*/ 2871676 w 3162529"/>
                  <a:gd name="connsiteY4126" fmla="*/ 761353 h 1910656"/>
                  <a:gd name="connsiteX4127" fmla="*/ 2886963 w 3162529"/>
                  <a:gd name="connsiteY4127" fmla="*/ 783229 h 1910656"/>
                  <a:gd name="connsiteX4128" fmla="*/ 2891356 w 3162529"/>
                  <a:gd name="connsiteY4128" fmla="*/ 789818 h 1910656"/>
                  <a:gd name="connsiteX4129" fmla="*/ 2899438 w 3162529"/>
                  <a:gd name="connsiteY4129" fmla="*/ 786743 h 1910656"/>
                  <a:gd name="connsiteX4130" fmla="*/ 2906027 w 3162529"/>
                  <a:gd name="connsiteY4130" fmla="*/ 795089 h 1910656"/>
                  <a:gd name="connsiteX4131" fmla="*/ 2904270 w 3162529"/>
                  <a:gd name="connsiteY4131" fmla="*/ 802205 h 1910656"/>
                  <a:gd name="connsiteX4132" fmla="*/ 2903743 w 3162529"/>
                  <a:gd name="connsiteY4132" fmla="*/ 803260 h 1910656"/>
                  <a:gd name="connsiteX4133" fmla="*/ 2900932 w 3162529"/>
                  <a:gd name="connsiteY4133" fmla="*/ 810464 h 1910656"/>
                  <a:gd name="connsiteX4134" fmla="*/ 2904973 w 3162529"/>
                  <a:gd name="connsiteY4134" fmla="*/ 812660 h 1910656"/>
                  <a:gd name="connsiteX4135" fmla="*/ 2912441 w 3162529"/>
                  <a:gd name="connsiteY4135" fmla="*/ 818722 h 1910656"/>
                  <a:gd name="connsiteX4136" fmla="*/ 2914373 w 3162529"/>
                  <a:gd name="connsiteY4136" fmla="*/ 820830 h 1910656"/>
                  <a:gd name="connsiteX4137" fmla="*/ 2917009 w 3162529"/>
                  <a:gd name="connsiteY4137" fmla="*/ 838401 h 1910656"/>
                  <a:gd name="connsiteX4138" fmla="*/ 2914725 w 3162529"/>
                  <a:gd name="connsiteY4138" fmla="*/ 840510 h 1910656"/>
                  <a:gd name="connsiteX4139" fmla="*/ 2932735 w 3162529"/>
                  <a:gd name="connsiteY4139" fmla="*/ 831548 h 1910656"/>
                  <a:gd name="connsiteX4140" fmla="*/ 2932647 w 3162529"/>
                  <a:gd name="connsiteY4140" fmla="*/ 831724 h 1910656"/>
                  <a:gd name="connsiteX4141" fmla="*/ 2932823 w 3162529"/>
                  <a:gd name="connsiteY4141" fmla="*/ 831724 h 1910656"/>
                  <a:gd name="connsiteX4142" fmla="*/ 2932735 w 3162529"/>
                  <a:gd name="connsiteY4142" fmla="*/ 831548 h 1910656"/>
                  <a:gd name="connsiteX4143" fmla="*/ 2932559 w 3162529"/>
                  <a:gd name="connsiteY4143" fmla="*/ 831373 h 1910656"/>
                  <a:gd name="connsiteX4144" fmla="*/ 2932559 w 3162529"/>
                  <a:gd name="connsiteY4144" fmla="*/ 831373 h 1910656"/>
                  <a:gd name="connsiteX4145" fmla="*/ 2932559 w 3162529"/>
                  <a:gd name="connsiteY4145" fmla="*/ 831373 h 1910656"/>
                  <a:gd name="connsiteX4146" fmla="*/ 254073 w 3162529"/>
                  <a:gd name="connsiteY4146" fmla="*/ 808267 h 1910656"/>
                  <a:gd name="connsiteX4147" fmla="*/ 251262 w 3162529"/>
                  <a:gd name="connsiteY4147" fmla="*/ 808619 h 1910656"/>
                  <a:gd name="connsiteX4148" fmla="*/ 253019 w 3162529"/>
                  <a:gd name="connsiteY4148" fmla="*/ 811606 h 1910656"/>
                  <a:gd name="connsiteX4149" fmla="*/ 257236 w 3162529"/>
                  <a:gd name="connsiteY4149" fmla="*/ 809409 h 1910656"/>
                  <a:gd name="connsiteX4150" fmla="*/ 256709 w 3162529"/>
                  <a:gd name="connsiteY4150" fmla="*/ 808004 h 1910656"/>
                  <a:gd name="connsiteX4151" fmla="*/ 253546 w 3162529"/>
                  <a:gd name="connsiteY4151" fmla="*/ 810024 h 1910656"/>
                  <a:gd name="connsiteX4152" fmla="*/ 254073 w 3162529"/>
                  <a:gd name="connsiteY4152" fmla="*/ 808267 h 1910656"/>
                  <a:gd name="connsiteX4153" fmla="*/ 263386 w 3162529"/>
                  <a:gd name="connsiteY4153" fmla="*/ 803787 h 1910656"/>
                  <a:gd name="connsiteX4154" fmla="*/ 264264 w 3162529"/>
                  <a:gd name="connsiteY4154" fmla="*/ 806422 h 1910656"/>
                  <a:gd name="connsiteX4155" fmla="*/ 268481 w 3162529"/>
                  <a:gd name="connsiteY4155" fmla="*/ 800536 h 1910656"/>
                  <a:gd name="connsiteX4156" fmla="*/ 263386 w 3162529"/>
                  <a:gd name="connsiteY4156" fmla="*/ 803787 h 1910656"/>
                  <a:gd name="connsiteX4157" fmla="*/ 333669 w 3162529"/>
                  <a:gd name="connsiteY4157" fmla="*/ 718744 h 1910656"/>
                  <a:gd name="connsiteX4158" fmla="*/ 333669 w 3162529"/>
                  <a:gd name="connsiteY4158" fmla="*/ 718744 h 1910656"/>
                  <a:gd name="connsiteX4159" fmla="*/ 333669 w 3162529"/>
                  <a:gd name="connsiteY4159" fmla="*/ 718744 h 1910656"/>
                  <a:gd name="connsiteX4160" fmla="*/ 2842421 w 3162529"/>
                  <a:gd name="connsiteY4160" fmla="*/ 714879 h 1910656"/>
                  <a:gd name="connsiteX4161" fmla="*/ 2842421 w 3162529"/>
                  <a:gd name="connsiteY4161" fmla="*/ 714879 h 1910656"/>
                  <a:gd name="connsiteX4162" fmla="*/ 2842421 w 3162529"/>
                  <a:gd name="connsiteY4162" fmla="*/ 714879 h 1910656"/>
                  <a:gd name="connsiteX4163" fmla="*/ 2822478 w 3162529"/>
                  <a:gd name="connsiteY4163" fmla="*/ 676223 h 1910656"/>
                  <a:gd name="connsiteX4164" fmla="*/ 2823620 w 3162529"/>
                  <a:gd name="connsiteY4164" fmla="*/ 676311 h 1910656"/>
                  <a:gd name="connsiteX4165" fmla="*/ 2823620 w 3162529"/>
                  <a:gd name="connsiteY4165" fmla="*/ 676135 h 1910656"/>
                  <a:gd name="connsiteX4166" fmla="*/ 2823005 w 3162529"/>
                  <a:gd name="connsiteY4166" fmla="*/ 675608 h 1910656"/>
                  <a:gd name="connsiteX4167" fmla="*/ 2822478 w 3162529"/>
                  <a:gd name="connsiteY4167" fmla="*/ 676223 h 1910656"/>
                  <a:gd name="connsiteX4168" fmla="*/ 361694 w 3162529"/>
                  <a:gd name="connsiteY4168" fmla="*/ 657247 h 1910656"/>
                  <a:gd name="connsiteX4169" fmla="*/ 361694 w 3162529"/>
                  <a:gd name="connsiteY4169" fmla="*/ 657247 h 1910656"/>
                  <a:gd name="connsiteX4170" fmla="*/ 361694 w 3162529"/>
                  <a:gd name="connsiteY4170" fmla="*/ 657247 h 1910656"/>
                  <a:gd name="connsiteX4171" fmla="*/ 2832933 w 3162529"/>
                  <a:gd name="connsiteY4171" fmla="*/ 653030 h 1910656"/>
                  <a:gd name="connsiteX4172" fmla="*/ 2832933 w 3162529"/>
                  <a:gd name="connsiteY4172" fmla="*/ 653030 h 1910656"/>
                  <a:gd name="connsiteX4173" fmla="*/ 2832933 w 3162529"/>
                  <a:gd name="connsiteY4173" fmla="*/ 653030 h 1910656"/>
                  <a:gd name="connsiteX4174" fmla="*/ 2793750 w 3162529"/>
                  <a:gd name="connsiteY4174" fmla="*/ 630276 h 1910656"/>
                  <a:gd name="connsiteX4175" fmla="*/ 2792959 w 3162529"/>
                  <a:gd name="connsiteY4175" fmla="*/ 633350 h 1910656"/>
                  <a:gd name="connsiteX4176" fmla="*/ 2795683 w 3162529"/>
                  <a:gd name="connsiteY4176" fmla="*/ 630803 h 1910656"/>
                  <a:gd name="connsiteX4177" fmla="*/ 2793750 w 3162529"/>
                  <a:gd name="connsiteY4177" fmla="*/ 630276 h 1910656"/>
                  <a:gd name="connsiteX4178" fmla="*/ 401492 w 3162529"/>
                  <a:gd name="connsiteY4178" fmla="*/ 595749 h 1910656"/>
                  <a:gd name="connsiteX4179" fmla="*/ 401492 w 3162529"/>
                  <a:gd name="connsiteY4179" fmla="*/ 595749 h 1910656"/>
                  <a:gd name="connsiteX4180" fmla="*/ 401492 w 3162529"/>
                  <a:gd name="connsiteY4180" fmla="*/ 595749 h 1910656"/>
                  <a:gd name="connsiteX4181" fmla="*/ 369777 w 3162529"/>
                  <a:gd name="connsiteY4181" fmla="*/ 574752 h 1910656"/>
                  <a:gd name="connsiteX4182" fmla="*/ 369777 w 3162529"/>
                  <a:gd name="connsiteY4182" fmla="*/ 574840 h 1910656"/>
                  <a:gd name="connsiteX4183" fmla="*/ 369777 w 3162529"/>
                  <a:gd name="connsiteY4183" fmla="*/ 574752 h 1910656"/>
                  <a:gd name="connsiteX4184" fmla="*/ 371182 w 3162529"/>
                  <a:gd name="connsiteY4184" fmla="*/ 573522 h 1910656"/>
                  <a:gd name="connsiteX4185" fmla="*/ 371182 w 3162529"/>
                  <a:gd name="connsiteY4185" fmla="*/ 573522 h 1910656"/>
                  <a:gd name="connsiteX4186" fmla="*/ 371182 w 3162529"/>
                  <a:gd name="connsiteY4186" fmla="*/ 573522 h 1910656"/>
                  <a:gd name="connsiteX4187" fmla="*/ 2666098 w 3162529"/>
                  <a:gd name="connsiteY4187" fmla="*/ 517032 h 1910656"/>
                  <a:gd name="connsiteX4188" fmla="*/ 2666098 w 3162529"/>
                  <a:gd name="connsiteY4188" fmla="*/ 517032 h 1910656"/>
                  <a:gd name="connsiteX4189" fmla="*/ 2666098 w 3162529"/>
                  <a:gd name="connsiteY4189" fmla="*/ 517032 h 1910656"/>
                  <a:gd name="connsiteX4190" fmla="*/ 2676992 w 3162529"/>
                  <a:gd name="connsiteY4190" fmla="*/ 513342 h 1910656"/>
                  <a:gd name="connsiteX4191" fmla="*/ 2676992 w 3162529"/>
                  <a:gd name="connsiteY4191" fmla="*/ 513342 h 1910656"/>
                  <a:gd name="connsiteX4192" fmla="*/ 2676992 w 3162529"/>
                  <a:gd name="connsiteY4192" fmla="*/ 513342 h 1910656"/>
                  <a:gd name="connsiteX4193" fmla="*/ 561034 w 3162529"/>
                  <a:gd name="connsiteY4193" fmla="*/ 445783 h 1910656"/>
                  <a:gd name="connsiteX4194" fmla="*/ 561034 w 3162529"/>
                  <a:gd name="connsiteY4194" fmla="*/ 445783 h 1910656"/>
                  <a:gd name="connsiteX4195" fmla="*/ 561034 w 3162529"/>
                  <a:gd name="connsiteY4195" fmla="*/ 445783 h 1910656"/>
                  <a:gd name="connsiteX4196" fmla="*/ 2629376 w 3162529"/>
                  <a:gd name="connsiteY4196" fmla="*/ 430057 h 1910656"/>
                  <a:gd name="connsiteX4197" fmla="*/ 2629376 w 3162529"/>
                  <a:gd name="connsiteY4197" fmla="*/ 430057 h 1910656"/>
                  <a:gd name="connsiteX4198" fmla="*/ 2629376 w 3162529"/>
                  <a:gd name="connsiteY4198" fmla="*/ 430057 h 1910656"/>
                  <a:gd name="connsiteX4199" fmla="*/ 2621820 w 3162529"/>
                  <a:gd name="connsiteY4199" fmla="*/ 420041 h 1910656"/>
                  <a:gd name="connsiteX4200" fmla="*/ 2621557 w 3162529"/>
                  <a:gd name="connsiteY4200" fmla="*/ 421886 h 1910656"/>
                  <a:gd name="connsiteX4201" fmla="*/ 2622962 w 3162529"/>
                  <a:gd name="connsiteY4201" fmla="*/ 420041 h 1910656"/>
                  <a:gd name="connsiteX4202" fmla="*/ 2621820 w 3162529"/>
                  <a:gd name="connsiteY4202" fmla="*/ 420041 h 1910656"/>
                  <a:gd name="connsiteX4203" fmla="*/ 2621820 w 3162529"/>
                  <a:gd name="connsiteY4203" fmla="*/ 420041 h 1910656"/>
                  <a:gd name="connsiteX4204" fmla="*/ 589675 w 3162529"/>
                  <a:gd name="connsiteY4204" fmla="*/ 412135 h 1910656"/>
                  <a:gd name="connsiteX4205" fmla="*/ 589675 w 3162529"/>
                  <a:gd name="connsiteY4205" fmla="*/ 412135 h 1910656"/>
                  <a:gd name="connsiteX4206" fmla="*/ 589675 w 3162529"/>
                  <a:gd name="connsiteY4206" fmla="*/ 412135 h 1910656"/>
                  <a:gd name="connsiteX4207" fmla="*/ 593364 w 3162529"/>
                  <a:gd name="connsiteY4207" fmla="*/ 409587 h 1910656"/>
                  <a:gd name="connsiteX4208" fmla="*/ 593364 w 3162529"/>
                  <a:gd name="connsiteY4208" fmla="*/ 409587 h 1910656"/>
                  <a:gd name="connsiteX4209" fmla="*/ 593364 w 3162529"/>
                  <a:gd name="connsiteY4209" fmla="*/ 409587 h 1910656"/>
                  <a:gd name="connsiteX4210" fmla="*/ 2576224 w 3162529"/>
                  <a:gd name="connsiteY4210" fmla="*/ 396848 h 1910656"/>
                  <a:gd name="connsiteX4211" fmla="*/ 2576224 w 3162529"/>
                  <a:gd name="connsiteY4211" fmla="*/ 396848 h 1910656"/>
                  <a:gd name="connsiteX4212" fmla="*/ 2576224 w 3162529"/>
                  <a:gd name="connsiteY4212" fmla="*/ 396848 h 1910656"/>
                  <a:gd name="connsiteX4213" fmla="*/ 589499 w 3162529"/>
                  <a:gd name="connsiteY4213" fmla="*/ 396497 h 1910656"/>
                  <a:gd name="connsiteX4214" fmla="*/ 589587 w 3162529"/>
                  <a:gd name="connsiteY4214" fmla="*/ 396672 h 1910656"/>
                  <a:gd name="connsiteX4215" fmla="*/ 589675 w 3162529"/>
                  <a:gd name="connsiteY4215" fmla="*/ 396497 h 1910656"/>
                  <a:gd name="connsiteX4216" fmla="*/ 589499 w 3162529"/>
                  <a:gd name="connsiteY4216" fmla="*/ 396497 h 1910656"/>
                  <a:gd name="connsiteX4217" fmla="*/ 2545827 w 3162529"/>
                  <a:gd name="connsiteY4217" fmla="*/ 374709 h 1910656"/>
                  <a:gd name="connsiteX4218" fmla="*/ 2545827 w 3162529"/>
                  <a:gd name="connsiteY4218" fmla="*/ 374709 h 1910656"/>
                  <a:gd name="connsiteX4219" fmla="*/ 2545827 w 3162529"/>
                  <a:gd name="connsiteY4219" fmla="*/ 374709 h 1910656"/>
                  <a:gd name="connsiteX4220" fmla="*/ 2545124 w 3162529"/>
                  <a:gd name="connsiteY4220" fmla="*/ 374006 h 1910656"/>
                  <a:gd name="connsiteX4221" fmla="*/ 2546178 w 3162529"/>
                  <a:gd name="connsiteY4221" fmla="*/ 374270 h 1910656"/>
                  <a:gd name="connsiteX4222" fmla="*/ 2546793 w 3162529"/>
                  <a:gd name="connsiteY4222" fmla="*/ 373479 h 1910656"/>
                  <a:gd name="connsiteX4223" fmla="*/ 2543982 w 3162529"/>
                  <a:gd name="connsiteY4223" fmla="*/ 371898 h 1910656"/>
                  <a:gd name="connsiteX4224" fmla="*/ 2545124 w 3162529"/>
                  <a:gd name="connsiteY4224" fmla="*/ 374006 h 1910656"/>
                  <a:gd name="connsiteX4225" fmla="*/ 617436 w 3162529"/>
                  <a:gd name="connsiteY4225" fmla="*/ 358807 h 1910656"/>
                  <a:gd name="connsiteX4226" fmla="*/ 617436 w 3162529"/>
                  <a:gd name="connsiteY4226" fmla="*/ 358807 h 1910656"/>
                  <a:gd name="connsiteX4227" fmla="*/ 617436 w 3162529"/>
                  <a:gd name="connsiteY4227" fmla="*/ 358807 h 1910656"/>
                  <a:gd name="connsiteX4228" fmla="*/ 645725 w 3162529"/>
                  <a:gd name="connsiteY4228" fmla="*/ 348441 h 1910656"/>
                  <a:gd name="connsiteX4229" fmla="*/ 642211 w 3162529"/>
                  <a:gd name="connsiteY4229" fmla="*/ 350813 h 1910656"/>
                  <a:gd name="connsiteX4230" fmla="*/ 640981 w 3162529"/>
                  <a:gd name="connsiteY4230" fmla="*/ 355732 h 1910656"/>
                  <a:gd name="connsiteX4231" fmla="*/ 642563 w 3162529"/>
                  <a:gd name="connsiteY4231" fmla="*/ 354415 h 1910656"/>
                  <a:gd name="connsiteX4232" fmla="*/ 642123 w 3162529"/>
                  <a:gd name="connsiteY4232" fmla="*/ 352745 h 1910656"/>
                  <a:gd name="connsiteX4233" fmla="*/ 645725 w 3162529"/>
                  <a:gd name="connsiteY4233" fmla="*/ 348441 h 1910656"/>
                  <a:gd name="connsiteX4234" fmla="*/ 640103 w 3162529"/>
                  <a:gd name="connsiteY4234" fmla="*/ 349407 h 1910656"/>
                  <a:gd name="connsiteX4235" fmla="*/ 640103 w 3162529"/>
                  <a:gd name="connsiteY4235" fmla="*/ 349407 h 1910656"/>
                  <a:gd name="connsiteX4236" fmla="*/ 640103 w 3162529"/>
                  <a:gd name="connsiteY4236" fmla="*/ 349407 h 1910656"/>
                  <a:gd name="connsiteX4237" fmla="*/ 626485 w 3162529"/>
                  <a:gd name="connsiteY4237" fmla="*/ 329552 h 1910656"/>
                  <a:gd name="connsiteX4238" fmla="*/ 628945 w 3162529"/>
                  <a:gd name="connsiteY4238" fmla="*/ 332539 h 1910656"/>
                  <a:gd name="connsiteX4239" fmla="*/ 633514 w 3162529"/>
                  <a:gd name="connsiteY4239" fmla="*/ 333154 h 1910656"/>
                  <a:gd name="connsiteX4240" fmla="*/ 631669 w 3162529"/>
                  <a:gd name="connsiteY4240" fmla="*/ 328234 h 1910656"/>
                  <a:gd name="connsiteX4241" fmla="*/ 628154 w 3162529"/>
                  <a:gd name="connsiteY4241" fmla="*/ 328586 h 1910656"/>
                  <a:gd name="connsiteX4242" fmla="*/ 626485 w 3162529"/>
                  <a:gd name="connsiteY4242" fmla="*/ 329552 h 1910656"/>
                  <a:gd name="connsiteX4243" fmla="*/ 2461487 w 3162529"/>
                  <a:gd name="connsiteY4243" fmla="*/ 289579 h 1910656"/>
                  <a:gd name="connsiteX4244" fmla="*/ 2461399 w 3162529"/>
                  <a:gd name="connsiteY4244" fmla="*/ 289842 h 1910656"/>
                  <a:gd name="connsiteX4245" fmla="*/ 2466143 w 3162529"/>
                  <a:gd name="connsiteY4245" fmla="*/ 289227 h 1910656"/>
                  <a:gd name="connsiteX4246" fmla="*/ 2466846 w 3162529"/>
                  <a:gd name="connsiteY4246" fmla="*/ 287734 h 1910656"/>
                  <a:gd name="connsiteX4247" fmla="*/ 2461487 w 3162529"/>
                  <a:gd name="connsiteY4247" fmla="*/ 289579 h 1910656"/>
                  <a:gd name="connsiteX4248" fmla="*/ 2327949 w 3162529"/>
                  <a:gd name="connsiteY4248" fmla="*/ 226587 h 1910656"/>
                  <a:gd name="connsiteX4249" fmla="*/ 2326719 w 3162529"/>
                  <a:gd name="connsiteY4249" fmla="*/ 228169 h 1910656"/>
                  <a:gd name="connsiteX4250" fmla="*/ 2325402 w 3162529"/>
                  <a:gd name="connsiteY4250" fmla="*/ 228520 h 1910656"/>
                  <a:gd name="connsiteX4251" fmla="*/ 2328476 w 3162529"/>
                  <a:gd name="connsiteY4251" fmla="*/ 226675 h 1910656"/>
                  <a:gd name="connsiteX4252" fmla="*/ 2327949 w 3162529"/>
                  <a:gd name="connsiteY4252" fmla="*/ 226587 h 1910656"/>
                  <a:gd name="connsiteX4253" fmla="*/ 888905 w 3162529"/>
                  <a:gd name="connsiteY4253" fmla="*/ 196278 h 1910656"/>
                  <a:gd name="connsiteX4254" fmla="*/ 888905 w 3162529"/>
                  <a:gd name="connsiteY4254" fmla="*/ 196278 h 1910656"/>
                  <a:gd name="connsiteX4255" fmla="*/ 888905 w 3162529"/>
                  <a:gd name="connsiteY4255" fmla="*/ 196278 h 1910656"/>
                  <a:gd name="connsiteX4256" fmla="*/ 936346 w 3162529"/>
                  <a:gd name="connsiteY4256" fmla="*/ 185296 h 1910656"/>
                  <a:gd name="connsiteX4257" fmla="*/ 936346 w 3162529"/>
                  <a:gd name="connsiteY4257" fmla="*/ 185296 h 1910656"/>
                  <a:gd name="connsiteX4258" fmla="*/ 936346 w 3162529"/>
                  <a:gd name="connsiteY4258" fmla="*/ 185296 h 1910656"/>
                  <a:gd name="connsiteX4259" fmla="*/ 2188877 w 3162529"/>
                  <a:gd name="connsiteY4259" fmla="*/ 174929 h 1910656"/>
                  <a:gd name="connsiteX4260" fmla="*/ 2188877 w 3162529"/>
                  <a:gd name="connsiteY4260" fmla="*/ 174929 h 1910656"/>
                  <a:gd name="connsiteX4261" fmla="*/ 2188877 w 3162529"/>
                  <a:gd name="connsiteY4261" fmla="*/ 174929 h 1910656"/>
                  <a:gd name="connsiteX4262" fmla="*/ 959363 w 3162529"/>
                  <a:gd name="connsiteY4262" fmla="*/ 165617 h 1910656"/>
                  <a:gd name="connsiteX4263" fmla="*/ 954004 w 3162529"/>
                  <a:gd name="connsiteY4263" fmla="*/ 166232 h 1910656"/>
                  <a:gd name="connsiteX4264" fmla="*/ 955410 w 3162529"/>
                  <a:gd name="connsiteY4264" fmla="*/ 168955 h 1910656"/>
                  <a:gd name="connsiteX4265" fmla="*/ 959715 w 3162529"/>
                  <a:gd name="connsiteY4265" fmla="*/ 166583 h 1910656"/>
                  <a:gd name="connsiteX4266" fmla="*/ 959363 w 3162529"/>
                  <a:gd name="connsiteY4266" fmla="*/ 165617 h 1910656"/>
                  <a:gd name="connsiteX4267" fmla="*/ 983962 w 3162529"/>
                  <a:gd name="connsiteY4267" fmla="*/ 145235 h 1910656"/>
                  <a:gd name="connsiteX4268" fmla="*/ 984138 w 3162529"/>
                  <a:gd name="connsiteY4268" fmla="*/ 149013 h 1910656"/>
                  <a:gd name="connsiteX4269" fmla="*/ 985104 w 3162529"/>
                  <a:gd name="connsiteY4269" fmla="*/ 150594 h 1910656"/>
                  <a:gd name="connsiteX4270" fmla="*/ 983787 w 3162529"/>
                  <a:gd name="connsiteY4270" fmla="*/ 147431 h 1910656"/>
                  <a:gd name="connsiteX4271" fmla="*/ 988619 w 3162529"/>
                  <a:gd name="connsiteY4271" fmla="*/ 148310 h 1910656"/>
                  <a:gd name="connsiteX4272" fmla="*/ 984841 w 3162529"/>
                  <a:gd name="connsiteY4272" fmla="*/ 145411 h 1910656"/>
                  <a:gd name="connsiteX4273" fmla="*/ 983962 w 3162529"/>
                  <a:gd name="connsiteY4273" fmla="*/ 145235 h 1910656"/>
                  <a:gd name="connsiteX4274" fmla="*/ 2137658 w 3162529"/>
                  <a:gd name="connsiteY4274" fmla="*/ 143214 h 1910656"/>
                  <a:gd name="connsiteX4275" fmla="*/ 2137658 w 3162529"/>
                  <a:gd name="connsiteY4275" fmla="*/ 143214 h 1910656"/>
                  <a:gd name="connsiteX4276" fmla="*/ 2137658 w 3162529"/>
                  <a:gd name="connsiteY4276" fmla="*/ 143214 h 1910656"/>
                  <a:gd name="connsiteX4277" fmla="*/ 2127906 w 3162529"/>
                  <a:gd name="connsiteY4277" fmla="*/ 134429 h 1910656"/>
                  <a:gd name="connsiteX4278" fmla="*/ 2127906 w 3162529"/>
                  <a:gd name="connsiteY4278" fmla="*/ 134429 h 1910656"/>
                  <a:gd name="connsiteX4279" fmla="*/ 2127906 w 3162529"/>
                  <a:gd name="connsiteY4279" fmla="*/ 134429 h 1910656"/>
                  <a:gd name="connsiteX4280" fmla="*/ 2090744 w 3162529"/>
                  <a:gd name="connsiteY4280" fmla="*/ 116155 h 1910656"/>
                  <a:gd name="connsiteX4281" fmla="*/ 2089163 w 3162529"/>
                  <a:gd name="connsiteY4281" fmla="*/ 116419 h 1910656"/>
                  <a:gd name="connsiteX4282" fmla="*/ 2091008 w 3162529"/>
                  <a:gd name="connsiteY4282" fmla="*/ 121426 h 1910656"/>
                  <a:gd name="connsiteX4283" fmla="*/ 2096367 w 3162529"/>
                  <a:gd name="connsiteY4283" fmla="*/ 120811 h 1910656"/>
                  <a:gd name="connsiteX4284" fmla="*/ 2093643 w 3162529"/>
                  <a:gd name="connsiteY4284" fmla="*/ 117034 h 1910656"/>
                  <a:gd name="connsiteX4285" fmla="*/ 2090744 w 3162529"/>
                  <a:gd name="connsiteY4285" fmla="*/ 116155 h 1910656"/>
                  <a:gd name="connsiteX4286" fmla="*/ 1071201 w 3162529"/>
                  <a:gd name="connsiteY4286" fmla="*/ 113695 h 1910656"/>
                  <a:gd name="connsiteX4287" fmla="*/ 1067423 w 3162529"/>
                  <a:gd name="connsiteY4287" fmla="*/ 116419 h 1910656"/>
                  <a:gd name="connsiteX4288" fmla="*/ 1066808 w 3162529"/>
                  <a:gd name="connsiteY4288" fmla="*/ 120987 h 1910656"/>
                  <a:gd name="connsiteX4289" fmla="*/ 1071728 w 3162529"/>
                  <a:gd name="connsiteY4289" fmla="*/ 119142 h 1910656"/>
                  <a:gd name="connsiteX4290" fmla="*/ 1071201 w 3162529"/>
                  <a:gd name="connsiteY4290" fmla="*/ 113695 h 1910656"/>
                  <a:gd name="connsiteX4291" fmla="*/ 2124216 w 3162529"/>
                  <a:gd name="connsiteY4291" fmla="*/ 108424 h 1910656"/>
                  <a:gd name="connsiteX4292" fmla="*/ 2124216 w 3162529"/>
                  <a:gd name="connsiteY4292" fmla="*/ 108424 h 1910656"/>
                  <a:gd name="connsiteX4293" fmla="*/ 2124216 w 3162529"/>
                  <a:gd name="connsiteY4293" fmla="*/ 108424 h 1910656"/>
                  <a:gd name="connsiteX4294" fmla="*/ 2181936 w 3162529"/>
                  <a:gd name="connsiteY4294" fmla="*/ 106931 h 1910656"/>
                  <a:gd name="connsiteX4295" fmla="*/ 2181936 w 3162529"/>
                  <a:gd name="connsiteY4295" fmla="*/ 106931 h 1910656"/>
                  <a:gd name="connsiteX4296" fmla="*/ 2181936 w 3162529"/>
                  <a:gd name="connsiteY4296" fmla="*/ 106931 h 1910656"/>
                  <a:gd name="connsiteX4297" fmla="*/ 1136740 w 3162529"/>
                  <a:gd name="connsiteY4297" fmla="*/ 87427 h 1910656"/>
                  <a:gd name="connsiteX4298" fmla="*/ 1132962 w 3162529"/>
                  <a:gd name="connsiteY4298" fmla="*/ 90151 h 1910656"/>
                  <a:gd name="connsiteX4299" fmla="*/ 1132347 w 3162529"/>
                  <a:gd name="connsiteY4299" fmla="*/ 94719 h 1910656"/>
                  <a:gd name="connsiteX4300" fmla="*/ 1137267 w 3162529"/>
                  <a:gd name="connsiteY4300" fmla="*/ 92874 h 1910656"/>
                  <a:gd name="connsiteX4301" fmla="*/ 1136740 w 3162529"/>
                  <a:gd name="connsiteY4301" fmla="*/ 87427 h 1910656"/>
                  <a:gd name="connsiteX4302" fmla="*/ 1214578 w 3162529"/>
                  <a:gd name="connsiteY4302" fmla="*/ 94016 h 1910656"/>
                  <a:gd name="connsiteX4303" fmla="*/ 1214578 w 3162529"/>
                  <a:gd name="connsiteY4303" fmla="*/ 94016 h 1910656"/>
                  <a:gd name="connsiteX4304" fmla="*/ 1214578 w 3162529"/>
                  <a:gd name="connsiteY4304" fmla="*/ 94016 h 1910656"/>
                  <a:gd name="connsiteX4305" fmla="*/ 1206935 w 3162529"/>
                  <a:gd name="connsiteY4305" fmla="*/ 86285 h 1910656"/>
                  <a:gd name="connsiteX4306" fmla="*/ 1206935 w 3162529"/>
                  <a:gd name="connsiteY4306" fmla="*/ 86285 h 1910656"/>
                  <a:gd name="connsiteX4307" fmla="*/ 1206935 w 3162529"/>
                  <a:gd name="connsiteY4307" fmla="*/ 86285 h 1910656"/>
                  <a:gd name="connsiteX4308" fmla="*/ 1139376 w 3162529"/>
                  <a:gd name="connsiteY4308" fmla="*/ 66606 h 1910656"/>
                  <a:gd name="connsiteX4309" fmla="*/ 1138585 w 3162529"/>
                  <a:gd name="connsiteY4309" fmla="*/ 69681 h 1910656"/>
                  <a:gd name="connsiteX4310" fmla="*/ 1141308 w 3162529"/>
                  <a:gd name="connsiteY4310" fmla="*/ 67133 h 1910656"/>
                  <a:gd name="connsiteX4311" fmla="*/ 1139376 w 3162529"/>
                  <a:gd name="connsiteY4311" fmla="*/ 66606 h 1910656"/>
                  <a:gd name="connsiteX4312" fmla="*/ 1853187 w 3162529"/>
                  <a:gd name="connsiteY4312" fmla="*/ 61247 h 1910656"/>
                  <a:gd name="connsiteX4313" fmla="*/ 1855647 w 3162529"/>
                  <a:gd name="connsiteY4313" fmla="*/ 62125 h 1910656"/>
                  <a:gd name="connsiteX4314" fmla="*/ 1857141 w 3162529"/>
                  <a:gd name="connsiteY4314" fmla="*/ 60456 h 1910656"/>
                  <a:gd name="connsiteX4315" fmla="*/ 1857756 w 3162529"/>
                  <a:gd name="connsiteY4315" fmla="*/ 55888 h 1910656"/>
                  <a:gd name="connsiteX4316" fmla="*/ 1852836 w 3162529"/>
                  <a:gd name="connsiteY4316" fmla="*/ 57732 h 1910656"/>
                  <a:gd name="connsiteX4317" fmla="*/ 1853187 w 3162529"/>
                  <a:gd name="connsiteY4317" fmla="*/ 61247 h 1910656"/>
                  <a:gd name="connsiteX4318" fmla="*/ 1478930 w 3162529"/>
                  <a:gd name="connsiteY4318" fmla="*/ 60544 h 1910656"/>
                  <a:gd name="connsiteX4319" fmla="*/ 1478930 w 3162529"/>
                  <a:gd name="connsiteY4319" fmla="*/ 60544 h 1910656"/>
                  <a:gd name="connsiteX4320" fmla="*/ 1478930 w 3162529"/>
                  <a:gd name="connsiteY4320" fmla="*/ 60544 h 1910656"/>
                  <a:gd name="connsiteX4321" fmla="*/ 1310075 w 3162529"/>
                  <a:gd name="connsiteY4321" fmla="*/ 57820 h 1910656"/>
                  <a:gd name="connsiteX4322" fmla="*/ 1310251 w 3162529"/>
                  <a:gd name="connsiteY4322" fmla="*/ 59050 h 1910656"/>
                  <a:gd name="connsiteX4323" fmla="*/ 1315171 w 3162529"/>
                  <a:gd name="connsiteY4323" fmla="*/ 56327 h 1910656"/>
                  <a:gd name="connsiteX4324" fmla="*/ 1315083 w 3162529"/>
                  <a:gd name="connsiteY4324" fmla="*/ 55975 h 1910656"/>
                  <a:gd name="connsiteX4325" fmla="*/ 1310075 w 3162529"/>
                  <a:gd name="connsiteY4325" fmla="*/ 57820 h 1910656"/>
                  <a:gd name="connsiteX4326" fmla="*/ 1833684 w 3162529"/>
                  <a:gd name="connsiteY4326" fmla="*/ 57030 h 1910656"/>
                  <a:gd name="connsiteX4327" fmla="*/ 1835441 w 3162529"/>
                  <a:gd name="connsiteY4327" fmla="*/ 57030 h 1910656"/>
                  <a:gd name="connsiteX4328" fmla="*/ 1833596 w 3162529"/>
                  <a:gd name="connsiteY4328" fmla="*/ 54482 h 1910656"/>
                  <a:gd name="connsiteX4329" fmla="*/ 1833333 w 3162529"/>
                  <a:gd name="connsiteY4329" fmla="*/ 55800 h 1910656"/>
                  <a:gd name="connsiteX4330" fmla="*/ 1833684 w 3162529"/>
                  <a:gd name="connsiteY4330" fmla="*/ 57030 h 1910656"/>
                  <a:gd name="connsiteX4331" fmla="*/ 1319739 w 3162529"/>
                  <a:gd name="connsiteY4331" fmla="*/ 53955 h 1910656"/>
                  <a:gd name="connsiteX4332" fmla="*/ 1319124 w 3162529"/>
                  <a:gd name="connsiteY4332" fmla="*/ 54833 h 1910656"/>
                  <a:gd name="connsiteX4333" fmla="*/ 1319827 w 3162529"/>
                  <a:gd name="connsiteY4333" fmla="*/ 54658 h 1910656"/>
                  <a:gd name="connsiteX4334" fmla="*/ 1319739 w 3162529"/>
                  <a:gd name="connsiteY4334" fmla="*/ 53955 h 1910656"/>
                  <a:gd name="connsiteX4335" fmla="*/ 1332654 w 3162529"/>
                  <a:gd name="connsiteY4335" fmla="*/ 52110 h 1910656"/>
                  <a:gd name="connsiteX4336" fmla="*/ 1330458 w 3162529"/>
                  <a:gd name="connsiteY4336" fmla="*/ 53252 h 1910656"/>
                  <a:gd name="connsiteX4337" fmla="*/ 1329403 w 3162529"/>
                  <a:gd name="connsiteY4337" fmla="*/ 54833 h 1910656"/>
                  <a:gd name="connsiteX4338" fmla="*/ 1332654 w 3162529"/>
                  <a:gd name="connsiteY4338" fmla="*/ 53867 h 1910656"/>
                  <a:gd name="connsiteX4339" fmla="*/ 1332654 w 3162529"/>
                  <a:gd name="connsiteY4339" fmla="*/ 52110 h 1910656"/>
                  <a:gd name="connsiteX4340" fmla="*/ 1333357 w 3162529"/>
                  <a:gd name="connsiteY4340" fmla="*/ 52198 h 1910656"/>
                  <a:gd name="connsiteX4341" fmla="*/ 1333357 w 3162529"/>
                  <a:gd name="connsiteY4341" fmla="*/ 52198 h 1910656"/>
                  <a:gd name="connsiteX4342" fmla="*/ 1333357 w 3162529"/>
                  <a:gd name="connsiteY4342" fmla="*/ 52198 h 1910656"/>
                  <a:gd name="connsiteX4343" fmla="*/ 1488594 w 3162529"/>
                  <a:gd name="connsiteY4343" fmla="*/ 51495 h 1910656"/>
                  <a:gd name="connsiteX4344" fmla="*/ 1488594 w 3162529"/>
                  <a:gd name="connsiteY4344" fmla="*/ 51495 h 1910656"/>
                  <a:gd name="connsiteX4345" fmla="*/ 1488594 w 3162529"/>
                  <a:gd name="connsiteY4345" fmla="*/ 51495 h 1910656"/>
                  <a:gd name="connsiteX4346" fmla="*/ 1390725 w 3162529"/>
                  <a:gd name="connsiteY4346" fmla="*/ 50880 h 1910656"/>
                  <a:gd name="connsiteX4347" fmla="*/ 1390901 w 3162529"/>
                  <a:gd name="connsiteY4347" fmla="*/ 50968 h 1910656"/>
                  <a:gd name="connsiteX4348" fmla="*/ 1391516 w 3162529"/>
                  <a:gd name="connsiteY4348" fmla="*/ 50353 h 1910656"/>
                  <a:gd name="connsiteX4349" fmla="*/ 1390989 w 3162529"/>
                  <a:gd name="connsiteY4349" fmla="*/ 50089 h 1910656"/>
                  <a:gd name="connsiteX4350" fmla="*/ 1390725 w 3162529"/>
                  <a:gd name="connsiteY4350" fmla="*/ 50880 h 1910656"/>
                  <a:gd name="connsiteX4351" fmla="*/ 1347062 w 3162529"/>
                  <a:gd name="connsiteY4351" fmla="*/ 20307 h 1910656"/>
                  <a:gd name="connsiteX4352" fmla="*/ 1347062 w 3162529"/>
                  <a:gd name="connsiteY4352" fmla="*/ 20307 h 1910656"/>
                  <a:gd name="connsiteX4353" fmla="*/ 1347062 w 3162529"/>
                  <a:gd name="connsiteY4353" fmla="*/ 20307 h 1910656"/>
                  <a:gd name="connsiteX4354" fmla="*/ 1720880 w 3162529"/>
                  <a:gd name="connsiteY4354" fmla="*/ 7568 h 1910656"/>
                  <a:gd name="connsiteX4355" fmla="*/ 1720880 w 3162529"/>
                  <a:gd name="connsiteY4355" fmla="*/ 7568 h 1910656"/>
                  <a:gd name="connsiteX4356" fmla="*/ 1720880 w 3162529"/>
                  <a:gd name="connsiteY4356" fmla="*/ 7568 h 1910656"/>
                  <a:gd name="connsiteX4357" fmla="*/ 1401180 w 3162529"/>
                  <a:gd name="connsiteY4357" fmla="*/ 5899 h 1910656"/>
                  <a:gd name="connsiteX4358" fmla="*/ 1401180 w 3162529"/>
                  <a:gd name="connsiteY4358" fmla="*/ 5899 h 1910656"/>
                  <a:gd name="connsiteX4359" fmla="*/ 1401180 w 3162529"/>
                  <a:gd name="connsiteY4359" fmla="*/ 5899 h 1910656"/>
                  <a:gd name="connsiteX4360" fmla="*/ 28289 w 3162529"/>
                  <a:gd name="connsiteY4360" fmla="*/ 1669410 h 1910656"/>
                  <a:gd name="connsiteX4361" fmla="*/ 17131 w 3162529"/>
                  <a:gd name="connsiteY4361" fmla="*/ 1664227 h 1910656"/>
                  <a:gd name="connsiteX4362" fmla="*/ 19064 w 3162529"/>
                  <a:gd name="connsiteY4362" fmla="*/ 1653684 h 1910656"/>
                  <a:gd name="connsiteX4363" fmla="*/ 27235 w 3162529"/>
                  <a:gd name="connsiteY4363" fmla="*/ 1648413 h 1910656"/>
                  <a:gd name="connsiteX4364" fmla="*/ 35581 w 3162529"/>
                  <a:gd name="connsiteY4364" fmla="*/ 1651663 h 1910656"/>
                  <a:gd name="connsiteX4365" fmla="*/ 39358 w 3162529"/>
                  <a:gd name="connsiteY4365" fmla="*/ 1659570 h 1910656"/>
                  <a:gd name="connsiteX4366" fmla="*/ 35229 w 3162529"/>
                  <a:gd name="connsiteY4366" fmla="*/ 1666247 h 1910656"/>
                  <a:gd name="connsiteX4367" fmla="*/ 34263 w 3162529"/>
                  <a:gd name="connsiteY4367" fmla="*/ 1669234 h 1910656"/>
                  <a:gd name="connsiteX4368" fmla="*/ 29607 w 3162529"/>
                  <a:gd name="connsiteY4368" fmla="*/ 1669322 h 1910656"/>
                  <a:gd name="connsiteX4369" fmla="*/ 28289 w 3162529"/>
                  <a:gd name="connsiteY4369" fmla="*/ 1669410 h 1910656"/>
                  <a:gd name="connsiteX4370" fmla="*/ 48232 w 3162529"/>
                  <a:gd name="connsiteY4370" fmla="*/ 1644196 h 1910656"/>
                  <a:gd name="connsiteX4371" fmla="*/ 41028 w 3162529"/>
                  <a:gd name="connsiteY4371" fmla="*/ 1642263 h 1910656"/>
                  <a:gd name="connsiteX4372" fmla="*/ 35229 w 3162529"/>
                  <a:gd name="connsiteY4372" fmla="*/ 1634356 h 1910656"/>
                  <a:gd name="connsiteX4373" fmla="*/ 36196 w 3162529"/>
                  <a:gd name="connsiteY4373" fmla="*/ 1630315 h 1910656"/>
                  <a:gd name="connsiteX4374" fmla="*/ 41028 w 3162529"/>
                  <a:gd name="connsiteY4374" fmla="*/ 1611690 h 1910656"/>
                  <a:gd name="connsiteX4375" fmla="*/ 48671 w 3162529"/>
                  <a:gd name="connsiteY4375" fmla="*/ 1628734 h 1910656"/>
                  <a:gd name="connsiteX4376" fmla="*/ 49725 w 3162529"/>
                  <a:gd name="connsiteY4376" fmla="*/ 1637343 h 1910656"/>
                  <a:gd name="connsiteX4377" fmla="*/ 48232 w 3162529"/>
                  <a:gd name="connsiteY4377" fmla="*/ 1644196 h 1910656"/>
                  <a:gd name="connsiteX4378" fmla="*/ 44366 w 3162529"/>
                  <a:gd name="connsiteY4378" fmla="*/ 1631809 h 1910656"/>
                  <a:gd name="connsiteX4379" fmla="*/ 47441 w 3162529"/>
                  <a:gd name="connsiteY4379" fmla="*/ 1632599 h 1910656"/>
                  <a:gd name="connsiteX4380" fmla="*/ 44893 w 3162529"/>
                  <a:gd name="connsiteY4380" fmla="*/ 1629876 h 1910656"/>
                  <a:gd name="connsiteX4381" fmla="*/ 44366 w 3162529"/>
                  <a:gd name="connsiteY4381" fmla="*/ 1631809 h 1910656"/>
                  <a:gd name="connsiteX4382" fmla="*/ 42258 w 3162529"/>
                  <a:gd name="connsiteY4382" fmla="*/ 1608967 h 1910656"/>
                  <a:gd name="connsiteX4383" fmla="*/ 34702 w 3162529"/>
                  <a:gd name="connsiteY4383" fmla="*/ 1605277 h 1910656"/>
                  <a:gd name="connsiteX4384" fmla="*/ 29607 w 3162529"/>
                  <a:gd name="connsiteY4384" fmla="*/ 1598160 h 1910656"/>
                  <a:gd name="connsiteX4385" fmla="*/ 30397 w 3162529"/>
                  <a:gd name="connsiteY4385" fmla="*/ 1591835 h 1910656"/>
                  <a:gd name="connsiteX4386" fmla="*/ 31012 w 3162529"/>
                  <a:gd name="connsiteY4386" fmla="*/ 1588145 h 1910656"/>
                  <a:gd name="connsiteX4387" fmla="*/ 34087 w 3162529"/>
                  <a:gd name="connsiteY4387" fmla="*/ 1586652 h 1910656"/>
                  <a:gd name="connsiteX4388" fmla="*/ 40940 w 3162529"/>
                  <a:gd name="connsiteY4388" fmla="*/ 1586827 h 1910656"/>
                  <a:gd name="connsiteX4389" fmla="*/ 43312 w 3162529"/>
                  <a:gd name="connsiteY4389" fmla="*/ 1588760 h 1910656"/>
                  <a:gd name="connsiteX4390" fmla="*/ 45420 w 3162529"/>
                  <a:gd name="connsiteY4390" fmla="*/ 1590869 h 1910656"/>
                  <a:gd name="connsiteX4391" fmla="*/ 45245 w 3162529"/>
                  <a:gd name="connsiteY4391" fmla="*/ 1593856 h 1910656"/>
                  <a:gd name="connsiteX4392" fmla="*/ 44190 w 3162529"/>
                  <a:gd name="connsiteY4392" fmla="*/ 1601060 h 1910656"/>
                  <a:gd name="connsiteX4393" fmla="*/ 42258 w 3162529"/>
                  <a:gd name="connsiteY4393" fmla="*/ 1608967 h 1910656"/>
                  <a:gd name="connsiteX4394" fmla="*/ 39095 w 3162529"/>
                  <a:gd name="connsiteY4394" fmla="*/ 1596931 h 1910656"/>
                  <a:gd name="connsiteX4395" fmla="*/ 38129 w 3162529"/>
                  <a:gd name="connsiteY4395" fmla="*/ 1598951 h 1910656"/>
                  <a:gd name="connsiteX4396" fmla="*/ 39886 w 3162529"/>
                  <a:gd name="connsiteY4396" fmla="*/ 1598424 h 1910656"/>
                  <a:gd name="connsiteX4397" fmla="*/ 39095 w 3162529"/>
                  <a:gd name="connsiteY4397" fmla="*/ 1596931 h 1910656"/>
                  <a:gd name="connsiteX4398" fmla="*/ 3113186 w 3162529"/>
                  <a:gd name="connsiteY4398" fmla="*/ 1311406 h 1910656"/>
                  <a:gd name="connsiteX4399" fmla="*/ 3089290 w 3162529"/>
                  <a:gd name="connsiteY4399" fmla="*/ 1295416 h 1910656"/>
                  <a:gd name="connsiteX4400" fmla="*/ 3101238 w 3162529"/>
                  <a:gd name="connsiteY4400" fmla="*/ 1290936 h 1910656"/>
                  <a:gd name="connsiteX4401" fmla="*/ 3108091 w 3162529"/>
                  <a:gd name="connsiteY4401" fmla="*/ 1291375 h 1910656"/>
                  <a:gd name="connsiteX4402" fmla="*/ 3111605 w 3162529"/>
                  <a:gd name="connsiteY4402" fmla="*/ 1297349 h 1910656"/>
                  <a:gd name="connsiteX4403" fmla="*/ 3113186 w 3162529"/>
                  <a:gd name="connsiteY4403" fmla="*/ 1311406 h 1910656"/>
                  <a:gd name="connsiteX4404" fmla="*/ 3103962 w 3162529"/>
                  <a:gd name="connsiteY4404" fmla="*/ 1298316 h 1910656"/>
                  <a:gd name="connsiteX4405" fmla="*/ 3098603 w 3162529"/>
                  <a:gd name="connsiteY4405" fmla="*/ 1298931 h 1910656"/>
                  <a:gd name="connsiteX4406" fmla="*/ 3101326 w 3162529"/>
                  <a:gd name="connsiteY4406" fmla="*/ 1302708 h 1910656"/>
                  <a:gd name="connsiteX4407" fmla="*/ 3105895 w 3162529"/>
                  <a:gd name="connsiteY4407" fmla="*/ 1303323 h 1910656"/>
                  <a:gd name="connsiteX4408" fmla="*/ 3103962 w 3162529"/>
                  <a:gd name="connsiteY4408" fmla="*/ 1298316 h 1910656"/>
                  <a:gd name="connsiteX4409" fmla="*/ 3088148 w 3162529"/>
                  <a:gd name="connsiteY4409" fmla="*/ 1221092 h 1910656"/>
                  <a:gd name="connsiteX4410" fmla="*/ 3083755 w 3162529"/>
                  <a:gd name="connsiteY4410" fmla="*/ 1220126 h 1910656"/>
                  <a:gd name="connsiteX4411" fmla="*/ 3078396 w 3162529"/>
                  <a:gd name="connsiteY4411" fmla="*/ 1214503 h 1910656"/>
                  <a:gd name="connsiteX4412" fmla="*/ 3077869 w 3162529"/>
                  <a:gd name="connsiteY4412" fmla="*/ 1213625 h 1910656"/>
                  <a:gd name="connsiteX4413" fmla="*/ 3071544 w 3162529"/>
                  <a:gd name="connsiteY4413" fmla="*/ 1204576 h 1910656"/>
                  <a:gd name="connsiteX4414" fmla="*/ 3093507 w 3162529"/>
                  <a:gd name="connsiteY4414" fmla="*/ 1202116 h 1910656"/>
                  <a:gd name="connsiteX4415" fmla="*/ 3095264 w 3162529"/>
                  <a:gd name="connsiteY4415" fmla="*/ 1206860 h 1910656"/>
                  <a:gd name="connsiteX4416" fmla="*/ 3093859 w 3162529"/>
                  <a:gd name="connsiteY4416" fmla="*/ 1218808 h 1910656"/>
                  <a:gd name="connsiteX4417" fmla="*/ 3088148 w 3162529"/>
                  <a:gd name="connsiteY4417" fmla="*/ 1221092 h 1910656"/>
                  <a:gd name="connsiteX4418" fmla="*/ 3083316 w 3162529"/>
                  <a:gd name="connsiteY4418" fmla="*/ 1212658 h 1910656"/>
                  <a:gd name="connsiteX4419" fmla="*/ 3083316 w 3162529"/>
                  <a:gd name="connsiteY4419" fmla="*/ 1212658 h 1910656"/>
                  <a:gd name="connsiteX4420" fmla="*/ 3083316 w 3162529"/>
                  <a:gd name="connsiteY4420" fmla="*/ 1212658 h 1910656"/>
                  <a:gd name="connsiteX4421" fmla="*/ 433998 w 3162529"/>
                  <a:gd name="connsiteY4421" fmla="*/ 542422 h 1910656"/>
                  <a:gd name="connsiteX4422" fmla="*/ 427233 w 3162529"/>
                  <a:gd name="connsiteY4422" fmla="*/ 540489 h 1910656"/>
                  <a:gd name="connsiteX4423" fmla="*/ 423192 w 3162529"/>
                  <a:gd name="connsiteY4423" fmla="*/ 538556 h 1910656"/>
                  <a:gd name="connsiteX4424" fmla="*/ 422840 w 3162529"/>
                  <a:gd name="connsiteY4424" fmla="*/ 534866 h 1910656"/>
                  <a:gd name="connsiteX4425" fmla="*/ 426091 w 3162529"/>
                  <a:gd name="connsiteY4425" fmla="*/ 523445 h 1910656"/>
                  <a:gd name="connsiteX4426" fmla="*/ 436018 w 3162529"/>
                  <a:gd name="connsiteY4426" fmla="*/ 521425 h 1910656"/>
                  <a:gd name="connsiteX4427" fmla="*/ 436370 w 3162529"/>
                  <a:gd name="connsiteY4427" fmla="*/ 521513 h 1910656"/>
                  <a:gd name="connsiteX4428" fmla="*/ 441641 w 3162529"/>
                  <a:gd name="connsiteY4428" fmla="*/ 525466 h 1910656"/>
                  <a:gd name="connsiteX4429" fmla="*/ 443310 w 3162529"/>
                  <a:gd name="connsiteY4429" fmla="*/ 534778 h 1910656"/>
                  <a:gd name="connsiteX4430" fmla="*/ 437688 w 3162529"/>
                  <a:gd name="connsiteY4430" fmla="*/ 541807 h 1910656"/>
                  <a:gd name="connsiteX4431" fmla="*/ 433998 w 3162529"/>
                  <a:gd name="connsiteY4431" fmla="*/ 542422 h 1910656"/>
                  <a:gd name="connsiteX4432" fmla="*/ 433910 w 3162529"/>
                  <a:gd name="connsiteY4432" fmla="*/ 534251 h 1910656"/>
                  <a:gd name="connsiteX4433" fmla="*/ 433910 w 3162529"/>
                  <a:gd name="connsiteY4433" fmla="*/ 534251 h 1910656"/>
                  <a:gd name="connsiteX4434" fmla="*/ 433910 w 3162529"/>
                  <a:gd name="connsiteY4434" fmla="*/ 534251 h 1910656"/>
                  <a:gd name="connsiteX4435" fmla="*/ 432504 w 3162529"/>
                  <a:gd name="connsiteY4435" fmla="*/ 533812 h 1910656"/>
                  <a:gd name="connsiteX4436" fmla="*/ 432943 w 3162529"/>
                  <a:gd name="connsiteY4436" fmla="*/ 533988 h 1910656"/>
                  <a:gd name="connsiteX4437" fmla="*/ 433910 w 3162529"/>
                  <a:gd name="connsiteY4437" fmla="*/ 533636 h 1910656"/>
                  <a:gd name="connsiteX4438" fmla="*/ 432504 w 3162529"/>
                  <a:gd name="connsiteY4438" fmla="*/ 533812 h 1910656"/>
                  <a:gd name="connsiteX4439" fmla="*/ 430659 w 3162529"/>
                  <a:gd name="connsiteY4439" fmla="*/ 531089 h 1910656"/>
                  <a:gd name="connsiteX4440" fmla="*/ 430571 w 3162529"/>
                  <a:gd name="connsiteY4440" fmla="*/ 531440 h 1910656"/>
                  <a:gd name="connsiteX4441" fmla="*/ 430923 w 3162529"/>
                  <a:gd name="connsiteY4441" fmla="*/ 530649 h 1910656"/>
                  <a:gd name="connsiteX4442" fmla="*/ 430659 w 3162529"/>
                  <a:gd name="connsiteY4442" fmla="*/ 531089 h 1910656"/>
                  <a:gd name="connsiteX4443" fmla="*/ 542146 w 3162529"/>
                  <a:gd name="connsiteY4443" fmla="*/ 435416 h 1910656"/>
                  <a:gd name="connsiteX4444" fmla="*/ 531603 w 3162529"/>
                  <a:gd name="connsiteY4444" fmla="*/ 425664 h 1910656"/>
                  <a:gd name="connsiteX4445" fmla="*/ 531515 w 3162529"/>
                  <a:gd name="connsiteY4445" fmla="*/ 422941 h 1910656"/>
                  <a:gd name="connsiteX4446" fmla="*/ 534678 w 3162529"/>
                  <a:gd name="connsiteY4446" fmla="*/ 411959 h 1910656"/>
                  <a:gd name="connsiteX4447" fmla="*/ 538807 w 3162529"/>
                  <a:gd name="connsiteY4447" fmla="*/ 404843 h 1910656"/>
                  <a:gd name="connsiteX4448" fmla="*/ 544869 w 3162529"/>
                  <a:gd name="connsiteY4448" fmla="*/ 410378 h 1910656"/>
                  <a:gd name="connsiteX4449" fmla="*/ 545923 w 3162529"/>
                  <a:gd name="connsiteY4449" fmla="*/ 411256 h 1910656"/>
                  <a:gd name="connsiteX4450" fmla="*/ 550843 w 3162529"/>
                  <a:gd name="connsiteY4450" fmla="*/ 420217 h 1910656"/>
                  <a:gd name="connsiteX4451" fmla="*/ 547329 w 3162529"/>
                  <a:gd name="connsiteY4451" fmla="*/ 427421 h 1910656"/>
                  <a:gd name="connsiteX4452" fmla="*/ 546363 w 3162529"/>
                  <a:gd name="connsiteY4452" fmla="*/ 428827 h 1910656"/>
                  <a:gd name="connsiteX4453" fmla="*/ 542146 w 3162529"/>
                  <a:gd name="connsiteY4453" fmla="*/ 435416 h 1910656"/>
                  <a:gd name="connsiteX4454" fmla="*/ 740871 w 3162529"/>
                  <a:gd name="connsiteY4454" fmla="*/ 271656 h 1910656"/>
                  <a:gd name="connsiteX4455" fmla="*/ 738499 w 3162529"/>
                  <a:gd name="connsiteY4455" fmla="*/ 271305 h 1910656"/>
                  <a:gd name="connsiteX4456" fmla="*/ 732788 w 3162529"/>
                  <a:gd name="connsiteY4456" fmla="*/ 265594 h 1910656"/>
                  <a:gd name="connsiteX4457" fmla="*/ 723739 w 3162529"/>
                  <a:gd name="connsiteY4457" fmla="*/ 264189 h 1910656"/>
                  <a:gd name="connsiteX4458" fmla="*/ 731822 w 3162529"/>
                  <a:gd name="connsiteY4458" fmla="*/ 255228 h 1910656"/>
                  <a:gd name="connsiteX4459" fmla="*/ 732964 w 3162529"/>
                  <a:gd name="connsiteY4459" fmla="*/ 253822 h 1910656"/>
                  <a:gd name="connsiteX4460" fmla="*/ 743067 w 3162529"/>
                  <a:gd name="connsiteY4460" fmla="*/ 248990 h 1910656"/>
                  <a:gd name="connsiteX4461" fmla="*/ 743682 w 3162529"/>
                  <a:gd name="connsiteY4461" fmla="*/ 249166 h 1910656"/>
                  <a:gd name="connsiteX4462" fmla="*/ 752555 w 3162529"/>
                  <a:gd name="connsiteY4462" fmla="*/ 256458 h 1910656"/>
                  <a:gd name="connsiteX4463" fmla="*/ 750535 w 3162529"/>
                  <a:gd name="connsiteY4463" fmla="*/ 266385 h 1910656"/>
                  <a:gd name="connsiteX4464" fmla="*/ 750008 w 3162529"/>
                  <a:gd name="connsiteY4464" fmla="*/ 267176 h 1910656"/>
                  <a:gd name="connsiteX4465" fmla="*/ 749305 w 3162529"/>
                  <a:gd name="connsiteY4465" fmla="*/ 267791 h 1910656"/>
                  <a:gd name="connsiteX4466" fmla="*/ 740871 w 3162529"/>
                  <a:gd name="connsiteY4466" fmla="*/ 271656 h 1910656"/>
                  <a:gd name="connsiteX4467" fmla="*/ 2270844 w 3162529"/>
                  <a:gd name="connsiteY4467" fmla="*/ 190919 h 1910656"/>
                  <a:gd name="connsiteX4468" fmla="*/ 2269790 w 3162529"/>
                  <a:gd name="connsiteY4468" fmla="*/ 182221 h 1910656"/>
                  <a:gd name="connsiteX4469" fmla="*/ 2269614 w 3162529"/>
                  <a:gd name="connsiteY4469" fmla="*/ 181431 h 1910656"/>
                  <a:gd name="connsiteX4470" fmla="*/ 2270844 w 3162529"/>
                  <a:gd name="connsiteY4470" fmla="*/ 172821 h 1910656"/>
                  <a:gd name="connsiteX4471" fmla="*/ 2271371 w 3162529"/>
                  <a:gd name="connsiteY4471" fmla="*/ 172206 h 1910656"/>
                  <a:gd name="connsiteX4472" fmla="*/ 2279542 w 3162529"/>
                  <a:gd name="connsiteY4472" fmla="*/ 166935 h 1910656"/>
                  <a:gd name="connsiteX4473" fmla="*/ 2287537 w 3162529"/>
                  <a:gd name="connsiteY4473" fmla="*/ 170361 h 1910656"/>
                  <a:gd name="connsiteX4474" fmla="*/ 2291490 w 3162529"/>
                  <a:gd name="connsiteY4474" fmla="*/ 174314 h 1910656"/>
                  <a:gd name="connsiteX4475" fmla="*/ 2288240 w 3162529"/>
                  <a:gd name="connsiteY4475" fmla="*/ 178883 h 1910656"/>
                  <a:gd name="connsiteX4476" fmla="*/ 2287097 w 3162529"/>
                  <a:gd name="connsiteY4476" fmla="*/ 180903 h 1910656"/>
                  <a:gd name="connsiteX4477" fmla="*/ 2284550 w 3162529"/>
                  <a:gd name="connsiteY4477" fmla="*/ 184593 h 1910656"/>
                  <a:gd name="connsiteX4478" fmla="*/ 2279718 w 3162529"/>
                  <a:gd name="connsiteY4478" fmla="*/ 187229 h 1910656"/>
                  <a:gd name="connsiteX4479" fmla="*/ 2278839 w 3162529"/>
                  <a:gd name="connsiteY4479" fmla="*/ 187580 h 1910656"/>
                  <a:gd name="connsiteX4480" fmla="*/ 2270844 w 3162529"/>
                  <a:gd name="connsiteY4480" fmla="*/ 190919 h 1910656"/>
                  <a:gd name="connsiteX4481" fmla="*/ 886269 w 3162529"/>
                  <a:gd name="connsiteY4481" fmla="*/ 185384 h 1910656"/>
                  <a:gd name="connsiteX4482" fmla="*/ 883809 w 3162529"/>
                  <a:gd name="connsiteY4482" fmla="*/ 185033 h 1910656"/>
                  <a:gd name="connsiteX4483" fmla="*/ 876781 w 3162529"/>
                  <a:gd name="connsiteY4483" fmla="*/ 179410 h 1910656"/>
                  <a:gd name="connsiteX4484" fmla="*/ 877923 w 3162529"/>
                  <a:gd name="connsiteY4484" fmla="*/ 168955 h 1910656"/>
                  <a:gd name="connsiteX4485" fmla="*/ 879856 w 3162529"/>
                  <a:gd name="connsiteY4485" fmla="*/ 164914 h 1910656"/>
                  <a:gd name="connsiteX4486" fmla="*/ 883545 w 3162529"/>
                  <a:gd name="connsiteY4486" fmla="*/ 164563 h 1910656"/>
                  <a:gd name="connsiteX4487" fmla="*/ 894966 w 3162529"/>
                  <a:gd name="connsiteY4487" fmla="*/ 167813 h 1910656"/>
                  <a:gd name="connsiteX4488" fmla="*/ 896987 w 3162529"/>
                  <a:gd name="connsiteY4488" fmla="*/ 177741 h 1910656"/>
                  <a:gd name="connsiteX4489" fmla="*/ 896899 w 3162529"/>
                  <a:gd name="connsiteY4489" fmla="*/ 178092 h 1910656"/>
                  <a:gd name="connsiteX4490" fmla="*/ 892946 w 3162529"/>
                  <a:gd name="connsiteY4490" fmla="*/ 183363 h 1910656"/>
                  <a:gd name="connsiteX4491" fmla="*/ 886269 w 3162529"/>
                  <a:gd name="connsiteY4491" fmla="*/ 185384 h 1910656"/>
                  <a:gd name="connsiteX4492" fmla="*/ 886708 w 3162529"/>
                  <a:gd name="connsiteY4492" fmla="*/ 177565 h 1910656"/>
                  <a:gd name="connsiteX4493" fmla="*/ 886708 w 3162529"/>
                  <a:gd name="connsiteY4493" fmla="*/ 177565 h 1910656"/>
                  <a:gd name="connsiteX4494" fmla="*/ 886708 w 3162529"/>
                  <a:gd name="connsiteY4494" fmla="*/ 177565 h 1910656"/>
                  <a:gd name="connsiteX4495" fmla="*/ 884073 w 3162529"/>
                  <a:gd name="connsiteY4495" fmla="*/ 175544 h 1910656"/>
                  <a:gd name="connsiteX4496" fmla="*/ 884073 w 3162529"/>
                  <a:gd name="connsiteY4496" fmla="*/ 175544 h 1910656"/>
                  <a:gd name="connsiteX4497" fmla="*/ 884073 w 3162529"/>
                  <a:gd name="connsiteY4497" fmla="*/ 175544 h 1910656"/>
                  <a:gd name="connsiteX4498" fmla="*/ 884336 w 3162529"/>
                  <a:gd name="connsiteY4498" fmla="*/ 174666 h 1910656"/>
                  <a:gd name="connsiteX4499" fmla="*/ 884688 w 3162529"/>
                  <a:gd name="connsiteY4499" fmla="*/ 175632 h 1910656"/>
                  <a:gd name="connsiteX4500" fmla="*/ 884600 w 3162529"/>
                  <a:gd name="connsiteY4500" fmla="*/ 174227 h 1910656"/>
                  <a:gd name="connsiteX4501" fmla="*/ 884336 w 3162529"/>
                  <a:gd name="connsiteY4501" fmla="*/ 174666 h 1910656"/>
                  <a:gd name="connsiteX4502" fmla="*/ 886972 w 3162529"/>
                  <a:gd name="connsiteY4502" fmla="*/ 172294 h 1910656"/>
                  <a:gd name="connsiteX4503" fmla="*/ 887762 w 3162529"/>
                  <a:gd name="connsiteY4503" fmla="*/ 172645 h 1910656"/>
                  <a:gd name="connsiteX4504" fmla="*/ 887323 w 3162529"/>
                  <a:gd name="connsiteY4504" fmla="*/ 172382 h 1910656"/>
                  <a:gd name="connsiteX4505" fmla="*/ 886972 w 3162529"/>
                  <a:gd name="connsiteY4505" fmla="*/ 172294 h 1910656"/>
                  <a:gd name="connsiteX4506" fmla="*/ 2245455 w 3162529"/>
                  <a:gd name="connsiteY4506" fmla="*/ 176423 h 1910656"/>
                  <a:gd name="connsiteX4507" fmla="*/ 2241589 w 3162529"/>
                  <a:gd name="connsiteY4507" fmla="*/ 175369 h 1910656"/>
                  <a:gd name="connsiteX4508" fmla="*/ 2238075 w 3162529"/>
                  <a:gd name="connsiteY4508" fmla="*/ 169395 h 1910656"/>
                  <a:gd name="connsiteX4509" fmla="*/ 2236494 w 3162529"/>
                  <a:gd name="connsiteY4509" fmla="*/ 155426 h 1910656"/>
                  <a:gd name="connsiteX4510" fmla="*/ 2260390 w 3162529"/>
                  <a:gd name="connsiteY4510" fmla="*/ 171415 h 1910656"/>
                  <a:gd name="connsiteX4511" fmla="*/ 2248354 w 3162529"/>
                  <a:gd name="connsiteY4511" fmla="*/ 175896 h 1910656"/>
                  <a:gd name="connsiteX4512" fmla="*/ 2245455 w 3162529"/>
                  <a:gd name="connsiteY4512" fmla="*/ 176423 h 1910656"/>
                  <a:gd name="connsiteX4513" fmla="*/ 2245455 w 3162529"/>
                  <a:gd name="connsiteY4513" fmla="*/ 163333 h 1910656"/>
                  <a:gd name="connsiteX4514" fmla="*/ 2243873 w 3162529"/>
                  <a:gd name="connsiteY4514" fmla="*/ 163596 h 1910656"/>
                  <a:gd name="connsiteX4515" fmla="*/ 2245718 w 3162529"/>
                  <a:gd name="connsiteY4515" fmla="*/ 168604 h 1910656"/>
                  <a:gd name="connsiteX4516" fmla="*/ 2251077 w 3162529"/>
                  <a:gd name="connsiteY4516" fmla="*/ 167989 h 1910656"/>
                  <a:gd name="connsiteX4517" fmla="*/ 2248354 w 3162529"/>
                  <a:gd name="connsiteY4517" fmla="*/ 164211 h 1910656"/>
                  <a:gd name="connsiteX4518" fmla="*/ 2245455 w 3162529"/>
                  <a:gd name="connsiteY4518" fmla="*/ 163333 h 1910656"/>
                  <a:gd name="connsiteX4519" fmla="*/ 1038783 w 3162529"/>
                  <a:gd name="connsiteY4519" fmla="*/ 119406 h 1910656"/>
                  <a:gd name="connsiteX4520" fmla="*/ 1038256 w 3162529"/>
                  <a:gd name="connsiteY4520" fmla="*/ 119406 h 1910656"/>
                  <a:gd name="connsiteX4521" fmla="*/ 1031579 w 3162529"/>
                  <a:gd name="connsiteY4521" fmla="*/ 115277 h 1910656"/>
                  <a:gd name="connsiteX4522" fmla="*/ 1028592 w 3162529"/>
                  <a:gd name="connsiteY4522" fmla="*/ 114310 h 1910656"/>
                  <a:gd name="connsiteX4523" fmla="*/ 1028504 w 3162529"/>
                  <a:gd name="connsiteY4523" fmla="*/ 109654 h 1910656"/>
                  <a:gd name="connsiteX4524" fmla="*/ 1033600 w 3162529"/>
                  <a:gd name="connsiteY4524" fmla="*/ 97091 h 1910656"/>
                  <a:gd name="connsiteX4525" fmla="*/ 1044142 w 3162529"/>
                  <a:gd name="connsiteY4525" fmla="*/ 99024 h 1910656"/>
                  <a:gd name="connsiteX4526" fmla="*/ 1049413 w 3162529"/>
                  <a:gd name="connsiteY4526" fmla="*/ 107194 h 1910656"/>
                  <a:gd name="connsiteX4527" fmla="*/ 1046163 w 3162529"/>
                  <a:gd name="connsiteY4527" fmla="*/ 115540 h 1910656"/>
                  <a:gd name="connsiteX4528" fmla="*/ 1038783 w 3162529"/>
                  <a:gd name="connsiteY4528" fmla="*/ 119406 h 1910656"/>
                  <a:gd name="connsiteX4529" fmla="*/ 1694875 w 3162529"/>
                  <a:gd name="connsiteY4529" fmla="*/ 40074 h 1910656"/>
                  <a:gd name="connsiteX4530" fmla="*/ 1691009 w 3162529"/>
                  <a:gd name="connsiteY4530" fmla="*/ 39020 h 1910656"/>
                  <a:gd name="connsiteX4531" fmla="*/ 1687495 w 3162529"/>
                  <a:gd name="connsiteY4531" fmla="*/ 33046 h 1910656"/>
                  <a:gd name="connsiteX4532" fmla="*/ 1685914 w 3162529"/>
                  <a:gd name="connsiteY4532" fmla="*/ 19077 h 1910656"/>
                  <a:gd name="connsiteX4533" fmla="*/ 1709810 w 3162529"/>
                  <a:gd name="connsiteY4533" fmla="*/ 35066 h 1910656"/>
                  <a:gd name="connsiteX4534" fmla="*/ 1697774 w 3162529"/>
                  <a:gd name="connsiteY4534" fmla="*/ 39547 h 1910656"/>
                  <a:gd name="connsiteX4535" fmla="*/ 1694875 w 3162529"/>
                  <a:gd name="connsiteY4535" fmla="*/ 40074 h 1910656"/>
                  <a:gd name="connsiteX4536" fmla="*/ 1694875 w 3162529"/>
                  <a:gd name="connsiteY4536" fmla="*/ 26984 h 1910656"/>
                  <a:gd name="connsiteX4537" fmla="*/ 1693294 w 3162529"/>
                  <a:gd name="connsiteY4537" fmla="*/ 27247 h 1910656"/>
                  <a:gd name="connsiteX4538" fmla="*/ 1695139 w 3162529"/>
                  <a:gd name="connsiteY4538" fmla="*/ 32255 h 1910656"/>
                  <a:gd name="connsiteX4539" fmla="*/ 1700498 w 3162529"/>
                  <a:gd name="connsiteY4539" fmla="*/ 31640 h 1910656"/>
                  <a:gd name="connsiteX4540" fmla="*/ 1697774 w 3162529"/>
                  <a:gd name="connsiteY4540" fmla="*/ 27862 h 1910656"/>
                  <a:gd name="connsiteX4541" fmla="*/ 1694875 w 3162529"/>
                  <a:gd name="connsiteY4541" fmla="*/ 26984 h 191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</a:cxnLst>
                <a:rect l="l" t="t" r="r" b="b"/>
                <a:pathLst>
                  <a:path w="3162529" h="1910656">
                    <a:moveTo>
                      <a:pt x="2809915" y="680352"/>
                    </a:moveTo>
                    <a:cubicBezTo>
                      <a:pt x="2811672" y="677629"/>
                      <a:pt x="2813429" y="675520"/>
                      <a:pt x="2815186" y="673500"/>
                    </a:cubicBezTo>
                    <a:cubicBezTo>
                      <a:pt x="2812814" y="672094"/>
                      <a:pt x="2810091" y="669107"/>
                      <a:pt x="2808070" y="669546"/>
                    </a:cubicBezTo>
                    <a:cubicBezTo>
                      <a:pt x="2801569" y="670776"/>
                      <a:pt x="2799461" y="666647"/>
                      <a:pt x="2796825" y="662430"/>
                    </a:cubicBezTo>
                    <a:cubicBezTo>
                      <a:pt x="2795331" y="659970"/>
                      <a:pt x="2793838" y="657422"/>
                      <a:pt x="2791905" y="655314"/>
                    </a:cubicBezTo>
                    <a:cubicBezTo>
                      <a:pt x="2784613" y="646968"/>
                      <a:pt x="2777058" y="638797"/>
                      <a:pt x="2769766" y="630363"/>
                    </a:cubicBezTo>
                    <a:cubicBezTo>
                      <a:pt x="2768800" y="629221"/>
                      <a:pt x="2768624" y="627464"/>
                      <a:pt x="2768009" y="625971"/>
                    </a:cubicBezTo>
                    <a:cubicBezTo>
                      <a:pt x="2769766" y="626059"/>
                      <a:pt x="2771699" y="625883"/>
                      <a:pt x="2773368" y="626410"/>
                    </a:cubicBezTo>
                    <a:cubicBezTo>
                      <a:pt x="2775037" y="626937"/>
                      <a:pt x="2776443" y="628167"/>
                      <a:pt x="2778024" y="629046"/>
                    </a:cubicBezTo>
                    <a:cubicBezTo>
                      <a:pt x="2777848" y="626498"/>
                      <a:pt x="2780572" y="623071"/>
                      <a:pt x="2775564" y="622017"/>
                    </a:cubicBezTo>
                    <a:cubicBezTo>
                      <a:pt x="2773280" y="621578"/>
                      <a:pt x="2771172" y="619733"/>
                      <a:pt x="2768887" y="619206"/>
                    </a:cubicBezTo>
                    <a:cubicBezTo>
                      <a:pt x="2757027" y="616658"/>
                      <a:pt x="2752898" y="607521"/>
                      <a:pt x="2749472" y="597506"/>
                    </a:cubicBezTo>
                    <a:cubicBezTo>
                      <a:pt x="2748593" y="594958"/>
                      <a:pt x="2746924" y="591444"/>
                      <a:pt x="2744903" y="590829"/>
                    </a:cubicBezTo>
                    <a:cubicBezTo>
                      <a:pt x="2734976" y="588194"/>
                      <a:pt x="2729968" y="580638"/>
                      <a:pt x="2725048" y="572731"/>
                    </a:cubicBezTo>
                    <a:cubicBezTo>
                      <a:pt x="2723467" y="570271"/>
                      <a:pt x="2720831" y="568514"/>
                      <a:pt x="2718811" y="566318"/>
                    </a:cubicBezTo>
                    <a:cubicBezTo>
                      <a:pt x="2717757" y="565176"/>
                      <a:pt x="2716878" y="563858"/>
                      <a:pt x="2715912" y="562628"/>
                    </a:cubicBezTo>
                    <a:cubicBezTo>
                      <a:pt x="2717493" y="562365"/>
                      <a:pt x="2719162" y="562013"/>
                      <a:pt x="2720743" y="561750"/>
                    </a:cubicBezTo>
                    <a:cubicBezTo>
                      <a:pt x="2721183" y="561662"/>
                      <a:pt x="2721798" y="561925"/>
                      <a:pt x="2722061" y="561750"/>
                    </a:cubicBezTo>
                    <a:cubicBezTo>
                      <a:pt x="2723379" y="560695"/>
                      <a:pt x="2724697" y="559465"/>
                      <a:pt x="2726015" y="558323"/>
                    </a:cubicBezTo>
                    <a:cubicBezTo>
                      <a:pt x="2724609" y="558499"/>
                      <a:pt x="2722852" y="559290"/>
                      <a:pt x="2721798" y="558675"/>
                    </a:cubicBezTo>
                    <a:cubicBezTo>
                      <a:pt x="2715385" y="555161"/>
                      <a:pt x="2708620" y="551998"/>
                      <a:pt x="2702909" y="547517"/>
                    </a:cubicBezTo>
                    <a:cubicBezTo>
                      <a:pt x="2696496" y="542422"/>
                      <a:pt x="2691137" y="535833"/>
                      <a:pt x="2685163" y="530122"/>
                    </a:cubicBezTo>
                    <a:cubicBezTo>
                      <a:pt x="2681385" y="526520"/>
                      <a:pt x="2684987" y="521425"/>
                      <a:pt x="2682088" y="517823"/>
                    </a:cubicBezTo>
                    <a:cubicBezTo>
                      <a:pt x="2674620" y="523797"/>
                      <a:pt x="2673302" y="514836"/>
                      <a:pt x="2670403" y="512200"/>
                    </a:cubicBezTo>
                    <a:cubicBezTo>
                      <a:pt x="2663814" y="506314"/>
                      <a:pt x="2657050" y="499725"/>
                      <a:pt x="2652920" y="492082"/>
                    </a:cubicBezTo>
                    <a:cubicBezTo>
                      <a:pt x="2647122" y="481451"/>
                      <a:pt x="2636580" y="476619"/>
                      <a:pt x="2628761" y="468625"/>
                    </a:cubicBezTo>
                    <a:cubicBezTo>
                      <a:pt x="2623226" y="462914"/>
                      <a:pt x="2616725" y="458170"/>
                      <a:pt x="2610663" y="452284"/>
                    </a:cubicBezTo>
                    <a:cubicBezTo>
                      <a:pt x="2612244" y="451317"/>
                      <a:pt x="2614001" y="451317"/>
                      <a:pt x="2615495" y="450615"/>
                    </a:cubicBezTo>
                    <a:cubicBezTo>
                      <a:pt x="2616637" y="450087"/>
                      <a:pt x="2617340" y="448857"/>
                      <a:pt x="2618306" y="447891"/>
                    </a:cubicBezTo>
                    <a:cubicBezTo>
                      <a:pt x="2617340" y="447364"/>
                      <a:pt x="2616461" y="446573"/>
                      <a:pt x="2615495" y="446398"/>
                    </a:cubicBezTo>
                    <a:cubicBezTo>
                      <a:pt x="2600208" y="443059"/>
                      <a:pt x="2588699" y="433659"/>
                      <a:pt x="2578157" y="422853"/>
                    </a:cubicBezTo>
                    <a:cubicBezTo>
                      <a:pt x="2577191" y="421886"/>
                      <a:pt x="2576839" y="419866"/>
                      <a:pt x="2577015" y="418460"/>
                    </a:cubicBezTo>
                    <a:cubicBezTo>
                      <a:pt x="2577981" y="409499"/>
                      <a:pt x="2577278" y="408884"/>
                      <a:pt x="2568844" y="410729"/>
                    </a:cubicBezTo>
                    <a:cubicBezTo>
                      <a:pt x="2566912" y="411168"/>
                      <a:pt x="2563837" y="411080"/>
                      <a:pt x="2562695" y="409850"/>
                    </a:cubicBezTo>
                    <a:cubicBezTo>
                      <a:pt x="2551098" y="397902"/>
                      <a:pt x="2538886" y="386745"/>
                      <a:pt x="2524918" y="377520"/>
                    </a:cubicBezTo>
                    <a:cubicBezTo>
                      <a:pt x="2523863" y="376817"/>
                      <a:pt x="2522721" y="375851"/>
                      <a:pt x="2522194" y="374709"/>
                    </a:cubicBezTo>
                    <a:cubicBezTo>
                      <a:pt x="2521667" y="373742"/>
                      <a:pt x="2521931" y="372425"/>
                      <a:pt x="2521843" y="371195"/>
                    </a:cubicBezTo>
                    <a:cubicBezTo>
                      <a:pt x="2522809" y="371458"/>
                      <a:pt x="2523688" y="371810"/>
                      <a:pt x="2524654" y="372073"/>
                    </a:cubicBezTo>
                    <a:cubicBezTo>
                      <a:pt x="2525796" y="372425"/>
                      <a:pt x="2527114" y="372513"/>
                      <a:pt x="2528168" y="373040"/>
                    </a:cubicBezTo>
                    <a:cubicBezTo>
                      <a:pt x="2530979" y="374533"/>
                      <a:pt x="2533615" y="376115"/>
                      <a:pt x="2536339" y="377696"/>
                    </a:cubicBezTo>
                    <a:cubicBezTo>
                      <a:pt x="2534054" y="374357"/>
                      <a:pt x="2532473" y="369613"/>
                      <a:pt x="2529310" y="367944"/>
                    </a:cubicBezTo>
                    <a:cubicBezTo>
                      <a:pt x="2525181" y="365748"/>
                      <a:pt x="2519734" y="365309"/>
                      <a:pt x="2514902" y="365133"/>
                    </a:cubicBezTo>
                    <a:cubicBezTo>
                      <a:pt x="2510597" y="364957"/>
                      <a:pt x="2507874" y="363991"/>
                      <a:pt x="2505765" y="360037"/>
                    </a:cubicBezTo>
                    <a:cubicBezTo>
                      <a:pt x="2503218" y="355381"/>
                      <a:pt x="2499967" y="351076"/>
                      <a:pt x="2496716" y="346771"/>
                    </a:cubicBezTo>
                    <a:cubicBezTo>
                      <a:pt x="2495750" y="345541"/>
                      <a:pt x="2494081" y="344136"/>
                      <a:pt x="2492675" y="344136"/>
                    </a:cubicBezTo>
                    <a:cubicBezTo>
                      <a:pt x="2476686" y="343872"/>
                      <a:pt x="2469042" y="330870"/>
                      <a:pt x="2458764" y="321909"/>
                    </a:cubicBezTo>
                    <a:cubicBezTo>
                      <a:pt x="2455337" y="318922"/>
                      <a:pt x="2452789" y="315759"/>
                      <a:pt x="2447431" y="314617"/>
                    </a:cubicBezTo>
                    <a:cubicBezTo>
                      <a:pt x="2441456" y="313299"/>
                      <a:pt x="2435834" y="308467"/>
                      <a:pt x="2431002" y="304162"/>
                    </a:cubicBezTo>
                    <a:cubicBezTo>
                      <a:pt x="2426170" y="299770"/>
                      <a:pt x="2420811" y="297310"/>
                      <a:pt x="2414661" y="295904"/>
                    </a:cubicBezTo>
                    <a:cubicBezTo>
                      <a:pt x="2413607" y="295640"/>
                      <a:pt x="2412904" y="293532"/>
                      <a:pt x="2412113" y="292302"/>
                    </a:cubicBezTo>
                    <a:cubicBezTo>
                      <a:pt x="2413255" y="292126"/>
                      <a:pt x="2415276" y="291423"/>
                      <a:pt x="2415540" y="291863"/>
                    </a:cubicBezTo>
                    <a:cubicBezTo>
                      <a:pt x="2418263" y="296607"/>
                      <a:pt x="2420284" y="290721"/>
                      <a:pt x="2422744" y="291423"/>
                    </a:cubicBezTo>
                    <a:cubicBezTo>
                      <a:pt x="2423974" y="291775"/>
                      <a:pt x="2425643" y="290633"/>
                      <a:pt x="2427136" y="290194"/>
                    </a:cubicBezTo>
                    <a:cubicBezTo>
                      <a:pt x="2425555" y="289754"/>
                      <a:pt x="2423974" y="288964"/>
                      <a:pt x="2422392" y="289051"/>
                    </a:cubicBezTo>
                    <a:cubicBezTo>
                      <a:pt x="2406930" y="290018"/>
                      <a:pt x="2395070" y="281320"/>
                      <a:pt x="2382682" y="274380"/>
                    </a:cubicBezTo>
                    <a:cubicBezTo>
                      <a:pt x="2380574" y="273150"/>
                      <a:pt x="2377323" y="269811"/>
                      <a:pt x="2377762" y="268933"/>
                    </a:cubicBezTo>
                    <a:cubicBezTo>
                      <a:pt x="2381277" y="261378"/>
                      <a:pt x="2376269" y="262432"/>
                      <a:pt x="2372052" y="262783"/>
                    </a:cubicBezTo>
                    <a:cubicBezTo>
                      <a:pt x="2360895" y="263750"/>
                      <a:pt x="2353691" y="256106"/>
                      <a:pt x="2345784" y="250484"/>
                    </a:cubicBezTo>
                    <a:cubicBezTo>
                      <a:pt x="2340688" y="246882"/>
                      <a:pt x="2337701" y="241347"/>
                      <a:pt x="2329706" y="241171"/>
                    </a:cubicBezTo>
                    <a:cubicBezTo>
                      <a:pt x="2325841" y="241083"/>
                      <a:pt x="2321975" y="234934"/>
                      <a:pt x="2318461" y="231068"/>
                    </a:cubicBezTo>
                    <a:cubicBezTo>
                      <a:pt x="2315386" y="227730"/>
                      <a:pt x="2312136" y="226324"/>
                      <a:pt x="2307479" y="225621"/>
                    </a:cubicBezTo>
                    <a:cubicBezTo>
                      <a:pt x="2301681" y="224742"/>
                      <a:pt x="2295707" y="222107"/>
                      <a:pt x="2290787" y="218856"/>
                    </a:cubicBezTo>
                    <a:cubicBezTo>
                      <a:pt x="2286131" y="215781"/>
                      <a:pt x="2282090" y="212531"/>
                      <a:pt x="2276203" y="212707"/>
                    </a:cubicBezTo>
                    <a:cubicBezTo>
                      <a:pt x="2275061" y="212707"/>
                      <a:pt x="2273831" y="211213"/>
                      <a:pt x="2272602" y="210422"/>
                    </a:cubicBezTo>
                    <a:cubicBezTo>
                      <a:pt x="2274095" y="209456"/>
                      <a:pt x="2275588" y="208490"/>
                      <a:pt x="2277082" y="207611"/>
                    </a:cubicBezTo>
                    <a:cubicBezTo>
                      <a:pt x="2278136" y="206996"/>
                      <a:pt x="2279366" y="206732"/>
                      <a:pt x="2281123" y="205590"/>
                    </a:cubicBezTo>
                    <a:cubicBezTo>
                      <a:pt x="2281826" y="204097"/>
                      <a:pt x="2281914" y="203306"/>
                      <a:pt x="2282002" y="202515"/>
                    </a:cubicBezTo>
                    <a:cubicBezTo>
                      <a:pt x="2281475" y="203306"/>
                      <a:pt x="2281035" y="204097"/>
                      <a:pt x="2280508" y="204975"/>
                    </a:cubicBezTo>
                    <a:cubicBezTo>
                      <a:pt x="2264343" y="205327"/>
                      <a:pt x="2250199" y="199265"/>
                      <a:pt x="2235967" y="192324"/>
                    </a:cubicBezTo>
                    <a:cubicBezTo>
                      <a:pt x="2231398" y="190128"/>
                      <a:pt x="2236845" y="182573"/>
                      <a:pt x="2229378" y="183890"/>
                    </a:cubicBezTo>
                    <a:cubicBezTo>
                      <a:pt x="2225687" y="184505"/>
                      <a:pt x="2221383" y="184418"/>
                      <a:pt x="2218044" y="182924"/>
                    </a:cubicBezTo>
                    <a:cubicBezTo>
                      <a:pt x="2210313" y="179498"/>
                      <a:pt x="2202933" y="175105"/>
                      <a:pt x="2195466" y="171064"/>
                    </a:cubicBezTo>
                    <a:cubicBezTo>
                      <a:pt x="2193709" y="170097"/>
                      <a:pt x="2191776" y="168340"/>
                      <a:pt x="2190107" y="168428"/>
                    </a:cubicBezTo>
                    <a:cubicBezTo>
                      <a:pt x="2181673" y="168955"/>
                      <a:pt x="2175962" y="162981"/>
                      <a:pt x="2171042" y="158413"/>
                    </a:cubicBezTo>
                    <a:cubicBezTo>
                      <a:pt x="2168583" y="156129"/>
                      <a:pt x="2166825" y="155250"/>
                      <a:pt x="2164366" y="155338"/>
                    </a:cubicBezTo>
                    <a:cubicBezTo>
                      <a:pt x="2154877" y="155689"/>
                      <a:pt x="2146356" y="153230"/>
                      <a:pt x="2138449" y="148134"/>
                    </a:cubicBezTo>
                    <a:cubicBezTo>
                      <a:pt x="2137131" y="147255"/>
                      <a:pt x="2135462" y="146904"/>
                      <a:pt x="2133968" y="146289"/>
                    </a:cubicBezTo>
                    <a:cubicBezTo>
                      <a:pt x="2131772" y="145323"/>
                      <a:pt x="2131421" y="140666"/>
                      <a:pt x="2133090" y="138822"/>
                    </a:cubicBezTo>
                    <a:cubicBezTo>
                      <a:pt x="2133705" y="138119"/>
                      <a:pt x="2133441" y="136537"/>
                      <a:pt x="2133529" y="135307"/>
                    </a:cubicBezTo>
                    <a:cubicBezTo>
                      <a:pt x="2132562" y="135571"/>
                      <a:pt x="2131596" y="135659"/>
                      <a:pt x="2130718" y="136098"/>
                    </a:cubicBezTo>
                    <a:cubicBezTo>
                      <a:pt x="2122020" y="140227"/>
                      <a:pt x="2112620" y="138294"/>
                      <a:pt x="2104537" y="136362"/>
                    </a:cubicBezTo>
                    <a:cubicBezTo>
                      <a:pt x="2096279" y="134341"/>
                      <a:pt x="2086176" y="134780"/>
                      <a:pt x="2079762" y="126610"/>
                    </a:cubicBezTo>
                    <a:cubicBezTo>
                      <a:pt x="2078357" y="124765"/>
                      <a:pt x="2074579" y="124589"/>
                      <a:pt x="2071856" y="123974"/>
                    </a:cubicBezTo>
                    <a:cubicBezTo>
                      <a:pt x="2064300" y="122129"/>
                      <a:pt x="2056745" y="120372"/>
                      <a:pt x="2049101" y="118703"/>
                    </a:cubicBezTo>
                    <a:cubicBezTo>
                      <a:pt x="2044709" y="117737"/>
                      <a:pt x="2040140" y="117122"/>
                      <a:pt x="2035836" y="115980"/>
                    </a:cubicBezTo>
                    <a:cubicBezTo>
                      <a:pt x="2034342" y="115540"/>
                      <a:pt x="2033288" y="113783"/>
                      <a:pt x="2031970" y="112641"/>
                    </a:cubicBezTo>
                    <a:cubicBezTo>
                      <a:pt x="2033200" y="112026"/>
                      <a:pt x="2034518" y="111587"/>
                      <a:pt x="2035572" y="110796"/>
                    </a:cubicBezTo>
                    <a:cubicBezTo>
                      <a:pt x="2037505" y="109303"/>
                      <a:pt x="2039350" y="107721"/>
                      <a:pt x="2041282" y="106140"/>
                    </a:cubicBezTo>
                    <a:cubicBezTo>
                      <a:pt x="2038647" y="105086"/>
                      <a:pt x="2036099" y="103856"/>
                      <a:pt x="2033376" y="103153"/>
                    </a:cubicBezTo>
                    <a:cubicBezTo>
                      <a:pt x="2032673" y="102977"/>
                      <a:pt x="2031619" y="104998"/>
                      <a:pt x="2030476" y="105349"/>
                    </a:cubicBezTo>
                    <a:cubicBezTo>
                      <a:pt x="2017211" y="109830"/>
                      <a:pt x="2014663" y="109390"/>
                      <a:pt x="2001924" y="100957"/>
                    </a:cubicBezTo>
                    <a:cubicBezTo>
                      <a:pt x="1999903" y="99639"/>
                      <a:pt x="1996301" y="97355"/>
                      <a:pt x="1995598" y="97969"/>
                    </a:cubicBezTo>
                    <a:cubicBezTo>
                      <a:pt x="1988131" y="104559"/>
                      <a:pt x="1981278" y="96212"/>
                      <a:pt x="1973899" y="97442"/>
                    </a:cubicBezTo>
                    <a:cubicBezTo>
                      <a:pt x="1969682" y="98145"/>
                      <a:pt x="1965025" y="95246"/>
                      <a:pt x="1960633" y="95334"/>
                    </a:cubicBezTo>
                    <a:cubicBezTo>
                      <a:pt x="1955098" y="95422"/>
                      <a:pt x="1954132" y="87163"/>
                      <a:pt x="1947191" y="89623"/>
                    </a:cubicBezTo>
                    <a:cubicBezTo>
                      <a:pt x="1941920" y="91468"/>
                      <a:pt x="1937264" y="87163"/>
                      <a:pt x="1932519" y="84440"/>
                    </a:cubicBezTo>
                    <a:cubicBezTo>
                      <a:pt x="1928478" y="82156"/>
                      <a:pt x="1922768" y="82859"/>
                      <a:pt x="1917848" y="81980"/>
                    </a:cubicBezTo>
                    <a:cubicBezTo>
                      <a:pt x="1916530" y="81804"/>
                      <a:pt x="1914509" y="81277"/>
                      <a:pt x="1914158" y="80311"/>
                    </a:cubicBezTo>
                    <a:cubicBezTo>
                      <a:pt x="1912313" y="76182"/>
                      <a:pt x="1912137" y="75655"/>
                      <a:pt x="1908623" y="78115"/>
                    </a:cubicBezTo>
                    <a:cubicBezTo>
                      <a:pt x="1903440" y="81629"/>
                      <a:pt x="1899047" y="81453"/>
                      <a:pt x="1893161" y="78993"/>
                    </a:cubicBezTo>
                    <a:cubicBezTo>
                      <a:pt x="1887978" y="76797"/>
                      <a:pt x="1881564" y="77412"/>
                      <a:pt x="1875766" y="76797"/>
                    </a:cubicBezTo>
                    <a:cubicBezTo>
                      <a:pt x="1874536" y="76621"/>
                      <a:pt x="1873394" y="76182"/>
                      <a:pt x="1872164" y="75918"/>
                    </a:cubicBezTo>
                    <a:cubicBezTo>
                      <a:pt x="1873394" y="75303"/>
                      <a:pt x="1875239" y="74952"/>
                      <a:pt x="1875678" y="73985"/>
                    </a:cubicBezTo>
                    <a:cubicBezTo>
                      <a:pt x="1876557" y="72228"/>
                      <a:pt x="1877435" y="69593"/>
                      <a:pt x="1876732" y="68099"/>
                    </a:cubicBezTo>
                    <a:cubicBezTo>
                      <a:pt x="1876205" y="66957"/>
                      <a:pt x="1873218" y="66694"/>
                      <a:pt x="1871373" y="66342"/>
                    </a:cubicBezTo>
                    <a:cubicBezTo>
                      <a:pt x="1870143" y="66166"/>
                      <a:pt x="1868650" y="66166"/>
                      <a:pt x="1867596" y="66606"/>
                    </a:cubicBezTo>
                    <a:cubicBezTo>
                      <a:pt x="1860128" y="70032"/>
                      <a:pt x="1855384" y="69856"/>
                      <a:pt x="1849058" y="66342"/>
                    </a:cubicBezTo>
                    <a:cubicBezTo>
                      <a:pt x="1846071" y="64673"/>
                      <a:pt x="1841854" y="62916"/>
                      <a:pt x="1840537" y="67924"/>
                    </a:cubicBezTo>
                    <a:cubicBezTo>
                      <a:pt x="1838692" y="75040"/>
                      <a:pt x="1835002" y="71613"/>
                      <a:pt x="1832190" y="69681"/>
                    </a:cubicBezTo>
                    <a:cubicBezTo>
                      <a:pt x="1823844" y="64058"/>
                      <a:pt x="1815586" y="64849"/>
                      <a:pt x="1806098" y="67133"/>
                    </a:cubicBezTo>
                    <a:cubicBezTo>
                      <a:pt x="1798455" y="68978"/>
                      <a:pt x="1789757" y="66694"/>
                      <a:pt x="1781587" y="66079"/>
                    </a:cubicBezTo>
                    <a:cubicBezTo>
                      <a:pt x="1781147" y="66079"/>
                      <a:pt x="1780445" y="64673"/>
                      <a:pt x="1780620" y="64497"/>
                    </a:cubicBezTo>
                    <a:cubicBezTo>
                      <a:pt x="1781411" y="63443"/>
                      <a:pt x="1782289" y="61862"/>
                      <a:pt x="1783344" y="61774"/>
                    </a:cubicBezTo>
                    <a:cubicBezTo>
                      <a:pt x="1788000" y="61247"/>
                      <a:pt x="1792744" y="61247"/>
                      <a:pt x="1797400" y="60895"/>
                    </a:cubicBezTo>
                    <a:cubicBezTo>
                      <a:pt x="1798542" y="60807"/>
                      <a:pt x="1799685" y="60192"/>
                      <a:pt x="1800914" y="59841"/>
                    </a:cubicBezTo>
                    <a:cubicBezTo>
                      <a:pt x="1799948" y="59314"/>
                      <a:pt x="1799070" y="58699"/>
                      <a:pt x="1798015" y="58347"/>
                    </a:cubicBezTo>
                    <a:cubicBezTo>
                      <a:pt x="1794941" y="57381"/>
                      <a:pt x="1791778" y="55888"/>
                      <a:pt x="1788615" y="55888"/>
                    </a:cubicBezTo>
                    <a:cubicBezTo>
                      <a:pt x="1785452" y="55800"/>
                      <a:pt x="1781323" y="56239"/>
                      <a:pt x="1779303" y="58260"/>
                    </a:cubicBezTo>
                    <a:cubicBezTo>
                      <a:pt x="1769726" y="67309"/>
                      <a:pt x="1760238" y="62213"/>
                      <a:pt x="1750574" y="58962"/>
                    </a:cubicBezTo>
                    <a:cubicBezTo>
                      <a:pt x="1748993" y="58435"/>
                      <a:pt x="1746972" y="56854"/>
                      <a:pt x="1746006" y="57381"/>
                    </a:cubicBezTo>
                    <a:cubicBezTo>
                      <a:pt x="1733443" y="64497"/>
                      <a:pt x="1719913" y="59841"/>
                      <a:pt x="1706823" y="60895"/>
                    </a:cubicBezTo>
                    <a:cubicBezTo>
                      <a:pt x="1702167" y="61247"/>
                      <a:pt x="1705330" y="58875"/>
                      <a:pt x="1706296" y="57469"/>
                    </a:cubicBezTo>
                    <a:cubicBezTo>
                      <a:pt x="1707087" y="56327"/>
                      <a:pt x="1707789" y="55009"/>
                      <a:pt x="1708492" y="53779"/>
                    </a:cubicBezTo>
                    <a:cubicBezTo>
                      <a:pt x="1706999" y="54043"/>
                      <a:pt x="1705417" y="53955"/>
                      <a:pt x="1704012" y="54570"/>
                    </a:cubicBezTo>
                    <a:cubicBezTo>
                      <a:pt x="1699180" y="56590"/>
                      <a:pt x="1694524" y="60368"/>
                      <a:pt x="1689692" y="60719"/>
                    </a:cubicBezTo>
                    <a:cubicBezTo>
                      <a:pt x="1683015" y="61247"/>
                      <a:pt x="1676162" y="59490"/>
                      <a:pt x="1669397" y="58260"/>
                    </a:cubicBezTo>
                    <a:cubicBezTo>
                      <a:pt x="1668519" y="58084"/>
                      <a:pt x="1667992" y="55800"/>
                      <a:pt x="1667904" y="53867"/>
                    </a:cubicBezTo>
                    <a:cubicBezTo>
                      <a:pt x="1669661" y="52988"/>
                      <a:pt x="1670803" y="52725"/>
                      <a:pt x="1671857" y="52461"/>
                    </a:cubicBezTo>
                    <a:cubicBezTo>
                      <a:pt x="1671682" y="51846"/>
                      <a:pt x="1671506" y="51319"/>
                      <a:pt x="1671330" y="50704"/>
                    </a:cubicBezTo>
                    <a:cubicBezTo>
                      <a:pt x="1669925" y="51495"/>
                      <a:pt x="1668607" y="52286"/>
                      <a:pt x="1667201" y="53164"/>
                    </a:cubicBezTo>
                    <a:cubicBezTo>
                      <a:pt x="1662721" y="54043"/>
                      <a:pt x="1658328" y="54833"/>
                      <a:pt x="1653847" y="55800"/>
                    </a:cubicBezTo>
                    <a:cubicBezTo>
                      <a:pt x="1651212" y="56415"/>
                      <a:pt x="1648664" y="54306"/>
                      <a:pt x="1648840" y="51495"/>
                    </a:cubicBezTo>
                    <a:cubicBezTo>
                      <a:pt x="1648927" y="50704"/>
                      <a:pt x="1648664" y="49826"/>
                      <a:pt x="1648576" y="48947"/>
                    </a:cubicBezTo>
                    <a:cubicBezTo>
                      <a:pt x="1647610" y="49211"/>
                      <a:pt x="1646468" y="49123"/>
                      <a:pt x="1645853" y="49650"/>
                    </a:cubicBezTo>
                    <a:cubicBezTo>
                      <a:pt x="1644183" y="51056"/>
                      <a:pt x="1642778" y="52725"/>
                      <a:pt x="1641196" y="54218"/>
                    </a:cubicBezTo>
                    <a:cubicBezTo>
                      <a:pt x="1636716" y="58435"/>
                      <a:pt x="1632762" y="61422"/>
                      <a:pt x="1625207" y="58875"/>
                    </a:cubicBezTo>
                    <a:cubicBezTo>
                      <a:pt x="1619936" y="57030"/>
                      <a:pt x="1612995" y="60192"/>
                      <a:pt x="1606758" y="60895"/>
                    </a:cubicBezTo>
                    <a:cubicBezTo>
                      <a:pt x="1605176" y="61071"/>
                      <a:pt x="1603507" y="60280"/>
                      <a:pt x="1601926" y="60017"/>
                    </a:cubicBezTo>
                    <a:cubicBezTo>
                      <a:pt x="1603243" y="59490"/>
                      <a:pt x="1604649" y="59138"/>
                      <a:pt x="1605791" y="58347"/>
                    </a:cubicBezTo>
                    <a:cubicBezTo>
                      <a:pt x="1607197" y="57381"/>
                      <a:pt x="1608251" y="55975"/>
                      <a:pt x="1609481" y="54745"/>
                    </a:cubicBezTo>
                    <a:cubicBezTo>
                      <a:pt x="1607109" y="53515"/>
                      <a:pt x="1604825" y="51758"/>
                      <a:pt x="1602365" y="51407"/>
                    </a:cubicBezTo>
                    <a:cubicBezTo>
                      <a:pt x="1601486" y="51231"/>
                      <a:pt x="1599114" y="54570"/>
                      <a:pt x="1599202" y="56239"/>
                    </a:cubicBezTo>
                    <a:cubicBezTo>
                      <a:pt x="1599378" y="60456"/>
                      <a:pt x="1597094" y="60192"/>
                      <a:pt x="1593931" y="61334"/>
                    </a:cubicBezTo>
                    <a:cubicBezTo>
                      <a:pt x="1579523" y="66430"/>
                      <a:pt x="1566696" y="56327"/>
                      <a:pt x="1552640" y="57908"/>
                    </a:cubicBezTo>
                    <a:cubicBezTo>
                      <a:pt x="1548247" y="58347"/>
                      <a:pt x="1542800" y="54745"/>
                      <a:pt x="1539286" y="56239"/>
                    </a:cubicBezTo>
                    <a:cubicBezTo>
                      <a:pt x="1531467" y="59665"/>
                      <a:pt x="1526986" y="56151"/>
                      <a:pt x="1522154" y="51319"/>
                    </a:cubicBezTo>
                    <a:cubicBezTo>
                      <a:pt x="1521100" y="50177"/>
                      <a:pt x="1519695" y="49386"/>
                      <a:pt x="1518465" y="48420"/>
                    </a:cubicBezTo>
                    <a:cubicBezTo>
                      <a:pt x="1518201" y="50089"/>
                      <a:pt x="1517498" y="51671"/>
                      <a:pt x="1517674" y="53252"/>
                    </a:cubicBezTo>
                    <a:cubicBezTo>
                      <a:pt x="1518113" y="59402"/>
                      <a:pt x="1516971" y="58435"/>
                      <a:pt x="1512754" y="55273"/>
                    </a:cubicBezTo>
                    <a:cubicBezTo>
                      <a:pt x="1508098" y="51758"/>
                      <a:pt x="1502475" y="50792"/>
                      <a:pt x="1496589" y="54306"/>
                    </a:cubicBezTo>
                    <a:cubicBezTo>
                      <a:pt x="1492811" y="56590"/>
                      <a:pt x="1488682" y="60719"/>
                      <a:pt x="1483587" y="55888"/>
                    </a:cubicBezTo>
                    <a:cubicBezTo>
                      <a:pt x="1482884" y="55273"/>
                      <a:pt x="1480775" y="55360"/>
                      <a:pt x="1479809" y="55888"/>
                    </a:cubicBezTo>
                    <a:cubicBezTo>
                      <a:pt x="1472869" y="59577"/>
                      <a:pt x="1467509" y="57117"/>
                      <a:pt x="1462502" y="52022"/>
                    </a:cubicBezTo>
                    <a:cubicBezTo>
                      <a:pt x="1461623" y="51143"/>
                      <a:pt x="1459603" y="51319"/>
                      <a:pt x="1458109" y="51056"/>
                    </a:cubicBezTo>
                    <a:cubicBezTo>
                      <a:pt x="1458197" y="52549"/>
                      <a:pt x="1458373" y="54043"/>
                      <a:pt x="1458285" y="55536"/>
                    </a:cubicBezTo>
                    <a:cubicBezTo>
                      <a:pt x="1458197" y="56503"/>
                      <a:pt x="1457582" y="58347"/>
                      <a:pt x="1457494" y="58347"/>
                    </a:cubicBezTo>
                    <a:cubicBezTo>
                      <a:pt x="1445985" y="56151"/>
                      <a:pt x="1433334" y="63443"/>
                      <a:pt x="1422440" y="54218"/>
                    </a:cubicBezTo>
                    <a:cubicBezTo>
                      <a:pt x="1421123" y="53076"/>
                      <a:pt x="1417169" y="54570"/>
                      <a:pt x="1414621" y="55360"/>
                    </a:cubicBezTo>
                    <a:cubicBezTo>
                      <a:pt x="1412337" y="56063"/>
                      <a:pt x="1410317" y="57557"/>
                      <a:pt x="1408032" y="58435"/>
                    </a:cubicBezTo>
                    <a:cubicBezTo>
                      <a:pt x="1400389" y="61598"/>
                      <a:pt x="1393185" y="60807"/>
                      <a:pt x="1386333" y="55888"/>
                    </a:cubicBezTo>
                    <a:cubicBezTo>
                      <a:pt x="1380271" y="51495"/>
                      <a:pt x="1373857" y="52637"/>
                      <a:pt x="1367532" y="55888"/>
                    </a:cubicBezTo>
                    <a:cubicBezTo>
                      <a:pt x="1366829" y="56239"/>
                      <a:pt x="1366126" y="56766"/>
                      <a:pt x="1365423" y="57205"/>
                    </a:cubicBezTo>
                    <a:cubicBezTo>
                      <a:pt x="1366126" y="57645"/>
                      <a:pt x="1366741" y="58435"/>
                      <a:pt x="1367444" y="58435"/>
                    </a:cubicBezTo>
                    <a:cubicBezTo>
                      <a:pt x="1370958" y="58523"/>
                      <a:pt x="1374472" y="58260"/>
                      <a:pt x="1377899" y="58611"/>
                    </a:cubicBezTo>
                    <a:cubicBezTo>
                      <a:pt x="1379041" y="58699"/>
                      <a:pt x="1380007" y="60368"/>
                      <a:pt x="1381061" y="61334"/>
                    </a:cubicBezTo>
                    <a:cubicBezTo>
                      <a:pt x="1379831" y="62125"/>
                      <a:pt x="1378514" y="63794"/>
                      <a:pt x="1377459" y="63619"/>
                    </a:cubicBezTo>
                    <a:cubicBezTo>
                      <a:pt x="1367795" y="62301"/>
                      <a:pt x="1357868" y="66430"/>
                      <a:pt x="1348204" y="61510"/>
                    </a:cubicBezTo>
                    <a:cubicBezTo>
                      <a:pt x="1345744" y="60280"/>
                      <a:pt x="1341176" y="62652"/>
                      <a:pt x="1337749" y="63882"/>
                    </a:cubicBezTo>
                    <a:cubicBezTo>
                      <a:pt x="1333972" y="65288"/>
                      <a:pt x="1330458" y="67484"/>
                      <a:pt x="1326680" y="68714"/>
                    </a:cubicBezTo>
                    <a:cubicBezTo>
                      <a:pt x="1326065" y="68890"/>
                      <a:pt x="1323429" y="65200"/>
                      <a:pt x="1323517" y="65112"/>
                    </a:cubicBezTo>
                    <a:cubicBezTo>
                      <a:pt x="1329052" y="59753"/>
                      <a:pt x="1323166" y="60544"/>
                      <a:pt x="1321057" y="61247"/>
                    </a:cubicBezTo>
                    <a:cubicBezTo>
                      <a:pt x="1317631" y="62389"/>
                      <a:pt x="1314117" y="64146"/>
                      <a:pt x="1311481" y="66518"/>
                    </a:cubicBezTo>
                    <a:cubicBezTo>
                      <a:pt x="1306210" y="71438"/>
                      <a:pt x="1301993" y="71438"/>
                      <a:pt x="1297512" y="65639"/>
                    </a:cubicBezTo>
                    <a:cubicBezTo>
                      <a:pt x="1295843" y="63443"/>
                      <a:pt x="1294525" y="60456"/>
                      <a:pt x="1289781" y="63267"/>
                    </a:cubicBezTo>
                    <a:cubicBezTo>
                      <a:pt x="1286794" y="65112"/>
                      <a:pt x="1286267" y="66430"/>
                      <a:pt x="1286619" y="68802"/>
                    </a:cubicBezTo>
                    <a:cubicBezTo>
                      <a:pt x="1287146" y="73019"/>
                      <a:pt x="1289430" y="71965"/>
                      <a:pt x="1291890" y="70208"/>
                    </a:cubicBezTo>
                    <a:cubicBezTo>
                      <a:pt x="1292417" y="69856"/>
                      <a:pt x="1293559" y="70383"/>
                      <a:pt x="1294350" y="70559"/>
                    </a:cubicBezTo>
                    <a:cubicBezTo>
                      <a:pt x="1293998" y="71701"/>
                      <a:pt x="1293823" y="73019"/>
                      <a:pt x="1293120" y="73985"/>
                    </a:cubicBezTo>
                    <a:cubicBezTo>
                      <a:pt x="1292768" y="74425"/>
                      <a:pt x="1291538" y="74161"/>
                      <a:pt x="1290660" y="74249"/>
                    </a:cubicBezTo>
                    <a:cubicBezTo>
                      <a:pt x="1282314" y="75128"/>
                      <a:pt x="1273792" y="75479"/>
                      <a:pt x="1265534" y="77060"/>
                    </a:cubicBezTo>
                    <a:cubicBezTo>
                      <a:pt x="1259296" y="78202"/>
                      <a:pt x="1253937" y="72140"/>
                      <a:pt x="1250071" y="73546"/>
                    </a:cubicBezTo>
                    <a:cubicBezTo>
                      <a:pt x="1245327" y="75391"/>
                      <a:pt x="1241989" y="80662"/>
                      <a:pt x="1235488" y="79608"/>
                    </a:cubicBezTo>
                    <a:cubicBezTo>
                      <a:pt x="1234082" y="79344"/>
                      <a:pt x="1232061" y="80223"/>
                      <a:pt x="1231007" y="81277"/>
                    </a:cubicBezTo>
                    <a:cubicBezTo>
                      <a:pt x="1226527" y="85670"/>
                      <a:pt x="1221431" y="87691"/>
                      <a:pt x="1215106" y="87515"/>
                    </a:cubicBezTo>
                    <a:cubicBezTo>
                      <a:pt x="1213261" y="87427"/>
                      <a:pt x="1210801" y="88393"/>
                      <a:pt x="1209571" y="89711"/>
                    </a:cubicBezTo>
                    <a:cubicBezTo>
                      <a:pt x="1206672" y="92698"/>
                      <a:pt x="1204387" y="94192"/>
                      <a:pt x="1201137" y="90238"/>
                    </a:cubicBezTo>
                    <a:cubicBezTo>
                      <a:pt x="1200785" y="89799"/>
                      <a:pt x="1198677" y="90326"/>
                      <a:pt x="1197711" y="90941"/>
                    </a:cubicBezTo>
                    <a:cubicBezTo>
                      <a:pt x="1188749" y="96652"/>
                      <a:pt x="1178910" y="95422"/>
                      <a:pt x="1168894" y="95685"/>
                    </a:cubicBezTo>
                    <a:cubicBezTo>
                      <a:pt x="1163272" y="95861"/>
                      <a:pt x="1157034" y="99112"/>
                      <a:pt x="1152290" y="102538"/>
                    </a:cubicBezTo>
                    <a:cubicBezTo>
                      <a:pt x="1147458" y="106052"/>
                      <a:pt x="1143681" y="106931"/>
                      <a:pt x="1138585" y="103768"/>
                    </a:cubicBezTo>
                    <a:cubicBezTo>
                      <a:pt x="1136564" y="102538"/>
                      <a:pt x="1133929" y="102099"/>
                      <a:pt x="1131557" y="101923"/>
                    </a:cubicBezTo>
                    <a:cubicBezTo>
                      <a:pt x="1129448" y="101747"/>
                      <a:pt x="1127076" y="102186"/>
                      <a:pt x="1125319" y="103153"/>
                    </a:cubicBezTo>
                    <a:cubicBezTo>
                      <a:pt x="1124353" y="103680"/>
                      <a:pt x="1124441" y="105964"/>
                      <a:pt x="1124089" y="107458"/>
                    </a:cubicBezTo>
                    <a:cubicBezTo>
                      <a:pt x="1125934" y="107194"/>
                      <a:pt x="1127691" y="106579"/>
                      <a:pt x="1129448" y="106755"/>
                    </a:cubicBezTo>
                    <a:cubicBezTo>
                      <a:pt x="1130239" y="106843"/>
                      <a:pt x="1130854" y="108424"/>
                      <a:pt x="1131557" y="109390"/>
                    </a:cubicBezTo>
                    <a:cubicBezTo>
                      <a:pt x="1129624" y="110796"/>
                      <a:pt x="1127340" y="113783"/>
                      <a:pt x="1125758" y="113432"/>
                    </a:cubicBezTo>
                    <a:cubicBezTo>
                      <a:pt x="1115479" y="111411"/>
                      <a:pt x="1107660" y="119933"/>
                      <a:pt x="1098084" y="119582"/>
                    </a:cubicBezTo>
                    <a:cubicBezTo>
                      <a:pt x="1087542" y="119230"/>
                      <a:pt x="1080074" y="126873"/>
                      <a:pt x="1070850" y="130036"/>
                    </a:cubicBezTo>
                    <a:cubicBezTo>
                      <a:pt x="1059604" y="133902"/>
                      <a:pt x="1048710" y="134429"/>
                      <a:pt x="1037377" y="134605"/>
                    </a:cubicBezTo>
                    <a:cubicBezTo>
                      <a:pt x="1035708" y="134605"/>
                      <a:pt x="1034127" y="135132"/>
                      <a:pt x="1032458" y="135307"/>
                    </a:cubicBezTo>
                    <a:cubicBezTo>
                      <a:pt x="1033687" y="136801"/>
                      <a:pt x="1034742" y="138470"/>
                      <a:pt x="1036147" y="139700"/>
                    </a:cubicBezTo>
                    <a:cubicBezTo>
                      <a:pt x="1037026" y="140403"/>
                      <a:pt x="1038432" y="140491"/>
                      <a:pt x="1039574" y="140842"/>
                    </a:cubicBezTo>
                    <a:cubicBezTo>
                      <a:pt x="1039047" y="141369"/>
                      <a:pt x="1038432" y="142424"/>
                      <a:pt x="1038080" y="142336"/>
                    </a:cubicBezTo>
                    <a:cubicBezTo>
                      <a:pt x="1028416" y="140227"/>
                      <a:pt x="1022179" y="148485"/>
                      <a:pt x="1013745" y="150242"/>
                    </a:cubicBezTo>
                    <a:cubicBezTo>
                      <a:pt x="1008913" y="151297"/>
                      <a:pt x="1003642" y="151209"/>
                      <a:pt x="999161" y="153054"/>
                    </a:cubicBezTo>
                    <a:cubicBezTo>
                      <a:pt x="992835" y="155689"/>
                      <a:pt x="987301" y="160346"/>
                      <a:pt x="980975" y="162981"/>
                    </a:cubicBezTo>
                    <a:cubicBezTo>
                      <a:pt x="968236" y="168340"/>
                      <a:pt x="956991" y="176599"/>
                      <a:pt x="944077" y="181518"/>
                    </a:cubicBezTo>
                    <a:cubicBezTo>
                      <a:pt x="942144" y="182221"/>
                      <a:pt x="939772" y="181606"/>
                      <a:pt x="937575" y="181694"/>
                    </a:cubicBezTo>
                    <a:cubicBezTo>
                      <a:pt x="933534" y="181782"/>
                      <a:pt x="928175" y="180025"/>
                      <a:pt x="929493" y="187580"/>
                    </a:cubicBezTo>
                    <a:cubicBezTo>
                      <a:pt x="929581" y="188020"/>
                      <a:pt x="927824" y="188898"/>
                      <a:pt x="926857" y="189513"/>
                    </a:cubicBezTo>
                    <a:cubicBezTo>
                      <a:pt x="916578" y="196454"/>
                      <a:pt x="904367" y="198562"/>
                      <a:pt x="892946" y="202603"/>
                    </a:cubicBezTo>
                    <a:cubicBezTo>
                      <a:pt x="892155" y="202867"/>
                      <a:pt x="891101" y="202428"/>
                      <a:pt x="890310" y="202691"/>
                    </a:cubicBezTo>
                    <a:cubicBezTo>
                      <a:pt x="887587" y="203570"/>
                      <a:pt x="884512" y="195224"/>
                      <a:pt x="882667" y="202340"/>
                    </a:cubicBezTo>
                    <a:cubicBezTo>
                      <a:pt x="881437" y="207260"/>
                      <a:pt x="887147" y="204097"/>
                      <a:pt x="889168" y="205590"/>
                    </a:cubicBezTo>
                    <a:cubicBezTo>
                      <a:pt x="889783" y="206030"/>
                      <a:pt x="890310" y="207172"/>
                      <a:pt x="890134" y="207699"/>
                    </a:cubicBezTo>
                    <a:cubicBezTo>
                      <a:pt x="889783" y="208753"/>
                      <a:pt x="888905" y="210422"/>
                      <a:pt x="888289" y="210422"/>
                    </a:cubicBezTo>
                    <a:cubicBezTo>
                      <a:pt x="876781" y="209983"/>
                      <a:pt x="869489" y="220789"/>
                      <a:pt x="858946" y="221843"/>
                    </a:cubicBezTo>
                    <a:cubicBezTo>
                      <a:pt x="847789" y="222985"/>
                      <a:pt x="842518" y="231595"/>
                      <a:pt x="835138" y="237569"/>
                    </a:cubicBezTo>
                    <a:cubicBezTo>
                      <a:pt x="834874" y="237833"/>
                      <a:pt x="834787" y="238623"/>
                      <a:pt x="834611" y="238623"/>
                    </a:cubicBezTo>
                    <a:cubicBezTo>
                      <a:pt x="820379" y="238623"/>
                      <a:pt x="815283" y="253998"/>
                      <a:pt x="802984" y="257248"/>
                    </a:cubicBezTo>
                    <a:cubicBezTo>
                      <a:pt x="799469" y="258127"/>
                      <a:pt x="795867" y="259093"/>
                      <a:pt x="792529" y="260499"/>
                    </a:cubicBezTo>
                    <a:cubicBezTo>
                      <a:pt x="789981" y="261553"/>
                      <a:pt x="785501" y="263662"/>
                      <a:pt x="785676" y="264716"/>
                    </a:cubicBezTo>
                    <a:cubicBezTo>
                      <a:pt x="786906" y="271920"/>
                      <a:pt x="780581" y="271393"/>
                      <a:pt x="777330" y="273413"/>
                    </a:cubicBezTo>
                    <a:cubicBezTo>
                      <a:pt x="766085" y="280266"/>
                      <a:pt x="754400" y="285977"/>
                      <a:pt x="740871" y="286679"/>
                    </a:cubicBezTo>
                    <a:cubicBezTo>
                      <a:pt x="740080" y="286679"/>
                      <a:pt x="739377" y="287207"/>
                      <a:pt x="738587" y="287470"/>
                    </a:cubicBezTo>
                    <a:cubicBezTo>
                      <a:pt x="739377" y="288085"/>
                      <a:pt x="740080" y="288876"/>
                      <a:pt x="740871" y="289227"/>
                    </a:cubicBezTo>
                    <a:cubicBezTo>
                      <a:pt x="742716" y="290018"/>
                      <a:pt x="744824" y="290369"/>
                      <a:pt x="746493" y="291336"/>
                    </a:cubicBezTo>
                    <a:cubicBezTo>
                      <a:pt x="747021" y="291599"/>
                      <a:pt x="746669" y="293444"/>
                      <a:pt x="746669" y="294498"/>
                    </a:cubicBezTo>
                    <a:cubicBezTo>
                      <a:pt x="738499" y="293356"/>
                      <a:pt x="736654" y="302932"/>
                      <a:pt x="729713" y="304426"/>
                    </a:cubicBezTo>
                    <a:cubicBezTo>
                      <a:pt x="726375" y="305129"/>
                      <a:pt x="723652" y="309434"/>
                      <a:pt x="720313" y="310049"/>
                    </a:cubicBezTo>
                    <a:cubicBezTo>
                      <a:pt x="709419" y="312157"/>
                      <a:pt x="702918" y="319625"/>
                      <a:pt x="696066" y="327180"/>
                    </a:cubicBezTo>
                    <a:cubicBezTo>
                      <a:pt x="690443" y="333418"/>
                      <a:pt x="683502" y="337898"/>
                      <a:pt x="675244" y="340270"/>
                    </a:cubicBezTo>
                    <a:cubicBezTo>
                      <a:pt x="671730" y="341237"/>
                      <a:pt x="666283" y="344487"/>
                      <a:pt x="663647" y="349407"/>
                    </a:cubicBezTo>
                    <a:cubicBezTo>
                      <a:pt x="658376" y="359247"/>
                      <a:pt x="650382" y="362761"/>
                      <a:pt x="639927" y="362761"/>
                    </a:cubicBezTo>
                    <a:cubicBezTo>
                      <a:pt x="638433" y="362761"/>
                      <a:pt x="636588" y="363376"/>
                      <a:pt x="635446" y="364342"/>
                    </a:cubicBezTo>
                    <a:cubicBezTo>
                      <a:pt x="633689" y="365836"/>
                      <a:pt x="632459" y="367944"/>
                      <a:pt x="631054" y="369789"/>
                    </a:cubicBezTo>
                    <a:cubicBezTo>
                      <a:pt x="633426" y="369613"/>
                      <a:pt x="635798" y="369613"/>
                      <a:pt x="638170" y="369262"/>
                    </a:cubicBezTo>
                    <a:cubicBezTo>
                      <a:pt x="639663" y="369086"/>
                      <a:pt x="641157" y="368559"/>
                      <a:pt x="642650" y="368208"/>
                    </a:cubicBezTo>
                    <a:cubicBezTo>
                      <a:pt x="641684" y="369789"/>
                      <a:pt x="641157" y="371722"/>
                      <a:pt x="639839" y="372776"/>
                    </a:cubicBezTo>
                    <a:cubicBezTo>
                      <a:pt x="629648" y="380859"/>
                      <a:pt x="619369" y="388678"/>
                      <a:pt x="609178" y="396672"/>
                    </a:cubicBezTo>
                    <a:cubicBezTo>
                      <a:pt x="607333" y="398166"/>
                      <a:pt x="605137" y="399923"/>
                      <a:pt x="604434" y="402031"/>
                    </a:cubicBezTo>
                    <a:cubicBezTo>
                      <a:pt x="602238" y="408269"/>
                      <a:pt x="596527" y="408620"/>
                      <a:pt x="592925" y="406776"/>
                    </a:cubicBezTo>
                    <a:cubicBezTo>
                      <a:pt x="587127" y="403788"/>
                      <a:pt x="585985" y="407478"/>
                      <a:pt x="586160" y="410729"/>
                    </a:cubicBezTo>
                    <a:cubicBezTo>
                      <a:pt x="586775" y="419954"/>
                      <a:pt x="581856" y="424434"/>
                      <a:pt x="574476" y="428300"/>
                    </a:cubicBezTo>
                    <a:cubicBezTo>
                      <a:pt x="567975" y="431726"/>
                      <a:pt x="562176" y="436646"/>
                      <a:pt x="556114" y="440951"/>
                    </a:cubicBezTo>
                    <a:cubicBezTo>
                      <a:pt x="555060" y="441741"/>
                      <a:pt x="554357" y="443323"/>
                      <a:pt x="553303" y="443586"/>
                    </a:cubicBezTo>
                    <a:cubicBezTo>
                      <a:pt x="550404" y="444201"/>
                      <a:pt x="547505" y="444289"/>
                      <a:pt x="544518" y="444640"/>
                    </a:cubicBezTo>
                    <a:cubicBezTo>
                      <a:pt x="546626" y="446222"/>
                      <a:pt x="548735" y="447628"/>
                      <a:pt x="550667" y="449385"/>
                    </a:cubicBezTo>
                    <a:cubicBezTo>
                      <a:pt x="550931" y="449648"/>
                      <a:pt x="550492" y="451230"/>
                      <a:pt x="549965" y="451669"/>
                    </a:cubicBezTo>
                    <a:cubicBezTo>
                      <a:pt x="543288" y="457731"/>
                      <a:pt x="536699" y="463880"/>
                      <a:pt x="529846" y="469591"/>
                    </a:cubicBezTo>
                    <a:cubicBezTo>
                      <a:pt x="527035" y="471875"/>
                      <a:pt x="523521" y="473369"/>
                      <a:pt x="520446" y="475301"/>
                    </a:cubicBezTo>
                    <a:cubicBezTo>
                      <a:pt x="518689" y="476444"/>
                      <a:pt x="515965" y="477410"/>
                      <a:pt x="515526" y="478991"/>
                    </a:cubicBezTo>
                    <a:cubicBezTo>
                      <a:pt x="511573" y="492872"/>
                      <a:pt x="499976" y="500779"/>
                      <a:pt x="491542" y="511146"/>
                    </a:cubicBezTo>
                    <a:cubicBezTo>
                      <a:pt x="487588" y="515978"/>
                      <a:pt x="481614" y="512376"/>
                      <a:pt x="479155" y="515802"/>
                    </a:cubicBezTo>
                    <a:cubicBezTo>
                      <a:pt x="476958" y="518789"/>
                      <a:pt x="479067" y="525202"/>
                      <a:pt x="476695" y="527662"/>
                    </a:cubicBezTo>
                    <a:cubicBezTo>
                      <a:pt x="467821" y="536975"/>
                      <a:pt x="457894" y="545233"/>
                      <a:pt x="448318" y="553843"/>
                    </a:cubicBezTo>
                    <a:cubicBezTo>
                      <a:pt x="448054" y="554106"/>
                      <a:pt x="447527" y="554018"/>
                      <a:pt x="447088" y="553931"/>
                    </a:cubicBezTo>
                    <a:cubicBezTo>
                      <a:pt x="443222" y="553843"/>
                      <a:pt x="439181" y="553316"/>
                      <a:pt x="436809" y="557533"/>
                    </a:cubicBezTo>
                    <a:cubicBezTo>
                      <a:pt x="440411" y="557357"/>
                      <a:pt x="444101" y="557181"/>
                      <a:pt x="447703" y="557181"/>
                    </a:cubicBezTo>
                    <a:cubicBezTo>
                      <a:pt x="448318" y="557181"/>
                      <a:pt x="449460" y="557708"/>
                      <a:pt x="449460" y="557884"/>
                    </a:cubicBezTo>
                    <a:cubicBezTo>
                      <a:pt x="449372" y="559114"/>
                      <a:pt x="449372" y="560607"/>
                      <a:pt x="448581" y="561398"/>
                    </a:cubicBezTo>
                    <a:cubicBezTo>
                      <a:pt x="444101" y="566054"/>
                      <a:pt x="439445" y="570623"/>
                      <a:pt x="434876" y="575191"/>
                    </a:cubicBezTo>
                    <a:cubicBezTo>
                      <a:pt x="433295" y="576773"/>
                      <a:pt x="431977" y="578618"/>
                      <a:pt x="430220" y="579760"/>
                    </a:cubicBezTo>
                    <a:cubicBezTo>
                      <a:pt x="419502" y="586612"/>
                      <a:pt x="410892" y="594695"/>
                      <a:pt x="406763" y="607697"/>
                    </a:cubicBezTo>
                    <a:cubicBezTo>
                      <a:pt x="405445" y="611914"/>
                      <a:pt x="396923" y="615955"/>
                      <a:pt x="391389" y="616307"/>
                    </a:cubicBezTo>
                    <a:cubicBezTo>
                      <a:pt x="385854" y="616658"/>
                      <a:pt x="387259" y="620963"/>
                      <a:pt x="384887" y="622632"/>
                    </a:cubicBezTo>
                    <a:cubicBezTo>
                      <a:pt x="384185" y="623159"/>
                      <a:pt x="384272" y="624916"/>
                      <a:pt x="384009" y="626059"/>
                    </a:cubicBezTo>
                    <a:cubicBezTo>
                      <a:pt x="385239" y="625619"/>
                      <a:pt x="386469" y="625268"/>
                      <a:pt x="387699" y="624829"/>
                    </a:cubicBezTo>
                    <a:cubicBezTo>
                      <a:pt x="388050" y="624653"/>
                      <a:pt x="388314" y="624038"/>
                      <a:pt x="388665" y="623950"/>
                    </a:cubicBezTo>
                    <a:cubicBezTo>
                      <a:pt x="390422" y="623599"/>
                      <a:pt x="392267" y="623335"/>
                      <a:pt x="394024" y="622984"/>
                    </a:cubicBezTo>
                    <a:cubicBezTo>
                      <a:pt x="393673" y="624477"/>
                      <a:pt x="393761" y="626322"/>
                      <a:pt x="392882" y="627376"/>
                    </a:cubicBezTo>
                    <a:cubicBezTo>
                      <a:pt x="387172" y="634229"/>
                      <a:pt x="381022" y="640730"/>
                      <a:pt x="375399" y="647758"/>
                    </a:cubicBezTo>
                    <a:cubicBezTo>
                      <a:pt x="371797" y="652239"/>
                      <a:pt x="364769" y="654435"/>
                      <a:pt x="365296" y="661991"/>
                    </a:cubicBezTo>
                    <a:cubicBezTo>
                      <a:pt x="365296" y="662518"/>
                      <a:pt x="361958" y="664011"/>
                      <a:pt x="360200" y="663836"/>
                    </a:cubicBezTo>
                    <a:cubicBezTo>
                      <a:pt x="355456" y="663396"/>
                      <a:pt x="351591" y="664626"/>
                      <a:pt x="349131" y="668668"/>
                    </a:cubicBezTo>
                    <a:cubicBezTo>
                      <a:pt x="348252" y="670161"/>
                      <a:pt x="347462" y="673148"/>
                      <a:pt x="348252" y="673851"/>
                    </a:cubicBezTo>
                    <a:cubicBezTo>
                      <a:pt x="352821" y="678332"/>
                      <a:pt x="349043" y="682197"/>
                      <a:pt x="347022" y="685184"/>
                    </a:cubicBezTo>
                    <a:cubicBezTo>
                      <a:pt x="341839" y="692827"/>
                      <a:pt x="339731" y="703370"/>
                      <a:pt x="326992" y="704248"/>
                    </a:cubicBezTo>
                    <a:cubicBezTo>
                      <a:pt x="321721" y="704600"/>
                      <a:pt x="325059" y="708992"/>
                      <a:pt x="327695" y="711101"/>
                    </a:cubicBezTo>
                    <a:cubicBezTo>
                      <a:pt x="328573" y="711804"/>
                      <a:pt x="329979" y="711804"/>
                      <a:pt x="331121" y="712155"/>
                    </a:cubicBezTo>
                    <a:cubicBezTo>
                      <a:pt x="330242" y="712682"/>
                      <a:pt x="329188" y="713122"/>
                      <a:pt x="328397" y="713737"/>
                    </a:cubicBezTo>
                    <a:cubicBezTo>
                      <a:pt x="322423" y="718920"/>
                      <a:pt x="315307" y="722786"/>
                      <a:pt x="315307" y="732801"/>
                    </a:cubicBezTo>
                    <a:cubicBezTo>
                      <a:pt x="315307" y="738599"/>
                      <a:pt x="307049" y="742113"/>
                      <a:pt x="307752" y="749142"/>
                    </a:cubicBezTo>
                    <a:cubicBezTo>
                      <a:pt x="296067" y="759069"/>
                      <a:pt x="294222" y="776552"/>
                      <a:pt x="280254" y="784810"/>
                    </a:cubicBezTo>
                    <a:cubicBezTo>
                      <a:pt x="278233" y="786040"/>
                      <a:pt x="277003" y="789554"/>
                      <a:pt x="276476" y="792278"/>
                    </a:cubicBezTo>
                    <a:cubicBezTo>
                      <a:pt x="274719" y="802732"/>
                      <a:pt x="271292" y="811957"/>
                      <a:pt x="259959" y="815032"/>
                    </a:cubicBezTo>
                    <a:cubicBezTo>
                      <a:pt x="252755" y="816965"/>
                      <a:pt x="252228" y="821797"/>
                      <a:pt x="252052" y="828298"/>
                    </a:cubicBezTo>
                    <a:cubicBezTo>
                      <a:pt x="251086" y="830319"/>
                      <a:pt x="250735" y="831724"/>
                      <a:pt x="250383" y="833130"/>
                    </a:cubicBezTo>
                    <a:cubicBezTo>
                      <a:pt x="250998" y="833218"/>
                      <a:pt x="251525" y="833393"/>
                      <a:pt x="252140" y="833481"/>
                    </a:cubicBezTo>
                    <a:cubicBezTo>
                      <a:pt x="252316" y="831988"/>
                      <a:pt x="252580" y="830406"/>
                      <a:pt x="252755" y="828913"/>
                    </a:cubicBezTo>
                    <a:cubicBezTo>
                      <a:pt x="254425" y="827683"/>
                      <a:pt x="257060" y="826717"/>
                      <a:pt x="257587" y="825135"/>
                    </a:cubicBezTo>
                    <a:cubicBezTo>
                      <a:pt x="258466" y="822500"/>
                      <a:pt x="258729" y="819952"/>
                      <a:pt x="262156" y="821533"/>
                    </a:cubicBezTo>
                    <a:cubicBezTo>
                      <a:pt x="262595" y="821797"/>
                      <a:pt x="262244" y="825135"/>
                      <a:pt x="261365" y="826629"/>
                    </a:cubicBezTo>
                    <a:cubicBezTo>
                      <a:pt x="256884" y="834799"/>
                      <a:pt x="252931" y="843584"/>
                      <a:pt x="247221" y="850788"/>
                    </a:cubicBezTo>
                    <a:cubicBezTo>
                      <a:pt x="243004" y="856060"/>
                      <a:pt x="238962" y="861155"/>
                      <a:pt x="237029" y="867656"/>
                    </a:cubicBezTo>
                    <a:cubicBezTo>
                      <a:pt x="236766" y="868447"/>
                      <a:pt x="236942" y="869501"/>
                      <a:pt x="236414" y="870028"/>
                    </a:cubicBezTo>
                    <a:cubicBezTo>
                      <a:pt x="232285" y="873982"/>
                      <a:pt x="226751" y="877145"/>
                      <a:pt x="224291" y="881889"/>
                    </a:cubicBezTo>
                    <a:cubicBezTo>
                      <a:pt x="221743" y="886809"/>
                      <a:pt x="223324" y="893661"/>
                      <a:pt x="221040" y="898844"/>
                    </a:cubicBezTo>
                    <a:cubicBezTo>
                      <a:pt x="217614" y="906663"/>
                      <a:pt x="216120" y="915888"/>
                      <a:pt x="207247" y="920544"/>
                    </a:cubicBezTo>
                    <a:cubicBezTo>
                      <a:pt x="204348" y="922038"/>
                      <a:pt x="199867" y="925201"/>
                      <a:pt x="205226" y="929505"/>
                    </a:cubicBezTo>
                    <a:cubicBezTo>
                      <a:pt x="200131" y="937676"/>
                      <a:pt x="202854" y="950327"/>
                      <a:pt x="189676" y="954017"/>
                    </a:cubicBezTo>
                    <a:cubicBezTo>
                      <a:pt x="183175" y="955862"/>
                      <a:pt x="180012" y="965262"/>
                      <a:pt x="182033" y="971324"/>
                    </a:cubicBezTo>
                    <a:cubicBezTo>
                      <a:pt x="182209" y="971939"/>
                      <a:pt x="182999" y="972378"/>
                      <a:pt x="183527" y="972905"/>
                    </a:cubicBezTo>
                    <a:cubicBezTo>
                      <a:pt x="183878" y="972202"/>
                      <a:pt x="184317" y="971500"/>
                      <a:pt x="184669" y="970709"/>
                    </a:cubicBezTo>
                    <a:cubicBezTo>
                      <a:pt x="185547" y="968425"/>
                      <a:pt x="186074" y="965965"/>
                      <a:pt x="187392" y="964032"/>
                    </a:cubicBezTo>
                    <a:cubicBezTo>
                      <a:pt x="188358" y="962538"/>
                      <a:pt x="190379" y="961748"/>
                      <a:pt x="191873" y="960606"/>
                    </a:cubicBezTo>
                    <a:cubicBezTo>
                      <a:pt x="191960" y="962626"/>
                      <a:pt x="193015" y="965525"/>
                      <a:pt x="192048" y="966668"/>
                    </a:cubicBezTo>
                    <a:cubicBezTo>
                      <a:pt x="184669" y="975189"/>
                      <a:pt x="184054" y="987665"/>
                      <a:pt x="174741" y="995044"/>
                    </a:cubicBezTo>
                    <a:cubicBezTo>
                      <a:pt x="172808" y="996538"/>
                      <a:pt x="170876" y="1001370"/>
                      <a:pt x="171754" y="1002600"/>
                    </a:cubicBezTo>
                    <a:cubicBezTo>
                      <a:pt x="176410" y="1008837"/>
                      <a:pt x="171754" y="1013757"/>
                      <a:pt x="169382" y="1018062"/>
                    </a:cubicBezTo>
                    <a:cubicBezTo>
                      <a:pt x="165253" y="1025617"/>
                      <a:pt x="164023" y="1035633"/>
                      <a:pt x="154096" y="1039147"/>
                    </a:cubicBezTo>
                    <a:cubicBezTo>
                      <a:pt x="153481" y="1039410"/>
                      <a:pt x="153393" y="1041431"/>
                      <a:pt x="152514" y="1043188"/>
                    </a:cubicBezTo>
                    <a:cubicBezTo>
                      <a:pt x="150581" y="1044857"/>
                      <a:pt x="149264" y="1045824"/>
                      <a:pt x="147946" y="1046878"/>
                    </a:cubicBezTo>
                    <a:cubicBezTo>
                      <a:pt x="148736" y="1047581"/>
                      <a:pt x="149439" y="1048372"/>
                      <a:pt x="150230" y="1049074"/>
                    </a:cubicBezTo>
                    <a:cubicBezTo>
                      <a:pt x="151196" y="1047317"/>
                      <a:pt x="152163" y="1045560"/>
                      <a:pt x="153217" y="1043803"/>
                    </a:cubicBezTo>
                    <a:cubicBezTo>
                      <a:pt x="156380" y="1045209"/>
                      <a:pt x="159894" y="1046439"/>
                      <a:pt x="157785" y="1051007"/>
                    </a:cubicBezTo>
                    <a:cubicBezTo>
                      <a:pt x="152602" y="1062340"/>
                      <a:pt x="147419" y="1073761"/>
                      <a:pt x="141972" y="1085007"/>
                    </a:cubicBezTo>
                    <a:cubicBezTo>
                      <a:pt x="141620" y="1085710"/>
                      <a:pt x="139248" y="1085270"/>
                      <a:pt x="138633" y="1086061"/>
                    </a:cubicBezTo>
                    <a:cubicBezTo>
                      <a:pt x="137140" y="1087906"/>
                      <a:pt x="136085" y="1090190"/>
                      <a:pt x="134943" y="1092299"/>
                    </a:cubicBezTo>
                    <a:cubicBezTo>
                      <a:pt x="136788" y="1091332"/>
                      <a:pt x="138633" y="1090190"/>
                      <a:pt x="140478" y="1089311"/>
                    </a:cubicBezTo>
                    <a:cubicBezTo>
                      <a:pt x="141532" y="1088784"/>
                      <a:pt x="142850" y="1088609"/>
                      <a:pt x="143992" y="1088345"/>
                    </a:cubicBezTo>
                    <a:cubicBezTo>
                      <a:pt x="143641" y="1089575"/>
                      <a:pt x="143729" y="1091156"/>
                      <a:pt x="142938" y="1091947"/>
                    </a:cubicBezTo>
                    <a:cubicBezTo>
                      <a:pt x="135295" y="1099415"/>
                      <a:pt x="138633" y="1111099"/>
                      <a:pt x="132308" y="1119006"/>
                    </a:cubicBezTo>
                    <a:cubicBezTo>
                      <a:pt x="131693" y="1119797"/>
                      <a:pt x="132747" y="1122257"/>
                      <a:pt x="132132" y="1122784"/>
                    </a:cubicBezTo>
                    <a:cubicBezTo>
                      <a:pt x="120887" y="1132184"/>
                      <a:pt x="125367" y="1146241"/>
                      <a:pt x="121502" y="1157750"/>
                    </a:cubicBezTo>
                    <a:cubicBezTo>
                      <a:pt x="120360" y="1161264"/>
                      <a:pt x="117109" y="1164866"/>
                      <a:pt x="113858" y="1166798"/>
                    </a:cubicBezTo>
                    <a:cubicBezTo>
                      <a:pt x="109290" y="1169434"/>
                      <a:pt x="110696" y="1174090"/>
                      <a:pt x="112629" y="1174530"/>
                    </a:cubicBezTo>
                    <a:cubicBezTo>
                      <a:pt x="119920" y="1176111"/>
                      <a:pt x="116055" y="1179713"/>
                      <a:pt x="114913" y="1182964"/>
                    </a:cubicBezTo>
                    <a:cubicBezTo>
                      <a:pt x="111047" y="1193594"/>
                      <a:pt x="107357" y="1204224"/>
                      <a:pt x="103140" y="1214767"/>
                    </a:cubicBezTo>
                    <a:cubicBezTo>
                      <a:pt x="102086" y="1217402"/>
                      <a:pt x="99275" y="1219247"/>
                      <a:pt x="97430" y="1221531"/>
                    </a:cubicBezTo>
                    <a:cubicBezTo>
                      <a:pt x="96815" y="1222234"/>
                      <a:pt x="96639" y="1223376"/>
                      <a:pt x="96288" y="1224255"/>
                    </a:cubicBezTo>
                    <a:cubicBezTo>
                      <a:pt x="97430" y="1224255"/>
                      <a:pt x="98660" y="1224518"/>
                      <a:pt x="99802" y="1224255"/>
                    </a:cubicBezTo>
                    <a:cubicBezTo>
                      <a:pt x="100768" y="1223991"/>
                      <a:pt x="101647" y="1223288"/>
                      <a:pt x="102613" y="1222761"/>
                    </a:cubicBezTo>
                    <a:cubicBezTo>
                      <a:pt x="102789" y="1223903"/>
                      <a:pt x="103492" y="1225748"/>
                      <a:pt x="103052" y="1226188"/>
                    </a:cubicBezTo>
                    <a:cubicBezTo>
                      <a:pt x="95058" y="1233743"/>
                      <a:pt x="100329" y="1244900"/>
                      <a:pt x="95497" y="1253247"/>
                    </a:cubicBezTo>
                    <a:cubicBezTo>
                      <a:pt x="94267" y="1255355"/>
                      <a:pt x="94355" y="1258342"/>
                      <a:pt x="92861" y="1259923"/>
                    </a:cubicBezTo>
                    <a:cubicBezTo>
                      <a:pt x="88908" y="1264140"/>
                      <a:pt x="84427" y="1267830"/>
                      <a:pt x="90226" y="1273717"/>
                    </a:cubicBezTo>
                    <a:cubicBezTo>
                      <a:pt x="84340" y="1280306"/>
                      <a:pt x="91631" y="1291024"/>
                      <a:pt x="82583" y="1296822"/>
                    </a:cubicBezTo>
                    <a:cubicBezTo>
                      <a:pt x="80386" y="1298228"/>
                      <a:pt x="78893" y="1301303"/>
                      <a:pt x="78014" y="1303938"/>
                    </a:cubicBezTo>
                    <a:cubicBezTo>
                      <a:pt x="77311" y="1306047"/>
                      <a:pt x="78014" y="1308594"/>
                      <a:pt x="78102" y="1310967"/>
                    </a:cubicBezTo>
                    <a:cubicBezTo>
                      <a:pt x="79508" y="1309561"/>
                      <a:pt x="81001" y="1308155"/>
                      <a:pt x="82231" y="1306662"/>
                    </a:cubicBezTo>
                    <a:cubicBezTo>
                      <a:pt x="82934" y="1305783"/>
                      <a:pt x="83198" y="1304553"/>
                      <a:pt x="83637" y="1303411"/>
                    </a:cubicBezTo>
                    <a:cubicBezTo>
                      <a:pt x="84076" y="1304553"/>
                      <a:pt x="85042" y="1305783"/>
                      <a:pt x="84779" y="1306837"/>
                    </a:cubicBezTo>
                    <a:cubicBezTo>
                      <a:pt x="82319" y="1317995"/>
                      <a:pt x="80386" y="1329328"/>
                      <a:pt x="76784" y="1340134"/>
                    </a:cubicBezTo>
                    <a:cubicBezTo>
                      <a:pt x="73358" y="1350413"/>
                      <a:pt x="68789" y="1359813"/>
                      <a:pt x="73885" y="1371146"/>
                    </a:cubicBezTo>
                    <a:cubicBezTo>
                      <a:pt x="74939" y="1373431"/>
                      <a:pt x="69932" y="1378702"/>
                      <a:pt x="67296" y="1382392"/>
                    </a:cubicBezTo>
                    <a:cubicBezTo>
                      <a:pt x="65627" y="1384852"/>
                      <a:pt x="62728" y="1386609"/>
                      <a:pt x="61410" y="1389156"/>
                    </a:cubicBezTo>
                    <a:cubicBezTo>
                      <a:pt x="60707" y="1390562"/>
                      <a:pt x="62025" y="1393022"/>
                      <a:pt x="62464" y="1395043"/>
                    </a:cubicBezTo>
                    <a:cubicBezTo>
                      <a:pt x="63782" y="1393988"/>
                      <a:pt x="65012" y="1392758"/>
                      <a:pt x="66417" y="1391792"/>
                    </a:cubicBezTo>
                    <a:cubicBezTo>
                      <a:pt x="67647" y="1391001"/>
                      <a:pt x="69053" y="1390562"/>
                      <a:pt x="70459" y="1389947"/>
                    </a:cubicBezTo>
                    <a:cubicBezTo>
                      <a:pt x="70898" y="1391089"/>
                      <a:pt x="71337" y="1392231"/>
                      <a:pt x="71601" y="1393373"/>
                    </a:cubicBezTo>
                    <a:cubicBezTo>
                      <a:pt x="71689" y="1393813"/>
                      <a:pt x="71777" y="1394340"/>
                      <a:pt x="71601" y="1394691"/>
                    </a:cubicBezTo>
                    <a:cubicBezTo>
                      <a:pt x="65451" y="1408133"/>
                      <a:pt x="69317" y="1423771"/>
                      <a:pt x="62464" y="1437125"/>
                    </a:cubicBezTo>
                    <a:cubicBezTo>
                      <a:pt x="61761" y="1438530"/>
                      <a:pt x="62640" y="1440639"/>
                      <a:pt x="62640" y="1442484"/>
                    </a:cubicBezTo>
                    <a:cubicBezTo>
                      <a:pt x="62464" y="1448633"/>
                      <a:pt x="62640" y="1454871"/>
                      <a:pt x="62025" y="1460933"/>
                    </a:cubicBezTo>
                    <a:cubicBezTo>
                      <a:pt x="61322" y="1467434"/>
                      <a:pt x="59301" y="1473847"/>
                      <a:pt x="58686" y="1480436"/>
                    </a:cubicBezTo>
                    <a:cubicBezTo>
                      <a:pt x="58247" y="1485268"/>
                      <a:pt x="58862" y="1490013"/>
                      <a:pt x="53854" y="1492824"/>
                    </a:cubicBezTo>
                    <a:cubicBezTo>
                      <a:pt x="54996" y="1493439"/>
                      <a:pt x="56139" y="1494054"/>
                      <a:pt x="57896" y="1494669"/>
                    </a:cubicBezTo>
                    <a:cubicBezTo>
                      <a:pt x="57105" y="1509253"/>
                      <a:pt x="59301" y="1524188"/>
                      <a:pt x="51219" y="1538069"/>
                    </a:cubicBezTo>
                    <a:cubicBezTo>
                      <a:pt x="49110" y="1541671"/>
                      <a:pt x="50779" y="1549753"/>
                      <a:pt x="53679" y="1553355"/>
                    </a:cubicBezTo>
                    <a:cubicBezTo>
                      <a:pt x="58335" y="1559153"/>
                      <a:pt x="54206" y="1562755"/>
                      <a:pt x="52800" y="1567060"/>
                    </a:cubicBezTo>
                    <a:cubicBezTo>
                      <a:pt x="51834" y="1570047"/>
                      <a:pt x="49374" y="1572595"/>
                      <a:pt x="48144" y="1575582"/>
                    </a:cubicBezTo>
                    <a:cubicBezTo>
                      <a:pt x="47090" y="1577954"/>
                      <a:pt x="45684" y="1582523"/>
                      <a:pt x="46475" y="1583050"/>
                    </a:cubicBezTo>
                    <a:cubicBezTo>
                      <a:pt x="51131" y="1586212"/>
                      <a:pt x="49813" y="1580150"/>
                      <a:pt x="51746" y="1579096"/>
                    </a:cubicBezTo>
                    <a:cubicBezTo>
                      <a:pt x="52624" y="1578569"/>
                      <a:pt x="55699" y="1579711"/>
                      <a:pt x="55787" y="1580238"/>
                    </a:cubicBezTo>
                    <a:cubicBezTo>
                      <a:pt x="56666" y="1591308"/>
                      <a:pt x="56051" y="1602290"/>
                      <a:pt x="51570" y="1612481"/>
                    </a:cubicBezTo>
                    <a:cubicBezTo>
                      <a:pt x="51043" y="1613711"/>
                      <a:pt x="47177" y="1613447"/>
                      <a:pt x="50428" y="1616434"/>
                    </a:cubicBezTo>
                    <a:cubicBezTo>
                      <a:pt x="59828" y="1624868"/>
                      <a:pt x="56666" y="1634971"/>
                      <a:pt x="53854" y="1644811"/>
                    </a:cubicBezTo>
                    <a:cubicBezTo>
                      <a:pt x="51922" y="1651576"/>
                      <a:pt x="53327" y="1659307"/>
                      <a:pt x="48144" y="1665193"/>
                    </a:cubicBezTo>
                    <a:cubicBezTo>
                      <a:pt x="47968" y="1665369"/>
                      <a:pt x="49374" y="1667653"/>
                      <a:pt x="49989" y="1667653"/>
                    </a:cubicBezTo>
                    <a:cubicBezTo>
                      <a:pt x="51922" y="1667741"/>
                      <a:pt x="53942" y="1667126"/>
                      <a:pt x="55875" y="1666862"/>
                    </a:cubicBezTo>
                    <a:cubicBezTo>
                      <a:pt x="55172" y="1669234"/>
                      <a:pt x="53767" y="1671518"/>
                      <a:pt x="53942" y="1673890"/>
                    </a:cubicBezTo>
                    <a:cubicBezTo>
                      <a:pt x="54294" y="1680480"/>
                      <a:pt x="55611" y="1686981"/>
                      <a:pt x="55787" y="1693570"/>
                    </a:cubicBezTo>
                    <a:cubicBezTo>
                      <a:pt x="55875" y="1697611"/>
                      <a:pt x="54030" y="1701564"/>
                      <a:pt x="53591" y="1705694"/>
                    </a:cubicBezTo>
                    <a:cubicBezTo>
                      <a:pt x="53239" y="1708593"/>
                      <a:pt x="52800" y="1712195"/>
                      <a:pt x="54206" y="1714391"/>
                    </a:cubicBezTo>
                    <a:cubicBezTo>
                      <a:pt x="61234" y="1725636"/>
                      <a:pt x="57105" y="1736442"/>
                      <a:pt x="53854" y="1747336"/>
                    </a:cubicBezTo>
                    <a:cubicBezTo>
                      <a:pt x="53591" y="1748127"/>
                      <a:pt x="53239" y="1749005"/>
                      <a:pt x="53415" y="1749708"/>
                    </a:cubicBezTo>
                    <a:cubicBezTo>
                      <a:pt x="53679" y="1751290"/>
                      <a:pt x="54294" y="1752783"/>
                      <a:pt x="54733" y="1754277"/>
                    </a:cubicBezTo>
                    <a:cubicBezTo>
                      <a:pt x="55699" y="1753310"/>
                      <a:pt x="56754" y="1752520"/>
                      <a:pt x="57456" y="1751465"/>
                    </a:cubicBezTo>
                    <a:cubicBezTo>
                      <a:pt x="58511" y="1749972"/>
                      <a:pt x="59301" y="1748390"/>
                      <a:pt x="60268" y="1746809"/>
                    </a:cubicBezTo>
                    <a:cubicBezTo>
                      <a:pt x="60619" y="1748390"/>
                      <a:pt x="61586" y="1750323"/>
                      <a:pt x="61058" y="1751641"/>
                    </a:cubicBezTo>
                    <a:cubicBezTo>
                      <a:pt x="59213" y="1756737"/>
                      <a:pt x="61322" y="1761568"/>
                      <a:pt x="61234" y="1766576"/>
                    </a:cubicBezTo>
                    <a:cubicBezTo>
                      <a:pt x="61146" y="1772287"/>
                      <a:pt x="62025" y="1778085"/>
                      <a:pt x="61058" y="1783620"/>
                    </a:cubicBezTo>
                    <a:cubicBezTo>
                      <a:pt x="59653" y="1791351"/>
                      <a:pt x="59828" y="1798379"/>
                      <a:pt x="63782" y="1805320"/>
                    </a:cubicBezTo>
                    <a:cubicBezTo>
                      <a:pt x="65802" y="1808922"/>
                      <a:pt x="68789" y="1815686"/>
                      <a:pt x="67647" y="1816565"/>
                    </a:cubicBezTo>
                    <a:cubicBezTo>
                      <a:pt x="63079" y="1820343"/>
                      <a:pt x="64485" y="1825175"/>
                      <a:pt x="63343" y="1829479"/>
                    </a:cubicBezTo>
                    <a:cubicBezTo>
                      <a:pt x="62815" y="1831412"/>
                      <a:pt x="61410" y="1833257"/>
                      <a:pt x="61410" y="1835190"/>
                    </a:cubicBezTo>
                    <a:cubicBezTo>
                      <a:pt x="61410" y="1837826"/>
                      <a:pt x="62288" y="1840549"/>
                      <a:pt x="62815" y="1843185"/>
                    </a:cubicBezTo>
                    <a:cubicBezTo>
                      <a:pt x="64045" y="1840637"/>
                      <a:pt x="65275" y="1838089"/>
                      <a:pt x="66505" y="1835541"/>
                    </a:cubicBezTo>
                    <a:cubicBezTo>
                      <a:pt x="67208" y="1834048"/>
                      <a:pt x="67735" y="1832466"/>
                      <a:pt x="68438" y="1830885"/>
                    </a:cubicBezTo>
                    <a:cubicBezTo>
                      <a:pt x="69580" y="1832642"/>
                      <a:pt x="71864" y="1834487"/>
                      <a:pt x="71601" y="1835981"/>
                    </a:cubicBezTo>
                    <a:cubicBezTo>
                      <a:pt x="70195" y="1845820"/>
                      <a:pt x="77136" y="1856275"/>
                      <a:pt x="69404" y="1865675"/>
                    </a:cubicBezTo>
                    <a:cubicBezTo>
                      <a:pt x="68965" y="1866202"/>
                      <a:pt x="70722" y="1869453"/>
                      <a:pt x="71074" y="1869453"/>
                    </a:cubicBezTo>
                    <a:cubicBezTo>
                      <a:pt x="78629" y="1868223"/>
                      <a:pt x="76696" y="1873494"/>
                      <a:pt x="77136" y="1877535"/>
                    </a:cubicBezTo>
                    <a:cubicBezTo>
                      <a:pt x="77751" y="1882895"/>
                      <a:pt x="79068" y="1888166"/>
                      <a:pt x="79596" y="1893525"/>
                    </a:cubicBezTo>
                    <a:cubicBezTo>
                      <a:pt x="80123" y="1898972"/>
                      <a:pt x="77048" y="1901168"/>
                      <a:pt x="71864" y="1901080"/>
                    </a:cubicBezTo>
                    <a:cubicBezTo>
                      <a:pt x="63167" y="1900992"/>
                      <a:pt x="54381" y="1901080"/>
                      <a:pt x="45684" y="1901080"/>
                    </a:cubicBezTo>
                    <a:cubicBezTo>
                      <a:pt x="41731" y="1901080"/>
                      <a:pt x="36986" y="1902398"/>
                      <a:pt x="34175" y="1900641"/>
                    </a:cubicBezTo>
                    <a:cubicBezTo>
                      <a:pt x="31891" y="1899235"/>
                      <a:pt x="31803" y="1894052"/>
                      <a:pt x="31188" y="1890450"/>
                    </a:cubicBezTo>
                    <a:cubicBezTo>
                      <a:pt x="29782" y="1882719"/>
                      <a:pt x="28552" y="1874900"/>
                      <a:pt x="27323" y="1867081"/>
                    </a:cubicBezTo>
                    <a:cubicBezTo>
                      <a:pt x="26971" y="1864621"/>
                      <a:pt x="27586" y="1861546"/>
                      <a:pt x="26356" y="1859613"/>
                    </a:cubicBezTo>
                    <a:cubicBezTo>
                      <a:pt x="18625" y="1848192"/>
                      <a:pt x="23193" y="1835541"/>
                      <a:pt x="22403" y="1823418"/>
                    </a:cubicBezTo>
                    <a:cubicBezTo>
                      <a:pt x="22315" y="1822539"/>
                      <a:pt x="24336" y="1820870"/>
                      <a:pt x="24248" y="1820782"/>
                    </a:cubicBezTo>
                    <a:cubicBezTo>
                      <a:pt x="14408" y="1811118"/>
                      <a:pt x="23896" y="1797237"/>
                      <a:pt x="16956" y="1787046"/>
                    </a:cubicBezTo>
                    <a:cubicBezTo>
                      <a:pt x="22930" y="1772989"/>
                      <a:pt x="13002" y="1761217"/>
                      <a:pt x="11685" y="1748127"/>
                    </a:cubicBezTo>
                    <a:cubicBezTo>
                      <a:pt x="11597" y="1747688"/>
                      <a:pt x="11597" y="1747248"/>
                      <a:pt x="11685" y="1746809"/>
                    </a:cubicBezTo>
                    <a:cubicBezTo>
                      <a:pt x="15638" y="1728184"/>
                      <a:pt x="7907" y="1709295"/>
                      <a:pt x="13266" y="1690671"/>
                    </a:cubicBezTo>
                    <a:cubicBezTo>
                      <a:pt x="14232" y="1687332"/>
                      <a:pt x="12300" y="1682939"/>
                      <a:pt x="11421" y="1679162"/>
                    </a:cubicBezTo>
                    <a:cubicBezTo>
                      <a:pt x="8873" y="1668971"/>
                      <a:pt x="6589" y="1659395"/>
                      <a:pt x="8434" y="1648149"/>
                    </a:cubicBezTo>
                    <a:cubicBezTo>
                      <a:pt x="10191" y="1637255"/>
                      <a:pt x="12300" y="1625044"/>
                      <a:pt x="6589" y="1613974"/>
                    </a:cubicBezTo>
                    <a:cubicBezTo>
                      <a:pt x="11245" y="1603432"/>
                      <a:pt x="4920" y="1592714"/>
                      <a:pt x="6940" y="1582171"/>
                    </a:cubicBezTo>
                    <a:cubicBezTo>
                      <a:pt x="9049" y="1571014"/>
                      <a:pt x="11860" y="1560471"/>
                      <a:pt x="9752" y="1548523"/>
                    </a:cubicBezTo>
                    <a:cubicBezTo>
                      <a:pt x="8083" y="1539035"/>
                      <a:pt x="11948" y="1528668"/>
                      <a:pt x="12563" y="1518653"/>
                    </a:cubicBezTo>
                    <a:cubicBezTo>
                      <a:pt x="13178" y="1508901"/>
                      <a:pt x="13002" y="1499149"/>
                      <a:pt x="12915" y="1489310"/>
                    </a:cubicBezTo>
                    <a:cubicBezTo>
                      <a:pt x="12915" y="1486850"/>
                      <a:pt x="10982" y="1483687"/>
                      <a:pt x="11948" y="1482106"/>
                    </a:cubicBezTo>
                    <a:cubicBezTo>
                      <a:pt x="18713" y="1470685"/>
                      <a:pt x="13090" y="1456892"/>
                      <a:pt x="19416" y="1445383"/>
                    </a:cubicBezTo>
                    <a:cubicBezTo>
                      <a:pt x="20119" y="1444065"/>
                      <a:pt x="18537" y="1441517"/>
                      <a:pt x="18186" y="1439497"/>
                    </a:cubicBezTo>
                    <a:cubicBezTo>
                      <a:pt x="17659" y="1436597"/>
                      <a:pt x="16604" y="1433610"/>
                      <a:pt x="17131" y="1430887"/>
                    </a:cubicBezTo>
                    <a:cubicBezTo>
                      <a:pt x="18537" y="1422365"/>
                      <a:pt x="20909" y="1414019"/>
                      <a:pt x="22139" y="1405497"/>
                    </a:cubicBezTo>
                    <a:cubicBezTo>
                      <a:pt x="23545" y="1395921"/>
                      <a:pt x="23896" y="1386082"/>
                      <a:pt x="24950" y="1376505"/>
                    </a:cubicBezTo>
                    <a:cubicBezTo>
                      <a:pt x="25214" y="1374133"/>
                      <a:pt x="27147" y="1372025"/>
                      <a:pt x="27410" y="1369741"/>
                    </a:cubicBezTo>
                    <a:cubicBezTo>
                      <a:pt x="28025" y="1363503"/>
                      <a:pt x="30222" y="1367720"/>
                      <a:pt x="31452" y="1369126"/>
                    </a:cubicBezTo>
                    <a:cubicBezTo>
                      <a:pt x="32418" y="1370268"/>
                      <a:pt x="32506" y="1372288"/>
                      <a:pt x="33472" y="1373431"/>
                    </a:cubicBezTo>
                    <a:cubicBezTo>
                      <a:pt x="34087" y="1374046"/>
                      <a:pt x="35756" y="1373782"/>
                      <a:pt x="36899" y="1373870"/>
                    </a:cubicBezTo>
                    <a:cubicBezTo>
                      <a:pt x="36635" y="1372903"/>
                      <a:pt x="36547" y="1371937"/>
                      <a:pt x="36108" y="1371058"/>
                    </a:cubicBezTo>
                    <a:cubicBezTo>
                      <a:pt x="33999" y="1366227"/>
                      <a:pt x="31803" y="1361483"/>
                      <a:pt x="29607" y="1356738"/>
                    </a:cubicBezTo>
                    <a:cubicBezTo>
                      <a:pt x="29167" y="1355772"/>
                      <a:pt x="27850" y="1354718"/>
                      <a:pt x="28025" y="1354015"/>
                    </a:cubicBezTo>
                    <a:cubicBezTo>
                      <a:pt x="30661" y="1344175"/>
                      <a:pt x="33560" y="1334511"/>
                      <a:pt x="36196" y="1324672"/>
                    </a:cubicBezTo>
                    <a:cubicBezTo>
                      <a:pt x="37074" y="1321509"/>
                      <a:pt x="37514" y="1318171"/>
                      <a:pt x="37865" y="1314832"/>
                    </a:cubicBezTo>
                    <a:cubicBezTo>
                      <a:pt x="38831" y="1305168"/>
                      <a:pt x="37601" y="1294714"/>
                      <a:pt x="40940" y="1285928"/>
                    </a:cubicBezTo>
                    <a:cubicBezTo>
                      <a:pt x="46387" y="1271872"/>
                      <a:pt x="47880" y="1257288"/>
                      <a:pt x="50955" y="1242880"/>
                    </a:cubicBezTo>
                    <a:cubicBezTo>
                      <a:pt x="51043" y="1242441"/>
                      <a:pt x="50867" y="1241738"/>
                      <a:pt x="51131" y="1241650"/>
                    </a:cubicBezTo>
                    <a:cubicBezTo>
                      <a:pt x="60356" y="1236554"/>
                      <a:pt x="57983" y="1226627"/>
                      <a:pt x="58247" y="1219423"/>
                    </a:cubicBezTo>
                    <a:cubicBezTo>
                      <a:pt x="58598" y="1208266"/>
                      <a:pt x="61410" y="1197987"/>
                      <a:pt x="64133" y="1187532"/>
                    </a:cubicBezTo>
                    <a:cubicBezTo>
                      <a:pt x="67472" y="1174530"/>
                      <a:pt x="70019" y="1161176"/>
                      <a:pt x="74939" y="1148701"/>
                    </a:cubicBezTo>
                    <a:cubicBezTo>
                      <a:pt x="80035" y="1135786"/>
                      <a:pt x="82407" y="1121993"/>
                      <a:pt x="88117" y="1109606"/>
                    </a:cubicBezTo>
                    <a:cubicBezTo>
                      <a:pt x="94882" y="1094758"/>
                      <a:pt x="98484" y="1079648"/>
                      <a:pt x="101559" y="1063834"/>
                    </a:cubicBezTo>
                    <a:cubicBezTo>
                      <a:pt x="102525" y="1058826"/>
                      <a:pt x="106303" y="1052852"/>
                      <a:pt x="108851" y="1047317"/>
                    </a:cubicBezTo>
                    <a:cubicBezTo>
                      <a:pt x="116494" y="1030362"/>
                      <a:pt x="120360" y="1011912"/>
                      <a:pt x="129233" y="995484"/>
                    </a:cubicBezTo>
                    <a:cubicBezTo>
                      <a:pt x="131166" y="991969"/>
                      <a:pt x="131605" y="987753"/>
                      <a:pt x="133098" y="983975"/>
                    </a:cubicBezTo>
                    <a:cubicBezTo>
                      <a:pt x="136437" y="975277"/>
                      <a:pt x="142323" y="966931"/>
                      <a:pt x="144168" y="958585"/>
                    </a:cubicBezTo>
                    <a:cubicBezTo>
                      <a:pt x="146364" y="948833"/>
                      <a:pt x="151284" y="941278"/>
                      <a:pt x="155413" y="932932"/>
                    </a:cubicBezTo>
                    <a:cubicBezTo>
                      <a:pt x="156731" y="930208"/>
                      <a:pt x="159279" y="928100"/>
                      <a:pt x="161300" y="925640"/>
                    </a:cubicBezTo>
                    <a:cubicBezTo>
                      <a:pt x="162178" y="924498"/>
                      <a:pt x="163759" y="923268"/>
                      <a:pt x="163759" y="922214"/>
                    </a:cubicBezTo>
                    <a:cubicBezTo>
                      <a:pt x="163144" y="908157"/>
                      <a:pt x="172633" y="898669"/>
                      <a:pt x="179222" y="887951"/>
                    </a:cubicBezTo>
                    <a:cubicBezTo>
                      <a:pt x="181506" y="884173"/>
                      <a:pt x="183263" y="880044"/>
                      <a:pt x="184844" y="875827"/>
                    </a:cubicBezTo>
                    <a:cubicBezTo>
                      <a:pt x="188798" y="865197"/>
                      <a:pt x="190291" y="853600"/>
                      <a:pt x="198637" y="844814"/>
                    </a:cubicBezTo>
                    <a:cubicBezTo>
                      <a:pt x="200394" y="842969"/>
                      <a:pt x="200219" y="839367"/>
                      <a:pt x="201624" y="836995"/>
                    </a:cubicBezTo>
                    <a:cubicBezTo>
                      <a:pt x="205754" y="829967"/>
                      <a:pt x="210586" y="823290"/>
                      <a:pt x="214363" y="816086"/>
                    </a:cubicBezTo>
                    <a:cubicBezTo>
                      <a:pt x="217350" y="810376"/>
                      <a:pt x="219722" y="804314"/>
                      <a:pt x="222973" y="798603"/>
                    </a:cubicBezTo>
                    <a:cubicBezTo>
                      <a:pt x="226575" y="792190"/>
                      <a:pt x="228156" y="785337"/>
                      <a:pt x="235536" y="781735"/>
                    </a:cubicBezTo>
                    <a:cubicBezTo>
                      <a:pt x="236766" y="781120"/>
                      <a:pt x="236678" y="777958"/>
                      <a:pt x="237293" y="776025"/>
                    </a:cubicBezTo>
                    <a:cubicBezTo>
                      <a:pt x="238084" y="773301"/>
                      <a:pt x="238435" y="770227"/>
                      <a:pt x="240017" y="768030"/>
                    </a:cubicBezTo>
                    <a:cubicBezTo>
                      <a:pt x="245463" y="760123"/>
                      <a:pt x="251613" y="752744"/>
                      <a:pt x="256884" y="744837"/>
                    </a:cubicBezTo>
                    <a:cubicBezTo>
                      <a:pt x="259784" y="740532"/>
                      <a:pt x="261277" y="735349"/>
                      <a:pt x="263561" y="730605"/>
                    </a:cubicBezTo>
                    <a:cubicBezTo>
                      <a:pt x="269184" y="718481"/>
                      <a:pt x="277530" y="708202"/>
                      <a:pt x="285788" y="697835"/>
                    </a:cubicBezTo>
                    <a:cubicBezTo>
                      <a:pt x="292905" y="688962"/>
                      <a:pt x="300284" y="680352"/>
                      <a:pt x="306961" y="671128"/>
                    </a:cubicBezTo>
                    <a:cubicBezTo>
                      <a:pt x="309685" y="667350"/>
                      <a:pt x="310212" y="661903"/>
                      <a:pt x="312847" y="657862"/>
                    </a:cubicBezTo>
                    <a:cubicBezTo>
                      <a:pt x="316186" y="652678"/>
                      <a:pt x="319876" y="647056"/>
                      <a:pt x="324795" y="643454"/>
                    </a:cubicBezTo>
                    <a:cubicBezTo>
                      <a:pt x="332527" y="637743"/>
                      <a:pt x="332087" y="627816"/>
                      <a:pt x="338325" y="621227"/>
                    </a:cubicBezTo>
                    <a:cubicBezTo>
                      <a:pt x="344211" y="615077"/>
                      <a:pt x="347022" y="606028"/>
                      <a:pt x="353084" y="600142"/>
                    </a:cubicBezTo>
                    <a:cubicBezTo>
                      <a:pt x="359937" y="593465"/>
                      <a:pt x="362309" y="582659"/>
                      <a:pt x="372676" y="579408"/>
                    </a:cubicBezTo>
                    <a:cubicBezTo>
                      <a:pt x="373818" y="579057"/>
                      <a:pt x="375048" y="577827"/>
                      <a:pt x="375399" y="576685"/>
                    </a:cubicBezTo>
                    <a:cubicBezTo>
                      <a:pt x="380583" y="562277"/>
                      <a:pt x="393761" y="554633"/>
                      <a:pt x="402897" y="543652"/>
                    </a:cubicBezTo>
                    <a:cubicBezTo>
                      <a:pt x="408871" y="536448"/>
                      <a:pt x="413264" y="527926"/>
                      <a:pt x="418272" y="519931"/>
                    </a:cubicBezTo>
                    <a:cubicBezTo>
                      <a:pt x="419150" y="518525"/>
                      <a:pt x="419502" y="516593"/>
                      <a:pt x="420732" y="515714"/>
                    </a:cubicBezTo>
                    <a:cubicBezTo>
                      <a:pt x="437688" y="503327"/>
                      <a:pt x="448230" y="484878"/>
                      <a:pt x="463165" y="470557"/>
                    </a:cubicBezTo>
                    <a:cubicBezTo>
                      <a:pt x="473708" y="460542"/>
                      <a:pt x="485216" y="451405"/>
                      <a:pt x="495056" y="440863"/>
                    </a:cubicBezTo>
                    <a:cubicBezTo>
                      <a:pt x="504281" y="430935"/>
                      <a:pt x="515350" y="423028"/>
                      <a:pt x="523345" y="411344"/>
                    </a:cubicBezTo>
                    <a:cubicBezTo>
                      <a:pt x="531428" y="399571"/>
                      <a:pt x="544166" y="390962"/>
                      <a:pt x="555060" y="381298"/>
                    </a:cubicBezTo>
                    <a:cubicBezTo>
                      <a:pt x="567008" y="370668"/>
                      <a:pt x="579659" y="360828"/>
                      <a:pt x="591344" y="349934"/>
                    </a:cubicBezTo>
                    <a:cubicBezTo>
                      <a:pt x="602238" y="339831"/>
                      <a:pt x="612517" y="328849"/>
                      <a:pt x="625431" y="321821"/>
                    </a:cubicBezTo>
                    <a:cubicBezTo>
                      <a:pt x="635886" y="316110"/>
                      <a:pt x="641947" y="305304"/>
                      <a:pt x="653281" y="301087"/>
                    </a:cubicBezTo>
                    <a:cubicBezTo>
                      <a:pt x="657410" y="299594"/>
                      <a:pt x="660836" y="296168"/>
                      <a:pt x="664702" y="293796"/>
                    </a:cubicBezTo>
                    <a:cubicBezTo>
                      <a:pt x="669094" y="291072"/>
                      <a:pt x="672872" y="288349"/>
                      <a:pt x="676562" y="284220"/>
                    </a:cubicBezTo>
                    <a:cubicBezTo>
                      <a:pt x="683590" y="276401"/>
                      <a:pt x="692991" y="270075"/>
                      <a:pt x="702567" y="265419"/>
                    </a:cubicBezTo>
                    <a:cubicBezTo>
                      <a:pt x="707926" y="262783"/>
                      <a:pt x="713197" y="260499"/>
                      <a:pt x="716887" y="255931"/>
                    </a:cubicBezTo>
                    <a:cubicBezTo>
                      <a:pt x="726375" y="244158"/>
                      <a:pt x="740344" y="238887"/>
                      <a:pt x="752380" y="230804"/>
                    </a:cubicBezTo>
                    <a:cubicBezTo>
                      <a:pt x="758969" y="226412"/>
                      <a:pt x="764943" y="221228"/>
                      <a:pt x="771620" y="217099"/>
                    </a:cubicBezTo>
                    <a:cubicBezTo>
                      <a:pt x="783744" y="209632"/>
                      <a:pt x="795516" y="200583"/>
                      <a:pt x="808782" y="196366"/>
                    </a:cubicBezTo>
                    <a:cubicBezTo>
                      <a:pt x="820994" y="192412"/>
                      <a:pt x="828197" y="180816"/>
                      <a:pt x="840936" y="178971"/>
                    </a:cubicBezTo>
                    <a:cubicBezTo>
                      <a:pt x="843660" y="178619"/>
                      <a:pt x="846295" y="177038"/>
                      <a:pt x="848755" y="175808"/>
                    </a:cubicBezTo>
                    <a:cubicBezTo>
                      <a:pt x="853060" y="173612"/>
                      <a:pt x="857892" y="171855"/>
                      <a:pt x="861494" y="168780"/>
                    </a:cubicBezTo>
                    <a:cubicBezTo>
                      <a:pt x="870104" y="161488"/>
                      <a:pt x="879153" y="155777"/>
                      <a:pt x="890047" y="152000"/>
                    </a:cubicBezTo>
                    <a:cubicBezTo>
                      <a:pt x="899886" y="148573"/>
                      <a:pt x="908935" y="142863"/>
                      <a:pt x="918423" y="138382"/>
                    </a:cubicBezTo>
                    <a:cubicBezTo>
                      <a:pt x="934501" y="130739"/>
                      <a:pt x="949348" y="120109"/>
                      <a:pt x="967709" y="118176"/>
                    </a:cubicBezTo>
                    <a:cubicBezTo>
                      <a:pt x="968588" y="118088"/>
                      <a:pt x="969818" y="118352"/>
                      <a:pt x="970169" y="117912"/>
                    </a:cubicBezTo>
                    <a:cubicBezTo>
                      <a:pt x="978515" y="107546"/>
                      <a:pt x="991957" y="109215"/>
                      <a:pt x="1002499" y="104031"/>
                    </a:cubicBezTo>
                    <a:cubicBezTo>
                      <a:pt x="1008649" y="100957"/>
                      <a:pt x="1014975" y="98145"/>
                      <a:pt x="1020861" y="94543"/>
                    </a:cubicBezTo>
                    <a:cubicBezTo>
                      <a:pt x="1033863" y="86461"/>
                      <a:pt x="1049413" y="85582"/>
                      <a:pt x="1063031" y="79169"/>
                    </a:cubicBezTo>
                    <a:cubicBezTo>
                      <a:pt x="1072080" y="74864"/>
                      <a:pt x="1082271" y="72843"/>
                      <a:pt x="1091935" y="69856"/>
                    </a:cubicBezTo>
                    <a:cubicBezTo>
                      <a:pt x="1102389" y="66606"/>
                      <a:pt x="1111790" y="60719"/>
                      <a:pt x="1123474" y="60017"/>
                    </a:cubicBezTo>
                    <a:cubicBezTo>
                      <a:pt x="1129185" y="59665"/>
                      <a:pt x="1134544" y="54745"/>
                      <a:pt x="1141308" y="57732"/>
                    </a:cubicBezTo>
                    <a:cubicBezTo>
                      <a:pt x="1142363" y="58172"/>
                      <a:pt x="1144559" y="55624"/>
                      <a:pt x="1146404" y="54658"/>
                    </a:cubicBezTo>
                    <a:cubicBezTo>
                      <a:pt x="1149654" y="52988"/>
                      <a:pt x="1152905" y="50528"/>
                      <a:pt x="1156331" y="50265"/>
                    </a:cubicBezTo>
                    <a:cubicBezTo>
                      <a:pt x="1171179" y="48947"/>
                      <a:pt x="1185411" y="45960"/>
                      <a:pt x="1199380" y="39986"/>
                    </a:cubicBezTo>
                    <a:cubicBezTo>
                      <a:pt x="1208604" y="36033"/>
                      <a:pt x="1219674" y="36560"/>
                      <a:pt x="1229777" y="34188"/>
                    </a:cubicBezTo>
                    <a:cubicBezTo>
                      <a:pt x="1245503" y="30586"/>
                      <a:pt x="1262283" y="32870"/>
                      <a:pt x="1277394" y="25842"/>
                    </a:cubicBezTo>
                    <a:cubicBezTo>
                      <a:pt x="1278097" y="25490"/>
                      <a:pt x="1278712" y="24084"/>
                      <a:pt x="1279239" y="24084"/>
                    </a:cubicBezTo>
                    <a:cubicBezTo>
                      <a:pt x="1293383" y="25227"/>
                      <a:pt x="1293471" y="25490"/>
                      <a:pt x="1308143" y="18901"/>
                    </a:cubicBezTo>
                    <a:cubicBezTo>
                      <a:pt x="1310691" y="17759"/>
                      <a:pt x="1314292" y="18023"/>
                      <a:pt x="1317104" y="18638"/>
                    </a:cubicBezTo>
                    <a:cubicBezTo>
                      <a:pt x="1325186" y="20482"/>
                      <a:pt x="1332566" y="18286"/>
                      <a:pt x="1339946" y="15563"/>
                    </a:cubicBezTo>
                    <a:cubicBezTo>
                      <a:pt x="1341879" y="14860"/>
                      <a:pt x="1343636" y="13454"/>
                      <a:pt x="1345568" y="13278"/>
                    </a:cubicBezTo>
                    <a:cubicBezTo>
                      <a:pt x="1359186" y="12224"/>
                      <a:pt x="1372803" y="11258"/>
                      <a:pt x="1386420" y="10643"/>
                    </a:cubicBezTo>
                    <a:cubicBezTo>
                      <a:pt x="1392395" y="10379"/>
                      <a:pt x="1399950" y="13630"/>
                      <a:pt x="1403903" y="10906"/>
                    </a:cubicBezTo>
                    <a:cubicBezTo>
                      <a:pt x="1410317" y="6514"/>
                      <a:pt x="1416379" y="8359"/>
                      <a:pt x="1422440" y="8095"/>
                    </a:cubicBezTo>
                    <a:cubicBezTo>
                      <a:pt x="1427272" y="7919"/>
                      <a:pt x="1432192" y="10379"/>
                      <a:pt x="1437112" y="10291"/>
                    </a:cubicBezTo>
                    <a:cubicBezTo>
                      <a:pt x="1442910" y="10204"/>
                      <a:pt x="1448709" y="9149"/>
                      <a:pt x="1454331" y="7744"/>
                    </a:cubicBezTo>
                    <a:cubicBezTo>
                      <a:pt x="1468652" y="4405"/>
                      <a:pt x="1498434" y="6250"/>
                      <a:pt x="1512578" y="6953"/>
                    </a:cubicBezTo>
                    <a:cubicBezTo>
                      <a:pt x="1523472" y="7480"/>
                      <a:pt x="1534630" y="13893"/>
                      <a:pt x="1545699" y="7832"/>
                    </a:cubicBezTo>
                    <a:cubicBezTo>
                      <a:pt x="1546051" y="7656"/>
                      <a:pt x="1546578" y="7744"/>
                      <a:pt x="1547017" y="7832"/>
                    </a:cubicBezTo>
                    <a:cubicBezTo>
                      <a:pt x="1553606" y="8710"/>
                      <a:pt x="1560283" y="10204"/>
                      <a:pt x="1566872" y="10291"/>
                    </a:cubicBezTo>
                    <a:cubicBezTo>
                      <a:pt x="1573022" y="10291"/>
                      <a:pt x="1579260" y="7919"/>
                      <a:pt x="1585409" y="8183"/>
                    </a:cubicBezTo>
                    <a:cubicBezTo>
                      <a:pt x="1589099" y="8271"/>
                      <a:pt x="1592613" y="11873"/>
                      <a:pt x="1596479" y="12839"/>
                    </a:cubicBezTo>
                    <a:cubicBezTo>
                      <a:pt x="1599290" y="13542"/>
                      <a:pt x="1602804" y="17759"/>
                      <a:pt x="1605703" y="12136"/>
                    </a:cubicBezTo>
                    <a:cubicBezTo>
                      <a:pt x="1606318" y="10906"/>
                      <a:pt x="1609745" y="10116"/>
                      <a:pt x="1611414" y="10643"/>
                    </a:cubicBezTo>
                    <a:cubicBezTo>
                      <a:pt x="1627843" y="16002"/>
                      <a:pt x="1644008" y="8446"/>
                      <a:pt x="1660436" y="10116"/>
                    </a:cubicBezTo>
                    <a:cubicBezTo>
                      <a:pt x="1670364" y="11170"/>
                      <a:pt x="1680643" y="7832"/>
                      <a:pt x="1690746" y="8095"/>
                    </a:cubicBezTo>
                    <a:cubicBezTo>
                      <a:pt x="1699356" y="8359"/>
                      <a:pt x="1707877" y="10906"/>
                      <a:pt x="1716399" y="12312"/>
                    </a:cubicBezTo>
                    <a:cubicBezTo>
                      <a:pt x="1718508" y="12663"/>
                      <a:pt x="1720880" y="13630"/>
                      <a:pt x="1722549" y="12927"/>
                    </a:cubicBezTo>
                    <a:cubicBezTo>
                      <a:pt x="1730016" y="9764"/>
                      <a:pt x="1738275" y="15563"/>
                      <a:pt x="1745655" y="10643"/>
                    </a:cubicBezTo>
                    <a:cubicBezTo>
                      <a:pt x="1747500" y="9413"/>
                      <a:pt x="1752331" y="9413"/>
                      <a:pt x="1753122" y="10643"/>
                    </a:cubicBezTo>
                    <a:cubicBezTo>
                      <a:pt x="1758481" y="18374"/>
                      <a:pt x="1764807" y="13630"/>
                      <a:pt x="1771132" y="13278"/>
                    </a:cubicBezTo>
                    <a:cubicBezTo>
                      <a:pt x="1789406" y="12224"/>
                      <a:pt x="1807240" y="15826"/>
                      <a:pt x="1825074" y="18989"/>
                    </a:cubicBezTo>
                    <a:cubicBezTo>
                      <a:pt x="1832366" y="20307"/>
                      <a:pt x="1839131" y="24524"/>
                      <a:pt x="1847038" y="21185"/>
                    </a:cubicBezTo>
                    <a:cubicBezTo>
                      <a:pt x="1848443" y="20570"/>
                      <a:pt x="1850903" y="22064"/>
                      <a:pt x="1852660" y="23030"/>
                    </a:cubicBezTo>
                    <a:cubicBezTo>
                      <a:pt x="1862324" y="28389"/>
                      <a:pt x="1872340" y="31376"/>
                      <a:pt x="1883497" y="28916"/>
                    </a:cubicBezTo>
                    <a:cubicBezTo>
                      <a:pt x="1884727" y="28653"/>
                      <a:pt x="1886396" y="28389"/>
                      <a:pt x="1887363" y="28916"/>
                    </a:cubicBezTo>
                    <a:cubicBezTo>
                      <a:pt x="1903264" y="37614"/>
                      <a:pt x="1921626" y="33221"/>
                      <a:pt x="1938230" y="38844"/>
                    </a:cubicBezTo>
                    <a:cubicBezTo>
                      <a:pt x="1946137" y="41567"/>
                      <a:pt x="1956591" y="37526"/>
                      <a:pt x="1964059" y="42885"/>
                    </a:cubicBezTo>
                    <a:cubicBezTo>
                      <a:pt x="1974953" y="50792"/>
                      <a:pt x="1987780" y="49299"/>
                      <a:pt x="1999552" y="52110"/>
                    </a:cubicBezTo>
                    <a:cubicBezTo>
                      <a:pt x="2006492" y="53779"/>
                      <a:pt x="2013433" y="54570"/>
                      <a:pt x="2018528" y="60192"/>
                    </a:cubicBezTo>
                    <a:cubicBezTo>
                      <a:pt x="2019846" y="61686"/>
                      <a:pt x="2021164" y="61247"/>
                      <a:pt x="2023184" y="61247"/>
                    </a:cubicBezTo>
                    <a:cubicBezTo>
                      <a:pt x="2031706" y="61334"/>
                      <a:pt x="2040931" y="61334"/>
                      <a:pt x="2048662" y="64497"/>
                    </a:cubicBezTo>
                    <a:cubicBezTo>
                      <a:pt x="2066672" y="71877"/>
                      <a:pt x="2085385" y="77060"/>
                      <a:pt x="2103659" y="83561"/>
                    </a:cubicBezTo>
                    <a:cubicBezTo>
                      <a:pt x="2120878" y="89711"/>
                      <a:pt x="2138537" y="93840"/>
                      <a:pt x="2153735" y="105349"/>
                    </a:cubicBezTo>
                    <a:cubicBezTo>
                      <a:pt x="2160324" y="110357"/>
                      <a:pt x="2170779" y="110357"/>
                      <a:pt x="2179477" y="112465"/>
                    </a:cubicBezTo>
                    <a:cubicBezTo>
                      <a:pt x="2181058" y="112905"/>
                      <a:pt x="2183694" y="112378"/>
                      <a:pt x="2184308" y="113256"/>
                    </a:cubicBezTo>
                    <a:cubicBezTo>
                      <a:pt x="2192040" y="125116"/>
                      <a:pt x="2206623" y="121251"/>
                      <a:pt x="2216902" y="127928"/>
                    </a:cubicBezTo>
                    <a:cubicBezTo>
                      <a:pt x="2227005" y="134517"/>
                      <a:pt x="2238602" y="138734"/>
                      <a:pt x="2249496" y="144093"/>
                    </a:cubicBezTo>
                    <a:cubicBezTo>
                      <a:pt x="2258193" y="148398"/>
                      <a:pt x="2266539" y="154196"/>
                      <a:pt x="2275676" y="156656"/>
                    </a:cubicBezTo>
                    <a:cubicBezTo>
                      <a:pt x="2286395" y="159555"/>
                      <a:pt x="2294213" y="165529"/>
                      <a:pt x="2301945" y="172733"/>
                    </a:cubicBezTo>
                    <a:cubicBezTo>
                      <a:pt x="2304492" y="175193"/>
                      <a:pt x="2308182" y="177477"/>
                      <a:pt x="2311521" y="177829"/>
                    </a:cubicBezTo>
                    <a:cubicBezTo>
                      <a:pt x="2321448" y="178795"/>
                      <a:pt x="2328389" y="185823"/>
                      <a:pt x="2336647" y="189952"/>
                    </a:cubicBezTo>
                    <a:cubicBezTo>
                      <a:pt x="2341215" y="192237"/>
                      <a:pt x="2345081" y="196278"/>
                      <a:pt x="2350440" y="197859"/>
                    </a:cubicBezTo>
                    <a:cubicBezTo>
                      <a:pt x="2359577" y="200671"/>
                      <a:pt x="2367220" y="206117"/>
                      <a:pt x="2374951" y="211564"/>
                    </a:cubicBezTo>
                    <a:cubicBezTo>
                      <a:pt x="2383297" y="217451"/>
                      <a:pt x="2392346" y="222370"/>
                      <a:pt x="2400956" y="227817"/>
                    </a:cubicBezTo>
                    <a:cubicBezTo>
                      <a:pt x="2417472" y="238184"/>
                      <a:pt x="2435570" y="246267"/>
                      <a:pt x="2448660" y="261553"/>
                    </a:cubicBezTo>
                    <a:cubicBezTo>
                      <a:pt x="2451648" y="265067"/>
                      <a:pt x="2456831" y="266824"/>
                      <a:pt x="2461136" y="269109"/>
                    </a:cubicBezTo>
                    <a:cubicBezTo>
                      <a:pt x="2470975" y="274204"/>
                      <a:pt x="2479761" y="279563"/>
                      <a:pt x="2487228" y="288876"/>
                    </a:cubicBezTo>
                    <a:cubicBezTo>
                      <a:pt x="2493993" y="297398"/>
                      <a:pt x="2505853" y="301966"/>
                      <a:pt x="2515693" y="307852"/>
                    </a:cubicBezTo>
                    <a:cubicBezTo>
                      <a:pt x="2524215" y="312948"/>
                      <a:pt x="2524303" y="312684"/>
                      <a:pt x="2526060" y="326126"/>
                    </a:cubicBezTo>
                    <a:cubicBezTo>
                      <a:pt x="2526235" y="327619"/>
                      <a:pt x="2527553" y="329113"/>
                      <a:pt x="2528607" y="330255"/>
                    </a:cubicBezTo>
                    <a:cubicBezTo>
                      <a:pt x="2529574" y="331309"/>
                      <a:pt x="2530979" y="331836"/>
                      <a:pt x="2532209" y="332627"/>
                    </a:cubicBezTo>
                    <a:cubicBezTo>
                      <a:pt x="2532649" y="331221"/>
                      <a:pt x="2533176" y="329816"/>
                      <a:pt x="2533439" y="328322"/>
                    </a:cubicBezTo>
                    <a:cubicBezTo>
                      <a:pt x="2533703" y="326829"/>
                      <a:pt x="2533527" y="325247"/>
                      <a:pt x="2533527" y="323666"/>
                    </a:cubicBezTo>
                    <a:cubicBezTo>
                      <a:pt x="2535109" y="324017"/>
                      <a:pt x="2536866" y="324105"/>
                      <a:pt x="2538359" y="324808"/>
                    </a:cubicBezTo>
                    <a:cubicBezTo>
                      <a:pt x="2541873" y="326477"/>
                      <a:pt x="2554524" y="338689"/>
                      <a:pt x="2557511" y="341588"/>
                    </a:cubicBezTo>
                    <a:cubicBezTo>
                      <a:pt x="2562958" y="346859"/>
                      <a:pt x="2569020" y="351515"/>
                      <a:pt x="2574819" y="356523"/>
                    </a:cubicBezTo>
                    <a:cubicBezTo>
                      <a:pt x="2589754" y="369701"/>
                      <a:pt x="2604425" y="383231"/>
                      <a:pt x="2619712" y="395969"/>
                    </a:cubicBezTo>
                    <a:cubicBezTo>
                      <a:pt x="2631396" y="405721"/>
                      <a:pt x="2642554" y="415385"/>
                      <a:pt x="2650460" y="428915"/>
                    </a:cubicBezTo>
                    <a:cubicBezTo>
                      <a:pt x="2654502" y="435767"/>
                      <a:pt x="2663024" y="439984"/>
                      <a:pt x="2669525" y="445343"/>
                    </a:cubicBezTo>
                    <a:cubicBezTo>
                      <a:pt x="2671458" y="446925"/>
                      <a:pt x="2673830" y="447891"/>
                      <a:pt x="2675587" y="449560"/>
                    </a:cubicBezTo>
                    <a:cubicBezTo>
                      <a:pt x="2686129" y="459927"/>
                      <a:pt x="2696847" y="470118"/>
                      <a:pt x="2706863" y="481012"/>
                    </a:cubicBezTo>
                    <a:cubicBezTo>
                      <a:pt x="2715385" y="490324"/>
                      <a:pt x="2721710" y="502185"/>
                      <a:pt x="2731374" y="509828"/>
                    </a:cubicBezTo>
                    <a:cubicBezTo>
                      <a:pt x="2743673" y="519404"/>
                      <a:pt x="2749911" y="532406"/>
                      <a:pt x="2757994" y="544706"/>
                    </a:cubicBezTo>
                    <a:cubicBezTo>
                      <a:pt x="2762211" y="551119"/>
                      <a:pt x="2768272" y="556478"/>
                      <a:pt x="2774422" y="561222"/>
                    </a:cubicBezTo>
                    <a:cubicBezTo>
                      <a:pt x="2783471" y="568339"/>
                      <a:pt x="2787600" y="576773"/>
                      <a:pt x="2785580" y="588194"/>
                    </a:cubicBezTo>
                    <a:cubicBezTo>
                      <a:pt x="2785404" y="589336"/>
                      <a:pt x="2786107" y="590566"/>
                      <a:pt x="2786370" y="591796"/>
                    </a:cubicBezTo>
                    <a:cubicBezTo>
                      <a:pt x="2786985" y="590566"/>
                      <a:pt x="2787512" y="589336"/>
                      <a:pt x="2788128" y="588194"/>
                    </a:cubicBezTo>
                    <a:cubicBezTo>
                      <a:pt x="2789357" y="586085"/>
                      <a:pt x="2790675" y="583977"/>
                      <a:pt x="2791905" y="581868"/>
                    </a:cubicBezTo>
                    <a:cubicBezTo>
                      <a:pt x="2793486" y="583362"/>
                      <a:pt x="2795244" y="584592"/>
                      <a:pt x="2796474" y="586261"/>
                    </a:cubicBezTo>
                    <a:cubicBezTo>
                      <a:pt x="2806138" y="599263"/>
                      <a:pt x="2815977" y="612178"/>
                      <a:pt x="2825114" y="625531"/>
                    </a:cubicBezTo>
                    <a:cubicBezTo>
                      <a:pt x="2830121" y="632911"/>
                      <a:pt x="2833724" y="641169"/>
                      <a:pt x="2837853" y="649076"/>
                    </a:cubicBezTo>
                    <a:cubicBezTo>
                      <a:pt x="2838380" y="650130"/>
                      <a:pt x="2838643" y="652327"/>
                      <a:pt x="2839170" y="652327"/>
                    </a:cubicBezTo>
                    <a:cubicBezTo>
                      <a:pt x="2849889" y="653293"/>
                      <a:pt x="2849449" y="663396"/>
                      <a:pt x="2853666" y="669634"/>
                    </a:cubicBezTo>
                    <a:cubicBezTo>
                      <a:pt x="2855775" y="672709"/>
                      <a:pt x="2857883" y="675872"/>
                      <a:pt x="2860168" y="678683"/>
                    </a:cubicBezTo>
                    <a:cubicBezTo>
                      <a:pt x="2874312" y="695990"/>
                      <a:pt x="2889071" y="713122"/>
                      <a:pt x="2897945" y="733855"/>
                    </a:cubicBezTo>
                    <a:cubicBezTo>
                      <a:pt x="2902952" y="745540"/>
                      <a:pt x="2911298" y="754501"/>
                      <a:pt x="2917887" y="764867"/>
                    </a:cubicBezTo>
                    <a:cubicBezTo>
                      <a:pt x="2922631" y="772335"/>
                      <a:pt x="2927551" y="778485"/>
                      <a:pt x="2922105" y="787534"/>
                    </a:cubicBezTo>
                    <a:cubicBezTo>
                      <a:pt x="2921138" y="789115"/>
                      <a:pt x="2921753" y="791751"/>
                      <a:pt x="2921841" y="793947"/>
                    </a:cubicBezTo>
                    <a:cubicBezTo>
                      <a:pt x="2921841" y="794738"/>
                      <a:pt x="2922280" y="795441"/>
                      <a:pt x="2922544" y="796231"/>
                    </a:cubicBezTo>
                    <a:cubicBezTo>
                      <a:pt x="2923510" y="795704"/>
                      <a:pt x="2924564" y="795265"/>
                      <a:pt x="2925267" y="794474"/>
                    </a:cubicBezTo>
                    <a:cubicBezTo>
                      <a:pt x="2932647" y="786480"/>
                      <a:pt x="2932559" y="786480"/>
                      <a:pt x="2937479" y="796056"/>
                    </a:cubicBezTo>
                    <a:cubicBezTo>
                      <a:pt x="2943980" y="808619"/>
                      <a:pt x="2951711" y="820742"/>
                      <a:pt x="2957070" y="833833"/>
                    </a:cubicBezTo>
                    <a:cubicBezTo>
                      <a:pt x="2961726" y="845254"/>
                      <a:pt x="2971215" y="854127"/>
                      <a:pt x="2973850" y="866163"/>
                    </a:cubicBezTo>
                    <a:cubicBezTo>
                      <a:pt x="2977452" y="882592"/>
                      <a:pt x="2986677" y="895945"/>
                      <a:pt x="2995199" y="909738"/>
                    </a:cubicBezTo>
                    <a:cubicBezTo>
                      <a:pt x="2998625" y="915361"/>
                      <a:pt x="2997834" y="921071"/>
                      <a:pt x="2997219" y="926870"/>
                    </a:cubicBezTo>
                    <a:cubicBezTo>
                      <a:pt x="2996956" y="929242"/>
                      <a:pt x="2995550" y="931438"/>
                      <a:pt x="2995199" y="933810"/>
                    </a:cubicBezTo>
                    <a:cubicBezTo>
                      <a:pt x="2995023" y="935128"/>
                      <a:pt x="2996077" y="936622"/>
                      <a:pt x="2996604" y="938027"/>
                    </a:cubicBezTo>
                    <a:cubicBezTo>
                      <a:pt x="2997571" y="937061"/>
                      <a:pt x="2998537" y="936182"/>
                      <a:pt x="2999416" y="935216"/>
                    </a:cubicBezTo>
                    <a:cubicBezTo>
                      <a:pt x="3000909" y="933635"/>
                      <a:pt x="3002315" y="931965"/>
                      <a:pt x="3003721" y="930296"/>
                    </a:cubicBezTo>
                    <a:cubicBezTo>
                      <a:pt x="3005214" y="932141"/>
                      <a:pt x="3007323" y="933810"/>
                      <a:pt x="3008201" y="936007"/>
                    </a:cubicBezTo>
                    <a:cubicBezTo>
                      <a:pt x="3019886" y="964383"/>
                      <a:pt x="3031482" y="992760"/>
                      <a:pt x="3042816" y="1021313"/>
                    </a:cubicBezTo>
                    <a:cubicBezTo>
                      <a:pt x="3049317" y="1037829"/>
                      <a:pt x="3053622" y="1055224"/>
                      <a:pt x="3063110" y="1070599"/>
                    </a:cubicBezTo>
                    <a:cubicBezTo>
                      <a:pt x="3065394" y="1074289"/>
                      <a:pt x="3061177" y="1080175"/>
                      <a:pt x="3066009" y="1083777"/>
                    </a:cubicBezTo>
                    <a:cubicBezTo>
                      <a:pt x="3062934" y="1101260"/>
                      <a:pt x="3076727" y="1113559"/>
                      <a:pt x="3079978" y="1129109"/>
                    </a:cubicBezTo>
                    <a:cubicBezTo>
                      <a:pt x="3080065" y="1129461"/>
                      <a:pt x="3080768" y="1129724"/>
                      <a:pt x="3080856" y="1130076"/>
                    </a:cubicBezTo>
                    <a:cubicBezTo>
                      <a:pt x="3083580" y="1150458"/>
                      <a:pt x="3093771" y="1168731"/>
                      <a:pt x="3097373" y="1188762"/>
                    </a:cubicBezTo>
                    <a:cubicBezTo>
                      <a:pt x="3098954" y="1197635"/>
                      <a:pt x="3104401" y="1205630"/>
                      <a:pt x="3103259" y="1215294"/>
                    </a:cubicBezTo>
                    <a:cubicBezTo>
                      <a:pt x="3102820" y="1219247"/>
                      <a:pt x="3104840" y="1223376"/>
                      <a:pt x="3105192" y="1227506"/>
                    </a:cubicBezTo>
                    <a:cubicBezTo>
                      <a:pt x="3105719" y="1232865"/>
                      <a:pt x="3106422" y="1237697"/>
                      <a:pt x="3108881" y="1243056"/>
                    </a:cubicBezTo>
                    <a:cubicBezTo>
                      <a:pt x="3111869" y="1249732"/>
                      <a:pt x="3114153" y="1257639"/>
                      <a:pt x="3115471" y="1265107"/>
                    </a:cubicBezTo>
                    <a:cubicBezTo>
                      <a:pt x="3116876" y="1272838"/>
                      <a:pt x="3115207" y="1280657"/>
                      <a:pt x="3120654" y="1288037"/>
                    </a:cubicBezTo>
                    <a:cubicBezTo>
                      <a:pt x="3123729" y="1292254"/>
                      <a:pt x="3123992" y="1299370"/>
                      <a:pt x="3123465" y="1304992"/>
                    </a:cubicBezTo>
                    <a:cubicBezTo>
                      <a:pt x="3121884" y="1319313"/>
                      <a:pt x="3127331" y="1332051"/>
                      <a:pt x="3131021" y="1345230"/>
                    </a:cubicBezTo>
                    <a:cubicBezTo>
                      <a:pt x="3133568" y="1354542"/>
                      <a:pt x="3135326" y="1363503"/>
                      <a:pt x="3127331" y="1371234"/>
                    </a:cubicBezTo>
                    <a:cubicBezTo>
                      <a:pt x="3126628" y="1371937"/>
                      <a:pt x="3126628" y="1373518"/>
                      <a:pt x="3126365" y="1374748"/>
                    </a:cubicBezTo>
                    <a:cubicBezTo>
                      <a:pt x="3127594" y="1374397"/>
                      <a:pt x="3129264" y="1374397"/>
                      <a:pt x="3129966" y="1373606"/>
                    </a:cubicBezTo>
                    <a:cubicBezTo>
                      <a:pt x="3134095" y="1368686"/>
                      <a:pt x="3136116" y="1372903"/>
                      <a:pt x="3136643" y="1375715"/>
                    </a:cubicBezTo>
                    <a:cubicBezTo>
                      <a:pt x="3138049" y="1383534"/>
                      <a:pt x="3138927" y="1391528"/>
                      <a:pt x="3139367" y="1399523"/>
                    </a:cubicBezTo>
                    <a:cubicBezTo>
                      <a:pt x="3139894" y="1410856"/>
                      <a:pt x="3141212" y="1421926"/>
                      <a:pt x="3144550" y="1432820"/>
                    </a:cubicBezTo>
                    <a:cubicBezTo>
                      <a:pt x="3145429" y="1435631"/>
                      <a:pt x="3144726" y="1438882"/>
                      <a:pt x="3144638" y="1441957"/>
                    </a:cubicBezTo>
                    <a:cubicBezTo>
                      <a:pt x="3144550" y="1455047"/>
                      <a:pt x="3147625" y="1467698"/>
                      <a:pt x="3149382" y="1480524"/>
                    </a:cubicBezTo>
                    <a:cubicBezTo>
                      <a:pt x="3150612" y="1489398"/>
                      <a:pt x="3152281" y="1499237"/>
                      <a:pt x="3147713" y="1508374"/>
                    </a:cubicBezTo>
                    <a:cubicBezTo>
                      <a:pt x="3146483" y="1510834"/>
                      <a:pt x="3146834" y="1514436"/>
                      <a:pt x="3147361" y="1517335"/>
                    </a:cubicBezTo>
                    <a:cubicBezTo>
                      <a:pt x="3148855" y="1525418"/>
                      <a:pt x="3151491" y="1533324"/>
                      <a:pt x="3152281" y="1541407"/>
                    </a:cubicBezTo>
                    <a:cubicBezTo>
                      <a:pt x="3153072" y="1548875"/>
                      <a:pt x="3154390" y="1557045"/>
                      <a:pt x="3146044" y="1562492"/>
                    </a:cubicBezTo>
                    <a:cubicBezTo>
                      <a:pt x="3144199" y="1563722"/>
                      <a:pt x="3143759" y="1567148"/>
                      <a:pt x="3142705" y="1569608"/>
                    </a:cubicBezTo>
                    <a:cubicBezTo>
                      <a:pt x="3144814" y="1568817"/>
                      <a:pt x="3147537" y="1568554"/>
                      <a:pt x="3148943" y="1567060"/>
                    </a:cubicBezTo>
                    <a:cubicBezTo>
                      <a:pt x="3152193" y="1563370"/>
                      <a:pt x="3153160" y="1567236"/>
                      <a:pt x="3154565" y="1568554"/>
                    </a:cubicBezTo>
                    <a:cubicBezTo>
                      <a:pt x="3155268" y="1569257"/>
                      <a:pt x="3155532" y="1571189"/>
                      <a:pt x="3155093" y="1572156"/>
                    </a:cubicBezTo>
                    <a:cubicBezTo>
                      <a:pt x="3150612" y="1581293"/>
                      <a:pt x="3159134" y="1591396"/>
                      <a:pt x="3152808" y="1600533"/>
                    </a:cubicBezTo>
                    <a:cubicBezTo>
                      <a:pt x="3152018" y="1601675"/>
                      <a:pt x="3155005" y="1604925"/>
                      <a:pt x="3155005" y="1607122"/>
                    </a:cubicBezTo>
                    <a:cubicBezTo>
                      <a:pt x="3154917" y="1614062"/>
                      <a:pt x="3155093" y="1621266"/>
                      <a:pt x="3153511" y="1627943"/>
                    </a:cubicBezTo>
                    <a:cubicBezTo>
                      <a:pt x="3152369" y="1632863"/>
                      <a:pt x="3154038" y="1636553"/>
                      <a:pt x="3154565" y="1640857"/>
                    </a:cubicBezTo>
                    <a:cubicBezTo>
                      <a:pt x="3155093" y="1644547"/>
                      <a:pt x="3153863" y="1648501"/>
                      <a:pt x="3154390" y="1653157"/>
                    </a:cubicBezTo>
                    <a:cubicBezTo>
                      <a:pt x="3155532" y="1662821"/>
                      <a:pt x="3152545" y="1673012"/>
                      <a:pt x="3151315" y="1682939"/>
                    </a:cubicBezTo>
                    <a:cubicBezTo>
                      <a:pt x="3150876" y="1686278"/>
                      <a:pt x="3150524" y="1689528"/>
                      <a:pt x="3149909" y="1692867"/>
                    </a:cubicBezTo>
                    <a:cubicBezTo>
                      <a:pt x="3148943" y="1697875"/>
                      <a:pt x="3151930" y="1702443"/>
                      <a:pt x="3150261" y="1707802"/>
                    </a:cubicBezTo>
                    <a:cubicBezTo>
                      <a:pt x="3148767" y="1712634"/>
                      <a:pt x="3150173" y="1718169"/>
                      <a:pt x="3149909" y="1723440"/>
                    </a:cubicBezTo>
                    <a:cubicBezTo>
                      <a:pt x="3149119" y="1738112"/>
                      <a:pt x="3147625" y="1752695"/>
                      <a:pt x="3147625" y="1767367"/>
                    </a:cubicBezTo>
                    <a:cubicBezTo>
                      <a:pt x="3147625" y="1773253"/>
                      <a:pt x="3139191" y="1775977"/>
                      <a:pt x="3143496" y="1783005"/>
                    </a:cubicBezTo>
                    <a:cubicBezTo>
                      <a:pt x="3146571" y="1788013"/>
                      <a:pt x="3144814" y="1793372"/>
                      <a:pt x="3142178" y="1798467"/>
                    </a:cubicBezTo>
                    <a:cubicBezTo>
                      <a:pt x="3141475" y="1799873"/>
                      <a:pt x="3141563" y="1802069"/>
                      <a:pt x="3142178" y="1803651"/>
                    </a:cubicBezTo>
                    <a:cubicBezTo>
                      <a:pt x="3145692" y="1813227"/>
                      <a:pt x="3142705" y="1819991"/>
                      <a:pt x="3133920" y="1824735"/>
                    </a:cubicBezTo>
                    <a:cubicBezTo>
                      <a:pt x="3132778" y="1825350"/>
                      <a:pt x="3132338" y="1827107"/>
                      <a:pt x="3131636" y="1828425"/>
                    </a:cubicBezTo>
                    <a:cubicBezTo>
                      <a:pt x="3133129" y="1828777"/>
                      <a:pt x="3134535" y="1829479"/>
                      <a:pt x="3135940" y="1829392"/>
                    </a:cubicBezTo>
                    <a:cubicBezTo>
                      <a:pt x="3141212" y="1829128"/>
                      <a:pt x="3142530" y="1830094"/>
                      <a:pt x="3141739" y="1834136"/>
                    </a:cubicBezTo>
                    <a:cubicBezTo>
                      <a:pt x="3140948" y="1838616"/>
                      <a:pt x="3140333" y="1843097"/>
                      <a:pt x="3139455" y="1847577"/>
                    </a:cubicBezTo>
                    <a:cubicBezTo>
                      <a:pt x="3138752" y="1851179"/>
                      <a:pt x="3137698" y="1854693"/>
                      <a:pt x="3136907" y="1858296"/>
                    </a:cubicBezTo>
                    <a:cubicBezTo>
                      <a:pt x="3136028" y="1862249"/>
                      <a:pt x="3135062" y="1866290"/>
                      <a:pt x="3134271" y="1870331"/>
                    </a:cubicBezTo>
                    <a:cubicBezTo>
                      <a:pt x="3132514" y="1879644"/>
                      <a:pt x="3130406" y="1888956"/>
                      <a:pt x="3129176" y="1898357"/>
                    </a:cubicBezTo>
                    <a:cubicBezTo>
                      <a:pt x="3128737" y="1902222"/>
                      <a:pt x="3127946" y="1903452"/>
                      <a:pt x="3123992" y="1903365"/>
                    </a:cubicBezTo>
                    <a:cubicBezTo>
                      <a:pt x="3112659" y="1903101"/>
                      <a:pt x="3101238" y="1903452"/>
                      <a:pt x="3089905" y="1903101"/>
                    </a:cubicBezTo>
                    <a:cubicBezTo>
                      <a:pt x="3087270" y="1903013"/>
                      <a:pt x="3083843" y="1901608"/>
                      <a:pt x="3082350" y="1899587"/>
                    </a:cubicBezTo>
                    <a:cubicBezTo>
                      <a:pt x="3079450" y="1895633"/>
                      <a:pt x="3084546" y="1874285"/>
                      <a:pt x="3089114" y="1872089"/>
                    </a:cubicBezTo>
                    <a:cubicBezTo>
                      <a:pt x="3092277" y="1870507"/>
                      <a:pt x="3092365" y="1870068"/>
                      <a:pt x="3091399" y="1866817"/>
                    </a:cubicBezTo>
                    <a:cubicBezTo>
                      <a:pt x="3088236" y="1856099"/>
                      <a:pt x="3088148" y="1845205"/>
                      <a:pt x="3092365" y="1834575"/>
                    </a:cubicBezTo>
                    <a:cubicBezTo>
                      <a:pt x="3092804" y="1833521"/>
                      <a:pt x="3094825" y="1833169"/>
                      <a:pt x="3096846" y="1833082"/>
                    </a:cubicBezTo>
                    <a:cubicBezTo>
                      <a:pt x="3097197" y="1834926"/>
                      <a:pt x="3097285" y="1836596"/>
                      <a:pt x="3096582" y="1837211"/>
                    </a:cubicBezTo>
                    <a:cubicBezTo>
                      <a:pt x="3093331" y="1839846"/>
                      <a:pt x="3096758" y="1840900"/>
                      <a:pt x="3097900" y="1841779"/>
                    </a:cubicBezTo>
                    <a:cubicBezTo>
                      <a:pt x="3098866" y="1842570"/>
                      <a:pt x="3100711" y="1842130"/>
                      <a:pt x="3102205" y="1842306"/>
                    </a:cubicBezTo>
                    <a:cubicBezTo>
                      <a:pt x="3102029" y="1840813"/>
                      <a:pt x="3102117" y="1839143"/>
                      <a:pt x="3101502" y="1837914"/>
                    </a:cubicBezTo>
                    <a:cubicBezTo>
                      <a:pt x="3100448" y="1835981"/>
                      <a:pt x="3098866" y="1834311"/>
                      <a:pt x="3097548" y="1832554"/>
                    </a:cubicBezTo>
                    <a:cubicBezTo>
                      <a:pt x="3097548" y="1830797"/>
                      <a:pt x="3098075" y="1828777"/>
                      <a:pt x="3097461" y="1827371"/>
                    </a:cubicBezTo>
                    <a:cubicBezTo>
                      <a:pt x="3092804" y="1816829"/>
                      <a:pt x="3096670" y="1807604"/>
                      <a:pt x="3101502" y="1798379"/>
                    </a:cubicBezTo>
                    <a:cubicBezTo>
                      <a:pt x="3102117" y="1797149"/>
                      <a:pt x="3102468" y="1795304"/>
                      <a:pt x="3102117" y="1793987"/>
                    </a:cubicBezTo>
                    <a:cubicBezTo>
                      <a:pt x="3099393" y="1783620"/>
                      <a:pt x="3098163" y="1773341"/>
                      <a:pt x="3102644" y="1763062"/>
                    </a:cubicBezTo>
                    <a:cubicBezTo>
                      <a:pt x="3103347" y="1761481"/>
                      <a:pt x="3102292" y="1759021"/>
                      <a:pt x="3101853" y="1757000"/>
                    </a:cubicBezTo>
                    <a:cubicBezTo>
                      <a:pt x="3101502" y="1755507"/>
                      <a:pt x="3100887" y="1754013"/>
                      <a:pt x="3100360" y="1752520"/>
                    </a:cubicBezTo>
                    <a:cubicBezTo>
                      <a:pt x="3101941" y="1753310"/>
                      <a:pt x="3103698" y="1753750"/>
                      <a:pt x="3104928" y="1754892"/>
                    </a:cubicBezTo>
                    <a:cubicBezTo>
                      <a:pt x="3108355" y="1758142"/>
                      <a:pt x="3108179" y="1754979"/>
                      <a:pt x="3108003" y="1753135"/>
                    </a:cubicBezTo>
                    <a:cubicBezTo>
                      <a:pt x="3107388" y="1748215"/>
                      <a:pt x="3107212" y="1743031"/>
                      <a:pt x="3105280" y="1738551"/>
                    </a:cubicBezTo>
                    <a:cubicBezTo>
                      <a:pt x="3101326" y="1729414"/>
                      <a:pt x="3104664" y="1722122"/>
                      <a:pt x="3109233" y="1714655"/>
                    </a:cubicBezTo>
                    <a:cubicBezTo>
                      <a:pt x="3110024" y="1713337"/>
                      <a:pt x="3110112" y="1710438"/>
                      <a:pt x="3109233" y="1709471"/>
                    </a:cubicBezTo>
                    <a:cubicBezTo>
                      <a:pt x="3102292" y="1701477"/>
                      <a:pt x="3106158" y="1692428"/>
                      <a:pt x="3106422" y="1683730"/>
                    </a:cubicBezTo>
                    <a:cubicBezTo>
                      <a:pt x="3106509" y="1680480"/>
                      <a:pt x="3107915" y="1677229"/>
                      <a:pt x="3108003" y="1673978"/>
                    </a:cubicBezTo>
                    <a:cubicBezTo>
                      <a:pt x="3108003" y="1672221"/>
                      <a:pt x="3106509" y="1670376"/>
                      <a:pt x="3105719" y="1668619"/>
                    </a:cubicBezTo>
                    <a:cubicBezTo>
                      <a:pt x="3107388" y="1669146"/>
                      <a:pt x="3109321" y="1670289"/>
                      <a:pt x="3110639" y="1669849"/>
                    </a:cubicBezTo>
                    <a:cubicBezTo>
                      <a:pt x="3111781" y="1669498"/>
                      <a:pt x="3113186" y="1666159"/>
                      <a:pt x="3112747" y="1665808"/>
                    </a:cubicBezTo>
                    <a:cubicBezTo>
                      <a:pt x="3106422" y="1659658"/>
                      <a:pt x="3111956" y="1650785"/>
                      <a:pt x="3107212" y="1643932"/>
                    </a:cubicBezTo>
                    <a:cubicBezTo>
                      <a:pt x="3102732" y="1637431"/>
                      <a:pt x="3108267" y="1630139"/>
                      <a:pt x="3108267" y="1623111"/>
                    </a:cubicBezTo>
                    <a:cubicBezTo>
                      <a:pt x="3108267" y="1621266"/>
                      <a:pt x="3110814" y="1619333"/>
                      <a:pt x="3110639" y="1617664"/>
                    </a:cubicBezTo>
                    <a:cubicBezTo>
                      <a:pt x="3109760" y="1609845"/>
                      <a:pt x="3108091" y="1602114"/>
                      <a:pt x="3107124" y="1594295"/>
                    </a:cubicBezTo>
                    <a:cubicBezTo>
                      <a:pt x="3106597" y="1589902"/>
                      <a:pt x="3106773" y="1585422"/>
                      <a:pt x="3106949" y="1581029"/>
                    </a:cubicBezTo>
                    <a:cubicBezTo>
                      <a:pt x="3106949" y="1580150"/>
                      <a:pt x="3108706" y="1579360"/>
                      <a:pt x="3109584" y="1578481"/>
                    </a:cubicBezTo>
                    <a:cubicBezTo>
                      <a:pt x="3110024" y="1579623"/>
                      <a:pt x="3110727" y="1580765"/>
                      <a:pt x="3110727" y="1581908"/>
                    </a:cubicBezTo>
                    <a:cubicBezTo>
                      <a:pt x="3110639" y="1585070"/>
                      <a:pt x="3111341" y="1587179"/>
                      <a:pt x="3114944" y="1585685"/>
                    </a:cubicBezTo>
                    <a:cubicBezTo>
                      <a:pt x="3115383" y="1585510"/>
                      <a:pt x="3114592" y="1582259"/>
                      <a:pt x="3114328" y="1580502"/>
                    </a:cubicBezTo>
                    <a:cubicBezTo>
                      <a:pt x="3114153" y="1579711"/>
                      <a:pt x="3113889" y="1578921"/>
                      <a:pt x="3113450" y="1578218"/>
                    </a:cubicBezTo>
                    <a:cubicBezTo>
                      <a:pt x="3106158" y="1567851"/>
                      <a:pt x="3104752" y="1557045"/>
                      <a:pt x="3110639" y="1545536"/>
                    </a:cubicBezTo>
                    <a:cubicBezTo>
                      <a:pt x="3111341" y="1544130"/>
                      <a:pt x="3111517" y="1541495"/>
                      <a:pt x="3110727" y="1540441"/>
                    </a:cubicBezTo>
                    <a:cubicBezTo>
                      <a:pt x="3106861" y="1535609"/>
                      <a:pt x="3104577" y="1530337"/>
                      <a:pt x="3105719" y="1524188"/>
                    </a:cubicBezTo>
                    <a:cubicBezTo>
                      <a:pt x="3106685" y="1519180"/>
                      <a:pt x="3102907" y="1514612"/>
                      <a:pt x="3105280" y="1509165"/>
                    </a:cubicBezTo>
                    <a:cubicBezTo>
                      <a:pt x="3106597" y="1506090"/>
                      <a:pt x="3104313" y="1501521"/>
                      <a:pt x="3103698" y="1497568"/>
                    </a:cubicBezTo>
                    <a:cubicBezTo>
                      <a:pt x="3111956" y="1496426"/>
                      <a:pt x="3105719" y="1490364"/>
                      <a:pt x="3105280" y="1489134"/>
                    </a:cubicBezTo>
                    <a:cubicBezTo>
                      <a:pt x="3101150" y="1479558"/>
                      <a:pt x="3101238" y="1469103"/>
                      <a:pt x="3098339" y="1459264"/>
                    </a:cubicBezTo>
                    <a:cubicBezTo>
                      <a:pt x="3097373" y="1456101"/>
                      <a:pt x="3096494" y="1451181"/>
                      <a:pt x="3098075" y="1449248"/>
                    </a:cubicBezTo>
                    <a:cubicBezTo>
                      <a:pt x="3102995" y="1443187"/>
                      <a:pt x="3098778" y="1438267"/>
                      <a:pt x="3097900" y="1432820"/>
                    </a:cubicBezTo>
                    <a:cubicBezTo>
                      <a:pt x="3095967" y="1420872"/>
                      <a:pt x="3094298" y="1408924"/>
                      <a:pt x="3092629" y="1396975"/>
                    </a:cubicBezTo>
                    <a:cubicBezTo>
                      <a:pt x="3092453" y="1395482"/>
                      <a:pt x="3093331" y="1393813"/>
                      <a:pt x="3093683" y="1392231"/>
                    </a:cubicBezTo>
                    <a:cubicBezTo>
                      <a:pt x="3094298" y="1393637"/>
                      <a:pt x="3094737" y="1395130"/>
                      <a:pt x="3095616" y="1396360"/>
                    </a:cubicBezTo>
                    <a:cubicBezTo>
                      <a:pt x="3096582" y="1397678"/>
                      <a:pt x="3097988" y="1398645"/>
                      <a:pt x="3099306" y="1399787"/>
                    </a:cubicBezTo>
                    <a:cubicBezTo>
                      <a:pt x="3099657" y="1398205"/>
                      <a:pt x="3100887" y="1396185"/>
                      <a:pt x="3100360" y="1395130"/>
                    </a:cubicBezTo>
                    <a:cubicBezTo>
                      <a:pt x="3097636" y="1389684"/>
                      <a:pt x="3095264" y="1383709"/>
                      <a:pt x="3091135" y="1379405"/>
                    </a:cubicBezTo>
                    <a:cubicBezTo>
                      <a:pt x="3089202" y="1377296"/>
                      <a:pt x="3086567" y="1377999"/>
                      <a:pt x="3088412" y="1373606"/>
                    </a:cubicBezTo>
                    <a:cubicBezTo>
                      <a:pt x="3090784" y="1368072"/>
                      <a:pt x="3091311" y="1361746"/>
                      <a:pt x="3092541" y="1355684"/>
                    </a:cubicBezTo>
                    <a:cubicBezTo>
                      <a:pt x="3092716" y="1354981"/>
                      <a:pt x="3092365" y="1353839"/>
                      <a:pt x="3091838" y="1353400"/>
                    </a:cubicBezTo>
                    <a:cubicBezTo>
                      <a:pt x="3078396" y="1342243"/>
                      <a:pt x="3084810" y="1324232"/>
                      <a:pt x="3077166" y="1310967"/>
                    </a:cubicBezTo>
                    <a:cubicBezTo>
                      <a:pt x="3075409" y="1307892"/>
                      <a:pt x="3078572" y="1308858"/>
                      <a:pt x="3080417" y="1310264"/>
                    </a:cubicBezTo>
                    <a:cubicBezTo>
                      <a:pt x="3081120" y="1310791"/>
                      <a:pt x="3082701" y="1310352"/>
                      <a:pt x="3083931" y="1310352"/>
                    </a:cubicBezTo>
                    <a:cubicBezTo>
                      <a:pt x="3083580" y="1309385"/>
                      <a:pt x="3083228" y="1308507"/>
                      <a:pt x="3082789" y="1307540"/>
                    </a:cubicBezTo>
                    <a:cubicBezTo>
                      <a:pt x="3081559" y="1304553"/>
                      <a:pt x="3081120" y="1300512"/>
                      <a:pt x="3078923" y="1298843"/>
                    </a:cubicBezTo>
                    <a:cubicBezTo>
                      <a:pt x="3074004" y="1294977"/>
                      <a:pt x="3073213" y="1290057"/>
                      <a:pt x="3074443" y="1284962"/>
                    </a:cubicBezTo>
                    <a:cubicBezTo>
                      <a:pt x="3075409" y="1280657"/>
                      <a:pt x="3067590" y="1276879"/>
                      <a:pt x="3074092" y="1272487"/>
                    </a:cubicBezTo>
                    <a:cubicBezTo>
                      <a:pt x="3074794" y="1271959"/>
                      <a:pt x="3074267" y="1267918"/>
                      <a:pt x="3073125" y="1266688"/>
                    </a:cubicBezTo>
                    <a:cubicBezTo>
                      <a:pt x="3065570" y="1258869"/>
                      <a:pt x="3065394" y="1248766"/>
                      <a:pt x="3063637" y="1239102"/>
                    </a:cubicBezTo>
                    <a:cubicBezTo>
                      <a:pt x="3063022" y="1235588"/>
                      <a:pt x="3060650" y="1232513"/>
                      <a:pt x="3059420" y="1229087"/>
                    </a:cubicBezTo>
                    <a:cubicBezTo>
                      <a:pt x="3058981" y="1227769"/>
                      <a:pt x="3059508" y="1226100"/>
                      <a:pt x="3059508" y="1224606"/>
                    </a:cubicBezTo>
                    <a:cubicBezTo>
                      <a:pt x="3060474" y="1225309"/>
                      <a:pt x="3061353" y="1226100"/>
                      <a:pt x="3062319" y="1226803"/>
                    </a:cubicBezTo>
                    <a:cubicBezTo>
                      <a:pt x="3062671" y="1225397"/>
                      <a:pt x="3063725" y="1223376"/>
                      <a:pt x="3063198" y="1222674"/>
                    </a:cubicBezTo>
                    <a:cubicBezTo>
                      <a:pt x="3053446" y="1210550"/>
                      <a:pt x="3050722" y="1195527"/>
                      <a:pt x="3045890" y="1181294"/>
                    </a:cubicBezTo>
                    <a:cubicBezTo>
                      <a:pt x="3045539" y="1180240"/>
                      <a:pt x="3047208" y="1178219"/>
                      <a:pt x="3048350" y="1177165"/>
                    </a:cubicBezTo>
                    <a:cubicBezTo>
                      <a:pt x="3049668" y="1176023"/>
                      <a:pt x="3051601" y="1175496"/>
                      <a:pt x="3053270" y="1174705"/>
                    </a:cubicBezTo>
                    <a:cubicBezTo>
                      <a:pt x="3052128" y="1173036"/>
                      <a:pt x="3051250" y="1170313"/>
                      <a:pt x="3049668" y="1169786"/>
                    </a:cubicBezTo>
                    <a:cubicBezTo>
                      <a:pt x="3041937" y="1167150"/>
                      <a:pt x="3040531" y="1161176"/>
                      <a:pt x="3040092" y="1154148"/>
                    </a:cubicBezTo>
                    <a:cubicBezTo>
                      <a:pt x="3039741" y="1149755"/>
                      <a:pt x="3037632" y="1145186"/>
                      <a:pt x="3038423" y="1141145"/>
                    </a:cubicBezTo>
                    <a:cubicBezTo>
                      <a:pt x="3039477" y="1135259"/>
                      <a:pt x="3035524" y="1132887"/>
                      <a:pt x="3033064" y="1129109"/>
                    </a:cubicBezTo>
                    <a:cubicBezTo>
                      <a:pt x="3030692" y="1125419"/>
                      <a:pt x="3029725" y="1120939"/>
                      <a:pt x="3028320" y="1116722"/>
                    </a:cubicBezTo>
                    <a:cubicBezTo>
                      <a:pt x="3026123" y="1110221"/>
                      <a:pt x="3024015" y="1103632"/>
                      <a:pt x="3022433" y="1096515"/>
                    </a:cubicBezTo>
                    <a:cubicBezTo>
                      <a:pt x="3024893" y="1093529"/>
                      <a:pt x="3025772" y="1091508"/>
                      <a:pt x="3021819" y="1090629"/>
                    </a:cubicBezTo>
                    <a:cubicBezTo>
                      <a:pt x="3017426" y="1079120"/>
                      <a:pt x="3010398" y="1069017"/>
                      <a:pt x="3005741" y="1057508"/>
                    </a:cubicBezTo>
                    <a:cubicBezTo>
                      <a:pt x="3003018" y="1050831"/>
                      <a:pt x="3005214" y="1048547"/>
                      <a:pt x="3010661" y="1046702"/>
                    </a:cubicBezTo>
                    <a:cubicBezTo>
                      <a:pt x="3011539" y="1048459"/>
                      <a:pt x="3011803" y="1049602"/>
                      <a:pt x="3012067" y="1050656"/>
                    </a:cubicBezTo>
                    <a:cubicBezTo>
                      <a:pt x="3012682" y="1050480"/>
                      <a:pt x="3013209" y="1050304"/>
                      <a:pt x="3013824" y="1050129"/>
                    </a:cubicBezTo>
                    <a:cubicBezTo>
                      <a:pt x="3013033" y="1048723"/>
                      <a:pt x="3012242" y="1047405"/>
                      <a:pt x="3011364" y="1046000"/>
                    </a:cubicBezTo>
                    <a:cubicBezTo>
                      <a:pt x="3010134" y="1044330"/>
                      <a:pt x="3009167" y="1042222"/>
                      <a:pt x="3007586" y="1041080"/>
                    </a:cubicBezTo>
                    <a:cubicBezTo>
                      <a:pt x="2995462" y="1032119"/>
                      <a:pt x="2989664" y="1020258"/>
                      <a:pt x="2990279" y="1005148"/>
                    </a:cubicBezTo>
                    <a:cubicBezTo>
                      <a:pt x="2990367" y="1002863"/>
                      <a:pt x="2989840" y="999349"/>
                      <a:pt x="2988258" y="998295"/>
                    </a:cubicBezTo>
                    <a:cubicBezTo>
                      <a:pt x="2977277" y="991091"/>
                      <a:pt x="2976574" y="977649"/>
                      <a:pt x="2969546" y="968073"/>
                    </a:cubicBezTo>
                    <a:cubicBezTo>
                      <a:pt x="2968755" y="966931"/>
                      <a:pt x="2970160" y="964208"/>
                      <a:pt x="2970600" y="962187"/>
                    </a:cubicBezTo>
                    <a:cubicBezTo>
                      <a:pt x="2971830" y="963329"/>
                      <a:pt x="2973147" y="964471"/>
                      <a:pt x="2974290" y="965789"/>
                    </a:cubicBezTo>
                    <a:cubicBezTo>
                      <a:pt x="2974729" y="966316"/>
                      <a:pt x="2974290" y="967634"/>
                      <a:pt x="2974729" y="968161"/>
                    </a:cubicBezTo>
                    <a:cubicBezTo>
                      <a:pt x="2976574" y="970621"/>
                      <a:pt x="2978507" y="972905"/>
                      <a:pt x="2980439" y="975189"/>
                    </a:cubicBezTo>
                    <a:cubicBezTo>
                      <a:pt x="2983778" y="971851"/>
                      <a:pt x="2980176" y="967283"/>
                      <a:pt x="2979385" y="966141"/>
                    </a:cubicBezTo>
                    <a:cubicBezTo>
                      <a:pt x="2976222" y="961133"/>
                      <a:pt x="2971654" y="956740"/>
                      <a:pt x="2966822" y="953314"/>
                    </a:cubicBezTo>
                    <a:cubicBezTo>
                      <a:pt x="2963571" y="951030"/>
                      <a:pt x="2961287" y="949800"/>
                      <a:pt x="2961375" y="945056"/>
                    </a:cubicBezTo>
                    <a:cubicBezTo>
                      <a:pt x="2961463" y="939345"/>
                      <a:pt x="2959969" y="933547"/>
                      <a:pt x="2958915" y="927836"/>
                    </a:cubicBezTo>
                    <a:cubicBezTo>
                      <a:pt x="2958739" y="926694"/>
                      <a:pt x="2957861" y="925025"/>
                      <a:pt x="2956982" y="924849"/>
                    </a:cubicBezTo>
                    <a:cubicBezTo>
                      <a:pt x="2948285" y="922741"/>
                      <a:pt x="2945913" y="914482"/>
                      <a:pt x="2943804" y="908245"/>
                    </a:cubicBezTo>
                    <a:cubicBezTo>
                      <a:pt x="2941696" y="902007"/>
                      <a:pt x="2934316" y="895857"/>
                      <a:pt x="2939939" y="887775"/>
                    </a:cubicBezTo>
                    <a:cubicBezTo>
                      <a:pt x="2940202" y="887336"/>
                      <a:pt x="2938533" y="885051"/>
                      <a:pt x="2937303" y="884261"/>
                    </a:cubicBezTo>
                    <a:cubicBezTo>
                      <a:pt x="2925531" y="876354"/>
                      <a:pt x="2922544" y="862209"/>
                      <a:pt x="2914461" y="851755"/>
                    </a:cubicBezTo>
                    <a:cubicBezTo>
                      <a:pt x="2908751" y="844375"/>
                      <a:pt x="2904270" y="835941"/>
                      <a:pt x="2899438" y="827859"/>
                    </a:cubicBezTo>
                    <a:cubicBezTo>
                      <a:pt x="2898823" y="826804"/>
                      <a:pt x="2899526" y="824959"/>
                      <a:pt x="2899614" y="823466"/>
                    </a:cubicBezTo>
                    <a:cubicBezTo>
                      <a:pt x="2901107" y="823905"/>
                      <a:pt x="2902689" y="824257"/>
                      <a:pt x="2904094" y="824872"/>
                    </a:cubicBezTo>
                    <a:cubicBezTo>
                      <a:pt x="2904797" y="825223"/>
                      <a:pt x="2905412" y="826014"/>
                      <a:pt x="2905939" y="826717"/>
                    </a:cubicBezTo>
                    <a:cubicBezTo>
                      <a:pt x="2907521" y="828913"/>
                      <a:pt x="2909014" y="831285"/>
                      <a:pt x="2910596" y="833481"/>
                    </a:cubicBezTo>
                    <a:cubicBezTo>
                      <a:pt x="2912880" y="830055"/>
                      <a:pt x="2912177" y="827156"/>
                      <a:pt x="2909102" y="824520"/>
                    </a:cubicBezTo>
                    <a:cubicBezTo>
                      <a:pt x="2906554" y="822236"/>
                      <a:pt x="2904621" y="818546"/>
                      <a:pt x="2901722" y="817492"/>
                    </a:cubicBezTo>
                    <a:cubicBezTo>
                      <a:pt x="2890741" y="813451"/>
                      <a:pt x="2888105" y="804050"/>
                      <a:pt x="2885382" y="794386"/>
                    </a:cubicBezTo>
                    <a:cubicBezTo>
                      <a:pt x="2884591" y="791663"/>
                      <a:pt x="2883625" y="788500"/>
                      <a:pt x="2881692" y="786831"/>
                    </a:cubicBezTo>
                    <a:cubicBezTo>
                      <a:pt x="2873521" y="779890"/>
                      <a:pt x="2866757" y="772247"/>
                      <a:pt x="2864297" y="761441"/>
                    </a:cubicBezTo>
                    <a:cubicBezTo>
                      <a:pt x="2864033" y="760387"/>
                      <a:pt x="2862364" y="759684"/>
                      <a:pt x="2861661" y="758630"/>
                    </a:cubicBezTo>
                    <a:cubicBezTo>
                      <a:pt x="2855248" y="749054"/>
                      <a:pt x="2846902" y="740532"/>
                      <a:pt x="2845847" y="727969"/>
                    </a:cubicBezTo>
                    <a:cubicBezTo>
                      <a:pt x="2845672" y="725245"/>
                      <a:pt x="2841630" y="722698"/>
                      <a:pt x="2838995" y="720501"/>
                    </a:cubicBezTo>
                    <a:cubicBezTo>
                      <a:pt x="2835305" y="717339"/>
                      <a:pt x="2834075" y="714615"/>
                      <a:pt x="2838731" y="711277"/>
                    </a:cubicBezTo>
                    <a:cubicBezTo>
                      <a:pt x="2840664" y="709871"/>
                      <a:pt x="2842158" y="707850"/>
                      <a:pt x="2837941" y="707938"/>
                    </a:cubicBezTo>
                    <a:cubicBezTo>
                      <a:pt x="2828892" y="708114"/>
                      <a:pt x="2824148" y="702403"/>
                      <a:pt x="2819843" y="695639"/>
                    </a:cubicBezTo>
                    <a:cubicBezTo>
                      <a:pt x="2817031" y="691070"/>
                      <a:pt x="2813429" y="686063"/>
                      <a:pt x="2809915" y="680352"/>
                    </a:cubicBezTo>
                    <a:moveTo>
                      <a:pt x="3127155" y="1601235"/>
                    </a:moveTo>
                    <a:cubicBezTo>
                      <a:pt x="3127946" y="1601323"/>
                      <a:pt x="3128737" y="1601323"/>
                      <a:pt x="3129615" y="1601411"/>
                    </a:cubicBezTo>
                    <a:cubicBezTo>
                      <a:pt x="3128824" y="1600884"/>
                      <a:pt x="3128034" y="1600445"/>
                      <a:pt x="3127155" y="1598600"/>
                    </a:cubicBezTo>
                    <a:cubicBezTo>
                      <a:pt x="3126365" y="1598512"/>
                      <a:pt x="3125574" y="1598512"/>
                      <a:pt x="3124695" y="1598424"/>
                    </a:cubicBezTo>
                    <a:cubicBezTo>
                      <a:pt x="3125574" y="1598951"/>
                      <a:pt x="3126365" y="1599390"/>
                      <a:pt x="3127155" y="1601235"/>
                    </a:cubicBezTo>
                    <a:moveTo>
                      <a:pt x="226136" y="865811"/>
                    </a:moveTo>
                    <a:cubicBezTo>
                      <a:pt x="227278" y="865548"/>
                      <a:pt x="228332" y="865372"/>
                      <a:pt x="229474" y="865109"/>
                    </a:cubicBezTo>
                    <a:cubicBezTo>
                      <a:pt x="229298" y="864494"/>
                      <a:pt x="229123" y="863967"/>
                      <a:pt x="228947" y="863352"/>
                    </a:cubicBezTo>
                    <a:cubicBezTo>
                      <a:pt x="227541" y="864142"/>
                      <a:pt x="226223" y="864933"/>
                      <a:pt x="223500" y="865811"/>
                    </a:cubicBezTo>
                    <a:cubicBezTo>
                      <a:pt x="223412" y="866602"/>
                      <a:pt x="223412" y="867393"/>
                      <a:pt x="223324" y="868271"/>
                    </a:cubicBezTo>
                    <a:cubicBezTo>
                      <a:pt x="223851" y="867393"/>
                      <a:pt x="224291" y="866602"/>
                      <a:pt x="226136" y="865811"/>
                    </a:cubicBezTo>
                    <a:moveTo>
                      <a:pt x="57017" y="1810942"/>
                    </a:moveTo>
                    <a:cubicBezTo>
                      <a:pt x="57808" y="1811030"/>
                      <a:pt x="58598" y="1811030"/>
                      <a:pt x="59477" y="1811118"/>
                    </a:cubicBezTo>
                    <a:cubicBezTo>
                      <a:pt x="58686" y="1810591"/>
                      <a:pt x="57896" y="1810152"/>
                      <a:pt x="57017" y="1808307"/>
                    </a:cubicBezTo>
                    <a:cubicBezTo>
                      <a:pt x="60443" y="1806374"/>
                      <a:pt x="59213" y="1804353"/>
                      <a:pt x="56754" y="1802948"/>
                    </a:cubicBezTo>
                    <a:cubicBezTo>
                      <a:pt x="55611" y="1802245"/>
                      <a:pt x="53854" y="1802596"/>
                      <a:pt x="52361" y="1802508"/>
                    </a:cubicBezTo>
                    <a:cubicBezTo>
                      <a:pt x="52537" y="1804002"/>
                      <a:pt x="52361" y="1805759"/>
                      <a:pt x="53064" y="1806813"/>
                    </a:cubicBezTo>
                    <a:cubicBezTo>
                      <a:pt x="53942" y="1808131"/>
                      <a:pt x="55699" y="1808746"/>
                      <a:pt x="57017" y="1810942"/>
                    </a:cubicBezTo>
                    <a:moveTo>
                      <a:pt x="173687" y="968073"/>
                    </a:moveTo>
                    <a:cubicBezTo>
                      <a:pt x="171491" y="969742"/>
                      <a:pt x="169294" y="971236"/>
                      <a:pt x="167186" y="973081"/>
                    </a:cubicBezTo>
                    <a:cubicBezTo>
                      <a:pt x="167010" y="973169"/>
                      <a:pt x="168152" y="974750"/>
                      <a:pt x="168679" y="975716"/>
                    </a:cubicBezTo>
                    <a:cubicBezTo>
                      <a:pt x="170436" y="972905"/>
                      <a:pt x="177113" y="974135"/>
                      <a:pt x="176235" y="968161"/>
                    </a:cubicBezTo>
                    <a:cubicBezTo>
                      <a:pt x="176323" y="967370"/>
                      <a:pt x="176323" y="966580"/>
                      <a:pt x="176410" y="965701"/>
                    </a:cubicBezTo>
                    <a:cubicBezTo>
                      <a:pt x="175971" y="966404"/>
                      <a:pt x="175532" y="967283"/>
                      <a:pt x="173687" y="968073"/>
                    </a:cubicBezTo>
                    <a:moveTo>
                      <a:pt x="1151587" y="94982"/>
                    </a:moveTo>
                    <a:cubicBezTo>
                      <a:pt x="1153081" y="94367"/>
                      <a:pt x="1154838" y="94104"/>
                      <a:pt x="1155980" y="93138"/>
                    </a:cubicBezTo>
                    <a:cubicBezTo>
                      <a:pt x="1157561" y="91644"/>
                      <a:pt x="1158703" y="89536"/>
                      <a:pt x="1160021" y="87691"/>
                    </a:cubicBezTo>
                    <a:cubicBezTo>
                      <a:pt x="1157386" y="88218"/>
                      <a:pt x="1154399" y="88218"/>
                      <a:pt x="1152202" y="89448"/>
                    </a:cubicBezTo>
                    <a:cubicBezTo>
                      <a:pt x="1150884" y="90238"/>
                      <a:pt x="1150884" y="93050"/>
                      <a:pt x="1148952" y="94982"/>
                    </a:cubicBezTo>
                    <a:cubicBezTo>
                      <a:pt x="1148864" y="95773"/>
                      <a:pt x="1148864" y="96564"/>
                      <a:pt x="1148776" y="97442"/>
                    </a:cubicBezTo>
                    <a:cubicBezTo>
                      <a:pt x="1149303" y="96652"/>
                      <a:pt x="1149830" y="95773"/>
                      <a:pt x="1151587" y="94982"/>
                    </a:cubicBezTo>
                    <a:moveTo>
                      <a:pt x="1887011" y="59577"/>
                    </a:moveTo>
                    <a:cubicBezTo>
                      <a:pt x="1885957" y="58260"/>
                      <a:pt x="1884991" y="56942"/>
                      <a:pt x="1883936" y="55624"/>
                    </a:cubicBezTo>
                    <a:cubicBezTo>
                      <a:pt x="1883321" y="57996"/>
                      <a:pt x="1882794" y="60280"/>
                      <a:pt x="1882179" y="62652"/>
                    </a:cubicBezTo>
                    <a:cubicBezTo>
                      <a:pt x="1883761" y="62037"/>
                      <a:pt x="1885342" y="61422"/>
                      <a:pt x="1886923" y="62213"/>
                    </a:cubicBezTo>
                    <a:cubicBezTo>
                      <a:pt x="1886923" y="64761"/>
                      <a:pt x="1886660" y="67309"/>
                      <a:pt x="1887099" y="69768"/>
                    </a:cubicBezTo>
                    <a:cubicBezTo>
                      <a:pt x="1887275" y="70471"/>
                      <a:pt x="1889647" y="70735"/>
                      <a:pt x="1891052" y="71174"/>
                    </a:cubicBezTo>
                    <a:cubicBezTo>
                      <a:pt x="1891404" y="68363"/>
                      <a:pt x="1892195" y="65551"/>
                      <a:pt x="1891843" y="62828"/>
                    </a:cubicBezTo>
                    <a:cubicBezTo>
                      <a:pt x="1891931" y="62037"/>
                      <a:pt x="1888768" y="61510"/>
                      <a:pt x="1887011" y="59577"/>
                    </a:cubicBezTo>
                    <a:moveTo>
                      <a:pt x="345441" y="683603"/>
                    </a:moveTo>
                    <a:cubicBezTo>
                      <a:pt x="343772" y="682285"/>
                      <a:pt x="342190" y="680879"/>
                      <a:pt x="340521" y="679649"/>
                    </a:cubicBezTo>
                    <a:cubicBezTo>
                      <a:pt x="337183" y="677189"/>
                      <a:pt x="337183" y="677365"/>
                      <a:pt x="339994" y="674378"/>
                    </a:cubicBezTo>
                    <a:cubicBezTo>
                      <a:pt x="341048" y="673236"/>
                      <a:pt x="341575" y="671479"/>
                      <a:pt x="342366" y="670073"/>
                    </a:cubicBezTo>
                    <a:cubicBezTo>
                      <a:pt x="340609" y="670425"/>
                      <a:pt x="338588" y="670425"/>
                      <a:pt x="337007" y="671215"/>
                    </a:cubicBezTo>
                    <a:cubicBezTo>
                      <a:pt x="335514" y="672006"/>
                      <a:pt x="334020" y="673324"/>
                      <a:pt x="333317" y="674817"/>
                    </a:cubicBezTo>
                    <a:cubicBezTo>
                      <a:pt x="331209" y="679298"/>
                      <a:pt x="334899" y="682285"/>
                      <a:pt x="336919" y="685536"/>
                    </a:cubicBezTo>
                    <a:cubicBezTo>
                      <a:pt x="339379" y="689313"/>
                      <a:pt x="341927" y="687556"/>
                      <a:pt x="345441" y="683603"/>
                    </a:cubicBezTo>
                    <a:moveTo>
                      <a:pt x="1547544" y="42534"/>
                    </a:moveTo>
                    <a:cubicBezTo>
                      <a:pt x="1549741" y="41919"/>
                      <a:pt x="1553518" y="41743"/>
                      <a:pt x="1553782" y="40601"/>
                    </a:cubicBezTo>
                    <a:cubicBezTo>
                      <a:pt x="1554924" y="36472"/>
                      <a:pt x="1551322" y="37438"/>
                      <a:pt x="1548950" y="37350"/>
                    </a:cubicBezTo>
                    <a:cubicBezTo>
                      <a:pt x="1540955" y="36999"/>
                      <a:pt x="1540955" y="37087"/>
                      <a:pt x="1540955" y="45433"/>
                    </a:cubicBezTo>
                    <a:cubicBezTo>
                      <a:pt x="1540955" y="47102"/>
                      <a:pt x="1540692" y="48859"/>
                      <a:pt x="1541043" y="50528"/>
                    </a:cubicBezTo>
                    <a:cubicBezTo>
                      <a:pt x="1541219" y="51495"/>
                      <a:pt x="1542361" y="52198"/>
                      <a:pt x="1543064" y="52988"/>
                    </a:cubicBezTo>
                    <a:cubicBezTo>
                      <a:pt x="1544118" y="52022"/>
                      <a:pt x="1545787" y="51319"/>
                      <a:pt x="1546051" y="50177"/>
                    </a:cubicBezTo>
                    <a:cubicBezTo>
                      <a:pt x="1546578" y="48244"/>
                      <a:pt x="1546226" y="46048"/>
                      <a:pt x="1547544" y="42534"/>
                    </a:cubicBezTo>
                    <a:moveTo>
                      <a:pt x="1277482" y="63531"/>
                    </a:moveTo>
                    <a:cubicBezTo>
                      <a:pt x="1277218" y="63267"/>
                      <a:pt x="1276779" y="63004"/>
                      <a:pt x="1276603" y="62564"/>
                    </a:cubicBezTo>
                    <a:cubicBezTo>
                      <a:pt x="1276515" y="62389"/>
                      <a:pt x="1276603" y="61862"/>
                      <a:pt x="1276691" y="61686"/>
                    </a:cubicBezTo>
                    <a:cubicBezTo>
                      <a:pt x="1276955" y="61334"/>
                      <a:pt x="1277306" y="61071"/>
                      <a:pt x="1277658" y="60895"/>
                    </a:cubicBezTo>
                    <a:cubicBezTo>
                      <a:pt x="1279678" y="59665"/>
                      <a:pt x="1281787" y="58347"/>
                      <a:pt x="1283895" y="57117"/>
                    </a:cubicBezTo>
                    <a:cubicBezTo>
                      <a:pt x="1281611" y="56590"/>
                      <a:pt x="1279327" y="55712"/>
                      <a:pt x="1277042" y="55712"/>
                    </a:cubicBezTo>
                    <a:cubicBezTo>
                      <a:pt x="1274583" y="55712"/>
                      <a:pt x="1270717" y="53779"/>
                      <a:pt x="1270805" y="59314"/>
                    </a:cubicBezTo>
                    <a:cubicBezTo>
                      <a:pt x="1270893" y="63882"/>
                      <a:pt x="1271156" y="67924"/>
                      <a:pt x="1276779" y="68538"/>
                    </a:cubicBezTo>
                    <a:cubicBezTo>
                      <a:pt x="1277306" y="68626"/>
                      <a:pt x="1278097" y="66166"/>
                      <a:pt x="1277482" y="63531"/>
                    </a:cubicBezTo>
                    <a:moveTo>
                      <a:pt x="1613083" y="39986"/>
                    </a:moveTo>
                    <a:cubicBezTo>
                      <a:pt x="1611765" y="40601"/>
                      <a:pt x="1610448" y="41304"/>
                      <a:pt x="1609130" y="41919"/>
                    </a:cubicBezTo>
                    <a:cubicBezTo>
                      <a:pt x="1610008" y="42973"/>
                      <a:pt x="1610887" y="45082"/>
                      <a:pt x="1611765" y="45082"/>
                    </a:cubicBezTo>
                    <a:cubicBezTo>
                      <a:pt x="1615104" y="45082"/>
                      <a:pt x="1617564" y="45257"/>
                      <a:pt x="1617124" y="49738"/>
                    </a:cubicBezTo>
                    <a:cubicBezTo>
                      <a:pt x="1616949" y="51671"/>
                      <a:pt x="1617827" y="53691"/>
                      <a:pt x="1618267" y="55624"/>
                    </a:cubicBezTo>
                    <a:cubicBezTo>
                      <a:pt x="1619584" y="53691"/>
                      <a:pt x="1621341" y="51934"/>
                      <a:pt x="1622220" y="49826"/>
                    </a:cubicBezTo>
                    <a:cubicBezTo>
                      <a:pt x="1624944" y="43412"/>
                      <a:pt x="1618618" y="42709"/>
                      <a:pt x="1613083" y="39986"/>
                    </a:cubicBezTo>
                    <a:moveTo>
                      <a:pt x="2425818" y="265419"/>
                    </a:moveTo>
                    <a:cubicBezTo>
                      <a:pt x="2426609" y="263574"/>
                      <a:pt x="2427400" y="261817"/>
                      <a:pt x="2428190" y="259972"/>
                    </a:cubicBezTo>
                    <a:cubicBezTo>
                      <a:pt x="2426433" y="259269"/>
                      <a:pt x="2424149" y="257512"/>
                      <a:pt x="2423007" y="258039"/>
                    </a:cubicBezTo>
                    <a:cubicBezTo>
                      <a:pt x="2419581" y="259620"/>
                      <a:pt x="2418351" y="262959"/>
                      <a:pt x="2419493" y="266561"/>
                    </a:cubicBezTo>
                    <a:cubicBezTo>
                      <a:pt x="2419669" y="267088"/>
                      <a:pt x="2422744" y="266737"/>
                      <a:pt x="2425818" y="265419"/>
                    </a:cubicBezTo>
                    <a:moveTo>
                      <a:pt x="745264" y="262783"/>
                    </a:moveTo>
                    <a:cubicBezTo>
                      <a:pt x="748953" y="257512"/>
                      <a:pt x="744209" y="256370"/>
                      <a:pt x="740959" y="255228"/>
                    </a:cubicBezTo>
                    <a:cubicBezTo>
                      <a:pt x="740168" y="254964"/>
                      <a:pt x="738235" y="258127"/>
                      <a:pt x="736830" y="259620"/>
                    </a:cubicBezTo>
                    <a:cubicBezTo>
                      <a:pt x="739817" y="260148"/>
                      <a:pt x="737357" y="269284"/>
                      <a:pt x="745264" y="262783"/>
                    </a:cubicBezTo>
                    <a:moveTo>
                      <a:pt x="1335114" y="53076"/>
                    </a:moveTo>
                    <a:cubicBezTo>
                      <a:pt x="1332215" y="49913"/>
                      <a:pt x="1328876" y="48156"/>
                      <a:pt x="1326241" y="52901"/>
                    </a:cubicBezTo>
                    <a:cubicBezTo>
                      <a:pt x="1325801" y="53691"/>
                      <a:pt x="1328701" y="57469"/>
                      <a:pt x="1330545" y="58084"/>
                    </a:cubicBezTo>
                    <a:cubicBezTo>
                      <a:pt x="1332830" y="58787"/>
                      <a:pt x="1337222" y="59841"/>
                      <a:pt x="1335114" y="53076"/>
                    </a:cubicBezTo>
                    <a:moveTo>
                      <a:pt x="1563270" y="47805"/>
                    </a:moveTo>
                    <a:cubicBezTo>
                      <a:pt x="1561952" y="47805"/>
                      <a:pt x="1560459" y="47366"/>
                      <a:pt x="1559405" y="47893"/>
                    </a:cubicBezTo>
                    <a:cubicBezTo>
                      <a:pt x="1557559" y="48771"/>
                      <a:pt x="1556066" y="50177"/>
                      <a:pt x="1554397" y="51407"/>
                    </a:cubicBezTo>
                    <a:cubicBezTo>
                      <a:pt x="1555363" y="52637"/>
                      <a:pt x="1556242" y="54658"/>
                      <a:pt x="1557472" y="54833"/>
                    </a:cubicBezTo>
                    <a:cubicBezTo>
                      <a:pt x="1559141" y="55097"/>
                      <a:pt x="1561337" y="54394"/>
                      <a:pt x="1562655" y="53340"/>
                    </a:cubicBezTo>
                    <a:cubicBezTo>
                      <a:pt x="1563709" y="52549"/>
                      <a:pt x="1563973" y="50616"/>
                      <a:pt x="1563270" y="47805"/>
                    </a:cubicBezTo>
                    <a:moveTo>
                      <a:pt x="429341" y="534163"/>
                    </a:moveTo>
                    <a:cubicBezTo>
                      <a:pt x="432241" y="535569"/>
                      <a:pt x="435579" y="537678"/>
                      <a:pt x="437073" y="532758"/>
                    </a:cubicBezTo>
                    <a:cubicBezTo>
                      <a:pt x="437512" y="531352"/>
                      <a:pt x="436106" y="528014"/>
                      <a:pt x="435140" y="527838"/>
                    </a:cubicBezTo>
                    <a:cubicBezTo>
                      <a:pt x="432592" y="527399"/>
                      <a:pt x="428551" y="526169"/>
                      <a:pt x="429341" y="534163"/>
                    </a:cubicBezTo>
                    <a:moveTo>
                      <a:pt x="1829379" y="57030"/>
                    </a:moveTo>
                    <a:cubicBezTo>
                      <a:pt x="1829379" y="57908"/>
                      <a:pt x="1829028" y="59226"/>
                      <a:pt x="1829467" y="59577"/>
                    </a:cubicBezTo>
                    <a:cubicBezTo>
                      <a:pt x="1834123" y="63179"/>
                      <a:pt x="1836320" y="57469"/>
                      <a:pt x="1839834" y="56590"/>
                    </a:cubicBezTo>
                    <a:cubicBezTo>
                      <a:pt x="1839922" y="56590"/>
                      <a:pt x="1840009" y="54570"/>
                      <a:pt x="1839570" y="54218"/>
                    </a:cubicBezTo>
                    <a:cubicBezTo>
                      <a:pt x="1836144" y="51846"/>
                      <a:pt x="1833157" y="52461"/>
                      <a:pt x="1829379" y="57030"/>
                    </a:cubicBezTo>
                    <a:moveTo>
                      <a:pt x="79332" y="1204048"/>
                    </a:moveTo>
                    <a:cubicBezTo>
                      <a:pt x="77311" y="1205542"/>
                      <a:pt x="75379" y="1207123"/>
                      <a:pt x="73358" y="1208617"/>
                    </a:cubicBezTo>
                    <a:cubicBezTo>
                      <a:pt x="76345" y="1209583"/>
                      <a:pt x="79244" y="1210638"/>
                      <a:pt x="82231" y="1211604"/>
                    </a:cubicBezTo>
                    <a:cubicBezTo>
                      <a:pt x="81704" y="1209495"/>
                      <a:pt x="81177" y="1207387"/>
                      <a:pt x="79332" y="1204048"/>
                    </a:cubicBezTo>
                    <a:moveTo>
                      <a:pt x="1034917" y="109390"/>
                    </a:moveTo>
                    <a:cubicBezTo>
                      <a:pt x="1036938" y="110093"/>
                      <a:pt x="1037377" y="115452"/>
                      <a:pt x="1041243" y="111148"/>
                    </a:cubicBezTo>
                    <a:cubicBezTo>
                      <a:pt x="1044318" y="107721"/>
                      <a:pt x="1042385" y="105964"/>
                      <a:pt x="1040013" y="104119"/>
                    </a:cubicBezTo>
                    <a:cubicBezTo>
                      <a:pt x="1036587" y="101396"/>
                      <a:pt x="1034742" y="102362"/>
                      <a:pt x="1034917" y="109390"/>
                    </a:cubicBezTo>
                    <a:moveTo>
                      <a:pt x="160597" y="1009979"/>
                    </a:moveTo>
                    <a:cubicBezTo>
                      <a:pt x="166834" y="1010067"/>
                      <a:pt x="164374" y="1005938"/>
                      <a:pt x="163847" y="1002951"/>
                    </a:cubicBezTo>
                    <a:cubicBezTo>
                      <a:pt x="163847" y="1002775"/>
                      <a:pt x="160685" y="1002512"/>
                      <a:pt x="159630" y="1003215"/>
                    </a:cubicBezTo>
                    <a:cubicBezTo>
                      <a:pt x="155853" y="1006026"/>
                      <a:pt x="155940" y="1007080"/>
                      <a:pt x="160597" y="1009979"/>
                    </a:cubicBezTo>
                    <a:moveTo>
                      <a:pt x="884248" y="171064"/>
                    </a:moveTo>
                    <a:cubicBezTo>
                      <a:pt x="882843" y="173963"/>
                      <a:pt x="880734" y="177301"/>
                      <a:pt x="885654" y="178795"/>
                    </a:cubicBezTo>
                    <a:cubicBezTo>
                      <a:pt x="887060" y="179234"/>
                      <a:pt x="890398" y="177829"/>
                      <a:pt x="890574" y="176862"/>
                    </a:cubicBezTo>
                    <a:cubicBezTo>
                      <a:pt x="891013" y="174314"/>
                      <a:pt x="892155" y="170273"/>
                      <a:pt x="884248" y="171064"/>
                    </a:cubicBezTo>
                    <a:moveTo>
                      <a:pt x="29519" y="1662821"/>
                    </a:moveTo>
                    <a:cubicBezTo>
                      <a:pt x="30222" y="1660800"/>
                      <a:pt x="35581" y="1660361"/>
                      <a:pt x="31276" y="1656495"/>
                    </a:cubicBezTo>
                    <a:cubicBezTo>
                      <a:pt x="27850" y="1653421"/>
                      <a:pt x="26093" y="1655353"/>
                      <a:pt x="24248" y="1657725"/>
                    </a:cubicBezTo>
                    <a:cubicBezTo>
                      <a:pt x="21524" y="1661152"/>
                      <a:pt x="22403" y="1662997"/>
                      <a:pt x="29519" y="1662821"/>
                    </a:cubicBezTo>
                    <a:moveTo>
                      <a:pt x="28201" y="1483248"/>
                    </a:moveTo>
                    <a:cubicBezTo>
                      <a:pt x="27410" y="1484126"/>
                      <a:pt x="26532" y="1485093"/>
                      <a:pt x="25741" y="1485971"/>
                    </a:cubicBezTo>
                    <a:cubicBezTo>
                      <a:pt x="27674" y="1486411"/>
                      <a:pt x="27762" y="1491506"/>
                      <a:pt x="31276" y="1488080"/>
                    </a:cubicBezTo>
                    <a:cubicBezTo>
                      <a:pt x="32857" y="1486586"/>
                      <a:pt x="34527" y="1485268"/>
                      <a:pt x="36108" y="1483863"/>
                    </a:cubicBezTo>
                    <a:cubicBezTo>
                      <a:pt x="33912" y="1483248"/>
                      <a:pt x="31715" y="1482633"/>
                      <a:pt x="28201" y="1483248"/>
                    </a:cubicBezTo>
                    <a:moveTo>
                      <a:pt x="2728650" y="534163"/>
                    </a:moveTo>
                    <a:cubicBezTo>
                      <a:pt x="2729265" y="535481"/>
                      <a:pt x="2729968" y="536799"/>
                      <a:pt x="2730583" y="538117"/>
                    </a:cubicBezTo>
                    <a:cubicBezTo>
                      <a:pt x="2732516" y="536360"/>
                      <a:pt x="2736469" y="534163"/>
                      <a:pt x="2736206" y="532934"/>
                    </a:cubicBezTo>
                    <a:cubicBezTo>
                      <a:pt x="2735064" y="528102"/>
                      <a:pt x="2731550" y="530122"/>
                      <a:pt x="2728650" y="534163"/>
                    </a:cubicBezTo>
                    <a:moveTo>
                      <a:pt x="2625071" y="417494"/>
                    </a:moveTo>
                    <a:cubicBezTo>
                      <a:pt x="2623314" y="419251"/>
                      <a:pt x="2621293" y="420920"/>
                      <a:pt x="2619800" y="422941"/>
                    </a:cubicBezTo>
                    <a:cubicBezTo>
                      <a:pt x="2619360" y="423556"/>
                      <a:pt x="2620151" y="425664"/>
                      <a:pt x="2620942" y="426279"/>
                    </a:cubicBezTo>
                    <a:cubicBezTo>
                      <a:pt x="2621645" y="426806"/>
                      <a:pt x="2623929" y="426543"/>
                      <a:pt x="2624280" y="425840"/>
                    </a:cubicBezTo>
                    <a:cubicBezTo>
                      <a:pt x="2625598" y="423731"/>
                      <a:pt x="2631660" y="422765"/>
                      <a:pt x="2625071" y="417494"/>
                    </a:cubicBezTo>
                    <a:moveTo>
                      <a:pt x="538104" y="422765"/>
                    </a:moveTo>
                    <a:cubicBezTo>
                      <a:pt x="538983" y="423643"/>
                      <a:pt x="539949" y="424434"/>
                      <a:pt x="540828" y="425313"/>
                    </a:cubicBezTo>
                    <a:cubicBezTo>
                      <a:pt x="542146" y="423292"/>
                      <a:pt x="543991" y="421359"/>
                      <a:pt x="544430" y="419163"/>
                    </a:cubicBezTo>
                    <a:cubicBezTo>
                      <a:pt x="544606" y="418109"/>
                      <a:pt x="541882" y="416615"/>
                      <a:pt x="540389" y="415297"/>
                    </a:cubicBezTo>
                    <a:cubicBezTo>
                      <a:pt x="539246" y="417318"/>
                      <a:pt x="538017" y="419339"/>
                      <a:pt x="538104" y="422765"/>
                    </a:cubicBezTo>
                    <a:moveTo>
                      <a:pt x="49198" y="1548787"/>
                    </a:moveTo>
                    <a:cubicBezTo>
                      <a:pt x="48144" y="1547469"/>
                      <a:pt x="46387" y="1544833"/>
                      <a:pt x="46035" y="1545097"/>
                    </a:cubicBezTo>
                    <a:cubicBezTo>
                      <a:pt x="43048" y="1546503"/>
                      <a:pt x="43048" y="1553794"/>
                      <a:pt x="46035" y="1555200"/>
                    </a:cubicBezTo>
                    <a:cubicBezTo>
                      <a:pt x="46387" y="1555288"/>
                      <a:pt x="48056" y="1552740"/>
                      <a:pt x="49198" y="1548787"/>
                    </a:cubicBezTo>
                    <a:moveTo>
                      <a:pt x="660045" y="345366"/>
                    </a:moveTo>
                    <a:cubicBezTo>
                      <a:pt x="660573" y="343257"/>
                      <a:pt x="661100" y="341237"/>
                      <a:pt x="661627" y="339128"/>
                    </a:cubicBezTo>
                    <a:cubicBezTo>
                      <a:pt x="659870" y="339831"/>
                      <a:pt x="657234" y="340095"/>
                      <a:pt x="656443" y="341412"/>
                    </a:cubicBezTo>
                    <a:cubicBezTo>
                      <a:pt x="655301" y="343345"/>
                      <a:pt x="655389" y="345981"/>
                      <a:pt x="655038" y="348353"/>
                    </a:cubicBezTo>
                    <a:cubicBezTo>
                      <a:pt x="656268" y="347738"/>
                      <a:pt x="657498" y="347211"/>
                      <a:pt x="660045" y="345366"/>
                    </a:cubicBezTo>
                    <a:moveTo>
                      <a:pt x="118603" y="1070335"/>
                    </a:moveTo>
                    <a:cubicBezTo>
                      <a:pt x="117285" y="1070950"/>
                      <a:pt x="115967" y="1071653"/>
                      <a:pt x="114649" y="1072268"/>
                    </a:cubicBezTo>
                    <a:cubicBezTo>
                      <a:pt x="116406" y="1074201"/>
                      <a:pt x="118603" y="1078154"/>
                      <a:pt x="119833" y="1077890"/>
                    </a:cubicBezTo>
                    <a:cubicBezTo>
                      <a:pt x="124665" y="1076748"/>
                      <a:pt x="122644" y="1073234"/>
                      <a:pt x="118603" y="1070335"/>
                    </a:cubicBezTo>
                    <a:moveTo>
                      <a:pt x="2124304" y="113344"/>
                    </a:moveTo>
                    <a:cubicBezTo>
                      <a:pt x="2125183" y="114222"/>
                      <a:pt x="2126149" y="115013"/>
                      <a:pt x="2127028" y="115892"/>
                    </a:cubicBezTo>
                    <a:cubicBezTo>
                      <a:pt x="2128346" y="113871"/>
                      <a:pt x="2130190" y="111938"/>
                      <a:pt x="2130630" y="109742"/>
                    </a:cubicBezTo>
                    <a:cubicBezTo>
                      <a:pt x="2130805" y="108688"/>
                      <a:pt x="2128082" y="107194"/>
                      <a:pt x="2126589" y="105876"/>
                    </a:cubicBezTo>
                    <a:cubicBezTo>
                      <a:pt x="2125359" y="107897"/>
                      <a:pt x="2124216" y="110005"/>
                      <a:pt x="2124304" y="113344"/>
                    </a:cubicBezTo>
                    <a:moveTo>
                      <a:pt x="1803111" y="49123"/>
                    </a:moveTo>
                    <a:cubicBezTo>
                      <a:pt x="1803462" y="43237"/>
                      <a:pt x="1799157" y="45169"/>
                      <a:pt x="1796346" y="45521"/>
                    </a:cubicBezTo>
                    <a:cubicBezTo>
                      <a:pt x="1795028" y="45696"/>
                      <a:pt x="1793974" y="47717"/>
                      <a:pt x="1792744" y="48859"/>
                    </a:cubicBezTo>
                    <a:cubicBezTo>
                      <a:pt x="1794941" y="49386"/>
                      <a:pt x="1797049" y="49913"/>
                      <a:pt x="1799245" y="50353"/>
                    </a:cubicBezTo>
                    <a:cubicBezTo>
                      <a:pt x="1800124" y="50528"/>
                      <a:pt x="1801002" y="50441"/>
                      <a:pt x="1803111" y="49123"/>
                    </a:cubicBezTo>
                    <a:moveTo>
                      <a:pt x="2762738" y="597067"/>
                    </a:moveTo>
                    <a:cubicBezTo>
                      <a:pt x="2761156" y="595749"/>
                      <a:pt x="2759751" y="594168"/>
                      <a:pt x="2757994" y="593289"/>
                    </a:cubicBezTo>
                    <a:cubicBezTo>
                      <a:pt x="2757379" y="592938"/>
                      <a:pt x="2755973" y="594080"/>
                      <a:pt x="2754831" y="594519"/>
                    </a:cubicBezTo>
                    <a:cubicBezTo>
                      <a:pt x="2757203" y="597418"/>
                      <a:pt x="2759487" y="600317"/>
                      <a:pt x="2761859" y="603217"/>
                    </a:cubicBezTo>
                    <a:cubicBezTo>
                      <a:pt x="2762211" y="601987"/>
                      <a:pt x="2762474" y="600844"/>
                      <a:pt x="2762738" y="597067"/>
                    </a:cubicBezTo>
                    <a:moveTo>
                      <a:pt x="3110112" y="1812260"/>
                    </a:moveTo>
                    <a:cubicBezTo>
                      <a:pt x="3110199" y="1809712"/>
                      <a:pt x="3110199" y="1807077"/>
                      <a:pt x="3110287" y="1804529"/>
                    </a:cubicBezTo>
                    <a:cubicBezTo>
                      <a:pt x="3109145" y="1804705"/>
                      <a:pt x="3108003" y="1804880"/>
                      <a:pt x="3106861" y="1805056"/>
                    </a:cubicBezTo>
                    <a:cubicBezTo>
                      <a:pt x="3107476" y="1807955"/>
                      <a:pt x="3102732" y="1811997"/>
                      <a:pt x="3110112" y="1812260"/>
                    </a:cubicBezTo>
                    <a:moveTo>
                      <a:pt x="2964626" y="935304"/>
                    </a:moveTo>
                    <a:cubicBezTo>
                      <a:pt x="2965856" y="936534"/>
                      <a:pt x="2966998" y="937676"/>
                      <a:pt x="2968228" y="938906"/>
                    </a:cubicBezTo>
                    <a:cubicBezTo>
                      <a:pt x="2968755" y="937676"/>
                      <a:pt x="2969546" y="936446"/>
                      <a:pt x="2969809" y="935128"/>
                    </a:cubicBezTo>
                    <a:cubicBezTo>
                      <a:pt x="2970073" y="933459"/>
                      <a:pt x="2970160" y="931614"/>
                      <a:pt x="2969721" y="930120"/>
                    </a:cubicBezTo>
                    <a:cubicBezTo>
                      <a:pt x="2969458" y="929418"/>
                      <a:pt x="2967086" y="928539"/>
                      <a:pt x="2966734" y="928890"/>
                    </a:cubicBezTo>
                    <a:cubicBezTo>
                      <a:pt x="2965680" y="929857"/>
                      <a:pt x="2965241" y="931350"/>
                      <a:pt x="2964626" y="935304"/>
                    </a:cubicBezTo>
                    <a:moveTo>
                      <a:pt x="1412513" y="49123"/>
                    </a:moveTo>
                    <a:cubicBezTo>
                      <a:pt x="1412864" y="43237"/>
                      <a:pt x="1408560" y="45169"/>
                      <a:pt x="1405748" y="45521"/>
                    </a:cubicBezTo>
                    <a:cubicBezTo>
                      <a:pt x="1404430" y="45696"/>
                      <a:pt x="1403376" y="47717"/>
                      <a:pt x="1402146" y="48859"/>
                    </a:cubicBezTo>
                    <a:cubicBezTo>
                      <a:pt x="1404343" y="49386"/>
                      <a:pt x="1406451" y="49913"/>
                      <a:pt x="1408647" y="50353"/>
                    </a:cubicBezTo>
                    <a:cubicBezTo>
                      <a:pt x="1409526" y="50528"/>
                      <a:pt x="1410317" y="50441"/>
                      <a:pt x="1412513" y="49123"/>
                    </a:cubicBezTo>
                    <a:moveTo>
                      <a:pt x="2010270" y="96300"/>
                    </a:moveTo>
                    <a:cubicBezTo>
                      <a:pt x="2010885" y="96564"/>
                      <a:pt x="2011500" y="96915"/>
                      <a:pt x="2012115" y="97003"/>
                    </a:cubicBezTo>
                    <a:cubicBezTo>
                      <a:pt x="2012291" y="97003"/>
                      <a:pt x="2012906" y="96300"/>
                      <a:pt x="2012818" y="96125"/>
                    </a:cubicBezTo>
                    <a:cubicBezTo>
                      <a:pt x="2011939" y="94367"/>
                      <a:pt x="2011324" y="91995"/>
                      <a:pt x="2009919" y="91029"/>
                    </a:cubicBezTo>
                    <a:cubicBezTo>
                      <a:pt x="2008777" y="90238"/>
                      <a:pt x="2006405" y="90941"/>
                      <a:pt x="2004735" y="91468"/>
                    </a:cubicBezTo>
                    <a:cubicBezTo>
                      <a:pt x="2003945" y="91732"/>
                      <a:pt x="2003417" y="93225"/>
                      <a:pt x="2002802" y="94104"/>
                    </a:cubicBezTo>
                    <a:cubicBezTo>
                      <a:pt x="2004911" y="94455"/>
                      <a:pt x="2006932" y="94719"/>
                      <a:pt x="2010270" y="96300"/>
                    </a:cubicBezTo>
                    <a:moveTo>
                      <a:pt x="2820370" y="686238"/>
                    </a:moveTo>
                    <a:cubicBezTo>
                      <a:pt x="2824235" y="689313"/>
                      <a:pt x="2827310" y="687644"/>
                      <a:pt x="2830034" y="684481"/>
                    </a:cubicBezTo>
                    <a:cubicBezTo>
                      <a:pt x="2830297" y="684218"/>
                      <a:pt x="2830561" y="683866"/>
                      <a:pt x="2830824" y="683603"/>
                    </a:cubicBezTo>
                    <a:cubicBezTo>
                      <a:pt x="2827662" y="683339"/>
                      <a:pt x="2824499" y="682988"/>
                      <a:pt x="2821336" y="682812"/>
                    </a:cubicBezTo>
                    <a:cubicBezTo>
                      <a:pt x="2821073" y="682724"/>
                      <a:pt x="2820721" y="683339"/>
                      <a:pt x="2820370" y="686238"/>
                    </a:cubicBezTo>
                    <a:moveTo>
                      <a:pt x="3044573" y="1072971"/>
                    </a:moveTo>
                    <a:cubicBezTo>
                      <a:pt x="3044573" y="1075606"/>
                      <a:pt x="3044485" y="1078154"/>
                      <a:pt x="3044485" y="1080790"/>
                    </a:cubicBezTo>
                    <a:cubicBezTo>
                      <a:pt x="3046242" y="1079999"/>
                      <a:pt x="3047999" y="1079208"/>
                      <a:pt x="3049668" y="1078330"/>
                    </a:cubicBezTo>
                    <a:cubicBezTo>
                      <a:pt x="3048877" y="1076485"/>
                      <a:pt x="3047999" y="1074728"/>
                      <a:pt x="3044573" y="1072971"/>
                    </a:cubicBezTo>
                    <a:moveTo>
                      <a:pt x="3006532" y="1013933"/>
                    </a:moveTo>
                    <a:cubicBezTo>
                      <a:pt x="3005741" y="1011561"/>
                      <a:pt x="3008816" y="1007256"/>
                      <a:pt x="3003193" y="1007432"/>
                    </a:cubicBezTo>
                    <a:cubicBezTo>
                      <a:pt x="3001963" y="1007432"/>
                      <a:pt x="3000734" y="1007783"/>
                      <a:pt x="2999504" y="1007871"/>
                    </a:cubicBezTo>
                    <a:cubicBezTo>
                      <a:pt x="3000821" y="1009716"/>
                      <a:pt x="3002051" y="1011561"/>
                      <a:pt x="3003369" y="1013406"/>
                    </a:cubicBezTo>
                    <a:cubicBezTo>
                      <a:pt x="3003896" y="1014109"/>
                      <a:pt x="3004599" y="1014636"/>
                      <a:pt x="3006532" y="1013933"/>
                    </a:cubicBezTo>
                    <a:moveTo>
                      <a:pt x="62288" y="1357441"/>
                    </a:moveTo>
                    <a:cubicBezTo>
                      <a:pt x="62903" y="1359637"/>
                      <a:pt x="63430" y="1361834"/>
                      <a:pt x="64045" y="1364030"/>
                    </a:cubicBezTo>
                    <a:cubicBezTo>
                      <a:pt x="65188" y="1363240"/>
                      <a:pt x="67296" y="1362625"/>
                      <a:pt x="67384" y="1361746"/>
                    </a:cubicBezTo>
                    <a:cubicBezTo>
                      <a:pt x="67647" y="1359023"/>
                      <a:pt x="68614" y="1355333"/>
                      <a:pt x="62288" y="1357441"/>
                    </a:cubicBezTo>
                    <a:moveTo>
                      <a:pt x="193366" y="927397"/>
                    </a:moveTo>
                    <a:cubicBezTo>
                      <a:pt x="193981" y="929593"/>
                      <a:pt x="194508" y="931790"/>
                      <a:pt x="195123" y="933986"/>
                    </a:cubicBezTo>
                    <a:cubicBezTo>
                      <a:pt x="196265" y="933195"/>
                      <a:pt x="198374" y="932580"/>
                      <a:pt x="198462" y="931702"/>
                    </a:cubicBezTo>
                    <a:cubicBezTo>
                      <a:pt x="198725" y="929066"/>
                      <a:pt x="199692" y="925376"/>
                      <a:pt x="193366" y="927397"/>
                    </a:cubicBezTo>
                    <a:moveTo>
                      <a:pt x="2050946" y="102889"/>
                    </a:moveTo>
                    <a:cubicBezTo>
                      <a:pt x="2052967" y="101747"/>
                      <a:pt x="2055075" y="100517"/>
                      <a:pt x="2057096" y="99375"/>
                    </a:cubicBezTo>
                    <a:cubicBezTo>
                      <a:pt x="2054988" y="98848"/>
                      <a:pt x="2052967" y="97882"/>
                      <a:pt x="2050858" y="97794"/>
                    </a:cubicBezTo>
                    <a:cubicBezTo>
                      <a:pt x="2046114" y="97267"/>
                      <a:pt x="2045675" y="99375"/>
                      <a:pt x="2050946" y="102889"/>
                    </a:cubicBezTo>
                    <a:moveTo>
                      <a:pt x="2893815" y="796319"/>
                    </a:moveTo>
                    <a:cubicBezTo>
                      <a:pt x="2894870" y="797637"/>
                      <a:pt x="2896012" y="798955"/>
                      <a:pt x="2897066" y="800273"/>
                    </a:cubicBezTo>
                    <a:cubicBezTo>
                      <a:pt x="2897769" y="798515"/>
                      <a:pt x="2899087" y="796758"/>
                      <a:pt x="2898911" y="795089"/>
                    </a:cubicBezTo>
                    <a:cubicBezTo>
                      <a:pt x="2898560" y="791048"/>
                      <a:pt x="2896188" y="791926"/>
                      <a:pt x="2893815" y="796319"/>
                    </a:cubicBezTo>
                    <a:moveTo>
                      <a:pt x="1761205" y="51758"/>
                    </a:moveTo>
                    <a:cubicBezTo>
                      <a:pt x="1760590" y="51143"/>
                      <a:pt x="1760062" y="50265"/>
                      <a:pt x="1759360" y="50001"/>
                    </a:cubicBezTo>
                    <a:cubicBezTo>
                      <a:pt x="1757075" y="49123"/>
                      <a:pt x="1754791" y="48508"/>
                      <a:pt x="1752419" y="47981"/>
                    </a:cubicBezTo>
                    <a:cubicBezTo>
                      <a:pt x="1752068" y="47893"/>
                      <a:pt x="1751453" y="48947"/>
                      <a:pt x="1751014" y="49474"/>
                    </a:cubicBezTo>
                    <a:cubicBezTo>
                      <a:pt x="1753561" y="50704"/>
                      <a:pt x="1756109" y="51934"/>
                      <a:pt x="1758657" y="53076"/>
                    </a:cubicBezTo>
                    <a:cubicBezTo>
                      <a:pt x="1758921" y="53164"/>
                      <a:pt x="1759448" y="53076"/>
                      <a:pt x="1761205" y="51758"/>
                    </a:cubicBezTo>
                    <a:moveTo>
                      <a:pt x="3120566" y="1555376"/>
                    </a:moveTo>
                    <a:cubicBezTo>
                      <a:pt x="3120566" y="1553619"/>
                      <a:pt x="3120478" y="1551862"/>
                      <a:pt x="3120478" y="1550105"/>
                    </a:cubicBezTo>
                    <a:cubicBezTo>
                      <a:pt x="3118370" y="1551334"/>
                      <a:pt x="3116349" y="1552564"/>
                      <a:pt x="3114241" y="1553794"/>
                    </a:cubicBezTo>
                    <a:cubicBezTo>
                      <a:pt x="3115910" y="1554761"/>
                      <a:pt x="3117579" y="1555727"/>
                      <a:pt x="3120566" y="1555376"/>
                    </a:cubicBezTo>
                    <a:moveTo>
                      <a:pt x="2990806" y="972027"/>
                    </a:moveTo>
                    <a:cubicBezTo>
                      <a:pt x="2991597" y="974399"/>
                      <a:pt x="2988522" y="978704"/>
                      <a:pt x="2994145" y="978528"/>
                    </a:cubicBezTo>
                    <a:cubicBezTo>
                      <a:pt x="2995374" y="978528"/>
                      <a:pt x="2996604" y="978176"/>
                      <a:pt x="2997834" y="978089"/>
                    </a:cubicBezTo>
                    <a:cubicBezTo>
                      <a:pt x="2996517" y="976244"/>
                      <a:pt x="2995287" y="974399"/>
                      <a:pt x="2993969" y="972554"/>
                    </a:cubicBezTo>
                    <a:cubicBezTo>
                      <a:pt x="2993442" y="971851"/>
                      <a:pt x="2992739" y="971324"/>
                      <a:pt x="2990806" y="972027"/>
                    </a:cubicBezTo>
                    <a:moveTo>
                      <a:pt x="2508401" y="350637"/>
                    </a:moveTo>
                    <a:cubicBezTo>
                      <a:pt x="2508401" y="349758"/>
                      <a:pt x="2508753" y="348704"/>
                      <a:pt x="2508313" y="348089"/>
                    </a:cubicBezTo>
                    <a:cubicBezTo>
                      <a:pt x="2506907" y="345981"/>
                      <a:pt x="2505326" y="344136"/>
                      <a:pt x="2503745" y="342115"/>
                    </a:cubicBezTo>
                    <a:cubicBezTo>
                      <a:pt x="2503921" y="344487"/>
                      <a:pt x="2503833" y="346859"/>
                      <a:pt x="2504360" y="349143"/>
                    </a:cubicBezTo>
                    <a:cubicBezTo>
                      <a:pt x="2504711" y="350198"/>
                      <a:pt x="2506205" y="350988"/>
                      <a:pt x="2508401" y="350637"/>
                    </a:cubicBezTo>
                    <a:moveTo>
                      <a:pt x="234042" y="834360"/>
                    </a:moveTo>
                    <a:cubicBezTo>
                      <a:pt x="236151" y="833130"/>
                      <a:pt x="238347" y="832163"/>
                      <a:pt x="240192" y="830670"/>
                    </a:cubicBezTo>
                    <a:cubicBezTo>
                      <a:pt x="241246" y="829879"/>
                      <a:pt x="241774" y="828298"/>
                      <a:pt x="242564" y="827156"/>
                    </a:cubicBezTo>
                    <a:cubicBezTo>
                      <a:pt x="241071" y="827332"/>
                      <a:pt x="239314" y="826980"/>
                      <a:pt x="238259" y="827683"/>
                    </a:cubicBezTo>
                    <a:cubicBezTo>
                      <a:pt x="236151" y="829176"/>
                      <a:pt x="234482" y="831197"/>
                      <a:pt x="234042" y="834360"/>
                    </a:cubicBezTo>
                    <a:moveTo>
                      <a:pt x="2541170" y="370316"/>
                    </a:moveTo>
                    <a:cubicBezTo>
                      <a:pt x="2542576" y="370843"/>
                      <a:pt x="2543982" y="371634"/>
                      <a:pt x="2545475" y="371985"/>
                    </a:cubicBezTo>
                    <a:cubicBezTo>
                      <a:pt x="2546881" y="372337"/>
                      <a:pt x="2548374" y="372249"/>
                      <a:pt x="2549780" y="372161"/>
                    </a:cubicBezTo>
                    <a:cubicBezTo>
                      <a:pt x="2550044" y="372161"/>
                      <a:pt x="2550571" y="370316"/>
                      <a:pt x="2550307" y="370053"/>
                    </a:cubicBezTo>
                    <a:cubicBezTo>
                      <a:pt x="2549341" y="369086"/>
                      <a:pt x="2548023" y="367856"/>
                      <a:pt x="2546881" y="367856"/>
                    </a:cubicBezTo>
                    <a:cubicBezTo>
                      <a:pt x="2544509" y="367768"/>
                      <a:pt x="2542225" y="368559"/>
                      <a:pt x="2541170" y="370316"/>
                    </a:cubicBezTo>
                    <a:moveTo>
                      <a:pt x="404391" y="590566"/>
                    </a:moveTo>
                    <a:cubicBezTo>
                      <a:pt x="404391" y="593113"/>
                      <a:pt x="404479" y="595749"/>
                      <a:pt x="404479" y="598297"/>
                    </a:cubicBezTo>
                    <a:cubicBezTo>
                      <a:pt x="405709" y="597067"/>
                      <a:pt x="408081" y="595661"/>
                      <a:pt x="407905" y="594695"/>
                    </a:cubicBezTo>
                    <a:cubicBezTo>
                      <a:pt x="407642" y="592850"/>
                      <a:pt x="411419" y="588721"/>
                      <a:pt x="404391" y="590566"/>
                    </a:cubicBezTo>
                    <a:moveTo>
                      <a:pt x="3131109" y="1489837"/>
                    </a:moveTo>
                    <a:cubicBezTo>
                      <a:pt x="3133217" y="1490364"/>
                      <a:pt x="3135238" y="1490891"/>
                      <a:pt x="3137346" y="1491418"/>
                    </a:cubicBezTo>
                    <a:cubicBezTo>
                      <a:pt x="3136643" y="1489661"/>
                      <a:pt x="3135940" y="1487904"/>
                      <a:pt x="3135238" y="1486059"/>
                    </a:cubicBezTo>
                    <a:cubicBezTo>
                      <a:pt x="3133393" y="1486938"/>
                      <a:pt x="3131636" y="1487728"/>
                      <a:pt x="3131109" y="1489837"/>
                    </a:cubicBezTo>
                    <a:moveTo>
                      <a:pt x="1364018" y="47805"/>
                    </a:moveTo>
                    <a:cubicBezTo>
                      <a:pt x="1366038" y="47541"/>
                      <a:pt x="1368147" y="47190"/>
                      <a:pt x="1370167" y="46926"/>
                    </a:cubicBezTo>
                    <a:cubicBezTo>
                      <a:pt x="1368850" y="45521"/>
                      <a:pt x="1367795" y="43500"/>
                      <a:pt x="1366214" y="42709"/>
                    </a:cubicBezTo>
                    <a:cubicBezTo>
                      <a:pt x="1364896" y="42007"/>
                      <a:pt x="1362876" y="42709"/>
                      <a:pt x="1361206" y="42797"/>
                    </a:cubicBezTo>
                    <a:cubicBezTo>
                      <a:pt x="1361646" y="44027"/>
                      <a:pt x="1362173" y="45257"/>
                      <a:pt x="1364018" y="47805"/>
                    </a:cubicBezTo>
                    <a:moveTo>
                      <a:pt x="2282968" y="174929"/>
                    </a:moveTo>
                    <a:cubicBezTo>
                      <a:pt x="2279366" y="171415"/>
                      <a:pt x="2277609" y="175017"/>
                      <a:pt x="2275852" y="177038"/>
                    </a:cubicBezTo>
                    <a:cubicBezTo>
                      <a:pt x="2275237" y="177829"/>
                      <a:pt x="2276116" y="179849"/>
                      <a:pt x="2276291" y="181343"/>
                    </a:cubicBezTo>
                    <a:cubicBezTo>
                      <a:pt x="2277609" y="180728"/>
                      <a:pt x="2279191" y="180464"/>
                      <a:pt x="2280245" y="179498"/>
                    </a:cubicBezTo>
                    <a:cubicBezTo>
                      <a:pt x="2281035" y="178883"/>
                      <a:pt x="2281211" y="177389"/>
                      <a:pt x="2282968" y="174929"/>
                    </a:cubicBezTo>
                    <a:moveTo>
                      <a:pt x="3095703" y="1362625"/>
                    </a:moveTo>
                    <a:cubicBezTo>
                      <a:pt x="3095352" y="1366051"/>
                      <a:pt x="3096846" y="1367632"/>
                      <a:pt x="3100008" y="1365963"/>
                    </a:cubicBezTo>
                    <a:cubicBezTo>
                      <a:pt x="3101238" y="1365260"/>
                      <a:pt x="3102732" y="1362625"/>
                      <a:pt x="3102292" y="1361658"/>
                    </a:cubicBezTo>
                    <a:cubicBezTo>
                      <a:pt x="3101150" y="1359110"/>
                      <a:pt x="3098954" y="1357968"/>
                      <a:pt x="3095703" y="1362625"/>
                    </a:cubicBezTo>
                    <a:moveTo>
                      <a:pt x="3136380" y="1665457"/>
                    </a:moveTo>
                    <a:cubicBezTo>
                      <a:pt x="3138576" y="1664842"/>
                      <a:pt x="3140772" y="1664314"/>
                      <a:pt x="3142969" y="1663699"/>
                    </a:cubicBezTo>
                    <a:cubicBezTo>
                      <a:pt x="3142178" y="1662557"/>
                      <a:pt x="3141563" y="1660449"/>
                      <a:pt x="3140685" y="1660361"/>
                    </a:cubicBezTo>
                    <a:cubicBezTo>
                      <a:pt x="3137961" y="1660097"/>
                      <a:pt x="3134271" y="1659131"/>
                      <a:pt x="3136380" y="1665457"/>
                    </a:cubicBezTo>
                    <a:moveTo>
                      <a:pt x="983874" y="147431"/>
                    </a:moveTo>
                    <a:cubicBezTo>
                      <a:pt x="983611" y="148925"/>
                      <a:pt x="982996" y="151648"/>
                      <a:pt x="983172" y="151736"/>
                    </a:cubicBezTo>
                    <a:cubicBezTo>
                      <a:pt x="985719" y="152439"/>
                      <a:pt x="991078" y="148485"/>
                      <a:pt x="990200" y="146465"/>
                    </a:cubicBezTo>
                    <a:cubicBezTo>
                      <a:pt x="989848" y="145762"/>
                      <a:pt x="986861" y="146201"/>
                      <a:pt x="983874" y="147431"/>
                    </a:cubicBezTo>
                    <a:moveTo>
                      <a:pt x="370304" y="629836"/>
                    </a:moveTo>
                    <a:cubicBezTo>
                      <a:pt x="371446" y="628343"/>
                      <a:pt x="372500" y="626761"/>
                      <a:pt x="373642" y="625268"/>
                    </a:cubicBezTo>
                    <a:cubicBezTo>
                      <a:pt x="371885" y="625707"/>
                      <a:pt x="369777" y="625707"/>
                      <a:pt x="368371" y="626674"/>
                    </a:cubicBezTo>
                    <a:cubicBezTo>
                      <a:pt x="366087" y="628343"/>
                      <a:pt x="366350" y="628606"/>
                      <a:pt x="370304" y="629836"/>
                    </a:cubicBezTo>
                    <a:moveTo>
                      <a:pt x="266812" y="788500"/>
                    </a:moveTo>
                    <a:cubicBezTo>
                      <a:pt x="266812" y="788939"/>
                      <a:pt x="266900" y="789379"/>
                      <a:pt x="266812" y="789818"/>
                    </a:cubicBezTo>
                    <a:cubicBezTo>
                      <a:pt x="266373" y="791487"/>
                      <a:pt x="265758" y="793156"/>
                      <a:pt x="265231" y="794826"/>
                    </a:cubicBezTo>
                    <a:cubicBezTo>
                      <a:pt x="266636" y="793947"/>
                      <a:pt x="269008" y="793156"/>
                      <a:pt x="269184" y="792014"/>
                    </a:cubicBezTo>
                    <a:cubicBezTo>
                      <a:pt x="269360" y="790609"/>
                      <a:pt x="276212" y="786743"/>
                      <a:pt x="266812" y="788500"/>
                    </a:cubicBezTo>
                    <a:moveTo>
                      <a:pt x="593189" y="391225"/>
                    </a:moveTo>
                    <a:cubicBezTo>
                      <a:pt x="592047" y="392719"/>
                      <a:pt x="590904" y="394212"/>
                      <a:pt x="589762" y="395706"/>
                    </a:cubicBezTo>
                    <a:cubicBezTo>
                      <a:pt x="591783" y="395969"/>
                      <a:pt x="593804" y="396233"/>
                      <a:pt x="595736" y="396497"/>
                    </a:cubicBezTo>
                    <a:cubicBezTo>
                      <a:pt x="595824" y="394740"/>
                      <a:pt x="595824" y="392982"/>
                      <a:pt x="593189" y="391225"/>
                    </a:cubicBezTo>
                    <a:moveTo>
                      <a:pt x="3089114" y="1209232"/>
                    </a:moveTo>
                    <a:cubicBezTo>
                      <a:pt x="3087182" y="1209408"/>
                      <a:pt x="3085161" y="1209671"/>
                      <a:pt x="3083228" y="1209847"/>
                    </a:cubicBezTo>
                    <a:cubicBezTo>
                      <a:pt x="3084282" y="1211340"/>
                      <a:pt x="3084985" y="1213449"/>
                      <a:pt x="3086391" y="1214064"/>
                    </a:cubicBezTo>
                    <a:cubicBezTo>
                      <a:pt x="3089378" y="1215469"/>
                      <a:pt x="3090871" y="1213800"/>
                      <a:pt x="3089114" y="1209232"/>
                    </a:cubicBezTo>
                    <a:moveTo>
                      <a:pt x="623323" y="366363"/>
                    </a:moveTo>
                    <a:cubicBezTo>
                      <a:pt x="623762" y="358280"/>
                      <a:pt x="619808" y="365045"/>
                      <a:pt x="618491" y="365309"/>
                    </a:cubicBezTo>
                    <a:cubicBezTo>
                      <a:pt x="617348" y="365484"/>
                      <a:pt x="616646" y="367856"/>
                      <a:pt x="615679" y="369262"/>
                    </a:cubicBezTo>
                    <a:cubicBezTo>
                      <a:pt x="616558" y="369086"/>
                      <a:pt x="617524" y="368823"/>
                      <a:pt x="618403" y="368647"/>
                    </a:cubicBezTo>
                    <a:cubicBezTo>
                      <a:pt x="619633" y="368296"/>
                      <a:pt x="620863" y="367944"/>
                      <a:pt x="623323" y="366363"/>
                    </a:cubicBezTo>
                    <a:moveTo>
                      <a:pt x="3111429" y="1407254"/>
                    </a:moveTo>
                    <a:cubicBezTo>
                      <a:pt x="3111166" y="1406991"/>
                      <a:pt x="3110902" y="1406551"/>
                      <a:pt x="3110463" y="1406376"/>
                    </a:cubicBezTo>
                    <a:cubicBezTo>
                      <a:pt x="3110287" y="1406288"/>
                      <a:pt x="3109848" y="1406464"/>
                      <a:pt x="3109584" y="1406464"/>
                    </a:cubicBezTo>
                    <a:cubicBezTo>
                      <a:pt x="3110287" y="1408572"/>
                      <a:pt x="3110902" y="1410681"/>
                      <a:pt x="3111781" y="1412701"/>
                    </a:cubicBezTo>
                    <a:cubicBezTo>
                      <a:pt x="3111869" y="1412965"/>
                      <a:pt x="3112923" y="1412877"/>
                      <a:pt x="3113538" y="1412965"/>
                    </a:cubicBezTo>
                    <a:cubicBezTo>
                      <a:pt x="3113274" y="1411471"/>
                      <a:pt x="3113011" y="1409978"/>
                      <a:pt x="3111429" y="1407254"/>
                    </a:cubicBezTo>
                    <a:moveTo>
                      <a:pt x="2569987" y="399132"/>
                    </a:moveTo>
                    <a:cubicBezTo>
                      <a:pt x="2571919" y="398957"/>
                      <a:pt x="2573940" y="398693"/>
                      <a:pt x="2575873" y="398517"/>
                    </a:cubicBezTo>
                    <a:cubicBezTo>
                      <a:pt x="2574028" y="397112"/>
                      <a:pt x="2572183" y="395706"/>
                      <a:pt x="2570338" y="394300"/>
                    </a:cubicBezTo>
                    <a:cubicBezTo>
                      <a:pt x="2569811" y="395442"/>
                      <a:pt x="2569284" y="396584"/>
                      <a:pt x="2569987" y="399132"/>
                    </a:cubicBezTo>
                    <a:moveTo>
                      <a:pt x="1769024" y="25490"/>
                    </a:moveTo>
                    <a:cubicBezTo>
                      <a:pt x="1769287" y="25754"/>
                      <a:pt x="1769551" y="26193"/>
                      <a:pt x="1769990" y="26369"/>
                    </a:cubicBezTo>
                    <a:cubicBezTo>
                      <a:pt x="1770166" y="26457"/>
                      <a:pt x="1770605" y="26281"/>
                      <a:pt x="1770868" y="26281"/>
                    </a:cubicBezTo>
                    <a:cubicBezTo>
                      <a:pt x="1770166" y="24172"/>
                      <a:pt x="1769551" y="22064"/>
                      <a:pt x="1768672" y="20043"/>
                    </a:cubicBezTo>
                    <a:cubicBezTo>
                      <a:pt x="1768584" y="19780"/>
                      <a:pt x="1767530" y="19867"/>
                      <a:pt x="1766915" y="19780"/>
                    </a:cubicBezTo>
                    <a:cubicBezTo>
                      <a:pt x="1767267" y="21273"/>
                      <a:pt x="1767530" y="22767"/>
                      <a:pt x="1769024" y="25490"/>
                    </a:cubicBezTo>
                    <a:moveTo>
                      <a:pt x="2322239" y="224742"/>
                    </a:moveTo>
                    <a:cubicBezTo>
                      <a:pt x="2323732" y="225885"/>
                      <a:pt x="2325138" y="227027"/>
                      <a:pt x="2326632" y="228169"/>
                    </a:cubicBezTo>
                    <a:cubicBezTo>
                      <a:pt x="2326017" y="226148"/>
                      <a:pt x="2325577" y="224128"/>
                      <a:pt x="2324787" y="222195"/>
                    </a:cubicBezTo>
                    <a:cubicBezTo>
                      <a:pt x="2324699" y="221931"/>
                      <a:pt x="2323117" y="222195"/>
                      <a:pt x="2322239" y="224742"/>
                    </a:cubicBezTo>
                    <a:moveTo>
                      <a:pt x="839618" y="223513"/>
                    </a:moveTo>
                    <a:cubicBezTo>
                      <a:pt x="839882" y="223249"/>
                      <a:pt x="840321" y="222985"/>
                      <a:pt x="840497" y="222546"/>
                    </a:cubicBezTo>
                    <a:cubicBezTo>
                      <a:pt x="840585" y="222370"/>
                      <a:pt x="840409" y="221931"/>
                      <a:pt x="840409" y="221668"/>
                    </a:cubicBezTo>
                    <a:cubicBezTo>
                      <a:pt x="838301" y="222370"/>
                      <a:pt x="836192" y="222985"/>
                      <a:pt x="834172" y="223864"/>
                    </a:cubicBezTo>
                    <a:cubicBezTo>
                      <a:pt x="833908" y="223952"/>
                      <a:pt x="833996" y="225006"/>
                      <a:pt x="833908" y="225621"/>
                    </a:cubicBezTo>
                    <a:cubicBezTo>
                      <a:pt x="835402" y="225357"/>
                      <a:pt x="836807" y="225006"/>
                      <a:pt x="839618" y="223513"/>
                    </a:cubicBezTo>
                    <a:moveTo>
                      <a:pt x="1390198" y="21625"/>
                    </a:moveTo>
                    <a:cubicBezTo>
                      <a:pt x="1391428" y="21625"/>
                      <a:pt x="1393009" y="22064"/>
                      <a:pt x="1393800" y="21537"/>
                    </a:cubicBezTo>
                    <a:cubicBezTo>
                      <a:pt x="1395030" y="20570"/>
                      <a:pt x="1395733" y="18989"/>
                      <a:pt x="1396611" y="17583"/>
                    </a:cubicBezTo>
                    <a:cubicBezTo>
                      <a:pt x="1395469" y="17935"/>
                      <a:pt x="1394239" y="18286"/>
                      <a:pt x="1393097" y="18725"/>
                    </a:cubicBezTo>
                    <a:cubicBezTo>
                      <a:pt x="1391692" y="19165"/>
                      <a:pt x="1390286" y="19780"/>
                      <a:pt x="1390198" y="21625"/>
                    </a:cubicBezTo>
                    <a:moveTo>
                      <a:pt x="2172800" y="151385"/>
                    </a:moveTo>
                    <a:cubicBezTo>
                      <a:pt x="2173854" y="151824"/>
                      <a:pt x="2175172" y="152878"/>
                      <a:pt x="2175874" y="152615"/>
                    </a:cubicBezTo>
                    <a:cubicBezTo>
                      <a:pt x="2177719" y="151824"/>
                      <a:pt x="2178949" y="158413"/>
                      <a:pt x="2180443" y="152878"/>
                    </a:cubicBezTo>
                    <a:cubicBezTo>
                      <a:pt x="2180619" y="152351"/>
                      <a:pt x="2177983" y="150945"/>
                      <a:pt x="2176489" y="150155"/>
                    </a:cubicBezTo>
                    <a:cubicBezTo>
                      <a:pt x="2175962" y="149803"/>
                      <a:pt x="2174996" y="150067"/>
                      <a:pt x="2172800" y="151385"/>
                    </a:cubicBezTo>
                    <a:moveTo>
                      <a:pt x="2027314" y="66166"/>
                    </a:moveTo>
                    <a:cubicBezTo>
                      <a:pt x="2025996" y="67133"/>
                      <a:pt x="2024678" y="68187"/>
                      <a:pt x="2023360" y="69153"/>
                    </a:cubicBezTo>
                    <a:cubicBezTo>
                      <a:pt x="2024063" y="69856"/>
                      <a:pt x="2024854" y="70647"/>
                      <a:pt x="2025557" y="71350"/>
                    </a:cubicBezTo>
                    <a:cubicBezTo>
                      <a:pt x="2026611" y="70120"/>
                      <a:pt x="2027665" y="68802"/>
                      <a:pt x="2027314" y="66166"/>
                    </a:cubicBezTo>
                    <a:moveTo>
                      <a:pt x="66242" y="1888342"/>
                    </a:moveTo>
                    <a:cubicBezTo>
                      <a:pt x="65363" y="1887463"/>
                      <a:pt x="64573" y="1886672"/>
                      <a:pt x="63694" y="1885794"/>
                    </a:cubicBezTo>
                    <a:cubicBezTo>
                      <a:pt x="63343" y="1887112"/>
                      <a:pt x="62903" y="1888517"/>
                      <a:pt x="62552" y="1889835"/>
                    </a:cubicBezTo>
                    <a:cubicBezTo>
                      <a:pt x="64133" y="1889747"/>
                      <a:pt x="65802" y="1889659"/>
                      <a:pt x="66242" y="1888342"/>
                    </a:cubicBezTo>
                    <a:moveTo>
                      <a:pt x="2929221" y="836995"/>
                    </a:moveTo>
                    <a:cubicBezTo>
                      <a:pt x="2928342" y="835238"/>
                      <a:pt x="2927463" y="833569"/>
                      <a:pt x="2926497" y="831812"/>
                    </a:cubicBezTo>
                    <a:cubicBezTo>
                      <a:pt x="2926585" y="833481"/>
                      <a:pt x="2926585" y="835238"/>
                      <a:pt x="2929221" y="836995"/>
                    </a:cubicBezTo>
                    <a:moveTo>
                      <a:pt x="2825641" y="673148"/>
                    </a:moveTo>
                    <a:cubicBezTo>
                      <a:pt x="2825377" y="672885"/>
                      <a:pt x="2825114" y="672533"/>
                      <a:pt x="2824762" y="672357"/>
                    </a:cubicBezTo>
                    <a:cubicBezTo>
                      <a:pt x="2824587" y="672182"/>
                      <a:pt x="2824235" y="672270"/>
                      <a:pt x="2823884" y="672270"/>
                    </a:cubicBezTo>
                    <a:cubicBezTo>
                      <a:pt x="2824148" y="673851"/>
                      <a:pt x="2824323" y="675520"/>
                      <a:pt x="2824587" y="677102"/>
                    </a:cubicBezTo>
                    <a:cubicBezTo>
                      <a:pt x="2825377" y="676135"/>
                      <a:pt x="2826168" y="675257"/>
                      <a:pt x="2825641" y="673148"/>
                    </a:cubicBezTo>
                    <a:moveTo>
                      <a:pt x="80650" y="1273541"/>
                    </a:moveTo>
                    <a:cubicBezTo>
                      <a:pt x="79771" y="1274419"/>
                      <a:pt x="78981" y="1275210"/>
                      <a:pt x="78102" y="1276089"/>
                    </a:cubicBezTo>
                    <a:cubicBezTo>
                      <a:pt x="79420" y="1276440"/>
                      <a:pt x="80825" y="1276879"/>
                      <a:pt x="82143" y="1277231"/>
                    </a:cubicBezTo>
                    <a:cubicBezTo>
                      <a:pt x="82055" y="1275561"/>
                      <a:pt x="81968" y="1273892"/>
                      <a:pt x="80650" y="1273541"/>
                    </a:cubicBezTo>
                    <a:moveTo>
                      <a:pt x="51746" y="1443889"/>
                    </a:moveTo>
                    <a:cubicBezTo>
                      <a:pt x="53503" y="1443011"/>
                      <a:pt x="55172" y="1442132"/>
                      <a:pt x="56929" y="1441166"/>
                    </a:cubicBezTo>
                    <a:cubicBezTo>
                      <a:pt x="55260" y="1441254"/>
                      <a:pt x="53503" y="1441254"/>
                      <a:pt x="51746" y="1443889"/>
                    </a:cubicBezTo>
                    <a:moveTo>
                      <a:pt x="2935810" y="867129"/>
                    </a:moveTo>
                    <a:cubicBezTo>
                      <a:pt x="2937479" y="867217"/>
                      <a:pt x="2939148" y="867305"/>
                      <a:pt x="2940817" y="867305"/>
                    </a:cubicBezTo>
                    <a:cubicBezTo>
                      <a:pt x="2940466" y="865987"/>
                      <a:pt x="2940027" y="864582"/>
                      <a:pt x="2939675" y="863264"/>
                    </a:cubicBezTo>
                    <a:cubicBezTo>
                      <a:pt x="2938797" y="864142"/>
                      <a:pt x="2937918" y="864933"/>
                      <a:pt x="2935810" y="867129"/>
                    </a:cubicBezTo>
                    <a:moveTo>
                      <a:pt x="113419" y="1143693"/>
                    </a:moveTo>
                    <a:cubicBezTo>
                      <a:pt x="114737" y="1142727"/>
                      <a:pt x="116055" y="1141848"/>
                      <a:pt x="117285" y="1140706"/>
                    </a:cubicBezTo>
                    <a:cubicBezTo>
                      <a:pt x="117461" y="1140530"/>
                      <a:pt x="116670" y="1139476"/>
                      <a:pt x="116406" y="1138773"/>
                    </a:cubicBezTo>
                    <a:cubicBezTo>
                      <a:pt x="114913" y="1140003"/>
                      <a:pt x="113507" y="1141233"/>
                      <a:pt x="113419" y="1143693"/>
                    </a:cubicBezTo>
                    <a:moveTo>
                      <a:pt x="1108363" y="96300"/>
                    </a:moveTo>
                    <a:cubicBezTo>
                      <a:pt x="1110208" y="96740"/>
                      <a:pt x="1112141" y="97267"/>
                      <a:pt x="1113986" y="97530"/>
                    </a:cubicBezTo>
                    <a:cubicBezTo>
                      <a:pt x="1114601" y="97618"/>
                      <a:pt x="1115304" y="96915"/>
                      <a:pt x="1116007" y="96476"/>
                    </a:cubicBezTo>
                    <a:cubicBezTo>
                      <a:pt x="1115128" y="95949"/>
                      <a:pt x="1114337" y="95246"/>
                      <a:pt x="1113371" y="94982"/>
                    </a:cubicBezTo>
                    <a:cubicBezTo>
                      <a:pt x="1112229" y="94807"/>
                      <a:pt x="1110911" y="94982"/>
                      <a:pt x="1108363" y="96300"/>
                    </a:cubicBezTo>
                    <a:moveTo>
                      <a:pt x="3135062" y="1750675"/>
                    </a:moveTo>
                    <a:cubicBezTo>
                      <a:pt x="3134095" y="1749357"/>
                      <a:pt x="3133217" y="1748039"/>
                      <a:pt x="3132075" y="1746809"/>
                    </a:cubicBezTo>
                    <a:cubicBezTo>
                      <a:pt x="3131899" y="1746633"/>
                      <a:pt x="3130845" y="1747424"/>
                      <a:pt x="3130142" y="1747688"/>
                    </a:cubicBezTo>
                    <a:cubicBezTo>
                      <a:pt x="3131284" y="1749093"/>
                      <a:pt x="3132514" y="1750587"/>
                      <a:pt x="3135062" y="1750675"/>
                    </a:cubicBezTo>
                    <a:moveTo>
                      <a:pt x="2082398" y="118615"/>
                    </a:moveTo>
                    <a:cubicBezTo>
                      <a:pt x="2082398" y="116858"/>
                      <a:pt x="2082398" y="115189"/>
                      <a:pt x="2082486" y="113432"/>
                    </a:cubicBezTo>
                    <a:cubicBezTo>
                      <a:pt x="2081520" y="115101"/>
                      <a:pt x="2080641" y="116858"/>
                      <a:pt x="2082398" y="118615"/>
                    </a:cubicBezTo>
                    <a:moveTo>
                      <a:pt x="36020" y="1745403"/>
                    </a:moveTo>
                    <a:cubicBezTo>
                      <a:pt x="35756" y="1744261"/>
                      <a:pt x="35581" y="1743207"/>
                      <a:pt x="35317" y="1742065"/>
                    </a:cubicBezTo>
                    <a:cubicBezTo>
                      <a:pt x="33999" y="1743383"/>
                      <a:pt x="32682" y="1744701"/>
                      <a:pt x="31364" y="1746018"/>
                    </a:cubicBezTo>
                    <a:cubicBezTo>
                      <a:pt x="32506" y="1746282"/>
                      <a:pt x="33648" y="1746546"/>
                      <a:pt x="36020" y="1745403"/>
                    </a:cubicBezTo>
                    <a:moveTo>
                      <a:pt x="645637" y="351955"/>
                    </a:moveTo>
                    <a:cubicBezTo>
                      <a:pt x="644495" y="352218"/>
                      <a:pt x="643353" y="352482"/>
                      <a:pt x="642211" y="352833"/>
                    </a:cubicBezTo>
                    <a:cubicBezTo>
                      <a:pt x="642914" y="353448"/>
                      <a:pt x="644144" y="354590"/>
                      <a:pt x="644320" y="354503"/>
                    </a:cubicBezTo>
                    <a:cubicBezTo>
                      <a:pt x="645462" y="353448"/>
                      <a:pt x="649854" y="357226"/>
                      <a:pt x="645637" y="351955"/>
                    </a:cubicBezTo>
                    <a:moveTo>
                      <a:pt x="2467813" y="289051"/>
                    </a:moveTo>
                    <a:cubicBezTo>
                      <a:pt x="2466583" y="290457"/>
                      <a:pt x="2465441" y="291863"/>
                      <a:pt x="2464210" y="293356"/>
                    </a:cubicBezTo>
                    <a:cubicBezTo>
                      <a:pt x="2464913" y="293708"/>
                      <a:pt x="2465968" y="294411"/>
                      <a:pt x="2466143" y="294235"/>
                    </a:cubicBezTo>
                    <a:cubicBezTo>
                      <a:pt x="2467198" y="293005"/>
                      <a:pt x="2468164" y="291599"/>
                      <a:pt x="2467813" y="289051"/>
                    </a:cubicBezTo>
                    <a:moveTo>
                      <a:pt x="38656" y="1593329"/>
                    </a:moveTo>
                    <a:cubicBezTo>
                      <a:pt x="38392" y="1593065"/>
                      <a:pt x="38129" y="1592626"/>
                      <a:pt x="37777" y="1592450"/>
                    </a:cubicBezTo>
                    <a:cubicBezTo>
                      <a:pt x="37601" y="1592362"/>
                      <a:pt x="36899" y="1592450"/>
                      <a:pt x="36899" y="1592538"/>
                    </a:cubicBezTo>
                    <a:cubicBezTo>
                      <a:pt x="36547" y="1594558"/>
                      <a:pt x="36284" y="1596579"/>
                      <a:pt x="36108" y="1598600"/>
                    </a:cubicBezTo>
                    <a:cubicBezTo>
                      <a:pt x="36108" y="1598863"/>
                      <a:pt x="37250" y="1599215"/>
                      <a:pt x="37777" y="1599478"/>
                    </a:cubicBezTo>
                    <a:cubicBezTo>
                      <a:pt x="38129" y="1598336"/>
                      <a:pt x="38392" y="1597106"/>
                      <a:pt x="38656" y="1593329"/>
                    </a:cubicBezTo>
                    <a:moveTo>
                      <a:pt x="42609" y="1631369"/>
                    </a:moveTo>
                    <a:cubicBezTo>
                      <a:pt x="42258" y="1632775"/>
                      <a:pt x="41906" y="1634181"/>
                      <a:pt x="41643" y="1635586"/>
                    </a:cubicBezTo>
                    <a:cubicBezTo>
                      <a:pt x="41643" y="1635586"/>
                      <a:pt x="42697" y="1635850"/>
                      <a:pt x="43312" y="1636026"/>
                    </a:cubicBezTo>
                    <a:cubicBezTo>
                      <a:pt x="43488" y="1634883"/>
                      <a:pt x="43663" y="1633829"/>
                      <a:pt x="42609" y="1631369"/>
                    </a:cubicBezTo>
                    <a:moveTo>
                      <a:pt x="3115383" y="1675911"/>
                    </a:moveTo>
                    <a:cubicBezTo>
                      <a:pt x="3116525" y="1675648"/>
                      <a:pt x="3117579" y="1675472"/>
                      <a:pt x="3118721" y="1675208"/>
                    </a:cubicBezTo>
                    <a:cubicBezTo>
                      <a:pt x="3118545" y="1674681"/>
                      <a:pt x="3118282" y="1673539"/>
                      <a:pt x="3118282" y="1673627"/>
                    </a:cubicBezTo>
                    <a:cubicBezTo>
                      <a:pt x="3116788" y="1673890"/>
                      <a:pt x="3115471" y="1674242"/>
                      <a:pt x="3115383" y="1675911"/>
                    </a:cubicBezTo>
                    <a:moveTo>
                      <a:pt x="50516" y="1558011"/>
                    </a:moveTo>
                    <a:cubicBezTo>
                      <a:pt x="50165" y="1559417"/>
                      <a:pt x="49813" y="1560823"/>
                      <a:pt x="49550" y="1562228"/>
                    </a:cubicBezTo>
                    <a:cubicBezTo>
                      <a:pt x="49550" y="1562228"/>
                      <a:pt x="50604" y="1562492"/>
                      <a:pt x="51131" y="1562668"/>
                    </a:cubicBezTo>
                    <a:cubicBezTo>
                      <a:pt x="51307" y="1561525"/>
                      <a:pt x="51570" y="1560383"/>
                      <a:pt x="50516" y="1558011"/>
                    </a:cubicBezTo>
                    <a:moveTo>
                      <a:pt x="28201" y="1687771"/>
                    </a:moveTo>
                    <a:cubicBezTo>
                      <a:pt x="26795" y="1687420"/>
                      <a:pt x="25390" y="1687069"/>
                      <a:pt x="23984" y="1686805"/>
                    </a:cubicBezTo>
                    <a:cubicBezTo>
                      <a:pt x="23984" y="1686805"/>
                      <a:pt x="23721" y="1687859"/>
                      <a:pt x="23545" y="1688386"/>
                    </a:cubicBezTo>
                    <a:cubicBezTo>
                      <a:pt x="24687" y="1688562"/>
                      <a:pt x="25741" y="1688826"/>
                      <a:pt x="28201" y="1687771"/>
                    </a:cubicBezTo>
                    <a:moveTo>
                      <a:pt x="3138927" y="1513382"/>
                    </a:moveTo>
                    <a:cubicBezTo>
                      <a:pt x="3137786" y="1513645"/>
                      <a:pt x="3136731" y="1513821"/>
                      <a:pt x="3135589" y="1514084"/>
                    </a:cubicBezTo>
                    <a:cubicBezTo>
                      <a:pt x="3135765" y="1514612"/>
                      <a:pt x="3136028" y="1515754"/>
                      <a:pt x="3136028" y="1515666"/>
                    </a:cubicBezTo>
                    <a:cubicBezTo>
                      <a:pt x="3137522" y="1515490"/>
                      <a:pt x="3138840" y="1515051"/>
                      <a:pt x="3138927" y="1513382"/>
                    </a:cubicBezTo>
                    <a:moveTo>
                      <a:pt x="1078229" y="110708"/>
                    </a:moveTo>
                    <a:cubicBezTo>
                      <a:pt x="1078669" y="111587"/>
                      <a:pt x="1079108" y="112465"/>
                      <a:pt x="1079547" y="113344"/>
                    </a:cubicBezTo>
                    <a:cubicBezTo>
                      <a:pt x="1079987" y="112465"/>
                      <a:pt x="1080426" y="111587"/>
                      <a:pt x="1078229" y="110708"/>
                    </a:cubicBezTo>
                    <a:moveTo>
                      <a:pt x="1139815" y="64849"/>
                    </a:moveTo>
                    <a:cubicBezTo>
                      <a:pt x="1138409" y="64497"/>
                      <a:pt x="1137004" y="64146"/>
                      <a:pt x="1135598" y="63882"/>
                    </a:cubicBezTo>
                    <a:cubicBezTo>
                      <a:pt x="1135598" y="63882"/>
                      <a:pt x="1135334" y="64936"/>
                      <a:pt x="1135159" y="65464"/>
                    </a:cubicBezTo>
                    <a:cubicBezTo>
                      <a:pt x="1136301" y="65727"/>
                      <a:pt x="1137443" y="65903"/>
                      <a:pt x="1139815" y="64849"/>
                    </a:cubicBezTo>
                    <a:moveTo>
                      <a:pt x="3049844" y="1141145"/>
                    </a:moveTo>
                    <a:cubicBezTo>
                      <a:pt x="3048702" y="1141409"/>
                      <a:pt x="3047647" y="1141584"/>
                      <a:pt x="3046505" y="1141848"/>
                    </a:cubicBezTo>
                    <a:cubicBezTo>
                      <a:pt x="3046681" y="1142375"/>
                      <a:pt x="3046945" y="1143517"/>
                      <a:pt x="3046945" y="1143429"/>
                    </a:cubicBezTo>
                    <a:cubicBezTo>
                      <a:pt x="3048350" y="1143166"/>
                      <a:pt x="3049756" y="1142814"/>
                      <a:pt x="3049844" y="1141145"/>
                    </a:cubicBezTo>
                    <a:moveTo>
                      <a:pt x="28201" y="1824120"/>
                    </a:moveTo>
                    <a:cubicBezTo>
                      <a:pt x="28465" y="1825262"/>
                      <a:pt x="28640" y="1826317"/>
                      <a:pt x="28904" y="1827459"/>
                    </a:cubicBezTo>
                    <a:cubicBezTo>
                      <a:pt x="29431" y="1827283"/>
                      <a:pt x="30573" y="1827020"/>
                      <a:pt x="30485" y="1827020"/>
                    </a:cubicBezTo>
                    <a:cubicBezTo>
                      <a:pt x="30222" y="1825526"/>
                      <a:pt x="29870" y="1824120"/>
                      <a:pt x="28201" y="1824120"/>
                    </a:cubicBezTo>
                    <a:moveTo>
                      <a:pt x="1395469" y="50441"/>
                    </a:moveTo>
                    <a:cubicBezTo>
                      <a:pt x="1395909" y="51319"/>
                      <a:pt x="1396348" y="52198"/>
                      <a:pt x="1396787" y="53076"/>
                    </a:cubicBezTo>
                    <a:cubicBezTo>
                      <a:pt x="1397226" y="52198"/>
                      <a:pt x="1397666" y="51319"/>
                      <a:pt x="1395469" y="50441"/>
                    </a:cubicBezTo>
                    <a:moveTo>
                      <a:pt x="3082613" y="1278724"/>
                    </a:moveTo>
                    <a:cubicBezTo>
                      <a:pt x="3083492" y="1278285"/>
                      <a:pt x="3084370" y="1277846"/>
                      <a:pt x="3085249" y="1277406"/>
                    </a:cubicBezTo>
                    <a:cubicBezTo>
                      <a:pt x="3084370" y="1276967"/>
                      <a:pt x="3083492" y="1276528"/>
                      <a:pt x="3082613" y="1278724"/>
                    </a:cubicBezTo>
                    <a:moveTo>
                      <a:pt x="57017" y="1294450"/>
                    </a:moveTo>
                    <a:cubicBezTo>
                      <a:pt x="58423" y="1294801"/>
                      <a:pt x="59828" y="1295153"/>
                      <a:pt x="61234" y="1295416"/>
                    </a:cubicBezTo>
                    <a:cubicBezTo>
                      <a:pt x="61234" y="1295416"/>
                      <a:pt x="61498" y="1294362"/>
                      <a:pt x="61673" y="1293747"/>
                    </a:cubicBezTo>
                    <a:cubicBezTo>
                      <a:pt x="60531" y="1293659"/>
                      <a:pt x="59477" y="1293396"/>
                      <a:pt x="57017" y="1294450"/>
                    </a:cubicBezTo>
                    <a:moveTo>
                      <a:pt x="2794189" y="628518"/>
                    </a:moveTo>
                    <a:cubicBezTo>
                      <a:pt x="2792784" y="628167"/>
                      <a:pt x="2791378" y="627816"/>
                      <a:pt x="2789972" y="627552"/>
                    </a:cubicBezTo>
                    <a:cubicBezTo>
                      <a:pt x="2789972" y="627552"/>
                      <a:pt x="2789709" y="628606"/>
                      <a:pt x="2789533" y="629133"/>
                    </a:cubicBezTo>
                    <a:cubicBezTo>
                      <a:pt x="2790675" y="629397"/>
                      <a:pt x="2791817" y="629661"/>
                      <a:pt x="2794189" y="628518"/>
                    </a:cubicBezTo>
                    <a:moveTo>
                      <a:pt x="54381" y="1401983"/>
                    </a:moveTo>
                    <a:cubicBezTo>
                      <a:pt x="54909" y="1402335"/>
                      <a:pt x="55436" y="1402686"/>
                      <a:pt x="55963" y="1403037"/>
                    </a:cubicBezTo>
                    <a:cubicBezTo>
                      <a:pt x="55875" y="1402247"/>
                      <a:pt x="55787" y="1401456"/>
                      <a:pt x="54381" y="1401983"/>
                    </a:cubicBezTo>
                    <a:moveTo>
                      <a:pt x="51746" y="1407254"/>
                    </a:moveTo>
                    <a:cubicBezTo>
                      <a:pt x="51219" y="1406903"/>
                      <a:pt x="50692" y="1406551"/>
                      <a:pt x="50165" y="1406200"/>
                    </a:cubicBezTo>
                    <a:cubicBezTo>
                      <a:pt x="50340" y="1406991"/>
                      <a:pt x="50428" y="1407781"/>
                      <a:pt x="51746" y="1407254"/>
                    </a:cubicBezTo>
                    <a:moveTo>
                      <a:pt x="3103523" y="1297086"/>
                    </a:moveTo>
                    <a:cubicBezTo>
                      <a:pt x="3104050" y="1297437"/>
                      <a:pt x="3104577" y="1297789"/>
                      <a:pt x="3105104" y="1298140"/>
                    </a:cubicBezTo>
                    <a:cubicBezTo>
                      <a:pt x="3105016" y="1297349"/>
                      <a:pt x="3104928" y="1296559"/>
                      <a:pt x="3103523" y="1297086"/>
                    </a:cubicBezTo>
                    <a:moveTo>
                      <a:pt x="3094386" y="1240771"/>
                    </a:moveTo>
                    <a:cubicBezTo>
                      <a:pt x="3094737" y="1240244"/>
                      <a:pt x="3095088" y="1239717"/>
                      <a:pt x="3095440" y="1239190"/>
                    </a:cubicBezTo>
                    <a:cubicBezTo>
                      <a:pt x="3094649" y="1239278"/>
                      <a:pt x="3093859" y="1239366"/>
                      <a:pt x="3094386" y="1240771"/>
                    </a:cubicBezTo>
                    <a:moveTo>
                      <a:pt x="57017" y="1451796"/>
                    </a:moveTo>
                    <a:cubicBezTo>
                      <a:pt x="56490" y="1451445"/>
                      <a:pt x="55963" y="1451093"/>
                      <a:pt x="55436" y="1450742"/>
                    </a:cubicBezTo>
                    <a:cubicBezTo>
                      <a:pt x="55524" y="1451533"/>
                      <a:pt x="55611" y="1452323"/>
                      <a:pt x="57017" y="1451796"/>
                    </a:cubicBezTo>
                    <a:moveTo>
                      <a:pt x="3107476" y="1455750"/>
                    </a:moveTo>
                    <a:cubicBezTo>
                      <a:pt x="3107827" y="1455222"/>
                      <a:pt x="3108179" y="1454695"/>
                      <a:pt x="3108530" y="1454168"/>
                    </a:cubicBezTo>
                    <a:cubicBezTo>
                      <a:pt x="3107739" y="1454256"/>
                      <a:pt x="3106949" y="1454344"/>
                      <a:pt x="3107476" y="1455750"/>
                    </a:cubicBezTo>
                    <a:moveTo>
                      <a:pt x="133098" y="1095198"/>
                    </a:moveTo>
                    <a:cubicBezTo>
                      <a:pt x="132571" y="1094846"/>
                      <a:pt x="132044" y="1094495"/>
                      <a:pt x="131517" y="1094143"/>
                    </a:cubicBezTo>
                    <a:cubicBezTo>
                      <a:pt x="131605" y="1094934"/>
                      <a:pt x="131693" y="1095725"/>
                      <a:pt x="133098" y="1095198"/>
                    </a:cubicBezTo>
                    <a:moveTo>
                      <a:pt x="631229" y="327004"/>
                    </a:moveTo>
                    <a:cubicBezTo>
                      <a:pt x="631756" y="327356"/>
                      <a:pt x="632284" y="327707"/>
                      <a:pt x="632811" y="328059"/>
                    </a:cubicBezTo>
                    <a:cubicBezTo>
                      <a:pt x="632723" y="327268"/>
                      <a:pt x="632635" y="326477"/>
                      <a:pt x="631229" y="327004"/>
                    </a:cubicBezTo>
                    <a:moveTo>
                      <a:pt x="20294" y="1564513"/>
                    </a:moveTo>
                    <a:cubicBezTo>
                      <a:pt x="19767" y="1564161"/>
                      <a:pt x="19240" y="1563810"/>
                      <a:pt x="18713" y="1563458"/>
                    </a:cubicBezTo>
                    <a:cubicBezTo>
                      <a:pt x="18801" y="1564249"/>
                      <a:pt x="18889" y="1565040"/>
                      <a:pt x="20294" y="1564513"/>
                    </a:cubicBezTo>
                    <a:moveTo>
                      <a:pt x="43927" y="1567148"/>
                    </a:moveTo>
                    <a:cubicBezTo>
                      <a:pt x="44454" y="1567500"/>
                      <a:pt x="44981" y="1567851"/>
                      <a:pt x="45508" y="1568202"/>
                    </a:cubicBezTo>
                    <a:cubicBezTo>
                      <a:pt x="45420" y="1567412"/>
                      <a:pt x="45333" y="1566621"/>
                      <a:pt x="43927" y="1567148"/>
                    </a:cubicBezTo>
                    <a:moveTo>
                      <a:pt x="2246245" y="169746"/>
                    </a:moveTo>
                    <a:cubicBezTo>
                      <a:pt x="2245718" y="169395"/>
                      <a:pt x="2245191" y="169043"/>
                      <a:pt x="2244664" y="168692"/>
                    </a:cubicBezTo>
                    <a:cubicBezTo>
                      <a:pt x="2244752" y="169482"/>
                      <a:pt x="2244840" y="170273"/>
                      <a:pt x="2246245" y="169746"/>
                    </a:cubicBezTo>
                    <a:moveTo>
                      <a:pt x="3141563" y="1634005"/>
                    </a:moveTo>
                    <a:cubicBezTo>
                      <a:pt x="3141212" y="1634532"/>
                      <a:pt x="3140860" y="1635059"/>
                      <a:pt x="3140509" y="1635586"/>
                    </a:cubicBezTo>
                    <a:cubicBezTo>
                      <a:pt x="3141300" y="1635498"/>
                      <a:pt x="3142090" y="1635410"/>
                      <a:pt x="3141563" y="1634005"/>
                    </a:cubicBezTo>
                    <a:moveTo>
                      <a:pt x="958924" y="164475"/>
                    </a:moveTo>
                    <a:cubicBezTo>
                      <a:pt x="959451" y="164826"/>
                      <a:pt x="959978" y="165178"/>
                      <a:pt x="960505" y="165529"/>
                    </a:cubicBezTo>
                    <a:cubicBezTo>
                      <a:pt x="960417" y="164738"/>
                      <a:pt x="960330" y="163948"/>
                      <a:pt x="958924" y="164475"/>
                    </a:cubicBezTo>
                    <a:moveTo>
                      <a:pt x="2091535" y="122569"/>
                    </a:moveTo>
                    <a:cubicBezTo>
                      <a:pt x="2091008" y="122217"/>
                      <a:pt x="2090481" y="121866"/>
                      <a:pt x="2089953" y="121514"/>
                    </a:cubicBezTo>
                    <a:cubicBezTo>
                      <a:pt x="2090041" y="122305"/>
                      <a:pt x="2090129" y="123096"/>
                      <a:pt x="2091535" y="122569"/>
                    </a:cubicBezTo>
                    <a:moveTo>
                      <a:pt x="1072958" y="118615"/>
                    </a:moveTo>
                    <a:cubicBezTo>
                      <a:pt x="1072607" y="119142"/>
                      <a:pt x="1072255" y="119669"/>
                      <a:pt x="1071904" y="120196"/>
                    </a:cubicBezTo>
                    <a:cubicBezTo>
                      <a:pt x="1072695" y="120109"/>
                      <a:pt x="1073485" y="120021"/>
                      <a:pt x="1072958" y="118615"/>
                    </a:cubicBezTo>
                    <a:moveTo>
                      <a:pt x="164550" y="930033"/>
                    </a:moveTo>
                    <a:cubicBezTo>
                      <a:pt x="165077" y="930384"/>
                      <a:pt x="165604" y="930735"/>
                      <a:pt x="166131" y="931087"/>
                    </a:cubicBezTo>
                    <a:cubicBezTo>
                      <a:pt x="166044" y="930296"/>
                      <a:pt x="165956" y="929505"/>
                      <a:pt x="164550" y="930033"/>
                    </a:cubicBezTo>
                    <a:moveTo>
                      <a:pt x="47880" y="1720541"/>
                    </a:moveTo>
                    <a:cubicBezTo>
                      <a:pt x="48232" y="1720014"/>
                      <a:pt x="48583" y="1719487"/>
                      <a:pt x="48935" y="1718959"/>
                    </a:cubicBezTo>
                    <a:cubicBezTo>
                      <a:pt x="48144" y="1719047"/>
                      <a:pt x="47353" y="1719135"/>
                      <a:pt x="47880" y="1720541"/>
                    </a:cubicBezTo>
                    <a:moveTo>
                      <a:pt x="256269" y="806862"/>
                    </a:moveTo>
                    <a:cubicBezTo>
                      <a:pt x="256797" y="807213"/>
                      <a:pt x="257324" y="807564"/>
                      <a:pt x="257851" y="807916"/>
                    </a:cubicBezTo>
                    <a:cubicBezTo>
                      <a:pt x="257763" y="807125"/>
                      <a:pt x="257675" y="806334"/>
                      <a:pt x="256269" y="806862"/>
                    </a:cubicBezTo>
                    <a:moveTo>
                      <a:pt x="3129791" y="1776855"/>
                    </a:moveTo>
                    <a:cubicBezTo>
                      <a:pt x="3130318" y="1777206"/>
                      <a:pt x="3130845" y="1777558"/>
                      <a:pt x="3131372" y="1777909"/>
                    </a:cubicBezTo>
                    <a:cubicBezTo>
                      <a:pt x="3131284" y="1777119"/>
                      <a:pt x="3131196" y="1776328"/>
                      <a:pt x="3129791" y="1776855"/>
                    </a:cubicBezTo>
                    <a:moveTo>
                      <a:pt x="1138497" y="92347"/>
                    </a:moveTo>
                    <a:cubicBezTo>
                      <a:pt x="1138146" y="92874"/>
                      <a:pt x="1137794" y="93401"/>
                      <a:pt x="1137443" y="93928"/>
                    </a:cubicBezTo>
                    <a:cubicBezTo>
                      <a:pt x="1138234" y="93840"/>
                      <a:pt x="1139024" y="93753"/>
                      <a:pt x="1138497" y="92347"/>
                    </a:cubicBezTo>
                    <a:moveTo>
                      <a:pt x="1851694" y="58260"/>
                    </a:moveTo>
                    <a:cubicBezTo>
                      <a:pt x="1852046" y="57732"/>
                      <a:pt x="1852397" y="57205"/>
                      <a:pt x="1852748" y="56678"/>
                    </a:cubicBezTo>
                    <a:cubicBezTo>
                      <a:pt x="1851958" y="56854"/>
                      <a:pt x="1851167" y="56942"/>
                      <a:pt x="1851694" y="58260"/>
                    </a:cubicBezTo>
                    <a:moveTo>
                      <a:pt x="2955401" y="868447"/>
                    </a:moveTo>
                    <a:cubicBezTo>
                      <a:pt x="2955752" y="867920"/>
                      <a:pt x="2956104" y="867393"/>
                      <a:pt x="2956455" y="866866"/>
                    </a:cubicBezTo>
                    <a:cubicBezTo>
                      <a:pt x="2955665" y="866954"/>
                      <a:pt x="2954874" y="867041"/>
                      <a:pt x="2955401" y="868447"/>
                    </a:cubicBezTo>
                    <a:moveTo>
                      <a:pt x="3106158" y="1826668"/>
                    </a:moveTo>
                    <a:cubicBezTo>
                      <a:pt x="3106685" y="1827020"/>
                      <a:pt x="3107212" y="1827371"/>
                      <a:pt x="3107739" y="1827722"/>
                    </a:cubicBezTo>
                    <a:cubicBezTo>
                      <a:pt x="3107652" y="1826932"/>
                      <a:pt x="3107564" y="1826141"/>
                      <a:pt x="3106158" y="1826668"/>
                    </a:cubicBezTo>
                    <a:moveTo>
                      <a:pt x="1308933" y="58260"/>
                    </a:moveTo>
                    <a:cubicBezTo>
                      <a:pt x="1309285" y="57732"/>
                      <a:pt x="1309636" y="57205"/>
                      <a:pt x="1309988" y="56678"/>
                    </a:cubicBezTo>
                    <a:cubicBezTo>
                      <a:pt x="1309197" y="56854"/>
                      <a:pt x="1308406" y="56942"/>
                      <a:pt x="1308933" y="58260"/>
                    </a:cubicBezTo>
                    <a:moveTo>
                      <a:pt x="57017" y="1850301"/>
                    </a:moveTo>
                    <a:cubicBezTo>
                      <a:pt x="56490" y="1849949"/>
                      <a:pt x="55963" y="1849598"/>
                      <a:pt x="55436" y="1849247"/>
                    </a:cubicBezTo>
                    <a:cubicBezTo>
                      <a:pt x="55524" y="1850037"/>
                      <a:pt x="55611" y="1850828"/>
                      <a:pt x="57017" y="1850301"/>
                    </a:cubicBezTo>
                    <a:moveTo>
                      <a:pt x="1695666" y="33397"/>
                    </a:moveTo>
                    <a:cubicBezTo>
                      <a:pt x="1695139" y="33046"/>
                      <a:pt x="1694611" y="32694"/>
                      <a:pt x="1694084" y="32343"/>
                    </a:cubicBezTo>
                    <a:cubicBezTo>
                      <a:pt x="1694172" y="33133"/>
                      <a:pt x="1694260" y="33924"/>
                      <a:pt x="1695666" y="33397"/>
                    </a:cubicBezTo>
                    <a:close/>
                    <a:moveTo>
                      <a:pt x="3125047" y="1910656"/>
                    </a:moveTo>
                    <a:cubicBezTo>
                      <a:pt x="3124871" y="1910656"/>
                      <a:pt x="3124783" y="1910656"/>
                      <a:pt x="3124607" y="1910656"/>
                    </a:cubicBezTo>
                    <a:cubicBezTo>
                      <a:pt x="3119512" y="1910569"/>
                      <a:pt x="3114328" y="1910569"/>
                      <a:pt x="3109233" y="1910569"/>
                    </a:cubicBezTo>
                    <a:cubicBezTo>
                      <a:pt x="3103083" y="1910569"/>
                      <a:pt x="3096758" y="1910569"/>
                      <a:pt x="3090432" y="1910393"/>
                    </a:cubicBezTo>
                    <a:cubicBezTo>
                      <a:pt x="3086391" y="1910217"/>
                      <a:pt x="3080768" y="1908284"/>
                      <a:pt x="3077781" y="1904155"/>
                    </a:cubicBezTo>
                    <a:cubicBezTo>
                      <a:pt x="3075146" y="1900465"/>
                      <a:pt x="3074970" y="1893613"/>
                      <a:pt x="3077430" y="1883773"/>
                    </a:cubicBezTo>
                    <a:cubicBezTo>
                      <a:pt x="3080065" y="1873143"/>
                      <a:pt x="3083316" y="1869365"/>
                      <a:pt x="3085425" y="1867784"/>
                    </a:cubicBezTo>
                    <a:cubicBezTo>
                      <a:pt x="3082174" y="1855660"/>
                      <a:pt x="3082701" y="1843887"/>
                      <a:pt x="3087006" y="1832906"/>
                    </a:cubicBezTo>
                    <a:cubicBezTo>
                      <a:pt x="3087621" y="1831412"/>
                      <a:pt x="3088851" y="1829655"/>
                      <a:pt x="3091311" y="1828513"/>
                    </a:cubicBezTo>
                    <a:cubicBezTo>
                      <a:pt x="3086830" y="1816126"/>
                      <a:pt x="3091486" y="1805232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3859" y="1785992"/>
                      <a:pt x="3091926" y="1774219"/>
                      <a:pt x="3096934" y="1762008"/>
                    </a:cubicBezTo>
                    <a:cubicBezTo>
                      <a:pt x="3096846" y="1761656"/>
                      <a:pt x="3096758" y="1761217"/>
                      <a:pt x="3096670" y="1760866"/>
                    </a:cubicBezTo>
                    <a:cubicBezTo>
                      <a:pt x="3096494" y="1760251"/>
                      <a:pt x="3096318" y="1759548"/>
                      <a:pt x="3096143" y="1758933"/>
                    </a:cubicBezTo>
                    <a:cubicBezTo>
                      <a:pt x="3095967" y="1758318"/>
                      <a:pt x="3095703" y="1757527"/>
                      <a:pt x="3095440" y="1756737"/>
                    </a:cubicBezTo>
                    <a:cubicBezTo>
                      <a:pt x="3095264" y="1756209"/>
                      <a:pt x="3095088" y="1755682"/>
                      <a:pt x="3094913" y="1755155"/>
                    </a:cubicBezTo>
                    <a:lnTo>
                      <a:pt x="3089729" y="1739956"/>
                    </a:lnTo>
                    <a:lnTo>
                      <a:pt x="3101150" y="1745667"/>
                    </a:lnTo>
                    <a:cubicBezTo>
                      <a:pt x="3100887" y="1744174"/>
                      <a:pt x="3100535" y="1742768"/>
                      <a:pt x="3100008" y="1741626"/>
                    </a:cubicBezTo>
                    <a:cubicBezTo>
                      <a:pt x="3094649" y="1729063"/>
                      <a:pt x="3100184" y="1718696"/>
                      <a:pt x="3103786" y="1712722"/>
                    </a:cubicBezTo>
                    <a:cubicBezTo>
                      <a:pt x="3097988" y="1704991"/>
                      <a:pt x="3099130" y="1696732"/>
                      <a:pt x="3100008" y="1689968"/>
                    </a:cubicBezTo>
                    <a:cubicBezTo>
                      <a:pt x="3100272" y="1687859"/>
                      <a:pt x="3100535" y="1685926"/>
                      <a:pt x="3100623" y="1684082"/>
                    </a:cubicBezTo>
                    <a:cubicBezTo>
                      <a:pt x="3100711" y="1681797"/>
                      <a:pt x="3101150" y="1679689"/>
                      <a:pt x="3101590" y="1677932"/>
                    </a:cubicBezTo>
                    <a:cubicBezTo>
                      <a:pt x="3101853" y="1676878"/>
                      <a:pt x="3102117" y="1675823"/>
                      <a:pt x="3102205" y="1674945"/>
                    </a:cubicBezTo>
                    <a:cubicBezTo>
                      <a:pt x="3102029" y="1674681"/>
                      <a:pt x="3101853" y="1674330"/>
                      <a:pt x="3101678" y="1674066"/>
                    </a:cubicBezTo>
                    <a:cubicBezTo>
                      <a:pt x="3101326" y="1673451"/>
                      <a:pt x="3100887" y="1672661"/>
                      <a:pt x="3100535" y="1671870"/>
                    </a:cubicBezTo>
                    <a:lnTo>
                      <a:pt x="3094649" y="1658780"/>
                    </a:lnTo>
                    <a:lnTo>
                      <a:pt x="3104137" y="1661591"/>
                    </a:lnTo>
                    <a:cubicBezTo>
                      <a:pt x="3103698" y="1659131"/>
                      <a:pt x="3103698" y="1656847"/>
                      <a:pt x="3103698" y="1654826"/>
                    </a:cubicBezTo>
                    <a:cubicBezTo>
                      <a:pt x="3103698" y="1651663"/>
                      <a:pt x="3103698" y="1649643"/>
                      <a:pt x="3102732" y="1648237"/>
                    </a:cubicBezTo>
                    <a:cubicBezTo>
                      <a:pt x="3098075" y="1641472"/>
                      <a:pt x="3100008" y="1634532"/>
                      <a:pt x="3101414" y="1629524"/>
                    </a:cubicBezTo>
                    <a:cubicBezTo>
                      <a:pt x="3102029" y="1627328"/>
                      <a:pt x="3102556" y="1625307"/>
                      <a:pt x="3102556" y="1623638"/>
                    </a:cubicBezTo>
                    <a:cubicBezTo>
                      <a:pt x="3102556" y="1620915"/>
                      <a:pt x="3103874" y="1618718"/>
                      <a:pt x="3104752" y="1617488"/>
                    </a:cubicBezTo>
                    <a:cubicBezTo>
                      <a:pt x="3104313" y="1614062"/>
                      <a:pt x="3103786" y="1610724"/>
                      <a:pt x="3103171" y="1607122"/>
                    </a:cubicBezTo>
                    <a:cubicBezTo>
                      <a:pt x="3102556" y="1603432"/>
                      <a:pt x="3101941" y="1599566"/>
                      <a:pt x="3101414" y="1595701"/>
                    </a:cubicBezTo>
                    <a:cubicBezTo>
                      <a:pt x="3101238" y="1594295"/>
                      <a:pt x="3101150" y="1592889"/>
                      <a:pt x="3101063" y="1591396"/>
                    </a:cubicBezTo>
                    <a:lnTo>
                      <a:pt x="3098427" y="1589727"/>
                    </a:lnTo>
                    <a:lnTo>
                      <a:pt x="3101063" y="1589902"/>
                    </a:lnTo>
                    <a:cubicBezTo>
                      <a:pt x="3100975" y="1586915"/>
                      <a:pt x="3101063" y="1584016"/>
                      <a:pt x="3101238" y="1581293"/>
                    </a:cubicBezTo>
                    <a:cubicBezTo>
                      <a:pt x="3101414" y="1578306"/>
                      <a:pt x="3103171" y="1576461"/>
                      <a:pt x="3104577" y="1575318"/>
                    </a:cubicBezTo>
                    <a:cubicBezTo>
                      <a:pt x="3101326" y="1568378"/>
                      <a:pt x="3100448" y="1561262"/>
                      <a:pt x="3101765" y="1554146"/>
                    </a:cubicBezTo>
                    <a:lnTo>
                      <a:pt x="3101502" y="1553970"/>
                    </a:lnTo>
                    <a:lnTo>
                      <a:pt x="3101853" y="1553706"/>
                    </a:lnTo>
                    <a:cubicBezTo>
                      <a:pt x="3102556" y="1550456"/>
                      <a:pt x="3103698" y="1547117"/>
                      <a:pt x="3105280" y="1543867"/>
                    </a:cubicBezTo>
                    <a:cubicBezTo>
                      <a:pt x="3100448" y="1537278"/>
                      <a:pt x="3098691" y="1530601"/>
                      <a:pt x="3100008" y="1523748"/>
                    </a:cubicBezTo>
                    <a:cubicBezTo>
                      <a:pt x="3100184" y="1522958"/>
                      <a:pt x="3099833" y="1521640"/>
                      <a:pt x="3099481" y="1520059"/>
                    </a:cubicBezTo>
                    <a:cubicBezTo>
                      <a:pt x="3098778" y="1516896"/>
                      <a:pt x="3097812" y="1512591"/>
                      <a:pt x="3099833" y="1507583"/>
                    </a:cubicBezTo>
                    <a:cubicBezTo>
                      <a:pt x="3099833" y="1506793"/>
                      <a:pt x="3099306" y="1505035"/>
                      <a:pt x="3098954" y="1503893"/>
                    </a:cubicBezTo>
                    <a:cubicBezTo>
                      <a:pt x="3098515" y="1502488"/>
                      <a:pt x="3098163" y="1500994"/>
                      <a:pt x="3097900" y="1499413"/>
                    </a:cubicBezTo>
                    <a:lnTo>
                      <a:pt x="3096758" y="1492824"/>
                    </a:lnTo>
                    <a:lnTo>
                      <a:pt x="3099745" y="1492385"/>
                    </a:lnTo>
                    <a:cubicBezTo>
                      <a:pt x="3097021" y="1486059"/>
                      <a:pt x="3095967" y="1479646"/>
                      <a:pt x="3095001" y="1473496"/>
                    </a:cubicBezTo>
                    <a:cubicBezTo>
                      <a:pt x="3094298" y="1469455"/>
                      <a:pt x="3093683" y="1465589"/>
                      <a:pt x="3092629" y="1461899"/>
                    </a:cubicBezTo>
                    <a:cubicBezTo>
                      <a:pt x="3090520" y="1454520"/>
                      <a:pt x="3090784" y="1449248"/>
                      <a:pt x="3093595" y="1445822"/>
                    </a:cubicBezTo>
                    <a:cubicBezTo>
                      <a:pt x="3094737" y="1444416"/>
                      <a:pt x="3094825" y="1443977"/>
                      <a:pt x="3093419" y="1440024"/>
                    </a:cubicBezTo>
                    <a:cubicBezTo>
                      <a:pt x="3092892" y="1438442"/>
                      <a:pt x="3092277" y="1436685"/>
                      <a:pt x="3091926" y="1434665"/>
                    </a:cubicBezTo>
                    <a:cubicBezTo>
                      <a:pt x="3089905" y="1422453"/>
                      <a:pt x="3088236" y="1410153"/>
                      <a:pt x="3086654" y="1398645"/>
                    </a:cubicBezTo>
                    <a:cubicBezTo>
                      <a:pt x="3086303" y="1396097"/>
                      <a:pt x="3087006" y="1393900"/>
                      <a:pt x="3087533" y="1392495"/>
                    </a:cubicBezTo>
                    <a:cubicBezTo>
                      <a:pt x="3087621" y="1392143"/>
                      <a:pt x="3087797" y="1391880"/>
                      <a:pt x="3087797" y="1391528"/>
                    </a:cubicBezTo>
                    <a:lnTo>
                      <a:pt x="3088851" y="1387224"/>
                    </a:lnTo>
                    <a:cubicBezTo>
                      <a:pt x="3088236" y="1386345"/>
                      <a:pt x="3087621" y="1385554"/>
                      <a:pt x="3086918" y="1384764"/>
                    </a:cubicBezTo>
                    <a:cubicBezTo>
                      <a:pt x="3086742" y="1384676"/>
                      <a:pt x="3086654" y="1384588"/>
                      <a:pt x="3086567" y="1384500"/>
                    </a:cubicBezTo>
                    <a:cubicBezTo>
                      <a:pt x="3080593" y="1380986"/>
                      <a:pt x="3081295" y="1375627"/>
                      <a:pt x="3082877" y="1371761"/>
                    </a:cubicBezTo>
                    <a:cubicBezTo>
                      <a:pt x="3084282" y="1368423"/>
                      <a:pt x="3084985" y="1364469"/>
                      <a:pt x="3085688" y="1360253"/>
                    </a:cubicBezTo>
                    <a:cubicBezTo>
                      <a:pt x="3085864" y="1359286"/>
                      <a:pt x="3086040" y="1358320"/>
                      <a:pt x="3086215" y="1357353"/>
                    </a:cubicBezTo>
                    <a:cubicBezTo>
                      <a:pt x="3078133" y="1349446"/>
                      <a:pt x="3076903" y="1339431"/>
                      <a:pt x="3075849" y="1330558"/>
                    </a:cubicBezTo>
                    <a:cubicBezTo>
                      <a:pt x="3075146" y="1324760"/>
                      <a:pt x="3074531" y="1319225"/>
                      <a:pt x="3071983" y="1314920"/>
                    </a:cubicBezTo>
                    <a:cubicBezTo>
                      <a:pt x="3068644" y="1309122"/>
                      <a:pt x="3072247" y="1305520"/>
                      <a:pt x="3073037" y="1304905"/>
                    </a:cubicBezTo>
                    <a:cubicBezTo>
                      <a:pt x="3073476" y="1304553"/>
                      <a:pt x="3073916" y="1304202"/>
                      <a:pt x="3074443" y="1303938"/>
                    </a:cubicBezTo>
                    <a:cubicBezTo>
                      <a:pt x="3070402" y="1300424"/>
                      <a:pt x="3066536" y="1294450"/>
                      <a:pt x="3068381" y="1285138"/>
                    </a:cubicBezTo>
                    <a:cubicBezTo>
                      <a:pt x="3068205" y="1284874"/>
                      <a:pt x="3068029" y="1284523"/>
                      <a:pt x="3067854" y="1284259"/>
                    </a:cubicBezTo>
                    <a:cubicBezTo>
                      <a:pt x="3064779" y="1278900"/>
                      <a:pt x="3064691" y="1274419"/>
                      <a:pt x="3067678" y="1270730"/>
                    </a:cubicBezTo>
                    <a:cubicBezTo>
                      <a:pt x="3060913" y="1262998"/>
                      <a:pt x="3059596" y="1253862"/>
                      <a:pt x="3058366" y="1245779"/>
                    </a:cubicBezTo>
                    <a:cubicBezTo>
                      <a:pt x="3058102" y="1244198"/>
                      <a:pt x="3057926" y="1242616"/>
                      <a:pt x="3057575" y="1241035"/>
                    </a:cubicBezTo>
                    <a:cubicBezTo>
                      <a:pt x="3057399" y="1239893"/>
                      <a:pt x="3056609" y="1238399"/>
                      <a:pt x="3055818" y="1236906"/>
                    </a:cubicBezTo>
                    <a:cubicBezTo>
                      <a:pt x="3055115" y="1235500"/>
                      <a:pt x="3054236" y="1233919"/>
                      <a:pt x="3053622" y="1232162"/>
                    </a:cubicBezTo>
                    <a:cubicBezTo>
                      <a:pt x="3052743" y="1229790"/>
                      <a:pt x="3053094" y="1227506"/>
                      <a:pt x="3053270" y="1226012"/>
                    </a:cubicBezTo>
                    <a:cubicBezTo>
                      <a:pt x="3053270" y="1225748"/>
                      <a:pt x="3053358" y="1225397"/>
                      <a:pt x="3053358" y="1225133"/>
                    </a:cubicBezTo>
                    <a:lnTo>
                      <a:pt x="3053622" y="1220565"/>
                    </a:lnTo>
                    <a:cubicBezTo>
                      <a:pt x="3048614" y="1212131"/>
                      <a:pt x="3045890" y="1202994"/>
                      <a:pt x="3043167" y="1194033"/>
                    </a:cubicBezTo>
                    <a:cubicBezTo>
                      <a:pt x="3042201" y="1190783"/>
                      <a:pt x="3041146" y="1187444"/>
                      <a:pt x="3040092" y="1184281"/>
                    </a:cubicBezTo>
                    <a:cubicBezTo>
                      <a:pt x="3038686" y="1180240"/>
                      <a:pt x="3041146" y="1176550"/>
                      <a:pt x="3042991" y="1174530"/>
                    </a:cubicBezTo>
                    <a:cubicBezTo>
                      <a:pt x="3034909" y="1169258"/>
                      <a:pt x="3034294" y="1160209"/>
                      <a:pt x="3033942" y="1155553"/>
                    </a:cubicBezTo>
                    <a:cubicBezTo>
                      <a:pt x="3033854" y="1154323"/>
                      <a:pt x="3033503" y="1152918"/>
                      <a:pt x="3033152" y="1151336"/>
                    </a:cubicBezTo>
                    <a:cubicBezTo>
                      <a:pt x="3032449" y="1148174"/>
                      <a:pt x="3031658" y="1144659"/>
                      <a:pt x="3032361" y="1140794"/>
                    </a:cubicBezTo>
                    <a:cubicBezTo>
                      <a:pt x="3032624" y="1139564"/>
                      <a:pt x="3032449" y="1139212"/>
                      <a:pt x="3030516" y="1136840"/>
                    </a:cubicBezTo>
                    <a:cubicBezTo>
                      <a:pt x="3029725" y="1135874"/>
                      <a:pt x="3028847" y="1134820"/>
                      <a:pt x="3027968" y="1133502"/>
                    </a:cubicBezTo>
                    <a:cubicBezTo>
                      <a:pt x="3025772" y="1129988"/>
                      <a:pt x="3024542" y="1126122"/>
                      <a:pt x="3023488" y="1122784"/>
                    </a:cubicBezTo>
                    <a:cubicBezTo>
                      <a:pt x="3023136" y="1121730"/>
                      <a:pt x="3022873" y="1120763"/>
                      <a:pt x="3022521" y="1119709"/>
                    </a:cubicBezTo>
                    <a:cubicBezTo>
                      <a:pt x="3019974" y="1112241"/>
                      <a:pt x="3017953" y="1105828"/>
                      <a:pt x="3016459" y="1098712"/>
                    </a:cubicBezTo>
                    <a:lnTo>
                      <a:pt x="3015844" y="1095637"/>
                    </a:lnTo>
                    <a:lnTo>
                      <a:pt x="3016547" y="1094846"/>
                    </a:lnTo>
                    <a:lnTo>
                      <a:pt x="3016196" y="1093880"/>
                    </a:lnTo>
                    <a:cubicBezTo>
                      <a:pt x="3014087" y="1088257"/>
                      <a:pt x="3011188" y="1082986"/>
                      <a:pt x="3008201" y="1077363"/>
                    </a:cubicBezTo>
                    <a:cubicBezTo>
                      <a:pt x="3005390" y="1072092"/>
                      <a:pt x="3002491" y="1066645"/>
                      <a:pt x="3000118" y="1060847"/>
                    </a:cubicBezTo>
                    <a:cubicBezTo>
                      <a:pt x="2998889" y="1057772"/>
                      <a:pt x="2997483" y="1053204"/>
                      <a:pt x="2999504" y="1048723"/>
                    </a:cubicBezTo>
                    <a:cubicBezTo>
                      <a:pt x="3000118" y="1047405"/>
                      <a:pt x="3000909" y="1046263"/>
                      <a:pt x="3001876" y="1045385"/>
                    </a:cubicBezTo>
                    <a:cubicBezTo>
                      <a:pt x="2989576" y="1035369"/>
                      <a:pt x="2983602" y="1022015"/>
                      <a:pt x="2984217" y="1005763"/>
                    </a:cubicBezTo>
                    <a:cubicBezTo>
                      <a:pt x="2984217" y="1005148"/>
                      <a:pt x="2984129" y="1004445"/>
                      <a:pt x="2984041" y="1003918"/>
                    </a:cubicBezTo>
                    <a:cubicBezTo>
                      <a:pt x="2976398" y="998383"/>
                      <a:pt x="2973060" y="990564"/>
                      <a:pt x="2970248" y="983623"/>
                    </a:cubicBezTo>
                    <a:cubicBezTo>
                      <a:pt x="2968579" y="979670"/>
                      <a:pt x="2966998" y="975892"/>
                      <a:pt x="2964801" y="972905"/>
                    </a:cubicBezTo>
                    <a:cubicBezTo>
                      <a:pt x="2962254" y="969391"/>
                      <a:pt x="2963571" y="965438"/>
                      <a:pt x="2964274" y="963153"/>
                    </a:cubicBezTo>
                    <a:cubicBezTo>
                      <a:pt x="2964450" y="962714"/>
                      <a:pt x="2964626" y="962099"/>
                      <a:pt x="2964714" y="961836"/>
                    </a:cubicBezTo>
                    <a:lnTo>
                      <a:pt x="2964977" y="960606"/>
                    </a:lnTo>
                    <a:cubicBezTo>
                      <a:pt x="2964538" y="960254"/>
                      <a:pt x="2964011" y="959903"/>
                      <a:pt x="2963571" y="959551"/>
                    </a:cubicBezTo>
                    <a:lnTo>
                      <a:pt x="2962869" y="959112"/>
                    </a:lnTo>
                    <a:cubicBezTo>
                      <a:pt x="2959618" y="956828"/>
                      <a:pt x="2955137" y="953753"/>
                      <a:pt x="2955313" y="945934"/>
                    </a:cubicBezTo>
                    <a:cubicBezTo>
                      <a:pt x="2955401" y="942244"/>
                      <a:pt x="2954610" y="938291"/>
                      <a:pt x="2953732" y="934162"/>
                    </a:cubicBezTo>
                    <a:cubicBezTo>
                      <a:pt x="2953556" y="933195"/>
                      <a:pt x="2953380" y="932317"/>
                      <a:pt x="2953205" y="931350"/>
                    </a:cubicBezTo>
                    <a:cubicBezTo>
                      <a:pt x="2943453" y="927661"/>
                      <a:pt x="2940290" y="917997"/>
                      <a:pt x="2938357" y="912110"/>
                    </a:cubicBezTo>
                    <a:lnTo>
                      <a:pt x="2938094" y="911232"/>
                    </a:lnTo>
                    <a:cubicBezTo>
                      <a:pt x="2937742" y="910090"/>
                      <a:pt x="2936952" y="908684"/>
                      <a:pt x="2936073" y="907191"/>
                    </a:cubicBezTo>
                    <a:cubicBezTo>
                      <a:pt x="2933789" y="903149"/>
                      <a:pt x="2930187" y="896824"/>
                      <a:pt x="2932735" y="889532"/>
                    </a:cubicBezTo>
                    <a:cubicBezTo>
                      <a:pt x="2924828" y="883646"/>
                      <a:pt x="2920611" y="875475"/>
                      <a:pt x="2916833" y="868271"/>
                    </a:cubicBezTo>
                    <a:cubicBezTo>
                      <a:pt x="2914637" y="864054"/>
                      <a:pt x="2912528" y="860101"/>
                      <a:pt x="2909893" y="856675"/>
                    </a:cubicBezTo>
                    <a:cubicBezTo>
                      <a:pt x="2905149" y="850525"/>
                      <a:pt x="2901283" y="843848"/>
                      <a:pt x="2897505" y="837347"/>
                    </a:cubicBezTo>
                    <a:cubicBezTo>
                      <a:pt x="2896451" y="835590"/>
                      <a:pt x="2895485" y="833833"/>
                      <a:pt x="2894431" y="832163"/>
                    </a:cubicBezTo>
                    <a:cubicBezTo>
                      <a:pt x="2892761" y="829352"/>
                      <a:pt x="2893288" y="826453"/>
                      <a:pt x="2893552" y="824696"/>
                    </a:cubicBezTo>
                    <a:cubicBezTo>
                      <a:pt x="2893640" y="824432"/>
                      <a:pt x="2893640" y="824169"/>
                      <a:pt x="2893640" y="823993"/>
                    </a:cubicBezTo>
                    <a:lnTo>
                      <a:pt x="2893815" y="821445"/>
                    </a:lnTo>
                    <a:cubicBezTo>
                      <a:pt x="2884767" y="815383"/>
                      <a:pt x="2881955" y="805456"/>
                      <a:pt x="2879671" y="797198"/>
                    </a:cubicBezTo>
                    <a:cubicBezTo>
                      <a:pt x="2878793" y="794123"/>
                      <a:pt x="2878265" y="793156"/>
                      <a:pt x="2878002" y="792805"/>
                    </a:cubicBezTo>
                    <a:cubicBezTo>
                      <a:pt x="2870446" y="786304"/>
                      <a:pt x="2862276" y="778046"/>
                      <a:pt x="2858938" y="765570"/>
                    </a:cubicBezTo>
                    <a:cubicBezTo>
                      <a:pt x="2858323" y="765043"/>
                      <a:pt x="2857532" y="764340"/>
                      <a:pt x="2856829" y="763286"/>
                    </a:cubicBezTo>
                    <a:cubicBezTo>
                      <a:pt x="2855599" y="761441"/>
                      <a:pt x="2854193" y="759596"/>
                      <a:pt x="2852788" y="757576"/>
                    </a:cubicBezTo>
                    <a:cubicBezTo>
                      <a:pt x="2847341" y="750108"/>
                      <a:pt x="2841191" y="741674"/>
                      <a:pt x="2840049" y="730341"/>
                    </a:cubicBezTo>
                    <a:cubicBezTo>
                      <a:pt x="2839434" y="729638"/>
                      <a:pt x="2838028" y="728496"/>
                      <a:pt x="2837150" y="727793"/>
                    </a:cubicBezTo>
                    <a:cubicBezTo>
                      <a:pt x="2836535" y="727354"/>
                      <a:pt x="2836008" y="726915"/>
                      <a:pt x="2835481" y="726475"/>
                    </a:cubicBezTo>
                    <a:cubicBezTo>
                      <a:pt x="2833021" y="724367"/>
                      <a:pt x="2829682" y="721028"/>
                      <a:pt x="2829858" y="716196"/>
                    </a:cubicBezTo>
                    <a:cubicBezTo>
                      <a:pt x="2829858" y="715494"/>
                      <a:pt x="2829946" y="714791"/>
                      <a:pt x="2830209" y="714088"/>
                    </a:cubicBezTo>
                    <a:cubicBezTo>
                      <a:pt x="2822215" y="711189"/>
                      <a:pt x="2817822" y="704336"/>
                      <a:pt x="2815099" y="700207"/>
                    </a:cubicBezTo>
                    <a:cubicBezTo>
                      <a:pt x="2813781" y="698186"/>
                      <a:pt x="2812463" y="696254"/>
                      <a:pt x="2811145" y="694233"/>
                    </a:cubicBezTo>
                    <a:cubicBezTo>
                      <a:pt x="2808949" y="690982"/>
                      <a:pt x="2806752" y="687732"/>
                      <a:pt x="2804556" y="684042"/>
                    </a:cubicBezTo>
                    <a:lnTo>
                      <a:pt x="2802447" y="680528"/>
                    </a:lnTo>
                    <a:lnTo>
                      <a:pt x="2804644" y="677102"/>
                    </a:lnTo>
                    <a:cubicBezTo>
                      <a:pt x="2804732" y="676926"/>
                      <a:pt x="2804907" y="676662"/>
                      <a:pt x="2804995" y="676487"/>
                    </a:cubicBezTo>
                    <a:cubicBezTo>
                      <a:pt x="2797440" y="675959"/>
                      <a:pt x="2793838" y="670073"/>
                      <a:pt x="2791729" y="666647"/>
                    </a:cubicBezTo>
                    <a:lnTo>
                      <a:pt x="2791027" y="665505"/>
                    </a:lnTo>
                    <a:cubicBezTo>
                      <a:pt x="2789709" y="663396"/>
                      <a:pt x="2788567" y="661464"/>
                      <a:pt x="2787161" y="659882"/>
                    </a:cubicBezTo>
                    <a:cubicBezTo>
                      <a:pt x="2783647" y="655841"/>
                      <a:pt x="2779957" y="651712"/>
                      <a:pt x="2776443" y="647758"/>
                    </a:cubicBezTo>
                    <a:cubicBezTo>
                      <a:pt x="2772665" y="643541"/>
                      <a:pt x="2768800" y="639237"/>
                      <a:pt x="2765110" y="634932"/>
                    </a:cubicBezTo>
                    <a:cubicBezTo>
                      <a:pt x="2763441" y="632999"/>
                      <a:pt x="2762826" y="630890"/>
                      <a:pt x="2762474" y="629397"/>
                    </a:cubicBezTo>
                    <a:cubicBezTo>
                      <a:pt x="2762386" y="629046"/>
                      <a:pt x="2762298" y="628782"/>
                      <a:pt x="2762211" y="628431"/>
                    </a:cubicBezTo>
                    <a:lnTo>
                      <a:pt x="2760278" y="623159"/>
                    </a:lnTo>
                    <a:cubicBezTo>
                      <a:pt x="2749735" y="617625"/>
                      <a:pt x="2746045" y="606819"/>
                      <a:pt x="2743673" y="599878"/>
                    </a:cubicBezTo>
                    <a:cubicBezTo>
                      <a:pt x="2743234" y="598560"/>
                      <a:pt x="2742707" y="597594"/>
                      <a:pt x="2742444" y="597067"/>
                    </a:cubicBezTo>
                    <a:cubicBezTo>
                      <a:pt x="2730495" y="593377"/>
                      <a:pt x="2724609" y="583977"/>
                      <a:pt x="2719865" y="576421"/>
                    </a:cubicBezTo>
                    <a:cubicBezTo>
                      <a:pt x="2719338" y="575630"/>
                      <a:pt x="2718284" y="574664"/>
                      <a:pt x="2717142" y="573610"/>
                    </a:cubicBezTo>
                    <a:cubicBezTo>
                      <a:pt x="2716263" y="572819"/>
                      <a:pt x="2715297" y="571941"/>
                      <a:pt x="2714418" y="570974"/>
                    </a:cubicBezTo>
                    <a:cubicBezTo>
                      <a:pt x="2713452" y="569920"/>
                      <a:pt x="2712573" y="568778"/>
                      <a:pt x="2711870" y="567899"/>
                    </a:cubicBezTo>
                    <a:cubicBezTo>
                      <a:pt x="2711607" y="567548"/>
                      <a:pt x="2711343" y="567197"/>
                      <a:pt x="2711080" y="566845"/>
                    </a:cubicBezTo>
                    <a:lnTo>
                      <a:pt x="2704491" y="558323"/>
                    </a:lnTo>
                    <a:lnTo>
                      <a:pt x="2706687" y="557884"/>
                    </a:lnTo>
                    <a:cubicBezTo>
                      <a:pt x="2704139" y="556391"/>
                      <a:pt x="2701592" y="554721"/>
                      <a:pt x="2699132" y="552788"/>
                    </a:cubicBezTo>
                    <a:cubicBezTo>
                      <a:pt x="2694827" y="549362"/>
                      <a:pt x="2691049" y="545409"/>
                      <a:pt x="2687447" y="541631"/>
                    </a:cubicBezTo>
                    <a:cubicBezTo>
                      <a:pt x="2685251" y="539347"/>
                      <a:pt x="2683142" y="537151"/>
                      <a:pt x="2680946" y="535042"/>
                    </a:cubicBezTo>
                    <a:cubicBezTo>
                      <a:pt x="2678047" y="532319"/>
                      <a:pt x="2677256" y="529156"/>
                      <a:pt x="2676992" y="526520"/>
                    </a:cubicBezTo>
                    <a:cubicBezTo>
                      <a:pt x="2676729" y="526520"/>
                      <a:pt x="2676377" y="526432"/>
                      <a:pt x="2676114" y="526432"/>
                    </a:cubicBezTo>
                    <a:cubicBezTo>
                      <a:pt x="2671106" y="525466"/>
                      <a:pt x="2668646" y="521249"/>
                      <a:pt x="2667153" y="518701"/>
                    </a:cubicBezTo>
                    <a:cubicBezTo>
                      <a:pt x="2666889" y="518174"/>
                      <a:pt x="2666450" y="517471"/>
                      <a:pt x="2666274" y="517208"/>
                    </a:cubicBezTo>
                    <a:cubicBezTo>
                      <a:pt x="2659246" y="510970"/>
                      <a:pt x="2652130" y="503942"/>
                      <a:pt x="2647474" y="495420"/>
                    </a:cubicBezTo>
                    <a:cubicBezTo>
                      <a:pt x="2644399" y="489797"/>
                      <a:pt x="2639391" y="485844"/>
                      <a:pt x="2634120" y="481715"/>
                    </a:cubicBezTo>
                    <a:cubicBezTo>
                      <a:pt x="2630869" y="479167"/>
                      <a:pt x="2627443" y="476531"/>
                      <a:pt x="2624368" y="473369"/>
                    </a:cubicBezTo>
                    <a:cubicBezTo>
                      <a:pt x="2621557" y="470469"/>
                      <a:pt x="2618394" y="467834"/>
                      <a:pt x="2615143" y="464935"/>
                    </a:cubicBezTo>
                    <a:cubicBezTo>
                      <a:pt x="2612244" y="462475"/>
                      <a:pt x="2609345" y="459927"/>
                      <a:pt x="2606446" y="457116"/>
                    </a:cubicBezTo>
                    <a:lnTo>
                      <a:pt x="2600296" y="451142"/>
                    </a:lnTo>
                    <a:lnTo>
                      <a:pt x="2603283" y="449385"/>
                    </a:lnTo>
                    <a:cubicBezTo>
                      <a:pt x="2591159" y="444201"/>
                      <a:pt x="2581671" y="435679"/>
                      <a:pt x="2573764" y="427597"/>
                    </a:cubicBezTo>
                    <a:cubicBezTo>
                      <a:pt x="2571129" y="424873"/>
                      <a:pt x="2570514" y="420832"/>
                      <a:pt x="2570777" y="417933"/>
                    </a:cubicBezTo>
                    <a:cubicBezTo>
                      <a:pt x="2570777" y="417669"/>
                      <a:pt x="2570865" y="417406"/>
                      <a:pt x="2570865" y="417230"/>
                    </a:cubicBezTo>
                    <a:cubicBezTo>
                      <a:pt x="2570777" y="417230"/>
                      <a:pt x="2570601" y="417318"/>
                      <a:pt x="2570514" y="417318"/>
                    </a:cubicBezTo>
                    <a:cubicBezTo>
                      <a:pt x="2569723" y="417494"/>
                      <a:pt x="2562431" y="418899"/>
                      <a:pt x="2558214" y="414594"/>
                    </a:cubicBezTo>
                    <a:cubicBezTo>
                      <a:pt x="2545212" y="401153"/>
                      <a:pt x="2533615" y="391138"/>
                      <a:pt x="2521579" y="383231"/>
                    </a:cubicBezTo>
                    <a:cubicBezTo>
                      <a:pt x="2519998" y="382176"/>
                      <a:pt x="2517889" y="380419"/>
                      <a:pt x="2516659" y="377872"/>
                    </a:cubicBezTo>
                    <a:cubicBezTo>
                      <a:pt x="2515605" y="375763"/>
                      <a:pt x="2515605" y="373655"/>
                      <a:pt x="2515693" y="372425"/>
                    </a:cubicBezTo>
                    <a:cubicBezTo>
                      <a:pt x="2515693" y="372249"/>
                      <a:pt x="2515693" y="372073"/>
                      <a:pt x="2515693" y="371985"/>
                    </a:cubicBezTo>
                    <a:cubicBezTo>
                      <a:pt x="2515429" y="371985"/>
                      <a:pt x="2515254" y="371985"/>
                      <a:pt x="2514990" y="371985"/>
                    </a:cubicBezTo>
                    <a:cubicBezTo>
                      <a:pt x="2510158" y="371810"/>
                      <a:pt x="2504184" y="370755"/>
                      <a:pt x="2500231" y="363376"/>
                    </a:cubicBezTo>
                    <a:cubicBezTo>
                      <a:pt x="2498210" y="359510"/>
                      <a:pt x="2495487" y="355908"/>
                      <a:pt x="2492587" y="352130"/>
                    </a:cubicBezTo>
                    <a:lnTo>
                      <a:pt x="2491709" y="350988"/>
                    </a:lnTo>
                    <a:cubicBezTo>
                      <a:pt x="2491709" y="350988"/>
                      <a:pt x="2491709" y="350988"/>
                      <a:pt x="2491709" y="350901"/>
                    </a:cubicBezTo>
                    <a:cubicBezTo>
                      <a:pt x="2477564" y="350198"/>
                      <a:pt x="2468955" y="341500"/>
                      <a:pt x="2461399" y="333681"/>
                    </a:cubicBezTo>
                    <a:cubicBezTo>
                      <a:pt x="2459115" y="331309"/>
                      <a:pt x="2456919" y="329113"/>
                      <a:pt x="2454635" y="327092"/>
                    </a:cubicBezTo>
                    <a:cubicBezTo>
                      <a:pt x="2453932" y="326477"/>
                      <a:pt x="2453317" y="325950"/>
                      <a:pt x="2452702" y="325335"/>
                    </a:cubicBezTo>
                    <a:cubicBezTo>
                      <a:pt x="2450154" y="322963"/>
                      <a:pt x="2448748" y="321821"/>
                      <a:pt x="2446200" y="321206"/>
                    </a:cubicBezTo>
                    <a:cubicBezTo>
                      <a:pt x="2438645" y="319537"/>
                      <a:pt x="2432232" y="314090"/>
                      <a:pt x="2426785" y="309170"/>
                    </a:cubicBezTo>
                    <a:cubicBezTo>
                      <a:pt x="2423095" y="305832"/>
                      <a:pt x="2418966" y="303723"/>
                      <a:pt x="2413343" y="302405"/>
                    </a:cubicBezTo>
                    <a:cubicBezTo>
                      <a:pt x="2409741" y="301527"/>
                      <a:pt x="2408160" y="298452"/>
                      <a:pt x="2407281" y="296870"/>
                    </a:cubicBezTo>
                    <a:cubicBezTo>
                      <a:pt x="2407193" y="296607"/>
                      <a:pt x="2407018" y="296431"/>
                      <a:pt x="2406930" y="296168"/>
                    </a:cubicBezTo>
                    <a:lnTo>
                      <a:pt x="2404821" y="293093"/>
                    </a:lnTo>
                    <a:cubicBezTo>
                      <a:pt x="2397617" y="290633"/>
                      <a:pt x="2391116" y="286855"/>
                      <a:pt x="2385054" y="283341"/>
                    </a:cubicBezTo>
                    <a:cubicBezTo>
                      <a:pt x="2383297" y="282287"/>
                      <a:pt x="2381452" y="281232"/>
                      <a:pt x="2379607" y="280266"/>
                    </a:cubicBezTo>
                    <a:cubicBezTo>
                      <a:pt x="2379520" y="280178"/>
                      <a:pt x="2371613" y="275522"/>
                      <a:pt x="2371261" y="269548"/>
                    </a:cubicBezTo>
                    <a:cubicBezTo>
                      <a:pt x="2360367" y="269987"/>
                      <a:pt x="2352812" y="264189"/>
                      <a:pt x="2346135" y="259005"/>
                    </a:cubicBezTo>
                    <a:cubicBezTo>
                      <a:pt x="2344729" y="257951"/>
                      <a:pt x="2343412" y="256897"/>
                      <a:pt x="2342094" y="255931"/>
                    </a:cubicBezTo>
                    <a:cubicBezTo>
                      <a:pt x="2340337" y="254701"/>
                      <a:pt x="2338843" y="253295"/>
                      <a:pt x="2337525" y="252065"/>
                    </a:cubicBezTo>
                    <a:cubicBezTo>
                      <a:pt x="2334450" y="249254"/>
                      <a:pt x="2332781" y="247848"/>
                      <a:pt x="2329706" y="247760"/>
                    </a:cubicBezTo>
                    <a:cubicBezTo>
                      <a:pt x="2323732" y="247672"/>
                      <a:pt x="2319691" y="242665"/>
                      <a:pt x="2316089" y="238360"/>
                    </a:cubicBezTo>
                    <a:cubicBezTo>
                      <a:pt x="2315298" y="237393"/>
                      <a:pt x="2314508" y="236427"/>
                      <a:pt x="2313805" y="235636"/>
                    </a:cubicBezTo>
                    <a:cubicBezTo>
                      <a:pt x="2311960" y="233616"/>
                      <a:pt x="2310203" y="232825"/>
                      <a:pt x="2306689" y="232298"/>
                    </a:cubicBezTo>
                    <a:cubicBezTo>
                      <a:pt x="2300363" y="231332"/>
                      <a:pt x="2293423" y="228608"/>
                      <a:pt x="2287361" y="224479"/>
                    </a:cubicBezTo>
                    <a:cubicBezTo>
                      <a:pt x="2286834" y="224128"/>
                      <a:pt x="2286395" y="223864"/>
                      <a:pt x="2285867" y="223513"/>
                    </a:cubicBezTo>
                    <a:cubicBezTo>
                      <a:pt x="2282002" y="220877"/>
                      <a:pt x="2279630" y="219383"/>
                      <a:pt x="2276555" y="219471"/>
                    </a:cubicBezTo>
                    <a:cubicBezTo>
                      <a:pt x="2273216" y="219559"/>
                      <a:pt x="2270844" y="217538"/>
                      <a:pt x="2269614" y="216484"/>
                    </a:cubicBezTo>
                    <a:cubicBezTo>
                      <a:pt x="2269439" y="216309"/>
                      <a:pt x="2269263" y="216133"/>
                      <a:pt x="2269087" y="216045"/>
                    </a:cubicBezTo>
                    <a:lnTo>
                      <a:pt x="2260741" y="210422"/>
                    </a:lnTo>
                    <a:lnTo>
                      <a:pt x="2262059" y="209632"/>
                    </a:lnTo>
                    <a:cubicBezTo>
                      <a:pt x="2251692" y="207172"/>
                      <a:pt x="2242204" y="202867"/>
                      <a:pt x="2233155" y="198386"/>
                    </a:cubicBezTo>
                    <a:cubicBezTo>
                      <a:pt x="2229378" y="196541"/>
                      <a:pt x="2228060" y="193379"/>
                      <a:pt x="2227620" y="190831"/>
                    </a:cubicBezTo>
                    <a:cubicBezTo>
                      <a:pt x="2223228" y="191182"/>
                      <a:pt x="2218923" y="190567"/>
                      <a:pt x="2215497" y="189074"/>
                    </a:cubicBezTo>
                    <a:cubicBezTo>
                      <a:pt x="2209786" y="186526"/>
                      <a:pt x="2204251" y="183539"/>
                      <a:pt x="2198980" y="180552"/>
                    </a:cubicBezTo>
                    <a:cubicBezTo>
                      <a:pt x="2196784" y="179322"/>
                      <a:pt x="2194587" y="178180"/>
                      <a:pt x="2192391" y="176950"/>
                    </a:cubicBezTo>
                    <a:cubicBezTo>
                      <a:pt x="2191600" y="176511"/>
                      <a:pt x="2190898" y="176071"/>
                      <a:pt x="2190283" y="175632"/>
                    </a:cubicBezTo>
                    <a:cubicBezTo>
                      <a:pt x="2190019" y="175457"/>
                      <a:pt x="2189755" y="175281"/>
                      <a:pt x="2189492" y="175105"/>
                    </a:cubicBezTo>
                    <a:cubicBezTo>
                      <a:pt x="2179389" y="175281"/>
                      <a:pt x="2172536" y="168867"/>
                      <a:pt x="2167441" y="164123"/>
                    </a:cubicBezTo>
                    <a:lnTo>
                      <a:pt x="2166474" y="163245"/>
                    </a:lnTo>
                    <a:cubicBezTo>
                      <a:pt x="2165156" y="162015"/>
                      <a:pt x="2164805" y="161927"/>
                      <a:pt x="2164717" y="161927"/>
                    </a:cubicBezTo>
                    <a:lnTo>
                      <a:pt x="2164717" y="161927"/>
                    </a:lnTo>
                    <a:cubicBezTo>
                      <a:pt x="2164717" y="161927"/>
                      <a:pt x="2164629" y="161927"/>
                      <a:pt x="2164453" y="161927"/>
                    </a:cubicBezTo>
                    <a:cubicBezTo>
                      <a:pt x="2153911" y="162366"/>
                      <a:pt x="2143896" y="159555"/>
                      <a:pt x="2134759" y="153669"/>
                    </a:cubicBezTo>
                    <a:cubicBezTo>
                      <a:pt x="2134495" y="153493"/>
                      <a:pt x="2133705" y="153230"/>
                      <a:pt x="2133090" y="152966"/>
                    </a:cubicBezTo>
                    <a:cubicBezTo>
                      <a:pt x="2132475" y="152790"/>
                      <a:pt x="2131860" y="152527"/>
                      <a:pt x="2131333" y="152263"/>
                    </a:cubicBezTo>
                    <a:cubicBezTo>
                      <a:pt x="2128521" y="151121"/>
                      <a:pt x="2126413" y="148485"/>
                      <a:pt x="2125710" y="145059"/>
                    </a:cubicBezTo>
                    <a:cubicBezTo>
                      <a:pt x="2125622" y="144883"/>
                      <a:pt x="2125622" y="144620"/>
                      <a:pt x="2125622" y="144444"/>
                    </a:cubicBezTo>
                    <a:cubicBezTo>
                      <a:pt x="2117803" y="145850"/>
                      <a:pt x="2109984" y="144268"/>
                      <a:pt x="2102956" y="142599"/>
                    </a:cubicBezTo>
                    <a:cubicBezTo>
                      <a:pt x="2101287" y="142160"/>
                      <a:pt x="2099442" y="141896"/>
                      <a:pt x="2097509" y="141545"/>
                    </a:cubicBezTo>
                    <a:cubicBezTo>
                      <a:pt x="2090393" y="140315"/>
                      <a:pt x="2081520" y="138822"/>
                      <a:pt x="2075018" y="131090"/>
                    </a:cubicBezTo>
                    <a:cubicBezTo>
                      <a:pt x="2074403" y="130915"/>
                      <a:pt x="2073437" y="130739"/>
                      <a:pt x="2072734" y="130651"/>
                    </a:cubicBezTo>
                    <a:cubicBezTo>
                      <a:pt x="2071856" y="130475"/>
                      <a:pt x="2070977" y="130300"/>
                      <a:pt x="2070186" y="130124"/>
                    </a:cubicBezTo>
                    <a:cubicBezTo>
                      <a:pt x="2063070" y="128367"/>
                      <a:pt x="2055690" y="126698"/>
                      <a:pt x="2047608" y="124941"/>
                    </a:cubicBezTo>
                    <a:cubicBezTo>
                      <a:pt x="2046026" y="124589"/>
                      <a:pt x="2044357" y="124326"/>
                      <a:pt x="2042688" y="123974"/>
                    </a:cubicBezTo>
                    <a:cubicBezTo>
                      <a:pt x="2039877" y="123447"/>
                      <a:pt x="2036978" y="122920"/>
                      <a:pt x="2033991" y="122129"/>
                    </a:cubicBezTo>
                    <a:cubicBezTo>
                      <a:pt x="2031091" y="121339"/>
                      <a:pt x="2029334" y="119318"/>
                      <a:pt x="2028192" y="118000"/>
                    </a:cubicBezTo>
                    <a:cubicBezTo>
                      <a:pt x="2027929" y="117737"/>
                      <a:pt x="2027753" y="117473"/>
                      <a:pt x="2027489" y="117297"/>
                    </a:cubicBezTo>
                    <a:lnTo>
                      <a:pt x="2023712" y="113871"/>
                    </a:lnTo>
                    <a:cubicBezTo>
                      <a:pt x="2014751" y="115804"/>
                      <a:pt x="2009479" y="113695"/>
                      <a:pt x="1998146" y="106228"/>
                    </a:cubicBezTo>
                    <a:cubicBezTo>
                      <a:pt x="1997443" y="105788"/>
                      <a:pt x="1996828" y="105349"/>
                      <a:pt x="1996389" y="105086"/>
                    </a:cubicBezTo>
                    <a:cubicBezTo>
                      <a:pt x="1990064" y="108424"/>
                      <a:pt x="1983914" y="106316"/>
                      <a:pt x="1980048" y="104910"/>
                    </a:cubicBezTo>
                    <a:cubicBezTo>
                      <a:pt x="1978028" y="104207"/>
                      <a:pt x="1976007" y="103504"/>
                      <a:pt x="1974865" y="103680"/>
                    </a:cubicBezTo>
                    <a:cubicBezTo>
                      <a:pt x="1971175" y="104295"/>
                      <a:pt x="1967661" y="103329"/>
                      <a:pt x="1964850" y="102538"/>
                    </a:cubicBezTo>
                    <a:cubicBezTo>
                      <a:pt x="1963268" y="102099"/>
                      <a:pt x="1961687" y="101659"/>
                      <a:pt x="1960633" y="101659"/>
                    </a:cubicBezTo>
                    <a:cubicBezTo>
                      <a:pt x="1960545" y="101659"/>
                      <a:pt x="1960457" y="101659"/>
                      <a:pt x="1960369" y="101659"/>
                    </a:cubicBezTo>
                    <a:cubicBezTo>
                      <a:pt x="1955274" y="101659"/>
                      <a:pt x="1952199" y="98584"/>
                      <a:pt x="1950354" y="96652"/>
                    </a:cubicBezTo>
                    <a:cubicBezTo>
                      <a:pt x="1950002" y="96300"/>
                      <a:pt x="1949563" y="95861"/>
                      <a:pt x="1949212" y="95510"/>
                    </a:cubicBezTo>
                    <a:cubicBezTo>
                      <a:pt x="1942008" y="98057"/>
                      <a:pt x="1936122" y="94192"/>
                      <a:pt x="1931817" y="91468"/>
                    </a:cubicBezTo>
                    <a:cubicBezTo>
                      <a:pt x="1930850" y="90853"/>
                      <a:pt x="1929972" y="90326"/>
                      <a:pt x="1929181" y="89799"/>
                    </a:cubicBezTo>
                    <a:cubicBezTo>
                      <a:pt x="1927775" y="89008"/>
                      <a:pt x="1925052" y="88833"/>
                      <a:pt x="1922416" y="88657"/>
                    </a:cubicBezTo>
                    <a:cubicBezTo>
                      <a:pt x="1920571" y="88569"/>
                      <a:pt x="1918638" y="88393"/>
                      <a:pt x="1916618" y="88130"/>
                    </a:cubicBezTo>
                    <a:cubicBezTo>
                      <a:pt x="1913367" y="87603"/>
                      <a:pt x="1910995" y="86461"/>
                      <a:pt x="1909414" y="84791"/>
                    </a:cubicBezTo>
                    <a:cubicBezTo>
                      <a:pt x="1902034" y="88569"/>
                      <a:pt x="1895445" y="86812"/>
                      <a:pt x="1890438" y="84704"/>
                    </a:cubicBezTo>
                    <a:cubicBezTo>
                      <a:pt x="1887978" y="83649"/>
                      <a:pt x="1884551" y="83561"/>
                      <a:pt x="1880949" y="83386"/>
                    </a:cubicBezTo>
                    <a:cubicBezTo>
                      <a:pt x="1878929" y="83298"/>
                      <a:pt x="1876908" y="83210"/>
                      <a:pt x="1874800" y="82946"/>
                    </a:cubicBezTo>
                    <a:cubicBezTo>
                      <a:pt x="1873394" y="82771"/>
                      <a:pt x="1872252" y="82419"/>
                      <a:pt x="1871285" y="82156"/>
                    </a:cubicBezTo>
                    <a:cubicBezTo>
                      <a:pt x="1871022" y="82068"/>
                      <a:pt x="1870670" y="81980"/>
                      <a:pt x="1870407" y="81892"/>
                    </a:cubicBezTo>
                    <a:lnTo>
                      <a:pt x="1853451" y="77587"/>
                    </a:lnTo>
                    <a:lnTo>
                      <a:pt x="1857844" y="75391"/>
                    </a:lnTo>
                    <a:cubicBezTo>
                      <a:pt x="1853890" y="75391"/>
                      <a:pt x="1850025" y="74161"/>
                      <a:pt x="1845808" y="71877"/>
                    </a:cubicBezTo>
                    <a:cubicBezTo>
                      <a:pt x="1844490" y="75040"/>
                      <a:pt x="1842557" y="77060"/>
                      <a:pt x="1840009" y="78027"/>
                    </a:cubicBezTo>
                    <a:cubicBezTo>
                      <a:pt x="1835265" y="79784"/>
                      <a:pt x="1831224" y="76972"/>
                      <a:pt x="1829028" y="75391"/>
                    </a:cubicBezTo>
                    <a:cubicBezTo>
                      <a:pt x="1828764" y="75215"/>
                      <a:pt x="1828588" y="75040"/>
                      <a:pt x="1828325" y="74864"/>
                    </a:cubicBezTo>
                    <a:cubicBezTo>
                      <a:pt x="1822175" y="70735"/>
                      <a:pt x="1816201" y="71174"/>
                      <a:pt x="1807416" y="73283"/>
                    </a:cubicBezTo>
                    <a:cubicBezTo>
                      <a:pt x="1800827" y="74864"/>
                      <a:pt x="1794238" y="73985"/>
                      <a:pt x="1787824" y="73195"/>
                    </a:cubicBezTo>
                    <a:cubicBezTo>
                      <a:pt x="1785364" y="72843"/>
                      <a:pt x="1783080" y="72580"/>
                      <a:pt x="1780884" y="72404"/>
                    </a:cubicBezTo>
                    <a:cubicBezTo>
                      <a:pt x="1778424" y="72228"/>
                      <a:pt x="1776228" y="70735"/>
                      <a:pt x="1774822" y="68187"/>
                    </a:cubicBezTo>
                    <a:cubicBezTo>
                      <a:pt x="1766212" y="71350"/>
                      <a:pt x="1757866" y="68275"/>
                      <a:pt x="1751277" y="65903"/>
                    </a:cubicBezTo>
                    <a:cubicBezTo>
                      <a:pt x="1750223" y="65551"/>
                      <a:pt x="1749169" y="65112"/>
                      <a:pt x="1748114" y="64761"/>
                    </a:cubicBezTo>
                    <a:cubicBezTo>
                      <a:pt x="1747500" y="64497"/>
                      <a:pt x="1746884" y="64234"/>
                      <a:pt x="1746357" y="63970"/>
                    </a:cubicBezTo>
                    <a:cubicBezTo>
                      <a:pt x="1737045" y="68275"/>
                      <a:pt x="1727469" y="67748"/>
                      <a:pt x="1718947" y="67221"/>
                    </a:cubicBezTo>
                    <a:cubicBezTo>
                      <a:pt x="1714730" y="66957"/>
                      <a:pt x="1710864" y="66694"/>
                      <a:pt x="1707087" y="67045"/>
                    </a:cubicBezTo>
                    <a:cubicBezTo>
                      <a:pt x="1702606" y="67396"/>
                      <a:pt x="1700234" y="65815"/>
                      <a:pt x="1698916" y="64058"/>
                    </a:cubicBezTo>
                    <a:cubicBezTo>
                      <a:pt x="1696193" y="65376"/>
                      <a:pt x="1693294" y="66606"/>
                      <a:pt x="1689955" y="66869"/>
                    </a:cubicBezTo>
                    <a:cubicBezTo>
                      <a:pt x="1683806" y="67396"/>
                      <a:pt x="1677919" y="66254"/>
                      <a:pt x="1672121" y="65112"/>
                    </a:cubicBezTo>
                    <a:cubicBezTo>
                      <a:pt x="1670715" y="64849"/>
                      <a:pt x="1669397" y="64585"/>
                      <a:pt x="1667992" y="64322"/>
                    </a:cubicBezTo>
                    <a:cubicBezTo>
                      <a:pt x="1665620" y="63882"/>
                      <a:pt x="1663775" y="62477"/>
                      <a:pt x="1662633" y="60280"/>
                    </a:cubicBezTo>
                    <a:cubicBezTo>
                      <a:pt x="1660173" y="60719"/>
                      <a:pt x="1657625" y="61247"/>
                      <a:pt x="1655165" y="61774"/>
                    </a:cubicBezTo>
                    <a:cubicBezTo>
                      <a:pt x="1651827" y="62564"/>
                      <a:pt x="1648488" y="61686"/>
                      <a:pt x="1645940" y="59490"/>
                    </a:cubicBezTo>
                    <a:cubicBezTo>
                      <a:pt x="1645677" y="59314"/>
                      <a:pt x="1645501" y="59050"/>
                      <a:pt x="1645238" y="58875"/>
                    </a:cubicBezTo>
                    <a:cubicBezTo>
                      <a:pt x="1641196" y="62652"/>
                      <a:pt x="1634432" y="68626"/>
                      <a:pt x="1623011" y="64673"/>
                    </a:cubicBezTo>
                    <a:cubicBezTo>
                      <a:pt x="1622308" y="64409"/>
                      <a:pt x="1621166" y="64409"/>
                      <a:pt x="1619936" y="64585"/>
                    </a:cubicBezTo>
                    <a:lnTo>
                      <a:pt x="1615104" y="71526"/>
                    </a:lnTo>
                    <a:lnTo>
                      <a:pt x="1613962" y="65815"/>
                    </a:lnTo>
                    <a:cubicBezTo>
                      <a:pt x="1611853" y="66342"/>
                      <a:pt x="1609657" y="66781"/>
                      <a:pt x="1607460" y="67045"/>
                    </a:cubicBezTo>
                    <a:cubicBezTo>
                      <a:pt x="1605088" y="67309"/>
                      <a:pt x="1603156" y="66781"/>
                      <a:pt x="1601662" y="66342"/>
                    </a:cubicBezTo>
                    <a:cubicBezTo>
                      <a:pt x="1601311" y="66254"/>
                      <a:pt x="1600959" y="66166"/>
                      <a:pt x="1600608" y="66079"/>
                    </a:cubicBezTo>
                    <a:lnTo>
                      <a:pt x="1599642" y="65903"/>
                    </a:lnTo>
                    <a:cubicBezTo>
                      <a:pt x="1598763" y="66254"/>
                      <a:pt x="1597885" y="66518"/>
                      <a:pt x="1597357" y="66694"/>
                    </a:cubicBezTo>
                    <a:cubicBezTo>
                      <a:pt x="1597006" y="66781"/>
                      <a:pt x="1596567" y="66957"/>
                      <a:pt x="1596127" y="67045"/>
                    </a:cubicBezTo>
                    <a:cubicBezTo>
                      <a:pt x="1586112" y="70559"/>
                      <a:pt x="1576887" y="68187"/>
                      <a:pt x="1568805" y="66166"/>
                    </a:cubicBezTo>
                    <a:cubicBezTo>
                      <a:pt x="1563358" y="64761"/>
                      <a:pt x="1558262" y="63443"/>
                      <a:pt x="1553430" y="63970"/>
                    </a:cubicBezTo>
                    <a:cubicBezTo>
                      <a:pt x="1550180" y="64322"/>
                      <a:pt x="1547105" y="63443"/>
                      <a:pt x="1544645" y="62740"/>
                    </a:cubicBezTo>
                    <a:cubicBezTo>
                      <a:pt x="1543679" y="62477"/>
                      <a:pt x="1542361" y="62037"/>
                      <a:pt x="1541658" y="62037"/>
                    </a:cubicBezTo>
                    <a:cubicBezTo>
                      <a:pt x="1533575" y="65376"/>
                      <a:pt x="1527601" y="63355"/>
                      <a:pt x="1523297" y="60368"/>
                    </a:cubicBezTo>
                    <a:cubicBezTo>
                      <a:pt x="1522682" y="61422"/>
                      <a:pt x="1521803" y="62389"/>
                      <a:pt x="1520485" y="63092"/>
                    </a:cubicBezTo>
                    <a:cubicBezTo>
                      <a:pt x="1516093" y="65464"/>
                      <a:pt x="1512403" y="62652"/>
                      <a:pt x="1509152" y="60192"/>
                    </a:cubicBezTo>
                    <a:cubicBezTo>
                      <a:pt x="1506165" y="57908"/>
                      <a:pt x="1503354" y="57732"/>
                      <a:pt x="1500279" y="59577"/>
                    </a:cubicBezTo>
                    <a:cubicBezTo>
                      <a:pt x="1499752" y="59841"/>
                      <a:pt x="1499313" y="60192"/>
                      <a:pt x="1498785" y="60544"/>
                    </a:cubicBezTo>
                    <a:cubicBezTo>
                      <a:pt x="1495711" y="62564"/>
                      <a:pt x="1488946" y="67045"/>
                      <a:pt x="1481654" y="62125"/>
                    </a:cubicBezTo>
                    <a:cubicBezTo>
                      <a:pt x="1475504" y="64849"/>
                      <a:pt x="1469442" y="64497"/>
                      <a:pt x="1463732" y="60895"/>
                    </a:cubicBezTo>
                    <a:cubicBezTo>
                      <a:pt x="1463292" y="61774"/>
                      <a:pt x="1462678" y="62564"/>
                      <a:pt x="1461887" y="63179"/>
                    </a:cubicBezTo>
                    <a:lnTo>
                      <a:pt x="1459515" y="65024"/>
                    </a:lnTo>
                    <a:lnTo>
                      <a:pt x="1456616" y="64497"/>
                    </a:lnTo>
                    <a:cubicBezTo>
                      <a:pt x="1453365" y="63882"/>
                      <a:pt x="1449587" y="64234"/>
                      <a:pt x="1445634" y="64673"/>
                    </a:cubicBezTo>
                    <a:cubicBezTo>
                      <a:pt x="1438166" y="65464"/>
                      <a:pt x="1428942" y="66430"/>
                      <a:pt x="1420332" y="60280"/>
                    </a:cubicBezTo>
                    <a:cubicBezTo>
                      <a:pt x="1419629" y="60456"/>
                      <a:pt x="1418751" y="60719"/>
                      <a:pt x="1418224" y="60895"/>
                    </a:cubicBezTo>
                    <a:cubicBezTo>
                      <a:pt x="1417784" y="61071"/>
                      <a:pt x="1417345" y="61159"/>
                      <a:pt x="1416906" y="61334"/>
                    </a:cubicBezTo>
                    <a:cubicBezTo>
                      <a:pt x="1416203" y="61510"/>
                      <a:pt x="1415236" y="62037"/>
                      <a:pt x="1414270" y="62564"/>
                    </a:cubicBezTo>
                    <a:cubicBezTo>
                      <a:pt x="1413304" y="63092"/>
                      <a:pt x="1412162" y="63707"/>
                      <a:pt x="1410932" y="64234"/>
                    </a:cubicBezTo>
                    <a:cubicBezTo>
                      <a:pt x="1406451" y="66079"/>
                      <a:pt x="1402146" y="66869"/>
                      <a:pt x="1397841" y="66606"/>
                    </a:cubicBezTo>
                    <a:lnTo>
                      <a:pt x="1397314" y="67660"/>
                    </a:lnTo>
                    <a:lnTo>
                      <a:pt x="1396787" y="66518"/>
                    </a:lnTo>
                    <a:cubicBezTo>
                      <a:pt x="1393976" y="66254"/>
                      <a:pt x="1391252" y="65464"/>
                      <a:pt x="1388617" y="64234"/>
                    </a:cubicBezTo>
                    <a:lnTo>
                      <a:pt x="1385278" y="66430"/>
                    </a:lnTo>
                    <a:cubicBezTo>
                      <a:pt x="1385103" y="66518"/>
                      <a:pt x="1384927" y="66694"/>
                      <a:pt x="1384751" y="66869"/>
                    </a:cubicBezTo>
                    <a:cubicBezTo>
                      <a:pt x="1383346" y="68011"/>
                      <a:pt x="1380798" y="70208"/>
                      <a:pt x="1377196" y="69768"/>
                    </a:cubicBezTo>
                    <a:cubicBezTo>
                      <a:pt x="1374297" y="69417"/>
                      <a:pt x="1371046" y="69593"/>
                      <a:pt x="1367620" y="69856"/>
                    </a:cubicBezTo>
                    <a:cubicBezTo>
                      <a:pt x="1361206" y="70296"/>
                      <a:pt x="1354090" y="70911"/>
                      <a:pt x="1346711" y="67396"/>
                    </a:cubicBezTo>
                    <a:cubicBezTo>
                      <a:pt x="1345744" y="67660"/>
                      <a:pt x="1343987" y="68275"/>
                      <a:pt x="1342933" y="68802"/>
                    </a:cubicBezTo>
                    <a:cubicBezTo>
                      <a:pt x="1342142" y="69153"/>
                      <a:pt x="1341351" y="69417"/>
                      <a:pt x="1340649" y="69681"/>
                    </a:cubicBezTo>
                    <a:cubicBezTo>
                      <a:pt x="1339155" y="70208"/>
                      <a:pt x="1337574" y="70998"/>
                      <a:pt x="1335992" y="71789"/>
                    </a:cubicBezTo>
                    <a:cubicBezTo>
                      <a:pt x="1333972" y="72755"/>
                      <a:pt x="1331863" y="73810"/>
                      <a:pt x="1329491" y="74600"/>
                    </a:cubicBezTo>
                    <a:cubicBezTo>
                      <a:pt x="1324308" y="76357"/>
                      <a:pt x="1320794" y="71613"/>
                      <a:pt x="1319212" y="69241"/>
                    </a:cubicBezTo>
                    <a:cubicBezTo>
                      <a:pt x="1318246" y="69768"/>
                      <a:pt x="1317367" y="70383"/>
                      <a:pt x="1316752" y="71086"/>
                    </a:cubicBezTo>
                    <a:cubicBezTo>
                      <a:pt x="1312535" y="74952"/>
                      <a:pt x="1308494" y="76709"/>
                      <a:pt x="1304277" y="76357"/>
                    </a:cubicBezTo>
                    <a:cubicBezTo>
                      <a:pt x="1302959" y="76270"/>
                      <a:pt x="1301729" y="75918"/>
                      <a:pt x="1300499" y="75479"/>
                    </a:cubicBezTo>
                    <a:cubicBezTo>
                      <a:pt x="1300236" y="76182"/>
                      <a:pt x="1299797" y="76885"/>
                      <a:pt x="1299270" y="77587"/>
                    </a:cubicBezTo>
                    <a:cubicBezTo>
                      <a:pt x="1296985" y="80750"/>
                      <a:pt x="1293383" y="80574"/>
                      <a:pt x="1292153" y="80487"/>
                    </a:cubicBezTo>
                    <a:lnTo>
                      <a:pt x="1291978" y="80487"/>
                    </a:lnTo>
                    <a:cubicBezTo>
                      <a:pt x="1289518" y="80750"/>
                      <a:pt x="1287058" y="80926"/>
                      <a:pt x="1284598" y="81189"/>
                    </a:cubicBezTo>
                    <a:cubicBezTo>
                      <a:pt x="1278712" y="81717"/>
                      <a:pt x="1273089" y="82156"/>
                      <a:pt x="1267554" y="83210"/>
                    </a:cubicBezTo>
                    <a:cubicBezTo>
                      <a:pt x="1262283" y="84176"/>
                      <a:pt x="1257802" y="82156"/>
                      <a:pt x="1254640" y="80662"/>
                    </a:cubicBezTo>
                    <a:cubicBezTo>
                      <a:pt x="1254025" y="80399"/>
                      <a:pt x="1253146" y="79959"/>
                      <a:pt x="1252619" y="79784"/>
                    </a:cubicBezTo>
                    <a:cubicBezTo>
                      <a:pt x="1251916" y="80135"/>
                      <a:pt x="1251126" y="80750"/>
                      <a:pt x="1250247" y="81365"/>
                    </a:cubicBezTo>
                    <a:cubicBezTo>
                      <a:pt x="1247260" y="83474"/>
                      <a:pt x="1242692" y="86724"/>
                      <a:pt x="1236366" y="85934"/>
                    </a:cubicBezTo>
                    <a:cubicBezTo>
                      <a:pt x="1230656" y="91468"/>
                      <a:pt x="1223803" y="94104"/>
                      <a:pt x="1215896" y="93753"/>
                    </a:cubicBezTo>
                    <a:cubicBezTo>
                      <a:pt x="1215808" y="93753"/>
                      <a:pt x="1215457" y="93928"/>
                      <a:pt x="1215281" y="94016"/>
                    </a:cubicBezTo>
                    <a:cubicBezTo>
                      <a:pt x="1213612" y="95685"/>
                      <a:pt x="1210361" y="99024"/>
                      <a:pt x="1205617" y="98848"/>
                    </a:cubicBezTo>
                    <a:cubicBezTo>
                      <a:pt x="1203860" y="98760"/>
                      <a:pt x="1202191" y="98233"/>
                      <a:pt x="1200610" y="97179"/>
                    </a:cubicBezTo>
                    <a:cubicBezTo>
                      <a:pt x="1192088" y="101835"/>
                      <a:pt x="1183127" y="101923"/>
                      <a:pt x="1175220" y="101835"/>
                    </a:cubicBezTo>
                    <a:cubicBezTo>
                      <a:pt x="1173551" y="101835"/>
                      <a:pt x="1171882" y="101835"/>
                      <a:pt x="1170212" y="101835"/>
                    </a:cubicBezTo>
                    <a:cubicBezTo>
                      <a:pt x="1166786" y="101923"/>
                      <a:pt x="1162130" y="103944"/>
                      <a:pt x="1157298" y="107458"/>
                    </a:cubicBezTo>
                    <a:cubicBezTo>
                      <a:pt x="1155014" y="109127"/>
                      <a:pt x="1152027" y="110972"/>
                      <a:pt x="1148512" y="111587"/>
                    </a:cubicBezTo>
                    <a:lnTo>
                      <a:pt x="1140957" y="123799"/>
                    </a:lnTo>
                    <a:lnTo>
                      <a:pt x="1141923" y="111411"/>
                    </a:lnTo>
                    <a:cubicBezTo>
                      <a:pt x="1141572" y="111323"/>
                      <a:pt x="1141308" y="111235"/>
                      <a:pt x="1140957" y="111148"/>
                    </a:cubicBezTo>
                    <a:lnTo>
                      <a:pt x="1136652" y="114222"/>
                    </a:lnTo>
                    <a:cubicBezTo>
                      <a:pt x="1136389" y="114486"/>
                      <a:pt x="1135774" y="114925"/>
                      <a:pt x="1135334" y="115365"/>
                    </a:cubicBezTo>
                    <a:cubicBezTo>
                      <a:pt x="1133226" y="117297"/>
                      <a:pt x="1130063" y="120284"/>
                      <a:pt x="1125670" y="119406"/>
                    </a:cubicBezTo>
                    <a:cubicBezTo>
                      <a:pt x="1121981" y="118703"/>
                      <a:pt x="1118291" y="120196"/>
                      <a:pt x="1114074" y="121954"/>
                    </a:cubicBezTo>
                    <a:cubicBezTo>
                      <a:pt x="1109681" y="123799"/>
                      <a:pt x="1104761" y="125819"/>
                      <a:pt x="1098963" y="125643"/>
                    </a:cubicBezTo>
                    <a:cubicBezTo>
                      <a:pt x="1094043" y="125468"/>
                      <a:pt x="1089650" y="127928"/>
                      <a:pt x="1084643" y="130739"/>
                    </a:cubicBezTo>
                    <a:cubicBezTo>
                      <a:pt x="1081392" y="132584"/>
                      <a:pt x="1077966" y="134429"/>
                      <a:pt x="1074100" y="135747"/>
                    </a:cubicBezTo>
                    <a:cubicBezTo>
                      <a:pt x="1065930" y="138558"/>
                      <a:pt x="1057935" y="139788"/>
                      <a:pt x="1050204" y="140315"/>
                    </a:cubicBezTo>
                    <a:lnTo>
                      <a:pt x="1045196" y="145235"/>
                    </a:lnTo>
                    <a:cubicBezTo>
                      <a:pt x="1043000" y="147870"/>
                      <a:pt x="1040452" y="148925"/>
                      <a:pt x="1037729" y="148310"/>
                    </a:cubicBezTo>
                    <a:cubicBezTo>
                      <a:pt x="1034390" y="147607"/>
                      <a:pt x="1031579" y="149013"/>
                      <a:pt x="1027098" y="151560"/>
                    </a:cubicBezTo>
                    <a:cubicBezTo>
                      <a:pt x="1023936" y="153317"/>
                      <a:pt x="1020422" y="155338"/>
                      <a:pt x="1016205" y="156217"/>
                    </a:cubicBezTo>
                    <a:cubicBezTo>
                      <a:pt x="1014184" y="156656"/>
                      <a:pt x="1012251" y="156919"/>
                      <a:pt x="1010318" y="157095"/>
                    </a:cubicBezTo>
                    <a:cubicBezTo>
                      <a:pt x="1007507" y="157447"/>
                      <a:pt x="1004784" y="157798"/>
                      <a:pt x="1002763" y="158676"/>
                    </a:cubicBezTo>
                    <a:cubicBezTo>
                      <a:pt x="1000040" y="159819"/>
                      <a:pt x="997404" y="161400"/>
                      <a:pt x="994593" y="163157"/>
                    </a:cubicBezTo>
                    <a:cubicBezTo>
                      <a:pt x="991430" y="165090"/>
                      <a:pt x="988267" y="167023"/>
                      <a:pt x="984577" y="168604"/>
                    </a:cubicBezTo>
                    <a:cubicBezTo>
                      <a:pt x="979306" y="170800"/>
                      <a:pt x="974211" y="173612"/>
                      <a:pt x="968939" y="176511"/>
                    </a:cubicBezTo>
                    <a:lnTo>
                      <a:pt x="969203" y="178531"/>
                    </a:lnTo>
                    <a:lnTo>
                      <a:pt x="967446" y="177389"/>
                    </a:lnTo>
                    <a:cubicBezTo>
                      <a:pt x="961120" y="180903"/>
                      <a:pt x="954619" y="184505"/>
                      <a:pt x="947503" y="187229"/>
                    </a:cubicBezTo>
                    <a:cubicBezTo>
                      <a:pt x="944867" y="188195"/>
                      <a:pt x="942320" y="188020"/>
                      <a:pt x="940475" y="187932"/>
                    </a:cubicBezTo>
                    <a:cubicBezTo>
                      <a:pt x="939860" y="187844"/>
                      <a:pt x="939333" y="187844"/>
                      <a:pt x="938893" y="187844"/>
                    </a:cubicBezTo>
                    <a:cubicBezTo>
                      <a:pt x="938278" y="187844"/>
                      <a:pt x="937663" y="187844"/>
                      <a:pt x="937136" y="187844"/>
                    </a:cubicBezTo>
                    <a:cubicBezTo>
                      <a:pt x="936873" y="191534"/>
                      <a:pt x="933534" y="193467"/>
                      <a:pt x="932216" y="194257"/>
                    </a:cubicBezTo>
                    <a:cubicBezTo>
                      <a:pt x="932041" y="194345"/>
                      <a:pt x="931777" y="194521"/>
                      <a:pt x="931601" y="194609"/>
                    </a:cubicBezTo>
                    <a:cubicBezTo>
                      <a:pt x="923431" y="200143"/>
                      <a:pt x="914470" y="202779"/>
                      <a:pt x="905860" y="205415"/>
                    </a:cubicBezTo>
                    <a:cubicBezTo>
                      <a:pt x="903049" y="206205"/>
                      <a:pt x="900413" y="206996"/>
                      <a:pt x="897778" y="207875"/>
                    </a:cubicBezTo>
                    <a:cubicBezTo>
                      <a:pt x="897690" y="208314"/>
                      <a:pt x="897602" y="208753"/>
                      <a:pt x="897514" y="209280"/>
                    </a:cubicBezTo>
                    <a:cubicBezTo>
                      <a:pt x="896372" y="212970"/>
                      <a:pt x="893649" y="216748"/>
                      <a:pt x="889168" y="216660"/>
                    </a:cubicBezTo>
                    <a:cubicBezTo>
                      <a:pt x="884863" y="216484"/>
                      <a:pt x="881086" y="218856"/>
                      <a:pt x="876693" y="221580"/>
                    </a:cubicBezTo>
                    <a:cubicBezTo>
                      <a:pt x="872212" y="224391"/>
                      <a:pt x="867117" y="227466"/>
                      <a:pt x="860703" y="228081"/>
                    </a:cubicBezTo>
                    <a:cubicBezTo>
                      <a:pt x="854817" y="228696"/>
                      <a:pt x="851039" y="232298"/>
                      <a:pt x="846383" y="236866"/>
                    </a:cubicBezTo>
                    <a:cubicBezTo>
                      <a:pt x="844802" y="238360"/>
                      <a:pt x="843221" y="239941"/>
                      <a:pt x="841463" y="241435"/>
                    </a:cubicBezTo>
                    <a:cubicBezTo>
                      <a:pt x="839618" y="244597"/>
                      <a:pt x="836368" y="244773"/>
                      <a:pt x="835665" y="244773"/>
                    </a:cubicBezTo>
                    <a:cubicBezTo>
                      <a:pt x="830570" y="244773"/>
                      <a:pt x="827231" y="247760"/>
                      <a:pt x="822048" y="252592"/>
                    </a:cubicBezTo>
                    <a:cubicBezTo>
                      <a:pt x="817655" y="256721"/>
                      <a:pt x="812735" y="261378"/>
                      <a:pt x="805707" y="263135"/>
                    </a:cubicBezTo>
                    <a:cubicBezTo>
                      <a:pt x="802193" y="264013"/>
                      <a:pt x="799030" y="264892"/>
                      <a:pt x="796131" y="266122"/>
                    </a:cubicBezTo>
                    <a:cubicBezTo>
                      <a:pt x="795164" y="266561"/>
                      <a:pt x="794198" y="266912"/>
                      <a:pt x="793495" y="267352"/>
                    </a:cubicBezTo>
                    <a:cubicBezTo>
                      <a:pt x="792792" y="274819"/>
                      <a:pt x="785940" y="277191"/>
                      <a:pt x="783480" y="277982"/>
                    </a:cubicBezTo>
                    <a:cubicBezTo>
                      <a:pt x="782953" y="278158"/>
                      <a:pt x="782074" y="278421"/>
                      <a:pt x="781811" y="278597"/>
                    </a:cubicBezTo>
                    <a:cubicBezTo>
                      <a:pt x="773904" y="283429"/>
                      <a:pt x="764767" y="288349"/>
                      <a:pt x="754400" y="290984"/>
                    </a:cubicBezTo>
                    <a:cubicBezTo>
                      <a:pt x="754488" y="291951"/>
                      <a:pt x="754400" y="292829"/>
                      <a:pt x="754400" y="293356"/>
                    </a:cubicBezTo>
                    <a:cubicBezTo>
                      <a:pt x="754400" y="293532"/>
                      <a:pt x="754400" y="293796"/>
                      <a:pt x="754400" y="293971"/>
                    </a:cubicBezTo>
                    <a:lnTo>
                      <a:pt x="754664" y="301790"/>
                    </a:lnTo>
                    <a:lnTo>
                      <a:pt x="746933" y="300648"/>
                    </a:lnTo>
                    <a:cubicBezTo>
                      <a:pt x="745966" y="300472"/>
                      <a:pt x="745439" y="300736"/>
                      <a:pt x="742892" y="303547"/>
                    </a:cubicBezTo>
                    <a:cubicBezTo>
                      <a:pt x="740607" y="306007"/>
                      <a:pt x="737445" y="309346"/>
                      <a:pt x="732437" y="310488"/>
                    </a:cubicBezTo>
                    <a:cubicBezTo>
                      <a:pt x="731998" y="310663"/>
                      <a:pt x="731119" y="311454"/>
                      <a:pt x="730416" y="311981"/>
                    </a:cubicBezTo>
                    <a:cubicBezTo>
                      <a:pt x="728483" y="313563"/>
                      <a:pt x="726111" y="315495"/>
                      <a:pt x="722773" y="316198"/>
                    </a:cubicBezTo>
                    <a:cubicBezTo>
                      <a:pt x="714339" y="317780"/>
                      <a:pt x="708892" y="323842"/>
                      <a:pt x="702655" y="330782"/>
                    </a:cubicBezTo>
                    <a:lnTo>
                      <a:pt x="702215" y="331309"/>
                    </a:lnTo>
                    <a:cubicBezTo>
                      <a:pt x="695626" y="338689"/>
                      <a:pt x="687544" y="343696"/>
                      <a:pt x="678319" y="346332"/>
                    </a:cubicBezTo>
                    <a:cubicBezTo>
                      <a:pt x="676210" y="346947"/>
                      <a:pt x="672433" y="349143"/>
                      <a:pt x="670764" y="352306"/>
                    </a:cubicBezTo>
                    <a:cubicBezTo>
                      <a:pt x="666371" y="360564"/>
                      <a:pt x="660133" y="365660"/>
                      <a:pt x="651699" y="367856"/>
                    </a:cubicBezTo>
                    <a:lnTo>
                      <a:pt x="649503" y="371458"/>
                    </a:lnTo>
                    <a:cubicBezTo>
                      <a:pt x="649327" y="371810"/>
                      <a:pt x="649152" y="372161"/>
                      <a:pt x="648976" y="372513"/>
                    </a:cubicBezTo>
                    <a:cubicBezTo>
                      <a:pt x="648185" y="374006"/>
                      <a:pt x="647219" y="376115"/>
                      <a:pt x="645110" y="377784"/>
                    </a:cubicBezTo>
                    <a:cubicBezTo>
                      <a:pt x="639663" y="382176"/>
                      <a:pt x="634041" y="386481"/>
                      <a:pt x="628594" y="390698"/>
                    </a:cubicBezTo>
                    <a:cubicBezTo>
                      <a:pt x="623850" y="394388"/>
                      <a:pt x="619106" y="397990"/>
                      <a:pt x="614449" y="401680"/>
                    </a:cubicBezTo>
                    <a:cubicBezTo>
                      <a:pt x="613834" y="402119"/>
                      <a:pt x="612165" y="403525"/>
                      <a:pt x="611814" y="404140"/>
                    </a:cubicBezTo>
                    <a:cubicBezTo>
                      <a:pt x="610320" y="408357"/>
                      <a:pt x="607421" y="411520"/>
                      <a:pt x="603555" y="413101"/>
                    </a:cubicBezTo>
                    <a:cubicBezTo>
                      <a:pt x="600568" y="414331"/>
                      <a:pt x="597142" y="414419"/>
                      <a:pt x="593979" y="413540"/>
                    </a:cubicBezTo>
                    <a:cubicBezTo>
                      <a:pt x="593364" y="424786"/>
                      <a:pt x="585633" y="430320"/>
                      <a:pt x="578693" y="433922"/>
                    </a:cubicBezTo>
                    <a:cubicBezTo>
                      <a:pt x="574476" y="436119"/>
                      <a:pt x="570522" y="439106"/>
                      <a:pt x="566305" y="442268"/>
                    </a:cubicBezTo>
                    <a:cubicBezTo>
                      <a:pt x="564636" y="443498"/>
                      <a:pt x="563055" y="444728"/>
                      <a:pt x="561386" y="445958"/>
                    </a:cubicBezTo>
                    <a:cubicBezTo>
                      <a:pt x="561298" y="446046"/>
                      <a:pt x="561298" y="446134"/>
                      <a:pt x="561210" y="446134"/>
                    </a:cubicBezTo>
                    <a:cubicBezTo>
                      <a:pt x="560683" y="446837"/>
                      <a:pt x="559804" y="447891"/>
                      <a:pt x="558486" y="448770"/>
                    </a:cubicBezTo>
                    <a:cubicBezTo>
                      <a:pt x="558486" y="448945"/>
                      <a:pt x="558486" y="449209"/>
                      <a:pt x="558486" y="449385"/>
                    </a:cubicBezTo>
                    <a:cubicBezTo>
                      <a:pt x="558486" y="451493"/>
                      <a:pt x="557608" y="454480"/>
                      <a:pt x="555587" y="456325"/>
                    </a:cubicBezTo>
                    <a:lnTo>
                      <a:pt x="552600" y="459048"/>
                    </a:lnTo>
                    <a:cubicBezTo>
                      <a:pt x="546978" y="464144"/>
                      <a:pt x="541179" y="469503"/>
                      <a:pt x="535205" y="474511"/>
                    </a:cubicBezTo>
                    <a:cubicBezTo>
                      <a:pt x="532921" y="476444"/>
                      <a:pt x="530373" y="477761"/>
                      <a:pt x="528177" y="478991"/>
                    </a:cubicBezTo>
                    <a:cubicBezTo>
                      <a:pt x="527035" y="479606"/>
                      <a:pt x="525981" y="480133"/>
                      <a:pt x="525102" y="480748"/>
                    </a:cubicBezTo>
                    <a:cubicBezTo>
                      <a:pt x="524575" y="481100"/>
                      <a:pt x="523960" y="481451"/>
                      <a:pt x="523257" y="481803"/>
                    </a:cubicBezTo>
                    <a:cubicBezTo>
                      <a:pt x="523081" y="481890"/>
                      <a:pt x="522818" y="482066"/>
                      <a:pt x="522554" y="482154"/>
                    </a:cubicBezTo>
                    <a:cubicBezTo>
                      <a:pt x="519128" y="492697"/>
                      <a:pt x="512100" y="499900"/>
                      <a:pt x="505335" y="506929"/>
                    </a:cubicBezTo>
                    <a:cubicBezTo>
                      <a:pt x="502611" y="509740"/>
                      <a:pt x="500064" y="512376"/>
                      <a:pt x="497779" y="515099"/>
                    </a:cubicBezTo>
                    <a:cubicBezTo>
                      <a:pt x="493826" y="519931"/>
                      <a:pt x="488555" y="520195"/>
                      <a:pt x="485744" y="520370"/>
                    </a:cubicBezTo>
                    <a:cubicBezTo>
                      <a:pt x="485744" y="520810"/>
                      <a:pt x="485744" y="521337"/>
                      <a:pt x="485744" y="521688"/>
                    </a:cubicBezTo>
                    <a:cubicBezTo>
                      <a:pt x="485656" y="524675"/>
                      <a:pt x="485568" y="528892"/>
                      <a:pt x="482669" y="531967"/>
                    </a:cubicBezTo>
                    <a:cubicBezTo>
                      <a:pt x="475904" y="539083"/>
                      <a:pt x="468524" y="545584"/>
                      <a:pt x="461320" y="551910"/>
                    </a:cubicBezTo>
                    <a:cubicBezTo>
                      <a:pt x="460002" y="553052"/>
                      <a:pt x="458772" y="554194"/>
                      <a:pt x="457455" y="555336"/>
                    </a:cubicBezTo>
                    <a:lnTo>
                      <a:pt x="457455" y="555336"/>
                    </a:lnTo>
                    <a:lnTo>
                      <a:pt x="457103" y="558850"/>
                    </a:lnTo>
                    <a:cubicBezTo>
                      <a:pt x="456927" y="560520"/>
                      <a:pt x="456752" y="563419"/>
                      <a:pt x="454555" y="565703"/>
                    </a:cubicBezTo>
                    <a:cubicBezTo>
                      <a:pt x="451129" y="569305"/>
                      <a:pt x="447615" y="572819"/>
                      <a:pt x="444189" y="576158"/>
                    </a:cubicBezTo>
                    <a:cubicBezTo>
                      <a:pt x="443047" y="577300"/>
                      <a:pt x="441904" y="578442"/>
                      <a:pt x="440762" y="579584"/>
                    </a:cubicBezTo>
                    <a:cubicBezTo>
                      <a:pt x="440323" y="580023"/>
                      <a:pt x="439972" y="580462"/>
                      <a:pt x="439620" y="580814"/>
                    </a:cubicBezTo>
                    <a:cubicBezTo>
                      <a:pt x="438478" y="582132"/>
                      <a:pt x="436985" y="583713"/>
                      <a:pt x="435052" y="585031"/>
                    </a:cubicBezTo>
                    <a:cubicBezTo>
                      <a:pt x="423631" y="592323"/>
                      <a:pt x="417393" y="599702"/>
                      <a:pt x="414318" y="609454"/>
                    </a:cubicBezTo>
                    <a:cubicBezTo>
                      <a:pt x="412825" y="614198"/>
                      <a:pt x="407993" y="617888"/>
                      <a:pt x="402810" y="620084"/>
                    </a:cubicBezTo>
                    <a:lnTo>
                      <a:pt x="401755" y="624301"/>
                    </a:lnTo>
                    <a:cubicBezTo>
                      <a:pt x="401667" y="624565"/>
                      <a:pt x="401667" y="624829"/>
                      <a:pt x="401667" y="625092"/>
                    </a:cubicBezTo>
                    <a:cubicBezTo>
                      <a:pt x="401492" y="626674"/>
                      <a:pt x="401140" y="629133"/>
                      <a:pt x="399295" y="631330"/>
                    </a:cubicBezTo>
                    <a:cubicBezTo>
                      <a:pt x="396748" y="634317"/>
                      <a:pt x="394112" y="637304"/>
                      <a:pt x="391564" y="640203"/>
                    </a:cubicBezTo>
                    <a:cubicBezTo>
                      <a:pt x="388314" y="643893"/>
                      <a:pt x="384975" y="647758"/>
                      <a:pt x="381900" y="651536"/>
                    </a:cubicBezTo>
                    <a:cubicBezTo>
                      <a:pt x="380319" y="653469"/>
                      <a:pt x="378562" y="654875"/>
                      <a:pt x="376981" y="656192"/>
                    </a:cubicBezTo>
                    <a:cubicBezTo>
                      <a:pt x="373642" y="658916"/>
                      <a:pt x="373115" y="659619"/>
                      <a:pt x="373291" y="661200"/>
                    </a:cubicBezTo>
                    <a:cubicBezTo>
                      <a:pt x="373466" y="663221"/>
                      <a:pt x="372676" y="665153"/>
                      <a:pt x="371182" y="666647"/>
                    </a:cubicBezTo>
                    <a:cubicBezTo>
                      <a:pt x="369249" y="668580"/>
                      <a:pt x="364593" y="670425"/>
                      <a:pt x="361079" y="670073"/>
                    </a:cubicBezTo>
                    <a:cubicBezTo>
                      <a:pt x="357916" y="669722"/>
                      <a:pt x="356950" y="670600"/>
                      <a:pt x="356423" y="671479"/>
                    </a:cubicBezTo>
                    <a:cubicBezTo>
                      <a:pt x="361167" y="678595"/>
                      <a:pt x="356247" y="685448"/>
                      <a:pt x="354490" y="687820"/>
                    </a:cubicBezTo>
                    <a:cubicBezTo>
                      <a:pt x="354314" y="688083"/>
                      <a:pt x="354051" y="688347"/>
                      <a:pt x="353875" y="688698"/>
                    </a:cubicBezTo>
                    <a:cubicBezTo>
                      <a:pt x="352909" y="690192"/>
                      <a:pt x="351942" y="691861"/>
                      <a:pt x="350976" y="693706"/>
                    </a:cubicBezTo>
                    <a:cubicBezTo>
                      <a:pt x="348516" y="698186"/>
                      <a:pt x="345529" y="703721"/>
                      <a:pt x="339818" y="707235"/>
                    </a:cubicBezTo>
                    <a:lnTo>
                      <a:pt x="349043" y="709959"/>
                    </a:lnTo>
                    <a:lnTo>
                      <a:pt x="335953" y="717602"/>
                    </a:lnTo>
                    <a:cubicBezTo>
                      <a:pt x="335601" y="717866"/>
                      <a:pt x="335162" y="718041"/>
                      <a:pt x="334811" y="718217"/>
                    </a:cubicBezTo>
                    <a:cubicBezTo>
                      <a:pt x="334635" y="718305"/>
                      <a:pt x="334371" y="718393"/>
                      <a:pt x="334196" y="718569"/>
                    </a:cubicBezTo>
                    <a:cubicBezTo>
                      <a:pt x="333142" y="719447"/>
                      <a:pt x="332087" y="720326"/>
                      <a:pt x="331121" y="721116"/>
                    </a:cubicBezTo>
                    <a:cubicBezTo>
                      <a:pt x="325938" y="725333"/>
                      <a:pt x="323478" y="727530"/>
                      <a:pt x="323478" y="732625"/>
                    </a:cubicBezTo>
                    <a:cubicBezTo>
                      <a:pt x="323478" y="737545"/>
                      <a:pt x="320666" y="741059"/>
                      <a:pt x="318470" y="743783"/>
                    </a:cubicBezTo>
                    <a:cubicBezTo>
                      <a:pt x="316625" y="746067"/>
                      <a:pt x="315746" y="747297"/>
                      <a:pt x="315922" y="748351"/>
                    </a:cubicBezTo>
                    <a:lnTo>
                      <a:pt x="316274" y="751777"/>
                    </a:lnTo>
                    <a:lnTo>
                      <a:pt x="313638" y="753974"/>
                    </a:lnTo>
                    <a:cubicBezTo>
                      <a:pt x="309333" y="757663"/>
                      <a:pt x="306434" y="762935"/>
                      <a:pt x="303359" y="768557"/>
                    </a:cubicBezTo>
                    <a:cubicBezTo>
                      <a:pt x="299230" y="776113"/>
                      <a:pt x="294574" y="784635"/>
                      <a:pt x="285613" y="790082"/>
                    </a:cubicBezTo>
                    <a:cubicBezTo>
                      <a:pt x="285349" y="790521"/>
                      <a:pt x="284822" y="791751"/>
                      <a:pt x="284558" y="793244"/>
                    </a:cubicBezTo>
                    <a:cubicBezTo>
                      <a:pt x="283065" y="802381"/>
                      <a:pt x="279902" y="813099"/>
                      <a:pt x="269711" y="818722"/>
                    </a:cubicBezTo>
                    <a:cubicBezTo>
                      <a:pt x="269887" y="819073"/>
                      <a:pt x="269975" y="819337"/>
                      <a:pt x="270150" y="819688"/>
                    </a:cubicBezTo>
                    <a:cubicBezTo>
                      <a:pt x="271205" y="822763"/>
                      <a:pt x="269975" y="827595"/>
                      <a:pt x="268745" y="829791"/>
                    </a:cubicBezTo>
                    <a:cubicBezTo>
                      <a:pt x="267690" y="831724"/>
                      <a:pt x="266636" y="833745"/>
                      <a:pt x="265582" y="835765"/>
                    </a:cubicBezTo>
                    <a:cubicBezTo>
                      <a:pt x="262244" y="842267"/>
                      <a:pt x="258729" y="848944"/>
                      <a:pt x="253985" y="854918"/>
                    </a:cubicBezTo>
                    <a:lnTo>
                      <a:pt x="253897" y="855093"/>
                    </a:lnTo>
                    <a:cubicBezTo>
                      <a:pt x="250032" y="860013"/>
                      <a:pt x="246606" y="864230"/>
                      <a:pt x="245024" y="869413"/>
                    </a:cubicBezTo>
                    <a:lnTo>
                      <a:pt x="245024" y="869501"/>
                    </a:lnTo>
                    <a:cubicBezTo>
                      <a:pt x="244936" y="870556"/>
                      <a:pt x="244585" y="872928"/>
                      <a:pt x="242652" y="874860"/>
                    </a:cubicBezTo>
                    <a:cubicBezTo>
                      <a:pt x="241071" y="876354"/>
                      <a:pt x="239489" y="877672"/>
                      <a:pt x="237908" y="878902"/>
                    </a:cubicBezTo>
                    <a:cubicBezTo>
                      <a:pt x="235272" y="881010"/>
                      <a:pt x="232813" y="883031"/>
                      <a:pt x="231758" y="884964"/>
                    </a:cubicBezTo>
                    <a:cubicBezTo>
                      <a:pt x="231055" y="886281"/>
                      <a:pt x="230880" y="888741"/>
                      <a:pt x="230704" y="891113"/>
                    </a:cubicBezTo>
                    <a:cubicBezTo>
                      <a:pt x="230440" y="894364"/>
                      <a:pt x="230177" y="897966"/>
                      <a:pt x="228683" y="901480"/>
                    </a:cubicBezTo>
                    <a:cubicBezTo>
                      <a:pt x="228068" y="902974"/>
                      <a:pt x="227453" y="904555"/>
                      <a:pt x="226838" y="906224"/>
                    </a:cubicBezTo>
                    <a:cubicBezTo>
                      <a:pt x="224379" y="912813"/>
                      <a:pt x="221392" y="920984"/>
                      <a:pt x="212782" y="925903"/>
                    </a:cubicBezTo>
                    <a:lnTo>
                      <a:pt x="215417" y="928100"/>
                    </a:lnTo>
                    <a:lnTo>
                      <a:pt x="212343" y="933020"/>
                    </a:lnTo>
                    <a:cubicBezTo>
                      <a:pt x="211200" y="934864"/>
                      <a:pt x="210498" y="937500"/>
                      <a:pt x="209795" y="940224"/>
                    </a:cubicBezTo>
                    <a:cubicBezTo>
                      <a:pt x="208389" y="945758"/>
                      <a:pt x="206544" y="952787"/>
                      <a:pt x="199780" y="957267"/>
                    </a:cubicBezTo>
                    <a:lnTo>
                      <a:pt x="199955" y="960254"/>
                    </a:lnTo>
                    <a:cubicBezTo>
                      <a:pt x="199955" y="960518"/>
                      <a:pt x="200043" y="961133"/>
                      <a:pt x="200131" y="961572"/>
                    </a:cubicBezTo>
                    <a:cubicBezTo>
                      <a:pt x="200570" y="963944"/>
                      <a:pt x="201273" y="967810"/>
                      <a:pt x="198550" y="970972"/>
                    </a:cubicBezTo>
                    <a:cubicBezTo>
                      <a:pt x="196002" y="973872"/>
                      <a:pt x="194333" y="977825"/>
                      <a:pt x="192488" y="981954"/>
                    </a:cubicBezTo>
                    <a:cubicBezTo>
                      <a:pt x="189852" y="988016"/>
                      <a:pt x="186953" y="994869"/>
                      <a:pt x="180540" y="1000052"/>
                    </a:cubicBezTo>
                    <a:cubicBezTo>
                      <a:pt x="180364" y="1000228"/>
                      <a:pt x="180188" y="1000579"/>
                      <a:pt x="180012" y="1000931"/>
                    </a:cubicBezTo>
                    <a:cubicBezTo>
                      <a:pt x="184317" y="1008837"/>
                      <a:pt x="180100" y="1015690"/>
                      <a:pt x="177728" y="1019468"/>
                    </a:cubicBezTo>
                    <a:cubicBezTo>
                      <a:pt x="177377" y="1020083"/>
                      <a:pt x="176937" y="1020698"/>
                      <a:pt x="176674" y="1021225"/>
                    </a:cubicBezTo>
                    <a:cubicBezTo>
                      <a:pt x="175795" y="1022894"/>
                      <a:pt x="175005" y="1024739"/>
                      <a:pt x="174126" y="1026760"/>
                    </a:cubicBezTo>
                    <a:cubicBezTo>
                      <a:pt x="172018" y="1031855"/>
                      <a:pt x="169470" y="1037917"/>
                      <a:pt x="163935" y="1042046"/>
                    </a:cubicBezTo>
                    <a:cubicBezTo>
                      <a:pt x="164638" y="1042837"/>
                      <a:pt x="165341" y="1043891"/>
                      <a:pt x="165780" y="1045033"/>
                    </a:cubicBezTo>
                    <a:cubicBezTo>
                      <a:pt x="166834" y="1047757"/>
                      <a:pt x="166571" y="1050656"/>
                      <a:pt x="165165" y="1053819"/>
                    </a:cubicBezTo>
                    <a:cubicBezTo>
                      <a:pt x="161212" y="1062428"/>
                      <a:pt x="157346" y="1070950"/>
                      <a:pt x="153305" y="1079472"/>
                    </a:cubicBezTo>
                    <a:lnTo>
                      <a:pt x="154623" y="1079120"/>
                    </a:lnTo>
                    <a:lnTo>
                      <a:pt x="151723" y="1090102"/>
                    </a:lnTo>
                    <a:cubicBezTo>
                      <a:pt x="151723" y="1090278"/>
                      <a:pt x="151636" y="1090454"/>
                      <a:pt x="151636" y="1090629"/>
                    </a:cubicBezTo>
                    <a:cubicBezTo>
                      <a:pt x="151460" y="1092035"/>
                      <a:pt x="151021" y="1094671"/>
                      <a:pt x="148912" y="1096691"/>
                    </a:cubicBezTo>
                    <a:cubicBezTo>
                      <a:pt x="146452" y="1099063"/>
                      <a:pt x="145749" y="1102314"/>
                      <a:pt x="144783" y="1107497"/>
                    </a:cubicBezTo>
                    <a:cubicBezTo>
                      <a:pt x="143992" y="1111802"/>
                      <a:pt x="143114" y="1116722"/>
                      <a:pt x="140215" y="1121202"/>
                    </a:cubicBezTo>
                    <a:cubicBezTo>
                      <a:pt x="140390" y="1122960"/>
                      <a:pt x="140215" y="1125771"/>
                      <a:pt x="137755" y="1127879"/>
                    </a:cubicBezTo>
                    <a:cubicBezTo>
                      <a:pt x="132747" y="1132096"/>
                      <a:pt x="132132" y="1137367"/>
                      <a:pt x="131429" y="1145802"/>
                    </a:cubicBezTo>
                    <a:cubicBezTo>
                      <a:pt x="131078" y="1150370"/>
                      <a:pt x="130726" y="1155202"/>
                      <a:pt x="129145" y="1159946"/>
                    </a:cubicBezTo>
                    <a:cubicBezTo>
                      <a:pt x="127827" y="1163899"/>
                      <a:pt x="124928" y="1167853"/>
                      <a:pt x="121326" y="1170752"/>
                    </a:cubicBezTo>
                    <a:cubicBezTo>
                      <a:pt x="122468" y="1171543"/>
                      <a:pt x="123435" y="1172685"/>
                      <a:pt x="124137" y="1174178"/>
                    </a:cubicBezTo>
                    <a:cubicBezTo>
                      <a:pt x="126070" y="1178307"/>
                      <a:pt x="124137" y="1182173"/>
                      <a:pt x="123083" y="1184194"/>
                    </a:cubicBezTo>
                    <a:cubicBezTo>
                      <a:pt x="122907" y="1184633"/>
                      <a:pt x="122644" y="1185072"/>
                      <a:pt x="122556" y="1185336"/>
                    </a:cubicBezTo>
                    <a:cubicBezTo>
                      <a:pt x="121765" y="1187444"/>
                      <a:pt x="121062" y="1189553"/>
                      <a:pt x="120272" y="1191749"/>
                    </a:cubicBezTo>
                    <a:cubicBezTo>
                      <a:pt x="117285" y="1200183"/>
                      <a:pt x="114122" y="1208880"/>
                      <a:pt x="110696" y="1217402"/>
                    </a:cubicBezTo>
                    <a:cubicBezTo>
                      <a:pt x="110520" y="1217842"/>
                      <a:pt x="110256" y="1218281"/>
                      <a:pt x="110081" y="1218720"/>
                    </a:cubicBezTo>
                    <a:lnTo>
                      <a:pt x="110520" y="1221971"/>
                    </a:lnTo>
                    <a:cubicBezTo>
                      <a:pt x="110520" y="1222146"/>
                      <a:pt x="110608" y="1222322"/>
                      <a:pt x="110696" y="1222498"/>
                    </a:cubicBezTo>
                    <a:cubicBezTo>
                      <a:pt x="111135" y="1224167"/>
                      <a:pt x="112101" y="1228120"/>
                      <a:pt x="109027" y="1231107"/>
                    </a:cubicBezTo>
                    <a:cubicBezTo>
                      <a:pt x="106567" y="1233479"/>
                      <a:pt x="106303" y="1236554"/>
                      <a:pt x="106040" y="1241826"/>
                    </a:cubicBezTo>
                    <a:cubicBezTo>
                      <a:pt x="105776" y="1246482"/>
                      <a:pt x="105600" y="1251665"/>
                      <a:pt x="102701" y="1256673"/>
                    </a:cubicBezTo>
                    <a:cubicBezTo>
                      <a:pt x="102613" y="1256849"/>
                      <a:pt x="102438" y="1257639"/>
                      <a:pt x="102262" y="1258079"/>
                    </a:cubicBezTo>
                    <a:cubicBezTo>
                      <a:pt x="101823" y="1259923"/>
                      <a:pt x="101120" y="1262383"/>
                      <a:pt x="99099" y="1264580"/>
                    </a:cubicBezTo>
                    <a:cubicBezTo>
                      <a:pt x="98748" y="1264931"/>
                      <a:pt x="98484" y="1265283"/>
                      <a:pt x="98133" y="1265546"/>
                    </a:cubicBezTo>
                    <a:cubicBezTo>
                      <a:pt x="97342" y="1266425"/>
                      <a:pt x="96112" y="1267655"/>
                      <a:pt x="95585" y="1268445"/>
                    </a:cubicBezTo>
                    <a:cubicBezTo>
                      <a:pt x="95761" y="1268621"/>
                      <a:pt x="95936" y="1268972"/>
                      <a:pt x="96288" y="1269324"/>
                    </a:cubicBezTo>
                    <a:lnTo>
                      <a:pt x="100593" y="1273717"/>
                    </a:lnTo>
                    <a:lnTo>
                      <a:pt x="96463" y="1278285"/>
                    </a:lnTo>
                    <a:cubicBezTo>
                      <a:pt x="95585" y="1279251"/>
                      <a:pt x="95497" y="1281272"/>
                      <a:pt x="95497" y="1284435"/>
                    </a:cubicBezTo>
                    <a:cubicBezTo>
                      <a:pt x="95497" y="1288827"/>
                      <a:pt x="95497" y="1295065"/>
                      <a:pt x="90665" y="1299985"/>
                    </a:cubicBezTo>
                    <a:lnTo>
                      <a:pt x="91192" y="1301391"/>
                    </a:lnTo>
                    <a:cubicBezTo>
                      <a:pt x="91280" y="1301478"/>
                      <a:pt x="91280" y="1301654"/>
                      <a:pt x="91368" y="1301830"/>
                    </a:cubicBezTo>
                    <a:cubicBezTo>
                      <a:pt x="91983" y="1303148"/>
                      <a:pt x="93213" y="1305520"/>
                      <a:pt x="92598" y="1308507"/>
                    </a:cubicBezTo>
                    <a:cubicBezTo>
                      <a:pt x="91983" y="1311318"/>
                      <a:pt x="91368" y="1314217"/>
                      <a:pt x="90753" y="1317028"/>
                    </a:cubicBezTo>
                    <a:cubicBezTo>
                      <a:pt x="88996" y="1325462"/>
                      <a:pt x="87151" y="1334072"/>
                      <a:pt x="84427" y="1342506"/>
                    </a:cubicBezTo>
                    <a:cubicBezTo>
                      <a:pt x="83988" y="1343824"/>
                      <a:pt x="83549" y="1345054"/>
                      <a:pt x="83110" y="1346372"/>
                    </a:cubicBezTo>
                    <a:cubicBezTo>
                      <a:pt x="80210" y="1354718"/>
                      <a:pt x="77838" y="1361219"/>
                      <a:pt x="81265" y="1368774"/>
                    </a:cubicBezTo>
                    <a:cubicBezTo>
                      <a:pt x="83637" y="1373958"/>
                      <a:pt x="80123" y="1378702"/>
                      <a:pt x="76433" y="1383358"/>
                    </a:cubicBezTo>
                    <a:lnTo>
                      <a:pt x="78453" y="1389069"/>
                    </a:lnTo>
                    <a:cubicBezTo>
                      <a:pt x="78805" y="1390035"/>
                      <a:pt x="79156" y="1390914"/>
                      <a:pt x="79420" y="1391880"/>
                    </a:cubicBezTo>
                    <a:cubicBezTo>
                      <a:pt x="79771" y="1393022"/>
                      <a:pt x="80210" y="1395394"/>
                      <a:pt x="79068" y="1397766"/>
                    </a:cubicBezTo>
                    <a:cubicBezTo>
                      <a:pt x="76521" y="1403213"/>
                      <a:pt x="75994" y="1409538"/>
                      <a:pt x="75379" y="1416215"/>
                    </a:cubicBezTo>
                    <a:cubicBezTo>
                      <a:pt x="74851" y="1422277"/>
                      <a:pt x="74324" y="1428427"/>
                      <a:pt x="72304" y="1434577"/>
                    </a:cubicBezTo>
                    <a:lnTo>
                      <a:pt x="84867" y="1434401"/>
                    </a:lnTo>
                    <a:lnTo>
                      <a:pt x="70634" y="1441781"/>
                    </a:lnTo>
                    <a:cubicBezTo>
                      <a:pt x="70634" y="1442132"/>
                      <a:pt x="70634" y="1442571"/>
                      <a:pt x="70634" y="1443011"/>
                    </a:cubicBezTo>
                    <a:cubicBezTo>
                      <a:pt x="70634" y="1444592"/>
                      <a:pt x="70547" y="1446173"/>
                      <a:pt x="70547" y="1447755"/>
                    </a:cubicBezTo>
                    <a:cubicBezTo>
                      <a:pt x="70547" y="1449424"/>
                      <a:pt x="70547" y="1451005"/>
                      <a:pt x="70459" y="1452675"/>
                    </a:cubicBezTo>
                    <a:lnTo>
                      <a:pt x="71601" y="1453378"/>
                    </a:lnTo>
                    <a:lnTo>
                      <a:pt x="70459" y="1453817"/>
                    </a:lnTo>
                    <a:cubicBezTo>
                      <a:pt x="70371" y="1456540"/>
                      <a:pt x="70195" y="1459264"/>
                      <a:pt x="69932" y="1461987"/>
                    </a:cubicBezTo>
                    <a:cubicBezTo>
                      <a:pt x="69580" y="1465413"/>
                      <a:pt x="68877" y="1468664"/>
                      <a:pt x="68262" y="1471827"/>
                    </a:cubicBezTo>
                    <a:cubicBezTo>
                      <a:pt x="67560" y="1475165"/>
                      <a:pt x="66945" y="1478240"/>
                      <a:pt x="66681" y="1481315"/>
                    </a:cubicBezTo>
                    <a:cubicBezTo>
                      <a:pt x="66593" y="1482018"/>
                      <a:pt x="66593" y="1482633"/>
                      <a:pt x="66505" y="1483336"/>
                    </a:cubicBezTo>
                    <a:cubicBezTo>
                      <a:pt x="66417" y="1485356"/>
                      <a:pt x="66242" y="1487728"/>
                      <a:pt x="65539" y="1490188"/>
                    </a:cubicBezTo>
                    <a:lnTo>
                      <a:pt x="66154" y="1490364"/>
                    </a:lnTo>
                    <a:lnTo>
                      <a:pt x="65890" y="1495284"/>
                    </a:lnTo>
                    <a:cubicBezTo>
                      <a:pt x="65715" y="1498446"/>
                      <a:pt x="65715" y="1501609"/>
                      <a:pt x="65627" y="1504948"/>
                    </a:cubicBezTo>
                    <a:cubicBezTo>
                      <a:pt x="65539" y="1516896"/>
                      <a:pt x="65451" y="1529283"/>
                      <a:pt x="58423" y="1541495"/>
                    </a:cubicBezTo>
                    <a:cubicBezTo>
                      <a:pt x="57896" y="1543076"/>
                      <a:pt x="58862" y="1547732"/>
                      <a:pt x="60268" y="1549577"/>
                    </a:cubicBezTo>
                    <a:cubicBezTo>
                      <a:pt x="66330" y="1557221"/>
                      <a:pt x="63167" y="1563722"/>
                      <a:pt x="61410" y="1567236"/>
                    </a:cubicBezTo>
                    <a:cubicBezTo>
                      <a:pt x="61058" y="1568027"/>
                      <a:pt x="60619" y="1568729"/>
                      <a:pt x="60443" y="1569345"/>
                    </a:cubicBezTo>
                    <a:cubicBezTo>
                      <a:pt x="59916" y="1570926"/>
                      <a:pt x="59213" y="1572332"/>
                      <a:pt x="58423" y="1573649"/>
                    </a:cubicBezTo>
                    <a:cubicBezTo>
                      <a:pt x="59038" y="1573913"/>
                      <a:pt x="59389" y="1574089"/>
                      <a:pt x="59653" y="1574176"/>
                    </a:cubicBezTo>
                    <a:cubicBezTo>
                      <a:pt x="62815" y="1575934"/>
                      <a:pt x="63518" y="1578481"/>
                      <a:pt x="63606" y="1579887"/>
                    </a:cubicBezTo>
                    <a:cubicBezTo>
                      <a:pt x="64748" y="1593856"/>
                      <a:pt x="63343" y="1604925"/>
                      <a:pt x="59126" y="1614765"/>
                    </a:cubicBezTo>
                    <a:cubicBezTo>
                      <a:pt x="67647" y="1625044"/>
                      <a:pt x="64309" y="1636992"/>
                      <a:pt x="61761" y="1645865"/>
                    </a:cubicBezTo>
                    <a:lnTo>
                      <a:pt x="61498" y="1646656"/>
                    </a:lnTo>
                    <a:cubicBezTo>
                      <a:pt x="60971" y="1648413"/>
                      <a:pt x="60795" y="1650433"/>
                      <a:pt x="60531" y="1652630"/>
                    </a:cubicBezTo>
                    <a:cubicBezTo>
                      <a:pt x="60268" y="1654914"/>
                      <a:pt x="60004" y="1657374"/>
                      <a:pt x="59301" y="1660010"/>
                    </a:cubicBezTo>
                    <a:lnTo>
                      <a:pt x="66505" y="1658868"/>
                    </a:lnTo>
                    <a:lnTo>
                      <a:pt x="63518" y="1668883"/>
                    </a:lnTo>
                    <a:cubicBezTo>
                      <a:pt x="63255" y="1669849"/>
                      <a:pt x="62903" y="1670816"/>
                      <a:pt x="62552" y="1671606"/>
                    </a:cubicBezTo>
                    <a:cubicBezTo>
                      <a:pt x="62288" y="1672309"/>
                      <a:pt x="61849" y="1673363"/>
                      <a:pt x="61849" y="1673803"/>
                    </a:cubicBezTo>
                    <a:cubicBezTo>
                      <a:pt x="62025" y="1676438"/>
                      <a:pt x="62288" y="1679162"/>
                      <a:pt x="62728" y="1682149"/>
                    </a:cubicBezTo>
                    <a:cubicBezTo>
                      <a:pt x="63167" y="1685839"/>
                      <a:pt x="63606" y="1689704"/>
                      <a:pt x="63694" y="1693658"/>
                    </a:cubicBezTo>
                    <a:cubicBezTo>
                      <a:pt x="63782" y="1696820"/>
                      <a:pt x="62991" y="1699720"/>
                      <a:pt x="62376" y="1702267"/>
                    </a:cubicBezTo>
                    <a:cubicBezTo>
                      <a:pt x="62025" y="1703849"/>
                      <a:pt x="61586" y="1705254"/>
                      <a:pt x="61498" y="1706572"/>
                    </a:cubicBezTo>
                    <a:lnTo>
                      <a:pt x="61498" y="1706923"/>
                    </a:lnTo>
                    <a:cubicBezTo>
                      <a:pt x="61410" y="1708066"/>
                      <a:pt x="61146" y="1709998"/>
                      <a:pt x="61234" y="1710965"/>
                    </a:cubicBezTo>
                    <a:lnTo>
                      <a:pt x="62464" y="1710789"/>
                    </a:lnTo>
                    <a:lnTo>
                      <a:pt x="61673" y="1711931"/>
                    </a:lnTo>
                    <a:cubicBezTo>
                      <a:pt x="65978" y="1719311"/>
                      <a:pt x="66505" y="1726515"/>
                      <a:pt x="65539" y="1733280"/>
                    </a:cubicBezTo>
                    <a:lnTo>
                      <a:pt x="67999" y="1745755"/>
                    </a:lnTo>
                    <a:cubicBezTo>
                      <a:pt x="67999" y="1745931"/>
                      <a:pt x="68175" y="1746370"/>
                      <a:pt x="68262" y="1746633"/>
                    </a:cubicBezTo>
                    <a:cubicBezTo>
                      <a:pt x="68789" y="1748303"/>
                      <a:pt x="69668" y="1751026"/>
                      <a:pt x="68526" y="1754101"/>
                    </a:cubicBezTo>
                    <a:cubicBezTo>
                      <a:pt x="67911" y="1755770"/>
                      <a:pt x="68175" y="1757615"/>
                      <a:pt x="68526" y="1760602"/>
                    </a:cubicBezTo>
                    <a:cubicBezTo>
                      <a:pt x="68789" y="1762447"/>
                      <a:pt x="69053" y="1764643"/>
                      <a:pt x="69053" y="1766840"/>
                    </a:cubicBezTo>
                    <a:cubicBezTo>
                      <a:pt x="69053" y="1768597"/>
                      <a:pt x="69141" y="1770442"/>
                      <a:pt x="69141" y="1772287"/>
                    </a:cubicBezTo>
                    <a:cubicBezTo>
                      <a:pt x="69317" y="1776328"/>
                      <a:pt x="69492" y="1780545"/>
                      <a:pt x="68702" y="1784850"/>
                    </a:cubicBezTo>
                    <a:cubicBezTo>
                      <a:pt x="67384" y="1792317"/>
                      <a:pt x="67911" y="1797325"/>
                      <a:pt x="70634" y="1802245"/>
                    </a:cubicBezTo>
                    <a:cubicBezTo>
                      <a:pt x="73182" y="1806813"/>
                      <a:pt x="74588" y="1810327"/>
                      <a:pt x="75203" y="1812963"/>
                    </a:cubicBezTo>
                    <a:lnTo>
                      <a:pt x="86097" y="1819728"/>
                    </a:lnTo>
                    <a:lnTo>
                      <a:pt x="75203" y="1818849"/>
                    </a:lnTo>
                    <a:cubicBezTo>
                      <a:pt x="74676" y="1820431"/>
                      <a:pt x="73621" y="1821221"/>
                      <a:pt x="73006" y="1821836"/>
                    </a:cubicBezTo>
                    <a:cubicBezTo>
                      <a:pt x="72567" y="1822188"/>
                      <a:pt x="72304" y="1822539"/>
                      <a:pt x="72128" y="1823066"/>
                    </a:cubicBezTo>
                    <a:lnTo>
                      <a:pt x="75027" y="1827547"/>
                    </a:lnTo>
                    <a:cubicBezTo>
                      <a:pt x="75203" y="1827722"/>
                      <a:pt x="75554" y="1828250"/>
                      <a:pt x="75818" y="1828601"/>
                    </a:cubicBezTo>
                    <a:cubicBezTo>
                      <a:pt x="77311" y="1830358"/>
                      <a:pt x="79771" y="1833257"/>
                      <a:pt x="79156" y="1837211"/>
                    </a:cubicBezTo>
                    <a:cubicBezTo>
                      <a:pt x="78805" y="1839758"/>
                      <a:pt x="79244" y="1842833"/>
                      <a:pt x="79771" y="1846084"/>
                    </a:cubicBezTo>
                    <a:cubicBezTo>
                      <a:pt x="80650" y="1851355"/>
                      <a:pt x="81616" y="1857681"/>
                      <a:pt x="79156" y="1864006"/>
                    </a:cubicBezTo>
                    <a:cubicBezTo>
                      <a:pt x="79859" y="1864357"/>
                      <a:pt x="80562" y="1864797"/>
                      <a:pt x="81177" y="1865324"/>
                    </a:cubicBezTo>
                    <a:cubicBezTo>
                      <a:pt x="84691" y="1868311"/>
                      <a:pt x="84691" y="1872704"/>
                      <a:pt x="84691" y="1875339"/>
                    </a:cubicBezTo>
                    <a:cubicBezTo>
                      <a:pt x="84691" y="1875954"/>
                      <a:pt x="84691" y="1876657"/>
                      <a:pt x="84691" y="1877096"/>
                    </a:cubicBezTo>
                    <a:cubicBezTo>
                      <a:pt x="84955" y="1879468"/>
                      <a:pt x="85394" y="1881928"/>
                      <a:pt x="85833" y="1884476"/>
                    </a:cubicBezTo>
                    <a:cubicBezTo>
                      <a:pt x="86360" y="1887199"/>
                      <a:pt x="86887" y="1890099"/>
                      <a:pt x="87151" y="1893086"/>
                    </a:cubicBezTo>
                    <a:cubicBezTo>
                      <a:pt x="87678" y="1898533"/>
                      <a:pt x="85833" y="1901871"/>
                      <a:pt x="84076" y="1903716"/>
                    </a:cubicBezTo>
                    <a:cubicBezTo>
                      <a:pt x="81440" y="1906527"/>
                      <a:pt x="77663" y="1908021"/>
                      <a:pt x="72743" y="1907933"/>
                    </a:cubicBezTo>
                    <a:cubicBezTo>
                      <a:pt x="66593" y="1907845"/>
                      <a:pt x="60443" y="1907845"/>
                      <a:pt x="54381" y="1907933"/>
                    </a:cubicBezTo>
                    <a:cubicBezTo>
                      <a:pt x="51834" y="1907933"/>
                      <a:pt x="49198" y="1907933"/>
                      <a:pt x="46650" y="1907933"/>
                    </a:cubicBezTo>
                    <a:cubicBezTo>
                      <a:pt x="45772" y="1907933"/>
                      <a:pt x="44718" y="1908021"/>
                      <a:pt x="43575" y="1908109"/>
                    </a:cubicBezTo>
                    <a:cubicBezTo>
                      <a:pt x="39973" y="1908460"/>
                      <a:pt x="35493" y="1908899"/>
                      <a:pt x="31627" y="1906439"/>
                    </a:cubicBezTo>
                    <a:cubicBezTo>
                      <a:pt x="27323" y="1903716"/>
                      <a:pt x="26620" y="1898445"/>
                      <a:pt x="26005" y="1894140"/>
                    </a:cubicBezTo>
                    <a:cubicBezTo>
                      <a:pt x="25917" y="1893349"/>
                      <a:pt x="25829" y="1892559"/>
                      <a:pt x="25653" y="1891856"/>
                    </a:cubicBezTo>
                    <a:cubicBezTo>
                      <a:pt x="24336" y="1884915"/>
                      <a:pt x="23281" y="1877799"/>
                      <a:pt x="22227" y="1870946"/>
                    </a:cubicBezTo>
                    <a:lnTo>
                      <a:pt x="21788" y="1868399"/>
                    </a:lnTo>
                    <a:cubicBezTo>
                      <a:pt x="21612" y="1867081"/>
                      <a:pt x="21524" y="1865763"/>
                      <a:pt x="21524" y="1864621"/>
                    </a:cubicBezTo>
                    <a:cubicBezTo>
                      <a:pt x="21524" y="1864182"/>
                      <a:pt x="21524" y="1863479"/>
                      <a:pt x="21524" y="1863128"/>
                    </a:cubicBezTo>
                    <a:cubicBezTo>
                      <a:pt x="15287" y="1853464"/>
                      <a:pt x="15902" y="1843360"/>
                      <a:pt x="16516" y="1834487"/>
                    </a:cubicBezTo>
                    <a:cubicBezTo>
                      <a:pt x="16780" y="1830885"/>
                      <a:pt x="16956" y="1827459"/>
                      <a:pt x="16780" y="1824208"/>
                    </a:cubicBezTo>
                    <a:cubicBezTo>
                      <a:pt x="16692" y="1823242"/>
                      <a:pt x="16868" y="1822276"/>
                      <a:pt x="17131" y="1821485"/>
                    </a:cubicBezTo>
                    <a:cubicBezTo>
                      <a:pt x="13354" y="1815247"/>
                      <a:pt x="13705" y="1808395"/>
                      <a:pt x="13969" y="1802684"/>
                    </a:cubicBezTo>
                    <a:cubicBezTo>
                      <a:pt x="14232" y="1798028"/>
                      <a:pt x="14408" y="1793987"/>
                      <a:pt x="12475" y="1791087"/>
                    </a:cubicBezTo>
                    <a:lnTo>
                      <a:pt x="10455" y="1788100"/>
                    </a:lnTo>
                    <a:lnTo>
                      <a:pt x="11860" y="1784762"/>
                    </a:lnTo>
                    <a:cubicBezTo>
                      <a:pt x="14759" y="1777997"/>
                      <a:pt x="12475" y="1771496"/>
                      <a:pt x="9927" y="1763941"/>
                    </a:cubicBezTo>
                    <a:cubicBezTo>
                      <a:pt x="8346" y="1759284"/>
                      <a:pt x="6677" y="1754452"/>
                      <a:pt x="6062" y="1749093"/>
                    </a:cubicBezTo>
                    <a:cubicBezTo>
                      <a:pt x="5974" y="1748127"/>
                      <a:pt x="5886" y="1746985"/>
                      <a:pt x="6150" y="1745755"/>
                    </a:cubicBezTo>
                    <a:cubicBezTo>
                      <a:pt x="7819" y="1737936"/>
                      <a:pt x="7116" y="1729853"/>
                      <a:pt x="6413" y="1721244"/>
                    </a:cubicBezTo>
                    <a:cubicBezTo>
                      <a:pt x="5535" y="1710877"/>
                      <a:pt x="4656" y="1700247"/>
                      <a:pt x="7819" y="1689177"/>
                    </a:cubicBezTo>
                    <a:cubicBezTo>
                      <a:pt x="7995" y="1688386"/>
                      <a:pt x="7204" y="1685751"/>
                      <a:pt x="6765" y="1684169"/>
                    </a:cubicBezTo>
                    <a:cubicBezTo>
                      <a:pt x="6413" y="1683115"/>
                      <a:pt x="6150" y="1682061"/>
                      <a:pt x="5886" y="1681094"/>
                    </a:cubicBezTo>
                    <a:cubicBezTo>
                      <a:pt x="3514" y="1671343"/>
                      <a:pt x="703" y="1660185"/>
                      <a:pt x="2723" y="1647447"/>
                    </a:cubicBezTo>
                    <a:lnTo>
                      <a:pt x="2899" y="1646480"/>
                    </a:lnTo>
                    <a:cubicBezTo>
                      <a:pt x="4481" y="1636465"/>
                      <a:pt x="6150" y="1626098"/>
                      <a:pt x="1494" y="1617225"/>
                    </a:cubicBezTo>
                    <a:lnTo>
                      <a:pt x="0" y="1614413"/>
                    </a:lnTo>
                    <a:lnTo>
                      <a:pt x="1318" y="1611514"/>
                    </a:lnTo>
                    <a:cubicBezTo>
                      <a:pt x="3251" y="1607297"/>
                      <a:pt x="2460" y="1602553"/>
                      <a:pt x="1669" y="1597018"/>
                    </a:cubicBezTo>
                    <a:cubicBezTo>
                      <a:pt x="966" y="1592186"/>
                      <a:pt x="88" y="1586739"/>
                      <a:pt x="1230" y="1581117"/>
                    </a:cubicBezTo>
                    <a:cubicBezTo>
                      <a:pt x="1494" y="1579623"/>
                      <a:pt x="1845" y="1578130"/>
                      <a:pt x="2108" y="1576724"/>
                    </a:cubicBezTo>
                    <a:cubicBezTo>
                      <a:pt x="3953" y="1567587"/>
                      <a:pt x="5623" y="1558978"/>
                      <a:pt x="4041" y="1549841"/>
                    </a:cubicBezTo>
                    <a:cubicBezTo>
                      <a:pt x="2811" y="1542725"/>
                      <a:pt x="4041" y="1535609"/>
                      <a:pt x="5271" y="1528844"/>
                    </a:cubicBezTo>
                    <a:cubicBezTo>
                      <a:pt x="5974" y="1525154"/>
                      <a:pt x="6589" y="1521728"/>
                      <a:pt x="6765" y="1518389"/>
                    </a:cubicBezTo>
                    <a:cubicBezTo>
                      <a:pt x="7292" y="1510658"/>
                      <a:pt x="7204" y="1502576"/>
                      <a:pt x="7116" y="1494757"/>
                    </a:cubicBezTo>
                    <a:cubicBezTo>
                      <a:pt x="7116" y="1493000"/>
                      <a:pt x="7116" y="1491242"/>
                      <a:pt x="7116" y="1489485"/>
                    </a:cubicBezTo>
                    <a:cubicBezTo>
                      <a:pt x="7116" y="1489310"/>
                      <a:pt x="6853" y="1488607"/>
                      <a:pt x="6765" y="1488080"/>
                    </a:cubicBezTo>
                    <a:cubicBezTo>
                      <a:pt x="6062" y="1485796"/>
                      <a:pt x="5096" y="1482281"/>
                      <a:pt x="7116" y="1478855"/>
                    </a:cubicBezTo>
                    <a:cubicBezTo>
                      <a:pt x="9664" y="1474462"/>
                      <a:pt x="9927" y="1469279"/>
                      <a:pt x="10103" y="1463305"/>
                    </a:cubicBezTo>
                    <a:cubicBezTo>
                      <a:pt x="10367" y="1457331"/>
                      <a:pt x="10542" y="1450654"/>
                      <a:pt x="13529" y="1444153"/>
                    </a:cubicBezTo>
                    <a:cubicBezTo>
                      <a:pt x="13529" y="1444153"/>
                      <a:pt x="13529" y="1444153"/>
                      <a:pt x="13529" y="1444153"/>
                    </a:cubicBezTo>
                    <a:cubicBezTo>
                      <a:pt x="13178" y="1443187"/>
                      <a:pt x="12739" y="1442044"/>
                      <a:pt x="12563" y="1440727"/>
                    </a:cubicBezTo>
                    <a:cubicBezTo>
                      <a:pt x="12475" y="1440024"/>
                      <a:pt x="12300" y="1439409"/>
                      <a:pt x="12124" y="1438706"/>
                    </a:cubicBezTo>
                    <a:cubicBezTo>
                      <a:pt x="11597" y="1436246"/>
                      <a:pt x="10894" y="1433171"/>
                      <a:pt x="11421" y="1429921"/>
                    </a:cubicBezTo>
                    <a:cubicBezTo>
                      <a:pt x="12124" y="1425791"/>
                      <a:pt x="13002" y="1421750"/>
                      <a:pt x="13881" y="1417885"/>
                    </a:cubicBezTo>
                    <a:cubicBezTo>
                      <a:pt x="14847" y="1413316"/>
                      <a:pt x="15814" y="1409011"/>
                      <a:pt x="16429" y="1404707"/>
                    </a:cubicBezTo>
                    <a:cubicBezTo>
                      <a:pt x="17219" y="1399347"/>
                      <a:pt x="17659" y="1393725"/>
                      <a:pt x="18098" y="1388278"/>
                    </a:cubicBezTo>
                    <a:cubicBezTo>
                      <a:pt x="18449" y="1384237"/>
                      <a:pt x="18801" y="1380020"/>
                      <a:pt x="19240" y="1375890"/>
                    </a:cubicBezTo>
                    <a:cubicBezTo>
                      <a:pt x="19504" y="1373606"/>
                      <a:pt x="20382" y="1371761"/>
                      <a:pt x="21085" y="1370356"/>
                    </a:cubicBezTo>
                    <a:cubicBezTo>
                      <a:pt x="21261" y="1369916"/>
                      <a:pt x="21612" y="1369301"/>
                      <a:pt x="21700" y="1369038"/>
                    </a:cubicBezTo>
                    <a:cubicBezTo>
                      <a:pt x="21876" y="1367456"/>
                      <a:pt x="22315" y="1363415"/>
                      <a:pt x="25390" y="1361307"/>
                    </a:cubicBezTo>
                    <a:cubicBezTo>
                      <a:pt x="25214" y="1360867"/>
                      <a:pt x="24950" y="1360428"/>
                      <a:pt x="24775" y="1359989"/>
                    </a:cubicBezTo>
                    <a:cubicBezTo>
                      <a:pt x="24687" y="1359901"/>
                      <a:pt x="24687" y="1359901"/>
                      <a:pt x="24599" y="1359813"/>
                    </a:cubicBezTo>
                    <a:cubicBezTo>
                      <a:pt x="23808" y="1358759"/>
                      <a:pt x="21612" y="1356036"/>
                      <a:pt x="22578" y="1352434"/>
                    </a:cubicBezTo>
                    <a:cubicBezTo>
                      <a:pt x="23896" y="1347426"/>
                      <a:pt x="25390" y="1342330"/>
                      <a:pt x="26795" y="1337411"/>
                    </a:cubicBezTo>
                    <a:cubicBezTo>
                      <a:pt x="28113" y="1332754"/>
                      <a:pt x="29519" y="1327834"/>
                      <a:pt x="30837" y="1323090"/>
                    </a:cubicBezTo>
                    <a:cubicBezTo>
                      <a:pt x="31627" y="1320191"/>
                      <a:pt x="31979" y="1317028"/>
                      <a:pt x="32242" y="1314305"/>
                    </a:cubicBezTo>
                    <a:cubicBezTo>
                      <a:pt x="32506" y="1311406"/>
                      <a:pt x="32594" y="1308419"/>
                      <a:pt x="32682" y="1305256"/>
                    </a:cubicBezTo>
                    <a:cubicBezTo>
                      <a:pt x="32857" y="1298052"/>
                      <a:pt x="33033" y="1290672"/>
                      <a:pt x="35756" y="1283732"/>
                    </a:cubicBezTo>
                    <a:cubicBezTo>
                      <a:pt x="39358" y="1274332"/>
                      <a:pt x="41116" y="1264755"/>
                      <a:pt x="42960" y="1254477"/>
                    </a:cubicBezTo>
                    <a:cubicBezTo>
                      <a:pt x="43663" y="1250435"/>
                      <a:pt x="44454" y="1246306"/>
                      <a:pt x="45333" y="1242177"/>
                    </a:cubicBezTo>
                    <a:cubicBezTo>
                      <a:pt x="45420" y="1238487"/>
                      <a:pt x="47529" y="1236730"/>
                      <a:pt x="48847" y="1236027"/>
                    </a:cubicBezTo>
                    <a:cubicBezTo>
                      <a:pt x="52537" y="1234007"/>
                      <a:pt x="52800" y="1230932"/>
                      <a:pt x="52624" y="1223816"/>
                    </a:cubicBezTo>
                    <a:cubicBezTo>
                      <a:pt x="52624" y="1222322"/>
                      <a:pt x="52537" y="1220829"/>
                      <a:pt x="52624" y="1219335"/>
                    </a:cubicBezTo>
                    <a:cubicBezTo>
                      <a:pt x="52976" y="1208090"/>
                      <a:pt x="55699" y="1197811"/>
                      <a:pt x="58247" y="1187796"/>
                    </a:cubicBezTo>
                    <a:lnTo>
                      <a:pt x="58686" y="1186038"/>
                    </a:lnTo>
                    <a:cubicBezTo>
                      <a:pt x="59565" y="1182612"/>
                      <a:pt x="60443" y="1179098"/>
                      <a:pt x="61234" y="1175760"/>
                    </a:cubicBezTo>
                    <a:cubicBezTo>
                      <a:pt x="63518" y="1166096"/>
                      <a:pt x="65978" y="1156080"/>
                      <a:pt x="69756" y="1146504"/>
                    </a:cubicBezTo>
                    <a:cubicBezTo>
                      <a:pt x="71952" y="1141057"/>
                      <a:pt x="73534" y="1135435"/>
                      <a:pt x="75291" y="1129461"/>
                    </a:cubicBezTo>
                    <a:cubicBezTo>
                      <a:pt x="77487" y="1121993"/>
                      <a:pt x="79683" y="1114350"/>
                      <a:pt x="83022" y="1107058"/>
                    </a:cubicBezTo>
                    <a:cubicBezTo>
                      <a:pt x="89347" y="1093353"/>
                      <a:pt x="92774" y="1079472"/>
                      <a:pt x="95936" y="1062868"/>
                    </a:cubicBezTo>
                    <a:cubicBezTo>
                      <a:pt x="96815" y="1058475"/>
                      <a:pt x="99011" y="1054170"/>
                      <a:pt x="101208" y="1049953"/>
                    </a:cubicBezTo>
                    <a:cubicBezTo>
                      <a:pt x="102086" y="1048196"/>
                      <a:pt x="102965" y="1046527"/>
                      <a:pt x="103667" y="1044945"/>
                    </a:cubicBezTo>
                    <a:cubicBezTo>
                      <a:pt x="106830" y="1037917"/>
                      <a:pt x="109290" y="1030713"/>
                      <a:pt x="111926" y="1023158"/>
                    </a:cubicBezTo>
                    <a:cubicBezTo>
                      <a:pt x="115352" y="1013054"/>
                      <a:pt x="118954" y="1002600"/>
                      <a:pt x="124313" y="992672"/>
                    </a:cubicBezTo>
                    <a:cubicBezTo>
                      <a:pt x="125104" y="991267"/>
                      <a:pt x="125631" y="989334"/>
                      <a:pt x="126158" y="987313"/>
                    </a:cubicBezTo>
                    <a:cubicBezTo>
                      <a:pt x="126597" y="985556"/>
                      <a:pt x="127124" y="983799"/>
                      <a:pt x="127827" y="981954"/>
                    </a:cubicBezTo>
                    <a:cubicBezTo>
                      <a:pt x="129321" y="978089"/>
                      <a:pt x="131166" y="974399"/>
                      <a:pt x="133011" y="970885"/>
                    </a:cubicBezTo>
                    <a:cubicBezTo>
                      <a:pt x="135471" y="966141"/>
                      <a:pt x="137755" y="961660"/>
                      <a:pt x="138633" y="957531"/>
                    </a:cubicBezTo>
                    <a:cubicBezTo>
                      <a:pt x="140478" y="949360"/>
                      <a:pt x="143904" y="942859"/>
                      <a:pt x="147243" y="936534"/>
                    </a:cubicBezTo>
                    <a:cubicBezTo>
                      <a:pt x="148385" y="934425"/>
                      <a:pt x="149351" y="932492"/>
                      <a:pt x="150406" y="930472"/>
                    </a:cubicBezTo>
                    <a:cubicBezTo>
                      <a:pt x="150669" y="929945"/>
                      <a:pt x="150933" y="929418"/>
                      <a:pt x="151284" y="928890"/>
                    </a:cubicBezTo>
                    <a:lnTo>
                      <a:pt x="150494" y="928363"/>
                    </a:lnTo>
                    <a:lnTo>
                      <a:pt x="152075" y="927748"/>
                    </a:lnTo>
                    <a:cubicBezTo>
                      <a:pt x="153129" y="926343"/>
                      <a:pt x="154271" y="925025"/>
                      <a:pt x="155325" y="923883"/>
                    </a:cubicBezTo>
                    <a:cubicBezTo>
                      <a:pt x="155940" y="923180"/>
                      <a:pt x="156555" y="922477"/>
                      <a:pt x="157083" y="921862"/>
                    </a:cubicBezTo>
                    <a:cubicBezTo>
                      <a:pt x="157346" y="921511"/>
                      <a:pt x="157698" y="921159"/>
                      <a:pt x="158049" y="920808"/>
                    </a:cubicBezTo>
                    <a:cubicBezTo>
                      <a:pt x="158225" y="908684"/>
                      <a:pt x="164462" y="899635"/>
                      <a:pt x="169997" y="891553"/>
                    </a:cubicBezTo>
                    <a:cubicBezTo>
                      <a:pt x="171578" y="889268"/>
                      <a:pt x="173072" y="887072"/>
                      <a:pt x="174478" y="884876"/>
                    </a:cubicBezTo>
                    <a:cubicBezTo>
                      <a:pt x="176586" y="881449"/>
                      <a:pt x="178167" y="877584"/>
                      <a:pt x="179485" y="873894"/>
                    </a:cubicBezTo>
                    <a:cubicBezTo>
                      <a:pt x="180452" y="871258"/>
                      <a:pt x="181330" y="868535"/>
                      <a:pt x="182209" y="865636"/>
                    </a:cubicBezTo>
                    <a:cubicBezTo>
                      <a:pt x="184669" y="857553"/>
                      <a:pt x="187480" y="848416"/>
                      <a:pt x="194508" y="840861"/>
                    </a:cubicBezTo>
                    <a:cubicBezTo>
                      <a:pt x="194596" y="840510"/>
                      <a:pt x="194772" y="839807"/>
                      <a:pt x="194948" y="839367"/>
                    </a:cubicBezTo>
                    <a:cubicBezTo>
                      <a:pt x="195299" y="837786"/>
                      <a:pt x="195738" y="835853"/>
                      <a:pt x="196880" y="834008"/>
                    </a:cubicBezTo>
                    <a:cubicBezTo>
                      <a:pt x="198637" y="830934"/>
                      <a:pt x="200570" y="827946"/>
                      <a:pt x="202415" y="825135"/>
                    </a:cubicBezTo>
                    <a:cubicBezTo>
                      <a:pt x="204963" y="821094"/>
                      <a:pt x="207423" y="817316"/>
                      <a:pt x="209531" y="813363"/>
                    </a:cubicBezTo>
                    <a:cubicBezTo>
                      <a:pt x="210761" y="810991"/>
                      <a:pt x="211903" y="808619"/>
                      <a:pt x="213045" y="805983"/>
                    </a:cubicBezTo>
                    <a:cubicBezTo>
                      <a:pt x="214627" y="802557"/>
                      <a:pt x="216208" y="799043"/>
                      <a:pt x="218229" y="795616"/>
                    </a:cubicBezTo>
                    <a:cubicBezTo>
                      <a:pt x="219019" y="794299"/>
                      <a:pt x="219634" y="792893"/>
                      <a:pt x="220337" y="791399"/>
                    </a:cubicBezTo>
                    <a:cubicBezTo>
                      <a:pt x="222534" y="786743"/>
                      <a:pt x="225257" y="781120"/>
                      <a:pt x="231319" y="777343"/>
                    </a:cubicBezTo>
                    <a:cubicBezTo>
                      <a:pt x="231495" y="776464"/>
                      <a:pt x="231670" y="775410"/>
                      <a:pt x="231934" y="774356"/>
                    </a:cubicBezTo>
                    <a:cubicBezTo>
                      <a:pt x="232110" y="773653"/>
                      <a:pt x="232285" y="772950"/>
                      <a:pt x="232461" y="772247"/>
                    </a:cubicBezTo>
                    <a:cubicBezTo>
                      <a:pt x="232988" y="769963"/>
                      <a:pt x="233691" y="767064"/>
                      <a:pt x="235536" y="764516"/>
                    </a:cubicBezTo>
                    <a:cubicBezTo>
                      <a:pt x="238084" y="760826"/>
                      <a:pt x="240719" y="757312"/>
                      <a:pt x="243355" y="753886"/>
                    </a:cubicBezTo>
                    <a:cubicBezTo>
                      <a:pt x="246518" y="749669"/>
                      <a:pt x="249593" y="745627"/>
                      <a:pt x="252316" y="741411"/>
                    </a:cubicBezTo>
                    <a:cubicBezTo>
                      <a:pt x="253897" y="739038"/>
                      <a:pt x="255039" y="736227"/>
                      <a:pt x="256269" y="733152"/>
                    </a:cubicBezTo>
                    <a:cubicBezTo>
                      <a:pt x="256972" y="731483"/>
                      <a:pt x="257675" y="729726"/>
                      <a:pt x="258466" y="727969"/>
                    </a:cubicBezTo>
                    <a:cubicBezTo>
                      <a:pt x="264352" y="715406"/>
                      <a:pt x="272786" y="704775"/>
                      <a:pt x="280956" y="694584"/>
                    </a:cubicBezTo>
                    <a:lnTo>
                      <a:pt x="281484" y="693969"/>
                    </a:lnTo>
                    <a:cubicBezTo>
                      <a:pt x="283680" y="691158"/>
                      <a:pt x="285964" y="688435"/>
                      <a:pt x="288248" y="685623"/>
                    </a:cubicBezTo>
                    <a:cubicBezTo>
                      <a:pt x="293080" y="679737"/>
                      <a:pt x="298000" y="673675"/>
                      <a:pt x="302481" y="667526"/>
                    </a:cubicBezTo>
                    <a:cubicBezTo>
                      <a:pt x="303359" y="666296"/>
                      <a:pt x="303974" y="664451"/>
                      <a:pt x="304677" y="662430"/>
                    </a:cubicBezTo>
                    <a:cubicBezTo>
                      <a:pt x="305555" y="659970"/>
                      <a:pt x="306434" y="657247"/>
                      <a:pt x="308103" y="654611"/>
                    </a:cubicBezTo>
                    <a:cubicBezTo>
                      <a:pt x="311442" y="649428"/>
                      <a:pt x="315659" y="642926"/>
                      <a:pt x="321633" y="638534"/>
                    </a:cubicBezTo>
                    <a:cubicBezTo>
                      <a:pt x="324444" y="636513"/>
                      <a:pt x="325674" y="633350"/>
                      <a:pt x="327255" y="629309"/>
                    </a:cubicBezTo>
                    <a:cubicBezTo>
                      <a:pt x="328837" y="625356"/>
                      <a:pt x="330594" y="620875"/>
                      <a:pt x="334284" y="617010"/>
                    </a:cubicBezTo>
                    <a:cubicBezTo>
                      <a:pt x="336568" y="614550"/>
                      <a:pt x="338501" y="611387"/>
                      <a:pt x="340433" y="607961"/>
                    </a:cubicBezTo>
                    <a:cubicBezTo>
                      <a:pt x="342893" y="603744"/>
                      <a:pt x="345441" y="599439"/>
                      <a:pt x="349219" y="595749"/>
                    </a:cubicBezTo>
                    <a:cubicBezTo>
                      <a:pt x="351152" y="593904"/>
                      <a:pt x="352733" y="591356"/>
                      <a:pt x="354490" y="588721"/>
                    </a:cubicBezTo>
                    <a:cubicBezTo>
                      <a:pt x="357916" y="583449"/>
                      <a:pt x="362133" y="576860"/>
                      <a:pt x="370304" y="573873"/>
                    </a:cubicBezTo>
                    <a:cubicBezTo>
                      <a:pt x="374433" y="563243"/>
                      <a:pt x="381900" y="556215"/>
                      <a:pt x="389192" y="549362"/>
                    </a:cubicBezTo>
                    <a:cubicBezTo>
                      <a:pt x="392619" y="546112"/>
                      <a:pt x="395869" y="543125"/>
                      <a:pt x="398680" y="539786"/>
                    </a:cubicBezTo>
                    <a:cubicBezTo>
                      <a:pt x="402546" y="535218"/>
                      <a:pt x="405709" y="529859"/>
                      <a:pt x="409047" y="524236"/>
                    </a:cubicBezTo>
                    <a:cubicBezTo>
                      <a:pt x="410541" y="521776"/>
                      <a:pt x="412034" y="519228"/>
                      <a:pt x="413616" y="516768"/>
                    </a:cubicBezTo>
                    <a:cubicBezTo>
                      <a:pt x="413703" y="516681"/>
                      <a:pt x="413879" y="516329"/>
                      <a:pt x="413967" y="515978"/>
                    </a:cubicBezTo>
                    <a:cubicBezTo>
                      <a:pt x="414582" y="514572"/>
                      <a:pt x="415548" y="512376"/>
                      <a:pt x="417745" y="510794"/>
                    </a:cubicBezTo>
                    <a:cubicBezTo>
                      <a:pt x="427145" y="503942"/>
                      <a:pt x="434525" y="494981"/>
                      <a:pt x="442256" y="485580"/>
                    </a:cubicBezTo>
                    <a:cubicBezTo>
                      <a:pt x="447615" y="479079"/>
                      <a:pt x="453150" y="472314"/>
                      <a:pt x="459563" y="466252"/>
                    </a:cubicBezTo>
                    <a:cubicBezTo>
                      <a:pt x="463692" y="462299"/>
                      <a:pt x="468085" y="458434"/>
                      <a:pt x="472214" y="454744"/>
                    </a:cubicBezTo>
                    <a:cubicBezTo>
                      <a:pt x="478979" y="448770"/>
                      <a:pt x="485304" y="443059"/>
                      <a:pt x="491190" y="436821"/>
                    </a:cubicBezTo>
                    <a:cubicBezTo>
                      <a:pt x="494617" y="433132"/>
                      <a:pt x="498307" y="429705"/>
                      <a:pt x="501821" y="426367"/>
                    </a:cubicBezTo>
                    <a:cubicBezTo>
                      <a:pt x="508146" y="420481"/>
                      <a:pt x="514032" y="414946"/>
                      <a:pt x="518777" y="408005"/>
                    </a:cubicBezTo>
                    <a:cubicBezTo>
                      <a:pt x="525190" y="398605"/>
                      <a:pt x="534063" y="391313"/>
                      <a:pt x="542673" y="384197"/>
                    </a:cubicBezTo>
                    <a:cubicBezTo>
                      <a:pt x="545660" y="381737"/>
                      <a:pt x="548735" y="379277"/>
                      <a:pt x="551546" y="376730"/>
                    </a:cubicBezTo>
                    <a:cubicBezTo>
                      <a:pt x="556642" y="372249"/>
                      <a:pt x="561825" y="367856"/>
                      <a:pt x="566920" y="363639"/>
                    </a:cubicBezTo>
                    <a:cubicBezTo>
                      <a:pt x="573861" y="357753"/>
                      <a:pt x="581065" y="351779"/>
                      <a:pt x="587742" y="345541"/>
                    </a:cubicBezTo>
                    <a:cubicBezTo>
                      <a:pt x="589762" y="343696"/>
                      <a:pt x="591695" y="341852"/>
                      <a:pt x="593716" y="339919"/>
                    </a:cubicBezTo>
                    <a:cubicBezTo>
                      <a:pt x="602677" y="331397"/>
                      <a:pt x="611902" y="322612"/>
                      <a:pt x="623235" y="316462"/>
                    </a:cubicBezTo>
                    <a:cubicBezTo>
                      <a:pt x="627100" y="314353"/>
                      <a:pt x="630527" y="311191"/>
                      <a:pt x="634041" y="307852"/>
                    </a:cubicBezTo>
                    <a:cubicBezTo>
                      <a:pt x="639136" y="303108"/>
                      <a:pt x="644407" y="298100"/>
                      <a:pt x="651963" y="295377"/>
                    </a:cubicBezTo>
                    <a:cubicBezTo>
                      <a:pt x="653720" y="294674"/>
                      <a:pt x="655653" y="293268"/>
                      <a:pt x="657761" y="291775"/>
                    </a:cubicBezTo>
                    <a:cubicBezTo>
                      <a:pt x="659167" y="290721"/>
                      <a:pt x="660573" y="289666"/>
                      <a:pt x="662242" y="288700"/>
                    </a:cubicBezTo>
                    <a:cubicBezTo>
                      <a:pt x="666810" y="285889"/>
                      <a:pt x="669797" y="283429"/>
                      <a:pt x="672608" y="280354"/>
                    </a:cubicBezTo>
                    <a:cubicBezTo>
                      <a:pt x="679549" y="272623"/>
                      <a:pt x="689213" y="265594"/>
                      <a:pt x="700634" y="260060"/>
                    </a:cubicBezTo>
                    <a:lnTo>
                      <a:pt x="701952" y="259445"/>
                    </a:lnTo>
                    <a:cubicBezTo>
                      <a:pt x="706432" y="257248"/>
                      <a:pt x="710298" y="255403"/>
                      <a:pt x="712758" y="252329"/>
                    </a:cubicBezTo>
                    <a:cubicBezTo>
                      <a:pt x="720225" y="243104"/>
                      <a:pt x="729801" y="237657"/>
                      <a:pt x="739114" y="232298"/>
                    </a:cubicBezTo>
                    <a:cubicBezTo>
                      <a:pt x="742892" y="230189"/>
                      <a:pt x="746406" y="228169"/>
                      <a:pt x="749744" y="225885"/>
                    </a:cubicBezTo>
                    <a:cubicBezTo>
                      <a:pt x="752468" y="224040"/>
                      <a:pt x="755103" y="222107"/>
                      <a:pt x="757827" y="219998"/>
                    </a:cubicBezTo>
                    <a:cubicBezTo>
                      <a:pt x="761429" y="217275"/>
                      <a:pt x="765206" y="214464"/>
                      <a:pt x="769160" y="212004"/>
                    </a:cubicBezTo>
                    <a:cubicBezTo>
                      <a:pt x="772059" y="210247"/>
                      <a:pt x="775046" y="208314"/>
                      <a:pt x="777945" y="206381"/>
                    </a:cubicBezTo>
                    <a:cubicBezTo>
                      <a:pt x="787258" y="200319"/>
                      <a:pt x="796922" y="194082"/>
                      <a:pt x="807728" y="190567"/>
                    </a:cubicBezTo>
                    <a:cubicBezTo>
                      <a:pt x="812208" y="189162"/>
                      <a:pt x="816162" y="186175"/>
                      <a:pt x="820291" y="183100"/>
                    </a:cubicBezTo>
                    <a:cubicBezTo>
                      <a:pt x="825913" y="178883"/>
                      <a:pt x="832327" y="174139"/>
                      <a:pt x="841024" y="172821"/>
                    </a:cubicBezTo>
                    <a:cubicBezTo>
                      <a:pt x="842254" y="172645"/>
                      <a:pt x="844011" y="171767"/>
                      <a:pt x="845680" y="170888"/>
                    </a:cubicBezTo>
                    <a:lnTo>
                      <a:pt x="846823" y="170273"/>
                    </a:lnTo>
                    <a:cubicBezTo>
                      <a:pt x="847965" y="169658"/>
                      <a:pt x="849195" y="169131"/>
                      <a:pt x="850337" y="168604"/>
                    </a:cubicBezTo>
                    <a:cubicBezTo>
                      <a:pt x="853324" y="167198"/>
                      <a:pt x="856223" y="165880"/>
                      <a:pt x="858244" y="164123"/>
                    </a:cubicBezTo>
                    <a:cubicBezTo>
                      <a:pt x="867995" y="155777"/>
                      <a:pt x="878011" y="149891"/>
                      <a:pt x="888905" y="146113"/>
                    </a:cubicBezTo>
                    <a:cubicBezTo>
                      <a:pt x="894791" y="144093"/>
                      <a:pt x="900501" y="141106"/>
                      <a:pt x="906475" y="137943"/>
                    </a:cubicBezTo>
                    <a:cubicBezTo>
                      <a:pt x="909726" y="136186"/>
                      <a:pt x="913152" y="134429"/>
                      <a:pt x="916666" y="132760"/>
                    </a:cubicBezTo>
                    <a:cubicBezTo>
                      <a:pt x="920708" y="130827"/>
                      <a:pt x="924749" y="128718"/>
                      <a:pt x="928702" y="126610"/>
                    </a:cubicBezTo>
                    <a:cubicBezTo>
                      <a:pt x="940738" y="120196"/>
                      <a:pt x="953126" y="113607"/>
                      <a:pt x="967973" y="112026"/>
                    </a:cubicBezTo>
                    <a:cubicBezTo>
                      <a:pt x="974474" y="105349"/>
                      <a:pt x="982557" y="103504"/>
                      <a:pt x="989848" y="101835"/>
                    </a:cubicBezTo>
                    <a:cubicBezTo>
                      <a:pt x="993802" y="100957"/>
                      <a:pt x="997492" y="100078"/>
                      <a:pt x="1000654" y="98497"/>
                    </a:cubicBezTo>
                    <a:cubicBezTo>
                      <a:pt x="1002060" y="97794"/>
                      <a:pt x="1003466" y="97091"/>
                      <a:pt x="1004959" y="96388"/>
                    </a:cubicBezTo>
                    <a:cubicBezTo>
                      <a:pt x="1009703" y="94104"/>
                      <a:pt x="1014272" y="91908"/>
                      <a:pt x="1018489" y="89272"/>
                    </a:cubicBezTo>
                    <a:cubicBezTo>
                      <a:pt x="1026659" y="84176"/>
                      <a:pt x="1035357" y="81804"/>
                      <a:pt x="1043791" y="79432"/>
                    </a:cubicBezTo>
                    <a:cubicBezTo>
                      <a:pt x="1050028" y="77675"/>
                      <a:pt x="1055827" y="76094"/>
                      <a:pt x="1061274" y="73546"/>
                    </a:cubicBezTo>
                    <a:cubicBezTo>
                      <a:pt x="1068126" y="70296"/>
                      <a:pt x="1075418" y="68275"/>
                      <a:pt x="1082446" y="66342"/>
                    </a:cubicBezTo>
                    <a:cubicBezTo>
                      <a:pt x="1085258" y="65551"/>
                      <a:pt x="1088245" y="64761"/>
                      <a:pt x="1091056" y="63882"/>
                    </a:cubicBezTo>
                    <a:cubicBezTo>
                      <a:pt x="1094307" y="62916"/>
                      <a:pt x="1097382" y="61598"/>
                      <a:pt x="1100720" y="60280"/>
                    </a:cubicBezTo>
                    <a:cubicBezTo>
                      <a:pt x="1107836" y="57381"/>
                      <a:pt x="1115304" y="54306"/>
                      <a:pt x="1124177" y="53867"/>
                    </a:cubicBezTo>
                    <a:cubicBezTo>
                      <a:pt x="1125319" y="53779"/>
                      <a:pt x="1126813" y="53252"/>
                      <a:pt x="1128482" y="52637"/>
                    </a:cubicBezTo>
                    <a:cubicBezTo>
                      <a:pt x="1131996" y="51407"/>
                      <a:pt x="1136564" y="49738"/>
                      <a:pt x="1141835" y="50968"/>
                    </a:cubicBezTo>
                    <a:cubicBezTo>
                      <a:pt x="1142626" y="50353"/>
                      <a:pt x="1143505" y="49650"/>
                      <a:pt x="1144559" y="49211"/>
                    </a:cubicBezTo>
                    <a:cubicBezTo>
                      <a:pt x="1145350" y="48859"/>
                      <a:pt x="1146140" y="48332"/>
                      <a:pt x="1146843" y="47893"/>
                    </a:cubicBezTo>
                    <a:cubicBezTo>
                      <a:pt x="1149654" y="46224"/>
                      <a:pt x="1152905" y="44379"/>
                      <a:pt x="1156771" y="44115"/>
                    </a:cubicBezTo>
                    <a:cubicBezTo>
                      <a:pt x="1172409" y="42709"/>
                      <a:pt x="1185411" y="39635"/>
                      <a:pt x="1197798" y="34363"/>
                    </a:cubicBezTo>
                    <a:cubicBezTo>
                      <a:pt x="1204387" y="31552"/>
                      <a:pt x="1211328" y="30761"/>
                      <a:pt x="1218093" y="29971"/>
                    </a:cubicBezTo>
                    <a:cubicBezTo>
                      <a:pt x="1222046" y="29531"/>
                      <a:pt x="1225736" y="29092"/>
                      <a:pt x="1229250" y="28301"/>
                    </a:cubicBezTo>
                    <a:cubicBezTo>
                      <a:pt x="1235751" y="26808"/>
                      <a:pt x="1242340" y="26281"/>
                      <a:pt x="1248754" y="25754"/>
                    </a:cubicBezTo>
                    <a:cubicBezTo>
                      <a:pt x="1257890" y="25051"/>
                      <a:pt x="1266588" y="24260"/>
                      <a:pt x="1274583" y="20834"/>
                    </a:cubicBezTo>
                    <a:cubicBezTo>
                      <a:pt x="1276340" y="18813"/>
                      <a:pt x="1278448" y="17847"/>
                      <a:pt x="1280820" y="18023"/>
                    </a:cubicBezTo>
                    <a:lnTo>
                      <a:pt x="1282138" y="18110"/>
                    </a:lnTo>
                    <a:cubicBezTo>
                      <a:pt x="1293823" y="19077"/>
                      <a:pt x="1293823" y="19077"/>
                      <a:pt x="1306561" y="13366"/>
                    </a:cubicBezTo>
                    <a:cubicBezTo>
                      <a:pt x="1311305" y="11258"/>
                      <a:pt x="1316840" y="12049"/>
                      <a:pt x="1319739" y="12751"/>
                    </a:cubicBezTo>
                    <a:cubicBezTo>
                      <a:pt x="1326241" y="14245"/>
                      <a:pt x="1332478" y="12312"/>
                      <a:pt x="1338892" y="9940"/>
                    </a:cubicBezTo>
                    <a:cubicBezTo>
                      <a:pt x="1339243" y="9852"/>
                      <a:pt x="1339682" y="9589"/>
                      <a:pt x="1340209" y="9325"/>
                    </a:cubicBezTo>
                    <a:cubicBezTo>
                      <a:pt x="1341703" y="8534"/>
                      <a:pt x="1343723" y="7480"/>
                      <a:pt x="1346271" y="7304"/>
                    </a:cubicBezTo>
                    <a:cubicBezTo>
                      <a:pt x="1360064" y="6250"/>
                      <a:pt x="1373682" y="5284"/>
                      <a:pt x="1387387" y="4669"/>
                    </a:cubicBezTo>
                    <a:cubicBezTo>
                      <a:pt x="1390286" y="4581"/>
                      <a:pt x="1393273" y="5020"/>
                      <a:pt x="1395821" y="5459"/>
                    </a:cubicBezTo>
                    <a:cubicBezTo>
                      <a:pt x="1397666" y="5723"/>
                      <a:pt x="1400565" y="6250"/>
                      <a:pt x="1401619" y="5987"/>
                    </a:cubicBezTo>
                    <a:cubicBezTo>
                      <a:pt x="1408208" y="1594"/>
                      <a:pt x="1414358" y="1857"/>
                      <a:pt x="1419366" y="2121"/>
                    </a:cubicBezTo>
                    <a:cubicBezTo>
                      <a:pt x="1420771" y="2209"/>
                      <a:pt x="1422177" y="2209"/>
                      <a:pt x="1423407" y="2209"/>
                    </a:cubicBezTo>
                    <a:cubicBezTo>
                      <a:pt x="1426833" y="2033"/>
                      <a:pt x="1429908" y="2824"/>
                      <a:pt x="1432719" y="3527"/>
                    </a:cubicBezTo>
                    <a:cubicBezTo>
                      <a:pt x="1434740" y="4054"/>
                      <a:pt x="1436761" y="4493"/>
                      <a:pt x="1438254" y="4493"/>
                    </a:cubicBezTo>
                    <a:cubicBezTo>
                      <a:pt x="1443701" y="4405"/>
                      <a:pt x="1449324" y="3263"/>
                      <a:pt x="1454068" y="2121"/>
                    </a:cubicBezTo>
                    <a:cubicBezTo>
                      <a:pt x="1468124" y="-1217"/>
                      <a:pt x="1494568" y="188"/>
                      <a:pt x="1510294" y="979"/>
                    </a:cubicBezTo>
                    <a:lnTo>
                      <a:pt x="1514072" y="1155"/>
                    </a:lnTo>
                    <a:cubicBezTo>
                      <a:pt x="1518113" y="1330"/>
                      <a:pt x="1521891" y="2209"/>
                      <a:pt x="1525581" y="3000"/>
                    </a:cubicBezTo>
                    <a:cubicBezTo>
                      <a:pt x="1532433" y="4493"/>
                      <a:pt x="1538320" y="5811"/>
                      <a:pt x="1543766" y="2824"/>
                    </a:cubicBezTo>
                    <a:cubicBezTo>
                      <a:pt x="1545963" y="1594"/>
                      <a:pt x="1548071" y="1945"/>
                      <a:pt x="1548950" y="2033"/>
                    </a:cubicBezTo>
                    <a:cubicBezTo>
                      <a:pt x="1551146" y="2297"/>
                      <a:pt x="1553343" y="2648"/>
                      <a:pt x="1555363" y="3000"/>
                    </a:cubicBezTo>
                    <a:cubicBezTo>
                      <a:pt x="1559844" y="3702"/>
                      <a:pt x="1564061" y="4405"/>
                      <a:pt x="1568102" y="4405"/>
                    </a:cubicBezTo>
                    <a:cubicBezTo>
                      <a:pt x="1570562" y="4405"/>
                      <a:pt x="1573110" y="3966"/>
                      <a:pt x="1575921" y="3439"/>
                    </a:cubicBezTo>
                    <a:cubicBezTo>
                      <a:pt x="1579435" y="2824"/>
                      <a:pt x="1583037" y="2121"/>
                      <a:pt x="1586903" y="2297"/>
                    </a:cubicBezTo>
                    <a:cubicBezTo>
                      <a:pt x="1590593" y="2385"/>
                      <a:pt x="1593580" y="4142"/>
                      <a:pt x="1596039" y="5547"/>
                    </a:cubicBezTo>
                    <a:cubicBezTo>
                      <a:pt x="1597270" y="6250"/>
                      <a:pt x="1598499" y="6953"/>
                      <a:pt x="1599290" y="7129"/>
                    </a:cubicBezTo>
                    <a:cubicBezTo>
                      <a:pt x="1600432" y="7392"/>
                      <a:pt x="1601399" y="7832"/>
                      <a:pt x="1602277" y="8271"/>
                    </a:cubicBezTo>
                    <a:cubicBezTo>
                      <a:pt x="1605352" y="4757"/>
                      <a:pt x="1611326" y="3966"/>
                      <a:pt x="1614752" y="5108"/>
                    </a:cubicBezTo>
                    <a:cubicBezTo>
                      <a:pt x="1622835" y="7744"/>
                      <a:pt x="1631357" y="6689"/>
                      <a:pt x="1640318" y="5459"/>
                    </a:cubicBezTo>
                    <a:cubicBezTo>
                      <a:pt x="1647434" y="4493"/>
                      <a:pt x="1654726" y="3527"/>
                      <a:pt x="1662369" y="4317"/>
                    </a:cubicBezTo>
                    <a:cubicBezTo>
                      <a:pt x="1667025" y="4757"/>
                      <a:pt x="1672033" y="4142"/>
                      <a:pt x="1677392" y="3439"/>
                    </a:cubicBezTo>
                    <a:cubicBezTo>
                      <a:pt x="1682136" y="2824"/>
                      <a:pt x="1687144" y="2121"/>
                      <a:pt x="1692152" y="2297"/>
                    </a:cubicBezTo>
                    <a:cubicBezTo>
                      <a:pt x="1698653" y="2472"/>
                      <a:pt x="1704802" y="3790"/>
                      <a:pt x="1710864" y="5020"/>
                    </a:cubicBezTo>
                    <a:cubicBezTo>
                      <a:pt x="1713588" y="5635"/>
                      <a:pt x="1716136" y="6162"/>
                      <a:pt x="1718771" y="6602"/>
                    </a:cubicBezTo>
                    <a:cubicBezTo>
                      <a:pt x="1719474" y="6689"/>
                      <a:pt x="1720089" y="6865"/>
                      <a:pt x="1720792" y="7041"/>
                    </a:cubicBezTo>
                    <a:cubicBezTo>
                      <a:pt x="1721143" y="7129"/>
                      <a:pt x="1721670" y="7217"/>
                      <a:pt x="1722022" y="7304"/>
                    </a:cubicBezTo>
                    <a:cubicBezTo>
                      <a:pt x="1726766" y="5547"/>
                      <a:pt x="1731334" y="6074"/>
                      <a:pt x="1735112" y="6514"/>
                    </a:cubicBezTo>
                    <a:cubicBezTo>
                      <a:pt x="1739065" y="6953"/>
                      <a:pt x="1741350" y="7217"/>
                      <a:pt x="1743282" y="5899"/>
                    </a:cubicBezTo>
                    <a:cubicBezTo>
                      <a:pt x="1746884" y="3527"/>
                      <a:pt x="1756197" y="2297"/>
                      <a:pt x="1759799" y="7656"/>
                    </a:cubicBezTo>
                    <a:cubicBezTo>
                      <a:pt x="1761029" y="9413"/>
                      <a:pt x="1761117" y="9676"/>
                      <a:pt x="1765861" y="8534"/>
                    </a:cubicBezTo>
                    <a:cubicBezTo>
                      <a:pt x="1767706" y="8095"/>
                      <a:pt x="1769726" y="7568"/>
                      <a:pt x="1772011" y="7480"/>
                    </a:cubicBezTo>
                    <a:cubicBezTo>
                      <a:pt x="1789493" y="6426"/>
                      <a:pt x="1806537" y="9501"/>
                      <a:pt x="1823054" y="12488"/>
                    </a:cubicBezTo>
                    <a:lnTo>
                      <a:pt x="1827534" y="13278"/>
                    </a:lnTo>
                    <a:cubicBezTo>
                      <a:pt x="1829906" y="13718"/>
                      <a:pt x="1832190" y="14333"/>
                      <a:pt x="1834299" y="15036"/>
                    </a:cubicBezTo>
                    <a:cubicBezTo>
                      <a:pt x="1839394" y="16529"/>
                      <a:pt x="1842469" y="17320"/>
                      <a:pt x="1845808" y="15914"/>
                    </a:cubicBezTo>
                    <a:cubicBezTo>
                      <a:pt x="1850113" y="14069"/>
                      <a:pt x="1854242" y="16353"/>
                      <a:pt x="1857053" y="17935"/>
                    </a:cubicBezTo>
                    <a:lnTo>
                      <a:pt x="1857229" y="18023"/>
                    </a:lnTo>
                    <a:cubicBezTo>
                      <a:pt x="1867068" y="23469"/>
                      <a:pt x="1875151" y="25051"/>
                      <a:pt x="1883497" y="23294"/>
                    </a:cubicBezTo>
                    <a:cubicBezTo>
                      <a:pt x="1885693" y="22855"/>
                      <a:pt x="1888944" y="22415"/>
                      <a:pt x="1891931" y="23997"/>
                    </a:cubicBezTo>
                    <a:cubicBezTo>
                      <a:pt x="1899662" y="28214"/>
                      <a:pt x="1908448" y="28916"/>
                      <a:pt x="1917848" y="29619"/>
                    </a:cubicBezTo>
                    <a:cubicBezTo>
                      <a:pt x="1925667" y="30234"/>
                      <a:pt x="1933837" y="30849"/>
                      <a:pt x="1941832" y="33573"/>
                    </a:cubicBezTo>
                    <a:cubicBezTo>
                      <a:pt x="1944116" y="34363"/>
                      <a:pt x="1947191" y="34276"/>
                      <a:pt x="1950442" y="34276"/>
                    </a:cubicBezTo>
                    <a:cubicBezTo>
                      <a:pt x="1956152" y="34188"/>
                      <a:pt x="1963268" y="34100"/>
                      <a:pt x="1969330" y="38580"/>
                    </a:cubicBezTo>
                    <a:cubicBezTo>
                      <a:pt x="1975392" y="42973"/>
                      <a:pt x="1982684" y="43852"/>
                      <a:pt x="1990327" y="44818"/>
                    </a:cubicBezTo>
                    <a:cubicBezTo>
                      <a:pt x="1994281" y="45257"/>
                      <a:pt x="1998410" y="45784"/>
                      <a:pt x="2002451" y="46751"/>
                    </a:cubicBezTo>
                    <a:cubicBezTo>
                      <a:pt x="2003417" y="47014"/>
                      <a:pt x="2004384" y="47190"/>
                      <a:pt x="2005350" y="47366"/>
                    </a:cubicBezTo>
                    <a:cubicBezTo>
                      <a:pt x="2011412" y="48684"/>
                      <a:pt x="2018177" y="50177"/>
                      <a:pt x="2023800" y="55712"/>
                    </a:cubicBezTo>
                    <a:cubicBezTo>
                      <a:pt x="2024063" y="55712"/>
                      <a:pt x="2024327" y="55712"/>
                      <a:pt x="2024590" y="55712"/>
                    </a:cubicBezTo>
                    <a:cubicBezTo>
                      <a:pt x="2026611" y="55712"/>
                      <a:pt x="2028719" y="55712"/>
                      <a:pt x="2030916" y="55800"/>
                    </a:cubicBezTo>
                    <a:lnTo>
                      <a:pt x="2032936" y="54218"/>
                    </a:lnTo>
                    <a:lnTo>
                      <a:pt x="2033112" y="55888"/>
                    </a:lnTo>
                    <a:cubicBezTo>
                      <a:pt x="2039613" y="56151"/>
                      <a:pt x="2046290" y="56942"/>
                      <a:pt x="2052440" y="59490"/>
                    </a:cubicBezTo>
                    <a:cubicBezTo>
                      <a:pt x="2063509" y="64058"/>
                      <a:pt x="2075194" y="67836"/>
                      <a:pt x="2086439" y="71526"/>
                    </a:cubicBezTo>
                    <a:cubicBezTo>
                      <a:pt x="2093204" y="73722"/>
                      <a:pt x="2100232" y="76006"/>
                      <a:pt x="2107085" y="78466"/>
                    </a:cubicBezTo>
                    <a:cubicBezTo>
                      <a:pt x="2110511" y="79696"/>
                      <a:pt x="2114113" y="80838"/>
                      <a:pt x="2117540" y="81980"/>
                    </a:cubicBezTo>
                    <a:cubicBezTo>
                      <a:pt x="2131508" y="86636"/>
                      <a:pt x="2146004" y="91380"/>
                      <a:pt x="2159007" y="101220"/>
                    </a:cubicBezTo>
                    <a:cubicBezTo>
                      <a:pt x="2162257" y="103680"/>
                      <a:pt x="2167704" y="104559"/>
                      <a:pt x="2173502" y="105525"/>
                    </a:cubicBezTo>
                    <a:cubicBezTo>
                      <a:pt x="2176402" y="105964"/>
                      <a:pt x="2179389" y="106491"/>
                      <a:pt x="2182200" y="107194"/>
                    </a:cubicBezTo>
                    <a:cubicBezTo>
                      <a:pt x="2182463" y="107194"/>
                      <a:pt x="2182727" y="107194"/>
                      <a:pt x="2183078" y="107194"/>
                    </a:cubicBezTo>
                    <a:cubicBezTo>
                      <a:pt x="2184923" y="107282"/>
                      <a:pt x="2188877" y="107370"/>
                      <a:pt x="2191073" y="110796"/>
                    </a:cubicBezTo>
                    <a:cubicBezTo>
                      <a:pt x="2194060" y="115365"/>
                      <a:pt x="2198629" y="116507"/>
                      <a:pt x="2205745" y="118000"/>
                    </a:cubicBezTo>
                    <a:cubicBezTo>
                      <a:pt x="2210840" y="119054"/>
                      <a:pt x="2216551" y="120196"/>
                      <a:pt x="2221646" y="123535"/>
                    </a:cubicBezTo>
                    <a:cubicBezTo>
                      <a:pt x="2228060" y="127752"/>
                      <a:pt x="2235264" y="130915"/>
                      <a:pt x="2242819" y="134341"/>
                    </a:cubicBezTo>
                    <a:cubicBezTo>
                      <a:pt x="2246333" y="135922"/>
                      <a:pt x="2249935" y="137592"/>
                      <a:pt x="2253537" y="139261"/>
                    </a:cubicBezTo>
                    <a:cubicBezTo>
                      <a:pt x="2256436" y="140666"/>
                      <a:pt x="2259336" y="142248"/>
                      <a:pt x="2262059" y="143829"/>
                    </a:cubicBezTo>
                    <a:cubicBezTo>
                      <a:pt x="2267682" y="146992"/>
                      <a:pt x="2273041" y="149891"/>
                      <a:pt x="2278488" y="151385"/>
                    </a:cubicBezTo>
                    <a:cubicBezTo>
                      <a:pt x="2291139" y="154811"/>
                      <a:pt x="2299924" y="161839"/>
                      <a:pt x="2307479" y="168955"/>
                    </a:cubicBezTo>
                    <a:cubicBezTo>
                      <a:pt x="2309764" y="171064"/>
                      <a:pt x="2312048" y="172206"/>
                      <a:pt x="2313190" y="172294"/>
                    </a:cubicBezTo>
                    <a:cubicBezTo>
                      <a:pt x="2321536" y="173172"/>
                      <a:pt x="2327949" y="177301"/>
                      <a:pt x="2333660" y="180903"/>
                    </a:cubicBezTo>
                    <a:cubicBezTo>
                      <a:pt x="2336032" y="182485"/>
                      <a:pt x="2338316" y="183890"/>
                      <a:pt x="2340600" y="185033"/>
                    </a:cubicBezTo>
                    <a:cubicBezTo>
                      <a:pt x="2342797" y="186175"/>
                      <a:pt x="2344729" y="187492"/>
                      <a:pt x="2346574" y="188722"/>
                    </a:cubicBezTo>
                    <a:cubicBezTo>
                      <a:pt x="2348946" y="190304"/>
                      <a:pt x="2351143" y="191885"/>
                      <a:pt x="2353427" y="192588"/>
                    </a:cubicBezTo>
                    <a:cubicBezTo>
                      <a:pt x="2363442" y="195663"/>
                      <a:pt x="2371613" y="201461"/>
                      <a:pt x="2379520" y="207084"/>
                    </a:cubicBezTo>
                    <a:lnTo>
                      <a:pt x="2379783" y="207260"/>
                    </a:lnTo>
                    <a:cubicBezTo>
                      <a:pt x="2384966" y="210949"/>
                      <a:pt x="2390326" y="214112"/>
                      <a:pt x="2396036" y="217538"/>
                    </a:cubicBezTo>
                    <a:cubicBezTo>
                      <a:pt x="2399111" y="219383"/>
                      <a:pt x="2402362" y="221316"/>
                      <a:pt x="2405524" y="223249"/>
                    </a:cubicBezTo>
                    <a:cubicBezTo>
                      <a:pt x="2409478" y="225709"/>
                      <a:pt x="2413519" y="228081"/>
                      <a:pt x="2417560" y="230453"/>
                    </a:cubicBezTo>
                    <a:cubicBezTo>
                      <a:pt x="2430563" y="238008"/>
                      <a:pt x="2444092" y="245915"/>
                      <a:pt x="2454722" y="258303"/>
                    </a:cubicBezTo>
                    <a:cubicBezTo>
                      <a:pt x="2456128" y="259884"/>
                      <a:pt x="2458939" y="261290"/>
                      <a:pt x="2461751" y="262607"/>
                    </a:cubicBezTo>
                    <a:cubicBezTo>
                      <a:pt x="2462981" y="263135"/>
                      <a:pt x="2464123" y="263750"/>
                      <a:pt x="2465265" y="264365"/>
                    </a:cubicBezTo>
                    <a:cubicBezTo>
                      <a:pt x="2474402" y="269109"/>
                      <a:pt x="2484856" y="275171"/>
                      <a:pt x="2493378" y="285801"/>
                    </a:cubicBezTo>
                    <a:cubicBezTo>
                      <a:pt x="2497595" y="290984"/>
                      <a:pt x="2504535" y="294762"/>
                      <a:pt x="2511827" y="298628"/>
                    </a:cubicBezTo>
                    <a:cubicBezTo>
                      <a:pt x="2514551" y="300121"/>
                      <a:pt x="2517362" y="301615"/>
                      <a:pt x="2520086" y="303196"/>
                    </a:cubicBezTo>
                    <a:lnTo>
                      <a:pt x="2520700" y="303547"/>
                    </a:lnTo>
                    <a:cubicBezTo>
                      <a:pt x="2528344" y="308116"/>
                      <a:pt x="2530716" y="310488"/>
                      <a:pt x="2532209" y="317516"/>
                    </a:cubicBezTo>
                    <a:lnTo>
                      <a:pt x="2535987" y="318307"/>
                    </a:lnTo>
                    <a:cubicBezTo>
                      <a:pt x="2536339" y="318395"/>
                      <a:pt x="2536778" y="318482"/>
                      <a:pt x="2537129" y="318482"/>
                    </a:cubicBezTo>
                    <a:cubicBezTo>
                      <a:pt x="2538535" y="318746"/>
                      <a:pt x="2540292" y="319010"/>
                      <a:pt x="2542049" y="319800"/>
                    </a:cubicBezTo>
                    <a:cubicBezTo>
                      <a:pt x="2543367" y="320415"/>
                      <a:pt x="2546705" y="321909"/>
                      <a:pt x="2563046" y="337810"/>
                    </a:cubicBezTo>
                    <a:cubicBezTo>
                      <a:pt x="2566297" y="340973"/>
                      <a:pt x="2569811" y="343960"/>
                      <a:pt x="2573501" y="347035"/>
                    </a:cubicBezTo>
                    <a:cubicBezTo>
                      <a:pt x="2575609" y="348792"/>
                      <a:pt x="2577893" y="350637"/>
                      <a:pt x="2580002" y="352570"/>
                    </a:cubicBezTo>
                    <a:cubicBezTo>
                      <a:pt x="2584922" y="356875"/>
                      <a:pt x="2589929" y="361355"/>
                      <a:pt x="2594761" y="365660"/>
                    </a:cubicBezTo>
                    <a:cubicBezTo>
                      <a:pt x="2604513" y="374357"/>
                      <a:pt x="2614616" y="383406"/>
                      <a:pt x="2624807" y="391840"/>
                    </a:cubicBezTo>
                    <a:cubicBezTo>
                      <a:pt x="2637019" y="401944"/>
                      <a:pt x="2648703" y="412222"/>
                      <a:pt x="2657050" y="426455"/>
                    </a:cubicBezTo>
                    <a:cubicBezTo>
                      <a:pt x="2659158" y="430057"/>
                      <a:pt x="2663463" y="433044"/>
                      <a:pt x="2668031" y="436294"/>
                    </a:cubicBezTo>
                    <a:cubicBezTo>
                      <a:pt x="2670228" y="437876"/>
                      <a:pt x="2672512" y="439457"/>
                      <a:pt x="2674620" y="441214"/>
                    </a:cubicBezTo>
                    <a:cubicBezTo>
                      <a:pt x="2675147" y="441653"/>
                      <a:pt x="2675850" y="442093"/>
                      <a:pt x="2676553" y="442532"/>
                    </a:cubicBezTo>
                    <a:cubicBezTo>
                      <a:pt x="2677959" y="443411"/>
                      <a:pt x="2679628" y="444377"/>
                      <a:pt x="2681122" y="445870"/>
                    </a:cubicBezTo>
                    <a:cubicBezTo>
                      <a:pt x="2683406" y="448155"/>
                      <a:pt x="2685690" y="450351"/>
                      <a:pt x="2687974" y="452635"/>
                    </a:cubicBezTo>
                    <a:cubicBezTo>
                      <a:pt x="2696144" y="460630"/>
                      <a:pt x="2704666" y="468888"/>
                      <a:pt x="2712573" y="477586"/>
                    </a:cubicBezTo>
                    <a:cubicBezTo>
                      <a:pt x="2716087" y="481451"/>
                      <a:pt x="2719250" y="485668"/>
                      <a:pt x="2722237" y="489709"/>
                    </a:cubicBezTo>
                    <a:cubicBezTo>
                      <a:pt x="2726806" y="495771"/>
                      <a:pt x="2731023" y="501570"/>
                      <a:pt x="2736294" y="505699"/>
                    </a:cubicBezTo>
                    <a:cubicBezTo>
                      <a:pt x="2746924" y="513957"/>
                      <a:pt x="2753249" y="524324"/>
                      <a:pt x="2759399" y="534339"/>
                    </a:cubicBezTo>
                    <a:cubicBezTo>
                      <a:pt x="2760981" y="536887"/>
                      <a:pt x="2762650" y="539610"/>
                      <a:pt x="2764319" y="542158"/>
                    </a:cubicBezTo>
                    <a:cubicBezTo>
                      <a:pt x="2768185" y="548044"/>
                      <a:pt x="2774334" y="553228"/>
                      <a:pt x="2779254" y="557093"/>
                    </a:cubicBezTo>
                    <a:cubicBezTo>
                      <a:pt x="2785053" y="561662"/>
                      <a:pt x="2789094" y="566845"/>
                      <a:pt x="2791378" y="572643"/>
                    </a:cubicBezTo>
                    <a:lnTo>
                      <a:pt x="2797264" y="578178"/>
                    </a:lnTo>
                    <a:cubicBezTo>
                      <a:pt x="2797703" y="578530"/>
                      <a:pt x="2798143" y="578969"/>
                      <a:pt x="2798582" y="579320"/>
                    </a:cubicBezTo>
                    <a:cubicBezTo>
                      <a:pt x="2799900" y="580462"/>
                      <a:pt x="2801393" y="581692"/>
                      <a:pt x="2802623" y="583449"/>
                    </a:cubicBezTo>
                    <a:cubicBezTo>
                      <a:pt x="2804820" y="586436"/>
                      <a:pt x="2807016" y="589336"/>
                      <a:pt x="2809212" y="592323"/>
                    </a:cubicBezTo>
                    <a:cubicBezTo>
                      <a:pt x="2816592" y="602250"/>
                      <a:pt x="2824323" y="612441"/>
                      <a:pt x="2831352" y="622984"/>
                    </a:cubicBezTo>
                    <a:cubicBezTo>
                      <a:pt x="2835129" y="628518"/>
                      <a:pt x="2838116" y="634405"/>
                      <a:pt x="2840927" y="640203"/>
                    </a:cubicBezTo>
                    <a:cubicBezTo>
                      <a:pt x="2842070" y="642487"/>
                      <a:pt x="2843300" y="644859"/>
                      <a:pt x="2844442" y="647143"/>
                    </a:cubicBezTo>
                    <a:cubicBezTo>
                      <a:pt x="2844530" y="647319"/>
                      <a:pt x="2844617" y="647495"/>
                      <a:pt x="2844705" y="647758"/>
                    </a:cubicBezTo>
                    <a:cubicBezTo>
                      <a:pt x="2852963" y="650218"/>
                      <a:pt x="2855687" y="657334"/>
                      <a:pt x="2857532" y="662166"/>
                    </a:cubicBezTo>
                    <a:cubicBezTo>
                      <a:pt x="2858235" y="664011"/>
                      <a:pt x="2858938" y="665856"/>
                      <a:pt x="2859816" y="667086"/>
                    </a:cubicBezTo>
                    <a:lnTo>
                      <a:pt x="2860343" y="667789"/>
                    </a:lnTo>
                    <a:cubicBezTo>
                      <a:pt x="2862276" y="670600"/>
                      <a:pt x="2864033" y="673236"/>
                      <a:pt x="2866054" y="675696"/>
                    </a:cubicBezTo>
                    <a:lnTo>
                      <a:pt x="2869480" y="679825"/>
                    </a:lnTo>
                    <a:cubicBezTo>
                      <a:pt x="2882658" y="695902"/>
                      <a:pt x="2896275" y="712507"/>
                      <a:pt x="2904797" y="732449"/>
                    </a:cubicBezTo>
                    <a:cubicBezTo>
                      <a:pt x="2907784" y="739478"/>
                      <a:pt x="2912177" y="745540"/>
                      <a:pt x="2916921" y="751953"/>
                    </a:cubicBezTo>
                    <a:cubicBezTo>
                      <a:pt x="2919381" y="755291"/>
                      <a:pt x="2921929" y="758806"/>
                      <a:pt x="2924301" y="762495"/>
                    </a:cubicBezTo>
                    <a:cubicBezTo>
                      <a:pt x="2924652" y="763023"/>
                      <a:pt x="2925004" y="763550"/>
                      <a:pt x="2925355" y="764077"/>
                    </a:cubicBezTo>
                    <a:cubicBezTo>
                      <a:pt x="2928781" y="769348"/>
                      <a:pt x="2932823" y="775586"/>
                      <a:pt x="2931856" y="783317"/>
                    </a:cubicBezTo>
                    <a:cubicBezTo>
                      <a:pt x="2932559" y="783229"/>
                      <a:pt x="2933350" y="783229"/>
                      <a:pt x="2934140" y="783317"/>
                    </a:cubicBezTo>
                    <a:cubicBezTo>
                      <a:pt x="2939060" y="783932"/>
                      <a:pt x="2941081" y="787973"/>
                      <a:pt x="2944244" y="793947"/>
                    </a:cubicBezTo>
                    <a:lnTo>
                      <a:pt x="2944331" y="794211"/>
                    </a:lnTo>
                    <a:cubicBezTo>
                      <a:pt x="2946528" y="798340"/>
                      <a:pt x="2948812" y="802557"/>
                      <a:pt x="2951096" y="806686"/>
                    </a:cubicBezTo>
                    <a:cubicBezTo>
                      <a:pt x="2955665" y="814944"/>
                      <a:pt x="2960497" y="823466"/>
                      <a:pt x="2964186" y="832515"/>
                    </a:cubicBezTo>
                    <a:cubicBezTo>
                      <a:pt x="2965943" y="836732"/>
                      <a:pt x="2968491" y="840685"/>
                      <a:pt x="2971215" y="844902"/>
                    </a:cubicBezTo>
                    <a:cubicBezTo>
                      <a:pt x="2975344" y="851228"/>
                      <a:pt x="2979561" y="857817"/>
                      <a:pt x="2981318" y="865987"/>
                    </a:cubicBezTo>
                    <a:cubicBezTo>
                      <a:pt x="2984305" y="879517"/>
                      <a:pt x="2991421" y="890938"/>
                      <a:pt x="2998977" y="902974"/>
                    </a:cubicBezTo>
                    <a:cubicBezTo>
                      <a:pt x="2999943" y="904467"/>
                      <a:pt x="3000909" y="905961"/>
                      <a:pt x="3001788" y="907542"/>
                    </a:cubicBezTo>
                    <a:cubicBezTo>
                      <a:pt x="3004863" y="912462"/>
                      <a:pt x="3005478" y="917470"/>
                      <a:pt x="3005302" y="921950"/>
                    </a:cubicBezTo>
                    <a:lnTo>
                      <a:pt x="3009782" y="927573"/>
                    </a:lnTo>
                    <a:cubicBezTo>
                      <a:pt x="3010134" y="928012"/>
                      <a:pt x="3010573" y="928539"/>
                      <a:pt x="3011012" y="928978"/>
                    </a:cubicBezTo>
                    <a:cubicBezTo>
                      <a:pt x="3012418" y="930472"/>
                      <a:pt x="3014087" y="932317"/>
                      <a:pt x="3015142" y="934864"/>
                    </a:cubicBezTo>
                    <a:lnTo>
                      <a:pt x="3016723" y="938818"/>
                    </a:lnTo>
                    <a:cubicBezTo>
                      <a:pt x="3027617" y="965438"/>
                      <a:pt x="3038950" y="993024"/>
                      <a:pt x="3049756" y="1020258"/>
                    </a:cubicBezTo>
                    <a:cubicBezTo>
                      <a:pt x="3051777" y="1025354"/>
                      <a:pt x="3053622" y="1030537"/>
                      <a:pt x="3055379" y="1035633"/>
                    </a:cubicBezTo>
                    <a:cubicBezTo>
                      <a:pt x="3059420" y="1047317"/>
                      <a:pt x="3063285" y="1058387"/>
                      <a:pt x="3069523" y="1068578"/>
                    </a:cubicBezTo>
                    <a:cubicBezTo>
                      <a:pt x="3071632" y="1071916"/>
                      <a:pt x="3071280" y="1075431"/>
                      <a:pt x="3071017" y="1077978"/>
                    </a:cubicBezTo>
                    <a:cubicBezTo>
                      <a:pt x="3070929" y="1078593"/>
                      <a:pt x="3070841" y="1079560"/>
                      <a:pt x="3070929" y="1080087"/>
                    </a:cubicBezTo>
                    <a:lnTo>
                      <a:pt x="3073916" y="1082371"/>
                    </a:lnTo>
                    <a:lnTo>
                      <a:pt x="3073213" y="1086324"/>
                    </a:lnTo>
                    <a:cubicBezTo>
                      <a:pt x="3071719" y="1094934"/>
                      <a:pt x="3075409" y="1102226"/>
                      <a:pt x="3079714" y="1110660"/>
                    </a:cubicBezTo>
                    <a:cubicBezTo>
                      <a:pt x="3082438" y="1115931"/>
                      <a:pt x="3085161" y="1121290"/>
                      <a:pt x="3086742" y="1127352"/>
                    </a:cubicBezTo>
                    <a:cubicBezTo>
                      <a:pt x="3087533" y="1128319"/>
                      <a:pt x="3087972" y="1129373"/>
                      <a:pt x="3088148" y="1130603"/>
                    </a:cubicBezTo>
                    <a:cubicBezTo>
                      <a:pt x="3089554" y="1140794"/>
                      <a:pt x="3092892" y="1150458"/>
                      <a:pt x="3096406" y="1160737"/>
                    </a:cubicBezTo>
                    <a:cubicBezTo>
                      <a:pt x="3099569" y="1169786"/>
                      <a:pt x="3102820" y="1179186"/>
                      <a:pt x="3104577" y="1189026"/>
                    </a:cubicBezTo>
                    <a:cubicBezTo>
                      <a:pt x="3105104" y="1191749"/>
                      <a:pt x="3106070" y="1194560"/>
                      <a:pt x="3107124" y="1197547"/>
                    </a:cubicBezTo>
                    <a:cubicBezTo>
                      <a:pt x="3109145" y="1203258"/>
                      <a:pt x="3111429" y="1209759"/>
                      <a:pt x="3110551" y="1217402"/>
                    </a:cubicBezTo>
                    <a:cubicBezTo>
                      <a:pt x="3110375" y="1218632"/>
                      <a:pt x="3110902" y="1220389"/>
                      <a:pt x="3111341" y="1222322"/>
                    </a:cubicBezTo>
                    <a:cubicBezTo>
                      <a:pt x="3111781" y="1224079"/>
                      <a:pt x="3112308" y="1226100"/>
                      <a:pt x="3112484" y="1228208"/>
                    </a:cubicBezTo>
                    <a:cubicBezTo>
                      <a:pt x="3113011" y="1233479"/>
                      <a:pt x="3113713" y="1237433"/>
                      <a:pt x="3115558" y="1241738"/>
                    </a:cubicBezTo>
                    <a:cubicBezTo>
                      <a:pt x="3118633" y="1248590"/>
                      <a:pt x="3121093" y="1256937"/>
                      <a:pt x="3122674" y="1265283"/>
                    </a:cubicBezTo>
                    <a:cubicBezTo>
                      <a:pt x="3123202" y="1268006"/>
                      <a:pt x="3123377" y="1270554"/>
                      <a:pt x="3123465" y="1273102"/>
                    </a:cubicBezTo>
                    <a:cubicBezTo>
                      <a:pt x="3123817" y="1278021"/>
                      <a:pt x="3123992" y="1281975"/>
                      <a:pt x="3126628" y="1285577"/>
                    </a:cubicBezTo>
                    <a:cubicBezTo>
                      <a:pt x="3131372" y="1292166"/>
                      <a:pt x="3131196" y="1301918"/>
                      <a:pt x="3130581" y="1307101"/>
                    </a:cubicBezTo>
                    <a:cubicBezTo>
                      <a:pt x="3129527" y="1317116"/>
                      <a:pt x="3132426" y="1326604"/>
                      <a:pt x="3135501" y="1336620"/>
                    </a:cubicBezTo>
                    <a:cubicBezTo>
                      <a:pt x="3136292" y="1339343"/>
                      <a:pt x="3137170" y="1342067"/>
                      <a:pt x="3137961" y="1344878"/>
                    </a:cubicBezTo>
                    <a:cubicBezTo>
                      <a:pt x="3139543" y="1350676"/>
                      <a:pt x="3141915" y="1359198"/>
                      <a:pt x="3138927" y="1367632"/>
                    </a:cubicBezTo>
                    <a:cubicBezTo>
                      <a:pt x="3141300" y="1369301"/>
                      <a:pt x="3143057" y="1372201"/>
                      <a:pt x="3143759" y="1375890"/>
                    </a:cubicBezTo>
                    <a:cubicBezTo>
                      <a:pt x="3145253" y="1383973"/>
                      <a:pt x="3146132" y="1392231"/>
                      <a:pt x="3146571" y="1400489"/>
                    </a:cubicBezTo>
                    <a:cubicBezTo>
                      <a:pt x="3147186" y="1413316"/>
                      <a:pt x="3148767" y="1423068"/>
                      <a:pt x="3151491" y="1432117"/>
                    </a:cubicBezTo>
                    <a:cubicBezTo>
                      <a:pt x="3152457" y="1435280"/>
                      <a:pt x="3152193" y="1438355"/>
                      <a:pt x="3152018" y="1440814"/>
                    </a:cubicBezTo>
                    <a:cubicBezTo>
                      <a:pt x="3151930" y="1441693"/>
                      <a:pt x="3151930" y="1442484"/>
                      <a:pt x="3151930" y="1443187"/>
                    </a:cubicBezTo>
                    <a:cubicBezTo>
                      <a:pt x="3151842" y="1451972"/>
                      <a:pt x="3153336" y="1460581"/>
                      <a:pt x="3154829" y="1469630"/>
                    </a:cubicBezTo>
                    <a:cubicBezTo>
                      <a:pt x="3155444" y="1473232"/>
                      <a:pt x="3156059" y="1477010"/>
                      <a:pt x="3156586" y="1480788"/>
                    </a:cubicBezTo>
                    <a:lnTo>
                      <a:pt x="3156762" y="1482018"/>
                    </a:lnTo>
                    <a:cubicBezTo>
                      <a:pt x="3157992" y="1490891"/>
                      <a:pt x="3159573" y="1501961"/>
                      <a:pt x="3154214" y="1512591"/>
                    </a:cubicBezTo>
                    <a:cubicBezTo>
                      <a:pt x="3154214" y="1512679"/>
                      <a:pt x="3153775" y="1513733"/>
                      <a:pt x="3154478" y="1517423"/>
                    </a:cubicBezTo>
                    <a:cubicBezTo>
                      <a:pt x="3155005" y="1520410"/>
                      <a:pt x="3155708" y="1523485"/>
                      <a:pt x="3156498" y="1526648"/>
                    </a:cubicBezTo>
                    <a:cubicBezTo>
                      <a:pt x="3157728" y="1531567"/>
                      <a:pt x="3158958" y="1536663"/>
                      <a:pt x="3159485" y="1542022"/>
                    </a:cubicBezTo>
                    <a:lnTo>
                      <a:pt x="3159573" y="1542988"/>
                    </a:lnTo>
                    <a:cubicBezTo>
                      <a:pt x="3160188" y="1548347"/>
                      <a:pt x="3160979" y="1555727"/>
                      <a:pt x="3157289" y="1562140"/>
                    </a:cubicBezTo>
                    <a:cubicBezTo>
                      <a:pt x="3158431" y="1563107"/>
                      <a:pt x="3159222" y="1564161"/>
                      <a:pt x="3159661" y="1564864"/>
                    </a:cubicBezTo>
                    <a:cubicBezTo>
                      <a:pt x="3159749" y="1564952"/>
                      <a:pt x="3159837" y="1565040"/>
                      <a:pt x="3159837" y="1565215"/>
                    </a:cubicBezTo>
                    <a:cubicBezTo>
                      <a:pt x="3162560" y="1567939"/>
                      <a:pt x="3163351" y="1572771"/>
                      <a:pt x="3161594" y="1576285"/>
                    </a:cubicBezTo>
                    <a:cubicBezTo>
                      <a:pt x="3160452" y="1578569"/>
                      <a:pt x="3160891" y="1581293"/>
                      <a:pt x="3161594" y="1585597"/>
                    </a:cubicBezTo>
                    <a:cubicBezTo>
                      <a:pt x="3162385" y="1590517"/>
                      <a:pt x="3163439" y="1596491"/>
                      <a:pt x="3160627" y="1602553"/>
                    </a:cubicBezTo>
                    <a:cubicBezTo>
                      <a:pt x="3161418" y="1604135"/>
                      <a:pt x="3162297" y="1606155"/>
                      <a:pt x="3162297" y="1608439"/>
                    </a:cubicBezTo>
                    <a:lnTo>
                      <a:pt x="3162297" y="1610987"/>
                    </a:lnTo>
                    <a:cubicBezTo>
                      <a:pt x="3162297" y="1617400"/>
                      <a:pt x="3162209" y="1624077"/>
                      <a:pt x="3160627" y="1630754"/>
                    </a:cubicBezTo>
                    <a:cubicBezTo>
                      <a:pt x="3160188" y="1632775"/>
                      <a:pt x="3160452" y="1634444"/>
                      <a:pt x="3161067" y="1637255"/>
                    </a:cubicBezTo>
                    <a:cubicBezTo>
                      <a:pt x="3161330" y="1638485"/>
                      <a:pt x="3161594" y="1639891"/>
                      <a:pt x="3161857" y="1641385"/>
                    </a:cubicBezTo>
                    <a:cubicBezTo>
                      <a:pt x="3162209" y="1643932"/>
                      <a:pt x="3162033" y="1646217"/>
                      <a:pt x="3161769" y="1648413"/>
                    </a:cubicBezTo>
                    <a:cubicBezTo>
                      <a:pt x="3161594" y="1650258"/>
                      <a:pt x="3161418" y="1652015"/>
                      <a:pt x="3161682" y="1653772"/>
                    </a:cubicBezTo>
                    <a:cubicBezTo>
                      <a:pt x="3162648" y="1661591"/>
                      <a:pt x="3161242" y="1669322"/>
                      <a:pt x="3159925" y="1676878"/>
                    </a:cubicBezTo>
                    <a:cubicBezTo>
                      <a:pt x="3159397" y="1679777"/>
                      <a:pt x="3158958" y="1682500"/>
                      <a:pt x="3158607" y="1685224"/>
                    </a:cubicBezTo>
                    <a:lnTo>
                      <a:pt x="3158343" y="1686981"/>
                    </a:lnTo>
                    <a:cubicBezTo>
                      <a:pt x="3157992" y="1689792"/>
                      <a:pt x="3157640" y="1692603"/>
                      <a:pt x="3157025" y="1695590"/>
                    </a:cubicBezTo>
                    <a:cubicBezTo>
                      <a:pt x="3156850" y="1696732"/>
                      <a:pt x="3157113" y="1698226"/>
                      <a:pt x="3157377" y="1699983"/>
                    </a:cubicBezTo>
                    <a:cubicBezTo>
                      <a:pt x="3157904" y="1703058"/>
                      <a:pt x="3158519" y="1706836"/>
                      <a:pt x="3157201" y="1711316"/>
                    </a:cubicBezTo>
                    <a:cubicBezTo>
                      <a:pt x="3156586" y="1713249"/>
                      <a:pt x="3156762" y="1715885"/>
                      <a:pt x="3156937" y="1718784"/>
                    </a:cubicBezTo>
                    <a:cubicBezTo>
                      <a:pt x="3157113" y="1720892"/>
                      <a:pt x="3157201" y="1723089"/>
                      <a:pt x="3157113" y="1725373"/>
                    </a:cubicBezTo>
                    <a:cubicBezTo>
                      <a:pt x="3156850" y="1730468"/>
                      <a:pt x="3156498" y="1735564"/>
                      <a:pt x="3156147" y="1740484"/>
                    </a:cubicBezTo>
                    <a:cubicBezTo>
                      <a:pt x="3155532" y="1749884"/>
                      <a:pt x="3154829" y="1759548"/>
                      <a:pt x="3154829" y="1769036"/>
                    </a:cubicBezTo>
                    <a:cubicBezTo>
                      <a:pt x="3154829" y="1773517"/>
                      <a:pt x="3152369" y="1776855"/>
                      <a:pt x="3150788" y="1778964"/>
                    </a:cubicBezTo>
                    <a:cubicBezTo>
                      <a:pt x="3150348" y="1779579"/>
                      <a:pt x="3149733" y="1780369"/>
                      <a:pt x="3149470" y="1780808"/>
                    </a:cubicBezTo>
                    <a:cubicBezTo>
                      <a:pt x="3149470" y="1780896"/>
                      <a:pt x="3149558" y="1780984"/>
                      <a:pt x="3149646" y="1781160"/>
                    </a:cubicBezTo>
                    <a:cubicBezTo>
                      <a:pt x="3155005" y="1789770"/>
                      <a:pt x="3150788" y="1798819"/>
                      <a:pt x="3148855" y="1802596"/>
                    </a:cubicBezTo>
                    <a:cubicBezTo>
                      <a:pt x="3148855" y="1802772"/>
                      <a:pt x="3148855" y="1802860"/>
                      <a:pt x="3148943" y="1802948"/>
                    </a:cubicBezTo>
                    <a:cubicBezTo>
                      <a:pt x="3152281" y="1812084"/>
                      <a:pt x="3150964" y="1820079"/>
                      <a:pt x="3145341" y="1826229"/>
                    </a:cubicBezTo>
                    <a:cubicBezTo>
                      <a:pt x="3145868" y="1826580"/>
                      <a:pt x="3146395" y="1827107"/>
                      <a:pt x="3146922" y="1827634"/>
                    </a:cubicBezTo>
                    <a:cubicBezTo>
                      <a:pt x="3149909" y="1831061"/>
                      <a:pt x="3149119" y="1835278"/>
                      <a:pt x="3148855" y="1836947"/>
                    </a:cubicBezTo>
                    <a:cubicBezTo>
                      <a:pt x="3148504" y="1838792"/>
                      <a:pt x="3148240" y="1840637"/>
                      <a:pt x="3147889" y="1842482"/>
                    </a:cubicBezTo>
                    <a:cubicBezTo>
                      <a:pt x="3147449" y="1845118"/>
                      <a:pt x="3147010" y="1847841"/>
                      <a:pt x="3146483" y="1850476"/>
                    </a:cubicBezTo>
                    <a:cubicBezTo>
                      <a:pt x="3146044" y="1852849"/>
                      <a:pt x="3145429" y="1855045"/>
                      <a:pt x="3144902" y="1857241"/>
                    </a:cubicBezTo>
                    <a:cubicBezTo>
                      <a:pt x="3144550" y="1858647"/>
                      <a:pt x="3144199" y="1859965"/>
                      <a:pt x="3143847" y="1861370"/>
                    </a:cubicBezTo>
                    <a:cubicBezTo>
                      <a:pt x="3142969" y="1865236"/>
                      <a:pt x="3142002" y="1869189"/>
                      <a:pt x="3141300" y="1873143"/>
                    </a:cubicBezTo>
                    <a:cubicBezTo>
                      <a:pt x="3140860" y="1875427"/>
                      <a:pt x="3140421" y="1877799"/>
                      <a:pt x="3139894" y="1880083"/>
                    </a:cubicBezTo>
                    <a:cubicBezTo>
                      <a:pt x="3138488" y="1886848"/>
                      <a:pt x="3137083" y="1893876"/>
                      <a:pt x="3136292" y="1900729"/>
                    </a:cubicBezTo>
                    <a:cubicBezTo>
                      <a:pt x="3136116" y="1902925"/>
                      <a:pt x="3135150" y="1910656"/>
                      <a:pt x="3125047" y="1910656"/>
                    </a:cubicBezTo>
                    <a:close/>
                    <a:moveTo>
                      <a:pt x="3114680" y="1897478"/>
                    </a:moveTo>
                    <a:cubicBezTo>
                      <a:pt x="3117667" y="1897478"/>
                      <a:pt x="3120566" y="1897478"/>
                      <a:pt x="3123553" y="1897566"/>
                    </a:cubicBezTo>
                    <a:cubicBezTo>
                      <a:pt x="3124432" y="1890538"/>
                      <a:pt x="3125837" y="1883510"/>
                      <a:pt x="3127243" y="1876745"/>
                    </a:cubicBezTo>
                    <a:cubicBezTo>
                      <a:pt x="3127682" y="1874461"/>
                      <a:pt x="3128122" y="1872177"/>
                      <a:pt x="3128561" y="1869892"/>
                    </a:cubicBezTo>
                    <a:cubicBezTo>
                      <a:pt x="3129351" y="1865675"/>
                      <a:pt x="3130318" y="1861634"/>
                      <a:pt x="3131196" y="1857681"/>
                    </a:cubicBezTo>
                    <a:cubicBezTo>
                      <a:pt x="3131548" y="1856187"/>
                      <a:pt x="3131899" y="1854693"/>
                      <a:pt x="3132251" y="1853288"/>
                    </a:cubicBezTo>
                    <a:cubicBezTo>
                      <a:pt x="3132778" y="1851179"/>
                      <a:pt x="3133305" y="1849159"/>
                      <a:pt x="3133656" y="1847226"/>
                    </a:cubicBezTo>
                    <a:cubicBezTo>
                      <a:pt x="3134183" y="1844766"/>
                      <a:pt x="3134535" y="1842306"/>
                      <a:pt x="3134974" y="1839671"/>
                    </a:cubicBezTo>
                    <a:cubicBezTo>
                      <a:pt x="3135150" y="1838704"/>
                      <a:pt x="3135326" y="1837738"/>
                      <a:pt x="3135413" y="1836771"/>
                    </a:cubicBezTo>
                    <a:cubicBezTo>
                      <a:pt x="3133920" y="1836596"/>
                      <a:pt x="3132602" y="1836244"/>
                      <a:pt x="3131548" y="1835893"/>
                    </a:cubicBezTo>
                    <a:cubicBezTo>
                      <a:pt x="3131284" y="1835805"/>
                      <a:pt x="3130933" y="1835717"/>
                      <a:pt x="3130669" y="1835629"/>
                    </a:cubicBezTo>
                    <a:lnTo>
                      <a:pt x="3122060" y="1833521"/>
                    </a:lnTo>
                    <a:lnTo>
                      <a:pt x="3126628" y="1825877"/>
                    </a:lnTo>
                    <a:cubicBezTo>
                      <a:pt x="3126716" y="1825702"/>
                      <a:pt x="3126804" y="1825438"/>
                      <a:pt x="3126979" y="1825262"/>
                    </a:cubicBezTo>
                    <a:cubicBezTo>
                      <a:pt x="3127682" y="1823769"/>
                      <a:pt x="3128824" y="1821309"/>
                      <a:pt x="3131460" y="1819816"/>
                    </a:cubicBezTo>
                    <a:cubicBezTo>
                      <a:pt x="3137610" y="1816477"/>
                      <a:pt x="3139015" y="1813051"/>
                      <a:pt x="3136643" y="1806725"/>
                    </a:cubicBezTo>
                    <a:cubicBezTo>
                      <a:pt x="3135677" y="1804090"/>
                      <a:pt x="3135238" y="1799785"/>
                      <a:pt x="3136995" y="1796359"/>
                    </a:cubicBezTo>
                    <a:cubicBezTo>
                      <a:pt x="3138137" y="1794074"/>
                      <a:pt x="3138752" y="1792405"/>
                      <a:pt x="3139015" y="1791175"/>
                    </a:cubicBezTo>
                    <a:lnTo>
                      <a:pt x="3115295" y="1775362"/>
                    </a:lnTo>
                    <a:lnTo>
                      <a:pt x="3127243" y="1770881"/>
                    </a:lnTo>
                    <a:cubicBezTo>
                      <a:pt x="3130494" y="1769651"/>
                      <a:pt x="3132954" y="1770617"/>
                      <a:pt x="3134095" y="1771320"/>
                    </a:cubicBezTo>
                    <a:cubicBezTo>
                      <a:pt x="3135589" y="1772199"/>
                      <a:pt x="3136643" y="1773605"/>
                      <a:pt x="3137170" y="1775362"/>
                    </a:cubicBezTo>
                    <a:cubicBezTo>
                      <a:pt x="3138049" y="1773253"/>
                      <a:pt x="3139279" y="1771584"/>
                      <a:pt x="3140158" y="1770442"/>
                    </a:cubicBezTo>
                    <a:cubicBezTo>
                      <a:pt x="3140685" y="1769739"/>
                      <a:pt x="3141563" y="1768597"/>
                      <a:pt x="3141651" y="1768158"/>
                    </a:cubicBezTo>
                    <a:cubicBezTo>
                      <a:pt x="3141651" y="1764643"/>
                      <a:pt x="3141739" y="1761129"/>
                      <a:pt x="3141915" y="1757703"/>
                    </a:cubicBezTo>
                    <a:lnTo>
                      <a:pt x="3134535" y="1757352"/>
                    </a:lnTo>
                    <a:cubicBezTo>
                      <a:pt x="3129176" y="1757088"/>
                      <a:pt x="3126365" y="1753837"/>
                      <a:pt x="3124871" y="1752080"/>
                    </a:cubicBezTo>
                    <a:lnTo>
                      <a:pt x="3119424" y="1745579"/>
                    </a:lnTo>
                    <a:lnTo>
                      <a:pt x="3127067" y="1741889"/>
                    </a:lnTo>
                    <a:cubicBezTo>
                      <a:pt x="3127155" y="1741801"/>
                      <a:pt x="3127331" y="1741801"/>
                      <a:pt x="3127419" y="1741714"/>
                    </a:cubicBezTo>
                    <a:cubicBezTo>
                      <a:pt x="3132075" y="1739166"/>
                      <a:pt x="3134974" y="1740659"/>
                      <a:pt x="3136643" y="1742504"/>
                    </a:cubicBezTo>
                    <a:cubicBezTo>
                      <a:pt x="3137786" y="1743734"/>
                      <a:pt x="3138664" y="1744964"/>
                      <a:pt x="3139455" y="1746106"/>
                    </a:cubicBezTo>
                    <a:cubicBezTo>
                      <a:pt x="3139630" y="1746370"/>
                      <a:pt x="3139894" y="1746721"/>
                      <a:pt x="3140070" y="1746985"/>
                    </a:cubicBezTo>
                    <a:lnTo>
                      <a:pt x="3142266" y="1749972"/>
                    </a:lnTo>
                    <a:cubicBezTo>
                      <a:pt x="3142530" y="1746282"/>
                      <a:pt x="3142705" y="1742592"/>
                      <a:pt x="3142969" y="1738902"/>
                    </a:cubicBezTo>
                    <a:cubicBezTo>
                      <a:pt x="3143320" y="1733982"/>
                      <a:pt x="3143672" y="1728975"/>
                      <a:pt x="3143935" y="1724055"/>
                    </a:cubicBezTo>
                    <a:cubicBezTo>
                      <a:pt x="3144023" y="1722474"/>
                      <a:pt x="3143935" y="1720804"/>
                      <a:pt x="3143759" y="1718959"/>
                    </a:cubicBezTo>
                    <a:cubicBezTo>
                      <a:pt x="3143496" y="1715270"/>
                      <a:pt x="3143232" y="1711053"/>
                      <a:pt x="3144550" y="1706836"/>
                    </a:cubicBezTo>
                    <a:cubicBezTo>
                      <a:pt x="3144989" y="1705518"/>
                      <a:pt x="3144726" y="1703936"/>
                      <a:pt x="3144375" y="1701564"/>
                    </a:cubicBezTo>
                    <a:cubicBezTo>
                      <a:pt x="3143935" y="1699104"/>
                      <a:pt x="3143408" y="1695942"/>
                      <a:pt x="3144111" y="1692515"/>
                    </a:cubicBezTo>
                    <a:cubicBezTo>
                      <a:pt x="3144550" y="1690056"/>
                      <a:pt x="3144902" y="1687508"/>
                      <a:pt x="3145253" y="1684784"/>
                    </a:cubicBezTo>
                    <a:lnTo>
                      <a:pt x="3145516" y="1683027"/>
                    </a:lnTo>
                    <a:cubicBezTo>
                      <a:pt x="3145868" y="1680040"/>
                      <a:pt x="3146483" y="1677053"/>
                      <a:pt x="3146922" y="1674066"/>
                    </a:cubicBezTo>
                    <a:cubicBezTo>
                      <a:pt x="3147186" y="1672485"/>
                      <a:pt x="3147449" y="1670903"/>
                      <a:pt x="3147713" y="1669322"/>
                    </a:cubicBezTo>
                    <a:lnTo>
                      <a:pt x="3131811" y="1673539"/>
                    </a:lnTo>
                    <a:lnTo>
                      <a:pt x="3129879" y="1667653"/>
                    </a:lnTo>
                    <a:cubicBezTo>
                      <a:pt x="3129351" y="1665984"/>
                      <a:pt x="3127682" y="1660712"/>
                      <a:pt x="3130933" y="1656759"/>
                    </a:cubicBezTo>
                    <a:cubicBezTo>
                      <a:pt x="3134008" y="1653069"/>
                      <a:pt x="3138752" y="1653684"/>
                      <a:pt x="3140685" y="1653948"/>
                    </a:cubicBezTo>
                    <a:lnTo>
                      <a:pt x="3141124" y="1654036"/>
                    </a:lnTo>
                    <a:cubicBezTo>
                      <a:pt x="3145253" y="1654563"/>
                      <a:pt x="3146922" y="1657989"/>
                      <a:pt x="3147801" y="1659658"/>
                    </a:cubicBezTo>
                    <a:cubicBezTo>
                      <a:pt x="3147889" y="1659922"/>
                      <a:pt x="3148064" y="1660097"/>
                      <a:pt x="3148152" y="1660361"/>
                    </a:cubicBezTo>
                    <a:lnTo>
                      <a:pt x="3148679" y="1661152"/>
                    </a:lnTo>
                    <a:cubicBezTo>
                      <a:pt x="3148767" y="1659043"/>
                      <a:pt x="3148767" y="1656935"/>
                      <a:pt x="3148504" y="1654914"/>
                    </a:cubicBezTo>
                    <a:cubicBezTo>
                      <a:pt x="3148152" y="1651839"/>
                      <a:pt x="3148416" y="1649204"/>
                      <a:pt x="3148591" y="1646919"/>
                    </a:cubicBezTo>
                    <a:cubicBezTo>
                      <a:pt x="3148767" y="1645250"/>
                      <a:pt x="3148855" y="1643844"/>
                      <a:pt x="3148679" y="1642790"/>
                    </a:cubicBezTo>
                    <a:cubicBezTo>
                      <a:pt x="3148591" y="1641824"/>
                      <a:pt x="3148328" y="1640770"/>
                      <a:pt x="3148064" y="1639715"/>
                    </a:cubicBezTo>
                    <a:cubicBezTo>
                      <a:pt x="3147889" y="1639012"/>
                      <a:pt x="3147713" y="1638222"/>
                      <a:pt x="3147625" y="1637431"/>
                    </a:cubicBezTo>
                    <a:cubicBezTo>
                      <a:pt x="3147449" y="1638046"/>
                      <a:pt x="3147186" y="1638485"/>
                      <a:pt x="3146922" y="1638837"/>
                    </a:cubicBezTo>
                    <a:cubicBezTo>
                      <a:pt x="3145692" y="1640857"/>
                      <a:pt x="3143672" y="1642000"/>
                      <a:pt x="3140948" y="1642351"/>
                    </a:cubicBezTo>
                    <a:lnTo>
                      <a:pt x="3126979" y="1643932"/>
                    </a:lnTo>
                    <a:lnTo>
                      <a:pt x="3142969" y="1620036"/>
                    </a:lnTo>
                    <a:lnTo>
                      <a:pt x="3147186" y="1631281"/>
                    </a:lnTo>
                    <a:cubicBezTo>
                      <a:pt x="3147274" y="1630051"/>
                      <a:pt x="3147449" y="1628821"/>
                      <a:pt x="3147713" y="1627504"/>
                    </a:cubicBezTo>
                    <a:cubicBezTo>
                      <a:pt x="3148943" y="1622320"/>
                      <a:pt x="3148943" y="1616698"/>
                      <a:pt x="3149031" y="1610724"/>
                    </a:cubicBezTo>
                    <a:lnTo>
                      <a:pt x="3149031" y="1609845"/>
                    </a:lnTo>
                    <a:lnTo>
                      <a:pt x="3122499" y="1607737"/>
                    </a:lnTo>
                    <a:lnTo>
                      <a:pt x="3120917" y="1604222"/>
                    </a:lnTo>
                    <a:lnTo>
                      <a:pt x="3114856" y="1600445"/>
                    </a:lnTo>
                    <a:cubicBezTo>
                      <a:pt x="3115119" y="1602026"/>
                      <a:pt x="3115383" y="1603607"/>
                      <a:pt x="3115646" y="1605189"/>
                    </a:cubicBezTo>
                    <a:cubicBezTo>
                      <a:pt x="3116349" y="1609230"/>
                      <a:pt x="3117052" y="1613447"/>
                      <a:pt x="3117491" y="1617664"/>
                    </a:cubicBezTo>
                    <a:cubicBezTo>
                      <a:pt x="3117843" y="1620915"/>
                      <a:pt x="3116261" y="1623287"/>
                      <a:pt x="3115295" y="1624780"/>
                    </a:cubicBezTo>
                    <a:cubicBezTo>
                      <a:pt x="3115207" y="1624868"/>
                      <a:pt x="3115207" y="1624956"/>
                      <a:pt x="3115119" y="1624956"/>
                    </a:cubicBezTo>
                    <a:cubicBezTo>
                      <a:pt x="3114944" y="1627943"/>
                      <a:pt x="3114153" y="1630666"/>
                      <a:pt x="3113538" y="1633214"/>
                    </a:cubicBezTo>
                    <a:cubicBezTo>
                      <a:pt x="3112396" y="1637431"/>
                      <a:pt x="3111956" y="1639452"/>
                      <a:pt x="3113011" y="1641033"/>
                    </a:cubicBezTo>
                    <a:cubicBezTo>
                      <a:pt x="3116349" y="1645865"/>
                      <a:pt x="3116349" y="1651049"/>
                      <a:pt x="3116349" y="1655178"/>
                    </a:cubicBezTo>
                    <a:cubicBezTo>
                      <a:pt x="3116349" y="1659131"/>
                      <a:pt x="3116437" y="1660712"/>
                      <a:pt x="3117755" y="1662030"/>
                    </a:cubicBezTo>
                    <a:cubicBezTo>
                      <a:pt x="3118458" y="1662733"/>
                      <a:pt x="3120039" y="1664578"/>
                      <a:pt x="3119775" y="1667565"/>
                    </a:cubicBezTo>
                    <a:cubicBezTo>
                      <a:pt x="3121620" y="1668004"/>
                      <a:pt x="3123641" y="1669498"/>
                      <a:pt x="3124607" y="1673275"/>
                    </a:cubicBezTo>
                    <a:lnTo>
                      <a:pt x="3124783" y="1673803"/>
                    </a:lnTo>
                    <a:lnTo>
                      <a:pt x="3126628" y="1680480"/>
                    </a:lnTo>
                    <a:lnTo>
                      <a:pt x="3113626" y="1683203"/>
                    </a:lnTo>
                    <a:cubicBezTo>
                      <a:pt x="3113538" y="1683730"/>
                      <a:pt x="3113450" y="1684257"/>
                      <a:pt x="3113450" y="1684696"/>
                    </a:cubicBezTo>
                    <a:cubicBezTo>
                      <a:pt x="3113362" y="1687244"/>
                      <a:pt x="3113099" y="1689616"/>
                      <a:pt x="3112747" y="1691988"/>
                    </a:cubicBezTo>
                    <a:cubicBezTo>
                      <a:pt x="3111869" y="1698490"/>
                      <a:pt x="3111605" y="1702355"/>
                      <a:pt x="3114680" y="1705957"/>
                    </a:cubicBezTo>
                    <a:cubicBezTo>
                      <a:pt x="3117667" y="1709383"/>
                      <a:pt x="3117491" y="1715445"/>
                      <a:pt x="3115383" y="1718872"/>
                    </a:cubicBezTo>
                    <a:cubicBezTo>
                      <a:pt x="3111078" y="1726076"/>
                      <a:pt x="3109321" y="1730820"/>
                      <a:pt x="3111869" y="1736794"/>
                    </a:cubicBezTo>
                    <a:cubicBezTo>
                      <a:pt x="3113801" y="1741186"/>
                      <a:pt x="3114241" y="1745931"/>
                      <a:pt x="3114680" y="1750060"/>
                    </a:cubicBezTo>
                    <a:cubicBezTo>
                      <a:pt x="3114768" y="1751114"/>
                      <a:pt x="3114856" y="1752080"/>
                      <a:pt x="3115031" y="1753047"/>
                    </a:cubicBezTo>
                    <a:cubicBezTo>
                      <a:pt x="3115822" y="1759109"/>
                      <a:pt x="3113274" y="1761744"/>
                      <a:pt x="3111078" y="1762886"/>
                    </a:cubicBezTo>
                    <a:cubicBezTo>
                      <a:pt x="3110727" y="1763062"/>
                      <a:pt x="3110375" y="1763238"/>
                      <a:pt x="3110024" y="1763326"/>
                    </a:cubicBezTo>
                    <a:cubicBezTo>
                      <a:pt x="3109936" y="1764380"/>
                      <a:pt x="3109760" y="1765434"/>
                      <a:pt x="3109233" y="1766576"/>
                    </a:cubicBezTo>
                    <a:cubicBezTo>
                      <a:pt x="3105280" y="1775537"/>
                      <a:pt x="3106773" y="1784674"/>
                      <a:pt x="3109057" y="1793196"/>
                    </a:cubicBezTo>
                    <a:cubicBezTo>
                      <a:pt x="3109496" y="1794777"/>
                      <a:pt x="3109496" y="1796534"/>
                      <a:pt x="3109233" y="1798291"/>
                    </a:cubicBezTo>
                    <a:lnTo>
                      <a:pt x="3116788" y="1797149"/>
                    </a:lnTo>
                    <a:lnTo>
                      <a:pt x="3116349" y="1819288"/>
                    </a:lnTo>
                    <a:lnTo>
                      <a:pt x="3109672" y="1819025"/>
                    </a:lnTo>
                    <a:cubicBezTo>
                      <a:pt x="3108442" y="1818937"/>
                      <a:pt x="3105192" y="1818849"/>
                      <a:pt x="3102556" y="1816916"/>
                    </a:cubicBezTo>
                    <a:cubicBezTo>
                      <a:pt x="3102468" y="1818322"/>
                      <a:pt x="3102468" y="1819728"/>
                      <a:pt x="3102644" y="1821133"/>
                    </a:cubicBezTo>
                    <a:lnTo>
                      <a:pt x="3103610" y="1820782"/>
                    </a:lnTo>
                    <a:cubicBezTo>
                      <a:pt x="3106949" y="1819552"/>
                      <a:pt x="3109321" y="1820518"/>
                      <a:pt x="3110463" y="1821221"/>
                    </a:cubicBezTo>
                    <a:cubicBezTo>
                      <a:pt x="3112484" y="1822451"/>
                      <a:pt x="3113626" y="1824472"/>
                      <a:pt x="3113977" y="1827195"/>
                    </a:cubicBezTo>
                    <a:lnTo>
                      <a:pt x="3115558" y="1841164"/>
                    </a:lnTo>
                    <a:lnTo>
                      <a:pt x="3108003" y="1836069"/>
                    </a:lnTo>
                    <a:cubicBezTo>
                      <a:pt x="3108969" y="1838001"/>
                      <a:pt x="3109057" y="1840022"/>
                      <a:pt x="3109145" y="1841340"/>
                    </a:cubicBezTo>
                    <a:cubicBezTo>
                      <a:pt x="3109145" y="1841603"/>
                      <a:pt x="3109145" y="1841955"/>
                      <a:pt x="3109233" y="1842218"/>
                    </a:cubicBezTo>
                    <a:lnTo>
                      <a:pt x="3110375" y="1850389"/>
                    </a:lnTo>
                    <a:lnTo>
                      <a:pt x="3102205" y="1849686"/>
                    </a:lnTo>
                    <a:cubicBezTo>
                      <a:pt x="3101941" y="1849686"/>
                      <a:pt x="3101678" y="1849686"/>
                      <a:pt x="3101414" y="1849686"/>
                    </a:cubicBezTo>
                    <a:cubicBezTo>
                      <a:pt x="3100184" y="1849686"/>
                      <a:pt x="3098251" y="1849774"/>
                      <a:pt x="3096406" y="1848983"/>
                    </a:cubicBezTo>
                    <a:cubicBezTo>
                      <a:pt x="3095967" y="1854430"/>
                      <a:pt x="3096582" y="1860053"/>
                      <a:pt x="3098251" y="1865851"/>
                    </a:cubicBezTo>
                    <a:cubicBezTo>
                      <a:pt x="3100096" y="1872001"/>
                      <a:pt x="3098691" y="1875603"/>
                      <a:pt x="3093156" y="1878502"/>
                    </a:cubicBezTo>
                    <a:cubicBezTo>
                      <a:pt x="3091047" y="1881401"/>
                      <a:pt x="3088236" y="1892646"/>
                      <a:pt x="3088587" y="1896863"/>
                    </a:cubicBezTo>
                    <a:cubicBezTo>
                      <a:pt x="3089202" y="1897127"/>
                      <a:pt x="3090081" y="1897478"/>
                      <a:pt x="3090608" y="1897478"/>
                    </a:cubicBezTo>
                    <a:cubicBezTo>
                      <a:pt x="3096670" y="1897654"/>
                      <a:pt x="3102907" y="1897654"/>
                      <a:pt x="3108969" y="1897654"/>
                    </a:cubicBezTo>
                    <a:cubicBezTo>
                      <a:pt x="3111078" y="1897478"/>
                      <a:pt x="3112835" y="1897478"/>
                      <a:pt x="3114680" y="1897478"/>
                    </a:cubicBezTo>
                    <a:close/>
                    <a:moveTo>
                      <a:pt x="3089027" y="1897478"/>
                    </a:moveTo>
                    <a:lnTo>
                      <a:pt x="3089027" y="1897478"/>
                    </a:lnTo>
                    <a:lnTo>
                      <a:pt x="3089027" y="1897478"/>
                    </a:lnTo>
                    <a:close/>
                    <a:moveTo>
                      <a:pt x="74061" y="1895458"/>
                    </a:moveTo>
                    <a:lnTo>
                      <a:pt x="74061" y="1895458"/>
                    </a:lnTo>
                    <a:cubicBezTo>
                      <a:pt x="74061" y="1895458"/>
                      <a:pt x="74061" y="1895458"/>
                      <a:pt x="74061" y="1895458"/>
                    </a:cubicBezTo>
                    <a:close/>
                    <a:moveTo>
                      <a:pt x="29695" y="1833960"/>
                    </a:moveTo>
                    <a:cubicBezTo>
                      <a:pt x="29695" y="1834487"/>
                      <a:pt x="29607" y="1834926"/>
                      <a:pt x="29607" y="1835454"/>
                    </a:cubicBezTo>
                    <a:cubicBezTo>
                      <a:pt x="29080" y="1843360"/>
                      <a:pt x="28640" y="1850301"/>
                      <a:pt x="32682" y="1856363"/>
                    </a:cubicBezTo>
                    <a:cubicBezTo>
                      <a:pt x="34614" y="1859174"/>
                      <a:pt x="34614" y="1862337"/>
                      <a:pt x="34614" y="1864621"/>
                    </a:cubicBezTo>
                    <a:cubicBezTo>
                      <a:pt x="34614" y="1865324"/>
                      <a:pt x="34614" y="1866027"/>
                      <a:pt x="34702" y="1866466"/>
                    </a:cubicBezTo>
                    <a:lnTo>
                      <a:pt x="35142" y="1869014"/>
                    </a:lnTo>
                    <a:cubicBezTo>
                      <a:pt x="36196" y="1875778"/>
                      <a:pt x="37250" y="1882807"/>
                      <a:pt x="38568" y="1889571"/>
                    </a:cubicBezTo>
                    <a:cubicBezTo>
                      <a:pt x="38744" y="1890450"/>
                      <a:pt x="38831" y="1891504"/>
                      <a:pt x="39007" y="1892471"/>
                    </a:cubicBezTo>
                    <a:cubicBezTo>
                      <a:pt x="39095" y="1893261"/>
                      <a:pt x="39271" y="1894403"/>
                      <a:pt x="39446" y="1895282"/>
                    </a:cubicBezTo>
                    <a:cubicBezTo>
                      <a:pt x="40325" y="1895282"/>
                      <a:pt x="41467" y="1895106"/>
                      <a:pt x="42346" y="1895106"/>
                    </a:cubicBezTo>
                    <a:cubicBezTo>
                      <a:pt x="43751" y="1894931"/>
                      <a:pt x="45157" y="1894843"/>
                      <a:pt x="46738" y="1894843"/>
                    </a:cubicBezTo>
                    <a:cubicBezTo>
                      <a:pt x="49286" y="1894843"/>
                      <a:pt x="51834" y="1894843"/>
                      <a:pt x="54381" y="1894843"/>
                    </a:cubicBezTo>
                    <a:lnTo>
                      <a:pt x="60531" y="1873231"/>
                    </a:lnTo>
                    <a:lnTo>
                      <a:pt x="72743" y="1885442"/>
                    </a:lnTo>
                    <a:cubicBezTo>
                      <a:pt x="72392" y="1883246"/>
                      <a:pt x="71952" y="1880962"/>
                      <a:pt x="71689" y="1878590"/>
                    </a:cubicBezTo>
                    <a:cubicBezTo>
                      <a:pt x="71601" y="1877799"/>
                      <a:pt x="71601" y="1877008"/>
                      <a:pt x="71601" y="1876306"/>
                    </a:cubicBezTo>
                    <a:cubicBezTo>
                      <a:pt x="69844" y="1876130"/>
                      <a:pt x="67560" y="1875251"/>
                      <a:pt x="65802" y="1872177"/>
                    </a:cubicBezTo>
                    <a:cubicBezTo>
                      <a:pt x="63430" y="1867959"/>
                      <a:pt x="63255" y="1864533"/>
                      <a:pt x="65451" y="1861897"/>
                    </a:cubicBezTo>
                    <a:cubicBezTo>
                      <a:pt x="67472" y="1859438"/>
                      <a:pt x="67823" y="1856890"/>
                      <a:pt x="67560" y="1853376"/>
                    </a:cubicBezTo>
                    <a:lnTo>
                      <a:pt x="66242" y="1853903"/>
                    </a:lnTo>
                    <a:lnTo>
                      <a:pt x="61322" y="1864182"/>
                    </a:lnTo>
                    <a:lnTo>
                      <a:pt x="59828" y="1856363"/>
                    </a:lnTo>
                    <a:lnTo>
                      <a:pt x="59477" y="1856451"/>
                    </a:lnTo>
                    <a:cubicBezTo>
                      <a:pt x="56139" y="1857681"/>
                      <a:pt x="53767" y="1856714"/>
                      <a:pt x="52624" y="1856011"/>
                    </a:cubicBezTo>
                    <a:cubicBezTo>
                      <a:pt x="50604" y="1854781"/>
                      <a:pt x="49462" y="1852761"/>
                      <a:pt x="49110" y="1850037"/>
                    </a:cubicBezTo>
                    <a:lnTo>
                      <a:pt x="47529" y="1836069"/>
                    </a:lnTo>
                    <a:lnTo>
                      <a:pt x="57017" y="1842394"/>
                    </a:lnTo>
                    <a:cubicBezTo>
                      <a:pt x="56490" y="1840373"/>
                      <a:pt x="56051" y="1838089"/>
                      <a:pt x="56051" y="1835541"/>
                    </a:cubicBezTo>
                    <a:cubicBezTo>
                      <a:pt x="56051" y="1832994"/>
                      <a:pt x="57017" y="1830885"/>
                      <a:pt x="57720" y="1829392"/>
                    </a:cubicBezTo>
                    <a:cubicBezTo>
                      <a:pt x="57896" y="1828952"/>
                      <a:pt x="58159" y="1828425"/>
                      <a:pt x="58247" y="1828162"/>
                    </a:cubicBezTo>
                    <a:cubicBezTo>
                      <a:pt x="58423" y="1827459"/>
                      <a:pt x="58511" y="1826405"/>
                      <a:pt x="58598" y="1825350"/>
                    </a:cubicBezTo>
                    <a:cubicBezTo>
                      <a:pt x="58774" y="1823242"/>
                      <a:pt x="58950" y="1820606"/>
                      <a:pt x="60180" y="1817883"/>
                    </a:cubicBezTo>
                    <a:lnTo>
                      <a:pt x="53327" y="1817356"/>
                    </a:lnTo>
                    <a:lnTo>
                      <a:pt x="51570" y="1814456"/>
                    </a:lnTo>
                    <a:cubicBezTo>
                      <a:pt x="51394" y="1814105"/>
                      <a:pt x="51131" y="1813929"/>
                      <a:pt x="50516" y="1813402"/>
                    </a:cubicBezTo>
                    <a:cubicBezTo>
                      <a:pt x="49725" y="1812787"/>
                      <a:pt x="48759" y="1811909"/>
                      <a:pt x="47880" y="1810679"/>
                    </a:cubicBezTo>
                    <a:cubicBezTo>
                      <a:pt x="46299" y="1808395"/>
                      <a:pt x="46211" y="1805935"/>
                      <a:pt x="46123" y="1804353"/>
                    </a:cubicBezTo>
                    <a:cubicBezTo>
                      <a:pt x="46123" y="1804090"/>
                      <a:pt x="46123" y="1803826"/>
                      <a:pt x="46035" y="1803563"/>
                    </a:cubicBezTo>
                    <a:lnTo>
                      <a:pt x="44893" y="1795480"/>
                    </a:lnTo>
                    <a:lnTo>
                      <a:pt x="53064" y="1796183"/>
                    </a:lnTo>
                    <a:cubicBezTo>
                      <a:pt x="53327" y="1796183"/>
                      <a:pt x="53591" y="1796183"/>
                      <a:pt x="53854" y="1796183"/>
                    </a:cubicBezTo>
                    <a:cubicBezTo>
                      <a:pt x="54206" y="1796183"/>
                      <a:pt x="54645" y="1796183"/>
                      <a:pt x="55084" y="1796183"/>
                    </a:cubicBezTo>
                    <a:cubicBezTo>
                      <a:pt x="54557" y="1791263"/>
                      <a:pt x="55084" y="1786695"/>
                      <a:pt x="55787" y="1782829"/>
                    </a:cubicBezTo>
                    <a:cubicBezTo>
                      <a:pt x="56314" y="1779930"/>
                      <a:pt x="56139" y="1776592"/>
                      <a:pt x="56051" y="1773077"/>
                    </a:cubicBezTo>
                    <a:cubicBezTo>
                      <a:pt x="55963" y="1771057"/>
                      <a:pt x="55875" y="1768948"/>
                      <a:pt x="55875" y="1766840"/>
                    </a:cubicBezTo>
                    <a:cubicBezTo>
                      <a:pt x="55875" y="1766049"/>
                      <a:pt x="55787" y="1765083"/>
                      <a:pt x="55699" y="1764116"/>
                    </a:cubicBezTo>
                    <a:lnTo>
                      <a:pt x="52712" y="1767103"/>
                    </a:lnTo>
                    <a:lnTo>
                      <a:pt x="49550" y="1756561"/>
                    </a:lnTo>
                    <a:cubicBezTo>
                      <a:pt x="49462" y="1756122"/>
                      <a:pt x="49286" y="1755770"/>
                      <a:pt x="49198" y="1755331"/>
                    </a:cubicBezTo>
                    <a:cubicBezTo>
                      <a:pt x="48847" y="1754101"/>
                      <a:pt x="48407" y="1752783"/>
                      <a:pt x="48056" y="1751202"/>
                    </a:cubicBezTo>
                    <a:cubicBezTo>
                      <a:pt x="47617" y="1749005"/>
                      <a:pt x="48232" y="1747161"/>
                      <a:pt x="48583" y="1746018"/>
                    </a:cubicBezTo>
                    <a:lnTo>
                      <a:pt x="48671" y="1745755"/>
                    </a:lnTo>
                    <a:cubicBezTo>
                      <a:pt x="48935" y="1744876"/>
                      <a:pt x="49198" y="1744086"/>
                      <a:pt x="49462" y="1743207"/>
                    </a:cubicBezTo>
                    <a:cubicBezTo>
                      <a:pt x="51658" y="1736091"/>
                      <a:pt x="53152" y="1730556"/>
                      <a:pt x="52537" y="1725548"/>
                    </a:cubicBezTo>
                    <a:lnTo>
                      <a:pt x="46299" y="1734949"/>
                    </a:lnTo>
                    <a:lnTo>
                      <a:pt x="41818" y="1723001"/>
                    </a:lnTo>
                    <a:cubicBezTo>
                      <a:pt x="40588" y="1719662"/>
                      <a:pt x="41555" y="1717290"/>
                      <a:pt x="42258" y="1716148"/>
                    </a:cubicBezTo>
                    <a:cubicBezTo>
                      <a:pt x="43488" y="1714215"/>
                      <a:pt x="45420" y="1712985"/>
                      <a:pt x="47968" y="1712634"/>
                    </a:cubicBezTo>
                    <a:cubicBezTo>
                      <a:pt x="47705" y="1710174"/>
                      <a:pt x="47968" y="1707714"/>
                      <a:pt x="48232" y="1705694"/>
                    </a:cubicBezTo>
                    <a:lnTo>
                      <a:pt x="48232" y="1705342"/>
                    </a:lnTo>
                    <a:cubicBezTo>
                      <a:pt x="48495" y="1703146"/>
                      <a:pt x="49022" y="1701125"/>
                      <a:pt x="49462" y="1699280"/>
                    </a:cubicBezTo>
                    <a:cubicBezTo>
                      <a:pt x="49989" y="1697347"/>
                      <a:pt x="50428" y="1695502"/>
                      <a:pt x="50428" y="1694009"/>
                    </a:cubicBezTo>
                    <a:cubicBezTo>
                      <a:pt x="50340" y="1690758"/>
                      <a:pt x="49989" y="1687420"/>
                      <a:pt x="49550" y="1683906"/>
                    </a:cubicBezTo>
                    <a:cubicBezTo>
                      <a:pt x="49198" y="1680919"/>
                      <a:pt x="48759" y="1677756"/>
                      <a:pt x="48671" y="1674593"/>
                    </a:cubicBezTo>
                    <a:cubicBezTo>
                      <a:pt x="48671" y="1674418"/>
                      <a:pt x="48671" y="1674242"/>
                      <a:pt x="48671" y="1674066"/>
                    </a:cubicBezTo>
                    <a:cubicBezTo>
                      <a:pt x="45420" y="1672748"/>
                      <a:pt x="43839" y="1669234"/>
                      <a:pt x="43488" y="1668443"/>
                    </a:cubicBezTo>
                    <a:cubicBezTo>
                      <a:pt x="42433" y="1665896"/>
                      <a:pt x="42785" y="1663172"/>
                      <a:pt x="44542" y="1661240"/>
                    </a:cubicBezTo>
                    <a:cubicBezTo>
                      <a:pt x="46563" y="1658955"/>
                      <a:pt x="47002" y="1656056"/>
                      <a:pt x="47529" y="1651400"/>
                    </a:cubicBezTo>
                    <a:cubicBezTo>
                      <a:pt x="47792" y="1648852"/>
                      <a:pt x="48144" y="1646129"/>
                      <a:pt x="48935" y="1643405"/>
                    </a:cubicBezTo>
                    <a:lnTo>
                      <a:pt x="49198" y="1642615"/>
                    </a:lnTo>
                    <a:cubicBezTo>
                      <a:pt x="52009" y="1632775"/>
                      <a:pt x="53239" y="1626977"/>
                      <a:pt x="47441" y="1621793"/>
                    </a:cubicBezTo>
                    <a:cubicBezTo>
                      <a:pt x="44805" y="1619421"/>
                      <a:pt x="43575" y="1616786"/>
                      <a:pt x="44015" y="1613974"/>
                    </a:cubicBezTo>
                    <a:cubicBezTo>
                      <a:pt x="44366" y="1611778"/>
                      <a:pt x="45508" y="1609933"/>
                      <a:pt x="47617" y="1608615"/>
                    </a:cubicBezTo>
                    <a:cubicBezTo>
                      <a:pt x="49637" y="1603432"/>
                      <a:pt x="50692" y="1597633"/>
                      <a:pt x="50867" y="1590957"/>
                    </a:cubicBezTo>
                    <a:cubicBezTo>
                      <a:pt x="48759" y="1591220"/>
                      <a:pt x="46475" y="1590517"/>
                      <a:pt x="44190" y="1589024"/>
                    </a:cubicBezTo>
                    <a:cubicBezTo>
                      <a:pt x="39446" y="1585861"/>
                      <a:pt x="40940" y="1579711"/>
                      <a:pt x="43136" y="1574440"/>
                    </a:cubicBezTo>
                    <a:lnTo>
                      <a:pt x="32330" y="1567236"/>
                    </a:lnTo>
                    <a:lnTo>
                      <a:pt x="22930" y="1570750"/>
                    </a:lnTo>
                    <a:cubicBezTo>
                      <a:pt x="20294" y="1571717"/>
                      <a:pt x="18186" y="1571277"/>
                      <a:pt x="16868" y="1570662"/>
                    </a:cubicBezTo>
                    <a:cubicBezTo>
                      <a:pt x="16341" y="1573649"/>
                      <a:pt x="15814" y="1576636"/>
                      <a:pt x="15199" y="1579623"/>
                    </a:cubicBezTo>
                    <a:cubicBezTo>
                      <a:pt x="14935" y="1581029"/>
                      <a:pt x="14584" y="1582523"/>
                      <a:pt x="14320" y="1583928"/>
                    </a:cubicBezTo>
                    <a:cubicBezTo>
                      <a:pt x="13705" y="1587355"/>
                      <a:pt x="14232" y="1591220"/>
                      <a:pt x="14847" y="1595349"/>
                    </a:cubicBezTo>
                    <a:cubicBezTo>
                      <a:pt x="15726" y="1601060"/>
                      <a:pt x="16692" y="1607473"/>
                      <a:pt x="14584" y="1614150"/>
                    </a:cubicBezTo>
                    <a:cubicBezTo>
                      <a:pt x="19591" y="1626010"/>
                      <a:pt x="17571" y="1638573"/>
                      <a:pt x="15989" y="1648764"/>
                    </a:cubicBezTo>
                    <a:lnTo>
                      <a:pt x="15814" y="1649731"/>
                    </a:lnTo>
                    <a:cubicBezTo>
                      <a:pt x="14232" y="1659922"/>
                      <a:pt x="16429" y="1668795"/>
                      <a:pt x="18713" y="1678195"/>
                    </a:cubicBezTo>
                    <a:cubicBezTo>
                      <a:pt x="18889" y="1678986"/>
                      <a:pt x="19152" y="1679864"/>
                      <a:pt x="19416" y="1680655"/>
                    </a:cubicBezTo>
                    <a:cubicBezTo>
                      <a:pt x="19504" y="1681094"/>
                      <a:pt x="19679" y="1681534"/>
                      <a:pt x="19767" y="1681973"/>
                    </a:cubicBezTo>
                    <a:cubicBezTo>
                      <a:pt x="21788" y="1679952"/>
                      <a:pt x="24336" y="1680216"/>
                      <a:pt x="25302" y="1680392"/>
                    </a:cubicBezTo>
                    <a:cubicBezTo>
                      <a:pt x="26795" y="1680655"/>
                      <a:pt x="28113" y="1681007"/>
                      <a:pt x="29431" y="1681358"/>
                    </a:cubicBezTo>
                    <a:lnTo>
                      <a:pt x="48056" y="1686190"/>
                    </a:lnTo>
                    <a:lnTo>
                      <a:pt x="31012" y="1693833"/>
                    </a:lnTo>
                    <a:cubicBezTo>
                      <a:pt x="26971" y="1695590"/>
                      <a:pt x="24423" y="1695327"/>
                      <a:pt x="22403" y="1694888"/>
                    </a:cubicBezTo>
                    <a:lnTo>
                      <a:pt x="20119" y="1694448"/>
                    </a:lnTo>
                    <a:cubicBezTo>
                      <a:pt x="18098" y="1702706"/>
                      <a:pt x="18801" y="1711316"/>
                      <a:pt x="19591" y="1720365"/>
                    </a:cubicBezTo>
                    <a:cubicBezTo>
                      <a:pt x="20382" y="1729326"/>
                      <a:pt x="21085" y="1738639"/>
                      <a:pt x="19240" y="1748127"/>
                    </a:cubicBezTo>
                    <a:cubicBezTo>
                      <a:pt x="19240" y="1748478"/>
                      <a:pt x="19328" y="1748830"/>
                      <a:pt x="19416" y="1749093"/>
                    </a:cubicBezTo>
                    <a:lnTo>
                      <a:pt x="39534" y="1728975"/>
                    </a:lnTo>
                    <a:lnTo>
                      <a:pt x="43839" y="1749269"/>
                    </a:lnTo>
                    <a:lnTo>
                      <a:pt x="39007" y="1751465"/>
                    </a:lnTo>
                    <a:cubicBezTo>
                      <a:pt x="34966" y="1753222"/>
                      <a:pt x="32418" y="1752959"/>
                      <a:pt x="30310" y="1752520"/>
                    </a:cubicBezTo>
                    <a:lnTo>
                      <a:pt x="19591" y="1750235"/>
                    </a:lnTo>
                    <a:cubicBezTo>
                      <a:pt x="20206" y="1753310"/>
                      <a:pt x="21261" y="1756561"/>
                      <a:pt x="22491" y="1759899"/>
                    </a:cubicBezTo>
                    <a:cubicBezTo>
                      <a:pt x="25214" y="1767894"/>
                      <a:pt x="28377" y="1776855"/>
                      <a:pt x="25214" y="1786958"/>
                    </a:cubicBezTo>
                    <a:cubicBezTo>
                      <a:pt x="27762" y="1792581"/>
                      <a:pt x="27498" y="1798555"/>
                      <a:pt x="27235" y="1803563"/>
                    </a:cubicBezTo>
                    <a:cubicBezTo>
                      <a:pt x="26883" y="1809888"/>
                      <a:pt x="26883" y="1813666"/>
                      <a:pt x="29958" y="1816653"/>
                    </a:cubicBezTo>
                    <a:cubicBezTo>
                      <a:pt x="30310" y="1817004"/>
                      <a:pt x="30661" y="1817531"/>
                      <a:pt x="31012" y="1818059"/>
                    </a:cubicBezTo>
                    <a:cubicBezTo>
                      <a:pt x="33297" y="1818761"/>
                      <a:pt x="36196" y="1820694"/>
                      <a:pt x="37162" y="1825790"/>
                    </a:cubicBezTo>
                    <a:cubicBezTo>
                      <a:pt x="37426" y="1827195"/>
                      <a:pt x="37865" y="1832027"/>
                      <a:pt x="31364" y="1833697"/>
                    </a:cubicBezTo>
                    <a:lnTo>
                      <a:pt x="29695" y="1833960"/>
                    </a:lnTo>
                    <a:close/>
                    <a:moveTo>
                      <a:pt x="38216" y="1895282"/>
                    </a:moveTo>
                    <a:cubicBezTo>
                      <a:pt x="38216" y="1895282"/>
                      <a:pt x="38216" y="1895282"/>
                      <a:pt x="38216" y="1895282"/>
                    </a:cubicBezTo>
                    <a:cubicBezTo>
                      <a:pt x="38216" y="1895282"/>
                      <a:pt x="38216" y="1895282"/>
                      <a:pt x="38216" y="1895282"/>
                    </a:cubicBezTo>
                    <a:close/>
                    <a:moveTo>
                      <a:pt x="68965" y="1894843"/>
                    </a:moveTo>
                    <a:cubicBezTo>
                      <a:pt x="70283" y="1894843"/>
                      <a:pt x="71601" y="1894843"/>
                      <a:pt x="72919" y="1894843"/>
                    </a:cubicBezTo>
                    <a:cubicBezTo>
                      <a:pt x="73446" y="1894843"/>
                      <a:pt x="73797" y="1894843"/>
                      <a:pt x="74149" y="1894755"/>
                    </a:cubicBezTo>
                    <a:cubicBezTo>
                      <a:pt x="74149" y="1894667"/>
                      <a:pt x="74149" y="1894579"/>
                      <a:pt x="74149" y="1894491"/>
                    </a:cubicBezTo>
                    <a:cubicBezTo>
                      <a:pt x="73973" y="1892383"/>
                      <a:pt x="73534" y="1890274"/>
                      <a:pt x="73182" y="1887990"/>
                    </a:cubicBezTo>
                    <a:lnTo>
                      <a:pt x="72655" y="1889923"/>
                    </a:lnTo>
                    <a:cubicBezTo>
                      <a:pt x="71864" y="1892471"/>
                      <a:pt x="70459" y="1893964"/>
                      <a:pt x="68965" y="1894843"/>
                    </a:cubicBezTo>
                    <a:close/>
                    <a:moveTo>
                      <a:pt x="62200" y="1883597"/>
                    </a:moveTo>
                    <a:cubicBezTo>
                      <a:pt x="61234" y="1884124"/>
                      <a:pt x="60268" y="1885179"/>
                      <a:pt x="59828" y="1886584"/>
                    </a:cubicBezTo>
                    <a:lnTo>
                      <a:pt x="62113" y="1887199"/>
                    </a:lnTo>
                    <a:lnTo>
                      <a:pt x="62288" y="1887024"/>
                    </a:lnTo>
                    <a:lnTo>
                      <a:pt x="62200" y="1883597"/>
                    </a:lnTo>
                    <a:close/>
                    <a:moveTo>
                      <a:pt x="21436" y="1862952"/>
                    </a:moveTo>
                    <a:cubicBezTo>
                      <a:pt x="21436" y="1862952"/>
                      <a:pt x="21436" y="1862952"/>
                      <a:pt x="21436" y="1862952"/>
                    </a:cubicBezTo>
                    <a:cubicBezTo>
                      <a:pt x="21436" y="1862952"/>
                      <a:pt x="21436" y="1862952"/>
                      <a:pt x="21436" y="1862952"/>
                    </a:cubicBezTo>
                    <a:close/>
                    <a:moveTo>
                      <a:pt x="56226" y="1843887"/>
                    </a:moveTo>
                    <a:cubicBezTo>
                      <a:pt x="55611" y="1843887"/>
                      <a:pt x="54996" y="1843975"/>
                      <a:pt x="54645" y="1844151"/>
                    </a:cubicBezTo>
                    <a:lnTo>
                      <a:pt x="56490" y="1849071"/>
                    </a:lnTo>
                    <a:lnTo>
                      <a:pt x="58159" y="1848895"/>
                    </a:lnTo>
                    <a:lnTo>
                      <a:pt x="57369" y="1844678"/>
                    </a:lnTo>
                    <a:cubicBezTo>
                      <a:pt x="57281" y="1844415"/>
                      <a:pt x="57281" y="1844151"/>
                      <a:pt x="57193" y="1843975"/>
                    </a:cubicBezTo>
                    <a:cubicBezTo>
                      <a:pt x="56929" y="1843975"/>
                      <a:pt x="56578" y="1843887"/>
                      <a:pt x="56226" y="1843887"/>
                    </a:cubicBezTo>
                    <a:close/>
                    <a:moveTo>
                      <a:pt x="3106509" y="1833082"/>
                    </a:moveTo>
                    <a:cubicBezTo>
                      <a:pt x="3107388" y="1833169"/>
                      <a:pt x="3108091" y="1832994"/>
                      <a:pt x="3108530" y="1832818"/>
                    </a:cubicBezTo>
                    <a:lnTo>
                      <a:pt x="3106685" y="1827810"/>
                    </a:lnTo>
                    <a:lnTo>
                      <a:pt x="3105016" y="1827986"/>
                    </a:lnTo>
                    <a:cubicBezTo>
                      <a:pt x="3105192" y="1829128"/>
                      <a:pt x="3105192" y="1830182"/>
                      <a:pt x="3105104" y="1831149"/>
                    </a:cubicBezTo>
                    <a:cubicBezTo>
                      <a:pt x="3105543" y="1831764"/>
                      <a:pt x="3105982" y="1832379"/>
                      <a:pt x="3106509" y="1833082"/>
                    </a:cubicBezTo>
                    <a:close/>
                    <a:moveTo>
                      <a:pt x="3136204" y="1833082"/>
                    </a:moveTo>
                    <a:cubicBezTo>
                      <a:pt x="3136204" y="1833082"/>
                      <a:pt x="3136204" y="1833082"/>
                      <a:pt x="3136204" y="1833082"/>
                    </a:cubicBezTo>
                    <a:lnTo>
                      <a:pt x="3136204" y="1833082"/>
                    </a:lnTo>
                    <a:close/>
                    <a:moveTo>
                      <a:pt x="3149031" y="1801630"/>
                    </a:moveTo>
                    <a:lnTo>
                      <a:pt x="3149031" y="1801630"/>
                    </a:lnTo>
                    <a:cubicBezTo>
                      <a:pt x="3149031" y="1801630"/>
                      <a:pt x="3149031" y="1801630"/>
                      <a:pt x="3149031" y="1801630"/>
                    </a:cubicBezTo>
                    <a:close/>
                    <a:moveTo>
                      <a:pt x="3139103" y="1787925"/>
                    </a:moveTo>
                    <a:lnTo>
                      <a:pt x="3139367" y="1790297"/>
                    </a:lnTo>
                    <a:cubicBezTo>
                      <a:pt x="3139455" y="1789242"/>
                      <a:pt x="3139279" y="1788452"/>
                      <a:pt x="3139103" y="1787925"/>
                    </a:cubicBezTo>
                    <a:close/>
                    <a:moveTo>
                      <a:pt x="3130230" y="1778085"/>
                    </a:moveTo>
                    <a:lnTo>
                      <a:pt x="3124871" y="1778700"/>
                    </a:lnTo>
                    <a:cubicBezTo>
                      <a:pt x="3124959" y="1779491"/>
                      <a:pt x="3125662" y="1781336"/>
                      <a:pt x="3127594" y="1782478"/>
                    </a:cubicBezTo>
                    <a:cubicBezTo>
                      <a:pt x="3129439" y="1783620"/>
                      <a:pt x="3131284" y="1783356"/>
                      <a:pt x="3132163" y="1783093"/>
                    </a:cubicBezTo>
                    <a:lnTo>
                      <a:pt x="3130230" y="1778085"/>
                    </a:lnTo>
                    <a:close/>
                    <a:moveTo>
                      <a:pt x="3131460" y="1753310"/>
                    </a:moveTo>
                    <a:cubicBezTo>
                      <a:pt x="3131899" y="1753398"/>
                      <a:pt x="3132426" y="1753310"/>
                      <a:pt x="3132866" y="1753310"/>
                    </a:cubicBezTo>
                    <a:lnTo>
                      <a:pt x="3132514" y="1752607"/>
                    </a:lnTo>
                    <a:lnTo>
                      <a:pt x="3131460" y="1753310"/>
                    </a:lnTo>
                    <a:close/>
                    <a:moveTo>
                      <a:pt x="18889" y="1748654"/>
                    </a:moveTo>
                    <a:cubicBezTo>
                      <a:pt x="18889" y="1748654"/>
                      <a:pt x="18889" y="1748654"/>
                      <a:pt x="18889" y="1748654"/>
                    </a:cubicBezTo>
                    <a:cubicBezTo>
                      <a:pt x="18889" y="1748654"/>
                      <a:pt x="18889" y="1748654"/>
                      <a:pt x="18889" y="1748654"/>
                    </a:cubicBezTo>
                    <a:close/>
                    <a:moveTo>
                      <a:pt x="49022" y="1720102"/>
                    </a:moveTo>
                    <a:lnTo>
                      <a:pt x="49637" y="1725461"/>
                    </a:lnTo>
                    <a:cubicBezTo>
                      <a:pt x="50165" y="1725373"/>
                      <a:pt x="51307" y="1725021"/>
                      <a:pt x="52273" y="1724143"/>
                    </a:cubicBezTo>
                    <a:cubicBezTo>
                      <a:pt x="51922" y="1722561"/>
                      <a:pt x="51394" y="1721068"/>
                      <a:pt x="50604" y="1719487"/>
                    </a:cubicBezTo>
                    <a:lnTo>
                      <a:pt x="49022" y="1720102"/>
                    </a:lnTo>
                    <a:close/>
                    <a:moveTo>
                      <a:pt x="27762" y="1689528"/>
                    </a:moveTo>
                    <a:lnTo>
                      <a:pt x="26971" y="1692603"/>
                    </a:lnTo>
                    <a:cubicBezTo>
                      <a:pt x="28201" y="1691988"/>
                      <a:pt x="29080" y="1691110"/>
                      <a:pt x="29695" y="1690056"/>
                    </a:cubicBezTo>
                    <a:lnTo>
                      <a:pt x="27762" y="1689528"/>
                    </a:lnTo>
                    <a:close/>
                    <a:moveTo>
                      <a:pt x="3114680" y="1679074"/>
                    </a:moveTo>
                    <a:cubicBezTo>
                      <a:pt x="3115910" y="1679864"/>
                      <a:pt x="3117491" y="1680304"/>
                      <a:pt x="3119248" y="1680040"/>
                    </a:cubicBezTo>
                    <a:cubicBezTo>
                      <a:pt x="3120302" y="1679689"/>
                      <a:pt x="3121884" y="1678107"/>
                      <a:pt x="3121972" y="1676175"/>
                    </a:cubicBezTo>
                    <a:lnTo>
                      <a:pt x="3116085" y="1675911"/>
                    </a:lnTo>
                    <a:lnTo>
                      <a:pt x="3115207" y="1676175"/>
                    </a:lnTo>
                    <a:cubicBezTo>
                      <a:pt x="3115031" y="1677229"/>
                      <a:pt x="3114856" y="1678195"/>
                      <a:pt x="3114680" y="1679074"/>
                    </a:cubicBezTo>
                    <a:close/>
                    <a:moveTo>
                      <a:pt x="3102205" y="1675384"/>
                    </a:moveTo>
                    <a:lnTo>
                      <a:pt x="3102205" y="1675384"/>
                    </a:lnTo>
                    <a:lnTo>
                      <a:pt x="3102205" y="1675384"/>
                    </a:lnTo>
                    <a:close/>
                    <a:moveTo>
                      <a:pt x="3139718" y="1666862"/>
                    </a:moveTo>
                    <a:cubicBezTo>
                      <a:pt x="3139718" y="1666862"/>
                      <a:pt x="3139806" y="1666862"/>
                      <a:pt x="3139718" y="1666862"/>
                    </a:cubicBezTo>
                    <a:lnTo>
                      <a:pt x="3139718" y="1666862"/>
                    </a:lnTo>
                    <a:close/>
                    <a:moveTo>
                      <a:pt x="3138488" y="1666599"/>
                    </a:moveTo>
                    <a:cubicBezTo>
                      <a:pt x="3138576" y="1666599"/>
                      <a:pt x="3138576" y="1666599"/>
                      <a:pt x="3138664" y="1666686"/>
                    </a:cubicBezTo>
                    <a:cubicBezTo>
                      <a:pt x="3139279" y="1666511"/>
                      <a:pt x="3140245" y="1666159"/>
                      <a:pt x="3141036" y="1665281"/>
                    </a:cubicBezTo>
                    <a:cubicBezTo>
                      <a:pt x="3141212" y="1665105"/>
                      <a:pt x="3141387" y="1664842"/>
                      <a:pt x="3141563" y="1664666"/>
                    </a:cubicBezTo>
                    <a:lnTo>
                      <a:pt x="3138488" y="1666599"/>
                    </a:lnTo>
                    <a:close/>
                    <a:moveTo>
                      <a:pt x="3139806" y="1629085"/>
                    </a:moveTo>
                    <a:cubicBezTo>
                      <a:pt x="3139015" y="1629173"/>
                      <a:pt x="3137170" y="1629876"/>
                      <a:pt x="3136028" y="1631809"/>
                    </a:cubicBezTo>
                    <a:cubicBezTo>
                      <a:pt x="3134886" y="1633653"/>
                      <a:pt x="3135150" y="1635498"/>
                      <a:pt x="3135413" y="1636377"/>
                    </a:cubicBezTo>
                    <a:lnTo>
                      <a:pt x="3140333" y="1634532"/>
                    </a:lnTo>
                    <a:lnTo>
                      <a:pt x="3139806" y="1629085"/>
                    </a:lnTo>
                    <a:close/>
                    <a:moveTo>
                      <a:pt x="3133129" y="1595876"/>
                    </a:moveTo>
                    <a:lnTo>
                      <a:pt x="3147537" y="1604750"/>
                    </a:lnTo>
                    <a:cubicBezTo>
                      <a:pt x="3146834" y="1602729"/>
                      <a:pt x="3146483" y="1600093"/>
                      <a:pt x="3148240" y="1597546"/>
                    </a:cubicBezTo>
                    <a:cubicBezTo>
                      <a:pt x="3149997" y="1594998"/>
                      <a:pt x="3149646" y="1592099"/>
                      <a:pt x="3148855" y="1587179"/>
                    </a:cubicBezTo>
                    <a:cubicBezTo>
                      <a:pt x="3148328" y="1583840"/>
                      <a:pt x="3147625" y="1579887"/>
                      <a:pt x="3148240" y="1575846"/>
                    </a:cubicBezTo>
                    <a:cubicBezTo>
                      <a:pt x="3147976" y="1575934"/>
                      <a:pt x="3147713" y="1576021"/>
                      <a:pt x="3147449" y="1576109"/>
                    </a:cubicBezTo>
                    <a:cubicBezTo>
                      <a:pt x="3146834" y="1576285"/>
                      <a:pt x="3146307" y="1576461"/>
                      <a:pt x="3145956" y="1576548"/>
                    </a:cubicBezTo>
                    <a:lnTo>
                      <a:pt x="3131021" y="1582347"/>
                    </a:lnTo>
                    <a:lnTo>
                      <a:pt x="3137610" y="1567763"/>
                    </a:lnTo>
                    <a:cubicBezTo>
                      <a:pt x="3137786" y="1567324"/>
                      <a:pt x="3138049" y="1566621"/>
                      <a:pt x="3138225" y="1566006"/>
                    </a:cubicBezTo>
                    <a:cubicBezTo>
                      <a:pt x="3139015" y="1563458"/>
                      <a:pt x="3140158" y="1560032"/>
                      <a:pt x="3143408" y="1557924"/>
                    </a:cubicBezTo>
                    <a:cubicBezTo>
                      <a:pt x="3147537" y="1555200"/>
                      <a:pt x="3147625" y="1551949"/>
                      <a:pt x="3146747" y="1544043"/>
                    </a:cubicBezTo>
                    <a:lnTo>
                      <a:pt x="3146659" y="1543076"/>
                    </a:lnTo>
                    <a:cubicBezTo>
                      <a:pt x="3146219" y="1538596"/>
                      <a:pt x="3145077" y="1534115"/>
                      <a:pt x="3143935" y="1529371"/>
                    </a:cubicBezTo>
                    <a:cubicBezTo>
                      <a:pt x="3143232" y="1526472"/>
                      <a:pt x="3142530" y="1523397"/>
                      <a:pt x="3141915" y="1520322"/>
                    </a:cubicBezTo>
                    <a:cubicBezTo>
                      <a:pt x="3140772" y="1521113"/>
                      <a:pt x="3139279" y="1521816"/>
                      <a:pt x="3137258" y="1522167"/>
                    </a:cubicBezTo>
                    <a:cubicBezTo>
                      <a:pt x="3135765" y="1522431"/>
                      <a:pt x="3131021" y="1522782"/>
                      <a:pt x="3129351" y="1516369"/>
                    </a:cubicBezTo>
                    <a:lnTo>
                      <a:pt x="3129176" y="1515842"/>
                    </a:lnTo>
                    <a:lnTo>
                      <a:pt x="3127331" y="1509077"/>
                    </a:lnTo>
                    <a:lnTo>
                      <a:pt x="3142793" y="1505826"/>
                    </a:lnTo>
                    <a:cubicBezTo>
                      <a:pt x="3143672" y="1503981"/>
                      <a:pt x="3144199" y="1502049"/>
                      <a:pt x="3144550" y="1500116"/>
                    </a:cubicBezTo>
                    <a:lnTo>
                      <a:pt x="3123026" y="1494493"/>
                    </a:lnTo>
                    <a:lnTo>
                      <a:pt x="3124520" y="1488255"/>
                    </a:lnTo>
                    <a:cubicBezTo>
                      <a:pt x="3125837" y="1482984"/>
                      <a:pt x="3130142" y="1481139"/>
                      <a:pt x="3132426" y="1480085"/>
                    </a:cubicBezTo>
                    <a:lnTo>
                      <a:pt x="3138664" y="1477362"/>
                    </a:lnTo>
                    <a:lnTo>
                      <a:pt x="3144814" y="1493087"/>
                    </a:lnTo>
                    <a:cubicBezTo>
                      <a:pt x="3144638" y="1489925"/>
                      <a:pt x="3144199" y="1486762"/>
                      <a:pt x="3143759" y="1483599"/>
                    </a:cubicBezTo>
                    <a:lnTo>
                      <a:pt x="3143584" y="1482369"/>
                    </a:lnTo>
                    <a:cubicBezTo>
                      <a:pt x="3143057" y="1478767"/>
                      <a:pt x="3142442" y="1475165"/>
                      <a:pt x="3141827" y="1471651"/>
                    </a:cubicBezTo>
                    <a:cubicBezTo>
                      <a:pt x="3140245" y="1462426"/>
                      <a:pt x="3138664" y="1452850"/>
                      <a:pt x="3138752" y="1442923"/>
                    </a:cubicBezTo>
                    <a:cubicBezTo>
                      <a:pt x="3138752" y="1441781"/>
                      <a:pt x="3138840" y="1440727"/>
                      <a:pt x="3138927" y="1439672"/>
                    </a:cubicBezTo>
                    <a:cubicBezTo>
                      <a:pt x="3139015" y="1438179"/>
                      <a:pt x="3139191" y="1436510"/>
                      <a:pt x="3138927" y="1435719"/>
                    </a:cubicBezTo>
                    <a:cubicBezTo>
                      <a:pt x="3135853" y="1425704"/>
                      <a:pt x="3134095" y="1414634"/>
                      <a:pt x="3133481" y="1400841"/>
                    </a:cubicBezTo>
                    <a:cubicBezTo>
                      <a:pt x="3133129" y="1394340"/>
                      <a:pt x="3132514" y="1387839"/>
                      <a:pt x="3131460" y="1381513"/>
                    </a:cubicBezTo>
                    <a:cubicBezTo>
                      <a:pt x="3130669" y="1381777"/>
                      <a:pt x="3129966" y="1381865"/>
                      <a:pt x="3129439" y="1381952"/>
                    </a:cubicBezTo>
                    <a:cubicBezTo>
                      <a:pt x="3129264" y="1381952"/>
                      <a:pt x="3129088" y="1382040"/>
                      <a:pt x="3128912" y="1382040"/>
                    </a:cubicBezTo>
                    <a:lnTo>
                      <a:pt x="3117843" y="1385379"/>
                    </a:lnTo>
                    <a:lnTo>
                      <a:pt x="3120742" y="1374133"/>
                    </a:lnTo>
                    <a:cubicBezTo>
                      <a:pt x="3120742" y="1374046"/>
                      <a:pt x="3120742" y="1373870"/>
                      <a:pt x="3120830" y="1373694"/>
                    </a:cubicBezTo>
                    <a:cubicBezTo>
                      <a:pt x="3121005" y="1372288"/>
                      <a:pt x="3121357" y="1369653"/>
                      <a:pt x="3123553" y="1367632"/>
                    </a:cubicBezTo>
                    <a:cubicBezTo>
                      <a:pt x="3128561" y="1362800"/>
                      <a:pt x="3128209" y="1357705"/>
                      <a:pt x="3125486" y="1348041"/>
                    </a:cubicBezTo>
                    <a:cubicBezTo>
                      <a:pt x="3124783" y="1345405"/>
                      <a:pt x="3123905" y="1342770"/>
                      <a:pt x="3123114" y="1340134"/>
                    </a:cubicBezTo>
                    <a:cubicBezTo>
                      <a:pt x="3119775" y="1329328"/>
                      <a:pt x="3116349" y="1318083"/>
                      <a:pt x="3117755" y="1305344"/>
                    </a:cubicBezTo>
                    <a:cubicBezTo>
                      <a:pt x="3118370" y="1299985"/>
                      <a:pt x="3117667" y="1295065"/>
                      <a:pt x="3116173" y="1292957"/>
                    </a:cubicBezTo>
                    <a:cubicBezTo>
                      <a:pt x="3111341" y="1286280"/>
                      <a:pt x="3110902" y="1279515"/>
                      <a:pt x="3110551" y="1273629"/>
                    </a:cubicBezTo>
                    <a:cubicBezTo>
                      <a:pt x="3110375" y="1271432"/>
                      <a:pt x="3110287" y="1269324"/>
                      <a:pt x="3109936" y="1267391"/>
                    </a:cubicBezTo>
                    <a:cubicBezTo>
                      <a:pt x="3108618" y="1260099"/>
                      <a:pt x="3106422" y="1252719"/>
                      <a:pt x="3103786" y="1246745"/>
                    </a:cubicBezTo>
                    <a:cubicBezTo>
                      <a:pt x="3102995" y="1244900"/>
                      <a:pt x="3102380" y="1243143"/>
                      <a:pt x="3101853" y="1241474"/>
                    </a:cubicBezTo>
                    <a:lnTo>
                      <a:pt x="3092804" y="1255092"/>
                    </a:lnTo>
                    <a:lnTo>
                      <a:pt x="3088324" y="1243143"/>
                    </a:lnTo>
                    <a:cubicBezTo>
                      <a:pt x="3087094" y="1239805"/>
                      <a:pt x="3088060" y="1237433"/>
                      <a:pt x="3088763" y="1236291"/>
                    </a:cubicBezTo>
                    <a:cubicBezTo>
                      <a:pt x="3089993" y="1234270"/>
                      <a:pt x="3092014" y="1233128"/>
                      <a:pt x="3094737" y="1232777"/>
                    </a:cubicBezTo>
                    <a:lnTo>
                      <a:pt x="3099920" y="1232162"/>
                    </a:lnTo>
                    <a:cubicBezTo>
                      <a:pt x="3099833" y="1231107"/>
                      <a:pt x="3099657" y="1230141"/>
                      <a:pt x="3099569" y="1229175"/>
                    </a:cubicBezTo>
                    <a:cubicBezTo>
                      <a:pt x="3099481" y="1228033"/>
                      <a:pt x="3099130" y="1226627"/>
                      <a:pt x="3098778" y="1225221"/>
                    </a:cubicBezTo>
                    <a:cubicBezTo>
                      <a:pt x="3098075" y="1222410"/>
                      <a:pt x="3097285" y="1219159"/>
                      <a:pt x="3097636" y="1215645"/>
                    </a:cubicBezTo>
                    <a:cubicBezTo>
                      <a:pt x="3098163" y="1210989"/>
                      <a:pt x="3096582" y="1206684"/>
                      <a:pt x="3094825" y="1201589"/>
                    </a:cubicBezTo>
                    <a:cubicBezTo>
                      <a:pt x="3093683" y="1198250"/>
                      <a:pt x="3092453" y="1194824"/>
                      <a:pt x="3091750" y="1191046"/>
                    </a:cubicBezTo>
                    <a:cubicBezTo>
                      <a:pt x="3090169" y="1182173"/>
                      <a:pt x="3087182" y="1173651"/>
                      <a:pt x="3084019" y="1164690"/>
                    </a:cubicBezTo>
                    <a:cubicBezTo>
                      <a:pt x="3080593" y="1154938"/>
                      <a:pt x="3077078" y="1144835"/>
                      <a:pt x="3075409" y="1134117"/>
                    </a:cubicBezTo>
                    <a:cubicBezTo>
                      <a:pt x="3074970" y="1133502"/>
                      <a:pt x="3074531" y="1132623"/>
                      <a:pt x="3074355" y="1131569"/>
                    </a:cubicBezTo>
                    <a:cubicBezTo>
                      <a:pt x="3073301" y="1126474"/>
                      <a:pt x="3070753" y="1121554"/>
                      <a:pt x="3068029" y="1116283"/>
                    </a:cubicBezTo>
                    <a:cubicBezTo>
                      <a:pt x="3063725" y="1107936"/>
                      <a:pt x="3058893" y="1098448"/>
                      <a:pt x="3059859" y="1087027"/>
                    </a:cubicBezTo>
                    <a:cubicBezTo>
                      <a:pt x="3058717" y="1085270"/>
                      <a:pt x="3058102" y="1083425"/>
                      <a:pt x="3057926" y="1081668"/>
                    </a:cubicBezTo>
                    <a:lnTo>
                      <a:pt x="3037720" y="1091069"/>
                    </a:lnTo>
                    <a:lnTo>
                      <a:pt x="3038071" y="1062252"/>
                    </a:lnTo>
                    <a:lnTo>
                      <a:pt x="3047472" y="1067084"/>
                    </a:lnTo>
                    <a:cubicBezTo>
                      <a:pt x="3052479" y="1069632"/>
                      <a:pt x="3054236" y="1072619"/>
                      <a:pt x="3055554" y="1075431"/>
                    </a:cubicBezTo>
                    <a:lnTo>
                      <a:pt x="3057751" y="1080175"/>
                    </a:lnTo>
                    <a:cubicBezTo>
                      <a:pt x="3057663" y="1078681"/>
                      <a:pt x="3057839" y="1077363"/>
                      <a:pt x="3057926" y="1076397"/>
                    </a:cubicBezTo>
                    <a:cubicBezTo>
                      <a:pt x="3058014" y="1075870"/>
                      <a:pt x="3058014" y="1075079"/>
                      <a:pt x="3058014" y="1074640"/>
                    </a:cubicBezTo>
                    <a:cubicBezTo>
                      <a:pt x="3051162" y="1063395"/>
                      <a:pt x="3046945" y="1051271"/>
                      <a:pt x="3042903" y="1039586"/>
                    </a:cubicBezTo>
                    <a:cubicBezTo>
                      <a:pt x="3041146" y="1034666"/>
                      <a:pt x="3039389" y="1029571"/>
                      <a:pt x="3037456" y="1024739"/>
                    </a:cubicBezTo>
                    <a:cubicBezTo>
                      <a:pt x="3026738" y="997592"/>
                      <a:pt x="3015405" y="970094"/>
                      <a:pt x="3004511" y="943474"/>
                    </a:cubicBezTo>
                    <a:lnTo>
                      <a:pt x="3003896" y="941893"/>
                    </a:lnTo>
                    <a:cubicBezTo>
                      <a:pt x="3003545" y="942244"/>
                      <a:pt x="3003193" y="942596"/>
                      <a:pt x="3002930" y="942859"/>
                    </a:cubicBezTo>
                    <a:lnTo>
                      <a:pt x="3002139" y="943650"/>
                    </a:lnTo>
                    <a:lnTo>
                      <a:pt x="2994760" y="951030"/>
                    </a:lnTo>
                    <a:lnTo>
                      <a:pt x="2991333" y="941190"/>
                    </a:lnTo>
                    <a:cubicBezTo>
                      <a:pt x="2991245" y="940926"/>
                      <a:pt x="2991157" y="940663"/>
                      <a:pt x="2990982" y="940487"/>
                    </a:cubicBezTo>
                    <a:cubicBezTo>
                      <a:pt x="2990279" y="938994"/>
                      <a:pt x="2989225" y="936797"/>
                      <a:pt x="2989576" y="933986"/>
                    </a:cubicBezTo>
                    <a:cubicBezTo>
                      <a:pt x="2989840" y="932053"/>
                      <a:pt x="2990455" y="930472"/>
                      <a:pt x="2990894" y="929154"/>
                    </a:cubicBezTo>
                    <a:cubicBezTo>
                      <a:pt x="2991157" y="928451"/>
                      <a:pt x="2991509" y="927573"/>
                      <a:pt x="2991509" y="927221"/>
                    </a:cubicBezTo>
                    <a:lnTo>
                      <a:pt x="2991597" y="926255"/>
                    </a:lnTo>
                    <a:cubicBezTo>
                      <a:pt x="2992124" y="920896"/>
                      <a:pt x="2992388" y="917382"/>
                      <a:pt x="2990367" y="914219"/>
                    </a:cubicBezTo>
                    <a:cubicBezTo>
                      <a:pt x="2989400" y="912725"/>
                      <a:pt x="2988522" y="911232"/>
                      <a:pt x="2987556" y="909738"/>
                    </a:cubicBezTo>
                    <a:cubicBezTo>
                      <a:pt x="2979736" y="897263"/>
                      <a:pt x="2971654" y="884349"/>
                      <a:pt x="2968140" y="868535"/>
                    </a:cubicBezTo>
                    <a:cubicBezTo>
                      <a:pt x="2967788" y="866778"/>
                      <a:pt x="2967173" y="865109"/>
                      <a:pt x="2966471" y="863352"/>
                    </a:cubicBezTo>
                    <a:lnTo>
                      <a:pt x="2953556" y="882767"/>
                    </a:lnTo>
                    <a:lnTo>
                      <a:pt x="2949076" y="870819"/>
                    </a:lnTo>
                    <a:cubicBezTo>
                      <a:pt x="2947845" y="867481"/>
                      <a:pt x="2948812" y="865109"/>
                      <a:pt x="2949515" y="863967"/>
                    </a:cubicBezTo>
                    <a:cubicBezTo>
                      <a:pt x="2950745" y="861946"/>
                      <a:pt x="2952765" y="860804"/>
                      <a:pt x="2955489" y="860452"/>
                    </a:cubicBezTo>
                    <a:lnTo>
                      <a:pt x="2964450" y="859486"/>
                    </a:lnTo>
                    <a:cubicBezTo>
                      <a:pt x="2963044" y="856938"/>
                      <a:pt x="2961463" y="854478"/>
                      <a:pt x="2959794" y="851843"/>
                    </a:cubicBezTo>
                    <a:cubicBezTo>
                      <a:pt x="2956894" y="847362"/>
                      <a:pt x="2953908" y="842706"/>
                      <a:pt x="2951711" y="837347"/>
                    </a:cubicBezTo>
                    <a:cubicBezTo>
                      <a:pt x="2948285" y="829001"/>
                      <a:pt x="2943892" y="821182"/>
                      <a:pt x="2939324" y="812924"/>
                    </a:cubicBezTo>
                    <a:cubicBezTo>
                      <a:pt x="2937040" y="808794"/>
                      <a:pt x="2934580" y="804490"/>
                      <a:pt x="2932383" y="800097"/>
                    </a:cubicBezTo>
                    <a:lnTo>
                      <a:pt x="2932295" y="799833"/>
                    </a:lnTo>
                    <a:cubicBezTo>
                      <a:pt x="2932120" y="799482"/>
                      <a:pt x="2931944" y="799130"/>
                      <a:pt x="2931768" y="798867"/>
                    </a:cubicBezTo>
                    <a:cubicBezTo>
                      <a:pt x="2931505" y="799218"/>
                      <a:pt x="2931153" y="799570"/>
                      <a:pt x="2930890" y="799833"/>
                    </a:cubicBezTo>
                    <a:cubicBezTo>
                      <a:pt x="2929572" y="801239"/>
                      <a:pt x="2928166" y="802030"/>
                      <a:pt x="2927200" y="802469"/>
                    </a:cubicBezTo>
                    <a:cubicBezTo>
                      <a:pt x="2927024" y="802557"/>
                      <a:pt x="2926849" y="802645"/>
                      <a:pt x="2926673" y="802732"/>
                    </a:cubicBezTo>
                    <a:lnTo>
                      <a:pt x="2920611" y="806422"/>
                    </a:lnTo>
                    <a:lnTo>
                      <a:pt x="2946352" y="856148"/>
                    </a:lnTo>
                    <a:lnTo>
                      <a:pt x="2943804" y="854478"/>
                    </a:lnTo>
                    <a:lnTo>
                      <a:pt x="2949515" y="874245"/>
                    </a:lnTo>
                    <a:lnTo>
                      <a:pt x="2935195" y="873718"/>
                    </a:lnTo>
                    <a:cubicBezTo>
                      <a:pt x="2936952" y="876003"/>
                      <a:pt x="2938884" y="877935"/>
                      <a:pt x="2941344" y="879517"/>
                    </a:cubicBezTo>
                    <a:cubicBezTo>
                      <a:pt x="2943277" y="880834"/>
                      <a:pt x="2946176" y="883997"/>
                      <a:pt x="2946791" y="887072"/>
                    </a:cubicBezTo>
                    <a:cubicBezTo>
                      <a:pt x="2947143" y="888917"/>
                      <a:pt x="2946704" y="890762"/>
                      <a:pt x="2945649" y="892255"/>
                    </a:cubicBezTo>
                    <a:cubicBezTo>
                      <a:pt x="2944156" y="894364"/>
                      <a:pt x="2944419" y="895506"/>
                      <a:pt x="2947231" y="900514"/>
                    </a:cubicBezTo>
                    <a:cubicBezTo>
                      <a:pt x="2948373" y="902534"/>
                      <a:pt x="2949515" y="904555"/>
                      <a:pt x="2950305" y="906927"/>
                    </a:cubicBezTo>
                    <a:lnTo>
                      <a:pt x="2950569" y="907806"/>
                    </a:lnTo>
                    <a:cubicBezTo>
                      <a:pt x="2952677" y="914219"/>
                      <a:pt x="2954259" y="918172"/>
                      <a:pt x="2958739" y="919227"/>
                    </a:cubicBezTo>
                    <a:cubicBezTo>
                      <a:pt x="2961024" y="919754"/>
                      <a:pt x="2962693" y="921247"/>
                      <a:pt x="2963747" y="922916"/>
                    </a:cubicBezTo>
                    <a:cubicBezTo>
                      <a:pt x="2964977" y="922301"/>
                      <a:pt x="2966734" y="921950"/>
                      <a:pt x="2969018" y="922565"/>
                    </a:cubicBezTo>
                    <a:cubicBezTo>
                      <a:pt x="2970687" y="923004"/>
                      <a:pt x="2974553" y="924322"/>
                      <a:pt x="2975783" y="928188"/>
                    </a:cubicBezTo>
                    <a:cubicBezTo>
                      <a:pt x="2976486" y="930472"/>
                      <a:pt x="2976574" y="933107"/>
                      <a:pt x="2976135" y="936270"/>
                    </a:cubicBezTo>
                    <a:cubicBezTo>
                      <a:pt x="2975783" y="938203"/>
                      <a:pt x="2975080" y="939696"/>
                      <a:pt x="2974465" y="940751"/>
                    </a:cubicBezTo>
                    <a:cubicBezTo>
                      <a:pt x="2974290" y="941014"/>
                      <a:pt x="2974202" y="941278"/>
                      <a:pt x="2974114" y="941541"/>
                    </a:cubicBezTo>
                    <a:lnTo>
                      <a:pt x="2970951" y="948745"/>
                    </a:lnTo>
                    <a:cubicBezTo>
                      <a:pt x="2976925" y="952962"/>
                      <a:pt x="2981845" y="958058"/>
                      <a:pt x="2985271" y="963417"/>
                    </a:cubicBezTo>
                    <a:lnTo>
                      <a:pt x="2985447" y="963681"/>
                    </a:lnTo>
                    <a:cubicBezTo>
                      <a:pt x="2986062" y="964647"/>
                      <a:pt x="2986677" y="965525"/>
                      <a:pt x="2987028" y="966492"/>
                    </a:cubicBezTo>
                    <a:lnTo>
                      <a:pt x="2988434" y="965965"/>
                    </a:lnTo>
                    <a:cubicBezTo>
                      <a:pt x="2992739" y="964383"/>
                      <a:pt x="2996604" y="965438"/>
                      <a:pt x="2999064" y="968776"/>
                    </a:cubicBezTo>
                    <a:cubicBezTo>
                      <a:pt x="3000031" y="970094"/>
                      <a:pt x="3000997" y="971500"/>
                      <a:pt x="3001963" y="972905"/>
                    </a:cubicBezTo>
                    <a:lnTo>
                      <a:pt x="3009255" y="983272"/>
                    </a:lnTo>
                    <a:lnTo>
                      <a:pt x="2998537" y="984678"/>
                    </a:lnTo>
                    <a:cubicBezTo>
                      <a:pt x="2998186" y="984765"/>
                      <a:pt x="2997922" y="984765"/>
                      <a:pt x="2997571" y="984853"/>
                    </a:cubicBezTo>
                    <a:cubicBezTo>
                      <a:pt x="2996604" y="985029"/>
                      <a:pt x="2995462" y="985205"/>
                      <a:pt x="2994145" y="985205"/>
                    </a:cubicBezTo>
                    <a:cubicBezTo>
                      <a:pt x="2990630" y="985293"/>
                      <a:pt x="2987995" y="984326"/>
                      <a:pt x="2986150" y="982218"/>
                    </a:cubicBezTo>
                    <a:cubicBezTo>
                      <a:pt x="2985711" y="981778"/>
                      <a:pt x="2985447" y="981339"/>
                      <a:pt x="2985183" y="980900"/>
                    </a:cubicBezTo>
                    <a:lnTo>
                      <a:pt x="2983778" y="982306"/>
                    </a:lnTo>
                    <a:cubicBezTo>
                      <a:pt x="2985886" y="987050"/>
                      <a:pt x="2988170" y="991003"/>
                      <a:pt x="2992212" y="993639"/>
                    </a:cubicBezTo>
                    <a:cubicBezTo>
                      <a:pt x="2995111" y="995572"/>
                      <a:pt x="2996341" y="998910"/>
                      <a:pt x="2996868" y="1001721"/>
                    </a:cubicBezTo>
                    <a:lnTo>
                      <a:pt x="2998537" y="1001458"/>
                    </a:lnTo>
                    <a:cubicBezTo>
                      <a:pt x="2998889" y="1001458"/>
                      <a:pt x="2999152" y="1001370"/>
                      <a:pt x="2999504" y="1001282"/>
                    </a:cubicBezTo>
                    <a:cubicBezTo>
                      <a:pt x="3000470" y="1001106"/>
                      <a:pt x="3001612" y="1000931"/>
                      <a:pt x="3002930" y="1000931"/>
                    </a:cubicBezTo>
                    <a:cubicBezTo>
                      <a:pt x="3006444" y="1000843"/>
                      <a:pt x="3009080" y="1001809"/>
                      <a:pt x="3010925" y="1003918"/>
                    </a:cubicBezTo>
                    <a:cubicBezTo>
                      <a:pt x="3013648" y="1006905"/>
                      <a:pt x="3013121" y="1010594"/>
                      <a:pt x="3012945" y="1012352"/>
                    </a:cubicBezTo>
                    <a:cubicBezTo>
                      <a:pt x="3012945" y="1012439"/>
                      <a:pt x="3012945" y="1012527"/>
                      <a:pt x="3012945" y="1012615"/>
                    </a:cubicBezTo>
                    <a:lnTo>
                      <a:pt x="3014790" y="1017974"/>
                    </a:lnTo>
                    <a:lnTo>
                      <a:pt x="3008728" y="1020171"/>
                    </a:lnTo>
                    <a:cubicBezTo>
                      <a:pt x="3004599" y="1021664"/>
                      <a:pt x="3000909" y="1020786"/>
                      <a:pt x="2998449" y="1017798"/>
                    </a:cubicBezTo>
                    <a:cubicBezTo>
                      <a:pt x="3000470" y="1025178"/>
                      <a:pt x="3004950" y="1031416"/>
                      <a:pt x="3011891" y="1036599"/>
                    </a:cubicBezTo>
                    <a:cubicBezTo>
                      <a:pt x="3013999" y="1038181"/>
                      <a:pt x="3015230" y="1040113"/>
                      <a:pt x="3016196" y="1041607"/>
                    </a:cubicBezTo>
                    <a:cubicBezTo>
                      <a:pt x="3016459" y="1042046"/>
                      <a:pt x="3016723" y="1042485"/>
                      <a:pt x="3016987" y="1042837"/>
                    </a:cubicBezTo>
                    <a:lnTo>
                      <a:pt x="3017338" y="1043452"/>
                    </a:lnTo>
                    <a:lnTo>
                      <a:pt x="3024015" y="1054697"/>
                    </a:lnTo>
                    <a:lnTo>
                      <a:pt x="3013121" y="1058036"/>
                    </a:lnTo>
                    <a:cubicBezTo>
                      <a:pt x="3015054" y="1062340"/>
                      <a:pt x="3017250" y="1066557"/>
                      <a:pt x="3019622" y="1071038"/>
                    </a:cubicBezTo>
                    <a:cubicBezTo>
                      <a:pt x="3022258" y="1075958"/>
                      <a:pt x="3024893" y="1080965"/>
                      <a:pt x="3027177" y="1086324"/>
                    </a:cubicBezTo>
                    <a:cubicBezTo>
                      <a:pt x="3029462" y="1087642"/>
                      <a:pt x="3030516" y="1089399"/>
                      <a:pt x="3030955" y="1090805"/>
                    </a:cubicBezTo>
                    <a:cubicBezTo>
                      <a:pt x="3032009" y="1093880"/>
                      <a:pt x="3031043" y="1096691"/>
                      <a:pt x="3029813" y="1098712"/>
                    </a:cubicBezTo>
                    <a:cubicBezTo>
                      <a:pt x="3031131" y="1104159"/>
                      <a:pt x="3032800" y="1109430"/>
                      <a:pt x="3034821" y="1115404"/>
                    </a:cubicBezTo>
                    <a:cubicBezTo>
                      <a:pt x="3035172" y="1116546"/>
                      <a:pt x="3035524" y="1117688"/>
                      <a:pt x="3035875" y="1118830"/>
                    </a:cubicBezTo>
                    <a:cubicBezTo>
                      <a:pt x="3036754" y="1121730"/>
                      <a:pt x="3037632" y="1124453"/>
                      <a:pt x="3038862" y="1126386"/>
                    </a:cubicBezTo>
                    <a:cubicBezTo>
                      <a:pt x="3039301" y="1127001"/>
                      <a:pt x="3039829" y="1127704"/>
                      <a:pt x="3040443" y="1128494"/>
                    </a:cubicBezTo>
                    <a:cubicBezTo>
                      <a:pt x="3041849" y="1130251"/>
                      <a:pt x="3043694" y="1132448"/>
                      <a:pt x="3044661" y="1135523"/>
                    </a:cubicBezTo>
                    <a:lnTo>
                      <a:pt x="3056521" y="1133063"/>
                    </a:lnTo>
                    <a:lnTo>
                      <a:pt x="3056082" y="1141497"/>
                    </a:lnTo>
                    <a:cubicBezTo>
                      <a:pt x="3055994" y="1143605"/>
                      <a:pt x="3055027" y="1148613"/>
                      <a:pt x="3047911" y="1149931"/>
                    </a:cubicBezTo>
                    <a:cubicBezTo>
                      <a:pt x="3047472" y="1150018"/>
                      <a:pt x="3046857" y="1150106"/>
                      <a:pt x="3046154" y="1150018"/>
                    </a:cubicBezTo>
                    <a:cubicBezTo>
                      <a:pt x="3046418" y="1151424"/>
                      <a:pt x="3046769" y="1152918"/>
                      <a:pt x="3046857" y="1154499"/>
                    </a:cubicBezTo>
                    <a:cubicBezTo>
                      <a:pt x="3047384" y="1161615"/>
                      <a:pt x="3048614" y="1163196"/>
                      <a:pt x="3052040" y="1164339"/>
                    </a:cubicBezTo>
                    <a:cubicBezTo>
                      <a:pt x="3055554" y="1165569"/>
                      <a:pt x="3057223" y="1168556"/>
                      <a:pt x="3058278" y="1170576"/>
                    </a:cubicBezTo>
                    <a:cubicBezTo>
                      <a:pt x="3058541" y="1171015"/>
                      <a:pt x="3058805" y="1171543"/>
                      <a:pt x="3058893" y="1171718"/>
                    </a:cubicBezTo>
                    <a:lnTo>
                      <a:pt x="3063285" y="1178044"/>
                    </a:lnTo>
                    <a:lnTo>
                      <a:pt x="3056345" y="1181382"/>
                    </a:lnTo>
                    <a:cubicBezTo>
                      <a:pt x="3055730" y="1181646"/>
                      <a:pt x="3055115" y="1181909"/>
                      <a:pt x="3054412" y="1182173"/>
                    </a:cubicBezTo>
                    <a:cubicBezTo>
                      <a:pt x="3054061" y="1182349"/>
                      <a:pt x="3053622" y="1182524"/>
                      <a:pt x="3053270" y="1182700"/>
                    </a:cubicBezTo>
                    <a:cubicBezTo>
                      <a:pt x="3054061" y="1185160"/>
                      <a:pt x="3054851" y="1187708"/>
                      <a:pt x="3055554" y="1190080"/>
                    </a:cubicBezTo>
                    <a:cubicBezTo>
                      <a:pt x="3058805" y="1200798"/>
                      <a:pt x="3061880" y="1210901"/>
                      <a:pt x="3068557" y="1219247"/>
                    </a:cubicBezTo>
                    <a:cubicBezTo>
                      <a:pt x="3071280" y="1222586"/>
                      <a:pt x="3069875" y="1226451"/>
                      <a:pt x="3069172" y="1228296"/>
                    </a:cubicBezTo>
                    <a:cubicBezTo>
                      <a:pt x="3069084" y="1228560"/>
                      <a:pt x="3068996" y="1228823"/>
                      <a:pt x="3068908" y="1229087"/>
                    </a:cubicBezTo>
                    <a:lnTo>
                      <a:pt x="3068117" y="1232425"/>
                    </a:lnTo>
                    <a:cubicBezTo>
                      <a:pt x="3068996" y="1234270"/>
                      <a:pt x="3069875" y="1236291"/>
                      <a:pt x="3070314" y="1238663"/>
                    </a:cubicBezTo>
                    <a:cubicBezTo>
                      <a:pt x="3070577" y="1240332"/>
                      <a:pt x="3070841" y="1242089"/>
                      <a:pt x="3071104" y="1243758"/>
                    </a:cubicBezTo>
                    <a:cubicBezTo>
                      <a:pt x="3072247" y="1251314"/>
                      <a:pt x="3073213" y="1257903"/>
                      <a:pt x="3078045" y="1262823"/>
                    </a:cubicBezTo>
                    <a:cubicBezTo>
                      <a:pt x="3080153" y="1265019"/>
                      <a:pt x="3081032" y="1268445"/>
                      <a:pt x="3081208" y="1271081"/>
                    </a:cubicBezTo>
                    <a:cubicBezTo>
                      <a:pt x="3081208" y="1271081"/>
                      <a:pt x="3081208" y="1271081"/>
                      <a:pt x="3081208" y="1271081"/>
                    </a:cubicBezTo>
                    <a:cubicBezTo>
                      <a:pt x="3084370" y="1269851"/>
                      <a:pt x="3087006" y="1271169"/>
                      <a:pt x="3087885" y="1271608"/>
                    </a:cubicBezTo>
                    <a:lnTo>
                      <a:pt x="3099657" y="1277494"/>
                    </a:lnTo>
                    <a:lnTo>
                      <a:pt x="3081208" y="1286719"/>
                    </a:lnTo>
                    <a:cubicBezTo>
                      <a:pt x="3081208" y="1286895"/>
                      <a:pt x="3081120" y="1287070"/>
                      <a:pt x="3081120" y="1287158"/>
                    </a:cubicBezTo>
                    <a:cubicBezTo>
                      <a:pt x="3080241" y="1291024"/>
                      <a:pt x="3081295" y="1292781"/>
                      <a:pt x="3083316" y="1294362"/>
                    </a:cubicBezTo>
                    <a:cubicBezTo>
                      <a:pt x="3086479" y="1296822"/>
                      <a:pt x="3087533" y="1300512"/>
                      <a:pt x="3088412" y="1303411"/>
                    </a:cubicBezTo>
                    <a:cubicBezTo>
                      <a:pt x="3088675" y="1304290"/>
                      <a:pt x="3088939" y="1305168"/>
                      <a:pt x="3089202" y="1305783"/>
                    </a:cubicBezTo>
                    <a:cubicBezTo>
                      <a:pt x="3089466" y="1306486"/>
                      <a:pt x="3089729" y="1307101"/>
                      <a:pt x="3089993" y="1307804"/>
                    </a:cubicBezTo>
                    <a:lnTo>
                      <a:pt x="3093859" y="1317556"/>
                    </a:lnTo>
                    <a:lnTo>
                      <a:pt x="3086830" y="1317556"/>
                    </a:lnTo>
                    <a:cubicBezTo>
                      <a:pt x="3087797" y="1321421"/>
                      <a:pt x="3088324" y="1325375"/>
                      <a:pt x="3088763" y="1328977"/>
                    </a:cubicBezTo>
                    <a:cubicBezTo>
                      <a:pt x="3089729" y="1337147"/>
                      <a:pt x="3090608" y="1344175"/>
                      <a:pt x="3096494" y="1349007"/>
                    </a:cubicBezTo>
                    <a:cubicBezTo>
                      <a:pt x="3097724" y="1350062"/>
                      <a:pt x="3098603" y="1351379"/>
                      <a:pt x="3099042" y="1352785"/>
                    </a:cubicBezTo>
                    <a:cubicBezTo>
                      <a:pt x="3099481" y="1352785"/>
                      <a:pt x="3100008" y="1352785"/>
                      <a:pt x="3100535" y="1352785"/>
                    </a:cubicBezTo>
                    <a:cubicBezTo>
                      <a:pt x="3103874" y="1353136"/>
                      <a:pt x="3106685" y="1355333"/>
                      <a:pt x="3108267" y="1358847"/>
                    </a:cubicBezTo>
                    <a:cubicBezTo>
                      <a:pt x="3110463" y="1363767"/>
                      <a:pt x="3106597" y="1369741"/>
                      <a:pt x="3103083" y="1371674"/>
                    </a:cubicBezTo>
                    <a:cubicBezTo>
                      <a:pt x="3100360" y="1373079"/>
                      <a:pt x="3098075" y="1373343"/>
                      <a:pt x="3096318" y="1372991"/>
                    </a:cubicBezTo>
                    <a:cubicBezTo>
                      <a:pt x="3096143" y="1373606"/>
                      <a:pt x="3095879" y="1374221"/>
                      <a:pt x="3095703" y="1374836"/>
                    </a:cubicBezTo>
                    <a:cubicBezTo>
                      <a:pt x="3095967" y="1375012"/>
                      <a:pt x="3096143" y="1375276"/>
                      <a:pt x="3096406" y="1375539"/>
                    </a:cubicBezTo>
                    <a:cubicBezTo>
                      <a:pt x="3100448" y="1379844"/>
                      <a:pt x="3102995" y="1385027"/>
                      <a:pt x="3105367" y="1390035"/>
                    </a:cubicBezTo>
                    <a:cubicBezTo>
                      <a:pt x="3105807" y="1391001"/>
                      <a:pt x="3106246" y="1391880"/>
                      <a:pt x="3106685" y="1392758"/>
                    </a:cubicBezTo>
                    <a:cubicBezTo>
                      <a:pt x="3108091" y="1395570"/>
                      <a:pt x="3107476" y="1398205"/>
                      <a:pt x="3106773" y="1400050"/>
                    </a:cubicBezTo>
                    <a:lnTo>
                      <a:pt x="3108355" y="1399787"/>
                    </a:lnTo>
                    <a:cubicBezTo>
                      <a:pt x="3110287" y="1399347"/>
                      <a:pt x="3112044" y="1399523"/>
                      <a:pt x="3113626" y="1400314"/>
                    </a:cubicBezTo>
                    <a:cubicBezTo>
                      <a:pt x="3114944" y="1401017"/>
                      <a:pt x="3115734" y="1401895"/>
                      <a:pt x="3116085" y="1402335"/>
                    </a:cubicBezTo>
                    <a:lnTo>
                      <a:pt x="3116701" y="1402949"/>
                    </a:lnTo>
                    <a:lnTo>
                      <a:pt x="3117140" y="1403740"/>
                    </a:lnTo>
                    <a:cubicBezTo>
                      <a:pt x="3119073" y="1407254"/>
                      <a:pt x="3119600" y="1409451"/>
                      <a:pt x="3119951" y="1411559"/>
                    </a:cubicBezTo>
                    <a:lnTo>
                      <a:pt x="3121533" y="1420432"/>
                    </a:lnTo>
                    <a:lnTo>
                      <a:pt x="3112571" y="1419202"/>
                    </a:lnTo>
                    <a:cubicBezTo>
                      <a:pt x="3108267" y="1419027"/>
                      <a:pt x="3106422" y="1416742"/>
                      <a:pt x="3105631" y="1414898"/>
                    </a:cubicBezTo>
                    <a:cubicBezTo>
                      <a:pt x="3104928" y="1413228"/>
                      <a:pt x="3104401" y="1411647"/>
                      <a:pt x="3103874" y="1410066"/>
                    </a:cubicBezTo>
                    <a:lnTo>
                      <a:pt x="3103259" y="1412350"/>
                    </a:lnTo>
                    <a:lnTo>
                      <a:pt x="3101502" y="1410768"/>
                    </a:lnTo>
                    <a:cubicBezTo>
                      <a:pt x="3102468" y="1417885"/>
                      <a:pt x="3103610" y="1425089"/>
                      <a:pt x="3104752" y="1432205"/>
                    </a:cubicBezTo>
                    <a:cubicBezTo>
                      <a:pt x="3104928" y="1433171"/>
                      <a:pt x="3105280" y="1434313"/>
                      <a:pt x="3105719" y="1435455"/>
                    </a:cubicBezTo>
                    <a:cubicBezTo>
                      <a:pt x="3106685" y="1438355"/>
                      <a:pt x="3108179" y="1442659"/>
                      <a:pt x="3106949" y="1447403"/>
                    </a:cubicBezTo>
                    <a:cubicBezTo>
                      <a:pt x="3107212" y="1447316"/>
                      <a:pt x="3107476" y="1447316"/>
                      <a:pt x="3107739" y="1447316"/>
                    </a:cubicBezTo>
                    <a:lnTo>
                      <a:pt x="3121708" y="1445734"/>
                    </a:lnTo>
                    <a:lnTo>
                      <a:pt x="3107212" y="1467522"/>
                    </a:lnTo>
                    <a:cubicBezTo>
                      <a:pt x="3107388" y="1468664"/>
                      <a:pt x="3107564" y="1469806"/>
                      <a:pt x="3107827" y="1470948"/>
                    </a:cubicBezTo>
                    <a:cubicBezTo>
                      <a:pt x="3108706" y="1476483"/>
                      <a:pt x="3109584" y="1481754"/>
                      <a:pt x="3111605" y="1486498"/>
                    </a:cubicBezTo>
                    <a:cubicBezTo>
                      <a:pt x="3111605" y="1486498"/>
                      <a:pt x="3111693" y="1486586"/>
                      <a:pt x="3111693" y="1486674"/>
                    </a:cubicBezTo>
                    <a:cubicBezTo>
                      <a:pt x="3113099" y="1488695"/>
                      <a:pt x="3116525" y="1493351"/>
                      <a:pt x="3114328" y="1498446"/>
                    </a:cubicBezTo>
                    <a:cubicBezTo>
                      <a:pt x="3113889" y="1499501"/>
                      <a:pt x="3113186" y="1500643"/>
                      <a:pt x="3111956" y="1501697"/>
                    </a:cubicBezTo>
                    <a:cubicBezTo>
                      <a:pt x="3112747" y="1504860"/>
                      <a:pt x="3113450" y="1508638"/>
                      <a:pt x="3111869" y="1512152"/>
                    </a:cubicBezTo>
                    <a:cubicBezTo>
                      <a:pt x="3111429" y="1513206"/>
                      <a:pt x="3111605" y="1514260"/>
                      <a:pt x="3112132" y="1516808"/>
                    </a:cubicBezTo>
                    <a:cubicBezTo>
                      <a:pt x="3112659" y="1519268"/>
                      <a:pt x="3113362" y="1522255"/>
                      <a:pt x="3112747" y="1525769"/>
                    </a:cubicBezTo>
                    <a:cubicBezTo>
                      <a:pt x="3112044" y="1529283"/>
                      <a:pt x="3113186" y="1532709"/>
                      <a:pt x="3116437" y="1536751"/>
                    </a:cubicBezTo>
                    <a:cubicBezTo>
                      <a:pt x="3117930" y="1538596"/>
                      <a:pt x="3118458" y="1540968"/>
                      <a:pt x="3118370" y="1543340"/>
                    </a:cubicBezTo>
                    <a:lnTo>
                      <a:pt x="3126716" y="1538332"/>
                    </a:lnTo>
                    <a:lnTo>
                      <a:pt x="3127243" y="1560735"/>
                    </a:lnTo>
                    <a:lnTo>
                      <a:pt x="3121357" y="1561438"/>
                    </a:lnTo>
                    <a:cubicBezTo>
                      <a:pt x="3118282" y="1561789"/>
                      <a:pt x="3115910" y="1561262"/>
                      <a:pt x="3114065" y="1560559"/>
                    </a:cubicBezTo>
                    <a:cubicBezTo>
                      <a:pt x="3114241" y="1565215"/>
                      <a:pt x="3115910" y="1569872"/>
                      <a:pt x="3119336" y="1574616"/>
                    </a:cubicBezTo>
                    <a:cubicBezTo>
                      <a:pt x="3120566" y="1576373"/>
                      <a:pt x="3121093" y="1578218"/>
                      <a:pt x="3121357" y="1579536"/>
                    </a:cubicBezTo>
                    <a:cubicBezTo>
                      <a:pt x="3121445" y="1579887"/>
                      <a:pt x="3121533" y="1580238"/>
                      <a:pt x="3121620" y="1580678"/>
                    </a:cubicBezTo>
                    <a:cubicBezTo>
                      <a:pt x="3122235" y="1583840"/>
                      <a:pt x="3123114" y="1588409"/>
                      <a:pt x="3119775" y="1590957"/>
                    </a:cubicBezTo>
                    <a:lnTo>
                      <a:pt x="3131636" y="1591923"/>
                    </a:lnTo>
                    <a:lnTo>
                      <a:pt x="3133129" y="1595876"/>
                    </a:lnTo>
                    <a:close/>
                    <a:moveTo>
                      <a:pt x="44366" y="1568290"/>
                    </a:moveTo>
                    <a:lnTo>
                      <a:pt x="39007" y="1568905"/>
                    </a:lnTo>
                    <a:cubicBezTo>
                      <a:pt x="39095" y="1569696"/>
                      <a:pt x="39798" y="1571541"/>
                      <a:pt x="41731" y="1572683"/>
                    </a:cubicBezTo>
                    <a:cubicBezTo>
                      <a:pt x="42258" y="1573034"/>
                      <a:pt x="42785" y="1573210"/>
                      <a:pt x="43312" y="1573386"/>
                    </a:cubicBezTo>
                    <a:cubicBezTo>
                      <a:pt x="43839" y="1572156"/>
                      <a:pt x="44454" y="1571102"/>
                      <a:pt x="45069" y="1570047"/>
                    </a:cubicBezTo>
                    <a:lnTo>
                      <a:pt x="44366" y="1568290"/>
                    </a:lnTo>
                    <a:close/>
                    <a:moveTo>
                      <a:pt x="3159837" y="1564513"/>
                    </a:moveTo>
                    <a:cubicBezTo>
                      <a:pt x="3159837" y="1564513"/>
                      <a:pt x="3159925" y="1564600"/>
                      <a:pt x="3159925" y="1564600"/>
                    </a:cubicBezTo>
                    <a:cubicBezTo>
                      <a:pt x="3159925" y="1564600"/>
                      <a:pt x="3159837" y="1564513"/>
                      <a:pt x="3159837" y="1564513"/>
                    </a:cubicBezTo>
                    <a:close/>
                    <a:moveTo>
                      <a:pt x="17659" y="1554849"/>
                    </a:moveTo>
                    <a:lnTo>
                      <a:pt x="32154" y="1564513"/>
                    </a:lnTo>
                    <a:lnTo>
                      <a:pt x="41643" y="1560998"/>
                    </a:lnTo>
                    <a:cubicBezTo>
                      <a:pt x="41906" y="1560911"/>
                      <a:pt x="42258" y="1560823"/>
                      <a:pt x="42521" y="1560735"/>
                    </a:cubicBezTo>
                    <a:cubicBezTo>
                      <a:pt x="39183" y="1558802"/>
                      <a:pt x="37250" y="1554849"/>
                      <a:pt x="37250" y="1550105"/>
                    </a:cubicBezTo>
                    <a:cubicBezTo>
                      <a:pt x="37250" y="1545097"/>
                      <a:pt x="39534" y="1540880"/>
                      <a:pt x="43224" y="1539123"/>
                    </a:cubicBezTo>
                    <a:cubicBezTo>
                      <a:pt x="44015" y="1538771"/>
                      <a:pt x="44718" y="1538508"/>
                      <a:pt x="45420" y="1538420"/>
                    </a:cubicBezTo>
                    <a:cubicBezTo>
                      <a:pt x="45684" y="1537190"/>
                      <a:pt x="46123" y="1536048"/>
                      <a:pt x="46738" y="1535082"/>
                    </a:cubicBezTo>
                    <a:cubicBezTo>
                      <a:pt x="52097" y="1525945"/>
                      <a:pt x="52185" y="1515754"/>
                      <a:pt x="52273" y="1504948"/>
                    </a:cubicBezTo>
                    <a:cubicBezTo>
                      <a:pt x="52273" y="1503015"/>
                      <a:pt x="52273" y="1501082"/>
                      <a:pt x="52361" y="1499149"/>
                    </a:cubicBezTo>
                    <a:cubicBezTo>
                      <a:pt x="52185" y="1499061"/>
                      <a:pt x="52097" y="1498974"/>
                      <a:pt x="51922" y="1498886"/>
                    </a:cubicBezTo>
                    <a:lnTo>
                      <a:pt x="41467" y="1493263"/>
                    </a:lnTo>
                    <a:lnTo>
                      <a:pt x="51834" y="1487465"/>
                    </a:lnTo>
                    <a:cubicBezTo>
                      <a:pt x="52712" y="1487025"/>
                      <a:pt x="52976" y="1486850"/>
                      <a:pt x="53239" y="1482633"/>
                    </a:cubicBezTo>
                    <a:cubicBezTo>
                      <a:pt x="53327" y="1481842"/>
                      <a:pt x="53327" y="1481051"/>
                      <a:pt x="53415" y="1480173"/>
                    </a:cubicBezTo>
                    <a:cubicBezTo>
                      <a:pt x="53767" y="1476395"/>
                      <a:pt x="54469" y="1472705"/>
                      <a:pt x="55260" y="1469191"/>
                    </a:cubicBezTo>
                    <a:cubicBezTo>
                      <a:pt x="55875" y="1466204"/>
                      <a:pt x="56490" y="1463305"/>
                      <a:pt x="56754" y="1460494"/>
                    </a:cubicBezTo>
                    <a:cubicBezTo>
                      <a:pt x="56841" y="1459791"/>
                      <a:pt x="56929" y="1459088"/>
                      <a:pt x="56929" y="1458385"/>
                    </a:cubicBezTo>
                    <a:cubicBezTo>
                      <a:pt x="54909" y="1458561"/>
                      <a:pt x="53415" y="1457858"/>
                      <a:pt x="52537" y="1457331"/>
                    </a:cubicBezTo>
                    <a:cubicBezTo>
                      <a:pt x="50779" y="1456277"/>
                      <a:pt x="49725" y="1454695"/>
                      <a:pt x="49198" y="1452587"/>
                    </a:cubicBezTo>
                    <a:lnTo>
                      <a:pt x="32682" y="1461109"/>
                    </a:lnTo>
                    <a:lnTo>
                      <a:pt x="46299" y="1440287"/>
                    </a:lnTo>
                    <a:cubicBezTo>
                      <a:pt x="46738" y="1439672"/>
                      <a:pt x="47090" y="1439145"/>
                      <a:pt x="47529" y="1438618"/>
                    </a:cubicBezTo>
                    <a:lnTo>
                      <a:pt x="47353" y="1437388"/>
                    </a:lnTo>
                    <a:lnTo>
                      <a:pt x="48144" y="1437915"/>
                    </a:lnTo>
                    <a:cubicBezTo>
                      <a:pt x="51394" y="1434665"/>
                      <a:pt x="55084" y="1434577"/>
                      <a:pt x="56841" y="1434577"/>
                    </a:cubicBezTo>
                    <a:lnTo>
                      <a:pt x="57632" y="1434577"/>
                    </a:lnTo>
                    <a:cubicBezTo>
                      <a:pt x="57632" y="1434489"/>
                      <a:pt x="57720" y="1434489"/>
                      <a:pt x="57720" y="1434401"/>
                    </a:cubicBezTo>
                    <a:cubicBezTo>
                      <a:pt x="60707" y="1428603"/>
                      <a:pt x="61234" y="1422014"/>
                      <a:pt x="61937" y="1414898"/>
                    </a:cubicBezTo>
                    <a:cubicBezTo>
                      <a:pt x="61937" y="1414898"/>
                      <a:pt x="61937" y="1414810"/>
                      <a:pt x="61937" y="1414810"/>
                    </a:cubicBezTo>
                    <a:lnTo>
                      <a:pt x="57632" y="1411910"/>
                    </a:lnTo>
                    <a:lnTo>
                      <a:pt x="54030" y="1413228"/>
                    </a:lnTo>
                    <a:cubicBezTo>
                      <a:pt x="50692" y="1414458"/>
                      <a:pt x="48320" y="1413492"/>
                      <a:pt x="47177" y="1412789"/>
                    </a:cubicBezTo>
                    <a:cubicBezTo>
                      <a:pt x="45157" y="1411559"/>
                      <a:pt x="44015" y="1409538"/>
                      <a:pt x="43663" y="1406815"/>
                    </a:cubicBezTo>
                    <a:lnTo>
                      <a:pt x="43136" y="1402335"/>
                    </a:lnTo>
                    <a:lnTo>
                      <a:pt x="40061" y="1400314"/>
                    </a:lnTo>
                    <a:lnTo>
                      <a:pt x="42785" y="1399260"/>
                    </a:lnTo>
                    <a:lnTo>
                      <a:pt x="42082" y="1392846"/>
                    </a:lnTo>
                    <a:lnTo>
                      <a:pt x="48495" y="1397063"/>
                    </a:lnTo>
                    <a:lnTo>
                      <a:pt x="52097" y="1395745"/>
                    </a:lnTo>
                    <a:cubicBezTo>
                      <a:pt x="53942" y="1395043"/>
                      <a:pt x="55524" y="1395043"/>
                      <a:pt x="56754" y="1395306"/>
                    </a:cubicBezTo>
                    <a:cubicBezTo>
                      <a:pt x="56051" y="1393110"/>
                      <a:pt x="54909" y="1389771"/>
                      <a:pt x="56666" y="1386345"/>
                    </a:cubicBezTo>
                    <a:cubicBezTo>
                      <a:pt x="57896" y="1383885"/>
                      <a:pt x="59653" y="1382216"/>
                      <a:pt x="61146" y="1380810"/>
                    </a:cubicBezTo>
                    <a:cubicBezTo>
                      <a:pt x="61937" y="1380107"/>
                      <a:pt x="62640" y="1379405"/>
                      <a:pt x="62991" y="1378790"/>
                    </a:cubicBezTo>
                    <a:cubicBezTo>
                      <a:pt x="63694" y="1377735"/>
                      <a:pt x="64573" y="1376681"/>
                      <a:pt x="65363" y="1375627"/>
                    </a:cubicBezTo>
                    <a:cubicBezTo>
                      <a:pt x="66154" y="1374573"/>
                      <a:pt x="67384" y="1373079"/>
                      <a:pt x="68087" y="1372025"/>
                    </a:cubicBezTo>
                    <a:cubicBezTo>
                      <a:pt x="67735" y="1371234"/>
                      <a:pt x="67472" y="1370356"/>
                      <a:pt x="67296" y="1369565"/>
                    </a:cubicBezTo>
                    <a:lnTo>
                      <a:pt x="60004" y="1374309"/>
                    </a:lnTo>
                    <a:lnTo>
                      <a:pt x="54381" y="1353048"/>
                    </a:lnTo>
                    <a:lnTo>
                      <a:pt x="60268" y="1351116"/>
                    </a:lnTo>
                    <a:cubicBezTo>
                      <a:pt x="61498" y="1350676"/>
                      <a:pt x="64485" y="1349710"/>
                      <a:pt x="67560" y="1350413"/>
                    </a:cubicBezTo>
                    <a:cubicBezTo>
                      <a:pt x="68350" y="1347426"/>
                      <a:pt x="69317" y="1344615"/>
                      <a:pt x="70283" y="1341891"/>
                    </a:cubicBezTo>
                    <a:cubicBezTo>
                      <a:pt x="70722" y="1340661"/>
                      <a:pt x="71162" y="1339519"/>
                      <a:pt x="71513" y="1338289"/>
                    </a:cubicBezTo>
                    <a:cubicBezTo>
                      <a:pt x="73006" y="1333809"/>
                      <a:pt x="74236" y="1329152"/>
                      <a:pt x="75291" y="1324408"/>
                    </a:cubicBezTo>
                    <a:lnTo>
                      <a:pt x="73006" y="1326692"/>
                    </a:lnTo>
                    <a:lnTo>
                      <a:pt x="72392" y="1311406"/>
                    </a:lnTo>
                    <a:cubicBezTo>
                      <a:pt x="72392" y="1310879"/>
                      <a:pt x="72304" y="1310264"/>
                      <a:pt x="72216" y="1309737"/>
                    </a:cubicBezTo>
                    <a:cubicBezTo>
                      <a:pt x="71952" y="1307628"/>
                      <a:pt x="71689" y="1304905"/>
                      <a:pt x="72567" y="1302093"/>
                    </a:cubicBezTo>
                    <a:cubicBezTo>
                      <a:pt x="74236" y="1297086"/>
                      <a:pt x="76696" y="1293484"/>
                      <a:pt x="79771" y="1291463"/>
                    </a:cubicBezTo>
                    <a:cubicBezTo>
                      <a:pt x="81440" y="1290409"/>
                      <a:pt x="81704" y="1289354"/>
                      <a:pt x="81704" y="1284347"/>
                    </a:cubicBezTo>
                    <a:cubicBezTo>
                      <a:pt x="81704" y="1284171"/>
                      <a:pt x="81704" y="1283995"/>
                      <a:pt x="81704" y="1283908"/>
                    </a:cubicBezTo>
                    <a:lnTo>
                      <a:pt x="65363" y="1279251"/>
                    </a:lnTo>
                    <a:lnTo>
                      <a:pt x="78453" y="1266161"/>
                    </a:lnTo>
                    <a:lnTo>
                      <a:pt x="81704" y="1267040"/>
                    </a:lnTo>
                    <a:cubicBezTo>
                      <a:pt x="82407" y="1262383"/>
                      <a:pt x="85921" y="1258606"/>
                      <a:pt x="87942" y="1256585"/>
                    </a:cubicBezTo>
                    <a:lnTo>
                      <a:pt x="88469" y="1255970"/>
                    </a:lnTo>
                    <a:cubicBezTo>
                      <a:pt x="88557" y="1255707"/>
                      <a:pt x="88732" y="1255179"/>
                      <a:pt x="88820" y="1254828"/>
                    </a:cubicBezTo>
                    <a:cubicBezTo>
                      <a:pt x="89172" y="1253510"/>
                      <a:pt x="89611" y="1251841"/>
                      <a:pt x="90577" y="1250172"/>
                    </a:cubicBezTo>
                    <a:cubicBezTo>
                      <a:pt x="91895" y="1247888"/>
                      <a:pt x="91983" y="1244813"/>
                      <a:pt x="92159" y="1241211"/>
                    </a:cubicBezTo>
                    <a:cubicBezTo>
                      <a:pt x="92334" y="1238048"/>
                      <a:pt x="92510" y="1234534"/>
                      <a:pt x="93564" y="1231020"/>
                    </a:cubicBezTo>
                    <a:lnTo>
                      <a:pt x="87415" y="1230932"/>
                    </a:lnTo>
                    <a:lnTo>
                      <a:pt x="90929" y="1222059"/>
                    </a:lnTo>
                    <a:cubicBezTo>
                      <a:pt x="91017" y="1221883"/>
                      <a:pt x="91017" y="1221795"/>
                      <a:pt x="91104" y="1221619"/>
                    </a:cubicBezTo>
                    <a:cubicBezTo>
                      <a:pt x="91104" y="1221619"/>
                      <a:pt x="91104" y="1221619"/>
                      <a:pt x="91104" y="1221531"/>
                    </a:cubicBezTo>
                    <a:lnTo>
                      <a:pt x="65978" y="1213010"/>
                    </a:lnTo>
                    <a:cubicBezTo>
                      <a:pt x="65715" y="1215294"/>
                      <a:pt x="65451" y="1217578"/>
                      <a:pt x="65451" y="1219950"/>
                    </a:cubicBezTo>
                    <a:cubicBezTo>
                      <a:pt x="65451" y="1221004"/>
                      <a:pt x="65451" y="1222322"/>
                      <a:pt x="65451" y="1223640"/>
                    </a:cubicBezTo>
                    <a:cubicBezTo>
                      <a:pt x="65627" y="1229702"/>
                      <a:pt x="65890" y="1239454"/>
                      <a:pt x="57720" y="1245867"/>
                    </a:cubicBezTo>
                    <a:cubicBezTo>
                      <a:pt x="56929" y="1249557"/>
                      <a:pt x="56226" y="1253334"/>
                      <a:pt x="55611" y="1257024"/>
                    </a:cubicBezTo>
                    <a:cubicBezTo>
                      <a:pt x="53679" y="1267391"/>
                      <a:pt x="51746" y="1278109"/>
                      <a:pt x="47705" y="1288564"/>
                    </a:cubicBezTo>
                    <a:cubicBezTo>
                      <a:pt x="47265" y="1289618"/>
                      <a:pt x="47002" y="1290672"/>
                      <a:pt x="46738" y="1291814"/>
                    </a:cubicBezTo>
                    <a:lnTo>
                      <a:pt x="54206" y="1288476"/>
                    </a:lnTo>
                    <a:cubicBezTo>
                      <a:pt x="58247" y="1286719"/>
                      <a:pt x="60795" y="1286982"/>
                      <a:pt x="62815" y="1287422"/>
                    </a:cubicBezTo>
                    <a:lnTo>
                      <a:pt x="69668" y="1288827"/>
                    </a:lnTo>
                    <a:lnTo>
                      <a:pt x="67735" y="1296119"/>
                    </a:lnTo>
                    <a:cubicBezTo>
                      <a:pt x="65978" y="1302884"/>
                      <a:pt x="60795" y="1302093"/>
                      <a:pt x="59741" y="1301918"/>
                    </a:cubicBezTo>
                    <a:cubicBezTo>
                      <a:pt x="58423" y="1301654"/>
                      <a:pt x="57105" y="1301303"/>
                      <a:pt x="55787" y="1300951"/>
                    </a:cubicBezTo>
                    <a:lnTo>
                      <a:pt x="45860" y="1298403"/>
                    </a:lnTo>
                    <a:cubicBezTo>
                      <a:pt x="45684" y="1300775"/>
                      <a:pt x="45596" y="1303235"/>
                      <a:pt x="45596" y="1305783"/>
                    </a:cubicBezTo>
                    <a:cubicBezTo>
                      <a:pt x="45508" y="1309034"/>
                      <a:pt x="45420" y="1312460"/>
                      <a:pt x="45069" y="1315799"/>
                    </a:cubicBezTo>
                    <a:cubicBezTo>
                      <a:pt x="44718" y="1319049"/>
                      <a:pt x="44278" y="1322827"/>
                      <a:pt x="43224" y="1326692"/>
                    </a:cubicBezTo>
                    <a:cubicBezTo>
                      <a:pt x="41906" y="1331524"/>
                      <a:pt x="40501" y="1336444"/>
                      <a:pt x="39183" y="1341188"/>
                    </a:cubicBezTo>
                    <a:cubicBezTo>
                      <a:pt x="38041" y="1345230"/>
                      <a:pt x="36899" y="1349359"/>
                      <a:pt x="35756" y="1353400"/>
                    </a:cubicBezTo>
                    <a:cubicBezTo>
                      <a:pt x="35932" y="1353663"/>
                      <a:pt x="36108" y="1354015"/>
                      <a:pt x="36284" y="1354366"/>
                    </a:cubicBezTo>
                    <a:cubicBezTo>
                      <a:pt x="38568" y="1359286"/>
                      <a:pt x="40764" y="1364118"/>
                      <a:pt x="42785" y="1368774"/>
                    </a:cubicBezTo>
                    <a:cubicBezTo>
                      <a:pt x="43312" y="1370004"/>
                      <a:pt x="43575" y="1371058"/>
                      <a:pt x="43751" y="1371937"/>
                    </a:cubicBezTo>
                    <a:cubicBezTo>
                      <a:pt x="43839" y="1372113"/>
                      <a:pt x="43839" y="1372376"/>
                      <a:pt x="43927" y="1372552"/>
                    </a:cubicBezTo>
                    <a:lnTo>
                      <a:pt x="46299" y="1381689"/>
                    </a:lnTo>
                    <a:lnTo>
                      <a:pt x="36899" y="1380722"/>
                    </a:lnTo>
                    <a:cubicBezTo>
                      <a:pt x="36811" y="1380722"/>
                      <a:pt x="36635" y="1380722"/>
                      <a:pt x="36459" y="1380722"/>
                    </a:cubicBezTo>
                    <a:cubicBezTo>
                      <a:pt x="35405" y="1380722"/>
                      <a:pt x="33648" y="1380722"/>
                      <a:pt x="31803" y="1380020"/>
                    </a:cubicBezTo>
                    <a:cubicBezTo>
                      <a:pt x="31452" y="1383182"/>
                      <a:pt x="31188" y="1386433"/>
                      <a:pt x="30925" y="1389596"/>
                    </a:cubicBezTo>
                    <a:cubicBezTo>
                      <a:pt x="30485" y="1395218"/>
                      <a:pt x="29958" y="1401017"/>
                      <a:pt x="29167" y="1406815"/>
                    </a:cubicBezTo>
                    <a:cubicBezTo>
                      <a:pt x="28465" y="1411647"/>
                      <a:pt x="27410" y="1416391"/>
                      <a:pt x="26444" y="1420959"/>
                    </a:cubicBezTo>
                    <a:cubicBezTo>
                      <a:pt x="25565" y="1424913"/>
                      <a:pt x="24775" y="1428603"/>
                      <a:pt x="24160" y="1432293"/>
                    </a:cubicBezTo>
                    <a:cubicBezTo>
                      <a:pt x="24072" y="1433083"/>
                      <a:pt x="24423" y="1434752"/>
                      <a:pt x="24687" y="1436158"/>
                    </a:cubicBezTo>
                    <a:cubicBezTo>
                      <a:pt x="24863" y="1437037"/>
                      <a:pt x="25038" y="1437915"/>
                      <a:pt x="25214" y="1438794"/>
                    </a:cubicBezTo>
                    <a:cubicBezTo>
                      <a:pt x="25214" y="1438969"/>
                      <a:pt x="25478" y="1439584"/>
                      <a:pt x="25653" y="1439936"/>
                    </a:cubicBezTo>
                    <a:cubicBezTo>
                      <a:pt x="26444" y="1442044"/>
                      <a:pt x="27674" y="1445471"/>
                      <a:pt x="25741" y="1448897"/>
                    </a:cubicBezTo>
                    <a:cubicBezTo>
                      <a:pt x="23369" y="1453202"/>
                      <a:pt x="23193" y="1458209"/>
                      <a:pt x="22930" y="1464008"/>
                    </a:cubicBezTo>
                    <a:cubicBezTo>
                      <a:pt x="22754" y="1469806"/>
                      <a:pt x="22491" y="1476220"/>
                      <a:pt x="19767" y="1482457"/>
                    </a:cubicBezTo>
                    <a:lnTo>
                      <a:pt x="24687" y="1477098"/>
                    </a:lnTo>
                    <a:lnTo>
                      <a:pt x="26883" y="1476659"/>
                    </a:lnTo>
                    <a:cubicBezTo>
                      <a:pt x="31979" y="1475692"/>
                      <a:pt x="35317" y="1476747"/>
                      <a:pt x="37865" y="1477449"/>
                    </a:cubicBezTo>
                    <a:lnTo>
                      <a:pt x="49286" y="1480876"/>
                    </a:lnTo>
                    <a:lnTo>
                      <a:pt x="40237" y="1488695"/>
                    </a:lnTo>
                    <a:cubicBezTo>
                      <a:pt x="39710" y="1489134"/>
                      <a:pt x="39183" y="1489573"/>
                      <a:pt x="38656" y="1490100"/>
                    </a:cubicBezTo>
                    <a:cubicBezTo>
                      <a:pt x="37601" y="1490979"/>
                      <a:pt x="36547" y="1491857"/>
                      <a:pt x="35669" y="1492736"/>
                    </a:cubicBezTo>
                    <a:cubicBezTo>
                      <a:pt x="33297" y="1495020"/>
                      <a:pt x="30749" y="1495987"/>
                      <a:pt x="28113" y="1495635"/>
                    </a:cubicBezTo>
                    <a:cubicBezTo>
                      <a:pt x="25038" y="1495284"/>
                      <a:pt x="23193" y="1493263"/>
                      <a:pt x="22227" y="1491857"/>
                    </a:cubicBezTo>
                    <a:lnTo>
                      <a:pt x="20119" y="1491418"/>
                    </a:lnTo>
                    <a:cubicBezTo>
                      <a:pt x="20119" y="1492560"/>
                      <a:pt x="20119" y="1493702"/>
                      <a:pt x="20119" y="1494757"/>
                    </a:cubicBezTo>
                    <a:cubicBezTo>
                      <a:pt x="20206" y="1502751"/>
                      <a:pt x="20206" y="1511097"/>
                      <a:pt x="19679" y="1519268"/>
                    </a:cubicBezTo>
                    <a:cubicBezTo>
                      <a:pt x="19416" y="1523309"/>
                      <a:pt x="18713" y="1527350"/>
                      <a:pt x="18010" y="1531216"/>
                    </a:cubicBezTo>
                    <a:cubicBezTo>
                      <a:pt x="16956" y="1537190"/>
                      <a:pt x="15902" y="1542813"/>
                      <a:pt x="16780" y="1547645"/>
                    </a:cubicBezTo>
                    <a:cubicBezTo>
                      <a:pt x="17307" y="1550192"/>
                      <a:pt x="17571" y="1552564"/>
                      <a:pt x="17659" y="1554849"/>
                    </a:cubicBezTo>
                    <a:close/>
                    <a:moveTo>
                      <a:pt x="19591" y="1558187"/>
                    </a:moveTo>
                    <a:cubicBezTo>
                      <a:pt x="18976" y="1558187"/>
                      <a:pt x="18361" y="1558275"/>
                      <a:pt x="18010" y="1558451"/>
                    </a:cubicBezTo>
                    <a:lnTo>
                      <a:pt x="19855" y="1563370"/>
                    </a:lnTo>
                    <a:lnTo>
                      <a:pt x="25214" y="1562755"/>
                    </a:lnTo>
                    <a:cubicBezTo>
                      <a:pt x="25126" y="1561965"/>
                      <a:pt x="24423" y="1560120"/>
                      <a:pt x="22491" y="1558978"/>
                    </a:cubicBezTo>
                    <a:cubicBezTo>
                      <a:pt x="21524" y="1558363"/>
                      <a:pt x="20470" y="1558187"/>
                      <a:pt x="19591" y="1558187"/>
                    </a:cubicBezTo>
                    <a:close/>
                    <a:moveTo>
                      <a:pt x="58071" y="1541583"/>
                    </a:moveTo>
                    <a:cubicBezTo>
                      <a:pt x="58071" y="1541583"/>
                      <a:pt x="58071" y="1541583"/>
                      <a:pt x="58071" y="1541583"/>
                    </a:cubicBezTo>
                    <a:cubicBezTo>
                      <a:pt x="58071" y="1541583"/>
                      <a:pt x="58071" y="1541583"/>
                      <a:pt x="58071" y="1541583"/>
                    </a:cubicBezTo>
                    <a:close/>
                    <a:moveTo>
                      <a:pt x="3135150" y="1509253"/>
                    </a:moveTo>
                    <a:cubicBezTo>
                      <a:pt x="3134095" y="1509604"/>
                      <a:pt x="3132514" y="1511185"/>
                      <a:pt x="3132426" y="1513118"/>
                    </a:cubicBezTo>
                    <a:lnTo>
                      <a:pt x="3138313" y="1513382"/>
                    </a:lnTo>
                    <a:lnTo>
                      <a:pt x="3141212" y="1512591"/>
                    </a:lnTo>
                    <a:cubicBezTo>
                      <a:pt x="3141212" y="1512327"/>
                      <a:pt x="3141212" y="1511976"/>
                      <a:pt x="3141300" y="1511712"/>
                    </a:cubicBezTo>
                    <a:cubicBezTo>
                      <a:pt x="3139982" y="1510043"/>
                      <a:pt x="3137698" y="1508813"/>
                      <a:pt x="3135150" y="1509253"/>
                    </a:cubicBezTo>
                    <a:close/>
                    <a:moveTo>
                      <a:pt x="3099657" y="1507759"/>
                    </a:moveTo>
                    <a:cubicBezTo>
                      <a:pt x="3099657" y="1507759"/>
                      <a:pt x="3099657" y="1507759"/>
                      <a:pt x="3099657" y="1507759"/>
                    </a:cubicBezTo>
                    <a:lnTo>
                      <a:pt x="3099657" y="1507759"/>
                    </a:lnTo>
                    <a:close/>
                    <a:moveTo>
                      <a:pt x="3108706" y="1455310"/>
                    </a:moveTo>
                    <a:lnTo>
                      <a:pt x="3109321" y="1460669"/>
                    </a:lnTo>
                    <a:cubicBezTo>
                      <a:pt x="3110112" y="1460581"/>
                      <a:pt x="3111956" y="1459879"/>
                      <a:pt x="3113099" y="1457946"/>
                    </a:cubicBezTo>
                    <a:cubicBezTo>
                      <a:pt x="3114241" y="1456101"/>
                      <a:pt x="3113977" y="1454256"/>
                      <a:pt x="3113713" y="1453378"/>
                    </a:cubicBezTo>
                    <a:lnTo>
                      <a:pt x="3108706" y="1455310"/>
                    </a:lnTo>
                    <a:close/>
                    <a:moveTo>
                      <a:pt x="56051" y="1449073"/>
                    </a:moveTo>
                    <a:lnTo>
                      <a:pt x="56578" y="1450566"/>
                    </a:lnTo>
                    <a:lnTo>
                      <a:pt x="57105" y="1450478"/>
                    </a:lnTo>
                    <a:cubicBezTo>
                      <a:pt x="57105" y="1449776"/>
                      <a:pt x="57105" y="1449161"/>
                      <a:pt x="57105" y="1448458"/>
                    </a:cubicBezTo>
                    <a:lnTo>
                      <a:pt x="56051" y="1449073"/>
                    </a:lnTo>
                    <a:close/>
                    <a:moveTo>
                      <a:pt x="57017" y="1447403"/>
                    </a:moveTo>
                    <a:lnTo>
                      <a:pt x="57017" y="1447579"/>
                    </a:lnTo>
                    <a:cubicBezTo>
                      <a:pt x="57017" y="1447579"/>
                      <a:pt x="57105" y="1447491"/>
                      <a:pt x="57105" y="1447491"/>
                    </a:cubicBezTo>
                    <a:cubicBezTo>
                      <a:pt x="57105" y="1447491"/>
                      <a:pt x="57105" y="1447491"/>
                      <a:pt x="57105" y="1447403"/>
                    </a:cubicBezTo>
                    <a:lnTo>
                      <a:pt x="57017" y="1447403"/>
                    </a:lnTo>
                    <a:close/>
                    <a:moveTo>
                      <a:pt x="3112659" y="1419466"/>
                    </a:moveTo>
                    <a:cubicBezTo>
                      <a:pt x="3112659" y="1419466"/>
                      <a:pt x="3112659" y="1419466"/>
                      <a:pt x="3112659" y="1419466"/>
                    </a:cubicBezTo>
                    <a:lnTo>
                      <a:pt x="3112659" y="1419466"/>
                    </a:lnTo>
                    <a:close/>
                    <a:moveTo>
                      <a:pt x="62728" y="1404531"/>
                    </a:moveTo>
                    <a:lnTo>
                      <a:pt x="62903" y="1406112"/>
                    </a:lnTo>
                    <a:cubicBezTo>
                      <a:pt x="62991" y="1405409"/>
                      <a:pt x="63079" y="1404794"/>
                      <a:pt x="63255" y="1404092"/>
                    </a:cubicBezTo>
                    <a:lnTo>
                      <a:pt x="62728" y="1404531"/>
                    </a:lnTo>
                    <a:close/>
                    <a:moveTo>
                      <a:pt x="50428" y="1403652"/>
                    </a:moveTo>
                    <a:lnTo>
                      <a:pt x="51307" y="1406024"/>
                    </a:lnTo>
                    <a:lnTo>
                      <a:pt x="55699" y="1405497"/>
                    </a:lnTo>
                    <a:lnTo>
                      <a:pt x="54821" y="1403125"/>
                    </a:lnTo>
                    <a:lnTo>
                      <a:pt x="50428" y="1403652"/>
                    </a:lnTo>
                    <a:close/>
                    <a:moveTo>
                      <a:pt x="3136292" y="1378350"/>
                    </a:moveTo>
                    <a:lnTo>
                      <a:pt x="3136292" y="1378350"/>
                    </a:lnTo>
                    <a:lnTo>
                      <a:pt x="3136292" y="1378350"/>
                    </a:lnTo>
                    <a:close/>
                    <a:moveTo>
                      <a:pt x="3098075" y="1365612"/>
                    </a:moveTo>
                    <a:cubicBezTo>
                      <a:pt x="3098339" y="1365699"/>
                      <a:pt x="3098603" y="1365787"/>
                      <a:pt x="3098866" y="1365875"/>
                    </a:cubicBezTo>
                    <a:cubicBezTo>
                      <a:pt x="3099481" y="1365963"/>
                      <a:pt x="3100008" y="1365963"/>
                      <a:pt x="3100448" y="1365875"/>
                    </a:cubicBezTo>
                    <a:lnTo>
                      <a:pt x="3098251" y="1364382"/>
                    </a:lnTo>
                    <a:cubicBezTo>
                      <a:pt x="3098163" y="1364821"/>
                      <a:pt x="3098075" y="1365260"/>
                      <a:pt x="3098075" y="1365612"/>
                    </a:cubicBezTo>
                    <a:close/>
                    <a:moveTo>
                      <a:pt x="3101941" y="1365348"/>
                    </a:moveTo>
                    <a:lnTo>
                      <a:pt x="3101941" y="1365348"/>
                    </a:lnTo>
                    <a:lnTo>
                      <a:pt x="3101941" y="1365348"/>
                    </a:lnTo>
                    <a:close/>
                    <a:moveTo>
                      <a:pt x="3098515" y="1362976"/>
                    </a:moveTo>
                    <a:lnTo>
                      <a:pt x="3102205" y="1363327"/>
                    </a:lnTo>
                    <a:cubicBezTo>
                      <a:pt x="3102029" y="1362712"/>
                      <a:pt x="3101502" y="1361570"/>
                      <a:pt x="3100272" y="1360867"/>
                    </a:cubicBezTo>
                    <a:cubicBezTo>
                      <a:pt x="3099833" y="1360604"/>
                      <a:pt x="3099393" y="1360428"/>
                      <a:pt x="3099042" y="1360340"/>
                    </a:cubicBezTo>
                    <a:cubicBezTo>
                      <a:pt x="3098954" y="1361043"/>
                      <a:pt x="3098778" y="1361834"/>
                      <a:pt x="3098691" y="1362537"/>
                    </a:cubicBezTo>
                    <a:cubicBezTo>
                      <a:pt x="3098603" y="1362625"/>
                      <a:pt x="3098515" y="1362800"/>
                      <a:pt x="3098515" y="1362976"/>
                    </a:cubicBezTo>
                    <a:close/>
                    <a:moveTo>
                      <a:pt x="61058" y="1359725"/>
                    </a:moveTo>
                    <a:cubicBezTo>
                      <a:pt x="61146" y="1360340"/>
                      <a:pt x="61586" y="1361307"/>
                      <a:pt x="62464" y="1362097"/>
                    </a:cubicBezTo>
                    <a:cubicBezTo>
                      <a:pt x="62640" y="1362273"/>
                      <a:pt x="62903" y="1362449"/>
                      <a:pt x="63079" y="1362625"/>
                    </a:cubicBezTo>
                    <a:lnTo>
                      <a:pt x="61058" y="1359550"/>
                    </a:lnTo>
                    <a:cubicBezTo>
                      <a:pt x="61146" y="1359637"/>
                      <a:pt x="61146" y="1359637"/>
                      <a:pt x="61058" y="1359725"/>
                    </a:cubicBezTo>
                    <a:close/>
                    <a:moveTo>
                      <a:pt x="60883" y="1360780"/>
                    </a:moveTo>
                    <a:cubicBezTo>
                      <a:pt x="60883" y="1360780"/>
                      <a:pt x="60883" y="1360867"/>
                      <a:pt x="60883" y="1360867"/>
                    </a:cubicBezTo>
                    <a:lnTo>
                      <a:pt x="60883" y="1360780"/>
                    </a:lnTo>
                    <a:close/>
                    <a:moveTo>
                      <a:pt x="55524" y="1292166"/>
                    </a:moveTo>
                    <a:lnTo>
                      <a:pt x="57456" y="1292693"/>
                    </a:lnTo>
                    <a:lnTo>
                      <a:pt x="58247" y="1289530"/>
                    </a:lnTo>
                    <a:cubicBezTo>
                      <a:pt x="57105" y="1290233"/>
                      <a:pt x="56139" y="1291112"/>
                      <a:pt x="55524" y="1292166"/>
                    </a:cubicBezTo>
                    <a:close/>
                    <a:moveTo>
                      <a:pt x="62288" y="1289003"/>
                    </a:moveTo>
                    <a:cubicBezTo>
                      <a:pt x="62376" y="1289003"/>
                      <a:pt x="62376" y="1289003"/>
                      <a:pt x="62464" y="1289003"/>
                    </a:cubicBezTo>
                    <a:cubicBezTo>
                      <a:pt x="62376" y="1289003"/>
                      <a:pt x="62376" y="1289003"/>
                      <a:pt x="62288" y="1289003"/>
                    </a:cubicBezTo>
                    <a:close/>
                    <a:moveTo>
                      <a:pt x="3082262" y="1283293"/>
                    </a:moveTo>
                    <a:cubicBezTo>
                      <a:pt x="3082701" y="1283468"/>
                      <a:pt x="3084195" y="1283995"/>
                      <a:pt x="3086040" y="1283293"/>
                    </a:cubicBezTo>
                    <a:cubicBezTo>
                      <a:pt x="3087709" y="1282678"/>
                      <a:pt x="3088499" y="1281536"/>
                      <a:pt x="3088675" y="1281184"/>
                    </a:cubicBezTo>
                    <a:lnTo>
                      <a:pt x="3084195" y="1279427"/>
                    </a:lnTo>
                    <a:lnTo>
                      <a:pt x="3082262" y="1283293"/>
                    </a:lnTo>
                    <a:close/>
                    <a:moveTo>
                      <a:pt x="75906" y="1277494"/>
                    </a:moveTo>
                    <a:cubicBezTo>
                      <a:pt x="76433" y="1278461"/>
                      <a:pt x="77487" y="1279427"/>
                      <a:pt x="78893" y="1279866"/>
                    </a:cubicBezTo>
                    <a:lnTo>
                      <a:pt x="79508" y="1277582"/>
                    </a:lnTo>
                    <a:lnTo>
                      <a:pt x="79332" y="1277406"/>
                    </a:lnTo>
                    <a:lnTo>
                      <a:pt x="75906" y="1277494"/>
                    </a:lnTo>
                    <a:close/>
                    <a:moveTo>
                      <a:pt x="88557" y="1256234"/>
                    </a:moveTo>
                    <a:cubicBezTo>
                      <a:pt x="88557" y="1256234"/>
                      <a:pt x="88557" y="1256234"/>
                      <a:pt x="88557" y="1256234"/>
                    </a:cubicBezTo>
                    <a:cubicBezTo>
                      <a:pt x="88557" y="1256234"/>
                      <a:pt x="88557" y="1256234"/>
                      <a:pt x="88557" y="1256234"/>
                    </a:cubicBezTo>
                    <a:close/>
                    <a:moveTo>
                      <a:pt x="3095528" y="1240332"/>
                    </a:moveTo>
                    <a:lnTo>
                      <a:pt x="3096143" y="1245691"/>
                    </a:lnTo>
                    <a:cubicBezTo>
                      <a:pt x="3096934" y="1245603"/>
                      <a:pt x="3098778" y="1244900"/>
                      <a:pt x="3099920" y="1242968"/>
                    </a:cubicBezTo>
                    <a:cubicBezTo>
                      <a:pt x="3101063" y="1241123"/>
                      <a:pt x="3100799" y="1239278"/>
                      <a:pt x="3100535" y="1238399"/>
                    </a:cubicBezTo>
                    <a:lnTo>
                      <a:pt x="3095528" y="1240332"/>
                    </a:lnTo>
                    <a:close/>
                    <a:moveTo>
                      <a:pt x="81440" y="1194121"/>
                    </a:moveTo>
                    <a:lnTo>
                      <a:pt x="85130" y="1200886"/>
                    </a:lnTo>
                    <a:cubicBezTo>
                      <a:pt x="87327" y="1205015"/>
                      <a:pt x="88029" y="1207738"/>
                      <a:pt x="88644" y="1209935"/>
                    </a:cubicBezTo>
                    <a:lnTo>
                      <a:pt x="91456" y="1221004"/>
                    </a:lnTo>
                    <a:cubicBezTo>
                      <a:pt x="91807" y="1220038"/>
                      <a:pt x="92246" y="1218808"/>
                      <a:pt x="93301" y="1217578"/>
                    </a:cubicBezTo>
                    <a:cubicBezTo>
                      <a:pt x="94179" y="1216436"/>
                      <a:pt x="95233" y="1215469"/>
                      <a:pt x="96024" y="1214679"/>
                    </a:cubicBezTo>
                    <a:cubicBezTo>
                      <a:pt x="96727" y="1213976"/>
                      <a:pt x="97781" y="1212922"/>
                      <a:pt x="98045" y="1212482"/>
                    </a:cubicBezTo>
                    <a:cubicBezTo>
                      <a:pt x="101383" y="1204224"/>
                      <a:pt x="104458" y="1195615"/>
                      <a:pt x="107445" y="1187356"/>
                    </a:cubicBezTo>
                    <a:cubicBezTo>
                      <a:pt x="108236" y="1185248"/>
                      <a:pt x="108939" y="1183051"/>
                      <a:pt x="109729" y="1180943"/>
                    </a:cubicBezTo>
                    <a:cubicBezTo>
                      <a:pt x="109817" y="1180767"/>
                      <a:pt x="109905" y="1180504"/>
                      <a:pt x="109993" y="1180328"/>
                    </a:cubicBezTo>
                    <a:cubicBezTo>
                      <a:pt x="107621" y="1179010"/>
                      <a:pt x="105864" y="1176462"/>
                      <a:pt x="105337" y="1173387"/>
                    </a:cubicBezTo>
                    <a:cubicBezTo>
                      <a:pt x="104546" y="1168643"/>
                      <a:pt x="106918" y="1164075"/>
                      <a:pt x="111486" y="1161439"/>
                    </a:cubicBezTo>
                    <a:cubicBezTo>
                      <a:pt x="113507" y="1160209"/>
                      <a:pt x="115616" y="1157837"/>
                      <a:pt x="116231" y="1155905"/>
                    </a:cubicBezTo>
                    <a:cubicBezTo>
                      <a:pt x="116933" y="1153708"/>
                      <a:pt x="117285" y="1151336"/>
                      <a:pt x="117548" y="1148788"/>
                    </a:cubicBezTo>
                    <a:lnTo>
                      <a:pt x="117373" y="1148964"/>
                    </a:lnTo>
                    <a:lnTo>
                      <a:pt x="106303" y="1157047"/>
                    </a:lnTo>
                    <a:lnTo>
                      <a:pt x="106918" y="1143342"/>
                    </a:lnTo>
                    <a:cubicBezTo>
                      <a:pt x="107182" y="1137982"/>
                      <a:pt x="110432" y="1135171"/>
                      <a:pt x="112189" y="1133765"/>
                    </a:cubicBezTo>
                    <a:lnTo>
                      <a:pt x="118690" y="1128319"/>
                    </a:lnTo>
                    <a:lnTo>
                      <a:pt x="120096" y="1131218"/>
                    </a:lnTo>
                    <a:cubicBezTo>
                      <a:pt x="121326" y="1127440"/>
                      <a:pt x="123259" y="1123662"/>
                      <a:pt x="126509" y="1120236"/>
                    </a:cubicBezTo>
                    <a:cubicBezTo>
                      <a:pt x="126509" y="1118742"/>
                      <a:pt x="126773" y="1116898"/>
                      <a:pt x="128091" y="1115228"/>
                    </a:cubicBezTo>
                    <a:cubicBezTo>
                      <a:pt x="130024" y="1112768"/>
                      <a:pt x="130639" y="1109342"/>
                      <a:pt x="131429" y="1105301"/>
                    </a:cubicBezTo>
                    <a:cubicBezTo>
                      <a:pt x="131605" y="1104247"/>
                      <a:pt x="131781" y="1103192"/>
                      <a:pt x="132044" y="1102050"/>
                    </a:cubicBezTo>
                    <a:lnTo>
                      <a:pt x="118690" y="1109254"/>
                    </a:lnTo>
                    <a:lnTo>
                      <a:pt x="125631" y="1097130"/>
                    </a:lnTo>
                    <a:cubicBezTo>
                      <a:pt x="125367" y="1096428"/>
                      <a:pt x="125192" y="1095637"/>
                      <a:pt x="125104" y="1094758"/>
                    </a:cubicBezTo>
                    <a:lnTo>
                      <a:pt x="123874" y="1083337"/>
                    </a:lnTo>
                    <a:cubicBezTo>
                      <a:pt x="123171" y="1083601"/>
                      <a:pt x="122468" y="1083865"/>
                      <a:pt x="121590" y="1084128"/>
                    </a:cubicBezTo>
                    <a:cubicBezTo>
                      <a:pt x="116582" y="1085270"/>
                      <a:pt x="113419" y="1081141"/>
                      <a:pt x="111399" y="1078330"/>
                    </a:cubicBezTo>
                    <a:cubicBezTo>
                      <a:pt x="110871" y="1077627"/>
                      <a:pt x="110344" y="1076924"/>
                      <a:pt x="109993" y="1076573"/>
                    </a:cubicBezTo>
                    <a:lnTo>
                      <a:pt x="107269" y="1073498"/>
                    </a:lnTo>
                    <a:cubicBezTo>
                      <a:pt x="104546" y="1086324"/>
                      <a:pt x="100944" y="1099678"/>
                      <a:pt x="94970" y="1112681"/>
                    </a:cubicBezTo>
                    <a:cubicBezTo>
                      <a:pt x="91983" y="1119094"/>
                      <a:pt x="89962" y="1126034"/>
                      <a:pt x="87854" y="1133326"/>
                    </a:cubicBezTo>
                    <a:cubicBezTo>
                      <a:pt x="86097" y="1139300"/>
                      <a:pt x="84340" y="1145450"/>
                      <a:pt x="81880" y="1151512"/>
                    </a:cubicBezTo>
                    <a:cubicBezTo>
                      <a:pt x="78453" y="1160209"/>
                      <a:pt x="76257" y="1169346"/>
                      <a:pt x="73973" y="1179010"/>
                    </a:cubicBezTo>
                    <a:cubicBezTo>
                      <a:pt x="73182" y="1182436"/>
                      <a:pt x="72304" y="1186038"/>
                      <a:pt x="71425" y="1189553"/>
                    </a:cubicBezTo>
                    <a:lnTo>
                      <a:pt x="70986" y="1191310"/>
                    </a:lnTo>
                    <a:cubicBezTo>
                      <a:pt x="69844" y="1195878"/>
                      <a:pt x="68614" y="1200359"/>
                      <a:pt x="67735" y="1204751"/>
                    </a:cubicBezTo>
                    <a:lnTo>
                      <a:pt x="81440" y="1194121"/>
                    </a:lnTo>
                    <a:close/>
                    <a:moveTo>
                      <a:pt x="110784" y="1140091"/>
                    </a:moveTo>
                    <a:cubicBezTo>
                      <a:pt x="110696" y="1140530"/>
                      <a:pt x="110784" y="1141057"/>
                      <a:pt x="110784" y="1141497"/>
                    </a:cubicBezTo>
                    <a:lnTo>
                      <a:pt x="111486" y="1141145"/>
                    </a:lnTo>
                    <a:lnTo>
                      <a:pt x="110784" y="1140091"/>
                    </a:lnTo>
                    <a:close/>
                    <a:moveTo>
                      <a:pt x="3045627" y="1140882"/>
                    </a:moveTo>
                    <a:lnTo>
                      <a:pt x="3049141" y="1141057"/>
                    </a:lnTo>
                    <a:lnTo>
                      <a:pt x="3052655" y="1140091"/>
                    </a:lnTo>
                    <a:cubicBezTo>
                      <a:pt x="3051425" y="1138070"/>
                      <a:pt x="3048965" y="1136489"/>
                      <a:pt x="3045978" y="1136928"/>
                    </a:cubicBezTo>
                    <a:cubicBezTo>
                      <a:pt x="3045802" y="1137016"/>
                      <a:pt x="3045627" y="1137104"/>
                      <a:pt x="3045363" y="1137192"/>
                    </a:cubicBezTo>
                    <a:cubicBezTo>
                      <a:pt x="3045627" y="1138334"/>
                      <a:pt x="3045715" y="1139564"/>
                      <a:pt x="3045627" y="1140882"/>
                    </a:cubicBezTo>
                    <a:close/>
                    <a:moveTo>
                      <a:pt x="3087270" y="1128758"/>
                    </a:moveTo>
                    <a:cubicBezTo>
                      <a:pt x="3087270" y="1128758"/>
                      <a:pt x="3087270" y="1128758"/>
                      <a:pt x="3087270" y="1128758"/>
                    </a:cubicBezTo>
                    <a:cubicBezTo>
                      <a:pt x="3087270" y="1128758"/>
                      <a:pt x="3087270" y="1128758"/>
                      <a:pt x="3087270" y="1128758"/>
                    </a:cubicBezTo>
                    <a:close/>
                    <a:moveTo>
                      <a:pt x="125631" y="1082371"/>
                    </a:moveTo>
                    <a:lnTo>
                      <a:pt x="131693" y="1086412"/>
                    </a:lnTo>
                    <a:cubicBezTo>
                      <a:pt x="132396" y="1085094"/>
                      <a:pt x="133274" y="1083689"/>
                      <a:pt x="134328" y="1082283"/>
                    </a:cubicBezTo>
                    <a:cubicBezTo>
                      <a:pt x="135471" y="1080790"/>
                      <a:pt x="136964" y="1080087"/>
                      <a:pt x="138194" y="1079735"/>
                    </a:cubicBezTo>
                    <a:cubicBezTo>
                      <a:pt x="141884" y="1072004"/>
                      <a:pt x="145486" y="1064273"/>
                      <a:pt x="149000" y="1056454"/>
                    </a:cubicBezTo>
                    <a:lnTo>
                      <a:pt x="138809" y="1046527"/>
                    </a:lnTo>
                    <a:lnTo>
                      <a:pt x="144783" y="1041870"/>
                    </a:lnTo>
                    <a:cubicBezTo>
                      <a:pt x="145749" y="1041168"/>
                      <a:pt x="146628" y="1040377"/>
                      <a:pt x="147858" y="1039410"/>
                    </a:cubicBezTo>
                    <a:cubicBezTo>
                      <a:pt x="147858" y="1039323"/>
                      <a:pt x="147946" y="1039235"/>
                      <a:pt x="147946" y="1039147"/>
                    </a:cubicBezTo>
                    <a:cubicBezTo>
                      <a:pt x="148297" y="1037741"/>
                      <a:pt x="149264" y="1034403"/>
                      <a:pt x="152778" y="1033085"/>
                    </a:cubicBezTo>
                    <a:cubicBezTo>
                      <a:pt x="157170" y="1031504"/>
                      <a:pt x="158840" y="1027989"/>
                      <a:pt x="161387" y="1021840"/>
                    </a:cubicBezTo>
                    <a:cubicBezTo>
                      <a:pt x="162178" y="1019995"/>
                      <a:pt x="162969" y="1018062"/>
                      <a:pt x="163935" y="1016129"/>
                    </a:cubicBezTo>
                    <a:cubicBezTo>
                      <a:pt x="162881" y="1016393"/>
                      <a:pt x="161739" y="1016481"/>
                      <a:pt x="160509" y="1016393"/>
                    </a:cubicBezTo>
                    <a:lnTo>
                      <a:pt x="158664" y="1016393"/>
                    </a:lnTo>
                    <a:lnTo>
                      <a:pt x="157083" y="1015426"/>
                    </a:lnTo>
                    <a:cubicBezTo>
                      <a:pt x="154623" y="1013845"/>
                      <a:pt x="150581" y="1011297"/>
                      <a:pt x="150406" y="1006553"/>
                    </a:cubicBezTo>
                    <a:cubicBezTo>
                      <a:pt x="150230" y="1001897"/>
                      <a:pt x="154008" y="999174"/>
                      <a:pt x="155765" y="997856"/>
                    </a:cubicBezTo>
                    <a:cubicBezTo>
                      <a:pt x="159279" y="995308"/>
                      <a:pt x="164726" y="996099"/>
                      <a:pt x="166219" y="996714"/>
                    </a:cubicBezTo>
                    <a:lnTo>
                      <a:pt x="166834" y="996977"/>
                    </a:lnTo>
                    <a:cubicBezTo>
                      <a:pt x="167889" y="993990"/>
                      <a:pt x="169821" y="991355"/>
                      <a:pt x="171578" y="990037"/>
                    </a:cubicBezTo>
                    <a:cubicBezTo>
                      <a:pt x="175356" y="987050"/>
                      <a:pt x="177377" y="982569"/>
                      <a:pt x="179573" y="977474"/>
                    </a:cubicBezTo>
                    <a:lnTo>
                      <a:pt x="179573" y="977474"/>
                    </a:lnTo>
                    <a:cubicBezTo>
                      <a:pt x="179485" y="977386"/>
                      <a:pt x="179310" y="977298"/>
                      <a:pt x="179134" y="977122"/>
                    </a:cubicBezTo>
                    <a:cubicBezTo>
                      <a:pt x="177289" y="978616"/>
                      <a:pt x="175356" y="979319"/>
                      <a:pt x="174302" y="979670"/>
                    </a:cubicBezTo>
                    <a:cubicBezTo>
                      <a:pt x="174126" y="979758"/>
                      <a:pt x="173950" y="979846"/>
                      <a:pt x="173775" y="979846"/>
                    </a:cubicBezTo>
                    <a:lnTo>
                      <a:pt x="168591" y="988192"/>
                    </a:lnTo>
                    <a:lnTo>
                      <a:pt x="163144" y="978791"/>
                    </a:lnTo>
                    <a:cubicBezTo>
                      <a:pt x="163057" y="978528"/>
                      <a:pt x="162881" y="978264"/>
                      <a:pt x="162617" y="978001"/>
                    </a:cubicBezTo>
                    <a:cubicBezTo>
                      <a:pt x="159982" y="973784"/>
                      <a:pt x="160070" y="970445"/>
                      <a:pt x="162969" y="967898"/>
                    </a:cubicBezTo>
                    <a:cubicBezTo>
                      <a:pt x="164814" y="966316"/>
                      <a:pt x="166746" y="964911"/>
                      <a:pt x="168591" y="963505"/>
                    </a:cubicBezTo>
                    <a:lnTo>
                      <a:pt x="170436" y="962099"/>
                    </a:lnTo>
                    <a:lnTo>
                      <a:pt x="171051" y="961836"/>
                    </a:lnTo>
                    <a:lnTo>
                      <a:pt x="185196" y="938906"/>
                    </a:lnTo>
                    <a:lnTo>
                      <a:pt x="184317" y="949712"/>
                    </a:lnTo>
                    <a:cubicBezTo>
                      <a:pt x="185723" y="948745"/>
                      <a:pt x="187216" y="948043"/>
                      <a:pt x="188798" y="947603"/>
                    </a:cubicBezTo>
                    <a:cubicBezTo>
                      <a:pt x="192400" y="946637"/>
                      <a:pt x="193893" y="944792"/>
                      <a:pt x="195035" y="941541"/>
                    </a:cubicBezTo>
                    <a:lnTo>
                      <a:pt x="190994" y="944177"/>
                    </a:lnTo>
                    <a:lnTo>
                      <a:pt x="185371" y="922916"/>
                    </a:lnTo>
                    <a:lnTo>
                      <a:pt x="191258" y="920984"/>
                    </a:lnTo>
                    <a:cubicBezTo>
                      <a:pt x="192488" y="920544"/>
                      <a:pt x="195475" y="919578"/>
                      <a:pt x="198550" y="920281"/>
                    </a:cubicBezTo>
                    <a:cubicBezTo>
                      <a:pt x="199867" y="918172"/>
                      <a:pt x="201976" y="916327"/>
                      <a:pt x="204963" y="914746"/>
                    </a:cubicBezTo>
                    <a:cubicBezTo>
                      <a:pt x="209531" y="912286"/>
                      <a:pt x="211288" y="908157"/>
                      <a:pt x="213660" y="901568"/>
                    </a:cubicBezTo>
                    <a:cubicBezTo>
                      <a:pt x="214275" y="899811"/>
                      <a:pt x="214978" y="897966"/>
                      <a:pt x="215769" y="896209"/>
                    </a:cubicBezTo>
                    <a:cubicBezTo>
                      <a:pt x="216296" y="894891"/>
                      <a:pt x="216560" y="893046"/>
                      <a:pt x="216647" y="890938"/>
                    </a:cubicBezTo>
                    <a:lnTo>
                      <a:pt x="214451" y="894452"/>
                    </a:lnTo>
                    <a:lnTo>
                      <a:pt x="217087" y="860628"/>
                    </a:lnTo>
                    <a:lnTo>
                      <a:pt x="221392" y="859310"/>
                    </a:lnTo>
                    <a:cubicBezTo>
                      <a:pt x="223324" y="858695"/>
                      <a:pt x="224203" y="858256"/>
                      <a:pt x="225433" y="857465"/>
                    </a:cubicBezTo>
                    <a:lnTo>
                      <a:pt x="232637" y="853248"/>
                    </a:lnTo>
                    <a:lnTo>
                      <a:pt x="234394" y="858959"/>
                    </a:lnTo>
                    <a:cubicBezTo>
                      <a:pt x="236766" y="854478"/>
                      <a:pt x="239841" y="850701"/>
                      <a:pt x="242740" y="846923"/>
                    </a:cubicBezTo>
                    <a:lnTo>
                      <a:pt x="242828" y="846747"/>
                    </a:lnTo>
                    <a:cubicBezTo>
                      <a:pt x="244761" y="844375"/>
                      <a:pt x="246430" y="841740"/>
                      <a:pt x="248011" y="839016"/>
                    </a:cubicBezTo>
                    <a:lnTo>
                      <a:pt x="243179" y="837962"/>
                    </a:lnTo>
                    <a:lnTo>
                      <a:pt x="243706" y="835853"/>
                    </a:lnTo>
                    <a:cubicBezTo>
                      <a:pt x="242037" y="837083"/>
                      <a:pt x="240368" y="837962"/>
                      <a:pt x="238874" y="838840"/>
                    </a:cubicBezTo>
                    <a:cubicBezTo>
                      <a:pt x="238347" y="839192"/>
                      <a:pt x="237732" y="839455"/>
                      <a:pt x="237205" y="839807"/>
                    </a:cubicBezTo>
                    <a:lnTo>
                      <a:pt x="225257" y="846659"/>
                    </a:lnTo>
                    <a:lnTo>
                      <a:pt x="227453" y="833042"/>
                    </a:lnTo>
                    <a:cubicBezTo>
                      <a:pt x="228156" y="828474"/>
                      <a:pt x="230528" y="824784"/>
                      <a:pt x="234306" y="822060"/>
                    </a:cubicBezTo>
                    <a:cubicBezTo>
                      <a:pt x="236766" y="820303"/>
                      <a:pt x="239402" y="820303"/>
                      <a:pt x="240983" y="820303"/>
                    </a:cubicBezTo>
                    <a:cubicBezTo>
                      <a:pt x="241159" y="820303"/>
                      <a:pt x="241246" y="820303"/>
                      <a:pt x="241334" y="820303"/>
                    </a:cubicBezTo>
                    <a:cubicBezTo>
                      <a:pt x="241510" y="820303"/>
                      <a:pt x="241598" y="820303"/>
                      <a:pt x="241774" y="820303"/>
                    </a:cubicBezTo>
                    <a:lnTo>
                      <a:pt x="247308" y="819776"/>
                    </a:lnTo>
                    <a:cubicBezTo>
                      <a:pt x="248099" y="816877"/>
                      <a:pt x="249505" y="814066"/>
                      <a:pt x="252316" y="811781"/>
                    </a:cubicBezTo>
                    <a:lnTo>
                      <a:pt x="241949" y="804841"/>
                    </a:lnTo>
                    <a:lnTo>
                      <a:pt x="253897" y="800360"/>
                    </a:lnTo>
                    <a:cubicBezTo>
                      <a:pt x="254864" y="800009"/>
                      <a:pt x="255742" y="799833"/>
                      <a:pt x="256621" y="799745"/>
                    </a:cubicBezTo>
                    <a:lnTo>
                      <a:pt x="259344" y="791048"/>
                    </a:lnTo>
                    <a:cubicBezTo>
                      <a:pt x="259608" y="790169"/>
                      <a:pt x="259871" y="789291"/>
                      <a:pt x="260223" y="788324"/>
                    </a:cubicBezTo>
                    <a:cubicBezTo>
                      <a:pt x="260223" y="788237"/>
                      <a:pt x="260223" y="788149"/>
                      <a:pt x="260223" y="788061"/>
                    </a:cubicBezTo>
                    <a:lnTo>
                      <a:pt x="260223" y="782614"/>
                    </a:lnTo>
                    <a:lnTo>
                      <a:pt x="265582" y="781648"/>
                    </a:lnTo>
                    <a:cubicBezTo>
                      <a:pt x="267866" y="781208"/>
                      <a:pt x="271556" y="780505"/>
                      <a:pt x="274455" y="781999"/>
                    </a:cubicBezTo>
                    <a:cubicBezTo>
                      <a:pt x="275334" y="780769"/>
                      <a:pt x="276388" y="779715"/>
                      <a:pt x="277794" y="778924"/>
                    </a:cubicBezTo>
                    <a:cubicBezTo>
                      <a:pt x="283943" y="775234"/>
                      <a:pt x="287458" y="768821"/>
                      <a:pt x="291147" y="762056"/>
                    </a:cubicBezTo>
                    <a:cubicBezTo>
                      <a:pt x="294222" y="756434"/>
                      <a:pt x="297385" y="750723"/>
                      <a:pt x="302217" y="745891"/>
                    </a:cubicBezTo>
                    <a:cubicBezTo>
                      <a:pt x="302920" y="741235"/>
                      <a:pt x="305643" y="737896"/>
                      <a:pt x="307576" y="735436"/>
                    </a:cubicBezTo>
                    <a:cubicBezTo>
                      <a:pt x="308367" y="734470"/>
                      <a:pt x="309597" y="732977"/>
                      <a:pt x="309685" y="732362"/>
                    </a:cubicBezTo>
                    <a:cubicBezTo>
                      <a:pt x="309685" y="721907"/>
                      <a:pt x="315483" y="716284"/>
                      <a:pt x="320754" y="711980"/>
                    </a:cubicBezTo>
                    <a:cubicBezTo>
                      <a:pt x="319085" y="709695"/>
                      <a:pt x="317855" y="706708"/>
                      <a:pt x="318821" y="703370"/>
                    </a:cubicBezTo>
                    <a:cubicBezTo>
                      <a:pt x="319348" y="701701"/>
                      <a:pt x="321193" y="697747"/>
                      <a:pt x="327431" y="697308"/>
                    </a:cubicBezTo>
                    <a:cubicBezTo>
                      <a:pt x="331384" y="697044"/>
                      <a:pt x="333581" y="695551"/>
                      <a:pt x="335601" y="692652"/>
                    </a:cubicBezTo>
                    <a:cubicBezTo>
                      <a:pt x="334196" y="691861"/>
                      <a:pt x="332702" y="690631"/>
                      <a:pt x="331384" y="688523"/>
                    </a:cubicBezTo>
                    <a:cubicBezTo>
                      <a:pt x="331121" y="688083"/>
                      <a:pt x="330682" y="687556"/>
                      <a:pt x="330242" y="686941"/>
                    </a:cubicBezTo>
                    <a:cubicBezTo>
                      <a:pt x="328134" y="684042"/>
                      <a:pt x="324093" y="678683"/>
                      <a:pt x="327343" y="671567"/>
                    </a:cubicBezTo>
                    <a:cubicBezTo>
                      <a:pt x="328573" y="668843"/>
                      <a:pt x="331121" y="666296"/>
                      <a:pt x="334020" y="664802"/>
                    </a:cubicBezTo>
                    <a:cubicBezTo>
                      <a:pt x="336129" y="663748"/>
                      <a:pt x="338325" y="663484"/>
                      <a:pt x="339818" y="663309"/>
                    </a:cubicBezTo>
                    <a:cubicBezTo>
                      <a:pt x="340258" y="663221"/>
                      <a:pt x="340697" y="663221"/>
                      <a:pt x="341048" y="663133"/>
                    </a:cubicBezTo>
                    <a:lnTo>
                      <a:pt x="346144" y="662166"/>
                    </a:lnTo>
                    <a:cubicBezTo>
                      <a:pt x="348867" y="659092"/>
                      <a:pt x="353172" y="656456"/>
                      <a:pt x="359849" y="656632"/>
                    </a:cubicBezTo>
                    <a:cubicBezTo>
                      <a:pt x="361167" y="651273"/>
                      <a:pt x="365120" y="648022"/>
                      <a:pt x="367932" y="645738"/>
                    </a:cubicBezTo>
                    <a:cubicBezTo>
                      <a:pt x="369074" y="644771"/>
                      <a:pt x="370216" y="643893"/>
                      <a:pt x="370919" y="643014"/>
                    </a:cubicBezTo>
                    <a:cubicBezTo>
                      <a:pt x="373291" y="640115"/>
                      <a:pt x="375751" y="637216"/>
                      <a:pt x="378211" y="634405"/>
                    </a:cubicBezTo>
                    <a:lnTo>
                      <a:pt x="375663" y="635195"/>
                    </a:lnTo>
                    <a:lnTo>
                      <a:pt x="376453" y="631681"/>
                    </a:lnTo>
                    <a:lnTo>
                      <a:pt x="372676" y="636865"/>
                    </a:lnTo>
                    <a:lnTo>
                      <a:pt x="368195" y="635459"/>
                    </a:lnTo>
                    <a:cubicBezTo>
                      <a:pt x="365120" y="634492"/>
                      <a:pt x="360991" y="633263"/>
                      <a:pt x="360200" y="628694"/>
                    </a:cubicBezTo>
                    <a:cubicBezTo>
                      <a:pt x="359498" y="624214"/>
                      <a:pt x="363012" y="621666"/>
                      <a:pt x="364330" y="620787"/>
                    </a:cubicBezTo>
                    <a:cubicBezTo>
                      <a:pt x="366526" y="619206"/>
                      <a:pt x="368898" y="618855"/>
                      <a:pt x="370655" y="618503"/>
                    </a:cubicBezTo>
                    <a:cubicBezTo>
                      <a:pt x="371094" y="618415"/>
                      <a:pt x="371446" y="618415"/>
                      <a:pt x="371797" y="618327"/>
                    </a:cubicBezTo>
                    <a:lnTo>
                      <a:pt x="381373" y="615955"/>
                    </a:lnTo>
                    <a:cubicBezTo>
                      <a:pt x="382427" y="613495"/>
                      <a:pt x="384887" y="609542"/>
                      <a:pt x="391476" y="609103"/>
                    </a:cubicBezTo>
                    <a:cubicBezTo>
                      <a:pt x="393497" y="608927"/>
                      <a:pt x="395957" y="608136"/>
                      <a:pt x="397890" y="607082"/>
                    </a:cubicBezTo>
                    <a:lnTo>
                      <a:pt x="397538" y="584855"/>
                    </a:lnTo>
                    <a:lnTo>
                      <a:pt x="402546" y="583537"/>
                    </a:lnTo>
                    <a:cubicBezTo>
                      <a:pt x="404391" y="583098"/>
                      <a:pt x="409311" y="581780"/>
                      <a:pt x="412737" y="585119"/>
                    </a:cubicBezTo>
                    <a:cubicBezTo>
                      <a:pt x="417393" y="580199"/>
                      <a:pt x="422577" y="576421"/>
                      <a:pt x="427233" y="573434"/>
                    </a:cubicBezTo>
                    <a:cubicBezTo>
                      <a:pt x="427672" y="573171"/>
                      <a:pt x="428463" y="572292"/>
                      <a:pt x="429166" y="571501"/>
                    </a:cubicBezTo>
                    <a:cubicBezTo>
                      <a:pt x="429693" y="570886"/>
                      <a:pt x="430308" y="570271"/>
                      <a:pt x="430835" y="569744"/>
                    </a:cubicBezTo>
                    <a:cubicBezTo>
                      <a:pt x="431977" y="568602"/>
                      <a:pt x="433119" y="567460"/>
                      <a:pt x="434349" y="566318"/>
                    </a:cubicBezTo>
                    <a:cubicBezTo>
                      <a:pt x="435315" y="565352"/>
                      <a:pt x="436282" y="564385"/>
                      <a:pt x="437336" y="563331"/>
                    </a:cubicBezTo>
                    <a:lnTo>
                      <a:pt x="425915" y="563770"/>
                    </a:lnTo>
                    <a:lnTo>
                      <a:pt x="431713" y="553491"/>
                    </a:lnTo>
                    <a:cubicBezTo>
                      <a:pt x="435667" y="546639"/>
                      <a:pt x="442256" y="546375"/>
                      <a:pt x="446385" y="546551"/>
                    </a:cubicBezTo>
                    <a:cubicBezTo>
                      <a:pt x="448230" y="544882"/>
                      <a:pt x="450163" y="543212"/>
                      <a:pt x="452008" y="541543"/>
                    </a:cubicBezTo>
                    <a:cubicBezTo>
                      <a:pt x="458772" y="535569"/>
                      <a:pt x="465713" y="529419"/>
                      <a:pt x="471950" y="523006"/>
                    </a:cubicBezTo>
                    <a:cubicBezTo>
                      <a:pt x="472038" y="522391"/>
                      <a:pt x="472038" y="521513"/>
                      <a:pt x="472038" y="520898"/>
                    </a:cubicBezTo>
                    <a:cubicBezTo>
                      <a:pt x="472126" y="517998"/>
                      <a:pt x="472126" y="514309"/>
                      <a:pt x="474410" y="511234"/>
                    </a:cubicBezTo>
                    <a:cubicBezTo>
                      <a:pt x="477397" y="507104"/>
                      <a:pt x="481790" y="506841"/>
                      <a:pt x="484426" y="506753"/>
                    </a:cubicBezTo>
                    <a:cubicBezTo>
                      <a:pt x="486534" y="506665"/>
                      <a:pt x="486798" y="506490"/>
                      <a:pt x="487061" y="506226"/>
                    </a:cubicBezTo>
                    <a:cubicBezTo>
                      <a:pt x="489697" y="502975"/>
                      <a:pt x="492596" y="500076"/>
                      <a:pt x="495320" y="497177"/>
                    </a:cubicBezTo>
                    <a:cubicBezTo>
                      <a:pt x="501557" y="490764"/>
                      <a:pt x="507443" y="484702"/>
                      <a:pt x="509815" y="476444"/>
                    </a:cubicBezTo>
                    <a:cubicBezTo>
                      <a:pt x="510870" y="472666"/>
                      <a:pt x="514208" y="470821"/>
                      <a:pt x="516404" y="469679"/>
                    </a:cubicBezTo>
                    <a:cubicBezTo>
                      <a:pt x="516756" y="469503"/>
                      <a:pt x="517195" y="469240"/>
                      <a:pt x="517459" y="469064"/>
                    </a:cubicBezTo>
                    <a:cubicBezTo>
                      <a:pt x="518777" y="468273"/>
                      <a:pt x="520007" y="467570"/>
                      <a:pt x="521236" y="466867"/>
                    </a:cubicBezTo>
                    <a:cubicBezTo>
                      <a:pt x="523081" y="465901"/>
                      <a:pt x="524838" y="464935"/>
                      <a:pt x="526068" y="463880"/>
                    </a:cubicBezTo>
                    <a:cubicBezTo>
                      <a:pt x="531428" y="459400"/>
                      <a:pt x="536699" y="454568"/>
                      <a:pt x="541882" y="449912"/>
                    </a:cubicBezTo>
                    <a:cubicBezTo>
                      <a:pt x="541619" y="449736"/>
                      <a:pt x="541267" y="449472"/>
                      <a:pt x="541004" y="449297"/>
                    </a:cubicBezTo>
                    <a:lnTo>
                      <a:pt x="527474" y="439281"/>
                    </a:lnTo>
                    <a:lnTo>
                      <a:pt x="544254" y="437524"/>
                    </a:lnTo>
                    <a:cubicBezTo>
                      <a:pt x="545133" y="437436"/>
                      <a:pt x="546011" y="437349"/>
                      <a:pt x="546890" y="437261"/>
                    </a:cubicBezTo>
                    <a:cubicBezTo>
                      <a:pt x="548208" y="437173"/>
                      <a:pt x="549525" y="436997"/>
                      <a:pt x="550755" y="436821"/>
                    </a:cubicBezTo>
                    <a:cubicBezTo>
                      <a:pt x="551282" y="436207"/>
                      <a:pt x="551897" y="435592"/>
                      <a:pt x="552776" y="434977"/>
                    </a:cubicBezTo>
                    <a:cubicBezTo>
                      <a:pt x="554445" y="433747"/>
                      <a:pt x="556114" y="432517"/>
                      <a:pt x="557696" y="431287"/>
                    </a:cubicBezTo>
                    <a:cubicBezTo>
                      <a:pt x="562088" y="427948"/>
                      <a:pt x="566745" y="424522"/>
                      <a:pt x="571840" y="421799"/>
                    </a:cubicBezTo>
                    <a:cubicBezTo>
                      <a:pt x="578605" y="418284"/>
                      <a:pt x="580450" y="415737"/>
                      <a:pt x="580098" y="410465"/>
                    </a:cubicBezTo>
                    <a:cubicBezTo>
                      <a:pt x="579747" y="405458"/>
                      <a:pt x="581592" y="402559"/>
                      <a:pt x="583261" y="400977"/>
                    </a:cubicBezTo>
                    <a:lnTo>
                      <a:pt x="577551" y="400274"/>
                    </a:lnTo>
                    <a:lnTo>
                      <a:pt x="591519" y="381825"/>
                    </a:lnTo>
                    <a:lnTo>
                      <a:pt x="596615" y="385251"/>
                    </a:lnTo>
                    <a:cubicBezTo>
                      <a:pt x="600832" y="388063"/>
                      <a:pt x="601798" y="391489"/>
                      <a:pt x="602062" y="393949"/>
                    </a:cubicBezTo>
                    <a:cubicBezTo>
                      <a:pt x="603204" y="392807"/>
                      <a:pt x="604434" y="391753"/>
                      <a:pt x="605576" y="390874"/>
                    </a:cubicBezTo>
                    <a:cubicBezTo>
                      <a:pt x="610320" y="387184"/>
                      <a:pt x="615064" y="383494"/>
                      <a:pt x="619808" y="379804"/>
                    </a:cubicBezTo>
                    <a:cubicBezTo>
                      <a:pt x="621390" y="378574"/>
                      <a:pt x="622971" y="377344"/>
                      <a:pt x="624553" y="376115"/>
                    </a:cubicBezTo>
                    <a:lnTo>
                      <a:pt x="617348" y="376554"/>
                    </a:lnTo>
                    <a:lnTo>
                      <a:pt x="618842" y="374621"/>
                    </a:lnTo>
                    <a:cubicBezTo>
                      <a:pt x="618491" y="374709"/>
                      <a:pt x="618139" y="374797"/>
                      <a:pt x="617788" y="374885"/>
                    </a:cubicBezTo>
                    <a:lnTo>
                      <a:pt x="601008" y="378838"/>
                    </a:lnTo>
                    <a:lnTo>
                      <a:pt x="609969" y="365133"/>
                    </a:lnTo>
                    <a:cubicBezTo>
                      <a:pt x="610144" y="364869"/>
                      <a:pt x="610232" y="364606"/>
                      <a:pt x="610408" y="364254"/>
                    </a:cubicBezTo>
                    <a:cubicBezTo>
                      <a:pt x="611199" y="362761"/>
                      <a:pt x="612517" y="360213"/>
                      <a:pt x="615064" y="358895"/>
                    </a:cubicBezTo>
                    <a:cubicBezTo>
                      <a:pt x="615064" y="358895"/>
                      <a:pt x="615152" y="358807"/>
                      <a:pt x="615152" y="358807"/>
                    </a:cubicBezTo>
                    <a:cubicBezTo>
                      <a:pt x="616558" y="357402"/>
                      <a:pt x="620248" y="353712"/>
                      <a:pt x="624992" y="355908"/>
                    </a:cubicBezTo>
                    <a:cubicBezTo>
                      <a:pt x="627540" y="357050"/>
                      <a:pt x="628682" y="359071"/>
                      <a:pt x="629209" y="361092"/>
                    </a:cubicBezTo>
                    <a:cubicBezTo>
                      <a:pt x="629912" y="360213"/>
                      <a:pt x="630702" y="359422"/>
                      <a:pt x="631581" y="358632"/>
                    </a:cubicBezTo>
                    <a:cubicBezTo>
                      <a:pt x="632811" y="357490"/>
                      <a:pt x="634480" y="356611"/>
                      <a:pt x="636237" y="356084"/>
                    </a:cubicBezTo>
                    <a:lnTo>
                      <a:pt x="627627" y="348968"/>
                    </a:lnTo>
                    <a:lnTo>
                      <a:pt x="647834" y="344048"/>
                    </a:lnTo>
                    <a:lnTo>
                      <a:pt x="648537" y="344926"/>
                    </a:lnTo>
                    <a:cubicBezTo>
                      <a:pt x="648537" y="344926"/>
                      <a:pt x="648537" y="344926"/>
                      <a:pt x="648537" y="344926"/>
                    </a:cubicBezTo>
                    <a:cubicBezTo>
                      <a:pt x="648800" y="342730"/>
                      <a:pt x="649064" y="340007"/>
                      <a:pt x="650645" y="337459"/>
                    </a:cubicBezTo>
                    <a:cubicBezTo>
                      <a:pt x="652578" y="334296"/>
                      <a:pt x="655828" y="333418"/>
                      <a:pt x="657849" y="332890"/>
                    </a:cubicBezTo>
                    <a:cubicBezTo>
                      <a:pt x="658288" y="332803"/>
                      <a:pt x="658728" y="332627"/>
                      <a:pt x="658991" y="332539"/>
                    </a:cubicBezTo>
                    <a:lnTo>
                      <a:pt x="670939" y="327795"/>
                    </a:lnTo>
                    <a:lnTo>
                      <a:pt x="669007" y="335263"/>
                    </a:lnTo>
                    <a:cubicBezTo>
                      <a:pt x="670676" y="334384"/>
                      <a:pt x="672345" y="333681"/>
                      <a:pt x="673926" y="333242"/>
                    </a:cubicBezTo>
                    <a:cubicBezTo>
                      <a:pt x="680779" y="331309"/>
                      <a:pt x="686665" y="327531"/>
                      <a:pt x="691585" y="322084"/>
                    </a:cubicBezTo>
                    <a:lnTo>
                      <a:pt x="692024" y="321557"/>
                    </a:lnTo>
                    <a:cubicBezTo>
                      <a:pt x="698877" y="314002"/>
                      <a:pt x="706608" y="305392"/>
                      <a:pt x="719259" y="302932"/>
                    </a:cubicBezTo>
                    <a:cubicBezTo>
                      <a:pt x="719698" y="302757"/>
                      <a:pt x="720577" y="301966"/>
                      <a:pt x="721192" y="301439"/>
                    </a:cubicBezTo>
                    <a:cubicBezTo>
                      <a:pt x="723037" y="299857"/>
                      <a:pt x="725409" y="297925"/>
                      <a:pt x="728659" y="297310"/>
                    </a:cubicBezTo>
                    <a:cubicBezTo>
                      <a:pt x="729626" y="297134"/>
                      <a:pt x="730943" y="295728"/>
                      <a:pt x="732349" y="294235"/>
                    </a:cubicBezTo>
                    <a:cubicBezTo>
                      <a:pt x="733052" y="293532"/>
                      <a:pt x="733755" y="292653"/>
                      <a:pt x="734633" y="291863"/>
                    </a:cubicBezTo>
                    <a:lnTo>
                      <a:pt x="725409" y="284834"/>
                    </a:lnTo>
                    <a:lnTo>
                      <a:pt x="736390" y="280705"/>
                    </a:lnTo>
                    <a:cubicBezTo>
                      <a:pt x="736478" y="280705"/>
                      <a:pt x="736566" y="280617"/>
                      <a:pt x="736654" y="280617"/>
                    </a:cubicBezTo>
                    <a:cubicBezTo>
                      <a:pt x="737445" y="280266"/>
                      <a:pt x="738850" y="279563"/>
                      <a:pt x="740695" y="279475"/>
                    </a:cubicBezTo>
                    <a:cubicBezTo>
                      <a:pt x="753258" y="278860"/>
                      <a:pt x="764152" y="273238"/>
                      <a:pt x="774080" y="267176"/>
                    </a:cubicBezTo>
                    <a:cubicBezTo>
                      <a:pt x="775573" y="266297"/>
                      <a:pt x="777067" y="265770"/>
                      <a:pt x="778297" y="265331"/>
                    </a:cubicBezTo>
                    <a:cubicBezTo>
                      <a:pt x="778560" y="265243"/>
                      <a:pt x="778999" y="265067"/>
                      <a:pt x="779351" y="264980"/>
                    </a:cubicBezTo>
                    <a:cubicBezTo>
                      <a:pt x="778472" y="259093"/>
                      <a:pt x="784446" y="256106"/>
                      <a:pt x="790157" y="253822"/>
                    </a:cubicBezTo>
                    <a:cubicBezTo>
                      <a:pt x="793847" y="252329"/>
                      <a:pt x="797449" y="251362"/>
                      <a:pt x="801490" y="250308"/>
                    </a:cubicBezTo>
                    <a:cubicBezTo>
                      <a:pt x="805356" y="249342"/>
                      <a:pt x="808518" y="246355"/>
                      <a:pt x="812208" y="242840"/>
                    </a:cubicBezTo>
                    <a:cubicBezTo>
                      <a:pt x="815898" y="239414"/>
                      <a:pt x="820115" y="235373"/>
                      <a:pt x="825825" y="233176"/>
                    </a:cubicBezTo>
                    <a:lnTo>
                      <a:pt x="827055" y="224303"/>
                    </a:lnTo>
                    <a:cubicBezTo>
                      <a:pt x="827231" y="219998"/>
                      <a:pt x="829515" y="218153"/>
                      <a:pt x="831360" y="217363"/>
                    </a:cubicBezTo>
                    <a:cubicBezTo>
                      <a:pt x="833117" y="216660"/>
                      <a:pt x="834874" y="216045"/>
                      <a:pt x="836544" y="215518"/>
                    </a:cubicBezTo>
                    <a:lnTo>
                      <a:pt x="845417" y="212531"/>
                    </a:lnTo>
                    <a:lnTo>
                      <a:pt x="846383" y="218856"/>
                    </a:lnTo>
                    <a:cubicBezTo>
                      <a:pt x="849722" y="216748"/>
                      <a:pt x="853675" y="215254"/>
                      <a:pt x="858595" y="214727"/>
                    </a:cubicBezTo>
                    <a:cubicBezTo>
                      <a:pt x="861933" y="214376"/>
                      <a:pt x="865184" y="212355"/>
                      <a:pt x="868962" y="210071"/>
                    </a:cubicBezTo>
                    <a:cubicBezTo>
                      <a:pt x="871334" y="208577"/>
                      <a:pt x="873881" y="207084"/>
                      <a:pt x="876605" y="205854"/>
                    </a:cubicBezTo>
                    <a:cubicBezTo>
                      <a:pt x="876078" y="204448"/>
                      <a:pt x="875902" y="202515"/>
                      <a:pt x="876517" y="200143"/>
                    </a:cubicBezTo>
                    <a:cubicBezTo>
                      <a:pt x="877571" y="196014"/>
                      <a:pt x="879680" y="193467"/>
                      <a:pt x="882667" y="192588"/>
                    </a:cubicBezTo>
                    <a:cubicBezTo>
                      <a:pt x="886884" y="191358"/>
                      <a:pt x="890134" y="194082"/>
                      <a:pt x="891540" y="195487"/>
                    </a:cubicBezTo>
                    <a:cubicBezTo>
                      <a:pt x="891628" y="195487"/>
                      <a:pt x="891716" y="195487"/>
                      <a:pt x="891804" y="195487"/>
                    </a:cubicBezTo>
                    <a:cubicBezTo>
                      <a:pt x="894879" y="194433"/>
                      <a:pt x="898041" y="193467"/>
                      <a:pt x="901116" y="192588"/>
                    </a:cubicBezTo>
                    <a:cubicBezTo>
                      <a:pt x="909023" y="190216"/>
                      <a:pt x="916403" y="188020"/>
                      <a:pt x="922816" y="183803"/>
                    </a:cubicBezTo>
                    <a:cubicBezTo>
                      <a:pt x="922992" y="181431"/>
                      <a:pt x="923782" y="179410"/>
                      <a:pt x="925276" y="177829"/>
                    </a:cubicBezTo>
                    <a:cubicBezTo>
                      <a:pt x="928527" y="174227"/>
                      <a:pt x="933095" y="174402"/>
                      <a:pt x="935818" y="174578"/>
                    </a:cubicBezTo>
                    <a:cubicBezTo>
                      <a:pt x="936346" y="174578"/>
                      <a:pt x="936873" y="174666"/>
                      <a:pt x="937400" y="174578"/>
                    </a:cubicBezTo>
                    <a:cubicBezTo>
                      <a:pt x="938454" y="174578"/>
                      <a:pt x="939420" y="174578"/>
                      <a:pt x="940299" y="174666"/>
                    </a:cubicBezTo>
                    <a:cubicBezTo>
                      <a:pt x="940826" y="174666"/>
                      <a:pt x="941529" y="174754"/>
                      <a:pt x="941880" y="174754"/>
                    </a:cubicBezTo>
                    <a:cubicBezTo>
                      <a:pt x="946009" y="173172"/>
                      <a:pt x="949963" y="171152"/>
                      <a:pt x="954004" y="169043"/>
                    </a:cubicBezTo>
                    <a:lnTo>
                      <a:pt x="944077" y="162454"/>
                    </a:lnTo>
                    <a:lnTo>
                      <a:pt x="956025" y="157974"/>
                    </a:lnTo>
                    <a:cubicBezTo>
                      <a:pt x="959363" y="156744"/>
                      <a:pt x="961735" y="157710"/>
                      <a:pt x="962877" y="158413"/>
                    </a:cubicBezTo>
                    <a:cubicBezTo>
                      <a:pt x="964371" y="159291"/>
                      <a:pt x="965425" y="160609"/>
                      <a:pt x="965952" y="162366"/>
                    </a:cubicBezTo>
                    <a:cubicBezTo>
                      <a:pt x="969906" y="160258"/>
                      <a:pt x="973947" y="158149"/>
                      <a:pt x="978164" y="156392"/>
                    </a:cubicBezTo>
                    <a:cubicBezTo>
                      <a:pt x="975177" y="153932"/>
                      <a:pt x="976055" y="149540"/>
                      <a:pt x="976407" y="147431"/>
                    </a:cubicBezTo>
                    <a:cubicBezTo>
                      <a:pt x="976495" y="146904"/>
                      <a:pt x="976583" y="146377"/>
                      <a:pt x="976670" y="145938"/>
                    </a:cubicBezTo>
                    <a:lnTo>
                      <a:pt x="977285" y="142336"/>
                    </a:lnTo>
                    <a:lnTo>
                      <a:pt x="980624" y="140930"/>
                    </a:lnTo>
                    <a:cubicBezTo>
                      <a:pt x="990815" y="136801"/>
                      <a:pt x="994241" y="140666"/>
                      <a:pt x="995471" y="143390"/>
                    </a:cubicBezTo>
                    <a:cubicBezTo>
                      <a:pt x="995735" y="144005"/>
                      <a:pt x="996086" y="145147"/>
                      <a:pt x="996086" y="146553"/>
                    </a:cubicBezTo>
                    <a:cubicBezTo>
                      <a:pt x="996174" y="146553"/>
                      <a:pt x="996262" y="146465"/>
                      <a:pt x="996350" y="146465"/>
                    </a:cubicBezTo>
                    <a:cubicBezTo>
                      <a:pt x="1000040" y="144883"/>
                      <a:pt x="1003905" y="144444"/>
                      <a:pt x="1007244" y="144005"/>
                    </a:cubicBezTo>
                    <a:cubicBezTo>
                      <a:pt x="1008913" y="143829"/>
                      <a:pt x="1010582" y="143566"/>
                      <a:pt x="1012075" y="143302"/>
                    </a:cubicBezTo>
                    <a:cubicBezTo>
                      <a:pt x="1014272" y="142863"/>
                      <a:pt x="1016732" y="141457"/>
                      <a:pt x="1019192" y="140051"/>
                    </a:cubicBezTo>
                    <a:cubicBezTo>
                      <a:pt x="1021037" y="138997"/>
                      <a:pt x="1023145" y="137855"/>
                      <a:pt x="1025341" y="136889"/>
                    </a:cubicBezTo>
                    <a:lnTo>
                      <a:pt x="1019807" y="130124"/>
                    </a:lnTo>
                    <a:lnTo>
                      <a:pt x="1031052" y="128367"/>
                    </a:lnTo>
                    <a:cubicBezTo>
                      <a:pt x="1031491" y="128279"/>
                      <a:pt x="1031930" y="128191"/>
                      <a:pt x="1032370" y="128103"/>
                    </a:cubicBezTo>
                    <a:cubicBezTo>
                      <a:pt x="1033687" y="127840"/>
                      <a:pt x="1035181" y="127576"/>
                      <a:pt x="1036938" y="127488"/>
                    </a:cubicBezTo>
                    <a:cubicBezTo>
                      <a:pt x="1044494" y="127401"/>
                      <a:pt x="1051873" y="127137"/>
                      <a:pt x="1059429" y="125643"/>
                    </a:cubicBezTo>
                    <a:lnTo>
                      <a:pt x="1069883" y="110005"/>
                    </a:lnTo>
                    <a:lnTo>
                      <a:pt x="1063909" y="97969"/>
                    </a:lnTo>
                    <a:lnTo>
                      <a:pt x="1079899" y="104383"/>
                    </a:lnTo>
                    <a:cubicBezTo>
                      <a:pt x="1082534" y="105437"/>
                      <a:pt x="1084379" y="107106"/>
                      <a:pt x="1085170" y="109303"/>
                    </a:cubicBezTo>
                    <a:cubicBezTo>
                      <a:pt x="1086048" y="111675"/>
                      <a:pt x="1085609" y="113695"/>
                      <a:pt x="1085082" y="114925"/>
                    </a:cubicBezTo>
                    <a:cubicBezTo>
                      <a:pt x="1088860" y="113344"/>
                      <a:pt x="1093077" y="112290"/>
                      <a:pt x="1097909" y="112378"/>
                    </a:cubicBezTo>
                    <a:cubicBezTo>
                      <a:pt x="1100896" y="112465"/>
                      <a:pt x="1103971" y="111148"/>
                      <a:pt x="1107573" y="109654"/>
                    </a:cubicBezTo>
                    <a:cubicBezTo>
                      <a:pt x="1110384" y="108512"/>
                      <a:pt x="1113547" y="107194"/>
                      <a:pt x="1117061" y="106403"/>
                    </a:cubicBezTo>
                    <a:lnTo>
                      <a:pt x="1117412" y="105086"/>
                    </a:lnTo>
                    <a:cubicBezTo>
                      <a:pt x="1117500" y="104822"/>
                      <a:pt x="1117500" y="104559"/>
                      <a:pt x="1117588" y="104295"/>
                    </a:cubicBezTo>
                    <a:cubicBezTo>
                      <a:pt x="1117676" y="103768"/>
                      <a:pt x="1117764" y="103065"/>
                      <a:pt x="1117939" y="102362"/>
                    </a:cubicBezTo>
                    <a:cubicBezTo>
                      <a:pt x="1116885" y="103065"/>
                      <a:pt x="1114952" y="104031"/>
                      <a:pt x="1112492" y="103768"/>
                    </a:cubicBezTo>
                    <a:cubicBezTo>
                      <a:pt x="1110735" y="103504"/>
                      <a:pt x="1109154" y="103153"/>
                      <a:pt x="1107660" y="102801"/>
                    </a:cubicBezTo>
                    <a:cubicBezTo>
                      <a:pt x="1107133" y="102714"/>
                      <a:pt x="1106694" y="102538"/>
                      <a:pt x="1106167" y="102450"/>
                    </a:cubicBezTo>
                    <a:lnTo>
                      <a:pt x="1088772" y="98409"/>
                    </a:lnTo>
                    <a:lnTo>
                      <a:pt x="1104586" y="90238"/>
                    </a:lnTo>
                    <a:cubicBezTo>
                      <a:pt x="1107309" y="88833"/>
                      <a:pt x="1110384" y="87603"/>
                      <a:pt x="1113986" y="88393"/>
                    </a:cubicBezTo>
                    <a:cubicBezTo>
                      <a:pt x="1115919" y="88833"/>
                      <a:pt x="1117236" y="89711"/>
                      <a:pt x="1118115" y="90326"/>
                    </a:cubicBezTo>
                    <a:cubicBezTo>
                      <a:pt x="1118291" y="90414"/>
                      <a:pt x="1118379" y="90502"/>
                      <a:pt x="1118554" y="90590"/>
                    </a:cubicBezTo>
                    <a:lnTo>
                      <a:pt x="1126461" y="95158"/>
                    </a:lnTo>
                    <a:cubicBezTo>
                      <a:pt x="1126988" y="95070"/>
                      <a:pt x="1127515" y="94982"/>
                      <a:pt x="1128042" y="94895"/>
                    </a:cubicBezTo>
                    <a:lnTo>
                      <a:pt x="1139463" y="77763"/>
                    </a:lnTo>
                    <a:lnTo>
                      <a:pt x="1143856" y="89536"/>
                    </a:lnTo>
                    <a:cubicBezTo>
                      <a:pt x="1143944" y="89360"/>
                      <a:pt x="1144032" y="89096"/>
                      <a:pt x="1144120" y="88921"/>
                    </a:cubicBezTo>
                    <a:cubicBezTo>
                      <a:pt x="1144735" y="87427"/>
                      <a:pt x="1145701" y="84967"/>
                      <a:pt x="1148249" y="83474"/>
                    </a:cubicBezTo>
                    <a:cubicBezTo>
                      <a:pt x="1150972" y="81892"/>
                      <a:pt x="1153784" y="81541"/>
                      <a:pt x="1156156" y="81189"/>
                    </a:cubicBezTo>
                    <a:cubicBezTo>
                      <a:pt x="1156859" y="81102"/>
                      <a:pt x="1157474" y="81014"/>
                      <a:pt x="1158176" y="80926"/>
                    </a:cubicBezTo>
                    <a:lnTo>
                      <a:pt x="1174605" y="77675"/>
                    </a:lnTo>
                    <a:lnTo>
                      <a:pt x="1166610" y="88657"/>
                    </a:lnTo>
                    <a:cubicBezTo>
                      <a:pt x="1167225" y="88569"/>
                      <a:pt x="1167840" y="88569"/>
                      <a:pt x="1168455" y="88569"/>
                    </a:cubicBezTo>
                    <a:cubicBezTo>
                      <a:pt x="1170212" y="88569"/>
                      <a:pt x="1171969" y="88481"/>
                      <a:pt x="1173726" y="88569"/>
                    </a:cubicBezTo>
                    <a:cubicBezTo>
                      <a:pt x="1181370" y="88569"/>
                      <a:pt x="1188047" y="88569"/>
                      <a:pt x="1193845" y="84879"/>
                    </a:cubicBezTo>
                    <a:cubicBezTo>
                      <a:pt x="1195690" y="83649"/>
                      <a:pt x="1200961" y="81541"/>
                      <a:pt x="1204651" y="84440"/>
                    </a:cubicBezTo>
                    <a:cubicBezTo>
                      <a:pt x="1207199" y="81892"/>
                      <a:pt x="1211328" y="80311"/>
                      <a:pt x="1214930" y="80487"/>
                    </a:cubicBezTo>
                    <a:cubicBezTo>
                      <a:pt x="1219323" y="80662"/>
                      <a:pt x="1222749" y="79344"/>
                      <a:pt x="1225912" y="76182"/>
                    </a:cubicBezTo>
                    <a:cubicBezTo>
                      <a:pt x="1228108" y="73985"/>
                      <a:pt x="1232149" y="72053"/>
                      <a:pt x="1236103" y="72668"/>
                    </a:cubicBezTo>
                    <a:cubicBezTo>
                      <a:pt x="1237508" y="72931"/>
                      <a:pt x="1238475" y="72404"/>
                      <a:pt x="1241286" y="70383"/>
                    </a:cubicBezTo>
                    <a:cubicBezTo>
                      <a:pt x="1242955" y="69153"/>
                      <a:pt x="1244888" y="67836"/>
                      <a:pt x="1247260" y="66957"/>
                    </a:cubicBezTo>
                    <a:cubicBezTo>
                      <a:pt x="1251653" y="65288"/>
                      <a:pt x="1255606" y="67045"/>
                      <a:pt x="1258769" y="68538"/>
                    </a:cubicBezTo>
                    <a:cubicBezTo>
                      <a:pt x="1260702" y="69417"/>
                      <a:pt x="1262634" y="70296"/>
                      <a:pt x="1263864" y="70120"/>
                    </a:cubicBezTo>
                    <a:cubicBezTo>
                      <a:pt x="1264655" y="69944"/>
                      <a:pt x="1265358" y="69856"/>
                      <a:pt x="1266149" y="69768"/>
                    </a:cubicBezTo>
                    <a:cubicBezTo>
                      <a:pt x="1263777" y="66166"/>
                      <a:pt x="1263689" y="61598"/>
                      <a:pt x="1263601" y="59314"/>
                    </a:cubicBezTo>
                    <a:cubicBezTo>
                      <a:pt x="1263513" y="55712"/>
                      <a:pt x="1264567" y="52901"/>
                      <a:pt x="1266764" y="50968"/>
                    </a:cubicBezTo>
                    <a:cubicBezTo>
                      <a:pt x="1269926" y="48156"/>
                      <a:pt x="1273792" y="48684"/>
                      <a:pt x="1275637" y="48947"/>
                    </a:cubicBezTo>
                    <a:cubicBezTo>
                      <a:pt x="1275900" y="48947"/>
                      <a:pt x="1276164" y="49035"/>
                      <a:pt x="1276428" y="49035"/>
                    </a:cubicBezTo>
                    <a:cubicBezTo>
                      <a:pt x="1278800" y="48947"/>
                      <a:pt x="1281084" y="49650"/>
                      <a:pt x="1282929" y="50089"/>
                    </a:cubicBezTo>
                    <a:cubicBezTo>
                      <a:pt x="1283544" y="50265"/>
                      <a:pt x="1284071" y="50441"/>
                      <a:pt x="1284686" y="50528"/>
                    </a:cubicBezTo>
                    <a:lnTo>
                      <a:pt x="1300763" y="54043"/>
                    </a:lnTo>
                    <a:lnTo>
                      <a:pt x="1297073" y="56239"/>
                    </a:lnTo>
                    <a:cubicBezTo>
                      <a:pt x="1298742" y="57117"/>
                      <a:pt x="1300324" y="58611"/>
                      <a:pt x="1301817" y="60632"/>
                    </a:cubicBezTo>
                    <a:cubicBezTo>
                      <a:pt x="1301993" y="60807"/>
                      <a:pt x="1302081" y="61071"/>
                      <a:pt x="1302257" y="61247"/>
                    </a:cubicBezTo>
                    <a:cubicBezTo>
                      <a:pt x="1302432" y="61510"/>
                      <a:pt x="1302696" y="61774"/>
                      <a:pt x="1302871" y="61949"/>
                    </a:cubicBezTo>
                    <a:lnTo>
                      <a:pt x="1302257" y="60368"/>
                    </a:lnTo>
                    <a:cubicBezTo>
                      <a:pt x="1301027" y="57030"/>
                      <a:pt x="1301993" y="54658"/>
                      <a:pt x="1302696" y="53515"/>
                    </a:cubicBezTo>
                    <a:cubicBezTo>
                      <a:pt x="1303926" y="51495"/>
                      <a:pt x="1305946" y="50353"/>
                      <a:pt x="1308670" y="50001"/>
                    </a:cubicBezTo>
                    <a:lnTo>
                      <a:pt x="1320354" y="48684"/>
                    </a:lnTo>
                    <a:cubicBezTo>
                      <a:pt x="1322902" y="44642"/>
                      <a:pt x="1326065" y="43500"/>
                      <a:pt x="1328349" y="43237"/>
                    </a:cubicBezTo>
                    <a:cubicBezTo>
                      <a:pt x="1333972" y="42534"/>
                      <a:pt x="1338013" y="46926"/>
                      <a:pt x="1339331" y="48332"/>
                    </a:cubicBezTo>
                    <a:lnTo>
                      <a:pt x="1340385" y="49474"/>
                    </a:lnTo>
                    <a:lnTo>
                      <a:pt x="1340824" y="50968"/>
                    </a:lnTo>
                    <a:cubicBezTo>
                      <a:pt x="1341264" y="52373"/>
                      <a:pt x="1341527" y="53691"/>
                      <a:pt x="1341615" y="54921"/>
                    </a:cubicBezTo>
                    <a:cubicBezTo>
                      <a:pt x="1344514" y="54130"/>
                      <a:pt x="1347589" y="53867"/>
                      <a:pt x="1350576" y="55360"/>
                    </a:cubicBezTo>
                    <a:cubicBezTo>
                      <a:pt x="1351455" y="55800"/>
                      <a:pt x="1352245" y="56151"/>
                      <a:pt x="1353124" y="56415"/>
                    </a:cubicBezTo>
                    <a:lnTo>
                      <a:pt x="1358922" y="52813"/>
                    </a:lnTo>
                    <a:lnTo>
                      <a:pt x="1358044" y="51583"/>
                    </a:lnTo>
                    <a:cubicBezTo>
                      <a:pt x="1355935" y="48684"/>
                      <a:pt x="1355144" y="47014"/>
                      <a:pt x="1354442" y="45345"/>
                    </a:cubicBezTo>
                    <a:lnTo>
                      <a:pt x="1350752" y="36735"/>
                    </a:lnTo>
                    <a:lnTo>
                      <a:pt x="1360152" y="36296"/>
                    </a:lnTo>
                    <a:cubicBezTo>
                      <a:pt x="1360504" y="36296"/>
                      <a:pt x="1360767" y="36208"/>
                      <a:pt x="1361119" y="36208"/>
                    </a:cubicBezTo>
                    <a:cubicBezTo>
                      <a:pt x="1362963" y="35945"/>
                      <a:pt x="1365599" y="35505"/>
                      <a:pt x="1368410" y="36911"/>
                    </a:cubicBezTo>
                    <a:cubicBezTo>
                      <a:pt x="1370870" y="38141"/>
                      <a:pt x="1372452" y="40162"/>
                      <a:pt x="1373506" y="41567"/>
                    </a:cubicBezTo>
                    <a:cubicBezTo>
                      <a:pt x="1373769" y="41919"/>
                      <a:pt x="1374033" y="42270"/>
                      <a:pt x="1374297" y="42622"/>
                    </a:cubicBezTo>
                    <a:lnTo>
                      <a:pt x="1377635" y="46399"/>
                    </a:lnTo>
                    <a:cubicBezTo>
                      <a:pt x="1380710" y="46487"/>
                      <a:pt x="1383697" y="47366"/>
                      <a:pt x="1386508" y="48771"/>
                    </a:cubicBezTo>
                    <a:lnTo>
                      <a:pt x="1381149" y="38053"/>
                    </a:lnTo>
                    <a:lnTo>
                      <a:pt x="1396875" y="44379"/>
                    </a:lnTo>
                    <a:cubicBezTo>
                      <a:pt x="1397051" y="44203"/>
                      <a:pt x="1397226" y="43939"/>
                      <a:pt x="1397402" y="43676"/>
                    </a:cubicBezTo>
                    <a:cubicBezTo>
                      <a:pt x="1398632" y="42182"/>
                      <a:pt x="1400565" y="39635"/>
                      <a:pt x="1404079" y="39195"/>
                    </a:cubicBezTo>
                    <a:cubicBezTo>
                      <a:pt x="1404343" y="39195"/>
                      <a:pt x="1404694" y="39107"/>
                      <a:pt x="1404958" y="39020"/>
                    </a:cubicBezTo>
                    <a:cubicBezTo>
                      <a:pt x="1407242" y="38580"/>
                      <a:pt x="1411459" y="37614"/>
                      <a:pt x="1414973" y="40689"/>
                    </a:cubicBezTo>
                    <a:cubicBezTo>
                      <a:pt x="1416818" y="42270"/>
                      <a:pt x="1417872" y="44554"/>
                      <a:pt x="1418136" y="47366"/>
                    </a:cubicBezTo>
                    <a:cubicBezTo>
                      <a:pt x="1420683" y="47014"/>
                      <a:pt x="1423319" y="47278"/>
                      <a:pt x="1425603" y="49211"/>
                    </a:cubicBezTo>
                    <a:cubicBezTo>
                      <a:pt x="1430172" y="53076"/>
                      <a:pt x="1435091" y="52725"/>
                      <a:pt x="1442823" y="51934"/>
                    </a:cubicBezTo>
                    <a:cubicBezTo>
                      <a:pt x="1445370" y="51671"/>
                      <a:pt x="1447918" y="51407"/>
                      <a:pt x="1450554" y="51319"/>
                    </a:cubicBezTo>
                    <a:lnTo>
                      <a:pt x="1450202" y="42973"/>
                    </a:lnTo>
                    <a:lnTo>
                      <a:pt x="1458373" y="44642"/>
                    </a:lnTo>
                    <a:cubicBezTo>
                      <a:pt x="1458636" y="44642"/>
                      <a:pt x="1458900" y="44730"/>
                      <a:pt x="1459163" y="44730"/>
                    </a:cubicBezTo>
                    <a:cubicBezTo>
                      <a:pt x="1460920" y="44906"/>
                      <a:pt x="1463908" y="45082"/>
                      <a:pt x="1466192" y="47454"/>
                    </a:cubicBezTo>
                    <a:cubicBezTo>
                      <a:pt x="1470760" y="52198"/>
                      <a:pt x="1473132" y="51495"/>
                      <a:pt x="1475768" y="50089"/>
                    </a:cubicBezTo>
                    <a:cubicBezTo>
                      <a:pt x="1478491" y="48596"/>
                      <a:pt x="1483850" y="47981"/>
                      <a:pt x="1487189" y="51143"/>
                    </a:cubicBezTo>
                    <a:cubicBezTo>
                      <a:pt x="1487364" y="51319"/>
                      <a:pt x="1487540" y="51407"/>
                      <a:pt x="1487628" y="51495"/>
                    </a:cubicBezTo>
                    <a:cubicBezTo>
                      <a:pt x="1488243" y="51231"/>
                      <a:pt x="1489473" y="50441"/>
                      <a:pt x="1490264" y="49913"/>
                    </a:cubicBezTo>
                    <a:cubicBezTo>
                      <a:pt x="1490966" y="49474"/>
                      <a:pt x="1491669" y="49035"/>
                      <a:pt x="1492284" y="48596"/>
                    </a:cubicBezTo>
                    <a:cubicBezTo>
                      <a:pt x="1498346" y="44994"/>
                      <a:pt x="1504935" y="44554"/>
                      <a:pt x="1510997" y="47190"/>
                    </a:cubicBezTo>
                    <a:cubicBezTo>
                      <a:pt x="1510997" y="47190"/>
                      <a:pt x="1510997" y="47190"/>
                      <a:pt x="1510997" y="47102"/>
                    </a:cubicBezTo>
                    <a:lnTo>
                      <a:pt x="1512930" y="36472"/>
                    </a:lnTo>
                    <a:lnTo>
                      <a:pt x="1521452" y="43061"/>
                    </a:lnTo>
                    <a:cubicBezTo>
                      <a:pt x="1521803" y="43324"/>
                      <a:pt x="1522154" y="43588"/>
                      <a:pt x="1522418" y="43764"/>
                    </a:cubicBezTo>
                    <a:cubicBezTo>
                      <a:pt x="1523472" y="44467"/>
                      <a:pt x="1524614" y="45345"/>
                      <a:pt x="1525756" y="46487"/>
                    </a:cubicBezTo>
                    <a:cubicBezTo>
                      <a:pt x="1529446" y="50177"/>
                      <a:pt x="1531203" y="51319"/>
                      <a:pt x="1533575" y="50704"/>
                    </a:cubicBezTo>
                    <a:cubicBezTo>
                      <a:pt x="1533400" y="49211"/>
                      <a:pt x="1533488" y="47805"/>
                      <a:pt x="1533488" y="46663"/>
                    </a:cubicBezTo>
                    <a:cubicBezTo>
                      <a:pt x="1533488" y="46224"/>
                      <a:pt x="1533488" y="45784"/>
                      <a:pt x="1533488" y="45433"/>
                    </a:cubicBezTo>
                    <a:cubicBezTo>
                      <a:pt x="1533488" y="39898"/>
                      <a:pt x="1533488" y="36296"/>
                      <a:pt x="1536475" y="33309"/>
                    </a:cubicBezTo>
                    <a:cubicBezTo>
                      <a:pt x="1539462" y="30410"/>
                      <a:pt x="1543152" y="30498"/>
                      <a:pt x="1548247" y="30761"/>
                    </a:cubicBezTo>
                    <a:cubicBezTo>
                      <a:pt x="1548511" y="30761"/>
                      <a:pt x="1548774" y="30761"/>
                      <a:pt x="1549038" y="30761"/>
                    </a:cubicBezTo>
                    <a:cubicBezTo>
                      <a:pt x="1550970" y="30674"/>
                      <a:pt x="1555100" y="30586"/>
                      <a:pt x="1557823" y="33924"/>
                    </a:cubicBezTo>
                    <a:cubicBezTo>
                      <a:pt x="1558877" y="35330"/>
                      <a:pt x="1560019" y="37614"/>
                      <a:pt x="1559405" y="41040"/>
                    </a:cubicBezTo>
                    <a:cubicBezTo>
                      <a:pt x="1560283" y="41040"/>
                      <a:pt x="1561074" y="41128"/>
                      <a:pt x="1561601" y="41128"/>
                    </a:cubicBezTo>
                    <a:cubicBezTo>
                      <a:pt x="1561777" y="41128"/>
                      <a:pt x="1562040" y="41216"/>
                      <a:pt x="1562216" y="41216"/>
                    </a:cubicBezTo>
                    <a:lnTo>
                      <a:pt x="1567223" y="41304"/>
                    </a:lnTo>
                    <a:lnTo>
                      <a:pt x="1568541" y="46224"/>
                    </a:lnTo>
                    <a:cubicBezTo>
                      <a:pt x="1569244" y="49123"/>
                      <a:pt x="1569244" y="51495"/>
                      <a:pt x="1568893" y="53340"/>
                    </a:cubicBezTo>
                    <a:cubicBezTo>
                      <a:pt x="1569508" y="53515"/>
                      <a:pt x="1570123" y="53691"/>
                      <a:pt x="1570650" y="53779"/>
                    </a:cubicBezTo>
                    <a:cubicBezTo>
                      <a:pt x="1577854" y="55624"/>
                      <a:pt x="1584092" y="57205"/>
                      <a:pt x="1590329" y="55009"/>
                    </a:cubicBezTo>
                    <a:cubicBezTo>
                      <a:pt x="1590681" y="54921"/>
                      <a:pt x="1591032" y="54745"/>
                      <a:pt x="1591295" y="54658"/>
                    </a:cubicBezTo>
                    <a:cubicBezTo>
                      <a:pt x="1591822" y="51319"/>
                      <a:pt x="1594107" y="48156"/>
                      <a:pt x="1595776" y="46751"/>
                    </a:cubicBezTo>
                    <a:cubicBezTo>
                      <a:pt x="1598236" y="44554"/>
                      <a:pt x="1600696" y="44642"/>
                      <a:pt x="1601926" y="44818"/>
                    </a:cubicBezTo>
                    <a:cubicBezTo>
                      <a:pt x="1601926" y="44818"/>
                      <a:pt x="1601926" y="44818"/>
                      <a:pt x="1601926" y="44818"/>
                    </a:cubicBezTo>
                    <a:lnTo>
                      <a:pt x="1597797" y="39635"/>
                    </a:lnTo>
                    <a:lnTo>
                      <a:pt x="1611853" y="32606"/>
                    </a:lnTo>
                    <a:lnTo>
                      <a:pt x="1614752" y="34012"/>
                    </a:lnTo>
                    <a:cubicBezTo>
                      <a:pt x="1615631" y="34451"/>
                      <a:pt x="1616685" y="34890"/>
                      <a:pt x="1617739" y="35330"/>
                    </a:cubicBezTo>
                    <a:cubicBezTo>
                      <a:pt x="1621253" y="36735"/>
                      <a:pt x="1625646" y="38580"/>
                      <a:pt x="1627491" y="43061"/>
                    </a:cubicBezTo>
                    <a:cubicBezTo>
                      <a:pt x="1628633" y="45872"/>
                      <a:pt x="1628458" y="48947"/>
                      <a:pt x="1627052" y="52286"/>
                    </a:cubicBezTo>
                    <a:cubicBezTo>
                      <a:pt x="1626964" y="52461"/>
                      <a:pt x="1626876" y="52637"/>
                      <a:pt x="1626788" y="52901"/>
                    </a:cubicBezTo>
                    <a:cubicBezTo>
                      <a:pt x="1629951" y="53779"/>
                      <a:pt x="1631445" y="52813"/>
                      <a:pt x="1635134" y="49386"/>
                    </a:cubicBezTo>
                    <a:cubicBezTo>
                      <a:pt x="1635662" y="48859"/>
                      <a:pt x="1636189" y="48332"/>
                      <a:pt x="1636716" y="47717"/>
                    </a:cubicBezTo>
                    <a:cubicBezTo>
                      <a:pt x="1637682" y="46751"/>
                      <a:pt x="1638824" y="45609"/>
                      <a:pt x="1640054" y="44467"/>
                    </a:cubicBezTo>
                    <a:cubicBezTo>
                      <a:pt x="1641987" y="42885"/>
                      <a:pt x="1644008" y="42622"/>
                      <a:pt x="1645150" y="42446"/>
                    </a:cubicBezTo>
                    <a:cubicBezTo>
                      <a:pt x="1645238" y="42446"/>
                      <a:pt x="1645413" y="42446"/>
                      <a:pt x="1645501" y="42358"/>
                    </a:cubicBezTo>
                    <a:lnTo>
                      <a:pt x="1652793" y="40601"/>
                    </a:lnTo>
                    <a:lnTo>
                      <a:pt x="1653496" y="48069"/>
                    </a:lnTo>
                    <a:cubicBezTo>
                      <a:pt x="1653496" y="48244"/>
                      <a:pt x="1653496" y="48420"/>
                      <a:pt x="1653584" y="48596"/>
                    </a:cubicBezTo>
                    <a:cubicBezTo>
                      <a:pt x="1655868" y="48156"/>
                      <a:pt x="1658152" y="47717"/>
                      <a:pt x="1660436" y="47278"/>
                    </a:cubicBezTo>
                    <a:cubicBezTo>
                      <a:pt x="1661403" y="47102"/>
                      <a:pt x="1662281" y="46926"/>
                      <a:pt x="1663248" y="46751"/>
                    </a:cubicBezTo>
                    <a:lnTo>
                      <a:pt x="1673614" y="40689"/>
                    </a:lnTo>
                    <a:lnTo>
                      <a:pt x="1677392" y="53164"/>
                    </a:lnTo>
                    <a:cubicBezTo>
                      <a:pt x="1680906" y="53779"/>
                      <a:pt x="1684333" y="54218"/>
                      <a:pt x="1687495" y="53955"/>
                    </a:cubicBezTo>
                    <a:cubicBezTo>
                      <a:pt x="1689340" y="53779"/>
                      <a:pt x="1691800" y="52461"/>
                      <a:pt x="1694436" y="51056"/>
                    </a:cubicBezTo>
                    <a:cubicBezTo>
                      <a:pt x="1696105" y="50089"/>
                      <a:pt x="1697950" y="49123"/>
                      <a:pt x="1699883" y="48332"/>
                    </a:cubicBezTo>
                    <a:cubicBezTo>
                      <a:pt x="1701728" y="47541"/>
                      <a:pt x="1703485" y="47366"/>
                      <a:pt x="1704802" y="47190"/>
                    </a:cubicBezTo>
                    <a:cubicBezTo>
                      <a:pt x="1705154" y="47190"/>
                      <a:pt x="1705505" y="47102"/>
                      <a:pt x="1705857" y="47102"/>
                    </a:cubicBezTo>
                    <a:lnTo>
                      <a:pt x="1719738" y="44818"/>
                    </a:lnTo>
                    <a:lnTo>
                      <a:pt x="1714203" y="54130"/>
                    </a:lnTo>
                    <a:cubicBezTo>
                      <a:pt x="1715609" y="54218"/>
                      <a:pt x="1717014" y="54306"/>
                      <a:pt x="1718420" y="54394"/>
                    </a:cubicBezTo>
                    <a:cubicBezTo>
                      <a:pt x="1726590" y="54921"/>
                      <a:pt x="1733706" y="55360"/>
                      <a:pt x="1740295" y="52022"/>
                    </a:cubicBezTo>
                    <a:lnTo>
                      <a:pt x="1739241" y="51495"/>
                    </a:lnTo>
                    <a:lnTo>
                      <a:pt x="1745215" y="44906"/>
                    </a:lnTo>
                    <a:cubicBezTo>
                      <a:pt x="1747412" y="42007"/>
                      <a:pt x="1749959" y="40865"/>
                      <a:pt x="1752858" y="41567"/>
                    </a:cubicBezTo>
                    <a:cubicBezTo>
                      <a:pt x="1755582" y="42182"/>
                      <a:pt x="1758218" y="42973"/>
                      <a:pt x="1760678" y="43852"/>
                    </a:cubicBezTo>
                    <a:cubicBezTo>
                      <a:pt x="1762874" y="44642"/>
                      <a:pt x="1764104" y="46136"/>
                      <a:pt x="1764719" y="47014"/>
                    </a:cubicBezTo>
                    <a:lnTo>
                      <a:pt x="1764894" y="47278"/>
                    </a:lnTo>
                    <a:lnTo>
                      <a:pt x="1770254" y="52637"/>
                    </a:lnTo>
                    <a:lnTo>
                      <a:pt x="1764543" y="56854"/>
                    </a:lnTo>
                    <a:cubicBezTo>
                      <a:pt x="1767706" y="57117"/>
                      <a:pt x="1770341" y="56239"/>
                      <a:pt x="1773153" y="53603"/>
                    </a:cubicBezTo>
                    <a:cubicBezTo>
                      <a:pt x="1775261" y="51671"/>
                      <a:pt x="1778160" y="50353"/>
                      <a:pt x="1781850" y="49826"/>
                    </a:cubicBezTo>
                    <a:lnTo>
                      <a:pt x="1787209" y="44467"/>
                    </a:lnTo>
                    <a:cubicBezTo>
                      <a:pt x="1787385" y="44291"/>
                      <a:pt x="1787561" y="44027"/>
                      <a:pt x="1787824" y="43764"/>
                    </a:cubicBezTo>
                    <a:cubicBezTo>
                      <a:pt x="1789054" y="42270"/>
                      <a:pt x="1790987" y="39722"/>
                      <a:pt x="1794501" y="39283"/>
                    </a:cubicBezTo>
                    <a:cubicBezTo>
                      <a:pt x="1794765" y="39283"/>
                      <a:pt x="1795116" y="39195"/>
                      <a:pt x="1795468" y="39107"/>
                    </a:cubicBezTo>
                    <a:cubicBezTo>
                      <a:pt x="1797752" y="38668"/>
                      <a:pt x="1801969" y="37702"/>
                      <a:pt x="1805483" y="40777"/>
                    </a:cubicBezTo>
                    <a:cubicBezTo>
                      <a:pt x="1807855" y="42797"/>
                      <a:pt x="1808909" y="45784"/>
                      <a:pt x="1808734" y="49738"/>
                    </a:cubicBezTo>
                    <a:lnTo>
                      <a:pt x="1808558" y="53164"/>
                    </a:lnTo>
                    <a:lnTo>
                      <a:pt x="1805659" y="54921"/>
                    </a:lnTo>
                    <a:cubicBezTo>
                      <a:pt x="1805395" y="55097"/>
                      <a:pt x="1805131" y="55273"/>
                      <a:pt x="1804780" y="55448"/>
                    </a:cubicBezTo>
                    <a:lnTo>
                      <a:pt x="1812072" y="59226"/>
                    </a:lnTo>
                    <a:cubicBezTo>
                      <a:pt x="1815235" y="58875"/>
                      <a:pt x="1818397" y="58875"/>
                      <a:pt x="1821736" y="59314"/>
                    </a:cubicBezTo>
                    <a:cubicBezTo>
                      <a:pt x="1821736" y="58435"/>
                      <a:pt x="1821736" y="57732"/>
                      <a:pt x="1821824" y="57293"/>
                    </a:cubicBezTo>
                    <a:cubicBezTo>
                      <a:pt x="1821824" y="57205"/>
                      <a:pt x="1821824" y="57117"/>
                      <a:pt x="1821824" y="57030"/>
                    </a:cubicBezTo>
                    <a:lnTo>
                      <a:pt x="1821824" y="54745"/>
                    </a:lnTo>
                    <a:lnTo>
                      <a:pt x="1823405" y="52901"/>
                    </a:lnTo>
                    <a:cubicBezTo>
                      <a:pt x="1831400" y="43500"/>
                      <a:pt x="1838692" y="46399"/>
                      <a:pt x="1842382" y="48947"/>
                    </a:cubicBezTo>
                    <a:cubicBezTo>
                      <a:pt x="1844139" y="50177"/>
                      <a:pt x="1844929" y="51934"/>
                      <a:pt x="1845281" y="53515"/>
                    </a:cubicBezTo>
                    <a:cubicBezTo>
                      <a:pt x="1846511" y="51671"/>
                      <a:pt x="1848443" y="50616"/>
                      <a:pt x="1851079" y="50353"/>
                    </a:cubicBezTo>
                    <a:lnTo>
                      <a:pt x="1865048" y="48771"/>
                    </a:lnTo>
                    <a:lnTo>
                      <a:pt x="1856790" y="62389"/>
                    </a:lnTo>
                    <a:cubicBezTo>
                      <a:pt x="1858898" y="62652"/>
                      <a:pt x="1861094" y="62037"/>
                      <a:pt x="1864345" y="60544"/>
                    </a:cubicBezTo>
                    <a:cubicBezTo>
                      <a:pt x="1867244" y="59226"/>
                      <a:pt x="1870407" y="59490"/>
                      <a:pt x="1871988" y="59753"/>
                    </a:cubicBezTo>
                    <a:cubicBezTo>
                      <a:pt x="1872252" y="59841"/>
                      <a:pt x="1872603" y="59841"/>
                      <a:pt x="1872867" y="59929"/>
                    </a:cubicBezTo>
                    <a:cubicBezTo>
                      <a:pt x="1873833" y="60105"/>
                      <a:pt x="1874887" y="60192"/>
                      <a:pt x="1876029" y="60544"/>
                    </a:cubicBezTo>
                    <a:lnTo>
                      <a:pt x="1880861" y="40952"/>
                    </a:lnTo>
                    <a:lnTo>
                      <a:pt x="1891843" y="55185"/>
                    </a:lnTo>
                    <a:cubicBezTo>
                      <a:pt x="1892107" y="55360"/>
                      <a:pt x="1892722" y="55624"/>
                      <a:pt x="1893073" y="55800"/>
                    </a:cubicBezTo>
                    <a:cubicBezTo>
                      <a:pt x="1894567" y="56503"/>
                      <a:pt x="1898081" y="57996"/>
                      <a:pt x="1898520" y="62125"/>
                    </a:cubicBezTo>
                    <a:cubicBezTo>
                      <a:pt x="1898871" y="65024"/>
                      <a:pt x="1898432" y="67660"/>
                      <a:pt x="1897993" y="70032"/>
                    </a:cubicBezTo>
                    <a:cubicBezTo>
                      <a:pt x="1897905" y="70735"/>
                      <a:pt x="1897729" y="71438"/>
                      <a:pt x="1897642" y="72140"/>
                    </a:cubicBezTo>
                    <a:lnTo>
                      <a:pt x="1897466" y="73722"/>
                    </a:lnTo>
                    <a:cubicBezTo>
                      <a:pt x="1900628" y="74688"/>
                      <a:pt x="1902298" y="74161"/>
                      <a:pt x="1904494" y="72668"/>
                    </a:cubicBezTo>
                    <a:cubicBezTo>
                      <a:pt x="1906339" y="71438"/>
                      <a:pt x="1909414" y="69329"/>
                      <a:pt x="1913192" y="70383"/>
                    </a:cubicBezTo>
                    <a:cubicBezTo>
                      <a:pt x="1916091" y="71174"/>
                      <a:pt x="1917584" y="73283"/>
                      <a:pt x="1918726" y="75567"/>
                    </a:cubicBezTo>
                    <a:cubicBezTo>
                      <a:pt x="1919956" y="75742"/>
                      <a:pt x="1921450" y="75830"/>
                      <a:pt x="1922943" y="75918"/>
                    </a:cubicBezTo>
                    <a:cubicBezTo>
                      <a:pt x="1926897" y="76182"/>
                      <a:pt x="1931377" y="76445"/>
                      <a:pt x="1935331" y="78730"/>
                    </a:cubicBezTo>
                    <a:cubicBezTo>
                      <a:pt x="1936473" y="79344"/>
                      <a:pt x="1937615" y="80047"/>
                      <a:pt x="1938581" y="80750"/>
                    </a:cubicBezTo>
                    <a:cubicBezTo>
                      <a:pt x="1940953" y="82244"/>
                      <a:pt x="1943413" y="83825"/>
                      <a:pt x="1944643" y="83474"/>
                    </a:cubicBezTo>
                    <a:cubicBezTo>
                      <a:pt x="1952462" y="80750"/>
                      <a:pt x="1957118" y="85406"/>
                      <a:pt x="1959403" y="87691"/>
                    </a:cubicBezTo>
                    <a:cubicBezTo>
                      <a:pt x="1959754" y="88042"/>
                      <a:pt x="1960281" y="88569"/>
                      <a:pt x="1960545" y="88833"/>
                    </a:cubicBezTo>
                    <a:cubicBezTo>
                      <a:pt x="1963356" y="88833"/>
                      <a:pt x="1965904" y="89623"/>
                      <a:pt x="1968188" y="90238"/>
                    </a:cubicBezTo>
                    <a:cubicBezTo>
                      <a:pt x="1969682" y="90678"/>
                      <a:pt x="1971614" y="91205"/>
                      <a:pt x="1972405" y="91117"/>
                    </a:cubicBezTo>
                    <a:cubicBezTo>
                      <a:pt x="1976886" y="90326"/>
                      <a:pt x="1980927" y="91732"/>
                      <a:pt x="1984090" y="92874"/>
                    </a:cubicBezTo>
                    <a:cubicBezTo>
                      <a:pt x="1988746" y="94543"/>
                      <a:pt x="1989449" y="94367"/>
                      <a:pt x="1990854" y="93138"/>
                    </a:cubicBezTo>
                    <a:cubicBezTo>
                      <a:pt x="1992699" y="91556"/>
                      <a:pt x="1994720" y="91205"/>
                      <a:pt x="1996828" y="91556"/>
                    </a:cubicBezTo>
                    <a:lnTo>
                      <a:pt x="1997443" y="90678"/>
                    </a:lnTo>
                    <a:cubicBezTo>
                      <a:pt x="1997443" y="90590"/>
                      <a:pt x="1997531" y="90502"/>
                      <a:pt x="1997619" y="90326"/>
                    </a:cubicBezTo>
                    <a:cubicBezTo>
                      <a:pt x="1998234" y="89096"/>
                      <a:pt x="1999640" y="86549"/>
                      <a:pt x="2002715" y="85494"/>
                    </a:cubicBezTo>
                    <a:cubicBezTo>
                      <a:pt x="2004823" y="84791"/>
                      <a:pt x="2009655" y="83122"/>
                      <a:pt x="2013609" y="85758"/>
                    </a:cubicBezTo>
                    <a:cubicBezTo>
                      <a:pt x="2016332" y="87603"/>
                      <a:pt x="2017562" y="90414"/>
                      <a:pt x="2018265" y="92347"/>
                    </a:cubicBezTo>
                    <a:cubicBezTo>
                      <a:pt x="2018440" y="92698"/>
                      <a:pt x="2018616" y="93138"/>
                      <a:pt x="2018792" y="93489"/>
                    </a:cubicBezTo>
                    <a:cubicBezTo>
                      <a:pt x="2019934" y="95773"/>
                      <a:pt x="2019583" y="98497"/>
                      <a:pt x="2017913" y="100781"/>
                    </a:cubicBezTo>
                    <a:cubicBezTo>
                      <a:pt x="2017650" y="101132"/>
                      <a:pt x="2017386" y="101396"/>
                      <a:pt x="2017123" y="101659"/>
                    </a:cubicBezTo>
                    <a:cubicBezTo>
                      <a:pt x="2019758" y="101923"/>
                      <a:pt x="2022394" y="101132"/>
                      <a:pt x="2027050" y="99551"/>
                    </a:cubicBezTo>
                    <a:cubicBezTo>
                      <a:pt x="2028016" y="98497"/>
                      <a:pt x="2030740" y="95861"/>
                      <a:pt x="2034693" y="96827"/>
                    </a:cubicBezTo>
                    <a:cubicBezTo>
                      <a:pt x="2036890" y="97355"/>
                      <a:pt x="2038822" y="98145"/>
                      <a:pt x="2040668" y="98936"/>
                    </a:cubicBezTo>
                    <a:cubicBezTo>
                      <a:pt x="2040668" y="98145"/>
                      <a:pt x="2040843" y="97442"/>
                      <a:pt x="2041107" y="96652"/>
                    </a:cubicBezTo>
                    <a:cubicBezTo>
                      <a:pt x="2041722" y="94895"/>
                      <a:pt x="2044006" y="90765"/>
                      <a:pt x="2051474" y="91380"/>
                    </a:cubicBezTo>
                    <a:cubicBezTo>
                      <a:pt x="2053670" y="91556"/>
                      <a:pt x="2055603" y="92171"/>
                      <a:pt x="2057272" y="92698"/>
                    </a:cubicBezTo>
                    <a:cubicBezTo>
                      <a:pt x="2057799" y="92874"/>
                      <a:pt x="2058326" y="93050"/>
                      <a:pt x="2058941" y="93225"/>
                    </a:cubicBezTo>
                    <a:lnTo>
                      <a:pt x="2074140" y="97355"/>
                    </a:lnTo>
                    <a:lnTo>
                      <a:pt x="2050771" y="110796"/>
                    </a:lnTo>
                    <a:lnTo>
                      <a:pt x="2048047" y="108951"/>
                    </a:lnTo>
                    <a:lnTo>
                      <a:pt x="2045324" y="111235"/>
                    </a:lnTo>
                    <a:cubicBezTo>
                      <a:pt x="2045236" y="111323"/>
                      <a:pt x="2045236" y="111323"/>
                      <a:pt x="2045148" y="111411"/>
                    </a:cubicBezTo>
                    <a:cubicBezTo>
                      <a:pt x="2046817" y="111763"/>
                      <a:pt x="2048662" y="112026"/>
                      <a:pt x="2050419" y="112465"/>
                    </a:cubicBezTo>
                    <a:cubicBezTo>
                      <a:pt x="2058590" y="114310"/>
                      <a:pt x="2066057" y="115980"/>
                      <a:pt x="2073261" y="117737"/>
                    </a:cubicBezTo>
                    <a:cubicBezTo>
                      <a:pt x="2073788" y="117912"/>
                      <a:pt x="2074403" y="118000"/>
                      <a:pt x="2075018" y="118088"/>
                    </a:cubicBezTo>
                    <a:cubicBezTo>
                      <a:pt x="2075018" y="118088"/>
                      <a:pt x="2075018" y="118088"/>
                      <a:pt x="2075018" y="118088"/>
                    </a:cubicBezTo>
                    <a:cubicBezTo>
                      <a:pt x="2074579" y="114750"/>
                      <a:pt x="2076073" y="111850"/>
                      <a:pt x="2076688" y="110620"/>
                    </a:cubicBezTo>
                    <a:lnTo>
                      <a:pt x="2089251" y="86285"/>
                    </a:lnTo>
                    <a:cubicBezTo>
                      <a:pt x="2086878" y="85494"/>
                      <a:pt x="2084419" y="84704"/>
                      <a:pt x="2082047" y="83913"/>
                    </a:cubicBezTo>
                    <a:cubicBezTo>
                      <a:pt x="2070538" y="80135"/>
                      <a:pt x="2058678" y="76270"/>
                      <a:pt x="2047081" y="71526"/>
                    </a:cubicBezTo>
                    <a:cubicBezTo>
                      <a:pt x="2043127" y="69944"/>
                      <a:pt x="2038559" y="69241"/>
                      <a:pt x="2033815" y="68978"/>
                    </a:cubicBezTo>
                    <a:cubicBezTo>
                      <a:pt x="2033376" y="72228"/>
                      <a:pt x="2031794" y="74337"/>
                      <a:pt x="2030828" y="75567"/>
                    </a:cubicBezTo>
                    <a:lnTo>
                      <a:pt x="2026259" y="81541"/>
                    </a:lnTo>
                    <a:lnTo>
                      <a:pt x="2013433" y="68714"/>
                    </a:lnTo>
                    <a:lnTo>
                      <a:pt x="2015981" y="66781"/>
                    </a:lnTo>
                    <a:cubicBezTo>
                      <a:pt x="2015541" y="66430"/>
                      <a:pt x="2015014" y="65991"/>
                      <a:pt x="2014575" y="65464"/>
                    </a:cubicBezTo>
                    <a:cubicBezTo>
                      <a:pt x="2011763" y="62301"/>
                      <a:pt x="2007986" y="61334"/>
                      <a:pt x="2002100" y="60105"/>
                    </a:cubicBezTo>
                    <a:cubicBezTo>
                      <a:pt x="2001045" y="59841"/>
                      <a:pt x="1999991" y="59665"/>
                      <a:pt x="1998937" y="59402"/>
                    </a:cubicBezTo>
                    <a:cubicBezTo>
                      <a:pt x="1995598" y="58611"/>
                      <a:pt x="1991996" y="58172"/>
                      <a:pt x="1988307" y="57732"/>
                    </a:cubicBezTo>
                    <a:cubicBezTo>
                      <a:pt x="1979697" y="56678"/>
                      <a:pt x="1969945" y="55536"/>
                      <a:pt x="1961072" y="49123"/>
                    </a:cubicBezTo>
                    <a:cubicBezTo>
                      <a:pt x="1958524" y="47278"/>
                      <a:pt x="1954571" y="47278"/>
                      <a:pt x="1950002" y="47366"/>
                    </a:cubicBezTo>
                    <a:cubicBezTo>
                      <a:pt x="1945961" y="47454"/>
                      <a:pt x="1941393" y="47454"/>
                      <a:pt x="1937000" y="45960"/>
                    </a:cubicBezTo>
                    <a:cubicBezTo>
                      <a:pt x="1930587" y="43764"/>
                      <a:pt x="1923646" y="43237"/>
                      <a:pt x="1916266" y="42709"/>
                    </a:cubicBezTo>
                    <a:cubicBezTo>
                      <a:pt x="1906251" y="42007"/>
                      <a:pt x="1895972" y="41216"/>
                      <a:pt x="1886045" y="36120"/>
                    </a:cubicBezTo>
                    <a:cubicBezTo>
                      <a:pt x="1885957" y="36120"/>
                      <a:pt x="1885781" y="36208"/>
                      <a:pt x="1885693" y="36208"/>
                    </a:cubicBezTo>
                    <a:cubicBezTo>
                      <a:pt x="1874185" y="38668"/>
                      <a:pt x="1862939" y="36560"/>
                      <a:pt x="1850376" y="29619"/>
                    </a:cubicBezTo>
                    <a:lnTo>
                      <a:pt x="1850200" y="29531"/>
                    </a:lnTo>
                    <a:cubicBezTo>
                      <a:pt x="1849849" y="29356"/>
                      <a:pt x="1849234" y="29004"/>
                      <a:pt x="1848795" y="28741"/>
                    </a:cubicBezTo>
                    <a:cubicBezTo>
                      <a:pt x="1841679" y="31113"/>
                      <a:pt x="1835353" y="29268"/>
                      <a:pt x="1830170" y="27686"/>
                    </a:cubicBezTo>
                    <a:cubicBezTo>
                      <a:pt x="1828325" y="27159"/>
                      <a:pt x="1826480" y="26632"/>
                      <a:pt x="1824811" y="26281"/>
                    </a:cubicBezTo>
                    <a:lnTo>
                      <a:pt x="1820330" y="25490"/>
                    </a:lnTo>
                    <a:cubicBezTo>
                      <a:pt x="1805044" y="22767"/>
                      <a:pt x="1790548" y="20131"/>
                      <a:pt x="1775788" y="20482"/>
                    </a:cubicBezTo>
                    <a:cubicBezTo>
                      <a:pt x="1776052" y="21361"/>
                      <a:pt x="1776315" y="22152"/>
                      <a:pt x="1776579" y="22942"/>
                    </a:cubicBezTo>
                    <a:lnTo>
                      <a:pt x="1779566" y="31816"/>
                    </a:lnTo>
                    <a:lnTo>
                      <a:pt x="1772099" y="32958"/>
                    </a:lnTo>
                    <a:cubicBezTo>
                      <a:pt x="1770166" y="33397"/>
                      <a:pt x="1768409" y="33221"/>
                      <a:pt x="1766827" y="32431"/>
                    </a:cubicBezTo>
                    <a:cubicBezTo>
                      <a:pt x="1765510" y="31728"/>
                      <a:pt x="1764719" y="30849"/>
                      <a:pt x="1764367" y="30410"/>
                    </a:cubicBezTo>
                    <a:lnTo>
                      <a:pt x="1763752" y="29795"/>
                    </a:lnTo>
                    <a:lnTo>
                      <a:pt x="1763313" y="29004"/>
                    </a:lnTo>
                    <a:cubicBezTo>
                      <a:pt x="1761732" y="26193"/>
                      <a:pt x="1761117" y="24260"/>
                      <a:pt x="1760678" y="22415"/>
                    </a:cubicBezTo>
                    <a:cubicBezTo>
                      <a:pt x="1757251" y="22240"/>
                      <a:pt x="1753386" y="21010"/>
                      <a:pt x="1750047" y="17144"/>
                    </a:cubicBezTo>
                    <a:cubicBezTo>
                      <a:pt x="1749872" y="17144"/>
                      <a:pt x="1749784" y="17144"/>
                      <a:pt x="1749696" y="17232"/>
                    </a:cubicBezTo>
                    <a:cubicBezTo>
                      <a:pt x="1743722" y="21010"/>
                      <a:pt x="1737572" y="20219"/>
                      <a:pt x="1733091" y="19692"/>
                    </a:cubicBezTo>
                    <a:cubicBezTo>
                      <a:pt x="1730192" y="19340"/>
                      <a:pt x="1727732" y="19077"/>
                      <a:pt x="1725887" y="19780"/>
                    </a:cubicBezTo>
                    <a:cubicBezTo>
                      <a:pt x="1722637" y="21185"/>
                      <a:pt x="1719562" y="20395"/>
                      <a:pt x="1717278" y="19867"/>
                    </a:cubicBezTo>
                    <a:cubicBezTo>
                      <a:pt x="1716838" y="19780"/>
                      <a:pt x="1716399" y="19692"/>
                      <a:pt x="1716048" y="19604"/>
                    </a:cubicBezTo>
                    <a:cubicBezTo>
                      <a:pt x="1713237" y="19077"/>
                      <a:pt x="1710337" y="18550"/>
                      <a:pt x="1707614" y="17935"/>
                    </a:cubicBezTo>
                    <a:cubicBezTo>
                      <a:pt x="1701903" y="16705"/>
                      <a:pt x="1696544" y="15563"/>
                      <a:pt x="1691273" y="15475"/>
                    </a:cubicBezTo>
                    <a:cubicBezTo>
                      <a:pt x="1687232" y="15387"/>
                      <a:pt x="1683015" y="15914"/>
                      <a:pt x="1678534" y="16529"/>
                    </a:cubicBezTo>
                    <a:cubicBezTo>
                      <a:pt x="1672648" y="17320"/>
                      <a:pt x="1666674" y="18110"/>
                      <a:pt x="1660436" y="17495"/>
                    </a:cubicBezTo>
                    <a:cubicBezTo>
                      <a:pt x="1654375" y="16880"/>
                      <a:pt x="1648049" y="17671"/>
                      <a:pt x="1641460" y="18550"/>
                    </a:cubicBezTo>
                    <a:cubicBezTo>
                      <a:pt x="1631708" y="19867"/>
                      <a:pt x="1621605" y="21185"/>
                      <a:pt x="1610975" y="17935"/>
                    </a:cubicBezTo>
                    <a:cubicBezTo>
                      <a:pt x="1609569" y="19867"/>
                      <a:pt x="1607812" y="21185"/>
                      <a:pt x="1605703" y="21888"/>
                    </a:cubicBezTo>
                    <a:cubicBezTo>
                      <a:pt x="1601662" y="23206"/>
                      <a:pt x="1598148" y="21361"/>
                      <a:pt x="1596303" y="20395"/>
                    </a:cubicBezTo>
                    <a:cubicBezTo>
                      <a:pt x="1596039" y="20219"/>
                      <a:pt x="1595600" y="20043"/>
                      <a:pt x="1595425" y="19955"/>
                    </a:cubicBezTo>
                    <a:cubicBezTo>
                      <a:pt x="1592877" y="19340"/>
                      <a:pt x="1590768" y="18110"/>
                      <a:pt x="1588923" y="17056"/>
                    </a:cubicBezTo>
                    <a:cubicBezTo>
                      <a:pt x="1587957" y="16441"/>
                      <a:pt x="1586376" y="15651"/>
                      <a:pt x="1585849" y="15563"/>
                    </a:cubicBezTo>
                    <a:cubicBezTo>
                      <a:pt x="1583389" y="15475"/>
                      <a:pt x="1580577" y="16002"/>
                      <a:pt x="1577678" y="16529"/>
                    </a:cubicBezTo>
                    <a:cubicBezTo>
                      <a:pt x="1574428" y="17144"/>
                      <a:pt x="1571089" y="17671"/>
                      <a:pt x="1567487" y="17671"/>
                    </a:cubicBezTo>
                    <a:cubicBezTo>
                      <a:pt x="1562391" y="17671"/>
                      <a:pt x="1557472" y="16880"/>
                      <a:pt x="1552728" y="16090"/>
                    </a:cubicBezTo>
                    <a:cubicBezTo>
                      <a:pt x="1551058" y="15826"/>
                      <a:pt x="1549389" y="15563"/>
                      <a:pt x="1547808" y="15299"/>
                    </a:cubicBezTo>
                    <a:cubicBezTo>
                      <a:pt x="1538759" y="19516"/>
                      <a:pt x="1530061" y="17583"/>
                      <a:pt x="1522330" y="15914"/>
                    </a:cubicBezTo>
                    <a:cubicBezTo>
                      <a:pt x="1518992" y="15211"/>
                      <a:pt x="1515829" y="14508"/>
                      <a:pt x="1512930" y="14333"/>
                    </a:cubicBezTo>
                    <a:lnTo>
                      <a:pt x="1509064" y="14157"/>
                    </a:lnTo>
                    <a:cubicBezTo>
                      <a:pt x="1494920" y="13454"/>
                      <a:pt x="1468739" y="12049"/>
                      <a:pt x="1456440" y="14948"/>
                    </a:cubicBezTo>
                    <a:cubicBezTo>
                      <a:pt x="1450993" y="16265"/>
                      <a:pt x="1444492" y="17583"/>
                      <a:pt x="1437727" y="17583"/>
                    </a:cubicBezTo>
                    <a:cubicBezTo>
                      <a:pt x="1434564" y="17583"/>
                      <a:pt x="1431577" y="16880"/>
                      <a:pt x="1429029" y="16265"/>
                    </a:cubicBezTo>
                    <a:cubicBezTo>
                      <a:pt x="1426921" y="15738"/>
                      <a:pt x="1424900" y="15299"/>
                      <a:pt x="1423319" y="15299"/>
                    </a:cubicBezTo>
                    <a:cubicBezTo>
                      <a:pt x="1421474" y="15387"/>
                      <a:pt x="1419805" y="15299"/>
                      <a:pt x="1418136" y="15211"/>
                    </a:cubicBezTo>
                    <a:cubicBezTo>
                      <a:pt x="1413655" y="15036"/>
                      <a:pt x="1411019" y="15036"/>
                      <a:pt x="1408120" y="16968"/>
                    </a:cubicBezTo>
                    <a:cubicBezTo>
                      <a:pt x="1406627" y="17935"/>
                      <a:pt x="1405133" y="18550"/>
                      <a:pt x="1403552" y="18901"/>
                    </a:cubicBezTo>
                    <a:lnTo>
                      <a:pt x="1401883" y="21273"/>
                    </a:lnTo>
                    <a:cubicBezTo>
                      <a:pt x="1401707" y="21537"/>
                      <a:pt x="1401531" y="21888"/>
                      <a:pt x="1401356" y="22152"/>
                    </a:cubicBezTo>
                    <a:cubicBezTo>
                      <a:pt x="1400565" y="23469"/>
                      <a:pt x="1399511" y="25314"/>
                      <a:pt x="1397578" y="26720"/>
                    </a:cubicBezTo>
                    <a:cubicBezTo>
                      <a:pt x="1394942" y="28741"/>
                      <a:pt x="1392043" y="28389"/>
                      <a:pt x="1390462" y="28214"/>
                    </a:cubicBezTo>
                    <a:cubicBezTo>
                      <a:pt x="1390286" y="28214"/>
                      <a:pt x="1390110" y="28126"/>
                      <a:pt x="1389935" y="28126"/>
                    </a:cubicBezTo>
                    <a:lnTo>
                      <a:pt x="1382994" y="28126"/>
                    </a:lnTo>
                    <a:lnTo>
                      <a:pt x="1383433" y="21185"/>
                    </a:lnTo>
                    <a:cubicBezTo>
                      <a:pt x="1383521" y="19955"/>
                      <a:pt x="1383785" y="18901"/>
                      <a:pt x="1384224" y="17847"/>
                    </a:cubicBezTo>
                    <a:cubicBezTo>
                      <a:pt x="1371749" y="18462"/>
                      <a:pt x="1359362" y="19340"/>
                      <a:pt x="1346711" y="20307"/>
                    </a:cubicBezTo>
                    <a:cubicBezTo>
                      <a:pt x="1346447" y="20395"/>
                      <a:pt x="1345832" y="20746"/>
                      <a:pt x="1345481" y="20922"/>
                    </a:cubicBezTo>
                    <a:cubicBezTo>
                      <a:pt x="1344690" y="21361"/>
                      <a:pt x="1343811" y="21800"/>
                      <a:pt x="1342669" y="22152"/>
                    </a:cubicBezTo>
                    <a:cubicBezTo>
                      <a:pt x="1335026" y="24963"/>
                      <a:pt x="1326065" y="27774"/>
                      <a:pt x="1316050" y="25402"/>
                    </a:cubicBezTo>
                    <a:cubicBezTo>
                      <a:pt x="1313678" y="24875"/>
                      <a:pt x="1311833" y="24963"/>
                      <a:pt x="1311218" y="25227"/>
                    </a:cubicBezTo>
                    <a:cubicBezTo>
                      <a:pt x="1296897" y="31640"/>
                      <a:pt x="1294701" y="32255"/>
                      <a:pt x="1281962" y="31201"/>
                    </a:cubicBezTo>
                    <a:cubicBezTo>
                      <a:pt x="1281523" y="31552"/>
                      <a:pt x="1281084" y="31816"/>
                      <a:pt x="1280469" y="32079"/>
                    </a:cubicBezTo>
                    <a:cubicBezTo>
                      <a:pt x="1270102" y="36911"/>
                      <a:pt x="1259472" y="37790"/>
                      <a:pt x="1249105" y="38580"/>
                    </a:cubicBezTo>
                    <a:cubicBezTo>
                      <a:pt x="1242955" y="39107"/>
                      <a:pt x="1237069" y="39547"/>
                      <a:pt x="1231446" y="40865"/>
                    </a:cubicBezTo>
                    <a:cubicBezTo>
                      <a:pt x="1227229" y="41831"/>
                      <a:pt x="1223012" y="42358"/>
                      <a:pt x="1218883" y="42797"/>
                    </a:cubicBezTo>
                    <a:cubicBezTo>
                      <a:pt x="1212821" y="43500"/>
                      <a:pt x="1207023" y="44203"/>
                      <a:pt x="1202191" y="46224"/>
                    </a:cubicBezTo>
                    <a:cubicBezTo>
                      <a:pt x="1188574" y="52022"/>
                      <a:pt x="1174254" y="55448"/>
                      <a:pt x="1157210" y="56942"/>
                    </a:cubicBezTo>
                    <a:cubicBezTo>
                      <a:pt x="1156156" y="57030"/>
                      <a:pt x="1154311" y="58084"/>
                      <a:pt x="1152642" y="59050"/>
                    </a:cubicBezTo>
                    <a:cubicBezTo>
                      <a:pt x="1151763" y="59577"/>
                      <a:pt x="1150884" y="60105"/>
                      <a:pt x="1149918" y="60544"/>
                    </a:cubicBezTo>
                    <a:lnTo>
                      <a:pt x="1159231" y="63004"/>
                    </a:lnTo>
                    <a:lnTo>
                      <a:pt x="1142187" y="70647"/>
                    </a:lnTo>
                    <a:cubicBezTo>
                      <a:pt x="1138146" y="72404"/>
                      <a:pt x="1135598" y="72140"/>
                      <a:pt x="1133577" y="71701"/>
                    </a:cubicBezTo>
                    <a:lnTo>
                      <a:pt x="1126725" y="70296"/>
                    </a:lnTo>
                    <a:lnTo>
                      <a:pt x="1127867" y="66166"/>
                    </a:lnTo>
                    <a:cubicBezTo>
                      <a:pt x="1126725" y="66430"/>
                      <a:pt x="1125495" y="66694"/>
                      <a:pt x="1124177" y="66781"/>
                    </a:cubicBezTo>
                    <a:cubicBezTo>
                      <a:pt x="1117500" y="67133"/>
                      <a:pt x="1111438" y="69681"/>
                      <a:pt x="1104937" y="72316"/>
                    </a:cubicBezTo>
                    <a:cubicBezTo>
                      <a:pt x="1101511" y="73722"/>
                      <a:pt x="1097909" y="75215"/>
                      <a:pt x="1094219" y="76357"/>
                    </a:cubicBezTo>
                    <a:cubicBezTo>
                      <a:pt x="1091232" y="77324"/>
                      <a:pt x="1088157" y="78115"/>
                      <a:pt x="1085170" y="78993"/>
                    </a:cubicBezTo>
                    <a:cubicBezTo>
                      <a:pt x="1078405" y="80838"/>
                      <a:pt x="1071992" y="82683"/>
                      <a:pt x="1066193" y="85406"/>
                    </a:cubicBezTo>
                    <a:cubicBezTo>
                      <a:pt x="1059780" y="88481"/>
                      <a:pt x="1053103" y="90326"/>
                      <a:pt x="1046602" y="92083"/>
                    </a:cubicBezTo>
                    <a:cubicBezTo>
                      <a:pt x="1038695" y="94280"/>
                      <a:pt x="1031228" y="96388"/>
                      <a:pt x="1024726" y="100429"/>
                    </a:cubicBezTo>
                    <a:cubicBezTo>
                      <a:pt x="1019894" y="103416"/>
                      <a:pt x="1014887" y="105876"/>
                      <a:pt x="1009967" y="108248"/>
                    </a:cubicBezTo>
                    <a:cubicBezTo>
                      <a:pt x="1008561" y="108951"/>
                      <a:pt x="1007156" y="109566"/>
                      <a:pt x="1005838" y="110269"/>
                    </a:cubicBezTo>
                    <a:cubicBezTo>
                      <a:pt x="1001357" y="112465"/>
                      <a:pt x="996701" y="113607"/>
                      <a:pt x="992133" y="114574"/>
                    </a:cubicBezTo>
                    <a:cubicBezTo>
                      <a:pt x="985368" y="116155"/>
                      <a:pt x="979570" y="117473"/>
                      <a:pt x="975704" y="122305"/>
                    </a:cubicBezTo>
                    <a:cubicBezTo>
                      <a:pt x="973420" y="125116"/>
                      <a:pt x="970081" y="125116"/>
                      <a:pt x="968851" y="125028"/>
                    </a:cubicBezTo>
                    <a:lnTo>
                      <a:pt x="968588" y="125028"/>
                    </a:lnTo>
                    <a:cubicBezTo>
                      <a:pt x="956288" y="126346"/>
                      <a:pt x="945482" y="132057"/>
                      <a:pt x="934149" y="138119"/>
                    </a:cubicBezTo>
                    <a:cubicBezTo>
                      <a:pt x="930108" y="140315"/>
                      <a:pt x="925891" y="142511"/>
                      <a:pt x="921586" y="144532"/>
                    </a:cubicBezTo>
                    <a:cubicBezTo>
                      <a:pt x="918336" y="146026"/>
                      <a:pt x="915261" y="147695"/>
                      <a:pt x="911922" y="149452"/>
                    </a:cubicBezTo>
                    <a:cubicBezTo>
                      <a:pt x="905772" y="152702"/>
                      <a:pt x="899359" y="156129"/>
                      <a:pt x="892507" y="158501"/>
                    </a:cubicBezTo>
                    <a:cubicBezTo>
                      <a:pt x="883106" y="161751"/>
                      <a:pt x="874672" y="166671"/>
                      <a:pt x="866150" y="174051"/>
                    </a:cubicBezTo>
                    <a:cubicBezTo>
                      <a:pt x="862812" y="176950"/>
                      <a:pt x="858771" y="178795"/>
                      <a:pt x="855256" y="180464"/>
                    </a:cubicBezTo>
                    <a:cubicBezTo>
                      <a:pt x="854202" y="180991"/>
                      <a:pt x="853148" y="181431"/>
                      <a:pt x="852094" y="181958"/>
                    </a:cubicBezTo>
                    <a:lnTo>
                      <a:pt x="851039" y="182485"/>
                    </a:lnTo>
                    <a:cubicBezTo>
                      <a:pt x="848492" y="183803"/>
                      <a:pt x="845593" y="185296"/>
                      <a:pt x="842254" y="185735"/>
                    </a:cubicBezTo>
                    <a:cubicBezTo>
                      <a:pt x="836895" y="186526"/>
                      <a:pt x="832502" y="189777"/>
                      <a:pt x="827495" y="193467"/>
                    </a:cubicBezTo>
                    <a:cubicBezTo>
                      <a:pt x="822926" y="196893"/>
                      <a:pt x="817655" y="200758"/>
                      <a:pt x="811154" y="202867"/>
                    </a:cubicBezTo>
                    <a:cubicBezTo>
                      <a:pt x="802017" y="205766"/>
                      <a:pt x="793495" y="211301"/>
                      <a:pt x="784446" y="217187"/>
                    </a:cubicBezTo>
                    <a:cubicBezTo>
                      <a:pt x="781459" y="219120"/>
                      <a:pt x="778384" y="221140"/>
                      <a:pt x="775310" y="222985"/>
                    </a:cubicBezTo>
                    <a:cubicBezTo>
                      <a:pt x="771795" y="225094"/>
                      <a:pt x="768457" y="227642"/>
                      <a:pt x="764943" y="230277"/>
                    </a:cubicBezTo>
                    <a:cubicBezTo>
                      <a:pt x="762131" y="232386"/>
                      <a:pt x="759232" y="234582"/>
                      <a:pt x="756245" y="236515"/>
                    </a:cubicBezTo>
                    <a:cubicBezTo>
                      <a:pt x="752468" y="238975"/>
                      <a:pt x="748602" y="241259"/>
                      <a:pt x="744824" y="243367"/>
                    </a:cubicBezTo>
                    <a:cubicBezTo>
                      <a:pt x="736215" y="248287"/>
                      <a:pt x="728132" y="252944"/>
                      <a:pt x="722158" y="260235"/>
                    </a:cubicBezTo>
                    <a:cubicBezTo>
                      <a:pt x="717853" y="265507"/>
                      <a:pt x="712318" y="268230"/>
                      <a:pt x="706959" y="270866"/>
                    </a:cubicBezTo>
                    <a:lnTo>
                      <a:pt x="705641" y="271481"/>
                    </a:lnTo>
                    <a:cubicBezTo>
                      <a:pt x="695802" y="276313"/>
                      <a:pt x="687456" y="282287"/>
                      <a:pt x="681657" y="288788"/>
                    </a:cubicBezTo>
                    <a:cubicBezTo>
                      <a:pt x="677089" y="293883"/>
                      <a:pt x="672345" y="297134"/>
                      <a:pt x="668392" y="299594"/>
                    </a:cubicBezTo>
                    <a:cubicBezTo>
                      <a:pt x="667249" y="300297"/>
                      <a:pt x="666107" y="301175"/>
                      <a:pt x="664877" y="302054"/>
                    </a:cubicBezTo>
                    <a:cubicBezTo>
                      <a:pt x="662330" y="303987"/>
                      <a:pt x="659343" y="306095"/>
                      <a:pt x="655828" y="307413"/>
                    </a:cubicBezTo>
                    <a:cubicBezTo>
                      <a:pt x="650733" y="309258"/>
                      <a:pt x="646692" y="313123"/>
                      <a:pt x="642387" y="317165"/>
                    </a:cubicBezTo>
                    <a:cubicBezTo>
                      <a:pt x="640630" y="318834"/>
                      <a:pt x="638785" y="320591"/>
                      <a:pt x="636852" y="322172"/>
                    </a:cubicBezTo>
                    <a:cubicBezTo>
                      <a:pt x="638082" y="323402"/>
                      <a:pt x="638785" y="324984"/>
                      <a:pt x="638961" y="327092"/>
                    </a:cubicBezTo>
                    <a:lnTo>
                      <a:pt x="640542" y="341061"/>
                    </a:lnTo>
                    <a:lnTo>
                      <a:pt x="624465" y="330343"/>
                    </a:lnTo>
                    <a:cubicBezTo>
                      <a:pt x="616558" y="335438"/>
                      <a:pt x="609529" y="342115"/>
                      <a:pt x="602150" y="349143"/>
                    </a:cubicBezTo>
                    <a:cubicBezTo>
                      <a:pt x="600129" y="351076"/>
                      <a:pt x="598108" y="353009"/>
                      <a:pt x="596088" y="354854"/>
                    </a:cubicBezTo>
                    <a:cubicBezTo>
                      <a:pt x="589147" y="361267"/>
                      <a:pt x="581856" y="367417"/>
                      <a:pt x="574739" y="373391"/>
                    </a:cubicBezTo>
                    <a:cubicBezTo>
                      <a:pt x="569732" y="377608"/>
                      <a:pt x="564548" y="381913"/>
                      <a:pt x="559629" y="386306"/>
                    </a:cubicBezTo>
                    <a:cubicBezTo>
                      <a:pt x="556642" y="388941"/>
                      <a:pt x="553479" y="391577"/>
                      <a:pt x="550404" y="394037"/>
                    </a:cubicBezTo>
                    <a:cubicBezTo>
                      <a:pt x="542146" y="400801"/>
                      <a:pt x="534327" y="407215"/>
                      <a:pt x="528968" y="415122"/>
                    </a:cubicBezTo>
                    <a:cubicBezTo>
                      <a:pt x="523433" y="423292"/>
                      <a:pt x="516668" y="429530"/>
                      <a:pt x="510079" y="435679"/>
                    </a:cubicBezTo>
                    <a:cubicBezTo>
                      <a:pt x="506565" y="438930"/>
                      <a:pt x="503226" y="442093"/>
                      <a:pt x="500064" y="445431"/>
                    </a:cubicBezTo>
                    <a:cubicBezTo>
                      <a:pt x="493826" y="452196"/>
                      <a:pt x="486886" y="458258"/>
                      <a:pt x="480209" y="464232"/>
                    </a:cubicBezTo>
                    <a:cubicBezTo>
                      <a:pt x="476080" y="467834"/>
                      <a:pt x="471863" y="471612"/>
                      <a:pt x="467909" y="475389"/>
                    </a:cubicBezTo>
                    <a:cubicBezTo>
                      <a:pt x="462111" y="480924"/>
                      <a:pt x="457015" y="487074"/>
                      <a:pt x="451656" y="493575"/>
                    </a:cubicBezTo>
                    <a:cubicBezTo>
                      <a:pt x="443925" y="502975"/>
                      <a:pt x="435843" y="512727"/>
                      <a:pt x="425476" y="520546"/>
                    </a:cubicBezTo>
                    <a:cubicBezTo>
                      <a:pt x="425388" y="520634"/>
                      <a:pt x="425388" y="520810"/>
                      <a:pt x="425300" y="520898"/>
                    </a:cubicBezTo>
                    <a:cubicBezTo>
                      <a:pt x="424949" y="521600"/>
                      <a:pt x="424597" y="522567"/>
                      <a:pt x="423982" y="523445"/>
                    </a:cubicBezTo>
                    <a:cubicBezTo>
                      <a:pt x="422489" y="525730"/>
                      <a:pt x="421083" y="528189"/>
                      <a:pt x="419677" y="530561"/>
                    </a:cubicBezTo>
                    <a:cubicBezTo>
                      <a:pt x="416251" y="536360"/>
                      <a:pt x="412649" y="542422"/>
                      <a:pt x="408081" y="547781"/>
                    </a:cubicBezTo>
                    <a:cubicBezTo>
                      <a:pt x="404830" y="551734"/>
                      <a:pt x="401140" y="555161"/>
                      <a:pt x="397538" y="558499"/>
                    </a:cubicBezTo>
                    <a:cubicBezTo>
                      <a:pt x="390861" y="564737"/>
                      <a:pt x="384624" y="570623"/>
                      <a:pt x="381637" y="578793"/>
                    </a:cubicBezTo>
                    <a:cubicBezTo>
                      <a:pt x="380495" y="581868"/>
                      <a:pt x="377771" y="584592"/>
                      <a:pt x="374696" y="585558"/>
                    </a:cubicBezTo>
                    <a:cubicBezTo>
                      <a:pt x="370479" y="586876"/>
                      <a:pt x="368195" y="590214"/>
                      <a:pt x="364769" y="595398"/>
                    </a:cubicBezTo>
                    <a:cubicBezTo>
                      <a:pt x="362748" y="598560"/>
                      <a:pt x="360640" y="601811"/>
                      <a:pt x="357653" y="604710"/>
                    </a:cubicBezTo>
                    <a:cubicBezTo>
                      <a:pt x="355193" y="607170"/>
                      <a:pt x="353172" y="610596"/>
                      <a:pt x="351064" y="614198"/>
                    </a:cubicBezTo>
                    <a:cubicBezTo>
                      <a:pt x="348779" y="618152"/>
                      <a:pt x="346407" y="622193"/>
                      <a:pt x="343069" y="625707"/>
                    </a:cubicBezTo>
                    <a:cubicBezTo>
                      <a:pt x="341136" y="627728"/>
                      <a:pt x="339994" y="630539"/>
                      <a:pt x="338764" y="633790"/>
                    </a:cubicBezTo>
                    <a:cubicBezTo>
                      <a:pt x="336919" y="638534"/>
                      <a:pt x="334547" y="644420"/>
                      <a:pt x="328749" y="648637"/>
                    </a:cubicBezTo>
                    <a:cubicBezTo>
                      <a:pt x="324708" y="651624"/>
                      <a:pt x="321193" y="656983"/>
                      <a:pt x="318470" y="661288"/>
                    </a:cubicBezTo>
                    <a:cubicBezTo>
                      <a:pt x="317679" y="662518"/>
                      <a:pt x="317064" y="664275"/>
                      <a:pt x="316449" y="666208"/>
                    </a:cubicBezTo>
                    <a:cubicBezTo>
                      <a:pt x="315483" y="668931"/>
                      <a:pt x="314517" y="672006"/>
                      <a:pt x="312496" y="674817"/>
                    </a:cubicBezTo>
                    <a:cubicBezTo>
                      <a:pt x="307840" y="681319"/>
                      <a:pt x="302744" y="687556"/>
                      <a:pt x="297824" y="693530"/>
                    </a:cubicBezTo>
                    <a:cubicBezTo>
                      <a:pt x="295628" y="696254"/>
                      <a:pt x="293344" y="698977"/>
                      <a:pt x="291147" y="701701"/>
                    </a:cubicBezTo>
                    <a:lnTo>
                      <a:pt x="290620" y="702316"/>
                    </a:lnTo>
                    <a:cubicBezTo>
                      <a:pt x="282538" y="712419"/>
                      <a:pt x="274982" y="721995"/>
                      <a:pt x="269711" y="733152"/>
                    </a:cubicBezTo>
                    <a:cubicBezTo>
                      <a:pt x="269008" y="734558"/>
                      <a:pt x="268393" y="736139"/>
                      <a:pt x="267778" y="737721"/>
                    </a:cubicBezTo>
                    <a:cubicBezTo>
                      <a:pt x="266373" y="741235"/>
                      <a:pt x="264879" y="744837"/>
                      <a:pt x="262595" y="748263"/>
                    </a:cubicBezTo>
                    <a:cubicBezTo>
                      <a:pt x="259608" y="752832"/>
                      <a:pt x="256357" y="757136"/>
                      <a:pt x="253107" y="761353"/>
                    </a:cubicBezTo>
                    <a:cubicBezTo>
                      <a:pt x="250559" y="764692"/>
                      <a:pt x="248011" y="768118"/>
                      <a:pt x="245639" y="771544"/>
                    </a:cubicBezTo>
                    <a:cubicBezTo>
                      <a:pt x="245200" y="772159"/>
                      <a:pt x="244848" y="773653"/>
                      <a:pt x="244585" y="774971"/>
                    </a:cubicBezTo>
                    <a:cubicBezTo>
                      <a:pt x="244321" y="775937"/>
                      <a:pt x="244146" y="776903"/>
                      <a:pt x="243882" y="777782"/>
                    </a:cubicBezTo>
                    <a:cubicBezTo>
                      <a:pt x="243794" y="778046"/>
                      <a:pt x="243706" y="778661"/>
                      <a:pt x="243619" y="779100"/>
                    </a:cubicBezTo>
                    <a:cubicBezTo>
                      <a:pt x="243267" y="781472"/>
                      <a:pt x="242652" y="785513"/>
                      <a:pt x="238699" y="787446"/>
                    </a:cubicBezTo>
                    <a:cubicBezTo>
                      <a:pt x="235272" y="789115"/>
                      <a:pt x="233779" y="791839"/>
                      <a:pt x="231495" y="796671"/>
                    </a:cubicBezTo>
                    <a:cubicBezTo>
                      <a:pt x="230704" y="798252"/>
                      <a:pt x="229913" y="799921"/>
                      <a:pt x="228947" y="801678"/>
                    </a:cubicBezTo>
                    <a:cubicBezTo>
                      <a:pt x="227278" y="804665"/>
                      <a:pt x="225784" y="807740"/>
                      <a:pt x="224291" y="811079"/>
                    </a:cubicBezTo>
                    <a:cubicBezTo>
                      <a:pt x="223061" y="813714"/>
                      <a:pt x="221831" y="816350"/>
                      <a:pt x="220425" y="818985"/>
                    </a:cubicBezTo>
                    <a:cubicBezTo>
                      <a:pt x="218053" y="823466"/>
                      <a:pt x="215330" y="827683"/>
                      <a:pt x="212782" y="831812"/>
                    </a:cubicBezTo>
                    <a:cubicBezTo>
                      <a:pt x="210937" y="834711"/>
                      <a:pt x="209180" y="837435"/>
                      <a:pt x="207511" y="840246"/>
                    </a:cubicBezTo>
                    <a:cubicBezTo>
                      <a:pt x="207335" y="840510"/>
                      <a:pt x="207159" y="841476"/>
                      <a:pt x="206983" y="842091"/>
                    </a:cubicBezTo>
                    <a:cubicBezTo>
                      <a:pt x="206456" y="844199"/>
                      <a:pt x="205841" y="847011"/>
                      <a:pt x="203557" y="849383"/>
                    </a:cubicBezTo>
                    <a:cubicBezTo>
                      <a:pt x="198462" y="854654"/>
                      <a:pt x="196353" y="861770"/>
                      <a:pt x="194069" y="869150"/>
                    </a:cubicBezTo>
                    <a:cubicBezTo>
                      <a:pt x="193190" y="872137"/>
                      <a:pt x="192224" y="875124"/>
                      <a:pt x="191082" y="878199"/>
                    </a:cubicBezTo>
                    <a:cubicBezTo>
                      <a:pt x="189588" y="882328"/>
                      <a:pt x="187656" y="887072"/>
                      <a:pt x="184932" y="891377"/>
                    </a:cubicBezTo>
                    <a:cubicBezTo>
                      <a:pt x="183351" y="893925"/>
                      <a:pt x="181682" y="896297"/>
                      <a:pt x="180100" y="898669"/>
                    </a:cubicBezTo>
                    <a:cubicBezTo>
                      <a:pt x="174741" y="906488"/>
                      <a:pt x="170085" y="913165"/>
                      <a:pt x="170436" y="921950"/>
                    </a:cubicBezTo>
                    <a:cubicBezTo>
                      <a:pt x="170524" y="923092"/>
                      <a:pt x="170261" y="924146"/>
                      <a:pt x="169909" y="925025"/>
                    </a:cubicBezTo>
                    <a:cubicBezTo>
                      <a:pt x="171139" y="926255"/>
                      <a:pt x="171842" y="927924"/>
                      <a:pt x="172018" y="929945"/>
                    </a:cubicBezTo>
                    <a:lnTo>
                      <a:pt x="173599" y="943913"/>
                    </a:lnTo>
                    <a:lnTo>
                      <a:pt x="161387" y="935831"/>
                    </a:lnTo>
                    <a:cubicBezTo>
                      <a:pt x="160333" y="938027"/>
                      <a:pt x="159191" y="940224"/>
                      <a:pt x="158049" y="942332"/>
                    </a:cubicBezTo>
                    <a:cubicBezTo>
                      <a:pt x="154974" y="948130"/>
                      <a:pt x="152075" y="953665"/>
                      <a:pt x="150669" y="960079"/>
                    </a:cubicBezTo>
                    <a:cubicBezTo>
                      <a:pt x="149351" y="965789"/>
                      <a:pt x="146628" y="971324"/>
                      <a:pt x="143904" y="976595"/>
                    </a:cubicBezTo>
                    <a:cubicBezTo>
                      <a:pt x="142147" y="980021"/>
                      <a:pt x="140566" y="983184"/>
                      <a:pt x="139336" y="986435"/>
                    </a:cubicBezTo>
                    <a:cubicBezTo>
                      <a:pt x="138897" y="987665"/>
                      <a:pt x="138458" y="989070"/>
                      <a:pt x="138106" y="990476"/>
                    </a:cubicBezTo>
                    <a:cubicBezTo>
                      <a:pt x="137403" y="993024"/>
                      <a:pt x="136613" y="995923"/>
                      <a:pt x="135119" y="998646"/>
                    </a:cubicBezTo>
                    <a:cubicBezTo>
                      <a:pt x="130287" y="1007607"/>
                      <a:pt x="127037" y="1017096"/>
                      <a:pt x="123610" y="1027111"/>
                    </a:cubicBezTo>
                    <a:cubicBezTo>
                      <a:pt x="120975" y="1034666"/>
                      <a:pt x="118339" y="1042485"/>
                      <a:pt x="114913" y="1050041"/>
                    </a:cubicBezTo>
                    <a:cubicBezTo>
                      <a:pt x="114034" y="1051974"/>
                      <a:pt x="113068" y="1053819"/>
                      <a:pt x="112101" y="1055663"/>
                    </a:cubicBezTo>
                    <a:cubicBezTo>
                      <a:pt x="110344" y="1059090"/>
                      <a:pt x="108587" y="1062516"/>
                      <a:pt x="108060" y="1065064"/>
                    </a:cubicBezTo>
                    <a:cubicBezTo>
                      <a:pt x="107884" y="1065942"/>
                      <a:pt x="107709" y="1066821"/>
                      <a:pt x="107533" y="1067699"/>
                    </a:cubicBezTo>
                    <a:lnTo>
                      <a:pt x="118603" y="1062252"/>
                    </a:lnTo>
                    <a:lnTo>
                      <a:pt x="121765" y="1064537"/>
                    </a:lnTo>
                    <a:cubicBezTo>
                      <a:pt x="128267" y="1069281"/>
                      <a:pt x="128969" y="1073761"/>
                      <a:pt x="128354" y="1076661"/>
                    </a:cubicBezTo>
                    <a:cubicBezTo>
                      <a:pt x="128881" y="1078330"/>
                      <a:pt x="128091" y="1080614"/>
                      <a:pt x="125631" y="1082371"/>
                    </a:cubicBezTo>
                    <a:close/>
                    <a:moveTo>
                      <a:pt x="161212" y="1009013"/>
                    </a:moveTo>
                    <a:cubicBezTo>
                      <a:pt x="161475" y="1009101"/>
                      <a:pt x="161827" y="1009277"/>
                      <a:pt x="162090" y="1009277"/>
                    </a:cubicBezTo>
                    <a:cubicBezTo>
                      <a:pt x="162266" y="1009189"/>
                      <a:pt x="162442" y="1009101"/>
                      <a:pt x="162705" y="1009013"/>
                    </a:cubicBezTo>
                    <a:cubicBezTo>
                      <a:pt x="163057" y="1008486"/>
                      <a:pt x="163496" y="1007520"/>
                      <a:pt x="163408" y="1006290"/>
                    </a:cubicBezTo>
                    <a:cubicBezTo>
                      <a:pt x="163408" y="1006026"/>
                      <a:pt x="163408" y="1005763"/>
                      <a:pt x="163320" y="1005499"/>
                    </a:cubicBezTo>
                    <a:lnTo>
                      <a:pt x="161212" y="1009013"/>
                    </a:lnTo>
                    <a:close/>
                    <a:moveTo>
                      <a:pt x="158313" y="1006465"/>
                    </a:moveTo>
                    <a:cubicBezTo>
                      <a:pt x="158927" y="1007432"/>
                      <a:pt x="159806" y="1008135"/>
                      <a:pt x="160597" y="1008662"/>
                    </a:cubicBezTo>
                    <a:lnTo>
                      <a:pt x="160685" y="1003566"/>
                    </a:lnTo>
                    <a:cubicBezTo>
                      <a:pt x="159630" y="1004005"/>
                      <a:pt x="158576" y="1005323"/>
                      <a:pt x="158313" y="1006465"/>
                    </a:cubicBezTo>
                    <a:close/>
                    <a:moveTo>
                      <a:pt x="157346" y="1004181"/>
                    </a:moveTo>
                    <a:lnTo>
                      <a:pt x="157346" y="1004181"/>
                    </a:lnTo>
                    <a:cubicBezTo>
                      <a:pt x="157346" y="1004181"/>
                      <a:pt x="157346" y="1004181"/>
                      <a:pt x="157346" y="1004181"/>
                    </a:cubicBezTo>
                    <a:close/>
                    <a:moveTo>
                      <a:pt x="179749" y="1000403"/>
                    </a:moveTo>
                    <a:cubicBezTo>
                      <a:pt x="179749" y="1000403"/>
                      <a:pt x="179661" y="1000403"/>
                      <a:pt x="179749" y="1000403"/>
                    </a:cubicBezTo>
                    <a:cubicBezTo>
                      <a:pt x="179661" y="1000403"/>
                      <a:pt x="179749" y="1000403"/>
                      <a:pt x="179749" y="1000403"/>
                    </a:cubicBezTo>
                    <a:close/>
                    <a:moveTo>
                      <a:pt x="162354" y="935655"/>
                    </a:moveTo>
                    <a:cubicBezTo>
                      <a:pt x="164199" y="936709"/>
                      <a:pt x="166044" y="936534"/>
                      <a:pt x="166834" y="936182"/>
                    </a:cubicBezTo>
                    <a:lnTo>
                      <a:pt x="165341" y="932229"/>
                    </a:lnTo>
                    <a:cubicBezTo>
                      <a:pt x="165165" y="932492"/>
                      <a:pt x="164902" y="932668"/>
                      <a:pt x="164726" y="932932"/>
                    </a:cubicBezTo>
                    <a:cubicBezTo>
                      <a:pt x="163759" y="933898"/>
                      <a:pt x="162881" y="934777"/>
                      <a:pt x="162354" y="935655"/>
                    </a:cubicBezTo>
                    <a:close/>
                    <a:moveTo>
                      <a:pt x="192224" y="929769"/>
                    </a:moveTo>
                    <a:cubicBezTo>
                      <a:pt x="192312" y="930384"/>
                      <a:pt x="192751" y="931350"/>
                      <a:pt x="193630" y="932141"/>
                    </a:cubicBezTo>
                    <a:cubicBezTo>
                      <a:pt x="193805" y="932317"/>
                      <a:pt x="194069" y="932492"/>
                      <a:pt x="194245" y="932668"/>
                    </a:cubicBezTo>
                    <a:lnTo>
                      <a:pt x="192224" y="929593"/>
                    </a:lnTo>
                    <a:cubicBezTo>
                      <a:pt x="192224" y="929593"/>
                      <a:pt x="192224" y="929681"/>
                      <a:pt x="192224" y="929769"/>
                    </a:cubicBezTo>
                    <a:close/>
                    <a:moveTo>
                      <a:pt x="191960" y="930823"/>
                    </a:moveTo>
                    <a:cubicBezTo>
                      <a:pt x="191960" y="930823"/>
                      <a:pt x="191960" y="930823"/>
                      <a:pt x="191960" y="930823"/>
                    </a:cubicBezTo>
                    <a:lnTo>
                      <a:pt x="191960" y="930823"/>
                    </a:lnTo>
                    <a:close/>
                    <a:moveTo>
                      <a:pt x="2956631" y="868008"/>
                    </a:moveTo>
                    <a:lnTo>
                      <a:pt x="2957246" y="873367"/>
                    </a:lnTo>
                    <a:cubicBezTo>
                      <a:pt x="2958037" y="873279"/>
                      <a:pt x="2959882" y="872576"/>
                      <a:pt x="2961024" y="870643"/>
                    </a:cubicBezTo>
                    <a:cubicBezTo>
                      <a:pt x="2962166" y="868798"/>
                      <a:pt x="2961902" y="866954"/>
                      <a:pt x="2961639" y="866075"/>
                    </a:cubicBezTo>
                    <a:lnTo>
                      <a:pt x="2956631" y="868008"/>
                    </a:lnTo>
                    <a:close/>
                    <a:moveTo>
                      <a:pt x="2914725" y="840510"/>
                    </a:moveTo>
                    <a:cubicBezTo>
                      <a:pt x="2916482" y="843233"/>
                      <a:pt x="2918239" y="845869"/>
                      <a:pt x="2920172" y="848416"/>
                    </a:cubicBezTo>
                    <a:cubicBezTo>
                      <a:pt x="2923510" y="852721"/>
                      <a:pt x="2925970" y="857378"/>
                      <a:pt x="2928342" y="861946"/>
                    </a:cubicBezTo>
                    <a:cubicBezTo>
                      <a:pt x="2928694" y="862737"/>
                      <a:pt x="2929133" y="863439"/>
                      <a:pt x="2929484" y="864142"/>
                    </a:cubicBezTo>
                    <a:lnTo>
                      <a:pt x="2941081" y="852546"/>
                    </a:lnTo>
                    <a:lnTo>
                      <a:pt x="2925619" y="842442"/>
                    </a:lnTo>
                    <a:cubicBezTo>
                      <a:pt x="2920084" y="838840"/>
                      <a:pt x="2919996" y="833921"/>
                      <a:pt x="2919996" y="831812"/>
                    </a:cubicBezTo>
                    <a:lnTo>
                      <a:pt x="2919732" y="806598"/>
                    </a:lnTo>
                    <a:lnTo>
                      <a:pt x="2917273" y="799130"/>
                    </a:lnTo>
                    <a:cubicBezTo>
                      <a:pt x="2917273" y="799043"/>
                      <a:pt x="2917185" y="798955"/>
                      <a:pt x="2917185" y="798867"/>
                    </a:cubicBezTo>
                    <a:cubicBezTo>
                      <a:pt x="2916833" y="798076"/>
                      <a:pt x="2916306" y="796671"/>
                      <a:pt x="2916218" y="794913"/>
                    </a:cubicBezTo>
                    <a:cubicBezTo>
                      <a:pt x="2916218" y="794474"/>
                      <a:pt x="2916130" y="794035"/>
                      <a:pt x="2916130" y="793508"/>
                    </a:cubicBezTo>
                    <a:cubicBezTo>
                      <a:pt x="2915867" y="791136"/>
                      <a:pt x="2915603" y="787885"/>
                      <a:pt x="2917448" y="784898"/>
                    </a:cubicBezTo>
                    <a:cubicBezTo>
                      <a:pt x="2920084" y="780505"/>
                      <a:pt x="2919205" y="778221"/>
                      <a:pt x="2914373" y="770842"/>
                    </a:cubicBezTo>
                    <a:cubicBezTo>
                      <a:pt x="2914022" y="770314"/>
                      <a:pt x="2913670" y="769699"/>
                      <a:pt x="2913319" y="769172"/>
                    </a:cubicBezTo>
                    <a:cubicBezTo>
                      <a:pt x="2911211" y="765834"/>
                      <a:pt x="2908839" y="762671"/>
                      <a:pt x="2906379" y="759333"/>
                    </a:cubicBezTo>
                    <a:cubicBezTo>
                      <a:pt x="2901459" y="752568"/>
                      <a:pt x="2896363" y="745627"/>
                      <a:pt x="2892849" y="737281"/>
                    </a:cubicBezTo>
                    <a:cubicBezTo>
                      <a:pt x="2885118" y="719096"/>
                      <a:pt x="2872028" y="703194"/>
                      <a:pt x="2859465" y="687908"/>
                    </a:cubicBezTo>
                    <a:lnTo>
                      <a:pt x="2856038" y="683778"/>
                    </a:lnTo>
                    <a:cubicBezTo>
                      <a:pt x="2853666" y="680879"/>
                      <a:pt x="2851646" y="677892"/>
                      <a:pt x="2849625" y="674905"/>
                    </a:cubicBezTo>
                    <a:lnTo>
                      <a:pt x="2849186" y="674202"/>
                    </a:lnTo>
                    <a:cubicBezTo>
                      <a:pt x="2847517" y="671742"/>
                      <a:pt x="2846462" y="669019"/>
                      <a:pt x="2845584" y="666647"/>
                    </a:cubicBezTo>
                    <a:cubicBezTo>
                      <a:pt x="2843475" y="661200"/>
                      <a:pt x="2842773" y="660058"/>
                      <a:pt x="2839610" y="659707"/>
                    </a:cubicBezTo>
                    <a:cubicBezTo>
                      <a:pt x="2834778" y="659267"/>
                      <a:pt x="2833548" y="654787"/>
                      <a:pt x="2833196" y="653293"/>
                    </a:cubicBezTo>
                    <a:cubicBezTo>
                      <a:pt x="2833109" y="653117"/>
                      <a:pt x="2833109" y="652942"/>
                      <a:pt x="2833021" y="652766"/>
                    </a:cubicBezTo>
                    <a:cubicBezTo>
                      <a:pt x="2831791" y="650394"/>
                      <a:pt x="2830649" y="648110"/>
                      <a:pt x="2829419" y="645738"/>
                    </a:cubicBezTo>
                    <a:cubicBezTo>
                      <a:pt x="2826607" y="640115"/>
                      <a:pt x="2823972" y="634844"/>
                      <a:pt x="2820721" y="630012"/>
                    </a:cubicBezTo>
                    <a:cubicBezTo>
                      <a:pt x="2813781" y="619821"/>
                      <a:pt x="2806225" y="609630"/>
                      <a:pt x="2798933" y="599878"/>
                    </a:cubicBezTo>
                    <a:cubicBezTo>
                      <a:pt x="2797352" y="597770"/>
                      <a:pt x="2795771" y="595661"/>
                      <a:pt x="2794189" y="593553"/>
                    </a:cubicBezTo>
                    <a:cubicBezTo>
                      <a:pt x="2794101" y="593816"/>
                      <a:pt x="2794014" y="593992"/>
                      <a:pt x="2793838" y="594255"/>
                    </a:cubicBezTo>
                    <a:cubicBezTo>
                      <a:pt x="2793662" y="594695"/>
                      <a:pt x="2793486" y="595046"/>
                      <a:pt x="2793223" y="595485"/>
                    </a:cubicBezTo>
                    <a:lnTo>
                      <a:pt x="2785228" y="611914"/>
                    </a:lnTo>
                    <a:lnTo>
                      <a:pt x="2781011" y="594168"/>
                    </a:lnTo>
                    <a:cubicBezTo>
                      <a:pt x="2780923" y="593992"/>
                      <a:pt x="2780923" y="593816"/>
                      <a:pt x="2780836" y="593640"/>
                    </a:cubicBezTo>
                    <a:cubicBezTo>
                      <a:pt x="2780396" y="592411"/>
                      <a:pt x="2779693" y="590390"/>
                      <a:pt x="2780133" y="587930"/>
                    </a:cubicBezTo>
                    <a:cubicBezTo>
                      <a:pt x="2781626" y="579408"/>
                      <a:pt x="2778991" y="573171"/>
                      <a:pt x="2771435" y="567284"/>
                    </a:cubicBezTo>
                    <a:cubicBezTo>
                      <a:pt x="2765725" y="562804"/>
                      <a:pt x="2758521" y="556742"/>
                      <a:pt x="2753601" y="549186"/>
                    </a:cubicBezTo>
                    <a:cubicBezTo>
                      <a:pt x="2751844" y="546463"/>
                      <a:pt x="2750087" y="543740"/>
                      <a:pt x="2748505" y="541016"/>
                    </a:cubicBezTo>
                    <a:cubicBezTo>
                      <a:pt x="2746660" y="538029"/>
                      <a:pt x="2744903" y="535130"/>
                      <a:pt x="2742971" y="532319"/>
                    </a:cubicBezTo>
                    <a:cubicBezTo>
                      <a:pt x="2743410" y="536799"/>
                      <a:pt x="2739632" y="539698"/>
                      <a:pt x="2736996" y="541543"/>
                    </a:cubicBezTo>
                    <a:cubicBezTo>
                      <a:pt x="2736294" y="542070"/>
                      <a:pt x="2735591" y="542597"/>
                      <a:pt x="2735239" y="542949"/>
                    </a:cubicBezTo>
                    <a:lnTo>
                      <a:pt x="2728826" y="548659"/>
                    </a:lnTo>
                    <a:lnTo>
                      <a:pt x="2721359" y="533461"/>
                    </a:lnTo>
                    <a:lnTo>
                      <a:pt x="2723643" y="530298"/>
                    </a:lnTo>
                    <a:cubicBezTo>
                      <a:pt x="2728387" y="523797"/>
                      <a:pt x="2732867" y="523094"/>
                      <a:pt x="2735767" y="523709"/>
                    </a:cubicBezTo>
                    <a:cubicBezTo>
                      <a:pt x="2736030" y="523797"/>
                      <a:pt x="2736469" y="523885"/>
                      <a:pt x="2736821" y="523972"/>
                    </a:cubicBezTo>
                    <a:cubicBezTo>
                      <a:pt x="2734361" y="521073"/>
                      <a:pt x="2731637" y="518350"/>
                      <a:pt x="2728475" y="515890"/>
                    </a:cubicBezTo>
                    <a:cubicBezTo>
                      <a:pt x="2721798" y="510707"/>
                      <a:pt x="2716790" y="503942"/>
                      <a:pt x="2711958" y="497441"/>
                    </a:cubicBezTo>
                    <a:cubicBezTo>
                      <a:pt x="2708971" y="493487"/>
                      <a:pt x="2706248" y="489709"/>
                      <a:pt x="2703173" y="486371"/>
                    </a:cubicBezTo>
                    <a:cubicBezTo>
                      <a:pt x="2695442" y="478025"/>
                      <a:pt x="2687096" y="469855"/>
                      <a:pt x="2679013" y="461948"/>
                    </a:cubicBezTo>
                    <a:cubicBezTo>
                      <a:pt x="2676729" y="459663"/>
                      <a:pt x="2674357" y="457467"/>
                      <a:pt x="2672073" y="455183"/>
                    </a:cubicBezTo>
                    <a:cubicBezTo>
                      <a:pt x="2671633" y="454744"/>
                      <a:pt x="2670755" y="454217"/>
                      <a:pt x="2669876" y="453689"/>
                    </a:cubicBezTo>
                    <a:cubicBezTo>
                      <a:pt x="2668822" y="453074"/>
                      <a:pt x="2667592" y="452284"/>
                      <a:pt x="2666450" y="451317"/>
                    </a:cubicBezTo>
                    <a:cubicBezTo>
                      <a:pt x="2664693" y="449824"/>
                      <a:pt x="2662672" y="448506"/>
                      <a:pt x="2660564" y="447013"/>
                    </a:cubicBezTo>
                    <a:cubicBezTo>
                      <a:pt x="2655029" y="443147"/>
                      <a:pt x="2649406" y="439194"/>
                      <a:pt x="2645804" y="433132"/>
                    </a:cubicBezTo>
                    <a:cubicBezTo>
                      <a:pt x="2642466" y="427421"/>
                      <a:pt x="2638512" y="422501"/>
                      <a:pt x="2634032" y="417845"/>
                    </a:cubicBezTo>
                    <a:cubicBezTo>
                      <a:pt x="2634559" y="418987"/>
                      <a:pt x="2634910" y="420305"/>
                      <a:pt x="2634823" y="421799"/>
                    </a:cubicBezTo>
                    <a:cubicBezTo>
                      <a:pt x="2634735" y="426191"/>
                      <a:pt x="2631396" y="428651"/>
                      <a:pt x="2629991" y="429705"/>
                    </a:cubicBezTo>
                    <a:cubicBezTo>
                      <a:pt x="2629903" y="429793"/>
                      <a:pt x="2629815" y="429881"/>
                      <a:pt x="2629639" y="429969"/>
                    </a:cubicBezTo>
                    <a:cubicBezTo>
                      <a:pt x="2628761" y="431111"/>
                      <a:pt x="2627179" y="432429"/>
                      <a:pt x="2624632" y="432956"/>
                    </a:cubicBezTo>
                    <a:cubicBezTo>
                      <a:pt x="2623314" y="433220"/>
                      <a:pt x="2619975" y="433659"/>
                      <a:pt x="2617252" y="431638"/>
                    </a:cubicBezTo>
                    <a:cubicBezTo>
                      <a:pt x="2614177" y="429354"/>
                      <a:pt x="2611541" y="423380"/>
                      <a:pt x="2614616" y="419163"/>
                    </a:cubicBezTo>
                    <a:cubicBezTo>
                      <a:pt x="2616022" y="417142"/>
                      <a:pt x="2617691" y="415649"/>
                      <a:pt x="2619185" y="414243"/>
                    </a:cubicBezTo>
                    <a:cubicBezTo>
                      <a:pt x="2619624" y="413804"/>
                      <a:pt x="2620151" y="413365"/>
                      <a:pt x="2620590" y="412925"/>
                    </a:cubicBezTo>
                    <a:lnTo>
                      <a:pt x="2624544" y="408972"/>
                    </a:lnTo>
                    <a:cubicBezTo>
                      <a:pt x="2621908" y="406688"/>
                      <a:pt x="2619185" y="404403"/>
                      <a:pt x="2616373" y="402031"/>
                    </a:cubicBezTo>
                    <a:cubicBezTo>
                      <a:pt x="2606007" y="393422"/>
                      <a:pt x="2595815" y="384373"/>
                      <a:pt x="2585976" y="375500"/>
                    </a:cubicBezTo>
                    <a:cubicBezTo>
                      <a:pt x="2581144" y="371195"/>
                      <a:pt x="2576224" y="366802"/>
                      <a:pt x="2571304" y="362497"/>
                    </a:cubicBezTo>
                    <a:cubicBezTo>
                      <a:pt x="2569284" y="360740"/>
                      <a:pt x="2567087" y="358895"/>
                      <a:pt x="2565067" y="357226"/>
                    </a:cubicBezTo>
                    <a:cubicBezTo>
                      <a:pt x="2561289" y="354063"/>
                      <a:pt x="2557423" y="350901"/>
                      <a:pt x="2553821" y="347298"/>
                    </a:cubicBezTo>
                    <a:cubicBezTo>
                      <a:pt x="2547057" y="340709"/>
                      <a:pt x="2542576" y="336668"/>
                      <a:pt x="2539765" y="334296"/>
                    </a:cubicBezTo>
                    <a:cubicBezTo>
                      <a:pt x="2539765" y="334296"/>
                      <a:pt x="2539765" y="334296"/>
                      <a:pt x="2539765" y="334384"/>
                    </a:cubicBezTo>
                    <a:cubicBezTo>
                      <a:pt x="2539677" y="334735"/>
                      <a:pt x="2539501" y="335087"/>
                      <a:pt x="2539413" y="335526"/>
                    </a:cubicBezTo>
                    <a:lnTo>
                      <a:pt x="2536953" y="343960"/>
                    </a:lnTo>
                    <a:lnTo>
                      <a:pt x="2529574" y="339216"/>
                    </a:lnTo>
                    <a:cubicBezTo>
                      <a:pt x="2529310" y="339040"/>
                      <a:pt x="2529047" y="338865"/>
                      <a:pt x="2528695" y="338689"/>
                    </a:cubicBezTo>
                    <a:cubicBezTo>
                      <a:pt x="2527553" y="338074"/>
                      <a:pt x="2526060" y="337195"/>
                      <a:pt x="2524654" y="335702"/>
                    </a:cubicBezTo>
                    <a:cubicBezTo>
                      <a:pt x="2522809" y="333681"/>
                      <a:pt x="2520788" y="331221"/>
                      <a:pt x="2520349" y="327971"/>
                    </a:cubicBezTo>
                    <a:cubicBezTo>
                      <a:pt x="2519734" y="323402"/>
                      <a:pt x="2519207" y="319449"/>
                      <a:pt x="2518504" y="318219"/>
                    </a:cubicBezTo>
                    <a:cubicBezTo>
                      <a:pt x="2518153" y="317516"/>
                      <a:pt x="2516396" y="316462"/>
                      <a:pt x="2513672" y="314880"/>
                    </a:cubicBezTo>
                    <a:lnTo>
                      <a:pt x="2513057" y="314529"/>
                    </a:lnTo>
                    <a:cubicBezTo>
                      <a:pt x="2510597" y="313036"/>
                      <a:pt x="2508050" y="311718"/>
                      <a:pt x="2505326" y="310224"/>
                    </a:cubicBezTo>
                    <a:cubicBezTo>
                      <a:pt x="2497156" y="305832"/>
                      <a:pt x="2488722" y="301351"/>
                      <a:pt x="2482836" y="294059"/>
                    </a:cubicBezTo>
                    <a:cubicBezTo>
                      <a:pt x="2480112" y="290633"/>
                      <a:pt x="2477125" y="287734"/>
                      <a:pt x="2473787" y="285186"/>
                    </a:cubicBezTo>
                    <a:lnTo>
                      <a:pt x="2474226" y="288261"/>
                    </a:lnTo>
                    <a:cubicBezTo>
                      <a:pt x="2475017" y="294235"/>
                      <a:pt x="2471942" y="297661"/>
                      <a:pt x="2470887" y="298715"/>
                    </a:cubicBezTo>
                    <a:cubicBezTo>
                      <a:pt x="2469218" y="300472"/>
                      <a:pt x="2466319" y="302054"/>
                      <a:pt x="2461663" y="299506"/>
                    </a:cubicBezTo>
                    <a:cubicBezTo>
                      <a:pt x="2461487" y="299418"/>
                      <a:pt x="2461399" y="299330"/>
                      <a:pt x="2461311" y="299330"/>
                    </a:cubicBezTo>
                    <a:lnTo>
                      <a:pt x="2453932" y="295640"/>
                    </a:lnTo>
                    <a:lnTo>
                      <a:pt x="2462717" y="285010"/>
                    </a:lnTo>
                    <a:lnTo>
                      <a:pt x="2466583" y="280354"/>
                    </a:lnTo>
                    <a:cubicBezTo>
                      <a:pt x="2464210" y="278860"/>
                      <a:pt x="2461575" y="277455"/>
                      <a:pt x="2458852" y="276049"/>
                    </a:cubicBezTo>
                    <a:cubicBezTo>
                      <a:pt x="2457885" y="275522"/>
                      <a:pt x="2456831" y="275083"/>
                      <a:pt x="2455777" y="274556"/>
                    </a:cubicBezTo>
                    <a:cubicBezTo>
                      <a:pt x="2451911" y="272711"/>
                      <a:pt x="2447606" y="270690"/>
                      <a:pt x="2444443" y="267000"/>
                    </a:cubicBezTo>
                    <a:cubicBezTo>
                      <a:pt x="2441808" y="263925"/>
                      <a:pt x="2438996" y="261202"/>
                      <a:pt x="2436010" y="258654"/>
                    </a:cubicBezTo>
                    <a:lnTo>
                      <a:pt x="2430738" y="270602"/>
                    </a:lnTo>
                    <a:lnTo>
                      <a:pt x="2428278" y="271569"/>
                    </a:lnTo>
                    <a:cubicBezTo>
                      <a:pt x="2425555" y="272711"/>
                      <a:pt x="2420372" y="274380"/>
                      <a:pt x="2416857" y="272711"/>
                    </a:cubicBezTo>
                    <a:cubicBezTo>
                      <a:pt x="2415100" y="271920"/>
                      <a:pt x="2413782" y="270426"/>
                      <a:pt x="2413255" y="268669"/>
                    </a:cubicBezTo>
                    <a:cubicBezTo>
                      <a:pt x="2411059" y="261817"/>
                      <a:pt x="2413958" y="255052"/>
                      <a:pt x="2420284" y="252153"/>
                    </a:cubicBezTo>
                    <a:cubicBezTo>
                      <a:pt x="2423534" y="250659"/>
                      <a:pt x="2426521" y="251801"/>
                      <a:pt x="2428630" y="252944"/>
                    </a:cubicBezTo>
                    <a:cubicBezTo>
                      <a:pt x="2422919" y="248990"/>
                      <a:pt x="2416857" y="245476"/>
                      <a:pt x="2410620" y="241786"/>
                    </a:cubicBezTo>
                    <a:cubicBezTo>
                      <a:pt x="2406579" y="239414"/>
                      <a:pt x="2402274" y="236954"/>
                      <a:pt x="2398232" y="234319"/>
                    </a:cubicBezTo>
                    <a:cubicBezTo>
                      <a:pt x="2395245" y="232386"/>
                      <a:pt x="2392083" y="230541"/>
                      <a:pt x="2389008" y="228696"/>
                    </a:cubicBezTo>
                    <a:cubicBezTo>
                      <a:pt x="2383297" y="225270"/>
                      <a:pt x="2377499" y="221755"/>
                      <a:pt x="2371876" y="217890"/>
                    </a:cubicBezTo>
                    <a:lnTo>
                      <a:pt x="2371613" y="217714"/>
                    </a:lnTo>
                    <a:cubicBezTo>
                      <a:pt x="2364233" y="212443"/>
                      <a:pt x="2357292" y="207523"/>
                      <a:pt x="2349210" y="205063"/>
                    </a:cubicBezTo>
                    <a:cubicBezTo>
                      <a:pt x="2344993" y="203745"/>
                      <a:pt x="2341742" y="201461"/>
                      <a:pt x="2338755" y="199528"/>
                    </a:cubicBezTo>
                    <a:cubicBezTo>
                      <a:pt x="2337174" y="198474"/>
                      <a:pt x="2335768" y="197420"/>
                      <a:pt x="2334363" y="196717"/>
                    </a:cubicBezTo>
                    <a:cubicBezTo>
                      <a:pt x="2331464" y="195224"/>
                      <a:pt x="2328740" y="193554"/>
                      <a:pt x="2326192" y="191885"/>
                    </a:cubicBezTo>
                    <a:cubicBezTo>
                      <a:pt x="2321097" y="188635"/>
                      <a:pt x="2316704" y="185823"/>
                      <a:pt x="2311521" y="185296"/>
                    </a:cubicBezTo>
                    <a:cubicBezTo>
                      <a:pt x="2305371" y="184681"/>
                      <a:pt x="2300100" y="180288"/>
                      <a:pt x="2298167" y="178444"/>
                    </a:cubicBezTo>
                    <a:cubicBezTo>
                      <a:pt x="2290787" y="171591"/>
                      <a:pt x="2284023" y="166408"/>
                      <a:pt x="2274710" y="163948"/>
                    </a:cubicBezTo>
                    <a:cubicBezTo>
                      <a:pt x="2267682" y="162103"/>
                      <a:pt x="2261356" y="158589"/>
                      <a:pt x="2255294" y="155162"/>
                    </a:cubicBezTo>
                    <a:cubicBezTo>
                      <a:pt x="2252571" y="153669"/>
                      <a:pt x="2249935" y="152175"/>
                      <a:pt x="2247388" y="150945"/>
                    </a:cubicBezTo>
                    <a:cubicBezTo>
                      <a:pt x="2244049" y="149276"/>
                      <a:pt x="2240535" y="147695"/>
                      <a:pt x="2237108" y="146201"/>
                    </a:cubicBezTo>
                    <a:cubicBezTo>
                      <a:pt x="2229378" y="142775"/>
                      <a:pt x="2221471" y="139173"/>
                      <a:pt x="2214179" y="134429"/>
                    </a:cubicBezTo>
                    <a:cubicBezTo>
                      <a:pt x="2211104" y="132408"/>
                      <a:pt x="2207063" y="131617"/>
                      <a:pt x="2202758" y="130739"/>
                    </a:cubicBezTo>
                    <a:cubicBezTo>
                      <a:pt x="2195905" y="129333"/>
                      <a:pt x="2187471" y="127576"/>
                      <a:pt x="2181409" y="120196"/>
                    </a:cubicBezTo>
                    <a:cubicBezTo>
                      <a:pt x="2180619" y="120196"/>
                      <a:pt x="2179740" y="120109"/>
                      <a:pt x="2178774" y="119845"/>
                    </a:cubicBezTo>
                    <a:cubicBezTo>
                      <a:pt x="2176402" y="119230"/>
                      <a:pt x="2173766" y="118791"/>
                      <a:pt x="2170955" y="118352"/>
                    </a:cubicBezTo>
                    <a:cubicBezTo>
                      <a:pt x="2163839" y="117209"/>
                      <a:pt x="2156547" y="115980"/>
                      <a:pt x="2150660" y="111587"/>
                    </a:cubicBezTo>
                    <a:cubicBezTo>
                      <a:pt x="2144247" y="106755"/>
                      <a:pt x="2137307" y="103241"/>
                      <a:pt x="2130103" y="100342"/>
                    </a:cubicBezTo>
                    <a:lnTo>
                      <a:pt x="2131069" y="101220"/>
                    </a:lnTo>
                    <a:cubicBezTo>
                      <a:pt x="2131245" y="101396"/>
                      <a:pt x="2131772" y="101747"/>
                      <a:pt x="2132123" y="102099"/>
                    </a:cubicBezTo>
                    <a:cubicBezTo>
                      <a:pt x="2134144" y="103592"/>
                      <a:pt x="2137834" y="106403"/>
                      <a:pt x="2137043" y="111060"/>
                    </a:cubicBezTo>
                    <a:cubicBezTo>
                      <a:pt x="2136516" y="114135"/>
                      <a:pt x="2134847" y="116419"/>
                      <a:pt x="2133529" y="118176"/>
                    </a:cubicBezTo>
                    <a:cubicBezTo>
                      <a:pt x="2133178" y="118615"/>
                      <a:pt x="2132826" y="119054"/>
                      <a:pt x="2132562" y="119582"/>
                    </a:cubicBezTo>
                    <a:lnTo>
                      <a:pt x="2128346" y="126258"/>
                    </a:lnTo>
                    <a:lnTo>
                      <a:pt x="2117803" y="116507"/>
                    </a:lnTo>
                    <a:lnTo>
                      <a:pt x="2117715" y="113783"/>
                    </a:lnTo>
                    <a:cubicBezTo>
                      <a:pt x="2117540" y="108512"/>
                      <a:pt x="2119472" y="105174"/>
                      <a:pt x="2120878" y="102801"/>
                    </a:cubicBezTo>
                    <a:lnTo>
                      <a:pt x="2123689" y="97969"/>
                    </a:lnTo>
                    <a:cubicBezTo>
                      <a:pt x="2120175" y="96740"/>
                      <a:pt x="2116661" y="95597"/>
                      <a:pt x="2113059" y="94367"/>
                    </a:cubicBezTo>
                    <a:cubicBezTo>
                      <a:pt x="2109545" y="93225"/>
                      <a:pt x="2105943" y="91995"/>
                      <a:pt x="2102341" y="90765"/>
                    </a:cubicBezTo>
                    <a:cubicBezTo>
                      <a:pt x="2098036" y="89272"/>
                      <a:pt x="2093643" y="87778"/>
                      <a:pt x="2089251" y="86285"/>
                    </a:cubicBezTo>
                    <a:lnTo>
                      <a:pt x="2088987" y="113168"/>
                    </a:lnTo>
                    <a:lnTo>
                      <a:pt x="2105855" y="124413"/>
                    </a:lnTo>
                    <a:lnTo>
                      <a:pt x="2095576" y="128279"/>
                    </a:lnTo>
                    <a:cubicBezTo>
                      <a:pt x="2096806" y="128543"/>
                      <a:pt x="2098124" y="128718"/>
                      <a:pt x="2099530" y="128982"/>
                    </a:cubicBezTo>
                    <a:cubicBezTo>
                      <a:pt x="2101638" y="129333"/>
                      <a:pt x="2103747" y="129685"/>
                      <a:pt x="2105855" y="130212"/>
                    </a:cubicBezTo>
                    <a:cubicBezTo>
                      <a:pt x="2113586" y="132145"/>
                      <a:pt x="2121141" y="133550"/>
                      <a:pt x="2127643" y="130475"/>
                    </a:cubicBezTo>
                    <a:cubicBezTo>
                      <a:pt x="2128961" y="129860"/>
                      <a:pt x="2130103" y="129597"/>
                      <a:pt x="2130981" y="129421"/>
                    </a:cubicBezTo>
                    <a:cubicBezTo>
                      <a:pt x="2131157" y="129421"/>
                      <a:pt x="2131333" y="129333"/>
                      <a:pt x="2131596" y="129333"/>
                    </a:cubicBezTo>
                    <a:lnTo>
                      <a:pt x="2140733" y="126961"/>
                    </a:lnTo>
                    <a:lnTo>
                      <a:pt x="2139767" y="136362"/>
                    </a:lnTo>
                    <a:cubicBezTo>
                      <a:pt x="2139767" y="136449"/>
                      <a:pt x="2139767" y="136625"/>
                      <a:pt x="2139767" y="136801"/>
                    </a:cubicBezTo>
                    <a:cubicBezTo>
                      <a:pt x="2139767" y="137943"/>
                      <a:pt x="2139767" y="139788"/>
                      <a:pt x="2138976" y="141633"/>
                    </a:cubicBezTo>
                    <a:cubicBezTo>
                      <a:pt x="2139854" y="141984"/>
                      <a:pt x="2140821" y="142424"/>
                      <a:pt x="2141699" y="143038"/>
                    </a:cubicBezTo>
                    <a:cubicBezTo>
                      <a:pt x="2148640" y="147519"/>
                      <a:pt x="2155844" y="149452"/>
                      <a:pt x="2163839" y="149188"/>
                    </a:cubicBezTo>
                    <a:cubicBezTo>
                      <a:pt x="2164014" y="149188"/>
                      <a:pt x="2164278" y="149188"/>
                      <a:pt x="2164453" y="149188"/>
                    </a:cubicBezTo>
                    <a:lnTo>
                      <a:pt x="2169461" y="146113"/>
                    </a:lnTo>
                    <a:cubicBezTo>
                      <a:pt x="2171394" y="144883"/>
                      <a:pt x="2175435" y="142424"/>
                      <a:pt x="2179740" y="144620"/>
                    </a:cubicBezTo>
                    <a:cubicBezTo>
                      <a:pt x="2182991" y="146377"/>
                      <a:pt x="2188438" y="149188"/>
                      <a:pt x="2186944" y="154899"/>
                    </a:cubicBezTo>
                    <a:cubicBezTo>
                      <a:pt x="2186241" y="157622"/>
                      <a:pt x="2185011" y="159555"/>
                      <a:pt x="2183342" y="160697"/>
                    </a:cubicBezTo>
                    <a:cubicBezTo>
                      <a:pt x="2185363" y="161839"/>
                      <a:pt x="2187295" y="162454"/>
                      <a:pt x="2189580" y="162366"/>
                    </a:cubicBezTo>
                    <a:cubicBezTo>
                      <a:pt x="2193006" y="162191"/>
                      <a:pt x="2195642" y="163860"/>
                      <a:pt x="2197399" y="165090"/>
                    </a:cubicBezTo>
                    <a:cubicBezTo>
                      <a:pt x="2197838" y="165353"/>
                      <a:pt x="2198189" y="165617"/>
                      <a:pt x="2198453" y="165793"/>
                    </a:cubicBezTo>
                    <a:cubicBezTo>
                      <a:pt x="2200737" y="167023"/>
                      <a:pt x="2202933" y="168253"/>
                      <a:pt x="2205218" y="169482"/>
                    </a:cubicBezTo>
                    <a:cubicBezTo>
                      <a:pt x="2210489" y="172382"/>
                      <a:pt x="2215497" y="175105"/>
                      <a:pt x="2220680" y="177477"/>
                    </a:cubicBezTo>
                    <a:cubicBezTo>
                      <a:pt x="2222437" y="178268"/>
                      <a:pt x="2225424" y="178444"/>
                      <a:pt x="2228235" y="178004"/>
                    </a:cubicBezTo>
                    <a:cubicBezTo>
                      <a:pt x="2231750" y="177389"/>
                      <a:pt x="2234649" y="178004"/>
                      <a:pt x="2236845" y="179761"/>
                    </a:cubicBezTo>
                    <a:cubicBezTo>
                      <a:pt x="2239920" y="182221"/>
                      <a:pt x="2240183" y="185823"/>
                      <a:pt x="2240271" y="187756"/>
                    </a:cubicBezTo>
                    <a:cubicBezTo>
                      <a:pt x="2252044" y="193467"/>
                      <a:pt x="2263816" y="198474"/>
                      <a:pt x="2276819" y="199001"/>
                    </a:cubicBezTo>
                    <a:lnTo>
                      <a:pt x="2290612" y="176774"/>
                    </a:lnTo>
                    <a:lnTo>
                      <a:pt x="2288503" y="203745"/>
                    </a:lnTo>
                    <a:cubicBezTo>
                      <a:pt x="2288415" y="205151"/>
                      <a:pt x="2288152" y="206820"/>
                      <a:pt x="2287009" y="209192"/>
                    </a:cubicBezTo>
                    <a:lnTo>
                      <a:pt x="2286922" y="209368"/>
                    </a:lnTo>
                    <a:cubicBezTo>
                      <a:pt x="2289118" y="210510"/>
                      <a:pt x="2291139" y="211828"/>
                      <a:pt x="2293072" y="213146"/>
                    </a:cubicBezTo>
                    <a:cubicBezTo>
                      <a:pt x="2293511" y="213497"/>
                      <a:pt x="2293950" y="213761"/>
                      <a:pt x="2294477" y="214112"/>
                    </a:cubicBezTo>
                    <a:cubicBezTo>
                      <a:pt x="2299045" y="217099"/>
                      <a:pt x="2303965" y="219208"/>
                      <a:pt x="2308534" y="219823"/>
                    </a:cubicBezTo>
                    <a:cubicBezTo>
                      <a:pt x="2311696" y="220262"/>
                      <a:pt x="2314332" y="221053"/>
                      <a:pt x="2316704" y="222195"/>
                    </a:cubicBezTo>
                    <a:cubicBezTo>
                      <a:pt x="2318549" y="217890"/>
                      <a:pt x="2321887" y="216221"/>
                      <a:pt x="2324611" y="216133"/>
                    </a:cubicBezTo>
                    <a:cubicBezTo>
                      <a:pt x="2327510" y="216045"/>
                      <a:pt x="2330058" y="217626"/>
                      <a:pt x="2331200" y="220262"/>
                    </a:cubicBezTo>
                    <a:cubicBezTo>
                      <a:pt x="2331991" y="222107"/>
                      <a:pt x="2332430" y="223952"/>
                      <a:pt x="2332869" y="225533"/>
                    </a:cubicBezTo>
                    <a:cubicBezTo>
                      <a:pt x="2333045" y="225972"/>
                      <a:pt x="2333133" y="226500"/>
                      <a:pt x="2333308" y="226939"/>
                    </a:cubicBezTo>
                    <a:lnTo>
                      <a:pt x="2336032" y="236163"/>
                    </a:lnTo>
                    <a:cubicBezTo>
                      <a:pt x="2340776" y="237657"/>
                      <a:pt x="2343939" y="240644"/>
                      <a:pt x="2346486" y="242928"/>
                    </a:cubicBezTo>
                    <a:cubicBezTo>
                      <a:pt x="2347629" y="243982"/>
                      <a:pt x="2348683" y="244949"/>
                      <a:pt x="2349737" y="245740"/>
                    </a:cubicBezTo>
                    <a:cubicBezTo>
                      <a:pt x="2351318" y="246794"/>
                      <a:pt x="2352812" y="248024"/>
                      <a:pt x="2354218" y="249078"/>
                    </a:cubicBezTo>
                    <a:cubicBezTo>
                      <a:pt x="2360016" y="253559"/>
                      <a:pt x="2365112" y="257424"/>
                      <a:pt x="2371701" y="256809"/>
                    </a:cubicBezTo>
                    <a:lnTo>
                      <a:pt x="2372579" y="256721"/>
                    </a:lnTo>
                    <a:cubicBezTo>
                      <a:pt x="2375742" y="256458"/>
                      <a:pt x="2381101" y="255931"/>
                      <a:pt x="2384176" y="260323"/>
                    </a:cubicBezTo>
                    <a:cubicBezTo>
                      <a:pt x="2386109" y="263047"/>
                      <a:pt x="2385933" y="266209"/>
                      <a:pt x="2385318" y="268582"/>
                    </a:cubicBezTo>
                    <a:cubicBezTo>
                      <a:pt x="2385669" y="268845"/>
                      <a:pt x="2385933" y="269109"/>
                      <a:pt x="2386109" y="269197"/>
                    </a:cubicBezTo>
                    <a:cubicBezTo>
                      <a:pt x="2387954" y="270251"/>
                      <a:pt x="2389886" y="271305"/>
                      <a:pt x="2391731" y="272447"/>
                    </a:cubicBezTo>
                    <a:cubicBezTo>
                      <a:pt x="2401659" y="278245"/>
                      <a:pt x="2411059" y="283780"/>
                      <a:pt x="2422217" y="283077"/>
                    </a:cubicBezTo>
                    <a:cubicBezTo>
                      <a:pt x="2424589" y="282902"/>
                      <a:pt x="2426521" y="283605"/>
                      <a:pt x="2427927" y="284044"/>
                    </a:cubicBezTo>
                    <a:cubicBezTo>
                      <a:pt x="2428278" y="284132"/>
                      <a:pt x="2428630" y="284307"/>
                      <a:pt x="2428981" y="284395"/>
                    </a:cubicBezTo>
                    <a:lnTo>
                      <a:pt x="2451120" y="290018"/>
                    </a:lnTo>
                    <a:lnTo>
                      <a:pt x="2431178" y="296431"/>
                    </a:lnTo>
                    <a:cubicBezTo>
                      <a:pt x="2432759" y="297485"/>
                      <a:pt x="2434165" y="298628"/>
                      <a:pt x="2435570" y="299945"/>
                    </a:cubicBezTo>
                    <a:cubicBezTo>
                      <a:pt x="2439787" y="303723"/>
                      <a:pt x="2444619" y="307940"/>
                      <a:pt x="2449012" y="308906"/>
                    </a:cubicBezTo>
                    <a:cubicBezTo>
                      <a:pt x="2455162" y="310224"/>
                      <a:pt x="2458764" y="313563"/>
                      <a:pt x="2461575" y="316198"/>
                    </a:cubicBezTo>
                    <a:cubicBezTo>
                      <a:pt x="2462102" y="316725"/>
                      <a:pt x="2462629" y="317165"/>
                      <a:pt x="2463244" y="317692"/>
                    </a:cubicBezTo>
                    <a:cubicBezTo>
                      <a:pt x="2465968" y="320064"/>
                      <a:pt x="2468428" y="322524"/>
                      <a:pt x="2470800" y="324984"/>
                    </a:cubicBezTo>
                    <a:cubicBezTo>
                      <a:pt x="2477652" y="332012"/>
                      <a:pt x="2483538" y="338074"/>
                      <a:pt x="2493027" y="338250"/>
                    </a:cubicBezTo>
                    <a:cubicBezTo>
                      <a:pt x="2494608" y="338250"/>
                      <a:pt x="2496014" y="338689"/>
                      <a:pt x="2497332" y="339392"/>
                    </a:cubicBezTo>
                    <a:lnTo>
                      <a:pt x="2496014" y="321557"/>
                    </a:lnTo>
                    <a:lnTo>
                      <a:pt x="2509280" y="338689"/>
                    </a:lnTo>
                    <a:cubicBezTo>
                      <a:pt x="2509719" y="339216"/>
                      <a:pt x="2510070" y="339743"/>
                      <a:pt x="2510510" y="340270"/>
                    </a:cubicBezTo>
                    <a:cubicBezTo>
                      <a:pt x="2511739" y="341764"/>
                      <a:pt x="2512969" y="343345"/>
                      <a:pt x="2514111" y="345102"/>
                    </a:cubicBezTo>
                    <a:cubicBezTo>
                      <a:pt x="2515693" y="347474"/>
                      <a:pt x="2515429" y="349934"/>
                      <a:pt x="2515254" y="351164"/>
                    </a:cubicBezTo>
                    <a:lnTo>
                      <a:pt x="2515254" y="351428"/>
                    </a:lnTo>
                    <a:lnTo>
                      <a:pt x="2515254" y="356787"/>
                    </a:lnTo>
                    <a:lnTo>
                      <a:pt x="2511652" y="357402"/>
                    </a:lnTo>
                    <a:cubicBezTo>
                      <a:pt x="2511652" y="357490"/>
                      <a:pt x="2511739" y="357577"/>
                      <a:pt x="2511739" y="357577"/>
                    </a:cubicBezTo>
                    <a:cubicBezTo>
                      <a:pt x="2512442" y="358895"/>
                      <a:pt x="2512618" y="359159"/>
                      <a:pt x="2515342" y="359247"/>
                    </a:cubicBezTo>
                    <a:cubicBezTo>
                      <a:pt x="2521228" y="359422"/>
                      <a:pt x="2527377" y="360037"/>
                      <a:pt x="2532649" y="362761"/>
                    </a:cubicBezTo>
                    <a:cubicBezTo>
                      <a:pt x="2534318" y="363639"/>
                      <a:pt x="2535636" y="364869"/>
                      <a:pt x="2536778" y="366187"/>
                    </a:cubicBezTo>
                    <a:cubicBezTo>
                      <a:pt x="2539062" y="363464"/>
                      <a:pt x="2542840" y="361794"/>
                      <a:pt x="2547145" y="361794"/>
                    </a:cubicBezTo>
                    <a:cubicBezTo>
                      <a:pt x="2547145" y="361794"/>
                      <a:pt x="2547145" y="361794"/>
                      <a:pt x="2547145" y="361794"/>
                    </a:cubicBezTo>
                    <a:cubicBezTo>
                      <a:pt x="2550922" y="361794"/>
                      <a:pt x="2553470" y="364254"/>
                      <a:pt x="2554963" y="365660"/>
                    </a:cubicBezTo>
                    <a:cubicBezTo>
                      <a:pt x="2556281" y="366890"/>
                      <a:pt x="2558126" y="369526"/>
                      <a:pt x="2556633" y="374006"/>
                    </a:cubicBezTo>
                    <a:cubicBezTo>
                      <a:pt x="2555227" y="378135"/>
                      <a:pt x="2552064" y="378926"/>
                      <a:pt x="2550746" y="379102"/>
                    </a:cubicBezTo>
                    <a:cubicBezTo>
                      <a:pt x="2548726" y="379365"/>
                      <a:pt x="2546793" y="379277"/>
                      <a:pt x="2545036" y="379014"/>
                    </a:cubicBezTo>
                    <a:lnTo>
                      <a:pt x="2554788" y="393334"/>
                    </a:lnTo>
                    <a:cubicBezTo>
                      <a:pt x="2557863" y="396233"/>
                      <a:pt x="2561026" y="399220"/>
                      <a:pt x="2564188" y="402471"/>
                    </a:cubicBezTo>
                    <a:lnTo>
                      <a:pt x="2563925" y="401680"/>
                    </a:lnTo>
                    <a:cubicBezTo>
                      <a:pt x="2562431" y="396760"/>
                      <a:pt x="2563837" y="393773"/>
                      <a:pt x="2564540" y="392104"/>
                    </a:cubicBezTo>
                    <a:lnTo>
                      <a:pt x="2567966" y="384636"/>
                    </a:lnTo>
                    <a:lnTo>
                      <a:pt x="2593092" y="403788"/>
                    </a:lnTo>
                    <a:lnTo>
                      <a:pt x="2579738" y="405282"/>
                    </a:lnTo>
                    <a:cubicBezTo>
                      <a:pt x="2580177" y="405546"/>
                      <a:pt x="2580617" y="405897"/>
                      <a:pt x="2580968" y="406248"/>
                    </a:cubicBezTo>
                    <a:cubicBezTo>
                      <a:pt x="2584746" y="409675"/>
                      <a:pt x="2584307" y="414682"/>
                      <a:pt x="2583780" y="419602"/>
                    </a:cubicBezTo>
                    <a:cubicBezTo>
                      <a:pt x="2592829" y="428827"/>
                      <a:pt x="2603195" y="437612"/>
                      <a:pt x="2617076" y="440599"/>
                    </a:cubicBezTo>
                    <a:cubicBezTo>
                      <a:pt x="2618921" y="441038"/>
                      <a:pt x="2620327" y="441917"/>
                      <a:pt x="2621205" y="442444"/>
                    </a:cubicBezTo>
                    <a:cubicBezTo>
                      <a:pt x="2621381" y="442532"/>
                      <a:pt x="2621557" y="442620"/>
                      <a:pt x="2621645" y="442708"/>
                    </a:cubicBezTo>
                    <a:lnTo>
                      <a:pt x="2629288" y="446925"/>
                    </a:lnTo>
                    <a:lnTo>
                      <a:pt x="2623138" y="453074"/>
                    </a:lnTo>
                    <a:cubicBezTo>
                      <a:pt x="2622962" y="453250"/>
                      <a:pt x="2622787" y="453426"/>
                      <a:pt x="2622699" y="453602"/>
                    </a:cubicBezTo>
                    <a:cubicBezTo>
                      <a:pt x="2622523" y="453777"/>
                      <a:pt x="2622435" y="453953"/>
                      <a:pt x="2622260" y="454129"/>
                    </a:cubicBezTo>
                    <a:cubicBezTo>
                      <a:pt x="2622699" y="454568"/>
                      <a:pt x="2623226" y="454919"/>
                      <a:pt x="2623665" y="455359"/>
                    </a:cubicBezTo>
                    <a:cubicBezTo>
                      <a:pt x="2627004" y="458258"/>
                      <a:pt x="2630518" y="461245"/>
                      <a:pt x="2633768" y="464495"/>
                    </a:cubicBezTo>
                    <a:cubicBezTo>
                      <a:pt x="2636228" y="467043"/>
                      <a:pt x="2639127" y="469327"/>
                      <a:pt x="2642202" y="471699"/>
                    </a:cubicBezTo>
                    <a:cubicBezTo>
                      <a:pt x="2648001" y="476268"/>
                      <a:pt x="2654677" y="481363"/>
                      <a:pt x="2659070" y="489446"/>
                    </a:cubicBezTo>
                    <a:cubicBezTo>
                      <a:pt x="2662760" y="496298"/>
                      <a:pt x="2668998" y="502273"/>
                      <a:pt x="2675147" y="507807"/>
                    </a:cubicBezTo>
                    <a:cubicBezTo>
                      <a:pt x="2676729" y="509213"/>
                      <a:pt x="2677695" y="510882"/>
                      <a:pt x="2678574" y="512376"/>
                    </a:cubicBezTo>
                    <a:cubicBezTo>
                      <a:pt x="2678662" y="512464"/>
                      <a:pt x="2678750" y="512639"/>
                      <a:pt x="2678837" y="512815"/>
                    </a:cubicBezTo>
                    <a:lnTo>
                      <a:pt x="2683494" y="509037"/>
                    </a:lnTo>
                    <a:lnTo>
                      <a:pt x="2687623" y="514221"/>
                    </a:lnTo>
                    <a:cubicBezTo>
                      <a:pt x="2690434" y="517823"/>
                      <a:pt x="2690346" y="521688"/>
                      <a:pt x="2690258" y="524236"/>
                    </a:cubicBezTo>
                    <a:cubicBezTo>
                      <a:pt x="2690258" y="524763"/>
                      <a:pt x="2690171" y="525554"/>
                      <a:pt x="2690258" y="525993"/>
                    </a:cubicBezTo>
                    <a:cubicBezTo>
                      <a:pt x="2692630" y="528277"/>
                      <a:pt x="2694915" y="530649"/>
                      <a:pt x="2697111" y="532934"/>
                    </a:cubicBezTo>
                    <a:cubicBezTo>
                      <a:pt x="2700537" y="536536"/>
                      <a:pt x="2703876" y="539962"/>
                      <a:pt x="2707478" y="542861"/>
                    </a:cubicBezTo>
                    <a:cubicBezTo>
                      <a:pt x="2711431" y="546024"/>
                      <a:pt x="2716175" y="548484"/>
                      <a:pt x="2721183" y="551119"/>
                    </a:cubicBezTo>
                    <a:cubicBezTo>
                      <a:pt x="2722149" y="551646"/>
                      <a:pt x="2723028" y="552086"/>
                      <a:pt x="2723906" y="552613"/>
                    </a:cubicBezTo>
                    <a:cubicBezTo>
                      <a:pt x="2724434" y="552525"/>
                      <a:pt x="2725048" y="552349"/>
                      <a:pt x="2725751" y="552261"/>
                    </a:cubicBezTo>
                    <a:lnTo>
                      <a:pt x="2746397" y="550065"/>
                    </a:lnTo>
                    <a:lnTo>
                      <a:pt x="2729792" y="564649"/>
                    </a:lnTo>
                    <a:cubicBezTo>
                      <a:pt x="2729265" y="565176"/>
                      <a:pt x="2728650" y="565615"/>
                      <a:pt x="2728123" y="566142"/>
                    </a:cubicBezTo>
                    <a:cubicBezTo>
                      <a:pt x="2729178" y="567197"/>
                      <a:pt x="2730232" y="568339"/>
                      <a:pt x="2731110" y="569744"/>
                    </a:cubicBezTo>
                    <a:cubicBezTo>
                      <a:pt x="2736118" y="577739"/>
                      <a:pt x="2739896" y="583098"/>
                      <a:pt x="2747100" y="585031"/>
                    </a:cubicBezTo>
                    <a:cubicBezTo>
                      <a:pt x="2749208" y="585646"/>
                      <a:pt x="2751141" y="586964"/>
                      <a:pt x="2752722" y="589072"/>
                    </a:cubicBezTo>
                    <a:lnTo>
                      <a:pt x="2752810" y="588984"/>
                    </a:lnTo>
                    <a:cubicBezTo>
                      <a:pt x="2752898" y="588896"/>
                      <a:pt x="2753074" y="588809"/>
                      <a:pt x="2753249" y="588721"/>
                    </a:cubicBezTo>
                    <a:cubicBezTo>
                      <a:pt x="2754655" y="587930"/>
                      <a:pt x="2757994" y="586085"/>
                      <a:pt x="2761595" y="588018"/>
                    </a:cubicBezTo>
                    <a:cubicBezTo>
                      <a:pt x="2763528" y="589072"/>
                      <a:pt x="2765110" y="590478"/>
                      <a:pt x="2766340" y="591620"/>
                    </a:cubicBezTo>
                    <a:cubicBezTo>
                      <a:pt x="2766691" y="591971"/>
                      <a:pt x="2767043" y="592323"/>
                      <a:pt x="2767482" y="592586"/>
                    </a:cubicBezTo>
                    <a:lnTo>
                      <a:pt x="2770030" y="594783"/>
                    </a:lnTo>
                    <a:lnTo>
                      <a:pt x="2769766" y="598121"/>
                    </a:lnTo>
                    <a:cubicBezTo>
                      <a:pt x="2769502" y="602074"/>
                      <a:pt x="2769151" y="603656"/>
                      <a:pt x="2768800" y="605237"/>
                    </a:cubicBezTo>
                    <a:lnTo>
                      <a:pt x="2767218" y="612090"/>
                    </a:lnTo>
                    <a:cubicBezTo>
                      <a:pt x="2768272" y="612617"/>
                      <a:pt x="2769502" y="612968"/>
                      <a:pt x="2770820" y="613320"/>
                    </a:cubicBezTo>
                    <a:cubicBezTo>
                      <a:pt x="2772841" y="613759"/>
                      <a:pt x="2774510" y="614638"/>
                      <a:pt x="2775828" y="615340"/>
                    </a:cubicBezTo>
                    <a:cubicBezTo>
                      <a:pt x="2776355" y="615604"/>
                      <a:pt x="2777146" y="616043"/>
                      <a:pt x="2777409" y="616131"/>
                    </a:cubicBezTo>
                    <a:cubicBezTo>
                      <a:pt x="2780572" y="616746"/>
                      <a:pt x="2782856" y="618240"/>
                      <a:pt x="2784262" y="620436"/>
                    </a:cubicBezTo>
                    <a:cubicBezTo>
                      <a:pt x="2784965" y="621578"/>
                      <a:pt x="2785404" y="622720"/>
                      <a:pt x="2785580" y="623774"/>
                    </a:cubicBezTo>
                    <a:cubicBezTo>
                      <a:pt x="2787688" y="621227"/>
                      <a:pt x="2790675" y="621490"/>
                      <a:pt x="2791729" y="621666"/>
                    </a:cubicBezTo>
                    <a:cubicBezTo>
                      <a:pt x="2793135" y="621929"/>
                      <a:pt x="2794453" y="622281"/>
                      <a:pt x="2795771" y="622632"/>
                    </a:cubicBezTo>
                    <a:lnTo>
                      <a:pt x="2814396" y="627464"/>
                    </a:lnTo>
                    <a:lnTo>
                      <a:pt x="2797352" y="635107"/>
                    </a:lnTo>
                    <a:cubicBezTo>
                      <a:pt x="2793311" y="636865"/>
                      <a:pt x="2790763" y="636601"/>
                      <a:pt x="2788742" y="636162"/>
                    </a:cubicBezTo>
                    <a:lnTo>
                      <a:pt x="2785492" y="635459"/>
                    </a:lnTo>
                    <a:lnTo>
                      <a:pt x="2785668" y="638270"/>
                    </a:lnTo>
                    <a:cubicBezTo>
                      <a:pt x="2785931" y="638622"/>
                      <a:pt x="2786195" y="638885"/>
                      <a:pt x="2786546" y="639237"/>
                    </a:cubicBezTo>
                    <a:cubicBezTo>
                      <a:pt x="2790148" y="643190"/>
                      <a:pt x="2793838" y="647319"/>
                      <a:pt x="2797440" y="651448"/>
                    </a:cubicBezTo>
                    <a:cubicBezTo>
                      <a:pt x="2799548" y="653820"/>
                      <a:pt x="2801218" y="656544"/>
                      <a:pt x="2802623" y="658916"/>
                    </a:cubicBezTo>
                    <a:lnTo>
                      <a:pt x="2803326" y="660146"/>
                    </a:lnTo>
                    <a:cubicBezTo>
                      <a:pt x="2805610" y="664011"/>
                      <a:pt x="2805786" y="663923"/>
                      <a:pt x="2807367" y="663660"/>
                    </a:cubicBezTo>
                    <a:cubicBezTo>
                      <a:pt x="2811496" y="662869"/>
                      <a:pt x="2814659" y="665153"/>
                      <a:pt x="2817031" y="666998"/>
                    </a:cubicBezTo>
                    <a:lnTo>
                      <a:pt x="2816856" y="665768"/>
                    </a:lnTo>
                    <a:lnTo>
                      <a:pt x="2824675" y="666296"/>
                    </a:lnTo>
                    <a:cubicBezTo>
                      <a:pt x="2825377" y="666296"/>
                      <a:pt x="2827047" y="666296"/>
                      <a:pt x="2828716" y="667350"/>
                    </a:cubicBezTo>
                    <a:cubicBezTo>
                      <a:pt x="2829770" y="667965"/>
                      <a:pt x="2830385" y="668668"/>
                      <a:pt x="2830737" y="669107"/>
                    </a:cubicBezTo>
                    <a:lnTo>
                      <a:pt x="2832054" y="670425"/>
                    </a:lnTo>
                    <a:lnTo>
                      <a:pt x="2832494" y="672270"/>
                    </a:lnTo>
                    <a:cubicBezTo>
                      <a:pt x="2833021" y="674466"/>
                      <a:pt x="2832933" y="676311"/>
                      <a:pt x="2832494" y="677804"/>
                    </a:cubicBezTo>
                    <a:lnTo>
                      <a:pt x="2844530" y="678859"/>
                    </a:lnTo>
                    <a:lnTo>
                      <a:pt x="2835481" y="689489"/>
                    </a:lnTo>
                    <a:cubicBezTo>
                      <a:pt x="2832669" y="692740"/>
                      <a:pt x="2829858" y="694409"/>
                      <a:pt x="2827310" y="694936"/>
                    </a:cubicBezTo>
                    <a:cubicBezTo>
                      <a:pt x="2831352" y="700910"/>
                      <a:pt x="2834338" y="702843"/>
                      <a:pt x="2838819" y="702755"/>
                    </a:cubicBezTo>
                    <a:cubicBezTo>
                      <a:pt x="2845320" y="702667"/>
                      <a:pt x="2847253" y="706357"/>
                      <a:pt x="2847780" y="708026"/>
                    </a:cubicBezTo>
                    <a:cubicBezTo>
                      <a:pt x="2848307" y="709607"/>
                      <a:pt x="2848922" y="713473"/>
                      <a:pt x="2844617" y="717163"/>
                    </a:cubicBezTo>
                    <a:cubicBezTo>
                      <a:pt x="2844969" y="717426"/>
                      <a:pt x="2845320" y="717690"/>
                      <a:pt x="2845672" y="717954"/>
                    </a:cubicBezTo>
                    <a:cubicBezTo>
                      <a:pt x="2848922" y="720589"/>
                      <a:pt x="2853051" y="723752"/>
                      <a:pt x="2853403" y="728847"/>
                    </a:cubicBezTo>
                    <a:cubicBezTo>
                      <a:pt x="2854018" y="737018"/>
                      <a:pt x="2858586" y="743168"/>
                      <a:pt x="2863769" y="750284"/>
                    </a:cubicBezTo>
                    <a:cubicBezTo>
                      <a:pt x="2865087" y="752129"/>
                      <a:pt x="2866493" y="754061"/>
                      <a:pt x="2867811" y="755994"/>
                    </a:cubicBezTo>
                    <a:cubicBezTo>
                      <a:pt x="2867899" y="755994"/>
                      <a:pt x="2867899" y="756082"/>
                      <a:pt x="2867986" y="756082"/>
                    </a:cubicBezTo>
                    <a:cubicBezTo>
                      <a:pt x="2869041" y="756961"/>
                      <a:pt x="2871061" y="758542"/>
                      <a:pt x="2871676" y="761353"/>
                    </a:cubicBezTo>
                    <a:cubicBezTo>
                      <a:pt x="2873433" y="769172"/>
                      <a:pt x="2877826" y="775498"/>
                      <a:pt x="2886963" y="783229"/>
                    </a:cubicBezTo>
                    <a:cubicBezTo>
                      <a:pt x="2889071" y="785074"/>
                      <a:pt x="2890477" y="787534"/>
                      <a:pt x="2891356" y="789818"/>
                    </a:cubicBezTo>
                    <a:cubicBezTo>
                      <a:pt x="2894255" y="786655"/>
                      <a:pt x="2897242" y="786304"/>
                      <a:pt x="2899438" y="786743"/>
                    </a:cubicBezTo>
                    <a:cubicBezTo>
                      <a:pt x="2900844" y="787007"/>
                      <a:pt x="2905324" y="788412"/>
                      <a:pt x="2906027" y="795089"/>
                    </a:cubicBezTo>
                    <a:cubicBezTo>
                      <a:pt x="2906291" y="798076"/>
                      <a:pt x="2905061" y="800624"/>
                      <a:pt x="2904270" y="802205"/>
                    </a:cubicBezTo>
                    <a:cubicBezTo>
                      <a:pt x="2904094" y="802645"/>
                      <a:pt x="2903831" y="802996"/>
                      <a:pt x="2903743" y="803260"/>
                    </a:cubicBezTo>
                    <a:lnTo>
                      <a:pt x="2900932" y="810464"/>
                    </a:lnTo>
                    <a:cubicBezTo>
                      <a:pt x="2902074" y="811342"/>
                      <a:pt x="2903392" y="812045"/>
                      <a:pt x="2904973" y="812660"/>
                    </a:cubicBezTo>
                    <a:cubicBezTo>
                      <a:pt x="2908487" y="813978"/>
                      <a:pt x="2910684" y="816613"/>
                      <a:pt x="2912441" y="818722"/>
                    </a:cubicBezTo>
                    <a:cubicBezTo>
                      <a:pt x="2913143" y="819600"/>
                      <a:pt x="2913846" y="820391"/>
                      <a:pt x="2914373" y="820830"/>
                    </a:cubicBezTo>
                    <a:cubicBezTo>
                      <a:pt x="2920084" y="825838"/>
                      <a:pt x="2921050" y="832339"/>
                      <a:pt x="2917009" y="838401"/>
                    </a:cubicBezTo>
                    <a:lnTo>
                      <a:pt x="2914725" y="840510"/>
                    </a:lnTo>
                    <a:close/>
                    <a:moveTo>
                      <a:pt x="2932735" y="831548"/>
                    </a:moveTo>
                    <a:lnTo>
                      <a:pt x="2932647" y="831724"/>
                    </a:lnTo>
                    <a:lnTo>
                      <a:pt x="2932823" y="831724"/>
                    </a:lnTo>
                    <a:cubicBezTo>
                      <a:pt x="2932823" y="831636"/>
                      <a:pt x="2932823" y="831636"/>
                      <a:pt x="2932735" y="831548"/>
                    </a:cubicBezTo>
                    <a:close/>
                    <a:moveTo>
                      <a:pt x="2932559" y="831373"/>
                    </a:moveTo>
                    <a:lnTo>
                      <a:pt x="2932559" y="831373"/>
                    </a:lnTo>
                    <a:lnTo>
                      <a:pt x="2932559" y="831373"/>
                    </a:lnTo>
                    <a:close/>
                    <a:moveTo>
                      <a:pt x="254073" y="808267"/>
                    </a:moveTo>
                    <a:lnTo>
                      <a:pt x="251262" y="808619"/>
                    </a:lnTo>
                    <a:cubicBezTo>
                      <a:pt x="251350" y="809234"/>
                      <a:pt x="251789" y="810551"/>
                      <a:pt x="253019" y="811606"/>
                    </a:cubicBezTo>
                    <a:cubicBezTo>
                      <a:pt x="254161" y="810727"/>
                      <a:pt x="255567" y="810024"/>
                      <a:pt x="257236" y="809409"/>
                    </a:cubicBezTo>
                    <a:lnTo>
                      <a:pt x="256709" y="808004"/>
                    </a:lnTo>
                    <a:lnTo>
                      <a:pt x="253546" y="810024"/>
                    </a:lnTo>
                    <a:lnTo>
                      <a:pt x="254073" y="808267"/>
                    </a:lnTo>
                    <a:close/>
                    <a:moveTo>
                      <a:pt x="263386" y="803787"/>
                    </a:moveTo>
                    <a:cubicBezTo>
                      <a:pt x="263825" y="804577"/>
                      <a:pt x="264088" y="805456"/>
                      <a:pt x="264264" y="806422"/>
                    </a:cubicBezTo>
                    <a:cubicBezTo>
                      <a:pt x="266021" y="805017"/>
                      <a:pt x="267427" y="803084"/>
                      <a:pt x="268481" y="800536"/>
                    </a:cubicBezTo>
                    <a:lnTo>
                      <a:pt x="263386" y="803787"/>
                    </a:lnTo>
                    <a:close/>
                    <a:moveTo>
                      <a:pt x="333669" y="718744"/>
                    </a:moveTo>
                    <a:cubicBezTo>
                      <a:pt x="333669" y="718744"/>
                      <a:pt x="333669" y="718744"/>
                      <a:pt x="333669" y="718744"/>
                    </a:cubicBezTo>
                    <a:cubicBezTo>
                      <a:pt x="333669" y="718744"/>
                      <a:pt x="333669" y="718744"/>
                      <a:pt x="333669" y="718744"/>
                    </a:cubicBezTo>
                    <a:close/>
                    <a:moveTo>
                      <a:pt x="2842421" y="714879"/>
                    </a:moveTo>
                    <a:cubicBezTo>
                      <a:pt x="2842421" y="714879"/>
                      <a:pt x="2842421" y="714879"/>
                      <a:pt x="2842421" y="714879"/>
                    </a:cubicBezTo>
                    <a:cubicBezTo>
                      <a:pt x="2842421" y="714879"/>
                      <a:pt x="2842421" y="714879"/>
                      <a:pt x="2842421" y="714879"/>
                    </a:cubicBezTo>
                    <a:close/>
                    <a:moveTo>
                      <a:pt x="2822478" y="676223"/>
                    </a:moveTo>
                    <a:cubicBezTo>
                      <a:pt x="2822830" y="676223"/>
                      <a:pt x="2823269" y="676311"/>
                      <a:pt x="2823620" y="676311"/>
                    </a:cubicBezTo>
                    <a:lnTo>
                      <a:pt x="2823620" y="676135"/>
                    </a:lnTo>
                    <a:lnTo>
                      <a:pt x="2823005" y="675608"/>
                    </a:lnTo>
                    <a:lnTo>
                      <a:pt x="2822478" y="676223"/>
                    </a:lnTo>
                    <a:close/>
                    <a:moveTo>
                      <a:pt x="361694" y="657247"/>
                    </a:moveTo>
                    <a:cubicBezTo>
                      <a:pt x="361694" y="657247"/>
                      <a:pt x="361782" y="657247"/>
                      <a:pt x="361694" y="657247"/>
                    </a:cubicBezTo>
                    <a:cubicBezTo>
                      <a:pt x="361782" y="657247"/>
                      <a:pt x="361694" y="657247"/>
                      <a:pt x="361694" y="657247"/>
                    </a:cubicBezTo>
                    <a:close/>
                    <a:moveTo>
                      <a:pt x="2832933" y="653030"/>
                    </a:moveTo>
                    <a:cubicBezTo>
                      <a:pt x="2832933" y="653030"/>
                      <a:pt x="2832933" y="653030"/>
                      <a:pt x="2832933" y="653030"/>
                    </a:cubicBezTo>
                    <a:cubicBezTo>
                      <a:pt x="2832933" y="653030"/>
                      <a:pt x="2832933" y="653030"/>
                      <a:pt x="2832933" y="653030"/>
                    </a:cubicBezTo>
                    <a:close/>
                    <a:moveTo>
                      <a:pt x="2793750" y="630276"/>
                    </a:moveTo>
                    <a:lnTo>
                      <a:pt x="2792959" y="633350"/>
                    </a:lnTo>
                    <a:cubicBezTo>
                      <a:pt x="2794101" y="632735"/>
                      <a:pt x="2795068" y="631857"/>
                      <a:pt x="2795683" y="630803"/>
                    </a:cubicBezTo>
                    <a:lnTo>
                      <a:pt x="2793750" y="630276"/>
                    </a:lnTo>
                    <a:close/>
                    <a:moveTo>
                      <a:pt x="401492" y="595749"/>
                    </a:moveTo>
                    <a:cubicBezTo>
                      <a:pt x="401492" y="595749"/>
                      <a:pt x="401492" y="595749"/>
                      <a:pt x="401492" y="595749"/>
                    </a:cubicBezTo>
                    <a:cubicBezTo>
                      <a:pt x="401492" y="595749"/>
                      <a:pt x="401492" y="595749"/>
                      <a:pt x="401492" y="595749"/>
                    </a:cubicBezTo>
                    <a:close/>
                    <a:moveTo>
                      <a:pt x="369777" y="574752"/>
                    </a:moveTo>
                    <a:cubicBezTo>
                      <a:pt x="369777" y="574752"/>
                      <a:pt x="369777" y="574840"/>
                      <a:pt x="369777" y="574840"/>
                    </a:cubicBezTo>
                    <a:cubicBezTo>
                      <a:pt x="369689" y="574752"/>
                      <a:pt x="369689" y="574752"/>
                      <a:pt x="369777" y="574752"/>
                    </a:cubicBezTo>
                    <a:close/>
                    <a:moveTo>
                      <a:pt x="371182" y="573522"/>
                    </a:moveTo>
                    <a:cubicBezTo>
                      <a:pt x="371182" y="573522"/>
                      <a:pt x="371182" y="573522"/>
                      <a:pt x="371182" y="573522"/>
                    </a:cubicBezTo>
                    <a:cubicBezTo>
                      <a:pt x="371182" y="573522"/>
                      <a:pt x="371182" y="573522"/>
                      <a:pt x="371182" y="573522"/>
                    </a:cubicBezTo>
                    <a:close/>
                    <a:moveTo>
                      <a:pt x="2666098" y="517032"/>
                    </a:moveTo>
                    <a:cubicBezTo>
                      <a:pt x="2666098" y="517032"/>
                      <a:pt x="2666098" y="517032"/>
                      <a:pt x="2666098" y="517032"/>
                    </a:cubicBezTo>
                    <a:cubicBezTo>
                      <a:pt x="2666098" y="517032"/>
                      <a:pt x="2666098" y="517032"/>
                      <a:pt x="2666098" y="517032"/>
                    </a:cubicBezTo>
                    <a:close/>
                    <a:moveTo>
                      <a:pt x="2676992" y="513342"/>
                    </a:moveTo>
                    <a:lnTo>
                      <a:pt x="2676992" y="513342"/>
                    </a:lnTo>
                    <a:lnTo>
                      <a:pt x="2676992" y="513342"/>
                    </a:lnTo>
                    <a:close/>
                    <a:moveTo>
                      <a:pt x="561034" y="445783"/>
                    </a:moveTo>
                    <a:cubicBezTo>
                      <a:pt x="561034" y="445783"/>
                      <a:pt x="561034" y="445783"/>
                      <a:pt x="561034" y="445783"/>
                    </a:cubicBezTo>
                    <a:cubicBezTo>
                      <a:pt x="561034" y="445783"/>
                      <a:pt x="561034" y="445783"/>
                      <a:pt x="561034" y="445783"/>
                    </a:cubicBezTo>
                    <a:close/>
                    <a:moveTo>
                      <a:pt x="2629376" y="430057"/>
                    </a:moveTo>
                    <a:cubicBezTo>
                      <a:pt x="2629376" y="430057"/>
                      <a:pt x="2629376" y="430057"/>
                      <a:pt x="2629376" y="430057"/>
                    </a:cubicBezTo>
                    <a:cubicBezTo>
                      <a:pt x="2629376" y="430057"/>
                      <a:pt x="2629376" y="430057"/>
                      <a:pt x="2629376" y="430057"/>
                    </a:cubicBezTo>
                    <a:close/>
                    <a:moveTo>
                      <a:pt x="2621820" y="420041"/>
                    </a:moveTo>
                    <a:cubicBezTo>
                      <a:pt x="2621645" y="420656"/>
                      <a:pt x="2621557" y="421271"/>
                      <a:pt x="2621557" y="421886"/>
                    </a:cubicBezTo>
                    <a:lnTo>
                      <a:pt x="2622962" y="420041"/>
                    </a:lnTo>
                    <a:cubicBezTo>
                      <a:pt x="2622523" y="419954"/>
                      <a:pt x="2622172" y="419954"/>
                      <a:pt x="2621820" y="420041"/>
                    </a:cubicBezTo>
                    <a:cubicBezTo>
                      <a:pt x="2621820" y="420041"/>
                      <a:pt x="2621820" y="420041"/>
                      <a:pt x="2621820" y="420041"/>
                    </a:cubicBezTo>
                    <a:close/>
                    <a:moveTo>
                      <a:pt x="589675" y="412135"/>
                    </a:moveTo>
                    <a:cubicBezTo>
                      <a:pt x="589675" y="412135"/>
                      <a:pt x="589675" y="412135"/>
                      <a:pt x="589675" y="412135"/>
                    </a:cubicBezTo>
                    <a:lnTo>
                      <a:pt x="589675" y="412135"/>
                    </a:lnTo>
                    <a:close/>
                    <a:moveTo>
                      <a:pt x="593364" y="409587"/>
                    </a:moveTo>
                    <a:cubicBezTo>
                      <a:pt x="593364" y="409587"/>
                      <a:pt x="593364" y="409587"/>
                      <a:pt x="593364" y="409587"/>
                    </a:cubicBezTo>
                    <a:cubicBezTo>
                      <a:pt x="593364" y="409587"/>
                      <a:pt x="593364" y="409587"/>
                      <a:pt x="593364" y="409587"/>
                    </a:cubicBezTo>
                    <a:close/>
                    <a:moveTo>
                      <a:pt x="2576224" y="396848"/>
                    </a:moveTo>
                    <a:cubicBezTo>
                      <a:pt x="2576224" y="396848"/>
                      <a:pt x="2576224" y="396848"/>
                      <a:pt x="2576224" y="396848"/>
                    </a:cubicBezTo>
                    <a:cubicBezTo>
                      <a:pt x="2576224" y="396848"/>
                      <a:pt x="2576224" y="396848"/>
                      <a:pt x="2576224" y="396848"/>
                    </a:cubicBezTo>
                    <a:close/>
                    <a:moveTo>
                      <a:pt x="589499" y="396497"/>
                    </a:moveTo>
                    <a:cubicBezTo>
                      <a:pt x="589499" y="396584"/>
                      <a:pt x="589587" y="396584"/>
                      <a:pt x="589587" y="396672"/>
                    </a:cubicBezTo>
                    <a:lnTo>
                      <a:pt x="589675" y="396497"/>
                    </a:lnTo>
                    <a:lnTo>
                      <a:pt x="589499" y="396497"/>
                    </a:lnTo>
                    <a:close/>
                    <a:moveTo>
                      <a:pt x="2545827" y="374709"/>
                    </a:moveTo>
                    <a:cubicBezTo>
                      <a:pt x="2545827" y="374709"/>
                      <a:pt x="2545827" y="374709"/>
                      <a:pt x="2545827" y="374709"/>
                    </a:cubicBezTo>
                    <a:lnTo>
                      <a:pt x="2545827" y="374709"/>
                    </a:lnTo>
                    <a:close/>
                    <a:moveTo>
                      <a:pt x="2545124" y="374006"/>
                    </a:moveTo>
                    <a:cubicBezTo>
                      <a:pt x="2545387" y="374094"/>
                      <a:pt x="2545739" y="374270"/>
                      <a:pt x="2546178" y="374270"/>
                    </a:cubicBezTo>
                    <a:cubicBezTo>
                      <a:pt x="2546354" y="374094"/>
                      <a:pt x="2546617" y="373918"/>
                      <a:pt x="2546793" y="373479"/>
                    </a:cubicBezTo>
                    <a:lnTo>
                      <a:pt x="2543982" y="371898"/>
                    </a:lnTo>
                    <a:cubicBezTo>
                      <a:pt x="2544245" y="372600"/>
                      <a:pt x="2544597" y="373303"/>
                      <a:pt x="2545124" y="374006"/>
                    </a:cubicBezTo>
                    <a:close/>
                    <a:moveTo>
                      <a:pt x="617436" y="358807"/>
                    </a:moveTo>
                    <a:cubicBezTo>
                      <a:pt x="617436" y="358807"/>
                      <a:pt x="617436" y="358807"/>
                      <a:pt x="617436" y="358807"/>
                    </a:cubicBezTo>
                    <a:cubicBezTo>
                      <a:pt x="617436" y="358807"/>
                      <a:pt x="617436" y="358807"/>
                      <a:pt x="617436" y="358807"/>
                    </a:cubicBezTo>
                    <a:close/>
                    <a:moveTo>
                      <a:pt x="645725" y="348441"/>
                    </a:moveTo>
                    <a:cubicBezTo>
                      <a:pt x="644495" y="348792"/>
                      <a:pt x="643177" y="349495"/>
                      <a:pt x="642211" y="350813"/>
                    </a:cubicBezTo>
                    <a:cubicBezTo>
                      <a:pt x="640981" y="352394"/>
                      <a:pt x="640805" y="354239"/>
                      <a:pt x="640981" y="355732"/>
                    </a:cubicBezTo>
                    <a:lnTo>
                      <a:pt x="642563" y="354415"/>
                    </a:lnTo>
                    <a:lnTo>
                      <a:pt x="642123" y="352745"/>
                    </a:lnTo>
                    <a:lnTo>
                      <a:pt x="645725" y="348441"/>
                    </a:lnTo>
                    <a:close/>
                    <a:moveTo>
                      <a:pt x="640103" y="349407"/>
                    </a:moveTo>
                    <a:cubicBezTo>
                      <a:pt x="640103" y="349407"/>
                      <a:pt x="640103" y="349407"/>
                      <a:pt x="640103" y="349407"/>
                    </a:cubicBezTo>
                    <a:cubicBezTo>
                      <a:pt x="640103" y="349407"/>
                      <a:pt x="640103" y="349407"/>
                      <a:pt x="640103" y="349407"/>
                    </a:cubicBezTo>
                    <a:close/>
                    <a:moveTo>
                      <a:pt x="626485" y="329552"/>
                    </a:moveTo>
                    <a:cubicBezTo>
                      <a:pt x="626837" y="330431"/>
                      <a:pt x="627540" y="331661"/>
                      <a:pt x="628945" y="332539"/>
                    </a:cubicBezTo>
                    <a:cubicBezTo>
                      <a:pt x="630790" y="333681"/>
                      <a:pt x="632635" y="333418"/>
                      <a:pt x="633514" y="333154"/>
                    </a:cubicBezTo>
                    <a:lnTo>
                      <a:pt x="631669" y="328234"/>
                    </a:lnTo>
                    <a:lnTo>
                      <a:pt x="628154" y="328586"/>
                    </a:lnTo>
                    <a:cubicBezTo>
                      <a:pt x="627540" y="328937"/>
                      <a:pt x="627012" y="329288"/>
                      <a:pt x="626485" y="329552"/>
                    </a:cubicBezTo>
                    <a:close/>
                    <a:moveTo>
                      <a:pt x="2461487" y="289579"/>
                    </a:moveTo>
                    <a:cubicBezTo>
                      <a:pt x="2461399" y="289666"/>
                      <a:pt x="2461399" y="289754"/>
                      <a:pt x="2461399" y="289842"/>
                    </a:cubicBezTo>
                    <a:lnTo>
                      <a:pt x="2466143" y="289227"/>
                    </a:lnTo>
                    <a:lnTo>
                      <a:pt x="2466846" y="287734"/>
                    </a:lnTo>
                    <a:cubicBezTo>
                      <a:pt x="2465177" y="287558"/>
                      <a:pt x="2463069" y="287909"/>
                      <a:pt x="2461487" y="289579"/>
                    </a:cubicBezTo>
                    <a:close/>
                    <a:moveTo>
                      <a:pt x="2327949" y="226587"/>
                    </a:moveTo>
                    <a:lnTo>
                      <a:pt x="2326719" y="228169"/>
                    </a:lnTo>
                    <a:lnTo>
                      <a:pt x="2325402" y="228520"/>
                    </a:lnTo>
                    <a:cubicBezTo>
                      <a:pt x="2327159" y="228257"/>
                      <a:pt x="2328301" y="227290"/>
                      <a:pt x="2328476" y="226675"/>
                    </a:cubicBezTo>
                    <a:lnTo>
                      <a:pt x="2327949" y="226587"/>
                    </a:lnTo>
                    <a:close/>
                    <a:moveTo>
                      <a:pt x="888905" y="196278"/>
                    </a:moveTo>
                    <a:cubicBezTo>
                      <a:pt x="888817" y="196278"/>
                      <a:pt x="888817" y="196278"/>
                      <a:pt x="888905" y="196278"/>
                    </a:cubicBezTo>
                    <a:cubicBezTo>
                      <a:pt x="888817" y="196278"/>
                      <a:pt x="888817" y="196278"/>
                      <a:pt x="888905" y="196278"/>
                    </a:cubicBezTo>
                    <a:close/>
                    <a:moveTo>
                      <a:pt x="936346" y="185296"/>
                    </a:moveTo>
                    <a:cubicBezTo>
                      <a:pt x="936346" y="185296"/>
                      <a:pt x="936346" y="185296"/>
                      <a:pt x="936346" y="185296"/>
                    </a:cubicBezTo>
                    <a:cubicBezTo>
                      <a:pt x="936346" y="185296"/>
                      <a:pt x="936346" y="185296"/>
                      <a:pt x="936346" y="185296"/>
                    </a:cubicBezTo>
                    <a:close/>
                    <a:moveTo>
                      <a:pt x="2188877" y="174929"/>
                    </a:moveTo>
                    <a:cubicBezTo>
                      <a:pt x="2188877" y="174929"/>
                      <a:pt x="2188877" y="174929"/>
                      <a:pt x="2188877" y="174929"/>
                    </a:cubicBezTo>
                    <a:cubicBezTo>
                      <a:pt x="2188877" y="174929"/>
                      <a:pt x="2188877" y="174929"/>
                      <a:pt x="2188877" y="174929"/>
                    </a:cubicBezTo>
                    <a:close/>
                    <a:moveTo>
                      <a:pt x="959363" y="165617"/>
                    </a:moveTo>
                    <a:lnTo>
                      <a:pt x="954004" y="166232"/>
                    </a:lnTo>
                    <a:cubicBezTo>
                      <a:pt x="954092" y="166847"/>
                      <a:pt x="954443" y="167901"/>
                      <a:pt x="955410" y="168955"/>
                    </a:cubicBezTo>
                    <a:cubicBezTo>
                      <a:pt x="956815" y="168165"/>
                      <a:pt x="958309" y="167374"/>
                      <a:pt x="959715" y="166583"/>
                    </a:cubicBezTo>
                    <a:lnTo>
                      <a:pt x="959363" y="165617"/>
                    </a:lnTo>
                    <a:close/>
                    <a:moveTo>
                      <a:pt x="983962" y="145235"/>
                    </a:moveTo>
                    <a:cubicBezTo>
                      <a:pt x="983611" y="146113"/>
                      <a:pt x="983435" y="147519"/>
                      <a:pt x="984138" y="149013"/>
                    </a:cubicBezTo>
                    <a:cubicBezTo>
                      <a:pt x="984402" y="149628"/>
                      <a:pt x="984753" y="150155"/>
                      <a:pt x="985104" y="150594"/>
                    </a:cubicBezTo>
                    <a:lnTo>
                      <a:pt x="983787" y="147431"/>
                    </a:lnTo>
                    <a:lnTo>
                      <a:pt x="988619" y="148310"/>
                    </a:lnTo>
                    <a:cubicBezTo>
                      <a:pt x="987828" y="146992"/>
                      <a:pt x="986510" y="145938"/>
                      <a:pt x="984841" y="145411"/>
                    </a:cubicBezTo>
                    <a:cubicBezTo>
                      <a:pt x="984577" y="145323"/>
                      <a:pt x="984226" y="145235"/>
                      <a:pt x="983962" y="145235"/>
                    </a:cubicBezTo>
                    <a:close/>
                    <a:moveTo>
                      <a:pt x="2137658" y="143214"/>
                    </a:moveTo>
                    <a:cubicBezTo>
                      <a:pt x="2137658" y="143214"/>
                      <a:pt x="2137658" y="143214"/>
                      <a:pt x="2137658" y="143214"/>
                    </a:cubicBezTo>
                    <a:cubicBezTo>
                      <a:pt x="2137658" y="143214"/>
                      <a:pt x="2137658" y="143214"/>
                      <a:pt x="2137658" y="143214"/>
                    </a:cubicBezTo>
                    <a:close/>
                    <a:moveTo>
                      <a:pt x="2127906" y="134429"/>
                    </a:moveTo>
                    <a:cubicBezTo>
                      <a:pt x="2127906" y="134517"/>
                      <a:pt x="2127906" y="134517"/>
                      <a:pt x="2127906" y="134429"/>
                    </a:cubicBezTo>
                    <a:cubicBezTo>
                      <a:pt x="2127906" y="134517"/>
                      <a:pt x="2127906" y="134517"/>
                      <a:pt x="2127906" y="134429"/>
                    </a:cubicBezTo>
                    <a:close/>
                    <a:moveTo>
                      <a:pt x="2090744" y="116155"/>
                    </a:moveTo>
                    <a:cubicBezTo>
                      <a:pt x="2090129" y="116155"/>
                      <a:pt x="2089514" y="116243"/>
                      <a:pt x="2089163" y="116419"/>
                    </a:cubicBezTo>
                    <a:lnTo>
                      <a:pt x="2091008" y="121426"/>
                    </a:lnTo>
                    <a:lnTo>
                      <a:pt x="2096367" y="120811"/>
                    </a:lnTo>
                    <a:cubicBezTo>
                      <a:pt x="2096279" y="120021"/>
                      <a:pt x="2095576" y="118176"/>
                      <a:pt x="2093643" y="117034"/>
                    </a:cubicBezTo>
                    <a:cubicBezTo>
                      <a:pt x="2092765" y="116331"/>
                      <a:pt x="2091623" y="116155"/>
                      <a:pt x="2090744" y="116155"/>
                    </a:cubicBezTo>
                    <a:close/>
                    <a:moveTo>
                      <a:pt x="1071201" y="113695"/>
                    </a:moveTo>
                    <a:cubicBezTo>
                      <a:pt x="1070410" y="113783"/>
                      <a:pt x="1068566" y="114486"/>
                      <a:pt x="1067423" y="116419"/>
                    </a:cubicBezTo>
                    <a:cubicBezTo>
                      <a:pt x="1066281" y="118264"/>
                      <a:pt x="1066545" y="120109"/>
                      <a:pt x="1066808" y="120987"/>
                    </a:cubicBezTo>
                    <a:lnTo>
                      <a:pt x="1071728" y="119142"/>
                    </a:lnTo>
                    <a:lnTo>
                      <a:pt x="1071201" y="113695"/>
                    </a:lnTo>
                    <a:close/>
                    <a:moveTo>
                      <a:pt x="2124216" y="108424"/>
                    </a:moveTo>
                    <a:cubicBezTo>
                      <a:pt x="2124216" y="108424"/>
                      <a:pt x="2124216" y="108424"/>
                      <a:pt x="2124216" y="108424"/>
                    </a:cubicBezTo>
                    <a:cubicBezTo>
                      <a:pt x="2124216" y="108424"/>
                      <a:pt x="2124216" y="108424"/>
                      <a:pt x="2124216" y="108424"/>
                    </a:cubicBezTo>
                    <a:close/>
                    <a:moveTo>
                      <a:pt x="2181936" y="106931"/>
                    </a:moveTo>
                    <a:cubicBezTo>
                      <a:pt x="2181936" y="106931"/>
                      <a:pt x="2181936" y="106931"/>
                      <a:pt x="2181936" y="106931"/>
                    </a:cubicBezTo>
                    <a:cubicBezTo>
                      <a:pt x="2181936" y="106931"/>
                      <a:pt x="2181936" y="106931"/>
                      <a:pt x="2181936" y="106931"/>
                    </a:cubicBezTo>
                    <a:close/>
                    <a:moveTo>
                      <a:pt x="1136740" y="87427"/>
                    </a:moveTo>
                    <a:cubicBezTo>
                      <a:pt x="1135949" y="87515"/>
                      <a:pt x="1134104" y="88218"/>
                      <a:pt x="1132962" y="90151"/>
                    </a:cubicBezTo>
                    <a:cubicBezTo>
                      <a:pt x="1131820" y="91995"/>
                      <a:pt x="1132084" y="93840"/>
                      <a:pt x="1132347" y="94719"/>
                    </a:cubicBezTo>
                    <a:lnTo>
                      <a:pt x="1137267" y="92874"/>
                    </a:lnTo>
                    <a:lnTo>
                      <a:pt x="1136740" y="87427"/>
                    </a:lnTo>
                    <a:close/>
                    <a:moveTo>
                      <a:pt x="1214578" y="94016"/>
                    </a:moveTo>
                    <a:cubicBezTo>
                      <a:pt x="1214578" y="94016"/>
                      <a:pt x="1214578" y="94016"/>
                      <a:pt x="1214578" y="94016"/>
                    </a:cubicBezTo>
                    <a:cubicBezTo>
                      <a:pt x="1214578" y="94016"/>
                      <a:pt x="1214578" y="94016"/>
                      <a:pt x="1214578" y="94016"/>
                    </a:cubicBezTo>
                    <a:close/>
                    <a:moveTo>
                      <a:pt x="1206935" y="86285"/>
                    </a:moveTo>
                    <a:cubicBezTo>
                      <a:pt x="1206935" y="86285"/>
                      <a:pt x="1206935" y="86285"/>
                      <a:pt x="1206935" y="86285"/>
                    </a:cubicBezTo>
                    <a:cubicBezTo>
                      <a:pt x="1206935" y="86285"/>
                      <a:pt x="1206935" y="86285"/>
                      <a:pt x="1206935" y="86285"/>
                    </a:cubicBezTo>
                    <a:close/>
                    <a:moveTo>
                      <a:pt x="1139376" y="66606"/>
                    </a:moveTo>
                    <a:lnTo>
                      <a:pt x="1138585" y="69681"/>
                    </a:lnTo>
                    <a:cubicBezTo>
                      <a:pt x="1139815" y="69066"/>
                      <a:pt x="1140693" y="68187"/>
                      <a:pt x="1141308" y="67133"/>
                    </a:cubicBezTo>
                    <a:lnTo>
                      <a:pt x="1139376" y="66606"/>
                    </a:lnTo>
                    <a:close/>
                    <a:moveTo>
                      <a:pt x="1853187" y="61247"/>
                    </a:moveTo>
                    <a:cubicBezTo>
                      <a:pt x="1854066" y="61686"/>
                      <a:pt x="1854857" y="61949"/>
                      <a:pt x="1855647" y="62125"/>
                    </a:cubicBezTo>
                    <a:cubicBezTo>
                      <a:pt x="1856175" y="61686"/>
                      <a:pt x="1856702" y="61159"/>
                      <a:pt x="1857141" y="60456"/>
                    </a:cubicBezTo>
                    <a:cubicBezTo>
                      <a:pt x="1858283" y="58611"/>
                      <a:pt x="1858019" y="56766"/>
                      <a:pt x="1857756" y="55888"/>
                    </a:cubicBezTo>
                    <a:lnTo>
                      <a:pt x="1852836" y="57732"/>
                    </a:lnTo>
                    <a:lnTo>
                      <a:pt x="1853187" y="61247"/>
                    </a:lnTo>
                    <a:close/>
                    <a:moveTo>
                      <a:pt x="1478930" y="60544"/>
                    </a:moveTo>
                    <a:cubicBezTo>
                      <a:pt x="1478930" y="60544"/>
                      <a:pt x="1478930" y="60544"/>
                      <a:pt x="1478930" y="60544"/>
                    </a:cubicBezTo>
                    <a:cubicBezTo>
                      <a:pt x="1478930" y="60544"/>
                      <a:pt x="1478930" y="60544"/>
                      <a:pt x="1478930" y="60544"/>
                    </a:cubicBezTo>
                    <a:close/>
                    <a:moveTo>
                      <a:pt x="1310075" y="57820"/>
                    </a:moveTo>
                    <a:lnTo>
                      <a:pt x="1310251" y="59050"/>
                    </a:lnTo>
                    <a:cubicBezTo>
                      <a:pt x="1311920" y="57908"/>
                      <a:pt x="1313590" y="57030"/>
                      <a:pt x="1315171" y="56327"/>
                    </a:cubicBezTo>
                    <a:cubicBezTo>
                      <a:pt x="1315171" y="56151"/>
                      <a:pt x="1315083" y="56063"/>
                      <a:pt x="1315083" y="55975"/>
                    </a:cubicBezTo>
                    <a:lnTo>
                      <a:pt x="1310075" y="57820"/>
                    </a:lnTo>
                    <a:close/>
                    <a:moveTo>
                      <a:pt x="1833684" y="57030"/>
                    </a:moveTo>
                    <a:lnTo>
                      <a:pt x="1835441" y="57030"/>
                    </a:lnTo>
                    <a:cubicBezTo>
                      <a:pt x="1835090" y="56239"/>
                      <a:pt x="1834562" y="55273"/>
                      <a:pt x="1833596" y="54482"/>
                    </a:cubicBezTo>
                    <a:cubicBezTo>
                      <a:pt x="1833420" y="55009"/>
                      <a:pt x="1833333" y="55448"/>
                      <a:pt x="1833333" y="55800"/>
                    </a:cubicBezTo>
                    <a:cubicBezTo>
                      <a:pt x="1833333" y="55975"/>
                      <a:pt x="1833420" y="56415"/>
                      <a:pt x="1833684" y="57030"/>
                    </a:cubicBezTo>
                    <a:close/>
                    <a:moveTo>
                      <a:pt x="1319739" y="53955"/>
                    </a:moveTo>
                    <a:lnTo>
                      <a:pt x="1319124" y="54833"/>
                    </a:lnTo>
                    <a:cubicBezTo>
                      <a:pt x="1319388" y="54745"/>
                      <a:pt x="1319564" y="54658"/>
                      <a:pt x="1319827" y="54658"/>
                    </a:cubicBezTo>
                    <a:cubicBezTo>
                      <a:pt x="1319739" y="54394"/>
                      <a:pt x="1319739" y="54218"/>
                      <a:pt x="1319739" y="53955"/>
                    </a:cubicBezTo>
                    <a:close/>
                    <a:moveTo>
                      <a:pt x="1332654" y="52110"/>
                    </a:moveTo>
                    <a:cubicBezTo>
                      <a:pt x="1332039" y="52198"/>
                      <a:pt x="1331248" y="52549"/>
                      <a:pt x="1330458" y="53252"/>
                    </a:cubicBezTo>
                    <a:cubicBezTo>
                      <a:pt x="1329930" y="53779"/>
                      <a:pt x="1329579" y="54306"/>
                      <a:pt x="1329403" y="54833"/>
                    </a:cubicBezTo>
                    <a:lnTo>
                      <a:pt x="1332654" y="53867"/>
                    </a:lnTo>
                    <a:cubicBezTo>
                      <a:pt x="1332830" y="53164"/>
                      <a:pt x="1332742" y="52549"/>
                      <a:pt x="1332654" y="52110"/>
                    </a:cubicBezTo>
                    <a:close/>
                    <a:moveTo>
                      <a:pt x="1333357" y="52198"/>
                    </a:moveTo>
                    <a:cubicBezTo>
                      <a:pt x="1333357" y="52198"/>
                      <a:pt x="1333357" y="52198"/>
                      <a:pt x="1333357" y="52198"/>
                    </a:cubicBezTo>
                    <a:cubicBezTo>
                      <a:pt x="1333357" y="52198"/>
                      <a:pt x="1333357" y="52198"/>
                      <a:pt x="1333357" y="52198"/>
                    </a:cubicBezTo>
                    <a:close/>
                    <a:moveTo>
                      <a:pt x="1488594" y="51495"/>
                    </a:moveTo>
                    <a:lnTo>
                      <a:pt x="1488594" y="51495"/>
                    </a:lnTo>
                    <a:lnTo>
                      <a:pt x="1488594" y="51495"/>
                    </a:lnTo>
                    <a:close/>
                    <a:moveTo>
                      <a:pt x="1390725" y="50880"/>
                    </a:moveTo>
                    <a:cubicBezTo>
                      <a:pt x="1390813" y="50880"/>
                      <a:pt x="1390813" y="50968"/>
                      <a:pt x="1390901" y="50968"/>
                    </a:cubicBezTo>
                    <a:lnTo>
                      <a:pt x="1391516" y="50353"/>
                    </a:lnTo>
                    <a:lnTo>
                      <a:pt x="1390989" y="50089"/>
                    </a:lnTo>
                    <a:cubicBezTo>
                      <a:pt x="1390813" y="50265"/>
                      <a:pt x="1390725" y="50528"/>
                      <a:pt x="1390725" y="50880"/>
                    </a:cubicBezTo>
                    <a:close/>
                    <a:moveTo>
                      <a:pt x="1347062" y="20307"/>
                    </a:moveTo>
                    <a:cubicBezTo>
                      <a:pt x="1347062" y="20307"/>
                      <a:pt x="1347062" y="20307"/>
                      <a:pt x="1347062" y="20307"/>
                    </a:cubicBezTo>
                    <a:cubicBezTo>
                      <a:pt x="1347062" y="20307"/>
                      <a:pt x="1347062" y="20307"/>
                      <a:pt x="1347062" y="20307"/>
                    </a:cubicBezTo>
                    <a:close/>
                    <a:moveTo>
                      <a:pt x="1720880" y="7568"/>
                    </a:moveTo>
                    <a:cubicBezTo>
                      <a:pt x="1720880" y="7568"/>
                      <a:pt x="1720880" y="7568"/>
                      <a:pt x="1720880" y="7568"/>
                    </a:cubicBezTo>
                    <a:cubicBezTo>
                      <a:pt x="1720880" y="7568"/>
                      <a:pt x="1720880" y="7568"/>
                      <a:pt x="1720880" y="7568"/>
                    </a:cubicBezTo>
                    <a:close/>
                    <a:moveTo>
                      <a:pt x="1401180" y="5899"/>
                    </a:moveTo>
                    <a:cubicBezTo>
                      <a:pt x="1401180" y="5899"/>
                      <a:pt x="1401180" y="5899"/>
                      <a:pt x="1401180" y="5899"/>
                    </a:cubicBezTo>
                    <a:cubicBezTo>
                      <a:pt x="1401180" y="5899"/>
                      <a:pt x="1401180" y="5899"/>
                      <a:pt x="1401180" y="5899"/>
                    </a:cubicBezTo>
                    <a:close/>
                    <a:moveTo>
                      <a:pt x="28289" y="1669410"/>
                    </a:moveTo>
                    <a:cubicBezTo>
                      <a:pt x="24950" y="1669410"/>
                      <a:pt x="19416" y="1668883"/>
                      <a:pt x="17131" y="1664227"/>
                    </a:cubicBezTo>
                    <a:cubicBezTo>
                      <a:pt x="15989" y="1661942"/>
                      <a:pt x="15462" y="1658340"/>
                      <a:pt x="19064" y="1653684"/>
                    </a:cubicBezTo>
                    <a:cubicBezTo>
                      <a:pt x="20294" y="1652103"/>
                      <a:pt x="22930" y="1648764"/>
                      <a:pt x="27235" y="1648413"/>
                    </a:cubicBezTo>
                    <a:cubicBezTo>
                      <a:pt x="30134" y="1648149"/>
                      <a:pt x="32945" y="1649291"/>
                      <a:pt x="35581" y="1651663"/>
                    </a:cubicBezTo>
                    <a:cubicBezTo>
                      <a:pt x="38304" y="1654123"/>
                      <a:pt x="39534" y="1656759"/>
                      <a:pt x="39358" y="1659570"/>
                    </a:cubicBezTo>
                    <a:cubicBezTo>
                      <a:pt x="39095" y="1663260"/>
                      <a:pt x="36635" y="1665281"/>
                      <a:pt x="35229" y="1666247"/>
                    </a:cubicBezTo>
                    <a:lnTo>
                      <a:pt x="34263" y="1669234"/>
                    </a:lnTo>
                    <a:lnTo>
                      <a:pt x="29607" y="1669322"/>
                    </a:lnTo>
                    <a:cubicBezTo>
                      <a:pt x="29255" y="1669410"/>
                      <a:pt x="28816" y="1669410"/>
                      <a:pt x="28289" y="1669410"/>
                    </a:cubicBezTo>
                    <a:close/>
                    <a:moveTo>
                      <a:pt x="48232" y="1644196"/>
                    </a:moveTo>
                    <a:lnTo>
                      <a:pt x="41028" y="1642263"/>
                    </a:lnTo>
                    <a:cubicBezTo>
                      <a:pt x="34527" y="1640594"/>
                      <a:pt x="34966" y="1635762"/>
                      <a:pt x="35229" y="1634356"/>
                    </a:cubicBezTo>
                    <a:cubicBezTo>
                      <a:pt x="35493" y="1632951"/>
                      <a:pt x="35844" y="1631633"/>
                      <a:pt x="36196" y="1630315"/>
                    </a:cubicBezTo>
                    <a:lnTo>
                      <a:pt x="41028" y="1611690"/>
                    </a:lnTo>
                    <a:lnTo>
                      <a:pt x="48671" y="1628734"/>
                    </a:lnTo>
                    <a:cubicBezTo>
                      <a:pt x="50428" y="1632775"/>
                      <a:pt x="50165" y="1635323"/>
                      <a:pt x="49725" y="1637343"/>
                    </a:cubicBezTo>
                    <a:lnTo>
                      <a:pt x="48232" y="1644196"/>
                    </a:lnTo>
                    <a:close/>
                    <a:moveTo>
                      <a:pt x="44366" y="1631809"/>
                    </a:moveTo>
                    <a:lnTo>
                      <a:pt x="47441" y="1632599"/>
                    </a:lnTo>
                    <a:cubicBezTo>
                      <a:pt x="46826" y="1631457"/>
                      <a:pt x="45948" y="1630491"/>
                      <a:pt x="44893" y="1629876"/>
                    </a:cubicBezTo>
                    <a:lnTo>
                      <a:pt x="44366" y="1631809"/>
                    </a:lnTo>
                    <a:close/>
                    <a:moveTo>
                      <a:pt x="42258" y="1608967"/>
                    </a:moveTo>
                    <a:lnTo>
                      <a:pt x="34702" y="1605277"/>
                    </a:lnTo>
                    <a:cubicBezTo>
                      <a:pt x="30222" y="1603432"/>
                      <a:pt x="29431" y="1600445"/>
                      <a:pt x="29607" y="1598160"/>
                    </a:cubicBezTo>
                    <a:cubicBezTo>
                      <a:pt x="29782" y="1595964"/>
                      <a:pt x="30046" y="1593856"/>
                      <a:pt x="30397" y="1591835"/>
                    </a:cubicBezTo>
                    <a:lnTo>
                      <a:pt x="31012" y="1588145"/>
                    </a:lnTo>
                    <a:lnTo>
                      <a:pt x="34087" y="1586652"/>
                    </a:lnTo>
                    <a:cubicBezTo>
                      <a:pt x="35756" y="1585861"/>
                      <a:pt x="38480" y="1585422"/>
                      <a:pt x="40940" y="1586827"/>
                    </a:cubicBezTo>
                    <a:cubicBezTo>
                      <a:pt x="42170" y="1587530"/>
                      <a:pt x="42873" y="1588321"/>
                      <a:pt x="43312" y="1588760"/>
                    </a:cubicBezTo>
                    <a:lnTo>
                      <a:pt x="45420" y="1590869"/>
                    </a:lnTo>
                    <a:lnTo>
                      <a:pt x="45245" y="1593856"/>
                    </a:lnTo>
                    <a:cubicBezTo>
                      <a:pt x="44981" y="1597897"/>
                      <a:pt x="44630" y="1599390"/>
                      <a:pt x="44190" y="1601060"/>
                    </a:cubicBezTo>
                    <a:lnTo>
                      <a:pt x="42258" y="1608967"/>
                    </a:lnTo>
                    <a:close/>
                    <a:moveTo>
                      <a:pt x="39095" y="1596931"/>
                    </a:moveTo>
                    <a:lnTo>
                      <a:pt x="38129" y="1598951"/>
                    </a:lnTo>
                    <a:cubicBezTo>
                      <a:pt x="38656" y="1598863"/>
                      <a:pt x="39271" y="1598688"/>
                      <a:pt x="39886" y="1598424"/>
                    </a:cubicBezTo>
                    <a:lnTo>
                      <a:pt x="39095" y="1596931"/>
                    </a:lnTo>
                    <a:close/>
                    <a:moveTo>
                      <a:pt x="3113186" y="1311406"/>
                    </a:moveTo>
                    <a:lnTo>
                      <a:pt x="3089290" y="1295416"/>
                    </a:lnTo>
                    <a:lnTo>
                      <a:pt x="3101238" y="1290936"/>
                    </a:lnTo>
                    <a:cubicBezTo>
                      <a:pt x="3104577" y="1289706"/>
                      <a:pt x="3106949" y="1290672"/>
                      <a:pt x="3108091" y="1291375"/>
                    </a:cubicBezTo>
                    <a:cubicBezTo>
                      <a:pt x="3110112" y="1292605"/>
                      <a:pt x="3111254" y="1294626"/>
                      <a:pt x="3111605" y="1297349"/>
                    </a:cubicBezTo>
                    <a:lnTo>
                      <a:pt x="3113186" y="1311406"/>
                    </a:lnTo>
                    <a:close/>
                    <a:moveTo>
                      <a:pt x="3103962" y="1298316"/>
                    </a:moveTo>
                    <a:lnTo>
                      <a:pt x="3098603" y="1298931"/>
                    </a:lnTo>
                    <a:cubicBezTo>
                      <a:pt x="3098691" y="1299721"/>
                      <a:pt x="3099393" y="1301566"/>
                      <a:pt x="3101326" y="1302708"/>
                    </a:cubicBezTo>
                    <a:cubicBezTo>
                      <a:pt x="3103171" y="1303850"/>
                      <a:pt x="3105016" y="1303587"/>
                      <a:pt x="3105895" y="1303323"/>
                    </a:cubicBezTo>
                    <a:lnTo>
                      <a:pt x="3103962" y="1298316"/>
                    </a:lnTo>
                    <a:close/>
                    <a:moveTo>
                      <a:pt x="3088148" y="1221092"/>
                    </a:moveTo>
                    <a:cubicBezTo>
                      <a:pt x="3086742" y="1221092"/>
                      <a:pt x="3085249" y="1220741"/>
                      <a:pt x="3083755" y="1220126"/>
                    </a:cubicBezTo>
                    <a:cubicBezTo>
                      <a:pt x="3080768" y="1218808"/>
                      <a:pt x="3079275" y="1216260"/>
                      <a:pt x="3078396" y="1214503"/>
                    </a:cubicBezTo>
                    <a:cubicBezTo>
                      <a:pt x="3078221" y="1214152"/>
                      <a:pt x="3077957" y="1213800"/>
                      <a:pt x="3077869" y="1213625"/>
                    </a:cubicBezTo>
                    <a:lnTo>
                      <a:pt x="3071544" y="1204576"/>
                    </a:lnTo>
                    <a:lnTo>
                      <a:pt x="3093507" y="1202116"/>
                    </a:lnTo>
                    <a:lnTo>
                      <a:pt x="3095264" y="1206860"/>
                    </a:lnTo>
                    <a:cubicBezTo>
                      <a:pt x="3097724" y="1213273"/>
                      <a:pt x="3095791" y="1216875"/>
                      <a:pt x="3093859" y="1218808"/>
                    </a:cubicBezTo>
                    <a:cubicBezTo>
                      <a:pt x="3092277" y="1220389"/>
                      <a:pt x="3090344" y="1221092"/>
                      <a:pt x="3088148" y="1221092"/>
                    </a:cubicBezTo>
                    <a:close/>
                    <a:moveTo>
                      <a:pt x="3083316" y="1212658"/>
                    </a:moveTo>
                    <a:cubicBezTo>
                      <a:pt x="3083316" y="1212658"/>
                      <a:pt x="3083316" y="1212658"/>
                      <a:pt x="3083316" y="1212658"/>
                    </a:cubicBezTo>
                    <a:cubicBezTo>
                      <a:pt x="3083316" y="1212658"/>
                      <a:pt x="3083316" y="1212658"/>
                      <a:pt x="3083316" y="1212658"/>
                    </a:cubicBezTo>
                    <a:close/>
                    <a:moveTo>
                      <a:pt x="433998" y="542422"/>
                    </a:moveTo>
                    <a:cubicBezTo>
                      <a:pt x="431274" y="542422"/>
                      <a:pt x="428902" y="541280"/>
                      <a:pt x="427233" y="540489"/>
                    </a:cubicBezTo>
                    <a:lnTo>
                      <a:pt x="423192" y="538556"/>
                    </a:lnTo>
                    <a:lnTo>
                      <a:pt x="422840" y="534866"/>
                    </a:lnTo>
                    <a:cubicBezTo>
                      <a:pt x="422664" y="532934"/>
                      <a:pt x="422137" y="527135"/>
                      <a:pt x="426091" y="523445"/>
                    </a:cubicBezTo>
                    <a:cubicBezTo>
                      <a:pt x="429693" y="520195"/>
                      <a:pt x="434085" y="521073"/>
                      <a:pt x="436018" y="521425"/>
                    </a:cubicBezTo>
                    <a:lnTo>
                      <a:pt x="436370" y="521513"/>
                    </a:lnTo>
                    <a:cubicBezTo>
                      <a:pt x="437863" y="521776"/>
                      <a:pt x="439972" y="522655"/>
                      <a:pt x="441641" y="525466"/>
                    </a:cubicBezTo>
                    <a:cubicBezTo>
                      <a:pt x="443047" y="527662"/>
                      <a:pt x="444277" y="531440"/>
                      <a:pt x="443310" y="534778"/>
                    </a:cubicBezTo>
                    <a:cubicBezTo>
                      <a:pt x="442080" y="539083"/>
                      <a:pt x="439532" y="540928"/>
                      <a:pt x="437688" y="541807"/>
                    </a:cubicBezTo>
                    <a:cubicBezTo>
                      <a:pt x="436458" y="542158"/>
                      <a:pt x="435140" y="542422"/>
                      <a:pt x="433998" y="542422"/>
                    </a:cubicBezTo>
                    <a:close/>
                    <a:moveTo>
                      <a:pt x="433910" y="534251"/>
                    </a:moveTo>
                    <a:cubicBezTo>
                      <a:pt x="433910" y="534251"/>
                      <a:pt x="433910" y="534339"/>
                      <a:pt x="433910" y="534251"/>
                    </a:cubicBezTo>
                    <a:lnTo>
                      <a:pt x="433910" y="534251"/>
                    </a:lnTo>
                    <a:close/>
                    <a:moveTo>
                      <a:pt x="432504" y="533812"/>
                    </a:moveTo>
                    <a:cubicBezTo>
                      <a:pt x="432680" y="533900"/>
                      <a:pt x="432768" y="533900"/>
                      <a:pt x="432943" y="533988"/>
                    </a:cubicBezTo>
                    <a:cubicBezTo>
                      <a:pt x="433207" y="533900"/>
                      <a:pt x="433558" y="533812"/>
                      <a:pt x="433910" y="533636"/>
                    </a:cubicBezTo>
                    <a:lnTo>
                      <a:pt x="432504" y="533812"/>
                    </a:lnTo>
                    <a:close/>
                    <a:moveTo>
                      <a:pt x="430659" y="531089"/>
                    </a:moveTo>
                    <a:cubicBezTo>
                      <a:pt x="430659" y="531176"/>
                      <a:pt x="430571" y="531352"/>
                      <a:pt x="430571" y="531440"/>
                    </a:cubicBezTo>
                    <a:lnTo>
                      <a:pt x="430923" y="530649"/>
                    </a:lnTo>
                    <a:cubicBezTo>
                      <a:pt x="430835" y="530737"/>
                      <a:pt x="430747" y="530913"/>
                      <a:pt x="430659" y="531089"/>
                    </a:cubicBezTo>
                    <a:close/>
                    <a:moveTo>
                      <a:pt x="542146" y="435416"/>
                    </a:moveTo>
                    <a:lnTo>
                      <a:pt x="531603" y="425664"/>
                    </a:lnTo>
                    <a:lnTo>
                      <a:pt x="531515" y="422941"/>
                    </a:lnTo>
                    <a:cubicBezTo>
                      <a:pt x="531340" y="417669"/>
                      <a:pt x="533272" y="414331"/>
                      <a:pt x="534678" y="411959"/>
                    </a:cubicBezTo>
                    <a:lnTo>
                      <a:pt x="538807" y="404843"/>
                    </a:lnTo>
                    <a:lnTo>
                      <a:pt x="544869" y="410378"/>
                    </a:lnTo>
                    <a:cubicBezTo>
                      <a:pt x="545045" y="410553"/>
                      <a:pt x="545572" y="410905"/>
                      <a:pt x="545923" y="411256"/>
                    </a:cubicBezTo>
                    <a:cubicBezTo>
                      <a:pt x="547944" y="412750"/>
                      <a:pt x="551634" y="415561"/>
                      <a:pt x="550843" y="420217"/>
                    </a:cubicBezTo>
                    <a:cubicBezTo>
                      <a:pt x="550316" y="423292"/>
                      <a:pt x="548647" y="425576"/>
                      <a:pt x="547329" y="427421"/>
                    </a:cubicBezTo>
                    <a:cubicBezTo>
                      <a:pt x="546978" y="427860"/>
                      <a:pt x="546626" y="428300"/>
                      <a:pt x="546363" y="428827"/>
                    </a:cubicBezTo>
                    <a:lnTo>
                      <a:pt x="542146" y="435416"/>
                    </a:lnTo>
                    <a:close/>
                    <a:moveTo>
                      <a:pt x="740871" y="271656"/>
                    </a:moveTo>
                    <a:cubicBezTo>
                      <a:pt x="740080" y="271656"/>
                      <a:pt x="739290" y="271569"/>
                      <a:pt x="738499" y="271305"/>
                    </a:cubicBezTo>
                    <a:cubicBezTo>
                      <a:pt x="735072" y="270251"/>
                      <a:pt x="733579" y="267615"/>
                      <a:pt x="732788" y="265594"/>
                    </a:cubicBezTo>
                    <a:lnTo>
                      <a:pt x="723739" y="264189"/>
                    </a:lnTo>
                    <a:lnTo>
                      <a:pt x="731822" y="255228"/>
                    </a:lnTo>
                    <a:cubicBezTo>
                      <a:pt x="732086" y="254964"/>
                      <a:pt x="732525" y="254349"/>
                      <a:pt x="732964" y="253822"/>
                    </a:cubicBezTo>
                    <a:cubicBezTo>
                      <a:pt x="734897" y="251362"/>
                      <a:pt x="738060" y="247233"/>
                      <a:pt x="743067" y="248990"/>
                    </a:cubicBezTo>
                    <a:lnTo>
                      <a:pt x="743682" y="249166"/>
                    </a:lnTo>
                    <a:cubicBezTo>
                      <a:pt x="746406" y="250132"/>
                      <a:pt x="750974" y="251714"/>
                      <a:pt x="752555" y="256458"/>
                    </a:cubicBezTo>
                    <a:cubicBezTo>
                      <a:pt x="753610" y="259620"/>
                      <a:pt x="752907" y="262959"/>
                      <a:pt x="750535" y="266385"/>
                    </a:cubicBezTo>
                    <a:lnTo>
                      <a:pt x="750008" y="267176"/>
                    </a:lnTo>
                    <a:lnTo>
                      <a:pt x="749305" y="267791"/>
                    </a:lnTo>
                    <a:cubicBezTo>
                      <a:pt x="748075" y="269021"/>
                      <a:pt x="744824" y="271656"/>
                      <a:pt x="740871" y="271656"/>
                    </a:cubicBezTo>
                    <a:close/>
                    <a:moveTo>
                      <a:pt x="2270844" y="190919"/>
                    </a:moveTo>
                    <a:lnTo>
                      <a:pt x="2269790" y="182221"/>
                    </a:lnTo>
                    <a:cubicBezTo>
                      <a:pt x="2269790" y="181958"/>
                      <a:pt x="2269702" y="181694"/>
                      <a:pt x="2269614" y="181431"/>
                    </a:cubicBezTo>
                    <a:cubicBezTo>
                      <a:pt x="2269175" y="179498"/>
                      <a:pt x="2268297" y="175896"/>
                      <a:pt x="2270844" y="172821"/>
                    </a:cubicBezTo>
                    <a:cubicBezTo>
                      <a:pt x="2271020" y="172645"/>
                      <a:pt x="2271196" y="172382"/>
                      <a:pt x="2271371" y="172206"/>
                    </a:cubicBezTo>
                    <a:cubicBezTo>
                      <a:pt x="2272689" y="170449"/>
                      <a:pt x="2275237" y="167286"/>
                      <a:pt x="2279542" y="166935"/>
                    </a:cubicBezTo>
                    <a:cubicBezTo>
                      <a:pt x="2281475" y="166759"/>
                      <a:pt x="2284550" y="167286"/>
                      <a:pt x="2287537" y="170361"/>
                    </a:cubicBezTo>
                    <a:lnTo>
                      <a:pt x="2291490" y="174314"/>
                    </a:lnTo>
                    <a:lnTo>
                      <a:pt x="2288240" y="178883"/>
                    </a:lnTo>
                    <a:cubicBezTo>
                      <a:pt x="2287624" y="179674"/>
                      <a:pt x="2287361" y="180288"/>
                      <a:pt x="2287097" y="180903"/>
                    </a:cubicBezTo>
                    <a:cubicBezTo>
                      <a:pt x="2286658" y="181958"/>
                      <a:pt x="2285955" y="183363"/>
                      <a:pt x="2284550" y="184593"/>
                    </a:cubicBezTo>
                    <a:cubicBezTo>
                      <a:pt x="2282880" y="186087"/>
                      <a:pt x="2281035" y="186702"/>
                      <a:pt x="2279718" y="187229"/>
                    </a:cubicBezTo>
                    <a:cubicBezTo>
                      <a:pt x="2279454" y="187317"/>
                      <a:pt x="2279103" y="187405"/>
                      <a:pt x="2278839" y="187580"/>
                    </a:cubicBezTo>
                    <a:lnTo>
                      <a:pt x="2270844" y="190919"/>
                    </a:lnTo>
                    <a:close/>
                    <a:moveTo>
                      <a:pt x="886269" y="185384"/>
                    </a:moveTo>
                    <a:cubicBezTo>
                      <a:pt x="885478" y="185384"/>
                      <a:pt x="884600" y="185296"/>
                      <a:pt x="883809" y="185033"/>
                    </a:cubicBezTo>
                    <a:cubicBezTo>
                      <a:pt x="879504" y="183803"/>
                      <a:pt x="877659" y="181255"/>
                      <a:pt x="876781" y="179410"/>
                    </a:cubicBezTo>
                    <a:cubicBezTo>
                      <a:pt x="874936" y="175193"/>
                      <a:pt x="876869" y="171327"/>
                      <a:pt x="877923" y="168955"/>
                    </a:cubicBezTo>
                    <a:lnTo>
                      <a:pt x="879856" y="164914"/>
                    </a:lnTo>
                    <a:lnTo>
                      <a:pt x="883545" y="164563"/>
                    </a:lnTo>
                    <a:cubicBezTo>
                      <a:pt x="885478" y="164387"/>
                      <a:pt x="891277" y="163860"/>
                      <a:pt x="894966" y="167813"/>
                    </a:cubicBezTo>
                    <a:cubicBezTo>
                      <a:pt x="898217" y="171415"/>
                      <a:pt x="897338" y="175808"/>
                      <a:pt x="896987" y="177741"/>
                    </a:cubicBezTo>
                    <a:lnTo>
                      <a:pt x="896899" y="178092"/>
                    </a:lnTo>
                    <a:cubicBezTo>
                      <a:pt x="896636" y="179586"/>
                      <a:pt x="895669" y="181694"/>
                      <a:pt x="892946" y="183363"/>
                    </a:cubicBezTo>
                    <a:cubicBezTo>
                      <a:pt x="891364" y="184418"/>
                      <a:pt x="888817" y="185384"/>
                      <a:pt x="886269" y="185384"/>
                    </a:cubicBezTo>
                    <a:close/>
                    <a:moveTo>
                      <a:pt x="886708" y="177565"/>
                    </a:moveTo>
                    <a:lnTo>
                      <a:pt x="886708" y="177565"/>
                    </a:lnTo>
                    <a:lnTo>
                      <a:pt x="886708" y="177565"/>
                    </a:lnTo>
                    <a:close/>
                    <a:moveTo>
                      <a:pt x="884073" y="175544"/>
                    </a:moveTo>
                    <a:cubicBezTo>
                      <a:pt x="884073" y="175632"/>
                      <a:pt x="884073" y="175632"/>
                      <a:pt x="884073" y="175544"/>
                    </a:cubicBezTo>
                    <a:lnTo>
                      <a:pt x="884073" y="175544"/>
                    </a:lnTo>
                    <a:close/>
                    <a:moveTo>
                      <a:pt x="884336" y="174666"/>
                    </a:moveTo>
                    <a:cubicBezTo>
                      <a:pt x="884424" y="174929"/>
                      <a:pt x="884512" y="175281"/>
                      <a:pt x="884688" y="175632"/>
                    </a:cubicBezTo>
                    <a:lnTo>
                      <a:pt x="884600" y="174227"/>
                    </a:lnTo>
                    <a:cubicBezTo>
                      <a:pt x="884424" y="174402"/>
                      <a:pt x="884424" y="174578"/>
                      <a:pt x="884336" y="174666"/>
                    </a:cubicBezTo>
                    <a:close/>
                    <a:moveTo>
                      <a:pt x="886972" y="172294"/>
                    </a:moveTo>
                    <a:lnTo>
                      <a:pt x="887762" y="172645"/>
                    </a:lnTo>
                    <a:cubicBezTo>
                      <a:pt x="887587" y="172557"/>
                      <a:pt x="887499" y="172469"/>
                      <a:pt x="887323" y="172382"/>
                    </a:cubicBezTo>
                    <a:cubicBezTo>
                      <a:pt x="887235" y="172382"/>
                      <a:pt x="887060" y="172382"/>
                      <a:pt x="886972" y="172294"/>
                    </a:cubicBezTo>
                    <a:close/>
                    <a:moveTo>
                      <a:pt x="2245455" y="176423"/>
                    </a:moveTo>
                    <a:cubicBezTo>
                      <a:pt x="2243698" y="176423"/>
                      <a:pt x="2242380" y="175808"/>
                      <a:pt x="2241589" y="175369"/>
                    </a:cubicBezTo>
                    <a:cubicBezTo>
                      <a:pt x="2239568" y="174139"/>
                      <a:pt x="2238426" y="172118"/>
                      <a:pt x="2238075" y="169395"/>
                    </a:cubicBezTo>
                    <a:lnTo>
                      <a:pt x="2236494" y="155426"/>
                    </a:lnTo>
                    <a:lnTo>
                      <a:pt x="2260390" y="171415"/>
                    </a:lnTo>
                    <a:lnTo>
                      <a:pt x="2248354" y="175896"/>
                    </a:lnTo>
                    <a:cubicBezTo>
                      <a:pt x="2247388" y="176247"/>
                      <a:pt x="2246421" y="176423"/>
                      <a:pt x="2245455" y="176423"/>
                    </a:cubicBezTo>
                    <a:close/>
                    <a:moveTo>
                      <a:pt x="2245455" y="163333"/>
                    </a:moveTo>
                    <a:cubicBezTo>
                      <a:pt x="2244840" y="163333"/>
                      <a:pt x="2244225" y="163421"/>
                      <a:pt x="2243873" y="163596"/>
                    </a:cubicBezTo>
                    <a:lnTo>
                      <a:pt x="2245718" y="168604"/>
                    </a:lnTo>
                    <a:lnTo>
                      <a:pt x="2251077" y="167989"/>
                    </a:lnTo>
                    <a:cubicBezTo>
                      <a:pt x="2250989" y="167198"/>
                      <a:pt x="2250287" y="165353"/>
                      <a:pt x="2248354" y="164211"/>
                    </a:cubicBezTo>
                    <a:cubicBezTo>
                      <a:pt x="2247388" y="163508"/>
                      <a:pt x="2246333" y="163333"/>
                      <a:pt x="2245455" y="163333"/>
                    </a:cubicBezTo>
                    <a:close/>
                    <a:moveTo>
                      <a:pt x="1038783" y="119406"/>
                    </a:moveTo>
                    <a:cubicBezTo>
                      <a:pt x="1038607" y="119406"/>
                      <a:pt x="1038432" y="119406"/>
                      <a:pt x="1038256" y="119406"/>
                    </a:cubicBezTo>
                    <a:cubicBezTo>
                      <a:pt x="1034566" y="119142"/>
                      <a:pt x="1032545" y="116682"/>
                      <a:pt x="1031579" y="115277"/>
                    </a:cubicBezTo>
                    <a:lnTo>
                      <a:pt x="1028592" y="114310"/>
                    </a:lnTo>
                    <a:lnTo>
                      <a:pt x="1028504" y="109654"/>
                    </a:lnTo>
                    <a:cubicBezTo>
                      <a:pt x="1028416" y="106667"/>
                      <a:pt x="1028241" y="99814"/>
                      <a:pt x="1033600" y="97091"/>
                    </a:cubicBezTo>
                    <a:cubicBezTo>
                      <a:pt x="1035884" y="95949"/>
                      <a:pt x="1039486" y="95422"/>
                      <a:pt x="1044142" y="99024"/>
                    </a:cubicBezTo>
                    <a:cubicBezTo>
                      <a:pt x="1045724" y="100254"/>
                      <a:pt x="1049062" y="102889"/>
                      <a:pt x="1049413" y="107194"/>
                    </a:cubicBezTo>
                    <a:cubicBezTo>
                      <a:pt x="1049677" y="110093"/>
                      <a:pt x="1048535" y="112905"/>
                      <a:pt x="1046163" y="115540"/>
                    </a:cubicBezTo>
                    <a:cubicBezTo>
                      <a:pt x="1043879" y="118088"/>
                      <a:pt x="1041419" y="119406"/>
                      <a:pt x="1038783" y="119406"/>
                    </a:cubicBezTo>
                    <a:close/>
                    <a:moveTo>
                      <a:pt x="1694875" y="40074"/>
                    </a:moveTo>
                    <a:cubicBezTo>
                      <a:pt x="1693118" y="40074"/>
                      <a:pt x="1691800" y="39459"/>
                      <a:pt x="1691009" y="39020"/>
                    </a:cubicBezTo>
                    <a:cubicBezTo>
                      <a:pt x="1688989" y="37790"/>
                      <a:pt x="1687847" y="35769"/>
                      <a:pt x="1687495" y="33046"/>
                    </a:cubicBezTo>
                    <a:lnTo>
                      <a:pt x="1685914" y="19077"/>
                    </a:lnTo>
                    <a:lnTo>
                      <a:pt x="1709810" y="35066"/>
                    </a:lnTo>
                    <a:lnTo>
                      <a:pt x="1697774" y="39547"/>
                    </a:lnTo>
                    <a:cubicBezTo>
                      <a:pt x="1696808" y="39986"/>
                      <a:pt x="1695841" y="40074"/>
                      <a:pt x="1694875" y="40074"/>
                    </a:cubicBezTo>
                    <a:close/>
                    <a:moveTo>
                      <a:pt x="1694875" y="26984"/>
                    </a:moveTo>
                    <a:cubicBezTo>
                      <a:pt x="1694260" y="26984"/>
                      <a:pt x="1693645" y="27071"/>
                      <a:pt x="1693294" y="27247"/>
                    </a:cubicBezTo>
                    <a:lnTo>
                      <a:pt x="1695139" y="32255"/>
                    </a:lnTo>
                    <a:lnTo>
                      <a:pt x="1700498" y="31640"/>
                    </a:lnTo>
                    <a:cubicBezTo>
                      <a:pt x="1700410" y="30849"/>
                      <a:pt x="1699707" y="29004"/>
                      <a:pt x="1697774" y="27862"/>
                    </a:cubicBezTo>
                    <a:cubicBezTo>
                      <a:pt x="1696808" y="27247"/>
                      <a:pt x="1695754" y="26984"/>
                      <a:pt x="1694875" y="26984"/>
                    </a:cubicBezTo>
                    <a:close/>
                  </a:path>
                </a:pathLst>
              </a:custGeom>
              <a:solidFill>
                <a:srgbClr val="93288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id="{5DF6071D-BB26-378B-22E3-CDE2B25367AD}"/>
                  </a:ext>
                </a:extLst>
              </p:cNvPr>
              <p:cNvSpPr/>
              <p:nvPr/>
            </p:nvSpPr>
            <p:spPr>
              <a:xfrm>
                <a:off x="628198" y="167172"/>
                <a:ext cx="2840893" cy="1744789"/>
              </a:xfrm>
              <a:custGeom>
                <a:avLst/>
                <a:gdLst>
                  <a:gd name="connsiteX0" fmla="*/ 51908 w 2840893"/>
                  <a:gd name="connsiteY0" fmla="*/ 1477362 h 1744789"/>
                  <a:gd name="connsiteX1" fmla="*/ 50766 w 2840893"/>
                  <a:gd name="connsiteY1" fmla="*/ 1488432 h 1744789"/>
                  <a:gd name="connsiteX2" fmla="*/ 51205 w 2840893"/>
                  <a:gd name="connsiteY2" fmla="*/ 1495372 h 1744789"/>
                  <a:gd name="connsiteX3" fmla="*/ 54983 w 2840893"/>
                  <a:gd name="connsiteY3" fmla="*/ 1516106 h 1744789"/>
                  <a:gd name="connsiteX4" fmla="*/ 50327 w 2840893"/>
                  <a:gd name="connsiteY4" fmla="*/ 1536576 h 1744789"/>
                  <a:gd name="connsiteX5" fmla="*/ 53577 w 2840893"/>
                  <a:gd name="connsiteY5" fmla="*/ 1538069 h 1744789"/>
                  <a:gd name="connsiteX6" fmla="*/ 55950 w 2840893"/>
                  <a:gd name="connsiteY6" fmla="*/ 1549139 h 1744789"/>
                  <a:gd name="connsiteX7" fmla="*/ 52699 w 2840893"/>
                  <a:gd name="connsiteY7" fmla="*/ 1583226 h 1744789"/>
                  <a:gd name="connsiteX8" fmla="*/ 56037 w 2840893"/>
                  <a:gd name="connsiteY8" fmla="*/ 1585598 h 1744789"/>
                  <a:gd name="connsiteX9" fmla="*/ 57795 w 2840893"/>
                  <a:gd name="connsiteY9" fmla="*/ 1588937 h 1744789"/>
                  <a:gd name="connsiteX10" fmla="*/ 57882 w 2840893"/>
                  <a:gd name="connsiteY10" fmla="*/ 1619598 h 1744789"/>
                  <a:gd name="connsiteX11" fmla="*/ 55862 w 2840893"/>
                  <a:gd name="connsiteY11" fmla="*/ 1630491 h 1744789"/>
                  <a:gd name="connsiteX12" fmla="*/ 57707 w 2840893"/>
                  <a:gd name="connsiteY12" fmla="*/ 1641122 h 1744789"/>
                  <a:gd name="connsiteX13" fmla="*/ 62187 w 2840893"/>
                  <a:gd name="connsiteY13" fmla="*/ 1686982 h 1744789"/>
                  <a:gd name="connsiteX14" fmla="*/ 61748 w 2840893"/>
                  <a:gd name="connsiteY14" fmla="*/ 1689705 h 1744789"/>
                  <a:gd name="connsiteX15" fmla="*/ 68337 w 2840893"/>
                  <a:gd name="connsiteY15" fmla="*/ 1721069 h 1744789"/>
                  <a:gd name="connsiteX16" fmla="*/ 57267 w 2840893"/>
                  <a:gd name="connsiteY16" fmla="*/ 1731875 h 1744789"/>
                  <a:gd name="connsiteX17" fmla="*/ 35567 w 2840893"/>
                  <a:gd name="connsiteY17" fmla="*/ 1734247 h 1744789"/>
                  <a:gd name="connsiteX18" fmla="*/ 21335 w 2840893"/>
                  <a:gd name="connsiteY18" fmla="*/ 1724231 h 1744789"/>
                  <a:gd name="connsiteX19" fmla="*/ 15976 w 2840893"/>
                  <a:gd name="connsiteY19" fmla="*/ 1687069 h 1744789"/>
                  <a:gd name="connsiteX20" fmla="*/ 13428 w 2840893"/>
                  <a:gd name="connsiteY20" fmla="*/ 1672398 h 1744789"/>
                  <a:gd name="connsiteX21" fmla="*/ 13868 w 2840893"/>
                  <a:gd name="connsiteY21" fmla="*/ 1664842 h 1744789"/>
                  <a:gd name="connsiteX22" fmla="*/ 14043 w 2840893"/>
                  <a:gd name="connsiteY22" fmla="*/ 1654651 h 1744789"/>
                  <a:gd name="connsiteX23" fmla="*/ 13077 w 2840893"/>
                  <a:gd name="connsiteY23" fmla="*/ 1641385 h 1744789"/>
                  <a:gd name="connsiteX24" fmla="*/ 11496 w 2840893"/>
                  <a:gd name="connsiteY24" fmla="*/ 1629086 h 1744789"/>
                  <a:gd name="connsiteX25" fmla="*/ 10793 w 2840893"/>
                  <a:gd name="connsiteY25" fmla="*/ 1626802 h 1744789"/>
                  <a:gd name="connsiteX26" fmla="*/ 7806 w 2840893"/>
                  <a:gd name="connsiteY26" fmla="*/ 1560560 h 1744789"/>
                  <a:gd name="connsiteX27" fmla="*/ 7718 w 2840893"/>
                  <a:gd name="connsiteY27" fmla="*/ 1525243 h 1744789"/>
                  <a:gd name="connsiteX28" fmla="*/ 8684 w 2840893"/>
                  <a:gd name="connsiteY28" fmla="*/ 1493352 h 1744789"/>
                  <a:gd name="connsiteX29" fmla="*/ 13340 w 2840893"/>
                  <a:gd name="connsiteY29" fmla="*/ 1460055 h 1744789"/>
                  <a:gd name="connsiteX30" fmla="*/ 13340 w 2840893"/>
                  <a:gd name="connsiteY30" fmla="*/ 1457508 h 1744789"/>
                  <a:gd name="connsiteX31" fmla="*/ 13692 w 2840893"/>
                  <a:gd name="connsiteY31" fmla="*/ 1408485 h 1744789"/>
                  <a:gd name="connsiteX32" fmla="*/ 18172 w 2840893"/>
                  <a:gd name="connsiteY32" fmla="*/ 1359463 h 1744789"/>
                  <a:gd name="connsiteX33" fmla="*/ 23619 w 2840893"/>
                  <a:gd name="connsiteY33" fmla="*/ 1334073 h 1744789"/>
                  <a:gd name="connsiteX34" fmla="*/ 22565 w 2840893"/>
                  <a:gd name="connsiteY34" fmla="*/ 1328099 h 1744789"/>
                  <a:gd name="connsiteX35" fmla="*/ 21950 w 2840893"/>
                  <a:gd name="connsiteY35" fmla="*/ 1315975 h 1744789"/>
                  <a:gd name="connsiteX36" fmla="*/ 26079 w 2840893"/>
                  <a:gd name="connsiteY36" fmla="*/ 1298141 h 1744789"/>
                  <a:gd name="connsiteX37" fmla="*/ 26958 w 2840893"/>
                  <a:gd name="connsiteY37" fmla="*/ 1281536 h 1744789"/>
                  <a:gd name="connsiteX38" fmla="*/ 29154 w 2840893"/>
                  <a:gd name="connsiteY38" fmla="*/ 1264668 h 1744789"/>
                  <a:gd name="connsiteX39" fmla="*/ 34689 w 2840893"/>
                  <a:gd name="connsiteY39" fmla="*/ 1231460 h 1744789"/>
                  <a:gd name="connsiteX40" fmla="*/ 43211 w 2840893"/>
                  <a:gd name="connsiteY40" fmla="*/ 1204928 h 1744789"/>
                  <a:gd name="connsiteX41" fmla="*/ 44616 w 2840893"/>
                  <a:gd name="connsiteY41" fmla="*/ 1200447 h 1744789"/>
                  <a:gd name="connsiteX42" fmla="*/ 51908 w 2840893"/>
                  <a:gd name="connsiteY42" fmla="*/ 1164867 h 1744789"/>
                  <a:gd name="connsiteX43" fmla="*/ 55071 w 2840893"/>
                  <a:gd name="connsiteY43" fmla="*/ 1150546 h 1744789"/>
                  <a:gd name="connsiteX44" fmla="*/ 67195 w 2840893"/>
                  <a:gd name="connsiteY44" fmla="*/ 1097834 h 1744789"/>
                  <a:gd name="connsiteX45" fmla="*/ 76068 w 2840893"/>
                  <a:gd name="connsiteY45" fmla="*/ 1064801 h 1744789"/>
                  <a:gd name="connsiteX46" fmla="*/ 97065 w 2840893"/>
                  <a:gd name="connsiteY46" fmla="*/ 1011825 h 1744789"/>
                  <a:gd name="connsiteX47" fmla="*/ 99789 w 2840893"/>
                  <a:gd name="connsiteY47" fmla="*/ 1001195 h 1744789"/>
                  <a:gd name="connsiteX48" fmla="*/ 102688 w 2840893"/>
                  <a:gd name="connsiteY48" fmla="*/ 988017 h 1744789"/>
                  <a:gd name="connsiteX49" fmla="*/ 115427 w 2840893"/>
                  <a:gd name="connsiteY49" fmla="*/ 951294 h 1744789"/>
                  <a:gd name="connsiteX50" fmla="*/ 123948 w 2840893"/>
                  <a:gd name="connsiteY50" fmla="*/ 928452 h 1744789"/>
                  <a:gd name="connsiteX51" fmla="*/ 133524 w 2840893"/>
                  <a:gd name="connsiteY51" fmla="*/ 907719 h 1744789"/>
                  <a:gd name="connsiteX52" fmla="*/ 138269 w 2840893"/>
                  <a:gd name="connsiteY52" fmla="*/ 900778 h 1744789"/>
                  <a:gd name="connsiteX53" fmla="*/ 141607 w 2840893"/>
                  <a:gd name="connsiteY53" fmla="*/ 897000 h 1744789"/>
                  <a:gd name="connsiteX54" fmla="*/ 157421 w 2840893"/>
                  <a:gd name="connsiteY54" fmla="*/ 860190 h 1744789"/>
                  <a:gd name="connsiteX55" fmla="*/ 162604 w 2840893"/>
                  <a:gd name="connsiteY55" fmla="*/ 849296 h 1744789"/>
                  <a:gd name="connsiteX56" fmla="*/ 177363 w 2840893"/>
                  <a:gd name="connsiteY56" fmla="*/ 815911 h 1744789"/>
                  <a:gd name="connsiteX57" fmla="*/ 190981 w 2840893"/>
                  <a:gd name="connsiteY57" fmla="*/ 791400 h 1744789"/>
                  <a:gd name="connsiteX58" fmla="*/ 198185 w 2840893"/>
                  <a:gd name="connsiteY58" fmla="*/ 780067 h 1744789"/>
                  <a:gd name="connsiteX59" fmla="*/ 201963 w 2840893"/>
                  <a:gd name="connsiteY59" fmla="*/ 775059 h 1744789"/>
                  <a:gd name="connsiteX60" fmla="*/ 224453 w 2840893"/>
                  <a:gd name="connsiteY60" fmla="*/ 729288 h 1744789"/>
                  <a:gd name="connsiteX61" fmla="*/ 246680 w 2840893"/>
                  <a:gd name="connsiteY61" fmla="*/ 691423 h 1744789"/>
                  <a:gd name="connsiteX62" fmla="*/ 254675 w 2840893"/>
                  <a:gd name="connsiteY62" fmla="*/ 681671 h 1744789"/>
                  <a:gd name="connsiteX63" fmla="*/ 259682 w 2840893"/>
                  <a:gd name="connsiteY63" fmla="*/ 671919 h 1744789"/>
                  <a:gd name="connsiteX64" fmla="*/ 259682 w 2840893"/>
                  <a:gd name="connsiteY64" fmla="*/ 669371 h 1744789"/>
                  <a:gd name="connsiteX65" fmla="*/ 279098 w 2840893"/>
                  <a:gd name="connsiteY65" fmla="*/ 644948 h 1744789"/>
                  <a:gd name="connsiteX66" fmla="*/ 285599 w 2840893"/>
                  <a:gd name="connsiteY66" fmla="*/ 635811 h 1744789"/>
                  <a:gd name="connsiteX67" fmla="*/ 302379 w 2840893"/>
                  <a:gd name="connsiteY67" fmla="*/ 607259 h 1744789"/>
                  <a:gd name="connsiteX68" fmla="*/ 325134 w 2840893"/>
                  <a:gd name="connsiteY68" fmla="*/ 576158 h 1744789"/>
                  <a:gd name="connsiteX69" fmla="*/ 343583 w 2840893"/>
                  <a:gd name="connsiteY69" fmla="*/ 551032 h 1744789"/>
                  <a:gd name="connsiteX70" fmla="*/ 372487 w 2840893"/>
                  <a:gd name="connsiteY70" fmla="*/ 517296 h 1744789"/>
                  <a:gd name="connsiteX71" fmla="*/ 404378 w 2840893"/>
                  <a:gd name="connsiteY71" fmla="*/ 481979 h 1744789"/>
                  <a:gd name="connsiteX72" fmla="*/ 419313 w 2840893"/>
                  <a:gd name="connsiteY72" fmla="*/ 464848 h 1744789"/>
                  <a:gd name="connsiteX73" fmla="*/ 441891 w 2840893"/>
                  <a:gd name="connsiteY73" fmla="*/ 438843 h 1744789"/>
                  <a:gd name="connsiteX74" fmla="*/ 488366 w 2840893"/>
                  <a:gd name="connsiteY74" fmla="*/ 392983 h 1744789"/>
                  <a:gd name="connsiteX75" fmla="*/ 513141 w 2840893"/>
                  <a:gd name="connsiteY75" fmla="*/ 368296 h 1744789"/>
                  <a:gd name="connsiteX76" fmla="*/ 525792 w 2840893"/>
                  <a:gd name="connsiteY76" fmla="*/ 360477 h 1744789"/>
                  <a:gd name="connsiteX77" fmla="*/ 530360 w 2840893"/>
                  <a:gd name="connsiteY77" fmla="*/ 356085 h 1744789"/>
                  <a:gd name="connsiteX78" fmla="*/ 559352 w 2840893"/>
                  <a:gd name="connsiteY78" fmla="*/ 331661 h 1744789"/>
                  <a:gd name="connsiteX79" fmla="*/ 570685 w 2840893"/>
                  <a:gd name="connsiteY79" fmla="*/ 321031 h 1744789"/>
                  <a:gd name="connsiteX80" fmla="*/ 600204 w 2840893"/>
                  <a:gd name="connsiteY80" fmla="*/ 297750 h 1744789"/>
                  <a:gd name="connsiteX81" fmla="*/ 607144 w 2840893"/>
                  <a:gd name="connsiteY81" fmla="*/ 292479 h 1744789"/>
                  <a:gd name="connsiteX82" fmla="*/ 652565 w 2840893"/>
                  <a:gd name="connsiteY82" fmla="*/ 256107 h 1744789"/>
                  <a:gd name="connsiteX83" fmla="*/ 702026 w 2840893"/>
                  <a:gd name="connsiteY83" fmla="*/ 223865 h 1744789"/>
                  <a:gd name="connsiteX84" fmla="*/ 723111 w 2840893"/>
                  <a:gd name="connsiteY84" fmla="*/ 208227 h 1744789"/>
                  <a:gd name="connsiteX85" fmla="*/ 726186 w 2840893"/>
                  <a:gd name="connsiteY85" fmla="*/ 206118 h 1744789"/>
                  <a:gd name="connsiteX86" fmla="*/ 747447 w 2840893"/>
                  <a:gd name="connsiteY86" fmla="*/ 194609 h 1744789"/>
                  <a:gd name="connsiteX87" fmla="*/ 770640 w 2840893"/>
                  <a:gd name="connsiteY87" fmla="*/ 184155 h 1744789"/>
                  <a:gd name="connsiteX88" fmla="*/ 778723 w 2840893"/>
                  <a:gd name="connsiteY88" fmla="*/ 178620 h 1744789"/>
                  <a:gd name="connsiteX89" fmla="*/ 800247 w 2840893"/>
                  <a:gd name="connsiteY89" fmla="*/ 163949 h 1744789"/>
                  <a:gd name="connsiteX90" fmla="*/ 823792 w 2840893"/>
                  <a:gd name="connsiteY90" fmla="*/ 151034 h 1744789"/>
                  <a:gd name="connsiteX91" fmla="*/ 857879 w 2840893"/>
                  <a:gd name="connsiteY91" fmla="*/ 135220 h 1744789"/>
                  <a:gd name="connsiteX92" fmla="*/ 890648 w 2840893"/>
                  <a:gd name="connsiteY92" fmla="*/ 119494 h 1744789"/>
                  <a:gd name="connsiteX93" fmla="*/ 935717 w 2840893"/>
                  <a:gd name="connsiteY93" fmla="*/ 103417 h 1744789"/>
                  <a:gd name="connsiteX94" fmla="*/ 949774 w 2840893"/>
                  <a:gd name="connsiteY94" fmla="*/ 96653 h 1744789"/>
                  <a:gd name="connsiteX95" fmla="*/ 987639 w 2840893"/>
                  <a:gd name="connsiteY95" fmla="*/ 80312 h 1744789"/>
                  <a:gd name="connsiteX96" fmla="*/ 1005034 w 2840893"/>
                  <a:gd name="connsiteY96" fmla="*/ 74865 h 1744789"/>
                  <a:gd name="connsiteX97" fmla="*/ 1037276 w 2840893"/>
                  <a:gd name="connsiteY97" fmla="*/ 63883 h 1744789"/>
                  <a:gd name="connsiteX98" fmla="*/ 1058098 w 2840893"/>
                  <a:gd name="connsiteY98" fmla="*/ 57470 h 1744789"/>
                  <a:gd name="connsiteX99" fmla="*/ 1071539 w 2840893"/>
                  <a:gd name="connsiteY99" fmla="*/ 56503 h 1744789"/>
                  <a:gd name="connsiteX100" fmla="*/ 1074878 w 2840893"/>
                  <a:gd name="connsiteY100" fmla="*/ 55713 h 1744789"/>
                  <a:gd name="connsiteX101" fmla="*/ 1108965 w 2840893"/>
                  <a:gd name="connsiteY101" fmla="*/ 46224 h 1744789"/>
                  <a:gd name="connsiteX102" fmla="*/ 1121879 w 2840893"/>
                  <a:gd name="connsiteY102" fmla="*/ 42710 h 1744789"/>
                  <a:gd name="connsiteX103" fmla="*/ 1157460 w 2840893"/>
                  <a:gd name="connsiteY103" fmla="*/ 35506 h 1744789"/>
                  <a:gd name="connsiteX104" fmla="*/ 1168090 w 2840893"/>
                  <a:gd name="connsiteY104" fmla="*/ 32959 h 1744789"/>
                  <a:gd name="connsiteX105" fmla="*/ 1198839 w 2840893"/>
                  <a:gd name="connsiteY105" fmla="*/ 24700 h 1744789"/>
                  <a:gd name="connsiteX106" fmla="*/ 1235562 w 2840893"/>
                  <a:gd name="connsiteY106" fmla="*/ 18814 h 1744789"/>
                  <a:gd name="connsiteX107" fmla="*/ 1261391 w 2840893"/>
                  <a:gd name="connsiteY107" fmla="*/ 14861 h 1744789"/>
                  <a:gd name="connsiteX108" fmla="*/ 1284936 w 2840893"/>
                  <a:gd name="connsiteY108" fmla="*/ 14773 h 1744789"/>
                  <a:gd name="connsiteX109" fmla="*/ 1305055 w 2840893"/>
                  <a:gd name="connsiteY109" fmla="*/ 14685 h 1744789"/>
                  <a:gd name="connsiteX110" fmla="*/ 1310150 w 2840893"/>
                  <a:gd name="connsiteY110" fmla="*/ 14597 h 1744789"/>
                  <a:gd name="connsiteX111" fmla="*/ 1337121 w 2840893"/>
                  <a:gd name="connsiteY111" fmla="*/ 11961 h 1744789"/>
                  <a:gd name="connsiteX112" fmla="*/ 1354340 w 2840893"/>
                  <a:gd name="connsiteY112" fmla="*/ 9326 h 1744789"/>
                  <a:gd name="connsiteX113" fmla="*/ 1406965 w 2840893"/>
                  <a:gd name="connsiteY113" fmla="*/ 7657 h 1744789"/>
                  <a:gd name="connsiteX114" fmla="*/ 1441579 w 2840893"/>
                  <a:gd name="connsiteY114" fmla="*/ 12049 h 1744789"/>
                  <a:gd name="connsiteX115" fmla="*/ 1462137 w 2840893"/>
                  <a:gd name="connsiteY115" fmla="*/ 10292 h 1744789"/>
                  <a:gd name="connsiteX116" fmla="*/ 1491832 w 2840893"/>
                  <a:gd name="connsiteY116" fmla="*/ 13104 h 1744789"/>
                  <a:gd name="connsiteX117" fmla="*/ 1510632 w 2840893"/>
                  <a:gd name="connsiteY117" fmla="*/ 13982 h 1744789"/>
                  <a:gd name="connsiteX118" fmla="*/ 1521878 w 2840893"/>
                  <a:gd name="connsiteY118" fmla="*/ 14597 h 1744789"/>
                  <a:gd name="connsiteX119" fmla="*/ 1539097 w 2840893"/>
                  <a:gd name="connsiteY119" fmla="*/ 16969 h 1744789"/>
                  <a:gd name="connsiteX120" fmla="*/ 1580213 w 2840893"/>
                  <a:gd name="connsiteY120" fmla="*/ 17584 h 1744789"/>
                  <a:gd name="connsiteX121" fmla="*/ 1609468 w 2840893"/>
                  <a:gd name="connsiteY121" fmla="*/ 22416 h 1744789"/>
                  <a:gd name="connsiteX122" fmla="*/ 1637405 w 2840893"/>
                  <a:gd name="connsiteY122" fmla="*/ 27160 h 1744789"/>
                  <a:gd name="connsiteX123" fmla="*/ 1674655 w 2840893"/>
                  <a:gd name="connsiteY123" fmla="*/ 35946 h 1744789"/>
                  <a:gd name="connsiteX124" fmla="*/ 1682914 w 2840893"/>
                  <a:gd name="connsiteY124" fmla="*/ 37966 h 1744789"/>
                  <a:gd name="connsiteX125" fmla="*/ 1717879 w 2840893"/>
                  <a:gd name="connsiteY125" fmla="*/ 45434 h 1744789"/>
                  <a:gd name="connsiteX126" fmla="*/ 1745641 w 2840893"/>
                  <a:gd name="connsiteY126" fmla="*/ 51144 h 1744789"/>
                  <a:gd name="connsiteX127" fmla="*/ 1750913 w 2840893"/>
                  <a:gd name="connsiteY127" fmla="*/ 51144 h 1744789"/>
                  <a:gd name="connsiteX128" fmla="*/ 1773315 w 2840893"/>
                  <a:gd name="connsiteY128" fmla="*/ 57821 h 1744789"/>
                  <a:gd name="connsiteX129" fmla="*/ 1795191 w 2840893"/>
                  <a:gd name="connsiteY129" fmla="*/ 62390 h 1744789"/>
                  <a:gd name="connsiteX130" fmla="*/ 1846234 w 2840893"/>
                  <a:gd name="connsiteY130" fmla="*/ 81542 h 1744789"/>
                  <a:gd name="connsiteX131" fmla="*/ 1879530 w 2840893"/>
                  <a:gd name="connsiteY131" fmla="*/ 93051 h 1744789"/>
                  <a:gd name="connsiteX132" fmla="*/ 1894290 w 2840893"/>
                  <a:gd name="connsiteY132" fmla="*/ 101309 h 1744789"/>
                  <a:gd name="connsiteX133" fmla="*/ 1907995 w 2840893"/>
                  <a:gd name="connsiteY133" fmla="*/ 106580 h 1744789"/>
                  <a:gd name="connsiteX134" fmla="*/ 1934615 w 2840893"/>
                  <a:gd name="connsiteY134" fmla="*/ 118089 h 1744789"/>
                  <a:gd name="connsiteX135" fmla="*/ 1946124 w 2840893"/>
                  <a:gd name="connsiteY135" fmla="*/ 122130 h 1744789"/>
                  <a:gd name="connsiteX136" fmla="*/ 1951746 w 2840893"/>
                  <a:gd name="connsiteY136" fmla="*/ 124239 h 1744789"/>
                  <a:gd name="connsiteX137" fmla="*/ 2008060 w 2840893"/>
                  <a:gd name="connsiteY137" fmla="*/ 149628 h 1744789"/>
                  <a:gd name="connsiteX138" fmla="*/ 2062881 w 2840893"/>
                  <a:gd name="connsiteY138" fmla="*/ 182310 h 1744789"/>
                  <a:gd name="connsiteX139" fmla="*/ 2088798 w 2840893"/>
                  <a:gd name="connsiteY139" fmla="*/ 195224 h 1744789"/>
                  <a:gd name="connsiteX140" fmla="*/ 2102943 w 2840893"/>
                  <a:gd name="connsiteY140" fmla="*/ 210247 h 1744789"/>
                  <a:gd name="connsiteX141" fmla="*/ 2105051 w 2840893"/>
                  <a:gd name="connsiteY141" fmla="*/ 214552 h 1744789"/>
                  <a:gd name="connsiteX142" fmla="*/ 2106896 w 2840893"/>
                  <a:gd name="connsiteY142" fmla="*/ 216309 h 1744789"/>
                  <a:gd name="connsiteX143" fmla="*/ 2108038 w 2840893"/>
                  <a:gd name="connsiteY143" fmla="*/ 212971 h 1744789"/>
                  <a:gd name="connsiteX144" fmla="*/ 2110059 w 2840893"/>
                  <a:gd name="connsiteY144" fmla="*/ 208490 h 1744789"/>
                  <a:gd name="connsiteX145" fmla="*/ 2115066 w 2840893"/>
                  <a:gd name="connsiteY145" fmla="*/ 209018 h 1744789"/>
                  <a:gd name="connsiteX146" fmla="*/ 2134306 w 2840893"/>
                  <a:gd name="connsiteY146" fmla="*/ 222811 h 1744789"/>
                  <a:gd name="connsiteX147" fmla="*/ 2162771 w 2840893"/>
                  <a:gd name="connsiteY147" fmla="*/ 242578 h 1744789"/>
                  <a:gd name="connsiteX148" fmla="*/ 2201690 w 2840893"/>
                  <a:gd name="connsiteY148" fmla="*/ 268934 h 1744789"/>
                  <a:gd name="connsiteX149" fmla="*/ 2237622 w 2840893"/>
                  <a:gd name="connsiteY149" fmla="*/ 299419 h 1744789"/>
                  <a:gd name="connsiteX150" fmla="*/ 2261079 w 2840893"/>
                  <a:gd name="connsiteY150" fmla="*/ 315408 h 1744789"/>
                  <a:gd name="connsiteX151" fmla="*/ 2269250 w 2840893"/>
                  <a:gd name="connsiteY151" fmla="*/ 323579 h 1744789"/>
                  <a:gd name="connsiteX152" fmla="*/ 2299999 w 2840893"/>
                  <a:gd name="connsiteY152" fmla="*/ 347387 h 1744789"/>
                  <a:gd name="connsiteX153" fmla="*/ 2301141 w 2840893"/>
                  <a:gd name="connsiteY153" fmla="*/ 347739 h 1744789"/>
                  <a:gd name="connsiteX154" fmla="*/ 2317833 w 2840893"/>
                  <a:gd name="connsiteY154" fmla="*/ 363992 h 1744789"/>
                  <a:gd name="connsiteX155" fmla="*/ 2336370 w 2840893"/>
                  <a:gd name="connsiteY155" fmla="*/ 378312 h 1744789"/>
                  <a:gd name="connsiteX156" fmla="*/ 2351744 w 2840893"/>
                  <a:gd name="connsiteY156" fmla="*/ 393950 h 1744789"/>
                  <a:gd name="connsiteX157" fmla="*/ 2367909 w 2840893"/>
                  <a:gd name="connsiteY157" fmla="*/ 411784 h 1744789"/>
                  <a:gd name="connsiteX158" fmla="*/ 2401294 w 2840893"/>
                  <a:gd name="connsiteY158" fmla="*/ 444729 h 1744789"/>
                  <a:gd name="connsiteX159" fmla="*/ 2425454 w 2840893"/>
                  <a:gd name="connsiteY159" fmla="*/ 475302 h 1744789"/>
                  <a:gd name="connsiteX160" fmla="*/ 2431076 w 2840893"/>
                  <a:gd name="connsiteY160" fmla="*/ 481101 h 1744789"/>
                  <a:gd name="connsiteX161" fmla="*/ 2454885 w 2840893"/>
                  <a:gd name="connsiteY161" fmla="*/ 508775 h 1744789"/>
                  <a:gd name="connsiteX162" fmla="*/ 2454709 w 2840893"/>
                  <a:gd name="connsiteY162" fmla="*/ 516242 h 1744789"/>
                  <a:gd name="connsiteX163" fmla="*/ 2455851 w 2840893"/>
                  <a:gd name="connsiteY163" fmla="*/ 520371 h 1744789"/>
                  <a:gd name="connsiteX164" fmla="*/ 2459365 w 2840893"/>
                  <a:gd name="connsiteY164" fmla="*/ 517999 h 1744789"/>
                  <a:gd name="connsiteX165" fmla="*/ 2464900 w 2840893"/>
                  <a:gd name="connsiteY165" fmla="*/ 516594 h 1744789"/>
                  <a:gd name="connsiteX166" fmla="*/ 2503907 w 2840893"/>
                  <a:gd name="connsiteY166" fmla="*/ 564737 h 1744789"/>
                  <a:gd name="connsiteX167" fmla="*/ 2542563 w 2840893"/>
                  <a:gd name="connsiteY167" fmla="*/ 615517 h 1744789"/>
                  <a:gd name="connsiteX168" fmla="*/ 2553545 w 2840893"/>
                  <a:gd name="connsiteY168" fmla="*/ 635811 h 1744789"/>
                  <a:gd name="connsiteX169" fmla="*/ 2563560 w 2840893"/>
                  <a:gd name="connsiteY169" fmla="*/ 650131 h 1744789"/>
                  <a:gd name="connsiteX170" fmla="*/ 2578934 w 2840893"/>
                  <a:gd name="connsiteY170" fmla="*/ 670865 h 1744789"/>
                  <a:gd name="connsiteX171" fmla="*/ 2594748 w 2840893"/>
                  <a:gd name="connsiteY171" fmla="*/ 695903 h 1744789"/>
                  <a:gd name="connsiteX172" fmla="*/ 2613900 w 2840893"/>
                  <a:gd name="connsiteY172" fmla="*/ 726037 h 1744789"/>
                  <a:gd name="connsiteX173" fmla="*/ 2633316 w 2840893"/>
                  <a:gd name="connsiteY173" fmla="*/ 761266 h 1744789"/>
                  <a:gd name="connsiteX174" fmla="*/ 2637884 w 2840893"/>
                  <a:gd name="connsiteY174" fmla="*/ 773742 h 1744789"/>
                  <a:gd name="connsiteX175" fmla="*/ 2655631 w 2840893"/>
                  <a:gd name="connsiteY175" fmla="*/ 804403 h 1744789"/>
                  <a:gd name="connsiteX176" fmla="*/ 2656509 w 2840893"/>
                  <a:gd name="connsiteY176" fmla="*/ 805369 h 1744789"/>
                  <a:gd name="connsiteX177" fmla="*/ 2664328 w 2840893"/>
                  <a:gd name="connsiteY177" fmla="*/ 822676 h 1744789"/>
                  <a:gd name="connsiteX178" fmla="*/ 2673729 w 2840893"/>
                  <a:gd name="connsiteY178" fmla="*/ 838666 h 1744789"/>
                  <a:gd name="connsiteX179" fmla="*/ 2679703 w 2840893"/>
                  <a:gd name="connsiteY179" fmla="*/ 857115 h 1744789"/>
                  <a:gd name="connsiteX180" fmla="*/ 2680581 w 2840893"/>
                  <a:gd name="connsiteY180" fmla="*/ 860717 h 1744789"/>
                  <a:gd name="connsiteX181" fmla="*/ 2695165 w 2840893"/>
                  <a:gd name="connsiteY181" fmla="*/ 883559 h 1744789"/>
                  <a:gd name="connsiteX182" fmla="*/ 2696307 w 2840893"/>
                  <a:gd name="connsiteY182" fmla="*/ 903853 h 1744789"/>
                  <a:gd name="connsiteX183" fmla="*/ 2695692 w 2840893"/>
                  <a:gd name="connsiteY183" fmla="*/ 907367 h 1744789"/>
                  <a:gd name="connsiteX184" fmla="*/ 2699294 w 2840893"/>
                  <a:gd name="connsiteY184" fmla="*/ 905786 h 1744789"/>
                  <a:gd name="connsiteX185" fmla="*/ 2704741 w 2840893"/>
                  <a:gd name="connsiteY185" fmla="*/ 906137 h 1744789"/>
                  <a:gd name="connsiteX186" fmla="*/ 2716426 w 2840893"/>
                  <a:gd name="connsiteY186" fmla="*/ 935392 h 1744789"/>
                  <a:gd name="connsiteX187" fmla="*/ 2717040 w 2840893"/>
                  <a:gd name="connsiteY187" fmla="*/ 939082 h 1744789"/>
                  <a:gd name="connsiteX188" fmla="*/ 2731800 w 2840893"/>
                  <a:gd name="connsiteY188" fmla="*/ 977562 h 1744789"/>
                  <a:gd name="connsiteX189" fmla="*/ 2736456 w 2840893"/>
                  <a:gd name="connsiteY189" fmla="*/ 987402 h 1744789"/>
                  <a:gd name="connsiteX190" fmla="*/ 2739795 w 2840893"/>
                  <a:gd name="connsiteY190" fmla="*/ 993727 h 1744789"/>
                  <a:gd name="connsiteX191" fmla="*/ 2754378 w 2840893"/>
                  <a:gd name="connsiteY191" fmla="*/ 1040114 h 1744789"/>
                  <a:gd name="connsiteX192" fmla="*/ 2763867 w 2840893"/>
                  <a:gd name="connsiteY192" fmla="*/ 1065240 h 1744789"/>
                  <a:gd name="connsiteX193" fmla="*/ 2768874 w 2840893"/>
                  <a:gd name="connsiteY193" fmla="*/ 1091948 h 1744789"/>
                  <a:gd name="connsiteX194" fmla="*/ 2769840 w 2840893"/>
                  <a:gd name="connsiteY194" fmla="*/ 1094144 h 1744789"/>
                  <a:gd name="connsiteX195" fmla="*/ 2784249 w 2840893"/>
                  <a:gd name="connsiteY195" fmla="*/ 1135436 h 1744789"/>
                  <a:gd name="connsiteX196" fmla="*/ 2784688 w 2840893"/>
                  <a:gd name="connsiteY196" fmla="*/ 1153533 h 1744789"/>
                  <a:gd name="connsiteX197" fmla="*/ 2785742 w 2840893"/>
                  <a:gd name="connsiteY197" fmla="*/ 1162143 h 1744789"/>
                  <a:gd name="connsiteX198" fmla="*/ 2795318 w 2840893"/>
                  <a:gd name="connsiteY198" fmla="*/ 1188411 h 1744789"/>
                  <a:gd name="connsiteX199" fmla="*/ 2792331 w 2840893"/>
                  <a:gd name="connsiteY199" fmla="*/ 1208881 h 1744789"/>
                  <a:gd name="connsiteX200" fmla="*/ 2792155 w 2840893"/>
                  <a:gd name="connsiteY200" fmla="*/ 1213362 h 1744789"/>
                  <a:gd name="connsiteX201" fmla="*/ 2795142 w 2840893"/>
                  <a:gd name="connsiteY201" fmla="*/ 1211693 h 1744789"/>
                  <a:gd name="connsiteX202" fmla="*/ 2800238 w 2840893"/>
                  <a:gd name="connsiteY202" fmla="*/ 1212483 h 1744789"/>
                  <a:gd name="connsiteX203" fmla="*/ 2805509 w 2840893"/>
                  <a:gd name="connsiteY203" fmla="*/ 1231284 h 1744789"/>
                  <a:gd name="connsiteX204" fmla="*/ 2806124 w 2840893"/>
                  <a:gd name="connsiteY204" fmla="*/ 1239981 h 1744789"/>
                  <a:gd name="connsiteX205" fmla="*/ 2806300 w 2840893"/>
                  <a:gd name="connsiteY205" fmla="*/ 1248328 h 1744789"/>
                  <a:gd name="connsiteX206" fmla="*/ 2810692 w 2840893"/>
                  <a:gd name="connsiteY206" fmla="*/ 1271872 h 1744789"/>
                  <a:gd name="connsiteX207" fmla="*/ 2813416 w 2840893"/>
                  <a:gd name="connsiteY207" fmla="*/ 1309210 h 1744789"/>
                  <a:gd name="connsiteX208" fmla="*/ 2818512 w 2840893"/>
                  <a:gd name="connsiteY208" fmla="*/ 1328011 h 1744789"/>
                  <a:gd name="connsiteX209" fmla="*/ 2822816 w 2840893"/>
                  <a:gd name="connsiteY209" fmla="*/ 1359551 h 1744789"/>
                  <a:gd name="connsiteX210" fmla="*/ 2823871 w 2840893"/>
                  <a:gd name="connsiteY210" fmla="*/ 1363065 h 1744789"/>
                  <a:gd name="connsiteX211" fmla="*/ 2826506 w 2840893"/>
                  <a:gd name="connsiteY211" fmla="*/ 1402599 h 1744789"/>
                  <a:gd name="connsiteX212" fmla="*/ 2828966 w 2840893"/>
                  <a:gd name="connsiteY212" fmla="*/ 1442221 h 1744789"/>
                  <a:gd name="connsiteX213" fmla="*/ 2828790 w 2840893"/>
                  <a:gd name="connsiteY213" fmla="*/ 1453730 h 1744789"/>
                  <a:gd name="connsiteX214" fmla="*/ 2828966 w 2840893"/>
                  <a:gd name="connsiteY214" fmla="*/ 1464887 h 1744789"/>
                  <a:gd name="connsiteX215" fmla="*/ 2831777 w 2840893"/>
                  <a:gd name="connsiteY215" fmla="*/ 1492649 h 1744789"/>
                  <a:gd name="connsiteX216" fmla="*/ 2834150 w 2840893"/>
                  <a:gd name="connsiteY216" fmla="*/ 1513997 h 1744789"/>
                  <a:gd name="connsiteX217" fmla="*/ 2833622 w 2840893"/>
                  <a:gd name="connsiteY217" fmla="*/ 1524013 h 1744789"/>
                  <a:gd name="connsiteX218" fmla="*/ 2832041 w 2840893"/>
                  <a:gd name="connsiteY218" fmla="*/ 1531041 h 1744789"/>
                  <a:gd name="connsiteX219" fmla="*/ 2831690 w 2840893"/>
                  <a:gd name="connsiteY219" fmla="*/ 1560384 h 1744789"/>
                  <a:gd name="connsiteX220" fmla="*/ 2831690 w 2840893"/>
                  <a:gd name="connsiteY220" fmla="*/ 1591836 h 1744789"/>
                  <a:gd name="connsiteX221" fmla="*/ 2829318 w 2840893"/>
                  <a:gd name="connsiteY221" fmla="*/ 1605190 h 1744789"/>
                  <a:gd name="connsiteX222" fmla="*/ 2829142 w 2840893"/>
                  <a:gd name="connsiteY222" fmla="*/ 1627944 h 1744789"/>
                  <a:gd name="connsiteX223" fmla="*/ 2825364 w 2840893"/>
                  <a:gd name="connsiteY223" fmla="*/ 1660977 h 1744789"/>
                  <a:gd name="connsiteX224" fmla="*/ 2825364 w 2840893"/>
                  <a:gd name="connsiteY224" fmla="*/ 1666336 h 1744789"/>
                  <a:gd name="connsiteX225" fmla="*/ 2826330 w 2840893"/>
                  <a:gd name="connsiteY225" fmla="*/ 1680217 h 1744789"/>
                  <a:gd name="connsiteX226" fmla="*/ 2821411 w 2840893"/>
                  <a:gd name="connsiteY226" fmla="*/ 1714831 h 1744789"/>
                  <a:gd name="connsiteX227" fmla="*/ 2821323 w 2840893"/>
                  <a:gd name="connsiteY227" fmla="*/ 1723968 h 1744789"/>
                  <a:gd name="connsiteX228" fmla="*/ 2805685 w 2840893"/>
                  <a:gd name="connsiteY228" fmla="*/ 1737058 h 1744789"/>
                  <a:gd name="connsiteX229" fmla="*/ 2782052 w 2840893"/>
                  <a:gd name="connsiteY229" fmla="*/ 1737146 h 1744789"/>
                  <a:gd name="connsiteX230" fmla="*/ 2774145 w 2840893"/>
                  <a:gd name="connsiteY230" fmla="*/ 1730908 h 1744789"/>
                  <a:gd name="connsiteX231" fmla="*/ 2773794 w 2840893"/>
                  <a:gd name="connsiteY231" fmla="*/ 1711844 h 1744789"/>
                  <a:gd name="connsiteX232" fmla="*/ 2774233 w 2840893"/>
                  <a:gd name="connsiteY232" fmla="*/ 1699017 h 1744789"/>
                  <a:gd name="connsiteX233" fmla="*/ 2777132 w 2840893"/>
                  <a:gd name="connsiteY233" fmla="*/ 1685049 h 1744789"/>
                  <a:gd name="connsiteX234" fmla="*/ 2776957 w 2840893"/>
                  <a:gd name="connsiteY234" fmla="*/ 1668181 h 1744789"/>
                  <a:gd name="connsiteX235" fmla="*/ 2784864 w 2840893"/>
                  <a:gd name="connsiteY235" fmla="*/ 1641298 h 1744789"/>
                  <a:gd name="connsiteX236" fmla="*/ 2785391 w 2840893"/>
                  <a:gd name="connsiteY236" fmla="*/ 1636466 h 1744789"/>
                  <a:gd name="connsiteX237" fmla="*/ 2784249 w 2840893"/>
                  <a:gd name="connsiteY237" fmla="*/ 1607386 h 1744789"/>
                  <a:gd name="connsiteX238" fmla="*/ 2784424 w 2840893"/>
                  <a:gd name="connsiteY238" fmla="*/ 1598513 h 1744789"/>
                  <a:gd name="connsiteX239" fmla="*/ 2786445 w 2840893"/>
                  <a:gd name="connsiteY239" fmla="*/ 1584193 h 1744789"/>
                  <a:gd name="connsiteX240" fmla="*/ 2786884 w 2840893"/>
                  <a:gd name="connsiteY240" fmla="*/ 1578218 h 1744789"/>
                  <a:gd name="connsiteX241" fmla="*/ 2786621 w 2840893"/>
                  <a:gd name="connsiteY241" fmla="*/ 1541056 h 1744789"/>
                  <a:gd name="connsiteX242" fmla="*/ 2789695 w 2840893"/>
                  <a:gd name="connsiteY242" fmla="*/ 1541935 h 1744789"/>
                  <a:gd name="connsiteX243" fmla="*/ 2787236 w 2840893"/>
                  <a:gd name="connsiteY243" fmla="*/ 1540441 h 1744789"/>
                  <a:gd name="connsiteX244" fmla="*/ 2784776 w 2840893"/>
                  <a:gd name="connsiteY244" fmla="*/ 1519269 h 1744789"/>
                  <a:gd name="connsiteX245" fmla="*/ 2787587 w 2840893"/>
                  <a:gd name="connsiteY245" fmla="*/ 1500907 h 1744789"/>
                  <a:gd name="connsiteX246" fmla="*/ 2784776 w 2840893"/>
                  <a:gd name="connsiteY246" fmla="*/ 1481667 h 1744789"/>
                  <a:gd name="connsiteX247" fmla="*/ 2783721 w 2840893"/>
                  <a:gd name="connsiteY247" fmla="*/ 1476923 h 1744789"/>
                  <a:gd name="connsiteX248" fmla="*/ 2788553 w 2840893"/>
                  <a:gd name="connsiteY248" fmla="*/ 1477450 h 1744789"/>
                  <a:gd name="connsiteX249" fmla="*/ 2791980 w 2840893"/>
                  <a:gd name="connsiteY249" fmla="*/ 1476747 h 1744789"/>
                  <a:gd name="connsiteX250" fmla="*/ 2790047 w 2840893"/>
                  <a:gd name="connsiteY250" fmla="*/ 1473936 h 1744789"/>
                  <a:gd name="connsiteX251" fmla="*/ 2784424 w 2840893"/>
                  <a:gd name="connsiteY251" fmla="*/ 1459177 h 1744789"/>
                  <a:gd name="connsiteX252" fmla="*/ 2779241 w 2840893"/>
                  <a:gd name="connsiteY252" fmla="*/ 1407607 h 1744789"/>
                  <a:gd name="connsiteX253" fmla="*/ 2781261 w 2840893"/>
                  <a:gd name="connsiteY253" fmla="*/ 1377736 h 1744789"/>
                  <a:gd name="connsiteX254" fmla="*/ 2776429 w 2840893"/>
                  <a:gd name="connsiteY254" fmla="*/ 1360693 h 1744789"/>
                  <a:gd name="connsiteX255" fmla="*/ 2775288 w 2840893"/>
                  <a:gd name="connsiteY255" fmla="*/ 1357003 h 1744789"/>
                  <a:gd name="connsiteX256" fmla="*/ 2778802 w 2840893"/>
                  <a:gd name="connsiteY256" fmla="*/ 1357881 h 1744789"/>
                  <a:gd name="connsiteX257" fmla="*/ 2783282 w 2840893"/>
                  <a:gd name="connsiteY257" fmla="*/ 1359463 h 1744789"/>
                  <a:gd name="connsiteX258" fmla="*/ 2780998 w 2840893"/>
                  <a:gd name="connsiteY258" fmla="*/ 1354894 h 1744789"/>
                  <a:gd name="connsiteX259" fmla="*/ 2773882 w 2840893"/>
                  <a:gd name="connsiteY259" fmla="*/ 1335479 h 1744789"/>
                  <a:gd name="connsiteX260" fmla="*/ 2767205 w 2840893"/>
                  <a:gd name="connsiteY260" fmla="*/ 1293748 h 1744789"/>
                  <a:gd name="connsiteX261" fmla="*/ 2766239 w 2840893"/>
                  <a:gd name="connsiteY261" fmla="*/ 1291552 h 1744789"/>
                  <a:gd name="connsiteX262" fmla="*/ 2760879 w 2840893"/>
                  <a:gd name="connsiteY262" fmla="*/ 1255268 h 1744789"/>
                  <a:gd name="connsiteX263" fmla="*/ 2757717 w 2840893"/>
                  <a:gd name="connsiteY263" fmla="*/ 1242178 h 1744789"/>
                  <a:gd name="connsiteX264" fmla="*/ 2756750 w 2840893"/>
                  <a:gd name="connsiteY264" fmla="*/ 1234183 h 1744789"/>
                  <a:gd name="connsiteX265" fmla="*/ 2759386 w 2840893"/>
                  <a:gd name="connsiteY265" fmla="*/ 1231372 h 1744789"/>
                  <a:gd name="connsiteX266" fmla="*/ 2760967 w 2840893"/>
                  <a:gd name="connsiteY266" fmla="*/ 1234007 h 1744789"/>
                  <a:gd name="connsiteX267" fmla="*/ 2763603 w 2840893"/>
                  <a:gd name="connsiteY267" fmla="*/ 1239454 h 1744789"/>
                  <a:gd name="connsiteX268" fmla="*/ 2764921 w 2840893"/>
                  <a:gd name="connsiteY268" fmla="*/ 1241563 h 1744789"/>
                  <a:gd name="connsiteX269" fmla="*/ 2766151 w 2840893"/>
                  <a:gd name="connsiteY269" fmla="*/ 1239454 h 1744789"/>
                  <a:gd name="connsiteX270" fmla="*/ 2761934 w 2840893"/>
                  <a:gd name="connsiteY270" fmla="*/ 1228121 h 1744789"/>
                  <a:gd name="connsiteX271" fmla="*/ 2753588 w 2840893"/>
                  <a:gd name="connsiteY271" fmla="*/ 1201765 h 1744789"/>
                  <a:gd name="connsiteX272" fmla="*/ 2752094 w 2840893"/>
                  <a:gd name="connsiteY272" fmla="*/ 1192540 h 1744789"/>
                  <a:gd name="connsiteX273" fmla="*/ 2742342 w 2840893"/>
                  <a:gd name="connsiteY273" fmla="*/ 1166360 h 1744789"/>
                  <a:gd name="connsiteX274" fmla="*/ 2732678 w 2840893"/>
                  <a:gd name="connsiteY274" fmla="*/ 1132273 h 1744789"/>
                  <a:gd name="connsiteX275" fmla="*/ 2723893 w 2840893"/>
                  <a:gd name="connsiteY275" fmla="*/ 1098010 h 1744789"/>
                  <a:gd name="connsiteX276" fmla="*/ 2715898 w 2840893"/>
                  <a:gd name="connsiteY276" fmla="*/ 1067173 h 1744789"/>
                  <a:gd name="connsiteX277" fmla="*/ 2715635 w 2840893"/>
                  <a:gd name="connsiteY277" fmla="*/ 1059618 h 1744789"/>
                  <a:gd name="connsiteX278" fmla="*/ 2714053 w 2840893"/>
                  <a:gd name="connsiteY278" fmla="*/ 1051799 h 1744789"/>
                  <a:gd name="connsiteX279" fmla="*/ 2713175 w 2840893"/>
                  <a:gd name="connsiteY279" fmla="*/ 1050832 h 1744789"/>
                  <a:gd name="connsiteX280" fmla="*/ 2711506 w 2840893"/>
                  <a:gd name="connsiteY280" fmla="*/ 1036688 h 1744789"/>
                  <a:gd name="connsiteX281" fmla="*/ 2701227 w 2840893"/>
                  <a:gd name="connsiteY281" fmla="*/ 1026936 h 1744789"/>
                  <a:gd name="connsiteX282" fmla="*/ 2696043 w 2840893"/>
                  <a:gd name="connsiteY282" fmla="*/ 1003567 h 1744789"/>
                  <a:gd name="connsiteX283" fmla="*/ 2699030 w 2840893"/>
                  <a:gd name="connsiteY283" fmla="*/ 994869 h 1744789"/>
                  <a:gd name="connsiteX284" fmla="*/ 2693759 w 2840893"/>
                  <a:gd name="connsiteY284" fmla="*/ 992761 h 1744789"/>
                  <a:gd name="connsiteX285" fmla="*/ 2695341 w 2840893"/>
                  <a:gd name="connsiteY285" fmla="*/ 1000316 h 1744789"/>
                  <a:gd name="connsiteX286" fmla="*/ 2695341 w 2840893"/>
                  <a:gd name="connsiteY286" fmla="*/ 1002864 h 1744789"/>
                  <a:gd name="connsiteX287" fmla="*/ 2690421 w 2840893"/>
                  <a:gd name="connsiteY287" fmla="*/ 996714 h 1744789"/>
                  <a:gd name="connsiteX288" fmla="*/ 2687522 w 2840893"/>
                  <a:gd name="connsiteY288" fmla="*/ 980198 h 1744789"/>
                  <a:gd name="connsiteX289" fmla="*/ 2677243 w 2840893"/>
                  <a:gd name="connsiteY289" fmla="*/ 964823 h 1744789"/>
                  <a:gd name="connsiteX290" fmla="*/ 2666700 w 2840893"/>
                  <a:gd name="connsiteY290" fmla="*/ 940400 h 1744789"/>
                  <a:gd name="connsiteX291" fmla="*/ 2667227 w 2840893"/>
                  <a:gd name="connsiteY291" fmla="*/ 935480 h 1744789"/>
                  <a:gd name="connsiteX292" fmla="*/ 2670917 w 2840893"/>
                  <a:gd name="connsiteY292" fmla="*/ 937764 h 1744789"/>
                  <a:gd name="connsiteX293" fmla="*/ 2674695 w 2840893"/>
                  <a:gd name="connsiteY293" fmla="*/ 941367 h 1744789"/>
                  <a:gd name="connsiteX294" fmla="*/ 2676452 w 2840893"/>
                  <a:gd name="connsiteY294" fmla="*/ 941806 h 1744789"/>
                  <a:gd name="connsiteX295" fmla="*/ 2677067 w 2840893"/>
                  <a:gd name="connsiteY295" fmla="*/ 939522 h 1744789"/>
                  <a:gd name="connsiteX296" fmla="*/ 2672938 w 2840893"/>
                  <a:gd name="connsiteY296" fmla="*/ 932230 h 1744789"/>
                  <a:gd name="connsiteX297" fmla="*/ 2663450 w 2840893"/>
                  <a:gd name="connsiteY297" fmla="*/ 926871 h 1744789"/>
                  <a:gd name="connsiteX298" fmla="*/ 2658618 w 2840893"/>
                  <a:gd name="connsiteY298" fmla="*/ 918788 h 1744789"/>
                  <a:gd name="connsiteX299" fmla="*/ 2656158 w 2840893"/>
                  <a:gd name="connsiteY299" fmla="*/ 901481 h 1744789"/>
                  <a:gd name="connsiteX300" fmla="*/ 2654928 w 2840893"/>
                  <a:gd name="connsiteY300" fmla="*/ 898230 h 1744789"/>
                  <a:gd name="connsiteX301" fmla="*/ 2641311 w 2840893"/>
                  <a:gd name="connsiteY301" fmla="*/ 878990 h 1744789"/>
                  <a:gd name="connsiteX302" fmla="*/ 2633140 w 2840893"/>
                  <a:gd name="connsiteY302" fmla="*/ 865461 h 1744789"/>
                  <a:gd name="connsiteX303" fmla="*/ 2632437 w 2840893"/>
                  <a:gd name="connsiteY303" fmla="*/ 854567 h 1744789"/>
                  <a:gd name="connsiteX304" fmla="*/ 2630592 w 2840893"/>
                  <a:gd name="connsiteY304" fmla="*/ 850438 h 1744789"/>
                  <a:gd name="connsiteX305" fmla="*/ 2619611 w 2840893"/>
                  <a:gd name="connsiteY305" fmla="*/ 828914 h 1744789"/>
                  <a:gd name="connsiteX306" fmla="*/ 2614691 w 2840893"/>
                  <a:gd name="connsiteY306" fmla="*/ 820480 h 1744789"/>
                  <a:gd name="connsiteX307" fmla="*/ 2600722 w 2840893"/>
                  <a:gd name="connsiteY307" fmla="*/ 796320 h 1744789"/>
                  <a:gd name="connsiteX308" fmla="*/ 2584821 w 2840893"/>
                  <a:gd name="connsiteY308" fmla="*/ 772775 h 1744789"/>
                  <a:gd name="connsiteX309" fmla="*/ 2580076 w 2840893"/>
                  <a:gd name="connsiteY309" fmla="*/ 754502 h 1744789"/>
                  <a:gd name="connsiteX310" fmla="*/ 2578758 w 2840893"/>
                  <a:gd name="connsiteY310" fmla="*/ 751427 h 1744789"/>
                  <a:gd name="connsiteX311" fmla="*/ 2560573 w 2840893"/>
                  <a:gd name="connsiteY311" fmla="*/ 732977 h 1744789"/>
                  <a:gd name="connsiteX312" fmla="*/ 2542036 w 2840893"/>
                  <a:gd name="connsiteY312" fmla="*/ 697748 h 1744789"/>
                  <a:gd name="connsiteX313" fmla="*/ 2531317 w 2840893"/>
                  <a:gd name="connsiteY313" fmla="*/ 682549 h 1744789"/>
                  <a:gd name="connsiteX314" fmla="*/ 2521917 w 2840893"/>
                  <a:gd name="connsiteY314" fmla="*/ 668141 h 1744789"/>
                  <a:gd name="connsiteX315" fmla="*/ 2512956 w 2840893"/>
                  <a:gd name="connsiteY315" fmla="*/ 658917 h 1744789"/>
                  <a:gd name="connsiteX316" fmla="*/ 2509618 w 2840893"/>
                  <a:gd name="connsiteY316" fmla="*/ 653909 h 1744789"/>
                  <a:gd name="connsiteX317" fmla="*/ 2501799 w 2840893"/>
                  <a:gd name="connsiteY317" fmla="*/ 639940 h 1744789"/>
                  <a:gd name="connsiteX318" fmla="*/ 2486249 w 2840893"/>
                  <a:gd name="connsiteY318" fmla="*/ 621403 h 1744789"/>
                  <a:gd name="connsiteX319" fmla="*/ 2486776 w 2840893"/>
                  <a:gd name="connsiteY319" fmla="*/ 612266 h 1744789"/>
                  <a:gd name="connsiteX320" fmla="*/ 2486073 w 2840893"/>
                  <a:gd name="connsiteY320" fmla="*/ 607171 h 1744789"/>
                  <a:gd name="connsiteX321" fmla="*/ 2464812 w 2840893"/>
                  <a:gd name="connsiteY321" fmla="*/ 592236 h 1744789"/>
                  <a:gd name="connsiteX322" fmla="*/ 2441531 w 2840893"/>
                  <a:gd name="connsiteY322" fmla="*/ 563947 h 1744789"/>
                  <a:gd name="connsiteX323" fmla="*/ 2438895 w 2840893"/>
                  <a:gd name="connsiteY323" fmla="*/ 561135 h 1744789"/>
                  <a:gd name="connsiteX324" fmla="*/ 2439423 w 2840893"/>
                  <a:gd name="connsiteY324" fmla="*/ 554986 h 1744789"/>
                  <a:gd name="connsiteX325" fmla="*/ 2443112 w 2840893"/>
                  <a:gd name="connsiteY325" fmla="*/ 557621 h 1744789"/>
                  <a:gd name="connsiteX326" fmla="*/ 2445924 w 2840893"/>
                  <a:gd name="connsiteY326" fmla="*/ 559027 h 1744789"/>
                  <a:gd name="connsiteX327" fmla="*/ 2446099 w 2840893"/>
                  <a:gd name="connsiteY327" fmla="*/ 555601 h 1744789"/>
                  <a:gd name="connsiteX328" fmla="*/ 2432921 w 2840893"/>
                  <a:gd name="connsiteY328" fmla="*/ 549539 h 1744789"/>
                  <a:gd name="connsiteX329" fmla="*/ 2425366 w 2840893"/>
                  <a:gd name="connsiteY329" fmla="*/ 544004 h 1744789"/>
                  <a:gd name="connsiteX330" fmla="*/ 2407268 w 2840893"/>
                  <a:gd name="connsiteY330" fmla="*/ 521425 h 1744789"/>
                  <a:gd name="connsiteX331" fmla="*/ 2396638 w 2840893"/>
                  <a:gd name="connsiteY331" fmla="*/ 510532 h 1744789"/>
                  <a:gd name="connsiteX332" fmla="*/ 2389434 w 2840893"/>
                  <a:gd name="connsiteY332" fmla="*/ 501834 h 1744789"/>
                  <a:gd name="connsiteX333" fmla="*/ 2380121 w 2840893"/>
                  <a:gd name="connsiteY333" fmla="*/ 489974 h 1744789"/>
                  <a:gd name="connsiteX334" fmla="*/ 2373796 w 2840893"/>
                  <a:gd name="connsiteY334" fmla="*/ 483824 h 1744789"/>
                  <a:gd name="connsiteX335" fmla="*/ 2353853 w 2840893"/>
                  <a:gd name="connsiteY335" fmla="*/ 465726 h 1744789"/>
                  <a:gd name="connsiteX336" fmla="*/ 2353238 w 2840893"/>
                  <a:gd name="connsiteY336" fmla="*/ 457995 h 1744789"/>
                  <a:gd name="connsiteX337" fmla="*/ 2349548 w 2840893"/>
                  <a:gd name="connsiteY337" fmla="*/ 452548 h 1744789"/>
                  <a:gd name="connsiteX338" fmla="*/ 2335052 w 2840893"/>
                  <a:gd name="connsiteY338" fmla="*/ 444993 h 1744789"/>
                  <a:gd name="connsiteX339" fmla="*/ 2326179 w 2840893"/>
                  <a:gd name="connsiteY339" fmla="*/ 435856 h 1744789"/>
                  <a:gd name="connsiteX340" fmla="*/ 2301580 w 2840893"/>
                  <a:gd name="connsiteY340" fmla="*/ 416265 h 1744789"/>
                  <a:gd name="connsiteX341" fmla="*/ 2298769 w 2840893"/>
                  <a:gd name="connsiteY341" fmla="*/ 410905 h 1744789"/>
                  <a:gd name="connsiteX342" fmla="*/ 2297890 w 2840893"/>
                  <a:gd name="connsiteY342" fmla="*/ 408094 h 1744789"/>
                  <a:gd name="connsiteX343" fmla="*/ 2300350 w 2840893"/>
                  <a:gd name="connsiteY343" fmla="*/ 407831 h 1744789"/>
                  <a:gd name="connsiteX344" fmla="*/ 2304567 w 2840893"/>
                  <a:gd name="connsiteY344" fmla="*/ 410290 h 1744789"/>
                  <a:gd name="connsiteX345" fmla="*/ 2309487 w 2840893"/>
                  <a:gd name="connsiteY345" fmla="*/ 409675 h 1744789"/>
                  <a:gd name="connsiteX346" fmla="*/ 2306851 w 2840893"/>
                  <a:gd name="connsiteY346" fmla="*/ 406074 h 1744789"/>
                  <a:gd name="connsiteX347" fmla="*/ 2293849 w 2840893"/>
                  <a:gd name="connsiteY347" fmla="*/ 402735 h 1744789"/>
                  <a:gd name="connsiteX348" fmla="*/ 2283218 w 2840893"/>
                  <a:gd name="connsiteY348" fmla="*/ 396234 h 1744789"/>
                  <a:gd name="connsiteX349" fmla="*/ 2263539 w 2840893"/>
                  <a:gd name="connsiteY349" fmla="*/ 378575 h 1744789"/>
                  <a:gd name="connsiteX350" fmla="*/ 2250010 w 2840893"/>
                  <a:gd name="connsiteY350" fmla="*/ 367242 h 1744789"/>
                  <a:gd name="connsiteX351" fmla="*/ 2237798 w 2840893"/>
                  <a:gd name="connsiteY351" fmla="*/ 352834 h 1744789"/>
                  <a:gd name="connsiteX352" fmla="*/ 2233845 w 2840893"/>
                  <a:gd name="connsiteY352" fmla="*/ 350199 h 1744789"/>
                  <a:gd name="connsiteX353" fmla="*/ 2210739 w 2840893"/>
                  <a:gd name="connsiteY353" fmla="*/ 336230 h 1744789"/>
                  <a:gd name="connsiteX354" fmla="*/ 2202569 w 2840893"/>
                  <a:gd name="connsiteY354" fmla="*/ 330607 h 1744789"/>
                  <a:gd name="connsiteX355" fmla="*/ 2198264 w 2840893"/>
                  <a:gd name="connsiteY355" fmla="*/ 328674 h 1744789"/>
                  <a:gd name="connsiteX356" fmla="*/ 2169184 w 2840893"/>
                  <a:gd name="connsiteY356" fmla="*/ 307414 h 1744789"/>
                  <a:gd name="connsiteX357" fmla="*/ 2160311 w 2840893"/>
                  <a:gd name="connsiteY357" fmla="*/ 292742 h 1744789"/>
                  <a:gd name="connsiteX358" fmla="*/ 2156445 w 2840893"/>
                  <a:gd name="connsiteY358" fmla="*/ 290194 h 1744789"/>
                  <a:gd name="connsiteX359" fmla="*/ 2147309 w 2840893"/>
                  <a:gd name="connsiteY359" fmla="*/ 291073 h 1744789"/>
                  <a:gd name="connsiteX360" fmla="*/ 2102943 w 2840893"/>
                  <a:gd name="connsiteY360" fmla="*/ 262169 h 1744789"/>
                  <a:gd name="connsiteX361" fmla="*/ 2097847 w 2840893"/>
                  <a:gd name="connsiteY361" fmla="*/ 256722 h 1744789"/>
                  <a:gd name="connsiteX362" fmla="*/ 2105315 w 2840893"/>
                  <a:gd name="connsiteY362" fmla="*/ 255668 h 1744789"/>
                  <a:gd name="connsiteX363" fmla="*/ 2107950 w 2840893"/>
                  <a:gd name="connsiteY363" fmla="*/ 255580 h 1744789"/>
                  <a:gd name="connsiteX364" fmla="*/ 2110322 w 2840893"/>
                  <a:gd name="connsiteY364" fmla="*/ 253911 h 1744789"/>
                  <a:gd name="connsiteX365" fmla="*/ 2108126 w 2840893"/>
                  <a:gd name="connsiteY365" fmla="*/ 253120 h 1744789"/>
                  <a:gd name="connsiteX366" fmla="*/ 2090467 w 2840893"/>
                  <a:gd name="connsiteY366" fmla="*/ 252944 h 1744789"/>
                  <a:gd name="connsiteX367" fmla="*/ 2086338 w 2840893"/>
                  <a:gd name="connsiteY367" fmla="*/ 250836 h 1744789"/>
                  <a:gd name="connsiteX368" fmla="*/ 2077026 w 2840893"/>
                  <a:gd name="connsiteY368" fmla="*/ 241611 h 1744789"/>
                  <a:gd name="connsiteX369" fmla="*/ 2062793 w 2840893"/>
                  <a:gd name="connsiteY369" fmla="*/ 234407 h 1744789"/>
                  <a:gd name="connsiteX370" fmla="*/ 2051899 w 2840893"/>
                  <a:gd name="connsiteY370" fmla="*/ 229487 h 1744789"/>
                  <a:gd name="connsiteX371" fmla="*/ 2004283 w 2840893"/>
                  <a:gd name="connsiteY371" fmla="*/ 205152 h 1744789"/>
                  <a:gd name="connsiteX372" fmla="*/ 1984076 w 2840893"/>
                  <a:gd name="connsiteY372" fmla="*/ 190656 h 1744789"/>
                  <a:gd name="connsiteX373" fmla="*/ 1985745 w 2840893"/>
                  <a:gd name="connsiteY373" fmla="*/ 187581 h 1744789"/>
                  <a:gd name="connsiteX374" fmla="*/ 1985131 w 2840893"/>
                  <a:gd name="connsiteY374" fmla="*/ 184946 h 1744789"/>
                  <a:gd name="connsiteX375" fmla="*/ 1966242 w 2840893"/>
                  <a:gd name="connsiteY375" fmla="*/ 184770 h 1744789"/>
                  <a:gd name="connsiteX376" fmla="*/ 1961586 w 2840893"/>
                  <a:gd name="connsiteY376" fmla="*/ 183803 h 1744789"/>
                  <a:gd name="connsiteX377" fmla="*/ 1964397 w 2840893"/>
                  <a:gd name="connsiteY377" fmla="*/ 179674 h 1744789"/>
                  <a:gd name="connsiteX378" fmla="*/ 1966594 w 2840893"/>
                  <a:gd name="connsiteY378" fmla="*/ 175809 h 1744789"/>
                  <a:gd name="connsiteX379" fmla="*/ 1962289 w 2840893"/>
                  <a:gd name="connsiteY379" fmla="*/ 175018 h 1744789"/>
                  <a:gd name="connsiteX380" fmla="*/ 1944015 w 2840893"/>
                  <a:gd name="connsiteY380" fmla="*/ 172207 h 1744789"/>
                  <a:gd name="connsiteX381" fmla="*/ 1918450 w 2840893"/>
                  <a:gd name="connsiteY381" fmla="*/ 161313 h 1744789"/>
                  <a:gd name="connsiteX382" fmla="*/ 1882517 w 2840893"/>
                  <a:gd name="connsiteY382" fmla="*/ 146905 h 1744789"/>
                  <a:gd name="connsiteX383" fmla="*/ 1869954 w 2840893"/>
                  <a:gd name="connsiteY383" fmla="*/ 145411 h 1744789"/>
                  <a:gd name="connsiteX384" fmla="*/ 1864771 w 2840893"/>
                  <a:gd name="connsiteY384" fmla="*/ 142073 h 1744789"/>
                  <a:gd name="connsiteX385" fmla="*/ 1869603 w 2840893"/>
                  <a:gd name="connsiteY385" fmla="*/ 140316 h 1744789"/>
                  <a:gd name="connsiteX386" fmla="*/ 1871799 w 2840893"/>
                  <a:gd name="connsiteY386" fmla="*/ 139349 h 1744789"/>
                  <a:gd name="connsiteX387" fmla="*/ 1870569 w 2840893"/>
                  <a:gd name="connsiteY387" fmla="*/ 137768 h 1744789"/>
                  <a:gd name="connsiteX388" fmla="*/ 1855195 w 2840893"/>
                  <a:gd name="connsiteY388" fmla="*/ 136538 h 1744789"/>
                  <a:gd name="connsiteX389" fmla="*/ 1836131 w 2840893"/>
                  <a:gd name="connsiteY389" fmla="*/ 131267 h 1744789"/>
                  <a:gd name="connsiteX390" fmla="*/ 1824797 w 2840893"/>
                  <a:gd name="connsiteY390" fmla="*/ 123448 h 1744789"/>
                  <a:gd name="connsiteX391" fmla="*/ 1820493 w 2840893"/>
                  <a:gd name="connsiteY391" fmla="*/ 122042 h 1744789"/>
                  <a:gd name="connsiteX392" fmla="*/ 1789480 w 2840893"/>
                  <a:gd name="connsiteY392" fmla="*/ 114399 h 1744789"/>
                  <a:gd name="connsiteX393" fmla="*/ 1777269 w 2840893"/>
                  <a:gd name="connsiteY393" fmla="*/ 112290 h 1744789"/>
                  <a:gd name="connsiteX394" fmla="*/ 1772788 w 2840893"/>
                  <a:gd name="connsiteY394" fmla="*/ 110533 h 1744789"/>
                  <a:gd name="connsiteX395" fmla="*/ 1776654 w 2840893"/>
                  <a:gd name="connsiteY395" fmla="*/ 108688 h 1744789"/>
                  <a:gd name="connsiteX396" fmla="*/ 1779641 w 2840893"/>
                  <a:gd name="connsiteY396" fmla="*/ 106316 h 1744789"/>
                  <a:gd name="connsiteX397" fmla="*/ 1782013 w 2840893"/>
                  <a:gd name="connsiteY397" fmla="*/ 104032 h 1744789"/>
                  <a:gd name="connsiteX398" fmla="*/ 1777356 w 2840893"/>
                  <a:gd name="connsiteY398" fmla="*/ 102802 h 1744789"/>
                  <a:gd name="connsiteX399" fmla="*/ 1775160 w 2840893"/>
                  <a:gd name="connsiteY399" fmla="*/ 103681 h 1744789"/>
                  <a:gd name="connsiteX400" fmla="*/ 1745026 w 2840893"/>
                  <a:gd name="connsiteY400" fmla="*/ 98322 h 1744789"/>
                  <a:gd name="connsiteX401" fmla="*/ 1737559 w 2840893"/>
                  <a:gd name="connsiteY401" fmla="*/ 97267 h 1744789"/>
                  <a:gd name="connsiteX402" fmla="*/ 1718231 w 2840893"/>
                  <a:gd name="connsiteY402" fmla="*/ 95423 h 1744789"/>
                  <a:gd name="connsiteX403" fmla="*/ 1698552 w 2840893"/>
                  <a:gd name="connsiteY403" fmla="*/ 86286 h 1744789"/>
                  <a:gd name="connsiteX404" fmla="*/ 1695125 w 2840893"/>
                  <a:gd name="connsiteY404" fmla="*/ 85407 h 1744789"/>
                  <a:gd name="connsiteX405" fmla="*/ 1652428 w 2840893"/>
                  <a:gd name="connsiteY405" fmla="*/ 82596 h 1744789"/>
                  <a:gd name="connsiteX406" fmla="*/ 1649266 w 2840893"/>
                  <a:gd name="connsiteY406" fmla="*/ 81278 h 1744789"/>
                  <a:gd name="connsiteX407" fmla="*/ 1653658 w 2840893"/>
                  <a:gd name="connsiteY407" fmla="*/ 79345 h 1744789"/>
                  <a:gd name="connsiteX408" fmla="*/ 1654185 w 2840893"/>
                  <a:gd name="connsiteY408" fmla="*/ 75919 h 1744789"/>
                  <a:gd name="connsiteX409" fmla="*/ 1651374 w 2840893"/>
                  <a:gd name="connsiteY409" fmla="*/ 76622 h 1744789"/>
                  <a:gd name="connsiteX410" fmla="*/ 1618517 w 2840893"/>
                  <a:gd name="connsiteY410" fmla="*/ 77325 h 1744789"/>
                  <a:gd name="connsiteX411" fmla="*/ 1610171 w 2840893"/>
                  <a:gd name="connsiteY411" fmla="*/ 73371 h 1744789"/>
                  <a:gd name="connsiteX412" fmla="*/ 1601385 w 2840893"/>
                  <a:gd name="connsiteY412" fmla="*/ 71087 h 1744789"/>
                  <a:gd name="connsiteX413" fmla="*/ 1574326 w 2840893"/>
                  <a:gd name="connsiteY413" fmla="*/ 69154 h 1744789"/>
                  <a:gd name="connsiteX414" fmla="*/ 1557898 w 2840893"/>
                  <a:gd name="connsiteY414" fmla="*/ 64498 h 1744789"/>
                  <a:gd name="connsiteX415" fmla="*/ 1551045 w 2840893"/>
                  <a:gd name="connsiteY415" fmla="*/ 66782 h 1744789"/>
                  <a:gd name="connsiteX416" fmla="*/ 1547355 w 2840893"/>
                  <a:gd name="connsiteY416" fmla="*/ 68803 h 1744789"/>
                  <a:gd name="connsiteX417" fmla="*/ 1548234 w 2840893"/>
                  <a:gd name="connsiteY417" fmla="*/ 64322 h 1744789"/>
                  <a:gd name="connsiteX418" fmla="*/ 1548849 w 2840893"/>
                  <a:gd name="connsiteY418" fmla="*/ 59842 h 1744789"/>
                  <a:gd name="connsiteX419" fmla="*/ 1544456 w 2840893"/>
                  <a:gd name="connsiteY419" fmla="*/ 60369 h 1744789"/>
                  <a:gd name="connsiteX420" fmla="*/ 1525655 w 2840893"/>
                  <a:gd name="connsiteY420" fmla="*/ 62917 h 1744789"/>
                  <a:gd name="connsiteX421" fmla="*/ 1518276 w 2840893"/>
                  <a:gd name="connsiteY421" fmla="*/ 61862 h 1744789"/>
                  <a:gd name="connsiteX422" fmla="*/ 1481114 w 2840893"/>
                  <a:gd name="connsiteY422" fmla="*/ 61599 h 1744789"/>
                  <a:gd name="connsiteX423" fmla="*/ 1456602 w 2840893"/>
                  <a:gd name="connsiteY423" fmla="*/ 57382 h 1744789"/>
                  <a:gd name="connsiteX424" fmla="*/ 1442546 w 2840893"/>
                  <a:gd name="connsiteY424" fmla="*/ 59578 h 1744789"/>
                  <a:gd name="connsiteX425" fmla="*/ 1437275 w 2840893"/>
                  <a:gd name="connsiteY425" fmla="*/ 60984 h 1744789"/>
                  <a:gd name="connsiteX426" fmla="*/ 1437977 w 2840893"/>
                  <a:gd name="connsiteY426" fmla="*/ 56503 h 1744789"/>
                  <a:gd name="connsiteX427" fmla="*/ 1439295 w 2840893"/>
                  <a:gd name="connsiteY427" fmla="*/ 51847 h 1744789"/>
                  <a:gd name="connsiteX428" fmla="*/ 1438856 w 2840893"/>
                  <a:gd name="connsiteY428" fmla="*/ 49475 h 1744789"/>
                  <a:gd name="connsiteX429" fmla="*/ 1436747 w 2840893"/>
                  <a:gd name="connsiteY429" fmla="*/ 50969 h 1744789"/>
                  <a:gd name="connsiteX430" fmla="*/ 1415662 w 2840893"/>
                  <a:gd name="connsiteY430" fmla="*/ 59490 h 1744789"/>
                  <a:gd name="connsiteX431" fmla="*/ 1395280 w 2840893"/>
                  <a:gd name="connsiteY431" fmla="*/ 54395 h 1744789"/>
                  <a:gd name="connsiteX432" fmla="*/ 1381927 w 2840893"/>
                  <a:gd name="connsiteY432" fmla="*/ 55537 h 1744789"/>
                  <a:gd name="connsiteX433" fmla="*/ 1362423 w 2840893"/>
                  <a:gd name="connsiteY433" fmla="*/ 59227 h 1744789"/>
                  <a:gd name="connsiteX434" fmla="*/ 1322625 w 2840893"/>
                  <a:gd name="connsiteY434" fmla="*/ 59315 h 1744789"/>
                  <a:gd name="connsiteX435" fmla="*/ 1313928 w 2840893"/>
                  <a:gd name="connsiteY435" fmla="*/ 60281 h 1744789"/>
                  <a:gd name="connsiteX436" fmla="*/ 1297675 w 2840893"/>
                  <a:gd name="connsiteY436" fmla="*/ 58173 h 1744789"/>
                  <a:gd name="connsiteX437" fmla="*/ 1290734 w 2840893"/>
                  <a:gd name="connsiteY437" fmla="*/ 57118 h 1744789"/>
                  <a:gd name="connsiteX438" fmla="*/ 1293721 w 2840893"/>
                  <a:gd name="connsiteY438" fmla="*/ 61775 h 1744789"/>
                  <a:gd name="connsiteX439" fmla="*/ 1294776 w 2840893"/>
                  <a:gd name="connsiteY439" fmla="*/ 63620 h 1744789"/>
                  <a:gd name="connsiteX440" fmla="*/ 1291262 w 2840893"/>
                  <a:gd name="connsiteY440" fmla="*/ 64410 h 1744789"/>
                  <a:gd name="connsiteX441" fmla="*/ 1265169 w 2840893"/>
                  <a:gd name="connsiteY441" fmla="*/ 67046 h 1744789"/>
                  <a:gd name="connsiteX442" fmla="*/ 1235035 w 2840893"/>
                  <a:gd name="connsiteY442" fmla="*/ 66079 h 1744789"/>
                  <a:gd name="connsiteX443" fmla="*/ 1232312 w 2840893"/>
                  <a:gd name="connsiteY443" fmla="*/ 65816 h 1744789"/>
                  <a:gd name="connsiteX444" fmla="*/ 1216937 w 2840893"/>
                  <a:gd name="connsiteY444" fmla="*/ 75041 h 1744789"/>
                  <a:gd name="connsiteX445" fmla="*/ 1189088 w 2840893"/>
                  <a:gd name="connsiteY445" fmla="*/ 72668 h 1744789"/>
                  <a:gd name="connsiteX446" fmla="*/ 1186628 w 2840893"/>
                  <a:gd name="connsiteY446" fmla="*/ 75041 h 1744789"/>
                  <a:gd name="connsiteX447" fmla="*/ 1183465 w 2840893"/>
                  <a:gd name="connsiteY447" fmla="*/ 80312 h 1744789"/>
                  <a:gd name="connsiteX448" fmla="*/ 1155264 w 2840893"/>
                  <a:gd name="connsiteY448" fmla="*/ 85056 h 1744789"/>
                  <a:gd name="connsiteX449" fmla="*/ 1150783 w 2840893"/>
                  <a:gd name="connsiteY449" fmla="*/ 84089 h 1744789"/>
                  <a:gd name="connsiteX450" fmla="*/ 1141295 w 2840893"/>
                  <a:gd name="connsiteY450" fmla="*/ 83826 h 1744789"/>
                  <a:gd name="connsiteX451" fmla="*/ 1110634 w 2840893"/>
                  <a:gd name="connsiteY451" fmla="*/ 95598 h 1744789"/>
                  <a:gd name="connsiteX452" fmla="*/ 1106944 w 2840893"/>
                  <a:gd name="connsiteY452" fmla="*/ 95950 h 1744789"/>
                  <a:gd name="connsiteX453" fmla="*/ 1085947 w 2840893"/>
                  <a:gd name="connsiteY453" fmla="*/ 100430 h 1744789"/>
                  <a:gd name="connsiteX454" fmla="*/ 1070046 w 2840893"/>
                  <a:gd name="connsiteY454" fmla="*/ 101397 h 1744789"/>
                  <a:gd name="connsiteX455" fmla="*/ 1062051 w 2840893"/>
                  <a:gd name="connsiteY455" fmla="*/ 98937 h 1744789"/>
                  <a:gd name="connsiteX456" fmla="*/ 1056955 w 2840893"/>
                  <a:gd name="connsiteY456" fmla="*/ 102275 h 1744789"/>
                  <a:gd name="connsiteX457" fmla="*/ 1060645 w 2840893"/>
                  <a:gd name="connsiteY457" fmla="*/ 104032 h 1744789"/>
                  <a:gd name="connsiteX458" fmla="*/ 1064423 w 2840893"/>
                  <a:gd name="connsiteY458" fmla="*/ 106316 h 1744789"/>
                  <a:gd name="connsiteX459" fmla="*/ 1061348 w 2840893"/>
                  <a:gd name="connsiteY459" fmla="*/ 109216 h 1744789"/>
                  <a:gd name="connsiteX460" fmla="*/ 1027700 w 2840893"/>
                  <a:gd name="connsiteY460" fmla="*/ 119758 h 1744789"/>
                  <a:gd name="connsiteX461" fmla="*/ 1022517 w 2840893"/>
                  <a:gd name="connsiteY461" fmla="*/ 119758 h 1744789"/>
                  <a:gd name="connsiteX462" fmla="*/ 1014346 w 2840893"/>
                  <a:gd name="connsiteY462" fmla="*/ 123448 h 1744789"/>
                  <a:gd name="connsiteX463" fmla="*/ 1009954 w 2840893"/>
                  <a:gd name="connsiteY463" fmla="*/ 127577 h 1744789"/>
                  <a:gd name="connsiteX464" fmla="*/ 972089 w 2840893"/>
                  <a:gd name="connsiteY464" fmla="*/ 133815 h 1744789"/>
                  <a:gd name="connsiteX465" fmla="*/ 968399 w 2840893"/>
                  <a:gd name="connsiteY465" fmla="*/ 135923 h 1744789"/>
                  <a:gd name="connsiteX466" fmla="*/ 970771 w 2840893"/>
                  <a:gd name="connsiteY466" fmla="*/ 138207 h 1744789"/>
                  <a:gd name="connsiteX467" fmla="*/ 970419 w 2840893"/>
                  <a:gd name="connsiteY467" fmla="*/ 140755 h 1744789"/>
                  <a:gd name="connsiteX468" fmla="*/ 941955 w 2840893"/>
                  <a:gd name="connsiteY468" fmla="*/ 151034 h 1744789"/>
                  <a:gd name="connsiteX469" fmla="*/ 914105 w 2840893"/>
                  <a:gd name="connsiteY469" fmla="*/ 163158 h 1744789"/>
                  <a:gd name="connsiteX470" fmla="*/ 887398 w 2840893"/>
                  <a:gd name="connsiteY470" fmla="*/ 174755 h 1744789"/>
                  <a:gd name="connsiteX471" fmla="*/ 880984 w 2840893"/>
                  <a:gd name="connsiteY471" fmla="*/ 174930 h 1744789"/>
                  <a:gd name="connsiteX472" fmla="*/ 878085 w 2840893"/>
                  <a:gd name="connsiteY472" fmla="*/ 178708 h 1744789"/>
                  <a:gd name="connsiteX473" fmla="*/ 873868 w 2840893"/>
                  <a:gd name="connsiteY473" fmla="*/ 182398 h 1744789"/>
                  <a:gd name="connsiteX474" fmla="*/ 855946 w 2840893"/>
                  <a:gd name="connsiteY474" fmla="*/ 187933 h 1744789"/>
                  <a:gd name="connsiteX475" fmla="*/ 828448 w 2840893"/>
                  <a:gd name="connsiteY475" fmla="*/ 203834 h 1744789"/>
                  <a:gd name="connsiteX476" fmla="*/ 815445 w 2840893"/>
                  <a:gd name="connsiteY476" fmla="*/ 210335 h 1744789"/>
                  <a:gd name="connsiteX477" fmla="*/ 783555 w 2840893"/>
                  <a:gd name="connsiteY477" fmla="*/ 228609 h 1744789"/>
                  <a:gd name="connsiteX478" fmla="*/ 772221 w 2840893"/>
                  <a:gd name="connsiteY478" fmla="*/ 232738 h 1744789"/>
                  <a:gd name="connsiteX479" fmla="*/ 762206 w 2840893"/>
                  <a:gd name="connsiteY479" fmla="*/ 240030 h 1744789"/>
                  <a:gd name="connsiteX480" fmla="*/ 742000 w 2840893"/>
                  <a:gd name="connsiteY480" fmla="*/ 248464 h 1744789"/>
                  <a:gd name="connsiteX481" fmla="*/ 735499 w 2840893"/>
                  <a:gd name="connsiteY481" fmla="*/ 248552 h 1744789"/>
                  <a:gd name="connsiteX482" fmla="*/ 731721 w 2840893"/>
                  <a:gd name="connsiteY482" fmla="*/ 251978 h 1744789"/>
                  <a:gd name="connsiteX483" fmla="*/ 735586 w 2840893"/>
                  <a:gd name="connsiteY483" fmla="*/ 253559 h 1744789"/>
                  <a:gd name="connsiteX484" fmla="*/ 741648 w 2840893"/>
                  <a:gd name="connsiteY484" fmla="*/ 254701 h 1744789"/>
                  <a:gd name="connsiteX485" fmla="*/ 737343 w 2840893"/>
                  <a:gd name="connsiteY485" fmla="*/ 259270 h 1744789"/>
                  <a:gd name="connsiteX486" fmla="*/ 718455 w 2840893"/>
                  <a:gd name="connsiteY486" fmla="*/ 270515 h 1744789"/>
                  <a:gd name="connsiteX487" fmla="*/ 693768 w 2840893"/>
                  <a:gd name="connsiteY487" fmla="*/ 287032 h 1744789"/>
                  <a:gd name="connsiteX488" fmla="*/ 684280 w 2840893"/>
                  <a:gd name="connsiteY488" fmla="*/ 287910 h 1744789"/>
                  <a:gd name="connsiteX489" fmla="*/ 678921 w 2840893"/>
                  <a:gd name="connsiteY489" fmla="*/ 292039 h 1744789"/>
                  <a:gd name="connsiteX490" fmla="*/ 672859 w 2840893"/>
                  <a:gd name="connsiteY490" fmla="*/ 302582 h 1744789"/>
                  <a:gd name="connsiteX491" fmla="*/ 644570 w 2840893"/>
                  <a:gd name="connsiteY491" fmla="*/ 316638 h 1744789"/>
                  <a:gd name="connsiteX492" fmla="*/ 639123 w 2840893"/>
                  <a:gd name="connsiteY492" fmla="*/ 319186 h 1744789"/>
                  <a:gd name="connsiteX493" fmla="*/ 637014 w 2840893"/>
                  <a:gd name="connsiteY493" fmla="*/ 320416 h 1744789"/>
                  <a:gd name="connsiteX494" fmla="*/ 640177 w 2840893"/>
                  <a:gd name="connsiteY494" fmla="*/ 321822 h 1744789"/>
                  <a:gd name="connsiteX495" fmla="*/ 644746 w 2840893"/>
                  <a:gd name="connsiteY495" fmla="*/ 323227 h 1744789"/>
                  <a:gd name="connsiteX496" fmla="*/ 642901 w 2840893"/>
                  <a:gd name="connsiteY496" fmla="*/ 324984 h 1744789"/>
                  <a:gd name="connsiteX497" fmla="*/ 620410 w 2840893"/>
                  <a:gd name="connsiteY497" fmla="*/ 340359 h 1744789"/>
                  <a:gd name="connsiteX498" fmla="*/ 609428 w 2840893"/>
                  <a:gd name="connsiteY498" fmla="*/ 345894 h 1744789"/>
                  <a:gd name="connsiteX499" fmla="*/ 602136 w 2840893"/>
                  <a:gd name="connsiteY499" fmla="*/ 352746 h 1744789"/>
                  <a:gd name="connsiteX500" fmla="*/ 586498 w 2840893"/>
                  <a:gd name="connsiteY500" fmla="*/ 368296 h 1744789"/>
                  <a:gd name="connsiteX501" fmla="*/ 569103 w 2840893"/>
                  <a:gd name="connsiteY501" fmla="*/ 380069 h 1744789"/>
                  <a:gd name="connsiteX502" fmla="*/ 556101 w 2840893"/>
                  <a:gd name="connsiteY502" fmla="*/ 394301 h 1744789"/>
                  <a:gd name="connsiteX503" fmla="*/ 545295 w 2840893"/>
                  <a:gd name="connsiteY503" fmla="*/ 400451 h 1744789"/>
                  <a:gd name="connsiteX504" fmla="*/ 537564 w 2840893"/>
                  <a:gd name="connsiteY504" fmla="*/ 400627 h 1744789"/>
                  <a:gd name="connsiteX505" fmla="*/ 532117 w 2840893"/>
                  <a:gd name="connsiteY505" fmla="*/ 406513 h 1744789"/>
                  <a:gd name="connsiteX506" fmla="*/ 538179 w 2840893"/>
                  <a:gd name="connsiteY506" fmla="*/ 406161 h 1744789"/>
                  <a:gd name="connsiteX507" fmla="*/ 542660 w 2840893"/>
                  <a:gd name="connsiteY507" fmla="*/ 406952 h 1744789"/>
                  <a:gd name="connsiteX508" fmla="*/ 540727 w 2840893"/>
                  <a:gd name="connsiteY508" fmla="*/ 411345 h 1744789"/>
                  <a:gd name="connsiteX509" fmla="*/ 522190 w 2840893"/>
                  <a:gd name="connsiteY509" fmla="*/ 426543 h 1744789"/>
                  <a:gd name="connsiteX510" fmla="*/ 505673 w 2840893"/>
                  <a:gd name="connsiteY510" fmla="*/ 443411 h 1744789"/>
                  <a:gd name="connsiteX511" fmla="*/ 495921 w 2840893"/>
                  <a:gd name="connsiteY511" fmla="*/ 449913 h 1744789"/>
                  <a:gd name="connsiteX512" fmla="*/ 487751 w 2840893"/>
                  <a:gd name="connsiteY512" fmla="*/ 456238 h 1744789"/>
                  <a:gd name="connsiteX513" fmla="*/ 483446 w 2840893"/>
                  <a:gd name="connsiteY513" fmla="*/ 466341 h 1744789"/>
                  <a:gd name="connsiteX514" fmla="*/ 454279 w 2840893"/>
                  <a:gd name="connsiteY514" fmla="*/ 487778 h 1744789"/>
                  <a:gd name="connsiteX515" fmla="*/ 451379 w 2840893"/>
                  <a:gd name="connsiteY515" fmla="*/ 491379 h 1744789"/>
                  <a:gd name="connsiteX516" fmla="*/ 455860 w 2840893"/>
                  <a:gd name="connsiteY516" fmla="*/ 491292 h 1744789"/>
                  <a:gd name="connsiteX517" fmla="*/ 458671 w 2840893"/>
                  <a:gd name="connsiteY517" fmla="*/ 490765 h 1744789"/>
                  <a:gd name="connsiteX518" fmla="*/ 458056 w 2840893"/>
                  <a:gd name="connsiteY518" fmla="*/ 494191 h 1744789"/>
                  <a:gd name="connsiteX519" fmla="*/ 426429 w 2840893"/>
                  <a:gd name="connsiteY519" fmla="*/ 521777 h 1744789"/>
                  <a:gd name="connsiteX520" fmla="*/ 414657 w 2840893"/>
                  <a:gd name="connsiteY520" fmla="*/ 539875 h 1744789"/>
                  <a:gd name="connsiteX521" fmla="*/ 409385 w 2840893"/>
                  <a:gd name="connsiteY521" fmla="*/ 544970 h 1744789"/>
                  <a:gd name="connsiteX522" fmla="*/ 397174 w 2840893"/>
                  <a:gd name="connsiteY522" fmla="*/ 550066 h 1744789"/>
                  <a:gd name="connsiteX523" fmla="*/ 393396 w 2840893"/>
                  <a:gd name="connsiteY523" fmla="*/ 553580 h 1744789"/>
                  <a:gd name="connsiteX524" fmla="*/ 398491 w 2840893"/>
                  <a:gd name="connsiteY524" fmla="*/ 554019 h 1744789"/>
                  <a:gd name="connsiteX525" fmla="*/ 402972 w 2840893"/>
                  <a:gd name="connsiteY525" fmla="*/ 553141 h 1744789"/>
                  <a:gd name="connsiteX526" fmla="*/ 401127 w 2840893"/>
                  <a:gd name="connsiteY526" fmla="*/ 558236 h 1744789"/>
                  <a:gd name="connsiteX527" fmla="*/ 384347 w 2840893"/>
                  <a:gd name="connsiteY527" fmla="*/ 578882 h 1744789"/>
                  <a:gd name="connsiteX528" fmla="*/ 369236 w 2840893"/>
                  <a:gd name="connsiteY528" fmla="*/ 598737 h 1744789"/>
                  <a:gd name="connsiteX529" fmla="*/ 358518 w 2840893"/>
                  <a:gd name="connsiteY529" fmla="*/ 603130 h 1744789"/>
                  <a:gd name="connsiteX530" fmla="*/ 354301 w 2840893"/>
                  <a:gd name="connsiteY530" fmla="*/ 609016 h 1744789"/>
                  <a:gd name="connsiteX531" fmla="*/ 352280 w 2840893"/>
                  <a:gd name="connsiteY531" fmla="*/ 620788 h 1744789"/>
                  <a:gd name="connsiteX532" fmla="*/ 335852 w 2840893"/>
                  <a:gd name="connsiteY532" fmla="*/ 640292 h 1744789"/>
                  <a:gd name="connsiteX533" fmla="*/ 330229 w 2840893"/>
                  <a:gd name="connsiteY533" fmla="*/ 651186 h 1744789"/>
                  <a:gd name="connsiteX534" fmla="*/ 329263 w 2840893"/>
                  <a:gd name="connsiteY534" fmla="*/ 654612 h 1744789"/>
                  <a:gd name="connsiteX535" fmla="*/ 311780 w 2840893"/>
                  <a:gd name="connsiteY535" fmla="*/ 677366 h 1744789"/>
                  <a:gd name="connsiteX536" fmla="*/ 296669 w 2840893"/>
                  <a:gd name="connsiteY536" fmla="*/ 697309 h 1744789"/>
                  <a:gd name="connsiteX537" fmla="*/ 285599 w 2840893"/>
                  <a:gd name="connsiteY537" fmla="*/ 718833 h 1744789"/>
                  <a:gd name="connsiteX538" fmla="*/ 272421 w 2840893"/>
                  <a:gd name="connsiteY538" fmla="*/ 738161 h 1744789"/>
                  <a:gd name="connsiteX539" fmla="*/ 251600 w 2840893"/>
                  <a:gd name="connsiteY539" fmla="*/ 775499 h 1744789"/>
                  <a:gd name="connsiteX540" fmla="*/ 233151 w 2840893"/>
                  <a:gd name="connsiteY540" fmla="*/ 808444 h 1744789"/>
                  <a:gd name="connsiteX541" fmla="*/ 224453 w 2840893"/>
                  <a:gd name="connsiteY541" fmla="*/ 817844 h 1744789"/>
                  <a:gd name="connsiteX542" fmla="*/ 217864 w 2840893"/>
                  <a:gd name="connsiteY542" fmla="*/ 837260 h 1744789"/>
                  <a:gd name="connsiteX543" fmla="*/ 212417 w 2840893"/>
                  <a:gd name="connsiteY543" fmla="*/ 845518 h 1744789"/>
                  <a:gd name="connsiteX544" fmla="*/ 202314 w 2840893"/>
                  <a:gd name="connsiteY544" fmla="*/ 855358 h 1744789"/>
                  <a:gd name="connsiteX545" fmla="*/ 202314 w 2840893"/>
                  <a:gd name="connsiteY545" fmla="*/ 858872 h 1744789"/>
                  <a:gd name="connsiteX546" fmla="*/ 205125 w 2840893"/>
                  <a:gd name="connsiteY546" fmla="*/ 857730 h 1744789"/>
                  <a:gd name="connsiteX547" fmla="*/ 208639 w 2840893"/>
                  <a:gd name="connsiteY547" fmla="*/ 857290 h 1744789"/>
                  <a:gd name="connsiteX548" fmla="*/ 207937 w 2840893"/>
                  <a:gd name="connsiteY548" fmla="*/ 860014 h 1744789"/>
                  <a:gd name="connsiteX549" fmla="*/ 192035 w 2840893"/>
                  <a:gd name="connsiteY549" fmla="*/ 888830 h 1744789"/>
                  <a:gd name="connsiteX550" fmla="*/ 180702 w 2840893"/>
                  <a:gd name="connsiteY550" fmla="*/ 918085 h 1744789"/>
                  <a:gd name="connsiteX551" fmla="*/ 176397 w 2840893"/>
                  <a:gd name="connsiteY551" fmla="*/ 925026 h 1744789"/>
                  <a:gd name="connsiteX552" fmla="*/ 164976 w 2840893"/>
                  <a:gd name="connsiteY552" fmla="*/ 932054 h 1744789"/>
                  <a:gd name="connsiteX553" fmla="*/ 163922 w 2840893"/>
                  <a:gd name="connsiteY553" fmla="*/ 940927 h 1744789"/>
                  <a:gd name="connsiteX554" fmla="*/ 168402 w 2840893"/>
                  <a:gd name="connsiteY554" fmla="*/ 936447 h 1744789"/>
                  <a:gd name="connsiteX555" fmla="*/ 172092 w 2840893"/>
                  <a:gd name="connsiteY555" fmla="*/ 933372 h 1744789"/>
                  <a:gd name="connsiteX556" fmla="*/ 173059 w 2840893"/>
                  <a:gd name="connsiteY556" fmla="*/ 938204 h 1744789"/>
                  <a:gd name="connsiteX557" fmla="*/ 173059 w 2840893"/>
                  <a:gd name="connsiteY557" fmla="*/ 940752 h 1744789"/>
                  <a:gd name="connsiteX558" fmla="*/ 158387 w 2840893"/>
                  <a:gd name="connsiteY558" fmla="*/ 967547 h 1744789"/>
                  <a:gd name="connsiteX559" fmla="*/ 154258 w 2840893"/>
                  <a:gd name="connsiteY559" fmla="*/ 979759 h 1744789"/>
                  <a:gd name="connsiteX560" fmla="*/ 146527 w 2840893"/>
                  <a:gd name="connsiteY560" fmla="*/ 988280 h 1744789"/>
                  <a:gd name="connsiteX561" fmla="*/ 141607 w 2840893"/>
                  <a:gd name="connsiteY561" fmla="*/ 997417 h 1744789"/>
                  <a:gd name="connsiteX562" fmla="*/ 143628 w 2840893"/>
                  <a:gd name="connsiteY562" fmla="*/ 1007960 h 1744789"/>
                  <a:gd name="connsiteX563" fmla="*/ 138708 w 2840893"/>
                  <a:gd name="connsiteY563" fmla="*/ 1024213 h 1744789"/>
                  <a:gd name="connsiteX564" fmla="*/ 130274 w 2840893"/>
                  <a:gd name="connsiteY564" fmla="*/ 1032647 h 1744789"/>
                  <a:gd name="connsiteX565" fmla="*/ 126145 w 2840893"/>
                  <a:gd name="connsiteY565" fmla="*/ 1036951 h 1744789"/>
                  <a:gd name="connsiteX566" fmla="*/ 130977 w 2840893"/>
                  <a:gd name="connsiteY566" fmla="*/ 1037918 h 1744789"/>
                  <a:gd name="connsiteX567" fmla="*/ 135809 w 2840893"/>
                  <a:gd name="connsiteY567" fmla="*/ 1038796 h 1744789"/>
                  <a:gd name="connsiteX568" fmla="*/ 131943 w 2840893"/>
                  <a:gd name="connsiteY568" fmla="*/ 1043189 h 1744789"/>
                  <a:gd name="connsiteX569" fmla="*/ 125705 w 2840893"/>
                  <a:gd name="connsiteY569" fmla="*/ 1060848 h 1744789"/>
                  <a:gd name="connsiteX570" fmla="*/ 116129 w 2840893"/>
                  <a:gd name="connsiteY570" fmla="*/ 1093441 h 1744789"/>
                  <a:gd name="connsiteX571" fmla="*/ 108047 w 2840893"/>
                  <a:gd name="connsiteY571" fmla="*/ 1099064 h 1744789"/>
                  <a:gd name="connsiteX572" fmla="*/ 105411 w 2840893"/>
                  <a:gd name="connsiteY572" fmla="*/ 1102754 h 1744789"/>
                  <a:gd name="connsiteX573" fmla="*/ 110770 w 2840893"/>
                  <a:gd name="connsiteY573" fmla="*/ 1101436 h 1744789"/>
                  <a:gd name="connsiteX574" fmla="*/ 111737 w 2840893"/>
                  <a:gd name="connsiteY574" fmla="*/ 1100558 h 1744789"/>
                  <a:gd name="connsiteX575" fmla="*/ 114548 w 2840893"/>
                  <a:gd name="connsiteY575" fmla="*/ 1098713 h 1744789"/>
                  <a:gd name="connsiteX576" fmla="*/ 115339 w 2840893"/>
                  <a:gd name="connsiteY576" fmla="*/ 1102315 h 1744789"/>
                  <a:gd name="connsiteX577" fmla="*/ 104181 w 2840893"/>
                  <a:gd name="connsiteY577" fmla="*/ 1134381 h 1744789"/>
                  <a:gd name="connsiteX578" fmla="*/ 102424 w 2840893"/>
                  <a:gd name="connsiteY578" fmla="*/ 1136226 h 1744789"/>
                  <a:gd name="connsiteX579" fmla="*/ 96977 w 2840893"/>
                  <a:gd name="connsiteY579" fmla="*/ 1165482 h 1744789"/>
                  <a:gd name="connsiteX580" fmla="*/ 91882 w 2840893"/>
                  <a:gd name="connsiteY580" fmla="*/ 1182964 h 1744789"/>
                  <a:gd name="connsiteX581" fmla="*/ 86698 w 2840893"/>
                  <a:gd name="connsiteY581" fmla="*/ 1208354 h 1744789"/>
                  <a:gd name="connsiteX582" fmla="*/ 80197 w 2840893"/>
                  <a:gd name="connsiteY582" fmla="*/ 1224080 h 1744789"/>
                  <a:gd name="connsiteX583" fmla="*/ 75717 w 2840893"/>
                  <a:gd name="connsiteY583" fmla="*/ 1228736 h 1744789"/>
                  <a:gd name="connsiteX584" fmla="*/ 74575 w 2840893"/>
                  <a:gd name="connsiteY584" fmla="*/ 1236380 h 1744789"/>
                  <a:gd name="connsiteX585" fmla="*/ 79758 w 2840893"/>
                  <a:gd name="connsiteY585" fmla="*/ 1232338 h 1744789"/>
                  <a:gd name="connsiteX586" fmla="*/ 82569 w 2840893"/>
                  <a:gd name="connsiteY586" fmla="*/ 1229527 h 1744789"/>
                  <a:gd name="connsiteX587" fmla="*/ 83975 w 2840893"/>
                  <a:gd name="connsiteY587" fmla="*/ 1233656 h 1744789"/>
                  <a:gd name="connsiteX588" fmla="*/ 75453 w 2840893"/>
                  <a:gd name="connsiteY588" fmla="*/ 1270730 h 1744789"/>
                  <a:gd name="connsiteX589" fmla="*/ 71324 w 2840893"/>
                  <a:gd name="connsiteY589" fmla="*/ 1292518 h 1744789"/>
                  <a:gd name="connsiteX590" fmla="*/ 65262 w 2840893"/>
                  <a:gd name="connsiteY590" fmla="*/ 1304554 h 1744789"/>
                  <a:gd name="connsiteX591" fmla="*/ 60869 w 2840893"/>
                  <a:gd name="connsiteY591" fmla="*/ 1309210 h 1744789"/>
                  <a:gd name="connsiteX592" fmla="*/ 62451 w 2840893"/>
                  <a:gd name="connsiteY592" fmla="*/ 1315799 h 1744789"/>
                  <a:gd name="connsiteX593" fmla="*/ 65701 w 2840893"/>
                  <a:gd name="connsiteY593" fmla="*/ 1311758 h 1744789"/>
                  <a:gd name="connsiteX594" fmla="*/ 66756 w 2840893"/>
                  <a:gd name="connsiteY594" fmla="*/ 1308244 h 1744789"/>
                  <a:gd name="connsiteX595" fmla="*/ 68337 w 2840893"/>
                  <a:gd name="connsiteY595" fmla="*/ 1312110 h 1744789"/>
                  <a:gd name="connsiteX596" fmla="*/ 65613 w 2840893"/>
                  <a:gd name="connsiteY596" fmla="*/ 1341189 h 1744789"/>
                  <a:gd name="connsiteX597" fmla="*/ 60782 w 2840893"/>
                  <a:gd name="connsiteY597" fmla="*/ 1350941 h 1744789"/>
                  <a:gd name="connsiteX598" fmla="*/ 56301 w 2840893"/>
                  <a:gd name="connsiteY598" fmla="*/ 1357442 h 1744789"/>
                  <a:gd name="connsiteX599" fmla="*/ 62978 w 2840893"/>
                  <a:gd name="connsiteY599" fmla="*/ 1355158 h 1744789"/>
                  <a:gd name="connsiteX600" fmla="*/ 65174 w 2840893"/>
                  <a:gd name="connsiteY600" fmla="*/ 1355861 h 1744789"/>
                  <a:gd name="connsiteX601" fmla="*/ 64384 w 2840893"/>
                  <a:gd name="connsiteY601" fmla="*/ 1360253 h 1744789"/>
                  <a:gd name="connsiteX602" fmla="*/ 57970 w 2840893"/>
                  <a:gd name="connsiteY602" fmla="*/ 1375979 h 1744789"/>
                  <a:gd name="connsiteX603" fmla="*/ 60342 w 2840893"/>
                  <a:gd name="connsiteY603" fmla="*/ 1385379 h 1744789"/>
                  <a:gd name="connsiteX604" fmla="*/ 55510 w 2840893"/>
                  <a:gd name="connsiteY604" fmla="*/ 1438795 h 1744789"/>
                  <a:gd name="connsiteX605" fmla="*/ 55335 w 2840893"/>
                  <a:gd name="connsiteY605" fmla="*/ 1455750 h 1744789"/>
                  <a:gd name="connsiteX606" fmla="*/ 49888 w 2840893"/>
                  <a:gd name="connsiteY606" fmla="*/ 1471828 h 1744789"/>
                  <a:gd name="connsiteX607" fmla="*/ 51908 w 2840893"/>
                  <a:gd name="connsiteY607" fmla="*/ 1477362 h 1744789"/>
                  <a:gd name="connsiteX608" fmla="*/ 1314982 w 2840893"/>
                  <a:gd name="connsiteY608" fmla="*/ 43237 h 1744789"/>
                  <a:gd name="connsiteX609" fmla="*/ 1315070 w 2840893"/>
                  <a:gd name="connsiteY609" fmla="*/ 51144 h 1744789"/>
                  <a:gd name="connsiteX610" fmla="*/ 1318408 w 2840893"/>
                  <a:gd name="connsiteY610" fmla="*/ 50090 h 1744789"/>
                  <a:gd name="connsiteX611" fmla="*/ 1323240 w 2840893"/>
                  <a:gd name="connsiteY611" fmla="*/ 41129 h 1744789"/>
                  <a:gd name="connsiteX612" fmla="*/ 1314982 w 2840893"/>
                  <a:gd name="connsiteY612" fmla="*/ 43237 h 1744789"/>
                  <a:gd name="connsiteX613" fmla="*/ 52611 w 2840893"/>
                  <a:gd name="connsiteY613" fmla="*/ 1428867 h 1744789"/>
                  <a:gd name="connsiteX614" fmla="*/ 52699 w 2840893"/>
                  <a:gd name="connsiteY614" fmla="*/ 1426407 h 1744789"/>
                  <a:gd name="connsiteX615" fmla="*/ 52523 w 2840893"/>
                  <a:gd name="connsiteY615" fmla="*/ 1421048 h 1744789"/>
                  <a:gd name="connsiteX616" fmla="*/ 50063 w 2840893"/>
                  <a:gd name="connsiteY616" fmla="*/ 1423684 h 1744789"/>
                  <a:gd name="connsiteX617" fmla="*/ 47603 w 2840893"/>
                  <a:gd name="connsiteY617" fmla="*/ 1430185 h 1744789"/>
                  <a:gd name="connsiteX618" fmla="*/ 52611 w 2840893"/>
                  <a:gd name="connsiteY618" fmla="*/ 1428867 h 1744789"/>
                  <a:gd name="connsiteX619" fmla="*/ 1338615 w 2840893"/>
                  <a:gd name="connsiteY619" fmla="*/ 48509 h 1744789"/>
                  <a:gd name="connsiteX620" fmla="*/ 1329478 w 2840893"/>
                  <a:gd name="connsiteY620" fmla="*/ 53428 h 1744789"/>
                  <a:gd name="connsiteX621" fmla="*/ 1330093 w 2840893"/>
                  <a:gd name="connsiteY621" fmla="*/ 55625 h 1744789"/>
                  <a:gd name="connsiteX622" fmla="*/ 1338966 w 2840893"/>
                  <a:gd name="connsiteY622" fmla="*/ 53253 h 1744789"/>
                  <a:gd name="connsiteX623" fmla="*/ 1338615 w 2840893"/>
                  <a:gd name="connsiteY623" fmla="*/ 48509 h 1744789"/>
                  <a:gd name="connsiteX624" fmla="*/ 1499826 w 2840893"/>
                  <a:gd name="connsiteY624" fmla="*/ 55098 h 1744789"/>
                  <a:gd name="connsiteX625" fmla="*/ 1499826 w 2840893"/>
                  <a:gd name="connsiteY625" fmla="*/ 57558 h 1744789"/>
                  <a:gd name="connsiteX626" fmla="*/ 1510105 w 2840893"/>
                  <a:gd name="connsiteY626" fmla="*/ 57821 h 1744789"/>
                  <a:gd name="connsiteX627" fmla="*/ 1510281 w 2840893"/>
                  <a:gd name="connsiteY627" fmla="*/ 55625 h 1744789"/>
                  <a:gd name="connsiteX628" fmla="*/ 1499826 w 2840893"/>
                  <a:gd name="connsiteY628" fmla="*/ 55098 h 1744789"/>
                  <a:gd name="connsiteX629" fmla="*/ 2779241 w 2840893"/>
                  <a:gd name="connsiteY629" fmla="*/ 1316151 h 1744789"/>
                  <a:gd name="connsiteX630" fmla="*/ 2776693 w 2840893"/>
                  <a:gd name="connsiteY630" fmla="*/ 1308507 h 1744789"/>
                  <a:gd name="connsiteX631" fmla="*/ 2774145 w 2840893"/>
                  <a:gd name="connsiteY631" fmla="*/ 1308244 h 1744789"/>
                  <a:gd name="connsiteX632" fmla="*/ 2779241 w 2840893"/>
                  <a:gd name="connsiteY632" fmla="*/ 1316151 h 1744789"/>
                  <a:gd name="connsiteX633" fmla="*/ 637278 w 2840893"/>
                  <a:gd name="connsiteY633" fmla="*/ 293621 h 1744789"/>
                  <a:gd name="connsiteX634" fmla="*/ 632710 w 2840893"/>
                  <a:gd name="connsiteY634" fmla="*/ 289843 h 1744789"/>
                  <a:gd name="connsiteX635" fmla="*/ 629723 w 2840893"/>
                  <a:gd name="connsiteY635" fmla="*/ 293533 h 1744789"/>
                  <a:gd name="connsiteX636" fmla="*/ 637278 w 2840893"/>
                  <a:gd name="connsiteY636" fmla="*/ 293621 h 1744789"/>
                  <a:gd name="connsiteX637" fmla="*/ 2787148 w 2840893"/>
                  <a:gd name="connsiteY637" fmla="*/ 1428867 h 1744789"/>
                  <a:gd name="connsiteX638" fmla="*/ 2787236 w 2840893"/>
                  <a:gd name="connsiteY638" fmla="*/ 1435105 h 1744789"/>
                  <a:gd name="connsiteX639" fmla="*/ 2789432 w 2840893"/>
                  <a:gd name="connsiteY639" fmla="*/ 1436862 h 1744789"/>
                  <a:gd name="connsiteX640" fmla="*/ 2787148 w 2840893"/>
                  <a:gd name="connsiteY640" fmla="*/ 1428867 h 1744789"/>
                  <a:gd name="connsiteX641" fmla="*/ 25025 w 2840893"/>
                  <a:gd name="connsiteY641" fmla="*/ 1582260 h 1744789"/>
                  <a:gd name="connsiteX642" fmla="*/ 21072 w 2840893"/>
                  <a:gd name="connsiteY642" fmla="*/ 1585510 h 1744789"/>
                  <a:gd name="connsiteX643" fmla="*/ 26255 w 2840893"/>
                  <a:gd name="connsiteY643" fmla="*/ 1587355 h 1744789"/>
                  <a:gd name="connsiteX644" fmla="*/ 25025 w 2840893"/>
                  <a:gd name="connsiteY644" fmla="*/ 1582260 h 1744789"/>
                  <a:gd name="connsiteX645" fmla="*/ 308178 w 2840893"/>
                  <a:gd name="connsiteY645" fmla="*/ 622721 h 1744789"/>
                  <a:gd name="connsiteX646" fmla="*/ 309935 w 2840893"/>
                  <a:gd name="connsiteY646" fmla="*/ 629486 h 1744789"/>
                  <a:gd name="connsiteX647" fmla="*/ 313361 w 2840893"/>
                  <a:gd name="connsiteY647" fmla="*/ 627992 h 1744789"/>
                  <a:gd name="connsiteX648" fmla="*/ 308178 w 2840893"/>
                  <a:gd name="connsiteY648" fmla="*/ 622721 h 1744789"/>
                  <a:gd name="connsiteX649" fmla="*/ 896798 w 2840893"/>
                  <a:gd name="connsiteY649" fmla="*/ 152088 h 1744789"/>
                  <a:gd name="connsiteX650" fmla="*/ 895832 w 2840893"/>
                  <a:gd name="connsiteY650" fmla="*/ 151210 h 1744789"/>
                  <a:gd name="connsiteX651" fmla="*/ 894953 w 2840893"/>
                  <a:gd name="connsiteY651" fmla="*/ 151298 h 1744789"/>
                  <a:gd name="connsiteX652" fmla="*/ 895304 w 2840893"/>
                  <a:gd name="connsiteY652" fmla="*/ 158326 h 1744789"/>
                  <a:gd name="connsiteX653" fmla="*/ 898819 w 2840893"/>
                  <a:gd name="connsiteY653" fmla="*/ 160434 h 1744789"/>
                  <a:gd name="connsiteX654" fmla="*/ 899258 w 2840893"/>
                  <a:gd name="connsiteY654" fmla="*/ 156745 h 1744789"/>
                  <a:gd name="connsiteX655" fmla="*/ 896798 w 2840893"/>
                  <a:gd name="connsiteY655" fmla="*/ 152088 h 1744789"/>
                  <a:gd name="connsiteX656" fmla="*/ 915160 w 2840893"/>
                  <a:gd name="connsiteY656" fmla="*/ 157359 h 1744789"/>
                  <a:gd name="connsiteX657" fmla="*/ 914808 w 2840893"/>
                  <a:gd name="connsiteY657" fmla="*/ 152088 h 1744789"/>
                  <a:gd name="connsiteX658" fmla="*/ 910503 w 2840893"/>
                  <a:gd name="connsiteY658" fmla="*/ 154372 h 1744789"/>
                  <a:gd name="connsiteX659" fmla="*/ 915160 w 2840893"/>
                  <a:gd name="connsiteY659" fmla="*/ 157359 h 1744789"/>
                  <a:gd name="connsiteX660" fmla="*/ 1190405 w 2840893"/>
                  <a:gd name="connsiteY660" fmla="*/ 41920 h 1744789"/>
                  <a:gd name="connsiteX661" fmla="*/ 1189790 w 2840893"/>
                  <a:gd name="connsiteY661" fmla="*/ 49124 h 1744789"/>
                  <a:gd name="connsiteX662" fmla="*/ 1191635 w 2840893"/>
                  <a:gd name="connsiteY662" fmla="*/ 50969 h 1744789"/>
                  <a:gd name="connsiteX663" fmla="*/ 1192953 w 2840893"/>
                  <a:gd name="connsiteY663" fmla="*/ 43940 h 1744789"/>
                  <a:gd name="connsiteX664" fmla="*/ 1190405 w 2840893"/>
                  <a:gd name="connsiteY664" fmla="*/ 41920 h 1744789"/>
                  <a:gd name="connsiteX665" fmla="*/ 2781877 w 2840893"/>
                  <a:gd name="connsiteY665" fmla="*/ 1329241 h 1744789"/>
                  <a:gd name="connsiteX666" fmla="*/ 2787499 w 2840893"/>
                  <a:gd name="connsiteY666" fmla="*/ 1333019 h 1744789"/>
                  <a:gd name="connsiteX667" fmla="*/ 2789783 w 2840893"/>
                  <a:gd name="connsiteY667" fmla="*/ 1329680 h 1744789"/>
                  <a:gd name="connsiteX668" fmla="*/ 2781877 w 2840893"/>
                  <a:gd name="connsiteY668" fmla="*/ 1329241 h 1744789"/>
                  <a:gd name="connsiteX669" fmla="*/ 444527 w 2840893"/>
                  <a:gd name="connsiteY669" fmla="*/ 468010 h 1744789"/>
                  <a:gd name="connsiteX670" fmla="*/ 442770 w 2840893"/>
                  <a:gd name="connsiteY670" fmla="*/ 461246 h 1744789"/>
                  <a:gd name="connsiteX671" fmla="*/ 439343 w 2840893"/>
                  <a:gd name="connsiteY671" fmla="*/ 462739 h 1744789"/>
                  <a:gd name="connsiteX672" fmla="*/ 444527 w 2840893"/>
                  <a:gd name="connsiteY672" fmla="*/ 468010 h 1744789"/>
                  <a:gd name="connsiteX673" fmla="*/ 2528858 w 2840893"/>
                  <a:gd name="connsiteY673" fmla="*/ 627904 h 1744789"/>
                  <a:gd name="connsiteX674" fmla="*/ 2528067 w 2840893"/>
                  <a:gd name="connsiteY674" fmla="*/ 632297 h 1744789"/>
                  <a:gd name="connsiteX675" fmla="*/ 2535183 w 2840893"/>
                  <a:gd name="connsiteY675" fmla="*/ 629398 h 1744789"/>
                  <a:gd name="connsiteX676" fmla="*/ 2528858 w 2840893"/>
                  <a:gd name="connsiteY676" fmla="*/ 627904 h 1744789"/>
                  <a:gd name="connsiteX677" fmla="*/ 1868197 w 2840893"/>
                  <a:gd name="connsiteY677" fmla="*/ 111412 h 1744789"/>
                  <a:gd name="connsiteX678" fmla="*/ 1874435 w 2840893"/>
                  <a:gd name="connsiteY678" fmla="*/ 107195 h 1744789"/>
                  <a:gd name="connsiteX679" fmla="*/ 1872414 w 2840893"/>
                  <a:gd name="connsiteY679" fmla="*/ 106229 h 1744789"/>
                  <a:gd name="connsiteX680" fmla="*/ 1868197 w 2840893"/>
                  <a:gd name="connsiteY680" fmla="*/ 111412 h 1744789"/>
                  <a:gd name="connsiteX681" fmla="*/ 553378 w 2840893"/>
                  <a:gd name="connsiteY681" fmla="*/ 377521 h 1744789"/>
                  <a:gd name="connsiteX682" fmla="*/ 553993 w 2840893"/>
                  <a:gd name="connsiteY682" fmla="*/ 383407 h 1744789"/>
                  <a:gd name="connsiteX683" fmla="*/ 558210 w 2840893"/>
                  <a:gd name="connsiteY683" fmla="*/ 380244 h 1744789"/>
                  <a:gd name="connsiteX684" fmla="*/ 553378 w 2840893"/>
                  <a:gd name="connsiteY684" fmla="*/ 377521 h 1744789"/>
                  <a:gd name="connsiteX685" fmla="*/ 57795 w 2840893"/>
                  <a:gd name="connsiteY685" fmla="*/ 1326605 h 1744789"/>
                  <a:gd name="connsiteX686" fmla="*/ 52523 w 2840893"/>
                  <a:gd name="connsiteY686" fmla="*/ 1326781 h 1744789"/>
                  <a:gd name="connsiteX687" fmla="*/ 52523 w 2840893"/>
                  <a:gd name="connsiteY687" fmla="*/ 1329153 h 1744789"/>
                  <a:gd name="connsiteX688" fmla="*/ 57795 w 2840893"/>
                  <a:gd name="connsiteY688" fmla="*/ 1326605 h 1744789"/>
                  <a:gd name="connsiteX689" fmla="*/ 2206434 w 2840893"/>
                  <a:gd name="connsiteY689" fmla="*/ 297574 h 1744789"/>
                  <a:gd name="connsiteX690" fmla="*/ 2210388 w 2840893"/>
                  <a:gd name="connsiteY690" fmla="*/ 294587 h 1744789"/>
                  <a:gd name="connsiteX691" fmla="*/ 2208191 w 2840893"/>
                  <a:gd name="connsiteY691" fmla="*/ 292391 h 1744789"/>
                  <a:gd name="connsiteX692" fmla="*/ 2206434 w 2840893"/>
                  <a:gd name="connsiteY692" fmla="*/ 297574 h 1744789"/>
                  <a:gd name="connsiteX693" fmla="*/ 2396462 w 2840893"/>
                  <a:gd name="connsiteY693" fmla="*/ 466693 h 1744789"/>
                  <a:gd name="connsiteX694" fmla="*/ 2399449 w 2840893"/>
                  <a:gd name="connsiteY694" fmla="*/ 470646 h 1744789"/>
                  <a:gd name="connsiteX695" fmla="*/ 2401645 w 2840893"/>
                  <a:gd name="connsiteY695" fmla="*/ 468450 h 1744789"/>
                  <a:gd name="connsiteX696" fmla="*/ 2396462 w 2840893"/>
                  <a:gd name="connsiteY696" fmla="*/ 466693 h 1744789"/>
                  <a:gd name="connsiteX697" fmla="*/ 410440 w 2840893"/>
                  <a:gd name="connsiteY697" fmla="*/ 528278 h 1744789"/>
                  <a:gd name="connsiteX698" fmla="*/ 414393 w 2840893"/>
                  <a:gd name="connsiteY698" fmla="*/ 525291 h 1744789"/>
                  <a:gd name="connsiteX699" fmla="*/ 412197 w 2840893"/>
                  <a:gd name="connsiteY699" fmla="*/ 523095 h 1744789"/>
                  <a:gd name="connsiteX700" fmla="*/ 410440 w 2840893"/>
                  <a:gd name="connsiteY700" fmla="*/ 528278 h 1744789"/>
                  <a:gd name="connsiteX701" fmla="*/ 972879 w 2840893"/>
                  <a:gd name="connsiteY701" fmla="*/ 107459 h 1744789"/>
                  <a:gd name="connsiteX702" fmla="*/ 969892 w 2840893"/>
                  <a:gd name="connsiteY702" fmla="*/ 103505 h 1744789"/>
                  <a:gd name="connsiteX703" fmla="*/ 967696 w 2840893"/>
                  <a:gd name="connsiteY703" fmla="*/ 105701 h 1744789"/>
                  <a:gd name="connsiteX704" fmla="*/ 972879 w 2840893"/>
                  <a:gd name="connsiteY704" fmla="*/ 107459 h 1744789"/>
                  <a:gd name="connsiteX705" fmla="*/ 1748892 w 2840893"/>
                  <a:gd name="connsiteY705" fmla="*/ 89185 h 1744789"/>
                  <a:gd name="connsiteX706" fmla="*/ 1751879 w 2840893"/>
                  <a:gd name="connsiteY706" fmla="*/ 93138 h 1744789"/>
                  <a:gd name="connsiteX707" fmla="*/ 1754075 w 2840893"/>
                  <a:gd name="connsiteY707" fmla="*/ 90942 h 1744789"/>
                  <a:gd name="connsiteX708" fmla="*/ 1748892 w 2840893"/>
                  <a:gd name="connsiteY708" fmla="*/ 89185 h 1744789"/>
                  <a:gd name="connsiteX709" fmla="*/ 1520823 w 2840893"/>
                  <a:gd name="connsiteY709" fmla="*/ 49826 h 1744789"/>
                  <a:gd name="connsiteX710" fmla="*/ 1523811 w 2840893"/>
                  <a:gd name="connsiteY710" fmla="*/ 53780 h 1744789"/>
                  <a:gd name="connsiteX711" fmla="*/ 1526007 w 2840893"/>
                  <a:gd name="connsiteY711" fmla="*/ 51584 h 1744789"/>
                  <a:gd name="connsiteX712" fmla="*/ 1520823 w 2840893"/>
                  <a:gd name="connsiteY712" fmla="*/ 49826 h 1744789"/>
                  <a:gd name="connsiteX713" fmla="*/ 222960 w 2840893"/>
                  <a:gd name="connsiteY713" fmla="*/ 770842 h 1744789"/>
                  <a:gd name="connsiteX714" fmla="*/ 219709 w 2840893"/>
                  <a:gd name="connsiteY714" fmla="*/ 769612 h 1744789"/>
                  <a:gd name="connsiteX715" fmla="*/ 215141 w 2840893"/>
                  <a:gd name="connsiteY715" fmla="*/ 770754 h 1744789"/>
                  <a:gd name="connsiteX716" fmla="*/ 219358 w 2840893"/>
                  <a:gd name="connsiteY716" fmla="*/ 772424 h 1744789"/>
                  <a:gd name="connsiteX717" fmla="*/ 222960 w 2840893"/>
                  <a:gd name="connsiteY717" fmla="*/ 770842 h 1744789"/>
                  <a:gd name="connsiteX718" fmla="*/ 1646630 w 2840893"/>
                  <a:gd name="connsiteY718" fmla="*/ 47191 h 1744789"/>
                  <a:gd name="connsiteX719" fmla="*/ 1649617 w 2840893"/>
                  <a:gd name="connsiteY719" fmla="*/ 51144 h 1744789"/>
                  <a:gd name="connsiteX720" fmla="*/ 1651813 w 2840893"/>
                  <a:gd name="connsiteY720" fmla="*/ 48948 h 1744789"/>
                  <a:gd name="connsiteX721" fmla="*/ 1646630 w 2840893"/>
                  <a:gd name="connsiteY721" fmla="*/ 47191 h 1744789"/>
                  <a:gd name="connsiteX722" fmla="*/ 46022 w 2840893"/>
                  <a:gd name="connsiteY722" fmla="*/ 1451182 h 1744789"/>
                  <a:gd name="connsiteX723" fmla="*/ 45846 w 2840893"/>
                  <a:gd name="connsiteY723" fmla="*/ 1445911 h 1744789"/>
                  <a:gd name="connsiteX724" fmla="*/ 43474 w 2840893"/>
                  <a:gd name="connsiteY724" fmla="*/ 1445911 h 1744789"/>
                  <a:gd name="connsiteX725" fmla="*/ 46022 w 2840893"/>
                  <a:gd name="connsiteY725" fmla="*/ 1451182 h 1744789"/>
                  <a:gd name="connsiteX726" fmla="*/ 2818599 w 2840893"/>
                  <a:gd name="connsiteY726" fmla="*/ 1588849 h 1744789"/>
                  <a:gd name="connsiteX727" fmla="*/ 2815612 w 2840893"/>
                  <a:gd name="connsiteY727" fmla="*/ 1584895 h 1744789"/>
                  <a:gd name="connsiteX728" fmla="*/ 2813416 w 2840893"/>
                  <a:gd name="connsiteY728" fmla="*/ 1587092 h 1744789"/>
                  <a:gd name="connsiteX729" fmla="*/ 2818599 w 2840893"/>
                  <a:gd name="connsiteY729" fmla="*/ 1588849 h 1744789"/>
                  <a:gd name="connsiteX730" fmla="*/ 2083175 w 2840893"/>
                  <a:gd name="connsiteY730" fmla="*/ 237306 h 1744789"/>
                  <a:gd name="connsiteX731" fmla="*/ 2086690 w 2840893"/>
                  <a:gd name="connsiteY731" fmla="*/ 236428 h 1744789"/>
                  <a:gd name="connsiteX732" fmla="*/ 2081418 w 2840893"/>
                  <a:gd name="connsiteY732" fmla="*/ 232211 h 1744789"/>
                  <a:gd name="connsiteX733" fmla="*/ 2079398 w 2840893"/>
                  <a:gd name="connsiteY733" fmla="*/ 233265 h 1744789"/>
                  <a:gd name="connsiteX734" fmla="*/ 2083175 w 2840893"/>
                  <a:gd name="connsiteY734" fmla="*/ 237306 h 1744789"/>
                  <a:gd name="connsiteX735" fmla="*/ 2734699 w 2840893"/>
                  <a:gd name="connsiteY735" fmla="*/ 1103808 h 1744789"/>
                  <a:gd name="connsiteX736" fmla="*/ 2730394 w 2840893"/>
                  <a:gd name="connsiteY736" fmla="*/ 1100206 h 1744789"/>
                  <a:gd name="connsiteX737" fmla="*/ 2729516 w 2840893"/>
                  <a:gd name="connsiteY737" fmla="*/ 1102139 h 1744789"/>
                  <a:gd name="connsiteX738" fmla="*/ 2734699 w 2840893"/>
                  <a:gd name="connsiteY738" fmla="*/ 1103808 h 1744789"/>
                  <a:gd name="connsiteX739" fmla="*/ 327857 w 2840893"/>
                  <a:gd name="connsiteY739" fmla="*/ 650219 h 1744789"/>
                  <a:gd name="connsiteX740" fmla="*/ 327154 w 2840893"/>
                  <a:gd name="connsiteY740" fmla="*/ 646881 h 1744789"/>
                  <a:gd name="connsiteX741" fmla="*/ 323201 w 2840893"/>
                  <a:gd name="connsiteY741" fmla="*/ 650834 h 1744789"/>
                  <a:gd name="connsiteX742" fmla="*/ 327857 w 2840893"/>
                  <a:gd name="connsiteY742" fmla="*/ 650219 h 1744789"/>
                  <a:gd name="connsiteX743" fmla="*/ 57795 w 2840893"/>
                  <a:gd name="connsiteY743" fmla="*/ 1284699 h 1744789"/>
                  <a:gd name="connsiteX744" fmla="*/ 58497 w 2840893"/>
                  <a:gd name="connsiteY744" fmla="*/ 1288038 h 1744789"/>
                  <a:gd name="connsiteX745" fmla="*/ 62451 w 2840893"/>
                  <a:gd name="connsiteY745" fmla="*/ 1284084 h 1744789"/>
                  <a:gd name="connsiteX746" fmla="*/ 57795 w 2840893"/>
                  <a:gd name="connsiteY746" fmla="*/ 1284699 h 1744789"/>
                  <a:gd name="connsiteX747" fmla="*/ 2429231 w 2840893"/>
                  <a:gd name="connsiteY747" fmla="*/ 530914 h 1744789"/>
                  <a:gd name="connsiteX748" fmla="*/ 2429407 w 2840893"/>
                  <a:gd name="connsiteY748" fmla="*/ 525906 h 1744789"/>
                  <a:gd name="connsiteX749" fmla="*/ 2425366 w 2840893"/>
                  <a:gd name="connsiteY749" fmla="*/ 527048 h 1744789"/>
                  <a:gd name="connsiteX750" fmla="*/ 2429231 w 2840893"/>
                  <a:gd name="connsiteY750" fmla="*/ 530914 h 1744789"/>
                  <a:gd name="connsiteX751" fmla="*/ 759131 w 2840893"/>
                  <a:gd name="connsiteY751" fmla="*/ 226764 h 1744789"/>
                  <a:gd name="connsiteX752" fmla="*/ 755529 w 2840893"/>
                  <a:gd name="connsiteY752" fmla="*/ 231069 h 1744789"/>
                  <a:gd name="connsiteX753" fmla="*/ 757462 w 2840893"/>
                  <a:gd name="connsiteY753" fmla="*/ 231947 h 1744789"/>
                  <a:gd name="connsiteX754" fmla="*/ 759131 w 2840893"/>
                  <a:gd name="connsiteY754" fmla="*/ 226764 h 1744789"/>
                  <a:gd name="connsiteX755" fmla="*/ 174464 w 2840893"/>
                  <a:gd name="connsiteY755" fmla="*/ 900602 h 1744789"/>
                  <a:gd name="connsiteX756" fmla="*/ 170862 w 2840893"/>
                  <a:gd name="connsiteY756" fmla="*/ 904907 h 1744789"/>
                  <a:gd name="connsiteX757" fmla="*/ 172795 w 2840893"/>
                  <a:gd name="connsiteY757" fmla="*/ 905786 h 1744789"/>
                  <a:gd name="connsiteX758" fmla="*/ 174464 w 2840893"/>
                  <a:gd name="connsiteY758" fmla="*/ 900602 h 1744789"/>
                  <a:gd name="connsiteX759" fmla="*/ 1929783 w 2840893"/>
                  <a:gd name="connsiteY759" fmla="*/ 159907 h 1744789"/>
                  <a:gd name="connsiteX760" fmla="*/ 1925478 w 2840893"/>
                  <a:gd name="connsiteY760" fmla="*/ 156305 h 1744789"/>
                  <a:gd name="connsiteX761" fmla="*/ 1924599 w 2840893"/>
                  <a:gd name="connsiteY761" fmla="*/ 158238 h 1744789"/>
                  <a:gd name="connsiteX762" fmla="*/ 1929783 w 2840893"/>
                  <a:gd name="connsiteY762" fmla="*/ 159907 h 1744789"/>
                  <a:gd name="connsiteX763" fmla="*/ 2620665 w 2840893"/>
                  <a:gd name="connsiteY763" fmla="*/ 777344 h 1744789"/>
                  <a:gd name="connsiteX764" fmla="*/ 2624267 w 2840893"/>
                  <a:gd name="connsiteY764" fmla="*/ 773039 h 1744789"/>
                  <a:gd name="connsiteX765" fmla="*/ 2622334 w 2840893"/>
                  <a:gd name="connsiteY765" fmla="*/ 772160 h 1744789"/>
                  <a:gd name="connsiteX766" fmla="*/ 2620665 w 2840893"/>
                  <a:gd name="connsiteY766" fmla="*/ 777344 h 1744789"/>
                  <a:gd name="connsiteX767" fmla="*/ 2800238 w 2840893"/>
                  <a:gd name="connsiteY767" fmla="*/ 1452500 h 1744789"/>
                  <a:gd name="connsiteX768" fmla="*/ 2795933 w 2840893"/>
                  <a:gd name="connsiteY768" fmla="*/ 1448898 h 1744789"/>
                  <a:gd name="connsiteX769" fmla="*/ 2795055 w 2840893"/>
                  <a:gd name="connsiteY769" fmla="*/ 1450831 h 1744789"/>
                  <a:gd name="connsiteX770" fmla="*/ 2800238 w 2840893"/>
                  <a:gd name="connsiteY770" fmla="*/ 1452500 h 1744789"/>
                  <a:gd name="connsiteX771" fmla="*/ 1089549 w 2840893"/>
                  <a:gd name="connsiteY771" fmla="*/ 85232 h 1744789"/>
                  <a:gd name="connsiteX772" fmla="*/ 1085684 w 2840893"/>
                  <a:gd name="connsiteY772" fmla="*/ 88219 h 1744789"/>
                  <a:gd name="connsiteX773" fmla="*/ 1086562 w 2840893"/>
                  <a:gd name="connsiteY773" fmla="*/ 90151 h 1744789"/>
                  <a:gd name="connsiteX774" fmla="*/ 1089549 w 2840893"/>
                  <a:gd name="connsiteY774" fmla="*/ 85232 h 1744789"/>
                  <a:gd name="connsiteX775" fmla="*/ 1944191 w 2840893"/>
                  <a:gd name="connsiteY775" fmla="*/ 163861 h 1744789"/>
                  <a:gd name="connsiteX776" fmla="*/ 1945157 w 2840893"/>
                  <a:gd name="connsiteY776" fmla="*/ 159644 h 1744789"/>
                  <a:gd name="connsiteX777" fmla="*/ 1943576 w 2840893"/>
                  <a:gd name="connsiteY777" fmla="*/ 159204 h 1744789"/>
                  <a:gd name="connsiteX778" fmla="*/ 1944191 w 2840893"/>
                  <a:gd name="connsiteY778" fmla="*/ 163861 h 1744789"/>
                  <a:gd name="connsiteX779" fmla="*/ 2669160 w 2840893"/>
                  <a:gd name="connsiteY779" fmla="*/ 907191 h 1744789"/>
                  <a:gd name="connsiteX780" fmla="*/ 2664943 w 2840893"/>
                  <a:gd name="connsiteY780" fmla="*/ 906225 h 1744789"/>
                  <a:gd name="connsiteX781" fmla="*/ 2664504 w 2840893"/>
                  <a:gd name="connsiteY781" fmla="*/ 907894 h 1744789"/>
                  <a:gd name="connsiteX782" fmla="*/ 2669160 w 2840893"/>
                  <a:gd name="connsiteY782" fmla="*/ 907191 h 1744789"/>
                  <a:gd name="connsiteX783" fmla="*/ 2197210 w 2840893"/>
                  <a:gd name="connsiteY783" fmla="*/ 322525 h 1744789"/>
                  <a:gd name="connsiteX784" fmla="*/ 2201427 w 2840893"/>
                  <a:gd name="connsiteY784" fmla="*/ 323491 h 1744789"/>
                  <a:gd name="connsiteX785" fmla="*/ 2201866 w 2840893"/>
                  <a:gd name="connsiteY785" fmla="*/ 321910 h 1744789"/>
                  <a:gd name="connsiteX786" fmla="*/ 2197210 w 2840893"/>
                  <a:gd name="connsiteY786" fmla="*/ 322525 h 1744789"/>
                  <a:gd name="connsiteX787" fmla="*/ 2312562 w 2840893"/>
                  <a:gd name="connsiteY787" fmla="*/ 367066 h 1744789"/>
                  <a:gd name="connsiteX788" fmla="*/ 2309926 w 2840893"/>
                  <a:gd name="connsiteY788" fmla="*/ 368384 h 1744789"/>
                  <a:gd name="connsiteX789" fmla="*/ 2312562 w 2840893"/>
                  <a:gd name="connsiteY789" fmla="*/ 367066 h 1744789"/>
                  <a:gd name="connsiteX790" fmla="*/ 2283746 w 2840893"/>
                  <a:gd name="connsiteY790" fmla="*/ 382792 h 1744789"/>
                  <a:gd name="connsiteX791" fmla="*/ 2284448 w 2840893"/>
                  <a:gd name="connsiteY791" fmla="*/ 386131 h 1744789"/>
                  <a:gd name="connsiteX792" fmla="*/ 2286030 w 2840893"/>
                  <a:gd name="connsiteY792" fmla="*/ 385691 h 1744789"/>
                  <a:gd name="connsiteX793" fmla="*/ 2283746 w 2840893"/>
                  <a:gd name="connsiteY793" fmla="*/ 382792 h 1744789"/>
                  <a:gd name="connsiteX794" fmla="*/ 2760879 w 2840893"/>
                  <a:gd name="connsiteY794" fmla="*/ 1203434 h 1744789"/>
                  <a:gd name="connsiteX795" fmla="*/ 2763515 w 2840893"/>
                  <a:gd name="connsiteY795" fmla="*/ 1202117 h 1744789"/>
                  <a:gd name="connsiteX796" fmla="*/ 2760879 w 2840893"/>
                  <a:gd name="connsiteY796" fmla="*/ 1203434 h 1744789"/>
                  <a:gd name="connsiteX797" fmla="*/ 76156 w 2840893"/>
                  <a:gd name="connsiteY797" fmla="*/ 1198163 h 1744789"/>
                  <a:gd name="connsiteX798" fmla="*/ 76859 w 2840893"/>
                  <a:gd name="connsiteY798" fmla="*/ 1201502 h 1744789"/>
                  <a:gd name="connsiteX799" fmla="*/ 78440 w 2840893"/>
                  <a:gd name="connsiteY799" fmla="*/ 1201062 h 1744789"/>
                  <a:gd name="connsiteX800" fmla="*/ 76156 w 2840893"/>
                  <a:gd name="connsiteY800" fmla="*/ 1198163 h 1744789"/>
                  <a:gd name="connsiteX801" fmla="*/ 2386007 w 2840893"/>
                  <a:gd name="connsiteY801" fmla="*/ 492873 h 1744789"/>
                  <a:gd name="connsiteX802" fmla="*/ 2390224 w 2840893"/>
                  <a:gd name="connsiteY802" fmla="*/ 493839 h 1744789"/>
                  <a:gd name="connsiteX803" fmla="*/ 2390664 w 2840893"/>
                  <a:gd name="connsiteY803" fmla="*/ 492258 h 1744789"/>
                  <a:gd name="connsiteX804" fmla="*/ 2386007 w 2840893"/>
                  <a:gd name="connsiteY804" fmla="*/ 492873 h 1744789"/>
                  <a:gd name="connsiteX805" fmla="*/ 495658 w 2840893"/>
                  <a:gd name="connsiteY805" fmla="*/ 435241 h 1744789"/>
                  <a:gd name="connsiteX806" fmla="*/ 494076 w 2840893"/>
                  <a:gd name="connsiteY806" fmla="*/ 434187 h 1744789"/>
                  <a:gd name="connsiteX807" fmla="*/ 495658 w 2840893"/>
                  <a:gd name="connsiteY807" fmla="*/ 435241 h 1744789"/>
                  <a:gd name="connsiteX808" fmla="*/ 2721609 w 2840893"/>
                  <a:gd name="connsiteY808" fmla="*/ 1061814 h 1744789"/>
                  <a:gd name="connsiteX809" fmla="*/ 2720027 w 2840893"/>
                  <a:gd name="connsiteY809" fmla="*/ 1060760 h 1744789"/>
                  <a:gd name="connsiteX810" fmla="*/ 2721609 w 2840893"/>
                  <a:gd name="connsiteY810" fmla="*/ 1061814 h 1744789"/>
                  <a:gd name="connsiteX811" fmla="*/ 119468 w 2840893"/>
                  <a:gd name="connsiteY811" fmla="*/ 1060496 h 1744789"/>
                  <a:gd name="connsiteX812" fmla="*/ 120522 w 2840893"/>
                  <a:gd name="connsiteY812" fmla="*/ 1058915 h 1744789"/>
                  <a:gd name="connsiteX813" fmla="*/ 119468 w 2840893"/>
                  <a:gd name="connsiteY813" fmla="*/ 1060496 h 1744789"/>
                  <a:gd name="connsiteX814" fmla="*/ 2779241 w 2840893"/>
                  <a:gd name="connsiteY814" fmla="*/ 1289970 h 1744789"/>
                  <a:gd name="connsiteX815" fmla="*/ 2780822 w 2840893"/>
                  <a:gd name="connsiteY815" fmla="*/ 1291025 h 1744789"/>
                  <a:gd name="connsiteX816" fmla="*/ 2779241 w 2840893"/>
                  <a:gd name="connsiteY816" fmla="*/ 1289970 h 1744789"/>
                  <a:gd name="connsiteX817" fmla="*/ 2635073 w 2840893"/>
                  <a:gd name="connsiteY817" fmla="*/ 859926 h 1744789"/>
                  <a:gd name="connsiteX818" fmla="*/ 2636654 w 2840893"/>
                  <a:gd name="connsiteY818" fmla="*/ 860980 h 1744789"/>
                  <a:gd name="connsiteX819" fmla="*/ 2635073 w 2840893"/>
                  <a:gd name="connsiteY819" fmla="*/ 859926 h 1744789"/>
                  <a:gd name="connsiteX820" fmla="*/ 1772524 w 2840893"/>
                  <a:gd name="connsiteY820" fmla="*/ 65552 h 1744789"/>
                  <a:gd name="connsiteX821" fmla="*/ 1770943 w 2840893"/>
                  <a:gd name="connsiteY821" fmla="*/ 64498 h 1744789"/>
                  <a:gd name="connsiteX822" fmla="*/ 1772524 w 2840893"/>
                  <a:gd name="connsiteY822" fmla="*/ 65552 h 1744789"/>
                  <a:gd name="connsiteX823" fmla="*/ 1405471 w 2840893"/>
                  <a:gd name="connsiteY823" fmla="*/ 52462 h 1744789"/>
                  <a:gd name="connsiteX824" fmla="*/ 1403890 w 2840893"/>
                  <a:gd name="connsiteY824" fmla="*/ 51408 h 1744789"/>
                  <a:gd name="connsiteX825" fmla="*/ 1405471 w 2840893"/>
                  <a:gd name="connsiteY825" fmla="*/ 52462 h 1744789"/>
                  <a:gd name="connsiteX826" fmla="*/ 2515767 w 2840893"/>
                  <a:gd name="connsiteY826" fmla="*/ 654173 h 1744789"/>
                  <a:gd name="connsiteX827" fmla="*/ 2516822 w 2840893"/>
                  <a:gd name="connsiteY827" fmla="*/ 652591 h 1744789"/>
                  <a:gd name="connsiteX828" fmla="*/ 2515767 w 2840893"/>
                  <a:gd name="connsiteY828" fmla="*/ 654173 h 1744789"/>
                  <a:gd name="connsiteX829" fmla="*/ 2781437 w 2840893"/>
                  <a:gd name="connsiteY829" fmla="*/ 1743559 h 1744789"/>
                  <a:gd name="connsiteX830" fmla="*/ 2767556 w 2840893"/>
                  <a:gd name="connsiteY830" fmla="*/ 1731963 h 1744789"/>
                  <a:gd name="connsiteX831" fmla="*/ 2766502 w 2840893"/>
                  <a:gd name="connsiteY831" fmla="*/ 1728185 h 1744789"/>
                  <a:gd name="connsiteX832" fmla="*/ 2768083 w 2840893"/>
                  <a:gd name="connsiteY832" fmla="*/ 1708242 h 1744789"/>
                  <a:gd name="connsiteX833" fmla="*/ 2767820 w 2840893"/>
                  <a:gd name="connsiteY833" fmla="*/ 1704640 h 1744789"/>
                  <a:gd name="connsiteX834" fmla="*/ 2767556 w 2840893"/>
                  <a:gd name="connsiteY834" fmla="*/ 1698227 h 1744789"/>
                  <a:gd name="connsiteX835" fmla="*/ 2770016 w 2840893"/>
                  <a:gd name="connsiteY835" fmla="*/ 1690935 h 1744789"/>
                  <a:gd name="connsiteX836" fmla="*/ 2770983 w 2840893"/>
                  <a:gd name="connsiteY836" fmla="*/ 1687245 h 1744789"/>
                  <a:gd name="connsiteX837" fmla="*/ 2770456 w 2840893"/>
                  <a:gd name="connsiteY837" fmla="*/ 1666687 h 1744789"/>
                  <a:gd name="connsiteX838" fmla="*/ 2778362 w 2840893"/>
                  <a:gd name="connsiteY838" fmla="*/ 1639628 h 1744789"/>
                  <a:gd name="connsiteX839" fmla="*/ 2778538 w 2840893"/>
                  <a:gd name="connsiteY839" fmla="*/ 1639101 h 1744789"/>
                  <a:gd name="connsiteX840" fmla="*/ 2778889 w 2840893"/>
                  <a:gd name="connsiteY840" fmla="*/ 1638223 h 1744789"/>
                  <a:gd name="connsiteX841" fmla="*/ 2778099 w 2840893"/>
                  <a:gd name="connsiteY841" fmla="*/ 1604838 h 1744789"/>
                  <a:gd name="connsiteX842" fmla="*/ 2778450 w 2840893"/>
                  <a:gd name="connsiteY842" fmla="*/ 1601324 h 1744789"/>
                  <a:gd name="connsiteX843" fmla="*/ 2780647 w 2840893"/>
                  <a:gd name="connsiteY843" fmla="*/ 1580327 h 1744789"/>
                  <a:gd name="connsiteX844" fmla="*/ 2780647 w 2840893"/>
                  <a:gd name="connsiteY844" fmla="*/ 1580239 h 1744789"/>
                  <a:gd name="connsiteX845" fmla="*/ 2780120 w 2840893"/>
                  <a:gd name="connsiteY845" fmla="*/ 1539826 h 1744789"/>
                  <a:gd name="connsiteX846" fmla="*/ 2780383 w 2840893"/>
                  <a:gd name="connsiteY846" fmla="*/ 1538509 h 1744789"/>
                  <a:gd name="connsiteX847" fmla="*/ 2779856 w 2840893"/>
                  <a:gd name="connsiteY847" fmla="*/ 1534907 h 1744789"/>
                  <a:gd name="connsiteX848" fmla="*/ 2778275 w 2840893"/>
                  <a:gd name="connsiteY848" fmla="*/ 1519181 h 1744789"/>
                  <a:gd name="connsiteX849" fmla="*/ 2781789 w 2840893"/>
                  <a:gd name="connsiteY849" fmla="*/ 1497657 h 1744789"/>
                  <a:gd name="connsiteX850" fmla="*/ 2779856 w 2840893"/>
                  <a:gd name="connsiteY850" fmla="*/ 1485796 h 1744789"/>
                  <a:gd name="connsiteX851" fmla="*/ 2775902 w 2840893"/>
                  <a:gd name="connsiteY851" fmla="*/ 1479295 h 1744789"/>
                  <a:gd name="connsiteX852" fmla="*/ 2779241 w 2840893"/>
                  <a:gd name="connsiteY852" fmla="*/ 1471915 h 1744789"/>
                  <a:gd name="connsiteX853" fmla="*/ 2780471 w 2840893"/>
                  <a:gd name="connsiteY853" fmla="*/ 1470949 h 1744789"/>
                  <a:gd name="connsiteX854" fmla="*/ 2778011 w 2840893"/>
                  <a:gd name="connsiteY854" fmla="*/ 1458913 h 1744789"/>
                  <a:gd name="connsiteX855" fmla="*/ 2773003 w 2840893"/>
                  <a:gd name="connsiteY855" fmla="*/ 1408836 h 1744789"/>
                  <a:gd name="connsiteX856" fmla="*/ 2772564 w 2840893"/>
                  <a:gd name="connsiteY856" fmla="*/ 1406640 h 1744789"/>
                  <a:gd name="connsiteX857" fmla="*/ 2773618 w 2840893"/>
                  <a:gd name="connsiteY857" fmla="*/ 1404619 h 1744789"/>
                  <a:gd name="connsiteX858" fmla="*/ 2773794 w 2840893"/>
                  <a:gd name="connsiteY858" fmla="*/ 1394516 h 1744789"/>
                  <a:gd name="connsiteX859" fmla="*/ 2775375 w 2840893"/>
                  <a:gd name="connsiteY859" fmla="*/ 1375276 h 1744789"/>
                  <a:gd name="connsiteX860" fmla="*/ 2773003 w 2840893"/>
                  <a:gd name="connsiteY860" fmla="*/ 1369127 h 1744789"/>
                  <a:gd name="connsiteX861" fmla="*/ 2770368 w 2840893"/>
                  <a:gd name="connsiteY861" fmla="*/ 1362625 h 1744789"/>
                  <a:gd name="connsiteX862" fmla="*/ 2765711 w 2840893"/>
                  <a:gd name="connsiteY862" fmla="*/ 1347954 h 1744789"/>
                  <a:gd name="connsiteX863" fmla="*/ 2769489 w 2840893"/>
                  <a:gd name="connsiteY863" fmla="*/ 1348832 h 1744789"/>
                  <a:gd name="connsiteX864" fmla="*/ 2767381 w 2840893"/>
                  <a:gd name="connsiteY864" fmla="*/ 1335566 h 1744789"/>
                  <a:gd name="connsiteX865" fmla="*/ 2761231 w 2840893"/>
                  <a:gd name="connsiteY865" fmla="*/ 1296472 h 1744789"/>
                  <a:gd name="connsiteX866" fmla="*/ 2761231 w 2840893"/>
                  <a:gd name="connsiteY866" fmla="*/ 1296472 h 1744789"/>
                  <a:gd name="connsiteX867" fmla="*/ 2760001 w 2840893"/>
                  <a:gd name="connsiteY867" fmla="*/ 1289795 h 1744789"/>
                  <a:gd name="connsiteX868" fmla="*/ 2757629 w 2840893"/>
                  <a:gd name="connsiteY868" fmla="*/ 1268885 h 1744789"/>
                  <a:gd name="connsiteX869" fmla="*/ 2754466 w 2840893"/>
                  <a:gd name="connsiteY869" fmla="*/ 1256410 h 1744789"/>
                  <a:gd name="connsiteX870" fmla="*/ 2752797 w 2840893"/>
                  <a:gd name="connsiteY870" fmla="*/ 1249382 h 1744789"/>
                  <a:gd name="connsiteX871" fmla="*/ 2751303 w 2840893"/>
                  <a:gd name="connsiteY871" fmla="*/ 1243671 h 1744789"/>
                  <a:gd name="connsiteX872" fmla="*/ 2750161 w 2840893"/>
                  <a:gd name="connsiteY872" fmla="*/ 1234095 h 1744789"/>
                  <a:gd name="connsiteX873" fmla="*/ 2752446 w 2840893"/>
                  <a:gd name="connsiteY873" fmla="*/ 1228824 h 1744789"/>
                  <a:gd name="connsiteX874" fmla="*/ 2747262 w 2840893"/>
                  <a:gd name="connsiteY874" fmla="*/ 1200623 h 1744789"/>
                  <a:gd name="connsiteX875" fmla="*/ 2747262 w 2840893"/>
                  <a:gd name="connsiteY875" fmla="*/ 1196933 h 1744789"/>
                  <a:gd name="connsiteX876" fmla="*/ 2738389 w 2840893"/>
                  <a:gd name="connsiteY876" fmla="*/ 1176903 h 1744789"/>
                  <a:gd name="connsiteX877" fmla="*/ 2736280 w 2840893"/>
                  <a:gd name="connsiteY877" fmla="*/ 1168732 h 1744789"/>
                  <a:gd name="connsiteX878" fmla="*/ 2732239 w 2840893"/>
                  <a:gd name="connsiteY878" fmla="*/ 1153006 h 1744789"/>
                  <a:gd name="connsiteX879" fmla="*/ 2726968 w 2840893"/>
                  <a:gd name="connsiteY879" fmla="*/ 1135348 h 1744789"/>
                  <a:gd name="connsiteX880" fmla="*/ 2720994 w 2840893"/>
                  <a:gd name="connsiteY880" fmla="*/ 1114263 h 1744789"/>
                  <a:gd name="connsiteX881" fmla="*/ 2717743 w 2840893"/>
                  <a:gd name="connsiteY881" fmla="*/ 1100206 h 1744789"/>
                  <a:gd name="connsiteX882" fmla="*/ 2709397 w 2840893"/>
                  <a:gd name="connsiteY882" fmla="*/ 1068315 h 1744789"/>
                  <a:gd name="connsiteX883" fmla="*/ 2709134 w 2840893"/>
                  <a:gd name="connsiteY883" fmla="*/ 1067612 h 1744789"/>
                  <a:gd name="connsiteX884" fmla="*/ 2709046 w 2840893"/>
                  <a:gd name="connsiteY884" fmla="*/ 1057685 h 1744789"/>
                  <a:gd name="connsiteX885" fmla="*/ 2708694 w 2840893"/>
                  <a:gd name="connsiteY885" fmla="*/ 1056543 h 1744789"/>
                  <a:gd name="connsiteX886" fmla="*/ 2708255 w 2840893"/>
                  <a:gd name="connsiteY886" fmla="*/ 1055225 h 1744789"/>
                  <a:gd name="connsiteX887" fmla="*/ 2706674 w 2840893"/>
                  <a:gd name="connsiteY887" fmla="*/ 1051535 h 1744789"/>
                  <a:gd name="connsiteX888" fmla="*/ 2706498 w 2840893"/>
                  <a:gd name="connsiteY888" fmla="*/ 1046264 h 1744789"/>
                  <a:gd name="connsiteX889" fmla="*/ 2705795 w 2840893"/>
                  <a:gd name="connsiteY889" fmla="*/ 1039763 h 1744789"/>
                  <a:gd name="connsiteX890" fmla="*/ 2702457 w 2840893"/>
                  <a:gd name="connsiteY890" fmla="*/ 1037303 h 1744789"/>
                  <a:gd name="connsiteX891" fmla="*/ 2694725 w 2840893"/>
                  <a:gd name="connsiteY891" fmla="*/ 1027288 h 1744789"/>
                  <a:gd name="connsiteX892" fmla="*/ 2692353 w 2840893"/>
                  <a:gd name="connsiteY892" fmla="*/ 1016394 h 1744789"/>
                  <a:gd name="connsiteX893" fmla="*/ 2689894 w 2840893"/>
                  <a:gd name="connsiteY893" fmla="*/ 1006554 h 1744789"/>
                  <a:gd name="connsiteX894" fmla="*/ 2688839 w 2840893"/>
                  <a:gd name="connsiteY894" fmla="*/ 1005500 h 1744789"/>
                  <a:gd name="connsiteX895" fmla="*/ 2684095 w 2840893"/>
                  <a:gd name="connsiteY895" fmla="*/ 995045 h 1744789"/>
                  <a:gd name="connsiteX896" fmla="*/ 2682777 w 2840893"/>
                  <a:gd name="connsiteY896" fmla="*/ 992849 h 1744789"/>
                  <a:gd name="connsiteX897" fmla="*/ 2679878 w 2840893"/>
                  <a:gd name="connsiteY897" fmla="*/ 980813 h 1744789"/>
                  <a:gd name="connsiteX898" fmla="*/ 2678824 w 2840893"/>
                  <a:gd name="connsiteY898" fmla="*/ 979407 h 1744789"/>
                  <a:gd name="connsiteX899" fmla="*/ 2671269 w 2840893"/>
                  <a:gd name="connsiteY899" fmla="*/ 967811 h 1744789"/>
                  <a:gd name="connsiteX900" fmla="*/ 2661341 w 2840893"/>
                  <a:gd name="connsiteY900" fmla="*/ 945144 h 1744789"/>
                  <a:gd name="connsiteX901" fmla="*/ 2660463 w 2840893"/>
                  <a:gd name="connsiteY901" fmla="*/ 942860 h 1744789"/>
                  <a:gd name="connsiteX902" fmla="*/ 2660287 w 2840893"/>
                  <a:gd name="connsiteY902" fmla="*/ 935656 h 1744789"/>
                  <a:gd name="connsiteX903" fmla="*/ 2660463 w 2840893"/>
                  <a:gd name="connsiteY903" fmla="*/ 934690 h 1744789"/>
                  <a:gd name="connsiteX904" fmla="*/ 2660638 w 2840893"/>
                  <a:gd name="connsiteY904" fmla="*/ 932933 h 1744789"/>
                  <a:gd name="connsiteX905" fmla="*/ 2660287 w 2840893"/>
                  <a:gd name="connsiteY905" fmla="*/ 932757 h 1744789"/>
                  <a:gd name="connsiteX906" fmla="*/ 2651765 w 2840893"/>
                  <a:gd name="connsiteY906" fmla="*/ 919052 h 1744789"/>
                  <a:gd name="connsiteX907" fmla="*/ 2650096 w 2840893"/>
                  <a:gd name="connsiteY907" fmla="*/ 906928 h 1744789"/>
                  <a:gd name="connsiteX908" fmla="*/ 2649481 w 2840893"/>
                  <a:gd name="connsiteY908" fmla="*/ 903414 h 1744789"/>
                  <a:gd name="connsiteX909" fmla="*/ 2638763 w 2840893"/>
                  <a:gd name="connsiteY909" fmla="*/ 889094 h 1744789"/>
                  <a:gd name="connsiteX910" fmla="*/ 2636215 w 2840893"/>
                  <a:gd name="connsiteY910" fmla="*/ 883383 h 1744789"/>
                  <a:gd name="connsiteX911" fmla="*/ 2626727 w 2840893"/>
                  <a:gd name="connsiteY911" fmla="*/ 867745 h 1744789"/>
                  <a:gd name="connsiteX912" fmla="*/ 2626024 w 2840893"/>
                  <a:gd name="connsiteY912" fmla="*/ 866691 h 1744789"/>
                  <a:gd name="connsiteX913" fmla="*/ 2622861 w 2840893"/>
                  <a:gd name="connsiteY913" fmla="*/ 859838 h 1744789"/>
                  <a:gd name="connsiteX914" fmla="*/ 2620665 w 2840893"/>
                  <a:gd name="connsiteY914" fmla="*/ 858345 h 1744789"/>
                  <a:gd name="connsiteX915" fmla="*/ 2622861 w 2840893"/>
                  <a:gd name="connsiteY915" fmla="*/ 857554 h 1744789"/>
                  <a:gd name="connsiteX916" fmla="*/ 2623037 w 2840893"/>
                  <a:gd name="connsiteY916" fmla="*/ 856588 h 1744789"/>
                  <a:gd name="connsiteX917" fmla="*/ 2623915 w 2840893"/>
                  <a:gd name="connsiteY917" fmla="*/ 853952 h 1744789"/>
                  <a:gd name="connsiteX918" fmla="*/ 2612934 w 2840893"/>
                  <a:gd name="connsiteY918" fmla="*/ 829617 h 1744789"/>
                  <a:gd name="connsiteX919" fmla="*/ 2610737 w 2840893"/>
                  <a:gd name="connsiteY919" fmla="*/ 825927 h 1744789"/>
                  <a:gd name="connsiteX920" fmla="*/ 2609595 w 2840893"/>
                  <a:gd name="connsiteY920" fmla="*/ 824609 h 1744789"/>
                  <a:gd name="connsiteX921" fmla="*/ 2594397 w 2840893"/>
                  <a:gd name="connsiteY921" fmla="*/ 798341 h 1744789"/>
                  <a:gd name="connsiteX922" fmla="*/ 2587368 w 2840893"/>
                  <a:gd name="connsiteY922" fmla="*/ 788062 h 1744789"/>
                  <a:gd name="connsiteX923" fmla="*/ 2578583 w 2840893"/>
                  <a:gd name="connsiteY923" fmla="*/ 775059 h 1744789"/>
                  <a:gd name="connsiteX924" fmla="*/ 2576386 w 2840893"/>
                  <a:gd name="connsiteY924" fmla="*/ 771721 h 1744789"/>
                  <a:gd name="connsiteX925" fmla="*/ 2571730 w 2840893"/>
                  <a:gd name="connsiteY925" fmla="*/ 756259 h 1744789"/>
                  <a:gd name="connsiteX926" fmla="*/ 2561276 w 2840893"/>
                  <a:gd name="connsiteY926" fmla="*/ 744311 h 1744789"/>
                  <a:gd name="connsiteX927" fmla="*/ 2557322 w 2840893"/>
                  <a:gd name="connsiteY927" fmla="*/ 738600 h 1744789"/>
                  <a:gd name="connsiteX928" fmla="*/ 2554775 w 2840893"/>
                  <a:gd name="connsiteY928" fmla="*/ 737194 h 1744789"/>
                  <a:gd name="connsiteX929" fmla="*/ 2554072 w 2840893"/>
                  <a:gd name="connsiteY929" fmla="*/ 734383 h 1744789"/>
                  <a:gd name="connsiteX930" fmla="*/ 2545638 w 2840893"/>
                  <a:gd name="connsiteY930" fmla="*/ 718745 h 1744789"/>
                  <a:gd name="connsiteX931" fmla="*/ 2535534 w 2840893"/>
                  <a:gd name="connsiteY931" fmla="*/ 699066 h 1744789"/>
                  <a:gd name="connsiteX932" fmla="*/ 2530439 w 2840893"/>
                  <a:gd name="connsiteY932" fmla="*/ 691335 h 1744789"/>
                  <a:gd name="connsiteX933" fmla="*/ 2525959 w 2840893"/>
                  <a:gd name="connsiteY933" fmla="*/ 686415 h 1744789"/>
                  <a:gd name="connsiteX934" fmla="*/ 2521039 w 2840893"/>
                  <a:gd name="connsiteY934" fmla="*/ 678947 h 1744789"/>
                  <a:gd name="connsiteX935" fmla="*/ 2516558 w 2840893"/>
                  <a:gd name="connsiteY935" fmla="*/ 672095 h 1744789"/>
                  <a:gd name="connsiteX936" fmla="*/ 2511902 w 2840893"/>
                  <a:gd name="connsiteY936" fmla="*/ 667263 h 1744789"/>
                  <a:gd name="connsiteX937" fmla="*/ 2507948 w 2840893"/>
                  <a:gd name="connsiteY937" fmla="*/ 663397 h 1744789"/>
                  <a:gd name="connsiteX938" fmla="*/ 2507421 w 2840893"/>
                  <a:gd name="connsiteY938" fmla="*/ 662870 h 1744789"/>
                  <a:gd name="connsiteX939" fmla="*/ 2502941 w 2840893"/>
                  <a:gd name="connsiteY939" fmla="*/ 652855 h 1744789"/>
                  <a:gd name="connsiteX940" fmla="*/ 2499602 w 2840893"/>
                  <a:gd name="connsiteY940" fmla="*/ 647320 h 1744789"/>
                  <a:gd name="connsiteX941" fmla="*/ 2496615 w 2840893"/>
                  <a:gd name="connsiteY941" fmla="*/ 644333 h 1744789"/>
                  <a:gd name="connsiteX942" fmla="*/ 2493101 w 2840893"/>
                  <a:gd name="connsiteY942" fmla="*/ 640380 h 1744789"/>
                  <a:gd name="connsiteX943" fmla="*/ 2480626 w 2840893"/>
                  <a:gd name="connsiteY943" fmla="*/ 625269 h 1744789"/>
                  <a:gd name="connsiteX944" fmla="*/ 2480362 w 2840893"/>
                  <a:gd name="connsiteY944" fmla="*/ 624829 h 1744789"/>
                  <a:gd name="connsiteX945" fmla="*/ 2477200 w 2840893"/>
                  <a:gd name="connsiteY945" fmla="*/ 614111 h 1744789"/>
                  <a:gd name="connsiteX946" fmla="*/ 2477287 w 2840893"/>
                  <a:gd name="connsiteY946" fmla="*/ 613672 h 1744789"/>
                  <a:gd name="connsiteX947" fmla="*/ 2462967 w 2840893"/>
                  <a:gd name="connsiteY947" fmla="*/ 601285 h 1744789"/>
                  <a:gd name="connsiteX948" fmla="*/ 2459717 w 2840893"/>
                  <a:gd name="connsiteY948" fmla="*/ 596716 h 1744789"/>
                  <a:gd name="connsiteX949" fmla="*/ 2443464 w 2840893"/>
                  <a:gd name="connsiteY949" fmla="*/ 577125 h 1744789"/>
                  <a:gd name="connsiteX950" fmla="*/ 2436348 w 2840893"/>
                  <a:gd name="connsiteY950" fmla="*/ 568339 h 1744789"/>
                  <a:gd name="connsiteX951" fmla="*/ 2435996 w 2840893"/>
                  <a:gd name="connsiteY951" fmla="*/ 568076 h 1744789"/>
                  <a:gd name="connsiteX952" fmla="*/ 2432131 w 2840893"/>
                  <a:gd name="connsiteY952" fmla="*/ 562102 h 1744789"/>
                  <a:gd name="connsiteX953" fmla="*/ 2432394 w 2840893"/>
                  <a:gd name="connsiteY953" fmla="*/ 556303 h 1744789"/>
                  <a:gd name="connsiteX954" fmla="*/ 2431252 w 2840893"/>
                  <a:gd name="connsiteY954" fmla="*/ 556040 h 1744789"/>
                  <a:gd name="connsiteX955" fmla="*/ 2419128 w 2840893"/>
                  <a:gd name="connsiteY955" fmla="*/ 546727 h 1744789"/>
                  <a:gd name="connsiteX956" fmla="*/ 2417108 w 2840893"/>
                  <a:gd name="connsiteY956" fmla="*/ 541544 h 1744789"/>
                  <a:gd name="connsiteX957" fmla="*/ 2405687 w 2840893"/>
                  <a:gd name="connsiteY957" fmla="*/ 527927 h 1744789"/>
                  <a:gd name="connsiteX958" fmla="*/ 2394090 w 2840893"/>
                  <a:gd name="connsiteY958" fmla="*/ 518175 h 1744789"/>
                  <a:gd name="connsiteX959" fmla="*/ 2391542 w 2840893"/>
                  <a:gd name="connsiteY959" fmla="*/ 514924 h 1744789"/>
                  <a:gd name="connsiteX960" fmla="*/ 2388555 w 2840893"/>
                  <a:gd name="connsiteY960" fmla="*/ 510883 h 1744789"/>
                  <a:gd name="connsiteX961" fmla="*/ 2385480 w 2840893"/>
                  <a:gd name="connsiteY961" fmla="*/ 507193 h 1744789"/>
                  <a:gd name="connsiteX962" fmla="*/ 2383284 w 2840893"/>
                  <a:gd name="connsiteY962" fmla="*/ 505788 h 1744789"/>
                  <a:gd name="connsiteX963" fmla="*/ 2374586 w 2840893"/>
                  <a:gd name="connsiteY963" fmla="*/ 496826 h 1744789"/>
                  <a:gd name="connsiteX964" fmla="*/ 2366152 w 2840893"/>
                  <a:gd name="connsiteY964" fmla="*/ 494630 h 1744789"/>
                  <a:gd name="connsiteX965" fmla="*/ 2373005 w 2840893"/>
                  <a:gd name="connsiteY965" fmla="*/ 491555 h 1744789"/>
                  <a:gd name="connsiteX966" fmla="*/ 2372126 w 2840893"/>
                  <a:gd name="connsiteY966" fmla="*/ 490940 h 1744789"/>
                  <a:gd name="connsiteX967" fmla="*/ 2369227 w 2840893"/>
                  <a:gd name="connsiteY967" fmla="*/ 488656 h 1744789"/>
                  <a:gd name="connsiteX968" fmla="*/ 2363517 w 2840893"/>
                  <a:gd name="connsiteY968" fmla="*/ 483648 h 1744789"/>
                  <a:gd name="connsiteX969" fmla="*/ 2349021 w 2840893"/>
                  <a:gd name="connsiteY969" fmla="*/ 470207 h 1744789"/>
                  <a:gd name="connsiteX970" fmla="*/ 2345858 w 2840893"/>
                  <a:gd name="connsiteY970" fmla="*/ 459840 h 1744789"/>
                  <a:gd name="connsiteX971" fmla="*/ 2328815 w 2840893"/>
                  <a:gd name="connsiteY971" fmla="*/ 447540 h 1744789"/>
                  <a:gd name="connsiteX972" fmla="*/ 2323368 w 2840893"/>
                  <a:gd name="connsiteY972" fmla="*/ 442181 h 1744789"/>
                  <a:gd name="connsiteX973" fmla="*/ 2321786 w 2840893"/>
                  <a:gd name="connsiteY973" fmla="*/ 440864 h 1744789"/>
                  <a:gd name="connsiteX974" fmla="*/ 2309926 w 2840893"/>
                  <a:gd name="connsiteY974" fmla="*/ 431375 h 1744789"/>
                  <a:gd name="connsiteX975" fmla="*/ 2297187 w 2840893"/>
                  <a:gd name="connsiteY975" fmla="*/ 421272 h 1744789"/>
                  <a:gd name="connsiteX976" fmla="*/ 2293058 w 2840893"/>
                  <a:gd name="connsiteY976" fmla="*/ 414859 h 1744789"/>
                  <a:gd name="connsiteX977" fmla="*/ 2292531 w 2840893"/>
                  <a:gd name="connsiteY977" fmla="*/ 413629 h 1744789"/>
                  <a:gd name="connsiteX978" fmla="*/ 2291477 w 2840893"/>
                  <a:gd name="connsiteY978" fmla="*/ 410642 h 1744789"/>
                  <a:gd name="connsiteX979" fmla="*/ 2291301 w 2840893"/>
                  <a:gd name="connsiteY979" fmla="*/ 410027 h 1744789"/>
                  <a:gd name="connsiteX980" fmla="*/ 2291037 w 2840893"/>
                  <a:gd name="connsiteY980" fmla="*/ 409061 h 1744789"/>
                  <a:gd name="connsiteX981" fmla="*/ 2277420 w 2840893"/>
                  <a:gd name="connsiteY981" fmla="*/ 399748 h 1744789"/>
                  <a:gd name="connsiteX982" fmla="*/ 2261431 w 2840893"/>
                  <a:gd name="connsiteY982" fmla="*/ 384813 h 1744789"/>
                  <a:gd name="connsiteX983" fmla="*/ 2245178 w 2840893"/>
                  <a:gd name="connsiteY983" fmla="*/ 371898 h 1744789"/>
                  <a:gd name="connsiteX984" fmla="*/ 2244826 w 2840893"/>
                  <a:gd name="connsiteY984" fmla="*/ 371547 h 1744789"/>
                  <a:gd name="connsiteX985" fmla="*/ 2241224 w 2840893"/>
                  <a:gd name="connsiteY985" fmla="*/ 368648 h 1744789"/>
                  <a:gd name="connsiteX986" fmla="*/ 2231560 w 2840893"/>
                  <a:gd name="connsiteY986" fmla="*/ 356524 h 1744789"/>
                  <a:gd name="connsiteX987" fmla="*/ 2205995 w 2840893"/>
                  <a:gd name="connsiteY987" fmla="*/ 340974 h 1744789"/>
                  <a:gd name="connsiteX988" fmla="*/ 2200636 w 2840893"/>
                  <a:gd name="connsiteY988" fmla="*/ 337284 h 1744789"/>
                  <a:gd name="connsiteX989" fmla="*/ 2199142 w 2840893"/>
                  <a:gd name="connsiteY989" fmla="*/ 336405 h 1744789"/>
                  <a:gd name="connsiteX990" fmla="*/ 2198528 w 2840893"/>
                  <a:gd name="connsiteY990" fmla="*/ 336230 h 1744789"/>
                  <a:gd name="connsiteX991" fmla="*/ 2192026 w 2840893"/>
                  <a:gd name="connsiteY991" fmla="*/ 331398 h 1744789"/>
                  <a:gd name="connsiteX992" fmla="*/ 2189566 w 2840893"/>
                  <a:gd name="connsiteY992" fmla="*/ 327532 h 1744789"/>
                  <a:gd name="connsiteX993" fmla="*/ 2177267 w 2840893"/>
                  <a:gd name="connsiteY993" fmla="*/ 324369 h 1744789"/>
                  <a:gd name="connsiteX994" fmla="*/ 2182187 w 2840893"/>
                  <a:gd name="connsiteY994" fmla="*/ 322173 h 1744789"/>
                  <a:gd name="connsiteX995" fmla="*/ 2177443 w 2840893"/>
                  <a:gd name="connsiteY995" fmla="*/ 319889 h 1744789"/>
                  <a:gd name="connsiteX996" fmla="*/ 2164967 w 2840893"/>
                  <a:gd name="connsiteY996" fmla="*/ 312685 h 1744789"/>
                  <a:gd name="connsiteX997" fmla="*/ 2163825 w 2840893"/>
                  <a:gd name="connsiteY997" fmla="*/ 311806 h 1744789"/>
                  <a:gd name="connsiteX998" fmla="*/ 2153986 w 2840893"/>
                  <a:gd name="connsiteY998" fmla="*/ 299068 h 1744789"/>
                  <a:gd name="connsiteX999" fmla="*/ 2143619 w 2840893"/>
                  <a:gd name="connsiteY999" fmla="*/ 296783 h 1744789"/>
                  <a:gd name="connsiteX1000" fmla="*/ 2128772 w 2840893"/>
                  <a:gd name="connsiteY1000" fmla="*/ 286505 h 1744789"/>
                  <a:gd name="connsiteX1001" fmla="*/ 2099955 w 2840893"/>
                  <a:gd name="connsiteY1001" fmla="*/ 268319 h 1744789"/>
                  <a:gd name="connsiteX1002" fmla="*/ 2093981 w 2840893"/>
                  <a:gd name="connsiteY1002" fmla="*/ 262784 h 1744789"/>
                  <a:gd name="connsiteX1003" fmla="*/ 2092839 w 2840893"/>
                  <a:gd name="connsiteY1003" fmla="*/ 261378 h 1744789"/>
                  <a:gd name="connsiteX1004" fmla="*/ 2091346 w 2840893"/>
                  <a:gd name="connsiteY1004" fmla="*/ 259709 h 1744789"/>
                  <a:gd name="connsiteX1005" fmla="*/ 2090467 w 2840893"/>
                  <a:gd name="connsiteY1005" fmla="*/ 259797 h 1744789"/>
                  <a:gd name="connsiteX1006" fmla="*/ 2081682 w 2840893"/>
                  <a:gd name="connsiteY1006" fmla="*/ 255931 h 1744789"/>
                  <a:gd name="connsiteX1007" fmla="*/ 2072018 w 2840893"/>
                  <a:gd name="connsiteY1007" fmla="*/ 246355 h 1744789"/>
                  <a:gd name="connsiteX1008" fmla="*/ 2062969 w 2840893"/>
                  <a:gd name="connsiteY1008" fmla="*/ 241172 h 1744789"/>
                  <a:gd name="connsiteX1009" fmla="*/ 2051109 w 2840893"/>
                  <a:gd name="connsiteY1009" fmla="*/ 236955 h 1744789"/>
                  <a:gd name="connsiteX1010" fmla="*/ 2048561 w 2840893"/>
                  <a:gd name="connsiteY1010" fmla="*/ 235461 h 1744789"/>
                  <a:gd name="connsiteX1011" fmla="*/ 2035207 w 2840893"/>
                  <a:gd name="connsiteY1011" fmla="*/ 227994 h 1744789"/>
                  <a:gd name="connsiteX1012" fmla="*/ 2001823 w 2840893"/>
                  <a:gd name="connsiteY1012" fmla="*/ 211477 h 1744789"/>
                  <a:gd name="connsiteX1013" fmla="*/ 1984779 w 2840893"/>
                  <a:gd name="connsiteY1013" fmla="*/ 200056 h 1744789"/>
                  <a:gd name="connsiteX1014" fmla="*/ 1979859 w 2840893"/>
                  <a:gd name="connsiteY1014" fmla="*/ 195927 h 1744789"/>
                  <a:gd name="connsiteX1015" fmla="*/ 1975994 w 2840893"/>
                  <a:gd name="connsiteY1015" fmla="*/ 190920 h 1744789"/>
                  <a:gd name="connsiteX1016" fmla="*/ 1974940 w 2840893"/>
                  <a:gd name="connsiteY1016" fmla="*/ 190568 h 1744789"/>
                  <a:gd name="connsiteX1017" fmla="*/ 1970020 w 2840893"/>
                  <a:gd name="connsiteY1017" fmla="*/ 190129 h 1744789"/>
                  <a:gd name="connsiteX1018" fmla="*/ 1960795 w 2840893"/>
                  <a:gd name="connsiteY1018" fmla="*/ 190656 h 1744789"/>
                  <a:gd name="connsiteX1019" fmla="*/ 1959829 w 2840893"/>
                  <a:gd name="connsiteY1019" fmla="*/ 190305 h 1744789"/>
                  <a:gd name="connsiteX1020" fmla="*/ 1950604 w 2840893"/>
                  <a:gd name="connsiteY1020" fmla="*/ 188108 h 1744789"/>
                  <a:gd name="connsiteX1021" fmla="*/ 1953503 w 2840893"/>
                  <a:gd name="connsiteY1021" fmla="*/ 183803 h 1744789"/>
                  <a:gd name="connsiteX1022" fmla="*/ 1946211 w 2840893"/>
                  <a:gd name="connsiteY1022" fmla="*/ 181519 h 1744789"/>
                  <a:gd name="connsiteX1023" fmla="*/ 1945596 w 2840893"/>
                  <a:gd name="connsiteY1023" fmla="*/ 183803 h 1744789"/>
                  <a:gd name="connsiteX1024" fmla="*/ 1944015 w 2840893"/>
                  <a:gd name="connsiteY1024" fmla="*/ 180377 h 1744789"/>
                  <a:gd name="connsiteX1025" fmla="*/ 1939974 w 2840893"/>
                  <a:gd name="connsiteY1025" fmla="*/ 177742 h 1744789"/>
                  <a:gd name="connsiteX1026" fmla="*/ 1923809 w 2840893"/>
                  <a:gd name="connsiteY1026" fmla="*/ 170538 h 1744789"/>
                  <a:gd name="connsiteX1027" fmla="*/ 1915638 w 2840893"/>
                  <a:gd name="connsiteY1027" fmla="*/ 167463 h 1744789"/>
                  <a:gd name="connsiteX1028" fmla="*/ 1905799 w 2840893"/>
                  <a:gd name="connsiteY1028" fmla="*/ 163421 h 1744789"/>
                  <a:gd name="connsiteX1029" fmla="*/ 1879882 w 2840893"/>
                  <a:gd name="connsiteY1029" fmla="*/ 153143 h 1744789"/>
                  <a:gd name="connsiteX1030" fmla="*/ 1874698 w 2840893"/>
                  <a:gd name="connsiteY1030" fmla="*/ 152528 h 1744789"/>
                  <a:gd name="connsiteX1031" fmla="*/ 1868285 w 2840893"/>
                  <a:gd name="connsiteY1031" fmla="*/ 151913 h 1744789"/>
                  <a:gd name="connsiteX1032" fmla="*/ 1861872 w 2840893"/>
                  <a:gd name="connsiteY1032" fmla="*/ 148486 h 1744789"/>
                  <a:gd name="connsiteX1033" fmla="*/ 1860730 w 2840893"/>
                  <a:gd name="connsiteY1033" fmla="*/ 147608 h 1744789"/>
                  <a:gd name="connsiteX1034" fmla="*/ 1854580 w 2840893"/>
                  <a:gd name="connsiteY1034" fmla="*/ 143479 h 1744789"/>
                  <a:gd name="connsiteX1035" fmla="*/ 1832617 w 2840893"/>
                  <a:gd name="connsiteY1035" fmla="*/ 137153 h 1744789"/>
                  <a:gd name="connsiteX1036" fmla="*/ 1830684 w 2840893"/>
                  <a:gd name="connsiteY1036" fmla="*/ 136802 h 1744789"/>
                  <a:gd name="connsiteX1037" fmla="*/ 1818648 w 2840893"/>
                  <a:gd name="connsiteY1037" fmla="*/ 128719 h 1744789"/>
                  <a:gd name="connsiteX1038" fmla="*/ 1785615 w 2840893"/>
                  <a:gd name="connsiteY1038" fmla="*/ 119934 h 1744789"/>
                  <a:gd name="connsiteX1039" fmla="*/ 1780958 w 2840893"/>
                  <a:gd name="connsiteY1039" fmla="*/ 119231 h 1744789"/>
                  <a:gd name="connsiteX1040" fmla="*/ 1775687 w 2840893"/>
                  <a:gd name="connsiteY1040" fmla="*/ 118704 h 1744789"/>
                  <a:gd name="connsiteX1041" fmla="*/ 1771031 w 2840893"/>
                  <a:gd name="connsiteY1041" fmla="*/ 117035 h 1744789"/>
                  <a:gd name="connsiteX1042" fmla="*/ 1769977 w 2840893"/>
                  <a:gd name="connsiteY1042" fmla="*/ 116507 h 1744789"/>
                  <a:gd name="connsiteX1043" fmla="*/ 1760928 w 2840893"/>
                  <a:gd name="connsiteY1043" fmla="*/ 112730 h 1744789"/>
                  <a:gd name="connsiteX1044" fmla="*/ 1740985 w 2840893"/>
                  <a:gd name="connsiteY1044" fmla="*/ 103593 h 1744789"/>
                  <a:gd name="connsiteX1045" fmla="*/ 1740546 w 2840893"/>
                  <a:gd name="connsiteY1045" fmla="*/ 103329 h 1744789"/>
                  <a:gd name="connsiteX1046" fmla="*/ 1738613 w 2840893"/>
                  <a:gd name="connsiteY1046" fmla="*/ 103681 h 1744789"/>
                  <a:gd name="connsiteX1047" fmla="*/ 1715332 w 2840893"/>
                  <a:gd name="connsiteY1047" fmla="*/ 101309 h 1744789"/>
                  <a:gd name="connsiteX1048" fmla="*/ 1709973 w 2840893"/>
                  <a:gd name="connsiteY1048" fmla="*/ 100079 h 1744789"/>
                  <a:gd name="connsiteX1049" fmla="*/ 1694423 w 2840893"/>
                  <a:gd name="connsiteY1049" fmla="*/ 92523 h 1744789"/>
                  <a:gd name="connsiteX1050" fmla="*/ 1669209 w 2840893"/>
                  <a:gd name="connsiteY1050" fmla="*/ 91118 h 1744789"/>
                  <a:gd name="connsiteX1051" fmla="*/ 1653307 w 2840893"/>
                  <a:gd name="connsiteY1051" fmla="*/ 89097 h 1744789"/>
                  <a:gd name="connsiteX1052" fmla="*/ 1646718 w 2840893"/>
                  <a:gd name="connsiteY1052" fmla="*/ 87516 h 1744789"/>
                  <a:gd name="connsiteX1053" fmla="*/ 1646279 w 2840893"/>
                  <a:gd name="connsiteY1053" fmla="*/ 87252 h 1744789"/>
                  <a:gd name="connsiteX1054" fmla="*/ 1640304 w 2840893"/>
                  <a:gd name="connsiteY1054" fmla="*/ 84529 h 1744789"/>
                  <a:gd name="connsiteX1055" fmla="*/ 1625369 w 2840893"/>
                  <a:gd name="connsiteY1055" fmla="*/ 84177 h 1744789"/>
                  <a:gd name="connsiteX1056" fmla="*/ 1618077 w 2840893"/>
                  <a:gd name="connsiteY1056" fmla="*/ 83826 h 1744789"/>
                  <a:gd name="connsiteX1057" fmla="*/ 1604372 w 2840893"/>
                  <a:gd name="connsiteY1057" fmla="*/ 76885 h 1744789"/>
                  <a:gd name="connsiteX1058" fmla="*/ 1602967 w 2840893"/>
                  <a:gd name="connsiteY1058" fmla="*/ 77413 h 1744789"/>
                  <a:gd name="connsiteX1059" fmla="*/ 1570812 w 2840893"/>
                  <a:gd name="connsiteY1059" fmla="*/ 74777 h 1744789"/>
                  <a:gd name="connsiteX1060" fmla="*/ 1558600 w 2840893"/>
                  <a:gd name="connsiteY1060" fmla="*/ 70999 h 1744789"/>
                  <a:gd name="connsiteX1061" fmla="*/ 1554999 w 2840893"/>
                  <a:gd name="connsiteY1061" fmla="*/ 72229 h 1744789"/>
                  <a:gd name="connsiteX1062" fmla="*/ 1553417 w 2840893"/>
                  <a:gd name="connsiteY1062" fmla="*/ 72844 h 1744789"/>
                  <a:gd name="connsiteX1063" fmla="*/ 1551748 w 2840893"/>
                  <a:gd name="connsiteY1063" fmla="*/ 73723 h 1744789"/>
                  <a:gd name="connsiteX1064" fmla="*/ 1550430 w 2840893"/>
                  <a:gd name="connsiteY1064" fmla="*/ 74513 h 1744789"/>
                  <a:gd name="connsiteX1065" fmla="*/ 1538043 w 2840893"/>
                  <a:gd name="connsiteY1065" fmla="*/ 81278 h 1744789"/>
                  <a:gd name="connsiteX1066" fmla="*/ 1540239 w 2840893"/>
                  <a:gd name="connsiteY1066" fmla="*/ 70560 h 1744789"/>
                  <a:gd name="connsiteX1067" fmla="*/ 1524425 w 2840893"/>
                  <a:gd name="connsiteY1067" fmla="*/ 69418 h 1744789"/>
                  <a:gd name="connsiteX1068" fmla="*/ 1523020 w 2840893"/>
                  <a:gd name="connsiteY1068" fmla="*/ 69066 h 1744789"/>
                  <a:gd name="connsiteX1069" fmla="*/ 1519681 w 2840893"/>
                  <a:gd name="connsiteY1069" fmla="*/ 68364 h 1744789"/>
                  <a:gd name="connsiteX1070" fmla="*/ 1495609 w 2840893"/>
                  <a:gd name="connsiteY1070" fmla="*/ 68803 h 1744789"/>
                  <a:gd name="connsiteX1071" fmla="*/ 1481553 w 2840893"/>
                  <a:gd name="connsiteY1071" fmla="*/ 68188 h 1744789"/>
                  <a:gd name="connsiteX1072" fmla="*/ 1480323 w 2840893"/>
                  <a:gd name="connsiteY1072" fmla="*/ 68276 h 1744789"/>
                  <a:gd name="connsiteX1073" fmla="*/ 1453088 w 2840893"/>
                  <a:gd name="connsiteY1073" fmla="*/ 62829 h 1744789"/>
                  <a:gd name="connsiteX1074" fmla="*/ 1447729 w 2840893"/>
                  <a:gd name="connsiteY1074" fmla="*/ 63971 h 1744789"/>
                  <a:gd name="connsiteX1075" fmla="*/ 1440174 w 2840893"/>
                  <a:gd name="connsiteY1075" fmla="*/ 67309 h 1744789"/>
                  <a:gd name="connsiteX1076" fmla="*/ 1439119 w 2840893"/>
                  <a:gd name="connsiteY1076" fmla="*/ 67485 h 1744789"/>
                  <a:gd name="connsiteX1077" fmla="*/ 1429631 w 2840893"/>
                  <a:gd name="connsiteY1077" fmla="*/ 69857 h 1744789"/>
                  <a:gd name="connsiteX1078" fmla="*/ 1430246 w 2840893"/>
                  <a:gd name="connsiteY1078" fmla="*/ 65904 h 1744789"/>
                  <a:gd name="connsiteX1079" fmla="*/ 1414345 w 2840893"/>
                  <a:gd name="connsiteY1079" fmla="*/ 65904 h 1744789"/>
                  <a:gd name="connsiteX1080" fmla="*/ 1408810 w 2840893"/>
                  <a:gd name="connsiteY1080" fmla="*/ 65377 h 1744789"/>
                  <a:gd name="connsiteX1081" fmla="*/ 1391766 w 2840893"/>
                  <a:gd name="connsiteY1081" fmla="*/ 59930 h 1744789"/>
                  <a:gd name="connsiteX1082" fmla="*/ 1385353 w 2840893"/>
                  <a:gd name="connsiteY1082" fmla="*/ 61335 h 1744789"/>
                  <a:gd name="connsiteX1083" fmla="*/ 1362335 w 2840893"/>
                  <a:gd name="connsiteY1083" fmla="*/ 65816 h 1744789"/>
                  <a:gd name="connsiteX1084" fmla="*/ 1345292 w 2840893"/>
                  <a:gd name="connsiteY1084" fmla="*/ 66079 h 1744789"/>
                  <a:gd name="connsiteX1085" fmla="*/ 1322098 w 2840893"/>
                  <a:gd name="connsiteY1085" fmla="*/ 65904 h 1744789"/>
                  <a:gd name="connsiteX1086" fmla="*/ 1316563 w 2840893"/>
                  <a:gd name="connsiteY1086" fmla="*/ 66431 h 1744789"/>
                  <a:gd name="connsiteX1087" fmla="*/ 1302946 w 2840893"/>
                  <a:gd name="connsiteY1087" fmla="*/ 68364 h 1744789"/>
                  <a:gd name="connsiteX1088" fmla="*/ 1296533 w 2840893"/>
                  <a:gd name="connsiteY1088" fmla="*/ 70033 h 1744789"/>
                  <a:gd name="connsiteX1089" fmla="*/ 1296093 w 2840893"/>
                  <a:gd name="connsiteY1089" fmla="*/ 70209 h 1744789"/>
                  <a:gd name="connsiteX1090" fmla="*/ 1288099 w 2840893"/>
                  <a:gd name="connsiteY1090" fmla="*/ 70121 h 1744789"/>
                  <a:gd name="connsiteX1091" fmla="*/ 1270089 w 2840893"/>
                  <a:gd name="connsiteY1091" fmla="*/ 71614 h 1744789"/>
                  <a:gd name="connsiteX1092" fmla="*/ 1267805 w 2840893"/>
                  <a:gd name="connsiteY1092" fmla="*/ 73986 h 1744789"/>
                  <a:gd name="connsiteX1093" fmla="*/ 1264554 w 2840893"/>
                  <a:gd name="connsiteY1093" fmla="*/ 73547 h 1744789"/>
                  <a:gd name="connsiteX1094" fmla="*/ 1255769 w 2840893"/>
                  <a:gd name="connsiteY1094" fmla="*/ 74777 h 1744789"/>
                  <a:gd name="connsiteX1095" fmla="*/ 1236968 w 2840893"/>
                  <a:gd name="connsiteY1095" fmla="*/ 74865 h 1744789"/>
                  <a:gd name="connsiteX1096" fmla="*/ 1235738 w 2840893"/>
                  <a:gd name="connsiteY1096" fmla="*/ 76358 h 1744789"/>
                  <a:gd name="connsiteX1097" fmla="*/ 1223966 w 2840893"/>
                  <a:gd name="connsiteY1097" fmla="*/ 79170 h 1744789"/>
                  <a:gd name="connsiteX1098" fmla="*/ 1222648 w 2840893"/>
                  <a:gd name="connsiteY1098" fmla="*/ 79082 h 1744789"/>
                  <a:gd name="connsiteX1099" fmla="*/ 1221418 w 2840893"/>
                  <a:gd name="connsiteY1099" fmla="*/ 82420 h 1744789"/>
                  <a:gd name="connsiteX1100" fmla="*/ 1216147 w 2840893"/>
                  <a:gd name="connsiteY1100" fmla="*/ 81630 h 1744789"/>
                  <a:gd name="connsiteX1101" fmla="*/ 1207185 w 2840893"/>
                  <a:gd name="connsiteY1101" fmla="*/ 81717 h 1744789"/>
                  <a:gd name="connsiteX1102" fmla="*/ 1194183 w 2840893"/>
                  <a:gd name="connsiteY1102" fmla="*/ 81542 h 1744789"/>
                  <a:gd name="connsiteX1103" fmla="*/ 1193744 w 2840893"/>
                  <a:gd name="connsiteY1103" fmla="*/ 82508 h 1744789"/>
                  <a:gd name="connsiteX1104" fmla="*/ 1183553 w 2840893"/>
                  <a:gd name="connsiteY1104" fmla="*/ 87076 h 1744789"/>
                  <a:gd name="connsiteX1105" fmla="*/ 1157724 w 2840893"/>
                  <a:gd name="connsiteY1105" fmla="*/ 91469 h 1744789"/>
                  <a:gd name="connsiteX1106" fmla="*/ 1150871 w 2840893"/>
                  <a:gd name="connsiteY1106" fmla="*/ 91030 h 1744789"/>
                  <a:gd name="connsiteX1107" fmla="*/ 1150344 w 2840893"/>
                  <a:gd name="connsiteY1107" fmla="*/ 90854 h 1744789"/>
                  <a:gd name="connsiteX1108" fmla="*/ 1147094 w 2840893"/>
                  <a:gd name="connsiteY1108" fmla="*/ 90327 h 1744789"/>
                  <a:gd name="connsiteX1109" fmla="*/ 1144809 w 2840893"/>
                  <a:gd name="connsiteY1109" fmla="*/ 89976 h 1744789"/>
                  <a:gd name="connsiteX1110" fmla="*/ 1125130 w 2840893"/>
                  <a:gd name="connsiteY1110" fmla="*/ 98146 h 1744789"/>
                  <a:gd name="connsiteX1111" fmla="*/ 1114060 w 2840893"/>
                  <a:gd name="connsiteY1111" fmla="*/ 101660 h 1744789"/>
                  <a:gd name="connsiteX1112" fmla="*/ 1103079 w 2840893"/>
                  <a:gd name="connsiteY1112" fmla="*/ 101133 h 1744789"/>
                  <a:gd name="connsiteX1113" fmla="*/ 1094908 w 2840893"/>
                  <a:gd name="connsiteY1113" fmla="*/ 102978 h 1744789"/>
                  <a:gd name="connsiteX1114" fmla="*/ 1089110 w 2840893"/>
                  <a:gd name="connsiteY1114" fmla="*/ 106668 h 1744789"/>
                  <a:gd name="connsiteX1115" fmla="*/ 1071276 w 2840893"/>
                  <a:gd name="connsiteY1115" fmla="*/ 109303 h 1744789"/>
                  <a:gd name="connsiteX1116" fmla="*/ 1069431 w 2840893"/>
                  <a:gd name="connsiteY1116" fmla="*/ 111148 h 1744789"/>
                  <a:gd name="connsiteX1117" fmla="*/ 1068991 w 2840893"/>
                  <a:gd name="connsiteY1117" fmla="*/ 111676 h 1744789"/>
                  <a:gd name="connsiteX1118" fmla="*/ 1063808 w 2840893"/>
                  <a:gd name="connsiteY1118" fmla="*/ 115629 h 1744789"/>
                  <a:gd name="connsiteX1119" fmla="*/ 1029984 w 2840893"/>
                  <a:gd name="connsiteY1119" fmla="*/ 126171 h 1744789"/>
                  <a:gd name="connsiteX1120" fmla="*/ 1020935 w 2840893"/>
                  <a:gd name="connsiteY1120" fmla="*/ 126084 h 1744789"/>
                  <a:gd name="connsiteX1121" fmla="*/ 1011886 w 2840893"/>
                  <a:gd name="connsiteY1121" fmla="*/ 133990 h 1744789"/>
                  <a:gd name="connsiteX1122" fmla="*/ 1004331 w 2840893"/>
                  <a:gd name="connsiteY1122" fmla="*/ 135923 h 1744789"/>
                  <a:gd name="connsiteX1123" fmla="*/ 979381 w 2840893"/>
                  <a:gd name="connsiteY1123" fmla="*/ 140579 h 1744789"/>
                  <a:gd name="connsiteX1124" fmla="*/ 979205 w 2840893"/>
                  <a:gd name="connsiteY1124" fmla="*/ 141546 h 1744789"/>
                  <a:gd name="connsiteX1125" fmla="*/ 970859 w 2840893"/>
                  <a:gd name="connsiteY1125" fmla="*/ 147432 h 1744789"/>
                  <a:gd name="connsiteX1126" fmla="*/ 958120 w 2840893"/>
                  <a:gd name="connsiteY1126" fmla="*/ 152000 h 1744789"/>
                  <a:gd name="connsiteX1127" fmla="*/ 943185 w 2840893"/>
                  <a:gd name="connsiteY1127" fmla="*/ 157711 h 1744789"/>
                  <a:gd name="connsiteX1128" fmla="*/ 927371 w 2840893"/>
                  <a:gd name="connsiteY1128" fmla="*/ 164124 h 1744789"/>
                  <a:gd name="connsiteX1129" fmla="*/ 916917 w 2840893"/>
                  <a:gd name="connsiteY1129" fmla="*/ 169395 h 1744789"/>
                  <a:gd name="connsiteX1130" fmla="*/ 908483 w 2840893"/>
                  <a:gd name="connsiteY1130" fmla="*/ 172382 h 1744789"/>
                  <a:gd name="connsiteX1131" fmla="*/ 891702 w 2840893"/>
                  <a:gd name="connsiteY1131" fmla="*/ 180026 h 1744789"/>
                  <a:gd name="connsiteX1132" fmla="*/ 885026 w 2840893"/>
                  <a:gd name="connsiteY1132" fmla="*/ 181959 h 1744789"/>
                  <a:gd name="connsiteX1133" fmla="*/ 882390 w 2840893"/>
                  <a:gd name="connsiteY1133" fmla="*/ 187142 h 1744789"/>
                  <a:gd name="connsiteX1134" fmla="*/ 872550 w 2840893"/>
                  <a:gd name="connsiteY1134" fmla="*/ 188899 h 1744789"/>
                  <a:gd name="connsiteX1135" fmla="*/ 861393 w 2840893"/>
                  <a:gd name="connsiteY1135" fmla="*/ 192237 h 1744789"/>
                  <a:gd name="connsiteX1136" fmla="*/ 830908 w 2840893"/>
                  <a:gd name="connsiteY1136" fmla="*/ 210160 h 1744789"/>
                  <a:gd name="connsiteX1137" fmla="*/ 820190 w 2840893"/>
                  <a:gd name="connsiteY1137" fmla="*/ 215431 h 1744789"/>
                  <a:gd name="connsiteX1138" fmla="*/ 799807 w 2840893"/>
                  <a:gd name="connsiteY1138" fmla="*/ 227730 h 1744789"/>
                  <a:gd name="connsiteX1139" fmla="*/ 787596 w 2840893"/>
                  <a:gd name="connsiteY1139" fmla="*/ 234232 h 1744789"/>
                  <a:gd name="connsiteX1140" fmla="*/ 779689 w 2840893"/>
                  <a:gd name="connsiteY1140" fmla="*/ 237306 h 1744789"/>
                  <a:gd name="connsiteX1141" fmla="*/ 775736 w 2840893"/>
                  <a:gd name="connsiteY1141" fmla="*/ 238624 h 1744789"/>
                  <a:gd name="connsiteX1142" fmla="*/ 767653 w 2840893"/>
                  <a:gd name="connsiteY1142" fmla="*/ 244335 h 1744789"/>
                  <a:gd name="connsiteX1143" fmla="*/ 750873 w 2840893"/>
                  <a:gd name="connsiteY1143" fmla="*/ 254965 h 1744789"/>
                  <a:gd name="connsiteX1144" fmla="*/ 746920 w 2840893"/>
                  <a:gd name="connsiteY1144" fmla="*/ 259270 h 1744789"/>
                  <a:gd name="connsiteX1145" fmla="*/ 745953 w 2840893"/>
                  <a:gd name="connsiteY1145" fmla="*/ 260500 h 1744789"/>
                  <a:gd name="connsiteX1146" fmla="*/ 741297 w 2840893"/>
                  <a:gd name="connsiteY1146" fmla="*/ 264980 h 1744789"/>
                  <a:gd name="connsiteX1147" fmla="*/ 732336 w 2840893"/>
                  <a:gd name="connsiteY1147" fmla="*/ 270252 h 1744789"/>
                  <a:gd name="connsiteX1148" fmla="*/ 722496 w 2840893"/>
                  <a:gd name="connsiteY1148" fmla="*/ 276138 h 1744789"/>
                  <a:gd name="connsiteX1149" fmla="*/ 711514 w 2840893"/>
                  <a:gd name="connsiteY1149" fmla="*/ 283517 h 1744789"/>
                  <a:gd name="connsiteX1150" fmla="*/ 697721 w 2840893"/>
                  <a:gd name="connsiteY1150" fmla="*/ 292742 h 1744789"/>
                  <a:gd name="connsiteX1151" fmla="*/ 697633 w 2840893"/>
                  <a:gd name="connsiteY1151" fmla="*/ 292830 h 1744789"/>
                  <a:gd name="connsiteX1152" fmla="*/ 686125 w 2840893"/>
                  <a:gd name="connsiteY1152" fmla="*/ 295729 h 1744789"/>
                  <a:gd name="connsiteX1153" fmla="*/ 676988 w 2840893"/>
                  <a:gd name="connsiteY1153" fmla="*/ 308292 h 1744789"/>
                  <a:gd name="connsiteX1154" fmla="*/ 672332 w 2840893"/>
                  <a:gd name="connsiteY1154" fmla="*/ 311455 h 1744789"/>
                  <a:gd name="connsiteX1155" fmla="*/ 657484 w 2840893"/>
                  <a:gd name="connsiteY1155" fmla="*/ 320328 h 1744789"/>
                  <a:gd name="connsiteX1156" fmla="*/ 649753 w 2840893"/>
                  <a:gd name="connsiteY1156" fmla="*/ 328059 h 1744789"/>
                  <a:gd name="connsiteX1157" fmla="*/ 644306 w 2840893"/>
                  <a:gd name="connsiteY1157" fmla="*/ 331574 h 1744789"/>
                  <a:gd name="connsiteX1158" fmla="*/ 634379 w 2840893"/>
                  <a:gd name="connsiteY1158" fmla="*/ 338163 h 1744789"/>
                  <a:gd name="connsiteX1159" fmla="*/ 623573 w 2840893"/>
                  <a:gd name="connsiteY1159" fmla="*/ 346421 h 1744789"/>
                  <a:gd name="connsiteX1160" fmla="*/ 621376 w 2840893"/>
                  <a:gd name="connsiteY1160" fmla="*/ 347914 h 1744789"/>
                  <a:gd name="connsiteX1161" fmla="*/ 611449 w 2840893"/>
                  <a:gd name="connsiteY1161" fmla="*/ 352483 h 1744789"/>
                  <a:gd name="connsiteX1162" fmla="*/ 609955 w 2840893"/>
                  <a:gd name="connsiteY1162" fmla="*/ 354240 h 1744789"/>
                  <a:gd name="connsiteX1163" fmla="*/ 607232 w 2840893"/>
                  <a:gd name="connsiteY1163" fmla="*/ 357490 h 1744789"/>
                  <a:gd name="connsiteX1164" fmla="*/ 602488 w 2840893"/>
                  <a:gd name="connsiteY1164" fmla="*/ 362234 h 1744789"/>
                  <a:gd name="connsiteX1165" fmla="*/ 591682 w 2840893"/>
                  <a:gd name="connsiteY1165" fmla="*/ 373041 h 1744789"/>
                  <a:gd name="connsiteX1166" fmla="*/ 571915 w 2840893"/>
                  <a:gd name="connsiteY1166" fmla="*/ 386306 h 1744789"/>
                  <a:gd name="connsiteX1167" fmla="*/ 562602 w 2840893"/>
                  <a:gd name="connsiteY1167" fmla="*/ 397025 h 1744789"/>
                  <a:gd name="connsiteX1168" fmla="*/ 550215 w 2840893"/>
                  <a:gd name="connsiteY1168" fmla="*/ 407040 h 1744789"/>
                  <a:gd name="connsiteX1169" fmla="*/ 549073 w 2840893"/>
                  <a:gd name="connsiteY1169" fmla="*/ 409763 h 1744789"/>
                  <a:gd name="connsiteX1170" fmla="*/ 548809 w 2840893"/>
                  <a:gd name="connsiteY1170" fmla="*/ 410642 h 1744789"/>
                  <a:gd name="connsiteX1171" fmla="*/ 545383 w 2840893"/>
                  <a:gd name="connsiteY1171" fmla="*/ 416616 h 1744789"/>
                  <a:gd name="connsiteX1172" fmla="*/ 526582 w 2840893"/>
                  <a:gd name="connsiteY1172" fmla="*/ 431990 h 1744789"/>
                  <a:gd name="connsiteX1173" fmla="*/ 521662 w 2840893"/>
                  <a:gd name="connsiteY1173" fmla="*/ 435505 h 1744789"/>
                  <a:gd name="connsiteX1174" fmla="*/ 512262 w 2840893"/>
                  <a:gd name="connsiteY1174" fmla="*/ 445520 h 1744789"/>
                  <a:gd name="connsiteX1175" fmla="*/ 502862 w 2840893"/>
                  <a:gd name="connsiteY1175" fmla="*/ 456502 h 1744789"/>
                  <a:gd name="connsiteX1176" fmla="*/ 494691 w 2840893"/>
                  <a:gd name="connsiteY1176" fmla="*/ 456677 h 1744789"/>
                  <a:gd name="connsiteX1177" fmla="*/ 488190 w 2840893"/>
                  <a:gd name="connsiteY1177" fmla="*/ 471437 h 1744789"/>
                  <a:gd name="connsiteX1178" fmla="*/ 482304 w 2840893"/>
                  <a:gd name="connsiteY1178" fmla="*/ 477235 h 1744789"/>
                  <a:gd name="connsiteX1179" fmla="*/ 465700 w 2840893"/>
                  <a:gd name="connsiteY1179" fmla="*/ 490852 h 1744789"/>
                  <a:gd name="connsiteX1180" fmla="*/ 465524 w 2840893"/>
                  <a:gd name="connsiteY1180" fmla="*/ 491994 h 1744789"/>
                  <a:gd name="connsiteX1181" fmla="*/ 465436 w 2840893"/>
                  <a:gd name="connsiteY1181" fmla="*/ 492609 h 1744789"/>
                  <a:gd name="connsiteX1182" fmla="*/ 460780 w 2840893"/>
                  <a:gd name="connsiteY1182" fmla="*/ 500428 h 1744789"/>
                  <a:gd name="connsiteX1183" fmla="*/ 448744 w 2840893"/>
                  <a:gd name="connsiteY1183" fmla="*/ 511674 h 1744789"/>
                  <a:gd name="connsiteX1184" fmla="*/ 428889 w 2840893"/>
                  <a:gd name="connsiteY1184" fmla="*/ 528190 h 1744789"/>
                  <a:gd name="connsiteX1185" fmla="*/ 421948 w 2840893"/>
                  <a:gd name="connsiteY1185" fmla="*/ 540578 h 1744789"/>
                  <a:gd name="connsiteX1186" fmla="*/ 421070 w 2840893"/>
                  <a:gd name="connsiteY1186" fmla="*/ 542598 h 1744789"/>
                  <a:gd name="connsiteX1187" fmla="*/ 420718 w 2840893"/>
                  <a:gd name="connsiteY1187" fmla="*/ 543477 h 1744789"/>
                  <a:gd name="connsiteX1188" fmla="*/ 410791 w 2840893"/>
                  <a:gd name="connsiteY1188" fmla="*/ 551647 h 1744789"/>
                  <a:gd name="connsiteX1189" fmla="*/ 409561 w 2840893"/>
                  <a:gd name="connsiteY1189" fmla="*/ 555337 h 1744789"/>
                  <a:gd name="connsiteX1190" fmla="*/ 409210 w 2840893"/>
                  <a:gd name="connsiteY1190" fmla="*/ 556479 h 1744789"/>
                  <a:gd name="connsiteX1191" fmla="*/ 406662 w 2840893"/>
                  <a:gd name="connsiteY1191" fmla="*/ 562278 h 1744789"/>
                  <a:gd name="connsiteX1192" fmla="*/ 398491 w 2840893"/>
                  <a:gd name="connsiteY1192" fmla="*/ 572293 h 1744789"/>
                  <a:gd name="connsiteX1193" fmla="*/ 389882 w 2840893"/>
                  <a:gd name="connsiteY1193" fmla="*/ 582835 h 1744789"/>
                  <a:gd name="connsiteX1194" fmla="*/ 384435 w 2840893"/>
                  <a:gd name="connsiteY1194" fmla="*/ 590215 h 1744789"/>
                  <a:gd name="connsiteX1195" fmla="*/ 374419 w 2840893"/>
                  <a:gd name="connsiteY1195" fmla="*/ 603042 h 1744789"/>
                  <a:gd name="connsiteX1196" fmla="*/ 373629 w 2840893"/>
                  <a:gd name="connsiteY1196" fmla="*/ 604272 h 1744789"/>
                  <a:gd name="connsiteX1197" fmla="*/ 364492 w 2840893"/>
                  <a:gd name="connsiteY1197" fmla="*/ 611739 h 1744789"/>
                  <a:gd name="connsiteX1198" fmla="*/ 363701 w 2840893"/>
                  <a:gd name="connsiteY1198" fmla="*/ 611827 h 1744789"/>
                  <a:gd name="connsiteX1199" fmla="*/ 363789 w 2840893"/>
                  <a:gd name="connsiteY1199" fmla="*/ 612618 h 1744789"/>
                  <a:gd name="connsiteX1200" fmla="*/ 359045 w 2840893"/>
                  <a:gd name="connsiteY1200" fmla="*/ 623336 h 1744789"/>
                  <a:gd name="connsiteX1201" fmla="*/ 358167 w 2840893"/>
                  <a:gd name="connsiteY1201" fmla="*/ 624390 h 1744789"/>
                  <a:gd name="connsiteX1202" fmla="*/ 345164 w 2840893"/>
                  <a:gd name="connsiteY1202" fmla="*/ 640204 h 1744789"/>
                  <a:gd name="connsiteX1203" fmla="*/ 341211 w 2840893"/>
                  <a:gd name="connsiteY1203" fmla="*/ 644597 h 1744789"/>
                  <a:gd name="connsiteX1204" fmla="*/ 339190 w 2840893"/>
                  <a:gd name="connsiteY1204" fmla="*/ 646705 h 1744789"/>
                  <a:gd name="connsiteX1205" fmla="*/ 337082 w 2840893"/>
                  <a:gd name="connsiteY1205" fmla="*/ 649692 h 1744789"/>
                  <a:gd name="connsiteX1206" fmla="*/ 333040 w 2840893"/>
                  <a:gd name="connsiteY1206" fmla="*/ 660234 h 1744789"/>
                  <a:gd name="connsiteX1207" fmla="*/ 323816 w 2840893"/>
                  <a:gd name="connsiteY1207" fmla="*/ 671568 h 1744789"/>
                  <a:gd name="connsiteX1208" fmla="*/ 317139 w 2840893"/>
                  <a:gd name="connsiteY1208" fmla="*/ 681583 h 1744789"/>
                  <a:gd name="connsiteX1209" fmla="*/ 311340 w 2840893"/>
                  <a:gd name="connsiteY1209" fmla="*/ 687206 h 1744789"/>
                  <a:gd name="connsiteX1210" fmla="*/ 303521 w 2840893"/>
                  <a:gd name="connsiteY1210" fmla="*/ 698275 h 1744789"/>
                  <a:gd name="connsiteX1211" fmla="*/ 294560 w 2840893"/>
                  <a:gd name="connsiteY1211" fmla="*/ 717339 h 1744789"/>
                  <a:gd name="connsiteX1212" fmla="*/ 291573 w 2840893"/>
                  <a:gd name="connsiteY1212" fmla="*/ 721996 h 1744789"/>
                  <a:gd name="connsiteX1213" fmla="*/ 289816 w 2840893"/>
                  <a:gd name="connsiteY1213" fmla="*/ 724895 h 1744789"/>
                  <a:gd name="connsiteX1214" fmla="*/ 277429 w 2840893"/>
                  <a:gd name="connsiteY1214" fmla="*/ 742466 h 1744789"/>
                  <a:gd name="connsiteX1215" fmla="*/ 268029 w 2840893"/>
                  <a:gd name="connsiteY1215" fmla="*/ 759421 h 1744789"/>
                  <a:gd name="connsiteX1216" fmla="*/ 256608 w 2840893"/>
                  <a:gd name="connsiteY1216" fmla="*/ 779716 h 1744789"/>
                  <a:gd name="connsiteX1217" fmla="*/ 245450 w 2840893"/>
                  <a:gd name="connsiteY1217" fmla="*/ 798692 h 1744789"/>
                  <a:gd name="connsiteX1218" fmla="*/ 238949 w 2840893"/>
                  <a:gd name="connsiteY1218" fmla="*/ 811519 h 1744789"/>
                  <a:gd name="connsiteX1219" fmla="*/ 233326 w 2840893"/>
                  <a:gd name="connsiteY1219" fmla="*/ 817668 h 1744789"/>
                  <a:gd name="connsiteX1220" fmla="*/ 230515 w 2840893"/>
                  <a:gd name="connsiteY1220" fmla="*/ 820480 h 1744789"/>
                  <a:gd name="connsiteX1221" fmla="*/ 224541 w 2840893"/>
                  <a:gd name="connsiteY1221" fmla="*/ 838138 h 1744789"/>
                  <a:gd name="connsiteX1222" fmla="*/ 217425 w 2840893"/>
                  <a:gd name="connsiteY1222" fmla="*/ 850086 h 1744789"/>
                  <a:gd name="connsiteX1223" fmla="*/ 215228 w 2840893"/>
                  <a:gd name="connsiteY1223" fmla="*/ 858696 h 1744789"/>
                  <a:gd name="connsiteX1224" fmla="*/ 215141 w 2840893"/>
                  <a:gd name="connsiteY1224" fmla="*/ 859223 h 1744789"/>
                  <a:gd name="connsiteX1225" fmla="*/ 213911 w 2840893"/>
                  <a:gd name="connsiteY1225" fmla="*/ 863001 h 1744789"/>
                  <a:gd name="connsiteX1226" fmla="*/ 209518 w 2840893"/>
                  <a:gd name="connsiteY1226" fmla="*/ 871347 h 1744789"/>
                  <a:gd name="connsiteX1227" fmla="*/ 197746 w 2840893"/>
                  <a:gd name="connsiteY1227" fmla="*/ 892256 h 1744789"/>
                  <a:gd name="connsiteX1228" fmla="*/ 196428 w 2840893"/>
                  <a:gd name="connsiteY1228" fmla="*/ 894189 h 1744789"/>
                  <a:gd name="connsiteX1229" fmla="*/ 187379 w 2840893"/>
                  <a:gd name="connsiteY1229" fmla="*/ 918876 h 1744789"/>
                  <a:gd name="connsiteX1230" fmla="*/ 180614 w 2840893"/>
                  <a:gd name="connsiteY1230" fmla="*/ 929946 h 1744789"/>
                  <a:gd name="connsiteX1231" fmla="*/ 178506 w 2840893"/>
                  <a:gd name="connsiteY1231" fmla="*/ 931439 h 1744789"/>
                  <a:gd name="connsiteX1232" fmla="*/ 178593 w 2840893"/>
                  <a:gd name="connsiteY1232" fmla="*/ 931878 h 1744789"/>
                  <a:gd name="connsiteX1233" fmla="*/ 178857 w 2840893"/>
                  <a:gd name="connsiteY1233" fmla="*/ 933284 h 1744789"/>
                  <a:gd name="connsiteX1234" fmla="*/ 179560 w 2840893"/>
                  <a:gd name="connsiteY1234" fmla="*/ 937062 h 1744789"/>
                  <a:gd name="connsiteX1235" fmla="*/ 179560 w 2840893"/>
                  <a:gd name="connsiteY1235" fmla="*/ 937237 h 1744789"/>
                  <a:gd name="connsiteX1236" fmla="*/ 176924 w 2840893"/>
                  <a:gd name="connsiteY1236" fmla="*/ 945847 h 1744789"/>
                  <a:gd name="connsiteX1237" fmla="*/ 171477 w 2840893"/>
                  <a:gd name="connsiteY1237" fmla="*/ 956214 h 1744789"/>
                  <a:gd name="connsiteX1238" fmla="*/ 162604 w 2840893"/>
                  <a:gd name="connsiteY1238" fmla="*/ 972203 h 1744789"/>
                  <a:gd name="connsiteX1239" fmla="*/ 160232 w 2840893"/>
                  <a:gd name="connsiteY1239" fmla="*/ 976947 h 1744789"/>
                  <a:gd name="connsiteX1240" fmla="*/ 158563 w 2840893"/>
                  <a:gd name="connsiteY1240" fmla="*/ 988456 h 1744789"/>
                  <a:gd name="connsiteX1241" fmla="*/ 147581 w 2840893"/>
                  <a:gd name="connsiteY1241" fmla="*/ 994606 h 1744789"/>
                  <a:gd name="connsiteX1242" fmla="*/ 150129 w 2840893"/>
                  <a:gd name="connsiteY1242" fmla="*/ 1008750 h 1744789"/>
                  <a:gd name="connsiteX1243" fmla="*/ 144594 w 2840893"/>
                  <a:gd name="connsiteY1243" fmla="*/ 1026936 h 1744789"/>
                  <a:gd name="connsiteX1244" fmla="*/ 140113 w 2840893"/>
                  <a:gd name="connsiteY1244" fmla="*/ 1032559 h 1744789"/>
                  <a:gd name="connsiteX1245" fmla="*/ 148635 w 2840893"/>
                  <a:gd name="connsiteY1245" fmla="*/ 1034140 h 1744789"/>
                  <a:gd name="connsiteX1246" fmla="*/ 139674 w 2840893"/>
                  <a:gd name="connsiteY1246" fmla="*/ 1044155 h 1744789"/>
                  <a:gd name="connsiteX1247" fmla="*/ 136863 w 2840893"/>
                  <a:gd name="connsiteY1247" fmla="*/ 1047230 h 1744789"/>
                  <a:gd name="connsiteX1248" fmla="*/ 134491 w 2840893"/>
                  <a:gd name="connsiteY1248" fmla="*/ 1049602 h 1744789"/>
                  <a:gd name="connsiteX1249" fmla="*/ 132558 w 2840893"/>
                  <a:gd name="connsiteY1249" fmla="*/ 1051535 h 1744789"/>
                  <a:gd name="connsiteX1250" fmla="*/ 133612 w 2840893"/>
                  <a:gd name="connsiteY1250" fmla="*/ 1051447 h 1744789"/>
                  <a:gd name="connsiteX1251" fmla="*/ 130713 w 2840893"/>
                  <a:gd name="connsiteY1251" fmla="*/ 1055752 h 1744789"/>
                  <a:gd name="connsiteX1252" fmla="*/ 131416 w 2840893"/>
                  <a:gd name="connsiteY1252" fmla="*/ 1057070 h 1744789"/>
                  <a:gd name="connsiteX1253" fmla="*/ 128341 w 2840893"/>
                  <a:gd name="connsiteY1253" fmla="*/ 1078682 h 1744789"/>
                  <a:gd name="connsiteX1254" fmla="*/ 121137 w 2840893"/>
                  <a:gd name="connsiteY1254" fmla="*/ 1097307 h 1744789"/>
                  <a:gd name="connsiteX1255" fmla="*/ 121488 w 2840893"/>
                  <a:gd name="connsiteY1255" fmla="*/ 1103896 h 1744789"/>
                  <a:gd name="connsiteX1256" fmla="*/ 110243 w 2840893"/>
                  <a:gd name="connsiteY1256" fmla="*/ 1136051 h 1744789"/>
                  <a:gd name="connsiteX1257" fmla="*/ 109277 w 2840893"/>
                  <a:gd name="connsiteY1257" fmla="*/ 1137895 h 1744789"/>
                  <a:gd name="connsiteX1258" fmla="*/ 105675 w 2840893"/>
                  <a:gd name="connsiteY1258" fmla="*/ 1158190 h 1744789"/>
                  <a:gd name="connsiteX1259" fmla="*/ 103303 w 2840893"/>
                  <a:gd name="connsiteY1259" fmla="*/ 1166360 h 1744789"/>
                  <a:gd name="connsiteX1260" fmla="*/ 102600 w 2840893"/>
                  <a:gd name="connsiteY1260" fmla="*/ 1169874 h 1744789"/>
                  <a:gd name="connsiteX1261" fmla="*/ 97329 w 2840893"/>
                  <a:gd name="connsiteY1261" fmla="*/ 1185951 h 1744789"/>
                  <a:gd name="connsiteX1262" fmla="*/ 93112 w 2840893"/>
                  <a:gd name="connsiteY1262" fmla="*/ 1207212 h 1744789"/>
                  <a:gd name="connsiteX1263" fmla="*/ 87928 w 2840893"/>
                  <a:gd name="connsiteY1263" fmla="*/ 1225310 h 1744789"/>
                  <a:gd name="connsiteX1264" fmla="*/ 88455 w 2840893"/>
                  <a:gd name="connsiteY1264" fmla="*/ 1226803 h 1744789"/>
                  <a:gd name="connsiteX1265" fmla="*/ 88807 w 2840893"/>
                  <a:gd name="connsiteY1265" fmla="*/ 1227506 h 1744789"/>
                  <a:gd name="connsiteX1266" fmla="*/ 90125 w 2840893"/>
                  <a:gd name="connsiteY1266" fmla="*/ 1234622 h 1744789"/>
                  <a:gd name="connsiteX1267" fmla="*/ 85293 w 2840893"/>
                  <a:gd name="connsiteY1267" fmla="*/ 1255795 h 1744789"/>
                  <a:gd name="connsiteX1268" fmla="*/ 81603 w 2840893"/>
                  <a:gd name="connsiteY1268" fmla="*/ 1271697 h 1744789"/>
                  <a:gd name="connsiteX1269" fmla="*/ 80197 w 2840893"/>
                  <a:gd name="connsiteY1269" fmla="*/ 1277407 h 1744789"/>
                  <a:gd name="connsiteX1270" fmla="*/ 77649 w 2840893"/>
                  <a:gd name="connsiteY1270" fmla="*/ 1292079 h 1744789"/>
                  <a:gd name="connsiteX1271" fmla="*/ 72642 w 2840893"/>
                  <a:gd name="connsiteY1271" fmla="*/ 1305520 h 1744789"/>
                  <a:gd name="connsiteX1272" fmla="*/ 72817 w 2840893"/>
                  <a:gd name="connsiteY1272" fmla="*/ 1305872 h 1744789"/>
                  <a:gd name="connsiteX1273" fmla="*/ 74575 w 2840893"/>
                  <a:gd name="connsiteY1273" fmla="*/ 1312197 h 1744789"/>
                  <a:gd name="connsiteX1274" fmla="*/ 74311 w 2840893"/>
                  <a:gd name="connsiteY1274" fmla="*/ 1315887 h 1744789"/>
                  <a:gd name="connsiteX1275" fmla="*/ 71851 w 2840893"/>
                  <a:gd name="connsiteY1275" fmla="*/ 1341716 h 1744789"/>
                  <a:gd name="connsiteX1276" fmla="*/ 68513 w 2840893"/>
                  <a:gd name="connsiteY1276" fmla="*/ 1349974 h 1744789"/>
                  <a:gd name="connsiteX1277" fmla="*/ 68864 w 2840893"/>
                  <a:gd name="connsiteY1277" fmla="*/ 1350238 h 1744789"/>
                  <a:gd name="connsiteX1278" fmla="*/ 71412 w 2840893"/>
                  <a:gd name="connsiteY1278" fmla="*/ 1355685 h 1744789"/>
                  <a:gd name="connsiteX1279" fmla="*/ 71412 w 2840893"/>
                  <a:gd name="connsiteY1279" fmla="*/ 1356300 h 1744789"/>
                  <a:gd name="connsiteX1280" fmla="*/ 68952 w 2840893"/>
                  <a:gd name="connsiteY1280" fmla="*/ 1364295 h 1744789"/>
                  <a:gd name="connsiteX1281" fmla="*/ 64208 w 2840893"/>
                  <a:gd name="connsiteY1281" fmla="*/ 1374749 h 1744789"/>
                  <a:gd name="connsiteX1282" fmla="*/ 64998 w 2840893"/>
                  <a:gd name="connsiteY1282" fmla="*/ 1377297 h 1744789"/>
                  <a:gd name="connsiteX1283" fmla="*/ 66492 w 2840893"/>
                  <a:gd name="connsiteY1283" fmla="*/ 1385907 h 1744789"/>
                  <a:gd name="connsiteX1284" fmla="*/ 65086 w 2840893"/>
                  <a:gd name="connsiteY1284" fmla="*/ 1406992 h 1744789"/>
                  <a:gd name="connsiteX1285" fmla="*/ 61572 w 2840893"/>
                  <a:gd name="connsiteY1285" fmla="*/ 1440025 h 1744789"/>
                  <a:gd name="connsiteX1286" fmla="*/ 61396 w 2840893"/>
                  <a:gd name="connsiteY1286" fmla="*/ 1451182 h 1744789"/>
                  <a:gd name="connsiteX1287" fmla="*/ 61660 w 2840893"/>
                  <a:gd name="connsiteY1287" fmla="*/ 1455135 h 1744789"/>
                  <a:gd name="connsiteX1288" fmla="*/ 56740 w 2840893"/>
                  <a:gd name="connsiteY1288" fmla="*/ 1473673 h 1744789"/>
                  <a:gd name="connsiteX1289" fmla="*/ 56828 w 2840893"/>
                  <a:gd name="connsiteY1289" fmla="*/ 1473760 h 1744789"/>
                  <a:gd name="connsiteX1290" fmla="*/ 58322 w 2840893"/>
                  <a:gd name="connsiteY1290" fmla="*/ 1475605 h 1744789"/>
                  <a:gd name="connsiteX1291" fmla="*/ 58322 w 2840893"/>
                  <a:gd name="connsiteY1291" fmla="*/ 1477977 h 1744789"/>
                  <a:gd name="connsiteX1292" fmla="*/ 57619 w 2840893"/>
                  <a:gd name="connsiteY1292" fmla="*/ 1486236 h 1744789"/>
                  <a:gd name="connsiteX1293" fmla="*/ 57180 w 2840893"/>
                  <a:gd name="connsiteY1293" fmla="*/ 1489750 h 1744789"/>
                  <a:gd name="connsiteX1294" fmla="*/ 57092 w 2840893"/>
                  <a:gd name="connsiteY1294" fmla="*/ 1490716 h 1744789"/>
                  <a:gd name="connsiteX1295" fmla="*/ 56916 w 2840893"/>
                  <a:gd name="connsiteY1295" fmla="*/ 1492473 h 1744789"/>
                  <a:gd name="connsiteX1296" fmla="*/ 61748 w 2840893"/>
                  <a:gd name="connsiteY1296" fmla="*/ 1511889 h 1744789"/>
                  <a:gd name="connsiteX1297" fmla="*/ 61396 w 2840893"/>
                  <a:gd name="connsiteY1297" fmla="*/ 1516545 h 1744789"/>
                  <a:gd name="connsiteX1298" fmla="*/ 61660 w 2840893"/>
                  <a:gd name="connsiteY1298" fmla="*/ 1520059 h 1744789"/>
                  <a:gd name="connsiteX1299" fmla="*/ 59464 w 2840893"/>
                  <a:gd name="connsiteY1299" fmla="*/ 1536312 h 1744789"/>
                  <a:gd name="connsiteX1300" fmla="*/ 59639 w 2840893"/>
                  <a:gd name="connsiteY1300" fmla="*/ 1536752 h 1744789"/>
                  <a:gd name="connsiteX1301" fmla="*/ 60430 w 2840893"/>
                  <a:gd name="connsiteY1301" fmla="*/ 1538860 h 1744789"/>
                  <a:gd name="connsiteX1302" fmla="*/ 62275 w 2840893"/>
                  <a:gd name="connsiteY1302" fmla="*/ 1550808 h 1744789"/>
                  <a:gd name="connsiteX1303" fmla="*/ 59727 w 2840893"/>
                  <a:gd name="connsiteY1303" fmla="*/ 1575583 h 1744789"/>
                  <a:gd name="connsiteX1304" fmla="*/ 59376 w 2840893"/>
                  <a:gd name="connsiteY1304" fmla="*/ 1580591 h 1744789"/>
                  <a:gd name="connsiteX1305" fmla="*/ 62978 w 2840893"/>
                  <a:gd name="connsiteY1305" fmla="*/ 1584544 h 1744789"/>
                  <a:gd name="connsiteX1306" fmla="*/ 63681 w 2840893"/>
                  <a:gd name="connsiteY1306" fmla="*/ 1592099 h 1744789"/>
                  <a:gd name="connsiteX1307" fmla="*/ 63505 w 2840893"/>
                  <a:gd name="connsiteY1307" fmla="*/ 1606156 h 1744789"/>
                  <a:gd name="connsiteX1308" fmla="*/ 64208 w 2840893"/>
                  <a:gd name="connsiteY1308" fmla="*/ 1621267 h 1744789"/>
                  <a:gd name="connsiteX1309" fmla="*/ 63241 w 2840893"/>
                  <a:gd name="connsiteY1309" fmla="*/ 1625923 h 1744789"/>
                  <a:gd name="connsiteX1310" fmla="*/ 62275 w 2840893"/>
                  <a:gd name="connsiteY1310" fmla="*/ 1631194 h 1744789"/>
                  <a:gd name="connsiteX1311" fmla="*/ 63769 w 2840893"/>
                  <a:gd name="connsiteY1311" fmla="*/ 1639453 h 1744789"/>
                  <a:gd name="connsiteX1312" fmla="*/ 64208 w 2840893"/>
                  <a:gd name="connsiteY1312" fmla="*/ 1641210 h 1744789"/>
                  <a:gd name="connsiteX1313" fmla="*/ 68513 w 2840893"/>
                  <a:gd name="connsiteY1313" fmla="*/ 1688739 h 1744789"/>
                  <a:gd name="connsiteX1314" fmla="*/ 74750 w 2840893"/>
                  <a:gd name="connsiteY1314" fmla="*/ 1721859 h 1744789"/>
                  <a:gd name="connsiteX1315" fmla="*/ 57180 w 2840893"/>
                  <a:gd name="connsiteY1315" fmla="*/ 1739079 h 1744789"/>
                  <a:gd name="connsiteX1316" fmla="*/ 37149 w 2840893"/>
                  <a:gd name="connsiteY1316" fmla="*/ 1741187 h 1744789"/>
                  <a:gd name="connsiteX1317" fmla="*/ 22214 w 2840893"/>
                  <a:gd name="connsiteY1317" fmla="*/ 1740397 h 1744789"/>
                  <a:gd name="connsiteX1318" fmla="*/ 14658 w 2840893"/>
                  <a:gd name="connsiteY1318" fmla="*/ 1725988 h 1744789"/>
                  <a:gd name="connsiteX1319" fmla="*/ 11144 w 2840893"/>
                  <a:gd name="connsiteY1319" fmla="*/ 1702092 h 1744789"/>
                  <a:gd name="connsiteX1320" fmla="*/ 9299 w 2840893"/>
                  <a:gd name="connsiteY1320" fmla="*/ 1688739 h 1744789"/>
                  <a:gd name="connsiteX1321" fmla="*/ 8157 w 2840893"/>
                  <a:gd name="connsiteY1321" fmla="*/ 1682413 h 1744789"/>
                  <a:gd name="connsiteX1322" fmla="*/ 6751 w 2840893"/>
                  <a:gd name="connsiteY1322" fmla="*/ 1673979 h 1744789"/>
                  <a:gd name="connsiteX1323" fmla="*/ 6664 w 2840893"/>
                  <a:gd name="connsiteY1323" fmla="*/ 1673452 h 1744789"/>
                  <a:gd name="connsiteX1324" fmla="*/ 8509 w 2840893"/>
                  <a:gd name="connsiteY1324" fmla="*/ 1661592 h 1744789"/>
                  <a:gd name="connsiteX1325" fmla="*/ 9123 w 2840893"/>
                  <a:gd name="connsiteY1325" fmla="*/ 1660713 h 1744789"/>
                  <a:gd name="connsiteX1326" fmla="*/ 8069 w 2840893"/>
                  <a:gd name="connsiteY1326" fmla="*/ 1658517 h 1744789"/>
                  <a:gd name="connsiteX1327" fmla="*/ 6488 w 2840893"/>
                  <a:gd name="connsiteY1327" fmla="*/ 1640770 h 1744789"/>
                  <a:gd name="connsiteX1328" fmla="*/ 5697 w 2840893"/>
                  <a:gd name="connsiteY1328" fmla="*/ 1635060 h 1744789"/>
                  <a:gd name="connsiteX1329" fmla="*/ 4907 w 2840893"/>
                  <a:gd name="connsiteY1329" fmla="*/ 1631546 h 1744789"/>
                  <a:gd name="connsiteX1330" fmla="*/ 4116 w 2840893"/>
                  <a:gd name="connsiteY1330" fmla="*/ 1626275 h 1744789"/>
                  <a:gd name="connsiteX1331" fmla="*/ 2886 w 2840893"/>
                  <a:gd name="connsiteY1331" fmla="*/ 1594120 h 1744789"/>
                  <a:gd name="connsiteX1332" fmla="*/ 1129 w 2840893"/>
                  <a:gd name="connsiteY1332" fmla="*/ 1560472 h 1744789"/>
                  <a:gd name="connsiteX1333" fmla="*/ 1041 w 2840893"/>
                  <a:gd name="connsiteY1333" fmla="*/ 1527263 h 1744789"/>
                  <a:gd name="connsiteX1334" fmla="*/ 2007 w 2840893"/>
                  <a:gd name="connsiteY1334" fmla="*/ 1493176 h 1744789"/>
                  <a:gd name="connsiteX1335" fmla="*/ 2798 w 2840893"/>
                  <a:gd name="connsiteY1335" fmla="*/ 1481931 h 1744789"/>
                  <a:gd name="connsiteX1336" fmla="*/ 6488 w 2840893"/>
                  <a:gd name="connsiteY1336" fmla="*/ 1459616 h 1744789"/>
                  <a:gd name="connsiteX1337" fmla="*/ 5521 w 2840893"/>
                  <a:gd name="connsiteY1337" fmla="*/ 1428340 h 1744789"/>
                  <a:gd name="connsiteX1338" fmla="*/ 6927 w 2840893"/>
                  <a:gd name="connsiteY1338" fmla="*/ 1410154 h 1744789"/>
                  <a:gd name="connsiteX1339" fmla="*/ 11496 w 2840893"/>
                  <a:gd name="connsiteY1339" fmla="*/ 1359023 h 1744789"/>
                  <a:gd name="connsiteX1340" fmla="*/ 12462 w 2840893"/>
                  <a:gd name="connsiteY1340" fmla="*/ 1351380 h 1744789"/>
                  <a:gd name="connsiteX1341" fmla="*/ 16679 w 2840893"/>
                  <a:gd name="connsiteY1341" fmla="*/ 1333546 h 1744789"/>
                  <a:gd name="connsiteX1342" fmla="*/ 15800 w 2840893"/>
                  <a:gd name="connsiteY1342" fmla="*/ 1329768 h 1744789"/>
                  <a:gd name="connsiteX1343" fmla="*/ 15273 w 2840893"/>
                  <a:gd name="connsiteY1343" fmla="*/ 1326693 h 1744789"/>
                  <a:gd name="connsiteX1344" fmla="*/ 16064 w 2840893"/>
                  <a:gd name="connsiteY1344" fmla="*/ 1313779 h 1744789"/>
                  <a:gd name="connsiteX1345" fmla="*/ 19578 w 2840893"/>
                  <a:gd name="connsiteY1345" fmla="*/ 1301040 h 1744789"/>
                  <a:gd name="connsiteX1346" fmla="*/ 20632 w 2840893"/>
                  <a:gd name="connsiteY1346" fmla="*/ 1290058 h 1744789"/>
                  <a:gd name="connsiteX1347" fmla="*/ 21072 w 2840893"/>
                  <a:gd name="connsiteY1347" fmla="*/ 1285929 h 1744789"/>
                  <a:gd name="connsiteX1348" fmla="*/ 21862 w 2840893"/>
                  <a:gd name="connsiteY1348" fmla="*/ 1266513 h 1744789"/>
                  <a:gd name="connsiteX1349" fmla="*/ 22653 w 2840893"/>
                  <a:gd name="connsiteY1349" fmla="*/ 1263966 h 1744789"/>
                  <a:gd name="connsiteX1350" fmla="*/ 26870 w 2840893"/>
                  <a:gd name="connsiteY1350" fmla="*/ 1240333 h 1744789"/>
                  <a:gd name="connsiteX1351" fmla="*/ 28012 w 2840893"/>
                  <a:gd name="connsiteY1351" fmla="*/ 1231635 h 1744789"/>
                  <a:gd name="connsiteX1352" fmla="*/ 28627 w 2840893"/>
                  <a:gd name="connsiteY1352" fmla="*/ 1226452 h 1744789"/>
                  <a:gd name="connsiteX1353" fmla="*/ 37764 w 2840893"/>
                  <a:gd name="connsiteY1353" fmla="*/ 1202029 h 1744789"/>
                  <a:gd name="connsiteX1354" fmla="*/ 41805 w 2840893"/>
                  <a:gd name="connsiteY1354" fmla="*/ 1174179 h 1744789"/>
                  <a:gd name="connsiteX1355" fmla="*/ 45407 w 2840893"/>
                  <a:gd name="connsiteY1355" fmla="*/ 1164427 h 1744789"/>
                  <a:gd name="connsiteX1356" fmla="*/ 46637 w 2840893"/>
                  <a:gd name="connsiteY1356" fmla="*/ 1159859 h 1744789"/>
                  <a:gd name="connsiteX1357" fmla="*/ 48394 w 2840893"/>
                  <a:gd name="connsiteY1357" fmla="*/ 1151601 h 1744789"/>
                  <a:gd name="connsiteX1358" fmla="*/ 60869 w 2840893"/>
                  <a:gd name="connsiteY1358" fmla="*/ 1096692 h 1744789"/>
                  <a:gd name="connsiteX1359" fmla="*/ 64647 w 2840893"/>
                  <a:gd name="connsiteY1359" fmla="*/ 1082108 h 1744789"/>
                  <a:gd name="connsiteX1360" fmla="*/ 69830 w 2840893"/>
                  <a:gd name="connsiteY1360" fmla="*/ 1063483 h 1744789"/>
                  <a:gd name="connsiteX1361" fmla="*/ 76419 w 2840893"/>
                  <a:gd name="connsiteY1361" fmla="*/ 1044946 h 1744789"/>
                  <a:gd name="connsiteX1362" fmla="*/ 91355 w 2840893"/>
                  <a:gd name="connsiteY1362" fmla="*/ 1009541 h 1744789"/>
                  <a:gd name="connsiteX1363" fmla="*/ 92672 w 2840893"/>
                  <a:gd name="connsiteY1363" fmla="*/ 1004446 h 1744789"/>
                  <a:gd name="connsiteX1364" fmla="*/ 93287 w 2840893"/>
                  <a:gd name="connsiteY1364" fmla="*/ 1001019 h 1744789"/>
                  <a:gd name="connsiteX1365" fmla="*/ 93815 w 2840893"/>
                  <a:gd name="connsiteY1365" fmla="*/ 997154 h 1744789"/>
                  <a:gd name="connsiteX1366" fmla="*/ 97329 w 2840893"/>
                  <a:gd name="connsiteY1366" fmla="*/ 985381 h 1744789"/>
                  <a:gd name="connsiteX1367" fmla="*/ 106114 w 2840893"/>
                  <a:gd name="connsiteY1367" fmla="*/ 962188 h 1744789"/>
                  <a:gd name="connsiteX1368" fmla="*/ 109101 w 2840893"/>
                  <a:gd name="connsiteY1368" fmla="*/ 950591 h 1744789"/>
                  <a:gd name="connsiteX1369" fmla="*/ 113142 w 2840893"/>
                  <a:gd name="connsiteY1369" fmla="*/ 941191 h 1744789"/>
                  <a:gd name="connsiteX1370" fmla="*/ 117359 w 2840893"/>
                  <a:gd name="connsiteY1370" fmla="*/ 929155 h 1744789"/>
                  <a:gd name="connsiteX1371" fmla="*/ 124475 w 2840893"/>
                  <a:gd name="connsiteY1371" fmla="*/ 911321 h 1744789"/>
                  <a:gd name="connsiteX1372" fmla="*/ 127550 w 2840893"/>
                  <a:gd name="connsiteY1372" fmla="*/ 905874 h 1744789"/>
                  <a:gd name="connsiteX1373" fmla="*/ 132295 w 2840893"/>
                  <a:gd name="connsiteY1373" fmla="*/ 898758 h 1744789"/>
                  <a:gd name="connsiteX1374" fmla="*/ 132909 w 2840893"/>
                  <a:gd name="connsiteY1374" fmla="*/ 897967 h 1744789"/>
                  <a:gd name="connsiteX1375" fmla="*/ 135018 w 2840893"/>
                  <a:gd name="connsiteY1375" fmla="*/ 895770 h 1744789"/>
                  <a:gd name="connsiteX1376" fmla="*/ 146000 w 2840893"/>
                  <a:gd name="connsiteY1376" fmla="*/ 867921 h 1744789"/>
                  <a:gd name="connsiteX1377" fmla="*/ 151447 w 2840893"/>
                  <a:gd name="connsiteY1377" fmla="*/ 858433 h 1744789"/>
                  <a:gd name="connsiteX1378" fmla="*/ 153467 w 2840893"/>
                  <a:gd name="connsiteY1378" fmla="*/ 854743 h 1744789"/>
                  <a:gd name="connsiteX1379" fmla="*/ 156103 w 2840893"/>
                  <a:gd name="connsiteY1379" fmla="*/ 849120 h 1744789"/>
                  <a:gd name="connsiteX1380" fmla="*/ 172092 w 2840893"/>
                  <a:gd name="connsiteY1380" fmla="*/ 813012 h 1744789"/>
                  <a:gd name="connsiteX1381" fmla="*/ 179472 w 2840893"/>
                  <a:gd name="connsiteY1381" fmla="*/ 800010 h 1744789"/>
                  <a:gd name="connsiteX1382" fmla="*/ 185358 w 2840893"/>
                  <a:gd name="connsiteY1382" fmla="*/ 789028 h 1744789"/>
                  <a:gd name="connsiteX1383" fmla="*/ 187115 w 2840893"/>
                  <a:gd name="connsiteY1383" fmla="*/ 786129 h 1744789"/>
                  <a:gd name="connsiteX1384" fmla="*/ 193265 w 2840893"/>
                  <a:gd name="connsiteY1384" fmla="*/ 776904 h 1744789"/>
                  <a:gd name="connsiteX1385" fmla="*/ 194759 w 2840893"/>
                  <a:gd name="connsiteY1385" fmla="*/ 775235 h 1744789"/>
                  <a:gd name="connsiteX1386" fmla="*/ 195725 w 2840893"/>
                  <a:gd name="connsiteY1386" fmla="*/ 774269 h 1744789"/>
                  <a:gd name="connsiteX1387" fmla="*/ 196428 w 2840893"/>
                  <a:gd name="connsiteY1387" fmla="*/ 771370 h 1744789"/>
                  <a:gd name="connsiteX1388" fmla="*/ 195022 w 2840893"/>
                  <a:gd name="connsiteY1388" fmla="*/ 770754 h 1744789"/>
                  <a:gd name="connsiteX1389" fmla="*/ 196691 w 2840893"/>
                  <a:gd name="connsiteY1389" fmla="*/ 770315 h 1744789"/>
                  <a:gd name="connsiteX1390" fmla="*/ 211187 w 2840893"/>
                  <a:gd name="connsiteY1390" fmla="*/ 740445 h 1744789"/>
                  <a:gd name="connsiteX1391" fmla="*/ 218743 w 2840893"/>
                  <a:gd name="connsiteY1391" fmla="*/ 727355 h 1744789"/>
                  <a:gd name="connsiteX1392" fmla="*/ 238949 w 2840893"/>
                  <a:gd name="connsiteY1392" fmla="*/ 692653 h 1744789"/>
                  <a:gd name="connsiteX1393" fmla="*/ 241145 w 2840893"/>
                  <a:gd name="connsiteY1393" fmla="*/ 689050 h 1744789"/>
                  <a:gd name="connsiteX1394" fmla="*/ 247998 w 2840893"/>
                  <a:gd name="connsiteY1394" fmla="*/ 680441 h 1744789"/>
                  <a:gd name="connsiteX1395" fmla="*/ 249843 w 2840893"/>
                  <a:gd name="connsiteY1395" fmla="*/ 678332 h 1744789"/>
                  <a:gd name="connsiteX1396" fmla="*/ 251951 w 2840893"/>
                  <a:gd name="connsiteY1396" fmla="*/ 676224 h 1744789"/>
                  <a:gd name="connsiteX1397" fmla="*/ 253445 w 2840893"/>
                  <a:gd name="connsiteY1397" fmla="*/ 674643 h 1744789"/>
                  <a:gd name="connsiteX1398" fmla="*/ 254587 w 2840893"/>
                  <a:gd name="connsiteY1398" fmla="*/ 666384 h 1744789"/>
                  <a:gd name="connsiteX1399" fmla="*/ 259419 w 2840893"/>
                  <a:gd name="connsiteY1399" fmla="*/ 659707 h 1744789"/>
                  <a:gd name="connsiteX1400" fmla="*/ 274881 w 2840893"/>
                  <a:gd name="connsiteY1400" fmla="*/ 640995 h 1744789"/>
                  <a:gd name="connsiteX1401" fmla="*/ 279625 w 2840893"/>
                  <a:gd name="connsiteY1401" fmla="*/ 634581 h 1744789"/>
                  <a:gd name="connsiteX1402" fmla="*/ 297723 w 2840893"/>
                  <a:gd name="connsiteY1402" fmla="*/ 603832 h 1744789"/>
                  <a:gd name="connsiteX1403" fmla="*/ 313010 w 2840893"/>
                  <a:gd name="connsiteY1403" fmla="*/ 583275 h 1744789"/>
                  <a:gd name="connsiteX1404" fmla="*/ 320038 w 2840893"/>
                  <a:gd name="connsiteY1404" fmla="*/ 573259 h 1744789"/>
                  <a:gd name="connsiteX1405" fmla="*/ 324958 w 2840893"/>
                  <a:gd name="connsiteY1405" fmla="*/ 566319 h 1744789"/>
                  <a:gd name="connsiteX1406" fmla="*/ 338663 w 2840893"/>
                  <a:gd name="connsiteY1406" fmla="*/ 547870 h 1744789"/>
                  <a:gd name="connsiteX1407" fmla="*/ 344813 w 2840893"/>
                  <a:gd name="connsiteY1407" fmla="*/ 540051 h 1744789"/>
                  <a:gd name="connsiteX1408" fmla="*/ 368270 w 2840893"/>
                  <a:gd name="connsiteY1408" fmla="*/ 513343 h 1744789"/>
                  <a:gd name="connsiteX1409" fmla="*/ 381799 w 2840893"/>
                  <a:gd name="connsiteY1409" fmla="*/ 497881 h 1744789"/>
                  <a:gd name="connsiteX1410" fmla="*/ 400600 w 2840893"/>
                  <a:gd name="connsiteY1410" fmla="*/ 477674 h 1744789"/>
                  <a:gd name="connsiteX1411" fmla="*/ 413690 w 2840893"/>
                  <a:gd name="connsiteY1411" fmla="*/ 462739 h 1744789"/>
                  <a:gd name="connsiteX1412" fmla="*/ 437762 w 2840893"/>
                  <a:gd name="connsiteY1412" fmla="*/ 434802 h 1744789"/>
                  <a:gd name="connsiteX1413" fmla="*/ 470356 w 2840893"/>
                  <a:gd name="connsiteY1413" fmla="*/ 402999 h 1744789"/>
                  <a:gd name="connsiteX1414" fmla="*/ 483885 w 2840893"/>
                  <a:gd name="connsiteY1414" fmla="*/ 389206 h 1744789"/>
                  <a:gd name="connsiteX1415" fmla="*/ 490914 w 2840893"/>
                  <a:gd name="connsiteY1415" fmla="*/ 382089 h 1744789"/>
                  <a:gd name="connsiteX1416" fmla="*/ 508748 w 2840893"/>
                  <a:gd name="connsiteY1416" fmla="*/ 364431 h 1744789"/>
                  <a:gd name="connsiteX1417" fmla="*/ 510593 w 2840893"/>
                  <a:gd name="connsiteY1417" fmla="*/ 362410 h 1744789"/>
                  <a:gd name="connsiteX1418" fmla="*/ 524122 w 2840893"/>
                  <a:gd name="connsiteY1418" fmla="*/ 354679 h 1744789"/>
                  <a:gd name="connsiteX1419" fmla="*/ 525001 w 2840893"/>
                  <a:gd name="connsiteY1419" fmla="*/ 353449 h 1744789"/>
                  <a:gd name="connsiteX1420" fmla="*/ 556365 w 2840893"/>
                  <a:gd name="connsiteY1420" fmla="*/ 326829 h 1744789"/>
                  <a:gd name="connsiteX1421" fmla="*/ 565238 w 2840893"/>
                  <a:gd name="connsiteY1421" fmla="*/ 318395 h 1744789"/>
                  <a:gd name="connsiteX1422" fmla="*/ 565765 w 2840893"/>
                  <a:gd name="connsiteY1422" fmla="*/ 317780 h 1744789"/>
                  <a:gd name="connsiteX1423" fmla="*/ 597480 w 2840893"/>
                  <a:gd name="connsiteY1423" fmla="*/ 292742 h 1744789"/>
                  <a:gd name="connsiteX1424" fmla="*/ 602049 w 2840893"/>
                  <a:gd name="connsiteY1424" fmla="*/ 289404 h 1744789"/>
                  <a:gd name="connsiteX1425" fmla="*/ 634818 w 2840893"/>
                  <a:gd name="connsiteY1425" fmla="*/ 261642 h 1744789"/>
                  <a:gd name="connsiteX1426" fmla="*/ 648699 w 2840893"/>
                  <a:gd name="connsiteY1426" fmla="*/ 251890 h 1744789"/>
                  <a:gd name="connsiteX1427" fmla="*/ 680590 w 2840893"/>
                  <a:gd name="connsiteY1427" fmla="*/ 230717 h 1744789"/>
                  <a:gd name="connsiteX1428" fmla="*/ 698512 w 2840893"/>
                  <a:gd name="connsiteY1428" fmla="*/ 219384 h 1744789"/>
                  <a:gd name="connsiteX1429" fmla="*/ 712569 w 2840893"/>
                  <a:gd name="connsiteY1429" fmla="*/ 209105 h 1744789"/>
                  <a:gd name="connsiteX1430" fmla="*/ 719246 w 2840893"/>
                  <a:gd name="connsiteY1430" fmla="*/ 203922 h 1744789"/>
                  <a:gd name="connsiteX1431" fmla="*/ 719685 w 2840893"/>
                  <a:gd name="connsiteY1431" fmla="*/ 203571 h 1744789"/>
                  <a:gd name="connsiteX1432" fmla="*/ 725044 w 2840893"/>
                  <a:gd name="connsiteY1432" fmla="*/ 200671 h 1744789"/>
                  <a:gd name="connsiteX1433" fmla="*/ 737871 w 2840893"/>
                  <a:gd name="connsiteY1433" fmla="*/ 194170 h 1744789"/>
                  <a:gd name="connsiteX1434" fmla="*/ 744108 w 2840893"/>
                  <a:gd name="connsiteY1434" fmla="*/ 190041 h 1744789"/>
                  <a:gd name="connsiteX1435" fmla="*/ 759219 w 2840893"/>
                  <a:gd name="connsiteY1435" fmla="*/ 182925 h 1744789"/>
                  <a:gd name="connsiteX1436" fmla="*/ 767741 w 2840893"/>
                  <a:gd name="connsiteY1436" fmla="*/ 179235 h 1744789"/>
                  <a:gd name="connsiteX1437" fmla="*/ 773715 w 2840893"/>
                  <a:gd name="connsiteY1437" fmla="*/ 175282 h 1744789"/>
                  <a:gd name="connsiteX1438" fmla="*/ 797348 w 2840893"/>
                  <a:gd name="connsiteY1438" fmla="*/ 159029 h 1744789"/>
                  <a:gd name="connsiteX1439" fmla="*/ 809471 w 2840893"/>
                  <a:gd name="connsiteY1439" fmla="*/ 152440 h 1744789"/>
                  <a:gd name="connsiteX1440" fmla="*/ 820717 w 2840893"/>
                  <a:gd name="connsiteY1440" fmla="*/ 146202 h 1744789"/>
                  <a:gd name="connsiteX1441" fmla="*/ 852344 w 2840893"/>
                  <a:gd name="connsiteY1441" fmla="*/ 131530 h 1744789"/>
                  <a:gd name="connsiteX1442" fmla="*/ 854980 w 2840893"/>
                  <a:gd name="connsiteY1442" fmla="*/ 130301 h 1744789"/>
                  <a:gd name="connsiteX1443" fmla="*/ 866840 w 2840893"/>
                  <a:gd name="connsiteY1443" fmla="*/ 126259 h 1744789"/>
                  <a:gd name="connsiteX1444" fmla="*/ 885289 w 2840893"/>
                  <a:gd name="connsiteY1444" fmla="*/ 116507 h 1744789"/>
                  <a:gd name="connsiteX1445" fmla="*/ 887310 w 2840893"/>
                  <a:gd name="connsiteY1445" fmla="*/ 113872 h 1744789"/>
                  <a:gd name="connsiteX1446" fmla="*/ 890648 w 2840893"/>
                  <a:gd name="connsiteY1446" fmla="*/ 113960 h 1744789"/>
                  <a:gd name="connsiteX1447" fmla="*/ 909361 w 2840893"/>
                  <a:gd name="connsiteY1447" fmla="*/ 106844 h 1744789"/>
                  <a:gd name="connsiteX1448" fmla="*/ 935717 w 2840893"/>
                  <a:gd name="connsiteY1448" fmla="*/ 97795 h 1744789"/>
                  <a:gd name="connsiteX1449" fmla="*/ 945469 w 2840893"/>
                  <a:gd name="connsiteY1449" fmla="*/ 92523 h 1744789"/>
                  <a:gd name="connsiteX1450" fmla="*/ 973407 w 2840893"/>
                  <a:gd name="connsiteY1450" fmla="*/ 79257 h 1744789"/>
                  <a:gd name="connsiteX1451" fmla="*/ 985003 w 2840893"/>
                  <a:gd name="connsiteY1451" fmla="*/ 75216 h 1744789"/>
                  <a:gd name="connsiteX1452" fmla="*/ 994052 w 2840893"/>
                  <a:gd name="connsiteY1452" fmla="*/ 72405 h 1744789"/>
                  <a:gd name="connsiteX1453" fmla="*/ 1002135 w 2840893"/>
                  <a:gd name="connsiteY1453" fmla="*/ 69857 h 1744789"/>
                  <a:gd name="connsiteX1454" fmla="*/ 1025240 w 2840893"/>
                  <a:gd name="connsiteY1454" fmla="*/ 61687 h 1744789"/>
                  <a:gd name="connsiteX1455" fmla="*/ 1034904 w 2840893"/>
                  <a:gd name="connsiteY1455" fmla="*/ 58612 h 1744789"/>
                  <a:gd name="connsiteX1456" fmla="*/ 1037979 w 2840893"/>
                  <a:gd name="connsiteY1456" fmla="*/ 57558 h 1744789"/>
                  <a:gd name="connsiteX1457" fmla="*/ 1056165 w 2840893"/>
                  <a:gd name="connsiteY1457" fmla="*/ 52023 h 1744789"/>
                  <a:gd name="connsiteX1458" fmla="*/ 1057834 w 2840893"/>
                  <a:gd name="connsiteY1458" fmla="*/ 51056 h 1744789"/>
                  <a:gd name="connsiteX1459" fmla="*/ 1072418 w 2840893"/>
                  <a:gd name="connsiteY1459" fmla="*/ 49475 h 1744789"/>
                  <a:gd name="connsiteX1460" fmla="*/ 1095435 w 2840893"/>
                  <a:gd name="connsiteY1460" fmla="*/ 42447 h 1744789"/>
                  <a:gd name="connsiteX1461" fmla="*/ 1106505 w 2840893"/>
                  <a:gd name="connsiteY1461" fmla="*/ 40865 h 1744789"/>
                  <a:gd name="connsiteX1462" fmla="*/ 1113094 w 2840893"/>
                  <a:gd name="connsiteY1462" fmla="*/ 39196 h 1744789"/>
                  <a:gd name="connsiteX1463" fmla="*/ 1118805 w 2840893"/>
                  <a:gd name="connsiteY1463" fmla="*/ 37615 h 1744789"/>
                  <a:gd name="connsiteX1464" fmla="*/ 1157987 w 2840893"/>
                  <a:gd name="connsiteY1464" fmla="*/ 29796 h 1744789"/>
                  <a:gd name="connsiteX1465" fmla="*/ 1165191 w 2840893"/>
                  <a:gd name="connsiteY1465" fmla="*/ 27775 h 1744789"/>
                  <a:gd name="connsiteX1466" fmla="*/ 1197785 w 2840893"/>
                  <a:gd name="connsiteY1466" fmla="*/ 18990 h 1744789"/>
                  <a:gd name="connsiteX1467" fmla="*/ 1209645 w 2840893"/>
                  <a:gd name="connsiteY1467" fmla="*/ 17760 h 1744789"/>
                  <a:gd name="connsiteX1468" fmla="*/ 1232927 w 2840893"/>
                  <a:gd name="connsiteY1468" fmla="*/ 13455 h 1744789"/>
                  <a:gd name="connsiteX1469" fmla="*/ 1256296 w 2840893"/>
                  <a:gd name="connsiteY1469" fmla="*/ 9326 h 1744789"/>
                  <a:gd name="connsiteX1470" fmla="*/ 1260776 w 2840893"/>
                  <a:gd name="connsiteY1470" fmla="*/ 9062 h 1744789"/>
                  <a:gd name="connsiteX1471" fmla="*/ 1278611 w 2840893"/>
                  <a:gd name="connsiteY1471" fmla="*/ 8799 h 1744789"/>
                  <a:gd name="connsiteX1472" fmla="*/ 1284936 w 2840893"/>
                  <a:gd name="connsiteY1472" fmla="*/ 8887 h 1744789"/>
                  <a:gd name="connsiteX1473" fmla="*/ 1291525 w 2840893"/>
                  <a:gd name="connsiteY1473" fmla="*/ 8623 h 1744789"/>
                  <a:gd name="connsiteX1474" fmla="*/ 1306109 w 2840893"/>
                  <a:gd name="connsiteY1474" fmla="*/ 8887 h 1744789"/>
                  <a:gd name="connsiteX1475" fmla="*/ 1306460 w 2840893"/>
                  <a:gd name="connsiteY1475" fmla="*/ 8974 h 1744789"/>
                  <a:gd name="connsiteX1476" fmla="*/ 1307339 w 2840893"/>
                  <a:gd name="connsiteY1476" fmla="*/ 9150 h 1744789"/>
                  <a:gd name="connsiteX1477" fmla="*/ 1329302 w 2840893"/>
                  <a:gd name="connsiteY1477" fmla="*/ 5548 h 1744789"/>
                  <a:gd name="connsiteX1478" fmla="*/ 1336682 w 2840893"/>
                  <a:gd name="connsiteY1478" fmla="*/ 6163 h 1744789"/>
                  <a:gd name="connsiteX1479" fmla="*/ 1352496 w 2840893"/>
                  <a:gd name="connsiteY1479" fmla="*/ 3791 h 1744789"/>
                  <a:gd name="connsiteX1480" fmla="*/ 1407756 w 2840893"/>
                  <a:gd name="connsiteY1480" fmla="*/ 1946 h 1744789"/>
                  <a:gd name="connsiteX1481" fmla="*/ 1418122 w 2840893"/>
                  <a:gd name="connsiteY1481" fmla="*/ 2298 h 1744789"/>
                  <a:gd name="connsiteX1482" fmla="*/ 1441404 w 2840893"/>
                  <a:gd name="connsiteY1482" fmla="*/ 5460 h 1744789"/>
                  <a:gd name="connsiteX1483" fmla="*/ 1453967 w 2840893"/>
                  <a:gd name="connsiteY1483" fmla="*/ 4670 h 1744789"/>
                  <a:gd name="connsiteX1484" fmla="*/ 1460380 w 2840893"/>
                  <a:gd name="connsiteY1484" fmla="*/ 4757 h 1744789"/>
                  <a:gd name="connsiteX1485" fmla="*/ 1483486 w 2840893"/>
                  <a:gd name="connsiteY1485" fmla="*/ 5812 h 1744789"/>
                  <a:gd name="connsiteX1486" fmla="*/ 1492534 w 2840893"/>
                  <a:gd name="connsiteY1486" fmla="*/ 7393 h 1744789"/>
                  <a:gd name="connsiteX1487" fmla="*/ 1498157 w 2840893"/>
                  <a:gd name="connsiteY1487" fmla="*/ 8272 h 1744789"/>
                  <a:gd name="connsiteX1488" fmla="*/ 1507909 w 2840893"/>
                  <a:gd name="connsiteY1488" fmla="*/ 8799 h 1744789"/>
                  <a:gd name="connsiteX1489" fmla="*/ 1520648 w 2840893"/>
                  <a:gd name="connsiteY1489" fmla="*/ 8447 h 1744789"/>
                  <a:gd name="connsiteX1490" fmla="*/ 1522580 w 2840893"/>
                  <a:gd name="connsiteY1490" fmla="*/ 8974 h 1744789"/>
                  <a:gd name="connsiteX1491" fmla="*/ 1528994 w 2840893"/>
                  <a:gd name="connsiteY1491" fmla="*/ 10117 h 1744789"/>
                  <a:gd name="connsiteX1492" fmla="*/ 1538570 w 2840893"/>
                  <a:gd name="connsiteY1492" fmla="*/ 11347 h 1744789"/>
                  <a:gd name="connsiteX1493" fmla="*/ 1560445 w 2840893"/>
                  <a:gd name="connsiteY1493" fmla="*/ 11610 h 1744789"/>
                  <a:gd name="connsiteX1494" fmla="*/ 1579773 w 2840893"/>
                  <a:gd name="connsiteY1494" fmla="*/ 11961 h 1744789"/>
                  <a:gd name="connsiteX1495" fmla="*/ 1602000 w 2840893"/>
                  <a:gd name="connsiteY1495" fmla="*/ 15036 h 1744789"/>
                  <a:gd name="connsiteX1496" fmla="*/ 1610522 w 2840893"/>
                  <a:gd name="connsiteY1496" fmla="*/ 16881 h 1744789"/>
                  <a:gd name="connsiteX1497" fmla="*/ 1619835 w 2840893"/>
                  <a:gd name="connsiteY1497" fmla="*/ 18990 h 1744789"/>
                  <a:gd name="connsiteX1498" fmla="*/ 1636703 w 2840893"/>
                  <a:gd name="connsiteY1498" fmla="*/ 21538 h 1744789"/>
                  <a:gd name="connsiteX1499" fmla="*/ 1662444 w 2840893"/>
                  <a:gd name="connsiteY1499" fmla="*/ 26545 h 1744789"/>
                  <a:gd name="connsiteX1500" fmla="*/ 1675534 w 2840893"/>
                  <a:gd name="connsiteY1500" fmla="*/ 30411 h 1744789"/>
                  <a:gd name="connsiteX1501" fmla="*/ 1680190 w 2840893"/>
                  <a:gd name="connsiteY1501" fmla="*/ 31641 h 1744789"/>
                  <a:gd name="connsiteX1502" fmla="*/ 1682738 w 2840893"/>
                  <a:gd name="connsiteY1502" fmla="*/ 32344 h 1744789"/>
                  <a:gd name="connsiteX1503" fmla="*/ 1720866 w 2840893"/>
                  <a:gd name="connsiteY1503" fmla="*/ 40602 h 1744789"/>
                  <a:gd name="connsiteX1504" fmla="*/ 1737910 w 2840893"/>
                  <a:gd name="connsiteY1504" fmla="*/ 44467 h 1744789"/>
                  <a:gd name="connsiteX1505" fmla="*/ 1746783 w 2840893"/>
                  <a:gd name="connsiteY1505" fmla="*/ 45697 h 1744789"/>
                  <a:gd name="connsiteX1506" fmla="*/ 1750385 w 2840893"/>
                  <a:gd name="connsiteY1506" fmla="*/ 45609 h 1744789"/>
                  <a:gd name="connsiteX1507" fmla="*/ 1763739 w 2840893"/>
                  <a:gd name="connsiteY1507" fmla="*/ 50178 h 1744789"/>
                  <a:gd name="connsiteX1508" fmla="*/ 1771382 w 2840893"/>
                  <a:gd name="connsiteY1508" fmla="*/ 52550 h 1744789"/>
                  <a:gd name="connsiteX1509" fmla="*/ 1798266 w 2840893"/>
                  <a:gd name="connsiteY1509" fmla="*/ 57558 h 1744789"/>
                  <a:gd name="connsiteX1510" fmla="*/ 1823216 w 2840893"/>
                  <a:gd name="connsiteY1510" fmla="*/ 66958 h 1744789"/>
                  <a:gd name="connsiteX1511" fmla="*/ 1849221 w 2840893"/>
                  <a:gd name="connsiteY1511" fmla="*/ 76710 h 1744789"/>
                  <a:gd name="connsiteX1512" fmla="*/ 1863189 w 2840893"/>
                  <a:gd name="connsiteY1512" fmla="*/ 81278 h 1744789"/>
                  <a:gd name="connsiteX1513" fmla="*/ 1882869 w 2840893"/>
                  <a:gd name="connsiteY1513" fmla="*/ 88482 h 1744789"/>
                  <a:gd name="connsiteX1514" fmla="*/ 1888052 w 2840893"/>
                  <a:gd name="connsiteY1514" fmla="*/ 91118 h 1744789"/>
                  <a:gd name="connsiteX1515" fmla="*/ 1898770 w 2840893"/>
                  <a:gd name="connsiteY1515" fmla="*/ 97619 h 1744789"/>
                  <a:gd name="connsiteX1516" fmla="*/ 1905447 w 2840893"/>
                  <a:gd name="connsiteY1516" fmla="*/ 100342 h 1744789"/>
                  <a:gd name="connsiteX1517" fmla="*/ 1909752 w 2840893"/>
                  <a:gd name="connsiteY1517" fmla="*/ 101397 h 1744789"/>
                  <a:gd name="connsiteX1518" fmla="*/ 1937777 w 2840893"/>
                  <a:gd name="connsiteY1518" fmla="*/ 113433 h 1744789"/>
                  <a:gd name="connsiteX1519" fmla="*/ 1939271 w 2840893"/>
                  <a:gd name="connsiteY1519" fmla="*/ 114311 h 1744789"/>
                  <a:gd name="connsiteX1520" fmla="*/ 1945509 w 2840893"/>
                  <a:gd name="connsiteY1520" fmla="*/ 116683 h 1744789"/>
                  <a:gd name="connsiteX1521" fmla="*/ 1955085 w 2840893"/>
                  <a:gd name="connsiteY1521" fmla="*/ 119758 h 1744789"/>
                  <a:gd name="connsiteX1522" fmla="*/ 1984516 w 2840893"/>
                  <a:gd name="connsiteY1522" fmla="*/ 133288 h 1744789"/>
                  <a:gd name="connsiteX1523" fmla="*/ 2011135 w 2840893"/>
                  <a:gd name="connsiteY1523" fmla="*/ 144972 h 1744789"/>
                  <a:gd name="connsiteX1524" fmla="*/ 2025543 w 2840893"/>
                  <a:gd name="connsiteY1524" fmla="*/ 152440 h 1744789"/>
                  <a:gd name="connsiteX1525" fmla="*/ 2067274 w 2840893"/>
                  <a:gd name="connsiteY1525" fmla="*/ 178532 h 1744789"/>
                  <a:gd name="connsiteX1526" fmla="*/ 2087305 w 2840893"/>
                  <a:gd name="connsiteY1526" fmla="*/ 188723 h 1744789"/>
                  <a:gd name="connsiteX1527" fmla="*/ 2091170 w 2840893"/>
                  <a:gd name="connsiteY1527" fmla="*/ 190217 h 1744789"/>
                  <a:gd name="connsiteX1528" fmla="*/ 2107511 w 2840893"/>
                  <a:gd name="connsiteY1528" fmla="*/ 203043 h 1744789"/>
                  <a:gd name="connsiteX1529" fmla="*/ 2110674 w 2840893"/>
                  <a:gd name="connsiteY1529" fmla="*/ 203131 h 1744789"/>
                  <a:gd name="connsiteX1530" fmla="*/ 2111640 w 2840893"/>
                  <a:gd name="connsiteY1530" fmla="*/ 203131 h 1744789"/>
                  <a:gd name="connsiteX1531" fmla="*/ 2118756 w 2840893"/>
                  <a:gd name="connsiteY1531" fmla="*/ 204713 h 1744789"/>
                  <a:gd name="connsiteX1532" fmla="*/ 2130265 w 2840893"/>
                  <a:gd name="connsiteY1532" fmla="*/ 212971 h 1744789"/>
                  <a:gd name="connsiteX1533" fmla="*/ 2138084 w 2840893"/>
                  <a:gd name="connsiteY1533" fmla="*/ 218594 h 1744789"/>
                  <a:gd name="connsiteX1534" fmla="*/ 2166549 w 2840893"/>
                  <a:gd name="connsiteY1534" fmla="*/ 238361 h 1744789"/>
                  <a:gd name="connsiteX1535" fmla="*/ 2177618 w 2840893"/>
                  <a:gd name="connsiteY1535" fmla="*/ 246092 h 1744789"/>
                  <a:gd name="connsiteX1536" fmla="*/ 2205117 w 2840893"/>
                  <a:gd name="connsiteY1536" fmla="*/ 264541 h 1744789"/>
                  <a:gd name="connsiteX1537" fmla="*/ 2231121 w 2840893"/>
                  <a:gd name="connsiteY1537" fmla="*/ 285802 h 1744789"/>
                  <a:gd name="connsiteX1538" fmla="*/ 2241927 w 2840893"/>
                  <a:gd name="connsiteY1538" fmla="*/ 295729 h 1744789"/>
                  <a:gd name="connsiteX1539" fmla="*/ 2250801 w 2840893"/>
                  <a:gd name="connsiteY1539" fmla="*/ 301264 h 1744789"/>
                  <a:gd name="connsiteX1540" fmla="*/ 2266087 w 2840893"/>
                  <a:gd name="connsiteY1540" fmla="*/ 312421 h 1744789"/>
                  <a:gd name="connsiteX1541" fmla="*/ 2273291 w 2840893"/>
                  <a:gd name="connsiteY1541" fmla="*/ 319625 h 1744789"/>
                  <a:gd name="connsiteX1542" fmla="*/ 2297099 w 2840893"/>
                  <a:gd name="connsiteY1542" fmla="*/ 338075 h 1744789"/>
                  <a:gd name="connsiteX1543" fmla="*/ 2302986 w 2840893"/>
                  <a:gd name="connsiteY1543" fmla="*/ 342555 h 1744789"/>
                  <a:gd name="connsiteX1544" fmla="*/ 2303337 w 2840893"/>
                  <a:gd name="connsiteY1544" fmla="*/ 342643 h 1744789"/>
                  <a:gd name="connsiteX1545" fmla="*/ 2313264 w 2840893"/>
                  <a:gd name="connsiteY1545" fmla="*/ 353449 h 1744789"/>
                  <a:gd name="connsiteX1546" fmla="*/ 2317569 w 2840893"/>
                  <a:gd name="connsiteY1546" fmla="*/ 358457 h 1744789"/>
                  <a:gd name="connsiteX1547" fmla="*/ 2325213 w 2840893"/>
                  <a:gd name="connsiteY1547" fmla="*/ 354679 h 1744789"/>
                  <a:gd name="connsiteX1548" fmla="*/ 2323192 w 2840893"/>
                  <a:gd name="connsiteY1548" fmla="*/ 359687 h 1744789"/>
                  <a:gd name="connsiteX1549" fmla="*/ 2341553 w 2840893"/>
                  <a:gd name="connsiteY1549" fmla="*/ 375413 h 1744789"/>
                  <a:gd name="connsiteX1550" fmla="*/ 2342344 w 2840893"/>
                  <a:gd name="connsiteY1550" fmla="*/ 376467 h 1744789"/>
                  <a:gd name="connsiteX1551" fmla="*/ 2355347 w 2840893"/>
                  <a:gd name="connsiteY1551" fmla="*/ 389645 h 1744789"/>
                  <a:gd name="connsiteX1552" fmla="*/ 2367295 w 2840893"/>
                  <a:gd name="connsiteY1552" fmla="*/ 401944 h 1744789"/>
                  <a:gd name="connsiteX1553" fmla="*/ 2372654 w 2840893"/>
                  <a:gd name="connsiteY1553" fmla="*/ 408446 h 1744789"/>
                  <a:gd name="connsiteX1554" fmla="*/ 2380121 w 2840893"/>
                  <a:gd name="connsiteY1554" fmla="*/ 416265 h 1744789"/>
                  <a:gd name="connsiteX1555" fmla="*/ 2405423 w 2840893"/>
                  <a:gd name="connsiteY1555" fmla="*/ 440864 h 1744789"/>
                  <a:gd name="connsiteX1556" fmla="*/ 2428880 w 2840893"/>
                  <a:gd name="connsiteY1556" fmla="*/ 469680 h 1744789"/>
                  <a:gd name="connsiteX1557" fmla="*/ 2430988 w 2840893"/>
                  <a:gd name="connsiteY1557" fmla="*/ 472930 h 1744789"/>
                  <a:gd name="connsiteX1558" fmla="*/ 2433361 w 2840893"/>
                  <a:gd name="connsiteY1558" fmla="*/ 475390 h 1744789"/>
                  <a:gd name="connsiteX1559" fmla="*/ 2435908 w 2840893"/>
                  <a:gd name="connsiteY1559" fmla="*/ 477850 h 1744789"/>
                  <a:gd name="connsiteX1560" fmla="*/ 2443640 w 2840893"/>
                  <a:gd name="connsiteY1560" fmla="*/ 484878 h 1744789"/>
                  <a:gd name="connsiteX1561" fmla="*/ 2461034 w 2840893"/>
                  <a:gd name="connsiteY1561" fmla="*/ 507632 h 1744789"/>
                  <a:gd name="connsiteX1562" fmla="*/ 2468326 w 2840893"/>
                  <a:gd name="connsiteY1562" fmla="*/ 512025 h 1744789"/>
                  <a:gd name="connsiteX1563" fmla="*/ 2469293 w 2840893"/>
                  <a:gd name="connsiteY1563" fmla="*/ 513079 h 1744789"/>
                  <a:gd name="connsiteX1564" fmla="*/ 2495913 w 2840893"/>
                  <a:gd name="connsiteY1564" fmla="*/ 544795 h 1744789"/>
                  <a:gd name="connsiteX1565" fmla="*/ 2508915 w 2840893"/>
                  <a:gd name="connsiteY1565" fmla="*/ 561838 h 1744789"/>
                  <a:gd name="connsiteX1566" fmla="*/ 2547834 w 2840893"/>
                  <a:gd name="connsiteY1566" fmla="*/ 612969 h 1744789"/>
                  <a:gd name="connsiteX1567" fmla="*/ 2559694 w 2840893"/>
                  <a:gd name="connsiteY1567" fmla="*/ 635020 h 1744789"/>
                  <a:gd name="connsiteX1568" fmla="*/ 2567425 w 2840893"/>
                  <a:gd name="connsiteY1568" fmla="*/ 646266 h 1744789"/>
                  <a:gd name="connsiteX1569" fmla="*/ 2585260 w 2840893"/>
                  <a:gd name="connsiteY1569" fmla="*/ 670953 h 1744789"/>
                  <a:gd name="connsiteX1570" fmla="*/ 2592903 w 2840893"/>
                  <a:gd name="connsiteY1570" fmla="*/ 683867 h 1744789"/>
                  <a:gd name="connsiteX1571" fmla="*/ 2600459 w 2840893"/>
                  <a:gd name="connsiteY1571" fmla="*/ 694234 h 1744789"/>
                  <a:gd name="connsiteX1572" fmla="*/ 2611089 w 2840893"/>
                  <a:gd name="connsiteY1572" fmla="*/ 711190 h 1744789"/>
                  <a:gd name="connsiteX1573" fmla="*/ 2619435 w 2840893"/>
                  <a:gd name="connsiteY1573" fmla="*/ 724016 h 1744789"/>
                  <a:gd name="connsiteX1574" fmla="*/ 2639026 w 2840893"/>
                  <a:gd name="connsiteY1574" fmla="*/ 759509 h 1744789"/>
                  <a:gd name="connsiteX1575" fmla="*/ 2641750 w 2840893"/>
                  <a:gd name="connsiteY1575" fmla="*/ 766889 h 1744789"/>
                  <a:gd name="connsiteX1576" fmla="*/ 2643507 w 2840893"/>
                  <a:gd name="connsiteY1576" fmla="*/ 771897 h 1744789"/>
                  <a:gd name="connsiteX1577" fmla="*/ 2656421 w 2840893"/>
                  <a:gd name="connsiteY1577" fmla="*/ 794212 h 1744789"/>
                  <a:gd name="connsiteX1578" fmla="*/ 2660726 w 2840893"/>
                  <a:gd name="connsiteY1578" fmla="*/ 801591 h 1744789"/>
                  <a:gd name="connsiteX1579" fmla="*/ 2662483 w 2840893"/>
                  <a:gd name="connsiteY1579" fmla="*/ 804139 h 1744789"/>
                  <a:gd name="connsiteX1580" fmla="*/ 2664767 w 2840893"/>
                  <a:gd name="connsiteY1580" fmla="*/ 810904 h 1744789"/>
                  <a:gd name="connsiteX1581" fmla="*/ 2667754 w 2840893"/>
                  <a:gd name="connsiteY1581" fmla="*/ 818371 h 1744789"/>
                  <a:gd name="connsiteX1582" fmla="*/ 2677946 w 2840893"/>
                  <a:gd name="connsiteY1582" fmla="*/ 832779 h 1744789"/>
                  <a:gd name="connsiteX1583" fmla="*/ 2679527 w 2840893"/>
                  <a:gd name="connsiteY1583" fmla="*/ 836908 h 1744789"/>
                  <a:gd name="connsiteX1584" fmla="*/ 2684535 w 2840893"/>
                  <a:gd name="connsiteY1584" fmla="*/ 851316 h 1744789"/>
                  <a:gd name="connsiteX1585" fmla="*/ 2685940 w 2840893"/>
                  <a:gd name="connsiteY1585" fmla="*/ 856588 h 1744789"/>
                  <a:gd name="connsiteX1586" fmla="*/ 2686467 w 2840893"/>
                  <a:gd name="connsiteY1586" fmla="*/ 859048 h 1744789"/>
                  <a:gd name="connsiteX1587" fmla="*/ 2686467 w 2840893"/>
                  <a:gd name="connsiteY1587" fmla="*/ 859135 h 1744789"/>
                  <a:gd name="connsiteX1588" fmla="*/ 2691036 w 2840893"/>
                  <a:gd name="connsiteY1588" fmla="*/ 865988 h 1744789"/>
                  <a:gd name="connsiteX1589" fmla="*/ 2700963 w 2840893"/>
                  <a:gd name="connsiteY1589" fmla="*/ 881890 h 1744789"/>
                  <a:gd name="connsiteX1590" fmla="*/ 2705092 w 2840893"/>
                  <a:gd name="connsiteY1590" fmla="*/ 899021 h 1744789"/>
                  <a:gd name="connsiteX1591" fmla="*/ 2711066 w 2840893"/>
                  <a:gd name="connsiteY1591" fmla="*/ 905874 h 1744789"/>
                  <a:gd name="connsiteX1592" fmla="*/ 2715898 w 2840893"/>
                  <a:gd name="connsiteY1592" fmla="*/ 916416 h 1744789"/>
                  <a:gd name="connsiteX1593" fmla="*/ 2722927 w 2840893"/>
                  <a:gd name="connsiteY1593" fmla="*/ 936535 h 1744789"/>
                  <a:gd name="connsiteX1594" fmla="*/ 2722927 w 2840893"/>
                  <a:gd name="connsiteY1594" fmla="*/ 937237 h 1744789"/>
                  <a:gd name="connsiteX1595" fmla="*/ 2722927 w 2840893"/>
                  <a:gd name="connsiteY1595" fmla="*/ 937413 h 1744789"/>
                  <a:gd name="connsiteX1596" fmla="*/ 2732503 w 2840893"/>
                  <a:gd name="connsiteY1596" fmla="*/ 960782 h 1744789"/>
                  <a:gd name="connsiteX1597" fmla="*/ 2737598 w 2840893"/>
                  <a:gd name="connsiteY1597" fmla="*/ 975805 h 1744789"/>
                  <a:gd name="connsiteX1598" fmla="*/ 2739970 w 2840893"/>
                  <a:gd name="connsiteY1598" fmla="*/ 980813 h 1744789"/>
                  <a:gd name="connsiteX1599" fmla="*/ 2742254 w 2840893"/>
                  <a:gd name="connsiteY1599" fmla="*/ 985645 h 1744789"/>
                  <a:gd name="connsiteX1600" fmla="*/ 2743221 w 2840893"/>
                  <a:gd name="connsiteY1600" fmla="*/ 987051 h 1744789"/>
                  <a:gd name="connsiteX1601" fmla="*/ 2746296 w 2840893"/>
                  <a:gd name="connsiteY1601" fmla="*/ 995748 h 1744789"/>
                  <a:gd name="connsiteX1602" fmla="*/ 2753148 w 2840893"/>
                  <a:gd name="connsiteY1602" fmla="*/ 1020259 h 1744789"/>
                  <a:gd name="connsiteX1603" fmla="*/ 2760792 w 2840893"/>
                  <a:gd name="connsiteY1603" fmla="*/ 1040202 h 1744789"/>
                  <a:gd name="connsiteX1604" fmla="*/ 2764833 w 2840893"/>
                  <a:gd name="connsiteY1604" fmla="*/ 1049866 h 1744789"/>
                  <a:gd name="connsiteX1605" fmla="*/ 2770368 w 2840893"/>
                  <a:gd name="connsiteY1605" fmla="*/ 1066031 h 1744789"/>
                  <a:gd name="connsiteX1606" fmla="*/ 2773530 w 2840893"/>
                  <a:gd name="connsiteY1606" fmla="*/ 1083778 h 1744789"/>
                  <a:gd name="connsiteX1607" fmla="*/ 2775288 w 2840893"/>
                  <a:gd name="connsiteY1607" fmla="*/ 1091684 h 1744789"/>
                  <a:gd name="connsiteX1608" fmla="*/ 2784600 w 2840893"/>
                  <a:gd name="connsiteY1608" fmla="*/ 1116371 h 1744789"/>
                  <a:gd name="connsiteX1609" fmla="*/ 2789871 w 2840893"/>
                  <a:gd name="connsiteY1609" fmla="*/ 1133415 h 1744789"/>
                  <a:gd name="connsiteX1610" fmla="*/ 2791541 w 2840893"/>
                  <a:gd name="connsiteY1610" fmla="*/ 1149053 h 1744789"/>
                  <a:gd name="connsiteX1611" fmla="*/ 2791189 w 2840893"/>
                  <a:gd name="connsiteY1611" fmla="*/ 1154588 h 1744789"/>
                  <a:gd name="connsiteX1612" fmla="*/ 2791189 w 2840893"/>
                  <a:gd name="connsiteY1612" fmla="*/ 1156960 h 1744789"/>
                  <a:gd name="connsiteX1613" fmla="*/ 2791189 w 2840893"/>
                  <a:gd name="connsiteY1613" fmla="*/ 1159683 h 1744789"/>
                  <a:gd name="connsiteX1614" fmla="*/ 2798657 w 2840893"/>
                  <a:gd name="connsiteY1614" fmla="*/ 1177869 h 1744789"/>
                  <a:gd name="connsiteX1615" fmla="*/ 2801292 w 2840893"/>
                  <a:gd name="connsiteY1615" fmla="*/ 1186918 h 1744789"/>
                  <a:gd name="connsiteX1616" fmla="*/ 2802522 w 2840893"/>
                  <a:gd name="connsiteY1616" fmla="*/ 1205631 h 1744789"/>
                  <a:gd name="connsiteX1617" fmla="*/ 2806563 w 2840893"/>
                  <a:gd name="connsiteY1617" fmla="*/ 1211780 h 1744789"/>
                  <a:gd name="connsiteX1618" fmla="*/ 2808672 w 2840893"/>
                  <a:gd name="connsiteY1618" fmla="*/ 1219424 h 1744789"/>
                  <a:gd name="connsiteX1619" fmla="*/ 2811747 w 2840893"/>
                  <a:gd name="connsiteY1619" fmla="*/ 1230318 h 1744789"/>
                  <a:gd name="connsiteX1620" fmla="*/ 2812186 w 2840893"/>
                  <a:gd name="connsiteY1620" fmla="*/ 1231108 h 1744789"/>
                  <a:gd name="connsiteX1621" fmla="*/ 2811571 w 2840893"/>
                  <a:gd name="connsiteY1621" fmla="*/ 1244813 h 1744789"/>
                  <a:gd name="connsiteX1622" fmla="*/ 2811659 w 2840893"/>
                  <a:gd name="connsiteY1622" fmla="*/ 1245956 h 1744789"/>
                  <a:gd name="connsiteX1623" fmla="*/ 2816667 w 2840893"/>
                  <a:gd name="connsiteY1623" fmla="*/ 1265635 h 1744789"/>
                  <a:gd name="connsiteX1624" fmla="*/ 2817018 w 2840893"/>
                  <a:gd name="connsiteY1624" fmla="*/ 1272136 h 1744789"/>
                  <a:gd name="connsiteX1625" fmla="*/ 2817984 w 2840893"/>
                  <a:gd name="connsiteY1625" fmla="*/ 1278198 h 1744789"/>
                  <a:gd name="connsiteX1626" fmla="*/ 2820093 w 2840893"/>
                  <a:gd name="connsiteY1626" fmla="*/ 1308507 h 1744789"/>
                  <a:gd name="connsiteX1627" fmla="*/ 2824749 w 2840893"/>
                  <a:gd name="connsiteY1627" fmla="*/ 1330734 h 1744789"/>
                  <a:gd name="connsiteX1628" fmla="*/ 2826682 w 2840893"/>
                  <a:gd name="connsiteY1628" fmla="*/ 1349008 h 1744789"/>
                  <a:gd name="connsiteX1629" fmla="*/ 2829054 w 2840893"/>
                  <a:gd name="connsiteY1629" fmla="*/ 1359726 h 1744789"/>
                  <a:gd name="connsiteX1630" fmla="*/ 2829230 w 2840893"/>
                  <a:gd name="connsiteY1630" fmla="*/ 1360078 h 1744789"/>
                  <a:gd name="connsiteX1631" fmla="*/ 2830196 w 2840893"/>
                  <a:gd name="connsiteY1631" fmla="*/ 1363855 h 1744789"/>
                  <a:gd name="connsiteX1632" fmla="*/ 2831602 w 2840893"/>
                  <a:gd name="connsiteY1632" fmla="*/ 1385028 h 1744789"/>
                  <a:gd name="connsiteX1633" fmla="*/ 2832832 w 2840893"/>
                  <a:gd name="connsiteY1633" fmla="*/ 1403389 h 1744789"/>
                  <a:gd name="connsiteX1634" fmla="*/ 2832832 w 2840893"/>
                  <a:gd name="connsiteY1634" fmla="*/ 1417622 h 1744789"/>
                  <a:gd name="connsiteX1635" fmla="*/ 2834852 w 2840893"/>
                  <a:gd name="connsiteY1635" fmla="*/ 1441255 h 1744789"/>
                  <a:gd name="connsiteX1636" fmla="*/ 2834062 w 2840893"/>
                  <a:gd name="connsiteY1636" fmla="*/ 1458386 h 1744789"/>
                  <a:gd name="connsiteX1637" fmla="*/ 2834237 w 2840893"/>
                  <a:gd name="connsiteY1637" fmla="*/ 1461285 h 1744789"/>
                  <a:gd name="connsiteX1638" fmla="*/ 2835116 w 2840893"/>
                  <a:gd name="connsiteY1638" fmla="*/ 1465151 h 1744789"/>
                  <a:gd name="connsiteX1639" fmla="*/ 2837049 w 2840893"/>
                  <a:gd name="connsiteY1639" fmla="*/ 1483951 h 1744789"/>
                  <a:gd name="connsiteX1640" fmla="*/ 2837927 w 2840893"/>
                  <a:gd name="connsiteY1640" fmla="*/ 1493088 h 1744789"/>
                  <a:gd name="connsiteX1641" fmla="*/ 2838015 w 2840893"/>
                  <a:gd name="connsiteY1641" fmla="*/ 1500995 h 1744789"/>
                  <a:gd name="connsiteX1642" fmla="*/ 2839421 w 2840893"/>
                  <a:gd name="connsiteY1642" fmla="*/ 1511889 h 1744789"/>
                  <a:gd name="connsiteX1643" fmla="*/ 2840123 w 2840893"/>
                  <a:gd name="connsiteY1643" fmla="*/ 1523837 h 1744789"/>
                  <a:gd name="connsiteX1644" fmla="*/ 2839684 w 2840893"/>
                  <a:gd name="connsiteY1644" fmla="*/ 1526121 h 1744789"/>
                  <a:gd name="connsiteX1645" fmla="*/ 2838366 w 2840893"/>
                  <a:gd name="connsiteY1645" fmla="*/ 1530514 h 1744789"/>
                  <a:gd name="connsiteX1646" fmla="*/ 2838103 w 2840893"/>
                  <a:gd name="connsiteY1646" fmla="*/ 1531129 h 1744789"/>
                  <a:gd name="connsiteX1647" fmla="*/ 2838630 w 2840893"/>
                  <a:gd name="connsiteY1647" fmla="*/ 1551511 h 1744789"/>
                  <a:gd name="connsiteX1648" fmla="*/ 2837751 w 2840893"/>
                  <a:gd name="connsiteY1648" fmla="*/ 1561175 h 1744789"/>
                  <a:gd name="connsiteX1649" fmla="*/ 2837751 w 2840893"/>
                  <a:gd name="connsiteY1649" fmla="*/ 1593242 h 1744789"/>
                  <a:gd name="connsiteX1650" fmla="*/ 2836346 w 2840893"/>
                  <a:gd name="connsiteY1650" fmla="*/ 1601148 h 1744789"/>
                  <a:gd name="connsiteX1651" fmla="*/ 2835379 w 2840893"/>
                  <a:gd name="connsiteY1651" fmla="*/ 1606420 h 1744789"/>
                  <a:gd name="connsiteX1652" fmla="*/ 2833798 w 2840893"/>
                  <a:gd name="connsiteY1652" fmla="*/ 1615469 h 1744789"/>
                  <a:gd name="connsiteX1653" fmla="*/ 2833886 w 2840893"/>
                  <a:gd name="connsiteY1653" fmla="*/ 1624957 h 1744789"/>
                  <a:gd name="connsiteX1654" fmla="*/ 2835907 w 2840893"/>
                  <a:gd name="connsiteY1654" fmla="*/ 1627592 h 1744789"/>
                  <a:gd name="connsiteX1655" fmla="*/ 2835028 w 2840893"/>
                  <a:gd name="connsiteY1655" fmla="*/ 1630843 h 1744789"/>
                  <a:gd name="connsiteX1656" fmla="*/ 2834589 w 2840893"/>
                  <a:gd name="connsiteY1656" fmla="*/ 1642352 h 1744789"/>
                  <a:gd name="connsiteX1657" fmla="*/ 2831162 w 2840893"/>
                  <a:gd name="connsiteY1657" fmla="*/ 1664491 h 1744789"/>
                  <a:gd name="connsiteX1658" fmla="*/ 2831250 w 2840893"/>
                  <a:gd name="connsiteY1658" fmla="*/ 1665106 h 1744789"/>
                  <a:gd name="connsiteX1659" fmla="*/ 2831426 w 2840893"/>
                  <a:gd name="connsiteY1659" fmla="*/ 1666951 h 1744789"/>
                  <a:gd name="connsiteX1660" fmla="*/ 2831953 w 2840893"/>
                  <a:gd name="connsiteY1660" fmla="*/ 1670992 h 1744789"/>
                  <a:gd name="connsiteX1661" fmla="*/ 2832129 w 2840893"/>
                  <a:gd name="connsiteY1661" fmla="*/ 1682940 h 1744789"/>
                  <a:gd name="connsiteX1662" fmla="*/ 2827385 w 2840893"/>
                  <a:gd name="connsiteY1662" fmla="*/ 1716500 h 1744789"/>
                  <a:gd name="connsiteX1663" fmla="*/ 2827385 w 2840893"/>
                  <a:gd name="connsiteY1663" fmla="*/ 1719751 h 1744789"/>
                  <a:gd name="connsiteX1664" fmla="*/ 2827209 w 2840893"/>
                  <a:gd name="connsiteY1664" fmla="*/ 1726164 h 1744789"/>
                  <a:gd name="connsiteX1665" fmla="*/ 2805158 w 2840893"/>
                  <a:gd name="connsiteY1665" fmla="*/ 1744701 h 1744789"/>
                  <a:gd name="connsiteX1666" fmla="*/ 2797427 w 2840893"/>
                  <a:gd name="connsiteY1666" fmla="*/ 1744701 h 1744789"/>
                  <a:gd name="connsiteX1667" fmla="*/ 2781789 w 2840893"/>
                  <a:gd name="connsiteY1667" fmla="*/ 1744789 h 1744789"/>
                  <a:gd name="connsiteX1668" fmla="*/ 2781437 w 2840893"/>
                  <a:gd name="connsiteY1668" fmla="*/ 1743559 h 1744789"/>
                  <a:gd name="connsiteX1669" fmla="*/ 2780822 w 2840893"/>
                  <a:gd name="connsiteY1669" fmla="*/ 1730645 h 1744789"/>
                  <a:gd name="connsiteX1670" fmla="*/ 2780822 w 2840893"/>
                  <a:gd name="connsiteY1670" fmla="*/ 1730645 h 1744789"/>
                  <a:gd name="connsiteX1671" fmla="*/ 2780822 w 2840893"/>
                  <a:gd name="connsiteY1671" fmla="*/ 1730645 h 1744789"/>
                  <a:gd name="connsiteX1672" fmla="*/ 2780647 w 2840893"/>
                  <a:gd name="connsiteY1672" fmla="*/ 1730469 h 1744789"/>
                  <a:gd name="connsiteX1673" fmla="*/ 2781701 w 2840893"/>
                  <a:gd name="connsiteY1673" fmla="*/ 1730469 h 1744789"/>
                  <a:gd name="connsiteX1674" fmla="*/ 2797866 w 2840893"/>
                  <a:gd name="connsiteY1674" fmla="*/ 1730381 h 1744789"/>
                  <a:gd name="connsiteX1675" fmla="*/ 2805509 w 2840893"/>
                  <a:gd name="connsiteY1675" fmla="*/ 1730381 h 1744789"/>
                  <a:gd name="connsiteX1676" fmla="*/ 2812801 w 2840893"/>
                  <a:gd name="connsiteY1676" fmla="*/ 1729591 h 1744789"/>
                  <a:gd name="connsiteX1677" fmla="*/ 2814646 w 2840893"/>
                  <a:gd name="connsiteY1677" fmla="*/ 1722826 h 1744789"/>
                  <a:gd name="connsiteX1678" fmla="*/ 2814646 w 2840893"/>
                  <a:gd name="connsiteY1678" fmla="*/ 1719136 h 1744789"/>
                  <a:gd name="connsiteX1679" fmla="*/ 2814646 w 2840893"/>
                  <a:gd name="connsiteY1679" fmla="*/ 1714216 h 1744789"/>
                  <a:gd name="connsiteX1680" fmla="*/ 2819829 w 2840893"/>
                  <a:gd name="connsiteY1680" fmla="*/ 1678547 h 1744789"/>
                  <a:gd name="connsiteX1681" fmla="*/ 2819390 w 2840893"/>
                  <a:gd name="connsiteY1681" fmla="*/ 1672046 h 1744789"/>
                  <a:gd name="connsiteX1682" fmla="*/ 2818687 w 2840893"/>
                  <a:gd name="connsiteY1682" fmla="*/ 1666863 h 1744789"/>
                  <a:gd name="connsiteX1683" fmla="*/ 2818599 w 2840893"/>
                  <a:gd name="connsiteY1683" fmla="*/ 1665809 h 1744789"/>
                  <a:gd name="connsiteX1684" fmla="*/ 2819829 w 2840893"/>
                  <a:gd name="connsiteY1684" fmla="*/ 1657375 h 1744789"/>
                  <a:gd name="connsiteX1685" fmla="*/ 2821850 w 2840893"/>
                  <a:gd name="connsiteY1685" fmla="*/ 1642176 h 1744789"/>
                  <a:gd name="connsiteX1686" fmla="*/ 2822026 w 2840893"/>
                  <a:gd name="connsiteY1686" fmla="*/ 1629262 h 1744789"/>
                  <a:gd name="connsiteX1687" fmla="*/ 2821411 w 2840893"/>
                  <a:gd name="connsiteY1687" fmla="*/ 1611076 h 1744789"/>
                  <a:gd name="connsiteX1688" fmla="*/ 2822553 w 2840893"/>
                  <a:gd name="connsiteY1688" fmla="*/ 1605190 h 1744789"/>
                  <a:gd name="connsiteX1689" fmla="*/ 2823958 w 2840893"/>
                  <a:gd name="connsiteY1689" fmla="*/ 1596931 h 1744789"/>
                  <a:gd name="connsiteX1690" fmla="*/ 2824486 w 2840893"/>
                  <a:gd name="connsiteY1690" fmla="*/ 1594823 h 1744789"/>
                  <a:gd name="connsiteX1691" fmla="*/ 2819302 w 2840893"/>
                  <a:gd name="connsiteY1691" fmla="*/ 1595438 h 1744789"/>
                  <a:gd name="connsiteX1692" fmla="*/ 2809287 w 2840893"/>
                  <a:gd name="connsiteY1692" fmla="*/ 1592451 h 1744789"/>
                  <a:gd name="connsiteX1693" fmla="*/ 2803313 w 2840893"/>
                  <a:gd name="connsiteY1693" fmla="*/ 1587882 h 1744789"/>
                  <a:gd name="connsiteX1694" fmla="*/ 2816140 w 2840893"/>
                  <a:gd name="connsiteY1694" fmla="*/ 1575056 h 1744789"/>
                  <a:gd name="connsiteX1695" fmla="*/ 2825101 w 2840893"/>
                  <a:gd name="connsiteY1695" fmla="*/ 1586740 h 1744789"/>
                  <a:gd name="connsiteX1696" fmla="*/ 2824925 w 2840893"/>
                  <a:gd name="connsiteY1696" fmla="*/ 1560911 h 1744789"/>
                  <a:gd name="connsiteX1697" fmla="*/ 2825979 w 2840893"/>
                  <a:gd name="connsiteY1697" fmla="*/ 1548260 h 1744789"/>
                  <a:gd name="connsiteX1698" fmla="*/ 2825803 w 2840893"/>
                  <a:gd name="connsiteY1698" fmla="*/ 1533765 h 1744789"/>
                  <a:gd name="connsiteX1699" fmla="*/ 2826418 w 2840893"/>
                  <a:gd name="connsiteY1699" fmla="*/ 1524716 h 1744789"/>
                  <a:gd name="connsiteX1700" fmla="*/ 2826945 w 2840893"/>
                  <a:gd name="connsiteY1700" fmla="*/ 1523222 h 1744789"/>
                  <a:gd name="connsiteX1701" fmla="*/ 2827473 w 2840893"/>
                  <a:gd name="connsiteY1701" fmla="*/ 1520235 h 1744789"/>
                  <a:gd name="connsiteX1702" fmla="*/ 2828000 w 2840893"/>
                  <a:gd name="connsiteY1702" fmla="*/ 1516897 h 1744789"/>
                  <a:gd name="connsiteX1703" fmla="*/ 2825101 w 2840893"/>
                  <a:gd name="connsiteY1703" fmla="*/ 1499502 h 1744789"/>
                  <a:gd name="connsiteX1704" fmla="*/ 2825101 w 2840893"/>
                  <a:gd name="connsiteY1704" fmla="*/ 1493440 h 1744789"/>
                  <a:gd name="connsiteX1705" fmla="*/ 2824222 w 2840893"/>
                  <a:gd name="connsiteY1705" fmla="*/ 1484039 h 1744789"/>
                  <a:gd name="connsiteX1706" fmla="*/ 2822289 w 2840893"/>
                  <a:gd name="connsiteY1706" fmla="*/ 1465941 h 1744789"/>
                  <a:gd name="connsiteX1707" fmla="*/ 2821762 w 2840893"/>
                  <a:gd name="connsiteY1707" fmla="*/ 1463921 h 1744789"/>
                  <a:gd name="connsiteX1708" fmla="*/ 2822992 w 2840893"/>
                  <a:gd name="connsiteY1708" fmla="*/ 1450391 h 1744789"/>
                  <a:gd name="connsiteX1709" fmla="*/ 2822553 w 2840893"/>
                  <a:gd name="connsiteY1709" fmla="*/ 1444505 h 1744789"/>
                  <a:gd name="connsiteX1710" fmla="*/ 2819741 w 2840893"/>
                  <a:gd name="connsiteY1710" fmla="*/ 1416128 h 1744789"/>
                  <a:gd name="connsiteX1711" fmla="*/ 2819741 w 2840893"/>
                  <a:gd name="connsiteY1711" fmla="*/ 1403214 h 1744789"/>
                  <a:gd name="connsiteX1712" fmla="*/ 2818512 w 2840893"/>
                  <a:gd name="connsiteY1712" fmla="*/ 1384852 h 1744789"/>
                  <a:gd name="connsiteX1713" fmla="*/ 2817106 w 2840893"/>
                  <a:gd name="connsiteY1713" fmla="*/ 1364119 h 1744789"/>
                  <a:gd name="connsiteX1714" fmla="*/ 2817018 w 2840893"/>
                  <a:gd name="connsiteY1714" fmla="*/ 1363855 h 1744789"/>
                  <a:gd name="connsiteX1715" fmla="*/ 2816140 w 2840893"/>
                  <a:gd name="connsiteY1715" fmla="*/ 1360693 h 1744789"/>
                  <a:gd name="connsiteX1716" fmla="*/ 2814031 w 2840893"/>
                  <a:gd name="connsiteY1716" fmla="*/ 1351292 h 1744789"/>
                  <a:gd name="connsiteX1717" fmla="*/ 2811923 w 2840893"/>
                  <a:gd name="connsiteY1717" fmla="*/ 1326869 h 1744789"/>
                  <a:gd name="connsiteX1718" fmla="*/ 2808408 w 2840893"/>
                  <a:gd name="connsiteY1718" fmla="*/ 1314042 h 1744789"/>
                  <a:gd name="connsiteX1719" fmla="*/ 2806212 w 2840893"/>
                  <a:gd name="connsiteY1719" fmla="*/ 1311758 h 1744789"/>
                  <a:gd name="connsiteX1720" fmla="*/ 2806739 w 2840893"/>
                  <a:gd name="connsiteY1720" fmla="*/ 1308595 h 1744789"/>
                  <a:gd name="connsiteX1721" fmla="*/ 2804982 w 2840893"/>
                  <a:gd name="connsiteY1721" fmla="*/ 1279340 h 1744789"/>
                  <a:gd name="connsiteX1722" fmla="*/ 2804016 w 2840893"/>
                  <a:gd name="connsiteY1722" fmla="*/ 1273190 h 1744789"/>
                  <a:gd name="connsiteX1723" fmla="*/ 2803488 w 2840893"/>
                  <a:gd name="connsiteY1723" fmla="*/ 1264932 h 1744789"/>
                  <a:gd name="connsiteX1724" fmla="*/ 2800853 w 2840893"/>
                  <a:gd name="connsiteY1724" fmla="*/ 1252545 h 1744789"/>
                  <a:gd name="connsiteX1725" fmla="*/ 2800502 w 2840893"/>
                  <a:gd name="connsiteY1725" fmla="*/ 1236467 h 1744789"/>
                  <a:gd name="connsiteX1726" fmla="*/ 2799096 w 2840893"/>
                  <a:gd name="connsiteY1726" fmla="*/ 1233305 h 1744789"/>
                  <a:gd name="connsiteX1727" fmla="*/ 2795845 w 2840893"/>
                  <a:gd name="connsiteY1727" fmla="*/ 1221971 h 1744789"/>
                  <a:gd name="connsiteX1728" fmla="*/ 2795670 w 2840893"/>
                  <a:gd name="connsiteY1728" fmla="*/ 1221357 h 1744789"/>
                  <a:gd name="connsiteX1729" fmla="*/ 2786972 w 2840893"/>
                  <a:gd name="connsiteY1729" fmla="*/ 1217930 h 1744789"/>
                  <a:gd name="connsiteX1730" fmla="*/ 2787060 w 2840893"/>
                  <a:gd name="connsiteY1730" fmla="*/ 1204928 h 1744789"/>
                  <a:gd name="connsiteX1731" fmla="*/ 2789081 w 2840893"/>
                  <a:gd name="connsiteY1731" fmla="*/ 1191398 h 1744789"/>
                  <a:gd name="connsiteX1732" fmla="*/ 2785566 w 2840893"/>
                  <a:gd name="connsiteY1732" fmla="*/ 1179890 h 1744789"/>
                  <a:gd name="connsiteX1733" fmla="*/ 2780383 w 2840893"/>
                  <a:gd name="connsiteY1733" fmla="*/ 1166712 h 1744789"/>
                  <a:gd name="connsiteX1734" fmla="*/ 2777747 w 2840893"/>
                  <a:gd name="connsiteY1734" fmla="*/ 1155818 h 1744789"/>
                  <a:gd name="connsiteX1735" fmla="*/ 2777747 w 2840893"/>
                  <a:gd name="connsiteY1735" fmla="*/ 1154061 h 1744789"/>
                  <a:gd name="connsiteX1736" fmla="*/ 2778187 w 2840893"/>
                  <a:gd name="connsiteY1736" fmla="*/ 1146856 h 1744789"/>
                  <a:gd name="connsiteX1737" fmla="*/ 2778099 w 2840893"/>
                  <a:gd name="connsiteY1737" fmla="*/ 1138950 h 1744789"/>
                  <a:gd name="connsiteX1738" fmla="*/ 2771422 w 2840893"/>
                  <a:gd name="connsiteY1738" fmla="*/ 1118128 h 1744789"/>
                  <a:gd name="connsiteX1739" fmla="*/ 2764306 w 2840893"/>
                  <a:gd name="connsiteY1739" fmla="*/ 1098361 h 1744789"/>
                  <a:gd name="connsiteX1740" fmla="*/ 2762197 w 2840893"/>
                  <a:gd name="connsiteY1740" fmla="*/ 1093441 h 1744789"/>
                  <a:gd name="connsiteX1741" fmla="*/ 2760528 w 2840893"/>
                  <a:gd name="connsiteY1741" fmla="*/ 1085710 h 1744789"/>
                  <a:gd name="connsiteX1742" fmla="*/ 2757102 w 2840893"/>
                  <a:gd name="connsiteY1742" fmla="*/ 1065855 h 1744789"/>
                  <a:gd name="connsiteX1743" fmla="*/ 2753061 w 2840893"/>
                  <a:gd name="connsiteY1743" fmla="*/ 1054961 h 1744789"/>
                  <a:gd name="connsiteX1744" fmla="*/ 2747701 w 2840893"/>
                  <a:gd name="connsiteY1744" fmla="*/ 1041432 h 1744789"/>
                  <a:gd name="connsiteX1745" fmla="*/ 2741288 w 2840893"/>
                  <a:gd name="connsiteY1745" fmla="*/ 1025003 h 1744789"/>
                  <a:gd name="connsiteX1746" fmla="*/ 2733030 w 2840893"/>
                  <a:gd name="connsiteY1746" fmla="*/ 994430 h 1744789"/>
                  <a:gd name="connsiteX1747" fmla="*/ 2732503 w 2840893"/>
                  <a:gd name="connsiteY1747" fmla="*/ 993727 h 1744789"/>
                  <a:gd name="connsiteX1748" fmla="*/ 2730394 w 2840893"/>
                  <a:gd name="connsiteY1748" fmla="*/ 990477 h 1744789"/>
                  <a:gd name="connsiteX1749" fmla="*/ 2727934 w 2840893"/>
                  <a:gd name="connsiteY1749" fmla="*/ 985293 h 1744789"/>
                  <a:gd name="connsiteX1750" fmla="*/ 2725738 w 2840893"/>
                  <a:gd name="connsiteY1750" fmla="*/ 980637 h 1744789"/>
                  <a:gd name="connsiteX1751" fmla="*/ 2719676 w 2840893"/>
                  <a:gd name="connsiteY1751" fmla="*/ 963154 h 1744789"/>
                  <a:gd name="connsiteX1752" fmla="*/ 2711594 w 2840893"/>
                  <a:gd name="connsiteY1752" fmla="*/ 943211 h 1744789"/>
                  <a:gd name="connsiteX1753" fmla="*/ 2709749 w 2840893"/>
                  <a:gd name="connsiteY1753" fmla="*/ 936271 h 1744789"/>
                  <a:gd name="connsiteX1754" fmla="*/ 2709749 w 2840893"/>
                  <a:gd name="connsiteY1754" fmla="*/ 935744 h 1744789"/>
                  <a:gd name="connsiteX1755" fmla="*/ 2704389 w 2840893"/>
                  <a:gd name="connsiteY1755" fmla="*/ 921687 h 1744789"/>
                  <a:gd name="connsiteX1756" fmla="*/ 2699909 w 2840893"/>
                  <a:gd name="connsiteY1756" fmla="*/ 912990 h 1744789"/>
                  <a:gd name="connsiteX1757" fmla="*/ 2698503 w 2840893"/>
                  <a:gd name="connsiteY1757" fmla="*/ 913429 h 1744789"/>
                  <a:gd name="connsiteX1758" fmla="*/ 2697888 w 2840893"/>
                  <a:gd name="connsiteY1758" fmla="*/ 913605 h 1744789"/>
                  <a:gd name="connsiteX1759" fmla="*/ 2687258 w 2840893"/>
                  <a:gd name="connsiteY1759" fmla="*/ 917822 h 1744789"/>
                  <a:gd name="connsiteX1760" fmla="*/ 2689015 w 2840893"/>
                  <a:gd name="connsiteY1760" fmla="*/ 906489 h 1744789"/>
                  <a:gd name="connsiteX1761" fmla="*/ 2689015 w 2840893"/>
                  <a:gd name="connsiteY1761" fmla="*/ 905961 h 1744789"/>
                  <a:gd name="connsiteX1762" fmla="*/ 2690421 w 2840893"/>
                  <a:gd name="connsiteY1762" fmla="*/ 900515 h 1744789"/>
                  <a:gd name="connsiteX1763" fmla="*/ 2689103 w 2840893"/>
                  <a:gd name="connsiteY1763" fmla="*/ 886634 h 1744789"/>
                  <a:gd name="connsiteX1764" fmla="*/ 2680054 w 2840893"/>
                  <a:gd name="connsiteY1764" fmla="*/ 872138 h 1744789"/>
                  <a:gd name="connsiteX1765" fmla="*/ 2674871 w 2840893"/>
                  <a:gd name="connsiteY1765" fmla="*/ 864319 h 1744789"/>
                  <a:gd name="connsiteX1766" fmla="*/ 2673289 w 2840893"/>
                  <a:gd name="connsiteY1766" fmla="*/ 859487 h 1744789"/>
                  <a:gd name="connsiteX1767" fmla="*/ 2673201 w 2840893"/>
                  <a:gd name="connsiteY1767" fmla="*/ 858960 h 1744789"/>
                  <a:gd name="connsiteX1768" fmla="*/ 2671620 w 2840893"/>
                  <a:gd name="connsiteY1768" fmla="*/ 853249 h 1744789"/>
                  <a:gd name="connsiteX1769" fmla="*/ 2667754 w 2840893"/>
                  <a:gd name="connsiteY1769" fmla="*/ 841828 h 1744789"/>
                  <a:gd name="connsiteX1770" fmla="*/ 2665294 w 2840893"/>
                  <a:gd name="connsiteY1770" fmla="*/ 835678 h 1744789"/>
                  <a:gd name="connsiteX1771" fmla="*/ 2660726 w 2840893"/>
                  <a:gd name="connsiteY1771" fmla="*/ 828299 h 1744789"/>
                  <a:gd name="connsiteX1772" fmla="*/ 2652029 w 2840893"/>
                  <a:gd name="connsiteY1772" fmla="*/ 813364 h 1744789"/>
                  <a:gd name="connsiteX1773" fmla="*/ 2650711 w 2840893"/>
                  <a:gd name="connsiteY1773" fmla="*/ 809059 h 1744789"/>
                  <a:gd name="connsiteX1774" fmla="*/ 2649744 w 2840893"/>
                  <a:gd name="connsiteY1774" fmla="*/ 807829 h 1744789"/>
                  <a:gd name="connsiteX1775" fmla="*/ 2645000 w 2840893"/>
                  <a:gd name="connsiteY1775" fmla="*/ 799746 h 1744789"/>
                  <a:gd name="connsiteX1776" fmla="*/ 2631910 w 2840893"/>
                  <a:gd name="connsiteY1776" fmla="*/ 776992 h 1744789"/>
                  <a:gd name="connsiteX1777" fmla="*/ 2631031 w 2840893"/>
                  <a:gd name="connsiteY1777" fmla="*/ 775147 h 1744789"/>
                  <a:gd name="connsiteX1778" fmla="*/ 2625585 w 2840893"/>
                  <a:gd name="connsiteY1778" fmla="*/ 781736 h 1744789"/>
                  <a:gd name="connsiteX1779" fmla="*/ 2616009 w 2840893"/>
                  <a:gd name="connsiteY1779" fmla="*/ 793157 h 1744789"/>
                  <a:gd name="connsiteX1780" fmla="*/ 2614076 w 2840893"/>
                  <a:gd name="connsiteY1780" fmla="*/ 778398 h 1744789"/>
                  <a:gd name="connsiteX1781" fmla="*/ 2617414 w 2840893"/>
                  <a:gd name="connsiteY1781" fmla="*/ 767943 h 1744789"/>
                  <a:gd name="connsiteX1782" fmla="*/ 2626639 w 2840893"/>
                  <a:gd name="connsiteY1782" fmla="*/ 767153 h 1744789"/>
                  <a:gd name="connsiteX1783" fmla="*/ 2626990 w 2840893"/>
                  <a:gd name="connsiteY1783" fmla="*/ 767328 h 1744789"/>
                  <a:gd name="connsiteX1784" fmla="*/ 2628747 w 2840893"/>
                  <a:gd name="connsiteY1784" fmla="*/ 768207 h 1744789"/>
                  <a:gd name="connsiteX1785" fmla="*/ 2627342 w 2840893"/>
                  <a:gd name="connsiteY1785" fmla="*/ 764429 h 1744789"/>
                  <a:gd name="connsiteX1786" fmla="*/ 2608102 w 2840893"/>
                  <a:gd name="connsiteY1786" fmla="*/ 729551 h 1744789"/>
                  <a:gd name="connsiteX1787" fmla="*/ 2600195 w 2840893"/>
                  <a:gd name="connsiteY1787" fmla="*/ 717427 h 1744789"/>
                  <a:gd name="connsiteX1788" fmla="*/ 2588774 w 2840893"/>
                  <a:gd name="connsiteY1788" fmla="*/ 699066 h 1744789"/>
                  <a:gd name="connsiteX1789" fmla="*/ 2582976 w 2840893"/>
                  <a:gd name="connsiteY1789" fmla="*/ 691247 h 1744789"/>
                  <a:gd name="connsiteX1790" fmla="*/ 2572345 w 2840893"/>
                  <a:gd name="connsiteY1790" fmla="*/ 672183 h 1744789"/>
                  <a:gd name="connsiteX1791" fmla="*/ 2559431 w 2840893"/>
                  <a:gd name="connsiteY1791" fmla="*/ 655490 h 1744789"/>
                  <a:gd name="connsiteX1792" fmla="*/ 2547219 w 2840893"/>
                  <a:gd name="connsiteY1792" fmla="*/ 638095 h 1744789"/>
                  <a:gd name="connsiteX1793" fmla="*/ 2545023 w 2840893"/>
                  <a:gd name="connsiteY1793" fmla="*/ 632736 h 1744789"/>
                  <a:gd name="connsiteX1794" fmla="*/ 2519282 w 2840893"/>
                  <a:gd name="connsiteY1794" fmla="*/ 643103 h 1744789"/>
                  <a:gd name="connsiteX1795" fmla="*/ 2523235 w 2840893"/>
                  <a:gd name="connsiteY1795" fmla="*/ 622194 h 1744789"/>
                  <a:gd name="connsiteX1796" fmla="*/ 2527979 w 2840893"/>
                  <a:gd name="connsiteY1796" fmla="*/ 621579 h 1744789"/>
                  <a:gd name="connsiteX1797" fmla="*/ 2538346 w 2840893"/>
                  <a:gd name="connsiteY1797" fmla="*/ 623951 h 1744789"/>
                  <a:gd name="connsiteX1798" fmla="*/ 2541069 w 2840893"/>
                  <a:gd name="connsiteY1798" fmla="*/ 625532 h 1744789"/>
                  <a:gd name="connsiteX1799" fmla="*/ 2537116 w 2840893"/>
                  <a:gd name="connsiteY1799" fmla="*/ 619646 h 1744789"/>
                  <a:gd name="connsiteX1800" fmla="*/ 2498636 w 2840893"/>
                  <a:gd name="connsiteY1800" fmla="*/ 569130 h 1744789"/>
                  <a:gd name="connsiteX1801" fmla="*/ 2485107 w 2840893"/>
                  <a:gd name="connsiteY1801" fmla="*/ 551472 h 1744789"/>
                  <a:gd name="connsiteX1802" fmla="*/ 2462704 w 2840893"/>
                  <a:gd name="connsiteY1802" fmla="*/ 524061 h 1744789"/>
                  <a:gd name="connsiteX1803" fmla="*/ 2459980 w 2840893"/>
                  <a:gd name="connsiteY1803" fmla="*/ 525730 h 1744789"/>
                  <a:gd name="connsiteX1804" fmla="*/ 2459190 w 2840893"/>
                  <a:gd name="connsiteY1804" fmla="*/ 526170 h 1744789"/>
                  <a:gd name="connsiteX1805" fmla="*/ 2451898 w 2840893"/>
                  <a:gd name="connsiteY1805" fmla="*/ 530738 h 1744789"/>
                  <a:gd name="connsiteX1806" fmla="*/ 2449350 w 2840893"/>
                  <a:gd name="connsiteY1806" fmla="*/ 522568 h 1744789"/>
                  <a:gd name="connsiteX1807" fmla="*/ 2448999 w 2840893"/>
                  <a:gd name="connsiteY1807" fmla="*/ 521601 h 1744789"/>
                  <a:gd name="connsiteX1808" fmla="*/ 2448999 w 2840893"/>
                  <a:gd name="connsiteY1808" fmla="*/ 512904 h 1744789"/>
                  <a:gd name="connsiteX1809" fmla="*/ 2448296 w 2840893"/>
                  <a:gd name="connsiteY1809" fmla="*/ 510795 h 1744789"/>
                  <a:gd name="connsiteX1810" fmla="*/ 2434942 w 2840893"/>
                  <a:gd name="connsiteY1810" fmla="*/ 494015 h 1744789"/>
                  <a:gd name="connsiteX1811" fmla="*/ 2425981 w 2840893"/>
                  <a:gd name="connsiteY1811" fmla="*/ 485845 h 1744789"/>
                  <a:gd name="connsiteX1812" fmla="*/ 2424224 w 2840893"/>
                  <a:gd name="connsiteY1812" fmla="*/ 484176 h 1744789"/>
                  <a:gd name="connsiteX1813" fmla="*/ 2419655 w 2840893"/>
                  <a:gd name="connsiteY1813" fmla="*/ 479168 h 1744789"/>
                  <a:gd name="connsiteX1814" fmla="*/ 2417547 w 2840893"/>
                  <a:gd name="connsiteY1814" fmla="*/ 475829 h 1744789"/>
                  <a:gd name="connsiteX1815" fmla="*/ 2396901 w 2840893"/>
                  <a:gd name="connsiteY1815" fmla="*/ 450088 h 1744789"/>
                  <a:gd name="connsiteX1816" fmla="*/ 2370282 w 2840893"/>
                  <a:gd name="connsiteY1816" fmla="*/ 424347 h 1744789"/>
                  <a:gd name="connsiteX1817" fmla="*/ 2362902 w 2840893"/>
                  <a:gd name="connsiteY1817" fmla="*/ 416616 h 1744789"/>
                  <a:gd name="connsiteX1818" fmla="*/ 2356576 w 2840893"/>
                  <a:gd name="connsiteY1818" fmla="*/ 408973 h 1744789"/>
                  <a:gd name="connsiteX1819" fmla="*/ 2347879 w 2840893"/>
                  <a:gd name="connsiteY1819" fmla="*/ 399660 h 1744789"/>
                  <a:gd name="connsiteX1820" fmla="*/ 2331714 w 2840893"/>
                  <a:gd name="connsiteY1820" fmla="*/ 383583 h 1744789"/>
                  <a:gd name="connsiteX1821" fmla="*/ 2330923 w 2840893"/>
                  <a:gd name="connsiteY1821" fmla="*/ 382529 h 1744789"/>
                  <a:gd name="connsiteX1822" fmla="*/ 2317921 w 2840893"/>
                  <a:gd name="connsiteY1822" fmla="*/ 370844 h 1744789"/>
                  <a:gd name="connsiteX1823" fmla="*/ 2313440 w 2840893"/>
                  <a:gd name="connsiteY1823" fmla="*/ 374973 h 1744789"/>
                  <a:gd name="connsiteX1824" fmla="*/ 2306763 w 2840893"/>
                  <a:gd name="connsiteY1824" fmla="*/ 374446 h 1744789"/>
                  <a:gd name="connsiteX1825" fmla="*/ 2295079 w 2840893"/>
                  <a:gd name="connsiteY1825" fmla="*/ 368560 h 1744789"/>
                  <a:gd name="connsiteX1826" fmla="*/ 2304303 w 2840893"/>
                  <a:gd name="connsiteY1826" fmla="*/ 363904 h 1744789"/>
                  <a:gd name="connsiteX1827" fmla="*/ 2300965 w 2840893"/>
                  <a:gd name="connsiteY1827" fmla="*/ 357842 h 1744789"/>
                  <a:gd name="connsiteX1828" fmla="*/ 2298857 w 2840893"/>
                  <a:gd name="connsiteY1828" fmla="*/ 354152 h 1744789"/>
                  <a:gd name="connsiteX1829" fmla="*/ 2295694 w 2840893"/>
                  <a:gd name="connsiteY1829" fmla="*/ 352746 h 1744789"/>
                  <a:gd name="connsiteX1830" fmla="*/ 2288841 w 2840893"/>
                  <a:gd name="connsiteY1830" fmla="*/ 347475 h 1744789"/>
                  <a:gd name="connsiteX1831" fmla="*/ 2264857 w 2840893"/>
                  <a:gd name="connsiteY1831" fmla="*/ 328850 h 1744789"/>
                  <a:gd name="connsiteX1832" fmla="*/ 2255720 w 2840893"/>
                  <a:gd name="connsiteY1832" fmla="*/ 319713 h 1744789"/>
                  <a:gd name="connsiteX1833" fmla="*/ 2244299 w 2840893"/>
                  <a:gd name="connsiteY1833" fmla="*/ 311719 h 1744789"/>
                  <a:gd name="connsiteX1834" fmla="*/ 2232966 w 2840893"/>
                  <a:gd name="connsiteY1834" fmla="*/ 304515 h 1744789"/>
                  <a:gd name="connsiteX1835" fmla="*/ 2221721 w 2840893"/>
                  <a:gd name="connsiteY1835" fmla="*/ 294236 h 1744789"/>
                  <a:gd name="connsiteX1836" fmla="*/ 2197912 w 2840893"/>
                  <a:gd name="connsiteY1836" fmla="*/ 274644 h 1744789"/>
                  <a:gd name="connsiteX1837" fmla="*/ 2169711 w 2840893"/>
                  <a:gd name="connsiteY1837" fmla="*/ 255756 h 1744789"/>
                  <a:gd name="connsiteX1838" fmla="*/ 2158730 w 2840893"/>
                  <a:gd name="connsiteY1838" fmla="*/ 248112 h 1744789"/>
                  <a:gd name="connsiteX1839" fmla="*/ 2130177 w 2840893"/>
                  <a:gd name="connsiteY1839" fmla="*/ 228257 h 1744789"/>
                  <a:gd name="connsiteX1840" fmla="*/ 2122182 w 2840893"/>
                  <a:gd name="connsiteY1840" fmla="*/ 222459 h 1744789"/>
                  <a:gd name="connsiteX1841" fmla="*/ 2113749 w 2840893"/>
                  <a:gd name="connsiteY1841" fmla="*/ 216397 h 1744789"/>
                  <a:gd name="connsiteX1842" fmla="*/ 2113046 w 2840893"/>
                  <a:gd name="connsiteY1842" fmla="*/ 218066 h 1744789"/>
                  <a:gd name="connsiteX1843" fmla="*/ 2112782 w 2840893"/>
                  <a:gd name="connsiteY1843" fmla="*/ 218681 h 1744789"/>
                  <a:gd name="connsiteX1844" fmla="*/ 2109444 w 2840893"/>
                  <a:gd name="connsiteY1844" fmla="*/ 227994 h 1744789"/>
                  <a:gd name="connsiteX1845" fmla="*/ 2102240 w 2840893"/>
                  <a:gd name="connsiteY1845" fmla="*/ 221317 h 1744789"/>
                  <a:gd name="connsiteX1846" fmla="*/ 2101976 w 2840893"/>
                  <a:gd name="connsiteY1846" fmla="*/ 221053 h 1744789"/>
                  <a:gd name="connsiteX1847" fmla="*/ 2099253 w 2840893"/>
                  <a:gd name="connsiteY1847" fmla="*/ 218154 h 1744789"/>
                  <a:gd name="connsiteX1848" fmla="*/ 2098814 w 2840893"/>
                  <a:gd name="connsiteY1848" fmla="*/ 217451 h 1744789"/>
                  <a:gd name="connsiteX1849" fmla="*/ 2096178 w 2840893"/>
                  <a:gd name="connsiteY1849" fmla="*/ 210950 h 1744789"/>
                  <a:gd name="connsiteX1850" fmla="*/ 2086162 w 2840893"/>
                  <a:gd name="connsiteY1850" fmla="*/ 201550 h 1744789"/>
                  <a:gd name="connsiteX1851" fmla="*/ 2082385 w 2840893"/>
                  <a:gd name="connsiteY1851" fmla="*/ 200144 h 1744789"/>
                  <a:gd name="connsiteX1852" fmla="*/ 2058137 w 2840893"/>
                  <a:gd name="connsiteY1852" fmla="*/ 187405 h 1744789"/>
                  <a:gd name="connsiteX1853" fmla="*/ 2019306 w 2840893"/>
                  <a:gd name="connsiteY1853" fmla="*/ 163334 h 1744789"/>
                  <a:gd name="connsiteX1854" fmla="*/ 2004546 w 2840893"/>
                  <a:gd name="connsiteY1854" fmla="*/ 155690 h 1744789"/>
                  <a:gd name="connsiteX1855" fmla="*/ 1979508 w 2840893"/>
                  <a:gd name="connsiteY1855" fmla="*/ 144709 h 1744789"/>
                  <a:gd name="connsiteX1856" fmla="*/ 1947968 w 2840893"/>
                  <a:gd name="connsiteY1856" fmla="*/ 130213 h 1744789"/>
                  <a:gd name="connsiteX1857" fmla="*/ 1945860 w 2840893"/>
                  <a:gd name="connsiteY1857" fmla="*/ 129071 h 1744789"/>
                  <a:gd name="connsiteX1858" fmla="*/ 1932331 w 2840893"/>
                  <a:gd name="connsiteY1858" fmla="*/ 124854 h 1744789"/>
                  <a:gd name="connsiteX1859" fmla="*/ 1931013 w 2840893"/>
                  <a:gd name="connsiteY1859" fmla="*/ 124063 h 1744789"/>
                  <a:gd name="connsiteX1860" fmla="*/ 1905799 w 2840893"/>
                  <a:gd name="connsiteY1860" fmla="*/ 113169 h 1744789"/>
                  <a:gd name="connsiteX1861" fmla="*/ 1902548 w 2840893"/>
                  <a:gd name="connsiteY1861" fmla="*/ 112378 h 1744789"/>
                  <a:gd name="connsiteX1862" fmla="*/ 1889370 w 2840893"/>
                  <a:gd name="connsiteY1862" fmla="*/ 106316 h 1744789"/>
                  <a:gd name="connsiteX1863" fmla="*/ 1882342 w 2840893"/>
                  <a:gd name="connsiteY1863" fmla="*/ 102363 h 1744789"/>
                  <a:gd name="connsiteX1864" fmla="*/ 1875665 w 2840893"/>
                  <a:gd name="connsiteY1864" fmla="*/ 98937 h 1744789"/>
                  <a:gd name="connsiteX1865" fmla="*/ 1859763 w 2840893"/>
                  <a:gd name="connsiteY1865" fmla="*/ 93314 h 1744789"/>
                  <a:gd name="connsiteX1866" fmla="*/ 1842895 w 2840893"/>
                  <a:gd name="connsiteY1866" fmla="*/ 87691 h 1744789"/>
                  <a:gd name="connsiteX1867" fmla="*/ 1818999 w 2840893"/>
                  <a:gd name="connsiteY1867" fmla="*/ 78818 h 1744789"/>
                  <a:gd name="connsiteX1868" fmla="*/ 1791677 w 2840893"/>
                  <a:gd name="connsiteY1868" fmla="*/ 68451 h 1744789"/>
                  <a:gd name="connsiteX1869" fmla="*/ 1782364 w 2840893"/>
                  <a:gd name="connsiteY1869" fmla="*/ 64762 h 1744789"/>
                  <a:gd name="connsiteX1870" fmla="*/ 1786405 w 2840893"/>
                  <a:gd name="connsiteY1870" fmla="*/ 67485 h 1744789"/>
                  <a:gd name="connsiteX1871" fmla="*/ 1774369 w 2840893"/>
                  <a:gd name="connsiteY1871" fmla="*/ 71966 h 1744789"/>
                  <a:gd name="connsiteX1872" fmla="*/ 1767517 w 2840893"/>
                  <a:gd name="connsiteY1872" fmla="*/ 71526 h 1744789"/>
                  <a:gd name="connsiteX1873" fmla="*/ 1764003 w 2840893"/>
                  <a:gd name="connsiteY1873" fmla="*/ 65552 h 1744789"/>
                  <a:gd name="connsiteX1874" fmla="*/ 1763915 w 2840893"/>
                  <a:gd name="connsiteY1874" fmla="*/ 64586 h 1744789"/>
                  <a:gd name="connsiteX1875" fmla="*/ 1755920 w 2840893"/>
                  <a:gd name="connsiteY1875" fmla="*/ 60457 h 1744789"/>
                  <a:gd name="connsiteX1876" fmla="*/ 1750913 w 2840893"/>
                  <a:gd name="connsiteY1876" fmla="*/ 58085 h 1744789"/>
                  <a:gd name="connsiteX1877" fmla="*/ 1743972 w 2840893"/>
                  <a:gd name="connsiteY1877" fmla="*/ 57997 h 1744789"/>
                  <a:gd name="connsiteX1878" fmla="*/ 1735889 w 2840893"/>
                  <a:gd name="connsiteY1878" fmla="*/ 56943 h 1744789"/>
                  <a:gd name="connsiteX1879" fmla="*/ 1714365 w 2840893"/>
                  <a:gd name="connsiteY1879" fmla="*/ 51759 h 1744789"/>
                  <a:gd name="connsiteX1880" fmla="*/ 1682474 w 2840893"/>
                  <a:gd name="connsiteY1880" fmla="*/ 44994 h 1744789"/>
                  <a:gd name="connsiteX1881" fmla="*/ 1675534 w 2840893"/>
                  <a:gd name="connsiteY1881" fmla="*/ 43589 h 1744789"/>
                  <a:gd name="connsiteX1882" fmla="*/ 1673162 w 2840893"/>
                  <a:gd name="connsiteY1882" fmla="*/ 42886 h 1744789"/>
                  <a:gd name="connsiteX1883" fmla="*/ 1657524 w 2840893"/>
                  <a:gd name="connsiteY1883" fmla="*/ 38318 h 1744789"/>
                  <a:gd name="connsiteX1884" fmla="*/ 1637493 w 2840893"/>
                  <a:gd name="connsiteY1884" fmla="*/ 34101 h 1744789"/>
                  <a:gd name="connsiteX1885" fmla="*/ 1616233 w 2840893"/>
                  <a:gd name="connsiteY1885" fmla="*/ 31201 h 1744789"/>
                  <a:gd name="connsiteX1886" fmla="*/ 1607799 w 2840893"/>
                  <a:gd name="connsiteY1886" fmla="*/ 29269 h 1744789"/>
                  <a:gd name="connsiteX1887" fmla="*/ 1598662 w 2840893"/>
                  <a:gd name="connsiteY1887" fmla="*/ 27248 h 1744789"/>
                  <a:gd name="connsiteX1888" fmla="*/ 1580037 w 2840893"/>
                  <a:gd name="connsiteY1888" fmla="*/ 24525 h 1744789"/>
                  <a:gd name="connsiteX1889" fmla="*/ 1559391 w 2840893"/>
                  <a:gd name="connsiteY1889" fmla="*/ 24173 h 1744789"/>
                  <a:gd name="connsiteX1890" fmla="*/ 1539009 w 2840893"/>
                  <a:gd name="connsiteY1890" fmla="*/ 23910 h 1744789"/>
                  <a:gd name="connsiteX1891" fmla="*/ 1526007 w 2840893"/>
                  <a:gd name="connsiteY1891" fmla="*/ 22504 h 1744789"/>
                  <a:gd name="connsiteX1892" fmla="*/ 1520472 w 2840893"/>
                  <a:gd name="connsiteY1892" fmla="*/ 21538 h 1744789"/>
                  <a:gd name="connsiteX1893" fmla="*/ 1516343 w 2840893"/>
                  <a:gd name="connsiteY1893" fmla="*/ 20571 h 1744789"/>
                  <a:gd name="connsiteX1894" fmla="*/ 1512741 w 2840893"/>
                  <a:gd name="connsiteY1894" fmla="*/ 20395 h 1744789"/>
                  <a:gd name="connsiteX1895" fmla="*/ 1495434 w 2840893"/>
                  <a:gd name="connsiteY1895" fmla="*/ 20747 h 1744789"/>
                  <a:gd name="connsiteX1896" fmla="*/ 1490602 w 2840893"/>
                  <a:gd name="connsiteY1896" fmla="*/ 19956 h 1744789"/>
                  <a:gd name="connsiteX1897" fmla="*/ 1480323 w 2840893"/>
                  <a:gd name="connsiteY1897" fmla="*/ 18199 h 1744789"/>
                  <a:gd name="connsiteX1898" fmla="*/ 1463455 w 2840893"/>
                  <a:gd name="connsiteY1898" fmla="*/ 16969 h 1744789"/>
                  <a:gd name="connsiteX1899" fmla="*/ 1451682 w 2840893"/>
                  <a:gd name="connsiteY1899" fmla="*/ 17233 h 1744789"/>
                  <a:gd name="connsiteX1900" fmla="*/ 1445006 w 2840893"/>
                  <a:gd name="connsiteY1900" fmla="*/ 17672 h 1744789"/>
                  <a:gd name="connsiteX1901" fmla="*/ 1441579 w 2840893"/>
                  <a:gd name="connsiteY1901" fmla="*/ 20220 h 1744789"/>
                  <a:gd name="connsiteX1902" fmla="*/ 1437889 w 2840893"/>
                  <a:gd name="connsiteY1902" fmla="*/ 18199 h 1744789"/>
                  <a:gd name="connsiteX1903" fmla="*/ 1417595 w 2840893"/>
                  <a:gd name="connsiteY1903" fmla="*/ 15036 h 1744789"/>
                  <a:gd name="connsiteX1904" fmla="*/ 1405647 w 2840893"/>
                  <a:gd name="connsiteY1904" fmla="*/ 14597 h 1744789"/>
                  <a:gd name="connsiteX1905" fmla="*/ 1355658 w 2840893"/>
                  <a:gd name="connsiteY1905" fmla="*/ 16003 h 1744789"/>
                  <a:gd name="connsiteX1906" fmla="*/ 1336945 w 2840893"/>
                  <a:gd name="connsiteY1906" fmla="*/ 18902 h 1744789"/>
                  <a:gd name="connsiteX1907" fmla="*/ 1326842 w 2840893"/>
                  <a:gd name="connsiteY1907" fmla="*/ 18199 h 1744789"/>
                  <a:gd name="connsiteX1908" fmla="*/ 1313840 w 2840893"/>
                  <a:gd name="connsiteY1908" fmla="*/ 19868 h 1744789"/>
                  <a:gd name="connsiteX1909" fmla="*/ 1303561 w 2840893"/>
                  <a:gd name="connsiteY1909" fmla="*/ 21538 h 1744789"/>
                  <a:gd name="connsiteX1910" fmla="*/ 1303297 w 2840893"/>
                  <a:gd name="connsiteY1910" fmla="*/ 21450 h 1744789"/>
                  <a:gd name="connsiteX1911" fmla="*/ 1291701 w 2840893"/>
                  <a:gd name="connsiteY1911" fmla="*/ 21274 h 1744789"/>
                  <a:gd name="connsiteX1912" fmla="*/ 1284233 w 2840893"/>
                  <a:gd name="connsiteY1912" fmla="*/ 21538 h 1744789"/>
                  <a:gd name="connsiteX1913" fmla="*/ 1277732 w 2840893"/>
                  <a:gd name="connsiteY1913" fmla="*/ 21450 h 1744789"/>
                  <a:gd name="connsiteX1914" fmla="*/ 1261215 w 2840893"/>
                  <a:gd name="connsiteY1914" fmla="*/ 21625 h 1744789"/>
                  <a:gd name="connsiteX1915" fmla="*/ 1256559 w 2840893"/>
                  <a:gd name="connsiteY1915" fmla="*/ 21977 h 1744789"/>
                  <a:gd name="connsiteX1916" fmla="*/ 1237319 w 2840893"/>
                  <a:gd name="connsiteY1916" fmla="*/ 25140 h 1744789"/>
                  <a:gd name="connsiteX1917" fmla="*/ 1210085 w 2840893"/>
                  <a:gd name="connsiteY1917" fmla="*/ 30323 h 1744789"/>
                  <a:gd name="connsiteX1918" fmla="*/ 1199015 w 2840893"/>
                  <a:gd name="connsiteY1918" fmla="*/ 31465 h 1744789"/>
                  <a:gd name="connsiteX1919" fmla="*/ 1170023 w 2840893"/>
                  <a:gd name="connsiteY1919" fmla="*/ 39196 h 1744789"/>
                  <a:gd name="connsiteX1920" fmla="*/ 1155879 w 2840893"/>
                  <a:gd name="connsiteY1920" fmla="*/ 42271 h 1744789"/>
                  <a:gd name="connsiteX1921" fmla="*/ 1123900 w 2840893"/>
                  <a:gd name="connsiteY1921" fmla="*/ 48860 h 1744789"/>
                  <a:gd name="connsiteX1922" fmla="*/ 1115027 w 2840893"/>
                  <a:gd name="connsiteY1922" fmla="*/ 51496 h 1744789"/>
                  <a:gd name="connsiteX1923" fmla="*/ 1110283 w 2840893"/>
                  <a:gd name="connsiteY1923" fmla="*/ 52638 h 1744789"/>
                  <a:gd name="connsiteX1924" fmla="*/ 1095523 w 2840893"/>
                  <a:gd name="connsiteY1924" fmla="*/ 55010 h 1744789"/>
                  <a:gd name="connsiteX1925" fmla="*/ 1078831 w 2840893"/>
                  <a:gd name="connsiteY1925" fmla="*/ 60369 h 1744789"/>
                  <a:gd name="connsiteX1926" fmla="*/ 1070749 w 2840893"/>
                  <a:gd name="connsiteY1926" fmla="*/ 63532 h 1744789"/>
                  <a:gd name="connsiteX1927" fmla="*/ 1065389 w 2840893"/>
                  <a:gd name="connsiteY1927" fmla="*/ 60896 h 1744789"/>
                  <a:gd name="connsiteX1928" fmla="*/ 1063896 w 2840893"/>
                  <a:gd name="connsiteY1928" fmla="*/ 61775 h 1744789"/>
                  <a:gd name="connsiteX1929" fmla="*/ 1058537 w 2840893"/>
                  <a:gd name="connsiteY1929" fmla="*/ 64234 h 1744789"/>
                  <a:gd name="connsiteX1930" fmla="*/ 1041405 w 2840893"/>
                  <a:gd name="connsiteY1930" fmla="*/ 69418 h 1744789"/>
                  <a:gd name="connsiteX1931" fmla="*/ 1038330 w 2840893"/>
                  <a:gd name="connsiteY1931" fmla="*/ 70472 h 1744789"/>
                  <a:gd name="connsiteX1932" fmla="*/ 1028315 w 2840893"/>
                  <a:gd name="connsiteY1932" fmla="*/ 73635 h 1744789"/>
                  <a:gd name="connsiteX1933" fmla="*/ 1006791 w 2840893"/>
                  <a:gd name="connsiteY1933" fmla="*/ 81190 h 1744789"/>
                  <a:gd name="connsiteX1934" fmla="*/ 996600 w 2840893"/>
                  <a:gd name="connsiteY1934" fmla="*/ 84529 h 1744789"/>
                  <a:gd name="connsiteX1935" fmla="*/ 989220 w 2840893"/>
                  <a:gd name="connsiteY1935" fmla="*/ 86813 h 1744789"/>
                  <a:gd name="connsiteX1936" fmla="*/ 976745 w 2840893"/>
                  <a:gd name="connsiteY1936" fmla="*/ 91206 h 1744789"/>
                  <a:gd name="connsiteX1937" fmla="*/ 953024 w 2840893"/>
                  <a:gd name="connsiteY1937" fmla="*/ 102187 h 1744789"/>
                  <a:gd name="connsiteX1938" fmla="*/ 934663 w 2840893"/>
                  <a:gd name="connsiteY1938" fmla="*/ 110358 h 1744789"/>
                  <a:gd name="connsiteX1939" fmla="*/ 915423 w 2840893"/>
                  <a:gd name="connsiteY1939" fmla="*/ 117562 h 1744789"/>
                  <a:gd name="connsiteX1940" fmla="*/ 892932 w 2840893"/>
                  <a:gd name="connsiteY1940" fmla="*/ 126347 h 1744789"/>
                  <a:gd name="connsiteX1941" fmla="*/ 869827 w 2840893"/>
                  <a:gd name="connsiteY1941" fmla="*/ 138207 h 1744789"/>
                  <a:gd name="connsiteX1942" fmla="*/ 859724 w 2840893"/>
                  <a:gd name="connsiteY1942" fmla="*/ 141634 h 1744789"/>
                  <a:gd name="connsiteX1943" fmla="*/ 857088 w 2840893"/>
                  <a:gd name="connsiteY1943" fmla="*/ 142864 h 1744789"/>
                  <a:gd name="connsiteX1944" fmla="*/ 825900 w 2840893"/>
                  <a:gd name="connsiteY1944" fmla="*/ 157359 h 1744789"/>
                  <a:gd name="connsiteX1945" fmla="*/ 815445 w 2840893"/>
                  <a:gd name="connsiteY1945" fmla="*/ 163158 h 1744789"/>
                  <a:gd name="connsiteX1946" fmla="*/ 802267 w 2840893"/>
                  <a:gd name="connsiteY1946" fmla="*/ 170362 h 1744789"/>
                  <a:gd name="connsiteX1947" fmla="*/ 782940 w 2840893"/>
                  <a:gd name="connsiteY1947" fmla="*/ 183364 h 1744789"/>
                  <a:gd name="connsiteX1948" fmla="*/ 772748 w 2840893"/>
                  <a:gd name="connsiteY1948" fmla="*/ 190568 h 1744789"/>
                  <a:gd name="connsiteX1949" fmla="*/ 763524 w 2840893"/>
                  <a:gd name="connsiteY1949" fmla="*/ 194522 h 1744789"/>
                  <a:gd name="connsiteX1950" fmla="*/ 750082 w 2840893"/>
                  <a:gd name="connsiteY1950" fmla="*/ 200759 h 1744789"/>
                  <a:gd name="connsiteX1951" fmla="*/ 744635 w 2840893"/>
                  <a:gd name="connsiteY1951" fmla="*/ 204361 h 1744789"/>
                  <a:gd name="connsiteX1952" fmla="*/ 727592 w 2840893"/>
                  <a:gd name="connsiteY1952" fmla="*/ 212883 h 1744789"/>
                  <a:gd name="connsiteX1953" fmla="*/ 727504 w 2840893"/>
                  <a:gd name="connsiteY1953" fmla="*/ 212971 h 1744789"/>
                  <a:gd name="connsiteX1954" fmla="*/ 726274 w 2840893"/>
                  <a:gd name="connsiteY1954" fmla="*/ 213937 h 1744789"/>
                  <a:gd name="connsiteX1955" fmla="*/ 719685 w 2840893"/>
                  <a:gd name="connsiteY1955" fmla="*/ 218945 h 1744789"/>
                  <a:gd name="connsiteX1956" fmla="*/ 704838 w 2840893"/>
                  <a:gd name="connsiteY1956" fmla="*/ 229839 h 1744789"/>
                  <a:gd name="connsiteX1957" fmla="*/ 686652 w 2840893"/>
                  <a:gd name="connsiteY1957" fmla="*/ 241348 h 1744789"/>
                  <a:gd name="connsiteX1958" fmla="*/ 655815 w 2840893"/>
                  <a:gd name="connsiteY1958" fmla="*/ 261818 h 1744789"/>
                  <a:gd name="connsiteX1959" fmla="*/ 641319 w 2840893"/>
                  <a:gd name="connsiteY1959" fmla="*/ 272009 h 1744789"/>
                  <a:gd name="connsiteX1960" fmla="*/ 611537 w 2840893"/>
                  <a:gd name="connsiteY1960" fmla="*/ 296959 h 1744789"/>
                  <a:gd name="connsiteX1961" fmla="*/ 602136 w 2840893"/>
                  <a:gd name="connsiteY1961" fmla="*/ 304163 h 1744789"/>
                  <a:gd name="connsiteX1962" fmla="*/ 574902 w 2840893"/>
                  <a:gd name="connsiteY1962" fmla="*/ 325775 h 1744789"/>
                  <a:gd name="connsiteX1963" fmla="*/ 574375 w 2840893"/>
                  <a:gd name="connsiteY1963" fmla="*/ 326390 h 1744789"/>
                  <a:gd name="connsiteX1964" fmla="*/ 561724 w 2840893"/>
                  <a:gd name="connsiteY1964" fmla="*/ 337899 h 1744789"/>
                  <a:gd name="connsiteX1965" fmla="*/ 535104 w 2840893"/>
                  <a:gd name="connsiteY1965" fmla="*/ 360126 h 1744789"/>
                  <a:gd name="connsiteX1966" fmla="*/ 524034 w 2840893"/>
                  <a:gd name="connsiteY1966" fmla="*/ 367418 h 1744789"/>
                  <a:gd name="connsiteX1967" fmla="*/ 519730 w 2840893"/>
                  <a:gd name="connsiteY1967" fmla="*/ 370405 h 1744789"/>
                  <a:gd name="connsiteX1968" fmla="*/ 517006 w 2840893"/>
                  <a:gd name="connsiteY1968" fmla="*/ 373392 h 1744789"/>
                  <a:gd name="connsiteX1969" fmla="*/ 499435 w 2840893"/>
                  <a:gd name="connsiteY1969" fmla="*/ 390787 h 1744789"/>
                  <a:gd name="connsiteX1970" fmla="*/ 492319 w 2840893"/>
                  <a:gd name="connsiteY1970" fmla="*/ 397903 h 1744789"/>
                  <a:gd name="connsiteX1971" fmla="*/ 478878 w 2840893"/>
                  <a:gd name="connsiteY1971" fmla="*/ 411520 h 1744789"/>
                  <a:gd name="connsiteX1972" fmla="*/ 445581 w 2840893"/>
                  <a:gd name="connsiteY1972" fmla="*/ 444026 h 1744789"/>
                  <a:gd name="connsiteX1973" fmla="*/ 424496 w 2840893"/>
                  <a:gd name="connsiteY1973" fmla="*/ 468186 h 1744789"/>
                  <a:gd name="connsiteX1974" fmla="*/ 407716 w 2840893"/>
                  <a:gd name="connsiteY1974" fmla="*/ 487514 h 1744789"/>
                  <a:gd name="connsiteX1975" fmla="*/ 391375 w 2840893"/>
                  <a:gd name="connsiteY1975" fmla="*/ 505260 h 1744789"/>
                  <a:gd name="connsiteX1976" fmla="*/ 376264 w 2840893"/>
                  <a:gd name="connsiteY1976" fmla="*/ 522480 h 1744789"/>
                  <a:gd name="connsiteX1977" fmla="*/ 354389 w 2840893"/>
                  <a:gd name="connsiteY1977" fmla="*/ 547430 h 1744789"/>
                  <a:gd name="connsiteX1978" fmla="*/ 348151 w 2840893"/>
                  <a:gd name="connsiteY1978" fmla="*/ 555425 h 1744789"/>
                  <a:gd name="connsiteX1979" fmla="*/ 334885 w 2840893"/>
                  <a:gd name="connsiteY1979" fmla="*/ 573259 h 1744789"/>
                  <a:gd name="connsiteX1980" fmla="*/ 329878 w 2840893"/>
                  <a:gd name="connsiteY1980" fmla="*/ 580288 h 1744789"/>
                  <a:gd name="connsiteX1981" fmla="*/ 323025 w 2840893"/>
                  <a:gd name="connsiteY1981" fmla="*/ 590039 h 1744789"/>
                  <a:gd name="connsiteX1982" fmla="*/ 306684 w 2840893"/>
                  <a:gd name="connsiteY1982" fmla="*/ 611915 h 1744789"/>
                  <a:gd name="connsiteX1983" fmla="*/ 291134 w 2840893"/>
                  <a:gd name="connsiteY1983" fmla="*/ 638271 h 1744789"/>
                  <a:gd name="connsiteX1984" fmla="*/ 282876 w 2840893"/>
                  <a:gd name="connsiteY1984" fmla="*/ 650131 h 1744789"/>
                  <a:gd name="connsiteX1985" fmla="*/ 269259 w 2840893"/>
                  <a:gd name="connsiteY1985" fmla="*/ 666736 h 1744789"/>
                  <a:gd name="connsiteX1986" fmla="*/ 265569 w 2840893"/>
                  <a:gd name="connsiteY1986" fmla="*/ 671831 h 1744789"/>
                  <a:gd name="connsiteX1987" fmla="*/ 260210 w 2840893"/>
                  <a:gd name="connsiteY1987" fmla="*/ 685009 h 1744789"/>
                  <a:gd name="connsiteX1988" fmla="*/ 258892 w 2840893"/>
                  <a:gd name="connsiteY1988" fmla="*/ 686327 h 1744789"/>
                  <a:gd name="connsiteX1989" fmla="*/ 256871 w 2840893"/>
                  <a:gd name="connsiteY1989" fmla="*/ 688523 h 1744789"/>
                  <a:gd name="connsiteX1990" fmla="*/ 251512 w 2840893"/>
                  <a:gd name="connsiteY1990" fmla="*/ 695200 h 1744789"/>
                  <a:gd name="connsiteX1991" fmla="*/ 249228 w 2840893"/>
                  <a:gd name="connsiteY1991" fmla="*/ 698802 h 1744789"/>
                  <a:gd name="connsiteX1992" fmla="*/ 229461 w 2840893"/>
                  <a:gd name="connsiteY1992" fmla="*/ 732626 h 1744789"/>
                  <a:gd name="connsiteX1993" fmla="*/ 221554 w 2840893"/>
                  <a:gd name="connsiteY1993" fmla="*/ 746419 h 1744789"/>
                  <a:gd name="connsiteX1994" fmla="*/ 211275 w 2840893"/>
                  <a:gd name="connsiteY1994" fmla="*/ 765308 h 1744789"/>
                  <a:gd name="connsiteX1995" fmla="*/ 212769 w 2840893"/>
                  <a:gd name="connsiteY1995" fmla="*/ 764868 h 1744789"/>
                  <a:gd name="connsiteX1996" fmla="*/ 213823 w 2840893"/>
                  <a:gd name="connsiteY1996" fmla="*/ 764517 h 1744789"/>
                  <a:gd name="connsiteX1997" fmla="*/ 218830 w 2840893"/>
                  <a:gd name="connsiteY1997" fmla="*/ 763463 h 1744789"/>
                  <a:gd name="connsiteX1998" fmla="*/ 224277 w 2840893"/>
                  <a:gd name="connsiteY1998" fmla="*/ 764956 h 1744789"/>
                  <a:gd name="connsiteX1999" fmla="*/ 224805 w 2840893"/>
                  <a:gd name="connsiteY1999" fmla="*/ 765220 h 1744789"/>
                  <a:gd name="connsiteX2000" fmla="*/ 231306 w 2840893"/>
                  <a:gd name="connsiteY2000" fmla="*/ 767943 h 1744789"/>
                  <a:gd name="connsiteX2001" fmla="*/ 228143 w 2840893"/>
                  <a:gd name="connsiteY2001" fmla="*/ 774269 h 1744789"/>
                  <a:gd name="connsiteX2002" fmla="*/ 216546 w 2840893"/>
                  <a:gd name="connsiteY2002" fmla="*/ 779101 h 1744789"/>
                  <a:gd name="connsiteX2003" fmla="*/ 213208 w 2840893"/>
                  <a:gd name="connsiteY2003" fmla="*/ 777783 h 1744789"/>
                  <a:gd name="connsiteX2004" fmla="*/ 211978 w 2840893"/>
                  <a:gd name="connsiteY2004" fmla="*/ 777256 h 1744789"/>
                  <a:gd name="connsiteX2005" fmla="*/ 207849 w 2840893"/>
                  <a:gd name="connsiteY2005" fmla="*/ 775586 h 1744789"/>
                  <a:gd name="connsiteX2006" fmla="*/ 207585 w 2840893"/>
                  <a:gd name="connsiteY2006" fmla="*/ 776729 h 1744789"/>
                  <a:gd name="connsiteX2007" fmla="*/ 203368 w 2840893"/>
                  <a:gd name="connsiteY2007" fmla="*/ 783669 h 1744789"/>
                  <a:gd name="connsiteX2008" fmla="*/ 202490 w 2840893"/>
                  <a:gd name="connsiteY2008" fmla="*/ 784635 h 1744789"/>
                  <a:gd name="connsiteX2009" fmla="*/ 197746 w 2840893"/>
                  <a:gd name="connsiteY2009" fmla="*/ 791927 h 1744789"/>
                  <a:gd name="connsiteX2010" fmla="*/ 195901 w 2840893"/>
                  <a:gd name="connsiteY2010" fmla="*/ 795090 h 1744789"/>
                  <a:gd name="connsiteX2011" fmla="*/ 190629 w 2840893"/>
                  <a:gd name="connsiteY2011" fmla="*/ 805017 h 1744789"/>
                  <a:gd name="connsiteX2012" fmla="*/ 182020 w 2840893"/>
                  <a:gd name="connsiteY2012" fmla="*/ 820040 h 1744789"/>
                  <a:gd name="connsiteX2013" fmla="*/ 168402 w 2840893"/>
                  <a:gd name="connsiteY2013" fmla="*/ 850789 h 1744789"/>
                  <a:gd name="connsiteX2014" fmla="*/ 164273 w 2840893"/>
                  <a:gd name="connsiteY2014" fmla="*/ 860365 h 1744789"/>
                  <a:gd name="connsiteX2015" fmla="*/ 162604 w 2840893"/>
                  <a:gd name="connsiteY2015" fmla="*/ 863352 h 1744789"/>
                  <a:gd name="connsiteX2016" fmla="*/ 156542 w 2840893"/>
                  <a:gd name="connsiteY2016" fmla="*/ 873895 h 1744789"/>
                  <a:gd name="connsiteX2017" fmla="*/ 147405 w 2840893"/>
                  <a:gd name="connsiteY2017" fmla="*/ 897264 h 1744789"/>
                  <a:gd name="connsiteX2018" fmla="*/ 143276 w 2840893"/>
                  <a:gd name="connsiteY2018" fmla="*/ 904556 h 1744789"/>
                  <a:gd name="connsiteX2019" fmla="*/ 142661 w 2840893"/>
                  <a:gd name="connsiteY2019" fmla="*/ 905083 h 1744789"/>
                  <a:gd name="connsiteX2020" fmla="*/ 142134 w 2840893"/>
                  <a:gd name="connsiteY2020" fmla="*/ 905786 h 1744789"/>
                  <a:gd name="connsiteX2021" fmla="*/ 138620 w 2840893"/>
                  <a:gd name="connsiteY2021" fmla="*/ 911057 h 1744789"/>
                  <a:gd name="connsiteX2022" fmla="*/ 135106 w 2840893"/>
                  <a:gd name="connsiteY2022" fmla="*/ 917207 h 1744789"/>
                  <a:gd name="connsiteX2023" fmla="*/ 129747 w 2840893"/>
                  <a:gd name="connsiteY2023" fmla="*/ 929243 h 1744789"/>
                  <a:gd name="connsiteX2024" fmla="*/ 124212 w 2840893"/>
                  <a:gd name="connsiteY2024" fmla="*/ 946199 h 1744789"/>
                  <a:gd name="connsiteX2025" fmla="*/ 120961 w 2840893"/>
                  <a:gd name="connsiteY2025" fmla="*/ 953666 h 1744789"/>
                  <a:gd name="connsiteX2026" fmla="*/ 118238 w 2840893"/>
                  <a:gd name="connsiteY2026" fmla="*/ 964296 h 1744789"/>
                  <a:gd name="connsiteX2027" fmla="*/ 107256 w 2840893"/>
                  <a:gd name="connsiteY2027" fmla="*/ 992234 h 1744789"/>
                  <a:gd name="connsiteX2028" fmla="*/ 106202 w 2840893"/>
                  <a:gd name="connsiteY2028" fmla="*/ 997505 h 1744789"/>
                  <a:gd name="connsiteX2029" fmla="*/ 105411 w 2840893"/>
                  <a:gd name="connsiteY2029" fmla="*/ 1002864 h 1744789"/>
                  <a:gd name="connsiteX2030" fmla="*/ 104972 w 2840893"/>
                  <a:gd name="connsiteY2030" fmla="*/ 1005588 h 1744789"/>
                  <a:gd name="connsiteX2031" fmla="*/ 101897 w 2840893"/>
                  <a:gd name="connsiteY2031" fmla="*/ 1015603 h 1744789"/>
                  <a:gd name="connsiteX2032" fmla="*/ 88368 w 2840893"/>
                  <a:gd name="connsiteY2032" fmla="*/ 1048109 h 1744789"/>
                  <a:gd name="connsiteX2033" fmla="*/ 81515 w 2840893"/>
                  <a:gd name="connsiteY2033" fmla="*/ 1067612 h 1744789"/>
                  <a:gd name="connsiteX2034" fmla="*/ 77034 w 2840893"/>
                  <a:gd name="connsiteY2034" fmla="*/ 1084041 h 1744789"/>
                  <a:gd name="connsiteX2035" fmla="*/ 72730 w 2840893"/>
                  <a:gd name="connsiteY2035" fmla="*/ 1100382 h 1744789"/>
                  <a:gd name="connsiteX2036" fmla="*/ 61045 w 2840893"/>
                  <a:gd name="connsiteY2036" fmla="*/ 1150986 h 1744789"/>
                  <a:gd name="connsiteX2037" fmla="*/ 58761 w 2840893"/>
                  <a:gd name="connsiteY2037" fmla="*/ 1162758 h 1744789"/>
                  <a:gd name="connsiteX2038" fmla="*/ 57707 w 2840893"/>
                  <a:gd name="connsiteY2038" fmla="*/ 1166712 h 1744789"/>
                  <a:gd name="connsiteX2039" fmla="*/ 53402 w 2840893"/>
                  <a:gd name="connsiteY2039" fmla="*/ 1178572 h 1744789"/>
                  <a:gd name="connsiteX2040" fmla="*/ 50239 w 2840893"/>
                  <a:gd name="connsiteY2040" fmla="*/ 1198427 h 1744789"/>
                  <a:gd name="connsiteX2041" fmla="*/ 46988 w 2840893"/>
                  <a:gd name="connsiteY2041" fmla="*/ 1210111 h 1744789"/>
                  <a:gd name="connsiteX2042" fmla="*/ 41278 w 2840893"/>
                  <a:gd name="connsiteY2042" fmla="*/ 1226891 h 1744789"/>
                  <a:gd name="connsiteX2043" fmla="*/ 40663 w 2840893"/>
                  <a:gd name="connsiteY2043" fmla="*/ 1232778 h 1744789"/>
                  <a:gd name="connsiteX2044" fmla="*/ 39521 w 2840893"/>
                  <a:gd name="connsiteY2044" fmla="*/ 1241299 h 1744789"/>
                  <a:gd name="connsiteX2045" fmla="*/ 34953 w 2840893"/>
                  <a:gd name="connsiteY2045" fmla="*/ 1266865 h 1744789"/>
                  <a:gd name="connsiteX2046" fmla="*/ 34162 w 2840893"/>
                  <a:gd name="connsiteY2046" fmla="*/ 1269588 h 1744789"/>
                  <a:gd name="connsiteX2047" fmla="*/ 32229 w 2840893"/>
                  <a:gd name="connsiteY2047" fmla="*/ 1278725 h 1744789"/>
                  <a:gd name="connsiteX2048" fmla="*/ 32668 w 2840893"/>
                  <a:gd name="connsiteY2048" fmla="*/ 1293748 h 1744789"/>
                  <a:gd name="connsiteX2049" fmla="*/ 31878 w 2840893"/>
                  <a:gd name="connsiteY2049" fmla="*/ 1296647 h 1744789"/>
                  <a:gd name="connsiteX2050" fmla="*/ 27309 w 2840893"/>
                  <a:gd name="connsiteY2050" fmla="*/ 1319226 h 1744789"/>
                  <a:gd name="connsiteX2051" fmla="*/ 27924 w 2840893"/>
                  <a:gd name="connsiteY2051" fmla="*/ 1323531 h 1744789"/>
                  <a:gd name="connsiteX2052" fmla="*/ 28627 w 2840893"/>
                  <a:gd name="connsiteY2052" fmla="*/ 1327747 h 1744789"/>
                  <a:gd name="connsiteX2053" fmla="*/ 28978 w 2840893"/>
                  <a:gd name="connsiteY2053" fmla="*/ 1328802 h 1744789"/>
                  <a:gd name="connsiteX2054" fmla="*/ 28715 w 2840893"/>
                  <a:gd name="connsiteY2054" fmla="*/ 1337763 h 1744789"/>
                  <a:gd name="connsiteX2055" fmla="*/ 25289 w 2840893"/>
                  <a:gd name="connsiteY2055" fmla="*/ 1351907 h 1744789"/>
                  <a:gd name="connsiteX2056" fmla="*/ 24059 w 2840893"/>
                  <a:gd name="connsiteY2056" fmla="*/ 1361044 h 1744789"/>
                  <a:gd name="connsiteX2057" fmla="*/ 19666 w 2840893"/>
                  <a:gd name="connsiteY2057" fmla="*/ 1407958 h 1744789"/>
                  <a:gd name="connsiteX2058" fmla="*/ 18172 w 2840893"/>
                  <a:gd name="connsiteY2058" fmla="*/ 1429834 h 1744789"/>
                  <a:gd name="connsiteX2059" fmla="*/ 18787 w 2840893"/>
                  <a:gd name="connsiteY2059" fmla="*/ 1455048 h 1744789"/>
                  <a:gd name="connsiteX2060" fmla="*/ 18700 w 2840893"/>
                  <a:gd name="connsiteY2060" fmla="*/ 1463218 h 1744789"/>
                  <a:gd name="connsiteX2061" fmla="*/ 15625 w 2840893"/>
                  <a:gd name="connsiteY2061" fmla="*/ 1481667 h 1744789"/>
                  <a:gd name="connsiteX2062" fmla="*/ 14658 w 2840893"/>
                  <a:gd name="connsiteY2062" fmla="*/ 1494757 h 1744789"/>
                  <a:gd name="connsiteX2063" fmla="*/ 13692 w 2840893"/>
                  <a:gd name="connsiteY2063" fmla="*/ 1524452 h 1744789"/>
                  <a:gd name="connsiteX2064" fmla="*/ 13868 w 2840893"/>
                  <a:gd name="connsiteY2064" fmla="*/ 1561790 h 1744789"/>
                  <a:gd name="connsiteX2065" fmla="*/ 14307 w 2840893"/>
                  <a:gd name="connsiteY2065" fmla="*/ 1582787 h 1744789"/>
                  <a:gd name="connsiteX2066" fmla="*/ 23883 w 2840893"/>
                  <a:gd name="connsiteY2066" fmla="*/ 1574880 h 1744789"/>
                  <a:gd name="connsiteX2067" fmla="*/ 27749 w 2840893"/>
                  <a:gd name="connsiteY2067" fmla="*/ 1576901 h 1744789"/>
                  <a:gd name="connsiteX2068" fmla="*/ 34953 w 2840893"/>
                  <a:gd name="connsiteY2068" fmla="*/ 1587795 h 1744789"/>
                  <a:gd name="connsiteX2069" fmla="*/ 26606 w 2840893"/>
                  <a:gd name="connsiteY2069" fmla="*/ 1594384 h 1744789"/>
                  <a:gd name="connsiteX2070" fmla="*/ 19490 w 2840893"/>
                  <a:gd name="connsiteY2070" fmla="*/ 1592627 h 1744789"/>
                  <a:gd name="connsiteX2071" fmla="*/ 18436 w 2840893"/>
                  <a:gd name="connsiteY2071" fmla="*/ 1592099 h 1744789"/>
                  <a:gd name="connsiteX2072" fmla="*/ 15537 w 2840893"/>
                  <a:gd name="connsiteY2072" fmla="*/ 1590957 h 1744789"/>
                  <a:gd name="connsiteX2073" fmla="*/ 15625 w 2840893"/>
                  <a:gd name="connsiteY2073" fmla="*/ 1591485 h 1744789"/>
                  <a:gd name="connsiteX2074" fmla="*/ 17118 w 2840893"/>
                  <a:gd name="connsiteY2074" fmla="*/ 1626714 h 1744789"/>
                  <a:gd name="connsiteX2075" fmla="*/ 17557 w 2840893"/>
                  <a:gd name="connsiteY2075" fmla="*/ 1628383 h 1744789"/>
                  <a:gd name="connsiteX2076" fmla="*/ 18260 w 2840893"/>
                  <a:gd name="connsiteY2076" fmla="*/ 1631634 h 1744789"/>
                  <a:gd name="connsiteX2077" fmla="*/ 19051 w 2840893"/>
                  <a:gd name="connsiteY2077" fmla="*/ 1643055 h 1744789"/>
                  <a:gd name="connsiteX2078" fmla="*/ 19402 w 2840893"/>
                  <a:gd name="connsiteY2078" fmla="*/ 1651840 h 1744789"/>
                  <a:gd name="connsiteX2079" fmla="*/ 19139 w 2840893"/>
                  <a:gd name="connsiteY2079" fmla="*/ 1668444 h 1744789"/>
                  <a:gd name="connsiteX2080" fmla="*/ 19402 w 2840893"/>
                  <a:gd name="connsiteY2080" fmla="*/ 1671343 h 1744789"/>
                  <a:gd name="connsiteX2081" fmla="*/ 19490 w 2840893"/>
                  <a:gd name="connsiteY2081" fmla="*/ 1671958 h 1744789"/>
                  <a:gd name="connsiteX2082" fmla="*/ 20808 w 2840893"/>
                  <a:gd name="connsiteY2082" fmla="*/ 1679602 h 1744789"/>
                  <a:gd name="connsiteX2083" fmla="*/ 22038 w 2840893"/>
                  <a:gd name="connsiteY2083" fmla="*/ 1686542 h 1744789"/>
                  <a:gd name="connsiteX2084" fmla="*/ 23883 w 2840893"/>
                  <a:gd name="connsiteY2084" fmla="*/ 1700072 h 1744789"/>
                  <a:gd name="connsiteX2085" fmla="*/ 27309 w 2840893"/>
                  <a:gd name="connsiteY2085" fmla="*/ 1723441 h 1744789"/>
                  <a:gd name="connsiteX2086" fmla="*/ 28891 w 2840893"/>
                  <a:gd name="connsiteY2086" fmla="*/ 1728976 h 1744789"/>
                  <a:gd name="connsiteX2087" fmla="*/ 33283 w 2840893"/>
                  <a:gd name="connsiteY2087" fmla="*/ 1728273 h 1744789"/>
                  <a:gd name="connsiteX2088" fmla="*/ 56652 w 2840893"/>
                  <a:gd name="connsiteY2088" fmla="*/ 1725637 h 1744789"/>
                  <a:gd name="connsiteX2089" fmla="*/ 60782 w 2840893"/>
                  <a:gd name="connsiteY2089" fmla="*/ 1725286 h 1744789"/>
                  <a:gd name="connsiteX2090" fmla="*/ 61221 w 2840893"/>
                  <a:gd name="connsiteY2090" fmla="*/ 1721244 h 1744789"/>
                  <a:gd name="connsiteX2091" fmla="*/ 55950 w 2840893"/>
                  <a:gd name="connsiteY2091" fmla="*/ 1694010 h 1744789"/>
                  <a:gd name="connsiteX2092" fmla="*/ 55071 w 2840893"/>
                  <a:gd name="connsiteY2092" fmla="*/ 1686279 h 1744789"/>
                  <a:gd name="connsiteX2093" fmla="*/ 55159 w 2840893"/>
                  <a:gd name="connsiteY2093" fmla="*/ 1685927 h 1744789"/>
                  <a:gd name="connsiteX2094" fmla="*/ 51030 w 2840893"/>
                  <a:gd name="connsiteY2094" fmla="*/ 1644284 h 1744789"/>
                  <a:gd name="connsiteX2095" fmla="*/ 50590 w 2840893"/>
                  <a:gd name="connsiteY2095" fmla="*/ 1642615 h 1744789"/>
                  <a:gd name="connsiteX2096" fmla="*/ 48746 w 2840893"/>
                  <a:gd name="connsiteY2096" fmla="*/ 1630931 h 1744789"/>
                  <a:gd name="connsiteX2097" fmla="*/ 50063 w 2840893"/>
                  <a:gd name="connsiteY2097" fmla="*/ 1622673 h 1744789"/>
                  <a:gd name="connsiteX2098" fmla="*/ 50854 w 2840893"/>
                  <a:gd name="connsiteY2098" fmla="*/ 1619071 h 1744789"/>
                  <a:gd name="connsiteX2099" fmla="*/ 50151 w 2840893"/>
                  <a:gd name="connsiteY2099" fmla="*/ 1608177 h 1744789"/>
                  <a:gd name="connsiteX2100" fmla="*/ 49800 w 2840893"/>
                  <a:gd name="connsiteY2100" fmla="*/ 1591309 h 1744789"/>
                  <a:gd name="connsiteX2101" fmla="*/ 45671 w 2840893"/>
                  <a:gd name="connsiteY2101" fmla="*/ 1583226 h 1744789"/>
                  <a:gd name="connsiteX2102" fmla="*/ 46374 w 2840893"/>
                  <a:gd name="connsiteY2102" fmla="*/ 1574441 h 1744789"/>
                  <a:gd name="connsiteX2103" fmla="*/ 49009 w 2840893"/>
                  <a:gd name="connsiteY2103" fmla="*/ 1548700 h 1744789"/>
                  <a:gd name="connsiteX2104" fmla="*/ 48921 w 2840893"/>
                  <a:gd name="connsiteY2104" fmla="*/ 1546591 h 1744789"/>
                  <a:gd name="connsiteX2105" fmla="*/ 48394 w 2840893"/>
                  <a:gd name="connsiteY2105" fmla="*/ 1546415 h 1744789"/>
                  <a:gd name="connsiteX2106" fmla="*/ 42771 w 2840893"/>
                  <a:gd name="connsiteY2106" fmla="*/ 1540266 h 1744789"/>
                  <a:gd name="connsiteX2107" fmla="*/ 45846 w 2840893"/>
                  <a:gd name="connsiteY2107" fmla="*/ 1531920 h 1744789"/>
                  <a:gd name="connsiteX2108" fmla="*/ 48306 w 2840893"/>
                  <a:gd name="connsiteY2108" fmla="*/ 1521114 h 1744789"/>
                  <a:gd name="connsiteX2109" fmla="*/ 47955 w 2840893"/>
                  <a:gd name="connsiteY2109" fmla="*/ 1516897 h 1744789"/>
                  <a:gd name="connsiteX2110" fmla="*/ 48394 w 2840893"/>
                  <a:gd name="connsiteY2110" fmla="*/ 1510308 h 1744789"/>
                  <a:gd name="connsiteX2111" fmla="*/ 46637 w 2840893"/>
                  <a:gd name="connsiteY2111" fmla="*/ 1500995 h 1744789"/>
                  <a:gd name="connsiteX2112" fmla="*/ 43826 w 2840893"/>
                  <a:gd name="connsiteY2112" fmla="*/ 1489135 h 1744789"/>
                  <a:gd name="connsiteX2113" fmla="*/ 43914 w 2840893"/>
                  <a:gd name="connsiteY2113" fmla="*/ 1488344 h 1744789"/>
                  <a:gd name="connsiteX2114" fmla="*/ 44441 w 2840893"/>
                  <a:gd name="connsiteY2114" fmla="*/ 1484391 h 1744789"/>
                  <a:gd name="connsiteX2115" fmla="*/ 44880 w 2840893"/>
                  <a:gd name="connsiteY2115" fmla="*/ 1481140 h 1744789"/>
                  <a:gd name="connsiteX2116" fmla="*/ 41102 w 2840893"/>
                  <a:gd name="connsiteY2116" fmla="*/ 1474551 h 1744789"/>
                  <a:gd name="connsiteX2117" fmla="*/ 45407 w 2840893"/>
                  <a:gd name="connsiteY2117" fmla="*/ 1466469 h 1744789"/>
                  <a:gd name="connsiteX2118" fmla="*/ 48218 w 2840893"/>
                  <a:gd name="connsiteY2118" fmla="*/ 1461373 h 1744789"/>
                  <a:gd name="connsiteX2119" fmla="*/ 42156 w 2840893"/>
                  <a:gd name="connsiteY2119" fmla="*/ 1457332 h 1744789"/>
                  <a:gd name="connsiteX2120" fmla="*/ 36797 w 2840893"/>
                  <a:gd name="connsiteY2120" fmla="*/ 1446087 h 1744789"/>
                  <a:gd name="connsiteX2121" fmla="*/ 44529 w 2840893"/>
                  <a:gd name="connsiteY2121" fmla="*/ 1440025 h 1744789"/>
                  <a:gd name="connsiteX2122" fmla="*/ 48218 w 2840893"/>
                  <a:gd name="connsiteY2122" fmla="*/ 1440640 h 1744789"/>
                  <a:gd name="connsiteX2123" fmla="*/ 48306 w 2840893"/>
                  <a:gd name="connsiteY2123" fmla="*/ 1440025 h 1744789"/>
                  <a:gd name="connsiteX2124" fmla="*/ 47252 w 2840893"/>
                  <a:gd name="connsiteY2124" fmla="*/ 1439849 h 1744789"/>
                  <a:gd name="connsiteX2125" fmla="*/ 40839 w 2840893"/>
                  <a:gd name="connsiteY2125" fmla="*/ 1431415 h 1744789"/>
                  <a:gd name="connsiteX2126" fmla="*/ 43386 w 2840893"/>
                  <a:gd name="connsiteY2126" fmla="*/ 1422542 h 1744789"/>
                  <a:gd name="connsiteX2127" fmla="*/ 43914 w 2840893"/>
                  <a:gd name="connsiteY2127" fmla="*/ 1421487 h 1744789"/>
                  <a:gd name="connsiteX2128" fmla="*/ 50151 w 2840893"/>
                  <a:gd name="connsiteY2128" fmla="*/ 1415601 h 1744789"/>
                  <a:gd name="connsiteX2129" fmla="*/ 51645 w 2840893"/>
                  <a:gd name="connsiteY2129" fmla="*/ 1415074 h 1744789"/>
                  <a:gd name="connsiteX2130" fmla="*/ 51996 w 2840893"/>
                  <a:gd name="connsiteY2130" fmla="*/ 1406552 h 1744789"/>
                  <a:gd name="connsiteX2131" fmla="*/ 53490 w 2840893"/>
                  <a:gd name="connsiteY2131" fmla="*/ 1384413 h 1744789"/>
                  <a:gd name="connsiteX2132" fmla="*/ 52699 w 2840893"/>
                  <a:gd name="connsiteY2132" fmla="*/ 1382129 h 1744789"/>
                  <a:gd name="connsiteX2133" fmla="*/ 51118 w 2840893"/>
                  <a:gd name="connsiteY2133" fmla="*/ 1376594 h 1744789"/>
                  <a:gd name="connsiteX2134" fmla="*/ 52611 w 2840893"/>
                  <a:gd name="connsiteY2134" fmla="*/ 1365261 h 1744789"/>
                  <a:gd name="connsiteX2135" fmla="*/ 38994 w 2840893"/>
                  <a:gd name="connsiteY2135" fmla="*/ 1370005 h 1744789"/>
                  <a:gd name="connsiteX2136" fmla="*/ 50415 w 2840893"/>
                  <a:gd name="connsiteY2136" fmla="*/ 1353489 h 1744789"/>
                  <a:gd name="connsiteX2137" fmla="*/ 51908 w 2840893"/>
                  <a:gd name="connsiteY2137" fmla="*/ 1351380 h 1744789"/>
                  <a:gd name="connsiteX2138" fmla="*/ 54544 w 2840893"/>
                  <a:gd name="connsiteY2138" fmla="*/ 1347427 h 1744789"/>
                  <a:gd name="connsiteX2139" fmla="*/ 56125 w 2840893"/>
                  <a:gd name="connsiteY2139" fmla="*/ 1344879 h 1744789"/>
                  <a:gd name="connsiteX2140" fmla="*/ 58585 w 2840893"/>
                  <a:gd name="connsiteY2140" fmla="*/ 1340047 h 1744789"/>
                  <a:gd name="connsiteX2141" fmla="*/ 59288 w 2840893"/>
                  <a:gd name="connsiteY2141" fmla="*/ 1334688 h 1744789"/>
                  <a:gd name="connsiteX2142" fmla="*/ 51557 w 2840893"/>
                  <a:gd name="connsiteY2142" fmla="*/ 1336445 h 1744789"/>
                  <a:gd name="connsiteX2143" fmla="*/ 45495 w 2840893"/>
                  <a:gd name="connsiteY2143" fmla="*/ 1328714 h 1744789"/>
                  <a:gd name="connsiteX2144" fmla="*/ 51557 w 2840893"/>
                  <a:gd name="connsiteY2144" fmla="*/ 1320983 h 1744789"/>
                  <a:gd name="connsiteX2145" fmla="*/ 56477 w 2840893"/>
                  <a:gd name="connsiteY2145" fmla="*/ 1320807 h 1744789"/>
                  <a:gd name="connsiteX2146" fmla="*/ 56477 w 2840893"/>
                  <a:gd name="connsiteY2146" fmla="*/ 1320807 h 1744789"/>
                  <a:gd name="connsiteX2147" fmla="*/ 55510 w 2840893"/>
                  <a:gd name="connsiteY2147" fmla="*/ 1317293 h 1744789"/>
                  <a:gd name="connsiteX2148" fmla="*/ 54983 w 2840893"/>
                  <a:gd name="connsiteY2148" fmla="*/ 1315799 h 1744789"/>
                  <a:gd name="connsiteX2149" fmla="*/ 53841 w 2840893"/>
                  <a:gd name="connsiteY2149" fmla="*/ 1307541 h 1744789"/>
                  <a:gd name="connsiteX2150" fmla="*/ 58937 w 2840893"/>
                  <a:gd name="connsiteY2150" fmla="*/ 1300601 h 1744789"/>
                  <a:gd name="connsiteX2151" fmla="*/ 59991 w 2840893"/>
                  <a:gd name="connsiteY2151" fmla="*/ 1299634 h 1744789"/>
                  <a:gd name="connsiteX2152" fmla="*/ 62275 w 2840893"/>
                  <a:gd name="connsiteY2152" fmla="*/ 1297262 h 1744789"/>
                  <a:gd name="connsiteX2153" fmla="*/ 63593 w 2840893"/>
                  <a:gd name="connsiteY2153" fmla="*/ 1292430 h 1744789"/>
                  <a:gd name="connsiteX2154" fmla="*/ 54017 w 2840893"/>
                  <a:gd name="connsiteY2154" fmla="*/ 1302006 h 1744789"/>
                  <a:gd name="connsiteX2155" fmla="*/ 49712 w 2840893"/>
                  <a:gd name="connsiteY2155" fmla="*/ 1281712 h 1744789"/>
                  <a:gd name="connsiteX2156" fmla="*/ 54544 w 2840893"/>
                  <a:gd name="connsiteY2156" fmla="*/ 1279516 h 1744789"/>
                  <a:gd name="connsiteX2157" fmla="*/ 63241 w 2840893"/>
                  <a:gd name="connsiteY2157" fmla="*/ 1278461 h 1744789"/>
                  <a:gd name="connsiteX2158" fmla="*/ 65965 w 2840893"/>
                  <a:gd name="connsiteY2158" fmla="*/ 1279076 h 1744789"/>
                  <a:gd name="connsiteX2159" fmla="*/ 67107 w 2840893"/>
                  <a:gd name="connsiteY2159" fmla="*/ 1274420 h 1744789"/>
                  <a:gd name="connsiteX2160" fmla="*/ 68425 w 2840893"/>
                  <a:gd name="connsiteY2160" fmla="*/ 1269061 h 1744789"/>
                  <a:gd name="connsiteX2161" fmla="*/ 72115 w 2840893"/>
                  <a:gd name="connsiteY2161" fmla="*/ 1253072 h 1744789"/>
                  <a:gd name="connsiteX2162" fmla="*/ 74311 w 2840893"/>
                  <a:gd name="connsiteY2162" fmla="*/ 1243496 h 1744789"/>
                  <a:gd name="connsiteX2163" fmla="*/ 70094 w 2840893"/>
                  <a:gd name="connsiteY2163" fmla="*/ 1241475 h 1744789"/>
                  <a:gd name="connsiteX2164" fmla="*/ 69040 w 2840893"/>
                  <a:gd name="connsiteY2164" fmla="*/ 1225925 h 1744789"/>
                  <a:gd name="connsiteX2165" fmla="*/ 75717 w 2840893"/>
                  <a:gd name="connsiteY2165" fmla="*/ 1218545 h 1744789"/>
                  <a:gd name="connsiteX2166" fmla="*/ 79582 w 2840893"/>
                  <a:gd name="connsiteY2166" fmla="*/ 1208793 h 1744789"/>
                  <a:gd name="connsiteX2167" fmla="*/ 79494 w 2840893"/>
                  <a:gd name="connsiteY2167" fmla="*/ 1208178 h 1744789"/>
                  <a:gd name="connsiteX2168" fmla="*/ 78440 w 2840893"/>
                  <a:gd name="connsiteY2168" fmla="*/ 1208530 h 1744789"/>
                  <a:gd name="connsiteX2169" fmla="*/ 77913 w 2840893"/>
                  <a:gd name="connsiteY2169" fmla="*/ 1208706 h 1744789"/>
                  <a:gd name="connsiteX2170" fmla="*/ 71236 w 2840893"/>
                  <a:gd name="connsiteY2170" fmla="*/ 1210550 h 1744789"/>
                  <a:gd name="connsiteX2171" fmla="*/ 67371 w 2840893"/>
                  <a:gd name="connsiteY2171" fmla="*/ 1192189 h 1744789"/>
                  <a:gd name="connsiteX2172" fmla="*/ 75805 w 2840893"/>
                  <a:gd name="connsiteY2172" fmla="*/ 1192540 h 1744789"/>
                  <a:gd name="connsiteX2173" fmla="*/ 80022 w 2840893"/>
                  <a:gd name="connsiteY2173" fmla="*/ 1193858 h 1744789"/>
                  <a:gd name="connsiteX2174" fmla="*/ 85732 w 2840893"/>
                  <a:gd name="connsiteY2174" fmla="*/ 1179362 h 1744789"/>
                  <a:gd name="connsiteX2175" fmla="*/ 89246 w 2840893"/>
                  <a:gd name="connsiteY2175" fmla="*/ 1167854 h 1744789"/>
                  <a:gd name="connsiteX2176" fmla="*/ 90037 w 2840893"/>
                  <a:gd name="connsiteY2176" fmla="*/ 1163988 h 1744789"/>
                  <a:gd name="connsiteX2177" fmla="*/ 92760 w 2840893"/>
                  <a:gd name="connsiteY2177" fmla="*/ 1154500 h 1744789"/>
                  <a:gd name="connsiteX2178" fmla="*/ 95396 w 2840893"/>
                  <a:gd name="connsiteY2178" fmla="*/ 1137368 h 1744789"/>
                  <a:gd name="connsiteX2179" fmla="*/ 97856 w 2840893"/>
                  <a:gd name="connsiteY2179" fmla="*/ 1130604 h 1744789"/>
                  <a:gd name="connsiteX2180" fmla="*/ 105411 w 2840893"/>
                  <a:gd name="connsiteY2180" fmla="*/ 1109167 h 1744789"/>
                  <a:gd name="connsiteX2181" fmla="*/ 89598 w 2840893"/>
                  <a:gd name="connsiteY2181" fmla="*/ 1112857 h 1744789"/>
                  <a:gd name="connsiteX2182" fmla="*/ 99437 w 2840893"/>
                  <a:gd name="connsiteY2182" fmla="*/ 1098801 h 1744789"/>
                  <a:gd name="connsiteX2183" fmla="*/ 99964 w 2840893"/>
                  <a:gd name="connsiteY2183" fmla="*/ 1098010 h 1744789"/>
                  <a:gd name="connsiteX2184" fmla="*/ 103391 w 2840893"/>
                  <a:gd name="connsiteY2184" fmla="*/ 1093793 h 1744789"/>
                  <a:gd name="connsiteX2185" fmla="*/ 107871 w 2840893"/>
                  <a:gd name="connsiteY2185" fmla="*/ 1090630 h 1744789"/>
                  <a:gd name="connsiteX2186" fmla="*/ 110595 w 2840893"/>
                  <a:gd name="connsiteY2186" fmla="*/ 1088785 h 1744789"/>
                  <a:gd name="connsiteX2187" fmla="*/ 115954 w 2840893"/>
                  <a:gd name="connsiteY2187" fmla="*/ 1072708 h 1744789"/>
                  <a:gd name="connsiteX2188" fmla="*/ 112615 w 2840893"/>
                  <a:gd name="connsiteY2188" fmla="*/ 1063747 h 1744789"/>
                  <a:gd name="connsiteX2189" fmla="*/ 113055 w 2840893"/>
                  <a:gd name="connsiteY2189" fmla="*/ 1056894 h 1744789"/>
                  <a:gd name="connsiteX2190" fmla="*/ 116920 w 2840893"/>
                  <a:gd name="connsiteY2190" fmla="*/ 1053819 h 1744789"/>
                  <a:gd name="connsiteX2191" fmla="*/ 122367 w 2840893"/>
                  <a:gd name="connsiteY2191" fmla="*/ 1042926 h 1744789"/>
                  <a:gd name="connsiteX2192" fmla="*/ 112527 w 2840893"/>
                  <a:gd name="connsiteY2192" fmla="*/ 1040993 h 1744789"/>
                  <a:gd name="connsiteX2193" fmla="*/ 120786 w 2840893"/>
                  <a:gd name="connsiteY2193" fmla="*/ 1032383 h 1744789"/>
                  <a:gd name="connsiteX2194" fmla="*/ 122016 w 2840893"/>
                  <a:gd name="connsiteY2194" fmla="*/ 1031065 h 1744789"/>
                  <a:gd name="connsiteX2195" fmla="*/ 125090 w 2840893"/>
                  <a:gd name="connsiteY2195" fmla="*/ 1027903 h 1744789"/>
                  <a:gd name="connsiteX2196" fmla="*/ 128429 w 2840893"/>
                  <a:gd name="connsiteY2196" fmla="*/ 1024915 h 1744789"/>
                  <a:gd name="connsiteX2197" fmla="*/ 132207 w 2840893"/>
                  <a:gd name="connsiteY2197" fmla="*/ 1021226 h 1744789"/>
                  <a:gd name="connsiteX2198" fmla="*/ 136511 w 2840893"/>
                  <a:gd name="connsiteY2198" fmla="*/ 1006993 h 1744789"/>
                  <a:gd name="connsiteX2199" fmla="*/ 134930 w 2840893"/>
                  <a:gd name="connsiteY2199" fmla="*/ 1000053 h 1744789"/>
                  <a:gd name="connsiteX2200" fmla="*/ 135457 w 2840893"/>
                  <a:gd name="connsiteY2200" fmla="*/ 986875 h 1744789"/>
                  <a:gd name="connsiteX2201" fmla="*/ 145648 w 2840893"/>
                  <a:gd name="connsiteY2201" fmla="*/ 981691 h 1744789"/>
                  <a:gd name="connsiteX2202" fmla="*/ 145912 w 2840893"/>
                  <a:gd name="connsiteY2202" fmla="*/ 981691 h 1744789"/>
                  <a:gd name="connsiteX2203" fmla="*/ 146966 w 2840893"/>
                  <a:gd name="connsiteY2203" fmla="*/ 981164 h 1744789"/>
                  <a:gd name="connsiteX2204" fmla="*/ 153204 w 2840893"/>
                  <a:gd name="connsiteY2204" fmla="*/ 962451 h 1744789"/>
                  <a:gd name="connsiteX2205" fmla="*/ 158123 w 2840893"/>
                  <a:gd name="connsiteY2205" fmla="*/ 952436 h 1744789"/>
                  <a:gd name="connsiteX2206" fmla="*/ 159881 w 2840893"/>
                  <a:gd name="connsiteY2206" fmla="*/ 947165 h 1744789"/>
                  <a:gd name="connsiteX2207" fmla="*/ 158036 w 2840893"/>
                  <a:gd name="connsiteY2207" fmla="*/ 944881 h 1744789"/>
                  <a:gd name="connsiteX2208" fmla="*/ 154961 w 2840893"/>
                  <a:gd name="connsiteY2208" fmla="*/ 935041 h 1744789"/>
                  <a:gd name="connsiteX2209" fmla="*/ 160408 w 2840893"/>
                  <a:gd name="connsiteY2209" fmla="*/ 926519 h 1744789"/>
                  <a:gd name="connsiteX2210" fmla="*/ 166382 w 2840893"/>
                  <a:gd name="connsiteY2210" fmla="*/ 922917 h 1744789"/>
                  <a:gd name="connsiteX2211" fmla="*/ 171653 w 2840893"/>
                  <a:gd name="connsiteY2211" fmla="*/ 919667 h 1744789"/>
                  <a:gd name="connsiteX2212" fmla="*/ 173586 w 2840893"/>
                  <a:gd name="connsiteY2212" fmla="*/ 916768 h 1744789"/>
                  <a:gd name="connsiteX2213" fmla="*/ 174289 w 2840893"/>
                  <a:gd name="connsiteY2213" fmla="*/ 912726 h 1744789"/>
                  <a:gd name="connsiteX2214" fmla="*/ 167612 w 2840893"/>
                  <a:gd name="connsiteY2214" fmla="*/ 911760 h 1744789"/>
                  <a:gd name="connsiteX2215" fmla="*/ 167260 w 2840893"/>
                  <a:gd name="connsiteY2215" fmla="*/ 911584 h 1744789"/>
                  <a:gd name="connsiteX2216" fmla="*/ 159881 w 2840893"/>
                  <a:gd name="connsiteY2216" fmla="*/ 907894 h 1744789"/>
                  <a:gd name="connsiteX2217" fmla="*/ 168666 w 2840893"/>
                  <a:gd name="connsiteY2217" fmla="*/ 897264 h 1744789"/>
                  <a:gd name="connsiteX2218" fmla="*/ 178242 w 2840893"/>
                  <a:gd name="connsiteY2218" fmla="*/ 885931 h 1744789"/>
                  <a:gd name="connsiteX2219" fmla="*/ 179472 w 2840893"/>
                  <a:gd name="connsiteY2219" fmla="*/ 895419 h 1744789"/>
                  <a:gd name="connsiteX2220" fmla="*/ 184655 w 2840893"/>
                  <a:gd name="connsiteY2220" fmla="*/ 887161 h 1744789"/>
                  <a:gd name="connsiteX2221" fmla="*/ 185973 w 2840893"/>
                  <a:gd name="connsiteY2221" fmla="*/ 885228 h 1744789"/>
                  <a:gd name="connsiteX2222" fmla="*/ 195461 w 2840893"/>
                  <a:gd name="connsiteY2222" fmla="*/ 868536 h 1744789"/>
                  <a:gd name="connsiteX2223" fmla="*/ 195373 w 2840893"/>
                  <a:gd name="connsiteY2223" fmla="*/ 868624 h 1744789"/>
                  <a:gd name="connsiteX2224" fmla="*/ 195198 w 2840893"/>
                  <a:gd name="connsiteY2224" fmla="*/ 859048 h 1744789"/>
                  <a:gd name="connsiteX2225" fmla="*/ 195110 w 2840893"/>
                  <a:gd name="connsiteY2225" fmla="*/ 858608 h 1744789"/>
                  <a:gd name="connsiteX2226" fmla="*/ 196867 w 2840893"/>
                  <a:gd name="connsiteY2226" fmla="*/ 851053 h 1744789"/>
                  <a:gd name="connsiteX2227" fmla="*/ 198888 w 2840893"/>
                  <a:gd name="connsiteY2227" fmla="*/ 848769 h 1744789"/>
                  <a:gd name="connsiteX2228" fmla="*/ 208815 w 2840893"/>
                  <a:gd name="connsiteY2228" fmla="*/ 839808 h 1744789"/>
                  <a:gd name="connsiteX2229" fmla="*/ 210836 w 2840893"/>
                  <a:gd name="connsiteY2229" fmla="*/ 836206 h 1744789"/>
                  <a:gd name="connsiteX2230" fmla="*/ 218040 w 2840893"/>
                  <a:gd name="connsiteY2230" fmla="*/ 815033 h 1744789"/>
                  <a:gd name="connsiteX2231" fmla="*/ 224102 w 2840893"/>
                  <a:gd name="connsiteY2231" fmla="*/ 808092 h 1744789"/>
                  <a:gd name="connsiteX2232" fmla="*/ 227001 w 2840893"/>
                  <a:gd name="connsiteY2232" fmla="*/ 805281 h 1744789"/>
                  <a:gd name="connsiteX2233" fmla="*/ 232799 w 2840893"/>
                  <a:gd name="connsiteY2233" fmla="*/ 793596 h 1744789"/>
                  <a:gd name="connsiteX2234" fmla="*/ 246241 w 2840893"/>
                  <a:gd name="connsiteY2234" fmla="*/ 771194 h 1744789"/>
                  <a:gd name="connsiteX2235" fmla="*/ 255114 w 2840893"/>
                  <a:gd name="connsiteY2235" fmla="*/ 754853 h 1744789"/>
                  <a:gd name="connsiteX2236" fmla="*/ 267150 w 2840893"/>
                  <a:gd name="connsiteY2236" fmla="*/ 733768 h 1744789"/>
                  <a:gd name="connsiteX2237" fmla="*/ 277693 w 2840893"/>
                  <a:gd name="connsiteY2237" fmla="*/ 718569 h 1744789"/>
                  <a:gd name="connsiteX2238" fmla="*/ 279450 w 2840893"/>
                  <a:gd name="connsiteY2238" fmla="*/ 715582 h 1744789"/>
                  <a:gd name="connsiteX2239" fmla="*/ 282612 w 2840893"/>
                  <a:gd name="connsiteY2239" fmla="*/ 710487 h 1744789"/>
                  <a:gd name="connsiteX2240" fmla="*/ 289641 w 2840893"/>
                  <a:gd name="connsiteY2240" fmla="*/ 696342 h 1744789"/>
                  <a:gd name="connsiteX2241" fmla="*/ 301677 w 2840893"/>
                  <a:gd name="connsiteY2241" fmla="*/ 677630 h 1744789"/>
                  <a:gd name="connsiteX2242" fmla="*/ 306245 w 2840893"/>
                  <a:gd name="connsiteY2242" fmla="*/ 673237 h 1744789"/>
                  <a:gd name="connsiteX2243" fmla="*/ 311428 w 2840893"/>
                  <a:gd name="connsiteY2243" fmla="*/ 665330 h 1744789"/>
                  <a:gd name="connsiteX2244" fmla="*/ 316436 w 2840893"/>
                  <a:gd name="connsiteY2244" fmla="*/ 657335 h 1744789"/>
                  <a:gd name="connsiteX2245" fmla="*/ 309320 w 2840893"/>
                  <a:gd name="connsiteY2245" fmla="*/ 655842 h 1744789"/>
                  <a:gd name="connsiteX2246" fmla="*/ 330317 w 2840893"/>
                  <a:gd name="connsiteY2246" fmla="*/ 634845 h 1744789"/>
                  <a:gd name="connsiteX2247" fmla="*/ 330580 w 2840893"/>
                  <a:gd name="connsiteY2247" fmla="*/ 635987 h 1744789"/>
                  <a:gd name="connsiteX2248" fmla="*/ 334446 w 2840893"/>
                  <a:gd name="connsiteY2248" fmla="*/ 631682 h 1744789"/>
                  <a:gd name="connsiteX2249" fmla="*/ 346218 w 2840893"/>
                  <a:gd name="connsiteY2249" fmla="*/ 617450 h 1744789"/>
                  <a:gd name="connsiteX2250" fmla="*/ 348327 w 2840893"/>
                  <a:gd name="connsiteY2250" fmla="*/ 614902 h 1744789"/>
                  <a:gd name="connsiteX2251" fmla="*/ 349118 w 2840893"/>
                  <a:gd name="connsiteY2251" fmla="*/ 614023 h 1744789"/>
                  <a:gd name="connsiteX2252" fmla="*/ 349030 w 2840893"/>
                  <a:gd name="connsiteY2252" fmla="*/ 604359 h 1744789"/>
                  <a:gd name="connsiteX2253" fmla="*/ 350875 w 2840893"/>
                  <a:gd name="connsiteY2253" fmla="*/ 601812 h 1744789"/>
                  <a:gd name="connsiteX2254" fmla="*/ 352456 w 2840893"/>
                  <a:gd name="connsiteY2254" fmla="*/ 599615 h 1744789"/>
                  <a:gd name="connsiteX2255" fmla="*/ 356761 w 2840893"/>
                  <a:gd name="connsiteY2255" fmla="*/ 593553 h 1744789"/>
                  <a:gd name="connsiteX2256" fmla="*/ 361417 w 2840893"/>
                  <a:gd name="connsiteY2256" fmla="*/ 597858 h 1744789"/>
                  <a:gd name="connsiteX2257" fmla="*/ 363701 w 2840893"/>
                  <a:gd name="connsiteY2257" fmla="*/ 594608 h 1744789"/>
                  <a:gd name="connsiteX2258" fmla="*/ 372662 w 2840893"/>
                  <a:gd name="connsiteY2258" fmla="*/ 583011 h 1744789"/>
                  <a:gd name="connsiteX2259" fmla="*/ 378461 w 2840893"/>
                  <a:gd name="connsiteY2259" fmla="*/ 575104 h 1744789"/>
                  <a:gd name="connsiteX2260" fmla="*/ 387246 w 2840893"/>
                  <a:gd name="connsiteY2260" fmla="*/ 564298 h 1744789"/>
                  <a:gd name="connsiteX2261" fmla="*/ 390497 w 2840893"/>
                  <a:gd name="connsiteY2261" fmla="*/ 560433 h 1744789"/>
                  <a:gd name="connsiteX2262" fmla="*/ 377582 w 2840893"/>
                  <a:gd name="connsiteY2262" fmla="*/ 559291 h 1744789"/>
                  <a:gd name="connsiteX2263" fmla="*/ 388125 w 2840893"/>
                  <a:gd name="connsiteY2263" fmla="*/ 549363 h 1744789"/>
                  <a:gd name="connsiteX2264" fmla="*/ 388915 w 2840893"/>
                  <a:gd name="connsiteY2264" fmla="*/ 548484 h 1744789"/>
                  <a:gd name="connsiteX2265" fmla="*/ 393484 w 2840893"/>
                  <a:gd name="connsiteY2265" fmla="*/ 544707 h 1744789"/>
                  <a:gd name="connsiteX2266" fmla="*/ 395680 w 2840893"/>
                  <a:gd name="connsiteY2266" fmla="*/ 543565 h 1744789"/>
                  <a:gd name="connsiteX2267" fmla="*/ 404202 w 2840893"/>
                  <a:gd name="connsiteY2267" fmla="*/ 539787 h 1744789"/>
                  <a:gd name="connsiteX2268" fmla="*/ 403060 w 2840893"/>
                  <a:gd name="connsiteY2268" fmla="*/ 530299 h 1744789"/>
                  <a:gd name="connsiteX2269" fmla="*/ 406047 w 2840893"/>
                  <a:gd name="connsiteY2269" fmla="*/ 520283 h 1744789"/>
                  <a:gd name="connsiteX2270" fmla="*/ 410615 w 2840893"/>
                  <a:gd name="connsiteY2270" fmla="*/ 514309 h 1744789"/>
                  <a:gd name="connsiteX2271" fmla="*/ 416941 w 2840893"/>
                  <a:gd name="connsiteY2271" fmla="*/ 520635 h 1744789"/>
                  <a:gd name="connsiteX2272" fmla="*/ 423530 w 2840893"/>
                  <a:gd name="connsiteY2272" fmla="*/ 516066 h 1744789"/>
                  <a:gd name="connsiteX2273" fmla="*/ 437235 w 2840893"/>
                  <a:gd name="connsiteY2273" fmla="*/ 503943 h 1744789"/>
                  <a:gd name="connsiteX2274" fmla="*/ 441540 w 2840893"/>
                  <a:gd name="connsiteY2274" fmla="*/ 498584 h 1744789"/>
                  <a:gd name="connsiteX2275" fmla="*/ 437147 w 2840893"/>
                  <a:gd name="connsiteY2275" fmla="*/ 498671 h 1744789"/>
                  <a:gd name="connsiteX2276" fmla="*/ 445405 w 2840893"/>
                  <a:gd name="connsiteY2276" fmla="*/ 487778 h 1744789"/>
                  <a:gd name="connsiteX2277" fmla="*/ 445845 w 2840893"/>
                  <a:gd name="connsiteY2277" fmla="*/ 487075 h 1744789"/>
                  <a:gd name="connsiteX2278" fmla="*/ 452170 w 2840893"/>
                  <a:gd name="connsiteY2278" fmla="*/ 481716 h 1744789"/>
                  <a:gd name="connsiteX2279" fmla="*/ 471849 w 2840893"/>
                  <a:gd name="connsiteY2279" fmla="*/ 468186 h 1744789"/>
                  <a:gd name="connsiteX2280" fmla="*/ 478350 w 2840893"/>
                  <a:gd name="connsiteY2280" fmla="*/ 461861 h 1744789"/>
                  <a:gd name="connsiteX2281" fmla="*/ 480547 w 2840893"/>
                  <a:gd name="connsiteY2281" fmla="*/ 457204 h 1744789"/>
                  <a:gd name="connsiteX2282" fmla="*/ 480547 w 2840893"/>
                  <a:gd name="connsiteY2282" fmla="*/ 456941 h 1744789"/>
                  <a:gd name="connsiteX2283" fmla="*/ 484588 w 2840893"/>
                  <a:gd name="connsiteY2283" fmla="*/ 443060 h 1744789"/>
                  <a:gd name="connsiteX2284" fmla="*/ 490123 w 2840893"/>
                  <a:gd name="connsiteY2284" fmla="*/ 441654 h 1744789"/>
                  <a:gd name="connsiteX2285" fmla="*/ 486872 w 2840893"/>
                  <a:gd name="connsiteY2285" fmla="*/ 435768 h 1744789"/>
                  <a:gd name="connsiteX2286" fmla="*/ 485291 w 2840893"/>
                  <a:gd name="connsiteY2286" fmla="*/ 421799 h 1744789"/>
                  <a:gd name="connsiteX2287" fmla="*/ 502950 w 2840893"/>
                  <a:gd name="connsiteY2287" fmla="*/ 433572 h 1744789"/>
                  <a:gd name="connsiteX2288" fmla="*/ 513404 w 2840893"/>
                  <a:gd name="connsiteY2288" fmla="*/ 424611 h 1744789"/>
                  <a:gd name="connsiteX2289" fmla="*/ 517533 w 2840893"/>
                  <a:gd name="connsiteY2289" fmla="*/ 421711 h 1744789"/>
                  <a:gd name="connsiteX2290" fmla="*/ 527636 w 2840893"/>
                  <a:gd name="connsiteY2290" fmla="*/ 413629 h 1744789"/>
                  <a:gd name="connsiteX2291" fmla="*/ 516391 w 2840893"/>
                  <a:gd name="connsiteY2291" fmla="*/ 414332 h 1744789"/>
                  <a:gd name="connsiteX2292" fmla="*/ 526670 w 2840893"/>
                  <a:gd name="connsiteY2292" fmla="*/ 402472 h 1744789"/>
                  <a:gd name="connsiteX2293" fmla="*/ 527900 w 2840893"/>
                  <a:gd name="connsiteY2293" fmla="*/ 400890 h 1744789"/>
                  <a:gd name="connsiteX2294" fmla="*/ 534225 w 2840893"/>
                  <a:gd name="connsiteY2294" fmla="*/ 394916 h 1744789"/>
                  <a:gd name="connsiteX2295" fmla="*/ 543099 w 2840893"/>
                  <a:gd name="connsiteY2295" fmla="*/ 393950 h 1744789"/>
                  <a:gd name="connsiteX2296" fmla="*/ 544944 w 2840893"/>
                  <a:gd name="connsiteY2296" fmla="*/ 394038 h 1744789"/>
                  <a:gd name="connsiteX2297" fmla="*/ 547755 w 2840893"/>
                  <a:gd name="connsiteY2297" fmla="*/ 393950 h 1744789"/>
                  <a:gd name="connsiteX2298" fmla="*/ 545559 w 2840893"/>
                  <a:gd name="connsiteY2298" fmla="*/ 373919 h 1744789"/>
                  <a:gd name="connsiteX2299" fmla="*/ 550303 w 2840893"/>
                  <a:gd name="connsiteY2299" fmla="*/ 372162 h 1744789"/>
                  <a:gd name="connsiteX2300" fmla="*/ 562251 w 2840893"/>
                  <a:gd name="connsiteY2300" fmla="*/ 373568 h 1744789"/>
                  <a:gd name="connsiteX2301" fmla="*/ 563569 w 2840893"/>
                  <a:gd name="connsiteY2301" fmla="*/ 375325 h 1744789"/>
                  <a:gd name="connsiteX2302" fmla="*/ 566468 w 2840893"/>
                  <a:gd name="connsiteY2302" fmla="*/ 374007 h 1744789"/>
                  <a:gd name="connsiteX2303" fmla="*/ 581579 w 2840893"/>
                  <a:gd name="connsiteY2303" fmla="*/ 363728 h 1744789"/>
                  <a:gd name="connsiteX2304" fmla="*/ 592385 w 2840893"/>
                  <a:gd name="connsiteY2304" fmla="*/ 352922 h 1744789"/>
                  <a:gd name="connsiteX2305" fmla="*/ 597129 w 2840893"/>
                  <a:gd name="connsiteY2305" fmla="*/ 348178 h 1744789"/>
                  <a:gd name="connsiteX2306" fmla="*/ 598886 w 2840893"/>
                  <a:gd name="connsiteY2306" fmla="*/ 346069 h 1744789"/>
                  <a:gd name="connsiteX2307" fmla="*/ 608989 w 2840893"/>
                  <a:gd name="connsiteY2307" fmla="*/ 339392 h 1744789"/>
                  <a:gd name="connsiteX2308" fmla="*/ 608989 w 2840893"/>
                  <a:gd name="connsiteY2308" fmla="*/ 339392 h 1744789"/>
                  <a:gd name="connsiteX2309" fmla="*/ 612503 w 2840893"/>
                  <a:gd name="connsiteY2309" fmla="*/ 337548 h 1744789"/>
                  <a:gd name="connsiteX2310" fmla="*/ 617159 w 2840893"/>
                  <a:gd name="connsiteY2310" fmla="*/ 334473 h 1744789"/>
                  <a:gd name="connsiteX2311" fmla="*/ 624364 w 2840893"/>
                  <a:gd name="connsiteY2311" fmla="*/ 328674 h 1744789"/>
                  <a:gd name="connsiteX2312" fmla="*/ 629108 w 2840893"/>
                  <a:gd name="connsiteY2312" fmla="*/ 324369 h 1744789"/>
                  <a:gd name="connsiteX2313" fmla="*/ 622079 w 2840893"/>
                  <a:gd name="connsiteY2313" fmla="*/ 321295 h 1744789"/>
                  <a:gd name="connsiteX2314" fmla="*/ 633852 w 2840893"/>
                  <a:gd name="connsiteY2314" fmla="*/ 314530 h 1744789"/>
                  <a:gd name="connsiteX2315" fmla="*/ 635785 w 2840893"/>
                  <a:gd name="connsiteY2315" fmla="*/ 313476 h 1744789"/>
                  <a:gd name="connsiteX2316" fmla="*/ 637014 w 2840893"/>
                  <a:gd name="connsiteY2316" fmla="*/ 312773 h 1744789"/>
                  <a:gd name="connsiteX2317" fmla="*/ 643603 w 2840893"/>
                  <a:gd name="connsiteY2317" fmla="*/ 310225 h 1744789"/>
                  <a:gd name="connsiteX2318" fmla="*/ 663898 w 2840893"/>
                  <a:gd name="connsiteY2318" fmla="*/ 300649 h 1744789"/>
                  <a:gd name="connsiteX2319" fmla="*/ 668818 w 2840893"/>
                  <a:gd name="connsiteY2319" fmla="*/ 297223 h 1744789"/>
                  <a:gd name="connsiteX2320" fmla="*/ 672068 w 2840893"/>
                  <a:gd name="connsiteY2320" fmla="*/ 293533 h 1744789"/>
                  <a:gd name="connsiteX2321" fmla="*/ 675934 w 2840893"/>
                  <a:gd name="connsiteY2321" fmla="*/ 282375 h 1744789"/>
                  <a:gd name="connsiteX2322" fmla="*/ 687530 w 2840893"/>
                  <a:gd name="connsiteY2322" fmla="*/ 282463 h 1744789"/>
                  <a:gd name="connsiteX2323" fmla="*/ 687794 w 2840893"/>
                  <a:gd name="connsiteY2323" fmla="*/ 282639 h 1744789"/>
                  <a:gd name="connsiteX2324" fmla="*/ 689727 w 2840893"/>
                  <a:gd name="connsiteY2324" fmla="*/ 281497 h 1744789"/>
                  <a:gd name="connsiteX2325" fmla="*/ 689815 w 2840893"/>
                  <a:gd name="connsiteY2325" fmla="*/ 281409 h 1744789"/>
                  <a:gd name="connsiteX2326" fmla="*/ 703080 w 2840893"/>
                  <a:gd name="connsiteY2326" fmla="*/ 272536 h 1744789"/>
                  <a:gd name="connsiteX2327" fmla="*/ 714326 w 2840893"/>
                  <a:gd name="connsiteY2327" fmla="*/ 264980 h 1744789"/>
                  <a:gd name="connsiteX2328" fmla="*/ 724780 w 2840893"/>
                  <a:gd name="connsiteY2328" fmla="*/ 258743 h 1744789"/>
                  <a:gd name="connsiteX2329" fmla="*/ 727240 w 2840893"/>
                  <a:gd name="connsiteY2329" fmla="*/ 257337 h 1744789"/>
                  <a:gd name="connsiteX2330" fmla="*/ 719509 w 2840893"/>
                  <a:gd name="connsiteY2330" fmla="*/ 253999 h 1744789"/>
                  <a:gd name="connsiteX2331" fmla="*/ 726713 w 2840893"/>
                  <a:gd name="connsiteY2331" fmla="*/ 247146 h 1744789"/>
                  <a:gd name="connsiteX2332" fmla="*/ 727416 w 2840893"/>
                  <a:gd name="connsiteY2332" fmla="*/ 246355 h 1744789"/>
                  <a:gd name="connsiteX2333" fmla="*/ 733214 w 2840893"/>
                  <a:gd name="connsiteY2333" fmla="*/ 242138 h 1744789"/>
                  <a:gd name="connsiteX2334" fmla="*/ 742615 w 2840893"/>
                  <a:gd name="connsiteY2334" fmla="*/ 241875 h 1744789"/>
                  <a:gd name="connsiteX2335" fmla="*/ 754036 w 2840893"/>
                  <a:gd name="connsiteY2335" fmla="*/ 238536 h 1744789"/>
                  <a:gd name="connsiteX2336" fmla="*/ 752366 w 2840893"/>
                  <a:gd name="connsiteY2336" fmla="*/ 237746 h 1744789"/>
                  <a:gd name="connsiteX2337" fmla="*/ 752015 w 2840893"/>
                  <a:gd name="connsiteY2337" fmla="*/ 237570 h 1744789"/>
                  <a:gd name="connsiteX2338" fmla="*/ 744635 w 2840893"/>
                  <a:gd name="connsiteY2338" fmla="*/ 233880 h 1744789"/>
                  <a:gd name="connsiteX2339" fmla="*/ 749906 w 2840893"/>
                  <a:gd name="connsiteY2339" fmla="*/ 227467 h 1744789"/>
                  <a:gd name="connsiteX2340" fmla="*/ 763085 w 2840893"/>
                  <a:gd name="connsiteY2340" fmla="*/ 211829 h 1744789"/>
                  <a:gd name="connsiteX2341" fmla="*/ 765017 w 2840893"/>
                  <a:gd name="connsiteY2341" fmla="*/ 226588 h 1744789"/>
                  <a:gd name="connsiteX2342" fmla="*/ 765105 w 2840893"/>
                  <a:gd name="connsiteY2342" fmla="*/ 229048 h 1744789"/>
                  <a:gd name="connsiteX2343" fmla="*/ 768883 w 2840893"/>
                  <a:gd name="connsiteY2343" fmla="*/ 226940 h 1744789"/>
                  <a:gd name="connsiteX2344" fmla="*/ 775472 w 2840893"/>
                  <a:gd name="connsiteY2344" fmla="*/ 224568 h 1744789"/>
                  <a:gd name="connsiteX2345" fmla="*/ 779689 w 2840893"/>
                  <a:gd name="connsiteY2345" fmla="*/ 223074 h 1744789"/>
                  <a:gd name="connsiteX2346" fmla="*/ 793218 w 2840893"/>
                  <a:gd name="connsiteY2346" fmla="*/ 215782 h 1744789"/>
                  <a:gd name="connsiteX2347" fmla="*/ 810789 w 2840893"/>
                  <a:gd name="connsiteY2347" fmla="*/ 205328 h 1744789"/>
                  <a:gd name="connsiteX2348" fmla="*/ 825988 w 2840893"/>
                  <a:gd name="connsiteY2348" fmla="*/ 197597 h 1744789"/>
                  <a:gd name="connsiteX2349" fmla="*/ 850499 w 2840893"/>
                  <a:gd name="connsiteY2349" fmla="*/ 183803 h 1744789"/>
                  <a:gd name="connsiteX2350" fmla="*/ 871057 w 2840893"/>
                  <a:gd name="connsiteY2350" fmla="*/ 175194 h 1744789"/>
                  <a:gd name="connsiteX2351" fmla="*/ 872990 w 2840893"/>
                  <a:gd name="connsiteY2351" fmla="*/ 171153 h 1744789"/>
                  <a:gd name="connsiteX2352" fmla="*/ 880809 w 2840893"/>
                  <a:gd name="connsiteY2352" fmla="*/ 168253 h 1744789"/>
                  <a:gd name="connsiteX2353" fmla="*/ 883005 w 2840893"/>
                  <a:gd name="connsiteY2353" fmla="*/ 168429 h 1744789"/>
                  <a:gd name="connsiteX2354" fmla="*/ 884059 w 2840893"/>
                  <a:gd name="connsiteY2354" fmla="*/ 168517 h 1744789"/>
                  <a:gd name="connsiteX2355" fmla="*/ 891000 w 2840893"/>
                  <a:gd name="connsiteY2355" fmla="*/ 164388 h 1744789"/>
                  <a:gd name="connsiteX2356" fmla="*/ 888364 w 2840893"/>
                  <a:gd name="connsiteY2356" fmla="*/ 160434 h 1744789"/>
                  <a:gd name="connsiteX2357" fmla="*/ 887749 w 2840893"/>
                  <a:gd name="connsiteY2357" fmla="*/ 153494 h 1744789"/>
                  <a:gd name="connsiteX2358" fmla="*/ 887749 w 2840893"/>
                  <a:gd name="connsiteY2358" fmla="*/ 151825 h 1744789"/>
                  <a:gd name="connsiteX2359" fmla="*/ 887661 w 2840893"/>
                  <a:gd name="connsiteY2359" fmla="*/ 148047 h 1744789"/>
                  <a:gd name="connsiteX2360" fmla="*/ 890912 w 2840893"/>
                  <a:gd name="connsiteY2360" fmla="*/ 146114 h 1744789"/>
                  <a:gd name="connsiteX2361" fmla="*/ 898292 w 2840893"/>
                  <a:gd name="connsiteY2361" fmla="*/ 145851 h 1744789"/>
                  <a:gd name="connsiteX2362" fmla="*/ 900751 w 2840893"/>
                  <a:gd name="connsiteY2362" fmla="*/ 147871 h 1744789"/>
                  <a:gd name="connsiteX2363" fmla="*/ 901103 w 2840893"/>
                  <a:gd name="connsiteY2363" fmla="*/ 148223 h 1744789"/>
                  <a:gd name="connsiteX2364" fmla="*/ 901454 w 2840893"/>
                  <a:gd name="connsiteY2364" fmla="*/ 148662 h 1744789"/>
                  <a:gd name="connsiteX2365" fmla="*/ 903739 w 2840893"/>
                  <a:gd name="connsiteY2365" fmla="*/ 152176 h 1744789"/>
                  <a:gd name="connsiteX2366" fmla="*/ 904002 w 2840893"/>
                  <a:gd name="connsiteY2366" fmla="*/ 151649 h 1744789"/>
                  <a:gd name="connsiteX2367" fmla="*/ 916829 w 2840893"/>
                  <a:gd name="connsiteY2367" fmla="*/ 146466 h 1744789"/>
                  <a:gd name="connsiteX2368" fmla="*/ 922188 w 2840893"/>
                  <a:gd name="connsiteY2368" fmla="*/ 151210 h 1744789"/>
                  <a:gd name="connsiteX2369" fmla="*/ 940549 w 2840893"/>
                  <a:gd name="connsiteY2369" fmla="*/ 144357 h 1744789"/>
                  <a:gd name="connsiteX2370" fmla="*/ 951092 w 2840893"/>
                  <a:gd name="connsiteY2370" fmla="*/ 140052 h 1744789"/>
                  <a:gd name="connsiteX2371" fmla="*/ 959086 w 2840893"/>
                  <a:gd name="connsiteY2371" fmla="*/ 136187 h 1744789"/>
                  <a:gd name="connsiteX2372" fmla="*/ 957241 w 2840893"/>
                  <a:gd name="connsiteY2372" fmla="*/ 134342 h 1744789"/>
                  <a:gd name="connsiteX2373" fmla="*/ 964533 w 2840893"/>
                  <a:gd name="connsiteY2373" fmla="*/ 130037 h 1744789"/>
                  <a:gd name="connsiteX2374" fmla="*/ 965060 w 2840893"/>
                  <a:gd name="connsiteY2374" fmla="*/ 129598 h 1744789"/>
                  <a:gd name="connsiteX2375" fmla="*/ 972089 w 2840893"/>
                  <a:gd name="connsiteY2375" fmla="*/ 127050 h 1744789"/>
                  <a:gd name="connsiteX2376" fmla="*/ 1000114 w 2840893"/>
                  <a:gd name="connsiteY2376" fmla="*/ 122921 h 1744789"/>
                  <a:gd name="connsiteX2377" fmla="*/ 1007230 w 2840893"/>
                  <a:gd name="connsiteY2377" fmla="*/ 121076 h 1744789"/>
                  <a:gd name="connsiteX2378" fmla="*/ 1011447 w 2840893"/>
                  <a:gd name="connsiteY2378" fmla="*/ 111763 h 1744789"/>
                  <a:gd name="connsiteX2379" fmla="*/ 1023747 w 2840893"/>
                  <a:gd name="connsiteY2379" fmla="*/ 112993 h 1744789"/>
                  <a:gd name="connsiteX2380" fmla="*/ 1024450 w 2840893"/>
                  <a:gd name="connsiteY2380" fmla="*/ 113433 h 1744789"/>
                  <a:gd name="connsiteX2381" fmla="*/ 1025240 w 2840893"/>
                  <a:gd name="connsiteY2381" fmla="*/ 113257 h 1744789"/>
                  <a:gd name="connsiteX2382" fmla="*/ 1048961 w 2840893"/>
                  <a:gd name="connsiteY2382" fmla="*/ 105965 h 1744789"/>
                  <a:gd name="connsiteX2383" fmla="*/ 1043250 w 2840893"/>
                  <a:gd name="connsiteY2383" fmla="*/ 103242 h 1744789"/>
                  <a:gd name="connsiteX2384" fmla="*/ 1052651 w 2840893"/>
                  <a:gd name="connsiteY2384" fmla="*/ 96740 h 1744789"/>
                  <a:gd name="connsiteX2385" fmla="*/ 1053705 w 2840893"/>
                  <a:gd name="connsiteY2385" fmla="*/ 95862 h 1744789"/>
                  <a:gd name="connsiteX2386" fmla="*/ 1061612 w 2840893"/>
                  <a:gd name="connsiteY2386" fmla="*/ 92260 h 1744789"/>
                  <a:gd name="connsiteX2387" fmla="*/ 1072945 w 2840893"/>
                  <a:gd name="connsiteY2387" fmla="*/ 95686 h 1744789"/>
                  <a:gd name="connsiteX2388" fmla="*/ 1080852 w 2840893"/>
                  <a:gd name="connsiteY2388" fmla="*/ 95159 h 1744789"/>
                  <a:gd name="connsiteX2389" fmla="*/ 1079885 w 2840893"/>
                  <a:gd name="connsiteY2389" fmla="*/ 93138 h 1744789"/>
                  <a:gd name="connsiteX2390" fmla="*/ 1079710 w 2840893"/>
                  <a:gd name="connsiteY2390" fmla="*/ 92787 h 1744789"/>
                  <a:gd name="connsiteX2391" fmla="*/ 1080500 w 2840893"/>
                  <a:gd name="connsiteY2391" fmla="*/ 83562 h 1744789"/>
                  <a:gd name="connsiteX2392" fmla="*/ 1084014 w 2840893"/>
                  <a:gd name="connsiteY2392" fmla="*/ 80751 h 1744789"/>
                  <a:gd name="connsiteX2393" fmla="*/ 1084893 w 2840893"/>
                  <a:gd name="connsiteY2393" fmla="*/ 80136 h 1744789"/>
                  <a:gd name="connsiteX2394" fmla="*/ 1095963 w 2840893"/>
                  <a:gd name="connsiteY2394" fmla="*/ 72053 h 1744789"/>
                  <a:gd name="connsiteX2395" fmla="*/ 1095348 w 2840893"/>
                  <a:gd name="connsiteY2395" fmla="*/ 85759 h 1744789"/>
                  <a:gd name="connsiteX2396" fmla="*/ 1095260 w 2840893"/>
                  <a:gd name="connsiteY2396" fmla="*/ 87076 h 1744789"/>
                  <a:gd name="connsiteX2397" fmla="*/ 1108438 w 2840893"/>
                  <a:gd name="connsiteY2397" fmla="*/ 89097 h 1744789"/>
                  <a:gd name="connsiteX2398" fmla="*/ 1121264 w 2840893"/>
                  <a:gd name="connsiteY2398" fmla="*/ 85144 h 1744789"/>
                  <a:gd name="connsiteX2399" fmla="*/ 1136375 w 2840893"/>
                  <a:gd name="connsiteY2399" fmla="*/ 78906 h 1744789"/>
                  <a:gd name="connsiteX2400" fmla="*/ 1148411 w 2840893"/>
                  <a:gd name="connsiteY2400" fmla="*/ 77149 h 1744789"/>
                  <a:gd name="connsiteX2401" fmla="*/ 1150783 w 2840893"/>
                  <a:gd name="connsiteY2401" fmla="*/ 77500 h 1744789"/>
                  <a:gd name="connsiteX2402" fmla="*/ 1154034 w 2840893"/>
                  <a:gd name="connsiteY2402" fmla="*/ 78291 h 1744789"/>
                  <a:gd name="connsiteX2403" fmla="*/ 1179511 w 2840893"/>
                  <a:gd name="connsiteY2403" fmla="*/ 73635 h 1744789"/>
                  <a:gd name="connsiteX2404" fmla="*/ 1181971 w 2840893"/>
                  <a:gd name="connsiteY2404" fmla="*/ 69418 h 1744789"/>
                  <a:gd name="connsiteX2405" fmla="*/ 1191723 w 2840893"/>
                  <a:gd name="connsiteY2405" fmla="*/ 66870 h 1744789"/>
                  <a:gd name="connsiteX2406" fmla="*/ 1205340 w 2840893"/>
                  <a:gd name="connsiteY2406" fmla="*/ 68364 h 1744789"/>
                  <a:gd name="connsiteX2407" fmla="*/ 1213335 w 2840893"/>
                  <a:gd name="connsiteY2407" fmla="*/ 68012 h 1744789"/>
                  <a:gd name="connsiteX2408" fmla="*/ 1224405 w 2840893"/>
                  <a:gd name="connsiteY2408" fmla="*/ 65904 h 1744789"/>
                  <a:gd name="connsiteX2409" fmla="*/ 1225108 w 2840893"/>
                  <a:gd name="connsiteY2409" fmla="*/ 65992 h 1744789"/>
                  <a:gd name="connsiteX2410" fmla="*/ 1224580 w 2840893"/>
                  <a:gd name="connsiteY2410" fmla="*/ 58612 h 1744789"/>
                  <a:gd name="connsiteX2411" fmla="*/ 1232048 w 2840893"/>
                  <a:gd name="connsiteY2411" fmla="*/ 59139 h 1744789"/>
                  <a:gd name="connsiteX2412" fmla="*/ 1232312 w 2840893"/>
                  <a:gd name="connsiteY2412" fmla="*/ 59139 h 1744789"/>
                  <a:gd name="connsiteX2413" fmla="*/ 1238637 w 2840893"/>
                  <a:gd name="connsiteY2413" fmla="*/ 60984 h 1744789"/>
                  <a:gd name="connsiteX2414" fmla="*/ 1251903 w 2840893"/>
                  <a:gd name="connsiteY2414" fmla="*/ 61862 h 1744789"/>
                  <a:gd name="connsiteX2415" fmla="*/ 1262006 w 2840893"/>
                  <a:gd name="connsiteY2415" fmla="*/ 60281 h 1744789"/>
                  <a:gd name="connsiteX2416" fmla="*/ 1280368 w 2840893"/>
                  <a:gd name="connsiteY2416" fmla="*/ 53868 h 1744789"/>
                  <a:gd name="connsiteX2417" fmla="*/ 1277117 w 2840893"/>
                  <a:gd name="connsiteY2417" fmla="*/ 48772 h 1744789"/>
                  <a:gd name="connsiteX2418" fmla="*/ 1290998 w 2840893"/>
                  <a:gd name="connsiteY2418" fmla="*/ 50529 h 1744789"/>
                  <a:gd name="connsiteX2419" fmla="*/ 1292667 w 2840893"/>
                  <a:gd name="connsiteY2419" fmla="*/ 50617 h 1744789"/>
                  <a:gd name="connsiteX2420" fmla="*/ 1301804 w 2840893"/>
                  <a:gd name="connsiteY2420" fmla="*/ 53516 h 1744789"/>
                  <a:gd name="connsiteX2421" fmla="*/ 1307866 w 2840893"/>
                  <a:gd name="connsiteY2421" fmla="*/ 55186 h 1744789"/>
                  <a:gd name="connsiteX2422" fmla="*/ 1307602 w 2840893"/>
                  <a:gd name="connsiteY2422" fmla="*/ 39196 h 1744789"/>
                  <a:gd name="connsiteX2423" fmla="*/ 1311644 w 2840893"/>
                  <a:gd name="connsiteY2423" fmla="*/ 37439 h 1744789"/>
                  <a:gd name="connsiteX2424" fmla="*/ 1321835 w 2840893"/>
                  <a:gd name="connsiteY2424" fmla="*/ 34803 h 1744789"/>
                  <a:gd name="connsiteX2425" fmla="*/ 1334222 w 2840893"/>
                  <a:gd name="connsiteY2425" fmla="*/ 33310 h 1744789"/>
                  <a:gd name="connsiteX2426" fmla="*/ 1328775 w 2840893"/>
                  <a:gd name="connsiteY2426" fmla="*/ 43677 h 1744789"/>
                  <a:gd name="connsiteX2427" fmla="*/ 1338966 w 2840893"/>
                  <a:gd name="connsiteY2427" fmla="*/ 42183 h 1744789"/>
                  <a:gd name="connsiteX2428" fmla="*/ 1342568 w 2840893"/>
                  <a:gd name="connsiteY2428" fmla="*/ 42798 h 1744789"/>
                  <a:gd name="connsiteX2429" fmla="*/ 1343974 w 2840893"/>
                  <a:gd name="connsiteY2429" fmla="*/ 46224 h 1744789"/>
                  <a:gd name="connsiteX2430" fmla="*/ 1345204 w 2840893"/>
                  <a:gd name="connsiteY2430" fmla="*/ 52813 h 1744789"/>
                  <a:gd name="connsiteX2431" fmla="*/ 1362247 w 2840893"/>
                  <a:gd name="connsiteY2431" fmla="*/ 52638 h 1744789"/>
                  <a:gd name="connsiteX2432" fmla="*/ 1378237 w 2840893"/>
                  <a:gd name="connsiteY2432" fmla="*/ 49739 h 1744789"/>
                  <a:gd name="connsiteX2433" fmla="*/ 1396159 w 2840893"/>
                  <a:gd name="connsiteY2433" fmla="*/ 47630 h 1744789"/>
                  <a:gd name="connsiteX2434" fmla="*/ 1395105 w 2840893"/>
                  <a:gd name="connsiteY2434" fmla="*/ 38318 h 1744789"/>
                  <a:gd name="connsiteX2435" fmla="*/ 1417595 w 2840893"/>
                  <a:gd name="connsiteY2435" fmla="*/ 53253 h 1744789"/>
                  <a:gd name="connsiteX2436" fmla="*/ 1430422 w 2840893"/>
                  <a:gd name="connsiteY2436" fmla="*/ 47894 h 1744789"/>
                  <a:gd name="connsiteX2437" fmla="*/ 1434551 w 2840893"/>
                  <a:gd name="connsiteY2437" fmla="*/ 44116 h 1744789"/>
                  <a:gd name="connsiteX2438" fmla="*/ 1434727 w 2840893"/>
                  <a:gd name="connsiteY2438" fmla="*/ 44028 h 1744789"/>
                  <a:gd name="connsiteX2439" fmla="*/ 1442721 w 2840893"/>
                  <a:gd name="connsiteY2439" fmla="*/ 38581 h 1744789"/>
                  <a:gd name="connsiteX2440" fmla="*/ 1444742 w 2840893"/>
                  <a:gd name="connsiteY2440" fmla="*/ 48333 h 1744789"/>
                  <a:gd name="connsiteX2441" fmla="*/ 1445093 w 2840893"/>
                  <a:gd name="connsiteY2441" fmla="*/ 49914 h 1744789"/>
                  <a:gd name="connsiteX2442" fmla="*/ 1459765 w 2840893"/>
                  <a:gd name="connsiteY2442" fmla="*/ 52023 h 1744789"/>
                  <a:gd name="connsiteX2443" fmla="*/ 1478917 w 2840893"/>
                  <a:gd name="connsiteY2443" fmla="*/ 55186 h 1744789"/>
                  <a:gd name="connsiteX2444" fmla="*/ 1480235 w 2840893"/>
                  <a:gd name="connsiteY2444" fmla="*/ 55098 h 1744789"/>
                  <a:gd name="connsiteX2445" fmla="*/ 1492534 w 2840893"/>
                  <a:gd name="connsiteY2445" fmla="*/ 55449 h 1744789"/>
                  <a:gd name="connsiteX2446" fmla="*/ 1492534 w 2840893"/>
                  <a:gd name="connsiteY2446" fmla="*/ 55273 h 1744789"/>
                  <a:gd name="connsiteX2447" fmla="*/ 1492534 w 2840893"/>
                  <a:gd name="connsiteY2447" fmla="*/ 49739 h 1744789"/>
                  <a:gd name="connsiteX2448" fmla="*/ 1497981 w 2840893"/>
                  <a:gd name="connsiteY2448" fmla="*/ 48772 h 1744789"/>
                  <a:gd name="connsiteX2449" fmla="*/ 1510984 w 2840893"/>
                  <a:gd name="connsiteY2449" fmla="*/ 49299 h 1744789"/>
                  <a:gd name="connsiteX2450" fmla="*/ 1511335 w 2840893"/>
                  <a:gd name="connsiteY2450" fmla="*/ 49387 h 1744789"/>
                  <a:gd name="connsiteX2451" fmla="*/ 1507821 w 2840893"/>
                  <a:gd name="connsiteY2451" fmla="*/ 44819 h 1744789"/>
                  <a:gd name="connsiteX2452" fmla="*/ 1519242 w 2840893"/>
                  <a:gd name="connsiteY2452" fmla="*/ 43501 h 1744789"/>
                  <a:gd name="connsiteX2453" fmla="*/ 1529257 w 2840893"/>
                  <a:gd name="connsiteY2453" fmla="*/ 46488 h 1744789"/>
                  <a:gd name="connsiteX2454" fmla="*/ 1535232 w 2840893"/>
                  <a:gd name="connsiteY2454" fmla="*/ 51056 h 1744789"/>
                  <a:gd name="connsiteX2455" fmla="*/ 1528994 w 2840893"/>
                  <a:gd name="connsiteY2455" fmla="*/ 57294 h 1744789"/>
                  <a:gd name="connsiteX2456" fmla="*/ 1539009 w 2840893"/>
                  <a:gd name="connsiteY2456" fmla="*/ 56152 h 1744789"/>
                  <a:gd name="connsiteX2457" fmla="*/ 1546828 w 2840893"/>
                  <a:gd name="connsiteY2457" fmla="*/ 53428 h 1744789"/>
                  <a:gd name="connsiteX2458" fmla="*/ 1547619 w 2840893"/>
                  <a:gd name="connsiteY2458" fmla="*/ 53428 h 1744789"/>
                  <a:gd name="connsiteX2459" fmla="*/ 1555965 w 2840893"/>
                  <a:gd name="connsiteY2459" fmla="*/ 52550 h 1744789"/>
                  <a:gd name="connsiteX2460" fmla="*/ 1555174 w 2840893"/>
                  <a:gd name="connsiteY2460" fmla="*/ 58260 h 1744789"/>
                  <a:gd name="connsiteX2461" fmla="*/ 1556580 w 2840893"/>
                  <a:gd name="connsiteY2461" fmla="*/ 57997 h 1744789"/>
                  <a:gd name="connsiteX2462" fmla="*/ 1577138 w 2840893"/>
                  <a:gd name="connsiteY2462" fmla="*/ 63620 h 1744789"/>
                  <a:gd name="connsiteX2463" fmla="*/ 1598750 w 2840893"/>
                  <a:gd name="connsiteY2463" fmla="*/ 64849 h 1744789"/>
                  <a:gd name="connsiteX2464" fmla="*/ 1600155 w 2840893"/>
                  <a:gd name="connsiteY2464" fmla="*/ 63707 h 1744789"/>
                  <a:gd name="connsiteX2465" fmla="*/ 1610434 w 2840893"/>
                  <a:gd name="connsiteY2465" fmla="*/ 60896 h 1744789"/>
                  <a:gd name="connsiteX2466" fmla="*/ 1615881 w 2840893"/>
                  <a:gd name="connsiteY2466" fmla="*/ 70209 h 1744789"/>
                  <a:gd name="connsiteX2467" fmla="*/ 1618077 w 2840893"/>
                  <a:gd name="connsiteY2467" fmla="*/ 70824 h 1744789"/>
                  <a:gd name="connsiteX2468" fmla="*/ 1625633 w 2840893"/>
                  <a:gd name="connsiteY2468" fmla="*/ 71175 h 1744789"/>
                  <a:gd name="connsiteX2469" fmla="*/ 1649178 w 2840893"/>
                  <a:gd name="connsiteY2469" fmla="*/ 70296 h 1744789"/>
                  <a:gd name="connsiteX2470" fmla="*/ 1661038 w 2840893"/>
                  <a:gd name="connsiteY2470" fmla="*/ 67397 h 1744789"/>
                  <a:gd name="connsiteX2471" fmla="*/ 1660072 w 2840893"/>
                  <a:gd name="connsiteY2471" fmla="*/ 76095 h 1744789"/>
                  <a:gd name="connsiteX2472" fmla="*/ 1672108 w 2840893"/>
                  <a:gd name="connsiteY2472" fmla="*/ 78642 h 1744789"/>
                  <a:gd name="connsiteX2473" fmla="*/ 1691787 w 2840893"/>
                  <a:gd name="connsiteY2473" fmla="*/ 79609 h 1744789"/>
                  <a:gd name="connsiteX2474" fmla="*/ 1703823 w 2840893"/>
                  <a:gd name="connsiteY2474" fmla="*/ 83826 h 1744789"/>
                  <a:gd name="connsiteX2475" fmla="*/ 1711378 w 2840893"/>
                  <a:gd name="connsiteY2475" fmla="*/ 87340 h 1744789"/>
                  <a:gd name="connsiteX2476" fmla="*/ 1720251 w 2840893"/>
                  <a:gd name="connsiteY2476" fmla="*/ 89624 h 1744789"/>
                  <a:gd name="connsiteX2477" fmla="*/ 1735626 w 2840893"/>
                  <a:gd name="connsiteY2477" fmla="*/ 91030 h 1744789"/>
                  <a:gd name="connsiteX2478" fmla="*/ 1740633 w 2840893"/>
                  <a:gd name="connsiteY2478" fmla="*/ 90503 h 1744789"/>
                  <a:gd name="connsiteX2479" fmla="*/ 1735889 w 2840893"/>
                  <a:gd name="connsiteY2479" fmla="*/ 84353 h 1744789"/>
                  <a:gd name="connsiteX2480" fmla="*/ 1747310 w 2840893"/>
                  <a:gd name="connsiteY2480" fmla="*/ 83035 h 1744789"/>
                  <a:gd name="connsiteX2481" fmla="*/ 1757326 w 2840893"/>
                  <a:gd name="connsiteY2481" fmla="*/ 86022 h 1744789"/>
                  <a:gd name="connsiteX2482" fmla="*/ 1763300 w 2840893"/>
                  <a:gd name="connsiteY2482" fmla="*/ 90591 h 1744789"/>
                  <a:gd name="connsiteX2483" fmla="*/ 1755569 w 2840893"/>
                  <a:gd name="connsiteY2483" fmla="*/ 98322 h 1744789"/>
                  <a:gd name="connsiteX2484" fmla="*/ 1772173 w 2840893"/>
                  <a:gd name="connsiteY2484" fmla="*/ 97795 h 1744789"/>
                  <a:gd name="connsiteX2485" fmla="*/ 1777444 w 2840893"/>
                  <a:gd name="connsiteY2485" fmla="*/ 96653 h 1744789"/>
                  <a:gd name="connsiteX2486" fmla="*/ 1781837 w 2840893"/>
                  <a:gd name="connsiteY2486" fmla="*/ 97707 h 1744789"/>
                  <a:gd name="connsiteX2487" fmla="*/ 1782979 w 2840893"/>
                  <a:gd name="connsiteY2487" fmla="*/ 98058 h 1744789"/>
                  <a:gd name="connsiteX2488" fmla="*/ 1794049 w 2840893"/>
                  <a:gd name="connsiteY2488" fmla="*/ 101133 h 1744789"/>
                  <a:gd name="connsiteX2489" fmla="*/ 1787635 w 2840893"/>
                  <a:gd name="connsiteY2489" fmla="*/ 107283 h 1744789"/>
                  <a:gd name="connsiteX2490" fmla="*/ 1792204 w 2840893"/>
                  <a:gd name="connsiteY2490" fmla="*/ 109216 h 1744789"/>
                  <a:gd name="connsiteX2491" fmla="*/ 1819263 w 2840893"/>
                  <a:gd name="connsiteY2491" fmla="*/ 115893 h 1744789"/>
                  <a:gd name="connsiteX2492" fmla="*/ 1828400 w 2840893"/>
                  <a:gd name="connsiteY2492" fmla="*/ 118967 h 1744789"/>
                  <a:gd name="connsiteX2493" fmla="*/ 1830508 w 2840893"/>
                  <a:gd name="connsiteY2493" fmla="*/ 123975 h 1744789"/>
                  <a:gd name="connsiteX2494" fmla="*/ 1832089 w 2840893"/>
                  <a:gd name="connsiteY2494" fmla="*/ 124239 h 1744789"/>
                  <a:gd name="connsiteX2495" fmla="*/ 1838415 w 2840893"/>
                  <a:gd name="connsiteY2495" fmla="*/ 125996 h 1744789"/>
                  <a:gd name="connsiteX2496" fmla="*/ 1851856 w 2840893"/>
                  <a:gd name="connsiteY2496" fmla="*/ 131003 h 1744789"/>
                  <a:gd name="connsiteX2497" fmla="*/ 1865386 w 2840893"/>
                  <a:gd name="connsiteY2497" fmla="*/ 131882 h 1744789"/>
                  <a:gd name="connsiteX2498" fmla="*/ 1866792 w 2840893"/>
                  <a:gd name="connsiteY2498" fmla="*/ 132497 h 1744789"/>
                  <a:gd name="connsiteX2499" fmla="*/ 1875841 w 2840893"/>
                  <a:gd name="connsiteY2499" fmla="*/ 135220 h 1744789"/>
                  <a:gd name="connsiteX2500" fmla="*/ 1876280 w 2840893"/>
                  <a:gd name="connsiteY2500" fmla="*/ 135747 h 1744789"/>
                  <a:gd name="connsiteX2501" fmla="*/ 1879882 w 2840893"/>
                  <a:gd name="connsiteY2501" fmla="*/ 140228 h 1744789"/>
                  <a:gd name="connsiteX2502" fmla="*/ 1884011 w 2840893"/>
                  <a:gd name="connsiteY2502" fmla="*/ 141282 h 1744789"/>
                  <a:gd name="connsiteX2503" fmla="*/ 1910455 w 2840893"/>
                  <a:gd name="connsiteY2503" fmla="*/ 151737 h 1744789"/>
                  <a:gd name="connsiteX2504" fmla="*/ 1918450 w 2840893"/>
                  <a:gd name="connsiteY2504" fmla="*/ 155075 h 1744789"/>
                  <a:gd name="connsiteX2505" fmla="*/ 1918713 w 2840893"/>
                  <a:gd name="connsiteY2505" fmla="*/ 154460 h 1744789"/>
                  <a:gd name="connsiteX2506" fmla="*/ 1918889 w 2840893"/>
                  <a:gd name="connsiteY2506" fmla="*/ 154109 h 1744789"/>
                  <a:gd name="connsiteX2507" fmla="*/ 1922579 w 2840893"/>
                  <a:gd name="connsiteY2507" fmla="*/ 146729 h 1744789"/>
                  <a:gd name="connsiteX2508" fmla="*/ 1936460 w 2840893"/>
                  <a:gd name="connsiteY2508" fmla="*/ 158238 h 1744789"/>
                  <a:gd name="connsiteX2509" fmla="*/ 1937865 w 2840893"/>
                  <a:gd name="connsiteY2509" fmla="*/ 151737 h 1744789"/>
                  <a:gd name="connsiteX2510" fmla="*/ 1945069 w 2840893"/>
                  <a:gd name="connsiteY2510" fmla="*/ 153670 h 1744789"/>
                  <a:gd name="connsiteX2511" fmla="*/ 1950868 w 2840893"/>
                  <a:gd name="connsiteY2511" fmla="*/ 161664 h 1744789"/>
                  <a:gd name="connsiteX2512" fmla="*/ 1949901 w 2840893"/>
                  <a:gd name="connsiteY2512" fmla="*/ 165618 h 1744789"/>
                  <a:gd name="connsiteX2513" fmla="*/ 1949110 w 2840893"/>
                  <a:gd name="connsiteY2513" fmla="*/ 168780 h 1744789"/>
                  <a:gd name="connsiteX2514" fmla="*/ 1957896 w 2840893"/>
                  <a:gd name="connsiteY2514" fmla="*/ 170010 h 1744789"/>
                  <a:gd name="connsiteX2515" fmla="*/ 1966330 w 2840893"/>
                  <a:gd name="connsiteY2515" fmla="*/ 169747 h 1744789"/>
                  <a:gd name="connsiteX2516" fmla="*/ 1967121 w 2840893"/>
                  <a:gd name="connsiteY2516" fmla="*/ 170010 h 1744789"/>
                  <a:gd name="connsiteX2517" fmla="*/ 1975906 w 2840893"/>
                  <a:gd name="connsiteY2517" fmla="*/ 171855 h 1744789"/>
                  <a:gd name="connsiteX2518" fmla="*/ 1972919 w 2840893"/>
                  <a:gd name="connsiteY2518" fmla="*/ 177127 h 1744789"/>
                  <a:gd name="connsiteX2519" fmla="*/ 1978278 w 2840893"/>
                  <a:gd name="connsiteY2519" fmla="*/ 178444 h 1744789"/>
                  <a:gd name="connsiteX2520" fmla="*/ 1982407 w 2840893"/>
                  <a:gd name="connsiteY2520" fmla="*/ 179235 h 1744789"/>
                  <a:gd name="connsiteX2521" fmla="*/ 1989172 w 2840893"/>
                  <a:gd name="connsiteY2521" fmla="*/ 177039 h 1744789"/>
                  <a:gd name="connsiteX2522" fmla="*/ 1992247 w 2840893"/>
                  <a:gd name="connsiteY2522" fmla="*/ 189953 h 1744789"/>
                  <a:gd name="connsiteX2523" fmla="*/ 1992862 w 2840893"/>
                  <a:gd name="connsiteY2523" fmla="*/ 190480 h 1744789"/>
                  <a:gd name="connsiteX2524" fmla="*/ 2005864 w 2840893"/>
                  <a:gd name="connsiteY2524" fmla="*/ 199529 h 1744789"/>
                  <a:gd name="connsiteX2525" fmla="*/ 2041181 w 2840893"/>
                  <a:gd name="connsiteY2525" fmla="*/ 217012 h 1744789"/>
                  <a:gd name="connsiteX2526" fmla="*/ 2054271 w 2840893"/>
                  <a:gd name="connsiteY2526" fmla="*/ 224304 h 1744789"/>
                  <a:gd name="connsiteX2527" fmla="*/ 2057522 w 2840893"/>
                  <a:gd name="connsiteY2527" fmla="*/ 226237 h 1744789"/>
                  <a:gd name="connsiteX2528" fmla="*/ 2061827 w 2840893"/>
                  <a:gd name="connsiteY2528" fmla="*/ 228521 h 1744789"/>
                  <a:gd name="connsiteX2529" fmla="*/ 2071754 w 2840893"/>
                  <a:gd name="connsiteY2529" fmla="*/ 230366 h 1744789"/>
                  <a:gd name="connsiteX2530" fmla="*/ 2075532 w 2840893"/>
                  <a:gd name="connsiteY2530" fmla="*/ 228257 h 1744789"/>
                  <a:gd name="connsiteX2531" fmla="*/ 2075796 w 2840893"/>
                  <a:gd name="connsiteY2531" fmla="*/ 228082 h 1744789"/>
                  <a:gd name="connsiteX2532" fmla="*/ 2084493 w 2840893"/>
                  <a:gd name="connsiteY2532" fmla="*/ 227555 h 1744789"/>
                  <a:gd name="connsiteX2533" fmla="*/ 2088974 w 2840893"/>
                  <a:gd name="connsiteY2533" fmla="*/ 231157 h 1744789"/>
                  <a:gd name="connsiteX2534" fmla="*/ 2090204 w 2840893"/>
                  <a:gd name="connsiteY2534" fmla="*/ 232211 h 1744789"/>
                  <a:gd name="connsiteX2535" fmla="*/ 2100043 w 2840893"/>
                  <a:gd name="connsiteY2535" fmla="*/ 240381 h 1744789"/>
                  <a:gd name="connsiteX2536" fmla="*/ 2086865 w 2840893"/>
                  <a:gd name="connsiteY2536" fmla="*/ 243808 h 1744789"/>
                  <a:gd name="connsiteX2537" fmla="*/ 2089150 w 2840893"/>
                  <a:gd name="connsiteY2537" fmla="*/ 245916 h 1744789"/>
                  <a:gd name="connsiteX2538" fmla="*/ 2102767 w 2840893"/>
                  <a:gd name="connsiteY2538" fmla="*/ 246707 h 1744789"/>
                  <a:gd name="connsiteX2539" fmla="*/ 2105403 w 2840893"/>
                  <a:gd name="connsiteY2539" fmla="*/ 247673 h 1744789"/>
                  <a:gd name="connsiteX2540" fmla="*/ 2111992 w 2840893"/>
                  <a:gd name="connsiteY2540" fmla="*/ 248640 h 1744789"/>
                  <a:gd name="connsiteX2541" fmla="*/ 2112167 w 2840893"/>
                  <a:gd name="connsiteY2541" fmla="*/ 248727 h 1744789"/>
                  <a:gd name="connsiteX2542" fmla="*/ 2123149 w 2840893"/>
                  <a:gd name="connsiteY2542" fmla="*/ 253032 h 1744789"/>
                  <a:gd name="connsiteX2543" fmla="*/ 2113485 w 2840893"/>
                  <a:gd name="connsiteY2543" fmla="*/ 260061 h 1744789"/>
                  <a:gd name="connsiteX2544" fmla="*/ 2113134 w 2840893"/>
                  <a:gd name="connsiteY2544" fmla="*/ 260412 h 1744789"/>
                  <a:gd name="connsiteX2545" fmla="*/ 2112519 w 2840893"/>
                  <a:gd name="connsiteY2545" fmla="*/ 260939 h 1744789"/>
                  <a:gd name="connsiteX2546" fmla="*/ 2135975 w 2840893"/>
                  <a:gd name="connsiteY2546" fmla="*/ 276489 h 1744789"/>
                  <a:gd name="connsiteX2547" fmla="*/ 2150296 w 2840893"/>
                  <a:gd name="connsiteY2547" fmla="*/ 286417 h 1744789"/>
                  <a:gd name="connsiteX2548" fmla="*/ 2150823 w 2840893"/>
                  <a:gd name="connsiteY2548" fmla="*/ 286768 h 1744789"/>
                  <a:gd name="connsiteX2549" fmla="*/ 2151350 w 2840893"/>
                  <a:gd name="connsiteY2549" fmla="*/ 286329 h 1744789"/>
                  <a:gd name="connsiteX2550" fmla="*/ 2160223 w 2840893"/>
                  <a:gd name="connsiteY2550" fmla="*/ 285802 h 1744789"/>
                  <a:gd name="connsiteX2551" fmla="*/ 2166197 w 2840893"/>
                  <a:gd name="connsiteY2551" fmla="*/ 294675 h 1744789"/>
                  <a:gd name="connsiteX2552" fmla="*/ 2171469 w 2840893"/>
                  <a:gd name="connsiteY2552" fmla="*/ 302230 h 1744789"/>
                  <a:gd name="connsiteX2553" fmla="*/ 2172786 w 2840893"/>
                  <a:gd name="connsiteY2553" fmla="*/ 303285 h 1744789"/>
                  <a:gd name="connsiteX2554" fmla="*/ 2182626 w 2840893"/>
                  <a:gd name="connsiteY2554" fmla="*/ 308819 h 1744789"/>
                  <a:gd name="connsiteX2555" fmla="*/ 2196068 w 2840893"/>
                  <a:gd name="connsiteY2555" fmla="*/ 316726 h 1744789"/>
                  <a:gd name="connsiteX2556" fmla="*/ 2202569 w 2840893"/>
                  <a:gd name="connsiteY2556" fmla="*/ 316463 h 1744789"/>
                  <a:gd name="connsiteX2557" fmla="*/ 2209333 w 2840893"/>
                  <a:gd name="connsiteY2557" fmla="*/ 317868 h 1744789"/>
                  <a:gd name="connsiteX2558" fmla="*/ 2207401 w 2840893"/>
                  <a:gd name="connsiteY2558" fmla="*/ 325072 h 1744789"/>
                  <a:gd name="connsiteX2559" fmla="*/ 2206874 w 2840893"/>
                  <a:gd name="connsiteY2559" fmla="*/ 326742 h 1744789"/>
                  <a:gd name="connsiteX2560" fmla="*/ 2206961 w 2840893"/>
                  <a:gd name="connsiteY2560" fmla="*/ 326829 h 1744789"/>
                  <a:gd name="connsiteX2561" fmla="*/ 2214693 w 2840893"/>
                  <a:gd name="connsiteY2561" fmla="*/ 332364 h 1744789"/>
                  <a:gd name="connsiteX2562" fmla="*/ 2234635 w 2840893"/>
                  <a:gd name="connsiteY2562" fmla="*/ 344664 h 1744789"/>
                  <a:gd name="connsiteX2563" fmla="*/ 2243772 w 2840893"/>
                  <a:gd name="connsiteY2563" fmla="*/ 353361 h 1744789"/>
                  <a:gd name="connsiteX2564" fmla="*/ 2248428 w 2840893"/>
                  <a:gd name="connsiteY2564" fmla="*/ 358808 h 1744789"/>
                  <a:gd name="connsiteX2565" fmla="*/ 2254402 w 2840893"/>
                  <a:gd name="connsiteY2565" fmla="*/ 363904 h 1744789"/>
                  <a:gd name="connsiteX2566" fmla="*/ 2254754 w 2840893"/>
                  <a:gd name="connsiteY2566" fmla="*/ 364255 h 1744789"/>
                  <a:gd name="connsiteX2567" fmla="*/ 2264945 w 2840893"/>
                  <a:gd name="connsiteY2567" fmla="*/ 373216 h 1744789"/>
                  <a:gd name="connsiteX2568" fmla="*/ 2275487 w 2840893"/>
                  <a:gd name="connsiteY2568" fmla="*/ 378575 h 1744789"/>
                  <a:gd name="connsiteX2569" fmla="*/ 2275136 w 2840893"/>
                  <a:gd name="connsiteY2569" fmla="*/ 376818 h 1744789"/>
                  <a:gd name="connsiteX2570" fmla="*/ 2283570 w 2840893"/>
                  <a:gd name="connsiteY2570" fmla="*/ 377170 h 1744789"/>
                  <a:gd name="connsiteX2571" fmla="*/ 2292004 w 2840893"/>
                  <a:gd name="connsiteY2571" fmla="*/ 385340 h 1744789"/>
                  <a:gd name="connsiteX2572" fmla="*/ 2287699 w 2840893"/>
                  <a:gd name="connsiteY2572" fmla="*/ 392720 h 1744789"/>
                  <a:gd name="connsiteX2573" fmla="*/ 2288226 w 2840893"/>
                  <a:gd name="connsiteY2573" fmla="*/ 393598 h 1744789"/>
                  <a:gd name="connsiteX2574" fmla="*/ 2293849 w 2840893"/>
                  <a:gd name="connsiteY2574" fmla="*/ 397025 h 1744789"/>
                  <a:gd name="connsiteX2575" fmla="*/ 2307905 w 2840893"/>
                  <a:gd name="connsiteY2575" fmla="*/ 400539 h 1744789"/>
                  <a:gd name="connsiteX2576" fmla="*/ 2308432 w 2840893"/>
                  <a:gd name="connsiteY2576" fmla="*/ 400714 h 1744789"/>
                  <a:gd name="connsiteX2577" fmla="*/ 2313967 w 2840893"/>
                  <a:gd name="connsiteY2577" fmla="*/ 406074 h 1744789"/>
                  <a:gd name="connsiteX2578" fmla="*/ 2314319 w 2840893"/>
                  <a:gd name="connsiteY2578" fmla="*/ 406776 h 1744789"/>
                  <a:gd name="connsiteX2579" fmla="*/ 2320381 w 2840893"/>
                  <a:gd name="connsiteY2579" fmla="*/ 415386 h 1744789"/>
                  <a:gd name="connsiteX2580" fmla="*/ 2311156 w 2840893"/>
                  <a:gd name="connsiteY2580" fmla="*/ 416792 h 1744789"/>
                  <a:gd name="connsiteX2581" fmla="*/ 2317657 w 2840893"/>
                  <a:gd name="connsiteY2581" fmla="*/ 421975 h 1744789"/>
                  <a:gd name="connsiteX2582" fmla="*/ 2329781 w 2840893"/>
                  <a:gd name="connsiteY2582" fmla="*/ 431639 h 1744789"/>
                  <a:gd name="connsiteX2583" fmla="*/ 2331274 w 2840893"/>
                  <a:gd name="connsiteY2583" fmla="*/ 432781 h 1744789"/>
                  <a:gd name="connsiteX2584" fmla="*/ 2340587 w 2840893"/>
                  <a:gd name="connsiteY2584" fmla="*/ 443324 h 1744789"/>
                  <a:gd name="connsiteX2585" fmla="*/ 2347088 w 2840893"/>
                  <a:gd name="connsiteY2585" fmla="*/ 447189 h 1744789"/>
                  <a:gd name="connsiteX2586" fmla="*/ 2358948 w 2840893"/>
                  <a:gd name="connsiteY2586" fmla="*/ 449825 h 1744789"/>
                  <a:gd name="connsiteX2587" fmla="*/ 2358597 w 2840893"/>
                  <a:gd name="connsiteY2587" fmla="*/ 461861 h 1744789"/>
                  <a:gd name="connsiteX2588" fmla="*/ 2358597 w 2840893"/>
                  <a:gd name="connsiteY2588" fmla="*/ 462651 h 1744789"/>
                  <a:gd name="connsiteX2589" fmla="*/ 2371775 w 2840893"/>
                  <a:gd name="connsiteY2589" fmla="*/ 474775 h 1744789"/>
                  <a:gd name="connsiteX2590" fmla="*/ 2377573 w 2840893"/>
                  <a:gd name="connsiteY2590" fmla="*/ 479871 h 1744789"/>
                  <a:gd name="connsiteX2591" fmla="*/ 2379418 w 2840893"/>
                  <a:gd name="connsiteY2591" fmla="*/ 481276 h 1744789"/>
                  <a:gd name="connsiteX2592" fmla="*/ 2385129 w 2840893"/>
                  <a:gd name="connsiteY2592" fmla="*/ 487075 h 1744789"/>
                  <a:gd name="connsiteX2593" fmla="*/ 2391454 w 2840893"/>
                  <a:gd name="connsiteY2593" fmla="*/ 486899 h 1744789"/>
                  <a:gd name="connsiteX2594" fmla="*/ 2398219 w 2840893"/>
                  <a:gd name="connsiteY2594" fmla="*/ 488305 h 1744789"/>
                  <a:gd name="connsiteX2595" fmla="*/ 2396286 w 2840893"/>
                  <a:gd name="connsiteY2595" fmla="*/ 495509 h 1744789"/>
                  <a:gd name="connsiteX2596" fmla="*/ 2394617 w 2840893"/>
                  <a:gd name="connsiteY2596" fmla="*/ 499111 h 1744789"/>
                  <a:gd name="connsiteX2597" fmla="*/ 2398746 w 2840893"/>
                  <a:gd name="connsiteY2597" fmla="*/ 504294 h 1744789"/>
                  <a:gd name="connsiteX2598" fmla="*/ 2400855 w 2840893"/>
                  <a:gd name="connsiteY2598" fmla="*/ 507105 h 1744789"/>
                  <a:gd name="connsiteX2599" fmla="*/ 2404105 w 2840893"/>
                  <a:gd name="connsiteY2599" fmla="*/ 511234 h 1744789"/>
                  <a:gd name="connsiteX2600" fmla="*/ 2408147 w 2840893"/>
                  <a:gd name="connsiteY2600" fmla="*/ 515979 h 1744789"/>
                  <a:gd name="connsiteX2601" fmla="*/ 2420270 w 2840893"/>
                  <a:gd name="connsiteY2601" fmla="*/ 522480 h 1744789"/>
                  <a:gd name="connsiteX2602" fmla="*/ 2435733 w 2840893"/>
                  <a:gd name="connsiteY2602" fmla="*/ 518087 h 1744789"/>
                  <a:gd name="connsiteX2603" fmla="*/ 2434678 w 2840893"/>
                  <a:gd name="connsiteY2603" fmla="*/ 544443 h 1744789"/>
                  <a:gd name="connsiteX2604" fmla="*/ 2445836 w 2840893"/>
                  <a:gd name="connsiteY2604" fmla="*/ 549451 h 1744789"/>
                  <a:gd name="connsiteX2605" fmla="*/ 2448384 w 2840893"/>
                  <a:gd name="connsiteY2605" fmla="*/ 550857 h 1744789"/>
                  <a:gd name="connsiteX2606" fmla="*/ 2451722 w 2840893"/>
                  <a:gd name="connsiteY2606" fmla="*/ 559818 h 1744789"/>
                  <a:gd name="connsiteX2607" fmla="*/ 2451634 w 2840893"/>
                  <a:gd name="connsiteY2607" fmla="*/ 560608 h 1744789"/>
                  <a:gd name="connsiteX2608" fmla="*/ 2451019 w 2840893"/>
                  <a:gd name="connsiteY2608" fmla="*/ 567373 h 1744789"/>
                  <a:gd name="connsiteX2609" fmla="*/ 2453128 w 2840893"/>
                  <a:gd name="connsiteY2609" fmla="*/ 570009 h 1744789"/>
                  <a:gd name="connsiteX2610" fmla="*/ 2468941 w 2840893"/>
                  <a:gd name="connsiteY2610" fmla="*/ 588985 h 1744789"/>
                  <a:gd name="connsiteX2611" fmla="*/ 2473510 w 2840893"/>
                  <a:gd name="connsiteY2611" fmla="*/ 595135 h 1744789"/>
                  <a:gd name="connsiteX2612" fmla="*/ 2483964 w 2840893"/>
                  <a:gd name="connsiteY2612" fmla="*/ 601900 h 1744789"/>
                  <a:gd name="connsiteX2613" fmla="*/ 2493980 w 2840893"/>
                  <a:gd name="connsiteY2613" fmla="*/ 606995 h 1744789"/>
                  <a:gd name="connsiteX2614" fmla="*/ 2490553 w 2840893"/>
                  <a:gd name="connsiteY2614" fmla="*/ 618240 h 1744789"/>
                  <a:gd name="connsiteX2615" fmla="*/ 2490905 w 2840893"/>
                  <a:gd name="connsiteY2615" fmla="*/ 618680 h 1744789"/>
                  <a:gd name="connsiteX2616" fmla="*/ 2502414 w 2840893"/>
                  <a:gd name="connsiteY2616" fmla="*/ 632648 h 1744789"/>
                  <a:gd name="connsiteX2617" fmla="*/ 2506016 w 2840893"/>
                  <a:gd name="connsiteY2617" fmla="*/ 636690 h 1744789"/>
                  <a:gd name="connsiteX2618" fmla="*/ 2508212 w 2840893"/>
                  <a:gd name="connsiteY2618" fmla="*/ 638886 h 1744789"/>
                  <a:gd name="connsiteX2619" fmla="*/ 2514538 w 2840893"/>
                  <a:gd name="connsiteY2619" fmla="*/ 647320 h 1744789"/>
                  <a:gd name="connsiteX2620" fmla="*/ 2515592 w 2840893"/>
                  <a:gd name="connsiteY2620" fmla="*/ 647144 h 1744789"/>
                  <a:gd name="connsiteX2621" fmla="*/ 2529560 w 2840893"/>
                  <a:gd name="connsiteY2621" fmla="*/ 645563 h 1744789"/>
                  <a:gd name="connsiteX2622" fmla="*/ 2520599 w 2840893"/>
                  <a:gd name="connsiteY2622" fmla="*/ 659005 h 1744789"/>
                  <a:gd name="connsiteX2623" fmla="*/ 2526398 w 2840893"/>
                  <a:gd name="connsiteY2623" fmla="*/ 665242 h 1744789"/>
                  <a:gd name="connsiteX2624" fmla="*/ 2531669 w 2840893"/>
                  <a:gd name="connsiteY2624" fmla="*/ 673149 h 1744789"/>
                  <a:gd name="connsiteX2625" fmla="*/ 2535886 w 2840893"/>
                  <a:gd name="connsiteY2625" fmla="*/ 679650 h 1744789"/>
                  <a:gd name="connsiteX2626" fmla="*/ 2539049 w 2840893"/>
                  <a:gd name="connsiteY2626" fmla="*/ 683076 h 1744789"/>
                  <a:gd name="connsiteX2627" fmla="*/ 2547746 w 2840893"/>
                  <a:gd name="connsiteY2627" fmla="*/ 697309 h 1744789"/>
                  <a:gd name="connsiteX2628" fmla="*/ 2555829 w 2840893"/>
                  <a:gd name="connsiteY2628" fmla="*/ 712420 h 1744789"/>
                  <a:gd name="connsiteX2629" fmla="*/ 2565493 w 2840893"/>
                  <a:gd name="connsiteY2629" fmla="*/ 729902 h 1744789"/>
                  <a:gd name="connsiteX2630" fmla="*/ 2572433 w 2840893"/>
                  <a:gd name="connsiteY2630" fmla="*/ 739654 h 1744789"/>
                  <a:gd name="connsiteX2631" fmla="*/ 2578495 w 2840893"/>
                  <a:gd name="connsiteY2631" fmla="*/ 745892 h 1744789"/>
                  <a:gd name="connsiteX2632" fmla="*/ 2584908 w 2840893"/>
                  <a:gd name="connsiteY2632" fmla="*/ 750812 h 1744789"/>
                  <a:gd name="connsiteX2633" fmla="*/ 2584645 w 2840893"/>
                  <a:gd name="connsiteY2633" fmla="*/ 759421 h 1744789"/>
                  <a:gd name="connsiteX2634" fmla="*/ 2586226 w 2840893"/>
                  <a:gd name="connsiteY2634" fmla="*/ 764868 h 1744789"/>
                  <a:gd name="connsiteX2635" fmla="*/ 2590267 w 2840893"/>
                  <a:gd name="connsiteY2635" fmla="*/ 771370 h 1744789"/>
                  <a:gd name="connsiteX2636" fmla="*/ 2596681 w 2840893"/>
                  <a:gd name="connsiteY2636" fmla="*/ 780506 h 1744789"/>
                  <a:gd name="connsiteX2637" fmla="*/ 2606257 w 2840893"/>
                  <a:gd name="connsiteY2637" fmla="*/ 795178 h 1744789"/>
                  <a:gd name="connsiteX2638" fmla="*/ 2619084 w 2840893"/>
                  <a:gd name="connsiteY2638" fmla="*/ 817229 h 1744789"/>
                  <a:gd name="connsiteX2639" fmla="*/ 2620050 w 2840893"/>
                  <a:gd name="connsiteY2639" fmla="*/ 818371 h 1744789"/>
                  <a:gd name="connsiteX2640" fmla="*/ 2625497 w 2840893"/>
                  <a:gd name="connsiteY2640" fmla="*/ 829177 h 1744789"/>
                  <a:gd name="connsiteX2641" fmla="*/ 2633140 w 2840893"/>
                  <a:gd name="connsiteY2641" fmla="*/ 845694 h 1744789"/>
                  <a:gd name="connsiteX2642" fmla="*/ 2638411 w 2840893"/>
                  <a:gd name="connsiteY2642" fmla="*/ 855006 h 1744789"/>
                  <a:gd name="connsiteX2643" fmla="*/ 2639114 w 2840893"/>
                  <a:gd name="connsiteY2643" fmla="*/ 855446 h 1744789"/>
                  <a:gd name="connsiteX2644" fmla="*/ 2642628 w 2840893"/>
                  <a:gd name="connsiteY2644" fmla="*/ 861420 h 1744789"/>
                  <a:gd name="connsiteX2645" fmla="*/ 2644034 w 2840893"/>
                  <a:gd name="connsiteY2645" fmla="*/ 873895 h 1744789"/>
                  <a:gd name="connsiteX2646" fmla="*/ 2645527 w 2840893"/>
                  <a:gd name="connsiteY2646" fmla="*/ 875652 h 1744789"/>
                  <a:gd name="connsiteX2647" fmla="*/ 2650799 w 2840893"/>
                  <a:gd name="connsiteY2647" fmla="*/ 886019 h 1744789"/>
                  <a:gd name="connsiteX2648" fmla="*/ 2655718 w 2840893"/>
                  <a:gd name="connsiteY2648" fmla="*/ 892959 h 1744789"/>
                  <a:gd name="connsiteX2649" fmla="*/ 2661868 w 2840893"/>
                  <a:gd name="connsiteY2649" fmla="*/ 901217 h 1744789"/>
                  <a:gd name="connsiteX2650" fmla="*/ 2665558 w 2840893"/>
                  <a:gd name="connsiteY2650" fmla="*/ 900866 h 1744789"/>
                  <a:gd name="connsiteX2651" fmla="*/ 2669687 w 2840893"/>
                  <a:gd name="connsiteY2651" fmla="*/ 901832 h 1744789"/>
                  <a:gd name="connsiteX2652" fmla="*/ 2688312 w 2840893"/>
                  <a:gd name="connsiteY2652" fmla="*/ 906664 h 1744789"/>
                  <a:gd name="connsiteX2653" fmla="*/ 2671269 w 2840893"/>
                  <a:gd name="connsiteY2653" fmla="*/ 914308 h 1744789"/>
                  <a:gd name="connsiteX2654" fmla="*/ 2664153 w 2840893"/>
                  <a:gd name="connsiteY2654" fmla="*/ 915625 h 1744789"/>
                  <a:gd name="connsiteX2655" fmla="*/ 2664504 w 2840893"/>
                  <a:gd name="connsiteY2655" fmla="*/ 919579 h 1744789"/>
                  <a:gd name="connsiteX2656" fmla="*/ 2665646 w 2840893"/>
                  <a:gd name="connsiteY2656" fmla="*/ 922127 h 1744789"/>
                  <a:gd name="connsiteX2657" fmla="*/ 2667315 w 2840893"/>
                  <a:gd name="connsiteY2657" fmla="*/ 922917 h 1744789"/>
                  <a:gd name="connsiteX2658" fmla="*/ 2676540 w 2840893"/>
                  <a:gd name="connsiteY2658" fmla="*/ 928452 h 1744789"/>
                  <a:gd name="connsiteX2659" fmla="*/ 2681635 w 2840893"/>
                  <a:gd name="connsiteY2659" fmla="*/ 936359 h 1744789"/>
                  <a:gd name="connsiteX2660" fmla="*/ 2682338 w 2840893"/>
                  <a:gd name="connsiteY2660" fmla="*/ 937940 h 1744789"/>
                  <a:gd name="connsiteX2661" fmla="*/ 2681547 w 2840893"/>
                  <a:gd name="connsiteY2661" fmla="*/ 946111 h 1744789"/>
                  <a:gd name="connsiteX2662" fmla="*/ 2680054 w 2840893"/>
                  <a:gd name="connsiteY2662" fmla="*/ 948834 h 1744789"/>
                  <a:gd name="connsiteX2663" fmla="*/ 2676891 w 2840893"/>
                  <a:gd name="connsiteY2663" fmla="*/ 949449 h 1744789"/>
                  <a:gd name="connsiteX2664" fmla="*/ 2676364 w 2840893"/>
                  <a:gd name="connsiteY2664" fmla="*/ 949537 h 1744789"/>
                  <a:gd name="connsiteX2665" fmla="*/ 2682426 w 2840893"/>
                  <a:gd name="connsiteY2665" fmla="*/ 962979 h 1744789"/>
                  <a:gd name="connsiteX2666" fmla="*/ 2688839 w 2840893"/>
                  <a:gd name="connsiteY2666" fmla="*/ 972818 h 1744789"/>
                  <a:gd name="connsiteX2667" fmla="*/ 2692266 w 2840893"/>
                  <a:gd name="connsiteY2667" fmla="*/ 977650 h 1744789"/>
                  <a:gd name="connsiteX2668" fmla="*/ 2694901 w 2840893"/>
                  <a:gd name="connsiteY2668" fmla="*/ 981604 h 1744789"/>
                  <a:gd name="connsiteX2669" fmla="*/ 2692090 w 2840893"/>
                  <a:gd name="connsiteY2669" fmla="*/ 985206 h 1744789"/>
                  <a:gd name="connsiteX2670" fmla="*/ 2693056 w 2840893"/>
                  <a:gd name="connsiteY2670" fmla="*/ 986787 h 1744789"/>
                  <a:gd name="connsiteX2671" fmla="*/ 2695341 w 2840893"/>
                  <a:gd name="connsiteY2671" fmla="*/ 987665 h 1744789"/>
                  <a:gd name="connsiteX2672" fmla="*/ 2696570 w 2840893"/>
                  <a:gd name="connsiteY2672" fmla="*/ 988017 h 1744789"/>
                  <a:gd name="connsiteX2673" fmla="*/ 2702632 w 2840893"/>
                  <a:gd name="connsiteY2673" fmla="*/ 991004 h 1744789"/>
                  <a:gd name="connsiteX2674" fmla="*/ 2706586 w 2840893"/>
                  <a:gd name="connsiteY2674" fmla="*/ 998823 h 1744789"/>
                  <a:gd name="connsiteX2675" fmla="*/ 2702281 w 2840893"/>
                  <a:gd name="connsiteY2675" fmla="*/ 1006818 h 1744789"/>
                  <a:gd name="connsiteX2676" fmla="*/ 2704126 w 2840893"/>
                  <a:gd name="connsiteY2676" fmla="*/ 1013670 h 1744789"/>
                  <a:gd name="connsiteX2677" fmla="*/ 2706937 w 2840893"/>
                  <a:gd name="connsiteY2677" fmla="*/ 1025970 h 1744789"/>
                  <a:gd name="connsiteX2678" fmla="*/ 2708958 w 2840893"/>
                  <a:gd name="connsiteY2678" fmla="*/ 1027288 h 1744789"/>
                  <a:gd name="connsiteX2679" fmla="*/ 2716689 w 2840893"/>
                  <a:gd name="connsiteY2679" fmla="*/ 1034579 h 1744789"/>
                  <a:gd name="connsiteX2680" fmla="*/ 2718885 w 2840893"/>
                  <a:gd name="connsiteY2680" fmla="*/ 1047142 h 1744789"/>
                  <a:gd name="connsiteX2681" fmla="*/ 2718885 w 2840893"/>
                  <a:gd name="connsiteY2681" fmla="*/ 1049251 h 1744789"/>
                  <a:gd name="connsiteX2682" fmla="*/ 2719676 w 2840893"/>
                  <a:gd name="connsiteY2682" fmla="*/ 1051184 h 1744789"/>
                  <a:gd name="connsiteX2683" fmla="*/ 2720291 w 2840893"/>
                  <a:gd name="connsiteY2683" fmla="*/ 1053117 h 1744789"/>
                  <a:gd name="connsiteX2684" fmla="*/ 2720906 w 2840893"/>
                  <a:gd name="connsiteY2684" fmla="*/ 1055049 h 1744789"/>
                  <a:gd name="connsiteX2685" fmla="*/ 2735138 w 2840893"/>
                  <a:gd name="connsiteY2685" fmla="*/ 1064538 h 1744789"/>
                  <a:gd name="connsiteX2686" fmla="*/ 2723190 w 2840893"/>
                  <a:gd name="connsiteY2686" fmla="*/ 1069018 h 1744789"/>
                  <a:gd name="connsiteX2687" fmla="*/ 2722048 w 2840893"/>
                  <a:gd name="connsiteY2687" fmla="*/ 1069370 h 1744789"/>
                  <a:gd name="connsiteX2688" fmla="*/ 2727407 w 2840893"/>
                  <a:gd name="connsiteY2688" fmla="*/ 1091157 h 1744789"/>
                  <a:gd name="connsiteX2689" fmla="*/ 2727495 w 2840893"/>
                  <a:gd name="connsiteY2689" fmla="*/ 1090982 h 1744789"/>
                  <a:gd name="connsiteX2690" fmla="*/ 2738125 w 2840893"/>
                  <a:gd name="connsiteY2690" fmla="*/ 1099767 h 1744789"/>
                  <a:gd name="connsiteX2691" fmla="*/ 2749458 w 2840893"/>
                  <a:gd name="connsiteY2691" fmla="*/ 1109343 h 1744789"/>
                  <a:gd name="connsiteX2692" fmla="*/ 2734699 w 2840893"/>
                  <a:gd name="connsiteY2692" fmla="*/ 1111276 h 1744789"/>
                  <a:gd name="connsiteX2693" fmla="*/ 2732766 w 2840893"/>
                  <a:gd name="connsiteY2693" fmla="*/ 1111451 h 1744789"/>
                  <a:gd name="connsiteX2694" fmla="*/ 2732766 w 2840893"/>
                  <a:gd name="connsiteY2694" fmla="*/ 1111451 h 1744789"/>
                  <a:gd name="connsiteX2695" fmla="*/ 2733030 w 2840893"/>
                  <a:gd name="connsiteY2695" fmla="*/ 1113121 h 1744789"/>
                  <a:gd name="connsiteX2696" fmla="*/ 2737598 w 2840893"/>
                  <a:gd name="connsiteY2696" fmla="*/ 1130164 h 1744789"/>
                  <a:gd name="connsiteX2697" fmla="*/ 2744187 w 2840893"/>
                  <a:gd name="connsiteY2697" fmla="*/ 1151513 h 1744789"/>
                  <a:gd name="connsiteX2698" fmla="*/ 2747614 w 2840893"/>
                  <a:gd name="connsiteY2698" fmla="*/ 1164954 h 1744789"/>
                  <a:gd name="connsiteX2699" fmla="*/ 2750337 w 2840893"/>
                  <a:gd name="connsiteY2699" fmla="*/ 1175233 h 1744789"/>
                  <a:gd name="connsiteX2700" fmla="*/ 2755960 w 2840893"/>
                  <a:gd name="connsiteY2700" fmla="*/ 1188938 h 1744789"/>
                  <a:gd name="connsiteX2701" fmla="*/ 2759474 w 2840893"/>
                  <a:gd name="connsiteY2701" fmla="*/ 1196670 h 1744789"/>
                  <a:gd name="connsiteX2702" fmla="*/ 2765711 w 2840893"/>
                  <a:gd name="connsiteY2702" fmla="*/ 1197372 h 1744789"/>
                  <a:gd name="connsiteX2703" fmla="*/ 2777484 w 2840893"/>
                  <a:gd name="connsiteY2703" fmla="*/ 1203259 h 1744789"/>
                  <a:gd name="connsiteX2704" fmla="*/ 2758507 w 2840893"/>
                  <a:gd name="connsiteY2704" fmla="*/ 1212747 h 1744789"/>
                  <a:gd name="connsiteX2705" fmla="*/ 2764569 w 2840893"/>
                  <a:gd name="connsiteY2705" fmla="*/ 1223553 h 1744789"/>
                  <a:gd name="connsiteX2706" fmla="*/ 2771861 w 2840893"/>
                  <a:gd name="connsiteY2706" fmla="*/ 1241387 h 1744789"/>
                  <a:gd name="connsiteX2707" fmla="*/ 2769753 w 2840893"/>
                  <a:gd name="connsiteY2707" fmla="*/ 1245868 h 1744789"/>
                  <a:gd name="connsiteX2708" fmla="*/ 2769577 w 2840893"/>
                  <a:gd name="connsiteY2708" fmla="*/ 1246043 h 1744789"/>
                  <a:gd name="connsiteX2709" fmla="*/ 2765887 w 2840893"/>
                  <a:gd name="connsiteY2709" fmla="*/ 1251842 h 1744789"/>
                  <a:gd name="connsiteX2710" fmla="*/ 2766502 w 2840893"/>
                  <a:gd name="connsiteY2710" fmla="*/ 1255092 h 1744789"/>
                  <a:gd name="connsiteX2711" fmla="*/ 2769313 w 2840893"/>
                  <a:gd name="connsiteY2711" fmla="*/ 1265811 h 1744789"/>
                  <a:gd name="connsiteX2712" fmla="*/ 2773003 w 2840893"/>
                  <a:gd name="connsiteY2712" fmla="*/ 1286017 h 1744789"/>
                  <a:gd name="connsiteX2713" fmla="*/ 2776166 w 2840893"/>
                  <a:gd name="connsiteY2713" fmla="*/ 1284875 h 1744789"/>
                  <a:gd name="connsiteX2714" fmla="*/ 2783019 w 2840893"/>
                  <a:gd name="connsiteY2714" fmla="*/ 1285314 h 1744789"/>
                  <a:gd name="connsiteX2715" fmla="*/ 2786533 w 2840893"/>
                  <a:gd name="connsiteY2715" fmla="*/ 1291288 h 1744789"/>
                  <a:gd name="connsiteX2716" fmla="*/ 2788114 w 2840893"/>
                  <a:gd name="connsiteY2716" fmla="*/ 1305257 h 1744789"/>
                  <a:gd name="connsiteX2717" fmla="*/ 2773706 w 2840893"/>
                  <a:gd name="connsiteY2717" fmla="*/ 1295681 h 1744789"/>
                  <a:gd name="connsiteX2718" fmla="*/ 2775815 w 2840893"/>
                  <a:gd name="connsiteY2718" fmla="*/ 1302709 h 1744789"/>
                  <a:gd name="connsiteX2719" fmla="*/ 2781964 w 2840893"/>
                  <a:gd name="connsiteY2719" fmla="*/ 1307014 h 1744789"/>
                  <a:gd name="connsiteX2720" fmla="*/ 2784161 w 2840893"/>
                  <a:gd name="connsiteY2720" fmla="*/ 1313339 h 1744789"/>
                  <a:gd name="connsiteX2721" fmla="*/ 2784776 w 2840893"/>
                  <a:gd name="connsiteY2721" fmla="*/ 1315184 h 1744789"/>
                  <a:gd name="connsiteX2722" fmla="*/ 2787323 w 2840893"/>
                  <a:gd name="connsiteY2722" fmla="*/ 1323003 h 1744789"/>
                  <a:gd name="connsiteX2723" fmla="*/ 2779241 w 2840893"/>
                  <a:gd name="connsiteY2723" fmla="*/ 1323706 h 1744789"/>
                  <a:gd name="connsiteX2724" fmla="*/ 2779241 w 2840893"/>
                  <a:gd name="connsiteY2724" fmla="*/ 1323970 h 1744789"/>
                  <a:gd name="connsiteX2725" fmla="*/ 2779856 w 2840893"/>
                  <a:gd name="connsiteY2725" fmla="*/ 1323882 h 1744789"/>
                  <a:gd name="connsiteX2726" fmla="*/ 2790750 w 2840893"/>
                  <a:gd name="connsiteY2726" fmla="*/ 1324409 h 1744789"/>
                  <a:gd name="connsiteX2727" fmla="*/ 2799447 w 2840893"/>
                  <a:gd name="connsiteY2727" fmla="*/ 1326693 h 1744789"/>
                  <a:gd name="connsiteX2728" fmla="*/ 2794527 w 2840893"/>
                  <a:gd name="connsiteY2728" fmla="*/ 1334249 h 1744789"/>
                  <a:gd name="connsiteX2729" fmla="*/ 2794176 w 2840893"/>
                  <a:gd name="connsiteY2729" fmla="*/ 1334864 h 1744789"/>
                  <a:gd name="connsiteX2730" fmla="*/ 2787499 w 2840893"/>
                  <a:gd name="connsiteY2730" fmla="*/ 1340486 h 1744789"/>
                  <a:gd name="connsiteX2731" fmla="*/ 2786972 w 2840893"/>
                  <a:gd name="connsiteY2731" fmla="*/ 1340574 h 1744789"/>
                  <a:gd name="connsiteX2732" fmla="*/ 2779856 w 2840893"/>
                  <a:gd name="connsiteY2732" fmla="*/ 1340047 h 1744789"/>
                  <a:gd name="connsiteX2733" fmla="*/ 2784688 w 2840893"/>
                  <a:gd name="connsiteY2733" fmla="*/ 1350853 h 1744789"/>
                  <a:gd name="connsiteX2734" fmla="*/ 2788026 w 2840893"/>
                  <a:gd name="connsiteY2734" fmla="*/ 1356300 h 1744789"/>
                  <a:gd name="connsiteX2735" fmla="*/ 2788466 w 2840893"/>
                  <a:gd name="connsiteY2735" fmla="*/ 1357354 h 1744789"/>
                  <a:gd name="connsiteX2736" fmla="*/ 2795494 w 2840893"/>
                  <a:gd name="connsiteY2736" fmla="*/ 1371850 h 1744789"/>
                  <a:gd name="connsiteX2737" fmla="*/ 2785566 w 2840893"/>
                  <a:gd name="connsiteY2737" fmla="*/ 1368248 h 1744789"/>
                  <a:gd name="connsiteX2738" fmla="*/ 2786181 w 2840893"/>
                  <a:gd name="connsiteY2738" fmla="*/ 1381690 h 1744789"/>
                  <a:gd name="connsiteX2739" fmla="*/ 2785654 w 2840893"/>
                  <a:gd name="connsiteY2739" fmla="*/ 1393286 h 1744789"/>
                  <a:gd name="connsiteX2740" fmla="*/ 2785303 w 2840893"/>
                  <a:gd name="connsiteY2740" fmla="*/ 1409012 h 1744789"/>
                  <a:gd name="connsiteX2741" fmla="*/ 2787850 w 2840893"/>
                  <a:gd name="connsiteY2741" fmla="*/ 1423332 h 1744789"/>
                  <a:gd name="connsiteX2742" fmla="*/ 2788729 w 2840893"/>
                  <a:gd name="connsiteY2742" fmla="*/ 1423684 h 1744789"/>
                  <a:gd name="connsiteX2743" fmla="*/ 2798042 w 2840893"/>
                  <a:gd name="connsiteY2743" fmla="*/ 1433611 h 1744789"/>
                  <a:gd name="connsiteX2744" fmla="*/ 2795055 w 2840893"/>
                  <a:gd name="connsiteY2744" fmla="*/ 1441167 h 1744789"/>
                  <a:gd name="connsiteX2745" fmla="*/ 2803752 w 2840893"/>
                  <a:gd name="connsiteY2745" fmla="*/ 1448371 h 1744789"/>
                  <a:gd name="connsiteX2746" fmla="*/ 2815173 w 2840893"/>
                  <a:gd name="connsiteY2746" fmla="*/ 1457947 h 1744789"/>
                  <a:gd name="connsiteX2747" fmla="*/ 2800414 w 2840893"/>
                  <a:gd name="connsiteY2747" fmla="*/ 1459880 h 1744789"/>
                  <a:gd name="connsiteX2748" fmla="*/ 2790310 w 2840893"/>
                  <a:gd name="connsiteY2748" fmla="*/ 1456892 h 1744789"/>
                  <a:gd name="connsiteX2749" fmla="*/ 2790310 w 2840893"/>
                  <a:gd name="connsiteY2749" fmla="*/ 1460055 h 1744789"/>
                  <a:gd name="connsiteX2750" fmla="*/ 2794352 w 2840893"/>
                  <a:gd name="connsiteY2750" fmla="*/ 1470422 h 1744789"/>
                  <a:gd name="connsiteX2751" fmla="*/ 2796285 w 2840893"/>
                  <a:gd name="connsiteY2751" fmla="*/ 1473058 h 1744789"/>
                  <a:gd name="connsiteX2752" fmla="*/ 2796724 w 2840893"/>
                  <a:gd name="connsiteY2752" fmla="*/ 1473760 h 1744789"/>
                  <a:gd name="connsiteX2753" fmla="*/ 2802083 w 2840893"/>
                  <a:gd name="connsiteY2753" fmla="*/ 1481667 h 1744789"/>
                  <a:gd name="connsiteX2754" fmla="*/ 2792682 w 2840893"/>
                  <a:gd name="connsiteY2754" fmla="*/ 1483776 h 1744789"/>
                  <a:gd name="connsiteX2755" fmla="*/ 2792682 w 2840893"/>
                  <a:gd name="connsiteY2755" fmla="*/ 1483776 h 1744789"/>
                  <a:gd name="connsiteX2756" fmla="*/ 2792595 w 2840893"/>
                  <a:gd name="connsiteY2756" fmla="*/ 1504685 h 1744789"/>
                  <a:gd name="connsiteX2757" fmla="*/ 2790574 w 2840893"/>
                  <a:gd name="connsiteY2757" fmla="*/ 1519972 h 1744789"/>
                  <a:gd name="connsiteX2758" fmla="*/ 2791980 w 2840893"/>
                  <a:gd name="connsiteY2758" fmla="*/ 1533852 h 1744789"/>
                  <a:gd name="connsiteX2759" fmla="*/ 2792507 w 2840893"/>
                  <a:gd name="connsiteY2759" fmla="*/ 1537279 h 1744789"/>
                  <a:gd name="connsiteX2760" fmla="*/ 2815349 w 2840893"/>
                  <a:gd name="connsiteY2760" fmla="*/ 1551423 h 1744789"/>
                  <a:gd name="connsiteX2761" fmla="*/ 2791101 w 2840893"/>
                  <a:gd name="connsiteY2761" fmla="*/ 1549490 h 1744789"/>
                  <a:gd name="connsiteX2762" fmla="*/ 2792243 w 2840893"/>
                  <a:gd name="connsiteY2762" fmla="*/ 1576901 h 1744789"/>
                  <a:gd name="connsiteX2763" fmla="*/ 2789608 w 2840893"/>
                  <a:gd name="connsiteY2763" fmla="*/ 1590255 h 1744789"/>
                  <a:gd name="connsiteX2764" fmla="*/ 2789432 w 2840893"/>
                  <a:gd name="connsiteY2764" fmla="*/ 1596404 h 1744789"/>
                  <a:gd name="connsiteX2765" fmla="*/ 2789520 w 2840893"/>
                  <a:gd name="connsiteY2765" fmla="*/ 1610812 h 1744789"/>
                  <a:gd name="connsiteX2766" fmla="*/ 2790486 w 2840893"/>
                  <a:gd name="connsiteY2766" fmla="*/ 1634445 h 1744789"/>
                  <a:gd name="connsiteX2767" fmla="*/ 2790398 w 2840893"/>
                  <a:gd name="connsiteY2767" fmla="*/ 1644197 h 1744789"/>
                  <a:gd name="connsiteX2768" fmla="*/ 2790310 w 2840893"/>
                  <a:gd name="connsiteY2768" fmla="*/ 1644372 h 1744789"/>
                  <a:gd name="connsiteX2769" fmla="*/ 2790135 w 2840893"/>
                  <a:gd name="connsiteY2769" fmla="*/ 1644812 h 1744789"/>
                  <a:gd name="connsiteX2770" fmla="*/ 2782667 w 2840893"/>
                  <a:gd name="connsiteY2770" fmla="*/ 1670377 h 1744789"/>
                  <a:gd name="connsiteX2771" fmla="*/ 2782579 w 2840893"/>
                  <a:gd name="connsiteY2771" fmla="*/ 1683467 h 1744789"/>
                  <a:gd name="connsiteX2772" fmla="*/ 2781086 w 2840893"/>
                  <a:gd name="connsiteY2772" fmla="*/ 1697963 h 1744789"/>
                  <a:gd name="connsiteX2773" fmla="*/ 2780032 w 2840893"/>
                  <a:gd name="connsiteY2773" fmla="*/ 1700335 h 1744789"/>
                  <a:gd name="connsiteX2774" fmla="*/ 2780295 w 2840893"/>
                  <a:gd name="connsiteY2774" fmla="*/ 1704289 h 1744789"/>
                  <a:gd name="connsiteX2775" fmla="*/ 2778450 w 2840893"/>
                  <a:gd name="connsiteY2775" fmla="*/ 1716588 h 1744789"/>
                  <a:gd name="connsiteX2776" fmla="*/ 2778450 w 2840893"/>
                  <a:gd name="connsiteY2776" fmla="*/ 1725286 h 1744789"/>
                  <a:gd name="connsiteX2777" fmla="*/ 2779856 w 2840893"/>
                  <a:gd name="connsiteY2777" fmla="*/ 1730557 h 1744789"/>
                  <a:gd name="connsiteX2778" fmla="*/ 2780647 w 2840893"/>
                  <a:gd name="connsiteY2778" fmla="*/ 1730469 h 1744789"/>
                  <a:gd name="connsiteX2779" fmla="*/ 19490 w 2840893"/>
                  <a:gd name="connsiteY2779" fmla="*/ 1667566 h 1744789"/>
                  <a:gd name="connsiteX2780" fmla="*/ 19490 w 2840893"/>
                  <a:gd name="connsiteY2780" fmla="*/ 1667566 h 1744789"/>
                  <a:gd name="connsiteX2781" fmla="*/ 19490 w 2840893"/>
                  <a:gd name="connsiteY2781" fmla="*/ 1667566 h 1744789"/>
                  <a:gd name="connsiteX2782" fmla="*/ 26782 w 2840893"/>
                  <a:gd name="connsiteY2782" fmla="*/ 1580942 h 1744789"/>
                  <a:gd name="connsiteX2783" fmla="*/ 26782 w 2840893"/>
                  <a:gd name="connsiteY2783" fmla="*/ 1580942 h 1744789"/>
                  <a:gd name="connsiteX2784" fmla="*/ 26782 w 2840893"/>
                  <a:gd name="connsiteY2784" fmla="*/ 1580942 h 1744789"/>
                  <a:gd name="connsiteX2785" fmla="*/ 2828088 w 2840893"/>
                  <a:gd name="connsiteY2785" fmla="*/ 1516545 h 1744789"/>
                  <a:gd name="connsiteX2786" fmla="*/ 2828088 w 2840893"/>
                  <a:gd name="connsiteY2786" fmla="*/ 1516545 h 1744789"/>
                  <a:gd name="connsiteX2787" fmla="*/ 2828088 w 2840893"/>
                  <a:gd name="connsiteY2787" fmla="*/ 1516545 h 1744789"/>
                  <a:gd name="connsiteX2788" fmla="*/ 41981 w 2840893"/>
                  <a:gd name="connsiteY2788" fmla="*/ 1451182 h 1744789"/>
                  <a:gd name="connsiteX2789" fmla="*/ 44704 w 2840893"/>
                  <a:gd name="connsiteY2789" fmla="*/ 1452412 h 1744789"/>
                  <a:gd name="connsiteX2790" fmla="*/ 48394 w 2840893"/>
                  <a:gd name="connsiteY2790" fmla="*/ 1450391 h 1744789"/>
                  <a:gd name="connsiteX2791" fmla="*/ 46022 w 2840893"/>
                  <a:gd name="connsiteY2791" fmla="*/ 1451182 h 1744789"/>
                  <a:gd name="connsiteX2792" fmla="*/ 41981 w 2840893"/>
                  <a:gd name="connsiteY2792" fmla="*/ 1451182 h 1744789"/>
                  <a:gd name="connsiteX2793" fmla="*/ 2799974 w 2840893"/>
                  <a:gd name="connsiteY2793" fmla="*/ 1450831 h 1744789"/>
                  <a:gd name="connsiteX2794" fmla="*/ 2801468 w 2840893"/>
                  <a:gd name="connsiteY2794" fmla="*/ 1451533 h 1744789"/>
                  <a:gd name="connsiteX2795" fmla="*/ 2799623 w 2840893"/>
                  <a:gd name="connsiteY2795" fmla="*/ 1446174 h 1744789"/>
                  <a:gd name="connsiteX2796" fmla="*/ 2799359 w 2840893"/>
                  <a:gd name="connsiteY2796" fmla="*/ 1446087 h 1744789"/>
                  <a:gd name="connsiteX2797" fmla="*/ 2799974 w 2840893"/>
                  <a:gd name="connsiteY2797" fmla="*/ 1450831 h 1744789"/>
                  <a:gd name="connsiteX2798" fmla="*/ 2799535 w 2840893"/>
                  <a:gd name="connsiteY2798" fmla="*/ 1445999 h 1744789"/>
                  <a:gd name="connsiteX2799" fmla="*/ 2799535 w 2840893"/>
                  <a:gd name="connsiteY2799" fmla="*/ 1445999 h 1744789"/>
                  <a:gd name="connsiteX2800" fmla="*/ 2799535 w 2840893"/>
                  <a:gd name="connsiteY2800" fmla="*/ 1445999 h 1744789"/>
                  <a:gd name="connsiteX2801" fmla="*/ 2790662 w 2840893"/>
                  <a:gd name="connsiteY2801" fmla="*/ 1443275 h 1744789"/>
                  <a:gd name="connsiteX2802" fmla="*/ 2790750 w 2840893"/>
                  <a:gd name="connsiteY2802" fmla="*/ 1444593 h 1744789"/>
                  <a:gd name="connsiteX2803" fmla="*/ 2791541 w 2840893"/>
                  <a:gd name="connsiteY2803" fmla="*/ 1443012 h 1744789"/>
                  <a:gd name="connsiteX2804" fmla="*/ 2790662 w 2840893"/>
                  <a:gd name="connsiteY2804" fmla="*/ 1443275 h 1744789"/>
                  <a:gd name="connsiteX2805" fmla="*/ 2817369 w 2840893"/>
                  <a:gd name="connsiteY2805" fmla="*/ 1364119 h 1744789"/>
                  <a:gd name="connsiteX2806" fmla="*/ 2817369 w 2840893"/>
                  <a:gd name="connsiteY2806" fmla="*/ 1364119 h 1744789"/>
                  <a:gd name="connsiteX2807" fmla="*/ 2817369 w 2840893"/>
                  <a:gd name="connsiteY2807" fmla="*/ 1364119 h 1744789"/>
                  <a:gd name="connsiteX2808" fmla="*/ 2829230 w 2840893"/>
                  <a:gd name="connsiteY2808" fmla="*/ 1358672 h 1744789"/>
                  <a:gd name="connsiteX2809" fmla="*/ 2829230 w 2840893"/>
                  <a:gd name="connsiteY2809" fmla="*/ 1358672 h 1744789"/>
                  <a:gd name="connsiteX2810" fmla="*/ 2829230 w 2840893"/>
                  <a:gd name="connsiteY2810" fmla="*/ 1358672 h 1744789"/>
                  <a:gd name="connsiteX2811" fmla="*/ 52435 w 2840893"/>
                  <a:gd name="connsiteY2811" fmla="*/ 1323003 h 1744789"/>
                  <a:gd name="connsiteX2812" fmla="*/ 57795 w 2840893"/>
                  <a:gd name="connsiteY2812" fmla="*/ 1326605 h 1744789"/>
                  <a:gd name="connsiteX2813" fmla="*/ 57795 w 2840893"/>
                  <a:gd name="connsiteY2813" fmla="*/ 1330647 h 1744789"/>
                  <a:gd name="connsiteX2814" fmla="*/ 59024 w 2840893"/>
                  <a:gd name="connsiteY2814" fmla="*/ 1327923 h 1744789"/>
                  <a:gd name="connsiteX2815" fmla="*/ 53490 w 2840893"/>
                  <a:gd name="connsiteY2815" fmla="*/ 1322564 h 1744789"/>
                  <a:gd name="connsiteX2816" fmla="*/ 52435 w 2840893"/>
                  <a:gd name="connsiteY2816" fmla="*/ 1323003 h 1744789"/>
                  <a:gd name="connsiteX2817" fmla="*/ 2785478 w 2840893"/>
                  <a:gd name="connsiteY2817" fmla="*/ 1326957 h 1744789"/>
                  <a:gd name="connsiteX2818" fmla="*/ 2787148 w 2840893"/>
                  <a:gd name="connsiteY2818" fmla="*/ 1328011 h 1744789"/>
                  <a:gd name="connsiteX2819" fmla="*/ 2785478 w 2840893"/>
                  <a:gd name="connsiteY2819" fmla="*/ 1326957 h 1744789"/>
                  <a:gd name="connsiteX2820" fmla="*/ 2786621 w 2840893"/>
                  <a:gd name="connsiteY2820" fmla="*/ 1326517 h 1744789"/>
                  <a:gd name="connsiteX2821" fmla="*/ 2786533 w 2840893"/>
                  <a:gd name="connsiteY2821" fmla="*/ 1326517 h 1744789"/>
                  <a:gd name="connsiteX2822" fmla="*/ 2786621 w 2840893"/>
                  <a:gd name="connsiteY2822" fmla="*/ 1326517 h 1744789"/>
                  <a:gd name="connsiteX2823" fmla="*/ 52260 w 2840893"/>
                  <a:gd name="connsiteY2823" fmla="*/ 1323179 h 1744789"/>
                  <a:gd name="connsiteX2824" fmla="*/ 52260 w 2840893"/>
                  <a:gd name="connsiteY2824" fmla="*/ 1323179 h 1744789"/>
                  <a:gd name="connsiteX2825" fmla="*/ 52260 w 2840893"/>
                  <a:gd name="connsiteY2825" fmla="*/ 1323179 h 1744789"/>
                  <a:gd name="connsiteX2826" fmla="*/ 2779680 w 2840893"/>
                  <a:gd name="connsiteY2826" fmla="*/ 1291112 h 1744789"/>
                  <a:gd name="connsiteX2827" fmla="*/ 2774321 w 2840893"/>
                  <a:gd name="connsiteY2827" fmla="*/ 1291727 h 1744789"/>
                  <a:gd name="connsiteX2828" fmla="*/ 2777045 w 2840893"/>
                  <a:gd name="connsiteY2828" fmla="*/ 1295505 h 1744789"/>
                  <a:gd name="connsiteX2829" fmla="*/ 2781613 w 2840893"/>
                  <a:gd name="connsiteY2829" fmla="*/ 1296120 h 1744789"/>
                  <a:gd name="connsiteX2830" fmla="*/ 2779680 w 2840893"/>
                  <a:gd name="connsiteY2830" fmla="*/ 1291112 h 1744789"/>
                  <a:gd name="connsiteX2831" fmla="*/ 2797339 w 2840893"/>
                  <a:gd name="connsiteY2831" fmla="*/ 1213098 h 1744789"/>
                  <a:gd name="connsiteX2832" fmla="*/ 2797251 w 2840893"/>
                  <a:gd name="connsiteY2832" fmla="*/ 1213186 h 1744789"/>
                  <a:gd name="connsiteX2833" fmla="*/ 2797339 w 2840893"/>
                  <a:gd name="connsiteY2833" fmla="*/ 1213098 h 1744789"/>
                  <a:gd name="connsiteX2834" fmla="*/ 2760616 w 2840893"/>
                  <a:gd name="connsiteY2834" fmla="*/ 1208003 h 1744789"/>
                  <a:gd name="connsiteX2835" fmla="*/ 2764394 w 2840893"/>
                  <a:gd name="connsiteY2835" fmla="*/ 1208003 h 1744789"/>
                  <a:gd name="connsiteX2836" fmla="*/ 2767029 w 2840893"/>
                  <a:gd name="connsiteY2836" fmla="*/ 1205894 h 1744789"/>
                  <a:gd name="connsiteX2837" fmla="*/ 2762549 w 2840893"/>
                  <a:gd name="connsiteY2837" fmla="*/ 1204137 h 1744789"/>
                  <a:gd name="connsiteX2838" fmla="*/ 2760616 w 2840893"/>
                  <a:gd name="connsiteY2838" fmla="*/ 1208003 h 1744789"/>
                  <a:gd name="connsiteX2839" fmla="*/ 72027 w 2840893"/>
                  <a:gd name="connsiteY2839" fmla="*/ 1202029 h 1744789"/>
                  <a:gd name="connsiteX2840" fmla="*/ 75892 w 2840893"/>
                  <a:gd name="connsiteY2840" fmla="*/ 1204752 h 1744789"/>
                  <a:gd name="connsiteX2841" fmla="*/ 76156 w 2840893"/>
                  <a:gd name="connsiteY2841" fmla="*/ 1198866 h 1744789"/>
                  <a:gd name="connsiteX2842" fmla="*/ 75190 w 2840893"/>
                  <a:gd name="connsiteY2842" fmla="*/ 1195440 h 1744789"/>
                  <a:gd name="connsiteX2843" fmla="*/ 72027 w 2840893"/>
                  <a:gd name="connsiteY2843" fmla="*/ 1202029 h 1744789"/>
                  <a:gd name="connsiteX2844" fmla="*/ 72027 w 2840893"/>
                  <a:gd name="connsiteY2844" fmla="*/ 1202292 h 1744789"/>
                  <a:gd name="connsiteX2845" fmla="*/ 72027 w 2840893"/>
                  <a:gd name="connsiteY2845" fmla="*/ 1202292 h 1744789"/>
                  <a:gd name="connsiteX2846" fmla="*/ 72027 w 2840893"/>
                  <a:gd name="connsiteY2846" fmla="*/ 1202292 h 1744789"/>
                  <a:gd name="connsiteX2847" fmla="*/ 2791189 w 2840893"/>
                  <a:gd name="connsiteY2847" fmla="*/ 1158893 h 1744789"/>
                  <a:gd name="connsiteX2848" fmla="*/ 2791189 w 2840893"/>
                  <a:gd name="connsiteY2848" fmla="*/ 1158893 h 1744789"/>
                  <a:gd name="connsiteX2849" fmla="*/ 2791189 w 2840893"/>
                  <a:gd name="connsiteY2849" fmla="*/ 1158893 h 1744789"/>
                  <a:gd name="connsiteX2850" fmla="*/ 2734436 w 2840893"/>
                  <a:gd name="connsiteY2850" fmla="*/ 1102139 h 1744789"/>
                  <a:gd name="connsiteX2851" fmla="*/ 2735929 w 2840893"/>
                  <a:gd name="connsiteY2851" fmla="*/ 1102842 h 1744789"/>
                  <a:gd name="connsiteX2852" fmla="*/ 2734084 w 2840893"/>
                  <a:gd name="connsiteY2852" fmla="*/ 1097483 h 1744789"/>
                  <a:gd name="connsiteX2853" fmla="*/ 2733820 w 2840893"/>
                  <a:gd name="connsiteY2853" fmla="*/ 1097395 h 1744789"/>
                  <a:gd name="connsiteX2854" fmla="*/ 2734436 w 2840893"/>
                  <a:gd name="connsiteY2854" fmla="*/ 1102139 h 1744789"/>
                  <a:gd name="connsiteX2855" fmla="*/ 2733908 w 2840893"/>
                  <a:gd name="connsiteY2855" fmla="*/ 1097307 h 1744789"/>
                  <a:gd name="connsiteX2856" fmla="*/ 2733908 w 2840893"/>
                  <a:gd name="connsiteY2856" fmla="*/ 1097307 h 1744789"/>
                  <a:gd name="connsiteX2857" fmla="*/ 2733908 w 2840893"/>
                  <a:gd name="connsiteY2857" fmla="*/ 1097307 h 1744789"/>
                  <a:gd name="connsiteX2858" fmla="*/ 2722136 w 2840893"/>
                  <a:gd name="connsiteY2858" fmla="*/ 1055577 h 1744789"/>
                  <a:gd name="connsiteX2859" fmla="*/ 2722224 w 2840893"/>
                  <a:gd name="connsiteY2859" fmla="*/ 1060496 h 1744789"/>
                  <a:gd name="connsiteX2860" fmla="*/ 2726529 w 2840893"/>
                  <a:gd name="connsiteY2860" fmla="*/ 1060057 h 1744789"/>
                  <a:gd name="connsiteX2861" fmla="*/ 2723805 w 2840893"/>
                  <a:gd name="connsiteY2861" fmla="*/ 1056279 h 1744789"/>
                  <a:gd name="connsiteX2862" fmla="*/ 2722136 w 2840893"/>
                  <a:gd name="connsiteY2862" fmla="*/ 1055577 h 1744789"/>
                  <a:gd name="connsiteX2863" fmla="*/ 2668721 w 2840893"/>
                  <a:gd name="connsiteY2863" fmla="*/ 908949 h 1744789"/>
                  <a:gd name="connsiteX2864" fmla="*/ 2667930 w 2840893"/>
                  <a:gd name="connsiteY2864" fmla="*/ 912023 h 1744789"/>
                  <a:gd name="connsiteX2865" fmla="*/ 2670654 w 2840893"/>
                  <a:gd name="connsiteY2865" fmla="*/ 909476 h 1744789"/>
                  <a:gd name="connsiteX2866" fmla="*/ 2668721 w 2840893"/>
                  <a:gd name="connsiteY2866" fmla="*/ 908949 h 1744789"/>
                  <a:gd name="connsiteX2867" fmla="*/ 168227 w 2840893"/>
                  <a:gd name="connsiteY2867" fmla="*/ 901130 h 1744789"/>
                  <a:gd name="connsiteX2868" fmla="*/ 168139 w 2840893"/>
                  <a:gd name="connsiteY2868" fmla="*/ 901393 h 1744789"/>
                  <a:gd name="connsiteX2869" fmla="*/ 172883 w 2840893"/>
                  <a:gd name="connsiteY2869" fmla="*/ 900778 h 1744789"/>
                  <a:gd name="connsiteX2870" fmla="*/ 173586 w 2840893"/>
                  <a:gd name="connsiteY2870" fmla="*/ 899285 h 1744789"/>
                  <a:gd name="connsiteX2871" fmla="*/ 168227 w 2840893"/>
                  <a:gd name="connsiteY2871" fmla="*/ 901130 h 1744789"/>
                  <a:gd name="connsiteX2872" fmla="*/ 168051 w 2840893"/>
                  <a:gd name="connsiteY2872" fmla="*/ 901305 h 1744789"/>
                  <a:gd name="connsiteX2873" fmla="*/ 168051 w 2840893"/>
                  <a:gd name="connsiteY2873" fmla="*/ 901305 h 1744789"/>
                  <a:gd name="connsiteX2874" fmla="*/ 168051 w 2840893"/>
                  <a:gd name="connsiteY2874" fmla="*/ 901305 h 1744789"/>
                  <a:gd name="connsiteX2875" fmla="*/ 2621543 w 2840893"/>
                  <a:gd name="connsiteY2875" fmla="*/ 778661 h 1744789"/>
                  <a:gd name="connsiteX2876" fmla="*/ 2626902 w 2840893"/>
                  <a:gd name="connsiteY2876" fmla="*/ 776816 h 1744789"/>
                  <a:gd name="connsiteX2877" fmla="*/ 2626990 w 2840893"/>
                  <a:gd name="connsiteY2877" fmla="*/ 776553 h 1744789"/>
                  <a:gd name="connsiteX2878" fmla="*/ 2622246 w 2840893"/>
                  <a:gd name="connsiteY2878" fmla="*/ 777168 h 1744789"/>
                  <a:gd name="connsiteX2879" fmla="*/ 2621543 w 2840893"/>
                  <a:gd name="connsiteY2879" fmla="*/ 778661 h 1744789"/>
                  <a:gd name="connsiteX2880" fmla="*/ 253445 w 2840893"/>
                  <a:gd name="connsiteY2880" fmla="*/ 673676 h 1744789"/>
                  <a:gd name="connsiteX2881" fmla="*/ 253445 w 2840893"/>
                  <a:gd name="connsiteY2881" fmla="*/ 673676 h 1744789"/>
                  <a:gd name="connsiteX2882" fmla="*/ 253445 w 2840893"/>
                  <a:gd name="connsiteY2882" fmla="*/ 673676 h 1744789"/>
                  <a:gd name="connsiteX2883" fmla="*/ 2516997 w 2840893"/>
                  <a:gd name="connsiteY2883" fmla="*/ 653821 h 1744789"/>
                  <a:gd name="connsiteX2884" fmla="*/ 2516997 w 2840893"/>
                  <a:gd name="connsiteY2884" fmla="*/ 653821 h 1744789"/>
                  <a:gd name="connsiteX2885" fmla="*/ 2517612 w 2840893"/>
                  <a:gd name="connsiteY2885" fmla="*/ 654436 h 1744789"/>
                  <a:gd name="connsiteX2886" fmla="*/ 2520599 w 2840893"/>
                  <a:gd name="connsiteY2886" fmla="*/ 657335 h 1744789"/>
                  <a:gd name="connsiteX2887" fmla="*/ 2521390 w 2840893"/>
                  <a:gd name="connsiteY2887" fmla="*/ 656281 h 1744789"/>
                  <a:gd name="connsiteX2888" fmla="*/ 2522005 w 2840893"/>
                  <a:gd name="connsiteY2888" fmla="*/ 651713 h 1744789"/>
                  <a:gd name="connsiteX2889" fmla="*/ 2517085 w 2840893"/>
                  <a:gd name="connsiteY2889" fmla="*/ 653558 h 1744789"/>
                  <a:gd name="connsiteX2890" fmla="*/ 2516997 w 2840893"/>
                  <a:gd name="connsiteY2890" fmla="*/ 653821 h 1744789"/>
                  <a:gd name="connsiteX2891" fmla="*/ 350787 w 2840893"/>
                  <a:gd name="connsiteY2891" fmla="*/ 613672 h 1744789"/>
                  <a:gd name="connsiteX2892" fmla="*/ 350787 w 2840893"/>
                  <a:gd name="connsiteY2892" fmla="*/ 613672 h 1744789"/>
                  <a:gd name="connsiteX2893" fmla="*/ 350787 w 2840893"/>
                  <a:gd name="connsiteY2893" fmla="*/ 613672 h 1744789"/>
                  <a:gd name="connsiteX2894" fmla="*/ 409122 w 2840893"/>
                  <a:gd name="connsiteY2894" fmla="*/ 537678 h 1744789"/>
                  <a:gd name="connsiteX2895" fmla="*/ 409122 w 2840893"/>
                  <a:gd name="connsiteY2895" fmla="*/ 537678 h 1744789"/>
                  <a:gd name="connsiteX2896" fmla="*/ 409122 w 2840893"/>
                  <a:gd name="connsiteY2896" fmla="*/ 537678 h 1744789"/>
                  <a:gd name="connsiteX2897" fmla="*/ 2465866 w 2840893"/>
                  <a:gd name="connsiteY2897" fmla="*/ 515803 h 1744789"/>
                  <a:gd name="connsiteX2898" fmla="*/ 2465866 w 2840893"/>
                  <a:gd name="connsiteY2898" fmla="*/ 515803 h 1744789"/>
                  <a:gd name="connsiteX2899" fmla="*/ 2465866 w 2840893"/>
                  <a:gd name="connsiteY2899" fmla="*/ 515803 h 1744789"/>
                  <a:gd name="connsiteX2900" fmla="*/ 2386447 w 2840893"/>
                  <a:gd name="connsiteY2900" fmla="*/ 488568 h 1744789"/>
                  <a:gd name="connsiteX2901" fmla="*/ 2386535 w 2840893"/>
                  <a:gd name="connsiteY2901" fmla="*/ 490150 h 1744789"/>
                  <a:gd name="connsiteX2902" fmla="*/ 2386535 w 2840893"/>
                  <a:gd name="connsiteY2902" fmla="*/ 490852 h 1744789"/>
                  <a:gd name="connsiteX2903" fmla="*/ 2387237 w 2840893"/>
                  <a:gd name="connsiteY2903" fmla="*/ 488129 h 1744789"/>
                  <a:gd name="connsiteX2904" fmla="*/ 2386447 w 2840893"/>
                  <a:gd name="connsiteY2904" fmla="*/ 488568 h 1744789"/>
                  <a:gd name="connsiteX2905" fmla="*/ 2348142 w 2840893"/>
                  <a:gd name="connsiteY2905" fmla="*/ 453427 h 1744789"/>
                  <a:gd name="connsiteX2906" fmla="*/ 2348142 w 2840893"/>
                  <a:gd name="connsiteY2906" fmla="*/ 453427 h 1744789"/>
                  <a:gd name="connsiteX2907" fmla="*/ 2348142 w 2840893"/>
                  <a:gd name="connsiteY2907" fmla="*/ 453427 h 1744789"/>
                  <a:gd name="connsiteX2908" fmla="*/ 495746 w 2840893"/>
                  <a:gd name="connsiteY2908" fmla="*/ 441918 h 1744789"/>
                  <a:gd name="connsiteX2909" fmla="*/ 498205 w 2840893"/>
                  <a:gd name="connsiteY2909" fmla="*/ 443060 h 1744789"/>
                  <a:gd name="connsiteX2910" fmla="*/ 499523 w 2840893"/>
                  <a:gd name="connsiteY2910" fmla="*/ 440951 h 1744789"/>
                  <a:gd name="connsiteX2911" fmla="*/ 499611 w 2840893"/>
                  <a:gd name="connsiteY2911" fmla="*/ 440688 h 1744789"/>
                  <a:gd name="connsiteX2912" fmla="*/ 498030 w 2840893"/>
                  <a:gd name="connsiteY2912" fmla="*/ 441303 h 1744789"/>
                  <a:gd name="connsiteX2913" fmla="*/ 495746 w 2840893"/>
                  <a:gd name="connsiteY2913" fmla="*/ 441918 h 1744789"/>
                  <a:gd name="connsiteX2914" fmla="*/ 494867 w 2840893"/>
                  <a:gd name="connsiteY2914" fmla="*/ 428828 h 1744789"/>
                  <a:gd name="connsiteX2915" fmla="*/ 493286 w 2840893"/>
                  <a:gd name="connsiteY2915" fmla="*/ 429091 h 1744789"/>
                  <a:gd name="connsiteX2916" fmla="*/ 495131 w 2840893"/>
                  <a:gd name="connsiteY2916" fmla="*/ 434011 h 1744789"/>
                  <a:gd name="connsiteX2917" fmla="*/ 500490 w 2840893"/>
                  <a:gd name="connsiteY2917" fmla="*/ 433396 h 1744789"/>
                  <a:gd name="connsiteX2918" fmla="*/ 497766 w 2840893"/>
                  <a:gd name="connsiteY2918" fmla="*/ 429618 h 1744789"/>
                  <a:gd name="connsiteX2919" fmla="*/ 494867 w 2840893"/>
                  <a:gd name="connsiteY2919" fmla="*/ 428828 h 1744789"/>
                  <a:gd name="connsiteX2920" fmla="*/ 2280671 w 2840893"/>
                  <a:gd name="connsiteY2920" fmla="*/ 381914 h 1744789"/>
                  <a:gd name="connsiteX2921" fmla="*/ 2283570 w 2840893"/>
                  <a:gd name="connsiteY2921" fmla="*/ 385340 h 1744789"/>
                  <a:gd name="connsiteX2922" fmla="*/ 2283658 w 2840893"/>
                  <a:gd name="connsiteY2922" fmla="*/ 383495 h 1744789"/>
                  <a:gd name="connsiteX2923" fmla="*/ 2282691 w 2840893"/>
                  <a:gd name="connsiteY2923" fmla="*/ 380069 h 1744789"/>
                  <a:gd name="connsiteX2924" fmla="*/ 2280671 w 2840893"/>
                  <a:gd name="connsiteY2924" fmla="*/ 381914 h 1744789"/>
                  <a:gd name="connsiteX2925" fmla="*/ 2199142 w 2840893"/>
                  <a:gd name="connsiteY2925" fmla="*/ 336142 h 1744789"/>
                  <a:gd name="connsiteX2926" fmla="*/ 2199142 w 2840893"/>
                  <a:gd name="connsiteY2926" fmla="*/ 336142 h 1744789"/>
                  <a:gd name="connsiteX2927" fmla="*/ 2199142 w 2840893"/>
                  <a:gd name="connsiteY2927" fmla="*/ 336142 h 1744789"/>
                  <a:gd name="connsiteX2928" fmla="*/ 2151087 w 2840893"/>
                  <a:gd name="connsiteY2928" fmla="*/ 286065 h 1744789"/>
                  <a:gd name="connsiteX2929" fmla="*/ 2151087 w 2840893"/>
                  <a:gd name="connsiteY2929" fmla="*/ 286065 h 1744789"/>
                  <a:gd name="connsiteX2930" fmla="*/ 2151087 w 2840893"/>
                  <a:gd name="connsiteY2930" fmla="*/ 286065 h 1744789"/>
                  <a:gd name="connsiteX2931" fmla="*/ 688585 w 2840893"/>
                  <a:gd name="connsiteY2931" fmla="*/ 282112 h 1744789"/>
                  <a:gd name="connsiteX2932" fmla="*/ 688585 w 2840893"/>
                  <a:gd name="connsiteY2932" fmla="*/ 282112 h 1744789"/>
                  <a:gd name="connsiteX2933" fmla="*/ 688585 w 2840893"/>
                  <a:gd name="connsiteY2933" fmla="*/ 282112 h 1744789"/>
                  <a:gd name="connsiteX2934" fmla="*/ 2085460 w 2840893"/>
                  <a:gd name="connsiteY2934" fmla="*/ 248552 h 1744789"/>
                  <a:gd name="connsiteX2935" fmla="*/ 2085460 w 2840893"/>
                  <a:gd name="connsiteY2935" fmla="*/ 248552 h 1744789"/>
                  <a:gd name="connsiteX2936" fmla="*/ 2085460 w 2840893"/>
                  <a:gd name="connsiteY2936" fmla="*/ 248552 h 1744789"/>
                  <a:gd name="connsiteX2937" fmla="*/ 752894 w 2840893"/>
                  <a:gd name="connsiteY2937" fmla="*/ 227379 h 1744789"/>
                  <a:gd name="connsiteX2938" fmla="*/ 752806 w 2840893"/>
                  <a:gd name="connsiteY2938" fmla="*/ 227642 h 1744789"/>
                  <a:gd name="connsiteX2939" fmla="*/ 757550 w 2840893"/>
                  <a:gd name="connsiteY2939" fmla="*/ 227028 h 1744789"/>
                  <a:gd name="connsiteX2940" fmla="*/ 758253 w 2840893"/>
                  <a:gd name="connsiteY2940" fmla="*/ 225534 h 1744789"/>
                  <a:gd name="connsiteX2941" fmla="*/ 752894 w 2840893"/>
                  <a:gd name="connsiteY2941" fmla="*/ 227379 h 1744789"/>
                  <a:gd name="connsiteX2942" fmla="*/ 871935 w 2840893"/>
                  <a:gd name="connsiteY2942" fmla="*/ 179674 h 1744789"/>
                  <a:gd name="connsiteX2943" fmla="*/ 871935 w 2840893"/>
                  <a:gd name="connsiteY2943" fmla="*/ 179674 h 1744789"/>
                  <a:gd name="connsiteX2944" fmla="*/ 871935 w 2840893"/>
                  <a:gd name="connsiteY2944" fmla="*/ 179674 h 1744789"/>
                  <a:gd name="connsiteX2945" fmla="*/ 1949901 w 2840893"/>
                  <a:gd name="connsiteY2945" fmla="*/ 160522 h 1744789"/>
                  <a:gd name="connsiteX2946" fmla="*/ 1949901 w 2840893"/>
                  <a:gd name="connsiteY2946" fmla="*/ 160522 h 1744789"/>
                  <a:gd name="connsiteX2947" fmla="*/ 1949901 w 2840893"/>
                  <a:gd name="connsiteY2947" fmla="*/ 160522 h 1744789"/>
                  <a:gd name="connsiteX2948" fmla="*/ 1930310 w 2840893"/>
                  <a:gd name="connsiteY2948" fmla="*/ 158677 h 1744789"/>
                  <a:gd name="connsiteX2949" fmla="*/ 1931100 w 2840893"/>
                  <a:gd name="connsiteY2949" fmla="*/ 158941 h 1744789"/>
                  <a:gd name="connsiteX2950" fmla="*/ 1929256 w 2840893"/>
                  <a:gd name="connsiteY2950" fmla="*/ 153670 h 1744789"/>
                  <a:gd name="connsiteX2951" fmla="*/ 1928992 w 2840893"/>
                  <a:gd name="connsiteY2951" fmla="*/ 153582 h 1744789"/>
                  <a:gd name="connsiteX2952" fmla="*/ 1929607 w 2840893"/>
                  <a:gd name="connsiteY2952" fmla="*/ 158326 h 1744789"/>
                  <a:gd name="connsiteX2953" fmla="*/ 1930310 w 2840893"/>
                  <a:gd name="connsiteY2953" fmla="*/ 158677 h 1744789"/>
                  <a:gd name="connsiteX2954" fmla="*/ 1938744 w 2840893"/>
                  <a:gd name="connsiteY2954" fmla="*/ 158414 h 1744789"/>
                  <a:gd name="connsiteX2955" fmla="*/ 1938744 w 2840893"/>
                  <a:gd name="connsiteY2955" fmla="*/ 158589 h 1744789"/>
                  <a:gd name="connsiteX2956" fmla="*/ 1938744 w 2840893"/>
                  <a:gd name="connsiteY2956" fmla="*/ 158414 h 1744789"/>
                  <a:gd name="connsiteX2957" fmla="*/ 911909 w 2840893"/>
                  <a:gd name="connsiteY2957" fmla="*/ 151649 h 1744789"/>
                  <a:gd name="connsiteX2958" fmla="*/ 910767 w 2840893"/>
                  <a:gd name="connsiteY2958" fmla="*/ 154987 h 1744789"/>
                  <a:gd name="connsiteX2959" fmla="*/ 911206 w 2840893"/>
                  <a:gd name="connsiteY2959" fmla="*/ 156745 h 1744789"/>
                  <a:gd name="connsiteX2960" fmla="*/ 911909 w 2840893"/>
                  <a:gd name="connsiteY2960" fmla="*/ 156481 h 1744789"/>
                  <a:gd name="connsiteX2961" fmla="*/ 914105 w 2840893"/>
                  <a:gd name="connsiteY2961" fmla="*/ 155515 h 1744789"/>
                  <a:gd name="connsiteX2962" fmla="*/ 911909 w 2840893"/>
                  <a:gd name="connsiteY2962" fmla="*/ 151649 h 1744789"/>
                  <a:gd name="connsiteX2963" fmla="*/ 913227 w 2840893"/>
                  <a:gd name="connsiteY2963" fmla="*/ 151737 h 1744789"/>
                  <a:gd name="connsiteX2964" fmla="*/ 914544 w 2840893"/>
                  <a:gd name="connsiteY2964" fmla="*/ 155339 h 1744789"/>
                  <a:gd name="connsiteX2965" fmla="*/ 916126 w 2840893"/>
                  <a:gd name="connsiteY2965" fmla="*/ 154548 h 1744789"/>
                  <a:gd name="connsiteX2966" fmla="*/ 915511 w 2840893"/>
                  <a:gd name="connsiteY2966" fmla="*/ 153406 h 1744789"/>
                  <a:gd name="connsiteX2967" fmla="*/ 913227 w 2840893"/>
                  <a:gd name="connsiteY2967" fmla="*/ 151737 h 1744789"/>
                  <a:gd name="connsiteX2968" fmla="*/ 1929080 w 2840893"/>
                  <a:gd name="connsiteY2968" fmla="*/ 153494 h 1744789"/>
                  <a:gd name="connsiteX2969" fmla="*/ 1929080 w 2840893"/>
                  <a:gd name="connsiteY2969" fmla="*/ 153494 h 1744789"/>
                  <a:gd name="connsiteX2970" fmla="*/ 1929080 w 2840893"/>
                  <a:gd name="connsiteY2970" fmla="*/ 153494 h 1744789"/>
                  <a:gd name="connsiteX2971" fmla="*/ 1928728 w 2840893"/>
                  <a:gd name="connsiteY2971" fmla="*/ 153494 h 1744789"/>
                  <a:gd name="connsiteX2972" fmla="*/ 1928728 w 2840893"/>
                  <a:gd name="connsiteY2972" fmla="*/ 153494 h 1744789"/>
                  <a:gd name="connsiteX2973" fmla="*/ 1928728 w 2840893"/>
                  <a:gd name="connsiteY2973" fmla="*/ 153494 h 1744789"/>
                  <a:gd name="connsiteX2974" fmla="*/ 1820844 w 2840893"/>
                  <a:gd name="connsiteY2974" fmla="*/ 128543 h 1744789"/>
                  <a:gd name="connsiteX2975" fmla="*/ 1820844 w 2840893"/>
                  <a:gd name="connsiteY2975" fmla="*/ 128543 h 1744789"/>
                  <a:gd name="connsiteX2976" fmla="*/ 1820844 w 2840893"/>
                  <a:gd name="connsiteY2976" fmla="*/ 128543 h 1744789"/>
                  <a:gd name="connsiteX2977" fmla="*/ 1150344 w 2840893"/>
                  <a:gd name="connsiteY2977" fmla="*/ 90327 h 1744789"/>
                  <a:gd name="connsiteX2978" fmla="*/ 1150344 w 2840893"/>
                  <a:gd name="connsiteY2978" fmla="*/ 90327 h 1744789"/>
                  <a:gd name="connsiteX2979" fmla="*/ 1150344 w 2840893"/>
                  <a:gd name="connsiteY2979" fmla="*/ 90327 h 1744789"/>
                  <a:gd name="connsiteX2980" fmla="*/ 1107911 w 2840893"/>
                  <a:gd name="connsiteY2980" fmla="*/ 89361 h 1744789"/>
                  <a:gd name="connsiteX2981" fmla="*/ 1107823 w 2840893"/>
                  <a:gd name="connsiteY2981" fmla="*/ 89449 h 1744789"/>
                  <a:gd name="connsiteX2982" fmla="*/ 1107911 w 2840893"/>
                  <a:gd name="connsiteY2982" fmla="*/ 89361 h 1744789"/>
                  <a:gd name="connsiteX2983" fmla="*/ 1692577 w 2840893"/>
                  <a:gd name="connsiteY2983" fmla="*/ 88834 h 1744789"/>
                  <a:gd name="connsiteX2984" fmla="*/ 1692577 w 2840893"/>
                  <a:gd name="connsiteY2984" fmla="*/ 88834 h 1744789"/>
                  <a:gd name="connsiteX2985" fmla="*/ 1692577 w 2840893"/>
                  <a:gd name="connsiteY2985" fmla="*/ 88834 h 1744789"/>
                  <a:gd name="connsiteX2986" fmla="*/ 1091394 w 2840893"/>
                  <a:gd name="connsiteY2986" fmla="*/ 87779 h 1744789"/>
                  <a:gd name="connsiteX2987" fmla="*/ 1091921 w 2840893"/>
                  <a:gd name="connsiteY2987" fmla="*/ 88570 h 1744789"/>
                  <a:gd name="connsiteX2988" fmla="*/ 1092097 w 2840893"/>
                  <a:gd name="connsiteY2988" fmla="*/ 88482 h 1744789"/>
                  <a:gd name="connsiteX2989" fmla="*/ 1092097 w 2840893"/>
                  <a:gd name="connsiteY2989" fmla="*/ 87516 h 1744789"/>
                  <a:gd name="connsiteX2990" fmla="*/ 1091394 w 2840893"/>
                  <a:gd name="connsiteY2990" fmla="*/ 87779 h 1744789"/>
                  <a:gd name="connsiteX2991" fmla="*/ 1777444 w 2840893"/>
                  <a:gd name="connsiteY2991" fmla="*/ 63795 h 1744789"/>
                  <a:gd name="connsiteX2992" fmla="*/ 1775512 w 2840893"/>
                  <a:gd name="connsiteY2992" fmla="*/ 64059 h 1744789"/>
                  <a:gd name="connsiteX2993" fmla="*/ 1777444 w 2840893"/>
                  <a:gd name="connsiteY2993" fmla="*/ 63795 h 1744789"/>
                  <a:gd name="connsiteX2994" fmla="*/ 1777444 w 2840893"/>
                  <a:gd name="connsiteY2994" fmla="*/ 63795 h 1744789"/>
                  <a:gd name="connsiteX2995" fmla="*/ 1392118 w 2840893"/>
                  <a:gd name="connsiteY2995" fmla="*/ 59666 h 1744789"/>
                  <a:gd name="connsiteX2996" fmla="*/ 1392118 w 2840893"/>
                  <a:gd name="connsiteY2996" fmla="*/ 59666 h 1744789"/>
                  <a:gd name="connsiteX2997" fmla="*/ 1392118 w 2840893"/>
                  <a:gd name="connsiteY2997" fmla="*/ 59666 h 1744789"/>
                  <a:gd name="connsiteX2998" fmla="*/ 1516782 w 2840893"/>
                  <a:gd name="connsiteY2998" fmla="*/ 55361 h 1744789"/>
                  <a:gd name="connsiteX2999" fmla="*/ 1516782 w 2840893"/>
                  <a:gd name="connsiteY2999" fmla="*/ 55361 h 1744789"/>
                  <a:gd name="connsiteX3000" fmla="*/ 1516782 w 2840893"/>
                  <a:gd name="connsiteY3000" fmla="*/ 55361 h 1744789"/>
                  <a:gd name="connsiteX3001" fmla="*/ 1516782 w 2840893"/>
                  <a:gd name="connsiteY3001" fmla="*/ 55361 h 1744789"/>
                  <a:gd name="connsiteX3002" fmla="*/ 1504131 w 2840893"/>
                  <a:gd name="connsiteY3002" fmla="*/ 55098 h 1744789"/>
                  <a:gd name="connsiteX3003" fmla="*/ 1505888 w 2840893"/>
                  <a:gd name="connsiteY3003" fmla="*/ 55098 h 1744789"/>
                  <a:gd name="connsiteX3004" fmla="*/ 1505010 w 2840893"/>
                  <a:gd name="connsiteY3004" fmla="*/ 53604 h 1744789"/>
                  <a:gd name="connsiteX3005" fmla="*/ 1504131 w 2840893"/>
                  <a:gd name="connsiteY3005" fmla="*/ 55098 h 1744789"/>
                  <a:gd name="connsiteX3006" fmla="*/ 1404681 w 2840893"/>
                  <a:gd name="connsiteY3006" fmla="*/ 46049 h 1744789"/>
                  <a:gd name="connsiteX3007" fmla="*/ 1403099 w 2840893"/>
                  <a:gd name="connsiteY3007" fmla="*/ 46312 h 1744789"/>
                  <a:gd name="connsiteX3008" fmla="*/ 1404944 w 2840893"/>
                  <a:gd name="connsiteY3008" fmla="*/ 51320 h 1744789"/>
                  <a:gd name="connsiteX3009" fmla="*/ 1410303 w 2840893"/>
                  <a:gd name="connsiteY3009" fmla="*/ 50705 h 1744789"/>
                  <a:gd name="connsiteX3010" fmla="*/ 1407580 w 2840893"/>
                  <a:gd name="connsiteY3010" fmla="*/ 46927 h 1744789"/>
                  <a:gd name="connsiteX3011" fmla="*/ 1404681 w 2840893"/>
                  <a:gd name="connsiteY3011" fmla="*/ 46049 h 1744789"/>
                  <a:gd name="connsiteX3012" fmla="*/ 1333344 w 2840893"/>
                  <a:gd name="connsiteY3012" fmla="*/ 50002 h 1744789"/>
                  <a:gd name="connsiteX3013" fmla="*/ 1332992 w 2840893"/>
                  <a:gd name="connsiteY3013" fmla="*/ 50793 h 1744789"/>
                  <a:gd name="connsiteX3014" fmla="*/ 1333958 w 2840893"/>
                  <a:gd name="connsiteY3014" fmla="*/ 50441 h 1744789"/>
                  <a:gd name="connsiteX3015" fmla="*/ 1333344 w 2840893"/>
                  <a:gd name="connsiteY3015" fmla="*/ 50002 h 1744789"/>
                  <a:gd name="connsiteX3016" fmla="*/ 1328599 w 2840893"/>
                  <a:gd name="connsiteY3016" fmla="*/ 49211 h 1744789"/>
                  <a:gd name="connsiteX3017" fmla="*/ 1328599 w 2840893"/>
                  <a:gd name="connsiteY3017" fmla="*/ 49211 h 1744789"/>
                  <a:gd name="connsiteX3018" fmla="*/ 1328599 w 2840893"/>
                  <a:gd name="connsiteY3018" fmla="*/ 49211 h 1744789"/>
                  <a:gd name="connsiteX3019" fmla="*/ 310023 w 2840893"/>
                  <a:gd name="connsiteY3019" fmla="*/ 636075 h 1744789"/>
                  <a:gd name="connsiteX3020" fmla="*/ 305806 w 2840893"/>
                  <a:gd name="connsiteY3020" fmla="*/ 634493 h 1744789"/>
                  <a:gd name="connsiteX3021" fmla="*/ 305279 w 2840893"/>
                  <a:gd name="connsiteY3021" fmla="*/ 634054 h 1744789"/>
                  <a:gd name="connsiteX3022" fmla="*/ 300183 w 2840893"/>
                  <a:gd name="connsiteY3022" fmla="*/ 625796 h 1744789"/>
                  <a:gd name="connsiteX3023" fmla="*/ 303609 w 2840893"/>
                  <a:gd name="connsiteY3023" fmla="*/ 617977 h 1744789"/>
                  <a:gd name="connsiteX3024" fmla="*/ 306948 w 2840893"/>
                  <a:gd name="connsiteY3024" fmla="*/ 614726 h 1744789"/>
                  <a:gd name="connsiteX3025" fmla="*/ 311077 w 2840893"/>
                  <a:gd name="connsiteY3025" fmla="*/ 616835 h 1744789"/>
                  <a:gd name="connsiteX3026" fmla="*/ 319247 w 2840893"/>
                  <a:gd name="connsiteY3026" fmla="*/ 625093 h 1744789"/>
                  <a:gd name="connsiteX3027" fmla="*/ 322146 w 2840893"/>
                  <a:gd name="connsiteY3027" fmla="*/ 631067 h 1744789"/>
                  <a:gd name="connsiteX3028" fmla="*/ 316085 w 2840893"/>
                  <a:gd name="connsiteY3028" fmla="*/ 633878 h 1744789"/>
                  <a:gd name="connsiteX3029" fmla="*/ 315294 w 2840893"/>
                  <a:gd name="connsiteY3029" fmla="*/ 634318 h 1744789"/>
                  <a:gd name="connsiteX3030" fmla="*/ 310023 w 2840893"/>
                  <a:gd name="connsiteY3030" fmla="*/ 636075 h 1744789"/>
                  <a:gd name="connsiteX3031" fmla="*/ 311077 w 2840893"/>
                  <a:gd name="connsiteY3031" fmla="*/ 623072 h 1744789"/>
                  <a:gd name="connsiteX3032" fmla="*/ 312922 w 2840893"/>
                  <a:gd name="connsiteY3032" fmla="*/ 627026 h 1744789"/>
                  <a:gd name="connsiteX3033" fmla="*/ 312834 w 2840893"/>
                  <a:gd name="connsiteY3033" fmla="*/ 623599 h 1744789"/>
                  <a:gd name="connsiteX3034" fmla="*/ 311077 w 2840893"/>
                  <a:gd name="connsiteY3034" fmla="*/ 623072 h 1744789"/>
                  <a:gd name="connsiteX3035" fmla="*/ 2398834 w 2840893"/>
                  <a:gd name="connsiteY3035" fmla="*/ 480573 h 1744789"/>
                  <a:gd name="connsiteX3036" fmla="*/ 2384250 w 2840893"/>
                  <a:gd name="connsiteY3036" fmla="*/ 461509 h 1744789"/>
                  <a:gd name="connsiteX3037" fmla="*/ 2395671 w 2840893"/>
                  <a:gd name="connsiteY3037" fmla="*/ 460191 h 1744789"/>
                  <a:gd name="connsiteX3038" fmla="*/ 2405687 w 2840893"/>
                  <a:gd name="connsiteY3038" fmla="*/ 463178 h 1744789"/>
                  <a:gd name="connsiteX3039" fmla="*/ 2411661 w 2840893"/>
                  <a:gd name="connsiteY3039" fmla="*/ 467747 h 1744789"/>
                  <a:gd name="connsiteX3040" fmla="*/ 2398834 w 2840893"/>
                  <a:gd name="connsiteY3040" fmla="*/ 480573 h 1744789"/>
                  <a:gd name="connsiteX3041" fmla="*/ 445757 w 2840893"/>
                  <a:gd name="connsiteY3041" fmla="*/ 475917 h 1744789"/>
                  <a:gd name="connsiteX3042" fmla="*/ 441628 w 2840893"/>
                  <a:gd name="connsiteY3042" fmla="*/ 473809 h 1744789"/>
                  <a:gd name="connsiteX3043" fmla="*/ 433457 w 2840893"/>
                  <a:gd name="connsiteY3043" fmla="*/ 465551 h 1744789"/>
                  <a:gd name="connsiteX3044" fmla="*/ 430558 w 2840893"/>
                  <a:gd name="connsiteY3044" fmla="*/ 459576 h 1744789"/>
                  <a:gd name="connsiteX3045" fmla="*/ 436620 w 2840893"/>
                  <a:gd name="connsiteY3045" fmla="*/ 456765 h 1744789"/>
                  <a:gd name="connsiteX3046" fmla="*/ 437411 w 2840893"/>
                  <a:gd name="connsiteY3046" fmla="*/ 456326 h 1744789"/>
                  <a:gd name="connsiteX3047" fmla="*/ 447075 w 2840893"/>
                  <a:gd name="connsiteY3047" fmla="*/ 456150 h 1744789"/>
                  <a:gd name="connsiteX3048" fmla="*/ 447602 w 2840893"/>
                  <a:gd name="connsiteY3048" fmla="*/ 456589 h 1744789"/>
                  <a:gd name="connsiteX3049" fmla="*/ 452697 w 2840893"/>
                  <a:gd name="connsiteY3049" fmla="*/ 464848 h 1744789"/>
                  <a:gd name="connsiteX3050" fmla="*/ 449271 w 2840893"/>
                  <a:gd name="connsiteY3050" fmla="*/ 472667 h 1744789"/>
                  <a:gd name="connsiteX3051" fmla="*/ 445757 w 2840893"/>
                  <a:gd name="connsiteY3051" fmla="*/ 475917 h 1744789"/>
                  <a:gd name="connsiteX3052" fmla="*/ 439871 w 2840893"/>
                  <a:gd name="connsiteY3052" fmla="*/ 467044 h 1744789"/>
                  <a:gd name="connsiteX3053" fmla="*/ 441628 w 2840893"/>
                  <a:gd name="connsiteY3053" fmla="*/ 467571 h 1744789"/>
                  <a:gd name="connsiteX3054" fmla="*/ 439783 w 2840893"/>
                  <a:gd name="connsiteY3054" fmla="*/ 463618 h 1744789"/>
                  <a:gd name="connsiteX3055" fmla="*/ 439871 w 2840893"/>
                  <a:gd name="connsiteY3055" fmla="*/ 467044 h 1744789"/>
                  <a:gd name="connsiteX3056" fmla="*/ 2201251 w 2840893"/>
                  <a:gd name="connsiteY3056" fmla="*/ 309786 h 1744789"/>
                  <a:gd name="connsiteX3057" fmla="*/ 2199933 w 2840893"/>
                  <a:gd name="connsiteY3057" fmla="*/ 298365 h 1744789"/>
                  <a:gd name="connsiteX3058" fmla="*/ 2202920 w 2840893"/>
                  <a:gd name="connsiteY3058" fmla="*/ 288349 h 1744789"/>
                  <a:gd name="connsiteX3059" fmla="*/ 2207489 w 2840893"/>
                  <a:gd name="connsiteY3059" fmla="*/ 282375 h 1744789"/>
                  <a:gd name="connsiteX3060" fmla="*/ 2220315 w 2840893"/>
                  <a:gd name="connsiteY3060" fmla="*/ 295202 h 1744789"/>
                  <a:gd name="connsiteX3061" fmla="*/ 2201251 w 2840893"/>
                  <a:gd name="connsiteY3061" fmla="*/ 309786 h 1744789"/>
                  <a:gd name="connsiteX3062" fmla="*/ 633237 w 2840893"/>
                  <a:gd name="connsiteY3062" fmla="*/ 303197 h 1744789"/>
                  <a:gd name="connsiteX3063" fmla="*/ 625154 w 2840893"/>
                  <a:gd name="connsiteY3063" fmla="*/ 298540 h 1744789"/>
                  <a:gd name="connsiteX3064" fmla="*/ 624803 w 2840893"/>
                  <a:gd name="connsiteY3064" fmla="*/ 298101 h 1744789"/>
                  <a:gd name="connsiteX3065" fmla="*/ 623309 w 2840893"/>
                  <a:gd name="connsiteY3065" fmla="*/ 291776 h 1744789"/>
                  <a:gd name="connsiteX3066" fmla="*/ 630777 w 2840893"/>
                  <a:gd name="connsiteY3066" fmla="*/ 283693 h 1744789"/>
                  <a:gd name="connsiteX3067" fmla="*/ 640880 w 2840893"/>
                  <a:gd name="connsiteY3067" fmla="*/ 285450 h 1744789"/>
                  <a:gd name="connsiteX3068" fmla="*/ 643603 w 2840893"/>
                  <a:gd name="connsiteY3068" fmla="*/ 294851 h 1744789"/>
                  <a:gd name="connsiteX3069" fmla="*/ 643340 w 2840893"/>
                  <a:gd name="connsiteY3069" fmla="*/ 296432 h 1744789"/>
                  <a:gd name="connsiteX3070" fmla="*/ 642374 w 2840893"/>
                  <a:gd name="connsiteY3070" fmla="*/ 297662 h 1744789"/>
                  <a:gd name="connsiteX3071" fmla="*/ 633237 w 2840893"/>
                  <a:gd name="connsiteY3071" fmla="*/ 303197 h 1744789"/>
                  <a:gd name="connsiteX3072" fmla="*/ 633237 w 2840893"/>
                  <a:gd name="connsiteY3072" fmla="*/ 303197 h 1744789"/>
                  <a:gd name="connsiteX3073" fmla="*/ 630777 w 2840893"/>
                  <a:gd name="connsiteY3073" fmla="*/ 292479 h 1744789"/>
                  <a:gd name="connsiteX3074" fmla="*/ 632007 w 2840893"/>
                  <a:gd name="connsiteY3074" fmla="*/ 295026 h 1744789"/>
                  <a:gd name="connsiteX3075" fmla="*/ 634555 w 2840893"/>
                  <a:gd name="connsiteY3075" fmla="*/ 296168 h 1744789"/>
                  <a:gd name="connsiteX3076" fmla="*/ 635872 w 2840893"/>
                  <a:gd name="connsiteY3076" fmla="*/ 295553 h 1744789"/>
                  <a:gd name="connsiteX3077" fmla="*/ 636224 w 2840893"/>
                  <a:gd name="connsiteY3077" fmla="*/ 293533 h 1744789"/>
                  <a:gd name="connsiteX3078" fmla="*/ 630777 w 2840893"/>
                  <a:gd name="connsiteY3078" fmla="*/ 292479 h 1744789"/>
                  <a:gd name="connsiteX3079" fmla="*/ 634642 w 2840893"/>
                  <a:gd name="connsiteY3079" fmla="*/ 296168 h 1744789"/>
                  <a:gd name="connsiteX3080" fmla="*/ 634642 w 2840893"/>
                  <a:gd name="connsiteY3080" fmla="*/ 296168 h 1744789"/>
                  <a:gd name="connsiteX3081" fmla="*/ 634642 w 2840893"/>
                  <a:gd name="connsiteY3081" fmla="*/ 296168 h 1744789"/>
                  <a:gd name="connsiteX3082" fmla="*/ 636224 w 2840893"/>
                  <a:gd name="connsiteY3082" fmla="*/ 295290 h 1744789"/>
                  <a:gd name="connsiteX3083" fmla="*/ 636224 w 2840893"/>
                  <a:gd name="connsiteY3083" fmla="*/ 295290 h 1744789"/>
                  <a:gd name="connsiteX3084" fmla="*/ 636224 w 2840893"/>
                  <a:gd name="connsiteY3084" fmla="*/ 295290 h 1744789"/>
                  <a:gd name="connsiteX3085" fmla="*/ 632622 w 2840893"/>
                  <a:gd name="connsiteY3085" fmla="*/ 290107 h 1744789"/>
                  <a:gd name="connsiteX3086" fmla="*/ 636136 w 2840893"/>
                  <a:gd name="connsiteY3086" fmla="*/ 292830 h 1744789"/>
                  <a:gd name="connsiteX3087" fmla="*/ 635521 w 2840893"/>
                  <a:gd name="connsiteY3087" fmla="*/ 290634 h 1744789"/>
                  <a:gd name="connsiteX3088" fmla="*/ 632622 w 2840893"/>
                  <a:gd name="connsiteY3088" fmla="*/ 290107 h 1744789"/>
                  <a:gd name="connsiteX3089" fmla="*/ 631216 w 2840893"/>
                  <a:gd name="connsiteY3089" fmla="*/ 290634 h 1744789"/>
                  <a:gd name="connsiteX3090" fmla="*/ 631216 w 2840893"/>
                  <a:gd name="connsiteY3090" fmla="*/ 290634 h 1744789"/>
                  <a:gd name="connsiteX3091" fmla="*/ 631216 w 2840893"/>
                  <a:gd name="connsiteY3091" fmla="*/ 290634 h 1744789"/>
                  <a:gd name="connsiteX3092" fmla="*/ 1864683 w 2840893"/>
                  <a:gd name="connsiteY3092" fmla="*/ 121779 h 1744789"/>
                  <a:gd name="connsiteX3093" fmla="*/ 1861960 w 2840893"/>
                  <a:gd name="connsiteY3093" fmla="*/ 113520 h 1744789"/>
                  <a:gd name="connsiteX3094" fmla="*/ 1862750 w 2840893"/>
                  <a:gd name="connsiteY3094" fmla="*/ 102978 h 1744789"/>
                  <a:gd name="connsiteX3095" fmla="*/ 1871711 w 2840893"/>
                  <a:gd name="connsiteY3095" fmla="*/ 99640 h 1744789"/>
                  <a:gd name="connsiteX3096" fmla="*/ 1872414 w 2840893"/>
                  <a:gd name="connsiteY3096" fmla="*/ 99640 h 1744789"/>
                  <a:gd name="connsiteX3097" fmla="*/ 1877070 w 2840893"/>
                  <a:gd name="connsiteY3097" fmla="*/ 101133 h 1744789"/>
                  <a:gd name="connsiteX3098" fmla="*/ 1877246 w 2840893"/>
                  <a:gd name="connsiteY3098" fmla="*/ 101221 h 1744789"/>
                  <a:gd name="connsiteX3099" fmla="*/ 1887525 w 2840893"/>
                  <a:gd name="connsiteY3099" fmla="*/ 106141 h 1744789"/>
                  <a:gd name="connsiteX3100" fmla="*/ 1871799 w 2840893"/>
                  <a:gd name="connsiteY3100" fmla="*/ 116771 h 1744789"/>
                  <a:gd name="connsiteX3101" fmla="*/ 1864683 w 2840893"/>
                  <a:gd name="connsiteY3101" fmla="*/ 121779 h 1744789"/>
                  <a:gd name="connsiteX3102" fmla="*/ 1873205 w 2840893"/>
                  <a:gd name="connsiteY3102" fmla="*/ 109831 h 1744789"/>
                  <a:gd name="connsiteX3103" fmla="*/ 1872151 w 2840893"/>
                  <a:gd name="connsiteY3103" fmla="*/ 111939 h 1744789"/>
                  <a:gd name="connsiteX3104" fmla="*/ 1873029 w 2840893"/>
                  <a:gd name="connsiteY3104" fmla="*/ 111148 h 1744789"/>
                  <a:gd name="connsiteX3105" fmla="*/ 1873908 w 2840893"/>
                  <a:gd name="connsiteY3105" fmla="*/ 109567 h 1744789"/>
                  <a:gd name="connsiteX3106" fmla="*/ 1873205 w 2840893"/>
                  <a:gd name="connsiteY3106" fmla="*/ 109831 h 1744789"/>
                  <a:gd name="connsiteX3107" fmla="*/ 971913 w 2840893"/>
                  <a:gd name="connsiteY3107" fmla="*/ 114135 h 1744789"/>
                  <a:gd name="connsiteX3108" fmla="*/ 963655 w 2840893"/>
                  <a:gd name="connsiteY3108" fmla="*/ 111061 h 1744789"/>
                  <a:gd name="connsiteX3109" fmla="*/ 957681 w 2840893"/>
                  <a:gd name="connsiteY3109" fmla="*/ 106492 h 1744789"/>
                  <a:gd name="connsiteX3110" fmla="*/ 970507 w 2840893"/>
                  <a:gd name="connsiteY3110" fmla="*/ 93665 h 1744789"/>
                  <a:gd name="connsiteX3111" fmla="*/ 985091 w 2840893"/>
                  <a:gd name="connsiteY3111" fmla="*/ 112730 h 1744789"/>
                  <a:gd name="connsiteX3112" fmla="*/ 973670 w 2840893"/>
                  <a:gd name="connsiteY3112" fmla="*/ 114048 h 1744789"/>
                  <a:gd name="connsiteX3113" fmla="*/ 971913 w 2840893"/>
                  <a:gd name="connsiteY3113" fmla="*/ 114135 h 1744789"/>
                  <a:gd name="connsiteX3114" fmla="*/ 1195677 w 2840893"/>
                  <a:gd name="connsiteY3114" fmla="*/ 64322 h 1744789"/>
                  <a:gd name="connsiteX3115" fmla="*/ 1187067 w 2840893"/>
                  <a:gd name="connsiteY3115" fmla="*/ 55713 h 1744789"/>
                  <a:gd name="connsiteX3116" fmla="*/ 1186364 w 2840893"/>
                  <a:gd name="connsiteY3116" fmla="*/ 54922 h 1744789"/>
                  <a:gd name="connsiteX3117" fmla="*/ 1185837 w 2840893"/>
                  <a:gd name="connsiteY3117" fmla="*/ 54395 h 1744789"/>
                  <a:gd name="connsiteX3118" fmla="*/ 1181181 w 2840893"/>
                  <a:gd name="connsiteY3118" fmla="*/ 46224 h 1744789"/>
                  <a:gd name="connsiteX3119" fmla="*/ 1186276 w 2840893"/>
                  <a:gd name="connsiteY3119" fmla="*/ 37000 h 1744789"/>
                  <a:gd name="connsiteX3120" fmla="*/ 1187770 w 2840893"/>
                  <a:gd name="connsiteY3120" fmla="*/ 35770 h 1744789"/>
                  <a:gd name="connsiteX3121" fmla="*/ 1189703 w 2840893"/>
                  <a:gd name="connsiteY3121" fmla="*/ 35594 h 1744789"/>
                  <a:gd name="connsiteX3122" fmla="*/ 1196907 w 2840893"/>
                  <a:gd name="connsiteY3122" fmla="*/ 37966 h 1744789"/>
                  <a:gd name="connsiteX3123" fmla="*/ 1199454 w 2840893"/>
                  <a:gd name="connsiteY3123" fmla="*/ 44643 h 1744789"/>
                  <a:gd name="connsiteX3124" fmla="*/ 1198400 w 2840893"/>
                  <a:gd name="connsiteY3124" fmla="*/ 50529 h 1744789"/>
                  <a:gd name="connsiteX3125" fmla="*/ 1197961 w 2840893"/>
                  <a:gd name="connsiteY3125" fmla="*/ 52374 h 1744789"/>
                  <a:gd name="connsiteX3126" fmla="*/ 1195677 w 2840893"/>
                  <a:gd name="connsiteY3126" fmla="*/ 64322 h 1744789"/>
                  <a:gd name="connsiteX3127" fmla="*/ 1649002 w 2840893"/>
                  <a:gd name="connsiteY3127" fmla="*/ 61072 h 1744789"/>
                  <a:gd name="connsiteX3128" fmla="*/ 1634418 w 2840893"/>
                  <a:gd name="connsiteY3128" fmla="*/ 42007 h 1744789"/>
                  <a:gd name="connsiteX3129" fmla="*/ 1645839 w 2840893"/>
                  <a:gd name="connsiteY3129" fmla="*/ 40690 h 1744789"/>
                  <a:gd name="connsiteX3130" fmla="*/ 1655855 w 2840893"/>
                  <a:gd name="connsiteY3130" fmla="*/ 43677 h 1744789"/>
                  <a:gd name="connsiteX3131" fmla="*/ 1661829 w 2840893"/>
                  <a:gd name="connsiteY3131" fmla="*/ 48245 h 1744789"/>
                  <a:gd name="connsiteX3132" fmla="*/ 1649002 w 2840893"/>
                  <a:gd name="connsiteY3132" fmla="*/ 61072 h 17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</a:cxnLst>
                <a:rect l="l" t="t" r="r" b="b"/>
                <a:pathLst>
                  <a:path w="2840893" h="1744789">
                    <a:moveTo>
                      <a:pt x="51908" y="1477362"/>
                    </a:moveTo>
                    <a:cubicBezTo>
                      <a:pt x="51908" y="1481052"/>
                      <a:pt x="51118" y="1484654"/>
                      <a:pt x="50766" y="1488432"/>
                    </a:cubicBezTo>
                    <a:cubicBezTo>
                      <a:pt x="50503" y="1490804"/>
                      <a:pt x="49976" y="1494318"/>
                      <a:pt x="51205" y="1495372"/>
                    </a:cubicBezTo>
                    <a:cubicBezTo>
                      <a:pt x="58497" y="1501346"/>
                      <a:pt x="54720" y="1509253"/>
                      <a:pt x="54983" y="1516106"/>
                    </a:cubicBezTo>
                    <a:cubicBezTo>
                      <a:pt x="55247" y="1523046"/>
                      <a:pt x="57707" y="1530690"/>
                      <a:pt x="50327" y="1536576"/>
                    </a:cubicBezTo>
                    <a:cubicBezTo>
                      <a:pt x="48570" y="1537982"/>
                      <a:pt x="50151" y="1541759"/>
                      <a:pt x="53577" y="1538069"/>
                    </a:cubicBezTo>
                    <a:cubicBezTo>
                      <a:pt x="54720" y="1541671"/>
                      <a:pt x="56565" y="1544658"/>
                      <a:pt x="55950" y="1549139"/>
                    </a:cubicBezTo>
                    <a:cubicBezTo>
                      <a:pt x="54192" y="1560384"/>
                      <a:pt x="53665" y="1571893"/>
                      <a:pt x="52699" y="1583226"/>
                    </a:cubicBezTo>
                    <a:cubicBezTo>
                      <a:pt x="52523" y="1585071"/>
                      <a:pt x="52699" y="1584895"/>
                      <a:pt x="56037" y="1585598"/>
                    </a:cubicBezTo>
                    <a:cubicBezTo>
                      <a:pt x="56828" y="1585774"/>
                      <a:pt x="58058" y="1588146"/>
                      <a:pt x="57795" y="1588937"/>
                    </a:cubicBezTo>
                    <a:cubicBezTo>
                      <a:pt x="53402" y="1599216"/>
                      <a:pt x="59552" y="1609407"/>
                      <a:pt x="57882" y="1619598"/>
                    </a:cubicBezTo>
                    <a:cubicBezTo>
                      <a:pt x="57267" y="1623288"/>
                      <a:pt x="55862" y="1626890"/>
                      <a:pt x="55862" y="1630491"/>
                    </a:cubicBezTo>
                    <a:cubicBezTo>
                      <a:pt x="55774" y="1634006"/>
                      <a:pt x="56828" y="1637608"/>
                      <a:pt x="57707" y="1641122"/>
                    </a:cubicBezTo>
                    <a:cubicBezTo>
                      <a:pt x="61572" y="1656145"/>
                      <a:pt x="65613" y="1671168"/>
                      <a:pt x="62187" y="1686982"/>
                    </a:cubicBezTo>
                    <a:cubicBezTo>
                      <a:pt x="62011" y="1687860"/>
                      <a:pt x="61396" y="1689178"/>
                      <a:pt x="61748" y="1689705"/>
                    </a:cubicBezTo>
                    <a:cubicBezTo>
                      <a:pt x="68776" y="1699193"/>
                      <a:pt x="68601" y="1710175"/>
                      <a:pt x="68337" y="1721069"/>
                    </a:cubicBezTo>
                    <a:cubicBezTo>
                      <a:pt x="68073" y="1729854"/>
                      <a:pt x="65789" y="1731787"/>
                      <a:pt x="57267" y="1731875"/>
                    </a:cubicBezTo>
                    <a:cubicBezTo>
                      <a:pt x="49976" y="1731963"/>
                      <a:pt x="42859" y="1732226"/>
                      <a:pt x="35567" y="1734247"/>
                    </a:cubicBezTo>
                    <a:cubicBezTo>
                      <a:pt x="26255" y="1736882"/>
                      <a:pt x="23092" y="1734423"/>
                      <a:pt x="21335" y="1724231"/>
                    </a:cubicBezTo>
                    <a:cubicBezTo>
                      <a:pt x="19227" y="1711932"/>
                      <a:pt x="17821" y="1699457"/>
                      <a:pt x="15976" y="1687069"/>
                    </a:cubicBezTo>
                    <a:cubicBezTo>
                      <a:pt x="15273" y="1682150"/>
                      <a:pt x="14043" y="1677318"/>
                      <a:pt x="13428" y="1672398"/>
                    </a:cubicBezTo>
                    <a:cubicBezTo>
                      <a:pt x="13077" y="1669850"/>
                      <a:pt x="12550" y="1666424"/>
                      <a:pt x="13868" y="1664842"/>
                    </a:cubicBezTo>
                    <a:cubicBezTo>
                      <a:pt x="16855" y="1661065"/>
                      <a:pt x="16240" y="1658693"/>
                      <a:pt x="14043" y="1654651"/>
                    </a:cubicBezTo>
                    <a:cubicBezTo>
                      <a:pt x="12111" y="1651049"/>
                      <a:pt x="12023" y="1646130"/>
                      <a:pt x="13077" y="1641385"/>
                    </a:cubicBezTo>
                    <a:cubicBezTo>
                      <a:pt x="13868" y="1637608"/>
                      <a:pt x="12198" y="1633215"/>
                      <a:pt x="11496" y="1629086"/>
                    </a:cubicBezTo>
                    <a:cubicBezTo>
                      <a:pt x="11408" y="1628295"/>
                      <a:pt x="10617" y="1627505"/>
                      <a:pt x="10793" y="1626802"/>
                    </a:cubicBezTo>
                    <a:cubicBezTo>
                      <a:pt x="15537" y="1604487"/>
                      <a:pt x="4467" y="1582963"/>
                      <a:pt x="7806" y="1560560"/>
                    </a:cubicBezTo>
                    <a:cubicBezTo>
                      <a:pt x="9475" y="1549051"/>
                      <a:pt x="9563" y="1536752"/>
                      <a:pt x="7718" y="1525243"/>
                    </a:cubicBezTo>
                    <a:cubicBezTo>
                      <a:pt x="5873" y="1514261"/>
                      <a:pt x="6927" y="1503543"/>
                      <a:pt x="8684" y="1493352"/>
                    </a:cubicBezTo>
                    <a:cubicBezTo>
                      <a:pt x="10529" y="1482282"/>
                      <a:pt x="8157" y="1470598"/>
                      <a:pt x="13340" y="1460055"/>
                    </a:cubicBezTo>
                    <a:cubicBezTo>
                      <a:pt x="13692" y="1459352"/>
                      <a:pt x="13692" y="1458210"/>
                      <a:pt x="13340" y="1457508"/>
                    </a:cubicBezTo>
                    <a:cubicBezTo>
                      <a:pt x="6049" y="1441167"/>
                      <a:pt x="15625" y="1425002"/>
                      <a:pt x="13692" y="1408485"/>
                    </a:cubicBezTo>
                    <a:cubicBezTo>
                      <a:pt x="11759" y="1392144"/>
                      <a:pt x="14834" y="1375804"/>
                      <a:pt x="18172" y="1359463"/>
                    </a:cubicBezTo>
                    <a:cubicBezTo>
                      <a:pt x="19930" y="1351029"/>
                      <a:pt x="18787" y="1342068"/>
                      <a:pt x="23619" y="1334073"/>
                    </a:cubicBezTo>
                    <a:cubicBezTo>
                      <a:pt x="24410" y="1332755"/>
                      <a:pt x="22741" y="1330207"/>
                      <a:pt x="22565" y="1328099"/>
                    </a:cubicBezTo>
                    <a:cubicBezTo>
                      <a:pt x="22126" y="1323970"/>
                      <a:pt x="20281" y="1318962"/>
                      <a:pt x="21950" y="1315975"/>
                    </a:cubicBezTo>
                    <a:cubicBezTo>
                      <a:pt x="25289" y="1310177"/>
                      <a:pt x="27836" y="1304291"/>
                      <a:pt x="26079" y="1298141"/>
                    </a:cubicBezTo>
                    <a:cubicBezTo>
                      <a:pt x="24410" y="1292430"/>
                      <a:pt x="30823" y="1288125"/>
                      <a:pt x="26958" y="1281536"/>
                    </a:cubicBezTo>
                    <a:cubicBezTo>
                      <a:pt x="24674" y="1277583"/>
                      <a:pt x="27573" y="1270203"/>
                      <a:pt x="29154" y="1264668"/>
                    </a:cubicBezTo>
                    <a:cubicBezTo>
                      <a:pt x="32229" y="1253775"/>
                      <a:pt x="33108" y="1242617"/>
                      <a:pt x="34689" y="1231460"/>
                    </a:cubicBezTo>
                    <a:cubicBezTo>
                      <a:pt x="36007" y="1222499"/>
                      <a:pt x="35128" y="1212044"/>
                      <a:pt x="43211" y="1204928"/>
                    </a:cubicBezTo>
                    <a:cubicBezTo>
                      <a:pt x="44265" y="1203961"/>
                      <a:pt x="45056" y="1201589"/>
                      <a:pt x="44616" y="1200447"/>
                    </a:cubicBezTo>
                    <a:cubicBezTo>
                      <a:pt x="39697" y="1187006"/>
                      <a:pt x="49097" y="1176639"/>
                      <a:pt x="51908" y="1164867"/>
                    </a:cubicBezTo>
                    <a:cubicBezTo>
                      <a:pt x="53050" y="1160122"/>
                      <a:pt x="54983" y="1155291"/>
                      <a:pt x="55071" y="1150546"/>
                    </a:cubicBezTo>
                    <a:cubicBezTo>
                      <a:pt x="55247" y="1132009"/>
                      <a:pt x="61133" y="1114702"/>
                      <a:pt x="67195" y="1097834"/>
                    </a:cubicBezTo>
                    <a:cubicBezTo>
                      <a:pt x="71148" y="1086940"/>
                      <a:pt x="71763" y="1075519"/>
                      <a:pt x="76068" y="1064801"/>
                    </a:cubicBezTo>
                    <a:cubicBezTo>
                      <a:pt x="83272" y="1047230"/>
                      <a:pt x="86786" y="1028254"/>
                      <a:pt x="97065" y="1011825"/>
                    </a:cubicBezTo>
                    <a:cubicBezTo>
                      <a:pt x="98910" y="1008838"/>
                      <a:pt x="98998" y="1004797"/>
                      <a:pt x="99789" y="1001195"/>
                    </a:cubicBezTo>
                    <a:cubicBezTo>
                      <a:pt x="100755" y="996802"/>
                      <a:pt x="100228" y="991355"/>
                      <a:pt x="102688" y="988017"/>
                    </a:cubicBezTo>
                    <a:cubicBezTo>
                      <a:pt x="110770" y="976947"/>
                      <a:pt x="111561" y="963594"/>
                      <a:pt x="115427" y="951294"/>
                    </a:cubicBezTo>
                    <a:cubicBezTo>
                      <a:pt x="117886" y="943563"/>
                      <a:pt x="123333" y="937413"/>
                      <a:pt x="123948" y="928452"/>
                    </a:cubicBezTo>
                    <a:cubicBezTo>
                      <a:pt x="124475" y="921336"/>
                      <a:pt x="130010" y="914571"/>
                      <a:pt x="133524" y="907719"/>
                    </a:cubicBezTo>
                    <a:cubicBezTo>
                      <a:pt x="134754" y="905259"/>
                      <a:pt x="136599" y="902974"/>
                      <a:pt x="138269" y="900778"/>
                    </a:cubicBezTo>
                    <a:cubicBezTo>
                      <a:pt x="139323" y="899372"/>
                      <a:pt x="141607" y="898230"/>
                      <a:pt x="141607" y="897000"/>
                    </a:cubicBezTo>
                    <a:cubicBezTo>
                      <a:pt x="141695" y="882417"/>
                      <a:pt x="151534" y="872226"/>
                      <a:pt x="157421" y="860190"/>
                    </a:cubicBezTo>
                    <a:cubicBezTo>
                      <a:pt x="159178" y="856588"/>
                      <a:pt x="161813" y="853074"/>
                      <a:pt x="162604" y="849296"/>
                    </a:cubicBezTo>
                    <a:cubicBezTo>
                      <a:pt x="164976" y="836908"/>
                      <a:pt x="169632" y="826190"/>
                      <a:pt x="177363" y="815911"/>
                    </a:cubicBezTo>
                    <a:cubicBezTo>
                      <a:pt x="182810" y="808707"/>
                      <a:pt x="186061" y="799483"/>
                      <a:pt x="190981" y="791400"/>
                    </a:cubicBezTo>
                    <a:cubicBezTo>
                      <a:pt x="193265" y="787710"/>
                      <a:pt x="195286" y="783581"/>
                      <a:pt x="198185" y="780067"/>
                    </a:cubicBezTo>
                    <a:cubicBezTo>
                      <a:pt x="199503" y="778486"/>
                      <a:pt x="201523" y="776904"/>
                      <a:pt x="201963" y="775059"/>
                    </a:cubicBezTo>
                    <a:cubicBezTo>
                      <a:pt x="205565" y="757752"/>
                      <a:pt x="216634" y="744398"/>
                      <a:pt x="224453" y="729288"/>
                    </a:cubicBezTo>
                    <a:cubicBezTo>
                      <a:pt x="231218" y="716197"/>
                      <a:pt x="239037" y="703898"/>
                      <a:pt x="246680" y="691423"/>
                    </a:cubicBezTo>
                    <a:cubicBezTo>
                      <a:pt x="248876" y="687821"/>
                      <a:pt x="251951" y="684834"/>
                      <a:pt x="254675" y="681671"/>
                    </a:cubicBezTo>
                    <a:cubicBezTo>
                      <a:pt x="257135" y="678859"/>
                      <a:pt x="261000" y="676751"/>
                      <a:pt x="259682" y="671919"/>
                    </a:cubicBezTo>
                    <a:cubicBezTo>
                      <a:pt x="259419" y="671128"/>
                      <a:pt x="259243" y="669898"/>
                      <a:pt x="259682" y="669371"/>
                    </a:cubicBezTo>
                    <a:cubicBezTo>
                      <a:pt x="266008" y="661025"/>
                      <a:pt x="271543" y="651801"/>
                      <a:pt x="279098" y="644948"/>
                    </a:cubicBezTo>
                    <a:cubicBezTo>
                      <a:pt x="282261" y="642049"/>
                      <a:pt x="284457" y="638974"/>
                      <a:pt x="285599" y="635811"/>
                    </a:cubicBezTo>
                    <a:cubicBezTo>
                      <a:pt x="289289" y="625093"/>
                      <a:pt x="294736" y="615868"/>
                      <a:pt x="302379" y="607259"/>
                    </a:cubicBezTo>
                    <a:cubicBezTo>
                      <a:pt x="310901" y="597683"/>
                      <a:pt x="317578" y="586613"/>
                      <a:pt x="325134" y="576158"/>
                    </a:cubicBezTo>
                    <a:cubicBezTo>
                      <a:pt x="331195" y="567724"/>
                      <a:pt x="337082" y="559115"/>
                      <a:pt x="343583" y="551032"/>
                    </a:cubicBezTo>
                    <a:cubicBezTo>
                      <a:pt x="352807" y="539436"/>
                      <a:pt x="361505" y="527048"/>
                      <a:pt x="372487" y="517296"/>
                    </a:cubicBezTo>
                    <a:cubicBezTo>
                      <a:pt x="384523" y="506578"/>
                      <a:pt x="391551" y="491731"/>
                      <a:pt x="404378" y="481979"/>
                    </a:cubicBezTo>
                    <a:cubicBezTo>
                      <a:pt x="410440" y="477323"/>
                      <a:pt x="415623" y="471964"/>
                      <a:pt x="419313" y="464848"/>
                    </a:cubicBezTo>
                    <a:cubicBezTo>
                      <a:pt x="424672" y="454481"/>
                      <a:pt x="433018" y="446662"/>
                      <a:pt x="441891" y="438843"/>
                    </a:cubicBezTo>
                    <a:cubicBezTo>
                      <a:pt x="458232" y="424435"/>
                      <a:pt x="472904" y="408358"/>
                      <a:pt x="488366" y="392983"/>
                    </a:cubicBezTo>
                    <a:cubicBezTo>
                      <a:pt x="496624" y="384725"/>
                      <a:pt x="504707" y="376379"/>
                      <a:pt x="513141" y="368296"/>
                    </a:cubicBezTo>
                    <a:cubicBezTo>
                      <a:pt x="516655" y="364870"/>
                      <a:pt x="519115" y="359511"/>
                      <a:pt x="525792" y="360477"/>
                    </a:cubicBezTo>
                    <a:cubicBezTo>
                      <a:pt x="527109" y="360653"/>
                      <a:pt x="529218" y="357930"/>
                      <a:pt x="530360" y="356085"/>
                    </a:cubicBezTo>
                    <a:cubicBezTo>
                      <a:pt x="537564" y="344927"/>
                      <a:pt x="547931" y="337811"/>
                      <a:pt x="559352" y="331661"/>
                    </a:cubicBezTo>
                    <a:cubicBezTo>
                      <a:pt x="563744" y="329289"/>
                      <a:pt x="567259" y="324984"/>
                      <a:pt x="570685" y="321031"/>
                    </a:cubicBezTo>
                    <a:cubicBezTo>
                      <a:pt x="579031" y="311279"/>
                      <a:pt x="588431" y="303197"/>
                      <a:pt x="600204" y="297750"/>
                    </a:cubicBezTo>
                    <a:cubicBezTo>
                      <a:pt x="602751" y="296520"/>
                      <a:pt x="605387" y="294675"/>
                      <a:pt x="607144" y="292479"/>
                    </a:cubicBezTo>
                    <a:cubicBezTo>
                      <a:pt x="619356" y="276753"/>
                      <a:pt x="637190" y="267880"/>
                      <a:pt x="652565" y="256107"/>
                    </a:cubicBezTo>
                    <a:cubicBezTo>
                      <a:pt x="668202" y="244247"/>
                      <a:pt x="685598" y="234671"/>
                      <a:pt x="702026" y="223865"/>
                    </a:cubicBezTo>
                    <a:cubicBezTo>
                      <a:pt x="709318" y="219033"/>
                      <a:pt x="716083" y="213410"/>
                      <a:pt x="723111" y="208227"/>
                    </a:cubicBezTo>
                    <a:cubicBezTo>
                      <a:pt x="724078" y="207524"/>
                      <a:pt x="725044" y="206382"/>
                      <a:pt x="726186" y="206118"/>
                    </a:cubicBezTo>
                    <a:cubicBezTo>
                      <a:pt x="734620" y="204625"/>
                      <a:pt x="740506" y="198739"/>
                      <a:pt x="747447" y="194609"/>
                    </a:cubicBezTo>
                    <a:cubicBezTo>
                      <a:pt x="754651" y="190305"/>
                      <a:pt x="762909" y="187757"/>
                      <a:pt x="770640" y="184155"/>
                    </a:cubicBezTo>
                    <a:cubicBezTo>
                      <a:pt x="773627" y="182749"/>
                      <a:pt x="776614" y="180992"/>
                      <a:pt x="778723" y="178620"/>
                    </a:cubicBezTo>
                    <a:cubicBezTo>
                      <a:pt x="784697" y="171855"/>
                      <a:pt x="792164" y="167726"/>
                      <a:pt x="800247" y="163949"/>
                    </a:cubicBezTo>
                    <a:cubicBezTo>
                      <a:pt x="808329" y="160171"/>
                      <a:pt x="815709" y="154987"/>
                      <a:pt x="823792" y="151034"/>
                    </a:cubicBezTo>
                    <a:cubicBezTo>
                      <a:pt x="835037" y="145499"/>
                      <a:pt x="846458" y="140404"/>
                      <a:pt x="857879" y="135220"/>
                    </a:cubicBezTo>
                    <a:cubicBezTo>
                      <a:pt x="868948" y="130213"/>
                      <a:pt x="882390" y="130301"/>
                      <a:pt x="890648" y="119494"/>
                    </a:cubicBezTo>
                    <a:cubicBezTo>
                      <a:pt x="907604" y="119934"/>
                      <a:pt x="918322" y="102890"/>
                      <a:pt x="935717" y="103417"/>
                    </a:cubicBezTo>
                    <a:cubicBezTo>
                      <a:pt x="940374" y="103505"/>
                      <a:pt x="945733" y="99903"/>
                      <a:pt x="949774" y="96653"/>
                    </a:cubicBezTo>
                    <a:cubicBezTo>
                      <a:pt x="960931" y="87604"/>
                      <a:pt x="974900" y="85495"/>
                      <a:pt x="987639" y="80312"/>
                    </a:cubicBezTo>
                    <a:cubicBezTo>
                      <a:pt x="993261" y="78028"/>
                      <a:pt x="999499" y="77325"/>
                      <a:pt x="1005034" y="74865"/>
                    </a:cubicBezTo>
                    <a:cubicBezTo>
                      <a:pt x="1015488" y="70121"/>
                      <a:pt x="1026470" y="67485"/>
                      <a:pt x="1037276" y="63883"/>
                    </a:cubicBezTo>
                    <a:cubicBezTo>
                      <a:pt x="1044041" y="61599"/>
                      <a:pt x="1051157" y="59139"/>
                      <a:pt x="1058098" y="57470"/>
                    </a:cubicBezTo>
                    <a:cubicBezTo>
                      <a:pt x="1061963" y="56591"/>
                      <a:pt x="1066707" y="50090"/>
                      <a:pt x="1071539" y="56503"/>
                    </a:cubicBezTo>
                    <a:cubicBezTo>
                      <a:pt x="1071803" y="56855"/>
                      <a:pt x="1074263" y="56415"/>
                      <a:pt x="1074878" y="55713"/>
                    </a:cubicBezTo>
                    <a:cubicBezTo>
                      <a:pt x="1084278" y="45170"/>
                      <a:pt x="1097895" y="50178"/>
                      <a:pt x="1108965" y="46224"/>
                    </a:cubicBezTo>
                    <a:cubicBezTo>
                      <a:pt x="1113182" y="44731"/>
                      <a:pt x="1117926" y="44555"/>
                      <a:pt x="1121879" y="42710"/>
                    </a:cubicBezTo>
                    <a:cubicBezTo>
                      <a:pt x="1133213" y="37176"/>
                      <a:pt x="1144721" y="34101"/>
                      <a:pt x="1157460" y="35506"/>
                    </a:cubicBezTo>
                    <a:cubicBezTo>
                      <a:pt x="1160887" y="35858"/>
                      <a:pt x="1164840" y="34452"/>
                      <a:pt x="1168090" y="32959"/>
                    </a:cubicBezTo>
                    <a:cubicBezTo>
                      <a:pt x="1177930" y="28478"/>
                      <a:pt x="1188033" y="26282"/>
                      <a:pt x="1198839" y="24700"/>
                    </a:cubicBezTo>
                    <a:cubicBezTo>
                      <a:pt x="1210963" y="22943"/>
                      <a:pt x="1223614" y="23734"/>
                      <a:pt x="1235562" y="18814"/>
                    </a:cubicBezTo>
                    <a:cubicBezTo>
                      <a:pt x="1243381" y="15563"/>
                      <a:pt x="1252694" y="15563"/>
                      <a:pt x="1261391" y="14861"/>
                    </a:cubicBezTo>
                    <a:cubicBezTo>
                      <a:pt x="1269210" y="14246"/>
                      <a:pt x="1277117" y="14685"/>
                      <a:pt x="1284936" y="14773"/>
                    </a:cubicBezTo>
                    <a:cubicBezTo>
                      <a:pt x="1291613" y="14773"/>
                      <a:pt x="1298290" y="13543"/>
                      <a:pt x="1305055" y="14685"/>
                    </a:cubicBezTo>
                    <a:cubicBezTo>
                      <a:pt x="1306724" y="14949"/>
                      <a:pt x="1309184" y="15476"/>
                      <a:pt x="1310150" y="14597"/>
                    </a:cubicBezTo>
                    <a:cubicBezTo>
                      <a:pt x="1318672" y="7217"/>
                      <a:pt x="1328160" y="12576"/>
                      <a:pt x="1337121" y="11961"/>
                    </a:cubicBezTo>
                    <a:cubicBezTo>
                      <a:pt x="1342919" y="11610"/>
                      <a:pt x="1348806" y="10995"/>
                      <a:pt x="1354340" y="9326"/>
                    </a:cubicBezTo>
                    <a:cubicBezTo>
                      <a:pt x="1371736" y="4055"/>
                      <a:pt x="1389746" y="5724"/>
                      <a:pt x="1406965" y="7657"/>
                    </a:cubicBezTo>
                    <a:cubicBezTo>
                      <a:pt x="1418386" y="8974"/>
                      <a:pt x="1430686" y="6075"/>
                      <a:pt x="1441579" y="12049"/>
                    </a:cubicBezTo>
                    <a:cubicBezTo>
                      <a:pt x="1447905" y="7305"/>
                      <a:pt x="1454845" y="12401"/>
                      <a:pt x="1462137" y="10292"/>
                    </a:cubicBezTo>
                    <a:cubicBezTo>
                      <a:pt x="1471010" y="7745"/>
                      <a:pt x="1481816" y="12049"/>
                      <a:pt x="1491832" y="13104"/>
                    </a:cubicBezTo>
                    <a:cubicBezTo>
                      <a:pt x="1498157" y="13806"/>
                      <a:pt x="1505449" y="16266"/>
                      <a:pt x="1510632" y="13982"/>
                    </a:cubicBezTo>
                    <a:cubicBezTo>
                      <a:pt x="1515552" y="11786"/>
                      <a:pt x="1518188" y="14158"/>
                      <a:pt x="1521878" y="14597"/>
                    </a:cubicBezTo>
                    <a:cubicBezTo>
                      <a:pt x="1527676" y="15388"/>
                      <a:pt x="1533474" y="17321"/>
                      <a:pt x="1539097" y="16969"/>
                    </a:cubicBezTo>
                    <a:cubicBezTo>
                      <a:pt x="1552802" y="16178"/>
                      <a:pt x="1566420" y="18287"/>
                      <a:pt x="1580213" y="17584"/>
                    </a:cubicBezTo>
                    <a:cubicBezTo>
                      <a:pt x="1589877" y="17145"/>
                      <a:pt x="1599716" y="20659"/>
                      <a:pt x="1609468" y="22416"/>
                    </a:cubicBezTo>
                    <a:cubicBezTo>
                      <a:pt x="1618780" y="24085"/>
                      <a:pt x="1628269" y="27951"/>
                      <a:pt x="1637405" y="27160"/>
                    </a:cubicBezTo>
                    <a:cubicBezTo>
                      <a:pt x="1651286" y="25930"/>
                      <a:pt x="1662092" y="34013"/>
                      <a:pt x="1674655" y="35946"/>
                    </a:cubicBezTo>
                    <a:cubicBezTo>
                      <a:pt x="1677467" y="36385"/>
                      <a:pt x="1680190" y="38054"/>
                      <a:pt x="1682914" y="37966"/>
                    </a:cubicBezTo>
                    <a:cubicBezTo>
                      <a:pt x="1695213" y="37790"/>
                      <a:pt x="1706546" y="39548"/>
                      <a:pt x="1717879" y="45434"/>
                    </a:cubicBezTo>
                    <a:cubicBezTo>
                      <a:pt x="1725962" y="49651"/>
                      <a:pt x="1736241" y="49475"/>
                      <a:pt x="1745641" y="51144"/>
                    </a:cubicBezTo>
                    <a:cubicBezTo>
                      <a:pt x="1747310" y="51408"/>
                      <a:pt x="1749155" y="51320"/>
                      <a:pt x="1750913" y="51144"/>
                    </a:cubicBezTo>
                    <a:cubicBezTo>
                      <a:pt x="1759083" y="50529"/>
                      <a:pt x="1763036" y="61072"/>
                      <a:pt x="1773315" y="57821"/>
                    </a:cubicBezTo>
                    <a:cubicBezTo>
                      <a:pt x="1779553" y="55888"/>
                      <a:pt x="1788690" y="58963"/>
                      <a:pt x="1795191" y="62390"/>
                    </a:cubicBezTo>
                    <a:cubicBezTo>
                      <a:pt x="1811444" y="71087"/>
                      <a:pt x="1829981" y="73196"/>
                      <a:pt x="1846234" y="81542"/>
                    </a:cubicBezTo>
                    <a:cubicBezTo>
                      <a:pt x="1856776" y="86989"/>
                      <a:pt x="1869252" y="86637"/>
                      <a:pt x="1879530" y="93051"/>
                    </a:cubicBezTo>
                    <a:cubicBezTo>
                      <a:pt x="1884362" y="96038"/>
                      <a:pt x="1890424" y="97531"/>
                      <a:pt x="1894290" y="101309"/>
                    </a:cubicBezTo>
                    <a:cubicBezTo>
                      <a:pt x="1898507" y="105438"/>
                      <a:pt x="1903163" y="105174"/>
                      <a:pt x="1907995" y="106580"/>
                    </a:cubicBezTo>
                    <a:cubicBezTo>
                      <a:pt x="1917220" y="109303"/>
                      <a:pt x="1926269" y="113257"/>
                      <a:pt x="1934615" y="118089"/>
                    </a:cubicBezTo>
                    <a:cubicBezTo>
                      <a:pt x="1938480" y="120285"/>
                      <a:pt x="1941467" y="122569"/>
                      <a:pt x="1946124" y="122130"/>
                    </a:cubicBezTo>
                    <a:cubicBezTo>
                      <a:pt x="1947881" y="121954"/>
                      <a:pt x="1949989" y="123272"/>
                      <a:pt x="1951746" y="124239"/>
                    </a:cubicBezTo>
                    <a:cubicBezTo>
                      <a:pt x="1969493" y="135045"/>
                      <a:pt x="1990050" y="139789"/>
                      <a:pt x="2008060" y="149628"/>
                    </a:cubicBezTo>
                    <a:cubicBezTo>
                      <a:pt x="2026685" y="159732"/>
                      <a:pt x="2046716" y="167551"/>
                      <a:pt x="2062881" y="182310"/>
                    </a:cubicBezTo>
                    <a:cubicBezTo>
                      <a:pt x="2069822" y="188548"/>
                      <a:pt x="2079837" y="191710"/>
                      <a:pt x="2088798" y="195224"/>
                    </a:cubicBezTo>
                    <a:cubicBezTo>
                      <a:pt x="2096266" y="198124"/>
                      <a:pt x="2102240" y="201374"/>
                      <a:pt x="2102943" y="210247"/>
                    </a:cubicBezTo>
                    <a:cubicBezTo>
                      <a:pt x="2103030" y="211741"/>
                      <a:pt x="2104172" y="213234"/>
                      <a:pt x="2105051" y="214552"/>
                    </a:cubicBezTo>
                    <a:cubicBezTo>
                      <a:pt x="2105490" y="215255"/>
                      <a:pt x="2106281" y="215694"/>
                      <a:pt x="2106896" y="216309"/>
                    </a:cubicBezTo>
                    <a:cubicBezTo>
                      <a:pt x="2107335" y="215167"/>
                      <a:pt x="2108389" y="213498"/>
                      <a:pt x="2108038" y="212971"/>
                    </a:cubicBezTo>
                    <a:cubicBezTo>
                      <a:pt x="2105754" y="209984"/>
                      <a:pt x="2104700" y="207963"/>
                      <a:pt x="2110059" y="208490"/>
                    </a:cubicBezTo>
                    <a:cubicBezTo>
                      <a:pt x="2111728" y="208666"/>
                      <a:pt x="2113836" y="208139"/>
                      <a:pt x="2115066" y="209018"/>
                    </a:cubicBezTo>
                    <a:cubicBezTo>
                      <a:pt x="2121568" y="213410"/>
                      <a:pt x="2127805" y="218242"/>
                      <a:pt x="2134306" y="222811"/>
                    </a:cubicBezTo>
                    <a:cubicBezTo>
                      <a:pt x="2143795" y="229487"/>
                      <a:pt x="2153283" y="236076"/>
                      <a:pt x="2162771" y="242578"/>
                    </a:cubicBezTo>
                    <a:cubicBezTo>
                      <a:pt x="2175686" y="251451"/>
                      <a:pt x="2188248" y="260851"/>
                      <a:pt x="2201690" y="268934"/>
                    </a:cubicBezTo>
                    <a:cubicBezTo>
                      <a:pt x="2215395" y="277280"/>
                      <a:pt x="2225762" y="289228"/>
                      <a:pt x="2237622" y="299419"/>
                    </a:cubicBezTo>
                    <a:cubicBezTo>
                      <a:pt x="2244651" y="305481"/>
                      <a:pt x="2254754" y="307677"/>
                      <a:pt x="2261079" y="315408"/>
                    </a:cubicBezTo>
                    <a:cubicBezTo>
                      <a:pt x="2263539" y="318395"/>
                      <a:pt x="2266263" y="321207"/>
                      <a:pt x="2269250" y="323579"/>
                    </a:cubicBezTo>
                    <a:cubicBezTo>
                      <a:pt x="2279441" y="331661"/>
                      <a:pt x="2289720" y="339480"/>
                      <a:pt x="2299999" y="347387"/>
                    </a:cubicBezTo>
                    <a:cubicBezTo>
                      <a:pt x="2300262" y="347651"/>
                      <a:pt x="2300789" y="347563"/>
                      <a:pt x="2301141" y="347739"/>
                    </a:cubicBezTo>
                    <a:cubicBezTo>
                      <a:pt x="2308960" y="350462"/>
                      <a:pt x="2305885" y="363113"/>
                      <a:pt x="2317833" y="363992"/>
                    </a:cubicBezTo>
                    <a:cubicBezTo>
                      <a:pt x="2324422" y="364431"/>
                      <a:pt x="2331538" y="372162"/>
                      <a:pt x="2336370" y="378312"/>
                    </a:cubicBezTo>
                    <a:cubicBezTo>
                      <a:pt x="2341026" y="384198"/>
                      <a:pt x="2345155" y="389645"/>
                      <a:pt x="2351744" y="393950"/>
                    </a:cubicBezTo>
                    <a:cubicBezTo>
                      <a:pt x="2358246" y="398167"/>
                      <a:pt x="2362375" y="405986"/>
                      <a:pt x="2367909" y="411784"/>
                    </a:cubicBezTo>
                    <a:cubicBezTo>
                      <a:pt x="2378803" y="423029"/>
                      <a:pt x="2389170" y="434977"/>
                      <a:pt x="2401294" y="444729"/>
                    </a:cubicBezTo>
                    <a:cubicBezTo>
                      <a:pt x="2411924" y="453339"/>
                      <a:pt x="2418338" y="464321"/>
                      <a:pt x="2425454" y="475302"/>
                    </a:cubicBezTo>
                    <a:cubicBezTo>
                      <a:pt x="2426859" y="477499"/>
                      <a:pt x="2429231" y="479168"/>
                      <a:pt x="2431076" y="481101"/>
                    </a:cubicBezTo>
                    <a:cubicBezTo>
                      <a:pt x="2439247" y="490062"/>
                      <a:pt x="2451283" y="495509"/>
                      <a:pt x="2454885" y="508775"/>
                    </a:cubicBezTo>
                    <a:cubicBezTo>
                      <a:pt x="2455675" y="511762"/>
                      <a:pt x="2457696" y="513519"/>
                      <a:pt x="2454709" y="516242"/>
                    </a:cubicBezTo>
                    <a:cubicBezTo>
                      <a:pt x="2454270" y="516681"/>
                      <a:pt x="2455412" y="518966"/>
                      <a:pt x="2455851" y="520371"/>
                    </a:cubicBezTo>
                    <a:cubicBezTo>
                      <a:pt x="2457081" y="519581"/>
                      <a:pt x="2459365" y="518790"/>
                      <a:pt x="2459365" y="517999"/>
                    </a:cubicBezTo>
                    <a:cubicBezTo>
                      <a:pt x="2459190" y="508950"/>
                      <a:pt x="2462440" y="514309"/>
                      <a:pt x="2464900" y="516594"/>
                    </a:cubicBezTo>
                    <a:cubicBezTo>
                      <a:pt x="2480275" y="530650"/>
                      <a:pt x="2490817" y="548748"/>
                      <a:pt x="2503907" y="564737"/>
                    </a:cubicBezTo>
                    <a:cubicBezTo>
                      <a:pt x="2517437" y="581166"/>
                      <a:pt x="2530088" y="598298"/>
                      <a:pt x="2542563" y="615517"/>
                    </a:cubicBezTo>
                    <a:cubicBezTo>
                      <a:pt x="2547043" y="621667"/>
                      <a:pt x="2551085" y="628607"/>
                      <a:pt x="2553545" y="635811"/>
                    </a:cubicBezTo>
                    <a:cubicBezTo>
                      <a:pt x="2555565" y="641961"/>
                      <a:pt x="2558113" y="646002"/>
                      <a:pt x="2563560" y="650131"/>
                    </a:cubicBezTo>
                    <a:cubicBezTo>
                      <a:pt x="2570237" y="655315"/>
                      <a:pt x="2577529" y="663134"/>
                      <a:pt x="2578934" y="670865"/>
                    </a:cubicBezTo>
                    <a:cubicBezTo>
                      <a:pt x="2581043" y="682110"/>
                      <a:pt x="2590179" y="687206"/>
                      <a:pt x="2594748" y="695903"/>
                    </a:cubicBezTo>
                    <a:cubicBezTo>
                      <a:pt x="2600195" y="706446"/>
                      <a:pt x="2607838" y="715846"/>
                      <a:pt x="2613900" y="726037"/>
                    </a:cubicBezTo>
                    <a:cubicBezTo>
                      <a:pt x="2620753" y="737546"/>
                      <a:pt x="2627166" y="749406"/>
                      <a:pt x="2633316" y="761266"/>
                    </a:cubicBezTo>
                    <a:cubicBezTo>
                      <a:pt x="2635336" y="765132"/>
                      <a:pt x="2635776" y="769876"/>
                      <a:pt x="2637884" y="773742"/>
                    </a:cubicBezTo>
                    <a:cubicBezTo>
                      <a:pt x="2643507" y="784108"/>
                      <a:pt x="2649657" y="794212"/>
                      <a:pt x="2655631" y="804403"/>
                    </a:cubicBezTo>
                    <a:cubicBezTo>
                      <a:pt x="2655806" y="804754"/>
                      <a:pt x="2656333" y="804930"/>
                      <a:pt x="2656509" y="805369"/>
                    </a:cubicBezTo>
                    <a:cubicBezTo>
                      <a:pt x="2658969" y="811343"/>
                      <a:pt x="2659848" y="819953"/>
                      <a:pt x="2664328" y="822676"/>
                    </a:cubicBezTo>
                    <a:cubicBezTo>
                      <a:pt x="2671181" y="826893"/>
                      <a:pt x="2670917" y="833394"/>
                      <a:pt x="2673729" y="838666"/>
                    </a:cubicBezTo>
                    <a:cubicBezTo>
                      <a:pt x="2676715" y="844288"/>
                      <a:pt x="2677770" y="850965"/>
                      <a:pt x="2679703" y="857115"/>
                    </a:cubicBezTo>
                    <a:cubicBezTo>
                      <a:pt x="2680054" y="858257"/>
                      <a:pt x="2679966" y="859750"/>
                      <a:pt x="2680581" y="860717"/>
                    </a:cubicBezTo>
                    <a:cubicBezTo>
                      <a:pt x="2685413" y="868360"/>
                      <a:pt x="2691036" y="875564"/>
                      <a:pt x="2695165" y="883559"/>
                    </a:cubicBezTo>
                    <a:cubicBezTo>
                      <a:pt x="2698328" y="889709"/>
                      <a:pt x="2700612" y="896825"/>
                      <a:pt x="2696307" y="903853"/>
                    </a:cubicBezTo>
                    <a:cubicBezTo>
                      <a:pt x="2695692" y="904819"/>
                      <a:pt x="2695868" y="906225"/>
                      <a:pt x="2695692" y="907367"/>
                    </a:cubicBezTo>
                    <a:cubicBezTo>
                      <a:pt x="2696922" y="906840"/>
                      <a:pt x="2698679" y="906752"/>
                      <a:pt x="2699294" y="905786"/>
                    </a:cubicBezTo>
                    <a:cubicBezTo>
                      <a:pt x="2701578" y="902447"/>
                      <a:pt x="2704126" y="903589"/>
                      <a:pt x="2704741" y="906137"/>
                    </a:cubicBezTo>
                    <a:cubicBezTo>
                      <a:pt x="2707377" y="916416"/>
                      <a:pt x="2716162" y="924235"/>
                      <a:pt x="2716426" y="935392"/>
                    </a:cubicBezTo>
                    <a:cubicBezTo>
                      <a:pt x="2716426" y="936622"/>
                      <a:pt x="2716338" y="938204"/>
                      <a:pt x="2717040" y="939082"/>
                    </a:cubicBezTo>
                    <a:cubicBezTo>
                      <a:pt x="2725650" y="950503"/>
                      <a:pt x="2725650" y="965175"/>
                      <a:pt x="2731800" y="977562"/>
                    </a:cubicBezTo>
                    <a:cubicBezTo>
                      <a:pt x="2733381" y="980813"/>
                      <a:pt x="2734875" y="984151"/>
                      <a:pt x="2736456" y="987402"/>
                    </a:cubicBezTo>
                    <a:cubicBezTo>
                      <a:pt x="2737510" y="989598"/>
                      <a:pt x="2740058" y="991795"/>
                      <a:pt x="2739795" y="993727"/>
                    </a:cubicBezTo>
                    <a:cubicBezTo>
                      <a:pt x="2737686" y="1011562"/>
                      <a:pt x="2751479" y="1024300"/>
                      <a:pt x="2754378" y="1040114"/>
                    </a:cubicBezTo>
                    <a:cubicBezTo>
                      <a:pt x="2756047" y="1049427"/>
                      <a:pt x="2763251" y="1055752"/>
                      <a:pt x="2763867" y="1065240"/>
                    </a:cubicBezTo>
                    <a:cubicBezTo>
                      <a:pt x="2764482" y="1074201"/>
                      <a:pt x="2767117" y="1083075"/>
                      <a:pt x="2768874" y="1091948"/>
                    </a:cubicBezTo>
                    <a:cubicBezTo>
                      <a:pt x="2769050" y="1092739"/>
                      <a:pt x="2769313" y="1093529"/>
                      <a:pt x="2769840" y="1094144"/>
                    </a:cubicBezTo>
                    <a:cubicBezTo>
                      <a:pt x="2779153" y="1106268"/>
                      <a:pt x="2776869" y="1122345"/>
                      <a:pt x="2784249" y="1135436"/>
                    </a:cubicBezTo>
                    <a:cubicBezTo>
                      <a:pt x="2786884" y="1140092"/>
                      <a:pt x="2784600" y="1147472"/>
                      <a:pt x="2784688" y="1153533"/>
                    </a:cubicBezTo>
                    <a:cubicBezTo>
                      <a:pt x="2784776" y="1156433"/>
                      <a:pt x="2784249" y="1160298"/>
                      <a:pt x="2785742" y="1162143"/>
                    </a:cubicBezTo>
                    <a:cubicBezTo>
                      <a:pt x="2792243" y="1169874"/>
                      <a:pt x="2791541" y="1179977"/>
                      <a:pt x="2795318" y="1188411"/>
                    </a:cubicBezTo>
                    <a:cubicBezTo>
                      <a:pt x="2798920" y="1196494"/>
                      <a:pt x="2797690" y="1202556"/>
                      <a:pt x="2792331" y="1208881"/>
                    </a:cubicBezTo>
                    <a:cubicBezTo>
                      <a:pt x="2791541" y="1209848"/>
                      <a:pt x="2791453" y="1212483"/>
                      <a:pt x="2792155" y="1213362"/>
                    </a:cubicBezTo>
                    <a:cubicBezTo>
                      <a:pt x="2795406" y="1216964"/>
                      <a:pt x="2794264" y="1213010"/>
                      <a:pt x="2795142" y="1211693"/>
                    </a:cubicBezTo>
                    <a:cubicBezTo>
                      <a:pt x="2796987" y="1208969"/>
                      <a:pt x="2799184" y="1208618"/>
                      <a:pt x="2800238" y="1212483"/>
                    </a:cubicBezTo>
                    <a:cubicBezTo>
                      <a:pt x="2801995" y="1218721"/>
                      <a:pt x="2803664" y="1225046"/>
                      <a:pt x="2805509" y="1231284"/>
                    </a:cubicBezTo>
                    <a:cubicBezTo>
                      <a:pt x="2806388" y="1234095"/>
                      <a:pt x="2810078" y="1236292"/>
                      <a:pt x="2806124" y="1239981"/>
                    </a:cubicBezTo>
                    <a:cubicBezTo>
                      <a:pt x="2804719" y="1241299"/>
                      <a:pt x="2804806" y="1246483"/>
                      <a:pt x="2806300" y="1248328"/>
                    </a:cubicBezTo>
                    <a:cubicBezTo>
                      <a:pt x="2811835" y="1255620"/>
                      <a:pt x="2809551" y="1264053"/>
                      <a:pt x="2810692" y="1271872"/>
                    </a:cubicBezTo>
                    <a:cubicBezTo>
                      <a:pt x="2812537" y="1284260"/>
                      <a:pt x="2815349" y="1296559"/>
                      <a:pt x="2813416" y="1309210"/>
                    </a:cubicBezTo>
                    <a:cubicBezTo>
                      <a:pt x="2818424" y="1314569"/>
                      <a:pt x="2820005" y="1321158"/>
                      <a:pt x="2818512" y="1328011"/>
                    </a:cubicBezTo>
                    <a:cubicBezTo>
                      <a:pt x="2816052" y="1339168"/>
                      <a:pt x="2821323" y="1349096"/>
                      <a:pt x="2822816" y="1359551"/>
                    </a:cubicBezTo>
                    <a:cubicBezTo>
                      <a:pt x="2822992" y="1360780"/>
                      <a:pt x="2823783" y="1361835"/>
                      <a:pt x="2823871" y="1363065"/>
                    </a:cubicBezTo>
                    <a:cubicBezTo>
                      <a:pt x="2824837" y="1376243"/>
                      <a:pt x="2825628" y="1389421"/>
                      <a:pt x="2826506" y="1402599"/>
                    </a:cubicBezTo>
                    <a:cubicBezTo>
                      <a:pt x="2827385" y="1415777"/>
                      <a:pt x="2824398" y="1429131"/>
                      <a:pt x="2828966" y="1442221"/>
                    </a:cubicBezTo>
                    <a:cubicBezTo>
                      <a:pt x="2830196" y="1445735"/>
                      <a:pt x="2830547" y="1450918"/>
                      <a:pt x="2828790" y="1453730"/>
                    </a:cubicBezTo>
                    <a:cubicBezTo>
                      <a:pt x="2826067" y="1458122"/>
                      <a:pt x="2828439" y="1461109"/>
                      <a:pt x="2828966" y="1464887"/>
                    </a:cubicBezTo>
                    <a:cubicBezTo>
                      <a:pt x="2830284" y="1474112"/>
                      <a:pt x="2830811" y="1483336"/>
                      <a:pt x="2831777" y="1492649"/>
                    </a:cubicBezTo>
                    <a:cubicBezTo>
                      <a:pt x="2832480" y="1499765"/>
                      <a:pt x="2830108" y="1506969"/>
                      <a:pt x="2834150" y="1513997"/>
                    </a:cubicBezTo>
                    <a:cubicBezTo>
                      <a:pt x="2835555" y="1516457"/>
                      <a:pt x="2834062" y="1520674"/>
                      <a:pt x="2833622" y="1524013"/>
                    </a:cubicBezTo>
                    <a:cubicBezTo>
                      <a:pt x="2833271" y="1526385"/>
                      <a:pt x="2831250" y="1529284"/>
                      <a:pt x="2832041" y="1531041"/>
                    </a:cubicBezTo>
                    <a:cubicBezTo>
                      <a:pt x="2836346" y="1540969"/>
                      <a:pt x="2831075" y="1550633"/>
                      <a:pt x="2831690" y="1560384"/>
                    </a:cubicBezTo>
                    <a:cubicBezTo>
                      <a:pt x="2832393" y="1570839"/>
                      <a:pt x="2832129" y="1581381"/>
                      <a:pt x="2831690" y="1591836"/>
                    </a:cubicBezTo>
                    <a:cubicBezTo>
                      <a:pt x="2831514" y="1596316"/>
                      <a:pt x="2829405" y="1600709"/>
                      <a:pt x="2829318" y="1605190"/>
                    </a:cubicBezTo>
                    <a:cubicBezTo>
                      <a:pt x="2829230" y="1612745"/>
                      <a:pt x="2823256" y="1620300"/>
                      <a:pt x="2829142" y="1627944"/>
                    </a:cubicBezTo>
                    <a:cubicBezTo>
                      <a:pt x="2826067" y="1638750"/>
                      <a:pt x="2832305" y="1650522"/>
                      <a:pt x="2825364" y="1660977"/>
                    </a:cubicBezTo>
                    <a:cubicBezTo>
                      <a:pt x="2824573" y="1662207"/>
                      <a:pt x="2825188" y="1664491"/>
                      <a:pt x="2825364" y="1666336"/>
                    </a:cubicBezTo>
                    <a:cubicBezTo>
                      <a:pt x="2825716" y="1670992"/>
                      <a:pt x="2827385" y="1675912"/>
                      <a:pt x="2826330" y="1680217"/>
                    </a:cubicBezTo>
                    <a:cubicBezTo>
                      <a:pt x="2823431" y="1691638"/>
                      <a:pt x="2822377" y="1703234"/>
                      <a:pt x="2821411" y="1714831"/>
                    </a:cubicBezTo>
                    <a:cubicBezTo>
                      <a:pt x="2821147" y="1717906"/>
                      <a:pt x="2821762" y="1720981"/>
                      <a:pt x="2821323" y="1723968"/>
                    </a:cubicBezTo>
                    <a:cubicBezTo>
                      <a:pt x="2819478" y="1735301"/>
                      <a:pt x="2817369" y="1736970"/>
                      <a:pt x="2805685" y="1737058"/>
                    </a:cubicBezTo>
                    <a:cubicBezTo>
                      <a:pt x="2797778" y="1737058"/>
                      <a:pt x="2789959" y="1736882"/>
                      <a:pt x="2782052" y="1737146"/>
                    </a:cubicBezTo>
                    <a:cubicBezTo>
                      <a:pt x="2777396" y="1737322"/>
                      <a:pt x="2775024" y="1735301"/>
                      <a:pt x="2774145" y="1730908"/>
                    </a:cubicBezTo>
                    <a:cubicBezTo>
                      <a:pt x="2772915" y="1724671"/>
                      <a:pt x="2768699" y="1718872"/>
                      <a:pt x="2773794" y="1711844"/>
                    </a:cubicBezTo>
                    <a:cubicBezTo>
                      <a:pt x="2775902" y="1708945"/>
                      <a:pt x="2773882" y="1703322"/>
                      <a:pt x="2774233" y="1699017"/>
                    </a:cubicBezTo>
                    <a:cubicBezTo>
                      <a:pt x="2774585" y="1694361"/>
                      <a:pt x="2779592" y="1691199"/>
                      <a:pt x="2777132" y="1685049"/>
                    </a:cubicBezTo>
                    <a:cubicBezTo>
                      <a:pt x="2775200" y="1680129"/>
                      <a:pt x="2775815" y="1673628"/>
                      <a:pt x="2776957" y="1668181"/>
                    </a:cubicBezTo>
                    <a:cubicBezTo>
                      <a:pt x="2778889" y="1659044"/>
                      <a:pt x="2781877" y="1650171"/>
                      <a:pt x="2784864" y="1641298"/>
                    </a:cubicBezTo>
                    <a:cubicBezTo>
                      <a:pt x="2785478" y="1639540"/>
                      <a:pt x="2786709" y="1639101"/>
                      <a:pt x="2785391" y="1636466"/>
                    </a:cubicBezTo>
                    <a:cubicBezTo>
                      <a:pt x="2780734" y="1627153"/>
                      <a:pt x="2780120" y="1617401"/>
                      <a:pt x="2784249" y="1607386"/>
                    </a:cubicBezTo>
                    <a:cubicBezTo>
                      <a:pt x="2785303" y="1604750"/>
                      <a:pt x="2785566" y="1600885"/>
                      <a:pt x="2784424" y="1598513"/>
                    </a:cubicBezTo>
                    <a:cubicBezTo>
                      <a:pt x="2781525" y="1592890"/>
                      <a:pt x="2780734" y="1588497"/>
                      <a:pt x="2786445" y="1584193"/>
                    </a:cubicBezTo>
                    <a:cubicBezTo>
                      <a:pt x="2787499" y="1583402"/>
                      <a:pt x="2787499" y="1580064"/>
                      <a:pt x="2786884" y="1578218"/>
                    </a:cubicBezTo>
                    <a:cubicBezTo>
                      <a:pt x="2782492" y="1565655"/>
                      <a:pt x="2784424" y="1553092"/>
                      <a:pt x="2786621" y="1541056"/>
                    </a:cubicBezTo>
                    <a:cubicBezTo>
                      <a:pt x="2788114" y="1541759"/>
                      <a:pt x="2788905" y="1541847"/>
                      <a:pt x="2789695" y="1541935"/>
                    </a:cubicBezTo>
                    <a:cubicBezTo>
                      <a:pt x="2788905" y="1541408"/>
                      <a:pt x="2788114" y="1540969"/>
                      <a:pt x="2787236" y="1540441"/>
                    </a:cubicBezTo>
                    <a:cubicBezTo>
                      <a:pt x="2786357" y="1533413"/>
                      <a:pt x="2784864" y="1526297"/>
                      <a:pt x="2784776" y="1519269"/>
                    </a:cubicBezTo>
                    <a:cubicBezTo>
                      <a:pt x="2784776" y="1513119"/>
                      <a:pt x="2784776" y="1506091"/>
                      <a:pt x="2787587" y="1500907"/>
                    </a:cubicBezTo>
                    <a:cubicBezTo>
                      <a:pt x="2791716" y="1493000"/>
                      <a:pt x="2789168" y="1487553"/>
                      <a:pt x="2784776" y="1481667"/>
                    </a:cubicBezTo>
                    <a:cubicBezTo>
                      <a:pt x="2783809" y="1480349"/>
                      <a:pt x="2780647" y="1479734"/>
                      <a:pt x="2783721" y="1476923"/>
                    </a:cubicBezTo>
                    <a:cubicBezTo>
                      <a:pt x="2786181" y="1474639"/>
                      <a:pt x="2786884" y="1476220"/>
                      <a:pt x="2788553" y="1477450"/>
                    </a:cubicBezTo>
                    <a:cubicBezTo>
                      <a:pt x="2789168" y="1477890"/>
                      <a:pt x="2790838" y="1477011"/>
                      <a:pt x="2791980" y="1476747"/>
                    </a:cubicBezTo>
                    <a:cubicBezTo>
                      <a:pt x="2791365" y="1475781"/>
                      <a:pt x="2790838" y="1474815"/>
                      <a:pt x="2790047" y="1473936"/>
                    </a:cubicBezTo>
                    <a:cubicBezTo>
                      <a:pt x="2786357" y="1469719"/>
                      <a:pt x="2784336" y="1465063"/>
                      <a:pt x="2784424" y="1459177"/>
                    </a:cubicBezTo>
                    <a:cubicBezTo>
                      <a:pt x="2784776" y="1441782"/>
                      <a:pt x="2782843" y="1424650"/>
                      <a:pt x="2779241" y="1407607"/>
                    </a:cubicBezTo>
                    <a:cubicBezTo>
                      <a:pt x="2783985" y="1398118"/>
                      <a:pt x="2775551" y="1388015"/>
                      <a:pt x="2781261" y="1377736"/>
                    </a:cubicBezTo>
                    <a:cubicBezTo>
                      <a:pt x="2783282" y="1374046"/>
                      <a:pt x="2778275" y="1366491"/>
                      <a:pt x="2776429" y="1360693"/>
                    </a:cubicBezTo>
                    <a:cubicBezTo>
                      <a:pt x="2776078" y="1359463"/>
                      <a:pt x="2775639" y="1358233"/>
                      <a:pt x="2775288" y="1357003"/>
                    </a:cubicBezTo>
                    <a:cubicBezTo>
                      <a:pt x="2776429" y="1357266"/>
                      <a:pt x="2777660" y="1357530"/>
                      <a:pt x="2778802" y="1357881"/>
                    </a:cubicBezTo>
                    <a:cubicBezTo>
                      <a:pt x="2780295" y="1358321"/>
                      <a:pt x="2781789" y="1358936"/>
                      <a:pt x="2783282" y="1359463"/>
                    </a:cubicBezTo>
                    <a:cubicBezTo>
                      <a:pt x="2782492" y="1357881"/>
                      <a:pt x="2782140" y="1355948"/>
                      <a:pt x="2780998" y="1354894"/>
                    </a:cubicBezTo>
                    <a:cubicBezTo>
                      <a:pt x="2775288" y="1349535"/>
                      <a:pt x="2773970" y="1343122"/>
                      <a:pt x="2773882" y="1335479"/>
                    </a:cubicBezTo>
                    <a:cubicBezTo>
                      <a:pt x="2773706" y="1321334"/>
                      <a:pt x="2772388" y="1307190"/>
                      <a:pt x="2767205" y="1293748"/>
                    </a:cubicBezTo>
                    <a:cubicBezTo>
                      <a:pt x="2766941" y="1292957"/>
                      <a:pt x="2766063" y="1292167"/>
                      <a:pt x="2766239" y="1291552"/>
                    </a:cubicBezTo>
                    <a:cubicBezTo>
                      <a:pt x="2770016" y="1278637"/>
                      <a:pt x="2762812" y="1267304"/>
                      <a:pt x="2760879" y="1255268"/>
                    </a:cubicBezTo>
                    <a:cubicBezTo>
                      <a:pt x="2760177" y="1250875"/>
                      <a:pt x="2758595" y="1246571"/>
                      <a:pt x="2757717" y="1242178"/>
                    </a:cubicBezTo>
                    <a:cubicBezTo>
                      <a:pt x="2757102" y="1239542"/>
                      <a:pt x="2756662" y="1236819"/>
                      <a:pt x="2756750" y="1234183"/>
                    </a:cubicBezTo>
                    <a:cubicBezTo>
                      <a:pt x="2756750" y="1233217"/>
                      <a:pt x="2758419" y="1232338"/>
                      <a:pt x="2759386" y="1231372"/>
                    </a:cubicBezTo>
                    <a:cubicBezTo>
                      <a:pt x="2759913" y="1232250"/>
                      <a:pt x="2760528" y="1233129"/>
                      <a:pt x="2760967" y="1234007"/>
                    </a:cubicBezTo>
                    <a:cubicBezTo>
                      <a:pt x="2761846" y="1235765"/>
                      <a:pt x="2762724" y="1237697"/>
                      <a:pt x="2763603" y="1239454"/>
                    </a:cubicBezTo>
                    <a:cubicBezTo>
                      <a:pt x="2763954" y="1240157"/>
                      <a:pt x="2764482" y="1240860"/>
                      <a:pt x="2764921" y="1241563"/>
                    </a:cubicBezTo>
                    <a:cubicBezTo>
                      <a:pt x="2765360" y="1240860"/>
                      <a:pt x="2766063" y="1240245"/>
                      <a:pt x="2766151" y="1239454"/>
                    </a:cubicBezTo>
                    <a:cubicBezTo>
                      <a:pt x="2766766" y="1234974"/>
                      <a:pt x="2766239" y="1230757"/>
                      <a:pt x="2761934" y="1228121"/>
                    </a:cubicBezTo>
                    <a:cubicBezTo>
                      <a:pt x="2751391" y="1221796"/>
                      <a:pt x="2751830" y="1211253"/>
                      <a:pt x="2753588" y="1201765"/>
                    </a:cubicBezTo>
                    <a:cubicBezTo>
                      <a:pt x="2754378" y="1197724"/>
                      <a:pt x="2753675" y="1194210"/>
                      <a:pt x="2752094" y="1192540"/>
                    </a:cubicBezTo>
                    <a:cubicBezTo>
                      <a:pt x="2744714" y="1185073"/>
                      <a:pt x="2745681" y="1174970"/>
                      <a:pt x="2742342" y="1166360"/>
                    </a:cubicBezTo>
                    <a:cubicBezTo>
                      <a:pt x="2738037" y="1155291"/>
                      <a:pt x="2738565" y="1143342"/>
                      <a:pt x="2732678" y="1132273"/>
                    </a:cubicBezTo>
                    <a:cubicBezTo>
                      <a:pt x="2727231" y="1122170"/>
                      <a:pt x="2728022" y="1108992"/>
                      <a:pt x="2723893" y="1098010"/>
                    </a:cubicBezTo>
                    <a:cubicBezTo>
                      <a:pt x="2720115" y="1087907"/>
                      <a:pt x="2717831" y="1077716"/>
                      <a:pt x="2715898" y="1067173"/>
                    </a:cubicBezTo>
                    <a:cubicBezTo>
                      <a:pt x="2715371" y="1064450"/>
                      <a:pt x="2712999" y="1062868"/>
                      <a:pt x="2715635" y="1059618"/>
                    </a:cubicBezTo>
                    <a:cubicBezTo>
                      <a:pt x="2716689" y="1058300"/>
                      <a:pt x="2714756" y="1054522"/>
                      <a:pt x="2714053" y="1051799"/>
                    </a:cubicBezTo>
                    <a:cubicBezTo>
                      <a:pt x="2713966" y="1051447"/>
                      <a:pt x="2713263" y="1051184"/>
                      <a:pt x="2713175" y="1050832"/>
                    </a:cubicBezTo>
                    <a:cubicBezTo>
                      <a:pt x="2712736" y="1046088"/>
                      <a:pt x="2713614" y="1040553"/>
                      <a:pt x="2711506" y="1036688"/>
                    </a:cubicBezTo>
                    <a:cubicBezTo>
                      <a:pt x="2709397" y="1032647"/>
                      <a:pt x="2701402" y="1030275"/>
                      <a:pt x="2701227" y="1026936"/>
                    </a:cubicBezTo>
                    <a:cubicBezTo>
                      <a:pt x="2700788" y="1018766"/>
                      <a:pt x="2697010" y="1011825"/>
                      <a:pt x="2696043" y="1003567"/>
                    </a:cubicBezTo>
                    <a:cubicBezTo>
                      <a:pt x="2698328" y="1000492"/>
                      <a:pt x="2703511" y="998911"/>
                      <a:pt x="2699030" y="994869"/>
                    </a:cubicBezTo>
                    <a:cubicBezTo>
                      <a:pt x="2697713" y="993640"/>
                      <a:pt x="2695516" y="993376"/>
                      <a:pt x="2693759" y="992761"/>
                    </a:cubicBezTo>
                    <a:cubicBezTo>
                      <a:pt x="2694286" y="995309"/>
                      <a:pt x="2694901" y="997769"/>
                      <a:pt x="2695341" y="1000316"/>
                    </a:cubicBezTo>
                    <a:cubicBezTo>
                      <a:pt x="2695516" y="1001107"/>
                      <a:pt x="2695341" y="1002074"/>
                      <a:pt x="2695341" y="1002864"/>
                    </a:cubicBezTo>
                    <a:cubicBezTo>
                      <a:pt x="2693584" y="1000756"/>
                      <a:pt x="2689981" y="998120"/>
                      <a:pt x="2690421" y="996714"/>
                    </a:cubicBezTo>
                    <a:cubicBezTo>
                      <a:pt x="2692266" y="990477"/>
                      <a:pt x="2682602" y="986611"/>
                      <a:pt x="2687522" y="980198"/>
                    </a:cubicBezTo>
                    <a:cubicBezTo>
                      <a:pt x="2684007" y="975102"/>
                      <a:pt x="2679966" y="970270"/>
                      <a:pt x="2677243" y="964823"/>
                    </a:cubicBezTo>
                    <a:cubicBezTo>
                      <a:pt x="2673201" y="956917"/>
                      <a:pt x="2669951" y="948658"/>
                      <a:pt x="2666700" y="940400"/>
                    </a:cubicBezTo>
                    <a:cubicBezTo>
                      <a:pt x="2666173" y="938994"/>
                      <a:pt x="2666964" y="937150"/>
                      <a:pt x="2667227" y="935480"/>
                    </a:cubicBezTo>
                    <a:cubicBezTo>
                      <a:pt x="2668457" y="936271"/>
                      <a:pt x="2669775" y="936886"/>
                      <a:pt x="2670917" y="937764"/>
                    </a:cubicBezTo>
                    <a:cubicBezTo>
                      <a:pt x="2672235" y="938907"/>
                      <a:pt x="2673377" y="940224"/>
                      <a:pt x="2674695" y="941367"/>
                    </a:cubicBezTo>
                    <a:cubicBezTo>
                      <a:pt x="2675134" y="941718"/>
                      <a:pt x="2676364" y="941982"/>
                      <a:pt x="2676452" y="941806"/>
                    </a:cubicBezTo>
                    <a:cubicBezTo>
                      <a:pt x="2676803" y="941103"/>
                      <a:pt x="2677331" y="940049"/>
                      <a:pt x="2677067" y="939522"/>
                    </a:cubicBezTo>
                    <a:cubicBezTo>
                      <a:pt x="2675925" y="936974"/>
                      <a:pt x="2674958" y="933899"/>
                      <a:pt x="2672938" y="932230"/>
                    </a:cubicBezTo>
                    <a:cubicBezTo>
                      <a:pt x="2670214" y="929858"/>
                      <a:pt x="2666700" y="928452"/>
                      <a:pt x="2663450" y="926871"/>
                    </a:cubicBezTo>
                    <a:cubicBezTo>
                      <a:pt x="2659936" y="925201"/>
                      <a:pt x="2658793" y="922654"/>
                      <a:pt x="2658618" y="918788"/>
                    </a:cubicBezTo>
                    <a:cubicBezTo>
                      <a:pt x="2658354" y="912990"/>
                      <a:pt x="2657036" y="907279"/>
                      <a:pt x="2656158" y="901481"/>
                    </a:cubicBezTo>
                    <a:cubicBezTo>
                      <a:pt x="2655982" y="900339"/>
                      <a:pt x="2655543" y="898318"/>
                      <a:pt x="2654928" y="898230"/>
                    </a:cubicBezTo>
                    <a:cubicBezTo>
                      <a:pt x="2644737" y="895770"/>
                      <a:pt x="2646670" y="884877"/>
                      <a:pt x="2641311" y="878990"/>
                    </a:cubicBezTo>
                    <a:cubicBezTo>
                      <a:pt x="2637796" y="875125"/>
                      <a:pt x="2634809" y="870293"/>
                      <a:pt x="2633140" y="865461"/>
                    </a:cubicBezTo>
                    <a:cubicBezTo>
                      <a:pt x="2632086" y="862386"/>
                      <a:pt x="2626200" y="858520"/>
                      <a:pt x="2632437" y="854567"/>
                    </a:cubicBezTo>
                    <a:cubicBezTo>
                      <a:pt x="2632613" y="854391"/>
                      <a:pt x="2631734" y="851053"/>
                      <a:pt x="2630592" y="850438"/>
                    </a:cubicBezTo>
                    <a:cubicBezTo>
                      <a:pt x="2622070" y="845694"/>
                      <a:pt x="2620665" y="837260"/>
                      <a:pt x="2619611" y="828914"/>
                    </a:cubicBezTo>
                    <a:cubicBezTo>
                      <a:pt x="2619171" y="824872"/>
                      <a:pt x="2617151" y="823291"/>
                      <a:pt x="2614691" y="820480"/>
                    </a:cubicBezTo>
                    <a:cubicBezTo>
                      <a:pt x="2608717" y="813451"/>
                      <a:pt x="2603709" y="805017"/>
                      <a:pt x="2600722" y="796320"/>
                    </a:cubicBezTo>
                    <a:cubicBezTo>
                      <a:pt x="2597384" y="786656"/>
                      <a:pt x="2588247" y="781648"/>
                      <a:pt x="2584821" y="772775"/>
                    </a:cubicBezTo>
                    <a:cubicBezTo>
                      <a:pt x="2582536" y="766977"/>
                      <a:pt x="2574014" y="762584"/>
                      <a:pt x="2580076" y="754502"/>
                    </a:cubicBezTo>
                    <a:cubicBezTo>
                      <a:pt x="2580428" y="753974"/>
                      <a:pt x="2579286" y="751427"/>
                      <a:pt x="2578758" y="751427"/>
                    </a:cubicBezTo>
                    <a:cubicBezTo>
                      <a:pt x="2567162" y="750724"/>
                      <a:pt x="2568480" y="737282"/>
                      <a:pt x="2560573" y="732977"/>
                    </a:cubicBezTo>
                    <a:cubicBezTo>
                      <a:pt x="2557234" y="719624"/>
                      <a:pt x="2544847" y="710487"/>
                      <a:pt x="2542036" y="697748"/>
                    </a:cubicBezTo>
                    <a:cubicBezTo>
                      <a:pt x="2540279" y="689841"/>
                      <a:pt x="2535007" y="687469"/>
                      <a:pt x="2531317" y="682549"/>
                    </a:cubicBezTo>
                    <a:cubicBezTo>
                      <a:pt x="2527891" y="677981"/>
                      <a:pt x="2525344" y="672710"/>
                      <a:pt x="2521917" y="668141"/>
                    </a:cubicBezTo>
                    <a:cubicBezTo>
                      <a:pt x="2519369" y="664715"/>
                      <a:pt x="2515855" y="662079"/>
                      <a:pt x="2512956" y="658917"/>
                    </a:cubicBezTo>
                    <a:cubicBezTo>
                      <a:pt x="2511550" y="657423"/>
                      <a:pt x="2509354" y="655315"/>
                      <a:pt x="2509618" y="653909"/>
                    </a:cubicBezTo>
                    <a:cubicBezTo>
                      <a:pt x="2510760" y="646881"/>
                      <a:pt x="2505401" y="644069"/>
                      <a:pt x="2501799" y="639940"/>
                    </a:cubicBezTo>
                    <a:cubicBezTo>
                      <a:pt x="2496527" y="633878"/>
                      <a:pt x="2490905" y="627992"/>
                      <a:pt x="2486249" y="621403"/>
                    </a:cubicBezTo>
                    <a:cubicBezTo>
                      <a:pt x="2484843" y="619382"/>
                      <a:pt x="2481241" y="615341"/>
                      <a:pt x="2486776" y="612266"/>
                    </a:cubicBezTo>
                    <a:cubicBezTo>
                      <a:pt x="2489060" y="611036"/>
                      <a:pt x="2489851" y="606380"/>
                      <a:pt x="2486073" y="607171"/>
                    </a:cubicBezTo>
                    <a:cubicBezTo>
                      <a:pt x="2473071" y="609894"/>
                      <a:pt x="2470611" y="598649"/>
                      <a:pt x="2464812" y="592236"/>
                    </a:cubicBezTo>
                    <a:cubicBezTo>
                      <a:pt x="2456642" y="583187"/>
                      <a:pt x="2449262" y="573347"/>
                      <a:pt x="2441531" y="563947"/>
                    </a:cubicBezTo>
                    <a:cubicBezTo>
                      <a:pt x="2440740" y="562980"/>
                      <a:pt x="2439071" y="562190"/>
                      <a:pt x="2438895" y="561135"/>
                    </a:cubicBezTo>
                    <a:cubicBezTo>
                      <a:pt x="2438632" y="559115"/>
                      <a:pt x="2439159" y="557006"/>
                      <a:pt x="2439423" y="554986"/>
                    </a:cubicBezTo>
                    <a:cubicBezTo>
                      <a:pt x="2440652" y="555864"/>
                      <a:pt x="2441882" y="556831"/>
                      <a:pt x="2443112" y="557621"/>
                    </a:cubicBezTo>
                    <a:cubicBezTo>
                      <a:pt x="2443991" y="558148"/>
                      <a:pt x="2444957" y="558500"/>
                      <a:pt x="2445924" y="559027"/>
                    </a:cubicBezTo>
                    <a:cubicBezTo>
                      <a:pt x="2446012" y="557885"/>
                      <a:pt x="2446539" y="555864"/>
                      <a:pt x="2446099" y="555601"/>
                    </a:cubicBezTo>
                    <a:cubicBezTo>
                      <a:pt x="2441795" y="553316"/>
                      <a:pt x="2437578" y="550505"/>
                      <a:pt x="2432921" y="549539"/>
                    </a:cubicBezTo>
                    <a:cubicBezTo>
                      <a:pt x="2429144" y="548660"/>
                      <a:pt x="2426947" y="547694"/>
                      <a:pt x="2425366" y="544004"/>
                    </a:cubicBezTo>
                    <a:cubicBezTo>
                      <a:pt x="2421500" y="534955"/>
                      <a:pt x="2420007" y="524237"/>
                      <a:pt x="2407268" y="521425"/>
                    </a:cubicBezTo>
                    <a:cubicBezTo>
                      <a:pt x="2403139" y="520459"/>
                      <a:pt x="2400064" y="514397"/>
                      <a:pt x="2396638" y="510532"/>
                    </a:cubicBezTo>
                    <a:cubicBezTo>
                      <a:pt x="2394178" y="507720"/>
                      <a:pt x="2392421" y="503943"/>
                      <a:pt x="2389434" y="501834"/>
                    </a:cubicBezTo>
                    <a:cubicBezTo>
                      <a:pt x="2385041" y="498671"/>
                      <a:pt x="2379858" y="497090"/>
                      <a:pt x="2380121" y="489974"/>
                    </a:cubicBezTo>
                    <a:cubicBezTo>
                      <a:pt x="2380209" y="488041"/>
                      <a:pt x="2376080" y="485845"/>
                      <a:pt x="2373796" y="483824"/>
                    </a:cubicBezTo>
                    <a:cubicBezTo>
                      <a:pt x="2367119" y="477850"/>
                      <a:pt x="2360178" y="472052"/>
                      <a:pt x="2353853" y="465726"/>
                    </a:cubicBezTo>
                    <a:cubicBezTo>
                      <a:pt x="2352447" y="464233"/>
                      <a:pt x="2352096" y="459840"/>
                      <a:pt x="2353238" y="457995"/>
                    </a:cubicBezTo>
                    <a:cubicBezTo>
                      <a:pt x="2356664" y="452372"/>
                      <a:pt x="2353326" y="451406"/>
                      <a:pt x="2349548" y="452548"/>
                    </a:cubicBezTo>
                    <a:cubicBezTo>
                      <a:pt x="2341729" y="455008"/>
                      <a:pt x="2338039" y="452021"/>
                      <a:pt x="2335052" y="444993"/>
                    </a:cubicBezTo>
                    <a:cubicBezTo>
                      <a:pt x="2333471" y="441303"/>
                      <a:pt x="2329430" y="438579"/>
                      <a:pt x="2326179" y="435856"/>
                    </a:cubicBezTo>
                    <a:cubicBezTo>
                      <a:pt x="2318096" y="429179"/>
                      <a:pt x="2309663" y="422941"/>
                      <a:pt x="2301580" y="416265"/>
                    </a:cubicBezTo>
                    <a:cubicBezTo>
                      <a:pt x="2300174" y="415122"/>
                      <a:pt x="2299647" y="412750"/>
                      <a:pt x="2298769" y="410905"/>
                    </a:cubicBezTo>
                    <a:cubicBezTo>
                      <a:pt x="2298329" y="410027"/>
                      <a:pt x="2298154" y="409061"/>
                      <a:pt x="2297890" y="408094"/>
                    </a:cubicBezTo>
                    <a:cubicBezTo>
                      <a:pt x="2298681" y="408006"/>
                      <a:pt x="2299735" y="407567"/>
                      <a:pt x="2300350" y="407831"/>
                    </a:cubicBezTo>
                    <a:cubicBezTo>
                      <a:pt x="2301843" y="408533"/>
                      <a:pt x="2303074" y="409939"/>
                      <a:pt x="2304567" y="410290"/>
                    </a:cubicBezTo>
                    <a:cubicBezTo>
                      <a:pt x="2306060" y="410642"/>
                      <a:pt x="2307818" y="409939"/>
                      <a:pt x="2309487" y="409675"/>
                    </a:cubicBezTo>
                    <a:cubicBezTo>
                      <a:pt x="2308608" y="408446"/>
                      <a:pt x="2307993" y="406513"/>
                      <a:pt x="2306851" y="406074"/>
                    </a:cubicBezTo>
                    <a:cubicBezTo>
                      <a:pt x="2302634" y="404580"/>
                      <a:pt x="2298242" y="403086"/>
                      <a:pt x="2293849" y="402735"/>
                    </a:cubicBezTo>
                    <a:cubicBezTo>
                      <a:pt x="2288841" y="402296"/>
                      <a:pt x="2286381" y="401242"/>
                      <a:pt x="2283218" y="396234"/>
                    </a:cubicBezTo>
                    <a:cubicBezTo>
                      <a:pt x="2278650" y="389030"/>
                      <a:pt x="2273379" y="381474"/>
                      <a:pt x="2263539" y="378575"/>
                    </a:cubicBezTo>
                    <a:cubicBezTo>
                      <a:pt x="2258356" y="376994"/>
                      <a:pt x="2253875" y="371723"/>
                      <a:pt x="2250010" y="367242"/>
                    </a:cubicBezTo>
                    <a:cubicBezTo>
                      <a:pt x="2245969" y="362498"/>
                      <a:pt x="2238237" y="360829"/>
                      <a:pt x="2237798" y="352834"/>
                    </a:cubicBezTo>
                    <a:cubicBezTo>
                      <a:pt x="2237710" y="351868"/>
                      <a:pt x="2235338" y="350462"/>
                      <a:pt x="2233845" y="350199"/>
                    </a:cubicBezTo>
                    <a:cubicBezTo>
                      <a:pt x="2224532" y="348178"/>
                      <a:pt x="2217416" y="342731"/>
                      <a:pt x="2210739" y="336230"/>
                    </a:cubicBezTo>
                    <a:cubicBezTo>
                      <a:pt x="2208367" y="333946"/>
                      <a:pt x="2205380" y="332364"/>
                      <a:pt x="2202569" y="330607"/>
                    </a:cubicBezTo>
                    <a:cubicBezTo>
                      <a:pt x="2201251" y="329729"/>
                      <a:pt x="2198703" y="329729"/>
                      <a:pt x="2198264" y="328674"/>
                    </a:cubicBezTo>
                    <a:cubicBezTo>
                      <a:pt x="2192641" y="315936"/>
                      <a:pt x="2178585" y="314881"/>
                      <a:pt x="2169184" y="307414"/>
                    </a:cubicBezTo>
                    <a:cubicBezTo>
                      <a:pt x="2164704" y="303812"/>
                      <a:pt x="2159081" y="300210"/>
                      <a:pt x="2160311" y="292742"/>
                    </a:cubicBezTo>
                    <a:cubicBezTo>
                      <a:pt x="2160399" y="292039"/>
                      <a:pt x="2156709" y="289931"/>
                      <a:pt x="2156445" y="290194"/>
                    </a:cubicBezTo>
                    <a:cubicBezTo>
                      <a:pt x="2153546" y="292918"/>
                      <a:pt x="2150823" y="293357"/>
                      <a:pt x="2147309" y="291073"/>
                    </a:cubicBezTo>
                    <a:cubicBezTo>
                      <a:pt x="2132549" y="281409"/>
                      <a:pt x="2119020" y="269812"/>
                      <a:pt x="2102943" y="262169"/>
                    </a:cubicBezTo>
                    <a:cubicBezTo>
                      <a:pt x="2100834" y="261203"/>
                      <a:pt x="2099516" y="258567"/>
                      <a:pt x="2097847" y="256722"/>
                    </a:cubicBezTo>
                    <a:cubicBezTo>
                      <a:pt x="2100307" y="256371"/>
                      <a:pt x="2102767" y="256019"/>
                      <a:pt x="2105315" y="255668"/>
                    </a:cubicBezTo>
                    <a:cubicBezTo>
                      <a:pt x="2106193" y="255580"/>
                      <a:pt x="2107160" y="255844"/>
                      <a:pt x="2107950" y="255580"/>
                    </a:cubicBezTo>
                    <a:cubicBezTo>
                      <a:pt x="2108829" y="255229"/>
                      <a:pt x="2109532" y="254526"/>
                      <a:pt x="2110322" y="253911"/>
                    </a:cubicBezTo>
                    <a:cubicBezTo>
                      <a:pt x="2109532" y="253647"/>
                      <a:pt x="2108653" y="252857"/>
                      <a:pt x="2108126" y="253120"/>
                    </a:cubicBezTo>
                    <a:cubicBezTo>
                      <a:pt x="2102240" y="255229"/>
                      <a:pt x="2096529" y="246092"/>
                      <a:pt x="2090467" y="252944"/>
                    </a:cubicBezTo>
                    <a:cubicBezTo>
                      <a:pt x="2090204" y="253208"/>
                      <a:pt x="2087480" y="251890"/>
                      <a:pt x="2086338" y="250836"/>
                    </a:cubicBezTo>
                    <a:cubicBezTo>
                      <a:pt x="2083088" y="247937"/>
                      <a:pt x="2080013" y="244774"/>
                      <a:pt x="2077026" y="241611"/>
                    </a:cubicBezTo>
                    <a:cubicBezTo>
                      <a:pt x="2073160" y="237482"/>
                      <a:pt x="2069470" y="233968"/>
                      <a:pt x="2062793" y="234407"/>
                    </a:cubicBezTo>
                    <a:cubicBezTo>
                      <a:pt x="2059279" y="234583"/>
                      <a:pt x="2055414" y="231420"/>
                      <a:pt x="2051899" y="229487"/>
                    </a:cubicBezTo>
                    <a:cubicBezTo>
                      <a:pt x="2036174" y="221141"/>
                      <a:pt x="2021326" y="211302"/>
                      <a:pt x="2004283" y="205152"/>
                    </a:cubicBezTo>
                    <a:cubicBezTo>
                      <a:pt x="1996815" y="202428"/>
                      <a:pt x="1990665" y="195752"/>
                      <a:pt x="1984076" y="190656"/>
                    </a:cubicBezTo>
                    <a:cubicBezTo>
                      <a:pt x="1980387" y="187757"/>
                      <a:pt x="1983725" y="187845"/>
                      <a:pt x="1985745" y="187581"/>
                    </a:cubicBezTo>
                    <a:cubicBezTo>
                      <a:pt x="1985570" y="186703"/>
                      <a:pt x="1985306" y="185824"/>
                      <a:pt x="1985131" y="184946"/>
                    </a:cubicBezTo>
                    <a:cubicBezTo>
                      <a:pt x="1978893" y="186966"/>
                      <a:pt x="1972655" y="179850"/>
                      <a:pt x="1966242" y="184770"/>
                    </a:cubicBezTo>
                    <a:cubicBezTo>
                      <a:pt x="1965451" y="185385"/>
                      <a:pt x="1963167" y="184155"/>
                      <a:pt x="1961586" y="183803"/>
                    </a:cubicBezTo>
                    <a:cubicBezTo>
                      <a:pt x="1962552" y="182398"/>
                      <a:pt x="1963519" y="181080"/>
                      <a:pt x="1964397" y="179674"/>
                    </a:cubicBezTo>
                    <a:cubicBezTo>
                      <a:pt x="1965188" y="178444"/>
                      <a:pt x="1965891" y="177127"/>
                      <a:pt x="1966594" y="175809"/>
                    </a:cubicBezTo>
                    <a:cubicBezTo>
                      <a:pt x="1965100" y="175457"/>
                      <a:pt x="1963167" y="174403"/>
                      <a:pt x="1962289" y="175018"/>
                    </a:cubicBezTo>
                    <a:cubicBezTo>
                      <a:pt x="1955173" y="179499"/>
                      <a:pt x="1950341" y="176424"/>
                      <a:pt x="1944015" y="172207"/>
                    </a:cubicBezTo>
                    <a:cubicBezTo>
                      <a:pt x="1936460" y="167111"/>
                      <a:pt x="1927059" y="164827"/>
                      <a:pt x="1918450" y="161313"/>
                    </a:cubicBezTo>
                    <a:cubicBezTo>
                      <a:pt x="1906501" y="156481"/>
                      <a:pt x="1894641" y="151385"/>
                      <a:pt x="1882517" y="146905"/>
                    </a:cubicBezTo>
                    <a:cubicBezTo>
                      <a:pt x="1878652" y="145499"/>
                      <a:pt x="1874083" y="146290"/>
                      <a:pt x="1869954" y="145411"/>
                    </a:cubicBezTo>
                    <a:cubicBezTo>
                      <a:pt x="1868109" y="145060"/>
                      <a:pt x="1866528" y="143215"/>
                      <a:pt x="1864771" y="142073"/>
                    </a:cubicBezTo>
                    <a:cubicBezTo>
                      <a:pt x="1866352" y="141458"/>
                      <a:pt x="1868021" y="140931"/>
                      <a:pt x="1869603" y="140316"/>
                    </a:cubicBezTo>
                    <a:cubicBezTo>
                      <a:pt x="1870394" y="140052"/>
                      <a:pt x="1871096" y="139701"/>
                      <a:pt x="1871799" y="139349"/>
                    </a:cubicBezTo>
                    <a:cubicBezTo>
                      <a:pt x="1871360" y="138822"/>
                      <a:pt x="1870569" y="137768"/>
                      <a:pt x="1870569" y="137768"/>
                    </a:cubicBezTo>
                    <a:cubicBezTo>
                      <a:pt x="1865386" y="141107"/>
                      <a:pt x="1861696" y="133727"/>
                      <a:pt x="1855195" y="136538"/>
                    </a:cubicBezTo>
                    <a:cubicBezTo>
                      <a:pt x="1850363" y="138647"/>
                      <a:pt x="1842017" y="134430"/>
                      <a:pt x="1836131" y="131267"/>
                    </a:cubicBezTo>
                    <a:cubicBezTo>
                      <a:pt x="1832353" y="129246"/>
                      <a:pt x="1824710" y="131618"/>
                      <a:pt x="1824797" y="123448"/>
                    </a:cubicBezTo>
                    <a:cubicBezTo>
                      <a:pt x="1824797" y="123009"/>
                      <a:pt x="1821986" y="121954"/>
                      <a:pt x="1820493" y="122042"/>
                    </a:cubicBezTo>
                    <a:cubicBezTo>
                      <a:pt x="1809335" y="122745"/>
                      <a:pt x="1799144" y="120461"/>
                      <a:pt x="1789480" y="114399"/>
                    </a:cubicBezTo>
                    <a:cubicBezTo>
                      <a:pt x="1786230" y="112378"/>
                      <a:pt x="1781398" y="113081"/>
                      <a:pt x="1777269" y="112290"/>
                    </a:cubicBezTo>
                    <a:cubicBezTo>
                      <a:pt x="1775687" y="112027"/>
                      <a:pt x="1774281" y="111148"/>
                      <a:pt x="1772788" y="110533"/>
                    </a:cubicBezTo>
                    <a:cubicBezTo>
                      <a:pt x="1774106" y="109918"/>
                      <a:pt x="1775424" y="109391"/>
                      <a:pt x="1776654" y="108688"/>
                    </a:cubicBezTo>
                    <a:cubicBezTo>
                      <a:pt x="1777708" y="108073"/>
                      <a:pt x="1778674" y="107195"/>
                      <a:pt x="1779641" y="106316"/>
                    </a:cubicBezTo>
                    <a:cubicBezTo>
                      <a:pt x="1780431" y="105614"/>
                      <a:pt x="1781222" y="104823"/>
                      <a:pt x="1782013" y="104032"/>
                    </a:cubicBezTo>
                    <a:cubicBezTo>
                      <a:pt x="1780431" y="103593"/>
                      <a:pt x="1778938" y="102978"/>
                      <a:pt x="1777356" y="102802"/>
                    </a:cubicBezTo>
                    <a:cubicBezTo>
                      <a:pt x="1776654" y="102714"/>
                      <a:pt x="1775951" y="103505"/>
                      <a:pt x="1775160" y="103681"/>
                    </a:cubicBezTo>
                    <a:cubicBezTo>
                      <a:pt x="1759786" y="107810"/>
                      <a:pt x="1758292" y="107634"/>
                      <a:pt x="1745026" y="98322"/>
                    </a:cubicBezTo>
                    <a:cubicBezTo>
                      <a:pt x="1742303" y="96389"/>
                      <a:pt x="1740897" y="96653"/>
                      <a:pt x="1737559" y="97267"/>
                    </a:cubicBezTo>
                    <a:cubicBezTo>
                      <a:pt x="1731409" y="98497"/>
                      <a:pt x="1723854" y="97970"/>
                      <a:pt x="1718231" y="95423"/>
                    </a:cubicBezTo>
                    <a:cubicBezTo>
                      <a:pt x="1711730" y="92436"/>
                      <a:pt x="1702417" y="95071"/>
                      <a:pt x="1698552" y="86286"/>
                    </a:cubicBezTo>
                    <a:cubicBezTo>
                      <a:pt x="1698288" y="85583"/>
                      <a:pt x="1696004" y="85056"/>
                      <a:pt x="1695125" y="85407"/>
                    </a:cubicBezTo>
                    <a:cubicBezTo>
                      <a:pt x="1680454" y="91821"/>
                      <a:pt x="1666924" y="80136"/>
                      <a:pt x="1652428" y="82596"/>
                    </a:cubicBezTo>
                    <a:cubicBezTo>
                      <a:pt x="1651462" y="82772"/>
                      <a:pt x="1650320" y="81717"/>
                      <a:pt x="1649266" y="81278"/>
                    </a:cubicBezTo>
                    <a:cubicBezTo>
                      <a:pt x="1650759" y="80663"/>
                      <a:pt x="1652516" y="80312"/>
                      <a:pt x="1653658" y="79345"/>
                    </a:cubicBezTo>
                    <a:cubicBezTo>
                      <a:pt x="1654361" y="78730"/>
                      <a:pt x="1654010" y="77061"/>
                      <a:pt x="1654185" y="75919"/>
                    </a:cubicBezTo>
                    <a:cubicBezTo>
                      <a:pt x="1653219" y="76183"/>
                      <a:pt x="1652340" y="76358"/>
                      <a:pt x="1651374" y="76622"/>
                    </a:cubicBezTo>
                    <a:cubicBezTo>
                      <a:pt x="1640480" y="79257"/>
                      <a:pt x="1629498" y="77676"/>
                      <a:pt x="1618517" y="77325"/>
                    </a:cubicBezTo>
                    <a:cubicBezTo>
                      <a:pt x="1615618" y="77237"/>
                      <a:pt x="1610259" y="74865"/>
                      <a:pt x="1610171" y="73371"/>
                    </a:cubicBezTo>
                    <a:cubicBezTo>
                      <a:pt x="1609644" y="60720"/>
                      <a:pt x="1605602" y="69945"/>
                      <a:pt x="1601385" y="71087"/>
                    </a:cubicBezTo>
                    <a:cubicBezTo>
                      <a:pt x="1592424" y="73459"/>
                      <a:pt x="1582585" y="74250"/>
                      <a:pt x="1574326" y="69154"/>
                    </a:cubicBezTo>
                    <a:cubicBezTo>
                      <a:pt x="1568967" y="65904"/>
                      <a:pt x="1563960" y="63795"/>
                      <a:pt x="1557898" y="64498"/>
                    </a:cubicBezTo>
                    <a:cubicBezTo>
                      <a:pt x="1555526" y="64762"/>
                      <a:pt x="1553242" y="65904"/>
                      <a:pt x="1551045" y="66782"/>
                    </a:cubicBezTo>
                    <a:cubicBezTo>
                      <a:pt x="1549727" y="67309"/>
                      <a:pt x="1548585" y="68100"/>
                      <a:pt x="1547355" y="68803"/>
                    </a:cubicBezTo>
                    <a:cubicBezTo>
                      <a:pt x="1547619" y="67309"/>
                      <a:pt x="1547970" y="65816"/>
                      <a:pt x="1548234" y="64322"/>
                    </a:cubicBezTo>
                    <a:cubicBezTo>
                      <a:pt x="1548497" y="62829"/>
                      <a:pt x="1548673" y="61335"/>
                      <a:pt x="1548849" y="59842"/>
                    </a:cubicBezTo>
                    <a:cubicBezTo>
                      <a:pt x="1547355" y="60017"/>
                      <a:pt x="1545247" y="59578"/>
                      <a:pt x="1544456" y="60369"/>
                    </a:cubicBezTo>
                    <a:cubicBezTo>
                      <a:pt x="1538833" y="66694"/>
                      <a:pt x="1532332" y="64674"/>
                      <a:pt x="1525655" y="62917"/>
                    </a:cubicBezTo>
                    <a:cubicBezTo>
                      <a:pt x="1523283" y="62302"/>
                      <a:pt x="1520560" y="61335"/>
                      <a:pt x="1518276" y="61862"/>
                    </a:cubicBezTo>
                    <a:cubicBezTo>
                      <a:pt x="1505800" y="64498"/>
                      <a:pt x="1493501" y="60984"/>
                      <a:pt x="1481114" y="61599"/>
                    </a:cubicBezTo>
                    <a:cubicBezTo>
                      <a:pt x="1472855" y="62038"/>
                      <a:pt x="1464509" y="62741"/>
                      <a:pt x="1456602" y="57382"/>
                    </a:cubicBezTo>
                    <a:cubicBezTo>
                      <a:pt x="1453000" y="54922"/>
                      <a:pt x="1446763" y="54746"/>
                      <a:pt x="1442546" y="59578"/>
                    </a:cubicBezTo>
                    <a:cubicBezTo>
                      <a:pt x="1441579" y="60720"/>
                      <a:pt x="1439032" y="60545"/>
                      <a:pt x="1437275" y="60984"/>
                    </a:cubicBezTo>
                    <a:cubicBezTo>
                      <a:pt x="1437538" y="59490"/>
                      <a:pt x="1437626" y="57997"/>
                      <a:pt x="1437977" y="56503"/>
                    </a:cubicBezTo>
                    <a:cubicBezTo>
                      <a:pt x="1438329" y="54922"/>
                      <a:pt x="1438944" y="53428"/>
                      <a:pt x="1439295" y="51847"/>
                    </a:cubicBezTo>
                    <a:cubicBezTo>
                      <a:pt x="1439471" y="51056"/>
                      <a:pt x="1439032" y="50266"/>
                      <a:pt x="1438856" y="49475"/>
                    </a:cubicBezTo>
                    <a:cubicBezTo>
                      <a:pt x="1438153" y="49914"/>
                      <a:pt x="1437099" y="50266"/>
                      <a:pt x="1436747" y="50969"/>
                    </a:cubicBezTo>
                    <a:cubicBezTo>
                      <a:pt x="1432091" y="59842"/>
                      <a:pt x="1425414" y="62038"/>
                      <a:pt x="1415662" y="59490"/>
                    </a:cubicBezTo>
                    <a:cubicBezTo>
                      <a:pt x="1408985" y="57733"/>
                      <a:pt x="1401606" y="60369"/>
                      <a:pt x="1395280" y="54395"/>
                    </a:cubicBezTo>
                    <a:cubicBezTo>
                      <a:pt x="1392996" y="52286"/>
                      <a:pt x="1385616" y="53428"/>
                      <a:pt x="1381927" y="55537"/>
                    </a:cubicBezTo>
                    <a:cubicBezTo>
                      <a:pt x="1375601" y="59051"/>
                      <a:pt x="1369188" y="59578"/>
                      <a:pt x="1362423" y="59227"/>
                    </a:cubicBezTo>
                    <a:cubicBezTo>
                      <a:pt x="1349157" y="58524"/>
                      <a:pt x="1335891" y="60808"/>
                      <a:pt x="1322625" y="59315"/>
                    </a:cubicBezTo>
                    <a:cubicBezTo>
                      <a:pt x="1319726" y="58963"/>
                      <a:pt x="1316563" y="59227"/>
                      <a:pt x="1313928" y="60281"/>
                    </a:cubicBezTo>
                    <a:cubicBezTo>
                      <a:pt x="1307954" y="62741"/>
                      <a:pt x="1302770" y="63356"/>
                      <a:pt x="1297675" y="58173"/>
                    </a:cubicBezTo>
                    <a:cubicBezTo>
                      <a:pt x="1296357" y="56855"/>
                      <a:pt x="1293106" y="57382"/>
                      <a:pt x="1290734" y="57118"/>
                    </a:cubicBezTo>
                    <a:cubicBezTo>
                      <a:pt x="1291701" y="58700"/>
                      <a:pt x="1292755" y="60193"/>
                      <a:pt x="1293721" y="61775"/>
                    </a:cubicBezTo>
                    <a:cubicBezTo>
                      <a:pt x="1294073" y="62390"/>
                      <a:pt x="1294424" y="63005"/>
                      <a:pt x="1294776" y="63620"/>
                    </a:cubicBezTo>
                    <a:cubicBezTo>
                      <a:pt x="1293634" y="63883"/>
                      <a:pt x="1292052" y="64849"/>
                      <a:pt x="1291262" y="64410"/>
                    </a:cubicBezTo>
                    <a:cubicBezTo>
                      <a:pt x="1281861" y="58788"/>
                      <a:pt x="1273076" y="58612"/>
                      <a:pt x="1265169" y="67046"/>
                    </a:cubicBezTo>
                    <a:cubicBezTo>
                      <a:pt x="1255154" y="65816"/>
                      <a:pt x="1244875" y="74513"/>
                      <a:pt x="1235035" y="66079"/>
                    </a:cubicBezTo>
                    <a:cubicBezTo>
                      <a:pt x="1234508" y="65552"/>
                      <a:pt x="1233190" y="65904"/>
                      <a:pt x="1232312" y="65816"/>
                    </a:cubicBezTo>
                    <a:cubicBezTo>
                      <a:pt x="1233278" y="79082"/>
                      <a:pt x="1219573" y="67836"/>
                      <a:pt x="1216937" y="75041"/>
                    </a:cubicBezTo>
                    <a:cubicBezTo>
                      <a:pt x="1207713" y="73635"/>
                      <a:pt x="1198049" y="77940"/>
                      <a:pt x="1189088" y="72668"/>
                    </a:cubicBezTo>
                    <a:cubicBezTo>
                      <a:pt x="1188824" y="72493"/>
                      <a:pt x="1186540" y="74865"/>
                      <a:pt x="1186628" y="75041"/>
                    </a:cubicBezTo>
                    <a:cubicBezTo>
                      <a:pt x="1189351" y="79170"/>
                      <a:pt x="1187770" y="80487"/>
                      <a:pt x="1183465" y="80312"/>
                    </a:cubicBezTo>
                    <a:cubicBezTo>
                      <a:pt x="1173713" y="79960"/>
                      <a:pt x="1164401" y="81893"/>
                      <a:pt x="1155264" y="85056"/>
                    </a:cubicBezTo>
                    <a:cubicBezTo>
                      <a:pt x="1154034" y="85495"/>
                      <a:pt x="1152365" y="84265"/>
                      <a:pt x="1150783" y="84089"/>
                    </a:cubicBezTo>
                    <a:cubicBezTo>
                      <a:pt x="1147533" y="83826"/>
                      <a:pt x="1142964" y="82244"/>
                      <a:pt x="1141295" y="83826"/>
                    </a:cubicBezTo>
                    <a:cubicBezTo>
                      <a:pt x="1132422" y="91733"/>
                      <a:pt x="1120386" y="90591"/>
                      <a:pt x="1110634" y="95598"/>
                    </a:cubicBezTo>
                    <a:cubicBezTo>
                      <a:pt x="1109580" y="96125"/>
                      <a:pt x="1107647" y="96477"/>
                      <a:pt x="1106944" y="95950"/>
                    </a:cubicBezTo>
                    <a:cubicBezTo>
                      <a:pt x="1098247" y="88306"/>
                      <a:pt x="1091921" y="97795"/>
                      <a:pt x="1085947" y="100430"/>
                    </a:cubicBezTo>
                    <a:cubicBezTo>
                      <a:pt x="1079885" y="103154"/>
                      <a:pt x="1075844" y="104911"/>
                      <a:pt x="1070046" y="101397"/>
                    </a:cubicBezTo>
                    <a:cubicBezTo>
                      <a:pt x="1067674" y="99991"/>
                      <a:pt x="1064687" y="98937"/>
                      <a:pt x="1062051" y="98937"/>
                    </a:cubicBezTo>
                    <a:cubicBezTo>
                      <a:pt x="1060382" y="98937"/>
                      <a:pt x="1058625" y="101045"/>
                      <a:pt x="1056955" y="102275"/>
                    </a:cubicBezTo>
                    <a:cubicBezTo>
                      <a:pt x="1058185" y="102890"/>
                      <a:pt x="1059415" y="103329"/>
                      <a:pt x="1060645" y="104032"/>
                    </a:cubicBezTo>
                    <a:cubicBezTo>
                      <a:pt x="1061963" y="104735"/>
                      <a:pt x="1063193" y="105526"/>
                      <a:pt x="1064423" y="106316"/>
                    </a:cubicBezTo>
                    <a:cubicBezTo>
                      <a:pt x="1063457" y="107283"/>
                      <a:pt x="1062578" y="108864"/>
                      <a:pt x="1061348" y="109216"/>
                    </a:cubicBezTo>
                    <a:cubicBezTo>
                      <a:pt x="1050191" y="112818"/>
                      <a:pt x="1038945" y="116332"/>
                      <a:pt x="1027700" y="119758"/>
                    </a:cubicBezTo>
                    <a:cubicBezTo>
                      <a:pt x="1026119" y="120197"/>
                      <a:pt x="1023922" y="120461"/>
                      <a:pt x="1022517" y="119758"/>
                    </a:cubicBezTo>
                    <a:cubicBezTo>
                      <a:pt x="1018036" y="117474"/>
                      <a:pt x="1013731" y="114135"/>
                      <a:pt x="1014346" y="123448"/>
                    </a:cubicBezTo>
                    <a:cubicBezTo>
                      <a:pt x="1014434" y="124766"/>
                      <a:pt x="1011711" y="127138"/>
                      <a:pt x="1009954" y="127577"/>
                    </a:cubicBezTo>
                    <a:cubicBezTo>
                      <a:pt x="997478" y="130564"/>
                      <a:pt x="985267" y="134869"/>
                      <a:pt x="972089" y="133815"/>
                    </a:cubicBezTo>
                    <a:cubicBezTo>
                      <a:pt x="970947" y="133727"/>
                      <a:pt x="969629" y="135132"/>
                      <a:pt x="968399" y="135923"/>
                    </a:cubicBezTo>
                    <a:cubicBezTo>
                      <a:pt x="969190" y="136714"/>
                      <a:pt x="969805" y="137680"/>
                      <a:pt x="970771" y="138207"/>
                    </a:cubicBezTo>
                    <a:cubicBezTo>
                      <a:pt x="973407" y="139525"/>
                      <a:pt x="972879" y="140755"/>
                      <a:pt x="970419" y="140755"/>
                    </a:cubicBezTo>
                    <a:cubicBezTo>
                      <a:pt x="959614" y="140843"/>
                      <a:pt x="951882" y="149716"/>
                      <a:pt x="941955" y="151034"/>
                    </a:cubicBezTo>
                    <a:cubicBezTo>
                      <a:pt x="931149" y="152528"/>
                      <a:pt x="923418" y="159468"/>
                      <a:pt x="914105" y="163158"/>
                    </a:cubicBezTo>
                    <a:cubicBezTo>
                      <a:pt x="905056" y="166760"/>
                      <a:pt x="895392" y="168517"/>
                      <a:pt x="887398" y="174755"/>
                    </a:cubicBezTo>
                    <a:cubicBezTo>
                      <a:pt x="885992" y="175809"/>
                      <a:pt x="883181" y="175106"/>
                      <a:pt x="880984" y="174930"/>
                    </a:cubicBezTo>
                    <a:cubicBezTo>
                      <a:pt x="878349" y="174755"/>
                      <a:pt x="877558" y="175809"/>
                      <a:pt x="878085" y="178708"/>
                    </a:cubicBezTo>
                    <a:cubicBezTo>
                      <a:pt x="878700" y="182222"/>
                      <a:pt x="877382" y="183364"/>
                      <a:pt x="873868" y="182398"/>
                    </a:cubicBezTo>
                    <a:cubicBezTo>
                      <a:pt x="865610" y="180201"/>
                      <a:pt x="861129" y="181695"/>
                      <a:pt x="855946" y="187933"/>
                    </a:cubicBezTo>
                    <a:cubicBezTo>
                      <a:pt x="851202" y="193731"/>
                      <a:pt x="839517" y="200144"/>
                      <a:pt x="828448" y="203834"/>
                    </a:cubicBezTo>
                    <a:cubicBezTo>
                      <a:pt x="823879" y="205328"/>
                      <a:pt x="819047" y="207260"/>
                      <a:pt x="815445" y="210335"/>
                    </a:cubicBezTo>
                    <a:cubicBezTo>
                      <a:pt x="805957" y="218506"/>
                      <a:pt x="793921" y="222020"/>
                      <a:pt x="783555" y="228609"/>
                    </a:cubicBezTo>
                    <a:cubicBezTo>
                      <a:pt x="780216" y="230717"/>
                      <a:pt x="775736" y="230893"/>
                      <a:pt x="772221" y="232738"/>
                    </a:cubicBezTo>
                    <a:cubicBezTo>
                      <a:pt x="768619" y="234583"/>
                      <a:pt x="764842" y="236955"/>
                      <a:pt x="762206" y="240030"/>
                    </a:cubicBezTo>
                    <a:cubicBezTo>
                      <a:pt x="756759" y="246443"/>
                      <a:pt x="750522" y="249870"/>
                      <a:pt x="742000" y="248464"/>
                    </a:cubicBezTo>
                    <a:cubicBezTo>
                      <a:pt x="739891" y="248112"/>
                      <a:pt x="737519" y="247937"/>
                      <a:pt x="735499" y="248552"/>
                    </a:cubicBezTo>
                    <a:cubicBezTo>
                      <a:pt x="734005" y="248991"/>
                      <a:pt x="732951" y="250836"/>
                      <a:pt x="731721" y="251978"/>
                    </a:cubicBezTo>
                    <a:cubicBezTo>
                      <a:pt x="733039" y="252505"/>
                      <a:pt x="734269" y="253208"/>
                      <a:pt x="735586" y="253559"/>
                    </a:cubicBezTo>
                    <a:cubicBezTo>
                      <a:pt x="737607" y="254086"/>
                      <a:pt x="739628" y="254350"/>
                      <a:pt x="741648" y="254701"/>
                    </a:cubicBezTo>
                    <a:cubicBezTo>
                      <a:pt x="740243" y="256283"/>
                      <a:pt x="739101" y="258216"/>
                      <a:pt x="737343" y="259270"/>
                    </a:cubicBezTo>
                    <a:cubicBezTo>
                      <a:pt x="731106" y="263135"/>
                      <a:pt x="724605" y="266562"/>
                      <a:pt x="718455" y="270515"/>
                    </a:cubicBezTo>
                    <a:cubicBezTo>
                      <a:pt x="710109" y="275874"/>
                      <a:pt x="702202" y="281760"/>
                      <a:pt x="693768" y="287032"/>
                    </a:cubicBezTo>
                    <a:cubicBezTo>
                      <a:pt x="691132" y="288613"/>
                      <a:pt x="688233" y="290546"/>
                      <a:pt x="684280" y="287910"/>
                    </a:cubicBezTo>
                    <a:cubicBezTo>
                      <a:pt x="682083" y="286417"/>
                      <a:pt x="677866" y="287207"/>
                      <a:pt x="678921" y="292039"/>
                    </a:cubicBezTo>
                    <a:cubicBezTo>
                      <a:pt x="680151" y="297486"/>
                      <a:pt x="676285" y="300385"/>
                      <a:pt x="672859" y="302582"/>
                    </a:cubicBezTo>
                    <a:cubicBezTo>
                      <a:pt x="664073" y="308380"/>
                      <a:pt x="655903" y="315584"/>
                      <a:pt x="644570" y="316638"/>
                    </a:cubicBezTo>
                    <a:cubicBezTo>
                      <a:pt x="642725" y="316814"/>
                      <a:pt x="640880" y="318308"/>
                      <a:pt x="639123" y="319186"/>
                    </a:cubicBezTo>
                    <a:cubicBezTo>
                      <a:pt x="638420" y="319538"/>
                      <a:pt x="637717" y="319977"/>
                      <a:pt x="637014" y="320416"/>
                    </a:cubicBezTo>
                    <a:cubicBezTo>
                      <a:pt x="638069" y="320855"/>
                      <a:pt x="639123" y="321382"/>
                      <a:pt x="640177" y="321822"/>
                    </a:cubicBezTo>
                    <a:cubicBezTo>
                      <a:pt x="641671" y="322349"/>
                      <a:pt x="643164" y="322788"/>
                      <a:pt x="644746" y="323227"/>
                    </a:cubicBezTo>
                    <a:cubicBezTo>
                      <a:pt x="644131" y="323842"/>
                      <a:pt x="643603" y="324897"/>
                      <a:pt x="642901" y="324984"/>
                    </a:cubicBezTo>
                    <a:cubicBezTo>
                      <a:pt x="632973" y="326478"/>
                      <a:pt x="628756" y="336405"/>
                      <a:pt x="620410" y="340359"/>
                    </a:cubicBezTo>
                    <a:cubicBezTo>
                      <a:pt x="616720" y="342116"/>
                      <a:pt x="614612" y="345894"/>
                      <a:pt x="609428" y="345894"/>
                    </a:cubicBezTo>
                    <a:cubicBezTo>
                      <a:pt x="607056" y="345894"/>
                      <a:pt x="604596" y="350286"/>
                      <a:pt x="602136" y="352746"/>
                    </a:cubicBezTo>
                    <a:cubicBezTo>
                      <a:pt x="596953" y="357930"/>
                      <a:pt x="591770" y="363201"/>
                      <a:pt x="586498" y="368296"/>
                    </a:cubicBezTo>
                    <a:cubicBezTo>
                      <a:pt x="581403" y="373304"/>
                      <a:pt x="576220" y="377433"/>
                      <a:pt x="569103" y="380069"/>
                    </a:cubicBezTo>
                    <a:cubicBezTo>
                      <a:pt x="563656" y="382089"/>
                      <a:pt x="558473" y="388591"/>
                      <a:pt x="556101" y="394301"/>
                    </a:cubicBezTo>
                    <a:cubicBezTo>
                      <a:pt x="553553" y="400275"/>
                      <a:pt x="550127" y="400539"/>
                      <a:pt x="545295" y="400451"/>
                    </a:cubicBezTo>
                    <a:cubicBezTo>
                      <a:pt x="542660" y="400363"/>
                      <a:pt x="539672" y="399660"/>
                      <a:pt x="537564" y="400627"/>
                    </a:cubicBezTo>
                    <a:cubicBezTo>
                      <a:pt x="535280" y="401681"/>
                      <a:pt x="533874" y="404492"/>
                      <a:pt x="532117" y="406513"/>
                    </a:cubicBezTo>
                    <a:cubicBezTo>
                      <a:pt x="534138" y="406425"/>
                      <a:pt x="536158" y="406161"/>
                      <a:pt x="538179" y="406161"/>
                    </a:cubicBezTo>
                    <a:cubicBezTo>
                      <a:pt x="539672" y="406161"/>
                      <a:pt x="541166" y="406688"/>
                      <a:pt x="542660" y="406952"/>
                    </a:cubicBezTo>
                    <a:cubicBezTo>
                      <a:pt x="542044" y="408446"/>
                      <a:pt x="541781" y="410378"/>
                      <a:pt x="540727" y="411345"/>
                    </a:cubicBezTo>
                    <a:cubicBezTo>
                      <a:pt x="534665" y="416528"/>
                      <a:pt x="528427" y="421624"/>
                      <a:pt x="522190" y="426543"/>
                    </a:cubicBezTo>
                    <a:cubicBezTo>
                      <a:pt x="515952" y="431375"/>
                      <a:pt x="508309" y="434362"/>
                      <a:pt x="505673" y="443411"/>
                    </a:cubicBezTo>
                    <a:cubicBezTo>
                      <a:pt x="504707" y="446574"/>
                      <a:pt x="500490" y="452460"/>
                      <a:pt x="495921" y="449913"/>
                    </a:cubicBezTo>
                    <a:cubicBezTo>
                      <a:pt x="486609" y="444641"/>
                      <a:pt x="487224" y="450352"/>
                      <a:pt x="487751" y="456238"/>
                    </a:cubicBezTo>
                    <a:cubicBezTo>
                      <a:pt x="488102" y="460543"/>
                      <a:pt x="486609" y="463530"/>
                      <a:pt x="483446" y="466341"/>
                    </a:cubicBezTo>
                    <a:cubicBezTo>
                      <a:pt x="474485" y="474512"/>
                      <a:pt x="467281" y="485054"/>
                      <a:pt x="454279" y="487778"/>
                    </a:cubicBezTo>
                    <a:cubicBezTo>
                      <a:pt x="453136" y="488041"/>
                      <a:pt x="452346" y="490150"/>
                      <a:pt x="451379" y="491379"/>
                    </a:cubicBezTo>
                    <a:cubicBezTo>
                      <a:pt x="452873" y="491379"/>
                      <a:pt x="454366" y="491379"/>
                      <a:pt x="455860" y="491292"/>
                    </a:cubicBezTo>
                    <a:cubicBezTo>
                      <a:pt x="456826" y="491204"/>
                      <a:pt x="457705" y="490940"/>
                      <a:pt x="458671" y="490765"/>
                    </a:cubicBezTo>
                    <a:cubicBezTo>
                      <a:pt x="458496" y="491907"/>
                      <a:pt x="458583" y="493927"/>
                      <a:pt x="458056" y="494191"/>
                    </a:cubicBezTo>
                    <a:cubicBezTo>
                      <a:pt x="444351" y="499550"/>
                      <a:pt x="441364" y="516769"/>
                      <a:pt x="426429" y="521777"/>
                    </a:cubicBezTo>
                    <a:cubicBezTo>
                      <a:pt x="420982" y="523622"/>
                      <a:pt x="417468" y="533198"/>
                      <a:pt x="414657" y="539875"/>
                    </a:cubicBezTo>
                    <a:cubicBezTo>
                      <a:pt x="413339" y="543038"/>
                      <a:pt x="413163" y="544355"/>
                      <a:pt x="409385" y="544970"/>
                    </a:cubicBezTo>
                    <a:cubicBezTo>
                      <a:pt x="405168" y="545585"/>
                      <a:pt x="401127" y="548045"/>
                      <a:pt x="397174" y="550066"/>
                    </a:cubicBezTo>
                    <a:cubicBezTo>
                      <a:pt x="395680" y="550769"/>
                      <a:pt x="394626" y="552350"/>
                      <a:pt x="393396" y="553580"/>
                    </a:cubicBezTo>
                    <a:cubicBezTo>
                      <a:pt x="395153" y="553756"/>
                      <a:pt x="396822" y="554107"/>
                      <a:pt x="398491" y="554019"/>
                    </a:cubicBezTo>
                    <a:cubicBezTo>
                      <a:pt x="399985" y="553931"/>
                      <a:pt x="401478" y="553404"/>
                      <a:pt x="402972" y="553141"/>
                    </a:cubicBezTo>
                    <a:cubicBezTo>
                      <a:pt x="402357" y="554810"/>
                      <a:pt x="402181" y="556831"/>
                      <a:pt x="401127" y="558236"/>
                    </a:cubicBezTo>
                    <a:cubicBezTo>
                      <a:pt x="395680" y="565177"/>
                      <a:pt x="389794" y="571854"/>
                      <a:pt x="384347" y="578882"/>
                    </a:cubicBezTo>
                    <a:cubicBezTo>
                      <a:pt x="379251" y="585471"/>
                      <a:pt x="374859" y="592675"/>
                      <a:pt x="369236" y="598737"/>
                    </a:cubicBezTo>
                    <a:cubicBezTo>
                      <a:pt x="366864" y="601372"/>
                      <a:pt x="365019" y="609191"/>
                      <a:pt x="358518" y="603130"/>
                    </a:cubicBezTo>
                    <a:cubicBezTo>
                      <a:pt x="357024" y="605150"/>
                      <a:pt x="354213" y="608928"/>
                      <a:pt x="354301" y="609016"/>
                    </a:cubicBezTo>
                    <a:cubicBezTo>
                      <a:pt x="360451" y="614111"/>
                      <a:pt x="354213" y="617977"/>
                      <a:pt x="352280" y="620788"/>
                    </a:cubicBezTo>
                    <a:cubicBezTo>
                      <a:pt x="347624" y="627816"/>
                      <a:pt x="341474" y="633878"/>
                      <a:pt x="335852" y="640292"/>
                    </a:cubicBezTo>
                    <a:cubicBezTo>
                      <a:pt x="333040" y="643454"/>
                      <a:pt x="329087" y="645826"/>
                      <a:pt x="330229" y="651186"/>
                    </a:cubicBezTo>
                    <a:cubicBezTo>
                      <a:pt x="330493" y="652240"/>
                      <a:pt x="330053" y="654173"/>
                      <a:pt x="329263" y="654612"/>
                    </a:cubicBezTo>
                    <a:cubicBezTo>
                      <a:pt x="320302" y="659883"/>
                      <a:pt x="318017" y="670162"/>
                      <a:pt x="311780" y="677366"/>
                    </a:cubicBezTo>
                    <a:cubicBezTo>
                      <a:pt x="306333" y="683691"/>
                      <a:pt x="298426" y="687118"/>
                      <a:pt x="296669" y="697309"/>
                    </a:cubicBezTo>
                    <a:cubicBezTo>
                      <a:pt x="295351" y="704864"/>
                      <a:pt x="289728" y="711892"/>
                      <a:pt x="285599" y="718833"/>
                    </a:cubicBezTo>
                    <a:cubicBezTo>
                      <a:pt x="281558" y="725510"/>
                      <a:pt x="277693" y="732626"/>
                      <a:pt x="272421" y="738161"/>
                    </a:cubicBezTo>
                    <a:cubicBezTo>
                      <a:pt x="262142" y="748879"/>
                      <a:pt x="261440" y="764781"/>
                      <a:pt x="251600" y="775499"/>
                    </a:cubicBezTo>
                    <a:cubicBezTo>
                      <a:pt x="242815" y="785075"/>
                      <a:pt x="239564" y="797638"/>
                      <a:pt x="233151" y="808444"/>
                    </a:cubicBezTo>
                    <a:cubicBezTo>
                      <a:pt x="231042" y="812046"/>
                      <a:pt x="226210" y="814154"/>
                      <a:pt x="224453" y="817844"/>
                    </a:cubicBezTo>
                    <a:cubicBezTo>
                      <a:pt x="221466" y="823906"/>
                      <a:pt x="219006" y="830583"/>
                      <a:pt x="217864" y="837260"/>
                    </a:cubicBezTo>
                    <a:cubicBezTo>
                      <a:pt x="217161" y="841389"/>
                      <a:pt x="216371" y="843497"/>
                      <a:pt x="212417" y="845518"/>
                    </a:cubicBezTo>
                    <a:cubicBezTo>
                      <a:pt x="208376" y="847627"/>
                      <a:pt x="205477" y="851844"/>
                      <a:pt x="202314" y="855358"/>
                    </a:cubicBezTo>
                    <a:cubicBezTo>
                      <a:pt x="201699" y="855973"/>
                      <a:pt x="202314" y="857642"/>
                      <a:pt x="202314" y="858872"/>
                    </a:cubicBezTo>
                    <a:cubicBezTo>
                      <a:pt x="203280" y="858520"/>
                      <a:pt x="204159" y="857993"/>
                      <a:pt x="205125" y="857730"/>
                    </a:cubicBezTo>
                    <a:cubicBezTo>
                      <a:pt x="206267" y="857466"/>
                      <a:pt x="207497" y="857466"/>
                      <a:pt x="208639" y="857290"/>
                    </a:cubicBezTo>
                    <a:cubicBezTo>
                      <a:pt x="208376" y="858257"/>
                      <a:pt x="208376" y="859223"/>
                      <a:pt x="207937" y="860014"/>
                    </a:cubicBezTo>
                    <a:cubicBezTo>
                      <a:pt x="202753" y="869678"/>
                      <a:pt x="198097" y="879693"/>
                      <a:pt x="192035" y="888830"/>
                    </a:cubicBezTo>
                    <a:cubicBezTo>
                      <a:pt x="183777" y="901305"/>
                      <a:pt x="183513" y="901042"/>
                      <a:pt x="180702" y="918085"/>
                    </a:cubicBezTo>
                    <a:cubicBezTo>
                      <a:pt x="180263" y="920633"/>
                      <a:pt x="178418" y="923444"/>
                      <a:pt x="176397" y="925026"/>
                    </a:cubicBezTo>
                    <a:cubicBezTo>
                      <a:pt x="172883" y="927749"/>
                      <a:pt x="168578" y="929418"/>
                      <a:pt x="164976" y="932054"/>
                    </a:cubicBezTo>
                    <a:cubicBezTo>
                      <a:pt x="161726" y="934338"/>
                      <a:pt x="161198" y="937589"/>
                      <a:pt x="163922" y="940927"/>
                    </a:cubicBezTo>
                    <a:cubicBezTo>
                      <a:pt x="165415" y="939434"/>
                      <a:pt x="166821" y="937852"/>
                      <a:pt x="168402" y="936447"/>
                    </a:cubicBezTo>
                    <a:cubicBezTo>
                      <a:pt x="169544" y="935392"/>
                      <a:pt x="170862" y="934426"/>
                      <a:pt x="172092" y="933372"/>
                    </a:cubicBezTo>
                    <a:cubicBezTo>
                      <a:pt x="172444" y="934953"/>
                      <a:pt x="172795" y="936622"/>
                      <a:pt x="173059" y="938204"/>
                    </a:cubicBezTo>
                    <a:cubicBezTo>
                      <a:pt x="173147" y="939082"/>
                      <a:pt x="173410" y="940400"/>
                      <a:pt x="173059" y="940752"/>
                    </a:cubicBezTo>
                    <a:cubicBezTo>
                      <a:pt x="164010" y="947428"/>
                      <a:pt x="166557" y="960343"/>
                      <a:pt x="158387" y="967547"/>
                    </a:cubicBezTo>
                    <a:cubicBezTo>
                      <a:pt x="154785" y="970622"/>
                      <a:pt x="151710" y="973697"/>
                      <a:pt x="154258" y="979759"/>
                    </a:cubicBezTo>
                    <a:cubicBezTo>
                      <a:pt x="155136" y="981867"/>
                      <a:pt x="153292" y="988368"/>
                      <a:pt x="146527" y="988280"/>
                    </a:cubicBezTo>
                    <a:cubicBezTo>
                      <a:pt x="141256" y="988193"/>
                      <a:pt x="139586" y="992937"/>
                      <a:pt x="141607" y="997417"/>
                    </a:cubicBezTo>
                    <a:cubicBezTo>
                      <a:pt x="143013" y="1000668"/>
                      <a:pt x="144155" y="1004621"/>
                      <a:pt x="143628" y="1007960"/>
                    </a:cubicBezTo>
                    <a:cubicBezTo>
                      <a:pt x="142837" y="1013495"/>
                      <a:pt x="141256" y="1019205"/>
                      <a:pt x="138708" y="1024213"/>
                    </a:cubicBezTo>
                    <a:cubicBezTo>
                      <a:pt x="137039" y="1027551"/>
                      <a:pt x="133173" y="1029835"/>
                      <a:pt x="130274" y="1032647"/>
                    </a:cubicBezTo>
                    <a:cubicBezTo>
                      <a:pt x="128868" y="1034052"/>
                      <a:pt x="127550" y="1035458"/>
                      <a:pt x="126145" y="1036951"/>
                    </a:cubicBezTo>
                    <a:cubicBezTo>
                      <a:pt x="127726" y="1037303"/>
                      <a:pt x="129395" y="1037566"/>
                      <a:pt x="130977" y="1037918"/>
                    </a:cubicBezTo>
                    <a:cubicBezTo>
                      <a:pt x="132558" y="1038269"/>
                      <a:pt x="134227" y="1038533"/>
                      <a:pt x="135809" y="1038796"/>
                    </a:cubicBezTo>
                    <a:cubicBezTo>
                      <a:pt x="134491" y="1040290"/>
                      <a:pt x="133261" y="1041696"/>
                      <a:pt x="131943" y="1043189"/>
                    </a:cubicBezTo>
                    <a:cubicBezTo>
                      <a:pt x="127375" y="1048197"/>
                      <a:pt x="120786" y="1052326"/>
                      <a:pt x="125705" y="1060848"/>
                    </a:cubicBezTo>
                    <a:cubicBezTo>
                      <a:pt x="126848" y="1062780"/>
                      <a:pt x="117974" y="1092036"/>
                      <a:pt x="116129" y="1093441"/>
                    </a:cubicBezTo>
                    <a:cubicBezTo>
                      <a:pt x="113582" y="1095462"/>
                      <a:pt x="110595" y="1097043"/>
                      <a:pt x="108047" y="1099064"/>
                    </a:cubicBezTo>
                    <a:cubicBezTo>
                      <a:pt x="106905" y="1099943"/>
                      <a:pt x="106290" y="1101436"/>
                      <a:pt x="105411" y="1102754"/>
                    </a:cubicBezTo>
                    <a:cubicBezTo>
                      <a:pt x="107168" y="1102315"/>
                      <a:pt x="109013" y="1101963"/>
                      <a:pt x="110770" y="1101436"/>
                    </a:cubicBezTo>
                    <a:cubicBezTo>
                      <a:pt x="111122" y="1101348"/>
                      <a:pt x="111385" y="1100821"/>
                      <a:pt x="111737" y="1100558"/>
                    </a:cubicBezTo>
                    <a:cubicBezTo>
                      <a:pt x="112615" y="1099943"/>
                      <a:pt x="113582" y="1099328"/>
                      <a:pt x="114548" y="1098713"/>
                    </a:cubicBezTo>
                    <a:cubicBezTo>
                      <a:pt x="114812" y="1099943"/>
                      <a:pt x="115602" y="1101260"/>
                      <a:pt x="115339" y="1102315"/>
                    </a:cubicBezTo>
                    <a:cubicBezTo>
                      <a:pt x="111737" y="1113033"/>
                      <a:pt x="107959" y="1123751"/>
                      <a:pt x="104181" y="1134381"/>
                    </a:cubicBezTo>
                    <a:cubicBezTo>
                      <a:pt x="103918" y="1135084"/>
                      <a:pt x="102336" y="1135787"/>
                      <a:pt x="102424" y="1136226"/>
                    </a:cubicBezTo>
                    <a:cubicBezTo>
                      <a:pt x="104533" y="1146769"/>
                      <a:pt x="99086" y="1155818"/>
                      <a:pt x="96977" y="1165482"/>
                    </a:cubicBezTo>
                    <a:cubicBezTo>
                      <a:pt x="95659" y="1171456"/>
                      <a:pt x="94957" y="1178045"/>
                      <a:pt x="91882" y="1182964"/>
                    </a:cubicBezTo>
                    <a:cubicBezTo>
                      <a:pt x="86698" y="1191047"/>
                      <a:pt x="85820" y="1199481"/>
                      <a:pt x="86698" y="1208354"/>
                    </a:cubicBezTo>
                    <a:cubicBezTo>
                      <a:pt x="87313" y="1215031"/>
                      <a:pt x="85644" y="1220127"/>
                      <a:pt x="80197" y="1224080"/>
                    </a:cubicBezTo>
                    <a:cubicBezTo>
                      <a:pt x="78440" y="1225310"/>
                      <a:pt x="76507" y="1226891"/>
                      <a:pt x="75717" y="1228736"/>
                    </a:cubicBezTo>
                    <a:cubicBezTo>
                      <a:pt x="74662" y="1231108"/>
                      <a:pt x="73520" y="1235677"/>
                      <a:pt x="74575" y="1236380"/>
                    </a:cubicBezTo>
                    <a:cubicBezTo>
                      <a:pt x="79143" y="1239630"/>
                      <a:pt x="78177" y="1234007"/>
                      <a:pt x="79758" y="1232338"/>
                    </a:cubicBezTo>
                    <a:cubicBezTo>
                      <a:pt x="80636" y="1231372"/>
                      <a:pt x="81603" y="1230493"/>
                      <a:pt x="82569" y="1229527"/>
                    </a:cubicBezTo>
                    <a:cubicBezTo>
                      <a:pt x="83096" y="1230933"/>
                      <a:pt x="84238" y="1232426"/>
                      <a:pt x="83975" y="1233656"/>
                    </a:cubicBezTo>
                    <a:cubicBezTo>
                      <a:pt x="81251" y="1246043"/>
                      <a:pt x="78264" y="1258343"/>
                      <a:pt x="75453" y="1270730"/>
                    </a:cubicBezTo>
                    <a:cubicBezTo>
                      <a:pt x="73784" y="1277934"/>
                      <a:pt x="71324" y="1285226"/>
                      <a:pt x="71324" y="1292518"/>
                    </a:cubicBezTo>
                    <a:cubicBezTo>
                      <a:pt x="71324" y="1298229"/>
                      <a:pt x="68601" y="1301216"/>
                      <a:pt x="65262" y="1304554"/>
                    </a:cubicBezTo>
                    <a:cubicBezTo>
                      <a:pt x="63681" y="1306135"/>
                      <a:pt x="61309" y="1307453"/>
                      <a:pt x="60869" y="1309210"/>
                    </a:cubicBezTo>
                    <a:cubicBezTo>
                      <a:pt x="60430" y="1311231"/>
                      <a:pt x="61836" y="1313603"/>
                      <a:pt x="62451" y="1315799"/>
                    </a:cubicBezTo>
                    <a:cubicBezTo>
                      <a:pt x="63593" y="1314482"/>
                      <a:pt x="64823" y="1313252"/>
                      <a:pt x="65701" y="1311758"/>
                    </a:cubicBezTo>
                    <a:cubicBezTo>
                      <a:pt x="66316" y="1310792"/>
                      <a:pt x="66404" y="1309474"/>
                      <a:pt x="66756" y="1308244"/>
                    </a:cubicBezTo>
                    <a:cubicBezTo>
                      <a:pt x="67283" y="1309562"/>
                      <a:pt x="68425" y="1310880"/>
                      <a:pt x="68337" y="1312110"/>
                    </a:cubicBezTo>
                    <a:cubicBezTo>
                      <a:pt x="67634" y="1321773"/>
                      <a:pt x="67019" y="1331525"/>
                      <a:pt x="65613" y="1341189"/>
                    </a:cubicBezTo>
                    <a:cubicBezTo>
                      <a:pt x="65086" y="1344615"/>
                      <a:pt x="62539" y="1347778"/>
                      <a:pt x="60782" y="1350941"/>
                    </a:cubicBezTo>
                    <a:cubicBezTo>
                      <a:pt x="59464" y="1353225"/>
                      <a:pt x="57795" y="1355246"/>
                      <a:pt x="56301" y="1357442"/>
                    </a:cubicBezTo>
                    <a:cubicBezTo>
                      <a:pt x="58497" y="1356651"/>
                      <a:pt x="60694" y="1355773"/>
                      <a:pt x="62978" y="1355158"/>
                    </a:cubicBezTo>
                    <a:cubicBezTo>
                      <a:pt x="63593" y="1354982"/>
                      <a:pt x="65174" y="1355597"/>
                      <a:pt x="65174" y="1355861"/>
                    </a:cubicBezTo>
                    <a:cubicBezTo>
                      <a:pt x="65086" y="1357354"/>
                      <a:pt x="65262" y="1359287"/>
                      <a:pt x="64384" y="1360253"/>
                    </a:cubicBezTo>
                    <a:cubicBezTo>
                      <a:pt x="60254" y="1364734"/>
                      <a:pt x="57180" y="1369654"/>
                      <a:pt x="57970" y="1375979"/>
                    </a:cubicBezTo>
                    <a:cubicBezTo>
                      <a:pt x="58409" y="1379142"/>
                      <a:pt x="60694" y="1382393"/>
                      <a:pt x="60342" y="1385379"/>
                    </a:cubicBezTo>
                    <a:cubicBezTo>
                      <a:pt x="57970" y="1403126"/>
                      <a:pt x="59815" y="1421224"/>
                      <a:pt x="55510" y="1438795"/>
                    </a:cubicBezTo>
                    <a:cubicBezTo>
                      <a:pt x="54192" y="1444154"/>
                      <a:pt x="55071" y="1450128"/>
                      <a:pt x="55335" y="1455750"/>
                    </a:cubicBezTo>
                    <a:cubicBezTo>
                      <a:pt x="55598" y="1461900"/>
                      <a:pt x="54895" y="1467786"/>
                      <a:pt x="49888" y="1471828"/>
                    </a:cubicBezTo>
                    <a:cubicBezTo>
                      <a:pt x="45319" y="1474551"/>
                      <a:pt x="50239" y="1475342"/>
                      <a:pt x="51908" y="1477362"/>
                    </a:cubicBezTo>
                    <a:moveTo>
                      <a:pt x="1314982" y="43237"/>
                    </a:moveTo>
                    <a:cubicBezTo>
                      <a:pt x="1314982" y="45873"/>
                      <a:pt x="1315070" y="48509"/>
                      <a:pt x="1315070" y="51144"/>
                    </a:cubicBezTo>
                    <a:cubicBezTo>
                      <a:pt x="1316212" y="50793"/>
                      <a:pt x="1317969" y="50881"/>
                      <a:pt x="1318408" y="50090"/>
                    </a:cubicBezTo>
                    <a:cubicBezTo>
                      <a:pt x="1320253" y="47279"/>
                      <a:pt x="1321659" y="44116"/>
                      <a:pt x="1323240" y="41129"/>
                    </a:cubicBezTo>
                    <a:cubicBezTo>
                      <a:pt x="1320956" y="41392"/>
                      <a:pt x="1318672" y="41656"/>
                      <a:pt x="1314982" y="43237"/>
                    </a:cubicBezTo>
                    <a:moveTo>
                      <a:pt x="52611" y="1428867"/>
                    </a:moveTo>
                    <a:cubicBezTo>
                      <a:pt x="52611" y="1427989"/>
                      <a:pt x="52260" y="1426671"/>
                      <a:pt x="52699" y="1426407"/>
                    </a:cubicBezTo>
                    <a:cubicBezTo>
                      <a:pt x="55422" y="1424387"/>
                      <a:pt x="55335" y="1422629"/>
                      <a:pt x="52523" y="1421048"/>
                    </a:cubicBezTo>
                    <a:cubicBezTo>
                      <a:pt x="52260" y="1420872"/>
                      <a:pt x="50590" y="1422629"/>
                      <a:pt x="50063" y="1423684"/>
                    </a:cubicBezTo>
                    <a:cubicBezTo>
                      <a:pt x="49009" y="1425792"/>
                      <a:pt x="47516" y="1428076"/>
                      <a:pt x="47603" y="1430185"/>
                    </a:cubicBezTo>
                    <a:cubicBezTo>
                      <a:pt x="47779" y="1434226"/>
                      <a:pt x="50327" y="1433260"/>
                      <a:pt x="52611" y="1428867"/>
                    </a:cubicBezTo>
                    <a:moveTo>
                      <a:pt x="1338615" y="48509"/>
                    </a:moveTo>
                    <a:cubicBezTo>
                      <a:pt x="1334310" y="47806"/>
                      <a:pt x="1331059" y="49124"/>
                      <a:pt x="1329478" y="53428"/>
                    </a:cubicBezTo>
                    <a:cubicBezTo>
                      <a:pt x="1329214" y="54043"/>
                      <a:pt x="1330005" y="55625"/>
                      <a:pt x="1330093" y="55625"/>
                    </a:cubicBezTo>
                    <a:cubicBezTo>
                      <a:pt x="1333080" y="54922"/>
                      <a:pt x="1336155" y="54307"/>
                      <a:pt x="1338966" y="53253"/>
                    </a:cubicBezTo>
                    <a:cubicBezTo>
                      <a:pt x="1339581" y="52989"/>
                      <a:pt x="1339581" y="50969"/>
                      <a:pt x="1338615" y="48509"/>
                    </a:cubicBezTo>
                    <a:moveTo>
                      <a:pt x="1499826" y="55098"/>
                    </a:moveTo>
                    <a:cubicBezTo>
                      <a:pt x="1499826" y="55976"/>
                      <a:pt x="1499738" y="57558"/>
                      <a:pt x="1499826" y="57558"/>
                    </a:cubicBezTo>
                    <a:cubicBezTo>
                      <a:pt x="1503253" y="57733"/>
                      <a:pt x="1506679" y="57909"/>
                      <a:pt x="1510105" y="57821"/>
                    </a:cubicBezTo>
                    <a:cubicBezTo>
                      <a:pt x="1510193" y="57821"/>
                      <a:pt x="1510369" y="55625"/>
                      <a:pt x="1510281" y="55625"/>
                    </a:cubicBezTo>
                    <a:cubicBezTo>
                      <a:pt x="1507294" y="54834"/>
                      <a:pt x="1504219" y="54307"/>
                      <a:pt x="1499826" y="55098"/>
                    </a:cubicBezTo>
                    <a:moveTo>
                      <a:pt x="2779241" y="1316151"/>
                    </a:moveTo>
                    <a:cubicBezTo>
                      <a:pt x="2778450" y="1313603"/>
                      <a:pt x="2777660" y="1310967"/>
                      <a:pt x="2776693" y="1308507"/>
                    </a:cubicBezTo>
                    <a:cubicBezTo>
                      <a:pt x="2776517" y="1308156"/>
                      <a:pt x="2775024" y="1308332"/>
                      <a:pt x="2774145" y="1308244"/>
                    </a:cubicBezTo>
                    <a:cubicBezTo>
                      <a:pt x="2775375" y="1311319"/>
                      <a:pt x="2770543" y="1316854"/>
                      <a:pt x="2779241" y="1316151"/>
                    </a:cubicBezTo>
                    <a:moveTo>
                      <a:pt x="637278" y="293621"/>
                    </a:moveTo>
                    <a:cubicBezTo>
                      <a:pt x="637981" y="289579"/>
                      <a:pt x="635345" y="289052"/>
                      <a:pt x="632710" y="289843"/>
                    </a:cubicBezTo>
                    <a:cubicBezTo>
                      <a:pt x="631392" y="290194"/>
                      <a:pt x="629547" y="293357"/>
                      <a:pt x="629723" y="293533"/>
                    </a:cubicBezTo>
                    <a:cubicBezTo>
                      <a:pt x="631304" y="295378"/>
                      <a:pt x="632885" y="299419"/>
                      <a:pt x="637278" y="293621"/>
                    </a:cubicBezTo>
                    <a:moveTo>
                      <a:pt x="2787148" y="1428867"/>
                    </a:moveTo>
                    <a:cubicBezTo>
                      <a:pt x="2787148" y="1430976"/>
                      <a:pt x="2786972" y="1433084"/>
                      <a:pt x="2787236" y="1435105"/>
                    </a:cubicBezTo>
                    <a:cubicBezTo>
                      <a:pt x="2787323" y="1435808"/>
                      <a:pt x="2789168" y="1437038"/>
                      <a:pt x="2789432" y="1436862"/>
                    </a:cubicBezTo>
                    <a:cubicBezTo>
                      <a:pt x="2793737" y="1434402"/>
                      <a:pt x="2793298" y="1431327"/>
                      <a:pt x="2787148" y="1428867"/>
                    </a:cubicBezTo>
                    <a:moveTo>
                      <a:pt x="25025" y="1582260"/>
                    </a:moveTo>
                    <a:cubicBezTo>
                      <a:pt x="23707" y="1583314"/>
                      <a:pt x="22389" y="1584456"/>
                      <a:pt x="21072" y="1585510"/>
                    </a:cubicBezTo>
                    <a:cubicBezTo>
                      <a:pt x="22829" y="1586213"/>
                      <a:pt x="24586" y="1587531"/>
                      <a:pt x="26255" y="1587355"/>
                    </a:cubicBezTo>
                    <a:cubicBezTo>
                      <a:pt x="30384" y="1587004"/>
                      <a:pt x="29506" y="1584632"/>
                      <a:pt x="25025" y="1582260"/>
                    </a:cubicBezTo>
                    <a:moveTo>
                      <a:pt x="308178" y="622721"/>
                    </a:moveTo>
                    <a:cubicBezTo>
                      <a:pt x="304839" y="625971"/>
                      <a:pt x="307914" y="627816"/>
                      <a:pt x="309935" y="629486"/>
                    </a:cubicBezTo>
                    <a:cubicBezTo>
                      <a:pt x="310374" y="629837"/>
                      <a:pt x="312131" y="628519"/>
                      <a:pt x="313361" y="627992"/>
                    </a:cubicBezTo>
                    <a:cubicBezTo>
                      <a:pt x="312570" y="626235"/>
                      <a:pt x="311692" y="624478"/>
                      <a:pt x="308178" y="622721"/>
                    </a:cubicBezTo>
                    <a:moveTo>
                      <a:pt x="896798" y="152088"/>
                    </a:moveTo>
                    <a:cubicBezTo>
                      <a:pt x="896534" y="151825"/>
                      <a:pt x="896183" y="151385"/>
                      <a:pt x="895832" y="151210"/>
                    </a:cubicBezTo>
                    <a:cubicBezTo>
                      <a:pt x="895656" y="151122"/>
                      <a:pt x="894953" y="151298"/>
                      <a:pt x="894953" y="151298"/>
                    </a:cubicBezTo>
                    <a:cubicBezTo>
                      <a:pt x="895041" y="153670"/>
                      <a:pt x="894777" y="156130"/>
                      <a:pt x="895304" y="158326"/>
                    </a:cubicBezTo>
                    <a:cubicBezTo>
                      <a:pt x="895568" y="159292"/>
                      <a:pt x="897589" y="159732"/>
                      <a:pt x="898819" y="160434"/>
                    </a:cubicBezTo>
                    <a:cubicBezTo>
                      <a:pt x="898994" y="159204"/>
                      <a:pt x="899434" y="157974"/>
                      <a:pt x="899258" y="156745"/>
                    </a:cubicBezTo>
                    <a:cubicBezTo>
                      <a:pt x="899258" y="155602"/>
                      <a:pt x="898555" y="154548"/>
                      <a:pt x="896798" y="152088"/>
                    </a:cubicBezTo>
                    <a:moveTo>
                      <a:pt x="915160" y="157359"/>
                    </a:moveTo>
                    <a:cubicBezTo>
                      <a:pt x="918586" y="155427"/>
                      <a:pt x="917356" y="153230"/>
                      <a:pt x="914808" y="152088"/>
                    </a:cubicBezTo>
                    <a:cubicBezTo>
                      <a:pt x="913842" y="151649"/>
                      <a:pt x="911118" y="153143"/>
                      <a:pt x="910503" y="154372"/>
                    </a:cubicBezTo>
                    <a:cubicBezTo>
                      <a:pt x="908834" y="157447"/>
                      <a:pt x="910415" y="159029"/>
                      <a:pt x="915160" y="157359"/>
                    </a:cubicBezTo>
                    <a:moveTo>
                      <a:pt x="1190405" y="41920"/>
                    </a:moveTo>
                    <a:cubicBezTo>
                      <a:pt x="1187770" y="44116"/>
                      <a:pt x="1186100" y="46400"/>
                      <a:pt x="1189790" y="49124"/>
                    </a:cubicBezTo>
                    <a:cubicBezTo>
                      <a:pt x="1190493" y="49651"/>
                      <a:pt x="1191020" y="50354"/>
                      <a:pt x="1191635" y="50969"/>
                    </a:cubicBezTo>
                    <a:cubicBezTo>
                      <a:pt x="1192075" y="48597"/>
                      <a:pt x="1192777" y="46312"/>
                      <a:pt x="1192953" y="43940"/>
                    </a:cubicBezTo>
                    <a:cubicBezTo>
                      <a:pt x="1193041" y="42886"/>
                      <a:pt x="1192162" y="41744"/>
                      <a:pt x="1190405" y="41920"/>
                    </a:cubicBezTo>
                    <a:moveTo>
                      <a:pt x="2781877" y="1329241"/>
                    </a:moveTo>
                    <a:cubicBezTo>
                      <a:pt x="2781174" y="1334249"/>
                      <a:pt x="2784864" y="1333370"/>
                      <a:pt x="2787499" y="1333019"/>
                    </a:cubicBezTo>
                    <a:cubicBezTo>
                      <a:pt x="2788378" y="1332931"/>
                      <a:pt x="2788993" y="1330822"/>
                      <a:pt x="2789783" y="1329680"/>
                    </a:cubicBezTo>
                    <a:cubicBezTo>
                      <a:pt x="2787587" y="1329065"/>
                      <a:pt x="2785391" y="1328538"/>
                      <a:pt x="2781877" y="1329241"/>
                    </a:cubicBezTo>
                    <a:moveTo>
                      <a:pt x="444527" y="468010"/>
                    </a:moveTo>
                    <a:cubicBezTo>
                      <a:pt x="447865" y="464760"/>
                      <a:pt x="444790" y="462915"/>
                      <a:pt x="442770" y="461246"/>
                    </a:cubicBezTo>
                    <a:cubicBezTo>
                      <a:pt x="442330" y="460894"/>
                      <a:pt x="440573" y="462212"/>
                      <a:pt x="439343" y="462739"/>
                    </a:cubicBezTo>
                    <a:cubicBezTo>
                      <a:pt x="440222" y="464496"/>
                      <a:pt x="441101" y="466253"/>
                      <a:pt x="444527" y="468010"/>
                    </a:cubicBezTo>
                    <a:moveTo>
                      <a:pt x="2528858" y="627904"/>
                    </a:moveTo>
                    <a:cubicBezTo>
                      <a:pt x="2528594" y="629398"/>
                      <a:pt x="2528331" y="630891"/>
                      <a:pt x="2528067" y="632297"/>
                    </a:cubicBezTo>
                    <a:cubicBezTo>
                      <a:pt x="2530439" y="631331"/>
                      <a:pt x="2532811" y="630364"/>
                      <a:pt x="2535183" y="629398"/>
                    </a:cubicBezTo>
                    <a:cubicBezTo>
                      <a:pt x="2533514" y="628519"/>
                      <a:pt x="2531845" y="627553"/>
                      <a:pt x="2528858" y="627904"/>
                    </a:cubicBezTo>
                    <a:moveTo>
                      <a:pt x="1868197" y="111412"/>
                    </a:moveTo>
                    <a:cubicBezTo>
                      <a:pt x="1870306" y="110006"/>
                      <a:pt x="1872326" y="108601"/>
                      <a:pt x="1874435" y="107195"/>
                    </a:cubicBezTo>
                    <a:cubicBezTo>
                      <a:pt x="1873732" y="106844"/>
                      <a:pt x="1873029" y="106229"/>
                      <a:pt x="1872414" y="106229"/>
                    </a:cubicBezTo>
                    <a:cubicBezTo>
                      <a:pt x="1869603" y="106229"/>
                      <a:pt x="1866177" y="105262"/>
                      <a:pt x="1868197" y="111412"/>
                    </a:cubicBezTo>
                    <a:moveTo>
                      <a:pt x="553378" y="377521"/>
                    </a:moveTo>
                    <a:cubicBezTo>
                      <a:pt x="553553" y="379454"/>
                      <a:pt x="553817" y="381474"/>
                      <a:pt x="553993" y="383407"/>
                    </a:cubicBezTo>
                    <a:cubicBezTo>
                      <a:pt x="555486" y="382353"/>
                      <a:pt x="557595" y="381650"/>
                      <a:pt x="558210" y="380244"/>
                    </a:cubicBezTo>
                    <a:cubicBezTo>
                      <a:pt x="559527" y="377345"/>
                      <a:pt x="557946" y="375852"/>
                      <a:pt x="553378" y="377521"/>
                    </a:cubicBezTo>
                    <a:moveTo>
                      <a:pt x="57795" y="1326605"/>
                    </a:moveTo>
                    <a:cubicBezTo>
                      <a:pt x="56037" y="1326605"/>
                      <a:pt x="54280" y="1326605"/>
                      <a:pt x="52523" y="1326781"/>
                    </a:cubicBezTo>
                    <a:cubicBezTo>
                      <a:pt x="52435" y="1326781"/>
                      <a:pt x="52435" y="1329065"/>
                      <a:pt x="52523" y="1329153"/>
                    </a:cubicBezTo>
                    <a:cubicBezTo>
                      <a:pt x="54368" y="1329241"/>
                      <a:pt x="56037" y="1329241"/>
                      <a:pt x="57795" y="1326605"/>
                    </a:cubicBezTo>
                    <a:moveTo>
                      <a:pt x="2206434" y="297574"/>
                    </a:moveTo>
                    <a:cubicBezTo>
                      <a:pt x="2207752" y="296608"/>
                      <a:pt x="2209070" y="295553"/>
                      <a:pt x="2210388" y="294587"/>
                    </a:cubicBezTo>
                    <a:cubicBezTo>
                      <a:pt x="2209685" y="293884"/>
                      <a:pt x="2208894" y="293094"/>
                      <a:pt x="2208191" y="292391"/>
                    </a:cubicBezTo>
                    <a:cubicBezTo>
                      <a:pt x="2207049" y="293621"/>
                      <a:pt x="2206083" y="294938"/>
                      <a:pt x="2206434" y="297574"/>
                    </a:cubicBezTo>
                    <a:moveTo>
                      <a:pt x="2396462" y="466693"/>
                    </a:moveTo>
                    <a:cubicBezTo>
                      <a:pt x="2397428" y="468010"/>
                      <a:pt x="2398483" y="469328"/>
                      <a:pt x="2399449" y="470646"/>
                    </a:cubicBezTo>
                    <a:cubicBezTo>
                      <a:pt x="2400152" y="469943"/>
                      <a:pt x="2400943" y="469153"/>
                      <a:pt x="2401645" y="468450"/>
                    </a:cubicBezTo>
                    <a:cubicBezTo>
                      <a:pt x="2400415" y="467395"/>
                      <a:pt x="2399098" y="466341"/>
                      <a:pt x="2396462" y="466693"/>
                    </a:cubicBezTo>
                    <a:moveTo>
                      <a:pt x="410440" y="528278"/>
                    </a:moveTo>
                    <a:cubicBezTo>
                      <a:pt x="411757" y="527312"/>
                      <a:pt x="413075" y="526257"/>
                      <a:pt x="414393" y="525291"/>
                    </a:cubicBezTo>
                    <a:cubicBezTo>
                      <a:pt x="413690" y="524588"/>
                      <a:pt x="412899" y="523798"/>
                      <a:pt x="412197" y="523095"/>
                    </a:cubicBezTo>
                    <a:cubicBezTo>
                      <a:pt x="411142" y="524413"/>
                      <a:pt x="410176" y="525642"/>
                      <a:pt x="410440" y="528278"/>
                    </a:cubicBezTo>
                    <a:moveTo>
                      <a:pt x="972879" y="107459"/>
                    </a:moveTo>
                    <a:cubicBezTo>
                      <a:pt x="971913" y="106141"/>
                      <a:pt x="970859" y="104823"/>
                      <a:pt x="969892" y="103505"/>
                    </a:cubicBezTo>
                    <a:cubicBezTo>
                      <a:pt x="969190" y="104208"/>
                      <a:pt x="968399" y="104999"/>
                      <a:pt x="967696" y="105701"/>
                    </a:cubicBezTo>
                    <a:cubicBezTo>
                      <a:pt x="968926" y="106844"/>
                      <a:pt x="970244" y="107810"/>
                      <a:pt x="972879" y="107459"/>
                    </a:cubicBezTo>
                    <a:moveTo>
                      <a:pt x="1748892" y="89185"/>
                    </a:moveTo>
                    <a:cubicBezTo>
                      <a:pt x="1749858" y="90503"/>
                      <a:pt x="1750913" y="91821"/>
                      <a:pt x="1751879" y="93138"/>
                    </a:cubicBezTo>
                    <a:cubicBezTo>
                      <a:pt x="1752582" y="92436"/>
                      <a:pt x="1753372" y="91645"/>
                      <a:pt x="1754075" y="90942"/>
                    </a:cubicBezTo>
                    <a:cubicBezTo>
                      <a:pt x="1752845" y="89800"/>
                      <a:pt x="1751527" y="88834"/>
                      <a:pt x="1748892" y="89185"/>
                    </a:cubicBezTo>
                    <a:moveTo>
                      <a:pt x="1520823" y="49826"/>
                    </a:moveTo>
                    <a:cubicBezTo>
                      <a:pt x="1521790" y="51144"/>
                      <a:pt x="1522844" y="52462"/>
                      <a:pt x="1523811" y="53780"/>
                    </a:cubicBezTo>
                    <a:cubicBezTo>
                      <a:pt x="1524513" y="53077"/>
                      <a:pt x="1525304" y="52286"/>
                      <a:pt x="1526007" y="51584"/>
                    </a:cubicBezTo>
                    <a:cubicBezTo>
                      <a:pt x="1524689" y="50529"/>
                      <a:pt x="1523459" y="49475"/>
                      <a:pt x="1520823" y="49826"/>
                    </a:cubicBezTo>
                    <a:moveTo>
                      <a:pt x="222960" y="770842"/>
                    </a:moveTo>
                    <a:cubicBezTo>
                      <a:pt x="221905" y="770403"/>
                      <a:pt x="220763" y="769612"/>
                      <a:pt x="219709" y="769612"/>
                    </a:cubicBezTo>
                    <a:cubicBezTo>
                      <a:pt x="218215" y="769700"/>
                      <a:pt x="216634" y="770315"/>
                      <a:pt x="215141" y="770754"/>
                    </a:cubicBezTo>
                    <a:cubicBezTo>
                      <a:pt x="216546" y="771370"/>
                      <a:pt x="217952" y="771984"/>
                      <a:pt x="219358" y="772424"/>
                    </a:cubicBezTo>
                    <a:cubicBezTo>
                      <a:pt x="220588" y="772863"/>
                      <a:pt x="221817" y="773127"/>
                      <a:pt x="222960" y="770842"/>
                    </a:cubicBezTo>
                    <a:moveTo>
                      <a:pt x="1646630" y="47191"/>
                    </a:moveTo>
                    <a:cubicBezTo>
                      <a:pt x="1647596" y="48509"/>
                      <a:pt x="1648651" y="49826"/>
                      <a:pt x="1649617" y="51144"/>
                    </a:cubicBezTo>
                    <a:cubicBezTo>
                      <a:pt x="1650320" y="50441"/>
                      <a:pt x="1651111" y="49651"/>
                      <a:pt x="1651813" y="48948"/>
                    </a:cubicBezTo>
                    <a:cubicBezTo>
                      <a:pt x="1650583" y="47894"/>
                      <a:pt x="1649266" y="46927"/>
                      <a:pt x="1646630" y="47191"/>
                    </a:cubicBezTo>
                    <a:moveTo>
                      <a:pt x="46022" y="1451182"/>
                    </a:moveTo>
                    <a:cubicBezTo>
                      <a:pt x="46022" y="1449425"/>
                      <a:pt x="46022" y="1447668"/>
                      <a:pt x="45846" y="1445911"/>
                    </a:cubicBezTo>
                    <a:cubicBezTo>
                      <a:pt x="45846" y="1445823"/>
                      <a:pt x="43562" y="1445823"/>
                      <a:pt x="43474" y="1445911"/>
                    </a:cubicBezTo>
                    <a:cubicBezTo>
                      <a:pt x="43386" y="1447668"/>
                      <a:pt x="43386" y="1449425"/>
                      <a:pt x="46022" y="1451182"/>
                    </a:cubicBezTo>
                    <a:moveTo>
                      <a:pt x="2818599" y="1588849"/>
                    </a:moveTo>
                    <a:cubicBezTo>
                      <a:pt x="2817633" y="1587531"/>
                      <a:pt x="2816579" y="1586213"/>
                      <a:pt x="2815612" y="1584895"/>
                    </a:cubicBezTo>
                    <a:cubicBezTo>
                      <a:pt x="2814909" y="1585598"/>
                      <a:pt x="2814119" y="1586389"/>
                      <a:pt x="2813416" y="1587092"/>
                    </a:cubicBezTo>
                    <a:cubicBezTo>
                      <a:pt x="2814646" y="1588146"/>
                      <a:pt x="2815964" y="1589112"/>
                      <a:pt x="2818599" y="1588849"/>
                    </a:cubicBezTo>
                    <a:moveTo>
                      <a:pt x="2083175" y="237306"/>
                    </a:moveTo>
                    <a:cubicBezTo>
                      <a:pt x="2084318" y="237043"/>
                      <a:pt x="2085547" y="236691"/>
                      <a:pt x="2086690" y="236428"/>
                    </a:cubicBezTo>
                    <a:cubicBezTo>
                      <a:pt x="2084933" y="235022"/>
                      <a:pt x="2083263" y="233441"/>
                      <a:pt x="2081418" y="232211"/>
                    </a:cubicBezTo>
                    <a:cubicBezTo>
                      <a:pt x="2081155" y="232035"/>
                      <a:pt x="2080101" y="232914"/>
                      <a:pt x="2079398" y="233265"/>
                    </a:cubicBezTo>
                    <a:cubicBezTo>
                      <a:pt x="2080188" y="234144"/>
                      <a:pt x="2081067" y="235022"/>
                      <a:pt x="2083175" y="237306"/>
                    </a:cubicBezTo>
                    <a:moveTo>
                      <a:pt x="2734699" y="1103808"/>
                    </a:moveTo>
                    <a:cubicBezTo>
                      <a:pt x="2733293" y="1102578"/>
                      <a:pt x="2731888" y="1101436"/>
                      <a:pt x="2730394" y="1100206"/>
                    </a:cubicBezTo>
                    <a:cubicBezTo>
                      <a:pt x="2730043" y="1100909"/>
                      <a:pt x="2729340" y="1101963"/>
                      <a:pt x="2729516" y="1102139"/>
                    </a:cubicBezTo>
                    <a:cubicBezTo>
                      <a:pt x="2730658" y="1103281"/>
                      <a:pt x="2732063" y="1104160"/>
                      <a:pt x="2734699" y="1103808"/>
                    </a:cubicBezTo>
                    <a:moveTo>
                      <a:pt x="327857" y="650219"/>
                    </a:moveTo>
                    <a:cubicBezTo>
                      <a:pt x="327593" y="649077"/>
                      <a:pt x="327418" y="648023"/>
                      <a:pt x="327154" y="646881"/>
                    </a:cubicBezTo>
                    <a:cubicBezTo>
                      <a:pt x="325836" y="648198"/>
                      <a:pt x="324519" y="649516"/>
                      <a:pt x="323201" y="650834"/>
                    </a:cubicBezTo>
                    <a:cubicBezTo>
                      <a:pt x="324343" y="651010"/>
                      <a:pt x="325485" y="651273"/>
                      <a:pt x="327857" y="650219"/>
                    </a:cubicBezTo>
                    <a:moveTo>
                      <a:pt x="57795" y="1284699"/>
                    </a:moveTo>
                    <a:cubicBezTo>
                      <a:pt x="58058" y="1285841"/>
                      <a:pt x="58234" y="1286895"/>
                      <a:pt x="58497" y="1288038"/>
                    </a:cubicBezTo>
                    <a:cubicBezTo>
                      <a:pt x="59815" y="1286720"/>
                      <a:pt x="61133" y="1285402"/>
                      <a:pt x="62451" y="1284084"/>
                    </a:cubicBezTo>
                    <a:cubicBezTo>
                      <a:pt x="61396" y="1283821"/>
                      <a:pt x="60254" y="1283645"/>
                      <a:pt x="57795" y="1284699"/>
                    </a:cubicBezTo>
                    <a:moveTo>
                      <a:pt x="2429231" y="530914"/>
                    </a:moveTo>
                    <a:cubicBezTo>
                      <a:pt x="2429319" y="529245"/>
                      <a:pt x="2429407" y="527575"/>
                      <a:pt x="2429407" y="525906"/>
                    </a:cubicBezTo>
                    <a:cubicBezTo>
                      <a:pt x="2428089" y="526257"/>
                      <a:pt x="2426684" y="526697"/>
                      <a:pt x="2425366" y="527048"/>
                    </a:cubicBezTo>
                    <a:cubicBezTo>
                      <a:pt x="2426244" y="527927"/>
                      <a:pt x="2427123" y="528717"/>
                      <a:pt x="2429231" y="530914"/>
                    </a:cubicBezTo>
                    <a:moveTo>
                      <a:pt x="759131" y="226764"/>
                    </a:moveTo>
                    <a:cubicBezTo>
                      <a:pt x="757901" y="228170"/>
                      <a:pt x="756759" y="229575"/>
                      <a:pt x="755529" y="231069"/>
                    </a:cubicBezTo>
                    <a:cubicBezTo>
                      <a:pt x="756232" y="231420"/>
                      <a:pt x="757286" y="232123"/>
                      <a:pt x="757462" y="231947"/>
                    </a:cubicBezTo>
                    <a:cubicBezTo>
                      <a:pt x="758604" y="230805"/>
                      <a:pt x="759483" y="229400"/>
                      <a:pt x="759131" y="226764"/>
                    </a:cubicBezTo>
                    <a:moveTo>
                      <a:pt x="174464" y="900602"/>
                    </a:moveTo>
                    <a:cubicBezTo>
                      <a:pt x="173234" y="902008"/>
                      <a:pt x="172092" y="903414"/>
                      <a:pt x="170862" y="904907"/>
                    </a:cubicBezTo>
                    <a:cubicBezTo>
                      <a:pt x="171565" y="905259"/>
                      <a:pt x="172619" y="905961"/>
                      <a:pt x="172795" y="905786"/>
                    </a:cubicBezTo>
                    <a:cubicBezTo>
                      <a:pt x="173937" y="904556"/>
                      <a:pt x="174816" y="903238"/>
                      <a:pt x="174464" y="900602"/>
                    </a:cubicBezTo>
                    <a:moveTo>
                      <a:pt x="1929783" y="159907"/>
                    </a:moveTo>
                    <a:cubicBezTo>
                      <a:pt x="1928377" y="158677"/>
                      <a:pt x="1926971" y="157535"/>
                      <a:pt x="1925478" y="156305"/>
                    </a:cubicBezTo>
                    <a:cubicBezTo>
                      <a:pt x="1925126" y="157008"/>
                      <a:pt x="1924424" y="158062"/>
                      <a:pt x="1924599" y="158238"/>
                    </a:cubicBezTo>
                    <a:cubicBezTo>
                      <a:pt x="1925829" y="159380"/>
                      <a:pt x="1927147" y="160259"/>
                      <a:pt x="1929783" y="159907"/>
                    </a:cubicBezTo>
                    <a:moveTo>
                      <a:pt x="2620665" y="777344"/>
                    </a:moveTo>
                    <a:cubicBezTo>
                      <a:pt x="2621895" y="775938"/>
                      <a:pt x="2623037" y="774532"/>
                      <a:pt x="2624267" y="773039"/>
                    </a:cubicBezTo>
                    <a:cubicBezTo>
                      <a:pt x="2623564" y="772687"/>
                      <a:pt x="2622510" y="771984"/>
                      <a:pt x="2622334" y="772160"/>
                    </a:cubicBezTo>
                    <a:cubicBezTo>
                      <a:pt x="2621192" y="773390"/>
                      <a:pt x="2620313" y="774708"/>
                      <a:pt x="2620665" y="777344"/>
                    </a:cubicBezTo>
                    <a:moveTo>
                      <a:pt x="2800238" y="1452500"/>
                    </a:moveTo>
                    <a:cubicBezTo>
                      <a:pt x="2798832" y="1451270"/>
                      <a:pt x="2797427" y="1450128"/>
                      <a:pt x="2795933" y="1448898"/>
                    </a:cubicBezTo>
                    <a:cubicBezTo>
                      <a:pt x="2795582" y="1449601"/>
                      <a:pt x="2794879" y="1450655"/>
                      <a:pt x="2795055" y="1450831"/>
                    </a:cubicBezTo>
                    <a:cubicBezTo>
                      <a:pt x="2796285" y="1451973"/>
                      <a:pt x="2797602" y="1452851"/>
                      <a:pt x="2800238" y="1452500"/>
                    </a:cubicBezTo>
                    <a:moveTo>
                      <a:pt x="1089549" y="85232"/>
                    </a:moveTo>
                    <a:cubicBezTo>
                      <a:pt x="1088231" y="86198"/>
                      <a:pt x="1086914" y="87076"/>
                      <a:pt x="1085684" y="88219"/>
                    </a:cubicBezTo>
                    <a:cubicBezTo>
                      <a:pt x="1085508" y="88394"/>
                      <a:pt x="1086299" y="89449"/>
                      <a:pt x="1086562" y="90151"/>
                    </a:cubicBezTo>
                    <a:cubicBezTo>
                      <a:pt x="1087968" y="88921"/>
                      <a:pt x="1089374" y="87691"/>
                      <a:pt x="1089549" y="85232"/>
                    </a:cubicBezTo>
                    <a:moveTo>
                      <a:pt x="1944191" y="163861"/>
                    </a:moveTo>
                    <a:cubicBezTo>
                      <a:pt x="1944542" y="162455"/>
                      <a:pt x="1944893" y="161049"/>
                      <a:pt x="1945157" y="159644"/>
                    </a:cubicBezTo>
                    <a:cubicBezTo>
                      <a:pt x="1945157" y="159644"/>
                      <a:pt x="1944103" y="159380"/>
                      <a:pt x="1943576" y="159204"/>
                    </a:cubicBezTo>
                    <a:cubicBezTo>
                      <a:pt x="1943400" y="160346"/>
                      <a:pt x="1943136" y="161489"/>
                      <a:pt x="1944191" y="163861"/>
                    </a:cubicBezTo>
                    <a:moveTo>
                      <a:pt x="2669160" y="907191"/>
                    </a:moveTo>
                    <a:cubicBezTo>
                      <a:pt x="2667754" y="906840"/>
                      <a:pt x="2666349" y="906489"/>
                      <a:pt x="2664943" y="906225"/>
                    </a:cubicBezTo>
                    <a:cubicBezTo>
                      <a:pt x="2664943" y="906225"/>
                      <a:pt x="2664680" y="907279"/>
                      <a:pt x="2664504" y="907894"/>
                    </a:cubicBezTo>
                    <a:cubicBezTo>
                      <a:pt x="2665646" y="907982"/>
                      <a:pt x="2666700" y="908246"/>
                      <a:pt x="2669160" y="907191"/>
                    </a:cubicBezTo>
                    <a:moveTo>
                      <a:pt x="2197210" y="322525"/>
                    </a:moveTo>
                    <a:cubicBezTo>
                      <a:pt x="2198615" y="322876"/>
                      <a:pt x="2200021" y="323227"/>
                      <a:pt x="2201427" y="323491"/>
                    </a:cubicBezTo>
                    <a:cubicBezTo>
                      <a:pt x="2201427" y="323491"/>
                      <a:pt x="2201690" y="322437"/>
                      <a:pt x="2201866" y="321910"/>
                    </a:cubicBezTo>
                    <a:cubicBezTo>
                      <a:pt x="2200724" y="321646"/>
                      <a:pt x="2199669" y="321382"/>
                      <a:pt x="2197210" y="322525"/>
                    </a:cubicBezTo>
                    <a:moveTo>
                      <a:pt x="2312562" y="367066"/>
                    </a:moveTo>
                    <a:cubicBezTo>
                      <a:pt x="2311683" y="367506"/>
                      <a:pt x="2310804" y="367945"/>
                      <a:pt x="2309926" y="368384"/>
                    </a:cubicBezTo>
                    <a:cubicBezTo>
                      <a:pt x="2310804" y="368823"/>
                      <a:pt x="2311683" y="369263"/>
                      <a:pt x="2312562" y="367066"/>
                    </a:cubicBezTo>
                    <a:moveTo>
                      <a:pt x="2283746" y="382792"/>
                    </a:moveTo>
                    <a:cubicBezTo>
                      <a:pt x="2284009" y="383934"/>
                      <a:pt x="2284185" y="384989"/>
                      <a:pt x="2284448" y="386131"/>
                    </a:cubicBezTo>
                    <a:cubicBezTo>
                      <a:pt x="2284976" y="385955"/>
                      <a:pt x="2286118" y="385691"/>
                      <a:pt x="2286030" y="385691"/>
                    </a:cubicBezTo>
                    <a:cubicBezTo>
                      <a:pt x="2285766" y="384286"/>
                      <a:pt x="2285415" y="382880"/>
                      <a:pt x="2283746" y="382792"/>
                    </a:cubicBezTo>
                    <a:moveTo>
                      <a:pt x="2760879" y="1203434"/>
                    </a:moveTo>
                    <a:cubicBezTo>
                      <a:pt x="2761758" y="1202995"/>
                      <a:pt x="2762636" y="1202556"/>
                      <a:pt x="2763515" y="1202117"/>
                    </a:cubicBezTo>
                    <a:cubicBezTo>
                      <a:pt x="2762636" y="1201677"/>
                      <a:pt x="2761758" y="1201238"/>
                      <a:pt x="2760879" y="1203434"/>
                    </a:cubicBezTo>
                    <a:moveTo>
                      <a:pt x="76156" y="1198163"/>
                    </a:moveTo>
                    <a:cubicBezTo>
                      <a:pt x="76419" y="1199305"/>
                      <a:pt x="76595" y="1200359"/>
                      <a:pt x="76859" y="1201502"/>
                    </a:cubicBezTo>
                    <a:cubicBezTo>
                      <a:pt x="77386" y="1201326"/>
                      <a:pt x="78528" y="1201062"/>
                      <a:pt x="78440" y="1201062"/>
                    </a:cubicBezTo>
                    <a:cubicBezTo>
                      <a:pt x="78264" y="1199657"/>
                      <a:pt x="77825" y="1198251"/>
                      <a:pt x="76156" y="1198163"/>
                    </a:cubicBezTo>
                    <a:moveTo>
                      <a:pt x="2386007" y="492873"/>
                    </a:moveTo>
                    <a:cubicBezTo>
                      <a:pt x="2387413" y="493224"/>
                      <a:pt x="2388819" y="493576"/>
                      <a:pt x="2390224" y="493839"/>
                    </a:cubicBezTo>
                    <a:cubicBezTo>
                      <a:pt x="2390224" y="493839"/>
                      <a:pt x="2390488" y="492785"/>
                      <a:pt x="2390664" y="492258"/>
                    </a:cubicBezTo>
                    <a:cubicBezTo>
                      <a:pt x="2389522" y="492082"/>
                      <a:pt x="2388379" y="491819"/>
                      <a:pt x="2386007" y="492873"/>
                    </a:cubicBezTo>
                    <a:moveTo>
                      <a:pt x="495658" y="435241"/>
                    </a:moveTo>
                    <a:cubicBezTo>
                      <a:pt x="495131" y="434890"/>
                      <a:pt x="494603" y="434538"/>
                      <a:pt x="494076" y="434187"/>
                    </a:cubicBezTo>
                    <a:cubicBezTo>
                      <a:pt x="494164" y="434977"/>
                      <a:pt x="494252" y="435768"/>
                      <a:pt x="495658" y="435241"/>
                    </a:cubicBezTo>
                    <a:moveTo>
                      <a:pt x="2721609" y="1061814"/>
                    </a:moveTo>
                    <a:cubicBezTo>
                      <a:pt x="2721082" y="1061463"/>
                      <a:pt x="2720555" y="1061111"/>
                      <a:pt x="2720027" y="1060760"/>
                    </a:cubicBezTo>
                    <a:cubicBezTo>
                      <a:pt x="2720115" y="1061551"/>
                      <a:pt x="2720203" y="1062341"/>
                      <a:pt x="2721609" y="1061814"/>
                    </a:cubicBezTo>
                    <a:moveTo>
                      <a:pt x="119468" y="1060496"/>
                    </a:moveTo>
                    <a:cubicBezTo>
                      <a:pt x="119819" y="1059969"/>
                      <a:pt x="120171" y="1059442"/>
                      <a:pt x="120522" y="1058915"/>
                    </a:cubicBezTo>
                    <a:cubicBezTo>
                      <a:pt x="119731" y="1059003"/>
                      <a:pt x="118941" y="1059091"/>
                      <a:pt x="119468" y="1060496"/>
                    </a:cubicBezTo>
                    <a:moveTo>
                      <a:pt x="2779241" y="1289970"/>
                    </a:moveTo>
                    <a:cubicBezTo>
                      <a:pt x="2779768" y="1290322"/>
                      <a:pt x="2780295" y="1290673"/>
                      <a:pt x="2780822" y="1291025"/>
                    </a:cubicBezTo>
                    <a:cubicBezTo>
                      <a:pt x="2780734" y="1290234"/>
                      <a:pt x="2780647" y="1289443"/>
                      <a:pt x="2779241" y="1289970"/>
                    </a:cubicBezTo>
                    <a:moveTo>
                      <a:pt x="2635073" y="859926"/>
                    </a:moveTo>
                    <a:cubicBezTo>
                      <a:pt x="2635600" y="860278"/>
                      <a:pt x="2636127" y="860629"/>
                      <a:pt x="2636654" y="860980"/>
                    </a:cubicBezTo>
                    <a:cubicBezTo>
                      <a:pt x="2636566" y="860190"/>
                      <a:pt x="2636479" y="859399"/>
                      <a:pt x="2635073" y="859926"/>
                    </a:cubicBezTo>
                    <a:moveTo>
                      <a:pt x="1772524" y="65552"/>
                    </a:moveTo>
                    <a:cubicBezTo>
                      <a:pt x="1771997" y="65201"/>
                      <a:pt x="1771470" y="64849"/>
                      <a:pt x="1770943" y="64498"/>
                    </a:cubicBezTo>
                    <a:cubicBezTo>
                      <a:pt x="1771031" y="65289"/>
                      <a:pt x="1771119" y="66079"/>
                      <a:pt x="1772524" y="65552"/>
                    </a:cubicBezTo>
                    <a:moveTo>
                      <a:pt x="1405471" y="52462"/>
                    </a:moveTo>
                    <a:cubicBezTo>
                      <a:pt x="1404944" y="52111"/>
                      <a:pt x="1404417" y="51759"/>
                      <a:pt x="1403890" y="51408"/>
                    </a:cubicBezTo>
                    <a:cubicBezTo>
                      <a:pt x="1403978" y="52199"/>
                      <a:pt x="1404066" y="52989"/>
                      <a:pt x="1405471" y="52462"/>
                    </a:cubicBezTo>
                    <a:moveTo>
                      <a:pt x="2515767" y="654173"/>
                    </a:moveTo>
                    <a:cubicBezTo>
                      <a:pt x="2516119" y="653645"/>
                      <a:pt x="2516470" y="653118"/>
                      <a:pt x="2516822" y="652591"/>
                    </a:cubicBezTo>
                    <a:cubicBezTo>
                      <a:pt x="2516031" y="652679"/>
                      <a:pt x="2515240" y="652767"/>
                      <a:pt x="2515767" y="654173"/>
                    </a:cubicBezTo>
                    <a:close/>
                    <a:moveTo>
                      <a:pt x="2781437" y="1743559"/>
                    </a:moveTo>
                    <a:cubicBezTo>
                      <a:pt x="2773970" y="1743559"/>
                      <a:pt x="2768962" y="1739342"/>
                      <a:pt x="2767556" y="1731963"/>
                    </a:cubicBezTo>
                    <a:cubicBezTo>
                      <a:pt x="2767293" y="1730820"/>
                      <a:pt x="2766941" y="1729503"/>
                      <a:pt x="2766502" y="1728185"/>
                    </a:cubicBezTo>
                    <a:cubicBezTo>
                      <a:pt x="2765008" y="1723353"/>
                      <a:pt x="2762636" y="1716061"/>
                      <a:pt x="2768083" y="1708242"/>
                    </a:cubicBezTo>
                    <a:cubicBezTo>
                      <a:pt x="2768171" y="1707451"/>
                      <a:pt x="2767996" y="1705782"/>
                      <a:pt x="2767820" y="1704640"/>
                    </a:cubicBezTo>
                    <a:cubicBezTo>
                      <a:pt x="2767644" y="1702707"/>
                      <a:pt x="2767381" y="1700511"/>
                      <a:pt x="2767556" y="1698227"/>
                    </a:cubicBezTo>
                    <a:cubicBezTo>
                      <a:pt x="2767820" y="1695152"/>
                      <a:pt x="2769050" y="1692780"/>
                      <a:pt x="2770016" y="1690935"/>
                    </a:cubicBezTo>
                    <a:cubicBezTo>
                      <a:pt x="2771246" y="1688475"/>
                      <a:pt x="2771334" y="1688211"/>
                      <a:pt x="2770983" y="1687245"/>
                    </a:cubicBezTo>
                    <a:cubicBezTo>
                      <a:pt x="2768962" y="1681974"/>
                      <a:pt x="2768786" y="1675033"/>
                      <a:pt x="2770456" y="1666687"/>
                    </a:cubicBezTo>
                    <a:cubicBezTo>
                      <a:pt x="2772388" y="1657375"/>
                      <a:pt x="2775463" y="1648326"/>
                      <a:pt x="2778362" y="1639628"/>
                    </a:cubicBezTo>
                    <a:lnTo>
                      <a:pt x="2778538" y="1639101"/>
                    </a:lnTo>
                    <a:cubicBezTo>
                      <a:pt x="2778626" y="1638750"/>
                      <a:pt x="2778802" y="1638486"/>
                      <a:pt x="2778889" y="1638223"/>
                    </a:cubicBezTo>
                    <a:cubicBezTo>
                      <a:pt x="2773794" y="1627329"/>
                      <a:pt x="2773530" y="1615820"/>
                      <a:pt x="2778099" y="1604838"/>
                    </a:cubicBezTo>
                    <a:cubicBezTo>
                      <a:pt x="2778626" y="1603696"/>
                      <a:pt x="2778626" y="1601851"/>
                      <a:pt x="2778450" y="1601324"/>
                    </a:cubicBezTo>
                    <a:cubicBezTo>
                      <a:pt x="2776781" y="1598074"/>
                      <a:pt x="2771861" y="1588497"/>
                      <a:pt x="2780647" y="1580327"/>
                    </a:cubicBezTo>
                    <a:cubicBezTo>
                      <a:pt x="2780647" y="1580239"/>
                      <a:pt x="2780647" y="1580239"/>
                      <a:pt x="2780647" y="1580239"/>
                    </a:cubicBezTo>
                    <a:cubicBezTo>
                      <a:pt x="2775815" y="1566534"/>
                      <a:pt x="2777660" y="1553268"/>
                      <a:pt x="2780120" y="1539826"/>
                    </a:cubicBezTo>
                    <a:lnTo>
                      <a:pt x="2780383" y="1538509"/>
                    </a:lnTo>
                    <a:cubicBezTo>
                      <a:pt x="2780207" y="1537279"/>
                      <a:pt x="2780032" y="1536137"/>
                      <a:pt x="2779856" y="1534907"/>
                    </a:cubicBezTo>
                    <a:cubicBezTo>
                      <a:pt x="2779065" y="1529811"/>
                      <a:pt x="2778275" y="1524628"/>
                      <a:pt x="2778275" y="1519181"/>
                    </a:cubicBezTo>
                    <a:cubicBezTo>
                      <a:pt x="2778187" y="1511801"/>
                      <a:pt x="2778450" y="1504070"/>
                      <a:pt x="2781789" y="1497657"/>
                    </a:cubicBezTo>
                    <a:cubicBezTo>
                      <a:pt x="2783985" y="1493528"/>
                      <a:pt x="2783634" y="1490980"/>
                      <a:pt x="2779856" y="1485796"/>
                    </a:cubicBezTo>
                    <a:cubicBezTo>
                      <a:pt x="2778802" y="1485006"/>
                      <a:pt x="2776078" y="1482985"/>
                      <a:pt x="2775902" y="1479295"/>
                    </a:cubicBezTo>
                    <a:cubicBezTo>
                      <a:pt x="2775727" y="1476660"/>
                      <a:pt x="2776869" y="1474200"/>
                      <a:pt x="2779241" y="1471915"/>
                    </a:cubicBezTo>
                    <a:cubicBezTo>
                      <a:pt x="2779592" y="1471564"/>
                      <a:pt x="2780032" y="1471213"/>
                      <a:pt x="2780471" y="1470949"/>
                    </a:cubicBezTo>
                    <a:cubicBezTo>
                      <a:pt x="2778714" y="1467171"/>
                      <a:pt x="2777923" y="1463218"/>
                      <a:pt x="2778011" y="1458913"/>
                    </a:cubicBezTo>
                    <a:cubicBezTo>
                      <a:pt x="2778362" y="1442924"/>
                      <a:pt x="2776693" y="1426495"/>
                      <a:pt x="2773003" y="1408836"/>
                    </a:cubicBezTo>
                    <a:lnTo>
                      <a:pt x="2772564" y="1406640"/>
                    </a:lnTo>
                    <a:lnTo>
                      <a:pt x="2773618" y="1404619"/>
                    </a:lnTo>
                    <a:cubicBezTo>
                      <a:pt x="2774848" y="1402072"/>
                      <a:pt x="2774497" y="1399085"/>
                      <a:pt x="2773794" y="1394516"/>
                    </a:cubicBezTo>
                    <a:cubicBezTo>
                      <a:pt x="2772915" y="1389069"/>
                      <a:pt x="2771861" y="1382305"/>
                      <a:pt x="2775375" y="1375276"/>
                    </a:cubicBezTo>
                    <a:cubicBezTo>
                      <a:pt x="2775112" y="1373871"/>
                      <a:pt x="2773794" y="1370972"/>
                      <a:pt x="2773003" y="1369127"/>
                    </a:cubicBezTo>
                    <a:cubicBezTo>
                      <a:pt x="2772037" y="1367018"/>
                      <a:pt x="2771071" y="1364822"/>
                      <a:pt x="2770368" y="1362625"/>
                    </a:cubicBezTo>
                    <a:lnTo>
                      <a:pt x="2765711" y="1347954"/>
                    </a:lnTo>
                    <a:lnTo>
                      <a:pt x="2769489" y="1348832"/>
                    </a:lnTo>
                    <a:cubicBezTo>
                      <a:pt x="2767820" y="1344176"/>
                      <a:pt x="2767468" y="1339608"/>
                      <a:pt x="2767381" y="1335566"/>
                    </a:cubicBezTo>
                    <a:cubicBezTo>
                      <a:pt x="2767205" y="1324497"/>
                      <a:pt x="2766414" y="1310001"/>
                      <a:pt x="2761231" y="1296472"/>
                    </a:cubicBezTo>
                    <a:lnTo>
                      <a:pt x="2761231" y="1296472"/>
                    </a:lnTo>
                    <a:cubicBezTo>
                      <a:pt x="2760616" y="1295505"/>
                      <a:pt x="2759122" y="1293045"/>
                      <a:pt x="2760001" y="1289795"/>
                    </a:cubicBezTo>
                    <a:cubicBezTo>
                      <a:pt x="2762022" y="1282942"/>
                      <a:pt x="2760001" y="1276441"/>
                      <a:pt x="2757629" y="1268885"/>
                    </a:cubicBezTo>
                    <a:cubicBezTo>
                      <a:pt x="2756399" y="1264932"/>
                      <a:pt x="2755169" y="1260803"/>
                      <a:pt x="2754466" y="1256410"/>
                    </a:cubicBezTo>
                    <a:cubicBezTo>
                      <a:pt x="2754115" y="1254126"/>
                      <a:pt x="2753500" y="1251842"/>
                      <a:pt x="2752797" y="1249382"/>
                    </a:cubicBezTo>
                    <a:cubicBezTo>
                      <a:pt x="2752270" y="1247537"/>
                      <a:pt x="2751743" y="1245692"/>
                      <a:pt x="2751303" y="1243671"/>
                    </a:cubicBezTo>
                    <a:cubicBezTo>
                      <a:pt x="2750776" y="1241124"/>
                      <a:pt x="2750073" y="1237697"/>
                      <a:pt x="2750161" y="1234095"/>
                    </a:cubicBezTo>
                    <a:cubicBezTo>
                      <a:pt x="2750161" y="1231723"/>
                      <a:pt x="2751303" y="1230054"/>
                      <a:pt x="2752446" y="1228824"/>
                    </a:cubicBezTo>
                    <a:cubicBezTo>
                      <a:pt x="2743748" y="1219160"/>
                      <a:pt x="2746208" y="1206070"/>
                      <a:pt x="2747262" y="1200623"/>
                    </a:cubicBezTo>
                    <a:cubicBezTo>
                      <a:pt x="2747614" y="1198690"/>
                      <a:pt x="2747438" y="1197372"/>
                      <a:pt x="2747262" y="1196933"/>
                    </a:cubicBezTo>
                    <a:cubicBezTo>
                      <a:pt x="2741288" y="1190696"/>
                      <a:pt x="2739795" y="1183404"/>
                      <a:pt x="2738389" y="1176903"/>
                    </a:cubicBezTo>
                    <a:cubicBezTo>
                      <a:pt x="2737774" y="1174003"/>
                      <a:pt x="2737247" y="1171192"/>
                      <a:pt x="2736280" y="1168732"/>
                    </a:cubicBezTo>
                    <a:cubicBezTo>
                      <a:pt x="2734260" y="1163461"/>
                      <a:pt x="2733205" y="1158190"/>
                      <a:pt x="2732239" y="1153006"/>
                    </a:cubicBezTo>
                    <a:cubicBezTo>
                      <a:pt x="2731009" y="1146769"/>
                      <a:pt x="2729867" y="1140795"/>
                      <a:pt x="2726968" y="1135348"/>
                    </a:cubicBezTo>
                    <a:cubicBezTo>
                      <a:pt x="2723454" y="1128759"/>
                      <a:pt x="2722224" y="1121379"/>
                      <a:pt x="2720994" y="1114263"/>
                    </a:cubicBezTo>
                    <a:cubicBezTo>
                      <a:pt x="2720115" y="1109167"/>
                      <a:pt x="2719325" y="1104423"/>
                      <a:pt x="2717743" y="1100206"/>
                    </a:cubicBezTo>
                    <a:cubicBezTo>
                      <a:pt x="2713526" y="1088873"/>
                      <a:pt x="2711154" y="1077716"/>
                      <a:pt x="2709397" y="1068315"/>
                    </a:cubicBezTo>
                    <a:cubicBezTo>
                      <a:pt x="2709397" y="1068227"/>
                      <a:pt x="2709221" y="1067876"/>
                      <a:pt x="2709134" y="1067612"/>
                    </a:cubicBezTo>
                    <a:cubicBezTo>
                      <a:pt x="2708343" y="1065855"/>
                      <a:pt x="2706674" y="1062166"/>
                      <a:pt x="2709046" y="1057685"/>
                    </a:cubicBezTo>
                    <a:cubicBezTo>
                      <a:pt x="2708958" y="1057334"/>
                      <a:pt x="2708782" y="1056894"/>
                      <a:pt x="2708694" y="1056543"/>
                    </a:cubicBezTo>
                    <a:cubicBezTo>
                      <a:pt x="2708519" y="1056104"/>
                      <a:pt x="2708431" y="1055664"/>
                      <a:pt x="2708255" y="1055225"/>
                    </a:cubicBezTo>
                    <a:cubicBezTo>
                      <a:pt x="2707377" y="1054171"/>
                      <a:pt x="2706849" y="1052853"/>
                      <a:pt x="2706674" y="1051535"/>
                    </a:cubicBezTo>
                    <a:cubicBezTo>
                      <a:pt x="2706498" y="1049778"/>
                      <a:pt x="2706498" y="1048021"/>
                      <a:pt x="2706498" y="1046264"/>
                    </a:cubicBezTo>
                    <a:cubicBezTo>
                      <a:pt x="2706498" y="1043804"/>
                      <a:pt x="2706498" y="1041081"/>
                      <a:pt x="2705795" y="1039763"/>
                    </a:cubicBezTo>
                    <a:cubicBezTo>
                      <a:pt x="2705444" y="1039236"/>
                      <a:pt x="2703599" y="1038006"/>
                      <a:pt x="2702457" y="1037303"/>
                    </a:cubicBezTo>
                    <a:cubicBezTo>
                      <a:pt x="2699118" y="1035107"/>
                      <a:pt x="2694989" y="1032383"/>
                      <a:pt x="2694725" y="1027288"/>
                    </a:cubicBezTo>
                    <a:cubicBezTo>
                      <a:pt x="2694550" y="1023686"/>
                      <a:pt x="2693496" y="1020171"/>
                      <a:pt x="2692353" y="1016394"/>
                    </a:cubicBezTo>
                    <a:cubicBezTo>
                      <a:pt x="2691387" y="1013319"/>
                      <a:pt x="2690509" y="1010068"/>
                      <a:pt x="2689894" y="1006554"/>
                    </a:cubicBezTo>
                    <a:cubicBezTo>
                      <a:pt x="2689630" y="1006203"/>
                      <a:pt x="2689191" y="1005851"/>
                      <a:pt x="2688839" y="1005500"/>
                    </a:cubicBezTo>
                    <a:cubicBezTo>
                      <a:pt x="2686292" y="1003040"/>
                      <a:pt x="2682865" y="999789"/>
                      <a:pt x="2684095" y="995045"/>
                    </a:cubicBezTo>
                    <a:cubicBezTo>
                      <a:pt x="2683920" y="994518"/>
                      <a:pt x="2683304" y="993552"/>
                      <a:pt x="2682777" y="992849"/>
                    </a:cubicBezTo>
                    <a:cubicBezTo>
                      <a:pt x="2681284" y="990477"/>
                      <a:pt x="2678473" y="986084"/>
                      <a:pt x="2679878" y="980813"/>
                    </a:cubicBezTo>
                    <a:cubicBezTo>
                      <a:pt x="2679527" y="980374"/>
                      <a:pt x="2679175" y="979846"/>
                      <a:pt x="2678824" y="979407"/>
                    </a:cubicBezTo>
                    <a:cubicBezTo>
                      <a:pt x="2676188" y="975805"/>
                      <a:pt x="2673465" y="972027"/>
                      <a:pt x="2671269" y="967811"/>
                    </a:cubicBezTo>
                    <a:cubicBezTo>
                      <a:pt x="2667491" y="960343"/>
                      <a:pt x="2664416" y="952612"/>
                      <a:pt x="2661341" y="945144"/>
                    </a:cubicBezTo>
                    <a:lnTo>
                      <a:pt x="2660463" y="942860"/>
                    </a:lnTo>
                    <a:cubicBezTo>
                      <a:pt x="2659321" y="940049"/>
                      <a:pt x="2659936" y="937413"/>
                      <a:pt x="2660287" y="935656"/>
                    </a:cubicBezTo>
                    <a:cubicBezTo>
                      <a:pt x="2660375" y="935305"/>
                      <a:pt x="2660463" y="934865"/>
                      <a:pt x="2660463" y="934690"/>
                    </a:cubicBezTo>
                    <a:lnTo>
                      <a:pt x="2660638" y="932933"/>
                    </a:lnTo>
                    <a:cubicBezTo>
                      <a:pt x="2660550" y="932845"/>
                      <a:pt x="2660375" y="932845"/>
                      <a:pt x="2660287" y="932757"/>
                    </a:cubicBezTo>
                    <a:cubicBezTo>
                      <a:pt x="2652204" y="928891"/>
                      <a:pt x="2651853" y="921512"/>
                      <a:pt x="2651765" y="919052"/>
                    </a:cubicBezTo>
                    <a:cubicBezTo>
                      <a:pt x="2651589" y="915098"/>
                      <a:pt x="2650887" y="911145"/>
                      <a:pt x="2650096" y="906928"/>
                    </a:cubicBezTo>
                    <a:cubicBezTo>
                      <a:pt x="2649920" y="905786"/>
                      <a:pt x="2649657" y="904556"/>
                      <a:pt x="2649481" y="903414"/>
                    </a:cubicBezTo>
                    <a:cubicBezTo>
                      <a:pt x="2642452" y="900251"/>
                      <a:pt x="2640256" y="893662"/>
                      <a:pt x="2638763" y="889094"/>
                    </a:cubicBezTo>
                    <a:cubicBezTo>
                      <a:pt x="2637972" y="886809"/>
                      <a:pt x="2637269" y="884613"/>
                      <a:pt x="2636215" y="883383"/>
                    </a:cubicBezTo>
                    <a:cubicBezTo>
                      <a:pt x="2631998" y="878727"/>
                      <a:pt x="2628659" y="873192"/>
                      <a:pt x="2626727" y="867745"/>
                    </a:cubicBezTo>
                    <a:cubicBezTo>
                      <a:pt x="2626551" y="867481"/>
                      <a:pt x="2626200" y="867042"/>
                      <a:pt x="2626024" y="866691"/>
                    </a:cubicBezTo>
                    <a:cubicBezTo>
                      <a:pt x="2624970" y="865109"/>
                      <a:pt x="2623301" y="862825"/>
                      <a:pt x="2622861" y="859838"/>
                    </a:cubicBezTo>
                    <a:lnTo>
                      <a:pt x="2620665" y="858345"/>
                    </a:lnTo>
                    <a:lnTo>
                      <a:pt x="2622861" y="857554"/>
                    </a:lnTo>
                    <a:cubicBezTo>
                      <a:pt x="2622861" y="857203"/>
                      <a:pt x="2622949" y="856939"/>
                      <a:pt x="2623037" y="856588"/>
                    </a:cubicBezTo>
                    <a:cubicBezTo>
                      <a:pt x="2623213" y="855709"/>
                      <a:pt x="2623564" y="854831"/>
                      <a:pt x="2623915" y="853952"/>
                    </a:cubicBezTo>
                    <a:cubicBezTo>
                      <a:pt x="2614954" y="847099"/>
                      <a:pt x="2613724" y="836733"/>
                      <a:pt x="2612934" y="829617"/>
                    </a:cubicBezTo>
                    <a:cubicBezTo>
                      <a:pt x="2612758" y="828387"/>
                      <a:pt x="2612494" y="827947"/>
                      <a:pt x="2610737" y="825927"/>
                    </a:cubicBezTo>
                    <a:cubicBezTo>
                      <a:pt x="2610386" y="825487"/>
                      <a:pt x="2609947" y="825048"/>
                      <a:pt x="2609595" y="824609"/>
                    </a:cubicBezTo>
                    <a:cubicBezTo>
                      <a:pt x="2602831" y="816702"/>
                      <a:pt x="2597647" y="807653"/>
                      <a:pt x="2594397" y="798341"/>
                    </a:cubicBezTo>
                    <a:cubicBezTo>
                      <a:pt x="2593079" y="794563"/>
                      <a:pt x="2590267" y="791400"/>
                      <a:pt x="2587368" y="788062"/>
                    </a:cubicBezTo>
                    <a:cubicBezTo>
                      <a:pt x="2584206" y="784460"/>
                      <a:pt x="2580604" y="780418"/>
                      <a:pt x="2578583" y="775059"/>
                    </a:cubicBezTo>
                    <a:cubicBezTo>
                      <a:pt x="2578232" y="774181"/>
                      <a:pt x="2577265" y="772951"/>
                      <a:pt x="2576386" y="771721"/>
                    </a:cubicBezTo>
                    <a:cubicBezTo>
                      <a:pt x="2574102" y="768734"/>
                      <a:pt x="2569885" y="763199"/>
                      <a:pt x="2571730" y="756259"/>
                    </a:cubicBezTo>
                    <a:cubicBezTo>
                      <a:pt x="2565932" y="753623"/>
                      <a:pt x="2563208" y="748264"/>
                      <a:pt x="2561276" y="744311"/>
                    </a:cubicBezTo>
                    <a:cubicBezTo>
                      <a:pt x="2559958" y="741675"/>
                      <a:pt x="2558816" y="739391"/>
                      <a:pt x="2557322" y="738600"/>
                    </a:cubicBezTo>
                    <a:lnTo>
                      <a:pt x="2554775" y="737194"/>
                    </a:lnTo>
                    <a:lnTo>
                      <a:pt x="2554072" y="734383"/>
                    </a:lnTo>
                    <a:cubicBezTo>
                      <a:pt x="2552666" y="728848"/>
                      <a:pt x="2549240" y="723928"/>
                      <a:pt x="2545638" y="718745"/>
                    </a:cubicBezTo>
                    <a:cubicBezTo>
                      <a:pt x="2541509" y="712771"/>
                      <a:pt x="2537204" y="706709"/>
                      <a:pt x="2535534" y="699066"/>
                    </a:cubicBezTo>
                    <a:cubicBezTo>
                      <a:pt x="2534744" y="695552"/>
                      <a:pt x="2532987" y="693882"/>
                      <a:pt x="2530439" y="691335"/>
                    </a:cubicBezTo>
                    <a:cubicBezTo>
                      <a:pt x="2529033" y="689929"/>
                      <a:pt x="2527452" y="688348"/>
                      <a:pt x="2525959" y="686415"/>
                    </a:cubicBezTo>
                    <a:cubicBezTo>
                      <a:pt x="2524113" y="683955"/>
                      <a:pt x="2522532" y="681407"/>
                      <a:pt x="2521039" y="678947"/>
                    </a:cubicBezTo>
                    <a:cubicBezTo>
                      <a:pt x="2519545" y="676487"/>
                      <a:pt x="2518139" y="674203"/>
                      <a:pt x="2516558" y="672095"/>
                    </a:cubicBezTo>
                    <a:cubicBezTo>
                      <a:pt x="2515328" y="670513"/>
                      <a:pt x="2513659" y="668932"/>
                      <a:pt x="2511902" y="667263"/>
                    </a:cubicBezTo>
                    <a:cubicBezTo>
                      <a:pt x="2510584" y="666033"/>
                      <a:pt x="2509266" y="664803"/>
                      <a:pt x="2507948" y="663397"/>
                    </a:cubicBezTo>
                    <a:lnTo>
                      <a:pt x="2507421" y="662870"/>
                    </a:lnTo>
                    <a:cubicBezTo>
                      <a:pt x="2505313" y="660674"/>
                      <a:pt x="2502150" y="657335"/>
                      <a:pt x="2502941" y="652855"/>
                    </a:cubicBezTo>
                    <a:cubicBezTo>
                      <a:pt x="2503204" y="651098"/>
                      <a:pt x="2502765" y="650395"/>
                      <a:pt x="2499602" y="647320"/>
                    </a:cubicBezTo>
                    <a:cubicBezTo>
                      <a:pt x="2498636" y="646441"/>
                      <a:pt x="2497582" y="645387"/>
                      <a:pt x="2496615" y="644333"/>
                    </a:cubicBezTo>
                    <a:cubicBezTo>
                      <a:pt x="2495473" y="643015"/>
                      <a:pt x="2494243" y="641697"/>
                      <a:pt x="2493101" y="640380"/>
                    </a:cubicBezTo>
                    <a:cubicBezTo>
                      <a:pt x="2488884" y="635635"/>
                      <a:pt x="2484492" y="630716"/>
                      <a:pt x="2480626" y="625269"/>
                    </a:cubicBezTo>
                    <a:lnTo>
                      <a:pt x="2480362" y="624829"/>
                    </a:lnTo>
                    <a:cubicBezTo>
                      <a:pt x="2478957" y="622984"/>
                      <a:pt x="2476145" y="619031"/>
                      <a:pt x="2477200" y="614111"/>
                    </a:cubicBezTo>
                    <a:cubicBezTo>
                      <a:pt x="2477200" y="613936"/>
                      <a:pt x="2477287" y="613848"/>
                      <a:pt x="2477287" y="613672"/>
                    </a:cubicBezTo>
                    <a:cubicBezTo>
                      <a:pt x="2469908" y="611827"/>
                      <a:pt x="2465866" y="605677"/>
                      <a:pt x="2462967" y="601285"/>
                    </a:cubicBezTo>
                    <a:cubicBezTo>
                      <a:pt x="2461825" y="599528"/>
                      <a:pt x="2460771" y="597946"/>
                      <a:pt x="2459717" y="596716"/>
                    </a:cubicBezTo>
                    <a:cubicBezTo>
                      <a:pt x="2454006" y="590391"/>
                      <a:pt x="2448647" y="583626"/>
                      <a:pt x="2443464" y="577125"/>
                    </a:cubicBezTo>
                    <a:cubicBezTo>
                      <a:pt x="2441092" y="574138"/>
                      <a:pt x="2438720" y="571239"/>
                      <a:pt x="2436348" y="568339"/>
                    </a:cubicBezTo>
                    <a:cubicBezTo>
                      <a:pt x="2436260" y="568252"/>
                      <a:pt x="2436172" y="568164"/>
                      <a:pt x="2435996" y="568076"/>
                    </a:cubicBezTo>
                    <a:cubicBezTo>
                      <a:pt x="2434854" y="567197"/>
                      <a:pt x="2432570" y="565352"/>
                      <a:pt x="2432131" y="562102"/>
                    </a:cubicBezTo>
                    <a:cubicBezTo>
                      <a:pt x="2431867" y="559905"/>
                      <a:pt x="2432131" y="557885"/>
                      <a:pt x="2432394" y="556303"/>
                    </a:cubicBezTo>
                    <a:cubicBezTo>
                      <a:pt x="2432043" y="556216"/>
                      <a:pt x="2431603" y="556128"/>
                      <a:pt x="2431252" y="556040"/>
                    </a:cubicBezTo>
                    <a:cubicBezTo>
                      <a:pt x="2426596" y="554986"/>
                      <a:pt x="2421852" y="553141"/>
                      <a:pt x="2419128" y="546727"/>
                    </a:cubicBezTo>
                    <a:cubicBezTo>
                      <a:pt x="2418338" y="544970"/>
                      <a:pt x="2417723" y="543213"/>
                      <a:pt x="2417108" y="541544"/>
                    </a:cubicBezTo>
                    <a:cubicBezTo>
                      <a:pt x="2414209" y="533637"/>
                      <a:pt x="2412364" y="529508"/>
                      <a:pt x="2405687" y="527927"/>
                    </a:cubicBezTo>
                    <a:cubicBezTo>
                      <a:pt x="2400328" y="526697"/>
                      <a:pt x="2396989" y="522216"/>
                      <a:pt x="2394090" y="518175"/>
                    </a:cubicBezTo>
                    <a:cubicBezTo>
                      <a:pt x="2393211" y="516945"/>
                      <a:pt x="2392333" y="515803"/>
                      <a:pt x="2391542" y="514924"/>
                    </a:cubicBezTo>
                    <a:cubicBezTo>
                      <a:pt x="2390400" y="513607"/>
                      <a:pt x="2389346" y="512201"/>
                      <a:pt x="2388555" y="510883"/>
                    </a:cubicBezTo>
                    <a:cubicBezTo>
                      <a:pt x="2387501" y="509302"/>
                      <a:pt x="2386447" y="507808"/>
                      <a:pt x="2385480" y="507193"/>
                    </a:cubicBezTo>
                    <a:cubicBezTo>
                      <a:pt x="2384865" y="506754"/>
                      <a:pt x="2384075" y="506227"/>
                      <a:pt x="2383284" y="505788"/>
                    </a:cubicBezTo>
                    <a:cubicBezTo>
                      <a:pt x="2380561" y="504118"/>
                      <a:pt x="2376607" y="501571"/>
                      <a:pt x="2374586" y="496826"/>
                    </a:cubicBezTo>
                    <a:lnTo>
                      <a:pt x="2366152" y="494630"/>
                    </a:lnTo>
                    <a:lnTo>
                      <a:pt x="2373005" y="491555"/>
                    </a:lnTo>
                    <a:cubicBezTo>
                      <a:pt x="2372741" y="491292"/>
                      <a:pt x="2372390" y="491116"/>
                      <a:pt x="2372126" y="490940"/>
                    </a:cubicBezTo>
                    <a:cubicBezTo>
                      <a:pt x="2371160" y="490237"/>
                      <a:pt x="2370194" y="489535"/>
                      <a:pt x="2369227" y="488656"/>
                    </a:cubicBezTo>
                    <a:cubicBezTo>
                      <a:pt x="2367382" y="486987"/>
                      <a:pt x="2365450" y="485318"/>
                      <a:pt x="2363517" y="483648"/>
                    </a:cubicBezTo>
                    <a:cubicBezTo>
                      <a:pt x="2358685" y="479431"/>
                      <a:pt x="2353677" y="475039"/>
                      <a:pt x="2349021" y="470207"/>
                    </a:cubicBezTo>
                    <a:cubicBezTo>
                      <a:pt x="2346649" y="467835"/>
                      <a:pt x="2345507" y="463618"/>
                      <a:pt x="2345858" y="459840"/>
                    </a:cubicBezTo>
                    <a:cubicBezTo>
                      <a:pt x="2334437" y="460719"/>
                      <a:pt x="2330308" y="450967"/>
                      <a:pt x="2328815" y="447540"/>
                    </a:cubicBezTo>
                    <a:cubicBezTo>
                      <a:pt x="2328112" y="445959"/>
                      <a:pt x="2325652" y="443938"/>
                      <a:pt x="2323368" y="442181"/>
                    </a:cubicBezTo>
                    <a:cubicBezTo>
                      <a:pt x="2322841" y="441742"/>
                      <a:pt x="2322313" y="441303"/>
                      <a:pt x="2321786" y="440864"/>
                    </a:cubicBezTo>
                    <a:cubicBezTo>
                      <a:pt x="2317921" y="437701"/>
                      <a:pt x="2313792" y="434450"/>
                      <a:pt x="2309926" y="431375"/>
                    </a:cubicBezTo>
                    <a:cubicBezTo>
                      <a:pt x="2305709" y="428125"/>
                      <a:pt x="2301404" y="424699"/>
                      <a:pt x="2297187" y="421272"/>
                    </a:cubicBezTo>
                    <a:cubicBezTo>
                      <a:pt x="2294815" y="419339"/>
                      <a:pt x="2293849" y="416704"/>
                      <a:pt x="2293058" y="414859"/>
                    </a:cubicBezTo>
                    <a:cubicBezTo>
                      <a:pt x="2292882" y="414420"/>
                      <a:pt x="2292707" y="414068"/>
                      <a:pt x="2292531" y="413629"/>
                    </a:cubicBezTo>
                    <a:cubicBezTo>
                      <a:pt x="2292004" y="412487"/>
                      <a:pt x="2291740" y="411433"/>
                      <a:pt x="2291477" y="410642"/>
                    </a:cubicBezTo>
                    <a:cubicBezTo>
                      <a:pt x="2291389" y="410466"/>
                      <a:pt x="2291389" y="410203"/>
                      <a:pt x="2291301" y="410027"/>
                    </a:cubicBezTo>
                    <a:lnTo>
                      <a:pt x="2291037" y="409061"/>
                    </a:lnTo>
                    <a:cubicBezTo>
                      <a:pt x="2285678" y="408358"/>
                      <a:pt x="2281461" y="406249"/>
                      <a:pt x="2277420" y="399748"/>
                    </a:cubicBezTo>
                    <a:cubicBezTo>
                      <a:pt x="2273291" y="393159"/>
                      <a:pt x="2268898" y="387097"/>
                      <a:pt x="2261431" y="384813"/>
                    </a:cubicBezTo>
                    <a:cubicBezTo>
                      <a:pt x="2254578" y="382704"/>
                      <a:pt x="2249395" y="376730"/>
                      <a:pt x="2245178" y="371898"/>
                    </a:cubicBezTo>
                    <a:lnTo>
                      <a:pt x="2244826" y="371547"/>
                    </a:lnTo>
                    <a:cubicBezTo>
                      <a:pt x="2244036" y="370581"/>
                      <a:pt x="2242630" y="369614"/>
                      <a:pt x="2241224" y="368648"/>
                    </a:cubicBezTo>
                    <a:cubicBezTo>
                      <a:pt x="2237886" y="366276"/>
                      <a:pt x="2233054" y="362849"/>
                      <a:pt x="2231560" y="356524"/>
                    </a:cubicBezTo>
                    <a:cubicBezTo>
                      <a:pt x="2220491" y="353976"/>
                      <a:pt x="2212496" y="347299"/>
                      <a:pt x="2205995" y="340974"/>
                    </a:cubicBezTo>
                    <a:cubicBezTo>
                      <a:pt x="2204677" y="339656"/>
                      <a:pt x="2202744" y="338514"/>
                      <a:pt x="2200636" y="337284"/>
                    </a:cubicBezTo>
                    <a:cubicBezTo>
                      <a:pt x="2200109" y="337020"/>
                      <a:pt x="2199669" y="336669"/>
                      <a:pt x="2199142" y="336405"/>
                    </a:cubicBezTo>
                    <a:cubicBezTo>
                      <a:pt x="2198967" y="336318"/>
                      <a:pt x="2198703" y="336318"/>
                      <a:pt x="2198528" y="336230"/>
                    </a:cubicBezTo>
                    <a:cubicBezTo>
                      <a:pt x="2196946" y="335790"/>
                      <a:pt x="2193520" y="334824"/>
                      <a:pt x="2192026" y="331398"/>
                    </a:cubicBezTo>
                    <a:cubicBezTo>
                      <a:pt x="2191323" y="329904"/>
                      <a:pt x="2190533" y="328586"/>
                      <a:pt x="2189566" y="327532"/>
                    </a:cubicBezTo>
                    <a:lnTo>
                      <a:pt x="2177267" y="324369"/>
                    </a:lnTo>
                    <a:lnTo>
                      <a:pt x="2182187" y="322173"/>
                    </a:lnTo>
                    <a:cubicBezTo>
                      <a:pt x="2180781" y="321382"/>
                      <a:pt x="2179200" y="320680"/>
                      <a:pt x="2177443" y="319889"/>
                    </a:cubicBezTo>
                    <a:cubicBezTo>
                      <a:pt x="2173226" y="317868"/>
                      <a:pt x="2168833" y="315848"/>
                      <a:pt x="2164967" y="312685"/>
                    </a:cubicBezTo>
                    <a:cubicBezTo>
                      <a:pt x="2164616" y="312421"/>
                      <a:pt x="2164177" y="312070"/>
                      <a:pt x="2163825" y="311806"/>
                    </a:cubicBezTo>
                    <a:cubicBezTo>
                      <a:pt x="2160487" y="309259"/>
                      <a:pt x="2155567" y="305305"/>
                      <a:pt x="2153986" y="299068"/>
                    </a:cubicBezTo>
                    <a:cubicBezTo>
                      <a:pt x="2149944" y="299946"/>
                      <a:pt x="2146342" y="298540"/>
                      <a:pt x="2143619" y="296783"/>
                    </a:cubicBezTo>
                    <a:cubicBezTo>
                      <a:pt x="2138523" y="293445"/>
                      <a:pt x="2133603" y="289931"/>
                      <a:pt x="2128772" y="286505"/>
                    </a:cubicBezTo>
                    <a:cubicBezTo>
                      <a:pt x="2119196" y="279652"/>
                      <a:pt x="2110147" y="273151"/>
                      <a:pt x="2099955" y="268319"/>
                    </a:cubicBezTo>
                    <a:cubicBezTo>
                      <a:pt x="2097056" y="266913"/>
                      <a:pt x="2095299" y="264541"/>
                      <a:pt x="2093981" y="262784"/>
                    </a:cubicBezTo>
                    <a:cubicBezTo>
                      <a:pt x="2093542" y="262257"/>
                      <a:pt x="2093191" y="261730"/>
                      <a:pt x="2092839" y="261378"/>
                    </a:cubicBezTo>
                    <a:lnTo>
                      <a:pt x="2091346" y="259709"/>
                    </a:lnTo>
                    <a:lnTo>
                      <a:pt x="2090467" y="259797"/>
                    </a:lnTo>
                    <a:cubicBezTo>
                      <a:pt x="2086338" y="259973"/>
                      <a:pt x="2081682" y="255931"/>
                      <a:pt x="2081682" y="255931"/>
                    </a:cubicBezTo>
                    <a:cubicBezTo>
                      <a:pt x="2078695" y="253208"/>
                      <a:pt x="2075620" y="250133"/>
                      <a:pt x="2072018" y="246355"/>
                    </a:cubicBezTo>
                    <a:cubicBezTo>
                      <a:pt x="2068152" y="242226"/>
                      <a:pt x="2066395" y="240996"/>
                      <a:pt x="2062969" y="241172"/>
                    </a:cubicBezTo>
                    <a:cubicBezTo>
                      <a:pt x="2058313" y="241436"/>
                      <a:pt x="2054271" y="238976"/>
                      <a:pt x="2051109" y="236955"/>
                    </a:cubicBezTo>
                    <a:cubicBezTo>
                      <a:pt x="2050230" y="236428"/>
                      <a:pt x="2049352" y="235901"/>
                      <a:pt x="2048561" y="235461"/>
                    </a:cubicBezTo>
                    <a:cubicBezTo>
                      <a:pt x="2043993" y="233002"/>
                      <a:pt x="2039512" y="230454"/>
                      <a:pt x="2035207" y="227994"/>
                    </a:cubicBezTo>
                    <a:cubicBezTo>
                      <a:pt x="2024050" y="221668"/>
                      <a:pt x="2013507" y="215694"/>
                      <a:pt x="2001823" y="211477"/>
                    </a:cubicBezTo>
                    <a:cubicBezTo>
                      <a:pt x="1995146" y="209018"/>
                      <a:pt x="1989875" y="204537"/>
                      <a:pt x="1984779" y="200056"/>
                    </a:cubicBezTo>
                    <a:cubicBezTo>
                      <a:pt x="1983110" y="198563"/>
                      <a:pt x="1981441" y="197245"/>
                      <a:pt x="1979859" y="195927"/>
                    </a:cubicBezTo>
                    <a:cubicBezTo>
                      <a:pt x="1977839" y="194346"/>
                      <a:pt x="1976521" y="192677"/>
                      <a:pt x="1975994" y="190920"/>
                    </a:cubicBezTo>
                    <a:cubicBezTo>
                      <a:pt x="1975642" y="190832"/>
                      <a:pt x="1975291" y="190744"/>
                      <a:pt x="1974940" y="190568"/>
                    </a:cubicBezTo>
                    <a:cubicBezTo>
                      <a:pt x="1971338" y="189514"/>
                      <a:pt x="1970810" y="189514"/>
                      <a:pt x="1970020" y="190129"/>
                    </a:cubicBezTo>
                    <a:cubicBezTo>
                      <a:pt x="1966681" y="192765"/>
                      <a:pt x="1962816" y="191447"/>
                      <a:pt x="1960795" y="190656"/>
                    </a:cubicBezTo>
                    <a:cubicBezTo>
                      <a:pt x="1960444" y="190568"/>
                      <a:pt x="1960180" y="190392"/>
                      <a:pt x="1959829" y="190305"/>
                    </a:cubicBezTo>
                    <a:lnTo>
                      <a:pt x="1950604" y="188108"/>
                    </a:lnTo>
                    <a:lnTo>
                      <a:pt x="1953503" y="183803"/>
                    </a:lnTo>
                    <a:cubicBezTo>
                      <a:pt x="1950868" y="183540"/>
                      <a:pt x="1948408" y="182661"/>
                      <a:pt x="1946211" y="181519"/>
                    </a:cubicBezTo>
                    <a:lnTo>
                      <a:pt x="1945596" y="183803"/>
                    </a:lnTo>
                    <a:lnTo>
                      <a:pt x="1944015" y="180377"/>
                    </a:lnTo>
                    <a:cubicBezTo>
                      <a:pt x="1942609" y="179499"/>
                      <a:pt x="1941204" y="178620"/>
                      <a:pt x="1939974" y="177742"/>
                    </a:cubicBezTo>
                    <a:cubicBezTo>
                      <a:pt x="1935405" y="174667"/>
                      <a:pt x="1929783" y="172646"/>
                      <a:pt x="1923809" y="170538"/>
                    </a:cubicBezTo>
                    <a:cubicBezTo>
                      <a:pt x="1921085" y="169571"/>
                      <a:pt x="1918362" y="168605"/>
                      <a:pt x="1915638" y="167463"/>
                    </a:cubicBezTo>
                    <a:cubicBezTo>
                      <a:pt x="1912388" y="166145"/>
                      <a:pt x="1909049" y="164739"/>
                      <a:pt x="1905799" y="163421"/>
                    </a:cubicBezTo>
                    <a:cubicBezTo>
                      <a:pt x="1897365" y="159907"/>
                      <a:pt x="1888579" y="156305"/>
                      <a:pt x="1879882" y="153143"/>
                    </a:cubicBezTo>
                    <a:cubicBezTo>
                      <a:pt x="1878652" y="152703"/>
                      <a:pt x="1876719" y="152615"/>
                      <a:pt x="1874698" y="152528"/>
                    </a:cubicBezTo>
                    <a:cubicBezTo>
                      <a:pt x="1872766" y="152440"/>
                      <a:pt x="1870569" y="152352"/>
                      <a:pt x="1868285" y="151913"/>
                    </a:cubicBezTo>
                    <a:cubicBezTo>
                      <a:pt x="1865386" y="151385"/>
                      <a:pt x="1863365" y="149716"/>
                      <a:pt x="1861872" y="148486"/>
                    </a:cubicBezTo>
                    <a:cubicBezTo>
                      <a:pt x="1861432" y="148135"/>
                      <a:pt x="1861081" y="147783"/>
                      <a:pt x="1860730" y="147608"/>
                    </a:cubicBezTo>
                    <a:lnTo>
                      <a:pt x="1854580" y="143479"/>
                    </a:lnTo>
                    <a:cubicBezTo>
                      <a:pt x="1847727" y="144709"/>
                      <a:pt x="1839733" y="140931"/>
                      <a:pt x="1832617" y="137153"/>
                    </a:cubicBezTo>
                    <a:cubicBezTo>
                      <a:pt x="1832353" y="137065"/>
                      <a:pt x="1831386" y="136890"/>
                      <a:pt x="1830684" y="136802"/>
                    </a:cubicBezTo>
                    <a:cubicBezTo>
                      <a:pt x="1828048" y="136450"/>
                      <a:pt x="1821020" y="135396"/>
                      <a:pt x="1818648" y="128719"/>
                    </a:cubicBezTo>
                    <a:cubicBezTo>
                      <a:pt x="1806436" y="129158"/>
                      <a:pt x="1795630" y="126259"/>
                      <a:pt x="1785615" y="119934"/>
                    </a:cubicBezTo>
                    <a:cubicBezTo>
                      <a:pt x="1784912" y="119494"/>
                      <a:pt x="1782540" y="119319"/>
                      <a:pt x="1780958" y="119231"/>
                    </a:cubicBezTo>
                    <a:cubicBezTo>
                      <a:pt x="1779377" y="119143"/>
                      <a:pt x="1777532" y="119055"/>
                      <a:pt x="1775687" y="118704"/>
                    </a:cubicBezTo>
                    <a:cubicBezTo>
                      <a:pt x="1773754" y="118352"/>
                      <a:pt x="1772261" y="117650"/>
                      <a:pt x="1771031" y="117035"/>
                    </a:cubicBezTo>
                    <a:cubicBezTo>
                      <a:pt x="1770680" y="116859"/>
                      <a:pt x="1770328" y="116683"/>
                      <a:pt x="1769977" y="116507"/>
                    </a:cubicBezTo>
                    <a:lnTo>
                      <a:pt x="1760928" y="112730"/>
                    </a:lnTo>
                    <a:cubicBezTo>
                      <a:pt x="1754690" y="112642"/>
                      <a:pt x="1749946" y="109918"/>
                      <a:pt x="1740985" y="103593"/>
                    </a:cubicBezTo>
                    <a:cubicBezTo>
                      <a:pt x="1740809" y="103417"/>
                      <a:pt x="1740633" y="103329"/>
                      <a:pt x="1740546" y="103329"/>
                    </a:cubicBezTo>
                    <a:cubicBezTo>
                      <a:pt x="1740106" y="103329"/>
                      <a:pt x="1739228" y="103505"/>
                      <a:pt x="1738613" y="103681"/>
                    </a:cubicBezTo>
                    <a:cubicBezTo>
                      <a:pt x="1730618" y="105262"/>
                      <a:pt x="1721833" y="104384"/>
                      <a:pt x="1715332" y="101309"/>
                    </a:cubicBezTo>
                    <a:cubicBezTo>
                      <a:pt x="1714014" y="100694"/>
                      <a:pt x="1712081" y="100430"/>
                      <a:pt x="1709973" y="100079"/>
                    </a:cubicBezTo>
                    <a:cubicBezTo>
                      <a:pt x="1705404" y="99376"/>
                      <a:pt x="1698815" y="98410"/>
                      <a:pt x="1694423" y="92523"/>
                    </a:cubicBezTo>
                    <a:cubicBezTo>
                      <a:pt x="1685286" y="95335"/>
                      <a:pt x="1676852" y="93051"/>
                      <a:pt x="1669209" y="91118"/>
                    </a:cubicBezTo>
                    <a:cubicBezTo>
                      <a:pt x="1663586" y="89624"/>
                      <a:pt x="1658227" y="88219"/>
                      <a:pt x="1653307" y="89097"/>
                    </a:cubicBezTo>
                    <a:cubicBezTo>
                      <a:pt x="1650232" y="89624"/>
                      <a:pt x="1647948" y="88219"/>
                      <a:pt x="1646718" y="87516"/>
                    </a:cubicBezTo>
                    <a:cubicBezTo>
                      <a:pt x="1646542" y="87428"/>
                      <a:pt x="1646454" y="87340"/>
                      <a:pt x="1646279" y="87252"/>
                    </a:cubicBezTo>
                    <a:lnTo>
                      <a:pt x="1640304" y="84529"/>
                    </a:lnTo>
                    <a:cubicBezTo>
                      <a:pt x="1635209" y="84704"/>
                      <a:pt x="1630289" y="84441"/>
                      <a:pt x="1625369" y="84177"/>
                    </a:cubicBezTo>
                    <a:cubicBezTo>
                      <a:pt x="1622997" y="84002"/>
                      <a:pt x="1620537" y="83914"/>
                      <a:pt x="1618077" y="83826"/>
                    </a:cubicBezTo>
                    <a:cubicBezTo>
                      <a:pt x="1615003" y="83738"/>
                      <a:pt x="1607008" y="81805"/>
                      <a:pt x="1604372" y="76885"/>
                    </a:cubicBezTo>
                    <a:cubicBezTo>
                      <a:pt x="1603933" y="77061"/>
                      <a:pt x="1603406" y="77237"/>
                      <a:pt x="1602967" y="77413"/>
                    </a:cubicBezTo>
                    <a:cubicBezTo>
                      <a:pt x="1589964" y="80927"/>
                      <a:pt x="1579422" y="80048"/>
                      <a:pt x="1570812" y="74777"/>
                    </a:cubicBezTo>
                    <a:cubicBezTo>
                      <a:pt x="1565717" y="71614"/>
                      <a:pt x="1562290" y="70560"/>
                      <a:pt x="1558600" y="70999"/>
                    </a:cubicBezTo>
                    <a:cubicBezTo>
                      <a:pt x="1557722" y="71087"/>
                      <a:pt x="1556316" y="71702"/>
                      <a:pt x="1554999" y="72229"/>
                    </a:cubicBezTo>
                    <a:cubicBezTo>
                      <a:pt x="1554471" y="72493"/>
                      <a:pt x="1553944" y="72668"/>
                      <a:pt x="1553417" y="72844"/>
                    </a:cubicBezTo>
                    <a:cubicBezTo>
                      <a:pt x="1552978" y="73020"/>
                      <a:pt x="1552363" y="73371"/>
                      <a:pt x="1551748" y="73723"/>
                    </a:cubicBezTo>
                    <a:cubicBezTo>
                      <a:pt x="1551309" y="73986"/>
                      <a:pt x="1550869" y="74250"/>
                      <a:pt x="1550430" y="74513"/>
                    </a:cubicBezTo>
                    <a:lnTo>
                      <a:pt x="1538043" y="81278"/>
                    </a:lnTo>
                    <a:lnTo>
                      <a:pt x="1540239" y="70560"/>
                    </a:lnTo>
                    <a:cubicBezTo>
                      <a:pt x="1534529" y="72141"/>
                      <a:pt x="1528730" y="70560"/>
                      <a:pt x="1524425" y="69418"/>
                    </a:cubicBezTo>
                    <a:lnTo>
                      <a:pt x="1523020" y="69066"/>
                    </a:lnTo>
                    <a:cubicBezTo>
                      <a:pt x="1521966" y="68803"/>
                      <a:pt x="1520208" y="68276"/>
                      <a:pt x="1519681" y="68364"/>
                    </a:cubicBezTo>
                    <a:cubicBezTo>
                      <a:pt x="1511335" y="70121"/>
                      <a:pt x="1503341" y="69506"/>
                      <a:pt x="1495609" y="68803"/>
                    </a:cubicBezTo>
                    <a:cubicBezTo>
                      <a:pt x="1490689" y="68364"/>
                      <a:pt x="1486121" y="68012"/>
                      <a:pt x="1481553" y="68188"/>
                    </a:cubicBezTo>
                    <a:lnTo>
                      <a:pt x="1480323" y="68276"/>
                    </a:lnTo>
                    <a:cubicBezTo>
                      <a:pt x="1471889" y="68715"/>
                      <a:pt x="1462401" y="69242"/>
                      <a:pt x="1453088" y="62829"/>
                    </a:cubicBezTo>
                    <a:cubicBezTo>
                      <a:pt x="1452210" y="62214"/>
                      <a:pt x="1449662" y="61687"/>
                      <a:pt x="1447729" y="63971"/>
                    </a:cubicBezTo>
                    <a:cubicBezTo>
                      <a:pt x="1445445" y="66694"/>
                      <a:pt x="1442107" y="67046"/>
                      <a:pt x="1440174" y="67309"/>
                    </a:cubicBezTo>
                    <a:cubicBezTo>
                      <a:pt x="1439822" y="67397"/>
                      <a:pt x="1439295" y="67397"/>
                      <a:pt x="1439119" y="67485"/>
                    </a:cubicBezTo>
                    <a:lnTo>
                      <a:pt x="1429631" y="69857"/>
                    </a:lnTo>
                    <a:lnTo>
                      <a:pt x="1430246" y="65904"/>
                    </a:lnTo>
                    <a:cubicBezTo>
                      <a:pt x="1425678" y="67485"/>
                      <a:pt x="1420406" y="67485"/>
                      <a:pt x="1414345" y="65904"/>
                    </a:cubicBezTo>
                    <a:cubicBezTo>
                      <a:pt x="1412763" y="65464"/>
                      <a:pt x="1410830" y="65464"/>
                      <a:pt x="1408810" y="65377"/>
                    </a:cubicBezTo>
                    <a:cubicBezTo>
                      <a:pt x="1404066" y="65201"/>
                      <a:pt x="1397652" y="64937"/>
                      <a:pt x="1391766" y="59930"/>
                    </a:cubicBezTo>
                    <a:cubicBezTo>
                      <a:pt x="1390273" y="59842"/>
                      <a:pt x="1387110" y="60369"/>
                      <a:pt x="1385353" y="61335"/>
                    </a:cubicBezTo>
                    <a:cubicBezTo>
                      <a:pt x="1376919" y="65992"/>
                      <a:pt x="1368661" y="66167"/>
                      <a:pt x="1362335" y="65816"/>
                    </a:cubicBezTo>
                    <a:cubicBezTo>
                      <a:pt x="1356800" y="65552"/>
                      <a:pt x="1351178" y="65816"/>
                      <a:pt x="1345292" y="66079"/>
                    </a:cubicBezTo>
                    <a:cubicBezTo>
                      <a:pt x="1337824" y="66431"/>
                      <a:pt x="1330005" y="66782"/>
                      <a:pt x="1322098" y="65904"/>
                    </a:cubicBezTo>
                    <a:cubicBezTo>
                      <a:pt x="1320077" y="65640"/>
                      <a:pt x="1317969" y="65904"/>
                      <a:pt x="1316563" y="66431"/>
                    </a:cubicBezTo>
                    <a:cubicBezTo>
                      <a:pt x="1314016" y="67485"/>
                      <a:pt x="1308832" y="69594"/>
                      <a:pt x="1302946" y="68364"/>
                    </a:cubicBezTo>
                    <a:lnTo>
                      <a:pt x="1296533" y="70033"/>
                    </a:lnTo>
                    <a:cubicBezTo>
                      <a:pt x="1296445" y="70033"/>
                      <a:pt x="1296269" y="70121"/>
                      <a:pt x="1296093" y="70209"/>
                    </a:cubicBezTo>
                    <a:cubicBezTo>
                      <a:pt x="1294512" y="70824"/>
                      <a:pt x="1291349" y="72053"/>
                      <a:pt x="1288099" y="70121"/>
                    </a:cubicBezTo>
                    <a:cubicBezTo>
                      <a:pt x="1280543" y="65640"/>
                      <a:pt x="1275360" y="66079"/>
                      <a:pt x="1270089" y="71614"/>
                    </a:cubicBezTo>
                    <a:lnTo>
                      <a:pt x="1267805" y="73986"/>
                    </a:lnTo>
                    <a:lnTo>
                      <a:pt x="1264554" y="73547"/>
                    </a:lnTo>
                    <a:cubicBezTo>
                      <a:pt x="1262094" y="73196"/>
                      <a:pt x="1259019" y="73986"/>
                      <a:pt x="1255769" y="74777"/>
                    </a:cubicBezTo>
                    <a:cubicBezTo>
                      <a:pt x="1250497" y="76007"/>
                      <a:pt x="1243820" y="77676"/>
                      <a:pt x="1236968" y="74865"/>
                    </a:cubicBezTo>
                    <a:cubicBezTo>
                      <a:pt x="1236616" y="75392"/>
                      <a:pt x="1236177" y="75831"/>
                      <a:pt x="1235738" y="76358"/>
                    </a:cubicBezTo>
                    <a:cubicBezTo>
                      <a:pt x="1232048" y="79960"/>
                      <a:pt x="1227216" y="79521"/>
                      <a:pt x="1223966" y="79170"/>
                    </a:cubicBezTo>
                    <a:cubicBezTo>
                      <a:pt x="1223526" y="79170"/>
                      <a:pt x="1223087" y="79082"/>
                      <a:pt x="1222648" y="79082"/>
                    </a:cubicBezTo>
                    <a:lnTo>
                      <a:pt x="1221418" y="82420"/>
                    </a:lnTo>
                    <a:lnTo>
                      <a:pt x="1216147" y="81630"/>
                    </a:lnTo>
                    <a:cubicBezTo>
                      <a:pt x="1213423" y="81190"/>
                      <a:pt x="1210436" y="81454"/>
                      <a:pt x="1207185" y="81717"/>
                    </a:cubicBezTo>
                    <a:cubicBezTo>
                      <a:pt x="1203144" y="82069"/>
                      <a:pt x="1198664" y="82332"/>
                      <a:pt x="1194183" y="81542"/>
                    </a:cubicBezTo>
                    <a:cubicBezTo>
                      <a:pt x="1194095" y="81893"/>
                      <a:pt x="1193920" y="82157"/>
                      <a:pt x="1193744" y="82508"/>
                    </a:cubicBezTo>
                    <a:cubicBezTo>
                      <a:pt x="1191987" y="85671"/>
                      <a:pt x="1188560" y="87252"/>
                      <a:pt x="1183553" y="87076"/>
                    </a:cubicBezTo>
                    <a:cubicBezTo>
                      <a:pt x="1175558" y="86813"/>
                      <a:pt x="1167300" y="88219"/>
                      <a:pt x="1157724" y="91469"/>
                    </a:cubicBezTo>
                    <a:cubicBezTo>
                      <a:pt x="1154825" y="92436"/>
                      <a:pt x="1152277" y="91557"/>
                      <a:pt x="1150871" y="91030"/>
                    </a:cubicBezTo>
                    <a:cubicBezTo>
                      <a:pt x="1150695" y="90942"/>
                      <a:pt x="1150520" y="90942"/>
                      <a:pt x="1150344" y="90854"/>
                    </a:cubicBezTo>
                    <a:cubicBezTo>
                      <a:pt x="1149202" y="90766"/>
                      <a:pt x="1148148" y="90591"/>
                      <a:pt x="1147094" y="90327"/>
                    </a:cubicBezTo>
                    <a:cubicBezTo>
                      <a:pt x="1146478" y="90239"/>
                      <a:pt x="1145512" y="90063"/>
                      <a:pt x="1144809" y="89976"/>
                    </a:cubicBezTo>
                    <a:cubicBezTo>
                      <a:pt x="1138572" y="94983"/>
                      <a:pt x="1131455" y="96653"/>
                      <a:pt x="1125130" y="98146"/>
                    </a:cubicBezTo>
                    <a:cubicBezTo>
                      <a:pt x="1121089" y="99112"/>
                      <a:pt x="1117223" y="99991"/>
                      <a:pt x="1114060" y="101660"/>
                    </a:cubicBezTo>
                    <a:cubicBezTo>
                      <a:pt x="1111601" y="102890"/>
                      <a:pt x="1106593" y="104208"/>
                      <a:pt x="1103079" y="101133"/>
                    </a:cubicBezTo>
                    <a:cubicBezTo>
                      <a:pt x="1100970" y="99288"/>
                      <a:pt x="1100355" y="99025"/>
                      <a:pt x="1094908" y="102978"/>
                    </a:cubicBezTo>
                    <a:cubicBezTo>
                      <a:pt x="1093063" y="104296"/>
                      <a:pt x="1091218" y="105701"/>
                      <a:pt x="1089110" y="106668"/>
                    </a:cubicBezTo>
                    <a:cubicBezTo>
                      <a:pt x="1083663" y="109128"/>
                      <a:pt x="1078128" y="111588"/>
                      <a:pt x="1071276" y="109303"/>
                    </a:cubicBezTo>
                    <a:lnTo>
                      <a:pt x="1069431" y="111148"/>
                    </a:lnTo>
                    <a:cubicBezTo>
                      <a:pt x="1069255" y="111324"/>
                      <a:pt x="1069079" y="111500"/>
                      <a:pt x="1068991" y="111676"/>
                    </a:cubicBezTo>
                    <a:cubicBezTo>
                      <a:pt x="1068025" y="112818"/>
                      <a:pt x="1066444" y="114750"/>
                      <a:pt x="1063808" y="115629"/>
                    </a:cubicBezTo>
                    <a:cubicBezTo>
                      <a:pt x="1052739" y="119231"/>
                      <a:pt x="1041405" y="122745"/>
                      <a:pt x="1029984" y="126171"/>
                    </a:cubicBezTo>
                    <a:cubicBezTo>
                      <a:pt x="1028403" y="126611"/>
                      <a:pt x="1024537" y="127489"/>
                      <a:pt x="1020935" y="126084"/>
                    </a:cubicBezTo>
                    <a:cubicBezTo>
                      <a:pt x="1019530" y="130301"/>
                      <a:pt x="1014874" y="133375"/>
                      <a:pt x="1011886" y="133990"/>
                    </a:cubicBezTo>
                    <a:cubicBezTo>
                      <a:pt x="1009427" y="134605"/>
                      <a:pt x="1006879" y="135220"/>
                      <a:pt x="1004331" y="135923"/>
                    </a:cubicBezTo>
                    <a:cubicBezTo>
                      <a:pt x="996336" y="138032"/>
                      <a:pt x="988078" y="140140"/>
                      <a:pt x="979381" y="140579"/>
                    </a:cubicBezTo>
                    <a:cubicBezTo>
                      <a:pt x="979381" y="140931"/>
                      <a:pt x="979293" y="141282"/>
                      <a:pt x="979205" y="141546"/>
                    </a:cubicBezTo>
                    <a:cubicBezTo>
                      <a:pt x="978590" y="144357"/>
                      <a:pt x="976042" y="147344"/>
                      <a:pt x="970859" y="147432"/>
                    </a:cubicBezTo>
                    <a:cubicBezTo>
                      <a:pt x="966554" y="147432"/>
                      <a:pt x="962688" y="149540"/>
                      <a:pt x="958120" y="152000"/>
                    </a:cubicBezTo>
                    <a:cubicBezTo>
                      <a:pt x="953815" y="154285"/>
                      <a:pt x="948895" y="156920"/>
                      <a:pt x="943185" y="157711"/>
                    </a:cubicBezTo>
                    <a:cubicBezTo>
                      <a:pt x="937562" y="158502"/>
                      <a:pt x="932642" y="161225"/>
                      <a:pt x="927371" y="164124"/>
                    </a:cubicBezTo>
                    <a:cubicBezTo>
                      <a:pt x="924033" y="165969"/>
                      <a:pt x="920606" y="167902"/>
                      <a:pt x="916917" y="169395"/>
                    </a:cubicBezTo>
                    <a:cubicBezTo>
                      <a:pt x="914105" y="170538"/>
                      <a:pt x="911294" y="171504"/>
                      <a:pt x="908483" y="172382"/>
                    </a:cubicBezTo>
                    <a:cubicBezTo>
                      <a:pt x="902333" y="174403"/>
                      <a:pt x="896534" y="176336"/>
                      <a:pt x="891702" y="180026"/>
                    </a:cubicBezTo>
                    <a:cubicBezTo>
                      <a:pt x="889594" y="181695"/>
                      <a:pt x="887134" y="181959"/>
                      <a:pt x="885026" y="181959"/>
                    </a:cubicBezTo>
                    <a:cubicBezTo>
                      <a:pt x="884674" y="184506"/>
                      <a:pt x="883532" y="186088"/>
                      <a:pt x="882390" y="187142"/>
                    </a:cubicBezTo>
                    <a:cubicBezTo>
                      <a:pt x="879930" y="189426"/>
                      <a:pt x="876680" y="189953"/>
                      <a:pt x="872550" y="188899"/>
                    </a:cubicBezTo>
                    <a:cubicBezTo>
                      <a:pt x="866576" y="187318"/>
                      <a:pt x="864644" y="188284"/>
                      <a:pt x="861393" y="192237"/>
                    </a:cubicBezTo>
                    <a:cubicBezTo>
                      <a:pt x="854892" y="200232"/>
                      <a:pt x="840835" y="206909"/>
                      <a:pt x="830908" y="210160"/>
                    </a:cubicBezTo>
                    <a:cubicBezTo>
                      <a:pt x="827394" y="211302"/>
                      <a:pt x="823001" y="212971"/>
                      <a:pt x="820190" y="215431"/>
                    </a:cubicBezTo>
                    <a:cubicBezTo>
                      <a:pt x="813864" y="220878"/>
                      <a:pt x="806660" y="224392"/>
                      <a:pt x="799807" y="227730"/>
                    </a:cubicBezTo>
                    <a:cubicBezTo>
                      <a:pt x="795503" y="229839"/>
                      <a:pt x="791374" y="231859"/>
                      <a:pt x="787596" y="234232"/>
                    </a:cubicBezTo>
                    <a:cubicBezTo>
                      <a:pt x="784960" y="235901"/>
                      <a:pt x="782149" y="236691"/>
                      <a:pt x="779689" y="237306"/>
                    </a:cubicBezTo>
                    <a:cubicBezTo>
                      <a:pt x="778195" y="237746"/>
                      <a:pt x="776702" y="238097"/>
                      <a:pt x="775736" y="238624"/>
                    </a:cubicBezTo>
                    <a:cubicBezTo>
                      <a:pt x="773276" y="239854"/>
                      <a:pt x="769762" y="241875"/>
                      <a:pt x="767653" y="244335"/>
                    </a:cubicBezTo>
                    <a:cubicBezTo>
                      <a:pt x="762557" y="250309"/>
                      <a:pt x="757023" y="253823"/>
                      <a:pt x="750873" y="254965"/>
                    </a:cubicBezTo>
                    <a:lnTo>
                      <a:pt x="746920" y="259270"/>
                    </a:lnTo>
                    <a:cubicBezTo>
                      <a:pt x="746568" y="259621"/>
                      <a:pt x="746217" y="260061"/>
                      <a:pt x="745953" y="260500"/>
                    </a:cubicBezTo>
                    <a:cubicBezTo>
                      <a:pt x="744811" y="261905"/>
                      <a:pt x="743405" y="263663"/>
                      <a:pt x="741297" y="264980"/>
                    </a:cubicBezTo>
                    <a:cubicBezTo>
                      <a:pt x="738310" y="266825"/>
                      <a:pt x="735235" y="268582"/>
                      <a:pt x="732336" y="270252"/>
                    </a:cubicBezTo>
                    <a:cubicBezTo>
                      <a:pt x="728910" y="272184"/>
                      <a:pt x="725659" y="274117"/>
                      <a:pt x="722496" y="276138"/>
                    </a:cubicBezTo>
                    <a:cubicBezTo>
                      <a:pt x="718806" y="278510"/>
                      <a:pt x="715116" y="281058"/>
                      <a:pt x="711514" y="283517"/>
                    </a:cubicBezTo>
                    <a:cubicBezTo>
                      <a:pt x="707034" y="286592"/>
                      <a:pt x="702465" y="289755"/>
                      <a:pt x="697721" y="292742"/>
                    </a:cubicBezTo>
                    <a:lnTo>
                      <a:pt x="697633" y="292830"/>
                    </a:lnTo>
                    <a:cubicBezTo>
                      <a:pt x="695525" y="294148"/>
                      <a:pt x="691308" y="296783"/>
                      <a:pt x="686125" y="295729"/>
                    </a:cubicBezTo>
                    <a:cubicBezTo>
                      <a:pt x="685334" y="302757"/>
                      <a:pt x="679536" y="306623"/>
                      <a:pt x="676988" y="308292"/>
                    </a:cubicBezTo>
                    <a:cubicBezTo>
                      <a:pt x="675407" y="309347"/>
                      <a:pt x="673913" y="310401"/>
                      <a:pt x="672332" y="311455"/>
                    </a:cubicBezTo>
                    <a:cubicBezTo>
                      <a:pt x="667851" y="314530"/>
                      <a:pt x="663107" y="317956"/>
                      <a:pt x="657484" y="320328"/>
                    </a:cubicBezTo>
                    <a:lnTo>
                      <a:pt x="649753" y="328059"/>
                    </a:lnTo>
                    <a:cubicBezTo>
                      <a:pt x="649050" y="328938"/>
                      <a:pt x="647293" y="331134"/>
                      <a:pt x="644306" y="331574"/>
                    </a:cubicBezTo>
                    <a:cubicBezTo>
                      <a:pt x="640792" y="332101"/>
                      <a:pt x="638244" y="334385"/>
                      <a:pt x="634379" y="338163"/>
                    </a:cubicBezTo>
                    <a:cubicBezTo>
                      <a:pt x="631392" y="341062"/>
                      <a:pt x="628053" y="344312"/>
                      <a:pt x="623573" y="346421"/>
                    </a:cubicBezTo>
                    <a:cubicBezTo>
                      <a:pt x="622958" y="346684"/>
                      <a:pt x="622167" y="347299"/>
                      <a:pt x="621376" y="347914"/>
                    </a:cubicBezTo>
                    <a:cubicBezTo>
                      <a:pt x="619268" y="349584"/>
                      <a:pt x="616105" y="352043"/>
                      <a:pt x="611449" y="352483"/>
                    </a:cubicBezTo>
                    <a:cubicBezTo>
                      <a:pt x="611010" y="353010"/>
                      <a:pt x="610395" y="353713"/>
                      <a:pt x="609955" y="354240"/>
                    </a:cubicBezTo>
                    <a:cubicBezTo>
                      <a:pt x="609077" y="355294"/>
                      <a:pt x="608198" y="356436"/>
                      <a:pt x="607232" y="357490"/>
                    </a:cubicBezTo>
                    <a:lnTo>
                      <a:pt x="602488" y="362234"/>
                    </a:lnTo>
                    <a:cubicBezTo>
                      <a:pt x="598886" y="365836"/>
                      <a:pt x="595284" y="369438"/>
                      <a:pt x="591682" y="373041"/>
                    </a:cubicBezTo>
                    <a:cubicBezTo>
                      <a:pt x="587026" y="377697"/>
                      <a:pt x="580964" y="382880"/>
                      <a:pt x="571915" y="386306"/>
                    </a:cubicBezTo>
                    <a:cubicBezTo>
                      <a:pt x="568752" y="387536"/>
                      <a:pt x="564623" y="392193"/>
                      <a:pt x="562602" y="397025"/>
                    </a:cubicBezTo>
                    <a:cubicBezTo>
                      <a:pt x="559440" y="404492"/>
                      <a:pt x="554520" y="406513"/>
                      <a:pt x="550215" y="407040"/>
                    </a:cubicBezTo>
                    <a:lnTo>
                      <a:pt x="549073" y="409763"/>
                    </a:lnTo>
                    <a:cubicBezTo>
                      <a:pt x="548985" y="410027"/>
                      <a:pt x="548897" y="410378"/>
                      <a:pt x="548809" y="410642"/>
                    </a:cubicBezTo>
                    <a:cubicBezTo>
                      <a:pt x="548282" y="412223"/>
                      <a:pt x="547579" y="414683"/>
                      <a:pt x="545383" y="416616"/>
                    </a:cubicBezTo>
                    <a:cubicBezTo>
                      <a:pt x="539497" y="421711"/>
                      <a:pt x="533083" y="426895"/>
                      <a:pt x="526582" y="431990"/>
                    </a:cubicBezTo>
                    <a:cubicBezTo>
                      <a:pt x="524913" y="433308"/>
                      <a:pt x="523244" y="434362"/>
                      <a:pt x="521662" y="435505"/>
                    </a:cubicBezTo>
                    <a:cubicBezTo>
                      <a:pt x="516655" y="438843"/>
                      <a:pt x="513580" y="441127"/>
                      <a:pt x="512262" y="445520"/>
                    </a:cubicBezTo>
                    <a:cubicBezTo>
                      <a:pt x="511120" y="449473"/>
                      <a:pt x="507694" y="454569"/>
                      <a:pt x="502862" y="456502"/>
                    </a:cubicBezTo>
                    <a:cubicBezTo>
                      <a:pt x="500138" y="457556"/>
                      <a:pt x="497327" y="457644"/>
                      <a:pt x="494691" y="456677"/>
                    </a:cubicBezTo>
                    <a:cubicBezTo>
                      <a:pt x="494955" y="462388"/>
                      <a:pt x="492846" y="467220"/>
                      <a:pt x="488190" y="471437"/>
                    </a:cubicBezTo>
                    <a:cubicBezTo>
                      <a:pt x="486169" y="473194"/>
                      <a:pt x="484325" y="475214"/>
                      <a:pt x="482304" y="477235"/>
                    </a:cubicBezTo>
                    <a:cubicBezTo>
                      <a:pt x="477560" y="482067"/>
                      <a:pt x="472376" y="487250"/>
                      <a:pt x="465700" y="490852"/>
                    </a:cubicBezTo>
                    <a:lnTo>
                      <a:pt x="465524" y="491994"/>
                    </a:lnTo>
                    <a:cubicBezTo>
                      <a:pt x="465524" y="492170"/>
                      <a:pt x="465524" y="492434"/>
                      <a:pt x="465436" y="492609"/>
                    </a:cubicBezTo>
                    <a:cubicBezTo>
                      <a:pt x="465348" y="494279"/>
                      <a:pt x="465085" y="498759"/>
                      <a:pt x="460780" y="500428"/>
                    </a:cubicBezTo>
                    <a:cubicBezTo>
                      <a:pt x="455860" y="502361"/>
                      <a:pt x="452522" y="506666"/>
                      <a:pt x="448744" y="511674"/>
                    </a:cubicBezTo>
                    <a:cubicBezTo>
                      <a:pt x="443912" y="517911"/>
                      <a:pt x="438465" y="524940"/>
                      <a:pt x="428889" y="528190"/>
                    </a:cubicBezTo>
                    <a:cubicBezTo>
                      <a:pt x="426692" y="529069"/>
                      <a:pt x="423266" y="537415"/>
                      <a:pt x="421948" y="540578"/>
                    </a:cubicBezTo>
                    <a:cubicBezTo>
                      <a:pt x="421685" y="541280"/>
                      <a:pt x="421333" y="541983"/>
                      <a:pt x="421070" y="542598"/>
                    </a:cubicBezTo>
                    <a:lnTo>
                      <a:pt x="420718" y="543477"/>
                    </a:lnTo>
                    <a:cubicBezTo>
                      <a:pt x="419576" y="546288"/>
                      <a:pt x="417819" y="550505"/>
                      <a:pt x="410791" y="551647"/>
                    </a:cubicBezTo>
                    <a:lnTo>
                      <a:pt x="409561" y="555337"/>
                    </a:lnTo>
                    <a:cubicBezTo>
                      <a:pt x="409473" y="555688"/>
                      <a:pt x="409297" y="556128"/>
                      <a:pt x="409210" y="556479"/>
                    </a:cubicBezTo>
                    <a:cubicBezTo>
                      <a:pt x="408770" y="558061"/>
                      <a:pt x="408243" y="560257"/>
                      <a:pt x="406662" y="562278"/>
                    </a:cubicBezTo>
                    <a:cubicBezTo>
                      <a:pt x="403938" y="565704"/>
                      <a:pt x="401215" y="569042"/>
                      <a:pt x="398491" y="572293"/>
                    </a:cubicBezTo>
                    <a:cubicBezTo>
                      <a:pt x="395592" y="575719"/>
                      <a:pt x="392693" y="579321"/>
                      <a:pt x="389882" y="582835"/>
                    </a:cubicBezTo>
                    <a:cubicBezTo>
                      <a:pt x="388037" y="585207"/>
                      <a:pt x="386280" y="587667"/>
                      <a:pt x="384435" y="590215"/>
                    </a:cubicBezTo>
                    <a:cubicBezTo>
                      <a:pt x="381360" y="594520"/>
                      <a:pt x="378197" y="599000"/>
                      <a:pt x="374419" y="603042"/>
                    </a:cubicBezTo>
                    <a:cubicBezTo>
                      <a:pt x="374332" y="603217"/>
                      <a:pt x="373892" y="603832"/>
                      <a:pt x="373629" y="604272"/>
                    </a:cubicBezTo>
                    <a:cubicBezTo>
                      <a:pt x="372135" y="606819"/>
                      <a:pt x="369588" y="610949"/>
                      <a:pt x="364492" y="611739"/>
                    </a:cubicBezTo>
                    <a:cubicBezTo>
                      <a:pt x="364228" y="611739"/>
                      <a:pt x="363965" y="611827"/>
                      <a:pt x="363701" y="611827"/>
                    </a:cubicBezTo>
                    <a:cubicBezTo>
                      <a:pt x="363701" y="612091"/>
                      <a:pt x="363789" y="612354"/>
                      <a:pt x="363789" y="612618"/>
                    </a:cubicBezTo>
                    <a:cubicBezTo>
                      <a:pt x="364141" y="617625"/>
                      <a:pt x="360890" y="621227"/>
                      <a:pt x="359045" y="623336"/>
                    </a:cubicBezTo>
                    <a:cubicBezTo>
                      <a:pt x="358694" y="623687"/>
                      <a:pt x="358254" y="624214"/>
                      <a:pt x="358167" y="624390"/>
                    </a:cubicBezTo>
                    <a:cubicBezTo>
                      <a:pt x="354301" y="630188"/>
                      <a:pt x="349645" y="635284"/>
                      <a:pt x="345164" y="640204"/>
                    </a:cubicBezTo>
                    <a:cubicBezTo>
                      <a:pt x="343846" y="641697"/>
                      <a:pt x="342529" y="643103"/>
                      <a:pt x="341211" y="644597"/>
                    </a:cubicBezTo>
                    <a:cubicBezTo>
                      <a:pt x="340508" y="645387"/>
                      <a:pt x="339805" y="646090"/>
                      <a:pt x="339190" y="646705"/>
                    </a:cubicBezTo>
                    <a:cubicBezTo>
                      <a:pt x="336906" y="648989"/>
                      <a:pt x="336994" y="649165"/>
                      <a:pt x="337082" y="649692"/>
                    </a:cubicBezTo>
                    <a:cubicBezTo>
                      <a:pt x="337784" y="652679"/>
                      <a:pt x="336994" y="657950"/>
                      <a:pt x="333040" y="660234"/>
                    </a:cubicBezTo>
                    <a:cubicBezTo>
                      <a:pt x="328911" y="662607"/>
                      <a:pt x="326627" y="666823"/>
                      <a:pt x="323816" y="671568"/>
                    </a:cubicBezTo>
                    <a:cubicBezTo>
                      <a:pt x="321883" y="674906"/>
                      <a:pt x="319950" y="678420"/>
                      <a:pt x="317139" y="681583"/>
                    </a:cubicBezTo>
                    <a:cubicBezTo>
                      <a:pt x="315294" y="683691"/>
                      <a:pt x="313273" y="685536"/>
                      <a:pt x="311340" y="687206"/>
                    </a:cubicBezTo>
                    <a:cubicBezTo>
                      <a:pt x="306860" y="691159"/>
                      <a:pt x="304312" y="693619"/>
                      <a:pt x="303521" y="698275"/>
                    </a:cubicBezTo>
                    <a:cubicBezTo>
                      <a:pt x="302292" y="705391"/>
                      <a:pt x="298338" y="711453"/>
                      <a:pt x="294560" y="717339"/>
                    </a:cubicBezTo>
                    <a:cubicBezTo>
                      <a:pt x="293506" y="718921"/>
                      <a:pt x="292540" y="720502"/>
                      <a:pt x="291573" y="721996"/>
                    </a:cubicBezTo>
                    <a:cubicBezTo>
                      <a:pt x="290958" y="722962"/>
                      <a:pt x="290431" y="723928"/>
                      <a:pt x="289816" y="724895"/>
                    </a:cubicBezTo>
                    <a:cubicBezTo>
                      <a:pt x="286214" y="730957"/>
                      <a:pt x="282524" y="737194"/>
                      <a:pt x="277429" y="742466"/>
                    </a:cubicBezTo>
                    <a:cubicBezTo>
                      <a:pt x="273036" y="747034"/>
                      <a:pt x="270664" y="753008"/>
                      <a:pt x="268029" y="759421"/>
                    </a:cubicBezTo>
                    <a:cubicBezTo>
                      <a:pt x="265217" y="766362"/>
                      <a:pt x="262318" y="773566"/>
                      <a:pt x="256608" y="779716"/>
                    </a:cubicBezTo>
                    <a:cubicBezTo>
                      <a:pt x="251688" y="785075"/>
                      <a:pt x="248613" y="791664"/>
                      <a:pt x="245450" y="798692"/>
                    </a:cubicBezTo>
                    <a:cubicBezTo>
                      <a:pt x="243517" y="802909"/>
                      <a:pt x="241497" y="807302"/>
                      <a:pt x="238949" y="811519"/>
                    </a:cubicBezTo>
                    <a:cubicBezTo>
                      <a:pt x="237368" y="814154"/>
                      <a:pt x="235171" y="815999"/>
                      <a:pt x="233326" y="817668"/>
                    </a:cubicBezTo>
                    <a:cubicBezTo>
                      <a:pt x="232184" y="818635"/>
                      <a:pt x="230866" y="819777"/>
                      <a:pt x="230515" y="820480"/>
                    </a:cubicBezTo>
                    <a:cubicBezTo>
                      <a:pt x="227616" y="826366"/>
                      <a:pt x="225507" y="832516"/>
                      <a:pt x="224541" y="838138"/>
                    </a:cubicBezTo>
                    <a:cubicBezTo>
                      <a:pt x="223750" y="842531"/>
                      <a:pt x="222608" y="846748"/>
                      <a:pt x="217425" y="850086"/>
                    </a:cubicBezTo>
                    <a:lnTo>
                      <a:pt x="215228" y="858696"/>
                    </a:lnTo>
                    <a:cubicBezTo>
                      <a:pt x="215228" y="858872"/>
                      <a:pt x="215141" y="859048"/>
                      <a:pt x="215141" y="859223"/>
                    </a:cubicBezTo>
                    <a:cubicBezTo>
                      <a:pt x="214965" y="860102"/>
                      <a:pt x="214701" y="861507"/>
                      <a:pt x="213911" y="863001"/>
                    </a:cubicBezTo>
                    <a:cubicBezTo>
                      <a:pt x="212417" y="865812"/>
                      <a:pt x="210924" y="868624"/>
                      <a:pt x="209518" y="871347"/>
                    </a:cubicBezTo>
                    <a:cubicBezTo>
                      <a:pt x="205916" y="878288"/>
                      <a:pt x="202226" y="885491"/>
                      <a:pt x="197746" y="892256"/>
                    </a:cubicBezTo>
                    <a:lnTo>
                      <a:pt x="196428" y="894189"/>
                    </a:lnTo>
                    <a:cubicBezTo>
                      <a:pt x="189839" y="904204"/>
                      <a:pt x="189839" y="904204"/>
                      <a:pt x="187379" y="918876"/>
                    </a:cubicBezTo>
                    <a:cubicBezTo>
                      <a:pt x="186764" y="922829"/>
                      <a:pt x="184040" y="927222"/>
                      <a:pt x="180614" y="929946"/>
                    </a:cubicBezTo>
                    <a:cubicBezTo>
                      <a:pt x="179911" y="930473"/>
                      <a:pt x="179208" y="931000"/>
                      <a:pt x="178506" y="931439"/>
                    </a:cubicBezTo>
                    <a:lnTo>
                      <a:pt x="178593" y="931878"/>
                    </a:lnTo>
                    <a:cubicBezTo>
                      <a:pt x="178681" y="932318"/>
                      <a:pt x="178769" y="932757"/>
                      <a:pt x="178857" y="933284"/>
                    </a:cubicBezTo>
                    <a:cubicBezTo>
                      <a:pt x="179121" y="934514"/>
                      <a:pt x="179384" y="935744"/>
                      <a:pt x="179560" y="937062"/>
                    </a:cubicBezTo>
                    <a:lnTo>
                      <a:pt x="179560" y="937237"/>
                    </a:lnTo>
                    <a:cubicBezTo>
                      <a:pt x="179823" y="938994"/>
                      <a:pt x="180438" y="943211"/>
                      <a:pt x="176924" y="945847"/>
                    </a:cubicBezTo>
                    <a:cubicBezTo>
                      <a:pt x="174113" y="947956"/>
                      <a:pt x="173059" y="951118"/>
                      <a:pt x="171477" y="956214"/>
                    </a:cubicBezTo>
                    <a:cubicBezTo>
                      <a:pt x="169808" y="961573"/>
                      <a:pt x="167963" y="967547"/>
                      <a:pt x="162604" y="972203"/>
                    </a:cubicBezTo>
                    <a:cubicBezTo>
                      <a:pt x="159441" y="975015"/>
                      <a:pt x="159441" y="975102"/>
                      <a:pt x="160232" y="976947"/>
                    </a:cubicBezTo>
                    <a:cubicBezTo>
                      <a:pt x="161638" y="980286"/>
                      <a:pt x="160935" y="984766"/>
                      <a:pt x="158563" y="988456"/>
                    </a:cubicBezTo>
                    <a:cubicBezTo>
                      <a:pt x="156103" y="992146"/>
                      <a:pt x="152149" y="994342"/>
                      <a:pt x="147581" y="994606"/>
                    </a:cubicBezTo>
                    <a:cubicBezTo>
                      <a:pt x="149162" y="998208"/>
                      <a:pt x="150920" y="1003479"/>
                      <a:pt x="150129" y="1008750"/>
                    </a:cubicBezTo>
                    <a:cubicBezTo>
                      <a:pt x="149162" y="1015427"/>
                      <a:pt x="147230" y="1021753"/>
                      <a:pt x="144594" y="1026936"/>
                    </a:cubicBezTo>
                    <a:cubicBezTo>
                      <a:pt x="143452" y="1029220"/>
                      <a:pt x="141783" y="1031065"/>
                      <a:pt x="140113" y="1032559"/>
                    </a:cubicBezTo>
                    <a:lnTo>
                      <a:pt x="148635" y="1034140"/>
                    </a:lnTo>
                    <a:lnTo>
                      <a:pt x="139674" y="1044155"/>
                    </a:lnTo>
                    <a:cubicBezTo>
                      <a:pt x="138708" y="1045210"/>
                      <a:pt x="137829" y="1046264"/>
                      <a:pt x="136863" y="1047230"/>
                    </a:cubicBezTo>
                    <a:cubicBezTo>
                      <a:pt x="136072" y="1048021"/>
                      <a:pt x="135281" y="1048812"/>
                      <a:pt x="134491" y="1049602"/>
                    </a:cubicBezTo>
                    <a:cubicBezTo>
                      <a:pt x="133700" y="1050393"/>
                      <a:pt x="133085" y="1051008"/>
                      <a:pt x="132558" y="1051535"/>
                    </a:cubicBezTo>
                    <a:lnTo>
                      <a:pt x="133612" y="1051447"/>
                    </a:lnTo>
                    <a:lnTo>
                      <a:pt x="130713" y="1055752"/>
                    </a:lnTo>
                    <a:cubicBezTo>
                      <a:pt x="130889" y="1056191"/>
                      <a:pt x="131152" y="1056543"/>
                      <a:pt x="131416" y="1057070"/>
                    </a:cubicBezTo>
                    <a:cubicBezTo>
                      <a:pt x="132734" y="1059266"/>
                      <a:pt x="133612" y="1060936"/>
                      <a:pt x="128341" y="1078682"/>
                    </a:cubicBezTo>
                    <a:cubicBezTo>
                      <a:pt x="124212" y="1092387"/>
                      <a:pt x="122367" y="1095901"/>
                      <a:pt x="121137" y="1097307"/>
                    </a:cubicBezTo>
                    <a:cubicBezTo>
                      <a:pt x="121576" y="1098625"/>
                      <a:pt x="122455" y="1101173"/>
                      <a:pt x="121488" y="1103896"/>
                    </a:cubicBezTo>
                    <a:cubicBezTo>
                      <a:pt x="117623" y="1115317"/>
                      <a:pt x="113669" y="1126562"/>
                      <a:pt x="110243" y="1136051"/>
                    </a:cubicBezTo>
                    <a:cubicBezTo>
                      <a:pt x="109980" y="1136753"/>
                      <a:pt x="109628" y="1137368"/>
                      <a:pt x="109277" y="1137895"/>
                    </a:cubicBezTo>
                    <a:cubicBezTo>
                      <a:pt x="109892" y="1145451"/>
                      <a:pt x="107695" y="1152128"/>
                      <a:pt x="105675" y="1158190"/>
                    </a:cubicBezTo>
                    <a:cubicBezTo>
                      <a:pt x="104708" y="1161001"/>
                      <a:pt x="103830" y="1163724"/>
                      <a:pt x="103303" y="1166360"/>
                    </a:cubicBezTo>
                    <a:cubicBezTo>
                      <a:pt x="103039" y="1167502"/>
                      <a:pt x="102863" y="1168732"/>
                      <a:pt x="102600" y="1169874"/>
                    </a:cubicBezTo>
                    <a:cubicBezTo>
                      <a:pt x="101634" y="1175058"/>
                      <a:pt x="100491" y="1180944"/>
                      <a:pt x="97329" y="1185951"/>
                    </a:cubicBezTo>
                    <a:cubicBezTo>
                      <a:pt x="93639" y="1191838"/>
                      <a:pt x="92321" y="1198339"/>
                      <a:pt x="93112" y="1207212"/>
                    </a:cubicBezTo>
                    <a:cubicBezTo>
                      <a:pt x="93815" y="1214592"/>
                      <a:pt x="92145" y="1220566"/>
                      <a:pt x="87928" y="1225310"/>
                    </a:cubicBezTo>
                    <a:lnTo>
                      <a:pt x="88455" y="1226803"/>
                    </a:lnTo>
                    <a:cubicBezTo>
                      <a:pt x="88543" y="1226979"/>
                      <a:pt x="88631" y="1227243"/>
                      <a:pt x="88807" y="1227506"/>
                    </a:cubicBezTo>
                    <a:cubicBezTo>
                      <a:pt x="89598" y="1229000"/>
                      <a:pt x="90828" y="1231548"/>
                      <a:pt x="90125" y="1234622"/>
                    </a:cubicBezTo>
                    <a:cubicBezTo>
                      <a:pt x="88543" y="1241739"/>
                      <a:pt x="86874" y="1248855"/>
                      <a:pt x="85293" y="1255795"/>
                    </a:cubicBezTo>
                    <a:cubicBezTo>
                      <a:pt x="84063" y="1261066"/>
                      <a:pt x="82833" y="1266426"/>
                      <a:pt x="81603" y="1271697"/>
                    </a:cubicBezTo>
                    <a:cubicBezTo>
                      <a:pt x="81164" y="1273542"/>
                      <a:pt x="80724" y="1275474"/>
                      <a:pt x="80197" y="1277407"/>
                    </a:cubicBezTo>
                    <a:cubicBezTo>
                      <a:pt x="78879" y="1282591"/>
                      <a:pt x="77649" y="1287423"/>
                      <a:pt x="77649" y="1292079"/>
                    </a:cubicBezTo>
                    <a:cubicBezTo>
                      <a:pt x="77649" y="1298316"/>
                      <a:pt x="75190" y="1302446"/>
                      <a:pt x="72642" y="1305520"/>
                    </a:cubicBezTo>
                    <a:cubicBezTo>
                      <a:pt x="72730" y="1305608"/>
                      <a:pt x="72817" y="1305784"/>
                      <a:pt x="72817" y="1305872"/>
                    </a:cubicBezTo>
                    <a:cubicBezTo>
                      <a:pt x="73520" y="1307190"/>
                      <a:pt x="74750" y="1309386"/>
                      <a:pt x="74575" y="1312197"/>
                    </a:cubicBezTo>
                    <a:lnTo>
                      <a:pt x="74311" y="1315887"/>
                    </a:lnTo>
                    <a:cubicBezTo>
                      <a:pt x="73696" y="1324321"/>
                      <a:pt x="73081" y="1333106"/>
                      <a:pt x="71851" y="1341716"/>
                    </a:cubicBezTo>
                    <a:cubicBezTo>
                      <a:pt x="71412" y="1344879"/>
                      <a:pt x="70006" y="1347602"/>
                      <a:pt x="68513" y="1349974"/>
                    </a:cubicBezTo>
                    <a:cubicBezTo>
                      <a:pt x="68601" y="1350062"/>
                      <a:pt x="68776" y="1350150"/>
                      <a:pt x="68864" y="1350238"/>
                    </a:cubicBezTo>
                    <a:cubicBezTo>
                      <a:pt x="70533" y="1351556"/>
                      <a:pt x="71500" y="1353576"/>
                      <a:pt x="71412" y="1355685"/>
                    </a:cubicBezTo>
                    <a:cubicBezTo>
                      <a:pt x="71412" y="1355861"/>
                      <a:pt x="71412" y="1356124"/>
                      <a:pt x="71412" y="1356300"/>
                    </a:cubicBezTo>
                    <a:cubicBezTo>
                      <a:pt x="71412" y="1358321"/>
                      <a:pt x="71412" y="1361659"/>
                      <a:pt x="68952" y="1364295"/>
                    </a:cubicBezTo>
                    <a:cubicBezTo>
                      <a:pt x="65086" y="1368512"/>
                      <a:pt x="63769" y="1371411"/>
                      <a:pt x="64208" y="1374749"/>
                    </a:cubicBezTo>
                    <a:cubicBezTo>
                      <a:pt x="64296" y="1375364"/>
                      <a:pt x="64647" y="1376331"/>
                      <a:pt x="64998" y="1377297"/>
                    </a:cubicBezTo>
                    <a:cubicBezTo>
                      <a:pt x="65877" y="1379581"/>
                      <a:pt x="67019" y="1382480"/>
                      <a:pt x="66492" y="1385907"/>
                    </a:cubicBezTo>
                    <a:cubicBezTo>
                      <a:pt x="65526" y="1392759"/>
                      <a:pt x="65350" y="1399700"/>
                      <a:pt x="65086" y="1406992"/>
                    </a:cubicBezTo>
                    <a:cubicBezTo>
                      <a:pt x="64735" y="1417798"/>
                      <a:pt x="64296" y="1428955"/>
                      <a:pt x="61572" y="1440025"/>
                    </a:cubicBezTo>
                    <a:cubicBezTo>
                      <a:pt x="60782" y="1443187"/>
                      <a:pt x="61045" y="1447053"/>
                      <a:pt x="61396" y="1451182"/>
                    </a:cubicBezTo>
                    <a:cubicBezTo>
                      <a:pt x="61484" y="1452500"/>
                      <a:pt x="61572" y="1453818"/>
                      <a:pt x="61660" y="1455135"/>
                    </a:cubicBezTo>
                    <a:cubicBezTo>
                      <a:pt x="61924" y="1460494"/>
                      <a:pt x="61572" y="1467786"/>
                      <a:pt x="56740" y="1473673"/>
                    </a:cubicBezTo>
                    <a:cubicBezTo>
                      <a:pt x="56740" y="1473673"/>
                      <a:pt x="56828" y="1473760"/>
                      <a:pt x="56828" y="1473760"/>
                    </a:cubicBezTo>
                    <a:lnTo>
                      <a:pt x="58322" y="1475605"/>
                    </a:lnTo>
                    <a:lnTo>
                      <a:pt x="58322" y="1477977"/>
                    </a:lnTo>
                    <a:cubicBezTo>
                      <a:pt x="58322" y="1480877"/>
                      <a:pt x="57970" y="1483600"/>
                      <a:pt x="57619" y="1486236"/>
                    </a:cubicBezTo>
                    <a:cubicBezTo>
                      <a:pt x="57443" y="1487378"/>
                      <a:pt x="57267" y="1488520"/>
                      <a:pt x="57180" y="1489750"/>
                    </a:cubicBezTo>
                    <a:lnTo>
                      <a:pt x="57092" y="1490716"/>
                    </a:lnTo>
                    <a:cubicBezTo>
                      <a:pt x="57004" y="1491155"/>
                      <a:pt x="57004" y="1491858"/>
                      <a:pt x="56916" y="1492473"/>
                    </a:cubicBezTo>
                    <a:cubicBezTo>
                      <a:pt x="63241" y="1498887"/>
                      <a:pt x="62363" y="1506618"/>
                      <a:pt x="61748" y="1511889"/>
                    </a:cubicBezTo>
                    <a:cubicBezTo>
                      <a:pt x="61572" y="1513558"/>
                      <a:pt x="61396" y="1515227"/>
                      <a:pt x="61396" y="1516545"/>
                    </a:cubicBezTo>
                    <a:cubicBezTo>
                      <a:pt x="61396" y="1517599"/>
                      <a:pt x="61572" y="1518829"/>
                      <a:pt x="61660" y="1520059"/>
                    </a:cubicBezTo>
                    <a:cubicBezTo>
                      <a:pt x="62099" y="1524540"/>
                      <a:pt x="62626" y="1530690"/>
                      <a:pt x="59464" y="1536312"/>
                    </a:cubicBezTo>
                    <a:lnTo>
                      <a:pt x="59639" y="1536752"/>
                    </a:lnTo>
                    <a:cubicBezTo>
                      <a:pt x="59903" y="1537454"/>
                      <a:pt x="60167" y="1538157"/>
                      <a:pt x="60430" y="1538860"/>
                    </a:cubicBezTo>
                    <a:cubicBezTo>
                      <a:pt x="61572" y="1541935"/>
                      <a:pt x="63066" y="1545713"/>
                      <a:pt x="62275" y="1550808"/>
                    </a:cubicBezTo>
                    <a:cubicBezTo>
                      <a:pt x="61045" y="1558891"/>
                      <a:pt x="60430" y="1567413"/>
                      <a:pt x="59727" y="1575583"/>
                    </a:cubicBezTo>
                    <a:cubicBezTo>
                      <a:pt x="59639" y="1577252"/>
                      <a:pt x="59464" y="1578921"/>
                      <a:pt x="59376" y="1580591"/>
                    </a:cubicBezTo>
                    <a:cubicBezTo>
                      <a:pt x="60782" y="1581381"/>
                      <a:pt x="62011" y="1582787"/>
                      <a:pt x="62978" y="1584544"/>
                    </a:cubicBezTo>
                    <a:cubicBezTo>
                      <a:pt x="64384" y="1587180"/>
                      <a:pt x="64647" y="1589815"/>
                      <a:pt x="63681" y="1592099"/>
                    </a:cubicBezTo>
                    <a:cubicBezTo>
                      <a:pt x="61924" y="1596229"/>
                      <a:pt x="62626" y="1600885"/>
                      <a:pt x="63505" y="1606156"/>
                    </a:cubicBezTo>
                    <a:cubicBezTo>
                      <a:pt x="64208" y="1610724"/>
                      <a:pt x="65086" y="1615820"/>
                      <a:pt x="64208" y="1621267"/>
                    </a:cubicBezTo>
                    <a:cubicBezTo>
                      <a:pt x="63944" y="1622936"/>
                      <a:pt x="63593" y="1624430"/>
                      <a:pt x="63241" y="1625923"/>
                    </a:cubicBezTo>
                    <a:cubicBezTo>
                      <a:pt x="62802" y="1627856"/>
                      <a:pt x="62275" y="1629701"/>
                      <a:pt x="62275" y="1631194"/>
                    </a:cubicBezTo>
                    <a:cubicBezTo>
                      <a:pt x="62275" y="1633654"/>
                      <a:pt x="62978" y="1636466"/>
                      <a:pt x="63769" y="1639453"/>
                    </a:cubicBezTo>
                    <a:lnTo>
                      <a:pt x="64208" y="1641210"/>
                    </a:lnTo>
                    <a:cubicBezTo>
                      <a:pt x="68073" y="1656321"/>
                      <a:pt x="72115" y="1671958"/>
                      <a:pt x="68513" y="1688739"/>
                    </a:cubicBezTo>
                    <a:cubicBezTo>
                      <a:pt x="75365" y="1699545"/>
                      <a:pt x="75014" y="1711317"/>
                      <a:pt x="74750" y="1721859"/>
                    </a:cubicBezTo>
                    <a:cubicBezTo>
                      <a:pt x="74399" y="1734071"/>
                      <a:pt x="69479" y="1738903"/>
                      <a:pt x="57180" y="1739079"/>
                    </a:cubicBezTo>
                    <a:cubicBezTo>
                      <a:pt x="50327" y="1739167"/>
                      <a:pt x="43650" y="1739430"/>
                      <a:pt x="37149" y="1741187"/>
                    </a:cubicBezTo>
                    <a:cubicBezTo>
                      <a:pt x="32756" y="1742417"/>
                      <a:pt x="27046" y="1743472"/>
                      <a:pt x="22214" y="1740397"/>
                    </a:cubicBezTo>
                    <a:cubicBezTo>
                      <a:pt x="17206" y="1737234"/>
                      <a:pt x="15625" y="1731348"/>
                      <a:pt x="14658" y="1725988"/>
                    </a:cubicBezTo>
                    <a:cubicBezTo>
                      <a:pt x="13253" y="1717994"/>
                      <a:pt x="12198" y="1709911"/>
                      <a:pt x="11144" y="1702092"/>
                    </a:cubicBezTo>
                    <a:cubicBezTo>
                      <a:pt x="10529" y="1697612"/>
                      <a:pt x="9914" y="1693131"/>
                      <a:pt x="9299" y="1688739"/>
                    </a:cubicBezTo>
                    <a:cubicBezTo>
                      <a:pt x="9036" y="1686630"/>
                      <a:pt x="8596" y="1684609"/>
                      <a:pt x="8157" y="1682413"/>
                    </a:cubicBezTo>
                    <a:cubicBezTo>
                      <a:pt x="7630" y="1679690"/>
                      <a:pt x="7103" y="1676878"/>
                      <a:pt x="6751" y="1673979"/>
                    </a:cubicBezTo>
                    <a:lnTo>
                      <a:pt x="6664" y="1673452"/>
                    </a:lnTo>
                    <a:cubicBezTo>
                      <a:pt x="6224" y="1670026"/>
                      <a:pt x="5609" y="1665282"/>
                      <a:pt x="8509" y="1661592"/>
                    </a:cubicBezTo>
                    <a:cubicBezTo>
                      <a:pt x="8860" y="1661153"/>
                      <a:pt x="9036" y="1660889"/>
                      <a:pt x="9123" y="1660713"/>
                    </a:cubicBezTo>
                    <a:cubicBezTo>
                      <a:pt x="9036" y="1660450"/>
                      <a:pt x="8772" y="1659835"/>
                      <a:pt x="8069" y="1658517"/>
                    </a:cubicBezTo>
                    <a:cubicBezTo>
                      <a:pt x="4907" y="1652543"/>
                      <a:pt x="5434" y="1645515"/>
                      <a:pt x="6488" y="1640770"/>
                    </a:cubicBezTo>
                    <a:cubicBezTo>
                      <a:pt x="6751" y="1639540"/>
                      <a:pt x="6224" y="1637256"/>
                      <a:pt x="5697" y="1635060"/>
                    </a:cubicBezTo>
                    <a:cubicBezTo>
                      <a:pt x="5434" y="1633918"/>
                      <a:pt x="5170" y="1632776"/>
                      <a:pt x="4907" y="1631546"/>
                    </a:cubicBezTo>
                    <a:cubicBezTo>
                      <a:pt x="4467" y="1630579"/>
                      <a:pt x="3589" y="1628647"/>
                      <a:pt x="4116" y="1626275"/>
                    </a:cubicBezTo>
                    <a:cubicBezTo>
                      <a:pt x="6312" y="1615820"/>
                      <a:pt x="4643" y="1605278"/>
                      <a:pt x="2886" y="1594120"/>
                    </a:cubicBezTo>
                    <a:cubicBezTo>
                      <a:pt x="1129" y="1583314"/>
                      <a:pt x="-628" y="1572157"/>
                      <a:pt x="1129" y="1560472"/>
                    </a:cubicBezTo>
                    <a:cubicBezTo>
                      <a:pt x="2798" y="1549227"/>
                      <a:pt x="2798" y="1537718"/>
                      <a:pt x="1041" y="1527263"/>
                    </a:cubicBezTo>
                    <a:cubicBezTo>
                      <a:pt x="-1068" y="1514525"/>
                      <a:pt x="426" y="1502401"/>
                      <a:pt x="2007" y="1493176"/>
                    </a:cubicBezTo>
                    <a:cubicBezTo>
                      <a:pt x="2622" y="1489662"/>
                      <a:pt x="2710" y="1485884"/>
                      <a:pt x="2798" y="1481931"/>
                    </a:cubicBezTo>
                    <a:cubicBezTo>
                      <a:pt x="2974" y="1474990"/>
                      <a:pt x="3237" y="1467171"/>
                      <a:pt x="6488" y="1459616"/>
                    </a:cubicBezTo>
                    <a:cubicBezTo>
                      <a:pt x="2183" y="1448634"/>
                      <a:pt x="3940" y="1437828"/>
                      <a:pt x="5521" y="1428340"/>
                    </a:cubicBezTo>
                    <a:cubicBezTo>
                      <a:pt x="6576" y="1422015"/>
                      <a:pt x="7630" y="1415953"/>
                      <a:pt x="6927" y="1410154"/>
                    </a:cubicBezTo>
                    <a:cubicBezTo>
                      <a:pt x="4907" y="1393023"/>
                      <a:pt x="7981" y="1376155"/>
                      <a:pt x="11496" y="1359023"/>
                    </a:cubicBezTo>
                    <a:cubicBezTo>
                      <a:pt x="12023" y="1356651"/>
                      <a:pt x="12198" y="1354104"/>
                      <a:pt x="12462" y="1351380"/>
                    </a:cubicBezTo>
                    <a:cubicBezTo>
                      <a:pt x="12989" y="1345845"/>
                      <a:pt x="13604" y="1339608"/>
                      <a:pt x="16679" y="1333546"/>
                    </a:cubicBezTo>
                    <a:cubicBezTo>
                      <a:pt x="16328" y="1332492"/>
                      <a:pt x="15888" y="1331262"/>
                      <a:pt x="15800" y="1329768"/>
                    </a:cubicBezTo>
                    <a:cubicBezTo>
                      <a:pt x="15713" y="1328890"/>
                      <a:pt x="15537" y="1327835"/>
                      <a:pt x="15273" y="1326693"/>
                    </a:cubicBezTo>
                    <a:cubicBezTo>
                      <a:pt x="14570" y="1322828"/>
                      <a:pt x="13604" y="1317996"/>
                      <a:pt x="16064" y="1313779"/>
                    </a:cubicBezTo>
                    <a:cubicBezTo>
                      <a:pt x="18963" y="1308683"/>
                      <a:pt x="20632" y="1304642"/>
                      <a:pt x="19578" y="1301040"/>
                    </a:cubicBezTo>
                    <a:cubicBezTo>
                      <a:pt x="18260" y="1296472"/>
                      <a:pt x="19578" y="1292782"/>
                      <a:pt x="20632" y="1290058"/>
                    </a:cubicBezTo>
                    <a:cubicBezTo>
                      <a:pt x="21687" y="1287247"/>
                      <a:pt x="21599" y="1286895"/>
                      <a:pt x="21072" y="1285929"/>
                    </a:cubicBezTo>
                    <a:cubicBezTo>
                      <a:pt x="17733" y="1280131"/>
                      <a:pt x="19930" y="1272839"/>
                      <a:pt x="21862" y="1266513"/>
                    </a:cubicBezTo>
                    <a:cubicBezTo>
                      <a:pt x="22126" y="1265635"/>
                      <a:pt x="22389" y="1264756"/>
                      <a:pt x="22653" y="1263966"/>
                    </a:cubicBezTo>
                    <a:cubicBezTo>
                      <a:pt x="24849" y="1256322"/>
                      <a:pt x="25816" y="1248591"/>
                      <a:pt x="26870" y="1240333"/>
                    </a:cubicBezTo>
                    <a:cubicBezTo>
                      <a:pt x="27221" y="1237434"/>
                      <a:pt x="27573" y="1234535"/>
                      <a:pt x="28012" y="1231635"/>
                    </a:cubicBezTo>
                    <a:cubicBezTo>
                      <a:pt x="28276" y="1229966"/>
                      <a:pt x="28451" y="1228297"/>
                      <a:pt x="28627" y="1226452"/>
                    </a:cubicBezTo>
                    <a:cubicBezTo>
                      <a:pt x="29330" y="1218809"/>
                      <a:pt x="30208" y="1209408"/>
                      <a:pt x="37764" y="1202029"/>
                    </a:cubicBezTo>
                    <a:cubicBezTo>
                      <a:pt x="34513" y="1191135"/>
                      <a:pt x="38379" y="1182174"/>
                      <a:pt x="41805" y="1174179"/>
                    </a:cubicBezTo>
                    <a:cubicBezTo>
                      <a:pt x="43299" y="1170753"/>
                      <a:pt x="44616" y="1167590"/>
                      <a:pt x="45407" y="1164427"/>
                    </a:cubicBezTo>
                    <a:cubicBezTo>
                      <a:pt x="45759" y="1162846"/>
                      <a:pt x="46198" y="1161265"/>
                      <a:pt x="46637" y="1159859"/>
                    </a:cubicBezTo>
                    <a:cubicBezTo>
                      <a:pt x="47516" y="1156872"/>
                      <a:pt x="48306" y="1154061"/>
                      <a:pt x="48394" y="1151601"/>
                    </a:cubicBezTo>
                    <a:cubicBezTo>
                      <a:pt x="48570" y="1132361"/>
                      <a:pt x="54456" y="1114614"/>
                      <a:pt x="60869" y="1096692"/>
                    </a:cubicBezTo>
                    <a:cubicBezTo>
                      <a:pt x="62539" y="1092036"/>
                      <a:pt x="63593" y="1087204"/>
                      <a:pt x="64647" y="1082108"/>
                    </a:cubicBezTo>
                    <a:cubicBezTo>
                      <a:pt x="65965" y="1075959"/>
                      <a:pt x="67283" y="1069721"/>
                      <a:pt x="69830" y="1063483"/>
                    </a:cubicBezTo>
                    <a:cubicBezTo>
                      <a:pt x="72290" y="1057509"/>
                      <a:pt x="74311" y="1051359"/>
                      <a:pt x="76419" y="1044946"/>
                    </a:cubicBezTo>
                    <a:cubicBezTo>
                      <a:pt x="80285" y="1033086"/>
                      <a:pt x="84238" y="1020874"/>
                      <a:pt x="91355" y="1009541"/>
                    </a:cubicBezTo>
                    <a:cubicBezTo>
                      <a:pt x="91970" y="1008575"/>
                      <a:pt x="92321" y="1006466"/>
                      <a:pt x="92672" y="1004446"/>
                    </a:cubicBezTo>
                    <a:cubicBezTo>
                      <a:pt x="92848" y="1003303"/>
                      <a:pt x="93024" y="1002161"/>
                      <a:pt x="93287" y="1001019"/>
                    </a:cubicBezTo>
                    <a:cubicBezTo>
                      <a:pt x="93551" y="999877"/>
                      <a:pt x="93639" y="998559"/>
                      <a:pt x="93815" y="997154"/>
                    </a:cubicBezTo>
                    <a:cubicBezTo>
                      <a:pt x="94166" y="993376"/>
                      <a:pt x="94605" y="989071"/>
                      <a:pt x="97329" y="985381"/>
                    </a:cubicBezTo>
                    <a:cubicBezTo>
                      <a:pt x="102248" y="978704"/>
                      <a:pt x="104093" y="970622"/>
                      <a:pt x="106114" y="962188"/>
                    </a:cubicBezTo>
                    <a:cubicBezTo>
                      <a:pt x="106993" y="958410"/>
                      <a:pt x="107959" y="954457"/>
                      <a:pt x="109101" y="950591"/>
                    </a:cubicBezTo>
                    <a:cubicBezTo>
                      <a:pt x="110155" y="947165"/>
                      <a:pt x="111737" y="944090"/>
                      <a:pt x="113142" y="941191"/>
                    </a:cubicBezTo>
                    <a:cubicBezTo>
                      <a:pt x="115251" y="937062"/>
                      <a:pt x="117008" y="933460"/>
                      <a:pt x="117359" y="929155"/>
                    </a:cubicBezTo>
                    <a:cubicBezTo>
                      <a:pt x="117886" y="922478"/>
                      <a:pt x="121401" y="916592"/>
                      <a:pt x="124475" y="911321"/>
                    </a:cubicBezTo>
                    <a:cubicBezTo>
                      <a:pt x="125618" y="909388"/>
                      <a:pt x="126672" y="907631"/>
                      <a:pt x="127550" y="905874"/>
                    </a:cubicBezTo>
                    <a:cubicBezTo>
                      <a:pt x="128956" y="903150"/>
                      <a:pt x="130713" y="900778"/>
                      <a:pt x="132295" y="898758"/>
                    </a:cubicBezTo>
                    <a:lnTo>
                      <a:pt x="132909" y="897967"/>
                    </a:lnTo>
                    <a:cubicBezTo>
                      <a:pt x="133612" y="897088"/>
                      <a:pt x="134315" y="896385"/>
                      <a:pt x="135018" y="895770"/>
                    </a:cubicBezTo>
                    <a:cubicBezTo>
                      <a:pt x="135721" y="884701"/>
                      <a:pt x="141168" y="875828"/>
                      <a:pt x="146000" y="867921"/>
                    </a:cubicBezTo>
                    <a:cubicBezTo>
                      <a:pt x="148020" y="864670"/>
                      <a:pt x="149865" y="861595"/>
                      <a:pt x="151447" y="858433"/>
                    </a:cubicBezTo>
                    <a:cubicBezTo>
                      <a:pt x="152062" y="857115"/>
                      <a:pt x="152764" y="855885"/>
                      <a:pt x="153467" y="854743"/>
                    </a:cubicBezTo>
                    <a:cubicBezTo>
                      <a:pt x="154609" y="852722"/>
                      <a:pt x="155751" y="850701"/>
                      <a:pt x="156103" y="849120"/>
                    </a:cubicBezTo>
                    <a:cubicBezTo>
                      <a:pt x="158738" y="835591"/>
                      <a:pt x="163746" y="824082"/>
                      <a:pt x="172092" y="813012"/>
                    </a:cubicBezTo>
                    <a:cubicBezTo>
                      <a:pt x="174904" y="809234"/>
                      <a:pt x="177100" y="804754"/>
                      <a:pt x="179472" y="800010"/>
                    </a:cubicBezTo>
                    <a:cubicBezTo>
                      <a:pt x="181229" y="796408"/>
                      <a:pt x="183074" y="792630"/>
                      <a:pt x="185358" y="789028"/>
                    </a:cubicBezTo>
                    <a:cubicBezTo>
                      <a:pt x="185973" y="788062"/>
                      <a:pt x="186500" y="787095"/>
                      <a:pt x="187115" y="786129"/>
                    </a:cubicBezTo>
                    <a:cubicBezTo>
                      <a:pt x="188784" y="783230"/>
                      <a:pt x="190717" y="779891"/>
                      <a:pt x="193265" y="776904"/>
                    </a:cubicBezTo>
                    <a:cubicBezTo>
                      <a:pt x="193704" y="776377"/>
                      <a:pt x="194231" y="775762"/>
                      <a:pt x="194759" y="775235"/>
                    </a:cubicBezTo>
                    <a:cubicBezTo>
                      <a:pt x="195022" y="774972"/>
                      <a:pt x="195461" y="774532"/>
                      <a:pt x="195725" y="774269"/>
                    </a:cubicBezTo>
                    <a:cubicBezTo>
                      <a:pt x="195901" y="773302"/>
                      <a:pt x="196164" y="772336"/>
                      <a:pt x="196428" y="771370"/>
                    </a:cubicBezTo>
                    <a:lnTo>
                      <a:pt x="195022" y="770754"/>
                    </a:lnTo>
                    <a:lnTo>
                      <a:pt x="196691" y="770315"/>
                    </a:lnTo>
                    <a:cubicBezTo>
                      <a:pt x="199854" y="759158"/>
                      <a:pt x="205565" y="749670"/>
                      <a:pt x="211187" y="740445"/>
                    </a:cubicBezTo>
                    <a:cubicBezTo>
                      <a:pt x="213911" y="735964"/>
                      <a:pt x="216458" y="731747"/>
                      <a:pt x="218743" y="727355"/>
                    </a:cubicBezTo>
                    <a:cubicBezTo>
                      <a:pt x="224980" y="715319"/>
                      <a:pt x="232096" y="703810"/>
                      <a:pt x="238949" y="692653"/>
                    </a:cubicBezTo>
                    <a:lnTo>
                      <a:pt x="241145" y="689050"/>
                    </a:lnTo>
                    <a:cubicBezTo>
                      <a:pt x="243166" y="685800"/>
                      <a:pt x="245626" y="683076"/>
                      <a:pt x="247998" y="680441"/>
                    </a:cubicBezTo>
                    <a:cubicBezTo>
                      <a:pt x="248613" y="679738"/>
                      <a:pt x="249228" y="679035"/>
                      <a:pt x="249843" y="678332"/>
                    </a:cubicBezTo>
                    <a:cubicBezTo>
                      <a:pt x="250546" y="677542"/>
                      <a:pt x="251336" y="676839"/>
                      <a:pt x="251951" y="676224"/>
                    </a:cubicBezTo>
                    <a:cubicBezTo>
                      <a:pt x="252478" y="675785"/>
                      <a:pt x="253181" y="675082"/>
                      <a:pt x="253445" y="674643"/>
                    </a:cubicBezTo>
                    <a:cubicBezTo>
                      <a:pt x="252566" y="671392"/>
                      <a:pt x="252918" y="668581"/>
                      <a:pt x="254587" y="666384"/>
                    </a:cubicBezTo>
                    <a:cubicBezTo>
                      <a:pt x="256168" y="664188"/>
                      <a:pt x="257838" y="661904"/>
                      <a:pt x="259419" y="659707"/>
                    </a:cubicBezTo>
                    <a:cubicBezTo>
                      <a:pt x="263987" y="653206"/>
                      <a:pt x="268731" y="646529"/>
                      <a:pt x="274881" y="640995"/>
                    </a:cubicBezTo>
                    <a:cubicBezTo>
                      <a:pt x="277341" y="638798"/>
                      <a:pt x="278922" y="636602"/>
                      <a:pt x="279625" y="634581"/>
                    </a:cubicBezTo>
                    <a:cubicBezTo>
                      <a:pt x="283579" y="623160"/>
                      <a:pt x="289465" y="613057"/>
                      <a:pt x="297723" y="603832"/>
                    </a:cubicBezTo>
                    <a:cubicBezTo>
                      <a:pt x="303258" y="597595"/>
                      <a:pt x="308002" y="590654"/>
                      <a:pt x="313010" y="583275"/>
                    </a:cubicBezTo>
                    <a:cubicBezTo>
                      <a:pt x="315294" y="579936"/>
                      <a:pt x="317578" y="576510"/>
                      <a:pt x="320038" y="573259"/>
                    </a:cubicBezTo>
                    <a:cubicBezTo>
                      <a:pt x="321707" y="570975"/>
                      <a:pt x="323376" y="568691"/>
                      <a:pt x="324958" y="566319"/>
                    </a:cubicBezTo>
                    <a:cubicBezTo>
                      <a:pt x="329351" y="560169"/>
                      <a:pt x="333831" y="553844"/>
                      <a:pt x="338663" y="547870"/>
                    </a:cubicBezTo>
                    <a:cubicBezTo>
                      <a:pt x="340771" y="545322"/>
                      <a:pt x="342792" y="542686"/>
                      <a:pt x="344813" y="540051"/>
                    </a:cubicBezTo>
                    <a:cubicBezTo>
                      <a:pt x="351929" y="530826"/>
                      <a:pt x="359397" y="521338"/>
                      <a:pt x="368270" y="513343"/>
                    </a:cubicBezTo>
                    <a:cubicBezTo>
                      <a:pt x="373277" y="508862"/>
                      <a:pt x="377407" y="503503"/>
                      <a:pt x="381799" y="497881"/>
                    </a:cubicBezTo>
                    <a:cubicBezTo>
                      <a:pt x="387246" y="490852"/>
                      <a:pt x="392957" y="483561"/>
                      <a:pt x="400600" y="477674"/>
                    </a:cubicBezTo>
                    <a:cubicBezTo>
                      <a:pt x="406574" y="473106"/>
                      <a:pt x="410703" y="468362"/>
                      <a:pt x="413690" y="462739"/>
                    </a:cubicBezTo>
                    <a:cubicBezTo>
                      <a:pt x="419664" y="451318"/>
                      <a:pt x="428801" y="442709"/>
                      <a:pt x="437762" y="434802"/>
                    </a:cubicBezTo>
                    <a:cubicBezTo>
                      <a:pt x="449095" y="424786"/>
                      <a:pt x="459901" y="413717"/>
                      <a:pt x="470356" y="402999"/>
                    </a:cubicBezTo>
                    <a:cubicBezTo>
                      <a:pt x="474749" y="398430"/>
                      <a:pt x="479317" y="393774"/>
                      <a:pt x="483885" y="389206"/>
                    </a:cubicBezTo>
                    <a:cubicBezTo>
                      <a:pt x="486257" y="386834"/>
                      <a:pt x="488629" y="384461"/>
                      <a:pt x="490914" y="382089"/>
                    </a:cubicBezTo>
                    <a:cubicBezTo>
                      <a:pt x="496712" y="376291"/>
                      <a:pt x="502686" y="370229"/>
                      <a:pt x="508748" y="364431"/>
                    </a:cubicBezTo>
                    <a:cubicBezTo>
                      <a:pt x="509275" y="363904"/>
                      <a:pt x="509978" y="363201"/>
                      <a:pt x="510593" y="362410"/>
                    </a:cubicBezTo>
                    <a:cubicBezTo>
                      <a:pt x="513053" y="359511"/>
                      <a:pt x="517094" y="354767"/>
                      <a:pt x="524122" y="354679"/>
                    </a:cubicBezTo>
                    <a:cubicBezTo>
                      <a:pt x="524386" y="354328"/>
                      <a:pt x="524650" y="353888"/>
                      <a:pt x="525001" y="353449"/>
                    </a:cubicBezTo>
                    <a:cubicBezTo>
                      <a:pt x="533523" y="340271"/>
                      <a:pt x="545646" y="332628"/>
                      <a:pt x="556365" y="326829"/>
                    </a:cubicBezTo>
                    <a:cubicBezTo>
                      <a:pt x="559440" y="325160"/>
                      <a:pt x="562427" y="321734"/>
                      <a:pt x="565238" y="318395"/>
                    </a:cubicBezTo>
                    <a:lnTo>
                      <a:pt x="565765" y="317780"/>
                    </a:lnTo>
                    <a:cubicBezTo>
                      <a:pt x="575517" y="306359"/>
                      <a:pt x="585884" y="298189"/>
                      <a:pt x="597480" y="292742"/>
                    </a:cubicBezTo>
                    <a:cubicBezTo>
                      <a:pt x="599413" y="291864"/>
                      <a:pt x="601082" y="290634"/>
                      <a:pt x="602049" y="289404"/>
                    </a:cubicBezTo>
                    <a:cubicBezTo>
                      <a:pt x="611273" y="277543"/>
                      <a:pt x="623221" y="269461"/>
                      <a:pt x="634818" y="261642"/>
                    </a:cubicBezTo>
                    <a:cubicBezTo>
                      <a:pt x="639474" y="258479"/>
                      <a:pt x="644218" y="255316"/>
                      <a:pt x="648699" y="251890"/>
                    </a:cubicBezTo>
                    <a:cubicBezTo>
                      <a:pt x="658890" y="244071"/>
                      <a:pt x="669960" y="237306"/>
                      <a:pt x="680590" y="230717"/>
                    </a:cubicBezTo>
                    <a:cubicBezTo>
                      <a:pt x="686476" y="227028"/>
                      <a:pt x="692626" y="223250"/>
                      <a:pt x="698512" y="219384"/>
                    </a:cubicBezTo>
                    <a:cubicBezTo>
                      <a:pt x="703256" y="216221"/>
                      <a:pt x="707737" y="212707"/>
                      <a:pt x="712569" y="209105"/>
                    </a:cubicBezTo>
                    <a:cubicBezTo>
                      <a:pt x="714765" y="207348"/>
                      <a:pt x="717049" y="205679"/>
                      <a:pt x="719246" y="203922"/>
                    </a:cubicBezTo>
                    <a:cubicBezTo>
                      <a:pt x="719421" y="203834"/>
                      <a:pt x="719597" y="203658"/>
                      <a:pt x="719685" y="203571"/>
                    </a:cubicBezTo>
                    <a:cubicBezTo>
                      <a:pt x="720739" y="202692"/>
                      <a:pt x="722496" y="201111"/>
                      <a:pt x="725044" y="200671"/>
                    </a:cubicBezTo>
                    <a:cubicBezTo>
                      <a:pt x="729612" y="199881"/>
                      <a:pt x="733478" y="197245"/>
                      <a:pt x="737871" y="194170"/>
                    </a:cubicBezTo>
                    <a:cubicBezTo>
                      <a:pt x="739891" y="192765"/>
                      <a:pt x="741912" y="191359"/>
                      <a:pt x="744108" y="190041"/>
                    </a:cubicBezTo>
                    <a:cubicBezTo>
                      <a:pt x="749028" y="187142"/>
                      <a:pt x="754211" y="185033"/>
                      <a:pt x="759219" y="182925"/>
                    </a:cubicBezTo>
                    <a:cubicBezTo>
                      <a:pt x="762206" y="181695"/>
                      <a:pt x="765017" y="180553"/>
                      <a:pt x="767741" y="179235"/>
                    </a:cubicBezTo>
                    <a:cubicBezTo>
                      <a:pt x="770640" y="177917"/>
                      <a:pt x="772573" y="176599"/>
                      <a:pt x="773715" y="175282"/>
                    </a:cubicBezTo>
                    <a:cubicBezTo>
                      <a:pt x="780567" y="167463"/>
                      <a:pt x="789177" y="162894"/>
                      <a:pt x="797348" y="159029"/>
                    </a:cubicBezTo>
                    <a:cubicBezTo>
                      <a:pt x="801389" y="157096"/>
                      <a:pt x="805342" y="154812"/>
                      <a:pt x="809471" y="152440"/>
                    </a:cubicBezTo>
                    <a:cubicBezTo>
                      <a:pt x="813073" y="150331"/>
                      <a:pt x="816851" y="148135"/>
                      <a:pt x="820717" y="146202"/>
                    </a:cubicBezTo>
                    <a:cubicBezTo>
                      <a:pt x="831171" y="141019"/>
                      <a:pt x="841977" y="136187"/>
                      <a:pt x="852344" y="131530"/>
                    </a:cubicBezTo>
                    <a:lnTo>
                      <a:pt x="854980" y="130301"/>
                    </a:lnTo>
                    <a:cubicBezTo>
                      <a:pt x="858933" y="128543"/>
                      <a:pt x="862887" y="127401"/>
                      <a:pt x="866840" y="126259"/>
                    </a:cubicBezTo>
                    <a:cubicBezTo>
                      <a:pt x="874395" y="124063"/>
                      <a:pt x="880897" y="122218"/>
                      <a:pt x="885289" y="116507"/>
                    </a:cubicBezTo>
                    <a:lnTo>
                      <a:pt x="887310" y="113872"/>
                    </a:lnTo>
                    <a:lnTo>
                      <a:pt x="890648" y="113960"/>
                    </a:lnTo>
                    <a:cubicBezTo>
                      <a:pt x="897149" y="114135"/>
                      <a:pt x="902860" y="110797"/>
                      <a:pt x="909361" y="106844"/>
                    </a:cubicBezTo>
                    <a:cubicBezTo>
                      <a:pt x="916741" y="102451"/>
                      <a:pt x="924999" y="97531"/>
                      <a:pt x="935717" y="97795"/>
                    </a:cubicBezTo>
                    <a:cubicBezTo>
                      <a:pt x="936420" y="97795"/>
                      <a:pt x="939231" y="97531"/>
                      <a:pt x="945469" y="92523"/>
                    </a:cubicBezTo>
                    <a:cubicBezTo>
                      <a:pt x="954167" y="85495"/>
                      <a:pt x="963918" y="82332"/>
                      <a:pt x="973407" y="79257"/>
                    </a:cubicBezTo>
                    <a:cubicBezTo>
                      <a:pt x="977448" y="77940"/>
                      <a:pt x="981313" y="76710"/>
                      <a:pt x="985003" y="75216"/>
                    </a:cubicBezTo>
                    <a:cubicBezTo>
                      <a:pt x="988078" y="73986"/>
                      <a:pt x="991153" y="73196"/>
                      <a:pt x="994052" y="72405"/>
                    </a:cubicBezTo>
                    <a:cubicBezTo>
                      <a:pt x="996951" y="71614"/>
                      <a:pt x="999763" y="70911"/>
                      <a:pt x="1002135" y="69857"/>
                    </a:cubicBezTo>
                    <a:cubicBezTo>
                      <a:pt x="1009778" y="66431"/>
                      <a:pt x="1017685" y="63971"/>
                      <a:pt x="1025240" y="61687"/>
                    </a:cubicBezTo>
                    <a:cubicBezTo>
                      <a:pt x="1028403" y="60720"/>
                      <a:pt x="1031741" y="59666"/>
                      <a:pt x="1034904" y="58612"/>
                    </a:cubicBezTo>
                    <a:lnTo>
                      <a:pt x="1037979" y="57558"/>
                    </a:lnTo>
                    <a:cubicBezTo>
                      <a:pt x="1043953" y="55537"/>
                      <a:pt x="1050015" y="53516"/>
                      <a:pt x="1056165" y="52023"/>
                    </a:cubicBezTo>
                    <a:cubicBezTo>
                      <a:pt x="1056516" y="51847"/>
                      <a:pt x="1057307" y="51408"/>
                      <a:pt x="1057834" y="51056"/>
                    </a:cubicBezTo>
                    <a:cubicBezTo>
                      <a:pt x="1064687" y="46927"/>
                      <a:pt x="1069343" y="47718"/>
                      <a:pt x="1072418" y="49475"/>
                    </a:cubicBezTo>
                    <a:cubicBezTo>
                      <a:pt x="1079710" y="43325"/>
                      <a:pt x="1088319" y="42798"/>
                      <a:pt x="1095435" y="42447"/>
                    </a:cubicBezTo>
                    <a:cubicBezTo>
                      <a:pt x="1099477" y="42183"/>
                      <a:pt x="1103342" y="42007"/>
                      <a:pt x="1106505" y="40865"/>
                    </a:cubicBezTo>
                    <a:cubicBezTo>
                      <a:pt x="1108789" y="40075"/>
                      <a:pt x="1111073" y="39548"/>
                      <a:pt x="1113094" y="39196"/>
                    </a:cubicBezTo>
                    <a:cubicBezTo>
                      <a:pt x="1115290" y="38757"/>
                      <a:pt x="1117311" y="38318"/>
                      <a:pt x="1118805" y="37615"/>
                    </a:cubicBezTo>
                    <a:cubicBezTo>
                      <a:pt x="1132685" y="30850"/>
                      <a:pt x="1145161" y="28390"/>
                      <a:pt x="1157987" y="29796"/>
                    </a:cubicBezTo>
                    <a:cubicBezTo>
                      <a:pt x="1159042" y="29884"/>
                      <a:pt x="1161150" y="29708"/>
                      <a:pt x="1165191" y="27775"/>
                    </a:cubicBezTo>
                    <a:cubicBezTo>
                      <a:pt x="1176700" y="22504"/>
                      <a:pt x="1188121" y="20395"/>
                      <a:pt x="1197785" y="18990"/>
                    </a:cubicBezTo>
                    <a:cubicBezTo>
                      <a:pt x="1201826" y="18375"/>
                      <a:pt x="1205780" y="18111"/>
                      <a:pt x="1209645" y="17760"/>
                    </a:cubicBezTo>
                    <a:cubicBezTo>
                      <a:pt x="1217904" y="17145"/>
                      <a:pt x="1225635" y="16530"/>
                      <a:pt x="1232927" y="13455"/>
                    </a:cubicBezTo>
                    <a:cubicBezTo>
                      <a:pt x="1240394" y="10380"/>
                      <a:pt x="1248477" y="9853"/>
                      <a:pt x="1256296" y="9326"/>
                    </a:cubicBezTo>
                    <a:cubicBezTo>
                      <a:pt x="1257789" y="9238"/>
                      <a:pt x="1259283" y="9150"/>
                      <a:pt x="1260776" y="9062"/>
                    </a:cubicBezTo>
                    <a:cubicBezTo>
                      <a:pt x="1266750" y="8623"/>
                      <a:pt x="1272812" y="8711"/>
                      <a:pt x="1278611" y="8799"/>
                    </a:cubicBezTo>
                    <a:cubicBezTo>
                      <a:pt x="1280719" y="8799"/>
                      <a:pt x="1282828" y="8887"/>
                      <a:pt x="1284936" y="8887"/>
                    </a:cubicBezTo>
                    <a:cubicBezTo>
                      <a:pt x="1287044" y="8887"/>
                      <a:pt x="1289241" y="8799"/>
                      <a:pt x="1291525" y="8623"/>
                    </a:cubicBezTo>
                    <a:cubicBezTo>
                      <a:pt x="1296181" y="8359"/>
                      <a:pt x="1301013" y="8008"/>
                      <a:pt x="1306109" y="8887"/>
                    </a:cubicBezTo>
                    <a:lnTo>
                      <a:pt x="1306460" y="8974"/>
                    </a:lnTo>
                    <a:cubicBezTo>
                      <a:pt x="1306724" y="8974"/>
                      <a:pt x="1307075" y="9062"/>
                      <a:pt x="1307339" y="9150"/>
                    </a:cubicBezTo>
                    <a:cubicBezTo>
                      <a:pt x="1314982" y="3528"/>
                      <a:pt x="1323240" y="4670"/>
                      <a:pt x="1329302" y="5548"/>
                    </a:cubicBezTo>
                    <a:cubicBezTo>
                      <a:pt x="1331938" y="5900"/>
                      <a:pt x="1334486" y="6251"/>
                      <a:pt x="1336682" y="6163"/>
                    </a:cubicBezTo>
                    <a:cubicBezTo>
                      <a:pt x="1341953" y="5812"/>
                      <a:pt x="1347400" y="5285"/>
                      <a:pt x="1352496" y="3791"/>
                    </a:cubicBezTo>
                    <a:cubicBezTo>
                      <a:pt x="1370593" y="-1656"/>
                      <a:pt x="1388955" y="-250"/>
                      <a:pt x="1407756" y="1946"/>
                    </a:cubicBezTo>
                    <a:cubicBezTo>
                      <a:pt x="1411006" y="2298"/>
                      <a:pt x="1414520" y="2298"/>
                      <a:pt x="1418122" y="2298"/>
                    </a:cubicBezTo>
                    <a:cubicBezTo>
                      <a:pt x="1425414" y="2298"/>
                      <a:pt x="1433497" y="2210"/>
                      <a:pt x="1441404" y="5460"/>
                    </a:cubicBezTo>
                    <a:cubicBezTo>
                      <a:pt x="1445972" y="3615"/>
                      <a:pt x="1450453" y="4230"/>
                      <a:pt x="1453967" y="4670"/>
                    </a:cubicBezTo>
                    <a:cubicBezTo>
                      <a:pt x="1456427" y="5021"/>
                      <a:pt x="1458623" y="5285"/>
                      <a:pt x="1460380" y="4757"/>
                    </a:cubicBezTo>
                    <a:cubicBezTo>
                      <a:pt x="1468023" y="2649"/>
                      <a:pt x="1475842" y="4230"/>
                      <a:pt x="1483486" y="5812"/>
                    </a:cubicBezTo>
                    <a:cubicBezTo>
                      <a:pt x="1486648" y="6427"/>
                      <a:pt x="1489723" y="7042"/>
                      <a:pt x="1492534" y="7393"/>
                    </a:cubicBezTo>
                    <a:cubicBezTo>
                      <a:pt x="1494467" y="7569"/>
                      <a:pt x="1496312" y="7920"/>
                      <a:pt x="1498157" y="8272"/>
                    </a:cubicBezTo>
                    <a:cubicBezTo>
                      <a:pt x="1501847" y="8887"/>
                      <a:pt x="1505976" y="9677"/>
                      <a:pt x="1507909" y="8799"/>
                    </a:cubicBezTo>
                    <a:cubicBezTo>
                      <a:pt x="1513619" y="6251"/>
                      <a:pt x="1517836" y="7569"/>
                      <a:pt x="1520648" y="8447"/>
                    </a:cubicBezTo>
                    <a:cubicBezTo>
                      <a:pt x="1521438" y="8711"/>
                      <a:pt x="1522053" y="8887"/>
                      <a:pt x="1522580" y="8974"/>
                    </a:cubicBezTo>
                    <a:cubicBezTo>
                      <a:pt x="1524777" y="9238"/>
                      <a:pt x="1526973" y="9677"/>
                      <a:pt x="1528994" y="10117"/>
                    </a:cubicBezTo>
                    <a:cubicBezTo>
                      <a:pt x="1532420" y="10819"/>
                      <a:pt x="1535671" y="11522"/>
                      <a:pt x="1538570" y="11347"/>
                    </a:cubicBezTo>
                    <a:cubicBezTo>
                      <a:pt x="1546037" y="10907"/>
                      <a:pt x="1553329" y="11259"/>
                      <a:pt x="1560445" y="11610"/>
                    </a:cubicBezTo>
                    <a:cubicBezTo>
                      <a:pt x="1567122" y="11961"/>
                      <a:pt x="1573448" y="12225"/>
                      <a:pt x="1579773" y="11961"/>
                    </a:cubicBezTo>
                    <a:cubicBezTo>
                      <a:pt x="1587417" y="11610"/>
                      <a:pt x="1594884" y="13367"/>
                      <a:pt x="1602000" y="15036"/>
                    </a:cubicBezTo>
                    <a:cubicBezTo>
                      <a:pt x="1604987" y="15739"/>
                      <a:pt x="1607711" y="16354"/>
                      <a:pt x="1610522" y="16881"/>
                    </a:cubicBezTo>
                    <a:cubicBezTo>
                      <a:pt x="1613685" y="17496"/>
                      <a:pt x="1616760" y="18287"/>
                      <a:pt x="1619835" y="18990"/>
                    </a:cubicBezTo>
                    <a:cubicBezTo>
                      <a:pt x="1625897" y="20483"/>
                      <a:pt x="1631607" y="21977"/>
                      <a:pt x="1636703" y="21538"/>
                    </a:cubicBezTo>
                    <a:cubicBezTo>
                      <a:pt x="1646542" y="20659"/>
                      <a:pt x="1654976" y="23734"/>
                      <a:pt x="1662444" y="26545"/>
                    </a:cubicBezTo>
                    <a:cubicBezTo>
                      <a:pt x="1666924" y="28214"/>
                      <a:pt x="1671229" y="29796"/>
                      <a:pt x="1675534" y="30411"/>
                    </a:cubicBezTo>
                    <a:cubicBezTo>
                      <a:pt x="1677291" y="30674"/>
                      <a:pt x="1678872" y="31201"/>
                      <a:pt x="1680190" y="31641"/>
                    </a:cubicBezTo>
                    <a:cubicBezTo>
                      <a:pt x="1681069" y="31904"/>
                      <a:pt x="1682211" y="32344"/>
                      <a:pt x="1682738" y="32344"/>
                    </a:cubicBezTo>
                    <a:cubicBezTo>
                      <a:pt x="1697497" y="32168"/>
                      <a:pt x="1709621" y="34803"/>
                      <a:pt x="1720866" y="40602"/>
                    </a:cubicBezTo>
                    <a:cubicBezTo>
                      <a:pt x="1725523" y="42974"/>
                      <a:pt x="1731497" y="43677"/>
                      <a:pt x="1737910" y="44467"/>
                    </a:cubicBezTo>
                    <a:cubicBezTo>
                      <a:pt x="1740809" y="44819"/>
                      <a:pt x="1743796" y="45170"/>
                      <a:pt x="1746783" y="45697"/>
                    </a:cubicBezTo>
                    <a:cubicBezTo>
                      <a:pt x="1747662" y="45873"/>
                      <a:pt x="1749068" y="45785"/>
                      <a:pt x="1750385" y="45609"/>
                    </a:cubicBezTo>
                    <a:cubicBezTo>
                      <a:pt x="1756184" y="45170"/>
                      <a:pt x="1760576" y="48069"/>
                      <a:pt x="1763739" y="50178"/>
                    </a:cubicBezTo>
                    <a:cubicBezTo>
                      <a:pt x="1767429" y="52638"/>
                      <a:pt x="1768835" y="53341"/>
                      <a:pt x="1771382" y="52550"/>
                    </a:cubicBezTo>
                    <a:cubicBezTo>
                      <a:pt x="1781310" y="49387"/>
                      <a:pt x="1793522" y="55010"/>
                      <a:pt x="1798266" y="57558"/>
                    </a:cubicBezTo>
                    <a:cubicBezTo>
                      <a:pt x="1805997" y="61687"/>
                      <a:pt x="1814431" y="64234"/>
                      <a:pt x="1823216" y="66958"/>
                    </a:cubicBezTo>
                    <a:cubicBezTo>
                      <a:pt x="1831826" y="69594"/>
                      <a:pt x="1840787" y="72317"/>
                      <a:pt x="1849221" y="76710"/>
                    </a:cubicBezTo>
                    <a:cubicBezTo>
                      <a:pt x="1853438" y="78818"/>
                      <a:pt x="1858182" y="80048"/>
                      <a:pt x="1863189" y="81278"/>
                    </a:cubicBezTo>
                    <a:cubicBezTo>
                      <a:pt x="1869779" y="82859"/>
                      <a:pt x="1876543" y="84529"/>
                      <a:pt x="1882869" y="88482"/>
                    </a:cubicBezTo>
                    <a:cubicBezTo>
                      <a:pt x="1884362" y="89449"/>
                      <a:pt x="1886207" y="90239"/>
                      <a:pt x="1888052" y="91118"/>
                    </a:cubicBezTo>
                    <a:cubicBezTo>
                      <a:pt x="1891566" y="92699"/>
                      <a:pt x="1895520" y="94456"/>
                      <a:pt x="1898770" y="97619"/>
                    </a:cubicBezTo>
                    <a:cubicBezTo>
                      <a:pt x="1900440" y="99200"/>
                      <a:pt x="1902197" y="99640"/>
                      <a:pt x="1905447" y="100342"/>
                    </a:cubicBezTo>
                    <a:cubicBezTo>
                      <a:pt x="1906765" y="100606"/>
                      <a:pt x="1908258" y="100870"/>
                      <a:pt x="1909752" y="101397"/>
                    </a:cubicBezTo>
                    <a:cubicBezTo>
                      <a:pt x="1919328" y="104208"/>
                      <a:pt x="1928728" y="108249"/>
                      <a:pt x="1937777" y="113433"/>
                    </a:cubicBezTo>
                    <a:cubicBezTo>
                      <a:pt x="1938304" y="113696"/>
                      <a:pt x="1938744" y="114048"/>
                      <a:pt x="1939271" y="114311"/>
                    </a:cubicBezTo>
                    <a:cubicBezTo>
                      <a:pt x="1942258" y="116068"/>
                      <a:pt x="1943576" y="116859"/>
                      <a:pt x="1945509" y="116683"/>
                    </a:cubicBezTo>
                    <a:cubicBezTo>
                      <a:pt x="1949462" y="116332"/>
                      <a:pt x="1952800" y="118440"/>
                      <a:pt x="1955085" y="119758"/>
                    </a:cubicBezTo>
                    <a:cubicBezTo>
                      <a:pt x="1964221" y="125293"/>
                      <a:pt x="1974061" y="129158"/>
                      <a:pt x="1984516" y="133288"/>
                    </a:cubicBezTo>
                    <a:cubicBezTo>
                      <a:pt x="1993389" y="136714"/>
                      <a:pt x="2002526" y="140316"/>
                      <a:pt x="2011135" y="144972"/>
                    </a:cubicBezTo>
                    <a:cubicBezTo>
                      <a:pt x="2015792" y="147520"/>
                      <a:pt x="2020799" y="149980"/>
                      <a:pt x="2025543" y="152440"/>
                    </a:cubicBezTo>
                    <a:cubicBezTo>
                      <a:pt x="2039863" y="159644"/>
                      <a:pt x="2054623" y="167023"/>
                      <a:pt x="2067274" y="178532"/>
                    </a:cubicBezTo>
                    <a:cubicBezTo>
                      <a:pt x="2072281" y="183101"/>
                      <a:pt x="2079925" y="185912"/>
                      <a:pt x="2087305" y="188723"/>
                    </a:cubicBezTo>
                    <a:cubicBezTo>
                      <a:pt x="2088622" y="189250"/>
                      <a:pt x="2089852" y="189690"/>
                      <a:pt x="2091170" y="190217"/>
                    </a:cubicBezTo>
                    <a:cubicBezTo>
                      <a:pt x="2095826" y="192062"/>
                      <a:pt x="2103733" y="195049"/>
                      <a:pt x="2107511" y="203043"/>
                    </a:cubicBezTo>
                    <a:cubicBezTo>
                      <a:pt x="2108829" y="202956"/>
                      <a:pt x="2109971" y="203043"/>
                      <a:pt x="2110674" y="203131"/>
                    </a:cubicBezTo>
                    <a:cubicBezTo>
                      <a:pt x="2110849" y="203131"/>
                      <a:pt x="2111289" y="203131"/>
                      <a:pt x="2111640" y="203131"/>
                    </a:cubicBezTo>
                    <a:cubicBezTo>
                      <a:pt x="2113485" y="203043"/>
                      <a:pt x="2116208" y="202956"/>
                      <a:pt x="2118756" y="204713"/>
                    </a:cubicBezTo>
                    <a:cubicBezTo>
                      <a:pt x="2122710" y="207348"/>
                      <a:pt x="2126575" y="210247"/>
                      <a:pt x="2130265" y="212971"/>
                    </a:cubicBezTo>
                    <a:cubicBezTo>
                      <a:pt x="2132813" y="214904"/>
                      <a:pt x="2135448" y="216749"/>
                      <a:pt x="2138084" y="218594"/>
                    </a:cubicBezTo>
                    <a:cubicBezTo>
                      <a:pt x="2148363" y="225885"/>
                      <a:pt x="2158730" y="233002"/>
                      <a:pt x="2166549" y="238361"/>
                    </a:cubicBezTo>
                    <a:cubicBezTo>
                      <a:pt x="2170238" y="240908"/>
                      <a:pt x="2173928" y="243544"/>
                      <a:pt x="2177618" y="246092"/>
                    </a:cubicBezTo>
                    <a:cubicBezTo>
                      <a:pt x="2186491" y="252329"/>
                      <a:pt x="2195716" y="258831"/>
                      <a:pt x="2205117" y="264541"/>
                    </a:cubicBezTo>
                    <a:cubicBezTo>
                      <a:pt x="2215132" y="270603"/>
                      <a:pt x="2223214" y="278334"/>
                      <a:pt x="2231121" y="285802"/>
                    </a:cubicBezTo>
                    <a:cubicBezTo>
                      <a:pt x="2234635" y="289140"/>
                      <a:pt x="2238237" y="292566"/>
                      <a:pt x="2241927" y="295729"/>
                    </a:cubicBezTo>
                    <a:cubicBezTo>
                      <a:pt x="2244387" y="297838"/>
                      <a:pt x="2247550" y="299507"/>
                      <a:pt x="2250801" y="301264"/>
                    </a:cubicBezTo>
                    <a:cubicBezTo>
                      <a:pt x="2255896" y="303987"/>
                      <a:pt x="2261694" y="307062"/>
                      <a:pt x="2266087" y="312421"/>
                    </a:cubicBezTo>
                    <a:cubicBezTo>
                      <a:pt x="2268459" y="315321"/>
                      <a:pt x="2270919" y="317780"/>
                      <a:pt x="2273291" y="319625"/>
                    </a:cubicBezTo>
                    <a:cubicBezTo>
                      <a:pt x="2281110" y="325863"/>
                      <a:pt x="2289193" y="332101"/>
                      <a:pt x="2297099" y="338075"/>
                    </a:cubicBezTo>
                    <a:lnTo>
                      <a:pt x="2302986" y="342555"/>
                    </a:lnTo>
                    <a:cubicBezTo>
                      <a:pt x="2303074" y="342555"/>
                      <a:pt x="2303249" y="342643"/>
                      <a:pt x="2303337" y="342643"/>
                    </a:cubicBezTo>
                    <a:cubicBezTo>
                      <a:pt x="2309399" y="344752"/>
                      <a:pt x="2311595" y="349759"/>
                      <a:pt x="2313264" y="353449"/>
                    </a:cubicBezTo>
                    <a:cubicBezTo>
                      <a:pt x="2314934" y="357139"/>
                      <a:pt x="2315549" y="358105"/>
                      <a:pt x="2317569" y="358457"/>
                    </a:cubicBezTo>
                    <a:lnTo>
                      <a:pt x="2325213" y="354679"/>
                    </a:lnTo>
                    <a:lnTo>
                      <a:pt x="2323192" y="359687"/>
                    </a:lnTo>
                    <a:cubicBezTo>
                      <a:pt x="2328902" y="361795"/>
                      <a:pt x="2334789" y="366891"/>
                      <a:pt x="2341553" y="375413"/>
                    </a:cubicBezTo>
                    <a:lnTo>
                      <a:pt x="2342344" y="376467"/>
                    </a:lnTo>
                    <a:cubicBezTo>
                      <a:pt x="2346473" y="381650"/>
                      <a:pt x="2349987" y="386131"/>
                      <a:pt x="2355347" y="389645"/>
                    </a:cubicBezTo>
                    <a:cubicBezTo>
                      <a:pt x="2360354" y="392895"/>
                      <a:pt x="2363868" y="397552"/>
                      <a:pt x="2367295" y="401944"/>
                    </a:cubicBezTo>
                    <a:cubicBezTo>
                      <a:pt x="2369140" y="404316"/>
                      <a:pt x="2370809" y="406513"/>
                      <a:pt x="2372654" y="408446"/>
                    </a:cubicBezTo>
                    <a:cubicBezTo>
                      <a:pt x="2375201" y="411081"/>
                      <a:pt x="2377661" y="413629"/>
                      <a:pt x="2380121" y="416265"/>
                    </a:cubicBezTo>
                    <a:cubicBezTo>
                      <a:pt x="2388116" y="424786"/>
                      <a:pt x="2396462" y="433572"/>
                      <a:pt x="2405423" y="440864"/>
                    </a:cubicBezTo>
                    <a:cubicBezTo>
                      <a:pt x="2415790" y="449298"/>
                      <a:pt x="2422467" y="459664"/>
                      <a:pt x="2428880" y="469680"/>
                    </a:cubicBezTo>
                    <a:cubicBezTo>
                      <a:pt x="2429583" y="470734"/>
                      <a:pt x="2430286" y="471876"/>
                      <a:pt x="2430988" y="472930"/>
                    </a:cubicBezTo>
                    <a:cubicBezTo>
                      <a:pt x="2431428" y="473633"/>
                      <a:pt x="2432394" y="474512"/>
                      <a:pt x="2433361" y="475390"/>
                    </a:cubicBezTo>
                    <a:cubicBezTo>
                      <a:pt x="2434151" y="476093"/>
                      <a:pt x="2435030" y="476972"/>
                      <a:pt x="2435908" y="477850"/>
                    </a:cubicBezTo>
                    <a:cubicBezTo>
                      <a:pt x="2438192" y="480310"/>
                      <a:pt x="2440828" y="482506"/>
                      <a:pt x="2443640" y="484878"/>
                    </a:cubicBezTo>
                    <a:cubicBezTo>
                      <a:pt x="2450316" y="490501"/>
                      <a:pt x="2457872" y="496826"/>
                      <a:pt x="2461034" y="507632"/>
                    </a:cubicBezTo>
                    <a:cubicBezTo>
                      <a:pt x="2464461" y="507808"/>
                      <a:pt x="2467009" y="510532"/>
                      <a:pt x="2468326" y="512025"/>
                    </a:cubicBezTo>
                    <a:cubicBezTo>
                      <a:pt x="2468678" y="512377"/>
                      <a:pt x="2469029" y="512728"/>
                      <a:pt x="2469293" y="513079"/>
                    </a:cubicBezTo>
                    <a:cubicBezTo>
                      <a:pt x="2479747" y="522655"/>
                      <a:pt x="2488006" y="533901"/>
                      <a:pt x="2495913" y="544795"/>
                    </a:cubicBezTo>
                    <a:cubicBezTo>
                      <a:pt x="2500129" y="550505"/>
                      <a:pt x="2504434" y="556391"/>
                      <a:pt x="2508915" y="561838"/>
                    </a:cubicBezTo>
                    <a:cubicBezTo>
                      <a:pt x="2522356" y="578091"/>
                      <a:pt x="2534480" y="594608"/>
                      <a:pt x="2547834" y="612969"/>
                    </a:cubicBezTo>
                    <a:cubicBezTo>
                      <a:pt x="2553369" y="620525"/>
                      <a:pt x="2557322" y="627904"/>
                      <a:pt x="2559694" y="635020"/>
                    </a:cubicBezTo>
                    <a:cubicBezTo>
                      <a:pt x="2561451" y="640292"/>
                      <a:pt x="2563472" y="643103"/>
                      <a:pt x="2567425" y="646266"/>
                    </a:cubicBezTo>
                    <a:cubicBezTo>
                      <a:pt x="2572082" y="649868"/>
                      <a:pt x="2583063" y="659444"/>
                      <a:pt x="2585260" y="670953"/>
                    </a:cubicBezTo>
                    <a:cubicBezTo>
                      <a:pt x="2586226" y="676136"/>
                      <a:pt x="2589301" y="679738"/>
                      <a:pt x="2592903" y="683867"/>
                    </a:cubicBezTo>
                    <a:cubicBezTo>
                      <a:pt x="2595539" y="686942"/>
                      <a:pt x="2598350" y="690105"/>
                      <a:pt x="2600459" y="694234"/>
                    </a:cubicBezTo>
                    <a:cubicBezTo>
                      <a:pt x="2603445" y="700032"/>
                      <a:pt x="2607135" y="705479"/>
                      <a:pt x="2611089" y="711190"/>
                    </a:cubicBezTo>
                    <a:cubicBezTo>
                      <a:pt x="2613900" y="715319"/>
                      <a:pt x="2616799" y="719536"/>
                      <a:pt x="2619435" y="724016"/>
                    </a:cubicBezTo>
                    <a:cubicBezTo>
                      <a:pt x="2626727" y="736316"/>
                      <a:pt x="2633491" y="748879"/>
                      <a:pt x="2639026" y="759509"/>
                    </a:cubicBezTo>
                    <a:cubicBezTo>
                      <a:pt x="2640344" y="761969"/>
                      <a:pt x="2641047" y="764605"/>
                      <a:pt x="2641750" y="766889"/>
                    </a:cubicBezTo>
                    <a:cubicBezTo>
                      <a:pt x="2642277" y="768822"/>
                      <a:pt x="2642804" y="770579"/>
                      <a:pt x="2643507" y="771897"/>
                    </a:cubicBezTo>
                    <a:cubicBezTo>
                      <a:pt x="2647636" y="779452"/>
                      <a:pt x="2652029" y="786920"/>
                      <a:pt x="2656421" y="794212"/>
                    </a:cubicBezTo>
                    <a:cubicBezTo>
                      <a:pt x="2657827" y="796671"/>
                      <a:pt x="2659321" y="799131"/>
                      <a:pt x="2660726" y="801591"/>
                    </a:cubicBezTo>
                    <a:cubicBezTo>
                      <a:pt x="2661253" y="802118"/>
                      <a:pt x="2661956" y="802909"/>
                      <a:pt x="2662483" y="804139"/>
                    </a:cubicBezTo>
                    <a:cubicBezTo>
                      <a:pt x="2663362" y="806335"/>
                      <a:pt x="2664065" y="808707"/>
                      <a:pt x="2664767" y="810904"/>
                    </a:cubicBezTo>
                    <a:cubicBezTo>
                      <a:pt x="2665470" y="813364"/>
                      <a:pt x="2666700" y="817581"/>
                      <a:pt x="2667754" y="818371"/>
                    </a:cubicBezTo>
                    <a:cubicBezTo>
                      <a:pt x="2674519" y="822500"/>
                      <a:pt x="2676452" y="828474"/>
                      <a:pt x="2677946" y="832779"/>
                    </a:cubicBezTo>
                    <a:cubicBezTo>
                      <a:pt x="2678473" y="834273"/>
                      <a:pt x="2678912" y="835766"/>
                      <a:pt x="2679527" y="836908"/>
                    </a:cubicBezTo>
                    <a:cubicBezTo>
                      <a:pt x="2681987" y="841565"/>
                      <a:pt x="2683304" y="846485"/>
                      <a:pt x="2684535" y="851316"/>
                    </a:cubicBezTo>
                    <a:cubicBezTo>
                      <a:pt x="2684974" y="853161"/>
                      <a:pt x="2685501" y="854918"/>
                      <a:pt x="2685940" y="856588"/>
                    </a:cubicBezTo>
                    <a:cubicBezTo>
                      <a:pt x="2686204" y="857554"/>
                      <a:pt x="2686379" y="858433"/>
                      <a:pt x="2686467" y="859048"/>
                    </a:cubicBezTo>
                    <a:cubicBezTo>
                      <a:pt x="2686467" y="859048"/>
                      <a:pt x="2686467" y="859135"/>
                      <a:pt x="2686467" y="859135"/>
                    </a:cubicBezTo>
                    <a:cubicBezTo>
                      <a:pt x="2687961" y="861420"/>
                      <a:pt x="2689542" y="863704"/>
                      <a:pt x="2691036" y="865988"/>
                    </a:cubicBezTo>
                    <a:cubicBezTo>
                      <a:pt x="2694462" y="870996"/>
                      <a:pt x="2698064" y="876267"/>
                      <a:pt x="2700963" y="881890"/>
                    </a:cubicBezTo>
                    <a:cubicBezTo>
                      <a:pt x="2703247" y="886370"/>
                      <a:pt x="2705707" y="892432"/>
                      <a:pt x="2705092" y="899021"/>
                    </a:cubicBezTo>
                    <a:cubicBezTo>
                      <a:pt x="2707991" y="900075"/>
                      <a:pt x="2710276" y="902535"/>
                      <a:pt x="2711066" y="905874"/>
                    </a:cubicBezTo>
                    <a:cubicBezTo>
                      <a:pt x="2711945" y="909388"/>
                      <a:pt x="2713878" y="912814"/>
                      <a:pt x="2715898" y="916416"/>
                    </a:cubicBezTo>
                    <a:cubicBezTo>
                      <a:pt x="2719061" y="922039"/>
                      <a:pt x="2722751" y="928452"/>
                      <a:pt x="2722927" y="936535"/>
                    </a:cubicBezTo>
                    <a:cubicBezTo>
                      <a:pt x="2722927" y="936798"/>
                      <a:pt x="2722927" y="936974"/>
                      <a:pt x="2722927" y="937237"/>
                    </a:cubicBezTo>
                    <a:cubicBezTo>
                      <a:pt x="2722927" y="937325"/>
                      <a:pt x="2722927" y="937325"/>
                      <a:pt x="2722927" y="937413"/>
                    </a:cubicBezTo>
                    <a:cubicBezTo>
                      <a:pt x="2728110" y="944793"/>
                      <a:pt x="2730306" y="952963"/>
                      <a:pt x="2732503" y="960782"/>
                    </a:cubicBezTo>
                    <a:cubicBezTo>
                      <a:pt x="2733996" y="966141"/>
                      <a:pt x="2735314" y="971237"/>
                      <a:pt x="2737598" y="975805"/>
                    </a:cubicBezTo>
                    <a:cubicBezTo>
                      <a:pt x="2738389" y="977474"/>
                      <a:pt x="2739180" y="979144"/>
                      <a:pt x="2739970" y="980813"/>
                    </a:cubicBezTo>
                    <a:cubicBezTo>
                      <a:pt x="2740761" y="982482"/>
                      <a:pt x="2741464" y="984063"/>
                      <a:pt x="2742254" y="985645"/>
                    </a:cubicBezTo>
                    <a:cubicBezTo>
                      <a:pt x="2742430" y="985908"/>
                      <a:pt x="2742869" y="986611"/>
                      <a:pt x="2743221" y="987051"/>
                    </a:cubicBezTo>
                    <a:cubicBezTo>
                      <a:pt x="2744626" y="988983"/>
                      <a:pt x="2746735" y="991882"/>
                      <a:pt x="2746296" y="995748"/>
                    </a:cubicBezTo>
                    <a:cubicBezTo>
                      <a:pt x="2745241" y="1004446"/>
                      <a:pt x="2749107" y="1012089"/>
                      <a:pt x="2753148" y="1020259"/>
                    </a:cubicBezTo>
                    <a:cubicBezTo>
                      <a:pt x="2756223" y="1026497"/>
                      <a:pt x="2759474" y="1032910"/>
                      <a:pt x="2760792" y="1040202"/>
                    </a:cubicBezTo>
                    <a:cubicBezTo>
                      <a:pt x="2761407" y="1043540"/>
                      <a:pt x="2763076" y="1046615"/>
                      <a:pt x="2764833" y="1049866"/>
                    </a:cubicBezTo>
                    <a:cubicBezTo>
                      <a:pt x="2767205" y="1054347"/>
                      <a:pt x="2769928" y="1059530"/>
                      <a:pt x="2770368" y="1066031"/>
                    </a:cubicBezTo>
                    <a:cubicBezTo>
                      <a:pt x="2770719" y="1071829"/>
                      <a:pt x="2772125" y="1077628"/>
                      <a:pt x="2773530" y="1083778"/>
                    </a:cubicBezTo>
                    <a:cubicBezTo>
                      <a:pt x="2774145" y="1086325"/>
                      <a:pt x="2774760" y="1089049"/>
                      <a:pt x="2775288" y="1091684"/>
                    </a:cubicBezTo>
                    <a:cubicBezTo>
                      <a:pt x="2781086" y="1099415"/>
                      <a:pt x="2782843" y="1108025"/>
                      <a:pt x="2784600" y="1116371"/>
                    </a:cubicBezTo>
                    <a:cubicBezTo>
                      <a:pt x="2785918" y="1122521"/>
                      <a:pt x="2787060" y="1128407"/>
                      <a:pt x="2789871" y="1133415"/>
                    </a:cubicBezTo>
                    <a:cubicBezTo>
                      <a:pt x="2792595" y="1138335"/>
                      <a:pt x="2792067" y="1144045"/>
                      <a:pt x="2791541" y="1149053"/>
                    </a:cubicBezTo>
                    <a:cubicBezTo>
                      <a:pt x="2791365" y="1151074"/>
                      <a:pt x="2791101" y="1153006"/>
                      <a:pt x="2791189" y="1154588"/>
                    </a:cubicBezTo>
                    <a:cubicBezTo>
                      <a:pt x="2791189" y="1155378"/>
                      <a:pt x="2791189" y="1156169"/>
                      <a:pt x="2791189" y="1156960"/>
                    </a:cubicBezTo>
                    <a:cubicBezTo>
                      <a:pt x="2791189" y="1157750"/>
                      <a:pt x="2791101" y="1159068"/>
                      <a:pt x="2791189" y="1159683"/>
                    </a:cubicBezTo>
                    <a:cubicBezTo>
                      <a:pt x="2795845" y="1165482"/>
                      <a:pt x="2797339" y="1172071"/>
                      <a:pt x="2798657" y="1177869"/>
                    </a:cubicBezTo>
                    <a:cubicBezTo>
                      <a:pt x="2799359" y="1181119"/>
                      <a:pt x="2800150" y="1184282"/>
                      <a:pt x="2801292" y="1186918"/>
                    </a:cubicBezTo>
                    <a:cubicBezTo>
                      <a:pt x="2804279" y="1193595"/>
                      <a:pt x="2804719" y="1199745"/>
                      <a:pt x="2802522" y="1205631"/>
                    </a:cubicBezTo>
                    <a:cubicBezTo>
                      <a:pt x="2804103" y="1206685"/>
                      <a:pt x="2805685" y="1208530"/>
                      <a:pt x="2806563" y="1211780"/>
                    </a:cubicBezTo>
                    <a:cubicBezTo>
                      <a:pt x="2807266" y="1214328"/>
                      <a:pt x="2807969" y="1216876"/>
                      <a:pt x="2808672" y="1219424"/>
                    </a:cubicBezTo>
                    <a:cubicBezTo>
                      <a:pt x="2809638" y="1223026"/>
                      <a:pt x="2810692" y="1226716"/>
                      <a:pt x="2811747" y="1230318"/>
                    </a:cubicBezTo>
                    <a:cubicBezTo>
                      <a:pt x="2811835" y="1230493"/>
                      <a:pt x="2812010" y="1230845"/>
                      <a:pt x="2812186" y="1231108"/>
                    </a:cubicBezTo>
                    <a:cubicBezTo>
                      <a:pt x="2815349" y="1236204"/>
                      <a:pt x="2815173" y="1240772"/>
                      <a:pt x="2811571" y="1244813"/>
                    </a:cubicBezTo>
                    <a:cubicBezTo>
                      <a:pt x="2811571" y="1245165"/>
                      <a:pt x="2811571" y="1245604"/>
                      <a:pt x="2811659" y="1245956"/>
                    </a:cubicBezTo>
                    <a:cubicBezTo>
                      <a:pt x="2816491" y="1252632"/>
                      <a:pt x="2816579" y="1259837"/>
                      <a:pt x="2816667" y="1265635"/>
                    </a:cubicBezTo>
                    <a:cubicBezTo>
                      <a:pt x="2816667" y="1267919"/>
                      <a:pt x="2816754" y="1270115"/>
                      <a:pt x="2817018" y="1272136"/>
                    </a:cubicBezTo>
                    <a:cubicBezTo>
                      <a:pt x="2817281" y="1274157"/>
                      <a:pt x="2817633" y="1276177"/>
                      <a:pt x="2817984" y="1278198"/>
                    </a:cubicBezTo>
                    <a:cubicBezTo>
                      <a:pt x="2819566" y="1287950"/>
                      <a:pt x="2821147" y="1297965"/>
                      <a:pt x="2820093" y="1308507"/>
                    </a:cubicBezTo>
                    <a:cubicBezTo>
                      <a:pt x="2824837" y="1314833"/>
                      <a:pt x="2826506" y="1322652"/>
                      <a:pt x="2824749" y="1330734"/>
                    </a:cubicBezTo>
                    <a:cubicBezTo>
                      <a:pt x="2823431" y="1336709"/>
                      <a:pt x="2824925" y="1342419"/>
                      <a:pt x="2826682" y="1349008"/>
                    </a:cubicBezTo>
                    <a:cubicBezTo>
                      <a:pt x="2827561" y="1352434"/>
                      <a:pt x="2828527" y="1355948"/>
                      <a:pt x="2829054" y="1359726"/>
                    </a:cubicBezTo>
                    <a:cubicBezTo>
                      <a:pt x="2829142" y="1359814"/>
                      <a:pt x="2829142" y="1359990"/>
                      <a:pt x="2829230" y="1360078"/>
                    </a:cubicBezTo>
                    <a:cubicBezTo>
                      <a:pt x="2829581" y="1360956"/>
                      <a:pt x="2830108" y="1362274"/>
                      <a:pt x="2830196" y="1363855"/>
                    </a:cubicBezTo>
                    <a:cubicBezTo>
                      <a:pt x="2830723" y="1370884"/>
                      <a:pt x="2831162" y="1378000"/>
                      <a:pt x="2831602" y="1385028"/>
                    </a:cubicBezTo>
                    <a:cubicBezTo>
                      <a:pt x="2832041" y="1391178"/>
                      <a:pt x="2832393" y="1397240"/>
                      <a:pt x="2832832" y="1403389"/>
                    </a:cubicBezTo>
                    <a:cubicBezTo>
                      <a:pt x="2833183" y="1408221"/>
                      <a:pt x="2833007" y="1413053"/>
                      <a:pt x="2832832" y="1417622"/>
                    </a:cubicBezTo>
                    <a:cubicBezTo>
                      <a:pt x="2832568" y="1425968"/>
                      <a:pt x="2832305" y="1433875"/>
                      <a:pt x="2834852" y="1441255"/>
                    </a:cubicBezTo>
                    <a:cubicBezTo>
                      <a:pt x="2836522" y="1445999"/>
                      <a:pt x="2837224" y="1453290"/>
                      <a:pt x="2834062" y="1458386"/>
                    </a:cubicBezTo>
                    <a:cubicBezTo>
                      <a:pt x="2833622" y="1459089"/>
                      <a:pt x="2833622" y="1459089"/>
                      <a:pt x="2834237" y="1461285"/>
                    </a:cubicBezTo>
                    <a:cubicBezTo>
                      <a:pt x="2834589" y="1462339"/>
                      <a:pt x="2834940" y="1463657"/>
                      <a:pt x="2835116" y="1465151"/>
                    </a:cubicBezTo>
                    <a:cubicBezTo>
                      <a:pt x="2835994" y="1471476"/>
                      <a:pt x="2836522" y="1477802"/>
                      <a:pt x="2837049" y="1483951"/>
                    </a:cubicBezTo>
                    <a:cubicBezTo>
                      <a:pt x="2837312" y="1487026"/>
                      <a:pt x="2837576" y="1490101"/>
                      <a:pt x="2837927" y="1493088"/>
                    </a:cubicBezTo>
                    <a:cubicBezTo>
                      <a:pt x="2838191" y="1495900"/>
                      <a:pt x="2838103" y="1498447"/>
                      <a:pt x="2838015" y="1500995"/>
                    </a:cubicBezTo>
                    <a:cubicBezTo>
                      <a:pt x="2837839" y="1505300"/>
                      <a:pt x="2837664" y="1508726"/>
                      <a:pt x="2839421" y="1511889"/>
                    </a:cubicBezTo>
                    <a:cubicBezTo>
                      <a:pt x="2841705" y="1515842"/>
                      <a:pt x="2840826" y="1520323"/>
                      <a:pt x="2840123" y="1523837"/>
                    </a:cubicBezTo>
                    <a:cubicBezTo>
                      <a:pt x="2839948" y="1524628"/>
                      <a:pt x="2839772" y="1525331"/>
                      <a:pt x="2839684" y="1526121"/>
                    </a:cubicBezTo>
                    <a:cubicBezTo>
                      <a:pt x="2839421" y="1527791"/>
                      <a:pt x="2838894" y="1529284"/>
                      <a:pt x="2838366" y="1530514"/>
                    </a:cubicBezTo>
                    <a:cubicBezTo>
                      <a:pt x="2838279" y="1530690"/>
                      <a:pt x="2838191" y="1530865"/>
                      <a:pt x="2838103" y="1531129"/>
                    </a:cubicBezTo>
                    <a:cubicBezTo>
                      <a:pt x="2840826" y="1538509"/>
                      <a:pt x="2839684" y="1545361"/>
                      <a:pt x="2838630" y="1551511"/>
                    </a:cubicBezTo>
                    <a:cubicBezTo>
                      <a:pt x="2838015" y="1554937"/>
                      <a:pt x="2837488" y="1558188"/>
                      <a:pt x="2837751" y="1561175"/>
                    </a:cubicBezTo>
                    <a:cubicBezTo>
                      <a:pt x="2838454" y="1572069"/>
                      <a:pt x="2838191" y="1582963"/>
                      <a:pt x="2837751" y="1593242"/>
                    </a:cubicBezTo>
                    <a:cubicBezTo>
                      <a:pt x="2837664" y="1596141"/>
                      <a:pt x="2836961" y="1598776"/>
                      <a:pt x="2836346" y="1601148"/>
                    </a:cubicBezTo>
                    <a:cubicBezTo>
                      <a:pt x="2835819" y="1603081"/>
                      <a:pt x="2835379" y="1604926"/>
                      <a:pt x="2835379" y="1606420"/>
                    </a:cubicBezTo>
                    <a:cubicBezTo>
                      <a:pt x="2835292" y="1609758"/>
                      <a:pt x="2834501" y="1612833"/>
                      <a:pt x="2833798" y="1615469"/>
                    </a:cubicBezTo>
                    <a:cubicBezTo>
                      <a:pt x="2832393" y="1620652"/>
                      <a:pt x="2832041" y="1622673"/>
                      <a:pt x="2833886" y="1624957"/>
                    </a:cubicBezTo>
                    <a:lnTo>
                      <a:pt x="2835907" y="1627592"/>
                    </a:lnTo>
                    <a:lnTo>
                      <a:pt x="2835028" y="1630843"/>
                    </a:lnTo>
                    <a:cubicBezTo>
                      <a:pt x="2834062" y="1634181"/>
                      <a:pt x="2834325" y="1638135"/>
                      <a:pt x="2834589" y="1642352"/>
                    </a:cubicBezTo>
                    <a:cubicBezTo>
                      <a:pt x="2835028" y="1649204"/>
                      <a:pt x="2835555" y="1656936"/>
                      <a:pt x="2831162" y="1664491"/>
                    </a:cubicBezTo>
                    <a:cubicBezTo>
                      <a:pt x="2831162" y="1664667"/>
                      <a:pt x="2831250" y="1664930"/>
                      <a:pt x="2831250" y="1665106"/>
                    </a:cubicBezTo>
                    <a:cubicBezTo>
                      <a:pt x="2831338" y="1665721"/>
                      <a:pt x="2831426" y="1666336"/>
                      <a:pt x="2831426" y="1666951"/>
                    </a:cubicBezTo>
                    <a:cubicBezTo>
                      <a:pt x="2831514" y="1668181"/>
                      <a:pt x="2831777" y="1669499"/>
                      <a:pt x="2831953" y="1670992"/>
                    </a:cubicBezTo>
                    <a:cubicBezTo>
                      <a:pt x="2832568" y="1674594"/>
                      <a:pt x="2833271" y="1678723"/>
                      <a:pt x="2832129" y="1682940"/>
                    </a:cubicBezTo>
                    <a:cubicBezTo>
                      <a:pt x="2829318" y="1694010"/>
                      <a:pt x="2828263" y="1705431"/>
                      <a:pt x="2827385" y="1716500"/>
                    </a:cubicBezTo>
                    <a:cubicBezTo>
                      <a:pt x="2827297" y="1717467"/>
                      <a:pt x="2827385" y="1718521"/>
                      <a:pt x="2827385" y="1719751"/>
                    </a:cubicBezTo>
                    <a:cubicBezTo>
                      <a:pt x="2827473" y="1721684"/>
                      <a:pt x="2827561" y="1723880"/>
                      <a:pt x="2827209" y="1726164"/>
                    </a:cubicBezTo>
                    <a:cubicBezTo>
                      <a:pt x="2824837" y="1740660"/>
                      <a:pt x="2820093" y="1744701"/>
                      <a:pt x="2805158" y="1744701"/>
                    </a:cubicBezTo>
                    <a:cubicBezTo>
                      <a:pt x="2802610" y="1744701"/>
                      <a:pt x="2799974" y="1744701"/>
                      <a:pt x="2797427" y="1744701"/>
                    </a:cubicBezTo>
                    <a:cubicBezTo>
                      <a:pt x="2792243" y="1744701"/>
                      <a:pt x="2786972" y="1744614"/>
                      <a:pt x="2781789" y="1744789"/>
                    </a:cubicBezTo>
                    <a:cubicBezTo>
                      <a:pt x="2781877" y="1743559"/>
                      <a:pt x="2781701" y="1743559"/>
                      <a:pt x="2781437" y="1743559"/>
                    </a:cubicBezTo>
                    <a:close/>
                    <a:moveTo>
                      <a:pt x="2780822" y="1730645"/>
                    </a:moveTo>
                    <a:lnTo>
                      <a:pt x="2780822" y="1730645"/>
                    </a:lnTo>
                    <a:lnTo>
                      <a:pt x="2780822" y="1730645"/>
                    </a:lnTo>
                    <a:close/>
                    <a:moveTo>
                      <a:pt x="2780647" y="1730469"/>
                    </a:moveTo>
                    <a:cubicBezTo>
                      <a:pt x="2780822" y="1730469"/>
                      <a:pt x="2781174" y="1730557"/>
                      <a:pt x="2781701" y="1730469"/>
                    </a:cubicBezTo>
                    <a:cubicBezTo>
                      <a:pt x="2787148" y="1730293"/>
                      <a:pt x="2792595" y="1730293"/>
                      <a:pt x="2797866" y="1730381"/>
                    </a:cubicBezTo>
                    <a:cubicBezTo>
                      <a:pt x="2800414" y="1730381"/>
                      <a:pt x="2802961" y="1730381"/>
                      <a:pt x="2805509" y="1730381"/>
                    </a:cubicBezTo>
                    <a:cubicBezTo>
                      <a:pt x="2811308" y="1730381"/>
                      <a:pt x="2812537" y="1729854"/>
                      <a:pt x="2812801" y="1729591"/>
                    </a:cubicBezTo>
                    <a:cubicBezTo>
                      <a:pt x="2812977" y="1729415"/>
                      <a:pt x="2813767" y="1728448"/>
                      <a:pt x="2814646" y="1722826"/>
                    </a:cubicBezTo>
                    <a:cubicBezTo>
                      <a:pt x="2814822" y="1721859"/>
                      <a:pt x="2814734" y="1720542"/>
                      <a:pt x="2814646" y="1719136"/>
                    </a:cubicBezTo>
                    <a:cubicBezTo>
                      <a:pt x="2814558" y="1717642"/>
                      <a:pt x="2814470" y="1715973"/>
                      <a:pt x="2814646" y="1714216"/>
                    </a:cubicBezTo>
                    <a:cubicBezTo>
                      <a:pt x="2815612" y="1702620"/>
                      <a:pt x="2816667" y="1690671"/>
                      <a:pt x="2819829" y="1678547"/>
                    </a:cubicBezTo>
                    <a:cubicBezTo>
                      <a:pt x="2820181" y="1677054"/>
                      <a:pt x="2819829" y="1674506"/>
                      <a:pt x="2819390" y="1672046"/>
                    </a:cubicBezTo>
                    <a:cubicBezTo>
                      <a:pt x="2819127" y="1670377"/>
                      <a:pt x="2818863" y="1668620"/>
                      <a:pt x="2818687" y="1666863"/>
                    </a:cubicBezTo>
                    <a:cubicBezTo>
                      <a:pt x="2818687" y="1666512"/>
                      <a:pt x="2818599" y="1666160"/>
                      <a:pt x="2818599" y="1665809"/>
                    </a:cubicBezTo>
                    <a:cubicBezTo>
                      <a:pt x="2818336" y="1663612"/>
                      <a:pt x="2817809" y="1660362"/>
                      <a:pt x="2819829" y="1657375"/>
                    </a:cubicBezTo>
                    <a:cubicBezTo>
                      <a:pt x="2822641" y="1653158"/>
                      <a:pt x="2822289" y="1648062"/>
                      <a:pt x="2821850" y="1642176"/>
                    </a:cubicBezTo>
                    <a:cubicBezTo>
                      <a:pt x="2821586" y="1638223"/>
                      <a:pt x="2821235" y="1633742"/>
                      <a:pt x="2822026" y="1629262"/>
                    </a:cubicBezTo>
                    <a:cubicBezTo>
                      <a:pt x="2818336" y="1622497"/>
                      <a:pt x="2820093" y="1615996"/>
                      <a:pt x="2821411" y="1611076"/>
                    </a:cubicBezTo>
                    <a:cubicBezTo>
                      <a:pt x="2822026" y="1608879"/>
                      <a:pt x="2822553" y="1606859"/>
                      <a:pt x="2822553" y="1605190"/>
                    </a:cubicBezTo>
                    <a:cubicBezTo>
                      <a:pt x="2822641" y="1602115"/>
                      <a:pt x="2823344" y="1599391"/>
                      <a:pt x="2823958" y="1596931"/>
                    </a:cubicBezTo>
                    <a:cubicBezTo>
                      <a:pt x="2824134" y="1596229"/>
                      <a:pt x="2824310" y="1595526"/>
                      <a:pt x="2824486" y="1594823"/>
                    </a:cubicBezTo>
                    <a:lnTo>
                      <a:pt x="2819302" y="1595438"/>
                    </a:lnTo>
                    <a:cubicBezTo>
                      <a:pt x="2814031" y="1596053"/>
                      <a:pt x="2810956" y="1593681"/>
                      <a:pt x="2809287" y="1592451"/>
                    </a:cubicBezTo>
                    <a:lnTo>
                      <a:pt x="2803313" y="1587882"/>
                    </a:lnTo>
                    <a:lnTo>
                      <a:pt x="2816140" y="1575056"/>
                    </a:lnTo>
                    <a:lnTo>
                      <a:pt x="2825101" y="1586740"/>
                    </a:lnTo>
                    <a:cubicBezTo>
                      <a:pt x="2825364" y="1578306"/>
                      <a:pt x="2825452" y="1569521"/>
                      <a:pt x="2824925" y="1560911"/>
                    </a:cubicBezTo>
                    <a:cubicBezTo>
                      <a:pt x="2824661" y="1556431"/>
                      <a:pt x="2825364" y="1552214"/>
                      <a:pt x="2825979" y="1548260"/>
                    </a:cubicBezTo>
                    <a:cubicBezTo>
                      <a:pt x="2826858" y="1542813"/>
                      <a:pt x="2827648" y="1538157"/>
                      <a:pt x="2825803" y="1533765"/>
                    </a:cubicBezTo>
                    <a:cubicBezTo>
                      <a:pt x="2824310" y="1530250"/>
                      <a:pt x="2825540" y="1526912"/>
                      <a:pt x="2826418" y="1524716"/>
                    </a:cubicBezTo>
                    <a:cubicBezTo>
                      <a:pt x="2826594" y="1524188"/>
                      <a:pt x="2826858" y="1523486"/>
                      <a:pt x="2826945" y="1523222"/>
                    </a:cubicBezTo>
                    <a:cubicBezTo>
                      <a:pt x="2827121" y="1522256"/>
                      <a:pt x="2827297" y="1521201"/>
                      <a:pt x="2827473" y="1520235"/>
                    </a:cubicBezTo>
                    <a:cubicBezTo>
                      <a:pt x="2827648" y="1519269"/>
                      <a:pt x="2828000" y="1517687"/>
                      <a:pt x="2828000" y="1516897"/>
                    </a:cubicBezTo>
                    <a:cubicBezTo>
                      <a:pt x="2824661" y="1510659"/>
                      <a:pt x="2824925" y="1504509"/>
                      <a:pt x="2825101" y="1499502"/>
                    </a:cubicBezTo>
                    <a:cubicBezTo>
                      <a:pt x="2825188" y="1497305"/>
                      <a:pt x="2825276" y="1495285"/>
                      <a:pt x="2825101" y="1493440"/>
                    </a:cubicBezTo>
                    <a:cubicBezTo>
                      <a:pt x="2824749" y="1490365"/>
                      <a:pt x="2824486" y="1487202"/>
                      <a:pt x="2824222" y="1484039"/>
                    </a:cubicBezTo>
                    <a:cubicBezTo>
                      <a:pt x="2823695" y="1478065"/>
                      <a:pt x="2823168" y="1471915"/>
                      <a:pt x="2822289" y="1465941"/>
                    </a:cubicBezTo>
                    <a:cubicBezTo>
                      <a:pt x="2822201" y="1465414"/>
                      <a:pt x="2822026" y="1464711"/>
                      <a:pt x="2821762" y="1463921"/>
                    </a:cubicBezTo>
                    <a:cubicBezTo>
                      <a:pt x="2820884" y="1461022"/>
                      <a:pt x="2819478" y="1456102"/>
                      <a:pt x="2822992" y="1450391"/>
                    </a:cubicBezTo>
                    <a:cubicBezTo>
                      <a:pt x="2823344" y="1449688"/>
                      <a:pt x="2823344" y="1446877"/>
                      <a:pt x="2822553" y="1444505"/>
                    </a:cubicBezTo>
                    <a:cubicBezTo>
                      <a:pt x="2819214" y="1434753"/>
                      <a:pt x="2819478" y="1425265"/>
                      <a:pt x="2819741" y="1416128"/>
                    </a:cubicBezTo>
                    <a:cubicBezTo>
                      <a:pt x="2819917" y="1411648"/>
                      <a:pt x="2820005" y="1407431"/>
                      <a:pt x="2819741" y="1403214"/>
                    </a:cubicBezTo>
                    <a:cubicBezTo>
                      <a:pt x="2819302" y="1397064"/>
                      <a:pt x="2818951" y="1391002"/>
                      <a:pt x="2818512" y="1384852"/>
                    </a:cubicBezTo>
                    <a:cubicBezTo>
                      <a:pt x="2818072" y="1377912"/>
                      <a:pt x="2817633" y="1370972"/>
                      <a:pt x="2817106" y="1364119"/>
                    </a:cubicBezTo>
                    <a:cubicBezTo>
                      <a:pt x="2817106" y="1364031"/>
                      <a:pt x="2817018" y="1363943"/>
                      <a:pt x="2817018" y="1363855"/>
                    </a:cubicBezTo>
                    <a:cubicBezTo>
                      <a:pt x="2816754" y="1363153"/>
                      <a:pt x="2816315" y="1362010"/>
                      <a:pt x="2816140" y="1360693"/>
                    </a:cubicBezTo>
                    <a:cubicBezTo>
                      <a:pt x="2815700" y="1357618"/>
                      <a:pt x="2814909" y="1354543"/>
                      <a:pt x="2814031" y="1351292"/>
                    </a:cubicBezTo>
                    <a:cubicBezTo>
                      <a:pt x="2812098" y="1344088"/>
                      <a:pt x="2809990" y="1335918"/>
                      <a:pt x="2811923" y="1326869"/>
                    </a:cubicBezTo>
                    <a:cubicBezTo>
                      <a:pt x="2812977" y="1321949"/>
                      <a:pt x="2811835" y="1317556"/>
                      <a:pt x="2808408" y="1314042"/>
                    </a:cubicBezTo>
                    <a:lnTo>
                      <a:pt x="2806212" y="1311758"/>
                    </a:lnTo>
                    <a:lnTo>
                      <a:pt x="2806739" y="1308595"/>
                    </a:lnTo>
                    <a:cubicBezTo>
                      <a:pt x="2808233" y="1299019"/>
                      <a:pt x="2806651" y="1289443"/>
                      <a:pt x="2804982" y="1279340"/>
                    </a:cubicBezTo>
                    <a:cubicBezTo>
                      <a:pt x="2804631" y="1277319"/>
                      <a:pt x="2804279" y="1275211"/>
                      <a:pt x="2804016" y="1273190"/>
                    </a:cubicBezTo>
                    <a:cubicBezTo>
                      <a:pt x="2803576" y="1270379"/>
                      <a:pt x="2803576" y="1267655"/>
                      <a:pt x="2803488" y="1264932"/>
                    </a:cubicBezTo>
                    <a:cubicBezTo>
                      <a:pt x="2803401" y="1259309"/>
                      <a:pt x="2803225" y="1255707"/>
                      <a:pt x="2800853" y="1252545"/>
                    </a:cubicBezTo>
                    <a:cubicBezTo>
                      <a:pt x="2797866" y="1248591"/>
                      <a:pt x="2797339" y="1240772"/>
                      <a:pt x="2800502" y="1236467"/>
                    </a:cubicBezTo>
                    <a:cubicBezTo>
                      <a:pt x="2799974" y="1235589"/>
                      <a:pt x="2799447" y="1234622"/>
                      <a:pt x="2799096" y="1233305"/>
                    </a:cubicBezTo>
                    <a:cubicBezTo>
                      <a:pt x="2797954" y="1229527"/>
                      <a:pt x="2796899" y="1225661"/>
                      <a:pt x="2795845" y="1221971"/>
                    </a:cubicBezTo>
                    <a:cubicBezTo>
                      <a:pt x="2795757" y="1221796"/>
                      <a:pt x="2795757" y="1221532"/>
                      <a:pt x="2795670" y="1221357"/>
                    </a:cubicBezTo>
                    <a:cubicBezTo>
                      <a:pt x="2791189" y="1222587"/>
                      <a:pt x="2788026" y="1219072"/>
                      <a:pt x="2786972" y="1217930"/>
                    </a:cubicBezTo>
                    <a:cubicBezTo>
                      <a:pt x="2783809" y="1214328"/>
                      <a:pt x="2784424" y="1208003"/>
                      <a:pt x="2787060" y="1204928"/>
                    </a:cubicBezTo>
                    <a:cubicBezTo>
                      <a:pt x="2791013" y="1200272"/>
                      <a:pt x="2791541" y="1196845"/>
                      <a:pt x="2789081" y="1191398"/>
                    </a:cubicBezTo>
                    <a:cubicBezTo>
                      <a:pt x="2787323" y="1187533"/>
                      <a:pt x="2786445" y="1183667"/>
                      <a:pt x="2785566" y="1179890"/>
                    </a:cubicBezTo>
                    <a:cubicBezTo>
                      <a:pt x="2784424" y="1174706"/>
                      <a:pt x="2783370" y="1170226"/>
                      <a:pt x="2780383" y="1166712"/>
                    </a:cubicBezTo>
                    <a:cubicBezTo>
                      <a:pt x="2777572" y="1163373"/>
                      <a:pt x="2777660" y="1158980"/>
                      <a:pt x="2777747" y="1155818"/>
                    </a:cubicBezTo>
                    <a:cubicBezTo>
                      <a:pt x="2777747" y="1155203"/>
                      <a:pt x="2777747" y="1154588"/>
                      <a:pt x="2777747" y="1154061"/>
                    </a:cubicBezTo>
                    <a:cubicBezTo>
                      <a:pt x="2777660" y="1151601"/>
                      <a:pt x="2777923" y="1149229"/>
                      <a:pt x="2778187" y="1146856"/>
                    </a:cubicBezTo>
                    <a:cubicBezTo>
                      <a:pt x="2778450" y="1144045"/>
                      <a:pt x="2778889" y="1140267"/>
                      <a:pt x="2778099" y="1138950"/>
                    </a:cubicBezTo>
                    <a:cubicBezTo>
                      <a:pt x="2774321" y="1132185"/>
                      <a:pt x="2772828" y="1125069"/>
                      <a:pt x="2771422" y="1118128"/>
                    </a:cubicBezTo>
                    <a:cubicBezTo>
                      <a:pt x="2769928" y="1110836"/>
                      <a:pt x="2768435" y="1103896"/>
                      <a:pt x="2764306" y="1098361"/>
                    </a:cubicBezTo>
                    <a:cubicBezTo>
                      <a:pt x="2762988" y="1096692"/>
                      <a:pt x="2762373" y="1094759"/>
                      <a:pt x="2762197" y="1093441"/>
                    </a:cubicBezTo>
                    <a:cubicBezTo>
                      <a:pt x="2761670" y="1090894"/>
                      <a:pt x="2761055" y="1088258"/>
                      <a:pt x="2760528" y="1085710"/>
                    </a:cubicBezTo>
                    <a:cubicBezTo>
                      <a:pt x="2759035" y="1079297"/>
                      <a:pt x="2757541" y="1072708"/>
                      <a:pt x="2757102" y="1065855"/>
                    </a:cubicBezTo>
                    <a:cubicBezTo>
                      <a:pt x="2756838" y="1062166"/>
                      <a:pt x="2755081" y="1058827"/>
                      <a:pt x="2753061" y="1054961"/>
                    </a:cubicBezTo>
                    <a:cubicBezTo>
                      <a:pt x="2751040" y="1051096"/>
                      <a:pt x="2748668" y="1046791"/>
                      <a:pt x="2747701" y="1041432"/>
                    </a:cubicBezTo>
                    <a:cubicBezTo>
                      <a:pt x="2746735" y="1035985"/>
                      <a:pt x="2744099" y="1030626"/>
                      <a:pt x="2741288" y="1025003"/>
                    </a:cubicBezTo>
                    <a:cubicBezTo>
                      <a:pt x="2736895" y="1016306"/>
                      <a:pt x="2731976" y="1006466"/>
                      <a:pt x="2733030" y="994430"/>
                    </a:cubicBezTo>
                    <a:cubicBezTo>
                      <a:pt x="2732854" y="994167"/>
                      <a:pt x="2732678" y="993903"/>
                      <a:pt x="2732503" y="993727"/>
                    </a:cubicBezTo>
                    <a:cubicBezTo>
                      <a:pt x="2731800" y="992761"/>
                      <a:pt x="2731097" y="991707"/>
                      <a:pt x="2730394" y="990477"/>
                    </a:cubicBezTo>
                    <a:cubicBezTo>
                      <a:pt x="2729516" y="988720"/>
                      <a:pt x="2728725" y="986963"/>
                      <a:pt x="2727934" y="985293"/>
                    </a:cubicBezTo>
                    <a:cubicBezTo>
                      <a:pt x="2727231" y="983712"/>
                      <a:pt x="2726529" y="982131"/>
                      <a:pt x="2725738" y="980637"/>
                    </a:cubicBezTo>
                    <a:cubicBezTo>
                      <a:pt x="2722927" y="974927"/>
                      <a:pt x="2721257" y="968953"/>
                      <a:pt x="2719676" y="963154"/>
                    </a:cubicBezTo>
                    <a:cubicBezTo>
                      <a:pt x="2717655" y="955775"/>
                      <a:pt x="2715810" y="948834"/>
                      <a:pt x="2711594" y="943211"/>
                    </a:cubicBezTo>
                    <a:cubicBezTo>
                      <a:pt x="2709749" y="940752"/>
                      <a:pt x="2709749" y="937940"/>
                      <a:pt x="2709749" y="936271"/>
                    </a:cubicBezTo>
                    <a:lnTo>
                      <a:pt x="2709749" y="935744"/>
                    </a:lnTo>
                    <a:cubicBezTo>
                      <a:pt x="2709573" y="930912"/>
                      <a:pt x="2707201" y="926607"/>
                      <a:pt x="2704389" y="921687"/>
                    </a:cubicBezTo>
                    <a:cubicBezTo>
                      <a:pt x="2702808" y="918876"/>
                      <a:pt x="2701227" y="916065"/>
                      <a:pt x="2699909" y="912990"/>
                    </a:cubicBezTo>
                    <a:cubicBezTo>
                      <a:pt x="2699382" y="913165"/>
                      <a:pt x="2698855" y="913341"/>
                      <a:pt x="2698503" y="913429"/>
                    </a:cubicBezTo>
                    <a:cubicBezTo>
                      <a:pt x="2698328" y="913517"/>
                      <a:pt x="2698064" y="913517"/>
                      <a:pt x="2697888" y="913605"/>
                    </a:cubicBezTo>
                    <a:lnTo>
                      <a:pt x="2687258" y="917822"/>
                    </a:lnTo>
                    <a:lnTo>
                      <a:pt x="2689015" y="906489"/>
                    </a:lnTo>
                    <a:cubicBezTo>
                      <a:pt x="2689015" y="906313"/>
                      <a:pt x="2689015" y="906137"/>
                      <a:pt x="2689015" y="905961"/>
                    </a:cubicBezTo>
                    <a:cubicBezTo>
                      <a:pt x="2689103" y="904731"/>
                      <a:pt x="2689191" y="902623"/>
                      <a:pt x="2690421" y="900515"/>
                    </a:cubicBezTo>
                    <a:cubicBezTo>
                      <a:pt x="2692617" y="896912"/>
                      <a:pt x="2692266" y="892871"/>
                      <a:pt x="2689103" y="886634"/>
                    </a:cubicBezTo>
                    <a:cubicBezTo>
                      <a:pt x="2686555" y="881714"/>
                      <a:pt x="2683392" y="877058"/>
                      <a:pt x="2680054" y="872138"/>
                    </a:cubicBezTo>
                    <a:cubicBezTo>
                      <a:pt x="2678297" y="869590"/>
                      <a:pt x="2676540" y="867042"/>
                      <a:pt x="2674871" y="864319"/>
                    </a:cubicBezTo>
                    <a:cubicBezTo>
                      <a:pt x="2673729" y="862474"/>
                      <a:pt x="2673465" y="860629"/>
                      <a:pt x="2673289" y="859487"/>
                    </a:cubicBezTo>
                    <a:cubicBezTo>
                      <a:pt x="2673289" y="859311"/>
                      <a:pt x="2673289" y="859135"/>
                      <a:pt x="2673201" y="858960"/>
                    </a:cubicBezTo>
                    <a:cubicBezTo>
                      <a:pt x="2672674" y="857115"/>
                      <a:pt x="2672147" y="855182"/>
                      <a:pt x="2671620" y="853249"/>
                    </a:cubicBezTo>
                    <a:cubicBezTo>
                      <a:pt x="2670566" y="849032"/>
                      <a:pt x="2669511" y="845079"/>
                      <a:pt x="2667754" y="841828"/>
                    </a:cubicBezTo>
                    <a:cubicBezTo>
                      <a:pt x="2666612" y="839720"/>
                      <a:pt x="2665910" y="837523"/>
                      <a:pt x="2665294" y="835678"/>
                    </a:cubicBezTo>
                    <a:cubicBezTo>
                      <a:pt x="2663977" y="831813"/>
                      <a:pt x="2663274" y="829880"/>
                      <a:pt x="2660726" y="828299"/>
                    </a:cubicBezTo>
                    <a:cubicBezTo>
                      <a:pt x="2655543" y="825136"/>
                      <a:pt x="2653698" y="818898"/>
                      <a:pt x="2652029" y="813364"/>
                    </a:cubicBezTo>
                    <a:cubicBezTo>
                      <a:pt x="2651589" y="811782"/>
                      <a:pt x="2651150" y="810377"/>
                      <a:pt x="2650711" y="809059"/>
                    </a:cubicBezTo>
                    <a:cubicBezTo>
                      <a:pt x="2650359" y="808707"/>
                      <a:pt x="2650096" y="808268"/>
                      <a:pt x="2649744" y="807829"/>
                    </a:cubicBezTo>
                    <a:cubicBezTo>
                      <a:pt x="2648163" y="805105"/>
                      <a:pt x="2646582" y="802470"/>
                      <a:pt x="2645000" y="799746"/>
                    </a:cubicBezTo>
                    <a:cubicBezTo>
                      <a:pt x="2640608" y="792367"/>
                      <a:pt x="2636127" y="784723"/>
                      <a:pt x="2631910" y="776992"/>
                    </a:cubicBezTo>
                    <a:cubicBezTo>
                      <a:pt x="2631559" y="776377"/>
                      <a:pt x="2631295" y="775762"/>
                      <a:pt x="2631031" y="775147"/>
                    </a:cubicBezTo>
                    <a:lnTo>
                      <a:pt x="2625585" y="781736"/>
                    </a:lnTo>
                    <a:lnTo>
                      <a:pt x="2616009" y="793157"/>
                    </a:lnTo>
                    <a:lnTo>
                      <a:pt x="2614076" y="778398"/>
                    </a:lnTo>
                    <a:cubicBezTo>
                      <a:pt x="2613285" y="772424"/>
                      <a:pt x="2616360" y="768997"/>
                      <a:pt x="2617414" y="767943"/>
                    </a:cubicBezTo>
                    <a:cubicBezTo>
                      <a:pt x="2619084" y="766186"/>
                      <a:pt x="2621983" y="764605"/>
                      <a:pt x="2626639" y="767153"/>
                    </a:cubicBezTo>
                    <a:cubicBezTo>
                      <a:pt x="2626815" y="767240"/>
                      <a:pt x="2626902" y="767328"/>
                      <a:pt x="2626990" y="767328"/>
                    </a:cubicBezTo>
                    <a:lnTo>
                      <a:pt x="2628747" y="768207"/>
                    </a:lnTo>
                    <a:cubicBezTo>
                      <a:pt x="2628308" y="766801"/>
                      <a:pt x="2627869" y="765483"/>
                      <a:pt x="2627342" y="764429"/>
                    </a:cubicBezTo>
                    <a:cubicBezTo>
                      <a:pt x="2621807" y="753974"/>
                      <a:pt x="2615218" y="741587"/>
                      <a:pt x="2608102" y="729551"/>
                    </a:cubicBezTo>
                    <a:cubicBezTo>
                      <a:pt x="2605642" y="725422"/>
                      <a:pt x="2603006" y="721556"/>
                      <a:pt x="2600195" y="717427"/>
                    </a:cubicBezTo>
                    <a:cubicBezTo>
                      <a:pt x="2596242" y="711629"/>
                      <a:pt x="2592112" y="705567"/>
                      <a:pt x="2588774" y="699066"/>
                    </a:cubicBezTo>
                    <a:cubicBezTo>
                      <a:pt x="2587368" y="696342"/>
                      <a:pt x="2585260" y="693882"/>
                      <a:pt x="2582976" y="691247"/>
                    </a:cubicBezTo>
                    <a:cubicBezTo>
                      <a:pt x="2578758" y="686327"/>
                      <a:pt x="2573927" y="680792"/>
                      <a:pt x="2572345" y="672183"/>
                    </a:cubicBezTo>
                    <a:cubicBezTo>
                      <a:pt x="2571467" y="667351"/>
                      <a:pt x="2566459" y="660937"/>
                      <a:pt x="2559431" y="655490"/>
                    </a:cubicBezTo>
                    <a:cubicBezTo>
                      <a:pt x="2553281" y="650746"/>
                      <a:pt x="2549855" y="645826"/>
                      <a:pt x="2547219" y="638095"/>
                    </a:cubicBezTo>
                    <a:cubicBezTo>
                      <a:pt x="2546604" y="636338"/>
                      <a:pt x="2545901" y="634493"/>
                      <a:pt x="2545023" y="632736"/>
                    </a:cubicBezTo>
                    <a:lnTo>
                      <a:pt x="2519282" y="643103"/>
                    </a:lnTo>
                    <a:lnTo>
                      <a:pt x="2523235" y="622194"/>
                    </a:lnTo>
                    <a:lnTo>
                      <a:pt x="2527979" y="621579"/>
                    </a:lnTo>
                    <a:cubicBezTo>
                      <a:pt x="2533075" y="620964"/>
                      <a:pt x="2536413" y="622809"/>
                      <a:pt x="2538346" y="623951"/>
                    </a:cubicBezTo>
                    <a:lnTo>
                      <a:pt x="2541069" y="625532"/>
                    </a:lnTo>
                    <a:cubicBezTo>
                      <a:pt x="2539839" y="623599"/>
                      <a:pt x="2538522" y="621579"/>
                      <a:pt x="2537116" y="619646"/>
                    </a:cubicBezTo>
                    <a:cubicBezTo>
                      <a:pt x="2523850" y="601460"/>
                      <a:pt x="2511814" y="585119"/>
                      <a:pt x="2498636" y="569130"/>
                    </a:cubicBezTo>
                    <a:cubicBezTo>
                      <a:pt x="2493892" y="563332"/>
                      <a:pt x="2489411" y="557270"/>
                      <a:pt x="2485107" y="551472"/>
                    </a:cubicBezTo>
                    <a:cubicBezTo>
                      <a:pt x="2477903" y="541632"/>
                      <a:pt x="2471050" y="532232"/>
                      <a:pt x="2462704" y="524061"/>
                    </a:cubicBezTo>
                    <a:cubicBezTo>
                      <a:pt x="2461737" y="524852"/>
                      <a:pt x="2460683" y="525379"/>
                      <a:pt x="2459980" y="525730"/>
                    </a:cubicBezTo>
                    <a:cubicBezTo>
                      <a:pt x="2459717" y="525906"/>
                      <a:pt x="2459453" y="525994"/>
                      <a:pt x="2459190" y="526170"/>
                    </a:cubicBezTo>
                    <a:lnTo>
                      <a:pt x="2451898" y="530738"/>
                    </a:lnTo>
                    <a:lnTo>
                      <a:pt x="2449350" y="522568"/>
                    </a:lnTo>
                    <a:cubicBezTo>
                      <a:pt x="2449262" y="522304"/>
                      <a:pt x="2449086" y="521953"/>
                      <a:pt x="2448999" y="521601"/>
                    </a:cubicBezTo>
                    <a:cubicBezTo>
                      <a:pt x="2448296" y="519844"/>
                      <a:pt x="2446802" y="516066"/>
                      <a:pt x="2448999" y="512904"/>
                    </a:cubicBezTo>
                    <a:cubicBezTo>
                      <a:pt x="2448735" y="512289"/>
                      <a:pt x="2448472" y="511586"/>
                      <a:pt x="2448296" y="510795"/>
                    </a:cubicBezTo>
                    <a:cubicBezTo>
                      <a:pt x="2446363" y="503591"/>
                      <a:pt x="2441092" y="499199"/>
                      <a:pt x="2434942" y="494015"/>
                    </a:cubicBezTo>
                    <a:cubicBezTo>
                      <a:pt x="2431955" y="491467"/>
                      <a:pt x="2428792" y="488920"/>
                      <a:pt x="2425981" y="485845"/>
                    </a:cubicBezTo>
                    <a:cubicBezTo>
                      <a:pt x="2425454" y="485318"/>
                      <a:pt x="2424839" y="484703"/>
                      <a:pt x="2424224" y="484176"/>
                    </a:cubicBezTo>
                    <a:cubicBezTo>
                      <a:pt x="2422730" y="482858"/>
                      <a:pt x="2421061" y="481276"/>
                      <a:pt x="2419655" y="479168"/>
                    </a:cubicBezTo>
                    <a:cubicBezTo>
                      <a:pt x="2418953" y="478026"/>
                      <a:pt x="2418250" y="476972"/>
                      <a:pt x="2417547" y="475829"/>
                    </a:cubicBezTo>
                    <a:cubicBezTo>
                      <a:pt x="2411397" y="466253"/>
                      <a:pt x="2405599" y="457204"/>
                      <a:pt x="2396901" y="450088"/>
                    </a:cubicBezTo>
                    <a:cubicBezTo>
                      <a:pt x="2387237" y="442269"/>
                      <a:pt x="2378628" y="433132"/>
                      <a:pt x="2370282" y="424347"/>
                    </a:cubicBezTo>
                    <a:cubicBezTo>
                      <a:pt x="2367822" y="421711"/>
                      <a:pt x="2365362" y="419164"/>
                      <a:pt x="2362902" y="416616"/>
                    </a:cubicBezTo>
                    <a:cubicBezTo>
                      <a:pt x="2360530" y="414156"/>
                      <a:pt x="2358509" y="411520"/>
                      <a:pt x="2356576" y="408973"/>
                    </a:cubicBezTo>
                    <a:cubicBezTo>
                      <a:pt x="2353677" y="405195"/>
                      <a:pt x="2350954" y="401681"/>
                      <a:pt x="2347879" y="399660"/>
                    </a:cubicBezTo>
                    <a:cubicBezTo>
                      <a:pt x="2340763" y="395004"/>
                      <a:pt x="2336194" y="389206"/>
                      <a:pt x="2331714" y="383583"/>
                    </a:cubicBezTo>
                    <a:lnTo>
                      <a:pt x="2330923" y="382529"/>
                    </a:lnTo>
                    <a:cubicBezTo>
                      <a:pt x="2323895" y="373655"/>
                      <a:pt x="2319766" y="371459"/>
                      <a:pt x="2317921" y="370844"/>
                    </a:cubicBezTo>
                    <a:cubicBezTo>
                      <a:pt x="2316867" y="372865"/>
                      <a:pt x="2315373" y="374270"/>
                      <a:pt x="2313440" y="374973"/>
                    </a:cubicBezTo>
                    <a:cubicBezTo>
                      <a:pt x="2310278" y="376203"/>
                      <a:pt x="2307642" y="374885"/>
                      <a:pt x="2306763" y="374446"/>
                    </a:cubicBezTo>
                    <a:lnTo>
                      <a:pt x="2295079" y="368560"/>
                    </a:lnTo>
                    <a:lnTo>
                      <a:pt x="2304303" y="363904"/>
                    </a:lnTo>
                    <a:cubicBezTo>
                      <a:pt x="2302722" y="361795"/>
                      <a:pt x="2301756" y="359599"/>
                      <a:pt x="2300965" y="357842"/>
                    </a:cubicBezTo>
                    <a:cubicBezTo>
                      <a:pt x="2300262" y="356260"/>
                      <a:pt x="2299471" y="354591"/>
                      <a:pt x="2298857" y="354152"/>
                    </a:cubicBezTo>
                    <a:cubicBezTo>
                      <a:pt x="2298066" y="353976"/>
                      <a:pt x="2296836" y="353625"/>
                      <a:pt x="2295694" y="352746"/>
                    </a:cubicBezTo>
                    <a:lnTo>
                      <a:pt x="2288841" y="347475"/>
                    </a:lnTo>
                    <a:cubicBezTo>
                      <a:pt x="2280934" y="341413"/>
                      <a:pt x="2272852" y="335176"/>
                      <a:pt x="2264857" y="328850"/>
                    </a:cubicBezTo>
                    <a:cubicBezTo>
                      <a:pt x="2261782" y="326390"/>
                      <a:pt x="2258707" y="323315"/>
                      <a:pt x="2255720" y="319713"/>
                    </a:cubicBezTo>
                    <a:cubicBezTo>
                      <a:pt x="2252909" y="316287"/>
                      <a:pt x="2248692" y="314091"/>
                      <a:pt x="2244299" y="311719"/>
                    </a:cubicBezTo>
                    <a:cubicBezTo>
                      <a:pt x="2240521" y="309698"/>
                      <a:pt x="2236568" y="307589"/>
                      <a:pt x="2232966" y="304515"/>
                    </a:cubicBezTo>
                    <a:cubicBezTo>
                      <a:pt x="2229100" y="301176"/>
                      <a:pt x="2225323" y="297574"/>
                      <a:pt x="2221721" y="294236"/>
                    </a:cubicBezTo>
                    <a:cubicBezTo>
                      <a:pt x="2213990" y="286944"/>
                      <a:pt x="2206698" y="280003"/>
                      <a:pt x="2197912" y="274644"/>
                    </a:cubicBezTo>
                    <a:cubicBezTo>
                      <a:pt x="2188161" y="268758"/>
                      <a:pt x="2178760" y="262081"/>
                      <a:pt x="2169711" y="255756"/>
                    </a:cubicBezTo>
                    <a:cubicBezTo>
                      <a:pt x="2166022" y="253208"/>
                      <a:pt x="2162420" y="250572"/>
                      <a:pt x="2158730" y="248112"/>
                    </a:cubicBezTo>
                    <a:cubicBezTo>
                      <a:pt x="2150911" y="242753"/>
                      <a:pt x="2140544" y="235549"/>
                      <a:pt x="2130177" y="228257"/>
                    </a:cubicBezTo>
                    <a:cubicBezTo>
                      <a:pt x="2127454" y="226325"/>
                      <a:pt x="2124818" y="224392"/>
                      <a:pt x="2122182" y="222459"/>
                    </a:cubicBezTo>
                    <a:cubicBezTo>
                      <a:pt x="2119459" y="220438"/>
                      <a:pt x="2116560" y="218418"/>
                      <a:pt x="2113749" y="216397"/>
                    </a:cubicBezTo>
                    <a:cubicBezTo>
                      <a:pt x="2113485" y="217100"/>
                      <a:pt x="2113221" y="217627"/>
                      <a:pt x="2113046" y="218066"/>
                    </a:cubicBezTo>
                    <a:cubicBezTo>
                      <a:pt x="2112958" y="218242"/>
                      <a:pt x="2112870" y="218506"/>
                      <a:pt x="2112782" y="218681"/>
                    </a:cubicBezTo>
                    <a:lnTo>
                      <a:pt x="2109444" y="227994"/>
                    </a:lnTo>
                    <a:lnTo>
                      <a:pt x="2102240" y="221317"/>
                    </a:lnTo>
                    <a:cubicBezTo>
                      <a:pt x="2102152" y="221229"/>
                      <a:pt x="2102064" y="221141"/>
                      <a:pt x="2101976" y="221053"/>
                    </a:cubicBezTo>
                    <a:cubicBezTo>
                      <a:pt x="2101273" y="220526"/>
                      <a:pt x="2100131" y="219560"/>
                      <a:pt x="2099253" y="218154"/>
                    </a:cubicBezTo>
                    <a:cubicBezTo>
                      <a:pt x="2099077" y="217891"/>
                      <a:pt x="2098989" y="217715"/>
                      <a:pt x="2098814" y="217451"/>
                    </a:cubicBezTo>
                    <a:cubicBezTo>
                      <a:pt x="2097847" y="215870"/>
                      <a:pt x="2096441" y="213762"/>
                      <a:pt x="2096178" y="210950"/>
                    </a:cubicBezTo>
                    <a:cubicBezTo>
                      <a:pt x="2095826" y="206382"/>
                      <a:pt x="2093718" y="204449"/>
                      <a:pt x="2086162" y="201550"/>
                    </a:cubicBezTo>
                    <a:cubicBezTo>
                      <a:pt x="2084933" y="201111"/>
                      <a:pt x="2083702" y="200584"/>
                      <a:pt x="2082385" y="200144"/>
                    </a:cubicBezTo>
                    <a:cubicBezTo>
                      <a:pt x="2073863" y="196894"/>
                      <a:pt x="2064990" y="193643"/>
                      <a:pt x="2058137" y="187405"/>
                    </a:cubicBezTo>
                    <a:cubicBezTo>
                      <a:pt x="2046804" y="177127"/>
                      <a:pt x="2033450" y="170362"/>
                      <a:pt x="2019306" y="163334"/>
                    </a:cubicBezTo>
                    <a:cubicBezTo>
                      <a:pt x="2014474" y="160874"/>
                      <a:pt x="2009466" y="158326"/>
                      <a:pt x="2004546" y="155690"/>
                    </a:cubicBezTo>
                    <a:cubicBezTo>
                      <a:pt x="1996639" y="151385"/>
                      <a:pt x="1988293" y="148135"/>
                      <a:pt x="1979508" y="144709"/>
                    </a:cubicBezTo>
                    <a:cubicBezTo>
                      <a:pt x="1968966" y="140579"/>
                      <a:pt x="1958072" y="136362"/>
                      <a:pt x="1947968" y="130213"/>
                    </a:cubicBezTo>
                    <a:cubicBezTo>
                      <a:pt x="1947441" y="129861"/>
                      <a:pt x="1946387" y="129246"/>
                      <a:pt x="1945860" y="129071"/>
                    </a:cubicBezTo>
                    <a:cubicBezTo>
                      <a:pt x="1939974" y="129422"/>
                      <a:pt x="1935757" y="126874"/>
                      <a:pt x="1932331" y="124854"/>
                    </a:cubicBezTo>
                    <a:cubicBezTo>
                      <a:pt x="1931891" y="124590"/>
                      <a:pt x="1931452" y="124326"/>
                      <a:pt x="1931013" y="124063"/>
                    </a:cubicBezTo>
                    <a:cubicBezTo>
                      <a:pt x="1922842" y="119407"/>
                      <a:pt x="1914408" y="115717"/>
                      <a:pt x="1905799" y="113169"/>
                    </a:cubicBezTo>
                    <a:cubicBezTo>
                      <a:pt x="1904744" y="112905"/>
                      <a:pt x="1903690" y="112642"/>
                      <a:pt x="1902548" y="112378"/>
                    </a:cubicBezTo>
                    <a:cubicBezTo>
                      <a:pt x="1898683" y="111588"/>
                      <a:pt x="1893938" y="110621"/>
                      <a:pt x="1889370" y="106316"/>
                    </a:cubicBezTo>
                    <a:cubicBezTo>
                      <a:pt x="1887789" y="104823"/>
                      <a:pt x="1885153" y="103593"/>
                      <a:pt x="1882342" y="102363"/>
                    </a:cubicBezTo>
                    <a:cubicBezTo>
                      <a:pt x="1880145" y="101397"/>
                      <a:pt x="1877861" y="100342"/>
                      <a:pt x="1875665" y="98937"/>
                    </a:cubicBezTo>
                    <a:cubicBezTo>
                      <a:pt x="1871009" y="96038"/>
                      <a:pt x="1865562" y="94720"/>
                      <a:pt x="1859763" y="93314"/>
                    </a:cubicBezTo>
                    <a:cubicBezTo>
                      <a:pt x="1854228" y="91996"/>
                      <a:pt x="1848430" y="90591"/>
                      <a:pt x="1842895" y="87691"/>
                    </a:cubicBezTo>
                    <a:cubicBezTo>
                      <a:pt x="1835428" y="83914"/>
                      <a:pt x="1827521" y="81454"/>
                      <a:pt x="1818999" y="78818"/>
                    </a:cubicBezTo>
                    <a:cubicBezTo>
                      <a:pt x="1809950" y="76007"/>
                      <a:pt x="1800550" y="73196"/>
                      <a:pt x="1791677" y="68451"/>
                    </a:cubicBezTo>
                    <a:cubicBezTo>
                      <a:pt x="1788514" y="66782"/>
                      <a:pt x="1785263" y="65552"/>
                      <a:pt x="1782364" y="64762"/>
                    </a:cubicBezTo>
                    <a:lnTo>
                      <a:pt x="1786405" y="67485"/>
                    </a:lnTo>
                    <a:lnTo>
                      <a:pt x="1774369" y="71966"/>
                    </a:lnTo>
                    <a:cubicBezTo>
                      <a:pt x="1771031" y="73196"/>
                      <a:pt x="1768659" y="72229"/>
                      <a:pt x="1767517" y="71526"/>
                    </a:cubicBezTo>
                    <a:cubicBezTo>
                      <a:pt x="1765496" y="70296"/>
                      <a:pt x="1764354" y="68276"/>
                      <a:pt x="1764003" y="65552"/>
                    </a:cubicBezTo>
                    <a:lnTo>
                      <a:pt x="1763915" y="64586"/>
                    </a:lnTo>
                    <a:cubicBezTo>
                      <a:pt x="1760664" y="63620"/>
                      <a:pt x="1758029" y="61775"/>
                      <a:pt x="1755920" y="60457"/>
                    </a:cubicBezTo>
                    <a:cubicBezTo>
                      <a:pt x="1753636" y="58875"/>
                      <a:pt x="1752142" y="57909"/>
                      <a:pt x="1750913" y="58085"/>
                    </a:cubicBezTo>
                    <a:cubicBezTo>
                      <a:pt x="1748980" y="58260"/>
                      <a:pt x="1746520" y="58436"/>
                      <a:pt x="1743972" y="57997"/>
                    </a:cubicBezTo>
                    <a:cubicBezTo>
                      <a:pt x="1741424" y="57558"/>
                      <a:pt x="1738701" y="57206"/>
                      <a:pt x="1735889" y="56943"/>
                    </a:cubicBezTo>
                    <a:cubicBezTo>
                      <a:pt x="1728598" y="56064"/>
                      <a:pt x="1721130" y="55186"/>
                      <a:pt x="1714365" y="51759"/>
                    </a:cubicBezTo>
                    <a:cubicBezTo>
                      <a:pt x="1704965" y="46927"/>
                      <a:pt x="1695125" y="44819"/>
                      <a:pt x="1682474" y="44994"/>
                    </a:cubicBezTo>
                    <a:cubicBezTo>
                      <a:pt x="1679751" y="44994"/>
                      <a:pt x="1677379" y="44204"/>
                      <a:pt x="1675534" y="43589"/>
                    </a:cubicBezTo>
                    <a:cubicBezTo>
                      <a:pt x="1674655" y="43237"/>
                      <a:pt x="1673777" y="42974"/>
                      <a:pt x="1673162" y="42886"/>
                    </a:cubicBezTo>
                    <a:cubicBezTo>
                      <a:pt x="1667539" y="42007"/>
                      <a:pt x="1662444" y="40163"/>
                      <a:pt x="1657524" y="38318"/>
                    </a:cubicBezTo>
                    <a:cubicBezTo>
                      <a:pt x="1650759" y="35858"/>
                      <a:pt x="1644434" y="33486"/>
                      <a:pt x="1637493" y="34101"/>
                    </a:cubicBezTo>
                    <a:cubicBezTo>
                      <a:pt x="1630201" y="34716"/>
                      <a:pt x="1623085" y="32959"/>
                      <a:pt x="1616233" y="31201"/>
                    </a:cubicBezTo>
                    <a:cubicBezTo>
                      <a:pt x="1613333" y="30499"/>
                      <a:pt x="1610522" y="29796"/>
                      <a:pt x="1607799" y="29269"/>
                    </a:cubicBezTo>
                    <a:cubicBezTo>
                      <a:pt x="1604724" y="28742"/>
                      <a:pt x="1601649" y="27951"/>
                      <a:pt x="1598662" y="27248"/>
                    </a:cubicBezTo>
                    <a:cubicBezTo>
                      <a:pt x="1592073" y="25667"/>
                      <a:pt x="1585923" y="24261"/>
                      <a:pt x="1580037" y="24525"/>
                    </a:cubicBezTo>
                    <a:cubicBezTo>
                      <a:pt x="1573009" y="24876"/>
                      <a:pt x="1566156" y="24525"/>
                      <a:pt x="1559391" y="24173"/>
                    </a:cubicBezTo>
                    <a:cubicBezTo>
                      <a:pt x="1552363" y="23822"/>
                      <a:pt x="1545686" y="23470"/>
                      <a:pt x="1539009" y="23910"/>
                    </a:cubicBezTo>
                    <a:cubicBezTo>
                      <a:pt x="1534441" y="24173"/>
                      <a:pt x="1530136" y="23295"/>
                      <a:pt x="1526007" y="22504"/>
                    </a:cubicBezTo>
                    <a:cubicBezTo>
                      <a:pt x="1524074" y="22153"/>
                      <a:pt x="1522229" y="21713"/>
                      <a:pt x="1520472" y="21538"/>
                    </a:cubicBezTo>
                    <a:cubicBezTo>
                      <a:pt x="1518891" y="21362"/>
                      <a:pt x="1517485" y="20923"/>
                      <a:pt x="1516343" y="20571"/>
                    </a:cubicBezTo>
                    <a:cubicBezTo>
                      <a:pt x="1514322" y="19956"/>
                      <a:pt x="1513971" y="19868"/>
                      <a:pt x="1512741" y="20395"/>
                    </a:cubicBezTo>
                    <a:cubicBezTo>
                      <a:pt x="1507118" y="22855"/>
                      <a:pt x="1500881" y="21713"/>
                      <a:pt x="1495434" y="20747"/>
                    </a:cubicBezTo>
                    <a:cubicBezTo>
                      <a:pt x="1493764" y="20483"/>
                      <a:pt x="1492095" y="20132"/>
                      <a:pt x="1490602" y="19956"/>
                    </a:cubicBezTo>
                    <a:cubicBezTo>
                      <a:pt x="1487088" y="19605"/>
                      <a:pt x="1483661" y="18902"/>
                      <a:pt x="1480323" y="18199"/>
                    </a:cubicBezTo>
                    <a:cubicBezTo>
                      <a:pt x="1473997" y="16881"/>
                      <a:pt x="1467935" y="15651"/>
                      <a:pt x="1463455" y="16969"/>
                    </a:cubicBezTo>
                    <a:cubicBezTo>
                      <a:pt x="1459062" y="18199"/>
                      <a:pt x="1454933" y="17672"/>
                      <a:pt x="1451682" y="17233"/>
                    </a:cubicBezTo>
                    <a:cubicBezTo>
                      <a:pt x="1447905" y="16706"/>
                      <a:pt x="1446323" y="16618"/>
                      <a:pt x="1445006" y="17672"/>
                    </a:cubicBezTo>
                    <a:lnTo>
                      <a:pt x="1441579" y="20220"/>
                    </a:lnTo>
                    <a:lnTo>
                      <a:pt x="1437889" y="18199"/>
                    </a:lnTo>
                    <a:cubicBezTo>
                      <a:pt x="1432003" y="14949"/>
                      <a:pt x="1424975" y="14949"/>
                      <a:pt x="1417595" y="15036"/>
                    </a:cubicBezTo>
                    <a:cubicBezTo>
                      <a:pt x="1413730" y="15036"/>
                      <a:pt x="1409688" y="15036"/>
                      <a:pt x="1405647" y="14597"/>
                    </a:cubicBezTo>
                    <a:cubicBezTo>
                      <a:pt x="1387637" y="12576"/>
                      <a:pt x="1371384" y="11259"/>
                      <a:pt x="1355658" y="16003"/>
                    </a:cubicBezTo>
                    <a:cubicBezTo>
                      <a:pt x="1349333" y="17936"/>
                      <a:pt x="1342656" y="18551"/>
                      <a:pt x="1336945" y="18902"/>
                    </a:cubicBezTo>
                    <a:cubicBezTo>
                      <a:pt x="1333344" y="19165"/>
                      <a:pt x="1330093" y="18638"/>
                      <a:pt x="1326842" y="18199"/>
                    </a:cubicBezTo>
                    <a:cubicBezTo>
                      <a:pt x="1320605" y="17321"/>
                      <a:pt x="1317178" y="16969"/>
                      <a:pt x="1313840" y="19868"/>
                    </a:cubicBezTo>
                    <a:cubicBezTo>
                      <a:pt x="1310589" y="22767"/>
                      <a:pt x="1306197" y="21977"/>
                      <a:pt x="1303561" y="21538"/>
                    </a:cubicBezTo>
                    <a:lnTo>
                      <a:pt x="1303297" y="21450"/>
                    </a:lnTo>
                    <a:cubicBezTo>
                      <a:pt x="1299695" y="20835"/>
                      <a:pt x="1295830" y="21098"/>
                      <a:pt x="1291701" y="21274"/>
                    </a:cubicBezTo>
                    <a:cubicBezTo>
                      <a:pt x="1289329" y="21450"/>
                      <a:pt x="1286781" y="21538"/>
                      <a:pt x="1284233" y="21538"/>
                    </a:cubicBezTo>
                    <a:cubicBezTo>
                      <a:pt x="1282037" y="21538"/>
                      <a:pt x="1279928" y="21450"/>
                      <a:pt x="1277732" y="21450"/>
                    </a:cubicBezTo>
                    <a:cubicBezTo>
                      <a:pt x="1272022" y="21362"/>
                      <a:pt x="1266575" y="21186"/>
                      <a:pt x="1261215" y="21625"/>
                    </a:cubicBezTo>
                    <a:cubicBezTo>
                      <a:pt x="1259722" y="21713"/>
                      <a:pt x="1258141" y="21801"/>
                      <a:pt x="1256559" y="21977"/>
                    </a:cubicBezTo>
                    <a:cubicBezTo>
                      <a:pt x="1249531" y="22416"/>
                      <a:pt x="1242766" y="22855"/>
                      <a:pt x="1237319" y="25140"/>
                    </a:cubicBezTo>
                    <a:cubicBezTo>
                      <a:pt x="1228095" y="28917"/>
                      <a:pt x="1218958" y="29708"/>
                      <a:pt x="1210085" y="30323"/>
                    </a:cubicBezTo>
                    <a:cubicBezTo>
                      <a:pt x="1206219" y="30586"/>
                      <a:pt x="1202617" y="30938"/>
                      <a:pt x="1199015" y="31465"/>
                    </a:cubicBezTo>
                    <a:cubicBezTo>
                      <a:pt x="1186628" y="33310"/>
                      <a:pt x="1177930" y="35594"/>
                      <a:pt x="1170023" y="39196"/>
                    </a:cubicBezTo>
                    <a:cubicBezTo>
                      <a:pt x="1166509" y="40778"/>
                      <a:pt x="1161238" y="42886"/>
                      <a:pt x="1155879" y="42271"/>
                    </a:cubicBezTo>
                    <a:cubicBezTo>
                      <a:pt x="1145600" y="41129"/>
                      <a:pt x="1135497" y="43237"/>
                      <a:pt x="1123900" y="48860"/>
                    </a:cubicBezTo>
                    <a:cubicBezTo>
                      <a:pt x="1120913" y="50354"/>
                      <a:pt x="1117838" y="50969"/>
                      <a:pt x="1115027" y="51496"/>
                    </a:cubicBezTo>
                    <a:cubicBezTo>
                      <a:pt x="1113270" y="51847"/>
                      <a:pt x="1111601" y="52199"/>
                      <a:pt x="1110283" y="52638"/>
                    </a:cubicBezTo>
                    <a:cubicBezTo>
                      <a:pt x="1105275" y="54395"/>
                      <a:pt x="1100355" y="54746"/>
                      <a:pt x="1095523" y="55010"/>
                    </a:cubicBezTo>
                    <a:cubicBezTo>
                      <a:pt x="1087704" y="55449"/>
                      <a:pt x="1082784" y="55976"/>
                      <a:pt x="1078831" y="60369"/>
                    </a:cubicBezTo>
                    <a:cubicBezTo>
                      <a:pt x="1076459" y="63005"/>
                      <a:pt x="1072506" y="63620"/>
                      <a:pt x="1070749" y="63532"/>
                    </a:cubicBezTo>
                    <a:cubicBezTo>
                      <a:pt x="1067849" y="63444"/>
                      <a:pt x="1066180" y="61862"/>
                      <a:pt x="1065389" y="60896"/>
                    </a:cubicBezTo>
                    <a:cubicBezTo>
                      <a:pt x="1064950" y="61160"/>
                      <a:pt x="1064335" y="61511"/>
                      <a:pt x="1063896" y="61775"/>
                    </a:cubicBezTo>
                    <a:cubicBezTo>
                      <a:pt x="1062402" y="62653"/>
                      <a:pt x="1060645" y="63707"/>
                      <a:pt x="1058537" y="64234"/>
                    </a:cubicBezTo>
                    <a:cubicBezTo>
                      <a:pt x="1052914" y="65552"/>
                      <a:pt x="1047028" y="67573"/>
                      <a:pt x="1041405" y="69418"/>
                    </a:cubicBezTo>
                    <a:lnTo>
                      <a:pt x="1038330" y="70472"/>
                    </a:lnTo>
                    <a:cubicBezTo>
                      <a:pt x="1034992" y="71614"/>
                      <a:pt x="1031566" y="72581"/>
                      <a:pt x="1028315" y="73635"/>
                    </a:cubicBezTo>
                    <a:cubicBezTo>
                      <a:pt x="1020760" y="75919"/>
                      <a:pt x="1013644" y="78115"/>
                      <a:pt x="1006791" y="81190"/>
                    </a:cubicBezTo>
                    <a:cubicBezTo>
                      <a:pt x="1003365" y="82772"/>
                      <a:pt x="999938" y="83650"/>
                      <a:pt x="996600" y="84529"/>
                    </a:cubicBezTo>
                    <a:cubicBezTo>
                      <a:pt x="993964" y="85232"/>
                      <a:pt x="991417" y="85847"/>
                      <a:pt x="989220" y="86813"/>
                    </a:cubicBezTo>
                    <a:cubicBezTo>
                      <a:pt x="985091" y="88482"/>
                      <a:pt x="980786" y="89888"/>
                      <a:pt x="976745" y="91206"/>
                    </a:cubicBezTo>
                    <a:cubicBezTo>
                      <a:pt x="968047" y="94017"/>
                      <a:pt x="959789" y="96740"/>
                      <a:pt x="953024" y="102187"/>
                    </a:cubicBezTo>
                    <a:cubicBezTo>
                      <a:pt x="945908" y="107898"/>
                      <a:pt x="940110" y="110533"/>
                      <a:pt x="934663" y="110358"/>
                    </a:cubicBezTo>
                    <a:cubicBezTo>
                      <a:pt x="927810" y="110182"/>
                      <a:pt x="922012" y="113608"/>
                      <a:pt x="915423" y="117562"/>
                    </a:cubicBezTo>
                    <a:cubicBezTo>
                      <a:pt x="909010" y="121427"/>
                      <a:pt x="901718" y="125644"/>
                      <a:pt x="892932" y="126347"/>
                    </a:cubicBezTo>
                    <a:cubicBezTo>
                      <a:pt x="886168" y="133551"/>
                      <a:pt x="877558" y="136011"/>
                      <a:pt x="869827" y="138207"/>
                    </a:cubicBezTo>
                    <a:cubicBezTo>
                      <a:pt x="866225" y="139262"/>
                      <a:pt x="862799" y="140228"/>
                      <a:pt x="859724" y="141634"/>
                    </a:cubicBezTo>
                    <a:lnTo>
                      <a:pt x="857088" y="142864"/>
                    </a:lnTo>
                    <a:cubicBezTo>
                      <a:pt x="846809" y="147520"/>
                      <a:pt x="836091" y="152264"/>
                      <a:pt x="825900" y="157359"/>
                    </a:cubicBezTo>
                    <a:cubicBezTo>
                      <a:pt x="822386" y="159117"/>
                      <a:pt x="819047" y="161049"/>
                      <a:pt x="815445" y="163158"/>
                    </a:cubicBezTo>
                    <a:cubicBezTo>
                      <a:pt x="811228" y="165618"/>
                      <a:pt x="806836" y="168166"/>
                      <a:pt x="802267" y="170362"/>
                    </a:cubicBezTo>
                    <a:cubicBezTo>
                      <a:pt x="794273" y="174052"/>
                      <a:pt x="787859" y="177742"/>
                      <a:pt x="782940" y="183364"/>
                    </a:cubicBezTo>
                    <a:cubicBezTo>
                      <a:pt x="780567" y="186088"/>
                      <a:pt x="777317" y="188372"/>
                      <a:pt x="772748" y="190568"/>
                    </a:cubicBezTo>
                    <a:cubicBezTo>
                      <a:pt x="769674" y="191974"/>
                      <a:pt x="766599" y="193292"/>
                      <a:pt x="763524" y="194522"/>
                    </a:cubicBezTo>
                    <a:cubicBezTo>
                      <a:pt x="758692" y="196454"/>
                      <a:pt x="754211" y="198299"/>
                      <a:pt x="750082" y="200759"/>
                    </a:cubicBezTo>
                    <a:cubicBezTo>
                      <a:pt x="748237" y="201813"/>
                      <a:pt x="746480" y="203043"/>
                      <a:pt x="744635" y="204361"/>
                    </a:cubicBezTo>
                    <a:cubicBezTo>
                      <a:pt x="739891" y="207700"/>
                      <a:pt x="734532" y="211390"/>
                      <a:pt x="727592" y="212883"/>
                    </a:cubicBezTo>
                    <a:cubicBezTo>
                      <a:pt x="727592" y="212883"/>
                      <a:pt x="727504" y="212883"/>
                      <a:pt x="727504" y="212971"/>
                    </a:cubicBezTo>
                    <a:cubicBezTo>
                      <a:pt x="727065" y="213322"/>
                      <a:pt x="726713" y="213674"/>
                      <a:pt x="726274" y="213937"/>
                    </a:cubicBezTo>
                    <a:cubicBezTo>
                      <a:pt x="724078" y="215607"/>
                      <a:pt x="721881" y="217276"/>
                      <a:pt x="719685" y="218945"/>
                    </a:cubicBezTo>
                    <a:cubicBezTo>
                      <a:pt x="714941" y="222635"/>
                      <a:pt x="710021" y="226413"/>
                      <a:pt x="704838" y="229839"/>
                    </a:cubicBezTo>
                    <a:cubicBezTo>
                      <a:pt x="698863" y="233792"/>
                      <a:pt x="692626" y="237658"/>
                      <a:pt x="686652" y="241348"/>
                    </a:cubicBezTo>
                    <a:cubicBezTo>
                      <a:pt x="676285" y="247761"/>
                      <a:pt x="665479" y="254438"/>
                      <a:pt x="655815" y="261818"/>
                    </a:cubicBezTo>
                    <a:cubicBezTo>
                      <a:pt x="651071" y="265420"/>
                      <a:pt x="646151" y="268758"/>
                      <a:pt x="641319" y="272009"/>
                    </a:cubicBezTo>
                    <a:cubicBezTo>
                      <a:pt x="630074" y="279564"/>
                      <a:pt x="619532" y="286768"/>
                      <a:pt x="611537" y="296959"/>
                    </a:cubicBezTo>
                    <a:cubicBezTo>
                      <a:pt x="609340" y="299858"/>
                      <a:pt x="606002" y="302406"/>
                      <a:pt x="602136" y="304163"/>
                    </a:cubicBezTo>
                    <a:cubicBezTo>
                      <a:pt x="592297" y="308732"/>
                      <a:pt x="583336" y="315848"/>
                      <a:pt x="574902" y="325775"/>
                    </a:cubicBezTo>
                    <a:lnTo>
                      <a:pt x="574375" y="326390"/>
                    </a:lnTo>
                    <a:cubicBezTo>
                      <a:pt x="570948" y="330431"/>
                      <a:pt x="566995" y="335088"/>
                      <a:pt x="561724" y="337899"/>
                    </a:cubicBezTo>
                    <a:cubicBezTo>
                      <a:pt x="552411" y="342907"/>
                      <a:pt x="542044" y="349408"/>
                      <a:pt x="535104" y="360126"/>
                    </a:cubicBezTo>
                    <a:cubicBezTo>
                      <a:pt x="532820" y="363640"/>
                      <a:pt x="529218" y="368209"/>
                      <a:pt x="524034" y="367418"/>
                    </a:cubicBezTo>
                    <a:cubicBezTo>
                      <a:pt x="522804" y="367242"/>
                      <a:pt x="522365" y="367330"/>
                      <a:pt x="519730" y="370405"/>
                    </a:cubicBezTo>
                    <a:cubicBezTo>
                      <a:pt x="518939" y="371371"/>
                      <a:pt x="518060" y="372426"/>
                      <a:pt x="517006" y="373392"/>
                    </a:cubicBezTo>
                    <a:cubicBezTo>
                      <a:pt x="511120" y="379102"/>
                      <a:pt x="505146" y="384989"/>
                      <a:pt x="499435" y="390787"/>
                    </a:cubicBezTo>
                    <a:cubicBezTo>
                      <a:pt x="497063" y="393159"/>
                      <a:pt x="494691" y="395531"/>
                      <a:pt x="492319" y="397903"/>
                    </a:cubicBezTo>
                    <a:cubicBezTo>
                      <a:pt x="487839" y="402384"/>
                      <a:pt x="483270" y="407040"/>
                      <a:pt x="478878" y="411520"/>
                    </a:cubicBezTo>
                    <a:cubicBezTo>
                      <a:pt x="468247" y="422414"/>
                      <a:pt x="457266" y="433747"/>
                      <a:pt x="445581" y="444026"/>
                    </a:cubicBezTo>
                    <a:cubicBezTo>
                      <a:pt x="437235" y="451318"/>
                      <a:pt x="429416" y="458698"/>
                      <a:pt x="424496" y="468186"/>
                    </a:cubicBezTo>
                    <a:cubicBezTo>
                      <a:pt x="420631" y="475566"/>
                      <a:pt x="415184" y="481803"/>
                      <a:pt x="407716" y="487514"/>
                    </a:cubicBezTo>
                    <a:cubicBezTo>
                      <a:pt x="401391" y="492346"/>
                      <a:pt x="396471" y="498584"/>
                      <a:pt x="391375" y="505260"/>
                    </a:cubicBezTo>
                    <a:cubicBezTo>
                      <a:pt x="386807" y="511147"/>
                      <a:pt x="382151" y="517209"/>
                      <a:pt x="376264" y="522480"/>
                    </a:cubicBezTo>
                    <a:cubicBezTo>
                      <a:pt x="368270" y="529684"/>
                      <a:pt x="361505" y="538293"/>
                      <a:pt x="354389" y="547430"/>
                    </a:cubicBezTo>
                    <a:cubicBezTo>
                      <a:pt x="352280" y="550154"/>
                      <a:pt x="350260" y="552789"/>
                      <a:pt x="348151" y="555425"/>
                    </a:cubicBezTo>
                    <a:cubicBezTo>
                      <a:pt x="343583" y="561135"/>
                      <a:pt x="339190" y="567285"/>
                      <a:pt x="334885" y="573259"/>
                    </a:cubicBezTo>
                    <a:cubicBezTo>
                      <a:pt x="333216" y="575631"/>
                      <a:pt x="331547" y="577915"/>
                      <a:pt x="329878" y="580288"/>
                    </a:cubicBezTo>
                    <a:cubicBezTo>
                      <a:pt x="327593" y="583450"/>
                      <a:pt x="325309" y="586789"/>
                      <a:pt x="323025" y="590039"/>
                    </a:cubicBezTo>
                    <a:cubicBezTo>
                      <a:pt x="318017" y="597419"/>
                      <a:pt x="312746" y="604974"/>
                      <a:pt x="306684" y="611915"/>
                    </a:cubicBezTo>
                    <a:cubicBezTo>
                      <a:pt x="299480" y="619997"/>
                      <a:pt x="294560" y="628344"/>
                      <a:pt x="291134" y="638271"/>
                    </a:cubicBezTo>
                    <a:cubicBezTo>
                      <a:pt x="289728" y="642400"/>
                      <a:pt x="286917" y="646441"/>
                      <a:pt x="282876" y="650131"/>
                    </a:cubicBezTo>
                    <a:cubicBezTo>
                      <a:pt x="277780" y="654700"/>
                      <a:pt x="273651" y="660586"/>
                      <a:pt x="269259" y="666736"/>
                    </a:cubicBezTo>
                    <a:cubicBezTo>
                      <a:pt x="268029" y="668405"/>
                      <a:pt x="266799" y="670162"/>
                      <a:pt x="265569" y="671831"/>
                    </a:cubicBezTo>
                    <a:cubicBezTo>
                      <a:pt x="266799" y="678684"/>
                      <a:pt x="262582" y="682725"/>
                      <a:pt x="260210" y="685009"/>
                    </a:cubicBezTo>
                    <a:cubicBezTo>
                      <a:pt x="259682" y="685536"/>
                      <a:pt x="259243" y="685976"/>
                      <a:pt x="258892" y="686327"/>
                    </a:cubicBezTo>
                    <a:cubicBezTo>
                      <a:pt x="258277" y="687030"/>
                      <a:pt x="257574" y="687821"/>
                      <a:pt x="256871" y="688523"/>
                    </a:cubicBezTo>
                    <a:cubicBezTo>
                      <a:pt x="254851" y="690808"/>
                      <a:pt x="252830" y="693004"/>
                      <a:pt x="251512" y="695200"/>
                    </a:cubicBezTo>
                    <a:lnTo>
                      <a:pt x="249228" y="698802"/>
                    </a:lnTo>
                    <a:cubicBezTo>
                      <a:pt x="242463" y="709696"/>
                      <a:pt x="235523" y="721029"/>
                      <a:pt x="229461" y="732626"/>
                    </a:cubicBezTo>
                    <a:cubicBezTo>
                      <a:pt x="227001" y="737370"/>
                      <a:pt x="224190" y="742026"/>
                      <a:pt x="221554" y="746419"/>
                    </a:cubicBezTo>
                    <a:cubicBezTo>
                      <a:pt x="217688" y="752744"/>
                      <a:pt x="213999" y="758894"/>
                      <a:pt x="211275" y="765308"/>
                    </a:cubicBezTo>
                    <a:lnTo>
                      <a:pt x="212769" y="764868"/>
                    </a:lnTo>
                    <a:cubicBezTo>
                      <a:pt x="213120" y="764781"/>
                      <a:pt x="213471" y="764693"/>
                      <a:pt x="213823" y="764517"/>
                    </a:cubicBezTo>
                    <a:cubicBezTo>
                      <a:pt x="215141" y="764078"/>
                      <a:pt x="216810" y="763551"/>
                      <a:pt x="218830" y="763463"/>
                    </a:cubicBezTo>
                    <a:cubicBezTo>
                      <a:pt x="221290" y="763375"/>
                      <a:pt x="223135" y="764341"/>
                      <a:pt x="224277" y="764956"/>
                    </a:cubicBezTo>
                    <a:cubicBezTo>
                      <a:pt x="224453" y="765044"/>
                      <a:pt x="224629" y="765132"/>
                      <a:pt x="224805" y="765220"/>
                    </a:cubicBezTo>
                    <a:lnTo>
                      <a:pt x="231306" y="767943"/>
                    </a:lnTo>
                    <a:lnTo>
                      <a:pt x="228143" y="774269"/>
                    </a:lnTo>
                    <a:cubicBezTo>
                      <a:pt x="225683" y="778925"/>
                      <a:pt x="221378" y="780770"/>
                      <a:pt x="216546" y="779101"/>
                    </a:cubicBezTo>
                    <a:cubicBezTo>
                      <a:pt x="215316" y="778661"/>
                      <a:pt x="214262" y="778222"/>
                      <a:pt x="213208" y="777783"/>
                    </a:cubicBezTo>
                    <a:cubicBezTo>
                      <a:pt x="212769" y="777607"/>
                      <a:pt x="212417" y="777431"/>
                      <a:pt x="211978" y="777256"/>
                    </a:cubicBezTo>
                    <a:lnTo>
                      <a:pt x="207849" y="775586"/>
                    </a:lnTo>
                    <a:cubicBezTo>
                      <a:pt x="207761" y="775938"/>
                      <a:pt x="207673" y="776377"/>
                      <a:pt x="207585" y="776729"/>
                    </a:cubicBezTo>
                    <a:cubicBezTo>
                      <a:pt x="206882" y="779979"/>
                      <a:pt x="204862" y="782088"/>
                      <a:pt x="203368" y="783669"/>
                    </a:cubicBezTo>
                    <a:cubicBezTo>
                      <a:pt x="203017" y="784020"/>
                      <a:pt x="202753" y="784284"/>
                      <a:pt x="202490" y="784635"/>
                    </a:cubicBezTo>
                    <a:cubicBezTo>
                      <a:pt x="200733" y="786744"/>
                      <a:pt x="199239" y="789292"/>
                      <a:pt x="197746" y="791927"/>
                    </a:cubicBezTo>
                    <a:cubicBezTo>
                      <a:pt x="197131" y="792982"/>
                      <a:pt x="196516" y="794124"/>
                      <a:pt x="195901" y="795090"/>
                    </a:cubicBezTo>
                    <a:cubicBezTo>
                      <a:pt x="193968" y="798165"/>
                      <a:pt x="192386" y="801503"/>
                      <a:pt x="190629" y="805017"/>
                    </a:cubicBezTo>
                    <a:cubicBezTo>
                      <a:pt x="188082" y="810113"/>
                      <a:pt x="185534" y="815384"/>
                      <a:pt x="182020" y="820040"/>
                    </a:cubicBezTo>
                    <a:cubicBezTo>
                      <a:pt x="174991" y="829441"/>
                      <a:pt x="170687" y="839193"/>
                      <a:pt x="168402" y="850789"/>
                    </a:cubicBezTo>
                    <a:cubicBezTo>
                      <a:pt x="167700" y="854479"/>
                      <a:pt x="165855" y="857642"/>
                      <a:pt x="164273" y="860365"/>
                    </a:cubicBezTo>
                    <a:cubicBezTo>
                      <a:pt x="163658" y="861420"/>
                      <a:pt x="163131" y="862386"/>
                      <a:pt x="162604" y="863352"/>
                    </a:cubicBezTo>
                    <a:cubicBezTo>
                      <a:pt x="160759" y="867042"/>
                      <a:pt x="158651" y="870556"/>
                      <a:pt x="156542" y="873895"/>
                    </a:cubicBezTo>
                    <a:cubicBezTo>
                      <a:pt x="151886" y="881538"/>
                      <a:pt x="147493" y="888654"/>
                      <a:pt x="147405" y="897264"/>
                    </a:cubicBezTo>
                    <a:cubicBezTo>
                      <a:pt x="147405" y="901042"/>
                      <a:pt x="144770" y="903326"/>
                      <a:pt x="143276" y="904556"/>
                    </a:cubicBezTo>
                    <a:cubicBezTo>
                      <a:pt x="143101" y="904731"/>
                      <a:pt x="142837" y="904907"/>
                      <a:pt x="142661" y="905083"/>
                    </a:cubicBezTo>
                    <a:lnTo>
                      <a:pt x="142134" y="905786"/>
                    </a:lnTo>
                    <a:cubicBezTo>
                      <a:pt x="140728" y="907631"/>
                      <a:pt x="139499" y="909300"/>
                      <a:pt x="138620" y="911057"/>
                    </a:cubicBezTo>
                    <a:cubicBezTo>
                      <a:pt x="137566" y="913165"/>
                      <a:pt x="136336" y="915274"/>
                      <a:pt x="135106" y="917207"/>
                    </a:cubicBezTo>
                    <a:cubicBezTo>
                      <a:pt x="132470" y="921599"/>
                      <a:pt x="130010" y="925729"/>
                      <a:pt x="129747" y="929243"/>
                    </a:cubicBezTo>
                    <a:cubicBezTo>
                      <a:pt x="129220" y="936095"/>
                      <a:pt x="126584" y="941454"/>
                      <a:pt x="124212" y="946199"/>
                    </a:cubicBezTo>
                    <a:cubicBezTo>
                      <a:pt x="122894" y="948746"/>
                      <a:pt x="121752" y="951206"/>
                      <a:pt x="120961" y="953666"/>
                    </a:cubicBezTo>
                    <a:cubicBezTo>
                      <a:pt x="119907" y="957092"/>
                      <a:pt x="119029" y="960606"/>
                      <a:pt x="118238" y="964296"/>
                    </a:cubicBezTo>
                    <a:cubicBezTo>
                      <a:pt x="116042" y="973697"/>
                      <a:pt x="113757" y="983448"/>
                      <a:pt x="107256" y="992234"/>
                    </a:cubicBezTo>
                    <a:cubicBezTo>
                      <a:pt x="106729" y="993025"/>
                      <a:pt x="106465" y="995660"/>
                      <a:pt x="106202" y="997505"/>
                    </a:cubicBezTo>
                    <a:cubicBezTo>
                      <a:pt x="106026" y="999262"/>
                      <a:pt x="105850" y="1001019"/>
                      <a:pt x="105411" y="1002864"/>
                    </a:cubicBezTo>
                    <a:cubicBezTo>
                      <a:pt x="105236" y="1003743"/>
                      <a:pt x="105060" y="1004709"/>
                      <a:pt x="104972" y="1005588"/>
                    </a:cubicBezTo>
                    <a:cubicBezTo>
                      <a:pt x="104445" y="1008750"/>
                      <a:pt x="103918" y="1012352"/>
                      <a:pt x="101897" y="1015603"/>
                    </a:cubicBezTo>
                    <a:cubicBezTo>
                      <a:pt x="95659" y="1025530"/>
                      <a:pt x="92145" y="1036512"/>
                      <a:pt x="88368" y="1048109"/>
                    </a:cubicBezTo>
                    <a:cubicBezTo>
                      <a:pt x="86259" y="1054522"/>
                      <a:pt x="84151" y="1061111"/>
                      <a:pt x="81515" y="1067612"/>
                    </a:cubicBezTo>
                    <a:cubicBezTo>
                      <a:pt x="79407" y="1072796"/>
                      <a:pt x="78264" y="1078243"/>
                      <a:pt x="77034" y="1084041"/>
                    </a:cubicBezTo>
                    <a:cubicBezTo>
                      <a:pt x="75892" y="1089400"/>
                      <a:pt x="74750" y="1094847"/>
                      <a:pt x="72730" y="1100382"/>
                    </a:cubicBezTo>
                    <a:cubicBezTo>
                      <a:pt x="66668" y="1117250"/>
                      <a:pt x="61221" y="1133766"/>
                      <a:pt x="61045" y="1150986"/>
                    </a:cubicBezTo>
                    <a:cubicBezTo>
                      <a:pt x="60957" y="1155203"/>
                      <a:pt x="59815" y="1159244"/>
                      <a:pt x="58761" y="1162758"/>
                    </a:cubicBezTo>
                    <a:cubicBezTo>
                      <a:pt x="58322" y="1164164"/>
                      <a:pt x="57970" y="1165482"/>
                      <a:pt x="57707" y="1166712"/>
                    </a:cubicBezTo>
                    <a:cubicBezTo>
                      <a:pt x="56652" y="1170928"/>
                      <a:pt x="54983" y="1174882"/>
                      <a:pt x="53402" y="1178572"/>
                    </a:cubicBezTo>
                    <a:cubicBezTo>
                      <a:pt x="49888" y="1186742"/>
                      <a:pt x="47867" y="1192013"/>
                      <a:pt x="50239" y="1198427"/>
                    </a:cubicBezTo>
                    <a:cubicBezTo>
                      <a:pt x="51733" y="1202556"/>
                      <a:pt x="49712" y="1207651"/>
                      <a:pt x="46988" y="1210111"/>
                    </a:cubicBezTo>
                    <a:cubicBezTo>
                      <a:pt x="42508" y="1214153"/>
                      <a:pt x="41893" y="1220039"/>
                      <a:pt x="41278" y="1226891"/>
                    </a:cubicBezTo>
                    <a:cubicBezTo>
                      <a:pt x="41102" y="1228824"/>
                      <a:pt x="40927" y="1230757"/>
                      <a:pt x="40663" y="1232778"/>
                    </a:cubicBezTo>
                    <a:cubicBezTo>
                      <a:pt x="40224" y="1235589"/>
                      <a:pt x="39872" y="1238400"/>
                      <a:pt x="39521" y="1241299"/>
                    </a:cubicBezTo>
                    <a:cubicBezTo>
                      <a:pt x="38467" y="1249645"/>
                      <a:pt x="37325" y="1258255"/>
                      <a:pt x="34953" y="1266865"/>
                    </a:cubicBezTo>
                    <a:cubicBezTo>
                      <a:pt x="34689" y="1267743"/>
                      <a:pt x="34425" y="1268710"/>
                      <a:pt x="34162" y="1269588"/>
                    </a:cubicBezTo>
                    <a:cubicBezTo>
                      <a:pt x="33371" y="1272048"/>
                      <a:pt x="31878" y="1277144"/>
                      <a:pt x="32229" y="1278725"/>
                    </a:cubicBezTo>
                    <a:cubicBezTo>
                      <a:pt x="35831" y="1285051"/>
                      <a:pt x="33898" y="1290497"/>
                      <a:pt x="32668" y="1293748"/>
                    </a:cubicBezTo>
                    <a:cubicBezTo>
                      <a:pt x="32229" y="1294978"/>
                      <a:pt x="31790" y="1296208"/>
                      <a:pt x="31878" y="1296647"/>
                    </a:cubicBezTo>
                    <a:cubicBezTo>
                      <a:pt x="34250" y="1304993"/>
                      <a:pt x="31087" y="1312461"/>
                      <a:pt x="27309" y="1319226"/>
                    </a:cubicBezTo>
                    <a:cubicBezTo>
                      <a:pt x="27221" y="1320104"/>
                      <a:pt x="27661" y="1322213"/>
                      <a:pt x="27924" y="1323531"/>
                    </a:cubicBezTo>
                    <a:cubicBezTo>
                      <a:pt x="28188" y="1324848"/>
                      <a:pt x="28451" y="1326342"/>
                      <a:pt x="28627" y="1327747"/>
                    </a:cubicBezTo>
                    <a:cubicBezTo>
                      <a:pt x="28627" y="1327835"/>
                      <a:pt x="28891" y="1328450"/>
                      <a:pt x="28978" y="1328802"/>
                    </a:cubicBezTo>
                    <a:cubicBezTo>
                      <a:pt x="29681" y="1330910"/>
                      <a:pt x="30823" y="1334336"/>
                      <a:pt x="28715" y="1337763"/>
                    </a:cubicBezTo>
                    <a:cubicBezTo>
                      <a:pt x="26255" y="1341804"/>
                      <a:pt x="25816" y="1346460"/>
                      <a:pt x="25289" y="1351907"/>
                    </a:cubicBezTo>
                    <a:cubicBezTo>
                      <a:pt x="25025" y="1354894"/>
                      <a:pt x="24761" y="1357881"/>
                      <a:pt x="24059" y="1361044"/>
                    </a:cubicBezTo>
                    <a:cubicBezTo>
                      <a:pt x="20720" y="1377033"/>
                      <a:pt x="17821" y="1392759"/>
                      <a:pt x="19666" y="1407958"/>
                    </a:cubicBezTo>
                    <a:cubicBezTo>
                      <a:pt x="20544" y="1415601"/>
                      <a:pt x="19315" y="1422805"/>
                      <a:pt x="18172" y="1429834"/>
                    </a:cubicBezTo>
                    <a:cubicBezTo>
                      <a:pt x="16591" y="1439146"/>
                      <a:pt x="15273" y="1447229"/>
                      <a:pt x="18787" y="1455048"/>
                    </a:cubicBezTo>
                    <a:cubicBezTo>
                      <a:pt x="19930" y="1457595"/>
                      <a:pt x="19842" y="1460758"/>
                      <a:pt x="18700" y="1463218"/>
                    </a:cubicBezTo>
                    <a:cubicBezTo>
                      <a:pt x="15976" y="1468665"/>
                      <a:pt x="15800" y="1474990"/>
                      <a:pt x="15625" y="1481667"/>
                    </a:cubicBezTo>
                    <a:cubicBezTo>
                      <a:pt x="15537" y="1485884"/>
                      <a:pt x="15361" y="1490277"/>
                      <a:pt x="14658" y="1494757"/>
                    </a:cubicBezTo>
                    <a:cubicBezTo>
                      <a:pt x="13253" y="1502928"/>
                      <a:pt x="11935" y="1513646"/>
                      <a:pt x="13692" y="1524452"/>
                    </a:cubicBezTo>
                    <a:cubicBezTo>
                      <a:pt x="15625" y="1536312"/>
                      <a:pt x="15713" y="1549139"/>
                      <a:pt x="13868" y="1561790"/>
                    </a:cubicBezTo>
                    <a:cubicBezTo>
                      <a:pt x="12813" y="1568730"/>
                      <a:pt x="13340" y="1575671"/>
                      <a:pt x="14307" y="1582787"/>
                    </a:cubicBezTo>
                    <a:lnTo>
                      <a:pt x="23883" y="1574880"/>
                    </a:lnTo>
                    <a:lnTo>
                      <a:pt x="27749" y="1576901"/>
                    </a:lnTo>
                    <a:cubicBezTo>
                      <a:pt x="34777" y="1580591"/>
                      <a:pt x="35567" y="1584808"/>
                      <a:pt x="34953" y="1587795"/>
                    </a:cubicBezTo>
                    <a:cubicBezTo>
                      <a:pt x="34689" y="1589200"/>
                      <a:pt x="33283" y="1593681"/>
                      <a:pt x="26606" y="1594384"/>
                    </a:cubicBezTo>
                    <a:cubicBezTo>
                      <a:pt x="23619" y="1594647"/>
                      <a:pt x="21072" y="1593417"/>
                      <a:pt x="19490" y="1592627"/>
                    </a:cubicBezTo>
                    <a:cubicBezTo>
                      <a:pt x="19051" y="1592451"/>
                      <a:pt x="18700" y="1592187"/>
                      <a:pt x="18436" y="1592099"/>
                    </a:cubicBezTo>
                    <a:lnTo>
                      <a:pt x="15537" y="1590957"/>
                    </a:lnTo>
                    <a:cubicBezTo>
                      <a:pt x="15537" y="1591133"/>
                      <a:pt x="15625" y="1591309"/>
                      <a:pt x="15625" y="1591485"/>
                    </a:cubicBezTo>
                    <a:cubicBezTo>
                      <a:pt x="17470" y="1602818"/>
                      <a:pt x="19315" y="1614502"/>
                      <a:pt x="17118" y="1626714"/>
                    </a:cubicBezTo>
                    <a:cubicBezTo>
                      <a:pt x="17294" y="1627153"/>
                      <a:pt x="17470" y="1627768"/>
                      <a:pt x="17557" y="1628383"/>
                    </a:cubicBezTo>
                    <a:cubicBezTo>
                      <a:pt x="17733" y="1629349"/>
                      <a:pt x="17997" y="1630491"/>
                      <a:pt x="18260" y="1631634"/>
                    </a:cubicBezTo>
                    <a:cubicBezTo>
                      <a:pt x="19051" y="1635060"/>
                      <a:pt x="19930" y="1639013"/>
                      <a:pt x="19051" y="1643055"/>
                    </a:cubicBezTo>
                    <a:cubicBezTo>
                      <a:pt x="18260" y="1646657"/>
                      <a:pt x="18348" y="1649995"/>
                      <a:pt x="19402" y="1651840"/>
                    </a:cubicBezTo>
                    <a:cubicBezTo>
                      <a:pt x="21950" y="1656672"/>
                      <a:pt x="23707" y="1662031"/>
                      <a:pt x="19139" y="1668444"/>
                    </a:cubicBezTo>
                    <a:cubicBezTo>
                      <a:pt x="19139" y="1669235"/>
                      <a:pt x="19315" y="1670553"/>
                      <a:pt x="19402" y="1671343"/>
                    </a:cubicBezTo>
                    <a:lnTo>
                      <a:pt x="19490" y="1671958"/>
                    </a:lnTo>
                    <a:cubicBezTo>
                      <a:pt x="19842" y="1674418"/>
                      <a:pt x="20281" y="1676966"/>
                      <a:pt x="20808" y="1679602"/>
                    </a:cubicBezTo>
                    <a:cubicBezTo>
                      <a:pt x="21247" y="1681798"/>
                      <a:pt x="21687" y="1684170"/>
                      <a:pt x="22038" y="1686542"/>
                    </a:cubicBezTo>
                    <a:cubicBezTo>
                      <a:pt x="22741" y="1691023"/>
                      <a:pt x="23268" y="1695591"/>
                      <a:pt x="23883" y="1700072"/>
                    </a:cubicBezTo>
                    <a:cubicBezTo>
                      <a:pt x="24937" y="1707803"/>
                      <a:pt x="25991" y="1715710"/>
                      <a:pt x="27309" y="1723441"/>
                    </a:cubicBezTo>
                    <a:cubicBezTo>
                      <a:pt x="28012" y="1727306"/>
                      <a:pt x="28627" y="1728536"/>
                      <a:pt x="28891" y="1728976"/>
                    </a:cubicBezTo>
                    <a:cubicBezTo>
                      <a:pt x="29242" y="1729063"/>
                      <a:pt x="30472" y="1729063"/>
                      <a:pt x="33283" y="1728273"/>
                    </a:cubicBezTo>
                    <a:cubicBezTo>
                      <a:pt x="41366" y="1725988"/>
                      <a:pt x="48921" y="1725725"/>
                      <a:pt x="56652" y="1725637"/>
                    </a:cubicBezTo>
                    <a:cubicBezTo>
                      <a:pt x="59200" y="1725637"/>
                      <a:pt x="60342" y="1725374"/>
                      <a:pt x="60782" y="1725286"/>
                    </a:cubicBezTo>
                    <a:cubicBezTo>
                      <a:pt x="60957" y="1724847"/>
                      <a:pt x="61133" y="1723704"/>
                      <a:pt x="61221" y="1721244"/>
                    </a:cubicBezTo>
                    <a:cubicBezTo>
                      <a:pt x="61484" y="1711229"/>
                      <a:pt x="61748" y="1701741"/>
                      <a:pt x="55950" y="1694010"/>
                    </a:cubicBezTo>
                    <a:cubicBezTo>
                      <a:pt x="53665" y="1690935"/>
                      <a:pt x="54720" y="1687684"/>
                      <a:pt x="55071" y="1686279"/>
                    </a:cubicBezTo>
                    <a:cubicBezTo>
                      <a:pt x="55071" y="1686191"/>
                      <a:pt x="55159" y="1686015"/>
                      <a:pt x="55159" y="1685927"/>
                    </a:cubicBezTo>
                    <a:cubicBezTo>
                      <a:pt x="58146" y="1672134"/>
                      <a:pt x="54720" y="1658605"/>
                      <a:pt x="51030" y="1644284"/>
                    </a:cubicBezTo>
                    <a:lnTo>
                      <a:pt x="50590" y="1642615"/>
                    </a:lnTo>
                    <a:cubicBezTo>
                      <a:pt x="49712" y="1639101"/>
                      <a:pt x="48658" y="1635060"/>
                      <a:pt x="48746" y="1630931"/>
                    </a:cubicBezTo>
                    <a:cubicBezTo>
                      <a:pt x="48746" y="1627944"/>
                      <a:pt x="49448" y="1625132"/>
                      <a:pt x="50063" y="1622673"/>
                    </a:cubicBezTo>
                    <a:cubicBezTo>
                      <a:pt x="50415" y="1621443"/>
                      <a:pt x="50678" y="1620213"/>
                      <a:pt x="50854" y="1619071"/>
                    </a:cubicBezTo>
                    <a:cubicBezTo>
                      <a:pt x="51381" y="1615820"/>
                      <a:pt x="50766" y="1612130"/>
                      <a:pt x="50151" y="1608177"/>
                    </a:cubicBezTo>
                    <a:cubicBezTo>
                      <a:pt x="49361" y="1603081"/>
                      <a:pt x="48394" y="1597371"/>
                      <a:pt x="49800" y="1591309"/>
                    </a:cubicBezTo>
                    <a:cubicBezTo>
                      <a:pt x="47516" y="1590167"/>
                      <a:pt x="45231" y="1587970"/>
                      <a:pt x="45671" y="1583226"/>
                    </a:cubicBezTo>
                    <a:cubicBezTo>
                      <a:pt x="45934" y="1580327"/>
                      <a:pt x="46110" y="1577428"/>
                      <a:pt x="46374" y="1574441"/>
                    </a:cubicBezTo>
                    <a:cubicBezTo>
                      <a:pt x="46988" y="1566007"/>
                      <a:pt x="47691" y="1557309"/>
                      <a:pt x="49009" y="1548700"/>
                    </a:cubicBezTo>
                    <a:cubicBezTo>
                      <a:pt x="49097" y="1547997"/>
                      <a:pt x="49097" y="1547294"/>
                      <a:pt x="48921" y="1546591"/>
                    </a:cubicBezTo>
                    <a:cubicBezTo>
                      <a:pt x="48746" y="1546591"/>
                      <a:pt x="48570" y="1546503"/>
                      <a:pt x="48394" y="1546415"/>
                    </a:cubicBezTo>
                    <a:cubicBezTo>
                      <a:pt x="45495" y="1545625"/>
                      <a:pt x="43386" y="1543253"/>
                      <a:pt x="42771" y="1540266"/>
                    </a:cubicBezTo>
                    <a:cubicBezTo>
                      <a:pt x="42156" y="1537103"/>
                      <a:pt x="43299" y="1533940"/>
                      <a:pt x="45846" y="1531920"/>
                    </a:cubicBezTo>
                    <a:cubicBezTo>
                      <a:pt x="48833" y="1529548"/>
                      <a:pt x="48921" y="1527263"/>
                      <a:pt x="48306" y="1521114"/>
                    </a:cubicBezTo>
                    <a:cubicBezTo>
                      <a:pt x="48218" y="1519708"/>
                      <a:pt x="48043" y="1518302"/>
                      <a:pt x="47955" y="1516897"/>
                    </a:cubicBezTo>
                    <a:cubicBezTo>
                      <a:pt x="47867" y="1514612"/>
                      <a:pt x="48131" y="1512416"/>
                      <a:pt x="48394" y="1510308"/>
                    </a:cubicBezTo>
                    <a:cubicBezTo>
                      <a:pt x="49009" y="1504861"/>
                      <a:pt x="49009" y="1502928"/>
                      <a:pt x="46637" y="1500995"/>
                    </a:cubicBezTo>
                    <a:cubicBezTo>
                      <a:pt x="42771" y="1497832"/>
                      <a:pt x="43386" y="1492825"/>
                      <a:pt x="43826" y="1489135"/>
                    </a:cubicBezTo>
                    <a:lnTo>
                      <a:pt x="43914" y="1488344"/>
                    </a:lnTo>
                    <a:cubicBezTo>
                      <a:pt x="44089" y="1487026"/>
                      <a:pt x="44265" y="1485709"/>
                      <a:pt x="44441" y="1484391"/>
                    </a:cubicBezTo>
                    <a:cubicBezTo>
                      <a:pt x="44616" y="1483249"/>
                      <a:pt x="44792" y="1482194"/>
                      <a:pt x="44880" y="1481140"/>
                    </a:cubicBezTo>
                    <a:cubicBezTo>
                      <a:pt x="43211" y="1479910"/>
                      <a:pt x="41190" y="1477802"/>
                      <a:pt x="41102" y="1474551"/>
                    </a:cubicBezTo>
                    <a:cubicBezTo>
                      <a:pt x="40927" y="1471564"/>
                      <a:pt x="42420" y="1468841"/>
                      <a:pt x="45407" y="1466469"/>
                    </a:cubicBezTo>
                    <a:cubicBezTo>
                      <a:pt x="46725" y="1465414"/>
                      <a:pt x="47779" y="1464009"/>
                      <a:pt x="48218" y="1461373"/>
                    </a:cubicBezTo>
                    <a:lnTo>
                      <a:pt x="42156" y="1457332"/>
                    </a:lnTo>
                    <a:cubicBezTo>
                      <a:pt x="36182" y="1453290"/>
                      <a:pt x="36622" y="1447844"/>
                      <a:pt x="36797" y="1446087"/>
                    </a:cubicBezTo>
                    <a:cubicBezTo>
                      <a:pt x="36885" y="1444681"/>
                      <a:pt x="37852" y="1440025"/>
                      <a:pt x="44529" y="1440025"/>
                    </a:cubicBezTo>
                    <a:cubicBezTo>
                      <a:pt x="46022" y="1440025"/>
                      <a:pt x="47252" y="1440288"/>
                      <a:pt x="48218" y="1440640"/>
                    </a:cubicBezTo>
                    <a:cubicBezTo>
                      <a:pt x="48218" y="1440464"/>
                      <a:pt x="48306" y="1440200"/>
                      <a:pt x="48306" y="1440025"/>
                    </a:cubicBezTo>
                    <a:cubicBezTo>
                      <a:pt x="47955" y="1440025"/>
                      <a:pt x="47516" y="1439937"/>
                      <a:pt x="47252" y="1439849"/>
                    </a:cubicBezTo>
                    <a:cubicBezTo>
                      <a:pt x="45846" y="1439585"/>
                      <a:pt x="41278" y="1438092"/>
                      <a:pt x="40839" y="1431415"/>
                    </a:cubicBezTo>
                    <a:cubicBezTo>
                      <a:pt x="40575" y="1427813"/>
                      <a:pt x="42244" y="1424738"/>
                      <a:pt x="43386" y="1422542"/>
                    </a:cubicBezTo>
                    <a:cubicBezTo>
                      <a:pt x="43562" y="1422190"/>
                      <a:pt x="43738" y="1421839"/>
                      <a:pt x="43914" y="1421487"/>
                    </a:cubicBezTo>
                    <a:cubicBezTo>
                      <a:pt x="43914" y="1421400"/>
                      <a:pt x="46374" y="1416743"/>
                      <a:pt x="50151" y="1415601"/>
                    </a:cubicBezTo>
                    <a:lnTo>
                      <a:pt x="51645" y="1415074"/>
                    </a:lnTo>
                    <a:cubicBezTo>
                      <a:pt x="51820" y="1412263"/>
                      <a:pt x="51908" y="1409451"/>
                      <a:pt x="51996" y="1406552"/>
                    </a:cubicBezTo>
                    <a:cubicBezTo>
                      <a:pt x="52260" y="1399348"/>
                      <a:pt x="52523" y="1391793"/>
                      <a:pt x="53490" y="1384413"/>
                    </a:cubicBezTo>
                    <a:cubicBezTo>
                      <a:pt x="53402" y="1383974"/>
                      <a:pt x="52963" y="1382832"/>
                      <a:pt x="52699" y="1382129"/>
                    </a:cubicBezTo>
                    <a:cubicBezTo>
                      <a:pt x="52084" y="1380635"/>
                      <a:pt x="51381" y="1378703"/>
                      <a:pt x="51118" y="1376594"/>
                    </a:cubicBezTo>
                    <a:cubicBezTo>
                      <a:pt x="50590" y="1372289"/>
                      <a:pt x="51293" y="1368512"/>
                      <a:pt x="52611" y="1365261"/>
                    </a:cubicBezTo>
                    <a:lnTo>
                      <a:pt x="38994" y="1370005"/>
                    </a:lnTo>
                    <a:lnTo>
                      <a:pt x="50415" y="1353489"/>
                    </a:lnTo>
                    <a:cubicBezTo>
                      <a:pt x="50942" y="1352786"/>
                      <a:pt x="51381" y="1352083"/>
                      <a:pt x="51908" y="1351380"/>
                    </a:cubicBezTo>
                    <a:cubicBezTo>
                      <a:pt x="52875" y="1349974"/>
                      <a:pt x="53841" y="1348744"/>
                      <a:pt x="54544" y="1347427"/>
                    </a:cubicBezTo>
                    <a:cubicBezTo>
                      <a:pt x="55071" y="1346548"/>
                      <a:pt x="55598" y="1345757"/>
                      <a:pt x="56125" y="1344879"/>
                    </a:cubicBezTo>
                    <a:cubicBezTo>
                      <a:pt x="57180" y="1343210"/>
                      <a:pt x="58409" y="1341189"/>
                      <a:pt x="58585" y="1340047"/>
                    </a:cubicBezTo>
                    <a:cubicBezTo>
                      <a:pt x="58849" y="1338290"/>
                      <a:pt x="59112" y="1336445"/>
                      <a:pt x="59288" y="1334688"/>
                    </a:cubicBezTo>
                    <a:cubicBezTo>
                      <a:pt x="56125" y="1336796"/>
                      <a:pt x="52875" y="1336533"/>
                      <a:pt x="51557" y="1336445"/>
                    </a:cubicBezTo>
                    <a:cubicBezTo>
                      <a:pt x="49712" y="1336269"/>
                      <a:pt x="45495" y="1335215"/>
                      <a:pt x="45495" y="1328714"/>
                    </a:cubicBezTo>
                    <a:cubicBezTo>
                      <a:pt x="45495" y="1322213"/>
                      <a:pt x="49712" y="1321158"/>
                      <a:pt x="51557" y="1320983"/>
                    </a:cubicBezTo>
                    <a:cubicBezTo>
                      <a:pt x="53314" y="1320807"/>
                      <a:pt x="54895" y="1320807"/>
                      <a:pt x="56477" y="1320807"/>
                    </a:cubicBezTo>
                    <a:lnTo>
                      <a:pt x="56477" y="1320807"/>
                    </a:lnTo>
                    <a:lnTo>
                      <a:pt x="55510" y="1317293"/>
                    </a:lnTo>
                    <a:cubicBezTo>
                      <a:pt x="55422" y="1316941"/>
                      <a:pt x="55247" y="1316414"/>
                      <a:pt x="54983" y="1315799"/>
                    </a:cubicBezTo>
                    <a:cubicBezTo>
                      <a:pt x="54192" y="1313691"/>
                      <a:pt x="53138" y="1310792"/>
                      <a:pt x="53841" y="1307541"/>
                    </a:cubicBezTo>
                    <a:cubicBezTo>
                      <a:pt x="54632" y="1304115"/>
                      <a:pt x="57180" y="1302006"/>
                      <a:pt x="58937" y="1300601"/>
                    </a:cubicBezTo>
                    <a:cubicBezTo>
                      <a:pt x="59376" y="1300249"/>
                      <a:pt x="59815" y="1299898"/>
                      <a:pt x="59991" y="1299634"/>
                    </a:cubicBezTo>
                    <a:cubicBezTo>
                      <a:pt x="60957" y="1298668"/>
                      <a:pt x="61660" y="1297965"/>
                      <a:pt x="62275" y="1297262"/>
                    </a:cubicBezTo>
                    <a:lnTo>
                      <a:pt x="63593" y="1292430"/>
                    </a:lnTo>
                    <a:lnTo>
                      <a:pt x="54017" y="1302006"/>
                    </a:lnTo>
                    <a:lnTo>
                      <a:pt x="49712" y="1281712"/>
                    </a:lnTo>
                    <a:lnTo>
                      <a:pt x="54544" y="1279516"/>
                    </a:lnTo>
                    <a:cubicBezTo>
                      <a:pt x="58585" y="1277759"/>
                      <a:pt x="61133" y="1278022"/>
                      <a:pt x="63241" y="1278461"/>
                    </a:cubicBezTo>
                    <a:lnTo>
                      <a:pt x="65965" y="1279076"/>
                    </a:lnTo>
                    <a:cubicBezTo>
                      <a:pt x="66316" y="1277495"/>
                      <a:pt x="66756" y="1276002"/>
                      <a:pt x="67107" y="1274420"/>
                    </a:cubicBezTo>
                    <a:cubicBezTo>
                      <a:pt x="67546" y="1272663"/>
                      <a:pt x="67986" y="1270906"/>
                      <a:pt x="68425" y="1269061"/>
                    </a:cubicBezTo>
                    <a:cubicBezTo>
                      <a:pt x="69655" y="1263702"/>
                      <a:pt x="70885" y="1258343"/>
                      <a:pt x="72115" y="1253072"/>
                    </a:cubicBezTo>
                    <a:cubicBezTo>
                      <a:pt x="72817" y="1249909"/>
                      <a:pt x="73608" y="1246658"/>
                      <a:pt x="74311" y="1243496"/>
                    </a:cubicBezTo>
                    <a:cubicBezTo>
                      <a:pt x="72905" y="1243144"/>
                      <a:pt x="71500" y="1242529"/>
                      <a:pt x="70094" y="1241475"/>
                    </a:cubicBezTo>
                    <a:cubicBezTo>
                      <a:pt x="64998" y="1237785"/>
                      <a:pt x="67195" y="1230142"/>
                      <a:pt x="69040" y="1225925"/>
                    </a:cubicBezTo>
                    <a:cubicBezTo>
                      <a:pt x="70445" y="1222674"/>
                      <a:pt x="73081" y="1220478"/>
                      <a:pt x="75717" y="1218545"/>
                    </a:cubicBezTo>
                    <a:cubicBezTo>
                      <a:pt x="78440" y="1216525"/>
                      <a:pt x="80109" y="1214240"/>
                      <a:pt x="79582" y="1208793"/>
                    </a:cubicBezTo>
                    <a:cubicBezTo>
                      <a:pt x="79582" y="1208618"/>
                      <a:pt x="79582" y="1208442"/>
                      <a:pt x="79494" y="1208178"/>
                    </a:cubicBezTo>
                    <a:cubicBezTo>
                      <a:pt x="79143" y="1208266"/>
                      <a:pt x="78792" y="1208442"/>
                      <a:pt x="78440" y="1208530"/>
                    </a:cubicBezTo>
                    <a:lnTo>
                      <a:pt x="77913" y="1208706"/>
                    </a:lnTo>
                    <a:lnTo>
                      <a:pt x="71236" y="1210550"/>
                    </a:lnTo>
                    <a:lnTo>
                      <a:pt x="67371" y="1192189"/>
                    </a:lnTo>
                    <a:lnTo>
                      <a:pt x="75805" y="1192540"/>
                    </a:lnTo>
                    <a:cubicBezTo>
                      <a:pt x="76771" y="1192628"/>
                      <a:pt x="78440" y="1192804"/>
                      <a:pt x="80022" y="1193858"/>
                    </a:cubicBezTo>
                    <a:cubicBezTo>
                      <a:pt x="80988" y="1188587"/>
                      <a:pt x="82921" y="1183843"/>
                      <a:pt x="85732" y="1179362"/>
                    </a:cubicBezTo>
                    <a:cubicBezTo>
                      <a:pt x="87577" y="1176463"/>
                      <a:pt x="88368" y="1172334"/>
                      <a:pt x="89246" y="1167854"/>
                    </a:cubicBezTo>
                    <a:cubicBezTo>
                      <a:pt x="89510" y="1166536"/>
                      <a:pt x="89773" y="1165306"/>
                      <a:pt x="90037" y="1163988"/>
                    </a:cubicBezTo>
                    <a:cubicBezTo>
                      <a:pt x="90740" y="1160650"/>
                      <a:pt x="91794" y="1157575"/>
                      <a:pt x="92760" y="1154500"/>
                    </a:cubicBezTo>
                    <a:cubicBezTo>
                      <a:pt x="94781" y="1148350"/>
                      <a:pt x="96538" y="1142991"/>
                      <a:pt x="95396" y="1137368"/>
                    </a:cubicBezTo>
                    <a:cubicBezTo>
                      <a:pt x="95044" y="1135611"/>
                      <a:pt x="95220" y="1132976"/>
                      <a:pt x="97856" y="1130604"/>
                    </a:cubicBezTo>
                    <a:cubicBezTo>
                      <a:pt x="100228" y="1124102"/>
                      <a:pt x="102776" y="1116723"/>
                      <a:pt x="105411" y="1109167"/>
                    </a:cubicBezTo>
                    <a:lnTo>
                      <a:pt x="89598" y="1112857"/>
                    </a:lnTo>
                    <a:lnTo>
                      <a:pt x="99437" y="1098801"/>
                    </a:lnTo>
                    <a:cubicBezTo>
                      <a:pt x="99613" y="1098537"/>
                      <a:pt x="99789" y="1098273"/>
                      <a:pt x="99964" y="1098010"/>
                    </a:cubicBezTo>
                    <a:cubicBezTo>
                      <a:pt x="100667" y="1096780"/>
                      <a:pt x="101721" y="1095199"/>
                      <a:pt x="103391" y="1093793"/>
                    </a:cubicBezTo>
                    <a:cubicBezTo>
                      <a:pt x="104884" y="1092651"/>
                      <a:pt x="106378" y="1091597"/>
                      <a:pt x="107871" y="1090630"/>
                    </a:cubicBezTo>
                    <a:cubicBezTo>
                      <a:pt x="108838" y="1090015"/>
                      <a:pt x="109716" y="1089400"/>
                      <a:pt x="110595" y="1088785"/>
                    </a:cubicBezTo>
                    <a:cubicBezTo>
                      <a:pt x="111825" y="1086062"/>
                      <a:pt x="114109" y="1079033"/>
                      <a:pt x="115954" y="1072708"/>
                    </a:cubicBezTo>
                    <a:lnTo>
                      <a:pt x="112615" y="1063747"/>
                    </a:lnTo>
                    <a:cubicBezTo>
                      <a:pt x="111385" y="1060496"/>
                      <a:pt x="112352" y="1058036"/>
                      <a:pt x="113055" y="1056894"/>
                    </a:cubicBezTo>
                    <a:cubicBezTo>
                      <a:pt x="113933" y="1055401"/>
                      <a:pt x="115251" y="1054434"/>
                      <a:pt x="116920" y="1053819"/>
                    </a:cubicBezTo>
                    <a:cubicBezTo>
                      <a:pt x="117359" y="1049251"/>
                      <a:pt x="119995" y="1045649"/>
                      <a:pt x="122367" y="1042926"/>
                    </a:cubicBezTo>
                    <a:lnTo>
                      <a:pt x="112527" y="1040993"/>
                    </a:lnTo>
                    <a:lnTo>
                      <a:pt x="120786" y="1032383"/>
                    </a:lnTo>
                    <a:cubicBezTo>
                      <a:pt x="121225" y="1031944"/>
                      <a:pt x="121576" y="1031505"/>
                      <a:pt x="122016" y="1031065"/>
                    </a:cubicBezTo>
                    <a:cubicBezTo>
                      <a:pt x="122982" y="1030011"/>
                      <a:pt x="123948" y="1028957"/>
                      <a:pt x="125090" y="1027903"/>
                    </a:cubicBezTo>
                    <a:cubicBezTo>
                      <a:pt x="126233" y="1026848"/>
                      <a:pt x="127375" y="1025882"/>
                      <a:pt x="128429" y="1024915"/>
                    </a:cubicBezTo>
                    <a:cubicBezTo>
                      <a:pt x="130010" y="1023598"/>
                      <a:pt x="131680" y="1022280"/>
                      <a:pt x="132207" y="1021226"/>
                    </a:cubicBezTo>
                    <a:cubicBezTo>
                      <a:pt x="134227" y="1017184"/>
                      <a:pt x="135721" y="1012265"/>
                      <a:pt x="136511" y="1006993"/>
                    </a:cubicBezTo>
                    <a:cubicBezTo>
                      <a:pt x="136775" y="1005412"/>
                      <a:pt x="136160" y="1002776"/>
                      <a:pt x="134930" y="1000053"/>
                    </a:cubicBezTo>
                    <a:cubicBezTo>
                      <a:pt x="132909" y="995484"/>
                      <a:pt x="133085" y="990477"/>
                      <a:pt x="135457" y="986875"/>
                    </a:cubicBezTo>
                    <a:cubicBezTo>
                      <a:pt x="137654" y="983536"/>
                      <a:pt x="141343" y="981691"/>
                      <a:pt x="145648" y="981691"/>
                    </a:cubicBezTo>
                    <a:cubicBezTo>
                      <a:pt x="145736" y="981691"/>
                      <a:pt x="145824" y="981691"/>
                      <a:pt x="145912" y="981691"/>
                    </a:cubicBezTo>
                    <a:cubicBezTo>
                      <a:pt x="146263" y="981691"/>
                      <a:pt x="146790" y="981691"/>
                      <a:pt x="146966" y="981164"/>
                    </a:cubicBezTo>
                    <a:cubicBezTo>
                      <a:pt x="143276" y="971061"/>
                      <a:pt x="149953" y="965263"/>
                      <a:pt x="153204" y="962451"/>
                    </a:cubicBezTo>
                    <a:cubicBezTo>
                      <a:pt x="155751" y="960255"/>
                      <a:pt x="156806" y="956653"/>
                      <a:pt x="158123" y="952436"/>
                    </a:cubicBezTo>
                    <a:cubicBezTo>
                      <a:pt x="158651" y="950767"/>
                      <a:pt x="159178" y="948922"/>
                      <a:pt x="159881" y="947165"/>
                    </a:cubicBezTo>
                    <a:lnTo>
                      <a:pt x="158036" y="944881"/>
                    </a:lnTo>
                    <a:cubicBezTo>
                      <a:pt x="154873" y="941015"/>
                      <a:pt x="154609" y="937413"/>
                      <a:pt x="154961" y="935041"/>
                    </a:cubicBezTo>
                    <a:cubicBezTo>
                      <a:pt x="155312" y="932757"/>
                      <a:pt x="156454" y="929331"/>
                      <a:pt x="160408" y="926519"/>
                    </a:cubicBezTo>
                    <a:cubicBezTo>
                      <a:pt x="162428" y="925114"/>
                      <a:pt x="164361" y="923971"/>
                      <a:pt x="166382" y="922917"/>
                    </a:cubicBezTo>
                    <a:cubicBezTo>
                      <a:pt x="168315" y="921863"/>
                      <a:pt x="170159" y="920809"/>
                      <a:pt x="171653" y="919667"/>
                    </a:cubicBezTo>
                    <a:cubicBezTo>
                      <a:pt x="172619" y="918964"/>
                      <a:pt x="173498" y="917470"/>
                      <a:pt x="173586" y="916768"/>
                    </a:cubicBezTo>
                    <a:cubicBezTo>
                      <a:pt x="173849" y="915274"/>
                      <a:pt x="174025" y="913956"/>
                      <a:pt x="174289" y="912726"/>
                    </a:cubicBezTo>
                    <a:cubicBezTo>
                      <a:pt x="172619" y="913341"/>
                      <a:pt x="170423" y="913341"/>
                      <a:pt x="167612" y="911760"/>
                    </a:cubicBezTo>
                    <a:cubicBezTo>
                      <a:pt x="167436" y="911672"/>
                      <a:pt x="167348" y="911584"/>
                      <a:pt x="167260" y="911584"/>
                    </a:cubicBezTo>
                    <a:lnTo>
                      <a:pt x="159881" y="907894"/>
                    </a:lnTo>
                    <a:lnTo>
                      <a:pt x="168666" y="897264"/>
                    </a:lnTo>
                    <a:lnTo>
                      <a:pt x="178242" y="885931"/>
                    </a:lnTo>
                    <a:lnTo>
                      <a:pt x="179472" y="895419"/>
                    </a:lnTo>
                    <a:cubicBezTo>
                      <a:pt x="180790" y="893047"/>
                      <a:pt x="182371" y="890587"/>
                      <a:pt x="184655" y="887161"/>
                    </a:cubicBezTo>
                    <a:lnTo>
                      <a:pt x="185973" y="885228"/>
                    </a:lnTo>
                    <a:cubicBezTo>
                      <a:pt x="189487" y="879957"/>
                      <a:pt x="192474" y="874422"/>
                      <a:pt x="195461" y="868536"/>
                    </a:cubicBezTo>
                    <a:lnTo>
                      <a:pt x="195373" y="868624"/>
                    </a:lnTo>
                    <a:lnTo>
                      <a:pt x="195198" y="859048"/>
                    </a:lnTo>
                    <a:cubicBezTo>
                      <a:pt x="195198" y="858960"/>
                      <a:pt x="195198" y="858784"/>
                      <a:pt x="195110" y="858608"/>
                    </a:cubicBezTo>
                    <a:cubicBezTo>
                      <a:pt x="194846" y="857027"/>
                      <a:pt x="194407" y="853776"/>
                      <a:pt x="196867" y="851053"/>
                    </a:cubicBezTo>
                    <a:cubicBezTo>
                      <a:pt x="197570" y="850350"/>
                      <a:pt x="198185" y="849559"/>
                      <a:pt x="198888" y="848769"/>
                    </a:cubicBezTo>
                    <a:cubicBezTo>
                      <a:pt x="201523" y="845606"/>
                      <a:pt x="204598" y="842092"/>
                      <a:pt x="208815" y="839808"/>
                    </a:cubicBezTo>
                    <a:cubicBezTo>
                      <a:pt x="210309" y="839017"/>
                      <a:pt x="210309" y="839017"/>
                      <a:pt x="210836" y="836206"/>
                    </a:cubicBezTo>
                    <a:cubicBezTo>
                      <a:pt x="212066" y="829265"/>
                      <a:pt x="214438" y="822149"/>
                      <a:pt x="218040" y="815033"/>
                    </a:cubicBezTo>
                    <a:cubicBezTo>
                      <a:pt x="219621" y="811958"/>
                      <a:pt x="222081" y="809762"/>
                      <a:pt x="224102" y="808092"/>
                    </a:cubicBezTo>
                    <a:cubicBezTo>
                      <a:pt x="225244" y="807126"/>
                      <a:pt x="226474" y="806072"/>
                      <a:pt x="227001" y="805281"/>
                    </a:cubicBezTo>
                    <a:cubicBezTo>
                      <a:pt x="229109" y="801679"/>
                      <a:pt x="230954" y="797726"/>
                      <a:pt x="232799" y="793596"/>
                    </a:cubicBezTo>
                    <a:cubicBezTo>
                      <a:pt x="236313" y="785953"/>
                      <a:pt x="239915" y="778046"/>
                      <a:pt x="246241" y="771194"/>
                    </a:cubicBezTo>
                    <a:cubicBezTo>
                      <a:pt x="250282" y="766801"/>
                      <a:pt x="252654" y="761003"/>
                      <a:pt x="255114" y="754853"/>
                    </a:cubicBezTo>
                    <a:cubicBezTo>
                      <a:pt x="258013" y="747649"/>
                      <a:pt x="261088" y="740181"/>
                      <a:pt x="267150" y="733768"/>
                    </a:cubicBezTo>
                    <a:cubicBezTo>
                      <a:pt x="271191" y="729551"/>
                      <a:pt x="274354" y="724192"/>
                      <a:pt x="277693" y="718569"/>
                    </a:cubicBezTo>
                    <a:cubicBezTo>
                      <a:pt x="278307" y="717603"/>
                      <a:pt x="278835" y="716549"/>
                      <a:pt x="279450" y="715582"/>
                    </a:cubicBezTo>
                    <a:cubicBezTo>
                      <a:pt x="280504" y="713825"/>
                      <a:pt x="281558" y="712156"/>
                      <a:pt x="282612" y="710487"/>
                    </a:cubicBezTo>
                    <a:cubicBezTo>
                      <a:pt x="285863" y="705479"/>
                      <a:pt x="288850" y="700823"/>
                      <a:pt x="289641" y="696342"/>
                    </a:cubicBezTo>
                    <a:cubicBezTo>
                      <a:pt x="291222" y="686854"/>
                      <a:pt x="297020" y="681759"/>
                      <a:pt x="301677" y="677630"/>
                    </a:cubicBezTo>
                    <a:cubicBezTo>
                      <a:pt x="303346" y="676136"/>
                      <a:pt x="304927" y="674730"/>
                      <a:pt x="306245" y="673237"/>
                    </a:cubicBezTo>
                    <a:cubicBezTo>
                      <a:pt x="308178" y="671040"/>
                      <a:pt x="309759" y="668229"/>
                      <a:pt x="311428" y="665330"/>
                    </a:cubicBezTo>
                    <a:cubicBezTo>
                      <a:pt x="312922" y="662694"/>
                      <a:pt x="314503" y="659971"/>
                      <a:pt x="316436" y="657335"/>
                    </a:cubicBezTo>
                    <a:lnTo>
                      <a:pt x="309320" y="655842"/>
                    </a:lnTo>
                    <a:lnTo>
                      <a:pt x="330317" y="634845"/>
                    </a:lnTo>
                    <a:lnTo>
                      <a:pt x="330580" y="635987"/>
                    </a:lnTo>
                    <a:cubicBezTo>
                      <a:pt x="331898" y="634581"/>
                      <a:pt x="333128" y="633088"/>
                      <a:pt x="334446" y="631682"/>
                    </a:cubicBezTo>
                    <a:cubicBezTo>
                      <a:pt x="338839" y="626938"/>
                      <a:pt x="342968" y="622370"/>
                      <a:pt x="346218" y="617450"/>
                    </a:cubicBezTo>
                    <a:cubicBezTo>
                      <a:pt x="346833" y="616483"/>
                      <a:pt x="347624" y="615693"/>
                      <a:pt x="348327" y="614902"/>
                    </a:cubicBezTo>
                    <a:cubicBezTo>
                      <a:pt x="348503" y="614638"/>
                      <a:pt x="348854" y="614375"/>
                      <a:pt x="349118" y="614023"/>
                    </a:cubicBezTo>
                    <a:cubicBezTo>
                      <a:pt x="347624" y="612618"/>
                      <a:pt x="345516" y="609367"/>
                      <a:pt x="349030" y="604359"/>
                    </a:cubicBezTo>
                    <a:cubicBezTo>
                      <a:pt x="349557" y="603657"/>
                      <a:pt x="350172" y="602778"/>
                      <a:pt x="350875" y="601812"/>
                    </a:cubicBezTo>
                    <a:cubicBezTo>
                      <a:pt x="351490" y="601021"/>
                      <a:pt x="352017" y="600230"/>
                      <a:pt x="352456" y="599615"/>
                    </a:cubicBezTo>
                    <a:lnTo>
                      <a:pt x="356761" y="593553"/>
                    </a:lnTo>
                    <a:lnTo>
                      <a:pt x="361417" y="597858"/>
                    </a:lnTo>
                    <a:cubicBezTo>
                      <a:pt x="362032" y="596804"/>
                      <a:pt x="362735" y="595662"/>
                      <a:pt x="363701" y="594608"/>
                    </a:cubicBezTo>
                    <a:cubicBezTo>
                      <a:pt x="366864" y="591094"/>
                      <a:pt x="369675" y="587140"/>
                      <a:pt x="372662" y="583011"/>
                    </a:cubicBezTo>
                    <a:cubicBezTo>
                      <a:pt x="374507" y="580463"/>
                      <a:pt x="376440" y="577740"/>
                      <a:pt x="378461" y="575104"/>
                    </a:cubicBezTo>
                    <a:cubicBezTo>
                      <a:pt x="381360" y="571414"/>
                      <a:pt x="384347" y="567812"/>
                      <a:pt x="387246" y="564298"/>
                    </a:cubicBezTo>
                    <a:cubicBezTo>
                      <a:pt x="388300" y="562980"/>
                      <a:pt x="389355" y="561750"/>
                      <a:pt x="390497" y="560433"/>
                    </a:cubicBezTo>
                    <a:lnTo>
                      <a:pt x="377582" y="559291"/>
                    </a:lnTo>
                    <a:lnTo>
                      <a:pt x="388125" y="549363"/>
                    </a:lnTo>
                    <a:cubicBezTo>
                      <a:pt x="388388" y="549099"/>
                      <a:pt x="388652" y="548836"/>
                      <a:pt x="388915" y="548484"/>
                    </a:cubicBezTo>
                    <a:cubicBezTo>
                      <a:pt x="389970" y="547342"/>
                      <a:pt x="391375" y="545761"/>
                      <a:pt x="393484" y="544707"/>
                    </a:cubicBezTo>
                    <a:cubicBezTo>
                      <a:pt x="394187" y="544355"/>
                      <a:pt x="394977" y="543916"/>
                      <a:pt x="395680" y="543565"/>
                    </a:cubicBezTo>
                    <a:cubicBezTo>
                      <a:pt x="398228" y="542247"/>
                      <a:pt x="401127" y="540753"/>
                      <a:pt x="404202" y="539787"/>
                    </a:cubicBezTo>
                    <a:lnTo>
                      <a:pt x="403060" y="530299"/>
                    </a:lnTo>
                    <a:cubicBezTo>
                      <a:pt x="402445" y="525028"/>
                      <a:pt x="404817" y="521953"/>
                      <a:pt x="406047" y="520283"/>
                    </a:cubicBezTo>
                    <a:lnTo>
                      <a:pt x="410615" y="514309"/>
                    </a:lnTo>
                    <a:lnTo>
                      <a:pt x="416941" y="520635"/>
                    </a:lnTo>
                    <a:cubicBezTo>
                      <a:pt x="418786" y="518526"/>
                      <a:pt x="420982" y="516945"/>
                      <a:pt x="423530" y="516066"/>
                    </a:cubicBezTo>
                    <a:cubicBezTo>
                      <a:pt x="429416" y="514134"/>
                      <a:pt x="433018" y="509390"/>
                      <a:pt x="437235" y="503943"/>
                    </a:cubicBezTo>
                    <a:cubicBezTo>
                      <a:pt x="438553" y="502186"/>
                      <a:pt x="439958" y="500341"/>
                      <a:pt x="441540" y="498584"/>
                    </a:cubicBezTo>
                    <a:lnTo>
                      <a:pt x="437147" y="498671"/>
                    </a:lnTo>
                    <a:lnTo>
                      <a:pt x="445405" y="487778"/>
                    </a:lnTo>
                    <a:cubicBezTo>
                      <a:pt x="445581" y="487602"/>
                      <a:pt x="445669" y="487338"/>
                      <a:pt x="445845" y="487075"/>
                    </a:cubicBezTo>
                    <a:cubicBezTo>
                      <a:pt x="446811" y="485493"/>
                      <a:pt x="448568" y="482506"/>
                      <a:pt x="452170" y="481716"/>
                    </a:cubicBezTo>
                    <a:cubicBezTo>
                      <a:pt x="460165" y="480046"/>
                      <a:pt x="465612" y="474512"/>
                      <a:pt x="471849" y="468186"/>
                    </a:cubicBezTo>
                    <a:cubicBezTo>
                      <a:pt x="473870" y="466078"/>
                      <a:pt x="476066" y="463881"/>
                      <a:pt x="478350" y="461861"/>
                    </a:cubicBezTo>
                    <a:cubicBezTo>
                      <a:pt x="480371" y="460016"/>
                      <a:pt x="480635" y="458961"/>
                      <a:pt x="480547" y="457204"/>
                    </a:cubicBezTo>
                    <a:lnTo>
                      <a:pt x="480547" y="456941"/>
                    </a:lnTo>
                    <a:cubicBezTo>
                      <a:pt x="480108" y="452460"/>
                      <a:pt x="479580" y="446311"/>
                      <a:pt x="484588" y="443060"/>
                    </a:cubicBezTo>
                    <a:cubicBezTo>
                      <a:pt x="486345" y="441918"/>
                      <a:pt x="488278" y="441566"/>
                      <a:pt x="490123" y="441654"/>
                    </a:cubicBezTo>
                    <a:cubicBezTo>
                      <a:pt x="488278" y="440424"/>
                      <a:pt x="487136" y="438404"/>
                      <a:pt x="486872" y="435768"/>
                    </a:cubicBezTo>
                    <a:lnTo>
                      <a:pt x="485291" y="421799"/>
                    </a:lnTo>
                    <a:lnTo>
                      <a:pt x="502950" y="433572"/>
                    </a:lnTo>
                    <a:cubicBezTo>
                      <a:pt x="506024" y="429618"/>
                      <a:pt x="509978" y="426895"/>
                      <a:pt x="513404" y="424611"/>
                    </a:cubicBezTo>
                    <a:cubicBezTo>
                      <a:pt x="514898" y="423644"/>
                      <a:pt x="516303" y="422678"/>
                      <a:pt x="517533" y="421711"/>
                    </a:cubicBezTo>
                    <a:cubicBezTo>
                      <a:pt x="520960" y="418988"/>
                      <a:pt x="524298" y="416352"/>
                      <a:pt x="527636" y="413629"/>
                    </a:cubicBezTo>
                    <a:lnTo>
                      <a:pt x="516391" y="414332"/>
                    </a:lnTo>
                    <a:lnTo>
                      <a:pt x="526670" y="402472"/>
                    </a:lnTo>
                    <a:cubicBezTo>
                      <a:pt x="527022" y="402032"/>
                      <a:pt x="527461" y="401505"/>
                      <a:pt x="527900" y="400890"/>
                    </a:cubicBezTo>
                    <a:cubicBezTo>
                      <a:pt x="529394" y="398869"/>
                      <a:pt x="531239" y="396410"/>
                      <a:pt x="534225" y="394916"/>
                    </a:cubicBezTo>
                    <a:cubicBezTo>
                      <a:pt x="537388" y="393423"/>
                      <a:pt x="540727" y="393686"/>
                      <a:pt x="543099" y="393950"/>
                    </a:cubicBezTo>
                    <a:cubicBezTo>
                      <a:pt x="543714" y="394038"/>
                      <a:pt x="544329" y="394038"/>
                      <a:pt x="544944" y="394038"/>
                    </a:cubicBezTo>
                    <a:cubicBezTo>
                      <a:pt x="546262" y="394038"/>
                      <a:pt x="547140" y="394038"/>
                      <a:pt x="547755" y="393950"/>
                    </a:cubicBezTo>
                    <a:lnTo>
                      <a:pt x="545559" y="373919"/>
                    </a:lnTo>
                    <a:lnTo>
                      <a:pt x="550303" y="372162"/>
                    </a:lnTo>
                    <a:cubicBezTo>
                      <a:pt x="556716" y="369702"/>
                      <a:pt x="560318" y="371635"/>
                      <a:pt x="562251" y="373568"/>
                    </a:cubicBezTo>
                    <a:cubicBezTo>
                      <a:pt x="562778" y="374095"/>
                      <a:pt x="563217" y="374710"/>
                      <a:pt x="563569" y="375325"/>
                    </a:cubicBezTo>
                    <a:cubicBezTo>
                      <a:pt x="564535" y="374798"/>
                      <a:pt x="565414" y="374358"/>
                      <a:pt x="566468" y="374007"/>
                    </a:cubicBezTo>
                    <a:cubicBezTo>
                      <a:pt x="571915" y="371986"/>
                      <a:pt x="576220" y="368999"/>
                      <a:pt x="581579" y="363728"/>
                    </a:cubicBezTo>
                    <a:cubicBezTo>
                      <a:pt x="585181" y="360126"/>
                      <a:pt x="588783" y="356524"/>
                      <a:pt x="592385" y="352922"/>
                    </a:cubicBezTo>
                    <a:lnTo>
                      <a:pt x="597129" y="348178"/>
                    </a:lnTo>
                    <a:cubicBezTo>
                      <a:pt x="597656" y="347651"/>
                      <a:pt x="598271" y="346860"/>
                      <a:pt x="598886" y="346069"/>
                    </a:cubicBezTo>
                    <a:cubicBezTo>
                      <a:pt x="601170" y="343258"/>
                      <a:pt x="604245" y="339305"/>
                      <a:pt x="608989" y="339392"/>
                    </a:cubicBezTo>
                    <a:cubicBezTo>
                      <a:pt x="608989" y="339392"/>
                      <a:pt x="608989" y="339392"/>
                      <a:pt x="608989" y="339392"/>
                    </a:cubicBezTo>
                    <a:cubicBezTo>
                      <a:pt x="609955" y="339392"/>
                      <a:pt x="610570" y="339041"/>
                      <a:pt x="612503" y="337548"/>
                    </a:cubicBezTo>
                    <a:cubicBezTo>
                      <a:pt x="613733" y="336581"/>
                      <a:pt x="615227" y="335351"/>
                      <a:pt x="617159" y="334473"/>
                    </a:cubicBezTo>
                    <a:cubicBezTo>
                      <a:pt x="619619" y="333331"/>
                      <a:pt x="621991" y="331046"/>
                      <a:pt x="624364" y="328674"/>
                    </a:cubicBezTo>
                    <a:cubicBezTo>
                      <a:pt x="625769" y="327269"/>
                      <a:pt x="627350" y="325775"/>
                      <a:pt x="629108" y="324369"/>
                    </a:cubicBezTo>
                    <a:lnTo>
                      <a:pt x="622079" y="321295"/>
                    </a:lnTo>
                    <a:lnTo>
                      <a:pt x="633852" y="314530"/>
                    </a:lnTo>
                    <a:cubicBezTo>
                      <a:pt x="634467" y="314178"/>
                      <a:pt x="635082" y="313827"/>
                      <a:pt x="635785" y="313476"/>
                    </a:cubicBezTo>
                    <a:cubicBezTo>
                      <a:pt x="636224" y="313300"/>
                      <a:pt x="636575" y="313036"/>
                      <a:pt x="637014" y="312773"/>
                    </a:cubicBezTo>
                    <a:cubicBezTo>
                      <a:pt x="638596" y="311806"/>
                      <a:pt x="640792" y="310489"/>
                      <a:pt x="643603" y="310225"/>
                    </a:cubicBezTo>
                    <a:cubicBezTo>
                      <a:pt x="651071" y="309610"/>
                      <a:pt x="657309" y="305217"/>
                      <a:pt x="663898" y="300649"/>
                    </a:cubicBezTo>
                    <a:cubicBezTo>
                      <a:pt x="665567" y="299507"/>
                      <a:pt x="667148" y="298365"/>
                      <a:pt x="668818" y="297223"/>
                    </a:cubicBezTo>
                    <a:cubicBezTo>
                      <a:pt x="672332" y="294938"/>
                      <a:pt x="672244" y="294324"/>
                      <a:pt x="672068" y="293533"/>
                    </a:cubicBezTo>
                    <a:cubicBezTo>
                      <a:pt x="671014" y="288877"/>
                      <a:pt x="672507" y="284747"/>
                      <a:pt x="675934" y="282375"/>
                    </a:cubicBezTo>
                    <a:cubicBezTo>
                      <a:pt x="679360" y="280091"/>
                      <a:pt x="683928" y="280091"/>
                      <a:pt x="687530" y="282463"/>
                    </a:cubicBezTo>
                    <a:cubicBezTo>
                      <a:pt x="687618" y="282551"/>
                      <a:pt x="687706" y="282551"/>
                      <a:pt x="687794" y="282639"/>
                    </a:cubicBezTo>
                    <a:cubicBezTo>
                      <a:pt x="688233" y="282463"/>
                      <a:pt x="689112" y="281936"/>
                      <a:pt x="689727" y="281497"/>
                    </a:cubicBezTo>
                    <a:lnTo>
                      <a:pt x="689815" y="281409"/>
                    </a:lnTo>
                    <a:cubicBezTo>
                      <a:pt x="694295" y="278598"/>
                      <a:pt x="698776" y="275523"/>
                      <a:pt x="703080" y="272536"/>
                    </a:cubicBezTo>
                    <a:cubicBezTo>
                      <a:pt x="706770" y="269988"/>
                      <a:pt x="710548" y="267440"/>
                      <a:pt x="714326" y="264980"/>
                    </a:cubicBezTo>
                    <a:cubicBezTo>
                      <a:pt x="717752" y="262784"/>
                      <a:pt x="721354" y="260763"/>
                      <a:pt x="724780" y="258743"/>
                    </a:cubicBezTo>
                    <a:cubicBezTo>
                      <a:pt x="725571" y="258303"/>
                      <a:pt x="726362" y="257776"/>
                      <a:pt x="727240" y="257337"/>
                    </a:cubicBezTo>
                    <a:lnTo>
                      <a:pt x="719509" y="253999"/>
                    </a:lnTo>
                    <a:lnTo>
                      <a:pt x="726713" y="247146"/>
                    </a:lnTo>
                    <a:cubicBezTo>
                      <a:pt x="726977" y="246882"/>
                      <a:pt x="727152" y="246619"/>
                      <a:pt x="727416" y="246355"/>
                    </a:cubicBezTo>
                    <a:cubicBezTo>
                      <a:pt x="728558" y="245038"/>
                      <a:pt x="730315" y="243017"/>
                      <a:pt x="733214" y="242138"/>
                    </a:cubicBezTo>
                    <a:cubicBezTo>
                      <a:pt x="735850" y="241348"/>
                      <a:pt x="739013" y="241260"/>
                      <a:pt x="742615" y="241875"/>
                    </a:cubicBezTo>
                    <a:cubicBezTo>
                      <a:pt x="747007" y="242578"/>
                      <a:pt x="750522" y="241611"/>
                      <a:pt x="754036" y="238536"/>
                    </a:cubicBezTo>
                    <a:cubicBezTo>
                      <a:pt x="753509" y="238361"/>
                      <a:pt x="752981" y="238097"/>
                      <a:pt x="752366" y="237746"/>
                    </a:cubicBezTo>
                    <a:cubicBezTo>
                      <a:pt x="752191" y="237658"/>
                      <a:pt x="752103" y="237570"/>
                      <a:pt x="752015" y="237570"/>
                    </a:cubicBezTo>
                    <a:lnTo>
                      <a:pt x="744635" y="233880"/>
                    </a:lnTo>
                    <a:lnTo>
                      <a:pt x="749906" y="227467"/>
                    </a:lnTo>
                    <a:lnTo>
                      <a:pt x="763085" y="211829"/>
                    </a:lnTo>
                    <a:lnTo>
                      <a:pt x="765017" y="226588"/>
                    </a:lnTo>
                    <a:cubicBezTo>
                      <a:pt x="765105" y="227467"/>
                      <a:pt x="765193" y="228345"/>
                      <a:pt x="765105" y="229048"/>
                    </a:cubicBezTo>
                    <a:cubicBezTo>
                      <a:pt x="766423" y="228257"/>
                      <a:pt x="767741" y="227555"/>
                      <a:pt x="768883" y="226940"/>
                    </a:cubicBezTo>
                    <a:cubicBezTo>
                      <a:pt x="771167" y="225798"/>
                      <a:pt x="773451" y="225183"/>
                      <a:pt x="775472" y="224568"/>
                    </a:cubicBezTo>
                    <a:cubicBezTo>
                      <a:pt x="777141" y="224128"/>
                      <a:pt x="778810" y="223689"/>
                      <a:pt x="779689" y="223074"/>
                    </a:cubicBezTo>
                    <a:cubicBezTo>
                      <a:pt x="784082" y="220263"/>
                      <a:pt x="788738" y="217979"/>
                      <a:pt x="793218" y="215782"/>
                    </a:cubicBezTo>
                    <a:cubicBezTo>
                      <a:pt x="799632" y="212619"/>
                      <a:pt x="805694" y="209720"/>
                      <a:pt x="810789" y="205328"/>
                    </a:cubicBezTo>
                    <a:cubicBezTo>
                      <a:pt x="815358" y="201462"/>
                      <a:pt x="820980" y="199178"/>
                      <a:pt x="825988" y="197597"/>
                    </a:cubicBezTo>
                    <a:cubicBezTo>
                      <a:pt x="836267" y="194170"/>
                      <a:pt x="846809" y="188196"/>
                      <a:pt x="850499" y="183803"/>
                    </a:cubicBezTo>
                    <a:cubicBezTo>
                      <a:pt x="856385" y="176599"/>
                      <a:pt x="862535" y="173964"/>
                      <a:pt x="871057" y="175194"/>
                    </a:cubicBezTo>
                    <a:cubicBezTo>
                      <a:pt x="871320" y="173876"/>
                      <a:pt x="871848" y="172470"/>
                      <a:pt x="872990" y="171153"/>
                    </a:cubicBezTo>
                    <a:cubicBezTo>
                      <a:pt x="874835" y="169044"/>
                      <a:pt x="877470" y="168078"/>
                      <a:pt x="880809" y="168253"/>
                    </a:cubicBezTo>
                    <a:cubicBezTo>
                      <a:pt x="881511" y="168253"/>
                      <a:pt x="882214" y="168341"/>
                      <a:pt x="883005" y="168429"/>
                    </a:cubicBezTo>
                    <a:cubicBezTo>
                      <a:pt x="883269" y="168429"/>
                      <a:pt x="883708" y="168517"/>
                      <a:pt x="884059" y="168517"/>
                    </a:cubicBezTo>
                    <a:cubicBezTo>
                      <a:pt x="886343" y="166848"/>
                      <a:pt x="888628" y="165530"/>
                      <a:pt x="891000" y="164388"/>
                    </a:cubicBezTo>
                    <a:cubicBezTo>
                      <a:pt x="889858" y="163509"/>
                      <a:pt x="888891" y="162191"/>
                      <a:pt x="888364" y="160434"/>
                    </a:cubicBezTo>
                    <a:cubicBezTo>
                      <a:pt x="887661" y="157887"/>
                      <a:pt x="887749" y="155515"/>
                      <a:pt x="887749" y="153494"/>
                    </a:cubicBezTo>
                    <a:cubicBezTo>
                      <a:pt x="887749" y="152967"/>
                      <a:pt x="887749" y="152440"/>
                      <a:pt x="887749" y="151825"/>
                    </a:cubicBezTo>
                    <a:lnTo>
                      <a:pt x="887661" y="148047"/>
                    </a:lnTo>
                    <a:lnTo>
                      <a:pt x="890912" y="146114"/>
                    </a:lnTo>
                    <a:cubicBezTo>
                      <a:pt x="892318" y="145324"/>
                      <a:pt x="895392" y="144269"/>
                      <a:pt x="898292" y="145851"/>
                    </a:cubicBezTo>
                    <a:cubicBezTo>
                      <a:pt x="899609" y="146553"/>
                      <a:pt x="900400" y="147432"/>
                      <a:pt x="900751" y="147871"/>
                    </a:cubicBezTo>
                    <a:lnTo>
                      <a:pt x="901103" y="148223"/>
                    </a:lnTo>
                    <a:lnTo>
                      <a:pt x="901454" y="148662"/>
                    </a:lnTo>
                    <a:cubicBezTo>
                      <a:pt x="902333" y="149804"/>
                      <a:pt x="903123" y="150946"/>
                      <a:pt x="903739" y="152176"/>
                    </a:cubicBezTo>
                    <a:cubicBezTo>
                      <a:pt x="903826" y="152000"/>
                      <a:pt x="903914" y="151825"/>
                      <a:pt x="904002" y="151649"/>
                    </a:cubicBezTo>
                    <a:cubicBezTo>
                      <a:pt x="905847" y="148135"/>
                      <a:pt x="911909" y="144269"/>
                      <a:pt x="916829" y="146466"/>
                    </a:cubicBezTo>
                    <a:cubicBezTo>
                      <a:pt x="919289" y="147608"/>
                      <a:pt x="921134" y="149277"/>
                      <a:pt x="922188" y="151210"/>
                    </a:cubicBezTo>
                    <a:cubicBezTo>
                      <a:pt x="927459" y="148311"/>
                      <a:pt x="933433" y="145324"/>
                      <a:pt x="940549" y="144357"/>
                    </a:cubicBezTo>
                    <a:cubicBezTo>
                      <a:pt x="943888" y="143918"/>
                      <a:pt x="947402" y="142073"/>
                      <a:pt x="951092" y="140052"/>
                    </a:cubicBezTo>
                    <a:cubicBezTo>
                      <a:pt x="953552" y="138734"/>
                      <a:pt x="956187" y="137329"/>
                      <a:pt x="959086" y="136187"/>
                    </a:cubicBezTo>
                    <a:lnTo>
                      <a:pt x="957241" y="134342"/>
                    </a:lnTo>
                    <a:lnTo>
                      <a:pt x="964533" y="130037"/>
                    </a:lnTo>
                    <a:cubicBezTo>
                      <a:pt x="964709" y="129949"/>
                      <a:pt x="964885" y="129773"/>
                      <a:pt x="965060" y="129598"/>
                    </a:cubicBezTo>
                    <a:cubicBezTo>
                      <a:pt x="966378" y="128631"/>
                      <a:pt x="968750" y="126786"/>
                      <a:pt x="972089" y="127050"/>
                    </a:cubicBezTo>
                    <a:cubicBezTo>
                      <a:pt x="981401" y="127841"/>
                      <a:pt x="990538" y="125469"/>
                      <a:pt x="1000114" y="122921"/>
                    </a:cubicBezTo>
                    <a:cubicBezTo>
                      <a:pt x="1002398" y="122306"/>
                      <a:pt x="1004858" y="121691"/>
                      <a:pt x="1007230" y="121076"/>
                    </a:cubicBezTo>
                    <a:cubicBezTo>
                      <a:pt x="1007318" y="118089"/>
                      <a:pt x="1007933" y="114048"/>
                      <a:pt x="1011447" y="111763"/>
                    </a:cubicBezTo>
                    <a:cubicBezTo>
                      <a:pt x="1015928" y="108864"/>
                      <a:pt x="1020672" y="111324"/>
                      <a:pt x="1023747" y="112993"/>
                    </a:cubicBezTo>
                    <a:cubicBezTo>
                      <a:pt x="1024010" y="113081"/>
                      <a:pt x="1024274" y="113257"/>
                      <a:pt x="1024450" y="113433"/>
                    </a:cubicBezTo>
                    <a:cubicBezTo>
                      <a:pt x="1024625" y="113433"/>
                      <a:pt x="1024977" y="113345"/>
                      <a:pt x="1025240" y="113257"/>
                    </a:cubicBezTo>
                    <a:cubicBezTo>
                      <a:pt x="1033235" y="110885"/>
                      <a:pt x="1041142" y="108425"/>
                      <a:pt x="1048961" y="105965"/>
                    </a:cubicBezTo>
                    <a:lnTo>
                      <a:pt x="1043250" y="103242"/>
                    </a:lnTo>
                    <a:lnTo>
                      <a:pt x="1052651" y="96740"/>
                    </a:lnTo>
                    <a:cubicBezTo>
                      <a:pt x="1052914" y="96565"/>
                      <a:pt x="1053266" y="96213"/>
                      <a:pt x="1053705" y="95862"/>
                    </a:cubicBezTo>
                    <a:cubicBezTo>
                      <a:pt x="1055374" y="94368"/>
                      <a:pt x="1058010" y="92260"/>
                      <a:pt x="1061612" y="92260"/>
                    </a:cubicBezTo>
                    <a:cubicBezTo>
                      <a:pt x="1065389" y="92348"/>
                      <a:pt x="1069519" y="93578"/>
                      <a:pt x="1072945" y="95686"/>
                    </a:cubicBezTo>
                    <a:cubicBezTo>
                      <a:pt x="1075229" y="97092"/>
                      <a:pt x="1076195" y="97180"/>
                      <a:pt x="1080852" y="95159"/>
                    </a:cubicBezTo>
                    <a:lnTo>
                      <a:pt x="1079885" y="93138"/>
                    </a:lnTo>
                    <a:cubicBezTo>
                      <a:pt x="1079797" y="93051"/>
                      <a:pt x="1079797" y="92875"/>
                      <a:pt x="1079710" y="92787"/>
                    </a:cubicBezTo>
                    <a:cubicBezTo>
                      <a:pt x="1077162" y="88131"/>
                      <a:pt x="1078743" y="85232"/>
                      <a:pt x="1080500" y="83562"/>
                    </a:cubicBezTo>
                    <a:cubicBezTo>
                      <a:pt x="1081730" y="82420"/>
                      <a:pt x="1082960" y="81542"/>
                      <a:pt x="1084014" y="80751"/>
                    </a:cubicBezTo>
                    <a:cubicBezTo>
                      <a:pt x="1084278" y="80575"/>
                      <a:pt x="1084629" y="80312"/>
                      <a:pt x="1084893" y="80136"/>
                    </a:cubicBezTo>
                    <a:lnTo>
                      <a:pt x="1095963" y="72053"/>
                    </a:lnTo>
                    <a:lnTo>
                      <a:pt x="1095348" y="85759"/>
                    </a:lnTo>
                    <a:cubicBezTo>
                      <a:pt x="1095348" y="86198"/>
                      <a:pt x="1095260" y="86637"/>
                      <a:pt x="1095260" y="87076"/>
                    </a:cubicBezTo>
                    <a:cubicBezTo>
                      <a:pt x="1099125" y="85934"/>
                      <a:pt x="1103606" y="85934"/>
                      <a:pt x="1108438" y="89097"/>
                    </a:cubicBezTo>
                    <a:cubicBezTo>
                      <a:pt x="1112743" y="87076"/>
                      <a:pt x="1117047" y="86110"/>
                      <a:pt x="1121264" y="85144"/>
                    </a:cubicBezTo>
                    <a:cubicBezTo>
                      <a:pt x="1127238" y="83738"/>
                      <a:pt x="1132422" y="82508"/>
                      <a:pt x="1136375" y="78906"/>
                    </a:cubicBezTo>
                    <a:cubicBezTo>
                      <a:pt x="1139977" y="75655"/>
                      <a:pt x="1144897" y="76534"/>
                      <a:pt x="1148411" y="77149"/>
                    </a:cubicBezTo>
                    <a:cubicBezTo>
                      <a:pt x="1149290" y="77325"/>
                      <a:pt x="1150168" y="77500"/>
                      <a:pt x="1150783" y="77500"/>
                    </a:cubicBezTo>
                    <a:cubicBezTo>
                      <a:pt x="1152101" y="77588"/>
                      <a:pt x="1153155" y="77940"/>
                      <a:pt x="1154034" y="78291"/>
                    </a:cubicBezTo>
                    <a:cubicBezTo>
                      <a:pt x="1163083" y="75304"/>
                      <a:pt x="1171517" y="73811"/>
                      <a:pt x="1179511" y="73635"/>
                    </a:cubicBezTo>
                    <a:cubicBezTo>
                      <a:pt x="1179775" y="72405"/>
                      <a:pt x="1180478" y="70911"/>
                      <a:pt x="1181971" y="69418"/>
                    </a:cubicBezTo>
                    <a:cubicBezTo>
                      <a:pt x="1185310" y="65904"/>
                      <a:pt x="1188648" y="65025"/>
                      <a:pt x="1191723" y="66870"/>
                    </a:cubicBezTo>
                    <a:cubicBezTo>
                      <a:pt x="1195589" y="69154"/>
                      <a:pt x="1200069" y="68803"/>
                      <a:pt x="1205340" y="68364"/>
                    </a:cubicBezTo>
                    <a:cubicBezTo>
                      <a:pt x="1207976" y="68188"/>
                      <a:pt x="1210612" y="67924"/>
                      <a:pt x="1213335" y="68012"/>
                    </a:cubicBezTo>
                    <a:cubicBezTo>
                      <a:pt x="1216937" y="65113"/>
                      <a:pt x="1221945" y="65640"/>
                      <a:pt x="1224405" y="65904"/>
                    </a:cubicBezTo>
                    <a:cubicBezTo>
                      <a:pt x="1224668" y="65904"/>
                      <a:pt x="1224844" y="65992"/>
                      <a:pt x="1225108" y="65992"/>
                    </a:cubicBezTo>
                    <a:lnTo>
                      <a:pt x="1224580" y="58612"/>
                    </a:lnTo>
                    <a:lnTo>
                      <a:pt x="1232048" y="59139"/>
                    </a:lnTo>
                    <a:cubicBezTo>
                      <a:pt x="1232136" y="59139"/>
                      <a:pt x="1232224" y="59139"/>
                      <a:pt x="1232312" y="59139"/>
                    </a:cubicBezTo>
                    <a:cubicBezTo>
                      <a:pt x="1233629" y="59051"/>
                      <a:pt x="1236353" y="58963"/>
                      <a:pt x="1238637" y="60984"/>
                    </a:cubicBezTo>
                    <a:cubicBezTo>
                      <a:pt x="1242151" y="63971"/>
                      <a:pt x="1245578" y="63356"/>
                      <a:pt x="1251903" y="61862"/>
                    </a:cubicBezTo>
                    <a:cubicBezTo>
                      <a:pt x="1254978" y="61160"/>
                      <a:pt x="1258404" y="60281"/>
                      <a:pt x="1262006" y="60281"/>
                    </a:cubicBezTo>
                    <a:cubicBezTo>
                      <a:pt x="1266487" y="56328"/>
                      <a:pt x="1272636" y="53165"/>
                      <a:pt x="1280368" y="53868"/>
                    </a:cubicBezTo>
                    <a:lnTo>
                      <a:pt x="1277117" y="48772"/>
                    </a:lnTo>
                    <a:lnTo>
                      <a:pt x="1290998" y="50529"/>
                    </a:lnTo>
                    <a:cubicBezTo>
                      <a:pt x="1291349" y="50617"/>
                      <a:pt x="1292052" y="50617"/>
                      <a:pt x="1292667" y="50617"/>
                    </a:cubicBezTo>
                    <a:cubicBezTo>
                      <a:pt x="1295215" y="50617"/>
                      <a:pt x="1298993" y="50705"/>
                      <a:pt x="1301804" y="53516"/>
                    </a:cubicBezTo>
                    <a:cubicBezTo>
                      <a:pt x="1303385" y="55186"/>
                      <a:pt x="1304703" y="55976"/>
                      <a:pt x="1307866" y="55186"/>
                    </a:cubicBezTo>
                    <a:lnTo>
                      <a:pt x="1307602" y="39196"/>
                    </a:lnTo>
                    <a:lnTo>
                      <a:pt x="1311644" y="37439"/>
                    </a:lnTo>
                    <a:cubicBezTo>
                      <a:pt x="1316212" y="35506"/>
                      <a:pt x="1319287" y="35067"/>
                      <a:pt x="1321835" y="34803"/>
                    </a:cubicBezTo>
                    <a:lnTo>
                      <a:pt x="1334222" y="33310"/>
                    </a:lnTo>
                    <a:lnTo>
                      <a:pt x="1328775" y="43677"/>
                    </a:lnTo>
                    <a:cubicBezTo>
                      <a:pt x="1331586" y="42095"/>
                      <a:pt x="1335101" y="41568"/>
                      <a:pt x="1338966" y="42183"/>
                    </a:cubicBezTo>
                    <a:lnTo>
                      <a:pt x="1342568" y="42798"/>
                    </a:lnTo>
                    <a:lnTo>
                      <a:pt x="1343974" y="46224"/>
                    </a:lnTo>
                    <a:cubicBezTo>
                      <a:pt x="1344677" y="48069"/>
                      <a:pt x="1345379" y="50441"/>
                      <a:pt x="1345204" y="52813"/>
                    </a:cubicBezTo>
                    <a:cubicBezTo>
                      <a:pt x="1350738" y="52550"/>
                      <a:pt x="1356449" y="52286"/>
                      <a:pt x="1362247" y="52638"/>
                    </a:cubicBezTo>
                    <a:cubicBezTo>
                      <a:pt x="1369188" y="52989"/>
                      <a:pt x="1373756" y="52199"/>
                      <a:pt x="1378237" y="49739"/>
                    </a:cubicBezTo>
                    <a:cubicBezTo>
                      <a:pt x="1382102" y="47630"/>
                      <a:pt x="1390361" y="45346"/>
                      <a:pt x="1396159" y="47630"/>
                    </a:cubicBezTo>
                    <a:lnTo>
                      <a:pt x="1395105" y="38318"/>
                    </a:lnTo>
                    <a:lnTo>
                      <a:pt x="1417595" y="53253"/>
                    </a:lnTo>
                    <a:cubicBezTo>
                      <a:pt x="1425151" y="55010"/>
                      <a:pt x="1427874" y="52813"/>
                      <a:pt x="1430422" y="47894"/>
                    </a:cubicBezTo>
                    <a:cubicBezTo>
                      <a:pt x="1431564" y="45609"/>
                      <a:pt x="1433585" y="44555"/>
                      <a:pt x="1434551" y="44116"/>
                    </a:cubicBezTo>
                    <a:lnTo>
                      <a:pt x="1434727" y="44028"/>
                    </a:lnTo>
                    <a:lnTo>
                      <a:pt x="1442721" y="38581"/>
                    </a:lnTo>
                    <a:lnTo>
                      <a:pt x="1444742" y="48333"/>
                    </a:lnTo>
                    <a:cubicBezTo>
                      <a:pt x="1444830" y="48684"/>
                      <a:pt x="1445006" y="49211"/>
                      <a:pt x="1445093" y="49914"/>
                    </a:cubicBezTo>
                    <a:cubicBezTo>
                      <a:pt x="1450365" y="48245"/>
                      <a:pt x="1455900" y="49299"/>
                      <a:pt x="1459765" y="52023"/>
                    </a:cubicBezTo>
                    <a:cubicBezTo>
                      <a:pt x="1465388" y="55888"/>
                      <a:pt x="1471625" y="55537"/>
                      <a:pt x="1478917" y="55186"/>
                    </a:cubicBezTo>
                    <a:lnTo>
                      <a:pt x="1480235" y="55098"/>
                    </a:lnTo>
                    <a:cubicBezTo>
                      <a:pt x="1484452" y="54922"/>
                      <a:pt x="1488493" y="55098"/>
                      <a:pt x="1492534" y="55449"/>
                    </a:cubicBezTo>
                    <a:lnTo>
                      <a:pt x="1492534" y="55273"/>
                    </a:lnTo>
                    <a:lnTo>
                      <a:pt x="1492534" y="49739"/>
                    </a:lnTo>
                    <a:lnTo>
                      <a:pt x="1497981" y="48772"/>
                    </a:lnTo>
                    <a:cubicBezTo>
                      <a:pt x="1503604" y="47806"/>
                      <a:pt x="1507645" y="48597"/>
                      <a:pt x="1510984" y="49299"/>
                    </a:cubicBezTo>
                    <a:cubicBezTo>
                      <a:pt x="1511072" y="49299"/>
                      <a:pt x="1511247" y="49387"/>
                      <a:pt x="1511335" y="49387"/>
                    </a:cubicBezTo>
                    <a:lnTo>
                      <a:pt x="1507821" y="44819"/>
                    </a:lnTo>
                    <a:lnTo>
                      <a:pt x="1519242" y="43501"/>
                    </a:lnTo>
                    <a:cubicBezTo>
                      <a:pt x="1524513" y="42886"/>
                      <a:pt x="1527588" y="45258"/>
                      <a:pt x="1529257" y="46488"/>
                    </a:cubicBezTo>
                    <a:lnTo>
                      <a:pt x="1535232" y="51056"/>
                    </a:lnTo>
                    <a:lnTo>
                      <a:pt x="1528994" y="57294"/>
                    </a:lnTo>
                    <a:cubicBezTo>
                      <a:pt x="1534792" y="58788"/>
                      <a:pt x="1536725" y="58612"/>
                      <a:pt x="1539009" y="56152"/>
                    </a:cubicBezTo>
                    <a:cubicBezTo>
                      <a:pt x="1541469" y="53341"/>
                      <a:pt x="1544983" y="53428"/>
                      <a:pt x="1546828" y="53428"/>
                    </a:cubicBezTo>
                    <a:cubicBezTo>
                      <a:pt x="1547092" y="53428"/>
                      <a:pt x="1547355" y="53428"/>
                      <a:pt x="1547619" y="53428"/>
                    </a:cubicBezTo>
                    <a:lnTo>
                      <a:pt x="1555965" y="52550"/>
                    </a:lnTo>
                    <a:lnTo>
                      <a:pt x="1555174" y="58260"/>
                    </a:lnTo>
                    <a:cubicBezTo>
                      <a:pt x="1555614" y="58173"/>
                      <a:pt x="1556141" y="58085"/>
                      <a:pt x="1556580" y="57997"/>
                    </a:cubicBezTo>
                    <a:cubicBezTo>
                      <a:pt x="1565014" y="57030"/>
                      <a:pt x="1571779" y="60281"/>
                      <a:pt x="1577138" y="63620"/>
                    </a:cubicBezTo>
                    <a:cubicBezTo>
                      <a:pt x="1582497" y="66870"/>
                      <a:pt x="1589525" y="67309"/>
                      <a:pt x="1598750" y="64849"/>
                    </a:cubicBezTo>
                    <a:cubicBezTo>
                      <a:pt x="1599101" y="64586"/>
                      <a:pt x="1599716" y="64059"/>
                      <a:pt x="1600155" y="63707"/>
                    </a:cubicBezTo>
                    <a:cubicBezTo>
                      <a:pt x="1602000" y="62126"/>
                      <a:pt x="1605778" y="58875"/>
                      <a:pt x="1610434" y="60896"/>
                    </a:cubicBezTo>
                    <a:cubicBezTo>
                      <a:pt x="1614388" y="62565"/>
                      <a:pt x="1615530" y="66782"/>
                      <a:pt x="1615881" y="70209"/>
                    </a:cubicBezTo>
                    <a:cubicBezTo>
                      <a:pt x="1616672" y="70560"/>
                      <a:pt x="1617550" y="70824"/>
                      <a:pt x="1618077" y="70824"/>
                    </a:cubicBezTo>
                    <a:cubicBezTo>
                      <a:pt x="1620625" y="70911"/>
                      <a:pt x="1623173" y="71087"/>
                      <a:pt x="1625633" y="71175"/>
                    </a:cubicBezTo>
                    <a:cubicBezTo>
                      <a:pt x="1633891" y="71614"/>
                      <a:pt x="1641622" y="72053"/>
                      <a:pt x="1649178" y="70296"/>
                    </a:cubicBezTo>
                    <a:lnTo>
                      <a:pt x="1661038" y="67397"/>
                    </a:lnTo>
                    <a:lnTo>
                      <a:pt x="1660072" y="76095"/>
                    </a:lnTo>
                    <a:cubicBezTo>
                      <a:pt x="1664289" y="76534"/>
                      <a:pt x="1668330" y="77588"/>
                      <a:pt x="1672108" y="78642"/>
                    </a:cubicBezTo>
                    <a:cubicBezTo>
                      <a:pt x="1679399" y="80575"/>
                      <a:pt x="1685637" y="82244"/>
                      <a:pt x="1691787" y="79609"/>
                    </a:cubicBezTo>
                    <a:cubicBezTo>
                      <a:pt x="1695652" y="77940"/>
                      <a:pt x="1701890" y="79433"/>
                      <a:pt x="1703823" y="83826"/>
                    </a:cubicBezTo>
                    <a:cubicBezTo>
                      <a:pt x="1704877" y="86110"/>
                      <a:pt x="1706283" y="86549"/>
                      <a:pt x="1711378" y="87340"/>
                    </a:cubicBezTo>
                    <a:cubicBezTo>
                      <a:pt x="1714102" y="87779"/>
                      <a:pt x="1717264" y="88219"/>
                      <a:pt x="1720251" y="89624"/>
                    </a:cubicBezTo>
                    <a:cubicBezTo>
                      <a:pt x="1724293" y="91469"/>
                      <a:pt x="1730355" y="91996"/>
                      <a:pt x="1735626" y="91030"/>
                    </a:cubicBezTo>
                    <a:cubicBezTo>
                      <a:pt x="1737295" y="90678"/>
                      <a:pt x="1738876" y="90415"/>
                      <a:pt x="1740633" y="90503"/>
                    </a:cubicBezTo>
                    <a:lnTo>
                      <a:pt x="1735889" y="84353"/>
                    </a:lnTo>
                    <a:lnTo>
                      <a:pt x="1747310" y="83035"/>
                    </a:lnTo>
                    <a:cubicBezTo>
                      <a:pt x="1752582" y="82420"/>
                      <a:pt x="1755657" y="84792"/>
                      <a:pt x="1757326" y="86022"/>
                    </a:cubicBezTo>
                    <a:lnTo>
                      <a:pt x="1763300" y="90591"/>
                    </a:lnTo>
                    <a:lnTo>
                      <a:pt x="1755569" y="98322"/>
                    </a:lnTo>
                    <a:cubicBezTo>
                      <a:pt x="1760313" y="100870"/>
                      <a:pt x="1763036" y="100255"/>
                      <a:pt x="1772173" y="97795"/>
                    </a:cubicBezTo>
                    <a:cubicBezTo>
                      <a:pt x="1773052" y="97267"/>
                      <a:pt x="1774984" y="96301"/>
                      <a:pt x="1777444" y="96653"/>
                    </a:cubicBezTo>
                    <a:cubicBezTo>
                      <a:pt x="1779113" y="96916"/>
                      <a:pt x="1780519" y="97355"/>
                      <a:pt x="1781837" y="97707"/>
                    </a:cubicBezTo>
                    <a:cubicBezTo>
                      <a:pt x="1782188" y="97795"/>
                      <a:pt x="1782628" y="97970"/>
                      <a:pt x="1782979" y="98058"/>
                    </a:cubicBezTo>
                    <a:lnTo>
                      <a:pt x="1794049" y="101133"/>
                    </a:lnTo>
                    <a:lnTo>
                      <a:pt x="1787635" y="107283"/>
                    </a:lnTo>
                    <a:cubicBezTo>
                      <a:pt x="1789217" y="107634"/>
                      <a:pt x="1790710" y="108249"/>
                      <a:pt x="1792204" y="109216"/>
                    </a:cubicBezTo>
                    <a:cubicBezTo>
                      <a:pt x="1800286" y="114311"/>
                      <a:pt x="1809159" y="116507"/>
                      <a:pt x="1819263" y="115893"/>
                    </a:cubicBezTo>
                    <a:cubicBezTo>
                      <a:pt x="1821986" y="115717"/>
                      <a:pt x="1826291" y="116947"/>
                      <a:pt x="1828400" y="118967"/>
                    </a:cubicBezTo>
                    <a:cubicBezTo>
                      <a:pt x="1829805" y="120285"/>
                      <a:pt x="1830508" y="122042"/>
                      <a:pt x="1830508" y="123975"/>
                    </a:cubicBezTo>
                    <a:cubicBezTo>
                      <a:pt x="1831035" y="124063"/>
                      <a:pt x="1831562" y="124151"/>
                      <a:pt x="1832089" y="124239"/>
                    </a:cubicBezTo>
                    <a:cubicBezTo>
                      <a:pt x="1833934" y="124502"/>
                      <a:pt x="1836218" y="124854"/>
                      <a:pt x="1838415" y="125996"/>
                    </a:cubicBezTo>
                    <a:cubicBezTo>
                      <a:pt x="1848167" y="131179"/>
                      <a:pt x="1851066" y="131179"/>
                      <a:pt x="1851856" y="131003"/>
                    </a:cubicBezTo>
                    <a:cubicBezTo>
                      <a:pt x="1857743" y="128456"/>
                      <a:pt x="1862487" y="130652"/>
                      <a:pt x="1865386" y="131882"/>
                    </a:cubicBezTo>
                    <a:cubicBezTo>
                      <a:pt x="1865825" y="132058"/>
                      <a:pt x="1866352" y="132321"/>
                      <a:pt x="1866792" y="132497"/>
                    </a:cubicBezTo>
                    <a:cubicBezTo>
                      <a:pt x="1868637" y="131530"/>
                      <a:pt x="1872238" y="130476"/>
                      <a:pt x="1875841" y="135220"/>
                    </a:cubicBezTo>
                    <a:cubicBezTo>
                      <a:pt x="1876016" y="135396"/>
                      <a:pt x="1876104" y="135572"/>
                      <a:pt x="1876280" y="135747"/>
                    </a:cubicBezTo>
                    <a:lnTo>
                      <a:pt x="1879882" y="140228"/>
                    </a:lnTo>
                    <a:cubicBezTo>
                      <a:pt x="1881287" y="140404"/>
                      <a:pt x="1882693" y="140755"/>
                      <a:pt x="1884011" y="141282"/>
                    </a:cubicBezTo>
                    <a:cubicBezTo>
                      <a:pt x="1892972" y="144533"/>
                      <a:pt x="1901845" y="148223"/>
                      <a:pt x="1910455" y="151737"/>
                    </a:cubicBezTo>
                    <a:cubicBezTo>
                      <a:pt x="1913090" y="152879"/>
                      <a:pt x="1915814" y="153933"/>
                      <a:pt x="1918450" y="155075"/>
                    </a:cubicBezTo>
                    <a:cubicBezTo>
                      <a:pt x="1918537" y="154900"/>
                      <a:pt x="1918625" y="154724"/>
                      <a:pt x="1918713" y="154460"/>
                    </a:cubicBezTo>
                    <a:cubicBezTo>
                      <a:pt x="1918801" y="154285"/>
                      <a:pt x="1918889" y="154197"/>
                      <a:pt x="1918889" y="154109"/>
                    </a:cubicBezTo>
                    <a:lnTo>
                      <a:pt x="1922579" y="146729"/>
                    </a:lnTo>
                    <a:lnTo>
                      <a:pt x="1936460" y="158238"/>
                    </a:lnTo>
                    <a:lnTo>
                      <a:pt x="1937865" y="151737"/>
                    </a:lnTo>
                    <a:lnTo>
                      <a:pt x="1945069" y="153670"/>
                    </a:lnTo>
                    <a:cubicBezTo>
                      <a:pt x="1951834" y="155427"/>
                      <a:pt x="1951043" y="160610"/>
                      <a:pt x="1950868" y="161664"/>
                    </a:cubicBezTo>
                    <a:cubicBezTo>
                      <a:pt x="1950604" y="162982"/>
                      <a:pt x="1950253" y="164300"/>
                      <a:pt x="1949901" y="165618"/>
                    </a:cubicBezTo>
                    <a:lnTo>
                      <a:pt x="1949110" y="168780"/>
                    </a:lnTo>
                    <a:cubicBezTo>
                      <a:pt x="1953767" y="171767"/>
                      <a:pt x="1955085" y="171767"/>
                      <a:pt x="1957896" y="170010"/>
                    </a:cubicBezTo>
                    <a:cubicBezTo>
                      <a:pt x="1961146" y="167990"/>
                      <a:pt x="1964573" y="169132"/>
                      <a:pt x="1966330" y="169747"/>
                    </a:cubicBezTo>
                    <a:cubicBezTo>
                      <a:pt x="1966594" y="169835"/>
                      <a:pt x="1966857" y="169923"/>
                      <a:pt x="1967121" y="170010"/>
                    </a:cubicBezTo>
                    <a:lnTo>
                      <a:pt x="1975906" y="171855"/>
                    </a:lnTo>
                    <a:lnTo>
                      <a:pt x="1972919" y="177127"/>
                    </a:lnTo>
                    <a:cubicBezTo>
                      <a:pt x="1974940" y="177390"/>
                      <a:pt x="1976784" y="177917"/>
                      <a:pt x="1978278" y="178444"/>
                    </a:cubicBezTo>
                    <a:cubicBezTo>
                      <a:pt x="1979859" y="178972"/>
                      <a:pt x="1981704" y="179499"/>
                      <a:pt x="1982407" y="179235"/>
                    </a:cubicBezTo>
                    <a:lnTo>
                      <a:pt x="1989172" y="177039"/>
                    </a:lnTo>
                    <a:lnTo>
                      <a:pt x="1992247" y="189953"/>
                    </a:lnTo>
                    <a:cubicBezTo>
                      <a:pt x="1992422" y="190129"/>
                      <a:pt x="1992598" y="190305"/>
                      <a:pt x="1992862" y="190480"/>
                    </a:cubicBezTo>
                    <a:cubicBezTo>
                      <a:pt x="1997254" y="194258"/>
                      <a:pt x="2001471" y="197860"/>
                      <a:pt x="2005864" y="199529"/>
                    </a:cubicBezTo>
                    <a:cubicBezTo>
                      <a:pt x="2018515" y="204186"/>
                      <a:pt x="2030112" y="210687"/>
                      <a:pt x="2041181" y="217012"/>
                    </a:cubicBezTo>
                    <a:cubicBezTo>
                      <a:pt x="2045486" y="219472"/>
                      <a:pt x="2049879" y="221932"/>
                      <a:pt x="2054271" y="224304"/>
                    </a:cubicBezTo>
                    <a:cubicBezTo>
                      <a:pt x="2055414" y="224919"/>
                      <a:pt x="2056468" y="225534"/>
                      <a:pt x="2057522" y="226237"/>
                    </a:cubicBezTo>
                    <a:cubicBezTo>
                      <a:pt x="2058840" y="227028"/>
                      <a:pt x="2061036" y="228433"/>
                      <a:pt x="2061827" y="228521"/>
                    </a:cubicBezTo>
                    <a:cubicBezTo>
                      <a:pt x="2065780" y="228257"/>
                      <a:pt x="2069031" y="229048"/>
                      <a:pt x="2071754" y="230366"/>
                    </a:cubicBezTo>
                    <a:lnTo>
                      <a:pt x="2075532" y="228257"/>
                    </a:lnTo>
                    <a:cubicBezTo>
                      <a:pt x="2075532" y="228257"/>
                      <a:pt x="2075708" y="228170"/>
                      <a:pt x="2075796" y="228082"/>
                    </a:cubicBezTo>
                    <a:cubicBezTo>
                      <a:pt x="2079046" y="225885"/>
                      <a:pt x="2081945" y="225710"/>
                      <a:pt x="2084493" y="227555"/>
                    </a:cubicBezTo>
                    <a:cubicBezTo>
                      <a:pt x="2086162" y="228697"/>
                      <a:pt x="2087568" y="229927"/>
                      <a:pt x="2088974" y="231157"/>
                    </a:cubicBezTo>
                    <a:cubicBezTo>
                      <a:pt x="2089413" y="231508"/>
                      <a:pt x="2089764" y="231859"/>
                      <a:pt x="2090204" y="232211"/>
                    </a:cubicBezTo>
                    <a:lnTo>
                      <a:pt x="2100043" y="240381"/>
                    </a:lnTo>
                    <a:lnTo>
                      <a:pt x="2086865" y="243808"/>
                    </a:lnTo>
                    <a:cubicBezTo>
                      <a:pt x="2087656" y="244510"/>
                      <a:pt x="2088359" y="245301"/>
                      <a:pt x="2089150" y="245916"/>
                    </a:cubicBezTo>
                    <a:cubicBezTo>
                      <a:pt x="2094596" y="243105"/>
                      <a:pt x="2099955" y="245389"/>
                      <a:pt x="2102767" y="246707"/>
                    </a:cubicBezTo>
                    <a:cubicBezTo>
                      <a:pt x="2103645" y="247058"/>
                      <a:pt x="2104875" y="247585"/>
                      <a:pt x="2105403" y="247673"/>
                    </a:cubicBezTo>
                    <a:cubicBezTo>
                      <a:pt x="2108477" y="246707"/>
                      <a:pt x="2111025" y="248112"/>
                      <a:pt x="2111992" y="248640"/>
                    </a:cubicBezTo>
                    <a:lnTo>
                      <a:pt x="2112167" y="248727"/>
                    </a:lnTo>
                    <a:lnTo>
                      <a:pt x="2123149" y="253032"/>
                    </a:lnTo>
                    <a:lnTo>
                      <a:pt x="2113485" y="260061"/>
                    </a:lnTo>
                    <a:cubicBezTo>
                      <a:pt x="2113309" y="260148"/>
                      <a:pt x="2113221" y="260236"/>
                      <a:pt x="2113134" y="260412"/>
                    </a:cubicBezTo>
                    <a:cubicBezTo>
                      <a:pt x="2112958" y="260588"/>
                      <a:pt x="2112694" y="260763"/>
                      <a:pt x="2112519" y="260939"/>
                    </a:cubicBezTo>
                    <a:cubicBezTo>
                      <a:pt x="2120865" y="265595"/>
                      <a:pt x="2128508" y="271130"/>
                      <a:pt x="2135975" y="276489"/>
                    </a:cubicBezTo>
                    <a:cubicBezTo>
                      <a:pt x="2140632" y="279828"/>
                      <a:pt x="2145464" y="283342"/>
                      <a:pt x="2150296" y="286417"/>
                    </a:cubicBezTo>
                    <a:cubicBezTo>
                      <a:pt x="2150471" y="286592"/>
                      <a:pt x="2150647" y="286680"/>
                      <a:pt x="2150823" y="286768"/>
                    </a:cubicBezTo>
                    <a:cubicBezTo>
                      <a:pt x="2150999" y="286680"/>
                      <a:pt x="2151174" y="286505"/>
                      <a:pt x="2151350" y="286329"/>
                    </a:cubicBezTo>
                    <a:cubicBezTo>
                      <a:pt x="2153019" y="284835"/>
                      <a:pt x="2155831" y="283517"/>
                      <a:pt x="2160223" y="285802"/>
                    </a:cubicBezTo>
                    <a:cubicBezTo>
                      <a:pt x="2161892" y="286680"/>
                      <a:pt x="2166988" y="289404"/>
                      <a:pt x="2166197" y="294675"/>
                    </a:cubicBezTo>
                    <a:cubicBezTo>
                      <a:pt x="2165758" y="297311"/>
                      <a:pt x="2166900" y="298628"/>
                      <a:pt x="2171469" y="302230"/>
                    </a:cubicBezTo>
                    <a:cubicBezTo>
                      <a:pt x="2171908" y="302582"/>
                      <a:pt x="2172347" y="302933"/>
                      <a:pt x="2172786" y="303285"/>
                    </a:cubicBezTo>
                    <a:cubicBezTo>
                      <a:pt x="2175510" y="305481"/>
                      <a:pt x="2178936" y="307062"/>
                      <a:pt x="2182626" y="308819"/>
                    </a:cubicBezTo>
                    <a:cubicBezTo>
                      <a:pt x="2187107" y="310928"/>
                      <a:pt x="2191939" y="313212"/>
                      <a:pt x="2196068" y="316726"/>
                    </a:cubicBezTo>
                    <a:cubicBezTo>
                      <a:pt x="2198879" y="315848"/>
                      <a:pt x="2200900" y="316111"/>
                      <a:pt x="2202569" y="316463"/>
                    </a:cubicBezTo>
                    <a:lnTo>
                      <a:pt x="2209333" y="317868"/>
                    </a:lnTo>
                    <a:lnTo>
                      <a:pt x="2207401" y="325072"/>
                    </a:lnTo>
                    <a:cubicBezTo>
                      <a:pt x="2207225" y="325687"/>
                      <a:pt x="2207049" y="326302"/>
                      <a:pt x="2206874" y="326742"/>
                    </a:cubicBezTo>
                    <a:cubicBezTo>
                      <a:pt x="2206874" y="326742"/>
                      <a:pt x="2206961" y="326829"/>
                      <a:pt x="2206961" y="326829"/>
                    </a:cubicBezTo>
                    <a:cubicBezTo>
                      <a:pt x="2209421" y="328323"/>
                      <a:pt x="2212233" y="329992"/>
                      <a:pt x="2214693" y="332364"/>
                    </a:cubicBezTo>
                    <a:cubicBezTo>
                      <a:pt x="2220139" y="337723"/>
                      <a:pt x="2226377" y="342907"/>
                      <a:pt x="2234635" y="344664"/>
                    </a:cubicBezTo>
                    <a:cubicBezTo>
                      <a:pt x="2237622" y="345279"/>
                      <a:pt x="2243421" y="348002"/>
                      <a:pt x="2243772" y="353361"/>
                    </a:cubicBezTo>
                    <a:cubicBezTo>
                      <a:pt x="2243860" y="355294"/>
                      <a:pt x="2244826" y="356173"/>
                      <a:pt x="2248428" y="358808"/>
                    </a:cubicBezTo>
                    <a:cubicBezTo>
                      <a:pt x="2250361" y="360214"/>
                      <a:pt x="2252558" y="361707"/>
                      <a:pt x="2254402" y="363904"/>
                    </a:cubicBezTo>
                    <a:lnTo>
                      <a:pt x="2254754" y="364255"/>
                    </a:lnTo>
                    <a:cubicBezTo>
                      <a:pt x="2257829" y="367769"/>
                      <a:pt x="2261694" y="372250"/>
                      <a:pt x="2264945" y="373216"/>
                    </a:cubicBezTo>
                    <a:cubicBezTo>
                      <a:pt x="2269074" y="374446"/>
                      <a:pt x="2272500" y="376379"/>
                      <a:pt x="2275487" y="378575"/>
                    </a:cubicBezTo>
                    <a:lnTo>
                      <a:pt x="2275136" y="376818"/>
                    </a:lnTo>
                    <a:lnTo>
                      <a:pt x="2283570" y="377170"/>
                    </a:lnTo>
                    <a:cubicBezTo>
                      <a:pt x="2285678" y="377257"/>
                      <a:pt x="2290686" y="378224"/>
                      <a:pt x="2292004" y="385340"/>
                    </a:cubicBezTo>
                    <a:cubicBezTo>
                      <a:pt x="2292180" y="386219"/>
                      <a:pt x="2292794" y="390699"/>
                      <a:pt x="2287699" y="392720"/>
                    </a:cubicBezTo>
                    <a:cubicBezTo>
                      <a:pt x="2287875" y="392983"/>
                      <a:pt x="2288050" y="393247"/>
                      <a:pt x="2288226" y="393598"/>
                    </a:cubicBezTo>
                    <a:cubicBezTo>
                      <a:pt x="2290159" y="396673"/>
                      <a:pt x="2290686" y="396761"/>
                      <a:pt x="2293849" y="397025"/>
                    </a:cubicBezTo>
                    <a:cubicBezTo>
                      <a:pt x="2298857" y="397464"/>
                      <a:pt x="2303688" y="399045"/>
                      <a:pt x="2307905" y="400539"/>
                    </a:cubicBezTo>
                    <a:lnTo>
                      <a:pt x="2308432" y="400714"/>
                    </a:lnTo>
                    <a:cubicBezTo>
                      <a:pt x="2311683" y="401857"/>
                      <a:pt x="2313089" y="404492"/>
                      <a:pt x="2313967" y="406074"/>
                    </a:cubicBezTo>
                    <a:cubicBezTo>
                      <a:pt x="2314055" y="406337"/>
                      <a:pt x="2314231" y="406513"/>
                      <a:pt x="2314319" y="406776"/>
                    </a:cubicBezTo>
                    <a:lnTo>
                      <a:pt x="2320381" y="415386"/>
                    </a:lnTo>
                    <a:lnTo>
                      <a:pt x="2311156" y="416792"/>
                    </a:lnTo>
                    <a:cubicBezTo>
                      <a:pt x="2313352" y="418549"/>
                      <a:pt x="2315549" y="420218"/>
                      <a:pt x="2317657" y="421975"/>
                    </a:cubicBezTo>
                    <a:cubicBezTo>
                      <a:pt x="2321611" y="425138"/>
                      <a:pt x="2325740" y="428300"/>
                      <a:pt x="2329781" y="431639"/>
                    </a:cubicBezTo>
                    <a:cubicBezTo>
                      <a:pt x="2330220" y="431990"/>
                      <a:pt x="2330747" y="432430"/>
                      <a:pt x="2331274" y="432781"/>
                    </a:cubicBezTo>
                    <a:cubicBezTo>
                      <a:pt x="2334701" y="435505"/>
                      <a:pt x="2338654" y="438667"/>
                      <a:pt x="2340587" y="443324"/>
                    </a:cubicBezTo>
                    <a:cubicBezTo>
                      <a:pt x="2342783" y="448507"/>
                      <a:pt x="2343574" y="448243"/>
                      <a:pt x="2347088" y="447189"/>
                    </a:cubicBezTo>
                    <a:cubicBezTo>
                      <a:pt x="2352096" y="445608"/>
                      <a:pt x="2356488" y="446662"/>
                      <a:pt x="2358948" y="449825"/>
                    </a:cubicBezTo>
                    <a:cubicBezTo>
                      <a:pt x="2360705" y="452109"/>
                      <a:pt x="2362023" y="455974"/>
                      <a:pt x="2358597" y="461861"/>
                    </a:cubicBezTo>
                    <a:cubicBezTo>
                      <a:pt x="2358597" y="462124"/>
                      <a:pt x="2358597" y="462388"/>
                      <a:pt x="2358597" y="462651"/>
                    </a:cubicBezTo>
                    <a:cubicBezTo>
                      <a:pt x="2362726" y="466780"/>
                      <a:pt x="2367119" y="470646"/>
                      <a:pt x="2371775" y="474775"/>
                    </a:cubicBezTo>
                    <a:cubicBezTo>
                      <a:pt x="2373708" y="476444"/>
                      <a:pt x="2375641" y="478201"/>
                      <a:pt x="2377573" y="479871"/>
                    </a:cubicBezTo>
                    <a:cubicBezTo>
                      <a:pt x="2378013" y="480222"/>
                      <a:pt x="2378716" y="480749"/>
                      <a:pt x="2379418" y="481276"/>
                    </a:cubicBezTo>
                    <a:cubicBezTo>
                      <a:pt x="2381351" y="482682"/>
                      <a:pt x="2383811" y="484527"/>
                      <a:pt x="2385129" y="487075"/>
                    </a:cubicBezTo>
                    <a:cubicBezTo>
                      <a:pt x="2387852" y="486284"/>
                      <a:pt x="2389785" y="486548"/>
                      <a:pt x="2391454" y="486899"/>
                    </a:cubicBezTo>
                    <a:lnTo>
                      <a:pt x="2398219" y="488305"/>
                    </a:lnTo>
                    <a:lnTo>
                      <a:pt x="2396286" y="495509"/>
                    </a:lnTo>
                    <a:cubicBezTo>
                      <a:pt x="2395847" y="497090"/>
                      <a:pt x="2395320" y="498232"/>
                      <a:pt x="2394617" y="499111"/>
                    </a:cubicBezTo>
                    <a:cubicBezTo>
                      <a:pt x="2396286" y="500780"/>
                      <a:pt x="2397604" y="502625"/>
                      <a:pt x="2398746" y="504294"/>
                    </a:cubicBezTo>
                    <a:cubicBezTo>
                      <a:pt x="2399449" y="505348"/>
                      <a:pt x="2400152" y="506315"/>
                      <a:pt x="2400855" y="507105"/>
                    </a:cubicBezTo>
                    <a:cubicBezTo>
                      <a:pt x="2401997" y="508423"/>
                      <a:pt x="2403051" y="509917"/>
                      <a:pt x="2404105" y="511234"/>
                    </a:cubicBezTo>
                    <a:cubicBezTo>
                      <a:pt x="2405247" y="512816"/>
                      <a:pt x="2407180" y="515451"/>
                      <a:pt x="2408147" y="515979"/>
                    </a:cubicBezTo>
                    <a:cubicBezTo>
                      <a:pt x="2413506" y="517209"/>
                      <a:pt x="2417371" y="519581"/>
                      <a:pt x="2420270" y="522480"/>
                    </a:cubicBezTo>
                    <a:lnTo>
                      <a:pt x="2435733" y="518087"/>
                    </a:lnTo>
                    <a:lnTo>
                      <a:pt x="2434678" y="544443"/>
                    </a:lnTo>
                    <a:cubicBezTo>
                      <a:pt x="2438808" y="545585"/>
                      <a:pt x="2442497" y="547606"/>
                      <a:pt x="2445836" y="549451"/>
                    </a:cubicBezTo>
                    <a:cubicBezTo>
                      <a:pt x="2446714" y="549890"/>
                      <a:pt x="2447505" y="550417"/>
                      <a:pt x="2448384" y="550857"/>
                    </a:cubicBezTo>
                    <a:cubicBezTo>
                      <a:pt x="2452776" y="553229"/>
                      <a:pt x="2451986" y="557973"/>
                      <a:pt x="2451722" y="559818"/>
                    </a:cubicBezTo>
                    <a:cubicBezTo>
                      <a:pt x="2451722" y="560081"/>
                      <a:pt x="2451634" y="560345"/>
                      <a:pt x="2451634" y="560608"/>
                    </a:cubicBezTo>
                    <a:lnTo>
                      <a:pt x="2451019" y="567373"/>
                    </a:lnTo>
                    <a:cubicBezTo>
                      <a:pt x="2451722" y="568252"/>
                      <a:pt x="2452425" y="569130"/>
                      <a:pt x="2453128" y="570009"/>
                    </a:cubicBezTo>
                    <a:cubicBezTo>
                      <a:pt x="2458223" y="576334"/>
                      <a:pt x="2463407" y="582923"/>
                      <a:pt x="2468941" y="588985"/>
                    </a:cubicBezTo>
                    <a:cubicBezTo>
                      <a:pt x="2470698" y="590918"/>
                      <a:pt x="2472104" y="593114"/>
                      <a:pt x="2473510" y="595135"/>
                    </a:cubicBezTo>
                    <a:cubicBezTo>
                      <a:pt x="2477375" y="601109"/>
                      <a:pt x="2478869" y="602954"/>
                      <a:pt x="2483964" y="601900"/>
                    </a:cubicBezTo>
                    <a:cubicBezTo>
                      <a:pt x="2489148" y="600845"/>
                      <a:pt x="2492750" y="603657"/>
                      <a:pt x="2493980" y="606995"/>
                    </a:cubicBezTo>
                    <a:cubicBezTo>
                      <a:pt x="2495385" y="610861"/>
                      <a:pt x="2493892" y="615605"/>
                      <a:pt x="2490553" y="618240"/>
                    </a:cubicBezTo>
                    <a:lnTo>
                      <a:pt x="2490905" y="618680"/>
                    </a:lnTo>
                    <a:cubicBezTo>
                      <a:pt x="2494331" y="623512"/>
                      <a:pt x="2498285" y="627904"/>
                      <a:pt x="2502414" y="632648"/>
                    </a:cubicBezTo>
                    <a:cubicBezTo>
                      <a:pt x="2503644" y="633966"/>
                      <a:pt x="2504786" y="635372"/>
                      <a:pt x="2506016" y="636690"/>
                    </a:cubicBezTo>
                    <a:cubicBezTo>
                      <a:pt x="2506631" y="637392"/>
                      <a:pt x="2507421" y="638095"/>
                      <a:pt x="2508212" y="638886"/>
                    </a:cubicBezTo>
                    <a:cubicBezTo>
                      <a:pt x="2510320" y="640907"/>
                      <a:pt x="2513044" y="643542"/>
                      <a:pt x="2514538" y="647320"/>
                    </a:cubicBezTo>
                    <a:cubicBezTo>
                      <a:pt x="2514889" y="647232"/>
                      <a:pt x="2515240" y="647232"/>
                      <a:pt x="2515592" y="647144"/>
                    </a:cubicBezTo>
                    <a:lnTo>
                      <a:pt x="2529560" y="645563"/>
                    </a:lnTo>
                    <a:lnTo>
                      <a:pt x="2520599" y="659005"/>
                    </a:lnTo>
                    <a:cubicBezTo>
                      <a:pt x="2522620" y="660849"/>
                      <a:pt x="2524641" y="662870"/>
                      <a:pt x="2526398" y="665242"/>
                    </a:cubicBezTo>
                    <a:cubicBezTo>
                      <a:pt x="2528418" y="667878"/>
                      <a:pt x="2530000" y="670601"/>
                      <a:pt x="2531669" y="673149"/>
                    </a:cubicBezTo>
                    <a:cubicBezTo>
                      <a:pt x="2533075" y="675433"/>
                      <a:pt x="2534392" y="677630"/>
                      <a:pt x="2535886" y="679650"/>
                    </a:cubicBezTo>
                    <a:cubicBezTo>
                      <a:pt x="2536765" y="680792"/>
                      <a:pt x="2537819" y="681934"/>
                      <a:pt x="2539049" y="683076"/>
                    </a:cubicBezTo>
                    <a:cubicBezTo>
                      <a:pt x="2542211" y="686151"/>
                      <a:pt x="2546077" y="690017"/>
                      <a:pt x="2547746" y="697309"/>
                    </a:cubicBezTo>
                    <a:cubicBezTo>
                      <a:pt x="2548888" y="702404"/>
                      <a:pt x="2552227" y="707236"/>
                      <a:pt x="2555829" y="712420"/>
                    </a:cubicBezTo>
                    <a:cubicBezTo>
                      <a:pt x="2559343" y="717515"/>
                      <a:pt x="2563296" y="723138"/>
                      <a:pt x="2565493" y="729902"/>
                    </a:cubicBezTo>
                    <a:cubicBezTo>
                      <a:pt x="2569007" y="732714"/>
                      <a:pt x="2570852" y="736492"/>
                      <a:pt x="2572433" y="739654"/>
                    </a:cubicBezTo>
                    <a:cubicBezTo>
                      <a:pt x="2574893" y="744486"/>
                      <a:pt x="2575772" y="745716"/>
                      <a:pt x="2578495" y="745892"/>
                    </a:cubicBezTo>
                    <a:cubicBezTo>
                      <a:pt x="2580428" y="745980"/>
                      <a:pt x="2583151" y="746946"/>
                      <a:pt x="2584908" y="750812"/>
                    </a:cubicBezTo>
                    <a:cubicBezTo>
                      <a:pt x="2586841" y="755029"/>
                      <a:pt x="2585875" y="757840"/>
                      <a:pt x="2584645" y="759421"/>
                    </a:cubicBezTo>
                    <a:cubicBezTo>
                      <a:pt x="2583415" y="761091"/>
                      <a:pt x="2583327" y="761178"/>
                      <a:pt x="2586226" y="764868"/>
                    </a:cubicBezTo>
                    <a:cubicBezTo>
                      <a:pt x="2587632" y="766713"/>
                      <a:pt x="2589213" y="768822"/>
                      <a:pt x="2590267" y="771370"/>
                    </a:cubicBezTo>
                    <a:cubicBezTo>
                      <a:pt x="2591497" y="774532"/>
                      <a:pt x="2593957" y="777344"/>
                      <a:pt x="2596681" y="780506"/>
                    </a:cubicBezTo>
                    <a:cubicBezTo>
                      <a:pt x="2600195" y="784460"/>
                      <a:pt x="2604060" y="788940"/>
                      <a:pt x="2606257" y="795178"/>
                    </a:cubicBezTo>
                    <a:cubicBezTo>
                      <a:pt x="2608892" y="802821"/>
                      <a:pt x="2613461" y="810640"/>
                      <a:pt x="2619084" y="817229"/>
                    </a:cubicBezTo>
                    <a:cubicBezTo>
                      <a:pt x="2619435" y="817668"/>
                      <a:pt x="2619786" y="818020"/>
                      <a:pt x="2620050" y="818371"/>
                    </a:cubicBezTo>
                    <a:cubicBezTo>
                      <a:pt x="2622158" y="820743"/>
                      <a:pt x="2624794" y="823730"/>
                      <a:pt x="2625497" y="829177"/>
                    </a:cubicBezTo>
                    <a:cubicBezTo>
                      <a:pt x="2626551" y="838138"/>
                      <a:pt x="2627957" y="842882"/>
                      <a:pt x="2633140" y="845694"/>
                    </a:cubicBezTo>
                    <a:cubicBezTo>
                      <a:pt x="2637094" y="847890"/>
                      <a:pt x="2638236" y="853337"/>
                      <a:pt x="2638411" y="855006"/>
                    </a:cubicBezTo>
                    <a:cubicBezTo>
                      <a:pt x="2638675" y="855094"/>
                      <a:pt x="2638938" y="855270"/>
                      <a:pt x="2639114" y="855446"/>
                    </a:cubicBezTo>
                    <a:cubicBezTo>
                      <a:pt x="2641135" y="856676"/>
                      <a:pt x="2642277" y="858696"/>
                      <a:pt x="2642628" y="861420"/>
                    </a:cubicBezTo>
                    <a:lnTo>
                      <a:pt x="2644034" y="873895"/>
                    </a:lnTo>
                    <a:cubicBezTo>
                      <a:pt x="2644561" y="874510"/>
                      <a:pt x="2645000" y="875125"/>
                      <a:pt x="2645527" y="875652"/>
                    </a:cubicBezTo>
                    <a:cubicBezTo>
                      <a:pt x="2648427" y="878902"/>
                      <a:pt x="2649744" y="882680"/>
                      <a:pt x="2650799" y="886019"/>
                    </a:cubicBezTo>
                    <a:cubicBezTo>
                      <a:pt x="2652468" y="891026"/>
                      <a:pt x="2653171" y="892344"/>
                      <a:pt x="2655718" y="892959"/>
                    </a:cubicBezTo>
                    <a:cubicBezTo>
                      <a:pt x="2660463" y="894101"/>
                      <a:pt x="2661517" y="899021"/>
                      <a:pt x="2661868" y="901217"/>
                    </a:cubicBezTo>
                    <a:cubicBezTo>
                      <a:pt x="2663450" y="900602"/>
                      <a:pt x="2664855" y="900690"/>
                      <a:pt x="2665558" y="900866"/>
                    </a:cubicBezTo>
                    <a:cubicBezTo>
                      <a:pt x="2667052" y="901130"/>
                      <a:pt x="2668369" y="901481"/>
                      <a:pt x="2669687" y="901832"/>
                    </a:cubicBezTo>
                    <a:lnTo>
                      <a:pt x="2688312" y="906664"/>
                    </a:lnTo>
                    <a:lnTo>
                      <a:pt x="2671269" y="914308"/>
                    </a:lnTo>
                    <a:cubicBezTo>
                      <a:pt x="2668194" y="915713"/>
                      <a:pt x="2665997" y="915801"/>
                      <a:pt x="2664153" y="915625"/>
                    </a:cubicBezTo>
                    <a:cubicBezTo>
                      <a:pt x="2664328" y="916943"/>
                      <a:pt x="2664416" y="918261"/>
                      <a:pt x="2664504" y="919579"/>
                    </a:cubicBezTo>
                    <a:cubicBezTo>
                      <a:pt x="2664592" y="921599"/>
                      <a:pt x="2664767" y="921687"/>
                      <a:pt x="2665646" y="922127"/>
                    </a:cubicBezTo>
                    <a:cubicBezTo>
                      <a:pt x="2666173" y="922390"/>
                      <a:pt x="2666788" y="922654"/>
                      <a:pt x="2667315" y="922917"/>
                    </a:cubicBezTo>
                    <a:cubicBezTo>
                      <a:pt x="2670302" y="924323"/>
                      <a:pt x="2673641" y="925904"/>
                      <a:pt x="2676540" y="928452"/>
                    </a:cubicBezTo>
                    <a:cubicBezTo>
                      <a:pt x="2679263" y="930824"/>
                      <a:pt x="2680581" y="933899"/>
                      <a:pt x="2681635" y="936359"/>
                    </a:cubicBezTo>
                    <a:cubicBezTo>
                      <a:pt x="2681899" y="936886"/>
                      <a:pt x="2682075" y="937413"/>
                      <a:pt x="2682338" y="937940"/>
                    </a:cubicBezTo>
                    <a:cubicBezTo>
                      <a:pt x="2684007" y="941542"/>
                      <a:pt x="2682163" y="944881"/>
                      <a:pt x="2681547" y="946111"/>
                    </a:cubicBezTo>
                    <a:lnTo>
                      <a:pt x="2680054" y="948834"/>
                    </a:lnTo>
                    <a:lnTo>
                      <a:pt x="2676891" y="949449"/>
                    </a:lnTo>
                    <a:cubicBezTo>
                      <a:pt x="2676715" y="949449"/>
                      <a:pt x="2676540" y="949537"/>
                      <a:pt x="2676364" y="949537"/>
                    </a:cubicBezTo>
                    <a:cubicBezTo>
                      <a:pt x="2678297" y="954105"/>
                      <a:pt x="2680230" y="958674"/>
                      <a:pt x="2682426" y="962979"/>
                    </a:cubicBezTo>
                    <a:cubicBezTo>
                      <a:pt x="2684095" y="966317"/>
                      <a:pt x="2686467" y="969480"/>
                      <a:pt x="2688839" y="972818"/>
                    </a:cubicBezTo>
                    <a:cubicBezTo>
                      <a:pt x="2689981" y="974400"/>
                      <a:pt x="2691124" y="975981"/>
                      <a:pt x="2692266" y="977650"/>
                    </a:cubicBezTo>
                    <a:lnTo>
                      <a:pt x="2694901" y="981604"/>
                    </a:lnTo>
                    <a:lnTo>
                      <a:pt x="2692090" y="985206"/>
                    </a:lnTo>
                    <a:cubicBezTo>
                      <a:pt x="2692353" y="985645"/>
                      <a:pt x="2692705" y="986348"/>
                      <a:pt x="2693056" y="986787"/>
                    </a:cubicBezTo>
                    <a:lnTo>
                      <a:pt x="2695341" y="987665"/>
                    </a:lnTo>
                    <a:cubicBezTo>
                      <a:pt x="2695692" y="987841"/>
                      <a:pt x="2696131" y="987929"/>
                      <a:pt x="2696570" y="988017"/>
                    </a:cubicBezTo>
                    <a:cubicBezTo>
                      <a:pt x="2698240" y="988544"/>
                      <a:pt x="2700612" y="989159"/>
                      <a:pt x="2702632" y="991004"/>
                    </a:cubicBezTo>
                    <a:cubicBezTo>
                      <a:pt x="2705268" y="993376"/>
                      <a:pt x="2706586" y="996012"/>
                      <a:pt x="2706586" y="998823"/>
                    </a:cubicBezTo>
                    <a:cubicBezTo>
                      <a:pt x="2706586" y="1002776"/>
                      <a:pt x="2704038" y="1005236"/>
                      <a:pt x="2702281" y="1006818"/>
                    </a:cubicBezTo>
                    <a:cubicBezTo>
                      <a:pt x="2702720" y="1009102"/>
                      <a:pt x="2703423" y="1011298"/>
                      <a:pt x="2704126" y="1013670"/>
                    </a:cubicBezTo>
                    <a:cubicBezTo>
                      <a:pt x="2705268" y="1017536"/>
                      <a:pt x="2706410" y="1021489"/>
                      <a:pt x="2706937" y="1025970"/>
                    </a:cubicBezTo>
                    <a:cubicBezTo>
                      <a:pt x="2707552" y="1026409"/>
                      <a:pt x="2708343" y="1026936"/>
                      <a:pt x="2708958" y="1027288"/>
                    </a:cubicBezTo>
                    <a:cubicBezTo>
                      <a:pt x="2711594" y="1029045"/>
                      <a:pt x="2714844" y="1031153"/>
                      <a:pt x="2716689" y="1034579"/>
                    </a:cubicBezTo>
                    <a:cubicBezTo>
                      <a:pt x="2718885" y="1038708"/>
                      <a:pt x="2718885" y="1043189"/>
                      <a:pt x="2718885" y="1047142"/>
                    </a:cubicBezTo>
                    <a:cubicBezTo>
                      <a:pt x="2718885" y="1047845"/>
                      <a:pt x="2718885" y="1048548"/>
                      <a:pt x="2718885" y="1049251"/>
                    </a:cubicBezTo>
                    <a:cubicBezTo>
                      <a:pt x="2719237" y="1049778"/>
                      <a:pt x="2719500" y="1050481"/>
                      <a:pt x="2719676" y="1051184"/>
                    </a:cubicBezTo>
                    <a:cubicBezTo>
                      <a:pt x="2719764" y="1051711"/>
                      <a:pt x="2720027" y="1052414"/>
                      <a:pt x="2720291" y="1053117"/>
                    </a:cubicBezTo>
                    <a:cubicBezTo>
                      <a:pt x="2720467" y="1053731"/>
                      <a:pt x="2720730" y="1054347"/>
                      <a:pt x="2720906" y="1055049"/>
                    </a:cubicBezTo>
                    <a:lnTo>
                      <a:pt x="2735138" y="1064538"/>
                    </a:lnTo>
                    <a:lnTo>
                      <a:pt x="2723190" y="1069018"/>
                    </a:lnTo>
                    <a:cubicBezTo>
                      <a:pt x="2722839" y="1069194"/>
                      <a:pt x="2722399" y="1069282"/>
                      <a:pt x="2722048" y="1069370"/>
                    </a:cubicBezTo>
                    <a:cubicBezTo>
                      <a:pt x="2723366" y="1076046"/>
                      <a:pt x="2724947" y="1083514"/>
                      <a:pt x="2727407" y="1091157"/>
                    </a:cubicBezTo>
                    <a:lnTo>
                      <a:pt x="2727495" y="1090982"/>
                    </a:lnTo>
                    <a:lnTo>
                      <a:pt x="2738125" y="1099767"/>
                    </a:lnTo>
                    <a:lnTo>
                      <a:pt x="2749458" y="1109343"/>
                    </a:lnTo>
                    <a:lnTo>
                      <a:pt x="2734699" y="1111276"/>
                    </a:lnTo>
                    <a:cubicBezTo>
                      <a:pt x="2733996" y="1111364"/>
                      <a:pt x="2733381" y="1111451"/>
                      <a:pt x="2732766" y="1111451"/>
                    </a:cubicBezTo>
                    <a:cubicBezTo>
                      <a:pt x="2732766" y="1111451"/>
                      <a:pt x="2732766" y="1111451"/>
                      <a:pt x="2732766" y="1111451"/>
                    </a:cubicBezTo>
                    <a:cubicBezTo>
                      <a:pt x="2732854" y="1111979"/>
                      <a:pt x="2732942" y="1112506"/>
                      <a:pt x="2733030" y="1113121"/>
                    </a:cubicBezTo>
                    <a:cubicBezTo>
                      <a:pt x="2734084" y="1119446"/>
                      <a:pt x="2735050" y="1125420"/>
                      <a:pt x="2737598" y="1130164"/>
                    </a:cubicBezTo>
                    <a:cubicBezTo>
                      <a:pt x="2741464" y="1137368"/>
                      <a:pt x="2742869" y="1144572"/>
                      <a:pt x="2744187" y="1151513"/>
                    </a:cubicBezTo>
                    <a:cubicBezTo>
                      <a:pt x="2745066" y="1156257"/>
                      <a:pt x="2745944" y="1160737"/>
                      <a:pt x="2747614" y="1164954"/>
                    </a:cubicBezTo>
                    <a:cubicBezTo>
                      <a:pt x="2748931" y="1168381"/>
                      <a:pt x="2749634" y="1171895"/>
                      <a:pt x="2750337" y="1175233"/>
                    </a:cubicBezTo>
                    <a:cubicBezTo>
                      <a:pt x="2751479" y="1180680"/>
                      <a:pt x="2752446" y="1185424"/>
                      <a:pt x="2755960" y="1188938"/>
                    </a:cubicBezTo>
                    <a:cubicBezTo>
                      <a:pt x="2757805" y="1190783"/>
                      <a:pt x="2759035" y="1193507"/>
                      <a:pt x="2759474" y="1196670"/>
                    </a:cubicBezTo>
                    <a:cubicBezTo>
                      <a:pt x="2762461" y="1195791"/>
                      <a:pt x="2764833" y="1196933"/>
                      <a:pt x="2765711" y="1197372"/>
                    </a:cubicBezTo>
                    <a:lnTo>
                      <a:pt x="2777484" y="1203259"/>
                    </a:lnTo>
                    <a:lnTo>
                      <a:pt x="2758507" y="1212747"/>
                    </a:lnTo>
                    <a:cubicBezTo>
                      <a:pt x="2758683" y="1217930"/>
                      <a:pt x="2760616" y="1221181"/>
                      <a:pt x="2764569" y="1223553"/>
                    </a:cubicBezTo>
                    <a:cubicBezTo>
                      <a:pt x="2770631" y="1227155"/>
                      <a:pt x="2773091" y="1233217"/>
                      <a:pt x="2771861" y="1241387"/>
                    </a:cubicBezTo>
                    <a:cubicBezTo>
                      <a:pt x="2771510" y="1243584"/>
                      <a:pt x="2770368" y="1245077"/>
                      <a:pt x="2769753" y="1245868"/>
                    </a:cubicBezTo>
                    <a:lnTo>
                      <a:pt x="2769577" y="1246043"/>
                    </a:lnTo>
                    <a:lnTo>
                      <a:pt x="2765887" y="1251842"/>
                    </a:lnTo>
                    <a:cubicBezTo>
                      <a:pt x="2766151" y="1252896"/>
                      <a:pt x="2766326" y="1254038"/>
                      <a:pt x="2766502" y="1255092"/>
                    </a:cubicBezTo>
                    <a:cubicBezTo>
                      <a:pt x="2767029" y="1258519"/>
                      <a:pt x="2768171" y="1262033"/>
                      <a:pt x="2769313" y="1265811"/>
                    </a:cubicBezTo>
                    <a:cubicBezTo>
                      <a:pt x="2771246" y="1271960"/>
                      <a:pt x="2773267" y="1278637"/>
                      <a:pt x="2773003" y="1286017"/>
                    </a:cubicBezTo>
                    <a:lnTo>
                      <a:pt x="2776166" y="1284875"/>
                    </a:lnTo>
                    <a:cubicBezTo>
                      <a:pt x="2779504" y="1283645"/>
                      <a:pt x="2781877" y="1284611"/>
                      <a:pt x="2783019" y="1285314"/>
                    </a:cubicBezTo>
                    <a:cubicBezTo>
                      <a:pt x="2785039" y="1286544"/>
                      <a:pt x="2786181" y="1288565"/>
                      <a:pt x="2786533" y="1291288"/>
                    </a:cubicBezTo>
                    <a:lnTo>
                      <a:pt x="2788114" y="1305257"/>
                    </a:lnTo>
                    <a:lnTo>
                      <a:pt x="2773706" y="1295681"/>
                    </a:lnTo>
                    <a:cubicBezTo>
                      <a:pt x="2774497" y="1298053"/>
                      <a:pt x="2775200" y="1300425"/>
                      <a:pt x="2775815" y="1302709"/>
                    </a:cubicBezTo>
                    <a:cubicBezTo>
                      <a:pt x="2777747" y="1302885"/>
                      <a:pt x="2780647" y="1303675"/>
                      <a:pt x="2781964" y="1307014"/>
                    </a:cubicBezTo>
                    <a:cubicBezTo>
                      <a:pt x="2782843" y="1309122"/>
                      <a:pt x="2783546" y="1311231"/>
                      <a:pt x="2784161" y="1313339"/>
                    </a:cubicBezTo>
                    <a:cubicBezTo>
                      <a:pt x="2784336" y="1313954"/>
                      <a:pt x="2784512" y="1314569"/>
                      <a:pt x="2784776" y="1315184"/>
                    </a:cubicBezTo>
                    <a:lnTo>
                      <a:pt x="2787323" y="1323003"/>
                    </a:lnTo>
                    <a:lnTo>
                      <a:pt x="2779241" y="1323706"/>
                    </a:lnTo>
                    <a:cubicBezTo>
                      <a:pt x="2779241" y="1323794"/>
                      <a:pt x="2779241" y="1323882"/>
                      <a:pt x="2779241" y="1323970"/>
                    </a:cubicBezTo>
                    <a:lnTo>
                      <a:pt x="2779856" y="1323882"/>
                    </a:lnTo>
                    <a:cubicBezTo>
                      <a:pt x="2784864" y="1322828"/>
                      <a:pt x="2788290" y="1323706"/>
                      <a:pt x="2790750" y="1324409"/>
                    </a:cubicBezTo>
                    <a:lnTo>
                      <a:pt x="2799447" y="1326693"/>
                    </a:lnTo>
                    <a:lnTo>
                      <a:pt x="2794527" y="1334249"/>
                    </a:lnTo>
                    <a:cubicBezTo>
                      <a:pt x="2794440" y="1334424"/>
                      <a:pt x="2794352" y="1334688"/>
                      <a:pt x="2794176" y="1334864"/>
                    </a:cubicBezTo>
                    <a:cubicBezTo>
                      <a:pt x="2793385" y="1336533"/>
                      <a:pt x="2791628" y="1340047"/>
                      <a:pt x="2787499" y="1340486"/>
                    </a:cubicBezTo>
                    <a:lnTo>
                      <a:pt x="2786972" y="1340574"/>
                    </a:lnTo>
                    <a:cubicBezTo>
                      <a:pt x="2785303" y="1340838"/>
                      <a:pt x="2782492" y="1341189"/>
                      <a:pt x="2779856" y="1340047"/>
                    </a:cubicBezTo>
                    <a:cubicBezTo>
                      <a:pt x="2780383" y="1344967"/>
                      <a:pt x="2781877" y="1348217"/>
                      <a:pt x="2784688" y="1350853"/>
                    </a:cubicBezTo>
                    <a:cubicBezTo>
                      <a:pt x="2786621" y="1352610"/>
                      <a:pt x="2787411" y="1354806"/>
                      <a:pt x="2788026" y="1356300"/>
                    </a:cubicBezTo>
                    <a:cubicBezTo>
                      <a:pt x="2788114" y="1356651"/>
                      <a:pt x="2788290" y="1357003"/>
                      <a:pt x="2788466" y="1357354"/>
                    </a:cubicBezTo>
                    <a:lnTo>
                      <a:pt x="2795494" y="1371850"/>
                    </a:lnTo>
                    <a:lnTo>
                      <a:pt x="2785566" y="1368248"/>
                    </a:lnTo>
                    <a:cubicBezTo>
                      <a:pt x="2787323" y="1372729"/>
                      <a:pt x="2788553" y="1377473"/>
                      <a:pt x="2786181" y="1381690"/>
                    </a:cubicBezTo>
                    <a:cubicBezTo>
                      <a:pt x="2784424" y="1384852"/>
                      <a:pt x="2784864" y="1388191"/>
                      <a:pt x="2785654" y="1393286"/>
                    </a:cubicBezTo>
                    <a:cubicBezTo>
                      <a:pt x="2786357" y="1397855"/>
                      <a:pt x="2787236" y="1403389"/>
                      <a:pt x="2785303" y="1409012"/>
                    </a:cubicBezTo>
                    <a:cubicBezTo>
                      <a:pt x="2786269" y="1413844"/>
                      <a:pt x="2787148" y="1418676"/>
                      <a:pt x="2787850" y="1423332"/>
                    </a:cubicBezTo>
                    <a:lnTo>
                      <a:pt x="2788729" y="1423684"/>
                    </a:lnTo>
                    <a:cubicBezTo>
                      <a:pt x="2796021" y="1426495"/>
                      <a:pt x="2797778" y="1430624"/>
                      <a:pt x="2798042" y="1433611"/>
                    </a:cubicBezTo>
                    <a:cubicBezTo>
                      <a:pt x="2798217" y="1435368"/>
                      <a:pt x="2797866" y="1438355"/>
                      <a:pt x="2795055" y="1441167"/>
                    </a:cubicBezTo>
                    <a:lnTo>
                      <a:pt x="2803752" y="1448371"/>
                    </a:lnTo>
                    <a:lnTo>
                      <a:pt x="2815173" y="1457947"/>
                    </a:lnTo>
                    <a:lnTo>
                      <a:pt x="2800414" y="1459880"/>
                    </a:lnTo>
                    <a:cubicBezTo>
                      <a:pt x="2794967" y="1460582"/>
                      <a:pt x="2791716" y="1458122"/>
                      <a:pt x="2790310" y="1456892"/>
                    </a:cubicBezTo>
                    <a:cubicBezTo>
                      <a:pt x="2790310" y="1457947"/>
                      <a:pt x="2790310" y="1459001"/>
                      <a:pt x="2790310" y="1460055"/>
                    </a:cubicBezTo>
                    <a:cubicBezTo>
                      <a:pt x="2790223" y="1464009"/>
                      <a:pt x="2791453" y="1467083"/>
                      <a:pt x="2794352" y="1470422"/>
                    </a:cubicBezTo>
                    <a:cubicBezTo>
                      <a:pt x="2795142" y="1471388"/>
                      <a:pt x="2795757" y="1472355"/>
                      <a:pt x="2796285" y="1473058"/>
                    </a:cubicBezTo>
                    <a:cubicBezTo>
                      <a:pt x="2796460" y="1473321"/>
                      <a:pt x="2796548" y="1473497"/>
                      <a:pt x="2796724" y="1473760"/>
                    </a:cubicBezTo>
                    <a:lnTo>
                      <a:pt x="2802083" y="1481667"/>
                    </a:lnTo>
                    <a:lnTo>
                      <a:pt x="2792682" y="1483776"/>
                    </a:lnTo>
                    <a:cubicBezTo>
                      <a:pt x="2792682" y="1483776"/>
                      <a:pt x="2792682" y="1483776"/>
                      <a:pt x="2792682" y="1483776"/>
                    </a:cubicBezTo>
                    <a:cubicBezTo>
                      <a:pt x="2795670" y="1489486"/>
                      <a:pt x="2796987" y="1496251"/>
                      <a:pt x="2792595" y="1504685"/>
                    </a:cubicBezTo>
                    <a:cubicBezTo>
                      <a:pt x="2790486" y="1508638"/>
                      <a:pt x="2790574" y="1515491"/>
                      <a:pt x="2790574" y="1519972"/>
                    </a:cubicBezTo>
                    <a:cubicBezTo>
                      <a:pt x="2790574" y="1524452"/>
                      <a:pt x="2791277" y="1529020"/>
                      <a:pt x="2791980" y="1533852"/>
                    </a:cubicBezTo>
                    <a:cubicBezTo>
                      <a:pt x="2792155" y="1534994"/>
                      <a:pt x="2792331" y="1536137"/>
                      <a:pt x="2792507" y="1537279"/>
                    </a:cubicBezTo>
                    <a:lnTo>
                      <a:pt x="2815349" y="1551423"/>
                    </a:lnTo>
                    <a:lnTo>
                      <a:pt x="2791101" y="1549490"/>
                    </a:lnTo>
                    <a:cubicBezTo>
                      <a:pt x="2789695" y="1558891"/>
                      <a:pt x="2789168" y="1568115"/>
                      <a:pt x="2792243" y="1576901"/>
                    </a:cubicBezTo>
                    <a:cubicBezTo>
                      <a:pt x="2793034" y="1579273"/>
                      <a:pt x="2794264" y="1586653"/>
                      <a:pt x="2789608" y="1590255"/>
                    </a:cubicBezTo>
                    <a:cubicBezTo>
                      <a:pt x="2787675" y="1591748"/>
                      <a:pt x="2787236" y="1592012"/>
                      <a:pt x="2789432" y="1596404"/>
                    </a:cubicBezTo>
                    <a:cubicBezTo>
                      <a:pt x="2791716" y="1600885"/>
                      <a:pt x="2791101" y="1606859"/>
                      <a:pt x="2789520" y="1610812"/>
                    </a:cubicBezTo>
                    <a:cubicBezTo>
                      <a:pt x="2786181" y="1618895"/>
                      <a:pt x="2786533" y="1626626"/>
                      <a:pt x="2790486" y="1634445"/>
                    </a:cubicBezTo>
                    <a:cubicBezTo>
                      <a:pt x="2792770" y="1638926"/>
                      <a:pt x="2791628" y="1642000"/>
                      <a:pt x="2790398" y="1644197"/>
                    </a:cubicBezTo>
                    <a:cubicBezTo>
                      <a:pt x="2790398" y="1644284"/>
                      <a:pt x="2790310" y="1644284"/>
                      <a:pt x="2790310" y="1644372"/>
                    </a:cubicBezTo>
                    <a:lnTo>
                      <a:pt x="2790135" y="1644812"/>
                    </a:lnTo>
                    <a:cubicBezTo>
                      <a:pt x="2787323" y="1653158"/>
                      <a:pt x="2784424" y="1661855"/>
                      <a:pt x="2782667" y="1670377"/>
                    </a:cubicBezTo>
                    <a:cubicBezTo>
                      <a:pt x="2781174" y="1677669"/>
                      <a:pt x="2781789" y="1681535"/>
                      <a:pt x="2782579" y="1683467"/>
                    </a:cubicBezTo>
                    <a:cubicBezTo>
                      <a:pt x="2785127" y="1690056"/>
                      <a:pt x="2782579" y="1694976"/>
                      <a:pt x="2781086" y="1697963"/>
                    </a:cubicBezTo>
                    <a:cubicBezTo>
                      <a:pt x="2780647" y="1698842"/>
                      <a:pt x="2780120" y="1699896"/>
                      <a:pt x="2780032" y="1700335"/>
                    </a:cubicBezTo>
                    <a:cubicBezTo>
                      <a:pt x="2779944" y="1701302"/>
                      <a:pt x="2780120" y="1702795"/>
                      <a:pt x="2780295" y="1704289"/>
                    </a:cubicBezTo>
                    <a:cubicBezTo>
                      <a:pt x="2780734" y="1708066"/>
                      <a:pt x="2781174" y="1712723"/>
                      <a:pt x="2778450" y="1716588"/>
                    </a:cubicBezTo>
                    <a:cubicBezTo>
                      <a:pt x="2776605" y="1719048"/>
                      <a:pt x="2777045" y="1720805"/>
                      <a:pt x="2778450" y="1725286"/>
                    </a:cubicBezTo>
                    <a:cubicBezTo>
                      <a:pt x="2778977" y="1726867"/>
                      <a:pt x="2779504" y="1728624"/>
                      <a:pt x="2779856" y="1730557"/>
                    </a:cubicBezTo>
                    <a:cubicBezTo>
                      <a:pt x="2780559" y="1729942"/>
                      <a:pt x="2780647" y="1730293"/>
                      <a:pt x="2780647" y="1730469"/>
                    </a:cubicBezTo>
                    <a:close/>
                    <a:moveTo>
                      <a:pt x="19490" y="1667566"/>
                    </a:moveTo>
                    <a:lnTo>
                      <a:pt x="19490" y="1667566"/>
                    </a:lnTo>
                    <a:lnTo>
                      <a:pt x="19490" y="1667566"/>
                    </a:lnTo>
                    <a:close/>
                    <a:moveTo>
                      <a:pt x="26782" y="1580942"/>
                    </a:moveTo>
                    <a:cubicBezTo>
                      <a:pt x="26782" y="1580942"/>
                      <a:pt x="26782" y="1580942"/>
                      <a:pt x="26782" y="1580942"/>
                    </a:cubicBezTo>
                    <a:cubicBezTo>
                      <a:pt x="26782" y="1580942"/>
                      <a:pt x="26782" y="1580942"/>
                      <a:pt x="26782" y="1580942"/>
                    </a:cubicBezTo>
                    <a:close/>
                    <a:moveTo>
                      <a:pt x="2828088" y="1516545"/>
                    </a:moveTo>
                    <a:lnTo>
                      <a:pt x="2828088" y="1516545"/>
                    </a:lnTo>
                    <a:lnTo>
                      <a:pt x="2828088" y="1516545"/>
                    </a:lnTo>
                    <a:close/>
                    <a:moveTo>
                      <a:pt x="41981" y="1451182"/>
                    </a:moveTo>
                    <a:cubicBezTo>
                      <a:pt x="42859" y="1451797"/>
                      <a:pt x="43826" y="1452236"/>
                      <a:pt x="44704" y="1452412"/>
                    </a:cubicBezTo>
                    <a:cubicBezTo>
                      <a:pt x="46022" y="1452236"/>
                      <a:pt x="47340" y="1451533"/>
                      <a:pt x="48394" y="1450391"/>
                    </a:cubicBezTo>
                    <a:cubicBezTo>
                      <a:pt x="48306" y="1449601"/>
                      <a:pt x="46022" y="1451182"/>
                      <a:pt x="46022" y="1451182"/>
                    </a:cubicBezTo>
                    <a:lnTo>
                      <a:pt x="41981" y="1451182"/>
                    </a:lnTo>
                    <a:close/>
                    <a:moveTo>
                      <a:pt x="2799974" y="1450831"/>
                    </a:moveTo>
                    <a:lnTo>
                      <a:pt x="2801468" y="1451533"/>
                    </a:lnTo>
                    <a:cubicBezTo>
                      <a:pt x="2801644" y="1449864"/>
                      <a:pt x="2801204" y="1447756"/>
                      <a:pt x="2799623" y="1446174"/>
                    </a:cubicBezTo>
                    <a:cubicBezTo>
                      <a:pt x="2799535" y="1446087"/>
                      <a:pt x="2799447" y="1446087"/>
                      <a:pt x="2799359" y="1446087"/>
                    </a:cubicBezTo>
                    <a:lnTo>
                      <a:pt x="2799974" y="1450831"/>
                    </a:lnTo>
                    <a:close/>
                    <a:moveTo>
                      <a:pt x="2799535" y="1445999"/>
                    </a:moveTo>
                    <a:cubicBezTo>
                      <a:pt x="2799535" y="1445999"/>
                      <a:pt x="2799535" y="1446087"/>
                      <a:pt x="2799535" y="1445999"/>
                    </a:cubicBezTo>
                    <a:cubicBezTo>
                      <a:pt x="2799535" y="1446087"/>
                      <a:pt x="2799535" y="1445999"/>
                      <a:pt x="2799535" y="1445999"/>
                    </a:cubicBezTo>
                    <a:close/>
                    <a:moveTo>
                      <a:pt x="2790662" y="1443275"/>
                    </a:moveTo>
                    <a:cubicBezTo>
                      <a:pt x="2790662" y="1443714"/>
                      <a:pt x="2790750" y="1444154"/>
                      <a:pt x="2790750" y="1444593"/>
                    </a:cubicBezTo>
                    <a:lnTo>
                      <a:pt x="2791541" y="1443012"/>
                    </a:lnTo>
                    <a:cubicBezTo>
                      <a:pt x="2791277" y="1443187"/>
                      <a:pt x="2791013" y="1443275"/>
                      <a:pt x="2790662" y="1443275"/>
                    </a:cubicBezTo>
                    <a:close/>
                    <a:moveTo>
                      <a:pt x="2817369" y="1364119"/>
                    </a:moveTo>
                    <a:lnTo>
                      <a:pt x="2817369" y="1364119"/>
                    </a:lnTo>
                    <a:cubicBezTo>
                      <a:pt x="2817369" y="1364119"/>
                      <a:pt x="2817369" y="1364119"/>
                      <a:pt x="2817369" y="1364119"/>
                    </a:cubicBezTo>
                    <a:close/>
                    <a:moveTo>
                      <a:pt x="2829230" y="1358672"/>
                    </a:moveTo>
                    <a:cubicBezTo>
                      <a:pt x="2829230" y="1358672"/>
                      <a:pt x="2829230" y="1358672"/>
                      <a:pt x="2829230" y="1358672"/>
                    </a:cubicBezTo>
                    <a:cubicBezTo>
                      <a:pt x="2829230" y="1358672"/>
                      <a:pt x="2829230" y="1358672"/>
                      <a:pt x="2829230" y="1358672"/>
                    </a:cubicBezTo>
                    <a:close/>
                    <a:moveTo>
                      <a:pt x="52435" y="1323003"/>
                    </a:moveTo>
                    <a:lnTo>
                      <a:pt x="57795" y="1326605"/>
                    </a:lnTo>
                    <a:lnTo>
                      <a:pt x="57795" y="1330647"/>
                    </a:lnTo>
                    <a:cubicBezTo>
                      <a:pt x="58409" y="1329768"/>
                      <a:pt x="58849" y="1328802"/>
                      <a:pt x="59024" y="1327923"/>
                    </a:cubicBezTo>
                    <a:cubicBezTo>
                      <a:pt x="58673" y="1325463"/>
                      <a:pt x="56565" y="1323003"/>
                      <a:pt x="53490" y="1322564"/>
                    </a:cubicBezTo>
                    <a:cubicBezTo>
                      <a:pt x="53138" y="1322652"/>
                      <a:pt x="52699" y="1322828"/>
                      <a:pt x="52435" y="1323003"/>
                    </a:cubicBezTo>
                    <a:close/>
                    <a:moveTo>
                      <a:pt x="2785478" y="1326957"/>
                    </a:moveTo>
                    <a:lnTo>
                      <a:pt x="2787148" y="1328011"/>
                    </a:lnTo>
                    <a:cubicBezTo>
                      <a:pt x="2786533" y="1327396"/>
                      <a:pt x="2786006" y="1327132"/>
                      <a:pt x="2785478" y="1326957"/>
                    </a:cubicBezTo>
                    <a:close/>
                    <a:moveTo>
                      <a:pt x="2786621" y="1326517"/>
                    </a:moveTo>
                    <a:cubicBezTo>
                      <a:pt x="2786621" y="1326517"/>
                      <a:pt x="2786533" y="1326517"/>
                      <a:pt x="2786533" y="1326517"/>
                    </a:cubicBezTo>
                    <a:lnTo>
                      <a:pt x="2786621" y="1326517"/>
                    </a:lnTo>
                    <a:close/>
                    <a:moveTo>
                      <a:pt x="52260" y="1323179"/>
                    </a:moveTo>
                    <a:lnTo>
                      <a:pt x="52260" y="1323179"/>
                    </a:lnTo>
                    <a:lnTo>
                      <a:pt x="52260" y="1323179"/>
                    </a:lnTo>
                    <a:close/>
                    <a:moveTo>
                      <a:pt x="2779680" y="1291112"/>
                    </a:moveTo>
                    <a:lnTo>
                      <a:pt x="2774321" y="1291727"/>
                    </a:lnTo>
                    <a:cubicBezTo>
                      <a:pt x="2774409" y="1292518"/>
                      <a:pt x="2775112" y="1294363"/>
                      <a:pt x="2777045" y="1295505"/>
                    </a:cubicBezTo>
                    <a:cubicBezTo>
                      <a:pt x="2778889" y="1296647"/>
                      <a:pt x="2780734" y="1296384"/>
                      <a:pt x="2781613" y="1296120"/>
                    </a:cubicBezTo>
                    <a:lnTo>
                      <a:pt x="2779680" y="1291112"/>
                    </a:lnTo>
                    <a:close/>
                    <a:moveTo>
                      <a:pt x="2797339" y="1213098"/>
                    </a:moveTo>
                    <a:cubicBezTo>
                      <a:pt x="2797339" y="1213098"/>
                      <a:pt x="2797251" y="1213186"/>
                      <a:pt x="2797251" y="1213186"/>
                    </a:cubicBezTo>
                    <a:cubicBezTo>
                      <a:pt x="2797339" y="1213186"/>
                      <a:pt x="2797339" y="1213098"/>
                      <a:pt x="2797339" y="1213098"/>
                    </a:cubicBezTo>
                    <a:close/>
                    <a:moveTo>
                      <a:pt x="2760616" y="1208003"/>
                    </a:moveTo>
                    <a:cubicBezTo>
                      <a:pt x="2761055" y="1208178"/>
                      <a:pt x="2762549" y="1208706"/>
                      <a:pt x="2764394" y="1208003"/>
                    </a:cubicBezTo>
                    <a:cubicBezTo>
                      <a:pt x="2766063" y="1207388"/>
                      <a:pt x="2766854" y="1206246"/>
                      <a:pt x="2767029" y="1205894"/>
                    </a:cubicBezTo>
                    <a:lnTo>
                      <a:pt x="2762549" y="1204137"/>
                    </a:lnTo>
                    <a:lnTo>
                      <a:pt x="2760616" y="1208003"/>
                    </a:lnTo>
                    <a:close/>
                    <a:moveTo>
                      <a:pt x="72027" y="1202029"/>
                    </a:moveTo>
                    <a:cubicBezTo>
                      <a:pt x="72378" y="1203083"/>
                      <a:pt x="73960" y="1204664"/>
                      <a:pt x="75892" y="1204752"/>
                    </a:cubicBezTo>
                    <a:lnTo>
                      <a:pt x="76156" y="1198866"/>
                    </a:lnTo>
                    <a:lnTo>
                      <a:pt x="75190" y="1195440"/>
                    </a:lnTo>
                    <a:cubicBezTo>
                      <a:pt x="73169" y="1196582"/>
                      <a:pt x="71588" y="1199042"/>
                      <a:pt x="72027" y="1202029"/>
                    </a:cubicBezTo>
                    <a:close/>
                    <a:moveTo>
                      <a:pt x="72027" y="1202292"/>
                    </a:moveTo>
                    <a:cubicBezTo>
                      <a:pt x="72027" y="1202292"/>
                      <a:pt x="72027" y="1202292"/>
                      <a:pt x="72027" y="1202292"/>
                    </a:cubicBezTo>
                    <a:cubicBezTo>
                      <a:pt x="72027" y="1202292"/>
                      <a:pt x="72027" y="1202292"/>
                      <a:pt x="72027" y="1202292"/>
                    </a:cubicBezTo>
                    <a:close/>
                    <a:moveTo>
                      <a:pt x="2791189" y="1158893"/>
                    </a:moveTo>
                    <a:cubicBezTo>
                      <a:pt x="2791189" y="1158893"/>
                      <a:pt x="2791189" y="1158893"/>
                      <a:pt x="2791189" y="1158893"/>
                    </a:cubicBezTo>
                    <a:cubicBezTo>
                      <a:pt x="2791189" y="1158893"/>
                      <a:pt x="2791189" y="1158893"/>
                      <a:pt x="2791189" y="1158893"/>
                    </a:cubicBezTo>
                    <a:close/>
                    <a:moveTo>
                      <a:pt x="2734436" y="1102139"/>
                    </a:moveTo>
                    <a:lnTo>
                      <a:pt x="2735929" y="1102842"/>
                    </a:lnTo>
                    <a:cubicBezTo>
                      <a:pt x="2736105" y="1101173"/>
                      <a:pt x="2735665" y="1099064"/>
                      <a:pt x="2734084" y="1097483"/>
                    </a:cubicBezTo>
                    <a:cubicBezTo>
                      <a:pt x="2733996" y="1097395"/>
                      <a:pt x="2733908" y="1097395"/>
                      <a:pt x="2733820" y="1097395"/>
                    </a:cubicBezTo>
                    <a:lnTo>
                      <a:pt x="2734436" y="1102139"/>
                    </a:lnTo>
                    <a:close/>
                    <a:moveTo>
                      <a:pt x="2733908" y="1097307"/>
                    </a:moveTo>
                    <a:cubicBezTo>
                      <a:pt x="2733996" y="1097307"/>
                      <a:pt x="2733996" y="1097307"/>
                      <a:pt x="2733908" y="1097307"/>
                    </a:cubicBezTo>
                    <a:cubicBezTo>
                      <a:pt x="2733996" y="1097307"/>
                      <a:pt x="2733996" y="1097307"/>
                      <a:pt x="2733908" y="1097307"/>
                    </a:cubicBezTo>
                    <a:close/>
                    <a:moveTo>
                      <a:pt x="2722136" y="1055577"/>
                    </a:moveTo>
                    <a:cubicBezTo>
                      <a:pt x="2722487" y="1057158"/>
                      <a:pt x="2722663" y="1058827"/>
                      <a:pt x="2722224" y="1060496"/>
                    </a:cubicBezTo>
                    <a:lnTo>
                      <a:pt x="2726529" y="1060057"/>
                    </a:lnTo>
                    <a:cubicBezTo>
                      <a:pt x="2726441" y="1059266"/>
                      <a:pt x="2725738" y="1057421"/>
                      <a:pt x="2723805" y="1056279"/>
                    </a:cubicBezTo>
                    <a:cubicBezTo>
                      <a:pt x="2723190" y="1055928"/>
                      <a:pt x="2722663" y="1055752"/>
                      <a:pt x="2722136" y="1055577"/>
                    </a:cubicBezTo>
                    <a:close/>
                    <a:moveTo>
                      <a:pt x="2668721" y="908949"/>
                    </a:moveTo>
                    <a:lnTo>
                      <a:pt x="2667930" y="912023"/>
                    </a:lnTo>
                    <a:cubicBezTo>
                      <a:pt x="2669072" y="911408"/>
                      <a:pt x="2670039" y="910530"/>
                      <a:pt x="2670654" y="909476"/>
                    </a:cubicBezTo>
                    <a:lnTo>
                      <a:pt x="2668721" y="908949"/>
                    </a:lnTo>
                    <a:close/>
                    <a:moveTo>
                      <a:pt x="168227" y="901130"/>
                    </a:moveTo>
                    <a:cubicBezTo>
                      <a:pt x="168139" y="901217"/>
                      <a:pt x="168139" y="901305"/>
                      <a:pt x="168139" y="901393"/>
                    </a:cubicBezTo>
                    <a:lnTo>
                      <a:pt x="172883" y="900778"/>
                    </a:lnTo>
                    <a:lnTo>
                      <a:pt x="173586" y="899285"/>
                    </a:lnTo>
                    <a:cubicBezTo>
                      <a:pt x="171917" y="899109"/>
                      <a:pt x="169808" y="899548"/>
                      <a:pt x="168227" y="901130"/>
                    </a:cubicBezTo>
                    <a:close/>
                    <a:moveTo>
                      <a:pt x="168051" y="901305"/>
                    </a:moveTo>
                    <a:cubicBezTo>
                      <a:pt x="168051" y="901305"/>
                      <a:pt x="168051" y="901305"/>
                      <a:pt x="168051" y="901305"/>
                    </a:cubicBezTo>
                    <a:cubicBezTo>
                      <a:pt x="168051" y="901305"/>
                      <a:pt x="168051" y="901305"/>
                      <a:pt x="168051" y="901305"/>
                    </a:cubicBezTo>
                    <a:close/>
                    <a:moveTo>
                      <a:pt x="2621543" y="778661"/>
                    </a:moveTo>
                    <a:cubicBezTo>
                      <a:pt x="2623213" y="778837"/>
                      <a:pt x="2625321" y="778398"/>
                      <a:pt x="2626902" y="776816"/>
                    </a:cubicBezTo>
                    <a:cubicBezTo>
                      <a:pt x="2626990" y="776729"/>
                      <a:pt x="2626990" y="776641"/>
                      <a:pt x="2626990" y="776553"/>
                    </a:cubicBezTo>
                    <a:lnTo>
                      <a:pt x="2622246" y="777168"/>
                    </a:lnTo>
                    <a:lnTo>
                      <a:pt x="2621543" y="778661"/>
                    </a:lnTo>
                    <a:close/>
                    <a:moveTo>
                      <a:pt x="253445" y="673676"/>
                    </a:moveTo>
                    <a:lnTo>
                      <a:pt x="253445" y="673676"/>
                    </a:lnTo>
                    <a:cubicBezTo>
                      <a:pt x="253445" y="673676"/>
                      <a:pt x="253445" y="673676"/>
                      <a:pt x="253445" y="673676"/>
                    </a:cubicBezTo>
                    <a:close/>
                    <a:moveTo>
                      <a:pt x="2516997" y="653821"/>
                    </a:moveTo>
                    <a:cubicBezTo>
                      <a:pt x="2516997" y="653821"/>
                      <a:pt x="2516997" y="653821"/>
                      <a:pt x="2516997" y="653821"/>
                    </a:cubicBezTo>
                    <a:lnTo>
                      <a:pt x="2517612" y="654436"/>
                    </a:lnTo>
                    <a:cubicBezTo>
                      <a:pt x="2518491" y="655403"/>
                      <a:pt x="2519545" y="656369"/>
                      <a:pt x="2520599" y="657335"/>
                    </a:cubicBezTo>
                    <a:cubicBezTo>
                      <a:pt x="2520863" y="657072"/>
                      <a:pt x="2521127" y="656720"/>
                      <a:pt x="2521390" y="656281"/>
                    </a:cubicBezTo>
                    <a:cubicBezTo>
                      <a:pt x="2522532" y="654436"/>
                      <a:pt x="2522269" y="652591"/>
                      <a:pt x="2522005" y="651713"/>
                    </a:cubicBezTo>
                    <a:lnTo>
                      <a:pt x="2517085" y="653558"/>
                    </a:lnTo>
                    <a:lnTo>
                      <a:pt x="2516997" y="653821"/>
                    </a:lnTo>
                    <a:close/>
                    <a:moveTo>
                      <a:pt x="350787" y="613672"/>
                    </a:moveTo>
                    <a:lnTo>
                      <a:pt x="350787" y="613672"/>
                    </a:lnTo>
                    <a:lnTo>
                      <a:pt x="350787" y="613672"/>
                    </a:lnTo>
                    <a:close/>
                    <a:moveTo>
                      <a:pt x="409122" y="537678"/>
                    </a:moveTo>
                    <a:cubicBezTo>
                      <a:pt x="409122" y="537678"/>
                      <a:pt x="409122" y="537678"/>
                      <a:pt x="409122" y="537678"/>
                    </a:cubicBezTo>
                    <a:cubicBezTo>
                      <a:pt x="409122" y="537678"/>
                      <a:pt x="409122" y="537678"/>
                      <a:pt x="409122" y="537678"/>
                    </a:cubicBezTo>
                    <a:close/>
                    <a:moveTo>
                      <a:pt x="2465866" y="515803"/>
                    </a:moveTo>
                    <a:cubicBezTo>
                      <a:pt x="2465866" y="515803"/>
                      <a:pt x="2465866" y="515803"/>
                      <a:pt x="2465866" y="515803"/>
                    </a:cubicBezTo>
                    <a:cubicBezTo>
                      <a:pt x="2465866" y="515803"/>
                      <a:pt x="2465866" y="515803"/>
                      <a:pt x="2465866" y="515803"/>
                    </a:cubicBezTo>
                    <a:close/>
                    <a:moveTo>
                      <a:pt x="2386447" y="488568"/>
                    </a:moveTo>
                    <a:cubicBezTo>
                      <a:pt x="2386535" y="489095"/>
                      <a:pt x="2386535" y="489622"/>
                      <a:pt x="2386535" y="490150"/>
                    </a:cubicBezTo>
                    <a:cubicBezTo>
                      <a:pt x="2386535" y="490413"/>
                      <a:pt x="2386535" y="490589"/>
                      <a:pt x="2386535" y="490852"/>
                    </a:cubicBezTo>
                    <a:lnTo>
                      <a:pt x="2387237" y="488129"/>
                    </a:lnTo>
                    <a:cubicBezTo>
                      <a:pt x="2386974" y="488217"/>
                      <a:pt x="2386710" y="488392"/>
                      <a:pt x="2386447" y="488568"/>
                    </a:cubicBezTo>
                    <a:close/>
                    <a:moveTo>
                      <a:pt x="2348142" y="453427"/>
                    </a:moveTo>
                    <a:cubicBezTo>
                      <a:pt x="2348142" y="453427"/>
                      <a:pt x="2348142" y="453427"/>
                      <a:pt x="2348142" y="453427"/>
                    </a:cubicBezTo>
                    <a:cubicBezTo>
                      <a:pt x="2348142" y="453427"/>
                      <a:pt x="2348142" y="453427"/>
                      <a:pt x="2348142" y="453427"/>
                    </a:cubicBezTo>
                    <a:close/>
                    <a:moveTo>
                      <a:pt x="495746" y="441918"/>
                    </a:moveTo>
                    <a:cubicBezTo>
                      <a:pt x="496712" y="442269"/>
                      <a:pt x="497503" y="442709"/>
                      <a:pt x="498205" y="443060"/>
                    </a:cubicBezTo>
                    <a:cubicBezTo>
                      <a:pt x="498733" y="442445"/>
                      <a:pt x="499348" y="441566"/>
                      <a:pt x="499523" y="440951"/>
                    </a:cubicBezTo>
                    <a:cubicBezTo>
                      <a:pt x="499523" y="440864"/>
                      <a:pt x="499611" y="440776"/>
                      <a:pt x="499611" y="440688"/>
                    </a:cubicBezTo>
                    <a:lnTo>
                      <a:pt x="498030" y="441303"/>
                    </a:lnTo>
                    <a:cubicBezTo>
                      <a:pt x="497151" y="441654"/>
                      <a:pt x="496448" y="441830"/>
                      <a:pt x="495746" y="441918"/>
                    </a:cubicBezTo>
                    <a:close/>
                    <a:moveTo>
                      <a:pt x="494867" y="428828"/>
                    </a:moveTo>
                    <a:cubicBezTo>
                      <a:pt x="494252" y="428828"/>
                      <a:pt x="493637" y="428915"/>
                      <a:pt x="493286" y="429091"/>
                    </a:cubicBezTo>
                    <a:lnTo>
                      <a:pt x="495131" y="434011"/>
                    </a:lnTo>
                    <a:lnTo>
                      <a:pt x="500490" y="433396"/>
                    </a:lnTo>
                    <a:cubicBezTo>
                      <a:pt x="500402" y="432605"/>
                      <a:pt x="499699" y="430760"/>
                      <a:pt x="497766" y="429618"/>
                    </a:cubicBezTo>
                    <a:cubicBezTo>
                      <a:pt x="496800" y="429091"/>
                      <a:pt x="495746" y="428828"/>
                      <a:pt x="494867" y="428828"/>
                    </a:cubicBezTo>
                    <a:close/>
                    <a:moveTo>
                      <a:pt x="2280671" y="381914"/>
                    </a:moveTo>
                    <a:cubicBezTo>
                      <a:pt x="2281725" y="383056"/>
                      <a:pt x="2282691" y="384198"/>
                      <a:pt x="2283570" y="385340"/>
                    </a:cubicBezTo>
                    <a:lnTo>
                      <a:pt x="2283658" y="383495"/>
                    </a:lnTo>
                    <a:lnTo>
                      <a:pt x="2282691" y="380069"/>
                    </a:lnTo>
                    <a:cubicBezTo>
                      <a:pt x="2281989" y="380420"/>
                      <a:pt x="2281286" y="381123"/>
                      <a:pt x="2280671" y="381914"/>
                    </a:cubicBezTo>
                    <a:close/>
                    <a:moveTo>
                      <a:pt x="2199142" y="336142"/>
                    </a:moveTo>
                    <a:cubicBezTo>
                      <a:pt x="2199142" y="336142"/>
                      <a:pt x="2199142" y="336142"/>
                      <a:pt x="2199142" y="336142"/>
                    </a:cubicBezTo>
                    <a:cubicBezTo>
                      <a:pt x="2199142" y="336142"/>
                      <a:pt x="2199142" y="336142"/>
                      <a:pt x="2199142" y="336142"/>
                    </a:cubicBezTo>
                    <a:close/>
                    <a:moveTo>
                      <a:pt x="2151087" y="286065"/>
                    </a:moveTo>
                    <a:lnTo>
                      <a:pt x="2151087" y="286065"/>
                    </a:lnTo>
                    <a:lnTo>
                      <a:pt x="2151087" y="286065"/>
                    </a:lnTo>
                    <a:close/>
                    <a:moveTo>
                      <a:pt x="688585" y="282112"/>
                    </a:moveTo>
                    <a:lnTo>
                      <a:pt x="688585" y="282112"/>
                    </a:lnTo>
                    <a:lnTo>
                      <a:pt x="688585" y="282112"/>
                    </a:lnTo>
                    <a:close/>
                    <a:moveTo>
                      <a:pt x="2085460" y="248552"/>
                    </a:moveTo>
                    <a:cubicBezTo>
                      <a:pt x="2085460" y="248552"/>
                      <a:pt x="2085460" y="248552"/>
                      <a:pt x="2085460" y="248552"/>
                    </a:cubicBezTo>
                    <a:cubicBezTo>
                      <a:pt x="2085460" y="248552"/>
                      <a:pt x="2085460" y="248552"/>
                      <a:pt x="2085460" y="248552"/>
                    </a:cubicBezTo>
                    <a:close/>
                    <a:moveTo>
                      <a:pt x="752894" y="227379"/>
                    </a:moveTo>
                    <a:cubicBezTo>
                      <a:pt x="752806" y="227467"/>
                      <a:pt x="752806" y="227555"/>
                      <a:pt x="752806" y="227642"/>
                    </a:cubicBezTo>
                    <a:lnTo>
                      <a:pt x="757550" y="227028"/>
                    </a:lnTo>
                    <a:lnTo>
                      <a:pt x="758253" y="225534"/>
                    </a:lnTo>
                    <a:cubicBezTo>
                      <a:pt x="756583" y="225270"/>
                      <a:pt x="754475" y="225710"/>
                      <a:pt x="752894" y="227379"/>
                    </a:cubicBezTo>
                    <a:close/>
                    <a:moveTo>
                      <a:pt x="871935" y="179674"/>
                    </a:moveTo>
                    <a:cubicBezTo>
                      <a:pt x="871935" y="179674"/>
                      <a:pt x="871935" y="179674"/>
                      <a:pt x="871935" y="179674"/>
                    </a:cubicBezTo>
                    <a:cubicBezTo>
                      <a:pt x="871935" y="179674"/>
                      <a:pt x="871935" y="179674"/>
                      <a:pt x="871935" y="179674"/>
                    </a:cubicBezTo>
                    <a:close/>
                    <a:moveTo>
                      <a:pt x="1949901" y="160522"/>
                    </a:moveTo>
                    <a:lnTo>
                      <a:pt x="1949901" y="160522"/>
                    </a:lnTo>
                    <a:lnTo>
                      <a:pt x="1949901" y="160522"/>
                    </a:lnTo>
                    <a:close/>
                    <a:moveTo>
                      <a:pt x="1930310" y="158677"/>
                    </a:moveTo>
                    <a:cubicBezTo>
                      <a:pt x="1930573" y="158765"/>
                      <a:pt x="1930837" y="158853"/>
                      <a:pt x="1931100" y="158941"/>
                    </a:cubicBezTo>
                    <a:cubicBezTo>
                      <a:pt x="1931276" y="157272"/>
                      <a:pt x="1930837" y="155251"/>
                      <a:pt x="1929256" y="153670"/>
                    </a:cubicBezTo>
                    <a:cubicBezTo>
                      <a:pt x="1929168" y="153582"/>
                      <a:pt x="1929080" y="153582"/>
                      <a:pt x="1928992" y="153582"/>
                    </a:cubicBezTo>
                    <a:lnTo>
                      <a:pt x="1929607" y="158326"/>
                    </a:lnTo>
                    <a:lnTo>
                      <a:pt x="1930310" y="158677"/>
                    </a:lnTo>
                    <a:close/>
                    <a:moveTo>
                      <a:pt x="1938744" y="158414"/>
                    </a:moveTo>
                    <a:cubicBezTo>
                      <a:pt x="1938744" y="158502"/>
                      <a:pt x="1938744" y="158502"/>
                      <a:pt x="1938744" y="158589"/>
                    </a:cubicBezTo>
                    <a:cubicBezTo>
                      <a:pt x="1938744" y="158589"/>
                      <a:pt x="1938744" y="158502"/>
                      <a:pt x="1938744" y="158414"/>
                    </a:cubicBezTo>
                    <a:close/>
                    <a:moveTo>
                      <a:pt x="911909" y="151649"/>
                    </a:moveTo>
                    <a:cubicBezTo>
                      <a:pt x="911470" y="152088"/>
                      <a:pt x="910679" y="153318"/>
                      <a:pt x="910767" y="154987"/>
                    </a:cubicBezTo>
                    <a:cubicBezTo>
                      <a:pt x="910767" y="155690"/>
                      <a:pt x="911030" y="156305"/>
                      <a:pt x="911206" y="156745"/>
                    </a:cubicBezTo>
                    <a:cubicBezTo>
                      <a:pt x="911470" y="156657"/>
                      <a:pt x="911645" y="156569"/>
                      <a:pt x="911909" y="156481"/>
                    </a:cubicBezTo>
                    <a:cubicBezTo>
                      <a:pt x="912612" y="156217"/>
                      <a:pt x="913402" y="155866"/>
                      <a:pt x="914105" y="155515"/>
                    </a:cubicBezTo>
                    <a:lnTo>
                      <a:pt x="911909" y="151649"/>
                    </a:lnTo>
                    <a:close/>
                    <a:moveTo>
                      <a:pt x="913227" y="151737"/>
                    </a:moveTo>
                    <a:lnTo>
                      <a:pt x="914544" y="155339"/>
                    </a:lnTo>
                    <a:cubicBezTo>
                      <a:pt x="915072" y="155075"/>
                      <a:pt x="915599" y="154812"/>
                      <a:pt x="916126" y="154548"/>
                    </a:cubicBezTo>
                    <a:cubicBezTo>
                      <a:pt x="915950" y="154197"/>
                      <a:pt x="915774" y="153845"/>
                      <a:pt x="915511" y="153406"/>
                    </a:cubicBezTo>
                    <a:cubicBezTo>
                      <a:pt x="914720" y="152528"/>
                      <a:pt x="913930" y="152000"/>
                      <a:pt x="913227" y="151737"/>
                    </a:cubicBezTo>
                    <a:close/>
                    <a:moveTo>
                      <a:pt x="1929080" y="153494"/>
                    </a:moveTo>
                    <a:cubicBezTo>
                      <a:pt x="1929080" y="153494"/>
                      <a:pt x="1929080" y="153494"/>
                      <a:pt x="1929080" y="153494"/>
                    </a:cubicBezTo>
                    <a:cubicBezTo>
                      <a:pt x="1929080" y="153494"/>
                      <a:pt x="1929080" y="153494"/>
                      <a:pt x="1929080" y="153494"/>
                    </a:cubicBezTo>
                    <a:close/>
                    <a:moveTo>
                      <a:pt x="1928728" y="153494"/>
                    </a:moveTo>
                    <a:cubicBezTo>
                      <a:pt x="1928728" y="153494"/>
                      <a:pt x="1928728" y="153494"/>
                      <a:pt x="1928728" y="153494"/>
                    </a:cubicBezTo>
                    <a:cubicBezTo>
                      <a:pt x="1928728" y="153494"/>
                      <a:pt x="1928728" y="153494"/>
                      <a:pt x="1928728" y="153494"/>
                    </a:cubicBezTo>
                    <a:close/>
                    <a:moveTo>
                      <a:pt x="1820844" y="128543"/>
                    </a:moveTo>
                    <a:cubicBezTo>
                      <a:pt x="1820844" y="128543"/>
                      <a:pt x="1820844" y="128543"/>
                      <a:pt x="1820844" y="128543"/>
                    </a:cubicBezTo>
                    <a:cubicBezTo>
                      <a:pt x="1820844" y="128543"/>
                      <a:pt x="1820844" y="128543"/>
                      <a:pt x="1820844" y="128543"/>
                    </a:cubicBezTo>
                    <a:close/>
                    <a:moveTo>
                      <a:pt x="1150344" y="90327"/>
                    </a:moveTo>
                    <a:cubicBezTo>
                      <a:pt x="1150344" y="90327"/>
                      <a:pt x="1150344" y="90327"/>
                      <a:pt x="1150344" y="90327"/>
                    </a:cubicBezTo>
                    <a:cubicBezTo>
                      <a:pt x="1150344" y="90327"/>
                      <a:pt x="1150344" y="90327"/>
                      <a:pt x="1150344" y="90327"/>
                    </a:cubicBezTo>
                    <a:close/>
                    <a:moveTo>
                      <a:pt x="1107911" y="89361"/>
                    </a:moveTo>
                    <a:cubicBezTo>
                      <a:pt x="1107911" y="89361"/>
                      <a:pt x="1107823" y="89361"/>
                      <a:pt x="1107823" y="89449"/>
                    </a:cubicBezTo>
                    <a:cubicBezTo>
                      <a:pt x="1107911" y="89449"/>
                      <a:pt x="1107911" y="89361"/>
                      <a:pt x="1107911" y="89361"/>
                    </a:cubicBezTo>
                    <a:close/>
                    <a:moveTo>
                      <a:pt x="1692577" y="88834"/>
                    </a:moveTo>
                    <a:cubicBezTo>
                      <a:pt x="1692577" y="88834"/>
                      <a:pt x="1692577" y="88834"/>
                      <a:pt x="1692577" y="88834"/>
                    </a:cubicBezTo>
                    <a:cubicBezTo>
                      <a:pt x="1692577" y="88834"/>
                      <a:pt x="1692577" y="88834"/>
                      <a:pt x="1692577" y="88834"/>
                    </a:cubicBezTo>
                    <a:close/>
                    <a:moveTo>
                      <a:pt x="1091394" y="87779"/>
                    </a:moveTo>
                    <a:lnTo>
                      <a:pt x="1091921" y="88570"/>
                    </a:lnTo>
                    <a:cubicBezTo>
                      <a:pt x="1092009" y="88570"/>
                      <a:pt x="1092097" y="88482"/>
                      <a:pt x="1092097" y="88482"/>
                    </a:cubicBezTo>
                    <a:cubicBezTo>
                      <a:pt x="1092097" y="88131"/>
                      <a:pt x="1092097" y="87779"/>
                      <a:pt x="1092097" y="87516"/>
                    </a:cubicBezTo>
                    <a:lnTo>
                      <a:pt x="1091394" y="87779"/>
                    </a:lnTo>
                    <a:close/>
                    <a:moveTo>
                      <a:pt x="1777444" y="63795"/>
                    </a:moveTo>
                    <a:cubicBezTo>
                      <a:pt x="1776741" y="63795"/>
                      <a:pt x="1776039" y="63883"/>
                      <a:pt x="1775512" y="64059"/>
                    </a:cubicBezTo>
                    <a:lnTo>
                      <a:pt x="1777444" y="63795"/>
                    </a:lnTo>
                    <a:cubicBezTo>
                      <a:pt x="1777444" y="63795"/>
                      <a:pt x="1777444" y="63795"/>
                      <a:pt x="1777444" y="63795"/>
                    </a:cubicBezTo>
                    <a:close/>
                    <a:moveTo>
                      <a:pt x="1392118" y="59666"/>
                    </a:moveTo>
                    <a:cubicBezTo>
                      <a:pt x="1392118" y="59666"/>
                      <a:pt x="1392118" y="59666"/>
                      <a:pt x="1392118" y="59666"/>
                    </a:cubicBezTo>
                    <a:cubicBezTo>
                      <a:pt x="1392118" y="59666"/>
                      <a:pt x="1392118" y="59666"/>
                      <a:pt x="1392118" y="59666"/>
                    </a:cubicBezTo>
                    <a:close/>
                    <a:moveTo>
                      <a:pt x="1516782" y="55361"/>
                    </a:moveTo>
                    <a:cubicBezTo>
                      <a:pt x="1516782" y="55361"/>
                      <a:pt x="1516782" y="55361"/>
                      <a:pt x="1516782" y="55361"/>
                    </a:cubicBezTo>
                    <a:cubicBezTo>
                      <a:pt x="1516782" y="55361"/>
                      <a:pt x="1516782" y="55361"/>
                      <a:pt x="1516782" y="55361"/>
                    </a:cubicBezTo>
                    <a:lnTo>
                      <a:pt x="1516782" y="55361"/>
                    </a:lnTo>
                    <a:close/>
                    <a:moveTo>
                      <a:pt x="1504131" y="55098"/>
                    </a:moveTo>
                    <a:lnTo>
                      <a:pt x="1505888" y="55098"/>
                    </a:lnTo>
                    <a:cubicBezTo>
                      <a:pt x="1505713" y="54571"/>
                      <a:pt x="1505361" y="54043"/>
                      <a:pt x="1505010" y="53604"/>
                    </a:cubicBezTo>
                    <a:cubicBezTo>
                      <a:pt x="1504658" y="54043"/>
                      <a:pt x="1504395" y="54571"/>
                      <a:pt x="1504131" y="55098"/>
                    </a:cubicBezTo>
                    <a:close/>
                    <a:moveTo>
                      <a:pt x="1404681" y="46049"/>
                    </a:moveTo>
                    <a:cubicBezTo>
                      <a:pt x="1404066" y="46049"/>
                      <a:pt x="1403451" y="46137"/>
                      <a:pt x="1403099" y="46312"/>
                    </a:cubicBezTo>
                    <a:lnTo>
                      <a:pt x="1404944" y="51320"/>
                    </a:lnTo>
                    <a:lnTo>
                      <a:pt x="1410303" y="50705"/>
                    </a:lnTo>
                    <a:cubicBezTo>
                      <a:pt x="1410216" y="49914"/>
                      <a:pt x="1409513" y="48069"/>
                      <a:pt x="1407580" y="46927"/>
                    </a:cubicBezTo>
                    <a:cubicBezTo>
                      <a:pt x="1406613" y="46224"/>
                      <a:pt x="1405559" y="46049"/>
                      <a:pt x="1404681" y="46049"/>
                    </a:cubicBezTo>
                    <a:close/>
                    <a:moveTo>
                      <a:pt x="1333344" y="50002"/>
                    </a:moveTo>
                    <a:cubicBezTo>
                      <a:pt x="1333168" y="50266"/>
                      <a:pt x="1333080" y="50529"/>
                      <a:pt x="1332992" y="50793"/>
                    </a:cubicBezTo>
                    <a:lnTo>
                      <a:pt x="1333958" y="50441"/>
                    </a:lnTo>
                    <a:cubicBezTo>
                      <a:pt x="1333783" y="50266"/>
                      <a:pt x="1333607" y="50090"/>
                      <a:pt x="1333344" y="50002"/>
                    </a:cubicBezTo>
                    <a:close/>
                    <a:moveTo>
                      <a:pt x="1328599" y="49211"/>
                    </a:moveTo>
                    <a:cubicBezTo>
                      <a:pt x="1328599" y="49211"/>
                      <a:pt x="1328599" y="49211"/>
                      <a:pt x="1328599" y="49211"/>
                    </a:cubicBezTo>
                    <a:lnTo>
                      <a:pt x="1328599" y="49211"/>
                    </a:lnTo>
                    <a:close/>
                    <a:moveTo>
                      <a:pt x="310023" y="636075"/>
                    </a:moveTo>
                    <a:cubicBezTo>
                      <a:pt x="308617" y="636075"/>
                      <a:pt x="307211" y="635635"/>
                      <a:pt x="305806" y="634493"/>
                    </a:cubicBezTo>
                    <a:cubicBezTo>
                      <a:pt x="305630" y="634318"/>
                      <a:pt x="305454" y="634230"/>
                      <a:pt x="305279" y="634054"/>
                    </a:cubicBezTo>
                    <a:cubicBezTo>
                      <a:pt x="303609" y="632648"/>
                      <a:pt x="300447" y="630188"/>
                      <a:pt x="300183" y="625796"/>
                    </a:cubicBezTo>
                    <a:cubicBezTo>
                      <a:pt x="300095" y="623863"/>
                      <a:pt x="300622" y="620876"/>
                      <a:pt x="303609" y="617977"/>
                    </a:cubicBezTo>
                    <a:lnTo>
                      <a:pt x="306948" y="614726"/>
                    </a:lnTo>
                    <a:lnTo>
                      <a:pt x="311077" y="616835"/>
                    </a:lnTo>
                    <a:cubicBezTo>
                      <a:pt x="316085" y="619382"/>
                      <a:pt x="317842" y="622282"/>
                      <a:pt x="319247" y="625093"/>
                    </a:cubicBezTo>
                    <a:lnTo>
                      <a:pt x="322146" y="631067"/>
                    </a:lnTo>
                    <a:lnTo>
                      <a:pt x="316085" y="633878"/>
                    </a:lnTo>
                    <a:cubicBezTo>
                      <a:pt x="315821" y="633966"/>
                      <a:pt x="315557" y="634142"/>
                      <a:pt x="315294" y="634318"/>
                    </a:cubicBezTo>
                    <a:cubicBezTo>
                      <a:pt x="314415" y="634933"/>
                      <a:pt x="312395" y="636075"/>
                      <a:pt x="310023" y="636075"/>
                    </a:cubicBezTo>
                    <a:close/>
                    <a:moveTo>
                      <a:pt x="311077" y="623072"/>
                    </a:moveTo>
                    <a:lnTo>
                      <a:pt x="312922" y="627026"/>
                    </a:lnTo>
                    <a:cubicBezTo>
                      <a:pt x="313361" y="626059"/>
                      <a:pt x="313361" y="624566"/>
                      <a:pt x="312834" y="623599"/>
                    </a:cubicBezTo>
                    <a:cubicBezTo>
                      <a:pt x="312307" y="623336"/>
                      <a:pt x="311692" y="623160"/>
                      <a:pt x="311077" y="623072"/>
                    </a:cubicBezTo>
                    <a:close/>
                    <a:moveTo>
                      <a:pt x="2398834" y="480573"/>
                    </a:moveTo>
                    <a:lnTo>
                      <a:pt x="2384250" y="461509"/>
                    </a:lnTo>
                    <a:lnTo>
                      <a:pt x="2395671" y="460191"/>
                    </a:lnTo>
                    <a:cubicBezTo>
                      <a:pt x="2400943" y="459576"/>
                      <a:pt x="2404017" y="461948"/>
                      <a:pt x="2405687" y="463178"/>
                    </a:cubicBezTo>
                    <a:lnTo>
                      <a:pt x="2411661" y="467747"/>
                    </a:lnTo>
                    <a:lnTo>
                      <a:pt x="2398834" y="480573"/>
                    </a:lnTo>
                    <a:close/>
                    <a:moveTo>
                      <a:pt x="445757" y="475917"/>
                    </a:moveTo>
                    <a:lnTo>
                      <a:pt x="441628" y="473809"/>
                    </a:lnTo>
                    <a:cubicBezTo>
                      <a:pt x="436620" y="471261"/>
                      <a:pt x="434863" y="468362"/>
                      <a:pt x="433457" y="465551"/>
                    </a:cubicBezTo>
                    <a:lnTo>
                      <a:pt x="430558" y="459576"/>
                    </a:lnTo>
                    <a:lnTo>
                      <a:pt x="436620" y="456765"/>
                    </a:lnTo>
                    <a:cubicBezTo>
                      <a:pt x="436884" y="456677"/>
                      <a:pt x="437147" y="456502"/>
                      <a:pt x="437411" y="456326"/>
                    </a:cubicBezTo>
                    <a:cubicBezTo>
                      <a:pt x="438992" y="455359"/>
                      <a:pt x="443297" y="452987"/>
                      <a:pt x="447075" y="456150"/>
                    </a:cubicBezTo>
                    <a:cubicBezTo>
                      <a:pt x="447250" y="456326"/>
                      <a:pt x="447426" y="456414"/>
                      <a:pt x="447602" y="456589"/>
                    </a:cubicBezTo>
                    <a:cubicBezTo>
                      <a:pt x="449271" y="457995"/>
                      <a:pt x="452434" y="460455"/>
                      <a:pt x="452697" y="464848"/>
                    </a:cubicBezTo>
                    <a:cubicBezTo>
                      <a:pt x="452785" y="466780"/>
                      <a:pt x="452258" y="469767"/>
                      <a:pt x="449271" y="472667"/>
                    </a:cubicBezTo>
                    <a:lnTo>
                      <a:pt x="445757" y="475917"/>
                    </a:lnTo>
                    <a:close/>
                    <a:moveTo>
                      <a:pt x="439871" y="467044"/>
                    </a:moveTo>
                    <a:cubicBezTo>
                      <a:pt x="440486" y="467308"/>
                      <a:pt x="441101" y="467483"/>
                      <a:pt x="441628" y="467571"/>
                    </a:cubicBezTo>
                    <a:lnTo>
                      <a:pt x="439783" y="463618"/>
                    </a:lnTo>
                    <a:cubicBezTo>
                      <a:pt x="439343" y="464584"/>
                      <a:pt x="439343" y="466078"/>
                      <a:pt x="439871" y="467044"/>
                    </a:cubicBezTo>
                    <a:close/>
                    <a:moveTo>
                      <a:pt x="2201251" y="309786"/>
                    </a:moveTo>
                    <a:lnTo>
                      <a:pt x="2199933" y="298365"/>
                    </a:lnTo>
                    <a:cubicBezTo>
                      <a:pt x="2199318" y="293094"/>
                      <a:pt x="2201690" y="290019"/>
                      <a:pt x="2202920" y="288349"/>
                    </a:cubicBezTo>
                    <a:lnTo>
                      <a:pt x="2207489" y="282375"/>
                    </a:lnTo>
                    <a:lnTo>
                      <a:pt x="2220315" y="295202"/>
                    </a:lnTo>
                    <a:lnTo>
                      <a:pt x="2201251" y="309786"/>
                    </a:lnTo>
                    <a:close/>
                    <a:moveTo>
                      <a:pt x="633237" y="303197"/>
                    </a:moveTo>
                    <a:cubicBezTo>
                      <a:pt x="628844" y="303197"/>
                      <a:pt x="626296" y="299946"/>
                      <a:pt x="625154" y="298540"/>
                    </a:cubicBezTo>
                    <a:cubicBezTo>
                      <a:pt x="625066" y="298365"/>
                      <a:pt x="624891" y="298189"/>
                      <a:pt x="624803" y="298101"/>
                    </a:cubicBezTo>
                    <a:cubicBezTo>
                      <a:pt x="623221" y="296432"/>
                      <a:pt x="622694" y="294060"/>
                      <a:pt x="623309" y="291776"/>
                    </a:cubicBezTo>
                    <a:cubicBezTo>
                      <a:pt x="623748" y="290019"/>
                      <a:pt x="626472" y="284923"/>
                      <a:pt x="630777" y="283693"/>
                    </a:cubicBezTo>
                    <a:cubicBezTo>
                      <a:pt x="634730" y="282551"/>
                      <a:pt x="638332" y="283166"/>
                      <a:pt x="640880" y="285450"/>
                    </a:cubicBezTo>
                    <a:cubicBezTo>
                      <a:pt x="642286" y="286768"/>
                      <a:pt x="644570" y="289667"/>
                      <a:pt x="643603" y="294851"/>
                    </a:cubicBezTo>
                    <a:lnTo>
                      <a:pt x="643340" y="296432"/>
                    </a:lnTo>
                    <a:lnTo>
                      <a:pt x="642374" y="297662"/>
                    </a:lnTo>
                    <a:cubicBezTo>
                      <a:pt x="641407" y="298980"/>
                      <a:pt x="638244" y="303197"/>
                      <a:pt x="633237" y="303197"/>
                    </a:cubicBezTo>
                    <a:cubicBezTo>
                      <a:pt x="633325" y="303197"/>
                      <a:pt x="633325" y="303197"/>
                      <a:pt x="633237" y="303197"/>
                    </a:cubicBezTo>
                    <a:close/>
                    <a:moveTo>
                      <a:pt x="630777" y="292479"/>
                    </a:moveTo>
                    <a:cubicBezTo>
                      <a:pt x="630777" y="292918"/>
                      <a:pt x="631040" y="294060"/>
                      <a:pt x="632007" y="295026"/>
                    </a:cubicBezTo>
                    <a:cubicBezTo>
                      <a:pt x="632973" y="295905"/>
                      <a:pt x="634027" y="296168"/>
                      <a:pt x="634555" y="296168"/>
                    </a:cubicBezTo>
                    <a:cubicBezTo>
                      <a:pt x="635169" y="295993"/>
                      <a:pt x="635609" y="295729"/>
                      <a:pt x="635872" y="295553"/>
                    </a:cubicBezTo>
                    <a:cubicBezTo>
                      <a:pt x="636048" y="295026"/>
                      <a:pt x="636224" y="294324"/>
                      <a:pt x="636224" y="293533"/>
                    </a:cubicBezTo>
                    <a:lnTo>
                      <a:pt x="630777" y="292479"/>
                    </a:lnTo>
                    <a:close/>
                    <a:moveTo>
                      <a:pt x="634642" y="296168"/>
                    </a:moveTo>
                    <a:cubicBezTo>
                      <a:pt x="634642" y="296168"/>
                      <a:pt x="634642" y="296168"/>
                      <a:pt x="634642" y="296168"/>
                    </a:cubicBezTo>
                    <a:cubicBezTo>
                      <a:pt x="634642" y="296168"/>
                      <a:pt x="634642" y="296168"/>
                      <a:pt x="634642" y="296168"/>
                    </a:cubicBezTo>
                    <a:close/>
                    <a:moveTo>
                      <a:pt x="636224" y="295290"/>
                    </a:moveTo>
                    <a:cubicBezTo>
                      <a:pt x="636224" y="295290"/>
                      <a:pt x="636224" y="295290"/>
                      <a:pt x="636224" y="295290"/>
                    </a:cubicBezTo>
                    <a:cubicBezTo>
                      <a:pt x="636224" y="295290"/>
                      <a:pt x="636224" y="295290"/>
                      <a:pt x="636224" y="295290"/>
                    </a:cubicBezTo>
                    <a:close/>
                    <a:moveTo>
                      <a:pt x="632622" y="290107"/>
                    </a:moveTo>
                    <a:lnTo>
                      <a:pt x="636136" y="292830"/>
                    </a:lnTo>
                    <a:cubicBezTo>
                      <a:pt x="636048" y="292127"/>
                      <a:pt x="635872" y="291424"/>
                      <a:pt x="635521" y="290634"/>
                    </a:cubicBezTo>
                    <a:cubicBezTo>
                      <a:pt x="634730" y="290194"/>
                      <a:pt x="633588" y="290019"/>
                      <a:pt x="632622" y="290107"/>
                    </a:cubicBezTo>
                    <a:close/>
                    <a:moveTo>
                      <a:pt x="631216" y="290634"/>
                    </a:moveTo>
                    <a:cubicBezTo>
                      <a:pt x="631216" y="290634"/>
                      <a:pt x="631216" y="290634"/>
                      <a:pt x="631216" y="290634"/>
                    </a:cubicBezTo>
                    <a:cubicBezTo>
                      <a:pt x="631216" y="290634"/>
                      <a:pt x="631216" y="290634"/>
                      <a:pt x="631216" y="290634"/>
                    </a:cubicBezTo>
                    <a:close/>
                    <a:moveTo>
                      <a:pt x="1864683" y="121779"/>
                    </a:moveTo>
                    <a:lnTo>
                      <a:pt x="1861960" y="113520"/>
                    </a:lnTo>
                    <a:cubicBezTo>
                      <a:pt x="1861432" y="111851"/>
                      <a:pt x="1859763" y="106931"/>
                      <a:pt x="1862750" y="102978"/>
                    </a:cubicBezTo>
                    <a:cubicBezTo>
                      <a:pt x="1865562" y="99376"/>
                      <a:pt x="1869779" y="99552"/>
                      <a:pt x="1871711" y="99640"/>
                    </a:cubicBezTo>
                    <a:cubicBezTo>
                      <a:pt x="1871975" y="99640"/>
                      <a:pt x="1872151" y="99640"/>
                      <a:pt x="1872414" y="99640"/>
                    </a:cubicBezTo>
                    <a:cubicBezTo>
                      <a:pt x="1874610" y="99640"/>
                      <a:pt x="1876280" y="100694"/>
                      <a:pt x="1877070" y="101133"/>
                    </a:cubicBezTo>
                    <a:lnTo>
                      <a:pt x="1877246" y="101221"/>
                    </a:lnTo>
                    <a:lnTo>
                      <a:pt x="1887525" y="106141"/>
                    </a:lnTo>
                    <a:lnTo>
                      <a:pt x="1871799" y="116771"/>
                    </a:lnTo>
                    <a:lnTo>
                      <a:pt x="1864683" y="121779"/>
                    </a:lnTo>
                    <a:close/>
                    <a:moveTo>
                      <a:pt x="1873205" y="109831"/>
                    </a:moveTo>
                    <a:lnTo>
                      <a:pt x="1872151" y="111939"/>
                    </a:lnTo>
                    <a:cubicBezTo>
                      <a:pt x="1872414" y="111763"/>
                      <a:pt x="1872766" y="111500"/>
                      <a:pt x="1873029" y="111148"/>
                    </a:cubicBezTo>
                    <a:cubicBezTo>
                      <a:pt x="1873469" y="110621"/>
                      <a:pt x="1873820" y="110006"/>
                      <a:pt x="1873908" y="109567"/>
                    </a:cubicBezTo>
                    <a:lnTo>
                      <a:pt x="1873205" y="109831"/>
                    </a:lnTo>
                    <a:close/>
                    <a:moveTo>
                      <a:pt x="971913" y="114135"/>
                    </a:moveTo>
                    <a:cubicBezTo>
                      <a:pt x="967696" y="114135"/>
                      <a:pt x="965060" y="112115"/>
                      <a:pt x="963655" y="111061"/>
                    </a:cubicBezTo>
                    <a:lnTo>
                      <a:pt x="957681" y="106492"/>
                    </a:lnTo>
                    <a:lnTo>
                      <a:pt x="970507" y="93665"/>
                    </a:lnTo>
                    <a:lnTo>
                      <a:pt x="985091" y="112730"/>
                    </a:lnTo>
                    <a:lnTo>
                      <a:pt x="973670" y="114048"/>
                    </a:lnTo>
                    <a:cubicBezTo>
                      <a:pt x="972967" y="114048"/>
                      <a:pt x="972440" y="114135"/>
                      <a:pt x="971913" y="114135"/>
                    </a:cubicBezTo>
                    <a:close/>
                    <a:moveTo>
                      <a:pt x="1195677" y="64322"/>
                    </a:moveTo>
                    <a:lnTo>
                      <a:pt x="1187067" y="55713"/>
                    </a:lnTo>
                    <a:cubicBezTo>
                      <a:pt x="1186803" y="55449"/>
                      <a:pt x="1186540" y="55186"/>
                      <a:pt x="1186364" y="54922"/>
                    </a:cubicBezTo>
                    <a:cubicBezTo>
                      <a:pt x="1186188" y="54746"/>
                      <a:pt x="1186013" y="54571"/>
                      <a:pt x="1185837" y="54395"/>
                    </a:cubicBezTo>
                    <a:cubicBezTo>
                      <a:pt x="1182147" y="51496"/>
                      <a:pt x="1181269" y="48333"/>
                      <a:pt x="1181181" y="46224"/>
                    </a:cubicBezTo>
                    <a:cubicBezTo>
                      <a:pt x="1181093" y="41305"/>
                      <a:pt x="1184871" y="38142"/>
                      <a:pt x="1186276" y="37000"/>
                    </a:cubicBezTo>
                    <a:lnTo>
                      <a:pt x="1187770" y="35770"/>
                    </a:lnTo>
                    <a:lnTo>
                      <a:pt x="1189703" y="35594"/>
                    </a:lnTo>
                    <a:cubicBezTo>
                      <a:pt x="1192426" y="35331"/>
                      <a:pt x="1195062" y="36209"/>
                      <a:pt x="1196907" y="37966"/>
                    </a:cubicBezTo>
                    <a:cubicBezTo>
                      <a:pt x="1198751" y="39723"/>
                      <a:pt x="1199630" y="42183"/>
                      <a:pt x="1199454" y="44643"/>
                    </a:cubicBezTo>
                    <a:cubicBezTo>
                      <a:pt x="1199279" y="46752"/>
                      <a:pt x="1198839" y="48772"/>
                      <a:pt x="1198400" y="50529"/>
                    </a:cubicBezTo>
                    <a:cubicBezTo>
                      <a:pt x="1198224" y="51144"/>
                      <a:pt x="1198137" y="51759"/>
                      <a:pt x="1197961" y="52374"/>
                    </a:cubicBezTo>
                    <a:lnTo>
                      <a:pt x="1195677" y="64322"/>
                    </a:lnTo>
                    <a:close/>
                    <a:moveTo>
                      <a:pt x="1649002" y="61072"/>
                    </a:moveTo>
                    <a:lnTo>
                      <a:pt x="1634418" y="42007"/>
                    </a:lnTo>
                    <a:lnTo>
                      <a:pt x="1645839" y="40690"/>
                    </a:lnTo>
                    <a:cubicBezTo>
                      <a:pt x="1651111" y="40075"/>
                      <a:pt x="1654185" y="42447"/>
                      <a:pt x="1655855" y="43677"/>
                    </a:cubicBezTo>
                    <a:lnTo>
                      <a:pt x="1661829" y="48245"/>
                    </a:lnTo>
                    <a:lnTo>
                      <a:pt x="1649002" y="61072"/>
                    </a:lnTo>
                    <a:close/>
                  </a:path>
                </a:pathLst>
              </a:custGeom>
              <a:solidFill>
                <a:srgbClr val="0D71BA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id="{E494C148-298F-CB12-A9D4-DD5B935418F1}"/>
                  </a:ext>
                </a:extLst>
              </p:cNvPr>
              <p:cNvSpPr/>
              <p:nvPr/>
            </p:nvSpPr>
            <p:spPr>
              <a:xfrm>
                <a:off x="798515" y="346513"/>
                <a:ext cx="2500424" cy="1554572"/>
              </a:xfrm>
              <a:custGeom>
                <a:avLst/>
                <a:gdLst>
                  <a:gd name="connsiteX0" fmla="*/ 2433304 w 2500424"/>
                  <a:gd name="connsiteY0" fmla="*/ 1069952 h 1554572"/>
                  <a:gd name="connsiteX1" fmla="*/ 2428297 w 2500424"/>
                  <a:gd name="connsiteY1" fmla="*/ 1062309 h 1554572"/>
                  <a:gd name="connsiteX2" fmla="*/ 2425222 w 2500424"/>
                  <a:gd name="connsiteY2" fmla="*/ 1051855 h 1554572"/>
                  <a:gd name="connsiteX3" fmla="*/ 2420302 w 2500424"/>
                  <a:gd name="connsiteY3" fmla="*/ 1028749 h 1554572"/>
                  <a:gd name="connsiteX4" fmla="*/ 2415294 w 2500424"/>
                  <a:gd name="connsiteY4" fmla="*/ 1012672 h 1554572"/>
                  <a:gd name="connsiteX5" fmla="*/ 2409584 w 2500424"/>
                  <a:gd name="connsiteY5" fmla="*/ 992553 h 1554572"/>
                  <a:gd name="connsiteX6" fmla="*/ 2407212 w 2500424"/>
                  <a:gd name="connsiteY6" fmla="*/ 989742 h 1554572"/>
                  <a:gd name="connsiteX7" fmla="*/ 2398690 w 2500424"/>
                  <a:gd name="connsiteY7" fmla="*/ 954600 h 1554572"/>
                  <a:gd name="connsiteX8" fmla="*/ 2384458 w 2500424"/>
                  <a:gd name="connsiteY8" fmla="*/ 909531 h 1554572"/>
                  <a:gd name="connsiteX9" fmla="*/ 2383579 w 2500424"/>
                  <a:gd name="connsiteY9" fmla="*/ 900746 h 1554572"/>
                  <a:gd name="connsiteX10" fmla="*/ 2376463 w 2500424"/>
                  <a:gd name="connsiteY10" fmla="*/ 879925 h 1554572"/>
                  <a:gd name="connsiteX11" fmla="*/ 2370665 w 2500424"/>
                  <a:gd name="connsiteY11" fmla="*/ 865692 h 1554572"/>
                  <a:gd name="connsiteX12" fmla="*/ 2362934 w 2500424"/>
                  <a:gd name="connsiteY12" fmla="*/ 847770 h 1554572"/>
                  <a:gd name="connsiteX13" fmla="*/ 2362143 w 2500424"/>
                  <a:gd name="connsiteY13" fmla="*/ 838018 h 1554572"/>
                  <a:gd name="connsiteX14" fmla="*/ 2359244 w 2500424"/>
                  <a:gd name="connsiteY14" fmla="*/ 831957 h 1554572"/>
                  <a:gd name="connsiteX15" fmla="*/ 2344484 w 2500424"/>
                  <a:gd name="connsiteY15" fmla="*/ 804019 h 1554572"/>
                  <a:gd name="connsiteX16" fmla="*/ 2344308 w 2500424"/>
                  <a:gd name="connsiteY16" fmla="*/ 801559 h 1554572"/>
                  <a:gd name="connsiteX17" fmla="*/ 2341936 w 2500424"/>
                  <a:gd name="connsiteY17" fmla="*/ 789875 h 1554572"/>
                  <a:gd name="connsiteX18" fmla="*/ 2328407 w 2500424"/>
                  <a:gd name="connsiteY18" fmla="*/ 761674 h 1554572"/>
                  <a:gd name="connsiteX19" fmla="*/ 2321994 w 2500424"/>
                  <a:gd name="connsiteY19" fmla="*/ 750077 h 1554572"/>
                  <a:gd name="connsiteX20" fmla="*/ 2320676 w 2500424"/>
                  <a:gd name="connsiteY20" fmla="*/ 748144 h 1554572"/>
                  <a:gd name="connsiteX21" fmla="*/ 2305477 w 2500424"/>
                  <a:gd name="connsiteY21" fmla="*/ 720382 h 1554572"/>
                  <a:gd name="connsiteX22" fmla="*/ 2305477 w 2500424"/>
                  <a:gd name="connsiteY22" fmla="*/ 714320 h 1554572"/>
                  <a:gd name="connsiteX23" fmla="*/ 2310133 w 2500424"/>
                  <a:gd name="connsiteY23" fmla="*/ 717395 h 1554572"/>
                  <a:gd name="connsiteX24" fmla="*/ 2315405 w 2500424"/>
                  <a:gd name="connsiteY24" fmla="*/ 719767 h 1554572"/>
                  <a:gd name="connsiteX25" fmla="*/ 2311627 w 2500424"/>
                  <a:gd name="connsiteY25" fmla="*/ 713442 h 1554572"/>
                  <a:gd name="connsiteX26" fmla="*/ 2309694 w 2500424"/>
                  <a:gd name="connsiteY26" fmla="*/ 711860 h 1554572"/>
                  <a:gd name="connsiteX27" fmla="*/ 2294408 w 2500424"/>
                  <a:gd name="connsiteY27" fmla="*/ 693763 h 1554572"/>
                  <a:gd name="connsiteX28" fmla="*/ 2290366 w 2500424"/>
                  <a:gd name="connsiteY28" fmla="*/ 679794 h 1554572"/>
                  <a:gd name="connsiteX29" fmla="*/ 2280527 w 2500424"/>
                  <a:gd name="connsiteY29" fmla="*/ 669691 h 1554572"/>
                  <a:gd name="connsiteX30" fmla="*/ 2263834 w 2500424"/>
                  <a:gd name="connsiteY30" fmla="*/ 645092 h 1554572"/>
                  <a:gd name="connsiteX31" fmla="*/ 2241168 w 2500424"/>
                  <a:gd name="connsiteY31" fmla="*/ 608632 h 1554572"/>
                  <a:gd name="connsiteX32" fmla="*/ 2220083 w 2500424"/>
                  <a:gd name="connsiteY32" fmla="*/ 570152 h 1554572"/>
                  <a:gd name="connsiteX33" fmla="*/ 2216218 w 2500424"/>
                  <a:gd name="connsiteY33" fmla="*/ 564442 h 1554572"/>
                  <a:gd name="connsiteX34" fmla="*/ 2198998 w 2500424"/>
                  <a:gd name="connsiteY34" fmla="*/ 543796 h 1554572"/>
                  <a:gd name="connsiteX35" fmla="*/ 2190916 w 2500424"/>
                  <a:gd name="connsiteY35" fmla="*/ 535450 h 1554572"/>
                  <a:gd name="connsiteX36" fmla="*/ 2188192 w 2500424"/>
                  <a:gd name="connsiteY36" fmla="*/ 532814 h 1554572"/>
                  <a:gd name="connsiteX37" fmla="*/ 2163066 w 2500424"/>
                  <a:gd name="connsiteY37" fmla="*/ 500221 h 1554572"/>
                  <a:gd name="connsiteX38" fmla="*/ 2162451 w 2500424"/>
                  <a:gd name="connsiteY38" fmla="*/ 490118 h 1554572"/>
                  <a:gd name="connsiteX39" fmla="*/ 2160694 w 2500424"/>
                  <a:gd name="connsiteY39" fmla="*/ 485901 h 1554572"/>
                  <a:gd name="connsiteX40" fmla="*/ 2138204 w 2500424"/>
                  <a:gd name="connsiteY40" fmla="*/ 468681 h 1554572"/>
                  <a:gd name="connsiteX41" fmla="*/ 2116152 w 2500424"/>
                  <a:gd name="connsiteY41" fmla="*/ 442764 h 1554572"/>
                  <a:gd name="connsiteX42" fmla="*/ 2100514 w 2500424"/>
                  <a:gd name="connsiteY42" fmla="*/ 426951 h 1554572"/>
                  <a:gd name="connsiteX43" fmla="*/ 2098494 w 2500424"/>
                  <a:gd name="connsiteY43" fmla="*/ 423261 h 1554572"/>
                  <a:gd name="connsiteX44" fmla="*/ 2103589 w 2500424"/>
                  <a:gd name="connsiteY44" fmla="*/ 422822 h 1554572"/>
                  <a:gd name="connsiteX45" fmla="*/ 2104731 w 2500424"/>
                  <a:gd name="connsiteY45" fmla="*/ 423261 h 1554572"/>
                  <a:gd name="connsiteX46" fmla="*/ 2110442 w 2500424"/>
                  <a:gd name="connsiteY46" fmla="*/ 425984 h 1554572"/>
                  <a:gd name="connsiteX47" fmla="*/ 2104204 w 2500424"/>
                  <a:gd name="connsiteY47" fmla="*/ 420098 h 1554572"/>
                  <a:gd name="connsiteX48" fmla="*/ 2102359 w 2500424"/>
                  <a:gd name="connsiteY48" fmla="*/ 418429 h 1554572"/>
                  <a:gd name="connsiteX49" fmla="*/ 2081801 w 2500424"/>
                  <a:gd name="connsiteY49" fmla="*/ 401561 h 1554572"/>
                  <a:gd name="connsiteX50" fmla="*/ 2076091 w 2500424"/>
                  <a:gd name="connsiteY50" fmla="*/ 395060 h 1554572"/>
                  <a:gd name="connsiteX51" fmla="*/ 2056939 w 2500424"/>
                  <a:gd name="connsiteY51" fmla="*/ 380915 h 1554572"/>
                  <a:gd name="connsiteX52" fmla="*/ 2046133 w 2500424"/>
                  <a:gd name="connsiteY52" fmla="*/ 372481 h 1554572"/>
                  <a:gd name="connsiteX53" fmla="*/ 2039983 w 2500424"/>
                  <a:gd name="connsiteY53" fmla="*/ 363257 h 1554572"/>
                  <a:gd name="connsiteX54" fmla="*/ 2035678 w 2500424"/>
                  <a:gd name="connsiteY54" fmla="*/ 357634 h 1554572"/>
                  <a:gd name="connsiteX55" fmla="*/ 2012309 w 2500424"/>
                  <a:gd name="connsiteY55" fmla="*/ 341293 h 1554572"/>
                  <a:gd name="connsiteX56" fmla="*/ 1985689 w 2500424"/>
                  <a:gd name="connsiteY56" fmla="*/ 320033 h 1554572"/>
                  <a:gd name="connsiteX57" fmla="*/ 1979276 w 2500424"/>
                  <a:gd name="connsiteY57" fmla="*/ 313531 h 1554572"/>
                  <a:gd name="connsiteX58" fmla="*/ 1955643 w 2500424"/>
                  <a:gd name="connsiteY58" fmla="*/ 292271 h 1554572"/>
                  <a:gd name="connsiteX59" fmla="*/ 1942729 w 2500424"/>
                  <a:gd name="connsiteY59" fmla="*/ 282343 h 1554572"/>
                  <a:gd name="connsiteX60" fmla="*/ 1930956 w 2500424"/>
                  <a:gd name="connsiteY60" fmla="*/ 275491 h 1554572"/>
                  <a:gd name="connsiteX61" fmla="*/ 1924367 w 2500424"/>
                  <a:gd name="connsiteY61" fmla="*/ 268199 h 1554572"/>
                  <a:gd name="connsiteX62" fmla="*/ 1919711 w 2500424"/>
                  <a:gd name="connsiteY62" fmla="*/ 263279 h 1554572"/>
                  <a:gd name="connsiteX63" fmla="*/ 1887732 w 2500424"/>
                  <a:gd name="connsiteY63" fmla="*/ 245445 h 1554572"/>
                  <a:gd name="connsiteX64" fmla="*/ 1889402 w 2500424"/>
                  <a:gd name="connsiteY64" fmla="*/ 241755 h 1554572"/>
                  <a:gd name="connsiteX65" fmla="*/ 1890456 w 2500424"/>
                  <a:gd name="connsiteY65" fmla="*/ 238504 h 1554572"/>
                  <a:gd name="connsiteX66" fmla="*/ 1887645 w 2500424"/>
                  <a:gd name="connsiteY66" fmla="*/ 236835 h 1554572"/>
                  <a:gd name="connsiteX67" fmla="*/ 1862782 w 2500424"/>
                  <a:gd name="connsiteY67" fmla="*/ 225941 h 1554572"/>
                  <a:gd name="connsiteX68" fmla="*/ 1847495 w 2500424"/>
                  <a:gd name="connsiteY68" fmla="*/ 217947 h 1554572"/>
                  <a:gd name="connsiteX69" fmla="*/ 1835899 w 2500424"/>
                  <a:gd name="connsiteY69" fmla="*/ 211885 h 1554572"/>
                  <a:gd name="connsiteX70" fmla="*/ 1817362 w 2500424"/>
                  <a:gd name="connsiteY70" fmla="*/ 202572 h 1554572"/>
                  <a:gd name="connsiteX71" fmla="*/ 1814726 w 2500424"/>
                  <a:gd name="connsiteY71" fmla="*/ 200727 h 1554572"/>
                  <a:gd name="connsiteX72" fmla="*/ 1802602 w 2500424"/>
                  <a:gd name="connsiteY72" fmla="*/ 191942 h 1554572"/>
                  <a:gd name="connsiteX73" fmla="*/ 1778530 w 2500424"/>
                  <a:gd name="connsiteY73" fmla="*/ 180609 h 1554572"/>
                  <a:gd name="connsiteX74" fmla="*/ 1753492 w 2500424"/>
                  <a:gd name="connsiteY74" fmla="*/ 168046 h 1554572"/>
                  <a:gd name="connsiteX75" fmla="*/ 1733198 w 2500424"/>
                  <a:gd name="connsiteY75" fmla="*/ 153901 h 1554572"/>
                  <a:gd name="connsiteX76" fmla="*/ 1728190 w 2500424"/>
                  <a:gd name="connsiteY76" fmla="*/ 150299 h 1554572"/>
                  <a:gd name="connsiteX77" fmla="*/ 1686459 w 2500424"/>
                  <a:gd name="connsiteY77" fmla="*/ 136945 h 1554572"/>
                  <a:gd name="connsiteX78" fmla="*/ 1686108 w 2500424"/>
                  <a:gd name="connsiteY78" fmla="*/ 134398 h 1554572"/>
                  <a:gd name="connsiteX79" fmla="*/ 1688656 w 2500424"/>
                  <a:gd name="connsiteY79" fmla="*/ 131147 h 1554572"/>
                  <a:gd name="connsiteX80" fmla="*/ 1684439 w 2500424"/>
                  <a:gd name="connsiteY80" fmla="*/ 131850 h 1554572"/>
                  <a:gd name="connsiteX81" fmla="*/ 1651142 w 2500424"/>
                  <a:gd name="connsiteY81" fmla="*/ 123592 h 1554572"/>
                  <a:gd name="connsiteX82" fmla="*/ 1626982 w 2500424"/>
                  <a:gd name="connsiteY82" fmla="*/ 115421 h 1554572"/>
                  <a:gd name="connsiteX83" fmla="*/ 1596321 w 2500424"/>
                  <a:gd name="connsiteY83" fmla="*/ 101013 h 1554572"/>
                  <a:gd name="connsiteX84" fmla="*/ 1589820 w 2500424"/>
                  <a:gd name="connsiteY84" fmla="*/ 97938 h 1554572"/>
                  <a:gd name="connsiteX85" fmla="*/ 1549495 w 2500424"/>
                  <a:gd name="connsiteY85" fmla="*/ 92403 h 1554572"/>
                  <a:gd name="connsiteX86" fmla="*/ 1547299 w 2500424"/>
                  <a:gd name="connsiteY86" fmla="*/ 90119 h 1554572"/>
                  <a:gd name="connsiteX87" fmla="*/ 1549056 w 2500424"/>
                  <a:gd name="connsiteY87" fmla="*/ 87308 h 1554572"/>
                  <a:gd name="connsiteX88" fmla="*/ 1552395 w 2500424"/>
                  <a:gd name="connsiteY88" fmla="*/ 85990 h 1554572"/>
                  <a:gd name="connsiteX89" fmla="*/ 1549056 w 2500424"/>
                  <a:gd name="connsiteY89" fmla="*/ 84672 h 1554572"/>
                  <a:gd name="connsiteX90" fmla="*/ 1539919 w 2500424"/>
                  <a:gd name="connsiteY90" fmla="*/ 84760 h 1554572"/>
                  <a:gd name="connsiteX91" fmla="*/ 1504602 w 2500424"/>
                  <a:gd name="connsiteY91" fmla="*/ 80104 h 1554572"/>
                  <a:gd name="connsiteX92" fmla="*/ 1490282 w 2500424"/>
                  <a:gd name="connsiteY92" fmla="*/ 77117 h 1554572"/>
                  <a:gd name="connsiteX93" fmla="*/ 1455843 w 2500424"/>
                  <a:gd name="connsiteY93" fmla="*/ 68156 h 1554572"/>
                  <a:gd name="connsiteX94" fmla="*/ 1448727 w 2500424"/>
                  <a:gd name="connsiteY94" fmla="*/ 66574 h 1554572"/>
                  <a:gd name="connsiteX95" fmla="*/ 1422898 w 2500424"/>
                  <a:gd name="connsiteY95" fmla="*/ 64290 h 1554572"/>
                  <a:gd name="connsiteX96" fmla="*/ 1414288 w 2500424"/>
                  <a:gd name="connsiteY96" fmla="*/ 64554 h 1554572"/>
                  <a:gd name="connsiteX97" fmla="*/ 1405064 w 2500424"/>
                  <a:gd name="connsiteY97" fmla="*/ 62182 h 1554572"/>
                  <a:gd name="connsiteX98" fmla="*/ 1400407 w 2500424"/>
                  <a:gd name="connsiteY98" fmla="*/ 61215 h 1554572"/>
                  <a:gd name="connsiteX99" fmla="*/ 1393818 w 2500424"/>
                  <a:gd name="connsiteY99" fmla="*/ 61128 h 1554572"/>
                  <a:gd name="connsiteX100" fmla="*/ 1331969 w 2500424"/>
                  <a:gd name="connsiteY100" fmla="*/ 58404 h 1554572"/>
                  <a:gd name="connsiteX101" fmla="*/ 1322569 w 2500424"/>
                  <a:gd name="connsiteY101" fmla="*/ 55944 h 1554572"/>
                  <a:gd name="connsiteX102" fmla="*/ 1270735 w 2500424"/>
                  <a:gd name="connsiteY102" fmla="*/ 58316 h 1554572"/>
                  <a:gd name="connsiteX103" fmla="*/ 1268276 w 2500424"/>
                  <a:gd name="connsiteY103" fmla="*/ 58492 h 1554572"/>
                  <a:gd name="connsiteX104" fmla="*/ 1242886 w 2500424"/>
                  <a:gd name="connsiteY104" fmla="*/ 58492 h 1554572"/>
                  <a:gd name="connsiteX105" fmla="*/ 1229796 w 2500424"/>
                  <a:gd name="connsiteY105" fmla="*/ 54890 h 1554572"/>
                  <a:gd name="connsiteX106" fmla="*/ 1220132 w 2500424"/>
                  <a:gd name="connsiteY106" fmla="*/ 53309 h 1554572"/>
                  <a:gd name="connsiteX107" fmla="*/ 1190349 w 2500424"/>
                  <a:gd name="connsiteY107" fmla="*/ 49267 h 1554572"/>
                  <a:gd name="connsiteX108" fmla="*/ 1186747 w 2500424"/>
                  <a:gd name="connsiteY108" fmla="*/ 50673 h 1554572"/>
                  <a:gd name="connsiteX109" fmla="*/ 1141854 w 2500424"/>
                  <a:gd name="connsiteY109" fmla="*/ 55593 h 1554572"/>
                  <a:gd name="connsiteX110" fmla="*/ 1139218 w 2500424"/>
                  <a:gd name="connsiteY110" fmla="*/ 53924 h 1554572"/>
                  <a:gd name="connsiteX111" fmla="*/ 1116201 w 2500424"/>
                  <a:gd name="connsiteY111" fmla="*/ 58492 h 1554572"/>
                  <a:gd name="connsiteX112" fmla="*/ 1094589 w 2500424"/>
                  <a:gd name="connsiteY112" fmla="*/ 56032 h 1554572"/>
                  <a:gd name="connsiteX113" fmla="*/ 1092831 w 2500424"/>
                  <a:gd name="connsiteY113" fmla="*/ 59195 h 1554572"/>
                  <a:gd name="connsiteX114" fmla="*/ 1091514 w 2500424"/>
                  <a:gd name="connsiteY114" fmla="*/ 61128 h 1554572"/>
                  <a:gd name="connsiteX115" fmla="*/ 1050222 w 2500424"/>
                  <a:gd name="connsiteY115" fmla="*/ 61655 h 1554572"/>
                  <a:gd name="connsiteX116" fmla="*/ 1037132 w 2500424"/>
                  <a:gd name="connsiteY116" fmla="*/ 66838 h 1554572"/>
                  <a:gd name="connsiteX117" fmla="*/ 1006120 w 2500424"/>
                  <a:gd name="connsiteY117" fmla="*/ 74218 h 1554572"/>
                  <a:gd name="connsiteX118" fmla="*/ 1000936 w 2500424"/>
                  <a:gd name="connsiteY118" fmla="*/ 74306 h 1554572"/>
                  <a:gd name="connsiteX119" fmla="*/ 956922 w 2500424"/>
                  <a:gd name="connsiteY119" fmla="*/ 82125 h 1554572"/>
                  <a:gd name="connsiteX120" fmla="*/ 952090 w 2500424"/>
                  <a:gd name="connsiteY120" fmla="*/ 87659 h 1554572"/>
                  <a:gd name="connsiteX121" fmla="*/ 948663 w 2500424"/>
                  <a:gd name="connsiteY121" fmla="*/ 89856 h 1554572"/>
                  <a:gd name="connsiteX122" fmla="*/ 926085 w 2500424"/>
                  <a:gd name="connsiteY122" fmla="*/ 93897 h 1554572"/>
                  <a:gd name="connsiteX123" fmla="*/ 922747 w 2500424"/>
                  <a:gd name="connsiteY123" fmla="*/ 95215 h 1554572"/>
                  <a:gd name="connsiteX124" fmla="*/ 887956 w 2500424"/>
                  <a:gd name="connsiteY124" fmla="*/ 106284 h 1554572"/>
                  <a:gd name="connsiteX125" fmla="*/ 863445 w 2500424"/>
                  <a:gd name="connsiteY125" fmla="*/ 113664 h 1554572"/>
                  <a:gd name="connsiteX126" fmla="*/ 857559 w 2500424"/>
                  <a:gd name="connsiteY126" fmla="*/ 115245 h 1554572"/>
                  <a:gd name="connsiteX127" fmla="*/ 813369 w 2500424"/>
                  <a:gd name="connsiteY127" fmla="*/ 126842 h 1554572"/>
                  <a:gd name="connsiteX128" fmla="*/ 811084 w 2500424"/>
                  <a:gd name="connsiteY128" fmla="*/ 127545 h 1554572"/>
                  <a:gd name="connsiteX129" fmla="*/ 812841 w 2500424"/>
                  <a:gd name="connsiteY129" fmla="*/ 130268 h 1554572"/>
                  <a:gd name="connsiteX130" fmla="*/ 818201 w 2500424"/>
                  <a:gd name="connsiteY130" fmla="*/ 133080 h 1554572"/>
                  <a:gd name="connsiteX131" fmla="*/ 811436 w 2500424"/>
                  <a:gd name="connsiteY131" fmla="*/ 134661 h 1554572"/>
                  <a:gd name="connsiteX132" fmla="*/ 784289 w 2500424"/>
                  <a:gd name="connsiteY132" fmla="*/ 145028 h 1554572"/>
                  <a:gd name="connsiteX133" fmla="*/ 775591 w 2500424"/>
                  <a:gd name="connsiteY133" fmla="*/ 145906 h 1554572"/>
                  <a:gd name="connsiteX134" fmla="*/ 770496 w 2500424"/>
                  <a:gd name="connsiteY134" fmla="*/ 147400 h 1554572"/>
                  <a:gd name="connsiteX135" fmla="*/ 729380 w 2500424"/>
                  <a:gd name="connsiteY135" fmla="*/ 171648 h 1554572"/>
                  <a:gd name="connsiteX136" fmla="*/ 710668 w 2500424"/>
                  <a:gd name="connsiteY136" fmla="*/ 183332 h 1554572"/>
                  <a:gd name="connsiteX137" fmla="*/ 681588 w 2500424"/>
                  <a:gd name="connsiteY137" fmla="*/ 192381 h 1554572"/>
                  <a:gd name="connsiteX138" fmla="*/ 676932 w 2500424"/>
                  <a:gd name="connsiteY138" fmla="*/ 193699 h 1554572"/>
                  <a:gd name="connsiteX139" fmla="*/ 681588 w 2500424"/>
                  <a:gd name="connsiteY139" fmla="*/ 195017 h 1554572"/>
                  <a:gd name="connsiteX140" fmla="*/ 684751 w 2500424"/>
                  <a:gd name="connsiteY140" fmla="*/ 197828 h 1554572"/>
                  <a:gd name="connsiteX141" fmla="*/ 682466 w 2500424"/>
                  <a:gd name="connsiteY141" fmla="*/ 200112 h 1554572"/>
                  <a:gd name="connsiteX142" fmla="*/ 660415 w 2500424"/>
                  <a:gd name="connsiteY142" fmla="*/ 210303 h 1554572"/>
                  <a:gd name="connsiteX143" fmla="*/ 653123 w 2500424"/>
                  <a:gd name="connsiteY143" fmla="*/ 214608 h 1554572"/>
                  <a:gd name="connsiteX144" fmla="*/ 631511 w 2500424"/>
                  <a:gd name="connsiteY144" fmla="*/ 228665 h 1554572"/>
                  <a:gd name="connsiteX145" fmla="*/ 612886 w 2500424"/>
                  <a:gd name="connsiteY145" fmla="*/ 234463 h 1554572"/>
                  <a:gd name="connsiteX146" fmla="*/ 610163 w 2500424"/>
                  <a:gd name="connsiteY146" fmla="*/ 236835 h 1554572"/>
                  <a:gd name="connsiteX147" fmla="*/ 605331 w 2500424"/>
                  <a:gd name="connsiteY147" fmla="*/ 246763 h 1554572"/>
                  <a:gd name="connsiteX148" fmla="*/ 570365 w 2500424"/>
                  <a:gd name="connsiteY148" fmla="*/ 263718 h 1554572"/>
                  <a:gd name="connsiteX149" fmla="*/ 570277 w 2500424"/>
                  <a:gd name="connsiteY149" fmla="*/ 268023 h 1554572"/>
                  <a:gd name="connsiteX150" fmla="*/ 574670 w 2500424"/>
                  <a:gd name="connsiteY150" fmla="*/ 267496 h 1554572"/>
                  <a:gd name="connsiteX151" fmla="*/ 570892 w 2500424"/>
                  <a:gd name="connsiteY151" fmla="*/ 270922 h 1554572"/>
                  <a:gd name="connsiteX152" fmla="*/ 552443 w 2500424"/>
                  <a:gd name="connsiteY152" fmla="*/ 283661 h 1554572"/>
                  <a:gd name="connsiteX153" fmla="*/ 536453 w 2500424"/>
                  <a:gd name="connsiteY153" fmla="*/ 292622 h 1554572"/>
                  <a:gd name="connsiteX154" fmla="*/ 524505 w 2500424"/>
                  <a:gd name="connsiteY154" fmla="*/ 304131 h 1554572"/>
                  <a:gd name="connsiteX155" fmla="*/ 504035 w 2500424"/>
                  <a:gd name="connsiteY155" fmla="*/ 323898 h 1554572"/>
                  <a:gd name="connsiteX156" fmla="*/ 475395 w 2500424"/>
                  <a:gd name="connsiteY156" fmla="*/ 348761 h 1554572"/>
                  <a:gd name="connsiteX157" fmla="*/ 455101 w 2500424"/>
                  <a:gd name="connsiteY157" fmla="*/ 360182 h 1554572"/>
                  <a:gd name="connsiteX158" fmla="*/ 451675 w 2500424"/>
                  <a:gd name="connsiteY158" fmla="*/ 361324 h 1554572"/>
                  <a:gd name="connsiteX159" fmla="*/ 455892 w 2500424"/>
                  <a:gd name="connsiteY159" fmla="*/ 362905 h 1554572"/>
                  <a:gd name="connsiteX160" fmla="*/ 459406 w 2500424"/>
                  <a:gd name="connsiteY160" fmla="*/ 365453 h 1554572"/>
                  <a:gd name="connsiteX161" fmla="*/ 456067 w 2500424"/>
                  <a:gd name="connsiteY161" fmla="*/ 368089 h 1554572"/>
                  <a:gd name="connsiteX162" fmla="*/ 448687 w 2500424"/>
                  <a:gd name="connsiteY162" fmla="*/ 372393 h 1554572"/>
                  <a:gd name="connsiteX163" fmla="*/ 423210 w 2500424"/>
                  <a:gd name="connsiteY163" fmla="*/ 393215 h 1554572"/>
                  <a:gd name="connsiteX164" fmla="*/ 412755 w 2500424"/>
                  <a:gd name="connsiteY164" fmla="*/ 406656 h 1554572"/>
                  <a:gd name="connsiteX165" fmla="*/ 400368 w 2500424"/>
                  <a:gd name="connsiteY165" fmla="*/ 415354 h 1554572"/>
                  <a:gd name="connsiteX166" fmla="*/ 393428 w 2500424"/>
                  <a:gd name="connsiteY166" fmla="*/ 417375 h 1554572"/>
                  <a:gd name="connsiteX167" fmla="*/ 389650 w 2500424"/>
                  <a:gd name="connsiteY167" fmla="*/ 422822 h 1554572"/>
                  <a:gd name="connsiteX168" fmla="*/ 395097 w 2500424"/>
                  <a:gd name="connsiteY168" fmla="*/ 420801 h 1554572"/>
                  <a:gd name="connsiteX169" fmla="*/ 398611 w 2500424"/>
                  <a:gd name="connsiteY169" fmla="*/ 421240 h 1554572"/>
                  <a:gd name="connsiteX170" fmla="*/ 397820 w 2500424"/>
                  <a:gd name="connsiteY170" fmla="*/ 425633 h 1554572"/>
                  <a:gd name="connsiteX171" fmla="*/ 372343 w 2500424"/>
                  <a:gd name="connsiteY171" fmla="*/ 449441 h 1554572"/>
                  <a:gd name="connsiteX172" fmla="*/ 365841 w 2500424"/>
                  <a:gd name="connsiteY172" fmla="*/ 458051 h 1554572"/>
                  <a:gd name="connsiteX173" fmla="*/ 348007 w 2500424"/>
                  <a:gd name="connsiteY173" fmla="*/ 480805 h 1554572"/>
                  <a:gd name="connsiteX174" fmla="*/ 343878 w 2500424"/>
                  <a:gd name="connsiteY174" fmla="*/ 483265 h 1554572"/>
                  <a:gd name="connsiteX175" fmla="*/ 338870 w 2500424"/>
                  <a:gd name="connsiteY175" fmla="*/ 491523 h 1554572"/>
                  <a:gd name="connsiteX176" fmla="*/ 338695 w 2500424"/>
                  <a:gd name="connsiteY176" fmla="*/ 495301 h 1554572"/>
                  <a:gd name="connsiteX177" fmla="*/ 320685 w 2500424"/>
                  <a:gd name="connsiteY177" fmla="*/ 514717 h 1554572"/>
                  <a:gd name="connsiteX178" fmla="*/ 312602 w 2500424"/>
                  <a:gd name="connsiteY178" fmla="*/ 526313 h 1554572"/>
                  <a:gd name="connsiteX179" fmla="*/ 311109 w 2500424"/>
                  <a:gd name="connsiteY179" fmla="*/ 530794 h 1554572"/>
                  <a:gd name="connsiteX180" fmla="*/ 293450 w 2500424"/>
                  <a:gd name="connsiteY180" fmla="*/ 553284 h 1554572"/>
                  <a:gd name="connsiteX181" fmla="*/ 273068 w 2500424"/>
                  <a:gd name="connsiteY181" fmla="*/ 584121 h 1554572"/>
                  <a:gd name="connsiteX182" fmla="*/ 261471 w 2500424"/>
                  <a:gd name="connsiteY182" fmla="*/ 593258 h 1554572"/>
                  <a:gd name="connsiteX183" fmla="*/ 260153 w 2500424"/>
                  <a:gd name="connsiteY183" fmla="*/ 597211 h 1554572"/>
                  <a:gd name="connsiteX184" fmla="*/ 259978 w 2500424"/>
                  <a:gd name="connsiteY184" fmla="*/ 605206 h 1554572"/>
                  <a:gd name="connsiteX185" fmla="*/ 240035 w 2500424"/>
                  <a:gd name="connsiteY185" fmla="*/ 628487 h 1554572"/>
                  <a:gd name="connsiteX186" fmla="*/ 238190 w 2500424"/>
                  <a:gd name="connsiteY186" fmla="*/ 632792 h 1554572"/>
                  <a:gd name="connsiteX187" fmla="*/ 218423 w 2500424"/>
                  <a:gd name="connsiteY187" fmla="*/ 669163 h 1554572"/>
                  <a:gd name="connsiteX188" fmla="*/ 217720 w 2500424"/>
                  <a:gd name="connsiteY188" fmla="*/ 671448 h 1554572"/>
                  <a:gd name="connsiteX189" fmla="*/ 202521 w 2500424"/>
                  <a:gd name="connsiteY189" fmla="*/ 700352 h 1554572"/>
                  <a:gd name="connsiteX190" fmla="*/ 198568 w 2500424"/>
                  <a:gd name="connsiteY190" fmla="*/ 703690 h 1554572"/>
                  <a:gd name="connsiteX191" fmla="*/ 186971 w 2500424"/>
                  <a:gd name="connsiteY191" fmla="*/ 710367 h 1554572"/>
                  <a:gd name="connsiteX192" fmla="*/ 184511 w 2500424"/>
                  <a:gd name="connsiteY192" fmla="*/ 715638 h 1554572"/>
                  <a:gd name="connsiteX193" fmla="*/ 189870 w 2500424"/>
                  <a:gd name="connsiteY193" fmla="*/ 715023 h 1554572"/>
                  <a:gd name="connsiteX194" fmla="*/ 194527 w 2500424"/>
                  <a:gd name="connsiteY194" fmla="*/ 712563 h 1554572"/>
                  <a:gd name="connsiteX195" fmla="*/ 193999 w 2500424"/>
                  <a:gd name="connsiteY195" fmla="*/ 718625 h 1554572"/>
                  <a:gd name="connsiteX196" fmla="*/ 175550 w 2500424"/>
                  <a:gd name="connsiteY196" fmla="*/ 747705 h 1554572"/>
                  <a:gd name="connsiteX197" fmla="*/ 171070 w 2500424"/>
                  <a:gd name="connsiteY197" fmla="*/ 757720 h 1554572"/>
                  <a:gd name="connsiteX198" fmla="*/ 155432 w 2500424"/>
                  <a:gd name="connsiteY198" fmla="*/ 788996 h 1554572"/>
                  <a:gd name="connsiteX199" fmla="*/ 155080 w 2500424"/>
                  <a:gd name="connsiteY199" fmla="*/ 796464 h 1554572"/>
                  <a:gd name="connsiteX200" fmla="*/ 155344 w 2500424"/>
                  <a:gd name="connsiteY200" fmla="*/ 801296 h 1554572"/>
                  <a:gd name="connsiteX201" fmla="*/ 139882 w 2500424"/>
                  <a:gd name="connsiteY201" fmla="*/ 830287 h 1554572"/>
                  <a:gd name="connsiteX202" fmla="*/ 139618 w 2500424"/>
                  <a:gd name="connsiteY202" fmla="*/ 836086 h 1554572"/>
                  <a:gd name="connsiteX203" fmla="*/ 139618 w 2500424"/>
                  <a:gd name="connsiteY203" fmla="*/ 841005 h 1554572"/>
                  <a:gd name="connsiteX204" fmla="*/ 125825 w 2500424"/>
                  <a:gd name="connsiteY204" fmla="*/ 873336 h 1554572"/>
                  <a:gd name="connsiteX205" fmla="*/ 123980 w 2500424"/>
                  <a:gd name="connsiteY205" fmla="*/ 876498 h 1554572"/>
                  <a:gd name="connsiteX206" fmla="*/ 116073 w 2500424"/>
                  <a:gd name="connsiteY206" fmla="*/ 901010 h 1554572"/>
                  <a:gd name="connsiteX207" fmla="*/ 112647 w 2500424"/>
                  <a:gd name="connsiteY207" fmla="*/ 915330 h 1554572"/>
                  <a:gd name="connsiteX208" fmla="*/ 97712 w 2500424"/>
                  <a:gd name="connsiteY208" fmla="*/ 965494 h 1554572"/>
                  <a:gd name="connsiteX209" fmla="*/ 94110 w 2500424"/>
                  <a:gd name="connsiteY209" fmla="*/ 973138 h 1554572"/>
                  <a:gd name="connsiteX210" fmla="*/ 92177 w 2500424"/>
                  <a:gd name="connsiteY210" fmla="*/ 985086 h 1554572"/>
                  <a:gd name="connsiteX211" fmla="*/ 92001 w 2500424"/>
                  <a:gd name="connsiteY211" fmla="*/ 988512 h 1554572"/>
                  <a:gd name="connsiteX212" fmla="*/ 82689 w 2500424"/>
                  <a:gd name="connsiteY212" fmla="*/ 1017416 h 1554572"/>
                  <a:gd name="connsiteX213" fmla="*/ 76451 w 2500424"/>
                  <a:gd name="connsiteY213" fmla="*/ 1030682 h 1554572"/>
                  <a:gd name="connsiteX214" fmla="*/ 75924 w 2500424"/>
                  <a:gd name="connsiteY214" fmla="*/ 1036832 h 1554572"/>
                  <a:gd name="connsiteX215" fmla="*/ 75485 w 2500424"/>
                  <a:gd name="connsiteY215" fmla="*/ 1056862 h 1554572"/>
                  <a:gd name="connsiteX216" fmla="*/ 64064 w 2500424"/>
                  <a:gd name="connsiteY216" fmla="*/ 1068898 h 1554572"/>
                  <a:gd name="connsiteX217" fmla="*/ 62307 w 2500424"/>
                  <a:gd name="connsiteY217" fmla="*/ 1070743 h 1554572"/>
                  <a:gd name="connsiteX218" fmla="*/ 61867 w 2500424"/>
                  <a:gd name="connsiteY218" fmla="*/ 1075224 h 1554572"/>
                  <a:gd name="connsiteX219" fmla="*/ 66260 w 2500424"/>
                  <a:gd name="connsiteY219" fmla="*/ 1073115 h 1554572"/>
                  <a:gd name="connsiteX220" fmla="*/ 69159 w 2500424"/>
                  <a:gd name="connsiteY220" fmla="*/ 1069162 h 1554572"/>
                  <a:gd name="connsiteX221" fmla="*/ 72586 w 2500424"/>
                  <a:gd name="connsiteY221" fmla="*/ 1067932 h 1554572"/>
                  <a:gd name="connsiteX222" fmla="*/ 72058 w 2500424"/>
                  <a:gd name="connsiteY222" fmla="*/ 1071358 h 1554572"/>
                  <a:gd name="connsiteX223" fmla="*/ 66348 w 2500424"/>
                  <a:gd name="connsiteY223" fmla="*/ 1100438 h 1554572"/>
                  <a:gd name="connsiteX224" fmla="*/ 64591 w 2500424"/>
                  <a:gd name="connsiteY224" fmla="*/ 1104918 h 1554572"/>
                  <a:gd name="connsiteX225" fmla="*/ 62658 w 2500424"/>
                  <a:gd name="connsiteY225" fmla="*/ 1115988 h 1554572"/>
                  <a:gd name="connsiteX226" fmla="*/ 61516 w 2500424"/>
                  <a:gd name="connsiteY226" fmla="*/ 1135667 h 1554572"/>
                  <a:gd name="connsiteX227" fmla="*/ 54312 w 2500424"/>
                  <a:gd name="connsiteY227" fmla="*/ 1152271 h 1554572"/>
                  <a:gd name="connsiteX228" fmla="*/ 56772 w 2500424"/>
                  <a:gd name="connsiteY228" fmla="*/ 1157455 h 1554572"/>
                  <a:gd name="connsiteX229" fmla="*/ 58353 w 2500424"/>
                  <a:gd name="connsiteY229" fmla="*/ 1160003 h 1554572"/>
                  <a:gd name="connsiteX230" fmla="*/ 53170 w 2500424"/>
                  <a:gd name="connsiteY230" fmla="*/ 1193211 h 1554572"/>
                  <a:gd name="connsiteX231" fmla="*/ 51852 w 2500424"/>
                  <a:gd name="connsiteY231" fmla="*/ 1196462 h 1554572"/>
                  <a:gd name="connsiteX232" fmla="*/ 52291 w 2500424"/>
                  <a:gd name="connsiteY232" fmla="*/ 1220973 h 1554572"/>
                  <a:gd name="connsiteX233" fmla="*/ 47284 w 2500424"/>
                  <a:gd name="connsiteY233" fmla="*/ 1248471 h 1554572"/>
                  <a:gd name="connsiteX234" fmla="*/ 46493 w 2500424"/>
                  <a:gd name="connsiteY234" fmla="*/ 1256378 h 1554572"/>
                  <a:gd name="connsiteX235" fmla="*/ 48601 w 2500424"/>
                  <a:gd name="connsiteY235" fmla="*/ 1304873 h 1554572"/>
                  <a:gd name="connsiteX236" fmla="*/ 50446 w 2500424"/>
                  <a:gd name="connsiteY236" fmla="*/ 1314010 h 1554572"/>
                  <a:gd name="connsiteX237" fmla="*/ 48162 w 2500424"/>
                  <a:gd name="connsiteY237" fmla="*/ 1345813 h 1554572"/>
                  <a:gd name="connsiteX238" fmla="*/ 48865 w 2500424"/>
                  <a:gd name="connsiteY238" fmla="*/ 1353193 h 1554572"/>
                  <a:gd name="connsiteX239" fmla="*/ 50534 w 2500424"/>
                  <a:gd name="connsiteY239" fmla="*/ 1358991 h 1554572"/>
                  <a:gd name="connsiteX240" fmla="*/ 50095 w 2500424"/>
                  <a:gd name="connsiteY240" fmla="*/ 1375332 h 1554572"/>
                  <a:gd name="connsiteX241" fmla="*/ 50271 w 2500424"/>
                  <a:gd name="connsiteY241" fmla="*/ 1392112 h 1554572"/>
                  <a:gd name="connsiteX242" fmla="*/ 55190 w 2500424"/>
                  <a:gd name="connsiteY242" fmla="*/ 1424706 h 1554572"/>
                  <a:gd name="connsiteX243" fmla="*/ 54663 w 2500424"/>
                  <a:gd name="connsiteY243" fmla="*/ 1436039 h 1554572"/>
                  <a:gd name="connsiteX244" fmla="*/ 58265 w 2500424"/>
                  <a:gd name="connsiteY244" fmla="*/ 1460550 h 1554572"/>
                  <a:gd name="connsiteX245" fmla="*/ 63361 w 2500424"/>
                  <a:gd name="connsiteY245" fmla="*/ 1493847 h 1554572"/>
                  <a:gd name="connsiteX246" fmla="*/ 63712 w 2500424"/>
                  <a:gd name="connsiteY246" fmla="*/ 1506849 h 1554572"/>
                  <a:gd name="connsiteX247" fmla="*/ 68105 w 2500424"/>
                  <a:gd name="connsiteY247" fmla="*/ 1524771 h 1554572"/>
                  <a:gd name="connsiteX248" fmla="*/ 68720 w 2500424"/>
                  <a:gd name="connsiteY248" fmla="*/ 1530833 h 1554572"/>
                  <a:gd name="connsiteX249" fmla="*/ 70477 w 2500424"/>
                  <a:gd name="connsiteY249" fmla="*/ 1545066 h 1554572"/>
                  <a:gd name="connsiteX250" fmla="*/ 68281 w 2500424"/>
                  <a:gd name="connsiteY250" fmla="*/ 1550161 h 1554572"/>
                  <a:gd name="connsiteX251" fmla="*/ 60198 w 2500424"/>
                  <a:gd name="connsiteY251" fmla="*/ 1552621 h 1554572"/>
                  <a:gd name="connsiteX252" fmla="*/ 32700 w 2500424"/>
                  <a:gd name="connsiteY252" fmla="*/ 1552533 h 1554572"/>
                  <a:gd name="connsiteX253" fmla="*/ 24266 w 2500424"/>
                  <a:gd name="connsiteY253" fmla="*/ 1548316 h 1554572"/>
                  <a:gd name="connsiteX254" fmla="*/ 16798 w 2500424"/>
                  <a:gd name="connsiteY254" fmla="*/ 1527934 h 1554572"/>
                  <a:gd name="connsiteX255" fmla="*/ 11439 w 2500424"/>
                  <a:gd name="connsiteY255" fmla="*/ 1486819 h 1554572"/>
                  <a:gd name="connsiteX256" fmla="*/ 8540 w 2500424"/>
                  <a:gd name="connsiteY256" fmla="*/ 1455191 h 1554572"/>
                  <a:gd name="connsiteX257" fmla="*/ 6432 w 2500424"/>
                  <a:gd name="connsiteY257" fmla="*/ 1444297 h 1554572"/>
                  <a:gd name="connsiteX258" fmla="*/ 6695 w 2500424"/>
                  <a:gd name="connsiteY258" fmla="*/ 1435688 h 1554572"/>
                  <a:gd name="connsiteX259" fmla="*/ 6344 w 2500424"/>
                  <a:gd name="connsiteY259" fmla="*/ 1425497 h 1554572"/>
                  <a:gd name="connsiteX260" fmla="*/ 5905 w 2500424"/>
                  <a:gd name="connsiteY260" fmla="*/ 1416536 h 1554572"/>
                  <a:gd name="connsiteX261" fmla="*/ 721 w 2500424"/>
                  <a:gd name="connsiteY261" fmla="*/ 1360573 h 1554572"/>
                  <a:gd name="connsiteX262" fmla="*/ 721 w 2500424"/>
                  <a:gd name="connsiteY262" fmla="*/ 1359255 h 1554572"/>
                  <a:gd name="connsiteX263" fmla="*/ 1248 w 2500424"/>
                  <a:gd name="connsiteY263" fmla="*/ 1337643 h 1554572"/>
                  <a:gd name="connsiteX264" fmla="*/ 2390 w 2500424"/>
                  <a:gd name="connsiteY264" fmla="*/ 1316294 h 1554572"/>
                  <a:gd name="connsiteX265" fmla="*/ 809 w 2500424"/>
                  <a:gd name="connsiteY265" fmla="*/ 1290202 h 1554572"/>
                  <a:gd name="connsiteX266" fmla="*/ 985 w 2500424"/>
                  <a:gd name="connsiteY266" fmla="*/ 1281153 h 1554572"/>
                  <a:gd name="connsiteX267" fmla="*/ 5992 w 2500424"/>
                  <a:gd name="connsiteY267" fmla="*/ 1243376 h 1554572"/>
                  <a:gd name="connsiteX268" fmla="*/ 8013 w 2500424"/>
                  <a:gd name="connsiteY268" fmla="*/ 1229319 h 1554572"/>
                  <a:gd name="connsiteX269" fmla="*/ 8540 w 2500424"/>
                  <a:gd name="connsiteY269" fmla="*/ 1224399 h 1554572"/>
                  <a:gd name="connsiteX270" fmla="*/ 8452 w 2500424"/>
                  <a:gd name="connsiteY270" fmla="*/ 1184514 h 1554572"/>
                  <a:gd name="connsiteX271" fmla="*/ 11176 w 2500424"/>
                  <a:gd name="connsiteY271" fmla="*/ 1159388 h 1554572"/>
                  <a:gd name="connsiteX272" fmla="*/ 18995 w 2500424"/>
                  <a:gd name="connsiteY272" fmla="*/ 1103600 h 1554572"/>
                  <a:gd name="connsiteX273" fmla="*/ 23300 w 2500424"/>
                  <a:gd name="connsiteY273" fmla="*/ 1083043 h 1554572"/>
                  <a:gd name="connsiteX274" fmla="*/ 23651 w 2500424"/>
                  <a:gd name="connsiteY274" fmla="*/ 1081286 h 1554572"/>
                  <a:gd name="connsiteX275" fmla="*/ 25584 w 2500424"/>
                  <a:gd name="connsiteY275" fmla="*/ 1060025 h 1554572"/>
                  <a:gd name="connsiteX276" fmla="*/ 31821 w 2500424"/>
                  <a:gd name="connsiteY276" fmla="*/ 1042981 h 1554572"/>
                  <a:gd name="connsiteX277" fmla="*/ 31558 w 2500424"/>
                  <a:gd name="connsiteY277" fmla="*/ 1033230 h 1554572"/>
                  <a:gd name="connsiteX278" fmla="*/ 42364 w 2500424"/>
                  <a:gd name="connsiteY278" fmla="*/ 1000987 h 1554572"/>
                  <a:gd name="connsiteX279" fmla="*/ 42803 w 2500424"/>
                  <a:gd name="connsiteY279" fmla="*/ 993344 h 1554572"/>
                  <a:gd name="connsiteX280" fmla="*/ 49304 w 2500424"/>
                  <a:gd name="connsiteY280" fmla="*/ 959432 h 1554572"/>
                  <a:gd name="connsiteX281" fmla="*/ 59144 w 2500424"/>
                  <a:gd name="connsiteY281" fmla="*/ 922622 h 1554572"/>
                  <a:gd name="connsiteX282" fmla="*/ 72058 w 2500424"/>
                  <a:gd name="connsiteY282" fmla="*/ 890116 h 1554572"/>
                  <a:gd name="connsiteX283" fmla="*/ 74079 w 2500424"/>
                  <a:gd name="connsiteY283" fmla="*/ 884493 h 1554572"/>
                  <a:gd name="connsiteX284" fmla="*/ 82337 w 2500424"/>
                  <a:gd name="connsiteY284" fmla="*/ 853744 h 1554572"/>
                  <a:gd name="connsiteX285" fmla="*/ 92880 w 2500424"/>
                  <a:gd name="connsiteY285" fmla="*/ 825280 h 1554572"/>
                  <a:gd name="connsiteX286" fmla="*/ 105531 w 2500424"/>
                  <a:gd name="connsiteY286" fmla="*/ 796464 h 1554572"/>
                  <a:gd name="connsiteX287" fmla="*/ 126879 w 2500424"/>
                  <a:gd name="connsiteY287" fmla="*/ 744981 h 1554572"/>
                  <a:gd name="connsiteX288" fmla="*/ 142693 w 2500424"/>
                  <a:gd name="connsiteY288" fmla="*/ 714847 h 1554572"/>
                  <a:gd name="connsiteX289" fmla="*/ 144450 w 2500424"/>
                  <a:gd name="connsiteY289" fmla="*/ 713003 h 1554572"/>
                  <a:gd name="connsiteX290" fmla="*/ 153060 w 2500424"/>
                  <a:gd name="connsiteY290" fmla="*/ 691566 h 1554572"/>
                  <a:gd name="connsiteX291" fmla="*/ 163953 w 2500424"/>
                  <a:gd name="connsiteY291" fmla="*/ 674962 h 1554572"/>
                  <a:gd name="connsiteX292" fmla="*/ 166150 w 2500424"/>
                  <a:gd name="connsiteY292" fmla="*/ 669427 h 1554572"/>
                  <a:gd name="connsiteX293" fmla="*/ 168961 w 2500424"/>
                  <a:gd name="connsiteY293" fmla="*/ 660115 h 1554572"/>
                  <a:gd name="connsiteX294" fmla="*/ 187235 w 2500424"/>
                  <a:gd name="connsiteY294" fmla="*/ 636218 h 1554572"/>
                  <a:gd name="connsiteX295" fmla="*/ 189695 w 2500424"/>
                  <a:gd name="connsiteY295" fmla="*/ 632001 h 1554572"/>
                  <a:gd name="connsiteX296" fmla="*/ 212361 w 2500424"/>
                  <a:gd name="connsiteY296" fmla="*/ 587635 h 1554572"/>
                  <a:gd name="connsiteX297" fmla="*/ 242846 w 2500424"/>
                  <a:gd name="connsiteY297" fmla="*/ 541248 h 1554572"/>
                  <a:gd name="connsiteX298" fmla="*/ 254970 w 2500424"/>
                  <a:gd name="connsiteY298" fmla="*/ 526753 h 1554572"/>
                  <a:gd name="connsiteX299" fmla="*/ 275440 w 2500424"/>
                  <a:gd name="connsiteY299" fmla="*/ 496970 h 1554572"/>
                  <a:gd name="connsiteX300" fmla="*/ 292044 w 2500424"/>
                  <a:gd name="connsiteY300" fmla="*/ 475095 h 1554572"/>
                  <a:gd name="connsiteX301" fmla="*/ 318752 w 2500424"/>
                  <a:gd name="connsiteY301" fmla="*/ 441534 h 1554572"/>
                  <a:gd name="connsiteX302" fmla="*/ 343087 w 2500424"/>
                  <a:gd name="connsiteY302" fmla="*/ 412455 h 1554572"/>
                  <a:gd name="connsiteX303" fmla="*/ 373485 w 2500424"/>
                  <a:gd name="connsiteY303" fmla="*/ 379510 h 1554572"/>
                  <a:gd name="connsiteX304" fmla="*/ 391583 w 2500424"/>
                  <a:gd name="connsiteY304" fmla="*/ 361060 h 1554572"/>
                  <a:gd name="connsiteX305" fmla="*/ 413282 w 2500424"/>
                  <a:gd name="connsiteY305" fmla="*/ 344105 h 1554572"/>
                  <a:gd name="connsiteX306" fmla="*/ 420838 w 2500424"/>
                  <a:gd name="connsiteY306" fmla="*/ 334177 h 1554572"/>
                  <a:gd name="connsiteX307" fmla="*/ 488485 w 2500424"/>
                  <a:gd name="connsiteY307" fmla="*/ 272767 h 1554572"/>
                  <a:gd name="connsiteX308" fmla="*/ 521870 w 2500424"/>
                  <a:gd name="connsiteY308" fmla="*/ 246938 h 1554572"/>
                  <a:gd name="connsiteX309" fmla="*/ 557978 w 2500424"/>
                  <a:gd name="connsiteY309" fmla="*/ 217683 h 1554572"/>
                  <a:gd name="connsiteX310" fmla="*/ 592768 w 2500424"/>
                  <a:gd name="connsiteY310" fmla="*/ 193962 h 1554572"/>
                  <a:gd name="connsiteX311" fmla="*/ 609899 w 2500424"/>
                  <a:gd name="connsiteY311" fmla="*/ 186056 h 1554572"/>
                  <a:gd name="connsiteX312" fmla="*/ 625186 w 2500424"/>
                  <a:gd name="connsiteY312" fmla="*/ 174722 h 1554572"/>
                  <a:gd name="connsiteX313" fmla="*/ 664017 w 2500424"/>
                  <a:gd name="connsiteY313" fmla="*/ 151353 h 1554572"/>
                  <a:gd name="connsiteX314" fmla="*/ 701619 w 2500424"/>
                  <a:gd name="connsiteY314" fmla="*/ 131411 h 1554572"/>
                  <a:gd name="connsiteX315" fmla="*/ 722703 w 2500424"/>
                  <a:gd name="connsiteY315" fmla="*/ 119111 h 1554572"/>
                  <a:gd name="connsiteX316" fmla="*/ 768387 w 2500424"/>
                  <a:gd name="connsiteY316" fmla="*/ 99607 h 1554572"/>
                  <a:gd name="connsiteX317" fmla="*/ 776646 w 2500424"/>
                  <a:gd name="connsiteY317" fmla="*/ 97499 h 1554572"/>
                  <a:gd name="connsiteX318" fmla="*/ 786925 w 2500424"/>
                  <a:gd name="connsiteY318" fmla="*/ 93897 h 1554572"/>
                  <a:gd name="connsiteX319" fmla="*/ 817498 w 2500424"/>
                  <a:gd name="connsiteY319" fmla="*/ 78523 h 1554572"/>
                  <a:gd name="connsiteX320" fmla="*/ 853078 w 2500424"/>
                  <a:gd name="connsiteY320" fmla="*/ 63500 h 1554572"/>
                  <a:gd name="connsiteX321" fmla="*/ 866871 w 2500424"/>
                  <a:gd name="connsiteY321" fmla="*/ 58843 h 1554572"/>
                  <a:gd name="connsiteX322" fmla="*/ 912468 w 2500424"/>
                  <a:gd name="connsiteY322" fmla="*/ 45841 h 1554572"/>
                  <a:gd name="connsiteX323" fmla="*/ 940493 w 2500424"/>
                  <a:gd name="connsiteY323" fmla="*/ 37231 h 1554572"/>
                  <a:gd name="connsiteX324" fmla="*/ 941811 w 2500424"/>
                  <a:gd name="connsiteY324" fmla="*/ 37143 h 1554572"/>
                  <a:gd name="connsiteX325" fmla="*/ 984683 w 2500424"/>
                  <a:gd name="connsiteY325" fmla="*/ 26865 h 1554572"/>
                  <a:gd name="connsiteX326" fmla="*/ 1014993 w 2500424"/>
                  <a:gd name="connsiteY326" fmla="*/ 20803 h 1554572"/>
                  <a:gd name="connsiteX327" fmla="*/ 1030543 w 2500424"/>
                  <a:gd name="connsiteY327" fmla="*/ 19133 h 1554572"/>
                  <a:gd name="connsiteX328" fmla="*/ 1046357 w 2500424"/>
                  <a:gd name="connsiteY328" fmla="*/ 16410 h 1554572"/>
                  <a:gd name="connsiteX329" fmla="*/ 1070604 w 2500424"/>
                  <a:gd name="connsiteY329" fmla="*/ 15883 h 1554572"/>
                  <a:gd name="connsiteX330" fmla="*/ 1078160 w 2500424"/>
                  <a:gd name="connsiteY330" fmla="*/ 12632 h 1554572"/>
                  <a:gd name="connsiteX331" fmla="*/ 1106976 w 2500424"/>
                  <a:gd name="connsiteY331" fmla="*/ 7976 h 1554572"/>
                  <a:gd name="connsiteX332" fmla="*/ 1135880 w 2500424"/>
                  <a:gd name="connsiteY332" fmla="*/ 5165 h 1554572"/>
                  <a:gd name="connsiteX333" fmla="*/ 1158546 w 2500424"/>
                  <a:gd name="connsiteY333" fmla="*/ 2968 h 1554572"/>
                  <a:gd name="connsiteX334" fmla="*/ 1186484 w 2500424"/>
                  <a:gd name="connsiteY334" fmla="*/ 948 h 1554572"/>
                  <a:gd name="connsiteX335" fmla="*/ 1211258 w 2500424"/>
                  <a:gd name="connsiteY335" fmla="*/ 3408 h 1554572"/>
                  <a:gd name="connsiteX336" fmla="*/ 1228829 w 2500424"/>
                  <a:gd name="connsiteY336" fmla="*/ 2441 h 1554572"/>
                  <a:gd name="connsiteX337" fmla="*/ 1255712 w 2500424"/>
                  <a:gd name="connsiteY337" fmla="*/ 2353 h 1554572"/>
                  <a:gd name="connsiteX338" fmla="*/ 1281102 w 2500424"/>
                  <a:gd name="connsiteY338" fmla="*/ 7800 h 1554572"/>
                  <a:gd name="connsiteX339" fmla="*/ 1292962 w 2500424"/>
                  <a:gd name="connsiteY339" fmla="*/ 5692 h 1554572"/>
                  <a:gd name="connsiteX340" fmla="*/ 1323623 w 2500424"/>
                  <a:gd name="connsiteY340" fmla="*/ 7449 h 1554572"/>
                  <a:gd name="connsiteX341" fmla="*/ 1335396 w 2500424"/>
                  <a:gd name="connsiteY341" fmla="*/ 5604 h 1554572"/>
                  <a:gd name="connsiteX342" fmla="*/ 1390919 w 2500424"/>
                  <a:gd name="connsiteY342" fmla="*/ 10612 h 1554572"/>
                  <a:gd name="connsiteX343" fmla="*/ 1416046 w 2500424"/>
                  <a:gd name="connsiteY343" fmla="*/ 13423 h 1554572"/>
                  <a:gd name="connsiteX344" fmla="*/ 1426588 w 2500424"/>
                  <a:gd name="connsiteY344" fmla="*/ 16410 h 1554572"/>
                  <a:gd name="connsiteX345" fmla="*/ 1432211 w 2500424"/>
                  <a:gd name="connsiteY345" fmla="*/ 18343 h 1554572"/>
                  <a:gd name="connsiteX346" fmla="*/ 1457600 w 2500424"/>
                  <a:gd name="connsiteY346" fmla="*/ 18606 h 1554572"/>
                  <a:gd name="connsiteX347" fmla="*/ 1469285 w 2500424"/>
                  <a:gd name="connsiteY347" fmla="*/ 22120 h 1554572"/>
                  <a:gd name="connsiteX348" fmla="*/ 1473765 w 2500424"/>
                  <a:gd name="connsiteY348" fmla="*/ 23614 h 1554572"/>
                  <a:gd name="connsiteX349" fmla="*/ 1510313 w 2500424"/>
                  <a:gd name="connsiteY349" fmla="*/ 28182 h 1554572"/>
                  <a:gd name="connsiteX350" fmla="*/ 1550110 w 2500424"/>
                  <a:gd name="connsiteY350" fmla="*/ 36880 h 1554572"/>
                  <a:gd name="connsiteX351" fmla="*/ 1559423 w 2500424"/>
                  <a:gd name="connsiteY351" fmla="*/ 39603 h 1554572"/>
                  <a:gd name="connsiteX352" fmla="*/ 1605634 w 2500424"/>
                  <a:gd name="connsiteY352" fmla="*/ 52518 h 1554572"/>
                  <a:gd name="connsiteX353" fmla="*/ 1609499 w 2500424"/>
                  <a:gd name="connsiteY353" fmla="*/ 52606 h 1554572"/>
                  <a:gd name="connsiteX354" fmla="*/ 1625137 w 2500424"/>
                  <a:gd name="connsiteY354" fmla="*/ 58404 h 1554572"/>
                  <a:gd name="connsiteX355" fmla="*/ 1642181 w 2500424"/>
                  <a:gd name="connsiteY355" fmla="*/ 63236 h 1554572"/>
                  <a:gd name="connsiteX356" fmla="*/ 1676796 w 2500424"/>
                  <a:gd name="connsiteY356" fmla="*/ 77732 h 1554572"/>
                  <a:gd name="connsiteX357" fmla="*/ 1699286 w 2500424"/>
                  <a:gd name="connsiteY357" fmla="*/ 86693 h 1554572"/>
                  <a:gd name="connsiteX358" fmla="*/ 1711849 w 2500424"/>
                  <a:gd name="connsiteY358" fmla="*/ 94424 h 1554572"/>
                  <a:gd name="connsiteX359" fmla="*/ 1720195 w 2500424"/>
                  <a:gd name="connsiteY359" fmla="*/ 99432 h 1554572"/>
                  <a:gd name="connsiteX360" fmla="*/ 1755512 w 2500424"/>
                  <a:gd name="connsiteY360" fmla="*/ 112610 h 1554572"/>
                  <a:gd name="connsiteX361" fmla="*/ 1778003 w 2500424"/>
                  <a:gd name="connsiteY361" fmla="*/ 121483 h 1554572"/>
                  <a:gd name="connsiteX362" fmla="*/ 1807873 w 2500424"/>
                  <a:gd name="connsiteY362" fmla="*/ 138000 h 1554572"/>
                  <a:gd name="connsiteX363" fmla="*/ 1837656 w 2500424"/>
                  <a:gd name="connsiteY363" fmla="*/ 154780 h 1554572"/>
                  <a:gd name="connsiteX364" fmla="*/ 1848637 w 2500424"/>
                  <a:gd name="connsiteY364" fmla="*/ 163038 h 1554572"/>
                  <a:gd name="connsiteX365" fmla="*/ 1857774 w 2500424"/>
                  <a:gd name="connsiteY365" fmla="*/ 169188 h 1554572"/>
                  <a:gd name="connsiteX366" fmla="*/ 1880089 w 2500424"/>
                  <a:gd name="connsiteY366" fmla="*/ 179027 h 1554572"/>
                  <a:gd name="connsiteX367" fmla="*/ 1888962 w 2500424"/>
                  <a:gd name="connsiteY367" fmla="*/ 186671 h 1554572"/>
                  <a:gd name="connsiteX368" fmla="*/ 1894761 w 2500424"/>
                  <a:gd name="connsiteY368" fmla="*/ 190536 h 1554572"/>
                  <a:gd name="connsiteX369" fmla="*/ 1920063 w 2500424"/>
                  <a:gd name="connsiteY369" fmla="*/ 205559 h 1554572"/>
                  <a:gd name="connsiteX370" fmla="*/ 1941587 w 2500424"/>
                  <a:gd name="connsiteY370" fmla="*/ 220143 h 1554572"/>
                  <a:gd name="connsiteX371" fmla="*/ 1965132 w 2500424"/>
                  <a:gd name="connsiteY371" fmla="*/ 242282 h 1554572"/>
                  <a:gd name="connsiteX372" fmla="*/ 1968646 w 2500424"/>
                  <a:gd name="connsiteY372" fmla="*/ 245884 h 1554572"/>
                  <a:gd name="connsiteX373" fmla="*/ 1993157 w 2500424"/>
                  <a:gd name="connsiteY373" fmla="*/ 259589 h 1554572"/>
                  <a:gd name="connsiteX374" fmla="*/ 1997374 w 2500424"/>
                  <a:gd name="connsiteY374" fmla="*/ 261873 h 1554572"/>
                  <a:gd name="connsiteX375" fmla="*/ 2011782 w 2500424"/>
                  <a:gd name="connsiteY375" fmla="*/ 274173 h 1554572"/>
                  <a:gd name="connsiteX376" fmla="*/ 2032252 w 2500424"/>
                  <a:gd name="connsiteY376" fmla="*/ 291304 h 1554572"/>
                  <a:gd name="connsiteX377" fmla="*/ 2067042 w 2500424"/>
                  <a:gd name="connsiteY377" fmla="*/ 321087 h 1554572"/>
                  <a:gd name="connsiteX378" fmla="*/ 2081713 w 2500424"/>
                  <a:gd name="connsiteY378" fmla="*/ 338570 h 1554572"/>
                  <a:gd name="connsiteX379" fmla="*/ 2106488 w 2500424"/>
                  <a:gd name="connsiteY379" fmla="*/ 361412 h 1554572"/>
                  <a:gd name="connsiteX380" fmla="*/ 2117206 w 2500424"/>
                  <a:gd name="connsiteY380" fmla="*/ 379773 h 1554572"/>
                  <a:gd name="connsiteX381" fmla="*/ 2120633 w 2500424"/>
                  <a:gd name="connsiteY381" fmla="*/ 380652 h 1554572"/>
                  <a:gd name="connsiteX382" fmla="*/ 2130384 w 2500424"/>
                  <a:gd name="connsiteY382" fmla="*/ 384342 h 1554572"/>
                  <a:gd name="connsiteX383" fmla="*/ 2147867 w 2500424"/>
                  <a:gd name="connsiteY383" fmla="*/ 405690 h 1554572"/>
                  <a:gd name="connsiteX384" fmla="*/ 2170709 w 2500424"/>
                  <a:gd name="connsiteY384" fmla="*/ 430026 h 1554572"/>
                  <a:gd name="connsiteX385" fmla="*/ 2188280 w 2500424"/>
                  <a:gd name="connsiteY385" fmla="*/ 450232 h 1554572"/>
                  <a:gd name="connsiteX386" fmla="*/ 2222719 w 2500424"/>
                  <a:gd name="connsiteY386" fmla="*/ 492314 h 1554572"/>
                  <a:gd name="connsiteX387" fmla="*/ 2227287 w 2500424"/>
                  <a:gd name="connsiteY387" fmla="*/ 499518 h 1554572"/>
                  <a:gd name="connsiteX388" fmla="*/ 2256015 w 2500424"/>
                  <a:gd name="connsiteY388" fmla="*/ 541424 h 1554572"/>
                  <a:gd name="connsiteX389" fmla="*/ 2283074 w 2500424"/>
                  <a:gd name="connsiteY389" fmla="*/ 581310 h 1554572"/>
                  <a:gd name="connsiteX390" fmla="*/ 2300469 w 2500424"/>
                  <a:gd name="connsiteY390" fmla="*/ 606875 h 1554572"/>
                  <a:gd name="connsiteX391" fmla="*/ 2311276 w 2500424"/>
                  <a:gd name="connsiteY391" fmla="*/ 631211 h 1554572"/>
                  <a:gd name="connsiteX392" fmla="*/ 2312857 w 2500424"/>
                  <a:gd name="connsiteY392" fmla="*/ 637097 h 1554572"/>
                  <a:gd name="connsiteX393" fmla="*/ 2327704 w 2500424"/>
                  <a:gd name="connsiteY393" fmla="*/ 657128 h 1554572"/>
                  <a:gd name="connsiteX394" fmla="*/ 2334908 w 2500424"/>
                  <a:gd name="connsiteY394" fmla="*/ 676455 h 1554572"/>
                  <a:gd name="connsiteX395" fmla="*/ 2339652 w 2500424"/>
                  <a:gd name="connsiteY395" fmla="*/ 680233 h 1554572"/>
                  <a:gd name="connsiteX396" fmla="*/ 2345275 w 2500424"/>
                  <a:gd name="connsiteY396" fmla="*/ 687876 h 1554572"/>
                  <a:gd name="connsiteX397" fmla="*/ 2355905 w 2500424"/>
                  <a:gd name="connsiteY397" fmla="*/ 713617 h 1554572"/>
                  <a:gd name="connsiteX398" fmla="*/ 2366360 w 2500424"/>
                  <a:gd name="connsiteY398" fmla="*/ 730222 h 1554572"/>
                  <a:gd name="connsiteX399" fmla="*/ 2384194 w 2500424"/>
                  <a:gd name="connsiteY399" fmla="*/ 769932 h 1554572"/>
                  <a:gd name="connsiteX400" fmla="*/ 2398602 w 2500424"/>
                  <a:gd name="connsiteY400" fmla="*/ 804722 h 1554572"/>
                  <a:gd name="connsiteX401" fmla="*/ 2409057 w 2500424"/>
                  <a:gd name="connsiteY401" fmla="*/ 833011 h 1554572"/>
                  <a:gd name="connsiteX402" fmla="*/ 2410814 w 2500424"/>
                  <a:gd name="connsiteY402" fmla="*/ 842763 h 1554572"/>
                  <a:gd name="connsiteX403" fmla="*/ 2411868 w 2500424"/>
                  <a:gd name="connsiteY403" fmla="*/ 848737 h 1554572"/>
                  <a:gd name="connsiteX404" fmla="*/ 2425485 w 2500424"/>
                  <a:gd name="connsiteY404" fmla="*/ 876059 h 1554572"/>
                  <a:gd name="connsiteX405" fmla="*/ 2426452 w 2500424"/>
                  <a:gd name="connsiteY405" fmla="*/ 883439 h 1554572"/>
                  <a:gd name="connsiteX406" fmla="*/ 2429966 w 2500424"/>
                  <a:gd name="connsiteY406" fmla="*/ 893893 h 1554572"/>
                  <a:gd name="connsiteX407" fmla="*/ 2442178 w 2500424"/>
                  <a:gd name="connsiteY407" fmla="*/ 922885 h 1554572"/>
                  <a:gd name="connsiteX408" fmla="*/ 2444989 w 2500424"/>
                  <a:gd name="connsiteY408" fmla="*/ 938787 h 1554572"/>
                  <a:gd name="connsiteX409" fmla="*/ 2458431 w 2500424"/>
                  <a:gd name="connsiteY409" fmla="*/ 998879 h 1554572"/>
                  <a:gd name="connsiteX410" fmla="*/ 2466513 w 2500424"/>
                  <a:gd name="connsiteY410" fmla="*/ 1024181 h 1554572"/>
                  <a:gd name="connsiteX411" fmla="*/ 2468621 w 2500424"/>
                  <a:gd name="connsiteY411" fmla="*/ 1040873 h 1554572"/>
                  <a:gd name="connsiteX412" fmla="*/ 2468709 w 2500424"/>
                  <a:gd name="connsiteY412" fmla="*/ 1044651 h 1554572"/>
                  <a:gd name="connsiteX413" fmla="*/ 2479252 w 2500424"/>
                  <a:gd name="connsiteY413" fmla="*/ 1084975 h 1554572"/>
                  <a:gd name="connsiteX414" fmla="*/ 2486807 w 2500424"/>
                  <a:gd name="connsiteY414" fmla="*/ 1123719 h 1554572"/>
                  <a:gd name="connsiteX415" fmla="*/ 2489443 w 2500424"/>
                  <a:gd name="connsiteY415" fmla="*/ 1147527 h 1554572"/>
                  <a:gd name="connsiteX416" fmla="*/ 2492518 w 2500424"/>
                  <a:gd name="connsiteY416" fmla="*/ 1183020 h 1554572"/>
                  <a:gd name="connsiteX417" fmla="*/ 2494626 w 2500424"/>
                  <a:gd name="connsiteY417" fmla="*/ 1220007 h 1554572"/>
                  <a:gd name="connsiteX418" fmla="*/ 2496911 w 2500424"/>
                  <a:gd name="connsiteY418" fmla="*/ 1239247 h 1554572"/>
                  <a:gd name="connsiteX419" fmla="*/ 2499546 w 2500424"/>
                  <a:gd name="connsiteY419" fmla="*/ 1259102 h 1554572"/>
                  <a:gd name="connsiteX420" fmla="*/ 2499898 w 2500424"/>
                  <a:gd name="connsiteY420" fmla="*/ 1261474 h 1554572"/>
                  <a:gd name="connsiteX421" fmla="*/ 2500425 w 2500424"/>
                  <a:gd name="connsiteY421" fmla="*/ 1294770 h 1554572"/>
                  <a:gd name="connsiteX422" fmla="*/ 2499898 w 2500424"/>
                  <a:gd name="connsiteY422" fmla="*/ 1329297 h 1554572"/>
                  <a:gd name="connsiteX423" fmla="*/ 2499898 w 2500424"/>
                  <a:gd name="connsiteY423" fmla="*/ 1366020 h 1554572"/>
                  <a:gd name="connsiteX424" fmla="*/ 2497965 w 2500424"/>
                  <a:gd name="connsiteY424" fmla="*/ 1374366 h 1554572"/>
                  <a:gd name="connsiteX425" fmla="*/ 2497350 w 2500424"/>
                  <a:gd name="connsiteY425" fmla="*/ 1396856 h 1554572"/>
                  <a:gd name="connsiteX426" fmla="*/ 2492781 w 2500424"/>
                  <a:gd name="connsiteY426" fmla="*/ 1429538 h 1554572"/>
                  <a:gd name="connsiteX427" fmla="*/ 2492254 w 2500424"/>
                  <a:gd name="connsiteY427" fmla="*/ 1434370 h 1554572"/>
                  <a:gd name="connsiteX428" fmla="*/ 2493045 w 2500424"/>
                  <a:gd name="connsiteY428" fmla="*/ 1454576 h 1554572"/>
                  <a:gd name="connsiteX429" fmla="*/ 2491200 w 2500424"/>
                  <a:gd name="connsiteY429" fmla="*/ 1470302 h 1554572"/>
                  <a:gd name="connsiteX430" fmla="*/ 2489531 w 2500424"/>
                  <a:gd name="connsiteY430" fmla="*/ 1485764 h 1554572"/>
                  <a:gd name="connsiteX431" fmla="*/ 2484259 w 2500424"/>
                  <a:gd name="connsiteY431" fmla="*/ 1529428 h 1554572"/>
                  <a:gd name="connsiteX432" fmla="*/ 2480570 w 2500424"/>
                  <a:gd name="connsiteY432" fmla="*/ 1546208 h 1554572"/>
                  <a:gd name="connsiteX433" fmla="*/ 2468534 w 2500424"/>
                  <a:gd name="connsiteY433" fmla="*/ 1554378 h 1554572"/>
                  <a:gd name="connsiteX434" fmla="*/ 2437082 w 2500424"/>
                  <a:gd name="connsiteY434" fmla="*/ 1554554 h 1554572"/>
                  <a:gd name="connsiteX435" fmla="*/ 2431723 w 2500424"/>
                  <a:gd name="connsiteY435" fmla="*/ 1548404 h 1554572"/>
                  <a:gd name="connsiteX436" fmla="*/ 2431899 w 2500424"/>
                  <a:gd name="connsiteY436" fmla="*/ 1528198 h 1554572"/>
                  <a:gd name="connsiteX437" fmla="*/ 2432689 w 2500424"/>
                  <a:gd name="connsiteY437" fmla="*/ 1526089 h 1554572"/>
                  <a:gd name="connsiteX438" fmla="*/ 2437170 w 2500424"/>
                  <a:gd name="connsiteY438" fmla="*/ 1507728 h 1554572"/>
                  <a:gd name="connsiteX439" fmla="*/ 2439630 w 2500424"/>
                  <a:gd name="connsiteY439" fmla="*/ 1483919 h 1554572"/>
                  <a:gd name="connsiteX440" fmla="*/ 2442002 w 2500424"/>
                  <a:gd name="connsiteY440" fmla="*/ 1469248 h 1554572"/>
                  <a:gd name="connsiteX441" fmla="*/ 2442529 w 2500424"/>
                  <a:gd name="connsiteY441" fmla="*/ 1456860 h 1554572"/>
                  <a:gd name="connsiteX442" fmla="*/ 2444813 w 2500424"/>
                  <a:gd name="connsiteY442" fmla="*/ 1448954 h 1554572"/>
                  <a:gd name="connsiteX443" fmla="*/ 2452544 w 2500424"/>
                  <a:gd name="connsiteY443" fmla="*/ 1407662 h 1554572"/>
                  <a:gd name="connsiteX444" fmla="*/ 2450260 w 2500424"/>
                  <a:gd name="connsiteY444" fmla="*/ 1398262 h 1554572"/>
                  <a:gd name="connsiteX445" fmla="*/ 2452544 w 2500424"/>
                  <a:gd name="connsiteY445" fmla="*/ 1374366 h 1554572"/>
                  <a:gd name="connsiteX446" fmla="*/ 2451490 w 2500424"/>
                  <a:gd name="connsiteY446" fmla="*/ 1368392 h 1554572"/>
                  <a:gd name="connsiteX447" fmla="*/ 2450260 w 2500424"/>
                  <a:gd name="connsiteY447" fmla="*/ 1360133 h 1554572"/>
                  <a:gd name="connsiteX448" fmla="*/ 2452544 w 2500424"/>
                  <a:gd name="connsiteY448" fmla="*/ 1343441 h 1554572"/>
                  <a:gd name="connsiteX449" fmla="*/ 2450172 w 2500424"/>
                  <a:gd name="connsiteY449" fmla="*/ 1324728 h 1554572"/>
                  <a:gd name="connsiteX450" fmla="*/ 2450172 w 2500424"/>
                  <a:gd name="connsiteY450" fmla="*/ 1319633 h 1554572"/>
                  <a:gd name="connsiteX451" fmla="*/ 2450260 w 2500424"/>
                  <a:gd name="connsiteY451" fmla="*/ 1295561 h 1554572"/>
                  <a:gd name="connsiteX452" fmla="*/ 2455092 w 2500424"/>
                  <a:gd name="connsiteY452" fmla="*/ 1256993 h 1554572"/>
                  <a:gd name="connsiteX453" fmla="*/ 2454389 w 2500424"/>
                  <a:gd name="connsiteY453" fmla="*/ 1251019 h 1554572"/>
                  <a:gd name="connsiteX454" fmla="*/ 2449997 w 2500424"/>
                  <a:gd name="connsiteY454" fmla="*/ 1235645 h 1554572"/>
                  <a:gd name="connsiteX455" fmla="*/ 2447010 w 2500424"/>
                  <a:gd name="connsiteY455" fmla="*/ 1209376 h 1554572"/>
                  <a:gd name="connsiteX456" fmla="*/ 2445253 w 2500424"/>
                  <a:gd name="connsiteY456" fmla="*/ 1207531 h 1554572"/>
                  <a:gd name="connsiteX457" fmla="*/ 2445253 w 2500424"/>
                  <a:gd name="connsiteY457" fmla="*/ 1190663 h 1554572"/>
                  <a:gd name="connsiteX458" fmla="*/ 2442617 w 2500424"/>
                  <a:gd name="connsiteY458" fmla="*/ 1172214 h 1554572"/>
                  <a:gd name="connsiteX459" fmla="*/ 2447010 w 2500424"/>
                  <a:gd name="connsiteY459" fmla="*/ 1160090 h 1554572"/>
                  <a:gd name="connsiteX460" fmla="*/ 2447449 w 2500424"/>
                  <a:gd name="connsiteY460" fmla="*/ 1154907 h 1554572"/>
                  <a:gd name="connsiteX461" fmla="*/ 2442002 w 2500424"/>
                  <a:gd name="connsiteY461" fmla="*/ 1145331 h 1554572"/>
                  <a:gd name="connsiteX462" fmla="*/ 2439454 w 2500424"/>
                  <a:gd name="connsiteY462" fmla="*/ 1137248 h 1554572"/>
                  <a:gd name="connsiteX463" fmla="*/ 2438224 w 2500424"/>
                  <a:gd name="connsiteY463" fmla="*/ 1119151 h 1554572"/>
                  <a:gd name="connsiteX464" fmla="*/ 2439366 w 2500424"/>
                  <a:gd name="connsiteY464" fmla="*/ 1113352 h 1554572"/>
                  <a:gd name="connsiteX465" fmla="*/ 2429966 w 2500424"/>
                  <a:gd name="connsiteY465" fmla="*/ 1084360 h 1554572"/>
                  <a:gd name="connsiteX466" fmla="*/ 2429439 w 2500424"/>
                  <a:gd name="connsiteY466" fmla="*/ 1070480 h 1554572"/>
                  <a:gd name="connsiteX467" fmla="*/ 2433656 w 2500424"/>
                  <a:gd name="connsiteY467" fmla="*/ 1070040 h 1554572"/>
                  <a:gd name="connsiteX468" fmla="*/ 2438049 w 2500424"/>
                  <a:gd name="connsiteY468" fmla="*/ 1079528 h 1554572"/>
                  <a:gd name="connsiteX469" fmla="*/ 2439454 w 2500424"/>
                  <a:gd name="connsiteY469" fmla="*/ 1078211 h 1554572"/>
                  <a:gd name="connsiteX470" fmla="*/ 2436467 w 2500424"/>
                  <a:gd name="connsiteY470" fmla="*/ 1070304 h 1554572"/>
                  <a:gd name="connsiteX471" fmla="*/ 2433304 w 2500424"/>
                  <a:gd name="connsiteY471" fmla="*/ 1069952 h 1554572"/>
                  <a:gd name="connsiteX472" fmla="*/ 33051 w 2500424"/>
                  <a:gd name="connsiteY472" fmla="*/ 1528813 h 1554572"/>
                  <a:gd name="connsiteX473" fmla="*/ 39640 w 2500424"/>
                  <a:gd name="connsiteY473" fmla="*/ 1527056 h 1554572"/>
                  <a:gd name="connsiteX474" fmla="*/ 37356 w 2500424"/>
                  <a:gd name="connsiteY474" fmla="*/ 1523717 h 1554572"/>
                  <a:gd name="connsiteX475" fmla="*/ 33051 w 2500424"/>
                  <a:gd name="connsiteY475" fmla="*/ 1528813 h 1554572"/>
                  <a:gd name="connsiteX476" fmla="*/ 679304 w 2500424"/>
                  <a:gd name="connsiteY476" fmla="*/ 166728 h 1554572"/>
                  <a:gd name="connsiteX477" fmla="*/ 675087 w 2500424"/>
                  <a:gd name="connsiteY477" fmla="*/ 160490 h 1554572"/>
                  <a:gd name="connsiteX478" fmla="*/ 674120 w 2500424"/>
                  <a:gd name="connsiteY478" fmla="*/ 162511 h 1554572"/>
                  <a:gd name="connsiteX479" fmla="*/ 679304 w 2500424"/>
                  <a:gd name="connsiteY479" fmla="*/ 166728 h 1554572"/>
                  <a:gd name="connsiteX480" fmla="*/ 2213055 w 2500424"/>
                  <a:gd name="connsiteY480" fmla="*/ 504965 h 1554572"/>
                  <a:gd name="connsiteX481" fmla="*/ 2207608 w 2500424"/>
                  <a:gd name="connsiteY481" fmla="*/ 502593 h 1554572"/>
                  <a:gd name="connsiteX482" fmla="*/ 2205499 w 2500424"/>
                  <a:gd name="connsiteY482" fmla="*/ 507952 h 1554572"/>
                  <a:gd name="connsiteX483" fmla="*/ 2213055 w 2500424"/>
                  <a:gd name="connsiteY483" fmla="*/ 504965 h 1554572"/>
                  <a:gd name="connsiteX484" fmla="*/ 559998 w 2500424"/>
                  <a:gd name="connsiteY484" fmla="*/ 238856 h 1554572"/>
                  <a:gd name="connsiteX485" fmla="*/ 562722 w 2500424"/>
                  <a:gd name="connsiteY485" fmla="*/ 241316 h 1554572"/>
                  <a:gd name="connsiteX486" fmla="*/ 563249 w 2500424"/>
                  <a:gd name="connsiteY486" fmla="*/ 234287 h 1554572"/>
                  <a:gd name="connsiteX487" fmla="*/ 559998 w 2500424"/>
                  <a:gd name="connsiteY487" fmla="*/ 238856 h 1554572"/>
                  <a:gd name="connsiteX488" fmla="*/ 1822369 w 2500424"/>
                  <a:gd name="connsiteY488" fmla="*/ 164092 h 1554572"/>
                  <a:gd name="connsiteX489" fmla="*/ 1822369 w 2500424"/>
                  <a:gd name="connsiteY489" fmla="*/ 166552 h 1554572"/>
                  <a:gd name="connsiteX490" fmla="*/ 1821578 w 2500424"/>
                  <a:gd name="connsiteY490" fmla="*/ 170681 h 1554572"/>
                  <a:gd name="connsiteX491" fmla="*/ 1824829 w 2500424"/>
                  <a:gd name="connsiteY491" fmla="*/ 168397 h 1554572"/>
                  <a:gd name="connsiteX492" fmla="*/ 1822369 w 2500424"/>
                  <a:gd name="connsiteY492" fmla="*/ 164092 h 1554572"/>
                  <a:gd name="connsiteX493" fmla="*/ 64503 w 2500424"/>
                  <a:gd name="connsiteY493" fmla="*/ 1035865 h 1554572"/>
                  <a:gd name="connsiteX494" fmla="*/ 64679 w 2500424"/>
                  <a:gd name="connsiteY494" fmla="*/ 1041136 h 1554572"/>
                  <a:gd name="connsiteX495" fmla="*/ 67051 w 2500424"/>
                  <a:gd name="connsiteY495" fmla="*/ 1041136 h 1554572"/>
                  <a:gd name="connsiteX496" fmla="*/ 64503 w 2500424"/>
                  <a:gd name="connsiteY496" fmla="*/ 1035865 h 1554572"/>
                  <a:gd name="connsiteX497" fmla="*/ 1687338 w 2500424"/>
                  <a:gd name="connsiteY497" fmla="*/ 99871 h 1554572"/>
                  <a:gd name="connsiteX498" fmla="*/ 1687514 w 2500424"/>
                  <a:gd name="connsiteY498" fmla="*/ 105142 h 1554572"/>
                  <a:gd name="connsiteX499" fmla="*/ 1689886 w 2500424"/>
                  <a:gd name="connsiteY499" fmla="*/ 105142 h 1554572"/>
                  <a:gd name="connsiteX500" fmla="*/ 1687338 w 2500424"/>
                  <a:gd name="connsiteY500" fmla="*/ 99871 h 1554572"/>
                  <a:gd name="connsiteX501" fmla="*/ 1545805 w 2500424"/>
                  <a:gd name="connsiteY501" fmla="*/ 52694 h 1554572"/>
                  <a:gd name="connsiteX502" fmla="*/ 1545981 w 2500424"/>
                  <a:gd name="connsiteY502" fmla="*/ 57965 h 1554572"/>
                  <a:gd name="connsiteX503" fmla="*/ 1548353 w 2500424"/>
                  <a:gd name="connsiteY503" fmla="*/ 57965 h 1554572"/>
                  <a:gd name="connsiteX504" fmla="*/ 1545805 w 2500424"/>
                  <a:gd name="connsiteY504" fmla="*/ 52694 h 1554572"/>
                  <a:gd name="connsiteX505" fmla="*/ 2439806 w 2500424"/>
                  <a:gd name="connsiteY505" fmla="*/ 972962 h 1554572"/>
                  <a:gd name="connsiteX506" fmla="*/ 2435852 w 2500424"/>
                  <a:gd name="connsiteY506" fmla="*/ 975949 h 1554572"/>
                  <a:gd name="connsiteX507" fmla="*/ 2438049 w 2500424"/>
                  <a:gd name="connsiteY507" fmla="*/ 978145 h 1554572"/>
                  <a:gd name="connsiteX508" fmla="*/ 2439806 w 2500424"/>
                  <a:gd name="connsiteY508" fmla="*/ 972962 h 1554572"/>
                  <a:gd name="connsiteX509" fmla="*/ 65821 w 2500424"/>
                  <a:gd name="connsiteY509" fmla="*/ 974280 h 1554572"/>
                  <a:gd name="connsiteX510" fmla="*/ 62834 w 2500424"/>
                  <a:gd name="connsiteY510" fmla="*/ 970326 h 1554572"/>
                  <a:gd name="connsiteX511" fmla="*/ 60637 w 2500424"/>
                  <a:gd name="connsiteY511" fmla="*/ 972523 h 1554572"/>
                  <a:gd name="connsiteX512" fmla="*/ 65821 w 2500424"/>
                  <a:gd name="connsiteY512" fmla="*/ 974280 h 1554572"/>
                  <a:gd name="connsiteX513" fmla="*/ 1405503 w 2500424"/>
                  <a:gd name="connsiteY513" fmla="*/ 27831 h 1554572"/>
                  <a:gd name="connsiteX514" fmla="*/ 1400232 w 2500424"/>
                  <a:gd name="connsiteY514" fmla="*/ 28007 h 1554572"/>
                  <a:gd name="connsiteX515" fmla="*/ 1400232 w 2500424"/>
                  <a:gd name="connsiteY515" fmla="*/ 30379 h 1554572"/>
                  <a:gd name="connsiteX516" fmla="*/ 1405503 w 2500424"/>
                  <a:gd name="connsiteY516" fmla="*/ 27831 h 1554572"/>
                  <a:gd name="connsiteX517" fmla="*/ 22509 w 2500424"/>
                  <a:gd name="connsiteY517" fmla="*/ 1201030 h 1554572"/>
                  <a:gd name="connsiteX518" fmla="*/ 26462 w 2500424"/>
                  <a:gd name="connsiteY518" fmla="*/ 1198043 h 1554572"/>
                  <a:gd name="connsiteX519" fmla="*/ 24266 w 2500424"/>
                  <a:gd name="connsiteY519" fmla="*/ 1195847 h 1554572"/>
                  <a:gd name="connsiteX520" fmla="*/ 22509 w 2500424"/>
                  <a:gd name="connsiteY520" fmla="*/ 1201030 h 1554572"/>
                  <a:gd name="connsiteX521" fmla="*/ 2054391 w 2500424"/>
                  <a:gd name="connsiteY521" fmla="*/ 335846 h 1554572"/>
                  <a:gd name="connsiteX522" fmla="*/ 2054567 w 2500424"/>
                  <a:gd name="connsiteY522" fmla="*/ 341118 h 1554572"/>
                  <a:gd name="connsiteX523" fmla="*/ 2056939 w 2500424"/>
                  <a:gd name="connsiteY523" fmla="*/ 341118 h 1554572"/>
                  <a:gd name="connsiteX524" fmla="*/ 2054391 w 2500424"/>
                  <a:gd name="connsiteY524" fmla="*/ 335846 h 1554572"/>
                  <a:gd name="connsiteX525" fmla="*/ 2479164 w 2500424"/>
                  <a:gd name="connsiteY525" fmla="*/ 1198395 h 1554572"/>
                  <a:gd name="connsiteX526" fmla="*/ 2475211 w 2500424"/>
                  <a:gd name="connsiteY526" fmla="*/ 1201382 h 1554572"/>
                  <a:gd name="connsiteX527" fmla="*/ 2477407 w 2500424"/>
                  <a:gd name="connsiteY527" fmla="*/ 1203578 h 1554572"/>
                  <a:gd name="connsiteX528" fmla="*/ 2479164 w 2500424"/>
                  <a:gd name="connsiteY528" fmla="*/ 1198395 h 1554572"/>
                  <a:gd name="connsiteX529" fmla="*/ 2243189 w 2500424"/>
                  <a:gd name="connsiteY529" fmla="*/ 595366 h 1554572"/>
                  <a:gd name="connsiteX530" fmla="*/ 2239235 w 2500424"/>
                  <a:gd name="connsiteY530" fmla="*/ 598353 h 1554572"/>
                  <a:gd name="connsiteX531" fmla="*/ 2241432 w 2500424"/>
                  <a:gd name="connsiteY531" fmla="*/ 600550 h 1554572"/>
                  <a:gd name="connsiteX532" fmla="*/ 2243189 w 2500424"/>
                  <a:gd name="connsiteY532" fmla="*/ 595366 h 1554572"/>
                  <a:gd name="connsiteX533" fmla="*/ 295207 w 2500424"/>
                  <a:gd name="connsiteY533" fmla="*/ 501011 h 1554572"/>
                  <a:gd name="connsiteX534" fmla="*/ 290551 w 2500424"/>
                  <a:gd name="connsiteY534" fmla="*/ 500396 h 1554572"/>
                  <a:gd name="connsiteX535" fmla="*/ 288706 w 2500424"/>
                  <a:gd name="connsiteY535" fmla="*/ 502241 h 1554572"/>
                  <a:gd name="connsiteX536" fmla="*/ 293098 w 2500424"/>
                  <a:gd name="connsiteY536" fmla="*/ 503559 h 1554572"/>
                  <a:gd name="connsiteX537" fmla="*/ 295207 w 2500424"/>
                  <a:gd name="connsiteY537" fmla="*/ 501011 h 1554572"/>
                  <a:gd name="connsiteX538" fmla="*/ 1936491 w 2500424"/>
                  <a:gd name="connsiteY538" fmla="*/ 238856 h 1554572"/>
                  <a:gd name="connsiteX539" fmla="*/ 1935701 w 2500424"/>
                  <a:gd name="connsiteY539" fmla="*/ 239734 h 1554572"/>
                  <a:gd name="connsiteX540" fmla="*/ 1935613 w 2500424"/>
                  <a:gd name="connsiteY540" fmla="*/ 240613 h 1554572"/>
                  <a:gd name="connsiteX541" fmla="*/ 1940445 w 2500424"/>
                  <a:gd name="connsiteY541" fmla="*/ 239910 h 1554572"/>
                  <a:gd name="connsiteX542" fmla="*/ 1936491 w 2500424"/>
                  <a:gd name="connsiteY542" fmla="*/ 238856 h 1554572"/>
                  <a:gd name="connsiteX543" fmla="*/ 444646 w 2500424"/>
                  <a:gd name="connsiteY543" fmla="*/ 333211 h 1554572"/>
                  <a:gd name="connsiteX544" fmla="*/ 441308 w 2500424"/>
                  <a:gd name="connsiteY544" fmla="*/ 333914 h 1554572"/>
                  <a:gd name="connsiteX545" fmla="*/ 445261 w 2500424"/>
                  <a:gd name="connsiteY545" fmla="*/ 337867 h 1554572"/>
                  <a:gd name="connsiteX546" fmla="*/ 444646 w 2500424"/>
                  <a:gd name="connsiteY546" fmla="*/ 333211 h 1554572"/>
                  <a:gd name="connsiteX547" fmla="*/ 2386127 w 2500424"/>
                  <a:gd name="connsiteY547" fmla="*/ 827476 h 1554572"/>
                  <a:gd name="connsiteX548" fmla="*/ 2391310 w 2500424"/>
                  <a:gd name="connsiteY548" fmla="*/ 824752 h 1554572"/>
                  <a:gd name="connsiteX549" fmla="*/ 2386127 w 2500424"/>
                  <a:gd name="connsiteY549" fmla="*/ 827476 h 1554572"/>
                  <a:gd name="connsiteX550" fmla="*/ 954550 w 2500424"/>
                  <a:gd name="connsiteY550" fmla="*/ 51376 h 1554572"/>
                  <a:gd name="connsiteX551" fmla="*/ 949366 w 2500424"/>
                  <a:gd name="connsiteY551" fmla="*/ 51288 h 1554572"/>
                  <a:gd name="connsiteX552" fmla="*/ 954550 w 2500424"/>
                  <a:gd name="connsiteY552" fmla="*/ 51376 h 1554572"/>
                  <a:gd name="connsiteX553" fmla="*/ 1097488 w 2500424"/>
                  <a:gd name="connsiteY553" fmla="*/ 29061 h 1554572"/>
                  <a:gd name="connsiteX554" fmla="*/ 1097663 w 2500424"/>
                  <a:gd name="connsiteY554" fmla="*/ 24053 h 1554572"/>
                  <a:gd name="connsiteX555" fmla="*/ 1093622 w 2500424"/>
                  <a:gd name="connsiteY555" fmla="*/ 25195 h 1554572"/>
                  <a:gd name="connsiteX556" fmla="*/ 1097488 w 2500424"/>
                  <a:gd name="connsiteY556" fmla="*/ 29061 h 1554572"/>
                  <a:gd name="connsiteX557" fmla="*/ 199534 w 2500424"/>
                  <a:gd name="connsiteY557" fmla="*/ 683220 h 1554572"/>
                  <a:gd name="connsiteX558" fmla="*/ 198831 w 2500424"/>
                  <a:gd name="connsiteY558" fmla="*/ 679882 h 1554572"/>
                  <a:gd name="connsiteX559" fmla="*/ 194878 w 2500424"/>
                  <a:gd name="connsiteY559" fmla="*/ 683835 h 1554572"/>
                  <a:gd name="connsiteX560" fmla="*/ 199534 w 2500424"/>
                  <a:gd name="connsiteY560" fmla="*/ 683220 h 1554572"/>
                  <a:gd name="connsiteX561" fmla="*/ 212624 w 2500424"/>
                  <a:gd name="connsiteY561" fmla="*/ 615046 h 1554572"/>
                  <a:gd name="connsiteX562" fmla="*/ 210077 w 2500424"/>
                  <a:gd name="connsiteY562" fmla="*/ 617593 h 1554572"/>
                  <a:gd name="connsiteX563" fmla="*/ 214118 w 2500424"/>
                  <a:gd name="connsiteY563" fmla="*/ 618735 h 1554572"/>
                  <a:gd name="connsiteX564" fmla="*/ 212624 w 2500424"/>
                  <a:gd name="connsiteY564" fmla="*/ 615046 h 1554572"/>
                  <a:gd name="connsiteX565" fmla="*/ 407923 w 2500424"/>
                  <a:gd name="connsiteY565" fmla="*/ 393566 h 1554572"/>
                  <a:gd name="connsiteX566" fmla="*/ 407133 w 2500424"/>
                  <a:gd name="connsiteY566" fmla="*/ 394445 h 1554572"/>
                  <a:gd name="connsiteX567" fmla="*/ 407045 w 2500424"/>
                  <a:gd name="connsiteY567" fmla="*/ 395323 h 1554572"/>
                  <a:gd name="connsiteX568" fmla="*/ 411877 w 2500424"/>
                  <a:gd name="connsiteY568" fmla="*/ 394620 h 1554572"/>
                  <a:gd name="connsiteX569" fmla="*/ 407923 w 2500424"/>
                  <a:gd name="connsiteY569" fmla="*/ 393566 h 1554572"/>
                  <a:gd name="connsiteX570" fmla="*/ 2285183 w 2500424"/>
                  <a:gd name="connsiteY570" fmla="*/ 618999 h 1554572"/>
                  <a:gd name="connsiteX571" fmla="*/ 2285095 w 2500424"/>
                  <a:gd name="connsiteY571" fmla="*/ 624182 h 1554572"/>
                  <a:gd name="connsiteX572" fmla="*/ 2285183 w 2500424"/>
                  <a:gd name="connsiteY572" fmla="*/ 618999 h 1554572"/>
                  <a:gd name="connsiteX573" fmla="*/ 17326 w 2500424"/>
                  <a:gd name="connsiteY573" fmla="*/ 1353105 h 1554572"/>
                  <a:gd name="connsiteX574" fmla="*/ 18643 w 2500424"/>
                  <a:gd name="connsiteY574" fmla="*/ 1355741 h 1554572"/>
                  <a:gd name="connsiteX575" fmla="*/ 17326 w 2500424"/>
                  <a:gd name="connsiteY575" fmla="*/ 1353105 h 1554572"/>
                  <a:gd name="connsiteX576" fmla="*/ 2480482 w 2500424"/>
                  <a:gd name="connsiteY576" fmla="*/ 1357059 h 1554572"/>
                  <a:gd name="connsiteX577" fmla="*/ 2481185 w 2500424"/>
                  <a:gd name="connsiteY577" fmla="*/ 1360397 h 1554572"/>
                  <a:gd name="connsiteX578" fmla="*/ 2482766 w 2500424"/>
                  <a:gd name="connsiteY578" fmla="*/ 1359958 h 1554572"/>
                  <a:gd name="connsiteX579" fmla="*/ 2480482 w 2500424"/>
                  <a:gd name="connsiteY579" fmla="*/ 1357059 h 1554572"/>
                  <a:gd name="connsiteX580" fmla="*/ 810382 w 2500424"/>
                  <a:gd name="connsiteY580" fmla="*/ 98553 h 1554572"/>
                  <a:gd name="connsiteX581" fmla="*/ 811084 w 2500424"/>
                  <a:gd name="connsiteY581" fmla="*/ 101892 h 1554572"/>
                  <a:gd name="connsiteX582" fmla="*/ 812754 w 2500424"/>
                  <a:gd name="connsiteY582" fmla="*/ 101452 h 1554572"/>
                  <a:gd name="connsiteX583" fmla="*/ 810382 w 2500424"/>
                  <a:gd name="connsiteY583" fmla="*/ 98553 h 1554572"/>
                  <a:gd name="connsiteX584" fmla="*/ 305662 w 2500424"/>
                  <a:gd name="connsiteY584" fmla="*/ 527280 h 1554572"/>
                  <a:gd name="connsiteX585" fmla="*/ 309000 w 2500424"/>
                  <a:gd name="connsiteY585" fmla="*/ 526577 h 1554572"/>
                  <a:gd name="connsiteX586" fmla="*/ 308561 w 2500424"/>
                  <a:gd name="connsiteY586" fmla="*/ 524995 h 1554572"/>
                  <a:gd name="connsiteX587" fmla="*/ 305662 w 2500424"/>
                  <a:gd name="connsiteY587" fmla="*/ 527280 h 1554572"/>
                  <a:gd name="connsiteX588" fmla="*/ 115634 w 2500424"/>
                  <a:gd name="connsiteY588" fmla="*/ 822205 h 1554572"/>
                  <a:gd name="connsiteX589" fmla="*/ 111417 w 2500424"/>
                  <a:gd name="connsiteY589" fmla="*/ 821238 h 1554572"/>
                  <a:gd name="connsiteX590" fmla="*/ 110978 w 2500424"/>
                  <a:gd name="connsiteY590" fmla="*/ 822820 h 1554572"/>
                  <a:gd name="connsiteX591" fmla="*/ 115634 w 2500424"/>
                  <a:gd name="connsiteY591" fmla="*/ 822205 h 1554572"/>
                  <a:gd name="connsiteX592" fmla="*/ 1932538 w 2500424"/>
                  <a:gd name="connsiteY592" fmla="*/ 268990 h 1554572"/>
                  <a:gd name="connsiteX593" fmla="*/ 1930956 w 2500424"/>
                  <a:gd name="connsiteY593" fmla="*/ 267935 h 1554572"/>
                  <a:gd name="connsiteX594" fmla="*/ 1932538 w 2500424"/>
                  <a:gd name="connsiteY594" fmla="*/ 268990 h 1554572"/>
                  <a:gd name="connsiteX595" fmla="*/ 2463438 w 2500424"/>
                  <a:gd name="connsiteY595" fmla="*/ 1051591 h 1554572"/>
                  <a:gd name="connsiteX596" fmla="*/ 2464492 w 2500424"/>
                  <a:gd name="connsiteY596" fmla="*/ 1050010 h 1554572"/>
                  <a:gd name="connsiteX597" fmla="*/ 2463438 w 2500424"/>
                  <a:gd name="connsiteY597" fmla="*/ 1051591 h 1554572"/>
                  <a:gd name="connsiteX598" fmla="*/ 1817186 w 2500424"/>
                  <a:gd name="connsiteY598" fmla="*/ 195544 h 1554572"/>
                  <a:gd name="connsiteX599" fmla="*/ 1818767 w 2500424"/>
                  <a:gd name="connsiteY599" fmla="*/ 196598 h 1554572"/>
                  <a:gd name="connsiteX600" fmla="*/ 1817186 w 2500424"/>
                  <a:gd name="connsiteY600" fmla="*/ 195544 h 1554572"/>
                  <a:gd name="connsiteX601" fmla="*/ 2304774 w 2500424"/>
                  <a:gd name="connsiteY601" fmla="*/ 685856 h 1554572"/>
                  <a:gd name="connsiteX602" fmla="*/ 2303193 w 2500424"/>
                  <a:gd name="connsiteY602" fmla="*/ 684802 h 1554572"/>
                  <a:gd name="connsiteX603" fmla="*/ 2304774 w 2500424"/>
                  <a:gd name="connsiteY603" fmla="*/ 685856 h 1554572"/>
                  <a:gd name="connsiteX604" fmla="*/ 2091114 w 2500424"/>
                  <a:gd name="connsiteY604" fmla="*/ 396114 h 1554572"/>
                  <a:gd name="connsiteX605" fmla="*/ 2090060 w 2500424"/>
                  <a:gd name="connsiteY605" fmla="*/ 397695 h 1554572"/>
                  <a:gd name="connsiteX606" fmla="*/ 2091114 w 2500424"/>
                  <a:gd name="connsiteY606" fmla="*/ 396114 h 1554572"/>
                  <a:gd name="connsiteX607" fmla="*/ 44824 w 2500424"/>
                  <a:gd name="connsiteY607" fmla="*/ 1359694 h 1554572"/>
                  <a:gd name="connsiteX608" fmla="*/ 46405 w 2500424"/>
                  <a:gd name="connsiteY608" fmla="*/ 1360748 h 1554572"/>
                  <a:gd name="connsiteX609" fmla="*/ 44824 w 2500424"/>
                  <a:gd name="connsiteY609" fmla="*/ 1359694 h 1554572"/>
                  <a:gd name="connsiteX610" fmla="*/ 2192058 w 2500424"/>
                  <a:gd name="connsiteY610" fmla="*/ 528510 h 1554572"/>
                  <a:gd name="connsiteX611" fmla="*/ 2193639 w 2500424"/>
                  <a:gd name="connsiteY611" fmla="*/ 529564 h 1554572"/>
                  <a:gd name="connsiteX612" fmla="*/ 2192058 w 2500424"/>
                  <a:gd name="connsiteY612" fmla="*/ 528510 h 1554572"/>
                  <a:gd name="connsiteX613" fmla="*/ 2464756 w 2500424"/>
                  <a:gd name="connsiteY613" fmla="*/ 1530043 h 1554572"/>
                  <a:gd name="connsiteX614" fmla="*/ 2466337 w 2500424"/>
                  <a:gd name="connsiteY614" fmla="*/ 1531097 h 1554572"/>
                  <a:gd name="connsiteX615" fmla="*/ 2464756 w 2500424"/>
                  <a:gd name="connsiteY615" fmla="*/ 1530043 h 155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2500424" h="1554572">
                    <a:moveTo>
                      <a:pt x="2433304" y="1069952"/>
                    </a:moveTo>
                    <a:cubicBezTo>
                      <a:pt x="2431635" y="1067317"/>
                      <a:pt x="2430581" y="1063539"/>
                      <a:pt x="2428297" y="1062309"/>
                    </a:cubicBezTo>
                    <a:cubicBezTo>
                      <a:pt x="2422850" y="1059586"/>
                      <a:pt x="2421620" y="1057302"/>
                      <a:pt x="2425222" y="1051855"/>
                    </a:cubicBezTo>
                    <a:cubicBezTo>
                      <a:pt x="2427067" y="1049043"/>
                      <a:pt x="2422235" y="1033230"/>
                      <a:pt x="2420302" y="1028749"/>
                    </a:cubicBezTo>
                    <a:cubicBezTo>
                      <a:pt x="2418106" y="1023566"/>
                      <a:pt x="2415031" y="1017943"/>
                      <a:pt x="2415294" y="1012672"/>
                    </a:cubicBezTo>
                    <a:cubicBezTo>
                      <a:pt x="2415646" y="1004941"/>
                      <a:pt x="2411429" y="999230"/>
                      <a:pt x="2409584" y="992553"/>
                    </a:cubicBezTo>
                    <a:cubicBezTo>
                      <a:pt x="2409232" y="991411"/>
                      <a:pt x="2407036" y="990181"/>
                      <a:pt x="2407212" y="989742"/>
                    </a:cubicBezTo>
                    <a:cubicBezTo>
                      <a:pt x="2413098" y="976037"/>
                      <a:pt x="2400798" y="966548"/>
                      <a:pt x="2398690" y="954600"/>
                    </a:cubicBezTo>
                    <a:cubicBezTo>
                      <a:pt x="2395966" y="939226"/>
                      <a:pt x="2389202" y="924554"/>
                      <a:pt x="2384458" y="909531"/>
                    </a:cubicBezTo>
                    <a:cubicBezTo>
                      <a:pt x="2383579" y="906808"/>
                      <a:pt x="2383667" y="903645"/>
                      <a:pt x="2383579" y="900746"/>
                    </a:cubicBezTo>
                    <a:cubicBezTo>
                      <a:pt x="2383316" y="893191"/>
                      <a:pt x="2385863" y="885284"/>
                      <a:pt x="2376463" y="879925"/>
                    </a:cubicBezTo>
                    <a:cubicBezTo>
                      <a:pt x="2372949" y="877904"/>
                      <a:pt x="2371543" y="870788"/>
                      <a:pt x="2370665" y="865692"/>
                    </a:cubicBezTo>
                    <a:cubicBezTo>
                      <a:pt x="2369435" y="859015"/>
                      <a:pt x="2366975" y="853305"/>
                      <a:pt x="2362934" y="847770"/>
                    </a:cubicBezTo>
                    <a:cubicBezTo>
                      <a:pt x="2361616" y="845925"/>
                      <a:pt x="2356784" y="841796"/>
                      <a:pt x="2362143" y="838018"/>
                    </a:cubicBezTo>
                    <a:cubicBezTo>
                      <a:pt x="2362494" y="837755"/>
                      <a:pt x="2360386" y="833977"/>
                      <a:pt x="2359244" y="831957"/>
                    </a:cubicBezTo>
                    <a:cubicBezTo>
                      <a:pt x="2354324" y="822644"/>
                      <a:pt x="2349316" y="813332"/>
                      <a:pt x="2344484" y="804019"/>
                    </a:cubicBezTo>
                    <a:cubicBezTo>
                      <a:pt x="2344133" y="803316"/>
                      <a:pt x="2343957" y="801823"/>
                      <a:pt x="2344308" y="801559"/>
                    </a:cubicBezTo>
                    <a:cubicBezTo>
                      <a:pt x="2352567" y="795321"/>
                      <a:pt x="2346153" y="794794"/>
                      <a:pt x="2341936" y="789875"/>
                    </a:cubicBezTo>
                    <a:cubicBezTo>
                      <a:pt x="2335435" y="782319"/>
                      <a:pt x="2327441" y="773709"/>
                      <a:pt x="2328407" y="761674"/>
                    </a:cubicBezTo>
                    <a:cubicBezTo>
                      <a:pt x="2328758" y="756754"/>
                      <a:pt x="2329813" y="750780"/>
                      <a:pt x="2321994" y="750077"/>
                    </a:cubicBezTo>
                    <a:cubicBezTo>
                      <a:pt x="2321466" y="749989"/>
                      <a:pt x="2321027" y="748847"/>
                      <a:pt x="2320676" y="748144"/>
                    </a:cubicBezTo>
                    <a:cubicBezTo>
                      <a:pt x="2315580" y="738919"/>
                      <a:pt x="2310309" y="729695"/>
                      <a:pt x="2305477" y="720382"/>
                    </a:cubicBezTo>
                    <a:cubicBezTo>
                      <a:pt x="2304686" y="718801"/>
                      <a:pt x="2305477" y="716341"/>
                      <a:pt x="2305477" y="714320"/>
                    </a:cubicBezTo>
                    <a:cubicBezTo>
                      <a:pt x="2307058" y="715375"/>
                      <a:pt x="2308464" y="716517"/>
                      <a:pt x="2310133" y="717395"/>
                    </a:cubicBezTo>
                    <a:cubicBezTo>
                      <a:pt x="2311802" y="718362"/>
                      <a:pt x="2313648" y="718977"/>
                      <a:pt x="2315405" y="719767"/>
                    </a:cubicBezTo>
                    <a:cubicBezTo>
                      <a:pt x="2314877" y="717307"/>
                      <a:pt x="2317250" y="713090"/>
                      <a:pt x="2311627" y="713442"/>
                    </a:cubicBezTo>
                    <a:cubicBezTo>
                      <a:pt x="2311012" y="713442"/>
                      <a:pt x="2310397" y="712300"/>
                      <a:pt x="2309694" y="711860"/>
                    </a:cubicBezTo>
                    <a:cubicBezTo>
                      <a:pt x="2308288" y="710718"/>
                      <a:pt x="2294847" y="695168"/>
                      <a:pt x="2294408" y="693763"/>
                    </a:cubicBezTo>
                    <a:cubicBezTo>
                      <a:pt x="2293090" y="689106"/>
                      <a:pt x="2292651" y="683835"/>
                      <a:pt x="2290366" y="679794"/>
                    </a:cubicBezTo>
                    <a:cubicBezTo>
                      <a:pt x="2288082" y="675840"/>
                      <a:pt x="2284041" y="672853"/>
                      <a:pt x="2280527" y="669691"/>
                    </a:cubicBezTo>
                    <a:cubicBezTo>
                      <a:pt x="2272971" y="662838"/>
                      <a:pt x="2273586" y="650451"/>
                      <a:pt x="2263834" y="645092"/>
                    </a:cubicBezTo>
                    <a:cubicBezTo>
                      <a:pt x="2260935" y="629893"/>
                      <a:pt x="2246703" y="621547"/>
                      <a:pt x="2241168" y="608632"/>
                    </a:cubicBezTo>
                    <a:cubicBezTo>
                      <a:pt x="2235370" y="595015"/>
                      <a:pt x="2222192" y="585615"/>
                      <a:pt x="2220083" y="570152"/>
                    </a:cubicBezTo>
                    <a:cubicBezTo>
                      <a:pt x="2219820" y="568044"/>
                      <a:pt x="2218063" y="565320"/>
                      <a:pt x="2216218" y="564442"/>
                    </a:cubicBezTo>
                    <a:cubicBezTo>
                      <a:pt x="2207344" y="560049"/>
                      <a:pt x="2204533" y="550825"/>
                      <a:pt x="2198998" y="543796"/>
                    </a:cubicBezTo>
                    <a:cubicBezTo>
                      <a:pt x="2196626" y="540809"/>
                      <a:pt x="2193639" y="538174"/>
                      <a:pt x="2190916" y="535450"/>
                    </a:cubicBezTo>
                    <a:cubicBezTo>
                      <a:pt x="2190037" y="534572"/>
                      <a:pt x="2188368" y="533781"/>
                      <a:pt x="2188192" y="532814"/>
                    </a:cubicBezTo>
                    <a:cubicBezTo>
                      <a:pt x="2185557" y="517528"/>
                      <a:pt x="2169743" y="512432"/>
                      <a:pt x="2163066" y="500221"/>
                    </a:cubicBezTo>
                    <a:cubicBezTo>
                      <a:pt x="2160958" y="496443"/>
                      <a:pt x="2159376" y="493895"/>
                      <a:pt x="2162451" y="490118"/>
                    </a:cubicBezTo>
                    <a:cubicBezTo>
                      <a:pt x="2162978" y="489503"/>
                      <a:pt x="2161309" y="485901"/>
                      <a:pt x="2160694" y="485901"/>
                    </a:cubicBezTo>
                    <a:cubicBezTo>
                      <a:pt x="2148307" y="486516"/>
                      <a:pt x="2141893" y="476061"/>
                      <a:pt x="2138204" y="468681"/>
                    </a:cubicBezTo>
                    <a:cubicBezTo>
                      <a:pt x="2132669" y="457699"/>
                      <a:pt x="2123795" y="451110"/>
                      <a:pt x="2116152" y="442764"/>
                    </a:cubicBezTo>
                    <a:cubicBezTo>
                      <a:pt x="2111145" y="437317"/>
                      <a:pt x="2105610" y="432222"/>
                      <a:pt x="2100514" y="426951"/>
                    </a:cubicBezTo>
                    <a:cubicBezTo>
                      <a:pt x="2099548" y="425984"/>
                      <a:pt x="2099109" y="424491"/>
                      <a:pt x="2098494" y="423261"/>
                    </a:cubicBezTo>
                    <a:cubicBezTo>
                      <a:pt x="2100163" y="423085"/>
                      <a:pt x="2101832" y="422909"/>
                      <a:pt x="2103589" y="422822"/>
                    </a:cubicBezTo>
                    <a:cubicBezTo>
                      <a:pt x="2103941" y="422822"/>
                      <a:pt x="2104292" y="423173"/>
                      <a:pt x="2104731" y="423261"/>
                    </a:cubicBezTo>
                    <a:cubicBezTo>
                      <a:pt x="2107103" y="423612"/>
                      <a:pt x="2108070" y="430201"/>
                      <a:pt x="2110442" y="425984"/>
                    </a:cubicBezTo>
                    <a:cubicBezTo>
                      <a:pt x="2113253" y="420977"/>
                      <a:pt x="2108685" y="419747"/>
                      <a:pt x="2104204" y="420098"/>
                    </a:cubicBezTo>
                    <a:cubicBezTo>
                      <a:pt x="2103677" y="420186"/>
                      <a:pt x="2102886" y="418341"/>
                      <a:pt x="2102359" y="418429"/>
                    </a:cubicBezTo>
                    <a:cubicBezTo>
                      <a:pt x="2089357" y="420186"/>
                      <a:pt x="2085755" y="410961"/>
                      <a:pt x="2081801" y="401561"/>
                    </a:cubicBezTo>
                    <a:cubicBezTo>
                      <a:pt x="2080747" y="398925"/>
                      <a:pt x="2078199" y="395323"/>
                      <a:pt x="2076091" y="395060"/>
                    </a:cubicBezTo>
                    <a:cubicBezTo>
                      <a:pt x="2066690" y="394006"/>
                      <a:pt x="2063176" y="385747"/>
                      <a:pt x="2056939" y="380915"/>
                    </a:cubicBezTo>
                    <a:cubicBezTo>
                      <a:pt x="2053337" y="378104"/>
                      <a:pt x="2049296" y="375644"/>
                      <a:pt x="2046133" y="372481"/>
                    </a:cubicBezTo>
                    <a:cubicBezTo>
                      <a:pt x="2043585" y="369934"/>
                      <a:pt x="2042091" y="366332"/>
                      <a:pt x="2039983" y="363257"/>
                    </a:cubicBezTo>
                    <a:cubicBezTo>
                      <a:pt x="2038665" y="361236"/>
                      <a:pt x="2037435" y="357898"/>
                      <a:pt x="2035678" y="357634"/>
                    </a:cubicBezTo>
                    <a:cubicBezTo>
                      <a:pt x="2025311" y="355701"/>
                      <a:pt x="2020040" y="346740"/>
                      <a:pt x="2012309" y="341293"/>
                    </a:cubicBezTo>
                    <a:cubicBezTo>
                      <a:pt x="2003084" y="334704"/>
                      <a:pt x="1994475" y="327237"/>
                      <a:pt x="1985689" y="320033"/>
                    </a:cubicBezTo>
                    <a:cubicBezTo>
                      <a:pt x="1983317" y="318100"/>
                      <a:pt x="1980945" y="315991"/>
                      <a:pt x="1979276" y="313531"/>
                    </a:cubicBezTo>
                    <a:cubicBezTo>
                      <a:pt x="1973038" y="304658"/>
                      <a:pt x="1967504" y="295521"/>
                      <a:pt x="1955643" y="292271"/>
                    </a:cubicBezTo>
                    <a:cubicBezTo>
                      <a:pt x="1950811" y="290953"/>
                      <a:pt x="1946858" y="285945"/>
                      <a:pt x="1942729" y="282343"/>
                    </a:cubicBezTo>
                    <a:cubicBezTo>
                      <a:pt x="1939215" y="279356"/>
                      <a:pt x="1936667" y="275491"/>
                      <a:pt x="1930956" y="275491"/>
                    </a:cubicBezTo>
                    <a:cubicBezTo>
                      <a:pt x="1929199" y="275491"/>
                      <a:pt x="1922874" y="274436"/>
                      <a:pt x="1924367" y="268199"/>
                    </a:cubicBezTo>
                    <a:cubicBezTo>
                      <a:pt x="1924719" y="266881"/>
                      <a:pt x="1921468" y="263367"/>
                      <a:pt x="1919711" y="263279"/>
                    </a:cubicBezTo>
                    <a:cubicBezTo>
                      <a:pt x="1906182" y="262313"/>
                      <a:pt x="1898714" y="250716"/>
                      <a:pt x="1887732" y="245445"/>
                    </a:cubicBezTo>
                    <a:cubicBezTo>
                      <a:pt x="1883252" y="243336"/>
                      <a:pt x="1886502" y="242282"/>
                      <a:pt x="1889402" y="241755"/>
                    </a:cubicBezTo>
                    <a:cubicBezTo>
                      <a:pt x="1889929" y="241667"/>
                      <a:pt x="1890719" y="239471"/>
                      <a:pt x="1890456" y="238504"/>
                    </a:cubicBezTo>
                    <a:cubicBezTo>
                      <a:pt x="1890192" y="237714"/>
                      <a:pt x="1888347" y="236659"/>
                      <a:pt x="1887645" y="236835"/>
                    </a:cubicBezTo>
                    <a:cubicBezTo>
                      <a:pt x="1875784" y="241228"/>
                      <a:pt x="1869635" y="232882"/>
                      <a:pt x="1862782" y="225941"/>
                    </a:cubicBezTo>
                    <a:cubicBezTo>
                      <a:pt x="1858565" y="221724"/>
                      <a:pt x="1855139" y="217068"/>
                      <a:pt x="1847495" y="217947"/>
                    </a:cubicBezTo>
                    <a:cubicBezTo>
                      <a:pt x="1843893" y="218386"/>
                      <a:pt x="1839149" y="214784"/>
                      <a:pt x="1835899" y="211885"/>
                    </a:cubicBezTo>
                    <a:cubicBezTo>
                      <a:pt x="1830452" y="207053"/>
                      <a:pt x="1825532" y="201957"/>
                      <a:pt x="1817362" y="202572"/>
                    </a:cubicBezTo>
                    <a:cubicBezTo>
                      <a:pt x="1816483" y="202660"/>
                      <a:pt x="1814638" y="201342"/>
                      <a:pt x="1814726" y="200727"/>
                    </a:cubicBezTo>
                    <a:cubicBezTo>
                      <a:pt x="1814902" y="191678"/>
                      <a:pt x="1807610" y="193875"/>
                      <a:pt x="1802602" y="191942"/>
                    </a:cubicBezTo>
                    <a:cubicBezTo>
                      <a:pt x="1794344" y="188779"/>
                      <a:pt x="1785998" y="185265"/>
                      <a:pt x="1778530" y="180609"/>
                    </a:cubicBezTo>
                    <a:cubicBezTo>
                      <a:pt x="1770535" y="175601"/>
                      <a:pt x="1762541" y="171384"/>
                      <a:pt x="1753492" y="168046"/>
                    </a:cubicBezTo>
                    <a:cubicBezTo>
                      <a:pt x="1746024" y="165322"/>
                      <a:pt x="1739874" y="158733"/>
                      <a:pt x="1733198" y="153901"/>
                    </a:cubicBezTo>
                    <a:cubicBezTo>
                      <a:pt x="1731528" y="152671"/>
                      <a:pt x="1729771" y="150211"/>
                      <a:pt x="1728190" y="150299"/>
                    </a:cubicBezTo>
                    <a:cubicBezTo>
                      <a:pt x="1712552" y="151178"/>
                      <a:pt x="1701043" y="139142"/>
                      <a:pt x="1686459" y="136945"/>
                    </a:cubicBezTo>
                    <a:cubicBezTo>
                      <a:pt x="1684351" y="136594"/>
                      <a:pt x="1684439" y="136330"/>
                      <a:pt x="1686108" y="134398"/>
                    </a:cubicBezTo>
                    <a:cubicBezTo>
                      <a:pt x="1687074" y="133343"/>
                      <a:pt x="1688919" y="131762"/>
                      <a:pt x="1688656" y="131147"/>
                    </a:cubicBezTo>
                    <a:cubicBezTo>
                      <a:pt x="1686723" y="126754"/>
                      <a:pt x="1686108" y="132201"/>
                      <a:pt x="1684439" y="131850"/>
                    </a:cubicBezTo>
                    <a:cubicBezTo>
                      <a:pt x="1673281" y="129214"/>
                      <a:pt x="1661685" y="127809"/>
                      <a:pt x="1651142" y="123592"/>
                    </a:cubicBezTo>
                    <a:cubicBezTo>
                      <a:pt x="1643148" y="120429"/>
                      <a:pt x="1635328" y="117618"/>
                      <a:pt x="1626982" y="115421"/>
                    </a:cubicBezTo>
                    <a:cubicBezTo>
                      <a:pt x="1616089" y="112610"/>
                      <a:pt x="1605810" y="107339"/>
                      <a:pt x="1596321" y="101013"/>
                    </a:cubicBezTo>
                    <a:cubicBezTo>
                      <a:pt x="1594301" y="99695"/>
                      <a:pt x="1591665" y="97587"/>
                      <a:pt x="1589820" y="97938"/>
                    </a:cubicBezTo>
                    <a:cubicBezTo>
                      <a:pt x="1575588" y="101189"/>
                      <a:pt x="1563464" y="90295"/>
                      <a:pt x="1549495" y="92403"/>
                    </a:cubicBezTo>
                    <a:cubicBezTo>
                      <a:pt x="1548880" y="92491"/>
                      <a:pt x="1547387" y="90998"/>
                      <a:pt x="1547299" y="90119"/>
                    </a:cubicBezTo>
                    <a:cubicBezTo>
                      <a:pt x="1547211" y="89241"/>
                      <a:pt x="1548177" y="88011"/>
                      <a:pt x="1549056" y="87308"/>
                    </a:cubicBezTo>
                    <a:cubicBezTo>
                      <a:pt x="1549935" y="86605"/>
                      <a:pt x="1551252" y="86429"/>
                      <a:pt x="1552395" y="85990"/>
                    </a:cubicBezTo>
                    <a:cubicBezTo>
                      <a:pt x="1551252" y="85551"/>
                      <a:pt x="1550198" y="84760"/>
                      <a:pt x="1549056" y="84672"/>
                    </a:cubicBezTo>
                    <a:cubicBezTo>
                      <a:pt x="1545981" y="84497"/>
                      <a:pt x="1542731" y="83970"/>
                      <a:pt x="1539919" y="84760"/>
                    </a:cubicBezTo>
                    <a:cubicBezTo>
                      <a:pt x="1527444" y="88186"/>
                      <a:pt x="1516287" y="82212"/>
                      <a:pt x="1504602" y="80104"/>
                    </a:cubicBezTo>
                    <a:cubicBezTo>
                      <a:pt x="1499770" y="79225"/>
                      <a:pt x="1494850" y="76590"/>
                      <a:pt x="1490282" y="77117"/>
                    </a:cubicBezTo>
                    <a:cubicBezTo>
                      <a:pt x="1477455" y="78523"/>
                      <a:pt x="1467440" y="70616"/>
                      <a:pt x="1455843" y="68156"/>
                    </a:cubicBezTo>
                    <a:cubicBezTo>
                      <a:pt x="1453471" y="67629"/>
                      <a:pt x="1450748" y="65960"/>
                      <a:pt x="1448727" y="66574"/>
                    </a:cubicBezTo>
                    <a:cubicBezTo>
                      <a:pt x="1439678" y="69386"/>
                      <a:pt x="1431420" y="66487"/>
                      <a:pt x="1422898" y="64290"/>
                    </a:cubicBezTo>
                    <a:cubicBezTo>
                      <a:pt x="1420175" y="63587"/>
                      <a:pt x="1416573" y="63324"/>
                      <a:pt x="1414288" y="64554"/>
                    </a:cubicBezTo>
                    <a:cubicBezTo>
                      <a:pt x="1409983" y="66926"/>
                      <a:pt x="1406733" y="69122"/>
                      <a:pt x="1405064" y="62182"/>
                    </a:cubicBezTo>
                    <a:cubicBezTo>
                      <a:pt x="1404888" y="61479"/>
                      <a:pt x="1402077" y="61303"/>
                      <a:pt x="1400407" y="61215"/>
                    </a:cubicBezTo>
                    <a:cubicBezTo>
                      <a:pt x="1398211" y="61040"/>
                      <a:pt x="1396015" y="61215"/>
                      <a:pt x="1393818" y="61128"/>
                    </a:cubicBezTo>
                    <a:cubicBezTo>
                      <a:pt x="1373173" y="60249"/>
                      <a:pt x="1352615" y="59458"/>
                      <a:pt x="1331969" y="58404"/>
                    </a:cubicBezTo>
                    <a:cubicBezTo>
                      <a:pt x="1328807" y="58228"/>
                      <a:pt x="1325732" y="56471"/>
                      <a:pt x="1322569" y="55944"/>
                    </a:cubicBezTo>
                    <a:cubicBezTo>
                      <a:pt x="1305086" y="53045"/>
                      <a:pt x="1287867" y="55241"/>
                      <a:pt x="1270735" y="58316"/>
                    </a:cubicBezTo>
                    <a:cubicBezTo>
                      <a:pt x="1269945" y="58492"/>
                      <a:pt x="1268802" y="58843"/>
                      <a:pt x="1268276" y="58492"/>
                    </a:cubicBezTo>
                    <a:cubicBezTo>
                      <a:pt x="1259754" y="52694"/>
                      <a:pt x="1251320" y="58492"/>
                      <a:pt x="1242886" y="58492"/>
                    </a:cubicBezTo>
                    <a:cubicBezTo>
                      <a:pt x="1238229" y="58492"/>
                      <a:pt x="1233749" y="59283"/>
                      <a:pt x="1229796" y="54890"/>
                    </a:cubicBezTo>
                    <a:cubicBezTo>
                      <a:pt x="1228038" y="52957"/>
                      <a:pt x="1223470" y="53572"/>
                      <a:pt x="1220132" y="53309"/>
                    </a:cubicBezTo>
                    <a:cubicBezTo>
                      <a:pt x="1210116" y="52342"/>
                      <a:pt x="1199574" y="55856"/>
                      <a:pt x="1190349" y="49267"/>
                    </a:cubicBezTo>
                    <a:cubicBezTo>
                      <a:pt x="1189734" y="48828"/>
                      <a:pt x="1187977" y="50146"/>
                      <a:pt x="1186747" y="50673"/>
                    </a:cubicBezTo>
                    <a:cubicBezTo>
                      <a:pt x="1172251" y="56383"/>
                      <a:pt x="1157140" y="56735"/>
                      <a:pt x="1141854" y="55593"/>
                    </a:cubicBezTo>
                    <a:cubicBezTo>
                      <a:pt x="1140887" y="55505"/>
                      <a:pt x="1139218" y="53836"/>
                      <a:pt x="1139218" y="53924"/>
                    </a:cubicBezTo>
                    <a:cubicBezTo>
                      <a:pt x="1132893" y="62445"/>
                      <a:pt x="1123932" y="57701"/>
                      <a:pt x="1116201" y="58492"/>
                    </a:cubicBezTo>
                    <a:cubicBezTo>
                      <a:pt x="1108997" y="59195"/>
                      <a:pt x="1101529" y="59107"/>
                      <a:pt x="1094589" y="56032"/>
                    </a:cubicBezTo>
                    <a:cubicBezTo>
                      <a:pt x="1094325" y="57262"/>
                      <a:pt x="1084310" y="53221"/>
                      <a:pt x="1092831" y="59195"/>
                    </a:cubicBezTo>
                    <a:cubicBezTo>
                      <a:pt x="1092831" y="59195"/>
                      <a:pt x="1091865" y="61215"/>
                      <a:pt x="1091514" y="61128"/>
                    </a:cubicBezTo>
                    <a:cubicBezTo>
                      <a:pt x="1077808" y="59019"/>
                      <a:pt x="1064367" y="68683"/>
                      <a:pt x="1050222" y="61655"/>
                    </a:cubicBezTo>
                    <a:cubicBezTo>
                      <a:pt x="1047323" y="60249"/>
                      <a:pt x="1041173" y="64378"/>
                      <a:pt x="1037132" y="66838"/>
                    </a:cubicBezTo>
                    <a:cubicBezTo>
                      <a:pt x="1027468" y="72636"/>
                      <a:pt x="1017101" y="74481"/>
                      <a:pt x="1006120" y="74218"/>
                    </a:cubicBezTo>
                    <a:cubicBezTo>
                      <a:pt x="1004363" y="74218"/>
                      <a:pt x="1002254" y="73515"/>
                      <a:pt x="1000936" y="74306"/>
                    </a:cubicBezTo>
                    <a:cubicBezTo>
                      <a:pt x="987231" y="82476"/>
                      <a:pt x="972032" y="82037"/>
                      <a:pt x="956922" y="82125"/>
                    </a:cubicBezTo>
                    <a:cubicBezTo>
                      <a:pt x="953671" y="82125"/>
                      <a:pt x="947170" y="80016"/>
                      <a:pt x="952090" y="87659"/>
                    </a:cubicBezTo>
                    <a:cubicBezTo>
                      <a:pt x="952090" y="87659"/>
                      <a:pt x="949454" y="90119"/>
                      <a:pt x="948663" y="89856"/>
                    </a:cubicBezTo>
                    <a:cubicBezTo>
                      <a:pt x="940229" y="86166"/>
                      <a:pt x="933904" y="94073"/>
                      <a:pt x="926085" y="93897"/>
                    </a:cubicBezTo>
                    <a:cubicBezTo>
                      <a:pt x="925031" y="93897"/>
                      <a:pt x="923713" y="95391"/>
                      <a:pt x="922747" y="95215"/>
                    </a:cubicBezTo>
                    <a:cubicBezTo>
                      <a:pt x="908866" y="91613"/>
                      <a:pt x="898850" y="101013"/>
                      <a:pt x="887956" y="106284"/>
                    </a:cubicBezTo>
                    <a:cubicBezTo>
                      <a:pt x="879962" y="110150"/>
                      <a:pt x="871879" y="111995"/>
                      <a:pt x="863445" y="113664"/>
                    </a:cubicBezTo>
                    <a:cubicBezTo>
                      <a:pt x="861425" y="114103"/>
                      <a:pt x="859228" y="114279"/>
                      <a:pt x="857559" y="115245"/>
                    </a:cubicBezTo>
                    <a:cubicBezTo>
                      <a:pt x="840340" y="125085"/>
                      <a:pt x="836474" y="126139"/>
                      <a:pt x="813369" y="126842"/>
                    </a:cubicBezTo>
                    <a:cubicBezTo>
                      <a:pt x="812578" y="126842"/>
                      <a:pt x="811787" y="127281"/>
                      <a:pt x="811084" y="127545"/>
                    </a:cubicBezTo>
                    <a:cubicBezTo>
                      <a:pt x="811612" y="128511"/>
                      <a:pt x="811963" y="129741"/>
                      <a:pt x="812841" y="130268"/>
                    </a:cubicBezTo>
                    <a:cubicBezTo>
                      <a:pt x="814511" y="131411"/>
                      <a:pt x="816356" y="132201"/>
                      <a:pt x="818201" y="133080"/>
                    </a:cubicBezTo>
                    <a:cubicBezTo>
                      <a:pt x="815916" y="133607"/>
                      <a:pt x="813632" y="133870"/>
                      <a:pt x="811436" y="134661"/>
                    </a:cubicBezTo>
                    <a:cubicBezTo>
                      <a:pt x="802387" y="138087"/>
                      <a:pt x="793426" y="141777"/>
                      <a:pt x="784289" y="145028"/>
                    </a:cubicBezTo>
                    <a:cubicBezTo>
                      <a:pt x="781653" y="145906"/>
                      <a:pt x="779106" y="150563"/>
                      <a:pt x="775591" y="145906"/>
                    </a:cubicBezTo>
                    <a:cubicBezTo>
                      <a:pt x="775152" y="145379"/>
                      <a:pt x="771638" y="146258"/>
                      <a:pt x="770496" y="147400"/>
                    </a:cubicBezTo>
                    <a:cubicBezTo>
                      <a:pt x="758811" y="159085"/>
                      <a:pt x="745106" y="166728"/>
                      <a:pt x="729380" y="171648"/>
                    </a:cubicBezTo>
                    <a:cubicBezTo>
                      <a:pt x="722616" y="173756"/>
                      <a:pt x="717081" y="179818"/>
                      <a:pt x="710668" y="183332"/>
                    </a:cubicBezTo>
                    <a:cubicBezTo>
                      <a:pt x="701706" y="188252"/>
                      <a:pt x="692130" y="192117"/>
                      <a:pt x="681588" y="192381"/>
                    </a:cubicBezTo>
                    <a:cubicBezTo>
                      <a:pt x="680007" y="192381"/>
                      <a:pt x="678513" y="193172"/>
                      <a:pt x="676932" y="193699"/>
                    </a:cubicBezTo>
                    <a:cubicBezTo>
                      <a:pt x="678513" y="194138"/>
                      <a:pt x="680182" y="194314"/>
                      <a:pt x="681588" y="195017"/>
                    </a:cubicBezTo>
                    <a:cubicBezTo>
                      <a:pt x="682818" y="195632"/>
                      <a:pt x="683696" y="196862"/>
                      <a:pt x="684751" y="197828"/>
                    </a:cubicBezTo>
                    <a:cubicBezTo>
                      <a:pt x="683960" y="198619"/>
                      <a:pt x="683081" y="200112"/>
                      <a:pt x="682466" y="200112"/>
                    </a:cubicBezTo>
                    <a:cubicBezTo>
                      <a:pt x="672978" y="199058"/>
                      <a:pt x="667619" y="206701"/>
                      <a:pt x="660415" y="210303"/>
                    </a:cubicBezTo>
                    <a:cubicBezTo>
                      <a:pt x="657867" y="211533"/>
                      <a:pt x="655407" y="214872"/>
                      <a:pt x="653123" y="214608"/>
                    </a:cubicBezTo>
                    <a:cubicBezTo>
                      <a:pt x="641966" y="213554"/>
                      <a:pt x="637749" y="222515"/>
                      <a:pt x="631511" y="228665"/>
                    </a:cubicBezTo>
                    <a:cubicBezTo>
                      <a:pt x="626240" y="233760"/>
                      <a:pt x="619915" y="234902"/>
                      <a:pt x="612886" y="234463"/>
                    </a:cubicBezTo>
                    <a:cubicBezTo>
                      <a:pt x="612008" y="234375"/>
                      <a:pt x="610075" y="236747"/>
                      <a:pt x="610163" y="236835"/>
                    </a:cubicBezTo>
                    <a:cubicBezTo>
                      <a:pt x="614907" y="243248"/>
                      <a:pt x="608581" y="244566"/>
                      <a:pt x="605331" y="246763"/>
                    </a:cubicBezTo>
                    <a:cubicBezTo>
                      <a:pt x="594525" y="254054"/>
                      <a:pt x="583982" y="262049"/>
                      <a:pt x="570365" y="263718"/>
                    </a:cubicBezTo>
                    <a:cubicBezTo>
                      <a:pt x="570189" y="263718"/>
                      <a:pt x="570277" y="266530"/>
                      <a:pt x="570277" y="268023"/>
                    </a:cubicBezTo>
                    <a:cubicBezTo>
                      <a:pt x="571771" y="267847"/>
                      <a:pt x="573176" y="267672"/>
                      <a:pt x="574670" y="267496"/>
                    </a:cubicBezTo>
                    <a:cubicBezTo>
                      <a:pt x="573440" y="268638"/>
                      <a:pt x="572386" y="270307"/>
                      <a:pt x="570892" y="270922"/>
                    </a:cubicBezTo>
                    <a:cubicBezTo>
                      <a:pt x="563952" y="273997"/>
                      <a:pt x="557978" y="278302"/>
                      <a:pt x="552443" y="283661"/>
                    </a:cubicBezTo>
                    <a:cubicBezTo>
                      <a:pt x="548226" y="287702"/>
                      <a:pt x="543218" y="291129"/>
                      <a:pt x="536453" y="292622"/>
                    </a:cubicBezTo>
                    <a:cubicBezTo>
                      <a:pt x="531885" y="293589"/>
                      <a:pt x="528459" y="300178"/>
                      <a:pt x="524505" y="304131"/>
                    </a:cubicBezTo>
                    <a:cubicBezTo>
                      <a:pt x="517828" y="310896"/>
                      <a:pt x="512030" y="319505"/>
                      <a:pt x="504035" y="323898"/>
                    </a:cubicBezTo>
                    <a:cubicBezTo>
                      <a:pt x="492527" y="330224"/>
                      <a:pt x="486377" y="341908"/>
                      <a:pt x="475395" y="348761"/>
                    </a:cubicBezTo>
                    <a:cubicBezTo>
                      <a:pt x="468718" y="352890"/>
                      <a:pt x="461954" y="356492"/>
                      <a:pt x="455101" y="360182"/>
                    </a:cubicBezTo>
                    <a:cubicBezTo>
                      <a:pt x="454047" y="360709"/>
                      <a:pt x="452817" y="360972"/>
                      <a:pt x="451675" y="361324"/>
                    </a:cubicBezTo>
                    <a:cubicBezTo>
                      <a:pt x="453080" y="361851"/>
                      <a:pt x="454574" y="362202"/>
                      <a:pt x="455892" y="362905"/>
                    </a:cubicBezTo>
                    <a:cubicBezTo>
                      <a:pt x="457122" y="363608"/>
                      <a:pt x="458176" y="364574"/>
                      <a:pt x="459406" y="365453"/>
                    </a:cubicBezTo>
                    <a:cubicBezTo>
                      <a:pt x="458264" y="366332"/>
                      <a:pt x="457297" y="367386"/>
                      <a:pt x="456067" y="368089"/>
                    </a:cubicBezTo>
                    <a:cubicBezTo>
                      <a:pt x="453607" y="369582"/>
                      <a:pt x="450884" y="370636"/>
                      <a:pt x="448687" y="372393"/>
                    </a:cubicBezTo>
                    <a:cubicBezTo>
                      <a:pt x="440078" y="379070"/>
                      <a:pt x="434719" y="389349"/>
                      <a:pt x="423210" y="393215"/>
                    </a:cubicBezTo>
                    <a:cubicBezTo>
                      <a:pt x="418554" y="394796"/>
                      <a:pt x="413634" y="401561"/>
                      <a:pt x="412755" y="406656"/>
                    </a:cubicBezTo>
                    <a:cubicBezTo>
                      <a:pt x="411262" y="415178"/>
                      <a:pt x="405727" y="414300"/>
                      <a:pt x="400368" y="415354"/>
                    </a:cubicBezTo>
                    <a:cubicBezTo>
                      <a:pt x="397996" y="415793"/>
                      <a:pt x="395360" y="416145"/>
                      <a:pt x="393428" y="417375"/>
                    </a:cubicBezTo>
                    <a:cubicBezTo>
                      <a:pt x="391758" y="418517"/>
                      <a:pt x="390880" y="420977"/>
                      <a:pt x="389650" y="422822"/>
                    </a:cubicBezTo>
                    <a:cubicBezTo>
                      <a:pt x="391407" y="422119"/>
                      <a:pt x="393164" y="421240"/>
                      <a:pt x="395097" y="420801"/>
                    </a:cubicBezTo>
                    <a:cubicBezTo>
                      <a:pt x="396151" y="420537"/>
                      <a:pt x="397469" y="421064"/>
                      <a:pt x="398611" y="421240"/>
                    </a:cubicBezTo>
                    <a:cubicBezTo>
                      <a:pt x="398347" y="422734"/>
                      <a:pt x="398699" y="424754"/>
                      <a:pt x="397820" y="425633"/>
                    </a:cubicBezTo>
                    <a:cubicBezTo>
                      <a:pt x="389386" y="433628"/>
                      <a:pt x="380777" y="441359"/>
                      <a:pt x="372343" y="449441"/>
                    </a:cubicBezTo>
                    <a:cubicBezTo>
                      <a:pt x="369707" y="451901"/>
                      <a:pt x="366808" y="454800"/>
                      <a:pt x="365841" y="458051"/>
                    </a:cubicBezTo>
                    <a:cubicBezTo>
                      <a:pt x="362767" y="468066"/>
                      <a:pt x="354596" y="473777"/>
                      <a:pt x="348007" y="480805"/>
                    </a:cubicBezTo>
                    <a:cubicBezTo>
                      <a:pt x="346953" y="481947"/>
                      <a:pt x="345284" y="483265"/>
                      <a:pt x="343878" y="483265"/>
                    </a:cubicBezTo>
                    <a:cubicBezTo>
                      <a:pt x="337552" y="483353"/>
                      <a:pt x="335444" y="485461"/>
                      <a:pt x="338870" y="491523"/>
                    </a:cubicBezTo>
                    <a:cubicBezTo>
                      <a:pt x="339397" y="492490"/>
                      <a:pt x="339397" y="494510"/>
                      <a:pt x="338695" y="495301"/>
                    </a:cubicBezTo>
                    <a:cubicBezTo>
                      <a:pt x="332896" y="501978"/>
                      <a:pt x="327361" y="509006"/>
                      <a:pt x="320685" y="514717"/>
                    </a:cubicBezTo>
                    <a:cubicBezTo>
                      <a:pt x="316731" y="518055"/>
                      <a:pt x="312163" y="520076"/>
                      <a:pt x="312602" y="526313"/>
                    </a:cubicBezTo>
                    <a:cubicBezTo>
                      <a:pt x="312690" y="527807"/>
                      <a:pt x="312075" y="530267"/>
                      <a:pt x="311109" y="530794"/>
                    </a:cubicBezTo>
                    <a:cubicBezTo>
                      <a:pt x="301269" y="535362"/>
                      <a:pt x="300390" y="547135"/>
                      <a:pt x="293450" y="553284"/>
                    </a:cubicBezTo>
                    <a:cubicBezTo>
                      <a:pt x="283610" y="561982"/>
                      <a:pt x="278339" y="572700"/>
                      <a:pt x="273068" y="584121"/>
                    </a:cubicBezTo>
                    <a:cubicBezTo>
                      <a:pt x="271223" y="588162"/>
                      <a:pt x="265952" y="591501"/>
                      <a:pt x="261471" y="593258"/>
                    </a:cubicBezTo>
                    <a:cubicBezTo>
                      <a:pt x="257957" y="594664"/>
                      <a:pt x="256639" y="594927"/>
                      <a:pt x="260153" y="597211"/>
                    </a:cubicBezTo>
                    <a:cubicBezTo>
                      <a:pt x="264810" y="600198"/>
                      <a:pt x="260680" y="604767"/>
                      <a:pt x="259978" y="605206"/>
                    </a:cubicBezTo>
                    <a:cubicBezTo>
                      <a:pt x="251368" y="611356"/>
                      <a:pt x="250577" y="624095"/>
                      <a:pt x="240035" y="628487"/>
                    </a:cubicBezTo>
                    <a:cubicBezTo>
                      <a:pt x="238981" y="628927"/>
                      <a:pt x="238541" y="631299"/>
                      <a:pt x="238190" y="632792"/>
                    </a:cubicBezTo>
                    <a:cubicBezTo>
                      <a:pt x="234676" y="646585"/>
                      <a:pt x="225188" y="657128"/>
                      <a:pt x="218423" y="669163"/>
                    </a:cubicBezTo>
                    <a:cubicBezTo>
                      <a:pt x="218071" y="669866"/>
                      <a:pt x="218247" y="671184"/>
                      <a:pt x="217720" y="671448"/>
                    </a:cubicBezTo>
                    <a:cubicBezTo>
                      <a:pt x="205508" y="677422"/>
                      <a:pt x="206123" y="689897"/>
                      <a:pt x="202521" y="700352"/>
                    </a:cubicBezTo>
                    <a:cubicBezTo>
                      <a:pt x="202082" y="701757"/>
                      <a:pt x="200061" y="702812"/>
                      <a:pt x="198568" y="703690"/>
                    </a:cubicBezTo>
                    <a:cubicBezTo>
                      <a:pt x="194702" y="705974"/>
                      <a:pt x="190573" y="707819"/>
                      <a:pt x="186971" y="710367"/>
                    </a:cubicBezTo>
                    <a:cubicBezTo>
                      <a:pt x="185565" y="711333"/>
                      <a:pt x="185302" y="713793"/>
                      <a:pt x="184511" y="715638"/>
                    </a:cubicBezTo>
                    <a:cubicBezTo>
                      <a:pt x="186268" y="715462"/>
                      <a:pt x="188201" y="715550"/>
                      <a:pt x="189870" y="715023"/>
                    </a:cubicBezTo>
                    <a:cubicBezTo>
                      <a:pt x="191540" y="714496"/>
                      <a:pt x="192945" y="713442"/>
                      <a:pt x="194527" y="712563"/>
                    </a:cubicBezTo>
                    <a:cubicBezTo>
                      <a:pt x="194351" y="714584"/>
                      <a:pt x="194966" y="717220"/>
                      <a:pt x="193999" y="718625"/>
                    </a:cubicBezTo>
                    <a:cubicBezTo>
                      <a:pt x="187235" y="727938"/>
                      <a:pt x="184687" y="739974"/>
                      <a:pt x="175550" y="747705"/>
                    </a:cubicBezTo>
                    <a:cubicBezTo>
                      <a:pt x="172475" y="750340"/>
                      <a:pt x="170806" y="753240"/>
                      <a:pt x="171070" y="757720"/>
                    </a:cubicBezTo>
                    <a:cubicBezTo>
                      <a:pt x="171948" y="771074"/>
                      <a:pt x="164568" y="780474"/>
                      <a:pt x="155432" y="788996"/>
                    </a:cubicBezTo>
                    <a:cubicBezTo>
                      <a:pt x="153587" y="790753"/>
                      <a:pt x="146383" y="793477"/>
                      <a:pt x="155080" y="796464"/>
                    </a:cubicBezTo>
                    <a:cubicBezTo>
                      <a:pt x="155695" y="796727"/>
                      <a:pt x="156047" y="799978"/>
                      <a:pt x="155344" y="801296"/>
                    </a:cubicBezTo>
                    <a:cubicBezTo>
                      <a:pt x="150424" y="811047"/>
                      <a:pt x="145328" y="820799"/>
                      <a:pt x="139882" y="830287"/>
                    </a:cubicBezTo>
                    <a:cubicBezTo>
                      <a:pt x="138564" y="832572"/>
                      <a:pt x="136367" y="833626"/>
                      <a:pt x="139618" y="836086"/>
                    </a:cubicBezTo>
                    <a:cubicBezTo>
                      <a:pt x="140497" y="836701"/>
                      <a:pt x="140497" y="840215"/>
                      <a:pt x="139618" y="841005"/>
                    </a:cubicBezTo>
                    <a:cubicBezTo>
                      <a:pt x="130569" y="849967"/>
                      <a:pt x="130569" y="862705"/>
                      <a:pt x="125825" y="873336"/>
                    </a:cubicBezTo>
                    <a:cubicBezTo>
                      <a:pt x="125298" y="874478"/>
                      <a:pt x="124859" y="875796"/>
                      <a:pt x="123980" y="876498"/>
                    </a:cubicBezTo>
                    <a:cubicBezTo>
                      <a:pt x="115458" y="882824"/>
                      <a:pt x="117303" y="892400"/>
                      <a:pt x="116073" y="901010"/>
                    </a:cubicBezTo>
                    <a:cubicBezTo>
                      <a:pt x="115370" y="905842"/>
                      <a:pt x="114404" y="910761"/>
                      <a:pt x="112647" y="915330"/>
                    </a:cubicBezTo>
                    <a:cubicBezTo>
                      <a:pt x="106234" y="931671"/>
                      <a:pt x="101314" y="948363"/>
                      <a:pt x="97712" y="965494"/>
                    </a:cubicBezTo>
                    <a:cubicBezTo>
                      <a:pt x="97185" y="968218"/>
                      <a:pt x="95867" y="971029"/>
                      <a:pt x="94110" y="973138"/>
                    </a:cubicBezTo>
                    <a:cubicBezTo>
                      <a:pt x="90771" y="976827"/>
                      <a:pt x="86994" y="979990"/>
                      <a:pt x="92177" y="985086"/>
                    </a:cubicBezTo>
                    <a:cubicBezTo>
                      <a:pt x="92704" y="985613"/>
                      <a:pt x="92616" y="987721"/>
                      <a:pt x="92001" y="988512"/>
                    </a:cubicBezTo>
                    <a:cubicBezTo>
                      <a:pt x="85236" y="996946"/>
                      <a:pt x="86642" y="1008016"/>
                      <a:pt x="82689" y="1017416"/>
                    </a:cubicBezTo>
                    <a:cubicBezTo>
                      <a:pt x="80756" y="1021896"/>
                      <a:pt x="80405" y="1026816"/>
                      <a:pt x="76451" y="1030682"/>
                    </a:cubicBezTo>
                    <a:cubicBezTo>
                      <a:pt x="75309" y="1031824"/>
                      <a:pt x="75924" y="1034723"/>
                      <a:pt x="75924" y="1036832"/>
                    </a:cubicBezTo>
                    <a:cubicBezTo>
                      <a:pt x="75924" y="1043596"/>
                      <a:pt x="77505" y="1050800"/>
                      <a:pt x="75485" y="1056862"/>
                    </a:cubicBezTo>
                    <a:cubicBezTo>
                      <a:pt x="73903" y="1061606"/>
                      <a:pt x="68017" y="1064945"/>
                      <a:pt x="64064" y="1068898"/>
                    </a:cubicBezTo>
                    <a:cubicBezTo>
                      <a:pt x="63449" y="1069513"/>
                      <a:pt x="62482" y="1070040"/>
                      <a:pt x="62307" y="1070743"/>
                    </a:cubicBezTo>
                    <a:cubicBezTo>
                      <a:pt x="61955" y="1072149"/>
                      <a:pt x="62043" y="1073730"/>
                      <a:pt x="61867" y="1075224"/>
                    </a:cubicBezTo>
                    <a:cubicBezTo>
                      <a:pt x="63361" y="1074521"/>
                      <a:pt x="65118" y="1074082"/>
                      <a:pt x="66260" y="1073115"/>
                    </a:cubicBezTo>
                    <a:cubicBezTo>
                      <a:pt x="67490" y="1072061"/>
                      <a:pt x="68017" y="1070216"/>
                      <a:pt x="69159" y="1069162"/>
                    </a:cubicBezTo>
                    <a:cubicBezTo>
                      <a:pt x="69950" y="1068371"/>
                      <a:pt x="71356" y="1068283"/>
                      <a:pt x="72586" y="1067932"/>
                    </a:cubicBezTo>
                    <a:cubicBezTo>
                      <a:pt x="72410" y="1069074"/>
                      <a:pt x="72322" y="1070216"/>
                      <a:pt x="72058" y="1071358"/>
                    </a:cubicBezTo>
                    <a:cubicBezTo>
                      <a:pt x="70126" y="1081022"/>
                      <a:pt x="68281" y="1090774"/>
                      <a:pt x="66348" y="1100438"/>
                    </a:cubicBezTo>
                    <a:cubicBezTo>
                      <a:pt x="65996" y="1102019"/>
                      <a:pt x="65645" y="1103864"/>
                      <a:pt x="64591" y="1104918"/>
                    </a:cubicBezTo>
                    <a:cubicBezTo>
                      <a:pt x="61252" y="1108257"/>
                      <a:pt x="60813" y="1110892"/>
                      <a:pt x="62658" y="1115988"/>
                    </a:cubicBezTo>
                    <a:cubicBezTo>
                      <a:pt x="64854" y="1121874"/>
                      <a:pt x="64591" y="1128727"/>
                      <a:pt x="61516" y="1135667"/>
                    </a:cubicBezTo>
                    <a:cubicBezTo>
                      <a:pt x="59144" y="1141114"/>
                      <a:pt x="62658" y="1148845"/>
                      <a:pt x="54312" y="1152271"/>
                    </a:cubicBezTo>
                    <a:cubicBezTo>
                      <a:pt x="52028" y="1153238"/>
                      <a:pt x="52555" y="1154292"/>
                      <a:pt x="56772" y="1157455"/>
                    </a:cubicBezTo>
                    <a:cubicBezTo>
                      <a:pt x="57563" y="1157982"/>
                      <a:pt x="58353" y="1159124"/>
                      <a:pt x="58353" y="1160003"/>
                    </a:cubicBezTo>
                    <a:cubicBezTo>
                      <a:pt x="58617" y="1171336"/>
                      <a:pt x="56772" y="1182405"/>
                      <a:pt x="53170" y="1193211"/>
                    </a:cubicBezTo>
                    <a:cubicBezTo>
                      <a:pt x="52818" y="1194353"/>
                      <a:pt x="51501" y="1196023"/>
                      <a:pt x="51852" y="1196462"/>
                    </a:cubicBezTo>
                    <a:cubicBezTo>
                      <a:pt x="58705" y="1204457"/>
                      <a:pt x="51764" y="1212803"/>
                      <a:pt x="52291" y="1220973"/>
                    </a:cubicBezTo>
                    <a:cubicBezTo>
                      <a:pt x="52906" y="1230022"/>
                      <a:pt x="52555" y="1239950"/>
                      <a:pt x="47284" y="1248471"/>
                    </a:cubicBezTo>
                    <a:cubicBezTo>
                      <a:pt x="46054" y="1250492"/>
                      <a:pt x="45966" y="1253918"/>
                      <a:pt x="46493" y="1256378"/>
                    </a:cubicBezTo>
                    <a:cubicBezTo>
                      <a:pt x="50095" y="1272455"/>
                      <a:pt x="53346" y="1288357"/>
                      <a:pt x="48601" y="1304873"/>
                    </a:cubicBezTo>
                    <a:cubicBezTo>
                      <a:pt x="47811" y="1307509"/>
                      <a:pt x="50710" y="1311023"/>
                      <a:pt x="50446" y="1314010"/>
                    </a:cubicBezTo>
                    <a:cubicBezTo>
                      <a:pt x="49656" y="1324553"/>
                      <a:pt x="53170" y="1335447"/>
                      <a:pt x="48162" y="1345813"/>
                    </a:cubicBezTo>
                    <a:cubicBezTo>
                      <a:pt x="47196" y="1347746"/>
                      <a:pt x="48426" y="1350733"/>
                      <a:pt x="48865" y="1353193"/>
                    </a:cubicBezTo>
                    <a:cubicBezTo>
                      <a:pt x="49216" y="1355214"/>
                      <a:pt x="50095" y="1357059"/>
                      <a:pt x="50534" y="1358991"/>
                    </a:cubicBezTo>
                    <a:cubicBezTo>
                      <a:pt x="51852" y="1364350"/>
                      <a:pt x="47372" y="1369182"/>
                      <a:pt x="50095" y="1375332"/>
                    </a:cubicBezTo>
                    <a:cubicBezTo>
                      <a:pt x="52203" y="1380076"/>
                      <a:pt x="51676" y="1386753"/>
                      <a:pt x="50271" y="1392112"/>
                    </a:cubicBezTo>
                    <a:cubicBezTo>
                      <a:pt x="47284" y="1403885"/>
                      <a:pt x="49480" y="1414691"/>
                      <a:pt x="55190" y="1424706"/>
                    </a:cubicBezTo>
                    <a:cubicBezTo>
                      <a:pt x="57563" y="1428923"/>
                      <a:pt x="51588" y="1430680"/>
                      <a:pt x="54663" y="1436039"/>
                    </a:cubicBezTo>
                    <a:cubicBezTo>
                      <a:pt x="58529" y="1442716"/>
                      <a:pt x="58002" y="1452292"/>
                      <a:pt x="58265" y="1460550"/>
                    </a:cubicBezTo>
                    <a:cubicBezTo>
                      <a:pt x="58617" y="1471883"/>
                      <a:pt x="58968" y="1483041"/>
                      <a:pt x="63361" y="1493847"/>
                    </a:cubicBezTo>
                    <a:cubicBezTo>
                      <a:pt x="64854" y="1497625"/>
                      <a:pt x="63361" y="1502457"/>
                      <a:pt x="63712" y="1506849"/>
                    </a:cubicBezTo>
                    <a:cubicBezTo>
                      <a:pt x="64152" y="1512999"/>
                      <a:pt x="61340" y="1519939"/>
                      <a:pt x="68105" y="1524771"/>
                    </a:cubicBezTo>
                    <a:cubicBezTo>
                      <a:pt x="69247" y="1525562"/>
                      <a:pt x="69423" y="1529164"/>
                      <a:pt x="68720" y="1530833"/>
                    </a:cubicBezTo>
                    <a:cubicBezTo>
                      <a:pt x="66348" y="1536104"/>
                      <a:pt x="68105" y="1540673"/>
                      <a:pt x="70477" y="1545066"/>
                    </a:cubicBezTo>
                    <a:cubicBezTo>
                      <a:pt x="72058" y="1548053"/>
                      <a:pt x="72234" y="1549546"/>
                      <a:pt x="68281" y="1550161"/>
                    </a:cubicBezTo>
                    <a:cubicBezTo>
                      <a:pt x="65557" y="1550600"/>
                      <a:pt x="62922" y="1552445"/>
                      <a:pt x="60198" y="1552621"/>
                    </a:cubicBezTo>
                    <a:cubicBezTo>
                      <a:pt x="51061" y="1552973"/>
                      <a:pt x="41837" y="1553060"/>
                      <a:pt x="32700" y="1552533"/>
                    </a:cubicBezTo>
                    <a:cubicBezTo>
                      <a:pt x="29713" y="1552357"/>
                      <a:pt x="25408" y="1550600"/>
                      <a:pt x="24266" y="1548316"/>
                    </a:cubicBezTo>
                    <a:cubicBezTo>
                      <a:pt x="20927" y="1541903"/>
                      <a:pt x="17326" y="1534963"/>
                      <a:pt x="16798" y="1527934"/>
                    </a:cubicBezTo>
                    <a:cubicBezTo>
                      <a:pt x="15744" y="1514053"/>
                      <a:pt x="13987" y="1500524"/>
                      <a:pt x="11439" y="1486819"/>
                    </a:cubicBezTo>
                    <a:cubicBezTo>
                      <a:pt x="9507" y="1476452"/>
                      <a:pt x="9594" y="1465734"/>
                      <a:pt x="8540" y="1455191"/>
                    </a:cubicBezTo>
                    <a:cubicBezTo>
                      <a:pt x="8189" y="1451501"/>
                      <a:pt x="6871" y="1447987"/>
                      <a:pt x="6432" y="1444297"/>
                    </a:cubicBezTo>
                    <a:cubicBezTo>
                      <a:pt x="6080" y="1441398"/>
                      <a:pt x="5290" y="1437708"/>
                      <a:pt x="6695" y="1435688"/>
                    </a:cubicBezTo>
                    <a:cubicBezTo>
                      <a:pt x="9419" y="1431734"/>
                      <a:pt x="8892" y="1429274"/>
                      <a:pt x="6344" y="1425497"/>
                    </a:cubicBezTo>
                    <a:cubicBezTo>
                      <a:pt x="4938" y="1423388"/>
                      <a:pt x="6344" y="1419523"/>
                      <a:pt x="5905" y="1416536"/>
                    </a:cubicBezTo>
                    <a:cubicBezTo>
                      <a:pt x="3445" y="1397911"/>
                      <a:pt x="8452" y="1378671"/>
                      <a:pt x="721" y="1360573"/>
                    </a:cubicBezTo>
                    <a:cubicBezTo>
                      <a:pt x="545" y="1360221"/>
                      <a:pt x="809" y="1359694"/>
                      <a:pt x="721" y="1359255"/>
                    </a:cubicBezTo>
                    <a:cubicBezTo>
                      <a:pt x="-1914" y="1352139"/>
                      <a:pt x="3708" y="1345462"/>
                      <a:pt x="1248" y="1337643"/>
                    </a:cubicBezTo>
                    <a:cubicBezTo>
                      <a:pt x="-772" y="1331230"/>
                      <a:pt x="2390" y="1323411"/>
                      <a:pt x="2390" y="1316294"/>
                    </a:cubicBezTo>
                    <a:cubicBezTo>
                      <a:pt x="2302" y="1307597"/>
                      <a:pt x="1248" y="1298899"/>
                      <a:pt x="809" y="1290202"/>
                    </a:cubicBezTo>
                    <a:cubicBezTo>
                      <a:pt x="633" y="1287127"/>
                      <a:pt x="-421" y="1283261"/>
                      <a:pt x="985" y="1281153"/>
                    </a:cubicBezTo>
                    <a:cubicBezTo>
                      <a:pt x="8892" y="1269293"/>
                      <a:pt x="-1563" y="1255148"/>
                      <a:pt x="5992" y="1243376"/>
                    </a:cubicBezTo>
                    <a:cubicBezTo>
                      <a:pt x="1600" y="1237929"/>
                      <a:pt x="5202" y="1233800"/>
                      <a:pt x="8013" y="1229319"/>
                    </a:cubicBezTo>
                    <a:cubicBezTo>
                      <a:pt x="8804" y="1228001"/>
                      <a:pt x="9067" y="1225805"/>
                      <a:pt x="8540" y="1224399"/>
                    </a:cubicBezTo>
                    <a:cubicBezTo>
                      <a:pt x="4060" y="1211133"/>
                      <a:pt x="5290" y="1197955"/>
                      <a:pt x="8452" y="1184514"/>
                    </a:cubicBezTo>
                    <a:cubicBezTo>
                      <a:pt x="10385" y="1176343"/>
                      <a:pt x="11000" y="1167821"/>
                      <a:pt x="11176" y="1159388"/>
                    </a:cubicBezTo>
                    <a:cubicBezTo>
                      <a:pt x="11439" y="1140411"/>
                      <a:pt x="15393" y="1122138"/>
                      <a:pt x="18995" y="1103600"/>
                    </a:cubicBezTo>
                    <a:cubicBezTo>
                      <a:pt x="20313" y="1096748"/>
                      <a:pt x="17941" y="1089105"/>
                      <a:pt x="23300" y="1083043"/>
                    </a:cubicBezTo>
                    <a:cubicBezTo>
                      <a:pt x="23651" y="1082603"/>
                      <a:pt x="23915" y="1081637"/>
                      <a:pt x="23651" y="1081286"/>
                    </a:cubicBezTo>
                    <a:cubicBezTo>
                      <a:pt x="18643" y="1073642"/>
                      <a:pt x="23563" y="1066878"/>
                      <a:pt x="25584" y="1060025"/>
                    </a:cubicBezTo>
                    <a:cubicBezTo>
                      <a:pt x="27341" y="1054227"/>
                      <a:pt x="30240" y="1048780"/>
                      <a:pt x="31821" y="1042981"/>
                    </a:cubicBezTo>
                    <a:cubicBezTo>
                      <a:pt x="32612" y="1039994"/>
                      <a:pt x="30679" y="1036217"/>
                      <a:pt x="31558" y="1033230"/>
                    </a:cubicBezTo>
                    <a:cubicBezTo>
                      <a:pt x="34721" y="1022336"/>
                      <a:pt x="35687" y="1010739"/>
                      <a:pt x="42364" y="1000987"/>
                    </a:cubicBezTo>
                    <a:cubicBezTo>
                      <a:pt x="43594" y="999142"/>
                      <a:pt x="42803" y="995892"/>
                      <a:pt x="42803" y="993344"/>
                    </a:cubicBezTo>
                    <a:cubicBezTo>
                      <a:pt x="42715" y="981571"/>
                      <a:pt x="46493" y="970678"/>
                      <a:pt x="49304" y="959432"/>
                    </a:cubicBezTo>
                    <a:cubicBezTo>
                      <a:pt x="52379" y="947133"/>
                      <a:pt x="57035" y="935360"/>
                      <a:pt x="59144" y="922622"/>
                    </a:cubicBezTo>
                    <a:cubicBezTo>
                      <a:pt x="60989" y="911464"/>
                      <a:pt x="63800" y="899340"/>
                      <a:pt x="72058" y="890116"/>
                    </a:cubicBezTo>
                    <a:cubicBezTo>
                      <a:pt x="73288" y="888710"/>
                      <a:pt x="74430" y="886250"/>
                      <a:pt x="74079" y="884493"/>
                    </a:cubicBezTo>
                    <a:cubicBezTo>
                      <a:pt x="71883" y="872809"/>
                      <a:pt x="83743" y="865077"/>
                      <a:pt x="82337" y="853744"/>
                    </a:cubicBezTo>
                    <a:cubicBezTo>
                      <a:pt x="92265" y="846628"/>
                      <a:pt x="89717" y="834944"/>
                      <a:pt x="92880" y="825280"/>
                    </a:cubicBezTo>
                    <a:cubicBezTo>
                      <a:pt x="96042" y="815352"/>
                      <a:pt x="101402" y="806128"/>
                      <a:pt x="105531" y="796464"/>
                    </a:cubicBezTo>
                    <a:cubicBezTo>
                      <a:pt x="112735" y="779332"/>
                      <a:pt x="119324" y="761937"/>
                      <a:pt x="126879" y="744981"/>
                    </a:cubicBezTo>
                    <a:cubicBezTo>
                      <a:pt x="131448" y="734615"/>
                      <a:pt x="137334" y="724863"/>
                      <a:pt x="142693" y="714847"/>
                    </a:cubicBezTo>
                    <a:cubicBezTo>
                      <a:pt x="143044" y="714145"/>
                      <a:pt x="144538" y="713530"/>
                      <a:pt x="144450" y="713003"/>
                    </a:cubicBezTo>
                    <a:cubicBezTo>
                      <a:pt x="142956" y="704129"/>
                      <a:pt x="149545" y="698419"/>
                      <a:pt x="153060" y="691566"/>
                    </a:cubicBezTo>
                    <a:cubicBezTo>
                      <a:pt x="156134" y="685680"/>
                      <a:pt x="157892" y="679091"/>
                      <a:pt x="163953" y="674962"/>
                    </a:cubicBezTo>
                    <a:cubicBezTo>
                      <a:pt x="165359" y="673995"/>
                      <a:pt x="165535" y="671360"/>
                      <a:pt x="166150" y="669427"/>
                    </a:cubicBezTo>
                    <a:cubicBezTo>
                      <a:pt x="167116" y="666352"/>
                      <a:pt x="167204" y="662662"/>
                      <a:pt x="168961" y="660115"/>
                    </a:cubicBezTo>
                    <a:cubicBezTo>
                      <a:pt x="174759" y="651944"/>
                      <a:pt x="181173" y="644125"/>
                      <a:pt x="187235" y="636218"/>
                    </a:cubicBezTo>
                    <a:cubicBezTo>
                      <a:pt x="188201" y="634901"/>
                      <a:pt x="189431" y="633495"/>
                      <a:pt x="189695" y="632001"/>
                    </a:cubicBezTo>
                    <a:cubicBezTo>
                      <a:pt x="192770" y="614958"/>
                      <a:pt x="203839" y="601868"/>
                      <a:pt x="212361" y="587635"/>
                    </a:cubicBezTo>
                    <a:cubicBezTo>
                      <a:pt x="221937" y="571822"/>
                      <a:pt x="232479" y="556535"/>
                      <a:pt x="242846" y="541248"/>
                    </a:cubicBezTo>
                    <a:cubicBezTo>
                      <a:pt x="246360" y="536065"/>
                      <a:pt x="249962" y="530267"/>
                      <a:pt x="254970" y="526753"/>
                    </a:cubicBezTo>
                    <a:cubicBezTo>
                      <a:pt x="265688" y="519285"/>
                      <a:pt x="269993" y="507337"/>
                      <a:pt x="275440" y="496970"/>
                    </a:cubicBezTo>
                    <a:cubicBezTo>
                      <a:pt x="279920" y="488448"/>
                      <a:pt x="286773" y="482474"/>
                      <a:pt x="292044" y="475095"/>
                    </a:cubicBezTo>
                    <a:cubicBezTo>
                      <a:pt x="300390" y="463498"/>
                      <a:pt x="309703" y="452604"/>
                      <a:pt x="318752" y="441534"/>
                    </a:cubicBezTo>
                    <a:cubicBezTo>
                      <a:pt x="326747" y="431695"/>
                      <a:pt x="333950" y="421064"/>
                      <a:pt x="343087" y="412455"/>
                    </a:cubicBezTo>
                    <a:cubicBezTo>
                      <a:pt x="354069" y="402088"/>
                      <a:pt x="360834" y="387592"/>
                      <a:pt x="373485" y="379510"/>
                    </a:cubicBezTo>
                    <a:cubicBezTo>
                      <a:pt x="381392" y="374502"/>
                      <a:pt x="385345" y="366947"/>
                      <a:pt x="391583" y="361060"/>
                    </a:cubicBezTo>
                    <a:cubicBezTo>
                      <a:pt x="398260" y="354823"/>
                      <a:pt x="406254" y="350079"/>
                      <a:pt x="413282" y="344105"/>
                    </a:cubicBezTo>
                    <a:cubicBezTo>
                      <a:pt x="416357" y="341469"/>
                      <a:pt x="418202" y="337428"/>
                      <a:pt x="420838" y="334177"/>
                    </a:cubicBezTo>
                    <a:cubicBezTo>
                      <a:pt x="440166" y="310193"/>
                      <a:pt x="464853" y="291919"/>
                      <a:pt x="488485" y="272767"/>
                    </a:cubicBezTo>
                    <a:cubicBezTo>
                      <a:pt x="499379" y="263894"/>
                      <a:pt x="508779" y="251858"/>
                      <a:pt x="521870" y="246938"/>
                    </a:cubicBezTo>
                    <a:cubicBezTo>
                      <a:pt x="537596" y="240964"/>
                      <a:pt x="544185" y="225414"/>
                      <a:pt x="557978" y="217683"/>
                    </a:cubicBezTo>
                    <a:cubicBezTo>
                      <a:pt x="570189" y="210830"/>
                      <a:pt x="580907" y="201518"/>
                      <a:pt x="592768" y="193962"/>
                    </a:cubicBezTo>
                    <a:cubicBezTo>
                      <a:pt x="598127" y="190536"/>
                      <a:pt x="607352" y="190448"/>
                      <a:pt x="609899" y="186056"/>
                    </a:cubicBezTo>
                    <a:cubicBezTo>
                      <a:pt x="613765" y="179291"/>
                      <a:pt x="619563" y="177270"/>
                      <a:pt x="625186" y="174722"/>
                    </a:cubicBezTo>
                    <a:cubicBezTo>
                      <a:pt x="639155" y="168485"/>
                      <a:pt x="652245" y="161105"/>
                      <a:pt x="664017" y="151353"/>
                    </a:cubicBezTo>
                    <a:cubicBezTo>
                      <a:pt x="675175" y="142041"/>
                      <a:pt x="688968" y="137912"/>
                      <a:pt x="701619" y="131411"/>
                    </a:cubicBezTo>
                    <a:cubicBezTo>
                      <a:pt x="708823" y="127721"/>
                      <a:pt x="715412" y="122449"/>
                      <a:pt x="722703" y="119111"/>
                    </a:cubicBezTo>
                    <a:cubicBezTo>
                      <a:pt x="737726" y="112171"/>
                      <a:pt x="753101" y="105933"/>
                      <a:pt x="768387" y="99607"/>
                    </a:cubicBezTo>
                    <a:cubicBezTo>
                      <a:pt x="771023" y="98553"/>
                      <a:pt x="773922" y="98290"/>
                      <a:pt x="776646" y="97499"/>
                    </a:cubicBezTo>
                    <a:cubicBezTo>
                      <a:pt x="780160" y="96445"/>
                      <a:pt x="784113" y="96006"/>
                      <a:pt x="786925" y="93897"/>
                    </a:cubicBezTo>
                    <a:cubicBezTo>
                      <a:pt x="796149" y="86781"/>
                      <a:pt x="804935" y="80631"/>
                      <a:pt x="817498" y="78523"/>
                    </a:cubicBezTo>
                    <a:cubicBezTo>
                      <a:pt x="829885" y="76414"/>
                      <a:pt x="841218" y="68595"/>
                      <a:pt x="853078" y="63500"/>
                    </a:cubicBezTo>
                    <a:cubicBezTo>
                      <a:pt x="857559" y="61567"/>
                      <a:pt x="862215" y="60073"/>
                      <a:pt x="866871" y="58843"/>
                    </a:cubicBezTo>
                    <a:cubicBezTo>
                      <a:pt x="882158" y="54802"/>
                      <a:pt x="897269" y="49619"/>
                      <a:pt x="912468" y="45841"/>
                    </a:cubicBezTo>
                    <a:cubicBezTo>
                      <a:pt x="922044" y="43469"/>
                      <a:pt x="932059" y="43557"/>
                      <a:pt x="940493" y="37231"/>
                    </a:cubicBezTo>
                    <a:cubicBezTo>
                      <a:pt x="940757" y="37056"/>
                      <a:pt x="941372" y="37319"/>
                      <a:pt x="941811" y="37143"/>
                    </a:cubicBezTo>
                    <a:cubicBezTo>
                      <a:pt x="955428" y="30818"/>
                      <a:pt x="970539" y="30818"/>
                      <a:pt x="984683" y="26865"/>
                    </a:cubicBezTo>
                    <a:cubicBezTo>
                      <a:pt x="994611" y="24141"/>
                      <a:pt x="1004275" y="19924"/>
                      <a:pt x="1014993" y="20803"/>
                    </a:cubicBezTo>
                    <a:cubicBezTo>
                      <a:pt x="1019386" y="14565"/>
                      <a:pt x="1025184" y="22033"/>
                      <a:pt x="1030543" y="19133"/>
                    </a:cubicBezTo>
                    <a:cubicBezTo>
                      <a:pt x="1035024" y="16761"/>
                      <a:pt x="1041086" y="16146"/>
                      <a:pt x="1046357" y="16410"/>
                    </a:cubicBezTo>
                    <a:cubicBezTo>
                      <a:pt x="1054439" y="16849"/>
                      <a:pt x="1062258" y="11227"/>
                      <a:pt x="1070604" y="15883"/>
                    </a:cubicBezTo>
                    <a:cubicBezTo>
                      <a:pt x="1072098" y="16674"/>
                      <a:pt x="1075612" y="13950"/>
                      <a:pt x="1078160" y="12632"/>
                    </a:cubicBezTo>
                    <a:cubicBezTo>
                      <a:pt x="1086770" y="8327"/>
                      <a:pt x="1096961" y="7625"/>
                      <a:pt x="1106976" y="7976"/>
                    </a:cubicBezTo>
                    <a:cubicBezTo>
                      <a:pt x="1116640" y="8327"/>
                      <a:pt x="1126831" y="7976"/>
                      <a:pt x="1135880" y="5165"/>
                    </a:cubicBezTo>
                    <a:cubicBezTo>
                      <a:pt x="1143611" y="2793"/>
                      <a:pt x="1150991" y="3759"/>
                      <a:pt x="1158546" y="2968"/>
                    </a:cubicBezTo>
                    <a:cubicBezTo>
                      <a:pt x="1167771" y="2002"/>
                      <a:pt x="1176907" y="3583"/>
                      <a:pt x="1186484" y="948"/>
                    </a:cubicBezTo>
                    <a:cubicBezTo>
                      <a:pt x="1194039" y="-1161"/>
                      <a:pt x="1203703" y="508"/>
                      <a:pt x="1211258" y="3408"/>
                    </a:cubicBezTo>
                    <a:cubicBezTo>
                      <a:pt x="1217935" y="5955"/>
                      <a:pt x="1223646" y="3759"/>
                      <a:pt x="1228829" y="2441"/>
                    </a:cubicBezTo>
                    <a:cubicBezTo>
                      <a:pt x="1238142" y="-19"/>
                      <a:pt x="1246400" y="596"/>
                      <a:pt x="1255712" y="2353"/>
                    </a:cubicBezTo>
                    <a:cubicBezTo>
                      <a:pt x="1264234" y="4023"/>
                      <a:pt x="1272756" y="4725"/>
                      <a:pt x="1281102" y="7800"/>
                    </a:cubicBezTo>
                    <a:cubicBezTo>
                      <a:pt x="1284353" y="9030"/>
                      <a:pt x="1289097" y="5428"/>
                      <a:pt x="1292962" y="5692"/>
                    </a:cubicBezTo>
                    <a:cubicBezTo>
                      <a:pt x="1303153" y="6570"/>
                      <a:pt x="1313432" y="3056"/>
                      <a:pt x="1323623" y="7449"/>
                    </a:cubicBezTo>
                    <a:cubicBezTo>
                      <a:pt x="1326698" y="8767"/>
                      <a:pt x="1331442" y="5604"/>
                      <a:pt x="1335396" y="5604"/>
                    </a:cubicBezTo>
                    <a:cubicBezTo>
                      <a:pt x="1354109" y="5253"/>
                      <a:pt x="1372558" y="7097"/>
                      <a:pt x="1390919" y="10612"/>
                    </a:cubicBezTo>
                    <a:cubicBezTo>
                      <a:pt x="1399178" y="12193"/>
                      <a:pt x="1407699" y="12281"/>
                      <a:pt x="1416046" y="13423"/>
                    </a:cubicBezTo>
                    <a:cubicBezTo>
                      <a:pt x="1419647" y="13950"/>
                      <a:pt x="1423074" y="15356"/>
                      <a:pt x="1426588" y="16410"/>
                    </a:cubicBezTo>
                    <a:cubicBezTo>
                      <a:pt x="1428521" y="17025"/>
                      <a:pt x="1430717" y="18870"/>
                      <a:pt x="1432211" y="18343"/>
                    </a:cubicBezTo>
                    <a:cubicBezTo>
                      <a:pt x="1440732" y="15531"/>
                      <a:pt x="1449166" y="19397"/>
                      <a:pt x="1457600" y="18606"/>
                    </a:cubicBezTo>
                    <a:cubicBezTo>
                      <a:pt x="1461817" y="18167"/>
                      <a:pt x="1466210" y="17640"/>
                      <a:pt x="1469285" y="22120"/>
                    </a:cubicBezTo>
                    <a:cubicBezTo>
                      <a:pt x="1469988" y="23175"/>
                      <a:pt x="1472360" y="23878"/>
                      <a:pt x="1473765" y="23614"/>
                    </a:cubicBezTo>
                    <a:cubicBezTo>
                      <a:pt x="1486504" y="21505"/>
                      <a:pt x="1497925" y="24932"/>
                      <a:pt x="1510313" y="28182"/>
                    </a:cubicBezTo>
                    <a:cubicBezTo>
                      <a:pt x="1523315" y="31521"/>
                      <a:pt x="1536669" y="34859"/>
                      <a:pt x="1550110" y="36880"/>
                    </a:cubicBezTo>
                    <a:cubicBezTo>
                      <a:pt x="1553273" y="37407"/>
                      <a:pt x="1556963" y="37846"/>
                      <a:pt x="1559423" y="39603"/>
                    </a:cubicBezTo>
                    <a:cubicBezTo>
                      <a:pt x="1573391" y="49443"/>
                      <a:pt x="1589996" y="49267"/>
                      <a:pt x="1605634" y="52518"/>
                    </a:cubicBezTo>
                    <a:cubicBezTo>
                      <a:pt x="1606864" y="52781"/>
                      <a:pt x="1608621" y="51991"/>
                      <a:pt x="1609499" y="52606"/>
                    </a:cubicBezTo>
                    <a:cubicBezTo>
                      <a:pt x="1614156" y="55856"/>
                      <a:pt x="1616352" y="62533"/>
                      <a:pt x="1625137" y="58404"/>
                    </a:cubicBezTo>
                    <a:cubicBezTo>
                      <a:pt x="1629267" y="56471"/>
                      <a:pt x="1637085" y="60249"/>
                      <a:pt x="1642181" y="63236"/>
                    </a:cubicBezTo>
                    <a:cubicBezTo>
                      <a:pt x="1653163" y="69649"/>
                      <a:pt x="1665287" y="72900"/>
                      <a:pt x="1676796" y="77732"/>
                    </a:cubicBezTo>
                    <a:cubicBezTo>
                      <a:pt x="1684263" y="80807"/>
                      <a:pt x="1691994" y="83355"/>
                      <a:pt x="1699286" y="86693"/>
                    </a:cubicBezTo>
                    <a:cubicBezTo>
                      <a:pt x="1703679" y="88714"/>
                      <a:pt x="1707632" y="91789"/>
                      <a:pt x="1711849" y="94424"/>
                    </a:cubicBezTo>
                    <a:cubicBezTo>
                      <a:pt x="1714660" y="96181"/>
                      <a:pt x="1717296" y="99168"/>
                      <a:pt x="1720195" y="99432"/>
                    </a:cubicBezTo>
                    <a:cubicBezTo>
                      <a:pt x="1733285" y="100574"/>
                      <a:pt x="1744267" y="106548"/>
                      <a:pt x="1755512" y="112610"/>
                    </a:cubicBezTo>
                    <a:cubicBezTo>
                      <a:pt x="1762541" y="116388"/>
                      <a:pt x="1770799" y="117881"/>
                      <a:pt x="1778003" y="121483"/>
                    </a:cubicBezTo>
                    <a:cubicBezTo>
                      <a:pt x="1788194" y="126491"/>
                      <a:pt x="1797946" y="132465"/>
                      <a:pt x="1807873" y="138000"/>
                    </a:cubicBezTo>
                    <a:cubicBezTo>
                      <a:pt x="1817801" y="143534"/>
                      <a:pt x="1827816" y="148981"/>
                      <a:pt x="1837656" y="154780"/>
                    </a:cubicBezTo>
                    <a:cubicBezTo>
                      <a:pt x="1841609" y="157064"/>
                      <a:pt x="1844948" y="160314"/>
                      <a:pt x="1848637" y="163038"/>
                    </a:cubicBezTo>
                    <a:cubicBezTo>
                      <a:pt x="1851625" y="165234"/>
                      <a:pt x="1854611" y="169100"/>
                      <a:pt x="1857774" y="169188"/>
                    </a:cubicBezTo>
                    <a:cubicBezTo>
                      <a:pt x="1866647" y="169627"/>
                      <a:pt x="1872446" y="176304"/>
                      <a:pt x="1880089" y="179027"/>
                    </a:cubicBezTo>
                    <a:cubicBezTo>
                      <a:pt x="1883515" y="180257"/>
                      <a:pt x="1885888" y="184211"/>
                      <a:pt x="1888962" y="186671"/>
                    </a:cubicBezTo>
                    <a:cubicBezTo>
                      <a:pt x="1890719" y="188164"/>
                      <a:pt x="1892652" y="190009"/>
                      <a:pt x="1894761" y="190536"/>
                    </a:cubicBezTo>
                    <a:cubicBezTo>
                      <a:pt x="1904864" y="192820"/>
                      <a:pt x="1911804" y="200200"/>
                      <a:pt x="1920063" y="205559"/>
                    </a:cubicBezTo>
                    <a:cubicBezTo>
                      <a:pt x="1927354" y="210303"/>
                      <a:pt x="1934031" y="215926"/>
                      <a:pt x="1941587" y="220143"/>
                    </a:cubicBezTo>
                    <a:cubicBezTo>
                      <a:pt x="1951339" y="225678"/>
                      <a:pt x="1959509" y="232530"/>
                      <a:pt x="1965132" y="242282"/>
                    </a:cubicBezTo>
                    <a:cubicBezTo>
                      <a:pt x="1965922" y="243776"/>
                      <a:pt x="1967416" y="245884"/>
                      <a:pt x="1968646" y="245884"/>
                    </a:cubicBezTo>
                    <a:cubicBezTo>
                      <a:pt x="1979364" y="245972"/>
                      <a:pt x="1984459" y="256075"/>
                      <a:pt x="1993157" y="259589"/>
                    </a:cubicBezTo>
                    <a:cubicBezTo>
                      <a:pt x="1994650" y="260204"/>
                      <a:pt x="1996759" y="260731"/>
                      <a:pt x="1997374" y="261873"/>
                    </a:cubicBezTo>
                    <a:cubicBezTo>
                      <a:pt x="2000361" y="268287"/>
                      <a:pt x="2005369" y="271098"/>
                      <a:pt x="2011782" y="274173"/>
                    </a:cubicBezTo>
                    <a:cubicBezTo>
                      <a:pt x="2019513" y="277951"/>
                      <a:pt x="2025487" y="285418"/>
                      <a:pt x="2032252" y="291304"/>
                    </a:cubicBezTo>
                    <a:cubicBezTo>
                      <a:pt x="2043848" y="301232"/>
                      <a:pt x="2055797" y="310808"/>
                      <a:pt x="2067042" y="321087"/>
                    </a:cubicBezTo>
                    <a:cubicBezTo>
                      <a:pt x="2072665" y="326182"/>
                      <a:pt x="2078111" y="331981"/>
                      <a:pt x="2081713" y="338570"/>
                    </a:cubicBezTo>
                    <a:cubicBezTo>
                      <a:pt x="2087512" y="349200"/>
                      <a:pt x="2098142" y="354032"/>
                      <a:pt x="2106488" y="361412"/>
                    </a:cubicBezTo>
                    <a:cubicBezTo>
                      <a:pt x="2112550" y="366771"/>
                      <a:pt x="2117031" y="371515"/>
                      <a:pt x="2117206" y="379773"/>
                    </a:cubicBezTo>
                    <a:cubicBezTo>
                      <a:pt x="2117206" y="382233"/>
                      <a:pt x="2117382" y="382233"/>
                      <a:pt x="2120633" y="380652"/>
                    </a:cubicBezTo>
                    <a:cubicBezTo>
                      <a:pt x="2125113" y="378543"/>
                      <a:pt x="2128540" y="380915"/>
                      <a:pt x="2130384" y="384342"/>
                    </a:cubicBezTo>
                    <a:cubicBezTo>
                      <a:pt x="2134777" y="392512"/>
                      <a:pt x="2143826" y="396026"/>
                      <a:pt x="2147867" y="405690"/>
                    </a:cubicBezTo>
                    <a:cubicBezTo>
                      <a:pt x="2151909" y="415266"/>
                      <a:pt x="2162978" y="421855"/>
                      <a:pt x="2170709" y="430026"/>
                    </a:cubicBezTo>
                    <a:cubicBezTo>
                      <a:pt x="2176859" y="436527"/>
                      <a:pt x="2183360" y="442852"/>
                      <a:pt x="2188280" y="450232"/>
                    </a:cubicBezTo>
                    <a:cubicBezTo>
                      <a:pt x="2198471" y="465343"/>
                      <a:pt x="2209804" y="479399"/>
                      <a:pt x="2222719" y="492314"/>
                    </a:cubicBezTo>
                    <a:cubicBezTo>
                      <a:pt x="2224652" y="494334"/>
                      <a:pt x="2226497" y="496882"/>
                      <a:pt x="2227287" y="499518"/>
                    </a:cubicBezTo>
                    <a:cubicBezTo>
                      <a:pt x="2232471" y="516562"/>
                      <a:pt x="2245824" y="527895"/>
                      <a:pt x="2256015" y="541424"/>
                    </a:cubicBezTo>
                    <a:cubicBezTo>
                      <a:pt x="2265679" y="554251"/>
                      <a:pt x="2274025" y="568044"/>
                      <a:pt x="2283074" y="581310"/>
                    </a:cubicBezTo>
                    <a:cubicBezTo>
                      <a:pt x="2288873" y="589832"/>
                      <a:pt x="2295374" y="598002"/>
                      <a:pt x="2300469" y="606875"/>
                    </a:cubicBezTo>
                    <a:cubicBezTo>
                      <a:pt x="2304862" y="614518"/>
                      <a:pt x="2307761" y="623040"/>
                      <a:pt x="2311276" y="631211"/>
                    </a:cubicBezTo>
                    <a:cubicBezTo>
                      <a:pt x="2312066" y="633056"/>
                      <a:pt x="2311715" y="635516"/>
                      <a:pt x="2312857" y="637097"/>
                    </a:cubicBezTo>
                    <a:cubicBezTo>
                      <a:pt x="2317601" y="643950"/>
                      <a:pt x="2322169" y="650978"/>
                      <a:pt x="2327704" y="657128"/>
                    </a:cubicBezTo>
                    <a:cubicBezTo>
                      <a:pt x="2332887" y="662838"/>
                      <a:pt x="2335962" y="668812"/>
                      <a:pt x="2334908" y="676455"/>
                    </a:cubicBezTo>
                    <a:cubicBezTo>
                      <a:pt x="2334293" y="680936"/>
                      <a:pt x="2335787" y="680760"/>
                      <a:pt x="2339652" y="680233"/>
                    </a:cubicBezTo>
                    <a:cubicBezTo>
                      <a:pt x="2341146" y="680057"/>
                      <a:pt x="2343957" y="684889"/>
                      <a:pt x="2345275" y="687876"/>
                    </a:cubicBezTo>
                    <a:cubicBezTo>
                      <a:pt x="2348965" y="696398"/>
                      <a:pt x="2357750" y="702812"/>
                      <a:pt x="2355905" y="713617"/>
                    </a:cubicBezTo>
                    <a:cubicBezTo>
                      <a:pt x="2361089" y="718098"/>
                      <a:pt x="2363548" y="724248"/>
                      <a:pt x="2366360" y="730222"/>
                    </a:cubicBezTo>
                    <a:cubicBezTo>
                      <a:pt x="2372510" y="743400"/>
                      <a:pt x="2380328" y="756139"/>
                      <a:pt x="2384194" y="769932"/>
                    </a:cubicBezTo>
                    <a:cubicBezTo>
                      <a:pt x="2387620" y="782231"/>
                      <a:pt x="2395264" y="792335"/>
                      <a:pt x="2398602" y="804722"/>
                    </a:cubicBezTo>
                    <a:cubicBezTo>
                      <a:pt x="2401150" y="814034"/>
                      <a:pt x="2407739" y="822732"/>
                      <a:pt x="2409057" y="833011"/>
                    </a:cubicBezTo>
                    <a:cubicBezTo>
                      <a:pt x="2409496" y="836261"/>
                      <a:pt x="2410287" y="839512"/>
                      <a:pt x="2410814" y="842763"/>
                    </a:cubicBezTo>
                    <a:cubicBezTo>
                      <a:pt x="2411165" y="844783"/>
                      <a:pt x="2410726" y="847946"/>
                      <a:pt x="2411868" y="848737"/>
                    </a:cubicBezTo>
                    <a:cubicBezTo>
                      <a:pt x="2421356" y="855413"/>
                      <a:pt x="2419423" y="867713"/>
                      <a:pt x="2425485" y="876059"/>
                    </a:cubicBezTo>
                    <a:cubicBezTo>
                      <a:pt x="2426803" y="877816"/>
                      <a:pt x="2426452" y="880979"/>
                      <a:pt x="2426452" y="883439"/>
                    </a:cubicBezTo>
                    <a:cubicBezTo>
                      <a:pt x="2426452" y="887392"/>
                      <a:pt x="2427682" y="890291"/>
                      <a:pt x="2429966" y="893893"/>
                    </a:cubicBezTo>
                    <a:cubicBezTo>
                      <a:pt x="2435501" y="902767"/>
                      <a:pt x="2439190" y="912782"/>
                      <a:pt x="2442178" y="922885"/>
                    </a:cubicBezTo>
                    <a:cubicBezTo>
                      <a:pt x="2443671" y="927981"/>
                      <a:pt x="2443495" y="933691"/>
                      <a:pt x="2444989" y="938787"/>
                    </a:cubicBezTo>
                    <a:cubicBezTo>
                      <a:pt x="2450963" y="958466"/>
                      <a:pt x="2457991" y="977794"/>
                      <a:pt x="2458431" y="998879"/>
                    </a:cubicBezTo>
                    <a:cubicBezTo>
                      <a:pt x="2458606" y="1007401"/>
                      <a:pt x="2463438" y="1015834"/>
                      <a:pt x="2466513" y="1024181"/>
                    </a:cubicBezTo>
                    <a:cubicBezTo>
                      <a:pt x="2468446" y="1029628"/>
                      <a:pt x="2472839" y="1034635"/>
                      <a:pt x="2468621" y="1040873"/>
                    </a:cubicBezTo>
                    <a:cubicBezTo>
                      <a:pt x="2468007" y="1041751"/>
                      <a:pt x="2468094" y="1043860"/>
                      <a:pt x="2468709" y="1044651"/>
                    </a:cubicBezTo>
                    <a:cubicBezTo>
                      <a:pt x="2478198" y="1056599"/>
                      <a:pt x="2477495" y="1071007"/>
                      <a:pt x="2479252" y="1084975"/>
                    </a:cubicBezTo>
                    <a:cubicBezTo>
                      <a:pt x="2480833" y="1097978"/>
                      <a:pt x="2484523" y="1110717"/>
                      <a:pt x="2486807" y="1123719"/>
                    </a:cubicBezTo>
                    <a:cubicBezTo>
                      <a:pt x="2488213" y="1131538"/>
                      <a:pt x="2488828" y="1139533"/>
                      <a:pt x="2489443" y="1147527"/>
                    </a:cubicBezTo>
                    <a:cubicBezTo>
                      <a:pt x="2490497" y="1159388"/>
                      <a:pt x="2489706" y="1171599"/>
                      <a:pt x="2492518" y="1183020"/>
                    </a:cubicBezTo>
                    <a:cubicBezTo>
                      <a:pt x="2495593" y="1195495"/>
                      <a:pt x="2494187" y="1207707"/>
                      <a:pt x="2494626" y="1220007"/>
                    </a:cubicBezTo>
                    <a:cubicBezTo>
                      <a:pt x="2494802" y="1226508"/>
                      <a:pt x="2493484" y="1232570"/>
                      <a:pt x="2496911" y="1239247"/>
                    </a:cubicBezTo>
                    <a:cubicBezTo>
                      <a:pt x="2499810" y="1244781"/>
                      <a:pt x="2498755" y="1252425"/>
                      <a:pt x="2499546" y="1259102"/>
                    </a:cubicBezTo>
                    <a:cubicBezTo>
                      <a:pt x="2499634" y="1259892"/>
                      <a:pt x="2500249" y="1260946"/>
                      <a:pt x="2499898" y="1261474"/>
                    </a:cubicBezTo>
                    <a:cubicBezTo>
                      <a:pt x="2493045" y="1272631"/>
                      <a:pt x="2500425" y="1283613"/>
                      <a:pt x="2500425" y="1294770"/>
                    </a:cubicBezTo>
                    <a:cubicBezTo>
                      <a:pt x="2500425" y="1306279"/>
                      <a:pt x="2499458" y="1317788"/>
                      <a:pt x="2499898" y="1329297"/>
                    </a:cubicBezTo>
                    <a:cubicBezTo>
                      <a:pt x="2500337" y="1341508"/>
                      <a:pt x="2500161" y="1353720"/>
                      <a:pt x="2499898" y="1366020"/>
                    </a:cubicBezTo>
                    <a:cubicBezTo>
                      <a:pt x="2499810" y="1368831"/>
                      <a:pt x="2498404" y="1371554"/>
                      <a:pt x="2497965" y="1374366"/>
                    </a:cubicBezTo>
                    <a:cubicBezTo>
                      <a:pt x="2496823" y="1381833"/>
                      <a:pt x="2491112" y="1389213"/>
                      <a:pt x="2497350" y="1396856"/>
                    </a:cubicBezTo>
                    <a:cubicBezTo>
                      <a:pt x="2492957" y="1407311"/>
                      <a:pt x="2502533" y="1419698"/>
                      <a:pt x="2492781" y="1429538"/>
                    </a:cubicBezTo>
                    <a:cubicBezTo>
                      <a:pt x="2491815" y="1430504"/>
                      <a:pt x="2491551" y="1433140"/>
                      <a:pt x="2492254" y="1434370"/>
                    </a:cubicBezTo>
                    <a:cubicBezTo>
                      <a:pt x="2495856" y="1441222"/>
                      <a:pt x="2493308" y="1447724"/>
                      <a:pt x="2493045" y="1454576"/>
                    </a:cubicBezTo>
                    <a:cubicBezTo>
                      <a:pt x="2492869" y="1459935"/>
                      <a:pt x="2491903" y="1465031"/>
                      <a:pt x="2491200" y="1470302"/>
                    </a:cubicBezTo>
                    <a:cubicBezTo>
                      <a:pt x="2490497" y="1475485"/>
                      <a:pt x="2490146" y="1480669"/>
                      <a:pt x="2489531" y="1485764"/>
                    </a:cubicBezTo>
                    <a:cubicBezTo>
                      <a:pt x="2487774" y="1500348"/>
                      <a:pt x="2486192" y="1514932"/>
                      <a:pt x="2484259" y="1529428"/>
                    </a:cubicBezTo>
                    <a:cubicBezTo>
                      <a:pt x="2483469" y="1535138"/>
                      <a:pt x="2482327" y="1540761"/>
                      <a:pt x="2480570" y="1546208"/>
                    </a:cubicBezTo>
                    <a:cubicBezTo>
                      <a:pt x="2478813" y="1551742"/>
                      <a:pt x="2474332" y="1554378"/>
                      <a:pt x="2468534" y="1554378"/>
                    </a:cubicBezTo>
                    <a:cubicBezTo>
                      <a:pt x="2458079" y="1554466"/>
                      <a:pt x="2447537" y="1554027"/>
                      <a:pt x="2437082" y="1554554"/>
                    </a:cubicBezTo>
                    <a:cubicBezTo>
                      <a:pt x="2431547" y="1554817"/>
                      <a:pt x="2431811" y="1552270"/>
                      <a:pt x="2431723" y="1548404"/>
                    </a:cubicBezTo>
                    <a:cubicBezTo>
                      <a:pt x="2431635" y="1541727"/>
                      <a:pt x="2438049" y="1535050"/>
                      <a:pt x="2431899" y="1528198"/>
                    </a:cubicBezTo>
                    <a:cubicBezTo>
                      <a:pt x="2431635" y="1527934"/>
                      <a:pt x="2432162" y="1526353"/>
                      <a:pt x="2432689" y="1526089"/>
                    </a:cubicBezTo>
                    <a:cubicBezTo>
                      <a:pt x="2441738" y="1521697"/>
                      <a:pt x="2437082" y="1514317"/>
                      <a:pt x="2437170" y="1507728"/>
                    </a:cubicBezTo>
                    <a:cubicBezTo>
                      <a:pt x="2437346" y="1499733"/>
                      <a:pt x="2438663" y="1491826"/>
                      <a:pt x="2439630" y="1483919"/>
                    </a:cubicBezTo>
                    <a:cubicBezTo>
                      <a:pt x="2440245" y="1479000"/>
                      <a:pt x="2442002" y="1474168"/>
                      <a:pt x="2442002" y="1469248"/>
                    </a:cubicBezTo>
                    <a:cubicBezTo>
                      <a:pt x="2442002" y="1465207"/>
                      <a:pt x="2445253" y="1461429"/>
                      <a:pt x="2442529" y="1456860"/>
                    </a:cubicBezTo>
                    <a:cubicBezTo>
                      <a:pt x="2441563" y="1455279"/>
                      <a:pt x="2444286" y="1451677"/>
                      <a:pt x="2444813" y="1448954"/>
                    </a:cubicBezTo>
                    <a:cubicBezTo>
                      <a:pt x="2447537" y="1435248"/>
                      <a:pt x="2450348" y="1421455"/>
                      <a:pt x="2452544" y="1407662"/>
                    </a:cubicBezTo>
                    <a:cubicBezTo>
                      <a:pt x="2452984" y="1404763"/>
                      <a:pt x="2450084" y="1401337"/>
                      <a:pt x="2450260" y="1398262"/>
                    </a:cubicBezTo>
                    <a:cubicBezTo>
                      <a:pt x="2450787" y="1390267"/>
                      <a:pt x="2447712" y="1382009"/>
                      <a:pt x="2452544" y="1374366"/>
                    </a:cubicBezTo>
                    <a:cubicBezTo>
                      <a:pt x="2453335" y="1373136"/>
                      <a:pt x="2451842" y="1370412"/>
                      <a:pt x="2451490" y="1368392"/>
                    </a:cubicBezTo>
                    <a:cubicBezTo>
                      <a:pt x="2450963" y="1365492"/>
                      <a:pt x="2449294" y="1360661"/>
                      <a:pt x="2450260" y="1360133"/>
                    </a:cubicBezTo>
                    <a:cubicBezTo>
                      <a:pt x="2457991" y="1355301"/>
                      <a:pt x="2452808" y="1348888"/>
                      <a:pt x="2452544" y="1343441"/>
                    </a:cubicBezTo>
                    <a:cubicBezTo>
                      <a:pt x="2452281" y="1337204"/>
                      <a:pt x="2455004" y="1330527"/>
                      <a:pt x="2450172" y="1324728"/>
                    </a:cubicBezTo>
                    <a:cubicBezTo>
                      <a:pt x="2449294" y="1323674"/>
                      <a:pt x="2449470" y="1321038"/>
                      <a:pt x="2450172" y="1319633"/>
                    </a:cubicBezTo>
                    <a:cubicBezTo>
                      <a:pt x="2454038" y="1311550"/>
                      <a:pt x="2450787" y="1303644"/>
                      <a:pt x="2450260" y="1295561"/>
                    </a:cubicBezTo>
                    <a:cubicBezTo>
                      <a:pt x="2449382" y="1282471"/>
                      <a:pt x="2450611" y="1269556"/>
                      <a:pt x="2455092" y="1256993"/>
                    </a:cubicBezTo>
                    <a:cubicBezTo>
                      <a:pt x="2455707" y="1255236"/>
                      <a:pt x="2455531" y="1251810"/>
                      <a:pt x="2454389" y="1251019"/>
                    </a:cubicBezTo>
                    <a:cubicBezTo>
                      <a:pt x="2448591" y="1246890"/>
                      <a:pt x="2450524" y="1241004"/>
                      <a:pt x="2449997" y="1235645"/>
                    </a:cubicBezTo>
                    <a:cubicBezTo>
                      <a:pt x="2449206" y="1226859"/>
                      <a:pt x="2448064" y="1218074"/>
                      <a:pt x="2447010" y="1209376"/>
                    </a:cubicBezTo>
                    <a:cubicBezTo>
                      <a:pt x="2446922" y="1208673"/>
                      <a:pt x="2445867" y="1208146"/>
                      <a:pt x="2445253" y="1207531"/>
                    </a:cubicBezTo>
                    <a:cubicBezTo>
                      <a:pt x="2451402" y="1201909"/>
                      <a:pt x="2450963" y="1197428"/>
                      <a:pt x="2445253" y="1190663"/>
                    </a:cubicBezTo>
                    <a:cubicBezTo>
                      <a:pt x="2441738" y="1186534"/>
                      <a:pt x="2446307" y="1178628"/>
                      <a:pt x="2442617" y="1172214"/>
                    </a:cubicBezTo>
                    <a:cubicBezTo>
                      <a:pt x="2440948" y="1169227"/>
                      <a:pt x="2439630" y="1162287"/>
                      <a:pt x="2447010" y="1160090"/>
                    </a:cubicBezTo>
                    <a:cubicBezTo>
                      <a:pt x="2449294" y="1159475"/>
                      <a:pt x="2451490" y="1156225"/>
                      <a:pt x="2447449" y="1154907"/>
                    </a:cubicBezTo>
                    <a:cubicBezTo>
                      <a:pt x="2442265" y="1153150"/>
                      <a:pt x="2441914" y="1149899"/>
                      <a:pt x="2442002" y="1145331"/>
                    </a:cubicBezTo>
                    <a:cubicBezTo>
                      <a:pt x="2442090" y="1142695"/>
                      <a:pt x="2440860" y="1139708"/>
                      <a:pt x="2439454" y="1137248"/>
                    </a:cubicBezTo>
                    <a:cubicBezTo>
                      <a:pt x="2436116" y="1131362"/>
                      <a:pt x="2435940" y="1125388"/>
                      <a:pt x="2438224" y="1119151"/>
                    </a:cubicBezTo>
                    <a:cubicBezTo>
                      <a:pt x="2438927" y="1117218"/>
                      <a:pt x="2440157" y="1114055"/>
                      <a:pt x="2439366" y="1113352"/>
                    </a:cubicBezTo>
                    <a:cubicBezTo>
                      <a:pt x="2431284" y="1105270"/>
                      <a:pt x="2434534" y="1093585"/>
                      <a:pt x="2429966" y="1084360"/>
                    </a:cubicBezTo>
                    <a:cubicBezTo>
                      <a:pt x="2428121" y="1080495"/>
                      <a:pt x="2429351" y="1075136"/>
                      <a:pt x="2429439" y="1070480"/>
                    </a:cubicBezTo>
                    <a:cubicBezTo>
                      <a:pt x="2429439" y="1070128"/>
                      <a:pt x="2431723" y="1069777"/>
                      <a:pt x="2433656" y="1070040"/>
                    </a:cubicBezTo>
                    <a:cubicBezTo>
                      <a:pt x="2433568" y="1074433"/>
                      <a:pt x="2434710" y="1077508"/>
                      <a:pt x="2438049" y="1079528"/>
                    </a:cubicBezTo>
                    <a:cubicBezTo>
                      <a:pt x="2438224" y="1079616"/>
                      <a:pt x="2439542" y="1078474"/>
                      <a:pt x="2439454" y="1078211"/>
                    </a:cubicBezTo>
                    <a:cubicBezTo>
                      <a:pt x="2438576" y="1075575"/>
                      <a:pt x="2437609" y="1072852"/>
                      <a:pt x="2436467" y="1070304"/>
                    </a:cubicBezTo>
                    <a:cubicBezTo>
                      <a:pt x="2435237" y="1070392"/>
                      <a:pt x="2434007" y="1070304"/>
                      <a:pt x="2433304" y="1069952"/>
                    </a:cubicBezTo>
                    <a:moveTo>
                      <a:pt x="33051" y="1528813"/>
                    </a:moveTo>
                    <a:cubicBezTo>
                      <a:pt x="35248" y="1528198"/>
                      <a:pt x="37444" y="1527671"/>
                      <a:pt x="39640" y="1527056"/>
                    </a:cubicBezTo>
                    <a:cubicBezTo>
                      <a:pt x="38850" y="1525914"/>
                      <a:pt x="38235" y="1523805"/>
                      <a:pt x="37356" y="1523717"/>
                    </a:cubicBezTo>
                    <a:cubicBezTo>
                      <a:pt x="34633" y="1523366"/>
                      <a:pt x="30943" y="1522399"/>
                      <a:pt x="33051" y="1528813"/>
                    </a:cubicBezTo>
                    <a:moveTo>
                      <a:pt x="679304" y="166728"/>
                    </a:moveTo>
                    <a:cubicBezTo>
                      <a:pt x="677898" y="164619"/>
                      <a:pt x="676492" y="162599"/>
                      <a:pt x="675087" y="160490"/>
                    </a:cubicBezTo>
                    <a:cubicBezTo>
                      <a:pt x="674735" y="161193"/>
                      <a:pt x="674120" y="161896"/>
                      <a:pt x="674120" y="162511"/>
                    </a:cubicBezTo>
                    <a:cubicBezTo>
                      <a:pt x="674032" y="165322"/>
                      <a:pt x="673066" y="168748"/>
                      <a:pt x="679304" y="166728"/>
                    </a:cubicBezTo>
                    <a:moveTo>
                      <a:pt x="2213055" y="504965"/>
                    </a:moveTo>
                    <a:cubicBezTo>
                      <a:pt x="2211210" y="504174"/>
                      <a:pt x="2209365" y="503383"/>
                      <a:pt x="2207608" y="502593"/>
                    </a:cubicBezTo>
                    <a:cubicBezTo>
                      <a:pt x="2206905" y="504350"/>
                      <a:pt x="2206202" y="506107"/>
                      <a:pt x="2205499" y="507952"/>
                    </a:cubicBezTo>
                    <a:cubicBezTo>
                      <a:pt x="2207608" y="507337"/>
                      <a:pt x="2209629" y="506810"/>
                      <a:pt x="2213055" y="504965"/>
                    </a:cubicBezTo>
                    <a:moveTo>
                      <a:pt x="559998" y="238856"/>
                    </a:moveTo>
                    <a:cubicBezTo>
                      <a:pt x="560877" y="239646"/>
                      <a:pt x="561843" y="240525"/>
                      <a:pt x="562722" y="241316"/>
                    </a:cubicBezTo>
                    <a:cubicBezTo>
                      <a:pt x="562897" y="238944"/>
                      <a:pt x="563073" y="236572"/>
                      <a:pt x="563249" y="234287"/>
                    </a:cubicBezTo>
                    <a:cubicBezTo>
                      <a:pt x="561755" y="235342"/>
                      <a:pt x="560262" y="236484"/>
                      <a:pt x="559998" y="238856"/>
                    </a:cubicBezTo>
                    <a:moveTo>
                      <a:pt x="1822369" y="164092"/>
                    </a:moveTo>
                    <a:cubicBezTo>
                      <a:pt x="1822369" y="164883"/>
                      <a:pt x="1822457" y="165761"/>
                      <a:pt x="1822369" y="166552"/>
                    </a:cubicBezTo>
                    <a:cubicBezTo>
                      <a:pt x="1822194" y="167958"/>
                      <a:pt x="1821842" y="169276"/>
                      <a:pt x="1821578" y="170681"/>
                    </a:cubicBezTo>
                    <a:cubicBezTo>
                      <a:pt x="1822721" y="169978"/>
                      <a:pt x="1824829" y="169276"/>
                      <a:pt x="1824829" y="168397"/>
                    </a:cubicBezTo>
                    <a:cubicBezTo>
                      <a:pt x="1825005" y="166640"/>
                      <a:pt x="1824126" y="164707"/>
                      <a:pt x="1822369" y="164092"/>
                    </a:cubicBezTo>
                    <a:moveTo>
                      <a:pt x="64503" y="1035865"/>
                    </a:moveTo>
                    <a:cubicBezTo>
                      <a:pt x="64503" y="1037622"/>
                      <a:pt x="64503" y="1039379"/>
                      <a:pt x="64679" y="1041136"/>
                    </a:cubicBezTo>
                    <a:cubicBezTo>
                      <a:pt x="64679" y="1041224"/>
                      <a:pt x="66963" y="1041224"/>
                      <a:pt x="67051" y="1041136"/>
                    </a:cubicBezTo>
                    <a:cubicBezTo>
                      <a:pt x="67139" y="1039379"/>
                      <a:pt x="67051" y="1037622"/>
                      <a:pt x="64503" y="1035865"/>
                    </a:cubicBezTo>
                    <a:moveTo>
                      <a:pt x="1687338" y="99871"/>
                    </a:moveTo>
                    <a:cubicBezTo>
                      <a:pt x="1687338" y="101628"/>
                      <a:pt x="1687338" y="103385"/>
                      <a:pt x="1687514" y="105142"/>
                    </a:cubicBezTo>
                    <a:cubicBezTo>
                      <a:pt x="1687514" y="105230"/>
                      <a:pt x="1689798" y="105230"/>
                      <a:pt x="1689886" y="105142"/>
                    </a:cubicBezTo>
                    <a:cubicBezTo>
                      <a:pt x="1689974" y="103385"/>
                      <a:pt x="1689974" y="101628"/>
                      <a:pt x="1687338" y="99871"/>
                    </a:cubicBezTo>
                    <a:moveTo>
                      <a:pt x="1545805" y="52694"/>
                    </a:moveTo>
                    <a:cubicBezTo>
                      <a:pt x="1545805" y="54451"/>
                      <a:pt x="1545805" y="56208"/>
                      <a:pt x="1545981" y="57965"/>
                    </a:cubicBezTo>
                    <a:cubicBezTo>
                      <a:pt x="1545981" y="58053"/>
                      <a:pt x="1548265" y="58053"/>
                      <a:pt x="1548353" y="57965"/>
                    </a:cubicBezTo>
                    <a:cubicBezTo>
                      <a:pt x="1548441" y="56208"/>
                      <a:pt x="1548441" y="54451"/>
                      <a:pt x="1545805" y="52694"/>
                    </a:cubicBezTo>
                    <a:moveTo>
                      <a:pt x="2439806" y="972962"/>
                    </a:moveTo>
                    <a:cubicBezTo>
                      <a:pt x="2438488" y="973928"/>
                      <a:pt x="2437170" y="974982"/>
                      <a:pt x="2435852" y="975949"/>
                    </a:cubicBezTo>
                    <a:cubicBezTo>
                      <a:pt x="2436555" y="976652"/>
                      <a:pt x="2437346" y="977442"/>
                      <a:pt x="2438049" y="978145"/>
                    </a:cubicBezTo>
                    <a:cubicBezTo>
                      <a:pt x="2439103" y="976915"/>
                      <a:pt x="2440157" y="975597"/>
                      <a:pt x="2439806" y="972962"/>
                    </a:cubicBezTo>
                    <a:moveTo>
                      <a:pt x="65821" y="974280"/>
                    </a:moveTo>
                    <a:cubicBezTo>
                      <a:pt x="64854" y="972962"/>
                      <a:pt x="63800" y="971644"/>
                      <a:pt x="62834" y="970326"/>
                    </a:cubicBezTo>
                    <a:cubicBezTo>
                      <a:pt x="62131" y="971029"/>
                      <a:pt x="61340" y="971820"/>
                      <a:pt x="60637" y="972523"/>
                    </a:cubicBezTo>
                    <a:cubicBezTo>
                      <a:pt x="61867" y="973577"/>
                      <a:pt x="63185" y="974543"/>
                      <a:pt x="65821" y="974280"/>
                    </a:cubicBezTo>
                    <a:moveTo>
                      <a:pt x="1405503" y="27831"/>
                    </a:moveTo>
                    <a:cubicBezTo>
                      <a:pt x="1403746" y="27831"/>
                      <a:pt x="1401989" y="27831"/>
                      <a:pt x="1400232" y="28007"/>
                    </a:cubicBezTo>
                    <a:cubicBezTo>
                      <a:pt x="1400144" y="28007"/>
                      <a:pt x="1400144" y="30291"/>
                      <a:pt x="1400232" y="30379"/>
                    </a:cubicBezTo>
                    <a:cubicBezTo>
                      <a:pt x="1402077" y="30379"/>
                      <a:pt x="1403746" y="30379"/>
                      <a:pt x="1405503" y="27831"/>
                    </a:cubicBezTo>
                    <a:moveTo>
                      <a:pt x="22509" y="1201030"/>
                    </a:moveTo>
                    <a:cubicBezTo>
                      <a:pt x="23827" y="1200064"/>
                      <a:pt x="25144" y="1199010"/>
                      <a:pt x="26462" y="1198043"/>
                    </a:cubicBezTo>
                    <a:cubicBezTo>
                      <a:pt x="25759" y="1197340"/>
                      <a:pt x="24969" y="1196550"/>
                      <a:pt x="24266" y="1195847"/>
                    </a:cubicBezTo>
                    <a:cubicBezTo>
                      <a:pt x="23212" y="1197077"/>
                      <a:pt x="22245" y="1198395"/>
                      <a:pt x="22509" y="1201030"/>
                    </a:cubicBezTo>
                    <a:moveTo>
                      <a:pt x="2054391" y="335846"/>
                    </a:moveTo>
                    <a:cubicBezTo>
                      <a:pt x="2054391" y="337603"/>
                      <a:pt x="2054391" y="339360"/>
                      <a:pt x="2054567" y="341118"/>
                    </a:cubicBezTo>
                    <a:cubicBezTo>
                      <a:pt x="2054567" y="341205"/>
                      <a:pt x="2056851" y="341205"/>
                      <a:pt x="2056939" y="341118"/>
                    </a:cubicBezTo>
                    <a:cubicBezTo>
                      <a:pt x="2057026" y="339360"/>
                      <a:pt x="2057026" y="337603"/>
                      <a:pt x="2054391" y="335846"/>
                    </a:cubicBezTo>
                    <a:moveTo>
                      <a:pt x="2479164" y="1198395"/>
                    </a:moveTo>
                    <a:cubicBezTo>
                      <a:pt x="2477846" y="1199361"/>
                      <a:pt x="2476528" y="1200415"/>
                      <a:pt x="2475211" y="1201382"/>
                    </a:cubicBezTo>
                    <a:cubicBezTo>
                      <a:pt x="2475913" y="1202084"/>
                      <a:pt x="2476704" y="1202875"/>
                      <a:pt x="2477407" y="1203578"/>
                    </a:cubicBezTo>
                    <a:cubicBezTo>
                      <a:pt x="2478461" y="1202348"/>
                      <a:pt x="2479515" y="1201030"/>
                      <a:pt x="2479164" y="1198395"/>
                    </a:cubicBezTo>
                    <a:moveTo>
                      <a:pt x="2243189" y="595366"/>
                    </a:moveTo>
                    <a:cubicBezTo>
                      <a:pt x="2241871" y="596333"/>
                      <a:pt x="2240553" y="597387"/>
                      <a:pt x="2239235" y="598353"/>
                    </a:cubicBezTo>
                    <a:cubicBezTo>
                      <a:pt x="2239938" y="599056"/>
                      <a:pt x="2240729" y="599847"/>
                      <a:pt x="2241432" y="600550"/>
                    </a:cubicBezTo>
                    <a:cubicBezTo>
                      <a:pt x="2242486" y="599320"/>
                      <a:pt x="2243540" y="598002"/>
                      <a:pt x="2243189" y="595366"/>
                    </a:cubicBezTo>
                    <a:moveTo>
                      <a:pt x="295207" y="501011"/>
                    </a:moveTo>
                    <a:cubicBezTo>
                      <a:pt x="293801" y="499694"/>
                      <a:pt x="292659" y="497234"/>
                      <a:pt x="290551" y="500396"/>
                    </a:cubicBezTo>
                    <a:cubicBezTo>
                      <a:pt x="290111" y="501099"/>
                      <a:pt x="289321" y="501626"/>
                      <a:pt x="288706" y="502241"/>
                    </a:cubicBezTo>
                    <a:cubicBezTo>
                      <a:pt x="290199" y="502681"/>
                      <a:pt x="291605" y="503471"/>
                      <a:pt x="293098" y="503559"/>
                    </a:cubicBezTo>
                    <a:cubicBezTo>
                      <a:pt x="294241" y="503647"/>
                      <a:pt x="295383" y="502768"/>
                      <a:pt x="295207" y="501011"/>
                    </a:cubicBezTo>
                    <a:moveTo>
                      <a:pt x="1936491" y="238856"/>
                    </a:moveTo>
                    <a:cubicBezTo>
                      <a:pt x="1936228" y="239119"/>
                      <a:pt x="1935876" y="239383"/>
                      <a:pt x="1935701" y="239734"/>
                    </a:cubicBezTo>
                    <a:cubicBezTo>
                      <a:pt x="1935525" y="239910"/>
                      <a:pt x="1935613" y="240261"/>
                      <a:pt x="1935613" y="240613"/>
                    </a:cubicBezTo>
                    <a:cubicBezTo>
                      <a:pt x="1937194" y="240349"/>
                      <a:pt x="1938863" y="240174"/>
                      <a:pt x="1940445" y="239910"/>
                    </a:cubicBezTo>
                    <a:cubicBezTo>
                      <a:pt x="1939478" y="239119"/>
                      <a:pt x="1938600" y="238329"/>
                      <a:pt x="1936491" y="238856"/>
                    </a:cubicBezTo>
                    <a:moveTo>
                      <a:pt x="444646" y="333211"/>
                    </a:moveTo>
                    <a:cubicBezTo>
                      <a:pt x="443504" y="333474"/>
                      <a:pt x="442450" y="333650"/>
                      <a:pt x="441308" y="333914"/>
                    </a:cubicBezTo>
                    <a:cubicBezTo>
                      <a:pt x="442626" y="335231"/>
                      <a:pt x="443943" y="336549"/>
                      <a:pt x="445261" y="337867"/>
                    </a:cubicBezTo>
                    <a:cubicBezTo>
                      <a:pt x="445437" y="336725"/>
                      <a:pt x="445701" y="335671"/>
                      <a:pt x="444646" y="333211"/>
                    </a:cubicBezTo>
                    <a:moveTo>
                      <a:pt x="2386127" y="827476"/>
                    </a:moveTo>
                    <a:cubicBezTo>
                      <a:pt x="2387884" y="826598"/>
                      <a:pt x="2389553" y="825719"/>
                      <a:pt x="2391310" y="824752"/>
                    </a:cubicBezTo>
                    <a:cubicBezTo>
                      <a:pt x="2389553" y="824752"/>
                      <a:pt x="2387796" y="824840"/>
                      <a:pt x="2386127" y="827476"/>
                    </a:cubicBezTo>
                    <a:moveTo>
                      <a:pt x="954550" y="51376"/>
                    </a:moveTo>
                    <a:cubicBezTo>
                      <a:pt x="952792" y="51376"/>
                      <a:pt x="951123" y="51376"/>
                      <a:pt x="949366" y="51288"/>
                    </a:cubicBezTo>
                    <a:cubicBezTo>
                      <a:pt x="951123" y="52254"/>
                      <a:pt x="952880" y="53133"/>
                      <a:pt x="954550" y="51376"/>
                    </a:cubicBezTo>
                    <a:moveTo>
                      <a:pt x="1097488" y="29061"/>
                    </a:moveTo>
                    <a:cubicBezTo>
                      <a:pt x="1097576" y="27392"/>
                      <a:pt x="1097663" y="25722"/>
                      <a:pt x="1097663" y="24053"/>
                    </a:cubicBezTo>
                    <a:cubicBezTo>
                      <a:pt x="1096346" y="24405"/>
                      <a:pt x="1094940" y="24844"/>
                      <a:pt x="1093622" y="25195"/>
                    </a:cubicBezTo>
                    <a:cubicBezTo>
                      <a:pt x="1094413" y="26074"/>
                      <a:pt x="1095291" y="26952"/>
                      <a:pt x="1097488" y="29061"/>
                    </a:cubicBezTo>
                    <a:moveTo>
                      <a:pt x="199534" y="683220"/>
                    </a:moveTo>
                    <a:cubicBezTo>
                      <a:pt x="199271" y="682078"/>
                      <a:pt x="199095" y="681024"/>
                      <a:pt x="198831" y="679882"/>
                    </a:cubicBezTo>
                    <a:cubicBezTo>
                      <a:pt x="197514" y="681200"/>
                      <a:pt x="196196" y="682517"/>
                      <a:pt x="194878" y="683835"/>
                    </a:cubicBezTo>
                    <a:cubicBezTo>
                      <a:pt x="195932" y="684099"/>
                      <a:pt x="197074" y="684274"/>
                      <a:pt x="199534" y="683220"/>
                    </a:cubicBezTo>
                    <a:moveTo>
                      <a:pt x="212624" y="615046"/>
                    </a:moveTo>
                    <a:cubicBezTo>
                      <a:pt x="211746" y="615924"/>
                      <a:pt x="210955" y="616715"/>
                      <a:pt x="210077" y="617593"/>
                    </a:cubicBezTo>
                    <a:cubicBezTo>
                      <a:pt x="211394" y="617945"/>
                      <a:pt x="212800" y="618384"/>
                      <a:pt x="214118" y="618735"/>
                    </a:cubicBezTo>
                    <a:cubicBezTo>
                      <a:pt x="214030" y="617154"/>
                      <a:pt x="214030" y="615485"/>
                      <a:pt x="212624" y="615046"/>
                    </a:cubicBezTo>
                    <a:moveTo>
                      <a:pt x="407923" y="393566"/>
                    </a:moveTo>
                    <a:cubicBezTo>
                      <a:pt x="407660" y="393830"/>
                      <a:pt x="407308" y="394093"/>
                      <a:pt x="407133" y="394445"/>
                    </a:cubicBezTo>
                    <a:cubicBezTo>
                      <a:pt x="406957" y="394620"/>
                      <a:pt x="407045" y="394972"/>
                      <a:pt x="407045" y="395323"/>
                    </a:cubicBezTo>
                    <a:cubicBezTo>
                      <a:pt x="408626" y="395060"/>
                      <a:pt x="410295" y="394884"/>
                      <a:pt x="411877" y="394620"/>
                    </a:cubicBezTo>
                    <a:cubicBezTo>
                      <a:pt x="410998" y="393742"/>
                      <a:pt x="410120" y="393039"/>
                      <a:pt x="407923" y="393566"/>
                    </a:cubicBezTo>
                    <a:moveTo>
                      <a:pt x="2285183" y="618999"/>
                    </a:moveTo>
                    <a:cubicBezTo>
                      <a:pt x="2285183" y="620756"/>
                      <a:pt x="2285183" y="622425"/>
                      <a:pt x="2285095" y="624182"/>
                    </a:cubicBezTo>
                    <a:cubicBezTo>
                      <a:pt x="2285974" y="622425"/>
                      <a:pt x="2286852" y="620756"/>
                      <a:pt x="2285183" y="618999"/>
                    </a:cubicBezTo>
                    <a:moveTo>
                      <a:pt x="17326" y="1353105"/>
                    </a:moveTo>
                    <a:cubicBezTo>
                      <a:pt x="17765" y="1353984"/>
                      <a:pt x="18204" y="1354862"/>
                      <a:pt x="18643" y="1355741"/>
                    </a:cubicBezTo>
                    <a:cubicBezTo>
                      <a:pt x="18995" y="1354862"/>
                      <a:pt x="19434" y="1353984"/>
                      <a:pt x="17326" y="1353105"/>
                    </a:cubicBezTo>
                    <a:moveTo>
                      <a:pt x="2480482" y="1357059"/>
                    </a:moveTo>
                    <a:cubicBezTo>
                      <a:pt x="2480745" y="1358201"/>
                      <a:pt x="2480921" y="1359255"/>
                      <a:pt x="2481185" y="1360397"/>
                    </a:cubicBezTo>
                    <a:cubicBezTo>
                      <a:pt x="2481712" y="1360221"/>
                      <a:pt x="2482854" y="1359958"/>
                      <a:pt x="2482766" y="1359958"/>
                    </a:cubicBezTo>
                    <a:cubicBezTo>
                      <a:pt x="2482502" y="1358464"/>
                      <a:pt x="2482151" y="1357146"/>
                      <a:pt x="2480482" y="1357059"/>
                    </a:cubicBezTo>
                    <a:moveTo>
                      <a:pt x="810382" y="98553"/>
                    </a:moveTo>
                    <a:cubicBezTo>
                      <a:pt x="810645" y="99695"/>
                      <a:pt x="810821" y="100750"/>
                      <a:pt x="811084" y="101892"/>
                    </a:cubicBezTo>
                    <a:cubicBezTo>
                      <a:pt x="811612" y="101716"/>
                      <a:pt x="812754" y="101452"/>
                      <a:pt x="812754" y="101452"/>
                    </a:cubicBezTo>
                    <a:cubicBezTo>
                      <a:pt x="812402" y="100047"/>
                      <a:pt x="812051" y="98641"/>
                      <a:pt x="810382" y="98553"/>
                    </a:cubicBezTo>
                    <a:moveTo>
                      <a:pt x="305662" y="527280"/>
                    </a:moveTo>
                    <a:cubicBezTo>
                      <a:pt x="306804" y="527016"/>
                      <a:pt x="307858" y="526840"/>
                      <a:pt x="309000" y="526577"/>
                    </a:cubicBezTo>
                    <a:cubicBezTo>
                      <a:pt x="308824" y="526050"/>
                      <a:pt x="308561" y="524908"/>
                      <a:pt x="308561" y="524995"/>
                    </a:cubicBezTo>
                    <a:cubicBezTo>
                      <a:pt x="307155" y="525171"/>
                      <a:pt x="305749" y="525610"/>
                      <a:pt x="305662" y="527280"/>
                    </a:cubicBezTo>
                    <a:moveTo>
                      <a:pt x="115634" y="822205"/>
                    </a:moveTo>
                    <a:cubicBezTo>
                      <a:pt x="114228" y="821853"/>
                      <a:pt x="112823" y="821502"/>
                      <a:pt x="111417" y="821238"/>
                    </a:cubicBezTo>
                    <a:cubicBezTo>
                      <a:pt x="111417" y="821238"/>
                      <a:pt x="111153" y="822293"/>
                      <a:pt x="110978" y="822820"/>
                    </a:cubicBezTo>
                    <a:cubicBezTo>
                      <a:pt x="112120" y="823083"/>
                      <a:pt x="113174" y="823259"/>
                      <a:pt x="115634" y="822205"/>
                    </a:cubicBezTo>
                    <a:moveTo>
                      <a:pt x="1932538" y="268990"/>
                    </a:moveTo>
                    <a:cubicBezTo>
                      <a:pt x="1932011" y="268638"/>
                      <a:pt x="1931484" y="268287"/>
                      <a:pt x="1930956" y="267935"/>
                    </a:cubicBezTo>
                    <a:cubicBezTo>
                      <a:pt x="1931044" y="268726"/>
                      <a:pt x="1931132" y="269517"/>
                      <a:pt x="1932538" y="268990"/>
                    </a:cubicBezTo>
                    <a:moveTo>
                      <a:pt x="2463438" y="1051591"/>
                    </a:moveTo>
                    <a:cubicBezTo>
                      <a:pt x="2463790" y="1051064"/>
                      <a:pt x="2464141" y="1050537"/>
                      <a:pt x="2464492" y="1050010"/>
                    </a:cubicBezTo>
                    <a:cubicBezTo>
                      <a:pt x="2463702" y="1050097"/>
                      <a:pt x="2462911" y="1050185"/>
                      <a:pt x="2463438" y="1051591"/>
                    </a:cubicBezTo>
                    <a:moveTo>
                      <a:pt x="1817186" y="195544"/>
                    </a:moveTo>
                    <a:cubicBezTo>
                      <a:pt x="1817713" y="195895"/>
                      <a:pt x="1818240" y="196247"/>
                      <a:pt x="1818767" y="196598"/>
                    </a:cubicBezTo>
                    <a:cubicBezTo>
                      <a:pt x="1818679" y="195807"/>
                      <a:pt x="1818591" y="195017"/>
                      <a:pt x="1817186" y="195544"/>
                    </a:cubicBezTo>
                    <a:moveTo>
                      <a:pt x="2304774" y="685856"/>
                    </a:moveTo>
                    <a:cubicBezTo>
                      <a:pt x="2304247" y="685504"/>
                      <a:pt x="2303720" y="685153"/>
                      <a:pt x="2303193" y="684802"/>
                    </a:cubicBezTo>
                    <a:cubicBezTo>
                      <a:pt x="2303369" y="685592"/>
                      <a:pt x="2303456" y="686383"/>
                      <a:pt x="2304774" y="685856"/>
                    </a:cubicBezTo>
                    <a:moveTo>
                      <a:pt x="2091114" y="396114"/>
                    </a:moveTo>
                    <a:cubicBezTo>
                      <a:pt x="2090762" y="396641"/>
                      <a:pt x="2090411" y="397168"/>
                      <a:pt x="2090060" y="397695"/>
                    </a:cubicBezTo>
                    <a:cubicBezTo>
                      <a:pt x="2090850" y="397607"/>
                      <a:pt x="2091641" y="397520"/>
                      <a:pt x="2091114" y="396114"/>
                    </a:cubicBezTo>
                    <a:moveTo>
                      <a:pt x="44824" y="1359694"/>
                    </a:moveTo>
                    <a:cubicBezTo>
                      <a:pt x="45351" y="1360046"/>
                      <a:pt x="45878" y="1360397"/>
                      <a:pt x="46405" y="1360748"/>
                    </a:cubicBezTo>
                    <a:cubicBezTo>
                      <a:pt x="46317" y="1359958"/>
                      <a:pt x="46229" y="1359167"/>
                      <a:pt x="44824" y="1359694"/>
                    </a:cubicBezTo>
                    <a:moveTo>
                      <a:pt x="2192058" y="528510"/>
                    </a:moveTo>
                    <a:cubicBezTo>
                      <a:pt x="2192585" y="528861"/>
                      <a:pt x="2193112" y="529212"/>
                      <a:pt x="2193639" y="529564"/>
                    </a:cubicBezTo>
                    <a:cubicBezTo>
                      <a:pt x="2193551" y="528773"/>
                      <a:pt x="2193464" y="528070"/>
                      <a:pt x="2192058" y="528510"/>
                    </a:cubicBezTo>
                    <a:moveTo>
                      <a:pt x="2464756" y="1530043"/>
                    </a:moveTo>
                    <a:cubicBezTo>
                      <a:pt x="2465283" y="1530394"/>
                      <a:pt x="2465810" y="1530746"/>
                      <a:pt x="2466337" y="1531097"/>
                    </a:cubicBezTo>
                    <a:cubicBezTo>
                      <a:pt x="2466249" y="1530306"/>
                      <a:pt x="2466162" y="1529515"/>
                      <a:pt x="2464756" y="1530043"/>
                    </a:cubicBezTo>
                    <a:close/>
                  </a:path>
                </a:pathLst>
              </a:custGeom>
              <a:solidFill>
                <a:srgbClr val="6ABD45"/>
              </a:solidFill>
              <a:ln w="13099" cap="flat">
                <a:solidFill>
                  <a:srgbClr val="3BB54A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id="{AD6052E6-D985-BA33-6BB4-8DC7EF1E351F}"/>
                  </a:ext>
                </a:extLst>
              </p:cNvPr>
              <p:cNvSpPr/>
              <p:nvPr/>
            </p:nvSpPr>
            <p:spPr>
              <a:xfrm>
                <a:off x="963431" y="509212"/>
                <a:ext cx="2169210" cy="1389221"/>
              </a:xfrm>
              <a:custGeom>
                <a:avLst/>
                <a:gdLst>
                  <a:gd name="connsiteX0" fmla="*/ 84431 w 2169210"/>
                  <a:gd name="connsiteY0" fmla="*/ 818083 h 1389221"/>
                  <a:gd name="connsiteX1" fmla="*/ 85837 w 2169210"/>
                  <a:gd name="connsiteY1" fmla="*/ 828801 h 1389221"/>
                  <a:gd name="connsiteX2" fmla="*/ 73362 w 2169210"/>
                  <a:gd name="connsiteY2" fmla="*/ 881601 h 1389221"/>
                  <a:gd name="connsiteX3" fmla="*/ 64313 w 2169210"/>
                  <a:gd name="connsiteY3" fmla="*/ 910417 h 1389221"/>
                  <a:gd name="connsiteX4" fmla="*/ 63522 w 2169210"/>
                  <a:gd name="connsiteY4" fmla="*/ 912613 h 1389221"/>
                  <a:gd name="connsiteX5" fmla="*/ 60271 w 2169210"/>
                  <a:gd name="connsiteY5" fmla="*/ 944856 h 1389221"/>
                  <a:gd name="connsiteX6" fmla="*/ 54824 w 2169210"/>
                  <a:gd name="connsiteY6" fmla="*/ 964623 h 1389221"/>
                  <a:gd name="connsiteX7" fmla="*/ 53331 w 2169210"/>
                  <a:gd name="connsiteY7" fmla="*/ 971563 h 1389221"/>
                  <a:gd name="connsiteX8" fmla="*/ 53507 w 2169210"/>
                  <a:gd name="connsiteY8" fmla="*/ 997304 h 1389221"/>
                  <a:gd name="connsiteX9" fmla="*/ 53067 w 2169210"/>
                  <a:gd name="connsiteY9" fmla="*/ 999676 h 1389221"/>
                  <a:gd name="connsiteX10" fmla="*/ 52804 w 2169210"/>
                  <a:gd name="connsiteY10" fmla="*/ 1027702 h 1389221"/>
                  <a:gd name="connsiteX11" fmla="*/ 45775 w 2169210"/>
                  <a:gd name="connsiteY11" fmla="*/ 1054849 h 1389221"/>
                  <a:gd name="connsiteX12" fmla="*/ 45424 w 2169210"/>
                  <a:gd name="connsiteY12" fmla="*/ 1058275 h 1389221"/>
                  <a:gd name="connsiteX13" fmla="*/ 47884 w 2169210"/>
                  <a:gd name="connsiteY13" fmla="*/ 1092977 h 1389221"/>
                  <a:gd name="connsiteX14" fmla="*/ 49465 w 2169210"/>
                  <a:gd name="connsiteY14" fmla="*/ 1104574 h 1389221"/>
                  <a:gd name="connsiteX15" fmla="*/ 50168 w 2169210"/>
                  <a:gd name="connsiteY15" fmla="*/ 1109318 h 1389221"/>
                  <a:gd name="connsiteX16" fmla="*/ 50256 w 2169210"/>
                  <a:gd name="connsiteY16" fmla="*/ 1132160 h 1389221"/>
                  <a:gd name="connsiteX17" fmla="*/ 50080 w 2169210"/>
                  <a:gd name="connsiteY17" fmla="*/ 1141209 h 1389221"/>
                  <a:gd name="connsiteX18" fmla="*/ 51574 w 2169210"/>
                  <a:gd name="connsiteY18" fmla="*/ 1175384 h 1389221"/>
                  <a:gd name="connsiteX19" fmla="*/ 52892 w 2169210"/>
                  <a:gd name="connsiteY19" fmla="*/ 1204903 h 1389221"/>
                  <a:gd name="connsiteX20" fmla="*/ 57724 w 2169210"/>
                  <a:gd name="connsiteY20" fmla="*/ 1230907 h 1389221"/>
                  <a:gd name="connsiteX21" fmla="*/ 58075 w 2169210"/>
                  <a:gd name="connsiteY21" fmla="*/ 1237233 h 1389221"/>
                  <a:gd name="connsiteX22" fmla="*/ 58251 w 2169210"/>
                  <a:gd name="connsiteY22" fmla="*/ 1265258 h 1389221"/>
                  <a:gd name="connsiteX23" fmla="*/ 61589 w 2169210"/>
                  <a:gd name="connsiteY23" fmla="*/ 1271935 h 1389221"/>
                  <a:gd name="connsiteX24" fmla="*/ 63346 w 2169210"/>
                  <a:gd name="connsiteY24" fmla="*/ 1278524 h 1389221"/>
                  <a:gd name="connsiteX25" fmla="*/ 68266 w 2169210"/>
                  <a:gd name="connsiteY25" fmla="*/ 1306637 h 1389221"/>
                  <a:gd name="connsiteX26" fmla="*/ 68530 w 2169210"/>
                  <a:gd name="connsiteY26" fmla="*/ 1310327 h 1389221"/>
                  <a:gd name="connsiteX27" fmla="*/ 71077 w 2169210"/>
                  <a:gd name="connsiteY27" fmla="*/ 1328249 h 1389221"/>
                  <a:gd name="connsiteX28" fmla="*/ 75909 w 2169210"/>
                  <a:gd name="connsiteY28" fmla="*/ 1342745 h 1389221"/>
                  <a:gd name="connsiteX29" fmla="*/ 80390 w 2169210"/>
                  <a:gd name="connsiteY29" fmla="*/ 1357768 h 1389221"/>
                  <a:gd name="connsiteX30" fmla="*/ 84255 w 2169210"/>
                  <a:gd name="connsiteY30" fmla="*/ 1372967 h 1389221"/>
                  <a:gd name="connsiteX31" fmla="*/ 72395 w 2169210"/>
                  <a:gd name="connsiteY31" fmla="*/ 1386936 h 1389221"/>
                  <a:gd name="connsiteX32" fmla="*/ 44897 w 2169210"/>
                  <a:gd name="connsiteY32" fmla="*/ 1387199 h 1389221"/>
                  <a:gd name="connsiteX33" fmla="*/ 32158 w 2169210"/>
                  <a:gd name="connsiteY33" fmla="*/ 1377711 h 1389221"/>
                  <a:gd name="connsiteX34" fmla="*/ 29259 w 2169210"/>
                  <a:gd name="connsiteY34" fmla="*/ 1359262 h 1389221"/>
                  <a:gd name="connsiteX35" fmla="*/ 24515 w 2169210"/>
                  <a:gd name="connsiteY35" fmla="*/ 1341515 h 1389221"/>
                  <a:gd name="connsiteX36" fmla="*/ 23988 w 2169210"/>
                  <a:gd name="connsiteY36" fmla="*/ 1337913 h 1389221"/>
                  <a:gd name="connsiteX37" fmla="*/ 21264 w 2169210"/>
                  <a:gd name="connsiteY37" fmla="*/ 1306198 h 1389221"/>
                  <a:gd name="connsiteX38" fmla="*/ 18892 w 2169210"/>
                  <a:gd name="connsiteY38" fmla="*/ 1299346 h 1389221"/>
                  <a:gd name="connsiteX39" fmla="*/ 13006 w 2169210"/>
                  <a:gd name="connsiteY39" fmla="*/ 1272814 h 1389221"/>
                  <a:gd name="connsiteX40" fmla="*/ 6856 w 2169210"/>
                  <a:gd name="connsiteY40" fmla="*/ 1232225 h 1389221"/>
                  <a:gd name="connsiteX41" fmla="*/ 5714 w 2169210"/>
                  <a:gd name="connsiteY41" fmla="*/ 1227481 h 1389221"/>
                  <a:gd name="connsiteX42" fmla="*/ 3078 w 2169210"/>
                  <a:gd name="connsiteY42" fmla="*/ 1191373 h 1389221"/>
                  <a:gd name="connsiteX43" fmla="*/ 3078 w 2169210"/>
                  <a:gd name="connsiteY43" fmla="*/ 1188738 h 1389221"/>
                  <a:gd name="connsiteX44" fmla="*/ 2815 w 2169210"/>
                  <a:gd name="connsiteY44" fmla="*/ 1150258 h 1389221"/>
                  <a:gd name="connsiteX45" fmla="*/ 1058 w 2169210"/>
                  <a:gd name="connsiteY45" fmla="*/ 1112656 h 1389221"/>
                  <a:gd name="connsiteX46" fmla="*/ 2112 w 2169210"/>
                  <a:gd name="connsiteY46" fmla="*/ 1087618 h 1389221"/>
                  <a:gd name="connsiteX47" fmla="*/ 3166 w 2169210"/>
                  <a:gd name="connsiteY47" fmla="*/ 1067587 h 1389221"/>
                  <a:gd name="connsiteX48" fmla="*/ 3166 w 2169210"/>
                  <a:gd name="connsiteY48" fmla="*/ 1046590 h 1389221"/>
                  <a:gd name="connsiteX49" fmla="*/ 5626 w 2169210"/>
                  <a:gd name="connsiteY49" fmla="*/ 1022694 h 1389221"/>
                  <a:gd name="connsiteX50" fmla="*/ 5714 w 2169210"/>
                  <a:gd name="connsiteY50" fmla="*/ 1010482 h 1389221"/>
                  <a:gd name="connsiteX51" fmla="*/ 10107 w 2169210"/>
                  <a:gd name="connsiteY51" fmla="*/ 982457 h 1389221"/>
                  <a:gd name="connsiteX52" fmla="*/ 13621 w 2169210"/>
                  <a:gd name="connsiteY52" fmla="*/ 952938 h 1389221"/>
                  <a:gd name="connsiteX53" fmla="*/ 17223 w 2169210"/>
                  <a:gd name="connsiteY53" fmla="*/ 938706 h 1389221"/>
                  <a:gd name="connsiteX54" fmla="*/ 18716 w 2169210"/>
                  <a:gd name="connsiteY54" fmla="*/ 932820 h 1389221"/>
                  <a:gd name="connsiteX55" fmla="*/ 26711 w 2169210"/>
                  <a:gd name="connsiteY55" fmla="*/ 873958 h 1389221"/>
                  <a:gd name="connsiteX56" fmla="*/ 31982 w 2169210"/>
                  <a:gd name="connsiteY56" fmla="*/ 847338 h 1389221"/>
                  <a:gd name="connsiteX57" fmla="*/ 43403 w 2169210"/>
                  <a:gd name="connsiteY57" fmla="*/ 801039 h 1389221"/>
                  <a:gd name="connsiteX58" fmla="*/ 52892 w 2169210"/>
                  <a:gd name="connsiteY58" fmla="*/ 770817 h 1389221"/>
                  <a:gd name="connsiteX59" fmla="*/ 63785 w 2169210"/>
                  <a:gd name="connsiteY59" fmla="*/ 742616 h 1389221"/>
                  <a:gd name="connsiteX60" fmla="*/ 68442 w 2169210"/>
                  <a:gd name="connsiteY60" fmla="*/ 724870 h 1389221"/>
                  <a:gd name="connsiteX61" fmla="*/ 85310 w 2169210"/>
                  <a:gd name="connsiteY61" fmla="*/ 679449 h 1389221"/>
                  <a:gd name="connsiteX62" fmla="*/ 92777 w 2169210"/>
                  <a:gd name="connsiteY62" fmla="*/ 660209 h 1389221"/>
                  <a:gd name="connsiteX63" fmla="*/ 105604 w 2169210"/>
                  <a:gd name="connsiteY63" fmla="*/ 635435 h 1389221"/>
                  <a:gd name="connsiteX64" fmla="*/ 112720 w 2169210"/>
                  <a:gd name="connsiteY64" fmla="*/ 622696 h 1389221"/>
                  <a:gd name="connsiteX65" fmla="*/ 135298 w 2169210"/>
                  <a:gd name="connsiteY65" fmla="*/ 571653 h 1389221"/>
                  <a:gd name="connsiteX66" fmla="*/ 139955 w 2169210"/>
                  <a:gd name="connsiteY66" fmla="*/ 561813 h 1389221"/>
                  <a:gd name="connsiteX67" fmla="*/ 162006 w 2169210"/>
                  <a:gd name="connsiteY67" fmla="*/ 529219 h 1389221"/>
                  <a:gd name="connsiteX68" fmla="*/ 162884 w 2169210"/>
                  <a:gd name="connsiteY68" fmla="*/ 528341 h 1389221"/>
                  <a:gd name="connsiteX69" fmla="*/ 178786 w 2169210"/>
                  <a:gd name="connsiteY69" fmla="*/ 499525 h 1389221"/>
                  <a:gd name="connsiteX70" fmla="*/ 191876 w 2169210"/>
                  <a:gd name="connsiteY70" fmla="*/ 480197 h 1389221"/>
                  <a:gd name="connsiteX71" fmla="*/ 201892 w 2169210"/>
                  <a:gd name="connsiteY71" fmla="*/ 460781 h 1389221"/>
                  <a:gd name="connsiteX72" fmla="*/ 221219 w 2169210"/>
                  <a:gd name="connsiteY72" fmla="*/ 433371 h 1389221"/>
                  <a:gd name="connsiteX73" fmla="*/ 239142 w 2169210"/>
                  <a:gd name="connsiteY73" fmla="*/ 409299 h 1389221"/>
                  <a:gd name="connsiteX74" fmla="*/ 245379 w 2169210"/>
                  <a:gd name="connsiteY74" fmla="*/ 401568 h 1389221"/>
                  <a:gd name="connsiteX75" fmla="*/ 257327 w 2169210"/>
                  <a:gd name="connsiteY75" fmla="*/ 386896 h 1389221"/>
                  <a:gd name="connsiteX76" fmla="*/ 264268 w 2169210"/>
                  <a:gd name="connsiteY76" fmla="*/ 379517 h 1389221"/>
                  <a:gd name="connsiteX77" fmla="*/ 290536 w 2169210"/>
                  <a:gd name="connsiteY77" fmla="*/ 348680 h 1389221"/>
                  <a:gd name="connsiteX78" fmla="*/ 304153 w 2169210"/>
                  <a:gd name="connsiteY78" fmla="*/ 332075 h 1389221"/>
                  <a:gd name="connsiteX79" fmla="*/ 332969 w 2169210"/>
                  <a:gd name="connsiteY79" fmla="*/ 300800 h 1389221"/>
                  <a:gd name="connsiteX80" fmla="*/ 353791 w 2169210"/>
                  <a:gd name="connsiteY80" fmla="*/ 282262 h 1389221"/>
                  <a:gd name="connsiteX81" fmla="*/ 370395 w 2169210"/>
                  <a:gd name="connsiteY81" fmla="*/ 265834 h 1389221"/>
                  <a:gd name="connsiteX82" fmla="*/ 384891 w 2169210"/>
                  <a:gd name="connsiteY82" fmla="*/ 256346 h 1389221"/>
                  <a:gd name="connsiteX83" fmla="*/ 388493 w 2169210"/>
                  <a:gd name="connsiteY83" fmla="*/ 252831 h 1389221"/>
                  <a:gd name="connsiteX84" fmla="*/ 409226 w 2169210"/>
                  <a:gd name="connsiteY84" fmla="*/ 233328 h 1389221"/>
                  <a:gd name="connsiteX85" fmla="*/ 425919 w 2169210"/>
                  <a:gd name="connsiteY85" fmla="*/ 220413 h 1389221"/>
                  <a:gd name="connsiteX86" fmla="*/ 468352 w 2169210"/>
                  <a:gd name="connsiteY86" fmla="*/ 186414 h 1389221"/>
                  <a:gd name="connsiteX87" fmla="*/ 497520 w 2169210"/>
                  <a:gd name="connsiteY87" fmla="*/ 165065 h 1389221"/>
                  <a:gd name="connsiteX88" fmla="*/ 511049 w 2169210"/>
                  <a:gd name="connsiteY88" fmla="*/ 156719 h 1389221"/>
                  <a:gd name="connsiteX89" fmla="*/ 552780 w 2169210"/>
                  <a:gd name="connsiteY89" fmla="*/ 133965 h 1389221"/>
                  <a:gd name="connsiteX90" fmla="*/ 575534 w 2169210"/>
                  <a:gd name="connsiteY90" fmla="*/ 119118 h 1389221"/>
                  <a:gd name="connsiteX91" fmla="*/ 627104 w 2169210"/>
                  <a:gd name="connsiteY91" fmla="*/ 91795 h 1389221"/>
                  <a:gd name="connsiteX92" fmla="*/ 650824 w 2169210"/>
                  <a:gd name="connsiteY92" fmla="*/ 82571 h 1389221"/>
                  <a:gd name="connsiteX93" fmla="*/ 664793 w 2169210"/>
                  <a:gd name="connsiteY93" fmla="*/ 78442 h 1389221"/>
                  <a:gd name="connsiteX94" fmla="*/ 687459 w 2169210"/>
                  <a:gd name="connsiteY94" fmla="*/ 66757 h 1389221"/>
                  <a:gd name="connsiteX95" fmla="*/ 697387 w 2169210"/>
                  <a:gd name="connsiteY95" fmla="*/ 62189 h 1389221"/>
                  <a:gd name="connsiteX96" fmla="*/ 737273 w 2169210"/>
                  <a:gd name="connsiteY96" fmla="*/ 47869 h 1389221"/>
                  <a:gd name="connsiteX97" fmla="*/ 771711 w 2169210"/>
                  <a:gd name="connsiteY97" fmla="*/ 38556 h 1389221"/>
                  <a:gd name="connsiteX98" fmla="*/ 817395 w 2169210"/>
                  <a:gd name="connsiteY98" fmla="*/ 25905 h 1389221"/>
                  <a:gd name="connsiteX99" fmla="*/ 826796 w 2169210"/>
                  <a:gd name="connsiteY99" fmla="*/ 23357 h 1389221"/>
                  <a:gd name="connsiteX100" fmla="*/ 836020 w 2169210"/>
                  <a:gd name="connsiteY100" fmla="*/ 20370 h 1389221"/>
                  <a:gd name="connsiteX101" fmla="*/ 842961 w 2169210"/>
                  <a:gd name="connsiteY101" fmla="*/ 18350 h 1389221"/>
                  <a:gd name="connsiteX102" fmla="*/ 867032 w 2169210"/>
                  <a:gd name="connsiteY102" fmla="*/ 18174 h 1389221"/>
                  <a:gd name="connsiteX103" fmla="*/ 868262 w 2169210"/>
                  <a:gd name="connsiteY103" fmla="*/ 18174 h 1389221"/>
                  <a:gd name="connsiteX104" fmla="*/ 896024 w 2169210"/>
                  <a:gd name="connsiteY104" fmla="*/ 12288 h 1389221"/>
                  <a:gd name="connsiteX105" fmla="*/ 903580 w 2169210"/>
                  <a:gd name="connsiteY105" fmla="*/ 12376 h 1389221"/>
                  <a:gd name="connsiteX106" fmla="*/ 913068 w 2169210"/>
                  <a:gd name="connsiteY106" fmla="*/ 11409 h 1389221"/>
                  <a:gd name="connsiteX107" fmla="*/ 951109 w 2169210"/>
                  <a:gd name="connsiteY107" fmla="*/ 4820 h 1389221"/>
                  <a:gd name="connsiteX108" fmla="*/ 1001888 w 2169210"/>
                  <a:gd name="connsiteY108" fmla="*/ 340 h 1389221"/>
                  <a:gd name="connsiteX109" fmla="*/ 1027893 w 2169210"/>
                  <a:gd name="connsiteY109" fmla="*/ 3415 h 1389221"/>
                  <a:gd name="connsiteX110" fmla="*/ 1035887 w 2169210"/>
                  <a:gd name="connsiteY110" fmla="*/ 3942 h 1389221"/>
                  <a:gd name="connsiteX111" fmla="*/ 1062595 w 2169210"/>
                  <a:gd name="connsiteY111" fmla="*/ 3063 h 1389221"/>
                  <a:gd name="connsiteX112" fmla="*/ 1093168 w 2169210"/>
                  <a:gd name="connsiteY112" fmla="*/ 4645 h 1389221"/>
                  <a:gd name="connsiteX113" fmla="*/ 1102832 w 2169210"/>
                  <a:gd name="connsiteY113" fmla="*/ 4908 h 1389221"/>
                  <a:gd name="connsiteX114" fmla="*/ 1119173 w 2169210"/>
                  <a:gd name="connsiteY114" fmla="*/ 5435 h 1389221"/>
                  <a:gd name="connsiteX115" fmla="*/ 1133932 w 2169210"/>
                  <a:gd name="connsiteY115" fmla="*/ 7017 h 1389221"/>
                  <a:gd name="connsiteX116" fmla="*/ 1138940 w 2169210"/>
                  <a:gd name="connsiteY116" fmla="*/ 7544 h 1389221"/>
                  <a:gd name="connsiteX117" fmla="*/ 1188929 w 2169210"/>
                  <a:gd name="connsiteY117" fmla="*/ 5699 h 1389221"/>
                  <a:gd name="connsiteX118" fmla="*/ 1223280 w 2169210"/>
                  <a:gd name="connsiteY118" fmla="*/ 7632 h 1389221"/>
                  <a:gd name="connsiteX119" fmla="*/ 1246912 w 2169210"/>
                  <a:gd name="connsiteY119" fmla="*/ 10619 h 1389221"/>
                  <a:gd name="connsiteX120" fmla="*/ 1281702 w 2169210"/>
                  <a:gd name="connsiteY120" fmla="*/ 15538 h 1389221"/>
                  <a:gd name="connsiteX121" fmla="*/ 1297252 w 2169210"/>
                  <a:gd name="connsiteY121" fmla="*/ 18789 h 1389221"/>
                  <a:gd name="connsiteX122" fmla="*/ 1311924 w 2169210"/>
                  <a:gd name="connsiteY122" fmla="*/ 19668 h 1389221"/>
                  <a:gd name="connsiteX123" fmla="*/ 1340652 w 2169210"/>
                  <a:gd name="connsiteY123" fmla="*/ 27399 h 1389221"/>
                  <a:gd name="connsiteX124" fmla="*/ 1369908 w 2169210"/>
                  <a:gd name="connsiteY124" fmla="*/ 33900 h 1389221"/>
                  <a:gd name="connsiteX125" fmla="*/ 1431581 w 2169210"/>
                  <a:gd name="connsiteY125" fmla="*/ 49450 h 1389221"/>
                  <a:gd name="connsiteX126" fmla="*/ 1432899 w 2169210"/>
                  <a:gd name="connsiteY126" fmla="*/ 49450 h 1389221"/>
                  <a:gd name="connsiteX127" fmla="*/ 1454335 w 2169210"/>
                  <a:gd name="connsiteY127" fmla="*/ 58147 h 1389221"/>
                  <a:gd name="connsiteX128" fmla="*/ 1476211 w 2169210"/>
                  <a:gd name="connsiteY128" fmla="*/ 65176 h 1389221"/>
                  <a:gd name="connsiteX129" fmla="*/ 1485787 w 2169210"/>
                  <a:gd name="connsiteY129" fmla="*/ 70447 h 1389221"/>
                  <a:gd name="connsiteX130" fmla="*/ 1528132 w 2169210"/>
                  <a:gd name="connsiteY130" fmla="*/ 88545 h 1389221"/>
                  <a:gd name="connsiteX131" fmla="*/ 1557739 w 2169210"/>
                  <a:gd name="connsiteY131" fmla="*/ 102601 h 1389221"/>
                  <a:gd name="connsiteX132" fmla="*/ 1579878 w 2169210"/>
                  <a:gd name="connsiteY132" fmla="*/ 112353 h 1389221"/>
                  <a:gd name="connsiteX133" fmla="*/ 1588224 w 2169210"/>
                  <a:gd name="connsiteY133" fmla="*/ 117537 h 1389221"/>
                  <a:gd name="connsiteX134" fmla="*/ 1634962 w 2169210"/>
                  <a:gd name="connsiteY134" fmla="*/ 143981 h 1389221"/>
                  <a:gd name="connsiteX135" fmla="*/ 1641551 w 2169210"/>
                  <a:gd name="connsiteY135" fmla="*/ 150043 h 1389221"/>
                  <a:gd name="connsiteX136" fmla="*/ 1654202 w 2169210"/>
                  <a:gd name="connsiteY136" fmla="*/ 157422 h 1389221"/>
                  <a:gd name="connsiteX137" fmla="*/ 1669225 w 2169210"/>
                  <a:gd name="connsiteY137" fmla="*/ 164890 h 1389221"/>
                  <a:gd name="connsiteX138" fmla="*/ 1712274 w 2169210"/>
                  <a:gd name="connsiteY138" fmla="*/ 197044 h 1389221"/>
                  <a:gd name="connsiteX139" fmla="*/ 1733973 w 2169210"/>
                  <a:gd name="connsiteY139" fmla="*/ 213912 h 1389221"/>
                  <a:gd name="connsiteX140" fmla="*/ 1770257 w 2169210"/>
                  <a:gd name="connsiteY140" fmla="*/ 243343 h 1389221"/>
                  <a:gd name="connsiteX141" fmla="*/ 1773420 w 2169210"/>
                  <a:gd name="connsiteY141" fmla="*/ 245100 h 1389221"/>
                  <a:gd name="connsiteX142" fmla="*/ 1808034 w 2169210"/>
                  <a:gd name="connsiteY142" fmla="*/ 274707 h 1389221"/>
                  <a:gd name="connsiteX143" fmla="*/ 1826659 w 2169210"/>
                  <a:gd name="connsiteY143" fmla="*/ 295441 h 1389221"/>
                  <a:gd name="connsiteX144" fmla="*/ 1866106 w 2169210"/>
                  <a:gd name="connsiteY144" fmla="*/ 335326 h 1389221"/>
                  <a:gd name="connsiteX145" fmla="*/ 1885785 w 2169210"/>
                  <a:gd name="connsiteY145" fmla="*/ 361155 h 1389221"/>
                  <a:gd name="connsiteX146" fmla="*/ 1889387 w 2169210"/>
                  <a:gd name="connsiteY146" fmla="*/ 366163 h 1389221"/>
                  <a:gd name="connsiteX147" fmla="*/ 1909945 w 2169210"/>
                  <a:gd name="connsiteY147" fmla="*/ 387599 h 1389221"/>
                  <a:gd name="connsiteX148" fmla="*/ 1931030 w 2169210"/>
                  <a:gd name="connsiteY148" fmla="*/ 412637 h 1389221"/>
                  <a:gd name="connsiteX149" fmla="*/ 1951148 w 2169210"/>
                  <a:gd name="connsiteY149" fmla="*/ 439784 h 1389221"/>
                  <a:gd name="connsiteX150" fmla="*/ 1976011 w 2169210"/>
                  <a:gd name="connsiteY150" fmla="*/ 476683 h 1389221"/>
                  <a:gd name="connsiteX151" fmla="*/ 1980228 w 2169210"/>
                  <a:gd name="connsiteY151" fmla="*/ 486698 h 1389221"/>
                  <a:gd name="connsiteX152" fmla="*/ 1986992 w 2169210"/>
                  <a:gd name="connsiteY152" fmla="*/ 495747 h 1389221"/>
                  <a:gd name="connsiteX153" fmla="*/ 1992791 w 2169210"/>
                  <a:gd name="connsiteY153" fmla="*/ 502073 h 1389221"/>
                  <a:gd name="connsiteX154" fmla="*/ 1999995 w 2169210"/>
                  <a:gd name="connsiteY154" fmla="*/ 513669 h 1389221"/>
                  <a:gd name="connsiteX155" fmla="*/ 2003509 w 2169210"/>
                  <a:gd name="connsiteY155" fmla="*/ 517447 h 1389221"/>
                  <a:gd name="connsiteX156" fmla="*/ 2016775 w 2169210"/>
                  <a:gd name="connsiteY156" fmla="*/ 541870 h 1389221"/>
                  <a:gd name="connsiteX157" fmla="*/ 2038650 w 2169210"/>
                  <a:gd name="connsiteY157" fmla="*/ 581317 h 1389221"/>
                  <a:gd name="connsiteX158" fmla="*/ 2058681 w 2169210"/>
                  <a:gd name="connsiteY158" fmla="*/ 629373 h 1389221"/>
                  <a:gd name="connsiteX159" fmla="*/ 2060087 w 2169210"/>
                  <a:gd name="connsiteY159" fmla="*/ 634029 h 1389221"/>
                  <a:gd name="connsiteX160" fmla="*/ 2080030 w 2169210"/>
                  <a:gd name="connsiteY160" fmla="*/ 672948 h 1389221"/>
                  <a:gd name="connsiteX161" fmla="*/ 2096985 w 2169210"/>
                  <a:gd name="connsiteY161" fmla="*/ 713097 h 1389221"/>
                  <a:gd name="connsiteX162" fmla="*/ 2105859 w 2169210"/>
                  <a:gd name="connsiteY162" fmla="*/ 746130 h 1389221"/>
                  <a:gd name="connsiteX163" fmla="*/ 2108670 w 2169210"/>
                  <a:gd name="connsiteY163" fmla="*/ 755355 h 1389221"/>
                  <a:gd name="connsiteX164" fmla="*/ 2118773 w 2169210"/>
                  <a:gd name="connsiteY164" fmla="*/ 780130 h 1389221"/>
                  <a:gd name="connsiteX165" fmla="*/ 2123957 w 2169210"/>
                  <a:gd name="connsiteY165" fmla="*/ 799545 h 1389221"/>
                  <a:gd name="connsiteX166" fmla="*/ 2131336 w 2169210"/>
                  <a:gd name="connsiteY166" fmla="*/ 818522 h 1389221"/>
                  <a:gd name="connsiteX167" fmla="*/ 2137310 w 2169210"/>
                  <a:gd name="connsiteY167" fmla="*/ 846372 h 1389221"/>
                  <a:gd name="connsiteX168" fmla="*/ 2146359 w 2169210"/>
                  <a:gd name="connsiteY168" fmla="*/ 888453 h 1389221"/>
                  <a:gd name="connsiteX169" fmla="*/ 2153124 w 2169210"/>
                  <a:gd name="connsiteY169" fmla="*/ 928954 h 1389221"/>
                  <a:gd name="connsiteX170" fmla="*/ 2159537 w 2169210"/>
                  <a:gd name="connsiteY170" fmla="*/ 969542 h 1389221"/>
                  <a:gd name="connsiteX171" fmla="*/ 2160855 w 2169210"/>
                  <a:gd name="connsiteY171" fmla="*/ 971563 h 1389221"/>
                  <a:gd name="connsiteX172" fmla="*/ 2159362 w 2169210"/>
                  <a:gd name="connsiteY172" fmla="*/ 987113 h 1389221"/>
                  <a:gd name="connsiteX173" fmla="*/ 2163754 w 2169210"/>
                  <a:gd name="connsiteY173" fmla="*/ 1002312 h 1389221"/>
                  <a:gd name="connsiteX174" fmla="*/ 2166390 w 2169210"/>
                  <a:gd name="connsiteY174" fmla="*/ 1048874 h 1389221"/>
                  <a:gd name="connsiteX175" fmla="*/ 2168586 w 2169210"/>
                  <a:gd name="connsiteY175" fmla="*/ 1082347 h 1389221"/>
                  <a:gd name="connsiteX176" fmla="*/ 2168850 w 2169210"/>
                  <a:gd name="connsiteY176" fmla="*/ 1117752 h 1389221"/>
                  <a:gd name="connsiteX177" fmla="*/ 2168850 w 2169210"/>
                  <a:gd name="connsiteY177" fmla="*/ 1119070 h 1389221"/>
                  <a:gd name="connsiteX178" fmla="*/ 2168586 w 2169210"/>
                  <a:gd name="connsiteY178" fmla="*/ 1167301 h 1389221"/>
                  <a:gd name="connsiteX179" fmla="*/ 2168235 w 2169210"/>
                  <a:gd name="connsiteY179" fmla="*/ 1168180 h 1389221"/>
                  <a:gd name="connsiteX180" fmla="*/ 2166214 w 2169210"/>
                  <a:gd name="connsiteY180" fmla="*/ 1194009 h 1389221"/>
                  <a:gd name="connsiteX181" fmla="*/ 2158483 w 2169210"/>
                  <a:gd name="connsiteY181" fmla="*/ 1254979 h 1389221"/>
                  <a:gd name="connsiteX182" fmla="*/ 2158395 w 2169210"/>
                  <a:gd name="connsiteY182" fmla="*/ 1262798 h 1389221"/>
                  <a:gd name="connsiteX183" fmla="*/ 2149434 w 2169210"/>
                  <a:gd name="connsiteY183" fmla="*/ 1304968 h 1389221"/>
                  <a:gd name="connsiteX184" fmla="*/ 2147941 w 2169210"/>
                  <a:gd name="connsiteY184" fmla="*/ 1310942 h 1389221"/>
                  <a:gd name="connsiteX185" fmla="*/ 2144866 w 2169210"/>
                  <a:gd name="connsiteY185" fmla="*/ 1339934 h 1389221"/>
                  <a:gd name="connsiteX186" fmla="*/ 2139067 w 2169210"/>
                  <a:gd name="connsiteY186" fmla="*/ 1367696 h 1389221"/>
                  <a:gd name="connsiteX187" fmla="*/ 2137398 w 2169210"/>
                  <a:gd name="connsiteY187" fmla="*/ 1378765 h 1389221"/>
                  <a:gd name="connsiteX188" fmla="*/ 2126856 w 2169210"/>
                  <a:gd name="connsiteY188" fmla="*/ 1389132 h 1389221"/>
                  <a:gd name="connsiteX189" fmla="*/ 2092768 w 2169210"/>
                  <a:gd name="connsiteY189" fmla="*/ 1389220 h 1389221"/>
                  <a:gd name="connsiteX190" fmla="*/ 2085125 w 2169210"/>
                  <a:gd name="connsiteY190" fmla="*/ 1380435 h 1389221"/>
                  <a:gd name="connsiteX191" fmla="*/ 2093823 w 2169210"/>
                  <a:gd name="connsiteY191" fmla="*/ 1352585 h 1389221"/>
                  <a:gd name="connsiteX192" fmla="*/ 2095228 w 2169210"/>
                  <a:gd name="connsiteY192" fmla="*/ 1349422 h 1389221"/>
                  <a:gd name="connsiteX193" fmla="*/ 2097776 w 2169210"/>
                  <a:gd name="connsiteY193" fmla="*/ 1335453 h 1389221"/>
                  <a:gd name="connsiteX194" fmla="*/ 2102608 w 2169210"/>
                  <a:gd name="connsiteY194" fmla="*/ 1319640 h 1389221"/>
                  <a:gd name="connsiteX195" fmla="*/ 2103399 w 2169210"/>
                  <a:gd name="connsiteY195" fmla="*/ 1304529 h 1389221"/>
                  <a:gd name="connsiteX196" fmla="*/ 2105947 w 2169210"/>
                  <a:gd name="connsiteY196" fmla="*/ 1278085 h 1389221"/>
                  <a:gd name="connsiteX197" fmla="*/ 2108406 w 2169210"/>
                  <a:gd name="connsiteY197" fmla="*/ 1272550 h 1389221"/>
                  <a:gd name="connsiteX198" fmla="*/ 2110866 w 2169210"/>
                  <a:gd name="connsiteY198" fmla="*/ 1265873 h 1389221"/>
                  <a:gd name="connsiteX199" fmla="*/ 2111393 w 2169210"/>
                  <a:gd name="connsiteY199" fmla="*/ 1245667 h 1389221"/>
                  <a:gd name="connsiteX200" fmla="*/ 2116225 w 2169210"/>
                  <a:gd name="connsiteY200" fmla="*/ 1226866 h 1389221"/>
                  <a:gd name="connsiteX201" fmla="*/ 2116401 w 2169210"/>
                  <a:gd name="connsiteY201" fmla="*/ 1217729 h 1389221"/>
                  <a:gd name="connsiteX202" fmla="*/ 2117895 w 2169210"/>
                  <a:gd name="connsiteY202" fmla="*/ 1187332 h 1389221"/>
                  <a:gd name="connsiteX203" fmla="*/ 2123693 w 2169210"/>
                  <a:gd name="connsiteY203" fmla="*/ 1160097 h 1389221"/>
                  <a:gd name="connsiteX204" fmla="*/ 2121672 w 2169210"/>
                  <a:gd name="connsiteY204" fmla="*/ 1150873 h 1389221"/>
                  <a:gd name="connsiteX205" fmla="*/ 2121409 w 2169210"/>
                  <a:gd name="connsiteY205" fmla="*/ 1127328 h 1389221"/>
                  <a:gd name="connsiteX206" fmla="*/ 2118949 w 2169210"/>
                  <a:gd name="connsiteY206" fmla="*/ 1112568 h 1389221"/>
                  <a:gd name="connsiteX207" fmla="*/ 2118861 w 2169210"/>
                  <a:gd name="connsiteY207" fmla="*/ 1110021 h 1389221"/>
                  <a:gd name="connsiteX208" fmla="*/ 2123078 w 2169210"/>
                  <a:gd name="connsiteY208" fmla="*/ 1098160 h 1389221"/>
                  <a:gd name="connsiteX209" fmla="*/ 2119037 w 2169210"/>
                  <a:gd name="connsiteY209" fmla="*/ 1085509 h 1389221"/>
                  <a:gd name="connsiteX210" fmla="*/ 2118949 w 2169210"/>
                  <a:gd name="connsiteY210" fmla="*/ 1068466 h 1389221"/>
                  <a:gd name="connsiteX211" fmla="*/ 2123078 w 2169210"/>
                  <a:gd name="connsiteY211" fmla="*/ 1061086 h 1389221"/>
                  <a:gd name="connsiteX212" fmla="*/ 2124044 w 2169210"/>
                  <a:gd name="connsiteY212" fmla="*/ 1057836 h 1389221"/>
                  <a:gd name="connsiteX213" fmla="*/ 2117104 w 2169210"/>
                  <a:gd name="connsiteY213" fmla="*/ 1034554 h 1389221"/>
                  <a:gd name="connsiteX214" fmla="*/ 2118422 w 2169210"/>
                  <a:gd name="connsiteY214" fmla="*/ 1005562 h 1389221"/>
                  <a:gd name="connsiteX215" fmla="*/ 2118334 w 2169210"/>
                  <a:gd name="connsiteY215" fmla="*/ 1002136 h 1389221"/>
                  <a:gd name="connsiteX216" fmla="*/ 2116137 w 2169210"/>
                  <a:gd name="connsiteY216" fmla="*/ 976219 h 1389221"/>
                  <a:gd name="connsiteX217" fmla="*/ 2115171 w 2169210"/>
                  <a:gd name="connsiteY217" fmla="*/ 967610 h 1389221"/>
                  <a:gd name="connsiteX218" fmla="*/ 2108319 w 2169210"/>
                  <a:gd name="connsiteY218" fmla="*/ 942835 h 1389221"/>
                  <a:gd name="connsiteX219" fmla="*/ 2105771 w 2169210"/>
                  <a:gd name="connsiteY219" fmla="*/ 929481 h 1389221"/>
                  <a:gd name="connsiteX220" fmla="*/ 2103399 w 2169210"/>
                  <a:gd name="connsiteY220" fmla="*/ 925352 h 1389221"/>
                  <a:gd name="connsiteX221" fmla="*/ 2100851 w 2169210"/>
                  <a:gd name="connsiteY221" fmla="*/ 904882 h 1389221"/>
                  <a:gd name="connsiteX222" fmla="*/ 2095668 w 2169210"/>
                  <a:gd name="connsiteY222" fmla="*/ 883534 h 1389221"/>
                  <a:gd name="connsiteX223" fmla="*/ 2082753 w 2169210"/>
                  <a:gd name="connsiteY223" fmla="*/ 829855 h 1389221"/>
                  <a:gd name="connsiteX224" fmla="*/ 2082490 w 2169210"/>
                  <a:gd name="connsiteY224" fmla="*/ 823617 h 1389221"/>
                  <a:gd name="connsiteX225" fmla="*/ 2078887 w 2169210"/>
                  <a:gd name="connsiteY225" fmla="*/ 812723 h 1389221"/>
                  <a:gd name="connsiteX226" fmla="*/ 2077130 w 2169210"/>
                  <a:gd name="connsiteY226" fmla="*/ 807101 h 1389221"/>
                  <a:gd name="connsiteX227" fmla="*/ 2077042 w 2169210"/>
                  <a:gd name="connsiteY227" fmla="*/ 795328 h 1389221"/>
                  <a:gd name="connsiteX228" fmla="*/ 2071508 w 2169210"/>
                  <a:gd name="connsiteY228" fmla="*/ 779163 h 1389221"/>
                  <a:gd name="connsiteX229" fmla="*/ 2066676 w 2169210"/>
                  <a:gd name="connsiteY229" fmla="*/ 770817 h 1389221"/>
                  <a:gd name="connsiteX230" fmla="*/ 2056573 w 2169210"/>
                  <a:gd name="connsiteY230" fmla="*/ 746130 h 1389221"/>
                  <a:gd name="connsiteX231" fmla="*/ 2040320 w 2169210"/>
                  <a:gd name="connsiteY231" fmla="*/ 700446 h 1389221"/>
                  <a:gd name="connsiteX232" fmla="*/ 2037684 w 2169210"/>
                  <a:gd name="connsiteY232" fmla="*/ 689728 h 1389221"/>
                  <a:gd name="connsiteX233" fmla="*/ 2029074 w 2169210"/>
                  <a:gd name="connsiteY233" fmla="*/ 668204 h 1389221"/>
                  <a:gd name="connsiteX234" fmla="*/ 2019323 w 2169210"/>
                  <a:gd name="connsiteY234" fmla="*/ 648876 h 1389221"/>
                  <a:gd name="connsiteX235" fmla="*/ 2012909 w 2169210"/>
                  <a:gd name="connsiteY235" fmla="*/ 637104 h 1389221"/>
                  <a:gd name="connsiteX236" fmla="*/ 2011064 w 2169210"/>
                  <a:gd name="connsiteY236" fmla="*/ 627703 h 1389221"/>
                  <a:gd name="connsiteX237" fmla="*/ 2007111 w 2169210"/>
                  <a:gd name="connsiteY237" fmla="*/ 620763 h 1389221"/>
                  <a:gd name="connsiteX238" fmla="*/ 1998501 w 2169210"/>
                  <a:gd name="connsiteY238" fmla="*/ 607321 h 1389221"/>
                  <a:gd name="connsiteX239" fmla="*/ 1974781 w 2169210"/>
                  <a:gd name="connsiteY239" fmla="*/ 564712 h 1389221"/>
                  <a:gd name="connsiteX240" fmla="*/ 1968367 w 2169210"/>
                  <a:gd name="connsiteY240" fmla="*/ 550392 h 1389221"/>
                  <a:gd name="connsiteX241" fmla="*/ 1950533 w 2169210"/>
                  <a:gd name="connsiteY241" fmla="*/ 522630 h 1389221"/>
                  <a:gd name="connsiteX242" fmla="*/ 1935159 w 2169210"/>
                  <a:gd name="connsiteY242" fmla="*/ 501458 h 1389221"/>
                  <a:gd name="connsiteX243" fmla="*/ 1932962 w 2169210"/>
                  <a:gd name="connsiteY243" fmla="*/ 494517 h 1389221"/>
                  <a:gd name="connsiteX244" fmla="*/ 1931205 w 2169210"/>
                  <a:gd name="connsiteY244" fmla="*/ 490300 h 1389221"/>
                  <a:gd name="connsiteX245" fmla="*/ 1913898 w 2169210"/>
                  <a:gd name="connsiteY245" fmla="*/ 469830 h 1389221"/>
                  <a:gd name="connsiteX246" fmla="*/ 1892725 w 2169210"/>
                  <a:gd name="connsiteY246" fmla="*/ 443123 h 1389221"/>
                  <a:gd name="connsiteX247" fmla="*/ 1878230 w 2169210"/>
                  <a:gd name="connsiteY247" fmla="*/ 418963 h 1389221"/>
                  <a:gd name="connsiteX248" fmla="*/ 1871728 w 2169210"/>
                  <a:gd name="connsiteY248" fmla="*/ 411056 h 1389221"/>
                  <a:gd name="connsiteX249" fmla="*/ 1856617 w 2169210"/>
                  <a:gd name="connsiteY249" fmla="*/ 396648 h 1389221"/>
                  <a:gd name="connsiteX250" fmla="*/ 1843000 w 2169210"/>
                  <a:gd name="connsiteY250" fmla="*/ 382767 h 1389221"/>
                  <a:gd name="connsiteX251" fmla="*/ 1835884 w 2169210"/>
                  <a:gd name="connsiteY251" fmla="*/ 370995 h 1389221"/>
                  <a:gd name="connsiteX252" fmla="*/ 1819631 w 2169210"/>
                  <a:gd name="connsiteY252" fmla="*/ 356850 h 1389221"/>
                  <a:gd name="connsiteX253" fmla="*/ 1802763 w 2169210"/>
                  <a:gd name="connsiteY253" fmla="*/ 337698 h 1389221"/>
                  <a:gd name="connsiteX254" fmla="*/ 1777110 w 2169210"/>
                  <a:gd name="connsiteY254" fmla="*/ 314417 h 1389221"/>
                  <a:gd name="connsiteX255" fmla="*/ 1778779 w 2169210"/>
                  <a:gd name="connsiteY255" fmla="*/ 306422 h 1389221"/>
                  <a:gd name="connsiteX256" fmla="*/ 1780888 w 2169210"/>
                  <a:gd name="connsiteY256" fmla="*/ 305192 h 1389221"/>
                  <a:gd name="connsiteX257" fmla="*/ 1778867 w 2169210"/>
                  <a:gd name="connsiteY257" fmla="*/ 303874 h 1389221"/>
                  <a:gd name="connsiteX258" fmla="*/ 1766831 w 2169210"/>
                  <a:gd name="connsiteY258" fmla="*/ 301327 h 1389221"/>
                  <a:gd name="connsiteX259" fmla="*/ 1757167 w 2169210"/>
                  <a:gd name="connsiteY259" fmla="*/ 295353 h 1389221"/>
                  <a:gd name="connsiteX260" fmla="*/ 1749084 w 2169210"/>
                  <a:gd name="connsiteY260" fmla="*/ 281472 h 1389221"/>
                  <a:gd name="connsiteX261" fmla="*/ 1741880 w 2169210"/>
                  <a:gd name="connsiteY261" fmla="*/ 277782 h 1389221"/>
                  <a:gd name="connsiteX262" fmla="*/ 1725891 w 2169210"/>
                  <a:gd name="connsiteY262" fmla="*/ 268645 h 1389221"/>
                  <a:gd name="connsiteX263" fmla="*/ 1714031 w 2169210"/>
                  <a:gd name="connsiteY263" fmla="*/ 259333 h 1389221"/>
                  <a:gd name="connsiteX264" fmla="*/ 1708847 w 2169210"/>
                  <a:gd name="connsiteY264" fmla="*/ 256433 h 1389221"/>
                  <a:gd name="connsiteX265" fmla="*/ 1686972 w 2169210"/>
                  <a:gd name="connsiteY265" fmla="*/ 239917 h 1389221"/>
                  <a:gd name="connsiteX266" fmla="*/ 1656838 w 2169210"/>
                  <a:gd name="connsiteY266" fmla="*/ 217690 h 1389221"/>
                  <a:gd name="connsiteX267" fmla="*/ 1637598 w 2169210"/>
                  <a:gd name="connsiteY267" fmla="*/ 201261 h 1389221"/>
                  <a:gd name="connsiteX268" fmla="*/ 1635841 w 2169210"/>
                  <a:gd name="connsiteY268" fmla="*/ 199504 h 1389221"/>
                  <a:gd name="connsiteX269" fmla="*/ 1618446 w 2169210"/>
                  <a:gd name="connsiteY269" fmla="*/ 189665 h 1389221"/>
                  <a:gd name="connsiteX270" fmla="*/ 1605356 w 2169210"/>
                  <a:gd name="connsiteY270" fmla="*/ 182812 h 1389221"/>
                  <a:gd name="connsiteX271" fmla="*/ 1592266 w 2169210"/>
                  <a:gd name="connsiteY271" fmla="*/ 176926 h 1389221"/>
                  <a:gd name="connsiteX272" fmla="*/ 1572586 w 2169210"/>
                  <a:gd name="connsiteY272" fmla="*/ 167525 h 1389221"/>
                  <a:gd name="connsiteX273" fmla="*/ 1537093 w 2169210"/>
                  <a:gd name="connsiteY273" fmla="*/ 149252 h 1389221"/>
                  <a:gd name="connsiteX274" fmla="*/ 1520401 w 2169210"/>
                  <a:gd name="connsiteY274" fmla="*/ 138885 h 1389221"/>
                  <a:gd name="connsiteX275" fmla="*/ 1506344 w 2169210"/>
                  <a:gd name="connsiteY275" fmla="*/ 132735 h 1389221"/>
                  <a:gd name="connsiteX276" fmla="*/ 1491321 w 2169210"/>
                  <a:gd name="connsiteY276" fmla="*/ 125707 h 1389221"/>
                  <a:gd name="connsiteX277" fmla="*/ 1462154 w 2169210"/>
                  <a:gd name="connsiteY277" fmla="*/ 113320 h 1389221"/>
                  <a:gd name="connsiteX278" fmla="*/ 1437379 w 2169210"/>
                  <a:gd name="connsiteY278" fmla="*/ 107258 h 1389221"/>
                  <a:gd name="connsiteX279" fmla="*/ 1429297 w 2169210"/>
                  <a:gd name="connsiteY279" fmla="*/ 97945 h 1389221"/>
                  <a:gd name="connsiteX280" fmla="*/ 1424992 w 2169210"/>
                  <a:gd name="connsiteY280" fmla="*/ 95046 h 1389221"/>
                  <a:gd name="connsiteX281" fmla="*/ 1400920 w 2169210"/>
                  <a:gd name="connsiteY281" fmla="*/ 94870 h 1389221"/>
                  <a:gd name="connsiteX282" fmla="*/ 1367887 w 2169210"/>
                  <a:gd name="connsiteY282" fmla="*/ 86173 h 1389221"/>
                  <a:gd name="connsiteX283" fmla="*/ 1366569 w 2169210"/>
                  <a:gd name="connsiteY283" fmla="*/ 86173 h 1389221"/>
                  <a:gd name="connsiteX284" fmla="*/ 1335030 w 2169210"/>
                  <a:gd name="connsiteY284" fmla="*/ 76860 h 1389221"/>
                  <a:gd name="connsiteX285" fmla="*/ 1318249 w 2169210"/>
                  <a:gd name="connsiteY285" fmla="*/ 73170 h 1389221"/>
                  <a:gd name="connsiteX286" fmla="*/ 1314735 w 2169210"/>
                  <a:gd name="connsiteY286" fmla="*/ 71326 h 1389221"/>
                  <a:gd name="connsiteX287" fmla="*/ 1317547 w 2169210"/>
                  <a:gd name="connsiteY287" fmla="*/ 68602 h 1389221"/>
                  <a:gd name="connsiteX288" fmla="*/ 1319831 w 2169210"/>
                  <a:gd name="connsiteY288" fmla="*/ 67899 h 1389221"/>
                  <a:gd name="connsiteX289" fmla="*/ 1323872 w 2169210"/>
                  <a:gd name="connsiteY289" fmla="*/ 65791 h 1389221"/>
                  <a:gd name="connsiteX290" fmla="*/ 1317635 w 2169210"/>
                  <a:gd name="connsiteY290" fmla="*/ 63507 h 1389221"/>
                  <a:gd name="connsiteX291" fmla="*/ 1309025 w 2169210"/>
                  <a:gd name="connsiteY291" fmla="*/ 67987 h 1389221"/>
                  <a:gd name="connsiteX292" fmla="*/ 1296550 w 2169210"/>
                  <a:gd name="connsiteY292" fmla="*/ 68339 h 1389221"/>
                  <a:gd name="connsiteX293" fmla="*/ 1273620 w 2169210"/>
                  <a:gd name="connsiteY293" fmla="*/ 65000 h 1389221"/>
                  <a:gd name="connsiteX294" fmla="*/ 1261408 w 2169210"/>
                  <a:gd name="connsiteY294" fmla="*/ 63682 h 1389221"/>
                  <a:gd name="connsiteX295" fmla="*/ 1242871 w 2169210"/>
                  <a:gd name="connsiteY295" fmla="*/ 62540 h 1389221"/>
                  <a:gd name="connsiteX296" fmla="*/ 1236545 w 2169210"/>
                  <a:gd name="connsiteY296" fmla="*/ 62364 h 1389221"/>
                  <a:gd name="connsiteX297" fmla="*/ 1237160 w 2169210"/>
                  <a:gd name="connsiteY297" fmla="*/ 57708 h 1389221"/>
                  <a:gd name="connsiteX298" fmla="*/ 1226882 w 2169210"/>
                  <a:gd name="connsiteY298" fmla="*/ 57620 h 1389221"/>
                  <a:gd name="connsiteX299" fmla="*/ 1193936 w 2169210"/>
                  <a:gd name="connsiteY299" fmla="*/ 56654 h 1389221"/>
                  <a:gd name="connsiteX300" fmla="*/ 1187875 w 2169210"/>
                  <a:gd name="connsiteY300" fmla="*/ 57445 h 1389221"/>
                  <a:gd name="connsiteX301" fmla="*/ 1154314 w 2169210"/>
                  <a:gd name="connsiteY301" fmla="*/ 56566 h 1389221"/>
                  <a:gd name="connsiteX302" fmla="*/ 1126641 w 2169210"/>
                  <a:gd name="connsiteY302" fmla="*/ 52349 h 1389221"/>
                  <a:gd name="connsiteX303" fmla="*/ 1123214 w 2169210"/>
                  <a:gd name="connsiteY303" fmla="*/ 53315 h 1389221"/>
                  <a:gd name="connsiteX304" fmla="*/ 1101339 w 2169210"/>
                  <a:gd name="connsiteY304" fmla="*/ 57445 h 1389221"/>
                  <a:gd name="connsiteX305" fmla="*/ 1073313 w 2169210"/>
                  <a:gd name="connsiteY305" fmla="*/ 57708 h 1389221"/>
                  <a:gd name="connsiteX306" fmla="*/ 1056445 w 2169210"/>
                  <a:gd name="connsiteY306" fmla="*/ 54545 h 1389221"/>
                  <a:gd name="connsiteX307" fmla="*/ 1025872 w 2169210"/>
                  <a:gd name="connsiteY307" fmla="*/ 53579 h 1389221"/>
                  <a:gd name="connsiteX308" fmla="*/ 1020513 w 2169210"/>
                  <a:gd name="connsiteY308" fmla="*/ 53491 h 1389221"/>
                  <a:gd name="connsiteX309" fmla="*/ 1010761 w 2169210"/>
                  <a:gd name="connsiteY309" fmla="*/ 53052 h 1389221"/>
                  <a:gd name="connsiteX310" fmla="*/ 985372 w 2169210"/>
                  <a:gd name="connsiteY310" fmla="*/ 54370 h 1389221"/>
                  <a:gd name="connsiteX311" fmla="*/ 976850 w 2169210"/>
                  <a:gd name="connsiteY311" fmla="*/ 54633 h 1389221"/>
                  <a:gd name="connsiteX312" fmla="*/ 933801 w 2169210"/>
                  <a:gd name="connsiteY312" fmla="*/ 53491 h 1389221"/>
                  <a:gd name="connsiteX313" fmla="*/ 929321 w 2169210"/>
                  <a:gd name="connsiteY313" fmla="*/ 53052 h 1389221"/>
                  <a:gd name="connsiteX314" fmla="*/ 931166 w 2169210"/>
                  <a:gd name="connsiteY314" fmla="*/ 56918 h 1389221"/>
                  <a:gd name="connsiteX315" fmla="*/ 928618 w 2169210"/>
                  <a:gd name="connsiteY315" fmla="*/ 59992 h 1389221"/>
                  <a:gd name="connsiteX316" fmla="*/ 900329 w 2169210"/>
                  <a:gd name="connsiteY316" fmla="*/ 62716 h 1389221"/>
                  <a:gd name="connsiteX317" fmla="*/ 896551 w 2169210"/>
                  <a:gd name="connsiteY317" fmla="*/ 62716 h 1389221"/>
                  <a:gd name="connsiteX318" fmla="*/ 877663 w 2169210"/>
                  <a:gd name="connsiteY318" fmla="*/ 63770 h 1389221"/>
                  <a:gd name="connsiteX319" fmla="*/ 857808 w 2169210"/>
                  <a:gd name="connsiteY319" fmla="*/ 62892 h 1389221"/>
                  <a:gd name="connsiteX320" fmla="*/ 847617 w 2169210"/>
                  <a:gd name="connsiteY320" fmla="*/ 61222 h 1389221"/>
                  <a:gd name="connsiteX321" fmla="*/ 844806 w 2169210"/>
                  <a:gd name="connsiteY321" fmla="*/ 63946 h 1389221"/>
                  <a:gd name="connsiteX322" fmla="*/ 848056 w 2169210"/>
                  <a:gd name="connsiteY322" fmla="*/ 65264 h 1389221"/>
                  <a:gd name="connsiteX323" fmla="*/ 854382 w 2169210"/>
                  <a:gd name="connsiteY323" fmla="*/ 65879 h 1389221"/>
                  <a:gd name="connsiteX324" fmla="*/ 857632 w 2169210"/>
                  <a:gd name="connsiteY324" fmla="*/ 69481 h 1389221"/>
                  <a:gd name="connsiteX325" fmla="*/ 854118 w 2169210"/>
                  <a:gd name="connsiteY325" fmla="*/ 70535 h 1389221"/>
                  <a:gd name="connsiteX326" fmla="*/ 819328 w 2169210"/>
                  <a:gd name="connsiteY326" fmla="*/ 73346 h 1389221"/>
                  <a:gd name="connsiteX327" fmla="*/ 814232 w 2169210"/>
                  <a:gd name="connsiteY327" fmla="*/ 76333 h 1389221"/>
                  <a:gd name="connsiteX328" fmla="*/ 794992 w 2169210"/>
                  <a:gd name="connsiteY328" fmla="*/ 83537 h 1389221"/>
                  <a:gd name="connsiteX329" fmla="*/ 778476 w 2169210"/>
                  <a:gd name="connsiteY329" fmla="*/ 88106 h 1389221"/>
                  <a:gd name="connsiteX330" fmla="*/ 754492 w 2169210"/>
                  <a:gd name="connsiteY330" fmla="*/ 96627 h 1389221"/>
                  <a:gd name="connsiteX331" fmla="*/ 752032 w 2169210"/>
                  <a:gd name="connsiteY331" fmla="*/ 96715 h 1389221"/>
                  <a:gd name="connsiteX332" fmla="*/ 740523 w 2169210"/>
                  <a:gd name="connsiteY332" fmla="*/ 99614 h 1389221"/>
                  <a:gd name="connsiteX333" fmla="*/ 722777 w 2169210"/>
                  <a:gd name="connsiteY333" fmla="*/ 107082 h 1389221"/>
                  <a:gd name="connsiteX334" fmla="*/ 702482 w 2169210"/>
                  <a:gd name="connsiteY334" fmla="*/ 109718 h 1389221"/>
                  <a:gd name="connsiteX335" fmla="*/ 700462 w 2169210"/>
                  <a:gd name="connsiteY335" fmla="*/ 114374 h 1389221"/>
                  <a:gd name="connsiteX336" fmla="*/ 698090 w 2169210"/>
                  <a:gd name="connsiteY336" fmla="*/ 117537 h 1389221"/>
                  <a:gd name="connsiteX337" fmla="*/ 680607 w 2169210"/>
                  <a:gd name="connsiteY337" fmla="*/ 123071 h 1389221"/>
                  <a:gd name="connsiteX338" fmla="*/ 648013 w 2169210"/>
                  <a:gd name="connsiteY338" fmla="*/ 136162 h 1389221"/>
                  <a:gd name="connsiteX339" fmla="*/ 624556 w 2169210"/>
                  <a:gd name="connsiteY339" fmla="*/ 149252 h 1389221"/>
                  <a:gd name="connsiteX340" fmla="*/ 596267 w 2169210"/>
                  <a:gd name="connsiteY340" fmla="*/ 157071 h 1389221"/>
                  <a:gd name="connsiteX341" fmla="*/ 593983 w 2169210"/>
                  <a:gd name="connsiteY341" fmla="*/ 159267 h 1389221"/>
                  <a:gd name="connsiteX342" fmla="*/ 597761 w 2169210"/>
                  <a:gd name="connsiteY342" fmla="*/ 163660 h 1389221"/>
                  <a:gd name="connsiteX343" fmla="*/ 591875 w 2169210"/>
                  <a:gd name="connsiteY343" fmla="*/ 164890 h 1389221"/>
                  <a:gd name="connsiteX344" fmla="*/ 585461 w 2169210"/>
                  <a:gd name="connsiteY344" fmla="*/ 168404 h 1389221"/>
                  <a:gd name="connsiteX345" fmla="*/ 564201 w 2169210"/>
                  <a:gd name="connsiteY345" fmla="*/ 179913 h 1389221"/>
                  <a:gd name="connsiteX346" fmla="*/ 550232 w 2169210"/>
                  <a:gd name="connsiteY346" fmla="*/ 187820 h 1389221"/>
                  <a:gd name="connsiteX347" fmla="*/ 535384 w 2169210"/>
                  <a:gd name="connsiteY347" fmla="*/ 196429 h 1389221"/>
                  <a:gd name="connsiteX348" fmla="*/ 531343 w 2169210"/>
                  <a:gd name="connsiteY348" fmla="*/ 198977 h 1389221"/>
                  <a:gd name="connsiteX349" fmla="*/ 502176 w 2169210"/>
                  <a:gd name="connsiteY349" fmla="*/ 219886 h 1389221"/>
                  <a:gd name="connsiteX350" fmla="*/ 496905 w 2169210"/>
                  <a:gd name="connsiteY350" fmla="*/ 222961 h 1389221"/>
                  <a:gd name="connsiteX351" fmla="*/ 456668 w 2169210"/>
                  <a:gd name="connsiteY351" fmla="*/ 248702 h 1389221"/>
                  <a:gd name="connsiteX352" fmla="*/ 454383 w 2169210"/>
                  <a:gd name="connsiteY352" fmla="*/ 249581 h 1389221"/>
                  <a:gd name="connsiteX353" fmla="*/ 456843 w 2169210"/>
                  <a:gd name="connsiteY353" fmla="*/ 251250 h 1389221"/>
                  <a:gd name="connsiteX354" fmla="*/ 460797 w 2169210"/>
                  <a:gd name="connsiteY354" fmla="*/ 251338 h 1389221"/>
                  <a:gd name="connsiteX355" fmla="*/ 464311 w 2169210"/>
                  <a:gd name="connsiteY355" fmla="*/ 252392 h 1389221"/>
                  <a:gd name="connsiteX356" fmla="*/ 461499 w 2169210"/>
                  <a:gd name="connsiteY356" fmla="*/ 253886 h 1389221"/>
                  <a:gd name="connsiteX357" fmla="*/ 440239 w 2169210"/>
                  <a:gd name="connsiteY357" fmla="*/ 268997 h 1389221"/>
                  <a:gd name="connsiteX358" fmla="*/ 436373 w 2169210"/>
                  <a:gd name="connsiteY358" fmla="*/ 272159 h 1389221"/>
                  <a:gd name="connsiteX359" fmla="*/ 414146 w 2169210"/>
                  <a:gd name="connsiteY359" fmla="*/ 290345 h 1389221"/>
                  <a:gd name="connsiteX360" fmla="*/ 397893 w 2169210"/>
                  <a:gd name="connsiteY360" fmla="*/ 298515 h 1389221"/>
                  <a:gd name="connsiteX361" fmla="*/ 392710 w 2169210"/>
                  <a:gd name="connsiteY361" fmla="*/ 298603 h 1389221"/>
                  <a:gd name="connsiteX362" fmla="*/ 391392 w 2169210"/>
                  <a:gd name="connsiteY362" fmla="*/ 301678 h 1389221"/>
                  <a:gd name="connsiteX363" fmla="*/ 393940 w 2169210"/>
                  <a:gd name="connsiteY363" fmla="*/ 303611 h 1389221"/>
                  <a:gd name="connsiteX364" fmla="*/ 398948 w 2169210"/>
                  <a:gd name="connsiteY364" fmla="*/ 302293 h 1389221"/>
                  <a:gd name="connsiteX365" fmla="*/ 396400 w 2169210"/>
                  <a:gd name="connsiteY365" fmla="*/ 307652 h 1389221"/>
                  <a:gd name="connsiteX366" fmla="*/ 369692 w 2169210"/>
                  <a:gd name="connsiteY366" fmla="*/ 331724 h 1389221"/>
                  <a:gd name="connsiteX367" fmla="*/ 344918 w 2169210"/>
                  <a:gd name="connsiteY367" fmla="*/ 359310 h 1389221"/>
                  <a:gd name="connsiteX368" fmla="*/ 325063 w 2169210"/>
                  <a:gd name="connsiteY368" fmla="*/ 373982 h 1389221"/>
                  <a:gd name="connsiteX369" fmla="*/ 321109 w 2169210"/>
                  <a:gd name="connsiteY369" fmla="*/ 375387 h 1389221"/>
                  <a:gd name="connsiteX370" fmla="*/ 321636 w 2169210"/>
                  <a:gd name="connsiteY370" fmla="*/ 377145 h 1389221"/>
                  <a:gd name="connsiteX371" fmla="*/ 325765 w 2169210"/>
                  <a:gd name="connsiteY371" fmla="*/ 374685 h 1389221"/>
                  <a:gd name="connsiteX372" fmla="*/ 326908 w 2169210"/>
                  <a:gd name="connsiteY372" fmla="*/ 380044 h 1389221"/>
                  <a:gd name="connsiteX373" fmla="*/ 307492 w 2169210"/>
                  <a:gd name="connsiteY373" fmla="*/ 399196 h 1389221"/>
                  <a:gd name="connsiteX374" fmla="*/ 284913 w 2169210"/>
                  <a:gd name="connsiteY374" fmla="*/ 429066 h 1389221"/>
                  <a:gd name="connsiteX375" fmla="*/ 266288 w 2169210"/>
                  <a:gd name="connsiteY375" fmla="*/ 451381 h 1389221"/>
                  <a:gd name="connsiteX376" fmla="*/ 260666 w 2169210"/>
                  <a:gd name="connsiteY376" fmla="*/ 459463 h 1389221"/>
                  <a:gd name="connsiteX377" fmla="*/ 239493 w 2169210"/>
                  <a:gd name="connsiteY377" fmla="*/ 485907 h 1389221"/>
                  <a:gd name="connsiteX378" fmla="*/ 236857 w 2169210"/>
                  <a:gd name="connsiteY378" fmla="*/ 488631 h 1389221"/>
                  <a:gd name="connsiteX379" fmla="*/ 220077 w 2169210"/>
                  <a:gd name="connsiteY379" fmla="*/ 518238 h 1389221"/>
                  <a:gd name="connsiteX380" fmla="*/ 213664 w 2169210"/>
                  <a:gd name="connsiteY380" fmla="*/ 527287 h 1389221"/>
                  <a:gd name="connsiteX381" fmla="*/ 200135 w 2169210"/>
                  <a:gd name="connsiteY381" fmla="*/ 550568 h 1389221"/>
                  <a:gd name="connsiteX382" fmla="*/ 184233 w 2169210"/>
                  <a:gd name="connsiteY382" fmla="*/ 580702 h 1389221"/>
                  <a:gd name="connsiteX383" fmla="*/ 170967 w 2169210"/>
                  <a:gd name="connsiteY383" fmla="*/ 605301 h 1389221"/>
                  <a:gd name="connsiteX384" fmla="*/ 162797 w 2169210"/>
                  <a:gd name="connsiteY384" fmla="*/ 617688 h 1389221"/>
                  <a:gd name="connsiteX385" fmla="*/ 160600 w 2169210"/>
                  <a:gd name="connsiteY385" fmla="*/ 620675 h 1389221"/>
                  <a:gd name="connsiteX386" fmla="*/ 150761 w 2169210"/>
                  <a:gd name="connsiteY386" fmla="*/ 642902 h 1389221"/>
                  <a:gd name="connsiteX387" fmla="*/ 141712 w 2169210"/>
                  <a:gd name="connsiteY387" fmla="*/ 663723 h 1389221"/>
                  <a:gd name="connsiteX388" fmla="*/ 132311 w 2169210"/>
                  <a:gd name="connsiteY388" fmla="*/ 686126 h 1389221"/>
                  <a:gd name="connsiteX389" fmla="*/ 120803 w 2169210"/>
                  <a:gd name="connsiteY389" fmla="*/ 719598 h 1389221"/>
                  <a:gd name="connsiteX390" fmla="*/ 112544 w 2169210"/>
                  <a:gd name="connsiteY390" fmla="*/ 741035 h 1389221"/>
                  <a:gd name="connsiteX391" fmla="*/ 100157 w 2169210"/>
                  <a:gd name="connsiteY391" fmla="*/ 776528 h 1389221"/>
                  <a:gd name="connsiteX392" fmla="*/ 92426 w 2169210"/>
                  <a:gd name="connsiteY392" fmla="*/ 803147 h 1389221"/>
                  <a:gd name="connsiteX393" fmla="*/ 87242 w 2169210"/>
                  <a:gd name="connsiteY393" fmla="*/ 811494 h 1389221"/>
                  <a:gd name="connsiteX394" fmla="*/ 83728 w 2169210"/>
                  <a:gd name="connsiteY394" fmla="*/ 817292 h 1389221"/>
                  <a:gd name="connsiteX395" fmla="*/ 81093 w 2169210"/>
                  <a:gd name="connsiteY395" fmla="*/ 820542 h 1389221"/>
                  <a:gd name="connsiteX396" fmla="*/ 80214 w 2169210"/>
                  <a:gd name="connsiteY396" fmla="*/ 823002 h 1389221"/>
                  <a:gd name="connsiteX397" fmla="*/ 82410 w 2169210"/>
                  <a:gd name="connsiteY397" fmla="*/ 820542 h 1389221"/>
                  <a:gd name="connsiteX398" fmla="*/ 84431 w 2169210"/>
                  <a:gd name="connsiteY398" fmla="*/ 818083 h 1389221"/>
                  <a:gd name="connsiteX399" fmla="*/ 2090045 w 2169210"/>
                  <a:gd name="connsiteY399" fmla="*/ 824672 h 1389221"/>
                  <a:gd name="connsiteX400" fmla="*/ 2087585 w 2169210"/>
                  <a:gd name="connsiteY400" fmla="*/ 824496 h 1389221"/>
                  <a:gd name="connsiteX401" fmla="*/ 2090045 w 2169210"/>
                  <a:gd name="connsiteY401" fmla="*/ 827307 h 1389221"/>
                  <a:gd name="connsiteX402" fmla="*/ 2092505 w 2169210"/>
                  <a:gd name="connsiteY402" fmla="*/ 827483 h 1389221"/>
                  <a:gd name="connsiteX403" fmla="*/ 2090045 w 2169210"/>
                  <a:gd name="connsiteY403" fmla="*/ 824672 h 1389221"/>
                  <a:gd name="connsiteX404" fmla="*/ 2032413 w 2169210"/>
                  <a:gd name="connsiteY404" fmla="*/ 614965 h 1389221"/>
                  <a:gd name="connsiteX405" fmla="*/ 2035663 w 2169210"/>
                  <a:gd name="connsiteY405" fmla="*/ 616195 h 1389221"/>
                  <a:gd name="connsiteX406" fmla="*/ 2040232 w 2169210"/>
                  <a:gd name="connsiteY406" fmla="*/ 613735 h 1389221"/>
                  <a:gd name="connsiteX407" fmla="*/ 2035663 w 2169210"/>
                  <a:gd name="connsiteY407" fmla="*/ 611275 h 1389221"/>
                  <a:gd name="connsiteX408" fmla="*/ 2032413 w 2169210"/>
                  <a:gd name="connsiteY408" fmla="*/ 614965 h 1389221"/>
                  <a:gd name="connsiteX409" fmla="*/ 31982 w 2169210"/>
                  <a:gd name="connsiteY409" fmla="*/ 1278261 h 1389221"/>
                  <a:gd name="connsiteX410" fmla="*/ 33564 w 2169210"/>
                  <a:gd name="connsiteY410" fmla="*/ 1272023 h 1389221"/>
                  <a:gd name="connsiteX411" fmla="*/ 28205 w 2169210"/>
                  <a:gd name="connsiteY411" fmla="*/ 1274132 h 1389221"/>
                  <a:gd name="connsiteX412" fmla="*/ 31982 w 2169210"/>
                  <a:gd name="connsiteY412" fmla="*/ 1278261 h 1389221"/>
                  <a:gd name="connsiteX413" fmla="*/ 700550 w 2169210"/>
                  <a:gd name="connsiteY413" fmla="*/ 80111 h 1389221"/>
                  <a:gd name="connsiteX414" fmla="*/ 697387 w 2169210"/>
                  <a:gd name="connsiteY414" fmla="*/ 78969 h 1389221"/>
                  <a:gd name="connsiteX415" fmla="*/ 695454 w 2169210"/>
                  <a:gd name="connsiteY415" fmla="*/ 82571 h 1389221"/>
                  <a:gd name="connsiteX416" fmla="*/ 699671 w 2169210"/>
                  <a:gd name="connsiteY416" fmla="*/ 86261 h 1389221"/>
                  <a:gd name="connsiteX417" fmla="*/ 700550 w 2169210"/>
                  <a:gd name="connsiteY417" fmla="*/ 80111 h 1389221"/>
                  <a:gd name="connsiteX418" fmla="*/ 2154354 w 2169210"/>
                  <a:gd name="connsiteY418" fmla="*/ 1103871 h 1389221"/>
                  <a:gd name="connsiteX419" fmla="*/ 2148468 w 2169210"/>
                  <a:gd name="connsiteY419" fmla="*/ 1104486 h 1389221"/>
                  <a:gd name="connsiteX420" fmla="*/ 2151630 w 2169210"/>
                  <a:gd name="connsiteY420" fmla="*/ 1108703 h 1389221"/>
                  <a:gd name="connsiteX421" fmla="*/ 2154354 w 2169210"/>
                  <a:gd name="connsiteY421" fmla="*/ 1103871 h 1389221"/>
                  <a:gd name="connsiteX422" fmla="*/ 2135992 w 2169210"/>
                  <a:gd name="connsiteY422" fmla="*/ 912525 h 1389221"/>
                  <a:gd name="connsiteX423" fmla="*/ 2132039 w 2169210"/>
                  <a:gd name="connsiteY423" fmla="*/ 915688 h 1389221"/>
                  <a:gd name="connsiteX424" fmla="*/ 2134499 w 2169210"/>
                  <a:gd name="connsiteY424" fmla="*/ 917797 h 1389221"/>
                  <a:gd name="connsiteX425" fmla="*/ 2135992 w 2169210"/>
                  <a:gd name="connsiteY425" fmla="*/ 912525 h 1389221"/>
                  <a:gd name="connsiteX426" fmla="*/ 34618 w 2169210"/>
                  <a:gd name="connsiteY426" fmla="*/ 913843 h 1389221"/>
                  <a:gd name="connsiteX427" fmla="*/ 39186 w 2169210"/>
                  <a:gd name="connsiteY427" fmla="*/ 911823 h 1389221"/>
                  <a:gd name="connsiteX428" fmla="*/ 37341 w 2169210"/>
                  <a:gd name="connsiteY428" fmla="*/ 909890 h 1389221"/>
                  <a:gd name="connsiteX429" fmla="*/ 34618 w 2169210"/>
                  <a:gd name="connsiteY429" fmla="*/ 913843 h 1389221"/>
                  <a:gd name="connsiteX430" fmla="*/ 1234086 w 2169210"/>
                  <a:gd name="connsiteY430" fmla="*/ 31616 h 1389221"/>
                  <a:gd name="connsiteX431" fmla="*/ 1235316 w 2169210"/>
                  <a:gd name="connsiteY431" fmla="*/ 28277 h 1389221"/>
                  <a:gd name="connsiteX432" fmla="*/ 1233998 w 2169210"/>
                  <a:gd name="connsiteY432" fmla="*/ 23884 h 1389221"/>
                  <a:gd name="connsiteX433" fmla="*/ 1232153 w 2169210"/>
                  <a:gd name="connsiteY433" fmla="*/ 25729 h 1389221"/>
                  <a:gd name="connsiteX434" fmla="*/ 1234086 w 2169210"/>
                  <a:gd name="connsiteY434" fmla="*/ 31616 h 1389221"/>
                  <a:gd name="connsiteX435" fmla="*/ 1473926 w 2169210"/>
                  <a:gd name="connsiteY435" fmla="*/ 82659 h 1389221"/>
                  <a:gd name="connsiteX436" fmla="*/ 1469534 w 2169210"/>
                  <a:gd name="connsiteY436" fmla="*/ 84416 h 1389221"/>
                  <a:gd name="connsiteX437" fmla="*/ 1472257 w 2169210"/>
                  <a:gd name="connsiteY437" fmla="*/ 88808 h 1389221"/>
                  <a:gd name="connsiteX438" fmla="*/ 1473926 w 2169210"/>
                  <a:gd name="connsiteY438" fmla="*/ 82659 h 1389221"/>
                  <a:gd name="connsiteX439" fmla="*/ 594334 w 2169210"/>
                  <a:gd name="connsiteY439" fmla="*/ 133790 h 1389221"/>
                  <a:gd name="connsiteX440" fmla="*/ 594159 w 2169210"/>
                  <a:gd name="connsiteY440" fmla="*/ 128518 h 1389221"/>
                  <a:gd name="connsiteX441" fmla="*/ 591787 w 2169210"/>
                  <a:gd name="connsiteY441" fmla="*/ 128518 h 1389221"/>
                  <a:gd name="connsiteX442" fmla="*/ 594334 w 2169210"/>
                  <a:gd name="connsiteY442" fmla="*/ 133790 h 1389221"/>
                  <a:gd name="connsiteX443" fmla="*/ 132926 w 2169210"/>
                  <a:gd name="connsiteY443" fmla="*/ 613647 h 1389221"/>
                  <a:gd name="connsiteX444" fmla="*/ 136880 w 2169210"/>
                  <a:gd name="connsiteY444" fmla="*/ 610660 h 1389221"/>
                  <a:gd name="connsiteX445" fmla="*/ 134683 w 2169210"/>
                  <a:gd name="connsiteY445" fmla="*/ 608463 h 1389221"/>
                  <a:gd name="connsiteX446" fmla="*/ 132926 w 2169210"/>
                  <a:gd name="connsiteY446" fmla="*/ 613647 h 1389221"/>
                  <a:gd name="connsiteX447" fmla="*/ 1722992 w 2169210"/>
                  <a:gd name="connsiteY447" fmla="*/ 226915 h 1389221"/>
                  <a:gd name="connsiteX448" fmla="*/ 1720005 w 2169210"/>
                  <a:gd name="connsiteY448" fmla="*/ 222961 h 1389221"/>
                  <a:gd name="connsiteX449" fmla="*/ 1717808 w 2169210"/>
                  <a:gd name="connsiteY449" fmla="*/ 225157 h 1389221"/>
                  <a:gd name="connsiteX450" fmla="*/ 1722992 w 2169210"/>
                  <a:gd name="connsiteY450" fmla="*/ 226915 h 1389221"/>
                  <a:gd name="connsiteX451" fmla="*/ 1957649 w 2169210"/>
                  <a:gd name="connsiteY451" fmla="*/ 474662 h 1389221"/>
                  <a:gd name="connsiteX452" fmla="*/ 1953696 w 2169210"/>
                  <a:gd name="connsiteY452" fmla="*/ 477649 h 1389221"/>
                  <a:gd name="connsiteX453" fmla="*/ 1955892 w 2169210"/>
                  <a:gd name="connsiteY453" fmla="*/ 479846 h 1389221"/>
                  <a:gd name="connsiteX454" fmla="*/ 1957649 w 2169210"/>
                  <a:gd name="connsiteY454" fmla="*/ 474662 h 1389221"/>
                  <a:gd name="connsiteX455" fmla="*/ 20210 w 2169210"/>
                  <a:gd name="connsiteY455" fmla="*/ 1101235 h 1389221"/>
                  <a:gd name="connsiteX456" fmla="*/ 16257 w 2169210"/>
                  <a:gd name="connsiteY456" fmla="*/ 1104222 h 1389221"/>
                  <a:gd name="connsiteX457" fmla="*/ 18453 w 2169210"/>
                  <a:gd name="connsiteY457" fmla="*/ 1106419 h 1389221"/>
                  <a:gd name="connsiteX458" fmla="*/ 20210 w 2169210"/>
                  <a:gd name="connsiteY458" fmla="*/ 1101235 h 1389221"/>
                  <a:gd name="connsiteX459" fmla="*/ 1860659 w 2169210"/>
                  <a:gd name="connsiteY459" fmla="*/ 351403 h 1389221"/>
                  <a:gd name="connsiteX460" fmla="*/ 1856705 w 2169210"/>
                  <a:gd name="connsiteY460" fmla="*/ 354390 h 1389221"/>
                  <a:gd name="connsiteX461" fmla="*/ 1858902 w 2169210"/>
                  <a:gd name="connsiteY461" fmla="*/ 356587 h 1389221"/>
                  <a:gd name="connsiteX462" fmla="*/ 1860659 w 2169210"/>
                  <a:gd name="connsiteY462" fmla="*/ 351403 h 1389221"/>
                  <a:gd name="connsiteX463" fmla="*/ 309864 w 2169210"/>
                  <a:gd name="connsiteY463" fmla="*/ 352721 h 1389221"/>
                  <a:gd name="connsiteX464" fmla="*/ 315135 w 2169210"/>
                  <a:gd name="connsiteY464" fmla="*/ 352545 h 1389221"/>
                  <a:gd name="connsiteX465" fmla="*/ 315135 w 2169210"/>
                  <a:gd name="connsiteY465" fmla="*/ 350173 h 1389221"/>
                  <a:gd name="connsiteX466" fmla="*/ 309864 w 2169210"/>
                  <a:gd name="connsiteY466" fmla="*/ 352721 h 1389221"/>
                  <a:gd name="connsiteX467" fmla="*/ 2141176 w 2169210"/>
                  <a:gd name="connsiteY467" fmla="*/ 1282214 h 1389221"/>
                  <a:gd name="connsiteX468" fmla="*/ 2141000 w 2169210"/>
                  <a:gd name="connsiteY468" fmla="*/ 1276943 h 1389221"/>
                  <a:gd name="connsiteX469" fmla="*/ 2138628 w 2169210"/>
                  <a:gd name="connsiteY469" fmla="*/ 1276943 h 1389221"/>
                  <a:gd name="connsiteX470" fmla="*/ 2141176 w 2169210"/>
                  <a:gd name="connsiteY470" fmla="*/ 1282214 h 1389221"/>
                  <a:gd name="connsiteX471" fmla="*/ 877487 w 2169210"/>
                  <a:gd name="connsiteY471" fmla="*/ 55160 h 1389221"/>
                  <a:gd name="connsiteX472" fmla="*/ 881089 w 2169210"/>
                  <a:gd name="connsiteY472" fmla="*/ 50856 h 1389221"/>
                  <a:gd name="connsiteX473" fmla="*/ 879156 w 2169210"/>
                  <a:gd name="connsiteY473" fmla="*/ 49977 h 1389221"/>
                  <a:gd name="connsiteX474" fmla="*/ 877487 w 2169210"/>
                  <a:gd name="connsiteY474" fmla="*/ 55160 h 1389221"/>
                  <a:gd name="connsiteX475" fmla="*/ 544521 w 2169210"/>
                  <a:gd name="connsiteY475" fmla="*/ 178419 h 1389221"/>
                  <a:gd name="connsiteX476" fmla="*/ 543731 w 2169210"/>
                  <a:gd name="connsiteY476" fmla="*/ 179298 h 1389221"/>
                  <a:gd name="connsiteX477" fmla="*/ 543643 w 2169210"/>
                  <a:gd name="connsiteY477" fmla="*/ 180176 h 1389221"/>
                  <a:gd name="connsiteX478" fmla="*/ 548475 w 2169210"/>
                  <a:gd name="connsiteY478" fmla="*/ 179474 h 1389221"/>
                  <a:gd name="connsiteX479" fmla="*/ 544521 w 2169210"/>
                  <a:gd name="connsiteY479" fmla="*/ 178419 h 1389221"/>
                  <a:gd name="connsiteX480" fmla="*/ 935207 w 2169210"/>
                  <a:gd name="connsiteY480" fmla="*/ 28980 h 1389221"/>
                  <a:gd name="connsiteX481" fmla="*/ 938809 w 2169210"/>
                  <a:gd name="connsiteY481" fmla="*/ 24675 h 1389221"/>
                  <a:gd name="connsiteX482" fmla="*/ 936876 w 2169210"/>
                  <a:gd name="connsiteY482" fmla="*/ 23797 h 1389221"/>
                  <a:gd name="connsiteX483" fmla="*/ 935207 w 2169210"/>
                  <a:gd name="connsiteY483" fmla="*/ 28980 h 1389221"/>
                  <a:gd name="connsiteX484" fmla="*/ 1624683 w 2169210"/>
                  <a:gd name="connsiteY484" fmla="*/ 183603 h 1389221"/>
                  <a:gd name="connsiteX485" fmla="*/ 1622048 w 2169210"/>
                  <a:gd name="connsiteY485" fmla="*/ 178419 h 1389221"/>
                  <a:gd name="connsiteX486" fmla="*/ 1624683 w 2169210"/>
                  <a:gd name="connsiteY486" fmla="*/ 183603 h 1389221"/>
                  <a:gd name="connsiteX487" fmla="*/ 409490 w 2169210"/>
                  <a:gd name="connsiteY487" fmla="*/ 276728 h 1389221"/>
                  <a:gd name="connsiteX488" fmla="*/ 410193 w 2169210"/>
                  <a:gd name="connsiteY488" fmla="*/ 280066 h 1389221"/>
                  <a:gd name="connsiteX489" fmla="*/ 414146 w 2169210"/>
                  <a:gd name="connsiteY489" fmla="*/ 276113 h 1389221"/>
                  <a:gd name="connsiteX490" fmla="*/ 409490 w 2169210"/>
                  <a:gd name="connsiteY490" fmla="*/ 276728 h 1389221"/>
                  <a:gd name="connsiteX491" fmla="*/ 450166 w 2169210"/>
                  <a:gd name="connsiteY491" fmla="*/ 225597 h 1389221"/>
                  <a:gd name="connsiteX492" fmla="*/ 451133 w 2169210"/>
                  <a:gd name="connsiteY492" fmla="*/ 221380 h 1389221"/>
                  <a:gd name="connsiteX493" fmla="*/ 449551 w 2169210"/>
                  <a:gd name="connsiteY493" fmla="*/ 220940 h 1389221"/>
                  <a:gd name="connsiteX494" fmla="*/ 450166 w 2169210"/>
                  <a:gd name="connsiteY494" fmla="*/ 225597 h 1389221"/>
                  <a:gd name="connsiteX495" fmla="*/ 1757079 w 2169210"/>
                  <a:gd name="connsiteY495" fmla="*/ 281999 h 1389221"/>
                  <a:gd name="connsiteX496" fmla="*/ 1759715 w 2169210"/>
                  <a:gd name="connsiteY496" fmla="*/ 280681 h 1389221"/>
                  <a:gd name="connsiteX497" fmla="*/ 1757079 w 2169210"/>
                  <a:gd name="connsiteY497" fmla="*/ 281999 h 1389221"/>
                  <a:gd name="connsiteX498" fmla="*/ 1289082 w 2169210"/>
                  <a:gd name="connsiteY498" fmla="*/ 57796 h 1389221"/>
                  <a:gd name="connsiteX499" fmla="*/ 1292421 w 2169210"/>
                  <a:gd name="connsiteY499" fmla="*/ 57093 h 1389221"/>
                  <a:gd name="connsiteX500" fmla="*/ 1291981 w 2169210"/>
                  <a:gd name="connsiteY500" fmla="*/ 55512 h 1389221"/>
                  <a:gd name="connsiteX501" fmla="*/ 1289082 w 2169210"/>
                  <a:gd name="connsiteY501" fmla="*/ 57796 h 1389221"/>
                  <a:gd name="connsiteX502" fmla="*/ 1574870 w 2169210"/>
                  <a:gd name="connsiteY502" fmla="*/ 160058 h 1389221"/>
                  <a:gd name="connsiteX503" fmla="*/ 1576188 w 2169210"/>
                  <a:gd name="connsiteY503" fmla="*/ 162693 h 1389221"/>
                  <a:gd name="connsiteX504" fmla="*/ 1574870 w 2169210"/>
                  <a:gd name="connsiteY504" fmla="*/ 160058 h 1389221"/>
                  <a:gd name="connsiteX505" fmla="*/ 1578824 w 2169210"/>
                  <a:gd name="connsiteY505" fmla="*/ 132472 h 1389221"/>
                  <a:gd name="connsiteX506" fmla="*/ 1576188 w 2169210"/>
                  <a:gd name="connsiteY506" fmla="*/ 133790 h 1389221"/>
                  <a:gd name="connsiteX507" fmla="*/ 1578824 w 2169210"/>
                  <a:gd name="connsiteY507" fmla="*/ 132472 h 1389221"/>
                  <a:gd name="connsiteX508" fmla="*/ 2087497 w 2169210"/>
                  <a:gd name="connsiteY508" fmla="*/ 793220 h 1389221"/>
                  <a:gd name="connsiteX509" fmla="*/ 2085916 w 2169210"/>
                  <a:gd name="connsiteY509" fmla="*/ 792166 h 1389221"/>
                  <a:gd name="connsiteX510" fmla="*/ 2087497 w 2169210"/>
                  <a:gd name="connsiteY510" fmla="*/ 793220 h 1389221"/>
                  <a:gd name="connsiteX511" fmla="*/ 84431 w 2169210"/>
                  <a:gd name="connsiteY511" fmla="*/ 790584 h 1389221"/>
                  <a:gd name="connsiteX512" fmla="*/ 82850 w 2169210"/>
                  <a:gd name="connsiteY512" fmla="*/ 789530 h 1389221"/>
                  <a:gd name="connsiteX513" fmla="*/ 84431 w 2169210"/>
                  <a:gd name="connsiteY513" fmla="*/ 790584 h 1389221"/>
                  <a:gd name="connsiteX514" fmla="*/ 152606 w 2169210"/>
                  <a:gd name="connsiteY514" fmla="*/ 630690 h 1389221"/>
                  <a:gd name="connsiteX515" fmla="*/ 154187 w 2169210"/>
                  <a:gd name="connsiteY515" fmla="*/ 631745 h 1389221"/>
                  <a:gd name="connsiteX516" fmla="*/ 152606 w 2169210"/>
                  <a:gd name="connsiteY516" fmla="*/ 630690 h 1389221"/>
                  <a:gd name="connsiteX517" fmla="*/ 231235 w 2169210"/>
                  <a:gd name="connsiteY517" fmla="*/ 496977 h 1389221"/>
                  <a:gd name="connsiteX518" fmla="*/ 229653 w 2169210"/>
                  <a:gd name="connsiteY518" fmla="*/ 495923 h 1389221"/>
                  <a:gd name="connsiteX519" fmla="*/ 231235 w 2169210"/>
                  <a:gd name="connsiteY519" fmla="*/ 496977 h 1389221"/>
                  <a:gd name="connsiteX520" fmla="*/ 215509 w 2169210"/>
                  <a:gd name="connsiteY520" fmla="*/ 473344 h 1389221"/>
                  <a:gd name="connsiteX521" fmla="*/ 213928 w 2169210"/>
                  <a:gd name="connsiteY521" fmla="*/ 472290 h 1389221"/>
                  <a:gd name="connsiteX522" fmla="*/ 215509 w 2169210"/>
                  <a:gd name="connsiteY522" fmla="*/ 473344 h 1389221"/>
                  <a:gd name="connsiteX523" fmla="*/ 1711219 w 2169210"/>
                  <a:gd name="connsiteY523" fmla="*/ 254413 h 1389221"/>
                  <a:gd name="connsiteX524" fmla="*/ 1712274 w 2169210"/>
                  <a:gd name="connsiteY524" fmla="*/ 252831 h 1389221"/>
                  <a:gd name="connsiteX525" fmla="*/ 1711219 w 2169210"/>
                  <a:gd name="connsiteY525" fmla="*/ 254413 h 1389221"/>
                  <a:gd name="connsiteX526" fmla="*/ 1846251 w 2169210"/>
                  <a:gd name="connsiteY526" fmla="*/ 378989 h 1389221"/>
                  <a:gd name="connsiteX527" fmla="*/ 1847832 w 2169210"/>
                  <a:gd name="connsiteY527" fmla="*/ 380044 h 1389221"/>
                  <a:gd name="connsiteX528" fmla="*/ 1846251 w 2169210"/>
                  <a:gd name="connsiteY528" fmla="*/ 378989 h 13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2169210" h="1389221">
                    <a:moveTo>
                      <a:pt x="84431" y="818083"/>
                    </a:moveTo>
                    <a:cubicBezTo>
                      <a:pt x="88472" y="821245"/>
                      <a:pt x="86540" y="824672"/>
                      <a:pt x="85837" y="828801"/>
                    </a:cubicBezTo>
                    <a:cubicBezTo>
                      <a:pt x="82674" y="846635"/>
                      <a:pt x="74591" y="863064"/>
                      <a:pt x="73362" y="881601"/>
                    </a:cubicBezTo>
                    <a:cubicBezTo>
                      <a:pt x="72747" y="891089"/>
                      <a:pt x="71956" y="902334"/>
                      <a:pt x="64313" y="910417"/>
                    </a:cubicBezTo>
                    <a:cubicBezTo>
                      <a:pt x="63785" y="910944"/>
                      <a:pt x="63258" y="912174"/>
                      <a:pt x="63522" y="912613"/>
                    </a:cubicBezTo>
                    <a:cubicBezTo>
                      <a:pt x="70287" y="924034"/>
                      <a:pt x="58778" y="933522"/>
                      <a:pt x="60271" y="944856"/>
                    </a:cubicBezTo>
                    <a:cubicBezTo>
                      <a:pt x="61062" y="951005"/>
                      <a:pt x="59656" y="958736"/>
                      <a:pt x="54824" y="964623"/>
                    </a:cubicBezTo>
                    <a:cubicBezTo>
                      <a:pt x="53419" y="966292"/>
                      <a:pt x="52540" y="969718"/>
                      <a:pt x="53331" y="971563"/>
                    </a:cubicBezTo>
                    <a:cubicBezTo>
                      <a:pt x="57196" y="980261"/>
                      <a:pt x="56845" y="988695"/>
                      <a:pt x="53507" y="997304"/>
                    </a:cubicBezTo>
                    <a:cubicBezTo>
                      <a:pt x="53243" y="998095"/>
                      <a:pt x="52804" y="999061"/>
                      <a:pt x="53067" y="999676"/>
                    </a:cubicBezTo>
                    <a:cubicBezTo>
                      <a:pt x="57284" y="1009077"/>
                      <a:pt x="52013" y="1018301"/>
                      <a:pt x="52804" y="1027702"/>
                    </a:cubicBezTo>
                    <a:cubicBezTo>
                      <a:pt x="53682" y="1037366"/>
                      <a:pt x="52804" y="1047030"/>
                      <a:pt x="45775" y="1054849"/>
                    </a:cubicBezTo>
                    <a:cubicBezTo>
                      <a:pt x="45160" y="1055551"/>
                      <a:pt x="45073" y="1057308"/>
                      <a:pt x="45424" y="1058275"/>
                    </a:cubicBezTo>
                    <a:cubicBezTo>
                      <a:pt x="51398" y="1074001"/>
                      <a:pt x="51486" y="1079448"/>
                      <a:pt x="47884" y="1092977"/>
                    </a:cubicBezTo>
                    <a:cubicBezTo>
                      <a:pt x="46917" y="1096403"/>
                      <a:pt x="43843" y="1101235"/>
                      <a:pt x="49465" y="1104574"/>
                    </a:cubicBezTo>
                    <a:cubicBezTo>
                      <a:pt x="50344" y="1105101"/>
                      <a:pt x="50783" y="1108176"/>
                      <a:pt x="50168" y="1109318"/>
                    </a:cubicBezTo>
                    <a:cubicBezTo>
                      <a:pt x="45863" y="1117049"/>
                      <a:pt x="49465" y="1124517"/>
                      <a:pt x="50256" y="1132160"/>
                    </a:cubicBezTo>
                    <a:cubicBezTo>
                      <a:pt x="50520" y="1135147"/>
                      <a:pt x="51486" y="1138925"/>
                      <a:pt x="50080" y="1141209"/>
                    </a:cubicBezTo>
                    <a:cubicBezTo>
                      <a:pt x="42964" y="1153333"/>
                      <a:pt x="52189" y="1164314"/>
                      <a:pt x="51574" y="1175384"/>
                    </a:cubicBezTo>
                    <a:cubicBezTo>
                      <a:pt x="50959" y="1185487"/>
                      <a:pt x="57811" y="1194975"/>
                      <a:pt x="52892" y="1204903"/>
                    </a:cubicBezTo>
                    <a:cubicBezTo>
                      <a:pt x="59920" y="1212546"/>
                      <a:pt x="49817" y="1223264"/>
                      <a:pt x="57724" y="1230907"/>
                    </a:cubicBezTo>
                    <a:cubicBezTo>
                      <a:pt x="58866" y="1231962"/>
                      <a:pt x="58251" y="1235124"/>
                      <a:pt x="58075" y="1237233"/>
                    </a:cubicBezTo>
                    <a:cubicBezTo>
                      <a:pt x="57284" y="1246545"/>
                      <a:pt x="60271" y="1255858"/>
                      <a:pt x="58251" y="1265258"/>
                    </a:cubicBezTo>
                    <a:cubicBezTo>
                      <a:pt x="57811" y="1267455"/>
                      <a:pt x="55966" y="1271759"/>
                      <a:pt x="61589" y="1271935"/>
                    </a:cubicBezTo>
                    <a:cubicBezTo>
                      <a:pt x="62292" y="1271935"/>
                      <a:pt x="62907" y="1276240"/>
                      <a:pt x="63346" y="1278524"/>
                    </a:cubicBezTo>
                    <a:cubicBezTo>
                      <a:pt x="65015" y="1287925"/>
                      <a:pt x="66597" y="1297237"/>
                      <a:pt x="68266" y="1306637"/>
                    </a:cubicBezTo>
                    <a:cubicBezTo>
                      <a:pt x="68442" y="1307867"/>
                      <a:pt x="69145" y="1309537"/>
                      <a:pt x="68530" y="1310327"/>
                    </a:cubicBezTo>
                    <a:cubicBezTo>
                      <a:pt x="63873" y="1317180"/>
                      <a:pt x="67300" y="1322363"/>
                      <a:pt x="71077" y="1328249"/>
                    </a:cubicBezTo>
                    <a:cubicBezTo>
                      <a:pt x="73801" y="1332554"/>
                      <a:pt x="77491" y="1339231"/>
                      <a:pt x="75909" y="1342745"/>
                    </a:cubicBezTo>
                    <a:cubicBezTo>
                      <a:pt x="72659" y="1350037"/>
                      <a:pt x="81180" y="1351794"/>
                      <a:pt x="80390" y="1357768"/>
                    </a:cubicBezTo>
                    <a:cubicBezTo>
                      <a:pt x="79775" y="1362600"/>
                      <a:pt x="83025" y="1367872"/>
                      <a:pt x="84255" y="1372967"/>
                    </a:cubicBezTo>
                    <a:cubicBezTo>
                      <a:pt x="86452" y="1382104"/>
                      <a:pt x="82586" y="1386672"/>
                      <a:pt x="72395" y="1386936"/>
                    </a:cubicBezTo>
                    <a:cubicBezTo>
                      <a:pt x="63258" y="1387111"/>
                      <a:pt x="53946" y="1386145"/>
                      <a:pt x="44897" y="1387199"/>
                    </a:cubicBezTo>
                    <a:cubicBezTo>
                      <a:pt x="36726" y="1388254"/>
                      <a:pt x="34003" y="1382719"/>
                      <a:pt x="32158" y="1377711"/>
                    </a:cubicBezTo>
                    <a:cubicBezTo>
                      <a:pt x="29962" y="1372001"/>
                      <a:pt x="29962" y="1365499"/>
                      <a:pt x="29259" y="1359262"/>
                    </a:cubicBezTo>
                    <a:cubicBezTo>
                      <a:pt x="28556" y="1353112"/>
                      <a:pt x="31543" y="1346084"/>
                      <a:pt x="24515" y="1341515"/>
                    </a:cubicBezTo>
                    <a:cubicBezTo>
                      <a:pt x="23812" y="1341076"/>
                      <a:pt x="24076" y="1339143"/>
                      <a:pt x="23988" y="1337913"/>
                    </a:cubicBezTo>
                    <a:cubicBezTo>
                      <a:pt x="23109" y="1327371"/>
                      <a:pt x="22318" y="1316741"/>
                      <a:pt x="21264" y="1306198"/>
                    </a:cubicBezTo>
                    <a:cubicBezTo>
                      <a:pt x="21001" y="1303826"/>
                      <a:pt x="19683" y="1301630"/>
                      <a:pt x="18892" y="1299346"/>
                    </a:cubicBezTo>
                    <a:cubicBezTo>
                      <a:pt x="15817" y="1290736"/>
                      <a:pt x="14324" y="1281951"/>
                      <a:pt x="13006" y="1272814"/>
                    </a:cubicBezTo>
                    <a:cubicBezTo>
                      <a:pt x="11073" y="1259284"/>
                      <a:pt x="13182" y="1245052"/>
                      <a:pt x="6856" y="1232225"/>
                    </a:cubicBezTo>
                    <a:cubicBezTo>
                      <a:pt x="6153" y="1230820"/>
                      <a:pt x="5451" y="1228975"/>
                      <a:pt x="5714" y="1227481"/>
                    </a:cubicBezTo>
                    <a:cubicBezTo>
                      <a:pt x="7471" y="1215270"/>
                      <a:pt x="6417" y="1203234"/>
                      <a:pt x="3078" y="1191373"/>
                    </a:cubicBezTo>
                    <a:cubicBezTo>
                      <a:pt x="2815" y="1190583"/>
                      <a:pt x="2815" y="1189528"/>
                      <a:pt x="3078" y="1188738"/>
                    </a:cubicBezTo>
                    <a:cubicBezTo>
                      <a:pt x="7910" y="1175911"/>
                      <a:pt x="1761" y="1163172"/>
                      <a:pt x="2815" y="1150258"/>
                    </a:cubicBezTo>
                    <a:cubicBezTo>
                      <a:pt x="3781" y="1137870"/>
                      <a:pt x="5451" y="1125483"/>
                      <a:pt x="1058" y="1112656"/>
                    </a:cubicBezTo>
                    <a:cubicBezTo>
                      <a:pt x="-1402" y="1105364"/>
                      <a:pt x="1058" y="1096052"/>
                      <a:pt x="2112" y="1087618"/>
                    </a:cubicBezTo>
                    <a:cubicBezTo>
                      <a:pt x="2903" y="1081556"/>
                      <a:pt x="3606" y="1074352"/>
                      <a:pt x="3166" y="1067587"/>
                    </a:cubicBezTo>
                    <a:cubicBezTo>
                      <a:pt x="2639" y="1060647"/>
                      <a:pt x="2639" y="1053619"/>
                      <a:pt x="3166" y="1046590"/>
                    </a:cubicBezTo>
                    <a:cubicBezTo>
                      <a:pt x="3693" y="1038596"/>
                      <a:pt x="706" y="1030337"/>
                      <a:pt x="5626" y="1022694"/>
                    </a:cubicBezTo>
                    <a:cubicBezTo>
                      <a:pt x="8174" y="1018828"/>
                      <a:pt x="-1051" y="1014611"/>
                      <a:pt x="5714" y="1010482"/>
                    </a:cubicBezTo>
                    <a:cubicBezTo>
                      <a:pt x="4660" y="1000643"/>
                      <a:pt x="10019" y="991418"/>
                      <a:pt x="10107" y="982457"/>
                    </a:cubicBezTo>
                    <a:cubicBezTo>
                      <a:pt x="10195" y="972266"/>
                      <a:pt x="11864" y="962690"/>
                      <a:pt x="13621" y="952938"/>
                    </a:cubicBezTo>
                    <a:cubicBezTo>
                      <a:pt x="14499" y="948106"/>
                      <a:pt x="15993" y="943450"/>
                      <a:pt x="17223" y="938706"/>
                    </a:cubicBezTo>
                    <a:cubicBezTo>
                      <a:pt x="17750" y="936773"/>
                      <a:pt x="19068" y="934577"/>
                      <a:pt x="18716" y="932820"/>
                    </a:cubicBezTo>
                    <a:cubicBezTo>
                      <a:pt x="14060" y="912174"/>
                      <a:pt x="22758" y="893373"/>
                      <a:pt x="26711" y="873958"/>
                    </a:cubicBezTo>
                    <a:cubicBezTo>
                      <a:pt x="28556" y="865084"/>
                      <a:pt x="30050" y="856123"/>
                      <a:pt x="31982" y="847338"/>
                    </a:cubicBezTo>
                    <a:cubicBezTo>
                      <a:pt x="35409" y="831700"/>
                      <a:pt x="36463" y="814920"/>
                      <a:pt x="43403" y="801039"/>
                    </a:cubicBezTo>
                    <a:cubicBezTo>
                      <a:pt x="48411" y="791024"/>
                      <a:pt x="48762" y="780569"/>
                      <a:pt x="52892" y="770817"/>
                    </a:cubicBezTo>
                    <a:cubicBezTo>
                      <a:pt x="56845" y="761505"/>
                      <a:pt x="60447" y="752104"/>
                      <a:pt x="63785" y="742616"/>
                    </a:cubicBezTo>
                    <a:cubicBezTo>
                      <a:pt x="65806" y="736906"/>
                      <a:pt x="67475" y="730932"/>
                      <a:pt x="68442" y="724870"/>
                    </a:cubicBezTo>
                    <a:cubicBezTo>
                      <a:pt x="71077" y="708529"/>
                      <a:pt x="79511" y="694472"/>
                      <a:pt x="85310" y="679449"/>
                    </a:cubicBezTo>
                    <a:cubicBezTo>
                      <a:pt x="87770" y="673036"/>
                      <a:pt x="91020" y="667150"/>
                      <a:pt x="92777" y="660209"/>
                    </a:cubicBezTo>
                    <a:cubicBezTo>
                      <a:pt x="94974" y="651424"/>
                      <a:pt x="101035" y="643605"/>
                      <a:pt x="105604" y="635435"/>
                    </a:cubicBezTo>
                    <a:cubicBezTo>
                      <a:pt x="107976" y="631130"/>
                      <a:pt x="112193" y="627176"/>
                      <a:pt x="112720" y="622696"/>
                    </a:cubicBezTo>
                    <a:cubicBezTo>
                      <a:pt x="115004" y="603192"/>
                      <a:pt x="128446" y="588960"/>
                      <a:pt x="135298" y="571653"/>
                    </a:cubicBezTo>
                    <a:cubicBezTo>
                      <a:pt x="136616" y="568314"/>
                      <a:pt x="138022" y="564888"/>
                      <a:pt x="139955" y="561813"/>
                    </a:cubicBezTo>
                    <a:cubicBezTo>
                      <a:pt x="146983" y="550744"/>
                      <a:pt x="150585" y="537302"/>
                      <a:pt x="162006" y="529219"/>
                    </a:cubicBezTo>
                    <a:cubicBezTo>
                      <a:pt x="162357" y="528956"/>
                      <a:pt x="162884" y="528604"/>
                      <a:pt x="162884" y="528341"/>
                    </a:cubicBezTo>
                    <a:cubicBezTo>
                      <a:pt x="162709" y="515778"/>
                      <a:pt x="173075" y="508925"/>
                      <a:pt x="178786" y="499525"/>
                    </a:cubicBezTo>
                    <a:cubicBezTo>
                      <a:pt x="182827" y="492848"/>
                      <a:pt x="187923" y="486874"/>
                      <a:pt x="191876" y="480197"/>
                    </a:cubicBezTo>
                    <a:cubicBezTo>
                      <a:pt x="195566" y="473959"/>
                      <a:pt x="197938" y="466843"/>
                      <a:pt x="201892" y="460781"/>
                    </a:cubicBezTo>
                    <a:cubicBezTo>
                      <a:pt x="207954" y="451381"/>
                      <a:pt x="214630" y="442420"/>
                      <a:pt x="221219" y="433371"/>
                    </a:cubicBezTo>
                    <a:cubicBezTo>
                      <a:pt x="227106" y="425288"/>
                      <a:pt x="233168" y="417294"/>
                      <a:pt x="239142" y="409299"/>
                    </a:cubicBezTo>
                    <a:cubicBezTo>
                      <a:pt x="241162" y="406663"/>
                      <a:pt x="242656" y="402798"/>
                      <a:pt x="245379" y="401568"/>
                    </a:cubicBezTo>
                    <a:cubicBezTo>
                      <a:pt x="252056" y="398493"/>
                      <a:pt x="254516" y="392870"/>
                      <a:pt x="257327" y="386896"/>
                    </a:cubicBezTo>
                    <a:cubicBezTo>
                      <a:pt x="258733" y="383997"/>
                      <a:pt x="262599" y="382328"/>
                      <a:pt x="264268" y="379517"/>
                    </a:cubicBezTo>
                    <a:cubicBezTo>
                      <a:pt x="271120" y="367656"/>
                      <a:pt x="285089" y="362209"/>
                      <a:pt x="290536" y="348680"/>
                    </a:cubicBezTo>
                    <a:cubicBezTo>
                      <a:pt x="293084" y="342354"/>
                      <a:pt x="299321" y="337435"/>
                      <a:pt x="304153" y="332075"/>
                    </a:cubicBezTo>
                    <a:cubicBezTo>
                      <a:pt x="313642" y="321533"/>
                      <a:pt x="323042" y="310903"/>
                      <a:pt x="332969" y="300800"/>
                    </a:cubicBezTo>
                    <a:cubicBezTo>
                      <a:pt x="339471" y="294211"/>
                      <a:pt x="347026" y="288588"/>
                      <a:pt x="353791" y="282262"/>
                    </a:cubicBezTo>
                    <a:cubicBezTo>
                      <a:pt x="359501" y="276991"/>
                      <a:pt x="364685" y="271105"/>
                      <a:pt x="370395" y="265834"/>
                    </a:cubicBezTo>
                    <a:cubicBezTo>
                      <a:pt x="374612" y="261968"/>
                      <a:pt x="377423" y="255731"/>
                      <a:pt x="384891" y="256346"/>
                    </a:cubicBezTo>
                    <a:cubicBezTo>
                      <a:pt x="386033" y="256433"/>
                      <a:pt x="387966" y="254237"/>
                      <a:pt x="388493" y="252831"/>
                    </a:cubicBezTo>
                    <a:cubicBezTo>
                      <a:pt x="391744" y="242465"/>
                      <a:pt x="402550" y="240093"/>
                      <a:pt x="409226" y="233328"/>
                    </a:cubicBezTo>
                    <a:cubicBezTo>
                      <a:pt x="414146" y="228408"/>
                      <a:pt x="421438" y="225597"/>
                      <a:pt x="425919" y="220413"/>
                    </a:cubicBezTo>
                    <a:cubicBezTo>
                      <a:pt x="437955" y="206269"/>
                      <a:pt x="454208" y="197747"/>
                      <a:pt x="468352" y="186414"/>
                    </a:cubicBezTo>
                    <a:cubicBezTo>
                      <a:pt x="477752" y="178859"/>
                      <a:pt x="487680" y="172006"/>
                      <a:pt x="497520" y="165065"/>
                    </a:cubicBezTo>
                    <a:cubicBezTo>
                      <a:pt x="501824" y="161991"/>
                      <a:pt x="506481" y="159355"/>
                      <a:pt x="511049" y="156719"/>
                    </a:cubicBezTo>
                    <a:cubicBezTo>
                      <a:pt x="524842" y="148900"/>
                      <a:pt x="538196" y="140115"/>
                      <a:pt x="552780" y="133965"/>
                    </a:cubicBezTo>
                    <a:cubicBezTo>
                      <a:pt x="561653" y="130188"/>
                      <a:pt x="567890" y="123862"/>
                      <a:pt x="575534" y="119118"/>
                    </a:cubicBezTo>
                    <a:cubicBezTo>
                      <a:pt x="591962" y="108839"/>
                      <a:pt x="609621" y="100493"/>
                      <a:pt x="627104" y="91795"/>
                    </a:cubicBezTo>
                    <a:cubicBezTo>
                      <a:pt x="634659" y="88018"/>
                      <a:pt x="642830" y="85470"/>
                      <a:pt x="650824" y="82571"/>
                    </a:cubicBezTo>
                    <a:cubicBezTo>
                      <a:pt x="655393" y="80902"/>
                      <a:pt x="660400" y="80374"/>
                      <a:pt x="664793" y="78442"/>
                    </a:cubicBezTo>
                    <a:cubicBezTo>
                      <a:pt x="672524" y="74928"/>
                      <a:pt x="679904" y="70711"/>
                      <a:pt x="687459" y="66757"/>
                    </a:cubicBezTo>
                    <a:cubicBezTo>
                      <a:pt x="690710" y="65088"/>
                      <a:pt x="693961" y="63419"/>
                      <a:pt x="697387" y="62189"/>
                    </a:cubicBezTo>
                    <a:cubicBezTo>
                      <a:pt x="710653" y="57269"/>
                      <a:pt x="724007" y="52349"/>
                      <a:pt x="737273" y="47869"/>
                    </a:cubicBezTo>
                    <a:cubicBezTo>
                      <a:pt x="748166" y="44267"/>
                      <a:pt x="759587" y="40137"/>
                      <a:pt x="771711" y="38556"/>
                    </a:cubicBezTo>
                    <a:cubicBezTo>
                      <a:pt x="787261" y="36623"/>
                      <a:pt x="802196" y="30298"/>
                      <a:pt x="817395" y="25905"/>
                    </a:cubicBezTo>
                    <a:cubicBezTo>
                      <a:pt x="820558" y="25027"/>
                      <a:pt x="823721" y="24324"/>
                      <a:pt x="826796" y="23357"/>
                    </a:cubicBezTo>
                    <a:cubicBezTo>
                      <a:pt x="829870" y="22391"/>
                      <a:pt x="832945" y="21337"/>
                      <a:pt x="836020" y="20370"/>
                    </a:cubicBezTo>
                    <a:cubicBezTo>
                      <a:pt x="838304" y="19580"/>
                      <a:pt x="840852" y="17910"/>
                      <a:pt x="842961" y="18350"/>
                    </a:cubicBezTo>
                    <a:cubicBezTo>
                      <a:pt x="851043" y="20019"/>
                      <a:pt x="859038" y="12551"/>
                      <a:pt x="867032" y="18174"/>
                    </a:cubicBezTo>
                    <a:cubicBezTo>
                      <a:pt x="867296" y="18350"/>
                      <a:pt x="867999" y="18350"/>
                      <a:pt x="868262" y="18174"/>
                    </a:cubicBezTo>
                    <a:cubicBezTo>
                      <a:pt x="876609" y="11497"/>
                      <a:pt x="886712" y="13957"/>
                      <a:pt x="896024" y="12288"/>
                    </a:cubicBezTo>
                    <a:cubicBezTo>
                      <a:pt x="898923" y="11761"/>
                      <a:pt x="900329" y="10443"/>
                      <a:pt x="903580" y="12376"/>
                    </a:cubicBezTo>
                    <a:cubicBezTo>
                      <a:pt x="905776" y="13693"/>
                      <a:pt x="909993" y="12376"/>
                      <a:pt x="913068" y="11409"/>
                    </a:cubicBezTo>
                    <a:cubicBezTo>
                      <a:pt x="925455" y="7544"/>
                      <a:pt x="937931" y="5172"/>
                      <a:pt x="951109" y="4820"/>
                    </a:cubicBezTo>
                    <a:cubicBezTo>
                      <a:pt x="968064" y="4293"/>
                      <a:pt x="985020" y="3239"/>
                      <a:pt x="1001888" y="340"/>
                    </a:cubicBezTo>
                    <a:cubicBezTo>
                      <a:pt x="1010146" y="-1066"/>
                      <a:pt x="1019195" y="2272"/>
                      <a:pt x="1027893" y="3415"/>
                    </a:cubicBezTo>
                    <a:cubicBezTo>
                      <a:pt x="1030528" y="3766"/>
                      <a:pt x="1033252" y="4117"/>
                      <a:pt x="1035887" y="3942"/>
                    </a:cubicBezTo>
                    <a:cubicBezTo>
                      <a:pt x="1044849" y="3590"/>
                      <a:pt x="1054512" y="691"/>
                      <a:pt x="1062595" y="3063"/>
                    </a:cubicBezTo>
                    <a:cubicBezTo>
                      <a:pt x="1073050" y="6050"/>
                      <a:pt x="1083065" y="4645"/>
                      <a:pt x="1093168" y="4645"/>
                    </a:cubicBezTo>
                    <a:cubicBezTo>
                      <a:pt x="1096331" y="4645"/>
                      <a:pt x="1099582" y="4908"/>
                      <a:pt x="1102832" y="4908"/>
                    </a:cubicBezTo>
                    <a:cubicBezTo>
                      <a:pt x="1108191" y="4996"/>
                      <a:pt x="1113111" y="7719"/>
                      <a:pt x="1119173" y="5435"/>
                    </a:cubicBezTo>
                    <a:cubicBezTo>
                      <a:pt x="1123302" y="3854"/>
                      <a:pt x="1128925" y="6402"/>
                      <a:pt x="1133932" y="7017"/>
                    </a:cubicBezTo>
                    <a:cubicBezTo>
                      <a:pt x="1135602" y="7280"/>
                      <a:pt x="1137446" y="7983"/>
                      <a:pt x="1138940" y="7544"/>
                    </a:cubicBezTo>
                    <a:cubicBezTo>
                      <a:pt x="1155369" y="1921"/>
                      <a:pt x="1172500" y="4469"/>
                      <a:pt x="1188929" y="5699"/>
                    </a:cubicBezTo>
                    <a:cubicBezTo>
                      <a:pt x="1200350" y="6577"/>
                      <a:pt x="1211859" y="6753"/>
                      <a:pt x="1223280" y="7632"/>
                    </a:cubicBezTo>
                    <a:cubicBezTo>
                      <a:pt x="1231274" y="8247"/>
                      <a:pt x="1240148" y="7280"/>
                      <a:pt x="1246912" y="10619"/>
                    </a:cubicBezTo>
                    <a:cubicBezTo>
                      <a:pt x="1258421" y="16329"/>
                      <a:pt x="1269930" y="14748"/>
                      <a:pt x="1281702" y="15538"/>
                    </a:cubicBezTo>
                    <a:cubicBezTo>
                      <a:pt x="1286974" y="15890"/>
                      <a:pt x="1293387" y="15890"/>
                      <a:pt x="1297252" y="18789"/>
                    </a:cubicBezTo>
                    <a:cubicBezTo>
                      <a:pt x="1302699" y="22918"/>
                      <a:pt x="1307180" y="18350"/>
                      <a:pt x="1311924" y="19668"/>
                    </a:cubicBezTo>
                    <a:cubicBezTo>
                      <a:pt x="1321500" y="22303"/>
                      <a:pt x="1332306" y="20282"/>
                      <a:pt x="1340652" y="27399"/>
                    </a:cubicBezTo>
                    <a:cubicBezTo>
                      <a:pt x="1351546" y="24499"/>
                      <a:pt x="1360244" y="31440"/>
                      <a:pt x="1369908" y="33900"/>
                    </a:cubicBezTo>
                    <a:cubicBezTo>
                      <a:pt x="1390465" y="39259"/>
                      <a:pt x="1410847" y="45057"/>
                      <a:pt x="1431581" y="49450"/>
                    </a:cubicBezTo>
                    <a:cubicBezTo>
                      <a:pt x="1432020" y="49538"/>
                      <a:pt x="1432635" y="49274"/>
                      <a:pt x="1432899" y="49450"/>
                    </a:cubicBezTo>
                    <a:cubicBezTo>
                      <a:pt x="1438697" y="56127"/>
                      <a:pt x="1446604" y="55951"/>
                      <a:pt x="1454335" y="58147"/>
                    </a:cubicBezTo>
                    <a:cubicBezTo>
                      <a:pt x="1461451" y="60168"/>
                      <a:pt x="1469182" y="62189"/>
                      <a:pt x="1476211" y="65176"/>
                    </a:cubicBezTo>
                    <a:cubicBezTo>
                      <a:pt x="1479549" y="66581"/>
                      <a:pt x="1483151" y="68075"/>
                      <a:pt x="1485787" y="70447"/>
                    </a:cubicBezTo>
                    <a:cubicBezTo>
                      <a:pt x="1497823" y="81604"/>
                      <a:pt x="1514603" y="81077"/>
                      <a:pt x="1528132" y="88545"/>
                    </a:cubicBezTo>
                    <a:cubicBezTo>
                      <a:pt x="1537708" y="93816"/>
                      <a:pt x="1547811" y="98033"/>
                      <a:pt x="1557739" y="102601"/>
                    </a:cubicBezTo>
                    <a:cubicBezTo>
                      <a:pt x="1565119" y="105940"/>
                      <a:pt x="1572586" y="108927"/>
                      <a:pt x="1579878" y="112353"/>
                    </a:cubicBezTo>
                    <a:cubicBezTo>
                      <a:pt x="1582865" y="113759"/>
                      <a:pt x="1585764" y="115428"/>
                      <a:pt x="1588224" y="117537"/>
                    </a:cubicBezTo>
                    <a:cubicBezTo>
                      <a:pt x="1602105" y="129309"/>
                      <a:pt x="1617479" y="138446"/>
                      <a:pt x="1634962" y="143981"/>
                    </a:cubicBezTo>
                    <a:cubicBezTo>
                      <a:pt x="1637598" y="144771"/>
                      <a:pt x="1639794" y="147670"/>
                      <a:pt x="1641551" y="150043"/>
                    </a:cubicBezTo>
                    <a:cubicBezTo>
                      <a:pt x="1644802" y="154259"/>
                      <a:pt x="1647877" y="157159"/>
                      <a:pt x="1654202" y="157422"/>
                    </a:cubicBezTo>
                    <a:cubicBezTo>
                      <a:pt x="1659298" y="157686"/>
                      <a:pt x="1664657" y="161639"/>
                      <a:pt x="1669225" y="164890"/>
                    </a:cubicBezTo>
                    <a:cubicBezTo>
                      <a:pt x="1683721" y="175344"/>
                      <a:pt x="1697953" y="186326"/>
                      <a:pt x="1712274" y="197044"/>
                    </a:cubicBezTo>
                    <a:cubicBezTo>
                      <a:pt x="1719653" y="202579"/>
                      <a:pt x="1728087" y="207147"/>
                      <a:pt x="1733973" y="213912"/>
                    </a:cubicBezTo>
                    <a:cubicBezTo>
                      <a:pt x="1744340" y="226124"/>
                      <a:pt x="1757606" y="234206"/>
                      <a:pt x="1770257" y="243343"/>
                    </a:cubicBezTo>
                    <a:cubicBezTo>
                      <a:pt x="1771224" y="244046"/>
                      <a:pt x="1772805" y="244222"/>
                      <a:pt x="1773420" y="245100"/>
                    </a:cubicBezTo>
                    <a:cubicBezTo>
                      <a:pt x="1782469" y="257927"/>
                      <a:pt x="1796613" y="264780"/>
                      <a:pt x="1808034" y="274707"/>
                    </a:cubicBezTo>
                    <a:cubicBezTo>
                      <a:pt x="1814975" y="280769"/>
                      <a:pt x="1820158" y="288764"/>
                      <a:pt x="1826659" y="295441"/>
                    </a:cubicBezTo>
                    <a:cubicBezTo>
                      <a:pt x="1839662" y="308882"/>
                      <a:pt x="1853455" y="321621"/>
                      <a:pt x="1866106" y="335326"/>
                    </a:cubicBezTo>
                    <a:cubicBezTo>
                      <a:pt x="1873398" y="343233"/>
                      <a:pt x="1879284" y="352458"/>
                      <a:pt x="1885785" y="361155"/>
                    </a:cubicBezTo>
                    <a:cubicBezTo>
                      <a:pt x="1887015" y="362824"/>
                      <a:pt x="1887981" y="364757"/>
                      <a:pt x="1889387" y="366163"/>
                    </a:cubicBezTo>
                    <a:cubicBezTo>
                      <a:pt x="1896327" y="373279"/>
                      <a:pt x="1905552" y="379165"/>
                      <a:pt x="1909945" y="387599"/>
                    </a:cubicBezTo>
                    <a:cubicBezTo>
                      <a:pt x="1915304" y="397790"/>
                      <a:pt x="1925671" y="402622"/>
                      <a:pt x="1931030" y="412637"/>
                    </a:cubicBezTo>
                    <a:cubicBezTo>
                      <a:pt x="1936301" y="422477"/>
                      <a:pt x="1944647" y="430560"/>
                      <a:pt x="1951148" y="439784"/>
                    </a:cubicBezTo>
                    <a:cubicBezTo>
                      <a:pt x="1959670" y="451908"/>
                      <a:pt x="1967928" y="464208"/>
                      <a:pt x="1976011" y="476683"/>
                    </a:cubicBezTo>
                    <a:cubicBezTo>
                      <a:pt x="1977944" y="479670"/>
                      <a:pt x="1978295" y="483711"/>
                      <a:pt x="1980228" y="486698"/>
                    </a:cubicBezTo>
                    <a:cubicBezTo>
                      <a:pt x="1982248" y="489773"/>
                      <a:pt x="1981106" y="494956"/>
                      <a:pt x="1986992" y="495747"/>
                    </a:cubicBezTo>
                    <a:cubicBezTo>
                      <a:pt x="1989277" y="496099"/>
                      <a:pt x="1992966" y="499964"/>
                      <a:pt x="1992791" y="502073"/>
                    </a:cubicBezTo>
                    <a:cubicBezTo>
                      <a:pt x="1992439" y="508134"/>
                      <a:pt x="1997096" y="510155"/>
                      <a:pt x="1999995" y="513669"/>
                    </a:cubicBezTo>
                    <a:cubicBezTo>
                      <a:pt x="2001137" y="514987"/>
                      <a:pt x="2003421" y="516129"/>
                      <a:pt x="2003509" y="517447"/>
                    </a:cubicBezTo>
                    <a:cubicBezTo>
                      <a:pt x="2004124" y="527814"/>
                      <a:pt x="2012382" y="533788"/>
                      <a:pt x="2016775" y="541870"/>
                    </a:cubicBezTo>
                    <a:cubicBezTo>
                      <a:pt x="2023979" y="555048"/>
                      <a:pt x="2031798" y="567963"/>
                      <a:pt x="2038650" y="581317"/>
                    </a:cubicBezTo>
                    <a:cubicBezTo>
                      <a:pt x="2046557" y="596779"/>
                      <a:pt x="2055958" y="611714"/>
                      <a:pt x="2058681" y="629373"/>
                    </a:cubicBezTo>
                    <a:cubicBezTo>
                      <a:pt x="2058945" y="630954"/>
                      <a:pt x="2059120" y="632887"/>
                      <a:pt x="2060087" y="634029"/>
                    </a:cubicBezTo>
                    <a:cubicBezTo>
                      <a:pt x="2069838" y="645450"/>
                      <a:pt x="2073968" y="659594"/>
                      <a:pt x="2080030" y="672948"/>
                    </a:cubicBezTo>
                    <a:cubicBezTo>
                      <a:pt x="2086004" y="686214"/>
                      <a:pt x="2092505" y="699304"/>
                      <a:pt x="2096985" y="713097"/>
                    </a:cubicBezTo>
                    <a:cubicBezTo>
                      <a:pt x="2100500" y="723903"/>
                      <a:pt x="2102959" y="735149"/>
                      <a:pt x="2105859" y="746130"/>
                    </a:cubicBezTo>
                    <a:cubicBezTo>
                      <a:pt x="2106737" y="749293"/>
                      <a:pt x="2106649" y="753334"/>
                      <a:pt x="2108670" y="755355"/>
                    </a:cubicBezTo>
                    <a:cubicBezTo>
                      <a:pt x="2115435" y="762383"/>
                      <a:pt x="2115171" y="771959"/>
                      <a:pt x="2118773" y="780130"/>
                    </a:cubicBezTo>
                    <a:cubicBezTo>
                      <a:pt x="2121409" y="786104"/>
                      <a:pt x="2118949" y="793308"/>
                      <a:pt x="2123957" y="799545"/>
                    </a:cubicBezTo>
                    <a:cubicBezTo>
                      <a:pt x="2128086" y="804641"/>
                      <a:pt x="2130985" y="811933"/>
                      <a:pt x="2131336" y="818522"/>
                    </a:cubicBezTo>
                    <a:cubicBezTo>
                      <a:pt x="2131863" y="828274"/>
                      <a:pt x="2135290" y="837059"/>
                      <a:pt x="2137310" y="846372"/>
                    </a:cubicBezTo>
                    <a:cubicBezTo>
                      <a:pt x="2140473" y="860340"/>
                      <a:pt x="2143987" y="874309"/>
                      <a:pt x="2146359" y="888453"/>
                    </a:cubicBezTo>
                    <a:cubicBezTo>
                      <a:pt x="2148643" y="901983"/>
                      <a:pt x="2154354" y="914810"/>
                      <a:pt x="2153124" y="928954"/>
                    </a:cubicBezTo>
                    <a:cubicBezTo>
                      <a:pt x="2151894" y="942923"/>
                      <a:pt x="2156462" y="956189"/>
                      <a:pt x="2159537" y="969542"/>
                    </a:cubicBezTo>
                    <a:cubicBezTo>
                      <a:pt x="2159713" y="970333"/>
                      <a:pt x="2160943" y="970948"/>
                      <a:pt x="2160855" y="971563"/>
                    </a:cubicBezTo>
                    <a:cubicBezTo>
                      <a:pt x="2160328" y="976834"/>
                      <a:pt x="2158044" y="982457"/>
                      <a:pt x="2159362" y="987113"/>
                    </a:cubicBezTo>
                    <a:cubicBezTo>
                      <a:pt x="2160767" y="992121"/>
                      <a:pt x="2163578" y="996601"/>
                      <a:pt x="2163754" y="1002312"/>
                    </a:cubicBezTo>
                    <a:cubicBezTo>
                      <a:pt x="2164106" y="1017862"/>
                      <a:pt x="2164721" y="1033412"/>
                      <a:pt x="2166390" y="1048874"/>
                    </a:cubicBezTo>
                    <a:cubicBezTo>
                      <a:pt x="2167620" y="1060032"/>
                      <a:pt x="2167356" y="1071189"/>
                      <a:pt x="2168586" y="1082347"/>
                    </a:cubicBezTo>
                    <a:cubicBezTo>
                      <a:pt x="2169816" y="1094031"/>
                      <a:pt x="2168850" y="1105892"/>
                      <a:pt x="2168850" y="1117752"/>
                    </a:cubicBezTo>
                    <a:cubicBezTo>
                      <a:pt x="2168850" y="1118191"/>
                      <a:pt x="2168938" y="1118630"/>
                      <a:pt x="2168850" y="1119070"/>
                    </a:cubicBezTo>
                    <a:cubicBezTo>
                      <a:pt x="2162876" y="1135147"/>
                      <a:pt x="2165336" y="1151224"/>
                      <a:pt x="2168586" y="1167301"/>
                    </a:cubicBezTo>
                    <a:cubicBezTo>
                      <a:pt x="2168674" y="1167565"/>
                      <a:pt x="2168410" y="1168004"/>
                      <a:pt x="2168235" y="1168180"/>
                    </a:cubicBezTo>
                    <a:cubicBezTo>
                      <a:pt x="2161646" y="1176350"/>
                      <a:pt x="2166478" y="1185399"/>
                      <a:pt x="2166214" y="1194009"/>
                    </a:cubicBezTo>
                    <a:cubicBezTo>
                      <a:pt x="2165511" y="1214567"/>
                      <a:pt x="2163930" y="1235037"/>
                      <a:pt x="2158483" y="1254979"/>
                    </a:cubicBezTo>
                    <a:cubicBezTo>
                      <a:pt x="2157780" y="1257439"/>
                      <a:pt x="2158220" y="1260251"/>
                      <a:pt x="2158395" y="1262798"/>
                    </a:cubicBezTo>
                    <a:cubicBezTo>
                      <a:pt x="2159801" y="1277821"/>
                      <a:pt x="2154442" y="1291351"/>
                      <a:pt x="2149434" y="1304968"/>
                    </a:cubicBezTo>
                    <a:cubicBezTo>
                      <a:pt x="2148731" y="1306901"/>
                      <a:pt x="2148116" y="1308922"/>
                      <a:pt x="2147941" y="1310942"/>
                    </a:cubicBezTo>
                    <a:cubicBezTo>
                      <a:pt x="2146974" y="1320606"/>
                      <a:pt x="2147501" y="1330709"/>
                      <a:pt x="2144866" y="1339934"/>
                    </a:cubicBezTo>
                    <a:cubicBezTo>
                      <a:pt x="2142230" y="1349159"/>
                      <a:pt x="2139595" y="1358120"/>
                      <a:pt x="2139067" y="1367696"/>
                    </a:cubicBezTo>
                    <a:cubicBezTo>
                      <a:pt x="2138892" y="1371386"/>
                      <a:pt x="2137750" y="1375076"/>
                      <a:pt x="2137398" y="1378765"/>
                    </a:cubicBezTo>
                    <a:cubicBezTo>
                      <a:pt x="2136783" y="1384652"/>
                      <a:pt x="2132830" y="1388956"/>
                      <a:pt x="2126856" y="1389132"/>
                    </a:cubicBezTo>
                    <a:cubicBezTo>
                      <a:pt x="2115523" y="1389308"/>
                      <a:pt x="2104102" y="1389132"/>
                      <a:pt x="2092768" y="1389220"/>
                    </a:cubicBezTo>
                    <a:cubicBezTo>
                      <a:pt x="2086443" y="1389308"/>
                      <a:pt x="2083280" y="1385530"/>
                      <a:pt x="2085125" y="1380435"/>
                    </a:cubicBezTo>
                    <a:cubicBezTo>
                      <a:pt x="2088551" y="1371298"/>
                      <a:pt x="2085740" y="1360228"/>
                      <a:pt x="2093823" y="1352585"/>
                    </a:cubicBezTo>
                    <a:cubicBezTo>
                      <a:pt x="2094613" y="1351794"/>
                      <a:pt x="2095580" y="1349774"/>
                      <a:pt x="2095228" y="1349422"/>
                    </a:cubicBezTo>
                    <a:cubicBezTo>
                      <a:pt x="2090221" y="1343536"/>
                      <a:pt x="2095580" y="1340022"/>
                      <a:pt x="2097776" y="1335453"/>
                    </a:cubicBezTo>
                    <a:cubicBezTo>
                      <a:pt x="2100236" y="1330358"/>
                      <a:pt x="2104277" y="1323593"/>
                      <a:pt x="2102608" y="1319640"/>
                    </a:cubicBezTo>
                    <a:cubicBezTo>
                      <a:pt x="2100060" y="1313666"/>
                      <a:pt x="2103135" y="1309449"/>
                      <a:pt x="2103399" y="1304529"/>
                    </a:cubicBezTo>
                    <a:cubicBezTo>
                      <a:pt x="2103838" y="1295656"/>
                      <a:pt x="2104892" y="1286870"/>
                      <a:pt x="2105947" y="1278085"/>
                    </a:cubicBezTo>
                    <a:cubicBezTo>
                      <a:pt x="2106210" y="1276152"/>
                      <a:pt x="2107616" y="1274483"/>
                      <a:pt x="2108406" y="1272550"/>
                    </a:cubicBezTo>
                    <a:cubicBezTo>
                      <a:pt x="2109373" y="1270354"/>
                      <a:pt x="2111481" y="1267630"/>
                      <a:pt x="2110866" y="1265873"/>
                    </a:cubicBezTo>
                    <a:cubicBezTo>
                      <a:pt x="2108582" y="1259021"/>
                      <a:pt x="2111130" y="1252344"/>
                      <a:pt x="2111393" y="1245667"/>
                    </a:cubicBezTo>
                    <a:cubicBezTo>
                      <a:pt x="2111657" y="1239341"/>
                      <a:pt x="2114820" y="1233192"/>
                      <a:pt x="2116225" y="1226866"/>
                    </a:cubicBezTo>
                    <a:cubicBezTo>
                      <a:pt x="2116840" y="1223967"/>
                      <a:pt x="2116050" y="1220716"/>
                      <a:pt x="2116401" y="1217729"/>
                    </a:cubicBezTo>
                    <a:cubicBezTo>
                      <a:pt x="2117455" y="1207626"/>
                      <a:pt x="2117368" y="1197260"/>
                      <a:pt x="2117895" y="1187332"/>
                    </a:cubicBezTo>
                    <a:cubicBezTo>
                      <a:pt x="2118422" y="1177405"/>
                      <a:pt x="2122199" y="1169234"/>
                      <a:pt x="2123693" y="1160097"/>
                    </a:cubicBezTo>
                    <a:cubicBezTo>
                      <a:pt x="2124132" y="1157198"/>
                      <a:pt x="2121760" y="1153948"/>
                      <a:pt x="2121672" y="1150873"/>
                    </a:cubicBezTo>
                    <a:cubicBezTo>
                      <a:pt x="2121321" y="1143054"/>
                      <a:pt x="2121936" y="1135147"/>
                      <a:pt x="2121409" y="1127328"/>
                    </a:cubicBezTo>
                    <a:cubicBezTo>
                      <a:pt x="2121057" y="1122408"/>
                      <a:pt x="2123957" y="1116873"/>
                      <a:pt x="2118949" y="1112568"/>
                    </a:cubicBezTo>
                    <a:cubicBezTo>
                      <a:pt x="2118510" y="1112217"/>
                      <a:pt x="2119125" y="1110811"/>
                      <a:pt x="2118861" y="1110021"/>
                    </a:cubicBezTo>
                    <a:cubicBezTo>
                      <a:pt x="2116928" y="1104925"/>
                      <a:pt x="2127207" y="1104574"/>
                      <a:pt x="2123078" y="1098160"/>
                    </a:cubicBezTo>
                    <a:cubicBezTo>
                      <a:pt x="2120706" y="1094558"/>
                      <a:pt x="2119564" y="1089814"/>
                      <a:pt x="2119037" y="1085509"/>
                    </a:cubicBezTo>
                    <a:cubicBezTo>
                      <a:pt x="2118334" y="1079887"/>
                      <a:pt x="2118773" y="1074176"/>
                      <a:pt x="2118949" y="1068466"/>
                    </a:cubicBezTo>
                    <a:cubicBezTo>
                      <a:pt x="2119037" y="1065391"/>
                      <a:pt x="2117192" y="1061086"/>
                      <a:pt x="2123078" y="1061086"/>
                    </a:cubicBezTo>
                    <a:cubicBezTo>
                      <a:pt x="2123429" y="1061086"/>
                      <a:pt x="2124308" y="1058011"/>
                      <a:pt x="2124044" y="1057836"/>
                    </a:cubicBezTo>
                    <a:cubicBezTo>
                      <a:pt x="2114468" y="1052476"/>
                      <a:pt x="2119212" y="1042110"/>
                      <a:pt x="2117104" y="1034554"/>
                    </a:cubicBezTo>
                    <a:cubicBezTo>
                      <a:pt x="2114732" y="1025857"/>
                      <a:pt x="2113678" y="1015051"/>
                      <a:pt x="2118422" y="1005562"/>
                    </a:cubicBezTo>
                    <a:cubicBezTo>
                      <a:pt x="2118861" y="1004596"/>
                      <a:pt x="2118949" y="1002751"/>
                      <a:pt x="2118334" y="1002136"/>
                    </a:cubicBezTo>
                    <a:cubicBezTo>
                      <a:pt x="2110076" y="994054"/>
                      <a:pt x="2113238" y="985268"/>
                      <a:pt x="2116137" y="976219"/>
                    </a:cubicBezTo>
                    <a:cubicBezTo>
                      <a:pt x="2116928" y="973672"/>
                      <a:pt x="2116665" y="969718"/>
                      <a:pt x="2115171" y="967610"/>
                    </a:cubicBezTo>
                    <a:cubicBezTo>
                      <a:pt x="2109812" y="960054"/>
                      <a:pt x="2108670" y="951708"/>
                      <a:pt x="2108319" y="942835"/>
                    </a:cubicBezTo>
                    <a:cubicBezTo>
                      <a:pt x="2108143" y="938354"/>
                      <a:pt x="2106825" y="933874"/>
                      <a:pt x="2105771" y="929481"/>
                    </a:cubicBezTo>
                    <a:cubicBezTo>
                      <a:pt x="2105419" y="927988"/>
                      <a:pt x="2103047" y="926143"/>
                      <a:pt x="2103399" y="925352"/>
                    </a:cubicBezTo>
                    <a:cubicBezTo>
                      <a:pt x="2107089" y="917797"/>
                      <a:pt x="2103662" y="911647"/>
                      <a:pt x="2100851" y="904882"/>
                    </a:cubicBezTo>
                    <a:cubicBezTo>
                      <a:pt x="2098127" y="898117"/>
                      <a:pt x="2095843" y="890738"/>
                      <a:pt x="2095668" y="883534"/>
                    </a:cubicBezTo>
                    <a:cubicBezTo>
                      <a:pt x="2095140" y="864557"/>
                      <a:pt x="2087761" y="847514"/>
                      <a:pt x="2082753" y="829855"/>
                    </a:cubicBezTo>
                    <a:cubicBezTo>
                      <a:pt x="2082226" y="827834"/>
                      <a:pt x="2081523" y="824935"/>
                      <a:pt x="2082490" y="823617"/>
                    </a:cubicBezTo>
                    <a:cubicBezTo>
                      <a:pt x="2086531" y="817995"/>
                      <a:pt x="2084686" y="815096"/>
                      <a:pt x="2078887" y="812723"/>
                    </a:cubicBezTo>
                    <a:cubicBezTo>
                      <a:pt x="2077745" y="812196"/>
                      <a:pt x="2077306" y="809034"/>
                      <a:pt x="2077130" y="807101"/>
                    </a:cubicBezTo>
                    <a:cubicBezTo>
                      <a:pt x="2076867" y="803147"/>
                      <a:pt x="2077042" y="799282"/>
                      <a:pt x="2077042" y="795328"/>
                    </a:cubicBezTo>
                    <a:cubicBezTo>
                      <a:pt x="2077042" y="789354"/>
                      <a:pt x="2077833" y="783292"/>
                      <a:pt x="2071508" y="779163"/>
                    </a:cubicBezTo>
                    <a:cubicBezTo>
                      <a:pt x="2069048" y="777582"/>
                      <a:pt x="2067730" y="773892"/>
                      <a:pt x="2066676" y="770817"/>
                    </a:cubicBezTo>
                    <a:cubicBezTo>
                      <a:pt x="2063689" y="762471"/>
                      <a:pt x="2064480" y="752544"/>
                      <a:pt x="2056573" y="746130"/>
                    </a:cubicBezTo>
                    <a:cubicBezTo>
                      <a:pt x="2057275" y="728735"/>
                      <a:pt x="2043570" y="716436"/>
                      <a:pt x="2040320" y="700446"/>
                    </a:cubicBezTo>
                    <a:cubicBezTo>
                      <a:pt x="2039617" y="696844"/>
                      <a:pt x="2038738" y="693242"/>
                      <a:pt x="2037684" y="689728"/>
                    </a:cubicBezTo>
                    <a:cubicBezTo>
                      <a:pt x="2035400" y="682349"/>
                      <a:pt x="2035488" y="674617"/>
                      <a:pt x="2029074" y="668204"/>
                    </a:cubicBezTo>
                    <a:cubicBezTo>
                      <a:pt x="2024242" y="663372"/>
                      <a:pt x="2022573" y="655377"/>
                      <a:pt x="2019323" y="648876"/>
                    </a:cubicBezTo>
                    <a:cubicBezTo>
                      <a:pt x="2017302" y="644835"/>
                      <a:pt x="2015369" y="640794"/>
                      <a:pt x="2012909" y="637104"/>
                    </a:cubicBezTo>
                    <a:cubicBezTo>
                      <a:pt x="2010889" y="634117"/>
                      <a:pt x="2006144" y="632272"/>
                      <a:pt x="2011064" y="627703"/>
                    </a:cubicBezTo>
                    <a:cubicBezTo>
                      <a:pt x="2011504" y="627264"/>
                      <a:pt x="2008604" y="623047"/>
                      <a:pt x="2007111" y="620763"/>
                    </a:cubicBezTo>
                    <a:cubicBezTo>
                      <a:pt x="2004300" y="616282"/>
                      <a:pt x="2001049" y="611890"/>
                      <a:pt x="1998501" y="607321"/>
                    </a:cubicBezTo>
                    <a:cubicBezTo>
                      <a:pt x="1990506" y="593177"/>
                      <a:pt x="1982512" y="579032"/>
                      <a:pt x="1974781" y="564712"/>
                    </a:cubicBezTo>
                    <a:cubicBezTo>
                      <a:pt x="1972321" y="560144"/>
                      <a:pt x="1969597" y="555400"/>
                      <a:pt x="1968367" y="550392"/>
                    </a:cubicBezTo>
                    <a:cubicBezTo>
                      <a:pt x="1965644" y="538971"/>
                      <a:pt x="1955629" y="532470"/>
                      <a:pt x="1950533" y="522630"/>
                    </a:cubicBezTo>
                    <a:cubicBezTo>
                      <a:pt x="1946580" y="514987"/>
                      <a:pt x="1940166" y="508574"/>
                      <a:pt x="1935159" y="501458"/>
                    </a:cubicBezTo>
                    <a:cubicBezTo>
                      <a:pt x="1933841" y="499525"/>
                      <a:pt x="1933665" y="496889"/>
                      <a:pt x="1932962" y="494517"/>
                    </a:cubicBezTo>
                    <a:cubicBezTo>
                      <a:pt x="1932435" y="493024"/>
                      <a:pt x="1932260" y="490739"/>
                      <a:pt x="1931205" y="490300"/>
                    </a:cubicBezTo>
                    <a:cubicBezTo>
                      <a:pt x="1921893" y="486435"/>
                      <a:pt x="1919345" y="476946"/>
                      <a:pt x="1913898" y="469830"/>
                    </a:cubicBezTo>
                    <a:cubicBezTo>
                      <a:pt x="1906958" y="460869"/>
                      <a:pt x="1899314" y="452347"/>
                      <a:pt x="1892725" y="443123"/>
                    </a:cubicBezTo>
                    <a:cubicBezTo>
                      <a:pt x="1887278" y="435479"/>
                      <a:pt x="1882095" y="427485"/>
                      <a:pt x="1878230" y="418963"/>
                    </a:cubicBezTo>
                    <a:cubicBezTo>
                      <a:pt x="1876560" y="415273"/>
                      <a:pt x="1875242" y="413340"/>
                      <a:pt x="1871728" y="411056"/>
                    </a:cubicBezTo>
                    <a:cubicBezTo>
                      <a:pt x="1866018" y="407366"/>
                      <a:pt x="1861625" y="401568"/>
                      <a:pt x="1856617" y="396648"/>
                    </a:cubicBezTo>
                    <a:cubicBezTo>
                      <a:pt x="1852049" y="392080"/>
                      <a:pt x="1847129" y="387775"/>
                      <a:pt x="1843000" y="382767"/>
                    </a:cubicBezTo>
                    <a:cubicBezTo>
                      <a:pt x="1840101" y="379253"/>
                      <a:pt x="1839047" y="374157"/>
                      <a:pt x="1835884" y="370995"/>
                    </a:cubicBezTo>
                    <a:cubicBezTo>
                      <a:pt x="1830964" y="365811"/>
                      <a:pt x="1824639" y="361946"/>
                      <a:pt x="1819631" y="356850"/>
                    </a:cubicBezTo>
                    <a:cubicBezTo>
                      <a:pt x="1813657" y="350788"/>
                      <a:pt x="1808825" y="343672"/>
                      <a:pt x="1802763" y="337698"/>
                    </a:cubicBezTo>
                    <a:cubicBezTo>
                      <a:pt x="1794505" y="329616"/>
                      <a:pt x="1785544" y="322236"/>
                      <a:pt x="1777110" y="314417"/>
                    </a:cubicBezTo>
                    <a:cubicBezTo>
                      <a:pt x="1771399" y="309058"/>
                      <a:pt x="1771487" y="308882"/>
                      <a:pt x="1778779" y="306422"/>
                    </a:cubicBezTo>
                    <a:cubicBezTo>
                      <a:pt x="1779570" y="306159"/>
                      <a:pt x="1780185" y="305632"/>
                      <a:pt x="1780888" y="305192"/>
                    </a:cubicBezTo>
                    <a:cubicBezTo>
                      <a:pt x="1780185" y="304753"/>
                      <a:pt x="1779570" y="304050"/>
                      <a:pt x="1778867" y="303874"/>
                    </a:cubicBezTo>
                    <a:cubicBezTo>
                      <a:pt x="1774913" y="302908"/>
                      <a:pt x="1770872" y="301590"/>
                      <a:pt x="1766831" y="301327"/>
                    </a:cubicBezTo>
                    <a:cubicBezTo>
                      <a:pt x="1762263" y="301063"/>
                      <a:pt x="1758748" y="300887"/>
                      <a:pt x="1757167" y="295353"/>
                    </a:cubicBezTo>
                    <a:cubicBezTo>
                      <a:pt x="1755761" y="290345"/>
                      <a:pt x="1748030" y="288676"/>
                      <a:pt x="1749084" y="281472"/>
                    </a:cubicBezTo>
                    <a:cubicBezTo>
                      <a:pt x="1749260" y="280593"/>
                      <a:pt x="1744428" y="277870"/>
                      <a:pt x="1741880" y="277782"/>
                    </a:cubicBezTo>
                    <a:cubicBezTo>
                      <a:pt x="1734676" y="277518"/>
                      <a:pt x="1730635" y="272862"/>
                      <a:pt x="1725891" y="268645"/>
                    </a:cubicBezTo>
                    <a:cubicBezTo>
                      <a:pt x="1722201" y="265307"/>
                      <a:pt x="1718072" y="262320"/>
                      <a:pt x="1714031" y="259333"/>
                    </a:cubicBezTo>
                    <a:cubicBezTo>
                      <a:pt x="1712449" y="258190"/>
                      <a:pt x="1709550" y="257927"/>
                      <a:pt x="1708847" y="256433"/>
                    </a:cubicBezTo>
                    <a:cubicBezTo>
                      <a:pt x="1704279" y="247121"/>
                      <a:pt x="1694791" y="244749"/>
                      <a:pt x="1686972" y="239917"/>
                    </a:cubicBezTo>
                    <a:cubicBezTo>
                      <a:pt x="1676342" y="233328"/>
                      <a:pt x="1668522" y="222961"/>
                      <a:pt x="1656838" y="217690"/>
                    </a:cubicBezTo>
                    <a:cubicBezTo>
                      <a:pt x="1648931" y="214088"/>
                      <a:pt x="1640761" y="210574"/>
                      <a:pt x="1637598" y="201261"/>
                    </a:cubicBezTo>
                    <a:cubicBezTo>
                      <a:pt x="1637334" y="200558"/>
                      <a:pt x="1636104" y="199328"/>
                      <a:pt x="1635841" y="199504"/>
                    </a:cubicBezTo>
                    <a:cubicBezTo>
                      <a:pt x="1625474" y="204424"/>
                      <a:pt x="1624069" y="193091"/>
                      <a:pt x="1618446" y="189665"/>
                    </a:cubicBezTo>
                    <a:cubicBezTo>
                      <a:pt x="1614229" y="187029"/>
                      <a:pt x="1611769" y="182636"/>
                      <a:pt x="1605356" y="182812"/>
                    </a:cubicBezTo>
                    <a:cubicBezTo>
                      <a:pt x="1601051" y="182988"/>
                      <a:pt x="1596746" y="178683"/>
                      <a:pt x="1592266" y="176926"/>
                    </a:cubicBezTo>
                    <a:cubicBezTo>
                      <a:pt x="1585501" y="174202"/>
                      <a:pt x="1581020" y="166647"/>
                      <a:pt x="1572586" y="167525"/>
                    </a:cubicBezTo>
                    <a:cubicBezTo>
                      <a:pt x="1564592" y="154084"/>
                      <a:pt x="1547723" y="157861"/>
                      <a:pt x="1537093" y="149252"/>
                    </a:cubicBezTo>
                    <a:cubicBezTo>
                      <a:pt x="1531998" y="145123"/>
                      <a:pt x="1526375" y="141433"/>
                      <a:pt x="1520401" y="138885"/>
                    </a:cubicBezTo>
                    <a:cubicBezTo>
                      <a:pt x="1515833" y="136952"/>
                      <a:pt x="1513812" y="130890"/>
                      <a:pt x="1506344" y="132735"/>
                    </a:cubicBezTo>
                    <a:cubicBezTo>
                      <a:pt x="1502215" y="133790"/>
                      <a:pt x="1496417" y="128167"/>
                      <a:pt x="1491321" y="125707"/>
                    </a:cubicBezTo>
                    <a:cubicBezTo>
                      <a:pt x="1481921" y="121051"/>
                      <a:pt x="1471203" y="120524"/>
                      <a:pt x="1462154" y="113320"/>
                    </a:cubicBezTo>
                    <a:cubicBezTo>
                      <a:pt x="1456180" y="108488"/>
                      <a:pt x="1445813" y="109015"/>
                      <a:pt x="1437379" y="107258"/>
                    </a:cubicBezTo>
                    <a:cubicBezTo>
                      <a:pt x="1432196" y="106203"/>
                      <a:pt x="1432284" y="106203"/>
                      <a:pt x="1429297" y="97945"/>
                    </a:cubicBezTo>
                    <a:cubicBezTo>
                      <a:pt x="1428770" y="96540"/>
                      <a:pt x="1425080" y="94870"/>
                      <a:pt x="1424992" y="95046"/>
                    </a:cubicBezTo>
                    <a:cubicBezTo>
                      <a:pt x="1416997" y="104886"/>
                      <a:pt x="1408036" y="97418"/>
                      <a:pt x="1400920" y="94870"/>
                    </a:cubicBezTo>
                    <a:cubicBezTo>
                      <a:pt x="1390026" y="91005"/>
                      <a:pt x="1379747" y="85909"/>
                      <a:pt x="1367887" y="86173"/>
                    </a:cubicBezTo>
                    <a:cubicBezTo>
                      <a:pt x="1367448" y="86173"/>
                      <a:pt x="1366833" y="86349"/>
                      <a:pt x="1366569" y="86173"/>
                    </a:cubicBezTo>
                    <a:cubicBezTo>
                      <a:pt x="1357608" y="77739"/>
                      <a:pt x="1345836" y="78969"/>
                      <a:pt x="1335030" y="76860"/>
                    </a:cubicBezTo>
                    <a:cubicBezTo>
                      <a:pt x="1329407" y="75718"/>
                      <a:pt x="1323784" y="74488"/>
                      <a:pt x="1318249" y="73170"/>
                    </a:cubicBezTo>
                    <a:cubicBezTo>
                      <a:pt x="1317020" y="72907"/>
                      <a:pt x="1315877" y="71940"/>
                      <a:pt x="1314735" y="71326"/>
                    </a:cubicBezTo>
                    <a:cubicBezTo>
                      <a:pt x="1315702" y="70359"/>
                      <a:pt x="1316492" y="69393"/>
                      <a:pt x="1317547" y="68602"/>
                    </a:cubicBezTo>
                    <a:cubicBezTo>
                      <a:pt x="1318162" y="68163"/>
                      <a:pt x="1319128" y="68251"/>
                      <a:pt x="1319831" y="67899"/>
                    </a:cubicBezTo>
                    <a:cubicBezTo>
                      <a:pt x="1321237" y="67284"/>
                      <a:pt x="1322554" y="66494"/>
                      <a:pt x="1323872" y="65791"/>
                    </a:cubicBezTo>
                    <a:cubicBezTo>
                      <a:pt x="1321764" y="64912"/>
                      <a:pt x="1319392" y="63067"/>
                      <a:pt x="1317635" y="63507"/>
                    </a:cubicBezTo>
                    <a:cubicBezTo>
                      <a:pt x="1314560" y="64209"/>
                      <a:pt x="1311836" y="66230"/>
                      <a:pt x="1309025" y="67987"/>
                    </a:cubicBezTo>
                    <a:cubicBezTo>
                      <a:pt x="1304896" y="70535"/>
                      <a:pt x="1301645" y="70974"/>
                      <a:pt x="1296550" y="68339"/>
                    </a:cubicBezTo>
                    <a:cubicBezTo>
                      <a:pt x="1289785" y="64736"/>
                      <a:pt x="1282493" y="60256"/>
                      <a:pt x="1273620" y="65000"/>
                    </a:cubicBezTo>
                    <a:cubicBezTo>
                      <a:pt x="1270633" y="66581"/>
                      <a:pt x="1265537" y="63946"/>
                      <a:pt x="1261408" y="63682"/>
                    </a:cubicBezTo>
                    <a:cubicBezTo>
                      <a:pt x="1255258" y="63331"/>
                      <a:pt x="1249548" y="58411"/>
                      <a:pt x="1242871" y="62540"/>
                    </a:cubicBezTo>
                    <a:cubicBezTo>
                      <a:pt x="1241377" y="63507"/>
                      <a:pt x="1238654" y="62452"/>
                      <a:pt x="1236545" y="62364"/>
                    </a:cubicBezTo>
                    <a:cubicBezTo>
                      <a:pt x="1236721" y="60783"/>
                      <a:pt x="1236985" y="59290"/>
                      <a:pt x="1237160" y="57708"/>
                    </a:cubicBezTo>
                    <a:cubicBezTo>
                      <a:pt x="1233734" y="57620"/>
                      <a:pt x="1229869" y="56478"/>
                      <a:pt x="1226882" y="57620"/>
                    </a:cubicBezTo>
                    <a:cubicBezTo>
                      <a:pt x="1215636" y="61662"/>
                      <a:pt x="1204830" y="61310"/>
                      <a:pt x="1193936" y="56654"/>
                    </a:cubicBezTo>
                    <a:cubicBezTo>
                      <a:pt x="1192355" y="55951"/>
                      <a:pt x="1189895" y="57445"/>
                      <a:pt x="1187875" y="57445"/>
                    </a:cubicBezTo>
                    <a:cubicBezTo>
                      <a:pt x="1176717" y="57093"/>
                      <a:pt x="1165384" y="55512"/>
                      <a:pt x="1154314" y="56566"/>
                    </a:cubicBezTo>
                    <a:cubicBezTo>
                      <a:pt x="1144387" y="57532"/>
                      <a:pt x="1135514" y="55775"/>
                      <a:pt x="1126641" y="52349"/>
                    </a:cubicBezTo>
                    <a:cubicBezTo>
                      <a:pt x="1125762" y="51998"/>
                      <a:pt x="1124005" y="52525"/>
                      <a:pt x="1123214" y="53315"/>
                    </a:cubicBezTo>
                    <a:cubicBezTo>
                      <a:pt x="1116713" y="58938"/>
                      <a:pt x="1108894" y="57620"/>
                      <a:pt x="1101339" y="57445"/>
                    </a:cubicBezTo>
                    <a:cubicBezTo>
                      <a:pt x="1092026" y="57357"/>
                      <a:pt x="1082801" y="60783"/>
                      <a:pt x="1073313" y="57708"/>
                    </a:cubicBezTo>
                    <a:cubicBezTo>
                      <a:pt x="1067866" y="55951"/>
                      <a:pt x="1060135" y="57796"/>
                      <a:pt x="1056445" y="54545"/>
                    </a:cubicBezTo>
                    <a:cubicBezTo>
                      <a:pt x="1045815" y="45409"/>
                      <a:pt x="1035975" y="53140"/>
                      <a:pt x="1025872" y="53579"/>
                    </a:cubicBezTo>
                    <a:cubicBezTo>
                      <a:pt x="1024115" y="53667"/>
                      <a:pt x="1022270" y="53491"/>
                      <a:pt x="1020513" y="53491"/>
                    </a:cubicBezTo>
                    <a:cubicBezTo>
                      <a:pt x="1017262" y="53315"/>
                      <a:pt x="1014012" y="52876"/>
                      <a:pt x="1010761" y="53052"/>
                    </a:cubicBezTo>
                    <a:cubicBezTo>
                      <a:pt x="1002239" y="53491"/>
                      <a:pt x="993630" y="55424"/>
                      <a:pt x="985372" y="54370"/>
                    </a:cubicBezTo>
                    <a:cubicBezTo>
                      <a:pt x="982121" y="53930"/>
                      <a:pt x="980364" y="53491"/>
                      <a:pt x="976850" y="54633"/>
                    </a:cubicBezTo>
                    <a:cubicBezTo>
                      <a:pt x="962530" y="59553"/>
                      <a:pt x="948034" y="58411"/>
                      <a:pt x="933801" y="53491"/>
                    </a:cubicBezTo>
                    <a:cubicBezTo>
                      <a:pt x="932396" y="53052"/>
                      <a:pt x="930814" y="53140"/>
                      <a:pt x="929321" y="53052"/>
                    </a:cubicBezTo>
                    <a:cubicBezTo>
                      <a:pt x="930024" y="54370"/>
                      <a:pt x="931254" y="55688"/>
                      <a:pt x="931166" y="56918"/>
                    </a:cubicBezTo>
                    <a:cubicBezTo>
                      <a:pt x="931078" y="58060"/>
                      <a:pt x="929145" y="60168"/>
                      <a:pt x="928618" y="59992"/>
                    </a:cubicBezTo>
                    <a:cubicBezTo>
                      <a:pt x="918691" y="56390"/>
                      <a:pt x="909642" y="60168"/>
                      <a:pt x="900329" y="62716"/>
                    </a:cubicBezTo>
                    <a:cubicBezTo>
                      <a:pt x="899099" y="63067"/>
                      <a:pt x="896903" y="63243"/>
                      <a:pt x="896551" y="62716"/>
                    </a:cubicBezTo>
                    <a:cubicBezTo>
                      <a:pt x="889874" y="51998"/>
                      <a:pt x="881792" y="61398"/>
                      <a:pt x="877663" y="63770"/>
                    </a:cubicBezTo>
                    <a:cubicBezTo>
                      <a:pt x="869756" y="68426"/>
                      <a:pt x="864397" y="66581"/>
                      <a:pt x="857808" y="62892"/>
                    </a:cubicBezTo>
                    <a:cubicBezTo>
                      <a:pt x="854821" y="61222"/>
                      <a:pt x="851570" y="57972"/>
                      <a:pt x="847617" y="61222"/>
                    </a:cubicBezTo>
                    <a:cubicBezTo>
                      <a:pt x="846650" y="62013"/>
                      <a:pt x="845772" y="63067"/>
                      <a:pt x="844806" y="63946"/>
                    </a:cubicBezTo>
                    <a:cubicBezTo>
                      <a:pt x="845860" y="64385"/>
                      <a:pt x="846914" y="65088"/>
                      <a:pt x="848056" y="65264"/>
                    </a:cubicBezTo>
                    <a:cubicBezTo>
                      <a:pt x="850165" y="65615"/>
                      <a:pt x="852449" y="65176"/>
                      <a:pt x="854382" y="65879"/>
                    </a:cubicBezTo>
                    <a:cubicBezTo>
                      <a:pt x="855699" y="66406"/>
                      <a:pt x="856578" y="68251"/>
                      <a:pt x="857632" y="69481"/>
                    </a:cubicBezTo>
                    <a:cubicBezTo>
                      <a:pt x="856490" y="69832"/>
                      <a:pt x="855348" y="70359"/>
                      <a:pt x="854118" y="70535"/>
                    </a:cubicBezTo>
                    <a:cubicBezTo>
                      <a:pt x="842609" y="72204"/>
                      <a:pt x="831452" y="78002"/>
                      <a:pt x="819328" y="73346"/>
                    </a:cubicBezTo>
                    <a:cubicBezTo>
                      <a:pt x="818098" y="72907"/>
                      <a:pt x="815550" y="74928"/>
                      <a:pt x="814232" y="76333"/>
                    </a:cubicBezTo>
                    <a:cubicBezTo>
                      <a:pt x="808873" y="81868"/>
                      <a:pt x="802196" y="83801"/>
                      <a:pt x="794992" y="83537"/>
                    </a:cubicBezTo>
                    <a:cubicBezTo>
                      <a:pt x="788843" y="83361"/>
                      <a:pt x="783835" y="85382"/>
                      <a:pt x="778476" y="88106"/>
                    </a:cubicBezTo>
                    <a:cubicBezTo>
                      <a:pt x="770920" y="91883"/>
                      <a:pt x="762574" y="93904"/>
                      <a:pt x="754492" y="96627"/>
                    </a:cubicBezTo>
                    <a:cubicBezTo>
                      <a:pt x="753701" y="96891"/>
                      <a:pt x="752295" y="97067"/>
                      <a:pt x="752032" y="96715"/>
                    </a:cubicBezTo>
                    <a:cubicBezTo>
                      <a:pt x="745355" y="87666"/>
                      <a:pt x="744476" y="96627"/>
                      <a:pt x="740523" y="99614"/>
                    </a:cubicBezTo>
                    <a:cubicBezTo>
                      <a:pt x="735515" y="103392"/>
                      <a:pt x="729014" y="105501"/>
                      <a:pt x="722777" y="107082"/>
                    </a:cubicBezTo>
                    <a:cubicBezTo>
                      <a:pt x="716188" y="108751"/>
                      <a:pt x="709247" y="109454"/>
                      <a:pt x="702482" y="109718"/>
                    </a:cubicBezTo>
                    <a:cubicBezTo>
                      <a:pt x="697035" y="109893"/>
                      <a:pt x="698441" y="111475"/>
                      <a:pt x="700462" y="114374"/>
                    </a:cubicBezTo>
                    <a:cubicBezTo>
                      <a:pt x="700725" y="114725"/>
                      <a:pt x="698529" y="117712"/>
                      <a:pt x="698090" y="117537"/>
                    </a:cubicBezTo>
                    <a:cubicBezTo>
                      <a:pt x="690886" y="115340"/>
                      <a:pt x="686142" y="120787"/>
                      <a:pt x="680607" y="123071"/>
                    </a:cubicBezTo>
                    <a:cubicBezTo>
                      <a:pt x="669801" y="127640"/>
                      <a:pt x="657413" y="128518"/>
                      <a:pt x="648013" y="136162"/>
                    </a:cubicBezTo>
                    <a:cubicBezTo>
                      <a:pt x="640897" y="142048"/>
                      <a:pt x="632814" y="145650"/>
                      <a:pt x="624556" y="149252"/>
                    </a:cubicBezTo>
                    <a:cubicBezTo>
                      <a:pt x="615419" y="153205"/>
                      <a:pt x="606458" y="157071"/>
                      <a:pt x="596267" y="157071"/>
                    </a:cubicBezTo>
                    <a:cubicBezTo>
                      <a:pt x="595476" y="157071"/>
                      <a:pt x="594774" y="158476"/>
                      <a:pt x="593983" y="159267"/>
                    </a:cubicBezTo>
                    <a:cubicBezTo>
                      <a:pt x="596619" y="159619"/>
                      <a:pt x="599606" y="160146"/>
                      <a:pt x="597761" y="163660"/>
                    </a:cubicBezTo>
                    <a:cubicBezTo>
                      <a:pt x="597146" y="164802"/>
                      <a:pt x="593807" y="164187"/>
                      <a:pt x="591875" y="164890"/>
                    </a:cubicBezTo>
                    <a:cubicBezTo>
                      <a:pt x="589590" y="165768"/>
                      <a:pt x="587570" y="167174"/>
                      <a:pt x="585461" y="168404"/>
                    </a:cubicBezTo>
                    <a:cubicBezTo>
                      <a:pt x="578433" y="172445"/>
                      <a:pt x="571756" y="178595"/>
                      <a:pt x="564201" y="179913"/>
                    </a:cubicBezTo>
                    <a:cubicBezTo>
                      <a:pt x="557875" y="181055"/>
                      <a:pt x="554361" y="184130"/>
                      <a:pt x="550232" y="187820"/>
                    </a:cubicBezTo>
                    <a:cubicBezTo>
                      <a:pt x="545927" y="191685"/>
                      <a:pt x="542940" y="197923"/>
                      <a:pt x="535384" y="196429"/>
                    </a:cubicBezTo>
                    <a:cubicBezTo>
                      <a:pt x="534242" y="196166"/>
                      <a:pt x="532397" y="197835"/>
                      <a:pt x="531343" y="198977"/>
                    </a:cubicBezTo>
                    <a:cubicBezTo>
                      <a:pt x="521767" y="209607"/>
                      <a:pt x="513158" y="215757"/>
                      <a:pt x="502176" y="219886"/>
                    </a:cubicBezTo>
                    <a:cubicBezTo>
                      <a:pt x="500331" y="220589"/>
                      <a:pt x="498222" y="221468"/>
                      <a:pt x="496905" y="222961"/>
                    </a:cubicBezTo>
                    <a:cubicBezTo>
                      <a:pt x="484517" y="237193"/>
                      <a:pt x="472833" y="244749"/>
                      <a:pt x="456668" y="248702"/>
                    </a:cubicBezTo>
                    <a:cubicBezTo>
                      <a:pt x="455877" y="248878"/>
                      <a:pt x="455174" y="249317"/>
                      <a:pt x="454383" y="249581"/>
                    </a:cubicBezTo>
                    <a:cubicBezTo>
                      <a:pt x="455174" y="250196"/>
                      <a:pt x="455965" y="250986"/>
                      <a:pt x="456843" y="251250"/>
                    </a:cubicBezTo>
                    <a:cubicBezTo>
                      <a:pt x="458073" y="251514"/>
                      <a:pt x="459479" y="251162"/>
                      <a:pt x="460797" y="251338"/>
                    </a:cubicBezTo>
                    <a:cubicBezTo>
                      <a:pt x="462027" y="251514"/>
                      <a:pt x="463169" y="252041"/>
                      <a:pt x="464311" y="252392"/>
                    </a:cubicBezTo>
                    <a:cubicBezTo>
                      <a:pt x="463344" y="252919"/>
                      <a:pt x="462466" y="253710"/>
                      <a:pt x="461499" y="253886"/>
                    </a:cubicBezTo>
                    <a:cubicBezTo>
                      <a:pt x="452275" y="255994"/>
                      <a:pt x="446389" y="262583"/>
                      <a:pt x="440239" y="268997"/>
                    </a:cubicBezTo>
                    <a:cubicBezTo>
                      <a:pt x="439097" y="270226"/>
                      <a:pt x="437779" y="271984"/>
                      <a:pt x="436373" y="272159"/>
                    </a:cubicBezTo>
                    <a:cubicBezTo>
                      <a:pt x="425040" y="273477"/>
                      <a:pt x="419418" y="282262"/>
                      <a:pt x="414146" y="290345"/>
                    </a:cubicBezTo>
                    <a:cubicBezTo>
                      <a:pt x="409929" y="296846"/>
                      <a:pt x="404922" y="298955"/>
                      <a:pt x="397893" y="298515"/>
                    </a:cubicBezTo>
                    <a:cubicBezTo>
                      <a:pt x="396136" y="298428"/>
                      <a:pt x="394291" y="298164"/>
                      <a:pt x="392710" y="298603"/>
                    </a:cubicBezTo>
                    <a:cubicBezTo>
                      <a:pt x="392007" y="298867"/>
                      <a:pt x="391216" y="300712"/>
                      <a:pt x="391392" y="301678"/>
                    </a:cubicBezTo>
                    <a:cubicBezTo>
                      <a:pt x="391568" y="302469"/>
                      <a:pt x="393061" y="303611"/>
                      <a:pt x="393940" y="303611"/>
                    </a:cubicBezTo>
                    <a:cubicBezTo>
                      <a:pt x="395609" y="303523"/>
                      <a:pt x="397278" y="302732"/>
                      <a:pt x="398948" y="302293"/>
                    </a:cubicBezTo>
                    <a:cubicBezTo>
                      <a:pt x="398157" y="304050"/>
                      <a:pt x="397805" y="306334"/>
                      <a:pt x="396400" y="307652"/>
                    </a:cubicBezTo>
                    <a:cubicBezTo>
                      <a:pt x="387614" y="315823"/>
                      <a:pt x="379005" y="324257"/>
                      <a:pt x="369692" y="331724"/>
                    </a:cubicBezTo>
                    <a:cubicBezTo>
                      <a:pt x="359765" y="339543"/>
                      <a:pt x="355196" y="351930"/>
                      <a:pt x="344918" y="359310"/>
                    </a:cubicBezTo>
                    <a:cubicBezTo>
                      <a:pt x="338504" y="363966"/>
                      <a:pt x="332091" y="368623"/>
                      <a:pt x="325063" y="373982"/>
                    </a:cubicBezTo>
                    <a:cubicBezTo>
                      <a:pt x="323305" y="374860"/>
                      <a:pt x="322163" y="375124"/>
                      <a:pt x="321109" y="375387"/>
                    </a:cubicBezTo>
                    <a:cubicBezTo>
                      <a:pt x="321285" y="376002"/>
                      <a:pt x="321461" y="376530"/>
                      <a:pt x="321636" y="377145"/>
                    </a:cubicBezTo>
                    <a:cubicBezTo>
                      <a:pt x="323042" y="376354"/>
                      <a:pt x="324360" y="375563"/>
                      <a:pt x="325765" y="374685"/>
                    </a:cubicBezTo>
                    <a:cubicBezTo>
                      <a:pt x="329982" y="375651"/>
                      <a:pt x="328928" y="377935"/>
                      <a:pt x="326908" y="380044"/>
                    </a:cubicBezTo>
                    <a:cubicBezTo>
                      <a:pt x="320582" y="386545"/>
                      <a:pt x="314520" y="393485"/>
                      <a:pt x="307492" y="399196"/>
                    </a:cubicBezTo>
                    <a:cubicBezTo>
                      <a:pt x="297389" y="407366"/>
                      <a:pt x="289921" y="416503"/>
                      <a:pt x="284913" y="429066"/>
                    </a:cubicBezTo>
                    <a:cubicBezTo>
                      <a:pt x="281575" y="437588"/>
                      <a:pt x="274547" y="445495"/>
                      <a:pt x="266288" y="451381"/>
                    </a:cubicBezTo>
                    <a:cubicBezTo>
                      <a:pt x="263741" y="453226"/>
                      <a:pt x="262335" y="456652"/>
                      <a:pt x="260666" y="459463"/>
                    </a:cubicBezTo>
                    <a:cubicBezTo>
                      <a:pt x="254692" y="469127"/>
                      <a:pt x="249860" y="479670"/>
                      <a:pt x="239493" y="485907"/>
                    </a:cubicBezTo>
                    <a:cubicBezTo>
                      <a:pt x="238439" y="486522"/>
                      <a:pt x="236769" y="487840"/>
                      <a:pt x="236857" y="488631"/>
                    </a:cubicBezTo>
                    <a:cubicBezTo>
                      <a:pt x="238351" y="502512"/>
                      <a:pt x="223591" y="507168"/>
                      <a:pt x="220077" y="518238"/>
                    </a:cubicBezTo>
                    <a:cubicBezTo>
                      <a:pt x="219023" y="521576"/>
                      <a:pt x="216475" y="525178"/>
                      <a:pt x="213664" y="527287"/>
                    </a:cubicBezTo>
                    <a:cubicBezTo>
                      <a:pt x="205669" y="533173"/>
                      <a:pt x="203297" y="542310"/>
                      <a:pt x="200135" y="550568"/>
                    </a:cubicBezTo>
                    <a:cubicBezTo>
                      <a:pt x="196093" y="561374"/>
                      <a:pt x="190207" y="570950"/>
                      <a:pt x="184233" y="580702"/>
                    </a:cubicBezTo>
                    <a:cubicBezTo>
                      <a:pt x="179313" y="588609"/>
                      <a:pt x="175535" y="597218"/>
                      <a:pt x="170967" y="605301"/>
                    </a:cubicBezTo>
                    <a:cubicBezTo>
                      <a:pt x="168595" y="609606"/>
                      <a:pt x="165608" y="613559"/>
                      <a:pt x="162797" y="617688"/>
                    </a:cubicBezTo>
                    <a:cubicBezTo>
                      <a:pt x="162094" y="618742"/>
                      <a:pt x="160425" y="619884"/>
                      <a:pt x="160600" y="620675"/>
                    </a:cubicBezTo>
                    <a:cubicBezTo>
                      <a:pt x="163500" y="630866"/>
                      <a:pt x="153836" y="635435"/>
                      <a:pt x="150761" y="642902"/>
                    </a:cubicBezTo>
                    <a:cubicBezTo>
                      <a:pt x="147862" y="650018"/>
                      <a:pt x="146807" y="659067"/>
                      <a:pt x="141712" y="663723"/>
                    </a:cubicBezTo>
                    <a:cubicBezTo>
                      <a:pt x="134508" y="670313"/>
                      <a:pt x="132751" y="678922"/>
                      <a:pt x="132311" y="686126"/>
                    </a:cubicBezTo>
                    <a:cubicBezTo>
                      <a:pt x="131521" y="698777"/>
                      <a:pt x="124053" y="708353"/>
                      <a:pt x="120803" y="719598"/>
                    </a:cubicBezTo>
                    <a:cubicBezTo>
                      <a:pt x="118694" y="726890"/>
                      <a:pt x="115356" y="734007"/>
                      <a:pt x="112544" y="741035"/>
                    </a:cubicBezTo>
                    <a:cubicBezTo>
                      <a:pt x="107888" y="752719"/>
                      <a:pt x="104725" y="764843"/>
                      <a:pt x="100157" y="776528"/>
                    </a:cubicBezTo>
                    <a:cubicBezTo>
                      <a:pt x="87418" y="782414"/>
                      <a:pt x="93480" y="793923"/>
                      <a:pt x="92426" y="803147"/>
                    </a:cubicBezTo>
                    <a:cubicBezTo>
                      <a:pt x="91987" y="807013"/>
                      <a:pt x="92514" y="810527"/>
                      <a:pt x="87242" y="811494"/>
                    </a:cubicBezTo>
                    <a:cubicBezTo>
                      <a:pt x="86012" y="811757"/>
                      <a:pt x="85310" y="814832"/>
                      <a:pt x="83728" y="817292"/>
                    </a:cubicBezTo>
                    <a:cubicBezTo>
                      <a:pt x="82674" y="818785"/>
                      <a:pt x="82235" y="819664"/>
                      <a:pt x="81093" y="820542"/>
                    </a:cubicBezTo>
                    <a:cubicBezTo>
                      <a:pt x="80390" y="821333"/>
                      <a:pt x="80302" y="822124"/>
                      <a:pt x="80214" y="823002"/>
                    </a:cubicBezTo>
                    <a:cubicBezTo>
                      <a:pt x="80741" y="822212"/>
                      <a:pt x="81180" y="821421"/>
                      <a:pt x="82410" y="820542"/>
                    </a:cubicBezTo>
                    <a:cubicBezTo>
                      <a:pt x="83553" y="819840"/>
                      <a:pt x="83992" y="818961"/>
                      <a:pt x="84431" y="818083"/>
                    </a:cubicBezTo>
                    <a:moveTo>
                      <a:pt x="2090045" y="824672"/>
                    </a:moveTo>
                    <a:cubicBezTo>
                      <a:pt x="2089254" y="824584"/>
                      <a:pt x="2088463" y="824584"/>
                      <a:pt x="2087585" y="824496"/>
                    </a:cubicBezTo>
                    <a:cubicBezTo>
                      <a:pt x="2088376" y="825023"/>
                      <a:pt x="2089166" y="825462"/>
                      <a:pt x="2090045" y="827307"/>
                    </a:cubicBezTo>
                    <a:cubicBezTo>
                      <a:pt x="2090836" y="827395"/>
                      <a:pt x="2091626" y="827395"/>
                      <a:pt x="2092505" y="827483"/>
                    </a:cubicBezTo>
                    <a:cubicBezTo>
                      <a:pt x="2091714" y="826956"/>
                      <a:pt x="2090923" y="826517"/>
                      <a:pt x="2090045" y="824672"/>
                    </a:cubicBezTo>
                    <a:moveTo>
                      <a:pt x="2032413" y="614965"/>
                    </a:moveTo>
                    <a:cubicBezTo>
                      <a:pt x="2033555" y="615404"/>
                      <a:pt x="2034785" y="616370"/>
                      <a:pt x="2035663" y="616195"/>
                    </a:cubicBezTo>
                    <a:cubicBezTo>
                      <a:pt x="2037333" y="615755"/>
                      <a:pt x="2038738" y="614613"/>
                      <a:pt x="2040232" y="613735"/>
                    </a:cubicBezTo>
                    <a:cubicBezTo>
                      <a:pt x="2038738" y="612856"/>
                      <a:pt x="2037245" y="611714"/>
                      <a:pt x="2035663" y="611275"/>
                    </a:cubicBezTo>
                    <a:cubicBezTo>
                      <a:pt x="2034785" y="610836"/>
                      <a:pt x="2033467" y="611890"/>
                      <a:pt x="2032413" y="614965"/>
                    </a:cubicBezTo>
                    <a:moveTo>
                      <a:pt x="31982" y="1278261"/>
                    </a:moveTo>
                    <a:cubicBezTo>
                      <a:pt x="32510" y="1276152"/>
                      <a:pt x="33037" y="1274132"/>
                      <a:pt x="33564" y="1272023"/>
                    </a:cubicBezTo>
                    <a:cubicBezTo>
                      <a:pt x="31807" y="1272726"/>
                      <a:pt x="30050" y="1273429"/>
                      <a:pt x="28205" y="1274132"/>
                    </a:cubicBezTo>
                    <a:cubicBezTo>
                      <a:pt x="29083" y="1275889"/>
                      <a:pt x="29874" y="1277734"/>
                      <a:pt x="31982" y="1278261"/>
                    </a:cubicBezTo>
                    <a:moveTo>
                      <a:pt x="700550" y="80111"/>
                    </a:moveTo>
                    <a:cubicBezTo>
                      <a:pt x="699495" y="79672"/>
                      <a:pt x="697826" y="78617"/>
                      <a:pt x="697387" y="78969"/>
                    </a:cubicBezTo>
                    <a:cubicBezTo>
                      <a:pt x="696421" y="79847"/>
                      <a:pt x="695103" y="81956"/>
                      <a:pt x="695454" y="82571"/>
                    </a:cubicBezTo>
                    <a:cubicBezTo>
                      <a:pt x="696421" y="84064"/>
                      <a:pt x="698178" y="85031"/>
                      <a:pt x="699671" y="86261"/>
                    </a:cubicBezTo>
                    <a:cubicBezTo>
                      <a:pt x="699935" y="85031"/>
                      <a:pt x="700286" y="83889"/>
                      <a:pt x="700550" y="80111"/>
                    </a:cubicBezTo>
                    <a:moveTo>
                      <a:pt x="2154354" y="1103871"/>
                    </a:moveTo>
                    <a:cubicBezTo>
                      <a:pt x="2152421" y="1104047"/>
                      <a:pt x="2150400" y="1104310"/>
                      <a:pt x="2148468" y="1104486"/>
                    </a:cubicBezTo>
                    <a:cubicBezTo>
                      <a:pt x="2149522" y="1105979"/>
                      <a:pt x="2150225" y="1108088"/>
                      <a:pt x="2151630" y="1108703"/>
                    </a:cubicBezTo>
                    <a:cubicBezTo>
                      <a:pt x="2154530" y="1110021"/>
                      <a:pt x="2156023" y="1108439"/>
                      <a:pt x="2154354" y="1103871"/>
                    </a:cubicBezTo>
                    <a:moveTo>
                      <a:pt x="2135992" y="912525"/>
                    </a:moveTo>
                    <a:cubicBezTo>
                      <a:pt x="2134675" y="913580"/>
                      <a:pt x="2133357" y="914634"/>
                      <a:pt x="2132039" y="915688"/>
                    </a:cubicBezTo>
                    <a:cubicBezTo>
                      <a:pt x="2132830" y="916391"/>
                      <a:pt x="2133708" y="917094"/>
                      <a:pt x="2134499" y="917797"/>
                    </a:cubicBezTo>
                    <a:cubicBezTo>
                      <a:pt x="2135905" y="916040"/>
                      <a:pt x="2137222" y="914283"/>
                      <a:pt x="2135992" y="912525"/>
                    </a:cubicBezTo>
                    <a:moveTo>
                      <a:pt x="34618" y="913843"/>
                    </a:moveTo>
                    <a:cubicBezTo>
                      <a:pt x="36111" y="913140"/>
                      <a:pt x="37693" y="912525"/>
                      <a:pt x="39186" y="911823"/>
                    </a:cubicBezTo>
                    <a:cubicBezTo>
                      <a:pt x="38571" y="911208"/>
                      <a:pt x="38132" y="910241"/>
                      <a:pt x="37341" y="909890"/>
                    </a:cubicBezTo>
                    <a:cubicBezTo>
                      <a:pt x="35936" y="909363"/>
                      <a:pt x="35057" y="910153"/>
                      <a:pt x="34618" y="913843"/>
                    </a:cubicBezTo>
                    <a:moveTo>
                      <a:pt x="1234086" y="31616"/>
                    </a:moveTo>
                    <a:cubicBezTo>
                      <a:pt x="1234525" y="30474"/>
                      <a:pt x="1235403" y="29331"/>
                      <a:pt x="1235316" y="28277"/>
                    </a:cubicBezTo>
                    <a:cubicBezTo>
                      <a:pt x="1235228" y="26784"/>
                      <a:pt x="1234437" y="25378"/>
                      <a:pt x="1233998" y="23884"/>
                    </a:cubicBezTo>
                    <a:cubicBezTo>
                      <a:pt x="1233383" y="24499"/>
                      <a:pt x="1232856" y="25202"/>
                      <a:pt x="1232153" y="25729"/>
                    </a:cubicBezTo>
                    <a:cubicBezTo>
                      <a:pt x="1228990" y="27662"/>
                      <a:pt x="1231450" y="28892"/>
                      <a:pt x="1234086" y="31616"/>
                    </a:cubicBezTo>
                    <a:moveTo>
                      <a:pt x="1473926" y="82659"/>
                    </a:moveTo>
                    <a:cubicBezTo>
                      <a:pt x="1472433" y="83274"/>
                      <a:pt x="1471027" y="83889"/>
                      <a:pt x="1469534" y="84416"/>
                    </a:cubicBezTo>
                    <a:cubicBezTo>
                      <a:pt x="1470412" y="85909"/>
                      <a:pt x="1471379" y="87315"/>
                      <a:pt x="1472257" y="88808"/>
                    </a:cubicBezTo>
                    <a:cubicBezTo>
                      <a:pt x="1472872" y="87666"/>
                      <a:pt x="1473399" y="86524"/>
                      <a:pt x="1473926" y="82659"/>
                    </a:cubicBezTo>
                    <a:moveTo>
                      <a:pt x="594334" y="133790"/>
                    </a:moveTo>
                    <a:cubicBezTo>
                      <a:pt x="594334" y="132033"/>
                      <a:pt x="594334" y="130275"/>
                      <a:pt x="594159" y="128518"/>
                    </a:cubicBezTo>
                    <a:cubicBezTo>
                      <a:pt x="594159" y="128430"/>
                      <a:pt x="591875" y="128430"/>
                      <a:pt x="591787" y="128518"/>
                    </a:cubicBezTo>
                    <a:cubicBezTo>
                      <a:pt x="591699" y="130363"/>
                      <a:pt x="591699" y="132120"/>
                      <a:pt x="594334" y="133790"/>
                    </a:cubicBezTo>
                    <a:moveTo>
                      <a:pt x="132926" y="613647"/>
                    </a:moveTo>
                    <a:cubicBezTo>
                      <a:pt x="134244" y="612680"/>
                      <a:pt x="135562" y="611626"/>
                      <a:pt x="136880" y="610660"/>
                    </a:cubicBezTo>
                    <a:cubicBezTo>
                      <a:pt x="136177" y="609957"/>
                      <a:pt x="135386" y="609166"/>
                      <a:pt x="134683" y="608463"/>
                    </a:cubicBezTo>
                    <a:cubicBezTo>
                      <a:pt x="133629" y="609693"/>
                      <a:pt x="132575" y="611011"/>
                      <a:pt x="132926" y="613647"/>
                    </a:cubicBezTo>
                    <a:moveTo>
                      <a:pt x="1722992" y="226915"/>
                    </a:moveTo>
                    <a:cubicBezTo>
                      <a:pt x="1722025" y="225597"/>
                      <a:pt x="1720971" y="224279"/>
                      <a:pt x="1720005" y="222961"/>
                    </a:cubicBezTo>
                    <a:cubicBezTo>
                      <a:pt x="1719302" y="223664"/>
                      <a:pt x="1718511" y="224455"/>
                      <a:pt x="1717808" y="225157"/>
                    </a:cubicBezTo>
                    <a:cubicBezTo>
                      <a:pt x="1719126" y="226212"/>
                      <a:pt x="1720444" y="227178"/>
                      <a:pt x="1722992" y="226915"/>
                    </a:cubicBezTo>
                    <a:moveTo>
                      <a:pt x="1957649" y="474662"/>
                    </a:moveTo>
                    <a:cubicBezTo>
                      <a:pt x="1956331" y="475629"/>
                      <a:pt x="1955014" y="476683"/>
                      <a:pt x="1953696" y="477649"/>
                    </a:cubicBezTo>
                    <a:cubicBezTo>
                      <a:pt x="1954399" y="478352"/>
                      <a:pt x="1955189" y="479143"/>
                      <a:pt x="1955892" y="479846"/>
                    </a:cubicBezTo>
                    <a:cubicBezTo>
                      <a:pt x="1956946" y="478616"/>
                      <a:pt x="1958001" y="477298"/>
                      <a:pt x="1957649" y="474662"/>
                    </a:cubicBezTo>
                    <a:moveTo>
                      <a:pt x="20210" y="1101235"/>
                    </a:moveTo>
                    <a:cubicBezTo>
                      <a:pt x="18892" y="1102202"/>
                      <a:pt x="17574" y="1103256"/>
                      <a:pt x="16257" y="1104222"/>
                    </a:cubicBezTo>
                    <a:cubicBezTo>
                      <a:pt x="16959" y="1104925"/>
                      <a:pt x="17750" y="1105716"/>
                      <a:pt x="18453" y="1106419"/>
                    </a:cubicBezTo>
                    <a:cubicBezTo>
                      <a:pt x="19507" y="1105189"/>
                      <a:pt x="20474" y="1103871"/>
                      <a:pt x="20210" y="1101235"/>
                    </a:cubicBezTo>
                    <a:moveTo>
                      <a:pt x="1860659" y="351403"/>
                    </a:moveTo>
                    <a:cubicBezTo>
                      <a:pt x="1859341" y="352370"/>
                      <a:pt x="1858023" y="353424"/>
                      <a:pt x="1856705" y="354390"/>
                    </a:cubicBezTo>
                    <a:cubicBezTo>
                      <a:pt x="1857408" y="355093"/>
                      <a:pt x="1858199" y="355884"/>
                      <a:pt x="1858902" y="356587"/>
                    </a:cubicBezTo>
                    <a:cubicBezTo>
                      <a:pt x="1859956" y="355357"/>
                      <a:pt x="1861010" y="354039"/>
                      <a:pt x="1860659" y="351403"/>
                    </a:cubicBezTo>
                    <a:moveTo>
                      <a:pt x="309864" y="352721"/>
                    </a:moveTo>
                    <a:cubicBezTo>
                      <a:pt x="311621" y="352721"/>
                      <a:pt x="313378" y="352721"/>
                      <a:pt x="315135" y="352545"/>
                    </a:cubicBezTo>
                    <a:cubicBezTo>
                      <a:pt x="315223" y="352545"/>
                      <a:pt x="315223" y="350261"/>
                      <a:pt x="315135" y="350173"/>
                    </a:cubicBezTo>
                    <a:cubicBezTo>
                      <a:pt x="313378" y="350086"/>
                      <a:pt x="311621" y="350173"/>
                      <a:pt x="309864" y="352721"/>
                    </a:cubicBezTo>
                    <a:moveTo>
                      <a:pt x="2141176" y="1282214"/>
                    </a:moveTo>
                    <a:cubicBezTo>
                      <a:pt x="2141176" y="1280457"/>
                      <a:pt x="2141176" y="1278700"/>
                      <a:pt x="2141000" y="1276943"/>
                    </a:cubicBezTo>
                    <a:cubicBezTo>
                      <a:pt x="2141000" y="1276855"/>
                      <a:pt x="2138716" y="1276855"/>
                      <a:pt x="2138628" y="1276943"/>
                    </a:cubicBezTo>
                    <a:cubicBezTo>
                      <a:pt x="2138540" y="1278700"/>
                      <a:pt x="2138628" y="1280457"/>
                      <a:pt x="2141176" y="1282214"/>
                    </a:cubicBezTo>
                    <a:moveTo>
                      <a:pt x="877487" y="55160"/>
                    </a:moveTo>
                    <a:cubicBezTo>
                      <a:pt x="878717" y="53755"/>
                      <a:pt x="879859" y="52349"/>
                      <a:pt x="881089" y="50856"/>
                    </a:cubicBezTo>
                    <a:cubicBezTo>
                      <a:pt x="880386" y="50504"/>
                      <a:pt x="879332" y="49801"/>
                      <a:pt x="879156" y="49977"/>
                    </a:cubicBezTo>
                    <a:cubicBezTo>
                      <a:pt x="878014" y="51207"/>
                      <a:pt x="877136" y="52525"/>
                      <a:pt x="877487" y="55160"/>
                    </a:cubicBezTo>
                    <a:moveTo>
                      <a:pt x="544521" y="178419"/>
                    </a:moveTo>
                    <a:cubicBezTo>
                      <a:pt x="544258" y="178683"/>
                      <a:pt x="543906" y="178946"/>
                      <a:pt x="543731" y="179298"/>
                    </a:cubicBezTo>
                    <a:cubicBezTo>
                      <a:pt x="543555" y="179474"/>
                      <a:pt x="543643" y="179825"/>
                      <a:pt x="543643" y="180176"/>
                    </a:cubicBezTo>
                    <a:cubicBezTo>
                      <a:pt x="545224" y="179913"/>
                      <a:pt x="546893" y="179737"/>
                      <a:pt x="548475" y="179474"/>
                    </a:cubicBezTo>
                    <a:cubicBezTo>
                      <a:pt x="547596" y="178683"/>
                      <a:pt x="546718" y="177892"/>
                      <a:pt x="544521" y="178419"/>
                    </a:cubicBezTo>
                    <a:moveTo>
                      <a:pt x="935207" y="28980"/>
                    </a:moveTo>
                    <a:cubicBezTo>
                      <a:pt x="936437" y="27574"/>
                      <a:pt x="937579" y="26169"/>
                      <a:pt x="938809" y="24675"/>
                    </a:cubicBezTo>
                    <a:cubicBezTo>
                      <a:pt x="938106" y="24324"/>
                      <a:pt x="937052" y="23621"/>
                      <a:pt x="936876" y="23797"/>
                    </a:cubicBezTo>
                    <a:cubicBezTo>
                      <a:pt x="935734" y="24939"/>
                      <a:pt x="934856" y="26344"/>
                      <a:pt x="935207" y="28980"/>
                    </a:cubicBezTo>
                    <a:moveTo>
                      <a:pt x="1624683" y="183603"/>
                    </a:moveTo>
                    <a:cubicBezTo>
                      <a:pt x="1623805" y="181846"/>
                      <a:pt x="1622926" y="180176"/>
                      <a:pt x="1622048" y="178419"/>
                    </a:cubicBezTo>
                    <a:cubicBezTo>
                      <a:pt x="1622048" y="180176"/>
                      <a:pt x="1622048" y="181933"/>
                      <a:pt x="1624683" y="183603"/>
                    </a:cubicBezTo>
                    <a:moveTo>
                      <a:pt x="409490" y="276728"/>
                    </a:moveTo>
                    <a:cubicBezTo>
                      <a:pt x="409754" y="277870"/>
                      <a:pt x="409929" y="278924"/>
                      <a:pt x="410193" y="280066"/>
                    </a:cubicBezTo>
                    <a:cubicBezTo>
                      <a:pt x="411511" y="278748"/>
                      <a:pt x="412828" y="277430"/>
                      <a:pt x="414146" y="276113"/>
                    </a:cubicBezTo>
                    <a:cubicBezTo>
                      <a:pt x="413004" y="275849"/>
                      <a:pt x="411950" y="275673"/>
                      <a:pt x="409490" y="276728"/>
                    </a:cubicBezTo>
                    <a:moveTo>
                      <a:pt x="450166" y="225597"/>
                    </a:moveTo>
                    <a:cubicBezTo>
                      <a:pt x="450518" y="224191"/>
                      <a:pt x="450869" y="222785"/>
                      <a:pt x="451133" y="221380"/>
                    </a:cubicBezTo>
                    <a:cubicBezTo>
                      <a:pt x="451133" y="221380"/>
                      <a:pt x="450078" y="221116"/>
                      <a:pt x="449551" y="220940"/>
                    </a:cubicBezTo>
                    <a:cubicBezTo>
                      <a:pt x="449288" y="222083"/>
                      <a:pt x="449024" y="223137"/>
                      <a:pt x="450166" y="225597"/>
                    </a:cubicBezTo>
                    <a:moveTo>
                      <a:pt x="1757079" y="281999"/>
                    </a:moveTo>
                    <a:cubicBezTo>
                      <a:pt x="1757958" y="281560"/>
                      <a:pt x="1758836" y="281120"/>
                      <a:pt x="1759715" y="280681"/>
                    </a:cubicBezTo>
                    <a:cubicBezTo>
                      <a:pt x="1758836" y="280242"/>
                      <a:pt x="1757958" y="279803"/>
                      <a:pt x="1757079" y="281999"/>
                    </a:cubicBezTo>
                    <a:moveTo>
                      <a:pt x="1289082" y="57796"/>
                    </a:moveTo>
                    <a:cubicBezTo>
                      <a:pt x="1290224" y="57532"/>
                      <a:pt x="1291278" y="57357"/>
                      <a:pt x="1292421" y="57093"/>
                    </a:cubicBezTo>
                    <a:cubicBezTo>
                      <a:pt x="1292245" y="56566"/>
                      <a:pt x="1291981" y="55424"/>
                      <a:pt x="1291981" y="55512"/>
                    </a:cubicBezTo>
                    <a:cubicBezTo>
                      <a:pt x="1290576" y="55775"/>
                      <a:pt x="1289170" y="56127"/>
                      <a:pt x="1289082" y="57796"/>
                    </a:cubicBezTo>
                    <a:moveTo>
                      <a:pt x="1574870" y="160058"/>
                    </a:moveTo>
                    <a:cubicBezTo>
                      <a:pt x="1575310" y="160936"/>
                      <a:pt x="1575749" y="161815"/>
                      <a:pt x="1576188" y="162693"/>
                    </a:cubicBezTo>
                    <a:cubicBezTo>
                      <a:pt x="1576627" y="161815"/>
                      <a:pt x="1577067" y="160936"/>
                      <a:pt x="1574870" y="160058"/>
                    </a:cubicBezTo>
                    <a:moveTo>
                      <a:pt x="1578824" y="132472"/>
                    </a:moveTo>
                    <a:cubicBezTo>
                      <a:pt x="1577945" y="132911"/>
                      <a:pt x="1577067" y="133350"/>
                      <a:pt x="1576188" y="133790"/>
                    </a:cubicBezTo>
                    <a:cubicBezTo>
                      <a:pt x="1577067" y="134229"/>
                      <a:pt x="1577945" y="134668"/>
                      <a:pt x="1578824" y="132472"/>
                    </a:cubicBezTo>
                    <a:moveTo>
                      <a:pt x="2087497" y="793220"/>
                    </a:moveTo>
                    <a:cubicBezTo>
                      <a:pt x="2086970" y="792869"/>
                      <a:pt x="2086443" y="792517"/>
                      <a:pt x="2085916" y="792166"/>
                    </a:cubicBezTo>
                    <a:cubicBezTo>
                      <a:pt x="2086004" y="792956"/>
                      <a:pt x="2086091" y="793747"/>
                      <a:pt x="2087497" y="793220"/>
                    </a:cubicBezTo>
                    <a:moveTo>
                      <a:pt x="84431" y="790584"/>
                    </a:moveTo>
                    <a:cubicBezTo>
                      <a:pt x="83904" y="790233"/>
                      <a:pt x="83377" y="789881"/>
                      <a:pt x="82850" y="789530"/>
                    </a:cubicBezTo>
                    <a:cubicBezTo>
                      <a:pt x="82938" y="790321"/>
                      <a:pt x="83025" y="791111"/>
                      <a:pt x="84431" y="790584"/>
                    </a:cubicBezTo>
                    <a:moveTo>
                      <a:pt x="152606" y="630690"/>
                    </a:moveTo>
                    <a:cubicBezTo>
                      <a:pt x="153133" y="631042"/>
                      <a:pt x="153660" y="631393"/>
                      <a:pt x="154187" y="631745"/>
                    </a:cubicBezTo>
                    <a:cubicBezTo>
                      <a:pt x="154099" y="630954"/>
                      <a:pt x="154011" y="630163"/>
                      <a:pt x="152606" y="630690"/>
                    </a:cubicBezTo>
                    <a:moveTo>
                      <a:pt x="231235" y="496977"/>
                    </a:moveTo>
                    <a:cubicBezTo>
                      <a:pt x="230708" y="496626"/>
                      <a:pt x="230180" y="496274"/>
                      <a:pt x="229653" y="495923"/>
                    </a:cubicBezTo>
                    <a:cubicBezTo>
                      <a:pt x="229741" y="496713"/>
                      <a:pt x="229829" y="497504"/>
                      <a:pt x="231235" y="496977"/>
                    </a:cubicBezTo>
                    <a:moveTo>
                      <a:pt x="215509" y="473344"/>
                    </a:moveTo>
                    <a:cubicBezTo>
                      <a:pt x="214982" y="472993"/>
                      <a:pt x="214455" y="472642"/>
                      <a:pt x="213928" y="472290"/>
                    </a:cubicBezTo>
                    <a:cubicBezTo>
                      <a:pt x="214015" y="473081"/>
                      <a:pt x="214103" y="473872"/>
                      <a:pt x="215509" y="473344"/>
                    </a:cubicBezTo>
                    <a:moveTo>
                      <a:pt x="1711219" y="254413"/>
                    </a:moveTo>
                    <a:cubicBezTo>
                      <a:pt x="1711571" y="253886"/>
                      <a:pt x="1711922" y="253359"/>
                      <a:pt x="1712274" y="252831"/>
                    </a:cubicBezTo>
                    <a:cubicBezTo>
                      <a:pt x="1711483" y="252919"/>
                      <a:pt x="1710692" y="253007"/>
                      <a:pt x="1711219" y="254413"/>
                    </a:cubicBezTo>
                    <a:moveTo>
                      <a:pt x="1846251" y="378989"/>
                    </a:moveTo>
                    <a:cubicBezTo>
                      <a:pt x="1846778" y="379341"/>
                      <a:pt x="1847305" y="379692"/>
                      <a:pt x="1847832" y="380044"/>
                    </a:cubicBezTo>
                    <a:cubicBezTo>
                      <a:pt x="1847744" y="379253"/>
                      <a:pt x="1847656" y="378462"/>
                      <a:pt x="1846251" y="378989"/>
                    </a:cubicBezTo>
                    <a:close/>
                  </a:path>
                </a:pathLst>
              </a:custGeom>
              <a:solidFill>
                <a:srgbClr val="F7EC13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id="{9130C243-0983-1EAD-AAC2-1D8AC02989C3}"/>
                  </a:ext>
                </a:extLst>
              </p:cNvPr>
              <p:cNvSpPr/>
              <p:nvPr/>
            </p:nvSpPr>
            <p:spPr>
              <a:xfrm>
                <a:off x="1126447" y="680392"/>
                <a:ext cx="1845584" cy="1215935"/>
              </a:xfrm>
              <a:custGeom>
                <a:avLst/>
                <a:gdLst>
                  <a:gd name="connsiteX0" fmla="*/ 1556725 w 1845584"/>
                  <a:gd name="connsiteY0" fmla="*/ 220196 h 1215935"/>
                  <a:gd name="connsiteX1" fmla="*/ 1566389 w 1845584"/>
                  <a:gd name="connsiteY1" fmla="*/ 230036 h 1215935"/>
                  <a:gd name="connsiteX2" fmla="*/ 1602146 w 1845584"/>
                  <a:gd name="connsiteY2" fmla="*/ 270185 h 1215935"/>
                  <a:gd name="connsiteX3" fmla="*/ 1615412 w 1845584"/>
                  <a:gd name="connsiteY3" fmla="*/ 284154 h 1215935"/>
                  <a:gd name="connsiteX4" fmla="*/ 1662853 w 1845584"/>
                  <a:gd name="connsiteY4" fmla="*/ 341786 h 1215935"/>
                  <a:gd name="connsiteX5" fmla="*/ 1675592 w 1845584"/>
                  <a:gd name="connsiteY5" fmla="*/ 357512 h 1215935"/>
                  <a:gd name="connsiteX6" fmla="*/ 1680599 w 1845584"/>
                  <a:gd name="connsiteY6" fmla="*/ 367176 h 1215935"/>
                  <a:gd name="connsiteX7" fmla="*/ 1688770 w 1845584"/>
                  <a:gd name="connsiteY7" fmla="*/ 380793 h 1215935"/>
                  <a:gd name="connsiteX8" fmla="*/ 1710206 w 1845584"/>
                  <a:gd name="connsiteY8" fmla="*/ 412420 h 1215935"/>
                  <a:gd name="connsiteX9" fmla="*/ 1725317 w 1845584"/>
                  <a:gd name="connsiteY9" fmla="*/ 436317 h 1215935"/>
                  <a:gd name="connsiteX10" fmla="*/ 1746138 w 1845584"/>
                  <a:gd name="connsiteY10" fmla="*/ 482703 h 1215935"/>
                  <a:gd name="connsiteX11" fmla="*/ 1746929 w 1845584"/>
                  <a:gd name="connsiteY11" fmla="*/ 486218 h 1215935"/>
                  <a:gd name="connsiteX12" fmla="*/ 1761776 w 1845584"/>
                  <a:gd name="connsiteY12" fmla="*/ 508972 h 1215935"/>
                  <a:gd name="connsiteX13" fmla="*/ 1767223 w 1845584"/>
                  <a:gd name="connsiteY13" fmla="*/ 523819 h 1215935"/>
                  <a:gd name="connsiteX14" fmla="*/ 1769244 w 1845584"/>
                  <a:gd name="connsiteY14" fmla="*/ 529442 h 1215935"/>
                  <a:gd name="connsiteX15" fmla="*/ 1781367 w 1845584"/>
                  <a:gd name="connsiteY15" fmla="*/ 553162 h 1215935"/>
                  <a:gd name="connsiteX16" fmla="*/ 1796039 w 1845584"/>
                  <a:gd name="connsiteY16" fmla="*/ 594366 h 1215935"/>
                  <a:gd name="connsiteX17" fmla="*/ 1814225 w 1845584"/>
                  <a:gd name="connsiteY17" fmla="*/ 653667 h 1215935"/>
                  <a:gd name="connsiteX18" fmla="*/ 1817212 w 1845584"/>
                  <a:gd name="connsiteY18" fmla="*/ 684591 h 1215935"/>
                  <a:gd name="connsiteX19" fmla="*/ 1818530 w 1845584"/>
                  <a:gd name="connsiteY19" fmla="*/ 686436 h 1215935"/>
                  <a:gd name="connsiteX20" fmla="*/ 1828721 w 1845584"/>
                  <a:gd name="connsiteY20" fmla="*/ 717624 h 1215935"/>
                  <a:gd name="connsiteX21" fmla="*/ 1829599 w 1845584"/>
                  <a:gd name="connsiteY21" fmla="*/ 718591 h 1215935"/>
                  <a:gd name="connsiteX22" fmla="*/ 1832586 w 1845584"/>
                  <a:gd name="connsiteY22" fmla="*/ 740115 h 1215935"/>
                  <a:gd name="connsiteX23" fmla="*/ 1837418 w 1845584"/>
                  <a:gd name="connsiteY23" fmla="*/ 762869 h 1215935"/>
                  <a:gd name="connsiteX24" fmla="*/ 1837330 w 1845584"/>
                  <a:gd name="connsiteY24" fmla="*/ 779122 h 1215935"/>
                  <a:gd name="connsiteX25" fmla="*/ 1840757 w 1845584"/>
                  <a:gd name="connsiteY25" fmla="*/ 813209 h 1215935"/>
                  <a:gd name="connsiteX26" fmla="*/ 1845061 w 1845584"/>
                  <a:gd name="connsiteY26" fmla="*/ 850547 h 1215935"/>
                  <a:gd name="connsiteX27" fmla="*/ 1841723 w 1845584"/>
                  <a:gd name="connsiteY27" fmla="*/ 877606 h 1215935"/>
                  <a:gd name="connsiteX28" fmla="*/ 1840581 w 1845584"/>
                  <a:gd name="connsiteY28" fmla="*/ 884898 h 1215935"/>
                  <a:gd name="connsiteX29" fmla="*/ 1840845 w 1845584"/>
                  <a:gd name="connsiteY29" fmla="*/ 927419 h 1215935"/>
                  <a:gd name="connsiteX30" fmla="*/ 1842865 w 1845584"/>
                  <a:gd name="connsiteY30" fmla="*/ 949822 h 1215935"/>
                  <a:gd name="connsiteX31" fmla="*/ 1840493 w 1845584"/>
                  <a:gd name="connsiteY31" fmla="*/ 968359 h 1215935"/>
                  <a:gd name="connsiteX32" fmla="*/ 1838033 w 1845584"/>
                  <a:gd name="connsiteY32" fmla="*/ 1000514 h 1215935"/>
                  <a:gd name="connsiteX33" fmla="*/ 1830565 w 1845584"/>
                  <a:gd name="connsiteY33" fmla="*/ 1032932 h 1215935"/>
                  <a:gd name="connsiteX34" fmla="*/ 1827315 w 1845584"/>
                  <a:gd name="connsiteY34" fmla="*/ 1048657 h 1215935"/>
                  <a:gd name="connsiteX35" fmla="*/ 1820726 w 1845584"/>
                  <a:gd name="connsiteY35" fmla="*/ 1082657 h 1215935"/>
                  <a:gd name="connsiteX36" fmla="*/ 1817036 w 1845584"/>
                  <a:gd name="connsiteY36" fmla="*/ 1104620 h 1215935"/>
                  <a:gd name="connsiteX37" fmla="*/ 1804824 w 1845584"/>
                  <a:gd name="connsiteY37" fmla="*/ 1137653 h 1215935"/>
                  <a:gd name="connsiteX38" fmla="*/ 1801222 w 1845584"/>
                  <a:gd name="connsiteY38" fmla="*/ 1149250 h 1215935"/>
                  <a:gd name="connsiteX39" fmla="*/ 1795776 w 1845584"/>
                  <a:gd name="connsiteY39" fmla="*/ 1177187 h 1215935"/>
                  <a:gd name="connsiteX40" fmla="*/ 1790856 w 1845584"/>
                  <a:gd name="connsiteY40" fmla="*/ 1182986 h 1215935"/>
                  <a:gd name="connsiteX41" fmla="*/ 1788220 w 1845584"/>
                  <a:gd name="connsiteY41" fmla="*/ 1188345 h 1215935"/>
                  <a:gd name="connsiteX42" fmla="*/ 1783476 w 1845584"/>
                  <a:gd name="connsiteY42" fmla="*/ 1207321 h 1215935"/>
                  <a:gd name="connsiteX43" fmla="*/ 1772143 w 1845584"/>
                  <a:gd name="connsiteY43" fmla="*/ 1215931 h 1215935"/>
                  <a:gd name="connsiteX44" fmla="*/ 1735420 w 1845584"/>
                  <a:gd name="connsiteY44" fmla="*/ 1215843 h 1215935"/>
                  <a:gd name="connsiteX45" fmla="*/ 1728479 w 1845584"/>
                  <a:gd name="connsiteY45" fmla="*/ 1206003 h 1215935"/>
                  <a:gd name="connsiteX46" fmla="*/ 1734717 w 1845584"/>
                  <a:gd name="connsiteY46" fmla="*/ 1194143 h 1215935"/>
                  <a:gd name="connsiteX47" fmla="*/ 1744908 w 1845584"/>
                  <a:gd name="connsiteY47" fmla="*/ 1178857 h 1215935"/>
                  <a:gd name="connsiteX48" fmla="*/ 1745962 w 1845584"/>
                  <a:gd name="connsiteY48" fmla="*/ 1176836 h 1215935"/>
                  <a:gd name="connsiteX49" fmla="*/ 1753078 w 1845584"/>
                  <a:gd name="connsiteY49" fmla="*/ 1155663 h 1215935"/>
                  <a:gd name="connsiteX50" fmla="*/ 1756505 w 1845584"/>
                  <a:gd name="connsiteY50" fmla="*/ 1143979 h 1215935"/>
                  <a:gd name="connsiteX51" fmla="*/ 1761513 w 1845584"/>
                  <a:gd name="connsiteY51" fmla="*/ 1122455 h 1215935"/>
                  <a:gd name="connsiteX52" fmla="*/ 1764324 w 1845584"/>
                  <a:gd name="connsiteY52" fmla="*/ 1110594 h 1215935"/>
                  <a:gd name="connsiteX53" fmla="*/ 1770913 w 1845584"/>
                  <a:gd name="connsiteY53" fmla="*/ 1084502 h 1215935"/>
                  <a:gd name="connsiteX54" fmla="*/ 1782070 w 1845584"/>
                  <a:gd name="connsiteY54" fmla="*/ 1057531 h 1215935"/>
                  <a:gd name="connsiteX55" fmla="*/ 1782597 w 1845584"/>
                  <a:gd name="connsiteY55" fmla="*/ 1052611 h 1215935"/>
                  <a:gd name="connsiteX56" fmla="*/ 1785497 w 1845584"/>
                  <a:gd name="connsiteY56" fmla="*/ 1009914 h 1215935"/>
                  <a:gd name="connsiteX57" fmla="*/ 1788132 w 1845584"/>
                  <a:gd name="connsiteY57" fmla="*/ 1004555 h 1215935"/>
                  <a:gd name="connsiteX58" fmla="*/ 1790416 w 1845584"/>
                  <a:gd name="connsiteY58" fmla="*/ 999108 h 1215935"/>
                  <a:gd name="connsiteX59" fmla="*/ 1791383 w 1845584"/>
                  <a:gd name="connsiteY59" fmla="*/ 964669 h 1215935"/>
                  <a:gd name="connsiteX60" fmla="*/ 1793228 w 1845584"/>
                  <a:gd name="connsiteY60" fmla="*/ 928913 h 1215935"/>
                  <a:gd name="connsiteX61" fmla="*/ 1795688 w 1845584"/>
                  <a:gd name="connsiteY61" fmla="*/ 922148 h 1215935"/>
                  <a:gd name="connsiteX62" fmla="*/ 1796566 w 1845584"/>
                  <a:gd name="connsiteY62" fmla="*/ 894650 h 1215935"/>
                  <a:gd name="connsiteX63" fmla="*/ 1793140 w 1845584"/>
                  <a:gd name="connsiteY63" fmla="*/ 859420 h 1215935"/>
                  <a:gd name="connsiteX64" fmla="*/ 1793140 w 1845584"/>
                  <a:gd name="connsiteY64" fmla="*/ 858190 h 1215935"/>
                  <a:gd name="connsiteX65" fmla="*/ 1793403 w 1845584"/>
                  <a:gd name="connsiteY65" fmla="*/ 838863 h 1215935"/>
                  <a:gd name="connsiteX66" fmla="*/ 1793140 w 1845584"/>
                  <a:gd name="connsiteY66" fmla="*/ 817953 h 1215935"/>
                  <a:gd name="connsiteX67" fmla="*/ 1788308 w 1845584"/>
                  <a:gd name="connsiteY67" fmla="*/ 784569 h 1215935"/>
                  <a:gd name="connsiteX68" fmla="*/ 1785584 w 1845584"/>
                  <a:gd name="connsiteY68" fmla="*/ 760761 h 1215935"/>
                  <a:gd name="connsiteX69" fmla="*/ 1788835 w 1845584"/>
                  <a:gd name="connsiteY69" fmla="*/ 751887 h 1215935"/>
                  <a:gd name="connsiteX70" fmla="*/ 1782949 w 1845584"/>
                  <a:gd name="connsiteY70" fmla="*/ 743981 h 1215935"/>
                  <a:gd name="connsiteX71" fmla="*/ 1783388 w 1845584"/>
                  <a:gd name="connsiteY71" fmla="*/ 728079 h 1215935"/>
                  <a:gd name="connsiteX72" fmla="*/ 1780489 w 1845584"/>
                  <a:gd name="connsiteY72" fmla="*/ 713759 h 1215935"/>
                  <a:gd name="connsiteX73" fmla="*/ 1775130 w 1845584"/>
                  <a:gd name="connsiteY73" fmla="*/ 700493 h 1215935"/>
                  <a:gd name="connsiteX74" fmla="*/ 1768189 w 1845584"/>
                  <a:gd name="connsiteY74" fmla="*/ 675630 h 1215935"/>
                  <a:gd name="connsiteX75" fmla="*/ 1767487 w 1845584"/>
                  <a:gd name="connsiteY75" fmla="*/ 673873 h 1215935"/>
                  <a:gd name="connsiteX76" fmla="*/ 1765993 w 1845584"/>
                  <a:gd name="connsiteY76" fmla="*/ 659904 h 1215935"/>
                  <a:gd name="connsiteX77" fmla="*/ 1756681 w 1845584"/>
                  <a:gd name="connsiteY77" fmla="*/ 634954 h 1215935"/>
                  <a:gd name="connsiteX78" fmla="*/ 1759316 w 1845584"/>
                  <a:gd name="connsiteY78" fmla="*/ 629683 h 1215935"/>
                  <a:gd name="connsiteX79" fmla="*/ 1759053 w 1845584"/>
                  <a:gd name="connsiteY79" fmla="*/ 623182 h 1215935"/>
                  <a:gd name="connsiteX80" fmla="*/ 1746050 w 1845584"/>
                  <a:gd name="connsiteY80" fmla="*/ 599198 h 1215935"/>
                  <a:gd name="connsiteX81" fmla="*/ 1743327 w 1845584"/>
                  <a:gd name="connsiteY81" fmla="*/ 588567 h 1215935"/>
                  <a:gd name="connsiteX82" fmla="*/ 1726195 w 1845584"/>
                  <a:gd name="connsiteY82" fmla="*/ 546661 h 1215935"/>
                  <a:gd name="connsiteX83" fmla="*/ 1724087 w 1845584"/>
                  <a:gd name="connsiteY83" fmla="*/ 534449 h 1215935"/>
                  <a:gd name="connsiteX84" fmla="*/ 1720046 w 1845584"/>
                  <a:gd name="connsiteY84" fmla="*/ 523643 h 1215935"/>
                  <a:gd name="connsiteX85" fmla="*/ 1712402 w 1845584"/>
                  <a:gd name="connsiteY85" fmla="*/ 514594 h 1215935"/>
                  <a:gd name="connsiteX86" fmla="*/ 1699312 w 1845584"/>
                  <a:gd name="connsiteY86" fmla="*/ 491225 h 1215935"/>
                  <a:gd name="connsiteX87" fmla="*/ 1671462 w 1845584"/>
                  <a:gd name="connsiteY87" fmla="*/ 437195 h 1215935"/>
                  <a:gd name="connsiteX88" fmla="*/ 1667333 w 1845584"/>
                  <a:gd name="connsiteY88" fmla="*/ 424456 h 1215935"/>
                  <a:gd name="connsiteX89" fmla="*/ 1663995 w 1845584"/>
                  <a:gd name="connsiteY89" fmla="*/ 419449 h 1215935"/>
                  <a:gd name="connsiteX90" fmla="*/ 1649235 w 1845584"/>
                  <a:gd name="connsiteY90" fmla="*/ 403284 h 1215935"/>
                  <a:gd name="connsiteX91" fmla="*/ 1637639 w 1845584"/>
                  <a:gd name="connsiteY91" fmla="*/ 389666 h 1215935"/>
                  <a:gd name="connsiteX92" fmla="*/ 1635969 w 1845584"/>
                  <a:gd name="connsiteY92" fmla="*/ 385449 h 1215935"/>
                  <a:gd name="connsiteX93" fmla="*/ 1629117 w 1845584"/>
                  <a:gd name="connsiteY93" fmla="*/ 373940 h 1215935"/>
                  <a:gd name="connsiteX94" fmla="*/ 1601794 w 1845584"/>
                  <a:gd name="connsiteY94" fmla="*/ 338008 h 1215935"/>
                  <a:gd name="connsiteX95" fmla="*/ 1586947 w 1845584"/>
                  <a:gd name="connsiteY95" fmla="*/ 320701 h 1215935"/>
                  <a:gd name="connsiteX96" fmla="*/ 1563754 w 1845584"/>
                  <a:gd name="connsiteY96" fmla="*/ 297947 h 1215935"/>
                  <a:gd name="connsiteX97" fmla="*/ 1552069 w 1845584"/>
                  <a:gd name="connsiteY97" fmla="*/ 282924 h 1215935"/>
                  <a:gd name="connsiteX98" fmla="*/ 1537310 w 1845584"/>
                  <a:gd name="connsiteY98" fmla="*/ 271239 h 1215935"/>
                  <a:gd name="connsiteX99" fmla="*/ 1535465 w 1845584"/>
                  <a:gd name="connsiteY99" fmla="*/ 269482 h 1215935"/>
                  <a:gd name="connsiteX100" fmla="*/ 1525976 w 1845584"/>
                  <a:gd name="connsiteY100" fmla="*/ 255601 h 1215935"/>
                  <a:gd name="connsiteX101" fmla="*/ 1510163 w 1845584"/>
                  <a:gd name="connsiteY101" fmla="*/ 246728 h 1215935"/>
                  <a:gd name="connsiteX102" fmla="*/ 1509197 w 1845584"/>
                  <a:gd name="connsiteY102" fmla="*/ 245850 h 1215935"/>
                  <a:gd name="connsiteX103" fmla="*/ 1478799 w 1845584"/>
                  <a:gd name="connsiteY103" fmla="*/ 214134 h 1215935"/>
                  <a:gd name="connsiteX104" fmla="*/ 1472474 w 1845584"/>
                  <a:gd name="connsiteY104" fmla="*/ 209302 h 1215935"/>
                  <a:gd name="connsiteX105" fmla="*/ 1455430 w 1845584"/>
                  <a:gd name="connsiteY105" fmla="*/ 199639 h 1215935"/>
                  <a:gd name="connsiteX106" fmla="*/ 1439528 w 1845584"/>
                  <a:gd name="connsiteY106" fmla="*/ 190414 h 1215935"/>
                  <a:gd name="connsiteX107" fmla="*/ 1436454 w 1845584"/>
                  <a:gd name="connsiteY107" fmla="*/ 188569 h 1215935"/>
                  <a:gd name="connsiteX108" fmla="*/ 1404914 w 1845584"/>
                  <a:gd name="connsiteY108" fmla="*/ 166869 h 1215935"/>
                  <a:gd name="connsiteX109" fmla="*/ 1391033 w 1845584"/>
                  <a:gd name="connsiteY109" fmla="*/ 156239 h 1215935"/>
                  <a:gd name="connsiteX110" fmla="*/ 1371881 w 1845584"/>
                  <a:gd name="connsiteY110" fmla="*/ 145345 h 1215935"/>
                  <a:gd name="connsiteX111" fmla="*/ 1358176 w 1845584"/>
                  <a:gd name="connsiteY111" fmla="*/ 137965 h 1215935"/>
                  <a:gd name="connsiteX112" fmla="*/ 1343241 w 1845584"/>
                  <a:gd name="connsiteY112" fmla="*/ 132694 h 1215935"/>
                  <a:gd name="connsiteX113" fmla="*/ 1340869 w 1845584"/>
                  <a:gd name="connsiteY113" fmla="*/ 132343 h 1215935"/>
                  <a:gd name="connsiteX114" fmla="*/ 1310647 w 1845584"/>
                  <a:gd name="connsiteY114" fmla="*/ 117056 h 1215935"/>
                  <a:gd name="connsiteX115" fmla="*/ 1284115 w 1845584"/>
                  <a:gd name="connsiteY115" fmla="*/ 102033 h 1215935"/>
                  <a:gd name="connsiteX116" fmla="*/ 1274978 w 1845584"/>
                  <a:gd name="connsiteY116" fmla="*/ 98782 h 1215935"/>
                  <a:gd name="connsiteX117" fmla="*/ 1252224 w 1845584"/>
                  <a:gd name="connsiteY117" fmla="*/ 93423 h 1215935"/>
                  <a:gd name="connsiteX118" fmla="*/ 1244142 w 1845584"/>
                  <a:gd name="connsiteY118" fmla="*/ 90963 h 1215935"/>
                  <a:gd name="connsiteX119" fmla="*/ 1233248 w 1845584"/>
                  <a:gd name="connsiteY119" fmla="*/ 85516 h 1215935"/>
                  <a:gd name="connsiteX120" fmla="*/ 1226659 w 1845584"/>
                  <a:gd name="connsiteY120" fmla="*/ 83057 h 1215935"/>
                  <a:gd name="connsiteX121" fmla="*/ 1164019 w 1845584"/>
                  <a:gd name="connsiteY121" fmla="*/ 69527 h 1215935"/>
                  <a:gd name="connsiteX122" fmla="*/ 1120004 w 1845584"/>
                  <a:gd name="connsiteY122" fmla="*/ 61708 h 1215935"/>
                  <a:gd name="connsiteX123" fmla="*/ 1102521 w 1845584"/>
                  <a:gd name="connsiteY123" fmla="*/ 61972 h 1215935"/>
                  <a:gd name="connsiteX124" fmla="*/ 1101291 w 1845584"/>
                  <a:gd name="connsiteY124" fmla="*/ 61972 h 1215935"/>
                  <a:gd name="connsiteX125" fmla="*/ 1079943 w 1845584"/>
                  <a:gd name="connsiteY125" fmla="*/ 58985 h 1215935"/>
                  <a:gd name="connsiteX126" fmla="*/ 1050951 w 1845584"/>
                  <a:gd name="connsiteY126" fmla="*/ 55295 h 1215935"/>
                  <a:gd name="connsiteX127" fmla="*/ 1042078 w 1845584"/>
                  <a:gd name="connsiteY127" fmla="*/ 56700 h 1215935"/>
                  <a:gd name="connsiteX128" fmla="*/ 1005355 w 1845584"/>
                  <a:gd name="connsiteY128" fmla="*/ 56788 h 1215935"/>
                  <a:gd name="connsiteX129" fmla="*/ 1004301 w 1845584"/>
                  <a:gd name="connsiteY129" fmla="*/ 52835 h 1215935"/>
                  <a:gd name="connsiteX130" fmla="*/ 999996 w 1845584"/>
                  <a:gd name="connsiteY130" fmla="*/ 52132 h 1215935"/>
                  <a:gd name="connsiteX131" fmla="*/ 977242 w 1845584"/>
                  <a:gd name="connsiteY131" fmla="*/ 54856 h 1215935"/>
                  <a:gd name="connsiteX132" fmla="*/ 966699 w 1845584"/>
                  <a:gd name="connsiteY132" fmla="*/ 56437 h 1215935"/>
                  <a:gd name="connsiteX133" fmla="*/ 928219 w 1845584"/>
                  <a:gd name="connsiteY133" fmla="*/ 63992 h 1215935"/>
                  <a:gd name="connsiteX134" fmla="*/ 916096 w 1845584"/>
                  <a:gd name="connsiteY134" fmla="*/ 64959 h 1215935"/>
                  <a:gd name="connsiteX135" fmla="*/ 907135 w 1845584"/>
                  <a:gd name="connsiteY135" fmla="*/ 68736 h 1215935"/>
                  <a:gd name="connsiteX136" fmla="*/ 901863 w 1845584"/>
                  <a:gd name="connsiteY136" fmla="*/ 66716 h 1215935"/>
                  <a:gd name="connsiteX137" fmla="*/ 885874 w 1845584"/>
                  <a:gd name="connsiteY137" fmla="*/ 56525 h 1215935"/>
                  <a:gd name="connsiteX138" fmla="*/ 879109 w 1845584"/>
                  <a:gd name="connsiteY138" fmla="*/ 54065 h 1215935"/>
                  <a:gd name="connsiteX139" fmla="*/ 863910 w 1845584"/>
                  <a:gd name="connsiteY139" fmla="*/ 53186 h 1215935"/>
                  <a:gd name="connsiteX140" fmla="*/ 844758 w 1845584"/>
                  <a:gd name="connsiteY140" fmla="*/ 50551 h 1215935"/>
                  <a:gd name="connsiteX141" fmla="*/ 841596 w 1845584"/>
                  <a:gd name="connsiteY141" fmla="*/ 52220 h 1215935"/>
                  <a:gd name="connsiteX142" fmla="*/ 837379 w 1845584"/>
                  <a:gd name="connsiteY142" fmla="*/ 53889 h 1215935"/>
                  <a:gd name="connsiteX143" fmla="*/ 797669 w 1845584"/>
                  <a:gd name="connsiteY143" fmla="*/ 51693 h 1215935"/>
                  <a:gd name="connsiteX144" fmla="*/ 784491 w 1845584"/>
                  <a:gd name="connsiteY144" fmla="*/ 53889 h 1215935"/>
                  <a:gd name="connsiteX145" fmla="*/ 755675 w 1845584"/>
                  <a:gd name="connsiteY145" fmla="*/ 54065 h 1215935"/>
                  <a:gd name="connsiteX146" fmla="*/ 745220 w 1845584"/>
                  <a:gd name="connsiteY146" fmla="*/ 57403 h 1215935"/>
                  <a:gd name="connsiteX147" fmla="*/ 743463 w 1845584"/>
                  <a:gd name="connsiteY147" fmla="*/ 59160 h 1215935"/>
                  <a:gd name="connsiteX148" fmla="*/ 702699 w 1845584"/>
                  <a:gd name="connsiteY148" fmla="*/ 58545 h 1215935"/>
                  <a:gd name="connsiteX149" fmla="*/ 686797 w 1845584"/>
                  <a:gd name="connsiteY149" fmla="*/ 63817 h 1215935"/>
                  <a:gd name="connsiteX150" fmla="*/ 668260 w 1845584"/>
                  <a:gd name="connsiteY150" fmla="*/ 69879 h 1215935"/>
                  <a:gd name="connsiteX151" fmla="*/ 648669 w 1845584"/>
                  <a:gd name="connsiteY151" fmla="*/ 73041 h 1215935"/>
                  <a:gd name="connsiteX152" fmla="*/ 607114 w 1845584"/>
                  <a:gd name="connsiteY152" fmla="*/ 80245 h 1215935"/>
                  <a:gd name="connsiteX153" fmla="*/ 603600 w 1845584"/>
                  <a:gd name="connsiteY153" fmla="*/ 81124 h 1215935"/>
                  <a:gd name="connsiteX154" fmla="*/ 607290 w 1845584"/>
                  <a:gd name="connsiteY154" fmla="*/ 83057 h 1215935"/>
                  <a:gd name="connsiteX155" fmla="*/ 608344 w 1845584"/>
                  <a:gd name="connsiteY155" fmla="*/ 86395 h 1215935"/>
                  <a:gd name="connsiteX156" fmla="*/ 605445 w 1845584"/>
                  <a:gd name="connsiteY156" fmla="*/ 87976 h 1215935"/>
                  <a:gd name="connsiteX157" fmla="*/ 580055 w 1845584"/>
                  <a:gd name="connsiteY157" fmla="*/ 93336 h 1215935"/>
                  <a:gd name="connsiteX158" fmla="*/ 577683 w 1845584"/>
                  <a:gd name="connsiteY158" fmla="*/ 93950 h 1215935"/>
                  <a:gd name="connsiteX159" fmla="*/ 540960 w 1845584"/>
                  <a:gd name="connsiteY159" fmla="*/ 109764 h 1215935"/>
                  <a:gd name="connsiteX160" fmla="*/ 501514 w 1845584"/>
                  <a:gd name="connsiteY160" fmla="*/ 122239 h 1215935"/>
                  <a:gd name="connsiteX161" fmla="*/ 498527 w 1845584"/>
                  <a:gd name="connsiteY161" fmla="*/ 123645 h 1215935"/>
                  <a:gd name="connsiteX162" fmla="*/ 501953 w 1845584"/>
                  <a:gd name="connsiteY162" fmla="*/ 124787 h 1215935"/>
                  <a:gd name="connsiteX163" fmla="*/ 505906 w 1845584"/>
                  <a:gd name="connsiteY163" fmla="*/ 126369 h 1215935"/>
                  <a:gd name="connsiteX164" fmla="*/ 502217 w 1845584"/>
                  <a:gd name="connsiteY164" fmla="*/ 129795 h 1215935"/>
                  <a:gd name="connsiteX165" fmla="*/ 477266 w 1845584"/>
                  <a:gd name="connsiteY165" fmla="*/ 139371 h 1215935"/>
                  <a:gd name="connsiteX166" fmla="*/ 470853 w 1845584"/>
                  <a:gd name="connsiteY166" fmla="*/ 142973 h 1215935"/>
                  <a:gd name="connsiteX167" fmla="*/ 448274 w 1845584"/>
                  <a:gd name="connsiteY167" fmla="*/ 157293 h 1215935"/>
                  <a:gd name="connsiteX168" fmla="*/ 420161 w 1845584"/>
                  <a:gd name="connsiteY168" fmla="*/ 174600 h 1215935"/>
                  <a:gd name="connsiteX169" fmla="*/ 408564 w 1845584"/>
                  <a:gd name="connsiteY169" fmla="*/ 184352 h 1215935"/>
                  <a:gd name="connsiteX170" fmla="*/ 404874 w 1845584"/>
                  <a:gd name="connsiteY170" fmla="*/ 187603 h 1215935"/>
                  <a:gd name="connsiteX171" fmla="*/ 379748 w 1845584"/>
                  <a:gd name="connsiteY171" fmla="*/ 202889 h 1215935"/>
                  <a:gd name="connsiteX172" fmla="*/ 376937 w 1845584"/>
                  <a:gd name="connsiteY172" fmla="*/ 205525 h 1215935"/>
                  <a:gd name="connsiteX173" fmla="*/ 359806 w 1845584"/>
                  <a:gd name="connsiteY173" fmla="*/ 217561 h 1215935"/>
                  <a:gd name="connsiteX174" fmla="*/ 317372 w 1845584"/>
                  <a:gd name="connsiteY174" fmla="*/ 253405 h 1215935"/>
                  <a:gd name="connsiteX175" fmla="*/ 314122 w 1845584"/>
                  <a:gd name="connsiteY175" fmla="*/ 257798 h 1215935"/>
                  <a:gd name="connsiteX176" fmla="*/ 289962 w 1845584"/>
                  <a:gd name="connsiteY176" fmla="*/ 281518 h 1215935"/>
                  <a:gd name="connsiteX177" fmla="*/ 283109 w 1845584"/>
                  <a:gd name="connsiteY177" fmla="*/ 289162 h 1215935"/>
                  <a:gd name="connsiteX178" fmla="*/ 279156 w 1845584"/>
                  <a:gd name="connsiteY178" fmla="*/ 295311 h 1215935"/>
                  <a:gd name="connsiteX179" fmla="*/ 249022 w 1845584"/>
                  <a:gd name="connsiteY179" fmla="*/ 323073 h 1215935"/>
                  <a:gd name="connsiteX180" fmla="*/ 245244 w 1845584"/>
                  <a:gd name="connsiteY180" fmla="*/ 329311 h 1215935"/>
                  <a:gd name="connsiteX181" fmla="*/ 216692 w 1845584"/>
                  <a:gd name="connsiteY181" fmla="*/ 368757 h 1215935"/>
                  <a:gd name="connsiteX182" fmla="*/ 188930 w 1845584"/>
                  <a:gd name="connsiteY182" fmla="*/ 406973 h 1215935"/>
                  <a:gd name="connsiteX183" fmla="*/ 186821 w 1845584"/>
                  <a:gd name="connsiteY183" fmla="*/ 411190 h 1215935"/>
                  <a:gd name="connsiteX184" fmla="*/ 170393 w 1845584"/>
                  <a:gd name="connsiteY184" fmla="*/ 438337 h 1215935"/>
                  <a:gd name="connsiteX185" fmla="*/ 150889 w 1845584"/>
                  <a:gd name="connsiteY185" fmla="*/ 470931 h 1215935"/>
                  <a:gd name="connsiteX186" fmla="*/ 147199 w 1845584"/>
                  <a:gd name="connsiteY186" fmla="*/ 475763 h 1215935"/>
                  <a:gd name="connsiteX187" fmla="*/ 138678 w 1845584"/>
                  <a:gd name="connsiteY187" fmla="*/ 495794 h 1215935"/>
                  <a:gd name="connsiteX188" fmla="*/ 128223 w 1845584"/>
                  <a:gd name="connsiteY188" fmla="*/ 515912 h 1215935"/>
                  <a:gd name="connsiteX189" fmla="*/ 118471 w 1845584"/>
                  <a:gd name="connsiteY189" fmla="*/ 538227 h 1215935"/>
                  <a:gd name="connsiteX190" fmla="*/ 111706 w 1845584"/>
                  <a:gd name="connsiteY190" fmla="*/ 549912 h 1215935"/>
                  <a:gd name="connsiteX191" fmla="*/ 111179 w 1845584"/>
                  <a:gd name="connsiteY191" fmla="*/ 557731 h 1215935"/>
                  <a:gd name="connsiteX192" fmla="*/ 102570 w 1845584"/>
                  <a:gd name="connsiteY192" fmla="*/ 579079 h 1215935"/>
                  <a:gd name="connsiteX193" fmla="*/ 91939 w 1845584"/>
                  <a:gd name="connsiteY193" fmla="*/ 610091 h 1215935"/>
                  <a:gd name="connsiteX194" fmla="*/ 86141 w 1845584"/>
                  <a:gd name="connsiteY194" fmla="*/ 619228 h 1215935"/>
                  <a:gd name="connsiteX195" fmla="*/ 84911 w 1845584"/>
                  <a:gd name="connsiteY195" fmla="*/ 627838 h 1215935"/>
                  <a:gd name="connsiteX196" fmla="*/ 86668 w 1845584"/>
                  <a:gd name="connsiteY196" fmla="*/ 632143 h 1215935"/>
                  <a:gd name="connsiteX197" fmla="*/ 76565 w 1845584"/>
                  <a:gd name="connsiteY197" fmla="*/ 658060 h 1215935"/>
                  <a:gd name="connsiteX198" fmla="*/ 73842 w 1845584"/>
                  <a:gd name="connsiteY198" fmla="*/ 662101 h 1215935"/>
                  <a:gd name="connsiteX199" fmla="*/ 71118 w 1845584"/>
                  <a:gd name="connsiteY199" fmla="*/ 682571 h 1215935"/>
                  <a:gd name="connsiteX200" fmla="*/ 65847 w 1845584"/>
                  <a:gd name="connsiteY200" fmla="*/ 703831 h 1215935"/>
                  <a:gd name="connsiteX201" fmla="*/ 65759 w 1845584"/>
                  <a:gd name="connsiteY201" fmla="*/ 707609 h 1215935"/>
                  <a:gd name="connsiteX202" fmla="*/ 60576 w 1845584"/>
                  <a:gd name="connsiteY202" fmla="*/ 732208 h 1215935"/>
                  <a:gd name="connsiteX203" fmla="*/ 60400 w 1845584"/>
                  <a:gd name="connsiteY203" fmla="*/ 739939 h 1215935"/>
                  <a:gd name="connsiteX204" fmla="*/ 54250 w 1845584"/>
                  <a:gd name="connsiteY204" fmla="*/ 748988 h 1215935"/>
                  <a:gd name="connsiteX205" fmla="*/ 58028 w 1845584"/>
                  <a:gd name="connsiteY205" fmla="*/ 757949 h 1215935"/>
                  <a:gd name="connsiteX206" fmla="*/ 55480 w 1845584"/>
                  <a:gd name="connsiteY206" fmla="*/ 768667 h 1215935"/>
                  <a:gd name="connsiteX207" fmla="*/ 55304 w 1845584"/>
                  <a:gd name="connsiteY207" fmla="*/ 780440 h 1215935"/>
                  <a:gd name="connsiteX208" fmla="*/ 52581 w 1845584"/>
                  <a:gd name="connsiteY208" fmla="*/ 793706 h 1215935"/>
                  <a:gd name="connsiteX209" fmla="*/ 51878 w 1845584"/>
                  <a:gd name="connsiteY209" fmla="*/ 810134 h 1215935"/>
                  <a:gd name="connsiteX210" fmla="*/ 48012 w 1845584"/>
                  <a:gd name="connsiteY210" fmla="*/ 840795 h 1215935"/>
                  <a:gd name="connsiteX211" fmla="*/ 47925 w 1845584"/>
                  <a:gd name="connsiteY211" fmla="*/ 852568 h 1215935"/>
                  <a:gd name="connsiteX212" fmla="*/ 49945 w 1845584"/>
                  <a:gd name="connsiteY212" fmla="*/ 858103 h 1215935"/>
                  <a:gd name="connsiteX213" fmla="*/ 47485 w 1845584"/>
                  <a:gd name="connsiteY213" fmla="*/ 889906 h 1215935"/>
                  <a:gd name="connsiteX214" fmla="*/ 47397 w 1845584"/>
                  <a:gd name="connsiteY214" fmla="*/ 893771 h 1215935"/>
                  <a:gd name="connsiteX215" fmla="*/ 47134 w 1845584"/>
                  <a:gd name="connsiteY215" fmla="*/ 910815 h 1215935"/>
                  <a:gd name="connsiteX216" fmla="*/ 50033 w 1845584"/>
                  <a:gd name="connsiteY216" fmla="*/ 926453 h 1215935"/>
                  <a:gd name="connsiteX217" fmla="*/ 52581 w 1845584"/>
                  <a:gd name="connsiteY217" fmla="*/ 972576 h 1215935"/>
                  <a:gd name="connsiteX218" fmla="*/ 53020 w 1845584"/>
                  <a:gd name="connsiteY218" fmla="*/ 996824 h 1215935"/>
                  <a:gd name="connsiteX219" fmla="*/ 57764 w 1845584"/>
                  <a:gd name="connsiteY219" fmla="*/ 1003413 h 1215935"/>
                  <a:gd name="connsiteX220" fmla="*/ 60488 w 1845584"/>
                  <a:gd name="connsiteY220" fmla="*/ 1028539 h 1215935"/>
                  <a:gd name="connsiteX221" fmla="*/ 60751 w 1845584"/>
                  <a:gd name="connsiteY221" fmla="*/ 1051381 h 1215935"/>
                  <a:gd name="connsiteX222" fmla="*/ 61454 w 1845584"/>
                  <a:gd name="connsiteY222" fmla="*/ 1054807 h 1215935"/>
                  <a:gd name="connsiteX223" fmla="*/ 72084 w 1845584"/>
                  <a:gd name="connsiteY223" fmla="*/ 1079143 h 1215935"/>
                  <a:gd name="connsiteX224" fmla="*/ 79376 w 1845584"/>
                  <a:gd name="connsiteY224" fmla="*/ 1109189 h 1215935"/>
                  <a:gd name="connsiteX225" fmla="*/ 86141 w 1845584"/>
                  <a:gd name="connsiteY225" fmla="*/ 1129746 h 1215935"/>
                  <a:gd name="connsiteX226" fmla="*/ 87547 w 1845584"/>
                  <a:gd name="connsiteY226" fmla="*/ 1141870 h 1215935"/>
                  <a:gd name="connsiteX227" fmla="*/ 94751 w 1845584"/>
                  <a:gd name="connsiteY227" fmla="*/ 1156805 h 1215935"/>
                  <a:gd name="connsiteX228" fmla="*/ 97474 w 1845584"/>
                  <a:gd name="connsiteY228" fmla="*/ 1174640 h 1215935"/>
                  <a:gd name="connsiteX229" fmla="*/ 99143 w 1845584"/>
                  <a:gd name="connsiteY229" fmla="*/ 1178154 h 1215935"/>
                  <a:gd name="connsiteX230" fmla="*/ 100198 w 1845584"/>
                  <a:gd name="connsiteY230" fmla="*/ 1174640 h 1215935"/>
                  <a:gd name="connsiteX231" fmla="*/ 102745 w 1845584"/>
                  <a:gd name="connsiteY231" fmla="*/ 1174903 h 1215935"/>
                  <a:gd name="connsiteX232" fmla="*/ 115748 w 1845584"/>
                  <a:gd name="connsiteY232" fmla="*/ 1207497 h 1215935"/>
                  <a:gd name="connsiteX233" fmla="*/ 110916 w 1845584"/>
                  <a:gd name="connsiteY233" fmla="*/ 1212680 h 1215935"/>
                  <a:gd name="connsiteX234" fmla="*/ 69010 w 1845584"/>
                  <a:gd name="connsiteY234" fmla="*/ 1212593 h 1215935"/>
                  <a:gd name="connsiteX235" fmla="*/ 60663 w 1845584"/>
                  <a:gd name="connsiteY235" fmla="*/ 1205389 h 1215935"/>
                  <a:gd name="connsiteX236" fmla="*/ 55392 w 1845584"/>
                  <a:gd name="connsiteY236" fmla="*/ 1181317 h 1215935"/>
                  <a:gd name="connsiteX237" fmla="*/ 54689 w 1845584"/>
                  <a:gd name="connsiteY237" fmla="*/ 1179032 h 1215935"/>
                  <a:gd name="connsiteX238" fmla="*/ 42214 w 1845584"/>
                  <a:gd name="connsiteY238" fmla="*/ 1140904 h 1215935"/>
                  <a:gd name="connsiteX239" fmla="*/ 39842 w 1845584"/>
                  <a:gd name="connsiteY239" fmla="*/ 1135369 h 1215935"/>
                  <a:gd name="connsiteX240" fmla="*/ 25961 w 1845584"/>
                  <a:gd name="connsiteY240" fmla="*/ 1099086 h 1215935"/>
                  <a:gd name="connsiteX241" fmla="*/ 19636 w 1845584"/>
                  <a:gd name="connsiteY241" fmla="*/ 1072993 h 1215935"/>
                  <a:gd name="connsiteX242" fmla="*/ 18757 w 1845584"/>
                  <a:gd name="connsiteY242" fmla="*/ 1068161 h 1215935"/>
                  <a:gd name="connsiteX243" fmla="*/ 15946 w 1845584"/>
                  <a:gd name="connsiteY243" fmla="*/ 1036534 h 1215935"/>
                  <a:gd name="connsiteX244" fmla="*/ 9445 w 1845584"/>
                  <a:gd name="connsiteY244" fmla="*/ 1015712 h 1215935"/>
                  <a:gd name="connsiteX245" fmla="*/ 7863 w 1845584"/>
                  <a:gd name="connsiteY245" fmla="*/ 999986 h 1215935"/>
                  <a:gd name="connsiteX246" fmla="*/ 2504 w 1845584"/>
                  <a:gd name="connsiteY246" fmla="*/ 959134 h 1215935"/>
                  <a:gd name="connsiteX247" fmla="*/ 835 w 1845584"/>
                  <a:gd name="connsiteY247" fmla="*/ 957289 h 1215935"/>
                  <a:gd name="connsiteX248" fmla="*/ 2416 w 1845584"/>
                  <a:gd name="connsiteY248" fmla="*/ 928913 h 1215935"/>
                  <a:gd name="connsiteX249" fmla="*/ 3031 w 1845584"/>
                  <a:gd name="connsiteY249" fmla="*/ 921357 h 1215935"/>
                  <a:gd name="connsiteX250" fmla="*/ 3031 w 1845584"/>
                  <a:gd name="connsiteY250" fmla="*/ 882790 h 1215935"/>
                  <a:gd name="connsiteX251" fmla="*/ 3031 w 1845584"/>
                  <a:gd name="connsiteY251" fmla="*/ 874971 h 1215935"/>
                  <a:gd name="connsiteX252" fmla="*/ 3031 w 1845584"/>
                  <a:gd name="connsiteY252" fmla="*/ 836403 h 1215935"/>
                  <a:gd name="connsiteX253" fmla="*/ 3207 w 1845584"/>
                  <a:gd name="connsiteY253" fmla="*/ 817690 h 1215935"/>
                  <a:gd name="connsiteX254" fmla="*/ 7512 w 1845584"/>
                  <a:gd name="connsiteY254" fmla="*/ 768667 h 1215935"/>
                  <a:gd name="connsiteX255" fmla="*/ 11114 w 1845584"/>
                  <a:gd name="connsiteY255" fmla="*/ 740466 h 1215935"/>
                  <a:gd name="connsiteX256" fmla="*/ 13750 w 1845584"/>
                  <a:gd name="connsiteY256" fmla="*/ 733789 h 1215935"/>
                  <a:gd name="connsiteX257" fmla="*/ 15946 w 1845584"/>
                  <a:gd name="connsiteY257" fmla="*/ 725707 h 1215935"/>
                  <a:gd name="connsiteX258" fmla="*/ 22096 w 1845584"/>
                  <a:gd name="connsiteY258" fmla="*/ 692235 h 1215935"/>
                  <a:gd name="connsiteX259" fmla="*/ 26576 w 1845584"/>
                  <a:gd name="connsiteY259" fmla="*/ 673170 h 1215935"/>
                  <a:gd name="connsiteX260" fmla="*/ 32814 w 1845584"/>
                  <a:gd name="connsiteY260" fmla="*/ 640401 h 1215935"/>
                  <a:gd name="connsiteX261" fmla="*/ 42478 w 1845584"/>
                  <a:gd name="connsiteY261" fmla="*/ 604908 h 1215935"/>
                  <a:gd name="connsiteX262" fmla="*/ 43708 w 1845584"/>
                  <a:gd name="connsiteY262" fmla="*/ 601570 h 1215935"/>
                  <a:gd name="connsiteX263" fmla="*/ 52844 w 1845584"/>
                  <a:gd name="connsiteY263" fmla="*/ 577849 h 1215935"/>
                  <a:gd name="connsiteX264" fmla="*/ 69185 w 1845584"/>
                  <a:gd name="connsiteY264" fmla="*/ 533571 h 1215935"/>
                  <a:gd name="connsiteX265" fmla="*/ 81133 w 1845584"/>
                  <a:gd name="connsiteY265" fmla="*/ 506951 h 1215935"/>
                  <a:gd name="connsiteX266" fmla="*/ 96420 w 1845584"/>
                  <a:gd name="connsiteY266" fmla="*/ 483143 h 1215935"/>
                  <a:gd name="connsiteX267" fmla="*/ 104678 w 1845584"/>
                  <a:gd name="connsiteY267" fmla="*/ 458983 h 1215935"/>
                  <a:gd name="connsiteX268" fmla="*/ 116978 w 1845584"/>
                  <a:gd name="connsiteY268" fmla="*/ 434032 h 1215935"/>
                  <a:gd name="connsiteX269" fmla="*/ 124445 w 1845584"/>
                  <a:gd name="connsiteY269" fmla="*/ 421381 h 1215935"/>
                  <a:gd name="connsiteX270" fmla="*/ 133933 w 1845584"/>
                  <a:gd name="connsiteY270" fmla="*/ 409785 h 1215935"/>
                  <a:gd name="connsiteX271" fmla="*/ 159235 w 1845584"/>
                  <a:gd name="connsiteY271" fmla="*/ 372974 h 1215935"/>
                  <a:gd name="connsiteX272" fmla="*/ 169866 w 1845584"/>
                  <a:gd name="connsiteY272" fmla="*/ 352592 h 1215935"/>
                  <a:gd name="connsiteX273" fmla="*/ 206413 w 1845584"/>
                  <a:gd name="connsiteY273" fmla="*/ 307874 h 1215935"/>
                  <a:gd name="connsiteX274" fmla="*/ 225126 w 1845584"/>
                  <a:gd name="connsiteY274" fmla="*/ 284242 h 1215935"/>
                  <a:gd name="connsiteX275" fmla="*/ 247616 w 1845584"/>
                  <a:gd name="connsiteY275" fmla="*/ 257095 h 1215935"/>
                  <a:gd name="connsiteX276" fmla="*/ 276696 w 1845584"/>
                  <a:gd name="connsiteY276" fmla="*/ 227049 h 1215935"/>
                  <a:gd name="connsiteX277" fmla="*/ 286711 w 1845584"/>
                  <a:gd name="connsiteY277" fmla="*/ 217034 h 1215935"/>
                  <a:gd name="connsiteX278" fmla="*/ 288556 w 1845584"/>
                  <a:gd name="connsiteY278" fmla="*/ 215189 h 1215935"/>
                  <a:gd name="connsiteX279" fmla="*/ 329408 w 1845584"/>
                  <a:gd name="connsiteY279" fmla="*/ 184616 h 1215935"/>
                  <a:gd name="connsiteX280" fmla="*/ 331253 w 1845584"/>
                  <a:gd name="connsiteY280" fmla="*/ 182858 h 1215935"/>
                  <a:gd name="connsiteX281" fmla="*/ 356291 w 1845584"/>
                  <a:gd name="connsiteY281" fmla="*/ 161334 h 1215935"/>
                  <a:gd name="connsiteX282" fmla="*/ 384580 w 1845584"/>
                  <a:gd name="connsiteY282" fmla="*/ 137877 h 1215935"/>
                  <a:gd name="connsiteX283" fmla="*/ 426750 w 1845584"/>
                  <a:gd name="connsiteY283" fmla="*/ 113278 h 1215935"/>
                  <a:gd name="connsiteX284" fmla="*/ 433163 w 1845584"/>
                  <a:gd name="connsiteY284" fmla="*/ 107304 h 1215935"/>
                  <a:gd name="connsiteX285" fmla="*/ 443003 w 1845584"/>
                  <a:gd name="connsiteY285" fmla="*/ 102560 h 1215935"/>
                  <a:gd name="connsiteX286" fmla="*/ 467778 w 1845584"/>
                  <a:gd name="connsiteY286" fmla="*/ 92369 h 1215935"/>
                  <a:gd name="connsiteX287" fmla="*/ 480605 w 1845584"/>
                  <a:gd name="connsiteY287" fmla="*/ 82442 h 1215935"/>
                  <a:gd name="connsiteX288" fmla="*/ 525586 w 1845584"/>
                  <a:gd name="connsiteY288" fmla="*/ 61181 h 1215935"/>
                  <a:gd name="connsiteX289" fmla="*/ 564241 w 1845584"/>
                  <a:gd name="connsiteY289" fmla="*/ 47212 h 1215935"/>
                  <a:gd name="connsiteX290" fmla="*/ 595869 w 1845584"/>
                  <a:gd name="connsiteY290" fmla="*/ 34649 h 1215935"/>
                  <a:gd name="connsiteX291" fmla="*/ 637951 w 1845584"/>
                  <a:gd name="connsiteY291" fmla="*/ 22613 h 1215935"/>
                  <a:gd name="connsiteX292" fmla="*/ 664482 w 1845584"/>
                  <a:gd name="connsiteY292" fmla="*/ 16288 h 1215935"/>
                  <a:gd name="connsiteX293" fmla="*/ 697691 w 1845584"/>
                  <a:gd name="connsiteY293" fmla="*/ 11807 h 1215935"/>
                  <a:gd name="connsiteX294" fmla="*/ 722993 w 1845584"/>
                  <a:gd name="connsiteY294" fmla="*/ 11280 h 1215935"/>
                  <a:gd name="connsiteX295" fmla="*/ 725892 w 1845584"/>
                  <a:gd name="connsiteY295" fmla="*/ 8996 h 1215935"/>
                  <a:gd name="connsiteX296" fmla="*/ 762176 w 1845584"/>
                  <a:gd name="connsiteY296" fmla="*/ 3549 h 1215935"/>
                  <a:gd name="connsiteX297" fmla="*/ 779395 w 1845584"/>
                  <a:gd name="connsiteY297" fmla="*/ 1265 h 1215935"/>
                  <a:gd name="connsiteX298" fmla="*/ 822619 w 1845584"/>
                  <a:gd name="connsiteY298" fmla="*/ 738 h 1215935"/>
                  <a:gd name="connsiteX299" fmla="*/ 879636 w 1845584"/>
                  <a:gd name="connsiteY299" fmla="*/ 4515 h 1215935"/>
                  <a:gd name="connsiteX300" fmla="*/ 931206 w 1845584"/>
                  <a:gd name="connsiteY300" fmla="*/ 9611 h 1215935"/>
                  <a:gd name="connsiteX301" fmla="*/ 964767 w 1845584"/>
                  <a:gd name="connsiteY301" fmla="*/ 6536 h 1215935"/>
                  <a:gd name="connsiteX302" fmla="*/ 988487 w 1845584"/>
                  <a:gd name="connsiteY302" fmla="*/ 5745 h 1215935"/>
                  <a:gd name="connsiteX303" fmla="*/ 1011241 w 1845584"/>
                  <a:gd name="connsiteY303" fmla="*/ 1968 h 1215935"/>
                  <a:gd name="connsiteX304" fmla="*/ 1057979 w 1845584"/>
                  <a:gd name="connsiteY304" fmla="*/ 6009 h 1215935"/>
                  <a:gd name="connsiteX305" fmla="*/ 1097689 w 1845584"/>
                  <a:gd name="connsiteY305" fmla="*/ 6712 h 1215935"/>
                  <a:gd name="connsiteX306" fmla="*/ 1112800 w 1845584"/>
                  <a:gd name="connsiteY306" fmla="*/ 10753 h 1215935"/>
                  <a:gd name="connsiteX307" fmla="*/ 1128790 w 1845584"/>
                  <a:gd name="connsiteY307" fmla="*/ 12159 h 1215935"/>
                  <a:gd name="connsiteX308" fmla="*/ 1156024 w 1845584"/>
                  <a:gd name="connsiteY308" fmla="*/ 15233 h 1215935"/>
                  <a:gd name="connsiteX309" fmla="*/ 1170257 w 1845584"/>
                  <a:gd name="connsiteY309" fmla="*/ 17342 h 1215935"/>
                  <a:gd name="connsiteX310" fmla="*/ 1198897 w 1845584"/>
                  <a:gd name="connsiteY310" fmla="*/ 23492 h 1215935"/>
                  <a:gd name="connsiteX311" fmla="*/ 1229294 w 1845584"/>
                  <a:gd name="connsiteY311" fmla="*/ 31926 h 1215935"/>
                  <a:gd name="connsiteX312" fmla="*/ 1251433 w 1845584"/>
                  <a:gd name="connsiteY312" fmla="*/ 39042 h 1215935"/>
                  <a:gd name="connsiteX313" fmla="*/ 1279107 w 1845584"/>
                  <a:gd name="connsiteY313" fmla="*/ 48706 h 1215935"/>
                  <a:gd name="connsiteX314" fmla="*/ 1304937 w 1845584"/>
                  <a:gd name="connsiteY314" fmla="*/ 58633 h 1215935"/>
                  <a:gd name="connsiteX315" fmla="*/ 1325319 w 1845584"/>
                  <a:gd name="connsiteY315" fmla="*/ 66452 h 1215935"/>
                  <a:gd name="connsiteX316" fmla="*/ 1373375 w 1845584"/>
                  <a:gd name="connsiteY316" fmla="*/ 92896 h 1215935"/>
                  <a:gd name="connsiteX317" fmla="*/ 1378909 w 1845584"/>
                  <a:gd name="connsiteY317" fmla="*/ 95356 h 1215935"/>
                  <a:gd name="connsiteX318" fmla="*/ 1405529 w 1845584"/>
                  <a:gd name="connsiteY318" fmla="*/ 106953 h 1215935"/>
                  <a:gd name="connsiteX319" fmla="*/ 1411064 w 1845584"/>
                  <a:gd name="connsiteY319" fmla="*/ 112224 h 1215935"/>
                  <a:gd name="connsiteX320" fmla="*/ 1414666 w 1845584"/>
                  <a:gd name="connsiteY320" fmla="*/ 115826 h 1215935"/>
                  <a:gd name="connsiteX321" fmla="*/ 1455606 w 1845584"/>
                  <a:gd name="connsiteY321" fmla="*/ 137350 h 1215935"/>
                  <a:gd name="connsiteX322" fmla="*/ 1460613 w 1845584"/>
                  <a:gd name="connsiteY322" fmla="*/ 141040 h 1215935"/>
                  <a:gd name="connsiteX323" fmla="*/ 1503310 w 1845584"/>
                  <a:gd name="connsiteY323" fmla="*/ 173985 h 1215935"/>
                  <a:gd name="connsiteX324" fmla="*/ 1506297 w 1845584"/>
                  <a:gd name="connsiteY324" fmla="*/ 176182 h 1215935"/>
                  <a:gd name="connsiteX325" fmla="*/ 1538452 w 1845584"/>
                  <a:gd name="connsiteY325" fmla="*/ 202626 h 1215935"/>
                  <a:gd name="connsiteX326" fmla="*/ 1556725 w 1845584"/>
                  <a:gd name="connsiteY326" fmla="*/ 220196 h 1215935"/>
                  <a:gd name="connsiteX327" fmla="*/ 51175 w 1845584"/>
                  <a:gd name="connsiteY327" fmla="*/ 757071 h 1215935"/>
                  <a:gd name="connsiteX328" fmla="*/ 51351 w 1845584"/>
                  <a:gd name="connsiteY328" fmla="*/ 754611 h 1215935"/>
                  <a:gd name="connsiteX329" fmla="*/ 48540 w 1845584"/>
                  <a:gd name="connsiteY329" fmla="*/ 757071 h 1215935"/>
                  <a:gd name="connsiteX330" fmla="*/ 48364 w 1845584"/>
                  <a:gd name="connsiteY330" fmla="*/ 759531 h 1215935"/>
                  <a:gd name="connsiteX331" fmla="*/ 51175 w 1845584"/>
                  <a:gd name="connsiteY331" fmla="*/ 757071 h 1215935"/>
                  <a:gd name="connsiteX332" fmla="*/ 13134 w 1845584"/>
                  <a:gd name="connsiteY332" fmla="*/ 850108 h 1215935"/>
                  <a:gd name="connsiteX333" fmla="*/ 16649 w 1845584"/>
                  <a:gd name="connsiteY333" fmla="*/ 853446 h 1215935"/>
                  <a:gd name="connsiteX334" fmla="*/ 20866 w 1845584"/>
                  <a:gd name="connsiteY334" fmla="*/ 852831 h 1215935"/>
                  <a:gd name="connsiteX335" fmla="*/ 18054 w 1845584"/>
                  <a:gd name="connsiteY335" fmla="*/ 848878 h 1215935"/>
                  <a:gd name="connsiteX336" fmla="*/ 13134 w 1845584"/>
                  <a:gd name="connsiteY336" fmla="*/ 850108 h 1215935"/>
                  <a:gd name="connsiteX337" fmla="*/ 1795951 w 1845584"/>
                  <a:gd name="connsiteY337" fmla="*/ 661398 h 1215935"/>
                  <a:gd name="connsiteX338" fmla="*/ 1798938 w 1845584"/>
                  <a:gd name="connsiteY338" fmla="*/ 665351 h 1215935"/>
                  <a:gd name="connsiteX339" fmla="*/ 1801134 w 1845584"/>
                  <a:gd name="connsiteY339" fmla="*/ 663155 h 1215935"/>
                  <a:gd name="connsiteX340" fmla="*/ 1795951 w 1845584"/>
                  <a:gd name="connsiteY340" fmla="*/ 661398 h 1215935"/>
                  <a:gd name="connsiteX341" fmla="*/ 1828721 w 1845584"/>
                  <a:gd name="connsiteY341" fmla="*/ 851426 h 1215935"/>
                  <a:gd name="connsiteX342" fmla="*/ 1824767 w 1845584"/>
                  <a:gd name="connsiteY342" fmla="*/ 854413 h 1215935"/>
                  <a:gd name="connsiteX343" fmla="*/ 1826964 w 1845584"/>
                  <a:gd name="connsiteY343" fmla="*/ 856609 h 1215935"/>
                  <a:gd name="connsiteX344" fmla="*/ 1828721 w 1845584"/>
                  <a:gd name="connsiteY344" fmla="*/ 851426 h 1215935"/>
                  <a:gd name="connsiteX345" fmla="*/ 752512 w 1845584"/>
                  <a:gd name="connsiteY345" fmla="*/ 24282 h 1215935"/>
                  <a:gd name="connsiteX346" fmla="*/ 749525 w 1845584"/>
                  <a:gd name="connsiteY346" fmla="*/ 20329 h 1215935"/>
                  <a:gd name="connsiteX347" fmla="*/ 747329 w 1845584"/>
                  <a:gd name="connsiteY347" fmla="*/ 22525 h 1215935"/>
                  <a:gd name="connsiteX348" fmla="*/ 752512 w 1845584"/>
                  <a:gd name="connsiteY348" fmla="*/ 24282 h 1215935"/>
                  <a:gd name="connsiteX349" fmla="*/ 1090749 w 1845584"/>
                  <a:gd name="connsiteY349" fmla="*/ 24282 h 1215935"/>
                  <a:gd name="connsiteX350" fmla="*/ 1093736 w 1845584"/>
                  <a:gd name="connsiteY350" fmla="*/ 28236 h 1215935"/>
                  <a:gd name="connsiteX351" fmla="*/ 1095932 w 1845584"/>
                  <a:gd name="connsiteY351" fmla="*/ 26039 h 1215935"/>
                  <a:gd name="connsiteX352" fmla="*/ 1090749 w 1845584"/>
                  <a:gd name="connsiteY352" fmla="*/ 24282 h 1215935"/>
                  <a:gd name="connsiteX353" fmla="*/ 603073 w 1845584"/>
                  <a:gd name="connsiteY353" fmla="*/ 50463 h 1215935"/>
                  <a:gd name="connsiteX354" fmla="*/ 606060 w 1845584"/>
                  <a:gd name="connsiteY354" fmla="*/ 54416 h 1215935"/>
                  <a:gd name="connsiteX355" fmla="*/ 608256 w 1845584"/>
                  <a:gd name="connsiteY355" fmla="*/ 52220 h 1215935"/>
                  <a:gd name="connsiteX356" fmla="*/ 603073 w 1845584"/>
                  <a:gd name="connsiteY356" fmla="*/ 50463 h 1215935"/>
                  <a:gd name="connsiteX357" fmla="*/ 23677 w 1845584"/>
                  <a:gd name="connsiteY357" fmla="*/ 1004818 h 1215935"/>
                  <a:gd name="connsiteX358" fmla="*/ 26664 w 1845584"/>
                  <a:gd name="connsiteY358" fmla="*/ 1008772 h 1215935"/>
                  <a:gd name="connsiteX359" fmla="*/ 28860 w 1845584"/>
                  <a:gd name="connsiteY359" fmla="*/ 1006575 h 1215935"/>
                  <a:gd name="connsiteX360" fmla="*/ 23677 w 1845584"/>
                  <a:gd name="connsiteY360" fmla="*/ 1004818 h 1215935"/>
                  <a:gd name="connsiteX361" fmla="*/ 267471 w 1845584"/>
                  <a:gd name="connsiteY361" fmla="*/ 262805 h 1215935"/>
                  <a:gd name="connsiteX362" fmla="*/ 262288 w 1845584"/>
                  <a:gd name="connsiteY362" fmla="*/ 265529 h 1215935"/>
                  <a:gd name="connsiteX363" fmla="*/ 267471 w 1845584"/>
                  <a:gd name="connsiteY363" fmla="*/ 262805 h 1215935"/>
                  <a:gd name="connsiteX364" fmla="*/ 1238870 w 1845584"/>
                  <a:gd name="connsiteY364" fmla="*/ 57052 h 1215935"/>
                  <a:gd name="connsiteX365" fmla="*/ 1238958 w 1845584"/>
                  <a:gd name="connsiteY365" fmla="*/ 51869 h 1215935"/>
                  <a:gd name="connsiteX366" fmla="*/ 1238870 w 1845584"/>
                  <a:gd name="connsiteY366" fmla="*/ 57052 h 1215935"/>
                  <a:gd name="connsiteX367" fmla="*/ 1579655 w 1845584"/>
                  <a:gd name="connsiteY367" fmla="*/ 264123 h 1215935"/>
                  <a:gd name="connsiteX368" fmla="*/ 1576053 w 1845584"/>
                  <a:gd name="connsiteY368" fmla="*/ 268428 h 1215935"/>
                  <a:gd name="connsiteX369" fmla="*/ 1577986 w 1845584"/>
                  <a:gd name="connsiteY369" fmla="*/ 269307 h 1215935"/>
                  <a:gd name="connsiteX370" fmla="*/ 1579655 w 1845584"/>
                  <a:gd name="connsiteY370" fmla="*/ 264123 h 1215935"/>
                  <a:gd name="connsiteX371" fmla="*/ 496857 w 1845584"/>
                  <a:gd name="connsiteY371" fmla="*/ 93775 h 1215935"/>
                  <a:gd name="connsiteX372" fmla="*/ 498175 w 1845584"/>
                  <a:gd name="connsiteY372" fmla="*/ 96410 h 1215935"/>
                  <a:gd name="connsiteX373" fmla="*/ 496857 w 1845584"/>
                  <a:gd name="connsiteY373" fmla="*/ 93775 h 1215935"/>
                  <a:gd name="connsiteX374" fmla="*/ 1818266 w 1845584"/>
                  <a:gd name="connsiteY374" fmla="*/ 1008772 h 1215935"/>
                  <a:gd name="connsiteX375" fmla="*/ 1819584 w 1845584"/>
                  <a:gd name="connsiteY375" fmla="*/ 1011407 h 1215935"/>
                  <a:gd name="connsiteX376" fmla="*/ 1818266 w 1845584"/>
                  <a:gd name="connsiteY376" fmla="*/ 1008772 h 1215935"/>
                  <a:gd name="connsiteX377" fmla="*/ 863910 w 1845584"/>
                  <a:gd name="connsiteY377" fmla="*/ 43962 h 1215935"/>
                  <a:gd name="connsiteX378" fmla="*/ 867249 w 1845584"/>
                  <a:gd name="connsiteY378" fmla="*/ 43259 h 1215935"/>
                  <a:gd name="connsiteX379" fmla="*/ 866810 w 1845584"/>
                  <a:gd name="connsiteY379" fmla="*/ 41677 h 1215935"/>
                  <a:gd name="connsiteX380" fmla="*/ 863910 w 1845584"/>
                  <a:gd name="connsiteY380" fmla="*/ 43962 h 1215935"/>
                  <a:gd name="connsiteX381" fmla="*/ 107577 w 1845584"/>
                  <a:gd name="connsiteY381" fmla="*/ 527685 h 1215935"/>
                  <a:gd name="connsiteX382" fmla="*/ 108280 w 1845584"/>
                  <a:gd name="connsiteY382" fmla="*/ 531023 h 1215935"/>
                  <a:gd name="connsiteX383" fmla="*/ 109862 w 1845584"/>
                  <a:gd name="connsiteY383" fmla="*/ 530584 h 1215935"/>
                  <a:gd name="connsiteX384" fmla="*/ 107577 w 1845584"/>
                  <a:gd name="connsiteY384" fmla="*/ 527685 h 1215935"/>
                  <a:gd name="connsiteX385" fmla="*/ 97035 w 1845584"/>
                  <a:gd name="connsiteY385" fmla="*/ 1183074 h 1215935"/>
                  <a:gd name="connsiteX386" fmla="*/ 97738 w 1845584"/>
                  <a:gd name="connsiteY386" fmla="*/ 1186412 h 1215935"/>
                  <a:gd name="connsiteX387" fmla="*/ 99319 w 1845584"/>
                  <a:gd name="connsiteY387" fmla="*/ 1185973 h 1215935"/>
                  <a:gd name="connsiteX388" fmla="*/ 97035 w 1845584"/>
                  <a:gd name="connsiteY388" fmla="*/ 1183074 h 1215935"/>
                  <a:gd name="connsiteX389" fmla="*/ 1744820 w 1845584"/>
                  <a:gd name="connsiteY389" fmla="*/ 1189663 h 1215935"/>
                  <a:gd name="connsiteX390" fmla="*/ 1745787 w 1845584"/>
                  <a:gd name="connsiteY390" fmla="*/ 1185446 h 1215935"/>
                  <a:gd name="connsiteX391" fmla="*/ 1744205 w 1845584"/>
                  <a:gd name="connsiteY391" fmla="*/ 1185007 h 1215935"/>
                  <a:gd name="connsiteX392" fmla="*/ 1744820 w 1845584"/>
                  <a:gd name="connsiteY392" fmla="*/ 1189663 h 1215935"/>
                  <a:gd name="connsiteX393" fmla="*/ 44586 w 1845584"/>
                  <a:gd name="connsiteY393" fmla="*/ 658762 h 1215935"/>
                  <a:gd name="connsiteX394" fmla="*/ 45289 w 1845584"/>
                  <a:gd name="connsiteY394" fmla="*/ 662101 h 1215935"/>
                  <a:gd name="connsiteX395" fmla="*/ 46870 w 1845584"/>
                  <a:gd name="connsiteY395" fmla="*/ 661662 h 1215935"/>
                  <a:gd name="connsiteX396" fmla="*/ 44586 w 1845584"/>
                  <a:gd name="connsiteY396" fmla="*/ 658762 h 1215935"/>
                  <a:gd name="connsiteX397" fmla="*/ 47222 w 1845584"/>
                  <a:gd name="connsiteY397" fmla="*/ 724301 h 1215935"/>
                  <a:gd name="connsiteX398" fmla="*/ 48803 w 1845584"/>
                  <a:gd name="connsiteY398" fmla="*/ 725356 h 1215935"/>
                  <a:gd name="connsiteX399" fmla="*/ 47222 w 1845584"/>
                  <a:gd name="connsiteY399" fmla="*/ 724301 h 1215935"/>
                  <a:gd name="connsiteX400" fmla="*/ 1734366 w 1845584"/>
                  <a:gd name="connsiteY400" fmla="*/ 534186 h 1215935"/>
                  <a:gd name="connsiteX401" fmla="*/ 1735420 w 1845584"/>
                  <a:gd name="connsiteY401" fmla="*/ 532604 h 1215935"/>
                  <a:gd name="connsiteX402" fmla="*/ 1734366 w 1845584"/>
                  <a:gd name="connsiteY402" fmla="*/ 534186 h 1215935"/>
                  <a:gd name="connsiteX403" fmla="*/ 166527 w 1845584"/>
                  <a:gd name="connsiteY403" fmla="*/ 421469 h 1215935"/>
                  <a:gd name="connsiteX404" fmla="*/ 165473 w 1845584"/>
                  <a:gd name="connsiteY404" fmla="*/ 423051 h 1215935"/>
                  <a:gd name="connsiteX405" fmla="*/ 166527 w 1845584"/>
                  <a:gd name="connsiteY405" fmla="*/ 421469 h 1215935"/>
                  <a:gd name="connsiteX406" fmla="*/ 979262 w 1845584"/>
                  <a:gd name="connsiteY406" fmla="*/ 46509 h 1215935"/>
                  <a:gd name="connsiteX407" fmla="*/ 980317 w 1845584"/>
                  <a:gd name="connsiteY407" fmla="*/ 44928 h 1215935"/>
                  <a:gd name="connsiteX408" fmla="*/ 979262 w 1845584"/>
                  <a:gd name="connsiteY408" fmla="*/ 46509 h 1215935"/>
                  <a:gd name="connsiteX409" fmla="*/ 1008166 w 1845584"/>
                  <a:gd name="connsiteY409" fmla="*/ 49145 h 1215935"/>
                  <a:gd name="connsiteX410" fmla="*/ 1007112 w 1845584"/>
                  <a:gd name="connsiteY410" fmla="*/ 50726 h 1215935"/>
                  <a:gd name="connsiteX411" fmla="*/ 1008166 w 1845584"/>
                  <a:gd name="connsiteY411" fmla="*/ 49145 h 1215935"/>
                  <a:gd name="connsiteX412" fmla="*/ 1237553 w 1845584"/>
                  <a:gd name="connsiteY412" fmla="*/ 84550 h 1215935"/>
                  <a:gd name="connsiteX413" fmla="*/ 1239134 w 1845584"/>
                  <a:gd name="connsiteY413" fmla="*/ 85604 h 1215935"/>
                  <a:gd name="connsiteX414" fmla="*/ 1237553 w 1845584"/>
                  <a:gd name="connsiteY414" fmla="*/ 84550 h 1215935"/>
                  <a:gd name="connsiteX415" fmla="*/ 1347633 w 1845584"/>
                  <a:gd name="connsiteY415" fmla="*/ 97640 h 1215935"/>
                  <a:gd name="connsiteX416" fmla="*/ 1346052 w 1845584"/>
                  <a:gd name="connsiteY416" fmla="*/ 96586 h 1215935"/>
                  <a:gd name="connsiteX417" fmla="*/ 1347633 w 1845584"/>
                  <a:gd name="connsiteY417" fmla="*/ 97640 h 1215935"/>
                  <a:gd name="connsiteX418" fmla="*/ 1448577 w 1845584"/>
                  <a:gd name="connsiteY418" fmla="*/ 159314 h 1215935"/>
                  <a:gd name="connsiteX419" fmla="*/ 1449632 w 1845584"/>
                  <a:gd name="connsiteY419" fmla="*/ 157732 h 1215935"/>
                  <a:gd name="connsiteX420" fmla="*/ 1448577 w 1845584"/>
                  <a:gd name="connsiteY420" fmla="*/ 159314 h 1215935"/>
                  <a:gd name="connsiteX421" fmla="*/ 1759228 w 1845584"/>
                  <a:gd name="connsiteY421" fmla="*/ 1162077 h 1215935"/>
                  <a:gd name="connsiteX422" fmla="*/ 1760810 w 1845584"/>
                  <a:gd name="connsiteY422" fmla="*/ 1163131 h 1215935"/>
                  <a:gd name="connsiteX423" fmla="*/ 1759228 w 1845584"/>
                  <a:gd name="connsiteY423" fmla="*/ 1162077 h 1215935"/>
                  <a:gd name="connsiteX424" fmla="*/ 1439441 w 1845584"/>
                  <a:gd name="connsiteY424" fmla="*/ 184176 h 1215935"/>
                  <a:gd name="connsiteX425" fmla="*/ 1441022 w 1845584"/>
                  <a:gd name="connsiteY425" fmla="*/ 185231 h 1215935"/>
                  <a:gd name="connsiteX426" fmla="*/ 1439441 w 1845584"/>
                  <a:gd name="connsiteY426" fmla="*/ 184176 h 1215935"/>
                  <a:gd name="connsiteX427" fmla="*/ 394596 w 1845584"/>
                  <a:gd name="connsiteY427" fmla="*/ 154042 h 1215935"/>
                  <a:gd name="connsiteX428" fmla="*/ 395650 w 1845584"/>
                  <a:gd name="connsiteY428" fmla="*/ 152461 h 1215935"/>
                  <a:gd name="connsiteX429" fmla="*/ 394596 w 1845584"/>
                  <a:gd name="connsiteY429" fmla="*/ 154042 h 1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</a:cxnLst>
                <a:rect l="l" t="t" r="r" b="b"/>
                <a:pathLst>
                  <a:path w="1845584" h="1215935">
                    <a:moveTo>
                      <a:pt x="1556725" y="220196"/>
                    </a:moveTo>
                    <a:cubicBezTo>
                      <a:pt x="1560415" y="223886"/>
                      <a:pt x="1563666" y="226785"/>
                      <a:pt x="1566389" y="230036"/>
                    </a:cubicBezTo>
                    <a:cubicBezTo>
                      <a:pt x="1577986" y="243653"/>
                      <a:pt x="1594239" y="253054"/>
                      <a:pt x="1602146" y="270185"/>
                    </a:cubicBezTo>
                    <a:cubicBezTo>
                      <a:pt x="1604781" y="275896"/>
                      <a:pt x="1610843" y="279585"/>
                      <a:pt x="1615412" y="284154"/>
                    </a:cubicBezTo>
                    <a:cubicBezTo>
                      <a:pt x="1633158" y="301813"/>
                      <a:pt x="1650202" y="319910"/>
                      <a:pt x="1662853" y="341786"/>
                    </a:cubicBezTo>
                    <a:cubicBezTo>
                      <a:pt x="1666191" y="347584"/>
                      <a:pt x="1671550" y="352065"/>
                      <a:pt x="1675592" y="357512"/>
                    </a:cubicBezTo>
                    <a:cubicBezTo>
                      <a:pt x="1677700" y="360411"/>
                      <a:pt x="1678842" y="364013"/>
                      <a:pt x="1680599" y="367176"/>
                    </a:cubicBezTo>
                    <a:cubicBezTo>
                      <a:pt x="1683147" y="371832"/>
                      <a:pt x="1685343" y="376840"/>
                      <a:pt x="1688770" y="380793"/>
                    </a:cubicBezTo>
                    <a:cubicBezTo>
                      <a:pt x="1697204" y="390545"/>
                      <a:pt x="1703529" y="401527"/>
                      <a:pt x="1710206" y="412420"/>
                    </a:cubicBezTo>
                    <a:cubicBezTo>
                      <a:pt x="1715038" y="420239"/>
                      <a:pt x="1720397" y="428322"/>
                      <a:pt x="1725317" y="436317"/>
                    </a:cubicBezTo>
                    <a:cubicBezTo>
                      <a:pt x="1734190" y="450812"/>
                      <a:pt x="1743854" y="465133"/>
                      <a:pt x="1746138" y="482703"/>
                    </a:cubicBezTo>
                    <a:cubicBezTo>
                      <a:pt x="1746314" y="483933"/>
                      <a:pt x="1746226" y="485778"/>
                      <a:pt x="1746929" y="486218"/>
                    </a:cubicBezTo>
                    <a:cubicBezTo>
                      <a:pt x="1755363" y="491577"/>
                      <a:pt x="1756241" y="501768"/>
                      <a:pt x="1761776" y="508972"/>
                    </a:cubicBezTo>
                    <a:cubicBezTo>
                      <a:pt x="1765290" y="513540"/>
                      <a:pt x="1767487" y="518021"/>
                      <a:pt x="1767223" y="523819"/>
                    </a:cubicBezTo>
                    <a:cubicBezTo>
                      <a:pt x="1767135" y="525664"/>
                      <a:pt x="1767838" y="528300"/>
                      <a:pt x="1769244" y="529442"/>
                    </a:cubicBezTo>
                    <a:cubicBezTo>
                      <a:pt x="1776799" y="535591"/>
                      <a:pt x="1779610" y="545343"/>
                      <a:pt x="1781367" y="553162"/>
                    </a:cubicBezTo>
                    <a:cubicBezTo>
                      <a:pt x="1784706" y="567658"/>
                      <a:pt x="1791998" y="580397"/>
                      <a:pt x="1796039" y="594366"/>
                    </a:cubicBezTo>
                    <a:cubicBezTo>
                      <a:pt x="1801750" y="614220"/>
                      <a:pt x="1808339" y="633812"/>
                      <a:pt x="1814225" y="653667"/>
                    </a:cubicBezTo>
                    <a:cubicBezTo>
                      <a:pt x="1817212" y="663682"/>
                      <a:pt x="1819760" y="673961"/>
                      <a:pt x="1817212" y="684591"/>
                    </a:cubicBezTo>
                    <a:cubicBezTo>
                      <a:pt x="1817124" y="685031"/>
                      <a:pt x="1818090" y="685733"/>
                      <a:pt x="1818530" y="686436"/>
                    </a:cubicBezTo>
                    <a:cubicBezTo>
                      <a:pt x="1824240" y="696012"/>
                      <a:pt x="1823801" y="707697"/>
                      <a:pt x="1828721" y="717624"/>
                    </a:cubicBezTo>
                    <a:cubicBezTo>
                      <a:pt x="1828896" y="717976"/>
                      <a:pt x="1829511" y="718239"/>
                      <a:pt x="1829599" y="718591"/>
                    </a:cubicBezTo>
                    <a:cubicBezTo>
                      <a:pt x="1831708" y="725619"/>
                      <a:pt x="1824679" y="733877"/>
                      <a:pt x="1832586" y="740115"/>
                    </a:cubicBezTo>
                    <a:cubicBezTo>
                      <a:pt x="1831356" y="748373"/>
                      <a:pt x="1836364" y="755314"/>
                      <a:pt x="1837418" y="762869"/>
                    </a:cubicBezTo>
                    <a:cubicBezTo>
                      <a:pt x="1838121" y="767965"/>
                      <a:pt x="1835925" y="773060"/>
                      <a:pt x="1837330" y="779122"/>
                    </a:cubicBezTo>
                    <a:cubicBezTo>
                      <a:pt x="1839966" y="790104"/>
                      <a:pt x="1838385" y="802140"/>
                      <a:pt x="1840757" y="813209"/>
                    </a:cubicBezTo>
                    <a:cubicBezTo>
                      <a:pt x="1843480" y="825597"/>
                      <a:pt x="1842250" y="838160"/>
                      <a:pt x="1845061" y="850547"/>
                    </a:cubicBezTo>
                    <a:cubicBezTo>
                      <a:pt x="1846994" y="858893"/>
                      <a:pt x="1843041" y="868557"/>
                      <a:pt x="1841723" y="877606"/>
                    </a:cubicBezTo>
                    <a:cubicBezTo>
                      <a:pt x="1841372" y="880066"/>
                      <a:pt x="1840054" y="882702"/>
                      <a:pt x="1840581" y="884898"/>
                    </a:cubicBezTo>
                    <a:cubicBezTo>
                      <a:pt x="1844446" y="899130"/>
                      <a:pt x="1843831" y="913011"/>
                      <a:pt x="1840845" y="927419"/>
                    </a:cubicBezTo>
                    <a:cubicBezTo>
                      <a:pt x="1839351" y="934447"/>
                      <a:pt x="1842777" y="942354"/>
                      <a:pt x="1842865" y="949822"/>
                    </a:cubicBezTo>
                    <a:cubicBezTo>
                      <a:pt x="1842953" y="955972"/>
                      <a:pt x="1841108" y="962209"/>
                      <a:pt x="1840493" y="968359"/>
                    </a:cubicBezTo>
                    <a:cubicBezTo>
                      <a:pt x="1839439" y="979077"/>
                      <a:pt x="1837857" y="989795"/>
                      <a:pt x="1838033" y="1000514"/>
                    </a:cubicBezTo>
                    <a:cubicBezTo>
                      <a:pt x="1838209" y="1012110"/>
                      <a:pt x="1833201" y="1022126"/>
                      <a:pt x="1830565" y="1032932"/>
                    </a:cubicBezTo>
                    <a:cubicBezTo>
                      <a:pt x="1829336" y="1038115"/>
                      <a:pt x="1828457" y="1043386"/>
                      <a:pt x="1827315" y="1048657"/>
                    </a:cubicBezTo>
                    <a:cubicBezTo>
                      <a:pt x="1824767" y="1059903"/>
                      <a:pt x="1825909" y="1071587"/>
                      <a:pt x="1820726" y="1082657"/>
                    </a:cubicBezTo>
                    <a:cubicBezTo>
                      <a:pt x="1817651" y="1089158"/>
                      <a:pt x="1817300" y="1097241"/>
                      <a:pt x="1817036" y="1104620"/>
                    </a:cubicBezTo>
                    <a:cubicBezTo>
                      <a:pt x="1816597" y="1117183"/>
                      <a:pt x="1811326" y="1127462"/>
                      <a:pt x="1804824" y="1137653"/>
                    </a:cubicBezTo>
                    <a:cubicBezTo>
                      <a:pt x="1802716" y="1140904"/>
                      <a:pt x="1802013" y="1145297"/>
                      <a:pt x="1801222" y="1149250"/>
                    </a:cubicBezTo>
                    <a:cubicBezTo>
                      <a:pt x="1799290" y="1158562"/>
                      <a:pt x="1797884" y="1167963"/>
                      <a:pt x="1795776" y="1177187"/>
                    </a:cubicBezTo>
                    <a:cubicBezTo>
                      <a:pt x="1795248" y="1179384"/>
                      <a:pt x="1792349" y="1180965"/>
                      <a:pt x="1790856" y="1182986"/>
                    </a:cubicBezTo>
                    <a:cubicBezTo>
                      <a:pt x="1789713" y="1184567"/>
                      <a:pt x="1788132" y="1186588"/>
                      <a:pt x="1788220" y="1188345"/>
                    </a:cubicBezTo>
                    <a:cubicBezTo>
                      <a:pt x="1788572" y="1195285"/>
                      <a:pt x="1784969" y="1201084"/>
                      <a:pt x="1783476" y="1207321"/>
                    </a:cubicBezTo>
                    <a:cubicBezTo>
                      <a:pt x="1781631" y="1214965"/>
                      <a:pt x="1778556" y="1216019"/>
                      <a:pt x="1772143" y="1215931"/>
                    </a:cubicBezTo>
                    <a:cubicBezTo>
                      <a:pt x="1759931" y="1215667"/>
                      <a:pt x="1747720" y="1215931"/>
                      <a:pt x="1735420" y="1215843"/>
                    </a:cubicBezTo>
                    <a:cubicBezTo>
                      <a:pt x="1727601" y="1215843"/>
                      <a:pt x="1725580" y="1213207"/>
                      <a:pt x="1728479" y="1206003"/>
                    </a:cubicBezTo>
                    <a:cubicBezTo>
                      <a:pt x="1730149" y="1201874"/>
                      <a:pt x="1733575" y="1198360"/>
                      <a:pt x="1734717" y="1194143"/>
                    </a:cubicBezTo>
                    <a:cubicBezTo>
                      <a:pt x="1736474" y="1187730"/>
                      <a:pt x="1735771" y="1180262"/>
                      <a:pt x="1744908" y="1178857"/>
                    </a:cubicBezTo>
                    <a:cubicBezTo>
                      <a:pt x="1745435" y="1178769"/>
                      <a:pt x="1746226" y="1177100"/>
                      <a:pt x="1745962" y="1176836"/>
                    </a:cubicBezTo>
                    <a:cubicBezTo>
                      <a:pt x="1737704" y="1166382"/>
                      <a:pt x="1750092" y="1162252"/>
                      <a:pt x="1753078" y="1155663"/>
                    </a:cubicBezTo>
                    <a:cubicBezTo>
                      <a:pt x="1754924" y="1151710"/>
                      <a:pt x="1756681" y="1148284"/>
                      <a:pt x="1756505" y="1143979"/>
                    </a:cubicBezTo>
                    <a:cubicBezTo>
                      <a:pt x="1756241" y="1136335"/>
                      <a:pt x="1757120" y="1129219"/>
                      <a:pt x="1761513" y="1122455"/>
                    </a:cubicBezTo>
                    <a:cubicBezTo>
                      <a:pt x="1763621" y="1119204"/>
                      <a:pt x="1763357" y="1114548"/>
                      <a:pt x="1764324" y="1110594"/>
                    </a:cubicBezTo>
                    <a:cubicBezTo>
                      <a:pt x="1766520" y="1101897"/>
                      <a:pt x="1769244" y="1093287"/>
                      <a:pt x="1770913" y="1084502"/>
                    </a:cubicBezTo>
                    <a:cubicBezTo>
                      <a:pt x="1772758" y="1074662"/>
                      <a:pt x="1774515" y="1064998"/>
                      <a:pt x="1782070" y="1057531"/>
                    </a:cubicBezTo>
                    <a:cubicBezTo>
                      <a:pt x="1782949" y="1056652"/>
                      <a:pt x="1783037" y="1054104"/>
                      <a:pt x="1782597" y="1052611"/>
                    </a:cubicBezTo>
                    <a:cubicBezTo>
                      <a:pt x="1778380" y="1038027"/>
                      <a:pt x="1787517" y="1024410"/>
                      <a:pt x="1785497" y="1009914"/>
                    </a:cubicBezTo>
                    <a:cubicBezTo>
                      <a:pt x="1785233" y="1008245"/>
                      <a:pt x="1787254" y="1006312"/>
                      <a:pt x="1788132" y="1004555"/>
                    </a:cubicBezTo>
                    <a:cubicBezTo>
                      <a:pt x="1789011" y="1002710"/>
                      <a:pt x="1790856" y="1000514"/>
                      <a:pt x="1790416" y="999108"/>
                    </a:cubicBezTo>
                    <a:cubicBezTo>
                      <a:pt x="1786902" y="987511"/>
                      <a:pt x="1789801" y="975563"/>
                      <a:pt x="1791383" y="964669"/>
                    </a:cubicBezTo>
                    <a:cubicBezTo>
                      <a:pt x="1793228" y="952545"/>
                      <a:pt x="1791822" y="940773"/>
                      <a:pt x="1793228" y="928913"/>
                    </a:cubicBezTo>
                    <a:cubicBezTo>
                      <a:pt x="1793491" y="926541"/>
                      <a:pt x="1795512" y="924432"/>
                      <a:pt x="1795688" y="922148"/>
                    </a:cubicBezTo>
                    <a:cubicBezTo>
                      <a:pt x="1796215" y="913099"/>
                      <a:pt x="1802013" y="905456"/>
                      <a:pt x="1796566" y="894650"/>
                    </a:cubicBezTo>
                    <a:cubicBezTo>
                      <a:pt x="1791558" y="884634"/>
                      <a:pt x="1798587" y="870929"/>
                      <a:pt x="1793140" y="859420"/>
                    </a:cubicBezTo>
                    <a:cubicBezTo>
                      <a:pt x="1792964" y="859069"/>
                      <a:pt x="1792964" y="858278"/>
                      <a:pt x="1793140" y="858190"/>
                    </a:cubicBezTo>
                    <a:cubicBezTo>
                      <a:pt x="1801925" y="851689"/>
                      <a:pt x="1794633" y="845540"/>
                      <a:pt x="1793403" y="838863"/>
                    </a:cubicBezTo>
                    <a:cubicBezTo>
                      <a:pt x="1792173" y="832098"/>
                      <a:pt x="1793052" y="824894"/>
                      <a:pt x="1793140" y="817953"/>
                    </a:cubicBezTo>
                    <a:cubicBezTo>
                      <a:pt x="1793403" y="806532"/>
                      <a:pt x="1791910" y="795639"/>
                      <a:pt x="1788308" y="784569"/>
                    </a:cubicBezTo>
                    <a:cubicBezTo>
                      <a:pt x="1785936" y="777189"/>
                      <a:pt x="1788747" y="768667"/>
                      <a:pt x="1785584" y="760761"/>
                    </a:cubicBezTo>
                    <a:cubicBezTo>
                      <a:pt x="1784706" y="758652"/>
                      <a:pt x="1789274" y="754611"/>
                      <a:pt x="1788835" y="751887"/>
                    </a:cubicBezTo>
                    <a:cubicBezTo>
                      <a:pt x="1788308" y="748988"/>
                      <a:pt x="1783564" y="746968"/>
                      <a:pt x="1782949" y="743981"/>
                    </a:cubicBezTo>
                    <a:cubicBezTo>
                      <a:pt x="1781719" y="738797"/>
                      <a:pt x="1782246" y="732384"/>
                      <a:pt x="1783388" y="728079"/>
                    </a:cubicBezTo>
                    <a:cubicBezTo>
                      <a:pt x="1785145" y="721754"/>
                      <a:pt x="1784706" y="718503"/>
                      <a:pt x="1780489" y="713759"/>
                    </a:cubicBezTo>
                    <a:cubicBezTo>
                      <a:pt x="1777414" y="710333"/>
                      <a:pt x="1774954" y="704886"/>
                      <a:pt x="1775130" y="700493"/>
                    </a:cubicBezTo>
                    <a:cubicBezTo>
                      <a:pt x="1775569" y="691180"/>
                      <a:pt x="1772670" y="683361"/>
                      <a:pt x="1768189" y="675630"/>
                    </a:cubicBezTo>
                    <a:cubicBezTo>
                      <a:pt x="1767838" y="675103"/>
                      <a:pt x="1767311" y="673961"/>
                      <a:pt x="1767487" y="673873"/>
                    </a:cubicBezTo>
                    <a:cubicBezTo>
                      <a:pt x="1774778" y="668163"/>
                      <a:pt x="1768541" y="664824"/>
                      <a:pt x="1765993" y="659904"/>
                    </a:cubicBezTo>
                    <a:cubicBezTo>
                      <a:pt x="1761864" y="652085"/>
                      <a:pt x="1759316" y="643476"/>
                      <a:pt x="1756681" y="634954"/>
                    </a:cubicBezTo>
                    <a:cubicBezTo>
                      <a:pt x="1756241" y="633548"/>
                      <a:pt x="1757910" y="631088"/>
                      <a:pt x="1759316" y="629683"/>
                    </a:cubicBezTo>
                    <a:cubicBezTo>
                      <a:pt x="1763094" y="625905"/>
                      <a:pt x="1763094" y="626169"/>
                      <a:pt x="1759053" y="623182"/>
                    </a:cubicBezTo>
                    <a:cubicBezTo>
                      <a:pt x="1751058" y="617208"/>
                      <a:pt x="1748598" y="608071"/>
                      <a:pt x="1746050" y="599198"/>
                    </a:cubicBezTo>
                    <a:cubicBezTo>
                      <a:pt x="1744996" y="595683"/>
                      <a:pt x="1744996" y="591730"/>
                      <a:pt x="1743327" y="588567"/>
                    </a:cubicBezTo>
                    <a:cubicBezTo>
                      <a:pt x="1736123" y="575213"/>
                      <a:pt x="1733311" y="560103"/>
                      <a:pt x="1726195" y="546661"/>
                    </a:cubicBezTo>
                    <a:cubicBezTo>
                      <a:pt x="1724350" y="543235"/>
                      <a:pt x="1725053" y="538491"/>
                      <a:pt x="1724087" y="534449"/>
                    </a:cubicBezTo>
                    <a:cubicBezTo>
                      <a:pt x="1723120" y="530759"/>
                      <a:pt x="1721978" y="526894"/>
                      <a:pt x="1720046" y="523643"/>
                    </a:cubicBezTo>
                    <a:cubicBezTo>
                      <a:pt x="1718025" y="520305"/>
                      <a:pt x="1714423" y="517933"/>
                      <a:pt x="1712402" y="514594"/>
                    </a:cubicBezTo>
                    <a:cubicBezTo>
                      <a:pt x="1707746" y="506951"/>
                      <a:pt x="1707482" y="496936"/>
                      <a:pt x="1699312" y="491225"/>
                    </a:cubicBezTo>
                    <a:cubicBezTo>
                      <a:pt x="1694744" y="470755"/>
                      <a:pt x="1677437" y="456962"/>
                      <a:pt x="1671462" y="437195"/>
                    </a:cubicBezTo>
                    <a:cubicBezTo>
                      <a:pt x="1670145" y="432890"/>
                      <a:pt x="1668915" y="428673"/>
                      <a:pt x="1667333" y="424456"/>
                    </a:cubicBezTo>
                    <a:cubicBezTo>
                      <a:pt x="1666630" y="422611"/>
                      <a:pt x="1665488" y="419800"/>
                      <a:pt x="1663995" y="419449"/>
                    </a:cubicBezTo>
                    <a:cubicBezTo>
                      <a:pt x="1655297" y="417340"/>
                      <a:pt x="1653716" y="408906"/>
                      <a:pt x="1649235" y="403284"/>
                    </a:cubicBezTo>
                    <a:cubicBezTo>
                      <a:pt x="1645546" y="398627"/>
                      <a:pt x="1644931" y="391511"/>
                      <a:pt x="1637639" y="389666"/>
                    </a:cubicBezTo>
                    <a:cubicBezTo>
                      <a:pt x="1636760" y="389491"/>
                      <a:pt x="1636672" y="386855"/>
                      <a:pt x="1635969" y="385449"/>
                    </a:cubicBezTo>
                    <a:cubicBezTo>
                      <a:pt x="1633773" y="381496"/>
                      <a:pt x="1632104" y="377103"/>
                      <a:pt x="1629117" y="373940"/>
                    </a:cubicBezTo>
                    <a:cubicBezTo>
                      <a:pt x="1618574" y="363047"/>
                      <a:pt x="1608295" y="351626"/>
                      <a:pt x="1601794" y="338008"/>
                    </a:cubicBezTo>
                    <a:cubicBezTo>
                      <a:pt x="1598192" y="330453"/>
                      <a:pt x="1593009" y="325709"/>
                      <a:pt x="1586947" y="320701"/>
                    </a:cubicBezTo>
                    <a:cubicBezTo>
                      <a:pt x="1578601" y="313848"/>
                      <a:pt x="1571573" y="305414"/>
                      <a:pt x="1563754" y="297947"/>
                    </a:cubicBezTo>
                    <a:cubicBezTo>
                      <a:pt x="1559097" y="293554"/>
                      <a:pt x="1560152" y="285647"/>
                      <a:pt x="1552069" y="282924"/>
                    </a:cubicBezTo>
                    <a:cubicBezTo>
                      <a:pt x="1546446" y="281079"/>
                      <a:pt x="1542142" y="275281"/>
                      <a:pt x="1537310" y="271239"/>
                    </a:cubicBezTo>
                    <a:cubicBezTo>
                      <a:pt x="1536607" y="270712"/>
                      <a:pt x="1536168" y="269570"/>
                      <a:pt x="1535465" y="269482"/>
                    </a:cubicBezTo>
                    <a:cubicBezTo>
                      <a:pt x="1527382" y="268428"/>
                      <a:pt x="1536168" y="256568"/>
                      <a:pt x="1525976" y="255601"/>
                    </a:cubicBezTo>
                    <a:cubicBezTo>
                      <a:pt x="1520442" y="255074"/>
                      <a:pt x="1515434" y="249803"/>
                      <a:pt x="1510163" y="246728"/>
                    </a:cubicBezTo>
                    <a:cubicBezTo>
                      <a:pt x="1509811" y="246552"/>
                      <a:pt x="1509548" y="246113"/>
                      <a:pt x="1509197" y="245850"/>
                    </a:cubicBezTo>
                    <a:cubicBezTo>
                      <a:pt x="1499093" y="235307"/>
                      <a:pt x="1488990" y="224677"/>
                      <a:pt x="1478799" y="214134"/>
                    </a:cubicBezTo>
                    <a:cubicBezTo>
                      <a:pt x="1476954" y="212202"/>
                      <a:pt x="1474670" y="209478"/>
                      <a:pt x="1472474" y="209302"/>
                    </a:cubicBezTo>
                    <a:cubicBezTo>
                      <a:pt x="1465094" y="208775"/>
                      <a:pt x="1460438" y="203856"/>
                      <a:pt x="1455430" y="199639"/>
                    </a:cubicBezTo>
                    <a:cubicBezTo>
                      <a:pt x="1450598" y="195597"/>
                      <a:pt x="1446469" y="190765"/>
                      <a:pt x="1439528" y="190414"/>
                    </a:cubicBezTo>
                    <a:cubicBezTo>
                      <a:pt x="1438474" y="190326"/>
                      <a:pt x="1436981" y="189535"/>
                      <a:pt x="1436454" y="188569"/>
                    </a:cubicBezTo>
                    <a:cubicBezTo>
                      <a:pt x="1429425" y="176357"/>
                      <a:pt x="1414841" y="175040"/>
                      <a:pt x="1404914" y="166869"/>
                    </a:cubicBezTo>
                    <a:cubicBezTo>
                      <a:pt x="1400434" y="163179"/>
                      <a:pt x="1395426" y="160016"/>
                      <a:pt x="1391033" y="156239"/>
                    </a:cubicBezTo>
                    <a:cubicBezTo>
                      <a:pt x="1385410" y="151407"/>
                      <a:pt x="1382160" y="143676"/>
                      <a:pt x="1371881" y="145345"/>
                    </a:cubicBezTo>
                    <a:cubicBezTo>
                      <a:pt x="1367840" y="145960"/>
                      <a:pt x="1362656" y="140777"/>
                      <a:pt x="1358176" y="137965"/>
                    </a:cubicBezTo>
                    <a:cubicBezTo>
                      <a:pt x="1353607" y="135066"/>
                      <a:pt x="1349478" y="131113"/>
                      <a:pt x="1343241" y="132694"/>
                    </a:cubicBezTo>
                    <a:cubicBezTo>
                      <a:pt x="1342538" y="132870"/>
                      <a:pt x="1341044" y="132694"/>
                      <a:pt x="1340869" y="132343"/>
                    </a:cubicBezTo>
                    <a:cubicBezTo>
                      <a:pt x="1334719" y="119428"/>
                      <a:pt x="1320399" y="122767"/>
                      <a:pt x="1310647" y="117056"/>
                    </a:cubicBezTo>
                    <a:cubicBezTo>
                      <a:pt x="1301862" y="111873"/>
                      <a:pt x="1293076" y="106865"/>
                      <a:pt x="1284115" y="102033"/>
                    </a:cubicBezTo>
                    <a:cubicBezTo>
                      <a:pt x="1281304" y="100540"/>
                      <a:pt x="1278141" y="99573"/>
                      <a:pt x="1274978" y="98782"/>
                    </a:cubicBezTo>
                    <a:cubicBezTo>
                      <a:pt x="1267423" y="96850"/>
                      <a:pt x="1259780" y="95268"/>
                      <a:pt x="1252224" y="93423"/>
                    </a:cubicBezTo>
                    <a:cubicBezTo>
                      <a:pt x="1249501" y="92721"/>
                      <a:pt x="1246865" y="91139"/>
                      <a:pt x="1244142" y="90963"/>
                    </a:cubicBezTo>
                    <a:cubicBezTo>
                      <a:pt x="1239573" y="90700"/>
                      <a:pt x="1235181" y="91491"/>
                      <a:pt x="1233248" y="85516"/>
                    </a:cubicBezTo>
                    <a:cubicBezTo>
                      <a:pt x="1232808" y="84111"/>
                      <a:pt x="1229031" y="83320"/>
                      <a:pt x="1226659" y="83057"/>
                    </a:cubicBezTo>
                    <a:cubicBezTo>
                      <a:pt x="1205310" y="80772"/>
                      <a:pt x="1184401" y="75765"/>
                      <a:pt x="1164019" y="69527"/>
                    </a:cubicBezTo>
                    <a:cubicBezTo>
                      <a:pt x="1149523" y="65134"/>
                      <a:pt x="1135466" y="60742"/>
                      <a:pt x="1120004" y="61708"/>
                    </a:cubicBezTo>
                    <a:cubicBezTo>
                      <a:pt x="1114294" y="62060"/>
                      <a:pt x="1108407" y="58194"/>
                      <a:pt x="1102521" y="61972"/>
                    </a:cubicBezTo>
                    <a:cubicBezTo>
                      <a:pt x="1102170" y="62147"/>
                      <a:pt x="1101379" y="62147"/>
                      <a:pt x="1101291" y="61972"/>
                    </a:cubicBezTo>
                    <a:cubicBezTo>
                      <a:pt x="1095229" y="52220"/>
                      <a:pt x="1086883" y="60127"/>
                      <a:pt x="1079943" y="58985"/>
                    </a:cubicBezTo>
                    <a:cubicBezTo>
                      <a:pt x="1070367" y="57403"/>
                      <a:pt x="1060264" y="60390"/>
                      <a:pt x="1050951" y="55295"/>
                    </a:cubicBezTo>
                    <a:cubicBezTo>
                      <a:pt x="1048843" y="54153"/>
                      <a:pt x="1045065" y="56700"/>
                      <a:pt x="1042078" y="56700"/>
                    </a:cubicBezTo>
                    <a:cubicBezTo>
                      <a:pt x="1029866" y="56876"/>
                      <a:pt x="1017655" y="56788"/>
                      <a:pt x="1005355" y="56788"/>
                    </a:cubicBezTo>
                    <a:cubicBezTo>
                      <a:pt x="999908" y="56788"/>
                      <a:pt x="1002280" y="54856"/>
                      <a:pt x="1004301" y="52835"/>
                    </a:cubicBezTo>
                    <a:cubicBezTo>
                      <a:pt x="1002807" y="52571"/>
                      <a:pt x="1000347" y="51605"/>
                      <a:pt x="999996" y="52132"/>
                    </a:cubicBezTo>
                    <a:cubicBezTo>
                      <a:pt x="993319" y="61620"/>
                      <a:pt x="985324" y="56700"/>
                      <a:pt x="977242" y="54856"/>
                    </a:cubicBezTo>
                    <a:cubicBezTo>
                      <a:pt x="973991" y="54153"/>
                      <a:pt x="969950" y="55119"/>
                      <a:pt x="966699" y="56437"/>
                    </a:cubicBezTo>
                    <a:cubicBezTo>
                      <a:pt x="954312" y="61445"/>
                      <a:pt x="941485" y="66189"/>
                      <a:pt x="928219" y="63992"/>
                    </a:cubicBezTo>
                    <a:cubicBezTo>
                      <a:pt x="923475" y="63202"/>
                      <a:pt x="919961" y="63553"/>
                      <a:pt x="916096" y="64959"/>
                    </a:cubicBezTo>
                    <a:cubicBezTo>
                      <a:pt x="913021" y="66013"/>
                      <a:pt x="909946" y="67155"/>
                      <a:pt x="907135" y="68736"/>
                    </a:cubicBezTo>
                    <a:cubicBezTo>
                      <a:pt x="904235" y="70318"/>
                      <a:pt x="903093" y="70494"/>
                      <a:pt x="901863" y="66716"/>
                    </a:cubicBezTo>
                    <a:cubicBezTo>
                      <a:pt x="899491" y="59248"/>
                      <a:pt x="893869" y="56085"/>
                      <a:pt x="885874" y="56525"/>
                    </a:cubicBezTo>
                    <a:cubicBezTo>
                      <a:pt x="883678" y="56613"/>
                      <a:pt x="881393" y="54856"/>
                      <a:pt x="879109" y="54065"/>
                    </a:cubicBezTo>
                    <a:cubicBezTo>
                      <a:pt x="874189" y="52396"/>
                      <a:pt x="870148" y="50375"/>
                      <a:pt x="863910" y="53186"/>
                    </a:cubicBezTo>
                    <a:cubicBezTo>
                      <a:pt x="858815" y="55470"/>
                      <a:pt x="850381" y="57052"/>
                      <a:pt x="844758" y="50551"/>
                    </a:cubicBezTo>
                    <a:cubicBezTo>
                      <a:pt x="841596" y="46949"/>
                      <a:pt x="842562" y="50902"/>
                      <a:pt x="841596" y="52220"/>
                    </a:cubicBezTo>
                    <a:cubicBezTo>
                      <a:pt x="840893" y="53274"/>
                      <a:pt x="838784" y="54065"/>
                      <a:pt x="837379" y="53889"/>
                    </a:cubicBezTo>
                    <a:cubicBezTo>
                      <a:pt x="824201" y="52484"/>
                      <a:pt x="810847" y="56700"/>
                      <a:pt x="797669" y="51693"/>
                    </a:cubicBezTo>
                    <a:cubicBezTo>
                      <a:pt x="794067" y="50287"/>
                      <a:pt x="788971" y="53713"/>
                      <a:pt x="784491" y="53889"/>
                    </a:cubicBezTo>
                    <a:cubicBezTo>
                      <a:pt x="774915" y="54241"/>
                      <a:pt x="765251" y="53977"/>
                      <a:pt x="755675" y="54065"/>
                    </a:cubicBezTo>
                    <a:cubicBezTo>
                      <a:pt x="751897" y="54065"/>
                      <a:pt x="747680" y="53011"/>
                      <a:pt x="745220" y="57403"/>
                    </a:cubicBezTo>
                    <a:cubicBezTo>
                      <a:pt x="744781" y="58106"/>
                      <a:pt x="743727" y="59336"/>
                      <a:pt x="743463" y="59160"/>
                    </a:cubicBezTo>
                    <a:cubicBezTo>
                      <a:pt x="730109" y="52571"/>
                      <a:pt x="716492" y="63465"/>
                      <a:pt x="702699" y="58545"/>
                    </a:cubicBezTo>
                    <a:cubicBezTo>
                      <a:pt x="698482" y="57052"/>
                      <a:pt x="691454" y="60742"/>
                      <a:pt x="686797" y="63817"/>
                    </a:cubicBezTo>
                    <a:cubicBezTo>
                      <a:pt x="680911" y="67682"/>
                      <a:pt x="675025" y="69439"/>
                      <a:pt x="668260" y="69879"/>
                    </a:cubicBezTo>
                    <a:cubicBezTo>
                      <a:pt x="661671" y="70318"/>
                      <a:pt x="654731" y="70669"/>
                      <a:pt x="648669" y="73041"/>
                    </a:cubicBezTo>
                    <a:cubicBezTo>
                      <a:pt x="635227" y="78312"/>
                      <a:pt x="621434" y="80597"/>
                      <a:pt x="607114" y="80245"/>
                    </a:cubicBezTo>
                    <a:cubicBezTo>
                      <a:pt x="605972" y="80245"/>
                      <a:pt x="604742" y="80860"/>
                      <a:pt x="603600" y="81124"/>
                    </a:cubicBezTo>
                    <a:cubicBezTo>
                      <a:pt x="604830" y="81739"/>
                      <a:pt x="606323" y="82090"/>
                      <a:pt x="607290" y="83057"/>
                    </a:cubicBezTo>
                    <a:cubicBezTo>
                      <a:pt x="608080" y="83847"/>
                      <a:pt x="608607" y="85429"/>
                      <a:pt x="608344" y="86395"/>
                    </a:cubicBezTo>
                    <a:cubicBezTo>
                      <a:pt x="608080" y="87186"/>
                      <a:pt x="606323" y="88152"/>
                      <a:pt x="605445" y="87976"/>
                    </a:cubicBezTo>
                    <a:cubicBezTo>
                      <a:pt x="596220" y="86395"/>
                      <a:pt x="588313" y="90348"/>
                      <a:pt x="580055" y="93336"/>
                    </a:cubicBezTo>
                    <a:cubicBezTo>
                      <a:pt x="579264" y="93599"/>
                      <a:pt x="578474" y="93950"/>
                      <a:pt x="577683" y="93950"/>
                    </a:cubicBezTo>
                    <a:cubicBezTo>
                      <a:pt x="563363" y="94302"/>
                      <a:pt x="553084" y="104142"/>
                      <a:pt x="540960" y="109764"/>
                    </a:cubicBezTo>
                    <a:cubicBezTo>
                      <a:pt x="528309" y="115562"/>
                      <a:pt x="515922" y="121976"/>
                      <a:pt x="501514" y="122239"/>
                    </a:cubicBezTo>
                    <a:cubicBezTo>
                      <a:pt x="500459" y="122239"/>
                      <a:pt x="499493" y="123118"/>
                      <a:pt x="498527" y="123645"/>
                    </a:cubicBezTo>
                    <a:cubicBezTo>
                      <a:pt x="499669" y="123996"/>
                      <a:pt x="500811" y="124348"/>
                      <a:pt x="501953" y="124787"/>
                    </a:cubicBezTo>
                    <a:cubicBezTo>
                      <a:pt x="503271" y="125314"/>
                      <a:pt x="504589" y="125841"/>
                      <a:pt x="505906" y="126369"/>
                    </a:cubicBezTo>
                    <a:cubicBezTo>
                      <a:pt x="504676" y="127598"/>
                      <a:pt x="503183" y="129971"/>
                      <a:pt x="502217" y="129795"/>
                    </a:cubicBezTo>
                    <a:cubicBezTo>
                      <a:pt x="491762" y="127598"/>
                      <a:pt x="485524" y="136296"/>
                      <a:pt x="477266" y="139371"/>
                    </a:cubicBezTo>
                    <a:cubicBezTo>
                      <a:pt x="474982" y="140249"/>
                      <a:pt x="473137" y="142270"/>
                      <a:pt x="470853" y="142973"/>
                    </a:cubicBezTo>
                    <a:cubicBezTo>
                      <a:pt x="458729" y="146751"/>
                      <a:pt x="459432" y="147541"/>
                      <a:pt x="448274" y="157293"/>
                    </a:cubicBezTo>
                    <a:cubicBezTo>
                      <a:pt x="440104" y="164409"/>
                      <a:pt x="429649" y="168978"/>
                      <a:pt x="420161" y="174600"/>
                    </a:cubicBezTo>
                    <a:cubicBezTo>
                      <a:pt x="415768" y="177236"/>
                      <a:pt x="409706" y="177587"/>
                      <a:pt x="408564" y="184352"/>
                    </a:cubicBezTo>
                    <a:cubicBezTo>
                      <a:pt x="408389" y="185670"/>
                      <a:pt x="406192" y="187515"/>
                      <a:pt x="404874" y="187603"/>
                    </a:cubicBezTo>
                    <a:cubicBezTo>
                      <a:pt x="393717" y="188218"/>
                      <a:pt x="388182" y="198057"/>
                      <a:pt x="379748" y="202889"/>
                    </a:cubicBezTo>
                    <a:cubicBezTo>
                      <a:pt x="378694" y="203504"/>
                      <a:pt x="377728" y="205613"/>
                      <a:pt x="376937" y="205525"/>
                    </a:cubicBezTo>
                    <a:cubicBezTo>
                      <a:pt x="366922" y="203592"/>
                      <a:pt x="364813" y="212729"/>
                      <a:pt x="359806" y="217561"/>
                    </a:cubicBezTo>
                    <a:cubicBezTo>
                      <a:pt x="346540" y="230475"/>
                      <a:pt x="334416" y="244795"/>
                      <a:pt x="317372" y="253405"/>
                    </a:cubicBezTo>
                    <a:cubicBezTo>
                      <a:pt x="315967" y="254108"/>
                      <a:pt x="315439" y="256568"/>
                      <a:pt x="314122" y="257798"/>
                    </a:cubicBezTo>
                    <a:cubicBezTo>
                      <a:pt x="306215" y="265880"/>
                      <a:pt x="298571" y="274226"/>
                      <a:pt x="289962" y="281518"/>
                    </a:cubicBezTo>
                    <a:cubicBezTo>
                      <a:pt x="287150" y="283890"/>
                      <a:pt x="283461" y="284330"/>
                      <a:pt x="283109" y="289162"/>
                    </a:cubicBezTo>
                    <a:cubicBezTo>
                      <a:pt x="282934" y="291270"/>
                      <a:pt x="280913" y="293642"/>
                      <a:pt x="279156" y="295311"/>
                    </a:cubicBezTo>
                    <a:cubicBezTo>
                      <a:pt x="269140" y="304624"/>
                      <a:pt x="258949" y="313761"/>
                      <a:pt x="249022" y="323073"/>
                    </a:cubicBezTo>
                    <a:cubicBezTo>
                      <a:pt x="247353" y="324654"/>
                      <a:pt x="246474" y="327202"/>
                      <a:pt x="245244" y="329311"/>
                    </a:cubicBezTo>
                    <a:cubicBezTo>
                      <a:pt x="237162" y="343455"/>
                      <a:pt x="227410" y="356282"/>
                      <a:pt x="216692" y="368757"/>
                    </a:cubicBezTo>
                    <a:cubicBezTo>
                      <a:pt x="206501" y="380705"/>
                      <a:pt x="198067" y="394147"/>
                      <a:pt x="188930" y="406973"/>
                    </a:cubicBezTo>
                    <a:cubicBezTo>
                      <a:pt x="187963" y="408291"/>
                      <a:pt x="187876" y="410751"/>
                      <a:pt x="186821" y="411190"/>
                    </a:cubicBezTo>
                    <a:cubicBezTo>
                      <a:pt x="174873" y="416462"/>
                      <a:pt x="175928" y="429288"/>
                      <a:pt x="170393" y="438337"/>
                    </a:cubicBezTo>
                    <a:cubicBezTo>
                      <a:pt x="163804" y="449143"/>
                      <a:pt x="160553" y="461970"/>
                      <a:pt x="150889" y="470931"/>
                    </a:cubicBezTo>
                    <a:cubicBezTo>
                      <a:pt x="149396" y="472337"/>
                      <a:pt x="146848" y="474621"/>
                      <a:pt x="147199" y="475763"/>
                    </a:cubicBezTo>
                    <a:cubicBezTo>
                      <a:pt x="150274" y="484988"/>
                      <a:pt x="140522" y="488590"/>
                      <a:pt x="138678" y="495794"/>
                    </a:cubicBezTo>
                    <a:cubicBezTo>
                      <a:pt x="136833" y="503085"/>
                      <a:pt x="133846" y="512047"/>
                      <a:pt x="128223" y="515912"/>
                    </a:cubicBezTo>
                    <a:cubicBezTo>
                      <a:pt x="119438" y="521974"/>
                      <a:pt x="121107" y="530759"/>
                      <a:pt x="118471" y="538227"/>
                    </a:cubicBezTo>
                    <a:cubicBezTo>
                      <a:pt x="116890" y="542795"/>
                      <a:pt x="117505" y="547627"/>
                      <a:pt x="111706" y="549912"/>
                    </a:cubicBezTo>
                    <a:cubicBezTo>
                      <a:pt x="110740" y="550263"/>
                      <a:pt x="112058" y="555271"/>
                      <a:pt x="111179" y="557731"/>
                    </a:cubicBezTo>
                    <a:cubicBezTo>
                      <a:pt x="108632" y="564935"/>
                      <a:pt x="105205" y="571875"/>
                      <a:pt x="102570" y="579079"/>
                    </a:cubicBezTo>
                    <a:cubicBezTo>
                      <a:pt x="98792" y="589358"/>
                      <a:pt x="95717" y="599812"/>
                      <a:pt x="91939" y="610091"/>
                    </a:cubicBezTo>
                    <a:cubicBezTo>
                      <a:pt x="90709" y="613518"/>
                      <a:pt x="88952" y="618086"/>
                      <a:pt x="86141" y="619228"/>
                    </a:cubicBezTo>
                    <a:cubicBezTo>
                      <a:pt x="79728" y="621952"/>
                      <a:pt x="80782" y="624148"/>
                      <a:pt x="84911" y="627838"/>
                    </a:cubicBezTo>
                    <a:cubicBezTo>
                      <a:pt x="85965" y="628804"/>
                      <a:pt x="87020" y="631088"/>
                      <a:pt x="86668" y="632143"/>
                    </a:cubicBezTo>
                    <a:cubicBezTo>
                      <a:pt x="83505" y="640840"/>
                      <a:pt x="80079" y="649538"/>
                      <a:pt x="76565" y="658060"/>
                    </a:cubicBezTo>
                    <a:cubicBezTo>
                      <a:pt x="75950" y="659553"/>
                      <a:pt x="73842" y="660783"/>
                      <a:pt x="73842" y="662101"/>
                    </a:cubicBezTo>
                    <a:cubicBezTo>
                      <a:pt x="73754" y="669041"/>
                      <a:pt x="75774" y="675455"/>
                      <a:pt x="71118" y="682571"/>
                    </a:cubicBezTo>
                    <a:cubicBezTo>
                      <a:pt x="67340" y="688369"/>
                      <a:pt x="67428" y="696627"/>
                      <a:pt x="65847" y="703831"/>
                    </a:cubicBezTo>
                    <a:cubicBezTo>
                      <a:pt x="65583" y="705061"/>
                      <a:pt x="66286" y="707345"/>
                      <a:pt x="65759" y="707609"/>
                    </a:cubicBezTo>
                    <a:cubicBezTo>
                      <a:pt x="54514" y="713935"/>
                      <a:pt x="60400" y="723598"/>
                      <a:pt x="60576" y="732208"/>
                    </a:cubicBezTo>
                    <a:cubicBezTo>
                      <a:pt x="60663" y="734844"/>
                      <a:pt x="61366" y="737831"/>
                      <a:pt x="60400" y="739939"/>
                    </a:cubicBezTo>
                    <a:cubicBezTo>
                      <a:pt x="58818" y="743278"/>
                      <a:pt x="54426" y="745913"/>
                      <a:pt x="54250" y="748988"/>
                    </a:cubicBezTo>
                    <a:cubicBezTo>
                      <a:pt x="54074" y="751272"/>
                      <a:pt x="59346" y="753557"/>
                      <a:pt x="58028" y="757949"/>
                    </a:cubicBezTo>
                    <a:cubicBezTo>
                      <a:pt x="56974" y="761463"/>
                      <a:pt x="55919" y="765065"/>
                      <a:pt x="55480" y="768667"/>
                    </a:cubicBezTo>
                    <a:cubicBezTo>
                      <a:pt x="55041" y="772533"/>
                      <a:pt x="55744" y="776574"/>
                      <a:pt x="55304" y="780440"/>
                    </a:cubicBezTo>
                    <a:cubicBezTo>
                      <a:pt x="54777" y="784920"/>
                      <a:pt x="54426" y="789752"/>
                      <a:pt x="52581" y="793706"/>
                    </a:cubicBezTo>
                    <a:cubicBezTo>
                      <a:pt x="49857" y="799416"/>
                      <a:pt x="51175" y="804248"/>
                      <a:pt x="51878" y="810134"/>
                    </a:cubicBezTo>
                    <a:cubicBezTo>
                      <a:pt x="53020" y="820150"/>
                      <a:pt x="50472" y="830780"/>
                      <a:pt x="48012" y="840795"/>
                    </a:cubicBezTo>
                    <a:cubicBezTo>
                      <a:pt x="46958" y="845100"/>
                      <a:pt x="46431" y="848614"/>
                      <a:pt x="47925" y="852568"/>
                    </a:cubicBezTo>
                    <a:cubicBezTo>
                      <a:pt x="48627" y="854413"/>
                      <a:pt x="50560" y="856873"/>
                      <a:pt x="49945" y="858103"/>
                    </a:cubicBezTo>
                    <a:cubicBezTo>
                      <a:pt x="45201" y="868469"/>
                      <a:pt x="48452" y="879275"/>
                      <a:pt x="47485" y="889906"/>
                    </a:cubicBezTo>
                    <a:cubicBezTo>
                      <a:pt x="47397" y="891223"/>
                      <a:pt x="48012" y="892981"/>
                      <a:pt x="47397" y="893771"/>
                    </a:cubicBezTo>
                    <a:cubicBezTo>
                      <a:pt x="42653" y="899482"/>
                      <a:pt x="40984" y="904138"/>
                      <a:pt x="47134" y="910815"/>
                    </a:cubicBezTo>
                    <a:cubicBezTo>
                      <a:pt x="50209" y="914153"/>
                      <a:pt x="49682" y="921094"/>
                      <a:pt x="50033" y="926453"/>
                    </a:cubicBezTo>
                    <a:cubicBezTo>
                      <a:pt x="51087" y="941827"/>
                      <a:pt x="52229" y="957202"/>
                      <a:pt x="52581" y="972576"/>
                    </a:cubicBezTo>
                    <a:cubicBezTo>
                      <a:pt x="52757" y="980571"/>
                      <a:pt x="58906" y="988478"/>
                      <a:pt x="53020" y="996824"/>
                    </a:cubicBezTo>
                    <a:cubicBezTo>
                      <a:pt x="52493" y="997527"/>
                      <a:pt x="57325" y="1000953"/>
                      <a:pt x="57764" y="1003413"/>
                    </a:cubicBezTo>
                    <a:cubicBezTo>
                      <a:pt x="59170" y="1011671"/>
                      <a:pt x="60224" y="1020105"/>
                      <a:pt x="60488" y="1028539"/>
                    </a:cubicBezTo>
                    <a:cubicBezTo>
                      <a:pt x="60751" y="1036094"/>
                      <a:pt x="66462" y="1043650"/>
                      <a:pt x="60751" y="1051381"/>
                    </a:cubicBezTo>
                    <a:cubicBezTo>
                      <a:pt x="60224" y="1051996"/>
                      <a:pt x="60751" y="1054280"/>
                      <a:pt x="61454" y="1054807"/>
                    </a:cubicBezTo>
                    <a:cubicBezTo>
                      <a:pt x="69888" y="1060781"/>
                      <a:pt x="71206" y="1070533"/>
                      <a:pt x="72084" y="1079143"/>
                    </a:cubicBezTo>
                    <a:cubicBezTo>
                      <a:pt x="73139" y="1089597"/>
                      <a:pt x="79025" y="1098471"/>
                      <a:pt x="79376" y="1109189"/>
                    </a:cubicBezTo>
                    <a:cubicBezTo>
                      <a:pt x="79552" y="1116129"/>
                      <a:pt x="84560" y="1122718"/>
                      <a:pt x="86141" y="1129746"/>
                    </a:cubicBezTo>
                    <a:cubicBezTo>
                      <a:pt x="86932" y="1133436"/>
                      <a:pt x="88162" y="1137214"/>
                      <a:pt x="87547" y="1141870"/>
                    </a:cubicBezTo>
                    <a:cubicBezTo>
                      <a:pt x="86932" y="1146439"/>
                      <a:pt x="91939" y="1151886"/>
                      <a:pt x="94751" y="1156805"/>
                    </a:cubicBezTo>
                    <a:cubicBezTo>
                      <a:pt x="98001" y="1162428"/>
                      <a:pt x="102218" y="1167699"/>
                      <a:pt x="97474" y="1174640"/>
                    </a:cubicBezTo>
                    <a:cubicBezTo>
                      <a:pt x="97123" y="1175167"/>
                      <a:pt x="98528" y="1176924"/>
                      <a:pt x="99143" y="1178154"/>
                    </a:cubicBezTo>
                    <a:cubicBezTo>
                      <a:pt x="99495" y="1177012"/>
                      <a:pt x="99583" y="1175694"/>
                      <a:pt x="100198" y="1174640"/>
                    </a:cubicBezTo>
                    <a:cubicBezTo>
                      <a:pt x="100461" y="1174288"/>
                      <a:pt x="102570" y="1174464"/>
                      <a:pt x="102745" y="1174903"/>
                    </a:cubicBezTo>
                    <a:cubicBezTo>
                      <a:pt x="107753" y="1185534"/>
                      <a:pt x="114254" y="1195549"/>
                      <a:pt x="115748" y="1207497"/>
                    </a:cubicBezTo>
                    <a:cubicBezTo>
                      <a:pt x="116187" y="1211275"/>
                      <a:pt x="115045" y="1212768"/>
                      <a:pt x="110916" y="1212680"/>
                    </a:cubicBezTo>
                    <a:cubicBezTo>
                      <a:pt x="96947" y="1212417"/>
                      <a:pt x="82978" y="1212505"/>
                      <a:pt x="69010" y="1212593"/>
                    </a:cubicBezTo>
                    <a:cubicBezTo>
                      <a:pt x="63914" y="1212680"/>
                      <a:pt x="60839" y="1211187"/>
                      <a:pt x="60663" y="1205389"/>
                    </a:cubicBezTo>
                    <a:cubicBezTo>
                      <a:pt x="60488" y="1197042"/>
                      <a:pt x="52932" y="1190278"/>
                      <a:pt x="55392" y="1181317"/>
                    </a:cubicBezTo>
                    <a:cubicBezTo>
                      <a:pt x="55568" y="1180702"/>
                      <a:pt x="55216" y="1179560"/>
                      <a:pt x="54689" y="1179032"/>
                    </a:cubicBezTo>
                    <a:cubicBezTo>
                      <a:pt x="44938" y="1168139"/>
                      <a:pt x="42829" y="1154785"/>
                      <a:pt x="42214" y="1140904"/>
                    </a:cubicBezTo>
                    <a:cubicBezTo>
                      <a:pt x="42126" y="1139059"/>
                      <a:pt x="40808" y="1137126"/>
                      <a:pt x="39842" y="1135369"/>
                    </a:cubicBezTo>
                    <a:cubicBezTo>
                      <a:pt x="33341" y="1123948"/>
                      <a:pt x="28509" y="1112264"/>
                      <a:pt x="25961" y="1099086"/>
                    </a:cubicBezTo>
                    <a:cubicBezTo>
                      <a:pt x="24292" y="1090564"/>
                      <a:pt x="27103" y="1080285"/>
                      <a:pt x="19636" y="1072993"/>
                    </a:cubicBezTo>
                    <a:cubicBezTo>
                      <a:pt x="18669" y="1072026"/>
                      <a:pt x="18933" y="1069830"/>
                      <a:pt x="18757" y="1068161"/>
                    </a:cubicBezTo>
                    <a:cubicBezTo>
                      <a:pt x="17879" y="1057619"/>
                      <a:pt x="17615" y="1046900"/>
                      <a:pt x="15946" y="1036534"/>
                    </a:cubicBezTo>
                    <a:cubicBezTo>
                      <a:pt x="14804" y="1029417"/>
                      <a:pt x="11290" y="1022741"/>
                      <a:pt x="9445" y="1015712"/>
                    </a:cubicBezTo>
                    <a:cubicBezTo>
                      <a:pt x="8127" y="1010617"/>
                      <a:pt x="8039" y="1005346"/>
                      <a:pt x="7863" y="999986"/>
                    </a:cubicBezTo>
                    <a:cubicBezTo>
                      <a:pt x="7248" y="986281"/>
                      <a:pt x="4525" y="972752"/>
                      <a:pt x="2504" y="959134"/>
                    </a:cubicBezTo>
                    <a:cubicBezTo>
                      <a:pt x="2416" y="958432"/>
                      <a:pt x="747" y="957905"/>
                      <a:pt x="835" y="957289"/>
                    </a:cubicBezTo>
                    <a:cubicBezTo>
                      <a:pt x="1274" y="947801"/>
                      <a:pt x="1801" y="938401"/>
                      <a:pt x="2416" y="928913"/>
                    </a:cubicBezTo>
                    <a:cubicBezTo>
                      <a:pt x="2592" y="926365"/>
                      <a:pt x="3646" y="923642"/>
                      <a:pt x="3031" y="921357"/>
                    </a:cubicBezTo>
                    <a:cubicBezTo>
                      <a:pt x="-922" y="908443"/>
                      <a:pt x="-1098" y="895704"/>
                      <a:pt x="3031" y="882790"/>
                    </a:cubicBezTo>
                    <a:cubicBezTo>
                      <a:pt x="3822" y="880417"/>
                      <a:pt x="3734" y="877430"/>
                      <a:pt x="3031" y="874971"/>
                    </a:cubicBezTo>
                    <a:cubicBezTo>
                      <a:pt x="-659" y="862056"/>
                      <a:pt x="-1273" y="849317"/>
                      <a:pt x="3031" y="836403"/>
                    </a:cubicBezTo>
                    <a:cubicBezTo>
                      <a:pt x="-2416" y="830077"/>
                      <a:pt x="3383" y="823928"/>
                      <a:pt x="3207" y="817690"/>
                    </a:cubicBezTo>
                    <a:cubicBezTo>
                      <a:pt x="2768" y="801173"/>
                      <a:pt x="6545" y="784920"/>
                      <a:pt x="7512" y="768667"/>
                    </a:cubicBezTo>
                    <a:cubicBezTo>
                      <a:pt x="8039" y="759091"/>
                      <a:pt x="12080" y="750130"/>
                      <a:pt x="11114" y="740466"/>
                    </a:cubicBezTo>
                    <a:cubicBezTo>
                      <a:pt x="10938" y="738358"/>
                      <a:pt x="12959" y="736074"/>
                      <a:pt x="13750" y="733789"/>
                    </a:cubicBezTo>
                    <a:cubicBezTo>
                      <a:pt x="14716" y="731066"/>
                      <a:pt x="16561" y="727991"/>
                      <a:pt x="15946" y="725707"/>
                    </a:cubicBezTo>
                    <a:cubicBezTo>
                      <a:pt x="12695" y="713495"/>
                      <a:pt x="18406" y="702689"/>
                      <a:pt x="22096" y="692235"/>
                    </a:cubicBezTo>
                    <a:cubicBezTo>
                      <a:pt x="24380" y="685821"/>
                      <a:pt x="26928" y="679935"/>
                      <a:pt x="26576" y="673170"/>
                    </a:cubicBezTo>
                    <a:cubicBezTo>
                      <a:pt x="25873" y="661662"/>
                      <a:pt x="29739" y="651383"/>
                      <a:pt x="32814" y="640401"/>
                    </a:cubicBezTo>
                    <a:cubicBezTo>
                      <a:pt x="36152" y="628716"/>
                      <a:pt x="44235" y="617998"/>
                      <a:pt x="42478" y="604908"/>
                    </a:cubicBezTo>
                    <a:cubicBezTo>
                      <a:pt x="42302" y="603854"/>
                      <a:pt x="43268" y="602712"/>
                      <a:pt x="43708" y="601570"/>
                    </a:cubicBezTo>
                    <a:cubicBezTo>
                      <a:pt x="46783" y="593663"/>
                      <a:pt x="49945" y="585756"/>
                      <a:pt x="52844" y="577849"/>
                    </a:cubicBezTo>
                    <a:cubicBezTo>
                      <a:pt x="58204" y="563002"/>
                      <a:pt x="61718" y="547276"/>
                      <a:pt x="69185" y="533571"/>
                    </a:cubicBezTo>
                    <a:cubicBezTo>
                      <a:pt x="73929" y="524873"/>
                      <a:pt x="77092" y="515824"/>
                      <a:pt x="81133" y="506951"/>
                    </a:cubicBezTo>
                    <a:cubicBezTo>
                      <a:pt x="84999" y="498429"/>
                      <a:pt x="91764" y="491313"/>
                      <a:pt x="96420" y="483143"/>
                    </a:cubicBezTo>
                    <a:cubicBezTo>
                      <a:pt x="100637" y="475763"/>
                      <a:pt x="99583" y="466538"/>
                      <a:pt x="104678" y="458983"/>
                    </a:cubicBezTo>
                    <a:cubicBezTo>
                      <a:pt x="109774" y="451340"/>
                      <a:pt x="112849" y="442291"/>
                      <a:pt x="116978" y="434032"/>
                    </a:cubicBezTo>
                    <a:cubicBezTo>
                      <a:pt x="119174" y="429640"/>
                      <a:pt x="121546" y="425335"/>
                      <a:pt x="124445" y="421381"/>
                    </a:cubicBezTo>
                    <a:cubicBezTo>
                      <a:pt x="127344" y="417340"/>
                      <a:pt x="132264" y="414177"/>
                      <a:pt x="133933" y="409785"/>
                    </a:cubicBezTo>
                    <a:cubicBezTo>
                      <a:pt x="139205" y="395201"/>
                      <a:pt x="149747" y="384571"/>
                      <a:pt x="159235" y="372974"/>
                    </a:cubicBezTo>
                    <a:cubicBezTo>
                      <a:pt x="163979" y="367176"/>
                      <a:pt x="165385" y="358742"/>
                      <a:pt x="169866" y="352592"/>
                    </a:cubicBezTo>
                    <a:cubicBezTo>
                      <a:pt x="181111" y="336954"/>
                      <a:pt x="189545" y="318944"/>
                      <a:pt x="206413" y="307874"/>
                    </a:cubicBezTo>
                    <a:cubicBezTo>
                      <a:pt x="208433" y="296717"/>
                      <a:pt x="218010" y="291270"/>
                      <a:pt x="225126" y="284242"/>
                    </a:cubicBezTo>
                    <a:cubicBezTo>
                      <a:pt x="233560" y="275896"/>
                      <a:pt x="240939" y="267198"/>
                      <a:pt x="247616" y="257095"/>
                    </a:cubicBezTo>
                    <a:cubicBezTo>
                      <a:pt x="255172" y="245674"/>
                      <a:pt x="266856" y="236976"/>
                      <a:pt x="276696" y="227049"/>
                    </a:cubicBezTo>
                    <a:cubicBezTo>
                      <a:pt x="280034" y="223710"/>
                      <a:pt x="283373" y="220372"/>
                      <a:pt x="286711" y="217034"/>
                    </a:cubicBezTo>
                    <a:cubicBezTo>
                      <a:pt x="287326" y="216419"/>
                      <a:pt x="287853" y="215628"/>
                      <a:pt x="288556" y="215189"/>
                    </a:cubicBezTo>
                    <a:cubicBezTo>
                      <a:pt x="303491" y="206755"/>
                      <a:pt x="310959" y="188393"/>
                      <a:pt x="329408" y="184616"/>
                    </a:cubicBezTo>
                    <a:cubicBezTo>
                      <a:pt x="330111" y="184440"/>
                      <a:pt x="330989" y="183561"/>
                      <a:pt x="331253" y="182858"/>
                    </a:cubicBezTo>
                    <a:cubicBezTo>
                      <a:pt x="335382" y="170910"/>
                      <a:pt x="347067" y="166518"/>
                      <a:pt x="356291" y="161334"/>
                    </a:cubicBezTo>
                    <a:cubicBezTo>
                      <a:pt x="367624" y="155097"/>
                      <a:pt x="374389" y="144291"/>
                      <a:pt x="384580" y="137877"/>
                    </a:cubicBezTo>
                    <a:cubicBezTo>
                      <a:pt x="398285" y="129268"/>
                      <a:pt x="410146" y="117144"/>
                      <a:pt x="426750" y="113278"/>
                    </a:cubicBezTo>
                    <a:cubicBezTo>
                      <a:pt x="429210" y="112663"/>
                      <a:pt x="430791" y="108886"/>
                      <a:pt x="433163" y="107304"/>
                    </a:cubicBezTo>
                    <a:cubicBezTo>
                      <a:pt x="436150" y="105371"/>
                      <a:pt x="439665" y="104054"/>
                      <a:pt x="443003" y="102560"/>
                    </a:cubicBezTo>
                    <a:cubicBezTo>
                      <a:pt x="451173" y="98958"/>
                      <a:pt x="458114" y="93336"/>
                      <a:pt x="467778" y="92369"/>
                    </a:cubicBezTo>
                    <a:cubicBezTo>
                      <a:pt x="472346" y="91930"/>
                      <a:pt x="476036" y="85604"/>
                      <a:pt x="480605" y="82442"/>
                    </a:cubicBezTo>
                    <a:cubicBezTo>
                      <a:pt x="494397" y="72866"/>
                      <a:pt x="509772" y="66804"/>
                      <a:pt x="525586" y="61181"/>
                    </a:cubicBezTo>
                    <a:cubicBezTo>
                      <a:pt x="538500" y="56613"/>
                      <a:pt x="550448" y="48179"/>
                      <a:pt x="564241" y="47212"/>
                    </a:cubicBezTo>
                    <a:cubicBezTo>
                      <a:pt x="576541" y="46422"/>
                      <a:pt x="585414" y="38778"/>
                      <a:pt x="595869" y="34649"/>
                    </a:cubicBezTo>
                    <a:cubicBezTo>
                      <a:pt x="609574" y="29202"/>
                      <a:pt x="623982" y="26654"/>
                      <a:pt x="637951" y="22613"/>
                    </a:cubicBezTo>
                    <a:cubicBezTo>
                      <a:pt x="646385" y="20153"/>
                      <a:pt x="654467" y="15673"/>
                      <a:pt x="664482" y="16288"/>
                    </a:cubicBezTo>
                    <a:cubicBezTo>
                      <a:pt x="675376" y="16991"/>
                      <a:pt x="686534" y="12598"/>
                      <a:pt x="697691" y="11807"/>
                    </a:cubicBezTo>
                    <a:cubicBezTo>
                      <a:pt x="706037" y="11192"/>
                      <a:pt x="714471" y="4603"/>
                      <a:pt x="722993" y="11280"/>
                    </a:cubicBezTo>
                    <a:cubicBezTo>
                      <a:pt x="723257" y="11456"/>
                      <a:pt x="724750" y="9523"/>
                      <a:pt x="725892" y="8996"/>
                    </a:cubicBezTo>
                    <a:cubicBezTo>
                      <a:pt x="739070" y="3461"/>
                      <a:pt x="746099" y="2846"/>
                      <a:pt x="762176" y="3549"/>
                    </a:cubicBezTo>
                    <a:cubicBezTo>
                      <a:pt x="767886" y="3812"/>
                      <a:pt x="773685" y="1353"/>
                      <a:pt x="779395" y="1265"/>
                    </a:cubicBezTo>
                    <a:cubicBezTo>
                      <a:pt x="793803" y="913"/>
                      <a:pt x="808387" y="2670"/>
                      <a:pt x="822619" y="738"/>
                    </a:cubicBezTo>
                    <a:cubicBezTo>
                      <a:pt x="842035" y="-1810"/>
                      <a:pt x="860748" y="2934"/>
                      <a:pt x="879636" y="4515"/>
                    </a:cubicBezTo>
                    <a:cubicBezTo>
                      <a:pt x="896768" y="5921"/>
                      <a:pt x="913987" y="7942"/>
                      <a:pt x="931206" y="9611"/>
                    </a:cubicBezTo>
                    <a:cubicBezTo>
                      <a:pt x="943067" y="10753"/>
                      <a:pt x="953697" y="9347"/>
                      <a:pt x="964767" y="6536"/>
                    </a:cubicBezTo>
                    <a:cubicBezTo>
                      <a:pt x="972498" y="4603"/>
                      <a:pt x="980405" y="8469"/>
                      <a:pt x="988487" y="5745"/>
                    </a:cubicBezTo>
                    <a:cubicBezTo>
                      <a:pt x="995779" y="3285"/>
                      <a:pt x="1004652" y="-141"/>
                      <a:pt x="1011241" y="1968"/>
                    </a:cubicBezTo>
                    <a:cubicBezTo>
                      <a:pt x="1026791" y="7063"/>
                      <a:pt x="1042956" y="-668"/>
                      <a:pt x="1057979" y="6009"/>
                    </a:cubicBezTo>
                    <a:cubicBezTo>
                      <a:pt x="1071245" y="-668"/>
                      <a:pt x="1084248" y="9172"/>
                      <a:pt x="1097689" y="6712"/>
                    </a:cubicBezTo>
                    <a:cubicBezTo>
                      <a:pt x="1102346" y="5833"/>
                      <a:pt x="1107617" y="9874"/>
                      <a:pt x="1112800" y="10753"/>
                    </a:cubicBezTo>
                    <a:cubicBezTo>
                      <a:pt x="1117984" y="11719"/>
                      <a:pt x="1122728" y="13125"/>
                      <a:pt x="1128790" y="12159"/>
                    </a:cubicBezTo>
                    <a:cubicBezTo>
                      <a:pt x="1137575" y="10753"/>
                      <a:pt x="1147239" y="12774"/>
                      <a:pt x="1156024" y="15233"/>
                    </a:cubicBezTo>
                    <a:cubicBezTo>
                      <a:pt x="1160944" y="16639"/>
                      <a:pt x="1164897" y="17430"/>
                      <a:pt x="1170257" y="17342"/>
                    </a:cubicBezTo>
                    <a:cubicBezTo>
                      <a:pt x="1179745" y="17254"/>
                      <a:pt x="1189409" y="20944"/>
                      <a:pt x="1198897" y="23492"/>
                    </a:cubicBezTo>
                    <a:cubicBezTo>
                      <a:pt x="1209088" y="26215"/>
                      <a:pt x="1219015" y="30871"/>
                      <a:pt x="1229294" y="31926"/>
                    </a:cubicBezTo>
                    <a:cubicBezTo>
                      <a:pt x="1237553" y="32804"/>
                      <a:pt x="1244229" y="35703"/>
                      <a:pt x="1251433" y="39042"/>
                    </a:cubicBezTo>
                    <a:cubicBezTo>
                      <a:pt x="1260219" y="43083"/>
                      <a:pt x="1268389" y="48179"/>
                      <a:pt x="1279107" y="48706"/>
                    </a:cubicBezTo>
                    <a:cubicBezTo>
                      <a:pt x="1287893" y="49145"/>
                      <a:pt x="1296327" y="55119"/>
                      <a:pt x="1304937" y="58633"/>
                    </a:cubicBezTo>
                    <a:cubicBezTo>
                      <a:pt x="1311701" y="61357"/>
                      <a:pt x="1318466" y="63904"/>
                      <a:pt x="1325319" y="66452"/>
                    </a:cubicBezTo>
                    <a:cubicBezTo>
                      <a:pt x="1342714" y="72866"/>
                      <a:pt x="1360021" y="79191"/>
                      <a:pt x="1373375" y="92896"/>
                    </a:cubicBezTo>
                    <a:cubicBezTo>
                      <a:pt x="1374692" y="94214"/>
                      <a:pt x="1376977" y="94565"/>
                      <a:pt x="1378909" y="95356"/>
                    </a:cubicBezTo>
                    <a:cubicBezTo>
                      <a:pt x="1387782" y="99222"/>
                      <a:pt x="1396744" y="102912"/>
                      <a:pt x="1405529" y="106953"/>
                    </a:cubicBezTo>
                    <a:cubicBezTo>
                      <a:pt x="1407725" y="108007"/>
                      <a:pt x="1409307" y="110379"/>
                      <a:pt x="1411064" y="112224"/>
                    </a:cubicBezTo>
                    <a:cubicBezTo>
                      <a:pt x="1412294" y="113454"/>
                      <a:pt x="1413348" y="115650"/>
                      <a:pt x="1414666" y="115826"/>
                    </a:cubicBezTo>
                    <a:cubicBezTo>
                      <a:pt x="1430919" y="118198"/>
                      <a:pt x="1441637" y="130761"/>
                      <a:pt x="1455606" y="137350"/>
                    </a:cubicBezTo>
                    <a:cubicBezTo>
                      <a:pt x="1457451" y="138229"/>
                      <a:pt x="1459296" y="139459"/>
                      <a:pt x="1460613" y="141040"/>
                    </a:cubicBezTo>
                    <a:cubicBezTo>
                      <a:pt x="1472474" y="155097"/>
                      <a:pt x="1487672" y="164936"/>
                      <a:pt x="1503310" y="173985"/>
                    </a:cubicBezTo>
                    <a:cubicBezTo>
                      <a:pt x="1504365" y="174600"/>
                      <a:pt x="1505682" y="175215"/>
                      <a:pt x="1506297" y="176182"/>
                    </a:cubicBezTo>
                    <a:cubicBezTo>
                      <a:pt x="1513941" y="188745"/>
                      <a:pt x="1529139" y="192083"/>
                      <a:pt x="1538452" y="202626"/>
                    </a:cubicBezTo>
                    <a:cubicBezTo>
                      <a:pt x="1543284" y="209654"/>
                      <a:pt x="1550049" y="214310"/>
                      <a:pt x="1556725" y="220196"/>
                    </a:cubicBezTo>
                    <a:moveTo>
                      <a:pt x="51175" y="757071"/>
                    </a:moveTo>
                    <a:cubicBezTo>
                      <a:pt x="51263" y="756280"/>
                      <a:pt x="51263" y="755489"/>
                      <a:pt x="51351" y="754611"/>
                    </a:cubicBezTo>
                    <a:cubicBezTo>
                      <a:pt x="50824" y="755402"/>
                      <a:pt x="50385" y="756192"/>
                      <a:pt x="48540" y="757071"/>
                    </a:cubicBezTo>
                    <a:cubicBezTo>
                      <a:pt x="48452" y="757861"/>
                      <a:pt x="48452" y="758652"/>
                      <a:pt x="48364" y="759531"/>
                    </a:cubicBezTo>
                    <a:cubicBezTo>
                      <a:pt x="48891" y="758652"/>
                      <a:pt x="49330" y="757861"/>
                      <a:pt x="51175" y="757071"/>
                    </a:cubicBezTo>
                    <a:moveTo>
                      <a:pt x="13134" y="850108"/>
                    </a:moveTo>
                    <a:cubicBezTo>
                      <a:pt x="14277" y="851250"/>
                      <a:pt x="15243" y="852919"/>
                      <a:pt x="16649" y="853446"/>
                    </a:cubicBezTo>
                    <a:cubicBezTo>
                      <a:pt x="17791" y="853886"/>
                      <a:pt x="19460" y="853095"/>
                      <a:pt x="20866" y="852831"/>
                    </a:cubicBezTo>
                    <a:cubicBezTo>
                      <a:pt x="19987" y="851514"/>
                      <a:pt x="19284" y="849844"/>
                      <a:pt x="18054" y="848878"/>
                    </a:cubicBezTo>
                    <a:cubicBezTo>
                      <a:pt x="17264" y="848351"/>
                      <a:pt x="15682" y="848790"/>
                      <a:pt x="13134" y="850108"/>
                    </a:cubicBezTo>
                    <a:moveTo>
                      <a:pt x="1795951" y="661398"/>
                    </a:moveTo>
                    <a:cubicBezTo>
                      <a:pt x="1796918" y="662716"/>
                      <a:pt x="1797972" y="664034"/>
                      <a:pt x="1798938" y="665351"/>
                    </a:cubicBezTo>
                    <a:cubicBezTo>
                      <a:pt x="1799641" y="664649"/>
                      <a:pt x="1800432" y="663858"/>
                      <a:pt x="1801134" y="663155"/>
                    </a:cubicBezTo>
                    <a:cubicBezTo>
                      <a:pt x="1799905" y="662013"/>
                      <a:pt x="1798587" y="661047"/>
                      <a:pt x="1795951" y="661398"/>
                    </a:cubicBezTo>
                    <a:moveTo>
                      <a:pt x="1828721" y="851426"/>
                    </a:moveTo>
                    <a:cubicBezTo>
                      <a:pt x="1827403" y="852392"/>
                      <a:pt x="1826085" y="853446"/>
                      <a:pt x="1824767" y="854413"/>
                    </a:cubicBezTo>
                    <a:cubicBezTo>
                      <a:pt x="1825470" y="855116"/>
                      <a:pt x="1826261" y="855906"/>
                      <a:pt x="1826964" y="856609"/>
                    </a:cubicBezTo>
                    <a:cubicBezTo>
                      <a:pt x="1828018" y="855379"/>
                      <a:pt x="1829072" y="854061"/>
                      <a:pt x="1828721" y="851426"/>
                    </a:cubicBezTo>
                    <a:moveTo>
                      <a:pt x="752512" y="24282"/>
                    </a:moveTo>
                    <a:cubicBezTo>
                      <a:pt x="751545" y="22965"/>
                      <a:pt x="750491" y="21647"/>
                      <a:pt x="749525" y="20329"/>
                    </a:cubicBezTo>
                    <a:cubicBezTo>
                      <a:pt x="748822" y="21032"/>
                      <a:pt x="748031" y="21823"/>
                      <a:pt x="747329" y="22525"/>
                    </a:cubicBezTo>
                    <a:cubicBezTo>
                      <a:pt x="748559" y="23580"/>
                      <a:pt x="749876" y="24546"/>
                      <a:pt x="752512" y="24282"/>
                    </a:cubicBezTo>
                    <a:moveTo>
                      <a:pt x="1090749" y="24282"/>
                    </a:moveTo>
                    <a:cubicBezTo>
                      <a:pt x="1091715" y="25600"/>
                      <a:pt x="1092770" y="26918"/>
                      <a:pt x="1093736" y="28236"/>
                    </a:cubicBezTo>
                    <a:cubicBezTo>
                      <a:pt x="1094439" y="27533"/>
                      <a:pt x="1095229" y="26742"/>
                      <a:pt x="1095932" y="26039"/>
                    </a:cubicBezTo>
                    <a:cubicBezTo>
                      <a:pt x="1094614" y="24985"/>
                      <a:pt x="1093297" y="23931"/>
                      <a:pt x="1090749" y="24282"/>
                    </a:cubicBezTo>
                    <a:moveTo>
                      <a:pt x="603073" y="50463"/>
                    </a:moveTo>
                    <a:cubicBezTo>
                      <a:pt x="604039" y="51781"/>
                      <a:pt x="605093" y="53098"/>
                      <a:pt x="606060" y="54416"/>
                    </a:cubicBezTo>
                    <a:cubicBezTo>
                      <a:pt x="606763" y="53713"/>
                      <a:pt x="607553" y="52923"/>
                      <a:pt x="608256" y="52220"/>
                    </a:cubicBezTo>
                    <a:cubicBezTo>
                      <a:pt x="607026" y="51166"/>
                      <a:pt x="605708" y="50199"/>
                      <a:pt x="603073" y="50463"/>
                    </a:cubicBezTo>
                    <a:moveTo>
                      <a:pt x="23677" y="1004818"/>
                    </a:moveTo>
                    <a:cubicBezTo>
                      <a:pt x="24643" y="1006136"/>
                      <a:pt x="25698" y="1007454"/>
                      <a:pt x="26664" y="1008772"/>
                    </a:cubicBezTo>
                    <a:cubicBezTo>
                      <a:pt x="27367" y="1008069"/>
                      <a:pt x="28158" y="1007278"/>
                      <a:pt x="28860" y="1006575"/>
                    </a:cubicBezTo>
                    <a:cubicBezTo>
                      <a:pt x="27543" y="1005521"/>
                      <a:pt x="26225" y="1004467"/>
                      <a:pt x="23677" y="1004818"/>
                    </a:cubicBezTo>
                    <a:moveTo>
                      <a:pt x="267471" y="262805"/>
                    </a:moveTo>
                    <a:cubicBezTo>
                      <a:pt x="265714" y="263684"/>
                      <a:pt x="264045" y="264562"/>
                      <a:pt x="262288" y="265529"/>
                    </a:cubicBezTo>
                    <a:cubicBezTo>
                      <a:pt x="264045" y="265529"/>
                      <a:pt x="265714" y="265441"/>
                      <a:pt x="267471" y="262805"/>
                    </a:cubicBezTo>
                    <a:moveTo>
                      <a:pt x="1238870" y="57052"/>
                    </a:moveTo>
                    <a:cubicBezTo>
                      <a:pt x="1238870" y="55295"/>
                      <a:pt x="1238870" y="53626"/>
                      <a:pt x="1238958" y="51869"/>
                    </a:cubicBezTo>
                    <a:cubicBezTo>
                      <a:pt x="1237992" y="53538"/>
                      <a:pt x="1237113" y="55295"/>
                      <a:pt x="1238870" y="57052"/>
                    </a:cubicBezTo>
                    <a:moveTo>
                      <a:pt x="1579655" y="264123"/>
                    </a:moveTo>
                    <a:cubicBezTo>
                      <a:pt x="1578425" y="265529"/>
                      <a:pt x="1577283" y="266935"/>
                      <a:pt x="1576053" y="268428"/>
                    </a:cubicBezTo>
                    <a:cubicBezTo>
                      <a:pt x="1576756" y="268780"/>
                      <a:pt x="1577810" y="269482"/>
                      <a:pt x="1577986" y="269307"/>
                    </a:cubicBezTo>
                    <a:cubicBezTo>
                      <a:pt x="1579128" y="268164"/>
                      <a:pt x="1580007" y="266759"/>
                      <a:pt x="1579655" y="264123"/>
                    </a:cubicBezTo>
                    <a:moveTo>
                      <a:pt x="496857" y="93775"/>
                    </a:moveTo>
                    <a:cubicBezTo>
                      <a:pt x="497297" y="94653"/>
                      <a:pt x="497736" y="95532"/>
                      <a:pt x="498175" y="96410"/>
                    </a:cubicBezTo>
                    <a:cubicBezTo>
                      <a:pt x="498615" y="95444"/>
                      <a:pt x="499054" y="94565"/>
                      <a:pt x="496857" y="93775"/>
                    </a:cubicBezTo>
                    <a:moveTo>
                      <a:pt x="1818266" y="1008772"/>
                    </a:moveTo>
                    <a:cubicBezTo>
                      <a:pt x="1818705" y="1009650"/>
                      <a:pt x="1819144" y="1010529"/>
                      <a:pt x="1819584" y="1011407"/>
                    </a:cubicBezTo>
                    <a:cubicBezTo>
                      <a:pt x="1820023" y="1010529"/>
                      <a:pt x="1820462" y="1009650"/>
                      <a:pt x="1818266" y="1008772"/>
                    </a:cubicBezTo>
                    <a:moveTo>
                      <a:pt x="863910" y="43962"/>
                    </a:moveTo>
                    <a:cubicBezTo>
                      <a:pt x="865053" y="43698"/>
                      <a:pt x="866107" y="43522"/>
                      <a:pt x="867249" y="43259"/>
                    </a:cubicBezTo>
                    <a:cubicBezTo>
                      <a:pt x="867073" y="42732"/>
                      <a:pt x="866810" y="41590"/>
                      <a:pt x="866810" y="41677"/>
                    </a:cubicBezTo>
                    <a:cubicBezTo>
                      <a:pt x="865404" y="41853"/>
                      <a:pt x="863998" y="42292"/>
                      <a:pt x="863910" y="43962"/>
                    </a:cubicBezTo>
                    <a:moveTo>
                      <a:pt x="107577" y="527685"/>
                    </a:moveTo>
                    <a:cubicBezTo>
                      <a:pt x="107841" y="528827"/>
                      <a:pt x="108017" y="529881"/>
                      <a:pt x="108280" y="531023"/>
                    </a:cubicBezTo>
                    <a:cubicBezTo>
                      <a:pt x="108807" y="530847"/>
                      <a:pt x="109949" y="530584"/>
                      <a:pt x="109862" y="530584"/>
                    </a:cubicBezTo>
                    <a:cubicBezTo>
                      <a:pt x="109598" y="529090"/>
                      <a:pt x="109247" y="527685"/>
                      <a:pt x="107577" y="527685"/>
                    </a:cubicBezTo>
                    <a:moveTo>
                      <a:pt x="97035" y="1183074"/>
                    </a:moveTo>
                    <a:cubicBezTo>
                      <a:pt x="97298" y="1184216"/>
                      <a:pt x="97474" y="1185270"/>
                      <a:pt x="97738" y="1186412"/>
                    </a:cubicBezTo>
                    <a:cubicBezTo>
                      <a:pt x="98265" y="1186236"/>
                      <a:pt x="99407" y="1185973"/>
                      <a:pt x="99319" y="1185973"/>
                    </a:cubicBezTo>
                    <a:cubicBezTo>
                      <a:pt x="99056" y="1184567"/>
                      <a:pt x="98704" y="1183162"/>
                      <a:pt x="97035" y="1183074"/>
                    </a:cubicBezTo>
                    <a:moveTo>
                      <a:pt x="1744820" y="1189663"/>
                    </a:moveTo>
                    <a:cubicBezTo>
                      <a:pt x="1745172" y="1188257"/>
                      <a:pt x="1745523" y="1186851"/>
                      <a:pt x="1745787" y="1185446"/>
                    </a:cubicBezTo>
                    <a:cubicBezTo>
                      <a:pt x="1745787" y="1185446"/>
                      <a:pt x="1744732" y="1185182"/>
                      <a:pt x="1744205" y="1185007"/>
                    </a:cubicBezTo>
                    <a:cubicBezTo>
                      <a:pt x="1744030" y="1186149"/>
                      <a:pt x="1743766" y="1187203"/>
                      <a:pt x="1744820" y="1189663"/>
                    </a:cubicBezTo>
                    <a:moveTo>
                      <a:pt x="44586" y="658762"/>
                    </a:moveTo>
                    <a:cubicBezTo>
                      <a:pt x="44850" y="659904"/>
                      <a:pt x="45025" y="660959"/>
                      <a:pt x="45289" y="662101"/>
                    </a:cubicBezTo>
                    <a:cubicBezTo>
                      <a:pt x="45816" y="661925"/>
                      <a:pt x="46958" y="661662"/>
                      <a:pt x="46870" y="661662"/>
                    </a:cubicBezTo>
                    <a:cubicBezTo>
                      <a:pt x="46695" y="660168"/>
                      <a:pt x="46255" y="658850"/>
                      <a:pt x="44586" y="658762"/>
                    </a:cubicBezTo>
                    <a:moveTo>
                      <a:pt x="47222" y="724301"/>
                    </a:moveTo>
                    <a:cubicBezTo>
                      <a:pt x="47749" y="724653"/>
                      <a:pt x="48276" y="725004"/>
                      <a:pt x="48803" y="725356"/>
                    </a:cubicBezTo>
                    <a:cubicBezTo>
                      <a:pt x="48715" y="724565"/>
                      <a:pt x="48627" y="723774"/>
                      <a:pt x="47222" y="724301"/>
                    </a:cubicBezTo>
                    <a:moveTo>
                      <a:pt x="1734366" y="534186"/>
                    </a:moveTo>
                    <a:cubicBezTo>
                      <a:pt x="1734717" y="533659"/>
                      <a:pt x="1735068" y="533132"/>
                      <a:pt x="1735420" y="532604"/>
                    </a:cubicBezTo>
                    <a:cubicBezTo>
                      <a:pt x="1734629" y="532692"/>
                      <a:pt x="1733839" y="532780"/>
                      <a:pt x="1734366" y="534186"/>
                    </a:cubicBezTo>
                    <a:moveTo>
                      <a:pt x="166527" y="421469"/>
                    </a:moveTo>
                    <a:cubicBezTo>
                      <a:pt x="166176" y="421996"/>
                      <a:pt x="165824" y="422524"/>
                      <a:pt x="165473" y="423051"/>
                    </a:cubicBezTo>
                    <a:cubicBezTo>
                      <a:pt x="166264" y="422963"/>
                      <a:pt x="167054" y="422875"/>
                      <a:pt x="166527" y="421469"/>
                    </a:cubicBezTo>
                    <a:moveTo>
                      <a:pt x="979262" y="46509"/>
                    </a:moveTo>
                    <a:cubicBezTo>
                      <a:pt x="979614" y="45982"/>
                      <a:pt x="979965" y="45455"/>
                      <a:pt x="980317" y="44928"/>
                    </a:cubicBezTo>
                    <a:cubicBezTo>
                      <a:pt x="979526" y="45016"/>
                      <a:pt x="978735" y="45104"/>
                      <a:pt x="979262" y="46509"/>
                    </a:cubicBezTo>
                    <a:moveTo>
                      <a:pt x="1008166" y="49145"/>
                    </a:moveTo>
                    <a:cubicBezTo>
                      <a:pt x="1007815" y="49672"/>
                      <a:pt x="1007464" y="50199"/>
                      <a:pt x="1007112" y="50726"/>
                    </a:cubicBezTo>
                    <a:cubicBezTo>
                      <a:pt x="1007903" y="50639"/>
                      <a:pt x="1008606" y="50551"/>
                      <a:pt x="1008166" y="49145"/>
                    </a:cubicBezTo>
                    <a:moveTo>
                      <a:pt x="1237553" y="84550"/>
                    </a:moveTo>
                    <a:cubicBezTo>
                      <a:pt x="1238080" y="84902"/>
                      <a:pt x="1238607" y="85253"/>
                      <a:pt x="1239134" y="85604"/>
                    </a:cubicBezTo>
                    <a:cubicBezTo>
                      <a:pt x="1239046" y="84814"/>
                      <a:pt x="1238958" y="84023"/>
                      <a:pt x="1237553" y="84550"/>
                    </a:cubicBezTo>
                    <a:moveTo>
                      <a:pt x="1347633" y="97640"/>
                    </a:moveTo>
                    <a:cubicBezTo>
                      <a:pt x="1347106" y="97289"/>
                      <a:pt x="1346579" y="96937"/>
                      <a:pt x="1346052" y="96586"/>
                    </a:cubicBezTo>
                    <a:cubicBezTo>
                      <a:pt x="1346140" y="97377"/>
                      <a:pt x="1346228" y="98167"/>
                      <a:pt x="1347633" y="97640"/>
                    </a:cubicBezTo>
                    <a:moveTo>
                      <a:pt x="1448577" y="159314"/>
                    </a:moveTo>
                    <a:cubicBezTo>
                      <a:pt x="1448929" y="158787"/>
                      <a:pt x="1449280" y="158259"/>
                      <a:pt x="1449632" y="157732"/>
                    </a:cubicBezTo>
                    <a:cubicBezTo>
                      <a:pt x="1448841" y="157820"/>
                      <a:pt x="1448050" y="157908"/>
                      <a:pt x="1448577" y="159314"/>
                    </a:cubicBezTo>
                    <a:moveTo>
                      <a:pt x="1759228" y="1162077"/>
                    </a:moveTo>
                    <a:cubicBezTo>
                      <a:pt x="1759755" y="1162428"/>
                      <a:pt x="1760282" y="1162779"/>
                      <a:pt x="1760810" y="1163131"/>
                    </a:cubicBezTo>
                    <a:cubicBezTo>
                      <a:pt x="1760722" y="1162340"/>
                      <a:pt x="1760634" y="1161637"/>
                      <a:pt x="1759228" y="1162077"/>
                    </a:cubicBezTo>
                    <a:moveTo>
                      <a:pt x="1439441" y="184176"/>
                    </a:moveTo>
                    <a:cubicBezTo>
                      <a:pt x="1439968" y="184528"/>
                      <a:pt x="1440495" y="184879"/>
                      <a:pt x="1441022" y="185231"/>
                    </a:cubicBezTo>
                    <a:cubicBezTo>
                      <a:pt x="1440934" y="184440"/>
                      <a:pt x="1440846" y="183649"/>
                      <a:pt x="1439441" y="184176"/>
                    </a:cubicBezTo>
                    <a:moveTo>
                      <a:pt x="394596" y="154042"/>
                    </a:moveTo>
                    <a:cubicBezTo>
                      <a:pt x="394947" y="153515"/>
                      <a:pt x="395298" y="152988"/>
                      <a:pt x="395650" y="152461"/>
                    </a:cubicBezTo>
                    <a:cubicBezTo>
                      <a:pt x="394859" y="152549"/>
                      <a:pt x="394069" y="152637"/>
                      <a:pt x="394596" y="154042"/>
                    </a:cubicBezTo>
                    <a:close/>
                  </a:path>
                </a:pathLst>
              </a:custGeom>
              <a:solidFill>
                <a:srgbClr val="F79420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id="{D14AFC61-ABB0-453C-C81C-62035C8350ED}"/>
                  </a:ext>
                </a:extLst>
              </p:cNvPr>
              <p:cNvSpPr/>
              <p:nvPr/>
            </p:nvSpPr>
            <p:spPr>
              <a:xfrm>
                <a:off x="1275448" y="833962"/>
                <a:ext cx="1545044" cy="1059968"/>
              </a:xfrm>
              <a:custGeom>
                <a:avLst/>
                <a:gdLst>
                  <a:gd name="connsiteX0" fmla="*/ 1300894 w 1545044"/>
                  <a:gd name="connsiteY0" fmla="*/ 259993 h 1059968"/>
                  <a:gd name="connsiteX1" fmla="*/ 1300894 w 1545044"/>
                  <a:gd name="connsiteY1" fmla="*/ 258763 h 1059968"/>
                  <a:gd name="connsiteX2" fmla="*/ 1277173 w 1545044"/>
                  <a:gd name="connsiteY2" fmla="*/ 238029 h 1059968"/>
                  <a:gd name="connsiteX3" fmla="*/ 1272605 w 1545044"/>
                  <a:gd name="connsiteY3" fmla="*/ 233988 h 1059968"/>
                  <a:gd name="connsiteX4" fmla="*/ 1254068 w 1545044"/>
                  <a:gd name="connsiteY4" fmla="*/ 221864 h 1059968"/>
                  <a:gd name="connsiteX5" fmla="*/ 1233510 w 1545044"/>
                  <a:gd name="connsiteY5" fmla="*/ 202009 h 1059968"/>
                  <a:gd name="connsiteX6" fmla="*/ 1218136 w 1545044"/>
                  <a:gd name="connsiteY6" fmla="*/ 191818 h 1059968"/>
                  <a:gd name="connsiteX7" fmla="*/ 1202058 w 1545044"/>
                  <a:gd name="connsiteY7" fmla="*/ 180397 h 1059968"/>
                  <a:gd name="connsiteX8" fmla="*/ 1163403 w 1545044"/>
                  <a:gd name="connsiteY8" fmla="*/ 153075 h 1059968"/>
                  <a:gd name="connsiteX9" fmla="*/ 1144602 w 1545044"/>
                  <a:gd name="connsiteY9" fmla="*/ 144201 h 1059968"/>
                  <a:gd name="connsiteX10" fmla="*/ 1140912 w 1545044"/>
                  <a:gd name="connsiteY10" fmla="*/ 139457 h 1059968"/>
                  <a:gd name="connsiteX11" fmla="*/ 1137310 w 1545044"/>
                  <a:gd name="connsiteY11" fmla="*/ 134625 h 1059968"/>
                  <a:gd name="connsiteX12" fmla="*/ 1114468 w 1545044"/>
                  <a:gd name="connsiteY12" fmla="*/ 125840 h 1059968"/>
                  <a:gd name="connsiteX13" fmla="*/ 1104189 w 1545044"/>
                  <a:gd name="connsiteY13" fmla="*/ 119426 h 1059968"/>
                  <a:gd name="connsiteX14" fmla="*/ 1085652 w 1545044"/>
                  <a:gd name="connsiteY14" fmla="*/ 110114 h 1059968"/>
                  <a:gd name="connsiteX15" fmla="*/ 1070014 w 1545044"/>
                  <a:gd name="connsiteY15" fmla="*/ 99835 h 1059968"/>
                  <a:gd name="connsiteX16" fmla="*/ 1068169 w 1545044"/>
                  <a:gd name="connsiteY16" fmla="*/ 98078 h 1059968"/>
                  <a:gd name="connsiteX17" fmla="*/ 1047523 w 1545044"/>
                  <a:gd name="connsiteY17" fmla="*/ 91577 h 1059968"/>
                  <a:gd name="connsiteX18" fmla="*/ 1034521 w 1545044"/>
                  <a:gd name="connsiteY18" fmla="*/ 89117 h 1059968"/>
                  <a:gd name="connsiteX19" fmla="*/ 1026702 w 1545044"/>
                  <a:gd name="connsiteY19" fmla="*/ 86921 h 1059968"/>
                  <a:gd name="connsiteX20" fmla="*/ 1001400 w 1545044"/>
                  <a:gd name="connsiteY20" fmla="*/ 81562 h 1059968"/>
                  <a:gd name="connsiteX21" fmla="*/ 974605 w 1545044"/>
                  <a:gd name="connsiteY21" fmla="*/ 73303 h 1059968"/>
                  <a:gd name="connsiteX22" fmla="*/ 933226 w 1545044"/>
                  <a:gd name="connsiteY22" fmla="*/ 65309 h 1059968"/>
                  <a:gd name="connsiteX23" fmla="*/ 914249 w 1545044"/>
                  <a:gd name="connsiteY23" fmla="*/ 57929 h 1059968"/>
                  <a:gd name="connsiteX24" fmla="*/ 895536 w 1545044"/>
                  <a:gd name="connsiteY24" fmla="*/ 57753 h 1059968"/>
                  <a:gd name="connsiteX25" fmla="*/ 880250 w 1545044"/>
                  <a:gd name="connsiteY25" fmla="*/ 54854 h 1059968"/>
                  <a:gd name="connsiteX26" fmla="*/ 856793 w 1545044"/>
                  <a:gd name="connsiteY26" fmla="*/ 55205 h 1059968"/>
                  <a:gd name="connsiteX27" fmla="*/ 840189 w 1545044"/>
                  <a:gd name="connsiteY27" fmla="*/ 52746 h 1059968"/>
                  <a:gd name="connsiteX28" fmla="*/ 834302 w 1545044"/>
                  <a:gd name="connsiteY28" fmla="*/ 53712 h 1059968"/>
                  <a:gd name="connsiteX29" fmla="*/ 800215 w 1545044"/>
                  <a:gd name="connsiteY29" fmla="*/ 55733 h 1059968"/>
                  <a:gd name="connsiteX30" fmla="*/ 783347 w 1545044"/>
                  <a:gd name="connsiteY30" fmla="*/ 58192 h 1059968"/>
                  <a:gd name="connsiteX31" fmla="*/ 753916 w 1545044"/>
                  <a:gd name="connsiteY31" fmla="*/ 57665 h 1059968"/>
                  <a:gd name="connsiteX32" fmla="*/ 734500 w 1545044"/>
                  <a:gd name="connsiteY32" fmla="*/ 53009 h 1059968"/>
                  <a:gd name="connsiteX33" fmla="*/ 703576 w 1545044"/>
                  <a:gd name="connsiteY33" fmla="*/ 49319 h 1059968"/>
                  <a:gd name="connsiteX34" fmla="*/ 698744 w 1545044"/>
                  <a:gd name="connsiteY34" fmla="*/ 47650 h 1059968"/>
                  <a:gd name="connsiteX35" fmla="*/ 698393 w 1545044"/>
                  <a:gd name="connsiteY35" fmla="*/ 49407 h 1059968"/>
                  <a:gd name="connsiteX36" fmla="*/ 702961 w 1545044"/>
                  <a:gd name="connsiteY36" fmla="*/ 50022 h 1059968"/>
                  <a:gd name="connsiteX37" fmla="*/ 699359 w 1545044"/>
                  <a:gd name="connsiteY37" fmla="*/ 54766 h 1059968"/>
                  <a:gd name="connsiteX38" fmla="*/ 668962 w 1545044"/>
                  <a:gd name="connsiteY38" fmla="*/ 52394 h 1059968"/>
                  <a:gd name="connsiteX39" fmla="*/ 638916 w 1545044"/>
                  <a:gd name="connsiteY39" fmla="*/ 57314 h 1059968"/>
                  <a:gd name="connsiteX40" fmla="*/ 631975 w 1545044"/>
                  <a:gd name="connsiteY40" fmla="*/ 56348 h 1059968"/>
                  <a:gd name="connsiteX41" fmla="*/ 628637 w 1545044"/>
                  <a:gd name="connsiteY41" fmla="*/ 55381 h 1059968"/>
                  <a:gd name="connsiteX42" fmla="*/ 597712 w 1545044"/>
                  <a:gd name="connsiteY42" fmla="*/ 63024 h 1059968"/>
                  <a:gd name="connsiteX43" fmla="*/ 566876 w 1545044"/>
                  <a:gd name="connsiteY43" fmla="*/ 70843 h 1059968"/>
                  <a:gd name="connsiteX44" fmla="*/ 551150 w 1545044"/>
                  <a:gd name="connsiteY44" fmla="*/ 71019 h 1059968"/>
                  <a:gd name="connsiteX45" fmla="*/ 547548 w 1545044"/>
                  <a:gd name="connsiteY45" fmla="*/ 75588 h 1059968"/>
                  <a:gd name="connsiteX46" fmla="*/ 544121 w 1545044"/>
                  <a:gd name="connsiteY46" fmla="*/ 78487 h 1059968"/>
                  <a:gd name="connsiteX47" fmla="*/ 529626 w 1545044"/>
                  <a:gd name="connsiteY47" fmla="*/ 80507 h 1059968"/>
                  <a:gd name="connsiteX48" fmla="*/ 518117 w 1545044"/>
                  <a:gd name="connsiteY48" fmla="*/ 83846 h 1059968"/>
                  <a:gd name="connsiteX49" fmla="*/ 490531 w 1545044"/>
                  <a:gd name="connsiteY49" fmla="*/ 93510 h 1059968"/>
                  <a:gd name="connsiteX50" fmla="*/ 478582 w 1545044"/>
                  <a:gd name="connsiteY50" fmla="*/ 94652 h 1059968"/>
                  <a:gd name="connsiteX51" fmla="*/ 473926 w 1545044"/>
                  <a:gd name="connsiteY51" fmla="*/ 99132 h 1059968"/>
                  <a:gd name="connsiteX52" fmla="*/ 459167 w 1545044"/>
                  <a:gd name="connsiteY52" fmla="*/ 107742 h 1059968"/>
                  <a:gd name="connsiteX53" fmla="*/ 447394 w 1545044"/>
                  <a:gd name="connsiteY53" fmla="*/ 110553 h 1059968"/>
                  <a:gd name="connsiteX54" fmla="*/ 399251 w 1545044"/>
                  <a:gd name="connsiteY54" fmla="*/ 133922 h 1059968"/>
                  <a:gd name="connsiteX55" fmla="*/ 396264 w 1545044"/>
                  <a:gd name="connsiteY55" fmla="*/ 135416 h 1059968"/>
                  <a:gd name="connsiteX56" fmla="*/ 399690 w 1545044"/>
                  <a:gd name="connsiteY56" fmla="*/ 136558 h 1059968"/>
                  <a:gd name="connsiteX57" fmla="*/ 403555 w 1545044"/>
                  <a:gd name="connsiteY57" fmla="*/ 138227 h 1059968"/>
                  <a:gd name="connsiteX58" fmla="*/ 400744 w 1545044"/>
                  <a:gd name="connsiteY58" fmla="*/ 140863 h 1059968"/>
                  <a:gd name="connsiteX59" fmla="*/ 375530 w 1545044"/>
                  <a:gd name="connsiteY59" fmla="*/ 152987 h 1059968"/>
                  <a:gd name="connsiteX60" fmla="*/ 345221 w 1545044"/>
                  <a:gd name="connsiteY60" fmla="*/ 175038 h 1059968"/>
                  <a:gd name="connsiteX61" fmla="*/ 319216 w 1545044"/>
                  <a:gd name="connsiteY61" fmla="*/ 194278 h 1059968"/>
                  <a:gd name="connsiteX62" fmla="*/ 309288 w 1545044"/>
                  <a:gd name="connsiteY62" fmla="*/ 205348 h 1059968"/>
                  <a:gd name="connsiteX63" fmla="*/ 306741 w 1545044"/>
                  <a:gd name="connsiteY63" fmla="*/ 207192 h 1059968"/>
                  <a:gd name="connsiteX64" fmla="*/ 295495 w 1545044"/>
                  <a:gd name="connsiteY64" fmla="*/ 214836 h 1059968"/>
                  <a:gd name="connsiteX65" fmla="*/ 274850 w 1545044"/>
                  <a:gd name="connsiteY65" fmla="*/ 228541 h 1059968"/>
                  <a:gd name="connsiteX66" fmla="*/ 269930 w 1545044"/>
                  <a:gd name="connsiteY66" fmla="*/ 235042 h 1059968"/>
                  <a:gd name="connsiteX67" fmla="*/ 244364 w 1545044"/>
                  <a:gd name="connsiteY67" fmla="*/ 254633 h 1059968"/>
                  <a:gd name="connsiteX68" fmla="*/ 241465 w 1545044"/>
                  <a:gd name="connsiteY68" fmla="*/ 256039 h 1059968"/>
                  <a:gd name="connsiteX69" fmla="*/ 244891 w 1545044"/>
                  <a:gd name="connsiteY69" fmla="*/ 257093 h 1059968"/>
                  <a:gd name="connsiteX70" fmla="*/ 247791 w 1545044"/>
                  <a:gd name="connsiteY70" fmla="*/ 262365 h 1059968"/>
                  <a:gd name="connsiteX71" fmla="*/ 225564 w 1545044"/>
                  <a:gd name="connsiteY71" fmla="*/ 287227 h 1059968"/>
                  <a:gd name="connsiteX72" fmla="*/ 220644 w 1545044"/>
                  <a:gd name="connsiteY72" fmla="*/ 291181 h 1059968"/>
                  <a:gd name="connsiteX73" fmla="*/ 212034 w 1545044"/>
                  <a:gd name="connsiteY73" fmla="*/ 302426 h 1059968"/>
                  <a:gd name="connsiteX74" fmla="*/ 206324 w 1545044"/>
                  <a:gd name="connsiteY74" fmla="*/ 311651 h 1059968"/>
                  <a:gd name="connsiteX75" fmla="*/ 189895 w 1545044"/>
                  <a:gd name="connsiteY75" fmla="*/ 328255 h 1059968"/>
                  <a:gd name="connsiteX76" fmla="*/ 187874 w 1545044"/>
                  <a:gd name="connsiteY76" fmla="*/ 336513 h 1059968"/>
                  <a:gd name="connsiteX77" fmla="*/ 186732 w 1545044"/>
                  <a:gd name="connsiteY77" fmla="*/ 339149 h 1059968"/>
                  <a:gd name="connsiteX78" fmla="*/ 168283 w 1545044"/>
                  <a:gd name="connsiteY78" fmla="*/ 362694 h 1059968"/>
                  <a:gd name="connsiteX79" fmla="*/ 147901 w 1545044"/>
                  <a:gd name="connsiteY79" fmla="*/ 398714 h 1059968"/>
                  <a:gd name="connsiteX80" fmla="*/ 133141 w 1545044"/>
                  <a:gd name="connsiteY80" fmla="*/ 423928 h 1059968"/>
                  <a:gd name="connsiteX81" fmla="*/ 125937 w 1545044"/>
                  <a:gd name="connsiteY81" fmla="*/ 440708 h 1059968"/>
                  <a:gd name="connsiteX82" fmla="*/ 108103 w 1545044"/>
                  <a:gd name="connsiteY82" fmla="*/ 472511 h 1059968"/>
                  <a:gd name="connsiteX83" fmla="*/ 100021 w 1545044"/>
                  <a:gd name="connsiteY83" fmla="*/ 492805 h 1059968"/>
                  <a:gd name="connsiteX84" fmla="*/ 88248 w 1545044"/>
                  <a:gd name="connsiteY84" fmla="*/ 527332 h 1059968"/>
                  <a:gd name="connsiteX85" fmla="*/ 85964 w 1545044"/>
                  <a:gd name="connsiteY85" fmla="*/ 539455 h 1059968"/>
                  <a:gd name="connsiteX86" fmla="*/ 73577 w 1545044"/>
                  <a:gd name="connsiteY86" fmla="*/ 569765 h 1059968"/>
                  <a:gd name="connsiteX87" fmla="*/ 73137 w 1545044"/>
                  <a:gd name="connsiteY87" fmla="*/ 578287 h 1059968"/>
                  <a:gd name="connsiteX88" fmla="*/ 73401 w 1545044"/>
                  <a:gd name="connsiteY88" fmla="*/ 583207 h 1059968"/>
                  <a:gd name="connsiteX89" fmla="*/ 63034 w 1545044"/>
                  <a:gd name="connsiteY89" fmla="*/ 616942 h 1059968"/>
                  <a:gd name="connsiteX90" fmla="*/ 63034 w 1545044"/>
                  <a:gd name="connsiteY90" fmla="*/ 618260 h 1059968"/>
                  <a:gd name="connsiteX91" fmla="*/ 59871 w 1545044"/>
                  <a:gd name="connsiteY91" fmla="*/ 632405 h 1059968"/>
                  <a:gd name="connsiteX92" fmla="*/ 57763 w 1545044"/>
                  <a:gd name="connsiteY92" fmla="*/ 647955 h 1059968"/>
                  <a:gd name="connsiteX93" fmla="*/ 55039 w 1545044"/>
                  <a:gd name="connsiteY93" fmla="*/ 671763 h 1059968"/>
                  <a:gd name="connsiteX94" fmla="*/ 52492 w 1545044"/>
                  <a:gd name="connsiteY94" fmla="*/ 686435 h 1059968"/>
                  <a:gd name="connsiteX95" fmla="*/ 49768 w 1545044"/>
                  <a:gd name="connsiteY95" fmla="*/ 710243 h 1059968"/>
                  <a:gd name="connsiteX96" fmla="*/ 49153 w 1545044"/>
                  <a:gd name="connsiteY96" fmla="*/ 730449 h 1059968"/>
                  <a:gd name="connsiteX97" fmla="*/ 45551 w 1545044"/>
                  <a:gd name="connsiteY97" fmla="*/ 771829 h 1059968"/>
                  <a:gd name="connsiteX98" fmla="*/ 48538 w 1545044"/>
                  <a:gd name="connsiteY98" fmla="*/ 794759 h 1059968"/>
                  <a:gd name="connsiteX99" fmla="*/ 49768 w 1545044"/>
                  <a:gd name="connsiteY99" fmla="*/ 799503 h 1059968"/>
                  <a:gd name="connsiteX100" fmla="*/ 45727 w 1545044"/>
                  <a:gd name="connsiteY100" fmla="*/ 809518 h 1059968"/>
                  <a:gd name="connsiteX101" fmla="*/ 49768 w 1545044"/>
                  <a:gd name="connsiteY101" fmla="*/ 821202 h 1059968"/>
                  <a:gd name="connsiteX102" fmla="*/ 52404 w 1545044"/>
                  <a:gd name="connsiteY102" fmla="*/ 833238 h 1059968"/>
                  <a:gd name="connsiteX103" fmla="*/ 52404 w 1545044"/>
                  <a:gd name="connsiteY103" fmla="*/ 837192 h 1059968"/>
                  <a:gd name="connsiteX104" fmla="*/ 57675 w 1545044"/>
                  <a:gd name="connsiteY104" fmla="*/ 870401 h 1059968"/>
                  <a:gd name="connsiteX105" fmla="*/ 57763 w 1545044"/>
                  <a:gd name="connsiteY105" fmla="*/ 899744 h 1059968"/>
                  <a:gd name="connsiteX106" fmla="*/ 57763 w 1545044"/>
                  <a:gd name="connsiteY106" fmla="*/ 903521 h 1059968"/>
                  <a:gd name="connsiteX107" fmla="*/ 63913 w 1545044"/>
                  <a:gd name="connsiteY107" fmla="*/ 922586 h 1059968"/>
                  <a:gd name="connsiteX108" fmla="*/ 70765 w 1545044"/>
                  <a:gd name="connsiteY108" fmla="*/ 943231 h 1059968"/>
                  <a:gd name="connsiteX109" fmla="*/ 70765 w 1545044"/>
                  <a:gd name="connsiteY109" fmla="*/ 945779 h 1059968"/>
                  <a:gd name="connsiteX110" fmla="*/ 76476 w 1545044"/>
                  <a:gd name="connsiteY110" fmla="*/ 968885 h 1059968"/>
                  <a:gd name="connsiteX111" fmla="*/ 78760 w 1545044"/>
                  <a:gd name="connsiteY111" fmla="*/ 981536 h 1059968"/>
                  <a:gd name="connsiteX112" fmla="*/ 79024 w 1545044"/>
                  <a:gd name="connsiteY112" fmla="*/ 985138 h 1059968"/>
                  <a:gd name="connsiteX113" fmla="*/ 89478 w 1545044"/>
                  <a:gd name="connsiteY113" fmla="*/ 1005607 h 1059968"/>
                  <a:gd name="connsiteX114" fmla="*/ 97209 w 1545044"/>
                  <a:gd name="connsiteY114" fmla="*/ 1028713 h 1059968"/>
                  <a:gd name="connsiteX115" fmla="*/ 101953 w 1545044"/>
                  <a:gd name="connsiteY115" fmla="*/ 1037147 h 1059968"/>
                  <a:gd name="connsiteX116" fmla="*/ 106522 w 1545044"/>
                  <a:gd name="connsiteY116" fmla="*/ 1044439 h 1059968"/>
                  <a:gd name="connsiteX117" fmla="*/ 98527 w 1545044"/>
                  <a:gd name="connsiteY117" fmla="*/ 1057090 h 1059968"/>
                  <a:gd name="connsiteX118" fmla="*/ 61804 w 1545044"/>
                  <a:gd name="connsiteY118" fmla="*/ 1057178 h 1059968"/>
                  <a:gd name="connsiteX119" fmla="*/ 53546 w 1545044"/>
                  <a:gd name="connsiteY119" fmla="*/ 1051907 h 1059968"/>
                  <a:gd name="connsiteX120" fmla="*/ 34833 w 1545044"/>
                  <a:gd name="connsiteY120" fmla="*/ 1000775 h 1059968"/>
                  <a:gd name="connsiteX121" fmla="*/ 23061 w 1545044"/>
                  <a:gd name="connsiteY121" fmla="*/ 944988 h 1059968"/>
                  <a:gd name="connsiteX122" fmla="*/ 15681 w 1545044"/>
                  <a:gd name="connsiteY122" fmla="*/ 924694 h 1059968"/>
                  <a:gd name="connsiteX123" fmla="*/ 13133 w 1545044"/>
                  <a:gd name="connsiteY123" fmla="*/ 915294 h 1059968"/>
                  <a:gd name="connsiteX124" fmla="*/ 5578 w 1545044"/>
                  <a:gd name="connsiteY124" fmla="*/ 872509 h 1059968"/>
                  <a:gd name="connsiteX125" fmla="*/ 5226 w 1545044"/>
                  <a:gd name="connsiteY125" fmla="*/ 864778 h 1059968"/>
                  <a:gd name="connsiteX126" fmla="*/ 131 w 1545044"/>
                  <a:gd name="connsiteY126" fmla="*/ 830251 h 1059968"/>
                  <a:gd name="connsiteX127" fmla="*/ 922 w 1545044"/>
                  <a:gd name="connsiteY127" fmla="*/ 824102 h 1059968"/>
                  <a:gd name="connsiteX128" fmla="*/ 658 w 1545044"/>
                  <a:gd name="connsiteY128" fmla="*/ 815141 h 1059968"/>
                  <a:gd name="connsiteX129" fmla="*/ 131 w 1545044"/>
                  <a:gd name="connsiteY129" fmla="*/ 812769 h 1059968"/>
                  <a:gd name="connsiteX130" fmla="*/ 2591 w 1545044"/>
                  <a:gd name="connsiteY130" fmla="*/ 772707 h 1059968"/>
                  <a:gd name="connsiteX131" fmla="*/ 131 w 1545044"/>
                  <a:gd name="connsiteY131" fmla="*/ 734930 h 1059968"/>
                  <a:gd name="connsiteX132" fmla="*/ 1536 w 1545044"/>
                  <a:gd name="connsiteY132" fmla="*/ 715339 h 1059968"/>
                  <a:gd name="connsiteX133" fmla="*/ 4787 w 1545044"/>
                  <a:gd name="connsiteY133" fmla="*/ 694429 h 1059968"/>
                  <a:gd name="connsiteX134" fmla="*/ 5314 w 1545044"/>
                  <a:gd name="connsiteY134" fmla="*/ 685468 h 1059968"/>
                  <a:gd name="connsiteX135" fmla="*/ 10761 w 1545044"/>
                  <a:gd name="connsiteY135" fmla="*/ 641805 h 1059968"/>
                  <a:gd name="connsiteX136" fmla="*/ 18668 w 1545044"/>
                  <a:gd name="connsiteY136" fmla="*/ 607103 h 1059968"/>
                  <a:gd name="connsiteX137" fmla="*/ 26926 w 1545044"/>
                  <a:gd name="connsiteY137" fmla="*/ 560628 h 1059968"/>
                  <a:gd name="connsiteX138" fmla="*/ 35536 w 1545044"/>
                  <a:gd name="connsiteY138" fmla="*/ 538138 h 1059968"/>
                  <a:gd name="connsiteX139" fmla="*/ 50207 w 1545044"/>
                  <a:gd name="connsiteY139" fmla="*/ 493156 h 1059968"/>
                  <a:gd name="connsiteX140" fmla="*/ 75861 w 1545044"/>
                  <a:gd name="connsiteY140" fmla="*/ 439390 h 1059968"/>
                  <a:gd name="connsiteX141" fmla="*/ 79726 w 1545044"/>
                  <a:gd name="connsiteY141" fmla="*/ 425421 h 1059968"/>
                  <a:gd name="connsiteX142" fmla="*/ 95891 w 1545044"/>
                  <a:gd name="connsiteY142" fmla="*/ 391510 h 1059968"/>
                  <a:gd name="connsiteX143" fmla="*/ 128837 w 1545044"/>
                  <a:gd name="connsiteY143" fmla="*/ 338358 h 1059968"/>
                  <a:gd name="connsiteX144" fmla="*/ 149746 w 1545044"/>
                  <a:gd name="connsiteY144" fmla="*/ 303744 h 1059968"/>
                  <a:gd name="connsiteX145" fmla="*/ 171534 w 1545044"/>
                  <a:gd name="connsiteY145" fmla="*/ 275982 h 1059968"/>
                  <a:gd name="connsiteX146" fmla="*/ 218887 w 1545044"/>
                  <a:gd name="connsiteY146" fmla="*/ 220898 h 1059968"/>
                  <a:gd name="connsiteX147" fmla="*/ 231186 w 1545044"/>
                  <a:gd name="connsiteY147" fmla="*/ 212727 h 1059968"/>
                  <a:gd name="connsiteX148" fmla="*/ 233207 w 1545044"/>
                  <a:gd name="connsiteY148" fmla="*/ 211497 h 1059968"/>
                  <a:gd name="connsiteX149" fmla="*/ 252710 w 1545044"/>
                  <a:gd name="connsiteY149" fmla="*/ 189710 h 1059968"/>
                  <a:gd name="connsiteX150" fmla="*/ 262023 w 1545044"/>
                  <a:gd name="connsiteY150" fmla="*/ 183911 h 1059968"/>
                  <a:gd name="connsiteX151" fmla="*/ 267031 w 1545044"/>
                  <a:gd name="connsiteY151" fmla="*/ 180221 h 1059968"/>
                  <a:gd name="connsiteX152" fmla="*/ 306126 w 1545044"/>
                  <a:gd name="connsiteY152" fmla="*/ 142356 h 1059968"/>
                  <a:gd name="connsiteX153" fmla="*/ 349262 w 1545044"/>
                  <a:gd name="connsiteY153" fmla="*/ 113980 h 1059968"/>
                  <a:gd name="connsiteX154" fmla="*/ 385809 w 1545044"/>
                  <a:gd name="connsiteY154" fmla="*/ 88238 h 1059968"/>
                  <a:gd name="connsiteX155" fmla="*/ 413922 w 1545044"/>
                  <a:gd name="connsiteY155" fmla="*/ 73918 h 1059968"/>
                  <a:gd name="connsiteX156" fmla="*/ 445725 w 1545044"/>
                  <a:gd name="connsiteY156" fmla="*/ 59071 h 1059968"/>
                  <a:gd name="connsiteX157" fmla="*/ 476386 w 1545044"/>
                  <a:gd name="connsiteY157" fmla="*/ 47562 h 1059968"/>
                  <a:gd name="connsiteX158" fmla="*/ 481657 w 1545044"/>
                  <a:gd name="connsiteY158" fmla="*/ 44487 h 1059968"/>
                  <a:gd name="connsiteX159" fmla="*/ 487983 w 1545044"/>
                  <a:gd name="connsiteY159" fmla="*/ 40885 h 1059968"/>
                  <a:gd name="connsiteX160" fmla="*/ 515569 w 1545044"/>
                  <a:gd name="connsiteY160" fmla="*/ 34560 h 1059968"/>
                  <a:gd name="connsiteX161" fmla="*/ 523476 w 1545044"/>
                  <a:gd name="connsiteY161" fmla="*/ 31485 h 1059968"/>
                  <a:gd name="connsiteX162" fmla="*/ 552028 w 1545044"/>
                  <a:gd name="connsiteY162" fmla="*/ 21206 h 1059968"/>
                  <a:gd name="connsiteX163" fmla="*/ 586555 w 1545044"/>
                  <a:gd name="connsiteY163" fmla="*/ 13036 h 1059968"/>
                  <a:gd name="connsiteX164" fmla="*/ 596219 w 1545044"/>
                  <a:gd name="connsiteY164" fmla="*/ 11015 h 1059968"/>
                  <a:gd name="connsiteX165" fmla="*/ 608255 w 1545044"/>
                  <a:gd name="connsiteY165" fmla="*/ 8379 h 1059968"/>
                  <a:gd name="connsiteX166" fmla="*/ 637159 w 1545044"/>
                  <a:gd name="connsiteY166" fmla="*/ 7237 h 1059968"/>
                  <a:gd name="connsiteX167" fmla="*/ 641551 w 1545044"/>
                  <a:gd name="connsiteY167" fmla="*/ 7677 h 1059968"/>
                  <a:gd name="connsiteX168" fmla="*/ 676956 w 1545044"/>
                  <a:gd name="connsiteY168" fmla="*/ 4953 h 1059968"/>
                  <a:gd name="connsiteX169" fmla="*/ 692506 w 1545044"/>
                  <a:gd name="connsiteY169" fmla="*/ 3108 h 1059968"/>
                  <a:gd name="connsiteX170" fmla="*/ 739948 w 1545044"/>
                  <a:gd name="connsiteY170" fmla="*/ 1263 h 1059968"/>
                  <a:gd name="connsiteX171" fmla="*/ 752335 w 1545044"/>
                  <a:gd name="connsiteY171" fmla="*/ 824 h 1059968"/>
                  <a:gd name="connsiteX172" fmla="*/ 759978 w 1545044"/>
                  <a:gd name="connsiteY172" fmla="*/ 824 h 1059968"/>
                  <a:gd name="connsiteX173" fmla="*/ 781239 w 1545044"/>
                  <a:gd name="connsiteY173" fmla="*/ 3284 h 1059968"/>
                  <a:gd name="connsiteX174" fmla="*/ 832809 w 1545044"/>
                  <a:gd name="connsiteY174" fmla="*/ 3284 h 1059968"/>
                  <a:gd name="connsiteX175" fmla="*/ 852664 w 1545044"/>
                  <a:gd name="connsiteY175" fmla="*/ 5744 h 1059968"/>
                  <a:gd name="connsiteX176" fmla="*/ 874364 w 1545044"/>
                  <a:gd name="connsiteY176" fmla="*/ 6534 h 1059968"/>
                  <a:gd name="connsiteX177" fmla="*/ 894219 w 1545044"/>
                  <a:gd name="connsiteY177" fmla="*/ 5919 h 1059968"/>
                  <a:gd name="connsiteX178" fmla="*/ 900808 w 1545044"/>
                  <a:gd name="connsiteY178" fmla="*/ 8819 h 1059968"/>
                  <a:gd name="connsiteX179" fmla="*/ 906343 w 1545044"/>
                  <a:gd name="connsiteY179" fmla="*/ 10839 h 1059968"/>
                  <a:gd name="connsiteX180" fmla="*/ 925319 w 1545044"/>
                  <a:gd name="connsiteY180" fmla="*/ 10839 h 1059968"/>
                  <a:gd name="connsiteX181" fmla="*/ 971706 w 1545044"/>
                  <a:gd name="connsiteY181" fmla="*/ 19449 h 1059968"/>
                  <a:gd name="connsiteX182" fmla="*/ 989364 w 1545044"/>
                  <a:gd name="connsiteY182" fmla="*/ 23929 h 1059968"/>
                  <a:gd name="connsiteX183" fmla="*/ 1019059 w 1545044"/>
                  <a:gd name="connsiteY183" fmla="*/ 34648 h 1059968"/>
                  <a:gd name="connsiteX184" fmla="*/ 1047348 w 1545044"/>
                  <a:gd name="connsiteY184" fmla="*/ 42291 h 1059968"/>
                  <a:gd name="connsiteX185" fmla="*/ 1066148 w 1545044"/>
                  <a:gd name="connsiteY185" fmla="*/ 50813 h 1059968"/>
                  <a:gd name="connsiteX186" fmla="*/ 1070453 w 1545044"/>
                  <a:gd name="connsiteY186" fmla="*/ 52921 h 1059968"/>
                  <a:gd name="connsiteX187" fmla="*/ 1124308 w 1545044"/>
                  <a:gd name="connsiteY187" fmla="*/ 74973 h 1059968"/>
                  <a:gd name="connsiteX188" fmla="*/ 1146886 w 1545044"/>
                  <a:gd name="connsiteY188" fmla="*/ 86657 h 1059968"/>
                  <a:gd name="connsiteX189" fmla="*/ 1177547 w 1545044"/>
                  <a:gd name="connsiteY189" fmla="*/ 107566 h 1059968"/>
                  <a:gd name="connsiteX190" fmla="*/ 1201356 w 1545044"/>
                  <a:gd name="connsiteY190" fmla="*/ 120217 h 1059968"/>
                  <a:gd name="connsiteX191" fmla="*/ 1231050 w 1545044"/>
                  <a:gd name="connsiteY191" fmla="*/ 139984 h 1059968"/>
                  <a:gd name="connsiteX192" fmla="*/ 1258988 w 1545044"/>
                  <a:gd name="connsiteY192" fmla="*/ 160981 h 1059968"/>
                  <a:gd name="connsiteX193" fmla="*/ 1276734 w 1545044"/>
                  <a:gd name="connsiteY193" fmla="*/ 181891 h 1059968"/>
                  <a:gd name="connsiteX194" fmla="*/ 1282093 w 1545044"/>
                  <a:gd name="connsiteY194" fmla="*/ 186723 h 1059968"/>
                  <a:gd name="connsiteX195" fmla="*/ 1310909 w 1545044"/>
                  <a:gd name="connsiteY195" fmla="*/ 212991 h 1059968"/>
                  <a:gd name="connsiteX196" fmla="*/ 1314248 w 1545044"/>
                  <a:gd name="connsiteY196" fmla="*/ 215539 h 1059968"/>
                  <a:gd name="connsiteX197" fmla="*/ 1340340 w 1545044"/>
                  <a:gd name="connsiteY197" fmla="*/ 240928 h 1059968"/>
                  <a:gd name="connsiteX198" fmla="*/ 1355890 w 1545044"/>
                  <a:gd name="connsiteY198" fmla="*/ 259465 h 1059968"/>
                  <a:gd name="connsiteX199" fmla="*/ 1392965 w 1545044"/>
                  <a:gd name="connsiteY199" fmla="*/ 304447 h 1059968"/>
                  <a:gd name="connsiteX200" fmla="*/ 1396655 w 1545044"/>
                  <a:gd name="connsiteY200" fmla="*/ 310772 h 1059968"/>
                  <a:gd name="connsiteX201" fmla="*/ 1415806 w 1545044"/>
                  <a:gd name="connsiteY201" fmla="*/ 341082 h 1059968"/>
                  <a:gd name="connsiteX202" fmla="*/ 1439264 w 1545044"/>
                  <a:gd name="connsiteY202" fmla="*/ 378419 h 1059968"/>
                  <a:gd name="connsiteX203" fmla="*/ 1455956 w 1545044"/>
                  <a:gd name="connsiteY203" fmla="*/ 406884 h 1059968"/>
                  <a:gd name="connsiteX204" fmla="*/ 1464126 w 1545044"/>
                  <a:gd name="connsiteY204" fmla="*/ 425685 h 1059968"/>
                  <a:gd name="connsiteX205" fmla="*/ 1482927 w 1545044"/>
                  <a:gd name="connsiteY205" fmla="*/ 467767 h 1059968"/>
                  <a:gd name="connsiteX206" fmla="*/ 1486265 w 1545044"/>
                  <a:gd name="connsiteY206" fmla="*/ 478133 h 1059968"/>
                  <a:gd name="connsiteX207" fmla="*/ 1491009 w 1545044"/>
                  <a:gd name="connsiteY207" fmla="*/ 489467 h 1059968"/>
                  <a:gd name="connsiteX208" fmla="*/ 1501815 w 1545044"/>
                  <a:gd name="connsiteY208" fmla="*/ 515032 h 1059968"/>
                  <a:gd name="connsiteX209" fmla="*/ 1507174 w 1545044"/>
                  <a:gd name="connsiteY209" fmla="*/ 532515 h 1059968"/>
                  <a:gd name="connsiteX210" fmla="*/ 1520968 w 1545044"/>
                  <a:gd name="connsiteY210" fmla="*/ 593837 h 1059968"/>
                  <a:gd name="connsiteX211" fmla="*/ 1526151 w 1545044"/>
                  <a:gd name="connsiteY211" fmla="*/ 612550 h 1059968"/>
                  <a:gd name="connsiteX212" fmla="*/ 1535551 w 1545044"/>
                  <a:gd name="connsiteY212" fmla="*/ 649361 h 1059968"/>
                  <a:gd name="connsiteX213" fmla="*/ 1538978 w 1545044"/>
                  <a:gd name="connsiteY213" fmla="*/ 670094 h 1059968"/>
                  <a:gd name="connsiteX214" fmla="*/ 1541701 w 1545044"/>
                  <a:gd name="connsiteY214" fmla="*/ 706993 h 1059968"/>
                  <a:gd name="connsiteX215" fmla="*/ 1543634 w 1545044"/>
                  <a:gd name="connsiteY215" fmla="*/ 739850 h 1059968"/>
                  <a:gd name="connsiteX216" fmla="*/ 1542053 w 1545044"/>
                  <a:gd name="connsiteY216" fmla="*/ 761110 h 1059968"/>
                  <a:gd name="connsiteX217" fmla="*/ 1543722 w 1545044"/>
                  <a:gd name="connsiteY217" fmla="*/ 791771 h 1059968"/>
                  <a:gd name="connsiteX218" fmla="*/ 1541877 w 1545044"/>
                  <a:gd name="connsiteY218" fmla="*/ 825332 h 1059968"/>
                  <a:gd name="connsiteX219" fmla="*/ 1539329 w 1545044"/>
                  <a:gd name="connsiteY219" fmla="*/ 860210 h 1059968"/>
                  <a:gd name="connsiteX220" fmla="*/ 1536693 w 1545044"/>
                  <a:gd name="connsiteY220" fmla="*/ 887884 h 1059968"/>
                  <a:gd name="connsiteX221" fmla="*/ 1533004 w 1545044"/>
                  <a:gd name="connsiteY221" fmla="*/ 917315 h 1059968"/>
                  <a:gd name="connsiteX222" fmla="*/ 1525712 w 1545044"/>
                  <a:gd name="connsiteY222" fmla="*/ 940157 h 1059968"/>
                  <a:gd name="connsiteX223" fmla="*/ 1518244 w 1545044"/>
                  <a:gd name="connsiteY223" fmla="*/ 972575 h 1059968"/>
                  <a:gd name="connsiteX224" fmla="*/ 1517980 w 1545044"/>
                  <a:gd name="connsiteY224" fmla="*/ 978988 h 1059968"/>
                  <a:gd name="connsiteX225" fmla="*/ 1509019 w 1545044"/>
                  <a:gd name="connsiteY225" fmla="*/ 1006838 h 1059968"/>
                  <a:gd name="connsiteX226" fmla="*/ 1492064 w 1545044"/>
                  <a:gd name="connsiteY226" fmla="*/ 1053488 h 1059968"/>
                  <a:gd name="connsiteX227" fmla="*/ 1484245 w 1545044"/>
                  <a:gd name="connsiteY227" fmla="*/ 1059901 h 1059968"/>
                  <a:gd name="connsiteX228" fmla="*/ 1438385 w 1545044"/>
                  <a:gd name="connsiteY228" fmla="*/ 1059901 h 1059968"/>
                  <a:gd name="connsiteX229" fmla="*/ 1436013 w 1545044"/>
                  <a:gd name="connsiteY229" fmla="*/ 1056211 h 1059968"/>
                  <a:gd name="connsiteX230" fmla="*/ 1445501 w 1545044"/>
                  <a:gd name="connsiteY230" fmla="*/ 1036356 h 1059968"/>
                  <a:gd name="connsiteX231" fmla="*/ 1448576 w 1545044"/>
                  <a:gd name="connsiteY231" fmla="*/ 1025990 h 1059968"/>
                  <a:gd name="connsiteX232" fmla="*/ 1456307 w 1545044"/>
                  <a:gd name="connsiteY232" fmla="*/ 1006750 h 1059968"/>
                  <a:gd name="connsiteX233" fmla="*/ 1465180 w 1545044"/>
                  <a:gd name="connsiteY233" fmla="*/ 988213 h 1059968"/>
                  <a:gd name="connsiteX234" fmla="*/ 1475899 w 1545044"/>
                  <a:gd name="connsiteY234" fmla="*/ 959836 h 1059968"/>
                  <a:gd name="connsiteX235" fmla="*/ 1474844 w 1545044"/>
                  <a:gd name="connsiteY235" fmla="*/ 949820 h 1059968"/>
                  <a:gd name="connsiteX236" fmla="*/ 1481697 w 1545044"/>
                  <a:gd name="connsiteY236" fmla="*/ 913185 h 1059968"/>
                  <a:gd name="connsiteX237" fmla="*/ 1486265 w 1545044"/>
                  <a:gd name="connsiteY237" fmla="*/ 903873 h 1059968"/>
                  <a:gd name="connsiteX238" fmla="*/ 1486792 w 1545044"/>
                  <a:gd name="connsiteY238" fmla="*/ 888762 h 1059968"/>
                  <a:gd name="connsiteX239" fmla="*/ 1489252 w 1545044"/>
                  <a:gd name="connsiteY239" fmla="*/ 872773 h 1059968"/>
                  <a:gd name="connsiteX240" fmla="*/ 1491888 w 1545044"/>
                  <a:gd name="connsiteY240" fmla="*/ 846329 h 1059968"/>
                  <a:gd name="connsiteX241" fmla="*/ 1494611 w 1545044"/>
                  <a:gd name="connsiteY241" fmla="*/ 813383 h 1059968"/>
                  <a:gd name="connsiteX242" fmla="*/ 1498301 w 1545044"/>
                  <a:gd name="connsiteY242" fmla="*/ 813032 h 1059968"/>
                  <a:gd name="connsiteX243" fmla="*/ 1499707 w 1545044"/>
                  <a:gd name="connsiteY243" fmla="*/ 810396 h 1059968"/>
                  <a:gd name="connsiteX244" fmla="*/ 1500761 w 1545044"/>
                  <a:gd name="connsiteY244" fmla="*/ 782283 h 1059968"/>
                  <a:gd name="connsiteX245" fmla="*/ 1501201 w 1545044"/>
                  <a:gd name="connsiteY245" fmla="*/ 777100 h 1059968"/>
                  <a:gd name="connsiteX246" fmla="*/ 1497159 w 1545044"/>
                  <a:gd name="connsiteY246" fmla="*/ 762868 h 1059968"/>
                  <a:gd name="connsiteX247" fmla="*/ 1494611 w 1545044"/>
                  <a:gd name="connsiteY247" fmla="*/ 736424 h 1059968"/>
                  <a:gd name="connsiteX248" fmla="*/ 1494611 w 1545044"/>
                  <a:gd name="connsiteY248" fmla="*/ 732558 h 1059968"/>
                  <a:gd name="connsiteX249" fmla="*/ 1492591 w 1545044"/>
                  <a:gd name="connsiteY249" fmla="*/ 705323 h 1059968"/>
                  <a:gd name="connsiteX250" fmla="*/ 1491888 w 1545044"/>
                  <a:gd name="connsiteY250" fmla="*/ 697768 h 1059968"/>
                  <a:gd name="connsiteX251" fmla="*/ 1486792 w 1545044"/>
                  <a:gd name="connsiteY251" fmla="*/ 661836 h 1059968"/>
                  <a:gd name="connsiteX252" fmla="*/ 1486792 w 1545044"/>
                  <a:gd name="connsiteY252" fmla="*/ 646198 h 1059968"/>
                  <a:gd name="connsiteX253" fmla="*/ 1486265 w 1545044"/>
                  <a:gd name="connsiteY253" fmla="*/ 633723 h 1059968"/>
                  <a:gd name="connsiteX254" fmla="*/ 1485475 w 1545044"/>
                  <a:gd name="connsiteY254" fmla="*/ 627836 h 1059968"/>
                  <a:gd name="connsiteX255" fmla="*/ 1476250 w 1545044"/>
                  <a:gd name="connsiteY255" fmla="*/ 598845 h 1059968"/>
                  <a:gd name="connsiteX256" fmla="*/ 1471770 w 1545044"/>
                  <a:gd name="connsiteY256" fmla="*/ 587511 h 1059968"/>
                  <a:gd name="connsiteX257" fmla="*/ 1470803 w 1545044"/>
                  <a:gd name="connsiteY257" fmla="*/ 582855 h 1059968"/>
                  <a:gd name="connsiteX258" fmla="*/ 1467816 w 1545044"/>
                  <a:gd name="connsiteY258" fmla="*/ 567744 h 1059968"/>
                  <a:gd name="connsiteX259" fmla="*/ 1460524 w 1545044"/>
                  <a:gd name="connsiteY259" fmla="*/ 544639 h 1059968"/>
                  <a:gd name="connsiteX260" fmla="*/ 1455165 w 1545044"/>
                  <a:gd name="connsiteY260" fmla="*/ 528386 h 1059968"/>
                  <a:gd name="connsiteX261" fmla="*/ 1446643 w 1545044"/>
                  <a:gd name="connsiteY261" fmla="*/ 506862 h 1059968"/>
                  <a:gd name="connsiteX262" fmla="*/ 1444183 w 1545044"/>
                  <a:gd name="connsiteY262" fmla="*/ 486480 h 1059968"/>
                  <a:gd name="connsiteX263" fmla="*/ 1441196 w 1545044"/>
                  <a:gd name="connsiteY263" fmla="*/ 481384 h 1059968"/>
                  <a:gd name="connsiteX264" fmla="*/ 1427579 w 1545044"/>
                  <a:gd name="connsiteY264" fmla="*/ 459421 h 1059968"/>
                  <a:gd name="connsiteX265" fmla="*/ 1419936 w 1545044"/>
                  <a:gd name="connsiteY265" fmla="*/ 446858 h 1059968"/>
                  <a:gd name="connsiteX266" fmla="*/ 1419057 w 1545044"/>
                  <a:gd name="connsiteY266" fmla="*/ 445891 h 1059968"/>
                  <a:gd name="connsiteX267" fmla="*/ 1394546 w 1545044"/>
                  <a:gd name="connsiteY267" fmla="*/ 397044 h 1059968"/>
                  <a:gd name="connsiteX268" fmla="*/ 1389099 w 1545044"/>
                  <a:gd name="connsiteY268" fmla="*/ 382285 h 1059968"/>
                  <a:gd name="connsiteX269" fmla="*/ 1382159 w 1545044"/>
                  <a:gd name="connsiteY269" fmla="*/ 374905 h 1059968"/>
                  <a:gd name="connsiteX270" fmla="*/ 1368365 w 1545044"/>
                  <a:gd name="connsiteY270" fmla="*/ 354435 h 1059968"/>
                  <a:gd name="connsiteX271" fmla="*/ 1360986 w 1545044"/>
                  <a:gd name="connsiteY271" fmla="*/ 345826 h 1059968"/>
                  <a:gd name="connsiteX272" fmla="*/ 1358350 w 1545044"/>
                  <a:gd name="connsiteY272" fmla="*/ 343190 h 1059968"/>
                  <a:gd name="connsiteX273" fmla="*/ 1338759 w 1545044"/>
                  <a:gd name="connsiteY273" fmla="*/ 316131 h 1059968"/>
                  <a:gd name="connsiteX274" fmla="*/ 1334190 w 1545044"/>
                  <a:gd name="connsiteY274" fmla="*/ 300317 h 1059968"/>
                  <a:gd name="connsiteX275" fmla="*/ 1331818 w 1545044"/>
                  <a:gd name="connsiteY275" fmla="*/ 297155 h 1059968"/>
                  <a:gd name="connsiteX276" fmla="*/ 1317850 w 1545044"/>
                  <a:gd name="connsiteY276" fmla="*/ 289599 h 1059968"/>
                  <a:gd name="connsiteX277" fmla="*/ 1296501 w 1545044"/>
                  <a:gd name="connsiteY277" fmla="*/ 265703 h 1059968"/>
                  <a:gd name="connsiteX278" fmla="*/ 1299576 w 1545044"/>
                  <a:gd name="connsiteY278" fmla="*/ 260959 h 1059968"/>
                  <a:gd name="connsiteX279" fmla="*/ 1302651 w 1545044"/>
                  <a:gd name="connsiteY279" fmla="*/ 261838 h 1059968"/>
                  <a:gd name="connsiteX280" fmla="*/ 1300894 w 1545044"/>
                  <a:gd name="connsiteY280" fmla="*/ 259993 h 1059968"/>
                  <a:gd name="connsiteX281" fmla="*/ 646735 w 1545044"/>
                  <a:gd name="connsiteY281" fmla="*/ 42379 h 1059968"/>
                  <a:gd name="connsiteX282" fmla="*/ 646559 w 1545044"/>
                  <a:gd name="connsiteY282" fmla="*/ 44839 h 1059968"/>
                  <a:gd name="connsiteX283" fmla="*/ 649370 w 1545044"/>
                  <a:gd name="connsiteY283" fmla="*/ 42379 h 1059968"/>
                  <a:gd name="connsiteX284" fmla="*/ 649546 w 1545044"/>
                  <a:gd name="connsiteY284" fmla="*/ 39919 h 1059968"/>
                  <a:gd name="connsiteX285" fmla="*/ 646735 w 1545044"/>
                  <a:gd name="connsiteY285" fmla="*/ 42379 h 1059968"/>
                  <a:gd name="connsiteX286" fmla="*/ 47660 w 1545044"/>
                  <a:gd name="connsiteY286" fmla="*/ 565460 h 1059968"/>
                  <a:gd name="connsiteX287" fmla="*/ 42388 w 1545044"/>
                  <a:gd name="connsiteY287" fmla="*/ 565636 h 1059968"/>
                  <a:gd name="connsiteX288" fmla="*/ 42388 w 1545044"/>
                  <a:gd name="connsiteY288" fmla="*/ 568008 h 1059968"/>
                  <a:gd name="connsiteX289" fmla="*/ 47660 w 1545044"/>
                  <a:gd name="connsiteY289" fmla="*/ 565460 h 1059968"/>
                  <a:gd name="connsiteX290" fmla="*/ 21479 w 1545044"/>
                  <a:gd name="connsiteY290" fmla="*/ 725354 h 1059968"/>
                  <a:gd name="connsiteX291" fmla="*/ 18492 w 1545044"/>
                  <a:gd name="connsiteY291" fmla="*/ 721401 h 1059968"/>
                  <a:gd name="connsiteX292" fmla="*/ 16296 w 1545044"/>
                  <a:gd name="connsiteY292" fmla="*/ 723597 h 1059968"/>
                  <a:gd name="connsiteX293" fmla="*/ 21479 w 1545044"/>
                  <a:gd name="connsiteY293" fmla="*/ 725354 h 1059968"/>
                  <a:gd name="connsiteX294" fmla="*/ 1528962 w 1545044"/>
                  <a:gd name="connsiteY294" fmla="*/ 727990 h 1059968"/>
                  <a:gd name="connsiteX295" fmla="*/ 1525975 w 1545044"/>
                  <a:gd name="connsiteY295" fmla="*/ 724036 h 1059968"/>
                  <a:gd name="connsiteX296" fmla="*/ 1523779 w 1545044"/>
                  <a:gd name="connsiteY296" fmla="*/ 726233 h 1059968"/>
                  <a:gd name="connsiteX297" fmla="*/ 1528962 w 1545044"/>
                  <a:gd name="connsiteY297" fmla="*/ 727990 h 1059968"/>
                  <a:gd name="connsiteX298" fmla="*/ 33252 w 1545044"/>
                  <a:gd name="connsiteY298" fmla="*/ 910198 h 1059968"/>
                  <a:gd name="connsiteX299" fmla="*/ 29298 w 1545044"/>
                  <a:gd name="connsiteY299" fmla="*/ 913185 h 1059968"/>
                  <a:gd name="connsiteX300" fmla="*/ 31495 w 1545044"/>
                  <a:gd name="connsiteY300" fmla="*/ 915382 h 1059968"/>
                  <a:gd name="connsiteX301" fmla="*/ 33252 w 1545044"/>
                  <a:gd name="connsiteY301" fmla="*/ 910198 h 1059968"/>
                  <a:gd name="connsiteX302" fmla="*/ 1002015 w 1545044"/>
                  <a:gd name="connsiteY302" fmla="*/ 46332 h 1059968"/>
                  <a:gd name="connsiteX303" fmla="*/ 999028 w 1545044"/>
                  <a:gd name="connsiteY303" fmla="*/ 42379 h 1059968"/>
                  <a:gd name="connsiteX304" fmla="*/ 996832 w 1545044"/>
                  <a:gd name="connsiteY304" fmla="*/ 44575 h 1059968"/>
                  <a:gd name="connsiteX305" fmla="*/ 1002015 w 1545044"/>
                  <a:gd name="connsiteY305" fmla="*/ 46332 h 1059968"/>
                  <a:gd name="connsiteX306" fmla="*/ 301996 w 1545044"/>
                  <a:gd name="connsiteY306" fmla="*/ 201043 h 1059968"/>
                  <a:gd name="connsiteX307" fmla="*/ 306213 w 1545044"/>
                  <a:gd name="connsiteY307" fmla="*/ 202009 h 1059968"/>
                  <a:gd name="connsiteX308" fmla="*/ 306653 w 1545044"/>
                  <a:gd name="connsiteY308" fmla="*/ 200340 h 1059968"/>
                  <a:gd name="connsiteX309" fmla="*/ 301996 w 1545044"/>
                  <a:gd name="connsiteY309" fmla="*/ 201043 h 1059968"/>
                  <a:gd name="connsiteX310" fmla="*/ 548426 w 1545044"/>
                  <a:gd name="connsiteY310" fmla="*/ 41061 h 1059968"/>
                  <a:gd name="connsiteX311" fmla="*/ 545791 w 1545044"/>
                  <a:gd name="connsiteY311" fmla="*/ 42379 h 1059968"/>
                  <a:gd name="connsiteX312" fmla="*/ 548426 w 1545044"/>
                  <a:gd name="connsiteY312" fmla="*/ 41061 h 1059968"/>
                  <a:gd name="connsiteX313" fmla="*/ 163012 w 1545044"/>
                  <a:gd name="connsiteY313" fmla="*/ 313759 h 1059968"/>
                  <a:gd name="connsiteX314" fmla="*/ 167229 w 1545044"/>
                  <a:gd name="connsiteY314" fmla="*/ 314725 h 1059968"/>
                  <a:gd name="connsiteX315" fmla="*/ 167668 w 1545044"/>
                  <a:gd name="connsiteY315" fmla="*/ 313144 h 1059968"/>
                  <a:gd name="connsiteX316" fmla="*/ 163012 w 1545044"/>
                  <a:gd name="connsiteY316" fmla="*/ 313759 h 1059968"/>
                  <a:gd name="connsiteX317" fmla="*/ 1378205 w 1545044"/>
                  <a:gd name="connsiteY317" fmla="*/ 317713 h 1059968"/>
                  <a:gd name="connsiteX318" fmla="*/ 1381544 w 1545044"/>
                  <a:gd name="connsiteY318" fmla="*/ 317010 h 1059968"/>
                  <a:gd name="connsiteX319" fmla="*/ 1381104 w 1545044"/>
                  <a:gd name="connsiteY319" fmla="*/ 315428 h 1059968"/>
                  <a:gd name="connsiteX320" fmla="*/ 1378205 w 1545044"/>
                  <a:gd name="connsiteY320" fmla="*/ 317713 h 1059968"/>
                  <a:gd name="connsiteX321" fmla="*/ 1446380 w 1545044"/>
                  <a:gd name="connsiteY321" fmla="*/ 422610 h 1059968"/>
                  <a:gd name="connsiteX322" fmla="*/ 1445062 w 1545044"/>
                  <a:gd name="connsiteY322" fmla="*/ 419974 h 1059968"/>
                  <a:gd name="connsiteX323" fmla="*/ 1446380 w 1545044"/>
                  <a:gd name="connsiteY323" fmla="*/ 422610 h 1059968"/>
                  <a:gd name="connsiteX324" fmla="*/ 839486 w 1545044"/>
                  <a:gd name="connsiteY324" fmla="*/ 20152 h 1059968"/>
                  <a:gd name="connsiteX325" fmla="*/ 836850 w 1545044"/>
                  <a:gd name="connsiteY325" fmla="*/ 21470 h 1059968"/>
                  <a:gd name="connsiteX326" fmla="*/ 839486 w 1545044"/>
                  <a:gd name="connsiteY326" fmla="*/ 20152 h 1059968"/>
                  <a:gd name="connsiteX327" fmla="*/ 705772 w 1545044"/>
                  <a:gd name="connsiteY327" fmla="*/ 20152 h 1059968"/>
                  <a:gd name="connsiteX328" fmla="*/ 708408 w 1545044"/>
                  <a:gd name="connsiteY328" fmla="*/ 18834 h 1059968"/>
                  <a:gd name="connsiteX329" fmla="*/ 705772 w 1545044"/>
                  <a:gd name="connsiteY329" fmla="*/ 20152 h 1059968"/>
                  <a:gd name="connsiteX330" fmla="*/ 1504100 w 1545044"/>
                  <a:gd name="connsiteY330" fmla="*/ 572049 h 1059968"/>
                  <a:gd name="connsiteX331" fmla="*/ 1502782 w 1545044"/>
                  <a:gd name="connsiteY331" fmla="*/ 569414 h 1059968"/>
                  <a:gd name="connsiteX332" fmla="*/ 1504100 w 1545044"/>
                  <a:gd name="connsiteY332" fmla="*/ 572049 h 1059968"/>
                  <a:gd name="connsiteX333" fmla="*/ 100108 w 1545044"/>
                  <a:gd name="connsiteY333" fmla="*/ 418657 h 1059968"/>
                  <a:gd name="connsiteX334" fmla="*/ 101690 w 1545044"/>
                  <a:gd name="connsiteY334" fmla="*/ 419711 h 1059968"/>
                  <a:gd name="connsiteX335" fmla="*/ 100108 w 1545044"/>
                  <a:gd name="connsiteY335" fmla="*/ 418657 h 1059968"/>
                  <a:gd name="connsiteX336" fmla="*/ 1287804 w 1545044"/>
                  <a:gd name="connsiteY336" fmla="*/ 235130 h 1059968"/>
                  <a:gd name="connsiteX337" fmla="*/ 1286222 w 1545044"/>
                  <a:gd name="connsiteY337" fmla="*/ 234076 h 1059968"/>
                  <a:gd name="connsiteX338" fmla="*/ 1287804 w 1545044"/>
                  <a:gd name="connsiteY338" fmla="*/ 235130 h 1059968"/>
                  <a:gd name="connsiteX339" fmla="*/ 258772 w 1545044"/>
                  <a:gd name="connsiteY339" fmla="*/ 233812 h 1059968"/>
                  <a:gd name="connsiteX340" fmla="*/ 259827 w 1545044"/>
                  <a:gd name="connsiteY340" fmla="*/ 232231 h 1059968"/>
                  <a:gd name="connsiteX341" fmla="*/ 258772 w 1545044"/>
                  <a:gd name="connsiteY341" fmla="*/ 233812 h 1059968"/>
                  <a:gd name="connsiteX342" fmla="*/ 1248445 w 1545044"/>
                  <a:gd name="connsiteY342" fmla="*/ 177410 h 1059968"/>
                  <a:gd name="connsiteX343" fmla="*/ 1250026 w 1545044"/>
                  <a:gd name="connsiteY343" fmla="*/ 178464 h 1059968"/>
                  <a:gd name="connsiteX344" fmla="*/ 1248445 w 1545044"/>
                  <a:gd name="connsiteY344" fmla="*/ 177410 h 1059968"/>
                  <a:gd name="connsiteX345" fmla="*/ 1509371 w 1545044"/>
                  <a:gd name="connsiteY345" fmla="*/ 787027 h 1059968"/>
                  <a:gd name="connsiteX346" fmla="*/ 1508317 w 1545044"/>
                  <a:gd name="connsiteY346" fmla="*/ 788609 h 1059968"/>
                  <a:gd name="connsiteX347" fmla="*/ 1509371 w 1545044"/>
                  <a:gd name="connsiteY347" fmla="*/ 787027 h 1059968"/>
                  <a:gd name="connsiteX348" fmla="*/ 42388 w 1545044"/>
                  <a:gd name="connsiteY348" fmla="*/ 814526 h 1059968"/>
                  <a:gd name="connsiteX349" fmla="*/ 43970 w 1545044"/>
                  <a:gd name="connsiteY349" fmla="*/ 815580 h 1059968"/>
                  <a:gd name="connsiteX350" fmla="*/ 42388 w 1545044"/>
                  <a:gd name="connsiteY350" fmla="*/ 814526 h 1059968"/>
                  <a:gd name="connsiteX351" fmla="*/ 1151455 w 1545044"/>
                  <a:gd name="connsiteY351" fmla="*/ 109235 h 1059968"/>
                  <a:gd name="connsiteX352" fmla="*/ 1153036 w 1545044"/>
                  <a:gd name="connsiteY352" fmla="*/ 110290 h 1059968"/>
                  <a:gd name="connsiteX353" fmla="*/ 1151455 w 1545044"/>
                  <a:gd name="connsiteY353" fmla="*/ 109235 h 1059968"/>
                  <a:gd name="connsiteX354" fmla="*/ 392486 w 1545044"/>
                  <a:gd name="connsiteY354" fmla="*/ 107918 h 1059968"/>
                  <a:gd name="connsiteX355" fmla="*/ 393540 w 1545044"/>
                  <a:gd name="connsiteY355" fmla="*/ 106336 h 1059968"/>
                  <a:gd name="connsiteX356" fmla="*/ 392486 w 1545044"/>
                  <a:gd name="connsiteY356" fmla="*/ 107918 h 1059968"/>
                  <a:gd name="connsiteX357" fmla="*/ 1051828 w 1545044"/>
                  <a:gd name="connsiteY357" fmla="*/ 83055 h 1059968"/>
                  <a:gd name="connsiteX358" fmla="*/ 1053410 w 1545044"/>
                  <a:gd name="connsiteY358" fmla="*/ 84109 h 1059968"/>
                  <a:gd name="connsiteX359" fmla="*/ 1051828 w 1545044"/>
                  <a:gd name="connsiteY359" fmla="*/ 83055 h 1059968"/>
                  <a:gd name="connsiteX360" fmla="*/ 495978 w 1545044"/>
                  <a:gd name="connsiteY360" fmla="*/ 80420 h 1059968"/>
                  <a:gd name="connsiteX361" fmla="*/ 494396 w 1545044"/>
                  <a:gd name="connsiteY361" fmla="*/ 79365 h 1059968"/>
                  <a:gd name="connsiteX362" fmla="*/ 495978 w 1545044"/>
                  <a:gd name="connsiteY362" fmla="*/ 80420 h 1059968"/>
                  <a:gd name="connsiteX363" fmla="*/ 1513236 w 1545044"/>
                  <a:gd name="connsiteY363" fmla="*/ 916787 h 1059968"/>
                  <a:gd name="connsiteX364" fmla="*/ 1514818 w 1545044"/>
                  <a:gd name="connsiteY364" fmla="*/ 917842 h 1059968"/>
                  <a:gd name="connsiteX365" fmla="*/ 1513236 w 1545044"/>
                  <a:gd name="connsiteY365" fmla="*/ 916787 h 1059968"/>
                  <a:gd name="connsiteX366" fmla="*/ 1480467 w 1545044"/>
                  <a:gd name="connsiteY366" fmla="*/ 970554 h 1059968"/>
                  <a:gd name="connsiteX367" fmla="*/ 1479413 w 1545044"/>
                  <a:gd name="connsiteY367" fmla="*/ 972135 h 1059968"/>
                  <a:gd name="connsiteX368" fmla="*/ 1480467 w 1545044"/>
                  <a:gd name="connsiteY368" fmla="*/ 970554 h 1059968"/>
                  <a:gd name="connsiteX369" fmla="*/ 79111 w 1545044"/>
                  <a:gd name="connsiteY369" fmla="*/ 995417 h 1059968"/>
                  <a:gd name="connsiteX370" fmla="*/ 77530 w 1545044"/>
                  <a:gd name="connsiteY370" fmla="*/ 994362 h 1059968"/>
                  <a:gd name="connsiteX371" fmla="*/ 79111 w 1545044"/>
                  <a:gd name="connsiteY371" fmla="*/ 995417 h 1059968"/>
                  <a:gd name="connsiteX372" fmla="*/ 1466059 w 1545044"/>
                  <a:gd name="connsiteY372" fmla="*/ 998052 h 1059968"/>
                  <a:gd name="connsiteX373" fmla="*/ 1467640 w 1545044"/>
                  <a:gd name="connsiteY373" fmla="*/ 999106 h 1059968"/>
                  <a:gd name="connsiteX374" fmla="*/ 1466059 w 1545044"/>
                  <a:gd name="connsiteY374" fmla="*/ 998052 h 105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</a:cxnLst>
                <a:rect l="l" t="t" r="r" b="b"/>
                <a:pathLst>
                  <a:path w="1545044" h="1059968">
                    <a:moveTo>
                      <a:pt x="1300894" y="259993"/>
                    </a:moveTo>
                    <a:cubicBezTo>
                      <a:pt x="1300894" y="259553"/>
                      <a:pt x="1300982" y="258763"/>
                      <a:pt x="1300894" y="258763"/>
                    </a:cubicBezTo>
                    <a:cubicBezTo>
                      <a:pt x="1288770" y="256654"/>
                      <a:pt x="1280512" y="250241"/>
                      <a:pt x="1277173" y="238029"/>
                    </a:cubicBezTo>
                    <a:cubicBezTo>
                      <a:pt x="1276734" y="236360"/>
                      <a:pt x="1274274" y="234164"/>
                      <a:pt x="1272605" y="233988"/>
                    </a:cubicBezTo>
                    <a:cubicBezTo>
                      <a:pt x="1264259" y="233197"/>
                      <a:pt x="1259866" y="226257"/>
                      <a:pt x="1254068" y="221864"/>
                    </a:cubicBezTo>
                    <a:cubicBezTo>
                      <a:pt x="1246512" y="216241"/>
                      <a:pt x="1240714" y="208335"/>
                      <a:pt x="1233510" y="202009"/>
                    </a:cubicBezTo>
                    <a:cubicBezTo>
                      <a:pt x="1228942" y="197968"/>
                      <a:pt x="1223231" y="195244"/>
                      <a:pt x="1218136" y="191818"/>
                    </a:cubicBezTo>
                    <a:cubicBezTo>
                      <a:pt x="1212689" y="188128"/>
                      <a:pt x="1206012" y="185317"/>
                      <a:pt x="1202058" y="180397"/>
                    </a:cubicBezTo>
                    <a:cubicBezTo>
                      <a:pt x="1191604" y="167570"/>
                      <a:pt x="1177899" y="159664"/>
                      <a:pt x="1163403" y="153075"/>
                    </a:cubicBezTo>
                    <a:cubicBezTo>
                      <a:pt x="1157165" y="150263"/>
                      <a:pt x="1153563" y="141566"/>
                      <a:pt x="1144602" y="144201"/>
                    </a:cubicBezTo>
                    <a:cubicBezTo>
                      <a:pt x="1143899" y="144377"/>
                      <a:pt x="1142142" y="141126"/>
                      <a:pt x="1140912" y="139457"/>
                    </a:cubicBezTo>
                    <a:cubicBezTo>
                      <a:pt x="1139682" y="137788"/>
                      <a:pt x="1138189" y="134537"/>
                      <a:pt x="1137310" y="134625"/>
                    </a:cubicBezTo>
                    <a:cubicBezTo>
                      <a:pt x="1127822" y="136470"/>
                      <a:pt x="1123166" y="126367"/>
                      <a:pt x="1114468" y="125840"/>
                    </a:cubicBezTo>
                    <a:cubicBezTo>
                      <a:pt x="1110954" y="125664"/>
                      <a:pt x="1107000" y="122326"/>
                      <a:pt x="1104189" y="119426"/>
                    </a:cubicBezTo>
                    <a:cubicBezTo>
                      <a:pt x="1099006" y="113892"/>
                      <a:pt x="1092593" y="112135"/>
                      <a:pt x="1085652" y="110114"/>
                    </a:cubicBezTo>
                    <a:cubicBezTo>
                      <a:pt x="1079854" y="108445"/>
                      <a:pt x="1071156" y="109323"/>
                      <a:pt x="1070014" y="99835"/>
                    </a:cubicBezTo>
                    <a:cubicBezTo>
                      <a:pt x="1069926" y="99132"/>
                      <a:pt x="1068345" y="97990"/>
                      <a:pt x="1068169" y="98078"/>
                    </a:cubicBezTo>
                    <a:cubicBezTo>
                      <a:pt x="1058593" y="104667"/>
                      <a:pt x="1053761" y="95179"/>
                      <a:pt x="1047523" y="91577"/>
                    </a:cubicBezTo>
                    <a:cubicBezTo>
                      <a:pt x="1043219" y="89029"/>
                      <a:pt x="1040495" y="83670"/>
                      <a:pt x="1034521" y="89117"/>
                    </a:cubicBezTo>
                    <a:cubicBezTo>
                      <a:pt x="1033467" y="90083"/>
                      <a:pt x="1029426" y="87184"/>
                      <a:pt x="1026702" y="86921"/>
                    </a:cubicBezTo>
                    <a:cubicBezTo>
                      <a:pt x="1018005" y="86218"/>
                      <a:pt x="1010801" y="78750"/>
                      <a:pt x="1001400" y="81562"/>
                    </a:cubicBezTo>
                    <a:cubicBezTo>
                      <a:pt x="994636" y="71546"/>
                      <a:pt x="983917" y="75236"/>
                      <a:pt x="974605" y="73303"/>
                    </a:cubicBezTo>
                    <a:cubicBezTo>
                      <a:pt x="960900" y="70580"/>
                      <a:pt x="947897" y="64781"/>
                      <a:pt x="933226" y="65309"/>
                    </a:cubicBezTo>
                    <a:cubicBezTo>
                      <a:pt x="926988" y="65572"/>
                      <a:pt x="920575" y="60565"/>
                      <a:pt x="914249" y="57929"/>
                    </a:cubicBezTo>
                    <a:cubicBezTo>
                      <a:pt x="907924" y="65133"/>
                      <a:pt x="901774" y="54942"/>
                      <a:pt x="895536" y="57753"/>
                    </a:cubicBezTo>
                    <a:cubicBezTo>
                      <a:pt x="891407" y="51428"/>
                      <a:pt x="886663" y="53185"/>
                      <a:pt x="880250" y="54854"/>
                    </a:cubicBezTo>
                    <a:cubicBezTo>
                      <a:pt x="872870" y="56787"/>
                      <a:pt x="864612" y="55469"/>
                      <a:pt x="856793" y="55205"/>
                    </a:cubicBezTo>
                    <a:cubicBezTo>
                      <a:pt x="851258" y="55030"/>
                      <a:pt x="844669" y="61355"/>
                      <a:pt x="840189" y="52746"/>
                    </a:cubicBezTo>
                    <a:cubicBezTo>
                      <a:pt x="839925" y="52218"/>
                      <a:pt x="836323" y="53712"/>
                      <a:pt x="834302" y="53712"/>
                    </a:cubicBezTo>
                    <a:cubicBezTo>
                      <a:pt x="822969" y="53624"/>
                      <a:pt x="812427" y="61180"/>
                      <a:pt x="800215" y="55733"/>
                    </a:cubicBezTo>
                    <a:cubicBezTo>
                      <a:pt x="795735" y="53712"/>
                      <a:pt x="787916" y="55381"/>
                      <a:pt x="783347" y="58192"/>
                    </a:cubicBezTo>
                    <a:cubicBezTo>
                      <a:pt x="772893" y="64694"/>
                      <a:pt x="763668" y="55908"/>
                      <a:pt x="753916" y="57665"/>
                    </a:cubicBezTo>
                    <a:cubicBezTo>
                      <a:pt x="748909" y="50461"/>
                      <a:pt x="740914" y="54678"/>
                      <a:pt x="734500" y="53009"/>
                    </a:cubicBezTo>
                    <a:cubicBezTo>
                      <a:pt x="724837" y="50461"/>
                      <a:pt x="714382" y="50813"/>
                      <a:pt x="703576" y="49319"/>
                    </a:cubicBezTo>
                    <a:cubicBezTo>
                      <a:pt x="701555" y="48353"/>
                      <a:pt x="700150" y="48001"/>
                      <a:pt x="698744" y="47650"/>
                    </a:cubicBezTo>
                    <a:cubicBezTo>
                      <a:pt x="698656" y="48265"/>
                      <a:pt x="698481" y="48792"/>
                      <a:pt x="698393" y="49407"/>
                    </a:cubicBezTo>
                    <a:cubicBezTo>
                      <a:pt x="699886" y="49583"/>
                      <a:pt x="701468" y="49846"/>
                      <a:pt x="702961" y="50022"/>
                    </a:cubicBezTo>
                    <a:cubicBezTo>
                      <a:pt x="701731" y="51691"/>
                      <a:pt x="699710" y="54942"/>
                      <a:pt x="699359" y="54766"/>
                    </a:cubicBezTo>
                    <a:cubicBezTo>
                      <a:pt x="689519" y="49759"/>
                      <a:pt x="678889" y="54590"/>
                      <a:pt x="668962" y="52394"/>
                    </a:cubicBezTo>
                    <a:cubicBezTo>
                      <a:pt x="657980" y="49934"/>
                      <a:pt x="648228" y="50461"/>
                      <a:pt x="638916" y="57314"/>
                    </a:cubicBezTo>
                    <a:cubicBezTo>
                      <a:pt x="637510" y="58280"/>
                      <a:pt x="634347" y="56787"/>
                      <a:pt x="631975" y="56348"/>
                    </a:cubicBezTo>
                    <a:cubicBezTo>
                      <a:pt x="630833" y="56084"/>
                      <a:pt x="628988" y="54942"/>
                      <a:pt x="628637" y="55381"/>
                    </a:cubicBezTo>
                    <a:cubicBezTo>
                      <a:pt x="619851" y="64254"/>
                      <a:pt x="607815" y="59774"/>
                      <a:pt x="597712" y="63024"/>
                    </a:cubicBezTo>
                    <a:cubicBezTo>
                      <a:pt x="587609" y="66275"/>
                      <a:pt x="577242" y="68823"/>
                      <a:pt x="566876" y="70843"/>
                    </a:cubicBezTo>
                    <a:cubicBezTo>
                      <a:pt x="561868" y="71810"/>
                      <a:pt x="556421" y="71019"/>
                      <a:pt x="551150" y="71019"/>
                    </a:cubicBezTo>
                    <a:cubicBezTo>
                      <a:pt x="547987" y="71019"/>
                      <a:pt x="544034" y="70316"/>
                      <a:pt x="547548" y="75588"/>
                    </a:cubicBezTo>
                    <a:cubicBezTo>
                      <a:pt x="547636" y="75763"/>
                      <a:pt x="544209" y="78487"/>
                      <a:pt x="544121" y="78487"/>
                    </a:cubicBezTo>
                    <a:cubicBezTo>
                      <a:pt x="538323" y="72337"/>
                      <a:pt x="534282" y="79277"/>
                      <a:pt x="529626" y="80507"/>
                    </a:cubicBezTo>
                    <a:cubicBezTo>
                      <a:pt x="525760" y="81562"/>
                      <a:pt x="521631" y="84461"/>
                      <a:pt x="518117" y="83846"/>
                    </a:cubicBezTo>
                    <a:cubicBezTo>
                      <a:pt x="506871" y="82001"/>
                      <a:pt x="498437" y="87096"/>
                      <a:pt x="490531" y="93510"/>
                    </a:cubicBezTo>
                    <a:cubicBezTo>
                      <a:pt x="486401" y="96936"/>
                      <a:pt x="483239" y="99396"/>
                      <a:pt x="478582" y="94652"/>
                    </a:cubicBezTo>
                    <a:cubicBezTo>
                      <a:pt x="477704" y="93773"/>
                      <a:pt x="477528" y="94476"/>
                      <a:pt x="473926" y="99132"/>
                    </a:cubicBezTo>
                    <a:cubicBezTo>
                      <a:pt x="470324" y="103876"/>
                      <a:pt x="465492" y="107039"/>
                      <a:pt x="459167" y="107742"/>
                    </a:cubicBezTo>
                    <a:cubicBezTo>
                      <a:pt x="455126" y="108181"/>
                      <a:pt x="449854" y="108093"/>
                      <a:pt x="447394" y="110553"/>
                    </a:cubicBezTo>
                    <a:cubicBezTo>
                      <a:pt x="433865" y="123819"/>
                      <a:pt x="416733" y="129003"/>
                      <a:pt x="399251" y="133922"/>
                    </a:cubicBezTo>
                    <a:cubicBezTo>
                      <a:pt x="398196" y="134186"/>
                      <a:pt x="397230" y="134889"/>
                      <a:pt x="396264" y="135416"/>
                    </a:cubicBezTo>
                    <a:cubicBezTo>
                      <a:pt x="397406" y="135767"/>
                      <a:pt x="398548" y="136119"/>
                      <a:pt x="399690" y="136558"/>
                    </a:cubicBezTo>
                    <a:cubicBezTo>
                      <a:pt x="401008" y="137085"/>
                      <a:pt x="402325" y="137612"/>
                      <a:pt x="403555" y="138227"/>
                    </a:cubicBezTo>
                    <a:cubicBezTo>
                      <a:pt x="402589" y="139194"/>
                      <a:pt x="401623" y="140951"/>
                      <a:pt x="400744" y="140863"/>
                    </a:cubicBezTo>
                    <a:cubicBezTo>
                      <a:pt x="390114" y="140424"/>
                      <a:pt x="384491" y="150087"/>
                      <a:pt x="375530" y="152987"/>
                    </a:cubicBezTo>
                    <a:cubicBezTo>
                      <a:pt x="362967" y="157116"/>
                      <a:pt x="354621" y="166516"/>
                      <a:pt x="345221" y="175038"/>
                    </a:cubicBezTo>
                    <a:cubicBezTo>
                      <a:pt x="337314" y="182242"/>
                      <a:pt x="327825" y="187689"/>
                      <a:pt x="319216" y="194278"/>
                    </a:cubicBezTo>
                    <a:cubicBezTo>
                      <a:pt x="315350" y="197265"/>
                      <a:pt x="307795" y="197265"/>
                      <a:pt x="309288" y="205348"/>
                    </a:cubicBezTo>
                    <a:cubicBezTo>
                      <a:pt x="309376" y="205875"/>
                      <a:pt x="307531" y="207368"/>
                      <a:pt x="306741" y="207192"/>
                    </a:cubicBezTo>
                    <a:cubicBezTo>
                      <a:pt x="300679" y="206402"/>
                      <a:pt x="298834" y="211849"/>
                      <a:pt x="295495" y="214836"/>
                    </a:cubicBezTo>
                    <a:cubicBezTo>
                      <a:pt x="289258" y="220458"/>
                      <a:pt x="283811" y="226784"/>
                      <a:pt x="274850" y="228541"/>
                    </a:cubicBezTo>
                    <a:cubicBezTo>
                      <a:pt x="272829" y="228892"/>
                      <a:pt x="271511" y="232758"/>
                      <a:pt x="269930" y="235042"/>
                    </a:cubicBezTo>
                    <a:cubicBezTo>
                      <a:pt x="263517" y="244355"/>
                      <a:pt x="258069" y="254809"/>
                      <a:pt x="244364" y="254633"/>
                    </a:cubicBezTo>
                    <a:cubicBezTo>
                      <a:pt x="243398" y="254633"/>
                      <a:pt x="242432" y="255600"/>
                      <a:pt x="241465" y="256039"/>
                    </a:cubicBezTo>
                    <a:cubicBezTo>
                      <a:pt x="242607" y="256391"/>
                      <a:pt x="243749" y="257093"/>
                      <a:pt x="244891" y="257093"/>
                    </a:cubicBezTo>
                    <a:cubicBezTo>
                      <a:pt x="249284" y="257093"/>
                      <a:pt x="250953" y="258675"/>
                      <a:pt x="247791" y="262365"/>
                    </a:cubicBezTo>
                    <a:cubicBezTo>
                      <a:pt x="240499" y="270799"/>
                      <a:pt x="233031" y="279057"/>
                      <a:pt x="225564" y="287227"/>
                    </a:cubicBezTo>
                    <a:cubicBezTo>
                      <a:pt x="224158" y="288809"/>
                      <a:pt x="222489" y="290566"/>
                      <a:pt x="220644" y="291181"/>
                    </a:cubicBezTo>
                    <a:cubicBezTo>
                      <a:pt x="214933" y="292938"/>
                      <a:pt x="211595" y="295310"/>
                      <a:pt x="212034" y="302426"/>
                    </a:cubicBezTo>
                    <a:cubicBezTo>
                      <a:pt x="212210" y="305413"/>
                      <a:pt x="208784" y="308927"/>
                      <a:pt x="206324" y="311651"/>
                    </a:cubicBezTo>
                    <a:cubicBezTo>
                      <a:pt x="201052" y="317361"/>
                      <a:pt x="195342" y="322632"/>
                      <a:pt x="189895" y="328255"/>
                    </a:cubicBezTo>
                    <a:cubicBezTo>
                      <a:pt x="187786" y="330451"/>
                      <a:pt x="183394" y="332472"/>
                      <a:pt x="187874" y="336513"/>
                    </a:cubicBezTo>
                    <a:cubicBezTo>
                      <a:pt x="188138" y="336689"/>
                      <a:pt x="187435" y="338710"/>
                      <a:pt x="186732" y="339149"/>
                    </a:cubicBezTo>
                    <a:cubicBezTo>
                      <a:pt x="177595" y="344771"/>
                      <a:pt x="174784" y="355226"/>
                      <a:pt x="168283" y="362694"/>
                    </a:cubicBezTo>
                    <a:cubicBezTo>
                      <a:pt x="158883" y="373412"/>
                      <a:pt x="152733" y="385360"/>
                      <a:pt x="147901" y="398714"/>
                    </a:cubicBezTo>
                    <a:cubicBezTo>
                      <a:pt x="144562" y="407763"/>
                      <a:pt x="139115" y="416284"/>
                      <a:pt x="133141" y="423928"/>
                    </a:cubicBezTo>
                    <a:cubicBezTo>
                      <a:pt x="129012" y="429199"/>
                      <a:pt x="124356" y="433328"/>
                      <a:pt x="125937" y="440708"/>
                    </a:cubicBezTo>
                    <a:cubicBezTo>
                      <a:pt x="117328" y="449845"/>
                      <a:pt x="116010" y="463374"/>
                      <a:pt x="108103" y="472511"/>
                    </a:cubicBezTo>
                    <a:cubicBezTo>
                      <a:pt x="102656" y="478748"/>
                      <a:pt x="101251" y="485777"/>
                      <a:pt x="100021" y="492805"/>
                    </a:cubicBezTo>
                    <a:cubicBezTo>
                      <a:pt x="97824" y="505017"/>
                      <a:pt x="94574" y="516526"/>
                      <a:pt x="88248" y="527332"/>
                    </a:cubicBezTo>
                    <a:cubicBezTo>
                      <a:pt x="86315" y="530670"/>
                      <a:pt x="87809" y="535941"/>
                      <a:pt x="85964" y="539455"/>
                    </a:cubicBezTo>
                    <a:cubicBezTo>
                      <a:pt x="80956" y="549207"/>
                      <a:pt x="79726" y="560452"/>
                      <a:pt x="73577" y="569765"/>
                    </a:cubicBezTo>
                    <a:cubicBezTo>
                      <a:pt x="71819" y="572313"/>
                      <a:pt x="68745" y="575036"/>
                      <a:pt x="73137" y="578287"/>
                    </a:cubicBezTo>
                    <a:cubicBezTo>
                      <a:pt x="74016" y="578902"/>
                      <a:pt x="74192" y="582152"/>
                      <a:pt x="73401" y="583207"/>
                    </a:cubicBezTo>
                    <a:cubicBezTo>
                      <a:pt x="65758" y="593222"/>
                      <a:pt x="68832" y="606488"/>
                      <a:pt x="63034" y="616942"/>
                    </a:cubicBezTo>
                    <a:cubicBezTo>
                      <a:pt x="62858" y="617294"/>
                      <a:pt x="63034" y="617821"/>
                      <a:pt x="63034" y="618260"/>
                    </a:cubicBezTo>
                    <a:cubicBezTo>
                      <a:pt x="63298" y="623092"/>
                      <a:pt x="54073" y="625113"/>
                      <a:pt x="59871" y="632405"/>
                    </a:cubicBezTo>
                    <a:cubicBezTo>
                      <a:pt x="62156" y="635216"/>
                      <a:pt x="58466" y="642596"/>
                      <a:pt x="57763" y="647955"/>
                    </a:cubicBezTo>
                    <a:cubicBezTo>
                      <a:pt x="56709" y="655862"/>
                      <a:pt x="56094" y="663856"/>
                      <a:pt x="55039" y="671763"/>
                    </a:cubicBezTo>
                    <a:cubicBezTo>
                      <a:pt x="54425" y="676683"/>
                      <a:pt x="53107" y="681515"/>
                      <a:pt x="52492" y="686435"/>
                    </a:cubicBezTo>
                    <a:cubicBezTo>
                      <a:pt x="51437" y="694342"/>
                      <a:pt x="50998" y="702336"/>
                      <a:pt x="49768" y="710243"/>
                    </a:cubicBezTo>
                    <a:cubicBezTo>
                      <a:pt x="48714" y="717008"/>
                      <a:pt x="48714" y="723421"/>
                      <a:pt x="49153" y="730449"/>
                    </a:cubicBezTo>
                    <a:cubicBezTo>
                      <a:pt x="50032" y="744067"/>
                      <a:pt x="46166" y="757948"/>
                      <a:pt x="45551" y="771829"/>
                    </a:cubicBezTo>
                    <a:cubicBezTo>
                      <a:pt x="45200" y="779384"/>
                      <a:pt x="47396" y="787115"/>
                      <a:pt x="48538" y="794759"/>
                    </a:cubicBezTo>
                    <a:cubicBezTo>
                      <a:pt x="48802" y="796340"/>
                      <a:pt x="49417" y="797921"/>
                      <a:pt x="49768" y="799503"/>
                    </a:cubicBezTo>
                    <a:cubicBezTo>
                      <a:pt x="50822" y="804071"/>
                      <a:pt x="40544" y="806794"/>
                      <a:pt x="45727" y="809518"/>
                    </a:cubicBezTo>
                    <a:cubicBezTo>
                      <a:pt x="52492" y="813032"/>
                      <a:pt x="48714" y="817337"/>
                      <a:pt x="49768" y="821202"/>
                    </a:cubicBezTo>
                    <a:cubicBezTo>
                      <a:pt x="50910" y="825156"/>
                      <a:pt x="51613" y="829197"/>
                      <a:pt x="52404" y="833238"/>
                    </a:cubicBezTo>
                    <a:cubicBezTo>
                      <a:pt x="52667" y="834468"/>
                      <a:pt x="52404" y="835874"/>
                      <a:pt x="52404" y="837192"/>
                    </a:cubicBezTo>
                    <a:cubicBezTo>
                      <a:pt x="52492" y="848525"/>
                      <a:pt x="50998" y="860122"/>
                      <a:pt x="57675" y="870401"/>
                    </a:cubicBezTo>
                    <a:cubicBezTo>
                      <a:pt x="54776" y="880152"/>
                      <a:pt x="62771" y="889904"/>
                      <a:pt x="57763" y="899744"/>
                    </a:cubicBezTo>
                    <a:cubicBezTo>
                      <a:pt x="57236" y="900798"/>
                      <a:pt x="57236" y="903170"/>
                      <a:pt x="57763" y="903521"/>
                    </a:cubicBezTo>
                    <a:cubicBezTo>
                      <a:pt x="66021" y="908090"/>
                      <a:pt x="63034" y="915645"/>
                      <a:pt x="63913" y="922586"/>
                    </a:cubicBezTo>
                    <a:cubicBezTo>
                      <a:pt x="64791" y="929614"/>
                      <a:pt x="68481" y="936379"/>
                      <a:pt x="70765" y="943231"/>
                    </a:cubicBezTo>
                    <a:cubicBezTo>
                      <a:pt x="71029" y="944022"/>
                      <a:pt x="71205" y="945252"/>
                      <a:pt x="70765" y="945779"/>
                    </a:cubicBezTo>
                    <a:cubicBezTo>
                      <a:pt x="63298" y="955707"/>
                      <a:pt x="74192" y="961417"/>
                      <a:pt x="76476" y="968885"/>
                    </a:cubicBezTo>
                    <a:cubicBezTo>
                      <a:pt x="77794" y="973189"/>
                      <a:pt x="84119" y="975913"/>
                      <a:pt x="78760" y="981536"/>
                    </a:cubicBezTo>
                    <a:cubicBezTo>
                      <a:pt x="78145" y="982151"/>
                      <a:pt x="78409" y="984786"/>
                      <a:pt x="79024" y="985138"/>
                    </a:cubicBezTo>
                    <a:cubicBezTo>
                      <a:pt x="87370" y="989618"/>
                      <a:pt x="86491" y="998403"/>
                      <a:pt x="89478" y="1005607"/>
                    </a:cubicBezTo>
                    <a:cubicBezTo>
                      <a:pt x="92641" y="1013163"/>
                      <a:pt x="96682" y="1020103"/>
                      <a:pt x="97209" y="1028713"/>
                    </a:cubicBezTo>
                    <a:cubicBezTo>
                      <a:pt x="97385" y="1031612"/>
                      <a:pt x="100284" y="1034336"/>
                      <a:pt x="101953" y="1037147"/>
                    </a:cubicBezTo>
                    <a:cubicBezTo>
                      <a:pt x="103447" y="1039607"/>
                      <a:pt x="105380" y="1041803"/>
                      <a:pt x="106522" y="1044439"/>
                    </a:cubicBezTo>
                    <a:cubicBezTo>
                      <a:pt x="112144" y="1057002"/>
                      <a:pt x="112057" y="1057090"/>
                      <a:pt x="98527" y="1057090"/>
                    </a:cubicBezTo>
                    <a:cubicBezTo>
                      <a:pt x="86315" y="1057090"/>
                      <a:pt x="74016" y="1056914"/>
                      <a:pt x="61804" y="1057178"/>
                    </a:cubicBezTo>
                    <a:cubicBezTo>
                      <a:pt x="57499" y="1057266"/>
                      <a:pt x="55215" y="1056299"/>
                      <a:pt x="53546" y="1051907"/>
                    </a:cubicBezTo>
                    <a:cubicBezTo>
                      <a:pt x="47396" y="1034775"/>
                      <a:pt x="38347" y="1018346"/>
                      <a:pt x="34833" y="1000775"/>
                    </a:cubicBezTo>
                    <a:cubicBezTo>
                      <a:pt x="31143" y="982151"/>
                      <a:pt x="22270" y="964756"/>
                      <a:pt x="23061" y="944988"/>
                    </a:cubicBezTo>
                    <a:cubicBezTo>
                      <a:pt x="23324" y="938312"/>
                      <a:pt x="18141" y="931459"/>
                      <a:pt x="15681" y="924694"/>
                    </a:cubicBezTo>
                    <a:cubicBezTo>
                      <a:pt x="14539" y="921619"/>
                      <a:pt x="13309" y="918457"/>
                      <a:pt x="13133" y="915294"/>
                    </a:cubicBezTo>
                    <a:cubicBezTo>
                      <a:pt x="12167" y="900710"/>
                      <a:pt x="9619" y="886478"/>
                      <a:pt x="5578" y="872509"/>
                    </a:cubicBezTo>
                    <a:cubicBezTo>
                      <a:pt x="4875" y="870137"/>
                      <a:pt x="5138" y="867414"/>
                      <a:pt x="5226" y="864778"/>
                    </a:cubicBezTo>
                    <a:cubicBezTo>
                      <a:pt x="5314" y="853005"/>
                      <a:pt x="3557" y="841497"/>
                      <a:pt x="131" y="830251"/>
                    </a:cubicBezTo>
                    <a:cubicBezTo>
                      <a:pt x="-396" y="828494"/>
                      <a:pt x="834" y="826210"/>
                      <a:pt x="922" y="824102"/>
                    </a:cubicBezTo>
                    <a:cubicBezTo>
                      <a:pt x="1009" y="821115"/>
                      <a:pt x="834" y="818128"/>
                      <a:pt x="658" y="815141"/>
                    </a:cubicBezTo>
                    <a:cubicBezTo>
                      <a:pt x="658" y="814350"/>
                      <a:pt x="-133" y="813296"/>
                      <a:pt x="131" y="812769"/>
                    </a:cubicBezTo>
                    <a:cubicBezTo>
                      <a:pt x="6983" y="799766"/>
                      <a:pt x="-4789" y="785622"/>
                      <a:pt x="2591" y="772707"/>
                    </a:cubicBezTo>
                    <a:cubicBezTo>
                      <a:pt x="-1451" y="760320"/>
                      <a:pt x="8477" y="747054"/>
                      <a:pt x="131" y="734930"/>
                    </a:cubicBezTo>
                    <a:cubicBezTo>
                      <a:pt x="3996" y="728780"/>
                      <a:pt x="-2241" y="722367"/>
                      <a:pt x="1536" y="715339"/>
                    </a:cubicBezTo>
                    <a:cubicBezTo>
                      <a:pt x="4699" y="709540"/>
                      <a:pt x="3909" y="701546"/>
                      <a:pt x="4787" y="694429"/>
                    </a:cubicBezTo>
                    <a:cubicBezTo>
                      <a:pt x="5138" y="691443"/>
                      <a:pt x="5666" y="688455"/>
                      <a:pt x="5314" y="685468"/>
                    </a:cubicBezTo>
                    <a:cubicBezTo>
                      <a:pt x="3645" y="670445"/>
                      <a:pt x="8565" y="656301"/>
                      <a:pt x="10761" y="641805"/>
                    </a:cubicBezTo>
                    <a:cubicBezTo>
                      <a:pt x="12606" y="630121"/>
                      <a:pt x="15154" y="618436"/>
                      <a:pt x="18668" y="607103"/>
                    </a:cubicBezTo>
                    <a:cubicBezTo>
                      <a:pt x="23324" y="591816"/>
                      <a:pt x="23939" y="576003"/>
                      <a:pt x="26926" y="560628"/>
                    </a:cubicBezTo>
                    <a:cubicBezTo>
                      <a:pt x="28332" y="553248"/>
                      <a:pt x="33164" y="545957"/>
                      <a:pt x="35536" y="538138"/>
                    </a:cubicBezTo>
                    <a:cubicBezTo>
                      <a:pt x="40104" y="523027"/>
                      <a:pt x="42740" y="507037"/>
                      <a:pt x="50207" y="493156"/>
                    </a:cubicBezTo>
                    <a:cubicBezTo>
                      <a:pt x="59608" y="475674"/>
                      <a:pt x="62068" y="454940"/>
                      <a:pt x="75861" y="439390"/>
                    </a:cubicBezTo>
                    <a:cubicBezTo>
                      <a:pt x="78760" y="436139"/>
                      <a:pt x="78936" y="430165"/>
                      <a:pt x="79726" y="425421"/>
                    </a:cubicBezTo>
                    <a:cubicBezTo>
                      <a:pt x="81923" y="412595"/>
                      <a:pt x="90093" y="402491"/>
                      <a:pt x="95891" y="391510"/>
                    </a:cubicBezTo>
                    <a:cubicBezTo>
                      <a:pt x="105555" y="373060"/>
                      <a:pt x="116449" y="355050"/>
                      <a:pt x="128837" y="338358"/>
                    </a:cubicBezTo>
                    <a:cubicBezTo>
                      <a:pt x="137095" y="327289"/>
                      <a:pt x="143157" y="315516"/>
                      <a:pt x="149746" y="303744"/>
                    </a:cubicBezTo>
                    <a:cubicBezTo>
                      <a:pt x="155456" y="293641"/>
                      <a:pt x="163890" y="285031"/>
                      <a:pt x="171534" y="275982"/>
                    </a:cubicBezTo>
                    <a:cubicBezTo>
                      <a:pt x="187172" y="257445"/>
                      <a:pt x="202897" y="239083"/>
                      <a:pt x="218887" y="220898"/>
                    </a:cubicBezTo>
                    <a:cubicBezTo>
                      <a:pt x="222049" y="217296"/>
                      <a:pt x="224685" y="211849"/>
                      <a:pt x="231186" y="212727"/>
                    </a:cubicBezTo>
                    <a:cubicBezTo>
                      <a:pt x="231801" y="212815"/>
                      <a:pt x="233119" y="212024"/>
                      <a:pt x="233207" y="211497"/>
                    </a:cubicBezTo>
                    <a:cubicBezTo>
                      <a:pt x="234261" y="199373"/>
                      <a:pt x="246385" y="197089"/>
                      <a:pt x="252710" y="189710"/>
                    </a:cubicBezTo>
                    <a:cubicBezTo>
                      <a:pt x="254995" y="187074"/>
                      <a:pt x="258860" y="185844"/>
                      <a:pt x="262023" y="183911"/>
                    </a:cubicBezTo>
                    <a:cubicBezTo>
                      <a:pt x="263780" y="182769"/>
                      <a:pt x="266064" y="181891"/>
                      <a:pt x="267031" y="180221"/>
                    </a:cubicBezTo>
                    <a:cubicBezTo>
                      <a:pt x="276255" y="163617"/>
                      <a:pt x="291542" y="152987"/>
                      <a:pt x="306126" y="142356"/>
                    </a:cubicBezTo>
                    <a:cubicBezTo>
                      <a:pt x="320006" y="132253"/>
                      <a:pt x="333184" y="120656"/>
                      <a:pt x="349262" y="113980"/>
                    </a:cubicBezTo>
                    <a:cubicBezTo>
                      <a:pt x="363494" y="108093"/>
                      <a:pt x="373685" y="96760"/>
                      <a:pt x="385809" y="88238"/>
                    </a:cubicBezTo>
                    <a:cubicBezTo>
                      <a:pt x="394331" y="82264"/>
                      <a:pt x="404346" y="78399"/>
                      <a:pt x="413922" y="73918"/>
                    </a:cubicBezTo>
                    <a:cubicBezTo>
                      <a:pt x="424465" y="68911"/>
                      <a:pt x="435622" y="64869"/>
                      <a:pt x="445725" y="59071"/>
                    </a:cubicBezTo>
                    <a:cubicBezTo>
                      <a:pt x="455477" y="53448"/>
                      <a:pt x="465053" y="48529"/>
                      <a:pt x="476386" y="47562"/>
                    </a:cubicBezTo>
                    <a:cubicBezTo>
                      <a:pt x="478231" y="47386"/>
                      <a:pt x="479900" y="45541"/>
                      <a:pt x="481657" y="44487"/>
                    </a:cubicBezTo>
                    <a:cubicBezTo>
                      <a:pt x="483766" y="43257"/>
                      <a:pt x="485699" y="41412"/>
                      <a:pt x="487983" y="40885"/>
                    </a:cubicBezTo>
                    <a:cubicBezTo>
                      <a:pt x="497120" y="38601"/>
                      <a:pt x="506344" y="36756"/>
                      <a:pt x="515569" y="34560"/>
                    </a:cubicBezTo>
                    <a:cubicBezTo>
                      <a:pt x="518292" y="33945"/>
                      <a:pt x="520928" y="32715"/>
                      <a:pt x="523476" y="31485"/>
                    </a:cubicBezTo>
                    <a:cubicBezTo>
                      <a:pt x="532700" y="27180"/>
                      <a:pt x="541486" y="22524"/>
                      <a:pt x="552028" y="21206"/>
                    </a:cubicBezTo>
                    <a:cubicBezTo>
                      <a:pt x="563713" y="19713"/>
                      <a:pt x="575046" y="15847"/>
                      <a:pt x="586555" y="13036"/>
                    </a:cubicBezTo>
                    <a:cubicBezTo>
                      <a:pt x="589718" y="12245"/>
                      <a:pt x="592968" y="11718"/>
                      <a:pt x="596219" y="11015"/>
                    </a:cubicBezTo>
                    <a:cubicBezTo>
                      <a:pt x="600260" y="10136"/>
                      <a:pt x="604301" y="9434"/>
                      <a:pt x="608255" y="8379"/>
                    </a:cubicBezTo>
                    <a:cubicBezTo>
                      <a:pt x="610715" y="7677"/>
                      <a:pt x="634259" y="6534"/>
                      <a:pt x="637159" y="7237"/>
                    </a:cubicBezTo>
                    <a:cubicBezTo>
                      <a:pt x="638652" y="7589"/>
                      <a:pt x="640673" y="8292"/>
                      <a:pt x="641551" y="7677"/>
                    </a:cubicBezTo>
                    <a:cubicBezTo>
                      <a:pt x="652884" y="-582"/>
                      <a:pt x="664920" y="3547"/>
                      <a:pt x="676956" y="4953"/>
                    </a:cubicBezTo>
                    <a:cubicBezTo>
                      <a:pt x="682052" y="5480"/>
                      <a:pt x="687674" y="4689"/>
                      <a:pt x="692506" y="3108"/>
                    </a:cubicBezTo>
                    <a:cubicBezTo>
                      <a:pt x="708144" y="-2075"/>
                      <a:pt x="724222" y="1088"/>
                      <a:pt x="739948" y="1263"/>
                    </a:cubicBezTo>
                    <a:cubicBezTo>
                      <a:pt x="744077" y="1351"/>
                      <a:pt x="747942" y="3108"/>
                      <a:pt x="752335" y="824"/>
                    </a:cubicBezTo>
                    <a:cubicBezTo>
                      <a:pt x="754355" y="-230"/>
                      <a:pt x="758045" y="-318"/>
                      <a:pt x="759978" y="824"/>
                    </a:cubicBezTo>
                    <a:cubicBezTo>
                      <a:pt x="766831" y="4865"/>
                      <a:pt x="774211" y="2405"/>
                      <a:pt x="781239" y="3284"/>
                    </a:cubicBezTo>
                    <a:cubicBezTo>
                      <a:pt x="798458" y="5392"/>
                      <a:pt x="815677" y="2142"/>
                      <a:pt x="832809" y="3284"/>
                    </a:cubicBezTo>
                    <a:cubicBezTo>
                      <a:pt x="839486" y="3723"/>
                      <a:pt x="846075" y="5217"/>
                      <a:pt x="852664" y="5744"/>
                    </a:cubicBezTo>
                    <a:cubicBezTo>
                      <a:pt x="859780" y="6359"/>
                      <a:pt x="866193" y="9434"/>
                      <a:pt x="874364" y="6534"/>
                    </a:cubicBezTo>
                    <a:cubicBezTo>
                      <a:pt x="879635" y="4602"/>
                      <a:pt x="887542" y="5217"/>
                      <a:pt x="894219" y="5919"/>
                    </a:cubicBezTo>
                    <a:cubicBezTo>
                      <a:pt x="896503" y="6183"/>
                      <a:pt x="898611" y="7852"/>
                      <a:pt x="900808" y="8819"/>
                    </a:cubicBezTo>
                    <a:cubicBezTo>
                      <a:pt x="902653" y="9609"/>
                      <a:pt x="905464" y="11454"/>
                      <a:pt x="906343" y="10839"/>
                    </a:cubicBezTo>
                    <a:cubicBezTo>
                      <a:pt x="912844" y="6007"/>
                      <a:pt x="918993" y="10751"/>
                      <a:pt x="925319" y="10839"/>
                    </a:cubicBezTo>
                    <a:cubicBezTo>
                      <a:pt x="941308" y="11103"/>
                      <a:pt x="956244" y="16638"/>
                      <a:pt x="971706" y="19449"/>
                    </a:cubicBezTo>
                    <a:cubicBezTo>
                      <a:pt x="977680" y="20503"/>
                      <a:pt x="983478" y="23842"/>
                      <a:pt x="989364" y="23929"/>
                    </a:cubicBezTo>
                    <a:cubicBezTo>
                      <a:pt x="1000785" y="24105"/>
                      <a:pt x="1010186" y="28410"/>
                      <a:pt x="1019059" y="34648"/>
                    </a:cubicBezTo>
                    <a:cubicBezTo>
                      <a:pt x="1027493" y="40534"/>
                      <a:pt x="1037948" y="39655"/>
                      <a:pt x="1047348" y="42291"/>
                    </a:cubicBezTo>
                    <a:cubicBezTo>
                      <a:pt x="1054200" y="44224"/>
                      <a:pt x="1061141" y="45102"/>
                      <a:pt x="1066148" y="50813"/>
                    </a:cubicBezTo>
                    <a:cubicBezTo>
                      <a:pt x="1067115" y="51955"/>
                      <a:pt x="1068960" y="52833"/>
                      <a:pt x="1070453" y="52921"/>
                    </a:cubicBezTo>
                    <a:cubicBezTo>
                      <a:pt x="1090835" y="54415"/>
                      <a:pt x="1107176" y="65484"/>
                      <a:pt x="1124308" y="74973"/>
                    </a:cubicBezTo>
                    <a:cubicBezTo>
                      <a:pt x="1131775" y="79102"/>
                      <a:pt x="1138891" y="84636"/>
                      <a:pt x="1146886" y="86657"/>
                    </a:cubicBezTo>
                    <a:cubicBezTo>
                      <a:pt x="1159976" y="89995"/>
                      <a:pt x="1169025" y="98342"/>
                      <a:pt x="1177547" y="107566"/>
                    </a:cubicBezTo>
                    <a:cubicBezTo>
                      <a:pt x="1184136" y="114770"/>
                      <a:pt x="1194064" y="114331"/>
                      <a:pt x="1201356" y="120217"/>
                    </a:cubicBezTo>
                    <a:cubicBezTo>
                      <a:pt x="1210580" y="127685"/>
                      <a:pt x="1221386" y="133044"/>
                      <a:pt x="1231050" y="139984"/>
                    </a:cubicBezTo>
                    <a:cubicBezTo>
                      <a:pt x="1240450" y="146837"/>
                      <a:pt x="1248972" y="154744"/>
                      <a:pt x="1258988" y="160981"/>
                    </a:cubicBezTo>
                    <a:cubicBezTo>
                      <a:pt x="1266367" y="165638"/>
                      <a:pt x="1270848" y="174774"/>
                      <a:pt x="1276734" y="181891"/>
                    </a:cubicBezTo>
                    <a:cubicBezTo>
                      <a:pt x="1278228" y="183736"/>
                      <a:pt x="1280072" y="185405"/>
                      <a:pt x="1282093" y="186723"/>
                    </a:cubicBezTo>
                    <a:cubicBezTo>
                      <a:pt x="1293075" y="193927"/>
                      <a:pt x="1305199" y="199901"/>
                      <a:pt x="1310909" y="212991"/>
                    </a:cubicBezTo>
                    <a:cubicBezTo>
                      <a:pt x="1311436" y="214133"/>
                      <a:pt x="1313018" y="214836"/>
                      <a:pt x="1314248" y="215539"/>
                    </a:cubicBezTo>
                    <a:cubicBezTo>
                      <a:pt x="1324966" y="221952"/>
                      <a:pt x="1333488" y="230386"/>
                      <a:pt x="1340340" y="240928"/>
                    </a:cubicBezTo>
                    <a:cubicBezTo>
                      <a:pt x="1344733" y="247605"/>
                      <a:pt x="1350795" y="253228"/>
                      <a:pt x="1355890" y="259465"/>
                    </a:cubicBezTo>
                    <a:cubicBezTo>
                      <a:pt x="1368278" y="274401"/>
                      <a:pt x="1380665" y="289424"/>
                      <a:pt x="1392965" y="304447"/>
                    </a:cubicBezTo>
                    <a:cubicBezTo>
                      <a:pt x="1394458" y="306292"/>
                      <a:pt x="1395776" y="308488"/>
                      <a:pt x="1396655" y="310772"/>
                    </a:cubicBezTo>
                    <a:cubicBezTo>
                      <a:pt x="1401311" y="322017"/>
                      <a:pt x="1407812" y="331593"/>
                      <a:pt x="1415806" y="341082"/>
                    </a:cubicBezTo>
                    <a:cubicBezTo>
                      <a:pt x="1425207" y="352239"/>
                      <a:pt x="1431620" y="365768"/>
                      <a:pt x="1439264" y="378419"/>
                    </a:cubicBezTo>
                    <a:cubicBezTo>
                      <a:pt x="1444974" y="387820"/>
                      <a:pt x="1450685" y="397220"/>
                      <a:pt x="1455956" y="406884"/>
                    </a:cubicBezTo>
                    <a:cubicBezTo>
                      <a:pt x="1459206" y="412858"/>
                      <a:pt x="1463072" y="419184"/>
                      <a:pt x="1464126" y="425685"/>
                    </a:cubicBezTo>
                    <a:cubicBezTo>
                      <a:pt x="1466674" y="441586"/>
                      <a:pt x="1477568" y="453359"/>
                      <a:pt x="1482927" y="467767"/>
                    </a:cubicBezTo>
                    <a:cubicBezTo>
                      <a:pt x="1484245" y="471193"/>
                      <a:pt x="1486177" y="474619"/>
                      <a:pt x="1486265" y="478133"/>
                    </a:cubicBezTo>
                    <a:cubicBezTo>
                      <a:pt x="1486353" y="482878"/>
                      <a:pt x="1488813" y="485689"/>
                      <a:pt x="1491009" y="489467"/>
                    </a:cubicBezTo>
                    <a:cubicBezTo>
                      <a:pt x="1495666" y="497461"/>
                      <a:pt x="1499970" y="506071"/>
                      <a:pt x="1501815" y="515032"/>
                    </a:cubicBezTo>
                    <a:cubicBezTo>
                      <a:pt x="1503133" y="521182"/>
                      <a:pt x="1505769" y="526717"/>
                      <a:pt x="1507174" y="532515"/>
                    </a:cubicBezTo>
                    <a:cubicBezTo>
                      <a:pt x="1512006" y="552897"/>
                      <a:pt x="1521758" y="572049"/>
                      <a:pt x="1520968" y="593837"/>
                    </a:cubicBezTo>
                    <a:cubicBezTo>
                      <a:pt x="1520704" y="599987"/>
                      <a:pt x="1523164" y="606927"/>
                      <a:pt x="1526151" y="612550"/>
                    </a:cubicBezTo>
                    <a:cubicBezTo>
                      <a:pt x="1532301" y="624146"/>
                      <a:pt x="1528962" y="637764"/>
                      <a:pt x="1535551" y="649361"/>
                    </a:cubicBezTo>
                    <a:cubicBezTo>
                      <a:pt x="1538802" y="655159"/>
                      <a:pt x="1538362" y="663066"/>
                      <a:pt x="1538978" y="670094"/>
                    </a:cubicBezTo>
                    <a:cubicBezTo>
                      <a:pt x="1540120" y="682394"/>
                      <a:pt x="1540735" y="694693"/>
                      <a:pt x="1541701" y="706993"/>
                    </a:cubicBezTo>
                    <a:cubicBezTo>
                      <a:pt x="1542492" y="717974"/>
                      <a:pt x="1545303" y="729307"/>
                      <a:pt x="1543634" y="739850"/>
                    </a:cubicBezTo>
                    <a:cubicBezTo>
                      <a:pt x="1542492" y="746966"/>
                      <a:pt x="1540822" y="754346"/>
                      <a:pt x="1542053" y="761110"/>
                    </a:cubicBezTo>
                    <a:cubicBezTo>
                      <a:pt x="1543985" y="771477"/>
                      <a:pt x="1546621" y="782371"/>
                      <a:pt x="1543722" y="791771"/>
                    </a:cubicBezTo>
                    <a:cubicBezTo>
                      <a:pt x="1540120" y="803280"/>
                      <a:pt x="1549696" y="814789"/>
                      <a:pt x="1541877" y="825332"/>
                    </a:cubicBezTo>
                    <a:cubicBezTo>
                      <a:pt x="1544776" y="837280"/>
                      <a:pt x="1541701" y="848613"/>
                      <a:pt x="1539329" y="860210"/>
                    </a:cubicBezTo>
                    <a:cubicBezTo>
                      <a:pt x="1537484" y="869258"/>
                      <a:pt x="1536869" y="878659"/>
                      <a:pt x="1536693" y="887884"/>
                    </a:cubicBezTo>
                    <a:cubicBezTo>
                      <a:pt x="1536430" y="897811"/>
                      <a:pt x="1532301" y="906948"/>
                      <a:pt x="1533004" y="917315"/>
                    </a:cubicBezTo>
                    <a:cubicBezTo>
                      <a:pt x="1533531" y="924782"/>
                      <a:pt x="1530016" y="933567"/>
                      <a:pt x="1525712" y="940157"/>
                    </a:cubicBezTo>
                    <a:cubicBezTo>
                      <a:pt x="1519035" y="950348"/>
                      <a:pt x="1521934" y="962032"/>
                      <a:pt x="1518244" y="972575"/>
                    </a:cubicBezTo>
                    <a:cubicBezTo>
                      <a:pt x="1517541" y="974507"/>
                      <a:pt x="1519035" y="977582"/>
                      <a:pt x="1517980" y="978988"/>
                    </a:cubicBezTo>
                    <a:cubicBezTo>
                      <a:pt x="1511743" y="987334"/>
                      <a:pt x="1511479" y="997261"/>
                      <a:pt x="1509019" y="1006838"/>
                    </a:cubicBezTo>
                    <a:cubicBezTo>
                      <a:pt x="1504890" y="1022739"/>
                      <a:pt x="1497510" y="1037850"/>
                      <a:pt x="1492064" y="1053488"/>
                    </a:cubicBezTo>
                    <a:cubicBezTo>
                      <a:pt x="1490570" y="1057793"/>
                      <a:pt x="1488813" y="1059989"/>
                      <a:pt x="1484245" y="1059901"/>
                    </a:cubicBezTo>
                    <a:cubicBezTo>
                      <a:pt x="1468958" y="1059813"/>
                      <a:pt x="1453672" y="1059901"/>
                      <a:pt x="1438385" y="1059901"/>
                    </a:cubicBezTo>
                    <a:cubicBezTo>
                      <a:pt x="1435662" y="1059901"/>
                      <a:pt x="1434256" y="1060780"/>
                      <a:pt x="1436013" y="1056211"/>
                    </a:cubicBezTo>
                    <a:cubicBezTo>
                      <a:pt x="1438736" y="1049359"/>
                      <a:pt x="1439615" y="1042067"/>
                      <a:pt x="1445501" y="1036356"/>
                    </a:cubicBezTo>
                    <a:cubicBezTo>
                      <a:pt x="1447785" y="1034160"/>
                      <a:pt x="1446995" y="1029240"/>
                      <a:pt x="1448576" y="1025990"/>
                    </a:cubicBezTo>
                    <a:cubicBezTo>
                      <a:pt x="1451563" y="1019840"/>
                      <a:pt x="1452442" y="1012987"/>
                      <a:pt x="1456307" y="1006750"/>
                    </a:cubicBezTo>
                    <a:cubicBezTo>
                      <a:pt x="1459733" y="1001215"/>
                      <a:pt x="1457537" y="992342"/>
                      <a:pt x="1465180" y="988213"/>
                    </a:cubicBezTo>
                    <a:cubicBezTo>
                      <a:pt x="1463775" y="976879"/>
                      <a:pt x="1470539" y="968709"/>
                      <a:pt x="1475899" y="959836"/>
                    </a:cubicBezTo>
                    <a:cubicBezTo>
                      <a:pt x="1477304" y="957551"/>
                      <a:pt x="1474669" y="953159"/>
                      <a:pt x="1474844" y="949820"/>
                    </a:cubicBezTo>
                    <a:cubicBezTo>
                      <a:pt x="1475723" y="937433"/>
                      <a:pt x="1482839" y="926188"/>
                      <a:pt x="1481697" y="913185"/>
                    </a:cubicBezTo>
                    <a:cubicBezTo>
                      <a:pt x="1481433" y="910198"/>
                      <a:pt x="1487144" y="905366"/>
                      <a:pt x="1486265" y="903873"/>
                    </a:cubicBezTo>
                    <a:cubicBezTo>
                      <a:pt x="1482663" y="898250"/>
                      <a:pt x="1486353" y="893682"/>
                      <a:pt x="1486792" y="888762"/>
                    </a:cubicBezTo>
                    <a:cubicBezTo>
                      <a:pt x="1487232" y="883403"/>
                      <a:pt x="1488637" y="878132"/>
                      <a:pt x="1489252" y="872773"/>
                    </a:cubicBezTo>
                    <a:cubicBezTo>
                      <a:pt x="1490307" y="863987"/>
                      <a:pt x="1491097" y="855114"/>
                      <a:pt x="1491888" y="846329"/>
                    </a:cubicBezTo>
                    <a:cubicBezTo>
                      <a:pt x="1492854" y="835347"/>
                      <a:pt x="1493469" y="824277"/>
                      <a:pt x="1494611" y="813383"/>
                    </a:cubicBezTo>
                    <a:cubicBezTo>
                      <a:pt x="1495138" y="808464"/>
                      <a:pt x="1496983" y="812944"/>
                      <a:pt x="1498301" y="813032"/>
                    </a:cubicBezTo>
                    <a:cubicBezTo>
                      <a:pt x="1498653" y="813120"/>
                      <a:pt x="1499970" y="810572"/>
                      <a:pt x="1499707" y="810396"/>
                    </a:cubicBezTo>
                    <a:cubicBezTo>
                      <a:pt x="1489867" y="800557"/>
                      <a:pt x="1498301" y="791596"/>
                      <a:pt x="1500761" y="782283"/>
                    </a:cubicBezTo>
                    <a:cubicBezTo>
                      <a:pt x="1501201" y="780526"/>
                      <a:pt x="1501903" y="777539"/>
                      <a:pt x="1501201" y="777100"/>
                    </a:cubicBezTo>
                    <a:cubicBezTo>
                      <a:pt x="1495753" y="773322"/>
                      <a:pt x="1497510" y="767875"/>
                      <a:pt x="1497159" y="762868"/>
                    </a:cubicBezTo>
                    <a:cubicBezTo>
                      <a:pt x="1496632" y="753994"/>
                      <a:pt x="1499004" y="744945"/>
                      <a:pt x="1494611" y="736424"/>
                    </a:cubicBezTo>
                    <a:cubicBezTo>
                      <a:pt x="1494084" y="735369"/>
                      <a:pt x="1493996" y="733524"/>
                      <a:pt x="1494611" y="732558"/>
                    </a:cubicBezTo>
                    <a:cubicBezTo>
                      <a:pt x="1500498" y="722982"/>
                      <a:pt x="1493996" y="714372"/>
                      <a:pt x="1492591" y="705323"/>
                    </a:cubicBezTo>
                    <a:cubicBezTo>
                      <a:pt x="1492239" y="702863"/>
                      <a:pt x="1491888" y="700228"/>
                      <a:pt x="1491888" y="697768"/>
                    </a:cubicBezTo>
                    <a:cubicBezTo>
                      <a:pt x="1492064" y="685556"/>
                      <a:pt x="1490043" y="673696"/>
                      <a:pt x="1486792" y="661836"/>
                    </a:cubicBezTo>
                    <a:cubicBezTo>
                      <a:pt x="1485475" y="656916"/>
                      <a:pt x="1485738" y="651205"/>
                      <a:pt x="1486792" y="646198"/>
                    </a:cubicBezTo>
                    <a:cubicBezTo>
                      <a:pt x="1487759" y="641805"/>
                      <a:pt x="1482575" y="638203"/>
                      <a:pt x="1486265" y="633723"/>
                    </a:cubicBezTo>
                    <a:cubicBezTo>
                      <a:pt x="1487144" y="632668"/>
                      <a:pt x="1486617" y="629066"/>
                      <a:pt x="1485475" y="627836"/>
                    </a:cubicBezTo>
                    <a:cubicBezTo>
                      <a:pt x="1478183" y="619490"/>
                      <a:pt x="1479588" y="608421"/>
                      <a:pt x="1476250" y="598845"/>
                    </a:cubicBezTo>
                    <a:cubicBezTo>
                      <a:pt x="1474932" y="594979"/>
                      <a:pt x="1475811" y="590498"/>
                      <a:pt x="1471770" y="587511"/>
                    </a:cubicBezTo>
                    <a:cubicBezTo>
                      <a:pt x="1470803" y="586809"/>
                      <a:pt x="1470188" y="583822"/>
                      <a:pt x="1470803" y="582855"/>
                    </a:cubicBezTo>
                    <a:cubicBezTo>
                      <a:pt x="1475459" y="576442"/>
                      <a:pt x="1470100" y="572752"/>
                      <a:pt x="1467816" y="567744"/>
                    </a:cubicBezTo>
                    <a:cubicBezTo>
                      <a:pt x="1464478" y="560452"/>
                      <a:pt x="1461490" y="552546"/>
                      <a:pt x="1460524" y="544639"/>
                    </a:cubicBezTo>
                    <a:cubicBezTo>
                      <a:pt x="1459733" y="538577"/>
                      <a:pt x="1457274" y="533745"/>
                      <a:pt x="1455165" y="528386"/>
                    </a:cubicBezTo>
                    <a:cubicBezTo>
                      <a:pt x="1452442" y="521270"/>
                      <a:pt x="1447083" y="515384"/>
                      <a:pt x="1446643" y="506862"/>
                    </a:cubicBezTo>
                    <a:cubicBezTo>
                      <a:pt x="1446292" y="500185"/>
                      <a:pt x="1442075" y="493772"/>
                      <a:pt x="1444183" y="486480"/>
                    </a:cubicBezTo>
                    <a:cubicBezTo>
                      <a:pt x="1444535" y="485162"/>
                      <a:pt x="1442690" y="482526"/>
                      <a:pt x="1441196" y="481384"/>
                    </a:cubicBezTo>
                    <a:cubicBezTo>
                      <a:pt x="1433992" y="475674"/>
                      <a:pt x="1431005" y="467327"/>
                      <a:pt x="1427579" y="459421"/>
                    </a:cubicBezTo>
                    <a:cubicBezTo>
                      <a:pt x="1425558" y="454764"/>
                      <a:pt x="1424153" y="450020"/>
                      <a:pt x="1419936" y="446858"/>
                    </a:cubicBezTo>
                    <a:cubicBezTo>
                      <a:pt x="1419584" y="446594"/>
                      <a:pt x="1419057" y="446243"/>
                      <a:pt x="1419057" y="445891"/>
                    </a:cubicBezTo>
                    <a:cubicBezTo>
                      <a:pt x="1417037" y="426563"/>
                      <a:pt x="1400520" y="414440"/>
                      <a:pt x="1394546" y="397044"/>
                    </a:cubicBezTo>
                    <a:cubicBezTo>
                      <a:pt x="1392789" y="392037"/>
                      <a:pt x="1391559" y="386853"/>
                      <a:pt x="1389099" y="382285"/>
                    </a:cubicBezTo>
                    <a:cubicBezTo>
                      <a:pt x="1387606" y="379386"/>
                      <a:pt x="1384091" y="377629"/>
                      <a:pt x="1382159" y="374905"/>
                    </a:cubicBezTo>
                    <a:cubicBezTo>
                      <a:pt x="1377327" y="368228"/>
                      <a:pt x="1372846" y="361288"/>
                      <a:pt x="1368365" y="354435"/>
                    </a:cubicBezTo>
                    <a:cubicBezTo>
                      <a:pt x="1366257" y="351273"/>
                      <a:pt x="1365993" y="346704"/>
                      <a:pt x="1360986" y="345826"/>
                    </a:cubicBezTo>
                    <a:cubicBezTo>
                      <a:pt x="1359932" y="345650"/>
                      <a:pt x="1358262" y="344069"/>
                      <a:pt x="1358350" y="343190"/>
                    </a:cubicBezTo>
                    <a:cubicBezTo>
                      <a:pt x="1358789" y="329134"/>
                      <a:pt x="1344821" y="325444"/>
                      <a:pt x="1338759" y="316131"/>
                    </a:cubicBezTo>
                    <a:cubicBezTo>
                      <a:pt x="1335508" y="311123"/>
                      <a:pt x="1329446" y="307522"/>
                      <a:pt x="1334190" y="300317"/>
                    </a:cubicBezTo>
                    <a:cubicBezTo>
                      <a:pt x="1334454" y="299878"/>
                      <a:pt x="1332345" y="296979"/>
                      <a:pt x="1331818" y="297155"/>
                    </a:cubicBezTo>
                    <a:cubicBezTo>
                      <a:pt x="1324790" y="298824"/>
                      <a:pt x="1321540" y="293553"/>
                      <a:pt x="1317850" y="289599"/>
                    </a:cubicBezTo>
                    <a:cubicBezTo>
                      <a:pt x="1310558" y="281780"/>
                      <a:pt x="1303530" y="273698"/>
                      <a:pt x="1296501" y="265703"/>
                    </a:cubicBezTo>
                    <a:cubicBezTo>
                      <a:pt x="1293602" y="262452"/>
                      <a:pt x="1294041" y="260256"/>
                      <a:pt x="1299576" y="260959"/>
                    </a:cubicBezTo>
                    <a:cubicBezTo>
                      <a:pt x="1301070" y="261662"/>
                      <a:pt x="1301860" y="261750"/>
                      <a:pt x="1302651" y="261838"/>
                    </a:cubicBezTo>
                    <a:cubicBezTo>
                      <a:pt x="1302475" y="261047"/>
                      <a:pt x="1301685" y="260520"/>
                      <a:pt x="1300894" y="259993"/>
                    </a:cubicBezTo>
                    <a:moveTo>
                      <a:pt x="646735" y="42379"/>
                    </a:moveTo>
                    <a:cubicBezTo>
                      <a:pt x="646647" y="43169"/>
                      <a:pt x="646647" y="43960"/>
                      <a:pt x="646559" y="44839"/>
                    </a:cubicBezTo>
                    <a:cubicBezTo>
                      <a:pt x="647086" y="44048"/>
                      <a:pt x="647525" y="43257"/>
                      <a:pt x="649370" y="42379"/>
                    </a:cubicBezTo>
                    <a:cubicBezTo>
                      <a:pt x="649458" y="41588"/>
                      <a:pt x="649458" y="40797"/>
                      <a:pt x="649546" y="39919"/>
                    </a:cubicBezTo>
                    <a:cubicBezTo>
                      <a:pt x="649107" y="40797"/>
                      <a:pt x="648580" y="41588"/>
                      <a:pt x="646735" y="42379"/>
                    </a:cubicBezTo>
                    <a:moveTo>
                      <a:pt x="47660" y="565460"/>
                    </a:moveTo>
                    <a:cubicBezTo>
                      <a:pt x="45903" y="565460"/>
                      <a:pt x="44146" y="565460"/>
                      <a:pt x="42388" y="565636"/>
                    </a:cubicBezTo>
                    <a:cubicBezTo>
                      <a:pt x="42301" y="565636"/>
                      <a:pt x="42301" y="567920"/>
                      <a:pt x="42388" y="568008"/>
                    </a:cubicBezTo>
                    <a:cubicBezTo>
                      <a:pt x="44146" y="568096"/>
                      <a:pt x="45903" y="568096"/>
                      <a:pt x="47660" y="565460"/>
                    </a:cubicBezTo>
                    <a:moveTo>
                      <a:pt x="21479" y="725354"/>
                    </a:moveTo>
                    <a:cubicBezTo>
                      <a:pt x="20513" y="724036"/>
                      <a:pt x="19459" y="722718"/>
                      <a:pt x="18492" y="721401"/>
                    </a:cubicBezTo>
                    <a:cubicBezTo>
                      <a:pt x="17789" y="722103"/>
                      <a:pt x="16999" y="722894"/>
                      <a:pt x="16296" y="723597"/>
                    </a:cubicBezTo>
                    <a:cubicBezTo>
                      <a:pt x="17526" y="724739"/>
                      <a:pt x="18844" y="725705"/>
                      <a:pt x="21479" y="725354"/>
                    </a:cubicBezTo>
                    <a:moveTo>
                      <a:pt x="1528962" y="727990"/>
                    </a:moveTo>
                    <a:cubicBezTo>
                      <a:pt x="1527996" y="726672"/>
                      <a:pt x="1526942" y="725354"/>
                      <a:pt x="1525975" y="724036"/>
                    </a:cubicBezTo>
                    <a:cubicBezTo>
                      <a:pt x="1525272" y="724739"/>
                      <a:pt x="1524482" y="725530"/>
                      <a:pt x="1523779" y="726233"/>
                    </a:cubicBezTo>
                    <a:cubicBezTo>
                      <a:pt x="1525097" y="727287"/>
                      <a:pt x="1526415" y="728341"/>
                      <a:pt x="1528962" y="727990"/>
                    </a:cubicBezTo>
                    <a:moveTo>
                      <a:pt x="33252" y="910198"/>
                    </a:moveTo>
                    <a:cubicBezTo>
                      <a:pt x="31934" y="911165"/>
                      <a:pt x="30616" y="912219"/>
                      <a:pt x="29298" y="913185"/>
                    </a:cubicBezTo>
                    <a:cubicBezTo>
                      <a:pt x="30001" y="913888"/>
                      <a:pt x="30792" y="914679"/>
                      <a:pt x="31495" y="915382"/>
                    </a:cubicBezTo>
                    <a:cubicBezTo>
                      <a:pt x="32549" y="914152"/>
                      <a:pt x="33603" y="912834"/>
                      <a:pt x="33252" y="910198"/>
                    </a:cubicBezTo>
                    <a:moveTo>
                      <a:pt x="1002015" y="46332"/>
                    </a:moveTo>
                    <a:cubicBezTo>
                      <a:pt x="1001049" y="45014"/>
                      <a:pt x="999995" y="43697"/>
                      <a:pt x="999028" y="42379"/>
                    </a:cubicBezTo>
                    <a:cubicBezTo>
                      <a:pt x="998325" y="43082"/>
                      <a:pt x="997535" y="43872"/>
                      <a:pt x="996832" y="44575"/>
                    </a:cubicBezTo>
                    <a:cubicBezTo>
                      <a:pt x="998062" y="45629"/>
                      <a:pt x="999380" y="46684"/>
                      <a:pt x="1002015" y="46332"/>
                    </a:cubicBezTo>
                    <a:moveTo>
                      <a:pt x="301996" y="201043"/>
                    </a:moveTo>
                    <a:cubicBezTo>
                      <a:pt x="303402" y="201394"/>
                      <a:pt x="304808" y="201746"/>
                      <a:pt x="306213" y="202009"/>
                    </a:cubicBezTo>
                    <a:cubicBezTo>
                      <a:pt x="306213" y="202009"/>
                      <a:pt x="306477" y="200955"/>
                      <a:pt x="306653" y="200340"/>
                    </a:cubicBezTo>
                    <a:cubicBezTo>
                      <a:pt x="305511" y="200164"/>
                      <a:pt x="304369" y="199988"/>
                      <a:pt x="301996" y="201043"/>
                    </a:cubicBezTo>
                    <a:moveTo>
                      <a:pt x="548426" y="41061"/>
                    </a:moveTo>
                    <a:cubicBezTo>
                      <a:pt x="547548" y="41500"/>
                      <a:pt x="546669" y="41940"/>
                      <a:pt x="545791" y="42379"/>
                    </a:cubicBezTo>
                    <a:cubicBezTo>
                      <a:pt x="546669" y="42818"/>
                      <a:pt x="547548" y="43257"/>
                      <a:pt x="548426" y="41061"/>
                    </a:cubicBezTo>
                    <a:moveTo>
                      <a:pt x="163012" y="313759"/>
                    </a:moveTo>
                    <a:cubicBezTo>
                      <a:pt x="164417" y="314111"/>
                      <a:pt x="165823" y="314462"/>
                      <a:pt x="167229" y="314725"/>
                    </a:cubicBezTo>
                    <a:cubicBezTo>
                      <a:pt x="167229" y="314725"/>
                      <a:pt x="167492" y="313671"/>
                      <a:pt x="167668" y="313144"/>
                    </a:cubicBezTo>
                    <a:cubicBezTo>
                      <a:pt x="166526" y="312881"/>
                      <a:pt x="165472" y="312705"/>
                      <a:pt x="163012" y="313759"/>
                    </a:cubicBezTo>
                    <a:moveTo>
                      <a:pt x="1378205" y="317713"/>
                    </a:moveTo>
                    <a:cubicBezTo>
                      <a:pt x="1379347" y="317449"/>
                      <a:pt x="1380402" y="317273"/>
                      <a:pt x="1381544" y="317010"/>
                    </a:cubicBezTo>
                    <a:cubicBezTo>
                      <a:pt x="1381368" y="316483"/>
                      <a:pt x="1381104" y="315340"/>
                      <a:pt x="1381104" y="315428"/>
                    </a:cubicBezTo>
                    <a:cubicBezTo>
                      <a:pt x="1379699" y="315692"/>
                      <a:pt x="1378293" y="316043"/>
                      <a:pt x="1378205" y="317713"/>
                    </a:cubicBezTo>
                    <a:moveTo>
                      <a:pt x="1446380" y="422610"/>
                    </a:moveTo>
                    <a:cubicBezTo>
                      <a:pt x="1445940" y="421731"/>
                      <a:pt x="1445501" y="420853"/>
                      <a:pt x="1445062" y="419974"/>
                    </a:cubicBezTo>
                    <a:cubicBezTo>
                      <a:pt x="1444623" y="420853"/>
                      <a:pt x="1444183" y="421731"/>
                      <a:pt x="1446380" y="422610"/>
                    </a:cubicBezTo>
                    <a:moveTo>
                      <a:pt x="839486" y="20152"/>
                    </a:moveTo>
                    <a:cubicBezTo>
                      <a:pt x="838607" y="20591"/>
                      <a:pt x="837729" y="21030"/>
                      <a:pt x="836850" y="21470"/>
                    </a:cubicBezTo>
                    <a:cubicBezTo>
                      <a:pt x="837729" y="21909"/>
                      <a:pt x="838607" y="22348"/>
                      <a:pt x="839486" y="20152"/>
                    </a:cubicBezTo>
                    <a:moveTo>
                      <a:pt x="705772" y="20152"/>
                    </a:moveTo>
                    <a:cubicBezTo>
                      <a:pt x="706651" y="19713"/>
                      <a:pt x="707529" y="19273"/>
                      <a:pt x="708408" y="18834"/>
                    </a:cubicBezTo>
                    <a:cubicBezTo>
                      <a:pt x="707529" y="18395"/>
                      <a:pt x="706651" y="17955"/>
                      <a:pt x="705772" y="20152"/>
                    </a:cubicBezTo>
                    <a:moveTo>
                      <a:pt x="1504100" y="572049"/>
                    </a:moveTo>
                    <a:cubicBezTo>
                      <a:pt x="1503660" y="571171"/>
                      <a:pt x="1503221" y="570292"/>
                      <a:pt x="1502782" y="569414"/>
                    </a:cubicBezTo>
                    <a:cubicBezTo>
                      <a:pt x="1502342" y="570292"/>
                      <a:pt x="1501903" y="571171"/>
                      <a:pt x="1504100" y="572049"/>
                    </a:cubicBezTo>
                    <a:moveTo>
                      <a:pt x="100108" y="418657"/>
                    </a:moveTo>
                    <a:cubicBezTo>
                      <a:pt x="100636" y="419008"/>
                      <a:pt x="101163" y="419359"/>
                      <a:pt x="101690" y="419711"/>
                    </a:cubicBezTo>
                    <a:cubicBezTo>
                      <a:pt x="101602" y="418920"/>
                      <a:pt x="101514" y="418129"/>
                      <a:pt x="100108" y="418657"/>
                    </a:cubicBezTo>
                    <a:moveTo>
                      <a:pt x="1287804" y="235130"/>
                    </a:moveTo>
                    <a:cubicBezTo>
                      <a:pt x="1287277" y="234779"/>
                      <a:pt x="1286749" y="234427"/>
                      <a:pt x="1286222" y="234076"/>
                    </a:cubicBezTo>
                    <a:cubicBezTo>
                      <a:pt x="1286310" y="234866"/>
                      <a:pt x="1286398" y="235657"/>
                      <a:pt x="1287804" y="235130"/>
                    </a:cubicBezTo>
                    <a:moveTo>
                      <a:pt x="258772" y="233812"/>
                    </a:moveTo>
                    <a:cubicBezTo>
                      <a:pt x="259124" y="233285"/>
                      <a:pt x="259475" y="232758"/>
                      <a:pt x="259827" y="232231"/>
                    </a:cubicBezTo>
                    <a:cubicBezTo>
                      <a:pt x="259036" y="232319"/>
                      <a:pt x="258245" y="232407"/>
                      <a:pt x="258772" y="233812"/>
                    </a:cubicBezTo>
                    <a:moveTo>
                      <a:pt x="1248445" y="177410"/>
                    </a:moveTo>
                    <a:cubicBezTo>
                      <a:pt x="1248972" y="177761"/>
                      <a:pt x="1249499" y="178113"/>
                      <a:pt x="1250026" y="178464"/>
                    </a:cubicBezTo>
                    <a:cubicBezTo>
                      <a:pt x="1249939" y="177674"/>
                      <a:pt x="1249851" y="176883"/>
                      <a:pt x="1248445" y="177410"/>
                    </a:cubicBezTo>
                    <a:moveTo>
                      <a:pt x="1509371" y="787027"/>
                    </a:moveTo>
                    <a:cubicBezTo>
                      <a:pt x="1509019" y="787554"/>
                      <a:pt x="1508668" y="788082"/>
                      <a:pt x="1508317" y="788609"/>
                    </a:cubicBezTo>
                    <a:cubicBezTo>
                      <a:pt x="1509107" y="788521"/>
                      <a:pt x="1509898" y="788433"/>
                      <a:pt x="1509371" y="787027"/>
                    </a:cubicBezTo>
                    <a:moveTo>
                      <a:pt x="42388" y="814526"/>
                    </a:moveTo>
                    <a:cubicBezTo>
                      <a:pt x="42916" y="814877"/>
                      <a:pt x="43443" y="815228"/>
                      <a:pt x="43970" y="815580"/>
                    </a:cubicBezTo>
                    <a:cubicBezTo>
                      <a:pt x="43882" y="814789"/>
                      <a:pt x="43794" y="813999"/>
                      <a:pt x="42388" y="814526"/>
                    </a:cubicBezTo>
                    <a:moveTo>
                      <a:pt x="1151455" y="109235"/>
                    </a:moveTo>
                    <a:cubicBezTo>
                      <a:pt x="1151982" y="109587"/>
                      <a:pt x="1152509" y="109938"/>
                      <a:pt x="1153036" y="110290"/>
                    </a:cubicBezTo>
                    <a:cubicBezTo>
                      <a:pt x="1152948" y="109499"/>
                      <a:pt x="1152860" y="108708"/>
                      <a:pt x="1151455" y="109235"/>
                    </a:cubicBezTo>
                    <a:moveTo>
                      <a:pt x="392486" y="107918"/>
                    </a:moveTo>
                    <a:cubicBezTo>
                      <a:pt x="392837" y="107391"/>
                      <a:pt x="393189" y="106863"/>
                      <a:pt x="393540" y="106336"/>
                    </a:cubicBezTo>
                    <a:cubicBezTo>
                      <a:pt x="392662" y="106512"/>
                      <a:pt x="391959" y="106600"/>
                      <a:pt x="392486" y="107918"/>
                    </a:cubicBezTo>
                    <a:moveTo>
                      <a:pt x="1051828" y="83055"/>
                    </a:moveTo>
                    <a:cubicBezTo>
                      <a:pt x="1052355" y="83406"/>
                      <a:pt x="1052883" y="83758"/>
                      <a:pt x="1053410" y="84109"/>
                    </a:cubicBezTo>
                    <a:cubicBezTo>
                      <a:pt x="1053322" y="83319"/>
                      <a:pt x="1053234" y="82528"/>
                      <a:pt x="1051828" y="83055"/>
                    </a:cubicBezTo>
                    <a:moveTo>
                      <a:pt x="495978" y="80420"/>
                    </a:moveTo>
                    <a:cubicBezTo>
                      <a:pt x="495450" y="80068"/>
                      <a:pt x="494923" y="79717"/>
                      <a:pt x="494396" y="79365"/>
                    </a:cubicBezTo>
                    <a:cubicBezTo>
                      <a:pt x="494484" y="80156"/>
                      <a:pt x="494572" y="80947"/>
                      <a:pt x="495978" y="80420"/>
                    </a:cubicBezTo>
                    <a:moveTo>
                      <a:pt x="1513236" y="916787"/>
                    </a:moveTo>
                    <a:cubicBezTo>
                      <a:pt x="1513763" y="917139"/>
                      <a:pt x="1514291" y="917490"/>
                      <a:pt x="1514818" y="917842"/>
                    </a:cubicBezTo>
                    <a:cubicBezTo>
                      <a:pt x="1514730" y="917051"/>
                      <a:pt x="1514642" y="916260"/>
                      <a:pt x="1513236" y="916787"/>
                    </a:cubicBezTo>
                    <a:moveTo>
                      <a:pt x="1480467" y="970554"/>
                    </a:moveTo>
                    <a:cubicBezTo>
                      <a:pt x="1480116" y="971081"/>
                      <a:pt x="1479764" y="971608"/>
                      <a:pt x="1479413" y="972135"/>
                    </a:cubicBezTo>
                    <a:cubicBezTo>
                      <a:pt x="1480203" y="972047"/>
                      <a:pt x="1480994" y="971960"/>
                      <a:pt x="1480467" y="970554"/>
                    </a:cubicBezTo>
                    <a:moveTo>
                      <a:pt x="79111" y="995417"/>
                    </a:moveTo>
                    <a:cubicBezTo>
                      <a:pt x="78584" y="995065"/>
                      <a:pt x="78057" y="994714"/>
                      <a:pt x="77530" y="994362"/>
                    </a:cubicBezTo>
                    <a:cubicBezTo>
                      <a:pt x="77618" y="995153"/>
                      <a:pt x="77706" y="995944"/>
                      <a:pt x="79111" y="995417"/>
                    </a:cubicBezTo>
                    <a:moveTo>
                      <a:pt x="1466059" y="998052"/>
                    </a:moveTo>
                    <a:cubicBezTo>
                      <a:pt x="1466586" y="998403"/>
                      <a:pt x="1467113" y="998755"/>
                      <a:pt x="1467640" y="999106"/>
                    </a:cubicBezTo>
                    <a:cubicBezTo>
                      <a:pt x="1467552" y="998316"/>
                      <a:pt x="1467465" y="997525"/>
                      <a:pt x="1466059" y="998052"/>
                    </a:cubicBezTo>
                    <a:close/>
                  </a:path>
                </a:pathLst>
              </a:custGeom>
              <a:solidFill>
                <a:srgbClr val="ED2024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4" name="图形 1994">
              <a:extLst>
                <a:ext uri="{FF2B5EF4-FFF2-40B4-BE49-F238E27FC236}">
                  <a16:creationId xmlns:a16="http://schemas.microsoft.com/office/drawing/2014/main" id="{C18D0785-31CE-ACA2-A465-609BE3158F60}"/>
                </a:ext>
              </a:extLst>
            </p:cNvPr>
            <p:cNvGrpSpPr/>
            <p:nvPr/>
          </p:nvGrpSpPr>
          <p:grpSpPr>
            <a:xfrm>
              <a:off x="1024339" y="1331020"/>
              <a:ext cx="1909725" cy="761217"/>
              <a:chOff x="1024339" y="1331020"/>
              <a:chExt cx="1909725" cy="761217"/>
            </a:xfrm>
          </p:grpSpPr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id="{8DD1D046-4E89-D406-6629-72B1FAB15BFA}"/>
                  </a:ext>
                </a:extLst>
              </p:cNvPr>
              <p:cNvSpPr/>
              <p:nvPr/>
            </p:nvSpPr>
            <p:spPr>
              <a:xfrm>
                <a:off x="1035980" y="1341524"/>
                <a:ext cx="1886083" cy="740050"/>
              </a:xfrm>
              <a:custGeom>
                <a:avLst/>
                <a:gdLst>
                  <a:gd name="connsiteX0" fmla="*/ 9071 w 1886083"/>
                  <a:gd name="connsiteY0" fmla="*/ 370570 h 740050"/>
                  <a:gd name="connsiteX1" fmla="*/ 198 w 1886083"/>
                  <a:gd name="connsiteY1" fmla="*/ 423018 h 740050"/>
                  <a:gd name="connsiteX2" fmla="*/ 2482 w 1886083"/>
                  <a:gd name="connsiteY2" fmla="*/ 436636 h 740050"/>
                  <a:gd name="connsiteX3" fmla="*/ 4766 w 1886083"/>
                  <a:gd name="connsiteY3" fmla="*/ 448584 h 740050"/>
                  <a:gd name="connsiteX4" fmla="*/ 29541 w 1886083"/>
                  <a:gd name="connsiteY4" fmla="*/ 510169 h 740050"/>
                  <a:gd name="connsiteX5" fmla="*/ 92883 w 1886083"/>
                  <a:gd name="connsiteY5" fmla="*/ 575269 h 740050"/>
                  <a:gd name="connsiteX6" fmla="*/ 100263 w 1886083"/>
                  <a:gd name="connsiteY6" fmla="*/ 579749 h 740050"/>
                  <a:gd name="connsiteX7" fmla="*/ 128640 w 1886083"/>
                  <a:gd name="connsiteY7" fmla="*/ 597672 h 740050"/>
                  <a:gd name="connsiteX8" fmla="*/ 156929 w 1886083"/>
                  <a:gd name="connsiteY8" fmla="*/ 613046 h 740050"/>
                  <a:gd name="connsiteX9" fmla="*/ 186360 w 1886083"/>
                  <a:gd name="connsiteY9" fmla="*/ 625961 h 740050"/>
                  <a:gd name="connsiteX10" fmla="*/ 230374 w 1886083"/>
                  <a:gd name="connsiteY10" fmla="*/ 643268 h 740050"/>
                  <a:gd name="connsiteX11" fmla="*/ 282911 w 1886083"/>
                  <a:gd name="connsiteY11" fmla="*/ 660136 h 740050"/>
                  <a:gd name="connsiteX12" fmla="*/ 320952 w 1886083"/>
                  <a:gd name="connsiteY12" fmla="*/ 667515 h 740050"/>
                  <a:gd name="connsiteX13" fmla="*/ 333954 w 1886083"/>
                  <a:gd name="connsiteY13" fmla="*/ 670063 h 740050"/>
                  <a:gd name="connsiteX14" fmla="*/ 353545 w 1886083"/>
                  <a:gd name="connsiteY14" fmla="*/ 673929 h 740050"/>
                  <a:gd name="connsiteX15" fmla="*/ 370589 w 1886083"/>
                  <a:gd name="connsiteY15" fmla="*/ 677794 h 740050"/>
                  <a:gd name="connsiteX16" fmla="*/ 398263 w 1886083"/>
                  <a:gd name="connsiteY16" fmla="*/ 681923 h 740050"/>
                  <a:gd name="connsiteX17" fmla="*/ 428133 w 1886083"/>
                  <a:gd name="connsiteY17" fmla="*/ 684120 h 740050"/>
                  <a:gd name="connsiteX18" fmla="*/ 435425 w 1886083"/>
                  <a:gd name="connsiteY18" fmla="*/ 686140 h 740050"/>
                  <a:gd name="connsiteX19" fmla="*/ 441575 w 1886083"/>
                  <a:gd name="connsiteY19" fmla="*/ 688073 h 740050"/>
                  <a:gd name="connsiteX20" fmla="*/ 454665 w 1886083"/>
                  <a:gd name="connsiteY20" fmla="*/ 686580 h 740050"/>
                  <a:gd name="connsiteX21" fmla="*/ 467228 w 1886083"/>
                  <a:gd name="connsiteY21" fmla="*/ 686228 h 740050"/>
                  <a:gd name="connsiteX22" fmla="*/ 471621 w 1886083"/>
                  <a:gd name="connsiteY22" fmla="*/ 686492 h 740050"/>
                  <a:gd name="connsiteX23" fmla="*/ 488928 w 1886083"/>
                  <a:gd name="connsiteY23" fmla="*/ 690269 h 740050"/>
                  <a:gd name="connsiteX24" fmla="*/ 520204 w 1886083"/>
                  <a:gd name="connsiteY24" fmla="*/ 690357 h 740050"/>
                  <a:gd name="connsiteX25" fmla="*/ 556224 w 1886083"/>
                  <a:gd name="connsiteY25" fmla="*/ 690182 h 740050"/>
                  <a:gd name="connsiteX26" fmla="*/ 565273 w 1886083"/>
                  <a:gd name="connsiteY26" fmla="*/ 685877 h 740050"/>
                  <a:gd name="connsiteX27" fmla="*/ 567821 w 1886083"/>
                  <a:gd name="connsiteY27" fmla="*/ 685350 h 740050"/>
                  <a:gd name="connsiteX28" fmla="*/ 580911 w 1886083"/>
                  <a:gd name="connsiteY28" fmla="*/ 684120 h 740050"/>
                  <a:gd name="connsiteX29" fmla="*/ 604544 w 1886083"/>
                  <a:gd name="connsiteY29" fmla="*/ 682363 h 740050"/>
                  <a:gd name="connsiteX30" fmla="*/ 634941 w 1886083"/>
                  <a:gd name="connsiteY30" fmla="*/ 682099 h 740050"/>
                  <a:gd name="connsiteX31" fmla="*/ 649525 w 1886083"/>
                  <a:gd name="connsiteY31" fmla="*/ 682011 h 740050"/>
                  <a:gd name="connsiteX32" fmla="*/ 677023 w 1886083"/>
                  <a:gd name="connsiteY32" fmla="*/ 679727 h 740050"/>
                  <a:gd name="connsiteX33" fmla="*/ 708299 w 1886083"/>
                  <a:gd name="connsiteY33" fmla="*/ 675598 h 740050"/>
                  <a:gd name="connsiteX34" fmla="*/ 740805 w 1886083"/>
                  <a:gd name="connsiteY34" fmla="*/ 669097 h 740050"/>
                  <a:gd name="connsiteX35" fmla="*/ 778406 w 1886083"/>
                  <a:gd name="connsiteY35" fmla="*/ 663210 h 740050"/>
                  <a:gd name="connsiteX36" fmla="*/ 813724 w 1886083"/>
                  <a:gd name="connsiteY36" fmla="*/ 652580 h 740050"/>
                  <a:gd name="connsiteX37" fmla="*/ 852643 w 1886083"/>
                  <a:gd name="connsiteY37" fmla="*/ 639490 h 740050"/>
                  <a:gd name="connsiteX38" fmla="*/ 866963 w 1886083"/>
                  <a:gd name="connsiteY38" fmla="*/ 634570 h 740050"/>
                  <a:gd name="connsiteX39" fmla="*/ 885939 w 1886083"/>
                  <a:gd name="connsiteY39" fmla="*/ 637382 h 740050"/>
                  <a:gd name="connsiteX40" fmla="*/ 908430 w 1886083"/>
                  <a:gd name="connsiteY40" fmla="*/ 652668 h 740050"/>
                  <a:gd name="connsiteX41" fmla="*/ 921959 w 1886083"/>
                  <a:gd name="connsiteY41" fmla="*/ 659081 h 740050"/>
                  <a:gd name="connsiteX42" fmla="*/ 964832 w 1886083"/>
                  <a:gd name="connsiteY42" fmla="*/ 678761 h 740050"/>
                  <a:gd name="connsiteX43" fmla="*/ 1012097 w 1886083"/>
                  <a:gd name="connsiteY43" fmla="*/ 694399 h 740050"/>
                  <a:gd name="connsiteX44" fmla="*/ 1019829 w 1886083"/>
                  <a:gd name="connsiteY44" fmla="*/ 698089 h 740050"/>
                  <a:gd name="connsiteX45" fmla="*/ 1062262 w 1886083"/>
                  <a:gd name="connsiteY45" fmla="*/ 708894 h 740050"/>
                  <a:gd name="connsiteX46" fmla="*/ 1070784 w 1886083"/>
                  <a:gd name="connsiteY46" fmla="*/ 710915 h 740050"/>
                  <a:gd name="connsiteX47" fmla="*/ 1108824 w 1886083"/>
                  <a:gd name="connsiteY47" fmla="*/ 720491 h 740050"/>
                  <a:gd name="connsiteX48" fmla="*/ 1161537 w 1886083"/>
                  <a:gd name="connsiteY48" fmla="*/ 727959 h 740050"/>
                  <a:gd name="connsiteX49" fmla="*/ 1210032 w 1886083"/>
                  <a:gd name="connsiteY49" fmla="*/ 735426 h 740050"/>
                  <a:gd name="connsiteX50" fmla="*/ 1219432 w 1886083"/>
                  <a:gd name="connsiteY50" fmla="*/ 735778 h 740050"/>
                  <a:gd name="connsiteX51" fmla="*/ 1237618 w 1886083"/>
                  <a:gd name="connsiteY51" fmla="*/ 737271 h 740050"/>
                  <a:gd name="connsiteX52" fmla="*/ 1253432 w 1886083"/>
                  <a:gd name="connsiteY52" fmla="*/ 737359 h 740050"/>
                  <a:gd name="connsiteX53" fmla="*/ 1266785 w 1886083"/>
                  <a:gd name="connsiteY53" fmla="*/ 734109 h 740050"/>
                  <a:gd name="connsiteX54" fmla="*/ 1281896 w 1886083"/>
                  <a:gd name="connsiteY54" fmla="*/ 736217 h 740050"/>
                  <a:gd name="connsiteX55" fmla="*/ 1297534 w 1886083"/>
                  <a:gd name="connsiteY55" fmla="*/ 736305 h 740050"/>
                  <a:gd name="connsiteX56" fmla="*/ 1299116 w 1886083"/>
                  <a:gd name="connsiteY56" fmla="*/ 736568 h 740050"/>
                  <a:gd name="connsiteX57" fmla="*/ 1312118 w 1886083"/>
                  <a:gd name="connsiteY57" fmla="*/ 737974 h 740050"/>
                  <a:gd name="connsiteX58" fmla="*/ 1343306 w 1886083"/>
                  <a:gd name="connsiteY58" fmla="*/ 737710 h 740050"/>
                  <a:gd name="connsiteX59" fmla="*/ 1345678 w 1886083"/>
                  <a:gd name="connsiteY59" fmla="*/ 737710 h 740050"/>
                  <a:gd name="connsiteX60" fmla="*/ 1380732 w 1886083"/>
                  <a:gd name="connsiteY60" fmla="*/ 735690 h 740050"/>
                  <a:gd name="connsiteX61" fmla="*/ 1450488 w 1886083"/>
                  <a:gd name="connsiteY61" fmla="*/ 727607 h 740050"/>
                  <a:gd name="connsiteX62" fmla="*/ 1484048 w 1886083"/>
                  <a:gd name="connsiteY62" fmla="*/ 723127 h 740050"/>
                  <a:gd name="connsiteX63" fmla="*/ 1505836 w 1886083"/>
                  <a:gd name="connsiteY63" fmla="*/ 718998 h 740050"/>
                  <a:gd name="connsiteX64" fmla="*/ 1543437 w 1886083"/>
                  <a:gd name="connsiteY64" fmla="*/ 710739 h 740050"/>
                  <a:gd name="connsiteX65" fmla="*/ 1578579 w 1886083"/>
                  <a:gd name="connsiteY65" fmla="*/ 702130 h 740050"/>
                  <a:gd name="connsiteX66" fmla="*/ 1610206 w 1886083"/>
                  <a:gd name="connsiteY66" fmla="*/ 691324 h 740050"/>
                  <a:gd name="connsiteX67" fmla="*/ 1627952 w 1886083"/>
                  <a:gd name="connsiteY67" fmla="*/ 686140 h 740050"/>
                  <a:gd name="connsiteX68" fmla="*/ 1675218 w 1886083"/>
                  <a:gd name="connsiteY68" fmla="*/ 667955 h 740050"/>
                  <a:gd name="connsiteX69" fmla="*/ 1715543 w 1886083"/>
                  <a:gd name="connsiteY69" fmla="*/ 650384 h 740050"/>
                  <a:gd name="connsiteX70" fmla="*/ 1755428 w 1886083"/>
                  <a:gd name="connsiteY70" fmla="*/ 626663 h 740050"/>
                  <a:gd name="connsiteX71" fmla="*/ 1783454 w 1886083"/>
                  <a:gd name="connsiteY71" fmla="*/ 608302 h 740050"/>
                  <a:gd name="connsiteX72" fmla="*/ 1813587 w 1886083"/>
                  <a:gd name="connsiteY72" fmla="*/ 584142 h 740050"/>
                  <a:gd name="connsiteX73" fmla="*/ 1823691 w 1886083"/>
                  <a:gd name="connsiteY73" fmla="*/ 573600 h 740050"/>
                  <a:gd name="connsiteX74" fmla="*/ 1852067 w 1886083"/>
                  <a:gd name="connsiteY74" fmla="*/ 540215 h 740050"/>
                  <a:gd name="connsiteX75" fmla="*/ 1865421 w 1886083"/>
                  <a:gd name="connsiteY75" fmla="*/ 522293 h 740050"/>
                  <a:gd name="connsiteX76" fmla="*/ 1871834 w 1886083"/>
                  <a:gd name="connsiteY76" fmla="*/ 508061 h 740050"/>
                  <a:gd name="connsiteX77" fmla="*/ 1883255 w 1886083"/>
                  <a:gd name="connsiteY77" fmla="*/ 478015 h 740050"/>
                  <a:gd name="connsiteX78" fmla="*/ 1883782 w 1886083"/>
                  <a:gd name="connsiteY78" fmla="*/ 477136 h 740050"/>
                  <a:gd name="connsiteX79" fmla="*/ 1884925 w 1886083"/>
                  <a:gd name="connsiteY79" fmla="*/ 439096 h 740050"/>
                  <a:gd name="connsiteX80" fmla="*/ 1886067 w 1886083"/>
                  <a:gd name="connsiteY80" fmla="*/ 434088 h 740050"/>
                  <a:gd name="connsiteX81" fmla="*/ 1883431 w 1886083"/>
                  <a:gd name="connsiteY81" fmla="*/ 411246 h 740050"/>
                  <a:gd name="connsiteX82" fmla="*/ 1860238 w 1886083"/>
                  <a:gd name="connsiteY82" fmla="*/ 359500 h 740050"/>
                  <a:gd name="connsiteX83" fmla="*/ 1857514 w 1886083"/>
                  <a:gd name="connsiteY83" fmla="*/ 354317 h 740050"/>
                  <a:gd name="connsiteX84" fmla="*/ 1835024 w 1886083"/>
                  <a:gd name="connsiteY84" fmla="*/ 327170 h 740050"/>
                  <a:gd name="connsiteX85" fmla="*/ 1828259 w 1886083"/>
                  <a:gd name="connsiteY85" fmla="*/ 319351 h 740050"/>
                  <a:gd name="connsiteX86" fmla="*/ 1768606 w 1886083"/>
                  <a:gd name="connsiteY86" fmla="*/ 275512 h 740050"/>
                  <a:gd name="connsiteX87" fmla="*/ 1733816 w 1886083"/>
                  <a:gd name="connsiteY87" fmla="*/ 253724 h 740050"/>
                  <a:gd name="connsiteX88" fmla="*/ 1702013 w 1886083"/>
                  <a:gd name="connsiteY88" fmla="*/ 238350 h 740050"/>
                  <a:gd name="connsiteX89" fmla="*/ 1683739 w 1886083"/>
                  <a:gd name="connsiteY89" fmla="*/ 231936 h 740050"/>
                  <a:gd name="connsiteX90" fmla="*/ 1642360 w 1886083"/>
                  <a:gd name="connsiteY90" fmla="*/ 216562 h 740050"/>
                  <a:gd name="connsiteX91" fmla="*/ 1590351 w 1886083"/>
                  <a:gd name="connsiteY91" fmla="*/ 201012 h 740050"/>
                  <a:gd name="connsiteX92" fmla="*/ 1549148 w 1886083"/>
                  <a:gd name="connsiteY92" fmla="*/ 192666 h 740050"/>
                  <a:gd name="connsiteX93" fmla="*/ 1498632 w 1886083"/>
                  <a:gd name="connsiteY93" fmla="*/ 186252 h 740050"/>
                  <a:gd name="connsiteX94" fmla="*/ 1475877 w 1886083"/>
                  <a:gd name="connsiteY94" fmla="*/ 182035 h 740050"/>
                  <a:gd name="connsiteX95" fmla="*/ 1434586 w 1886083"/>
                  <a:gd name="connsiteY95" fmla="*/ 177467 h 740050"/>
                  <a:gd name="connsiteX96" fmla="*/ 1391186 w 1886083"/>
                  <a:gd name="connsiteY96" fmla="*/ 174392 h 740050"/>
                  <a:gd name="connsiteX97" fmla="*/ 1374231 w 1886083"/>
                  <a:gd name="connsiteY97" fmla="*/ 175798 h 740050"/>
                  <a:gd name="connsiteX98" fmla="*/ 1362810 w 1886083"/>
                  <a:gd name="connsiteY98" fmla="*/ 175886 h 740050"/>
                  <a:gd name="connsiteX99" fmla="*/ 1344800 w 1886083"/>
                  <a:gd name="connsiteY99" fmla="*/ 174568 h 740050"/>
                  <a:gd name="connsiteX100" fmla="*/ 1336805 w 1886083"/>
                  <a:gd name="connsiteY100" fmla="*/ 172284 h 740050"/>
                  <a:gd name="connsiteX101" fmla="*/ 1314929 w 1886083"/>
                  <a:gd name="connsiteY101" fmla="*/ 149090 h 740050"/>
                  <a:gd name="connsiteX102" fmla="*/ 1284093 w 1886083"/>
                  <a:gd name="connsiteY102" fmla="*/ 120274 h 740050"/>
                  <a:gd name="connsiteX103" fmla="*/ 1262656 w 1886083"/>
                  <a:gd name="connsiteY103" fmla="*/ 105603 h 740050"/>
                  <a:gd name="connsiteX104" fmla="*/ 1228481 w 1886083"/>
                  <a:gd name="connsiteY104" fmla="*/ 84693 h 740050"/>
                  <a:gd name="connsiteX105" fmla="*/ 1195448 w 1886083"/>
                  <a:gd name="connsiteY105" fmla="*/ 69583 h 740050"/>
                  <a:gd name="connsiteX106" fmla="*/ 1119894 w 1886083"/>
                  <a:gd name="connsiteY106" fmla="*/ 41206 h 740050"/>
                  <a:gd name="connsiteX107" fmla="*/ 1078427 w 1886083"/>
                  <a:gd name="connsiteY107" fmla="*/ 30927 h 740050"/>
                  <a:gd name="connsiteX108" fmla="*/ 1074649 w 1886083"/>
                  <a:gd name="connsiteY108" fmla="*/ 28906 h 740050"/>
                  <a:gd name="connsiteX109" fmla="*/ 1040650 w 1886083"/>
                  <a:gd name="connsiteY109" fmla="*/ 20472 h 740050"/>
                  <a:gd name="connsiteX110" fmla="*/ 1014645 w 1886083"/>
                  <a:gd name="connsiteY110" fmla="*/ 15289 h 740050"/>
                  <a:gd name="connsiteX111" fmla="*/ 1011570 w 1886083"/>
                  <a:gd name="connsiteY111" fmla="*/ 14410 h 740050"/>
                  <a:gd name="connsiteX112" fmla="*/ 974320 w 1886083"/>
                  <a:gd name="connsiteY112" fmla="*/ 10106 h 740050"/>
                  <a:gd name="connsiteX113" fmla="*/ 956047 w 1886083"/>
                  <a:gd name="connsiteY113" fmla="*/ 7734 h 740050"/>
                  <a:gd name="connsiteX114" fmla="*/ 935577 w 1886083"/>
                  <a:gd name="connsiteY114" fmla="*/ 5801 h 740050"/>
                  <a:gd name="connsiteX115" fmla="*/ 900874 w 1886083"/>
                  <a:gd name="connsiteY115" fmla="*/ 3868 h 740050"/>
                  <a:gd name="connsiteX116" fmla="*/ 879350 w 1886083"/>
                  <a:gd name="connsiteY116" fmla="*/ 1759 h 740050"/>
                  <a:gd name="connsiteX117" fmla="*/ 866963 w 1886083"/>
                  <a:gd name="connsiteY117" fmla="*/ 2111 h 740050"/>
                  <a:gd name="connsiteX118" fmla="*/ 853785 w 1886083"/>
                  <a:gd name="connsiteY118" fmla="*/ 2 h 740050"/>
                  <a:gd name="connsiteX119" fmla="*/ 842979 w 1886083"/>
                  <a:gd name="connsiteY119" fmla="*/ 1672 h 740050"/>
                  <a:gd name="connsiteX120" fmla="*/ 818731 w 1886083"/>
                  <a:gd name="connsiteY120" fmla="*/ 2023 h 740050"/>
                  <a:gd name="connsiteX121" fmla="*/ 793781 w 1886083"/>
                  <a:gd name="connsiteY121" fmla="*/ 2023 h 740050"/>
                  <a:gd name="connsiteX122" fmla="*/ 755389 w 1886083"/>
                  <a:gd name="connsiteY122" fmla="*/ 5537 h 740050"/>
                  <a:gd name="connsiteX123" fmla="*/ 714361 w 1886083"/>
                  <a:gd name="connsiteY123" fmla="*/ 8348 h 740050"/>
                  <a:gd name="connsiteX124" fmla="*/ 676672 w 1886083"/>
                  <a:gd name="connsiteY124" fmla="*/ 13708 h 740050"/>
                  <a:gd name="connsiteX125" fmla="*/ 646450 w 1886083"/>
                  <a:gd name="connsiteY125" fmla="*/ 19769 h 740050"/>
                  <a:gd name="connsiteX126" fmla="*/ 604456 w 1886083"/>
                  <a:gd name="connsiteY126" fmla="*/ 26798 h 740050"/>
                  <a:gd name="connsiteX127" fmla="*/ 577748 w 1886083"/>
                  <a:gd name="connsiteY127" fmla="*/ 32948 h 740050"/>
                  <a:gd name="connsiteX128" fmla="*/ 534963 w 1886083"/>
                  <a:gd name="connsiteY128" fmla="*/ 45423 h 740050"/>
                  <a:gd name="connsiteX129" fmla="*/ 512737 w 1886083"/>
                  <a:gd name="connsiteY129" fmla="*/ 53593 h 740050"/>
                  <a:gd name="connsiteX130" fmla="*/ 468985 w 1886083"/>
                  <a:gd name="connsiteY130" fmla="*/ 68968 h 740050"/>
                  <a:gd name="connsiteX131" fmla="*/ 406346 w 1886083"/>
                  <a:gd name="connsiteY131" fmla="*/ 99453 h 740050"/>
                  <a:gd name="connsiteX132" fmla="*/ 364527 w 1886083"/>
                  <a:gd name="connsiteY132" fmla="*/ 126600 h 740050"/>
                  <a:gd name="connsiteX133" fmla="*/ 352228 w 1886083"/>
                  <a:gd name="connsiteY133" fmla="*/ 135473 h 740050"/>
                  <a:gd name="connsiteX134" fmla="*/ 338083 w 1886083"/>
                  <a:gd name="connsiteY134" fmla="*/ 147772 h 740050"/>
                  <a:gd name="connsiteX135" fmla="*/ 317613 w 1886083"/>
                  <a:gd name="connsiteY135" fmla="*/ 159457 h 740050"/>
                  <a:gd name="connsiteX136" fmla="*/ 290642 w 1886083"/>
                  <a:gd name="connsiteY136" fmla="*/ 167539 h 740050"/>
                  <a:gd name="connsiteX137" fmla="*/ 278958 w 1886083"/>
                  <a:gd name="connsiteY137" fmla="*/ 170439 h 740050"/>
                  <a:gd name="connsiteX138" fmla="*/ 235734 w 1886083"/>
                  <a:gd name="connsiteY138" fmla="*/ 187043 h 740050"/>
                  <a:gd name="connsiteX139" fmla="*/ 220447 w 1886083"/>
                  <a:gd name="connsiteY139" fmla="*/ 192314 h 740050"/>
                  <a:gd name="connsiteX140" fmla="*/ 181176 w 1886083"/>
                  <a:gd name="connsiteY140" fmla="*/ 209446 h 740050"/>
                  <a:gd name="connsiteX141" fmla="*/ 147528 w 1886083"/>
                  <a:gd name="connsiteY141" fmla="*/ 228949 h 740050"/>
                  <a:gd name="connsiteX142" fmla="*/ 96397 w 1886083"/>
                  <a:gd name="connsiteY142" fmla="*/ 261280 h 740050"/>
                  <a:gd name="connsiteX143" fmla="*/ 69339 w 1886083"/>
                  <a:gd name="connsiteY143" fmla="*/ 283506 h 740050"/>
                  <a:gd name="connsiteX144" fmla="*/ 42631 w 1886083"/>
                  <a:gd name="connsiteY144" fmla="*/ 313025 h 740050"/>
                  <a:gd name="connsiteX145" fmla="*/ 23479 w 1886083"/>
                  <a:gd name="connsiteY145" fmla="*/ 341490 h 740050"/>
                  <a:gd name="connsiteX146" fmla="*/ 12673 w 1886083"/>
                  <a:gd name="connsiteY146" fmla="*/ 359324 h 740050"/>
                  <a:gd name="connsiteX147" fmla="*/ 9071 w 1886083"/>
                  <a:gd name="connsiteY147" fmla="*/ 370570 h 740050"/>
                  <a:gd name="connsiteX148" fmla="*/ 1519101 w 1886083"/>
                  <a:gd name="connsiteY148" fmla="*/ 211466 h 740050"/>
                  <a:gd name="connsiteX149" fmla="*/ 1522616 w 1886083"/>
                  <a:gd name="connsiteY149" fmla="*/ 213838 h 740050"/>
                  <a:gd name="connsiteX150" fmla="*/ 1521737 w 1886083"/>
                  <a:gd name="connsiteY150" fmla="*/ 215420 h 740050"/>
                  <a:gd name="connsiteX151" fmla="*/ 1518662 w 1886083"/>
                  <a:gd name="connsiteY151" fmla="*/ 213136 h 740050"/>
                  <a:gd name="connsiteX152" fmla="*/ 1516729 w 1886083"/>
                  <a:gd name="connsiteY152" fmla="*/ 211466 h 740050"/>
                  <a:gd name="connsiteX153" fmla="*/ 1516554 w 1886083"/>
                  <a:gd name="connsiteY153" fmla="*/ 209534 h 740050"/>
                  <a:gd name="connsiteX154" fmla="*/ 1519101 w 1886083"/>
                  <a:gd name="connsiteY154" fmla="*/ 211466 h 740050"/>
                  <a:gd name="connsiteX155" fmla="*/ 1023870 w 1886083"/>
                  <a:gd name="connsiteY155" fmla="*/ 678848 h 740050"/>
                  <a:gd name="connsiteX156" fmla="*/ 1020092 w 1886083"/>
                  <a:gd name="connsiteY156" fmla="*/ 679639 h 740050"/>
                  <a:gd name="connsiteX157" fmla="*/ 1019741 w 1886083"/>
                  <a:gd name="connsiteY157" fmla="*/ 678321 h 740050"/>
                  <a:gd name="connsiteX158" fmla="*/ 1023870 w 1886083"/>
                  <a:gd name="connsiteY158" fmla="*/ 676740 h 740050"/>
                  <a:gd name="connsiteX159" fmla="*/ 1030810 w 1886083"/>
                  <a:gd name="connsiteY159" fmla="*/ 676564 h 740050"/>
                  <a:gd name="connsiteX160" fmla="*/ 1025012 w 1886083"/>
                  <a:gd name="connsiteY160" fmla="*/ 677706 h 740050"/>
                  <a:gd name="connsiteX161" fmla="*/ 1023870 w 1886083"/>
                  <a:gd name="connsiteY161" fmla="*/ 678848 h 740050"/>
                  <a:gd name="connsiteX162" fmla="*/ 65473 w 1886083"/>
                  <a:gd name="connsiteY162" fmla="*/ 441555 h 740050"/>
                  <a:gd name="connsiteX163" fmla="*/ 61871 w 1886083"/>
                  <a:gd name="connsiteY163" fmla="*/ 439183 h 740050"/>
                  <a:gd name="connsiteX164" fmla="*/ 63979 w 1886083"/>
                  <a:gd name="connsiteY164" fmla="*/ 437426 h 740050"/>
                  <a:gd name="connsiteX165" fmla="*/ 67845 w 1886083"/>
                  <a:gd name="connsiteY165" fmla="*/ 441555 h 740050"/>
                  <a:gd name="connsiteX166" fmla="*/ 71447 w 1886083"/>
                  <a:gd name="connsiteY166" fmla="*/ 443928 h 740050"/>
                  <a:gd name="connsiteX167" fmla="*/ 69339 w 1886083"/>
                  <a:gd name="connsiteY167" fmla="*/ 445685 h 740050"/>
                  <a:gd name="connsiteX168" fmla="*/ 65473 w 1886083"/>
                  <a:gd name="connsiteY168" fmla="*/ 441555 h 740050"/>
                  <a:gd name="connsiteX169" fmla="*/ 1475175 w 1886083"/>
                  <a:gd name="connsiteY169" fmla="*/ 368022 h 740050"/>
                  <a:gd name="connsiteX170" fmla="*/ 1468234 w 1886083"/>
                  <a:gd name="connsiteY170" fmla="*/ 368198 h 740050"/>
                  <a:gd name="connsiteX171" fmla="*/ 1474033 w 1886083"/>
                  <a:gd name="connsiteY171" fmla="*/ 367055 h 740050"/>
                  <a:gd name="connsiteX172" fmla="*/ 1475175 w 1886083"/>
                  <a:gd name="connsiteY172" fmla="*/ 366001 h 740050"/>
                  <a:gd name="connsiteX173" fmla="*/ 1481851 w 1886083"/>
                  <a:gd name="connsiteY173" fmla="*/ 365035 h 740050"/>
                  <a:gd name="connsiteX174" fmla="*/ 1483697 w 1886083"/>
                  <a:gd name="connsiteY174" fmla="*/ 366880 h 740050"/>
                  <a:gd name="connsiteX175" fmla="*/ 1477986 w 1886083"/>
                  <a:gd name="connsiteY175" fmla="*/ 368373 h 740050"/>
                  <a:gd name="connsiteX176" fmla="*/ 1475175 w 1886083"/>
                  <a:gd name="connsiteY176" fmla="*/ 368022 h 740050"/>
                  <a:gd name="connsiteX177" fmla="*/ 1329074 w 1886083"/>
                  <a:gd name="connsiteY177" fmla="*/ 727607 h 740050"/>
                  <a:gd name="connsiteX178" fmla="*/ 1321958 w 1886083"/>
                  <a:gd name="connsiteY178" fmla="*/ 727520 h 740050"/>
                  <a:gd name="connsiteX179" fmla="*/ 1316423 w 1886083"/>
                  <a:gd name="connsiteY179" fmla="*/ 726114 h 740050"/>
                  <a:gd name="connsiteX180" fmla="*/ 1323363 w 1886083"/>
                  <a:gd name="connsiteY180" fmla="*/ 723654 h 740050"/>
                  <a:gd name="connsiteX181" fmla="*/ 1331358 w 1886083"/>
                  <a:gd name="connsiteY181" fmla="*/ 727520 h 740050"/>
                  <a:gd name="connsiteX182" fmla="*/ 1335926 w 1886083"/>
                  <a:gd name="connsiteY182" fmla="*/ 727607 h 740050"/>
                  <a:gd name="connsiteX183" fmla="*/ 1339528 w 1886083"/>
                  <a:gd name="connsiteY183" fmla="*/ 728749 h 740050"/>
                  <a:gd name="connsiteX184" fmla="*/ 1336541 w 1886083"/>
                  <a:gd name="connsiteY184" fmla="*/ 729540 h 740050"/>
                  <a:gd name="connsiteX185" fmla="*/ 1329074 w 1886083"/>
                  <a:gd name="connsiteY185" fmla="*/ 727607 h 740050"/>
                  <a:gd name="connsiteX186" fmla="*/ 1439506 w 1886083"/>
                  <a:gd name="connsiteY186" fmla="*/ 202154 h 740050"/>
                  <a:gd name="connsiteX187" fmla="*/ 1417367 w 1886083"/>
                  <a:gd name="connsiteY187" fmla="*/ 201100 h 740050"/>
                  <a:gd name="connsiteX188" fmla="*/ 1413413 w 1886083"/>
                  <a:gd name="connsiteY188" fmla="*/ 198816 h 740050"/>
                  <a:gd name="connsiteX189" fmla="*/ 1417894 w 1886083"/>
                  <a:gd name="connsiteY189" fmla="*/ 197058 h 740050"/>
                  <a:gd name="connsiteX190" fmla="*/ 1423165 w 1886083"/>
                  <a:gd name="connsiteY190" fmla="*/ 198200 h 740050"/>
                  <a:gd name="connsiteX191" fmla="*/ 1439506 w 1886083"/>
                  <a:gd name="connsiteY191" fmla="*/ 200045 h 740050"/>
                  <a:gd name="connsiteX192" fmla="*/ 1454178 w 1886083"/>
                  <a:gd name="connsiteY192" fmla="*/ 200309 h 740050"/>
                  <a:gd name="connsiteX193" fmla="*/ 1465599 w 1886083"/>
                  <a:gd name="connsiteY193" fmla="*/ 202857 h 740050"/>
                  <a:gd name="connsiteX194" fmla="*/ 1484136 w 1886083"/>
                  <a:gd name="connsiteY194" fmla="*/ 205317 h 740050"/>
                  <a:gd name="connsiteX195" fmla="*/ 1486947 w 1886083"/>
                  <a:gd name="connsiteY195" fmla="*/ 206459 h 740050"/>
                  <a:gd name="connsiteX196" fmla="*/ 1483872 w 1886083"/>
                  <a:gd name="connsiteY196" fmla="*/ 207337 h 740050"/>
                  <a:gd name="connsiteX197" fmla="*/ 1441878 w 1886083"/>
                  <a:gd name="connsiteY197" fmla="*/ 201188 h 740050"/>
                  <a:gd name="connsiteX198" fmla="*/ 1439506 w 1886083"/>
                  <a:gd name="connsiteY198" fmla="*/ 202154 h 740050"/>
                  <a:gd name="connsiteX199" fmla="*/ 1565401 w 1886083"/>
                  <a:gd name="connsiteY199" fmla="*/ 680957 h 740050"/>
                  <a:gd name="connsiteX200" fmla="*/ 1563204 w 1886083"/>
                  <a:gd name="connsiteY200" fmla="*/ 681133 h 740050"/>
                  <a:gd name="connsiteX201" fmla="*/ 1565401 w 1886083"/>
                  <a:gd name="connsiteY201" fmla="*/ 678936 h 740050"/>
                  <a:gd name="connsiteX202" fmla="*/ 1583850 w 1886083"/>
                  <a:gd name="connsiteY202" fmla="*/ 658818 h 740050"/>
                  <a:gd name="connsiteX203" fmla="*/ 1587627 w 1886083"/>
                  <a:gd name="connsiteY203" fmla="*/ 657149 h 740050"/>
                  <a:gd name="connsiteX204" fmla="*/ 1595710 w 1886083"/>
                  <a:gd name="connsiteY204" fmla="*/ 654249 h 740050"/>
                  <a:gd name="connsiteX205" fmla="*/ 1625668 w 1886083"/>
                  <a:gd name="connsiteY205" fmla="*/ 642213 h 740050"/>
                  <a:gd name="connsiteX206" fmla="*/ 1698675 w 1886083"/>
                  <a:gd name="connsiteY206" fmla="*/ 616297 h 740050"/>
                  <a:gd name="connsiteX207" fmla="*/ 1745501 w 1886083"/>
                  <a:gd name="connsiteY207" fmla="*/ 594948 h 740050"/>
                  <a:gd name="connsiteX208" fmla="*/ 1749278 w 1886083"/>
                  <a:gd name="connsiteY208" fmla="*/ 592927 h 740050"/>
                  <a:gd name="connsiteX209" fmla="*/ 1778973 w 1886083"/>
                  <a:gd name="connsiteY209" fmla="*/ 575445 h 740050"/>
                  <a:gd name="connsiteX210" fmla="*/ 1782223 w 1886083"/>
                  <a:gd name="connsiteY210" fmla="*/ 575972 h 740050"/>
                  <a:gd name="connsiteX211" fmla="*/ 1781169 w 1886083"/>
                  <a:gd name="connsiteY211" fmla="*/ 579486 h 740050"/>
                  <a:gd name="connsiteX212" fmla="*/ 1753056 w 1886083"/>
                  <a:gd name="connsiteY212" fmla="*/ 597847 h 740050"/>
                  <a:gd name="connsiteX213" fmla="*/ 1743129 w 1886083"/>
                  <a:gd name="connsiteY213" fmla="*/ 604348 h 740050"/>
                  <a:gd name="connsiteX214" fmla="*/ 1721604 w 1886083"/>
                  <a:gd name="connsiteY214" fmla="*/ 619108 h 740050"/>
                  <a:gd name="connsiteX215" fmla="*/ 1713083 w 1886083"/>
                  <a:gd name="connsiteY215" fmla="*/ 622095 h 740050"/>
                  <a:gd name="connsiteX216" fmla="*/ 1708514 w 1886083"/>
                  <a:gd name="connsiteY216" fmla="*/ 624467 h 740050"/>
                  <a:gd name="connsiteX217" fmla="*/ 1701662 w 1886083"/>
                  <a:gd name="connsiteY217" fmla="*/ 630002 h 740050"/>
                  <a:gd name="connsiteX218" fmla="*/ 1660898 w 1886083"/>
                  <a:gd name="connsiteY218" fmla="*/ 649242 h 740050"/>
                  <a:gd name="connsiteX219" fmla="*/ 1655802 w 1886083"/>
                  <a:gd name="connsiteY219" fmla="*/ 650911 h 740050"/>
                  <a:gd name="connsiteX220" fmla="*/ 1632609 w 1886083"/>
                  <a:gd name="connsiteY220" fmla="*/ 659433 h 740050"/>
                  <a:gd name="connsiteX221" fmla="*/ 1628743 w 1886083"/>
                  <a:gd name="connsiteY221" fmla="*/ 661190 h 740050"/>
                  <a:gd name="connsiteX222" fmla="*/ 1613896 w 1886083"/>
                  <a:gd name="connsiteY222" fmla="*/ 667427 h 740050"/>
                  <a:gd name="connsiteX223" fmla="*/ 1596940 w 1886083"/>
                  <a:gd name="connsiteY223" fmla="*/ 671644 h 740050"/>
                  <a:gd name="connsiteX224" fmla="*/ 1593865 w 1886083"/>
                  <a:gd name="connsiteY224" fmla="*/ 672611 h 740050"/>
                  <a:gd name="connsiteX225" fmla="*/ 1565401 w 1886083"/>
                  <a:gd name="connsiteY225" fmla="*/ 680957 h 740050"/>
                  <a:gd name="connsiteX226" fmla="*/ 64331 w 1886083"/>
                  <a:gd name="connsiteY226" fmla="*/ 399122 h 740050"/>
                  <a:gd name="connsiteX227" fmla="*/ 57039 w 1886083"/>
                  <a:gd name="connsiteY227" fmla="*/ 410894 h 740050"/>
                  <a:gd name="connsiteX228" fmla="*/ 55194 w 1886083"/>
                  <a:gd name="connsiteY228" fmla="*/ 417396 h 740050"/>
                  <a:gd name="connsiteX229" fmla="*/ 54755 w 1886083"/>
                  <a:gd name="connsiteY229" fmla="*/ 428026 h 740050"/>
                  <a:gd name="connsiteX230" fmla="*/ 51241 w 1886083"/>
                  <a:gd name="connsiteY230" fmla="*/ 441468 h 740050"/>
                  <a:gd name="connsiteX231" fmla="*/ 47639 w 1886083"/>
                  <a:gd name="connsiteY231" fmla="*/ 449550 h 740050"/>
                  <a:gd name="connsiteX232" fmla="*/ 66791 w 1886083"/>
                  <a:gd name="connsiteY232" fmla="*/ 490314 h 740050"/>
                  <a:gd name="connsiteX233" fmla="*/ 68636 w 1886083"/>
                  <a:gd name="connsiteY233" fmla="*/ 491281 h 740050"/>
                  <a:gd name="connsiteX234" fmla="*/ 76367 w 1886083"/>
                  <a:gd name="connsiteY234" fmla="*/ 499802 h 740050"/>
                  <a:gd name="connsiteX235" fmla="*/ 79793 w 1886083"/>
                  <a:gd name="connsiteY235" fmla="*/ 505777 h 740050"/>
                  <a:gd name="connsiteX236" fmla="*/ 101493 w 1886083"/>
                  <a:gd name="connsiteY236" fmla="*/ 526949 h 740050"/>
                  <a:gd name="connsiteX237" fmla="*/ 104656 w 1886083"/>
                  <a:gd name="connsiteY237" fmla="*/ 531957 h 740050"/>
                  <a:gd name="connsiteX238" fmla="*/ 109136 w 1886083"/>
                  <a:gd name="connsiteY238" fmla="*/ 539600 h 740050"/>
                  <a:gd name="connsiteX239" fmla="*/ 145508 w 1886083"/>
                  <a:gd name="connsiteY239" fmla="*/ 569119 h 740050"/>
                  <a:gd name="connsiteX240" fmla="*/ 158861 w 1886083"/>
                  <a:gd name="connsiteY240" fmla="*/ 572282 h 740050"/>
                  <a:gd name="connsiteX241" fmla="*/ 168701 w 1886083"/>
                  <a:gd name="connsiteY241" fmla="*/ 576499 h 740050"/>
                  <a:gd name="connsiteX242" fmla="*/ 179683 w 1886083"/>
                  <a:gd name="connsiteY242" fmla="*/ 582385 h 740050"/>
                  <a:gd name="connsiteX243" fmla="*/ 189083 w 1886083"/>
                  <a:gd name="connsiteY243" fmla="*/ 584933 h 740050"/>
                  <a:gd name="connsiteX244" fmla="*/ 208938 w 1886083"/>
                  <a:gd name="connsiteY244" fmla="*/ 590907 h 740050"/>
                  <a:gd name="connsiteX245" fmla="*/ 223170 w 1886083"/>
                  <a:gd name="connsiteY245" fmla="*/ 595739 h 740050"/>
                  <a:gd name="connsiteX246" fmla="*/ 226597 w 1886083"/>
                  <a:gd name="connsiteY246" fmla="*/ 600922 h 740050"/>
                  <a:gd name="connsiteX247" fmla="*/ 261211 w 1886083"/>
                  <a:gd name="connsiteY247" fmla="*/ 608126 h 740050"/>
                  <a:gd name="connsiteX248" fmla="*/ 267800 w 1886083"/>
                  <a:gd name="connsiteY248" fmla="*/ 609268 h 740050"/>
                  <a:gd name="connsiteX249" fmla="*/ 291960 w 1886083"/>
                  <a:gd name="connsiteY249" fmla="*/ 613397 h 740050"/>
                  <a:gd name="connsiteX250" fmla="*/ 322006 w 1886083"/>
                  <a:gd name="connsiteY250" fmla="*/ 617263 h 740050"/>
                  <a:gd name="connsiteX251" fmla="*/ 352316 w 1886083"/>
                  <a:gd name="connsiteY251" fmla="*/ 624116 h 740050"/>
                  <a:gd name="connsiteX252" fmla="*/ 358377 w 1886083"/>
                  <a:gd name="connsiteY252" fmla="*/ 630617 h 740050"/>
                  <a:gd name="connsiteX253" fmla="*/ 374894 w 1886083"/>
                  <a:gd name="connsiteY253" fmla="*/ 638084 h 740050"/>
                  <a:gd name="connsiteX254" fmla="*/ 423916 w 1886083"/>
                  <a:gd name="connsiteY254" fmla="*/ 638260 h 740050"/>
                  <a:gd name="connsiteX255" fmla="*/ 438500 w 1886083"/>
                  <a:gd name="connsiteY255" fmla="*/ 638436 h 740050"/>
                  <a:gd name="connsiteX256" fmla="*/ 450536 w 1886083"/>
                  <a:gd name="connsiteY256" fmla="*/ 640017 h 740050"/>
                  <a:gd name="connsiteX257" fmla="*/ 464153 w 1886083"/>
                  <a:gd name="connsiteY257" fmla="*/ 640544 h 740050"/>
                  <a:gd name="connsiteX258" fmla="*/ 475047 w 1886083"/>
                  <a:gd name="connsiteY258" fmla="*/ 642301 h 740050"/>
                  <a:gd name="connsiteX259" fmla="*/ 515636 w 1886083"/>
                  <a:gd name="connsiteY259" fmla="*/ 640281 h 740050"/>
                  <a:gd name="connsiteX260" fmla="*/ 528902 w 1886083"/>
                  <a:gd name="connsiteY260" fmla="*/ 638260 h 740050"/>
                  <a:gd name="connsiteX261" fmla="*/ 562550 w 1886083"/>
                  <a:gd name="connsiteY261" fmla="*/ 634482 h 740050"/>
                  <a:gd name="connsiteX262" fmla="*/ 591453 w 1886083"/>
                  <a:gd name="connsiteY262" fmla="*/ 634043 h 740050"/>
                  <a:gd name="connsiteX263" fmla="*/ 594880 w 1886083"/>
                  <a:gd name="connsiteY263" fmla="*/ 634043 h 740050"/>
                  <a:gd name="connsiteX264" fmla="*/ 607091 w 1886083"/>
                  <a:gd name="connsiteY264" fmla="*/ 632110 h 740050"/>
                  <a:gd name="connsiteX265" fmla="*/ 635556 w 1886083"/>
                  <a:gd name="connsiteY265" fmla="*/ 632110 h 740050"/>
                  <a:gd name="connsiteX266" fmla="*/ 662088 w 1886083"/>
                  <a:gd name="connsiteY266" fmla="*/ 632022 h 740050"/>
                  <a:gd name="connsiteX267" fmla="*/ 664460 w 1886083"/>
                  <a:gd name="connsiteY267" fmla="*/ 632022 h 740050"/>
                  <a:gd name="connsiteX268" fmla="*/ 692573 w 1886083"/>
                  <a:gd name="connsiteY268" fmla="*/ 627806 h 740050"/>
                  <a:gd name="connsiteX269" fmla="*/ 695912 w 1886083"/>
                  <a:gd name="connsiteY269" fmla="*/ 626927 h 740050"/>
                  <a:gd name="connsiteX270" fmla="*/ 721565 w 1886083"/>
                  <a:gd name="connsiteY270" fmla="*/ 623149 h 740050"/>
                  <a:gd name="connsiteX271" fmla="*/ 757234 w 1886083"/>
                  <a:gd name="connsiteY271" fmla="*/ 619371 h 740050"/>
                  <a:gd name="connsiteX272" fmla="*/ 774365 w 1886083"/>
                  <a:gd name="connsiteY272" fmla="*/ 618493 h 740050"/>
                  <a:gd name="connsiteX273" fmla="*/ 804060 w 1886083"/>
                  <a:gd name="connsiteY273" fmla="*/ 613661 h 740050"/>
                  <a:gd name="connsiteX274" fmla="*/ 835951 w 1886083"/>
                  <a:gd name="connsiteY274" fmla="*/ 608214 h 740050"/>
                  <a:gd name="connsiteX275" fmla="*/ 848865 w 1886083"/>
                  <a:gd name="connsiteY275" fmla="*/ 611553 h 740050"/>
                  <a:gd name="connsiteX276" fmla="*/ 846757 w 1886083"/>
                  <a:gd name="connsiteY276" fmla="*/ 617790 h 740050"/>
                  <a:gd name="connsiteX277" fmla="*/ 833051 w 1886083"/>
                  <a:gd name="connsiteY277" fmla="*/ 621392 h 740050"/>
                  <a:gd name="connsiteX278" fmla="*/ 776561 w 1886083"/>
                  <a:gd name="connsiteY278" fmla="*/ 637382 h 740050"/>
                  <a:gd name="connsiteX279" fmla="*/ 746340 w 1886083"/>
                  <a:gd name="connsiteY279" fmla="*/ 646343 h 740050"/>
                  <a:gd name="connsiteX280" fmla="*/ 734128 w 1886083"/>
                  <a:gd name="connsiteY280" fmla="*/ 646782 h 740050"/>
                  <a:gd name="connsiteX281" fmla="*/ 729823 w 1886083"/>
                  <a:gd name="connsiteY281" fmla="*/ 647309 h 740050"/>
                  <a:gd name="connsiteX282" fmla="*/ 688356 w 1886083"/>
                  <a:gd name="connsiteY282" fmla="*/ 655040 h 740050"/>
                  <a:gd name="connsiteX283" fmla="*/ 666920 w 1886083"/>
                  <a:gd name="connsiteY283" fmla="*/ 657324 h 740050"/>
                  <a:gd name="connsiteX284" fmla="*/ 623344 w 1886083"/>
                  <a:gd name="connsiteY284" fmla="*/ 662859 h 740050"/>
                  <a:gd name="connsiteX285" fmla="*/ 599360 w 1886083"/>
                  <a:gd name="connsiteY285" fmla="*/ 667603 h 740050"/>
                  <a:gd name="connsiteX286" fmla="*/ 582405 w 1886083"/>
                  <a:gd name="connsiteY286" fmla="*/ 671030 h 740050"/>
                  <a:gd name="connsiteX287" fmla="*/ 560705 w 1886083"/>
                  <a:gd name="connsiteY287" fmla="*/ 669448 h 740050"/>
                  <a:gd name="connsiteX288" fmla="*/ 495254 w 1886083"/>
                  <a:gd name="connsiteY288" fmla="*/ 667076 h 740050"/>
                  <a:gd name="connsiteX289" fmla="*/ 472236 w 1886083"/>
                  <a:gd name="connsiteY289" fmla="*/ 667252 h 740050"/>
                  <a:gd name="connsiteX290" fmla="*/ 467580 w 1886083"/>
                  <a:gd name="connsiteY290" fmla="*/ 667252 h 740050"/>
                  <a:gd name="connsiteX291" fmla="*/ 431560 w 1886083"/>
                  <a:gd name="connsiteY291" fmla="*/ 663386 h 740050"/>
                  <a:gd name="connsiteX292" fmla="*/ 402480 w 1886083"/>
                  <a:gd name="connsiteY292" fmla="*/ 660838 h 740050"/>
                  <a:gd name="connsiteX293" fmla="*/ 401689 w 1886083"/>
                  <a:gd name="connsiteY293" fmla="*/ 660136 h 740050"/>
                  <a:gd name="connsiteX294" fmla="*/ 361277 w 1886083"/>
                  <a:gd name="connsiteY294" fmla="*/ 652932 h 740050"/>
                  <a:gd name="connsiteX295" fmla="*/ 347132 w 1886083"/>
                  <a:gd name="connsiteY295" fmla="*/ 650032 h 740050"/>
                  <a:gd name="connsiteX296" fmla="*/ 336941 w 1886083"/>
                  <a:gd name="connsiteY296" fmla="*/ 646694 h 740050"/>
                  <a:gd name="connsiteX297" fmla="*/ 284492 w 1886083"/>
                  <a:gd name="connsiteY297" fmla="*/ 634482 h 740050"/>
                  <a:gd name="connsiteX298" fmla="*/ 256379 w 1886083"/>
                  <a:gd name="connsiteY298" fmla="*/ 626048 h 740050"/>
                  <a:gd name="connsiteX299" fmla="*/ 226948 w 1886083"/>
                  <a:gd name="connsiteY299" fmla="*/ 615594 h 740050"/>
                  <a:gd name="connsiteX300" fmla="*/ 207620 w 1886083"/>
                  <a:gd name="connsiteY300" fmla="*/ 608829 h 740050"/>
                  <a:gd name="connsiteX301" fmla="*/ 191104 w 1886083"/>
                  <a:gd name="connsiteY301" fmla="*/ 601274 h 740050"/>
                  <a:gd name="connsiteX302" fmla="*/ 175202 w 1886083"/>
                  <a:gd name="connsiteY302" fmla="*/ 592488 h 740050"/>
                  <a:gd name="connsiteX303" fmla="*/ 168789 w 1886083"/>
                  <a:gd name="connsiteY303" fmla="*/ 588535 h 740050"/>
                  <a:gd name="connsiteX304" fmla="*/ 141994 w 1886083"/>
                  <a:gd name="connsiteY304" fmla="*/ 574742 h 740050"/>
                  <a:gd name="connsiteX305" fmla="*/ 115286 w 1886083"/>
                  <a:gd name="connsiteY305" fmla="*/ 555853 h 740050"/>
                  <a:gd name="connsiteX306" fmla="*/ 102196 w 1886083"/>
                  <a:gd name="connsiteY306" fmla="*/ 551109 h 740050"/>
                  <a:gd name="connsiteX307" fmla="*/ 100087 w 1886083"/>
                  <a:gd name="connsiteY307" fmla="*/ 548561 h 740050"/>
                  <a:gd name="connsiteX308" fmla="*/ 98155 w 1886083"/>
                  <a:gd name="connsiteY308" fmla="*/ 542851 h 740050"/>
                  <a:gd name="connsiteX309" fmla="*/ 92620 w 1886083"/>
                  <a:gd name="connsiteY309" fmla="*/ 537492 h 740050"/>
                  <a:gd name="connsiteX310" fmla="*/ 84186 w 1886083"/>
                  <a:gd name="connsiteY310" fmla="*/ 528092 h 740050"/>
                  <a:gd name="connsiteX311" fmla="*/ 76191 w 1886083"/>
                  <a:gd name="connsiteY311" fmla="*/ 519657 h 740050"/>
                  <a:gd name="connsiteX312" fmla="*/ 51768 w 1886083"/>
                  <a:gd name="connsiteY312" fmla="*/ 495146 h 740050"/>
                  <a:gd name="connsiteX313" fmla="*/ 50362 w 1886083"/>
                  <a:gd name="connsiteY313" fmla="*/ 492071 h 740050"/>
                  <a:gd name="connsiteX314" fmla="*/ 49484 w 1886083"/>
                  <a:gd name="connsiteY314" fmla="*/ 483110 h 740050"/>
                  <a:gd name="connsiteX315" fmla="*/ 47726 w 1886083"/>
                  <a:gd name="connsiteY315" fmla="*/ 477576 h 740050"/>
                  <a:gd name="connsiteX316" fmla="*/ 40610 w 1886083"/>
                  <a:gd name="connsiteY316" fmla="*/ 465188 h 740050"/>
                  <a:gd name="connsiteX317" fmla="*/ 39995 w 1886083"/>
                  <a:gd name="connsiteY317" fmla="*/ 467824 h 740050"/>
                  <a:gd name="connsiteX318" fmla="*/ 38414 w 1886083"/>
                  <a:gd name="connsiteY318" fmla="*/ 467384 h 740050"/>
                  <a:gd name="connsiteX319" fmla="*/ 40610 w 1886083"/>
                  <a:gd name="connsiteY319" fmla="*/ 463080 h 740050"/>
                  <a:gd name="connsiteX320" fmla="*/ 38150 w 1886083"/>
                  <a:gd name="connsiteY320" fmla="*/ 440765 h 740050"/>
                  <a:gd name="connsiteX321" fmla="*/ 37008 w 1886083"/>
                  <a:gd name="connsiteY321" fmla="*/ 439183 h 740050"/>
                  <a:gd name="connsiteX322" fmla="*/ 33933 w 1886083"/>
                  <a:gd name="connsiteY322" fmla="*/ 425039 h 740050"/>
                  <a:gd name="connsiteX323" fmla="*/ 35954 w 1886083"/>
                  <a:gd name="connsiteY323" fmla="*/ 404042 h 740050"/>
                  <a:gd name="connsiteX324" fmla="*/ 36130 w 1886083"/>
                  <a:gd name="connsiteY324" fmla="*/ 393412 h 740050"/>
                  <a:gd name="connsiteX325" fmla="*/ 38765 w 1886083"/>
                  <a:gd name="connsiteY325" fmla="*/ 384450 h 740050"/>
                  <a:gd name="connsiteX326" fmla="*/ 44739 w 1886083"/>
                  <a:gd name="connsiteY326" fmla="*/ 374523 h 740050"/>
                  <a:gd name="connsiteX327" fmla="*/ 47639 w 1886083"/>
                  <a:gd name="connsiteY327" fmla="*/ 368373 h 740050"/>
                  <a:gd name="connsiteX328" fmla="*/ 59762 w 1886083"/>
                  <a:gd name="connsiteY328" fmla="*/ 341666 h 740050"/>
                  <a:gd name="connsiteX329" fmla="*/ 85152 w 1886083"/>
                  <a:gd name="connsiteY329" fmla="*/ 309248 h 740050"/>
                  <a:gd name="connsiteX330" fmla="*/ 118537 w 1886083"/>
                  <a:gd name="connsiteY330" fmla="*/ 279377 h 740050"/>
                  <a:gd name="connsiteX331" fmla="*/ 133032 w 1886083"/>
                  <a:gd name="connsiteY331" fmla="*/ 268396 h 740050"/>
                  <a:gd name="connsiteX332" fmla="*/ 135668 w 1886083"/>
                  <a:gd name="connsiteY332" fmla="*/ 265409 h 740050"/>
                  <a:gd name="connsiteX333" fmla="*/ 139973 w 1886083"/>
                  <a:gd name="connsiteY333" fmla="*/ 261280 h 740050"/>
                  <a:gd name="connsiteX334" fmla="*/ 166944 w 1886083"/>
                  <a:gd name="connsiteY334" fmla="*/ 246344 h 740050"/>
                  <a:gd name="connsiteX335" fmla="*/ 194530 w 1886083"/>
                  <a:gd name="connsiteY335" fmla="*/ 231497 h 740050"/>
                  <a:gd name="connsiteX336" fmla="*/ 208675 w 1886083"/>
                  <a:gd name="connsiteY336" fmla="*/ 223942 h 740050"/>
                  <a:gd name="connsiteX337" fmla="*/ 254710 w 1886083"/>
                  <a:gd name="connsiteY337" fmla="*/ 203472 h 740050"/>
                  <a:gd name="connsiteX338" fmla="*/ 265340 w 1886083"/>
                  <a:gd name="connsiteY338" fmla="*/ 201188 h 740050"/>
                  <a:gd name="connsiteX339" fmla="*/ 258751 w 1886083"/>
                  <a:gd name="connsiteY339" fmla="*/ 208391 h 740050"/>
                  <a:gd name="connsiteX340" fmla="*/ 235909 w 1886083"/>
                  <a:gd name="connsiteY340" fmla="*/ 222272 h 740050"/>
                  <a:gd name="connsiteX341" fmla="*/ 205512 w 1886083"/>
                  <a:gd name="connsiteY341" fmla="*/ 240722 h 740050"/>
                  <a:gd name="connsiteX342" fmla="*/ 170897 w 1886083"/>
                  <a:gd name="connsiteY342" fmla="*/ 260313 h 740050"/>
                  <a:gd name="connsiteX343" fmla="*/ 139270 w 1886083"/>
                  <a:gd name="connsiteY343" fmla="*/ 279026 h 740050"/>
                  <a:gd name="connsiteX344" fmla="*/ 118185 w 1886083"/>
                  <a:gd name="connsiteY344" fmla="*/ 298266 h 740050"/>
                  <a:gd name="connsiteX345" fmla="*/ 103514 w 1886083"/>
                  <a:gd name="connsiteY345" fmla="*/ 322953 h 740050"/>
                  <a:gd name="connsiteX346" fmla="*/ 87173 w 1886083"/>
                  <a:gd name="connsiteY346" fmla="*/ 346058 h 740050"/>
                  <a:gd name="connsiteX347" fmla="*/ 83483 w 1886083"/>
                  <a:gd name="connsiteY347" fmla="*/ 351945 h 740050"/>
                  <a:gd name="connsiteX348" fmla="*/ 69602 w 1886083"/>
                  <a:gd name="connsiteY348" fmla="*/ 380058 h 740050"/>
                  <a:gd name="connsiteX349" fmla="*/ 63716 w 1886083"/>
                  <a:gd name="connsiteY349" fmla="*/ 389282 h 740050"/>
                  <a:gd name="connsiteX350" fmla="*/ 64067 w 1886083"/>
                  <a:gd name="connsiteY350" fmla="*/ 391655 h 740050"/>
                  <a:gd name="connsiteX351" fmla="*/ 64331 w 1886083"/>
                  <a:gd name="connsiteY351" fmla="*/ 399122 h 740050"/>
                  <a:gd name="connsiteX352" fmla="*/ 740014 w 1886083"/>
                  <a:gd name="connsiteY352" fmla="*/ 37428 h 740050"/>
                  <a:gd name="connsiteX353" fmla="*/ 735094 w 1886083"/>
                  <a:gd name="connsiteY353" fmla="*/ 39273 h 740050"/>
                  <a:gd name="connsiteX354" fmla="*/ 727715 w 1886083"/>
                  <a:gd name="connsiteY354" fmla="*/ 37604 h 740050"/>
                  <a:gd name="connsiteX355" fmla="*/ 708650 w 1886083"/>
                  <a:gd name="connsiteY355" fmla="*/ 39888 h 740050"/>
                  <a:gd name="connsiteX356" fmla="*/ 690465 w 1886083"/>
                  <a:gd name="connsiteY356" fmla="*/ 44105 h 740050"/>
                  <a:gd name="connsiteX357" fmla="*/ 631076 w 1886083"/>
                  <a:gd name="connsiteY357" fmla="*/ 54032 h 740050"/>
                  <a:gd name="connsiteX358" fmla="*/ 598306 w 1886083"/>
                  <a:gd name="connsiteY358" fmla="*/ 62466 h 740050"/>
                  <a:gd name="connsiteX359" fmla="*/ 567997 w 1886083"/>
                  <a:gd name="connsiteY359" fmla="*/ 73624 h 740050"/>
                  <a:gd name="connsiteX360" fmla="*/ 553325 w 1886083"/>
                  <a:gd name="connsiteY360" fmla="*/ 79598 h 740050"/>
                  <a:gd name="connsiteX361" fmla="*/ 541025 w 1886083"/>
                  <a:gd name="connsiteY361" fmla="*/ 79510 h 740050"/>
                  <a:gd name="connsiteX362" fmla="*/ 537160 w 1886083"/>
                  <a:gd name="connsiteY362" fmla="*/ 79861 h 740050"/>
                  <a:gd name="connsiteX363" fmla="*/ 511243 w 1886083"/>
                  <a:gd name="connsiteY363" fmla="*/ 87856 h 740050"/>
                  <a:gd name="connsiteX364" fmla="*/ 510364 w 1886083"/>
                  <a:gd name="connsiteY364" fmla="*/ 88559 h 740050"/>
                  <a:gd name="connsiteX365" fmla="*/ 470391 w 1886083"/>
                  <a:gd name="connsiteY365" fmla="*/ 102001 h 740050"/>
                  <a:gd name="connsiteX366" fmla="*/ 463714 w 1886083"/>
                  <a:gd name="connsiteY366" fmla="*/ 121592 h 740050"/>
                  <a:gd name="connsiteX367" fmla="*/ 461957 w 1886083"/>
                  <a:gd name="connsiteY367" fmla="*/ 124491 h 740050"/>
                  <a:gd name="connsiteX368" fmla="*/ 444913 w 1886083"/>
                  <a:gd name="connsiteY368" fmla="*/ 130992 h 740050"/>
                  <a:gd name="connsiteX369" fmla="*/ 437534 w 1886083"/>
                  <a:gd name="connsiteY369" fmla="*/ 131519 h 740050"/>
                  <a:gd name="connsiteX370" fmla="*/ 432438 w 1886083"/>
                  <a:gd name="connsiteY370" fmla="*/ 130729 h 740050"/>
                  <a:gd name="connsiteX371" fmla="*/ 409333 w 1886083"/>
                  <a:gd name="connsiteY371" fmla="*/ 139514 h 740050"/>
                  <a:gd name="connsiteX372" fmla="*/ 389741 w 1886083"/>
                  <a:gd name="connsiteY372" fmla="*/ 143116 h 740050"/>
                  <a:gd name="connsiteX373" fmla="*/ 385349 w 1886083"/>
                  <a:gd name="connsiteY373" fmla="*/ 142413 h 740050"/>
                  <a:gd name="connsiteX374" fmla="*/ 388951 w 1886083"/>
                  <a:gd name="connsiteY374" fmla="*/ 139075 h 740050"/>
                  <a:gd name="connsiteX375" fmla="*/ 419963 w 1886083"/>
                  <a:gd name="connsiteY375" fmla="*/ 121856 h 740050"/>
                  <a:gd name="connsiteX376" fmla="*/ 435074 w 1886083"/>
                  <a:gd name="connsiteY376" fmla="*/ 114037 h 740050"/>
                  <a:gd name="connsiteX377" fmla="*/ 437006 w 1886083"/>
                  <a:gd name="connsiteY377" fmla="*/ 113158 h 740050"/>
                  <a:gd name="connsiteX378" fmla="*/ 453347 w 1886083"/>
                  <a:gd name="connsiteY378" fmla="*/ 105075 h 740050"/>
                  <a:gd name="connsiteX379" fmla="*/ 470215 w 1886083"/>
                  <a:gd name="connsiteY379" fmla="*/ 95499 h 740050"/>
                  <a:gd name="connsiteX380" fmla="*/ 511507 w 1886083"/>
                  <a:gd name="connsiteY380" fmla="*/ 77314 h 740050"/>
                  <a:gd name="connsiteX381" fmla="*/ 514757 w 1886083"/>
                  <a:gd name="connsiteY381" fmla="*/ 76699 h 740050"/>
                  <a:gd name="connsiteX382" fmla="*/ 533909 w 1886083"/>
                  <a:gd name="connsiteY382" fmla="*/ 72042 h 740050"/>
                  <a:gd name="connsiteX383" fmla="*/ 549020 w 1886083"/>
                  <a:gd name="connsiteY383" fmla="*/ 66420 h 740050"/>
                  <a:gd name="connsiteX384" fmla="*/ 562022 w 1886083"/>
                  <a:gd name="connsiteY384" fmla="*/ 63872 h 740050"/>
                  <a:gd name="connsiteX385" fmla="*/ 570456 w 1886083"/>
                  <a:gd name="connsiteY385" fmla="*/ 57195 h 740050"/>
                  <a:gd name="connsiteX386" fmla="*/ 582932 w 1886083"/>
                  <a:gd name="connsiteY386" fmla="*/ 57722 h 740050"/>
                  <a:gd name="connsiteX387" fmla="*/ 607355 w 1886083"/>
                  <a:gd name="connsiteY387" fmla="*/ 51573 h 740050"/>
                  <a:gd name="connsiteX388" fmla="*/ 625716 w 1886083"/>
                  <a:gd name="connsiteY388" fmla="*/ 47531 h 740050"/>
                  <a:gd name="connsiteX389" fmla="*/ 630636 w 1886083"/>
                  <a:gd name="connsiteY389" fmla="*/ 45511 h 740050"/>
                  <a:gd name="connsiteX390" fmla="*/ 647680 w 1886083"/>
                  <a:gd name="connsiteY390" fmla="*/ 41381 h 740050"/>
                  <a:gd name="connsiteX391" fmla="*/ 654708 w 1886083"/>
                  <a:gd name="connsiteY391" fmla="*/ 41118 h 740050"/>
                  <a:gd name="connsiteX392" fmla="*/ 680186 w 1886083"/>
                  <a:gd name="connsiteY392" fmla="*/ 37165 h 740050"/>
                  <a:gd name="connsiteX393" fmla="*/ 694155 w 1886083"/>
                  <a:gd name="connsiteY393" fmla="*/ 34880 h 740050"/>
                  <a:gd name="connsiteX394" fmla="*/ 705839 w 1886083"/>
                  <a:gd name="connsiteY394" fmla="*/ 33035 h 740050"/>
                  <a:gd name="connsiteX395" fmla="*/ 711637 w 1886083"/>
                  <a:gd name="connsiteY395" fmla="*/ 33035 h 740050"/>
                  <a:gd name="connsiteX396" fmla="*/ 722619 w 1886083"/>
                  <a:gd name="connsiteY396" fmla="*/ 31190 h 740050"/>
                  <a:gd name="connsiteX397" fmla="*/ 747042 w 1886083"/>
                  <a:gd name="connsiteY397" fmla="*/ 27413 h 740050"/>
                  <a:gd name="connsiteX398" fmla="*/ 753368 w 1886083"/>
                  <a:gd name="connsiteY398" fmla="*/ 28203 h 740050"/>
                  <a:gd name="connsiteX399" fmla="*/ 757409 w 1886083"/>
                  <a:gd name="connsiteY399" fmla="*/ 28467 h 740050"/>
                  <a:gd name="connsiteX400" fmla="*/ 778582 w 1886083"/>
                  <a:gd name="connsiteY400" fmla="*/ 26886 h 740050"/>
                  <a:gd name="connsiteX401" fmla="*/ 786665 w 1886083"/>
                  <a:gd name="connsiteY401" fmla="*/ 26886 h 740050"/>
                  <a:gd name="connsiteX402" fmla="*/ 803620 w 1886083"/>
                  <a:gd name="connsiteY402" fmla="*/ 25041 h 740050"/>
                  <a:gd name="connsiteX403" fmla="*/ 870126 w 1886083"/>
                  <a:gd name="connsiteY403" fmla="*/ 24865 h 740050"/>
                  <a:gd name="connsiteX404" fmla="*/ 879965 w 1886083"/>
                  <a:gd name="connsiteY404" fmla="*/ 23284 h 740050"/>
                  <a:gd name="connsiteX405" fmla="*/ 890596 w 1886083"/>
                  <a:gd name="connsiteY405" fmla="*/ 25129 h 740050"/>
                  <a:gd name="connsiteX406" fmla="*/ 908693 w 1886083"/>
                  <a:gd name="connsiteY406" fmla="*/ 27061 h 740050"/>
                  <a:gd name="connsiteX407" fmla="*/ 936016 w 1886083"/>
                  <a:gd name="connsiteY407" fmla="*/ 29609 h 740050"/>
                  <a:gd name="connsiteX408" fmla="*/ 949458 w 1886083"/>
                  <a:gd name="connsiteY408" fmla="*/ 29609 h 740050"/>
                  <a:gd name="connsiteX409" fmla="*/ 982403 w 1886083"/>
                  <a:gd name="connsiteY409" fmla="*/ 35320 h 740050"/>
                  <a:gd name="connsiteX410" fmla="*/ 1029317 w 1886083"/>
                  <a:gd name="connsiteY410" fmla="*/ 41557 h 740050"/>
                  <a:gd name="connsiteX411" fmla="*/ 1086510 w 1886083"/>
                  <a:gd name="connsiteY411" fmla="*/ 56229 h 740050"/>
                  <a:gd name="connsiteX412" fmla="*/ 1117522 w 1886083"/>
                  <a:gd name="connsiteY412" fmla="*/ 66156 h 740050"/>
                  <a:gd name="connsiteX413" fmla="*/ 1135532 w 1886083"/>
                  <a:gd name="connsiteY413" fmla="*/ 70725 h 740050"/>
                  <a:gd name="connsiteX414" fmla="*/ 1138431 w 1886083"/>
                  <a:gd name="connsiteY414" fmla="*/ 72042 h 740050"/>
                  <a:gd name="connsiteX415" fmla="*/ 1171200 w 1886083"/>
                  <a:gd name="connsiteY415" fmla="*/ 83200 h 740050"/>
                  <a:gd name="connsiteX416" fmla="*/ 1178053 w 1886083"/>
                  <a:gd name="connsiteY416" fmla="*/ 86099 h 740050"/>
                  <a:gd name="connsiteX417" fmla="*/ 1183939 w 1886083"/>
                  <a:gd name="connsiteY417" fmla="*/ 91546 h 740050"/>
                  <a:gd name="connsiteX418" fmla="*/ 1188947 w 1886083"/>
                  <a:gd name="connsiteY418" fmla="*/ 93391 h 740050"/>
                  <a:gd name="connsiteX419" fmla="*/ 1220399 w 1886083"/>
                  <a:gd name="connsiteY419" fmla="*/ 109907 h 740050"/>
                  <a:gd name="connsiteX420" fmla="*/ 1238321 w 1886083"/>
                  <a:gd name="connsiteY420" fmla="*/ 121943 h 740050"/>
                  <a:gd name="connsiteX421" fmla="*/ 1252992 w 1886083"/>
                  <a:gd name="connsiteY421" fmla="*/ 130905 h 740050"/>
                  <a:gd name="connsiteX422" fmla="*/ 1265819 w 1886083"/>
                  <a:gd name="connsiteY422" fmla="*/ 143643 h 740050"/>
                  <a:gd name="connsiteX423" fmla="*/ 1269685 w 1886083"/>
                  <a:gd name="connsiteY423" fmla="*/ 145400 h 740050"/>
                  <a:gd name="connsiteX424" fmla="*/ 1273814 w 1886083"/>
                  <a:gd name="connsiteY424" fmla="*/ 148739 h 740050"/>
                  <a:gd name="connsiteX425" fmla="*/ 1300433 w 1886083"/>
                  <a:gd name="connsiteY425" fmla="*/ 172371 h 740050"/>
                  <a:gd name="connsiteX426" fmla="*/ 1301927 w 1886083"/>
                  <a:gd name="connsiteY426" fmla="*/ 174568 h 740050"/>
                  <a:gd name="connsiteX427" fmla="*/ 1298676 w 1886083"/>
                  <a:gd name="connsiteY427" fmla="*/ 176413 h 740050"/>
                  <a:gd name="connsiteX428" fmla="*/ 1279261 w 1886083"/>
                  <a:gd name="connsiteY428" fmla="*/ 178170 h 740050"/>
                  <a:gd name="connsiteX429" fmla="*/ 1269860 w 1886083"/>
                  <a:gd name="connsiteY429" fmla="*/ 174041 h 740050"/>
                  <a:gd name="connsiteX430" fmla="*/ 1240429 w 1886083"/>
                  <a:gd name="connsiteY430" fmla="*/ 148739 h 740050"/>
                  <a:gd name="connsiteX431" fmla="*/ 1226461 w 1886083"/>
                  <a:gd name="connsiteY431" fmla="*/ 140744 h 740050"/>
                  <a:gd name="connsiteX432" fmla="*/ 1188947 w 1886083"/>
                  <a:gd name="connsiteY432" fmla="*/ 122207 h 740050"/>
                  <a:gd name="connsiteX433" fmla="*/ 1178932 w 1886083"/>
                  <a:gd name="connsiteY433" fmla="*/ 115706 h 740050"/>
                  <a:gd name="connsiteX434" fmla="*/ 1151170 w 1886083"/>
                  <a:gd name="connsiteY434" fmla="*/ 101737 h 740050"/>
                  <a:gd name="connsiteX435" fmla="*/ 1097667 w 1886083"/>
                  <a:gd name="connsiteY435" fmla="*/ 74502 h 740050"/>
                  <a:gd name="connsiteX436" fmla="*/ 1055849 w 1886083"/>
                  <a:gd name="connsiteY436" fmla="*/ 62642 h 740050"/>
                  <a:gd name="connsiteX437" fmla="*/ 1024836 w 1886083"/>
                  <a:gd name="connsiteY437" fmla="*/ 55438 h 740050"/>
                  <a:gd name="connsiteX438" fmla="*/ 971157 w 1886083"/>
                  <a:gd name="connsiteY438" fmla="*/ 46301 h 740050"/>
                  <a:gd name="connsiteX439" fmla="*/ 912647 w 1886083"/>
                  <a:gd name="connsiteY439" fmla="*/ 41733 h 740050"/>
                  <a:gd name="connsiteX440" fmla="*/ 875485 w 1886083"/>
                  <a:gd name="connsiteY440" fmla="*/ 36901 h 740050"/>
                  <a:gd name="connsiteX441" fmla="*/ 864152 w 1886083"/>
                  <a:gd name="connsiteY441" fmla="*/ 37252 h 740050"/>
                  <a:gd name="connsiteX442" fmla="*/ 859671 w 1886083"/>
                  <a:gd name="connsiteY442" fmla="*/ 37516 h 740050"/>
                  <a:gd name="connsiteX443" fmla="*/ 843945 w 1886083"/>
                  <a:gd name="connsiteY443" fmla="*/ 35671 h 740050"/>
                  <a:gd name="connsiteX444" fmla="*/ 819961 w 1886083"/>
                  <a:gd name="connsiteY444" fmla="*/ 37604 h 740050"/>
                  <a:gd name="connsiteX445" fmla="*/ 798173 w 1886083"/>
                  <a:gd name="connsiteY445" fmla="*/ 37428 h 740050"/>
                  <a:gd name="connsiteX446" fmla="*/ 781218 w 1886083"/>
                  <a:gd name="connsiteY446" fmla="*/ 36198 h 740050"/>
                  <a:gd name="connsiteX447" fmla="*/ 770412 w 1886083"/>
                  <a:gd name="connsiteY447" fmla="*/ 35847 h 740050"/>
                  <a:gd name="connsiteX448" fmla="*/ 740014 w 1886083"/>
                  <a:gd name="connsiteY448" fmla="*/ 37428 h 740050"/>
                  <a:gd name="connsiteX449" fmla="*/ 1696039 w 1886083"/>
                  <a:gd name="connsiteY449" fmla="*/ 359676 h 740050"/>
                  <a:gd name="connsiteX450" fmla="*/ 1703067 w 1886083"/>
                  <a:gd name="connsiteY450" fmla="*/ 376895 h 740050"/>
                  <a:gd name="connsiteX451" fmla="*/ 1703067 w 1886083"/>
                  <a:gd name="connsiteY451" fmla="*/ 380848 h 740050"/>
                  <a:gd name="connsiteX452" fmla="*/ 1702892 w 1886083"/>
                  <a:gd name="connsiteY452" fmla="*/ 392445 h 740050"/>
                  <a:gd name="connsiteX453" fmla="*/ 1705615 w 1886083"/>
                  <a:gd name="connsiteY453" fmla="*/ 404481 h 740050"/>
                  <a:gd name="connsiteX454" fmla="*/ 1715630 w 1886083"/>
                  <a:gd name="connsiteY454" fmla="*/ 420383 h 740050"/>
                  <a:gd name="connsiteX455" fmla="*/ 1717388 w 1886083"/>
                  <a:gd name="connsiteY455" fmla="*/ 423809 h 740050"/>
                  <a:gd name="connsiteX456" fmla="*/ 1713258 w 1886083"/>
                  <a:gd name="connsiteY456" fmla="*/ 424863 h 740050"/>
                  <a:gd name="connsiteX457" fmla="*/ 1708163 w 1886083"/>
                  <a:gd name="connsiteY457" fmla="*/ 431101 h 740050"/>
                  <a:gd name="connsiteX458" fmla="*/ 1703155 w 1886083"/>
                  <a:gd name="connsiteY458" fmla="*/ 439447 h 740050"/>
                  <a:gd name="connsiteX459" fmla="*/ 1696303 w 1886083"/>
                  <a:gd name="connsiteY459" fmla="*/ 442434 h 740050"/>
                  <a:gd name="connsiteX460" fmla="*/ 1685409 w 1886083"/>
                  <a:gd name="connsiteY460" fmla="*/ 449550 h 740050"/>
                  <a:gd name="connsiteX461" fmla="*/ 1672143 w 1886083"/>
                  <a:gd name="connsiteY461" fmla="*/ 454031 h 740050"/>
                  <a:gd name="connsiteX462" fmla="*/ 1661512 w 1886083"/>
                  <a:gd name="connsiteY462" fmla="*/ 461850 h 740050"/>
                  <a:gd name="connsiteX463" fmla="*/ 1651936 w 1886083"/>
                  <a:gd name="connsiteY463" fmla="*/ 468527 h 740050"/>
                  <a:gd name="connsiteX464" fmla="*/ 1619782 w 1886083"/>
                  <a:gd name="connsiteY464" fmla="*/ 488294 h 740050"/>
                  <a:gd name="connsiteX465" fmla="*/ 1600893 w 1886083"/>
                  <a:gd name="connsiteY465" fmla="*/ 493301 h 740050"/>
                  <a:gd name="connsiteX466" fmla="*/ 1598697 w 1886083"/>
                  <a:gd name="connsiteY466" fmla="*/ 491632 h 740050"/>
                  <a:gd name="connsiteX467" fmla="*/ 1600103 w 1886083"/>
                  <a:gd name="connsiteY467" fmla="*/ 489260 h 740050"/>
                  <a:gd name="connsiteX468" fmla="*/ 1618903 w 1886083"/>
                  <a:gd name="connsiteY468" fmla="*/ 478893 h 740050"/>
                  <a:gd name="connsiteX469" fmla="*/ 1636825 w 1886083"/>
                  <a:gd name="connsiteY469" fmla="*/ 456491 h 740050"/>
                  <a:gd name="connsiteX470" fmla="*/ 1640691 w 1886083"/>
                  <a:gd name="connsiteY470" fmla="*/ 452098 h 740050"/>
                  <a:gd name="connsiteX471" fmla="*/ 1650970 w 1886083"/>
                  <a:gd name="connsiteY471" fmla="*/ 439183 h 740050"/>
                  <a:gd name="connsiteX472" fmla="*/ 1653166 w 1886083"/>
                  <a:gd name="connsiteY472" fmla="*/ 435406 h 740050"/>
                  <a:gd name="connsiteX473" fmla="*/ 1667047 w 1886083"/>
                  <a:gd name="connsiteY473" fmla="*/ 420383 h 740050"/>
                  <a:gd name="connsiteX474" fmla="*/ 1683652 w 1886083"/>
                  <a:gd name="connsiteY474" fmla="*/ 397365 h 740050"/>
                  <a:gd name="connsiteX475" fmla="*/ 1688220 w 1886083"/>
                  <a:gd name="connsiteY475" fmla="*/ 386120 h 740050"/>
                  <a:gd name="connsiteX476" fmla="*/ 1670473 w 1886083"/>
                  <a:gd name="connsiteY476" fmla="*/ 379882 h 740050"/>
                  <a:gd name="connsiteX477" fmla="*/ 1666520 w 1886083"/>
                  <a:gd name="connsiteY477" fmla="*/ 381288 h 740050"/>
                  <a:gd name="connsiteX478" fmla="*/ 1647456 w 1886083"/>
                  <a:gd name="connsiteY478" fmla="*/ 382078 h 740050"/>
                  <a:gd name="connsiteX479" fmla="*/ 1631203 w 1886083"/>
                  <a:gd name="connsiteY479" fmla="*/ 381288 h 740050"/>
                  <a:gd name="connsiteX480" fmla="*/ 1630500 w 1886083"/>
                  <a:gd name="connsiteY480" fmla="*/ 379443 h 740050"/>
                  <a:gd name="connsiteX481" fmla="*/ 1638056 w 1886083"/>
                  <a:gd name="connsiteY481" fmla="*/ 370833 h 740050"/>
                  <a:gd name="connsiteX482" fmla="*/ 1668892 w 1886083"/>
                  <a:gd name="connsiteY482" fmla="*/ 358446 h 740050"/>
                  <a:gd name="connsiteX483" fmla="*/ 1674515 w 1886083"/>
                  <a:gd name="connsiteY483" fmla="*/ 343950 h 740050"/>
                  <a:gd name="connsiteX484" fmla="*/ 1674954 w 1886083"/>
                  <a:gd name="connsiteY484" fmla="*/ 338503 h 740050"/>
                  <a:gd name="connsiteX485" fmla="*/ 1683125 w 1886083"/>
                  <a:gd name="connsiteY485" fmla="*/ 339909 h 740050"/>
                  <a:gd name="connsiteX486" fmla="*/ 1696039 w 1886083"/>
                  <a:gd name="connsiteY486" fmla="*/ 359676 h 740050"/>
                  <a:gd name="connsiteX487" fmla="*/ 1837396 w 1886083"/>
                  <a:gd name="connsiteY487" fmla="*/ 387701 h 740050"/>
                  <a:gd name="connsiteX488" fmla="*/ 1848114 w 1886083"/>
                  <a:gd name="connsiteY488" fmla="*/ 399386 h 740050"/>
                  <a:gd name="connsiteX489" fmla="*/ 1849432 w 1886083"/>
                  <a:gd name="connsiteY489" fmla="*/ 404218 h 740050"/>
                  <a:gd name="connsiteX490" fmla="*/ 1847587 w 1886083"/>
                  <a:gd name="connsiteY490" fmla="*/ 409313 h 740050"/>
                  <a:gd name="connsiteX491" fmla="*/ 1848202 w 1886083"/>
                  <a:gd name="connsiteY491" fmla="*/ 418889 h 740050"/>
                  <a:gd name="connsiteX492" fmla="*/ 1848114 w 1886083"/>
                  <a:gd name="connsiteY492" fmla="*/ 422930 h 740050"/>
                  <a:gd name="connsiteX493" fmla="*/ 1852506 w 1886083"/>
                  <a:gd name="connsiteY493" fmla="*/ 439535 h 740050"/>
                  <a:gd name="connsiteX494" fmla="*/ 1850310 w 1886083"/>
                  <a:gd name="connsiteY494" fmla="*/ 456315 h 740050"/>
                  <a:gd name="connsiteX495" fmla="*/ 1848377 w 1886083"/>
                  <a:gd name="connsiteY495" fmla="*/ 458248 h 740050"/>
                  <a:gd name="connsiteX496" fmla="*/ 1845742 w 1886083"/>
                  <a:gd name="connsiteY496" fmla="*/ 455876 h 740050"/>
                  <a:gd name="connsiteX497" fmla="*/ 1845566 w 1886083"/>
                  <a:gd name="connsiteY497" fmla="*/ 446563 h 740050"/>
                  <a:gd name="connsiteX498" fmla="*/ 1842930 w 1886083"/>
                  <a:gd name="connsiteY498" fmla="*/ 428817 h 740050"/>
                  <a:gd name="connsiteX499" fmla="*/ 1834936 w 1886083"/>
                  <a:gd name="connsiteY499" fmla="*/ 412652 h 740050"/>
                  <a:gd name="connsiteX500" fmla="*/ 1834145 w 1886083"/>
                  <a:gd name="connsiteY500" fmla="*/ 411949 h 740050"/>
                  <a:gd name="connsiteX501" fmla="*/ 1820089 w 1886083"/>
                  <a:gd name="connsiteY501" fmla="*/ 391127 h 740050"/>
                  <a:gd name="connsiteX502" fmla="*/ 1807438 w 1886083"/>
                  <a:gd name="connsiteY502" fmla="*/ 369779 h 740050"/>
                  <a:gd name="connsiteX503" fmla="*/ 1804714 w 1886083"/>
                  <a:gd name="connsiteY503" fmla="*/ 365650 h 740050"/>
                  <a:gd name="connsiteX504" fmla="*/ 1788812 w 1886083"/>
                  <a:gd name="connsiteY504" fmla="*/ 347728 h 740050"/>
                  <a:gd name="connsiteX505" fmla="*/ 1770539 w 1886083"/>
                  <a:gd name="connsiteY505" fmla="*/ 323480 h 740050"/>
                  <a:gd name="connsiteX506" fmla="*/ 1768079 w 1886083"/>
                  <a:gd name="connsiteY506" fmla="*/ 321284 h 740050"/>
                  <a:gd name="connsiteX507" fmla="*/ 1752880 w 1886083"/>
                  <a:gd name="connsiteY507" fmla="*/ 309072 h 740050"/>
                  <a:gd name="connsiteX508" fmla="*/ 1733728 w 1886083"/>
                  <a:gd name="connsiteY508" fmla="*/ 296948 h 740050"/>
                  <a:gd name="connsiteX509" fmla="*/ 1681982 w 1886083"/>
                  <a:gd name="connsiteY509" fmla="*/ 268483 h 740050"/>
                  <a:gd name="connsiteX510" fmla="*/ 1650443 w 1886083"/>
                  <a:gd name="connsiteY510" fmla="*/ 257150 h 740050"/>
                  <a:gd name="connsiteX511" fmla="*/ 1641306 w 1886083"/>
                  <a:gd name="connsiteY511" fmla="*/ 254075 h 740050"/>
                  <a:gd name="connsiteX512" fmla="*/ 1614686 w 1886083"/>
                  <a:gd name="connsiteY512" fmla="*/ 233078 h 740050"/>
                  <a:gd name="connsiteX513" fmla="*/ 1613281 w 1886083"/>
                  <a:gd name="connsiteY513" fmla="*/ 230882 h 740050"/>
                  <a:gd name="connsiteX514" fmla="*/ 1617322 w 1886083"/>
                  <a:gd name="connsiteY514" fmla="*/ 231321 h 740050"/>
                  <a:gd name="connsiteX515" fmla="*/ 1632257 w 1886083"/>
                  <a:gd name="connsiteY515" fmla="*/ 239668 h 740050"/>
                  <a:gd name="connsiteX516" fmla="*/ 1662655 w 1886083"/>
                  <a:gd name="connsiteY516" fmla="*/ 250825 h 740050"/>
                  <a:gd name="connsiteX517" fmla="*/ 1701222 w 1886083"/>
                  <a:gd name="connsiteY517" fmla="*/ 266814 h 740050"/>
                  <a:gd name="connsiteX518" fmla="*/ 1719672 w 1886083"/>
                  <a:gd name="connsiteY518" fmla="*/ 275248 h 740050"/>
                  <a:gd name="connsiteX519" fmla="*/ 1742953 w 1886083"/>
                  <a:gd name="connsiteY519" fmla="*/ 288690 h 740050"/>
                  <a:gd name="connsiteX520" fmla="*/ 1770275 w 1886083"/>
                  <a:gd name="connsiteY520" fmla="*/ 308545 h 740050"/>
                  <a:gd name="connsiteX521" fmla="*/ 1788549 w 1886083"/>
                  <a:gd name="connsiteY521" fmla="*/ 324534 h 740050"/>
                  <a:gd name="connsiteX522" fmla="*/ 1795577 w 1886083"/>
                  <a:gd name="connsiteY522" fmla="*/ 329805 h 740050"/>
                  <a:gd name="connsiteX523" fmla="*/ 1811215 w 1886083"/>
                  <a:gd name="connsiteY523" fmla="*/ 342984 h 740050"/>
                  <a:gd name="connsiteX524" fmla="*/ 1821846 w 1886083"/>
                  <a:gd name="connsiteY524" fmla="*/ 358797 h 740050"/>
                  <a:gd name="connsiteX525" fmla="*/ 1835990 w 1886083"/>
                  <a:gd name="connsiteY525" fmla="*/ 380585 h 740050"/>
                  <a:gd name="connsiteX526" fmla="*/ 1837396 w 1886083"/>
                  <a:gd name="connsiteY526" fmla="*/ 387701 h 740050"/>
                  <a:gd name="connsiteX527" fmla="*/ 1082029 w 1886083"/>
                  <a:gd name="connsiteY527" fmla="*/ 155504 h 740050"/>
                  <a:gd name="connsiteX528" fmla="*/ 1060944 w 1886083"/>
                  <a:gd name="connsiteY528" fmla="*/ 145137 h 740050"/>
                  <a:gd name="connsiteX529" fmla="*/ 1045482 w 1886083"/>
                  <a:gd name="connsiteY529" fmla="*/ 140129 h 740050"/>
                  <a:gd name="connsiteX530" fmla="*/ 1006738 w 1886083"/>
                  <a:gd name="connsiteY530" fmla="*/ 124403 h 740050"/>
                  <a:gd name="connsiteX531" fmla="*/ 1004893 w 1886083"/>
                  <a:gd name="connsiteY531" fmla="*/ 122383 h 740050"/>
                  <a:gd name="connsiteX532" fmla="*/ 1007968 w 1886083"/>
                  <a:gd name="connsiteY532" fmla="*/ 120450 h 740050"/>
                  <a:gd name="connsiteX533" fmla="*/ 1011219 w 1886083"/>
                  <a:gd name="connsiteY533" fmla="*/ 120889 h 740050"/>
                  <a:gd name="connsiteX534" fmla="*/ 1036960 w 1886083"/>
                  <a:gd name="connsiteY534" fmla="*/ 126073 h 740050"/>
                  <a:gd name="connsiteX535" fmla="*/ 1083786 w 1886083"/>
                  <a:gd name="connsiteY535" fmla="*/ 132837 h 740050"/>
                  <a:gd name="connsiteX536" fmla="*/ 1122705 w 1886083"/>
                  <a:gd name="connsiteY536" fmla="*/ 145752 h 740050"/>
                  <a:gd name="connsiteX537" fmla="*/ 1125692 w 1886083"/>
                  <a:gd name="connsiteY537" fmla="*/ 148563 h 740050"/>
                  <a:gd name="connsiteX538" fmla="*/ 1121387 w 1886083"/>
                  <a:gd name="connsiteY538" fmla="*/ 149442 h 740050"/>
                  <a:gd name="connsiteX539" fmla="*/ 1098106 w 1886083"/>
                  <a:gd name="connsiteY539" fmla="*/ 155504 h 740050"/>
                  <a:gd name="connsiteX540" fmla="*/ 1082029 w 1886083"/>
                  <a:gd name="connsiteY540" fmla="*/ 155504 h 740050"/>
                  <a:gd name="connsiteX541" fmla="*/ 177135 w 1886083"/>
                  <a:gd name="connsiteY541" fmla="*/ 545223 h 740050"/>
                  <a:gd name="connsiteX542" fmla="*/ 175905 w 1886083"/>
                  <a:gd name="connsiteY542" fmla="*/ 542587 h 740050"/>
                  <a:gd name="connsiteX543" fmla="*/ 150603 w 1886083"/>
                  <a:gd name="connsiteY543" fmla="*/ 524489 h 740050"/>
                  <a:gd name="connsiteX544" fmla="*/ 143311 w 1886083"/>
                  <a:gd name="connsiteY544" fmla="*/ 519833 h 740050"/>
                  <a:gd name="connsiteX545" fmla="*/ 114407 w 1886083"/>
                  <a:gd name="connsiteY545" fmla="*/ 484692 h 740050"/>
                  <a:gd name="connsiteX546" fmla="*/ 111596 w 1886083"/>
                  <a:gd name="connsiteY546" fmla="*/ 459038 h 740050"/>
                  <a:gd name="connsiteX547" fmla="*/ 111772 w 1886083"/>
                  <a:gd name="connsiteY547" fmla="*/ 453943 h 740050"/>
                  <a:gd name="connsiteX548" fmla="*/ 114320 w 1886083"/>
                  <a:gd name="connsiteY548" fmla="*/ 444542 h 740050"/>
                  <a:gd name="connsiteX549" fmla="*/ 117307 w 1886083"/>
                  <a:gd name="connsiteY549" fmla="*/ 443664 h 740050"/>
                  <a:gd name="connsiteX550" fmla="*/ 118449 w 1886083"/>
                  <a:gd name="connsiteY550" fmla="*/ 444806 h 740050"/>
                  <a:gd name="connsiteX551" fmla="*/ 118712 w 1886083"/>
                  <a:gd name="connsiteY551" fmla="*/ 459741 h 740050"/>
                  <a:gd name="connsiteX552" fmla="*/ 121436 w 1886083"/>
                  <a:gd name="connsiteY552" fmla="*/ 479948 h 740050"/>
                  <a:gd name="connsiteX553" fmla="*/ 123808 w 1886083"/>
                  <a:gd name="connsiteY553" fmla="*/ 482056 h 740050"/>
                  <a:gd name="connsiteX554" fmla="*/ 130748 w 1886083"/>
                  <a:gd name="connsiteY554" fmla="*/ 488733 h 740050"/>
                  <a:gd name="connsiteX555" fmla="*/ 138479 w 1886083"/>
                  <a:gd name="connsiteY555" fmla="*/ 495322 h 740050"/>
                  <a:gd name="connsiteX556" fmla="*/ 144893 w 1886083"/>
                  <a:gd name="connsiteY556" fmla="*/ 498836 h 740050"/>
                  <a:gd name="connsiteX557" fmla="*/ 176257 w 1886083"/>
                  <a:gd name="connsiteY557" fmla="*/ 527740 h 740050"/>
                  <a:gd name="connsiteX558" fmla="*/ 189347 w 1886083"/>
                  <a:gd name="connsiteY558" fmla="*/ 537404 h 740050"/>
                  <a:gd name="connsiteX559" fmla="*/ 192158 w 1886083"/>
                  <a:gd name="connsiteY559" fmla="*/ 544344 h 740050"/>
                  <a:gd name="connsiteX560" fmla="*/ 185393 w 1886083"/>
                  <a:gd name="connsiteY560" fmla="*/ 545047 h 740050"/>
                  <a:gd name="connsiteX561" fmla="*/ 177135 w 1886083"/>
                  <a:gd name="connsiteY561" fmla="*/ 545223 h 740050"/>
                  <a:gd name="connsiteX562" fmla="*/ 1381347 w 1886083"/>
                  <a:gd name="connsiteY562" fmla="*/ 698616 h 740050"/>
                  <a:gd name="connsiteX563" fmla="*/ 1378799 w 1886083"/>
                  <a:gd name="connsiteY563" fmla="*/ 700636 h 740050"/>
                  <a:gd name="connsiteX564" fmla="*/ 1336278 w 1886083"/>
                  <a:gd name="connsiteY564" fmla="*/ 700636 h 740050"/>
                  <a:gd name="connsiteX565" fmla="*/ 1327844 w 1886083"/>
                  <a:gd name="connsiteY565" fmla="*/ 698528 h 740050"/>
                  <a:gd name="connsiteX566" fmla="*/ 1326262 w 1886083"/>
                  <a:gd name="connsiteY566" fmla="*/ 695014 h 740050"/>
                  <a:gd name="connsiteX567" fmla="*/ 1328019 w 1886083"/>
                  <a:gd name="connsiteY567" fmla="*/ 689479 h 740050"/>
                  <a:gd name="connsiteX568" fmla="*/ 1330831 w 1886083"/>
                  <a:gd name="connsiteY568" fmla="*/ 686316 h 740050"/>
                  <a:gd name="connsiteX569" fmla="*/ 1379941 w 1886083"/>
                  <a:gd name="connsiteY569" fmla="*/ 683944 h 740050"/>
                  <a:gd name="connsiteX570" fmla="*/ 1387584 w 1886083"/>
                  <a:gd name="connsiteY570" fmla="*/ 682802 h 740050"/>
                  <a:gd name="connsiteX571" fmla="*/ 1408669 w 1886083"/>
                  <a:gd name="connsiteY571" fmla="*/ 680079 h 740050"/>
                  <a:gd name="connsiteX572" fmla="*/ 1415346 w 1886083"/>
                  <a:gd name="connsiteY572" fmla="*/ 682890 h 740050"/>
                  <a:gd name="connsiteX573" fmla="*/ 1427382 w 1886083"/>
                  <a:gd name="connsiteY573" fmla="*/ 692378 h 740050"/>
                  <a:gd name="connsiteX574" fmla="*/ 1429930 w 1886083"/>
                  <a:gd name="connsiteY574" fmla="*/ 693608 h 740050"/>
                  <a:gd name="connsiteX575" fmla="*/ 1426767 w 1886083"/>
                  <a:gd name="connsiteY575" fmla="*/ 694486 h 740050"/>
                  <a:gd name="connsiteX576" fmla="*/ 1381347 w 1886083"/>
                  <a:gd name="connsiteY576" fmla="*/ 698616 h 740050"/>
                  <a:gd name="connsiteX577" fmla="*/ 1794611 w 1886083"/>
                  <a:gd name="connsiteY577" fmla="*/ 487152 h 740050"/>
                  <a:gd name="connsiteX578" fmla="*/ 1805329 w 1886083"/>
                  <a:gd name="connsiteY578" fmla="*/ 466155 h 740050"/>
                  <a:gd name="connsiteX579" fmla="*/ 1806296 w 1886083"/>
                  <a:gd name="connsiteY579" fmla="*/ 462377 h 740050"/>
                  <a:gd name="connsiteX580" fmla="*/ 1808755 w 1886083"/>
                  <a:gd name="connsiteY580" fmla="*/ 466330 h 740050"/>
                  <a:gd name="connsiteX581" fmla="*/ 1809985 w 1886083"/>
                  <a:gd name="connsiteY581" fmla="*/ 471074 h 740050"/>
                  <a:gd name="connsiteX582" fmla="*/ 1809810 w 1886083"/>
                  <a:gd name="connsiteY582" fmla="*/ 483901 h 740050"/>
                  <a:gd name="connsiteX583" fmla="*/ 1809985 w 1886083"/>
                  <a:gd name="connsiteY583" fmla="*/ 498309 h 740050"/>
                  <a:gd name="connsiteX584" fmla="*/ 1808492 w 1886083"/>
                  <a:gd name="connsiteY584" fmla="*/ 503932 h 740050"/>
                  <a:gd name="connsiteX585" fmla="*/ 1783454 w 1886083"/>
                  <a:gd name="connsiteY585" fmla="*/ 532133 h 740050"/>
                  <a:gd name="connsiteX586" fmla="*/ 1780203 w 1886083"/>
                  <a:gd name="connsiteY586" fmla="*/ 535032 h 740050"/>
                  <a:gd name="connsiteX587" fmla="*/ 1763511 w 1886083"/>
                  <a:gd name="connsiteY587" fmla="*/ 546980 h 740050"/>
                  <a:gd name="connsiteX588" fmla="*/ 1753408 w 1886083"/>
                  <a:gd name="connsiteY588" fmla="*/ 546541 h 740050"/>
                  <a:gd name="connsiteX589" fmla="*/ 1758679 w 1886083"/>
                  <a:gd name="connsiteY589" fmla="*/ 539512 h 740050"/>
                  <a:gd name="connsiteX590" fmla="*/ 1768870 w 1886083"/>
                  <a:gd name="connsiteY590" fmla="*/ 528794 h 740050"/>
                  <a:gd name="connsiteX591" fmla="*/ 1778709 w 1886083"/>
                  <a:gd name="connsiteY591" fmla="*/ 514562 h 740050"/>
                  <a:gd name="connsiteX592" fmla="*/ 1789955 w 1886083"/>
                  <a:gd name="connsiteY592" fmla="*/ 497255 h 740050"/>
                  <a:gd name="connsiteX593" fmla="*/ 1794611 w 1886083"/>
                  <a:gd name="connsiteY593" fmla="*/ 487152 h 740050"/>
                  <a:gd name="connsiteX594" fmla="*/ 721038 w 1886083"/>
                  <a:gd name="connsiteY594" fmla="*/ 393939 h 740050"/>
                  <a:gd name="connsiteX595" fmla="*/ 741683 w 1886083"/>
                  <a:gd name="connsiteY595" fmla="*/ 384626 h 740050"/>
                  <a:gd name="connsiteX596" fmla="*/ 751962 w 1886083"/>
                  <a:gd name="connsiteY596" fmla="*/ 381551 h 740050"/>
                  <a:gd name="connsiteX597" fmla="*/ 762329 w 1886083"/>
                  <a:gd name="connsiteY597" fmla="*/ 386823 h 740050"/>
                  <a:gd name="connsiteX598" fmla="*/ 758551 w 1886083"/>
                  <a:gd name="connsiteY598" fmla="*/ 392357 h 740050"/>
                  <a:gd name="connsiteX599" fmla="*/ 746252 w 1886083"/>
                  <a:gd name="connsiteY599" fmla="*/ 408435 h 740050"/>
                  <a:gd name="connsiteX600" fmla="*/ 729472 w 1886083"/>
                  <a:gd name="connsiteY600" fmla="*/ 418977 h 740050"/>
                  <a:gd name="connsiteX601" fmla="*/ 701974 w 1886083"/>
                  <a:gd name="connsiteY601" fmla="*/ 420910 h 740050"/>
                  <a:gd name="connsiteX602" fmla="*/ 698987 w 1886083"/>
                  <a:gd name="connsiteY602" fmla="*/ 420119 h 740050"/>
                  <a:gd name="connsiteX603" fmla="*/ 699250 w 1886083"/>
                  <a:gd name="connsiteY603" fmla="*/ 417396 h 740050"/>
                  <a:gd name="connsiteX604" fmla="*/ 721038 w 1886083"/>
                  <a:gd name="connsiteY604" fmla="*/ 393939 h 740050"/>
                  <a:gd name="connsiteX605" fmla="*/ 1216269 w 1886083"/>
                  <a:gd name="connsiteY605" fmla="*/ 401143 h 740050"/>
                  <a:gd name="connsiteX606" fmla="*/ 1227778 w 1886083"/>
                  <a:gd name="connsiteY606" fmla="*/ 398068 h 740050"/>
                  <a:gd name="connsiteX607" fmla="*/ 1244558 w 1886083"/>
                  <a:gd name="connsiteY607" fmla="*/ 396047 h 740050"/>
                  <a:gd name="connsiteX608" fmla="*/ 1246755 w 1886083"/>
                  <a:gd name="connsiteY608" fmla="*/ 399298 h 740050"/>
                  <a:gd name="connsiteX609" fmla="*/ 1229887 w 1886083"/>
                  <a:gd name="connsiteY609" fmla="*/ 408786 h 740050"/>
                  <a:gd name="connsiteX610" fmla="*/ 1184994 w 1886083"/>
                  <a:gd name="connsiteY610" fmla="*/ 418626 h 740050"/>
                  <a:gd name="connsiteX611" fmla="*/ 1161888 w 1886083"/>
                  <a:gd name="connsiteY611" fmla="*/ 424688 h 740050"/>
                  <a:gd name="connsiteX612" fmla="*/ 1138343 w 1886083"/>
                  <a:gd name="connsiteY612" fmla="*/ 427499 h 740050"/>
                  <a:gd name="connsiteX613" fmla="*/ 1135883 w 1886083"/>
                  <a:gd name="connsiteY613" fmla="*/ 428202 h 740050"/>
                  <a:gd name="connsiteX614" fmla="*/ 1141594 w 1886083"/>
                  <a:gd name="connsiteY614" fmla="*/ 414409 h 740050"/>
                  <a:gd name="connsiteX615" fmla="*/ 1161888 w 1886083"/>
                  <a:gd name="connsiteY615" fmla="*/ 412212 h 740050"/>
                  <a:gd name="connsiteX616" fmla="*/ 1216269 w 1886083"/>
                  <a:gd name="connsiteY616" fmla="*/ 401143 h 740050"/>
                  <a:gd name="connsiteX617" fmla="*/ 1169971 w 1886083"/>
                  <a:gd name="connsiteY617" fmla="*/ 706874 h 740050"/>
                  <a:gd name="connsiteX618" fmla="*/ 1147217 w 1886083"/>
                  <a:gd name="connsiteY618" fmla="*/ 704678 h 740050"/>
                  <a:gd name="connsiteX619" fmla="*/ 1117961 w 1886083"/>
                  <a:gd name="connsiteY619" fmla="*/ 698879 h 740050"/>
                  <a:gd name="connsiteX620" fmla="*/ 1079130 w 1886083"/>
                  <a:gd name="connsiteY620" fmla="*/ 690797 h 740050"/>
                  <a:gd name="connsiteX621" fmla="*/ 1058572 w 1886083"/>
                  <a:gd name="connsiteY621" fmla="*/ 681923 h 740050"/>
                  <a:gd name="connsiteX622" fmla="*/ 1057518 w 1886083"/>
                  <a:gd name="connsiteY622" fmla="*/ 678585 h 740050"/>
                  <a:gd name="connsiteX623" fmla="*/ 1061471 w 1886083"/>
                  <a:gd name="connsiteY623" fmla="*/ 678761 h 740050"/>
                  <a:gd name="connsiteX624" fmla="*/ 1087652 w 1886083"/>
                  <a:gd name="connsiteY624" fmla="*/ 686316 h 740050"/>
                  <a:gd name="connsiteX625" fmla="*/ 1096173 w 1886083"/>
                  <a:gd name="connsiteY625" fmla="*/ 688249 h 740050"/>
                  <a:gd name="connsiteX626" fmla="*/ 1103465 w 1886083"/>
                  <a:gd name="connsiteY626" fmla="*/ 690182 h 740050"/>
                  <a:gd name="connsiteX627" fmla="*/ 1133599 w 1886083"/>
                  <a:gd name="connsiteY627" fmla="*/ 694486 h 740050"/>
                  <a:gd name="connsiteX628" fmla="*/ 1135444 w 1886083"/>
                  <a:gd name="connsiteY628" fmla="*/ 695453 h 740050"/>
                  <a:gd name="connsiteX629" fmla="*/ 1156705 w 1886083"/>
                  <a:gd name="connsiteY629" fmla="*/ 700636 h 740050"/>
                  <a:gd name="connsiteX630" fmla="*/ 1168214 w 1886083"/>
                  <a:gd name="connsiteY630" fmla="*/ 701427 h 740050"/>
                  <a:gd name="connsiteX631" fmla="*/ 1192725 w 1886083"/>
                  <a:gd name="connsiteY631" fmla="*/ 704853 h 740050"/>
                  <a:gd name="connsiteX632" fmla="*/ 1227163 w 1886083"/>
                  <a:gd name="connsiteY632" fmla="*/ 707401 h 740050"/>
                  <a:gd name="connsiteX633" fmla="*/ 1255716 w 1886083"/>
                  <a:gd name="connsiteY633" fmla="*/ 710739 h 740050"/>
                  <a:gd name="connsiteX634" fmla="*/ 1265028 w 1886083"/>
                  <a:gd name="connsiteY634" fmla="*/ 710915 h 740050"/>
                  <a:gd name="connsiteX635" fmla="*/ 1270827 w 1886083"/>
                  <a:gd name="connsiteY635" fmla="*/ 711091 h 740050"/>
                  <a:gd name="connsiteX636" fmla="*/ 1275571 w 1886083"/>
                  <a:gd name="connsiteY636" fmla="*/ 716011 h 740050"/>
                  <a:gd name="connsiteX637" fmla="*/ 1269948 w 1886083"/>
                  <a:gd name="connsiteY637" fmla="*/ 715396 h 740050"/>
                  <a:gd name="connsiteX638" fmla="*/ 1263008 w 1886083"/>
                  <a:gd name="connsiteY638" fmla="*/ 715220 h 740050"/>
                  <a:gd name="connsiteX639" fmla="*/ 1240342 w 1886083"/>
                  <a:gd name="connsiteY639" fmla="*/ 713902 h 740050"/>
                  <a:gd name="connsiteX640" fmla="*/ 1198874 w 1886083"/>
                  <a:gd name="connsiteY640" fmla="*/ 711179 h 740050"/>
                  <a:gd name="connsiteX641" fmla="*/ 1169971 w 1886083"/>
                  <a:gd name="connsiteY641" fmla="*/ 706874 h 740050"/>
                  <a:gd name="connsiteX642" fmla="*/ 928900 w 1886083"/>
                  <a:gd name="connsiteY642" fmla="*/ 434351 h 740050"/>
                  <a:gd name="connsiteX643" fmla="*/ 925825 w 1886083"/>
                  <a:gd name="connsiteY643" fmla="*/ 435406 h 740050"/>
                  <a:gd name="connsiteX644" fmla="*/ 925210 w 1886083"/>
                  <a:gd name="connsiteY644" fmla="*/ 433561 h 740050"/>
                  <a:gd name="connsiteX645" fmla="*/ 931360 w 1886083"/>
                  <a:gd name="connsiteY645" fmla="*/ 422315 h 740050"/>
                  <a:gd name="connsiteX646" fmla="*/ 942781 w 1886083"/>
                  <a:gd name="connsiteY646" fmla="*/ 405711 h 740050"/>
                  <a:gd name="connsiteX647" fmla="*/ 966238 w 1886083"/>
                  <a:gd name="connsiteY647" fmla="*/ 395257 h 740050"/>
                  <a:gd name="connsiteX648" fmla="*/ 971772 w 1886083"/>
                  <a:gd name="connsiteY648" fmla="*/ 397541 h 740050"/>
                  <a:gd name="connsiteX649" fmla="*/ 966941 w 1886083"/>
                  <a:gd name="connsiteY649" fmla="*/ 424073 h 740050"/>
                  <a:gd name="connsiteX650" fmla="*/ 964568 w 1886083"/>
                  <a:gd name="connsiteY650" fmla="*/ 431452 h 740050"/>
                  <a:gd name="connsiteX651" fmla="*/ 961845 w 1886083"/>
                  <a:gd name="connsiteY651" fmla="*/ 436723 h 740050"/>
                  <a:gd name="connsiteX652" fmla="*/ 956837 w 1886083"/>
                  <a:gd name="connsiteY652" fmla="*/ 433736 h 740050"/>
                  <a:gd name="connsiteX653" fmla="*/ 945943 w 1886083"/>
                  <a:gd name="connsiteY653" fmla="*/ 428992 h 740050"/>
                  <a:gd name="connsiteX654" fmla="*/ 928900 w 1886083"/>
                  <a:gd name="connsiteY654" fmla="*/ 434351 h 740050"/>
                  <a:gd name="connsiteX655" fmla="*/ 481109 w 1886083"/>
                  <a:gd name="connsiteY655" fmla="*/ 228071 h 740050"/>
                  <a:gd name="connsiteX656" fmla="*/ 473817 w 1886083"/>
                  <a:gd name="connsiteY656" fmla="*/ 225962 h 740050"/>
                  <a:gd name="connsiteX657" fmla="*/ 466086 w 1886083"/>
                  <a:gd name="connsiteY657" fmla="*/ 223239 h 740050"/>
                  <a:gd name="connsiteX658" fmla="*/ 475486 w 1886083"/>
                  <a:gd name="connsiteY658" fmla="*/ 222009 h 740050"/>
                  <a:gd name="connsiteX659" fmla="*/ 480406 w 1886083"/>
                  <a:gd name="connsiteY659" fmla="*/ 223942 h 740050"/>
                  <a:gd name="connsiteX660" fmla="*/ 527496 w 1886083"/>
                  <a:gd name="connsiteY660" fmla="*/ 226665 h 740050"/>
                  <a:gd name="connsiteX661" fmla="*/ 562286 w 1886083"/>
                  <a:gd name="connsiteY661" fmla="*/ 217792 h 740050"/>
                  <a:gd name="connsiteX662" fmla="*/ 568172 w 1886083"/>
                  <a:gd name="connsiteY662" fmla="*/ 217880 h 740050"/>
                  <a:gd name="connsiteX663" fmla="*/ 572477 w 1886083"/>
                  <a:gd name="connsiteY663" fmla="*/ 220955 h 740050"/>
                  <a:gd name="connsiteX664" fmla="*/ 568260 w 1886083"/>
                  <a:gd name="connsiteY664" fmla="*/ 222009 h 740050"/>
                  <a:gd name="connsiteX665" fmla="*/ 541465 w 1886083"/>
                  <a:gd name="connsiteY665" fmla="*/ 239668 h 740050"/>
                  <a:gd name="connsiteX666" fmla="*/ 539620 w 1886083"/>
                  <a:gd name="connsiteY666" fmla="*/ 240634 h 740050"/>
                  <a:gd name="connsiteX667" fmla="*/ 527408 w 1886083"/>
                  <a:gd name="connsiteY667" fmla="*/ 244763 h 740050"/>
                  <a:gd name="connsiteX668" fmla="*/ 508695 w 1886083"/>
                  <a:gd name="connsiteY668" fmla="*/ 243182 h 740050"/>
                  <a:gd name="connsiteX669" fmla="*/ 481109 w 1886083"/>
                  <a:gd name="connsiteY669" fmla="*/ 228071 h 740050"/>
                  <a:gd name="connsiteX670" fmla="*/ 281593 w 1886083"/>
                  <a:gd name="connsiteY670" fmla="*/ 541094 h 740050"/>
                  <a:gd name="connsiteX671" fmla="*/ 254359 w 1886083"/>
                  <a:gd name="connsiteY671" fmla="*/ 528531 h 740050"/>
                  <a:gd name="connsiteX672" fmla="*/ 252074 w 1886083"/>
                  <a:gd name="connsiteY672" fmla="*/ 526071 h 740050"/>
                  <a:gd name="connsiteX673" fmla="*/ 248297 w 1886083"/>
                  <a:gd name="connsiteY673" fmla="*/ 522293 h 740050"/>
                  <a:gd name="connsiteX674" fmla="*/ 242674 w 1886083"/>
                  <a:gd name="connsiteY674" fmla="*/ 519394 h 740050"/>
                  <a:gd name="connsiteX675" fmla="*/ 225894 w 1886083"/>
                  <a:gd name="connsiteY675" fmla="*/ 502702 h 740050"/>
                  <a:gd name="connsiteX676" fmla="*/ 223522 w 1886083"/>
                  <a:gd name="connsiteY676" fmla="*/ 498485 h 740050"/>
                  <a:gd name="connsiteX677" fmla="*/ 228969 w 1886083"/>
                  <a:gd name="connsiteY677" fmla="*/ 497606 h 740050"/>
                  <a:gd name="connsiteX678" fmla="*/ 253919 w 1886083"/>
                  <a:gd name="connsiteY678" fmla="*/ 502614 h 740050"/>
                  <a:gd name="connsiteX679" fmla="*/ 265780 w 1886083"/>
                  <a:gd name="connsiteY679" fmla="*/ 509994 h 740050"/>
                  <a:gd name="connsiteX680" fmla="*/ 288534 w 1886083"/>
                  <a:gd name="connsiteY680" fmla="*/ 534944 h 740050"/>
                  <a:gd name="connsiteX681" fmla="*/ 289764 w 1886083"/>
                  <a:gd name="connsiteY681" fmla="*/ 539249 h 740050"/>
                  <a:gd name="connsiteX682" fmla="*/ 281593 w 1886083"/>
                  <a:gd name="connsiteY682" fmla="*/ 541094 h 740050"/>
                  <a:gd name="connsiteX683" fmla="*/ 319634 w 1886083"/>
                  <a:gd name="connsiteY683" fmla="*/ 532748 h 740050"/>
                  <a:gd name="connsiteX684" fmla="*/ 301272 w 1886083"/>
                  <a:gd name="connsiteY684" fmla="*/ 514562 h 740050"/>
                  <a:gd name="connsiteX685" fmla="*/ 300218 w 1886083"/>
                  <a:gd name="connsiteY685" fmla="*/ 512366 h 740050"/>
                  <a:gd name="connsiteX686" fmla="*/ 302415 w 1886083"/>
                  <a:gd name="connsiteY686" fmla="*/ 512014 h 740050"/>
                  <a:gd name="connsiteX687" fmla="*/ 315241 w 1886083"/>
                  <a:gd name="connsiteY687" fmla="*/ 513332 h 740050"/>
                  <a:gd name="connsiteX688" fmla="*/ 335272 w 1886083"/>
                  <a:gd name="connsiteY688" fmla="*/ 512190 h 740050"/>
                  <a:gd name="connsiteX689" fmla="*/ 340104 w 1886083"/>
                  <a:gd name="connsiteY689" fmla="*/ 514123 h 740050"/>
                  <a:gd name="connsiteX690" fmla="*/ 339489 w 1886083"/>
                  <a:gd name="connsiteY690" fmla="*/ 516231 h 740050"/>
                  <a:gd name="connsiteX691" fmla="*/ 339313 w 1886083"/>
                  <a:gd name="connsiteY691" fmla="*/ 518340 h 740050"/>
                  <a:gd name="connsiteX692" fmla="*/ 343969 w 1886083"/>
                  <a:gd name="connsiteY692" fmla="*/ 520887 h 740050"/>
                  <a:gd name="connsiteX693" fmla="*/ 377793 w 1886083"/>
                  <a:gd name="connsiteY693" fmla="*/ 539073 h 740050"/>
                  <a:gd name="connsiteX694" fmla="*/ 379902 w 1886083"/>
                  <a:gd name="connsiteY694" fmla="*/ 540391 h 740050"/>
                  <a:gd name="connsiteX695" fmla="*/ 377881 w 1886083"/>
                  <a:gd name="connsiteY695" fmla="*/ 541006 h 740050"/>
                  <a:gd name="connsiteX696" fmla="*/ 348099 w 1886083"/>
                  <a:gd name="connsiteY696" fmla="*/ 538897 h 740050"/>
                  <a:gd name="connsiteX697" fmla="*/ 340719 w 1886083"/>
                  <a:gd name="connsiteY697" fmla="*/ 537053 h 740050"/>
                  <a:gd name="connsiteX698" fmla="*/ 319634 w 1886083"/>
                  <a:gd name="connsiteY698" fmla="*/ 532748 h 740050"/>
                  <a:gd name="connsiteX699" fmla="*/ 590399 w 1886083"/>
                  <a:gd name="connsiteY699" fmla="*/ 271646 h 740050"/>
                  <a:gd name="connsiteX700" fmla="*/ 568084 w 1886083"/>
                  <a:gd name="connsiteY700" fmla="*/ 289129 h 740050"/>
                  <a:gd name="connsiteX701" fmla="*/ 567733 w 1886083"/>
                  <a:gd name="connsiteY701" fmla="*/ 292116 h 740050"/>
                  <a:gd name="connsiteX702" fmla="*/ 565361 w 1886083"/>
                  <a:gd name="connsiteY702" fmla="*/ 297387 h 740050"/>
                  <a:gd name="connsiteX703" fmla="*/ 563780 w 1886083"/>
                  <a:gd name="connsiteY703" fmla="*/ 304591 h 740050"/>
                  <a:gd name="connsiteX704" fmla="*/ 561056 w 1886083"/>
                  <a:gd name="connsiteY704" fmla="*/ 308018 h 740050"/>
                  <a:gd name="connsiteX705" fmla="*/ 553501 w 1886083"/>
                  <a:gd name="connsiteY705" fmla="*/ 308633 h 740050"/>
                  <a:gd name="connsiteX706" fmla="*/ 555258 w 1886083"/>
                  <a:gd name="connsiteY706" fmla="*/ 315749 h 740050"/>
                  <a:gd name="connsiteX707" fmla="*/ 555697 w 1886083"/>
                  <a:gd name="connsiteY707" fmla="*/ 318472 h 740050"/>
                  <a:gd name="connsiteX708" fmla="*/ 553237 w 1886083"/>
                  <a:gd name="connsiteY708" fmla="*/ 317857 h 740050"/>
                  <a:gd name="connsiteX709" fmla="*/ 545770 w 1886083"/>
                  <a:gd name="connsiteY709" fmla="*/ 319790 h 740050"/>
                  <a:gd name="connsiteX710" fmla="*/ 527320 w 1886083"/>
                  <a:gd name="connsiteY710" fmla="*/ 336746 h 740050"/>
                  <a:gd name="connsiteX711" fmla="*/ 520995 w 1886083"/>
                  <a:gd name="connsiteY711" fmla="*/ 337537 h 740050"/>
                  <a:gd name="connsiteX712" fmla="*/ 523015 w 1886083"/>
                  <a:gd name="connsiteY712" fmla="*/ 332617 h 740050"/>
                  <a:gd name="connsiteX713" fmla="*/ 542255 w 1886083"/>
                  <a:gd name="connsiteY713" fmla="*/ 309511 h 740050"/>
                  <a:gd name="connsiteX714" fmla="*/ 546472 w 1886083"/>
                  <a:gd name="connsiteY714" fmla="*/ 299672 h 740050"/>
                  <a:gd name="connsiteX715" fmla="*/ 551216 w 1886083"/>
                  <a:gd name="connsiteY715" fmla="*/ 288953 h 740050"/>
                  <a:gd name="connsiteX716" fmla="*/ 559563 w 1886083"/>
                  <a:gd name="connsiteY716" fmla="*/ 281574 h 740050"/>
                  <a:gd name="connsiteX717" fmla="*/ 569490 w 1886083"/>
                  <a:gd name="connsiteY717" fmla="*/ 275336 h 740050"/>
                  <a:gd name="connsiteX718" fmla="*/ 576079 w 1886083"/>
                  <a:gd name="connsiteY718" fmla="*/ 271822 h 740050"/>
                  <a:gd name="connsiteX719" fmla="*/ 584864 w 1886083"/>
                  <a:gd name="connsiteY719" fmla="*/ 266902 h 740050"/>
                  <a:gd name="connsiteX720" fmla="*/ 593825 w 1886083"/>
                  <a:gd name="connsiteY720" fmla="*/ 266287 h 740050"/>
                  <a:gd name="connsiteX721" fmla="*/ 590399 w 1886083"/>
                  <a:gd name="connsiteY721" fmla="*/ 271646 h 740050"/>
                  <a:gd name="connsiteX722" fmla="*/ 1177087 w 1886083"/>
                  <a:gd name="connsiteY722" fmla="*/ 315134 h 740050"/>
                  <a:gd name="connsiteX723" fmla="*/ 1194745 w 1886083"/>
                  <a:gd name="connsiteY723" fmla="*/ 312323 h 740050"/>
                  <a:gd name="connsiteX724" fmla="*/ 1198611 w 1886083"/>
                  <a:gd name="connsiteY724" fmla="*/ 311356 h 740050"/>
                  <a:gd name="connsiteX725" fmla="*/ 1216006 w 1886083"/>
                  <a:gd name="connsiteY725" fmla="*/ 313113 h 740050"/>
                  <a:gd name="connsiteX726" fmla="*/ 1229008 w 1886083"/>
                  <a:gd name="connsiteY726" fmla="*/ 313201 h 740050"/>
                  <a:gd name="connsiteX727" fmla="*/ 1230414 w 1886083"/>
                  <a:gd name="connsiteY727" fmla="*/ 315485 h 740050"/>
                  <a:gd name="connsiteX728" fmla="*/ 1229448 w 1886083"/>
                  <a:gd name="connsiteY728" fmla="*/ 317067 h 740050"/>
                  <a:gd name="connsiteX729" fmla="*/ 1213634 w 1886083"/>
                  <a:gd name="connsiteY729" fmla="*/ 321459 h 740050"/>
                  <a:gd name="connsiteX730" fmla="*/ 1190968 w 1886083"/>
                  <a:gd name="connsiteY730" fmla="*/ 323304 h 740050"/>
                  <a:gd name="connsiteX731" fmla="*/ 1147304 w 1886083"/>
                  <a:gd name="connsiteY731" fmla="*/ 328663 h 740050"/>
                  <a:gd name="connsiteX732" fmla="*/ 1144844 w 1886083"/>
                  <a:gd name="connsiteY732" fmla="*/ 328400 h 740050"/>
                  <a:gd name="connsiteX733" fmla="*/ 1116643 w 1886083"/>
                  <a:gd name="connsiteY733" fmla="*/ 320229 h 740050"/>
                  <a:gd name="connsiteX734" fmla="*/ 1112690 w 1886083"/>
                  <a:gd name="connsiteY734" fmla="*/ 317418 h 740050"/>
                  <a:gd name="connsiteX735" fmla="*/ 1118400 w 1886083"/>
                  <a:gd name="connsiteY735" fmla="*/ 315749 h 740050"/>
                  <a:gd name="connsiteX736" fmla="*/ 1140100 w 1886083"/>
                  <a:gd name="connsiteY736" fmla="*/ 316715 h 740050"/>
                  <a:gd name="connsiteX737" fmla="*/ 1159428 w 1886083"/>
                  <a:gd name="connsiteY737" fmla="*/ 315134 h 740050"/>
                  <a:gd name="connsiteX738" fmla="*/ 1177087 w 1886083"/>
                  <a:gd name="connsiteY738" fmla="*/ 315134 h 740050"/>
                  <a:gd name="connsiteX739" fmla="*/ 647416 w 1886083"/>
                  <a:gd name="connsiteY739" fmla="*/ 255042 h 740050"/>
                  <a:gd name="connsiteX740" fmla="*/ 662966 w 1886083"/>
                  <a:gd name="connsiteY740" fmla="*/ 257238 h 740050"/>
                  <a:gd name="connsiteX741" fmla="*/ 669643 w 1886083"/>
                  <a:gd name="connsiteY741" fmla="*/ 260313 h 740050"/>
                  <a:gd name="connsiteX742" fmla="*/ 666744 w 1886083"/>
                  <a:gd name="connsiteY742" fmla="*/ 267254 h 740050"/>
                  <a:gd name="connsiteX743" fmla="*/ 655323 w 1886083"/>
                  <a:gd name="connsiteY743" fmla="*/ 275424 h 740050"/>
                  <a:gd name="connsiteX744" fmla="*/ 641706 w 1886083"/>
                  <a:gd name="connsiteY744" fmla="*/ 281749 h 740050"/>
                  <a:gd name="connsiteX745" fmla="*/ 618600 w 1886083"/>
                  <a:gd name="connsiteY745" fmla="*/ 290711 h 740050"/>
                  <a:gd name="connsiteX746" fmla="*/ 612011 w 1886083"/>
                  <a:gd name="connsiteY746" fmla="*/ 294225 h 740050"/>
                  <a:gd name="connsiteX747" fmla="*/ 608936 w 1886083"/>
                  <a:gd name="connsiteY747" fmla="*/ 293873 h 740050"/>
                  <a:gd name="connsiteX748" fmla="*/ 608585 w 1886083"/>
                  <a:gd name="connsiteY748" fmla="*/ 291238 h 740050"/>
                  <a:gd name="connsiteX749" fmla="*/ 625541 w 1886083"/>
                  <a:gd name="connsiteY749" fmla="*/ 272525 h 740050"/>
                  <a:gd name="connsiteX750" fmla="*/ 633887 w 1886083"/>
                  <a:gd name="connsiteY750" fmla="*/ 263564 h 740050"/>
                  <a:gd name="connsiteX751" fmla="*/ 647416 w 1886083"/>
                  <a:gd name="connsiteY751" fmla="*/ 255042 h 740050"/>
                  <a:gd name="connsiteX752" fmla="*/ 662879 w 1886083"/>
                  <a:gd name="connsiteY752" fmla="*/ 347288 h 740050"/>
                  <a:gd name="connsiteX753" fmla="*/ 669995 w 1886083"/>
                  <a:gd name="connsiteY753" fmla="*/ 338503 h 740050"/>
                  <a:gd name="connsiteX754" fmla="*/ 675530 w 1886083"/>
                  <a:gd name="connsiteY754" fmla="*/ 332353 h 740050"/>
                  <a:gd name="connsiteX755" fmla="*/ 695912 w 1886083"/>
                  <a:gd name="connsiteY755" fmla="*/ 322777 h 740050"/>
                  <a:gd name="connsiteX756" fmla="*/ 700744 w 1886083"/>
                  <a:gd name="connsiteY756" fmla="*/ 322338 h 740050"/>
                  <a:gd name="connsiteX757" fmla="*/ 700744 w 1886083"/>
                  <a:gd name="connsiteY757" fmla="*/ 326379 h 740050"/>
                  <a:gd name="connsiteX758" fmla="*/ 698459 w 1886083"/>
                  <a:gd name="connsiteY758" fmla="*/ 328663 h 740050"/>
                  <a:gd name="connsiteX759" fmla="*/ 677023 w 1886083"/>
                  <a:gd name="connsiteY759" fmla="*/ 356162 h 740050"/>
                  <a:gd name="connsiteX760" fmla="*/ 674563 w 1886083"/>
                  <a:gd name="connsiteY760" fmla="*/ 358709 h 740050"/>
                  <a:gd name="connsiteX761" fmla="*/ 666129 w 1886083"/>
                  <a:gd name="connsiteY761" fmla="*/ 363278 h 740050"/>
                  <a:gd name="connsiteX762" fmla="*/ 657256 w 1886083"/>
                  <a:gd name="connsiteY762" fmla="*/ 367319 h 740050"/>
                  <a:gd name="connsiteX763" fmla="*/ 644781 w 1886083"/>
                  <a:gd name="connsiteY763" fmla="*/ 373381 h 740050"/>
                  <a:gd name="connsiteX764" fmla="*/ 641530 w 1886083"/>
                  <a:gd name="connsiteY764" fmla="*/ 374172 h 740050"/>
                  <a:gd name="connsiteX765" fmla="*/ 642497 w 1886083"/>
                  <a:gd name="connsiteY765" fmla="*/ 371448 h 740050"/>
                  <a:gd name="connsiteX766" fmla="*/ 662879 w 1886083"/>
                  <a:gd name="connsiteY766" fmla="*/ 347288 h 740050"/>
                  <a:gd name="connsiteX767" fmla="*/ 508432 w 1886083"/>
                  <a:gd name="connsiteY767" fmla="*/ 411509 h 740050"/>
                  <a:gd name="connsiteX768" fmla="*/ 510540 w 1886083"/>
                  <a:gd name="connsiteY768" fmla="*/ 415639 h 740050"/>
                  <a:gd name="connsiteX769" fmla="*/ 487259 w 1886083"/>
                  <a:gd name="connsiteY769" fmla="*/ 438129 h 740050"/>
                  <a:gd name="connsiteX770" fmla="*/ 482076 w 1886083"/>
                  <a:gd name="connsiteY770" fmla="*/ 439447 h 740050"/>
                  <a:gd name="connsiteX771" fmla="*/ 465823 w 1886083"/>
                  <a:gd name="connsiteY771" fmla="*/ 425390 h 740050"/>
                  <a:gd name="connsiteX772" fmla="*/ 468283 w 1886083"/>
                  <a:gd name="connsiteY772" fmla="*/ 423106 h 740050"/>
                  <a:gd name="connsiteX773" fmla="*/ 475223 w 1886083"/>
                  <a:gd name="connsiteY773" fmla="*/ 415814 h 740050"/>
                  <a:gd name="connsiteX774" fmla="*/ 476014 w 1886083"/>
                  <a:gd name="connsiteY774" fmla="*/ 413091 h 740050"/>
                  <a:gd name="connsiteX775" fmla="*/ 495078 w 1886083"/>
                  <a:gd name="connsiteY775" fmla="*/ 408786 h 740050"/>
                  <a:gd name="connsiteX776" fmla="*/ 508432 w 1886083"/>
                  <a:gd name="connsiteY776" fmla="*/ 411509 h 740050"/>
                  <a:gd name="connsiteX777" fmla="*/ 552359 w 1886083"/>
                  <a:gd name="connsiteY777" fmla="*/ 383572 h 740050"/>
                  <a:gd name="connsiteX778" fmla="*/ 532591 w 1886083"/>
                  <a:gd name="connsiteY778" fmla="*/ 391918 h 740050"/>
                  <a:gd name="connsiteX779" fmla="*/ 517041 w 1886083"/>
                  <a:gd name="connsiteY779" fmla="*/ 389810 h 740050"/>
                  <a:gd name="connsiteX780" fmla="*/ 513703 w 1886083"/>
                  <a:gd name="connsiteY780" fmla="*/ 389282 h 740050"/>
                  <a:gd name="connsiteX781" fmla="*/ 515899 w 1886083"/>
                  <a:gd name="connsiteY781" fmla="*/ 386383 h 740050"/>
                  <a:gd name="connsiteX782" fmla="*/ 520468 w 1886083"/>
                  <a:gd name="connsiteY782" fmla="*/ 383572 h 740050"/>
                  <a:gd name="connsiteX783" fmla="*/ 570984 w 1886083"/>
                  <a:gd name="connsiteY783" fmla="*/ 362838 h 740050"/>
                  <a:gd name="connsiteX784" fmla="*/ 582580 w 1886083"/>
                  <a:gd name="connsiteY784" fmla="*/ 357392 h 740050"/>
                  <a:gd name="connsiteX785" fmla="*/ 585831 w 1886083"/>
                  <a:gd name="connsiteY785" fmla="*/ 359061 h 740050"/>
                  <a:gd name="connsiteX786" fmla="*/ 585040 w 1886083"/>
                  <a:gd name="connsiteY786" fmla="*/ 360818 h 740050"/>
                  <a:gd name="connsiteX787" fmla="*/ 565010 w 1886083"/>
                  <a:gd name="connsiteY787" fmla="*/ 373381 h 740050"/>
                  <a:gd name="connsiteX788" fmla="*/ 563955 w 1886083"/>
                  <a:gd name="connsiteY788" fmla="*/ 377071 h 740050"/>
                  <a:gd name="connsiteX789" fmla="*/ 564570 w 1886083"/>
                  <a:gd name="connsiteY789" fmla="*/ 379443 h 740050"/>
                  <a:gd name="connsiteX790" fmla="*/ 552359 w 1886083"/>
                  <a:gd name="connsiteY790" fmla="*/ 383572 h 740050"/>
                  <a:gd name="connsiteX791" fmla="*/ 681855 w 1886083"/>
                  <a:gd name="connsiteY791" fmla="*/ 461235 h 740050"/>
                  <a:gd name="connsiteX792" fmla="*/ 690816 w 1886083"/>
                  <a:gd name="connsiteY792" fmla="*/ 453152 h 740050"/>
                  <a:gd name="connsiteX793" fmla="*/ 711110 w 1886083"/>
                  <a:gd name="connsiteY793" fmla="*/ 443664 h 740050"/>
                  <a:gd name="connsiteX794" fmla="*/ 715854 w 1886083"/>
                  <a:gd name="connsiteY794" fmla="*/ 443752 h 740050"/>
                  <a:gd name="connsiteX795" fmla="*/ 722268 w 1886083"/>
                  <a:gd name="connsiteY795" fmla="*/ 444982 h 740050"/>
                  <a:gd name="connsiteX796" fmla="*/ 720335 w 1886083"/>
                  <a:gd name="connsiteY796" fmla="*/ 450429 h 740050"/>
                  <a:gd name="connsiteX797" fmla="*/ 715152 w 1886083"/>
                  <a:gd name="connsiteY797" fmla="*/ 463080 h 740050"/>
                  <a:gd name="connsiteX798" fmla="*/ 711374 w 1886083"/>
                  <a:gd name="connsiteY798" fmla="*/ 466594 h 740050"/>
                  <a:gd name="connsiteX799" fmla="*/ 704521 w 1886083"/>
                  <a:gd name="connsiteY799" fmla="*/ 466857 h 740050"/>
                  <a:gd name="connsiteX800" fmla="*/ 688708 w 1886083"/>
                  <a:gd name="connsiteY800" fmla="*/ 468614 h 740050"/>
                  <a:gd name="connsiteX801" fmla="*/ 671928 w 1886083"/>
                  <a:gd name="connsiteY801" fmla="*/ 470723 h 740050"/>
                  <a:gd name="connsiteX802" fmla="*/ 669556 w 1886083"/>
                  <a:gd name="connsiteY802" fmla="*/ 470723 h 740050"/>
                  <a:gd name="connsiteX803" fmla="*/ 667623 w 1886083"/>
                  <a:gd name="connsiteY803" fmla="*/ 469756 h 740050"/>
                  <a:gd name="connsiteX804" fmla="*/ 669204 w 1886083"/>
                  <a:gd name="connsiteY804" fmla="*/ 468351 h 740050"/>
                  <a:gd name="connsiteX805" fmla="*/ 681855 w 1886083"/>
                  <a:gd name="connsiteY805" fmla="*/ 461235 h 740050"/>
                  <a:gd name="connsiteX806" fmla="*/ 1185433 w 1886083"/>
                  <a:gd name="connsiteY806" fmla="*/ 567011 h 740050"/>
                  <a:gd name="connsiteX807" fmla="*/ 1181216 w 1886083"/>
                  <a:gd name="connsiteY807" fmla="*/ 566044 h 740050"/>
                  <a:gd name="connsiteX808" fmla="*/ 1158813 w 1886083"/>
                  <a:gd name="connsiteY808" fmla="*/ 565693 h 740050"/>
                  <a:gd name="connsiteX809" fmla="*/ 1122530 w 1886083"/>
                  <a:gd name="connsiteY809" fmla="*/ 567889 h 740050"/>
                  <a:gd name="connsiteX810" fmla="*/ 1118927 w 1886083"/>
                  <a:gd name="connsiteY810" fmla="*/ 566484 h 740050"/>
                  <a:gd name="connsiteX811" fmla="*/ 1121387 w 1886083"/>
                  <a:gd name="connsiteY811" fmla="*/ 563936 h 740050"/>
                  <a:gd name="connsiteX812" fmla="*/ 1159867 w 1886083"/>
                  <a:gd name="connsiteY812" fmla="*/ 557698 h 740050"/>
                  <a:gd name="connsiteX813" fmla="*/ 1197030 w 1886083"/>
                  <a:gd name="connsiteY813" fmla="*/ 555238 h 740050"/>
                  <a:gd name="connsiteX814" fmla="*/ 1221014 w 1886083"/>
                  <a:gd name="connsiteY814" fmla="*/ 553657 h 740050"/>
                  <a:gd name="connsiteX815" fmla="*/ 1222156 w 1886083"/>
                  <a:gd name="connsiteY815" fmla="*/ 555590 h 740050"/>
                  <a:gd name="connsiteX816" fmla="*/ 1206869 w 1886083"/>
                  <a:gd name="connsiteY816" fmla="*/ 565605 h 740050"/>
                  <a:gd name="connsiteX817" fmla="*/ 1185433 w 1886083"/>
                  <a:gd name="connsiteY817" fmla="*/ 567011 h 740050"/>
                  <a:gd name="connsiteX818" fmla="*/ 1145020 w 1886083"/>
                  <a:gd name="connsiteY818" fmla="*/ 633252 h 740050"/>
                  <a:gd name="connsiteX819" fmla="*/ 1140979 w 1886083"/>
                  <a:gd name="connsiteY819" fmla="*/ 633779 h 740050"/>
                  <a:gd name="connsiteX820" fmla="*/ 1126132 w 1886083"/>
                  <a:gd name="connsiteY820" fmla="*/ 630265 h 740050"/>
                  <a:gd name="connsiteX821" fmla="*/ 1114535 w 1886083"/>
                  <a:gd name="connsiteY821" fmla="*/ 631320 h 740050"/>
                  <a:gd name="connsiteX822" fmla="*/ 1103202 w 1886083"/>
                  <a:gd name="connsiteY822" fmla="*/ 627981 h 740050"/>
                  <a:gd name="connsiteX823" fmla="*/ 1097579 w 1886083"/>
                  <a:gd name="connsiteY823" fmla="*/ 624906 h 740050"/>
                  <a:gd name="connsiteX824" fmla="*/ 1102938 w 1886083"/>
                  <a:gd name="connsiteY824" fmla="*/ 623940 h 740050"/>
                  <a:gd name="connsiteX825" fmla="*/ 1161449 w 1886083"/>
                  <a:gd name="connsiteY825" fmla="*/ 625433 h 740050"/>
                  <a:gd name="connsiteX826" fmla="*/ 1200895 w 1886083"/>
                  <a:gd name="connsiteY826" fmla="*/ 626048 h 740050"/>
                  <a:gd name="connsiteX827" fmla="*/ 1204234 w 1886083"/>
                  <a:gd name="connsiteY827" fmla="*/ 627630 h 740050"/>
                  <a:gd name="connsiteX828" fmla="*/ 1203004 w 1886083"/>
                  <a:gd name="connsiteY828" fmla="*/ 632022 h 740050"/>
                  <a:gd name="connsiteX829" fmla="*/ 1188771 w 1886083"/>
                  <a:gd name="connsiteY829" fmla="*/ 633955 h 740050"/>
                  <a:gd name="connsiteX830" fmla="*/ 1161273 w 1886083"/>
                  <a:gd name="connsiteY830" fmla="*/ 632198 h 740050"/>
                  <a:gd name="connsiteX831" fmla="*/ 1145020 w 1886083"/>
                  <a:gd name="connsiteY831" fmla="*/ 633252 h 740050"/>
                  <a:gd name="connsiteX832" fmla="*/ 721038 w 1886083"/>
                  <a:gd name="connsiteY832" fmla="*/ 93391 h 740050"/>
                  <a:gd name="connsiteX833" fmla="*/ 743704 w 1886083"/>
                  <a:gd name="connsiteY833" fmla="*/ 91370 h 740050"/>
                  <a:gd name="connsiteX834" fmla="*/ 748097 w 1886083"/>
                  <a:gd name="connsiteY834" fmla="*/ 92073 h 740050"/>
                  <a:gd name="connsiteX835" fmla="*/ 744319 w 1886083"/>
                  <a:gd name="connsiteY835" fmla="*/ 95324 h 740050"/>
                  <a:gd name="connsiteX836" fmla="*/ 719017 w 1886083"/>
                  <a:gd name="connsiteY836" fmla="*/ 111577 h 740050"/>
                  <a:gd name="connsiteX837" fmla="*/ 714361 w 1886083"/>
                  <a:gd name="connsiteY837" fmla="*/ 114037 h 740050"/>
                  <a:gd name="connsiteX838" fmla="*/ 698811 w 1886083"/>
                  <a:gd name="connsiteY838" fmla="*/ 116057 h 740050"/>
                  <a:gd name="connsiteX839" fmla="*/ 684842 w 1886083"/>
                  <a:gd name="connsiteY839" fmla="*/ 115618 h 740050"/>
                  <a:gd name="connsiteX840" fmla="*/ 696263 w 1886083"/>
                  <a:gd name="connsiteY840" fmla="*/ 109907 h 740050"/>
                  <a:gd name="connsiteX841" fmla="*/ 699953 w 1886083"/>
                  <a:gd name="connsiteY841" fmla="*/ 95587 h 740050"/>
                  <a:gd name="connsiteX842" fmla="*/ 698723 w 1886083"/>
                  <a:gd name="connsiteY842" fmla="*/ 92073 h 740050"/>
                  <a:gd name="connsiteX843" fmla="*/ 703028 w 1886083"/>
                  <a:gd name="connsiteY843" fmla="*/ 91370 h 740050"/>
                  <a:gd name="connsiteX844" fmla="*/ 721038 w 1886083"/>
                  <a:gd name="connsiteY844" fmla="*/ 93391 h 740050"/>
                  <a:gd name="connsiteX845" fmla="*/ 468107 w 1886083"/>
                  <a:gd name="connsiteY845" fmla="*/ 262246 h 740050"/>
                  <a:gd name="connsiteX846" fmla="*/ 435952 w 1886083"/>
                  <a:gd name="connsiteY846" fmla="*/ 272085 h 740050"/>
                  <a:gd name="connsiteX847" fmla="*/ 430945 w 1886083"/>
                  <a:gd name="connsiteY847" fmla="*/ 271119 h 740050"/>
                  <a:gd name="connsiteX848" fmla="*/ 414692 w 1886083"/>
                  <a:gd name="connsiteY848" fmla="*/ 265057 h 740050"/>
                  <a:gd name="connsiteX849" fmla="*/ 400196 w 1886083"/>
                  <a:gd name="connsiteY849" fmla="*/ 260840 h 740050"/>
                  <a:gd name="connsiteX850" fmla="*/ 396945 w 1886083"/>
                  <a:gd name="connsiteY850" fmla="*/ 258029 h 740050"/>
                  <a:gd name="connsiteX851" fmla="*/ 402304 w 1886083"/>
                  <a:gd name="connsiteY851" fmla="*/ 257238 h 740050"/>
                  <a:gd name="connsiteX852" fmla="*/ 417767 w 1886083"/>
                  <a:gd name="connsiteY852" fmla="*/ 258644 h 740050"/>
                  <a:gd name="connsiteX853" fmla="*/ 433141 w 1886083"/>
                  <a:gd name="connsiteY853" fmla="*/ 257678 h 740050"/>
                  <a:gd name="connsiteX854" fmla="*/ 468107 w 1886083"/>
                  <a:gd name="connsiteY854" fmla="*/ 262246 h 740050"/>
                  <a:gd name="connsiteX855" fmla="*/ 199713 w 1886083"/>
                  <a:gd name="connsiteY855" fmla="*/ 434351 h 740050"/>
                  <a:gd name="connsiteX856" fmla="*/ 194706 w 1886083"/>
                  <a:gd name="connsiteY856" fmla="*/ 451219 h 740050"/>
                  <a:gd name="connsiteX857" fmla="*/ 180825 w 1886083"/>
                  <a:gd name="connsiteY857" fmla="*/ 450780 h 740050"/>
                  <a:gd name="connsiteX858" fmla="*/ 178365 w 1886083"/>
                  <a:gd name="connsiteY858" fmla="*/ 444455 h 740050"/>
                  <a:gd name="connsiteX859" fmla="*/ 172215 w 1886083"/>
                  <a:gd name="connsiteY859" fmla="*/ 433209 h 740050"/>
                  <a:gd name="connsiteX860" fmla="*/ 167032 w 1886083"/>
                  <a:gd name="connsiteY860" fmla="*/ 424248 h 740050"/>
                  <a:gd name="connsiteX861" fmla="*/ 178453 w 1886083"/>
                  <a:gd name="connsiteY861" fmla="*/ 427235 h 740050"/>
                  <a:gd name="connsiteX862" fmla="*/ 199713 w 1886083"/>
                  <a:gd name="connsiteY862" fmla="*/ 434351 h 740050"/>
                  <a:gd name="connsiteX863" fmla="*/ 1597467 w 1886083"/>
                  <a:gd name="connsiteY863" fmla="*/ 317242 h 740050"/>
                  <a:gd name="connsiteX864" fmla="*/ 1608010 w 1886083"/>
                  <a:gd name="connsiteY864" fmla="*/ 315925 h 740050"/>
                  <a:gd name="connsiteX865" fmla="*/ 1621012 w 1886083"/>
                  <a:gd name="connsiteY865" fmla="*/ 320932 h 740050"/>
                  <a:gd name="connsiteX866" fmla="*/ 1625580 w 1886083"/>
                  <a:gd name="connsiteY866" fmla="*/ 323392 h 740050"/>
                  <a:gd name="connsiteX867" fmla="*/ 1636474 w 1886083"/>
                  <a:gd name="connsiteY867" fmla="*/ 339733 h 740050"/>
                  <a:gd name="connsiteX868" fmla="*/ 1633399 w 1886083"/>
                  <a:gd name="connsiteY868" fmla="*/ 345531 h 740050"/>
                  <a:gd name="connsiteX869" fmla="*/ 1626459 w 1886083"/>
                  <a:gd name="connsiteY869" fmla="*/ 344214 h 740050"/>
                  <a:gd name="connsiteX870" fmla="*/ 1618903 w 1886083"/>
                  <a:gd name="connsiteY870" fmla="*/ 335692 h 740050"/>
                  <a:gd name="connsiteX871" fmla="*/ 1594041 w 1886083"/>
                  <a:gd name="connsiteY871" fmla="*/ 321284 h 740050"/>
                  <a:gd name="connsiteX872" fmla="*/ 1589472 w 1886083"/>
                  <a:gd name="connsiteY872" fmla="*/ 318824 h 740050"/>
                  <a:gd name="connsiteX873" fmla="*/ 1597467 w 1886083"/>
                  <a:gd name="connsiteY873" fmla="*/ 317242 h 740050"/>
                  <a:gd name="connsiteX874" fmla="*/ 1471573 w 1886083"/>
                  <a:gd name="connsiteY874" fmla="*/ 688249 h 740050"/>
                  <a:gd name="connsiteX875" fmla="*/ 1450751 w 1886083"/>
                  <a:gd name="connsiteY875" fmla="*/ 691851 h 740050"/>
                  <a:gd name="connsiteX876" fmla="*/ 1447501 w 1886083"/>
                  <a:gd name="connsiteY876" fmla="*/ 692114 h 740050"/>
                  <a:gd name="connsiteX877" fmla="*/ 1449082 w 1886083"/>
                  <a:gd name="connsiteY877" fmla="*/ 689303 h 740050"/>
                  <a:gd name="connsiteX878" fmla="*/ 1457077 w 1886083"/>
                  <a:gd name="connsiteY878" fmla="*/ 686228 h 740050"/>
                  <a:gd name="connsiteX879" fmla="*/ 1467268 w 1886083"/>
                  <a:gd name="connsiteY879" fmla="*/ 685262 h 740050"/>
                  <a:gd name="connsiteX880" fmla="*/ 1483609 w 1886083"/>
                  <a:gd name="connsiteY880" fmla="*/ 681836 h 740050"/>
                  <a:gd name="connsiteX881" fmla="*/ 1487650 w 1886083"/>
                  <a:gd name="connsiteY881" fmla="*/ 680342 h 740050"/>
                  <a:gd name="connsiteX882" fmla="*/ 1510404 w 1886083"/>
                  <a:gd name="connsiteY882" fmla="*/ 670854 h 740050"/>
                  <a:gd name="connsiteX883" fmla="*/ 1533246 w 1886083"/>
                  <a:gd name="connsiteY883" fmla="*/ 661453 h 740050"/>
                  <a:gd name="connsiteX884" fmla="*/ 1536409 w 1886083"/>
                  <a:gd name="connsiteY884" fmla="*/ 661893 h 740050"/>
                  <a:gd name="connsiteX885" fmla="*/ 1534827 w 1886083"/>
                  <a:gd name="connsiteY885" fmla="*/ 664001 h 740050"/>
                  <a:gd name="connsiteX886" fmla="*/ 1504518 w 1886083"/>
                  <a:gd name="connsiteY886" fmla="*/ 677706 h 740050"/>
                  <a:gd name="connsiteX887" fmla="*/ 1471573 w 1886083"/>
                  <a:gd name="connsiteY887" fmla="*/ 688249 h 740050"/>
                  <a:gd name="connsiteX888" fmla="*/ 922926 w 1886083"/>
                  <a:gd name="connsiteY888" fmla="*/ 576323 h 740050"/>
                  <a:gd name="connsiteX889" fmla="*/ 921871 w 1886083"/>
                  <a:gd name="connsiteY889" fmla="*/ 572194 h 740050"/>
                  <a:gd name="connsiteX890" fmla="*/ 942869 w 1886083"/>
                  <a:gd name="connsiteY890" fmla="*/ 557083 h 740050"/>
                  <a:gd name="connsiteX891" fmla="*/ 956574 w 1886083"/>
                  <a:gd name="connsiteY891" fmla="*/ 551548 h 740050"/>
                  <a:gd name="connsiteX892" fmla="*/ 959649 w 1886083"/>
                  <a:gd name="connsiteY892" fmla="*/ 553218 h 740050"/>
                  <a:gd name="connsiteX893" fmla="*/ 947613 w 1886083"/>
                  <a:gd name="connsiteY893" fmla="*/ 571667 h 740050"/>
                  <a:gd name="connsiteX894" fmla="*/ 922926 w 1886083"/>
                  <a:gd name="connsiteY894" fmla="*/ 576323 h 740050"/>
                  <a:gd name="connsiteX895" fmla="*/ 1003663 w 1886083"/>
                  <a:gd name="connsiteY895" fmla="*/ 605315 h 740050"/>
                  <a:gd name="connsiteX896" fmla="*/ 1006914 w 1886083"/>
                  <a:gd name="connsiteY896" fmla="*/ 608214 h 740050"/>
                  <a:gd name="connsiteX897" fmla="*/ 1009549 w 1886083"/>
                  <a:gd name="connsiteY897" fmla="*/ 612343 h 740050"/>
                  <a:gd name="connsiteX898" fmla="*/ 1004015 w 1886083"/>
                  <a:gd name="connsiteY898" fmla="*/ 611816 h 740050"/>
                  <a:gd name="connsiteX899" fmla="*/ 972827 w 1886083"/>
                  <a:gd name="connsiteY899" fmla="*/ 603031 h 740050"/>
                  <a:gd name="connsiteX900" fmla="*/ 969752 w 1886083"/>
                  <a:gd name="connsiteY900" fmla="*/ 600395 h 740050"/>
                  <a:gd name="connsiteX901" fmla="*/ 973178 w 1886083"/>
                  <a:gd name="connsiteY901" fmla="*/ 597144 h 740050"/>
                  <a:gd name="connsiteX902" fmla="*/ 1003663 w 1886083"/>
                  <a:gd name="connsiteY902" fmla="*/ 605315 h 740050"/>
                  <a:gd name="connsiteX903" fmla="*/ 1485893 w 1886083"/>
                  <a:gd name="connsiteY903" fmla="*/ 350363 h 740050"/>
                  <a:gd name="connsiteX904" fmla="*/ 1475262 w 1886083"/>
                  <a:gd name="connsiteY904" fmla="*/ 355371 h 740050"/>
                  <a:gd name="connsiteX905" fmla="*/ 1471309 w 1886083"/>
                  <a:gd name="connsiteY905" fmla="*/ 356249 h 740050"/>
                  <a:gd name="connsiteX906" fmla="*/ 1471485 w 1886083"/>
                  <a:gd name="connsiteY906" fmla="*/ 352735 h 740050"/>
                  <a:gd name="connsiteX907" fmla="*/ 1478337 w 1886083"/>
                  <a:gd name="connsiteY907" fmla="*/ 338679 h 740050"/>
                  <a:gd name="connsiteX908" fmla="*/ 1484926 w 1886083"/>
                  <a:gd name="connsiteY908" fmla="*/ 336043 h 740050"/>
                  <a:gd name="connsiteX909" fmla="*/ 1496699 w 1886083"/>
                  <a:gd name="connsiteY909" fmla="*/ 342193 h 740050"/>
                  <a:gd name="connsiteX910" fmla="*/ 1495732 w 1886083"/>
                  <a:gd name="connsiteY910" fmla="*/ 345883 h 740050"/>
                  <a:gd name="connsiteX911" fmla="*/ 1485893 w 1886083"/>
                  <a:gd name="connsiteY911" fmla="*/ 350363 h 740050"/>
                  <a:gd name="connsiteX912" fmla="*/ 685369 w 1886083"/>
                  <a:gd name="connsiteY912" fmla="*/ 570085 h 740050"/>
                  <a:gd name="connsiteX913" fmla="*/ 674475 w 1886083"/>
                  <a:gd name="connsiteY913" fmla="*/ 572106 h 740050"/>
                  <a:gd name="connsiteX914" fmla="*/ 672543 w 1886083"/>
                  <a:gd name="connsiteY914" fmla="*/ 571316 h 740050"/>
                  <a:gd name="connsiteX915" fmla="*/ 674651 w 1886083"/>
                  <a:gd name="connsiteY915" fmla="*/ 569207 h 740050"/>
                  <a:gd name="connsiteX916" fmla="*/ 678780 w 1886083"/>
                  <a:gd name="connsiteY916" fmla="*/ 568065 h 740050"/>
                  <a:gd name="connsiteX917" fmla="*/ 708738 w 1886083"/>
                  <a:gd name="connsiteY917" fmla="*/ 563936 h 740050"/>
                  <a:gd name="connsiteX918" fmla="*/ 733513 w 1886083"/>
                  <a:gd name="connsiteY918" fmla="*/ 561212 h 740050"/>
                  <a:gd name="connsiteX919" fmla="*/ 740805 w 1886083"/>
                  <a:gd name="connsiteY919" fmla="*/ 560422 h 740050"/>
                  <a:gd name="connsiteX920" fmla="*/ 734919 w 1886083"/>
                  <a:gd name="connsiteY920" fmla="*/ 563848 h 740050"/>
                  <a:gd name="connsiteX921" fmla="*/ 730175 w 1886083"/>
                  <a:gd name="connsiteY921" fmla="*/ 566220 h 740050"/>
                  <a:gd name="connsiteX922" fmla="*/ 713307 w 1886083"/>
                  <a:gd name="connsiteY922" fmla="*/ 569471 h 740050"/>
                  <a:gd name="connsiteX923" fmla="*/ 685369 w 1886083"/>
                  <a:gd name="connsiteY923" fmla="*/ 570085 h 740050"/>
                  <a:gd name="connsiteX924" fmla="*/ 1493009 w 1886083"/>
                  <a:gd name="connsiteY924" fmla="*/ 454031 h 740050"/>
                  <a:gd name="connsiteX925" fmla="*/ 1531401 w 1886083"/>
                  <a:gd name="connsiteY925" fmla="*/ 447442 h 740050"/>
                  <a:gd name="connsiteX926" fmla="*/ 1534564 w 1886083"/>
                  <a:gd name="connsiteY926" fmla="*/ 447002 h 740050"/>
                  <a:gd name="connsiteX927" fmla="*/ 1532367 w 1886083"/>
                  <a:gd name="connsiteY927" fmla="*/ 449726 h 740050"/>
                  <a:gd name="connsiteX928" fmla="*/ 1517520 w 1886083"/>
                  <a:gd name="connsiteY928" fmla="*/ 453416 h 740050"/>
                  <a:gd name="connsiteX929" fmla="*/ 1466653 w 1886083"/>
                  <a:gd name="connsiteY929" fmla="*/ 466330 h 740050"/>
                  <a:gd name="connsiteX930" fmla="*/ 1463578 w 1886083"/>
                  <a:gd name="connsiteY930" fmla="*/ 465539 h 740050"/>
                  <a:gd name="connsiteX931" fmla="*/ 1464984 w 1886083"/>
                  <a:gd name="connsiteY931" fmla="*/ 462377 h 740050"/>
                  <a:gd name="connsiteX932" fmla="*/ 1478425 w 1886083"/>
                  <a:gd name="connsiteY932" fmla="*/ 458072 h 740050"/>
                  <a:gd name="connsiteX933" fmla="*/ 1493009 w 1886083"/>
                  <a:gd name="connsiteY933" fmla="*/ 454031 h 740050"/>
                  <a:gd name="connsiteX934" fmla="*/ 922926 w 1886083"/>
                  <a:gd name="connsiteY934" fmla="*/ 267429 h 740050"/>
                  <a:gd name="connsiteX935" fmla="*/ 912998 w 1886083"/>
                  <a:gd name="connsiteY935" fmla="*/ 277269 h 740050"/>
                  <a:gd name="connsiteX936" fmla="*/ 890771 w 1886083"/>
                  <a:gd name="connsiteY936" fmla="*/ 269538 h 740050"/>
                  <a:gd name="connsiteX937" fmla="*/ 888751 w 1886083"/>
                  <a:gd name="connsiteY937" fmla="*/ 268835 h 740050"/>
                  <a:gd name="connsiteX938" fmla="*/ 890947 w 1886083"/>
                  <a:gd name="connsiteY938" fmla="*/ 267517 h 740050"/>
                  <a:gd name="connsiteX939" fmla="*/ 922926 w 1886083"/>
                  <a:gd name="connsiteY939" fmla="*/ 267429 h 740050"/>
                  <a:gd name="connsiteX940" fmla="*/ 897975 w 1886083"/>
                  <a:gd name="connsiteY940" fmla="*/ 527564 h 740050"/>
                  <a:gd name="connsiteX941" fmla="*/ 917742 w 1886083"/>
                  <a:gd name="connsiteY941" fmla="*/ 514738 h 740050"/>
                  <a:gd name="connsiteX942" fmla="*/ 923101 w 1886083"/>
                  <a:gd name="connsiteY942" fmla="*/ 514298 h 740050"/>
                  <a:gd name="connsiteX943" fmla="*/ 921608 w 1886083"/>
                  <a:gd name="connsiteY943" fmla="*/ 519218 h 740050"/>
                  <a:gd name="connsiteX944" fmla="*/ 884885 w 1886083"/>
                  <a:gd name="connsiteY944" fmla="*/ 541094 h 740050"/>
                  <a:gd name="connsiteX945" fmla="*/ 881547 w 1886083"/>
                  <a:gd name="connsiteY945" fmla="*/ 542324 h 740050"/>
                  <a:gd name="connsiteX946" fmla="*/ 882777 w 1886083"/>
                  <a:gd name="connsiteY946" fmla="*/ 538897 h 740050"/>
                  <a:gd name="connsiteX947" fmla="*/ 897975 w 1886083"/>
                  <a:gd name="connsiteY947" fmla="*/ 527564 h 740050"/>
                  <a:gd name="connsiteX948" fmla="*/ 533382 w 1886083"/>
                  <a:gd name="connsiteY948" fmla="*/ 194950 h 740050"/>
                  <a:gd name="connsiteX949" fmla="*/ 533821 w 1886083"/>
                  <a:gd name="connsiteY949" fmla="*/ 200573 h 740050"/>
                  <a:gd name="connsiteX950" fmla="*/ 516251 w 1886083"/>
                  <a:gd name="connsiteY950" fmla="*/ 203120 h 740050"/>
                  <a:gd name="connsiteX951" fmla="*/ 506323 w 1886083"/>
                  <a:gd name="connsiteY951" fmla="*/ 193808 h 740050"/>
                  <a:gd name="connsiteX952" fmla="*/ 509486 w 1886083"/>
                  <a:gd name="connsiteY952" fmla="*/ 190997 h 740050"/>
                  <a:gd name="connsiteX953" fmla="*/ 533382 w 1886083"/>
                  <a:gd name="connsiteY953" fmla="*/ 194950 h 740050"/>
                  <a:gd name="connsiteX954" fmla="*/ 324378 w 1886083"/>
                  <a:gd name="connsiteY954" fmla="*/ 304767 h 740050"/>
                  <a:gd name="connsiteX955" fmla="*/ 314450 w 1886083"/>
                  <a:gd name="connsiteY955" fmla="*/ 315485 h 740050"/>
                  <a:gd name="connsiteX956" fmla="*/ 299428 w 1886083"/>
                  <a:gd name="connsiteY956" fmla="*/ 321372 h 740050"/>
                  <a:gd name="connsiteX957" fmla="*/ 297495 w 1886083"/>
                  <a:gd name="connsiteY957" fmla="*/ 322074 h 740050"/>
                  <a:gd name="connsiteX958" fmla="*/ 292663 w 1886083"/>
                  <a:gd name="connsiteY958" fmla="*/ 322601 h 740050"/>
                  <a:gd name="connsiteX959" fmla="*/ 295562 w 1886083"/>
                  <a:gd name="connsiteY959" fmla="*/ 317769 h 740050"/>
                  <a:gd name="connsiteX960" fmla="*/ 313308 w 1886083"/>
                  <a:gd name="connsiteY960" fmla="*/ 308193 h 740050"/>
                  <a:gd name="connsiteX961" fmla="*/ 324027 w 1886083"/>
                  <a:gd name="connsiteY961" fmla="*/ 300989 h 740050"/>
                  <a:gd name="connsiteX962" fmla="*/ 324378 w 1886083"/>
                  <a:gd name="connsiteY962" fmla="*/ 304767 h 740050"/>
                  <a:gd name="connsiteX963" fmla="*/ 1255452 w 1886083"/>
                  <a:gd name="connsiteY963" fmla="*/ 520360 h 740050"/>
                  <a:gd name="connsiteX964" fmla="*/ 1273023 w 1886083"/>
                  <a:gd name="connsiteY964" fmla="*/ 517373 h 740050"/>
                  <a:gd name="connsiteX965" fmla="*/ 1293054 w 1886083"/>
                  <a:gd name="connsiteY965" fmla="*/ 512190 h 740050"/>
                  <a:gd name="connsiteX966" fmla="*/ 1296744 w 1886083"/>
                  <a:gd name="connsiteY966" fmla="*/ 513332 h 740050"/>
                  <a:gd name="connsiteX967" fmla="*/ 1294196 w 1886083"/>
                  <a:gd name="connsiteY967" fmla="*/ 515528 h 740050"/>
                  <a:gd name="connsiteX968" fmla="*/ 1252202 w 1886083"/>
                  <a:gd name="connsiteY968" fmla="*/ 524577 h 740050"/>
                  <a:gd name="connsiteX969" fmla="*/ 1249654 w 1886083"/>
                  <a:gd name="connsiteY969" fmla="*/ 523435 h 740050"/>
                  <a:gd name="connsiteX970" fmla="*/ 1255452 w 1886083"/>
                  <a:gd name="connsiteY970" fmla="*/ 520360 h 740050"/>
                  <a:gd name="connsiteX971" fmla="*/ 723410 w 1886083"/>
                  <a:gd name="connsiteY971" fmla="*/ 286142 h 740050"/>
                  <a:gd name="connsiteX972" fmla="*/ 746164 w 1886083"/>
                  <a:gd name="connsiteY972" fmla="*/ 284385 h 740050"/>
                  <a:gd name="connsiteX973" fmla="*/ 768742 w 1886083"/>
                  <a:gd name="connsiteY973" fmla="*/ 282101 h 740050"/>
                  <a:gd name="connsiteX974" fmla="*/ 772081 w 1886083"/>
                  <a:gd name="connsiteY974" fmla="*/ 283770 h 740050"/>
                  <a:gd name="connsiteX975" fmla="*/ 769357 w 1886083"/>
                  <a:gd name="connsiteY975" fmla="*/ 286054 h 740050"/>
                  <a:gd name="connsiteX976" fmla="*/ 740805 w 1886083"/>
                  <a:gd name="connsiteY976" fmla="*/ 288251 h 740050"/>
                  <a:gd name="connsiteX977" fmla="*/ 735007 w 1886083"/>
                  <a:gd name="connsiteY977" fmla="*/ 288514 h 740050"/>
                  <a:gd name="connsiteX978" fmla="*/ 708475 w 1886083"/>
                  <a:gd name="connsiteY978" fmla="*/ 292292 h 740050"/>
                  <a:gd name="connsiteX979" fmla="*/ 703379 w 1886083"/>
                  <a:gd name="connsiteY979" fmla="*/ 291238 h 740050"/>
                  <a:gd name="connsiteX980" fmla="*/ 709090 w 1886083"/>
                  <a:gd name="connsiteY980" fmla="*/ 288338 h 740050"/>
                  <a:gd name="connsiteX981" fmla="*/ 723410 w 1886083"/>
                  <a:gd name="connsiteY981" fmla="*/ 286142 h 740050"/>
                  <a:gd name="connsiteX982" fmla="*/ 1412447 w 1886083"/>
                  <a:gd name="connsiteY982" fmla="*/ 258907 h 740050"/>
                  <a:gd name="connsiteX983" fmla="*/ 1401553 w 1886083"/>
                  <a:gd name="connsiteY983" fmla="*/ 258907 h 740050"/>
                  <a:gd name="connsiteX984" fmla="*/ 1382577 w 1886083"/>
                  <a:gd name="connsiteY984" fmla="*/ 258732 h 740050"/>
                  <a:gd name="connsiteX985" fmla="*/ 1375636 w 1886083"/>
                  <a:gd name="connsiteY985" fmla="*/ 255920 h 740050"/>
                  <a:gd name="connsiteX986" fmla="*/ 1381786 w 1886083"/>
                  <a:gd name="connsiteY986" fmla="*/ 254778 h 740050"/>
                  <a:gd name="connsiteX987" fmla="*/ 1393646 w 1886083"/>
                  <a:gd name="connsiteY987" fmla="*/ 254778 h 740050"/>
                  <a:gd name="connsiteX988" fmla="*/ 1431863 w 1886083"/>
                  <a:gd name="connsiteY988" fmla="*/ 256887 h 740050"/>
                  <a:gd name="connsiteX989" fmla="*/ 1434762 w 1886083"/>
                  <a:gd name="connsiteY989" fmla="*/ 257941 h 740050"/>
                  <a:gd name="connsiteX990" fmla="*/ 1431687 w 1886083"/>
                  <a:gd name="connsiteY990" fmla="*/ 258995 h 740050"/>
                  <a:gd name="connsiteX991" fmla="*/ 1422462 w 1886083"/>
                  <a:gd name="connsiteY991" fmla="*/ 259874 h 740050"/>
                  <a:gd name="connsiteX992" fmla="*/ 1412271 w 1886083"/>
                  <a:gd name="connsiteY992" fmla="*/ 258995 h 740050"/>
                  <a:gd name="connsiteX993" fmla="*/ 1186575 w 1886083"/>
                  <a:gd name="connsiteY993" fmla="*/ 522381 h 740050"/>
                  <a:gd name="connsiteX994" fmla="*/ 1183237 w 1886083"/>
                  <a:gd name="connsiteY994" fmla="*/ 519482 h 740050"/>
                  <a:gd name="connsiteX995" fmla="*/ 1185696 w 1886083"/>
                  <a:gd name="connsiteY995" fmla="*/ 518252 h 740050"/>
                  <a:gd name="connsiteX996" fmla="*/ 1192285 w 1886083"/>
                  <a:gd name="connsiteY996" fmla="*/ 517285 h 740050"/>
                  <a:gd name="connsiteX997" fmla="*/ 1207221 w 1886083"/>
                  <a:gd name="connsiteY997" fmla="*/ 514123 h 740050"/>
                  <a:gd name="connsiteX998" fmla="*/ 1218817 w 1886083"/>
                  <a:gd name="connsiteY998" fmla="*/ 523611 h 740050"/>
                  <a:gd name="connsiteX999" fmla="*/ 1220662 w 1886083"/>
                  <a:gd name="connsiteY999" fmla="*/ 525719 h 740050"/>
                  <a:gd name="connsiteX1000" fmla="*/ 1216357 w 1886083"/>
                  <a:gd name="connsiteY1000" fmla="*/ 526334 h 740050"/>
                  <a:gd name="connsiteX1001" fmla="*/ 1186575 w 1886083"/>
                  <a:gd name="connsiteY1001" fmla="*/ 522381 h 740050"/>
                  <a:gd name="connsiteX1002" fmla="*/ 355215 w 1886083"/>
                  <a:gd name="connsiteY1002" fmla="*/ 327609 h 740050"/>
                  <a:gd name="connsiteX1003" fmla="*/ 368305 w 1886083"/>
                  <a:gd name="connsiteY1003" fmla="*/ 320493 h 740050"/>
                  <a:gd name="connsiteX1004" fmla="*/ 375948 w 1886083"/>
                  <a:gd name="connsiteY1004" fmla="*/ 319351 h 740050"/>
                  <a:gd name="connsiteX1005" fmla="*/ 377705 w 1886083"/>
                  <a:gd name="connsiteY1005" fmla="*/ 320317 h 740050"/>
                  <a:gd name="connsiteX1006" fmla="*/ 376915 w 1886083"/>
                  <a:gd name="connsiteY1006" fmla="*/ 322953 h 740050"/>
                  <a:gd name="connsiteX1007" fmla="*/ 370062 w 1886083"/>
                  <a:gd name="connsiteY1007" fmla="*/ 330684 h 740050"/>
                  <a:gd name="connsiteX1008" fmla="*/ 362155 w 1886083"/>
                  <a:gd name="connsiteY1008" fmla="*/ 335692 h 740050"/>
                  <a:gd name="connsiteX1009" fmla="*/ 359080 w 1886083"/>
                  <a:gd name="connsiteY1009" fmla="*/ 334989 h 740050"/>
                  <a:gd name="connsiteX1010" fmla="*/ 361277 w 1886083"/>
                  <a:gd name="connsiteY1010" fmla="*/ 333671 h 740050"/>
                  <a:gd name="connsiteX1011" fmla="*/ 365142 w 1886083"/>
                  <a:gd name="connsiteY1011" fmla="*/ 329981 h 740050"/>
                  <a:gd name="connsiteX1012" fmla="*/ 358817 w 1886083"/>
                  <a:gd name="connsiteY1012" fmla="*/ 330596 h 740050"/>
                  <a:gd name="connsiteX1013" fmla="*/ 354775 w 1886083"/>
                  <a:gd name="connsiteY1013" fmla="*/ 331914 h 740050"/>
                  <a:gd name="connsiteX1014" fmla="*/ 345199 w 1886083"/>
                  <a:gd name="connsiteY1014" fmla="*/ 333232 h 740050"/>
                  <a:gd name="connsiteX1015" fmla="*/ 355215 w 1886083"/>
                  <a:gd name="connsiteY1015" fmla="*/ 327609 h 740050"/>
                  <a:gd name="connsiteX1016" fmla="*/ 618864 w 1886083"/>
                  <a:gd name="connsiteY1016" fmla="*/ 228071 h 740050"/>
                  <a:gd name="connsiteX1017" fmla="*/ 597076 w 1886083"/>
                  <a:gd name="connsiteY1017" fmla="*/ 234221 h 740050"/>
                  <a:gd name="connsiteX1018" fmla="*/ 592156 w 1886083"/>
                  <a:gd name="connsiteY1018" fmla="*/ 236241 h 740050"/>
                  <a:gd name="connsiteX1019" fmla="*/ 586797 w 1886083"/>
                  <a:gd name="connsiteY1019" fmla="*/ 235363 h 740050"/>
                  <a:gd name="connsiteX1020" fmla="*/ 590751 w 1886083"/>
                  <a:gd name="connsiteY1020" fmla="*/ 233869 h 740050"/>
                  <a:gd name="connsiteX1021" fmla="*/ 601996 w 1886083"/>
                  <a:gd name="connsiteY1021" fmla="*/ 227983 h 740050"/>
                  <a:gd name="connsiteX1022" fmla="*/ 616580 w 1886083"/>
                  <a:gd name="connsiteY1022" fmla="*/ 221042 h 740050"/>
                  <a:gd name="connsiteX1023" fmla="*/ 626068 w 1886083"/>
                  <a:gd name="connsiteY1023" fmla="*/ 222360 h 740050"/>
                  <a:gd name="connsiteX1024" fmla="*/ 618864 w 1886083"/>
                  <a:gd name="connsiteY1024" fmla="*/ 228071 h 740050"/>
                  <a:gd name="connsiteX1025" fmla="*/ 635556 w 1886083"/>
                  <a:gd name="connsiteY1025" fmla="*/ 319263 h 740050"/>
                  <a:gd name="connsiteX1026" fmla="*/ 615701 w 1886083"/>
                  <a:gd name="connsiteY1026" fmla="*/ 322074 h 740050"/>
                  <a:gd name="connsiteX1027" fmla="*/ 610869 w 1886083"/>
                  <a:gd name="connsiteY1027" fmla="*/ 322689 h 740050"/>
                  <a:gd name="connsiteX1028" fmla="*/ 614647 w 1886083"/>
                  <a:gd name="connsiteY1028" fmla="*/ 319439 h 740050"/>
                  <a:gd name="connsiteX1029" fmla="*/ 624047 w 1886083"/>
                  <a:gd name="connsiteY1029" fmla="*/ 316891 h 740050"/>
                  <a:gd name="connsiteX1030" fmla="*/ 648207 w 1886083"/>
                  <a:gd name="connsiteY1030" fmla="*/ 308369 h 740050"/>
                  <a:gd name="connsiteX1031" fmla="*/ 653039 w 1886083"/>
                  <a:gd name="connsiteY1031" fmla="*/ 307578 h 740050"/>
                  <a:gd name="connsiteX1032" fmla="*/ 650403 w 1886083"/>
                  <a:gd name="connsiteY1032" fmla="*/ 312410 h 740050"/>
                  <a:gd name="connsiteX1033" fmla="*/ 635556 w 1886083"/>
                  <a:gd name="connsiteY1033" fmla="*/ 319263 h 740050"/>
                  <a:gd name="connsiteX1034" fmla="*/ 1051192 w 1886083"/>
                  <a:gd name="connsiteY1034" fmla="*/ 603206 h 740050"/>
                  <a:gd name="connsiteX1035" fmla="*/ 1053740 w 1886083"/>
                  <a:gd name="connsiteY1035" fmla="*/ 605227 h 740050"/>
                  <a:gd name="connsiteX1036" fmla="*/ 1087652 w 1886083"/>
                  <a:gd name="connsiteY1036" fmla="*/ 618581 h 740050"/>
                  <a:gd name="connsiteX1037" fmla="*/ 1089672 w 1886083"/>
                  <a:gd name="connsiteY1037" fmla="*/ 621392 h 740050"/>
                  <a:gd name="connsiteX1038" fmla="*/ 1086510 w 1886083"/>
                  <a:gd name="connsiteY1038" fmla="*/ 621568 h 740050"/>
                  <a:gd name="connsiteX1039" fmla="*/ 1068148 w 1886083"/>
                  <a:gd name="connsiteY1039" fmla="*/ 615506 h 740050"/>
                  <a:gd name="connsiteX1040" fmla="*/ 1051192 w 1886083"/>
                  <a:gd name="connsiteY1040" fmla="*/ 603206 h 740050"/>
                  <a:gd name="connsiteX1041" fmla="*/ 1319586 w 1886083"/>
                  <a:gd name="connsiteY1041" fmla="*/ 199079 h 740050"/>
                  <a:gd name="connsiteX1042" fmla="*/ 1313436 w 1886083"/>
                  <a:gd name="connsiteY1042" fmla="*/ 204965 h 740050"/>
                  <a:gd name="connsiteX1043" fmla="*/ 1294108 w 1886083"/>
                  <a:gd name="connsiteY1043" fmla="*/ 203208 h 740050"/>
                  <a:gd name="connsiteX1044" fmla="*/ 1289364 w 1886083"/>
                  <a:gd name="connsiteY1044" fmla="*/ 203120 h 740050"/>
                  <a:gd name="connsiteX1045" fmla="*/ 1287607 w 1886083"/>
                  <a:gd name="connsiteY1045" fmla="*/ 201012 h 740050"/>
                  <a:gd name="connsiteX1046" fmla="*/ 1288398 w 1886083"/>
                  <a:gd name="connsiteY1046" fmla="*/ 199343 h 740050"/>
                  <a:gd name="connsiteX1047" fmla="*/ 1309307 w 1886083"/>
                  <a:gd name="connsiteY1047" fmla="*/ 198200 h 740050"/>
                  <a:gd name="connsiteX1048" fmla="*/ 1319586 w 1886083"/>
                  <a:gd name="connsiteY1048" fmla="*/ 199079 h 740050"/>
                  <a:gd name="connsiteX1049" fmla="*/ 880141 w 1886083"/>
                  <a:gd name="connsiteY1049" fmla="*/ 404305 h 740050"/>
                  <a:gd name="connsiteX1050" fmla="*/ 892001 w 1886083"/>
                  <a:gd name="connsiteY1050" fmla="*/ 402373 h 740050"/>
                  <a:gd name="connsiteX1051" fmla="*/ 895428 w 1886083"/>
                  <a:gd name="connsiteY1051" fmla="*/ 403954 h 740050"/>
                  <a:gd name="connsiteX1052" fmla="*/ 894285 w 1886083"/>
                  <a:gd name="connsiteY1052" fmla="*/ 406414 h 740050"/>
                  <a:gd name="connsiteX1053" fmla="*/ 881283 w 1886083"/>
                  <a:gd name="connsiteY1053" fmla="*/ 415814 h 740050"/>
                  <a:gd name="connsiteX1054" fmla="*/ 879702 w 1886083"/>
                  <a:gd name="connsiteY1054" fmla="*/ 416341 h 740050"/>
                  <a:gd name="connsiteX1055" fmla="*/ 874430 w 1886083"/>
                  <a:gd name="connsiteY1055" fmla="*/ 409137 h 740050"/>
                  <a:gd name="connsiteX1056" fmla="*/ 880141 w 1886083"/>
                  <a:gd name="connsiteY1056" fmla="*/ 404305 h 740050"/>
                  <a:gd name="connsiteX1057" fmla="*/ 1457340 w 1886083"/>
                  <a:gd name="connsiteY1057" fmla="*/ 377334 h 740050"/>
                  <a:gd name="connsiteX1058" fmla="*/ 1464632 w 1886083"/>
                  <a:gd name="connsiteY1058" fmla="*/ 375314 h 740050"/>
                  <a:gd name="connsiteX1059" fmla="*/ 1473066 w 1886083"/>
                  <a:gd name="connsiteY1059" fmla="*/ 373381 h 740050"/>
                  <a:gd name="connsiteX1060" fmla="*/ 1479919 w 1886083"/>
                  <a:gd name="connsiteY1060" fmla="*/ 375138 h 740050"/>
                  <a:gd name="connsiteX1061" fmla="*/ 1473330 w 1886083"/>
                  <a:gd name="connsiteY1061" fmla="*/ 379355 h 740050"/>
                  <a:gd name="connsiteX1062" fmla="*/ 1457516 w 1886083"/>
                  <a:gd name="connsiteY1062" fmla="*/ 383308 h 740050"/>
                  <a:gd name="connsiteX1063" fmla="*/ 1448994 w 1886083"/>
                  <a:gd name="connsiteY1063" fmla="*/ 382254 h 740050"/>
                  <a:gd name="connsiteX1064" fmla="*/ 1457340 w 1886083"/>
                  <a:gd name="connsiteY1064" fmla="*/ 377334 h 740050"/>
                  <a:gd name="connsiteX1065" fmla="*/ 895603 w 1886083"/>
                  <a:gd name="connsiteY1065" fmla="*/ 370042 h 740050"/>
                  <a:gd name="connsiteX1066" fmla="*/ 905179 w 1886083"/>
                  <a:gd name="connsiteY1066" fmla="*/ 362487 h 740050"/>
                  <a:gd name="connsiteX1067" fmla="*/ 910978 w 1886083"/>
                  <a:gd name="connsiteY1067" fmla="*/ 360906 h 740050"/>
                  <a:gd name="connsiteX1068" fmla="*/ 912120 w 1886083"/>
                  <a:gd name="connsiteY1068" fmla="*/ 363366 h 740050"/>
                  <a:gd name="connsiteX1069" fmla="*/ 902456 w 1886083"/>
                  <a:gd name="connsiteY1069" fmla="*/ 376192 h 740050"/>
                  <a:gd name="connsiteX1070" fmla="*/ 894022 w 1886083"/>
                  <a:gd name="connsiteY1070" fmla="*/ 376807 h 740050"/>
                  <a:gd name="connsiteX1071" fmla="*/ 895603 w 1886083"/>
                  <a:gd name="connsiteY1071" fmla="*/ 370042 h 740050"/>
                  <a:gd name="connsiteX1072" fmla="*/ 403973 w 1886083"/>
                  <a:gd name="connsiteY1072" fmla="*/ 407380 h 740050"/>
                  <a:gd name="connsiteX1073" fmla="*/ 392377 w 1886083"/>
                  <a:gd name="connsiteY1073" fmla="*/ 408522 h 740050"/>
                  <a:gd name="connsiteX1074" fmla="*/ 383504 w 1886083"/>
                  <a:gd name="connsiteY1074" fmla="*/ 405711 h 740050"/>
                  <a:gd name="connsiteX1075" fmla="*/ 390180 w 1886083"/>
                  <a:gd name="connsiteY1075" fmla="*/ 400791 h 740050"/>
                  <a:gd name="connsiteX1076" fmla="*/ 392201 w 1886083"/>
                  <a:gd name="connsiteY1076" fmla="*/ 400088 h 740050"/>
                  <a:gd name="connsiteX1077" fmla="*/ 401689 w 1886083"/>
                  <a:gd name="connsiteY1077" fmla="*/ 403076 h 740050"/>
                  <a:gd name="connsiteX1078" fmla="*/ 403973 w 1886083"/>
                  <a:gd name="connsiteY1078" fmla="*/ 407380 h 740050"/>
                  <a:gd name="connsiteX1079" fmla="*/ 340982 w 1886083"/>
                  <a:gd name="connsiteY1079" fmla="*/ 205317 h 740050"/>
                  <a:gd name="connsiteX1080" fmla="*/ 357850 w 1886083"/>
                  <a:gd name="connsiteY1080" fmla="*/ 201275 h 740050"/>
                  <a:gd name="connsiteX1081" fmla="*/ 360925 w 1886083"/>
                  <a:gd name="connsiteY1081" fmla="*/ 202066 h 740050"/>
                  <a:gd name="connsiteX1082" fmla="*/ 358905 w 1886083"/>
                  <a:gd name="connsiteY1082" fmla="*/ 204175 h 740050"/>
                  <a:gd name="connsiteX1083" fmla="*/ 323675 w 1886083"/>
                  <a:gd name="connsiteY1083" fmla="*/ 211554 h 740050"/>
                  <a:gd name="connsiteX1084" fmla="*/ 322533 w 1886083"/>
                  <a:gd name="connsiteY1084" fmla="*/ 211554 h 740050"/>
                  <a:gd name="connsiteX1085" fmla="*/ 320864 w 1886083"/>
                  <a:gd name="connsiteY1085" fmla="*/ 210412 h 740050"/>
                  <a:gd name="connsiteX1086" fmla="*/ 321742 w 1886083"/>
                  <a:gd name="connsiteY1086" fmla="*/ 207777 h 740050"/>
                  <a:gd name="connsiteX1087" fmla="*/ 327189 w 1886083"/>
                  <a:gd name="connsiteY1087" fmla="*/ 206107 h 740050"/>
                  <a:gd name="connsiteX1088" fmla="*/ 340982 w 1886083"/>
                  <a:gd name="connsiteY1088" fmla="*/ 205317 h 740050"/>
                  <a:gd name="connsiteX1089" fmla="*/ 920554 w 1886083"/>
                  <a:gd name="connsiteY1089" fmla="*/ 628069 h 740050"/>
                  <a:gd name="connsiteX1090" fmla="*/ 909660 w 1886083"/>
                  <a:gd name="connsiteY1090" fmla="*/ 623940 h 740050"/>
                  <a:gd name="connsiteX1091" fmla="*/ 908781 w 1886083"/>
                  <a:gd name="connsiteY1091" fmla="*/ 619635 h 740050"/>
                  <a:gd name="connsiteX1092" fmla="*/ 921169 w 1886083"/>
                  <a:gd name="connsiteY1092" fmla="*/ 617526 h 740050"/>
                  <a:gd name="connsiteX1093" fmla="*/ 920554 w 1886083"/>
                  <a:gd name="connsiteY1093" fmla="*/ 628069 h 740050"/>
                  <a:gd name="connsiteX1094" fmla="*/ 374279 w 1886083"/>
                  <a:gd name="connsiteY1094" fmla="*/ 174216 h 740050"/>
                  <a:gd name="connsiteX1095" fmla="*/ 350910 w 1886083"/>
                  <a:gd name="connsiteY1095" fmla="*/ 180015 h 740050"/>
                  <a:gd name="connsiteX1096" fmla="*/ 347659 w 1886083"/>
                  <a:gd name="connsiteY1096" fmla="*/ 180366 h 740050"/>
                  <a:gd name="connsiteX1097" fmla="*/ 344584 w 1886083"/>
                  <a:gd name="connsiteY1097" fmla="*/ 178346 h 740050"/>
                  <a:gd name="connsiteX1098" fmla="*/ 346517 w 1886083"/>
                  <a:gd name="connsiteY1098" fmla="*/ 176413 h 740050"/>
                  <a:gd name="connsiteX1099" fmla="*/ 374630 w 1886083"/>
                  <a:gd name="connsiteY1099" fmla="*/ 168242 h 740050"/>
                  <a:gd name="connsiteX1100" fmla="*/ 380165 w 1886083"/>
                  <a:gd name="connsiteY1100" fmla="*/ 169999 h 740050"/>
                  <a:gd name="connsiteX1101" fmla="*/ 374279 w 1886083"/>
                  <a:gd name="connsiteY1101" fmla="*/ 174216 h 740050"/>
                  <a:gd name="connsiteX1102" fmla="*/ 1357626 w 1886083"/>
                  <a:gd name="connsiteY1102" fmla="*/ 203208 h 740050"/>
                  <a:gd name="connsiteX1103" fmla="*/ 1349280 w 1886083"/>
                  <a:gd name="connsiteY1103" fmla="*/ 196180 h 740050"/>
                  <a:gd name="connsiteX1104" fmla="*/ 1359208 w 1886083"/>
                  <a:gd name="connsiteY1104" fmla="*/ 197058 h 740050"/>
                  <a:gd name="connsiteX1105" fmla="*/ 1365006 w 1886083"/>
                  <a:gd name="connsiteY1105" fmla="*/ 199430 h 740050"/>
                  <a:gd name="connsiteX1106" fmla="*/ 1370189 w 1886083"/>
                  <a:gd name="connsiteY1106" fmla="*/ 206195 h 740050"/>
                  <a:gd name="connsiteX1107" fmla="*/ 1362282 w 1886083"/>
                  <a:gd name="connsiteY1107" fmla="*/ 203208 h 740050"/>
                  <a:gd name="connsiteX1108" fmla="*/ 1357626 w 1886083"/>
                  <a:gd name="connsiteY1108" fmla="*/ 203208 h 740050"/>
                  <a:gd name="connsiteX1109" fmla="*/ 813636 w 1886083"/>
                  <a:gd name="connsiteY1109" fmla="*/ 252933 h 740050"/>
                  <a:gd name="connsiteX1110" fmla="*/ 827692 w 1886083"/>
                  <a:gd name="connsiteY1110" fmla="*/ 253021 h 740050"/>
                  <a:gd name="connsiteX1111" fmla="*/ 831031 w 1886083"/>
                  <a:gd name="connsiteY1111" fmla="*/ 255657 h 740050"/>
                  <a:gd name="connsiteX1112" fmla="*/ 827692 w 1886083"/>
                  <a:gd name="connsiteY1112" fmla="*/ 256975 h 740050"/>
                  <a:gd name="connsiteX1113" fmla="*/ 807749 w 1886083"/>
                  <a:gd name="connsiteY1113" fmla="*/ 256975 h 740050"/>
                  <a:gd name="connsiteX1114" fmla="*/ 800809 w 1886083"/>
                  <a:gd name="connsiteY1114" fmla="*/ 255745 h 740050"/>
                  <a:gd name="connsiteX1115" fmla="*/ 807662 w 1886083"/>
                  <a:gd name="connsiteY1115" fmla="*/ 252933 h 740050"/>
                  <a:gd name="connsiteX1116" fmla="*/ 813636 w 1886083"/>
                  <a:gd name="connsiteY1116" fmla="*/ 252933 h 740050"/>
                  <a:gd name="connsiteX1117" fmla="*/ 412232 w 1886083"/>
                  <a:gd name="connsiteY1117" fmla="*/ 439535 h 740050"/>
                  <a:gd name="connsiteX1118" fmla="*/ 419699 w 1886083"/>
                  <a:gd name="connsiteY1118" fmla="*/ 443752 h 740050"/>
                  <a:gd name="connsiteX1119" fmla="*/ 422950 w 1886083"/>
                  <a:gd name="connsiteY1119" fmla="*/ 446739 h 740050"/>
                  <a:gd name="connsiteX1120" fmla="*/ 417767 w 1886083"/>
                  <a:gd name="connsiteY1120" fmla="*/ 447793 h 740050"/>
                  <a:gd name="connsiteX1121" fmla="*/ 401865 w 1886083"/>
                  <a:gd name="connsiteY1121" fmla="*/ 443664 h 740050"/>
                  <a:gd name="connsiteX1122" fmla="*/ 394661 w 1886083"/>
                  <a:gd name="connsiteY1122" fmla="*/ 442522 h 740050"/>
                  <a:gd name="connsiteX1123" fmla="*/ 402744 w 1886083"/>
                  <a:gd name="connsiteY1123" fmla="*/ 439711 h 740050"/>
                  <a:gd name="connsiteX1124" fmla="*/ 412232 w 1886083"/>
                  <a:gd name="connsiteY1124" fmla="*/ 439535 h 740050"/>
                  <a:gd name="connsiteX1125" fmla="*/ 840958 w 1886083"/>
                  <a:gd name="connsiteY1125" fmla="*/ 426005 h 740050"/>
                  <a:gd name="connsiteX1126" fmla="*/ 843506 w 1886083"/>
                  <a:gd name="connsiteY1126" fmla="*/ 432155 h 740050"/>
                  <a:gd name="connsiteX1127" fmla="*/ 842276 w 1886083"/>
                  <a:gd name="connsiteY1127" fmla="*/ 437075 h 740050"/>
                  <a:gd name="connsiteX1128" fmla="*/ 830064 w 1886083"/>
                  <a:gd name="connsiteY1128" fmla="*/ 443752 h 740050"/>
                  <a:gd name="connsiteX1129" fmla="*/ 826814 w 1886083"/>
                  <a:gd name="connsiteY1129" fmla="*/ 444718 h 740050"/>
                  <a:gd name="connsiteX1130" fmla="*/ 827517 w 1886083"/>
                  <a:gd name="connsiteY1130" fmla="*/ 441995 h 740050"/>
                  <a:gd name="connsiteX1131" fmla="*/ 840958 w 1886083"/>
                  <a:gd name="connsiteY1131" fmla="*/ 426005 h 740050"/>
                  <a:gd name="connsiteX1132" fmla="*/ 1077285 w 1886083"/>
                  <a:gd name="connsiteY1132" fmla="*/ 273667 h 740050"/>
                  <a:gd name="connsiteX1133" fmla="*/ 1083786 w 1886083"/>
                  <a:gd name="connsiteY1133" fmla="*/ 277357 h 740050"/>
                  <a:gd name="connsiteX1134" fmla="*/ 1084840 w 1886083"/>
                  <a:gd name="connsiteY1134" fmla="*/ 279465 h 740050"/>
                  <a:gd name="connsiteX1135" fmla="*/ 1082644 w 1886083"/>
                  <a:gd name="connsiteY1135" fmla="*/ 279817 h 740050"/>
                  <a:gd name="connsiteX1136" fmla="*/ 1062438 w 1886083"/>
                  <a:gd name="connsiteY1136" fmla="*/ 275073 h 740050"/>
                  <a:gd name="connsiteX1137" fmla="*/ 1061910 w 1886083"/>
                  <a:gd name="connsiteY1137" fmla="*/ 273315 h 740050"/>
                  <a:gd name="connsiteX1138" fmla="*/ 1064019 w 1886083"/>
                  <a:gd name="connsiteY1138" fmla="*/ 271646 h 740050"/>
                  <a:gd name="connsiteX1139" fmla="*/ 1077285 w 1886083"/>
                  <a:gd name="connsiteY1139" fmla="*/ 273667 h 740050"/>
                  <a:gd name="connsiteX1140" fmla="*/ 298285 w 1886083"/>
                  <a:gd name="connsiteY1140" fmla="*/ 451922 h 740050"/>
                  <a:gd name="connsiteX1141" fmla="*/ 313748 w 1886083"/>
                  <a:gd name="connsiteY1141" fmla="*/ 459302 h 740050"/>
                  <a:gd name="connsiteX1142" fmla="*/ 314890 w 1886083"/>
                  <a:gd name="connsiteY1142" fmla="*/ 462113 h 740050"/>
                  <a:gd name="connsiteX1143" fmla="*/ 311727 w 1886083"/>
                  <a:gd name="connsiteY1143" fmla="*/ 463519 h 740050"/>
                  <a:gd name="connsiteX1144" fmla="*/ 292838 w 1886083"/>
                  <a:gd name="connsiteY1144" fmla="*/ 453416 h 740050"/>
                  <a:gd name="connsiteX1145" fmla="*/ 298285 w 1886083"/>
                  <a:gd name="connsiteY1145" fmla="*/ 451922 h 740050"/>
                  <a:gd name="connsiteX1146" fmla="*/ 1409811 w 1886083"/>
                  <a:gd name="connsiteY1146" fmla="*/ 449902 h 740050"/>
                  <a:gd name="connsiteX1147" fmla="*/ 1410075 w 1886083"/>
                  <a:gd name="connsiteY1147" fmla="*/ 445948 h 740050"/>
                  <a:gd name="connsiteX1148" fmla="*/ 1425713 w 1886083"/>
                  <a:gd name="connsiteY1148" fmla="*/ 441643 h 740050"/>
                  <a:gd name="connsiteX1149" fmla="*/ 1430018 w 1886083"/>
                  <a:gd name="connsiteY1149" fmla="*/ 440677 h 740050"/>
                  <a:gd name="connsiteX1150" fmla="*/ 1427382 w 1886083"/>
                  <a:gd name="connsiteY1150" fmla="*/ 444806 h 740050"/>
                  <a:gd name="connsiteX1151" fmla="*/ 1409811 w 1886083"/>
                  <a:gd name="connsiteY1151" fmla="*/ 449902 h 740050"/>
                  <a:gd name="connsiteX1152" fmla="*/ 419348 w 1886083"/>
                  <a:gd name="connsiteY1152" fmla="*/ 356601 h 740050"/>
                  <a:gd name="connsiteX1153" fmla="*/ 430066 w 1886083"/>
                  <a:gd name="connsiteY1153" fmla="*/ 349397 h 740050"/>
                  <a:gd name="connsiteX1154" fmla="*/ 431735 w 1886083"/>
                  <a:gd name="connsiteY1154" fmla="*/ 348782 h 740050"/>
                  <a:gd name="connsiteX1155" fmla="*/ 432438 w 1886083"/>
                  <a:gd name="connsiteY1155" fmla="*/ 350539 h 740050"/>
                  <a:gd name="connsiteX1156" fmla="*/ 416361 w 1886083"/>
                  <a:gd name="connsiteY1156" fmla="*/ 360027 h 740050"/>
                  <a:gd name="connsiteX1157" fmla="*/ 419348 w 1886083"/>
                  <a:gd name="connsiteY1157" fmla="*/ 356601 h 740050"/>
                  <a:gd name="connsiteX1158" fmla="*/ 515548 w 1886083"/>
                  <a:gd name="connsiteY1158" fmla="*/ 341051 h 740050"/>
                  <a:gd name="connsiteX1159" fmla="*/ 519589 w 1886083"/>
                  <a:gd name="connsiteY1159" fmla="*/ 340436 h 740050"/>
                  <a:gd name="connsiteX1160" fmla="*/ 519326 w 1886083"/>
                  <a:gd name="connsiteY1160" fmla="*/ 343862 h 740050"/>
                  <a:gd name="connsiteX1161" fmla="*/ 504742 w 1886083"/>
                  <a:gd name="connsiteY1161" fmla="*/ 352560 h 740050"/>
                  <a:gd name="connsiteX1162" fmla="*/ 501403 w 1886083"/>
                  <a:gd name="connsiteY1162" fmla="*/ 353526 h 740050"/>
                  <a:gd name="connsiteX1163" fmla="*/ 502985 w 1886083"/>
                  <a:gd name="connsiteY1163" fmla="*/ 350100 h 740050"/>
                  <a:gd name="connsiteX1164" fmla="*/ 515548 w 1886083"/>
                  <a:gd name="connsiteY1164" fmla="*/ 341051 h 740050"/>
                  <a:gd name="connsiteX1165" fmla="*/ 1795841 w 1886083"/>
                  <a:gd name="connsiteY1165" fmla="*/ 571140 h 740050"/>
                  <a:gd name="connsiteX1166" fmla="*/ 1792766 w 1886083"/>
                  <a:gd name="connsiteY1166" fmla="*/ 576235 h 740050"/>
                  <a:gd name="connsiteX1167" fmla="*/ 1788812 w 1886083"/>
                  <a:gd name="connsiteY1167" fmla="*/ 575093 h 740050"/>
                  <a:gd name="connsiteX1168" fmla="*/ 1788549 w 1886083"/>
                  <a:gd name="connsiteY1168" fmla="*/ 569471 h 740050"/>
                  <a:gd name="connsiteX1169" fmla="*/ 1787758 w 1886083"/>
                  <a:gd name="connsiteY1169" fmla="*/ 565869 h 740050"/>
                  <a:gd name="connsiteX1170" fmla="*/ 1794962 w 1886083"/>
                  <a:gd name="connsiteY1170" fmla="*/ 564112 h 740050"/>
                  <a:gd name="connsiteX1171" fmla="*/ 1795841 w 1886083"/>
                  <a:gd name="connsiteY1171" fmla="*/ 571140 h 740050"/>
                  <a:gd name="connsiteX1172" fmla="*/ 880141 w 1886083"/>
                  <a:gd name="connsiteY1172" fmla="*/ 594948 h 740050"/>
                  <a:gd name="connsiteX1173" fmla="*/ 885237 w 1886083"/>
                  <a:gd name="connsiteY1173" fmla="*/ 599077 h 740050"/>
                  <a:gd name="connsiteX1174" fmla="*/ 890771 w 1886083"/>
                  <a:gd name="connsiteY1174" fmla="*/ 604261 h 740050"/>
                  <a:gd name="connsiteX1175" fmla="*/ 882864 w 1886083"/>
                  <a:gd name="connsiteY1175" fmla="*/ 603031 h 740050"/>
                  <a:gd name="connsiteX1176" fmla="*/ 875397 w 1886083"/>
                  <a:gd name="connsiteY1176" fmla="*/ 596881 h 740050"/>
                  <a:gd name="connsiteX1177" fmla="*/ 875660 w 1886083"/>
                  <a:gd name="connsiteY1177" fmla="*/ 594860 h 740050"/>
                  <a:gd name="connsiteX1178" fmla="*/ 880141 w 1886083"/>
                  <a:gd name="connsiteY1178" fmla="*/ 594948 h 740050"/>
                  <a:gd name="connsiteX1179" fmla="*/ 1029844 w 1886083"/>
                  <a:gd name="connsiteY1179" fmla="*/ 418801 h 740050"/>
                  <a:gd name="connsiteX1180" fmla="*/ 1026505 w 1886083"/>
                  <a:gd name="connsiteY1180" fmla="*/ 419065 h 740050"/>
                  <a:gd name="connsiteX1181" fmla="*/ 1028702 w 1886083"/>
                  <a:gd name="connsiteY1181" fmla="*/ 408698 h 740050"/>
                  <a:gd name="connsiteX1182" fmla="*/ 1032479 w 1886083"/>
                  <a:gd name="connsiteY1182" fmla="*/ 402460 h 740050"/>
                  <a:gd name="connsiteX1183" fmla="*/ 1033182 w 1886083"/>
                  <a:gd name="connsiteY1183" fmla="*/ 408259 h 740050"/>
                  <a:gd name="connsiteX1184" fmla="*/ 1029844 w 1886083"/>
                  <a:gd name="connsiteY1184" fmla="*/ 418801 h 740050"/>
                  <a:gd name="connsiteX1185" fmla="*/ 286337 w 1886083"/>
                  <a:gd name="connsiteY1185" fmla="*/ 485131 h 740050"/>
                  <a:gd name="connsiteX1186" fmla="*/ 283790 w 1886083"/>
                  <a:gd name="connsiteY1186" fmla="*/ 483022 h 740050"/>
                  <a:gd name="connsiteX1187" fmla="*/ 280451 w 1886083"/>
                  <a:gd name="connsiteY1187" fmla="*/ 480211 h 740050"/>
                  <a:gd name="connsiteX1188" fmla="*/ 285547 w 1886083"/>
                  <a:gd name="connsiteY1188" fmla="*/ 479069 h 740050"/>
                  <a:gd name="connsiteX1189" fmla="*/ 291872 w 1886083"/>
                  <a:gd name="connsiteY1189" fmla="*/ 483110 h 740050"/>
                  <a:gd name="connsiteX1190" fmla="*/ 294508 w 1886083"/>
                  <a:gd name="connsiteY1190" fmla="*/ 486361 h 740050"/>
                  <a:gd name="connsiteX1191" fmla="*/ 286337 w 1886083"/>
                  <a:gd name="connsiteY1191" fmla="*/ 485131 h 740050"/>
                  <a:gd name="connsiteX1192" fmla="*/ 426552 w 1886083"/>
                  <a:gd name="connsiteY1192" fmla="*/ 567977 h 740050"/>
                  <a:gd name="connsiteX1193" fmla="*/ 440960 w 1886083"/>
                  <a:gd name="connsiteY1193" fmla="*/ 568241 h 740050"/>
                  <a:gd name="connsiteX1194" fmla="*/ 441838 w 1886083"/>
                  <a:gd name="connsiteY1194" fmla="*/ 570788 h 740050"/>
                  <a:gd name="connsiteX1195" fmla="*/ 439203 w 1886083"/>
                  <a:gd name="connsiteY1195" fmla="*/ 572018 h 740050"/>
                  <a:gd name="connsiteX1196" fmla="*/ 426552 w 1886083"/>
                  <a:gd name="connsiteY1196" fmla="*/ 567977 h 740050"/>
                  <a:gd name="connsiteX1197" fmla="*/ 316032 w 1886083"/>
                  <a:gd name="connsiteY1197" fmla="*/ 423985 h 740050"/>
                  <a:gd name="connsiteX1198" fmla="*/ 315944 w 1886083"/>
                  <a:gd name="connsiteY1198" fmla="*/ 428026 h 740050"/>
                  <a:gd name="connsiteX1199" fmla="*/ 312781 w 1886083"/>
                  <a:gd name="connsiteY1199" fmla="*/ 433034 h 740050"/>
                  <a:gd name="connsiteX1200" fmla="*/ 310409 w 1886083"/>
                  <a:gd name="connsiteY1200" fmla="*/ 431364 h 740050"/>
                  <a:gd name="connsiteX1201" fmla="*/ 311024 w 1886083"/>
                  <a:gd name="connsiteY1201" fmla="*/ 426445 h 740050"/>
                  <a:gd name="connsiteX1202" fmla="*/ 316032 w 1886083"/>
                  <a:gd name="connsiteY1202" fmla="*/ 423985 h 740050"/>
                  <a:gd name="connsiteX1203" fmla="*/ 242410 w 1886083"/>
                  <a:gd name="connsiteY1203" fmla="*/ 459214 h 740050"/>
                  <a:gd name="connsiteX1204" fmla="*/ 239951 w 1886083"/>
                  <a:gd name="connsiteY1204" fmla="*/ 452976 h 740050"/>
                  <a:gd name="connsiteX1205" fmla="*/ 238633 w 1886083"/>
                  <a:gd name="connsiteY1205" fmla="*/ 450077 h 740050"/>
                  <a:gd name="connsiteX1206" fmla="*/ 242323 w 1886083"/>
                  <a:gd name="connsiteY1206" fmla="*/ 451307 h 740050"/>
                  <a:gd name="connsiteX1207" fmla="*/ 246979 w 1886083"/>
                  <a:gd name="connsiteY1207" fmla="*/ 457721 h 740050"/>
                  <a:gd name="connsiteX1208" fmla="*/ 242410 w 1886083"/>
                  <a:gd name="connsiteY1208" fmla="*/ 459214 h 740050"/>
                  <a:gd name="connsiteX1209" fmla="*/ 863537 w 1886083"/>
                  <a:gd name="connsiteY1209" fmla="*/ 499627 h 740050"/>
                  <a:gd name="connsiteX1210" fmla="*/ 869335 w 1886083"/>
                  <a:gd name="connsiteY1210" fmla="*/ 493477 h 740050"/>
                  <a:gd name="connsiteX1211" fmla="*/ 871795 w 1886083"/>
                  <a:gd name="connsiteY1211" fmla="*/ 494883 h 740050"/>
                  <a:gd name="connsiteX1212" fmla="*/ 869511 w 1886083"/>
                  <a:gd name="connsiteY1212" fmla="*/ 497518 h 740050"/>
                  <a:gd name="connsiteX1213" fmla="*/ 863537 w 1886083"/>
                  <a:gd name="connsiteY1213" fmla="*/ 499627 h 740050"/>
                  <a:gd name="connsiteX1214" fmla="*/ 452645 w 1886083"/>
                  <a:gd name="connsiteY1214" fmla="*/ 275775 h 740050"/>
                  <a:gd name="connsiteX1215" fmla="*/ 451502 w 1886083"/>
                  <a:gd name="connsiteY1215" fmla="*/ 275775 h 740050"/>
                  <a:gd name="connsiteX1216" fmla="*/ 442278 w 1886083"/>
                  <a:gd name="connsiteY1216" fmla="*/ 277093 h 740050"/>
                  <a:gd name="connsiteX1217" fmla="*/ 450536 w 1886083"/>
                  <a:gd name="connsiteY1217" fmla="*/ 273403 h 740050"/>
                  <a:gd name="connsiteX1218" fmla="*/ 452996 w 1886083"/>
                  <a:gd name="connsiteY1218" fmla="*/ 271910 h 740050"/>
                  <a:gd name="connsiteX1219" fmla="*/ 452645 w 1886083"/>
                  <a:gd name="connsiteY1219" fmla="*/ 275775 h 740050"/>
                  <a:gd name="connsiteX1220" fmla="*/ 283965 w 1886083"/>
                  <a:gd name="connsiteY1220" fmla="*/ 196970 h 740050"/>
                  <a:gd name="connsiteX1221" fmla="*/ 286162 w 1886083"/>
                  <a:gd name="connsiteY1221" fmla="*/ 192754 h 740050"/>
                  <a:gd name="connsiteX1222" fmla="*/ 289939 w 1886083"/>
                  <a:gd name="connsiteY1222" fmla="*/ 196092 h 740050"/>
                  <a:gd name="connsiteX1223" fmla="*/ 283965 w 1886083"/>
                  <a:gd name="connsiteY1223" fmla="*/ 196970 h 740050"/>
                  <a:gd name="connsiteX1224" fmla="*/ 610606 w 1886083"/>
                  <a:gd name="connsiteY1224" fmla="*/ 378389 h 740050"/>
                  <a:gd name="connsiteX1225" fmla="*/ 604632 w 1886083"/>
                  <a:gd name="connsiteY1225" fmla="*/ 383396 h 740050"/>
                  <a:gd name="connsiteX1226" fmla="*/ 601644 w 1886083"/>
                  <a:gd name="connsiteY1226" fmla="*/ 382781 h 740050"/>
                  <a:gd name="connsiteX1227" fmla="*/ 601557 w 1886083"/>
                  <a:gd name="connsiteY1227" fmla="*/ 380146 h 740050"/>
                  <a:gd name="connsiteX1228" fmla="*/ 610606 w 1886083"/>
                  <a:gd name="connsiteY1228" fmla="*/ 378389 h 740050"/>
                  <a:gd name="connsiteX1229" fmla="*/ 722180 w 1886083"/>
                  <a:gd name="connsiteY1229" fmla="*/ 208391 h 740050"/>
                  <a:gd name="connsiteX1230" fmla="*/ 729648 w 1886083"/>
                  <a:gd name="connsiteY1230" fmla="*/ 207425 h 740050"/>
                  <a:gd name="connsiteX1231" fmla="*/ 731580 w 1886083"/>
                  <a:gd name="connsiteY1231" fmla="*/ 209007 h 740050"/>
                  <a:gd name="connsiteX1232" fmla="*/ 729208 w 1886083"/>
                  <a:gd name="connsiteY1232" fmla="*/ 211291 h 740050"/>
                  <a:gd name="connsiteX1233" fmla="*/ 722180 w 1886083"/>
                  <a:gd name="connsiteY1233" fmla="*/ 208391 h 740050"/>
                  <a:gd name="connsiteX1234" fmla="*/ 1387321 w 1886083"/>
                  <a:gd name="connsiteY1234" fmla="*/ 198025 h 740050"/>
                  <a:gd name="connsiteX1235" fmla="*/ 1392065 w 1886083"/>
                  <a:gd name="connsiteY1235" fmla="*/ 198200 h 740050"/>
                  <a:gd name="connsiteX1236" fmla="*/ 1386267 w 1886083"/>
                  <a:gd name="connsiteY1236" fmla="*/ 203208 h 740050"/>
                  <a:gd name="connsiteX1237" fmla="*/ 1387321 w 1886083"/>
                  <a:gd name="connsiteY1237" fmla="*/ 198025 h 740050"/>
                  <a:gd name="connsiteX1238" fmla="*/ 224576 w 1886083"/>
                  <a:gd name="connsiteY1238" fmla="*/ 586690 h 740050"/>
                  <a:gd name="connsiteX1239" fmla="*/ 232483 w 1886083"/>
                  <a:gd name="connsiteY1239" fmla="*/ 590204 h 740050"/>
                  <a:gd name="connsiteX1240" fmla="*/ 225718 w 1886083"/>
                  <a:gd name="connsiteY1240" fmla="*/ 588798 h 740050"/>
                  <a:gd name="connsiteX1241" fmla="*/ 219920 w 1886083"/>
                  <a:gd name="connsiteY1241" fmla="*/ 588711 h 740050"/>
                  <a:gd name="connsiteX1242" fmla="*/ 220008 w 1886083"/>
                  <a:gd name="connsiteY1242" fmla="*/ 586690 h 740050"/>
                  <a:gd name="connsiteX1243" fmla="*/ 224576 w 1886083"/>
                  <a:gd name="connsiteY1243" fmla="*/ 586690 h 740050"/>
                  <a:gd name="connsiteX1244" fmla="*/ 871883 w 1886083"/>
                  <a:gd name="connsiteY1244" fmla="*/ 79861 h 740050"/>
                  <a:gd name="connsiteX1245" fmla="*/ 872146 w 1886083"/>
                  <a:gd name="connsiteY1245" fmla="*/ 82761 h 740050"/>
                  <a:gd name="connsiteX1246" fmla="*/ 865118 w 1886083"/>
                  <a:gd name="connsiteY1246" fmla="*/ 79598 h 740050"/>
                  <a:gd name="connsiteX1247" fmla="*/ 871883 w 1886083"/>
                  <a:gd name="connsiteY1247" fmla="*/ 79861 h 740050"/>
                  <a:gd name="connsiteX1248" fmla="*/ 1399181 w 1886083"/>
                  <a:gd name="connsiteY1248" fmla="*/ 202154 h 740050"/>
                  <a:gd name="connsiteX1249" fmla="*/ 1404277 w 1886083"/>
                  <a:gd name="connsiteY1249" fmla="*/ 199167 h 740050"/>
                  <a:gd name="connsiteX1250" fmla="*/ 1406385 w 1886083"/>
                  <a:gd name="connsiteY1250" fmla="*/ 201802 h 740050"/>
                  <a:gd name="connsiteX1251" fmla="*/ 1399181 w 1886083"/>
                  <a:gd name="connsiteY1251" fmla="*/ 202154 h 740050"/>
                  <a:gd name="connsiteX1252" fmla="*/ 1643766 w 1886083"/>
                  <a:gd name="connsiteY1252" fmla="*/ 562794 h 740050"/>
                  <a:gd name="connsiteX1253" fmla="*/ 1642009 w 1886083"/>
                  <a:gd name="connsiteY1253" fmla="*/ 566220 h 740050"/>
                  <a:gd name="connsiteX1254" fmla="*/ 1637441 w 1886083"/>
                  <a:gd name="connsiteY1254" fmla="*/ 567362 h 740050"/>
                  <a:gd name="connsiteX1255" fmla="*/ 1640076 w 1886083"/>
                  <a:gd name="connsiteY1255" fmla="*/ 563760 h 740050"/>
                  <a:gd name="connsiteX1256" fmla="*/ 1643766 w 1886083"/>
                  <a:gd name="connsiteY1256" fmla="*/ 562794 h 740050"/>
                  <a:gd name="connsiteX1257" fmla="*/ 65473 w 1886083"/>
                  <a:gd name="connsiteY1257" fmla="*/ 427060 h 740050"/>
                  <a:gd name="connsiteX1258" fmla="*/ 60114 w 1886083"/>
                  <a:gd name="connsiteY1258" fmla="*/ 423458 h 740050"/>
                  <a:gd name="connsiteX1259" fmla="*/ 62574 w 1886083"/>
                  <a:gd name="connsiteY1259" fmla="*/ 421261 h 740050"/>
                  <a:gd name="connsiteX1260" fmla="*/ 65473 w 1886083"/>
                  <a:gd name="connsiteY1260" fmla="*/ 427060 h 740050"/>
                  <a:gd name="connsiteX1261" fmla="*/ 696087 w 1886083"/>
                  <a:gd name="connsiteY1261" fmla="*/ 237383 h 740050"/>
                  <a:gd name="connsiteX1262" fmla="*/ 693100 w 1886083"/>
                  <a:gd name="connsiteY1262" fmla="*/ 238350 h 740050"/>
                  <a:gd name="connsiteX1263" fmla="*/ 688971 w 1886083"/>
                  <a:gd name="connsiteY1263" fmla="*/ 236417 h 740050"/>
                  <a:gd name="connsiteX1264" fmla="*/ 693100 w 1886083"/>
                  <a:gd name="connsiteY1264" fmla="*/ 234484 h 740050"/>
                  <a:gd name="connsiteX1265" fmla="*/ 696087 w 1886083"/>
                  <a:gd name="connsiteY1265" fmla="*/ 237383 h 740050"/>
                  <a:gd name="connsiteX1266" fmla="*/ 204458 w 1886083"/>
                  <a:gd name="connsiteY1266" fmla="*/ 355547 h 740050"/>
                  <a:gd name="connsiteX1267" fmla="*/ 202876 w 1886083"/>
                  <a:gd name="connsiteY1267" fmla="*/ 358270 h 740050"/>
                  <a:gd name="connsiteX1268" fmla="*/ 199889 w 1886083"/>
                  <a:gd name="connsiteY1268" fmla="*/ 353350 h 740050"/>
                  <a:gd name="connsiteX1269" fmla="*/ 201558 w 1886083"/>
                  <a:gd name="connsiteY1269" fmla="*/ 350363 h 740050"/>
                  <a:gd name="connsiteX1270" fmla="*/ 204458 w 1886083"/>
                  <a:gd name="connsiteY1270" fmla="*/ 355547 h 740050"/>
                  <a:gd name="connsiteX1271" fmla="*/ 477595 w 1886083"/>
                  <a:gd name="connsiteY1271" fmla="*/ 571140 h 740050"/>
                  <a:gd name="connsiteX1272" fmla="*/ 467404 w 1886083"/>
                  <a:gd name="connsiteY1272" fmla="*/ 572106 h 740050"/>
                  <a:gd name="connsiteX1273" fmla="*/ 466613 w 1886083"/>
                  <a:gd name="connsiteY1273" fmla="*/ 570349 h 740050"/>
                  <a:gd name="connsiteX1274" fmla="*/ 477595 w 1886083"/>
                  <a:gd name="connsiteY1274" fmla="*/ 571140 h 740050"/>
                  <a:gd name="connsiteX1275" fmla="*/ 1046448 w 1886083"/>
                  <a:gd name="connsiteY1275" fmla="*/ 186604 h 740050"/>
                  <a:gd name="connsiteX1276" fmla="*/ 1049611 w 1886083"/>
                  <a:gd name="connsiteY1276" fmla="*/ 187307 h 740050"/>
                  <a:gd name="connsiteX1277" fmla="*/ 1048820 w 1886083"/>
                  <a:gd name="connsiteY1277" fmla="*/ 188624 h 740050"/>
                  <a:gd name="connsiteX1278" fmla="*/ 1041968 w 1886083"/>
                  <a:gd name="connsiteY1278" fmla="*/ 188537 h 740050"/>
                  <a:gd name="connsiteX1279" fmla="*/ 1038541 w 1886083"/>
                  <a:gd name="connsiteY1279" fmla="*/ 185198 h 740050"/>
                  <a:gd name="connsiteX1280" fmla="*/ 1039332 w 1886083"/>
                  <a:gd name="connsiteY1280" fmla="*/ 184583 h 740050"/>
                  <a:gd name="connsiteX1281" fmla="*/ 1046448 w 1886083"/>
                  <a:gd name="connsiteY1281" fmla="*/ 186604 h 740050"/>
                  <a:gd name="connsiteX1282" fmla="*/ 198483 w 1886083"/>
                  <a:gd name="connsiteY1282" fmla="*/ 580452 h 740050"/>
                  <a:gd name="connsiteX1283" fmla="*/ 204458 w 1886083"/>
                  <a:gd name="connsiteY1283" fmla="*/ 581858 h 740050"/>
                  <a:gd name="connsiteX1284" fmla="*/ 202349 w 1886083"/>
                  <a:gd name="connsiteY1284" fmla="*/ 584494 h 740050"/>
                  <a:gd name="connsiteX1285" fmla="*/ 198483 w 1886083"/>
                  <a:gd name="connsiteY1285" fmla="*/ 580452 h 740050"/>
                  <a:gd name="connsiteX1286" fmla="*/ 250756 w 1886083"/>
                  <a:gd name="connsiteY1286" fmla="*/ 480914 h 740050"/>
                  <a:gd name="connsiteX1287" fmla="*/ 247155 w 1886083"/>
                  <a:gd name="connsiteY1287" fmla="*/ 478366 h 740050"/>
                  <a:gd name="connsiteX1288" fmla="*/ 251811 w 1886083"/>
                  <a:gd name="connsiteY1288" fmla="*/ 476873 h 740050"/>
                  <a:gd name="connsiteX1289" fmla="*/ 250756 w 1886083"/>
                  <a:gd name="connsiteY1289" fmla="*/ 480914 h 740050"/>
                  <a:gd name="connsiteX1290" fmla="*/ 1172343 w 1886083"/>
                  <a:gd name="connsiteY1290" fmla="*/ 186604 h 740050"/>
                  <a:gd name="connsiteX1291" fmla="*/ 1178317 w 1886083"/>
                  <a:gd name="connsiteY1291" fmla="*/ 188009 h 740050"/>
                  <a:gd name="connsiteX1292" fmla="*/ 1176208 w 1886083"/>
                  <a:gd name="connsiteY1292" fmla="*/ 190645 h 740050"/>
                  <a:gd name="connsiteX1293" fmla="*/ 1172343 w 1886083"/>
                  <a:gd name="connsiteY1293" fmla="*/ 186604 h 740050"/>
                  <a:gd name="connsiteX1294" fmla="*/ 1624790 w 1886083"/>
                  <a:gd name="connsiteY1294" fmla="*/ 564902 h 740050"/>
                  <a:gd name="connsiteX1295" fmla="*/ 1625317 w 1886083"/>
                  <a:gd name="connsiteY1295" fmla="*/ 561915 h 740050"/>
                  <a:gd name="connsiteX1296" fmla="*/ 1629534 w 1886083"/>
                  <a:gd name="connsiteY1296" fmla="*/ 563584 h 740050"/>
                  <a:gd name="connsiteX1297" fmla="*/ 1624790 w 1886083"/>
                  <a:gd name="connsiteY1297" fmla="*/ 564902 h 740050"/>
                  <a:gd name="connsiteX1298" fmla="*/ 279221 w 1886083"/>
                  <a:gd name="connsiteY1298" fmla="*/ 199079 h 740050"/>
                  <a:gd name="connsiteX1299" fmla="*/ 274389 w 1886083"/>
                  <a:gd name="connsiteY1299" fmla="*/ 201100 h 740050"/>
                  <a:gd name="connsiteX1300" fmla="*/ 276322 w 1886083"/>
                  <a:gd name="connsiteY1300" fmla="*/ 197498 h 740050"/>
                  <a:gd name="connsiteX1301" fmla="*/ 278782 w 1886083"/>
                  <a:gd name="connsiteY1301" fmla="*/ 195301 h 740050"/>
                  <a:gd name="connsiteX1302" fmla="*/ 279221 w 1886083"/>
                  <a:gd name="connsiteY1302" fmla="*/ 199079 h 740050"/>
                  <a:gd name="connsiteX1303" fmla="*/ 27432 w 1886083"/>
                  <a:gd name="connsiteY1303" fmla="*/ 385593 h 740050"/>
                  <a:gd name="connsiteX1304" fmla="*/ 31034 w 1886083"/>
                  <a:gd name="connsiteY1304" fmla="*/ 387965 h 740050"/>
                  <a:gd name="connsiteX1305" fmla="*/ 29014 w 1886083"/>
                  <a:gd name="connsiteY1305" fmla="*/ 389722 h 740050"/>
                  <a:gd name="connsiteX1306" fmla="*/ 27432 w 1886083"/>
                  <a:gd name="connsiteY1306" fmla="*/ 385593 h 740050"/>
                  <a:gd name="connsiteX1307" fmla="*/ 633184 w 1886083"/>
                  <a:gd name="connsiteY1307" fmla="*/ 381463 h 740050"/>
                  <a:gd name="connsiteX1308" fmla="*/ 638016 w 1886083"/>
                  <a:gd name="connsiteY1308" fmla="*/ 379531 h 740050"/>
                  <a:gd name="connsiteX1309" fmla="*/ 638455 w 1886083"/>
                  <a:gd name="connsiteY1309" fmla="*/ 380936 h 740050"/>
                  <a:gd name="connsiteX1310" fmla="*/ 633184 w 1886083"/>
                  <a:gd name="connsiteY1310" fmla="*/ 381463 h 740050"/>
                  <a:gd name="connsiteX1311" fmla="*/ 667623 w 1886083"/>
                  <a:gd name="connsiteY1311" fmla="*/ 216650 h 740050"/>
                  <a:gd name="connsiteX1312" fmla="*/ 662879 w 1886083"/>
                  <a:gd name="connsiteY1312" fmla="*/ 216562 h 740050"/>
                  <a:gd name="connsiteX1313" fmla="*/ 662879 w 1886083"/>
                  <a:gd name="connsiteY1313" fmla="*/ 214717 h 740050"/>
                  <a:gd name="connsiteX1314" fmla="*/ 667623 w 1886083"/>
                  <a:gd name="connsiteY1314" fmla="*/ 216650 h 740050"/>
                  <a:gd name="connsiteX1315" fmla="*/ 1720989 w 1886083"/>
                  <a:gd name="connsiteY1315" fmla="*/ 429168 h 740050"/>
                  <a:gd name="connsiteX1316" fmla="*/ 1720902 w 1886083"/>
                  <a:gd name="connsiteY1316" fmla="*/ 433297 h 740050"/>
                  <a:gd name="connsiteX1317" fmla="*/ 1718793 w 1886083"/>
                  <a:gd name="connsiteY1317" fmla="*/ 433297 h 740050"/>
                  <a:gd name="connsiteX1318" fmla="*/ 1720989 w 1886083"/>
                  <a:gd name="connsiteY1318" fmla="*/ 429168 h 740050"/>
                  <a:gd name="connsiteX1319" fmla="*/ 825584 w 1886083"/>
                  <a:gd name="connsiteY1319" fmla="*/ 435318 h 740050"/>
                  <a:gd name="connsiteX1320" fmla="*/ 828746 w 1886083"/>
                  <a:gd name="connsiteY1320" fmla="*/ 435933 h 740050"/>
                  <a:gd name="connsiteX1321" fmla="*/ 823212 w 1886083"/>
                  <a:gd name="connsiteY1321" fmla="*/ 439447 h 740050"/>
                  <a:gd name="connsiteX1322" fmla="*/ 825584 w 1886083"/>
                  <a:gd name="connsiteY1322" fmla="*/ 435318 h 740050"/>
                  <a:gd name="connsiteX1323" fmla="*/ 1020356 w 1886083"/>
                  <a:gd name="connsiteY1323" fmla="*/ 665407 h 740050"/>
                  <a:gd name="connsiteX1324" fmla="*/ 1023958 w 1886083"/>
                  <a:gd name="connsiteY1324" fmla="*/ 667779 h 740050"/>
                  <a:gd name="connsiteX1325" fmla="*/ 1021937 w 1886083"/>
                  <a:gd name="connsiteY1325" fmla="*/ 669536 h 740050"/>
                  <a:gd name="connsiteX1326" fmla="*/ 1020356 w 1886083"/>
                  <a:gd name="connsiteY1326" fmla="*/ 665407 h 740050"/>
                  <a:gd name="connsiteX1327" fmla="*/ 41752 w 1886083"/>
                  <a:gd name="connsiteY1327" fmla="*/ 491281 h 740050"/>
                  <a:gd name="connsiteX1328" fmla="*/ 41840 w 1886083"/>
                  <a:gd name="connsiteY1328" fmla="*/ 487152 h 740050"/>
                  <a:gd name="connsiteX1329" fmla="*/ 43949 w 1886083"/>
                  <a:gd name="connsiteY1329" fmla="*/ 487152 h 740050"/>
                  <a:gd name="connsiteX1330" fmla="*/ 41752 w 1886083"/>
                  <a:gd name="connsiteY1330" fmla="*/ 491281 h 740050"/>
                  <a:gd name="connsiteX1331" fmla="*/ 1666344 w 1886083"/>
                  <a:gd name="connsiteY1331" fmla="*/ 333759 h 740050"/>
                  <a:gd name="connsiteX1332" fmla="*/ 1666432 w 1886083"/>
                  <a:gd name="connsiteY1332" fmla="*/ 329630 h 740050"/>
                  <a:gd name="connsiteX1333" fmla="*/ 1668541 w 1886083"/>
                  <a:gd name="connsiteY1333" fmla="*/ 329630 h 740050"/>
                  <a:gd name="connsiteX1334" fmla="*/ 1666344 w 1886083"/>
                  <a:gd name="connsiteY1334" fmla="*/ 333759 h 740050"/>
                  <a:gd name="connsiteX1335" fmla="*/ 931272 w 1886083"/>
                  <a:gd name="connsiteY1335" fmla="*/ 643619 h 740050"/>
                  <a:gd name="connsiteX1336" fmla="*/ 933556 w 1886083"/>
                  <a:gd name="connsiteY1336" fmla="*/ 647836 h 740050"/>
                  <a:gd name="connsiteX1337" fmla="*/ 931975 w 1886083"/>
                  <a:gd name="connsiteY1337" fmla="*/ 648188 h 740050"/>
                  <a:gd name="connsiteX1338" fmla="*/ 931272 w 1886083"/>
                  <a:gd name="connsiteY1338" fmla="*/ 643619 h 740050"/>
                  <a:gd name="connsiteX1339" fmla="*/ 997777 w 1886083"/>
                  <a:gd name="connsiteY1339" fmla="*/ 115091 h 740050"/>
                  <a:gd name="connsiteX1340" fmla="*/ 992857 w 1886083"/>
                  <a:gd name="connsiteY1340" fmla="*/ 118166 h 740050"/>
                  <a:gd name="connsiteX1341" fmla="*/ 991012 w 1886083"/>
                  <a:gd name="connsiteY1341" fmla="*/ 117463 h 740050"/>
                  <a:gd name="connsiteX1342" fmla="*/ 995844 w 1886083"/>
                  <a:gd name="connsiteY1342" fmla="*/ 114739 h 740050"/>
                  <a:gd name="connsiteX1343" fmla="*/ 997777 w 1886083"/>
                  <a:gd name="connsiteY1343" fmla="*/ 115091 h 740050"/>
                  <a:gd name="connsiteX1344" fmla="*/ 1614071 w 1886083"/>
                  <a:gd name="connsiteY1344" fmla="*/ 572106 h 740050"/>
                  <a:gd name="connsiteX1345" fmla="*/ 1616531 w 1886083"/>
                  <a:gd name="connsiteY1345" fmla="*/ 570173 h 740050"/>
                  <a:gd name="connsiteX1346" fmla="*/ 1616971 w 1886083"/>
                  <a:gd name="connsiteY1346" fmla="*/ 575796 h 740050"/>
                  <a:gd name="connsiteX1347" fmla="*/ 1614071 w 1886083"/>
                  <a:gd name="connsiteY1347" fmla="*/ 572106 h 740050"/>
                  <a:gd name="connsiteX1348" fmla="*/ 1573747 w 1886083"/>
                  <a:gd name="connsiteY1348" fmla="*/ 250913 h 740050"/>
                  <a:gd name="connsiteX1349" fmla="*/ 1570145 w 1886083"/>
                  <a:gd name="connsiteY1349" fmla="*/ 248541 h 740050"/>
                  <a:gd name="connsiteX1350" fmla="*/ 1572165 w 1886083"/>
                  <a:gd name="connsiteY1350" fmla="*/ 246784 h 740050"/>
                  <a:gd name="connsiteX1351" fmla="*/ 1573747 w 1886083"/>
                  <a:gd name="connsiteY1351" fmla="*/ 250913 h 740050"/>
                  <a:gd name="connsiteX1352" fmla="*/ 907463 w 1886083"/>
                  <a:gd name="connsiteY1352" fmla="*/ 455085 h 740050"/>
                  <a:gd name="connsiteX1353" fmla="*/ 904916 w 1886083"/>
                  <a:gd name="connsiteY1353" fmla="*/ 457193 h 740050"/>
                  <a:gd name="connsiteX1354" fmla="*/ 900962 w 1886083"/>
                  <a:gd name="connsiteY1354" fmla="*/ 457633 h 740050"/>
                  <a:gd name="connsiteX1355" fmla="*/ 903159 w 1886083"/>
                  <a:gd name="connsiteY1355" fmla="*/ 454821 h 740050"/>
                  <a:gd name="connsiteX1356" fmla="*/ 907463 w 1886083"/>
                  <a:gd name="connsiteY1356" fmla="*/ 455085 h 740050"/>
                  <a:gd name="connsiteX1357" fmla="*/ 1559514 w 1886083"/>
                  <a:gd name="connsiteY1357" fmla="*/ 244675 h 740050"/>
                  <a:gd name="connsiteX1358" fmla="*/ 1562677 w 1886083"/>
                  <a:gd name="connsiteY1358" fmla="*/ 245466 h 740050"/>
                  <a:gd name="connsiteX1359" fmla="*/ 1564873 w 1886083"/>
                  <a:gd name="connsiteY1359" fmla="*/ 248277 h 740050"/>
                  <a:gd name="connsiteX1360" fmla="*/ 1560920 w 1886083"/>
                  <a:gd name="connsiteY1360" fmla="*/ 247838 h 740050"/>
                  <a:gd name="connsiteX1361" fmla="*/ 1559514 w 1886083"/>
                  <a:gd name="connsiteY1361" fmla="*/ 244675 h 740050"/>
                  <a:gd name="connsiteX1362" fmla="*/ 1610557 w 1886083"/>
                  <a:gd name="connsiteY1362" fmla="*/ 581506 h 740050"/>
                  <a:gd name="connsiteX1363" fmla="*/ 1613281 w 1886083"/>
                  <a:gd name="connsiteY1363" fmla="*/ 578432 h 740050"/>
                  <a:gd name="connsiteX1364" fmla="*/ 1615301 w 1886083"/>
                  <a:gd name="connsiteY1364" fmla="*/ 580189 h 740050"/>
                  <a:gd name="connsiteX1365" fmla="*/ 1610557 w 1886083"/>
                  <a:gd name="connsiteY1365" fmla="*/ 581506 h 740050"/>
                  <a:gd name="connsiteX1366" fmla="*/ 1852858 w 1886083"/>
                  <a:gd name="connsiteY1366" fmla="*/ 467472 h 740050"/>
                  <a:gd name="connsiteX1367" fmla="*/ 1852067 w 1886083"/>
                  <a:gd name="connsiteY1367" fmla="*/ 470196 h 740050"/>
                  <a:gd name="connsiteX1368" fmla="*/ 1850574 w 1886083"/>
                  <a:gd name="connsiteY1368" fmla="*/ 468527 h 740050"/>
                  <a:gd name="connsiteX1369" fmla="*/ 1852858 w 1886083"/>
                  <a:gd name="connsiteY1369" fmla="*/ 467472 h 740050"/>
                  <a:gd name="connsiteX1370" fmla="*/ 1165227 w 1886083"/>
                  <a:gd name="connsiteY1370" fmla="*/ 180454 h 740050"/>
                  <a:gd name="connsiteX1371" fmla="*/ 1161976 w 1886083"/>
                  <a:gd name="connsiteY1371" fmla="*/ 177116 h 740050"/>
                  <a:gd name="connsiteX1372" fmla="*/ 1163733 w 1886083"/>
                  <a:gd name="connsiteY1372" fmla="*/ 176413 h 740050"/>
                  <a:gd name="connsiteX1373" fmla="*/ 1165227 w 1886083"/>
                  <a:gd name="connsiteY1373" fmla="*/ 180454 h 740050"/>
                  <a:gd name="connsiteX1374" fmla="*/ 1577261 w 1886083"/>
                  <a:gd name="connsiteY1374" fmla="*/ 343159 h 740050"/>
                  <a:gd name="connsiteX1375" fmla="*/ 1577876 w 1886083"/>
                  <a:gd name="connsiteY1375" fmla="*/ 340524 h 740050"/>
                  <a:gd name="connsiteX1376" fmla="*/ 1581478 w 1886083"/>
                  <a:gd name="connsiteY1376" fmla="*/ 343598 h 740050"/>
                  <a:gd name="connsiteX1377" fmla="*/ 1577261 w 1886083"/>
                  <a:gd name="connsiteY1377" fmla="*/ 343159 h 740050"/>
                  <a:gd name="connsiteX1378" fmla="*/ 849304 w 1886083"/>
                  <a:gd name="connsiteY1378" fmla="*/ 238438 h 740050"/>
                  <a:gd name="connsiteX1379" fmla="*/ 851501 w 1886083"/>
                  <a:gd name="connsiteY1379" fmla="*/ 238438 h 740050"/>
                  <a:gd name="connsiteX1380" fmla="*/ 855015 w 1886083"/>
                  <a:gd name="connsiteY1380" fmla="*/ 239580 h 740050"/>
                  <a:gd name="connsiteX1381" fmla="*/ 852116 w 1886083"/>
                  <a:gd name="connsiteY1381" fmla="*/ 240370 h 740050"/>
                  <a:gd name="connsiteX1382" fmla="*/ 849304 w 1886083"/>
                  <a:gd name="connsiteY1382" fmla="*/ 238438 h 740050"/>
                  <a:gd name="connsiteX1383" fmla="*/ 803005 w 1886083"/>
                  <a:gd name="connsiteY1383" fmla="*/ 355547 h 740050"/>
                  <a:gd name="connsiteX1384" fmla="*/ 798437 w 1886083"/>
                  <a:gd name="connsiteY1384" fmla="*/ 355722 h 740050"/>
                  <a:gd name="connsiteX1385" fmla="*/ 799491 w 1886083"/>
                  <a:gd name="connsiteY1385" fmla="*/ 352472 h 740050"/>
                  <a:gd name="connsiteX1386" fmla="*/ 803005 w 1886083"/>
                  <a:gd name="connsiteY1386" fmla="*/ 355547 h 740050"/>
                  <a:gd name="connsiteX1387" fmla="*/ 798261 w 1886083"/>
                  <a:gd name="connsiteY1387" fmla="*/ 90228 h 740050"/>
                  <a:gd name="connsiteX1388" fmla="*/ 799052 w 1886083"/>
                  <a:gd name="connsiteY1388" fmla="*/ 89525 h 740050"/>
                  <a:gd name="connsiteX1389" fmla="*/ 799843 w 1886083"/>
                  <a:gd name="connsiteY1389" fmla="*/ 89438 h 740050"/>
                  <a:gd name="connsiteX1390" fmla="*/ 799228 w 1886083"/>
                  <a:gd name="connsiteY1390" fmla="*/ 93303 h 740050"/>
                  <a:gd name="connsiteX1391" fmla="*/ 798261 w 1886083"/>
                  <a:gd name="connsiteY1391" fmla="*/ 90228 h 740050"/>
                  <a:gd name="connsiteX1392" fmla="*/ 1458570 w 1886083"/>
                  <a:gd name="connsiteY1392" fmla="*/ 707928 h 740050"/>
                  <a:gd name="connsiteX1393" fmla="*/ 1462436 w 1886083"/>
                  <a:gd name="connsiteY1393" fmla="*/ 705117 h 740050"/>
                  <a:gd name="connsiteX1394" fmla="*/ 1463227 w 1886083"/>
                  <a:gd name="connsiteY1394" fmla="*/ 706698 h 740050"/>
                  <a:gd name="connsiteX1395" fmla="*/ 1458570 w 1886083"/>
                  <a:gd name="connsiteY1395" fmla="*/ 707928 h 740050"/>
                  <a:gd name="connsiteX1396" fmla="*/ 1852858 w 1886083"/>
                  <a:gd name="connsiteY1396" fmla="*/ 407380 h 740050"/>
                  <a:gd name="connsiteX1397" fmla="*/ 1856723 w 1886083"/>
                  <a:gd name="connsiteY1397" fmla="*/ 404569 h 740050"/>
                  <a:gd name="connsiteX1398" fmla="*/ 1857514 w 1886083"/>
                  <a:gd name="connsiteY1398" fmla="*/ 406150 h 740050"/>
                  <a:gd name="connsiteX1399" fmla="*/ 1852858 w 1886083"/>
                  <a:gd name="connsiteY1399" fmla="*/ 407380 h 740050"/>
                  <a:gd name="connsiteX1400" fmla="*/ 571423 w 1886083"/>
                  <a:gd name="connsiteY1400" fmla="*/ 398068 h 740050"/>
                  <a:gd name="connsiteX1401" fmla="*/ 568260 w 1886083"/>
                  <a:gd name="connsiteY1401" fmla="*/ 397365 h 740050"/>
                  <a:gd name="connsiteX1402" fmla="*/ 570105 w 1886083"/>
                  <a:gd name="connsiteY1402" fmla="*/ 396047 h 740050"/>
                  <a:gd name="connsiteX1403" fmla="*/ 571423 w 1886083"/>
                  <a:gd name="connsiteY1403" fmla="*/ 398068 h 740050"/>
                  <a:gd name="connsiteX1404" fmla="*/ 1673461 w 1886083"/>
                  <a:gd name="connsiteY1404" fmla="*/ 545223 h 740050"/>
                  <a:gd name="connsiteX1405" fmla="*/ 1669947 w 1886083"/>
                  <a:gd name="connsiteY1405" fmla="*/ 542851 h 740050"/>
                  <a:gd name="connsiteX1406" fmla="*/ 1670737 w 1886083"/>
                  <a:gd name="connsiteY1406" fmla="*/ 541270 h 740050"/>
                  <a:gd name="connsiteX1407" fmla="*/ 1673461 w 1886083"/>
                  <a:gd name="connsiteY1407" fmla="*/ 545223 h 740050"/>
                  <a:gd name="connsiteX1408" fmla="*/ 94025 w 1886083"/>
                  <a:gd name="connsiteY1408" fmla="*/ 549352 h 740050"/>
                  <a:gd name="connsiteX1409" fmla="*/ 91038 w 1886083"/>
                  <a:gd name="connsiteY1409" fmla="*/ 548825 h 740050"/>
                  <a:gd name="connsiteX1410" fmla="*/ 91478 w 1886083"/>
                  <a:gd name="connsiteY1410" fmla="*/ 547507 h 740050"/>
                  <a:gd name="connsiteX1411" fmla="*/ 94025 w 1886083"/>
                  <a:gd name="connsiteY1411" fmla="*/ 549352 h 740050"/>
                  <a:gd name="connsiteX1412" fmla="*/ 1502497 w 1886083"/>
                  <a:gd name="connsiteY1412" fmla="*/ 203208 h 740050"/>
                  <a:gd name="connsiteX1413" fmla="*/ 1501267 w 1886083"/>
                  <a:gd name="connsiteY1413" fmla="*/ 205317 h 740050"/>
                  <a:gd name="connsiteX1414" fmla="*/ 1502497 w 1886083"/>
                  <a:gd name="connsiteY1414" fmla="*/ 203208 h 740050"/>
                  <a:gd name="connsiteX1415" fmla="*/ 1615301 w 1886083"/>
                  <a:gd name="connsiteY1415" fmla="*/ 556644 h 740050"/>
                  <a:gd name="connsiteX1416" fmla="*/ 1614686 w 1886083"/>
                  <a:gd name="connsiteY1416" fmla="*/ 559280 h 740050"/>
                  <a:gd name="connsiteX1417" fmla="*/ 1613193 w 1886083"/>
                  <a:gd name="connsiteY1417" fmla="*/ 558928 h 740050"/>
                  <a:gd name="connsiteX1418" fmla="*/ 1615301 w 1886083"/>
                  <a:gd name="connsiteY1418" fmla="*/ 556644 h 740050"/>
                  <a:gd name="connsiteX1419" fmla="*/ 1235246 w 1886083"/>
                  <a:gd name="connsiteY1419" fmla="*/ 523435 h 740050"/>
                  <a:gd name="connsiteX1420" fmla="*/ 1239024 w 1886083"/>
                  <a:gd name="connsiteY1420" fmla="*/ 522644 h 740050"/>
                  <a:gd name="connsiteX1421" fmla="*/ 1239463 w 1886083"/>
                  <a:gd name="connsiteY1421" fmla="*/ 523962 h 740050"/>
                  <a:gd name="connsiteX1422" fmla="*/ 1235246 w 1886083"/>
                  <a:gd name="connsiteY1422" fmla="*/ 523435 h 740050"/>
                  <a:gd name="connsiteX1423" fmla="*/ 1306495 w 1886083"/>
                  <a:gd name="connsiteY1423" fmla="*/ 734811 h 740050"/>
                  <a:gd name="connsiteX1424" fmla="*/ 1304123 w 1886083"/>
                  <a:gd name="connsiteY1424" fmla="*/ 733757 h 740050"/>
                  <a:gd name="connsiteX1425" fmla="*/ 1306495 w 1886083"/>
                  <a:gd name="connsiteY1425" fmla="*/ 734811 h 740050"/>
                  <a:gd name="connsiteX1426" fmla="*/ 1680577 w 1886083"/>
                  <a:gd name="connsiteY1426" fmla="*/ 520360 h 740050"/>
                  <a:gd name="connsiteX1427" fmla="*/ 1679347 w 1886083"/>
                  <a:gd name="connsiteY1427" fmla="*/ 522469 h 740050"/>
                  <a:gd name="connsiteX1428" fmla="*/ 1680577 w 1886083"/>
                  <a:gd name="connsiteY1428" fmla="*/ 520360 h 740050"/>
                  <a:gd name="connsiteX1429" fmla="*/ 1315984 w 1886083"/>
                  <a:gd name="connsiteY1429" fmla="*/ 714166 h 740050"/>
                  <a:gd name="connsiteX1430" fmla="*/ 1315369 w 1886083"/>
                  <a:gd name="connsiteY1430" fmla="*/ 716801 h 740050"/>
                  <a:gd name="connsiteX1431" fmla="*/ 1313875 w 1886083"/>
                  <a:gd name="connsiteY1431" fmla="*/ 716450 h 740050"/>
                  <a:gd name="connsiteX1432" fmla="*/ 1315984 w 1886083"/>
                  <a:gd name="connsiteY1432" fmla="*/ 714166 h 740050"/>
                  <a:gd name="connsiteX1433" fmla="*/ 1557142 w 1886083"/>
                  <a:gd name="connsiteY1433" fmla="*/ 684032 h 740050"/>
                  <a:gd name="connsiteX1434" fmla="*/ 1560129 w 1886083"/>
                  <a:gd name="connsiteY1434" fmla="*/ 684559 h 740050"/>
                  <a:gd name="connsiteX1435" fmla="*/ 1559690 w 1886083"/>
                  <a:gd name="connsiteY1435" fmla="*/ 685877 h 740050"/>
                  <a:gd name="connsiteX1436" fmla="*/ 1557142 w 1886083"/>
                  <a:gd name="connsiteY1436" fmla="*/ 684032 h 740050"/>
                  <a:gd name="connsiteX1437" fmla="*/ 1038102 w 1886083"/>
                  <a:gd name="connsiteY1437" fmla="*/ 683065 h 740050"/>
                  <a:gd name="connsiteX1438" fmla="*/ 1041880 w 1886083"/>
                  <a:gd name="connsiteY1438" fmla="*/ 682275 h 740050"/>
                  <a:gd name="connsiteX1439" fmla="*/ 1042319 w 1886083"/>
                  <a:gd name="connsiteY1439" fmla="*/ 683593 h 740050"/>
                  <a:gd name="connsiteX1440" fmla="*/ 1038102 w 1886083"/>
                  <a:gd name="connsiteY1440" fmla="*/ 683065 h 740050"/>
                  <a:gd name="connsiteX1441" fmla="*/ 420578 w 1886083"/>
                  <a:gd name="connsiteY1441" fmla="*/ 569031 h 740050"/>
                  <a:gd name="connsiteX1442" fmla="*/ 416800 w 1886083"/>
                  <a:gd name="connsiteY1442" fmla="*/ 569822 h 740050"/>
                  <a:gd name="connsiteX1443" fmla="*/ 416361 w 1886083"/>
                  <a:gd name="connsiteY1443" fmla="*/ 568504 h 740050"/>
                  <a:gd name="connsiteX1444" fmla="*/ 420578 w 1886083"/>
                  <a:gd name="connsiteY1444" fmla="*/ 569031 h 740050"/>
                  <a:gd name="connsiteX1445" fmla="*/ 1185433 w 1886083"/>
                  <a:gd name="connsiteY1445" fmla="*/ 84078 h 740050"/>
                  <a:gd name="connsiteX1446" fmla="*/ 1181655 w 1886083"/>
                  <a:gd name="connsiteY1446" fmla="*/ 84869 h 740050"/>
                  <a:gd name="connsiteX1447" fmla="*/ 1181216 w 1886083"/>
                  <a:gd name="connsiteY1447" fmla="*/ 83551 h 740050"/>
                  <a:gd name="connsiteX1448" fmla="*/ 1185433 w 1886083"/>
                  <a:gd name="connsiteY1448" fmla="*/ 84078 h 740050"/>
                  <a:gd name="connsiteX1449" fmla="*/ 1852858 w 1886083"/>
                  <a:gd name="connsiteY1449" fmla="*/ 475731 h 740050"/>
                  <a:gd name="connsiteX1450" fmla="*/ 1855230 w 1886083"/>
                  <a:gd name="connsiteY1450" fmla="*/ 476785 h 740050"/>
                  <a:gd name="connsiteX1451" fmla="*/ 1852858 w 1886083"/>
                  <a:gd name="connsiteY1451" fmla="*/ 475731 h 740050"/>
                  <a:gd name="connsiteX1452" fmla="*/ 783941 w 1886083"/>
                  <a:gd name="connsiteY1452" fmla="*/ 363805 h 740050"/>
                  <a:gd name="connsiteX1453" fmla="*/ 780163 w 1886083"/>
                  <a:gd name="connsiteY1453" fmla="*/ 364596 h 740050"/>
                  <a:gd name="connsiteX1454" fmla="*/ 779724 w 1886083"/>
                  <a:gd name="connsiteY1454" fmla="*/ 363278 h 740050"/>
                  <a:gd name="connsiteX1455" fmla="*/ 783941 w 1886083"/>
                  <a:gd name="connsiteY1455" fmla="*/ 363805 h 740050"/>
                  <a:gd name="connsiteX1456" fmla="*/ 466877 w 1886083"/>
                  <a:gd name="connsiteY1456" fmla="*/ 671644 h 740050"/>
                  <a:gd name="connsiteX1457" fmla="*/ 465647 w 1886083"/>
                  <a:gd name="connsiteY1457" fmla="*/ 673753 h 740050"/>
                  <a:gd name="connsiteX1458" fmla="*/ 466877 w 1886083"/>
                  <a:gd name="connsiteY1458" fmla="*/ 671644 h 740050"/>
                  <a:gd name="connsiteX1459" fmla="*/ 1560656 w 1886083"/>
                  <a:gd name="connsiteY1459" fmla="*/ 341051 h 740050"/>
                  <a:gd name="connsiteX1460" fmla="*/ 1556879 w 1886083"/>
                  <a:gd name="connsiteY1460" fmla="*/ 341841 h 740050"/>
                  <a:gd name="connsiteX1461" fmla="*/ 1556439 w 1886083"/>
                  <a:gd name="connsiteY1461" fmla="*/ 340524 h 740050"/>
                  <a:gd name="connsiteX1462" fmla="*/ 1560656 w 1886083"/>
                  <a:gd name="connsiteY1462" fmla="*/ 341051 h 740050"/>
                  <a:gd name="connsiteX1463" fmla="*/ 756706 w 1886083"/>
                  <a:gd name="connsiteY1463" fmla="*/ 89262 h 740050"/>
                  <a:gd name="connsiteX1464" fmla="*/ 759693 w 1886083"/>
                  <a:gd name="connsiteY1464" fmla="*/ 89789 h 740050"/>
                  <a:gd name="connsiteX1465" fmla="*/ 759254 w 1886083"/>
                  <a:gd name="connsiteY1465" fmla="*/ 91107 h 740050"/>
                  <a:gd name="connsiteX1466" fmla="*/ 756706 w 1886083"/>
                  <a:gd name="connsiteY1466" fmla="*/ 89262 h 740050"/>
                  <a:gd name="connsiteX1467" fmla="*/ 555961 w 1886083"/>
                  <a:gd name="connsiteY1467" fmla="*/ 274721 h 740050"/>
                  <a:gd name="connsiteX1468" fmla="*/ 558333 w 1886083"/>
                  <a:gd name="connsiteY1468" fmla="*/ 275775 h 740050"/>
                  <a:gd name="connsiteX1469" fmla="*/ 555961 w 1886083"/>
                  <a:gd name="connsiteY1469" fmla="*/ 274721 h 740050"/>
                  <a:gd name="connsiteX1470" fmla="*/ 820752 w 1886083"/>
                  <a:gd name="connsiteY1470" fmla="*/ 640544 h 740050"/>
                  <a:gd name="connsiteX1471" fmla="*/ 819522 w 1886083"/>
                  <a:gd name="connsiteY1471" fmla="*/ 642653 h 740050"/>
                  <a:gd name="connsiteX1472" fmla="*/ 820752 w 1886083"/>
                  <a:gd name="connsiteY1472" fmla="*/ 640544 h 740050"/>
                  <a:gd name="connsiteX1473" fmla="*/ 431296 w 1886083"/>
                  <a:gd name="connsiteY1473" fmla="*/ 109907 h 740050"/>
                  <a:gd name="connsiteX1474" fmla="*/ 430417 w 1886083"/>
                  <a:gd name="connsiteY1474" fmla="*/ 106569 h 740050"/>
                  <a:gd name="connsiteX1475" fmla="*/ 431911 w 1886083"/>
                  <a:gd name="connsiteY1475" fmla="*/ 106218 h 740050"/>
                  <a:gd name="connsiteX1476" fmla="*/ 431296 w 1886083"/>
                  <a:gd name="connsiteY1476" fmla="*/ 109907 h 740050"/>
                  <a:gd name="connsiteX1477" fmla="*/ 126004 w 1886083"/>
                  <a:gd name="connsiteY1477" fmla="*/ 262246 h 740050"/>
                  <a:gd name="connsiteX1478" fmla="*/ 127410 w 1886083"/>
                  <a:gd name="connsiteY1478" fmla="*/ 261455 h 740050"/>
                  <a:gd name="connsiteX1479" fmla="*/ 126004 w 1886083"/>
                  <a:gd name="connsiteY1479" fmla="*/ 262246 h 740050"/>
                  <a:gd name="connsiteX1480" fmla="*/ 681855 w 1886083"/>
                  <a:gd name="connsiteY1480" fmla="*/ 117199 h 740050"/>
                  <a:gd name="connsiteX1481" fmla="*/ 680449 w 1886083"/>
                  <a:gd name="connsiteY1481" fmla="*/ 117990 h 740050"/>
                  <a:gd name="connsiteX1482" fmla="*/ 681855 w 1886083"/>
                  <a:gd name="connsiteY1482" fmla="*/ 117199 h 740050"/>
                  <a:gd name="connsiteX1483" fmla="*/ 1684179 w 1886083"/>
                  <a:gd name="connsiteY1483" fmla="*/ 641599 h 740050"/>
                  <a:gd name="connsiteX1484" fmla="*/ 1682773 w 1886083"/>
                  <a:gd name="connsiteY1484" fmla="*/ 642389 h 740050"/>
                  <a:gd name="connsiteX1485" fmla="*/ 1684179 w 1886083"/>
                  <a:gd name="connsiteY1485" fmla="*/ 641599 h 740050"/>
                  <a:gd name="connsiteX1486" fmla="*/ 354073 w 1886083"/>
                  <a:gd name="connsiteY1486" fmla="*/ 146191 h 740050"/>
                  <a:gd name="connsiteX1487" fmla="*/ 352667 w 1886083"/>
                  <a:gd name="connsiteY1487" fmla="*/ 146982 h 740050"/>
                  <a:gd name="connsiteX1488" fmla="*/ 354073 w 1886083"/>
                  <a:gd name="connsiteY1488" fmla="*/ 146191 h 740050"/>
                  <a:gd name="connsiteX1489" fmla="*/ 817238 w 1886083"/>
                  <a:gd name="connsiteY1489" fmla="*/ 450868 h 740050"/>
                  <a:gd name="connsiteX1490" fmla="*/ 818643 w 1886083"/>
                  <a:gd name="connsiteY1490" fmla="*/ 450077 h 740050"/>
                  <a:gd name="connsiteX1491" fmla="*/ 817238 w 1886083"/>
                  <a:gd name="connsiteY1491" fmla="*/ 450868 h 740050"/>
                  <a:gd name="connsiteX1492" fmla="*/ 494199 w 1886083"/>
                  <a:gd name="connsiteY1492" fmla="*/ 98574 h 740050"/>
                  <a:gd name="connsiteX1493" fmla="*/ 492794 w 1886083"/>
                  <a:gd name="connsiteY1493" fmla="*/ 99365 h 740050"/>
                  <a:gd name="connsiteX1494" fmla="*/ 494199 w 1886083"/>
                  <a:gd name="connsiteY1494" fmla="*/ 98574 h 740050"/>
                  <a:gd name="connsiteX1495" fmla="*/ 1523846 w 1886083"/>
                  <a:gd name="connsiteY1495" fmla="*/ 246784 h 740050"/>
                  <a:gd name="connsiteX1496" fmla="*/ 1522879 w 1886083"/>
                  <a:gd name="connsiteY1496" fmla="*/ 245554 h 740050"/>
                  <a:gd name="connsiteX1497" fmla="*/ 1523846 w 1886083"/>
                  <a:gd name="connsiteY1497" fmla="*/ 246784 h 740050"/>
                  <a:gd name="connsiteX1498" fmla="*/ 263847 w 1886083"/>
                  <a:gd name="connsiteY1498" fmla="*/ 583527 h 740050"/>
                  <a:gd name="connsiteX1499" fmla="*/ 265252 w 1886083"/>
                  <a:gd name="connsiteY1499" fmla="*/ 582737 h 740050"/>
                  <a:gd name="connsiteX1500" fmla="*/ 263847 w 1886083"/>
                  <a:gd name="connsiteY1500" fmla="*/ 583527 h 740050"/>
                  <a:gd name="connsiteX1501" fmla="*/ 1673461 w 1886083"/>
                  <a:gd name="connsiteY1501" fmla="*/ 462289 h 740050"/>
                  <a:gd name="connsiteX1502" fmla="*/ 1672494 w 1886083"/>
                  <a:gd name="connsiteY1502" fmla="*/ 461059 h 740050"/>
                  <a:gd name="connsiteX1503" fmla="*/ 1673461 w 1886083"/>
                  <a:gd name="connsiteY1503" fmla="*/ 462289 h 740050"/>
                  <a:gd name="connsiteX1504" fmla="*/ 1485893 w 1886083"/>
                  <a:gd name="connsiteY1504" fmla="*/ 675774 h 740050"/>
                  <a:gd name="connsiteX1505" fmla="*/ 1486859 w 1886083"/>
                  <a:gd name="connsiteY1505" fmla="*/ 677004 h 740050"/>
                  <a:gd name="connsiteX1506" fmla="*/ 1485893 w 1886083"/>
                  <a:gd name="connsiteY1506" fmla="*/ 675774 h 740050"/>
                  <a:gd name="connsiteX1507" fmla="*/ 117746 w 1886083"/>
                  <a:gd name="connsiteY1507" fmla="*/ 433297 h 740050"/>
                  <a:gd name="connsiteX1508" fmla="*/ 118712 w 1886083"/>
                  <a:gd name="connsiteY1508" fmla="*/ 434527 h 740050"/>
                  <a:gd name="connsiteX1509" fmla="*/ 117746 w 1886083"/>
                  <a:gd name="connsiteY1509" fmla="*/ 433297 h 740050"/>
                  <a:gd name="connsiteX1510" fmla="*/ 636698 w 1886083"/>
                  <a:gd name="connsiteY1510" fmla="*/ 577290 h 740050"/>
                  <a:gd name="connsiteX1511" fmla="*/ 635293 w 1886083"/>
                  <a:gd name="connsiteY1511" fmla="*/ 578080 h 740050"/>
                  <a:gd name="connsiteX1512" fmla="*/ 636698 w 1886083"/>
                  <a:gd name="connsiteY1512" fmla="*/ 577290 h 740050"/>
                  <a:gd name="connsiteX1513" fmla="*/ 456159 w 1886083"/>
                  <a:gd name="connsiteY1513" fmla="*/ 573160 h 740050"/>
                  <a:gd name="connsiteX1514" fmla="*/ 454753 w 1886083"/>
                  <a:gd name="connsiteY1514" fmla="*/ 573951 h 740050"/>
                  <a:gd name="connsiteX1515" fmla="*/ 456159 w 1886083"/>
                  <a:gd name="connsiteY1515" fmla="*/ 573160 h 740050"/>
                  <a:gd name="connsiteX1516" fmla="*/ 1536936 w 1886083"/>
                  <a:gd name="connsiteY1516" fmla="*/ 241600 h 740050"/>
                  <a:gd name="connsiteX1517" fmla="*/ 1538342 w 1886083"/>
                  <a:gd name="connsiteY1517" fmla="*/ 240810 h 740050"/>
                  <a:gd name="connsiteX1518" fmla="*/ 1536936 w 1886083"/>
                  <a:gd name="connsiteY1518" fmla="*/ 241600 h 740050"/>
                  <a:gd name="connsiteX1519" fmla="*/ 249527 w 1886083"/>
                  <a:gd name="connsiteY1519" fmla="*/ 498573 h 740050"/>
                  <a:gd name="connsiteX1520" fmla="*/ 250932 w 1886083"/>
                  <a:gd name="connsiteY1520" fmla="*/ 497782 h 740050"/>
                  <a:gd name="connsiteX1521" fmla="*/ 249527 w 1886083"/>
                  <a:gd name="connsiteY1521" fmla="*/ 498573 h 740050"/>
                  <a:gd name="connsiteX1522" fmla="*/ 538126 w 1886083"/>
                  <a:gd name="connsiteY1522" fmla="*/ 192841 h 740050"/>
                  <a:gd name="connsiteX1523" fmla="*/ 537160 w 1886083"/>
                  <a:gd name="connsiteY1523" fmla="*/ 191611 h 740050"/>
                  <a:gd name="connsiteX1524" fmla="*/ 538126 w 1886083"/>
                  <a:gd name="connsiteY1524" fmla="*/ 192841 h 740050"/>
                  <a:gd name="connsiteX1525" fmla="*/ 1544052 w 1886083"/>
                  <a:gd name="connsiteY1525" fmla="*/ 685086 h 740050"/>
                  <a:gd name="connsiteX1526" fmla="*/ 1542646 w 1886083"/>
                  <a:gd name="connsiteY1526" fmla="*/ 685877 h 740050"/>
                  <a:gd name="connsiteX1527" fmla="*/ 1544052 w 1886083"/>
                  <a:gd name="connsiteY1527" fmla="*/ 685086 h 740050"/>
                  <a:gd name="connsiteX1528" fmla="*/ 40522 w 1886083"/>
                  <a:gd name="connsiteY1528" fmla="*/ 365913 h 740050"/>
                  <a:gd name="connsiteX1529" fmla="*/ 41928 w 1886083"/>
                  <a:gd name="connsiteY1529" fmla="*/ 365123 h 740050"/>
                  <a:gd name="connsiteX1530" fmla="*/ 40522 w 1886083"/>
                  <a:gd name="connsiteY1530" fmla="*/ 365913 h 740050"/>
                  <a:gd name="connsiteX1531" fmla="*/ 906321 w 1886083"/>
                  <a:gd name="connsiteY1531" fmla="*/ 80916 h 740050"/>
                  <a:gd name="connsiteX1532" fmla="*/ 907288 w 1886083"/>
                  <a:gd name="connsiteY1532" fmla="*/ 82146 h 740050"/>
                  <a:gd name="connsiteX1533" fmla="*/ 906321 w 1886083"/>
                  <a:gd name="connsiteY1533" fmla="*/ 80916 h 740050"/>
                  <a:gd name="connsiteX1534" fmla="*/ 1551168 w 1886083"/>
                  <a:gd name="connsiteY1534" fmla="*/ 208391 h 740050"/>
                  <a:gd name="connsiteX1535" fmla="*/ 1549762 w 1886083"/>
                  <a:gd name="connsiteY1535" fmla="*/ 209182 h 740050"/>
                  <a:gd name="connsiteX1536" fmla="*/ 1551168 w 1886083"/>
                  <a:gd name="connsiteY1536" fmla="*/ 208391 h 740050"/>
                  <a:gd name="connsiteX1537" fmla="*/ 1374231 w 1886083"/>
                  <a:gd name="connsiteY1537" fmla="*/ 199079 h 740050"/>
                  <a:gd name="connsiteX1538" fmla="*/ 1373264 w 1886083"/>
                  <a:gd name="connsiteY1538" fmla="*/ 197849 h 740050"/>
                  <a:gd name="connsiteX1539" fmla="*/ 1374231 w 1886083"/>
                  <a:gd name="connsiteY1539" fmla="*/ 199079 h 740050"/>
                  <a:gd name="connsiteX1540" fmla="*/ 760221 w 1886083"/>
                  <a:gd name="connsiteY1540" fmla="*/ 399122 h 740050"/>
                  <a:gd name="connsiteX1541" fmla="*/ 761626 w 1886083"/>
                  <a:gd name="connsiteY1541" fmla="*/ 398331 h 740050"/>
                  <a:gd name="connsiteX1542" fmla="*/ 760221 w 1886083"/>
                  <a:gd name="connsiteY1542" fmla="*/ 399122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886083" h="740050">
                    <a:moveTo>
                      <a:pt x="9071" y="370570"/>
                    </a:moveTo>
                    <a:cubicBezTo>
                      <a:pt x="4415" y="388228"/>
                      <a:pt x="-1120" y="405184"/>
                      <a:pt x="198" y="423018"/>
                    </a:cubicBezTo>
                    <a:cubicBezTo>
                      <a:pt x="549" y="427587"/>
                      <a:pt x="1691" y="432155"/>
                      <a:pt x="2482" y="436636"/>
                    </a:cubicBezTo>
                    <a:cubicBezTo>
                      <a:pt x="3185" y="440589"/>
                      <a:pt x="4590" y="444542"/>
                      <a:pt x="4766" y="448584"/>
                    </a:cubicBezTo>
                    <a:cubicBezTo>
                      <a:pt x="5908" y="471338"/>
                      <a:pt x="17329" y="490666"/>
                      <a:pt x="29541" y="510169"/>
                    </a:cubicBezTo>
                    <a:cubicBezTo>
                      <a:pt x="45618" y="535822"/>
                      <a:pt x="69778" y="555063"/>
                      <a:pt x="92883" y="575269"/>
                    </a:cubicBezTo>
                    <a:cubicBezTo>
                      <a:pt x="94992" y="577114"/>
                      <a:pt x="97803" y="578168"/>
                      <a:pt x="100263" y="579749"/>
                    </a:cubicBezTo>
                    <a:cubicBezTo>
                      <a:pt x="109663" y="585811"/>
                      <a:pt x="118273" y="593367"/>
                      <a:pt x="128640" y="597672"/>
                    </a:cubicBezTo>
                    <a:cubicBezTo>
                      <a:pt x="138919" y="601889"/>
                      <a:pt x="145859" y="609883"/>
                      <a:pt x="156929" y="613046"/>
                    </a:cubicBezTo>
                    <a:cubicBezTo>
                      <a:pt x="167208" y="616033"/>
                      <a:pt x="176432" y="621831"/>
                      <a:pt x="186360" y="625961"/>
                    </a:cubicBezTo>
                    <a:cubicBezTo>
                      <a:pt x="200856" y="632022"/>
                      <a:pt x="215264" y="638524"/>
                      <a:pt x="230374" y="643268"/>
                    </a:cubicBezTo>
                    <a:cubicBezTo>
                      <a:pt x="247945" y="648715"/>
                      <a:pt x="265252" y="654952"/>
                      <a:pt x="282911" y="660136"/>
                    </a:cubicBezTo>
                    <a:cubicBezTo>
                      <a:pt x="295211" y="663738"/>
                      <a:pt x="308301" y="665143"/>
                      <a:pt x="320952" y="667515"/>
                    </a:cubicBezTo>
                    <a:cubicBezTo>
                      <a:pt x="325344" y="668306"/>
                      <a:pt x="330088" y="668394"/>
                      <a:pt x="333954" y="670063"/>
                    </a:cubicBezTo>
                    <a:cubicBezTo>
                      <a:pt x="340280" y="672699"/>
                      <a:pt x="346693" y="673577"/>
                      <a:pt x="353545" y="673929"/>
                    </a:cubicBezTo>
                    <a:cubicBezTo>
                      <a:pt x="359344" y="674280"/>
                      <a:pt x="364879" y="676740"/>
                      <a:pt x="370589" y="677794"/>
                    </a:cubicBezTo>
                    <a:cubicBezTo>
                      <a:pt x="379814" y="679463"/>
                      <a:pt x="389038" y="680957"/>
                      <a:pt x="398263" y="681923"/>
                    </a:cubicBezTo>
                    <a:cubicBezTo>
                      <a:pt x="408191" y="682978"/>
                      <a:pt x="418206" y="683329"/>
                      <a:pt x="428133" y="684120"/>
                    </a:cubicBezTo>
                    <a:cubicBezTo>
                      <a:pt x="430593" y="684295"/>
                      <a:pt x="433053" y="685350"/>
                      <a:pt x="435425" y="686140"/>
                    </a:cubicBezTo>
                    <a:cubicBezTo>
                      <a:pt x="437534" y="686755"/>
                      <a:pt x="439554" y="688161"/>
                      <a:pt x="441575" y="688073"/>
                    </a:cubicBezTo>
                    <a:cubicBezTo>
                      <a:pt x="446055" y="687809"/>
                      <a:pt x="451151" y="685262"/>
                      <a:pt x="454665" y="686580"/>
                    </a:cubicBezTo>
                    <a:cubicBezTo>
                      <a:pt x="459497" y="688425"/>
                      <a:pt x="463011" y="688864"/>
                      <a:pt x="467228" y="686228"/>
                    </a:cubicBezTo>
                    <a:cubicBezTo>
                      <a:pt x="468195" y="685613"/>
                      <a:pt x="471094" y="685789"/>
                      <a:pt x="471621" y="686492"/>
                    </a:cubicBezTo>
                    <a:cubicBezTo>
                      <a:pt x="476189" y="692378"/>
                      <a:pt x="483042" y="689303"/>
                      <a:pt x="488928" y="690269"/>
                    </a:cubicBezTo>
                    <a:cubicBezTo>
                      <a:pt x="499383" y="692027"/>
                      <a:pt x="509925" y="689127"/>
                      <a:pt x="520204" y="690357"/>
                    </a:cubicBezTo>
                    <a:cubicBezTo>
                      <a:pt x="532328" y="691851"/>
                      <a:pt x="544276" y="689127"/>
                      <a:pt x="556224" y="690182"/>
                    </a:cubicBezTo>
                    <a:cubicBezTo>
                      <a:pt x="560265" y="690533"/>
                      <a:pt x="564131" y="690445"/>
                      <a:pt x="565273" y="685877"/>
                    </a:cubicBezTo>
                    <a:cubicBezTo>
                      <a:pt x="565361" y="685525"/>
                      <a:pt x="567030" y="685174"/>
                      <a:pt x="567821" y="685350"/>
                    </a:cubicBezTo>
                    <a:cubicBezTo>
                      <a:pt x="572389" y="686228"/>
                      <a:pt x="576255" y="686668"/>
                      <a:pt x="580911" y="684120"/>
                    </a:cubicBezTo>
                    <a:cubicBezTo>
                      <a:pt x="588115" y="680166"/>
                      <a:pt x="596900" y="680869"/>
                      <a:pt x="604544" y="682363"/>
                    </a:cubicBezTo>
                    <a:cubicBezTo>
                      <a:pt x="614910" y="684383"/>
                      <a:pt x="624838" y="685086"/>
                      <a:pt x="634941" y="682099"/>
                    </a:cubicBezTo>
                    <a:cubicBezTo>
                      <a:pt x="639773" y="680693"/>
                      <a:pt x="644517" y="682626"/>
                      <a:pt x="649525" y="682011"/>
                    </a:cubicBezTo>
                    <a:cubicBezTo>
                      <a:pt x="658574" y="680781"/>
                      <a:pt x="667886" y="680693"/>
                      <a:pt x="677023" y="679727"/>
                    </a:cubicBezTo>
                    <a:cubicBezTo>
                      <a:pt x="687478" y="678585"/>
                      <a:pt x="697932" y="677267"/>
                      <a:pt x="708299" y="675598"/>
                    </a:cubicBezTo>
                    <a:cubicBezTo>
                      <a:pt x="719281" y="673841"/>
                      <a:pt x="730790" y="672874"/>
                      <a:pt x="740805" y="669097"/>
                    </a:cubicBezTo>
                    <a:cubicBezTo>
                      <a:pt x="753104" y="664353"/>
                      <a:pt x="766282" y="666725"/>
                      <a:pt x="778406" y="663210"/>
                    </a:cubicBezTo>
                    <a:cubicBezTo>
                      <a:pt x="790179" y="659784"/>
                      <a:pt x="802039" y="656270"/>
                      <a:pt x="813724" y="652580"/>
                    </a:cubicBezTo>
                    <a:cubicBezTo>
                      <a:pt x="826726" y="648363"/>
                      <a:pt x="839553" y="643707"/>
                      <a:pt x="852643" y="639490"/>
                    </a:cubicBezTo>
                    <a:cubicBezTo>
                      <a:pt x="857475" y="637996"/>
                      <a:pt x="862219" y="636591"/>
                      <a:pt x="866963" y="634570"/>
                    </a:cubicBezTo>
                    <a:cubicBezTo>
                      <a:pt x="873113" y="631935"/>
                      <a:pt x="880141" y="633428"/>
                      <a:pt x="885939" y="637382"/>
                    </a:cubicBezTo>
                    <a:cubicBezTo>
                      <a:pt x="893407" y="642565"/>
                      <a:pt x="900699" y="647836"/>
                      <a:pt x="908430" y="652668"/>
                    </a:cubicBezTo>
                    <a:cubicBezTo>
                      <a:pt x="912559" y="655304"/>
                      <a:pt x="917391" y="656973"/>
                      <a:pt x="921959" y="659081"/>
                    </a:cubicBezTo>
                    <a:cubicBezTo>
                      <a:pt x="936192" y="665758"/>
                      <a:pt x="949985" y="673489"/>
                      <a:pt x="964832" y="678761"/>
                    </a:cubicBezTo>
                    <a:cubicBezTo>
                      <a:pt x="980382" y="684295"/>
                      <a:pt x="995669" y="690621"/>
                      <a:pt x="1012097" y="694399"/>
                    </a:cubicBezTo>
                    <a:cubicBezTo>
                      <a:pt x="1014821" y="695014"/>
                      <a:pt x="1017105" y="697210"/>
                      <a:pt x="1019829" y="698089"/>
                    </a:cubicBezTo>
                    <a:cubicBezTo>
                      <a:pt x="1033622" y="702657"/>
                      <a:pt x="1047063" y="708279"/>
                      <a:pt x="1062262" y="708894"/>
                    </a:cubicBezTo>
                    <a:cubicBezTo>
                      <a:pt x="1065161" y="708982"/>
                      <a:pt x="1068148" y="709773"/>
                      <a:pt x="1070784" y="710915"/>
                    </a:cubicBezTo>
                    <a:cubicBezTo>
                      <a:pt x="1082732" y="716362"/>
                      <a:pt x="1096261" y="718558"/>
                      <a:pt x="1108824" y="720491"/>
                    </a:cubicBezTo>
                    <a:cubicBezTo>
                      <a:pt x="1126219" y="723127"/>
                      <a:pt x="1143351" y="727695"/>
                      <a:pt x="1161537" y="727959"/>
                    </a:cubicBezTo>
                    <a:cubicBezTo>
                      <a:pt x="1177702" y="728134"/>
                      <a:pt x="1193867" y="732879"/>
                      <a:pt x="1210032" y="735426"/>
                    </a:cubicBezTo>
                    <a:cubicBezTo>
                      <a:pt x="1213107" y="735866"/>
                      <a:pt x="1216269" y="735514"/>
                      <a:pt x="1219432" y="735778"/>
                    </a:cubicBezTo>
                    <a:cubicBezTo>
                      <a:pt x="1225494" y="736305"/>
                      <a:pt x="1231380" y="735690"/>
                      <a:pt x="1237618" y="737271"/>
                    </a:cubicBezTo>
                    <a:cubicBezTo>
                      <a:pt x="1242011" y="738413"/>
                      <a:pt x="1247633" y="736129"/>
                      <a:pt x="1253432" y="737359"/>
                    </a:cubicBezTo>
                    <a:cubicBezTo>
                      <a:pt x="1257209" y="738150"/>
                      <a:pt x="1264501" y="741488"/>
                      <a:pt x="1266785" y="734109"/>
                    </a:cubicBezTo>
                    <a:cubicBezTo>
                      <a:pt x="1271881" y="734724"/>
                      <a:pt x="1277328" y="734636"/>
                      <a:pt x="1281896" y="736217"/>
                    </a:cubicBezTo>
                    <a:cubicBezTo>
                      <a:pt x="1287431" y="738150"/>
                      <a:pt x="1292175" y="742806"/>
                      <a:pt x="1297534" y="736305"/>
                    </a:cubicBezTo>
                    <a:cubicBezTo>
                      <a:pt x="1297710" y="736129"/>
                      <a:pt x="1298852" y="736217"/>
                      <a:pt x="1299116" y="736568"/>
                    </a:cubicBezTo>
                    <a:cubicBezTo>
                      <a:pt x="1302981" y="740346"/>
                      <a:pt x="1307286" y="741400"/>
                      <a:pt x="1312118" y="737974"/>
                    </a:cubicBezTo>
                    <a:cubicBezTo>
                      <a:pt x="1322573" y="742982"/>
                      <a:pt x="1332851" y="734987"/>
                      <a:pt x="1343306" y="737710"/>
                    </a:cubicBezTo>
                    <a:cubicBezTo>
                      <a:pt x="1344009" y="737886"/>
                      <a:pt x="1345151" y="738062"/>
                      <a:pt x="1345678" y="737710"/>
                    </a:cubicBezTo>
                    <a:cubicBezTo>
                      <a:pt x="1356836" y="730243"/>
                      <a:pt x="1369047" y="736481"/>
                      <a:pt x="1380732" y="735690"/>
                    </a:cubicBezTo>
                    <a:cubicBezTo>
                      <a:pt x="1404189" y="734109"/>
                      <a:pt x="1427646" y="733493"/>
                      <a:pt x="1450488" y="727607"/>
                    </a:cubicBezTo>
                    <a:cubicBezTo>
                      <a:pt x="1461206" y="724884"/>
                      <a:pt x="1472890" y="724796"/>
                      <a:pt x="1484048" y="723127"/>
                    </a:cubicBezTo>
                    <a:cubicBezTo>
                      <a:pt x="1491340" y="722072"/>
                      <a:pt x="1498632" y="720579"/>
                      <a:pt x="1505836" y="718998"/>
                    </a:cubicBezTo>
                    <a:cubicBezTo>
                      <a:pt x="1518399" y="716362"/>
                      <a:pt x="1530962" y="713551"/>
                      <a:pt x="1543437" y="710739"/>
                    </a:cubicBezTo>
                    <a:cubicBezTo>
                      <a:pt x="1555209" y="708016"/>
                      <a:pt x="1567070" y="705556"/>
                      <a:pt x="1578579" y="702130"/>
                    </a:cubicBezTo>
                    <a:cubicBezTo>
                      <a:pt x="1589297" y="699055"/>
                      <a:pt x="1599663" y="694838"/>
                      <a:pt x="1610206" y="691324"/>
                    </a:cubicBezTo>
                    <a:cubicBezTo>
                      <a:pt x="1616004" y="689391"/>
                      <a:pt x="1622066" y="687897"/>
                      <a:pt x="1627952" y="686140"/>
                    </a:cubicBezTo>
                    <a:cubicBezTo>
                      <a:pt x="1644293" y="681308"/>
                      <a:pt x="1660107" y="675510"/>
                      <a:pt x="1675218" y="667955"/>
                    </a:cubicBezTo>
                    <a:cubicBezTo>
                      <a:pt x="1688220" y="661453"/>
                      <a:pt x="1702628" y="657061"/>
                      <a:pt x="1715543" y="650384"/>
                    </a:cubicBezTo>
                    <a:cubicBezTo>
                      <a:pt x="1729336" y="643268"/>
                      <a:pt x="1742250" y="634834"/>
                      <a:pt x="1755428" y="626663"/>
                    </a:cubicBezTo>
                    <a:cubicBezTo>
                      <a:pt x="1765004" y="620777"/>
                      <a:pt x="1774580" y="614891"/>
                      <a:pt x="1783454" y="608302"/>
                    </a:cubicBezTo>
                    <a:cubicBezTo>
                      <a:pt x="1793908" y="600659"/>
                      <a:pt x="1803748" y="592400"/>
                      <a:pt x="1813587" y="584142"/>
                    </a:cubicBezTo>
                    <a:cubicBezTo>
                      <a:pt x="1817365" y="580979"/>
                      <a:pt x="1819649" y="576411"/>
                      <a:pt x="1823691" y="573600"/>
                    </a:cubicBezTo>
                    <a:cubicBezTo>
                      <a:pt x="1836605" y="564639"/>
                      <a:pt x="1842667" y="551373"/>
                      <a:pt x="1852067" y="540215"/>
                    </a:cubicBezTo>
                    <a:cubicBezTo>
                      <a:pt x="1856899" y="534505"/>
                      <a:pt x="1861468" y="528531"/>
                      <a:pt x="1865421" y="522293"/>
                    </a:cubicBezTo>
                    <a:cubicBezTo>
                      <a:pt x="1868232" y="517900"/>
                      <a:pt x="1869902" y="512893"/>
                      <a:pt x="1871834" y="508061"/>
                    </a:cubicBezTo>
                    <a:cubicBezTo>
                      <a:pt x="1875700" y="498045"/>
                      <a:pt x="1879478" y="488030"/>
                      <a:pt x="1883255" y="478015"/>
                    </a:cubicBezTo>
                    <a:cubicBezTo>
                      <a:pt x="1883343" y="477751"/>
                      <a:pt x="1883695" y="477488"/>
                      <a:pt x="1883782" y="477136"/>
                    </a:cubicBezTo>
                    <a:cubicBezTo>
                      <a:pt x="1884134" y="464485"/>
                      <a:pt x="1884485" y="451746"/>
                      <a:pt x="1884925" y="439096"/>
                    </a:cubicBezTo>
                    <a:cubicBezTo>
                      <a:pt x="1885012" y="437426"/>
                      <a:pt x="1886242" y="435757"/>
                      <a:pt x="1886067" y="434088"/>
                    </a:cubicBezTo>
                    <a:cubicBezTo>
                      <a:pt x="1885452" y="426445"/>
                      <a:pt x="1885979" y="418362"/>
                      <a:pt x="1883431" y="411246"/>
                    </a:cubicBezTo>
                    <a:cubicBezTo>
                      <a:pt x="1877018" y="393587"/>
                      <a:pt x="1872274" y="375314"/>
                      <a:pt x="1860238" y="359500"/>
                    </a:cubicBezTo>
                    <a:cubicBezTo>
                      <a:pt x="1859008" y="357919"/>
                      <a:pt x="1859008" y="355547"/>
                      <a:pt x="1857514" y="354317"/>
                    </a:cubicBezTo>
                    <a:cubicBezTo>
                      <a:pt x="1847938" y="346498"/>
                      <a:pt x="1843458" y="335604"/>
                      <a:pt x="1835024" y="327170"/>
                    </a:cubicBezTo>
                    <a:cubicBezTo>
                      <a:pt x="1832564" y="324710"/>
                      <a:pt x="1830807" y="321635"/>
                      <a:pt x="1828259" y="319351"/>
                    </a:cubicBezTo>
                    <a:cubicBezTo>
                      <a:pt x="1809985" y="303098"/>
                      <a:pt x="1792766" y="285615"/>
                      <a:pt x="1768606" y="275512"/>
                    </a:cubicBezTo>
                    <a:cubicBezTo>
                      <a:pt x="1759030" y="265848"/>
                      <a:pt x="1745676" y="260664"/>
                      <a:pt x="1733816" y="253724"/>
                    </a:cubicBezTo>
                    <a:cubicBezTo>
                      <a:pt x="1723801" y="247838"/>
                      <a:pt x="1712819" y="243094"/>
                      <a:pt x="1702013" y="238350"/>
                    </a:cubicBezTo>
                    <a:cubicBezTo>
                      <a:pt x="1696127" y="235802"/>
                      <a:pt x="1689450" y="234660"/>
                      <a:pt x="1683739" y="231936"/>
                    </a:cubicBezTo>
                    <a:cubicBezTo>
                      <a:pt x="1670473" y="225611"/>
                      <a:pt x="1655802" y="222185"/>
                      <a:pt x="1642360" y="216562"/>
                    </a:cubicBezTo>
                    <a:cubicBezTo>
                      <a:pt x="1625580" y="209446"/>
                      <a:pt x="1605813" y="210676"/>
                      <a:pt x="1590351" y="201012"/>
                    </a:cubicBezTo>
                    <a:cubicBezTo>
                      <a:pt x="1576119" y="200221"/>
                      <a:pt x="1563204" y="194335"/>
                      <a:pt x="1549148" y="192666"/>
                    </a:cubicBezTo>
                    <a:cubicBezTo>
                      <a:pt x="1532279" y="190645"/>
                      <a:pt x="1516027" y="185813"/>
                      <a:pt x="1498632" y="186252"/>
                    </a:cubicBezTo>
                    <a:cubicBezTo>
                      <a:pt x="1491076" y="186428"/>
                      <a:pt x="1483609" y="182563"/>
                      <a:pt x="1475877" y="182035"/>
                    </a:cubicBezTo>
                    <a:cubicBezTo>
                      <a:pt x="1461996" y="181069"/>
                      <a:pt x="1448291" y="178873"/>
                      <a:pt x="1434586" y="177467"/>
                    </a:cubicBezTo>
                    <a:cubicBezTo>
                      <a:pt x="1420178" y="175974"/>
                      <a:pt x="1405507" y="178346"/>
                      <a:pt x="1391186" y="174392"/>
                    </a:cubicBezTo>
                    <a:cubicBezTo>
                      <a:pt x="1386354" y="173074"/>
                      <a:pt x="1380029" y="172723"/>
                      <a:pt x="1374231" y="175798"/>
                    </a:cubicBezTo>
                    <a:cubicBezTo>
                      <a:pt x="1371331" y="177379"/>
                      <a:pt x="1365621" y="177379"/>
                      <a:pt x="1362810" y="175886"/>
                    </a:cubicBezTo>
                    <a:cubicBezTo>
                      <a:pt x="1356748" y="172547"/>
                      <a:pt x="1350071" y="173338"/>
                      <a:pt x="1344800" y="174568"/>
                    </a:cubicBezTo>
                    <a:cubicBezTo>
                      <a:pt x="1340231" y="175622"/>
                      <a:pt x="1338738" y="174304"/>
                      <a:pt x="1336805" y="172284"/>
                    </a:cubicBezTo>
                    <a:cubicBezTo>
                      <a:pt x="1329425" y="164640"/>
                      <a:pt x="1322133" y="156909"/>
                      <a:pt x="1314929" y="149090"/>
                    </a:cubicBezTo>
                    <a:cubicBezTo>
                      <a:pt x="1305441" y="138811"/>
                      <a:pt x="1295338" y="129060"/>
                      <a:pt x="1284093" y="120274"/>
                    </a:cubicBezTo>
                    <a:cubicBezTo>
                      <a:pt x="1277328" y="115003"/>
                      <a:pt x="1269509" y="110786"/>
                      <a:pt x="1262656" y="105603"/>
                    </a:cubicBezTo>
                    <a:cubicBezTo>
                      <a:pt x="1252026" y="97608"/>
                      <a:pt x="1239375" y="92425"/>
                      <a:pt x="1228481" y="84693"/>
                    </a:cubicBezTo>
                    <a:cubicBezTo>
                      <a:pt x="1219081" y="78017"/>
                      <a:pt x="1206430" y="74766"/>
                      <a:pt x="1195448" y="69583"/>
                    </a:cubicBezTo>
                    <a:cubicBezTo>
                      <a:pt x="1171113" y="58249"/>
                      <a:pt x="1146338" y="47883"/>
                      <a:pt x="1119894" y="41206"/>
                    </a:cubicBezTo>
                    <a:cubicBezTo>
                      <a:pt x="1106101" y="37692"/>
                      <a:pt x="1093099" y="31542"/>
                      <a:pt x="1078427" y="30927"/>
                    </a:cubicBezTo>
                    <a:cubicBezTo>
                      <a:pt x="1077109" y="30839"/>
                      <a:pt x="1075967" y="29521"/>
                      <a:pt x="1074649" y="28906"/>
                    </a:cubicBezTo>
                    <a:cubicBezTo>
                      <a:pt x="1064019" y="23987"/>
                      <a:pt x="1052422" y="22054"/>
                      <a:pt x="1040650" y="20472"/>
                    </a:cubicBezTo>
                    <a:cubicBezTo>
                      <a:pt x="1031864" y="19330"/>
                      <a:pt x="1023255" y="17046"/>
                      <a:pt x="1014645" y="15289"/>
                    </a:cubicBezTo>
                    <a:cubicBezTo>
                      <a:pt x="1013591" y="15113"/>
                      <a:pt x="1012449" y="14235"/>
                      <a:pt x="1011570" y="14410"/>
                    </a:cubicBezTo>
                    <a:cubicBezTo>
                      <a:pt x="998656" y="16519"/>
                      <a:pt x="986795" y="11072"/>
                      <a:pt x="974320" y="10106"/>
                    </a:cubicBezTo>
                    <a:cubicBezTo>
                      <a:pt x="968170" y="9666"/>
                      <a:pt x="962196" y="8348"/>
                      <a:pt x="956047" y="7734"/>
                    </a:cubicBezTo>
                    <a:cubicBezTo>
                      <a:pt x="949194" y="7031"/>
                      <a:pt x="941990" y="7558"/>
                      <a:pt x="935577" y="5801"/>
                    </a:cubicBezTo>
                    <a:cubicBezTo>
                      <a:pt x="923980" y="2638"/>
                      <a:pt x="912383" y="4747"/>
                      <a:pt x="900874" y="3868"/>
                    </a:cubicBezTo>
                    <a:cubicBezTo>
                      <a:pt x="893670" y="3341"/>
                      <a:pt x="886466" y="2814"/>
                      <a:pt x="879350" y="1759"/>
                    </a:cubicBezTo>
                    <a:cubicBezTo>
                      <a:pt x="875133" y="1145"/>
                      <a:pt x="871531" y="4131"/>
                      <a:pt x="866963" y="2111"/>
                    </a:cubicBezTo>
                    <a:cubicBezTo>
                      <a:pt x="863097" y="442"/>
                      <a:pt x="858265" y="2"/>
                      <a:pt x="853785" y="2"/>
                    </a:cubicBezTo>
                    <a:cubicBezTo>
                      <a:pt x="850183" y="-85"/>
                      <a:pt x="846229" y="2287"/>
                      <a:pt x="842979" y="1672"/>
                    </a:cubicBezTo>
                    <a:cubicBezTo>
                      <a:pt x="834808" y="178"/>
                      <a:pt x="826902" y="2550"/>
                      <a:pt x="818731" y="2023"/>
                    </a:cubicBezTo>
                    <a:cubicBezTo>
                      <a:pt x="810473" y="1496"/>
                      <a:pt x="802039" y="1408"/>
                      <a:pt x="793781" y="2023"/>
                    </a:cubicBezTo>
                    <a:cubicBezTo>
                      <a:pt x="780954" y="2989"/>
                      <a:pt x="768040" y="6416"/>
                      <a:pt x="755389" y="5537"/>
                    </a:cubicBezTo>
                    <a:cubicBezTo>
                      <a:pt x="741332" y="4571"/>
                      <a:pt x="728066" y="7734"/>
                      <a:pt x="714361" y="8348"/>
                    </a:cubicBezTo>
                    <a:cubicBezTo>
                      <a:pt x="701710" y="8876"/>
                      <a:pt x="689323" y="12653"/>
                      <a:pt x="676672" y="13708"/>
                    </a:cubicBezTo>
                    <a:cubicBezTo>
                      <a:pt x="666041" y="14586"/>
                      <a:pt x="656290" y="18627"/>
                      <a:pt x="646450" y="19769"/>
                    </a:cubicBezTo>
                    <a:cubicBezTo>
                      <a:pt x="632218" y="21527"/>
                      <a:pt x="618425" y="24338"/>
                      <a:pt x="604456" y="26798"/>
                    </a:cubicBezTo>
                    <a:cubicBezTo>
                      <a:pt x="595407" y="28379"/>
                      <a:pt x="586534" y="30576"/>
                      <a:pt x="577748" y="32948"/>
                    </a:cubicBezTo>
                    <a:cubicBezTo>
                      <a:pt x="563428" y="36901"/>
                      <a:pt x="549108" y="41030"/>
                      <a:pt x="534963" y="45423"/>
                    </a:cubicBezTo>
                    <a:cubicBezTo>
                      <a:pt x="527408" y="47795"/>
                      <a:pt x="520204" y="51045"/>
                      <a:pt x="512737" y="53593"/>
                    </a:cubicBezTo>
                    <a:cubicBezTo>
                      <a:pt x="498153" y="58689"/>
                      <a:pt x="482954" y="62730"/>
                      <a:pt x="468985" y="68968"/>
                    </a:cubicBezTo>
                    <a:cubicBezTo>
                      <a:pt x="447725" y="78456"/>
                      <a:pt x="426464" y="88295"/>
                      <a:pt x="406346" y="99453"/>
                    </a:cubicBezTo>
                    <a:cubicBezTo>
                      <a:pt x="391762" y="107535"/>
                      <a:pt x="376827" y="115618"/>
                      <a:pt x="364527" y="126600"/>
                    </a:cubicBezTo>
                    <a:cubicBezTo>
                      <a:pt x="360837" y="129938"/>
                      <a:pt x="356093" y="132310"/>
                      <a:pt x="352228" y="135473"/>
                    </a:cubicBezTo>
                    <a:cubicBezTo>
                      <a:pt x="347308" y="139426"/>
                      <a:pt x="342476" y="143468"/>
                      <a:pt x="338083" y="147772"/>
                    </a:cubicBezTo>
                    <a:cubicBezTo>
                      <a:pt x="332461" y="153395"/>
                      <a:pt x="326311" y="157612"/>
                      <a:pt x="317613" y="159457"/>
                    </a:cubicBezTo>
                    <a:cubicBezTo>
                      <a:pt x="308389" y="161390"/>
                      <a:pt x="299603" y="164904"/>
                      <a:pt x="290642" y="167539"/>
                    </a:cubicBezTo>
                    <a:cubicBezTo>
                      <a:pt x="286777" y="168682"/>
                      <a:pt x="282472" y="168769"/>
                      <a:pt x="278958" y="170439"/>
                    </a:cubicBezTo>
                    <a:cubicBezTo>
                      <a:pt x="265077" y="177028"/>
                      <a:pt x="249263" y="179751"/>
                      <a:pt x="235734" y="187043"/>
                    </a:cubicBezTo>
                    <a:cubicBezTo>
                      <a:pt x="231165" y="189503"/>
                      <a:pt x="225630" y="190645"/>
                      <a:pt x="220447" y="192314"/>
                    </a:cubicBezTo>
                    <a:cubicBezTo>
                      <a:pt x="206566" y="196707"/>
                      <a:pt x="192861" y="201890"/>
                      <a:pt x="181176" y="209446"/>
                    </a:cubicBezTo>
                    <a:cubicBezTo>
                      <a:pt x="170282" y="216474"/>
                      <a:pt x="156050" y="219022"/>
                      <a:pt x="147528" y="228949"/>
                    </a:cubicBezTo>
                    <a:cubicBezTo>
                      <a:pt x="126356" y="234748"/>
                      <a:pt x="112738" y="249683"/>
                      <a:pt x="96397" y="261280"/>
                    </a:cubicBezTo>
                    <a:cubicBezTo>
                      <a:pt x="86734" y="268132"/>
                      <a:pt x="75752" y="274633"/>
                      <a:pt x="69339" y="283506"/>
                    </a:cubicBezTo>
                    <a:cubicBezTo>
                      <a:pt x="61519" y="294225"/>
                      <a:pt x="50713" y="302483"/>
                      <a:pt x="42631" y="313025"/>
                    </a:cubicBezTo>
                    <a:cubicBezTo>
                      <a:pt x="35515" y="322250"/>
                      <a:pt x="29716" y="331914"/>
                      <a:pt x="23479" y="341490"/>
                    </a:cubicBezTo>
                    <a:cubicBezTo>
                      <a:pt x="19613" y="347288"/>
                      <a:pt x="15836" y="353175"/>
                      <a:pt x="12673" y="359324"/>
                    </a:cubicBezTo>
                    <a:cubicBezTo>
                      <a:pt x="10652" y="362838"/>
                      <a:pt x="10476" y="366616"/>
                      <a:pt x="9071" y="370570"/>
                    </a:cubicBezTo>
                    <a:moveTo>
                      <a:pt x="1519101" y="211466"/>
                    </a:moveTo>
                    <a:cubicBezTo>
                      <a:pt x="1520331" y="212257"/>
                      <a:pt x="1521561" y="212960"/>
                      <a:pt x="1522616" y="213838"/>
                    </a:cubicBezTo>
                    <a:cubicBezTo>
                      <a:pt x="1522791" y="213926"/>
                      <a:pt x="1522089" y="214805"/>
                      <a:pt x="1521737" y="215420"/>
                    </a:cubicBezTo>
                    <a:cubicBezTo>
                      <a:pt x="1520683" y="214717"/>
                      <a:pt x="1519541" y="214014"/>
                      <a:pt x="1518662" y="213136"/>
                    </a:cubicBezTo>
                    <a:cubicBezTo>
                      <a:pt x="1518223" y="212784"/>
                      <a:pt x="1518135" y="212081"/>
                      <a:pt x="1516729" y="211466"/>
                    </a:cubicBezTo>
                    <a:cubicBezTo>
                      <a:pt x="1516642" y="210851"/>
                      <a:pt x="1516642" y="210149"/>
                      <a:pt x="1516554" y="209534"/>
                    </a:cubicBezTo>
                    <a:cubicBezTo>
                      <a:pt x="1516993" y="210237"/>
                      <a:pt x="1517432" y="210851"/>
                      <a:pt x="1519101" y="211466"/>
                    </a:cubicBezTo>
                    <a:moveTo>
                      <a:pt x="1023870" y="678848"/>
                    </a:moveTo>
                    <a:cubicBezTo>
                      <a:pt x="1022640" y="679112"/>
                      <a:pt x="1021322" y="679376"/>
                      <a:pt x="1020092" y="679639"/>
                    </a:cubicBezTo>
                    <a:cubicBezTo>
                      <a:pt x="1020004" y="679200"/>
                      <a:pt x="1019829" y="678761"/>
                      <a:pt x="1019741" y="678321"/>
                    </a:cubicBezTo>
                    <a:cubicBezTo>
                      <a:pt x="1021146" y="678146"/>
                      <a:pt x="1022464" y="677970"/>
                      <a:pt x="1023870" y="676740"/>
                    </a:cubicBezTo>
                    <a:cubicBezTo>
                      <a:pt x="1026154" y="676652"/>
                      <a:pt x="1028526" y="676652"/>
                      <a:pt x="1030810" y="676564"/>
                    </a:cubicBezTo>
                    <a:cubicBezTo>
                      <a:pt x="1028877" y="677004"/>
                      <a:pt x="1026945" y="677355"/>
                      <a:pt x="1025012" y="677706"/>
                    </a:cubicBezTo>
                    <a:cubicBezTo>
                      <a:pt x="1024661" y="677882"/>
                      <a:pt x="1024221" y="677882"/>
                      <a:pt x="1023870" y="678848"/>
                    </a:cubicBezTo>
                    <a:moveTo>
                      <a:pt x="65473" y="441555"/>
                    </a:moveTo>
                    <a:cubicBezTo>
                      <a:pt x="64243" y="440765"/>
                      <a:pt x="63101" y="439974"/>
                      <a:pt x="61871" y="439183"/>
                    </a:cubicBezTo>
                    <a:cubicBezTo>
                      <a:pt x="62574" y="438568"/>
                      <a:pt x="63277" y="438041"/>
                      <a:pt x="63979" y="437426"/>
                    </a:cubicBezTo>
                    <a:cubicBezTo>
                      <a:pt x="64858" y="438832"/>
                      <a:pt x="65736" y="440150"/>
                      <a:pt x="67845" y="441555"/>
                    </a:cubicBezTo>
                    <a:cubicBezTo>
                      <a:pt x="69075" y="442346"/>
                      <a:pt x="70217" y="443137"/>
                      <a:pt x="71447" y="443928"/>
                    </a:cubicBezTo>
                    <a:cubicBezTo>
                      <a:pt x="70744" y="444542"/>
                      <a:pt x="70041" y="445070"/>
                      <a:pt x="69339" y="445685"/>
                    </a:cubicBezTo>
                    <a:cubicBezTo>
                      <a:pt x="68460" y="444367"/>
                      <a:pt x="67581" y="442961"/>
                      <a:pt x="65473" y="441555"/>
                    </a:cubicBezTo>
                    <a:moveTo>
                      <a:pt x="1475175" y="368022"/>
                    </a:moveTo>
                    <a:cubicBezTo>
                      <a:pt x="1472890" y="368110"/>
                      <a:pt x="1470518" y="368110"/>
                      <a:pt x="1468234" y="368198"/>
                    </a:cubicBezTo>
                    <a:cubicBezTo>
                      <a:pt x="1470167" y="367758"/>
                      <a:pt x="1472100" y="367407"/>
                      <a:pt x="1474033" y="367055"/>
                    </a:cubicBezTo>
                    <a:cubicBezTo>
                      <a:pt x="1474384" y="366968"/>
                      <a:pt x="1474735" y="367055"/>
                      <a:pt x="1475175" y="366001"/>
                    </a:cubicBezTo>
                    <a:cubicBezTo>
                      <a:pt x="1476053" y="359061"/>
                      <a:pt x="1479567" y="364596"/>
                      <a:pt x="1481851" y="365035"/>
                    </a:cubicBezTo>
                    <a:cubicBezTo>
                      <a:pt x="1482554" y="365210"/>
                      <a:pt x="1483081" y="366265"/>
                      <a:pt x="1483697" y="366880"/>
                    </a:cubicBezTo>
                    <a:cubicBezTo>
                      <a:pt x="1481764" y="367407"/>
                      <a:pt x="1479919" y="368198"/>
                      <a:pt x="1477986" y="368373"/>
                    </a:cubicBezTo>
                    <a:cubicBezTo>
                      <a:pt x="1477107" y="368373"/>
                      <a:pt x="1476141" y="367407"/>
                      <a:pt x="1475175" y="368022"/>
                    </a:cubicBezTo>
                    <a:moveTo>
                      <a:pt x="1329074" y="727607"/>
                    </a:moveTo>
                    <a:cubicBezTo>
                      <a:pt x="1326702" y="727607"/>
                      <a:pt x="1324330" y="727783"/>
                      <a:pt x="1321958" y="727520"/>
                    </a:cubicBezTo>
                    <a:cubicBezTo>
                      <a:pt x="1320113" y="727344"/>
                      <a:pt x="1318268" y="726641"/>
                      <a:pt x="1316423" y="726114"/>
                    </a:cubicBezTo>
                    <a:cubicBezTo>
                      <a:pt x="1318795" y="725235"/>
                      <a:pt x="1321255" y="723390"/>
                      <a:pt x="1323363" y="723654"/>
                    </a:cubicBezTo>
                    <a:cubicBezTo>
                      <a:pt x="1325823" y="724005"/>
                      <a:pt x="1327932" y="726202"/>
                      <a:pt x="1331358" y="727520"/>
                    </a:cubicBezTo>
                    <a:cubicBezTo>
                      <a:pt x="1332851" y="727520"/>
                      <a:pt x="1334433" y="727344"/>
                      <a:pt x="1335926" y="727607"/>
                    </a:cubicBezTo>
                    <a:cubicBezTo>
                      <a:pt x="1337156" y="727783"/>
                      <a:pt x="1338299" y="728398"/>
                      <a:pt x="1339528" y="728749"/>
                    </a:cubicBezTo>
                    <a:cubicBezTo>
                      <a:pt x="1338562" y="729013"/>
                      <a:pt x="1337420" y="729716"/>
                      <a:pt x="1336541" y="729540"/>
                    </a:cubicBezTo>
                    <a:cubicBezTo>
                      <a:pt x="1334433" y="729101"/>
                      <a:pt x="1332412" y="728310"/>
                      <a:pt x="1329074" y="727607"/>
                    </a:cubicBezTo>
                    <a:moveTo>
                      <a:pt x="1439506" y="202154"/>
                    </a:moveTo>
                    <a:cubicBezTo>
                      <a:pt x="1431951" y="204175"/>
                      <a:pt x="1424571" y="203823"/>
                      <a:pt x="1417367" y="201100"/>
                    </a:cubicBezTo>
                    <a:cubicBezTo>
                      <a:pt x="1415961" y="200573"/>
                      <a:pt x="1414731" y="199606"/>
                      <a:pt x="1413413" y="198816"/>
                    </a:cubicBezTo>
                    <a:cubicBezTo>
                      <a:pt x="1414907" y="198200"/>
                      <a:pt x="1416400" y="197146"/>
                      <a:pt x="1417894" y="197058"/>
                    </a:cubicBezTo>
                    <a:cubicBezTo>
                      <a:pt x="1419651" y="196970"/>
                      <a:pt x="1421408" y="197849"/>
                      <a:pt x="1423165" y="198200"/>
                    </a:cubicBezTo>
                    <a:cubicBezTo>
                      <a:pt x="1428612" y="199167"/>
                      <a:pt x="1434059" y="200133"/>
                      <a:pt x="1439506" y="200045"/>
                    </a:cubicBezTo>
                    <a:cubicBezTo>
                      <a:pt x="1444514" y="196707"/>
                      <a:pt x="1449170" y="198552"/>
                      <a:pt x="1454178" y="200309"/>
                    </a:cubicBezTo>
                    <a:cubicBezTo>
                      <a:pt x="1457867" y="201627"/>
                      <a:pt x="1463227" y="204087"/>
                      <a:pt x="1465599" y="202857"/>
                    </a:cubicBezTo>
                    <a:cubicBezTo>
                      <a:pt x="1473242" y="198640"/>
                      <a:pt x="1478162" y="203560"/>
                      <a:pt x="1484136" y="205317"/>
                    </a:cubicBezTo>
                    <a:cubicBezTo>
                      <a:pt x="1485102" y="205580"/>
                      <a:pt x="1485981" y="206019"/>
                      <a:pt x="1486947" y="206459"/>
                    </a:cubicBezTo>
                    <a:cubicBezTo>
                      <a:pt x="1485893" y="206810"/>
                      <a:pt x="1484838" y="207337"/>
                      <a:pt x="1483872" y="207337"/>
                    </a:cubicBezTo>
                    <a:cubicBezTo>
                      <a:pt x="1469552" y="207249"/>
                      <a:pt x="1454705" y="209534"/>
                      <a:pt x="1441878" y="201188"/>
                    </a:cubicBezTo>
                    <a:cubicBezTo>
                      <a:pt x="1441351" y="200836"/>
                      <a:pt x="1440297" y="201100"/>
                      <a:pt x="1439506" y="202154"/>
                    </a:cubicBezTo>
                    <a:moveTo>
                      <a:pt x="1565401" y="680957"/>
                    </a:moveTo>
                    <a:cubicBezTo>
                      <a:pt x="1564698" y="681045"/>
                      <a:pt x="1563907" y="681045"/>
                      <a:pt x="1563204" y="681133"/>
                    </a:cubicBezTo>
                    <a:cubicBezTo>
                      <a:pt x="1563907" y="680693"/>
                      <a:pt x="1564698" y="680342"/>
                      <a:pt x="1565401" y="678936"/>
                    </a:cubicBezTo>
                    <a:cubicBezTo>
                      <a:pt x="1568387" y="670063"/>
                      <a:pt x="1581917" y="668570"/>
                      <a:pt x="1583850" y="658818"/>
                    </a:cubicBezTo>
                    <a:cubicBezTo>
                      <a:pt x="1584025" y="658115"/>
                      <a:pt x="1586310" y="657676"/>
                      <a:pt x="1587627" y="657149"/>
                    </a:cubicBezTo>
                    <a:cubicBezTo>
                      <a:pt x="1590351" y="656182"/>
                      <a:pt x="1593777" y="655919"/>
                      <a:pt x="1595710" y="654249"/>
                    </a:cubicBezTo>
                    <a:cubicBezTo>
                      <a:pt x="1604144" y="647045"/>
                      <a:pt x="1614950" y="645288"/>
                      <a:pt x="1625668" y="642213"/>
                    </a:cubicBezTo>
                    <a:cubicBezTo>
                      <a:pt x="1650619" y="635010"/>
                      <a:pt x="1675042" y="626312"/>
                      <a:pt x="1698675" y="616297"/>
                    </a:cubicBezTo>
                    <a:cubicBezTo>
                      <a:pt x="1714488" y="609620"/>
                      <a:pt x="1729863" y="602064"/>
                      <a:pt x="1745501" y="594948"/>
                    </a:cubicBezTo>
                    <a:cubicBezTo>
                      <a:pt x="1746819" y="594333"/>
                      <a:pt x="1748400" y="593894"/>
                      <a:pt x="1749278" y="592927"/>
                    </a:cubicBezTo>
                    <a:cubicBezTo>
                      <a:pt x="1757097" y="584318"/>
                      <a:pt x="1768958" y="581067"/>
                      <a:pt x="1778973" y="575445"/>
                    </a:cubicBezTo>
                    <a:cubicBezTo>
                      <a:pt x="1779676" y="575093"/>
                      <a:pt x="1781345" y="575445"/>
                      <a:pt x="1782223" y="575972"/>
                    </a:cubicBezTo>
                    <a:cubicBezTo>
                      <a:pt x="1785386" y="577817"/>
                      <a:pt x="1782136" y="579222"/>
                      <a:pt x="1781169" y="579486"/>
                    </a:cubicBezTo>
                    <a:cubicBezTo>
                      <a:pt x="1769485" y="582912"/>
                      <a:pt x="1761578" y="590731"/>
                      <a:pt x="1753056" y="597847"/>
                    </a:cubicBezTo>
                    <a:cubicBezTo>
                      <a:pt x="1750069" y="600307"/>
                      <a:pt x="1746819" y="603119"/>
                      <a:pt x="1743129" y="604348"/>
                    </a:cubicBezTo>
                    <a:cubicBezTo>
                      <a:pt x="1734080" y="607336"/>
                      <a:pt x="1728369" y="613661"/>
                      <a:pt x="1721604" y="619108"/>
                    </a:cubicBezTo>
                    <a:cubicBezTo>
                      <a:pt x="1719408" y="620865"/>
                      <a:pt x="1718881" y="627278"/>
                      <a:pt x="1713083" y="622095"/>
                    </a:cubicBezTo>
                    <a:cubicBezTo>
                      <a:pt x="1712819" y="621831"/>
                      <a:pt x="1709920" y="623413"/>
                      <a:pt x="1708514" y="624467"/>
                    </a:cubicBezTo>
                    <a:cubicBezTo>
                      <a:pt x="1706142" y="626224"/>
                      <a:pt x="1704297" y="629650"/>
                      <a:pt x="1701662" y="630002"/>
                    </a:cubicBezTo>
                    <a:cubicBezTo>
                      <a:pt x="1685672" y="632637"/>
                      <a:pt x="1674603" y="643004"/>
                      <a:pt x="1660898" y="649242"/>
                    </a:cubicBezTo>
                    <a:cubicBezTo>
                      <a:pt x="1659316" y="649945"/>
                      <a:pt x="1657559" y="650560"/>
                      <a:pt x="1655802" y="650911"/>
                    </a:cubicBezTo>
                    <a:cubicBezTo>
                      <a:pt x="1647544" y="652756"/>
                      <a:pt x="1639461" y="654777"/>
                      <a:pt x="1632609" y="659433"/>
                    </a:cubicBezTo>
                    <a:cubicBezTo>
                      <a:pt x="1631467" y="660223"/>
                      <a:pt x="1629973" y="661278"/>
                      <a:pt x="1628743" y="661190"/>
                    </a:cubicBezTo>
                    <a:cubicBezTo>
                      <a:pt x="1621978" y="660311"/>
                      <a:pt x="1619079" y="665934"/>
                      <a:pt x="1613896" y="667427"/>
                    </a:cubicBezTo>
                    <a:cubicBezTo>
                      <a:pt x="1608361" y="669097"/>
                      <a:pt x="1602562" y="670239"/>
                      <a:pt x="1596940" y="671644"/>
                    </a:cubicBezTo>
                    <a:cubicBezTo>
                      <a:pt x="1595886" y="671908"/>
                      <a:pt x="1594919" y="672435"/>
                      <a:pt x="1593865" y="672611"/>
                    </a:cubicBezTo>
                    <a:cubicBezTo>
                      <a:pt x="1584289" y="674544"/>
                      <a:pt x="1576119" y="680957"/>
                      <a:pt x="1565401" y="680957"/>
                    </a:cubicBezTo>
                    <a:moveTo>
                      <a:pt x="64331" y="399122"/>
                    </a:moveTo>
                    <a:cubicBezTo>
                      <a:pt x="59675" y="402021"/>
                      <a:pt x="55545" y="404920"/>
                      <a:pt x="57039" y="410894"/>
                    </a:cubicBezTo>
                    <a:cubicBezTo>
                      <a:pt x="57478" y="412827"/>
                      <a:pt x="56160" y="415287"/>
                      <a:pt x="55194" y="417396"/>
                    </a:cubicBezTo>
                    <a:cubicBezTo>
                      <a:pt x="53613" y="420910"/>
                      <a:pt x="51768" y="424160"/>
                      <a:pt x="54755" y="428026"/>
                    </a:cubicBezTo>
                    <a:cubicBezTo>
                      <a:pt x="58708" y="433297"/>
                      <a:pt x="56248" y="437866"/>
                      <a:pt x="51241" y="441468"/>
                    </a:cubicBezTo>
                    <a:cubicBezTo>
                      <a:pt x="48166" y="443664"/>
                      <a:pt x="47639" y="446300"/>
                      <a:pt x="47639" y="449550"/>
                    </a:cubicBezTo>
                    <a:cubicBezTo>
                      <a:pt x="47639" y="465452"/>
                      <a:pt x="59235" y="477136"/>
                      <a:pt x="66791" y="490314"/>
                    </a:cubicBezTo>
                    <a:cubicBezTo>
                      <a:pt x="67054" y="490841"/>
                      <a:pt x="68109" y="491369"/>
                      <a:pt x="68636" y="491281"/>
                    </a:cubicBezTo>
                    <a:cubicBezTo>
                      <a:pt x="78212" y="489436"/>
                      <a:pt x="75664" y="495498"/>
                      <a:pt x="76367" y="499802"/>
                    </a:cubicBezTo>
                    <a:cubicBezTo>
                      <a:pt x="76718" y="501911"/>
                      <a:pt x="78212" y="504107"/>
                      <a:pt x="79793" y="505777"/>
                    </a:cubicBezTo>
                    <a:cubicBezTo>
                      <a:pt x="86909" y="512893"/>
                      <a:pt x="94377" y="519833"/>
                      <a:pt x="101493" y="526949"/>
                    </a:cubicBezTo>
                    <a:cubicBezTo>
                      <a:pt x="102899" y="528355"/>
                      <a:pt x="103689" y="530288"/>
                      <a:pt x="104656" y="531957"/>
                    </a:cubicBezTo>
                    <a:cubicBezTo>
                      <a:pt x="106149" y="534505"/>
                      <a:pt x="107116" y="537492"/>
                      <a:pt x="109136" y="539600"/>
                    </a:cubicBezTo>
                    <a:cubicBezTo>
                      <a:pt x="119942" y="550670"/>
                      <a:pt x="130836" y="561827"/>
                      <a:pt x="145508" y="569119"/>
                    </a:cubicBezTo>
                    <a:cubicBezTo>
                      <a:pt x="149285" y="571052"/>
                      <a:pt x="152800" y="574654"/>
                      <a:pt x="158861" y="572282"/>
                    </a:cubicBezTo>
                    <a:cubicBezTo>
                      <a:pt x="162463" y="570876"/>
                      <a:pt x="166680" y="572985"/>
                      <a:pt x="168701" y="576499"/>
                    </a:cubicBezTo>
                    <a:cubicBezTo>
                      <a:pt x="170985" y="580540"/>
                      <a:pt x="175378" y="581331"/>
                      <a:pt x="179683" y="582385"/>
                    </a:cubicBezTo>
                    <a:cubicBezTo>
                      <a:pt x="182846" y="583088"/>
                      <a:pt x="186887" y="583176"/>
                      <a:pt x="189083" y="584933"/>
                    </a:cubicBezTo>
                    <a:cubicBezTo>
                      <a:pt x="194969" y="589501"/>
                      <a:pt x="201734" y="590116"/>
                      <a:pt x="208938" y="590907"/>
                    </a:cubicBezTo>
                    <a:cubicBezTo>
                      <a:pt x="213858" y="591434"/>
                      <a:pt x="218426" y="594070"/>
                      <a:pt x="223170" y="595739"/>
                    </a:cubicBezTo>
                    <a:cubicBezTo>
                      <a:pt x="219481" y="599868"/>
                      <a:pt x="223610" y="600747"/>
                      <a:pt x="226597" y="600922"/>
                    </a:cubicBezTo>
                    <a:cubicBezTo>
                      <a:pt x="238633" y="601713"/>
                      <a:pt x="250054" y="604173"/>
                      <a:pt x="261211" y="608126"/>
                    </a:cubicBezTo>
                    <a:cubicBezTo>
                      <a:pt x="263232" y="608829"/>
                      <a:pt x="265604" y="608917"/>
                      <a:pt x="267800" y="609268"/>
                    </a:cubicBezTo>
                    <a:cubicBezTo>
                      <a:pt x="275883" y="610674"/>
                      <a:pt x="283877" y="612168"/>
                      <a:pt x="291960" y="613397"/>
                    </a:cubicBezTo>
                    <a:cubicBezTo>
                      <a:pt x="301975" y="614891"/>
                      <a:pt x="312078" y="617439"/>
                      <a:pt x="322006" y="617263"/>
                    </a:cubicBezTo>
                    <a:cubicBezTo>
                      <a:pt x="333163" y="616999"/>
                      <a:pt x="341334" y="624467"/>
                      <a:pt x="352316" y="624116"/>
                    </a:cubicBezTo>
                    <a:cubicBezTo>
                      <a:pt x="354248" y="624028"/>
                      <a:pt x="355830" y="629035"/>
                      <a:pt x="358377" y="630617"/>
                    </a:cubicBezTo>
                    <a:cubicBezTo>
                      <a:pt x="363561" y="633604"/>
                      <a:pt x="369008" y="636854"/>
                      <a:pt x="374894" y="638084"/>
                    </a:cubicBezTo>
                    <a:cubicBezTo>
                      <a:pt x="391059" y="641511"/>
                      <a:pt x="407575" y="642126"/>
                      <a:pt x="423916" y="638260"/>
                    </a:cubicBezTo>
                    <a:cubicBezTo>
                      <a:pt x="428660" y="642038"/>
                      <a:pt x="433580" y="637294"/>
                      <a:pt x="438500" y="638436"/>
                    </a:cubicBezTo>
                    <a:cubicBezTo>
                      <a:pt x="442453" y="639402"/>
                      <a:pt x="447198" y="641071"/>
                      <a:pt x="450536" y="640017"/>
                    </a:cubicBezTo>
                    <a:cubicBezTo>
                      <a:pt x="455544" y="638436"/>
                      <a:pt x="459585" y="640896"/>
                      <a:pt x="464153" y="640544"/>
                    </a:cubicBezTo>
                    <a:cubicBezTo>
                      <a:pt x="467667" y="640281"/>
                      <a:pt x="471445" y="642389"/>
                      <a:pt x="475047" y="642301"/>
                    </a:cubicBezTo>
                    <a:cubicBezTo>
                      <a:pt x="488577" y="641950"/>
                      <a:pt x="502106" y="641159"/>
                      <a:pt x="515636" y="640281"/>
                    </a:cubicBezTo>
                    <a:cubicBezTo>
                      <a:pt x="520116" y="640017"/>
                      <a:pt x="524509" y="638875"/>
                      <a:pt x="528902" y="638260"/>
                    </a:cubicBezTo>
                    <a:cubicBezTo>
                      <a:pt x="540147" y="636854"/>
                      <a:pt x="551392" y="634307"/>
                      <a:pt x="562550" y="634482"/>
                    </a:cubicBezTo>
                    <a:cubicBezTo>
                      <a:pt x="572213" y="634570"/>
                      <a:pt x="581790" y="630353"/>
                      <a:pt x="591453" y="634043"/>
                    </a:cubicBezTo>
                    <a:cubicBezTo>
                      <a:pt x="592420" y="634395"/>
                      <a:pt x="594441" y="634570"/>
                      <a:pt x="594880" y="634043"/>
                    </a:cubicBezTo>
                    <a:cubicBezTo>
                      <a:pt x="598394" y="630441"/>
                      <a:pt x="602962" y="632286"/>
                      <a:pt x="607091" y="632110"/>
                    </a:cubicBezTo>
                    <a:cubicBezTo>
                      <a:pt x="616580" y="631847"/>
                      <a:pt x="626068" y="631759"/>
                      <a:pt x="635556" y="632110"/>
                    </a:cubicBezTo>
                    <a:cubicBezTo>
                      <a:pt x="644429" y="632462"/>
                      <a:pt x="653215" y="629035"/>
                      <a:pt x="662088" y="632022"/>
                    </a:cubicBezTo>
                    <a:cubicBezTo>
                      <a:pt x="662791" y="632286"/>
                      <a:pt x="663757" y="632286"/>
                      <a:pt x="664460" y="632022"/>
                    </a:cubicBezTo>
                    <a:cubicBezTo>
                      <a:pt x="673421" y="628508"/>
                      <a:pt x="683173" y="629299"/>
                      <a:pt x="692573" y="627806"/>
                    </a:cubicBezTo>
                    <a:cubicBezTo>
                      <a:pt x="693715" y="627630"/>
                      <a:pt x="694857" y="626839"/>
                      <a:pt x="695912" y="626927"/>
                    </a:cubicBezTo>
                    <a:cubicBezTo>
                      <a:pt x="704785" y="627190"/>
                      <a:pt x="713482" y="626575"/>
                      <a:pt x="721565" y="623149"/>
                    </a:cubicBezTo>
                    <a:cubicBezTo>
                      <a:pt x="732986" y="618317"/>
                      <a:pt x="744231" y="615506"/>
                      <a:pt x="757234" y="619371"/>
                    </a:cubicBezTo>
                    <a:cubicBezTo>
                      <a:pt x="762241" y="620865"/>
                      <a:pt x="768742" y="619284"/>
                      <a:pt x="774365" y="618493"/>
                    </a:cubicBezTo>
                    <a:cubicBezTo>
                      <a:pt x="784293" y="617087"/>
                      <a:pt x="794044" y="614540"/>
                      <a:pt x="804060" y="613661"/>
                    </a:cubicBezTo>
                    <a:cubicBezTo>
                      <a:pt x="814954" y="612607"/>
                      <a:pt x="825847" y="611816"/>
                      <a:pt x="835951" y="608214"/>
                    </a:cubicBezTo>
                    <a:cubicBezTo>
                      <a:pt x="841925" y="606018"/>
                      <a:pt x="845439" y="608917"/>
                      <a:pt x="848865" y="611553"/>
                    </a:cubicBezTo>
                    <a:cubicBezTo>
                      <a:pt x="850886" y="613046"/>
                      <a:pt x="853521" y="616912"/>
                      <a:pt x="846757" y="617790"/>
                    </a:cubicBezTo>
                    <a:cubicBezTo>
                      <a:pt x="842100" y="618405"/>
                      <a:pt x="837532" y="619899"/>
                      <a:pt x="833051" y="621392"/>
                    </a:cubicBezTo>
                    <a:cubicBezTo>
                      <a:pt x="814514" y="627630"/>
                      <a:pt x="795450" y="632374"/>
                      <a:pt x="776561" y="637382"/>
                    </a:cubicBezTo>
                    <a:cubicBezTo>
                      <a:pt x="766370" y="640105"/>
                      <a:pt x="756091" y="642213"/>
                      <a:pt x="746340" y="646343"/>
                    </a:cubicBezTo>
                    <a:cubicBezTo>
                      <a:pt x="743528" y="647573"/>
                      <a:pt x="738433" y="650999"/>
                      <a:pt x="734128" y="646782"/>
                    </a:cubicBezTo>
                    <a:cubicBezTo>
                      <a:pt x="733601" y="646255"/>
                      <a:pt x="731053" y="646694"/>
                      <a:pt x="729823" y="647309"/>
                    </a:cubicBezTo>
                    <a:cubicBezTo>
                      <a:pt x="716733" y="653020"/>
                      <a:pt x="702589" y="654074"/>
                      <a:pt x="688356" y="655040"/>
                    </a:cubicBezTo>
                    <a:cubicBezTo>
                      <a:pt x="681152" y="655567"/>
                      <a:pt x="673333" y="655040"/>
                      <a:pt x="666920" y="657324"/>
                    </a:cubicBezTo>
                    <a:cubicBezTo>
                      <a:pt x="652775" y="662332"/>
                      <a:pt x="637840" y="660575"/>
                      <a:pt x="623344" y="662859"/>
                    </a:cubicBezTo>
                    <a:cubicBezTo>
                      <a:pt x="615174" y="664177"/>
                      <a:pt x="607267" y="665319"/>
                      <a:pt x="599360" y="667603"/>
                    </a:cubicBezTo>
                    <a:cubicBezTo>
                      <a:pt x="593825" y="669272"/>
                      <a:pt x="587236" y="672259"/>
                      <a:pt x="582405" y="671030"/>
                    </a:cubicBezTo>
                    <a:cubicBezTo>
                      <a:pt x="575025" y="669185"/>
                      <a:pt x="567909" y="669799"/>
                      <a:pt x="560705" y="669448"/>
                    </a:cubicBezTo>
                    <a:cubicBezTo>
                      <a:pt x="538917" y="668570"/>
                      <a:pt x="516953" y="668482"/>
                      <a:pt x="495254" y="667076"/>
                    </a:cubicBezTo>
                    <a:cubicBezTo>
                      <a:pt x="487435" y="666549"/>
                      <a:pt x="479967" y="664089"/>
                      <a:pt x="472236" y="667252"/>
                    </a:cubicBezTo>
                    <a:cubicBezTo>
                      <a:pt x="470918" y="667779"/>
                      <a:pt x="468985" y="667691"/>
                      <a:pt x="467580" y="667252"/>
                    </a:cubicBezTo>
                    <a:cubicBezTo>
                      <a:pt x="455807" y="664265"/>
                      <a:pt x="443683" y="662244"/>
                      <a:pt x="431560" y="663386"/>
                    </a:cubicBezTo>
                    <a:cubicBezTo>
                      <a:pt x="421456" y="664353"/>
                      <a:pt x="412759" y="655919"/>
                      <a:pt x="402480" y="660838"/>
                    </a:cubicBezTo>
                    <a:cubicBezTo>
                      <a:pt x="402392" y="660926"/>
                      <a:pt x="401953" y="660311"/>
                      <a:pt x="401689" y="660136"/>
                    </a:cubicBezTo>
                    <a:cubicBezTo>
                      <a:pt x="389038" y="654162"/>
                      <a:pt x="374894" y="654513"/>
                      <a:pt x="361277" y="652932"/>
                    </a:cubicBezTo>
                    <a:cubicBezTo>
                      <a:pt x="356357" y="652317"/>
                      <a:pt x="351613" y="652317"/>
                      <a:pt x="347132" y="650032"/>
                    </a:cubicBezTo>
                    <a:cubicBezTo>
                      <a:pt x="344057" y="648451"/>
                      <a:pt x="340367" y="646870"/>
                      <a:pt x="336941" y="646694"/>
                    </a:cubicBezTo>
                    <a:cubicBezTo>
                      <a:pt x="318404" y="645903"/>
                      <a:pt x="302327" y="637382"/>
                      <a:pt x="284492" y="634482"/>
                    </a:cubicBezTo>
                    <a:cubicBezTo>
                      <a:pt x="274741" y="632901"/>
                      <a:pt x="265428" y="630090"/>
                      <a:pt x="256379" y="626048"/>
                    </a:cubicBezTo>
                    <a:cubicBezTo>
                      <a:pt x="246979" y="621831"/>
                      <a:pt x="236261" y="620250"/>
                      <a:pt x="226948" y="615594"/>
                    </a:cubicBezTo>
                    <a:cubicBezTo>
                      <a:pt x="220974" y="612607"/>
                      <a:pt x="213946" y="611377"/>
                      <a:pt x="207620" y="608829"/>
                    </a:cubicBezTo>
                    <a:cubicBezTo>
                      <a:pt x="201910" y="606545"/>
                      <a:pt x="196902" y="602240"/>
                      <a:pt x="191104" y="601274"/>
                    </a:cubicBezTo>
                    <a:cubicBezTo>
                      <a:pt x="183988" y="600132"/>
                      <a:pt x="181879" y="593630"/>
                      <a:pt x="175202" y="592488"/>
                    </a:cubicBezTo>
                    <a:cubicBezTo>
                      <a:pt x="172830" y="592137"/>
                      <a:pt x="171161" y="589501"/>
                      <a:pt x="168789" y="588535"/>
                    </a:cubicBezTo>
                    <a:cubicBezTo>
                      <a:pt x="159389" y="584669"/>
                      <a:pt x="150252" y="580628"/>
                      <a:pt x="141994" y="574742"/>
                    </a:cubicBezTo>
                    <a:cubicBezTo>
                      <a:pt x="133120" y="568416"/>
                      <a:pt x="123720" y="562706"/>
                      <a:pt x="115286" y="555853"/>
                    </a:cubicBezTo>
                    <a:cubicBezTo>
                      <a:pt x="112387" y="553481"/>
                      <a:pt x="108170" y="549176"/>
                      <a:pt x="102196" y="551109"/>
                    </a:cubicBezTo>
                    <a:cubicBezTo>
                      <a:pt x="101844" y="551197"/>
                      <a:pt x="99912" y="548737"/>
                      <a:pt x="100087" y="548561"/>
                    </a:cubicBezTo>
                    <a:cubicBezTo>
                      <a:pt x="103689" y="545486"/>
                      <a:pt x="100527" y="544520"/>
                      <a:pt x="98155" y="542851"/>
                    </a:cubicBezTo>
                    <a:cubicBezTo>
                      <a:pt x="96046" y="541357"/>
                      <a:pt x="94289" y="539337"/>
                      <a:pt x="92620" y="537492"/>
                    </a:cubicBezTo>
                    <a:cubicBezTo>
                      <a:pt x="89721" y="534417"/>
                      <a:pt x="86997" y="531254"/>
                      <a:pt x="84186" y="528092"/>
                    </a:cubicBezTo>
                    <a:cubicBezTo>
                      <a:pt x="81550" y="525192"/>
                      <a:pt x="79266" y="522029"/>
                      <a:pt x="76191" y="519657"/>
                    </a:cubicBezTo>
                    <a:cubicBezTo>
                      <a:pt x="66703" y="512541"/>
                      <a:pt x="64594" y="499802"/>
                      <a:pt x="51768" y="495146"/>
                    </a:cubicBezTo>
                    <a:cubicBezTo>
                      <a:pt x="50889" y="494883"/>
                      <a:pt x="50186" y="492247"/>
                      <a:pt x="50362" y="492071"/>
                    </a:cubicBezTo>
                    <a:cubicBezTo>
                      <a:pt x="56951" y="488381"/>
                      <a:pt x="52295" y="486009"/>
                      <a:pt x="49484" y="483110"/>
                    </a:cubicBezTo>
                    <a:cubicBezTo>
                      <a:pt x="48166" y="481792"/>
                      <a:pt x="48254" y="479420"/>
                      <a:pt x="47726" y="477576"/>
                    </a:cubicBezTo>
                    <a:cubicBezTo>
                      <a:pt x="46409" y="472656"/>
                      <a:pt x="47375" y="466857"/>
                      <a:pt x="40610" y="465188"/>
                    </a:cubicBezTo>
                    <a:cubicBezTo>
                      <a:pt x="40435" y="466067"/>
                      <a:pt x="40171" y="466945"/>
                      <a:pt x="39995" y="467824"/>
                    </a:cubicBezTo>
                    <a:cubicBezTo>
                      <a:pt x="39468" y="467648"/>
                      <a:pt x="38941" y="467560"/>
                      <a:pt x="38414" y="467384"/>
                    </a:cubicBezTo>
                    <a:cubicBezTo>
                      <a:pt x="39117" y="466330"/>
                      <a:pt x="39907" y="465188"/>
                      <a:pt x="40610" y="463080"/>
                    </a:cubicBezTo>
                    <a:cubicBezTo>
                      <a:pt x="40698" y="455612"/>
                      <a:pt x="34197" y="448672"/>
                      <a:pt x="38150" y="440765"/>
                    </a:cubicBezTo>
                    <a:cubicBezTo>
                      <a:pt x="38326" y="440413"/>
                      <a:pt x="37184" y="439798"/>
                      <a:pt x="37008" y="439183"/>
                    </a:cubicBezTo>
                    <a:cubicBezTo>
                      <a:pt x="35778" y="434439"/>
                      <a:pt x="32440" y="428992"/>
                      <a:pt x="33933" y="425039"/>
                    </a:cubicBezTo>
                    <a:cubicBezTo>
                      <a:pt x="36745" y="417923"/>
                      <a:pt x="34548" y="410894"/>
                      <a:pt x="35954" y="404042"/>
                    </a:cubicBezTo>
                    <a:cubicBezTo>
                      <a:pt x="36745" y="400352"/>
                      <a:pt x="35163" y="396662"/>
                      <a:pt x="36130" y="393412"/>
                    </a:cubicBezTo>
                    <a:cubicBezTo>
                      <a:pt x="37008" y="390425"/>
                      <a:pt x="39995" y="388667"/>
                      <a:pt x="38765" y="384450"/>
                    </a:cubicBezTo>
                    <a:cubicBezTo>
                      <a:pt x="37975" y="381727"/>
                      <a:pt x="42631" y="377949"/>
                      <a:pt x="44739" y="374523"/>
                    </a:cubicBezTo>
                    <a:cubicBezTo>
                      <a:pt x="45882" y="372590"/>
                      <a:pt x="47375" y="370482"/>
                      <a:pt x="47639" y="368373"/>
                    </a:cubicBezTo>
                    <a:cubicBezTo>
                      <a:pt x="48605" y="358358"/>
                      <a:pt x="52646" y="349397"/>
                      <a:pt x="59762" y="341666"/>
                    </a:cubicBezTo>
                    <a:cubicBezTo>
                      <a:pt x="69163" y="331475"/>
                      <a:pt x="74258" y="319087"/>
                      <a:pt x="85152" y="309248"/>
                    </a:cubicBezTo>
                    <a:cubicBezTo>
                      <a:pt x="96134" y="299320"/>
                      <a:pt x="107467" y="289393"/>
                      <a:pt x="118537" y="279377"/>
                    </a:cubicBezTo>
                    <a:cubicBezTo>
                      <a:pt x="122929" y="275424"/>
                      <a:pt x="123632" y="267429"/>
                      <a:pt x="133032" y="268396"/>
                    </a:cubicBezTo>
                    <a:cubicBezTo>
                      <a:pt x="133735" y="268483"/>
                      <a:pt x="134702" y="266375"/>
                      <a:pt x="135668" y="265409"/>
                    </a:cubicBezTo>
                    <a:cubicBezTo>
                      <a:pt x="137074" y="263915"/>
                      <a:pt x="138392" y="261367"/>
                      <a:pt x="139973" y="261280"/>
                    </a:cubicBezTo>
                    <a:cubicBezTo>
                      <a:pt x="151921" y="260313"/>
                      <a:pt x="158861" y="251879"/>
                      <a:pt x="166944" y="246344"/>
                    </a:cubicBezTo>
                    <a:cubicBezTo>
                      <a:pt x="175729" y="240370"/>
                      <a:pt x="185657" y="236944"/>
                      <a:pt x="194530" y="231497"/>
                    </a:cubicBezTo>
                    <a:cubicBezTo>
                      <a:pt x="199099" y="228686"/>
                      <a:pt x="203579" y="225347"/>
                      <a:pt x="208675" y="223942"/>
                    </a:cubicBezTo>
                    <a:cubicBezTo>
                      <a:pt x="225367" y="219285"/>
                      <a:pt x="239863" y="211115"/>
                      <a:pt x="254710" y="203472"/>
                    </a:cubicBezTo>
                    <a:cubicBezTo>
                      <a:pt x="258488" y="201539"/>
                      <a:pt x="261475" y="200924"/>
                      <a:pt x="265340" y="201188"/>
                    </a:cubicBezTo>
                    <a:cubicBezTo>
                      <a:pt x="263144" y="203647"/>
                      <a:pt x="261563" y="206898"/>
                      <a:pt x="258751" y="208391"/>
                    </a:cubicBezTo>
                    <a:cubicBezTo>
                      <a:pt x="250669" y="212521"/>
                      <a:pt x="243377" y="217528"/>
                      <a:pt x="235909" y="222272"/>
                    </a:cubicBezTo>
                    <a:cubicBezTo>
                      <a:pt x="225982" y="228598"/>
                      <a:pt x="215439" y="234308"/>
                      <a:pt x="205512" y="240722"/>
                    </a:cubicBezTo>
                    <a:cubicBezTo>
                      <a:pt x="194442" y="247926"/>
                      <a:pt x="182846" y="254427"/>
                      <a:pt x="170897" y="260313"/>
                    </a:cubicBezTo>
                    <a:cubicBezTo>
                      <a:pt x="159740" y="265760"/>
                      <a:pt x="149373" y="272085"/>
                      <a:pt x="139270" y="279026"/>
                    </a:cubicBezTo>
                    <a:cubicBezTo>
                      <a:pt x="130924" y="284736"/>
                      <a:pt x="124071" y="290886"/>
                      <a:pt x="118185" y="298266"/>
                    </a:cubicBezTo>
                    <a:cubicBezTo>
                      <a:pt x="112035" y="305909"/>
                      <a:pt x="107379" y="314167"/>
                      <a:pt x="103514" y="322953"/>
                    </a:cubicBezTo>
                    <a:cubicBezTo>
                      <a:pt x="99824" y="331211"/>
                      <a:pt x="92708" y="338327"/>
                      <a:pt x="87173" y="346058"/>
                    </a:cubicBezTo>
                    <a:cubicBezTo>
                      <a:pt x="85767" y="347991"/>
                      <a:pt x="84274" y="349836"/>
                      <a:pt x="83483" y="351945"/>
                    </a:cubicBezTo>
                    <a:cubicBezTo>
                      <a:pt x="80145" y="361784"/>
                      <a:pt x="77157" y="371800"/>
                      <a:pt x="69602" y="380058"/>
                    </a:cubicBezTo>
                    <a:cubicBezTo>
                      <a:pt x="67142" y="382781"/>
                      <a:pt x="65561" y="386120"/>
                      <a:pt x="63716" y="389282"/>
                    </a:cubicBezTo>
                    <a:cubicBezTo>
                      <a:pt x="63364" y="389897"/>
                      <a:pt x="63540" y="391391"/>
                      <a:pt x="64067" y="391655"/>
                    </a:cubicBezTo>
                    <a:cubicBezTo>
                      <a:pt x="68987" y="394290"/>
                      <a:pt x="69075" y="394202"/>
                      <a:pt x="64331" y="399122"/>
                    </a:cubicBezTo>
                    <a:moveTo>
                      <a:pt x="740014" y="37428"/>
                    </a:moveTo>
                    <a:cubicBezTo>
                      <a:pt x="738345" y="38043"/>
                      <a:pt x="736676" y="39273"/>
                      <a:pt x="735094" y="39273"/>
                    </a:cubicBezTo>
                    <a:cubicBezTo>
                      <a:pt x="732634" y="39097"/>
                      <a:pt x="730087" y="37428"/>
                      <a:pt x="727715" y="37604"/>
                    </a:cubicBezTo>
                    <a:cubicBezTo>
                      <a:pt x="721301" y="37955"/>
                      <a:pt x="714273" y="37692"/>
                      <a:pt x="708650" y="39888"/>
                    </a:cubicBezTo>
                    <a:cubicBezTo>
                      <a:pt x="702589" y="42260"/>
                      <a:pt x="695824" y="42084"/>
                      <a:pt x="690465" y="44105"/>
                    </a:cubicBezTo>
                    <a:cubicBezTo>
                      <a:pt x="671313" y="51397"/>
                      <a:pt x="650403" y="48937"/>
                      <a:pt x="631076" y="54032"/>
                    </a:cubicBezTo>
                    <a:cubicBezTo>
                      <a:pt x="620182" y="56932"/>
                      <a:pt x="609024" y="59128"/>
                      <a:pt x="598306" y="62466"/>
                    </a:cubicBezTo>
                    <a:cubicBezTo>
                      <a:pt x="588027" y="65629"/>
                      <a:pt x="578012" y="69758"/>
                      <a:pt x="567997" y="73624"/>
                    </a:cubicBezTo>
                    <a:cubicBezTo>
                      <a:pt x="562989" y="75557"/>
                      <a:pt x="558157" y="79686"/>
                      <a:pt x="553325" y="79598"/>
                    </a:cubicBezTo>
                    <a:cubicBezTo>
                      <a:pt x="549459" y="79598"/>
                      <a:pt x="544540" y="88471"/>
                      <a:pt x="541025" y="79510"/>
                    </a:cubicBezTo>
                    <a:cubicBezTo>
                      <a:pt x="540938" y="79246"/>
                      <a:pt x="538038" y="79246"/>
                      <a:pt x="537160" y="79861"/>
                    </a:cubicBezTo>
                    <a:cubicBezTo>
                      <a:pt x="529692" y="85484"/>
                      <a:pt x="521170" y="88383"/>
                      <a:pt x="511243" y="87856"/>
                    </a:cubicBezTo>
                    <a:cubicBezTo>
                      <a:pt x="510979" y="87856"/>
                      <a:pt x="510716" y="88471"/>
                      <a:pt x="510364" y="88559"/>
                    </a:cubicBezTo>
                    <a:cubicBezTo>
                      <a:pt x="495693" y="89877"/>
                      <a:pt x="484711" y="99365"/>
                      <a:pt x="470391" y="102001"/>
                    </a:cubicBezTo>
                    <a:cubicBezTo>
                      <a:pt x="460727" y="103758"/>
                      <a:pt x="457740" y="114124"/>
                      <a:pt x="463714" y="121592"/>
                    </a:cubicBezTo>
                    <a:cubicBezTo>
                      <a:pt x="466262" y="124755"/>
                      <a:pt x="464768" y="124755"/>
                      <a:pt x="461957" y="124491"/>
                    </a:cubicBezTo>
                    <a:cubicBezTo>
                      <a:pt x="454841" y="123788"/>
                      <a:pt x="448603" y="124228"/>
                      <a:pt x="444913" y="130992"/>
                    </a:cubicBezTo>
                    <a:cubicBezTo>
                      <a:pt x="443420" y="133804"/>
                      <a:pt x="437973" y="133979"/>
                      <a:pt x="437534" y="131519"/>
                    </a:cubicBezTo>
                    <a:cubicBezTo>
                      <a:pt x="436304" y="124843"/>
                      <a:pt x="433668" y="132574"/>
                      <a:pt x="432438" y="130729"/>
                    </a:cubicBezTo>
                    <a:cubicBezTo>
                      <a:pt x="425761" y="135824"/>
                      <a:pt x="419260" y="141096"/>
                      <a:pt x="409333" y="139514"/>
                    </a:cubicBezTo>
                    <a:cubicBezTo>
                      <a:pt x="403622" y="144258"/>
                      <a:pt x="396506" y="143116"/>
                      <a:pt x="389741" y="143116"/>
                    </a:cubicBezTo>
                    <a:cubicBezTo>
                      <a:pt x="388248" y="143116"/>
                      <a:pt x="386842" y="142677"/>
                      <a:pt x="385349" y="142413"/>
                    </a:cubicBezTo>
                    <a:cubicBezTo>
                      <a:pt x="386579" y="141271"/>
                      <a:pt x="387545" y="139338"/>
                      <a:pt x="388951" y="139075"/>
                    </a:cubicBezTo>
                    <a:cubicBezTo>
                      <a:pt x="401953" y="136879"/>
                      <a:pt x="410738" y="129060"/>
                      <a:pt x="419963" y="121856"/>
                    </a:cubicBezTo>
                    <a:cubicBezTo>
                      <a:pt x="424443" y="118429"/>
                      <a:pt x="426728" y="111928"/>
                      <a:pt x="435074" y="114037"/>
                    </a:cubicBezTo>
                    <a:cubicBezTo>
                      <a:pt x="435601" y="114124"/>
                      <a:pt x="436655" y="113685"/>
                      <a:pt x="437006" y="113158"/>
                    </a:cubicBezTo>
                    <a:cubicBezTo>
                      <a:pt x="440784" y="107887"/>
                      <a:pt x="447988" y="107887"/>
                      <a:pt x="453347" y="105075"/>
                    </a:cubicBezTo>
                    <a:cubicBezTo>
                      <a:pt x="459146" y="102088"/>
                      <a:pt x="464241" y="98047"/>
                      <a:pt x="470215" y="95499"/>
                    </a:cubicBezTo>
                    <a:cubicBezTo>
                      <a:pt x="484184" y="89701"/>
                      <a:pt x="499558" y="86626"/>
                      <a:pt x="511507" y="77314"/>
                    </a:cubicBezTo>
                    <a:cubicBezTo>
                      <a:pt x="512209" y="76787"/>
                      <a:pt x="513703" y="76962"/>
                      <a:pt x="514757" y="76699"/>
                    </a:cubicBezTo>
                    <a:cubicBezTo>
                      <a:pt x="521170" y="75205"/>
                      <a:pt x="527672" y="73887"/>
                      <a:pt x="533909" y="72042"/>
                    </a:cubicBezTo>
                    <a:cubicBezTo>
                      <a:pt x="539093" y="70549"/>
                      <a:pt x="543837" y="67913"/>
                      <a:pt x="549020" y="66420"/>
                    </a:cubicBezTo>
                    <a:cubicBezTo>
                      <a:pt x="553237" y="65190"/>
                      <a:pt x="558157" y="65453"/>
                      <a:pt x="562022" y="63872"/>
                    </a:cubicBezTo>
                    <a:cubicBezTo>
                      <a:pt x="565361" y="62466"/>
                      <a:pt x="567206" y="58074"/>
                      <a:pt x="570456" y="57195"/>
                    </a:cubicBezTo>
                    <a:cubicBezTo>
                      <a:pt x="574234" y="56229"/>
                      <a:pt x="580032" y="59304"/>
                      <a:pt x="582932" y="57722"/>
                    </a:cubicBezTo>
                    <a:cubicBezTo>
                      <a:pt x="590663" y="53505"/>
                      <a:pt x="599800" y="54647"/>
                      <a:pt x="607355" y="51573"/>
                    </a:cubicBezTo>
                    <a:cubicBezTo>
                      <a:pt x="613417" y="49200"/>
                      <a:pt x="618952" y="47092"/>
                      <a:pt x="625716" y="47531"/>
                    </a:cubicBezTo>
                    <a:cubicBezTo>
                      <a:pt x="627298" y="47619"/>
                      <a:pt x="629318" y="46565"/>
                      <a:pt x="630636" y="45511"/>
                    </a:cubicBezTo>
                    <a:cubicBezTo>
                      <a:pt x="635556" y="41381"/>
                      <a:pt x="641530" y="41206"/>
                      <a:pt x="647680" y="41381"/>
                    </a:cubicBezTo>
                    <a:cubicBezTo>
                      <a:pt x="650052" y="41469"/>
                      <a:pt x="652600" y="41821"/>
                      <a:pt x="654708" y="41118"/>
                    </a:cubicBezTo>
                    <a:cubicBezTo>
                      <a:pt x="662966" y="38482"/>
                      <a:pt x="671400" y="37340"/>
                      <a:pt x="680186" y="37165"/>
                    </a:cubicBezTo>
                    <a:cubicBezTo>
                      <a:pt x="685018" y="37077"/>
                      <a:pt x="692134" y="37340"/>
                      <a:pt x="694155" y="34880"/>
                    </a:cubicBezTo>
                    <a:cubicBezTo>
                      <a:pt x="698196" y="29960"/>
                      <a:pt x="701183" y="30927"/>
                      <a:pt x="705839" y="33035"/>
                    </a:cubicBezTo>
                    <a:cubicBezTo>
                      <a:pt x="707420" y="33738"/>
                      <a:pt x="709705" y="33299"/>
                      <a:pt x="711637" y="33035"/>
                    </a:cubicBezTo>
                    <a:cubicBezTo>
                      <a:pt x="715327" y="32508"/>
                      <a:pt x="718929" y="31454"/>
                      <a:pt x="722619" y="31190"/>
                    </a:cubicBezTo>
                    <a:cubicBezTo>
                      <a:pt x="730877" y="30488"/>
                      <a:pt x="739575" y="32860"/>
                      <a:pt x="747042" y="27413"/>
                    </a:cubicBezTo>
                    <a:cubicBezTo>
                      <a:pt x="748097" y="26622"/>
                      <a:pt x="751172" y="27940"/>
                      <a:pt x="753368" y="28203"/>
                    </a:cubicBezTo>
                    <a:cubicBezTo>
                      <a:pt x="754686" y="28379"/>
                      <a:pt x="756267" y="28906"/>
                      <a:pt x="757409" y="28467"/>
                    </a:cubicBezTo>
                    <a:cubicBezTo>
                      <a:pt x="764262" y="25744"/>
                      <a:pt x="770939" y="23196"/>
                      <a:pt x="778582" y="26886"/>
                    </a:cubicBezTo>
                    <a:cubicBezTo>
                      <a:pt x="780691" y="27940"/>
                      <a:pt x="784644" y="27940"/>
                      <a:pt x="786665" y="26886"/>
                    </a:cubicBezTo>
                    <a:cubicBezTo>
                      <a:pt x="792199" y="23899"/>
                      <a:pt x="797998" y="25129"/>
                      <a:pt x="803620" y="25041"/>
                    </a:cubicBezTo>
                    <a:cubicBezTo>
                      <a:pt x="825759" y="24865"/>
                      <a:pt x="847899" y="25041"/>
                      <a:pt x="870126" y="24865"/>
                    </a:cubicBezTo>
                    <a:cubicBezTo>
                      <a:pt x="873376" y="24865"/>
                      <a:pt x="876715" y="23284"/>
                      <a:pt x="879965" y="23284"/>
                    </a:cubicBezTo>
                    <a:cubicBezTo>
                      <a:pt x="883567" y="23284"/>
                      <a:pt x="887521" y="23635"/>
                      <a:pt x="890596" y="25129"/>
                    </a:cubicBezTo>
                    <a:cubicBezTo>
                      <a:pt x="896482" y="27940"/>
                      <a:pt x="902631" y="26622"/>
                      <a:pt x="908693" y="27061"/>
                    </a:cubicBezTo>
                    <a:cubicBezTo>
                      <a:pt x="917830" y="27676"/>
                      <a:pt x="927670" y="26973"/>
                      <a:pt x="936016" y="29609"/>
                    </a:cubicBezTo>
                    <a:cubicBezTo>
                      <a:pt x="941463" y="31366"/>
                      <a:pt x="945592" y="28291"/>
                      <a:pt x="949458" y="29609"/>
                    </a:cubicBezTo>
                    <a:cubicBezTo>
                      <a:pt x="960088" y="33299"/>
                      <a:pt x="972739" y="27764"/>
                      <a:pt x="982403" y="35320"/>
                    </a:cubicBezTo>
                    <a:cubicBezTo>
                      <a:pt x="998656" y="33914"/>
                      <a:pt x="1013152" y="42436"/>
                      <a:pt x="1029317" y="41557"/>
                    </a:cubicBezTo>
                    <a:cubicBezTo>
                      <a:pt x="1047502" y="49200"/>
                      <a:pt x="1068499" y="48410"/>
                      <a:pt x="1086510" y="56229"/>
                    </a:cubicBezTo>
                    <a:cubicBezTo>
                      <a:pt x="1096437" y="60534"/>
                      <a:pt x="1107770" y="60797"/>
                      <a:pt x="1117522" y="66156"/>
                    </a:cubicBezTo>
                    <a:cubicBezTo>
                      <a:pt x="1122354" y="68792"/>
                      <a:pt x="1128416" y="72394"/>
                      <a:pt x="1135532" y="70725"/>
                    </a:cubicBezTo>
                    <a:cubicBezTo>
                      <a:pt x="1136323" y="70549"/>
                      <a:pt x="1137728" y="71340"/>
                      <a:pt x="1138431" y="72042"/>
                    </a:cubicBezTo>
                    <a:cubicBezTo>
                      <a:pt x="1147304" y="80389"/>
                      <a:pt x="1159867" y="80389"/>
                      <a:pt x="1171200" y="83200"/>
                    </a:cubicBezTo>
                    <a:cubicBezTo>
                      <a:pt x="1173660" y="83815"/>
                      <a:pt x="1176823" y="84518"/>
                      <a:pt x="1178053" y="86099"/>
                    </a:cubicBezTo>
                    <a:cubicBezTo>
                      <a:pt x="1181567" y="90755"/>
                      <a:pt x="1181304" y="90843"/>
                      <a:pt x="1183939" y="91546"/>
                    </a:cubicBezTo>
                    <a:cubicBezTo>
                      <a:pt x="1185696" y="91985"/>
                      <a:pt x="1187805" y="92337"/>
                      <a:pt x="1188947" y="93391"/>
                    </a:cubicBezTo>
                    <a:cubicBezTo>
                      <a:pt x="1197645" y="101561"/>
                      <a:pt x="1209505" y="105075"/>
                      <a:pt x="1220399" y="109907"/>
                    </a:cubicBezTo>
                    <a:cubicBezTo>
                      <a:pt x="1227515" y="113070"/>
                      <a:pt x="1233225" y="117024"/>
                      <a:pt x="1238321" y="121943"/>
                    </a:cubicBezTo>
                    <a:cubicBezTo>
                      <a:pt x="1242538" y="126073"/>
                      <a:pt x="1248248" y="127917"/>
                      <a:pt x="1252992" y="130905"/>
                    </a:cubicBezTo>
                    <a:cubicBezTo>
                      <a:pt x="1258088" y="134155"/>
                      <a:pt x="1261514" y="139426"/>
                      <a:pt x="1265819" y="143643"/>
                    </a:cubicBezTo>
                    <a:cubicBezTo>
                      <a:pt x="1266698" y="144522"/>
                      <a:pt x="1268542" y="144610"/>
                      <a:pt x="1269685" y="145400"/>
                    </a:cubicBezTo>
                    <a:cubicBezTo>
                      <a:pt x="1271178" y="146367"/>
                      <a:pt x="1272496" y="147597"/>
                      <a:pt x="1273814" y="148739"/>
                    </a:cubicBezTo>
                    <a:cubicBezTo>
                      <a:pt x="1282687" y="156558"/>
                      <a:pt x="1291560" y="164465"/>
                      <a:pt x="1300433" y="172371"/>
                    </a:cubicBezTo>
                    <a:cubicBezTo>
                      <a:pt x="1301136" y="172986"/>
                      <a:pt x="1302191" y="174392"/>
                      <a:pt x="1301927" y="174568"/>
                    </a:cubicBezTo>
                    <a:cubicBezTo>
                      <a:pt x="1301048" y="175358"/>
                      <a:pt x="1299906" y="176237"/>
                      <a:pt x="1298676" y="176413"/>
                    </a:cubicBezTo>
                    <a:cubicBezTo>
                      <a:pt x="1292351" y="177555"/>
                      <a:pt x="1285762" y="174744"/>
                      <a:pt x="1279261" y="178170"/>
                    </a:cubicBezTo>
                    <a:cubicBezTo>
                      <a:pt x="1277591" y="179048"/>
                      <a:pt x="1272408" y="176149"/>
                      <a:pt x="1269860" y="174041"/>
                    </a:cubicBezTo>
                    <a:cubicBezTo>
                      <a:pt x="1259845" y="165782"/>
                      <a:pt x="1250445" y="156909"/>
                      <a:pt x="1240429" y="148739"/>
                    </a:cubicBezTo>
                    <a:cubicBezTo>
                      <a:pt x="1236388" y="145488"/>
                      <a:pt x="1231556" y="142501"/>
                      <a:pt x="1226461" y="140744"/>
                    </a:cubicBezTo>
                    <a:cubicBezTo>
                      <a:pt x="1213019" y="135912"/>
                      <a:pt x="1201071" y="128884"/>
                      <a:pt x="1188947" y="122207"/>
                    </a:cubicBezTo>
                    <a:cubicBezTo>
                      <a:pt x="1185433" y="120274"/>
                      <a:pt x="1182534" y="117551"/>
                      <a:pt x="1178932" y="115706"/>
                    </a:cubicBezTo>
                    <a:cubicBezTo>
                      <a:pt x="1169795" y="110874"/>
                      <a:pt x="1160395" y="106393"/>
                      <a:pt x="1151170" y="101737"/>
                    </a:cubicBezTo>
                    <a:cubicBezTo>
                      <a:pt x="1133248" y="92864"/>
                      <a:pt x="1116555" y="82146"/>
                      <a:pt x="1097667" y="74502"/>
                    </a:cubicBezTo>
                    <a:cubicBezTo>
                      <a:pt x="1084050" y="68968"/>
                      <a:pt x="1069554" y="67035"/>
                      <a:pt x="1055849" y="62642"/>
                    </a:cubicBezTo>
                    <a:cubicBezTo>
                      <a:pt x="1045833" y="59479"/>
                      <a:pt x="1034851" y="58601"/>
                      <a:pt x="1024836" y="55438"/>
                    </a:cubicBezTo>
                    <a:cubicBezTo>
                      <a:pt x="1007441" y="49991"/>
                      <a:pt x="989167" y="48146"/>
                      <a:pt x="971157" y="46301"/>
                    </a:cubicBezTo>
                    <a:cubicBezTo>
                      <a:pt x="951742" y="44281"/>
                      <a:pt x="931799" y="46916"/>
                      <a:pt x="912647" y="41733"/>
                    </a:cubicBezTo>
                    <a:cubicBezTo>
                      <a:pt x="899645" y="44193"/>
                      <a:pt x="888487" y="36198"/>
                      <a:pt x="875485" y="36901"/>
                    </a:cubicBezTo>
                    <a:cubicBezTo>
                      <a:pt x="871883" y="37077"/>
                      <a:pt x="868105" y="34705"/>
                      <a:pt x="864152" y="37252"/>
                    </a:cubicBezTo>
                    <a:cubicBezTo>
                      <a:pt x="863097" y="37955"/>
                      <a:pt x="860550" y="38131"/>
                      <a:pt x="859671" y="37516"/>
                    </a:cubicBezTo>
                    <a:cubicBezTo>
                      <a:pt x="854839" y="33826"/>
                      <a:pt x="849129" y="35583"/>
                      <a:pt x="843945" y="35671"/>
                    </a:cubicBezTo>
                    <a:cubicBezTo>
                      <a:pt x="835951" y="35847"/>
                      <a:pt x="827604" y="33650"/>
                      <a:pt x="819961" y="37604"/>
                    </a:cubicBezTo>
                    <a:cubicBezTo>
                      <a:pt x="812669" y="33387"/>
                      <a:pt x="805465" y="36813"/>
                      <a:pt x="798173" y="37428"/>
                    </a:cubicBezTo>
                    <a:cubicBezTo>
                      <a:pt x="792639" y="37867"/>
                      <a:pt x="786840" y="35847"/>
                      <a:pt x="781218" y="36198"/>
                    </a:cubicBezTo>
                    <a:cubicBezTo>
                      <a:pt x="777440" y="36462"/>
                      <a:pt x="773223" y="34792"/>
                      <a:pt x="770412" y="35847"/>
                    </a:cubicBezTo>
                    <a:cubicBezTo>
                      <a:pt x="760836" y="39009"/>
                      <a:pt x="751523" y="36550"/>
                      <a:pt x="740014" y="37428"/>
                    </a:cubicBezTo>
                    <a:moveTo>
                      <a:pt x="1696039" y="359676"/>
                    </a:moveTo>
                    <a:cubicBezTo>
                      <a:pt x="1700168" y="364771"/>
                      <a:pt x="1695951" y="372502"/>
                      <a:pt x="1703067" y="376895"/>
                    </a:cubicBezTo>
                    <a:cubicBezTo>
                      <a:pt x="1703770" y="377334"/>
                      <a:pt x="1703770" y="379882"/>
                      <a:pt x="1703067" y="380848"/>
                    </a:cubicBezTo>
                    <a:cubicBezTo>
                      <a:pt x="1700080" y="384890"/>
                      <a:pt x="1705615" y="389546"/>
                      <a:pt x="1702892" y="392445"/>
                    </a:cubicBezTo>
                    <a:cubicBezTo>
                      <a:pt x="1697708" y="398068"/>
                      <a:pt x="1705264" y="400440"/>
                      <a:pt x="1705615" y="404481"/>
                    </a:cubicBezTo>
                    <a:cubicBezTo>
                      <a:pt x="1706054" y="411070"/>
                      <a:pt x="1707372" y="417396"/>
                      <a:pt x="1715630" y="420383"/>
                    </a:cubicBezTo>
                    <a:cubicBezTo>
                      <a:pt x="1716597" y="420734"/>
                      <a:pt x="1716860" y="422579"/>
                      <a:pt x="1717388" y="423809"/>
                    </a:cubicBezTo>
                    <a:cubicBezTo>
                      <a:pt x="1715982" y="424160"/>
                      <a:pt x="1714488" y="425039"/>
                      <a:pt x="1713258" y="424863"/>
                    </a:cubicBezTo>
                    <a:cubicBezTo>
                      <a:pt x="1706406" y="423897"/>
                      <a:pt x="1706581" y="428904"/>
                      <a:pt x="1708163" y="431101"/>
                    </a:cubicBezTo>
                    <a:cubicBezTo>
                      <a:pt x="1712643" y="437339"/>
                      <a:pt x="1707021" y="437778"/>
                      <a:pt x="1703155" y="439447"/>
                    </a:cubicBezTo>
                    <a:cubicBezTo>
                      <a:pt x="1700871" y="440413"/>
                      <a:pt x="1698323" y="441116"/>
                      <a:pt x="1696303" y="442434"/>
                    </a:cubicBezTo>
                    <a:cubicBezTo>
                      <a:pt x="1692613" y="444718"/>
                      <a:pt x="1689362" y="447705"/>
                      <a:pt x="1685409" y="449550"/>
                    </a:cubicBezTo>
                    <a:cubicBezTo>
                      <a:pt x="1681280" y="451483"/>
                      <a:pt x="1676448" y="452361"/>
                      <a:pt x="1672143" y="454031"/>
                    </a:cubicBezTo>
                    <a:cubicBezTo>
                      <a:pt x="1667838" y="455700"/>
                      <a:pt x="1663797" y="457193"/>
                      <a:pt x="1661512" y="461850"/>
                    </a:cubicBezTo>
                    <a:cubicBezTo>
                      <a:pt x="1660107" y="464749"/>
                      <a:pt x="1655538" y="466770"/>
                      <a:pt x="1651936" y="468527"/>
                    </a:cubicBezTo>
                    <a:cubicBezTo>
                      <a:pt x="1640428" y="474149"/>
                      <a:pt x="1629007" y="479684"/>
                      <a:pt x="1619782" y="488294"/>
                    </a:cubicBezTo>
                    <a:cubicBezTo>
                      <a:pt x="1614774" y="492950"/>
                      <a:pt x="1607834" y="493565"/>
                      <a:pt x="1600893" y="493301"/>
                    </a:cubicBezTo>
                    <a:cubicBezTo>
                      <a:pt x="1600103" y="493301"/>
                      <a:pt x="1598873" y="492335"/>
                      <a:pt x="1598697" y="491632"/>
                    </a:cubicBezTo>
                    <a:cubicBezTo>
                      <a:pt x="1598609" y="490929"/>
                      <a:pt x="1599312" y="489699"/>
                      <a:pt x="1600103" y="489260"/>
                    </a:cubicBezTo>
                    <a:cubicBezTo>
                      <a:pt x="1606340" y="485746"/>
                      <a:pt x="1612490" y="482232"/>
                      <a:pt x="1618903" y="478893"/>
                    </a:cubicBezTo>
                    <a:cubicBezTo>
                      <a:pt x="1628743" y="473710"/>
                      <a:pt x="1635684" y="467033"/>
                      <a:pt x="1636825" y="456491"/>
                    </a:cubicBezTo>
                    <a:cubicBezTo>
                      <a:pt x="1637001" y="454909"/>
                      <a:pt x="1639198" y="452274"/>
                      <a:pt x="1640691" y="452098"/>
                    </a:cubicBezTo>
                    <a:cubicBezTo>
                      <a:pt x="1650267" y="451307"/>
                      <a:pt x="1650443" y="445245"/>
                      <a:pt x="1650970" y="439183"/>
                    </a:cubicBezTo>
                    <a:cubicBezTo>
                      <a:pt x="1651058" y="437866"/>
                      <a:pt x="1651936" y="436021"/>
                      <a:pt x="1653166" y="435406"/>
                    </a:cubicBezTo>
                    <a:cubicBezTo>
                      <a:pt x="1660107" y="431979"/>
                      <a:pt x="1663884" y="426620"/>
                      <a:pt x="1667047" y="420383"/>
                    </a:cubicBezTo>
                    <a:cubicBezTo>
                      <a:pt x="1671264" y="412124"/>
                      <a:pt x="1676272" y="404042"/>
                      <a:pt x="1683652" y="397365"/>
                    </a:cubicBezTo>
                    <a:cubicBezTo>
                      <a:pt x="1687078" y="394290"/>
                      <a:pt x="1690856" y="390776"/>
                      <a:pt x="1688220" y="386120"/>
                    </a:cubicBezTo>
                    <a:cubicBezTo>
                      <a:pt x="1686112" y="382518"/>
                      <a:pt x="1676975" y="377247"/>
                      <a:pt x="1670473" y="379882"/>
                    </a:cubicBezTo>
                    <a:cubicBezTo>
                      <a:pt x="1669156" y="380409"/>
                      <a:pt x="1666959" y="381639"/>
                      <a:pt x="1666520" y="381288"/>
                    </a:cubicBezTo>
                    <a:cubicBezTo>
                      <a:pt x="1659843" y="375929"/>
                      <a:pt x="1652200" y="379706"/>
                      <a:pt x="1647456" y="382078"/>
                    </a:cubicBezTo>
                    <a:cubicBezTo>
                      <a:pt x="1640779" y="385417"/>
                      <a:pt x="1636562" y="380848"/>
                      <a:pt x="1631203" y="381288"/>
                    </a:cubicBezTo>
                    <a:cubicBezTo>
                      <a:pt x="1631027" y="381288"/>
                      <a:pt x="1630588" y="380146"/>
                      <a:pt x="1630500" y="379443"/>
                    </a:cubicBezTo>
                    <a:cubicBezTo>
                      <a:pt x="1630061" y="371975"/>
                      <a:pt x="1630500" y="372327"/>
                      <a:pt x="1638056" y="370833"/>
                    </a:cubicBezTo>
                    <a:cubicBezTo>
                      <a:pt x="1649213" y="368637"/>
                      <a:pt x="1660458" y="366089"/>
                      <a:pt x="1668892" y="358446"/>
                    </a:cubicBezTo>
                    <a:cubicBezTo>
                      <a:pt x="1673461" y="354317"/>
                      <a:pt x="1675481" y="349573"/>
                      <a:pt x="1674515" y="343950"/>
                    </a:cubicBezTo>
                    <a:cubicBezTo>
                      <a:pt x="1674251" y="342105"/>
                      <a:pt x="1671264" y="340172"/>
                      <a:pt x="1674954" y="338503"/>
                    </a:cubicBezTo>
                    <a:cubicBezTo>
                      <a:pt x="1678205" y="337009"/>
                      <a:pt x="1680489" y="337800"/>
                      <a:pt x="1683125" y="339909"/>
                    </a:cubicBezTo>
                    <a:cubicBezTo>
                      <a:pt x="1689538" y="345180"/>
                      <a:pt x="1695248" y="350451"/>
                      <a:pt x="1696039" y="359676"/>
                    </a:cubicBezTo>
                    <a:moveTo>
                      <a:pt x="1837396" y="387701"/>
                    </a:moveTo>
                    <a:cubicBezTo>
                      <a:pt x="1840207" y="392094"/>
                      <a:pt x="1841349" y="397541"/>
                      <a:pt x="1848114" y="399386"/>
                    </a:cubicBezTo>
                    <a:cubicBezTo>
                      <a:pt x="1849080" y="399649"/>
                      <a:pt x="1848992" y="402548"/>
                      <a:pt x="1849432" y="404218"/>
                    </a:cubicBezTo>
                    <a:cubicBezTo>
                      <a:pt x="1843721" y="404569"/>
                      <a:pt x="1845654" y="406502"/>
                      <a:pt x="1847587" y="409313"/>
                    </a:cubicBezTo>
                    <a:cubicBezTo>
                      <a:pt x="1849520" y="412124"/>
                      <a:pt x="1851804" y="415375"/>
                      <a:pt x="1848202" y="418889"/>
                    </a:cubicBezTo>
                    <a:cubicBezTo>
                      <a:pt x="1847411" y="419680"/>
                      <a:pt x="1847675" y="421700"/>
                      <a:pt x="1848114" y="422930"/>
                    </a:cubicBezTo>
                    <a:cubicBezTo>
                      <a:pt x="1850047" y="428377"/>
                      <a:pt x="1851452" y="433824"/>
                      <a:pt x="1852506" y="439535"/>
                    </a:cubicBezTo>
                    <a:cubicBezTo>
                      <a:pt x="1853649" y="445948"/>
                      <a:pt x="1851628" y="450868"/>
                      <a:pt x="1850310" y="456315"/>
                    </a:cubicBezTo>
                    <a:cubicBezTo>
                      <a:pt x="1850134" y="457018"/>
                      <a:pt x="1848992" y="457633"/>
                      <a:pt x="1848377" y="458248"/>
                    </a:cubicBezTo>
                    <a:cubicBezTo>
                      <a:pt x="1847499" y="457457"/>
                      <a:pt x="1845830" y="456754"/>
                      <a:pt x="1845742" y="455876"/>
                    </a:cubicBezTo>
                    <a:cubicBezTo>
                      <a:pt x="1845390" y="452801"/>
                      <a:pt x="1845917" y="449638"/>
                      <a:pt x="1845566" y="446563"/>
                    </a:cubicBezTo>
                    <a:cubicBezTo>
                      <a:pt x="1844951" y="440589"/>
                      <a:pt x="1845039" y="434439"/>
                      <a:pt x="1842930" y="428817"/>
                    </a:cubicBezTo>
                    <a:cubicBezTo>
                      <a:pt x="1840910" y="423370"/>
                      <a:pt x="1830104" y="420998"/>
                      <a:pt x="1834936" y="412652"/>
                    </a:cubicBezTo>
                    <a:cubicBezTo>
                      <a:pt x="1835024" y="412564"/>
                      <a:pt x="1834321" y="412212"/>
                      <a:pt x="1834145" y="411949"/>
                    </a:cubicBezTo>
                    <a:cubicBezTo>
                      <a:pt x="1829401" y="405008"/>
                      <a:pt x="1823866" y="398419"/>
                      <a:pt x="1820089" y="391127"/>
                    </a:cubicBezTo>
                    <a:cubicBezTo>
                      <a:pt x="1816223" y="383836"/>
                      <a:pt x="1808931" y="378125"/>
                      <a:pt x="1807438" y="369779"/>
                    </a:cubicBezTo>
                    <a:cubicBezTo>
                      <a:pt x="1807174" y="368285"/>
                      <a:pt x="1805856" y="366880"/>
                      <a:pt x="1804714" y="365650"/>
                    </a:cubicBezTo>
                    <a:cubicBezTo>
                      <a:pt x="1799355" y="359676"/>
                      <a:pt x="1792854" y="354317"/>
                      <a:pt x="1788812" y="347728"/>
                    </a:cubicBezTo>
                    <a:cubicBezTo>
                      <a:pt x="1783541" y="339118"/>
                      <a:pt x="1771769" y="334286"/>
                      <a:pt x="1770539" y="323480"/>
                    </a:cubicBezTo>
                    <a:cubicBezTo>
                      <a:pt x="1770451" y="322689"/>
                      <a:pt x="1769045" y="321986"/>
                      <a:pt x="1768079" y="321284"/>
                    </a:cubicBezTo>
                    <a:cubicBezTo>
                      <a:pt x="1762896" y="317330"/>
                      <a:pt x="1759294" y="312498"/>
                      <a:pt x="1752880" y="309072"/>
                    </a:cubicBezTo>
                    <a:cubicBezTo>
                      <a:pt x="1746467" y="305646"/>
                      <a:pt x="1740844" y="299408"/>
                      <a:pt x="1733728" y="296948"/>
                    </a:cubicBezTo>
                    <a:cubicBezTo>
                      <a:pt x="1714313" y="290359"/>
                      <a:pt x="1700783" y="276039"/>
                      <a:pt x="1681982" y="268483"/>
                    </a:cubicBezTo>
                    <a:cubicBezTo>
                      <a:pt x="1671616" y="264354"/>
                      <a:pt x="1662655" y="257678"/>
                      <a:pt x="1650443" y="257150"/>
                    </a:cubicBezTo>
                    <a:cubicBezTo>
                      <a:pt x="1647280" y="257062"/>
                      <a:pt x="1643678" y="255833"/>
                      <a:pt x="1641306" y="254075"/>
                    </a:cubicBezTo>
                    <a:cubicBezTo>
                      <a:pt x="1632169" y="247311"/>
                      <a:pt x="1623472" y="240107"/>
                      <a:pt x="1614686" y="233078"/>
                    </a:cubicBezTo>
                    <a:cubicBezTo>
                      <a:pt x="1613983" y="232551"/>
                      <a:pt x="1613720" y="231673"/>
                      <a:pt x="1613281" y="230882"/>
                    </a:cubicBezTo>
                    <a:cubicBezTo>
                      <a:pt x="1614599" y="230970"/>
                      <a:pt x="1616268" y="230706"/>
                      <a:pt x="1617322" y="231321"/>
                    </a:cubicBezTo>
                    <a:cubicBezTo>
                      <a:pt x="1622330" y="234133"/>
                      <a:pt x="1626898" y="238701"/>
                      <a:pt x="1632257" y="239668"/>
                    </a:cubicBezTo>
                    <a:cubicBezTo>
                      <a:pt x="1643327" y="241688"/>
                      <a:pt x="1652463" y="247311"/>
                      <a:pt x="1662655" y="250825"/>
                    </a:cubicBezTo>
                    <a:cubicBezTo>
                      <a:pt x="1675745" y="255305"/>
                      <a:pt x="1689538" y="259171"/>
                      <a:pt x="1701222" y="266814"/>
                    </a:cubicBezTo>
                    <a:cubicBezTo>
                      <a:pt x="1706669" y="270416"/>
                      <a:pt x="1714225" y="271558"/>
                      <a:pt x="1719672" y="275248"/>
                    </a:cubicBezTo>
                    <a:cubicBezTo>
                      <a:pt x="1727051" y="280256"/>
                      <a:pt x="1735925" y="282979"/>
                      <a:pt x="1742953" y="288690"/>
                    </a:cubicBezTo>
                    <a:cubicBezTo>
                      <a:pt x="1751651" y="295718"/>
                      <a:pt x="1762369" y="300638"/>
                      <a:pt x="1770275" y="308545"/>
                    </a:cubicBezTo>
                    <a:cubicBezTo>
                      <a:pt x="1775986" y="314167"/>
                      <a:pt x="1782399" y="319263"/>
                      <a:pt x="1788549" y="324534"/>
                    </a:cubicBezTo>
                    <a:cubicBezTo>
                      <a:pt x="1790745" y="326379"/>
                      <a:pt x="1793293" y="327961"/>
                      <a:pt x="1795577" y="329805"/>
                    </a:cubicBezTo>
                    <a:cubicBezTo>
                      <a:pt x="1801024" y="334110"/>
                      <a:pt x="1808668" y="337624"/>
                      <a:pt x="1811215" y="342984"/>
                    </a:cubicBezTo>
                    <a:cubicBezTo>
                      <a:pt x="1814027" y="348958"/>
                      <a:pt x="1818243" y="353614"/>
                      <a:pt x="1821846" y="358797"/>
                    </a:cubicBezTo>
                    <a:cubicBezTo>
                      <a:pt x="1826765" y="366001"/>
                      <a:pt x="1831597" y="373205"/>
                      <a:pt x="1835990" y="380585"/>
                    </a:cubicBezTo>
                    <a:cubicBezTo>
                      <a:pt x="1837044" y="382166"/>
                      <a:pt x="1836166" y="384538"/>
                      <a:pt x="1837396" y="387701"/>
                    </a:cubicBezTo>
                    <a:moveTo>
                      <a:pt x="1082029" y="155504"/>
                    </a:moveTo>
                    <a:cubicBezTo>
                      <a:pt x="1074913" y="152077"/>
                      <a:pt x="1067445" y="149266"/>
                      <a:pt x="1060944" y="145137"/>
                    </a:cubicBezTo>
                    <a:cubicBezTo>
                      <a:pt x="1056112" y="142062"/>
                      <a:pt x="1050489" y="141974"/>
                      <a:pt x="1045482" y="140129"/>
                    </a:cubicBezTo>
                    <a:cubicBezTo>
                      <a:pt x="1032391" y="135209"/>
                      <a:pt x="1019565" y="129762"/>
                      <a:pt x="1006738" y="124403"/>
                    </a:cubicBezTo>
                    <a:cubicBezTo>
                      <a:pt x="1005948" y="124052"/>
                      <a:pt x="1005508" y="123085"/>
                      <a:pt x="1004893" y="122383"/>
                    </a:cubicBezTo>
                    <a:cubicBezTo>
                      <a:pt x="1005948" y="121680"/>
                      <a:pt x="1006826" y="120713"/>
                      <a:pt x="1007968" y="120450"/>
                    </a:cubicBezTo>
                    <a:cubicBezTo>
                      <a:pt x="1008935" y="120186"/>
                      <a:pt x="1010428" y="120362"/>
                      <a:pt x="1011219" y="120889"/>
                    </a:cubicBezTo>
                    <a:cubicBezTo>
                      <a:pt x="1018950" y="125897"/>
                      <a:pt x="1028702" y="125721"/>
                      <a:pt x="1036960" y="126073"/>
                    </a:cubicBezTo>
                    <a:cubicBezTo>
                      <a:pt x="1053037" y="126687"/>
                      <a:pt x="1068236" y="130114"/>
                      <a:pt x="1083786" y="132837"/>
                    </a:cubicBezTo>
                    <a:cubicBezTo>
                      <a:pt x="1097579" y="135297"/>
                      <a:pt x="1109791" y="141359"/>
                      <a:pt x="1122705" y="145752"/>
                    </a:cubicBezTo>
                    <a:cubicBezTo>
                      <a:pt x="1123935" y="146191"/>
                      <a:pt x="1124726" y="147597"/>
                      <a:pt x="1125692" y="148563"/>
                    </a:cubicBezTo>
                    <a:cubicBezTo>
                      <a:pt x="1124287" y="148827"/>
                      <a:pt x="1122793" y="149354"/>
                      <a:pt x="1121387" y="149442"/>
                    </a:cubicBezTo>
                    <a:cubicBezTo>
                      <a:pt x="1112954" y="149529"/>
                      <a:pt x="1105222" y="150847"/>
                      <a:pt x="1098106" y="155504"/>
                    </a:cubicBezTo>
                    <a:cubicBezTo>
                      <a:pt x="1094153" y="157964"/>
                      <a:pt x="1088530" y="159193"/>
                      <a:pt x="1082029" y="155504"/>
                    </a:cubicBezTo>
                    <a:moveTo>
                      <a:pt x="177135" y="545223"/>
                    </a:moveTo>
                    <a:cubicBezTo>
                      <a:pt x="176696" y="544344"/>
                      <a:pt x="176608" y="543027"/>
                      <a:pt x="175905" y="542587"/>
                    </a:cubicBezTo>
                    <a:cubicBezTo>
                      <a:pt x="166241" y="537843"/>
                      <a:pt x="159477" y="530024"/>
                      <a:pt x="150603" y="524489"/>
                    </a:cubicBezTo>
                    <a:cubicBezTo>
                      <a:pt x="148143" y="522996"/>
                      <a:pt x="145508" y="521590"/>
                      <a:pt x="143311" y="519833"/>
                    </a:cubicBezTo>
                    <a:cubicBezTo>
                      <a:pt x="131012" y="509818"/>
                      <a:pt x="123544" y="496640"/>
                      <a:pt x="114407" y="484692"/>
                    </a:cubicBezTo>
                    <a:cubicBezTo>
                      <a:pt x="108697" y="477224"/>
                      <a:pt x="103162" y="468439"/>
                      <a:pt x="111596" y="459038"/>
                    </a:cubicBezTo>
                    <a:cubicBezTo>
                      <a:pt x="112563" y="457984"/>
                      <a:pt x="111420" y="455612"/>
                      <a:pt x="111772" y="453943"/>
                    </a:cubicBezTo>
                    <a:cubicBezTo>
                      <a:pt x="112387" y="450780"/>
                      <a:pt x="113265" y="447617"/>
                      <a:pt x="114320" y="444542"/>
                    </a:cubicBezTo>
                    <a:cubicBezTo>
                      <a:pt x="114495" y="444015"/>
                      <a:pt x="116252" y="443752"/>
                      <a:pt x="117307" y="443664"/>
                    </a:cubicBezTo>
                    <a:cubicBezTo>
                      <a:pt x="117658" y="443664"/>
                      <a:pt x="118537" y="444630"/>
                      <a:pt x="118449" y="444806"/>
                    </a:cubicBezTo>
                    <a:cubicBezTo>
                      <a:pt x="115637" y="449902"/>
                      <a:pt x="120909" y="454909"/>
                      <a:pt x="118712" y="459741"/>
                    </a:cubicBezTo>
                    <a:cubicBezTo>
                      <a:pt x="115462" y="467033"/>
                      <a:pt x="123544" y="472919"/>
                      <a:pt x="121436" y="479948"/>
                    </a:cubicBezTo>
                    <a:cubicBezTo>
                      <a:pt x="121260" y="480475"/>
                      <a:pt x="122929" y="481880"/>
                      <a:pt x="123808" y="482056"/>
                    </a:cubicBezTo>
                    <a:cubicBezTo>
                      <a:pt x="128376" y="482671"/>
                      <a:pt x="128376" y="486537"/>
                      <a:pt x="130748" y="488733"/>
                    </a:cubicBezTo>
                    <a:cubicBezTo>
                      <a:pt x="133208" y="491017"/>
                      <a:pt x="135756" y="493301"/>
                      <a:pt x="138479" y="495322"/>
                    </a:cubicBezTo>
                    <a:cubicBezTo>
                      <a:pt x="140412" y="496728"/>
                      <a:pt x="143136" y="497255"/>
                      <a:pt x="144893" y="498836"/>
                    </a:cubicBezTo>
                    <a:cubicBezTo>
                      <a:pt x="155435" y="508412"/>
                      <a:pt x="165626" y="518252"/>
                      <a:pt x="176257" y="527740"/>
                    </a:cubicBezTo>
                    <a:cubicBezTo>
                      <a:pt x="180210" y="531254"/>
                      <a:pt x="185393" y="533890"/>
                      <a:pt x="189347" y="537404"/>
                    </a:cubicBezTo>
                    <a:cubicBezTo>
                      <a:pt x="191104" y="538985"/>
                      <a:pt x="191280" y="541972"/>
                      <a:pt x="192158" y="544344"/>
                    </a:cubicBezTo>
                    <a:cubicBezTo>
                      <a:pt x="189874" y="544608"/>
                      <a:pt x="187678" y="544871"/>
                      <a:pt x="185393" y="545047"/>
                    </a:cubicBezTo>
                    <a:cubicBezTo>
                      <a:pt x="183461" y="545311"/>
                      <a:pt x="181440" y="545223"/>
                      <a:pt x="177135" y="545223"/>
                    </a:cubicBezTo>
                    <a:moveTo>
                      <a:pt x="1381347" y="698616"/>
                    </a:moveTo>
                    <a:cubicBezTo>
                      <a:pt x="1380468" y="699318"/>
                      <a:pt x="1379678" y="700548"/>
                      <a:pt x="1378799" y="700636"/>
                    </a:cubicBezTo>
                    <a:cubicBezTo>
                      <a:pt x="1364655" y="700724"/>
                      <a:pt x="1350422" y="700812"/>
                      <a:pt x="1336278" y="700636"/>
                    </a:cubicBezTo>
                    <a:cubicBezTo>
                      <a:pt x="1333467" y="700636"/>
                      <a:pt x="1330479" y="699582"/>
                      <a:pt x="1327844" y="698528"/>
                    </a:cubicBezTo>
                    <a:cubicBezTo>
                      <a:pt x="1326878" y="698089"/>
                      <a:pt x="1326175" y="696244"/>
                      <a:pt x="1326262" y="695014"/>
                    </a:cubicBezTo>
                    <a:cubicBezTo>
                      <a:pt x="1326438" y="693169"/>
                      <a:pt x="1327141" y="691236"/>
                      <a:pt x="1328019" y="689479"/>
                    </a:cubicBezTo>
                    <a:cubicBezTo>
                      <a:pt x="1328635" y="688249"/>
                      <a:pt x="1329777" y="686316"/>
                      <a:pt x="1330831" y="686316"/>
                    </a:cubicBezTo>
                    <a:cubicBezTo>
                      <a:pt x="1347172" y="685877"/>
                      <a:pt x="1363249" y="679727"/>
                      <a:pt x="1379941" y="683944"/>
                    </a:cubicBezTo>
                    <a:cubicBezTo>
                      <a:pt x="1382137" y="684471"/>
                      <a:pt x="1385212" y="683680"/>
                      <a:pt x="1387584" y="682802"/>
                    </a:cubicBezTo>
                    <a:cubicBezTo>
                      <a:pt x="1394349" y="680166"/>
                      <a:pt x="1401465" y="679376"/>
                      <a:pt x="1408669" y="680079"/>
                    </a:cubicBezTo>
                    <a:cubicBezTo>
                      <a:pt x="1411041" y="680342"/>
                      <a:pt x="1414819" y="681484"/>
                      <a:pt x="1415346" y="682890"/>
                    </a:cubicBezTo>
                    <a:cubicBezTo>
                      <a:pt x="1417191" y="688425"/>
                      <a:pt x="1422726" y="689918"/>
                      <a:pt x="1427382" y="692378"/>
                    </a:cubicBezTo>
                    <a:cubicBezTo>
                      <a:pt x="1428173" y="692817"/>
                      <a:pt x="1429051" y="693169"/>
                      <a:pt x="1429930" y="693608"/>
                    </a:cubicBezTo>
                    <a:cubicBezTo>
                      <a:pt x="1428876" y="693872"/>
                      <a:pt x="1427821" y="694135"/>
                      <a:pt x="1426767" y="694486"/>
                    </a:cubicBezTo>
                    <a:cubicBezTo>
                      <a:pt x="1412711" y="698616"/>
                      <a:pt x="1398302" y="699055"/>
                      <a:pt x="1381347" y="698616"/>
                    </a:cubicBezTo>
                    <a:moveTo>
                      <a:pt x="1794611" y="487152"/>
                    </a:moveTo>
                    <a:cubicBezTo>
                      <a:pt x="1801464" y="481441"/>
                      <a:pt x="1804099" y="474149"/>
                      <a:pt x="1805329" y="466155"/>
                    </a:cubicBezTo>
                    <a:cubicBezTo>
                      <a:pt x="1805505" y="464925"/>
                      <a:pt x="1805944" y="463607"/>
                      <a:pt x="1806296" y="462377"/>
                    </a:cubicBezTo>
                    <a:cubicBezTo>
                      <a:pt x="1807174" y="463695"/>
                      <a:pt x="1808140" y="464925"/>
                      <a:pt x="1808755" y="466330"/>
                    </a:cubicBezTo>
                    <a:cubicBezTo>
                      <a:pt x="1809370" y="467824"/>
                      <a:pt x="1809810" y="469493"/>
                      <a:pt x="1809985" y="471074"/>
                    </a:cubicBezTo>
                    <a:cubicBezTo>
                      <a:pt x="1810425" y="475291"/>
                      <a:pt x="1808755" y="479420"/>
                      <a:pt x="1809810" y="483901"/>
                    </a:cubicBezTo>
                    <a:cubicBezTo>
                      <a:pt x="1810864" y="488557"/>
                      <a:pt x="1810161" y="493477"/>
                      <a:pt x="1809985" y="498309"/>
                    </a:cubicBezTo>
                    <a:cubicBezTo>
                      <a:pt x="1809897" y="500242"/>
                      <a:pt x="1809458" y="502262"/>
                      <a:pt x="1808492" y="503932"/>
                    </a:cubicBezTo>
                    <a:cubicBezTo>
                      <a:pt x="1801991" y="514562"/>
                      <a:pt x="1794172" y="524314"/>
                      <a:pt x="1783454" y="532133"/>
                    </a:cubicBezTo>
                    <a:cubicBezTo>
                      <a:pt x="1782223" y="533011"/>
                      <a:pt x="1780203" y="534065"/>
                      <a:pt x="1780203" y="535032"/>
                    </a:cubicBezTo>
                    <a:cubicBezTo>
                      <a:pt x="1780203" y="544871"/>
                      <a:pt x="1768870" y="542851"/>
                      <a:pt x="1763511" y="546980"/>
                    </a:cubicBezTo>
                    <a:cubicBezTo>
                      <a:pt x="1761666" y="548386"/>
                      <a:pt x="1756922" y="546716"/>
                      <a:pt x="1753408" y="546541"/>
                    </a:cubicBezTo>
                    <a:cubicBezTo>
                      <a:pt x="1755165" y="544169"/>
                      <a:pt x="1756219" y="540830"/>
                      <a:pt x="1758679" y="539512"/>
                    </a:cubicBezTo>
                    <a:cubicBezTo>
                      <a:pt x="1763774" y="536877"/>
                      <a:pt x="1766058" y="533099"/>
                      <a:pt x="1768870" y="528794"/>
                    </a:cubicBezTo>
                    <a:cubicBezTo>
                      <a:pt x="1771857" y="524138"/>
                      <a:pt x="1772560" y="518515"/>
                      <a:pt x="1778709" y="514562"/>
                    </a:cubicBezTo>
                    <a:cubicBezTo>
                      <a:pt x="1784332" y="510960"/>
                      <a:pt x="1786616" y="503317"/>
                      <a:pt x="1789955" y="497255"/>
                    </a:cubicBezTo>
                    <a:cubicBezTo>
                      <a:pt x="1791624" y="494443"/>
                      <a:pt x="1792327" y="491281"/>
                      <a:pt x="1794611" y="487152"/>
                    </a:cubicBezTo>
                    <a:moveTo>
                      <a:pt x="721038" y="393939"/>
                    </a:moveTo>
                    <a:cubicBezTo>
                      <a:pt x="728418" y="391742"/>
                      <a:pt x="735973" y="390073"/>
                      <a:pt x="741683" y="384626"/>
                    </a:cubicBezTo>
                    <a:cubicBezTo>
                      <a:pt x="743792" y="382606"/>
                      <a:pt x="748448" y="382342"/>
                      <a:pt x="751962" y="381551"/>
                    </a:cubicBezTo>
                    <a:cubicBezTo>
                      <a:pt x="757234" y="380321"/>
                      <a:pt x="759869" y="384011"/>
                      <a:pt x="762329" y="386823"/>
                    </a:cubicBezTo>
                    <a:cubicBezTo>
                      <a:pt x="762856" y="387438"/>
                      <a:pt x="760045" y="390512"/>
                      <a:pt x="758551" y="392357"/>
                    </a:cubicBezTo>
                    <a:cubicBezTo>
                      <a:pt x="754422" y="397716"/>
                      <a:pt x="749327" y="402636"/>
                      <a:pt x="746252" y="408435"/>
                    </a:cubicBezTo>
                    <a:cubicBezTo>
                      <a:pt x="741859" y="416781"/>
                      <a:pt x="739663" y="418450"/>
                      <a:pt x="729472" y="418977"/>
                    </a:cubicBezTo>
                    <a:cubicBezTo>
                      <a:pt x="720335" y="419416"/>
                      <a:pt x="710847" y="416781"/>
                      <a:pt x="701974" y="420910"/>
                    </a:cubicBezTo>
                    <a:cubicBezTo>
                      <a:pt x="701271" y="421261"/>
                      <a:pt x="699514" y="420734"/>
                      <a:pt x="698987" y="420119"/>
                    </a:cubicBezTo>
                    <a:cubicBezTo>
                      <a:pt x="698547" y="419592"/>
                      <a:pt x="698723" y="418186"/>
                      <a:pt x="699250" y="417396"/>
                    </a:cubicBezTo>
                    <a:cubicBezTo>
                      <a:pt x="704609" y="408874"/>
                      <a:pt x="714537" y="403515"/>
                      <a:pt x="721038" y="393939"/>
                    </a:cubicBezTo>
                    <a:moveTo>
                      <a:pt x="1216269" y="401143"/>
                    </a:moveTo>
                    <a:cubicBezTo>
                      <a:pt x="1220135" y="400088"/>
                      <a:pt x="1223913" y="398771"/>
                      <a:pt x="1227778" y="398068"/>
                    </a:cubicBezTo>
                    <a:cubicBezTo>
                      <a:pt x="1233313" y="397101"/>
                      <a:pt x="1238936" y="396487"/>
                      <a:pt x="1244558" y="396047"/>
                    </a:cubicBezTo>
                    <a:cubicBezTo>
                      <a:pt x="1245174" y="395959"/>
                      <a:pt x="1246052" y="398156"/>
                      <a:pt x="1246755" y="399298"/>
                    </a:cubicBezTo>
                    <a:cubicBezTo>
                      <a:pt x="1239551" y="400088"/>
                      <a:pt x="1237354" y="406853"/>
                      <a:pt x="1229887" y="408786"/>
                    </a:cubicBezTo>
                    <a:cubicBezTo>
                      <a:pt x="1215040" y="412652"/>
                      <a:pt x="1199665" y="414584"/>
                      <a:pt x="1184994" y="418626"/>
                    </a:cubicBezTo>
                    <a:cubicBezTo>
                      <a:pt x="1177350" y="420734"/>
                      <a:pt x="1169707" y="423194"/>
                      <a:pt x="1161888" y="424688"/>
                    </a:cubicBezTo>
                    <a:cubicBezTo>
                      <a:pt x="1154157" y="426181"/>
                      <a:pt x="1146162" y="426532"/>
                      <a:pt x="1138343" y="427499"/>
                    </a:cubicBezTo>
                    <a:cubicBezTo>
                      <a:pt x="1137465" y="427587"/>
                      <a:pt x="1136059" y="428377"/>
                      <a:pt x="1135883" y="428202"/>
                    </a:cubicBezTo>
                    <a:cubicBezTo>
                      <a:pt x="1132984" y="425127"/>
                      <a:pt x="1137113" y="416254"/>
                      <a:pt x="1141594" y="414409"/>
                    </a:cubicBezTo>
                    <a:cubicBezTo>
                      <a:pt x="1148183" y="411597"/>
                      <a:pt x="1155563" y="413881"/>
                      <a:pt x="1161888" y="412212"/>
                    </a:cubicBezTo>
                    <a:cubicBezTo>
                      <a:pt x="1179371" y="407556"/>
                      <a:pt x="1197205" y="404745"/>
                      <a:pt x="1216269" y="401143"/>
                    </a:cubicBezTo>
                    <a:moveTo>
                      <a:pt x="1169971" y="706874"/>
                    </a:moveTo>
                    <a:cubicBezTo>
                      <a:pt x="1162415" y="706171"/>
                      <a:pt x="1154684" y="705907"/>
                      <a:pt x="1147217" y="704678"/>
                    </a:cubicBezTo>
                    <a:cubicBezTo>
                      <a:pt x="1137377" y="703096"/>
                      <a:pt x="1127801" y="700636"/>
                      <a:pt x="1117961" y="698879"/>
                    </a:cubicBezTo>
                    <a:cubicBezTo>
                      <a:pt x="1104871" y="696507"/>
                      <a:pt x="1092044" y="693432"/>
                      <a:pt x="1079130" y="690797"/>
                    </a:cubicBezTo>
                    <a:cubicBezTo>
                      <a:pt x="1070959" y="689127"/>
                      <a:pt x="1064810" y="685789"/>
                      <a:pt x="1058572" y="681923"/>
                    </a:cubicBezTo>
                    <a:cubicBezTo>
                      <a:pt x="1057781" y="681396"/>
                      <a:pt x="1057869" y="679727"/>
                      <a:pt x="1057518" y="678585"/>
                    </a:cubicBezTo>
                    <a:cubicBezTo>
                      <a:pt x="1058836" y="678585"/>
                      <a:pt x="1060681" y="678146"/>
                      <a:pt x="1061471" y="678761"/>
                    </a:cubicBezTo>
                    <a:cubicBezTo>
                      <a:pt x="1069027" y="684471"/>
                      <a:pt x="1077900" y="686404"/>
                      <a:pt x="1087652" y="686316"/>
                    </a:cubicBezTo>
                    <a:cubicBezTo>
                      <a:pt x="1090463" y="686316"/>
                      <a:pt x="1093362" y="687546"/>
                      <a:pt x="1096173" y="688249"/>
                    </a:cubicBezTo>
                    <a:cubicBezTo>
                      <a:pt x="1098633" y="688864"/>
                      <a:pt x="1101093" y="690357"/>
                      <a:pt x="1103465" y="690182"/>
                    </a:cubicBezTo>
                    <a:cubicBezTo>
                      <a:pt x="1113920" y="689567"/>
                      <a:pt x="1122705" y="697473"/>
                      <a:pt x="1133599" y="694486"/>
                    </a:cubicBezTo>
                    <a:cubicBezTo>
                      <a:pt x="1134038" y="694399"/>
                      <a:pt x="1134829" y="695101"/>
                      <a:pt x="1135444" y="695453"/>
                    </a:cubicBezTo>
                    <a:cubicBezTo>
                      <a:pt x="1141769" y="699582"/>
                      <a:pt x="1149149" y="700373"/>
                      <a:pt x="1156705" y="700636"/>
                    </a:cubicBezTo>
                    <a:cubicBezTo>
                      <a:pt x="1160570" y="700812"/>
                      <a:pt x="1164699" y="700285"/>
                      <a:pt x="1168214" y="701427"/>
                    </a:cubicBezTo>
                    <a:cubicBezTo>
                      <a:pt x="1176208" y="704062"/>
                      <a:pt x="1184291" y="704678"/>
                      <a:pt x="1192725" y="704853"/>
                    </a:cubicBezTo>
                    <a:cubicBezTo>
                      <a:pt x="1204322" y="705117"/>
                      <a:pt x="1216621" y="704150"/>
                      <a:pt x="1227163" y="707401"/>
                    </a:cubicBezTo>
                    <a:cubicBezTo>
                      <a:pt x="1236827" y="710300"/>
                      <a:pt x="1246931" y="704414"/>
                      <a:pt x="1255716" y="710739"/>
                    </a:cubicBezTo>
                    <a:cubicBezTo>
                      <a:pt x="1257561" y="712057"/>
                      <a:pt x="1261866" y="710915"/>
                      <a:pt x="1265028" y="710915"/>
                    </a:cubicBezTo>
                    <a:cubicBezTo>
                      <a:pt x="1267049" y="710915"/>
                      <a:pt x="1269421" y="710300"/>
                      <a:pt x="1270827" y="711091"/>
                    </a:cubicBezTo>
                    <a:cubicBezTo>
                      <a:pt x="1272760" y="712145"/>
                      <a:pt x="1273989" y="714341"/>
                      <a:pt x="1275571" y="716011"/>
                    </a:cubicBezTo>
                    <a:cubicBezTo>
                      <a:pt x="1273726" y="715835"/>
                      <a:pt x="1271793" y="715483"/>
                      <a:pt x="1269948" y="715396"/>
                    </a:cubicBezTo>
                    <a:cubicBezTo>
                      <a:pt x="1267664" y="715220"/>
                      <a:pt x="1265116" y="714693"/>
                      <a:pt x="1263008" y="715220"/>
                    </a:cubicBezTo>
                    <a:cubicBezTo>
                      <a:pt x="1255277" y="716977"/>
                      <a:pt x="1248160" y="713551"/>
                      <a:pt x="1240342" y="713902"/>
                    </a:cubicBezTo>
                    <a:cubicBezTo>
                      <a:pt x="1226636" y="714517"/>
                      <a:pt x="1212668" y="711530"/>
                      <a:pt x="1198874" y="711179"/>
                    </a:cubicBezTo>
                    <a:cubicBezTo>
                      <a:pt x="1189562" y="711003"/>
                      <a:pt x="1181040" y="709070"/>
                      <a:pt x="1169971" y="706874"/>
                    </a:cubicBezTo>
                    <a:moveTo>
                      <a:pt x="928900" y="434351"/>
                    </a:moveTo>
                    <a:cubicBezTo>
                      <a:pt x="927846" y="434703"/>
                      <a:pt x="926879" y="435054"/>
                      <a:pt x="925825" y="435406"/>
                    </a:cubicBezTo>
                    <a:cubicBezTo>
                      <a:pt x="925561" y="434791"/>
                      <a:pt x="924946" y="434000"/>
                      <a:pt x="925210" y="433561"/>
                    </a:cubicBezTo>
                    <a:cubicBezTo>
                      <a:pt x="927143" y="429783"/>
                      <a:pt x="928988" y="425918"/>
                      <a:pt x="931360" y="422315"/>
                    </a:cubicBezTo>
                    <a:cubicBezTo>
                      <a:pt x="934962" y="416693"/>
                      <a:pt x="938827" y="411158"/>
                      <a:pt x="942781" y="405711"/>
                    </a:cubicBezTo>
                    <a:cubicBezTo>
                      <a:pt x="948228" y="398156"/>
                      <a:pt x="957892" y="397892"/>
                      <a:pt x="966238" y="395257"/>
                    </a:cubicBezTo>
                    <a:cubicBezTo>
                      <a:pt x="970103" y="394027"/>
                      <a:pt x="971421" y="392972"/>
                      <a:pt x="971772" y="397541"/>
                    </a:cubicBezTo>
                    <a:cubicBezTo>
                      <a:pt x="972739" y="412037"/>
                      <a:pt x="972739" y="412564"/>
                      <a:pt x="966941" y="424073"/>
                    </a:cubicBezTo>
                    <a:cubicBezTo>
                      <a:pt x="965798" y="426357"/>
                      <a:pt x="965447" y="429080"/>
                      <a:pt x="964568" y="431452"/>
                    </a:cubicBezTo>
                    <a:cubicBezTo>
                      <a:pt x="963866" y="433297"/>
                      <a:pt x="962811" y="434966"/>
                      <a:pt x="961845" y="436723"/>
                    </a:cubicBezTo>
                    <a:cubicBezTo>
                      <a:pt x="960176" y="435757"/>
                      <a:pt x="958331" y="434879"/>
                      <a:pt x="956837" y="433736"/>
                    </a:cubicBezTo>
                    <a:cubicBezTo>
                      <a:pt x="953675" y="431277"/>
                      <a:pt x="951215" y="428290"/>
                      <a:pt x="945943" y="428992"/>
                    </a:cubicBezTo>
                    <a:cubicBezTo>
                      <a:pt x="940233" y="429695"/>
                      <a:pt x="933908" y="427762"/>
                      <a:pt x="928900" y="434351"/>
                    </a:cubicBezTo>
                    <a:moveTo>
                      <a:pt x="481109" y="228071"/>
                    </a:moveTo>
                    <a:cubicBezTo>
                      <a:pt x="478649" y="227368"/>
                      <a:pt x="476101" y="226929"/>
                      <a:pt x="473817" y="225962"/>
                    </a:cubicBezTo>
                    <a:cubicBezTo>
                      <a:pt x="471182" y="224732"/>
                      <a:pt x="465823" y="229125"/>
                      <a:pt x="466086" y="223239"/>
                    </a:cubicBezTo>
                    <a:cubicBezTo>
                      <a:pt x="466086" y="222712"/>
                      <a:pt x="472148" y="222009"/>
                      <a:pt x="475486" y="222009"/>
                    </a:cubicBezTo>
                    <a:cubicBezTo>
                      <a:pt x="477156" y="222009"/>
                      <a:pt x="478737" y="223239"/>
                      <a:pt x="480406" y="223942"/>
                    </a:cubicBezTo>
                    <a:cubicBezTo>
                      <a:pt x="495693" y="230443"/>
                      <a:pt x="511770" y="229213"/>
                      <a:pt x="527496" y="226665"/>
                    </a:cubicBezTo>
                    <a:cubicBezTo>
                      <a:pt x="539268" y="224732"/>
                      <a:pt x="550689" y="220691"/>
                      <a:pt x="562286" y="217792"/>
                    </a:cubicBezTo>
                    <a:cubicBezTo>
                      <a:pt x="564131" y="217353"/>
                      <a:pt x="566415" y="217353"/>
                      <a:pt x="568172" y="217880"/>
                    </a:cubicBezTo>
                    <a:cubicBezTo>
                      <a:pt x="569841" y="218407"/>
                      <a:pt x="571071" y="219900"/>
                      <a:pt x="572477" y="220955"/>
                    </a:cubicBezTo>
                    <a:cubicBezTo>
                      <a:pt x="571071" y="221306"/>
                      <a:pt x="569490" y="221394"/>
                      <a:pt x="568260" y="222009"/>
                    </a:cubicBezTo>
                    <a:cubicBezTo>
                      <a:pt x="558157" y="226489"/>
                      <a:pt x="543925" y="226314"/>
                      <a:pt x="541465" y="239668"/>
                    </a:cubicBezTo>
                    <a:cubicBezTo>
                      <a:pt x="541377" y="240019"/>
                      <a:pt x="540323" y="240370"/>
                      <a:pt x="539620" y="240634"/>
                    </a:cubicBezTo>
                    <a:cubicBezTo>
                      <a:pt x="535579" y="242040"/>
                      <a:pt x="531449" y="243445"/>
                      <a:pt x="527408" y="244763"/>
                    </a:cubicBezTo>
                    <a:cubicBezTo>
                      <a:pt x="520907" y="246871"/>
                      <a:pt x="515724" y="247135"/>
                      <a:pt x="508695" y="243182"/>
                    </a:cubicBezTo>
                    <a:cubicBezTo>
                      <a:pt x="500173" y="238262"/>
                      <a:pt x="490949" y="234045"/>
                      <a:pt x="481109" y="228071"/>
                    </a:cubicBezTo>
                    <a:moveTo>
                      <a:pt x="281593" y="541094"/>
                    </a:moveTo>
                    <a:cubicBezTo>
                      <a:pt x="272896" y="536262"/>
                      <a:pt x="266395" y="527828"/>
                      <a:pt x="254359" y="528531"/>
                    </a:cubicBezTo>
                    <a:cubicBezTo>
                      <a:pt x="253568" y="528531"/>
                      <a:pt x="252074" y="526949"/>
                      <a:pt x="252074" y="526071"/>
                    </a:cubicBezTo>
                    <a:cubicBezTo>
                      <a:pt x="251986" y="523699"/>
                      <a:pt x="251723" y="522381"/>
                      <a:pt x="248297" y="522293"/>
                    </a:cubicBezTo>
                    <a:cubicBezTo>
                      <a:pt x="246364" y="522293"/>
                      <a:pt x="244080" y="520800"/>
                      <a:pt x="242674" y="519394"/>
                    </a:cubicBezTo>
                    <a:cubicBezTo>
                      <a:pt x="236963" y="513947"/>
                      <a:pt x="231429" y="508412"/>
                      <a:pt x="225894" y="502702"/>
                    </a:cubicBezTo>
                    <a:cubicBezTo>
                      <a:pt x="224752" y="501559"/>
                      <a:pt x="224313" y="499890"/>
                      <a:pt x="223522" y="498485"/>
                    </a:cubicBezTo>
                    <a:cubicBezTo>
                      <a:pt x="225367" y="498133"/>
                      <a:pt x="227387" y="497255"/>
                      <a:pt x="228969" y="497606"/>
                    </a:cubicBezTo>
                    <a:cubicBezTo>
                      <a:pt x="237139" y="499802"/>
                      <a:pt x="245310" y="501559"/>
                      <a:pt x="253919" y="502614"/>
                    </a:cubicBezTo>
                    <a:cubicBezTo>
                      <a:pt x="258663" y="503141"/>
                      <a:pt x="262353" y="505864"/>
                      <a:pt x="265780" y="509994"/>
                    </a:cubicBezTo>
                    <a:cubicBezTo>
                      <a:pt x="272984" y="518428"/>
                      <a:pt x="276410" y="529761"/>
                      <a:pt x="288534" y="534944"/>
                    </a:cubicBezTo>
                    <a:cubicBezTo>
                      <a:pt x="289588" y="535383"/>
                      <a:pt x="290379" y="538722"/>
                      <a:pt x="289764" y="539249"/>
                    </a:cubicBezTo>
                    <a:cubicBezTo>
                      <a:pt x="288358" y="540391"/>
                      <a:pt x="285986" y="540479"/>
                      <a:pt x="281593" y="541094"/>
                    </a:cubicBezTo>
                    <a:moveTo>
                      <a:pt x="319634" y="532748"/>
                    </a:moveTo>
                    <a:cubicBezTo>
                      <a:pt x="313484" y="526686"/>
                      <a:pt x="307334" y="520712"/>
                      <a:pt x="301272" y="514562"/>
                    </a:cubicBezTo>
                    <a:cubicBezTo>
                      <a:pt x="300745" y="514035"/>
                      <a:pt x="300570" y="513156"/>
                      <a:pt x="300218" y="512366"/>
                    </a:cubicBezTo>
                    <a:cubicBezTo>
                      <a:pt x="300921" y="512190"/>
                      <a:pt x="301712" y="511926"/>
                      <a:pt x="302415" y="512014"/>
                    </a:cubicBezTo>
                    <a:cubicBezTo>
                      <a:pt x="306719" y="512541"/>
                      <a:pt x="311903" y="514650"/>
                      <a:pt x="315241" y="513332"/>
                    </a:cubicBezTo>
                    <a:cubicBezTo>
                      <a:pt x="322006" y="510608"/>
                      <a:pt x="328859" y="516143"/>
                      <a:pt x="335272" y="512190"/>
                    </a:cubicBezTo>
                    <a:cubicBezTo>
                      <a:pt x="335975" y="511751"/>
                      <a:pt x="338435" y="513420"/>
                      <a:pt x="340104" y="514123"/>
                    </a:cubicBezTo>
                    <a:cubicBezTo>
                      <a:pt x="344233" y="515880"/>
                      <a:pt x="341158" y="515792"/>
                      <a:pt x="339489" y="516231"/>
                    </a:cubicBezTo>
                    <a:cubicBezTo>
                      <a:pt x="337292" y="516758"/>
                      <a:pt x="336941" y="517373"/>
                      <a:pt x="339313" y="518340"/>
                    </a:cubicBezTo>
                    <a:cubicBezTo>
                      <a:pt x="340982" y="519043"/>
                      <a:pt x="342739" y="519745"/>
                      <a:pt x="343969" y="520887"/>
                    </a:cubicBezTo>
                    <a:cubicBezTo>
                      <a:pt x="353370" y="529673"/>
                      <a:pt x="364527" y="535822"/>
                      <a:pt x="377793" y="539073"/>
                    </a:cubicBezTo>
                    <a:cubicBezTo>
                      <a:pt x="378584" y="539249"/>
                      <a:pt x="379199" y="539952"/>
                      <a:pt x="379902" y="540391"/>
                    </a:cubicBezTo>
                    <a:cubicBezTo>
                      <a:pt x="379199" y="540654"/>
                      <a:pt x="378496" y="541006"/>
                      <a:pt x="377881" y="541006"/>
                    </a:cubicBezTo>
                    <a:cubicBezTo>
                      <a:pt x="367866" y="540918"/>
                      <a:pt x="357850" y="541797"/>
                      <a:pt x="348099" y="538897"/>
                    </a:cubicBezTo>
                    <a:cubicBezTo>
                      <a:pt x="345639" y="538195"/>
                      <a:pt x="343179" y="536965"/>
                      <a:pt x="340719" y="537053"/>
                    </a:cubicBezTo>
                    <a:cubicBezTo>
                      <a:pt x="333690" y="537404"/>
                      <a:pt x="327189" y="536086"/>
                      <a:pt x="319634" y="532748"/>
                    </a:cubicBezTo>
                    <a:moveTo>
                      <a:pt x="590399" y="271646"/>
                    </a:moveTo>
                    <a:cubicBezTo>
                      <a:pt x="582932" y="277445"/>
                      <a:pt x="575464" y="283243"/>
                      <a:pt x="568084" y="289129"/>
                    </a:cubicBezTo>
                    <a:cubicBezTo>
                      <a:pt x="567469" y="289656"/>
                      <a:pt x="568084" y="291150"/>
                      <a:pt x="567733" y="292116"/>
                    </a:cubicBezTo>
                    <a:cubicBezTo>
                      <a:pt x="567118" y="293961"/>
                      <a:pt x="566767" y="296157"/>
                      <a:pt x="565361" y="297387"/>
                    </a:cubicBezTo>
                    <a:cubicBezTo>
                      <a:pt x="562813" y="299672"/>
                      <a:pt x="562462" y="301604"/>
                      <a:pt x="563780" y="304591"/>
                    </a:cubicBezTo>
                    <a:cubicBezTo>
                      <a:pt x="564922" y="307139"/>
                      <a:pt x="563252" y="308896"/>
                      <a:pt x="561056" y="308018"/>
                    </a:cubicBezTo>
                    <a:cubicBezTo>
                      <a:pt x="558157" y="306963"/>
                      <a:pt x="556048" y="305646"/>
                      <a:pt x="553501" y="308633"/>
                    </a:cubicBezTo>
                    <a:cubicBezTo>
                      <a:pt x="550777" y="311883"/>
                      <a:pt x="552710" y="313640"/>
                      <a:pt x="555258" y="315749"/>
                    </a:cubicBezTo>
                    <a:cubicBezTo>
                      <a:pt x="555873" y="316276"/>
                      <a:pt x="555609" y="317594"/>
                      <a:pt x="555697" y="318472"/>
                    </a:cubicBezTo>
                    <a:cubicBezTo>
                      <a:pt x="554819" y="318297"/>
                      <a:pt x="553764" y="318384"/>
                      <a:pt x="553237" y="317857"/>
                    </a:cubicBezTo>
                    <a:cubicBezTo>
                      <a:pt x="548932" y="313904"/>
                      <a:pt x="548669" y="314167"/>
                      <a:pt x="545770" y="319790"/>
                    </a:cubicBezTo>
                    <a:cubicBezTo>
                      <a:pt x="542343" y="326467"/>
                      <a:pt x="533909" y="331387"/>
                      <a:pt x="527320" y="336746"/>
                    </a:cubicBezTo>
                    <a:cubicBezTo>
                      <a:pt x="526002" y="337800"/>
                      <a:pt x="523191" y="337273"/>
                      <a:pt x="520995" y="337537"/>
                    </a:cubicBezTo>
                    <a:cubicBezTo>
                      <a:pt x="521610" y="335867"/>
                      <a:pt x="521698" y="333671"/>
                      <a:pt x="523015" y="332617"/>
                    </a:cubicBezTo>
                    <a:cubicBezTo>
                      <a:pt x="530922" y="325852"/>
                      <a:pt x="538390" y="318824"/>
                      <a:pt x="542255" y="309511"/>
                    </a:cubicBezTo>
                    <a:cubicBezTo>
                      <a:pt x="543661" y="306173"/>
                      <a:pt x="544979" y="302922"/>
                      <a:pt x="546472" y="299672"/>
                    </a:cubicBezTo>
                    <a:cubicBezTo>
                      <a:pt x="548054" y="296070"/>
                      <a:pt x="549547" y="292468"/>
                      <a:pt x="551216" y="288953"/>
                    </a:cubicBezTo>
                    <a:cubicBezTo>
                      <a:pt x="552798" y="285615"/>
                      <a:pt x="553061" y="281749"/>
                      <a:pt x="559563" y="281574"/>
                    </a:cubicBezTo>
                    <a:cubicBezTo>
                      <a:pt x="562901" y="281486"/>
                      <a:pt x="566152" y="277532"/>
                      <a:pt x="569490" y="275336"/>
                    </a:cubicBezTo>
                    <a:cubicBezTo>
                      <a:pt x="571599" y="274018"/>
                      <a:pt x="573707" y="271998"/>
                      <a:pt x="576079" y="271822"/>
                    </a:cubicBezTo>
                    <a:cubicBezTo>
                      <a:pt x="580296" y="271471"/>
                      <a:pt x="583283" y="271119"/>
                      <a:pt x="584864" y="266902"/>
                    </a:cubicBezTo>
                    <a:cubicBezTo>
                      <a:pt x="585216" y="265936"/>
                      <a:pt x="590663" y="266463"/>
                      <a:pt x="593825" y="266287"/>
                    </a:cubicBezTo>
                    <a:cubicBezTo>
                      <a:pt x="593035" y="267693"/>
                      <a:pt x="592332" y="269186"/>
                      <a:pt x="590399" y="271646"/>
                    </a:cubicBezTo>
                    <a:moveTo>
                      <a:pt x="1177087" y="315134"/>
                    </a:moveTo>
                    <a:cubicBezTo>
                      <a:pt x="1183149" y="315046"/>
                      <a:pt x="1189386" y="315925"/>
                      <a:pt x="1194745" y="312323"/>
                    </a:cubicBezTo>
                    <a:cubicBezTo>
                      <a:pt x="1195800" y="311620"/>
                      <a:pt x="1198259" y="310917"/>
                      <a:pt x="1198611" y="311356"/>
                    </a:cubicBezTo>
                    <a:cubicBezTo>
                      <a:pt x="1203882" y="316627"/>
                      <a:pt x="1210120" y="313201"/>
                      <a:pt x="1216006" y="313113"/>
                    </a:cubicBezTo>
                    <a:cubicBezTo>
                      <a:pt x="1220311" y="313025"/>
                      <a:pt x="1224704" y="313025"/>
                      <a:pt x="1229008" y="313201"/>
                    </a:cubicBezTo>
                    <a:cubicBezTo>
                      <a:pt x="1229536" y="313201"/>
                      <a:pt x="1230238" y="314607"/>
                      <a:pt x="1230414" y="315485"/>
                    </a:cubicBezTo>
                    <a:cubicBezTo>
                      <a:pt x="1230502" y="315925"/>
                      <a:pt x="1229536" y="317067"/>
                      <a:pt x="1229448" y="317067"/>
                    </a:cubicBezTo>
                    <a:cubicBezTo>
                      <a:pt x="1222771" y="314695"/>
                      <a:pt x="1219608" y="321372"/>
                      <a:pt x="1213634" y="321459"/>
                    </a:cubicBezTo>
                    <a:cubicBezTo>
                      <a:pt x="1206079" y="321635"/>
                      <a:pt x="1198523" y="323129"/>
                      <a:pt x="1190968" y="323304"/>
                    </a:cubicBezTo>
                    <a:cubicBezTo>
                      <a:pt x="1176120" y="323568"/>
                      <a:pt x="1161537" y="324710"/>
                      <a:pt x="1147304" y="328663"/>
                    </a:cubicBezTo>
                    <a:cubicBezTo>
                      <a:pt x="1146601" y="328839"/>
                      <a:pt x="1145635" y="328312"/>
                      <a:pt x="1144844" y="328400"/>
                    </a:cubicBezTo>
                    <a:cubicBezTo>
                      <a:pt x="1134038" y="329366"/>
                      <a:pt x="1126747" y="321284"/>
                      <a:pt x="1116643" y="320229"/>
                    </a:cubicBezTo>
                    <a:cubicBezTo>
                      <a:pt x="1115238" y="320054"/>
                      <a:pt x="1114008" y="318384"/>
                      <a:pt x="1112690" y="317418"/>
                    </a:cubicBezTo>
                    <a:cubicBezTo>
                      <a:pt x="1114623" y="316803"/>
                      <a:pt x="1116555" y="315661"/>
                      <a:pt x="1118400" y="315749"/>
                    </a:cubicBezTo>
                    <a:cubicBezTo>
                      <a:pt x="1125692" y="316012"/>
                      <a:pt x="1133423" y="318209"/>
                      <a:pt x="1140100" y="316715"/>
                    </a:cubicBezTo>
                    <a:cubicBezTo>
                      <a:pt x="1146689" y="315222"/>
                      <a:pt x="1152927" y="315485"/>
                      <a:pt x="1159428" y="315134"/>
                    </a:cubicBezTo>
                    <a:cubicBezTo>
                      <a:pt x="1164436" y="314958"/>
                      <a:pt x="1169531" y="315134"/>
                      <a:pt x="1177087" y="315134"/>
                    </a:cubicBezTo>
                    <a:moveTo>
                      <a:pt x="647416" y="255042"/>
                    </a:moveTo>
                    <a:cubicBezTo>
                      <a:pt x="652600" y="255745"/>
                      <a:pt x="657871" y="256184"/>
                      <a:pt x="662966" y="257238"/>
                    </a:cubicBezTo>
                    <a:cubicBezTo>
                      <a:pt x="665426" y="257678"/>
                      <a:pt x="668589" y="258644"/>
                      <a:pt x="669643" y="260313"/>
                    </a:cubicBezTo>
                    <a:cubicBezTo>
                      <a:pt x="671225" y="262861"/>
                      <a:pt x="669643" y="265409"/>
                      <a:pt x="666744" y="267254"/>
                    </a:cubicBezTo>
                    <a:cubicBezTo>
                      <a:pt x="662791" y="269801"/>
                      <a:pt x="658310" y="272085"/>
                      <a:pt x="655323" y="275424"/>
                    </a:cubicBezTo>
                    <a:cubicBezTo>
                      <a:pt x="651633" y="279377"/>
                      <a:pt x="646362" y="281222"/>
                      <a:pt x="641706" y="281749"/>
                    </a:cubicBezTo>
                    <a:cubicBezTo>
                      <a:pt x="632657" y="282716"/>
                      <a:pt x="626068" y="287284"/>
                      <a:pt x="618600" y="290711"/>
                    </a:cubicBezTo>
                    <a:cubicBezTo>
                      <a:pt x="616316" y="291765"/>
                      <a:pt x="614295" y="293258"/>
                      <a:pt x="612011" y="294225"/>
                    </a:cubicBezTo>
                    <a:cubicBezTo>
                      <a:pt x="611221" y="294576"/>
                      <a:pt x="609551" y="294400"/>
                      <a:pt x="608936" y="293873"/>
                    </a:cubicBezTo>
                    <a:cubicBezTo>
                      <a:pt x="608321" y="293346"/>
                      <a:pt x="608146" y="291589"/>
                      <a:pt x="608585" y="291238"/>
                    </a:cubicBezTo>
                    <a:cubicBezTo>
                      <a:pt x="615701" y="285966"/>
                      <a:pt x="620270" y="279114"/>
                      <a:pt x="625541" y="272525"/>
                    </a:cubicBezTo>
                    <a:cubicBezTo>
                      <a:pt x="628001" y="269450"/>
                      <a:pt x="631427" y="266902"/>
                      <a:pt x="633887" y="263564"/>
                    </a:cubicBezTo>
                    <a:cubicBezTo>
                      <a:pt x="636347" y="259962"/>
                      <a:pt x="641179" y="257765"/>
                      <a:pt x="647416" y="255042"/>
                    </a:cubicBezTo>
                    <a:moveTo>
                      <a:pt x="662879" y="347288"/>
                    </a:moveTo>
                    <a:cubicBezTo>
                      <a:pt x="665251" y="344389"/>
                      <a:pt x="667623" y="341402"/>
                      <a:pt x="669995" y="338503"/>
                    </a:cubicBezTo>
                    <a:cubicBezTo>
                      <a:pt x="671752" y="336395"/>
                      <a:pt x="673157" y="333583"/>
                      <a:pt x="675530" y="332353"/>
                    </a:cubicBezTo>
                    <a:cubicBezTo>
                      <a:pt x="682031" y="328839"/>
                      <a:pt x="688971" y="325764"/>
                      <a:pt x="695912" y="322777"/>
                    </a:cubicBezTo>
                    <a:cubicBezTo>
                      <a:pt x="697229" y="322162"/>
                      <a:pt x="699162" y="322514"/>
                      <a:pt x="700744" y="322338"/>
                    </a:cubicBezTo>
                    <a:cubicBezTo>
                      <a:pt x="700744" y="323744"/>
                      <a:pt x="701095" y="325149"/>
                      <a:pt x="700744" y="326379"/>
                    </a:cubicBezTo>
                    <a:cubicBezTo>
                      <a:pt x="700480" y="327258"/>
                      <a:pt x="699162" y="327873"/>
                      <a:pt x="698459" y="328663"/>
                    </a:cubicBezTo>
                    <a:cubicBezTo>
                      <a:pt x="691080" y="337624"/>
                      <a:pt x="681591" y="345443"/>
                      <a:pt x="677023" y="356162"/>
                    </a:cubicBezTo>
                    <a:cubicBezTo>
                      <a:pt x="676584" y="357128"/>
                      <a:pt x="675530" y="358094"/>
                      <a:pt x="674563" y="358709"/>
                    </a:cubicBezTo>
                    <a:cubicBezTo>
                      <a:pt x="671840" y="360291"/>
                      <a:pt x="668677" y="361521"/>
                      <a:pt x="666129" y="363278"/>
                    </a:cubicBezTo>
                    <a:cubicBezTo>
                      <a:pt x="663406" y="365210"/>
                      <a:pt x="661209" y="366792"/>
                      <a:pt x="657256" y="367319"/>
                    </a:cubicBezTo>
                    <a:cubicBezTo>
                      <a:pt x="652863" y="367934"/>
                      <a:pt x="648998" y="371272"/>
                      <a:pt x="644781" y="373381"/>
                    </a:cubicBezTo>
                    <a:cubicBezTo>
                      <a:pt x="643814" y="373820"/>
                      <a:pt x="642584" y="373908"/>
                      <a:pt x="641530" y="374172"/>
                    </a:cubicBezTo>
                    <a:cubicBezTo>
                      <a:pt x="641794" y="373205"/>
                      <a:pt x="641882" y="372151"/>
                      <a:pt x="642497" y="371448"/>
                    </a:cubicBezTo>
                    <a:cubicBezTo>
                      <a:pt x="648734" y="363629"/>
                      <a:pt x="655235" y="355986"/>
                      <a:pt x="662879" y="347288"/>
                    </a:cubicBezTo>
                    <a:moveTo>
                      <a:pt x="508432" y="411509"/>
                    </a:moveTo>
                    <a:cubicBezTo>
                      <a:pt x="509135" y="412915"/>
                      <a:pt x="510979" y="415199"/>
                      <a:pt x="510540" y="415639"/>
                    </a:cubicBezTo>
                    <a:cubicBezTo>
                      <a:pt x="502985" y="423282"/>
                      <a:pt x="495254" y="430749"/>
                      <a:pt x="487259" y="438129"/>
                    </a:cubicBezTo>
                    <a:cubicBezTo>
                      <a:pt x="486205" y="439096"/>
                      <a:pt x="483833" y="439447"/>
                      <a:pt x="482076" y="439447"/>
                    </a:cubicBezTo>
                    <a:cubicBezTo>
                      <a:pt x="479264" y="439359"/>
                      <a:pt x="466086" y="427938"/>
                      <a:pt x="465823" y="425390"/>
                    </a:cubicBezTo>
                    <a:cubicBezTo>
                      <a:pt x="465735" y="424688"/>
                      <a:pt x="467404" y="423106"/>
                      <a:pt x="468283" y="423106"/>
                    </a:cubicBezTo>
                    <a:cubicBezTo>
                      <a:pt x="474169" y="423106"/>
                      <a:pt x="475399" y="420031"/>
                      <a:pt x="475223" y="415814"/>
                    </a:cubicBezTo>
                    <a:cubicBezTo>
                      <a:pt x="475223" y="414848"/>
                      <a:pt x="475662" y="413091"/>
                      <a:pt x="476014" y="413091"/>
                    </a:cubicBezTo>
                    <a:cubicBezTo>
                      <a:pt x="482866" y="412827"/>
                      <a:pt x="488137" y="405360"/>
                      <a:pt x="495078" y="408786"/>
                    </a:cubicBezTo>
                    <a:cubicBezTo>
                      <a:pt x="499383" y="410807"/>
                      <a:pt x="503248" y="409928"/>
                      <a:pt x="508432" y="411509"/>
                    </a:cubicBezTo>
                    <a:moveTo>
                      <a:pt x="552359" y="383572"/>
                    </a:moveTo>
                    <a:cubicBezTo>
                      <a:pt x="546999" y="388580"/>
                      <a:pt x="542080" y="393939"/>
                      <a:pt x="532591" y="391918"/>
                    </a:cubicBezTo>
                    <a:cubicBezTo>
                      <a:pt x="527496" y="390864"/>
                      <a:pt x="522225" y="390512"/>
                      <a:pt x="517041" y="389810"/>
                    </a:cubicBezTo>
                    <a:cubicBezTo>
                      <a:pt x="515899" y="389634"/>
                      <a:pt x="514845" y="389458"/>
                      <a:pt x="513703" y="389282"/>
                    </a:cubicBezTo>
                    <a:cubicBezTo>
                      <a:pt x="514406" y="388316"/>
                      <a:pt x="514933" y="387174"/>
                      <a:pt x="515899" y="386383"/>
                    </a:cubicBezTo>
                    <a:cubicBezTo>
                      <a:pt x="517217" y="385329"/>
                      <a:pt x="518974" y="384626"/>
                      <a:pt x="520468" y="383572"/>
                    </a:cubicBezTo>
                    <a:cubicBezTo>
                      <a:pt x="535227" y="372766"/>
                      <a:pt x="554291" y="370042"/>
                      <a:pt x="570984" y="362838"/>
                    </a:cubicBezTo>
                    <a:cubicBezTo>
                      <a:pt x="574937" y="361169"/>
                      <a:pt x="578627" y="358973"/>
                      <a:pt x="582580" y="357392"/>
                    </a:cubicBezTo>
                    <a:cubicBezTo>
                      <a:pt x="583283" y="357128"/>
                      <a:pt x="584864" y="358270"/>
                      <a:pt x="585831" y="359061"/>
                    </a:cubicBezTo>
                    <a:cubicBezTo>
                      <a:pt x="586007" y="359236"/>
                      <a:pt x="585567" y="360466"/>
                      <a:pt x="585040" y="360818"/>
                    </a:cubicBezTo>
                    <a:cubicBezTo>
                      <a:pt x="578363" y="365035"/>
                      <a:pt x="571599" y="369076"/>
                      <a:pt x="565010" y="373381"/>
                    </a:cubicBezTo>
                    <a:cubicBezTo>
                      <a:pt x="564043" y="373996"/>
                      <a:pt x="563428" y="376192"/>
                      <a:pt x="563955" y="377071"/>
                    </a:cubicBezTo>
                    <a:cubicBezTo>
                      <a:pt x="565449" y="379443"/>
                      <a:pt x="565624" y="379706"/>
                      <a:pt x="564570" y="379443"/>
                    </a:cubicBezTo>
                    <a:cubicBezTo>
                      <a:pt x="560090" y="378564"/>
                      <a:pt x="557366" y="380848"/>
                      <a:pt x="552359" y="383572"/>
                    </a:cubicBezTo>
                    <a:moveTo>
                      <a:pt x="681855" y="461235"/>
                    </a:moveTo>
                    <a:cubicBezTo>
                      <a:pt x="684930" y="458599"/>
                      <a:pt x="689235" y="456315"/>
                      <a:pt x="690816" y="453152"/>
                    </a:cubicBezTo>
                    <a:cubicBezTo>
                      <a:pt x="694857" y="444806"/>
                      <a:pt x="701710" y="442522"/>
                      <a:pt x="711110" y="443664"/>
                    </a:cubicBezTo>
                    <a:cubicBezTo>
                      <a:pt x="712692" y="443840"/>
                      <a:pt x="714273" y="443576"/>
                      <a:pt x="715854" y="443752"/>
                    </a:cubicBezTo>
                    <a:cubicBezTo>
                      <a:pt x="717963" y="444015"/>
                      <a:pt x="720071" y="444542"/>
                      <a:pt x="722268" y="444982"/>
                    </a:cubicBezTo>
                    <a:cubicBezTo>
                      <a:pt x="721653" y="446827"/>
                      <a:pt x="721653" y="449199"/>
                      <a:pt x="720335" y="450429"/>
                    </a:cubicBezTo>
                    <a:cubicBezTo>
                      <a:pt x="716469" y="454119"/>
                      <a:pt x="714624" y="458160"/>
                      <a:pt x="715152" y="463080"/>
                    </a:cubicBezTo>
                    <a:cubicBezTo>
                      <a:pt x="715415" y="465627"/>
                      <a:pt x="714624" y="466945"/>
                      <a:pt x="711374" y="466594"/>
                    </a:cubicBezTo>
                    <a:cubicBezTo>
                      <a:pt x="709090" y="466418"/>
                      <a:pt x="705927" y="465803"/>
                      <a:pt x="704521" y="466857"/>
                    </a:cubicBezTo>
                    <a:cubicBezTo>
                      <a:pt x="699514" y="470547"/>
                      <a:pt x="693891" y="467824"/>
                      <a:pt x="688708" y="468614"/>
                    </a:cubicBezTo>
                    <a:cubicBezTo>
                      <a:pt x="683173" y="469493"/>
                      <a:pt x="677550" y="470020"/>
                      <a:pt x="671928" y="470723"/>
                    </a:cubicBezTo>
                    <a:cubicBezTo>
                      <a:pt x="671137" y="470811"/>
                      <a:pt x="670346" y="470899"/>
                      <a:pt x="669556" y="470723"/>
                    </a:cubicBezTo>
                    <a:cubicBezTo>
                      <a:pt x="668853" y="470547"/>
                      <a:pt x="668326" y="470108"/>
                      <a:pt x="667623" y="469756"/>
                    </a:cubicBezTo>
                    <a:cubicBezTo>
                      <a:pt x="668150" y="469229"/>
                      <a:pt x="668589" y="468614"/>
                      <a:pt x="669204" y="468351"/>
                    </a:cubicBezTo>
                    <a:cubicBezTo>
                      <a:pt x="672982" y="466155"/>
                      <a:pt x="676847" y="464222"/>
                      <a:pt x="681855" y="461235"/>
                    </a:cubicBezTo>
                    <a:moveTo>
                      <a:pt x="1185433" y="567011"/>
                    </a:moveTo>
                    <a:cubicBezTo>
                      <a:pt x="1184027" y="566659"/>
                      <a:pt x="1182621" y="566044"/>
                      <a:pt x="1181216" y="566044"/>
                    </a:cubicBezTo>
                    <a:cubicBezTo>
                      <a:pt x="1173748" y="565956"/>
                      <a:pt x="1165754" y="567362"/>
                      <a:pt x="1158813" y="565693"/>
                    </a:cubicBezTo>
                    <a:cubicBezTo>
                      <a:pt x="1146074" y="562618"/>
                      <a:pt x="1134478" y="565517"/>
                      <a:pt x="1122530" y="567889"/>
                    </a:cubicBezTo>
                    <a:cubicBezTo>
                      <a:pt x="1121475" y="568065"/>
                      <a:pt x="1120158" y="567011"/>
                      <a:pt x="1118927" y="566484"/>
                    </a:cubicBezTo>
                    <a:cubicBezTo>
                      <a:pt x="1119718" y="565605"/>
                      <a:pt x="1120421" y="564551"/>
                      <a:pt x="1121387" y="563936"/>
                    </a:cubicBezTo>
                    <a:cubicBezTo>
                      <a:pt x="1132896" y="556029"/>
                      <a:pt x="1147656" y="562706"/>
                      <a:pt x="1159867" y="557698"/>
                    </a:cubicBezTo>
                    <a:cubicBezTo>
                      <a:pt x="1172694" y="563057"/>
                      <a:pt x="1185081" y="557874"/>
                      <a:pt x="1197030" y="555238"/>
                    </a:cubicBezTo>
                    <a:cubicBezTo>
                      <a:pt x="1205200" y="553393"/>
                      <a:pt x="1213107" y="554272"/>
                      <a:pt x="1221014" y="553657"/>
                    </a:cubicBezTo>
                    <a:cubicBezTo>
                      <a:pt x="1221365" y="553657"/>
                      <a:pt x="1222244" y="555502"/>
                      <a:pt x="1222156" y="555590"/>
                    </a:cubicBezTo>
                    <a:cubicBezTo>
                      <a:pt x="1217148" y="559104"/>
                      <a:pt x="1212580" y="563672"/>
                      <a:pt x="1206869" y="565605"/>
                    </a:cubicBezTo>
                    <a:cubicBezTo>
                      <a:pt x="1200631" y="567713"/>
                      <a:pt x="1193340" y="567274"/>
                      <a:pt x="1185433" y="567011"/>
                    </a:cubicBezTo>
                    <a:moveTo>
                      <a:pt x="1145020" y="633252"/>
                    </a:moveTo>
                    <a:cubicBezTo>
                      <a:pt x="1143702" y="633428"/>
                      <a:pt x="1142209" y="634043"/>
                      <a:pt x="1140979" y="633779"/>
                    </a:cubicBezTo>
                    <a:cubicBezTo>
                      <a:pt x="1135971" y="632725"/>
                      <a:pt x="1131139" y="630880"/>
                      <a:pt x="1126132" y="630265"/>
                    </a:cubicBezTo>
                    <a:cubicBezTo>
                      <a:pt x="1122354" y="629826"/>
                      <a:pt x="1118313" y="631671"/>
                      <a:pt x="1114535" y="631320"/>
                    </a:cubicBezTo>
                    <a:cubicBezTo>
                      <a:pt x="1110669" y="630968"/>
                      <a:pt x="1106892" y="629299"/>
                      <a:pt x="1103202" y="627981"/>
                    </a:cubicBezTo>
                    <a:cubicBezTo>
                      <a:pt x="1101181" y="627278"/>
                      <a:pt x="1099424" y="625961"/>
                      <a:pt x="1097579" y="624906"/>
                    </a:cubicBezTo>
                    <a:cubicBezTo>
                      <a:pt x="1099336" y="624555"/>
                      <a:pt x="1101181" y="623940"/>
                      <a:pt x="1102938" y="623940"/>
                    </a:cubicBezTo>
                    <a:cubicBezTo>
                      <a:pt x="1122442" y="623940"/>
                      <a:pt x="1142033" y="624994"/>
                      <a:pt x="1161449" y="625433"/>
                    </a:cubicBezTo>
                    <a:cubicBezTo>
                      <a:pt x="1174539" y="625697"/>
                      <a:pt x="1187717" y="630617"/>
                      <a:pt x="1200895" y="626048"/>
                    </a:cubicBezTo>
                    <a:cubicBezTo>
                      <a:pt x="1201686" y="625785"/>
                      <a:pt x="1204146" y="626927"/>
                      <a:pt x="1204234" y="627630"/>
                    </a:cubicBezTo>
                    <a:cubicBezTo>
                      <a:pt x="1204322" y="629123"/>
                      <a:pt x="1203882" y="631847"/>
                      <a:pt x="1203004" y="632022"/>
                    </a:cubicBezTo>
                    <a:cubicBezTo>
                      <a:pt x="1198347" y="633077"/>
                      <a:pt x="1192901" y="635185"/>
                      <a:pt x="1188771" y="633955"/>
                    </a:cubicBezTo>
                    <a:cubicBezTo>
                      <a:pt x="1179547" y="631232"/>
                      <a:pt x="1170410" y="632813"/>
                      <a:pt x="1161273" y="632198"/>
                    </a:cubicBezTo>
                    <a:cubicBezTo>
                      <a:pt x="1155826" y="631935"/>
                      <a:pt x="1150467" y="631583"/>
                      <a:pt x="1145020" y="633252"/>
                    </a:cubicBezTo>
                    <a:moveTo>
                      <a:pt x="721038" y="93391"/>
                    </a:moveTo>
                    <a:cubicBezTo>
                      <a:pt x="728593" y="92688"/>
                      <a:pt x="736149" y="91985"/>
                      <a:pt x="743704" y="91370"/>
                    </a:cubicBezTo>
                    <a:cubicBezTo>
                      <a:pt x="745110" y="91282"/>
                      <a:pt x="746603" y="91810"/>
                      <a:pt x="748097" y="92073"/>
                    </a:cubicBezTo>
                    <a:cubicBezTo>
                      <a:pt x="746867" y="93215"/>
                      <a:pt x="745725" y="95148"/>
                      <a:pt x="744319" y="95324"/>
                    </a:cubicBezTo>
                    <a:cubicBezTo>
                      <a:pt x="732195" y="96554"/>
                      <a:pt x="724728" y="102879"/>
                      <a:pt x="719017" y="111577"/>
                    </a:cubicBezTo>
                    <a:cubicBezTo>
                      <a:pt x="718227" y="112807"/>
                      <a:pt x="716030" y="113685"/>
                      <a:pt x="714361" y="114037"/>
                    </a:cubicBezTo>
                    <a:cubicBezTo>
                      <a:pt x="709265" y="114915"/>
                      <a:pt x="703994" y="115794"/>
                      <a:pt x="698811" y="116057"/>
                    </a:cubicBezTo>
                    <a:cubicBezTo>
                      <a:pt x="694155" y="116321"/>
                      <a:pt x="689498" y="115794"/>
                      <a:pt x="684842" y="115618"/>
                    </a:cubicBezTo>
                    <a:cubicBezTo>
                      <a:pt x="688620" y="113685"/>
                      <a:pt x="692485" y="111840"/>
                      <a:pt x="696263" y="109907"/>
                    </a:cubicBezTo>
                    <a:cubicBezTo>
                      <a:pt x="704258" y="105603"/>
                      <a:pt x="705839" y="102176"/>
                      <a:pt x="699953" y="95587"/>
                    </a:cubicBezTo>
                    <a:cubicBezTo>
                      <a:pt x="699162" y="94709"/>
                      <a:pt x="699162" y="93303"/>
                      <a:pt x="698723" y="92073"/>
                    </a:cubicBezTo>
                    <a:cubicBezTo>
                      <a:pt x="700216" y="91810"/>
                      <a:pt x="702149" y="90843"/>
                      <a:pt x="703028" y="91370"/>
                    </a:cubicBezTo>
                    <a:cubicBezTo>
                      <a:pt x="707948" y="94270"/>
                      <a:pt x="713395" y="93127"/>
                      <a:pt x="721038" y="93391"/>
                    </a:cubicBezTo>
                    <a:moveTo>
                      <a:pt x="468107" y="262246"/>
                    </a:moveTo>
                    <a:cubicBezTo>
                      <a:pt x="457301" y="265145"/>
                      <a:pt x="447637" y="270768"/>
                      <a:pt x="435952" y="272085"/>
                    </a:cubicBezTo>
                    <a:cubicBezTo>
                      <a:pt x="433405" y="272349"/>
                      <a:pt x="432087" y="272613"/>
                      <a:pt x="430945" y="271119"/>
                    </a:cubicBezTo>
                    <a:cubicBezTo>
                      <a:pt x="426903" y="266199"/>
                      <a:pt x="421544" y="265057"/>
                      <a:pt x="414692" y="265057"/>
                    </a:cubicBezTo>
                    <a:cubicBezTo>
                      <a:pt x="409860" y="265057"/>
                      <a:pt x="404940" y="262510"/>
                      <a:pt x="400196" y="260840"/>
                    </a:cubicBezTo>
                    <a:cubicBezTo>
                      <a:pt x="398878" y="260401"/>
                      <a:pt x="398000" y="258995"/>
                      <a:pt x="396945" y="258029"/>
                    </a:cubicBezTo>
                    <a:cubicBezTo>
                      <a:pt x="398790" y="257678"/>
                      <a:pt x="401250" y="256535"/>
                      <a:pt x="402304" y="257238"/>
                    </a:cubicBezTo>
                    <a:cubicBezTo>
                      <a:pt x="407312" y="260401"/>
                      <a:pt x="412495" y="259083"/>
                      <a:pt x="417767" y="258644"/>
                    </a:cubicBezTo>
                    <a:cubicBezTo>
                      <a:pt x="422862" y="258117"/>
                      <a:pt x="427958" y="257765"/>
                      <a:pt x="433141" y="257678"/>
                    </a:cubicBezTo>
                    <a:cubicBezTo>
                      <a:pt x="444826" y="257502"/>
                      <a:pt x="456862" y="254515"/>
                      <a:pt x="468107" y="262246"/>
                    </a:cubicBezTo>
                    <a:moveTo>
                      <a:pt x="199713" y="434351"/>
                    </a:moveTo>
                    <a:cubicBezTo>
                      <a:pt x="201031" y="440677"/>
                      <a:pt x="198835" y="446124"/>
                      <a:pt x="194706" y="451219"/>
                    </a:cubicBezTo>
                    <a:cubicBezTo>
                      <a:pt x="189786" y="457193"/>
                      <a:pt x="185042" y="457193"/>
                      <a:pt x="180825" y="450780"/>
                    </a:cubicBezTo>
                    <a:cubicBezTo>
                      <a:pt x="179595" y="448847"/>
                      <a:pt x="179331" y="446475"/>
                      <a:pt x="178365" y="444455"/>
                    </a:cubicBezTo>
                    <a:cubicBezTo>
                      <a:pt x="176432" y="440677"/>
                      <a:pt x="174324" y="436899"/>
                      <a:pt x="172215" y="433209"/>
                    </a:cubicBezTo>
                    <a:cubicBezTo>
                      <a:pt x="170458" y="430047"/>
                      <a:pt x="166153" y="425127"/>
                      <a:pt x="167032" y="424248"/>
                    </a:cubicBezTo>
                    <a:cubicBezTo>
                      <a:pt x="171952" y="419680"/>
                      <a:pt x="174412" y="426357"/>
                      <a:pt x="178453" y="427235"/>
                    </a:cubicBezTo>
                    <a:cubicBezTo>
                      <a:pt x="185569" y="428641"/>
                      <a:pt x="192597" y="430486"/>
                      <a:pt x="199713" y="434351"/>
                    </a:cubicBezTo>
                    <a:moveTo>
                      <a:pt x="1597467" y="317242"/>
                    </a:moveTo>
                    <a:cubicBezTo>
                      <a:pt x="1600893" y="316276"/>
                      <a:pt x="1604495" y="316276"/>
                      <a:pt x="1608010" y="315925"/>
                    </a:cubicBezTo>
                    <a:cubicBezTo>
                      <a:pt x="1614071" y="315397"/>
                      <a:pt x="1619606" y="312850"/>
                      <a:pt x="1621012" y="320932"/>
                    </a:cubicBezTo>
                    <a:cubicBezTo>
                      <a:pt x="1621188" y="321899"/>
                      <a:pt x="1623999" y="322514"/>
                      <a:pt x="1625580" y="323392"/>
                    </a:cubicBezTo>
                    <a:cubicBezTo>
                      <a:pt x="1632345" y="327258"/>
                      <a:pt x="1635771" y="332968"/>
                      <a:pt x="1636474" y="339733"/>
                    </a:cubicBezTo>
                    <a:cubicBezTo>
                      <a:pt x="1636650" y="341666"/>
                      <a:pt x="1635156" y="344653"/>
                      <a:pt x="1633399" y="345531"/>
                    </a:cubicBezTo>
                    <a:cubicBezTo>
                      <a:pt x="1631818" y="346322"/>
                      <a:pt x="1628040" y="345531"/>
                      <a:pt x="1626459" y="344214"/>
                    </a:cubicBezTo>
                    <a:cubicBezTo>
                      <a:pt x="1623472" y="341841"/>
                      <a:pt x="1620748" y="338854"/>
                      <a:pt x="1618903" y="335692"/>
                    </a:cubicBezTo>
                    <a:cubicBezTo>
                      <a:pt x="1613632" y="326731"/>
                      <a:pt x="1605198" y="322250"/>
                      <a:pt x="1594041" y="321284"/>
                    </a:cubicBezTo>
                    <a:cubicBezTo>
                      <a:pt x="1592020" y="321108"/>
                      <a:pt x="1588594" y="322162"/>
                      <a:pt x="1589472" y="318824"/>
                    </a:cubicBezTo>
                    <a:cubicBezTo>
                      <a:pt x="1589648" y="318033"/>
                      <a:pt x="1593162" y="317769"/>
                      <a:pt x="1597467" y="317242"/>
                    </a:cubicBezTo>
                    <a:moveTo>
                      <a:pt x="1471573" y="688249"/>
                    </a:moveTo>
                    <a:cubicBezTo>
                      <a:pt x="1464632" y="689479"/>
                      <a:pt x="1457692" y="690709"/>
                      <a:pt x="1450751" y="691851"/>
                    </a:cubicBezTo>
                    <a:cubicBezTo>
                      <a:pt x="1449697" y="692027"/>
                      <a:pt x="1448643" y="692027"/>
                      <a:pt x="1447501" y="692114"/>
                    </a:cubicBezTo>
                    <a:cubicBezTo>
                      <a:pt x="1448028" y="691148"/>
                      <a:pt x="1448203" y="689742"/>
                      <a:pt x="1449082" y="689303"/>
                    </a:cubicBezTo>
                    <a:cubicBezTo>
                      <a:pt x="1451630" y="688073"/>
                      <a:pt x="1454265" y="686755"/>
                      <a:pt x="1457077" y="686228"/>
                    </a:cubicBezTo>
                    <a:cubicBezTo>
                      <a:pt x="1460415" y="685613"/>
                      <a:pt x="1464896" y="686843"/>
                      <a:pt x="1467268" y="685262"/>
                    </a:cubicBezTo>
                    <a:cubicBezTo>
                      <a:pt x="1472451" y="681923"/>
                      <a:pt x="1477810" y="682011"/>
                      <a:pt x="1483609" y="681836"/>
                    </a:cubicBezTo>
                    <a:cubicBezTo>
                      <a:pt x="1484926" y="681836"/>
                      <a:pt x="1486244" y="680869"/>
                      <a:pt x="1487650" y="680342"/>
                    </a:cubicBezTo>
                    <a:cubicBezTo>
                      <a:pt x="1495381" y="677443"/>
                      <a:pt x="1500125" y="669097"/>
                      <a:pt x="1510404" y="670854"/>
                    </a:cubicBezTo>
                    <a:cubicBezTo>
                      <a:pt x="1515500" y="663210"/>
                      <a:pt x="1526481" y="666110"/>
                      <a:pt x="1533246" y="661453"/>
                    </a:cubicBezTo>
                    <a:cubicBezTo>
                      <a:pt x="1533773" y="661102"/>
                      <a:pt x="1535354" y="661717"/>
                      <a:pt x="1536409" y="661893"/>
                    </a:cubicBezTo>
                    <a:cubicBezTo>
                      <a:pt x="1535882" y="662596"/>
                      <a:pt x="1535618" y="663650"/>
                      <a:pt x="1534827" y="664001"/>
                    </a:cubicBezTo>
                    <a:cubicBezTo>
                      <a:pt x="1524812" y="668658"/>
                      <a:pt x="1514885" y="673577"/>
                      <a:pt x="1504518" y="677706"/>
                    </a:cubicBezTo>
                    <a:cubicBezTo>
                      <a:pt x="1494678" y="681748"/>
                      <a:pt x="1484223" y="684735"/>
                      <a:pt x="1471573" y="688249"/>
                    </a:cubicBezTo>
                    <a:moveTo>
                      <a:pt x="922926" y="576323"/>
                    </a:moveTo>
                    <a:cubicBezTo>
                      <a:pt x="918709" y="573775"/>
                      <a:pt x="918709" y="573775"/>
                      <a:pt x="921871" y="572194"/>
                    </a:cubicBezTo>
                    <a:cubicBezTo>
                      <a:pt x="929778" y="568153"/>
                      <a:pt x="938476" y="565166"/>
                      <a:pt x="942869" y="557083"/>
                    </a:cubicBezTo>
                    <a:cubicBezTo>
                      <a:pt x="945329" y="552427"/>
                      <a:pt x="951918" y="553218"/>
                      <a:pt x="956574" y="551548"/>
                    </a:cubicBezTo>
                    <a:cubicBezTo>
                      <a:pt x="957277" y="551285"/>
                      <a:pt x="959649" y="553130"/>
                      <a:pt x="959649" y="553218"/>
                    </a:cubicBezTo>
                    <a:cubicBezTo>
                      <a:pt x="955871" y="559543"/>
                      <a:pt x="953499" y="567538"/>
                      <a:pt x="947613" y="571667"/>
                    </a:cubicBezTo>
                    <a:cubicBezTo>
                      <a:pt x="942166" y="575357"/>
                      <a:pt x="932853" y="574917"/>
                      <a:pt x="922926" y="576323"/>
                    </a:cubicBezTo>
                    <a:moveTo>
                      <a:pt x="1003663" y="605315"/>
                    </a:moveTo>
                    <a:cubicBezTo>
                      <a:pt x="1004805" y="606281"/>
                      <a:pt x="1006035" y="607160"/>
                      <a:pt x="1006914" y="608214"/>
                    </a:cubicBezTo>
                    <a:cubicBezTo>
                      <a:pt x="1007968" y="609532"/>
                      <a:pt x="1008671" y="610937"/>
                      <a:pt x="1009549" y="612343"/>
                    </a:cubicBezTo>
                    <a:cubicBezTo>
                      <a:pt x="1007705" y="612168"/>
                      <a:pt x="1005860" y="611992"/>
                      <a:pt x="1004015" y="611816"/>
                    </a:cubicBezTo>
                    <a:cubicBezTo>
                      <a:pt x="992857" y="610937"/>
                      <a:pt x="984950" y="601361"/>
                      <a:pt x="972827" y="603031"/>
                    </a:cubicBezTo>
                    <a:cubicBezTo>
                      <a:pt x="971860" y="603119"/>
                      <a:pt x="969488" y="600922"/>
                      <a:pt x="969752" y="600395"/>
                    </a:cubicBezTo>
                    <a:cubicBezTo>
                      <a:pt x="970367" y="599077"/>
                      <a:pt x="972124" y="597057"/>
                      <a:pt x="973178" y="597144"/>
                    </a:cubicBezTo>
                    <a:cubicBezTo>
                      <a:pt x="983369" y="598111"/>
                      <a:pt x="995756" y="592664"/>
                      <a:pt x="1003663" y="605315"/>
                    </a:cubicBezTo>
                    <a:moveTo>
                      <a:pt x="1485893" y="350363"/>
                    </a:moveTo>
                    <a:cubicBezTo>
                      <a:pt x="1480534" y="349221"/>
                      <a:pt x="1478513" y="353175"/>
                      <a:pt x="1475262" y="355371"/>
                    </a:cubicBezTo>
                    <a:cubicBezTo>
                      <a:pt x="1474296" y="356074"/>
                      <a:pt x="1472627" y="355986"/>
                      <a:pt x="1471309" y="356249"/>
                    </a:cubicBezTo>
                    <a:cubicBezTo>
                      <a:pt x="1471309" y="355107"/>
                      <a:pt x="1470958" y="353789"/>
                      <a:pt x="1471485" y="352735"/>
                    </a:cubicBezTo>
                    <a:cubicBezTo>
                      <a:pt x="1473593" y="347991"/>
                      <a:pt x="1475438" y="343071"/>
                      <a:pt x="1478337" y="338679"/>
                    </a:cubicBezTo>
                    <a:cubicBezTo>
                      <a:pt x="1479304" y="337097"/>
                      <a:pt x="1483872" y="335428"/>
                      <a:pt x="1484926" y="336043"/>
                    </a:cubicBezTo>
                    <a:cubicBezTo>
                      <a:pt x="1488616" y="338503"/>
                      <a:pt x="1495557" y="336395"/>
                      <a:pt x="1496699" y="342193"/>
                    </a:cubicBezTo>
                    <a:cubicBezTo>
                      <a:pt x="1496962" y="343423"/>
                      <a:pt x="1496611" y="345180"/>
                      <a:pt x="1495732" y="345883"/>
                    </a:cubicBezTo>
                    <a:cubicBezTo>
                      <a:pt x="1493360" y="347640"/>
                      <a:pt x="1490725" y="348958"/>
                      <a:pt x="1485893" y="350363"/>
                    </a:cubicBezTo>
                    <a:moveTo>
                      <a:pt x="685369" y="570085"/>
                    </a:moveTo>
                    <a:cubicBezTo>
                      <a:pt x="681767" y="570788"/>
                      <a:pt x="678165" y="571491"/>
                      <a:pt x="674475" y="572106"/>
                    </a:cubicBezTo>
                    <a:cubicBezTo>
                      <a:pt x="673860" y="572194"/>
                      <a:pt x="673157" y="571579"/>
                      <a:pt x="672543" y="571316"/>
                    </a:cubicBezTo>
                    <a:cubicBezTo>
                      <a:pt x="673245" y="570613"/>
                      <a:pt x="673772" y="569646"/>
                      <a:pt x="674651" y="569207"/>
                    </a:cubicBezTo>
                    <a:cubicBezTo>
                      <a:pt x="675881" y="568592"/>
                      <a:pt x="677375" y="568241"/>
                      <a:pt x="678780" y="568065"/>
                    </a:cubicBezTo>
                    <a:cubicBezTo>
                      <a:pt x="688796" y="566659"/>
                      <a:pt x="698723" y="565166"/>
                      <a:pt x="708738" y="563936"/>
                    </a:cubicBezTo>
                    <a:cubicBezTo>
                      <a:pt x="716997" y="562881"/>
                      <a:pt x="725255" y="562091"/>
                      <a:pt x="733513" y="561212"/>
                    </a:cubicBezTo>
                    <a:cubicBezTo>
                      <a:pt x="735973" y="560949"/>
                      <a:pt x="738345" y="560685"/>
                      <a:pt x="740805" y="560422"/>
                    </a:cubicBezTo>
                    <a:cubicBezTo>
                      <a:pt x="738872" y="561564"/>
                      <a:pt x="736939" y="562794"/>
                      <a:pt x="734919" y="563848"/>
                    </a:cubicBezTo>
                    <a:cubicBezTo>
                      <a:pt x="733337" y="564726"/>
                      <a:pt x="731756" y="565517"/>
                      <a:pt x="730175" y="566220"/>
                    </a:cubicBezTo>
                    <a:cubicBezTo>
                      <a:pt x="724816" y="568416"/>
                      <a:pt x="719544" y="571491"/>
                      <a:pt x="713307" y="569471"/>
                    </a:cubicBezTo>
                    <a:cubicBezTo>
                      <a:pt x="704609" y="566659"/>
                      <a:pt x="696263" y="567626"/>
                      <a:pt x="685369" y="570085"/>
                    </a:cubicBezTo>
                    <a:moveTo>
                      <a:pt x="1493009" y="454031"/>
                    </a:moveTo>
                    <a:cubicBezTo>
                      <a:pt x="1505836" y="451834"/>
                      <a:pt x="1518662" y="449638"/>
                      <a:pt x="1531401" y="447442"/>
                    </a:cubicBezTo>
                    <a:cubicBezTo>
                      <a:pt x="1532455" y="447266"/>
                      <a:pt x="1533510" y="447178"/>
                      <a:pt x="1534564" y="447002"/>
                    </a:cubicBezTo>
                    <a:cubicBezTo>
                      <a:pt x="1533861" y="447969"/>
                      <a:pt x="1533334" y="449462"/>
                      <a:pt x="1532367" y="449726"/>
                    </a:cubicBezTo>
                    <a:cubicBezTo>
                      <a:pt x="1527448" y="451132"/>
                      <a:pt x="1522352" y="451834"/>
                      <a:pt x="1517520" y="453416"/>
                    </a:cubicBezTo>
                    <a:cubicBezTo>
                      <a:pt x="1500916" y="458687"/>
                      <a:pt x="1482642" y="459214"/>
                      <a:pt x="1466653" y="466330"/>
                    </a:cubicBezTo>
                    <a:cubicBezTo>
                      <a:pt x="1465950" y="466682"/>
                      <a:pt x="1464632" y="465803"/>
                      <a:pt x="1463578" y="465539"/>
                    </a:cubicBezTo>
                    <a:cubicBezTo>
                      <a:pt x="1464017" y="464398"/>
                      <a:pt x="1464193" y="462640"/>
                      <a:pt x="1464984" y="462377"/>
                    </a:cubicBezTo>
                    <a:cubicBezTo>
                      <a:pt x="1469376" y="460795"/>
                      <a:pt x="1473945" y="459566"/>
                      <a:pt x="1478425" y="458072"/>
                    </a:cubicBezTo>
                    <a:cubicBezTo>
                      <a:pt x="1482466" y="456842"/>
                      <a:pt x="1486508" y="455349"/>
                      <a:pt x="1493009" y="454031"/>
                    </a:cubicBezTo>
                    <a:moveTo>
                      <a:pt x="922926" y="267429"/>
                    </a:moveTo>
                    <a:cubicBezTo>
                      <a:pt x="922574" y="272613"/>
                      <a:pt x="917127" y="278411"/>
                      <a:pt x="912998" y="277269"/>
                    </a:cubicBezTo>
                    <a:cubicBezTo>
                      <a:pt x="905443" y="275073"/>
                      <a:pt x="898151" y="272173"/>
                      <a:pt x="890771" y="269538"/>
                    </a:cubicBezTo>
                    <a:cubicBezTo>
                      <a:pt x="890068" y="269274"/>
                      <a:pt x="889453" y="269011"/>
                      <a:pt x="888751" y="268835"/>
                    </a:cubicBezTo>
                    <a:cubicBezTo>
                      <a:pt x="889453" y="268396"/>
                      <a:pt x="890156" y="267693"/>
                      <a:pt x="890947" y="267517"/>
                    </a:cubicBezTo>
                    <a:cubicBezTo>
                      <a:pt x="901226" y="265936"/>
                      <a:pt x="911241" y="260137"/>
                      <a:pt x="922926" y="267429"/>
                    </a:cubicBezTo>
                    <a:moveTo>
                      <a:pt x="897975" y="527564"/>
                    </a:moveTo>
                    <a:cubicBezTo>
                      <a:pt x="903598" y="522205"/>
                      <a:pt x="913613" y="521942"/>
                      <a:pt x="917742" y="514738"/>
                    </a:cubicBezTo>
                    <a:cubicBezTo>
                      <a:pt x="918182" y="514035"/>
                      <a:pt x="921257" y="514386"/>
                      <a:pt x="923101" y="514298"/>
                    </a:cubicBezTo>
                    <a:cubicBezTo>
                      <a:pt x="922662" y="515968"/>
                      <a:pt x="922838" y="518164"/>
                      <a:pt x="921608" y="519218"/>
                    </a:cubicBezTo>
                    <a:cubicBezTo>
                      <a:pt x="910802" y="528267"/>
                      <a:pt x="898415" y="535471"/>
                      <a:pt x="884885" y="541094"/>
                    </a:cubicBezTo>
                    <a:cubicBezTo>
                      <a:pt x="883831" y="541533"/>
                      <a:pt x="882689" y="541972"/>
                      <a:pt x="881547" y="542324"/>
                    </a:cubicBezTo>
                    <a:cubicBezTo>
                      <a:pt x="881898" y="541182"/>
                      <a:pt x="881898" y="539600"/>
                      <a:pt x="882777" y="538897"/>
                    </a:cubicBezTo>
                    <a:cubicBezTo>
                      <a:pt x="887345" y="535295"/>
                      <a:pt x="892089" y="532045"/>
                      <a:pt x="897975" y="527564"/>
                    </a:cubicBezTo>
                    <a:moveTo>
                      <a:pt x="533382" y="194950"/>
                    </a:moveTo>
                    <a:cubicBezTo>
                      <a:pt x="535579" y="196795"/>
                      <a:pt x="538829" y="199167"/>
                      <a:pt x="533821" y="200573"/>
                    </a:cubicBezTo>
                    <a:cubicBezTo>
                      <a:pt x="528199" y="202154"/>
                      <a:pt x="522137" y="202769"/>
                      <a:pt x="516251" y="203120"/>
                    </a:cubicBezTo>
                    <a:cubicBezTo>
                      <a:pt x="511419" y="203472"/>
                      <a:pt x="505620" y="197761"/>
                      <a:pt x="506323" y="193808"/>
                    </a:cubicBezTo>
                    <a:cubicBezTo>
                      <a:pt x="506499" y="192754"/>
                      <a:pt x="508607" y="190909"/>
                      <a:pt x="509486" y="190997"/>
                    </a:cubicBezTo>
                    <a:cubicBezTo>
                      <a:pt x="516690" y="192139"/>
                      <a:pt x="523894" y="193544"/>
                      <a:pt x="533382" y="194950"/>
                    </a:cubicBezTo>
                    <a:moveTo>
                      <a:pt x="324378" y="304767"/>
                    </a:moveTo>
                    <a:cubicBezTo>
                      <a:pt x="321040" y="308369"/>
                      <a:pt x="317789" y="311971"/>
                      <a:pt x="314450" y="315485"/>
                    </a:cubicBezTo>
                    <a:cubicBezTo>
                      <a:pt x="310585" y="319614"/>
                      <a:pt x="308476" y="327346"/>
                      <a:pt x="299428" y="321372"/>
                    </a:cubicBezTo>
                    <a:cubicBezTo>
                      <a:pt x="299164" y="321196"/>
                      <a:pt x="298198" y="321899"/>
                      <a:pt x="297495" y="322074"/>
                    </a:cubicBezTo>
                    <a:cubicBezTo>
                      <a:pt x="295913" y="322338"/>
                      <a:pt x="294244" y="322426"/>
                      <a:pt x="292663" y="322601"/>
                    </a:cubicBezTo>
                    <a:cubicBezTo>
                      <a:pt x="293629" y="320932"/>
                      <a:pt x="294068" y="318648"/>
                      <a:pt x="295562" y="317769"/>
                    </a:cubicBezTo>
                    <a:cubicBezTo>
                      <a:pt x="301272" y="314343"/>
                      <a:pt x="307510" y="311532"/>
                      <a:pt x="313308" y="308193"/>
                    </a:cubicBezTo>
                    <a:cubicBezTo>
                      <a:pt x="317086" y="306085"/>
                      <a:pt x="320425" y="303449"/>
                      <a:pt x="324027" y="300989"/>
                    </a:cubicBezTo>
                    <a:cubicBezTo>
                      <a:pt x="324466" y="301956"/>
                      <a:pt x="324993" y="302834"/>
                      <a:pt x="324378" y="304767"/>
                    </a:cubicBezTo>
                    <a:moveTo>
                      <a:pt x="1255452" y="520360"/>
                    </a:moveTo>
                    <a:cubicBezTo>
                      <a:pt x="1261339" y="519394"/>
                      <a:pt x="1267225" y="518691"/>
                      <a:pt x="1273023" y="517373"/>
                    </a:cubicBezTo>
                    <a:cubicBezTo>
                      <a:pt x="1279788" y="515880"/>
                      <a:pt x="1286377" y="513771"/>
                      <a:pt x="1293054" y="512190"/>
                    </a:cubicBezTo>
                    <a:cubicBezTo>
                      <a:pt x="1294108" y="511926"/>
                      <a:pt x="1295514" y="512893"/>
                      <a:pt x="1296744" y="513332"/>
                    </a:cubicBezTo>
                    <a:cubicBezTo>
                      <a:pt x="1295865" y="514035"/>
                      <a:pt x="1295162" y="515001"/>
                      <a:pt x="1294196" y="515528"/>
                    </a:cubicBezTo>
                    <a:cubicBezTo>
                      <a:pt x="1281281" y="522293"/>
                      <a:pt x="1267664" y="526686"/>
                      <a:pt x="1252202" y="524577"/>
                    </a:cubicBezTo>
                    <a:cubicBezTo>
                      <a:pt x="1251323" y="524489"/>
                      <a:pt x="1250445" y="523787"/>
                      <a:pt x="1249654" y="523435"/>
                    </a:cubicBezTo>
                    <a:cubicBezTo>
                      <a:pt x="1250884" y="522293"/>
                      <a:pt x="1251938" y="521327"/>
                      <a:pt x="1255452" y="520360"/>
                    </a:cubicBezTo>
                    <a:moveTo>
                      <a:pt x="723410" y="286142"/>
                    </a:moveTo>
                    <a:cubicBezTo>
                      <a:pt x="730965" y="285527"/>
                      <a:pt x="738433" y="286845"/>
                      <a:pt x="746164" y="284385"/>
                    </a:cubicBezTo>
                    <a:cubicBezTo>
                      <a:pt x="753104" y="282189"/>
                      <a:pt x="761099" y="282628"/>
                      <a:pt x="768742" y="282101"/>
                    </a:cubicBezTo>
                    <a:cubicBezTo>
                      <a:pt x="769797" y="282013"/>
                      <a:pt x="770939" y="283243"/>
                      <a:pt x="772081" y="283770"/>
                    </a:cubicBezTo>
                    <a:cubicBezTo>
                      <a:pt x="771202" y="284561"/>
                      <a:pt x="770324" y="285966"/>
                      <a:pt x="769357" y="286054"/>
                    </a:cubicBezTo>
                    <a:cubicBezTo>
                      <a:pt x="759869" y="286933"/>
                      <a:pt x="750293" y="287548"/>
                      <a:pt x="740805" y="288251"/>
                    </a:cubicBezTo>
                    <a:cubicBezTo>
                      <a:pt x="738872" y="288426"/>
                      <a:pt x="736939" y="288251"/>
                      <a:pt x="735007" y="288514"/>
                    </a:cubicBezTo>
                    <a:cubicBezTo>
                      <a:pt x="726133" y="289744"/>
                      <a:pt x="717348" y="291150"/>
                      <a:pt x="708475" y="292292"/>
                    </a:cubicBezTo>
                    <a:cubicBezTo>
                      <a:pt x="706893" y="292468"/>
                      <a:pt x="705048" y="291589"/>
                      <a:pt x="703379" y="291238"/>
                    </a:cubicBezTo>
                    <a:cubicBezTo>
                      <a:pt x="705312" y="290271"/>
                      <a:pt x="707069" y="288778"/>
                      <a:pt x="709090" y="288338"/>
                    </a:cubicBezTo>
                    <a:cubicBezTo>
                      <a:pt x="712955" y="287372"/>
                      <a:pt x="717699" y="289920"/>
                      <a:pt x="723410" y="286142"/>
                    </a:cubicBezTo>
                    <a:moveTo>
                      <a:pt x="1412447" y="258907"/>
                    </a:moveTo>
                    <a:cubicBezTo>
                      <a:pt x="1412447" y="258907"/>
                      <a:pt x="1405067" y="258907"/>
                      <a:pt x="1401553" y="258907"/>
                    </a:cubicBezTo>
                    <a:cubicBezTo>
                      <a:pt x="1395228" y="258907"/>
                      <a:pt x="1388902" y="259171"/>
                      <a:pt x="1382577" y="258732"/>
                    </a:cubicBezTo>
                    <a:cubicBezTo>
                      <a:pt x="1380205" y="258556"/>
                      <a:pt x="1377920" y="256887"/>
                      <a:pt x="1375636" y="255920"/>
                    </a:cubicBezTo>
                    <a:cubicBezTo>
                      <a:pt x="1377657" y="255481"/>
                      <a:pt x="1379678" y="254866"/>
                      <a:pt x="1381786" y="254778"/>
                    </a:cubicBezTo>
                    <a:cubicBezTo>
                      <a:pt x="1385740" y="254603"/>
                      <a:pt x="1389693" y="254603"/>
                      <a:pt x="1393646" y="254778"/>
                    </a:cubicBezTo>
                    <a:cubicBezTo>
                      <a:pt x="1406385" y="255393"/>
                      <a:pt x="1419124" y="256096"/>
                      <a:pt x="1431863" y="256887"/>
                    </a:cubicBezTo>
                    <a:cubicBezTo>
                      <a:pt x="1432829" y="256975"/>
                      <a:pt x="1433796" y="257590"/>
                      <a:pt x="1434762" y="257941"/>
                    </a:cubicBezTo>
                    <a:cubicBezTo>
                      <a:pt x="1433708" y="258292"/>
                      <a:pt x="1432478" y="258380"/>
                      <a:pt x="1431687" y="258995"/>
                    </a:cubicBezTo>
                    <a:cubicBezTo>
                      <a:pt x="1428788" y="261016"/>
                      <a:pt x="1426240" y="262070"/>
                      <a:pt x="1422462" y="259874"/>
                    </a:cubicBezTo>
                    <a:cubicBezTo>
                      <a:pt x="1420530" y="258732"/>
                      <a:pt x="1417279" y="259259"/>
                      <a:pt x="1412271" y="258995"/>
                    </a:cubicBezTo>
                    <a:moveTo>
                      <a:pt x="1186575" y="522381"/>
                    </a:moveTo>
                    <a:cubicBezTo>
                      <a:pt x="1185433" y="521415"/>
                      <a:pt x="1184379" y="520448"/>
                      <a:pt x="1183237" y="519482"/>
                    </a:cubicBezTo>
                    <a:cubicBezTo>
                      <a:pt x="1184027" y="519043"/>
                      <a:pt x="1184818" y="518428"/>
                      <a:pt x="1185696" y="518252"/>
                    </a:cubicBezTo>
                    <a:cubicBezTo>
                      <a:pt x="1187893" y="517812"/>
                      <a:pt x="1190177" y="517725"/>
                      <a:pt x="1192285" y="517285"/>
                    </a:cubicBezTo>
                    <a:cubicBezTo>
                      <a:pt x="1197293" y="516231"/>
                      <a:pt x="1202125" y="514650"/>
                      <a:pt x="1207221" y="514123"/>
                    </a:cubicBezTo>
                    <a:cubicBezTo>
                      <a:pt x="1214952" y="513332"/>
                      <a:pt x="1213634" y="521590"/>
                      <a:pt x="1218817" y="523611"/>
                    </a:cubicBezTo>
                    <a:cubicBezTo>
                      <a:pt x="1219608" y="523962"/>
                      <a:pt x="1220047" y="525017"/>
                      <a:pt x="1220662" y="525719"/>
                    </a:cubicBezTo>
                    <a:cubicBezTo>
                      <a:pt x="1219257" y="525983"/>
                      <a:pt x="1217236" y="526861"/>
                      <a:pt x="1216357" y="526334"/>
                    </a:cubicBezTo>
                    <a:cubicBezTo>
                      <a:pt x="1207923" y="521151"/>
                      <a:pt x="1198347" y="522557"/>
                      <a:pt x="1186575" y="522381"/>
                    </a:cubicBezTo>
                    <a:moveTo>
                      <a:pt x="355215" y="327609"/>
                    </a:moveTo>
                    <a:cubicBezTo>
                      <a:pt x="359520" y="325237"/>
                      <a:pt x="363737" y="322514"/>
                      <a:pt x="368305" y="320493"/>
                    </a:cubicBezTo>
                    <a:cubicBezTo>
                      <a:pt x="370501" y="319527"/>
                      <a:pt x="373400" y="319614"/>
                      <a:pt x="375948" y="319351"/>
                    </a:cubicBezTo>
                    <a:cubicBezTo>
                      <a:pt x="376475" y="319263"/>
                      <a:pt x="377617" y="319966"/>
                      <a:pt x="377705" y="320317"/>
                    </a:cubicBezTo>
                    <a:cubicBezTo>
                      <a:pt x="377705" y="321196"/>
                      <a:pt x="377354" y="322953"/>
                      <a:pt x="376915" y="322953"/>
                    </a:cubicBezTo>
                    <a:cubicBezTo>
                      <a:pt x="371468" y="323568"/>
                      <a:pt x="371204" y="326906"/>
                      <a:pt x="370062" y="330684"/>
                    </a:cubicBezTo>
                    <a:cubicBezTo>
                      <a:pt x="369447" y="332793"/>
                      <a:pt x="365054" y="334198"/>
                      <a:pt x="362155" y="335692"/>
                    </a:cubicBezTo>
                    <a:cubicBezTo>
                      <a:pt x="361452" y="336043"/>
                      <a:pt x="360134" y="335252"/>
                      <a:pt x="359080" y="334989"/>
                    </a:cubicBezTo>
                    <a:cubicBezTo>
                      <a:pt x="359871" y="334550"/>
                      <a:pt x="360662" y="334198"/>
                      <a:pt x="361277" y="333671"/>
                    </a:cubicBezTo>
                    <a:cubicBezTo>
                      <a:pt x="362594" y="332441"/>
                      <a:pt x="363824" y="331211"/>
                      <a:pt x="365142" y="329981"/>
                    </a:cubicBezTo>
                    <a:cubicBezTo>
                      <a:pt x="363034" y="330157"/>
                      <a:pt x="360837" y="330245"/>
                      <a:pt x="358817" y="330596"/>
                    </a:cubicBezTo>
                    <a:cubicBezTo>
                      <a:pt x="357411" y="330860"/>
                      <a:pt x="356181" y="331738"/>
                      <a:pt x="354775" y="331914"/>
                    </a:cubicBezTo>
                    <a:cubicBezTo>
                      <a:pt x="351613" y="332441"/>
                      <a:pt x="348450" y="332793"/>
                      <a:pt x="345199" y="333232"/>
                    </a:cubicBezTo>
                    <a:cubicBezTo>
                      <a:pt x="347835" y="331475"/>
                      <a:pt x="350295" y="329542"/>
                      <a:pt x="355215" y="327609"/>
                    </a:cubicBezTo>
                    <a:moveTo>
                      <a:pt x="618864" y="228071"/>
                    </a:moveTo>
                    <a:cubicBezTo>
                      <a:pt x="611308" y="229301"/>
                      <a:pt x="603577" y="230004"/>
                      <a:pt x="597076" y="234221"/>
                    </a:cubicBezTo>
                    <a:cubicBezTo>
                      <a:pt x="595671" y="235187"/>
                      <a:pt x="593913" y="236065"/>
                      <a:pt x="592156" y="236241"/>
                    </a:cubicBezTo>
                    <a:cubicBezTo>
                      <a:pt x="590399" y="236417"/>
                      <a:pt x="588554" y="235714"/>
                      <a:pt x="586797" y="235363"/>
                    </a:cubicBezTo>
                    <a:cubicBezTo>
                      <a:pt x="588115" y="234923"/>
                      <a:pt x="589521" y="234484"/>
                      <a:pt x="590751" y="233869"/>
                    </a:cubicBezTo>
                    <a:cubicBezTo>
                      <a:pt x="594616" y="232024"/>
                      <a:pt x="598745" y="230443"/>
                      <a:pt x="601996" y="227983"/>
                    </a:cubicBezTo>
                    <a:cubicBezTo>
                      <a:pt x="606389" y="224732"/>
                      <a:pt x="609903" y="221745"/>
                      <a:pt x="616580" y="221042"/>
                    </a:cubicBezTo>
                    <a:cubicBezTo>
                      <a:pt x="620533" y="220603"/>
                      <a:pt x="623872" y="218934"/>
                      <a:pt x="626068" y="222360"/>
                    </a:cubicBezTo>
                    <a:cubicBezTo>
                      <a:pt x="626683" y="223239"/>
                      <a:pt x="622993" y="226138"/>
                      <a:pt x="618864" y="228071"/>
                    </a:cubicBezTo>
                    <a:moveTo>
                      <a:pt x="635556" y="319263"/>
                    </a:moveTo>
                    <a:cubicBezTo>
                      <a:pt x="628967" y="320229"/>
                      <a:pt x="622378" y="321108"/>
                      <a:pt x="615701" y="322074"/>
                    </a:cubicBezTo>
                    <a:cubicBezTo>
                      <a:pt x="614120" y="322338"/>
                      <a:pt x="612451" y="322426"/>
                      <a:pt x="610869" y="322689"/>
                    </a:cubicBezTo>
                    <a:cubicBezTo>
                      <a:pt x="612099" y="321547"/>
                      <a:pt x="613153" y="319966"/>
                      <a:pt x="614647" y="319439"/>
                    </a:cubicBezTo>
                    <a:cubicBezTo>
                      <a:pt x="617634" y="318297"/>
                      <a:pt x="620972" y="317945"/>
                      <a:pt x="624047" y="316891"/>
                    </a:cubicBezTo>
                    <a:cubicBezTo>
                      <a:pt x="632130" y="314167"/>
                      <a:pt x="640124" y="311180"/>
                      <a:pt x="648207" y="308369"/>
                    </a:cubicBezTo>
                    <a:cubicBezTo>
                      <a:pt x="649701" y="307842"/>
                      <a:pt x="651458" y="307842"/>
                      <a:pt x="653039" y="307578"/>
                    </a:cubicBezTo>
                    <a:cubicBezTo>
                      <a:pt x="652160" y="309248"/>
                      <a:pt x="651897" y="311620"/>
                      <a:pt x="650403" y="312410"/>
                    </a:cubicBezTo>
                    <a:cubicBezTo>
                      <a:pt x="646011" y="314695"/>
                      <a:pt x="641267" y="316364"/>
                      <a:pt x="635556" y="319263"/>
                    </a:cubicBezTo>
                    <a:moveTo>
                      <a:pt x="1051192" y="603206"/>
                    </a:moveTo>
                    <a:cubicBezTo>
                      <a:pt x="1052071" y="603909"/>
                      <a:pt x="1052774" y="605051"/>
                      <a:pt x="1053740" y="605227"/>
                    </a:cubicBezTo>
                    <a:cubicBezTo>
                      <a:pt x="1066215" y="607336"/>
                      <a:pt x="1076055" y="614627"/>
                      <a:pt x="1087652" y="618581"/>
                    </a:cubicBezTo>
                    <a:cubicBezTo>
                      <a:pt x="1088618" y="618932"/>
                      <a:pt x="1089057" y="620426"/>
                      <a:pt x="1089672" y="621392"/>
                    </a:cubicBezTo>
                    <a:cubicBezTo>
                      <a:pt x="1088618" y="621480"/>
                      <a:pt x="1087388" y="621831"/>
                      <a:pt x="1086510" y="621568"/>
                    </a:cubicBezTo>
                    <a:cubicBezTo>
                      <a:pt x="1080360" y="619635"/>
                      <a:pt x="1073771" y="618229"/>
                      <a:pt x="1068148" y="615506"/>
                    </a:cubicBezTo>
                    <a:cubicBezTo>
                      <a:pt x="1061647" y="612431"/>
                      <a:pt x="1053125" y="611553"/>
                      <a:pt x="1051192" y="603206"/>
                    </a:cubicBezTo>
                    <a:moveTo>
                      <a:pt x="1319586" y="199079"/>
                    </a:moveTo>
                    <a:cubicBezTo>
                      <a:pt x="1322133" y="204790"/>
                      <a:pt x="1317126" y="206547"/>
                      <a:pt x="1313436" y="204965"/>
                    </a:cubicBezTo>
                    <a:cubicBezTo>
                      <a:pt x="1306935" y="202242"/>
                      <a:pt x="1300521" y="203735"/>
                      <a:pt x="1294108" y="203208"/>
                    </a:cubicBezTo>
                    <a:cubicBezTo>
                      <a:pt x="1292527" y="203032"/>
                      <a:pt x="1290857" y="203384"/>
                      <a:pt x="1289364" y="203120"/>
                    </a:cubicBezTo>
                    <a:cubicBezTo>
                      <a:pt x="1288573" y="202945"/>
                      <a:pt x="1287958" y="201802"/>
                      <a:pt x="1287607" y="201012"/>
                    </a:cubicBezTo>
                    <a:cubicBezTo>
                      <a:pt x="1287431" y="200573"/>
                      <a:pt x="1288222" y="199343"/>
                      <a:pt x="1288398" y="199343"/>
                    </a:cubicBezTo>
                    <a:cubicBezTo>
                      <a:pt x="1295426" y="200221"/>
                      <a:pt x="1301839" y="193984"/>
                      <a:pt x="1309307" y="198200"/>
                    </a:cubicBezTo>
                    <a:cubicBezTo>
                      <a:pt x="1311327" y="199343"/>
                      <a:pt x="1314578" y="198816"/>
                      <a:pt x="1319586" y="199079"/>
                    </a:cubicBezTo>
                    <a:moveTo>
                      <a:pt x="880141" y="404305"/>
                    </a:moveTo>
                    <a:cubicBezTo>
                      <a:pt x="884094" y="403603"/>
                      <a:pt x="888048" y="402812"/>
                      <a:pt x="892001" y="402373"/>
                    </a:cubicBezTo>
                    <a:cubicBezTo>
                      <a:pt x="893143" y="402285"/>
                      <a:pt x="894549" y="403163"/>
                      <a:pt x="895428" y="403954"/>
                    </a:cubicBezTo>
                    <a:cubicBezTo>
                      <a:pt x="895691" y="404218"/>
                      <a:pt x="894988" y="405887"/>
                      <a:pt x="894285" y="406414"/>
                    </a:cubicBezTo>
                    <a:cubicBezTo>
                      <a:pt x="889981" y="409577"/>
                      <a:pt x="885588" y="412652"/>
                      <a:pt x="881283" y="415814"/>
                    </a:cubicBezTo>
                    <a:cubicBezTo>
                      <a:pt x="880844" y="416166"/>
                      <a:pt x="879790" y="416517"/>
                      <a:pt x="879702" y="416341"/>
                    </a:cubicBezTo>
                    <a:cubicBezTo>
                      <a:pt x="877769" y="413969"/>
                      <a:pt x="875397" y="411773"/>
                      <a:pt x="874430" y="409137"/>
                    </a:cubicBezTo>
                    <a:cubicBezTo>
                      <a:pt x="874079" y="407820"/>
                      <a:pt x="876627" y="405887"/>
                      <a:pt x="880141" y="404305"/>
                    </a:cubicBezTo>
                    <a:moveTo>
                      <a:pt x="1457340" y="377334"/>
                    </a:moveTo>
                    <a:cubicBezTo>
                      <a:pt x="1459800" y="376631"/>
                      <a:pt x="1462172" y="375929"/>
                      <a:pt x="1464632" y="375314"/>
                    </a:cubicBezTo>
                    <a:cubicBezTo>
                      <a:pt x="1467444" y="374611"/>
                      <a:pt x="1470255" y="373469"/>
                      <a:pt x="1473066" y="373381"/>
                    </a:cubicBezTo>
                    <a:cubicBezTo>
                      <a:pt x="1475350" y="373293"/>
                      <a:pt x="1477634" y="374523"/>
                      <a:pt x="1479919" y="375138"/>
                    </a:cubicBezTo>
                    <a:cubicBezTo>
                      <a:pt x="1477722" y="376631"/>
                      <a:pt x="1475790" y="378564"/>
                      <a:pt x="1473330" y="379355"/>
                    </a:cubicBezTo>
                    <a:cubicBezTo>
                      <a:pt x="1468234" y="381024"/>
                      <a:pt x="1462875" y="382430"/>
                      <a:pt x="1457516" y="383308"/>
                    </a:cubicBezTo>
                    <a:cubicBezTo>
                      <a:pt x="1454880" y="383748"/>
                      <a:pt x="1451893" y="382693"/>
                      <a:pt x="1448994" y="382254"/>
                    </a:cubicBezTo>
                    <a:cubicBezTo>
                      <a:pt x="1451015" y="380585"/>
                      <a:pt x="1453035" y="378916"/>
                      <a:pt x="1457340" y="377334"/>
                    </a:cubicBezTo>
                    <a:moveTo>
                      <a:pt x="895603" y="370042"/>
                    </a:moveTo>
                    <a:cubicBezTo>
                      <a:pt x="898766" y="367495"/>
                      <a:pt x="901753" y="364771"/>
                      <a:pt x="905179" y="362487"/>
                    </a:cubicBezTo>
                    <a:cubicBezTo>
                      <a:pt x="906673" y="361433"/>
                      <a:pt x="908957" y="361257"/>
                      <a:pt x="910978" y="360906"/>
                    </a:cubicBezTo>
                    <a:cubicBezTo>
                      <a:pt x="911153" y="360906"/>
                      <a:pt x="912471" y="362838"/>
                      <a:pt x="912120" y="363366"/>
                    </a:cubicBezTo>
                    <a:cubicBezTo>
                      <a:pt x="909133" y="367758"/>
                      <a:pt x="906321" y="372415"/>
                      <a:pt x="902456" y="376192"/>
                    </a:cubicBezTo>
                    <a:cubicBezTo>
                      <a:pt x="901050" y="377598"/>
                      <a:pt x="896482" y="377598"/>
                      <a:pt x="894022" y="376807"/>
                    </a:cubicBezTo>
                    <a:cubicBezTo>
                      <a:pt x="889102" y="375138"/>
                      <a:pt x="892177" y="372942"/>
                      <a:pt x="895603" y="370042"/>
                    </a:cubicBezTo>
                    <a:moveTo>
                      <a:pt x="403973" y="407380"/>
                    </a:moveTo>
                    <a:cubicBezTo>
                      <a:pt x="400459" y="410455"/>
                      <a:pt x="396506" y="409137"/>
                      <a:pt x="392377" y="408522"/>
                    </a:cubicBezTo>
                    <a:cubicBezTo>
                      <a:pt x="389038" y="407995"/>
                      <a:pt x="384558" y="409401"/>
                      <a:pt x="383504" y="405711"/>
                    </a:cubicBezTo>
                    <a:cubicBezTo>
                      <a:pt x="383152" y="404657"/>
                      <a:pt x="387808" y="402460"/>
                      <a:pt x="390180" y="400791"/>
                    </a:cubicBezTo>
                    <a:cubicBezTo>
                      <a:pt x="390708" y="400440"/>
                      <a:pt x="391674" y="400528"/>
                      <a:pt x="392201" y="400088"/>
                    </a:cubicBezTo>
                    <a:cubicBezTo>
                      <a:pt x="397121" y="396750"/>
                      <a:pt x="400372" y="397453"/>
                      <a:pt x="401689" y="403076"/>
                    </a:cubicBezTo>
                    <a:cubicBezTo>
                      <a:pt x="401865" y="403954"/>
                      <a:pt x="403183" y="404569"/>
                      <a:pt x="403973" y="407380"/>
                    </a:cubicBezTo>
                    <a:moveTo>
                      <a:pt x="340982" y="205317"/>
                    </a:moveTo>
                    <a:cubicBezTo>
                      <a:pt x="346605" y="203911"/>
                      <a:pt x="352140" y="202505"/>
                      <a:pt x="357850" y="201275"/>
                    </a:cubicBezTo>
                    <a:cubicBezTo>
                      <a:pt x="358729" y="201100"/>
                      <a:pt x="359959" y="201802"/>
                      <a:pt x="360925" y="202066"/>
                    </a:cubicBezTo>
                    <a:cubicBezTo>
                      <a:pt x="360222" y="202769"/>
                      <a:pt x="359695" y="203647"/>
                      <a:pt x="358905" y="204175"/>
                    </a:cubicBezTo>
                    <a:cubicBezTo>
                      <a:pt x="356181" y="206019"/>
                      <a:pt x="327365" y="211994"/>
                      <a:pt x="323675" y="211554"/>
                    </a:cubicBezTo>
                    <a:cubicBezTo>
                      <a:pt x="323324" y="211466"/>
                      <a:pt x="322797" y="211642"/>
                      <a:pt x="322533" y="211554"/>
                    </a:cubicBezTo>
                    <a:cubicBezTo>
                      <a:pt x="321918" y="211291"/>
                      <a:pt x="320864" y="210764"/>
                      <a:pt x="320864" y="210412"/>
                    </a:cubicBezTo>
                    <a:cubicBezTo>
                      <a:pt x="320864" y="209534"/>
                      <a:pt x="321040" y="208128"/>
                      <a:pt x="321742" y="207777"/>
                    </a:cubicBezTo>
                    <a:cubicBezTo>
                      <a:pt x="323412" y="206898"/>
                      <a:pt x="326662" y="205580"/>
                      <a:pt x="327189" y="206107"/>
                    </a:cubicBezTo>
                    <a:cubicBezTo>
                      <a:pt x="331582" y="210412"/>
                      <a:pt x="334833" y="204790"/>
                      <a:pt x="340982" y="205317"/>
                    </a:cubicBezTo>
                    <a:moveTo>
                      <a:pt x="920554" y="628069"/>
                    </a:moveTo>
                    <a:cubicBezTo>
                      <a:pt x="916952" y="626663"/>
                      <a:pt x="913350" y="625170"/>
                      <a:pt x="909660" y="623940"/>
                    </a:cubicBezTo>
                    <a:cubicBezTo>
                      <a:pt x="906146" y="622798"/>
                      <a:pt x="907200" y="621304"/>
                      <a:pt x="908781" y="619635"/>
                    </a:cubicBezTo>
                    <a:cubicBezTo>
                      <a:pt x="912295" y="615945"/>
                      <a:pt x="915546" y="614012"/>
                      <a:pt x="921169" y="617526"/>
                    </a:cubicBezTo>
                    <a:cubicBezTo>
                      <a:pt x="926791" y="621041"/>
                      <a:pt x="924419" y="623852"/>
                      <a:pt x="920554" y="628069"/>
                    </a:cubicBezTo>
                    <a:moveTo>
                      <a:pt x="374279" y="174216"/>
                    </a:moveTo>
                    <a:cubicBezTo>
                      <a:pt x="366372" y="175710"/>
                      <a:pt x="357499" y="174216"/>
                      <a:pt x="350910" y="180015"/>
                    </a:cubicBezTo>
                    <a:cubicBezTo>
                      <a:pt x="350295" y="180542"/>
                      <a:pt x="348626" y="180630"/>
                      <a:pt x="347659" y="180366"/>
                    </a:cubicBezTo>
                    <a:cubicBezTo>
                      <a:pt x="346517" y="180015"/>
                      <a:pt x="345639" y="179048"/>
                      <a:pt x="344584" y="178346"/>
                    </a:cubicBezTo>
                    <a:cubicBezTo>
                      <a:pt x="345199" y="177643"/>
                      <a:pt x="345727" y="176588"/>
                      <a:pt x="346517" y="176413"/>
                    </a:cubicBezTo>
                    <a:cubicBezTo>
                      <a:pt x="355830" y="173601"/>
                      <a:pt x="365142" y="170702"/>
                      <a:pt x="374630" y="168242"/>
                    </a:cubicBezTo>
                    <a:cubicBezTo>
                      <a:pt x="376124" y="167803"/>
                      <a:pt x="378320" y="169385"/>
                      <a:pt x="380165" y="169999"/>
                    </a:cubicBezTo>
                    <a:cubicBezTo>
                      <a:pt x="378584" y="170966"/>
                      <a:pt x="377002" y="172108"/>
                      <a:pt x="374279" y="174216"/>
                    </a:cubicBezTo>
                    <a:moveTo>
                      <a:pt x="1357626" y="203208"/>
                    </a:moveTo>
                    <a:cubicBezTo>
                      <a:pt x="1354815" y="200836"/>
                      <a:pt x="1352092" y="198552"/>
                      <a:pt x="1349280" y="196180"/>
                    </a:cubicBezTo>
                    <a:cubicBezTo>
                      <a:pt x="1352619" y="196443"/>
                      <a:pt x="1355957" y="196443"/>
                      <a:pt x="1359208" y="197058"/>
                    </a:cubicBezTo>
                    <a:cubicBezTo>
                      <a:pt x="1361228" y="197410"/>
                      <a:pt x="1363600" y="198200"/>
                      <a:pt x="1365006" y="199430"/>
                    </a:cubicBezTo>
                    <a:cubicBezTo>
                      <a:pt x="1367202" y="201451"/>
                      <a:pt x="1370541" y="205932"/>
                      <a:pt x="1370189" y="206195"/>
                    </a:cubicBezTo>
                    <a:cubicBezTo>
                      <a:pt x="1365709" y="209621"/>
                      <a:pt x="1365182" y="203999"/>
                      <a:pt x="1362282" y="203208"/>
                    </a:cubicBezTo>
                    <a:cubicBezTo>
                      <a:pt x="1361580" y="203032"/>
                      <a:pt x="1360789" y="203208"/>
                      <a:pt x="1357626" y="203208"/>
                    </a:cubicBezTo>
                    <a:moveTo>
                      <a:pt x="813636" y="252933"/>
                    </a:moveTo>
                    <a:cubicBezTo>
                      <a:pt x="818292" y="252933"/>
                      <a:pt x="823036" y="252758"/>
                      <a:pt x="827692" y="253021"/>
                    </a:cubicBezTo>
                    <a:cubicBezTo>
                      <a:pt x="828922" y="253109"/>
                      <a:pt x="829976" y="254778"/>
                      <a:pt x="831031" y="255657"/>
                    </a:cubicBezTo>
                    <a:cubicBezTo>
                      <a:pt x="829976" y="256096"/>
                      <a:pt x="828834" y="256975"/>
                      <a:pt x="827692" y="256975"/>
                    </a:cubicBezTo>
                    <a:cubicBezTo>
                      <a:pt x="821015" y="257062"/>
                      <a:pt x="814426" y="257150"/>
                      <a:pt x="807749" y="256975"/>
                    </a:cubicBezTo>
                    <a:cubicBezTo>
                      <a:pt x="805377" y="256887"/>
                      <a:pt x="803093" y="256184"/>
                      <a:pt x="800809" y="255745"/>
                    </a:cubicBezTo>
                    <a:cubicBezTo>
                      <a:pt x="803093" y="254778"/>
                      <a:pt x="805290" y="253724"/>
                      <a:pt x="807662" y="252933"/>
                    </a:cubicBezTo>
                    <a:cubicBezTo>
                      <a:pt x="808804" y="252670"/>
                      <a:pt x="810122" y="252933"/>
                      <a:pt x="813636" y="252933"/>
                    </a:cubicBezTo>
                    <a:moveTo>
                      <a:pt x="412232" y="439535"/>
                    </a:moveTo>
                    <a:cubicBezTo>
                      <a:pt x="414692" y="440940"/>
                      <a:pt x="417327" y="442170"/>
                      <a:pt x="419699" y="443752"/>
                    </a:cubicBezTo>
                    <a:cubicBezTo>
                      <a:pt x="420929" y="444542"/>
                      <a:pt x="421896" y="445685"/>
                      <a:pt x="422950" y="446739"/>
                    </a:cubicBezTo>
                    <a:cubicBezTo>
                      <a:pt x="421193" y="447090"/>
                      <a:pt x="418909" y="448320"/>
                      <a:pt x="417767" y="447793"/>
                    </a:cubicBezTo>
                    <a:cubicBezTo>
                      <a:pt x="412759" y="445245"/>
                      <a:pt x="407927" y="443137"/>
                      <a:pt x="401865" y="443664"/>
                    </a:cubicBezTo>
                    <a:cubicBezTo>
                      <a:pt x="399581" y="443840"/>
                      <a:pt x="397121" y="442961"/>
                      <a:pt x="394661" y="442522"/>
                    </a:cubicBezTo>
                    <a:cubicBezTo>
                      <a:pt x="397384" y="441555"/>
                      <a:pt x="399932" y="440325"/>
                      <a:pt x="402744" y="439711"/>
                    </a:cubicBezTo>
                    <a:cubicBezTo>
                      <a:pt x="405028" y="439096"/>
                      <a:pt x="407488" y="439535"/>
                      <a:pt x="412232" y="439535"/>
                    </a:cubicBezTo>
                    <a:moveTo>
                      <a:pt x="840958" y="426005"/>
                    </a:moveTo>
                    <a:cubicBezTo>
                      <a:pt x="841749" y="428114"/>
                      <a:pt x="841925" y="430837"/>
                      <a:pt x="843506" y="432155"/>
                    </a:cubicBezTo>
                    <a:cubicBezTo>
                      <a:pt x="847196" y="435054"/>
                      <a:pt x="843330" y="437163"/>
                      <a:pt x="842276" y="437075"/>
                    </a:cubicBezTo>
                    <a:cubicBezTo>
                      <a:pt x="836038" y="436548"/>
                      <a:pt x="833842" y="441116"/>
                      <a:pt x="830064" y="443752"/>
                    </a:cubicBezTo>
                    <a:cubicBezTo>
                      <a:pt x="829186" y="444367"/>
                      <a:pt x="827868" y="444455"/>
                      <a:pt x="826814" y="444718"/>
                    </a:cubicBezTo>
                    <a:cubicBezTo>
                      <a:pt x="826989" y="443752"/>
                      <a:pt x="826989" y="442698"/>
                      <a:pt x="827517" y="441995"/>
                    </a:cubicBezTo>
                    <a:cubicBezTo>
                      <a:pt x="831470" y="436284"/>
                      <a:pt x="838235" y="432067"/>
                      <a:pt x="840958" y="426005"/>
                    </a:cubicBezTo>
                    <a:moveTo>
                      <a:pt x="1077285" y="273667"/>
                    </a:moveTo>
                    <a:cubicBezTo>
                      <a:pt x="1079481" y="274897"/>
                      <a:pt x="1081678" y="276039"/>
                      <a:pt x="1083786" y="277357"/>
                    </a:cubicBezTo>
                    <a:cubicBezTo>
                      <a:pt x="1084401" y="277796"/>
                      <a:pt x="1084489" y="278762"/>
                      <a:pt x="1084840" y="279465"/>
                    </a:cubicBezTo>
                    <a:cubicBezTo>
                      <a:pt x="1084138" y="279553"/>
                      <a:pt x="1083347" y="279992"/>
                      <a:pt x="1082644" y="279817"/>
                    </a:cubicBezTo>
                    <a:cubicBezTo>
                      <a:pt x="1075879" y="278323"/>
                      <a:pt x="1069114" y="276742"/>
                      <a:pt x="1062438" y="275073"/>
                    </a:cubicBezTo>
                    <a:cubicBezTo>
                      <a:pt x="1062086" y="274985"/>
                      <a:pt x="1061647" y="273755"/>
                      <a:pt x="1061910" y="273315"/>
                    </a:cubicBezTo>
                    <a:cubicBezTo>
                      <a:pt x="1062350" y="272613"/>
                      <a:pt x="1063404" y="271558"/>
                      <a:pt x="1064019" y="271646"/>
                    </a:cubicBezTo>
                    <a:cubicBezTo>
                      <a:pt x="1067709" y="272173"/>
                      <a:pt x="1071311" y="272964"/>
                      <a:pt x="1077285" y="273667"/>
                    </a:cubicBezTo>
                    <a:moveTo>
                      <a:pt x="298285" y="451922"/>
                    </a:moveTo>
                    <a:cubicBezTo>
                      <a:pt x="303469" y="454382"/>
                      <a:pt x="308652" y="456754"/>
                      <a:pt x="313748" y="459302"/>
                    </a:cubicBezTo>
                    <a:cubicBezTo>
                      <a:pt x="314538" y="459741"/>
                      <a:pt x="315241" y="461498"/>
                      <a:pt x="314890" y="462113"/>
                    </a:cubicBezTo>
                    <a:cubicBezTo>
                      <a:pt x="314450" y="462904"/>
                      <a:pt x="312342" y="463870"/>
                      <a:pt x="311727" y="463519"/>
                    </a:cubicBezTo>
                    <a:cubicBezTo>
                      <a:pt x="305314" y="460268"/>
                      <a:pt x="299076" y="456754"/>
                      <a:pt x="292838" y="453416"/>
                    </a:cubicBezTo>
                    <a:cubicBezTo>
                      <a:pt x="293805" y="452889"/>
                      <a:pt x="294859" y="452449"/>
                      <a:pt x="298285" y="451922"/>
                    </a:cubicBezTo>
                    <a:moveTo>
                      <a:pt x="1409811" y="449902"/>
                    </a:moveTo>
                    <a:cubicBezTo>
                      <a:pt x="1409899" y="448496"/>
                      <a:pt x="1409460" y="446124"/>
                      <a:pt x="1410075" y="445948"/>
                    </a:cubicBezTo>
                    <a:cubicBezTo>
                      <a:pt x="1415171" y="444279"/>
                      <a:pt x="1420442" y="443049"/>
                      <a:pt x="1425713" y="441643"/>
                    </a:cubicBezTo>
                    <a:cubicBezTo>
                      <a:pt x="1427119" y="441292"/>
                      <a:pt x="1428612" y="441028"/>
                      <a:pt x="1430018" y="440677"/>
                    </a:cubicBezTo>
                    <a:cubicBezTo>
                      <a:pt x="1429139" y="442083"/>
                      <a:pt x="1428700" y="444191"/>
                      <a:pt x="1427382" y="444806"/>
                    </a:cubicBezTo>
                    <a:cubicBezTo>
                      <a:pt x="1422550" y="446739"/>
                      <a:pt x="1417279" y="448144"/>
                      <a:pt x="1409811" y="449902"/>
                    </a:cubicBezTo>
                    <a:moveTo>
                      <a:pt x="419348" y="356601"/>
                    </a:moveTo>
                    <a:cubicBezTo>
                      <a:pt x="422950" y="354141"/>
                      <a:pt x="426464" y="351769"/>
                      <a:pt x="430066" y="349397"/>
                    </a:cubicBezTo>
                    <a:cubicBezTo>
                      <a:pt x="430505" y="349045"/>
                      <a:pt x="431120" y="348958"/>
                      <a:pt x="431735" y="348782"/>
                    </a:cubicBezTo>
                    <a:cubicBezTo>
                      <a:pt x="431999" y="349397"/>
                      <a:pt x="432438" y="350012"/>
                      <a:pt x="432438" y="350539"/>
                    </a:cubicBezTo>
                    <a:cubicBezTo>
                      <a:pt x="432877" y="358270"/>
                      <a:pt x="424004" y="363453"/>
                      <a:pt x="416361" y="360027"/>
                    </a:cubicBezTo>
                    <a:cubicBezTo>
                      <a:pt x="416010" y="359851"/>
                      <a:pt x="416800" y="357743"/>
                      <a:pt x="419348" y="356601"/>
                    </a:cubicBezTo>
                    <a:moveTo>
                      <a:pt x="515548" y="341051"/>
                    </a:moveTo>
                    <a:cubicBezTo>
                      <a:pt x="516866" y="340875"/>
                      <a:pt x="518271" y="340611"/>
                      <a:pt x="519589" y="340436"/>
                    </a:cubicBezTo>
                    <a:cubicBezTo>
                      <a:pt x="519501" y="341578"/>
                      <a:pt x="520028" y="343423"/>
                      <a:pt x="519326" y="343862"/>
                    </a:cubicBezTo>
                    <a:cubicBezTo>
                      <a:pt x="514581" y="346937"/>
                      <a:pt x="509662" y="349748"/>
                      <a:pt x="504742" y="352560"/>
                    </a:cubicBezTo>
                    <a:cubicBezTo>
                      <a:pt x="503775" y="353087"/>
                      <a:pt x="502545" y="353262"/>
                      <a:pt x="501403" y="353526"/>
                    </a:cubicBezTo>
                    <a:cubicBezTo>
                      <a:pt x="501930" y="352384"/>
                      <a:pt x="502018" y="350803"/>
                      <a:pt x="502985" y="350100"/>
                    </a:cubicBezTo>
                    <a:cubicBezTo>
                      <a:pt x="506587" y="347288"/>
                      <a:pt x="510540" y="344741"/>
                      <a:pt x="515548" y="341051"/>
                    </a:cubicBezTo>
                    <a:moveTo>
                      <a:pt x="1795841" y="571140"/>
                    </a:moveTo>
                    <a:cubicBezTo>
                      <a:pt x="1795138" y="572985"/>
                      <a:pt x="1797949" y="576499"/>
                      <a:pt x="1792766" y="576235"/>
                    </a:cubicBezTo>
                    <a:cubicBezTo>
                      <a:pt x="1791448" y="576147"/>
                      <a:pt x="1790130" y="575533"/>
                      <a:pt x="1788812" y="575093"/>
                    </a:cubicBezTo>
                    <a:cubicBezTo>
                      <a:pt x="1793205" y="573160"/>
                      <a:pt x="1787934" y="571491"/>
                      <a:pt x="1788549" y="569471"/>
                    </a:cubicBezTo>
                    <a:cubicBezTo>
                      <a:pt x="1788900" y="568328"/>
                      <a:pt x="1787583" y="565956"/>
                      <a:pt x="1787758" y="565869"/>
                    </a:cubicBezTo>
                    <a:cubicBezTo>
                      <a:pt x="1790043" y="565078"/>
                      <a:pt x="1792503" y="564639"/>
                      <a:pt x="1794962" y="564112"/>
                    </a:cubicBezTo>
                    <a:cubicBezTo>
                      <a:pt x="1795226" y="565781"/>
                      <a:pt x="1795577" y="567450"/>
                      <a:pt x="1795841" y="571140"/>
                    </a:cubicBezTo>
                    <a:moveTo>
                      <a:pt x="880141" y="594948"/>
                    </a:moveTo>
                    <a:cubicBezTo>
                      <a:pt x="881810" y="596354"/>
                      <a:pt x="883655" y="597672"/>
                      <a:pt x="885237" y="599077"/>
                    </a:cubicBezTo>
                    <a:cubicBezTo>
                      <a:pt x="887169" y="600747"/>
                      <a:pt x="888926" y="602504"/>
                      <a:pt x="890771" y="604261"/>
                    </a:cubicBezTo>
                    <a:cubicBezTo>
                      <a:pt x="888136" y="603909"/>
                      <a:pt x="885061" y="604173"/>
                      <a:pt x="882864" y="603031"/>
                    </a:cubicBezTo>
                    <a:cubicBezTo>
                      <a:pt x="879965" y="601537"/>
                      <a:pt x="877769" y="599077"/>
                      <a:pt x="875397" y="596881"/>
                    </a:cubicBezTo>
                    <a:cubicBezTo>
                      <a:pt x="875046" y="596530"/>
                      <a:pt x="875221" y="595124"/>
                      <a:pt x="875660" y="594860"/>
                    </a:cubicBezTo>
                    <a:cubicBezTo>
                      <a:pt x="876627" y="594333"/>
                      <a:pt x="877857" y="594157"/>
                      <a:pt x="880141" y="594948"/>
                    </a:cubicBezTo>
                    <a:moveTo>
                      <a:pt x="1029844" y="418801"/>
                    </a:moveTo>
                    <a:cubicBezTo>
                      <a:pt x="1028614" y="418801"/>
                      <a:pt x="1027120" y="423018"/>
                      <a:pt x="1026505" y="419065"/>
                    </a:cubicBezTo>
                    <a:cubicBezTo>
                      <a:pt x="1026066" y="415726"/>
                      <a:pt x="1027560" y="412037"/>
                      <a:pt x="1028702" y="408698"/>
                    </a:cubicBezTo>
                    <a:cubicBezTo>
                      <a:pt x="1029492" y="406502"/>
                      <a:pt x="1031250" y="404569"/>
                      <a:pt x="1032479" y="402460"/>
                    </a:cubicBezTo>
                    <a:cubicBezTo>
                      <a:pt x="1032743" y="404393"/>
                      <a:pt x="1033446" y="406414"/>
                      <a:pt x="1033182" y="408259"/>
                    </a:cubicBezTo>
                    <a:cubicBezTo>
                      <a:pt x="1032831" y="411509"/>
                      <a:pt x="1031777" y="414584"/>
                      <a:pt x="1029844" y="418801"/>
                    </a:cubicBezTo>
                    <a:moveTo>
                      <a:pt x="286337" y="485131"/>
                    </a:moveTo>
                    <a:cubicBezTo>
                      <a:pt x="285459" y="484428"/>
                      <a:pt x="284580" y="483725"/>
                      <a:pt x="283790" y="483022"/>
                    </a:cubicBezTo>
                    <a:cubicBezTo>
                      <a:pt x="282647" y="482056"/>
                      <a:pt x="281505" y="481090"/>
                      <a:pt x="280451" y="480211"/>
                    </a:cubicBezTo>
                    <a:cubicBezTo>
                      <a:pt x="282208" y="479772"/>
                      <a:pt x="284229" y="478630"/>
                      <a:pt x="285547" y="479069"/>
                    </a:cubicBezTo>
                    <a:cubicBezTo>
                      <a:pt x="287919" y="479860"/>
                      <a:pt x="289939" y="481529"/>
                      <a:pt x="291872" y="483110"/>
                    </a:cubicBezTo>
                    <a:cubicBezTo>
                      <a:pt x="292926" y="483989"/>
                      <a:pt x="293629" y="485219"/>
                      <a:pt x="294508" y="486361"/>
                    </a:cubicBezTo>
                    <a:cubicBezTo>
                      <a:pt x="292575" y="485922"/>
                      <a:pt x="290642" y="485482"/>
                      <a:pt x="286337" y="485131"/>
                    </a:cubicBezTo>
                    <a:moveTo>
                      <a:pt x="426552" y="567977"/>
                    </a:moveTo>
                    <a:cubicBezTo>
                      <a:pt x="431472" y="563233"/>
                      <a:pt x="436216" y="567011"/>
                      <a:pt x="440960" y="568241"/>
                    </a:cubicBezTo>
                    <a:cubicBezTo>
                      <a:pt x="441575" y="568416"/>
                      <a:pt x="442102" y="570085"/>
                      <a:pt x="441838" y="570788"/>
                    </a:cubicBezTo>
                    <a:cubicBezTo>
                      <a:pt x="441575" y="571403"/>
                      <a:pt x="439994" y="572194"/>
                      <a:pt x="439203" y="572018"/>
                    </a:cubicBezTo>
                    <a:cubicBezTo>
                      <a:pt x="434547" y="571228"/>
                      <a:pt x="429978" y="570085"/>
                      <a:pt x="426552" y="567977"/>
                    </a:cubicBezTo>
                    <a:moveTo>
                      <a:pt x="316032" y="423985"/>
                    </a:moveTo>
                    <a:cubicBezTo>
                      <a:pt x="316032" y="425390"/>
                      <a:pt x="316471" y="426884"/>
                      <a:pt x="315944" y="428026"/>
                    </a:cubicBezTo>
                    <a:cubicBezTo>
                      <a:pt x="315241" y="429783"/>
                      <a:pt x="313836" y="431364"/>
                      <a:pt x="312781" y="433034"/>
                    </a:cubicBezTo>
                    <a:cubicBezTo>
                      <a:pt x="311991" y="432507"/>
                      <a:pt x="310497" y="431979"/>
                      <a:pt x="310409" y="431364"/>
                    </a:cubicBezTo>
                    <a:cubicBezTo>
                      <a:pt x="310234" y="429783"/>
                      <a:pt x="310234" y="427850"/>
                      <a:pt x="311024" y="426445"/>
                    </a:cubicBezTo>
                    <a:cubicBezTo>
                      <a:pt x="311727" y="425039"/>
                      <a:pt x="313572" y="424073"/>
                      <a:pt x="316032" y="423985"/>
                    </a:cubicBezTo>
                    <a:moveTo>
                      <a:pt x="242410" y="459214"/>
                    </a:moveTo>
                    <a:cubicBezTo>
                      <a:pt x="241620" y="457106"/>
                      <a:pt x="240829" y="454997"/>
                      <a:pt x="239951" y="452976"/>
                    </a:cubicBezTo>
                    <a:cubicBezTo>
                      <a:pt x="239599" y="452010"/>
                      <a:pt x="239072" y="451044"/>
                      <a:pt x="238633" y="450077"/>
                    </a:cubicBezTo>
                    <a:cubicBezTo>
                      <a:pt x="239863" y="450429"/>
                      <a:pt x="241620" y="450517"/>
                      <a:pt x="242323" y="451307"/>
                    </a:cubicBezTo>
                    <a:cubicBezTo>
                      <a:pt x="244167" y="453240"/>
                      <a:pt x="245749" y="455436"/>
                      <a:pt x="246979" y="457721"/>
                    </a:cubicBezTo>
                    <a:cubicBezTo>
                      <a:pt x="247155" y="457984"/>
                      <a:pt x="244782" y="459390"/>
                      <a:pt x="242410" y="459214"/>
                    </a:cubicBezTo>
                    <a:moveTo>
                      <a:pt x="863537" y="499627"/>
                    </a:moveTo>
                    <a:cubicBezTo>
                      <a:pt x="862658" y="493741"/>
                      <a:pt x="863800" y="492423"/>
                      <a:pt x="869335" y="493477"/>
                    </a:cubicBezTo>
                    <a:cubicBezTo>
                      <a:pt x="870214" y="493653"/>
                      <a:pt x="871004" y="494443"/>
                      <a:pt x="871795" y="494883"/>
                    </a:cubicBezTo>
                    <a:cubicBezTo>
                      <a:pt x="871004" y="495761"/>
                      <a:pt x="870389" y="496815"/>
                      <a:pt x="869511" y="497518"/>
                    </a:cubicBezTo>
                    <a:cubicBezTo>
                      <a:pt x="868456" y="498309"/>
                      <a:pt x="867139" y="498924"/>
                      <a:pt x="863537" y="499627"/>
                    </a:cubicBezTo>
                    <a:moveTo>
                      <a:pt x="452645" y="275775"/>
                    </a:moveTo>
                    <a:cubicBezTo>
                      <a:pt x="452293" y="275775"/>
                      <a:pt x="451854" y="275688"/>
                      <a:pt x="451502" y="275775"/>
                    </a:cubicBezTo>
                    <a:cubicBezTo>
                      <a:pt x="448427" y="276215"/>
                      <a:pt x="445353" y="276654"/>
                      <a:pt x="442278" y="277093"/>
                    </a:cubicBezTo>
                    <a:cubicBezTo>
                      <a:pt x="443683" y="273491"/>
                      <a:pt x="447198" y="273755"/>
                      <a:pt x="450536" y="273403"/>
                    </a:cubicBezTo>
                    <a:cubicBezTo>
                      <a:pt x="451415" y="273315"/>
                      <a:pt x="452205" y="272437"/>
                      <a:pt x="452996" y="271910"/>
                    </a:cubicBezTo>
                    <a:cubicBezTo>
                      <a:pt x="453259" y="272876"/>
                      <a:pt x="453523" y="273755"/>
                      <a:pt x="452645" y="275775"/>
                    </a:cubicBezTo>
                    <a:moveTo>
                      <a:pt x="283965" y="196970"/>
                    </a:moveTo>
                    <a:cubicBezTo>
                      <a:pt x="281769" y="194423"/>
                      <a:pt x="281945" y="192929"/>
                      <a:pt x="286162" y="192754"/>
                    </a:cubicBezTo>
                    <a:cubicBezTo>
                      <a:pt x="289149" y="192666"/>
                      <a:pt x="290115" y="193456"/>
                      <a:pt x="289939" y="196092"/>
                    </a:cubicBezTo>
                    <a:cubicBezTo>
                      <a:pt x="289764" y="199782"/>
                      <a:pt x="288094" y="199958"/>
                      <a:pt x="283965" y="196970"/>
                    </a:cubicBezTo>
                    <a:moveTo>
                      <a:pt x="610606" y="378389"/>
                    </a:moveTo>
                    <a:cubicBezTo>
                      <a:pt x="608673" y="380058"/>
                      <a:pt x="606828" y="381903"/>
                      <a:pt x="604632" y="383396"/>
                    </a:cubicBezTo>
                    <a:cubicBezTo>
                      <a:pt x="604104" y="383748"/>
                      <a:pt x="602172" y="383396"/>
                      <a:pt x="601644" y="382781"/>
                    </a:cubicBezTo>
                    <a:cubicBezTo>
                      <a:pt x="601117" y="382254"/>
                      <a:pt x="601117" y="380409"/>
                      <a:pt x="601557" y="380146"/>
                    </a:cubicBezTo>
                    <a:cubicBezTo>
                      <a:pt x="604456" y="378740"/>
                      <a:pt x="607531" y="377510"/>
                      <a:pt x="610606" y="378389"/>
                    </a:cubicBezTo>
                    <a:moveTo>
                      <a:pt x="722180" y="208391"/>
                    </a:moveTo>
                    <a:cubicBezTo>
                      <a:pt x="724640" y="208040"/>
                      <a:pt x="727100" y="207601"/>
                      <a:pt x="729648" y="207425"/>
                    </a:cubicBezTo>
                    <a:cubicBezTo>
                      <a:pt x="730262" y="207425"/>
                      <a:pt x="731756" y="208831"/>
                      <a:pt x="731580" y="209007"/>
                    </a:cubicBezTo>
                    <a:cubicBezTo>
                      <a:pt x="731053" y="209885"/>
                      <a:pt x="729911" y="211379"/>
                      <a:pt x="729208" y="211291"/>
                    </a:cubicBezTo>
                    <a:cubicBezTo>
                      <a:pt x="727275" y="211027"/>
                      <a:pt x="725343" y="210149"/>
                      <a:pt x="722180" y="208391"/>
                    </a:cubicBezTo>
                    <a:moveTo>
                      <a:pt x="1387321" y="198025"/>
                    </a:moveTo>
                    <a:cubicBezTo>
                      <a:pt x="1388902" y="198113"/>
                      <a:pt x="1390484" y="198113"/>
                      <a:pt x="1392065" y="198200"/>
                    </a:cubicBezTo>
                    <a:cubicBezTo>
                      <a:pt x="1390132" y="199870"/>
                      <a:pt x="1388199" y="201539"/>
                      <a:pt x="1386267" y="203208"/>
                    </a:cubicBezTo>
                    <a:cubicBezTo>
                      <a:pt x="1386179" y="201802"/>
                      <a:pt x="1386179" y="200485"/>
                      <a:pt x="1387321" y="198025"/>
                    </a:cubicBezTo>
                    <a:moveTo>
                      <a:pt x="224576" y="586690"/>
                    </a:moveTo>
                    <a:cubicBezTo>
                      <a:pt x="228090" y="586338"/>
                      <a:pt x="231165" y="586778"/>
                      <a:pt x="232483" y="590204"/>
                    </a:cubicBezTo>
                    <a:cubicBezTo>
                      <a:pt x="230199" y="589765"/>
                      <a:pt x="228002" y="589150"/>
                      <a:pt x="225718" y="588798"/>
                    </a:cubicBezTo>
                    <a:cubicBezTo>
                      <a:pt x="223785" y="588535"/>
                      <a:pt x="221853" y="588711"/>
                      <a:pt x="219920" y="588711"/>
                    </a:cubicBezTo>
                    <a:cubicBezTo>
                      <a:pt x="219920" y="588008"/>
                      <a:pt x="219656" y="587129"/>
                      <a:pt x="220008" y="586690"/>
                    </a:cubicBezTo>
                    <a:cubicBezTo>
                      <a:pt x="220359" y="586426"/>
                      <a:pt x="221501" y="586690"/>
                      <a:pt x="224576" y="586690"/>
                    </a:cubicBezTo>
                    <a:moveTo>
                      <a:pt x="871883" y="79861"/>
                    </a:moveTo>
                    <a:cubicBezTo>
                      <a:pt x="871883" y="80916"/>
                      <a:pt x="876715" y="82146"/>
                      <a:pt x="872146" y="82761"/>
                    </a:cubicBezTo>
                    <a:cubicBezTo>
                      <a:pt x="870038" y="83024"/>
                      <a:pt x="867490" y="80740"/>
                      <a:pt x="865118" y="79598"/>
                    </a:cubicBezTo>
                    <a:cubicBezTo>
                      <a:pt x="866963" y="79334"/>
                      <a:pt x="868808" y="79071"/>
                      <a:pt x="871883" y="79861"/>
                    </a:cubicBezTo>
                    <a:moveTo>
                      <a:pt x="1399181" y="202154"/>
                    </a:moveTo>
                    <a:cubicBezTo>
                      <a:pt x="1398478" y="198200"/>
                      <a:pt x="1401817" y="198903"/>
                      <a:pt x="1404277" y="199167"/>
                    </a:cubicBezTo>
                    <a:cubicBezTo>
                      <a:pt x="1405067" y="199255"/>
                      <a:pt x="1405682" y="200924"/>
                      <a:pt x="1406385" y="201802"/>
                    </a:cubicBezTo>
                    <a:cubicBezTo>
                      <a:pt x="1404277" y="202330"/>
                      <a:pt x="1402344" y="202769"/>
                      <a:pt x="1399181" y="202154"/>
                    </a:cubicBezTo>
                    <a:moveTo>
                      <a:pt x="1643766" y="562794"/>
                    </a:moveTo>
                    <a:cubicBezTo>
                      <a:pt x="1643239" y="563936"/>
                      <a:pt x="1642975" y="565517"/>
                      <a:pt x="1642009" y="566220"/>
                    </a:cubicBezTo>
                    <a:cubicBezTo>
                      <a:pt x="1640779" y="567011"/>
                      <a:pt x="1637704" y="567713"/>
                      <a:pt x="1637441" y="567362"/>
                    </a:cubicBezTo>
                    <a:cubicBezTo>
                      <a:pt x="1635596" y="564990"/>
                      <a:pt x="1636825" y="563848"/>
                      <a:pt x="1640076" y="563760"/>
                    </a:cubicBezTo>
                    <a:cubicBezTo>
                      <a:pt x="1640955" y="563760"/>
                      <a:pt x="1641745" y="562442"/>
                      <a:pt x="1643766" y="562794"/>
                    </a:cubicBezTo>
                    <a:moveTo>
                      <a:pt x="65473" y="427060"/>
                    </a:moveTo>
                    <a:cubicBezTo>
                      <a:pt x="63716" y="425830"/>
                      <a:pt x="61871" y="424688"/>
                      <a:pt x="60114" y="423458"/>
                    </a:cubicBezTo>
                    <a:cubicBezTo>
                      <a:pt x="60905" y="422755"/>
                      <a:pt x="61783" y="422052"/>
                      <a:pt x="62574" y="421261"/>
                    </a:cubicBezTo>
                    <a:cubicBezTo>
                      <a:pt x="63892" y="422930"/>
                      <a:pt x="65297" y="424424"/>
                      <a:pt x="65473" y="427060"/>
                    </a:cubicBezTo>
                    <a:moveTo>
                      <a:pt x="696087" y="237383"/>
                    </a:moveTo>
                    <a:cubicBezTo>
                      <a:pt x="695121" y="237735"/>
                      <a:pt x="693979" y="238525"/>
                      <a:pt x="693100" y="238350"/>
                    </a:cubicBezTo>
                    <a:cubicBezTo>
                      <a:pt x="691607" y="237998"/>
                      <a:pt x="690289" y="237032"/>
                      <a:pt x="688971" y="236417"/>
                    </a:cubicBezTo>
                    <a:cubicBezTo>
                      <a:pt x="690377" y="235714"/>
                      <a:pt x="691607" y="234748"/>
                      <a:pt x="693100" y="234484"/>
                    </a:cubicBezTo>
                    <a:cubicBezTo>
                      <a:pt x="693979" y="234221"/>
                      <a:pt x="695121" y="235011"/>
                      <a:pt x="696087" y="237383"/>
                    </a:cubicBezTo>
                    <a:moveTo>
                      <a:pt x="204458" y="355547"/>
                    </a:moveTo>
                    <a:cubicBezTo>
                      <a:pt x="203930" y="356425"/>
                      <a:pt x="203403" y="357392"/>
                      <a:pt x="202876" y="358270"/>
                    </a:cubicBezTo>
                    <a:cubicBezTo>
                      <a:pt x="201822" y="356601"/>
                      <a:pt x="200416" y="355107"/>
                      <a:pt x="199889" y="353350"/>
                    </a:cubicBezTo>
                    <a:cubicBezTo>
                      <a:pt x="199626" y="352560"/>
                      <a:pt x="200943" y="351330"/>
                      <a:pt x="201558" y="350363"/>
                    </a:cubicBezTo>
                    <a:cubicBezTo>
                      <a:pt x="202525" y="351417"/>
                      <a:pt x="203491" y="352472"/>
                      <a:pt x="204458" y="355547"/>
                    </a:cubicBezTo>
                    <a:moveTo>
                      <a:pt x="477595" y="571140"/>
                    </a:moveTo>
                    <a:cubicBezTo>
                      <a:pt x="474169" y="571491"/>
                      <a:pt x="470830" y="571843"/>
                      <a:pt x="467404" y="572106"/>
                    </a:cubicBezTo>
                    <a:cubicBezTo>
                      <a:pt x="467228" y="572106"/>
                      <a:pt x="466877" y="570964"/>
                      <a:pt x="466613" y="570349"/>
                    </a:cubicBezTo>
                    <a:cubicBezTo>
                      <a:pt x="469952" y="572018"/>
                      <a:pt x="473027" y="566308"/>
                      <a:pt x="477595" y="571140"/>
                    </a:cubicBezTo>
                    <a:moveTo>
                      <a:pt x="1046448" y="186604"/>
                    </a:moveTo>
                    <a:cubicBezTo>
                      <a:pt x="1047502" y="186867"/>
                      <a:pt x="1048557" y="187043"/>
                      <a:pt x="1049611" y="187307"/>
                    </a:cubicBezTo>
                    <a:cubicBezTo>
                      <a:pt x="1049347" y="187746"/>
                      <a:pt x="1049084" y="188624"/>
                      <a:pt x="1048820" y="188624"/>
                    </a:cubicBezTo>
                    <a:cubicBezTo>
                      <a:pt x="1046536" y="188712"/>
                      <a:pt x="1044076" y="189064"/>
                      <a:pt x="1041968" y="188537"/>
                    </a:cubicBezTo>
                    <a:cubicBezTo>
                      <a:pt x="1040562" y="188185"/>
                      <a:pt x="1039683" y="186428"/>
                      <a:pt x="1038541" y="185198"/>
                    </a:cubicBezTo>
                    <a:cubicBezTo>
                      <a:pt x="1038541" y="185198"/>
                      <a:pt x="1039156" y="184495"/>
                      <a:pt x="1039332" y="184583"/>
                    </a:cubicBezTo>
                    <a:cubicBezTo>
                      <a:pt x="1040913" y="185198"/>
                      <a:pt x="1042495" y="185989"/>
                      <a:pt x="1046448" y="186604"/>
                    </a:cubicBezTo>
                    <a:moveTo>
                      <a:pt x="198483" y="580452"/>
                    </a:moveTo>
                    <a:cubicBezTo>
                      <a:pt x="200504" y="580891"/>
                      <a:pt x="202437" y="581331"/>
                      <a:pt x="204458" y="581858"/>
                    </a:cubicBezTo>
                    <a:cubicBezTo>
                      <a:pt x="203755" y="582824"/>
                      <a:pt x="203228" y="584406"/>
                      <a:pt x="202349" y="584494"/>
                    </a:cubicBezTo>
                    <a:cubicBezTo>
                      <a:pt x="199977" y="584757"/>
                      <a:pt x="196639" y="585460"/>
                      <a:pt x="198483" y="580452"/>
                    </a:cubicBezTo>
                    <a:moveTo>
                      <a:pt x="250756" y="480914"/>
                    </a:moveTo>
                    <a:cubicBezTo>
                      <a:pt x="249527" y="480035"/>
                      <a:pt x="248384" y="479245"/>
                      <a:pt x="247155" y="478366"/>
                    </a:cubicBezTo>
                    <a:cubicBezTo>
                      <a:pt x="248736" y="477839"/>
                      <a:pt x="250317" y="476785"/>
                      <a:pt x="251811" y="476873"/>
                    </a:cubicBezTo>
                    <a:cubicBezTo>
                      <a:pt x="255588" y="477224"/>
                      <a:pt x="254710" y="479069"/>
                      <a:pt x="250756" y="480914"/>
                    </a:cubicBezTo>
                    <a:moveTo>
                      <a:pt x="1172343" y="186604"/>
                    </a:moveTo>
                    <a:cubicBezTo>
                      <a:pt x="1174363" y="187043"/>
                      <a:pt x="1176296" y="187482"/>
                      <a:pt x="1178317" y="188009"/>
                    </a:cubicBezTo>
                    <a:cubicBezTo>
                      <a:pt x="1177614" y="188976"/>
                      <a:pt x="1177087" y="190557"/>
                      <a:pt x="1176208" y="190645"/>
                    </a:cubicBezTo>
                    <a:cubicBezTo>
                      <a:pt x="1173836" y="190909"/>
                      <a:pt x="1170498" y="191611"/>
                      <a:pt x="1172343" y="186604"/>
                    </a:cubicBezTo>
                    <a:moveTo>
                      <a:pt x="1624790" y="564902"/>
                    </a:moveTo>
                    <a:cubicBezTo>
                      <a:pt x="1623911" y="563760"/>
                      <a:pt x="1619958" y="562091"/>
                      <a:pt x="1625317" y="561915"/>
                    </a:cubicBezTo>
                    <a:cubicBezTo>
                      <a:pt x="1626722" y="561827"/>
                      <a:pt x="1628128" y="562969"/>
                      <a:pt x="1629534" y="563584"/>
                    </a:cubicBezTo>
                    <a:cubicBezTo>
                      <a:pt x="1628392" y="564375"/>
                      <a:pt x="1627162" y="565166"/>
                      <a:pt x="1624790" y="564902"/>
                    </a:cubicBezTo>
                    <a:moveTo>
                      <a:pt x="279221" y="199079"/>
                    </a:moveTo>
                    <a:cubicBezTo>
                      <a:pt x="277640" y="199782"/>
                      <a:pt x="275971" y="200397"/>
                      <a:pt x="274389" y="201100"/>
                    </a:cubicBezTo>
                    <a:cubicBezTo>
                      <a:pt x="275004" y="199870"/>
                      <a:pt x="275531" y="198640"/>
                      <a:pt x="276322" y="197498"/>
                    </a:cubicBezTo>
                    <a:cubicBezTo>
                      <a:pt x="276937" y="196619"/>
                      <a:pt x="277903" y="196004"/>
                      <a:pt x="278782" y="195301"/>
                    </a:cubicBezTo>
                    <a:cubicBezTo>
                      <a:pt x="279309" y="196180"/>
                      <a:pt x="279924" y="197146"/>
                      <a:pt x="279221" y="199079"/>
                    </a:cubicBezTo>
                    <a:moveTo>
                      <a:pt x="27432" y="385593"/>
                    </a:moveTo>
                    <a:cubicBezTo>
                      <a:pt x="28662" y="386383"/>
                      <a:pt x="29804" y="387174"/>
                      <a:pt x="31034" y="387965"/>
                    </a:cubicBezTo>
                    <a:cubicBezTo>
                      <a:pt x="30331" y="388580"/>
                      <a:pt x="29716" y="389107"/>
                      <a:pt x="29014" y="389722"/>
                    </a:cubicBezTo>
                    <a:cubicBezTo>
                      <a:pt x="28135" y="388755"/>
                      <a:pt x="27169" y="387701"/>
                      <a:pt x="27432" y="385593"/>
                    </a:cubicBezTo>
                    <a:moveTo>
                      <a:pt x="633184" y="381463"/>
                    </a:moveTo>
                    <a:cubicBezTo>
                      <a:pt x="634765" y="380848"/>
                      <a:pt x="636435" y="380146"/>
                      <a:pt x="638016" y="379531"/>
                    </a:cubicBezTo>
                    <a:cubicBezTo>
                      <a:pt x="638192" y="380058"/>
                      <a:pt x="638631" y="380761"/>
                      <a:pt x="638455" y="380936"/>
                    </a:cubicBezTo>
                    <a:cubicBezTo>
                      <a:pt x="636610" y="382342"/>
                      <a:pt x="635205" y="385329"/>
                      <a:pt x="633184" y="381463"/>
                    </a:cubicBezTo>
                    <a:moveTo>
                      <a:pt x="667623" y="216650"/>
                    </a:moveTo>
                    <a:cubicBezTo>
                      <a:pt x="666041" y="216650"/>
                      <a:pt x="664460" y="216650"/>
                      <a:pt x="662879" y="216562"/>
                    </a:cubicBezTo>
                    <a:cubicBezTo>
                      <a:pt x="662791" y="216562"/>
                      <a:pt x="662791" y="214717"/>
                      <a:pt x="662879" y="214717"/>
                    </a:cubicBezTo>
                    <a:cubicBezTo>
                      <a:pt x="664460" y="214629"/>
                      <a:pt x="666041" y="214629"/>
                      <a:pt x="667623" y="216650"/>
                    </a:cubicBezTo>
                    <a:moveTo>
                      <a:pt x="1720989" y="429168"/>
                    </a:moveTo>
                    <a:cubicBezTo>
                      <a:pt x="1720989" y="430574"/>
                      <a:pt x="1720989" y="431892"/>
                      <a:pt x="1720902" y="433297"/>
                    </a:cubicBezTo>
                    <a:cubicBezTo>
                      <a:pt x="1720902" y="433385"/>
                      <a:pt x="1718793" y="433385"/>
                      <a:pt x="1718793" y="433297"/>
                    </a:cubicBezTo>
                    <a:cubicBezTo>
                      <a:pt x="1718617" y="431892"/>
                      <a:pt x="1718617" y="430486"/>
                      <a:pt x="1720989" y="429168"/>
                    </a:cubicBezTo>
                    <a:moveTo>
                      <a:pt x="825584" y="435318"/>
                    </a:moveTo>
                    <a:cubicBezTo>
                      <a:pt x="826638" y="435493"/>
                      <a:pt x="827692" y="435757"/>
                      <a:pt x="828746" y="435933"/>
                    </a:cubicBezTo>
                    <a:cubicBezTo>
                      <a:pt x="826902" y="437075"/>
                      <a:pt x="825057" y="438217"/>
                      <a:pt x="823212" y="439447"/>
                    </a:cubicBezTo>
                    <a:cubicBezTo>
                      <a:pt x="823212" y="438129"/>
                      <a:pt x="823212" y="436723"/>
                      <a:pt x="825584" y="435318"/>
                    </a:cubicBezTo>
                    <a:moveTo>
                      <a:pt x="1020356" y="665407"/>
                    </a:moveTo>
                    <a:cubicBezTo>
                      <a:pt x="1021586" y="666198"/>
                      <a:pt x="1022728" y="666988"/>
                      <a:pt x="1023958" y="667779"/>
                    </a:cubicBezTo>
                    <a:cubicBezTo>
                      <a:pt x="1023255" y="668394"/>
                      <a:pt x="1022640" y="668921"/>
                      <a:pt x="1021937" y="669536"/>
                    </a:cubicBezTo>
                    <a:cubicBezTo>
                      <a:pt x="1020970" y="668570"/>
                      <a:pt x="1020004" y="667515"/>
                      <a:pt x="1020356" y="665407"/>
                    </a:cubicBezTo>
                    <a:moveTo>
                      <a:pt x="41752" y="491281"/>
                    </a:moveTo>
                    <a:cubicBezTo>
                      <a:pt x="41752" y="489875"/>
                      <a:pt x="41752" y="488557"/>
                      <a:pt x="41840" y="487152"/>
                    </a:cubicBezTo>
                    <a:cubicBezTo>
                      <a:pt x="41840" y="487064"/>
                      <a:pt x="43949" y="487064"/>
                      <a:pt x="43949" y="487152"/>
                    </a:cubicBezTo>
                    <a:cubicBezTo>
                      <a:pt x="44124" y="488557"/>
                      <a:pt x="44124" y="489963"/>
                      <a:pt x="41752" y="491281"/>
                    </a:cubicBezTo>
                    <a:moveTo>
                      <a:pt x="1666344" y="333759"/>
                    </a:moveTo>
                    <a:cubicBezTo>
                      <a:pt x="1666344" y="332353"/>
                      <a:pt x="1666344" y="331035"/>
                      <a:pt x="1666432" y="329630"/>
                    </a:cubicBezTo>
                    <a:cubicBezTo>
                      <a:pt x="1666432" y="329542"/>
                      <a:pt x="1668541" y="329542"/>
                      <a:pt x="1668541" y="329630"/>
                    </a:cubicBezTo>
                    <a:cubicBezTo>
                      <a:pt x="1668716" y="331035"/>
                      <a:pt x="1668716" y="332441"/>
                      <a:pt x="1666344" y="333759"/>
                    </a:cubicBezTo>
                    <a:moveTo>
                      <a:pt x="931272" y="643619"/>
                    </a:moveTo>
                    <a:cubicBezTo>
                      <a:pt x="932063" y="645025"/>
                      <a:pt x="932765" y="646430"/>
                      <a:pt x="933556" y="647836"/>
                    </a:cubicBezTo>
                    <a:cubicBezTo>
                      <a:pt x="933029" y="648012"/>
                      <a:pt x="932063" y="648363"/>
                      <a:pt x="931975" y="648188"/>
                    </a:cubicBezTo>
                    <a:cubicBezTo>
                      <a:pt x="930218" y="646694"/>
                      <a:pt x="926879" y="645464"/>
                      <a:pt x="931272" y="643619"/>
                    </a:cubicBezTo>
                    <a:moveTo>
                      <a:pt x="997777" y="115091"/>
                    </a:moveTo>
                    <a:cubicBezTo>
                      <a:pt x="998480" y="118956"/>
                      <a:pt x="995317" y="118166"/>
                      <a:pt x="992857" y="118166"/>
                    </a:cubicBezTo>
                    <a:cubicBezTo>
                      <a:pt x="992242" y="118166"/>
                      <a:pt x="991627" y="117726"/>
                      <a:pt x="991012" y="117463"/>
                    </a:cubicBezTo>
                    <a:cubicBezTo>
                      <a:pt x="992594" y="116584"/>
                      <a:pt x="994263" y="115706"/>
                      <a:pt x="995844" y="114739"/>
                    </a:cubicBezTo>
                    <a:cubicBezTo>
                      <a:pt x="996108" y="114564"/>
                      <a:pt x="996284" y="114300"/>
                      <a:pt x="997777" y="115091"/>
                    </a:cubicBezTo>
                    <a:moveTo>
                      <a:pt x="1614071" y="572106"/>
                    </a:moveTo>
                    <a:cubicBezTo>
                      <a:pt x="1614862" y="571491"/>
                      <a:pt x="1615741" y="570788"/>
                      <a:pt x="1616531" y="570173"/>
                    </a:cubicBezTo>
                    <a:cubicBezTo>
                      <a:pt x="1616707" y="572018"/>
                      <a:pt x="1616883" y="573863"/>
                      <a:pt x="1616971" y="575796"/>
                    </a:cubicBezTo>
                    <a:cubicBezTo>
                      <a:pt x="1615741" y="574917"/>
                      <a:pt x="1614335" y="574039"/>
                      <a:pt x="1614071" y="572106"/>
                    </a:cubicBezTo>
                    <a:moveTo>
                      <a:pt x="1573747" y="250913"/>
                    </a:moveTo>
                    <a:cubicBezTo>
                      <a:pt x="1572517" y="250122"/>
                      <a:pt x="1571374" y="249331"/>
                      <a:pt x="1570145" y="248541"/>
                    </a:cubicBezTo>
                    <a:cubicBezTo>
                      <a:pt x="1570847" y="247926"/>
                      <a:pt x="1571462" y="247399"/>
                      <a:pt x="1572165" y="246784"/>
                    </a:cubicBezTo>
                    <a:cubicBezTo>
                      <a:pt x="1573131" y="247750"/>
                      <a:pt x="1574010" y="248804"/>
                      <a:pt x="1573747" y="250913"/>
                    </a:cubicBezTo>
                    <a:moveTo>
                      <a:pt x="907463" y="455085"/>
                    </a:moveTo>
                    <a:cubicBezTo>
                      <a:pt x="906673" y="455788"/>
                      <a:pt x="905970" y="456842"/>
                      <a:pt x="904916" y="457193"/>
                    </a:cubicBezTo>
                    <a:cubicBezTo>
                      <a:pt x="903686" y="457633"/>
                      <a:pt x="902280" y="457545"/>
                      <a:pt x="900962" y="457633"/>
                    </a:cubicBezTo>
                    <a:cubicBezTo>
                      <a:pt x="901665" y="456666"/>
                      <a:pt x="902192" y="455524"/>
                      <a:pt x="903159" y="454821"/>
                    </a:cubicBezTo>
                    <a:cubicBezTo>
                      <a:pt x="903949" y="454206"/>
                      <a:pt x="905267" y="454206"/>
                      <a:pt x="907463" y="455085"/>
                    </a:cubicBezTo>
                    <a:moveTo>
                      <a:pt x="1559514" y="244675"/>
                    </a:moveTo>
                    <a:cubicBezTo>
                      <a:pt x="1560569" y="244939"/>
                      <a:pt x="1561886" y="244939"/>
                      <a:pt x="1562677" y="245466"/>
                    </a:cubicBezTo>
                    <a:cubicBezTo>
                      <a:pt x="1563643" y="246169"/>
                      <a:pt x="1564170" y="247311"/>
                      <a:pt x="1564873" y="248277"/>
                    </a:cubicBezTo>
                    <a:cubicBezTo>
                      <a:pt x="1563555" y="248101"/>
                      <a:pt x="1562062" y="248277"/>
                      <a:pt x="1560920" y="247838"/>
                    </a:cubicBezTo>
                    <a:cubicBezTo>
                      <a:pt x="1559866" y="247399"/>
                      <a:pt x="1559163" y="246432"/>
                      <a:pt x="1559514" y="244675"/>
                    </a:cubicBezTo>
                    <a:moveTo>
                      <a:pt x="1610557" y="581506"/>
                    </a:moveTo>
                    <a:cubicBezTo>
                      <a:pt x="1611436" y="580452"/>
                      <a:pt x="1612402" y="579398"/>
                      <a:pt x="1613281" y="578432"/>
                    </a:cubicBezTo>
                    <a:cubicBezTo>
                      <a:pt x="1613983" y="579047"/>
                      <a:pt x="1614599" y="579574"/>
                      <a:pt x="1615301" y="580189"/>
                    </a:cubicBezTo>
                    <a:cubicBezTo>
                      <a:pt x="1614071" y="580891"/>
                      <a:pt x="1612929" y="581682"/>
                      <a:pt x="1610557" y="581506"/>
                    </a:cubicBezTo>
                    <a:moveTo>
                      <a:pt x="1852858" y="467472"/>
                    </a:moveTo>
                    <a:cubicBezTo>
                      <a:pt x="1852594" y="468351"/>
                      <a:pt x="1852331" y="469317"/>
                      <a:pt x="1852067" y="470196"/>
                    </a:cubicBezTo>
                    <a:cubicBezTo>
                      <a:pt x="1851540" y="469669"/>
                      <a:pt x="1850486" y="468702"/>
                      <a:pt x="1850574" y="468527"/>
                    </a:cubicBezTo>
                    <a:cubicBezTo>
                      <a:pt x="1851452" y="467560"/>
                      <a:pt x="1848026" y="464134"/>
                      <a:pt x="1852858" y="467472"/>
                    </a:cubicBezTo>
                    <a:moveTo>
                      <a:pt x="1165227" y="180454"/>
                    </a:moveTo>
                    <a:cubicBezTo>
                      <a:pt x="1164172" y="179312"/>
                      <a:pt x="1163030" y="178170"/>
                      <a:pt x="1161976" y="177116"/>
                    </a:cubicBezTo>
                    <a:cubicBezTo>
                      <a:pt x="1162591" y="176852"/>
                      <a:pt x="1163645" y="176237"/>
                      <a:pt x="1163733" y="176413"/>
                    </a:cubicBezTo>
                    <a:cubicBezTo>
                      <a:pt x="1164699" y="177291"/>
                      <a:pt x="1165490" y="178346"/>
                      <a:pt x="1165227" y="180454"/>
                    </a:cubicBezTo>
                    <a:moveTo>
                      <a:pt x="1577261" y="343159"/>
                    </a:moveTo>
                    <a:cubicBezTo>
                      <a:pt x="1577436" y="342281"/>
                      <a:pt x="1577700" y="341402"/>
                      <a:pt x="1577876" y="340524"/>
                    </a:cubicBezTo>
                    <a:cubicBezTo>
                      <a:pt x="1579106" y="341578"/>
                      <a:pt x="1580248" y="342632"/>
                      <a:pt x="1581478" y="343598"/>
                    </a:cubicBezTo>
                    <a:cubicBezTo>
                      <a:pt x="1580511" y="343774"/>
                      <a:pt x="1579457" y="343950"/>
                      <a:pt x="1577261" y="343159"/>
                    </a:cubicBezTo>
                    <a:moveTo>
                      <a:pt x="849304" y="238438"/>
                    </a:moveTo>
                    <a:cubicBezTo>
                      <a:pt x="850007" y="238438"/>
                      <a:pt x="850798" y="238262"/>
                      <a:pt x="851501" y="238438"/>
                    </a:cubicBezTo>
                    <a:cubicBezTo>
                      <a:pt x="852731" y="238701"/>
                      <a:pt x="853873" y="239228"/>
                      <a:pt x="855015" y="239580"/>
                    </a:cubicBezTo>
                    <a:cubicBezTo>
                      <a:pt x="854048" y="239843"/>
                      <a:pt x="852994" y="240458"/>
                      <a:pt x="852116" y="240370"/>
                    </a:cubicBezTo>
                    <a:cubicBezTo>
                      <a:pt x="850710" y="240370"/>
                      <a:pt x="849480" y="239843"/>
                      <a:pt x="849304" y="238438"/>
                    </a:cubicBezTo>
                    <a:moveTo>
                      <a:pt x="803005" y="355547"/>
                    </a:moveTo>
                    <a:cubicBezTo>
                      <a:pt x="801512" y="355635"/>
                      <a:pt x="799931" y="355635"/>
                      <a:pt x="798437" y="355722"/>
                    </a:cubicBezTo>
                    <a:cubicBezTo>
                      <a:pt x="798788" y="354668"/>
                      <a:pt x="799140" y="353614"/>
                      <a:pt x="799491" y="352472"/>
                    </a:cubicBezTo>
                    <a:cubicBezTo>
                      <a:pt x="800282" y="353175"/>
                      <a:pt x="800985" y="353877"/>
                      <a:pt x="803005" y="355547"/>
                    </a:cubicBezTo>
                    <a:moveTo>
                      <a:pt x="798261" y="90228"/>
                    </a:moveTo>
                    <a:cubicBezTo>
                      <a:pt x="798525" y="89965"/>
                      <a:pt x="798788" y="89701"/>
                      <a:pt x="799052" y="89525"/>
                    </a:cubicBezTo>
                    <a:cubicBezTo>
                      <a:pt x="799228" y="89438"/>
                      <a:pt x="799579" y="89438"/>
                      <a:pt x="799843" y="89438"/>
                    </a:cubicBezTo>
                    <a:cubicBezTo>
                      <a:pt x="799667" y="90755"/>
                      <a:pt x="799403" y="91985"/>
                      <a:pt x="799228" y="93303"/>
                    </a:cubicBezTo>
                    <a:cubicBezTo>
                      <a:pt x="798437" y="92688"/>
                      <a:pt x="797734" y="91985"/>
                      <a:pt x="798261" y="90228"/>
                    </a:cubicBezTo>
                    <a:moveTo>
                      <a:pt x="1458570" y="707928"/>
                    </a:moveTo>
                    <a:cubicBezTo>
                      <a:pt x="1459888" y="706962"/>
                      <a:pt x="1461118" y="705995"/>
                      <a:pt x="1462436" y="705117"/>
                    </a:cubicBezTo>
                    <a:cubicBezTo>
                      <a:pt x="1462699" y="705644"/>
                      <a:pt x="1463402" y="706522"/>
                      <a:pt x="1463227" y="706698"/>
                    </a:cubicBezTo>
                    <a:cubicBezTo>
                      <a:pt x="1462172" y="707489"/>
                      <a:pt x="1460942" y="708192"/>
                      <a:pt x="1458570" y="707928"/>
                    </a:cubicBezTo>
                    <a:moveTo>
                      <a:pt x="1852858" y="407380"/>
                    </a:moveTo>
                    <a:cubicBezTo>
                      <a:pt x="1854176" y="406414"/>
                      <a:pt x="1855406" y="405448"/>
                      <a:pt x="1856723" y="404569"/>
                    </a:cubicBezTo>
                    <a:cubicBezTo>
                      <a:pt x="1856987" y="405096"/>
                      <a:pt x="1857690" y="405975"/>
                      <a:pt x="1857514" y="406150"/>
                    </a:cubicBezTo>
                    <a:cubicBezTo>
                      <a:pt x="1856460" y="406941"/>
                      <a:pt x="1855230" y="407644"/>
                      <a:pt x="1852858" y="407380"/>
                    </a:cubicBezTo>
                    <a:moveTo>
                      <a:pt x="571423" y="398068"/>
                    </a:moveTo>
                    <a:cubicBezTo>
                      <a:pt x="570369" y="397804"/>
                      <a:pt x="569314" y="397629"/>
                      <a:pt x="568260" y="397365"/>
                    </a:cubicBezTo>
                    <a:cubicBezTo>
                      <a:pt x="568875" y="396926"/>
                      <a:pt x="570017" y="395959"/>
                      <a:pt x="570105" y="396047"/>
                    </a:cubicBezTo>
                    <a:cubicBezTo>
                      <a:pt x="571247" y="396838"/>
                      <a:pt x="575201" y="393851"/>
                      <a:pt x="571423" y="398068"/>
                    </a:cubicBezTo>
                    <a:moveTo>
                      <a:pt x="1673461" y="545223"/>
                    </a:moveTo>
                    <a:cubicBezTo>
                      <a:pt x="1672231" y="544432"/>
                      <a:pt x="1671001" y="543729"/>
                      <a:pt x="1669947" y="542851"/>
                    </a:cubicBezTo>
                    <a:cubicBezTo>
                      <a:pt x="1669771" y="542763"/>
                      <a:pt x="1670473" y="541885"/>
                      <a:pt x="1670737" y="541270"/>
                    </a:cubicBezTo>
                    <a:cubicBezTo>
                      <a:pt x="1672143" y="542236"/>
                      <a:pt x="1673373" y="543202"/>
                      <a:pt x="1673461" y="545223"/>
                    </a:cubicBezTo>
                    <a:moveTo>
                      <a:pt x="94025" y="549352"/>
                    </a:moveTo>
                    <a:cubicBezTo>
                      <a:pt x="93059" y="549176"/>
                      <a:pt x="92005" y="549001"/>
                      <a:pt x="91038" y="548825"/>
                    </a:cubicBezTo>
                    <a:cubicBezTo>
                      <a:pt x="91214" y="548386"/>
                      <a:pt x="91390" y="547507"/>
                      <a:pt x="91478" y="547507"/>
                    </a:cubicBezTo>
                    <a:cubicBezTo>
                      <a:pt x="92620" y="547771"/>
                      <a:pt x="93938" y="548034"/>
                      <a:pt x="94025" y="549352"/>
                    </a:cubicBezTo>
                    <a:moveTo>
                      <a:pt x="1502497" y="203208"/>
                    </a:moveTo>
                    <a:cubicBezTo>
                      <a:pt x="1502058" y="203911"/>
                      <a:pt x="1501707" y="204614"/>
                      <a:pt x="1501267" y="205317"/>
                    </a:cubicBezTo>
                    <a:cubicBezTo>
                      <a:pt x="1500916" y="204614"/>
                      <a:pt x="1500476" y="203911"/>
                      <a:pt x="1502497" y="203208"/>
                    </a:cubicBezTo>
                    <a:moveTo>
                      <a:pt x="1615301" y="556644"/>
                    </a:moveTo>
                    <a:cubicBezTo>
                      <a:pt x="1615126" y="557523"/>
                      <a:pt x="1614862" y="558401"/>
                      <a:pt x="1614686" y="559280"/>
                    </a:cubicBezTo>
                    <a:cubicBezTo>
                      <a:pt x="1614159" y="559192"/>
                      <a:pt x="1613193" y="558928"/>
                      <a:pt x="1613193" y="558928"/>
                    </a:cubicBezTo>
                    <a:cubicBezTo>
                      <a:pt x="1613456" y="557786"/>
                      <a:pt x="1613808" y="556644"/>
                      <a:pt x="1615301" y="556644"/>
                    </a:cubicBezTo>
                    <a:moveTo>
                      <a:pt x="1235246" y="523435"/>
                    </a:moveTo>
                    <a:cubicBezTo>
                      <a:pt x="1236476" y="523172"/>
                      <a:pt x="1237794" y="522820"/>
                      <a:pt x="1239024" y="522644"/>
                    </a:cubicBezTo>
                    <a:cubicBezTo>
                      <a:pt x="1239024" y="522644"/>
                      <a:pt x="1239287" y="523523"/>
                      <a:pt x="1239463" y="523962"/>
                    </a:cubicBezTo>
                    <a:cubicBezTo>
                      <a:pt x="1238497" y="524138"/>
                      <a:pt x="1237442" y="524314"/>
                      <a:pt x="1235246" y="523435"/>
                    </a:cubicBezTo>
                    <a:moveTo>
                      <a:pt x="1306495" y="734811"/>
                    </a:moveTo>
                    <a:cubicBezTo>
                      <a:pt x="1305705" y="734460"/>
                      <a:pt x="1304914" y="734109"/>
                      <a:pt x="1304123" y="733757"/>
                    </a:cubicBezTo>
                    <a:cubicBezTo>
                      <a:pt x="1304914" y="733493"/>
                      <a:pt x="1305705" y="733142"/>
                      <a:pt x="1306495" y="734811"/>
                    </a:cubicBezTo>
                    <a:moveTo>
                      <a:pt x="1680577" y="520360"/>
                    </a:moveTo>
                    <a:cubicBezTo>
                      <a:pt x="1680137" y="521063"/>
                      <a:pt x="1679786" y="521766"/>
                      <a:pt x="1679347" y="522469"/>
                    </a:cubicBezTo>
                    <a:cubicBezTo>
                      <a:pt x="1678995" y="521678"/>
                      <a:pt x="1678644" y="521063"/>
                      <a:pt x="1680577" y="520360"/>
                    </a:cubicBezTo>
                    <a:moveTo>
                      <a:pt x="1315984" y="714166"/>
                    </a:moveTo>
                    <a:cubicBezTo>
                      <a:pt x="1315808" y="715044"/>
                      <a:pt x="1315544" y="715923"/>
                      <a:pt x="1315369" y="716801"/>
                    </a:cubicBezTo>
                    <a:cubicBezTo>
                      <a:pt x="1314841" y="716714"/>
                      <a:pt x="1313875" y="716450"/>
                      <a:pt x="1313875" y="716450"/>
                    </a:cubicBezTo>
                    <a:cubicBezTo>
                      <a:pt x="1314139" y="715308"/>
                      <a:pt x="1314490" y="714166"/>
                      <a:pt x="1315984" y="714166"/>
                    </a:cubicBezTo>
                    <a:moveTo>
                      <a:pt x="1557142" y="684032"/>
                    </a:moveTo>
                    <a:cubicBezTo>
                      <a:pt x="1558109" y="684208"/>
                      <a:pt x="1559163" y="684383"/>
                      <a:pt x="1560129" y="684559"/>
                    </a:cubicBezTo>
                    <a:cubicBezTo>
                      <a:pt x="1559953" y="684998"/>
                      <a:pt x="1559778" y="685877"/>
                      <a:pt x="1559690" y="685877"/>
                    </a:cubicBezTo>
                    <a:cubicBezTo>
                      <a:pt x="1558460" y="685701"/>
                      <a:pt x="1557142" y="685437"/>
                      <a:pt x="1557142" y="684032"/>
                    </a:cubicBezTo>
                    <a:moveTo>
                      <a:pt x="1038102" y="683065"/>
                    </a:moveTo>
                    <a:cubicBezTo>
                      <a:pt x="1039332" y="682802"/>
                      <a:pt x="1040650" y="682451"/>
                      <a:pt x="1041880" y="682275"/>
                    </a:cubicBezTo>
                    <a:cubicBezTo>
                      <a:pt x="1041880" y="682275"/>
                      <a:pt x="1042143" y="683153"/>
                      <a:pt x="1042319" y="683593"/>
                    </a:cubicBezTo>
                    <a:cubicBezTo>
                      <a:pt x="1041353" y="683680"/>
                      <a:pt x="1040298" y="683856"/>
                      <a:pt x="1038102" y="683065"/>
                    </a:cubicBezTo>
                    <a:moveTo>
                      <a:pt x="420578" y="569031"/>
                    </a:moveTo>
                    <a:cubicBezTo>
                      <a:pt x="419348" y="569295"/>
                      <a:pt x="418030" y="569646"/>
                      <a:pt x="416800" y="569822"/>
                    </a:cubicBezTo>
                    <a:cubicBezTo>
                      <a:pt x="416800" y="569822"/>
                      <a:pt x="416537" y="568944"/>
                      <a:pt x="416361" y="568504"/>
                    </a:cubicBezTo>
                    <a:cubicBezTo>
                      <a:pt x="417415" y="568328"/>
                      <a:pt x="418382" y="568153"/>
                      <a:pt x="420578" y="569031"/>
                    </a:cubicBezTo>
                    <a:moveTo>
                      <a:pt x="1185433" y="84078"/>
                    </a:moveTo>
                    <a:cubicBezTo>
                      <a:pt x="1184203" y="84342"/>
                      <a:pt x="1182885" y="84693"/>
                      <a:pt x="1181655" y="84869"/>
                    </a:cubicBezTo>
                    <a:cubicBezTo>
                      <a:pt x="1181655" y="84869"/>
                      <a:pt x="1181392" y="83991"/>
                      <a:pt x="1181216" y="83551"/>
                    </a:cubicBezTo>
                    <a:cubicBezTo>
                      <a:pt x="1182182" y="83376"/>
                      <a:pt x="1183237" y="83200"/>
                      <a:pt x="1185433" y="84078"/>
                    </a:cubicBezTo>
                    <a:moveTo>
                      <a:pt x="1852858" y="475731"/>
                    </a:moveTo>
                    <a:cubicBezTo>
                      <a:pt x="1853649" y="476082"/>
                      <a:pt x="1854439" y="476433"/>
                      <a:pt x="1855230" y="476785"/>
                    </a:cubicBezTo>
                    <a:cubicBezTo>
                      <a:pt x="1854439" y="477136"/>
                      <a:pt x="1853649" y="477488"/>
                      <a:pt x="1852858" y="475731"/>
                    </a:cubicBezTo>
                    <a:moveTo>
                      <a:pt x="783941" y="363805"/>
                    </a:moveTo>
                    <a:cubicBezTo>
                      <a:pt x="782711" y="364068"/>
                      <a:pt x="781393" y="364420"/>
                      <a:pt x="780163" y="364596"/>
                    </a:cubicBezTo>
                    <a:cubicBezTo>
                      <a:pt x="780163" y="364596"/>
                      <a:pt x="779900" y="363717"/>
                      <a:pt x="779724" y="363278"/>
                    </a:cubicBezTo>
                    <a:cubicBezTo>
                      <a:pt x="780778" y="363190"/>
                      <a:pt x="781833" y="363014"/>
                      <a:pt x="783941" y="363805"/>
                    </a:cubicBezTo>
                    <a:moveTo>
                      <a:pt x="466877" y="671644"/>
                    </a:moveTo>
                    <a:cubicBezTo>
                      <a:pt x="466438" y="672347"/>
                      <a:pt x="466086" y="673050"/>
                      <a:pt x="465647" y="673753"/>
                    </a:cubicBezTo>
                    <a:cubicBezTo>
                      <a:pt x="465295" y="673050"/>
                      <a:pt x="464944" y="672347"/>
                      <a:pt x="466877" y="671644"/>
                    </a:cubicBezTo>
                    <a:moveTo>
                      <a:pt x="1560656" y="341051"/>
                    </a:moveTo>
                    <a:cubicBezTo>
                      <a:pt x="1559426" y="341314"/>
                      <a:pt x="1558109" y="341666"/>
                      <a:pt x="1556879" y="341841"/>
                    </a:cubicBezTo>
                    <a:cubicBezTo>
                      <a:pt x="1556879" y="341841"/>
                      <a:pt x="1556615" y="340963"/>
                      <a:pt x="1556439" y="340524"/>
                    </a:cubicBezTo>
                    <a:cubicBezTo>
                      <a:pt x="1557494" y="340348"/>
                      <a:pt x="1558460" y="340172"/>
                      <a:pt x="1560656" y="341051"/>
                    </a:cubicBezTo>
                    <a:moveTo>
                      <a:pt x="756706" y="89262"/>
                    </a:moveTo>
                    <a:cubicBezTo>
                      <a:pt x="757673" y="89438"/>
                      <a:pt x="758727" y="89613"/>
                      <a:pt x="759693" y="89789"/>
                    </a:cubicBezTo>
                    <a:cubicBezTo>
                      <a:pt x="759518" y="90228"/>
                      <a:pt x="759342" y="91107"/>
                      <a:pt x="759254" y="91107"/>
                    </a:cubicBezTo>
                    <a:cubicBezTo>
                      <a:pt x="758024" y="90843"/>
                      <a:pt x="756706" y="90580"/>
                      <a:pt x="756706" y="89262"/>
                    </a:cubicBezTo>
                    <a:moveTo>
                      <a:pt x="555961" y="274721"/>
                    </a:moveTo>
                    <a:cubicBezTo>
                      <a:pt x="556751" y="275073"/>
                      <a:pt x="557542" y="275424"/>
                      <a:pt x="558333" y="275775"/>
                    </a:cubicBezTo>
                    <a:cubicBezTo>
                      <a:pt x="557542" y="276127"/>
                      <a:pt x="556751" y="276478"/>
                      <a:pt x="555961" y="274721"/>
                    </a:cubicBezTo>
                    <a:moveTo>
                      <a:pt x="820752" y="640544"/>
                    </a:moveTo>
                    <a:cubicBezTo>
                      <a:pt x="820313" y="641247"/>
                      <a:pt x="819961" y="641950"/>
                      <a:pt x="819522" y="642653"/>
                    </a:cubicBezTo>
                    <a:cubicBezTo>
                      <a:pt x="819170" y="641950"/>
                      <a:pt x="818819" y="641247"/>
                      <a:pt x="820752" y="640544"/>
                    </a:cubicBezTo>
                    <a:moveTo>
                      <a:pt x="431296" y="109907"/>
                    </a:moveTo>
                    <a:cubicBezTo>
                      <a:pt x="430945" y="108853"/>
                      <a:pt x="430593" y="107711"/>
                      <a:pt x="430417" y="106569"/>
                    </a:cubicBezTo>
                    <a:cubicBezTo>
                      <a:pt x="430417" y="106569"/>
                      <a:pt x="431384" y="106305"/>
                      <a:pt x="431911" y="106218"/>
                    </a:cubicBezTo>
                    <a:cubicBezTo>
                      <a:pt x="431999" y="107184"/>
                      <a:pt x="432262" y="108063"/>
                      <a:pt x="431296" y="109907"/>
                    </a:cubicBezTo>
                    <a:moveTo>
                      <a:pt x="126004" y="262246"/>
                    </a:moveTo>
                    <a:cubicBezTo>
                      <a:pt x="126443" y="261982"/>
                      <a:pt x="126971" y="261719"/>
                      <a:pt x="127410" y="261455"/>
                    </a:cubicBezTo>
                    <a:cubicBezTo>
                      <a:pt x="127410" y="262070"/>
                      <a:pt x="127322" y="262685"/>
                      <a:pt x="126004" y="262246"/>
                    </a:cubicBezTo>
                    <a:moveTo>
                      <a:pt x="681855" y="117199"/>
                    </a:moveTo>
                    <a:cubicBezTo>
                      <a:pt x="681416" y="117463"/>
                      <a:pt x="680889" y="117726"/>
                      <a:pt x="680449" y="117990"/>
                    </a:cubicBezTo>
                    <a:cubicBezTo>
                      <a:pt x="680537" y="117375"/>
                      <a:pt x="680537" y="116760"/>
                      <a:pt x="681855" y="117199"/>
                    </a:cubicBezTo>
                    <a:moveTo>
                      <a:pt x="1684179" y="641599"/>
                    </a:moveTo>
                    <a:cubicBezTo>
                      <a:pt x="1683739" y="641862"/>
                      <a:pt x="1683212" y="642126"/>
                      <a:pt x="1682773" y="642389"/>
                    </a:cubicBezTo>
                    <a:cubicBezTo>
                      <a:pt x="1682861" y="641774"/>
                      <a:pt x="1682949" y="641159"/>
                      <a:pt x="1684179" y="641599"/>
                    </a:cubicBezTo>
                    <a:moveTo>
                      <a:pt x="354073" y="146191"/>
                    </a:moveTo>
                    <a:cubicBezTo>
                      <a:pt x="353633" y="146455"/>
                      <a:pt x="353106" y="146718"/>
                      <a:pt x="352667" y="146982"/>
                    </a:cubicBezTo>
                    <a:cubicBezTo>
                      <a:pt x="352755" y="146455"/>
                      <a:pt x="352843" y="145840"/>
                      <a:pt x="354073" y="146191"/>
                    </a:cubicBezTo>
                    <a:moveTo>
                      <a:pt x="817238" y="450868"/>
                    </a:moveTo>
                    <a:cubicBezTo>
                      <a:pt x="817677" y="450604"/>
                      <a:pt x="818204" y="450341"/>
                      <a:pt x="818643" y="450077"/>
                    </a:cubicBezTo>
                    <a:cubicBezTo>
                      <a:pt x="818555" y="450692"/>
                      <a:pt x="818468" y="451307"/>
                      <a:pt x="817238" y="450868"/>
                    </a:cubicBezTo>
                    <a:moveTo>
                      <a:pt x="494199" y="98574"/>
                    </a:moveTo>
                    <a:cubicBezTo>
                      <a:pt x="493760" y="98838"/>
                      <a:pt x="493233" y="99101"/>
                      <a:pt x="492794" y="99365"/>
                    </a:cubicBezTo>
                    <a:cubicBezTo>
                      <a:pt x="492882" y="98750"/>
                      <a:pt x="492969" y="98135"/>
                      <a:pt x="494199" y="98574"/>
                    </a:cubicBezTo>
                    <a:moveTo>
                      <a:pt x="1523846" y="246784"/>
                    </a:moveTo>
                    <a:cubicBezTo>
                      <a:pt x="1523494" y="246344"/>
                      <a:pt x="1523231" y="245993"/>
                      <a:pt x="1522879" y="245554"/>
                    </a:cubicBezTo>
                    <a:cubicBezTo>
                      <a:pt x="1523582" y="245554"/>
                      <a:pt x="1524373" y="245642"/>
                      <a:pt x="1523846" y="246784"/>
                    </a:cubicBezTo>
                    <a:moveTo>
                      <a:pt x="263847" y="583527"/>
                    </a:moveTo>
                    <a:cubicBezTo>
                      <a:pt x="264286" y="583264"/>
                      <a:pt x="264813" y="583000"/>
                      <a:pt x="265252" y="582737"/>
                    </a:cubicBezTo>
                    <a:cubicBezTo>
                      <a:pt x="265165" y="583351"/>
                      <a:pt x="265077" y="583966"/>
                      <a:pt x="263847" y="583527"/>
                    </a:cubicBezTo>
                    <a:moveTo>
                      <a:pt x="1673461" y="462289"/>
                    </a:moveTo>
                    <a:cubicBezTo>
                      <a:pt x="1673109" y="461850"/>
                      <a:pt x="1672846" y="461498"/>
                      <a:pt x="1672494" y="461059"/>
                    </a:cubicBezTo>
                    <a:cubicBezTo>
                      <a:pt x="1673285" y="461147"/>
                      <a:pt x="1673988" y="461235"/>
                      <a:pt x="1673461" y="462289"/>
                    </a:cubicBezTo>
                    <a:moveTo>
                      <a:pt x="1485893" y="675774"/>
                    </a:moveTo>
                    <a:cubicBezTo>
                      <a:pt x="1486244" y="676213"/>
                      <a:pt x="1486508" y="676564"/>
                      <a:pt x="1486859" y="677004"/>
                    </a:cubicBezTo>
                    <a:cubicBezTo>
                      <a:pt x="1486069" y="676916"/>
                      <a:pt x="1485366" y="676916"/>
                      <a:pt x="1485893" y="675774"/>
                    </a:cubicBezTo>
                    <a:moveTo>
                      <a:pt x="117746" y="433297"/>
                    </a:moveTo>
                    <a:cubicBezTo>
                      <a:pt x="118097" y="433736"/>
                      <a:pt x="118361" y="434088"/>
                      <a:pt x="118712" y="434527"/>
                    </a:cubicBezTo>
                    <a:cubicBezTo>
                      <a:pt x="118009" y="434439"/>
                      <a:pt x="117219" y="434351"/>
                      <a:pt x="117746" y="433297"/>
                    </a:cubicBezTo>
                    <a:moveTo>
                      <a:pt x="636698" y="577290"/>
                    </a:moveTo>
                    <a:cubicBezTo>
                      <a:pt x="636259" y="577553"/>
                      <a:pt x="635732" y="577817"/>
                      <a:pt x="635293" y="578080"/>
                    </a:cubicBezTo>
                    <a:cubicBezTo>
                      <a:pt x="635380" y="577553"/>
                      <a:pt x="635468" y="576938"/>
                      <a:pt x="636698" y="577290"/>
                    </a:cubicBezTo>
                    <a:moveTo>
                      <a:pt x="456159" y="573160"/>
                    </a:moveTo>
                    <a:cubicBezTo>
                      <a:pt x="455719" y="573424"/>
                      <a:pt x="455192" y="573688"/>
                      <a:pt x="454753" y="573951"/>
                    </a:cubicBezTo>
                    <a:cubicBezTo>
                      <a:pt x="454841" y="573424"/>
                      <a:pt x="454929" y="572809"/>
                      <a:pt x="456159" y="573160"/>
                    </a:cubicBezTo>
                    <a:moveTo>
                      <a:pt x="1536936" y="241600"/>
                    </a:moveTo>
                    <a:cubicBezTo>
                      <a:pt x="1537375" y="241337"/>
                      <a:pt x="1537902" y="241073"/>
                      <a:pt x="1538342" y="240810"/>
                    </a:cubicBezTo>
                    <a:cubicBezTo>
                      <a:pt x="1538254" y="241337"/>
                      <a:pt x="1538166" y="241952"/>
                      <a:pt x="1536936" y="241600"/>
                    </a:cubicBezTo>
                    <a:moveTo>
                      <a:pt x="249527" y="498573"/>
                    </a:moveTo>
                    <a:cubicBezTo>
                      <a:pt x="249966" y="498309"/>
                      <a:pt x="250493" y="498045"/>
                      <a:pt x="250932" y="497782"/>
                    </a:cubicBezTo>
                    <a:cubicBezTo>
                      <a:pt x="250932" y="498397"/>
                      <a:pt x="250844" y="499012"/>
                      <a:pt x="249527" y="498573"/>
                    </a:cubicBezTo>
                    <a:moveTo>
                      <a:pt x="538126" y="192841"/>
                    </a:moveTo>
                    <a:cubicBezTo>
                      <a:pt x="537775" y="192402"/>
                      <a:pt x="537511" y="192051"/>
                      <a:pt x="537160" y="191611"/>
                    </a:cubicBezTo>
                    <a:cubicBezTo>
                      <a:pt x="537951" y="191699"/>
                      <a:pt x="538653" y="191787"/>
                      <a:pt x="538126" y="192841"/>
                    </a:cubicBezTo>
                    <a:moveTo>
                      <a:pt x="1544052" y="685086"/>
                    </a:moveTo>
                    <a:cubicBezTo>
                      <a:pt x="1543613" y="685350"/>
                      <a:pt x="1543086" y="685613"/>
                      <a:pt x="1542646" y="685877"/>
                    </a:cubicBezTo>
                    <a:cubicBezTo>
                      <a:pt x="1542734" y="685350"/>
                      <a:pt x="1542822" y="684735"/>
                      <a:pt x="1544052" y="685086"/>
                    </a:cubicBezTo>
                    <a:moveTo>
                      <a:pt x="40522" y="365913"/>
                    </a:moveTo>
                    <a:cubicBezTo>
                      <a:pt x="40962" y="365650"/>
                      <a:pt x="41489" y="365386"/>
                      <a:pt x="41928" y="365123"/>
                    </a:cubicBezTo>
                    <a:cubicBezTo>
                      <a:pt x="41928" y="365738"/>
                      <a:pt x="41840" y="366353"/>
                      <a:pt x="40522" y="365913"/>
                    </a:cubicBezTo>
                    <a:moveTo>
                      <a:pt x="906321" y="80916"/>
                    </a:moveTo>
                    <a:cubicBezTo>
                      <a:pt x="906673" y="81355"/>
                      <a:pt x="906936" y="81706"/>
                      <a:pt x="907288" y="82146"/>
                    </a:cubicBezTo>
                    <a:cubicBezTo>
                      <a:pt x="906497" y="82146"/>
                      <a:pt x="905794" y="82058"/>
                      <a:pt x="906321" y="80916"/>
                    </a:cubicBezTo>
                    <a:moveTo>
                      <a:pt x="1551168" y="208391"/>
                    </a:moveTo>
                    <a:cubicBezTo>
                      <a:pt x="1550729" y="208655"/>
                      <a:pt x="1550202" y="208919"/>
                      <a:pt x="1549762" y="209182"/>
                    </a:cubicBezTo>
                    <a:cubicBezTo>
                      <a:pt x="1549850" y="208567"/>
                      <a:pt x="1549938" y="207952"/>
                      <a:pt x="1551168" y="208391"/>
                    </a:cubicBezTo>
                    <a:moveTo>
                      <a:pt x="1374231" y="199079"/>
                    </a:moveTo>
                    <a:cubicBezTo>
                      <a:pt x="1373879" y="198640"/>
                      <a:pt x="1373616" y="198288"/>
                      <a:pt x="1373264" y="197849"/>
                    </a:cubicBezTo>
                    <a:cubicBezTo>
                      <a:pt x="1373967" y="197937"/>
                      <a:pt x="1374670" y="197937"/>
                      <a:pt x="1374231" y="199079"/>
                    </a:cubicBezTo>
                    <a:moveTo>
                      <a:pt x="760221" y="399122"/>
                    </a:moveTo>
                    <a:cubicBezTo>
                      <a:pt x="760660" y="398859"/>
                      <a:pt x="761187" y="398595"/>
                      <a:pt x="761626" y="398331"/>
                    </a:cubicBezTo>
                    <a:cubicBezTo>
                      <a:pt x="761538" y="398859"/>
                      <a:pt x="761451" y="399473"/>
                      <a:pt x="760221" y="399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id="{B00A76F0-B827-7F3B-6739-351E3FF42231}"/>
                  </a:ext>
                </a:extLst>
              </p:cNvPr>
              <p:cNvSpPr/>
              <p:nvPr/>
            </p:nvSpPr>
            <p:spPr>
              <a:xfrm>
                <a:off x="1024339" y="1331020"/>
                <a:ext cx="1909725" cy="761217"/>
              </a:xfrm>
              <a:custGeom>
                <a:avLst/>
                <a:gdLst>
                  <a:gd name="connsiteX0" fmla="*/ 1326131 w 1909725"/>
                  <a:gd name="connsiteY0" fmla="*/ 761217 h 761217"/>
                  <a:gd name="connsiteX1" fmla="*/ 1332281 w 1909725"/>
                  <a:gd name="connsiteY1" fmla="*/ 760690 h 761217"/>
                  <a:gd name="connsiteX2" fmla="*/ 1349500 w 1909725"/>
                  <a:gd name="connsiteY2" fmla="*/ 758845 h 761217"/>
                  <a:gd name="connsiteX3" fmla="*/ 1350730 w 1909725"/>
                  <a:gd name="connsiteY3" fmla="*/ 758845 h 761217"/>
                  <a:gd name="connsiteX4" fmla="*/ 1370585 w 1909725"/>
                  <a:gd name="connsiteY4" fmla="*/ 754892 h 761217"/>
                  <a:gd name="connsiteX5" fmla="*/ 1407923 w 1909725"/>
                  <a:gd name="connsiteY5" fmla="*/ 755946 h 761217"/>
                  <a:gd name="connsiteX6" fmla="*/ 1423561 w 1909725"/>
                  <a:gd name="connsiteY6" fmla="*/ 754892 h 761217"/>
                  <a:gd name="connsiteX7" fmla="*/ 1455364 w 1909725"/>
                  <a:gd name="connsiteY7" fmla="*/ 750060 h 761217"/>
                  <a:gd name="connsiteX8" fmla="*/ 1471705 w 1909725"/>
                  <a:gd name="connsiteY8" fmla="*/ 747512 h 761217"/>
                  <a:gd name="connsiteX9" fmla="*/ 1484883 w 1909725"/>
                  <a:gd name="connsiteY9" fmla="*/ 746106 h 761217"/>
                  <a:gd name="connsiteX10" fmla="*/ 1525647 w 1909725"/>
                  <a:gd name="connsiteY10" fmla="*/ 738375 h 761217"/>
                  <a:gd name="connsiteX11" fmla="*/ 1534696 w 1909725"/>
                  <a:gd name="connsiteY11" fmla="*/ 736530 h 761217"/>
                  <a:gd name="connsiteX12" fmla="*/ 1578974 w 1909725"/>
                  <a:gd name="connsiteY12" fmla="*/ 727130 h 761217"/>
                  <a:gd name="connsiteX13" fmla="*/ 1613501 w 1909725"/>
                  <a:gd name="connsiteY13" fmla="*/ 717115 h 761217"/>
                  <a:gd name="connsiteX14" fmla="*/ 1615434 w 1909725"/>
                  <a:gd name="connsiteY14" fmla="*/ 716500 h 761217"/>
                  <a:gd name="connsiteX15" fmla="*/ 1624658 w 1909725"/>
                  <a:gd name="connsiteY15" fmla="*/ 712722 h 761217"/>
                  <a:gd name="connsiteX16" fmla="*/ 1633092 w 1909725"/>
                  <a:gd name="connsiteY16" fmla="*/ 709647 h 761217"/>
                  <a:gd name="connsiteX17" fmla="*/ 1650224 w 1909725"/>
                  <a:gd name="connsiteY17" fmla="*/ 704552 h 761217"/>
                  <a:gd name="connsiteX18" fmla="*/ 1655759 w 1909725"/>
                  <a:gd name="connsiteY18" fmla="*/ 702355 h 761217"/>
                  <a:gd name="connsiteX19" fmla="*/ 1676931 w 1909725"/>
                  <a:gd name="connsiteY19" fmla="*/ 694888 h 761217"/>
                  <a:gd name="connsiteX20" fmla="*/ 1680182 w 1909725"/>
                  <a:gd name="connsiteY20" fmla="*/ 693218 h 761217"/>
                  <a:gd name="connsiteX21" fmla="*/ 1696084 w 1909725"/>
                  <a:gd name="connsiteY21" fmla="*/ 686717 h 761217"/>
                  <a:gd name="connsiteX22" fmla="*/ 1712776 w 1909725"/>
                  <a:gd name="connsiteY22" fmla="*/ 679952 h 761217"/>
                  <a:gd name="connsiteX23" fmla="*/ 1750553 w 1909725"/>
                  <a:gd name="connsiteY23" fmla="*/ 659834 h 761217"/>
                  <a:gd name="connsiteX24" fmla="*/ 1781477 w 1909725"/>
                  <a:gd name="connsiteY24" fmla="*/ 641472 h 761217"/>
                  <a:gd name="connsiteX25" fmla="*/ 1789648 w 1909725"/>
                  <a:gd name="connsiteY25" fmla="*/ 636465 h 761217"/>
                  <a:gd name="connsiteX26" fmla="*/ 1796939 w 1909725"/>
                  <a:gd name="connsiteY26" fmla="*/ 630930 h 761217"/>
                  <a:gd name="connsiteX27" fmla="*/ 1799575 w 1909725"/>
                  <a:gd name="connsiteY27" fmla="*/ 628031 h 761217"/>
                  <a:gd name="connsiteX28" fmla="*/ 1837440 w 1909725"/>
                  <a:gd name="connsiteY28" fmla="*/ 598248 h 761217"/>
                  <a:gd name="connsiteX29" fmla="*/ 1848334 w 1909725"/>
                  <a:gd name="connsiteY29" fmla="*/ 587794 h 761217"/>
                  <a:gd name="connsiteX30" fmla="*/ 1863884 w 1909725"/>
                  <a:gd name="connsiteY30" fmla="*/ 569081 h 761217"/>
                  <a:gd name="connsiteX31" fmla="*/ 1872933 w 1909725"/>
                  <a:gd name="connsiteY31" fmla="*/ 557221 h 761217"/>
                  <a:gd name="connsiteX32" fmla="*/ 1887429 w 1909725"/>
                  <a:gd name="connsiteY32" fmla="*/ 537981 h 761217"/>
                  <a:gd name="connsiteX33" fmla="*/ 1894721 w 1909725"/>
                  <a:gd name="connsiteY33" fmla="*/ 522606 h 761217"/>
                  <a:gd name="connsiteX34" fmla="*/ 1899201 w 1909725"/>
                  <a:gd name="connsiteY34" fmla="*/ 511273 h 761217"/>
                  <a:gd name="connsiteX35" fmla="*/ 1908250 w 1909725"/>
                  <a:gd name="connsiteY35" fmla="*/ 478152 h 761217"/>
                  <a:gd name="connsiteX36" fmla="*/ 1908953 w 1909725"/>
                  <a:gd name="connsiteY36" fmla="*/ 464886 h 761217"/>
                  <a:gd name="connsiteX37" fmla="*/ 1907723 w 1909725"/>
                  <a:gd name="connsiteY37" fmla="*/ 429833 h 761217"/>
                  <a:gd name="connsiteX38" fmla="*/ 1907372 w 1909725"/>
                  <a:gd name="connsiteY38" fmla="*/ 428164 h 761217"/>
                  <a:gd name="connsiteX39" fmla="*/ 1893755 w 1909725"/>
                  <a:gd name="connsiteY39" fmla="*/ 383973 h 761217"/>
                  <a:gd name="connsiteX40" fmla="*/ 1891558 w 1909725"/>
                  <a:gd name="connsiteY40" fmla="*/ 378965 h 761217"/>
                  <a:gd name="connsiteX41" fmla="*/ 1870473 w 1909725"/>
                  <a:gd name="connsiteY41" fmla="*/ 350413 h 761217"/>
                  <a:gd name="connsiteX42" fmla="*/ 1869331 w 1909725"/>
                  <a:gd name="connsiteY42" fmla="*/ 348217 h 761217"/>
                  <a:gd name="connsiteX43" fmla="*/ 1864851 w 1909725"/>
                  <a:gd name="connsiteY43" fmla="*/ 341364 h 761217"/>
                  <a:gd name="connsiteX44" fmla="*/ 1856944 w 1909725"/>
                  <a:gd name="connsiteY44" fmla="*/ 332227 h 761217"/>
                  <a:gd name="connsiteX45" fmla="*/ 1834980 w 1909725"/>
                  <a:gd name="connsiteY45" fmla="*/ 310615 h 761217"/>
                  <a:gd name="connsiteX46" fmla="*/ 1813983 w 1909725"/>
                  <a:gd name="connsiteY46" fmla="*/ 294099 h 761217"/>
                  <a:gd name="connsiteX47" fmla="*/ 1804846 w 1909725"/>
                  <a:gd name="connsiteY47" fmla="*/ 286543 h 761217"/>
                  <a:gd name="connsiteX48" fmla="*/ 1804671 w 1909725"/>
                  <a:gd name="connsiteY48" fmla="*/ 286280 h 761217"/>
                  <a:gd name="connsiteX49" fmla="*/ 1796588 w 1909725"/>
                  <a:gd name="connsiteY49" fmla="*/ 281184 h 761217"/>
                  <a:gd name="connsiteX50" fmla="*/ 1781741 w 1909725"/>
                  <a:gd name="connsiteY50" fmla="*/ 272750 h 761217"/>
                  <a:gd name="connsiteX51" fmla="*/ 1770935 w 1909725"/>
                  <a:gd name="connsiteY51" fmla="*/ 265458 h 761217"/>
                  <a:gd name="connsiteX52" fmla="*/ 1699158 w 1909725"/>
                  <a:gd name="connsiteY52" fmla="*/ 232074 h 761217"/>
                  <a:gd name="connsiteX53" fmla="*/ 1648643 w 1909725"/>
                  <a:gd name="connsiteY53" fmla="*/ 213976 h 761217"/>
                  <a:gd name="connsiteX54" fmla="*/ 1634498 w 1909725"/>
                  <a:gd name="connsiteY54" fmla="*/ 210550 h 761217"/>
                  <a:gd name="connsiteX55" fmla="*/ 1625625 w 1909725"/>
                  <a:gd name="connsiteY55" fmla="*/ 208529 h 761217"/>
                  <a:gd name="connsiteX56" fmla="*/ 1610250 w 1909725"/>
                  <a:gd name="connsiteY56" fmla="*/ 204224 h 761217"/>
                  <a:gd name="connsiteX57" fmla="*/ 1584246 w 1909725"/>
                  <a:gd name="connsiteY57" fmla="*/ 197284 h 761217"/>
                  <a:gd name="connsiteX58" fmla="*/ 1577305 w 1909725"/>
                  <a:gd name="connsiteY58" fmla="*/ 195615 h 761217"/>
                  <a:gd name="connsiteX59" fmla="*/ 1548313 w 1909725"/>
                  <a:gd name="connsiteY59" fmla="*/ 190431 h 761217"/>
                  <a:gd name="connsiteX60" fmla="*/ 1532763 w 1909725"/>
                  <a:gd name="connsiteY60" fmla="*/ 188235 h 761217"/>
                  <a:gd name="connsiteX61" fmla="*/ 1520288 w 1909725"/>
                  <a:gd name="connsiteY61" fmla="*/ 186302 h 761217"/>
                  <a:gd name="connsiteX62" fmla="*/ 1508867 w 1909725"/>
                  <a:gd name="connsiteY62" fmla="*/ 184018 h 761217"/>
                  <a:gd name="connsiteX63" fmla="*/ 1487606 w 1909725"/>
                  <a:gd name="connsiteY63" fmla="*/ 180855 h 761217"/>
                  <a:gd name="connsiteX64" fmla="*/ 1469421 w 1909725"/>
                  <a:gd name="connsiteY64" fmla="*/ 179274 h 761217"/>
                  <a:gd name="connsiteX65" fmla="*/ 1450708 w 1909725"/>
                  <a:gd name="connsiteY65" fmla="*/ 177429 h 761217"/>
                  <a:gd name="connsiteX66" fmla="*/ 1417850 w 1909725"/>
                  <a:gd name="connsiteY66" fmla="*/ 176023 h 761217"/>
                  <a:gd name="connsiteX67" fmla="*/ 1415127 w 1909725"/>
                  <a:gd name="connsiteY67" fmla="*/ 175847 h 761217"/>
                  <a:gd name="connsiteX68" fmla="*/ 1408538 w 1909725"/>
                  <a:gd name="connsiteY68" fmla="*/ 175057 h 761217"/>
                  <a:gd name="connsiteX69" fmla="*/ 1390089 w 1909725"/>
                  <a:gd name="connsiteY69" fmla="*/ 174969 h 761217"/>
                  <a:gd name="connsiteX70" fmla="*/ 1385433 w 1909725"/>
                  <a:gd name="connsiteY70" fmla="*/ 175584 h 761217"/>
                  <a:gd name="connsiteX71" fmla="*/ 1382182 w 1909725"/>
                  <a:gd name="connsiteY71" fmla="*/ 176023 h 761217"/>
                  <a:gd name="connsiteX72" fmla="*/ 1382006 w 1909725"/>
                  <a:gd name="connsiteY72" fmla="*/ 176023 h 761217"/>
                  <a:gd name="connsiteX73" fmla="*/ 1360394 w 1909725"/>
                  <a:gd name="connsiteY73" fmla="*/ 174003 h 761217"/>
                  <a:gd name="connsiteX74" fmla="*/ 1355650 w 1909725"/>
                  <a:gd name="connsiteY74" fmla="*/ 174003 h 761217"/>
                  <a:gd name="connsiteX75" fmla="*/ 1345898 w 1909725"/>
                  <a:gd name="connsiteY75" fmla="*/ 163548 h 761217"/>
                  <a:gd name="connsiteX76" fmla="*/ 1337377 w 1909725"/>
                  <a:gd name="connsiteY76" fmla="*/ 154411 h 761217"/>
                  <a:gd name="connsiteX77" fmla="*/ 1288705 w 1909725"/>
                  <a:gd name="connsiteY77" fmla="*/ 112066 h 761217"/>
                  <a:gd name="connsiteX78" fmla="*/ 1248469 w 1909725"/>
                  <a:gd name="connsiteY78" fmla="*/ 87554 h 761217"/>
                  <a:gd name="connsiteX79" fmla="*/ 1228877 w 1909725"/>
                  <a:gd name="connsiteY79" fmla="*/ 78154 h 761217"/>
                  <a:gd name="connsiteX80" fmla="*/ 1222200 w 1909725"/>
                  <a:gd name="connsiteY80" fmla="*/ 75255 h 761217"/>
                  <a:gd name="connsiteX81" fmla="*/ 1209901 w 1909725"/>
                  <a:gd name="connsiteY81" fmla="*/ 69544 h 761217"/>
                  <a:gd name="connsiteX82" fmla="*/ 1177395 w 1909725"/>
                  <a:gd name="connsiteY82" fmla="*/ 55312 h 761217"/>
                  <a:gd name="connsiteX83" fmla="*/ 1125737 w 1909725"/>
                  <a:gd name="connsiteY83" fmla="*/ 38884 h 761217"/>
                  <a:gd name="connsiteX84" fmla="*/ 1109923 w 1909725"/>
                  <a:gd name="connsiteY84" fmla="*/ 34754 h 761217"/>
                  <a:gd name="connsiteX85" fmla="*/ 1081107 w 1909725"/>
                  <a:gd name="connsiteY85" fmla="*/ 26145 h 761217"/>
                  <a:gd name="connsiteX86" fmla="*/ 1057123 w 1909725"/>
                  <a:gd name="connsiteY86" fmla="*/ 20786 h 761217"/>
                  <a:gd name="connsiteX87" fmla="*/ 1044472 w 1909725"/>
                  <a:gd name="connsiteY87" fmla="*/ 18765 h 761217"/>
                  <a:gd name="connsiteX88" fmla="*/ 1016798 w 1909725"/>
                  <a:gd name="connsiteY88" fmla="*/ 14636 h 761217"/>
                  <a:gd name="connsiteX89" fmla="*/ 987104 w 1909725"/>
                  <a:gd name="connsiteY89" fmla="*/ 9540 h 761217"/>
                  <a:gd name="connsiteX90" fmla="*/ 983326 w 1909725"/>
                  <a:gd name="connsiteY90" fmla="*/ 8310 h 761217"/>
                  <a:gd name="connsiteX91" fmla="*/ 979460 w 1909725"/>
                  <a:gd name="connsiteY91" fmla="*/ 9277 h 761217"/>
                  <a:gd name="connsiteX92" fmla="*/ 967863 w 1909725"/>
                  <a:gd name="connsiteY92" fmla="*/ 7959 h 761217"/>
                  <a:gd name="connsiteX93" fmla="*/ 955125 w 1909725"/>
                  <a:gd name="connsiteY93" fmla="*/ 5675 h 761217"/>
                  <a:gd name="connsiteX94" fmla="*/ 935621 w 1909725"/>
                  <a:gd name="connsiteY94" fmla="*/ 4972 h 761217"/>
                  <a:gd name="connsiteX95" fmla="*/ 910583 w 1909725"/>
                  <a:gd name="connsiteY95" fmla="*/ 3654 h 761217"/>
                  <a:gd name="connsiteX96" fmla="*/ 890025 w 1909725"/>
                  <a:gd name="connsiteY96" fmla="*/ 2424 h 761217"/>
                  <a:gd name="connsiteX97" fmla="*/ 877550 w 1909725"/>
                  <a:gd name="connsiteY97" fmla="*/ 1897 h 761217"/>
                  <a:gd name="connsiteX98" fmla="*/ 860858 w 1909725"/>
                  <a:gd name="connsiteY98" fmla="*/ 755 h 761217"/>
                  <a:gd name="connsiteX99" fmla="*/ 850754 w 1909725"/>
                  <a:gd name="connsiteY99" fmla="*/ 52 h 761217"/>
                  <a:gd name="connsiteX100" fmla="*/ 839597 w 1909725"/>
                  <a:gd name="connsiteY100" fmla="*/ 1194 h 761217"/>
                  <a:gd name="connsiteX101" fmla="*/ 835995 w 1909725"/>
                  <a:gd name="connsiteY101" fmla="*/ 1809 h 761217"/>
                  <a:gd name="connsiteX102" fmla="*/ 824925 w 1909725"/>
                  <a:gd name="connsiteY102" fmla="*/ 1897 h 761217"/>
                  <a:gd name="connsiteX103" fmla="*/ 812187 w 1909725"/>
                  <a:gd name="connsiteY103" fmla="*/ 1985 h 761217"/>
                  <a:gd name="connsiteX104" fmla="*/ 787412 w 1909725"/>
                  <a:gd name="connsiteY104" fmla="*/ 4093 h 761217"/>
                  <a:gd name="connsiteX105" fmla="*/ 781701 w 1909725"/>
                  <a:gd name="connsiteY105" fmla="*/ 4006 h 761217"/>
                  <a:gd name="connsiteX106" fmla="*/ 765624 w 1909725"/>
                  <a:gd name="connsiteY106" fmla="*/ 5148 h 761217"/>
                  <a:gd name="connsiteX107" fmla="*/ 751655 w 1909725"/>
                  <a:gd name="connsiteY107" fmla="*/ 5587 h 761217"/>
                  <a:gd name="connsiteX108" fmla="*/ 748756 w 1909725"/>
                  <a:gd name="connsiteY108" fmla="*/ 6114 h 761217"/>
                  <a:gd name="connsiteX109" fmla="*/ 732503 w 1909725"/>
                  <a:gd name="connsiteY109" fmla="*/ 7432 h 761217"/>
                  <a:gd name="connsiteX110" fmla="*/ 701842 w 1909725"/>
                  <a:gd name="connsiteY110" fmla="*/ 10858 h 761217"/>
                  <a:gd name="connsiteX111" fmla="*/ 686380 w 1909725"/>
                  <a:gd name="connsiteY111" fmla="*/ 13230 h 761217"/>
                  <a:gd name="connsiteX112" fmla="*/ 652908 w 1909725"/>
                  <a:gd name="connsiteY112" fmla="*/ 20434 h 761217"/>
                  <a:gd name="connsiteX113" fmla="*/ 640345 w 1909725"/>
                  <a:gd name="connsiteY113" fmla="*/ 22367 h 761217"/>
                  <a:gd name="connsiteX114" fmla="*/ 636655 w 1909725"/>
                  <a:gd name="connsiteY114" fmla="*/ 22631 h 761217"/>
                  <a:gd name="connsiteX115" fmla="*/ 596945 w 1909725"/>
                  <a:gd name="connsiteY115" fmla="*/ 30713 h 761217"/>
                  <a:gd name="connsiteX116" fmla="*/ 578056 w 1909725"/>
                  <a:gd name="connsiteY116" fmla="*/ 35457 h 761217"/>
                  <a:gd name="connsiteX117" fmla="*/ 549767 w 1909725"/>
                  <a:gd name="connsiteY117" fmla="*/ 42749 h 761217"/>
                  <a:gd name="connsiteX118" fmla="*/ 545638 w 1909725"/>
                  <a:gd name="connsiteY118" fmla="*/ 43891 h 761217"/>
                  <a:gd name="connsiteX119" fmla="*/ 531230 w 1909725"/>
                  <a:gd name="connsiteY119" fmla="*/ 49602 h 761217"/>
                  <a:gd name="connsiteX120" fmla="*/ 514977 w 1909725"/>
                  <a:gd name="connsiteY120" fmla="*/ 55664 h 761217"/>
                  <a:gd name="connsiteX121" fmla="*/ 504259 w 1909725"/>
                  <a:gd name="connsiteY121" fmla="*/ 58914 h 761217"/>
                  <a:gd name="connsiteX122" fmla="*/ 446363 w 1909725"/>
                  <a:gd name="connsiteY122" fmla="*/ 82810 h 761217"/>
                  <a:gd name="connsiteX123" fmla="*/ 394969 w 1909725"/>
                  <a:gd name="connsiteY123" fmla="*/ 111363 h 761217"/>
                  <a:gd name="connsiteX124" fmla="*/ 391016 w 1909725"/>
                  <a:gd name="connsiteY124" fmla="*/ 113735 h 761217"/>
                  <a:gd name="connsiteX125" fmla="*/ 360267 w 1909725"/>
                  <a:gd name="connsiteY125" fmla="*/ 134468 h 761217"/>
                  <a:gd name="connsiteX126" fmla="*/ 347704 w 1909725"/>
                  <a:gd name="connsiteY126" fmla="*/ 145099 h 761217"/>
                  <a:gd name="connsiteX127" fmla="*/ 338216 w 1909725"/>
                  <a:gd name="connsiteY127" fmla="*/ 153357 h 761217"/>
                  <a:gd name="connsiteX128" fmla="*/ 328024 w 1909725"/>
                  <a:gd name="connsiteY128" fmla="*/ 159331 h 761217"/>
                  <a:gd name="connsiteX129" fmla="*/ 310278 w 1909725"/>
                  <a:gd name="connsiteY129" fmla="*/ 164514 h 761217"/>
                  <a:gd name="connsiteX130" fmla="*/ 282692 w 1909725"/>
                  <a:gd name="connsiteY130" fmla="*/ 173124 h 761217"/>
                  <a:gd name="connsiteX131" fmla="*/ 268460 w 1909725"/>
                  <a:gd name="connsiteY131" fmla="*/ 177956 h 761217"/>
                  <a:gd name="connsiteX132" fmla="*/ 240786 w 1909725"/>
                  <a:gd name="connsiteY132" fmla="*/ 188762 h 761217"/>
                  <a:gd name="connsiteX133" fmla="*/ 233494 w 1909725"/>
                  <a:gd name="connsiteY133" fmla="*/ 190871 h 761217"/>
                  <a:gd name="connsiteX134" fmla="*/ 220667 w 1909725"/>
                  <a:gd name="connsiteY134" fmla="*/ 194736 h 761217"/>
                  <a:gd name="connsiteX135" fmla="*/ 208983 w 1909725"/>
                  <a:gd name="connsiteY135" fmla="*/ 199832 h 761217"/>
                  <a:gd name="connsiteX136" fmla="*/ 176037 w 1909725"/>
                  <a:gd name="connsiteY136" fmla="*/ 217929 h 761217"/>
                  <a:gd name="connsiteX137" fmla="*/ 168921 w 1909725"/>
                  <a:gd name="connsiteY137" fmla="*/ 221004 h 761217"/>
                  <a:gd name="connsiteX138" fmla="*/ 164880 w 1909725"/>
                  <a:gd name="connsiteY138" fmla="*/ 222498 h 761217"/>
                  <a:gd name="connsiteX139" fmla="*/ 163387 w 1909725"/>
                  <a:gd name="connsiteY139" fmla="*/ 223025 h 761217"/>
                  <a:gd name="connsiteX140" fmla="*/ 151614 w 1909725"/>
                  <a:gd name="connsiteY140" fmla="*/ 230405 h 761217"/>
                  <a:gd name="connsiteX141" fmla="*/ 127806 w 1909725"/>
                  <a:gd name="connsiteY141" fmla="*/ 242704 h 761217"/>
                  <a:gd name="connsiteX142" fmla="*/ 123237 w 1909725"/>
                  <a:gd name="connsiteY142" fmla="*/ 246218 h 761217"/>
                  <a:gd name="connsiteX143" fmla="*/ 72897 w 1909725"/>
                  <a:gd name="connsiteY143" fmla="*/ 286192 h 761217"/>
                  <a:gd name="connsiteX144" fmla="*/ 49264 w 1909725"/>
                  <a:gd name="connsiteY144" fmla="*/ 311933 h 761217"/>
                  <a:gd name="connsiteX145" fmla="*/ 44784 w 1909725"/>
                  <a:gd name="connsiteY145" fmla="*/ 317116 h 761217"/>
                  <a:gd name="connsiteX146" fmla="*/ 25017 w 1909725"/>
                  <a:gd name="connsiteY146" fmla="*/ 345317 h 761217"/>
                  <a:gd name="connsiteX147" fmla="*/ 20800 w 1909725"/>
                  <a:gd name="connsiteY147" fmla="*/ 352258 h 761217"/>
                  <a:gd name="connsiteX148" fmla="*/ 7358 w 1909725"/>
                  <a:gd name="connsiteY148" fmla="*/ 386960 h 761217"/>
                  <a:gd name="connsiteX149" fmla="*/ 330 w 1909725"/>
                  <a:gd name="connsiteY149" fmla="*/ 436773 h 761217"/>
                  <a:gd name="connsiteX150" fmla="*/ 418 w 1909725"/>
                  <a:gd name="connsiteY150" fmla="*/ 438882 h 761217"/>
                  <a:gd name="connsiteX151" fmla="*/ 2790 w 1909725"/>
                  <a:gd name="connsiteY151" fmla="*/ 450654 h 761217"/>
                  <a:gd name="connsiteX152" fmla="*/ 4020 w 1909725"/>
                  <a:gd name="connsiteY152" fmla="*/ 460494 h 761217"/>
                  <a:gd name="connsiteX153" fmla="*/ 4898 w 1909725"/>
                  <a:gd name="connsiteY153" fmla="*/ 463569 h 761217"/>
                  <a:gd name="connsiteX154" fmla="*/ 5162 w 1909725"/>
                  <a:gd name="connsiteY154" fmla="*/ 464799 h 761217"/>
                  <a:gd name="connsiteX155" fmla="*/ 6480 w 1909725"/>
                  <a:gd name="connsiteY155" fmla="*/ 471475 h 761217"/>
                  <a:gd name="connsiteX156" fmla="*/ 10521 w 1909725"/>
                  <a:gd name="connsiteY156" fmla="*/ 487113 h 761217"/>
                  <a:gd name="connsiteX157" fmla="*/ 31869 w 1909725"/>
                  <a:gd name="connsiteY157" fmla="*/ 525945 h 761217"/>
                  <a:gd name="connsiteX158" fmla="*/ 41358 w 1909725"/>
                  <a:gd name="connsiteY158" fmla="*/ 539035 h 761217"/>
                  <a:gd name="connsiteX159" fmla="*/ 43290 w 1909725"/>
                  <a:gd name="connsiteY159" fmla="*/ 541846 h 761217"/>
                  <a:gd name="connsiteX160" fmla="*/ 82561 w 1909725"/>
                  <a:gd name="connsiteY160" fmla="*/ 580678 h 761217"/>
                  <a:gd name="connsiteX161" fmla="*/ 99693 w 1909725"/>
                  <a:gd name="connsiteY161" fmla="*/ 595174 h 761217"/>
                  <a:gd name="connsiteX162" fmla="*/ 116824 w 1909725"/>
                  <a:gd name="connsiteY162" fmla="*/ 606243 h 761217"/>
                  <a:gd name="connsiteX163" fmla="*/ 123589 w 1909725"/>
                  <a:gd name="connsiteY163" fmla="*/ 609933 h 761217"/>
                  <a:gd name="connsiteX164" fmla="*/ 131935 w 1909725"/>
                  <a:gd name="connsiteY164" fmla="*/ 615029 h 761217"/>
                  <a:gd name="connsiteX165" fmla="*/ 151087 w 1909725"/>
                  <a:gd name="connsiteY165" fmla="*/ 626274 h 761217"/>
                  <a:gd name="connsiteX166" fmla="*/ 172260 w 1909725"/>
                  <a:gd name="connsiteY166" fmla="*/ 636377 h 761217"/>
                  <a:gd name="connsiteX167" fmla="*/ 184471 w 1909725"/>
                  <a:gd name="connsiteY167" fmla="*/ 642000 h 761217"/>
                  <a:gd name="connsiteX168" fmla="*/ 239468 w 1909725"/>
                  <a:gd name="connsiteY168" fmla="*/ 663787 h 761217"/>
                  <a:gd name="connsiteX169" fmla="*/ 261256 w 1909725"/>
                  <a:gd name="connsiteY169" fmla="*/ 670640 h 761217"/>
                  <a:gd name="connsiteX170" fmla="*/ 291653 w 1909725"/>
                  <a:gd name="connsiteY170" fmla="*/ 679777 h 761217"/>
                  <a:gd name="connsiteX171" fmla="*/ 300351 w 1909725"/>
                  <a:gd name="connsiteY171" fmla="*/ 682149 h 761217"/>
                  <a:gd name="connsiteX172" fmla="*/ 332681 w 1909725"/>
                  <a:gd name="connsiteY172" fmla="*/ 687947 h 761217"/>
                  <a:gd name="connsiteX173" fmla="*/ 332944 w 1909725"/>
                  <a:gd name="connsiteY173" fmla="*/ 687947 h 761217"/>
                  <a:gd name="connsiteX174" fmla="*/ 336458 w 1909725"/>
                  <a:gd name="connsiteY174" fmla="*/ 688826 h 761217"/>
                  <a:gd name="connsiteX175" fmla="*/ 336898 w 1909725"/>
                  <a:gd name="connsiteY175" fmla="*/ 688914 h 761217"/>
                  <a:gd name="connsiteX176" fmla="*/ 340939 w 1909725"/>
                  <a:gd name="connsiteY176" fmla="*/ 690319 h 761217"/>
                  <a:gd name="connsiteX177" fmla="*/ 356753 w 1909725"/>
                  <a:gd name="connsiteY177" fmla="*/ 693745 h 761217"/>
                  <a:gd name="connsiteX178" fmla="*/ 369667 w 1909725"/>
                  <a:gd name="connsiteY178" fmla="*/ 695942 h 761217"/>
                  <a:gd name="connsiteX179" fmla="*/ 377662 w 1909725"/>
                  <a:gd name="connsiteY179" fmla="*/ 697875 h 761217"/>
                  <a:gd name="connsiteX180" fmla="*/ 406654 w 1909725"/>
                  <a:gd name="connsiteY180" fmla="*/ 702267 h 761217"/>
                  <a:gd name="connsiteX181" fmla="*/ 428969 w 1909725"/>
                  <a:gd name="connsiteY181" fmla="*/ 703937 h 761217"/>
                  <a:gd name="connsiteX182" fmla="*/ 438281 w 1909725"/>
                  <a:gd name="connsiteY182" fmla="*/ 704464 h 761217"/>
                  <a:gd name="connsiteX183" fmla="*/ 439950 w 1909725"/>
                  <a:gd name="connsiteY183" fmla="*/ 704552 h 761217"/>
                  <a:gd name="connsiteX184" fmla="*/ 479221 w 1909725"/>
                  <a:gd name="connsiteY184" fmla="*/ 707099 h 761217"/>
                  <a:gd name="connsiteX185" fmla="*/ 496440 w 1909725"/>
                  <a:gd name="connsiteY185" fmla="*/ 710789 h 761217"/>
                  <a:gd name="connsiteX186" fmla="*/ 498373 w 1909725"/>
                  <a:gd name="connsiteY186" fmla="*/ 710701 h 761217"/>
                  <a:gd name="connsiteX187" fmla="*/ 508388 w 1909725"/>
                  <a:gd name="connsiteY187" fmla="*/ 711141 h 761217"/>
                  <a:gd name="connsiteX188" fmla="*/ 531230 w 1909725"/>
                  <a:gd name="connsiteY188" fmla="*/ 710877 h 761217"/>
                  <a:gd name="connsiteX189" fmla="*/ 533251 w 1909725"/>
                  <a:gd name="connsiteY189" fmla="*/ 711316 h 761217"/>
                  <a:gd name="connsiteX190" fmla="*/ 538874 w 1909725"/>
                  <a:gd name="connsiteY190" fmla="*/ 712458 h 761217"/>
                  <a:gd name="connsiteX191" fmla="*/ 539840 w 1909725"/>
                  <a:gd name="connsiteY191" fmla="*/ 712634 h 761217"/>
                  <a:gd name="connsiteX192" fmla="*/ 554511 w 1909725"/>
                  <a:gd name="connsiteY192" fmla="*/ 710701 h 761217"/>
                  <a:gd name="connsiteX193" fmla="*/ 557411 w 1909725"/>
                  <a:gd name="connsiteY193" fmla="*/ 710789 h 761217"/>
                  <a:gd name="connsiteX194" fmla="*/ 564703 w 1909725"/>
                  <a:gd name="connsiteY194" fmla="*/ 710789 h 761217"/>
                  <a:gd name="connsiteX195" fmla="*/ 567162 w 1909725"/>
                  <a:gd name="connsiteY195" fmla="*/ 710789 h 761217"/>
                  <a:gd name="connsiteX196" fmla="*/ 583064 w 1909725"/>
                  <a:gd name="connsiteY196" fmla="*/ 707363 h 761217"/>
                  <a:gd name="connsiteX197" fmla="*/ 598087 w 1909725"/>
                  <a:gd name="connsiteY197" fmla="*/ 704639 h 761217"/>
                  <a:gd name="connsiteX198" fmla="*/ 612759 w 1909725"/>
                  <a:gd name="connsiteY198" fmla="*/ 703322 h 761217"/>
                  <a:gd name="connsiteX199" fmla="*/ 649394 w 1909725"/>
                  <a:gd name="connsiteY199" fmla="*/ 703937 h 761217"/>
                  <a:gd name="connsiteX200" fmla="*/ 654138 w 1909725"/>
                  <a:gd name="connsiteY200" fmla="*/ 704024 h 761217"/>
                  <a:gd name="connsiteX201" fmla="*/ 658003 w 1909725"/>
                  <a:gd name="connsiteY201" fmla="*/ 704288 h 761217"/>
                  <a:gd name="connsiteX202" fmla="*/ 679527 w 1909725"/>
                  <a:gd name="connsiteY202" fmla="*/ 702619 h 761217"/>
                  <a:gd name="connsiteX203" fmla="*/ 682954 w 1909725"/>
                  <a:gd name="connsiteY203" fmla="*/ 702180 h 761217"/>
                  <a:gd name="connsiteX204" fmla="*/ 699295 w 1909725"/>
                  <a:gd name="connsiteY204" fmla="*/ 699632 h 761217"/>
                  <a:gd name="connsiteX205" fmla="*/ 707553 w 1909725"/>
                  <a:gd name="connsiteY205" fmla="*/ 698314 h 761217"/>
                  <a:gd name="connsiteX206" fmla="*/ 720204 w 1909725"/>
                  <a:gd name="connsiteY206" fmla="*/ 696293 h 761217"/>
                  <a:gd name="connsiteX207" fmla="*/ 738565 w 1909725"/>
                  <a:gd name="connsiteY207" fmla="*/ 693394 h 761217"/>
                  <a:gd name="connsiteX208" fmla="*/ 770456 w 1909725"/>
                  <a:gd name="connsiteY208" fmla="*/ 685839 h 761217"/>
                  <a:gd name="connsiteX209" fmla="*/ 777221 w 1909725"/>
                  <a:gd name="connsiteY209" fmla="*/ 685663 h 761217"/>
                  <a:gd name="connsiteX210" fmla="*/ 794352 w 1909725"/>
                  <a:gd name="connsiteY210" fmla="*/ 683730 h 761217"/>
                  <a:gd name="connsiteX211" fmla="*/ 795758 w 1909725"/>
                  <a:gd name="connsiteY211" fmla="*/ 683379 h 761217"/>
                  <a:gd name="connsiteX212" fmla="*/ 805070 w 1909725"/>
                  <a:gd name="connsiteY212" fmla="*/ 680567 h 761217"/>
                  <a:gd name="connsiteX213" fmla="*/ 809112 w 1909725"/>
                  <a:gd name="connsiteY213" fmla="*/ 679250 h 761217"/>
                  <a:gd name="connsiteX214" fmla="*/ 821411 w 1909725"/>
                  <a:gd name="connsiteY214" fmla="*/ 675648 h 761217"/>
                  <a:gd name="connsiteX215" fmla="*/ 850667 w 1909725"/>
                  <a:gd name="connsiteY215" fmla="*/ 665984 h 761217"/>
                  <a:gd name="connsiteX216" fmla="*/ 865338 w 1909725"/>
                  <a:gd name="connsiteY216" fmla="*/ 661328 h 761217"/>
                  <a:gd name="connsiteX217" fmla="*/ 886159 w 1909725"/>
                  <a:gd name="connsiteY217" fmla="*/ 654299 h 761217"/>
                  <a:gd name="connsiteX218" fmla="*/ 891782 w 1909725"/>
                  <a:gd name="connsiteY218" fmla="*/ 656408 h 761217"/>
                  <a:gd name="connsiteX219" fmla="*/ 894330 w 1909725"/>
                  <a:gd name="connsiteY219" fmla="*/ 658340 h 761217"/>
                  <a:gd name="connsiteX220" fmla="*/ 915327 w 1909725"/>
                  <a:gd name="connsiteY220" fmla="*/ 672134 h 761217"/>
                  <a:gd name="connsiteX221" fmla="*/ 924288 w 1909725"/>
                  <a:gd name="connsiteY221" fmla="*/ 676526 h 761217"/>
                  <a:gd name="connsiteX222" fmla="*/ 981920 w 1909725"/>
                  <a:gd name="connsiteY222" fmla="*/ 702443 h 761217"/>
                  <a:gd name="connsiteX223" fmla="*/ 982535 w 1909725"/>
                  <a:gd name="connsiteY223" fmla="*/ 702707 h 761217"/>
                  <a:gd name="connsiteX224" fmla="*/ 1037707 w 1909725"/>
                  <a:gd name="connsiteY224" fmla="*/ 721771 h 761217"/>
                  <a:gd name="connsiteX225" fmla="*/ 1044033 w 1909725"/>
                  <a:gd name="connsiteY225" fmla="*/ 723791 h 761217"/>
                  <a:gd name="connsiteX226" fmla="*/ 1075133 w 1909725"/>
                  <a:gd name="connsiteY226" fmla="*/ 729678 h 761217"/>
                  <a:gd name="connsiteX227" fmla="*/ 1075660 w 1909725"/>
                  <a:gd name="connsiteY227" fmla="*/ 729941 h 761217"/>
                  <a:gd name="connsiteX228" fmla="*/ 1099117 w 1909725"/>
                  <a:gd name="connsiteY228" fmla="*/ 735828 h 761217"/>
                  <a:gd name="connsiteX229" fmla="*/ 1099644 w 1909725"/>
                  <a:gd name="connsiteY229" fmla="*/ 735828 h 761217"/>
                  <a:gd name="connsiteX230" fmla="*/ 1122662 w 1909725"/>
                  <a:gd name="connsiteY230" fmla="*/ 742065 h 761217"/>
                  <a:gd name="connsiteX231" fmla="*/ 1131447 w 1909725"/>
                  <a:gd name="connsiteY231" fmla="*/ 743471 h 761217"/>
                  <a:gd name="connsiteX232" fmla="*/ 1165183 w 1909725"/>
                  <a:gd name="connsiteY232" fmla="*/ 748390 h 761217"/>
                  <a:gd name="connsiteX233" fmla="*/ 1191012 w 1909725"/>
                  <a:gd name="connsiteY233" fmla="*/ 751729 h 761217"/>
                  <a:gd name="connsiteX234" fmla="*/ 1218510 w 1909725"/>
                  <a:gd name="connsiteY234" fmla="*/ 754804 h 761217"/>
                  <a:gd name="connsiteX235" fmla="*/ 1238190 w 1909725"/>
                  <a:gd name="connsiteY235" fmla="*/ 756649 h 761217"/>
                  <a:gd name="connsiteX236" fmla="*/ 1267006 w 1909725"/>
                  <a:gd name="connsiteY236" fmla="*/ 758494 h 761217"/>
                  <a:gd name="connsiteX237" fmla="*/ 1283346 w 1909725"/>
                  <a:gd name="connsiteY237" fmla="*/ 756649 h 761217"/>
                  <a:gd name="connsiteX238" fmla="*/ 1290902 w 1909725"/>
                  <a:gd name="connsiteY238" fmla="*/ 757703 h 761217"/>
                  <a:gd name="connsiteX239" fmla="*/ 1295031 w 1909725"/>
                  <a:gd name="connsiteY239" fmla="*/ 758494 h 761217"/>
                  <a:gd name="connsiteX240" fmla="*/ 1307770 w 1909725"/>
                  <a:gd name="connsiteY240" fmla="*/ 759636 h 761217"/>
                  <a:gd name="connsiteX241" fmla="*/ 1316292 w 1909725"/>
                  <a:gd name="connsiteY241" fmla="*/ 759987 h 761217"/>
                  <a:gd name="connsiteX242" fmla="*/ 1326131 w 1909725"/>
                  <a:gd name="connsiteY242" fmla="*/ 761217 h 761217"/>
                  <a:gd name="connsiteX243" fmla="*/ 1367510 w 1909725"/>
                  <a:gd name="connsiteY243" fmla="*/ 753925 h 761217"/>
                  <a:gd name="connsiteX244" fmla="*/ 1367510 w 1909725"/>
                  <a:gd name="connsiteY244" fmla="*/ 753925 h 761217"/>
                  <a:gd name="connsiteX245" fmla="*/ 1367510 w 1909725"/>
                  <a:gd name="connsiteY245" fmla="*/ 753925 h 761217"/>
                  <a:gd name="connsiteX246" fmla="*/ 1369531 w 1909725"/>
                  <a:gd name="connsiteY246" fmla="*/ 733631 h 761217"/>
                  <a:gd name="connsiteX247" fmla="*/ 1358901 w 1909725"/>
                  <a:gd name="connsiteY247" fmla="*/ 736706 h 761217"/>
                  <a:gd name="connsiteX248" fmla="*/ 1349940 w 1909725"/>
                  <a:gd name="connsiteY248" fmla="*/ 738112 h 761217"/>
                  <a:gd name="connsiteX249" fmla="*/ 1348710 w 1909725"/>
                  <a:gd name="connsiteY249" fmla="*/ 738112 h 761217"/>
                  <a:gd name="connsiteX250" fmla="*/ 1327537 w 1909725"/>
                  <a:gd name="connsiteY250" fmla="*/ 740396 h 761217"/>
                  <a:gd name="connsiteX251" fmla="*/ 1319894 w 1909725"/>
                  <a:gd name="connsiteY251" fmla="*/ 739781 h 761217"/>
                  <a:gd name="connsiteX252" fmla="*/ 1303026 w 1909725"/>
                  <a:gd name="connsiteY252" fmla="*/ 739254 h 761217"/>
                  <a:gd name="connsiteX253" fmla="*/ 1300126 w 1909725"/>
                  <a:gd name="connsiteY253" fmla="*/ 738551 h 761217"/>
                  <a:gd name="connsiteX254" fmla="*/ 1295558 w 1909725"/>
                  <a:gd name="connsiteY254" fmla="*/ 737672 h 761217"/>
                  <a:gd name="connsiteX255" fmla="*/ 1276055 w 1909725"/>
                  <a:gd name="connsiteY255" fmla="*/ 736882 h 761217"/>
                  <a:gd name="connsiteX256" fmla="*/ 1265512 w 1909725"/>
                  <a:gd name="connsiteY256" fmla="*/ 737936 h 761217"/>
                  <a:gd name="connsiteX257" fmla="*/ 1241528 w 1909725"/>
                  <a:gd name="connsiteY257" fmla="*/ 736355 h 761217"/>
                  <a:gd name="connsiteX258" fmla="*/ 1219477 w 1909725"/>
                  <a:gd name="connsiteY258" fmla="*/ 734246 h 761217"/>
                  <a:gd name="connsiteX259" fmla="*/ 1195668 w 1909725"/>
                  <a:gd name="connsiteY259" fmla="*/ 731698 h 761217"/>
                  <a:gd name="connsiteX260" fmla="*/ 1166940 w 1909725"/>
                  <a:gd name="connsiteY260" fmla="*/ 727921 h 761217"/>
                  <a:gd name="connsiteX261" fmla="*/ 1137158 w 1909725"/>
                  <a:gd name="connsiteY261" fmla="*/ 723704 h 761217"/>
                  <a:gd name="connsiteX262" fmla="*/ 1125297 w 1909725"/>
                  <a:gd name="connsiteY262" fmla="*/ 721683 h 761217"/>
                  <a:gd name="connsiteX263" fmla="*/ 1110977 w 1909725"/>
                  <a:gd name="connsiteY263" fmla="*/ 718081 h 761217"/>
                  <a:gd name="connsiteX264" fmla="*/ 1098502 w 1909725"/>
                  <a:gd name="connsiteY264" fmla="*/ 715182 h 761217"/>
                  <a:gd name="connsiteX265" fmla="*/ 1088135 w 1909725"/>
                  <a:gd name="connsiteY265" fmla="*/ 712810 h 761217"/>
                  <a:gd name="connsiteX266" fmla="*/ 1073464 w 1909725"/>
                  <a:gd name="connsiteY266" fmla="*/ 709032 h 761217"/>
                  <a:gd name="connsiteX267" fmla="*/ 1051676 w 1909725"/>
                  <a:gd name="connsiteY267" fmla="*/ 704464 h 761217"/>
                  <a:gd name="connsiteX268" fmla="*/ 1044736 w 1909725"/>
                  <a:gd name="connsiteY268" fmla="*/ 702180 h 761217"/>
                  <a:gd name="connsiteX269" fmla="*/ 991057 w 1909725"/>
                  <a:gd name="connsiteY269" fmla="*/ 683555 h 761217"/>
                  <a:gd name="connsiteX270" fmla="*/ 990442 w 1909725"/>
                  <a:gd name="connsiteY270" fmla="*/ 683291 h 761217"/>
                  <a:gd name="connsiteX271" fmla="*/ 935270 w 1909725"/>
                  <a:gd name="connsiteY271" fmla="*/ 658428 h 761217"/>
                  <a:gd name="connsiteX272" fmla="*/ 926221 w 1909725"/>
                  <a:gd name="connsiteY272" fmla="*/ 654036 h 761217"/>
                  <a:gd name="connsiteX273" fmla="*/ 909265 w 1909725"/>
                  <a:gd name="connsiteY273" fmla="*/ 642703 h 761217"/>
                  <a:gd name="connsiteX274" fmla="*/ 906629 w 1909725"/>
                  <a:gd name="connsiteY274" fmla="*/ 640682 h 761217"/>
                  <a:gd name="connsiteX275" fmla="*/ 873948 w 1909725"/>
                  <a:gd name="connsiteY275" fmla="*/ 636114 h 761217"/>
                  <a:gd name="connsiteX276" fmla="*/ 857783 w 1909725"/>
                  <a:gd name="connsiteY276" fmla="*/ 641472 h 761217"/>
                  <a:gd name="connsiteX277" fmla="*/ 839333 w 1909725"/>
                  <a:gd name="connsiteY277" fmla="*/ 647359 h 761217"/>
                  <a:gd name="connsiteX278" fmla="*/ 813417 w 1909725"/>
                  <a:gd name="connsiteY278" fmla="*/ 655881 h 761217"/>
                  <a:gd name="connsiteX279" fmla="*/ 800414 w 1909725"/>
                  <a:gd name="connsiteY279" fmla="*/ 659658 h 761217"/>
                  <a:gd name="connsiteX280" fmla="*/ 795494 w 1909725"/>
                  <a:gd name="connsiteY280" fmla="*/ 661328 h 761217"/>
                  <a:gd name="connsiteX281" fmla="*/ 788993 w 1909725"/>
                  <a:gd name="connsiteY281" fmla="*/ 663348 h 761217"/>
                  <a:gd name="connsiteX282" fmla="*/ 787412 w 1909725"/>
                  <a:gd name="connsiteY282" fmla="*/ 663700 h 761217"/>
                  <a:gd name="connsiteX283" fmla="*/ 778802 w 1909725"/>
                  <a:gd name="connsiteY283" fmla="*/ 665105 h 761217"/>
                  <a:gd name="connsiteX284" fmla="*/ 761231 w 1909725"/>
                  <a:gd name="connsiteY284" fmla="*/ 666511 h 761217"/>
                  <a:gd name="connsiteX285" fmla="*/ 733558 w 1909725"/>
                  <a:gd name="connsiteY285" fmla="*/ 673012 h 761217"/>
                  <a:gd name="connsiteX286" fmla="*/ 715372 w 1909725"/>
                  <a:gd name="connsiteY286" fmla="*/ 675911 h 761217"/>
                  <a:gd name="connsiteX287" fmla="*/ 702633 w 1909725"/>
                  <a:gd name="connsiteY287" fmla="*/ 677932 h 761217"/>
                  <a:gd name="connsiteX288" fmla="*/ 694199 w 1909725"/>
                  <a:gd name="connsiteY288" fmla="*/ 679338 h 761217"/>
                  <a:gd name="connsiteX289" fmla="*/ 678737 w 1909725"/>
                  <a:gd name="connsiteY289" fmla="*/ 681797 h 761217"/>
                  <a:gd name="connsiteX290" fmla="*/ 675135 w 1909725"/>
                  <a:gd name="connsiteY290" fmla="*/ 682324 h 761217"/>
                  <a:gd name="connsiteX291" fmla="*/ 658443 w 1909725"/>
                  <a:gd name="connsiteY291" fmla="*/ 683730 h 761217"/>
                  <a:gd name="connsiteX292" fmla="*/ 655895 w 1909725"/>
                  <a:gd name="connsiteY292" fmla="*/ 683555 h 761217"/>
                  <a:gd name="connsiteX293" fmla="*/ 644650 w 1909725"/>
                  <a:gd name="connsiteY293" fmla="*/ 683730 h 761217"/>
                  <a:gd name="connsiteX294" fmla="*/ 620314 w 1909725"/>
                  <a:gd name="connsiteY294" fmla="*/ 683994 h 761217"/>
                  <a:gd name="connsiteX295" fmla="*/ 590619 w 1909725"/>
                  <a:gd name="connsiteY295" fmla="*/ 684960 h 761217"/>
                  <a:gd name="connsiteX296" fmla="*/ 579198 w 1909725"/>
                  <a:gd name="connsiteY296" fmla="*/ 686805 h 761217"/>
                  <a:gd name="connsiteX297" fmla="*/ 571555 w 1909725"/>
                  <a:gd name="connsiteY297" fmla="*/ 685927 h 761217"/>
                  <a:gd name="connsiteX298" fmla="*/ 568392 w 1909725"/>
                  <a:gd name="connsiteY298" fmla="*/ 690407 h 761217"/>
                  <a:gd name="connsiteX299" fmla="*/ 567338 w 1909725"/>
                  <a:gd name="connsiteY299" fmla="*/ 690407 h 761217"/>
                  <a:gd name="connsiteX300" fmla="*/ 561276 w 1909725"/>
                  <a:gd name="connsiteY300" fmla="*/ 690495 h 761217"/>
                  <a:gd name="connsiteX301" fmla="*/ 558289 w 1909725"/>
                  <a:gd name="connsiteY301" fmla="*/ 690407 h 761217"/>
                  <a:gd name="connsiteX302" fmla="*/ 543003 w 1909725"/>
                  <a:gd name="connsiteY302" fmla="*/ 692516 h 761217"/>
                  <a:gd name="connsiteX303" fmla="*/ 541597 w 1909725"/>
                  <a:gd name="connsiteY303" fmla="*/ 692340 h 761217"/>
                  <a:gd name="connsiteX304" fmla="*/ 539137 w 1909725"/>
                  <a:gd name="connsiteY304" fmla="*/ 691813 h 761217"/>
                  <a:gd name="connsiteX305" fmla="*/ 526574 w 1909725"/>
                  <a:gd name="connsiteY305" fmla="*/ 690846 h 761217"/>
                  <a:gd name="connsiteX306" fmla="*/ 509618 w 1909725"/>
                  <a:gd name="connsiteY306" fmla="*/ 690934 h 761217"/>
                  <a:gd name="connsiteX307" fmla="*/ 497582 w 1909725"/>
                  <a:gd name="connsiteY307" fmla="*/ 690407 h 761217"/>
                  <a:gd name="connsiteX308" fmla="*/ 494595 w 1909725"/>
                  <a:gd name="connsiteY308" fmla="*/ 690495 h 761217"/>
                  <a:gd name="connsiteX309" fmla="*/ 492575 w 1909725"/>
                  <a:gd name="connsiteY309" fmla="*/ 690583 h 761217"/>
                  <a:gd name="connsiteX310" fmla="*/ 475092 w 1909725"/>
                  <a:gd name="connsiteY310" fmla="*/ 686893 h 761217"/>
                  <a:gd name="connsiteX311" fmla="*/ 449175 w 1909725"/>
                  <a:gd name="connsiteY311" fmla="*/ 686102 h 761217"/>
                  <a:gd name="connsiteX312" fmla="*/ 439687 w 1909725"/>
                  <a:gd name="connsiteY312" fmla="*/ 684257 h 761217"/>
                  <a:gd name="connsiteX313" fmla="*/ 439247 w 1909725"/>
                  <a:gd name="connsiteY313" fmla="*/ 684257 h 761217"/>
                  <a:gd name="connsiteX314" fmla="*/ 429935 w 1909725"/>
                  <a:gd name="connsiteY314" fmla="*/ 683730 h 761217"/>
                  <a:gd name="connsiteX315" fmla="*/ 408850 w 1909725"/>
                  <a:gd name="connsiteY315" fmla="*/ 682237 h 761217"/>
                  <a:gd name="connsiteX316" fmla="*/ 382406 w 1909725"/>
                  <a:gd name="connsiteY316" fmla="*/ 678283 h 761217"/>
                  <a:gd name="connsiteX317" fmla="*/ 376080 w 1909725"/>
                  <a:gd name="connsiteY317" fmla="*/ 676702 h 761217"/>
                  <a:gd name="connsiteX318" fmla="*/ 354996 w 1909725"/>
                  <a:gd name="connsiteY318" fmla="*/ 673627 h 761217"/>
                  <a:gd name="connsiteX319" fmla="*/ 350076 w 1909725"/>
                  <a:gd name="connsiteY319" fmla="*/ 671958 h 761217"/>
                  <a:gd name="connsiteX320" fmla="*/ 343662 w 1909725"/>
                  <a:gd name="connsiteY320" fmla="*/ 669761 h 761217"/>
                  <a:gd name="connsiteX321" fmla="*/ 343223 w 1909725"/>
                  <a:gd name="connsiteY321" fmla="*/ 669674 h 761217"/>
                  <a:gd name="connsiteX322" fmla="*/ 332417 w 1909725"/>
                  <a:gd name="connsiteY322" fmla="*/ 667829 h 761217"/>
                  <a:gd name="connsiteX323" fmla="*/ 332154 w 1909725"/>
                  <a:gd name="connsiteY323" fmla="*/ 667829 h 761217"/>
                  <a:gd name="connsiteX324" fmla="*/ 307115 w 1909725"/>
                  <a:gd name="connsiteY324" fmla="*/ 663085 h 761217"/>
                  <a:gd name="connsiteX325" fmla="*/ 297627 w 1909725"/>
                  <a:gd name="connsiteY325" fmla="*/ 660537 h 761217"/>
                  <a:gd name="connsiteX326" fmla="*/ 269075 w 1909725"/>
                  <a:gd name="connsiteY326" fmla="*/ 651927 h 761217"/>
                  <a:gd name="connsiteX327" fmla="*/ 246233 w 1909725"/>
                  <a:gd name="connsiteY327" fmla="*/ 644811 h 761217"/>
                  <a:gd name="connsiteX328" fmla="*/ 195365 w 1909725"/>
                  <a:gd name="connsiteY328" fmla="*/ 624517 h 761217"/>
                  <a:gd name="connsiteX329" fmla="*/ 182714 w 1909725"/>
                  <a:gd name="connsiteY329" fmla="*/ 618631 h 761217"/>
                  <a:gd name="connsiteX330" fmla="*/ 162772 w 1909725"/>
                  <a:gd name="connsiteY330" fmla="*/ 609142 h 761217"/>
                  <a:gd name="connsiteX331" fmla="*/ 145113 w 1909725"/>
                  <a:gd name="connsiteY331" fmla="*/ 598776 h 761217"/>
                  <a:gd name="connsiteX332" fmla="*/ 136503 w 1909725"/>
                  <a:gd name="connsiteY332" fmla="*/ 593504 h 761217"/>
                  <a:gd name="connsiteX333" fmla="*/ 128684 w 1909725"/>
                  <a:gd name="connsiteY333" fmla="*/ 589199 h 761217"/>
                  <a:gd name="connsiteX334" fmla="*/ 116385 w 1909725"/>
                  <a:gd name="connsiteY334" fmla="*/ 581556 h 761217"/>
                  <a:gd name="connsiteX335" fmla="*/ 98375 w 1909725"/>
                  <a:gd name="connsiteY335" fmla="*/ 566270 h 761217"/>
                  <a:gd name="connsiteX336" fmla="*/ 63145 w 1909725"/>
                  <a:gd name="connsiteY336" fmla="*/ 531831 h 761217"/>
                  <a:gd name="connsiteX337" fmla="*/ 61213 w 1909725"/>
                  <a:gd name="connsiteY337" fmla="*/ 529108 h 761217"/>
                  <a:gd name="connsiteX338" fmla="*/ 50934 w 1909725"/>
                  <a:gd name="connsiteY338" fmla="*/ 514875 h 761217"/>
                  <a:gd name="connsiteX339" fmla="*/ 32484 w 1909725"/>
                  <a:gd name="connsiteY339" fmla="*/ 480964 h 761217"/>
                  <a:gd name="connsiteX340" fmla="*/ 29497 w 1909725"/>
                  <a:gd name="connsiteY340" fmla="*/ 468840 h 761217"/>
                  <a:gd name="connsiteX341" fmla="*/ 27916 w 1909725"/>
                  <a:gd name="connsiteY341" fmla="*/ 461197 h 761217"/>
                  <a:gd name="connsiteX342" fmla="*/ 27652 w 1909725"/>
                  <a:gd name="connsiteY342" fmla="*/ 460142 h 761217"/>
                  <a:gd name="connsiteX343" fmla="*/ 26335 w 1909725"/>
                  <a:gd name="connsiteY343" fmla="*/ 455398 h 761217"/>
                  <a:gd name="connsiteX344" fmla="*/ 24050 w 1909725"/>
                  <a:gd name="connsiteY344" fmla="*/ 443011 h 761217"/>
                  <a:gd name="connsiteX345" fmla="*/ 23611 w 1909725"/>
                  <a:gd name="connsiteY345" fmla="*/ 438530 h 761217"/>
                  <a:gd name="connsiteX346" fmla="*/ 23435 w 1909725"/>
                  <a:gd name="connsiteY346" fmla="*/ 435895 h 761217"/>
                  <a:gd name="connsiteX347" fmla="*/ 30112 w 1909725"/>
                  <a:gd name="connsiteY347" fmla="*/ 391792 h 761217"/>
                  <a:gd name="connsiteX348" fmla="*/ 30552 w 1909725"/>
                  <a:gd name="connsiteY348" fmla="*/ 390474 h 761217"/>
                  <a:gd name="connsiteX349" fmla="*/ 30552 w 1909725"/>
                  <a:gd name="connsiteY349" fmla="*/ 389069 h 761217"/>
                  <a:gd name="connsiteX350" fmla="*/ 41182 w 1909725"/>
                  <a:gd name="connsiteY350" fmla="*/ 362713 h 761217"/>
                  <a:gd name="connsiteX351" fmla="*/ 45750 w 1909725"/>
                  <a:gd name="connsiteY351" fmla="*/ 355157 h 761217"/>
                  <a:gd name="connsiteX352" fmla="*/ 63233 w 1909725"/>
                  <a:gd name="connsiteY352" fmla="*/ 330119 h 761217"/>
                  <a:gd name="connsiteX353" fmla="*/ 67714 w 1909725"/>
                  <a:gd name="connsiteY353" fmla="*/ 324848 h 761217"/>
                  <a:gd name="connsiteX354" fmla="*/ 89853 w 1909725"/>
                  <a:gd name="connsiteY354" fmla="*/ 300688 h 761217"/>
                  <a:gd name="connsiteX355" fmla="*/ 137645 w 1909725"/>
                  <a:gd name="connsiteY355" fmla="*/ 262823 h 761217"/>
                  <a:gd name="connsiteX356" fmla="*/ 143268 w 1909725"/>
                  <a:gd name="connsiteY356" fmla="*/ 258518 h 761217"/>
                  <a:gd name="connsiteX357" fmla="*/ 157325 w 1909725"/>
                  <a:gd name="connsiteY357" fmla="*/ 251050 h 761217"/>
                  <a:gd name="connsiteX358" fmla="*/ 170766 w 1909725"/>
                  <a:gd name="connsiteY358" fmla="*/ 243056 h 761217"/>
                  <a:gd name="connsiteX359" fmla="*/ 171206 w 1909725"/>
                  <a:gd name="connsiteY359" fmla="*/ 242880 h 761217"/>
                  <a:gd name="connsiteX360" fmla="*/ 173841 w 1909725"/>
                  <a:gd name="connsiteY360" fmla="*/ 242001 h 761217"/>
                  <a:gd name="connsiteX361" fmla="*/ 177092 w 1909725"/>
                  <a:gd name="connsiteY361" fmla="*/ 240859 h 761217"/>
                  <a:gd name="connsiteX362" fmla="*/ 191851 w 1909725"/>
                  <a:gd name="connsiteY362" fmla="*/ 233480 h 761217"/>
                  <a:gd name="connsiteX363" fmla="*/ 218822 w 1909725"/>
                  <a:gd name="connsiteY363" fmla="*/ 218984 h 761217"/>
                  <a:gd name="connsiteX364" fmla="*/ 231473 w 1909725"/>
                  <a:gd name="connsiteY364" fmla="*/ 213361 h 761217"/>
                  <a:gd name="connsiteX365" fmla="*/ 238589 w 1909725"/>
                  <a:gd name="connsiteY365" fmla="*/ 211428 h 761217"/>
                  <a:gd name="connsiteX366" fmla="*/ 252646 w 1909725"/>
                  <a:gd name="connsiteY366" fmla="*/ 206860 h 761217"/>
                  <a:gd name="connsiteX367" fmla="*/ 275927 w 1909725"/>
                  <a:gd name="connsiteY367" fmla="*/ 197899 h 761217"/>
                  <a:gd name="connsiteX368" fmla="*/ 291653 w 1909725"/>
                  <a:gd name="connsiteY368" fmla="*/ 192540 h 761217"/>
                  <a:gd name="connsiteX369" fmla="*/ 316691 w 1909725"/>
                  <a:gd name="connsiteY369" fmla="*/ 184809 h 761217"/>
                  <a:gd name="connsiteX370" fmla="*/ 335668 w 1909725"/>
                  <a:gd name="connsiteY370" fmla="*/ 179274 h 761217"/>
                  <a:gd name="connsiteX371" fmla="*/ 353414 w 1909725"/>
                  <a:gd name="connsiteY371" fmla="*/ 169258 h 761217"/>
                  <a:gd name="connsiteX372" fmla="*/ 364132 w 1909725"/>
                  <a:gd name="connsiteY372" fmla="*/ 160034 h 761217"/>
                  <a:gd name="connsiteX373" fmla="*/ 375114 w 1909725"/>
                  <a:gd name="connsiteY373" fmla="*/ 150634 h 761217"/>
                  <a:gd name="connsiteX374" fmla="*/ 403667 w 1909725"/>
                  <a:gd name="connsiteY374" fmla="*/ 131306 h 761217"/>
                  <a:gd name="connsiteX375" fmla="*/ 407620 w 1909725"/>
                  <a:gd name="connsiteY375" fmla="*/ 128934 h 761217"/>
                  <a:gd name="connsiteX376" fmla="*/ 457257 w 1909725"/>
                  <a:gd name="connsiteY376" fmla="*/ 101348 h 761217"/>
                  <a:gd name="connsiteX377" fmla="*/ 512517 w 1909725"/>
                  <a:gd name="connsiteY377" fmla="*/ 78593 h 761217"/>
                  <a:gd name="connsiteX378" fmla="*/ 521478 w 1909725"/>
                  <a:gd name="connsiteY378" fmla="*/ 75870 h 761217"/>
                  <a:gd name="connsiteX379" fmla="*/ 544496 w 1909725"/>
                  <a:gd name="connsiteY379" fmla="*/ 66821 h 761217"/>
                  <a:gd name="connsiteX380" fmla="*/ 552139 w 1909725"/>
                  <a:gd name="connsiteY380" fmla="*/ 64098 h 761217"/>
                  <a:gd name="connsiteX381" fmla="*/ 556269 w 1909725"/>
                  <a:gd name="connsiteY381" fmla="*/ 62955 h 761217"/>
                  <a:gd name="connsiteX382" fmla="*/ 583064 w 1909725"/>
                  <a:gd name="connsiteY382" fmla="*/ 56015 h 761217"/>
                  <a:gd name="connsiteX383" fmla="*/ 603270 w 1909725"/>
                  <a:gd name="connsiteY383" fmla="*/ 51007 h 761217"/>
                  <a:gd name="connsiteX384" fmla="*/ 638500 w 1909725"/>
                  <a:gd name="connsiteY384" fmla="*/ 43716 h 761217"/>
                  <a:gd name="connsiteX385" fmla="*/ 641838 w 1909725"/>
                  <a:gd name="connsiteY385" fmla="*/ 43452 h 761217"/>
                  <a:gd name="connsiteX386" fmla="*/ 661957 w 1909725"/>
                  <a:gd name="connsiteY386" fmla="*/ 39762 h 761217"/>
                  <a:gd name="connsiteX387" fmla="*/ 689279 w 1909725"/>
                  <a:gd name="connsiteY387" fmla="*/ 34139 h 761217"/>
                  <a:gd name="connsiteX388" fmla="*/ 706586 w 1909725"/>
                  <a:gd name="connsiteY388" fmla="*/ 31504 h 761217"/>
                  <a:gd name="connsiteX389" fmla="*/ 733821 w 1909725"/>
                  <a:gd name="connsiteY389" fmla="*/ 28517 h 761217"/>
                  <a:gd name="connsiteX390" fmla="*/ 751304 w 1909725"/>
                  <a:gd name="connsiteY390" fmla="*/ 27111 h 761217"/>
                  <a:gd name="connsiteX391" fmla="*/ 756224 w 1909725"/>
                  <a:gd name="connsiteY391" fmla="*/ 26320 h 761217"/>
                  <a:gd name="connsiteX392" fmla="*/ 759562 w 1909725"/>
                  <a:gd name="connsiteY392" fmla="*/ 25793 h 761217"/>
                  <a:gd name="connsiteX393" fmla="*/ 765800 w 1909725"/>
                  <a:gd name="connsiteY393" fmla="*/ 29220 h 761217"/>
                  <a:gd name="connsiteX394" fmla="*/ 772213 w 1909725"/>
                  <a:gd name="connsiteY394" fmla="*/ 25530 h 761217"/>
                  <a:gd name="connsiteX395" fmla="*/ 779593 w 1909725"/>
                  <a:gd name="connsiteY395" fmla="*/ 25178 h 761217"/>
                  <a:gd name="connsiteX396" fmla="*/ 789872 w 1909725"/>
                  <a:gd name="connsiteY396" fmla="*/ 25178 h 761217"/>
                  <a:gd name="connsiteX397" fmla="*/ 812977 w 1909725"/>
                  <a:gd name="connsiteY397" fmla="*/ 23246 h 761217"/>
                  <a:gd name="connsiteX398" fmla="*/ 824223 w 1909725"/>
                  <a:gd name="connsiteY398" fmla="*/ 23158 h 761217"/>
                  <a:gd name="connsiteX399" fmla="*/ 836698 w 1909725"/>
                  <a:gd name="connsiteY399" fmla="*/ 23070 h 761217"/>
                  <a:gd name="connsiteX400" fmla="*/ 844868 w 1909725"/>
                  <a:gd name="connsiteY400" fmla="*/ 21840 h 761217"/>
                  <a:gd name="connsiteX401" fmla="*/ 848470 w 1909725"/>
                  <a:gd name="connsiteY401" fmla="*/ 21225 h 761217"/>
                  <a:gd name="connsiteX402" fmla="*/ 858661 w 1909725"/>
                  <a:gd name="connsiteY402" fmla="*/ 21928 h 761217"/>
                  <a:gd name="connsiteX403" fmla="*/ 875178 w 1909725"/>
                  <a:gd name="connsiteY403" fmla="*/ 23070 h 761217"/>
                  <a:gd name="connsiteX404" fmla="*/ 889059 w 1909725"/>
                  <a:gd name="connsiteY404" fmla="*/ 23597 h 761217"/>
                  <a:gd name="connsiteX405" fmla="*/ 906805 w 1909725"/>
                  <a:gd name="connsiteY405" fmla="*/ 24651 h 761217"/>
                  <a:gd name="connsiteX406" fmla="*/ 934918 w 1909725"/>
                  <a:gd name="connsiteY406" fmla="*/ 26145 h 761217"/>
                  <a:gd name="connsiteX407" fmla="*/ 952928 w 1909725"/>
                  <a:gd name="connsiteY407" fmla="*/ 26760 h 761217"/>
                  <a:gd name="connsiteX408" fmla="*/ 961099 w 1909725"/>
                  <a:gd name="connsiteY408" fmla="*/ 28341 h 761217"/>
                  <a:gd name="connsiteX409" fmla="*/ 981920 w 1909725"/>
                  <a:gd name="connsiteY409" fmla="*/ 30362 h 761217"/>
                  <a:gd name="connsiteX410" fmla="*/ 1013723 w 1909725"/>
                  <a:gd name="connsiteY410" fmla="*/ 35633 h 761217"/>
                  <a:gd name="connsiteX411" fmla="*/ 1037883 w 1909725"/>
                  <a:gd name="connsiteY411" fmla="*/ 39235 h 761217"/>
                  <a:gd name="connsiteX412" fmla="*/ 1053345 w 1909725"/>
                  <a:gd name="connsiteY412" fmla="*/ 41783 h 761217"/>
                  <a:gd name="connsiteX413" fmla="*/ 1070740 w 1909725"/>
                  <a:gd name="connsiteY413" fmla="*/ 45385 h 761217"/>
                  <a:gd name="connsiteX414" fmla="*/ 1103158 w 1909725"/>
                  <a:gd name="connsiteY414" fmla="*/ 55136 h 761217"/>
                  <a:gd name="connsiteX415" fmla="*/ 1118006 w 1909725"/>
                  <a:gd name="connsiteY415" fmla="*/ 59002 h 761217"/>
                  <a:gd name="connsiteX416" fmla="*/ 1167555 w 1909725"/>
                  <a:gd name="connsiteY416" fmla="*/ 74728 h 761217"/>
                  <a:gd name="connsiteX417" fmla="*/ 1198392 w 1909725"/>
                  <a:gd name="connsiteY417" fmla="*/ 88257 h 761217"/>
                  <a:gd name="connsiteX418" fmla="*/ 1210955 w 1909725"/>
                  <a:gd name="connsiteY418" fmla="*/ 94056 h 761217"/>
                  <a:gd name="connsiteX419" fmla="*/ 1217895 w 1909725"/>
                  <a:gd name="connsiteY419" fmla="*/ 97131 h 761217"/>
                  <a:gd name="connsiteX420" fmla="*/ 1235203 w 1909725"/>
                  <a:gd name="connsiteY420" fmla="*/ 105389 h 761217"/>
                  <a:gd name="connsiteX421" fmla="*/ 1274210 w 1909725"/>
                  <a:gd name="connsiteY421" fmla="*/ 129109 h 761217"/>
                  <a:gd name="connsiteX422" fmla="*/ 1318752 w 1909725"/>
                  <a:gd name="connsiteY422" fmla="*/ 168029 h 761217"/>
                  <a:gd name="connsiteX423" fmla="*/ 1327098 w 1909725"/>
                  <a:gd name="connsiteY423" fmla="*/ 176990 h 761217"/>
                  <a:gd name="connsiteX424" fmla="*/ 1338958 w 1909725"/>
                  <a:gd name="connsiteY424" fmla="*/ 189641 h 761217"/>
                  <a:gd name="connsiteX425" fmla="*/ 1352487 w 1909725"/>
                  <a:gd name="connsiteY425" fmla="*/ 195087 h 761217"/>
                  <a:gd name="connsiteX426" fmla="*/ 1360131 w 1909725"/>
                  <a:gd name="connsiteY426" fmla="*/ 195175 h 761217"/>
                  <a:gd name="connsiteX427" fmla="*/ 1375329 w 1909725"/>
                  <a:gd name="connsiteY427" fmla="*/ 196493 h 761217"/>
                  <a:gd name="connsiteX428" fmla="*/ 1386223 w 1909725"/>
                  <a:gd name="connsiteY428" fmla="*/ 196845 h 761217"/>
                  <a:gd name="connsiteX429" fmla="*/ 1387278 w 1909725"/>
                  <a:gd name="connsiteY429" fmla="*/ 196669 h 761217"/>
                  <a:gd name="connsiteX430" fmla="*/ 1393954 w 1909725"/>
                  <a:gd name="connsiteY430" fmla="*/ 195790 h 761217"/>
                  <a:gd name="connsiteX431" fmla="*/ 1400456 w 1909725"/>
                  <a:gd name="connsiteY431" fmla="*/ 195175 h 761217"/>
                  <a:gd name="connsiteX432" fmla="*/ 1413282 w 1909725"/>
                  <a:gd name="connsiteY432" fmla="*/ 197108 h 761217"/>
                  <a:gd name="connsiteX433" fmla="*/ 1415566 w 1909725"/>
                  <a:gd name="connsiteY433" fmla="*/ 197284 h 761217"/>
                  <a:gd name="connsiteX434" fmla="*/ 1449654 w 1909725"/>
                  <a:gd name="connsiteY434" fmla="*/ 198689 h 761217"/>
                  <a:gd name="connsiteX435" fmla="*/ 1465379 w 1909725"/>
                  <a:gd name="connsiteY435" fmla="*/ 200271 h 761217"/>
                  <a:gd name="connsiteX436" fmla="*/ 1487606 w 1909725"/>
                  <a:gd name="connsiteY436" fmla="*/ 202116 h 761217"/>
                  <a:gd name="connsiteX437" fmla="*/ 1502278 w 1909725"/>
                  <a:gd name="connsiteY437" fmla="*/ 204576 h 761217"/>
                  <a:gd name="connsiteX438" fmla="*/ 1516598 w 1909725"/>
                  <a:gd name="connsiteY438" fmla="*/ 207387 h 761217"/>
                  <a:gd name="connsiteX439" fmla="*/ 1527668 w 1909725"/>
                  <a:gd name="connsiteY439" fmla="*/ 209144 h 761217"/>
                  <a:gd name="connsiteX440" fmla="*/ 1546205 w 1909725"/>
                  <a:gd name="connsiteY440" fmla="*/ 211692 h 761217"/>
                  <a:gd name="connsiteX441" fmla="*/ 1570540 w 1909725"/>
                  <a:gd name="connsiteY441" fmla="*/ 216172 h 761217"/>
                  <a:gd name="connsiteX442" fmla="*/ 1577832 w 1909725"/>
                  <a:gd name="connsiteY442" fmla="*/ 217929 h 761217"/>
                  <a:gd name="connsiteX443" fmla="*/ 1602519 w 1909725"/>
                  <a:gd name="connsiteY443" fmla="*/ 224518 h 761217"/>
                  <a:gd name="connsiteX444" fmla="*/ 1618421 w 1909725"/>
                  <a:gd name="connsiteY444" fmla="*/ 228999 h 761217"/>
                  <a:gd name="connsiteX445" fmla="*/ 1628700 w 1909725"/>
                  <a:gd name="connsiteY445" fmla="*/ 231283 h 761217"/>
                  <a:gd name="connsiteX446" fmla="*/ 1640296 w 1909725"/>
                  <a:gd name="connsiteY446" fmla="*/ 234095 h 761217"/>
                  <a:gd name="connsiteX447" fmla="*/ 1689231 w 1909725"/>
                  <a:gd name="connsiteY447" fmla="*/ 251665 h 761217"/>
                  <a:gd name="connsiteX448" fmla="*/ 1757581 w 1909725"/>
                  <a:gd name="connsiteY448" fmla="*/ 283381 h 761217"/>
                  <a:gd name="connsiteX449" fmla="*/ 1766015 w 1909725"/>
                  <a:gd name="connsiteY449" fmla="*/ 289179 h 761217"/>
                  <a:gd name="connsiteX450" fmla="*/ 1786661 w 1909725"/>
                  <a:gd name="connsiteY450" fmla="*/ 300863 h 761217"/>
                  <a:gd name="connsiteX451" fmla="*/ 1788066 w 1909725"/>
                  <a:gd name="connsiteY451" fmla="*/ 302181 h 761217"/>
                  <a:gd name="connsiteX452" fmla="*/ 1797115 w 1909725"/>
                  <a:gd name="connsiteY452" fmla="*/ 309649 h 761217"/>
                  <a:gd name="connsiteX453" fmla="*/ 1819781 w 1909725"/>
                  <a:gd name="connsiteY453" fmla="*/ 327395 h 761217"/>
                  <a:gd name="connsiteX454" fmla="*/ 1837352 w 1909725"/>
                  <a:gd name="connsiteY454" fmla="*/ 344966 h 761217"/>
                  <a:gd name="connsiteX455" fmla="*/ 1846138 w 1909725"/>
                  <a:gd name="connsiteY455" fmla="*/ 355069 h 761217"/>
                  <a:gd name="connsiteX456" fmla="*/ 1847192 w 1909725"/>
                  <a:gd name="connsiteY456" fmla="*/ 357002 h 761217"/>
                  <a:gd name="connsiteX457" fmla="*/ 1855977 w 1909725"/>
                  <a:gd name="connsiteY457" fmla="*/ 367544 h 761217"/>
                  <a:gd name="connsiteX458" fmla="*/ 1868980 w 1909725"/>
                  <a:gd name="connsiteY458" fmla="*/ 386784 h 761217"/>
                  <a:gd name="connsiteX459" fmla="*/ 1871440 w 1909725"/>
                  <a:gd name="connsiteY459" fmla="*/ 392231 h 761217"/>
                  <a:gd name="connsiteX460" fmla="*/ 1883827 w 1909725"/>
                  <a:gd name="connsiteY460" fmla="*/ 432732 h 761217"/>
                  <a:gd name="connsiteX461" fmla="*/ 1884178 w 1909725"/>
                  <a:gd name="connsiteY461" fmla="*/ 434401 h 761217"/>
                  <a:gd name="connsiteX462" fmla="*/ 1884969 w 1909725"/>
                  <a:gd name="connsiteY462" fmla="*/ 464008 h 761217"/>
                  <a:gd name="connsiteX463" fmla="*/ 1884178 w 1909725"/>
                  <a:gd name="connsiteY463" fmla="*/ 478328 h 761217"/>
                  <a:gd name="connsiteX464" fmla="*/ 1876535 w 1909725"/>
                  <a:gd name="connsiteY464" fmla="*/ 504596 h 761217"/>
                  <a:gd name="connsiteX465" fmla="*/ 1871615 w 1909725"/>
                  <a:gd name="connsiteY465" fmla="*/ 516984 h 761217"/>
                  <a:gd name="connsiteX466" fmla="*/ 1866344 w 1909725"/>
                  <a:gd name="connsiteY466" fmla="*/ 528141 h 761217"/>
                  <a:gd name="connsiteX467" fmla="*/ 1853957 w 1909725"/>
                  <a:gd name="connsiteY467" fmla="*/ 544746 h 761217"/>
                  <a:gd name="connsiteX468" fmla="*/ 1843151 w 1909725"/>
                  <a:gd name="connsiteY468" fmla="*/ 558626 h 761217"/>
                  <a:gd name="connsiteX469" fmla="*/ 1830675 w 1909725"/>
                  <a:gd name="connsiteY469" fmla="*/ 573825 h 761217"/>
                  <a:gd name="connsiteX470" fmla="*/ 1819167 w 1909725"/>
                  <a:gd name="connsiteY470" fmla="*/ 584807 h 761217"/>
                  <a:gd name="connsiteX471" fmla="*/ 1785694 w 1909725"/>
                  <a:gd name="connsiteY471" fmla="*/ 611163 h 761217"/>
                  <a:gd name="connsiteX472" fmla="*/ 1779281 w 1909725"/>
                  <a:gd name="connsiteY472" fmla="*/ 616873 h 761217"/>
                  <a:gd name="connsiteX473" fmla="*/ 1779105 w 1909725"/>
                  <a:gd name="connsiteY473" fmla="*/ 617137 h 761217"/>
                  <a:gd name="connsiteX474" fmla="*/ 1775679 w 1909725"/>
                  <a:gd name="connsiteY474" fmla="*/ 619773 h 761217"/>
                  <a:gd name="connsiteX475" fmla="*/ 1767421 w 1909725"/>
                  <a:gd name="connsiteY475" fmla="*/ 624780 h 761217"/>
                  <a:gd name="connsiteX476" fmla="*/ 1737023 w 1909725"/>
                  <a:gd name="connsiteY476" fmla="*/ 642790 h 761217"/>
                  <a:gd name="connsiteX477" fmla="*/ 1700915 w 1909725"/>
                  <a:gd name="connsiteY477" fmla="*/ 662030 h 761217"/>
                  <a:gd name="connsiteX478" fmla="*/ 1686244 w 1909725"/>
                  <a:gd name="connsiteY478" fmla="*/ 667917 h 761217"/>
                  <a:gd name="connsiteX479" fmla="*/ 1667970 w 1909725"/>
                  <a:gd name="connsiteY479" fmla="*/ 675472 h 761217"/>
                  <a:gd name="connsiteX480" fmla="*/ 1664280 w 1909725"/>
                  <a:gd name="connsiteY480" fmla="*/ 677317 h 761217"/>
                  <a:gd name="connsiteX481" fmla="*/ 1652420 w 1909725"/>
                  <a:gd name="connsiteY481" fmla="*/ 681973 h 761217"/>
                  <a:gd name="connsiteX482" fmla="*/ 1637836 w 1909725"/>
                  <a:gd name="connsiteY482" fmla="*/ 686805 h 761217"/>
                  <a:gd name="connsiteX483" fmla="*/ 1631599 w 1909725"/>
                  <a:gd name="connsiteY483" fmla="*/ 689177 h 761217"/>
                  <a:gd name="connsiteX484" fmla="*/ 1613237 w 1909725"/>
                  <a:gd name="connsiteY484" fmla="*/ 694536 h 761217"/>
                  <a:gd name="connsiteX485" fmla="*/ 1606912 w 1909725"/>
                  <a:gd name="connsiteY485" fmla="*/ 697172 h 761217"/>
                  <a:gd name="connsiteX486" fmla="*/ 1604979 w 1909725"/>
                  <a:gd name="connsiteY486" fmla="*/ 697787 h 761217"/>
                  <a:gd name="connsiteX487" fmla="*/ 1572385 w 1909725"/>
                  <a:gd name="connsiteY487" fmla="*/ 707275 h 761217"/>
                  <a:gd name="connsiteX488" fmla="*/ 1528985 w 1909725"/>
                  <a:gd name="connsiteY488" fmla="*/ 716412 h 761217"/>
                  <a:gd name="connsiteX489" fmla="*/ 1519849 w 1909725"/>
                  <a:gd name="connsiteY489" fmla="*/ 718257 h 761217"/>
                  <a:gd name="connsiteX490" fmla="*/ 1479963 w 1909725"/>
                  <a:gd name="connsiteY490" fmla="*/ 725812 h 761217"/>
                  <a:gd name="connsiteX491" fmla="*/ 1469245 w 1909725"/>
                  <a:gd name="connsiteY491" fmla="*/ 726866 h 761217"/>
                  <a:gd name="connsiteX492" fmla="*/ 1444997 w 1909725"/>
                  <a:gd name="connsiteY492" fmla="*/ 731171 h 761217"/>
                  <a:gd name="connsiteX493" fmla="*/ 1422507 w 1909725"/>
                  <a:gd name="connsiteY493" fmla="*/ 734158 h 761217"/>
                  <a:gd name="connsiteX494" fmla="*/ 1402652 w 1909725"/>
                  <a:gd name="connsiteY494" fmla="*/ 735652 h 761217"/>
                  <a:gd name="connsiteX495" fmla="*/ 1376208 w 1909725"/>
                  <a:gd name="connsiteY495" fmla="*/ 734773 h 761217"/>
                  <a:gd name="connsiteX496" fmla="*/ 1369531 w 1909725"/>
                  <a:gd name="connsiteY496" fmla="*/ 733631 h 761217"/>
                  <a:gd name="connsiteX497" fmla="*/ 539664 w 1909725"/>
                  <a:gd name="connsiteY497" fmla="*/ 694448 h 761217"/>
                  <a:gd name="connsiteX498" fmla="*/ 539664 w 1909725"/>
                  <a:gd name="connsiteY498" fmla="*/ 694448 h 761217"/>
                  <a:gd name="connsiteX499" fmla="*/ 539664 w 1909725"/>
                  <a:gd name="connsiteY499" fmla="*/ 694448 h 761217"/>
                  <a:gd name="connsiteX500" fmla="*/ 439423 w 1909725"/>
                  <a:gd name="connsiteY500" fmla="*/ 684170 h 761217"/>
                  <a:gd name="connsiteX501" fmla="*/ 439423 w 1909725"/>
                  <a:gd name="connsiteY501" fmla="*/ 684170 h 761217"/>
                  <a:gd name="connsiteX502" fmla="*/ 439423 w 1909725"/>
                  <a:gd name="connsiteY502" fmla="*/ 684170 h 761217"/>
                  <a:gd name="connsiteX503" fmla="*/ 354908 w 1909725"/>
                  <a:gd name="connsiteY503" fmla="*/ 673451 h 761217"/>
                  <a:gd name="connsiteX504" fmla="*/ 354908 w 1909725"/>
                  <a:gd name="connsiteY504" fmla="*/ 673451 h 761217"/>
                  <a:gd name="connsiteX505" fmla="*/ 354908 w 1909725"/>
                  <a:gd name="connsiteY505" fmla="*/ 673451 h 761217"/>
                  <a:gd name="connsiteX506" fmla="*/ 1779281 w 1909725"/>
                  <a:gd name="connsiteY506" fmla="*/ 617137 h 761217"/>
                  <a:gd name="connsiteX507" fmla="*/ 1779281 w 1909725"/>
                  <a:gd name="connsiteY507" fmla="*/ 617137 h 761217"/>
                  <a:gd name="connsiteX508" fmla="*/ 1779281 w 1909725"/>
                  <a:gd name="connsiteY508" fmla="*/ 617137 h 761217"/>
                  <a:gd name="connsiteX509" fmla="*/ 591410 w 1909725"/>
                  <a:gd name="connsiteY509" fmla="*/ 692164 h 761217"/>
                  <a:gd name="connsiteX510" fmla="*/ 593519 w 1909725"/>
                  <a:gd name="connsiteY510" fmla="*/ 692076 h 761217"/>
                  <a:gd name="connsiteX511" fmla="*/ 614603 w 1909725"/>
                  <a:gd name="connsiteY511" fmla="*/ 688211 h 761217"/>
                  <a:gd name="connsiteX512" fmla="*/ 629451 w 1909725"/>
                  <a:gd name="connsiteY512" fmla="*/ 684960 h 761217"/>
                  <a:gd name="connsiteX513" fmla="*/ 637445 w 1909725"/>
                  <a:gd name="connsiteY513" fmla="*/ 683379 h 761217"/>
                  <a:gd name="connsiteX514" fmla="*/ 651678 w 1909725"/>
                  <a:gd name="connsiteY514" fmla="*/ 682237 h 761217"/>
                  <a:gd name="connsiteX515" fmla="*/ 681372 w 1909725"/>
                  <a:gd name="connsiteY515" fmla="*/ 677229 h 761217"/>
                  <a:gd name="connsiteX516" fmla="*/ 695078 w 1909725"/>
                  <a:gd name="connsiteY516" fmla="*/ 675999 h 761217"/>
                  <a:gd name="connsiteX517" fmla="*/ 701315 w 1909725"/>
                  <a:gd name="connsiteY517" fmla="*/ 675999 h 761217"/>
                  <a:gd name="connsiteX518" fmla="*/ 720819 w 1909725"/>
                  <a:gd name="connsiteY518" fmla="*/ 672749 h 761217"/>
                  <a:gd name="connsiteX519" fmla="*/ 728111 w 1909725"/>
                  <a:gd name="connsiteY519" fmla="*/ 671694 h 761217"/>
                  <a:gd name="connsiteX520" fmla="*/ 743221 w 1909725"/>
                  <a:gd name="connsiteY520" fmla="*/ 668883 h 761217"/>
                  <a:gd name="connsiteX521" fmla="*/ 744978 w 1909725"/>
                  <a:gd name="connsiteY521" fmla="*/ 668180 h 761217"/>
                  <a:gd name="connsiteX522" fmla="*/ 762725 w 1909725"/>
                  <a:gd name="connsiteY522" fmla="*/ 666335 h 761217"/>
                  <a:gd name="connsiteX523" fmla="*/ 764570 w 1909725"/>
                  <a:gd name="connsiteY523" fmla="*/ 665632 h 761217"/>
                  <a:gd name="connsiteX524" fmla="*/ 767820 w 1909725"/>
                  <a:gd name="connsiteY524" fmla="*/ 664490 h 761217"/>
                  <a:gd name="connsiteX525" fmla="*/ 796197 w 1909725"/>
                  <a:gd name="connsiteY525" fmla="*/ 657023 h 761217"/>
                  <a:gd name="connsiteX526" fmla="*/ 806300 w 1909725"/>
                  <a:gd name="connsiteY526" fmla="*/ 653948 h 761217"/>
                  <a:gd name="connsiteX527" fmla="*/ 808321 w 1909725"/>
                  <a:gd name="connsiteY527" fmla="*/ 653069 h 761217"/>
                  <a:gd name="connsiteX528" fmla="*/ 834765 w 1909725"/>
                  <a:gd name="connsiteY528" fmla="*/ 646041 h 761217"/>
                  <a:gd name="connsiteX529" fmla="*/ 848295 w 1909725"/>
                  <a:gd name="connsiteY529" fmla="*/ 641912 h 761217"/>
                  <a:gd name="connsiteX530" fmla="*/ 854093 w 1909725"/>
                  <a:gd name="connsiteY530" fmla="*/ 640682 h 761217"/>
                  <a:gd name="connsiteX531" fmla="*/ 873596 w 1909725"/>
                  <a:gd name="connsiteY531" fmla="*/ 627504 h 761217"/>
                  <a:gd name="connsiteX532" fmla="*/ 869555 w 1909725"/>
                  <a:gd name="connsiteY532" fmla="*/ 615731 h 761217"/>
                  <a:gd name="connsiteX533" fmla="*/ 845659 w 1909725"/>
                  <a:gd name="connsiteY533" fmla="*/ 608703 h 761217"/>
                  <a:gd name="connsiteX534" fmla="*/ 831778 w 1909725"/>
                  <a:gd name="connsiteY534" fmla="*/ 611339 h 761217"/>
                  <a:gd name="connsiteX535" fmla="*/ 825716 w 1909725"/>
                  <a:gd name="connsiteY535" fmla="*/ 612217 h 761217"/>
                  <a:gd name="connsiteX536" fmla="*/ 820708 w 1909725"/>
                  <a:gd name="connsiteY536" fmla="*/ 613008 h 761217"/>
                  <a:gd name="connsiteX537" fmla="*/ 791102 w 1909725"/>
                  <a:gd name="connsiteY537" fmla="*/ 618191 h 761217"/>
                  <a:gd name="connsiteX538" fmla="*/ 775639 w 1909725"/>
                  <a:gd name="connsiteY538" fmla="*/ 619948 h 761217"/>
                  <a:gd name="connsiteX539" fmla="*/ 770808 w 1909725"/>
                  <a:gd name="connsiteY539" fmla="*/ 619245 h 761217"/>
                  <a:gd name="connsiteX540" fmla="*/ 763867 w 1909725"/>
                  <a:gd name="connsiteY540" fmla="*/ 618104 h 761217"/>
                  <a:gd name="connsiteX541" fmla="*/ 729165 w 1909725"/>
                  <a:gd name="connsiteY541" fmla="*/ 624341 h 761217"/>
                  <a:gd name="connsiteX542" fmla="*/ 713263 w 1909725"/>
                  <a:gd name="connsiteY542" fmla="*/ 627504 h 761217"/>
                  <a:gd name="connsiteX543" fmla="*/ 707641 w 1909725"/>
                  <a:gd name="connsiteY543" fmla="*/ 628119 h 761217"/>
                  <a:gd name="connsiteX544" fmla="*/ 699646 w 1909725"/>
                  <a:gd name="connsiteY544" fmla="*/ 628997 h 761217"/>
                  <a:gd name="connsiteX545" fmla="*/ 676804 w 1909725"/>
                  <a:gd name="connsiteY545" fmla="*/ 632599 h 761217"/>
                  <a:gd name="connsiteX546" fmla="*/ 657213 w 1909725"/>
                  <a:gd name="connsiteY546" fmla="*/ 632160 h 761217"/>
                  <a:gd name="connsiteX547" fmla="*/ 648427 w 1909725"/>
                  <a:gd name="connsiteY547" fmla="*/ 632511 h 761217"/>
                  <a:gd name="connsiteX548" fmla="*/ 620314 w 1909725"/>
                  <a:gd name="connsiteY548" fmla="*/ 632511 h 761217"/>
                  <a:gd name="connsiteX549" fmla="*/ 608102 w 1909725"/>
                  <a:gd name="connsiteY549" fmla="*/ 634005 h 761217"/>
                  <a:gd name="connsiteX550" fmla="*/ 604325 w 1909725"/>
                  <a:gd name="connsiteY550" fmla="*/ 634620 h 761217"/>
                  <a:gd name="connsiteX551" fmla="*/ 597208 w 1909725"/>
                  <a:gd name="connsiteY551" fmla="*/ 634444 h 761217"/>
                  <a:gd name="connsiteX552" fmla="*/ 585963 w 1909725"/>
                  <a:gd name="connsiteY552" fmla="*/ 634093 h 761217"/>
                  <a:gd name="connsiteX553" fmla="*/ 581483 w 1909725"/>
                  <a:gd name="connsiteY553" fmla="*/ 634444 h 761217"/>
                  <a:gd name="connsiteX554" fmla="*/ 536853 w 1909725"/>
                  <a:gd name="connsiteY554" fmla="*/ 640770 h 761217"/>
                  <a:gd name="connsiteX555" fmla="*/ 519721 w 1909725"/>
                  <a:gd name="connsiteY555" fmla="*/ 641648 h 761217"/>
                  <a:gd name="connsiteX556" fmla="*/ 480451 w 1909725"/>
                  <a:gd name="connsiteY556" fmla="*/ 642263 h 761217"/>
                  <a:gd name="connsiteX557" fmla="*/ 470084 w 1909725"/>
                  <a:gd name="connsiteY557" fmla="*/ 641912 h 761217"/>
                  <a:gd name="connsiteX558" fmla="*/ 452601 w 1909725"/>
                  <a:gd name="connsiteY558" fmla="*/ 639891 h 761217"/>
                  <a:gd name="connsiteX559" fmla="*/ 442234 w 1909725"/>
                  <a:gd name="connsiteY559" fmla="*/ 639364 h 761217"/>
                  <a:gd name="connsiteX560" fmla="*/ 439335 w 1909725"/>
                  <a:gd name="connsiteY560" fmla="*/ 635938 h 761217"/>
                  <a:gd name="connsiteX561" fmla="*/ 430374 w 1909725"/>
                  <a:gd name="connsiteY561" fmla="*/ 639979 h 761217"/>
                  <a:gd name="connsiteX562" fmla="*/ 416142 w 1909725"/>
                  <a:gd name="connsiteY562" fmla="*/ 640945 h 761217"/>
                  <a:gd name="connsiteX563" fmla="*/ 406741 w 1909725"/>
                  <a:gd name="connsiteY563" fmla="*/ 640594 h 761217"/>
                  <a:gd name="connsiteX564" fmla="*/ 375993 w 1909725"/>
                  <a:gd name="connsiteY564" fmla="*/ 630491 h 761217"/>
                  <a:gd name="connsiteX565" fmla="*/ 366329 w 1909725"/>
                  <a:gd name="connsiteY565" fmla="*/ 624605 h 761217"/>
                  <a:gd name="connsiteX566" fmla="*/ 366065 w 1909725"/>
                  <a:gd name="connsiteY566" fmla="*/ 624517 h 761217"/>
                  <a:gd name="connsiteX567" fmla="*/ 361672 w 1909725"/>
                  <a:gd name="connsiteY567" fmla="*/ 623375 h 761217"/>
                  <a:gd name="connsiteX568" fmla="*/ 348231 w 1909725"/>
                  <a:gd name="connsiteY568" fmla="*/ 620212 h 761217"/>
                  <a:gd name="connsiteX569" fmla="*/ 342257 w 1909725"/>
                  <a:gd name="connsiteY569" fmla="*/ 618982 h 761217"/>
                  <a:gd name="connsiteX570" fmla="*/ 318976 w 1909725"/>
                  <a:gd name="connsiteY570" fmla="*/ 616083 h 761217"/>
                  <a:gd name="connsiteX571" fmla="*/ 306412 w 1909725"/>
                  <a:gd name="connsiteY571" fmla="*/ 613711 h 761217"/>
                  <a:gd name="connsiteX572" fmla="*/ 290774 w 1909725"/>
                  <a:gd name="connsiteY572" fmla="*/ 610460 h 761217"/>
                  <a:gd name="connsiteX573" fmla="*/ 287436 w 1909725"/>
                  <a:gd name="connsiteY573" fmla="*/ 610197 h 761217"/>
                  <a:gd name="connsiteX574" fmla="*/ 273819 w 1909725"/>
                  <a:gd name="connsiteY574" fmla="*/ 608176 h 761217"/>
                  <a:gd name="connsiteX575" fmla="*/ 251328 w 1909725"/>
                  <a:gd name="connsiteY575" fmla="*/ 602905 h 761217"/>
                  <a:gd name="connsiteX576" fmla="*/ 252294 w 1909725"/>
                  <a:gd name="connsiteY576" fmla="*/ 601587 h 761217"/>
                  <a:gd name="connsiteX577" fmla="*/ 239731 w 1909725"/>
                  <a:gd name="connsiteY577" fmla="*/ 596843 h 761217"/>
                  <a:gd name="connsiteX578" fmla="*/ 236569 w 1909725"/>
                  <a:gd name="connsiteY578" fmla="*/ 595437 h 761217"/>
                  <a:gd name="connsiteX579" fmla="*/ 222600 w 1909725"/>
                  <a:gd name="connsiteY579" fmla="*/ 591308 h 761217"/>
                  <a:gd name="connsiteX580" fmla="*/ 207138 w 1909725"/>
                  <a:gd name="connsiteY580" fmla="*/ 587091 h 761217"/>
                  <a:gd name="connsiteX581" fmla="*/ 194223 w 1909725"/>
                  <a:gd name="connsiteY581" fmla="*/ 582874 h 761217"/>
                  <a:gd name="connsiteX582" fmla="*/ 190094 w 1909725"/>
                  <a:gd name="connsiteY582" fmla="*/ 581205 h 761217"/>
                  <a:gd name="connsiteX583" fmla="*/ 167516 w 1909725"/>
                  <a:gd name="connsiteY583" fmla="*/ 573298 h 761217"/>
                  <a:gd name="connsiteX584" fmla="*/ 160487 w 1909725"/>
                  <a:gd name="connsiteY584" fmla="*/ 569872 h 761217"/>
                  <a:gd name="connsiteX585" fmla="*/ 160224 w 1909725"/>
                  <a:gd name="connsiteY585" fmla="*/ 569696 h 761217"/>
                  <a:gd name="connsiteX586" fmla="*/ 133780 w 1909725"/>
                  <a:gd name="connsiteY586" fmla="*/ 547030 h 761217"/>
                  <a:gd name="connsiteX587" fmla="*/ 128245 w 1909725"/>
                  <a:gd name="connsiteY587" fmla="*/ 542022 h 761217"/>
                  <a:gd name="connsiteX588" fmla="*/ 127454 w 1909725"/>
                  <a:gd name="connsiteY588" fmla="*/ 539826 h 761217"/>
                  <a:gd name="connsiteX589" fmla="*/ 127103 w 1909725"/>
                  <a:gd name="connsiteY589" fmla="*/ 538859 h 761217"/>
                  <a:gd name="connsiteX590" fmla="*/ 122798 w 1909725"/>
                  <a:gd name="connsiteY590" fmla="*/ 531392 h 761217"/>
                  <a:gd name="connsiteX591" fmla="*/ 111816 w 1909725"/>
                  <a:gd name="connsiteY591" fmla="*/ 520674 h 761217"/>
                  <a:gd name="connsiteX592" fmla="*/ 101098 w 1909725"/>
                  <a:gd name="connsiteY592" fmla="*/ 510219 h 761217"/>
                  <a:gd name="connsiteX593" fmla="*/ 99693 w 1909725"/>
                  <a:gd name="connsiteY593" fmla="*/ 508462 h 761217"/>
                  <a:gd name="connsiteX594" fmla="*/ 99605 w 1909725"/>
                  <a:gd name="connsiteY594" fmla="*/ 507144 h 761217"/>
                  <a:gd name="connsiteX595" fmla="*/ 93367 w 1909725"/>
                  <a:gd name="connsiteY595" fmla="*/ 493878 h 761217"/>
                  <a:gd name="connsiteX596" fmla="*/ 85987 w 1909725"/>
                  <a:gd name="connsiteY596" fmla="*/ 491155 h 761217"/>
                  <a:gd name="connsiteX597" fmla="*/ 81595 w 1909725"/>
                  <a:gd name="connsiteY597" fmla="*/ 484741 h 761217"/>
                  <a:gd name="connsiteX598" fmla="*/ 71140 w 1909725"/>
                  <a:gd name="connsiteY598" fmla="*/ 461812 h 761217"/>
                  <a:gd name="connsiteX599" fmla="*/ 71228 w 1909725"/>
                  <a:gd name="connsiteY599" fmla="*/ 459176 h 761217"/>
                  <a:gd name="connsiteX600" fmla="*/ 77114 w 1909725"/>
                  <a:gd name="connsiteY600" fmla="*/ 434489 h 761217"/>
                  <a:gd name="connsiteX601" fmla="*/ 77202 w 1909725"/>
                  <a:gd name="connsiteY601" fmla="*/ 432820 h 761217"/>
                  <a:gd name="connsiteX602" fmla="*/ 80453 w 1909725"/>
                  <a:gd name="connsiteY602" fmla="*/ 422717 h 761217"/>
                  <a:gd name="connsiteX603" fmla="*/ 80453 w 1909725"/>
                  <a:gd name="connsiteY603" fmla="*/ 422541 h 761217"/>
                  <a:gd name="connsiteX604" fmla="*/ 80453 w 1909725"/>
                  <a:gd name="connsiteY604" fmla="*/ 418324 h 761217"/>
                  <a:gd name="connsiteX605" fmla="*/ 83176 w 1909725"/>
                  <a:gd name="connsiteY605" fmla="*/ 410066 h 761217"/>
                  <a:gd name="connsiteX606" fmla="*/ 83703 w 1909725"/>
                  <a:gd name="connsiteY606" fmla="*/ 407869 h 761217"/>
                  <a:gd name="connsiteX607" fmla="*/ 87129 w 1909725"/>
                  <a:gd name="connsiteY607" fmla="*/ 402862 h 761217"/>
                  <a:gd name="connsiteX608" fmla="*/ 89941 w 1909725"/>
                  <a:gd name="connsiteY608" fmla="*/ 399172 h 761217"/>
                  <a:gd name="connsiteX609" fmla="*/ 106369 w 1909725"/>
                  <a:gd name="connsiteY609" fmla="*/ 364997 h 761217"/>
                  <a:gd name="connsiteX610" fmla="*/ 117966 w 1909725"/>
                  <a:gd name="connsiteY610" fmla="*/ 350413 h 761217"/>
                  <a:gd name="connsiteX611" fmla="*/ 122798 w 1909725"/>
                  <a:gd name="connsiteY611" fmla="*/ 343209 h 761217"/>
                  <a:gd name="connsiteX612" fmla="*/ 129211 w 1909725"/>
                  <a:gd name="connsiteY612" fmla="*/ 330997 h 761217"/>
                  <a:gd name="connsiteX613" fmla="*/ 130354 w 1909725"/>
                  <a:gd name="connsiteY613" fmla="*/ 327747 h 761217"/>
                  <a:gd name="connsiteX614" fmla="*/ 148276 w 1909725"/>
                  <a:gd name="connsiteY614" fmla="*/ 304905 h 761217"/>
                  <a:gd name="connsiteX615" fmla="*/ 152932 w 1909725"/>
                  <a:gd name="connsiteY615" fmla="*/ 300161 h 761217"/>
                  <a:gd name="connsiteX616" fmla="*/ 159697 w 1909725"/>
                  <a:gd name="connsiteY616" fmla="*/ 295768 h 761217"/>
                  <a:gd name="connsiteX617" fmla="*/ 188688 w 1909725"/>
                  <a:gd name="connsiteY617" fmla="*/ 279515 h 761217"/>
                  <a:gd name="connsiteX618" fmla="*/ 211267 w 1909725"/>
                  <a:gd name="connsiteY618" fmla="*/ 267479 h 761217"/>
                  <a:gd name="connsiteX619" fmla="*/ 224533 w 1909725"/>
                  <a:gd name="connsiteY619" fmla="*/ 259836 h 761217"/>
                  <a:gd name="connsiteX620" fmla="*/ 247990 w 1909725"/>
                  <a:gd name="connsiteY620" fmla="*/ 245164 h 761217"/>
                  <a:gd name="connsiteX621" fmla="*/ 258532 w 1909725"/>
                  <a:gd name="connsiteY621" fmla="*/ 237960 h 761217"/>
                  <a:gd name="connsiteX622" fmla="*/ 273204 w 1909725"/>
                  <a:gd name="connsiteY622" fmla="*/ 228823 h 761217"/>
                  <a:gd name="connsiteX623" fmla="*/ 282165 w 1909725"/>
                  <a:gd name="connsiteY623" fmla="*/ 223376 h 761217"/>
                  <a:gd name="connsiteX624" fmla="*/ 285943 w 1909725"/>
                  <a:gd name="connsiteY624" fmla="*/ 220302 h 761217"/>
                  <a:gd name="connsiteX625" fmla="*/ 286294 w 1909725"/>
                  <a:gd name="connsiteY625" fmla="*/ 219950 h 761217"/>
                  <a:gd name="connsiteX626" fmla="*/ 299999 w 1909725"/>
                  <a:gd name="connsiteY626" fmla="*/ 207299 h 761217"/>
                  <a:gd name="connsiteX627" fmla="*/ 280847 w 1909725"/>
                  <a:gd name="connsiteY627" fmla="*/ 202819 h 761217"/>
                  <a:gd name="connsiteX628" fmla="*/ 280408 w 1909725"/>
                  <a:gd name="connsiteY628" fmla="*/ 202643 h 761217"/>
                  <a:gd name="connsiteX629" fmla="*/ 271622 w 1909725"/>
                  <a:gd name="connsiteY629" fmla="*/ 201677 h 761217"/>
                  <a:gd name="connsiteX630" fmla="*/ 261256 w 1909725"/>
                  <a:gd name="connsiteY630" fmla="*/ 204839 h 761217"/>
                  <a:gd name="connsiteX631" fmla="*/ 257741 w 1909725"/>
                  <a:gd name="connsiteY631" fmla="*/ 206684 h 761217"/>
                  <a:gd name="connsiteX632" fmla="*/ 215308 w 1909725"/>
                  <a:gd name="connsiteY632" fmla="*/ 225397 h 761217"/>
                  <a:gd name="connsiteX633" fmla="*/ 204151 w 1909725"/>
                  <a:gd name="connsiteY633" fmla="*/ 231371 h 761217"/>
                  <a:gd name="connsiteX634" fmla="*/ 200197 w 1909725"/>
                  <a:gd name="connsiteY634" fmla="*/ 233831 h 761217"/>
                  <a:gd name="connsiteX635" fmla="*/ 171469 w 1909725"/>
                  <a:gd name="connsiteY635" fmla="*/ 249118 h 761217"/>
                  <a:gd name="connsiteX636" fmla="*/ 157852 w 1909725"/>
                  <a:gd name="connsiteY636" fmla="*/ 257639 h 761217"/>
                  <a:gd name="connsiteX637" fmla="*/ 152317 w 1909725"/>
                  <a:gd name="connsiteY637" fmla="*/ 260275 h 761217"/>
                  <a:gd name="connsiteX638" fmla="*/ 146343 w 1909725"/>
                  <a:gd name="connsiteY638" fmla="*/ 263086 h 761217"/>
                  <a:gd name="connsiteX639" fmla="*/ 138436 w 1909725"/>
                  <a:gd name="connsiteY639" fmla="*/ 268445 h 761217"/>
                  <a:gd name="connsiteX640" fmla="*/ 136943 w 1909725"/>
                  <a:gd name="connsiteY640" fmla="*/ 270027 h 761217"/>
                  <a:gd name="connsiteX641" fmla="*/ 122886 w 1909725"/>
                  <a:gd name="connsiteY641" fmla="*/ 281096 h 761217"/>
                  <a:gd name="connsiteX642" fmla="*/ 121129 w 1909725"/>
                  <a:gd name="connsiteY642" fmla="*/ 283468 h 761217"/>
                  <a:gd name="connsiteX643" fmla="*/ 111377 w 1909725"/>
                  <a:gd name="connsiteY643" fmla="*/ 291551 h 761217"/>
                  <a:gd name="connsiteX644" fmla="*/ 87569 w 1909725"/>
                  <a:gd name="connsiteY644" fmla="*/ 314481 h 761217"/>
                  <a:gd name="connsiteX645" fmla="*/ 69207 w 1909725"/>
                  <a:gd name="connsiteY645" fmla="*/ 336971 h 761217"/>
                  <a:gd name="connsiteX646" fmla="*/ 67274 w 1909725"/>
                  <a:gd name="connsiteY646" fmla="*/ 341101 h 761217"/>
                  <a:gd name="connsiteX647" fmla="*/ 64815 w 1909725"/>
                  <a:gd name="connsiteY647" fmla="*/ 344703 h 761217"/>
                  <a:gd name="connsiteX648" fmla="*/ 47595 w 1909725"/>
                  <a:gd name="connsiteY648" fmla="*/ 377121 h 761217"/>
                  <a:gd name="connsiteX649" fmla="*/ 47420 w 1909725"/>
                  <a:gd name="connsiteY649" fmla="*/ 377999 h 761217"/>
                  <a:gd name="connsiteX650" fmla="*/ 46365 w 1909725"/>
                  <a:gd name="connsiteY650" fmla="*/ 380635 h 761217"/>
                  <a:gd name="connsiteX651" fmla="*/ 39161 w 1909725"/>
                  <a:gd name="connsiteY651" fmla="*/ 397063 h 761217"/>
                  <a:gd name="connsiteX652" fmla="*/ 39161 w 1909725"/>
                  <a:gd name="connsiteY652" fmla="*/ 398381 h 761217"/>
                  <a:gd name="connsiteX653" fmla="*/ 33626 w 1909725"/>
                  <a:gd name="connsiteY653" fmla="*/ 401983 h 761217"/>
                  <a:gd name="connsiteX654" fmla="*/ 36262 w 1909725"/>
                  <a:gd name="connsiteY654" fmla="*/ 409099 h 761217"/>
                  <a:gd name="connsiteX655" fmla="*/ 36262 w 1909725"/>
                  <a:gd name="connsiteY655" fmla="*/ 419993 h 761217"/>
                  <a:gd name="connsiteX656" fmla="*/ 35471 w 1909725"/>
                  <a:gd name="connsiteY656" fmla="*/ 428164 h 761217"/>
                  <a:gd name="connsiteX657" fmla="*/ 37580 w 1909725"/>
                  <a:gd name="connsiteY657" fmla="*/ 454783 h 761217"/>
                  <a:gd name="connsiteX658" fmla="*/ 37843 w 1909725"/>
                  <a:gd name="connsiteY658" fmla="*/ 459088 h 761217"/>
                  <a:gd name="connsiteX659" fmla="*/ 41709 w 1909725"/>
                  <a:gd name="connsiteY659" fmla="*/ 474902 h 761217"/>
                  <a:gd name="connsiteX660" fmla="*/ 47595 w 1909725"/>
                  <a:gd name="connsiteY660" fmla="*/ 492121 h 761217"/>
                  <a:gd name="connsiteX661" fmla="*/ 47771 w 1909725"/>
                  <a:gd name="connsiteY661" fmla="*/ 494142 h 761217"/>
                  <a:gd name="connsiteX662" fmla="*/ 47771 w 1909725"/>
                  <a:gd name="connsiteY662" fmla="*/ 494142 h 761217"/>
                  <a:gd name="connsiteX663" fmla="*/ 47859 w 1909725"/>
                  <a:gd name="connsiteY663" fmla="*/ 494581 h 761217"/>
                  <a:gd name="connsiteX664" fmla="*/ 48210 w 1909725"/>
                  <a:gd name="connsiteY664" fmla="*/ 495811 h 761217"/>
                  <a:gd name="connsiteX665" fmla="*/ 50846 w 1909725"/>
                  <a:gd name="connsiteY665" fmla="*/ 504860 h 761217"/>
                  <a:gd name="connsiteX666" fmla="*/ 50934 w 1909725"/>
                  <a:gd name="connsiteY666" fmla="*/ 505123 h 761217"/>
                  <a:gd name="connsiteX667" fmla="*/ 56293 w 1909725"/>
                  <a:gd name="connsiteY667" fmla="*/ 514348 h 761217"/>
                  <a:gd name="connsiteX668" fmla="*/ 58138 w 1909725"/>
                  <a:gd name="connsiteY668" fmla="*/ 515578 h 761217"/>
                  <a:gd name="connsiteX669" fmla="*/ 67538 w 1909725"/>
                  <a:gd name="connsiteY669" fmla="*/ 524891 h 761217"/>
                  <a:gd name="connsiteX670" fmla="*/ 78608 w 1909725"/>
                  <a:gd name="connsiteY670" fmla="*/ 538596 h 761217"/>
                  <a:gd name="connsiteX671" fmla="*/ 82561 w 1909725"/>
                  <a:gd name="connsiteY671" fmla="*/ 542286 h 761217"/>
                  <a:gd name="connsiteX672" fmla="*/ 88096 w 1909725"/>
                  <a:gd name="connsiteY672" fmla="*/ 548435 h 761217"/>
                  <a:gd name="connsiteX673" fmla="*/ 95300 w 1909725"/>
                  <a:gd name="connsiteY673" fmla="*/ 556342 h 761217"/>
                  <a:gd name="connsiteX674" fmla="*/ 99341 w 1909725"/>
                  <a:gd name="connsiteY674" fmla="*/ 560032 h 761217"/>
                  <a:gd name="connsiteX675" fmla="*/ 100922 w 1909725"/>
                  <a:gd name="connsiteY675" fmla="*/ 566006 h 761217"/>
                  <a:gd name="connsiteX676" fmla="*/ 115770 w 1909725"/>
                  <a:gd name="connsiteY676" fmla="*/ 572595 h 761217"/>
                  <a:gd name="connsiteX677" fmla="*/ 120514 w 1909725"/>
                  <a:gd name="connsiteY677" fmla="*/ 575494 h 761217"/>
                  <a:gd name="connsiteX678" fmla="*/ 170415 w 1909725"/>
                  <a:gd name="connsiteY678" fmla="*/ 607737 h 761217"/>
                  <a:gd name="connsiteX679" fmla="*/ 179200 w 1909725"/>
                  <a:gd name="connsiteY679" fmla="*/ 612481 h 761217"/>
                  <a:gd name="connsiteX680" fmla="*/ 196683 w 1909725"/>
                  <a:gd name="connsiteY680" fmla="*/ 621003 h 761217"/>
                  <a:gd name="connsiteX681" fmla="*/ 204941 w 1909725"/>
                  <a:gd name="connsiteY681" fmla="*/ 624956 h 761217"/>
                  <a:gd name="connsiteX682" fmla="*/ 227432 w 1909725"/>
                  <a:gd name="connsiteY682" fmla="*/ 632687 h 761217"/>
                  <a:gd name="connsiteX683" fmla="*/ 248780 w 1909725"/>
                  <a:gd name="connsiteY683" fmla="*/ 641297 h 761217"/>
                  <a:gd name="connsiteX684" fmla="*/ 261783 w 1909725"/>
                  <a:gd name="connsiteY684" fmla="*/ 646041 h 761217"/>
                  <a:gd name="connsiteX685" fmla="*/ 304831 w 1909725"/>
                  <a:gd name="connsiteY685" fmla="*/ 657638 h 761217"/>
                  <a:gd name="connsiteX686" fmla="*/ 315286 w 1909725"/>
                  <a:gd name="connsiteY686" fmla="*/ 660449 h 761217"/>
                  <a:gd name="connsiteX687" fmla="*/ 336458 w 1909725"/>
                  <a:gd name="connsiteY687" fmla="*/ 666423 h 761217"/>
                  <a:gd name="connsiteX688" fmla="*/ 343399 w 1909725"/>
                  <a:gd name="connsiteY688" fmla="*/ 667565 h 761217"/>
                  <a:gd name="connsiteX689" fmla="*/ 345244 w 1909725"/>
                  <a:gd name="connsiteY689" fmla="*/ 667917 h 761217"/>
                  <a:gd name="connsiteX690" fmla="*/ 346474 w 1909725"/>
                  <a:gd name="connsiteY690" fmla="*/ 668180 h 761217"/>
                  <a:gd name="connsiteX691" fmla="*/ 385129 w 1909725"/>
                  <a:gd name="connsiteY691" fmla="*/ 675648 h 761217"/>
                  <a:gd name="connsiteX692" fmla="*/ 399274 w 1909725"/>
                  <a:gd name="connsiteY692" fmla="*/ 677844 h 761217"/>
                  <a:gd name="connsiteX693" fmla="*/ 422028 w 1909725"/>
                  <a:gd name="connsiteY693" fmla="*/ 680567 h 761217"/>
                  <a:gd name="connsiteX694" fmla="*/ 451986 w 1909725"/>
                  <a:gd name="connsiteY694" fmla="*/ 684697 h 761217"/>
                  <a:gd name="connsiteX695" fmla="*/ 469908 w 1909725"/>
                  <a:gd name="connsiteY695" fmla="*/ 686278 h 761217"/>
                  <a:gd name="connsiteX696" fmla="*/ 484756 w 1909725"/>
                  <a:gd name="connsiteY696" fmla="*/ 687069 h 761217"/>
                  <a:gd name="connsiteX697" fmla="*/ 488445 w 1909725"/>
                  <a:gd name="connsiteY697" fmla="*/ 686893 h 761217"/>
                  <a:gd name="connsiteX698" fmla="*/ 513396 w 1909725"/>
                  <a:gd name="connsiteY698" fmla="*/ 688123 h 761217"/>
                  <a:gd name="connsiteX699" fmla="*/ 539840 w 1909725"/>
                  <a:gd name="connsiteY699" fmla="*/ 690144 h 761217"/>
                  <a:gd name="connsiteX700" fmla="*/ 550909 w 1909725"/>
                  <a:gd name="connsiteY700" fmla="*/ 690583 h 761217"/>
                  <a:gd name="connsiteX701" fmla="*/ 551525 w 1909725"/>
                  <a:gd name="connsiteY701" fmla="*/ 690495 h 761217"/>
                  <a:gd name="connsiteX702" fmla="*/ 557938 w 1909725"/>
                  <a:gd name="connsiteY702" fmla="*/ 689704 h 761217"/>
                  <a:gd name="connsiteX703" fmla="*/ 566196 w 1909725"/>
                  <a:gd name="connsiteY703" fmla="*/ 688914 h 761217"/>
                  <a:gd name="connsiteX704" fmla="*/ 566196 w 1909725"/>
                  <a:gd name="connsiteY704" fmla="*/ 688914 h 761217"/>
                  <a:gd name="connsiteX705" fmla="*/ 576563 w 1909725"/>
                  <a:gd name="connsiteY705" fmla="*/ 689968 h 761217"/>
                  <a:gd name="connsiteX706" fmla="*/ 579726 w 1909725"/>
                  <a:gd name="connsiteY706" fmla="*/ 690407 h 761217"/>
                  <a:gd name="connsiteX707" fmla="*/ 582449 w 1909725"/>
                  <a:gd name="connsiteY707" fmla="*/ 691022 h 761217"/>
                  <a:gd name="connsiteX708" fmla="*/ 591410 w 1909725"/>
                  <a:gd name="connsiteY708" fmla="*/ 692164 h 761217"/>
                  <a:gd name="connsiteX709" fmla="*/ 692793 w 1909725"/>
                  <a:gd name="connsiteY709" fmla="*/ 655265 h 761217"/>
                  <a:gd name="connsiteX710" fmla="*/ 670478 w 1909725"/>
                  <a:gd name="connsiteY710" fmla="*/ 658692 h 761217"/>
                  <a:gd name="connsiteX711" fmla="*/ 650887 w 1909725"/>
                  <a:gd name="connsiteY711" fmla="*/ 661503 h 761217"/>
                  <a:gd name="connsiteX712" fmla="*/ 631647 w 1909725"/>
                  <a:gd name="connsiteY712" fmla="*/ 663172 h 761217"/>
                  <a:gd name="connsiteX713" fmla="*/ 624267 w 1909725"/>
                  <a:gd name="connsiteY713" fmla="*/ 664578 h 761217"/>
                  <a:gd name="connsiteX714" fmla="*/ 606872 w 1909725"/>
                  <a:gd name="connsiteY714" fmla="*/ 668444 h 761217"/>
                  <a:gd name="connsiteX715" fmla="*/ 591322 w 1909725"/>
                  <a:gd name="connsiteY715" fmla="*/ 671343 h 761217"/>
                  <a:gd name="connsiteX716" fmla="*/ 588599 w 1909725"/>
                  <a:gd name="connsiteY716" fmla="*/ 670728 h 761217"/>
                  <a:gd name="connsiteX717" fmla="*/ 583152 w 1909725"/>
                  <a:gd name="connsiteY717" fmla="*/ 669674 h 761217"/>
                  <a:gd name="connsiteX718" fmla="*/ 580165 w 1909725"/>
                  <a:gd name="connsiteY718" fmla="*/ 669234 h 761217"/>
                  <a:gd name="connsiteX719" fmla="*/ 565845 w 1909725"/>
                  <a:gd name="connsiteY719" fmla="*/ 667917 h 761217"/>
                  <a:gd name="connsiteX720" fmla="*/ 565845 w 1909725"/>
                  <a:gd name="connsiteY720" fmla="*/ 667917 h 761217"/>
                  <a:gd name="connsiteX721" fmla="*/ 554072 w 1909725"/>
                  <a:gd name="connsiteY721" fmla="*/ 668883 h 761217"/>
                  <a:gd name="connsiteX722" fmla="*/ 548889 w 1909725"/>
                  <a:gd name="connsiteY722" fmla="*/ 669498 h 761217"/>
                  <a:gd name="connsiteX723" fmla="*/ 548186 w 1909725"/>
                  <a:gd name="connsiteY723" fmla="*/ 669586 h 761217"/>
                  <a:gd name="connsiteX724" fmla="*/ 545990 w 1909725"/>
                  <a:gd name="connsiteY724" fmla="*/ 669761 h 761217"/>
                  <a:gd name="connsiteX725" fmla="*/ 513132 w 1909725"/>
                  <a:gd name="connsiteY725" fmla="*/ 666950 h 761217"/>
                  <a:gd name="connsiteX726" fmla="*/ 492223 w 1909725"/>
                  <a:gd name="connsiteY726" fmla="*/ 665984 h 761217"/>
                  <a:gd name="connsiteX727" fmla="*/ 482296 w 1909725"/>
                  <a:gd name="connsiteY727" fmla="*/ 665984 h 761217"/>
                  <a:gd name="connsiteX728" fmla="*/ 476761 w 1909725"/>
                  <a:gd name="connsiteY728" fmla="*/ 665984 h 761217"/>
                  <a:gd name="connsiteX729" fmla="*/ 452074 w 1909725"/>
                  <a:gd name="connsiteY729" fmla="*/ 663524 h 761217"/>
                  <a:gd name="connsiteX730" fmla="*/ 431077 w 1909725"/>
                  <a:gd name="connsiteY730" fmla="*/ 660976 h 761217"/>
                  <a:gd name="connsiteX731" fmla="*/ 434064 w 1909725"/>
                  <a:gd name="connsiteY731" fmla="*/ 660361 h 761217"/>
                  <a:gd name="connsiteX732" fmla="*/ 446363 w 1909725"/>
                  <a:gd name="connsiteY732" fmla="*/ 659746 h 761217"/>
                  <a:gd name="connsiteX733" fmla="*/ 469469 w 1909725"/>
                  <a:gd name="connsiteY733" fmla="*/ 662294 h 761217"/>
                  <a:gd name="connsiteX734" fmla="*/ 477991 w 1909725"/>
                  <a:gd name="connsiteY734" fmla="*/ 662557 h 761217"/>
                  <a:gd name="connsiteX735" fmla="*/ 520951 w 1909725"/>
                  <a:gd name="connsiteY735" fmla="*/ 662030 h 761217"/>
                  <a:gd name="connsiteX736" fmla="*/ 537292 w 1909725"/>
                  <a:gd name="connsiteY736" fmla="*/ 661152 h 761217"/>
                  <a:gd name="connsiteX737" fmla="*/ 542300 w 1909725"/>
                  <a:gd name="connsiteY737" fmla="*/ 660537 h 761217"/>
                  <a:gd name="connsiteX738" fmla="*/ 583064 w 1909725"/>
                  <a:gd name="connsiteY738" fmla="*/ 654738 h 761217"/>
                  <a:gd name="connsiteX739" fmla="*/ 587545 w 1909725"/>
                  <a:gd name="connsiteY739" fmla="*/ 654387 h 761217"/>
                  <a:gd name="connsiteX740" fmla="*/ 594309 w 1909725"/>
                  <a:gd name="connsiteY740" fmla="*/ 654651 h 761217"/>
                  <a:gd name="connsiteX741" fmla="*/ 608014 w 1909725"/>
                  <a:gd name="connsiteY741" fmla="*/ 654651 h 761217"/>
                  <a:gd name="connsiteX742" fmla="*/ 612407 w 1909725"/>
                  <a:gd name="connsiteY742" fmla="*/ 653948 h 761217"/>
                  <a:gd name="connsiteX743" fmla="*/ 620929 w 1909725"/>
                  <a:gd name="connsiteY743" fmla="*/ 652806 h 761217"/>
                  <a:gd name="connsiteX744" fmla="*/ 647373 w 1909725"/>
                  <a:gd name="connsiteY744" fmla="*/ 652806 h 761217"/>
                  <a:gd name="connsiteX745" fmla="*/ 658706 w 1909725"/>
                  <a:gd name="connsiteY745" fmla="*/ 652454 h 761217"/>
                  <a:gd name="connsiteX746" fmla="*/ 671796 w 1909725"/>
                  <a:gd name="connsiteY746" fmla="*/ 652542 h 761217"/>
                  <a:gd name="connsiteX747" fmla="*/ 682514 w 1909725"/>
                  <a:gd name="connsiteY747" fmla="*/ 652279 h 761217"/>
                  <a:gd name="connsiteX748" fmla="*/ 702194 w 1909725"/>
                  <a:gd name="connsiteY748" fmla="*/ 649204 h 761217"/>
                  <a:gd name="connsiteX749" fmla="*/ 710803 w 1909725"/>
                  <a:gd name="connsiteY749" fmla="*/ 648237 h 761217"/>
                  <a:gd name="connsiteX750" fmla="*/ 715811 w 1909725"/>
                  <a:gd name="connsiteY750" fmla="*/ 647710 h 761217"/>
                  <a:gd name="connsiteX751" fmla="*/ 739268 w 1909725"/>
                  <a:gd name="connsiteY751" fmla="*/ 642615 h 761217"/>
                  <a:gd name="connsiteX752" fmla="*/ 761231 w 1909725"/>
                  <a:gd name="connsiteY752" fmla="*/ 638398 h 761217"/>
                  <a:gd name="connsiteX753" fmla="*/ 765361 w 1909725"/>
                  <a:gd name="connsiteY753" fmla="*/ 639100 h 761217"/>
                  <a:gd name="connsiteX754" fmla="*/ 773355 w 1909725"/>
                  <a:gd name="connsiteY754" fmla="*/ 640243 h 761217"/>
                  <a:gd name="connsiteX755" fmla="*/ 758684 w 1909725"/>
                  <a:gd name="connsiteY755" fmla="*/ 645075 h 761217"/>
                  <a:gd name="connsiteX756" fmla="*/ 755433 w 1909725"/>
                  <a:gd name="connsiteY756" fmla="*/ 646217 h 761217"/>
                  <a:gd name="connsiteX757" fmla="*/ 752885 w 1909725"/>
                  <a:gd name="connsiteY757" fmla="*/ 647183 h 761217"/>
                  <a:gd name="connsiteX758" fmla="*/ 751040 w 1909725"/>
                  <a:gd name="connsiteY758" fmla="*/ 647886 h 761217"/>
                  <a:gd name="connsiteX759" fmla="*/ 735051 w 1909725"/>
                  <a:gd name="connsiteY759" fmla="*/ 649116 h 761217"/>
                  <a:gd name="connsiteX760" fmla="*/ 733909 w 1909725"/>
                  <a:gd name="connsiteY760" fmla="*/ 649555 h 761217"/>
                  <a:gd name="connsiteX761" fmla="*/ 725124 w 1909725"/>
                  <a:gd name="connsiteY761" fmla="*/ 650961 h 761217"/>
                  <a:gd name="connsiteX762" fmla="*/ 713615 w 1909725"/>
                  <a:gd name="connsiteY762" fmla="*/ 652718 h 761217"/>
                  <a:gd name="connsiteX763" fmla="*/ 700173 w 1909725"/>
                  <a:gd name="connsiteY763" fmla="*/ 655178 h 761217"/>
                  <a:gd name="connsiteX764" fmla="*/ 694814 w 1909725"/>
                  <a:gd name="connsiteY764" fmla="*/ 655178 h 761217"/>
                  <a:gd name="connsiteX765" fmla="*/ 692793 w 1909725"/>
                  <a:gd name="connsiteY765" fmla="*/ 655265 h 761217"/>
                  <a:gd name="connsiteX766" fmla="*/ 346474 w 1909725"/>
                  <a:gd name="connsiteY766" fmla="*/ 667917 h 761217"/>
                  <a:gd name="connsiteX767" fmla="*/ 346474 w 1909725"/>
                  <a:gd name="connsiteY767" fmla="*/ 667917 h 761217"/>
                  <a:gd name="connsiteX768" fmla="*/ 346474 w 1909725"/>
                  <a:gd name="connsiteY768" fmla="*/ 667917 h 761217"/>
                  <a:gd name="connsiteX769" fmla="*/ 808233 w 1909725"/>
                  <a:gd name="connsiteY769" fmla="*/ 652981 h 761217"/>
                  <a:gd name="connsiteX770" fmla="*/ 808233 w 1909725"/>
                  <a:gd name="connsiteY770" fmla="*/ 652981 h 761217"/>
                  <a:gd name="connsiteX771" fmla="*/ 808233 w 1909725"/>
                  <a:gd name="connsiteY771" fmla="*/ 652981 h 761217"/>
                  <a:gd name="connsiteX772" fmla="*/ 357543 w 1909725"/>
                  <a:gd name="connsiteY772" fmla="*/ 643932 h 761217"/>
                  <a:gd name="connsiteX773" fmla="*/ 367295 w 1909725"/>
                  <a:gd name="connsiteY773" fmla="*/ 652718 h 761217"/>
                  <a:gd name="connsiteX774" fmla="*/ 357280 w 1909725"/>
                  <a:gd name="connsiteY774" fmla="*/ 649467 h 761217"/>
                  <a:gd name="connsiteX775" fmla="*/ 350515 w 1909725"/>
                  <a:gd name="connsiteY775" fmla="*/ 647447 h 761217"/>
                  <a:gd name="connsiteX776" fmla="*/ 349461 w 1909725"/>
                  <a:gd name="connsiteY776" fmla="*/ 647183 h 761217"/>
                  <a:gd name="connsiteX777" fmla="*/ 339885 w 1909725"/>
                  <a:gd name="connsiteY777" fmla="*/ 645602 h 761217"/>
                  <a:gd name="connsiteX778" fmla="*/ 328288 w 1909725"/>
                  <a:gd name="connsiteY778" fmla="*/ 642790 h 761217"/>
                  <a:gd name="connsiteX779" fmla="*/ 307555 w 1909725"/>
                  <a:gd name="connsiteY779" fmla="*/ 636728 h 761217"/>
                  <a:gd name="connsiteX780" fmla="*/ 280496 w 1909725"/>
                  <a:gd name="connsiteY780" fmla="*/ 630579 h 761217"/>
                  <a:gd name="connsiteX781" fmla="*/ 285240 w 1909725"/>
                  <a:gd name="connsiteY781" fmla="*/ 630930 h 761217"/>
                  <a:gd name="connsiteX782" fmla="*/ 288315 w 1909725"/>
                  <a:gd name="connsiteY782" fmla="*/ 631194 h 761217"/>
                  <a:gd name="connsiteX783" fmla="*/ 298681 w 1909725"/>
                  <a:gd name="connsiteY783" fmla="*/ 633478 h 761217"/>
                  <a:gd name="connsiteX784" fmla="*/ 319239 w 1909725"/>
                  <a:gd name="connsiteY784" fmla="*/ 636904 h 761217"/>
                  <a:gd name="connsiteX785" fmla="*/ 336458 w 1909725"/>
                  <a:gd name="connsiteY785" fmla="*/ 639276 h 761217"/>
                  <a:gd name="connsiteX786" fmla="*/ 343047 w 1909725"/>
                  <a:gd name="connsiteY786" fmla="*/ 640594 h 761217"/>
                  <a:gd name="connsiteX787" fmla="*/ 354556 w 1909725"/>
                  <a:gd name="connsiteY787" fmla="*/ 643318 h 761217"/>
                  <a:gd name="connsiteX788" fmla="*/ 357543 w 1909725"/>
                  <a:gd name="connsiteY788" fmla="*/ 643932 h 761217"/>
                  <a:gd name="connsiteX789" fmla="*/ 355259 w 1909725"/>
                  <a:gd name="connsiteY789" fmla="*/ 640770 h 761217"/>
                  <a:gd name="connsiteX790" fmla="*/ 355259 w 1909725"/>
                  <a:gd name="connsiteY790" fmla="*/ 640770 h 761217"/>
                  <a:gd name="connsiteX791" fmla="*/ 355259 w 1909725"/>
                  <a:gd name="connsiteY791" fmla="*/ 640770 h 761217"/>
                  <a:gd name="connsiteX792" fmla="*/ 232176 w 1909725"/>
                  <a:gd name="connsiteY792" fmla="*/ 632336 h 761217"/>
                  <a:gd name="connsiteX793" fmla="*/ 232176 w 1909725"/>
                  <a:gd name="connsiteY793" fmla="*/ 632336 h 761217"/>
                  <a:gd name="connsiteX794" fmla="*/ 232176 w 1909725"/>
                  <a:gd name="connsiteY794" fmla="*/ 632336 h 761217"/>
                  <a:gd name="connsiteX795" fmla="*/ 103119 w 1909725"/>
                  <a:gd name="connsiteY795" fmla="*/ 551510 h 761217"/>
                  <a:gd name="connsiteX796" fmla="*/ 103119 w 1909725"/>
                  <a:gd name="connsiteY796" fmla="*/ 551510 h 761217"/>
                  <a:gd name="connsiteX797" fmla="*/ 103119 w 1909725"/>
                  <a:gd name="connsiteY797" fmla="*/ 551510 h 761217"/>
                  <a:gd name="connsiteX798" fmla="*/ 77202 w 1909725"/>
                  <a:gd name="connsiteY798" fmla="*/ 491594 h 761217"/>
                  <a:gd name="connsiteX799" fmla="*/ 77202 w 1909725"/>
                  <a:gd name="connsiteY799" fmla="*/ 491594 h 761217"/>
                  <a:gd name="connsiteX800" fmla="*/ 77202 w 1909725"/>
                  <a:gd name="connsiteY800" fmla="*/ 491594 h 761217"/>
                  <a:gd name="connsiteX801" fmla="*/ 84406 w 1909725"/>
                  <a:gd name="connsiteY801" fmla="*/ 356036 h 761217"/>
                  <a:gd name="connsiteX802" fmla="*/ 83176 w 1909725"/>
                  <a:gd name="connsiteY802" fmla="*/ 359901 h 761217"/>
                  <a:gd name="connsiteX803" fmla="*/ 69559 w 1909725"/>
                  <a:gd name="connsiteY803" fmla="*/ 388278 h 761217"/>
                  <a:gd name="connsiteX804" fmla="*/ 67450 w 1909725"/>
                  <a:gd name="connsiteY804" fmla="*/ 391089 h 761217"/>
                  <a:gd name="connsiteX805" fmla="*/ 62794 w 1909725"/>
                  <a:gd name="connsiteY805" fmla="*/ 397678 h 761217"/>
                  <a:gd name="connsiteX806" fmla="*/ 62794 w 1909725"/>
                  <a:gd name="connsiteY806" fmla="*/ 396888 h 761217"/>
                  <a:gd name="connsiteX807" fmla="*/ 62882 w 1909725"/>
                  <a:gd name="connsiteY807" fmla="*/ 395131 h 761217"/>
                  <a:gd name="connsiteX808" fmla="*/ 70701 w 1909725"/>
                  <a:gd name="connsiteY808" fmla="*/ 381337 h 761217"/>
                  <a:gd name="connsiteX809" fmla="*/ 70876 w 1909725"/>
                  <a:gd name="connsiteY809" fmla="*/ 380459 h 761217"/>
                  <a:gd name="connsiteX810" fmla="*/ 80277 w 1909725"/>
                  <a:gd name="connsiteY810" fmla="*/ 360077 h 761217"/>
                  <a:gd name="connsiteX811" fmla="*/ 84406 w 1909725"/>
                  <a:gd name="connsiteY811" fmla="*/ 356036 h 761217"/>
                  <a:gd name="connsiteX812" fmla="*/ 105315 w 1909725"/>
                  <a:gd name="connsiteY812" fmla="*/ 328010 h 761217"/>
                  <a:gd name="connsiteX813" fmla="*/ 104437 w 1909725"/>
                  <a:gd name="connsiteY813" fmla="*/ 329767 h 761217"/>
                  <a:gd name="connsiteX814" fmla="*/ 96618 w 1909725"/>
                  <a:gd name="connsiteY814" fmla="*/ 341013 h 761217"/>
                  <a:gd name="connsiteX815" fmla="*/ 89765 w 1909725"/>
                  <a:gd name="connsiteY815" fmla="*/ 349886 h 761217"/>
                  <a:gd name="connsiteX816" fmla="*/ 87569 w 1909725"/>
                  <a:gd name="connsiteY816" fmla="*/ 351555 h 761217"/>
                  <a:gd name="connsiteX817" fmla="*/ 88974 w 1909725"/>
                  <a:gd name="connsiteY817" fmla="*/ 349095 h 761217"/>
                  <a:gd name="connsiteX818" fmla="*/ 91259 w 1909725"/>
                  <a:gd name="connsiteY818" fmla="*/ 344439 h 761217"/>
                  <a:gd name="connsiteX819" fmla="*/ 101186 w 1909725"/>
                  <a:gd name="connsiteY819" fmla="*/ 331173 h 761217"/>
                  <a:gd name="connsiteX820" fmla="*/ 105315 w 1909725"/>
                  <a:gd name="connsiteY820" fmla="*/ 328010 h 761217"/>
                  <a:gd name="connsiteX821" fmla="*/ 1290638 w 1909725"/>
                  <a:gd name="connsiteY821" fmla="*/ 197108 h 761217"/>
                  <a:gd name="connsiteX822" fmla="*/ 1291956 w 1909725"/>
                  <a:gd name="connsiteY822" fmla="*/ 197108 h 761217"/>
                  <a:gd name="connsiteX823" fmla="*/ 1301620 w 1909725"/>
                  <a:gd name="connsiteY823" fmla="*/ 197020 h 761217"/>
                  <a:gd name="connsiteX824" fmla="*/ 1309439 w 1909725"/>
                  <a:gd name="connsiteY824" fmla="*/ 197020 h 761217"/>
                  <a:gd name="connsiteX825" fmla="*/ 1316292 w 1909725"/>
                  <a:gd name="connsiteY825" fmla="*/ 195703 h 761217"/>
                  <a:gd name="connsiteX826" fmla="*/ 1316819 w 1909725"/>
                  <a:gd name="connsiteY826" fmla="*/ 195527 h 761217"/>
                  <a:gd name="connsiteX827" fmla="*/ 1335619 w 1909725"/>
                  <a:gd name="connsiteY827" fmla="*/ 190431 h 761217"/>
                  <a:gd name="connsiteX828" fmla="*/ 1321651 w 1909725"/>
                  <a:gd name="connsiteY828" fmla="*/ 178307 h 761217"/>
                  <a:gd name="connsiteX829" fmla="*/ 1320772 w 1909725"/>
                  <a:gd name="connsiteY829" fmla="*/ 177517 h 761217"/>
                  <a:gd name="connsiteX830" fmla="*/ 1317609 w 1909725"/>
                  <a:gd name="connsiteY830" fmla="*/ 174881 h 761217"/>
                  <a:gd name="connsiteX831" fmla="*/ 1313744 w 1909725"/>
                  <a:gd name="connsiteY831" fmla="*/ 172333 h 761217"/>
                  <a:gd name="connsiteX832" fmla="*/ 1311460 w 1909725"/>
                  <a:gd name="connsiteY832" fmla="*/ 170840 h 761217"/>
                  <a:gd name="connsiteX833" fmla="*/ 1283961 w 1909725"/>
                  <a:gd name="connsiteY833" fmla="*/ 145802 h 761217"/>
                  <a:gd name="connsiteX834" fmla="*/ 1283522 w 1909725"/>
                  <a:gd name="connsiteY834" fmla="*/ 145538 h 761217"/>
                  <a:gd name="connsiteX835" fmla="*/ 1263140 w 1909725"/>
                  <a:gd name="connsiteY835" fmla="*/ 129021 h 761217"/>
                  <a:gd name="connsiteX836" fmla="*/ 1253652 w 1909725"/>
                  <a:gd name="connsiteY836" fmla="*/ 122872 h 761217"/>
                  <a:gd name="connsiteX837" fmla="*/ 1219038 w 1909725"/>
                  <a:gd name="connsiteY837" fmla="*/ 104335 h 761217"/>
                  <a:gd name="connsiteX838" fmla="*/ 1214118 w 1909725"/>
                  <a:gd name="connsiteY838" fmla="*/ 100996 h 761217"/>
                  <a:gd name="connsiteX839" fmla="*/ 1212800 w 1909725"/>
                  <a:gd name="connsiteY839" fmla="*/ 100030 h 761217"/>
                  <a:gd name="connsiteX840" fmla="*/ 1211043 w 1909725"/>
                  <a:gd name="connsiteY840" fmla="*/ 98536 h 761217"/>
                  <a:gd name="connsiteX841" fmla="*/ 1195580 w 1909725"/>
                  <a:gd name="connsiteY841" fmla="*/ 91069 h 761217"/>
                  <a:gd name="connsiteX842" fmla="*/ 1182402 w 1909725"/>
                  <a:gd name="connsiteY842" fmla="*/ 84040 h 761217"/>
                  <a:gd name="connsiteX843" fmla="*/ 1180294 w 1909725"/>
                  <a:gd name="connsiteY843" fmla="*/ 83513 h 761217"/>
                  <a:gd name="connsiteX844" fmla="*/ 1173090 w 1909725"/>
                  <a:gd name="connsiteY844" fmla="*/ 81756 h 761217"/>
                  <a:gd name="connsiteX845" fmla="*/ 1159560 w 1909725"/>
                  <a:gd name="connsiteY845" fmla="*/ 76573 h 761217"/>
                  <a:gd name="connsiteX846" fmla="*/ 1159560 w 1909725"/>
                  <a:gd name="connsiteY846" fmla="*/ 76573 h 761217"/>
                  <a:gd name="connsiteX847" fmla="*/ 1148491 w 1909725"/>
                  <a:gd name="connsiteY847" fmla="*/ 71565 h 761217"/>
                  <a:gd name="connsiteX848" fmla="*/ 1132326 w 1909725"/>
                  <a:gd name="connsiteY848" fmla="*/ 67085 h 761217"/>
                  <a:gd name="connsiteX849" fmla="*/ 1121520 w 1909725"/>
                  <a:gd name="connsiteY849" fmla="*/ 63043 h 761217"/>
                  <a:gd name="connsiteX850" fmla="*/ 1112295 w 1909725"/>
                  <a:gd name="connsiteY850" fmla="*/ 60583 h 761217"/>
                  <a:gd name="connsiteX851" fmla="*/ 1096745 w 1909725"/>
                  <a:gd name="connsiteY851" fmla="*/ 55136 h 761217"/>
                  <a:gd name="connsiteX852" fmla="*/ 1086378 w 1909725"/>
                  <a:gd name="connsiteY852" fmla="*/ 52149 h 761217"/>
                  <a:gd name="connsiteX853" fmla="*/ 1070301 w 1909725"/>
                  <a:gd name="connsiteY853" fmla="*/ 49075 h 761217"/>
                  <a:gd name="connsiteX854" fmla="*/ 1056244 w 1909725"/>
                  <a:gd name="connsiteY854" fmla="*/ 46000 h 761217"/>
                  <a:gd name="connsiteX855" fmla="*/ 1046932 w 1909725"/>
                  <a:gd name="connsiteY855" fmla="*/ 44067 h 761217"/>
                  <a:gd name="connsiteX856" fmla="*/ 1031470 w 1909725"/>
                  <a:gd name="connsiteY856" fmla="*/ 41256 h 761217"/>
                  <a:gd name="connsiteX857" fmla="*/ 1021630 w 1909725"/>
                  <a:gd name="connsiteY857" fmla="*/ 39411 h 761217"/>
                  <a:gd name="connsiteX858" fmla="*/ 1005816 w 1909725"/>
                  <a:gd name="connsiteY858" fmla="*/ 36863 h 761217"/>
                  <a:gd name="connsiteX859" fmla="*/ 990793 w 1909725"/>
                  <a:gd name="connsiteY859" fmla="*/ 34315 h 761217"/>
                  <a:gd name="connsiteX860" fmla="*/ 968918 w 1909725"/>
                  <a:gd name="connsiteY860" fmla="*/ 30977 h 761217"/>
                  <a:gd name="connsiteX861" fmla="*/ 960308 w 1909725"/>
                  <a:gd name="connsiteY861" fmla="*/ 30889 h 761217"/>
                  <a:gd name="connsiteX862" fmla="*/ 938696 w 1909725"/>
                  <a:gd name="connsiteY862" fmla="*/ 28253 h 761217"/>
                  <a:gd name="connsiteX863" fmla="*/ 931053 w 1909725"/>
                  <a:gd name="connsiteY863" fmla="*/ 27023 h 761217"/>
                  <a:gd name="connsiteX864" fmla="*/ 832569 w 1909725"/>
                  <a:gd name="connsiteY864" fmla="*/ 25003 h 761217"/>
                  <a:gd name="connsiteX865" fmla="*/ 806125 w 1909725"/>
                  <a:gd name="connsiteY865" fmla="*/ 25003 h 761217"/>
                  <a:gd name="connsiteX866" fmla="*/ 803313 w 1909725"/>
                  <a:gd name="connsiteY866" fmla="*/ 25003 h 761217"/>
                  <a:gd name="connsiteX867" fmla="*/ 800766 w 1909725"/>
                  <a:gd name="connsiteY867" fmla="*/ 26145 h 761217"/>
                  <a:gd name="connsiteX868" fmla="*/ 788115 w 1909725"/>
                  <a:gd name="connsiteY868" fmla="*/ 26848 h 761217"/>
                  <a:gd name="connsiteX869" fmla="*/ 766590 w 1909725"/>
                  <a:gd name="connsiteY869" fmla="*/ 28429 h 761217"/>
                  <a:gd name="connsiteX870" fmla="*/ 750513 w 1909725"/>
                  <a:gd name="connsiteY870" fmla="*/ 30362 h 761217"/>
                  <a:gd name="connsiteX871" fmla="*/ 747351 w 1909725"/>
                  <a:gd name="connsiteY871" fmla="*/ 31328 h 761217"/>
                  <a:gd name="connsiteX872" fmla="*/ 736808 w 1909725"/>
                  <a:gd name="connsiteY872" fmla="*/ 31504 h 761217"/>
                  <a:gd name="connsiteX873" fmla="*/ 731185 w 1909725"/>
                  <a:gd name="connsiteY873" fmla="*/ 31328 h 761217"/>
                  <a:gd name="connsiteX874" fmla="*/ 721346 w 1909725"/>
                  <a:gd name="connsiteY874" fmla="*/ 32646 h 761217"/>
                  <a:gd name="connsiteX875" fmla="*/ 717744 w 1909725"/>
                  <a:gd name="connsiteY875" fmla="*/ 33261 h 761217"/>
                  <a:gd name="connsiteX876" fmla="*/ 700788 w 1909725"/>
                  <a:gd name="connsiteY876" fmla="*/ 35018 h 761217"/>
                  <a:gd name="connsiteX877" fmla="*/ 699558 w 1909725"/>
                  <a:gd name="connsiteY877" fmla="*/ 35721 h 761217"/>
                  <a:gd name="connsiteX878" fmla="*/ 683129 w 1909725"/>
                  <a:gd name="connsiteY878" fmla="*/ 38093 h 761217"/>
                  <a:gd name="connsiteX879" fmla="*/ 670830 w 1909725"/>
                  <a:gd name="connsiteY879" fmla="*/ 39762 h 761217"/>
                  <a:gd name="connsiteX880" fmla="*/ 663099 w 1909725"/>
                  <a:gd name="connsiteY880" fmla="*/ 41519 h 761217"/>
                  <a:gd name="connsiteX881" fmla="*/ 655455 w 1909725"/>
                  <a:gd name="connsiteY881" fmla="*/ 42573 h 761217"/>
                  <a:gd name="connsiteX882" fmla="*/ 642980 w 1909725"/>
                  <a:gd name="connsiteY882" fmla="*/ 43628 h 761217"/>
                  <a:gd name="connsiteX883" fmla="*/ 628748 w 1909725"/>
                  <a:gd name="connsiteY883" fmla="*/ 48284 h 761217"/>
                  <a:gd name="connsiteX884" fmla="*/ 625673 w 1909725"/>
                  <a:gd name="connsiteY884" fmla="*/ 49075 h 761217"/>
                  <a:gd name="connsiteX885" fmla="*/ 621280 w 1909725"/>
                  <a:gd name="connsiteY885" fmla="*/ 50305 h 761217"/>
                  <a:gd name="connsiteX886" fmla="*/ 611704 w 1909725"/>
                  <a:gd name="connsiteY886" fmla="*/ 52589 h 761217"/>
                  <a:gd name="connsiteX887" fmla="*/ 597121 w 1909725"/>
                  <a:gd name="connsiteY887" fmla="*/ 55927 h 761217"/>
                  <a:gd name="connsiteX888" fmla="*/ 584733 w 1909725"/>
                  <a:gd name="connsiteY888" fmla="*/ 58563 h 761217"/>
                  <a:gd name="connsiteX889" fmla="*/ 569798 w 1909725"/>
                  <a:gd name="connsiteY889" fmla="*/ 63307 h 761217"/>
                  <a:gd name="connsiteX890" fmla="*/ 565845 w 1909725"/>
                  <a:gd name="connsiteY890" fmla="*/ 65152 h 761217"/>
                  <a:gd name="connsiteX891" fmla="*/ 553369 w 1909725"/>
                  <a:gd name="connsiteY891" fmla="*/ 69369 h 761217"/>
                  <a:gd name="connsiteX892" fmla="*/ 537116 w 1909725"/>
                  <a:gd name="connsiteY892" fmla="*/ 74904 h 761217"/>
                  <a:gd name="connsiteX893" fmla="*/ 535887 w 1909725"/>
                  <a:gd name="connsiteY893" fmla="*/ 75167 h 761217"/>
                  <a:gd name="connsiteX894" fmla="*/ 509618 w 1909725"/>
                  <a:gd name="connsiteY894" fmla="*/ 84480 h 761217"/>
                  <a:gd name="connsiteX895" fmla="*/ 491169 w 1909725"/>
                  <a:gd name="connsiteY895" fmla="*/ 92386 h 761217"/>
                  <a:gd name="connsiteX896" fmla="*/ 479572 w 1909725"/>
                  <a:gd name="connsiteY896" fmla="*/ 96691 h 761217"/>
                  <a:gd name="connsiteX897" fmla="*/ 477727 w 1909725"/>
                  <a:gd name="connsiteY897" fmla="*/ 97482 h 761217"/>
                  <a:gd name="connsiteX898" fmla="*/ 459366 w 1909725"/>
                  <a:gd name="connsiteY898" fmla="*/ 106355 h 761217"/>
                  <a:gd name="connsiteX899" fmla="*/ 454885 w 1909725"/>
                  <a:gd name="connsiteY899" fmla="*/ 108024 h 761217"/>
                  <a:gd name="connsiteX900" fmla="*/ 441971 w 1909725"/>
                  <a:gd name="connsiteY900" fmla="*/ 114262 h 761217"/>
                  <a:gd name="connsiteX901" fmla="*/ 428266 w 1909725"/>
                  <a:gd name="connsiteY901" fmla="*/ 118655 h 761217"/>
                  <a:gd name="connsiteX902" fmla="*/ 425103 w 1909725"/>
                  <a:gd name="connsiteY902" fmla="*/ 124365 h 761217"/>
                  <a:gd name="connsiteX903" fmla="*/ 415000 w 1909725"/>
                  <a:gd name="connsiteY903" fmla="*/ 131218 h 761217"/>
                  <a:gd name="connsiteX904" fmla="*/ 399977 w 1909725"/>
                  <a:gd name="connsiteY904" fmla="*/ 139476 h 761217"/>
                  <a:gd name="connsiteX905" fmla="*/ 390928 w 1909725"/>
                  <a:gd name="connsiteY905" fmla="*/ 144835 h 761217"/>
                  <a:gd name="connsiteX906" fmla="*/ 390664 w 1909725"/>
                  <a:gd name="connsiteY906" fmla="*/ 145099 h 761217"/>
                  <a:gd name="connsiteX907" fmla="*/ 377750 w 1909725"/>
                  <a:gd name="connsiteY907" fmla="*/ 156256 h 761217"/>
                  <a:gd name="connsiteX908" fmla="*/ 394881 w 1909725"/>
                  <a:gd name="connsiteY908" fmla="*/ 162054 h 761217"/>
                  <a:gd name="connsiteX909" fmla="*/ 404369 w 1909725"/>
                  <a:gd name="connsiteY909" fmla="*/ 163812 h 761217"/>
                  <a:gd name="connsiteX910" fmla="*/ 417460 w 1909725"/>
                  <a:gd name="connsiteY910" fmla="*/ 161615 h 761217"/>
                  <a:gd name="connsiteX911" fmla="*/ 422204 w 1909725"/>
                  <a:gd name="connsiteY911" fmla="*/ 160297 h 761217"/>
                  <a:gd name="connsiteX912" fmla="*/ 422907 w 1909725"/>
                  <a:gd name="connsiteY912" fmla="*/ 160034 h 761217"/>
                  <a:gd name="connsiteX913" fmla="*/ 446012 w 1909725"/>
                  <a:gd name="connsiteY913" fmla="*/ 153093 h 761217"/>
                  <a:gd name="connsiteX914" fmla="*/ 451810 w 1909725"/>
                  <a:gd name="connsiteY914" fmla="*/ 154148 h 761217"/>
                  <a:gd name="connsiteX915" fmla="*/ 467712 w 1909725"/>
                  <a:gd name="connsiteY915" fmla="*/ 145187 h 761217"/>
                  <a:gd name="connsiteX916" fmla="*/ 470787 w 1909725"/>
                  <a:gd name="connsiteY916" fmla="*/ 145274 h 761217"/>
                  <a:gd name="connsiteX917" fmla="*/ 482911 w 1909725"/>
                  <a:gd name="connsiteY917" fmla="*/ 140794 h 761217"/>
                  <a:gd name="connsiteX918" fmla="*/ 483701 w 1909725"/>
                  <a:gd name="connsiteY918" fmla="*/ 128319 h 761217"/>
                  <a:gd name="connsiteX919" fmla="*/ 485107 w 1909725"/>
                  <a:gd name="connsiteY919" fmla="*/ 122345 h 761217"/>
                  <a:gd name="connsiteX920" fmla="*/ 505841 w 1909725"/>
                  <a:gd name="connsiteY920" fmla="*/ 115141 h 761217"/>
                  <a:gd name="connsiteX921" fmla="*/ 520600 w 1909725"/>
                  <a:gd name="connsiteY921" fmla="*/ 109869 h 761217"/>
                  <a:gd name="connsiteX922" fmla="*/ 525520 w 1909725"/>
                  <a:gd name="connsiteY922" fmla="*/ 108464 h 761217"/>
                  <a:gd name="connsiteX923" fmla="*/ 552227 w 1909725"/>
                  <a:gd name="connsiteY923" fmla="*/ 100820 h 761217"/>
                  <a:gd name="connsiteX924" fmla="*/ 573400 w 1909725"/>
                  <a:gd name="connsiteY924" fmla="*/ 97746 h 761217"/>
                  <a:gd name="connsiteX925" fmla="*/ 576124 w 1909725"/>
                  <a:gd name="connsiteY925" fmla="*/ 96428 h 761217"/>
                  <a:gd name="connsiteX926" fmla="*/ 623301 w 1909725"/>
                  <a:gd name="connsiteY926" fmla="*/ 79999 h 761217"/>
                  <a:gd name="connsiteX927" fmla="*/ 644298 w 1909725"/>
                  <a:gd name="connsiteY927" fmla="*/ 75167 h 761217"/>
                  <a:gd name="connsiteX928" fmla="*/ 665910 w 1909725"/>
                  <a:gd name="connsiteY928" fmla="*/ 70335 h 761217"/>
                  <a:gd name="connsiteX929" fmla="*/ 675047 w 1909725"/>
                  <a:gd name="connsiteY929" fmla="*/ 69281 h 761217"/>
                  <a:gd name="connsiteX930" fmla="*/ 685853 w 1909725"/>
                  <a:gd name="connsiteY930" fmla="*/ 68227 h 761217"/>
                  <a:gd name="connsiteX931" fmla="*/ 693848 w 1909725"/>
                  <a:gd name="connsiteY931" fmla="*/ 66997 h 761217"/>
                  <a:gd name="connsiteX932" fmla="*/ 722137 w 1909725"/>
                  <a:gd name="connsiteY932" fmla="*/ 60144 h 761217"/>
                  <a:gd name="connsiteX933" fmla="*/ 723542 w 1909725"/>
                  <a:gd name="connsiteY933" fmla="*/ 60232 h 761217"/>
                  <a:gd name="connsiteX934" fmla="*/ 725387 w 1909725"/>
                  <a:gd name="connsiteY934" fmla="*/ 60320 h 761217"/>
                  <a:gd name="connsiteX935" fmla="*/ 737599 w 1909725"/>
                  <a:gd name="connsiteY935" fmla="*/ 59529 h 761217"/>
                  <a:gd name="connsiteX936" fmla="*/ 747878 w 1909725"/>
                  <a:gd name="connsiteY936" fmla="*/ 59090 h 761217"/>
                  <a:gd name="connsiteX937" fmla="*/ 777836 w 1909725"/>
                  <a:gd name="connsiteY937" fmla="*/ 57596 h 761217"/>
                  <a:gd name="connsiteX938" fmla="*/ 793298 w 1909725"/>
                  <a:gd name="connsiteY938" fmla="*/ 56191 h 761217"/>
                  <a:gd name="connsiteX939" fmla="*/ 796988 w 1909725"/>
                  <a:gd name="connsiteY939" fmla="*/ 56806 h 761217"/>
                  <a:gd name="connsiteX940" fmla="*/ 809287 w 1909725"/>
                  <a:gd name="connsiteY940" fmla="*/ 57860 h 761217"/>
                  <a:gd name="connsiteX941" fmla="*/ 814471 w 1909725"/>
                  <a:gd name="connsiteY941" fmla="*/ 57157 h 761217"/>
                  <a:gd name="connsiteX942" fmla="*/ 826419 w 1909725"/>
                  <a:gd name="connsiteY942" fmla="*/ 56981 h 761217"/>
                  <a:gd name="connsiteX943" fmla="*/ 844517 w 1909725"/>
                  <a:gd name="connsiteY943" fmla="*/ 56894 h 761217"/>
                  <a:gd name="connsiteX944" fmla="*/ 851018 w 1909725"/>
                  <a:gd name="connsiteY944" fmla="*/ 56191 h 761217"/>
                  <a:gd name="connsiteX945" fmla="*/ 897141 w 1909725"/>
                  <a:gd name="connsiteY945" fmla="*/ 58211 h 761217"/>
                  <a:gd name="connsiteX946" fmla="*/ 899162 w 1909725"/>
                  <a:gd name="connsiteY946" fmla="*/ 58914 h 761217"/>
                  <a:gd name="connsiteX947" fmla="*/ 902764 w 1909725"/>
                  <a:gd name="connsiteY947" fmla="*/ 60144 h 761217"/>
                  <a:gd name="connsiteX948" fmla="*/ 903642 w 1909725"/>
                  <a:gd name="connsiteY948" fmla="*/ 60496 h 761217"/>
                  <a:gd name="connsiteX949" fmla="*/ 916469 w 1909725"/>
                  <a:gd name="connsiteY949" fmla="*/ 61726 h 761217"/>
                  <a:gd name="connsiteX950" fmla="*/ 928154 w 1909725"/>
                  <a:gd name="connsiteY950" fmla="*/ 62955 h 761217"/>
                  <a:gd name="connsiteX951" fmla="*/ 942122 w 1909725"/>
                  <a:gd name="connsiteY951" fmla="*/ 65328 h 761217"/>
                  <a:gd name="connsiteX952" fmla="*/ 946251 w 1909725"/>
                  <a:gd name="connsiteY952" fmla="*/ 65942 h 761217"/>
                  <a:gd name="connsiteX953" fmla="*/ 959781 w 1909725"/>
                  <a:gd name="connsiteY953" fmla="*/ 65942 h 761217"/>
                  <a:gd name="connsiteX954" fmla="*/ 960572 w 1909725"/>
                  <a:gd name="connsiteY954" fmla="*/ 65767 h 761217"/>
                  <a:gd name="connsiteX955" fmla="*/ 973047 w 1909725"/>
                  <a:gd name="connsiteY955" fmla="*/ 66645 h 761217"/>
                  <a:gd name="connsiteX956" fmla="*/ 976473 w 1909725"/>
                  <a:gd name="connsiteY956" fmla="*/ 66557 h 761217"/>
                  <a:gd name="connsiteX957" fmla="*/ 1014514 w 1909725"/>
                  <a:gd name="connsiteY957" fmla="*/ 72092 h 761217"/>
                  <a:gd name="connsiteX958" fmla="*/ 1064415 w 1909725"/>
                  <a:gd name="connsiteY958" fmla="*/ 82810 h 761217"/>
                  <a:gd name="connsiteX959" fmla="*/ 1131447 w 1909725"/>
                  <a:gd name="connsiteY959" fmla="*/ 107409 h 761217"/>
                  <a:gd name="connsiteX960" fmla="*/ 1155080 w 1909725"/>
                  <a:gd name="connsiteY960" fmla="*/ 119709 h 761217"/>
                  <a:gd name="connsiteX961" fmla="*/ 1170279 w 1909725"/>
                  <a:gd name="connsiteY961" fmla="*/ 127177 h 761217"/>
                  <a:gd name="connsiteX962" fmla="*/ 1187410 w 1909725"/>
                  <a:gd name="connsiteY962" fmla="*/ 137192 h 761217"/>
                  <a:gd name="connsiteX963" fmla="*/ 1224660 w 1909725"/>
                  <a:gd name="connsiteY963" fmla="*/ 156695 h 761217"/>
                  <a:gd name="connsiteX964" fmla="*/ 1249347 w 1909725"/>
                  <a:gd name="connsiteY964" fmla="*/ 171367 h 761217"/>
                  <a:gd name="connsiteX965" fmla="*/ 1250401 w 1909725"/>
                  <a:gd name="connsiteY965" fmla="*/ 172158 h 761217"/>
                  <a:gd name="connsiteX966" fmla="*/ 1274034 w 1909725"/>
                  <a:gd name="connsiteY966" fmla="*/ 190958 h 761217"/>
                  <a:gd name="connsiteX967" fmla="*/ 1290638 w 1909725"/>
                  <a:gd name="connsiteY967" fmla="*/ 197108 h 761217"/>
                  <a:gd name="connsiteX968" fmla="*/ 394793 w 1909725"/>
                  <a:gd name="connsiteY968" fmla="*/ 161967 h 761217"/>
                  <a:gd name="connsiteX969" fmla="*/ 394793 w 1909725"/>
                  <a:gd name="connsiteY969" fmla="*/ 161967 h 761217"/>
                  <a:gd name="connsiteX970" fmla="*/ 394793 w 1909725"/>
                  <a:gd name="connsiteY970" fmla="*/ 161967 h 761217"/>
                  <a:gd name="connsiteX971" fmla="*/ 1283522 w 1909725"/>
                  <a:gd name="connsiteY971" fmla="*/ 145362 h 761217"/>
                  <a:gd name="connsiteX972" fmla="*/ 1283522 w 1909725"/>
                  <a:gd name="connsiteY972" fmla="*/ 145362 h 761217"/>
                  <a:gd name="connsiteX973" fmla="*/ 1283522 w 1909725"/>
                  <a:gd name="connsiteY973" fmla="*/ 145362 h 761217"/>
                  <a:gd name="connsiteX974" fmla="*/ 390752 w 1909725"/>
                  <a:gd name="connsiteY974" fmla="*/ 144923 h 761217"/>
                  <a:gd name="connsiteX975" fmla="*/ 390752 w 1909725"/>
                  <a:gd name="connsiteY975" fmla="*/ 144923 h 761217"/>
                  <a:gd name="connsiteX976" fmla="*/ 390752 w 1909725"/>
                  <a:gd name="connsiteY976" fmla="*/ 144923 h 761217"/>
                  <a:gd name="connsiteX977" fmla="*/ 1192945 w 1909725"/>
                  <a:gd name="connsiteY977" fmla="*/ 111890 h 761217"/>
                  <a:gd name="connsiteX978" fmla="*/ 1194263 w 1909725"/>
                  <a:gd name="connsiteY978" fmla="*/ 113032 h 761217"/>
                  <a:gd name="connsiteX979" fmla="*/ 1197338 w 1909725"/>
                  <a:gd name="connsiteY979" fmla="*/ 115668 h 761217"/>
                  <a:gd name="connsiteX980" fmla="*/ 1198480 w 1909725"/>
                  <a:gd name="connsiteY980" fmla="*/ 116546 h 761217"/>
                  <a:gd name="connsiteX981" fmla="*/ 1211218 w 1909725"/>
                  <a:gd name="connsiteY981" fmla="*/ 123838 h 761217"/>
                  <a:gd name="connsiteX982" fmla="*/ 1237135 w 1909725"/>
                  <a:gd name="connsiteY982" fmla="*/ 137719 h 761217"/>
                  <a:gd name="connsiteX983" fmla="*/ 1241528 w 1909725"/>
                  <a:gd name="connsiteY983" fmla="*/ 141057 h 761217"/>
                  <a:gd name="connsiteX984" fmla="*/ 1234060 w 1909725"/>
                  <a:gd name="connsiteY984" fmla="*/ 137807 h 761217"/>
                  <a:gd name="connsiteX985" fmla="*/ 1200852 w 1909725"/>
                  <a:gd name="connsiteY985" fmla="*/ 120236 h 761217"/>
                  <a:gd name="connsiteX986" fmla="*/ 1182754 w 1909725"/>
                  <a:gd name="connsiteY986" fmla="*/ 109694 h 761217"/>
                  <a:gd name="connsiteX987" fmla="*/ 1166325 w 1909725"/>
                  <a:gd name="connsiteY987" fmla="*/ 101523 h 761217"/>
                  <a:gd name="connsiteX988" fmla="*/ 1167292 w 1909725"/>
                  <a:gd name="connsiteY988" fmla="*/ 101699 h 761217"/>
                  <a:gd name="connsiteX989" fmla="*/ 1173178 w 1909725"/>
                  <a:gd name="connsiteY989" fmla="*/ 103105 h 761217"/>
                  <a:gd name="connsiteX990" fmla="*/ 1175901 w 1909725"/>
                  <a:gd name="connsiteY990" fmla="*/ 103807 h 761217"/>
                  <a:gd name="connsiteX991" fmla="*/ 1177307 w 1909725"/>
                  <a:gd name="connsiteY991" fmla="*/ 104159 h 761217"/>
                  <a:gd name="connsiteX992" fmla="*/ 1179943 w 1909725"/>
                  <a:gd name="connsiteY992" fmla="*/ 106531 h 761217"/>
                  <a:gd name="connsiteX993" fmla="*/ 1180118 w 1909725"/>
                  <a:gd name="connsiteY993" fmla="*/ 106707 h 761217"/>
                  <a:gd name="connsiteX994" fmla="*/ 1192945 w 1909725"/>
                  <a:gd name="connsiteY994" fmla="*/ 111890 h 761217"/>
                  <a:gd name="connsiteX995" fmla="*/ 425015 w 1909725"/>
                  <a:gd name="connsiteY995" fmla="*/ 130251 h 761217"/>
                  <a:gd name="connsiteX996" fmla="*/ 425015 w 1909725"/>
                  <a:gd name="connsiteY996" fmla="*/ 130251 h 761217"/>
                  <a:gd name="connsiteX997" fmla="*/ 425015 w 1909725"/>
                  <a:gd name="connsiteY997" fmla="*/ 130251 h 761217"/>
                  <a:gd name="connsiteX998" fmla="*/ 429759 w 1909725"/>
                  <a:gd name="connsiteY998" fmla="*/ 121817 h 761217"/>
                  <a:gd name="connsiteX999" fmla="*/ 429759 w 1909725"/>
                  <a:gd name="connsiteY999" fmla="*/ 121817 h 761217"/>
                  <a:gd name="connsiteX1000" fmla="*/ 429759 w 1909725"/>
                  <a:gd name="connsiteY1000" fmla="*/ 121817 h 761217"/>
                  <a:gd name="connsiteX1001" fmla="*/ 1188464 w 1909725"/>
                  <a:gd name="connsiteY1001" fmla="*/ 91596 h 761217"/>
                  <a:gd name="connsiteX1002" fmla="*/ 1188464 w 1909725"/>
                  <a:gd name="connsiteY1002" fmla="*/ 91596 h 761217"/>
                  <a:gd name="connsiteX1003" fmla="*/ 1188464 w 1909725"/>
                  <a:gd name="connsiteY1003" fmla="*/ 91596 h 761217"/>
                  <a:gd name="connsiteX1004" fmla="*/ 896966 w 1909725"/>
                  <a:gd name="connsiteY1004" fmla="*/ 58211 h 761217"/>
                  <a:gd name="connsiteX1005" fmla="*/ 896966 w 1909725"/>
                  <a:gd name="connsiteY1005" fmla="*/ 58211 h 761217"/>
                  <a:gd name="connsiteX1006" fmla="*/ 896966 w 1909725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909725" h="761217">
                    <a:moveTo>
                      <a:pt x="1326131" y="761217"/>
                    </a:moveTo>
                    <a:cubicBezTo>
                      <a:pt x="1328064" y="761217"/>
                      <a:pt x="1330173" y="761042"/>
                      <a:pt x="1332281" y="760690"/>
                    </a:cubicBezTo>
                    <a:cubicBezTo>
                      <a:pt x="1338343" y="759636"/>
                      <a:pt x="1344141" y="759021"/>
                      <a:pt x="1349500" y="758845"/>
                    </a:cubicBezTo>
                    <a:lnTo>
                      <a:pt x="1350730" y="758845"/>
                    </a:lnTo>
                    <a:cubicBezTo>
                      <a:pt x="1356265" y="758670"/>
                      <a:pt x="1363557" y="758494"/>
                      <a:pt x="1370585" y="754892"/>
                    </a:cubicBezTo>
                    <a:cubicBezTo>
                      <a:pt x="1381479" y="758142"/>
                      <a:pt x="1393691" y="758494"/>
                      <a:pt x="1407923" y="755946"/>
                    </a:cubicBezTo>
                    <a:cubicBezTo>
                      <a:pt x="1412755" y="755067"/>
                      <a:pt x="1418026" y="754980"/>
                      <a:pt x="1423561" y="754892"/>
                    </a:cubicBezTo>
                    <a:cubicBezTo>
                      <a:pt x="1433225" y="754716"/>
                      <a:pt x="1444207" y="754453"/>
                      <a:pt x="1455364" y="750060"/>
                    </a:cubicBezTo>
                    <a:cubicBezTo>
                      <a:pt x="1459581" y="748390"/>
                      <a:pt x="1465467" y="747951"/>
                      <a:pt x="1471705" y="747512"/>
                    </a:cubicBezTo>
                    <a:cubicBezTo>
                      <a:pt x="1475922" y="747161"/>
                      <a:pt x="1480403" y="746897"/>
                      <a:pt x="1484883" y="746106"/>
                    </a:cubicBezTo>
                    <a:cubicBezTo>
                      <a:pt x="1498852" y="743822"/>
                      <a:pt x="1512469" y="741099"/>
                      <a:pt x="1525647" y="738375"/>
                    </a:cubicBezTo>
                    <a:cubicBezTo>
                      <a:pt x="1528634" y="737760"/>
                      <a:pt x="1531709" y="737145"/>
                      <a:pt x="1534696" y="736530"/>
                    </a:cubicBezTo>
                    <a:cubicBezTo>
                      <a:pt x="1549192" y="733631"/>
                      <a:pt x="1564303" y="730644"/>
                      <a:pt x="1578974" y="727130"/>
                    </a:cubicBezTo>
                    <a:cubicBezTo>
                      <a:pt x="1590835" y="724319"/>
                      <a:pt x="1602343" y="720717"/>
                      <a:pt x="1613501" y="717115"/>
                    </a:cubicBezTo>
                    <a:lnTo>
                      <a:pt x="1615434" y="716500"/>
                    </a:lnTo>
                    <a:cubicBezTo>
                      <a:pt x="1618772" y="715445"/>
                      <a:pt x="1621935" y="714040"/>
                      <a:pt x="1624658" y="712722"/>
                    </a:cubicBezTo>
                    <a:cubicBezTo>
                      <a:pt x="1627733" y="711316"/>
                      <a:pt x="1631159" y="709735"/>
                      <a:pt x="1633092" y="709647"/>
                    </a:cubicBezTo>
                    <a:cubicBezTo>
                      <a:pt x="1640560" y="709383"/>
                      <a:pt x="1646095" y="706572"/>
                      <a:pt x="1650224" y="704552"/>
                    </a:cubicBezTo>
                    <a:cubicBezTo>
                      <a:pt x="1652420" y="703409"/>
                      <a:pt x="1654353" y="702443"/>
                      <a:pt x="1655759" y="702355"/>
                    </a:cubicBezTo>
                    <a:cubicBezTo>
                      <a:pt x="1664193" y="701477"/>
                      <a:pt x="1670957" y="697963"/>
                      <a:pt x="1676931" y="694888"/>
                    </a:cubicBezTo>
                    <a:cubicBezTo>
                      <a:pt x="1677986" y="694360"/>
                      <a:pt x="1679128" y="693745"/>
                      <a:pt x="1680182" y="693218"/>
                    </a:cubicBezTo>
                    <a:cubicBezTo>
                      <a:pt x="1685014" y="690846"/>
                      <a:pt x="1690373" y="688826"/>
                      <a:pt x="1696084" y="686717"/>
                    </a:cubicBezTo>
                    <a:cubicBezTo>
                      <a:pt x="1701530" y="684697"/>
                      <a:pt x="1707241" y="682588"/>
                      <a:pt x="1712776" y="679952"/>
                    </a:cubicBezTo>
                    <a:cubicBezTo>
                      <a:pt x="1725866" y="673803"/>
                      <a:pt x="1738077" y="666950"/>
                      <a:pt x="1750553" y="659834"/>
                    </a:cubicBezTo>
                    <a:cubicBezTo>
                      <a:pt x="1761095" y="653860"/>
                      <a:pt x="1771462" y="647535"/>
                      <a:pt x="1781477" y="641472"/>
                    </a:cubicBezTo>
                    <a:cubicBezTo>
                      <a:pt x="1784201" y="639803"/>
                      <a:pt x="1786924" y="638134"/>
                      <a:pt x="1789648" y="636465"/>
                    </a:cubicBezTo>
                    <a:cubicBezTo>
                      <a:pt x="1792635" y="634708"/>
                      <a:pt x="1795095" y="632599"/>
                      <a:pt x="1796939" y="630930"/>
                    </a:cubicBezTo>
                    <a:cubicBezTo>
                      <a:pt x="1798082" y="629876"/>
                      <a:pt x="1798960" y="628822"/>
                      <a:pt x="1799575" y="628031"/>
                    </a:cubicBezTo>
                    <a:cubicBezTo>
                      <a:pt x="1815125" y="620036"/>
                      <a:pt x="1826458" y="608967"/>
                      <a:pt x="1837440" y="598248"/>
                    </a:cubicBezTo>
                    <a:cubicBezTo>
                      <a:pt x="1841130" y="594646"/>
                      <a:pt x="1844644" y="591132"/>
                      <a:pt x="1848334" y="587794"/>
                    </a:cubicBezTo>
                    <a:cubicBezTo>
                      <a:pt x="1854923" y="581820"/>
                      <a:pt x="1859492" y="575319"/>
                      <a:pt x="1863884" y="569081"/>
                    </a:cubicBezTo>
                    <a:cubicBezTo>
                      <a:pt x="1866871" y="564864"/>
                      <a:pt x="1869682" y="560823"/>
                      <a:pt x="1872933" y="557221"/>
                    </a:cubicBezTo>
                    <a:cubicBezTo>
                      <a:pt x="1878819" y="550720"/>
                      <a:pt x="1883563" y="543867"/>
                      <a:pt x="1887429" y="537981"/>
                    </a:cubicBezTo>
                    <a:cubicBezTo>
                      <a:pt x="1890240" y="533676"/>
                      <a:pt x="1892612" y="528668"/>
                      <a:pt x="1894721" y="522606"/>
                    </a:cubicBezTo>
                    <a:cubicBezTo>
                      <a:pt x="1896039" y="518916"/>
                      <a:pt x="1897532" y="515139"/>
                      <a:pt x="1899201" y="511273"/>
                    </a:cubicBezTo>
                    <a:cubicBezTo>
                      <a:pt x="1903594" y="500731"/>
                      <a:pt x="1908162" y="489837"/>
                      <a:pt x="1908250" y="478152"/>
                    </a:cubicBezTo>
                    <a:cubicBezTo>
                      <a:pt x="1908338" y="473847"/>
                      <a:pt x="1908602" y="469455"/>
                      <a:pt x="1908953" y="464886"/>
                    </a:cubicBezTo>
                    <a:cubicBezTo>
                      <a:pt x="1909744" y="453729"/>
                      <a:pt x="1910622" y="442132"/>
                      <a:pt x="1907723" y="429833"/>
                    </a:cubicBezTo>
                    <a:lnTo>
                      <a:pt x="1907372" y="428164"/>
                    </a:lnTo>
                    <a:cubicBezTo>
                      <a:pt x="1903945" y="413404"/>
                      <a:pt x="1900344" y="398205"/>
                      <a:pt x="1893755" y="383973"/>
                    </a:cubicBezTo>
                    <a:cubicBezTo>
                      <a:pt x="1893052" y="382392"/>
                      <a:pt x="1892261" y="380723"/>
                      <a:pt x="1891558" y="378965"/>
                    </a:cubicBezTo>
                    <a:cubicBezTo>
                      <a:pt x="1887517" y="369741"/>
                      <a:pt x="1882509" y="358144"/>
                      <a:pt x="1870473" y="350413"/>
                    </a:cubicBezTo>
                    <a:cubicBezTo>
                      <a:pt x="1870210" y="350062"/>
                      <a:pt x="1869682" y="349007"/>
                      <a:pt x="1869331" y="348217"/>
                    </a:cubicBezTo>
                    <a:cubicBezTo>
                      <a:pt x="1868365" y="346196"/>
                      <a:pt x="1867135" y="343736"/>
                      <a:pt x="1864851" y="341364"/>
                    </a:cubicBezTo>
                    <a:cubicBezTo>
                      <a:pt x="1862127" y="338465"/>
                      <a:pt x="1859579" y="335478"/>
                      <a:pt x="1856944" y="332227"/>
                    </a:cubicBezTo>
                    <a:cubicBezTo>
                      <a:pt x="1850706" y="324760"/>
                      <a:pt x="1844293" y="317029"/>
                      <a:pt x="1834980" y="310615"/>
                    </a:cubicBezTo>
                    <a:cubicBezTo>
                      <a:pt x="1827776" y="305608"/>
                      <a:pt x="1821012" y="299985"/>
                      <a:pt x="1813983" y="294099"/>
                    </a:cubicBezTo>
                    <a:cubicBezTo>
                      <a:pt x="1810996" y="291639"/>
                      <a:pt x="1807921" y="289091"/>
                      <a:pt x="1804846" y="286543"/>
                    </a:cubicBezTo>
                    <a:cubicBezTo>
                      <a:pt x="1804759" y="286455"/>
                      <a:pt x="1804671" y="286368"/>
                      <a:pt x="1804671" y="286280"/>
                    </a:cubicBezTo>
                    <a:cubicBezTo>
                      <a:pt x="1803441" y="284962"/>
                      <a:pt x="1800981" y="282326"/>
                      <a:pt x="1796588" y="281184"/>
                    </a:cubicBezTo>
                    <a:cubicBezTo>
                      <a:pt x="1791405" y="279866"/>
                      <a:pt x="1786924" y="276528"/>
                      <a:pt x="1781741" y="272750"/>
                    </a:cubicBezTo>
                    <a:cubicBezTo>
                      <a:pt x="1778402" y="270290"/>
                      <a:pt x="1774976" y="267743"/>
                      <a:pt x="1770935" y="265458"/>
                    </a:cubicBezTo>
                    <a:cubicBezTo>
                      <a:pt x="1750114" y="253598"/>
                      <a:pt x="1726656" y="242704"/>
                      <a:pt x="1699158" y="232074"/>
                    </a:cubicBezTo>
                    <a:cubicBezTo>
                      <a:pt x="1683169" y="225924"/>
                      <a:pt x="1666125" y="219423"/>
                      <a:pt x="1648643" y="213976"/>
                    </a:cubicBezTo>
                    <a:cubicBezTo>
                      <a:pt x="1643811" y="212483"/>
                      <a:pt x="1639066" y="211516"/>
                      <a:pt x="1634498" y="210550"/>
                    </a:cubicBezTo>
                    <a:cubicBezTo>
                      <a:pt x="1631335" y="209935"/>
                      <a:pt x="1628436" y="209320"/>
                      <a:pt x="1625625" y="208529"/>
                    </a:cubicBezTo>
                    <a:cubicBezTo>
                      <a:pt x="1620529" y="207211"/>
                      <a:pt x="1615258" y="205718"/>
                      <a:pt x="1610250" y="204224"/>
                    </a:cubicBezTo>
                    <a:cubicBezTo>
                      <a:pt x="1601816" y="201852"/>
                      <a:pt x="1593119" y="199305"/>
                      <a:pt x="1584246" y="197284"/>
                    </a:cubicBezTo>
                    <a:cubicBezTo>
                      <a:pt x="1581961" y="196757"/>
                      <a:pt x="1579589" y="196230"/>
                      <a:pt x="1577305" y="195615"/>
                    </a:cubicBezTo>
                    <a:cubicBezTo>
                      <a:pt x="1568168" y="193418"/>
                      <a:pt x="1558680" y="191046"/>
                      <a:pt x="1548313" y="190431"/>
                    </a:cubicBezTo>
                    <a:cubicBezTo>
                      <a:pt x="1543306" y="190080"/>
                      <a:pt x="1538210" y="189201"/>
                      <a:pt x="1532763" y="188235"/>
                    </a:cubicBezTo>
                    <a:cubicBezTo>
                      <a:pt x="1528722" y="187532"/>
                      <a:pt x="1524593" y="186829"/>
                      <a:pt x="1520288" y="186302"/>
                    </a:cubicBezTo>
                    <a:cubicBezTo>
                      <a:pt x="1516686" y="185863"/>
                      <a:pt x="1512908" y="184984"/>
                      <a:pt x="1508867" y="184018"/>
                    </a:cubicBezTo>
                    <a:cubicBezTo>
                      <a:pt x="1502102" y="182437"/>
                      <a:pt x="1495074" y="180767"/>
                      <a:pt x="1487606" y="180855"/>
                    </a:cubicBezTo>
                    <a:cubicBezTo>
                      <a:pt x="1481720" y="180943"/>
                      <a:pt x="1475746" y="180065"/>
                      <a:pt x="1469421" y="179274"/>
                    </a:cubicBezTo>
                    <a:cubicBezTo>
                      <a:pt x="1463447" y="178483"/>
                      <a:pt x="1457297" y="177605"/>
                      <a:pt x="1450708" y="177429"/>
                    </a:cubicBezTo>
                    <a:cubicBezTo>
                      <a:pt x="1440429" y="177165"/>
                      <a:pt x="1428832" y="176902"/>
                      <a:pt x="1417850" y="176023"/>
                    </a:cubicBezTo>
                    <a:cubicBezTo>
                      <a:pt x="1416884" y="175935"/>
                      <a:pt x="1416006" y="175935"/>
                      <a:pt x="1415127" y="175847"/>
                    </a:cubicBezTo>
                    <a:cubicBezTo>
                      <a:pt x="1412492" y="175672"/>
                      <a:pt x="1410383" y="175584"/>
                      <a:pt x="1408538" y="175057"/>
                    </a:cubicBezTo>
                    <a:cubicBezTo>
                      <a:pt x="1401949" y="173036"/>
                      <a:pt x="1395360" y="174090"/>
                      <a:pt x="1390089" y="174969"/>
                    </a:cubicBezTo>
                    <a:cubicBezTo>
                      <a:pt x="1388419" y="175233"/>
                      <a:pt x="1386750" y="175496"/>
                      <a:pt x="1385433" y="175584"/>
                    </a:cubicBezTo>
                    <a:cubicBezTo>
                      <a:pt x="1384203" y="175672"/>
                      <a:pt x="1383061" y="175847"/>
                      <a:pt x="1382182" y="176023"/>
                    </a:cubicBezTo>
                    <a:cubicBezTo>
                      <a:pt x="1382094" y="176023"/>
                      <a:pt x="1382094" y="176023"/>
                      <a:pt x="1382006" y="176023"/>
                    </a:cubicBezTo>
                    <a:cubicBezTo>
                      <a:pt x="1374363" y="173915"/>
                      <a:pt x="1366983" y="173915"/>
                      <a:pt x="1360394" y="174003"/>
                    </a:cubicBezTo>
                    <a:cubicBezTo>
                      <a:pt x="1358725" y="174003"/>
                      <a:pt x="1357144" y="174003"/>
                      <a:pt x="1355650" y="174003"/>
                    </a:cubicBezTo>
                    <a:cubicBezTo>
                      <a:pt x="1352399" y="170576"/>
                      <a:pt x="1349061" y="166974"/>
                      <a:pt x="1345898" y="163548"/>
                    </a:cubicBezTo>
                    <a:cubicBezTo>
                      <a:pt x="1343087" y="160561"/>
                      <a:pt x="1340276" y="157486"/>
                      <a:pt x="1337377" y="154411"/>
                    </a:cubicBezTo>
                    <a:cubicBezTo>
                      <a:pt x="1324374" y="140706"/>
                      <a:pt x="1308473" y="124980"/>
                      <a:pt x="1288705" y="112066"/>
                    </a:cubicBezTo>
                    <a:cubicBezTo>
                      <a:pt x="1275000" y="103192"/>
                      <a:pt x="1261471" y="94934"/>
                      <a:pt x="1248469" y="87554"/>
                    </a:cubicBezTo>
                    <a:cubicBezTo>
                      <a:pt x="1242055" y="83952"/>
                      <a:pt x="1235378" y="80965"/>
                      <a:pt x="1228877" y="78154"/>
                    </a:cubicBezTo>
                    <a:cubicBezTo>
                      <a:pt x="1226681" y="77188"/>
                      <a:pt x="1224397" y="76221"/>
                      <a:pt x="1222200" y="75255"/>
                    </a:cubicBezTo>
                    <a:cubicBezTo>
                      <a:pt x="1218071" y="73410"/>
                      <a:pt x="1213942" y="71477"/>
                      <a:pt x="1209901" y="69544"/>
                    </a:cubicBezTo>
                    <a:cubicBezTo>
                      <a:pt x="1199446" y="64625"/>
                      <a:pt x="1188640" y="59617"/>
                      <a:pt x="1177395" y="55312"/>
                    </a:cubicBezTo>
                    <a:cubicBezTo>
                      <a:pt x="1160176" y="48723"/>
                      <a:pt x="1141902" y="43540"/>
                      <a:pt x="1125737" y="38884"/>
                    </a:cubicBezTo>
                    <a:cubicBezTo>
                      <a:pt x="1120465" y="37390"/>
                      <a:pt x="1115107" y="36072"/>
                      <a:pt x="1109923" y="34754"/>
                    </a:cubicBezTo>
                    <a:cubicBezTo>
                      <a:pt x="1099732" y="32207"/>
                      <a:pt x="1090156" y="29835"/>
                      <a:pt x="1081107" y="26145"/>
                    </a:cubicBezTo>
                    <a:cubicBezTo>
                      <a:pt x="1073200" y="22894"/>
                      <a:pt x="1065030" y="21840"/>
                      <a:pt x="1057123" y="20786"/>
                    </a:cubicBezTo>
                    <a:cubicBezTo>
                      <a:pt x="1052555" y="20171"/>
                      <a:pt x="1048338" y="19644"/>
                      <a:pt x="1044472" y="18765"/>
                    </a:cubicBezTo>
                    <a:cubicBezTo>
                      <a:pt x="1035160" y="16481"/>
                      <a:pt x="1025847" y="15514"/>
                      <a:pt x="1016798" y="14636"/>
                    </a:cubicBezTo>
                    <a:cubicBezTo>
                      <a:pt x="1006256" y="13494"/>
                      <a:pt x="996240" y="12527"/>
                      <a:pt x="987104" y="9540"/>
                    </a:cubicBezTo>
                    <a:lnTo>
                      <a:pt x="983326" y="8310"/>
                    </a:lnTo>
                    <a:lnTo>
                      <a:pt x="979460" y="9277"/>
                    </a:lnTo>
                    <a:cubicBezTo>
                      <a:pt x="976561" y="10067"/>
                      <a:pt x="973135" y="9277"/>
                      <a:pt x="967863" y="7959"/>
                    </a:cubicBezTo>
                    <a:cubicBezTo>
                      <a:pt x="964086" y="6993"/>
                      <a:pt x="959869" y="5938"/>
                      <a:pt x="955125" y="5675"/>
                    </a:cubicBezTo>
                    <a:cubicBezTo>
                      <a:pt x="948536" y="5236"/>
                      <a:pt x="941947" y="5148"/>
                      <a:pt x="935621" y="4972"/>
                    </a:cubicBezTo>
                    <a:cubicBezTo>
                      <a:pt x="926836" y="4796"/>
                      <a:pt x="918578" y="4708"/>
                      <a:pt x="910583" y="3654"/>
                    </a:cubicBezTo>
                    <a:cubicBezTo>
                      <a:pt x="903467" y="2688"/>
                      <a:pt x="896614" y="2600"/>
                      <a:pt x="890025" y="2424"/>
                    </a:cubicBezTo>
                    <a:cubicBezTo>
                      <a:pt x="885720" y="2336"/>
                      <a:pt x="881591" y="2248"/>
                      <a:pt x="877550" y="1897"/>
                    </a:cubicBezTo>
                    <a:cubicBezTo>
                      <a:pt x="872015" y="1458"/>
                      <a:pt x="866480" y="1106"/>
                      <a:pt x="860858" y="755"/>
                    </a:cubicBezTo>
                    <a:cubicBezTo>
                      <a:pt x="857431" y="491"/>
                      <a:pt x="854093" y="316"/>
                      <a:pt x="850754" y="52"/>
                    </a:cubicBezTo>
                    <a:cubicBezTo>
                      <a:pt x="846450" y="-211"/>
                      <a:pt x="842672" y="579"/>
                      <a:pt x="839597" y="1194"/>
                    </a:cubicBezTo>
                    <a:cubicBezTo>
                      <a:pt x="838191" y="1458"/>
                      <a:pt x="836786" y="1809"/>
                      <a:pt x="835995" y="1809"/>
                    </a:cubicBezTo>
                    <a:cubicBezTo>
                      <a:pt x="832481" y="1985"/>
                      <a:pt x="828791" y="1897"/>
                      <a:pt x="824925" y="1897"/>
                    </a:cubicBezTo>
                    <a:cubicBezTo>
                      <a:pt x="820796" y="1809"/>
                      <a:pt x="816579" y="1809"/>
                      <a:pt x="812187" y="1985"/>
                    </a:cubicBezTo>
                    <a:cubicBezTo>
                      <a:pt x="804104" y="2336"/>
                      <a:pt x="796109" y="3127"/>
                      <a:pt x="787412" y="4093"/>
                    </a:cubicBezTo>
                    <a:cubicBezTo>
                      <a:pt x="785918" y="4269"/>
                      <a:pt x="783898" y="4093"/>
                      <a:pt x="781701" y="4006"/>
                    </a:cubicBezTo>
                    <a:cubicBezTo>
                      <a:pt x="777221" y="3742"/>
                      <a:pt x="771510" y="3391"/>
                      <a:pt x="765624" y="5148"/>
                    </a:cubicBezTo>
                    <a:cubicBezTo>
                      <a:pt x="760089" y="4006"/>
                      <a:pt x="755082" y="4972"/>
                      <a:pt x="751655" y="5587"/>
                    </a:cubicBezTo>
                    <a:cubicBezTo>
                      <a:pt x="750601" y="5763"/>
                      <a:pt x="749547" y="6026"/>
                      <a:pt x="748756" y="6114"/>
                    </a:cubicBezTo>
                    <a:cubicBezTo>
                      <a:pt x="743485" y="6729"/>
                      <a:pt x="738126" y="7080"/>
                      <a:pt x="732503" y="7432"/>
                    </a:cubicBezTo>
                    <a:cubicBezTo>
                      <a:pt x="722488" y="8135"/>
                      <a:pt x="712121" y="8837"/>
                      <a:pt x="701842" y="10858"/>
                    </a:cubicBezTo>
                    <a:cubicBezTo>
                      <a:pt x="696923" y="11825"/>
                      <a:pt x="691827" y="12527"/>
                      <a:pt x="686380" y="13230"/>
                    </a:cubicBezTo>
                    <a:cubicBezTo>
                      <a:pt x="675486" y="14636"/>
                      <a:pt x="664153" y="16129"/>
                      <a:pt x="652908" y="20434"/>
                    </a:cubicBezTo>
                    <a:cubicBezTo>
                      <a:pt x="649745" y="21664"/>
                      <a:pt x="645177" y="22016"/>
                      <a:pt x="640345" y="22367"/>
                    </a:cubicBezTo>
                    <a:cubicBezTo>
                      <a:pt x="639115" y="22455"/>
                      <a:pt x="637885" y="22543"/>
                      <a:pt x="636655" y="22631"/>
                    </a:cubicBezTo>
                    <a:cubicBezTo>
                      <a:pt x="622598" y="23860"/>
                      <a:pt x="609596" y="27375"/>
                      <a:pt x="596945" y="30713"/>
                    </a:cubicBezTo>
                    <a:cubicBezTo>
                      <a:pt x="590444" y="32470"/>
                      <a:pt x="584294" y="34052"/>
                      <a:pt x="578056" y="35457"/>
                    </a:cubicBezTo>
                    <a:cubicBezTo>
                      <a:pt x="568392" y="37566"/>
                      <a:pt x="558904" y="40201"/>
                      <a:pt x="549767" y="42749"/>
                    </a:cubicBezTo>
                    <a:lnTo>
                      <a:pt x="545638" y="43891"/>
                    </a:lnTo>
                    <a:cubicBezTo>
                      <a:pt x="541597" y="45033"/>
                      <a:pt x="536150" y="46527"/>
                      <a:pt x="531230" y="49602"/>
                    </a:cubicBezTo>
                    <a:cubicBezTo>
                      <a:pt x="526750" y="52413"/>
                      <a:pt x="521039" y="53994"/>
                      <a:pt x="514977" y="55664"/>
                    </a:cubicBezTo>
                    <a:cubicBezTo>
                      <a:pt x="511463" y="56630"/>
                      <a:pt x="507949" y="57596"/>
                      <a:pt x="504259" y="58914"/>
                    </a:cubicBezTo>
                    <a:cubicBezTo>
                      <a:pt x="482559" y="66557"/>
                      <a:pt x="463671" y="74376"/>
                      <a:pt x="446363" y="82810"/>
                    </a:cubicBezTo>
                    <a:cubicBezTo>
                      <a:pt x="428529" y="91508"/>
                      <a:pt x="411486" y="101611"/>
                      <a:pt x="394969" y="111363"/>
                    </a:cubicBezTo>
                    <a:lnTo>
                      <a:pt x="391016" y="113735"/>
                    </a:lnTo>
                    <a:cubicBezTo>
                      <a:pt x="381176" y="119533"/>
                      <a:pt x="371161" y="126298"/>
                      <a:pt x="360267" y="134468"/>
                    </a:cubicBezTo>
                    <a:cubicBezTo>
                      <a:pt x="355698" y="137895"/>
                      <a:pt x="351657" y="141585"/>
                      <a:pt x="347704" y="145099"/>
                    </a:cubicBezTo>
                    <a:cubicBezTo>
                      <a:pt x="344453" y="147998"/>
                      <a:pt x="341378" y="150809"/>
                      <a:pt x="338216" y="153357"/>
                    </a:cubicBezTo>
                    <a:cubicBezTo>
                      <a:pt x="334350" y="156344"/>
                      <a:pt x="330924" y="158365"/>
                      <a:pt x="328024" y="159331"/>
                    </a:cubicBezTo>
                    <a:cubicBezTo>
                      <a:pt x="322314" y="161176"/>
                      <a:pt x="316428" y="162845"/>
                      <a:pt x="310278" y="164514"/>
                    </a:cubicBezTo>
                    <a:cubicBezTo>
                      <a:pt x="301229" y="166974"/>
                      <a:pt x="291829" y="169610"/>
                      <a:pt x="282692" y="173124"/>
                    </a:cubicBezTo>
                    <a:cubicBezTo>
                      <a:pt x="278124" y="174881"/>
                      <a:pt x="273467" y="176375"/>
                      <a:pt x="268460" y="177956"/>
                    </a:cubicBezTo>
                    <a:cubicBezTo>
                      <a:pt x="259323" y="180855"/>
                      <a:pt x="249922" y="183842"/>
                      <a:pt x="240786" y="188762"/>
                    </a:cubicBezTo>
                    <a:cubicBezTo>
                      <a:pt x="239204" y="189641"/>
                      <a:pt x="236393" y="190256"/>
                      <a:pt x="233494" y="190871"/>
                    </a:cubicBezTo>
                    <a:cubicBezTo>
                      <a:pt x="229540" y="191749"/>
                      <a:pt x="225060" y="192715"/>
                      <a:pt x="220667" y="194736"/>
                    </a:cubicBezTo>
                    <a:cubicBezTo>
                      <a:pt x="216977" y="196493"/>
                      <a:pt x="213112" y="198162"/>
                      <a:pt x="208983" y="199832"/>
                    </a:cubicBezTo>
                    <a:cubicBezTo>
                      <a:pt x="197737" y="204576"/>
                      <a:pt x="186141" y="209496"/>
                      <a:pt x="176037" y="217929"/>
                    </a:cubicBezTo>
                    <a:cubicBezTo>
                      <a:pt x="174807" y="218984"/>
                      <a:pt x="171645" y="220038"/>
                      <a:pt x="168921" y="221004"/>
                    </a:cubicBezTo>
                    <a:cubicBezTo>
                      <a:pt x="167516" y="221444"/>
                      <a:pt x="166198" y="221971"/>
                      <a:pt x="164880" y="222498"/>
                    </a:cubicBezTo>
                    <a:cubicBezTo>
                      <a:pt x="164441" y="222674"/>
                      <a:pt x="163914" y="222849"/>
                      <a:pt x="163387" y="223025"/>
                    </a:cubicBezTo>
                    <a:cubicBezTo>
                      <a:pt x="160487" y="223991"/>
                      <a:pt x="155128" y="225748"/>
                      <a:pt x="151614" y="230405"/>
                    </a:cubicBezTo>
                    <a:cubicBezTo>
                      <a:pt x="140984" y="232250"/>
                      <a:pt x="133780" y="237960"/>
                      <a:pt x="127806" y="242704"/>
                    </a:cubicBezTo>
                    <a:cubicBezTo>
                      <a:pt x="126224" y="244022"/>
                      <a:pt x="124643" y="245164"/>
                      <a:pt x="123237" y="246218"/>
                    </a:cubicBezTo>
                    <a:cubicBezTo>
                      <a:pt x="106369" y="258079"/>
                      <a:pt x="88623" y="271169"/>
                      <a:pt x="72897" y="286192"/>
                    </a:cubicBezTo>
                    <a:cubicBezTo>
                      <a:pt x="64375" y="294362"/>
                      <a:pt x="56644" y="303323"/>
                      <a:pt x="49264" y="311933"/>
                    </a:cubicBezTo>
                    <a:cubicBezTo>
                      <a:pt x="47771" y="313690"/>
                      <a:pt x="46277" y="315359"/>
                      <a:pt x="44784" y="317116"/>
                    </a:cubicBezTo>
                    <a:cubicBezTo>
                      <a:pt x="37580" y="325463"/>
                      <a:pt x="30903" y="334951"/>
                      <a:pt x="25017" y="345317"/>
                    </a:cubicBezTo>
                    <a:cubicBezTo>
                      <a:pt x="23699" y="347602"/>
                      <a:pt x="22293" y="349886"/>
                      <a:pt x="20800" y="352258"/>
                    </a:cubicBezTo>
                    <a:cubicBezTo>
                      <a:pt x="14650" y="362185"/>
                      <a:pt x="7797" y="373343"/>
                      <a:pt x="7358" y="386960"/>
                    </a:cubicBezTo>
                    <a:cubicBezTo>
                      <a:pt x="3141" y="400490"/>
                      <a:pt x="-1251" y="418148"/>
                      <a:pt x="330" y="436773"/>
                    </a:cubicBezTo>
                    <a:cubicBezTo>
                      <a:pt x="418" y="437476"/>
                      <a:pt x="418" y="438179"/>
                      <a:pt x="418" y="438882"/>
                    </a:cubicBezTo>
                    <a:cubicBezTo>
                      <a:pt x="593" y="442308"/>
                      <a:pt x="857" y="446613"/>
                      <a:pt x="2790" y="450654"/>
                    </a:cubicBezTo>
                    <a:cubicBezTo>
                      <a:pt x="1208" y="454959"/>
                      <a:pt x="2702" y="458473"/>
                      <a:pt x="4020" y="460494"/>
                    </a:cubicBezTo>
                    <a:cubicBezTo>
                      <a:pt x="4283" y="460933"/>
                      <a:pt x="4635" y="462514"/>
                      <a:pt x="4898" y="463569"/>
                    </a:cubicBezTo>
                    <a:cubicBezTo>
                      <a:pt x="4986" y="464008"/>
                      <a:pt x="5074" y="464359"/>
                      <a:pt x="5162" y="464799"/>
                    </a:cubicBezTo>
                    <a:cubicBezTo>
                      <a:pt x="5689" y="466907"/>
                      <a:pt x="6040" y="469103"/>
                      <a:pt x="6480" y="471475"/>
                    </a:cubicBezTo>
                    <a:cubicBezTo>
                      <a:pt x="7446" y="476571"/>
                      <a:pt x="8412" y="481842"/>
                      <a:pt x="10521" y="487113"/>
                    </a:cubicBezTo>
                    <a:cubicBezTo>
                      <a:pt x="15353" y="499149"/>
                      <a:pt x="21678" y="513118"/>
                      <a:pt x="31869" y="525945"/>
                    </a:cubicBezTo>
                    <a:cubicBezTo>
                      <a:pt x="35120" y="530074"/>
                      <a:pt x="38107" y="534467"/>
                      <a:pt x="41358" y="539035"/>
                    </a:cubicBezTo>
                    <a:lnTo>
                      <a:pt x="43290" y="541846"/>
                    </a:lnTo>
                    <a:cubicBezTo>
                      <a:pt x="54009" y="557309"/>
                      <a:pt x="68504" y="569257"/>
                      <a:pt x="82561" y="580678"/>
                    </a:cubicBezTo>
                    <a:cubicBezTo>
                      <a:pt x="88623" y="585598"/>
                      <a:pt x="94246" y="590254"/>
                      <a:pt x="99693" y="595174"/>
                    </a:cubicBezTo>
                    <a:cubicBezTo>
                      <a:pt x="104876" y="599918"/>
                      <a:pt x="111201" y="603256"/>
                      <a:pt x="116824" y="606243"/>
                    </a:cubicBezTo>
                    <a:cubicBezTo>
                      <a:pt x="119196" y="607473"/>
                      <a:pt x="121480" y="608703"/>
                      <a:pt x="123589" y="609933"/>
                    </a:cubicBezTo>
                    <a:cubicBezTo>
                      <a:pt x="126312" y="611602"/>
                      <a:pt x="129211" y="613359"/>
                      <a:pt x="131935" y="615029"/>
                    </a:cubicBezTo>
                    <a:cubicBezTo>
                      <a:pt x="138085" y="618806"/>
                      <a:pt x="144410" y="622760"/>
                      <a:pt x="151087" y="626274"/>
                    </a:cubicBezTo>
                    <a:cubicBezTo>
                      <a:pt x="158115" y="629964"/>
                      <a:pt x="165319" y="633214"/>
                      <a:pt x="172260" y="636377"/>
                    </a:cubicBezTo>
                    <a:cubicBezTo>
                      <a:pt x="176301" y="638222"/>
                      <a:pt x="180430" y="640155"/>
                      <a:pt x="184471" y="642000"/>
                    </a:cubicBezTo>
                    <a:cubicBezTo>
                      <a:pt x="200197" y="649555"/>
                      <a:pt x="218998" y="657989"/>
                      <a:pt x="239468" y="663787"/>
                    </a:cubicBezTo>
                    <a:cubicBezTo>
                      <a:pt x="246760" y="665808"/>
                      <a:pt x="254139" y="668268"/>
                      <a:pt x="261256" y="670640"/>
                    </a:cubicBezTo>
                    <a:cubicBezTo>
                      <a:pt x="271095" y="673891"/>
                      <a:pt x="281198" y="677229"/>
                      <a:pt x="291653" y="679777"/>
                    </a:cubicBezTo>
                    <a:cubicBezTo>
                      <a:pt x="294464" y="680480"/>
                      <a:pt x="297364" y="681270"/>
                      <a:pt x="300351" y="682149"/>
                    </a:cubicBezTo>
                    <a:cubicBezTo>
                      <a:pt x="309927" y="684872"/>
                      <a:pt x="320820" y="687947"/>
                      <a:pt x="332681" y="687947"/>
                    </a:cubicBezTo>
                    <a:cubicBezTo>
                      <a:pt x="332769" y="687947"/>
                      <a:pt x="332856" y="687947"/>
                      <a:pt x="332944" y="687947"/>
                    </a:cubicBezTo>
                    <a:cubicBezTo>
                      <a:pt x="333559" y="687947"/>
                      <a:pt x="335316" y="688474"/>
                      <a:pt x="336458" y="688826"/>
                    </a:cubicBezTo>
                    <a:lnTo>
                      <a:pt x="336898" y="688914"/>
                    </a:lnTo>
                    <a:cubicBezTo>
                      <a:pt x="338040" y="689265"/>
                      <a:pt x="339445" y="689792"/>
                      <a:pt x="340939" y="690319"/>
                    </a:cubicBezTo>
                    <a:cubicBezTo>
                      <a:pt x="345244" y="691988"/>
                      <a:pt x="350515" y="694009"/>
                      <a:pt x="356753" y="693745"/>
                    </a:cubicBezTo>
                    <a:cubicBezTo>
                      <a:pt x="360794" y="693570"/>
                      <a:pt x="364923" y="694624"/>
                      <a:pt x="369667" y="695942"/>
                    </a:cubicBezTo>
                    <a:cubicBezTo>
                      <a:pt x="372215" y="696645"/>
                      <a:pt x="374763" y="697348"/>
                      <a:pt x="377662" y="697875"/>
                    </a:cubicBezTo>
                    <a:cubicBezTo>
                      <a:pt x="386711" y="699720"/>
                      <a:pt x="396463" y="701213"/>
                      <a:pt x="406654" y="702267"/>
                    </a:cubicBezTo>
                    <a:cubicBezTo>
                      <a:pt x="414121" y="703058"/>
                      <a:pt x="421677" y="703497"/>
                      <a:pt x="428969" y="703937"/>
                    </a:cubicBezTo>
                    <a:cubicBezTo>
                      <a:pt x="432043" y="704112"/>
                      <a:pt x="435118" y="704288"/>
                      <a:pt x="438281" y="704464"/>
                    </a:cubicBezTo>
                    <a:cubicBezTo>
                      <a:pt x="438896" y="704464"/>
                      <a:pt x="439423" y="704552"/>
                      <a:pt x="439950" y="704552"/>
                    </a:cubicBezTo>
                    <a:cubicBezTo>
                      <a:pt x="453919" y="710965"/>
                      <a:pt x="467975" y="709559"/>
                      <a:pt x="479221" y="707099"/>
                    </a:cubicBezTo>
                    <a:cubicBezTo>
                      <a:pt x="485458" y="711229"/>
                      <a:pt x="492662" y="710965"/>
                      <a:pt x="496440" y="710789"/>
                    </a:cubicBezTo>
                    <a:cubicBezTo>
                      <a:pt x="497055" y="710789"/>
                      <a:pt x="497758" y="710701"/>
                      <a:pt x="498373" y="710701"/>
                    </a:cubicBezTo>
                    <a:cubicBezTo>
                      <a:pt x="501536" y="710613"/>
                      <a:pt x="504874" y="710877"/>
                      <a:pt x="508388" y="711141"/>
                    </a:cubicBezTo>
                    <a:cubicBezTo>
                      <a:pt x="515241" y="711580"/>
                      <a:pt x="523060" y="712195"/>
                      <a:pt x="531230" y="710877"/>
                    </a:cubicBezTo>
                    <a:cubicBezTo>
                      <a:pt x="531757" y="710965"/>
                      <a:pt x="532636" y="711229"/>
                      <a:pt x="533251" y="711316"/>
                    </a:cubicBezTo>
                    <a:cubicBezTo>
                      <a:pt x="534832" y="711668"/>
                      <a:pt x="536765" y="712195"/>
                      <a:pt x="538874" y="712458"/>
                    </a:cubicBezTo>
                    <a:cubicBezTo>
                      <a:pt x="539225" y="712458"/>
                      <a:pt x="539488" y="712546"/>
                      <a:pt x="539840" y="712634"/>
                    </a:cubicBezTo>
                    <a:cubicBezTo>
                      <a:pt x="543090" y="713161"/>
                      <a:pt x="549240" y="714040"/>
                      <a:pt x="554511" y="710701"/>
                    </a:cubicBezTo>
                    <a:cubicBezTo>
                      <a:pt x="555127" y="710701"/>
                      <a:pt x="556444" y="710701"/>
                      <a:pt x="557411" y="710789"/>
                    </a:cubicBezTo>
                    <a:cubicBezTo>
                      <a:pt x="559431" y="710877"/>
                      <a:pt x="561891" y="711053"/>
                      <a:pt x="564703" y="710789"/>
                    </a:cubicBezTo>
                    <a:cubicBezTo>
                      <a:pt x="565230" y="710701"/>
                      <a:pt x="566196" y="710789"/>
                      <a:pt x="567162" y="710789"/>
                    </a:cubicBezTo>
                    <a:cubicBezTo>
                      <a:pt x="570501" y="710877"/>
                      <a:pt x="577266" y="711141"/>
                      <a:pt x="583064" y="707363"/>
                    </a:cubicBezTo>
                    <a:cubicBezTo>
                      <a:pt x="588599" y="707099"/>
                      <a:pt x="593606" y="705781"/>
                      <a:pt x="598087" y="704639"/>
                    </a:cubicBezTo>
                    <a:cubicBezTo>
                      <a:pt x="604676" y="702882"/>
                      <a:pt x="608629" y="702004"/>
                      <a:pt x="612759" y="703322"/>
                    </a:cubicBezTo>
                    <a:cubicBezTo>
                      <a:pt x="624531" y="707099"/>
                      <a:pt x="637885" y="705781"/>
                      <a:pt x="649394" y="703937"/>
                    </a:cubicBezTo>
                    <a:cubicBezTo>
                      <a:pt x="650711" y="703761"/>
                      <a:pt x="651853" y="703849"/>
                      <a:pt x="654138" y="704024"/>
                    </a:cubicBezTo>
                    <a:cubicBezTo>
                      <a:pt x="655280" y="704112"/>
                      <a:pt x="656598" y="704200"/>
                      <a:pt x="658003" y="704288"/>
                    </a:cubicBezTo>
                    <a:cubicBezTo>
                      <a:pt x="665559" y="704552"/>
                      <a:pt x="672675" y="703585"/>
                      <a:pt x="679527" y="702619"/>
                    </a:cubicBezTo>
                    <a:cubicBezTo>
                      <a:pt x="680670" y="702443"/>
                      <a:pt x="681812" y="702267"/>
                      <a:pt x="682954" y="702180"/>
                    </a:cubicBezTo>
                    <a:cubicBezTo>
                      <a:pt x="688488" y="701477"/>
                      <a:pt x="694023" y="700510"/>
                      <a:pt x="699295" y="699632"/>
                    </a:cubicBezTo>
                    <a:cubicBezTo>
                      <a:pt x="702018" y="699192"/>
                      <a:pt x="704741" y="698665"/>
                      <a:pt x="707553" y="698314"/>
                    </a:cubicBezTo>
                    <a:cubicBezTo>
                      <a:pt x="711770" y="697611"/>
                      <a:pt x="715987" y="696996"/>
                      <a:pt x="720204" y="696293"/>
                    </a:cubicBezTo>
                    <a:cubicBezTo>
                      <a:pt x="726354" y="695327"/>
                      <a:pt x="732415" y="694360"/>
                      <a:pt x="738565" y="693394"/>
                    </a:cubicBezTo>
                    <a:cubicBezTo>
                      <a:pt x="747351" y="691988"/>
                      <a:pt x="758859" y="689792"/>
                      <a:pt x="770456" y="685839"/>
                    </a:cubicBezTo>
                    <a:cubicBezTo>
                      <a:pt x="771422" y="685663"/>
                      <a:pt x="774322" y="685399"/>
                      <a:pt x="777221" y="685663"/>
                    </a:cubicBezTo>
                    <a:cubicBezTo>
                      <a:pt x="783546" y="686190"/>
                      <a:pt x="789520" y="684784"/>
                      <a:pt x="794352" y="683730"/>
                    </a:cubicBezTo>
                    <a:lnTo>
                      <a:pt x="795758" y="683379"/>
                    </a:lnTo>
                    <a:cubicBezTo>
                      <a:pt x="799184" y="682588"/>
                      <a:pt x="802259" y="681534"/>
                      <a:pt x="805070" y="680567"/>
                    </a:cubicBezTo>
                    <a:cubicBezTo>
                      <a:pt x="806476" y="680040"/>
                      <a:pt x="807794" y="679601"/>
                      <a:pt x="809112" y="679250"/>
                    </a:cubicBezTo>
                    <a:cubicBezTo>
                      <a:pt x="813153" y="678020"/>
                      <a:pt x="817106" y="676878"/>
                      <a:pt x="821411" y="675648"/>
                    </a:cubicBezTo>
                    <a:cubicBezTo>
                      <a:pt x="831075" y="672924"/>
                      <a:pt x="841091" y="670113"/>
                      <a:pt x="850667" y="665984"/>
                    </a:cubicBezTo>
                    <a:cubicBezTo>
                      <a:pt x="855059" y="664051"/>
                      <a:pt x="860067" y="662733"/>
                      <a:pt x="865338" y="661328"/>
                    </a:cubicBezTo>
                    <a:cubicBezTo>
                      <a:pt x="872103" y="659570"/>
                      <a:pt x="879131" y="657725"/>
                      <a:pt x="886159" y="654299"/>
                    </a:cubicBezTo>
                    <a:cubicBezTo>
                      <a:pt x="886511" y="654124"/>
                      <a:pt x="888883" y="654211"/>
                      <a:pt x="891782" y="656408"/>
                    </a:cubicBezTo>
                    <a:cubicBezTo>
                      <a:pt x="892661" y="657023"/>
                      <a:pt x="893451" y="657725"/>
                      <a:pt x="894330" y="658340"/>
                    </a:cubicBezTo>
                    <a:cubicBezTo>
                      <a:pt x="900743" y="663260"/>
                      <a:pt x="907332" y="668268"/>
                      <a:pt x="915327" y="672134"/>
                    </a:cubicBezTo>
                    <a:cubicBezTo>
                      <a:pt x="918314" y="673627"/>
                      <a:pt x="921301" y="675033"/>
                      <a:pt x="924288" y="676526"/>
                    </a:cubicBezTo>
                    <a:cubicBezTo>
                      <a:pt x="942737" y="685663"/>
                      <a:pt x="961889" y="695063"/>
                      <a:pt x="981920" y="702443"/>
                    </a:cubicBezTo>
                    <a:lnTo>
                      <a:pt x="982535" y="702707"/>
                    </a:lnTo>
                    <a:cubicBezTo>
                      <a:pt x="1000457" y="709296"/>
                      <a:pt x="1018907" y="716148"/>
                      <a:pt x="1037707" y="721771"/>
                    </a:cubicBezTo>
                    <a:cubicBezTo>
                      <a:pt x="1039728" y="722386"/>
                      <a:pt x="1041836" y="723089"/>
                      <a:pt x="1044033" y="723791"/>
                    </a:cubicBezTo>
                    <a:cubicBezTo>
                      <a:pt x="1053082" y="726779"/>
                      <a:pt x="1063273" y="730205"/>
                      <a:pt x="1075133" y="729678"/>
                    </a:cubicBezTo>
                    <a:cubicBezTo>
                      <a:pt x="1075309" y="729766"/>
                      <a:pt x="1075484" y="729853"/>
                      <a:pt x="1075660" y="729941"/>
                    </a:cubicBezTo>
                    <a:cubicBezTo>
                      <a:pt x="1082425" y="733895"/>
                      <a:pt x="1090068" y="735828"/>
                      <a:pt x="1099117" y="735828"/>
                    </a:cubicBezTo>
                    <a:cubicBezTo>
                      <a:pt x="1099293" y="735828"/>
                      <a:pt x="1099468" y="735828"/>
                      <a:pt x="1099644" y="735828"/>
                    </a:cubicBezTo>
                    <a:cubicBezTo>
                      <a:pt x="1107463" y="740132"/>
                      <a:pt x="1115809" y="741187"/>
                      <a:pt x="1122662" y="742065"/>
                    </a:cubicBezTo>
                    <a:cubicBezTo>
                      <a:pt x="1125825" y="742504"/>
                      <a:pt x="1128900" y="742856"/>
                      <a:pt x="1131447" y="743471"/>
                    </a:cubicBezTo>
                    <a:cubicBezTo>
                      <a:pt x="1142780" y="746282"/>
                      <a:pt x="1154201" y="747336"/>
                      <a:pt x="1165183" y="748390"/>
                    </a:cubicBezTo>
                    <a:cubicBezTo>
                      <a:pt x="1174232" y="749269"/>
                      <a:pt x="1182754" y="750060"/>
                      <a:pt x="1191012" y="751729"/>
                    </a:cubicBezTo>
                    <a:cubicBezTo>
                      <a:pt x="1200237" y="753574"/>
                      <a:pt x="1209549" y="754189"/>
                      <a:pt x="1218510" y="754804"/>
                    </a:cubicBezTo>
                    <a:cubicBezTo>
                      <a:pt x="1225451" y="755243"/>
                      <a:pt x="1231952" y="755682"/>
                      <a:pt x="1238190" y="756649"/>
                    </a:cubicBezTo>
                    <a:cubicBezTo>
                      <a:pt x="1247941" y="758142"/>
                      <a:pt x="1257342" y="758757"/>
                      <a:pt x="1267006" y="758494"/>
                    </a:cubicBezTo>
                    <a:cubicBezTo>
                      <a:pt x="1272013" y="758406"/>
                      <a:pt x="1277460" y="758142"/>
                      <a:pt x="1283346" y="756649"/>
                    </a:cubicBezTo>
                    <a:cubicBezTo>
                      <a:pt x="1284576" y="756385"/>
                      <a:pt x="1288530" y="757176"/>
                      <a:pt x="1290902" y="757703"/>
                    </a:cubicBezTo>
                    <a:cubicBezTo>
                      <a:pt x="1292220" y="757967"/>
                      <a:pt x="1293625" y="758230"/>
                      <a:pt x="1295031" y="758494"/>
                    </a:cubicBezTo>
                    <a:cubicBezTo>
                      <a:pt x="1299336" y="760866"/>
                      <a:pt x="1303641" y="761217"/>
                      <a:pt x="1307770" y="759636"/>
                    </a:cubicBezTo>
                    <a:cubicBezTo>
                      <a:pt x="1309527" y="758933"/>
                      <a:pt x="1312163" y="759284"/>
                      <a:pt x="1316292" y="759987"/>
                    </a:cubicBezTo>
                    <a:cubicBezTo>
                      <a:pt x="1318576" y="760602"/>
                      <a:pt x="1322178" y="761217"/>
                      <a:pt x="1326131" y="761217"/>
                    </a:cubicBezTo>
                    <a:close/>
                    <a:moveTo>
                      <a:pt x="1367510" y="753925"/>
                    </a:moveTo>
                    <a:cubicBezTo>
                      <a:pt x="1367510" y="753925"/>
                      <a:pt x="1367510" y="753925"/>
                      <a:pt x="1367510" y="753925"/>
                    </a:cubicBezTo>
                    <a:cubicBezTo>
                      <a:pt x="1367510" y="753925"/>
                      <a:pt x="1367510" y="753925"/>
                      <a:pt x="1367510" y="753925"/>
                    </a:cubicBezTo>
                    <a:close/>
                    <a:moveTo>
                      <a:pt x="1369531" y="733631"/>
                    </a:moveTo>
                    <a:cubicBezTo>
                      <a:pt x="1365929" y="733631"/>
                      <a:pt x="1361976" y="734510"/>
                      <a:pt x="1358901" y="736706"/>
                    </a:cubicBezTo>
                    <a:cubicBezTo>
                      <a:pt x="1357319" y="737848"/>
                      <a:pt x="1355035" y="738024"/>
                      <a:pt x="1349940" y="738112"/>
                    </a:cubicBezTo>
                    <a:lnTo>
                      <a:pt x="1348710" y="738112"/>
                    </a:lnTo>
                    <a:cubicBezTo>
                      <a:pt x="1342033" y="738287"/>
                      <a:pt x="1334917" y="739078"/>
                      <a:pt x="1327537" y="740396"/>
                    </a:cubicBezTo>
                    <a:cubicBezTo>
                      <a:pt x="1325692" y="740747"/>
                      <a:pt x="1322881" y="740220"/>
                      <a:pt x="1319894" y="739781"/>
                    </a:cubicBezTo>
                    <a:cubicBezTo>
                      <a:pt x="1315325" y="739078"/>
                      <a:pt x="1309439" y="738112"/>
                      <a:pt x="1303026" y="739254"/>
                    </a:cubicBezTo>
                    <a:cubicBezTo>
                      <a:pt x="1302147" y="738990"/>
                      <a:pt x="1301181" y="738727"/>
                      <a:pt x="1300126" y="738551"/>
                    </a:cubicBezTo>
                    <a:cubicBezTo>
                      <a:pt x="1298721" y="738375"/>
                      <a:pt x="1297227" y="738024"/>
                      <a:pt x="1295558" y="737672"/>
                    </a:cubicBezTo>
                    <a:cubicBezTo>
                      <a:pt x="1290023" y="736530"/>
                      <a:pt x="1283083" y="735125"/>
                      <a:pt x="1276055" y="736882"/>
                    </a:cubicBezTo>
                    <a:cubicBezTo>
                      <a:pt x="1272716" y="737672"/>
                      <a:pt x="1269466" y="737848"/>
                      <a:pt x="1265512" y="737936"/>
                    </a:cubicBezTo>
                    <a:cubicBezTo>
                      <a:pt x="1257517" y="738112"/>
                      <a:pt x="1249611" y="737672"/>
                      <a:pt x="1241528" y="736355"/>
                    </a:cubicBezTo>
                    <a:cubicBezTo>
                      <a:pt x="1234060" y="735212"/>
                      <a:pt x="1226593" y="734773"/>
                      <a:pt x="1219477" y="734246"/>
                    </a:cubicBezTo>
                    <a:cubicBezTo>
                      <a:pt x="1211043" y="733719"/>
                      <a:pt x="1203048" y="733192"/>
                      <a:pt x="1195668" y="731698"/>
                    </a:cubicBezTo>
                    <a:cubicBezTo>
                      <a:pt x="1185917" y="729766"/>
                      <a:pt x="1176253" y="728799"/>
                      <a:pt x="1166940" y="727921"/>
                    </a:cubicBezTo>
                    <a:cubicBezTo>
                      <a:pt x="1156486" y="726954"/>
                      <a:pt x="1146558" y="725988"/>
                      <a:pt x="1137158" y="723704"/>
                    </a:cubicBezTo>
                    <a:cubicBezTo>
                      <a:pt x="1133029" y="722650"/>
                      <a:pt x="1129075" y="722210"/>
                      <a:pt x="1125297" y="721683"/>
                    </a:cubicBezTo>
                    <a:cubicBezTo>
                      <a:pt x="1119587" y="720980"/>
                      <a:pt x="1114579" y="720277"/>
                      <a:pt x="1110977" y="718081"/>
                    </a:cubicBezTo>
                    <a:cubicBezTo>
                      <a:pt x="1106321" y="715182"/>
                      <a:pt x="1100874" y="715182"/>
                      <a:pt x="1098502" y="715182"/>
                    </a:cubicBezTo>
                    <a:cubicBezTo>
                      <a:pt x="1094197" y="715182"/>
                      <a:pt x="1090947" y="714479"/>
                      <a:pt x="1088135" y="712810"/>
                    </a:cubicBezTo>
                    <a:cubicBezTo>
                      <a:pt x="1085939" y="711580"/>
                      <a:pt x="1080229" y="708593"/>
                      <a:pt x="1073464" y="709032"/>
                    </a:cubicBezTo>
                    <a:cubicBezTo>
                      <a:pt x="1066435" y="709383"/>
                      <a:pt x="1059319" y="707011"/>
                      <a:pt x="1051676" y="704464"/>
                    </a:cubicBezTo>
                    <a:cubicBezTo>
                      <a:pt x="1049392" y="703673"/>
                      <a:pt x="1047108" y="702970"/>
                      <a:pt x="1044736" y="702180"/>
                    </a:cubicBezTo>
                    <a:cubicBezTo>
                      <a:pt x="1026725" y="696733"/>
                      <a:pt x="1008540" y="690056"/>
                      <a:pt x="991057" y="683555"/>
                    </a:cubicBezTo>
                    <a:lnTo>
                      <a:pt x="990442" y="683291"/>
                    </a:lnTo>
                    <a:cubicBezTo>
                      <a:pt x="971641" y="676350"/>
                      <a:pt x="953104" y="667214"/>
                      <a:pt x="935270" y="658428"/>
                    </a:cubicBezTo>
                    <a:cubicBezTo>
                      <a:pt x="932283" y="656935"/>
                      <a:pt x="929296" y="655441"/>
                      <a:pt x="926221" y="654036"/>
                    </a:cubicBezTo>
                    <a:cubicBezTo>
                      <a:pt x="920422" y="651224"/>
                      <a:pt x="914976" y="647095"/>
                      <a:pt x="909265" y="642703"/>
                    </a:cubicBezTo>
                    <a:cubicBezTo>
                      <a:pt x="908387" y="642000"/>
                      <a:pt x="907508" y="641385"/>
                      <a:pt x="906629" y="640682"/>
                    </a:cubicBezTo>
                    <a:cubicBezTo>
                      <a:pt x="896702" y="633126"/>
                      <a:pt x="883875" y="631369"/>
                      <a:pt x="873948" y="636114"/>
                    </a:cubicBezTo>
                    <a:cubicBezTo>
                      <a:pt x="869204" y="638398"/>
                      <a:pt x="863669" y="639891"/>
                      <a:pt x="857783" y="641472"/>
                    </a:cubicBezTo>
                    <a:cubicBezTo>
                      <a:pt x="851809" y="643054"/>
                      <a:pt x="845571" y="644723"/>
                      <a:pt x="839333" y="647359"/>
                    </a:cubicBezTo>
                    <a:cubicBezTo>
                      <a:pt x="831427" y="650785"/>
                      <a:pt x="822641" y="653245"/>
                      <a:pt x="813417" y="655881"/>
                    </a:cubicBezTo>
                    <a:cubicBezTo>
                      <a:pt x="809200" y="657111"/>
                      <a:pt x="804807" y="658340"/>
                      <a:pt x="800414" y="659658"/>
                    </a:cubicBezTo>
                    <a:cubicBezTo>
                      <a:pt x="798657" y="660185"/>
                      <a:pt x="797076" y="660800"/>
                      <a:pt x="795494" y="661328"/>
                    </a:cubicBezTo>
                    <a:cubicBezTo>
                      <a:pt x="793210" y="662118"/>
                      <a:pt x="791014" y="662909"/>
                      <a:pt x="788993" y="663348"/>
                    </a:cubicBezTo>
                    <a:lnTo>
                      <a:pt x="787412" y="663700"/>
                    </a:lnTo>
                    <a:cubicBezTo>
                      <a:pt x="784161" y="664490"/>
                      <a:pt x="780823" y="665281"/>
                      <a:pt x="778802" y="665105"/>
                    </a:cubicBezTo>
                    <a:cubicBezTo>
                      <a:pt x="777045" y="664929"/>
                      <a:pt x="767733" y="664314"/>
                      <a:pt x="761231" y="666511"/>
                    </a:cubicBezTo>
                    <a:cubicBezTo>
                      <a:pt x="751480" y="669849"/>
                      <a:pt x="741289" y="671782"/>
                      <a:pt x="733558" y="673012"/>
                    </a:cubicBezTo>
                    <a:cubicBezTo>
                      <a:pt x="727496" y="673978"/>
                      <a:pt x="721434" y="674945"/>
                      <a:pt x="715372" y="675911"/>
                    </a:cubicBezTo>
                    <a:cubicBezTo>
                      <a:pt x="711155" y="676614"/>
                      <a:pt x="706850" y="677229"/>
                      <a:pt x="702633" y="677932"/>
                    </a:cubicBezTo>
                    <a:cubicBezTo>
                      <a:pt x="699822" y="678371"/>
                      <a:pt x="697010" y="678898"/>
                      <a:pt x="694199" y="679338"/>
                    </a:cubicBezTo>
                    <a:cubicBezTo>
                      <a:pt x="688840" y="680216"/>
                      <a:pt x="683832" y="681095"/>
                      <a:pt x="678737" y="681797"/>
                    </a:cubicBezTo>
                    <a:cubicBezTo>
                      <a:pt x="677507" y="681973"/>
                      <a:pt x="676365" y="682149"/>
                      <a:pt x="675135" y="682324"/>
                    </a:cubicBezTo>
                    <a:cubicBezTo>
                      <a:pt x="669161" y="683115"/>
                      <a:pt x="663538" y="683906"/>
                      <a:pt x="658443" y="683730"/>
                    </a:cubicBezTo>
                    <a:cubicBezTo>
                      <a:pt x="657652" y="683730"/>
                      <a:pt x="656861" y="683642"/>
                      <a:pt x="655895" y="683555"/>
                    </a:cubicBezTo>
                    <a:cubicBezTo>
                      <a:pt x="652996" y="683291"/>
                      <a:pt x="649306" y="682939"/>
                      <a:pt x="644650" y="683730"/>
                    </a:cubicBezTo>
                    <a:cubicBezTo>
                      <a:pt x="636743" y="684960"/>
                      <a:pt x="626815" y="686102"/>
                      <a:pt x="620314" y="683994"/>
                    </a:cubicBezTo>
                    <a:cubicBezTo>
                      <a:pt x="608542" y="680216"/>
                      <a:pt x="598614" y="682852"/>
                      <a:pt x="590619" y="684960"/>
                    </a:cubicBezTo>
                    <a:cubicBezTo>
                      <a:pt x="586139" y="686102"/>
                      <a:pt x="582361" y="687156"/>
                      <a:pt x="579198" y="686805"/>
                    </a:cubicBezTo>
                    <a:lnTo>
                      <a:pt x="571555" y="685927"/>
                    </a:lnTo>
                    <a:lnTo>
                      <a:pt x="568392" y="690407"/>
                    </a:lnTo>
                    <a:cubicBezTo>
                      <a:pt x="568041" y="690407"/>
                      <a:pt x="567690" y="690407"/>
                      <a:pt x="567338" y="690407"/>
                    </a:cubicBezTo>
                    <a:cubicBezTo>
                      <a:pt x="565669" y="690319"/>
                      <a:pt x="563560" y="690319"/>
                      <a:pt x="561276" y="690495"/>
                    </a:cubicBezTo>
                    <a:cubicBezTo>
                      <a:pt x="560661" y="690583"/>
                      <a:pt x="559431" y="690495"/>
                      <a:pt x="558289" y="690407"/>
                    </a:cubicBezTo>
                    <a:cubicBezTo>
                      <a:pt x="554599" y="690231"/>
                      <a:pt x="548889" y="689880"/>
                      <a:pt x="543003" y="692516"/>
                    </a:cubicBezTo>
                    <a:cubicBezTo>
                      <a:pt x="542563" y="692428"/>
                      <a:pt x="542036" y="692340"/>
                      <a:pt x="541597" y="692340"/>
                    </a:cubicBezTo>
                    <a:cubicBezTo>
                      <a:pt x="541070" y="692252"/>
                      <a:pt x="540016" y="691988"/>
                      <a:pt x="539137" y="691813"/>
                    </a:cubicBezTo>
                    <a:cubicBezTo>
                      <a:pt x="535974" y="691022"/>
                      <a:pt x="531582" y="689880"/>
                      <a:pt x="526574" y="690846"/>
                    </a:cubicBezTo>
                    <a:cubicBezTo>
                      <a:pt x="521391" y="691725"/>
                      <a:pt x="515680" y="691373"/>
                      <a:pt x="509618" y="690934"/>
                    </a:cubicBezTo>
                    <a:cubicBezTo>
                      <a:pt x="505753" y="690671"/>
                      <a:pt x="501799" y="690407"/>
                      <a:pt x="497582" y="690407"/>
                    </a:cubicBezTo>
                    <a:cubicBezTo>
                      <a:pt x="496616" y="690407"/>
                      <a:pt x="495562" y="690495"/>
                      <a:pt x="494595" y="690495"/>
                    </a:cubicBezTo>
                    <a:cubicBezTo>
                      <a:pt x="493980" y="690495"/>
                      <a:pt x="493190" y="690583"/>
                      <a:pt x="492575" y="690583"/>
                    </a:cubicBezTo>
                    <a:cubicBezTo>
                      <a:pt x="487567" y="685487"/>
                      <a:pt x="479045" y="685927"/>
                      <a:pt x="475092" y="686893"/>
                    </a:cubicBezTo>
                    <a:cubicBezTo>
                      <a:pt x="463056" y="689880"/>
                      <a:pt x="455852" y="689616"/>
                      <a:pt x="449175" y="686102"/>
                    </a:cubicBezTo>
                    <a:cubicBezTo>
                      <a:pt x="445397" y="684082"/>
                      <a:pt x="441532" y="684170"/>
                      <a:pt x="439687" y="684257"/>
                    </a:cubicBezTo>
                    <a:cubicBezTo>
                      <a:pt x="439511" y="684257"/>
                      <a:pt x="439423" y="684257"/>
                      <a:pt x="439247" y="684257"/>
                    </a:cubicBezTo>
                    <a:cubicBezTo>
                      <a:pt x="436172" y="684082"/>
                      <a:pt x="433010" y="683906"/>
                      <a:pt x="429935" y="683730"/>
                    </a:cubicBezTo>
                    <a:cubicBezTo>
                      <a:pt x="422643" y="683291"/>
                      <a:pt x="415790" y="682939"/>
                      <a:pt x="408850" y="682237"/>
                    </a:cubicBezTo>
                    <a:cubicBezTo>
                      <a:pt x="399537" y="681270"/>
                      <a:pt x="390664" y="679952"/>
                      <a:pt x="382406" y="678283"/>
                    </a:cubicBezTo>
                    <a:cubicBezTo>
                      <a:pt x="380385" y="677844"/>
                      <a:pt x="378277" y="677317"/>
                      <a:pt x="376080" y="676702"/>
                    </a:cubicBezTo>
                    <a:cubicBezTo>
                      <a:pt x="370019" y="675121"/>
                      <a:pt x="363166" y="673276"/>
                      <a:pt x="354996" y="673627"/>
                    </a:cubicBezTo>
                    <a:cubicBezTo>
                      <a:pt x="354029" y="673539"/>
                      <a:pt x="351657" y="672573"/>
                      <a:pt x="350076" y="671958"/>
                    </a:cubicBezTo>
                    <a:cubicBezTo>
                      <a:pt x="348143" y="671255"/>
                      <a:pt x="346035" y="670377"/>
                      <a:pt x="343662" y="669761"/>
                    </a:cubicBezTo>
                    <a:lnTo>
                      <a:pt x="343223" y="669674"/>
                    </a:lnTo>
                    <a:cubicBezTo>
                      <a:pt x="340324" y="668883"/>
                      <a:pt x="336722" y="667829"/>
                      <a:pt x="332417" y="667829"/>
                    </a:cubicBezTo>
                    <a:cubicBezTo>
                      <a:pt x="332329" y="667829"/>
                      <a:pt x="332241" y="667829"/>
                      <a:pt x="332154" y="667829"/>
                    </a:cubicBezTo>
                    <a:cubicBezTo>
                      <a:pt x="323983" y="667829"/>
                      <a:pt x="315813" y="665545"/>
                      <a:pt x="307115" y="663085"/>
                    </a:cubicBezTo>
                    <a:cubicBezTo>
                      <a:pt x="304040" y="662206"/>
                      <a:pt x="300878" y="661328"/>
                      <a:pt x="297627" y="660537"/>
                    </a:cubicBezTo>
                    <a:cubicBezTo>
                      <a:pt x="288139" y="658165"/>
                      <a:pt x="278826" y="655090"/>
                      <a:pt x="269075" y="651927"/>
                    </a:cubicBezTo>
                    <a:cubicBezTo>
                      <a:pt x="261695" y="649467"/>
                      <a:pt x="254052" y="647007"/>
                      <a:pt x="246233" y="644811"/>
                    </a:cubicBezTo>
                    <a:cubicBezTo>
                      <a:pt x="227695" y="639540"/>
                      <a:pt x="210125" y="631633"/>
                      <a:pt x="195365" y="624517"/>
                    </a:cubicBezTo>
                    <a:cubicBezTo>
                      <a:pt x="191148" y="622496"/>
                      <a:pt x="186843" y="620563"/>
                      <a:pt x="182714" y="618631"/>
                    </a:cubicBezTo>
                    <a:cubicBezTo>
                      <a:pt x="175774" y="615468"/>
                      <a:pt x="169185" y="612481"/>
                      <a:pt x="162772" y="609142"/>
                    </a:cubicBezTo>
                    <a:cubicBezTo>
                      <a:pt x="156797" y="606067"/>
                      <a:pt x="151175" y="602553"/>
                      <a:pt x="145113" y="598776"/>
                    </a:cubicBezTo>
                    <a:cubicBezTo>
                      <a:pt x="142302" y="597019"/>
                      <a:pt x="139402" y="595262"/>
                      <a:pt x="136503" y="593504"/>
                    </a:cubicBezTo>
                    <a:cubicBezTo>
                      <a:pt x="133868" y="591923"/>
                      <a:pt x="131232" y="590517"/>
                      <a:pt x="128684" y="589199"/>
                    </a:cubicBezTo>
                    <a:cubicBezTo>
                      <a:pt x="123940" y="586652"/>
                      <a:pt x="119460" y="584280"/>
                      <a:pt x="116385" y="581556"/>
                    </a:cubicBezTo>
                    <a:cubicBezTo>
                      <a:pt x="110499" y="576197"/>
                      <a:pt x="104349" y="571189"/>
                      <a:pt x="98375" y="566270"/>
                    </a:cubicBezTo>
                    <a:cubicBezTo>
                      <a:pt x="84933" y="555288"/>
                      <a:pt x="72194" y="544833"/>
                      <a:pt x="63145" y="531831"/>
                    </a:cubicBezTo>
                    <a:lnTo>
                      <a:pt x="61213" y="529108"/>
                    </a:lnTo>
                    <a:cubicBezTo>
                      <a:pt x="57962" y="524451"/>
                      <a:pt x="54624" y="519531"/>
                      <a:pt x="50934" y="514875"/>
                    </a:cubicBezTo>
                    <a:cubicBezTo>
                      <a:pt x="42412" y="504157"/>
                      <a:pt x="36789" y="491682"/>
                      <a:pt x="32484" y="480964"/>
                    </a:cubicBezTo>
                    <a:cubicBezTo>
                      <a:pt x="31079" y="477362"/>
                      <a:pt x="30288" y="473233"/>
                      <a:pt x="29497" y="468840"/>
                    </a:cubicBezTo>
                    <a:cubicBezTo>
                      <a:pt x="29058" y="466380"/>
                      <a:pt x="28531" y="463832"/>
                      <a:pt x="27916" y="461197"/>
                    </a:cubicBezTo>
                    <a:lnTo>
                      <a:pt x="27652" y="460142"/>
                    </a:lnTo>
                    <a:cubicBezTo>
                      <a:pt x="27301" y="458737"/>
                      <a:pt x="26950" y="457067"/>
                      <a:pt x="26335" y="455398"/>
                    </a:cubicBezTo>
                    <a:cubicBezTo>
                      <a:pt x="28707" y="449776"/>
                      <a:pt x="25983" y="445207"/>
                      <a:pt x="24050" y="443011"/>
                    </a:cubicBezTo>
                    <a:cubicBezTo>
                      <a:pt x="23787" y="442044"/>
                      <a:pt x="23699" y="439848"/>
                      <a:pt x="23611" y="438530"/>
                    </a:cubicBezTo>
                    <a:cubicBezTo>
                      <a:pt x="23523" y="437652"/>
                      <a:pt x="23523" y="436773"/>
                      <a:pt x="23435" y="435895"/>
                    </a:cubicBezTo>
                    <a:cubicBezTo>
                      <a:pt x="22381" y="423244"/>
                      <a:pt x="24402" y="410066"/>
                      <a:pt x="30112" y="391792"/>
                    </a:cubicBezTo>
                    <a:lnTo>
                      <a:pt x="30552" y="390474"/>
                    </a:lnTo>
                    <a:lnTo>
                      <a:pt x="30552" y="389069"/>
                    </a:lnTo>
                    <a:cubicBezTo>
                      <a:pt x="30552" y="380020"/>
                      <a:pt x="35735" y="371674"/>
                      <a:pt x="41182" y="362713"/>
                    </a:cubicBezTo>
                    <a:cubicBezTo>
                      <a:pt x="42675" y="360253"/>
                      <a:pt x="44257" y="357705"/>
                      <a:pt x="45750" y="355157"/>
                    </a:cubicBezTo>
                    <a:cubicBezTo>
                      <a:pt x="51022" y="345845"/>
                      <a:pt x="56996" y="337498"/>
                      <a:pt x="63233" y="330119"/>
                    </a:cubicBezTo>
                    <a:cubicBezTo>
                      <a:pt x="64727" y="328362"/>
                      <a:pt x="66220" y="326605"/>
                      <a:pt x="67714" y="324848"/>
                    </a:cubicBezTo>
                    <a:cubicBezTo>
                      <a:pt x="74830" y="316589"/>
                      <a:pt x="82122" y="308067"/>
                      <a:pt x="89853" y="300688"/>
                    </a:cubicBezTo>
                    <a:cubicBezTo>
                      <a:pt x="104612" y="286631"/>
                      <a:pt x="121568" y="274244"/>
                      <a:pt x="137645" y="262823"/>
                    </a:cubicBezTo>
                    <a:cubicBezTo>
                      <a:pt x="139666" y="261417"/>
                      <a:pt x="141511" y="259924"/>
                      <a:pt x="143268" y="258518"/>
                    </a:cubicBezTo>
                    <a:cubicBezTo>
                      <a:pt x="148891" y="254037"/>
                      <a:pt x="152668" y="251226"/>
                      <a:pt x="157325" y="251050"/>
                    </a:cubicBezTo>
                    <a:cubicBezTo>
                      <a:pt x="162947" y="250787"/>
                      <a:pt x="168394" y="247448"/>
                      <a:pt x="170766" y="243056"/>
                    </a:cubicBezTo>
                    <a:cubicBezTo>
                      <a:pt x="170942" y="242968"/>
                      <a:pt x="171118" y="242968"/>
                      <a:pt x="171206" y="242880"/>
                    </a:cubicBezTo>
                    <a:cubicBezTo>
                      <a:pt x="172084" y="242616"/>
                      <a:pt x="172963" y="242265"/>
                      <a:pt x="173841" y="242001"/>
                    </a:cubicBezTo>
                    <a:cubicBezTo>
                      <a:pt x="174895" y="241562"/>
                      <a:pt x="176037" y="241211"/>
                      <a:pt x="177092" y="240859"/>
                    </a:cubicBezTo>
                    <a:cubicBezTo>
                      <a:pt x="181660" y="239278"/>
                      <a:pt x="187283" y="237345"/>
                      <a:pt x="191851" y="233480"/>
                    </a:cubicBezTo>
                    <a:cubicBezTo>
                      <a:pt x="199319" y="227330"/>
                      <a:pt x="208719" y="223289"/>
                      <a:pt x="218822" y="218984"/>
                    </a:cubicBezTo>
                    <a:cubicBezTo>
                      <a:pt x="222951" y="217227"/>
                      <a:pt x="227256" y="215382"/>
                      <a:pt x="231473" y="213361"/>
                    </a:cubicBezTo>
                    <a:cubicBezTo>
                      <a:pt x="233142" y="212570"/>
                      <a:pt x="235778" y="211955"/>
                      <a:pt x="238589" y="211428"/>
                    </a:cubicBezTo>
                    <a:cubicBezTo>
                      <a:pt x="242982" y="210462"/>
                      <a:pt x="247902" y="209408"/>
                      <a:pt x="252646" y="206860"/>
                    </a:cubicBezTo>
                    <a:cubicBezTo>
                      <a:pt x="259674" y="203082"/>
                      <a:pt x="267581" y="200534"/>
                      <a:pt x="275927" y="197899"/>
                    </a:cubicBezTo>
                    <a:cubicBezTo>
                      <a:pt x="281023" y="196230"/>
                      <a:pt x="286382" y="194560"/>
                      <a:pt x="291653" y="192540"/>
                    </a:cubicBezTo>
                    <a:cubicBezTo>
                      <a:pt x="299560" y="189465"/>
                      <a:pt x="307818" y="187181"/>
                      <a:pt x="316691" y="184809"/>
                    </a:cubicBezTo>
                    <a:cubicBezTo>
                      <a:pt x="322929" y="183139"/>
                      <a:pt x="329342" y="181382"/>
                      <a:pt x="335668" y="179274"/>
                    </a:cubicBezTo>
                    <a:cubicBezTo>
                      <a:pt x="341466" y="177341"/>
                      <a:pt x="347264" y="174090"/>
                      <a:pt x="353414" y="169258"/>
                    </a:cubicBezTo>
                    <a:cubicBezTo>
                      <a:pt x="357192" y="166272"/>
                      <a:pt x="360706" y="163109"/>
                      <a:pt x="364132" y="160034"/>
                    </a:cubicBezTo>
                    <a:cubicBezTo>
                      <a:pt x="367910" y="156695"/>
                      <a:pt x="371424" y="153445"/>
                      <a:pt x="375114" y="150634"/>
                    </a:cubicBezTo>
                    <a:cubicBezTo>
                      <a:pt x="385305" y="142990"/>
                      <a:pt x="394618" y="136665"/>
                      <a:pt x="403667" y="131306"/>
                    </a:cubicBezTo>
                    <a:lnTo>
                      <a:pt x="407620" y="128934"/>
                    </a:lnTo>
                    <a:cubicBezTo>
                      <a:pt x="423697" y="119445"/>
                      <a:pt x="440302" y="109606"/>
                      <a:pt x="457257" y="101348"/>
                    </a:cubicBezTo>
                    <a:cubicBezTo>
                      <a:pt x="473686" y="93353"/>
                      <a:pt x="491784" y="85885"/>
                      <a:pt x="512517" y="78593"/>
                    </a:cubicBezTo>
                    <a:cubicBezTo>
                      <a:pt x="515329" y="77627"/>
                      <a:pt x="518316" y="76748"/>
                      <a:pt x="521478" y="75870"/>
                    </a:cubicBezTo>
                    <a:cubicBezTo>
                      <a:pt x="528683" y="73849"/>
                      <a:pt x="536941" y="71565"/>
                      <a:pt x="544496" y="66821"/>
                    </a:cubicBezTo>
                    <a:cubicBezTo>
                      <a:pt x="546253" y="65679"/>
                      <a:pt x="549680" y="64800"/>
                      <a:pt x="552139" y="64098"/>
                    </a:cubicBezTo>
                    <a:lnTo>
                      <a:pt x="556269" y="62955"/>
                    </a:lnTo>
                    <a:cubicBezTo>
                      <a:pt x="565493" y="60408"/>
                      <a:pt x="574191" y="57948"/>
                      <a:pt x="583064" y="56015"/>
                    </a:cubicBezTo>
                    <a:cubicBezTo>
                      <a:pt x="589917" y="54521"/>
                      <a:pt x="596681" y="52764"/>
                      <a:pt x="603270" y="51007"/>
                    </a:cubicBezTo>
                    <a:cubicBezTo>
                      <a:pt x="615306" y="47757"/>
                      <a:pt x="626727" y="44770"/>
                      <a:pt x="638500" y="43716"/>
                    </a:cubicBezTo>
                    <a:cubicBezTo>
                      <a:pt x="639642" y="43628"/>
                      <a:pt x="640696" y="43540"/>
                      <a:pt x="641838" y="43452"/>
                    </a:cubicBezTo>
                    <a:cubicBezTo>
                      <a:pt x="648076" y="42925"/>
                      <a:pt x="655192" y="42398"/>
                      <a:pt x="661957" y="39762"/>
                    </a:cubicBezTo>
                    <a:cubicBezTo>
                      <a:pt x="670215" y="36599"/>
                      <a:pt x="679527" y="35369"/>
                      <a:pt x="689279" y="34139"/>
                    </a:cubicBezTo>
                    <a:cubicBezTo>
                      <a:pt x="694902" y="33437"/>
                      <a:pt x="700700" y="32646"/>
                      <a:pt x="706586" y="31504"/>
                    </a:cubicBezTo>
                    <a:cubicBezTo>
                      <a:pt x="715196" y="29747"/>
                      <a:pt x="724245" y="29132"/>
                      <a:pt x="733821" y="28517"/>
                    </a:cubicBezTo>
                    <a:cubicBezTo>
                      <a:pt x="739532" y="28165"/>
                      <a:pt x="745418" y="27726"/>
                      <a:pt x="751304" y="27111"/>
                    </a:cubicBezTo>
                    <a:cubicBezTo>
                      <a:pt x="753149" y="26935"/>
                      <a:pt x="754818" y="26584"/>
                      <a:pt x="756224" y="26320"/>
                    </a:cubicBezTo>
                    <a:cubicBezTo>
                      <a:pt x="757278" y="26145"/>
                      <a:pt x="758771" y="25793"/>
                      <a:pt x="759562" y="25793"/>
                    </a:cubicBezTo>
                    <a:lnTo>
                      <a:pt x="765800" y="29220"/>
                    </a:lnTo>
                    <a:lnTo>
                      <a:pt x="772213" y="25530"/>
                    </a:lnTo>
                    <a:cubicBezTo>
                      <a:pt x="773443" y="24827"/>
                      <a:pt x="775815" y="24915"/>
                      <a:pt x="779593" y="25178"/>
                    </a:cubicBezTo>
                    <a:cubicBezTo>
                      <a:pt x="782668" y="25354"/>
                      <a:pt x="786094" y="25618"/>
                      <a:pt x="789872" y="25178"/>
                    </a:cubicBezTo>
                    <a:cubicBezTo>
                      <a:pt x="798130" y="24300"/>
                      <a:pt x="805598" y="23509"/>
                      <a:pt x="812977" y="23246"/>
                    </a:cubicBezTo>
                    <a:cubicBezTo>
                      <a:pt x="816579" y="23070"/>
                      <a:pt x="820269" y="23158"/>
                      <a:pt x="824223" y="23158"/>
                    </a:cubicBezTo>
                    <a:cubicBezTo>
                      <a:pt x="828264" y="23158"/>
                      <a:pt x="832393" y="23246"/>
                      <a:pt x="836698" y="23070"/>
                    </a:cubicBezTo>
                    <a:cubicBezTo>
                      <a:pt x="839773" y="22982"/>
                      <a:pt x="842584" y="22367"/>
                      <a:pt x="844868" y="21840"/>
                    </a:cubicBezTo>
                    <a:cubicBezTo>
                      <a:pt x="846098" y="21576"/>
                      <a:pt x="847855" y="21225"/>
                      <a:pt x="848470" y="21225"/>
                    </a:cubicBezTo>
                    <a:cubicBezTo>
                      <a:pt x="851896" y="21488"/>
                      <a:pt x="855235" y="21664"/>
                      <a:pt x="858661" y="21928"/>
                    </a:cubicBezTo>
                    <a:cubicBezTo>
                      <a:pt x="864196" y="22279"/>
                      <a:pt x="869643" y="22631"/>
                      <a:pt x="875178" y="23070"/>
                    </a:cubicBezTo>
                    <a:cubicBezTo>
                      <a:pt x="879922" y="23421"/>
                      <a:pt x="884578" y="23509"/>
                      <a:pt x="889059" y="23597"/>
                    </a:cubicBezTo>
                    <a:cubicBezTo>
                      <a:pt x="895208" y="23773"/>
                      <a:pt x="901007" y="23860"/>
                      <a:pt x="906805" y="24651"/>
                    </a:cubicBezTo>
                    <a:cubicBezTo>
                      <a:pt x="916293" y="25881"/>
                      <a:pt x="925782" y="26057"/>
                      <a:pt x="934918" y="26145"/>
                    </a:cubicBezTo>
                    <a:cubicBezTo>
                      <a:pt x="941156" y="26233"/>
                      <a:pt x="947042" y="26320"/>
                      <a:pt x="952928" y="26760"/>
                    </a:cubicBezTo>
                    <a:cubicBezTo>
                      <a:pt x="955300" y="26935"/>
                      <a:pt x="958112" y="27638"/>
                      <a:pt x="961099" y="28341"/>
                    </a:cubicBezTo>
                    <a:cubicBezTo>
                      <a:pt x="966897" y="29747"/>
                      <a:pt x="973925" y="31504"/>
                      <a:pt x="981920" y="30362"/>
                    </a:cubicBezTo>
                    <a:cubicBezTo>
                      <a:pt x="992638" y="33437"/>
                      <a:pt x="1003269" y="34491"/>
                      <a:pt x="1013723" y="35633"/>
                    </a:cubicBezTo>
                    <a:cubicBezTo>
                      <a:pt x="1022245" y="36511"/>
                      <a:pt x="1030240" y="37390"/>
                      <a:pt x="1037883" y="39235"/>
                    </a:cubicBezTo>
                    <a:cubicBezTo>
                      <a:pt x="1043154" y="40465"/>
                      <a:pt x="1048338" y="41168"/>
                      <a:pt x="1053345" y="41783"/>
                    </a:cubicBezTo>
                    <a:cubicBezTo>
                      <a:pt x="1059846" y="42661"/>
                      <a:pt x="1065996" y="43452"/>
                      <a:pt x="1070740" y="45385"/>
                    </a:cubicBezTo>
                    <a:cubicBezTo>
                      <a:pt x="1081546" y="49777"/>
                      <a:pt x="1092528" y="52501"/>
                      <a:pt x="1103158" y="55136"/>
                    </a:cubicBezTo>
                    <a:cubicBezTo>
                      <a:pt x="1108342" y="56454"/>
                      <a:pt x="1113174" y="57596"/>
                      <a:pt x="1118006" y="59002"/>
                    </a:cubicBezTo>
                    <a:cubicBezTo>
                      <a:pt x="1134434" y="63658"/>
                      <a:pt x="1151390" y="68578"/>
                      <a:pt x="1167555" y="74728"/>
                    </a:cubicBezTo>
                    <a:cubicBezTo>
                      <a:pt x="1177922" y="78681"/>
                      <a:pt x="1187849" y="83338"/>
                      <a:pt x="1198392" y="88257"/>
                    </a:cubicBezTo>
                    <a:cubicBezTo>
                      <a:pt x="1202521" y="90190"/>
                      <a:pt x="1206738" y="92123"/>
                      <a:pt x="1210955" y="94056"/>
                    </a:cubicBezTo>
                    <a:cubicBezTo>
                      <a:pt x="1213239" y="95110"/>
                      <a:pt x="1215611" y="96076"/>
                      <a:pt x="1217895" y="97131"/>
                    </a:cubicBezTo>
                    <a:cubicBezTo>
                      <a:pt x="1224045" y="99854"/>
                      <a:pt x="1229843" y="102402"/>
                      <a:pt x="1235203" y="105389"/>
                    </a:cubicBezTo>
                    <a:cubicBezTo>
                      <a:pt x="1247766" y="112505"/>
                      <a:pt x="1260944" y="120500"/>
                      <a:pt x="1274210" y="129109"/>
                    </a:cubicBezTo>
                    <a:cubicBezTo>
                      <a:pt x="1291956" y="140618"/>
                      <a:pt x="1306715" y="155202"/>
                      <a:pt x="1318752" y="168029"/>
                    </a:cubicBezTo>
                    <a:cubicBezTo>
                      <a:pt x="1321563" y="171016"/>
                      <a:pt x="1324374" y="174003"/>
                      <a:pt x="1327098" y="176990"/>
                    </a:cubicBezTo>
                    <a:cubicBezTo>
                      <a:pt x="1330963" y="181119"/>
                      <a:pt x="1334917" y="185424"/>
                      <a:pt x="1338958" y="189641"/>
                    </a:cubicBezTo>
                    <a:cubicBezTo>
                      <a:pt x="1343526" y="194385"/>
                      <a:pt x="1350467" y="195000"/>
                      <a:pt x="1352487" y="195087"/>
                    </a:cubicBezTo>
                    <a:cubicBezTo>
                      <a:pt x="1355123" y="195175"/>
                      <a:pt x="1357671" y="195175"/>
                      <a:pt x="1360131" y="195175"/>
                    </a:cubicBezTo>
                    <a:cubicBezTo>
                      <a:pt x="1365929" y="195175"/>
                      <a:pt x="1370937" y="195175"/>
                      <a:pt x="1375329" y="196493"/>
                    </a:cubicBezTo>
                    <a:cubicBezTo>
                      <a:pt x="1379722" y="197899"/>
                      <a:pt x="1383851" y="197196"/>
                      <a:pt x="1386223" y="196845"/>
                    </a:cubicBezTo>
                    <a:cubicBezTo>
                      <a:pt x="1386575" y="196757"/>
                      <a:pt x="1387102" y="196669"/>
                      <a:pt x="1387278" y="196669"/>
                    </a:cubicBezTo>
                    <a:cubicBezTo>
                      <a:pt x="1389650" y="196493"/>
                      <a:pt x="1391934" y="196142"/>
                      <a:pt x="1393954" y="195790"/>
                    </a:cubicBezTo>
                    <a:cubicBezTo>
                      <a:pt x="1396151" y="195439"/>
                      <a:pt x="1399401" y="194912"/>
                      <a:pt x="1400456" y="195175"/>
                    </a:cubicBezTo>
                    <a:cubicBezTo>
                      <a:pt x="1405288" y="196669"/>
                      <a:pt x="1409680" y="196845"/>
                      <a:pt x="1413282" y="197108"/>
                    </a:cubicBezTo>
                    <a:cubicBezTo>
                      <a:pt x="1414073" y="197108"/>
                      <a:pt x="1414776" y="197196"/>
                      <a:pt x="1415566" y="197284"/>
                    </a:cubicBezTo>
                    <a:cubicBezTo>
                      <a:pt x="1427163" y="198162"/>
                      <a:pt x="1439111" y="198426"/>
                      <a:pt x="1449654" y="198689"/>
                    </a:cubicBezTo>
                    <a:cubicBezTo>
                      <a:pt x="1454749" y="198865"/>
                      <a:pt x="1459933" y="199568"/>
                      <a:pt x="1465379" y="200271"/>
                    </a:cubicBezTo>
                    <a:cubicBezTo>
                      <a:pt x="1472408" y="201237"/>
                      <a:pt x="1479700" y="202204"/>
                      <a:pt x="1487606" y="202116"/>
                    </a:cubicBezTo>
                    <a:cubicBezTo>
                      <a:pt x="1491824" y="202028"/>
                      <a:pt x="1496919" y="203258"/>
                      <a:pt x="1502278" y="204576"/>
                    </a:cubicBezTo>
                    <a:cubicBezTo>
                      <a:pt x="1506846" y="205630"/>
                      <a:pt x="1511591" y="206772"/>
                      <a:pt x="1516598" y="207387"/>
                    </a:cubicBezTo>
                    <a:cubicBezTo>
                      <a:pt x="1520200" y="207826"/>
                      <a:pt x="1523802" y="208441"/>
                      <a:pt x="1527668" y="209144"/>
                    </a:cubicBezTo>
                    <a:cubicBezTo>
                      <a:pt x="1533554" y="210198"/>
                      <a:pt x="1539704" y="211253"/>
                      <a:pt x="1546205" y="211692"/>
                    </a:cubicBezTo>
                    <a:cubicBezTo>
                      <a:pt x="1554200" y="212219"/>
                      <a:pt x="1562194" y="214152"/>
                      <a:pt x="1570540" y="216172"/>
                    </a:cubicBezTo>
                    <a:cubicBezTo>
                      <a:pt x="1573000" y="216787"/>
                      <a:pt x="1575372" y="217315"/>
                      <a:pt x="1577832" y="217929"/>
                    </a:cubicBezTo>
                    <a:cubicBezTo>
                      <a:pt x="1586003" y="219774"/>
                      <a:pt x="1593997" y="222059"/>
                      <a:pt x="1602519" y="224518"/>
                    </a:cubicBezTo>
                    <a:cubicBezTo>
                      <a:pt x="1607703" y="226012"/>
                      <a:pt x="1613062" y="227506"/>
                      <a:pt x="1618421" y="228999"/>
                    </a:cubicBezTo>
                    <a:cubicBezTo>
                      <a:pt x="1621935" y="229965"/>
                      <a:pt x="1625361" y="230668"/>
                      <a:pt x="1628700" y="231283"/>
                    </a:cubicBezTo>
                    <a:cubicBezTo>
                      <a:pt x="1632829" y="232162"/>
                      <a:pt x="1636782" y="232952"/>
                      <a:pt x="1640296" y="234095"/>
                    </a:cubicBezTo>
                    <a:cubicBezTo>
                      <a:pt x="1657076" y="239366"/>
                      <a:pt x="1673681" y="245691"/>
                      <a:pt x="1689231" y="251665"/>
                    </a:cubicBezTo>
                    <a:cubicBezTo>
                      <a:pt x="1715499" y="261769"/>
                      <a:pt x="1737902" y="272223"/>
                      <a:pt x="1757581" y="283381"/>
                    </a:cubicBezTo>
                    <a:cubicBezTo>
                      <a:pt x="1760392" y="284962"/>
                      <a:pt x="1763116" y="286983"/>
                      <a:pt x="1766015" y="289179"/>
                    </a:cubicBezTo>
                    <a:cubicBezTo>
                      <a:pt x="1771726" y="293396"/>
                      <a:pt x="1778139" y="298052"/>
                      <a:pt x="1786661" y="300863"/>
                    </a:cubicBezTo>
                    <a:cubicBezTo>
                      <a:pt x="1787100" y="301303"/>
                      <a:pt x="1787539" y="301742"/>
                      <a:pt x="1788066" y="302181"/>
                    </a:cubicBezTo>
                    <a:cubicBezTo>
                      <a:pt x="1791053" y="304641"/>
                      <a:pt x="1794128" y="307189"/>
                      <a:pt x="1797115" y="309649"/>
                    </a:cubicBezTo>
                    <a:cubicBezTo>
                      <a:pt x="1804319" y="315623"/>
                      <a:pt x="1811699" y="321861"/>
                      <a:pt x="1819781" y="327395"/>
                    </a:cubicBezTo>
                    <a:cubicBezTo>
                      <a:pt x="1826546" y="332139"/>
                      <a:pt x="1831818" y="338377"/>
                      <a:pt x="1837352" y="344966"/>
                    </a:cubicBezTo>
                    <a:cubicBezTo>
                      <a:pt x="1840076" y="348304"/>
                      <a:pt x="1842975" y="351731"/>
                      <a:pt x="1846138" y="355069"/>
                    </a:cubicBezTo>
                    <a:cubicBezTo>
                      <a:pt x="1846313" y="355333"/>
                      <a:pt x="1846840" y="356299"/>
                      <a:pt x="1847192" y="357002"/>
                    </a:cubicBezTo>
                    <a:cubicBezTo>
                      <a:pt x="1848598" y="359901"/>
                      <a:pt x="1850794" y="364206"/>
                      <a:pt x="1855977" y="367544"/>
                    </a:cubicBezTo>
                    <a:cubicBezTo>
                      <a:pt x="1862478" y="371674"/>
                      <a:pt x="1865641" y="379053"/>
                      <a:pt x="1868980" y="386784"/>
                    </a:cubicBezTo>
                    <a:cubicBezTo>
                      <a:pt x="1869770" y="388542"/>
                      <a:pt x="1870561" y="390474"/>
                      <a:pt x="1871440" y="392231"/>
                    </a:cubicBezTo>
                    <a:cubicBezTo>
                      <a:pt x="1877238" y="404707"/>
                      <a:pt x="1880576" y="418939"/>
                      <a:pt x="1883827" y="432732"/>
                    </a:cubicBezTo>
                    <a:lnTo>
                      <a:pt x="1884178" y="434401"/>
                    </a:lnTo>
                    <a:cubicBezTo>
                      <a:pt x="1886463" y="444065"/>
                      <a:pt x="1885760" y="453729"/>
                      <a:pt x="1884969" y="464008"/>
                    </a:cubicBezTo>
                    <a:cubicBezTo>
                      <a:pt x="1884618" y="468664"/>
                      <a:pt x="1884266" y="473496"/>
                      <a:pt x="1884178" y="478328"/>
                    </a:cubicBezTo>
                    <a:cubicBezTo>
                      <a:pt x="1884091" y="486499"/>
                      <a:pt x="1880401" y="495284"/>
                      <a:pt x="1876535" y="504596"/>
                    </a:cubicBezTo>
                    <a:cubicBezTo>
                      <a:pt x="1874866" y="508638"/>
                      <a:pt x="1873109" y="512767"/>
                      <a:pt x="1871615" y="516984"/>
                    </a:cubicBezTo>
                    <a:cubicBezTo>
                      <a:pt x="1870034" y="521552"/>
                      <a:pt x="1868277" y="525242"/>
                      <a:pt x="1866344" y="528141"/>
                    </a:cubicBezTo>
                    <a:cubicBezTo>
                      <a:pt x="1863006" y="533325"/>
                      <a:pt x="1858876" y="539386"/>
                      <a:pt x="1853957" y="544746"/>
                    </a:cubicBezTo>
                    <a:cubicBezTo>
                      <a:pt x="1849740" y="549314"/>
                      <a:pt x="1846401" y="554058"/>
                      <a:pt x="1843151" y="558626"/>
                    </a:cubicBezTo>
                    <a:cubicBezTo>
                      <a:pt x="1839197" y="564249"/>
                      <a:pt x="1835507" y="569520"/>
                      <a:pt x="1830675" y="573825"/>
                    </a:cubicBezTo>
                    <a:cubicBezTo>
                      <a:pt x="1826634" y="577427"/>
                      <a:pt x="1822856" y="581205"/>
                      <a:pt x="1819167" y="584807"/>
                    </a:cubicBezTo>
                    <a:cubicBezTo>
                      <a:pt x="1808624" y="595086"/>
                      <a:pt x="1798697" y="604838"/>
                      <a:pt x="1785694" y="611163"/>
                    </a:cubicBezTo>
                    <a:cubicBezTo>
                      <a:pt x="1782092" y="612920"/>
                      <a:pt x="1780247" y="615468"/>
                      <a:pt x="1779281" y="616873"/>
                    </a:cubicBezTo>
                    <a:cubicBezTo>
                      <a:pt x="1779193" y="616961"/>
                      <a:pt x="1779193" y="617049"/>
                      <a:pt x="1779105" y="617137"/>
                    </a:cubicBezTo>
                    <a:cubicBezTo>
                      <a:pt x="1778051" y="618016"/>
                      <a:pt x="1776821" y="619070"/>
                      <a:pt x="1775679" y="619773"/>
                    </a:cubicBezTo>
                    <a:cubicBezTo>
                      <a:pt x="1772956" y="621442"/>
                      <a:pt x="1770144" y="623111"/>
                      <a:pt x="1767421" y="624780"/>
                    </a:cubicBezTo>
                    <a:cubicBezTo>
                      <a:pt x="1757493" y="630754"/>
                      <a:pt x="1747302" y="636992"/>
                      <a:pt x="1737023" y="642790"/>
                    </a:cubicBezTo>
                    <a:cubicBezTo>
                      <a:pt x="1724987" y="649643"/>
                      <a:pt x="1713127" y="656232"/>
                      <a:pt x="1700915" y="662030"/>
                    </a:cubicBezTo>
                    <a:cubicBezTo>
                      <a:pt x="1696347" y="664227"/>
                      <a:pt x="1691427" y="665984"/>
                      <a:pt x="1686244" y="667917"/>
                    </a:cubicBezTo>
                    <a:cubicBezTo>
                      <a:pt x="1680182" y="670113"/>
                      <a:pt x="1674032" y="672485"/>
                      <a:pt x="1667970" y="675472"/>
                    </a:cubicBezTo>
                    <a:cubicBezTo>
                      <a:pt x="1666740" y="676087"/>
                      <a:pt x="1665510" y="676702"/>
                      <a:pt x="1664280" y="677317"/>
                    </a:cubicBezTo>
                    <a:cubicBezTo>
                      <a:pt x="1659976" y="679513"/>
                      <a:pt x="1655846" y="681622"/>
                      <a:pt x="1652420" y="681973"/>
                    </a:cubicBezTo>
                    <a:cubicBezTo>
                      <a:pt x="1646183" y="682588"/>
                      <a:pt x="1641526" y="684960"/>
                      <a:pt x="1637836" y="686805"/>
                    </a:cubicBezTo>
                    <a:cubicBezTo>
                      <a:pt x="1634937" y="688299"/>
                      <a:pt x="1633180" y="689089"/>
                      <a:pt x="1631599" y="689177"/>
                    </a:cubicBezTo>
                    <a:cubicBezTo>
                      <a:pt x="1624395" y="689441"/>
                      <a:pt x="1618509" y="692164"/>
                      <a:pt x="1613237" y="694536"/>
                    </a:cubicBezTo>
                    <a:cubicBezTo>
                      <a:pt x="1610953" y="695590"/>
                      <a:pt x="1608757" y="696557"/>
                      <a:pt x="1606912" y="697172"/>
                    </a:cubicBezTo>
                    <a:lnTo>
                      <a:pt x="1604979" y="697787"/>
                    </a:lnTo>
                    <a:cubicBezTo>
                      <a:pt x="1594261" y="701213"/>
                      <a:pt x="1583279" y="704639"/>
                      <a:pt x="1572385" y="707275"/>
                    </a:cubicBezTo>
                    <a:cubicBezTo>
                      <a:pt x="1558065" y="710613"/>
                      <a:pt x="1543306" y="713601"/>
                      <a:pt x="1528985" y="716412"/>
                    </a:cubicBezTo>
                    <a:cubicBezTo>
                      <a:pt x="1525911" y="717027"/>
                      <a:pt x="1522924" y="717642"/>
                      <a:pt x="1519849" y="718257"/>
                    </a:cubicBezTo>
                    <a:cubicBezTo>
                      <a:pt x="1506846" y="720892"/>
                      <a:pt x="1493493" y="723528"/>
                      <a:pt x="1479963" y="725812"/>
                    </a:cubicBezTo>
                    <a:cubicBezTo>
                      <a:pt x="1476713" y="726339"/>
                      <a:pt x="1473111" y="726603"/>
                      <a:pt x="1469245" y="726866"/>
                    </a:cubicBezTo>
                    <a:cubicBezTo>
                      <a:pt x="1461602" y="727394"/>
                      <a:pt x="1452992" y="728008"/>
                      <a:pt x="1444997" y="731171"/>
                    </a:cubicBezTo>
                    <a:cubicBezTo>
                      <a:pt x="1438320" y="733807"/>
                      <a:pt x="1430941" y="733983"/>
                      <a:pt x="1422507" y="734158"/>
                    </a:cubicBezTo>
                    <a:cubicBezTo>
                      <a:pt x="1416093" y="734334"/>
                      <a:pt x="1409592" y="734422"/>
                      <a:pt x="1402652" y="735652"/>
                    </a:cubicBezTo>
                    <a:cubicBezTo>
                      <a:pt x="1391934" y="737585"/>
                      <a:pt x="1383236" y="737321"/>
                      <a:pt x="1376208" y="734773"/>
                    </a:cubicBezTo>
                    <a:cubicBezTo>
                      <a:pt x="1374539" y="734070"/>
                      <a:pt x="1372079" y="733631"/>
                      <a:pt x="1369531" y="733631"/>
                    </a:cubicBezTo>
                    <a:close/>
                    <a:moveTo>
                      <a:pt x="539664" y="694448"/>
                    </a:moveTo>
                    <a:cubicBezTo>
                      <a:pt x="539664" y="694448"/>
                      <a:pt x="539576" y="694448"/>
                      <a:pt x="539664" y="694448"/>
                    </a:cubicBezTo>
                    <a:cubicBezTo>
                      <a:pt x="539576" y="694448"/>
                      <a:pt x="539664" y="694448"/>
                      <a:pt x="539664" y="694448"/>
                    </a:cubicBezTo>
                    <a:close/>
                    <a:moveTo>
                      <a:pt x="439423" y="684170"/>
                    </a:moveTo>
                    <a:cubicBezTo>
                      <a:pt x="439423" y="684170"/>
                      <a:pt x="439423" y="684170"/>
                      <a:pt x="439423" y="684170"/>
                    </a:cubicBezTo>
                    <a:cubicBezTo>
                      <a:pt x="439423" y="684170"/>
                      <a:pt x="439423" y="684170"/>
                      <a:pt x="439423" y="684170"/>
                    </a:cubicBezTo>
                    <a:close/>
                    <a:moveTo>
                      <a:pt x="354908" y="673451"/>
                    </a:moveTo>
                    <a:cubicBezTo>
                      <a:pt x="354908" y="673451"/>
                      <a:pt x="354908" y="673451"/>
                      <a:pt x="354908" y="673451"/>
                    </a:cubicBezTo>
                    <a:cubicBezTo>
                      <a:pt x="354908" y="673451"/>
                      <a:pt x="354908" y="673451"/>
                      <a:pt x="354908" y="673451"/>
                    </a:cubicBezTo>
                    <a:close/>
                    <a:moveTo>
                      <a:pt x="1779281" y="617137"/>
                    </a:moveTo>
                    <a:cubicBezTo>
                      <a:pt x="1779281" y="617225"/>
                      <a:pt x="1779281" y="617225"/>
                      <a:pt x="1779281" y="617137"/>
                    </a:cubicBezTo>
                    <a:cubicBezTo>
                      <a:pt x="1779281" y="617225"/>
                      <a:pt x="1779281" y="617225"/>
                      <a:pt x="1779281" y="617137"/>
                    </a:cubicBezTo>
                    <a:close/>
                    <a:moveTo>
                      <a:pt x="591410" y="692164"/>
                    </a:moveTo>
                    <a:cubicBezTo>
                      <a:pt x="592113" y="692164"/>
                      <a:pt x="592816" y="692164"/>
                      <a:pt x="593519" y="692076"/>
                    </a:cubicBezTo>
                    <a:cubicBezTo>
                      <a:pt x="600810" y="691461"/>
                      <a:pt x="607927" y="690144"/>
                      <a:pt x="614603" y="688211"/>
                    </a:cubicBezTo>
                    <a:cubicBezTo>
                      <a:pt x="619260" y="686805"/>
                      <a:pt x="624180" y="685927"/>
                      <a:pt x="629451" y="684960"/>
                    </a:cubicBezTo>
                    <a:cubicBezTo>
                      <a:pt x="631999" y="684433"/>
                      <a:pt x="634722" y="683994"/>
                      <a:pt x="637445" y="683379"/>
                    </a:cubicBezTo>
                    <a:cubicBezTo>
                      <a:pt x="641750" y="682500"/>
                      <a:pt x="646582" y="682412"/>
                      <a:pt x="651678" y="682237"/>
                    </a:cubicBezTo>
                    <a:cubicBezTo>
                      <a:pt x="660727" y="682061"/>
                      <a:pt x="671006" y="681797"/>
                      <a:pt x="681372" y="677229"/>
                    </a:cubicBezTo>
                    <a:cubicBezTo>
                      <a:pt x="684272" y="675999"/>
                      <a:pt x="689982" y="675999"/>
                      <a:pt x="695078" y="675999"/>
                    </a:cubicBezTo>
                    <a:cubicBezTo>
                      <a:pt x="697098" y="675999"/>
                      <a:pt x="699207" y="675999"/>
                      <a:pt x="701315" y="675999"/>
                    </a:cubicBezTo>
                    <a:cubicBezTo>
                      <a:pt x="708871" y="675823"/>
                      <a:pt x="715460" y="674066"/>
                      <a:pt x="720819" y="672749"/>
                    </a:cubicBezTo>
                    <a:cubicBezTo>
                      <a:pt x="722839" y="672221"/>
                      <a:pt x="725387" y="671958"/>
                      <a:pt x="728111" y="671694"/>
                    </a:cubicBezTo>
                    <a:cubicBezTo>
                      <a:pt x="732679" y="671255"/>
                      <a:pt x="737862" y="670728"/>
                      <a:pt x="743221" y="668883"/>
                    </a:cubicBezTo>
                    <a:cubicBezTo>
                      <a:pt x="743836" y="668707"/>
                      <a:pt x="744364" y="668444"/>
                      <a:pt x="744978" y="668180"/>
                    </a:cubicBezTo>
                    <a:cubicBezTo>
                      <a:pt x="751568" y="670552"/>
                      <a:pt x="758157" y="668004"/>
                      <a:pt x="762725" y="666335"/>
                    </a:cubicBezTo>
                    <a:cubicBezTo>
                      <a:pt x="763340" y="666072"/>
                      <a:pt x="763955" y="665896"/>
                      <a:pt x="764570" y="665632"/>
                    </a:cubicBezTo>
                    <a:lnTo>
                      <a:pt x="767820" y="664490"/>
                    </a:lnTo>
                    <a:cubicBezTo>
                      <a:pt x="777484" y="661064"/>
                      <a:pt x="786709" y="657901"/>
                      <a:pt x="796197" y="657023"/>
                    </a:cubicBezTo>
                    <a:cubicBezTo>
                      <a:pt x="800502" y="656583"/>
                      <a:pt x="803841" y="655090"/>
                      <a:pt x="806300" y="653948"/>
                    </a:cubicBezTo>
                    <a:cubicBezTo>
                      <a:pt x="807003" y="653596"/>
                      <a:pt x="807882" y="653245"/>
                      <a:pt x="808321" y="653069"/>
                    </a:cubicBezTo>
                    <a:cubicBezTo>
                      <a:pt x="817897" y="651576"/>
                      <a:pt x="826507" y="648764"/>
                      <a:pt x="834765" y="646041"/>
                    </a:cubicBezTo>
                    <a:cubicBezTo>
                      <a:pt x="839421" y="644547"/>
                      <a:pt x="843814" y="643054"/>
                      <a:pt x="848295" y="641912"/>
                    </a:cubicBezTo>
                    <a:cubicBezTo>
                      <a:pt x="850227" y="641385"/>
                      <a:pt x="852336" y="640858"/>
                      <a:pt x="854093" y="640682"/>
                    </a:cubicBezTo>
                    <a:cubicBezTo>
                      <a:pt x="861736" y="639715"/>
                      <a:pt x="871488" y="634181"/>
                      <a:pt x="873596" y="627504"/>
                    </a:cubicBezTo>
                    <a:cubicBezTo>
                      <a:pt x="875002" y="623111"/>
                      <a:pt x="873509" y="618631"/>
                      <a:pt x="869555" y="615731"/>
                    </a:cubicBezTo>
                    <a:cubicBezTo>
                      <a:pt x="863581" y="611339"/>
                      <a:pt x="854620" y="605804"/>
                      <a:pt x="845659" y="608703"/>
                    </a:cubicBezTo>
                    <a:cubicBezTo>
                      <a:pt x="841354" y="610021"/>
                      <a:pt x="836698" y="610724"/>
                      <a:pt x="831778" y="611339"/>
                    </a:cubicBezTo>
                    <a:cubicBezTo>
                      <a:pt x="829757" y="611602"/>
                      <a:pt x="827737" y="611866"/>
                      <a:pt x="825716" y="612217"/>
                    </a:cubicBezTo>
                    <a:lnTo>
                      <a:pt x="820708" y="613008"/>
                    </a:lnTo>
                    <a:cubicBezTo>
                      <a:pt x="811044" y="614501"/>
                      <a:pt x="801029" y="616083"/>
                      <a:pt x="791102" y="618191"/>
                    </a:cubicBezTo>
                    <a:cubicBezTo>
                      <a:pt x="785918" y="619245"/>
                      <a:pt x="780735" y="619861"/>
                      <a:pt x="775639" y="619948"/>
                    </a:cubicBezTo>
                    <a:cubicBezTo>
                      <a:pt x="774497" y="619948"/>
                      <a:pt x="772740" y="619597"/>
                      <a:pt x="770808" y="619245"/>
                    </a:cubicBezTo>
                    <a:cubicBezTo>
                      <a:pt x="768787" y="618806"/>
                      <a:pt x="766415" y="618367"/>
                      <a:pt x="763867" y="618104"/>
                    </a:cubicBezTo>
                    <a:cubicBezTo>
                      <a:pt x="752798" y="617137"/>
                      <a:pt x="741113" y="619245"/>
                      <a:pt x="729165" y="624341"/>
                    </a:cubicBezTo>
                    <a:cubicBezTo>
                      <a:pt x="724509" y="626274"/>
                      <a:pt x="719325" y="626889"/>
                      <a:pt x="713263" y="627504"/>
                    </a:cubicBezTo>
                    <a:cubicBezTo>
                      <a:pt x="711418" y="627679"/>
                      <a:pt x="709486" y="627943"/>
                      <a:pt x="707641" y="628119"/>
                    </a:cubicBezTo>
                    <a:cubicBezTo>
                      <a:pt x="705005" y="628470"/>
                      <a:pt x="702457" y="628734"/>
                      <a:pt x="699646" y="628997"/>
                    </a:cubicBezTo>
                    <a:cubicBezTo>
                      <a:pt x="692266" y="629788"/>
                      <a:pt x="684623" y="630579"/>
                      <a:pt x="676804" y="632599"/>
                    </a:cubicBezTo>
                    <a:cubicBezTo>
                      <a:pt x="669688" y="631369"/>
                      <a:pt x="663099" y="631809"/>
                      <a:pt x="657213" y="632160"/>
                    </a:cubicBezTo>
                    <a:cubicBezTo>
                      <a:pt x="654050" y="632336"/>
                      <a:pt x="651151" y="632599"/>
                      <a:pt x="648427" y="632511"/>
                    </a:cubicBezTo>
                    <a:cubicBezTo>
                      <a:pt x="638148" y="632248"/>
                      <a:pt x="628924" y="632248"/>
                      <a:pt x="620314" y="632511"/>
                    </a:cubicBezTo>
                    <a:cubicBezTo>
                      <a:pt x="615921" y="632687"/>
                      <a:pt x="611792" y="633390"/>
                      <a:pt x="608102" y="634005"/>
                    </a:cubicBezTo>
                    <a:cubicBezTo>
                      <a:pt x="606872" y="634181"/>
                      <a:pt x="605555" y="634444"/>
                      <a:pt x="604325" y="634620"/>
                    </a:cubicBezTo>
                    <a:cubicBezTo>
                      <a:pt x="602480" y="634883"/>
                      <a:pt x="600020" y="634708"/>
                      <a:pt x="597208" y="634444"/>
                    </a:cubicBezTo>
                    <a:cubicBezTo>
                      <a:pt x="593870" y="634093"/>
                      <a:pt x="590180" y="633829"/>
                      <a:pt x="585963" y="634093"/>
                    </a:cubicBezTo>
                    <a:lnTo>
                      <a:pt x="581483" y="634444"/>
                    </a:lnTo>
                    <a:cubicBezTo>
                      <a:pt x="566899" y="635498"/>
                      <a:pt x="551788" y="636553"/>
                      <a:pt x="536853" y="640770"/>
                    </a:cubicBezTo>
                    <a:cubicBezTo>
                      <a:pt x="531055" y="640945"/>
                      <a:pt x="525344" y="641297"/>
                      <a:pt x="519721" y="641648"/>
                    </a:cubicBezTo>
                    <a:cubicBezTo>
                      <a:pt x="506016" y="642439"/>
                      <a:pt x="493102" y="643230"/>
                      <a:pt x="480451" y="642263"/>
                    </a:cubicBezTo>
                    <a:cubicBezTo>
                      <a:pt x="476937" y="642000"/>
                      <a:pt x="473422" y="641912"/>
                      <a:pt x="470084" y="641912"/>
                    </a:cubicBezTo>
                    <a:cubicBezTo>
                      <a:pt x="463319" y="641824"/>
                      <a:pt x="457521" y="641736"/>
                      <a:pt x="452601" y="639891"/>
                    </a:cubicBezTo>
                    <a:cubicBezTo>
                      <a:pt x="448648" y="638398"/>
                      <a:pt x="445046" y="638749"/>
                      <a:pt x="442234" y="639364"/>
                    </a:cubicBezTo>
                    <a:lnTo>
                      <a:pt x="439335" y="635938"/>
                    </a:lnTo>
                    <a:lnTo>
                      <a:pt x="430374" y="639979"/>
                    </a:lnTo>
                    <a:cubicBezTo>
                      <a:pt x="426860" y="641560"/>
                      <a:pt x="422731" y="641385"/>
                      <a:pt x="416142" y="640945"/>
                    </a:cubicBezTo>
                    <a:cubicBezTo>
                      <a:pt x="413155" y="640770"/>
                      <a:pt x="410080" y="640594"/>
                      <a:pt x="406741" y="640594"/>
                    </a:cubicBezTo>
                    <a:cubicBezTo>
                      <a:pt x="388907" y="640945"/>
                      <a:pt x="381176" y="638398"/>
                      <a:pt x="375993" y="630491"/>
                    </a:cubicBezTo>
                    <a:cubicBezTo>
                      <a:pt x="373181" y="626186"/>
                      <a:pt x="368261" y="625044"/>
                      <a:pt x="366329" y="624605"/>
                    </a:cubicBezTo>
                    <a:lnTo>
                      <a:pt x="366065" y="624517"/>
                    </a:lnTo>
                    <a:cubicBezTo>
                      <a:pt x="364572" y="624165"/>
                      <a:pt x="363078" y="623726"/>
                      <a:pt x="361672" y="623375"/>
                    </a:cubicBezTo>
                    <a:cubicBezTo>
                      <a:pt x="357368" y="622233"/>
                      <a:pt x="352887" y="621090"/>
                      <a:pt x="348231" y="620212"/>
                    </a:cubicBezTo>
                    <a:cubicBezTo>
                      <a:pt x="346210" y="619861"/>
                      <a:pt x="344190" y="619421"/>
                      <a:pt x="342257" y="618982"/>
                    </a:cubicBezTo>
                    <a:cubicBezTo>
                      <a:pt x="334877" y="617488"/>
                      <a:pt x="327322" y="615907"/>
                      <a:pt x="318976" y="616083"/>
                    </a:cubicBezTo>
                    <a:cubicBezTo>
                      <a:pt x="315110" y="616171"/>
                      <a:pt x="311069" y="615029"/>
                      <a:pt x="306412" y="613711"/>
                    </a:cubicBezTo>
                    <a:cubicBezTo>
                      <a:pt x="301844" y="612393"/>
                      <a:pt x="296661" y="610899"/>
                      <a:pt x="290774" y="610460"/>
                    </a:cubicBezTo>
                    <a:cubicBezTo>
                      <a:pt x="289632" y="610372"/>
                      <a:pt x="288578" y="610284"/>
                      <a:pt x="287436" y="610197"/>
                    </a:cubicBezTo>
                    <a:cubicBezTo>
                      <a:pt x="282341" y="609845"/>
                      <a:pt x="277157" y="609494"/>
                      <a:pt x="273819" y="608176"/>
                    </a:cubicBezTo>
                    <a:cubicBezTo>
                      <a:pt x="266088" y="605013"/>
                      <a:pt x="258356" y="603783"/>
                      <a:pt x="251328" y="602905"/>
                    </a:cubicBezTo>
                    <a:lnTo>
                      <a:pt x="252294" y="601587"/>
                    </a:lnTo>
                    <a:lnTo>
                      <a:pt x="239731" y="596843"/>
                    </a:lnTo>
                    <a:cubicBezTo>
                      <a:pt x="238853" y="596491"/>
                      <a:pt x="237711" y="595964"/>
                      <a:pt x="236569" y="595437"/>
                    </a:cubicBezTo>
                    <a:cubicBezTo>
                      <a:pt x="232879" y="593680"/>
                      <a:pt x="228310" y="591572"/>
                      <a:pt x="222600" y="591308"/>
                    </a:cubicBezTo>
                    <a:cubicBezTo>
                      <a:pt x="215572" y="590957"/>
                      <a:pt x="211091" y="589727"/>
                      <a:pt x="207138" y="587091"/>
                    </a:cubicBezTo>
                    <a:cubicBezTo>
                      <a:pt x="203009" y="584280"/>
                      <a:pt x="198001" y="583401"/>
                      <a:pt x="194223" y="582874"/>
                    </a:cubicBezTo>
                    <a:cubicBezTo>
                      <a:pt x="191148" y="582523"/>
                      <a:pt x="190709" y="581996"/>
                      <a:pt x="190094" y="581205"/>
                    </a:cubicBezTo>
                    <a:cubicBezTo>
                      <a:pt x="186141" y="576285"/>
                      <a:pt x="176301" y="570399"/>
                      <a:pt x="167516" y="573298"/>
                    </a:cubicBezTo>
                    <a:cubicBezTo>
                      <a:pt x="166286" y="573737"/>
                      <a:pt x="165583" y="573737"/>
                      <a:pt x="160487" y="569872"/>
                    </a:cubicBezTo>
                    <a:lnTo>
                      <a:pt x="160224" y="569696"/>
                    </a:lnTo>
                    <a:cubicBezTo>
                      <a:pt x="151087" y="562668"/>
                      <a:pt x="142302" y="554761"/>
                      <a:pt x="133780" y="547030"/>
                    </a:cubicBezTo>
                    <a:cubicBezTo>
                      <a:pt x="131935" y="545361"/>
                      <a:pt x="130090" y="543691"/>
                      <a:pt x="128245" y="542022"/>
                    </a:cubicBezTo>
                    <a:cubicBezTo>
                      <a:pt x="128069" y="541407"/>
                      <a:pt x="127806" y="540616"/>
                      <a:pt x="127454" y="539826"/>
                    </a:cubicBezTo>
                    <a:cubicBezTo>
                      <a:pt x="127279" y="539474"/>
                      <a:pt x="127191" y="539211"/>
                      <a:pt x="127103" y="538859"/>
                    </a:cubicBezTo>
                    <a:cubicBezTo>
                      <a:pt x="126488" y="536927"/>
                      <a:pt x="125434" y="534027"/>
                      <a:pt x="122798" y="531392"/>
                    </a:cubicBezTo>
                    <a:cubicBezTo>
                      <a:pt x="119196" y="527702"/>
                      <a:pt x="115418" y="524100"/>
                      <a:pt x="111816" y="520674"/>
                    </a:cubicBezTo>
                    <a:cubicBezTo>
                      <a:pt x="108302" y="517247"/>
                      <a:pt x="104612" y="513733"/>
                      <a:pt x="101098" y="510219"/>
                    </a:cubicBezTo>
                    <a:cubicBezTo>
                      <a:pt x="100307" y="509428"/>
                      <a:pt x="99868" y="508813"/>
                      <a:pt x="99693" y="508462"/>
                    </a:cubicBezTo>
                    <a:cubicBezTo>
                      <a:pt x="99693" y="508110"/>
                      <a:pt x="99693" y="507583"/>
                      <a:pt x="99605" y="507144"/>
                    </a:cubicBezTo>
                    <a:cubicBezTo>
                      <a:pt x="99517" y="504157"/>
                      <a:pt x="99341" y="498007"/>
                      <a:pt x="93367" y="493878"/>
                    </a:cubicBezTo>
                    <a:cubicBezTo>
                      <a:pt x="91259" y="492473"/>
                      <a:pt x="88711" y="491506"/>
                      <a:pt x="85987" y="491155"/>
                    </a:cubicBezTo>
                    <a:cubicBezTo>
                      <a:pt x="84582" y="488958"/>
                      <a:pt x="83088" y="486850"/>
                      <a:pt x="81595" y="484741"/>
                    </a:cubicBezTo>
                    <a:cubicBezTo>
                      <a:pt x="76060" y="476747"/>
                      <a:pt x="71228" y="469894"/>
                      <a:pt x="71140" y="461812"/>
                    </a:cubicBezTo>
                    <a:cubicBezTo>
                      <a:pt x="71140" y="461284"/>
                      <a:pt x="71140" y="459879"/>
                      <a:pt x="71228" y="459176"/>
                    </a:cubicBezTo>
                    <a:cubicBezTo>
                      <a:pt x="80277" y="453026"/>
                      <a:pt x="82561" y="443538"/>
                      <a:pt x="77114" y="434489"/>
                    </a:cubicBezTo>
                    <a:cubicBezTo>
                      <a:pt x="76763" y="433874"/>
                      <a:pt x="76675" y="433523"/>
                      <a:pt x="77202" y="432820"/>
                    </a:cubicBezTo>
                    <a:cubicBezTo>
                      <a:pt x="79486" y="429218"/>
                      <a:pt x="80101" y="425440"/>
                      <a:pt x="80453" y="422717"/>
                    </a:cubicBezTo>
                    <a:lnTo>
                      <a:pt x="80453" y="422541"/>
                    </a:lnTo>
                    <a:cubicBezTo>
                      <a:pt x="80716" y="420960"/>
                      <a:pt x="80628" y="419554"/>
                      <a:pt x="80453" y="418324"/>
                    </a:cubicBezTo>
                    <a:cubicBezTo>
                      <a:pt x="82210" y="415161"/>
                      <a:pt x="82737" y="412174"/>
                      <a:pt x="83176" y="410066"/>
                    </a:cubicBezTo>
                    <a:cubicBezTo>
                      <a:pt x="83352" y="409187"/>
                      <a:pt x="83527" y="408309"/>
                      <a:pt x="83703" y="407869"/>
                    </a:cubicBezTo>
                    <a:cubicBezTo>
                      <a:pt x="84230" y="406552"/>
                      <a:pt x="85636" y="404795"/>
                      <a:pt x="87129" y="402862"/>
                    </a:cubicBezTo>
                    <a:cubicBezTo>
                      <a:pt x="88008" y="401720"/>
                      <a:pt x="88974" y="400490"/>
                      <a:pt x="89941" y="399172"/>
                    </a:cubicBezTo>
                    <a:cubicBezTo>
                      <a:pt x="98550" y="386872"/>
                      <a:pt x="103734" y="375978"/>
                      <a:pt x="106369" y="364997"/>
                    </a:cubicBezTo>
                    <a:cubicBezTo>
                      <a:pt x="112256" y="360516"/>
                      <a:pt x="115418" y="354981"/>
                      <a:pt x="117966" y="350413"/>
                    </a:cubicBezTo>
                    <a:cubicBezTo>
                      <a:pt x="119547" y="347690"/>
                      <a:pt x="121041" y="345054"/>
                      <a:pt x="122798" y="343209"/>
                    </a:cubicBezTo>
                    <a:cubicBezTo>
                      <a:pt x="126576" y="339256"/>
                      <a:pt x="128069" y="334687"/>
                      <a:pt x="129211" y="330997"/>
                    </a:cubicBezTo>
                    <a:cubicBezTo>
                      <a:pt x="129563" y="329767"/>
                      <a:pt x="130002" y="328625"/>
                      <a:pt x="130354" y="327747"/>
                    </a:cubicBezTo>
                    <a:cubicBezTo>
                      <a:pt x="133868" y="319488"/>
                      <a:pt x="140808" y="312460"/>
                      <a:pt x="148276" y="304905"/>
                    </a:cubicBezTo>
                    <a:cubicBezTo>
                      <a:pt x="149857" y="303323"/>
                      <a:pt x="151351" y="301742"/>
                      <a:pt x="152932" y="300161"/>
                    </a:cubicBezTo>
                    <a:cubicBezTo>
                      <a:pt x="155216" y="298667"/>
                      <a:pt x="157412" y="297261"/>
                      <a:pt x="159697" y="295768"/>
                    </a:cubicBezTo>
                    <a:cubicBezTo>
                      <a:pt x="169448" y="289355"/>
                      <a:pt x="178673" y="283293"/>
                      <a:pt x="188688" y="279515"/>
                    </a:cubicBezTo>
                    <a:cubicBezTo>
                      <a:pt x="197298" y="276264"/>
                      <a:pt x="204414" y="271784"/>
                      <a:pt x="211267" y="267479"/>
                    </a:cubicBezTo>
                    <a:cubicBezTo>
                      <a:pt x="215747" y="264668"/>
                      <a:pt x="220052" y="262032"/>
                      <a:pt x="224533" y="259836"/>
                    </a:cubicBezTo>
                    <a:cubicBezTo>
                      <a:pt x="233142" y="255619"/>
                      <a:pt x="240698" y="250260"/>
                      <a:pt x="247990" y="245164"/>
                    </a:cubicBezTo>
                    <a:cubicBezTo>
                      <a:pt x="251592" y="242616"/>
                      <a:pt x="255018" y="240244"/>
                      <a:pt x="258532" y="237960"/>
                    </a:cubicBezTo>
                    <a:cubicBezTo>
                      <a:pt x="263276" y="234885"/>
                      <a:pt x="268372" y="231810"/>
                      <a:pt x="273204" y="228823"/>
                    </a:cubicBezTo>
                    <a:cubicBezTo>
                      <a:pt x="276191" y="226978"/>
                      <a:pt x="279178" y="225221"/>
                      <a:pt x="282165" y="223376"/>
                    </a:cubicBezTo>
                    <a:cubicBezTo>
                      <a:pt x="283922" y="222234"/>
                      <a:pt x="285152" y="221092"/>
                      <a:pt x="285943" y="220302"/>
                    </a:cubicBezTo>
                    <a:cubicBezTo>
                      <a:pt x="286030" y="220214"/>
                      <a:pt x="286206" y="220038"/>
                      <a:pt x="286294" y="219950"/>
                    </a:cubicBezTo>
                    <a:lnTo>
                      <a:pt x="299999" y="207299"/>
                    </a:lnTo>
                    <a:lnTo>
                      <a:pt x="280847" y="202819"/>
                    </a:lnTo>
                    <a:cubicBezTo>
                      <a:pt x="280671" y="202819"/>
                      <a:pt x="280583" y="202731"/>
                      <a:pt x="280408" y="202643"/>
                    </a:cubicBezTo>
                    <a:cubicBezTo>
                      <a:pt x="278739" y="202116"/>
                      <a:pt x="275576" y="201062"/>
                      <a:pt x="271622" y="201677"/>
                    </a:cubicBezTo>
                    <a:cubicBezTo>
                      <a:pt x="267932" y="202204"/>
                      <a:pt x="264331" y="203258"/>
                      <a:pt x="261256" y="204839"/>
                    </a:cubicBezTo>
                    <a:lnTo>
                      <a:pt x="257741" y="206684"/>
                    </a:lnTo>
                    <a:cubicBezTo>
                      <a:pt x="243509" y="213976"/>
                      <a:pt x="230155" y="220917"/>
                      <a:pt x="215308" y="225397"/>
                    </a:cubicBezTo>
                    <a:cubicBezTo>
                      <a:pt x="210564" y="226803"/>
                      <a:pt x="207050" y="229350"/>
                      <a:pt x="204151" y="231371"/>
                    </a:cubicBezTo>
                    <a:cubicBezTo>
                      <a:pt x="202833" y="232338"/>
                      <a:pt x="200988" y="233567"/>
                      <a:pt x="200197" y="233831"/>
                    </a:cubicBezTo>
                    <a:cubicBezTo>
                      <a:pt x="188688" y="237433"/>
                      <a:pt x="179991" y="243319"/>
                      <a:pt x="171469" y="249118"/>
                    </a:cubicBezTo>
                    <a:cubicBezTo>
                      <a:pt x="166813" y="252280"/>
                      <a:pt x="162420" y="255179"/>
                      <a:pt x="157852" y="257639"/>
                    </a:cubicBezTo>
                    <a:cubicBezTo>
                      <a:pt x="156183" y="258518"/>
                      <a:pt x="154250" y="259397"/>
                      <a:pt x="152317" y="260275"/>
                    </a:cubicBezTo>
                    <a:cubicBezTo>
                      <a:pt x="150384" y="261154"/>
                      <a:pt x="148451" y="262032"/>
                      <a:pt x="146343" y="263086"/>
                    </a:cubicBezTo>
                    <a:cubicBezTo>
                      <a:pt x="143268" y="264668"/>
                      <a:pt x="140632" y="266425"/>
                      <a:pt x="138436" y="268445"/>
                    </a:cubicBezTo>
                    <a:cubicBezTo>
                      <a:pt x="137909" y="268972"/>
                      <a:pt x="137382" y="269500"/>
                      <a:pt x="136943" y="270027"/>
                    </a:cubicBezTo>
                    <a:cubicBezTo>
                      <a:pt x="129036" y="272223"/>
                      <a:pt x="125082" y="277934"/>
                      <a:pt x="122886" y="281096"/>
                    </a:cubicBezTo>
                    <a:cubicBezTo>
                      <a:pt x="122359" y="281887"/>
                      <a:pt x="121480" y="283117"/>
                      <a:pt x="121129" y="283468"/>
                    </a:cubicBezTo>
                    <a:cubicBezTo>
                      <a:pt x="118054" y="286192"/>
                      <a:pt x="114803" y="288740"/>
                      <a:pt x="111377" y="291551"/>
                    </a:cubicBezTo>
                    <a:cubicBezTo>
                      <a:pt x="102943" y="298316"/>
                      <a:pt x="94246" y="305256"/>
                      <a:pt x="87569" y="314481"/>
                    </a:cubicBezTo>
                    <a:cubicBezTo>
                      <a:pt x="76938" y="320455"/>
                      <a:pt x="72721" y="329592"/>
                      <a:pt x="69207" y="336971"/>
                    </a:cubicBezTo>
                    <a:cubicBezTo>
                      <a:pt x="68504" y="338377"/>
                      <a:pt x="67889" y="339783"/>
                      <a:pt x="67274" y="341101"/>
                    </a:cubicBezTo>
                    <a:cubicBezTo>
                      <a:pt x="65869" y="343824"/>
                      <a:pt x="64990" y="344615"/>
                      <a:pt x="64815" y="344703"/>
                    </a:cubicBezTo>
                    <a:cubicBezTo>
                      <a:pt x="52339" y="354191"/>
                      <a:pt x="49792" y="366315"/>
                      <a:pt x="47595" y="377121"/>
                    </a:cubicBezTo>
                    <a:lnTo>
                      <a:pt x="47420" y="377999"/>
                    </a:lnTo>
                    <a:cubicBezTo>
                      <a:pt x="47156" y="379317"/>
                      <a:pt x="46629" y="380283"/>
                      <a:pt x="46365" y="380635"/>
                    </a:cubicBezTo>
                    <a:cubicBezTo>
                      <a:pt x="39249" y="386082"/>
                      <a:pt x="39161" y="393198"/>
                      <a:pt x="39161" y="397063"/>
                    </a:cubicBezTo>
                    <a:cubicBezTo>
                      <a:pt x="39161" y="397503"/>
                      <a:pt x="39161" y="397942"/>
                      <a:pt x="39161" y="398381"/>
                    </a:cubicBezTo>
                    <a:lnTo>
                      <a:pt x="33626" y="401983"/>
                    </a:lnTo>
                    <a:lnTo>
                      <a:pt x="36262" y="409099"/>
                    </a:lnTo>
                    <a:cubicBezTo>
                      <a:pt x="37316" y="411998"/>
                      <a:pt x="36877" y="415688"/>
                      <a:pt x="36262" y="419993"/>
                    </a:cubicBezTo>
                    <a:cubicBezTo>
                      <a:pt x="35911" y="422629"/>
                      <a:pt x="35559" y="425264"/>
                      <a:pt x="35471" y="428164"/>
                    </a:cubicBezTo>
                    <a:cubicBezTo>
                      <a:pt x="35208" y="438530"/>
                      <a:pt x="35823" y="446701"/>
                      <a:pt x="37580" y="454783"/>
                    </a:cubicBezTo>
                    <a:cubicBezTo>
                      <a:pt x="37843" y="455925"/>
                      <a:pt x="37843" y="457419"/>
                      <a:pt x="37843" y="459088"/>
                    </a:cubicBezTo>
                    <a:cubicBezTo>
                      <a:pt x="37931" y="463305"/>
                      <a:pt x="38019" y="469103"/>
                      <a:pt x="41709" y="474902"/>
                    </a:cubicBezTo>
                    <a:cubicBezTo>
                      <a:pt x="45838" y="481403"/>
                      <a:pt x="47683" y="486762"/>
                      <a:pt x="47595" y="492121"/>
                    </a:cubicBezTo>
                    <a:cubicBezTo>
                      <a:pt x="47595" y="492824"/>
                      <a:pt x="47683" y="493527"/>
                      <a:pt x="47771" y="494142"/>
                    </a:cubicBezTo>
                    <a:lnTo>
                      <a:pt x="47771" y="494142"/>
                    </a:lnTo>
                    <a:lnTo>
                      <a:pt x="47859" y="494581"/>
                    </a:lnTo>
                    <a:cubicBezTo>
                      <a:pt x="47947" y="495020"/>
                      <a:pt x="48035" y="495372"/>
                      <a:pt x="48210" y="495811"/>
                    </a:cubicBezTo>
                    <a:lnTo>
                      <a:pt x="50846" y="504860"/>
                    </a:lnTo>
                    <a:cubicBezTo>
                      <a:pt x="50846" y="504948"/>
                      <a:pt x="50846" y="505036"/>
                      <a:pt x="50934" y="505123"/>
                    </a:cubicBezTo>
                    <a:cubicBezTo>
                      <a:pt x="51197" y="506968"/>
                      <a:pt x="51900" y="511273"/>
                      <a:pt x="56293" y="514348"/>
                    </a:cubicBezTo>
                    <a:cubicBezTo>
                      <a:pt x="56908" y="514787"/>
                      <a:pt x="57523" y="515139"/>
                      <a:pt x="58138" y="515578"/>
                    </a:cubicBezTo>
                    <a:cubicBezTo>
                      <a:pt x="63409" y="519180"/>
                      <a:pt x="66220" y="521201"/>
                      <a:pt x="67538" y="524891"/>
                    </a:cubicBezTo>
                    <a:cubicBezTo>
                      <a:pt x="69734" y="530865"/>
                      <a:pt x="74654" y="535169"/>
                      <a:pt x="78608" y="538596"/>
                    </a:cubicBezTo>
                    <a:cubicBezTo>
                      <a:pt x="80101" y="539914"/>
                      <a:pt x="81507" y="541144"/>
                      <a:pt x="82561" y="542286"/>
                    </a:cubicBezTo>
                    <a:cubicBezTo>
                      <a:pt x="84406" y="544306"/>
                      <a:pt x="86251" y="546327"/>
                      <a:pt x="88096" y="548435"/>
                    </a:cubicBezTo>
                    <a:cubicBezTo>
                      <a:pt x="90380" y="551071"/>
                      <a:pt x="92840" y="553707"/>
                      <a:pt x="95300" y="556342"/>
                    </a:cubicBezTo>
                    <a:cubicBezTo>
                      <a:pt x="96442" y="557572"/>
                      <a:pt x="97760" y="558802"/>
                      <a:pt x="99341" y="560032"/>
                    </a:cubicBezTo>
                    <a:cubicBezTo>
                      <a:pt x="99253" y="562053"/>
                      <a:pt x="99780" y="564073"/>
                      <a:pt x="100922" y="566006"/>
                    </a:cubicBezTo>
                    <a:cubicBezTo>
                      <a:pt x="103646" y="570487"/>
                      <a:pt x="109181" y="572947"/>
                      <a:pt x="115770" y="572595"/>
                    </a:cubicBezTo>
                    <a:cubicBezTo>
                      <a:pt x="116209" y="572595"/>
                      <a:pt x="117175" y="572507"/>
                      <a:pt x="120514" y="575494"/>
                    </a:cubicBezTo>
                    <a:cubicBezTo>
                      <a:pt x="134570" y="587706"/>
                      <a:pt x="151351" y="598512"/>
                      <a:pt x="170415" y="607737"/>
                    </a:cubicBezTo>
                    <a:cubicBezTo>
                      <a:pt x="173314" y="609142"/>
                      <a:pt x="176125" y="610724"/>
                      <a:pt x="179200" y="612481"/>
                    </a:cubicBezTo>
                    <a:cubicBezTo>
                      <a:pt x="184647" y="615644"/>
                      <a:pt x="190270" y="618806"/>
                      <a:pt x="196683" y="621003"/>
                    </a:cubicBezTo>
                    <a:cubicBezTo>
                      <a:pt x="199231" y="621881"/>
                      <a:pt x="201954" y="623375"/>
                      <a:pt x="204941" y="624956"/>
                    </a:cubicBezTo>
                    <a:cubicBezTo>
                      <a:pt x="210915" y="628207"/>
                      <a:pt x="218119" y="632072"/>
                      <a:pt x="227432" y="632687"/>
                    </a:cubicBezTo>
                    <a:cubicBezTo>
                      <a:pt x="234460" y="636641"/>
                      <a:pt x="241664" y="639013"/>
                      <a:pt x="248780" y="641297"/>
                    </a:cubicBezTo>
                    <a:cubicBezTo>
                      <a:pt x="253437" y="642790"/>
                      <a:pt x="257829" y="644284"/>
                      <a:pt x="261783" y="646041"/>
                    </a:cubicBezTo>
                    <a:cubicBezTo>
                      <a:pt x="275312" y="652191"/>
                      <a:pt x="289808" y="656056"/>
                      <a:pt x="304831" y="657638"/>
                    </a:cubicBezTo>
                    <a:cubicBezTo>
                      <a:pt x="309136" y="658077"/>
                      <a:pt x="313002" y="659131"/>
                      <a:pt x="315286" y="660449"/>
                    </a:cubicBezTo>
                    <a:cubicBezTo>
                      <a:pt x="322578" y="664666"/>
                      <a:pt x="330309" y="665632"/>
                      <a:pt x="336458" y="666423"/>
                    </a:cubicBezTo>
                    <a:cubicBezTo>
                      <a:pt x="339006" y="666774"/>
                      <a:pt x="341378" y="667038"/>
                      <a:pt x="343399" y="667565"/>
                    </a:cubicBezTo>
                    <a:cubicBezTo>
                      <a:pt x="344014" y="667741"/>
                      <a:pt x="344629" y="667829"/>
                      <a:pt x="345244" y="667917"/>
                    </a:cubicBezTo>
                    <a:cubicBezTo>
                      <a:pt x="345683" y="668004"/>
                      <a:pt x="346122" y="668092"/>
                      <a:pt x="346474" y="668180"/>
                    </a:cubicBezTo>
                    <a:cubicBezTo>
                      <a:pt x="360179" y="674506"/>
                      <a:pt x="375114" y="675472"/>
                      <a:pt x="385129" y="675648"/>
                    </a:cubicBezTo>
                    <a:cubicBezTo>
                      <a:pt x="389522" y="675735"/>
                      <a:pt x="394266" y="676790"/>
                      <a:pt x="399274" y="677844"/>
                    </a:cubicBezTo>
                    <a:cubicBezTo>
                      <a:pt x="406039" y="679338"/>
                      <a:pt x="413594" y="681007"/>
                      <a:pt x="422028" y="680567"/>
                    </a:cubicBezTo>
                    <a:cubicBezTo>
                      <a:pt x="432307" y="684521"/>
                      <a:pt x="442674" y="684609"/>
                      <a:pt x="451986" y="684697"/>
                    </a:cubicBezTo>
                    <a:cubicBezTo>
                      <a:pt x="458487" y="684784"/>
                      <a:pt x="464725" y="684784"/>
                      <a:pt x="469908" y="686278"/>
                    </a:cubicBezTo>
                    <a:cubicBezTo>
                      <a:pt x="475707" y="687859"/>
                      <a:pt x="480978" y="687420"/>
                      <a:pt x="484756" y="687069"/>
                    </a:cubicBezTo>
                    <a:cubicBezTo>
                      <a:pt x="486073" y="686981"/>
                      <a:pt x="487831" y="686805"/>
                      <a:pt x="488445" y="686893"/>
                    </a:cubicBezTo>
                    <a:cubicBezTo>
                      <a:pt x="497055" y="688123"/>
                      <a:pt x="505313" y="688123"/>
                      <a:pt x="513396" y="688123"/>
                    </a:cubicBezTo>
                    <a:cubicBezTo>
                      <a:pt x="522796" y="688123"/>
                      <a:pt x="531669" y="688123"/>
                      <a:pt x="539840" y="690144"/>
                    </a:cubicBezTo>
                    <a:cubicBezTo>
                      <a:pt x="544057" y="691198"/>
                      <a:pt x="548010" y="690846"/>
                      <a:pt x="550909" y="690583"/>
                    </a:cubicBezTo>
                    <a:lnTo>
                      <a:pt x="551525" y="690495"/>
                    </a:lnTo>
                    <a:cubicBezTo>
                      <a:pt x="553721" y="690319"/>
                      <a:pt x="555917" y="690056"/>
                      <a:pt x="557938" y="689704"/>
                    </a:cubicBezTo>
                    <a:cubicBezTo>
                      <a:pt x="560925" y="689353"/>
                      <a:pt x="563736" y="688914"/>
                      <a:pt x="566196" y="688914"/>
                    </a:cubicBezTo>
                    <a:cubicBezTo>
                      <a:pt x="566196" y="688914"/>
                      <a:pt x="566196" y="688914"/>
                      <a:pt x="566196" y="688914"/>
                    </a:cubicBezTo>
                    <a:cubicBezTo>
                      <a:pt x="569359" y="688914"/>
                      <a:pt x="572873" y="689441"/>
                      <a:pt x="576563" y="689968"/>
                    </a:cubicBezTo>
                    <a:cubicBezTo>
                      <a:pt x="577617" y="690144"/>
                      <a:pt x="578671" y="690319"/>
                      <a:pt x="579726" y="690407"/>
                    </a:cubicBezTo>
                    <a:cubicBezTo>
                      <a:pt x="580428" y="690495"/>
                      <a:pt x="581395" y="690759"/>
                      <a:pt x="582449" y="691022"/>
                    </a:cubicBezTo>
                    <a:cubicBezTo>
                      <a:pt x="584645" y="691461"/>
                      <a:pt x="587808" y="692164"/>
                      <a:pt x="591410" y="692164"/>
                    </a:cubicBezTo>
                    <a:close/>
                    <a:moveTo>
                      <a:pt x="692793" y="655265"/>
                    </a:moveTo>
                    <a:cubicBezTo>
                      <a:pt x="685589" y="655265"/>
                      <a:pt x="677683" y="655529"/>
                      <a:pt x="670478" y="658692"/>
                    </a:cubicBezTo>
                    <a:cubicBezTo>
                      <a:pt x="664856" y="661152"/>
                      <a:pt x="658443" y="661328"/>
                      <a:pt x="650887" y="661503"/>
                    </a:cubicBezTo>
                    <a:cubicBezTo>
                      <a:pt x="644737" y="661591"/>
                      <a:pt x="638412" y="661767"/>
                      <a:pt x="631647" y="663172"/>
                    </a:cubicBezTo>
                    <a:cubicBezTo>
                      <a:pt x="629275" y="663700"/>
                      <a:pt x="626815" y="664139"/>
                      <a:pt x="624267" y="664578"/>
                    </a:cubicBezTo>
                    <a:cubicBezTo>
                      <a:pt x="618645" y="665632"/>
                      <a:pt x="612759" y="666774"/>
                      <a:pt x="606872" y="668444"/>
                    </a:cubicBezTo>
                    <a:cubicBezTo>
                      <a:pt x="601953" y="669849"/>
                      <a:pt x="596681" y="670904"/>
                      <a:pt x="591322" y="671343"/>
                    </a:cubicBezTo>
                    <a:cubicBezTo>
                      <a:pt x="590795" y="671255"/>
                      <a:pt x="589477" y="670991"/>
                      <a:pt x="588599" y="670728"/>
                    </a:cubicBezTo>
                    <a:cubicBezTo>
                      <a:pt x="587017" y="670377"/>
                      <a:pt x="585260" y="669937"/>
                      <a:pt x="583152" y="669674"/>
                    </a:cubicBezTo>
                    <a:cubicBezTo>
                      <a:pt x="582185" y="669498"/>
                      <a:pt x="581219" y="669410"/>
                      <a:pt x="580165" y="669234"/>
                    </a:cubicBezTo>
                    <a:cubicBezTo>
                      <a:pt x="575860" y="668619"/>
                      <a:pt x="570940" y="667917"/>
                      <a:pt x="565845" y="667917"/>
                    </a:cubicBezTo>
                    <a:cubicBezTo>
                      <a:pt x="565845" y="667917"/>
                      <a:pt x="565845" y="667917"/>
                      <a:pt x="565845" y="667917"/>
                    </a:cubicBezTo>
                    <a:cubicBezTo>
                      <a:pt x="561628" y="667917"/>
                      <a:pt x="557586" y="668444"/>
                      <a:pt x="554072" y="668883"/>
                    </a:cubicBezTo>
                    <a:cubicBezTo>
                      <a:pt x="552227" y="669146"/>
                      <a:pt x="550470" y="669322"/>
                      <a:pt x="548889" y="669498"/>
                    </a:cubicBezTo>
                    <a:lnTo>
                      <a:pt x="548186" y="669586"/>
                    </a:lnTo>
                    <a:cubicBezTo>
                      <a:pt x="547483" y="669674"/>
                      <a:pt x="546517" y="669761"/>
                      <a:pt x="545990" y="669761"/>
                    </a:cubicBezTo>
                    <a:cubicBezTo>
                      <a:pt x="534657" y="666950"/>
                      <a:pt x="523763" y="666950"/>
                      <a:pt x="513132" y="666950"/>
                    </a:cubicBezTo>
                    <a:cubicBezTo>
                      <a:pt x="505753" y="666950"/>
                      <a:pt x="498812" y="666950"/>
                      <a:pt x="492223" y="665984"/>
                    </a:cubicBezTo>
                    <a:cubicBezTo>
                      <a:pt x="488533" y="665457"/>
                      <a:pt x="485195" y="665720"/>
                      <a:pt x="482296" y="665984"/>
                    </a:cubicBezTo>
                    <a:cubicBezTo>
                      <a:pt x="480012" y="666159"/>
                      <a:pt x="477991" y="666335"/>
                      <a:pt x="476761" y="665984"/>
                    </a:cubicBezTo>
                    <a:cubicBezTo>
                      <a:pt x="468239" y="663700"/>
                      <a:pt x="459629" y="663612"/>
                      <a:pt x="452074" y="663524"/>
                    </a:cubicBezTo>
                    <a:cubicBezTo>
                      <a:pt x="444079" y="663436"/>
                      <a:pt x="437051" y="663348"/>
                      <a:pt x="431077" y="660976"/>
                    </a:cubicBezTo>
                    <a:cubicBezTo>
                      <a:pt x="432043" y="660800"/>
                      <a:pt x="433098" y="660625"/>
                      <a:pt x="434064" y="660361"/>
                    </a:cubicBezTo>
                    <a:cubicBezTo>
                      <a:pt x="437315" y="661328"/>
                      <a:pt x="441356" y="661415"/>
                      <a:pt x="446363" y="659746"/>
                    </a:cubicBezTo>
                    <a:cubicBezTo>
                      <a:pt x="454446" y="662118"/>
                      <a:pt x="462353" y="662206"/>
                      <a:pt x="469469" y="662294"/>
                    </a:cubicBezTo>
                    <a:cubicBezTo>
                      <a:pt x="472456" y="662294"/>
                      <a:pt x="475355" y="662382"/>
                      <a:pt x="477991" y="662557"/>
                    </a:cubicBezTo>
                    <a:cubicBezTo>
                      <a:pt x="492487" y="663700"/>
                      <a:pt x="506983" y="662821"/>
                      <a:pt x="520951" y="662030"/>
                    </a:cubicBezTo>
                    <a:cubicBezTo>
                      <a:pt x="526310" y="661679"/>
                      <a:pt x="531933" y="661415"/>
                      <a:pt x="537292" y="661152"/>
                    </a:cubicBezTo>
                    <a:cubicBezTo>
                      <a:pt x="538346" y="661240"/>
                      <a:pt x="540191" y="661240"/>
                      <a:pt x="542300" y="660537"/>
                    </a:cubicBezTo>
                    <a:cubicBezTo>
                      <a:pt x="555127" y="656759"/>
                      <a:pt x="568656" y="655793"/>
                      <a:pt x="583064" y="654738"/>
                    </a:cubicBezTo>
                    <a:lnTo>
                      <a:pt x="587545" y="654387"/>
                    </a:lnTo>
                    <a:cubicBezTo>
                      <a:pt x="589477" y="654211"/>
                      <a:pt x="591674" y="654475"/>
                      <a:pt x="594309" y="654651"/>
                    </a:cubicBezTo>
                    <a:cubicBezTo>
                      <a:pt x="598351" y="655002"/>
                      <a:pt x="602919" y="655441"/>
                      <a:pt x="608014" y="654651"/>
                    </a:cubicBezTo>
                    <a:cubicBezTo>
                      <a:pt x="609508" y="654387"/>
                      <a:pt x="610914" y="654211"/>
                      <a:pt x="612407" y="653948"/>
                    </a:cubicBezTo>
                    <a:cubicBezTo>
                      <a:pt x="615482" y="653421"/>
                      <a:pt x="618381" y="652893"/>
                      <a:pt x="620929" y="652806"/>
                    </a:cubicBezTo>
                    <a:cubicBezTo>
                      <a:pt x="629012" y="652542"/>
                      <a:pt x="637709" y="652542"/>
                      <a:pt x="647373" y="652806"/>
                    </a:cubicBezTo>
                    <a:cubicBezTo>
                      <a:pt x="651414" y="652893"/>
                      <a:pt x="655104" y="652630"/>
                      <a:pt x="658706" y="652454"/>
                    </a:cubicBezTo>
                    <a:cubicBezTo>
                      <a:pt x="663714" y="652103"/>
                      <a:pt x="667931" y="651839"/>
                      <a:pt x="671796" y="652542"/>
                    </a:cubicBezTo>
                    <a:cubicBezTo>
                      <a:pt x="674432" y="653069"/>
                      <a:pt x="678473" y="653421"/>
                      <a:pt x="682514" y="652279"/>
                    </a:cubicBezTo>
                    <a:cubicBezTo>
                      <a:pt x="688576" y="650609"/>
                      <a:pt x="695165" y="649907"/>
                      <a:pt x="702194" y="649204"/>
                    </a:cubicBezTo>
                    <a:cubicBezTo>
                      <a:pt x="705005" y="648940"/>
                      <a:pt x="707904" y="648589"/>
                      <a:pt x="710803" y="648237"/>
                    </a:cubicBezTo>
                    <a:cubicBezTo>
                      <a:pt x="712473" y="648062"/>
                      <a:pt x="714142" y="647886"/>
                      <a:pt x="715811" y="647710"/>
                    </a:cubicBezTo>
                    <a:cubicBezTo>
                      <a:pt x="722927" y="646919"/>
                      <a:pt x="731098" y="646129"/>
                      <a:pt x="739268" y="642615"/>
                    </a:cubicBezTo>
                    <a:cubicBezTo>
                      <a:pt x="747263" y="639188"/>
                      <a:pt x="754642" y="637783"/>
                      <a:pt x="761231" y="638398"/>
                    </a:cubicBezTo>
                    <a:cubicBezTo>
                      <a:pt x="762374" y="638486"/>
                      <a:pt x="763867" y="638749"/>
                      <a:pt x="765361" y="639100"/>
                    </a:cubicBezTo>
                    <a:cubicBezTo>
                      <a:pt x="767645" y="639540"/>
                      <a:pt x="770368" y="640067"/>
                      <a:pt x="773355" y="640243"/>
                    </a:cubicBezTo>
                    <a:cubicBezTo>
                      <a:pt x="768348" y="641736"/>
                      <a:pt x="763516" y="643405"/>
                      <a:pt x="758684" y="645075"/>
                    </a:cubicBezTo>
                    <a:lnTo>
                      <a:pt x="755433" y="646217"/>
                    </a:lnTo>
                    <a:cubicBezTo>
                      <a:pt x="754642" y="646480"/>
                      <a:pt x="753764" y="646832"/>
                      <a:pt x="752885" y="647183"/>
                    </a:cubicBezTo>
                    <a:cubicBezTo>
                      <a:pt x="752358" y="647359"/>
                      <a:pt x="751655" y="647622"/>
                      <a:pt x="751040" y="647886"/>
                    </a:cubicBezTo>
                    <a:cubicBezTo>
                      <a:pt x="743749" y="645602"/>
                      <a:pt x="737862" y="647974"/>
                      <a:pt x="735051" y="649116"/>
                    </a:cubicBezTo>
                    <a:cubicBezTo>
                      <a:pt x="734700" y="649292"/>
                      <a:pt x="734348" y="649379"/>
                      <a:pt x="733909" y="649555"/>
                    </a:cubicBezTo>
                    <a:cubicBezTo>
                      <a:pt x="731625" y="650346"/>
                      <a:pt x="728462" y="650697"/>
                      <a:pt x="725124" y="650961"/>
                    </a:cubicBezTo>
                    <a:cubicBezTo>
                      <a:pt x="721609" y="651312"/>
                      <a:pt x="717656" y="651664"/>
                      <a:pt x="713615" y="652718"/>
                    </a:cubicBezTo>
                    <a:cubicBezTo>
                      <a:pt x="708344" y="654036"/>
                      <a:pt x="704302" y="655002"/>
                      <a:pt x="700173" y="655178"/>
                    </a:cubicBezTo>
                    <a:cubicBezTo>
                      <a:pt x="698504" y="655265"/>
                      <a:pt x="696659" y="655178"/>
                      <a:pt x="694814" y="655178"/>
                    </a:cubicBezTo>
                    <a:cubicBezTo>
                      <a:pt x="694287" y="655265"/>
                      <a:pt x="693584" y="655265"/>
                      <a:pt x="692793" y="655265"/>
                    </a:cubicBezTo>
                    <a:close/>
                    <a:moveTo>
                      <a:pt x="346474" y="667917"/>
                    </a:moveTo>
                    <a:cubicBezTo>
                      <a:pt x="346474" y="667917"/>
                      <a:pt x="346474" y="667917"/>
                      <a:pt x="346474" y="667917"/>
                    </a:cubicBezTo>
                    <a:cubicBezTo>
                      <a:pt x="346474" y="667917"/>
                      <a:pt x="346474" y="667917"/>
                      <a:pt x="346474" y="667917"/>
                    </a:cubicBezTo>
                    <a:close/>
                    <a:moveTo>
                      <a:pt x="808233" y="652981"/>
                    </a:moveTo>
                    <a:cubicBezTo>
                      <a:pt x="808233" y="652981"/>
                      <a:pt x="808233" y="652981"/>
                      <a:pt x="808233" y="652981"/>
                    </a:cubicBezTo>
                    <a:lnTo>
                      <a:pt x="808233" y="652981"/>
                    </a:lnTo>
                    <a:close/>
                    <a:moveTo>
                      <a:pt x="357543" y="643932"/>
                    </a:moveTo>
                    <a:cubicBezTo>
                      <a:pt x="360443" y="647622"/>
                      <a:pt x="363781" y="650434"/>
                      <a:pt x="367295" y="652718"/>
                    </a:cubicBezTo>
                    <a:cubicBezTo>
                      <a:pt x="363605" y="651927"/>
                      <a:pt x="360267" y="650785"/>
                      <a:pt x="357280" y="649467"/>
                    </a:cubicBezTo>
                    <a:cubicBezTo>
                      <a:pt x="354732" y="648237"/>
                      <a:pt x="352272" y="647798"/>
                      <a:pt x="350515" y="647447"/>
                    </a:cubicBezTo>
                    <a:cubicBezTo>
                      <a:pt x="350164" y="647359"/>
                      <a:pt x="349812" y="647271"/>
                      <a:pt x="349461" y="647183"/>
                    </a:cubicBezTo>
                    <a:cubicBezTo>
                      <a:pt x="346122" y="646392"/>
                      <a:pt x="342784" y="645953"/>
                      <a:pt x="339885" y="645602"/>
                    </a:cubicBezTo>
                    <a:cubicBezTo>
                      <a:pt x="335053" y="644987"/>
                      <a:pt x="331275" y="644460"/>
                      <a:pt x="328288" y="642790"/>
                    </a:cubicBezTo>
                    <a:cubicBezTo>
                      <a:pt x="321435" y="638837"/>
                      <a:pt x="313265" y="637343"/>
                      <a:pt x="307555" y="636728"/>
                    </a:cubicBezTo>
                    <a:cubicBezTo>
                      <a:pt x="298066" y="635762"/>
                      <a:pt x="289193" y="633741"/>
                      <a:pt x="280496" y="630579"/>
                    </a:cubicBezTo>
                    <a:cubicBezTo>
                      <a:pt x="282165" y="630754"/>
                      <a:pt x="283746" y="630842"/>
                      <a:pt x="285240" y="630930"/>
                    </a:cubicBezTo>
                    <a:cubicBezTo>
                      <a:pt x="286294" y="631018"/>
                      <a:pt x="287348" y="631106"/>
                      <a:pt x="288315" y="631194"/>
                    </a:cubicBezTo>
                    <a:cubicBezTo>
                      <a:pt x="291477" y="631457"/>
                      <a:pt x="294992" y="632424"/>
                      <a:pt x="298681" y="633478"/>
                    </a:cubicBezTo>
                    <a:cubicBezTo>
                      <a:pt x="304567" y="635147"/>
                      <a:pt x="311332" y="637080"/>
                      <a:pt x="319239" y="636904"/>
                    </a:cubicBezTo>
                    <a:cubicBezTo>
                      <a:pt x="324423" y="636816"/>
                      <a:pt x="330221" y="637958"/>
                      <a:pt x="336458" y="639276"/>
                    </a:cubicBezTo>
                    <a:cubicBezTo>
                      <a:pt x="338567" y="639715"/>
                      <a:pt x="340763" y="640155"/>
                      <a:pt x="343047" y="640594"/>
                    </a:cubicBezTo>
                    <a:cubicBezTo>
                      <a:pt x="346737" y="641297"/>
                      <a:pt x="350603" y="642263"/>
                      <a:pt x="354556" y="643318"/>
                    </a:cubicBezTo>
                    <a:cubicBezTo>
                      <a:pt x="355611" y="643405"/>
                      <a:pt x="356577" y="643669"/>
                      <a:pt x="357543" y="643932"/>
                    </a:cubicBezTo>
                    <a:close/>
                    <a:moveTo>
                      <a:pt x="355259" y="640770"/>
                    </a:moveTo>
                    <a:cubicBezTo>
                      <a:pt x="355259" y="640770"/>
                      <a:pt x="355259" y="640770"/>
                      <a:pt x="355259" y="640770"/>
                    </a:cubicBezTo>
                    <a:cubicBezTo>
                      <a:pt x="355259" y="640770"/>
                      <a:pt x="355259" y="640770"/>
                      <a:pt x="355259" y="640770"/>
                    </a:cubicBezTo>
                    <a:close/>
                    <a:moveTo>
                      <a:pt x="232176" y="632336"/>
                    </a:moveTo>
                    <a:cubicBezTo>
                      <a:pt x="232088" y="632336"/>
                      <a:pt x="232088" y="632336"/>
                      <a:pt x="232176" y="632336"/>
                    </a:cubicBezTo>
                    <a:cubicBezTo>
                      <a:pt x="232088" y="632336"/>
                      <a:pt x="232088" y="632336"/>
                      <a:pt x="232176" y="632336"/>
                    </a:cubicBezTo>
                    <a:close/>
                    <a:moveTo>
                      <a:pt x="103119" y="551510"/>
                    </a:moveTo>
                    <a:cubicBezTo>
                      <a:pt x="103119" y="551510"/>
                      <a:pt x="103119" y="551510"/>
                      <a:pt x="103119" y="551510"/>
                    </a:cubicBezTo>
                    <a:cubicBezTo>
                      <a:pt x="103119" y="551510"/>
                      <a:pt x="103119" y="551510"/>
                      <a:pt x="103119" y="551510"/>
                    </a:cubicBezTo>
                    <a:close/>
                    <a:moveTo>
                      <a:pt x="77202" y="491594"/>
                    </a:moveTo>
                    <a:cubicBezTo>
                      <a:pt x="77202" y="491594"/>
                      <a:pt x="77202" y="491594"/>
                      <a:pt x="77202" y="491594"/>
                    </a:cubicBezTo>
                    <a:cubicBezTo>
                      <a:pt x="77202" y="491594"/>
                      <a:pt x="77202" y="491594"/>
                      <a:pt x="77202" y="491594"/>
                    </a:cubicBezTo>
                    <a:close/>
                    <a:moveTo>
                      <a:pt x="84406" y="356036"/>
                    </a:moveTo>
                    <a:cubicBezTo>
                      <a:pt x="83703" y="357617"/>
                      <a:pt x="83352" y="359023"/>
                      <a:pt x="83176" y="359901"/>
                    </a:cubicBezTo>
                    <a:cubicBezTo>
                      <a:pt x="81243" y="368774"/>
                      <a:pt x="76938" y="377823"/>
                      <a:pt x="69559" y="388278"/>
                    </a:cubicBezTo>
                    <a:cubicBezTo>
                      <a:pt x="68944" y="389156"/>
                      <a:pt x="68241" y="390123"/>
                      <a:pt x="67450" y="391089"/>
                    </a:cubicBezTo>
                    <a:cubicBezTo>
                      <a:pt x="65957" y="393022"/>
                      <a:pt x="64200" y="395218"/>
                      <a:pt x="62794" y="397678"/>
                    </a:cubicBezTo>
                    <a:cubicBezTo>
                      <a:pt x="62794" y="397415"/>
                      <a:pt x="62794" y="397151"/>
                      <a:pt x="62794" y="396888"/>
                    </a:cubicBezTo>
                    <a:cubicBezTo>
                      <a:pt x="62794" y="396360"/>
                      <a:pt x="62794" y="395658"/>
                      <a:pt x="62882" y="395131"/>
                    </a:cubicBezTo>
                    <a:cubicBezTo>
                      <a:pt x="68241" y="390562"/>
                      <a:pt x="70174" y="384061"/>
                      <a:pt x="70701" y="381337"/>
                    </a:cubicBezTo>
                    <a:lnTo>
                      <a:pt x="70876" y="380459"/>
                    </a:lnTo>
                    <a:cubicBezTo>
                      <a:pt x="72897" y="370707"/>
                      <a:pt x="74391" y="364470"/>
                      <a:pt x="80277" y="360077"/>
                    </a:cubicBezTo>
                    <a:cubicBezTo>
                      <a:pt x="81770" y="358847"/>
                      <a:pt x="83176" y="357529"/>
                      <a:pt x="84406" y="356036"/>
                    </a:cubicBezTo>
                    <a:close/>
                    <a:moveTo>
                      <a:pt x="105315" y="328010"/>
                    </a:moveTo>
                    <a:cubicBezTo>
                      <a:pt x="105052" y="328801"/>
                      <a:pt x="104700" y="329504"/>
                      <a:pt x="104437" y="329767"/>
                    </a:cubicBezTo>
                    <a:cubicBezTo>
                      <a:pt x="100922" y="333457"/>
                      <a:pt x="98638" y="337498"/>
                      <a:pt x="96618" y="341013"/>
                    </a:cubicBezTo>
                    <a:cubicBezTo>
                      <a:pt x="94070" y="345405"/>
                      <a:pt x="92401" y="348217"/>
                      <a:pt x="89765" y="349886"/>
                    </a:cubicBezTo>
                    <a:cubicBezTo>
                      <a:pt x="88974" y="350413"/>
                      <a:pt x="88272" y="350940"/>
                      <a:pt x="87569" y="351555"/>
                    </a:cubicBezTo>
                    <a:cubicBezTo>
                      <a:pt x="88008" y="350764"/>
                      <a:pt x="88535" y="349974"/>
                      <a:pt x="88974" y="349095"/>
                    </a:cubicBezTo>
                    <a:cubicBezTo>
                      <a:pt x="89765" y="347514"/>
                      <a:pt x="90468" y="345932"/>
                      <a:pt x="91259" y="344439"/>
                    </a:cubicBezTo>
                    <a:cubicBezTo>
                      <a:pt x="94421" y="337762"/>
                      <a:pt x="96530" y="333457"/>
                      <a:pt x="101186" y="331173"/>
                    </a:cubicBezTo>
                    <a:cubicBezTo>
                      <a:pt x="102680" y="330294"/>
                      <a:pt x="104173" y="329240"/>
                      <a:pt x="105315" y="328010"/>
                    </a:cubicBezTo>
                    <a:close/>
                    <a:moveTo>
                      <a:pt x="1290638" y="197108"/>
                    </a:moveTo>
                    <a:cubicBezTo>
                      <a:pt x="1291078" y="197108"/>
                      <a:pt x="1291517" y="197108"/>
                      <a:pt x="1291956" y="197108"/>
                    </a:cubicBezTo>
                    <a:cubicBezTo>
                      <a:pt x="1295031" y="196932"/>
                      <a:pt x="1298194" y="197020"/>
                      <a:pt x="1301620" y="197020"/>
                    </a:cubicBezTo>
                    <a:cubicBezTo>
                      <a:pt x="1304168" y="197020"/>
                      <a:pt x="1306803" y="197020"/>
                      <a:pt x="1309439" y="197020"/>
                    </a:cubicBezTo>
                    <a:cubicBezTo>
                      <a:pt x="1312426" y="196932"/>
                      <a:pt x="1314798" y="196142"/>
                      <a:pt x="1316292" y="195703"/>
                    </a:cubicBezTo>
                    <a:cubicBezTo>
                      <a:pt x="1316467" y="195615"/>
                      <a:pt x="1316643" y="195615"/>
                      <a:pt x="1316819" y="195527"/>
                    </a:cubicBezTo>
                    <a:lnTo>
                      <a:pt x="1335619" y="190431"/>
                    </a:lnTo>
                    <a:lnTo>
                      <a:pt x="1321651" y="178307"/>
                    </a:lnTo>
                    <a:cubicBezTo>
                      <a:pt x="1321387" y="178044"/>
                      <a:pt x="1321036" y="177780"/>
                      <a:pt x="1320772" y="177517"/>
                    </a:cubicBezTo>
                    <a:cubicBezTo>
                      <a:pt x="1319894" y="176726"/>
                      <a:pt x="1318839" y="175760"/>
                      <a:pt x="1317609" y="174881"/>
                    </a:cubicBezTo>
                    <a:cubicBezTo>
                      <a:pt x="1316292" y="173915"/>
                      <a:pt x="1314974" y="173036"/>
                      <a:pt x="1313744" y="172333"/>
                    </a:cubicBezTo>
                    <a:cubicBezTo>
                      <a:pt x="1312953" y="171894"/>
                      <a:pt x="1311899" y="171191"/>
                      <a:pt x="1311460" y="170840"/>
                    </a:cubicBezTo>
                    <a:cubicBezTo>
                      <a:pt x="1303289" y="159682"/>
                      <a:pt x="1294592" y="151688"/>
                      <a:pt x="1283961" y="145802"/>
                    </a:cubicBezTo>
                    <a:cubicBezTo>
                      <a:pt x="1283786" y="145714"/>
                      <a:pt x="1283610" y="145538"/>
                      <a:pt x="1283522" y="145538"/>
                    </a:cubicBezTo>
                    <a:cubicBezTo>
                      <a:pt x="1278075" y="137543"/>
                      <a:pt x="1270168" y="132975"/>
                      <a:pt x="1263140" y="129021"/>
                    </a:cubicBezTo>
                    <a:cubicBezTo>
                      <a:pt x="1259538" y="127001"/>
                      <a:pt x="1256200" y="125068"/>
                      <a:pt x="1253652" y="122872"/>
                    </a:cubicBezTo>
                    <a:cubicBezTo>
                      <a:pt x="1243724" y="114526"/>
                      <a:pt x="1232391" y="108464"/>
                      <a:pt x="1219038" y="104335"/>
                    </a:cubicBezTo>
                    <a:cubicBezTo>
                      <a:pt x="1217983" y="103983"/>
                      <a:pt x="1215699" y="102314"/>
                      <a:pt x="1214118" y="100996"/>
                    </a:cubicBezTo>
                    <a:cubicBezTo>
                      <a:pt x="1213678" y="100645"/>
                      <a:pt x="1213239" y="100293"/>
                      <a:pt x="1212800" y="100030"/>
                    </a:cubicBezTo>
                    <a:cubicBezTo>
                      <a:pt x="1212273" y="99678"/>
                      <a:pt x="1211658" y="99151"/>
                      <a:pt x="1211043" y="98536"/>
                    </a:cubicBezTo>
                    <a:cubicBezTo>
                      <a:pt x="1208319" y="96164"/>
                      <a:pt x="1203312" y="91684"/>
                      <a:pt x="1195580" y="91069"/>
                    </a:cubicBezTo>
                    <a:cubicBezTo>
                      <a:pt x="1190924" y="86764"/>
                      <a:pt x="1187849" y="85446"/>
                      <a:pt x="1182402" y="84040"/>
                    </a:cubicBezTo>
                    <a:cubicBezTo>
                      <a:pt x="1181787" y="83865"/>
                      <a:pt x="1181085" y="83689"/>
                      <a:pt x="1180294" y="83513"/>
                    </a:cubicBezTo>
                    <a:cubicBezTo>
                      <a:pt x="1177834" y="82810"/>
                      <a:pt x="1175462" y="82283"/>
                      <a:pt x="1173090" y="81756"/>
                    </a:cubicBezTo>
                    <a:cubicBezTo>
                      <a:pt x="1166501" y="80263"/>
                      <a:pt x="1162284" y="79208"/>
                      <a:pt x="1159560" y="76573"/>
                    </a:cubicBezTo>
                    <a:lnTo>
                      <a:pt x="1159560" y="76573"/>
                    </a:lnTo>
                    <a:cubicBezTo>
                      <a:pt x="1156486" y="73147"/>
                      <a:pt x="1152796" y="71477"/>
                      <a:pt x="1148491" y="71565"/>
                    </a:cubicBezTo>
                    <a:cubicBezTo>
                      <a:pt x="1143307" y="71741"/>
                      <a:pt x="1138212" y="69544"/>
                      <a:pt x="1132326" y="67085"/>
                    </a:cubicBezTo>
                    <a:cubicBezTo>
                      <a:pt x="1128900" y="65679"/>
                      <a:pt x="1125385" y="64185"/>
                      <a:pt x="1121520" y="63043"/>
                    </a:cubicBezTo>
                    <a:cubicBezTo>
                      <a:pt x="1118357" y="62077"/>
                      <a:pt x="1115282" y="61286"/>
                      <a:pt x="1112295" y="60583"/>
                    </a:cubicBezTo>
                    <a:cubicBezTo>
                      <a:pt x="1106145" y="59090"/>
                      <a:pt x="1100874" y="57772"/>
                      <a:pt x="1096745" y="55136"/>
                    </a:cubicBezTo>
                    <a:cubicBezTo>
                      <a:pt x="1093934" y="53379"/>
                      <a:pt x="1090507" y="52413"/>
                      <a:pt x="1086378" y="52149"/>
                    </a:cubicBezTo>
                    <a:cubicBezTo>
                      <a:pt x="1081283" y="51886"/>
                      <a:pt x="1075924" y="50480"/>
                      <a:pt x="1070301" y="49075"/>
                    </a:cubicBezTo>
                    <a:cubicBezTo>
                      <a:pt x="1065820" y="47932"/>
                      <a:pt x="1061164" y="46790"/>
                      <a:pt x="1056244" y="46000"/>
                    </a:cubicBezTo>
                    <a:cubicBezTo>
                      <a:pt x="1053257" y="45560"/>
                      <a:pt x="1050182" y="44858"/>
                      <a:pt x="1046932" y="44067"/>
                    </a:cubicBezTo>
                    <a:cubicBezTo>
                      <a:pt x="1042100" y="42925"/>
                      <a:pt x="1037092" y="41783"/>
                      <a:pt x="1031470" y="41256"/>
                    </a:cubicBezTo>
                    <a:cubicBezTo>
                      <a:pt x="1028395" y="40904"/>
                      <a:pt x="1025144" y="40201"/>
                      <a:pt x="1021630" y="39411"/>
                    </a:cubicBezTo>
                    <a:cubicBezTo>
                      <a:pt x="1016886" y="38356"/>
                      <a:pt x="1011615" y="37214"/>
                      <a:pt x="1005816" y="36863"/>
                    </a:cubicBezTo>
                    <a:cubicBezTo>
                      <a:pt x="1001072" y="36599"/>
                      <a:pt x="996065" y="35457"/>
                      <a:pt x="990793" y="34315"/>
                    </a:cubicBezTo>
                    <a:cubicBezTo>
                      <a:pt x="983941" y="32822"/>
                      <a:pt x="976912" y="31240"/>
                      <a:pt x="968918" y="30977"/>
                    </a:cubicBezTo>
                    <a:cubicBezTo>
                      <a:pt x="966019" y="30889"/>
                      <a:pt x="963119" y="30889"/>
                      <a:pt x="960308" y="30889"/>
                    </a:cubicBezTo>
                    <a:cubicBezTo>
                      <a:pt x="951962" y="30977"/>
                      <a:pt x="944670" y="30977"/>
                      <a:pt x="938696" y="28253"/>
                    </a:cubicBezTo>
                    <a:cubicBezTo>
                      <a:pt x="935533" y="26848"/>
                      <a:pt x="932546" y="26935"/>
                      <a:pt x="931053" y="27023"/>
                    </a:cubicBezTo>
                    <a:cubicBezTo>
                      <a:pt x="898108" y="24827"/>
                      <a:pt x="864723" y="24915"/>
                      <a:pt x="832569" y="25003"/>
                    </a:cubicBezTo>
                    <a:cubicBezTo>
                      <a:pt x="823783" y="25003"/>
                      <a:pt x="814910" y="25003"/>
                      <a:pt x="806125" y="25003"/>
                    </a:cubicBezTo>
                    <a:lnTo>
                      <a:pt x="803313" y="25003"/>
                    </a:lnTo>
                    <a:lnTo>
                      <a:pt x="800766" y="26145"/>
                    </a:lnTo>
                    <a:cubicBezTo>
                      <a:pt x="797691" y="27463"/>
                      <a:pt x="793298" y="27199"/>
                      <a:pt x="788115" y="26848"/>
                    </a:cubicBezTo>
                    <a:cubicBezTo>
                      <a:pt x="781877" y="26408"/>
                      <a:pt x="774322" y="25969"/>
                      <a:pt x="766590" y="28429"/>
                    </a:cubicBezTo>
                    <a:cubicBezTo>
                      <a:pt x="759914" y="27199"/>
                      <a:pt x="754203" y="29132"/>
                      <a:pt x="750513" y="30362"/>
                    </a:cubicBezTo>
                    <a:cubicBezTo>
                      <a:pt x="749283" y="30801"/>
                      <a:pt x="748141" y="31152"/>
                      <a:pt x="747351" y="31328"/>
                    </a:cubicBezTo>
                    <a:cubicBezTo>
                      <a:pt x="744539" y="31855"/>
                      <a:pt x="740849" y="31679"/>
                      <a:pt x="736808" y="31504"/>
                    </a:cubicBezTo>
                    <a:cubicBezTo>
                      <a:pt x="734963" y="31416"/>
                      <a:pt x="733118" y="31328"/>
                      <a:pt x="731185" y="31328"/>
                    </a:cubicBezTo>
                    <a:cubicBezTo>
                      <a:pt x="727320" y="31240"/>
                      <a:pt x="723981" y="32031"/>
                      <a:pt x="721346" y="32646"/>
                    </a:cubicBezTo>
                    <a:cubicBezTo>
                      <a:pt x="720204" y="32909"/>
                      <a:pt x="718447" y="33261"/>
                      <a:pt x="717744" y="33261"/>
                    </a:cubicBezTo>
                    <a:cubicBezTo>
                      <a:pt x="710364" y="29220"/>
                      <a:pt x="703424" y="33437"/>
                      <a:pt x="700788" y="35018"/>
                    </a:cubicBezTo>
                    <a:cubicBezTo>
                      <a:pt x="700437" y="35281"/>
                      <a:pt x="699909" y="35545"/>
                      <a:pt x="699558" y="35721"/>
                    </a:cubicBezTo>
                    <a:cubicBezTo>
                      <a:pt x="694199" y="36599"/>
                      <a:pt x="688752" y="37390"/>
                      <a:pt x="683129" y="38093"/>
                    </a:cubicBezTo>
                    <a:cubicBezTo>
                      <a:pt x="679088" y="38620"/>
                      <a:pt x="674959" y="39147"/>
                      <a:pt x="670830" y="39762"/>
                    </a:cubicBezTo>
                    <a:cubicBezTo>
                      <a:pt x="668019" y="40201"/>
                      <a:pt x="665383" y="40904"/>
                      <a:pt x="663099" y="41519"/>
                    </a:cubicBezTo>
                    <a:cubicBezTo>
                      <a:pt x="658882" y="42661"/>
                      <a:pt x="656949" y="43100"/>
                      <a:pt x="655455" y="42573"/>
                    </a:cubicBezTo>
                    <a:cubicBezTo>
                      <a:pt x="649569" y="40377"/>
                      <a:pt x="644562" y="42837"/>
                      <a:pt x="642980" y="43628"/>
                    </a:cubicBezTo>
                    <a:cubicBezTo>
                      <a:pt x="638851" y="45648"/>
                      <a:pt x="633931" y="46878"/>
                      <a:pt x="628748" y="48284"/>
                    </a:cubicBezTo>
                    <a:cubicBezTo>
                      <a:pt x="627694" y="48547"/>
                      <a:pt x="626640" y="48811"/>
                      <a:pt x="625673" y="49075"/>
                    </a:cubicBezTo>
                    <a:cubicBezTo>
                      <a:pt x="624180" y="49426"/>
                      <a:pt x="622686" y="49865"/>
                      <a:pt x="621280" y="50305"/>
                    </a:cubicBezTo>
                    <a:cubicBezTo>
                      <a:pt x="617854" y="51271"/>
                      <a:pt x="614603" y="52237"/>
                      <a:pt x="611704" y="52589"/>
                    </a:cubicBezTo>
                    <a:cubicBezTo>
                      <a:pt x="606257" y="53204"/>
                      <a:pt x="601425" y="54697"/>
                      <a:pt x="597121" y="55927"/>
                    </a:cubicBezTo>
                    <a:cubicBezTo>
                      <a:pt x="592552" y="57245"/>
                      <a:pt x="588599" y="58475"/>
                      <a:pt x="584733" y="58563"/>
                    </a:cubicBezTo>
                    <a:cubicBezTo>
                      <a:pt x="578496" y="58738"/>
                      <a:pt x="573664" y="61286"/>
                      <a:pt x="569798" y="63307"/>
                    </a:cubicBezTo>
                    <a:cubicBezTo>
                      <a:pt x="568305" y="64098"/>
                      <a:pt x="566899" y="64800"/>
                      <a:pt x="565845" y="65152"/>
                    </a:cubicBezTo>
                    <a:cubicBezTo>
                      <a:pt x="561716" y="66557"/>
                      <a:pt x="557674" y="67875"/>
                      <a:pt x="553369" y="69369"/>
                    </a:cubicBezTo>
                    <a:cubicBezTo>
                      <a:pt x="548098" y="71126"/>
                      <a:pt x="542651" y="72883"/>
                      <a:pt x="537116" y="74904"/>
                    </a:cubicBezTo>
                    <a:lnTo>
                      <a:pt x="535887" y="75167"/>
                    </a:lnTo>
                    <a:cubicBezTo>
                      <a:pt x="527277" y="77100"/>
                      <a:pt x="518404" y="79121"/>
                      <a:pt x="509618" y="84480"/>
                    </a:cubicBezTo>
                    <a:cubicBezTo>
                      <a:pt x="504435" y="87642"/>
                      <a:pt x="498022" y="89927"/>
                      <a:pt x="491169" y="92386"/>
                    </a:cubicBezTo>
                    <a:cubicBezTo>
                      <a:pt x="487391" y="93704"/>
                      <a:pt x="483526" y="95110"/>
                      <a:pt x="479572" y="96691"/>
                    </a:cubicBezTo>
                    <a:lnTo>
                      <a:pt x="477727" y="97482"/>
                    </a:lnTo>
                    <a:cubicBezTo>
                      <a:pt x="471578" y="100030"/>
                      <a:pt x="465252" y="102578"/>
                      <a:pt x="459366" y="106355"/>
                    </a:cubicBezTo>
                    <a:cubicBezTo>
                      <a:pt x="458487" y="106882"/>
                      <a:pt x="456642" y="107497"/>
                      <a:pt x="454885" y="108024"/>
                    </a:cubicBezTo>
                    <a:cubicBezTo>
                      <a:pt x="451283" y="109167"/>
                      <a:pt x="446276" y="110748"/>
                      <a:pt x="441971" y="114262"/>
                    </a:cubicBezTo>
                    <a:cubicBezTo>
                      <a:pt x="439247" y="114174"/>
                      <a:pt x="432834" y="114086"/>
                      <a:pt x="428266" y="118655"/>
                    </a:cubicBezTo>
                    <a:cubicBezTo>
                      <a:pt x="427036" y="119973"/>
                      <a:pt x="425630" y="121817"/>
                      <a:pt x="425103" y="124365"/>
                    </a:cubicBezTo>
                    <a:cubicBezTo>
                      <a:pt x="421325" y="126562"/>
                      <a:pt x="417987" y="129021"/>
                      <a:pt x="415000" y="131218"/>
                    </a:cubicBezTo>
                    <a:cubicBezTo>
                      <a:pt x="409729" y="135083"/>
                      <a:pt x="405248" y="138422"/>
                      <a:pt x="399977" y="139476"/>
                    </a:cubicBezTo>
                    <a:cubicBezTo>
                      <a:pt x="394969" y="140442"/>
                      <a:pt x="392246" y="143430"/>
                      <a:pt x="390928" y="144835"/>
                    </a:cubicBezTo>
                    <a:cubicBezTo>
                      <a:pt x="390840" y="144923"/>
                      <a:pt x="390752" y="145011"/>
                      <a:pt x="390664" y="145099"/>
                    </a:cubicBezTo>
                    <a:lnTo>
                      <a:pt x="377750" y="156256"/>
                    </a:lnTo>
                    <a:lnTo>
                      <a:pt x="394881" y="162054"/>
                    </a:lnTo>
                    <a:cubicBezTo>
                      <a:pt x="396550" y="162757"/>
                      <a:pt x="399889" y="164339"/>
                      <a:pt x="404369" y="163812"/>
                    </a:cubicBezTo>
                    <a:cubicBezTo>
                      <a:pt x="409113" y="163284"/>
                      <a:pt x="413594" y="162406"/>
                      <a:pt x="417460" y="161615"/>
                    </a:cubicBezTo>
                    <a:cubicBezTo>
                      <a:pt x="419305" y="161264"/>
                      <a:pt x="420886" y="160737"/>
                      <a:pt x="422204" y="160297"/>
                    </a:cubicBezTo>
                    <a:cubicBezTo>
                      <a:pt x="422379" y="160210"/>
                      <a:pt x="422643" y="160122"/>
                      <a:pt x="422907" y="160034"/>
                    </a:cubicBezTo>
                    <a:cubicBezTo>
                      <a:pt x="433361" y="161176"/>
                      <a:pt x="440741" y="157223"/>
                      <a:pt x="446012" y="153093"/>
                    </a:cubicBezTo>
                    <a:cubicBezTo>
                      <a:pt x="447769" y="153708"/>
                      <a:pt x="449702" y="154060"/>
                      <a:pt x="451810" y="154148"/>
                    </a:cubicBezTo>
                    <a:cubicBezTo>
                      <a:pt x="458751" y="154235"/>
                      <a:pt x="465252" y="150634"/>
                      <a:pt x="467712" y="145187"/>
                    </a:cubicBezTo>
                    <a:cubicBezTo>
                      <a:pt x="468678" y="145187"/>
                      <a:pt x="469908" y="145274"/>
                      <a:pt x="470787" y="145274"/>
                    </a:cubicBezTo>
                    <a:cubicBezTo>
                      <a:pt x="476146" y="145538"/>
                      <a:pt x="480187" y="144044"/>
                      <a:pt x="482911" y="140794"/>
                    </a:cubicBezTo>
                    <a:cubicBezTo>
                      <a:pt x="486952" y="135962"/>
                      <a:pt x="484931" y="131130"/>
                      <a:pt x="483701" y="128319"/>
                    </a:cubicBezTo>
                    <a:cubicBezTo>
                      <a:pt x="483438" y="127001"/>
                      <a:pt x="484228" y="124014"/>
                      <a:pt x="485107" y="122345"/>
                    </a:cubicBezTo>
                    <a:cubicBezTo>
                      <a:pt x="493190" y="120939"/>
                      <a:pt x="499866" y="117864"/>
                      <a:pt x="505841" y="115141"/>
                    </a:cubicBezTo>
                    <a:cubicBezTo>
                      <a:pt x="511200" y="112681"/>
                      <a:pt x="515856" y="110484"/>
                      <a:pt x="520600" y="109869"/>
                    </a:cubicBezTo>
                    <a:cubicBezTo>
                      <a:pt x="522621" y="109606"/>
                      <a:pt x="524290" y="108991"/>
                      <a:pt x="525520" y="108464"/>
                    </a:cubicBezTo>
                    <a:cubicBezTo>
                      <a:pt x="536853" y="109254"/>
                      <a:pt x="545550" y="104686"/>
                      <a:pt x="552227" y="100820"/>
                    </a:cubicBezTo>
                    <a:cubicBezTo>
                      <a:pt x="561540" y="103720"/>
                      <a:pt x="569622" y="99678"/>
                      <a:pt x="573400" y="97746"/>
                    </a:cubicBezTo>
                    <a:cubicBezTo>
                      <a:pt x="574454" y="97218"/>
                      <a:pt x="575421" y="96779"/>
                      <a:pt x="576124" y="96428"/>
                    </a:cubicBezTo>
                    <a:cubicBezTo>
                      <a:pt x="590619" y="90805"/>
                      <a:pt x="606082" y="85446"/>
                      <a:pt x="623301" y="79999"/>
                    </a:cubicBezTo>
                    <a:cubicBezTo>
                      <a:pt x="629890" y="77891"/>
                      <a:pt x="636918" y="76573"/>
                      <a:pt x="644298" y="75167"/>
                    </a:cubicBezTo>
                    <a:cubicBezTo>
                      <a:pt x="651326" y="73849"/>
                      <a:pt x="658618" y="72444"/>
                      <a:pt x="665910" y="70335"/>
                    </a:cubicBezTo>
                    <a:cubicBezTo>
                      <a:pt x="668282" y="69632"/>
                      <a:pt x="671533" y="69457"/>
                      <a:pt x="675047" y="69281"/>
                    </a:cubicBezTo>
                    <a:cubicBezTo>
                      <a:pt x="678385" y="69105"/>
                      <a:pt x="682075" y="68929"/>
                      <a:pt x="685853" y="68227"/>
                    </a:cubicBezTo>
                    <a:cubicBezTo>
                      <a:pt x="688401" y="67787"/>
                      <a:pt x="691036" y="67436"/>
                      <a:pt x="693848" y="66997"/>
                    </a:cubicBezTo>
                    <a:cubicBezTo>
                      <a:pt x="702721" y="65679"/>
                      <a:pt x="712648" y="64273"/>
                      <a:pt x="722137" y="60144"/>
                    </a:cubicBezTo>
                    <a:cubicBezTo>
                      <a:pt x="722576" y="60144"/>
                      <a:pt x="723103" y="60232"/>
                      <a:pt x="723542" y="60232"/>
                    </a:cubicBezTo>
                    <a:cubicBezTo>
                      <a:pt x="724157" y="60232"/>
                      <a:pt x="724772" y="60320"/>
                      <a:pt x="725387" y="60320"/>
                    </a:cubicBezTo>
                    <a:cubicBezTo>
                      <a:pt x="729868" y="60496"/>
                      <a:pt x="733909" y="59968"/>
                      <a:pt x="737599" y="59529"/>
                    </a:cubicBezTo>
                    <a:cubicBezTo>
                      <a:pt x="741464" y="59090"/>
                      <a:pt x="744803" y="58651"/>
                      <a:pt x="747878" y="59090"/>
                    </a:cubicBezTo>
                    <a:cubicBezTo>
                      <a:pt x="756399" y="60408"/>
                      <a:pt x="766239" y="59881"/>
                      <a:pt x="777836" y="57596"/>
                    </a:cubicBezTo>
                    <a:cubicBezTo>
                      <a:pt x="783634" y="56454"/>
                      <a:pt x="788466" y="55751"/>
                      <a:pt x="793298" y="56191"/>
                    </a:cubicBezTo>
                    <a:cubicBezTo>
                      <a:pt x="794264" y="56279"/>
                      <a:pt x="795582" y="56542"/>
                      <a:pt x="796988" y="56806"/>
                    </a:cubicBezTo>
                    <a:cubicBezTo>
                      <a:pt x="800326" y="57508"/>
                      <a:pt x="804543" y="58387"/>
                      <a:pt x="809287" y="57860"/>
                    </a:cubicBezTo>
                    <a:cubicBezTo>
                      <a:pt x="811132" y="57684"/>
                      <a:pt x="812802" y="57421"/>
                      <a:pt x="814471" y="57157"/>
                    </a:cubicBezTo>
                    <a:cubicBezTo>
                      <a:pt x="819742" y="56366"/>
                      <a:pt x="822905" y="56015"/>
                      <a:pt x="826419" y="56981"/>
                    </a:cubicBezTo>
                    <a:cubicBezTo>
                      <a:pt x="832920" y="58738"/>
                      <a:pt x="839333" y="57772"/>
                      <a:pt x="844517" y="56894"/>
                    </a:cubicBezTo>
                    <a:cubicBezTo>
                      <a:pt x="846977" y="56542"/>
                      <a:pt x="849349" y="56103"/>
                      <a:pt x="851018" y="56191"/>
                    </a:cubicBezTo>
                    <a:cubicBezTo>
                      <a:pt x="866744" y="56454"/>
                      <a:pt x="882909" y="57421"/>
                      <a:pt x="897141" y="58211"/>
                    </a:cubicBezTo>
                    <a:cubicBezTo>
                      <a:pt x="897580" y="58299"/>
                      <a:pt x="898459" y="58651"/>
                      <a:pt x="899162" y="58914"/>
                    </a:cubicBezTo>
                    <a:cubicBezTo>
                      <a:pt x="900216" y="59266"/>
                      <a:pt x="901446" y="59705"/>
                      <a:pt x="902764" y="60144"/>
                    </a:cubicBezTo>
                    <a:cubicBezTo>
                      <a:pt x="903027" y="60232"/>
                      <a:pt x="903291" y="60320"/>
                      <a:pt x="903642" y="60496"/>
                    </a:cubicBezTo>
                    <a:cubicBezTo>
                      <a:pt x="906190" y="61462"/>
                      <a:pt x="910934" y="63307"/>
                      <a:pt x="916469" y="61726"/>
                    </a:cubicBezTo>
                    <a:cubicBezTo>
                      <a:pt x="919456" y="60847"/>
                      <a:pt x="922707" y="61638"/>
                      <a:pt x="928154" y="62955"/>
                    </a:cubicBezTo>
                    <a:cubicBezTo>
                      <a:pt x="932283" y="64010"/>
                      <a:pt x="936851" y="65152"/>
                      <a:pt x="942122" y="65328"/>
                    </a:cubicBezTo>
                    <a:cubicBezTo>
                      <a:pt x="944319" y="65415"/>
                      <a:pt x="945637" y="65679"/>
                      <a:pt x="946251" y="65942"/>
                    </a:cubicBezTo>
                    <a:cubicBezTo>
                      <a:pt x="951962" y="67787"/>
                      <a:pt x="956882" y="66645"/>
                      <a:pt x="959781" y="65942"/>
                    </a:cubicBezTo>
                    <a:cubicBezTo>
                      <a:pt x="960045" y="65855"/>
                      <a:pt x="960308" y="65855"/>
                      <a:pt x="960572" y="65767"/>
                    </a:cubicBezTo>
                    <a:cubicBezTo>
                      <a:pt x="965228" y="67172"/>
                      <a:pt x="969708" y="66821"/>
                      <a:pt x="973047" y="66645"/>
                    </a:cubicBezTo>
                    <a:cubicBezTo>
                      <a:pt x="974189" y="66557"/>
                      <a:pt x="975858" y="66470"/>
                      <a:pt x="976473" y="66557"/>
                    </a:cubicBezTo>
                    <a:cubicBezTo>
                      <a:pt x="989036" y="68139"/>
                      <a:pt x="1001951" y="69720"/>
                      <a:pt x="1014514" y="72092"/>
                    </a:cubicBezTo>
                    <a:cubicBezTo>
                      <a:pt x="1032963" y="75606"/>
                      <a:pt x="1049216" y="79121"/>
                      <a:pt x="1064415" y="82810"/>
                    </a:cubicBezTo>
                    <a:cubicBezTo>
                      <a:pt x="1089629" y="89048"/>
                      <a:pt x="1112032" y="95198"/>
                      <a:pt x="1131447" y="107409"/>
                    </a:cubicBezTo>
                    <a:cubicBezTo>
                      <a:pt x="1139091" y="112241"/>
                      <a:pt x="1147261" y="116019"/>
                      <a:pt x="1155080" y="119709"/>
                    </a:cubicBezTo>
                    <a:cubicBezTo>
                      <a:pt x="1160439" y="122257"/>
                      <a:pt x="1165447" y="124541"/>
                      <a:pt x="1170279" y="127177"/>
                    </a:cubicBezTo>
                    <a:cubicBezTo>
                      <a:pt x="1175989" y="130251"/>
                      <a:pt x="1181524" y="133590"/>
                      <a:pt x="1187410" y="137192"/>
                    </a:cubicBezTo>
                    <a:cubicBezTo>
                      <a:pt x="1199007" y="144220"/>
                      <a:pt x="1210955" y="151512"/>
                      <a:pt x="1224660" y="156695"/>
                    </a:cubicBezTo>
                    <a:cubicBezTo>
                      <a:pt x="1234675" y="160473"/>
                      <a:pt x="1242758" y="166272"/>
                      <a:pt x="1249347" y="171367"/>
                    </a:cubicBezTo>
                    <a:lnTo>
                      <a:pt x="1250401" y="172158"/>
                    </a:lnTo>
                    <a:cubicBezTo>
                      <a:pt x="1258220" y="178220"/>
                      <a:pt x="1266391" y="184545"/>
                      <a:pt x="1274034" y="190958"/>
                    </a:cubicBezTo>
                    <a:cubicBezTo>
                      <a:pt x="1278866" y="195087"/>
                      <a:pt x="1284401" y="197108"/>
                      <a:pt x="1290638" y="197108"/>
                    </a:cubicBezTo>
                    <a:close/>
                    <a:moveTo>
                      <a:pt x="394793" y="161967"/>
                    </a:moveTo>
                    <a:lnTo>
                      <a:pt x="394793" y="161967"/>
                    </a:lnTo>
                    <a:cubicBezTo>
                      <a:pt x="394793" y="161967"/>
                      <a:pt x="394793" y="161967"/>
                      <a:pt x="394793" y="161967"/>
                    </a:cubicBezTo>
                    <a:close/>
                    <a:moveTo>
                      <a:pt x="1283522" y="145362"/>
                    </a:moveTo>
                    <a:lnTo>
                      <a:pt x="1283522" y="145362"/>
                    </a:lnTo>
                    <a:cubicBezTo>
                      <a:pt x="1283522" y="145362"/>
                      <a:pt x="1283522" y="145362"/>
                      <a:pt x="1283522" y="145362"/>
                    </a:cubicBezTo>
                    <a:close/>
                    <a:moveTo>
                      <a:pt x="390752" y="144923"/>
                    </a:moveTo>
                    <a:lnTo>
                      <a:pt x="390752" y="144923"/>
                    </a:lnTo>
                    <a:cubicBezTo>
                      <a:pt x="390752" y="144923"/>
                      <a:pt x="390752" y="144923"/>
                      <a:pt x="390752" y="144923"/>
                    </a:cubicBezTo>
                    <a:close/>
                    <a:moveTo>
                      <a:pt x="1192945" y="111890"/>
                    </a:moveTo>
                    <a:cubicBezTo>
                      <a:pt x="1193384" y="112241"/>
                      <a:pt x="1193823" y="112681"/>
                      <a:pt x="1194263" y="113032"/>
                    </a:cubicBezTo>
                    <a:cubicBezTo>
                      <a:pt x="1195141" y="113823"/>
                      <a:pt x="1196196" y="114701"/>
                      <a:pt x="1197338" y="115668"/>
                    </a:cubicBezTo>
                    <a:cubicBezTo>
                      <a:pt x="1197689" y="115931"/>
                      <a:pt x="1198128" y="116283"/>
                      <a:pt x="1198480" y="116546"/>
                    </a:cubicBezTo>
                    <a:cubicBezTo>
                      <a:pt x="1201730" y="119094"/>
                      <a:pt x="1205772" y="122169"/>
                      <a:pt x="1211218" y="123838"/>
                    </a:cubicBezTo>
                    <a:cubicBezTo>
                      <a:pt x="1221410" y="126913"/>
                      <a:pt x="1229668" y="131394"/>
                      <a:pt x="1237135" y="137719"/>
                    </a:cubicBezTo>
                    <a:cubicBezTo>
                      <a:pt x="1238541" y="138949"/>
                      <a:pt x="1240035" y="140003"/>
                      <a:pt x="1241528" y="141057"/>
                    </a:cubicBezTo>
                    <a:cubicBezTo>
                      <a:pt x="1239156" y="139915"/>
                      <a:pt x="1236608" y="138861"/>
                      <a:pt x="1234060" y="137807"/>
                    </a:cubicBezTo>
                    <a:cubicBezTo>
                      <a:pt x="1222464" y="133414"/>
                      <a:pt x="1212009" y="127001"/>
                      <a:pt x="1200852" y="120236"/>
                    </a:cubicBezTo>
                    <a:cubicBezTo>
                      <a:pt x="1195053" y="116722"/>
                      <a:pt x="1188991" y="113032"/>
                      <a:pt x="1182754" y="109694"/>
                    </a:cubicBezTo>
                    <a:cubicBezTo>
                      <a:pt x="1177307" y="106707"/>
                      <a:pt x="1171684" y="104071"/>
                      <a:pt x="1166325" y="101523"/>
                    </a:cubicBezTo>
                    <a:cubicBezTo>
                      <a:pt x="1166677" y="101611"/>
                      <a:pt x="1166940" y="101699"/>
                      <a:pt x="1167292" y="101699"/>
                    </a:cubicBezTo>
                    <a:cubicBezTo>
                      <a:pt x="1169400" y="102138"/>
                      <a:pt x="1171333" y="102665"/>
                      <a:pt x="1173178" y="103105"/>
                    </a:cubicBezTo>
                    <a:cubicBezTo>
                      <a:pt x="1174232" y="103368"/>
                      <a:pt x="1175111" y="103632"/>
                      <a:pt x="1175901" y="103807"/>
                    </a:cubicBezTo>
                    <a:cubicBezTo>
                      <a:pt x="1176428" y="103895"/>
                      <a:pt x="1176955" y="104071"/>
                      <a:pt x="1177307" y="104159"/>
                    </a:cubicBezTo>
                    <a:cubicBezTo>
                      <a:pt x="1177570" y="104335"/>
                      <a:pt x="1178361" y="104950"/>
                      <a:pt x="1179943" y="106531"/>
                    </a:cubicBezTo>
                    <a:lnTo>
                      <a:pt x="1180118" y="106707"/>
                    </a:lnTo>
                    <a:cubicBezTo>
                      <a:pt x="1181524" y="108288"/>
                      <a:pt x="1186004" y="112769"/>
                      <a:pt x="1192945" y="111890"/>
                    </a:cubicBezTo>
                    <a:close/>
                    <a:moveTo>
                      <a:pt x="425015" y="130251"/>
                    </a:moveTo>
                    <a:cubicBezTo>
                      <a:pt x="425015" y="130251"/>
                      <a:pt x="425015" y="130251"/>
                      <a:pt x="425015" y="130251"/>
                    </a:cubicBezTo>
                    <a:cubicBezTo>
                      <a:pt x="425015" y="130251"/>
                      <a:pt x="425015" y="130251"/>
                      <a:pt x="425015" y="130251"/>
                    </a:cubicBezTo>
                    <a:close/>
                    <a:moveTo>
                      <a:pt x="429759" y="121817"/>
                    </a:moveTo>
                    <a:cubicBezTo>
                      <a:pt x="429759" y="121817"/>
                      <a:pt x="429759" y="121817"/>
                      <a:pt x="429759" y="121817"/>
                    </a:cubicBezTo>
                    <a:cubicBezTo>
                      <a:pt x="429759" y="121817"/>
                      <a:pt x="429759" y="121817"/>
                      <a:pt x="429759" y="121817"/>
                    </a:cubicBezTo>
                    <a:close/>
                    <a:moveTo>
                      <a:pt x="1188464" y="91596"/>
                    </a:moveTo>
                    <a:cubicBezTo>
                      <a:pt x="1188464" y="91596"/>
                      <a:pt x="1188464" y="91596"/>
                      <a:pt x="1188464" y="91596"/>
                    </a:cubicBezTo>
                    <a:cubicBezTo>
                      <a:pt x="1188464" y="91596"/>
                      <a:pt x="1188464" y="91596"/>
                      <a:pt x="1188464" y="91596"/>
                    </a:cubicBezTo>
                    <a:close/>
                    <a:moveTo>
                      <a:pt x="896966" y="58211"/>
                    </a:moveTo>
                    <a:lnTo>
                      <a:pt x="896966" y="58211"/>
                    </a:lnTo>
                    <a:lnTo>
                      <a:pt x="896966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7" name="图形 1994">
              <a:extLst>
                <a:ext uri="{FF2B5EF4-FFF2-40B4-BE49-F238E27FC236}">
                  <a16:creationId xmlns:a16="http://schemas.microsoft.com/office/drawing/2014/main" id="{166F86D2-E191-0B07-5E40-4229091C6098}"/>
                </a:ext>
              </a:extLst>
            </p:cNvPr>
            <p:cNvGrpSpPr/>
            <p:nvPr/>
          </p:nvGrpSpPr>
          <p:grpSpPr>
            <a:xfrm>
              <a:off x="219483" y="1193265"/>
              <a:ext cx="1418337" cy="898971"/>
              <a:chOff x="219483" y="1193265"/>
              <a:chExt cx="1418337" cy="898971"/>
            </a:xfrm>
          </p:grpSpPr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id="{1DC9DFD7-636D-8E02-1F20-FAB2721EDD42}"/>
                  </a:ext>
                </a:extLst>
              </p:cNvPr>
              <p:cNvSpPr/>
              <p:nvPr/>
            </p:nvSpPr>
            <p:spPr>
              <a:xfrm>
                <a:off x="219483" y="1193265"/>
                <a:ext cx="1417745" cy="898971"/>
              </a:xfrm>
              <a:custGeom>
                <a:avLst/>
                <a:gdLst>
                  <a:gd name="connsiteX0" fmla="*/ 1412870 w 1417745"/>
                  <a:gd name="connsiteY0" fmla="*/ 485971 h 898971"/>
                  <a:gd name="connsiteX1" fmla="*/ 1417087 w 1417745"/>
                  <a:gd name="connsiteY1" fmla="*/ 512942 h 898971"/>
                  <a:gd name="connsiteX2" fmla="*/ 1417615 w 1417745"/>
                  <a:gd name="connsiteY2" fmla="*/ 522255 h 898971"/>
                  <a:gd name="connsiteX3" fmla="*/ 1417087 w 1417745"/>
                  <a:gd name="connsiteY3" fmla="*/ 554673 h 898971"/>
                  <a:gd name="connsiteX4" fmla="*/ 1415330 w 1417745"/>
                  <a:gd name="connsiteY4" fmla="*/ 565831 h 898971"/>
                  <a:gd name="connsiteX5" fmla="*/ 1408741 w 1417745"/>
                  <a:gd name="connsiteY5" fmla="*/ 606155 h 898971"/>
                  <a:gd name="connsiteX6" fmla="*/ 1405754 w 1417745"/>
                  <a:gd name="connsiteY6" fmla="*/ 620476 h 898971"/>
                  <a:gd name="connsiteX7" fmla="*/ 1389150 w 1417745"/>
                  <a:gd name="connsiteY7" fmla="*/ 662557 h 898971"/>
                  <a:gd name="connsiteX8" fmla="*/ 1367274 w 1417745"/>
                  <a:gd name="connsiteY8" fmla="*/ 703585 h 898971"/>
                  <a:gd name="connsiteX9" fmla="*/ 1337228 w 1417745"/>
                  <a:gd name="connsiteY9" fmla="*/ 742592 h 898971"/>
                  <a:gd name="connsiteX10" fmla="*/ 1303141 w 1417745"/>
                  <a:gd name="connsiteY10" fmla="*/ 778437 h 898971"/>
                  <a:gd name="connsiteX11" fmla="*/ 1250341 w 1417745"/>
                  <a:gd name="connsiteY11" fmla="*/ 818234 h 898971"/>
                  <a:gd name="connsiteX12" fmla="*/ 1225830 w 1417745"/>
                  <a:gd name="connsiteY12" fmla="*/ 834136 h 898971"/>
                  <a:gd name="connsiteX13" fmla="*/ 1186208 w 1417745"/>
                  <a:gd name="connsiteY13" fmla="*/ 853903 h 898971"/>
                  <a:gd name="connsiteX14" fmla="*/ 1161521 w 1417745"/>
                  <a:gd name="connsiteY14" fmla="*/ 863479 h 898971"/>
                  <a:gd name="connsiteX15" fmla="*/ 1128751 w 1417745"/>
                  <a:gd name="connsiteY15" fmla="*/ 873758 h 898971"/>
                  <a:gd name="connsiteX16" fmla="*/ 1079465 w 1417745"/>
                  <a:gd name="connsiteY16" fmla="*/ 887463 h 898971"/>
                  <a:gd name="connsiteX17" fmla="*/ 1069714 w 1417745"/>
                  <a:gd name="connsiteY17" fmla="*/ 889835 h 898971"/>
                  <a:gd name="connsiteX18" fmla="*/ 1058556 w 1417745"/>
                  <a:gd name="connsiteY18" fmla="*/ 891768 h 898971"/>
                  <a:gd name="connsiteX19" fmla="*/ 1026841 w 1417745"/>
                  <a:gd name="connsiteY19" fmla="*/ 892383 h 898971"/>
                  <a:gd name="connsiteX20" fmla="*/ 1017616 w 1417745"/>
                  <a:gd name="connsiteY20" fmla="*/ 892559 h 898971"/>
                  <a:gd name="connsiteX21" fmla="*/ 999079 w 1417745"/>
                  <a:gd name="connsiteY21" fmla="*/ 897391 h 898971"/>
                  <a:gd name="connsiteX22" fmla="*/ 980630 w 1417745"/>
                  <a:gd name="connsiteY22" fmla="*/ 897039 h 898971"/>
                  <a:gd name="connsiteX23" fmla="*/ 978170 w 1417745"/>
                  <a:gd name="connsiteY23" fmla="*/ 895633 h 898971"/>
                  <a:gd name="connsiteX24" fmla="*/ 980191 w 1417745"/>
                  <a:gd name="connsiteY24" fmla="*/ 894667 h 898971"/>
                  <a:gd name="connsiteX25" fmla="*/ 983880 w 1417745"/>
                  <a:gd name="connsiteY25" fmla="*/ 892119 h 898971"/>
                  <a:gd name="connsiteX26" fmla="*/ 984583 w 1417745"/>
                  <a:gd name="connsiteY26" fmla="*/ 888078 h 898971"/>
                  <a:gd name="connsiteX27" fmla="*/ 982035 w 1417745"/>
                  <a:gd name="connsiteY27" fmla="*/ 889396 h 898971"/>
                  <a:gd name="connsiteX28" fmla="*/ 970790 w 1417745"/>
                  <a:gd name="connsiteY28" fmla="*/ 898884 h 898971"/>
                  <a:gd name="connsiteX29" fmla="*/ 956646 w 1417745"/>
                  <a:gd name="connsiteY29" fmla="*/ 893525 h 898971"/>
                  <a:gd name="connsiteX30" fmla="*/ 951375 w 1417745"/>
                  <a:gd name="connsiteY30" fmla="*/ 895897 h 898971"/>
                  <a:gd name="connsiteX31" fmla="*/ 944961 w 1417745"/>
                  <a:gd name="connsiteY31" fmla="*/ 897039 h 898971"/>
                  <a:gd name="connsiteX32" fmla="*/ 925633 w 1417745"/>
                  <a:gd name="connsiteY32" fmla="*/ 894843 h 898971"/>
                  <a:gd name="connsiteX33" fmla="*/ 900946 w 1417745"/>
                  <a:gd name="connsiteY33" fmla="*/ 890977 h 898971"/>
                  <a:gd name="connsiteX34" fmla="*/ 868704 w 1417745"/>
                  <a:gd name="connsiteY34" fmla="*/ 885091 h 898971"/>
                  <a:gd name="connsiteX35" fmla="*/ 847004 w 1417745"/>
                  <a:gd name="connsiteY35" fmla="*/ 879732 h 898971"/>
                  <a:gd name="connsiteX36" fmla="*/ 801320 w 1417745"/>
                  <a:gd name="connsiteY36" fmla="*/ 862952 h 898971"/>
                  <a:gd name="connsiteX37" fmla="*/ 776546 w 1417745"/>
                  <a:gd name="connsiteY37" fmla="*/ 853727 h 898971"/>
                  <a:gd name="connsiteX38" fmla="*/ 743864 w 1417745"/>
                  <a:gd name="connsiteY38" fmla="*/ 834136 h 898971"/>
                  <a:gd name="connsiteX39" fmla="*/ 736748 w 1417745"/>
                  <a:gd name="connsiteY39" fmla="*/ 831412 h 898971"/>
                  <a:gd name="connsiteX40" fmla="*/ 707756 w 1417745"/>
                  <a:gd name="connsiteY40" fmla="*/ 811997 h 898971"/>
                  <a:gd name="connsiteX41" fmla="*/ 664883 w 1417745"/>
                  <a:gd name="connsiteY41" fmla="*/ 774044 h 898971"/>
                  <a:gd name="connsiteX42" fmla="*/ 649333 w 1417745"/>
                  <a:gd name="connsiteY42" fmla="*/ 772463 h 898971"/>
                  <a:gd name="connsiteX43" fmla="*/ 606109 w 1417745"/>
                  <a:gd name="connsiteY43" fmla="*/ 795129 h 898971"/>
                  <a:gd name="connsiteX44" fmla="*/ 583179 w 1417745"/>
                  <a:gd name="connsiteY44" fmla="*/ 806023 h 898971"/>
                  <a:gd name="connsiteX45" fmla="*/ 556208 w 1417745"/>
                  <a:gd name="connsiteY45" fmla="*/ 813051 h 898971"/>
                  <a:gd name="connsiteX46" fmla="*/ 520891 w 1417745"/>
                  <a:gd name="connsiteY46" fmla="*/ 822891 h 898971"/>
                  <a:gd name="connsiteX47" fmla="*/ 502530 w 1417745"/>
                  <a:gd name="connsiteY47" fmla="*/ 827635 h 898971"/>
                  <a:gd name="connsiteX48" fmla="*/ 447357 w 1417745"/>
                  <a:gd name="connsiteY48" fmla="*/ 830182 h 898971"/>
                  <a:gd name="connsiteX49" fmla="*/ 425658 w 1417745"/>
                  <a:gd name="connsiteY49" fmla="*/ 832467 h 898971"/>
                  <a:gd name="connsiteX50" fmla="*/ 423725 w 1417745"/>
                  <a:gd name="connsiteY50" fmla="*/ 833433 h 898971"/>
                  <a:gd name="connsiteX51" fmla="*/ 409668 w 1417745"/>
                  <a:gd name="connsiteY51" fmla="*/ 839495 h 898971"/>
                  <a:gd name="connsiteX52" fmla="*/ 371452 w 1417745"/>
                  <a:gd name="connsiteY52" fmla="*/ 839495 h 898971"/>
                  <a:gd name="connsiteX53" fmla="*/ 357132 w 1417745"/>
                  <a:gd name="connsiteY53" fmla="*/ 836684 h 898971"/>
                  <a:gd name="connsiteX54" fmla="*/ 353178 w 1417745"/>
                  <a:gd name="connsiteY54" fmla="*/ 835014 h 898971"/>
                  <a:gd name="connsiteX55" fmla="*/ 337101 w 1417745"/>
                  <a:gd name="connsiteY55" fmla="*/ 834663 h 898971"/>
                  <a:gd name="connsiteX56" fmla="*/ 323835 w 1417745"/>
                  <a:gd name="connsiteY56" fmla="*/ 832203 h 898971"/>
                  <a:gd name="connsiteX57" fmla="*/ 315138 w 1417745"/>
                  <a:gd name="connsiteY57" fmla="*/ 830182 h 898971"/>
                  <a:gd name="connsiteX58" fmla="*/ 268048 w 1417745"/>
                  <a:gd name="connsiteY58" fmla="*/ 819728 h 898971"/>
                  <a:gd name="connsiteX59" fmla="*/ 232028 w 1417745"/>
                  <a:gd name="connsiteY59" fmla="*/ 808483 h 898971"/>
                  <a:gd name="connsiteX60" fmla="*/ 184060 w 1417745"/>
                  <a:gd name="connsiteY60" fmla="*/ 785729 h 898971"/>
                  <a:gd name="connsiteX61" fmla="*/ 182127 w 1417745"/>
                  <a:gd name="connsiteY61" fmla="*/ 784674 h 898971"/>
                  <a:gd name="connsiteX62" fmla="*/ 149709 w 1417745"/>
                  <a:gd name="connsiteY62" fmla="*/ 767806 h 898971"/>
                  <a:gd name="connsiteX63" fmla="*/ 123001 w 1417745"/>
                  <a:gd name="connsiteY63" fmla="*/ 748478 h 898971"/>
                  <a:gd name="connsiteX64" fmla="*/ 96294 w 1417745"/>
                  <a:gd name="connsiteY64" fmla="*/ 726427 h 898971"/>
                  <a:gd name="connsiteX65" fmla="*/ 85927 w 1417745"/>
                  <a:gd name="connsiteY65" fmla="*/ 714128 h 898971"/>
                  <a:gd name="connsiteX66" fmla="*/ 33390 w 1417745"/>
                  <a:gd name="connsiteY66" fmla="*/ 644020 h 898971"/>
                  <a:gd name="connsiteX67" fmla="*/ 5102 w 1417745"/>
                  <a:gd name="connsiteY67" fmla="*/ 567324 h 898971"/>
                  <a:gd name="connsiteX68" fmla="*/ 2466 w 1417745"/>
                  <a:gd name="connsiteY68" fmla="*/ 539738 h 898971"/>
                  <a:gd name="connsiteX69" fmla="*/ 94 w 1417745"/>
                  <a:gd name="connsiteY69" fmla="*/ 510834 h 898971"/>
                  <a:gd name="connsiteX70" fmla="*/ 4311 w 1417745"/>
                  <a:gd name="connsiteY70" fmla="*/ 466204 h 898971"/>
                  <a:gd name="connsiteX71" fmla="*/ 22672 w 1417745"/>
                  <a:gd name="connsiteY71" fmla="*/ 401983 h 898971"/>
                  <a:gd name="connsiteX72" fmla="*/ 68005 w 1417745"/>
                  <a:gd name="connsiteY72" fmla="*/ 321597 h 898971"/>
                  <a:gd name="connsiteX73" fmla="*/ 97612 w 1417745"/>
                  <a:gd name="connsiteY73" fmla="*/ 287422 h 898971"/>
                  <a:gd name="connsiteX74" fmla="*/ 125637 w 1417745"/>
                  <a:gd name="connsiteY74" fmla="*/ 263614 h 898971"/>
                  <a:gd name="connsiteX75" fmla="*/ 158846 w 1417745"/>
                  <a:gd name="connsiteY75" fmla="*/ 237433 h 898971"/>
                  <a:gd name="connsiteX76" fmla="*/ 163150 w 1417745"/>
                  <a:gd name="connsiteY76" fmla="*/ 233392 h 898971"/>
                  <a:gd name="connsiteX77" fmla="*/ 187662 w 1417745"/>
                  <a:gd name="connsiteY77" fmla="*/ 220302 h 898971"/>
                  <a:gd name="connsiteX78" fmla="*/ 219904 w 1417745"/>
                  <a:gd name="connsiteY78" fmla="*/ 202819 h 898971"/>
                  <a:gd name="connsiteX79" fmla="*/ 237826 w 1417745"/>
                  <a:gd name="connsiteY79" fmla="*/ 194121 h 898971"/>
                  <a:gd name="connsiteX80" fmla="*/ 251444 w 1417745"/>
                  <a:gd name="connsiteY80" fmla="*/ 183579 h 898971"/>
                  <a:gd name="connsiteX81" fmla="*/ 277888 w 1417745"/>
                  <a:gd name="connsiteY81" fmla="*/ 148876 h 898971"/>
                  <a:gd name="connsiteX82" fmla="*/ 313468 w 1417745"/>
                  <a:gd name="connsiteY82" fmla="*/ 114174 h 898971"/>
                  <a:gd name="connsiteX83" fmla="*/ 360909 w 1417745"/>
                  <a:gd name="connsiteY83" fmla="*/ 78681 h 898971"/>
                  <a:gd name="connsiteX84" fmla="*/ 382609 w 1417745"/>
                  <a:gd name="connsiteY84" fmla="*/ 67524 h 898971"/>
                  <a:gd name="connsiteX85" fmla="*/ 389550 w 1417745"/>
                  <a:gd name="connsiteY85" fmla="*/ 64098 h 898971"/>
                  <a:gd name="connsiteX86" fmla="*/ 442789 w 1417745"/>
                  <a:gd name="connsiteY86" fmla="*/ 36687 h 898971"/>
                  <a:gd name="connsiteX87" fmla="*/ 476349 w 1417745"/>
                  <a:gd name="connsiteY87" fmla="*/ 25442 h 898971"/>
                  <a:gd name="connsiteX88" fmla="*/ 540482 w 1417745"/>
                  <a:gd name="connsiteY88" fmla="*/ 9628 h 898971"/>
                  <a:gd name="connsiteX89" fmla="*/ 581949 w 1417745"/>
                  <a:gd name="connsiteY89" fmla="*/ 5148 h 898971"/>
                  <a:gd name="connsiteX90" fmla="*/ 624295 w 1417745"/>
                  <a:gd name="connsiteY90" fmla="*/ 1019 h 898971"/>
                  <a:gd name="connsiteX91" fmla="*/ 652057 w 1417745"/>
                  <a:gd name="connsiteY91" fmla="*/ 2512 h 898971"/>
                  <a:gd name="connsiteX92" fmla="*/ 680785 w 1417745"/>
                  <a:gd name="connsiteY92" fmla="*/ 5235 h 898971"/>
                  <a:gd name="connsiteX93" fmla="*/ 725678 w 1417745"/>
                  <a:gd name="connsiteY93" fmla="*/ 12440 h 898971"/>
                  <a:gd name="connsiteX94" fmla="*/ 755900 w 1417745"/>
                  <a:gd name="connsiteY94" fmla="*/ 17711 h 898971"/>
                  <a:gd name="connsiteX95" fmla="*/ 783750 w 1417745"/>
                  <a:gd name="connsiteY95" fmla="*/ 25266 h 898971"/>
                  <a:gd name="connsiteX96" fmla="*/ 809139 w 1417745"/>
                  <a:gd name="connsiteY96" fmla="*/ 36160 h 898971"/>
                  <a:gd name="connsiteX97" fmla="*/ 855702 w 1417745"/>
                  <a:gd name="connsiteY97" fmla="*/ 56542 h 898971"/>
                  <a:gd name="connsiteX98" fmla="*/ 898047 w 1417745"/>
                  <a:gd name="connsiteY98" fmla="*/ 84304 h 898971"/>
                  <a:gd name="connsiteX99" fmla="*/ 913685 w 1417745"/>
                  <a:gd name="connsiteY99" fmla="*/ 95461 h 898971"/>
                  <a:gd name="connsiteX100" fmla="*/ 947158 w 1417745"/>
                  <a:gd name="connsiteY100" fmla="*/ 126649 h 898971"/>
                  <a:gd name="connsiteX101" fmla="*/ 975007 w 1417745"/>
                  <a:gd name="connsiteY101" fmla="*/ 159331 h 898971"/>
                  <a:gd name="connsiteX102" fmla="*/ 989503 w 1417745"/>
                  <a:gd name="connsiteY102" fmla="*/ 183139 h 898971"/>
                  <a:gd name="connsiteX103" fmla="*/ 1004877 w 1417745"/>
                  <a:gd name="connsiteY103" fmla="*/ 210198 h 898971"/>
                  <a:gd name="connsiteX104" fmla="*/ 1011730 w 1417745"/>
                  <a:gd name="connsiteY104" fmla="*/ 213361 h 898971"/>
                  <a:gd name="connsiteX105" fmla="*/ 1037998 w 1417745"/>
                  <a:gd name="connsiteY105" fmla="*/ 213537 h 898971"/>
                  <a:gd name="connsiteX106" fmla="*/ 1085967 w 1417745"/>
                  <a:gd name="connsiteY106" fmla="*/ 216085 h 898971"/>
                  <a:gd name="connsiteX107" fmla="*/ 1116540 w 1417745"/>
                  <a:gd name="connsiteY107" fmla="*/ 222849 h 898971"/>
                  <a:gd name="connsiteX108" fmla="*/ 1160379 w 1417745"/>
                  <a:gd name="connsiteY108" fmla="*/ 232689 h 898971"/>
                  <a:gd name="connsiteX109" fmla="*/ 1178389 w 1417745"/>
                  <a:gd name="connsiteY109" fmla="*/ 238312 h 898971"/>
                  <a:gd name="connsiteX110" fmla="*/ 1227060 w 1417745"/>
                  <a:gd name="connsiteY110" fmla="*/ 259309 h 898971"/>
                  <a:gd name="connsiteX111" fmla="*/ 1277751 w 1417745"/>
                  <a:gd name="connsiteY111" fmla="*/ 289794 h 898971"/>
                  <a:gd name="connsiteX112" fmla="*/ 1317461 w 1417745"/>
                  <a:gd name="connsiteY112" fmla="*/ 320455 h 898971"/>
                  <a:gd name="connsiteX113" fmla="*/ 1368856 w 1417745"/>
                  <a:gd name="connsiteY113" fmla="*/ 378878 h 898971"/>
                  <a:gd name="connsiteX114" fmla="*/ 1386778 w 1417745"/>
                  <a:gd name="connsiteY114" fmla="*/ 414371 h 898971"/>
                  <a:gd name="connsiteX115" fmla="*/ 1388535 w 1417745"/>
                  <a:gd name="connsiteY115" fmla="*/ 417182 h 898971"/>
                  <a:gd name="connsiteX116" fmla="*/ 1410674 w 1417745"/>
                  <a:gd name="connsiteY116" fmla="*/ 479734 h 898971"/>
                  <a:gd name="connsiteX117" fmla="*/ 1412870 w 1417745"/>
                  <a:gd name="connsiteY117" fmla="*/ 485971 h 898971"/>
                  <a:gd name="connsiteX118" fmla="*/ 771099 w 1417745"/>
                  <a:gd name="connsiteY118" fmla="*/ 822978 h 898971"/>
                  <a:gd name="connsiteX119" fmla="*/ 771274 w 1417745"/>
                  <a:gd name="connsiteY119" fmla="*/ 820782 h 898971"/>
                  <a:gd name="connsiteX120" fmla="*/ 768727 w 1417745"/>
                  <a:gd name="connsiteY120" fmla="*/ 822978 h 898971"/>
                  <a:gd name="connsiteX121" fmla="*/ 768551 w 1417745"/>
                  <a:gd name="connsiteY121" fmla="*/ 825175 h 898971"/>
                  <a:gd name="connsiteX122" fmla="*/ 771099 w 1417745"/>
                  <a:gd name="connsiteY122" fmla="*/ 822978 h 898971"/>
                  <a:gd name="connsiteX123" fmla="*/ 820121 w 1417745"/>
                  <a:gd name="connsiteY123" fmla="*/ 757264 h 898971"/>
                  <a:gd name="connsiteX124" fmla="*/ 822493 w 1417745"/>
                  <a:gd name="connsiteY124" fmla="*/ 759636 h 898971"/>
                  <a:gd name="connsiteX125" fmla="*/ 833563 w 1417745"/>
                  <a:gd name="connsiteY125" fmla="*/ 764028 h 898971"/>
                  <a:gd name="connsiteX126" fmla="*/ 845423 w 1417745"/>
                  <a:gd name="connsiteY126" fmla="*/ 765610 h 898971"/>
                  <a:gd name="connsiteX127" fmla="*/ 852627 w 1417745"/>
                  <a:gd name="connsiteY127" fmla="*/ 768246 h 898971"/>
                  <a:gd name="connsiteX128" fmla="*/ 856405 w 1417745"/>
                  <a:gd name="connsiteY128" fmla="*/ 770178 h 898971"/>
                  <a:gd name="connsiteX129" fmla="*/ 884518 w 1417745"/>
                  <a:gd name="connsiteY129" fmla="*/ 768070 h 898971"/>
                  <a:gd name="connsiteX130" fmla="*/ 891195 w 1417745"/>
                  <a:gd name="connsiteY130" fmla="*/ 768773 h 898971"/>
                  <a:gd name="connsiteX131" fmla="*/ 903406 w 1417745"/>
                  <a:gd name="connsiteY131" fmla="*/ 766752 h 898971"/>
                  <a:gd name="connsiteX132" fmla="*/ 906130 w 1417745"/>
                  <a:gd name="connsiteY132" fmla="*/ 762096 h 898971"/>
                  <a:gd name="connsiteX133" fmla="*/ 901298 w 1417745"/>
                  <a:gd name="connsiteY133" fmla="*/ 762008 h 898971"/>
                  <a:gd name="connsiteX134" fmla="*/ 891107 w 1417745"/>
                  <a:gd name="connsiteY134" fmla="*/ 763062 h 898971"/>
                  <a:gd name="connsiteX135" fmla="*/ 876699 w 1417745"/>
                  <a:gd name="connsiteY135" fmla="*/ 761129 h 898971"/>
                  <a:gd name="connsiteX136" fmla="*/ 861939 w 1417745"/>
                  <a:gd name="connsiteY136" fmla="*/ 760778 h 898971"/>
                  <a:gd name="connsiteX137" fmla="*/ 822493 w 1417745"/>
                  <a:gd name="connsiteY137" fmla="*/ 757176 h 898971"/>
                  <a:gd name="connsiteX138" fmla="*/ 820121 w 1417745"/>
                  <a:gd name="connsiteY138" fmla="*/ 754804 h 898971"/>
                  <a:gd name="connsiteX139" fmla="*/ 817749 w 1417745"/>
                  <a:gd name="connsiteY139" fmla="*/ 752432 h 898971"/>
                  <a:gd name="connsiteX140" fmla="*/ 794643 w 1417745"/>
                  <a:gd name="connsiteY140" fmla="*/ 736530 h 898971"/>
                  <a:gd name="connsiteX141" fmla="*/ 787264 w 1417745"/>
                  <a:gd name="connsiteY141" fmla="*/ 732665 h 898971"/>
                  <a:gd name="connsiteX142" fmla="*/ 792798 w 1417745"/>
                  <a:gd name="connsiteY142" fmla="*/ 739342 h 898971"/>
                  <a:gd name="connsiteX143" fmla="*/ 817749 w 1417745"/>
                  <a:gd name="connsiteY143" fmla="*/ 754804 h 898971"/>
                  <a:gd name="connsiteX144" fmla="*/ 820121 w 1417745"/>
                  <a:gd name="connsiteY144" fmla="*/ 757264 h 898971"/>
                  <a:gd name="connsiteX145" fmla="*/ 87508 w 1417745"/>
                  <a:gd name="connsiteY145" fmla="*/ 529020 h 898971"/>
                  <a:gd name="connsiteX146" fmla="*/ 87333 w 1417745"/>
                  <a:gd name="connsiteY146" fmla="*/ 531216 h 898971"/>
                  <a:gd name="connsiteX147" fmla="*/ 89880 w 1417745"/>
                  <a:gd name="connsiteY147" fmla="*/ 529020 h 898971"/>
                  <a:gd name="connsiteX148" fmla="*/ 90056 w 1417745"/>
                  <a:gd name="connsiteY148" fmla="*/ 526823 h 898971"/>
                  <a:gd name="connsiteX149" fmla="*/ 87508 w 1417745"/>
                  <a:gd name="connsiteY149" fmla="*/ 529020 h 898971"/>
                  <a:gd name="connsiteX150" fmla="*/ 51664 w 1417745"/>
                  <a:gd name="connsiteY150" fmla="*/ 538508 h 898971"/>
                  <a:gd name="connsiteX151" fmla="*/ 51488 w 1417745"/>
                  <a:gd name="connsiteY151" fmla="*/ 540704 h 898971"/>
                  <a:gd name="connsiteX152" fmla="*/ 54036 w 1417745"/>
                  <a:gd name="connsiteY152" fmla="*/ 538508 h 898971"/>
                  <a:gd name="connsiteX153" fmla="*/ 54212 w 1417745"/>
                  <a:gd name="connsiteY153" fmla="*/ 536312 h 898971"/>
                  <a:gd name="connsiteX154" fmla="*/ 51664 w 1417745"/>
                  <a:gd name="connsiteY154" fmla="*/ 538508 h 898971"/>
                  <a:gd name="connsiteX155" fmla="*/ 1262289 w 1417745"/>
                  <a:gd name="connsiteY155" fmla="*/ 632951 h 898971"/>
                  <a:gd name="connsiteX156" fmla="*/ 1260093 w 1417745"/>
                  <a:gd name="connsiteY156" fmla="*/ 632775 h 898971"/>
                  <a:gd name="connsiteX157" fmla="*/ 1262289 w 1417745"/>
                  <a:gd name="connsiteY157" fmla="*/ 635323 h 898971"/>
                  <a:gd name="connsiteX158" fmla="*/ 1264485 w 1417745"/>
                  <a:gd name="connsiteY158" fmla="*/ 635499 h 898971"/>
                  <a:gd name="connsiteX159" fmla="*/ 1262289 w 1417745"/>
                  <a:gd name="connsiteY159" fmla="*/ 632951 h 898971"/>
                  <a:gd name="connsiteX160" fmla="*/ 700640 w 1417745"/>
                  <a:gd name="connsiteY160" fmla="*/ 788276 h 898971"/>
                  <a:gd name="connsiteX161" fmla="*/ 702836 w 1417745"/>
                  <a:gd name="connsiteY161" fmla="*/ 788452 h 898971"/>
                  <a:gd name="connsiteX162" fmla="*/ 700640 w 1417745"/>
                  <a:gd name="connsiteY162" fmla="*/ 785904 h 898971"/>
                  <a:gd name="connsiteX163" fmla="*/ 700025 w 1417745"/>
                  <a:gd name="connsiteY163" fmla="*/ 782829 h 898971"/>
                  <a:gd name="connsiteX164" fmla="*/ 698444 w 1417745"/>
                  <a:gd name="connsiteY164" fmla="*/ 783269 h 898971"/>
                  <a:gd name="connsiteX165" fmla="*/ 700640 w 1417745"/>
                  <a:gd name="connsiteY165" fmla="*/ 788276 h 898971"/>
                  <a:gd name="connsiteX166" fmla="*/ 338507 w 1417745"/>
                  <a:gd name="connsiteY166" fmla="*/ 333018 h 898971"/>
                  <a:gd name="connsiteX167" fmla="*/ 336222 w 1417745"/>
                  <a:gd name="connsiteY167" fmla="*/ 333018 h 898971"/>
                  <a:gd name="connsiteX168" fmla="*/ 332620 w 1417745"/>
                  <a:gd name="connsiteY168" fmla="*/ 334599 h 898971"/>
                  <a:gd name="connsiteX169" fmla="*/ 333411 w 1417745"/>
                  <a:gd name="connsiteY169" fmla="*/ 337323 h 898971"/>
                  <a:gd name="connsiteX170" fmla="*/ 337277 w 1417745"/>
                  <a:gd name="connsiteY170" fmla="*/ 336444 h 898971"/>
                  <a:gd name="connsiteX171" fmla="*/ 340879 w 1417745"/>
                  <a:gd name="connsiteY171" fmla="*/ 333018 h 898971"/>
                  <a:gd name="connsiteX172" fmla="*/ 341054 w 1417745"/>
                  <a:gd name="connsiteY172" fmla="*/ 330822 h 898971"/>
                  <a:gd name="connsiteX173" fmla="*/ 338507 w 1417745"/>
                  <a:gd name="connsiteY173" fmla="*/ 333018 h 898971"/>
                  <a:gd name="connsiteX174" fmla="*/ 1227675 w 1417745"/>
                  <a:gd name="connsiteY174" fmla="*/ 681973 h 898971"/>
                  <a:gd name="connsiteX175" fmla="*/ 1224248 w 1417745"/>
                  <a:gd name="connsiteY175" fmla="*/ 681973 h 898971"/>
                  <a:gd name="connsiteX176" fmla="*/ 1219329 w 1417745"/>
                  <a:gd name="connsiteY176" fmla="*/ 683467 h 898971"/>
                  <a:gd name="connsiteX177" fmla="*/ 1219416 w 1417745"/>
                  <a:gd name="connsiteY177" fmla="*/ 685487 h 898971"/>
                  <a:gd name="connsiteX178" fmla="*/ 1225566 w 1417745"/>
                  <a:gd name="connsiteY178" fmla="*/ 686102 h 898971"/>
                  <a:gd name="connsiteX179" fmla="*/ 1230047 w 1417745"/>
                  <a:gd name="connsiteY179" fmla="*/ 681885 h 898971"/>
                  <a:gd name="connsiteX180" fmla="*/ 1230222 w 1417745"/>
                  <a:gd name="connsiteY180" fmla="*/ 679689 h 898971"/>
                  <a:gd name="connsiteX181" fmla="*/ 1227675 w 1417745"/>
                  <a:gd name="connsiteY181" fmla="*/ 681973 h 898971"/>
                  <a:gd name="connsiteX182" fmla="*/ 327788 w 1417745"/>
                  <a:gd name="connsiteY182" fmla="*/ 692691 h 898971"/>
                  <a:gd name="connsiteX183" fmla="*/ 331654 w 1417745"/>
                  <a:gd name="connsiteY183" fmla="*/ 693658 h 898971"/>
                  <a:gd name="connsiteX184" fmla="*/ 332005 w 1417745"/>
                  <a:gd name="connsiteY184" fmla="*/ 692076 h 898971"/>
                  <a:gd name="connsiteX185" fmla="*/ 327788 w 1417745"/>
                  <a:gd name="connsiteY185" fmla="*/ 690319 h 898971"/>
                  <a:gd name="connsiteX186" fmla="*/ 324714 w 1417745"/>
                  <a:gd name="connsiteY186" fmla="*/ 686893 h 898971"/>
                  <a:gd name="connsiteX187" fmla="*/ 316192 w 1417745"/>
                  <a:gd name="connsiteY187" fmla="*/ 689177 h 898971"/>
                  <a:gd name="connsiteX188" fmla="*/ 313468 w 1417745"/>
                  <a:gd name="connsiteY188" fmla="*/ 691813 h 898971"/>
                  <a:gd name="connsiteX189" fmla="*/ 316895 w 1417745"/>
                  <a:gd name="connsiteY189" fmla="*/ 693745 h 898971"/>
                  <a:gd name="connsiteX190" fmla="*/ 327788 w 1417745"/>
                  <a:gd name="connsiteY190" fmla="*/ 692691 h 898971"/>
                  <a:gd name="connsiteX191" fmla="*/ 1081837 w 1417745"/>
                  <a:gd name="connsiteY191" fmla="*/ 244549 h 898971"/>
                  <a:gd name="connsiteX192" fmla="*/ 1109687 w 1417745"/>
                  <a:gd name="connsiteY192" fmla="*/ 251753 h 898971"/>
                  <a:gd name="connsiteX193" fmla="*/ 1116364 w 1417745"/>
                  <a:gd name="connsiteY193" fmla="*/ 250611 h 898971"/>
                  <a:gd name="connsiteX194" fmla="*/ 1109951 w 1417745"/>
                  <a:gd name="connsiteY194" fmla="*/ 246482 h 898971"/>
                  <a:gd name="connsiteX195" fmla="*/ 1105207 w 1417745"/>
                  <a:gd name="connsiteY195" fmla="*/ 245340 h 898971"/>
                  <a:gd name="connsiteX196" fmla="*/ 1091941 w 1417745"/>
                  <a:gd name="connsiteY196" fmla="*/ 243056 h 898971"/>
                  <a:gd name="connsiteX197" fmla="*/ 1079465 w 1417745"/>
                  <a:gd name="connsiteY197" fmla="*/ 244549 h 898971"/>
                  <a:gd name="connsiteX198" fmla="*/ 1065760 w 1417745"/>
                  <a:gd name="connsiteY198" fmla="*/ 240420 h 898971"/>
                  <a:gd name="connsiteX199" fmla="*/ 1064179 w 1417745"/>
                  <a:gd name="connsiteY199" fmla="*/ 240772 h 898971"/>
                  <a:gd name="connsiteX200" fmla="*/ 1064003 w 1417745"/>
                  <a:gd name="connsiteY200" fmla="*/ 242968 h 898971"/>
                  <a:gd name="connsiteX201" fmla="*/ 1081837 w 1417745"/>
                  <a:gd name="connsiteY201" fmla="*/ 244549 h 898971"/>
                  <a:gd name="connsiteX202" fmla="*/ 551201 w 1417745"/>
                  <a:gd name="connsiteY202" fmla="*/ 681973 h 898971"/>
                  <a:gd name="connsiteX203" fmla="*/ 517465 w 1417745"/>
                  <a:gd name="connsiteY203" fmla="*/ 687156 h 898971"/>
                  <a:gd name="connsiteX204" fmla="*/ 508504 w 1417745"/>
                  <a:gd name="connsiteY204" fmla="*/ 691373 h 898971"/>
                  <a:gd name="connsiteX205" fmla="*/ 507098 w 1417745"/>
                  <a:gd name="connsiteY205" fmla="*/ 695327 h 898971"/>
                  <a:gd name="connsiteX206" fmla="*/ 511051 w 1417745"/>
                  <a:gd name="connsiteY206" fmla="*/ 695590 h 898971"/>
                  <a:gd name="connsiteX207" fmla="*/ 529764 w 1417745"/>
                  <a:gd name="connsiteY207" fmla="*/ 691549 h 898971"/>
                  <a:gd name="connsiteX208" fmla="*/ 541625 w 1417745"/>
                  <a:gd name="connsiteY208" fmla="*/ 691373 h 898971"/>
                  <a:gd name="connsiteX209" fmla="*/ 553485 w 1417745"/>
                  <a:gd name="connsiteY209" fmla="*/ 682061 h 898971"/>
                  <a:gd name="connsiteX210" fmla="*/ 556560 w 1417745"/>
                  <a:gd name="connsiteY210" fmla="*/ 681446 h 898971"/>
                  <a:gd name="connsiteX211" fmla="*/ 556120 w 1417745"/>
                  <a:gd name="connsiteY211" fmla="*/ 679865 h 898971"/>
                  <a:gd name="connsiteX212" fmla="*/ 551201 w 1417745"/>
                  <a:gd name="connsiteY212" fmla="*/ 681973 h 898971"/>
                  <a:gd name="connsiteX213" fmla="*/ 565609 w 1417745"/>
                  <a:gd name="connsiteY213" fmla="*/ 110660 h 898971"/>
                  <a:gd name="connsiteX214" fmla="*/ 529764 w 1417745"/>
                  <a:gd name="connsiteY214" fmla="*/ 112944 h 898971"/>
                  <a:gd name="connsiteX215" fmla="*/ 528007 w 1417745"/>
                  <a:gd name="connsiteY215" fmla="*/ 116458 h 898971"/>
                  <a:gd name="connsiteX216" fmla="*/ 516323 w 1417745"/>
                  <a:gd name="connsiteY216" fmla="*/ 138334 h 898971"/>
                  <a:gd name="connsiteX217" fmla="*/ 512018 w 1417745"/>
                  <a:gd name="connsiteY217" fmla="*/ 139388 h 898971"/>
                  <a:gd name="connsiteX218" fmla="*/ 509821 w 1417745"/>
                  <a:gd name="connsiteY218" fmla="*/ 140882 h 898971"/>
                  <a:gd name="connsiteX219" fmla="*/ 511842 w 1417745"/>
                  <a:gd name="connsiteY219" fmla="*/ 141672 h 898971"/>
                  <a:gd name="connsiteX220" fmla="*/ 529852 w 1417745"/>
                  <a:gd name="connsiteY220" fmla="*/ 139652 h 898971"/>
                  <a:gd name="connsiteX221" fmla="*/ 543030 w 1417745"/>
                  <a:gd name="connsiteY221" fmla="*/ 131130 h 898971"/>
                  <a:gd name="connsiteX222" fmla="*/ 556296 w 1417745"/>
                  <a:gd name="connsiteY222" fmla="*/ 117776 h 898971"/>
                  <a:gd name="connsiteX223" fmla="*/ 568069 w 1417745"/>
                  <a:gd name="connsiteY223" fmla="*/ 110660 h 898971"/>
                  <a:gd name="connsiteX224" fmla="*/ 571143 w 1417745"/>
                  <a:gd name="connsiteY224" fmla="*/ 110045 h 898971"/>
                  <a:gd name="connsiteX225" fmla="*/ 570704 w 1417745"/>
                  <a:gd name="connsiteY225" fmla="*/ 108464 h 898971"/>
                  <a:gd name="connsiteX226" fmla="*/ 565609 w 1417745"/>
                  <a:gd name="connsiteY226" fmla="*/ 110660 h 898971"/>
                  <a:gd name="connsiteX227" fmla="*/ 49292 w 1417745"/>
                  <a:gd name="connsiteY227" fmla="*/ 481139 h 898971"/>
                  <a:gd name="connsiteX228" fmla="*/ 50434 w 1417745"/>
                  <a:gd name="connsiteY228" fmla="*/ 465589 h 898971"/>
                  <a:gd name="connsiteX229" fmla="*/ 58517 w 1417745"/>
                  <a:gd name="connsiteY229" fmla="*/ 446174 h 898971"/>
                  <a:gd name="connsiteX230" fmla="*/ 69323 w 1417745"/>
                  <a:gd name="connsiteY230" fmla="*/ 413492 h 898971"/>
                  <a:gd name="connsiteX231" fmla="*/ 78635 w 1417745"/>
                  <a:gd name="connsiteY231" fmla="*/ 391353 h 898971"/>
                  <a:gd name="connsiteX232" fmla="*/ 87860 w 1417745"/>
                  <a:gd name="connsiteY232" fmla="*/ 363855 h 898971"/>
                  <a:gd name="connsiteX233" fmla="*/ 106397 w 1417745"/>
                  <a:gd name="connsiteY233" fmla="*/ 336971 h 898971"/>
                  <a:gd name="connsiteX234" fmla="*/ 134247 w 1417745"/>
                  <a:gd name="connsiteY234" fmla="*/ 311406 h 898971"/>
                  <a:gd name="connsiteX235" fmla="*/ 159636 w 1417745"/>
                  <a:gd name="connsiteY235" fmla="*/ 289267 h 898971"/>
                  <a:gd name="connsiteX236" fmla="*/ 191879 w 1417745"/>
                  <a:gd name="connsiteY236" fmla="*/ 254916 h 898971"/>
                  <a:gd name="connsiteX237" fmla="*/ 198643 w 1417745"/>
                  <a:gd name="connsiteY237" fmla="*/ 248327 h 898971"/>
                  <a:gd name="connsiteX238" fmla="*/ 200313 w 1417745"/>
                  <a:gd name="connsiteY238" fmla="*/ 244901 h 898971"/>
                  <a:gd name="connsiteX239" fmla="*/ 195744 w 1417745"/>
                  <a:gd name="connsiteY239" fmla="*/ 244549 h 898971"/>
                  <a:gd name="connsiteX240" fmla="*/ 193021 w 1417745"/>
                  <a:gd name="connsiteY240" fmla="*/ 246570 h 898971"/>
                  <a:gd name="connsiteX241" fmla="*/ 141275 w 1417745"/>
                  <a:gd name="connsiteY241" fmla="*/ 286192 h 898971"/>
                  <a:gd name="connsiteX242" fmla="*/ 138288 w 1417745"/>
                  <a:gd name="connsiteY242" fmla="*/ 287510 h 898971"/>
                  <a:gd name="connsiteX243" fmla="*/ 127833 w 1417745"/>
                  <a:gd name="connsiteY243" fmla="*/ 296822 h 898971"/>
                  <a:gd name="connsiteX244" fmla="*/ 107363 w 1417745"/>
                  <a:gd name="connsiteY244" fmla="*/ 316150 h 898971"/>
                  <a:gd name="connsiteX245" fmla="*/ 93482 w 1417745"/>
                  <a:gd name="connsiteY245" fmla="*/ 333721 h 898971"/>
                  <a:gd name="connsiteX246" fmla="*/ 79426 w 1417745"/>
                  <a:gd name="connsiteY246" fmla="*/ 353049 h 898971"/>
                  <a:gd name="connsiteX247" fmla="*/ 68444 w 1417745"/>
                  <a:gd name="connsiteY247" fmla="*/ 368774 h 898971"/>
                  <a:gd name="connsiteX248" fmla="*/ 58253 w 1417745"/>
                  <a:gd name="connsiteY248" fmla="*/ 383710 h 898971"/>
                  <a:gd name="connsiteX249" fmla="*/ 55354 w 1417745"/>
                  <a:gd name="connsiteY249" fmla="*/ 387312 h 898971"/>
                  <a:gd name="connsiteX250" fmla="*/ 38925 w 1417745"/>
                  <a:gd name="connsiteY250" fmla="*/ 424737 h 898971"/>
                  <a:gd name="connsiteX251" fmla="*/ 38486 w 1417745"/>
                  <a:gd name="connsiteY251" fmla="*/ 429306 h 898971"/>
                  <a:gd name="connsiteX252" fmla="*/ 35675 w 1417745"/>
                  <a:gd name="connsiteY252" fmla="*/ 440287 h 898971"/>
                  <a:gd name="connsiteX253" fmla="*/ 34269 w 1417745"/>
                  <a:gd name="connsiteY253" fmla="*/ 450742 h 898971"/>
                  <a:gd name="connsiteX254" fmla="*/ 28207 w 1417745"/>
                  <a:gd name="connsiteY254" fmla="*/ 473584 h 898971"/>
                  <a:gd name="connsiteX255" fmla="*/ 28471 w 1417745"/>
                  <a:gd name="connsiteY255" fmla="*/ 487026 h 898971"/>
                  <a:gd name="connsiteX256" fmla="*/ 26714 w 1417745"/>
                  <a:gd name="connsiteY256" fmla="*/ 529195 h 898971"/>
                  <a:gd name="connsiteX257" fmla="*/ 28471 w 1417745"/>
                  <a:gd name="connsiteY257" fmla="*/ 541056 h 898971"/>
                  <a:gd name="connsiteX258" fmla="*/ 28998 w 1417745"/>
                  <a:gd name="connsiteY258" fmla="*/ 552565 h 898971"/>
                  <a:gd name="connsiteX259" fmla="*/ 31370 w 1417745"/>
                  <a:gd name="connsiteY259" fmla="*/ 561086 h 898971"/>
                  <a:gd name="connsiteX260" fmla="*/ 40419 w 1417745"/>
                  <a:gd name="connsiteY260" fmla="*/ 592011 h 898971"/>
                  <a:gd name="connsiteX261" fmla="*/ 40770 w 1417745"/>
                  <a:gd name="connsiteY261" fmla="*/ 594119 h 898971"/>
                  <a:gd name="connsiteX262" fmla="*/ 43318 w 1417745"/>
                  <a:gd name="connsiteY262" fmla="*/ 606507 h 898971"/>
                  <a:gd name="connsiteX263" fmla="*/ 49995 w 1417745"/>
                  <a:gd name="connsiteY263" fmla="*/ 616786 h 898971"/>
                  <a:gd name="connsiteX264" fmla="*/ 62646 w 1417745"/>
                  <a:gd name="connsiteY264" fmla="*/ 640331 h 898971"/>
                  <a:gd name="connsiteX265" fmla="*/ 76614 w 1417745"/>
                  <a:gd name="connsiteY265" fmla="*/ 661855 h 898971"/>
                  <a:gd name="connsiteX266" fmla="*/ 84961 w 1417745"/>
                  <a:gd name="connsiteY266" fmla="*/ 674945 h 898971"/>
                  <a:gd name="connsiteX267" fmla="*/ 93482 w 1417745"/>
                  <a:gd name="connsiteY267" fmla="*/ 685751 h 898971"/>
                  <a:gd name="connsiteX268" fmla="*/ 112459 w 1417745"/>
                  <a:gd name="connsiteY268" fmla="*/ 705869 h 898971"/>
                  <a:gd name="connsiteX269" fmla="*/ 132402 w 1417745"/>
                  <a:gd name="connsiteY269" fmla="*/ 720277 h 898971"/>
                  <a:gd name="connsiteX270" fmla="*/ 168246 w 1417745"/>
                  <a:gd name="connsiteY270" fmla="*/ 746370 h 898971"/>
                  <a:gd name="connsiteX271" fmla="*/ 220080 w 1417745"/>
                  <a:gd name="connsiteY271" fmla="*/ 774220 h 898971"/>
                  <a:gd name="connsiteX272" fmla="*/ 273583 w 1417745"/>
                  <a:gd name="connsiteY272" fmla="*/ 792230 h 898971"/>
                  <a:gd name="connsiteX273" fmla="*/ 291944 w 1417745"/>
                  <a:gd name="connsiteY273" fmla="*/ 796974 h 898971"/>
                  <a:gd name="connsiteX274" fmla="*/ 301959 w 1417745"/>
                  <a:gd name="connsiteY274" fmla="*/ 801366 h 898971"/>
                  <a:gd name="connsiteX275" fmla="*/ 334641 w 1417745"/>
                  <a:gd name="connsiteY275" fmla="*/ 806462 h 898971"/>
                  <a:gd name="connsiteX276" fmla="*/ 376108 w 1417745"/>
                  <a:gd name="connsiteY276" fmla="*/ 810943 h 898971"/>
                  <a:gd name="connsiteX277" fmla="*/ 427678 w 1417745"/>
                  <a:gd name="connsiteY277" fmla="*/ 813666 h 898971"/>
                  <a:gd name="connsiteX278" fmla="*/ 431192 w 1417745"/>
                  <a:gd name="connsiteY278" fmla="*/ 813754 h 898971"/>
                  <a:gd name="connsiteX279" fmla="*/ 450081 w 1417745"/>
                  <a:gd name="connsiteY279" fmla="*/ 811997 h 898971"/>
                  <a:gd name="connsiteX280" fmla="*/ 469321 w 1417745"/>
                  <a:gd name="connsiteY280" fmla="*/ 806198 h 898971"/>
                  <a:gd name="connsiteX281" fmla="*/ 488034 w 1417745"/>
                  <a:gd name="connsiteY281" fmla="*/ 802596 h 898971"/>
                  <a:gd name="connsiteX282" fmla="*/ 519397 w 1417745"/>
                  <a:gd name="connsiteY282" fmla="*/ 794777 h 898971"/>
                  <a:gd name="connsiteX283" fmla="*/ 577996 w 1417745"/>
                  <a:gd name="connsiteY283" fmla="*/ 777382 h 898971"/>
                  <a:gd name="connsiteX284" fmla="*/ 606461 w 1417745"/>
                  <a:gd name="connsiteY284" fmla="*/ 765434 h 898971"/>
                  <a:gd name="connsiteX285" fmla="*/ 632553 w 1417745"/>
                  <a:gd name="connsiteY285" fmla="*/ 753398 h 898971"/>
                  <a:gd name="connsiteX286" fmla="*/ 638000 w 1417745"/>
                  <a:gd name="connsiteY286" fmla="*/ 742944 h 898971"/>
                  <a:gd name="connsiteX287" fmla="*/ 627721 w 1417745"/>
                  <a:gd name="connsiteY287" fmla="*/ 739869 h 898971"/>
                  <a:gd name="connsiteX288" fmla="*/ 608218 w 1417745"/>
                  <a:gd name="connsiteY288" fmla="*/ 744964 h 898971"/>
                  <a:gd name="connsiteX289" fmla="*/ 560777 w 1417745"/>
                  <a:gd name="connsiteY289" fmla="*/ 751553 h 898971"/>
                  <a:gd name="connsiteX290" fmla="*/ 542767 w 1417745"/>
                  <a:gd name="connsiteY290" fmla="*/ 757176 h 898971"/>
                  <a:gd name="connsiteX291" fmla="*/ 530116 w 1417745"/>
                  <a:gd name="connsiteY291" fmla="*/ 761042 h 898971"/>
                  <a:gd name="connsiteX292" fmla="*/ 521155 w 1417745"/>
                  <a:gd name="connsiteY292" fmla="*/ 762359 h 898971"/>
                  <a:gd name="connsiteX293" fmla="*/ 491196 w 1417745"/>
                  <a:gd name="connsiteY293" fmla="*/ 766137 h 898971"/>
                  <a:gd name="connsiteX294" fmla="*/ 445161 w 1417745"/>
                  <a:gd name="connsiteY294" fmla="*/ 769915 h 898971"/>
                  <a:gd name="connsiteX295" fmla="*/ 396754 w 1417745"/>
                  <a:gd name="connsiteY295" fmla="*/ 777207 h 898971"/>
                  <a:gd name="connsiteX296" fmla="*/ 352475 w 1417745"/>
                  <a:gd name="connsiteY296" fmla="*/ 780018 h 898971"/>
                  <a:gd name="connsiteX297" fmla="*/ 332005 w 1417745"/>
                  <a:gd name="connsiteY297" fmla="*/ 777734 h 898971"/>
                  <a:gd name="connsiteX298" fmla="*/ 289748 w 1417745"/>
                  <a:gd name="connsiteY298" fmla="*/ 777734 h 898971"/>
                  <a:gd name="connsiteX299" fmla="*/ 267784 w 1417745"/>
                  <a:gd name="connsiteY299" fmla="*/ 762271 h 898971"/>
                  <a:gd name="connsiteX300" fmla="*/ 263392 w 1417745"/>
                  <a:gd name="connsiteY300" fmla="*/ 758757 h 898971"/>
                  <a:gd name="connsiteX301" fmla="*/ 241428 w 1417745"/>
                  <a:gd name="connsiteY301" fmla="*/ 750938 h 898971"/>
                  <a:gd name="connsiteX302" fmla="*/ 189594 w 1417745"/>
                  <a:gd name="connsiteY302" fmla="*/ 734949 h 898971"/>
                  <a:gd name="connsiteX303" fmla="*/ 179931 w 1417745"/>
                  <a:gd name="connsiteY303" fmla="*/ 732577 h 898971"/>
                  <a:gd name="connsiteX304" fmla="*/ 165435 w 1417745"/>
                  <a:gd name="connsiteY304" fmla="*/ 724494 h 898971"/>
                  <a:gd name="connsiteX305" fmla="*/ 152608 w 1417745"/>
                  <a:gd name="connsiteY305" fmla="*/ 718169 h 898971"/>
                  <a:gd name="connsiteX306" fmla="*/ 125813 w 1417745"/>
                  <a:gd name="connsiteY306" fmla="*/ 699368 h 898971"/>
                  <a:gd name="connsiteX307" fmla="*/ 119926 w 1417745"/>
                  <a:gd name="connsiteY307" fmla="*/ 696820 h 898971"/>
                  <a:gd name="connsiteX308" fmla="*/ 108857 w 1417745"/>
                  <a:gd name="connsiteY308" fmla="*/ 691637 h 898971"/>
                  <a:gd name="connsiteX309" fmla="*/ 91374 w 1417745"/>
                  <a:gd name="connsiteY309" fmla="*/ 670201 h 898971"/>
                  <a:gd name="connsiteX310" fmla="*/ 78372 w 1417745"/>
                  <a:gd name="connsiteY310" fmla="*/ 643142 h 898971"/>
                  <a:gd name="connsiteX311" fmla="*/ 63085 w 1417745"/>
                  <a:gd name="connsiteY311" fmla="*/ 619861 h 898971"/>
                  <a:gd name="connsiteX312" fmla="*/ 57462 w 1417745"/>
                  <a:gd name="connsiteY312" fmla="*/ 605365 h 898971"/>
                  <a:gd name="connsiteX313" fmla="*/ 54563 w 1417745"/>
                  <a:gd name="connsiteY313" fmla="*/ 597370 h 898971"/>
                  <a:gd name="connsiteX314" fmla="*/ 47974 w 1417745"/>
                  <a:gd name="connsiteY314" fmla="*/ 589287 h 898971"/>
                  <a:gd name="connsiteX315" fmla="*/ 36553 w 1417745"/>
                  <a:gd name="connsiteY315" fmla="*/ 555903 h 898971"/>
                  <a:gd name="connsiteX316" fmla="*/ 40682 w 1417745"/>
                  <a:gd name="connsiteY316" fmla="*/ 532797 h 898971"/>
                  <a:gd name="connsiteX317" fmla="*/ 42967 w 1417745"/>
                  <a:gd name="connsiteY317" fmla="*/ 526823 h 898971"/>
                  <a:gd name="connsiteX318" fmla="*/ 42967 w 1417745"/>
                  <a:gd name="connsiteY318" fmla="*/ 503542 h 898971"/>
                  <a:gd name="connsiteX319" fmla="*/ 47886 w 1417745"/>
                  <a:gd name="connsiteY319" fmla="*/ 486323 h 898971"/>
                  <a:gd name="connsiteX320" fmla="*/ 49292 w 1417745"/>
                  <a:gd name="connsiteY320" fmla="*/ 481139 h 898971"/>
                  <a:gd name="connsiteX321" fmla="*/ 522560 w 1417745"/>
                  <a:gd name="connsiteY321" fmla="*/ 53292 h 898971"/>
                  <a:gd name="connsiteX322" fmla="*/ 533718 w 1417745"/>
                  <a:gd name="connsiteY322" fmla="*/ 48547 h 898971"/>
                  <a:gd name="connsiteX323" fmla="*/ 575975 w 1417745"/>
                  <a:gd name="connsiteY323" fmla="*/ 43979 h 898971"/>
                  <a:gd name="connsiteX324" fmla="*/ 640460 w 1417745"/>
                  <a:gd name="connsiteY324" fmla="*/ 43803 h 898971"/>
                  <a:gd name="connsiteX325" fmla="*/ 663478 w 1417745"/>
                  <a:gd name="connsiteY325" fmla="*/ 45560 h 898971"/>
                  <a:gd name="connsiteX326" fmla="*/ 683860 w 1417745"/>
                  <a:gd name="connsiteY326" fmla="*/ 50129 h 898971"/>
                  <a:gd name="connsiteX327" fmla="*/ 704066 w 1417745"/>
                  <a:gd name="connsiteY327" fmla="*/ 55312 h 898971"/>
                  <a:gd name="connsiteX328" fmla="*/ 724800 w 1417745"/>
                  <a:gd name="connsiteY328" fmla="*/ 55839 h 898971"/>
                  <a:gd name="connsiteX329" fmla="*/ 746939 w 1417745"/>
                  <a:gd name="connsiteY329" fmla="*/ 59968 h 898971"/>
                  <a:gd name="connsiteX330" fmla="*/ 786737 w 1417745"/>
                  <a:gd name="connsiteY330" fmla="*/ 73674 h 898971"/>
                  <a:gd name="connsiteX331" fmla="*/ 809491 w 1417745"/>
                  <a:gd name="connsiteY331" fmla="*/ 82108 h 898971"/>
                  <a:gd name="connsiteX332" fmla="*/ 845950 w 1417745"/>
                  <a:gd name="connsiteY332" fmla="*/ 106531 h 898971"/>
                  <a:gd name="connsiteX333" fmla="*/ 859479 w 1417745"/>
                  <a:gd name="connsiteY333" fmla="*/ 119709 h 898971"/>
                  <a:gd name="connsiteX334" fmla="*/ 902879 w 1417745"/>
                  <a:gd name="connsiteY334" fmla="*/ 156168 h 898971"/>
                  <a:gd name="connsiteX335" fmla="*/ 908150 w 1417745"/>
                  <a:gd name="connsiteY335" fmla="*/ 160825 h 898971"/>
                  <a:gd name="connsiteX336" fmla="*/ 951814 w 1417745"/>
                  <a:gd name="connsiteY336" fmla="*/ 206948 h 898971"/>
                  <a:gd name="connsiteX337" fmla="*/ 970527 w 1417745"/>
                  <a:gd name="connsiteY337" fmla="*/ 215733 h 898971"/>
                  <a:gd name="connsiteX338" fmla="*/ 975095 w 1417745"/>
                  <a:gd name="connsiteY338" fmla="*/ 209583 h 898971"/>
                  <a:gd name="connsiteX339" fmla="*/ 964904 w 1417745"/>
                  <a:gd name="connsiteY339" fmla="*/ 189992 h 898971"/>
                  <a:gd name="connsiteX340" fmla="*/ 929938 w 1417745"/>
                  <a:gd name="connsiteY340" fmla="*/ 147119 h 898971"/>
                  <a:gd name="connsiteX341" fmla="*/ 922207 w 1417745"/>
                  <a:gd name="connsiteY341" fmla="*/ 137280 h 898971"/>
                  <a:gd name="connsiteX342" fmla="*/ 886451 w 1417745"/>
                  <a:gd name="connsiteY342" fmla="*/ 108376 h 898971"/>
                  <a:gd name="connsiteX343" fmla="*/ 888296 w 1417745"/>
                  <a:gd name="connsiteY343" fmla="*/ 103280 h 898971"/>
                  <a:gd name="connsiteX344" fmla="*/ 891722 w 1417745"/>
                  <a:gd name="connsiteY344" fmla="*/ 101787 h 898971"/>
                  <a:gd name="connsiteX345" fmla="*/ 888471 w 1417745"/>
                  <a:gd name="connsiteY345" fmla="*/ 100996 h 898971"/>
                  <a:gd name="connsiteX346" fmla="*/ 855702 w 1417745"/>
                  <a:gd name="connsiteY346" fmla="*/ 87555 h 898971"/>
                  <a:gd name="connsiteX347" fmla="*/ 848761 w 1417745"/>
                  <a:gd name="connsiteY347" fmla="*/ 84304 h 898971"/>
                  <a:gd name="connsiteX348" fmla="*/ 841557 w 1417745"/>
                  <a:gd name="connsiteY348" fmla="*/ 81756 h 898971"/>
                  <a:gd name="connsiteX349" fmla="*/ 816255 w 1417745"/>
                  <a:gd name="connsiteY349" fmla="*/ 67612 h 898971"/>
                  <a:gd name="connsiteX350" fmla="*/ 807470 w 1417745"/>
                  <a:gd name="connsiteY350" fmla="*/ 62868 h 898971"/>
                  <a:gd name="connsiteX351" fmla="*/ 786297 w 1417745"/>
                  <a:gd name="connsiteY351" fmla="*/ 56279 h 898971"/>
                  <a:gd name="connsiteX352" fmla="*/ 751331 w 1417745"/>
                  <a:gd name="connsiteY352" fmla="*/ 45560 h 898971"/>
                  <a:gd name="connsiteX353" fmla="*/ 720671 w 1417745"/>
                  <a:gd name="connsiteY353" fmla="*/ 38269 h 898971"/>
                  <a:gd name="connsiteX354" fmla="*/ 689834 w 1417745"/>
                  <a:gd name="connsiteY354" fmla="*/ 32470 h 898971"/>
                  <a:gd name="connsiteX355" fmla="*/ 656449 w 1417745"/>
                  <a:gd name="connsiteY355" fmla="*/ 29483 h 898971"/>
                  <a:gd name="connsiteX356" fmla="*/ 628512 w 1417745"/>
                  <a:gd name="connsiteY356" fmla="*/ 29483 h 898971"/>
                  <a:gd name="connsiteX357" fmla="*/ 626140 w 1417745"/>
                  <a:gd name="connsiteY357" fmla="*/ 29483 h 898971"/>
                  <a:gd name="connsiteX358" fmla="*/ 605494 w 1417745"/>
                  <a:gd name="connsiteY358" fmla="*/ 30274 h 898971"/>
                  <a:gd name="connsiteX359" fmla="*/ 583706 w 1417745"/>
                  <a:gd name="connsiteY359" fmla="*/ 31855 h 898971"/>
                  <a:gd name="connsiteX360" fmla="*/ 575360 w 1417745"/>
                  <a:gd name="connsiteY360" fmla="*/ 31943 h 898971"/>
                  <a:gd name="connsiteX361" fmla="*/ 530555 w 1417745"/>
                  <a:gd name="connsiteY361" fmla="*/ 39059 h 898971"/>
                  <a:gd name="connsiteX362" fmla="*/ 524932 w 1417745"/>
                  <a:gd name="connsiteY362" fmla="*/ 39498 h 898971"/>
                  <a:gd name="connsiteX363" fmla="*/ 510788 w 1417745"/>
                  <a:gd name="connsiteY363" fmla="*/ 46175 h 898971"/>
                  <a:gd name="connsiteX364" fmla="*/ 495853 w 1417745"/>
                  <a:gd name="connsiteY364" fmla="*/ 49075 h 898971"/>
                  <a:gd name="connsiteX365" fmla="*/ 463083 w 1417745"/>
                  <a:gd name="connsiteY365" fmla="*/ 58914 h 898971"/>
                  <a:gd name="connsiteX366" fmla="*/ 430753 w 1417745"/>
                  <a:gd name="connsiteY366" fmla="*/ 70247 h 898971"/>
                  <a:gd name="connsiteX367" fmla="*/ 428381 w 1417745"/>
                  <a:gd name="connsiteY367" fmla="*/ 72004 h 898971"/>
                  <a:gd name="connsiteX368" fmla="*/ 419683 w 1417745"/>
                  <a:gd name="connsiteY368" fmla="*/ 77715 h 898971"/>
                  <a:gd name="connsiteX369" fmla="*/ 411513 w 1417745"/>
                  <a:gd name="connsiteY369" fmla="*/ 81053 h 898971"/>
                  <a:gd name="connsiteX370" fmla="*/ 373297 w 1417745"/>
                  <a:gd name="connsiteY370" fmla="*/ 103983 h 898971"/>
                  <a:gd name="connsiteX371" fmla="*/ 348434 w 1417745"/>
                  <a:gd name="connsiteY371" fmla="*/ 122081 h 898971"/>
                  <a:gd name="connsiteX372" fmla="*/ 329721 w 1417745"/>
                  <a:gd name="connsiteY372" fmla="*/ 136577 h 898971"/>
                  <a:gd name="connsiteX373" fmla="*/ 315665 w 1417745"/>
                  <a:gd name="connsiteY373" fmla="*/ 147998 h 898971"/>
                  <a:gd name="connsiteX374" fmla="*/ 293965 w 1417745"/>
                  <a:gd name="connsiteY374" fmla="*/ 169873 h 898971"/>
                  <a:gd name="connsiteX375" fmla="*/ 292383 w 1417745"/>
                  <a:gd name="connsiteY375" fmla="*/ 171543 h 898971"/>
                  <a:gd name="connsiteX376" fmla="*/ 292647 w 1417745"/>
                  <a:gd name="connsiteY376" fmla="*/ 174705 h 898971"/>
                  <a:gd name="connsiteX377" fmla="*/ 294668 w 1417745"/>
                  <a:gd name="connsiteY377" fmla="*/ 175320 h 898971"/>
                  <a:gd name="connsiteX378" fmla="*/ 324626 w 1417745"/>
                  <a:gd name="connsiteY378" fmla="*/ 158540 h 898971"/>
                  <a:gd name="connsiteX379" fmla="*/ 327876 w 1417745"/>
                  <a:gd name="connsiteY379" fmla="*/ 157574 h 898971"/>
                  <a:gd name="connsiteX380" fmla="*/ 337277 w 1417745"/>
                  <a:gd name="connsiteY380" fmla="*/ 157047 h 898971"/>
                  <a:gd name="connsiteX381" fmla="*/ 345974 w 1417745"/>
                  <a:gd name="connsiteY381" fmla="*/ 151512 h 898971"/>
                  <a:gd name="connsiteX382" fmla="*/ 347556 w 1417745"/>
                  <a:gd name="connsiteY382" fmla="*/ 148086 h 898971"/>
                  <a:gd name="connsiteX383" fmla="*/ 353793 w 1417745"/>
                  <a:gd name="connsiteY383" fmla="*/ 124980 h 898971"/>
                  <a:gd name="connsiteX384" fmla="*/ 369519 w 1417745"/>
                  <a:gd name="connsiteY384" fmla="*/ 113735 h 898971"/>
                  <a:gd name="connsiteX385" fmla="*/ 376635 w 1417745"/>
                  <a:gd name="connsiteY385" fmla="*/ 110924 h 898971"/>
                  <a:gd name="connsiteX386" fmla="*/ 394997 w 1417745"/>
                  <a:gd name="connsiteY386" fmla="*/ 105916 h 898971"/>
                  <a:gd name="connsiteX387" fmla="*/ 397808 w 1417745"/>
                  <a:gd name="connsiteY387" fmla="*/ 101963 h 898971"/>
                  <a:gd name="connsiteX388" fmla="*/ 410283 w 1417745"/>
                  <a:gd name="connsiteY388" fmla="*/ 98536 h 898971"/>
                  <a:gd name="connsiteX389" fmla="*/ 416433 w 1417745"/>
                  <a:gd name="connsiteY389" fmla="*/ 97306 h 898971"/>
                  <a:gd name="connsiteX390" fmla="*/ 446918 w 1417745"/>
                  <a:gd name="connsiteY390" fmla="*/ 78593 h 898971"/>
                  <a:gd name="connsiteX391" fmla="*/ 487155 w 1417745"/>
                  <a:gd name="connsiteY391" fmla="*/ 63043 h 898971"/>
                  <a:gd name="connsiteX392" fmla="*/ 522560 w 1417745"/>
                  <a:gd name="connsiteY392" fmla="*/ 53292 h 898971"/>
                  <a:gd name="connsiteX393" fmla="*/ 1269493 w 1417745"/>
                  <a:gd name="connsiteY393" fmla="*/ 475165 h 898971"/>
                  <a:gd name="connsiteX394" fmla="*/ 1252889 w 1417745"/>
                  <a:gd name="connsiteY394" fmla="*/ 510131 h 898971"/>
                  <a:gd name="connsiteX395" fmla="*/ 1243400 w 1417745"/>
                  <a:gd name="connsiteY395" fmla="*/ 527790 h 898971"/>
                  <a:gd name="connsiteX396" fmla="*/ 1240941 w 1417745"/>
                  <a:gd name="connsiteY396" fmla="*/ 532622 h 898971"/>
                  <a:gd name="connsiteX397" fmla="*/ 1233209 w 1417745"/>
                  <a:gd name="connsiteY397" fmla="*/ 549841 h 898971"/>
                  <a:gd name="connsiteX398" fmla="*/ 1231277 w 1417745"/>
                  <a:gd name="connsiteY398" fmla="*/ 553794 h 898971"/>
                  <a:gd name="connsiteX399" fmla="*/ 1212915 w 1417745"/>
                  <a:gd name="connsiteY399" fmla="*/ 586827 h 898971"/>
                  <a:gd name="connsiteX400" fmla="*/ 1205360 w 1417745"/>
                  <a:gd name="connsiteY400" fmla="*/ 594471 h 898971"/>
                  <a:gd name="connsiteX401" fmla="*/ 1203954 w 1417745"/>
                  <a:gd name="connsiteY401" fmla="*/ 598600 h 898971"/>
                  <a:gd name="connsiteX402" fmla="*/ 1209577 w 1417745"/>
                  <a:gd name="connsiteY402" fmla="*/ 599303 h 898971"/>
                  <a:gd name="connsiteX403" fmla="*/ 1223809 w 1417745"/>
                  <a:gd name="connsiteY403" fmla="*/ 585158 h 898971"/>
                  <a:gd name="connsiteX404" fmla="*/ 1251747 w 1417745"/>
                  <a:gd name="connsiteY404" fmla="*/ 555112 h 898971"/>
                  <a:gd name="connsiteX405" fmla="*/ 1254382 w 1417745"/>
                  <a:gd name="connsiteY405" fmla="*/ 552916 h 898971"/>
                  <a:gd name="connsiteX406" fmla="*/ 1274149 w 1417745"/>
                  <a:gd name="connsiteY406" fmla="*/ 537629 h 898971"/>
                  <a:gd name="connsiteX407" fmla="*/ 1281968 w 1417745"/>
                  <a:gd name="connsiteY407" fmla="*/ 533676 h 898971"/>
                  <a:gd name="connsiteX408" fmla="*/ 1285658 w 1417745"/>
                  <a:gd name="connsiteY408" fmla="*/ 527790 h 898971"/>
                  <a:gd name="connsiteX409" fmla="*/ 1288997 w 1417745"/>
                  <a:gd name="connsiteY409" fmla="*/ 515315 h 898971"/>
                  <a:gd name="connsiteX410" fmla="*/ 1289348 w 1417745"/>
                  <a:gd name="connsiteY410" fmla="*/ 512152 h 898971"/>
                  <a:gd name="connsiteX411" fmla="*/ 1283286 w 1417745"/>
                  <a:gd name="connsiteY411" fmla="*/ 499062 h 898971"/>
                  <a:gd name="connsiteX412" fmla="*/ 1281090 w 1417745"/>
                  <a:gd name="connsiteY412" fmla="*/ 461109 h 898971"/>
                  <a:gd name="connsiteX413" fmla="*/ 1279069 w 1417745"/>
                  <a:gd name="connsiteY413" fmla="*/ 456277 h 898971"/>
                  <a:gd name="connsiteX414" fmla="*/ 1276521 w 1417745"/>
                  <a:gd name="connsiteY414" fmla="*/ 445383 h 898971"/>
                  <a:gd name="connsiteX415" fmla="*/ 1262289 w 1417745"/>
                  <a:gd name="connsiteY415" fmla="*/ 410681 h 898971"/>
                  <a:gd name="connsiteX416" fmla="*/ 1260444 w 1417745"/>
                  <a:gd name="connsiteY416" fmla="*/ 407957 h 898971"/>
                  <a:gd name="connsiteX417" fmla="*/ 1257984 w 1417745"/>
                  <a:gd name="connsiteY417" fmla="*/ 410505 h 898971"/>
                  <a:gd name="connsiteX418" fmla="*/ 1257545 w 1417745"/>
                  <a:gd name="connsiteY418" fmla="*/ 416215 h 898971"/>
                  <a:gd name="connsiteX419" fmla="*/ 1249902 w 1417745"/>
                  <a:gd name="connsiteY419" fmla="*/ 439848 h 898971"/>
                  <a:gd name="connsiteX420" fmla="*/ 1230398 w 1417745"/>
                  <a:gd name="connsiteY420" fmla="*/ 450215 h 898971"/>
                  <a:gd name="connsiteX421" fmla="*/ 1226269 w 1417745"/>
                  <a:gd name="connsiteY421" fmla="*/ 454168 h 898971"/>
                  <a:gd name="connsiteX422" fmla="*/ 1226005 w 1417745"/>
                  <a:gd name="connsiteY422" fmla="*/ 461109 h 898971"/>
                  <a:gd name="connsiteX423" fmla="*/ 1227411 w 1417745"/>
                  <a:gd name="connsiteY423" fmla="*/ 464623 h 898971"/>
                  <a:gd name="connsiteX424" fmla="*/ 1253855 w 1417745"/>
                  <a:gd name="connsiteY424" fmla="*/ 462339 h 898971"/>
                  <a:gd name="connsiteX425" fmla="*/ 1269493 w 1417745"/>
                  <a:gd name="connsiteY425" fmla="*/ 475165 h 898971"/>
                  <a:gd name="connsiteX426" fmla="*/ 1285043 w 1417745"/>
                  <a:gd name="connsiteY426" fmla="*/ 344966 h 898971"/>
                  <a:gd name="connsiteX427" fmla="*/ 1311926 w 1417745"/>
                  <a:gd name="connsiteY427" fmla="*/ 369126 h 898971"/>
                  <a:gd name="connsiteX428" fmla="*/ 1327477 w 1417745"/>
                  <a:gd name="connsiteY428" fmla="*/ 387927 h 898971"/>
                  <a:gd name="connsiteX429" fmla="*/ 1334681 w 1417745"/>
                  <a:gd name="connsiteY429" fmla="*/ 406464 h 898971"/>
                  <a:gd name="connsiteX430" fmla="*/ 1368329 w 1417745"/>
                  <a:gd name="connsiteY430" fmla="*/ 476132 h 898971"/>
                  <a:gd name="connsiteX431" fmla="*/ 1376587 w 1417745"/>
                  <a:gd name="connsiteY431" fmla="*/ 494230 h 898971"/>
                  <a:gd name="connsiteX432" fmla="*/ 1379047 w 1417745"/>
                  <a:gd name="connsiteY432" fmla="*/ 505826 h 898971"/>
                  <a:gd name="connsiteX433" fmla="*/ 1379837 w 1417745"/>
                  <a:gd name="connsiteY433" fmla="*/ 513382 h 898971"/>
                  <a:gd name="connsiteX434" fmla="*/ 1386778 w 1417745"/>
                  <a:gd name="connsiteY434" fmla="*/ 536927 h 898971"/>
                  <a:gd name="connsiteX435" fmla="*/ 1386866 w 1417745"/>
                  <a:gd name="connsiteY435" fmla="*/ 552477 h 898971"/>
                  <a:gd name="connsiteX436" fmla="*/ 1389853 w 1417745"/>
                  <a:gd name="connsiteY436" fmla="*/ 559505 h 898971"/>
                  <a:gd name="connsiteX437" fmla="*/ 1393103 w 1417745"/>
                  <a:gd name="connsiteY437" fmla="*/ 562053 h 898971"/>
                  <a:gd name="connsiteX438" fmla="*/ 1392928 w 1417745"/>
                  <a:gd name="connsiteY438" fmla="*/ 558012 h 898971"/>
                  <a:gd name="connsiteX439" fmla="*/ 1391961 w 1417745"/>
                  <a:gd name="connsiteY439" fmla="*/ 547030 h 898971"/>
                  <a:gd name="connsiteX440" fmla="*/ 1392664 w 1417745"/>
                  <a:gd name="connsiteY440" fmla="*/ 524715 h 898971"/>
                  <a:gd name="connsiteX441" fmla="*/ 1389326 w 1417745"/>
                  <a:gd name="connsiteY441" fmla="*/ 509955 h 898971"/>
                  <a:gd name="connsiteX442" fmla="*/ 1387041 w 1417745"/>
                  <a:gd name="connsiteY442" fmla="*/ 494757 h 898971"/>
                  <a:gd name="connsiteX443" fmla="*/ 1387920 w 1417745"/>
                  <a:gd name="connsiteY443" fmla="*/ 493175 h 898971"/>
                  <a:gd name="connsiteX444" fmla="*/ 1387305 w 1417745"/>
                  <a:gd name="connsiteY444" fmla="*/ 485444 h 898971"/>
                  <a:gd name="connsiteX445" fmla="*/ 1381946 w 1417745"/>
                  <a:gd name="connsiteY445" fmla="*/ 474638 h 898971"/>
                  <a:gd name="connsiteX446" fmla="*/ 1365429 w 1417745"/>
                  <a:gd name="connsiteY446" fmla="*/ 430096 h 898971"/>
                  <a:gd name="connsiteX447" fmla="*/ 1360070 w 1417745"/>
                  <a:gd name="connsiteY447" fmla="*/ 415688 h 898971"/>
                  <a:gd name="connsiteX448" fmla="*/ 1331957 w 1417745"/>
                  <a:gd name="connsiteY448" fmla="*/ 377033 h 898971"/>
                  <a:gd name="connsiteX449" fmla="*/ 1293126 w 1417745"/>
                  <a:gd name="connsiteY449" fmla="*/ 336269 h 898971"/>
                  <a:gd name="connsiteX450" fmla="*/ 1278806 w 1417745"/>
                  <a:gd name="connsiteY450" fmla="*/ 324584 h 898971"/>
                  <a:gd name="connsiteX451" fmla="*/ 1252977 w 1417745"/>
                  <a:gd name="connsiteY451" fmla="*/ 306135 h 898971"/>
                  <a:gd name="connsiteX452" fmla="*/ 1213179 w 1417745"/>
                  <a:gd name="connsiteY452" fmla="*/ 278197 h 898971"/>
                  <a:gd name="connsiteX453" fmla="*/ 1209840 w 1417745"/>
                  <a:gd name="connsiteY453" fmla="*/ 276792 h 898971"/>
                  <a:gd name="connsiteX454" fmla="*/ 1210367 w 1417745"/>
                  <a:gd name="connsiteY454" fmla="*/ 279954 h 898971"/>
                  <a:gd name="connsiteX455" fmla="*/ 1232243 w 1417745"/>
                  <a:gd name="connsiteY455" fmla="*/ 306750 h 898971"/>
                  <a:gd name="connsiteX456" fmla="*/ 1242171 w 1417745"/>
                  <a:gd name="connsiteY456" fmla="*/ 311757 h 898971"/>
                  <a:gd name="connsiteX457" fmla="*/ 1248496 w 1417745"/>
                  <a:gd name="connsiteY457" fmla="*/ 313602 h 898971"/>
                  <a:gd name="connsiteX458" fmla="*/ 1285043 w 1417745"/>
                  <a:gd name="connsiteY458" fmla="*/ 344966 h 898971"/>
                  <a:gd name="connsiteX459" fmla="*/ 1271865 w 1417745"/>
                  <a:gd name="connsiteY459" fmla="*/ 769212 h 898971"/>
                  <a:gd name="connsiteX460" fmla="*/ 1283901 w 1417745"/>
                  <a:gd name="connsiteY460" fmla="*/ 757703 h 898971"/>
                  <a:gd name="connsiteX461" fmla="*/ 1287679 w 1417745"/>
                  <a:gd name="connsiteY461" fmla="*/ 756210 h 898971"/>
                  <a:gd name="connsiteX462" fmla="*/ 1294971 w 1417745"/>
                  <a:gd name="connsiteY462" fmla="*/ 751026 h 898971"/>
                  <a:gd name="connsiteX463" fmla="*/ 1306743 w 1417745"/>
                  <a:gd name="connsiteY463" fmla="*/ 736794 h 898971"/>
                  <a:gd name="connsiteX464" fmla="*/ 1315001 w 1417745"/>
                  <a:gd name="connsiteY464" fmla="*/ 728448 h 898971"/>
                  <a:gd name="connsiteX465" fmla="*/ 1337931 w 1417745"/>
                  <a:gd name="connsiteY465" fmla="*/ 703497 h 898971"/>
                  <a:gd name="connsiteX466" fmla="*/ 1341182 w 1417745"/>
                  <a:gd name="connsiteY466" fmla="*/ 700071 h 898971"/>
                  <a:gd name="connsiteX467" fmla="*/ 1336438 w 1417745"/>
                  <a:gd name="connsiteY467" fmla="*/ 700071 h 898971"/>
                  <a:gd name="connsiteX468" fmla="*/ 1324314 w 1417745"/>
                  <a:gd name="connsiteY468" fmla="*/ 707890 h 898971"/>
                  <a:gd name="connsiteX469" fmla="*/ 1315792 w 1417745"/>
                  <a:gd name="connsiteY469" fmla="*/ 718608 h 898971"/>
                  <a:gd name="connsiteX470" fmla="*/ 1307358 w 1417745"/>
                  <a:gd name="connsiteY470" fmla="*/ 726515 h 898971"/>
                  <a:gd name="connsiteX471" fmla="*/ 1300857 w 1417745"/>
                  <a:gd name="connsiteY471" fmla="*/ 730820 h 898971"/>
                  <a:gd name="connsiteX472" fmla="*/ 1282144 w 1417745"/>
                  <a:gd name="connsiteY472" fmla="*/ 746370 h 898971"/>
                  <a:gd name="connsiteX473" fmla="*/ 1246739 w 1417745"/>
                  <a:gd name="connsiteY473" fmla="*/ 767631 h 898971"/>
                  <a:gd name="connsiteX474" fmla="*/ 1218538 w 1417745"/>
                  <a:gd name="connsiteY474" fmla="*/ 780018 h 898971"/>
                  <a:gd name="connsiteX475" fmla="*/ 1190600 w 1417745"/>
                  <a:gd name="connsiteY475" fmla="*/ 801103 h 898971"/>
                  <a:gd name="connsiteX476" fmla="*/ 1173381 w 1417745"/>
                  <a:gd name="connsiteY476" fmla="*/ 827195 h 898971"/>
                  <a:gd name="connsiteX477" fmla="*/ 1169076 w 1417745"/>
                  <a:gd name="connsiteY477" fmla="*/ 833785 h 898971"/>
                  <a:gd name="connsiteX478" fmla="*/ 1175753 w 1417745"/>
                  <a:gd name="connsiteY478" fmla="*/ 829655 h 898971"/>
                  <a:gd name="connsiteX479" fmla="*/ 1182430 w 1417745"/>
                  <a:gd name="connsiteY479" fmla="*/ 825526 h 898971"/>
                  <a:gd name="connsiteX480" fmla="*/ 1222403 w 1417745"/>
                  <a:gd name="connsiteY480" fmla="*/ 803914 h 898971"/>
                  <a:gd name="connsiteX481" fmla="*/ 1256051 w 1417745"/>
                  <a:gd name="connsiteY481" fmla="*/ 780897 h 898971"/>
                  <a:gd name="connsiteX482" fmla="*/ 1271865 w 1417745"/>
                  <a:gd name="connsiteY482" fmla="*/ 769212 h 898971"/>
                  <a:gd name="connsiteX483" fmla="*/ 140133 w 1417745"/>
                  <a:gd name="connsiteY483" fmla="*/ 648501 h 898971"/>
                  <a:gd name="connsiteX484" fmla="*/ 119839 w 1417745"/>
                  <a:gd name="connsiteY484" fmla="*/ 622321 h 898971"/>
                  <a:gd name="connsiteX485" fmla="*/ 106046 w 1417745"/>
                  <a:gd name="connsiteY485" fmla="*/ 603432 h 898971"/>
                  <a:gd name="connsiteX486" fmla="*/ 91637 w 1417745"/>
                  <a:gd name="connsiteY486" fmla="*/ 580590 h 898971"/>
                  <a:gd name="connsiteX487" fmla="*/ 88738 w 1417745"/>
                  <a:gd name="connsiteY487" fmla="*/ 553267 h 898971"/>
                  <a:gd name="connsiteX488" fmla="*/ 89880 w 1417745"/>
                  <a:gd name="connsiteY488" fmla="*/ 540792 h 898971"/>
                  <a:gd name="connsiteX489" fmla="*/ 87772 w 1417745"/>
                  <a:gd name="connsiteY489" fmla="*/ 536575 h 898971"/>
                  <a:gd name="connsiteX490" fmla="*/ 86278 w 1417745"/>
                  <a:gd name="connsiteY490" fmla="*/ 540001 h 898971"/>
                  <a:gd name="connsiteX491" fmla="*/ 83643 w 1417745"/>
                  <a:gd name="connsiteY491" fmla="*/ 558012 h 898971"/>
                  <a:gd name="connsiteX492" fmla="*/ 88563 w 1417745"/>
                  <a:gd name="connsiteY492" fmla="*/ 593504 h 898971"/>
                  <a:gd name="connsiteX493" fmla="*/ 98051 w 1417745"/>
                  <a:gd name="connsiteY493" fmla="*/ 613359 h 898971"/>
                  <a:gd name="connsiteX494" fmla="*/ 114567 w 1417745"/>
                  <a:gd name="connsiteY494" fmla="*/ 639891 h 898971"/>
                  <a:gd name="connsiteX495" fmla="*/ 134247 w 1417745"/>
                  <a:gd name="connsiteY495" fmla="*/ 661240 h 898971"/>
                  <a:gd name="connsiteX496" fmla="*/ 141538 w 1417745"/>
                  <a:gd name="connsiteY496" fmla="*/ 662645 h 898971"/>
                  <a:gd name="connsiteX497" fmla="*/ 143471 w 1417745"/>
                  <a:gd name="connsiteY497" fmla="*/ 657110 h 898971"/>
                  <a:gd name="connsiteX498" fmla="*/ 140133 w 1417745"/>
                  <a:gd name="connsiteY498" fmla="*/ 648501 h 898971"/>
                  <a:gd name="connsiteX499" fmla="*/ 842875 w 1417745"/>
                  <a:gd name="connsiteY499" fmla="*/ 182437 h 898971"/>
                  <a:gd name="connsiteX500" fmla="*/ 844896 w 1417745"/>
                  <a:gd name="connsiteY500" fmla="*/ 177429 h 898971"/>
                  <a:gd name="connsiteX501" fmla="*/ 800002 w 1417745"/>
                  <a:gd name="connsiteY501" fmla="*/ 156344 h 898971"/>
                  <a:gd name="connsiteX502" fmla="*/ 758623 w 1417745"/>
                  <a:gd name="connsiteY502" fmla="*/ 146680 h 898971"/>
                  <a:gd name="connsiteX503" fmla="*/ 755812 w 1417745"/>
                  <a:gd name="connsiteY503" fmla="*/ 147910 h 898971"/>
                  <a:gd name="connsiteX504" fmla="*/ 756603 w 1417745"/>
                  <a:gd name="connsiteY504" fmla="*/ 150985 h 898971"/>
                  <a:gd name="connsiteX505" fmla="*/ 787791 w 1417745"/>
                  <a:gd name="connsiteY505" fmla="*/ 170664 h 898971"/>
                  <a:gd name="connsiteX506" fmla="*/ 810633 w 1417745"/>
                  <a:gd name="connsiteY506" fmla="*/ 187796 h 898971"/>
                  <a:gd name="connsiteX507" fmla="*/ 824953 w 1417745"/>
                  <a:gd name="connsiteY507" fmla="*/ 188235 h 898971"/>
                  <a:gd name="connsiteX508" fmla="*/ 842875 w 1417745"/>
                  <a:gd name="connsiteY508" fmla="*/ 182437 h 898971"/>
                  <a:gd name="connsiteX509" fmla="*/ 1007777 w 1417745"/>
                  <a:gd name="connsiteY509" fmla="*/ 851619 h 898971"/>
                  <a:gd name="connsiteX510" fmla="*/ 1043709 w 1417745"/>
                  <a:gd name="connsiteY510" fmla="*/ 849423 h 898971"/>
                  <a:gd name="connsiteX511" fmla="*/ 1072701 w 1417745"/>
                  <a:gd name="connsiteY511" fmla="*/ 844415 h 898971"/>
                  <a:gd name="connsiteX512" fmla="*/ 1075863 w 1417745"/>
                  <a:gd name="connsiteY512" fmla="*/ 843360 h 898971"/>
                  <a:gd name="connsiteX513" fmla="*/ 1073579 w 1417745"/>
                  <a:gd name="connsiteY513" fmla="*/ 840813 h 898971"/>
                  <a:gd name="connsiteX514" fmla="*/ 1064530 w 1417745"/>
                  <a:gd name="connsiteY514" fmla="*/ 833082 h 898971"/>
                  <a:gd name="connsiteX515" fmla="*/ 1056799 w 1417745"/>
                  <a:gd name="connsiteY515" fmla="*/ 827722 h 898971"/>
                  <a:gd name="connsiteX516" fmla="*/ 1012609 w 1417745"/>
                  <a:gd name="connsiteY516" fmla="*/ 830182 h 898971"/>
                  <a:gd name="connsiteX517" fmla="*/ 1001715 w 1417745"/>
                  <a:gd name="connsiteY517" fmla="*/ 832554 h 898971"/>
                  <a:gd name="connsiteX518" fmla="*/ 999606 w 1417745"/>
                  <a:gd name="connsiteY518" fmla="*/ 834575 h 898971"/>
                  <a:gd name="connsiteX519" fmla="*/ 997234 w 1417745"/>
                  <a:gd name="connsiteY519" fmla="*/ 844327 h 898971"/>
                  <a:gd name="connsiteX520" fmla="*/ 1001275 w 1417745"/>
                  <a:gd name="connsiteY520" fmla="*/ 849335 h 898971"/>
                  <a:gd name="connsiteX521" fmla="*/ 1007777 w 1417745"/>
                  <a:gd name="connsiteY521" fmla="*/ 851619 h 898971"/>
                  <a:gd name="connsiteX522" fmla="*/ 1323260 w 1417745"/>
                  <a:gd name="connsiteY522" fmla="*/ 653245 h 898971"/>
                  <a:gd name="connsiteX523" fmla="*/ 1319745 w 1417745"/>
                  <a:gd name="connsiteY523" fmla="*/ 661328 h 898971"/>
                  <a:gd name="connsiteX524" fmla="*/ 1323523 w 1417745"/>
                  <a:gd name="connsiteY524" fmla="*/ 665105 h 898971"/>
                  <a:gd name="connsiteX525" fmla="*/ 1338370 w 1417745"/>
                  <a:gd name="connsiteY525" fmla="*/ 652718 h 898971"/>
                  <a:gd name="connsiteX526" fmla="*/ 1344169 w 1417745"/>
                  <a:gd name="connsiteY526" fmla="*/ 641912 h 898971"/>
                  <a:gd name="connsiteX527" fmla="*/ 1359895 w 1417745"/>
                  <a:gd name="connsiteY527" fmla="*/ 606946 h 898971"/>
                  <a:gd name="connsiteX528" fmla="*/ 1360246 w 1417745"/>
                  <a:gd name="connsiteY528" fmla="*/ 570135 h 898971"/>
                  <a:gd name="connsiteX529" fmla="*/ 1359631 w 1417745"/>
                  <a:gd name="connsiteY529" fmla="*/ 565655 h 898971"/>
                  <a:gd name="connsiteX530" fmla="*/ 1357610 w 1417745"/>
                  <a:gd name="connsiteY530" fmla="*/ 565040 h 898971"/>
                  <a:gd name="connsiteX531" fmla="*/ 1356205 w 1417745"/>
                  <a:gd name="connsiteY531" fmla="*/ 566797 h 898971"/>
                  <a:gd name="connsiteX532" fmla="*/ 1356908 w 1417745"/>
                  <a:gd name="connsiteY532" fmla="*/ 571717 h 898971"/>
                  <a:gd name="connsiteX533" fmla="*/ 1344432 w 1417745"/>
                  <a:gd name="connsiteY533" fmla="*/ 605804 h 898971"/>
                  <a:gd name="connsiteX534" fmla="*/ 1342587 w 1417745"/>
                  <a:gd name="connsiteY534" fmla="*/ 614501 h 898971"/>
                  <a:gd name="connsiteX535" fmla="*/ 1328882 w 1417745"/>
                  <a:gd name="connsiteY535" fmla="*/ 645777 h 898971"/>
                  <a:gd name="connsiteX536" fmla="*/ 1323260 w 1417745"/>
                  <a:gd name="connsiteY536" fmla="*/ 653245 h 898971"/>
                  <a:gd name="connsiteX537" fmla="*/ 551201 w 1417745"/>
                  <a:gd name="connsiteY537" fmla="*/ 474023 h 898971"/>
                  <a:gd name="connsiteX538" fmla="*/ 548829 w 1417745"/>
                  <a:gd name="connsiteY538" fmla="*/ 474111 h 898971"/>
                  <a:gd name="connsiteX539" fmla="*/ 537144 w 1417745"/>
                  <a:gd name="connsiteY539" fmla="*/ 486938 h 898971"/>
                  <a:gd name="connsiteX540" fmla="*/ 525459 w 1417745"/>
                  <a:gd name="connsiteY540" fmla="*/ 507056 h 898971"/>
                  <a:gd name="connsiteX541" fmla="*/ 525547 w 1417745"/>
                  <a:gd name="connsiteY541" fmla="*/ 510307 h 898971"/>
                  <a:gd name="connsiteX542" fmla="*/ 528710 w 1417745"/>
                  <a:gd name="connsiteY542" fmla="*/ 510746 h 898971"/>
                  <a:gd name="connsiteX543" fmla="*/ 541449 w 1417745"/>
                  <a:gd name="connsiteY543" fmla="*/ 508023 h 898971"/>
                  <a:gd name="connsiteX544" fmla="*/ 552870 w 1417745"/>
                  <a:gd name="connsiteY544" fmla="*/ 507759 h 898971"/>
                  <a:gd name="connsiteX545" fmla="*/ 559810 w 1417745"/>
                  <a:gd name="connsiteY545" fmla="*/ 499149 h 898971"/>
                  <a:gd name="connsiteX546" fmla="*/ 573076 w 1417745"/>
                  <a:gd name="connsiteY546" fmla="*/ 473584 h 898971"/>
                  <a:gd name="connsiteX547" fmla="*/ 573867 w 1417745"/>
                  <a:gd name="connsiteY547" fmla="*/ 470421 h 898971"/>
                  <a:gd name="connsiteX548" fmla="*/ 559283 w 1417745"/>
                  <a:gd name="connsiteY548" fmla="*/ 466116 h 898971"/>
                  <a:gd name="connsiteX549" fmla="*/ 551201 w 1417745"/>
                  <a:gd name="connsiteY549" fmla="*/ 474023 h 898971"/>
                  <a:gd name="connsiteX550" fmla="*/ 933628 w 1417745"/>
                  <a:gd name="connsiteY550" fmla="*/ 488343 h 898971"/>
                  <a:gd name="connsiteX551" fmla="*/ 937230 w 1417745"/>
                  <a:gd name="connsiteY551" fmla="*/ 482721 h 898971"/>
                  <a:gd name="connsiteX552" fmla="*/ 931080 w 1417745"/>
                  <a:gd name="connsiteY552" fmla="*/ 481579 h 898971"/>
                  <a:gd name="connsiteX553" fmla="*/ 920538 w 1417745"/>
                  <a:gd name="connsiteY553" fmla="*/ 484829 h 898971"/>
                  <a:gd name="connsiteX554" fmla="*/ 867474 w 1417745"/>
                  <a:gd name="connsiteY554" fmla="*/ 500379 h 898971"/>
                  <a:gd name="connsiteX555" fmla="*/ 854208 w 1417745"/>
                  <a:gd name="connsiteY555" fmla="*/ 508111 h 898971"/>
                  <a:gd name="connsiteX556" fmla="*/ 853593 w 1417745"/>
                  <a:gd name="connsiteY556" fmla="*/ 519707 h 898971"/>
                  <a:gd name="connsiteX557" fmla="*/ 855263 w 1417745"/>
                  <a:gd name="connsiteY557" fmla="*/ 521201 h 898971"/>
                  <a:gd name="connsiteX558" fmla="*/ 876347 w 1417745"/>
                  <a:gd name="connsiteY558" fmla="*/ 514612 h 898971"/>
                  <a:gd name="connsiteX559" fmla="*/ 917990 w 1417745"/>
                  <a:gd name="connsiteY559" fmla="*/ 500116 h 898971"/>
                  <a:gd name="connsiteX560" fmla="*/ 933628 w 1417745"/>
                  <a:gd name="connsiteY560" fmla="*/ 488343 h 898971"/>
                  <a:gd name="connsiteX561" fmla="*/ 698268 w 1417745"/>
                  <a:gd name="connsiteY561" fmla="*/ 520586 h 898971"/>
                  <a:gd name="connsiteX562" fmla="*/ 698268 w 1417745"/>
                  <a:gd name="connsiteY562" fmla="*/ 522958 h 898971"/>
                  <a:gd name="connsiteX563" fmla="*/ 695984 w 1417745"/>
                  <a:gd name="connsiteY563" fmla="*/ 527878 h 898971"/>
                  <a:gd name="connsiteX564" fmla="*/ 700113 w 1417745"/>
                  <a:gd name="connsiteY564" fmla="*/ 525857 h 898971"/>
                  <a:gd name="connsiteX565" fmla="*/ 719792 w 1417745"/>
                  <a:gd name="connsiteY565" fmla="*/ 528932 h 898971"/>
                  <a:gd name="connsiteX566" fmla="*/ 722779 w 1417745"/>
                  <a:gd name="connsiteY566" fmla="*/ 531392 h 898971"/>
                  <a:gd name="connsiteX567" fmla="*/ 724448 w 1417745"/>
                  <a:gd name="connsiteY567" fmla="*/ 528844 h 898971"/>
                  <a:gd name="connsiteX568" fmla="*/ 729192 w 1417745"/>
                  <a:gd name="connsiteY568" fmla="*/ 509428 h 898971"/>
                  <a:gd name="connsiteX569" fmla="*/ 730862 w 1417745"/>
                  <a:gd name="connsiteY569" fmla="*/ 496514 h 898971"/>
                  <a:gd name="connsiteX570" fmla="*/ 730334 w 1417745"/>
                  <a:gd name="connsiteY570" fmla="*/ 481052 h 898971"/>
                  <a:gd name="connsiteX571" fmla="*/ 729017 w 1417745"/>
                  <a:gd name="connsiteY571" fmla="*/ 478855 h 898971"/>
                  <a:gd name="connsiteX572" fmla="*/ 713467 w 1417745"/>
                  <a:gd name="connsiteY572" fmla="*/ 486674 h 898971"/>
                  <a:gd name="connsiteX573" fmla="*/ 703100 w 1417745"/>
                  <a:gd name="connsiteY573" fmla="*/ 503542 h 898971"/>
                  <a:gd name="connsiteX574" fmla="*/ 698268 w 1417745"/>
                  <a:gd name="connsiteY574" fmla="*/ 520586 h 898971"/>
                  <a:gd name="connsiteX575" fmla="*/ 839273 w 1417745"/>
                  <a:gd name="connsiteY575" fmla="*/ 843273 h 898971"/>
                  <a:gd name="connsiteX576" fmla="*/ 817661 w 1417745"/>
                  <a:gd name="connsiteY576" fmla="*/ 834927 h 898971"/>
                  <a:gd name="connsiteX577" fmla="*/ 801935 w 1417745"/>
                  <a:gd name="connsiteY577" fmla="*/ 829655 h 898971"/>
                  <a:gd name="connsiteX578" fmla="*/ 794468 w 1417745"/>
                  <a:gd name="connsiteY578" fmla="*/ 825965 h 898971"/>
                  <a:gd name="connsiteX579" fmla="*/ 799387 w 1417745"/>
                  <a:gd name="connsiteY579" fmla="*/ 834224 h 898971"/>
                  <a:gd name="connsiteX580" fmla="*/ 804219 w 1417745"/>
                  <a:gd name="connsiteY580" fmla="*/ 836859 h 898971"/>
                  <a:gd name="connsiteX581" fmla="*/ 837780 w 1417745"/>
                  <a:gd name="connsiteY581" fmla="*/ 851180 h 898971"/>
                  <a:gd name="connsiteX582" fmla="*/ 839449 w 1417745"/>
                  <a:gd name="connsiteY582" fmla="*/ 850477 h 898971"/>
                  <a:gd name="connsiteX583" fmla="*/ 863521 w 1417745"/>
                  <a:gd name="connsiteY583" fmla="*/ 856363 h 898971"/>
                  <a:gd name="connsiteX584" fmla="*/ 872043 w 1417745"/>
                  <a:gd name="connsiteY584" fmla="*/ 858735 h 898971"/>
                  <a:gd name="connsiteX585" fmla="*/ 908063 w 1417745"/>
                  <a:gd name="connsiteY585" fmla="*/ 864270 h 898971"/>
                  <a:gd name="connsiteX586" fmla="*/ 915530 w 1417745"/>
                  <a:gd name="connsiteY586" fmla="*/ 864533 h 898971"/>
                  <a:gd name="connsiteX587" fmla="*/ 955767 w 1417745"/>
                  <a:gd name="connsiteY587" fmla="*/ 868399 h 898971"/>
                  <a:gd name="connsiteX588" fmla="*/ 958930 w 1417745"/>
                  <a:gd name="connsiteY588" fmla="*/ 867345 h 898971"/>
                  <a:gd name="connsiteX589" fmla="*/ 955679 w 1417745"/>
                  <a:gd name="connsiteY589" fmla="*/ 864094 h 898971"/>
                  <a:gd name="connsiteX590" fmla="*/ 943907 w 1417745"/>
                  <a:gd name="connsiteY590" fmla="*/ 863567 h 898971"/>
                  <a:gd name="connsiteX591" fmla="*/ 901474 w 1417745"/>
                  <a:gd name="connsiteY591" fmla="*/ 856890 h 898971"/>
                  <a:gd name="connsiteX592" fmla="*/ 865805 w 1417745"/>
                  <a:gd name="connsiteY592" fmla="*/ 850389 h 898971"/>
                  <a:gd name="connsiteX593" fmla="*/ 839273 w 1417745"/>
                  <a:gd name="connsiteY593" fmla="*/ 843273 h 898971"/>
                  <a:gd name="connsiteX594" fmla="*/ 386299 w 1417745"/>
                  <a:gd name="connsiteY594" fmla="*/ 414283 h 898971"/>
                  <a:gd name="connsiteX595" fmla="*/ 379622 w 1417745"/>
                  <a:gd name="connsiteY595" fmla="*/ 423507 h 898971"/>
                  <a:gd name="connsiteX596" fmla="*/ 378831 w 1417745"/>
                  <a:gd name="connsiteY596" fmla="*/ 428339 h 898971"/>
                  <a:gd name="connsiteX597" fmla="*/ 382785 w 1417745"/>
                  <a:gd name="connsiteY597" fmla="*/ 427109 h 898971"/>
                  <a:gd name="connsiteX598" fmla="*/ 401761 w 1417745"/>
                  <a:gd name="connsiteY598" fmla="*/ 401544 h 898971"/>
                  <a:gd name="connsiteX599" fmla="*/ 416609 w 1417745"/>
                  <a:gd name="connsiteY599" fmla="*/ 374485 h 898971"/>
                  <a:gd name="connsiteX600" fmla="*/ 422583 w 1417745"/>
                  <a:gd name="connsiteY600" fmla="*/ 373606 h 898971"/>
                  <a:gd name="connsiteX601" fmla="*/ 424779 w 1417745"/>
                  <a:gd name="connsiteY601" fmla="*/ 371586 h 898971"/>
                  <a:gd name="connsiteX602" fmla="*/ 431807 w 1417745"/>
                  <a:gd name="connsiteY602" fmla="*/ 346987 h 898971"/>
                  <a:gd name="connsiteX603" fmla="*/ 446918 w 1417745"/>
                  <a:gd name="connsiteY603" fmla="*/ 327132 h 898971"/>
                  <a:gd name="connsiteX604" fmla="*/ 446742 w 1417745"/>
                  <a:gd name="connsiteY604" fmla="*/ 324145 h 898971"/>
                  <a:gd name="connsiteX605" fmla="*/ 437869 w 1417745"/>
                  <a:gd name="connsiteY605" fmla="*/ 324408 h 898971"/>
                  <a:gd name="connsiteX606" fmla="*/ 438396 w 1417745"/>
                  <a:gd name="connsiteY606" fmla="*/ 328537 h 898971"/>
                  <a:gd name="connsiteX607" fmla="*/ 432247 w 1417745"/>
                  <a:gd name="connsiteY607" fmla="*/ 330646 h 898971"/>
                  <a:gd name="connsiteX608" fmla="*/ 416345 w 1417745"/>
                  <a:gd name="connsiteY608" fmla="*/ 343824 h 898971"/>
                  <a:gd name="connsiteX609" fmla="*/ 414061 w 1417745"/>
                  <a:gd name="connsiteY609" fmla="*/ 348656 h 898971"/>
                  <a:gd name="connsiteX610" fmla="*/ 409317 w 1417745"/>
                  <a:gd name="connsiteY610" fmla="*/ 369389 h 898971"/>
                  <a:gd name="connsiteX611" fmla="*/ 386299 w 1417745"/>
                  <a:gd name="connsiteY611" fmla="*/ 414283 h 898971"/>
                  <a:gd name="connsiteX612" fmla="*/ 393503 w 1417745"/>
                  <a:gd name="connsiteY612" fmla="*/ 299546 h 898971"/>
                  <a:gd name="connsiteX613" fmla="*/ 410020 w 1417745"/>
                  <a:gd name="connsiteY613" fmla="*/ 283732 h 898971"/>
                  <a:gd name="connsiteX614" fmla="*/ 427590 w 1417745"/>
                  <a:gd name="connsiteY614" fmla="*/ 270027 h 898971"/>
                  <a:gd name="connsiteX615" fmla="*/ 430138 w 1417745"/>
                  <a:gd name="connsiteY615" fmla="*/ 266776 h 898971"/>
                  <a:gd name="connsiteX616" fmla="*/ 425482 w 1417745"/>
                  <a:gd name="connsiteY616" fmla="*/ 263789 h 898971"/>
                  <a:gd name="connsiteX617" fmla="*/ 421704 w 1417745"/>
                  <a:gd name="connsiteY617" fmla="*/ 265986 h 898971"/>
                  <a:gd name="connsiteX618" fmla="*/ 384981 w 1417745"/>
                  <a:gd name="connsiteY618" fmla="*/ 278021 h 898971"/>
                  <a:gd name="connsiteX619" fmla="*/ 358274 w 1417745"/>
                  <a:gd name="connsiteY619" fmla="*/ 270554 h 898971"/>
                  <a:gd name="connsiteX620" fmla="*/ 349752 w 1417745"/>
                  <a:gd name="connsiteY620" fmla="*/ 271520 h 898971"/>
                  <a:gd name="connsiteX621" fmla="*/ 355375 w 1417745"/>
                  <a:gd name="connsiteY621" fmla="*/ 273190 h 898971"/>
                  <a:gd name="connsiteX622" fmla="*/ 385333 w 1417745"/>
                  <a:gd name="connsiteY622" fmla="*/ 298228 h 898971"/>
                  <a:gd name="connsiteX623" fmla="*/ 393503 w 1417745"/>
                  <a:gd name="connsiteY623" fmla="*/ 299546 h 898971"/>
                  <a:gd name="connsiteX624" fmla="*/ 254870 w 1417745"/>
                  <a:gd name="connsiteY624" fmla="*/ 629349 h 898971"/>
                  <a:gd name="connsiteX625" fmla="*/ 254079 w 1417745"/>
                  <a:gd name="connsiteY625" fmla="*/ 628470 h 898971"/>
                  <a:gd name="connsiteX626" fmla="*/ 254167 w 1417745"/>
                  <a:gd name="connsiteY626" fmla="*/ 627679 h 898971"/>
                  <a:gd name="connsiteX627" fmla="*/ 255660 w 1417745"/>
                  <a:gd name="connsiteY627" fmla="*/ 624605 h 898971"/>
                  <a:gd name="connsiteX628" fmla="*/ 250829 w 1417745"/>
                  <a:gd name="connsiteY628" fmla="*/ 622408 h 898971"/>
                  <a:gd name="connsiteX629" fmla="*/ 241780 w 1417745"/>
                  <a:gd name="connsiteY629" fmla="*/ 622408 h 898971"/>
                  <a:gd name="connsiteX630" fmla="*/ 231764 w 1417745"/>
                  <a:gd name="connsiteY630" fmla="*/ 622584 h 898971"/>
                  <a:gd name="connsiteX631" fmla="*/ 227459 w 1417745"/>
                  <a:gd name="connsiteY631" fmla="*/ 627855 h 898971"/>
                  <a:gd name="connsiteX632" fmla="*/ 240637 w 1417745"/>
                  <a:gd name="connsiteY632" fmla="*/ 648677 h 898971"/>
                  <a:gd name="connsiteX633" fmla="*/ 243273 w 1417745"/>
                  <a:gd name="connsiteY633" fmla="*/ 650873 h 898971"/>
                  <a:gd name="connsiteX634" fmla="*/ 273758 w 1417745"/>
                  <a:gd name="connsiteY634" fmla="*/ 657989 h 898971"/>
                  <a:gd name="connsiteX635" fmla="*/ 284213 w 1417745"/>
                  <a:gd name="connsiteY635" fmla="*/ 657462 h 898971"/>
                  <a:gd name="connsiteX636" fmla="*/ 277097 w 1417745"/>
                  <a:gd name="connsiteY636" fmla="*/ 651488 h 898971"/>
                  <a:gd name="connsiteX637" fmla="*/ 254870 w 1417745"/>
                  <a:gd name="connsiteY637" fmla="*/ 629349 h 898971"/>
                  <a:gd name="connsiteX638" fmla="*/ 207077 w 1417745"/>
                  <a:gd name="connsiteY638" fmla="*/ 653245 h 898971"/>
                  <a:gd name="connsiteX639" fmla="*/ 210328 w 1417745"/>
                  <a:gd name="connsiteY639" fmla="*/ 654036 h 898971"/>
                  <a:gd name="connsiteX640" fmla="*/ 216302 w 1417745"/>
                  <a:gd name="connsiteY640" fmla="*/ 656144 h 898971"/>
                  <a:gd name="connsiteX641" fmla="*/ 215423 w 1417745"/>
                  <a:gd name="connsiteY641" fmla="*/ 649379 h 898971"/>
                  <a:gd name="connsiteX642" fmla="*/ 202509 w 1417745"/>
                  <a:gd name="connsiteY642" fmla="*/ 624956 h 898971"/>
                  <a:gd name="connsiteX643" fmla="*/ 190122 w 1417745"/>
                  <a:gd name="connsiteY643" fmla="*/ 610372 h 898971"/>
                  <a:gd name="connsiteX644" fmla="*/ 176416 w 1417745"/>
                  <a:gd name="connsiteY644" fmla="*/ 605980 h 898971"/>
                  <a:gd name="connsiteX645" fmla="*/ 171057 w 1417745"/>
                  <a:gd name="connsiteY645" fmla="*/ 605892 h 898971"/>
                  <a:gd name="connsiteX646" fmla="*/ 170179 w 1417745"/>
                  <a:gd name="connsiteY646" fmla="*/ 611163 h 898971"/>
                  <a:gd name="connsiteX647" fmla="*/ 185290 w 1417745"/>
                  <a:gd name="connsiteY647" fmla="*/ 633390 h 898971"/>
                  <a:gd name="connsiteX648" fmla="*/ 207077 w 1417745"/>
                  <a:gd name="connsiteY648" fmla="*/ 653245 h 898971"/>
                  <a:gd name="connsiteX649" fmla="*/ 869143 w 1417745"/>
                  <a:gd name="connsiteY649" fmla="*/ 397503 h 898971"/>
                  <a:gd name="connsiteX650" fmla="*/ 890931 w 1417745"/>
                  <a:gd name="connsiteY650" fmla="*/ 392759 h 898971"/>
                  <a:gd name="connsiteX651" fmla="*/ 924579 w 1417745"/>
                  <a:gd name="connsiteY651" fmla="*/ 384940 h 898971"/>
                  <a:gd name="connsiteX652" fmla="*/ 927478 w 1417745"/>
                  <a:gd name="connsiteY652" fmla="*/ 381689 h 898971"/>
                  <a:gd name="connsiteX653" fmla="*/ 924316 w 1417745"/>
                  <a:gd name="connsiteY653" fmla="*/ 380810 h 898971"/>
                  <a:gd name="connsiteX654" fmla="*/ 891546 w 1417745"/>
                  <a:gd name="connsiteY654" fmla="*/ 383095 h 898971"/>
                  <a:gd name="connsiteX655" fmla="*/ 888032 w 1417745"/>
                  <a:gd name="connsiteY655" fmla="*/ 383182 h 898971"/>
                  <a:gd name="connsiteX656" fmla="*/ 853330 w 1417745"/>
                  <a:gd name="connsiteY656" fmla="*/ 385467 h 898971"/>
                  <a:gd name="connsiteX657" fmla="*/ 839273 w 1417745"/>
                  <a:gd name="connsiteY657" fmla="*/ 387663 h 898971"/>
                  <a:gd name="connsiteX658" fmla="*/ 850518 w 1417745"/>
                  <a:gd name="connsiteY658" fmla="*/ 395658 h 898971"/>
                  <a:gd name="connsiteX659" fmla="*/ 869143 w 1417745"/>
                  <a:gd name="connsiteY659" fmla="*/ 397503 h 898971"/>
                  <a:gd name="connsiteX660" fmla="*/ 461590 w 1417745"/>
                  <a:gd name="connsiteY660" fmla="*/ 355684 h 898971"/>
                  <a:gd name="connsiteX661" fmla="*/ 485047 w 1417745"/>
                  <a:gd name="connsiteY661" fmla="*/ 340486 h 898971"/>
                  <a:gd name="connsiteX662" fmla="*/ 495326 w 1417745"/>
                  <a:gd name="connsiteY662" fmla="*/ 331437 h 898971"/>
                  <a:gd name="connsiteX663" fmla="*/ 502881 w 1417745"/>
                  <a:gd name="connsiteY663" fmla="*/ 321509 h 898971"/>
                  <a:gd name="connsiteX664" fmla="*/ 504462 w 1417745"/>
                  <a:gd name="connsiteY664" fmla="*/ 317468 h 898971"/>
                  <a:gd name="connsiteX665" fmla="*/ 485925 w 1417745"/>
                  <a:gd name="connsiteY665" fmla="*/ 310000 h 898971"/>
                  <a:gd name="connsiteX666" fmla="*/ 475998 w 1417745"/>
                  <a:gd name="connsiteY666" fmla="*/ 321333 h 898971"/>
                  <a:gd name="connsiteX667" fmla="*/ 457461 w 1417745"/>
                  <a:gd name="connsiteY667" fmla="*/ 352961 h 898971"/>
                  <a:gd name="connsiteX668" fmla="*/ 461590 w 1417745"/>
                  <a:gd name="connsiteY668" fmla="*/ 355684 h 898971"/>
                  <a:gd name="connsiteX669" fmla="*/ 503408 w 1417745"/>
                  <a:gd name="connsiteY669" fmla="*/ 435719 h 898971"/>
                  <a:gd name="connsiteX670" fmla="*/ 511666 w 1417745"/>
                  <a:gd name="connsiteY670" fmla="*/ 426231 h 898971"/>
                  <a:gd name="connsiteX671" fmla="*/ 519310 w 1417745"/>
                  <a:gd name="connsiteY671" fmla="*/ 410329 h 898971"/>
                  <a:gd name="connsiteX672" fmla="*/ 527656 w 1417745"/>
                  <a:gd name="connsiteY672" fmla="*/ 394691 h 898971"/>
                  <a:gd name="connsiteX673" fmla="*/ 527568 w 1417745"/>
                  <a:gd name="connsiteY673" fmla="*/ 390650 h 898971"/>
                  <a:gd name="connsiteX674" fmla="*/ 524405 w 1417745"/>
                  <a:gd name="connsiteY674" fmla="*/ 391001 h 898971"/>
                  <a:gd name="connsiteX675" fmla="*/ 501915 w 1417745"/>
                  <a:gd name="connsiteY675" fmla="*/ 414722 h 898971"/>
                  <a:gd name="connsiteX676" fmla="*/ 490933 w 1417745"/>
                  <a:gd name="connsiteY676" fmla="*/ 434050 h 898971"/>
                  <a:gd name="connsiteX677" fmla="*/ 483202 w 1417745"/>
                  <a:gd name="connsiteY677" fmla="*/ 451181 h 898971"/>
                  <a:gd name="connsiteX678" fmla="*/ 483817 w 1417745"/>
                  <a:gd name="connsiteY678" fmla="*/ 454432 h 898971"/>
                  <a:gd name="connsiteX679" fmla="*/ 485486 w 1417745"/>
                  <a:gd name="connsiteY679" fmla="*/ 453729 h 898971"/>
                  <a:gd name="connsiteX680" fmla="*/ 503408 w 1417745"/>
                  <a:gd name="connsiteY680" fmla="*/ 435719 h 898971"/>
                  <a:gd name="connsiteX681" fmla="*/ 517728 w 1417745"/>
                  <a:gd name="connsiteY681" fmla="*/ 569608 h 898971"/>
                  <a:gd name="connsiteX682" fmla="*/ 536617 w 1417745"/>
                  <a:gd name="connsiteY682" fmla="*/ 566621 h 898971"/>
                  <a:gd name="connsiteX683" fmla="*/ 538638 w 1417745"/>
                  <a:gd name="connsiteY683" fmla="*/ 553707 h 898971"/>
                  <a:gd name="connsiteX684" fmla="*/ 544260 w 1417745"/>
                  <a:gd name="connsiteY684" fmla="*/ 542989 h 898971"/>
                  <a:gd name="connsiteX685" fmla="*/ 544348 w 1417745"/>
                  <a:gd name="connsiteY685" fmla="*/ 539123 h 898971"/>
                  <a:gd name="connsiteX686" fmla="*/ 529149 w 1417745"/>
                  <a:gd name="connsiteY686" fmla="*/ 538947 h 898971"/>
                  <a:gd name="connsiteX687" fmla="*/ 521330 w 1417745"/>
                  <a:gd name="connsiteY687" fmla="*/ 546239 h 898971"/>
                  <a:gd name="connsiteX688" fmla="*/ 510964 w 1417745"/>
                  <a:gd name="connsiteY688" fmla="*/ 562053 h 898971"/>
                  <a:gd name="connsiteX689" fmla="*/ 504814 w 1417745"/>
                  <a:gd name="connsiteY689" fmla="*/ 571190 h 898971"/>
                  <a:gd name="connsiteX690" fmla="*/ 517728 w 1417745"/>
                  <a:gd name="connsiteY690" fmla="*/ 569608 h 898971"/>
                  <a:gd name="connsiteX691" fmla="*/ 351685 w 1417745"/>
                  <a:gd name="connsiteY691" fmla="*/ 520586 h 898971"/>
                  <a:gd name="connsiteX692" fmla="*/ 360997 w 1417745"/>
                  <a:gd name="connsiteY692" fmla="*/ 532095 h 898971"/>
                  <a:gd name="connsiteX693" fmla="*/ 365653 w 1417745"/>
                  <a:gd name="connsiteY693" fmla="*/ 532622 h 898971"/>
                  <a:gd name="connsiteX694" fmla="*/ 382961 w 1417745"/>
                  <a:gd name="connsiteY694" fmla="*/ 506617 h 898971"/>
                  <a:gd name="connsiteX695" fmla="*/ 380325 w 1417745"/>
                  <a:gd name="connsiteY695" fmla="*/ 499062 h 898971"/>
                  <a:gd name="connsiteX696" fmla="*/ 367586 w 1417745"/>
                  <a:gd name="connsiteY696" fmla="*/ 495899 h 898971"/>
                  <a:gd name="connsiteX697" fmla="*/ 357922 w 1417745"/>
                  <a:gd name="connsiteY697" fmla="*/ 502927 h 898971"/>
                  <a:gd name="connsiteX698" fmla="*/ 351685 w 1417745"/>
                  <a:gd name="connsiteY698" fmla="*/ 520586 h 898971"/>
                  <a:gd name="connsiteX699" fmla="*/ 426975 w 1417745"/>
                  <a:gd name="connsiteY699" fmla="*/ 452499 h 898971"/>
                  <a:gd name="connsiteX700" fmla="*/ 438748 w 1417745"/>
                  <a:gd name="connsiteY700" fmla="*/ 438267 h 898971"/>
                  <a:gd name="connsiteX701" fmla="*/ 439802 w 1417745"/>
                  <a:gd name="connsiteY701" fmla="*/ 434226 h 898971"/>
                  <a:gd name="connsiteX702" fmla="*/ 435234 w 1417745"/>
                  <a:gd name="connsiteY702" fmla="*/ 435807 h 898971"/>
                  <a:gd name="connsiteX703" fmla="*/ 402816 w 1417745"/>
                  <a:gd name="connsiteY703" fmla="*/ 455574 h 898971"/>
                  <a:gd name="connsiteX704" fmla="*/ 388320 w 1417745"/>
                  <a:gd name="connsiteY704" fmla="*/ 469718 h 898971"/>
                  <a:gd name="connsiteX705" fmla="*/ 387705 w 1417745"/>
                  <a:gd name="connsiteY705" fmla="*/ 472881 h 898971"/>
                  <a:gd name="connsiteX706" fmla="*/ 389286 w 1417745"/>
                  <a:gd name="connsiteY706" fmla="*/ 473320 h 898971"/>
                  <a:gd name="connsiteX707" fmla="*/ 399214 w 1417745"/>
                  <a:gd name="connsiteY707" fmla="*/ 474902 h 898971"/>
                  <a:gd name="connsiteX708" fmla="*/ 409492 w 1417745"/>
                  <a:gd name="connsiteY708" fmla="*/ 474199 h 898971"/>
                  <a:gd name="connsiteX709" fmla="*/ 426975 w 1417745"/>
                  <a:gd name="connsiteY709" fmla="*/ 452499 h 898971"/>
                  <a:gd name="connsiteX710" fmla="*/ 890668 w 1417745"/>
                  <a:gd name="connsiteY710" fmla="*/ 677141 h 898971"/>
                  <a:gd name="connsiteX711" fmla="*/ 884518 w 1417745"/>
                  <a:gd name="connsiteY711" fmla="*/ 679425 h 898971"/>
                  <a:gd name="connsiteX712" fmla="*/ 851485 w 1417745"/>
                  <a:gd name="connsiteY712" fmla="*/ 681095 h 898971"/>
                  <a:gd name="connsiteX713" fmla="*/ 841733 w 1417745"/>
                  <a:gd name="connsiteY713" fmla="*/ 685751 h 898971"/>
                  <a:gd name="connsiteX714" fmla="*/ 841909 w 1417745"/>
                  <a:gd name="connsiteY714" fmla="*/ 687859 h 898971"/>
                  <a:gd name="connsiteX715" fmla="*/ 850958 w 1417745"/>
                  <a:gd name="connsiteY715" fmla="*/ 689001 h 898971"/>
                  <a:gd name="connsiteX716" fmla="*/ 852100 w 1417745"/>
                  <a:gd name="connsiteY716" fmla="*/ 689001 h 898971"/>
                  <a:gd name="connsiteX717" fmla="*/ 883464 w 1417745"/>
                  <a:gd name="connsiteY717" fmla="*/ 688738 h 898971"/>
                  <a:gd name="connsiteX718" fmla="*/ 916584 w 1417745"/>
                  <a:gd name="connsiteY718" fmla="*/ 677405 h 898971"/>
                  <a:gd name="connsiteX719" fmla="*/ 917990 w 1417745"/>
                  <a:gd name="connsiteY719" fmla="*/ 673363 h 898971"/>
                  <a:gd name="connsiteX720" fmla="*/ 914827 w 1417745"/>
                  <a:gd name="connsiteY720" fmla="*/ 672309 h 898971"/>
                  <a:gd name="connsiteX721" fmla="*/ 890668 w 1417745"/>
                  <a:gd name="connsiteY721" fmla="*/ 677141 h 898971"/>
                  <a:gd name="connsiteX722" fmla="*/ 344481 w 1417745"/>
                  <a:gd name="connsiteY722" fmla="*/ 312636 h 898971"/>
                  <a:gd name="connsiteX723" fmla="*/ 313995 w 1417745"/>
                  <a:gd name="connsiteY723" fmla="*/ 312109 h 898971"/>
                  <a:gd name="connsiteX724" fmla="*/ 313117 w 1417745"/>
                  <a:gd name="connsiteY724" fmla="*/ 312899 h 898971"/>
                  <a:gd name="connsiteX725" fmla="*/ 304683 w 1417745"/>
                  <a:gd name="connsiteY725" fmla="*/ 313866 h 898971"/>
                  <a:gd name="connsiteX726" fmla="*/ 302399 w 1417745"/>
                  <a:gd name="connsiteY726" fmla="*/ 313954 h 898971"/>
                  <a:gd name="connsiteX727" fmla="*/ 302926 w 1417745"/>
                  <a:gd name="connsiteY727" fmla="*/ 316414 h 898971"/>
                  <a:gd name="connsiteX728" fmla="*/ 310569 w 1417745"/>
                  <a:gd name="connsiteY728" fmla="*/ 320982 h 898971"/>
                  <a:gd name="connsiteX729" fmla="*/ 322342 w 1417745"/>
                  <a:gd name="connsiteY729" fmla="*/ 326692 h 898971"/>
                  <a:gd name="connsiteX730" fmla="*/ 334202 w 1417745"/>
                  <a:gd name="connsiteY730" fmla="*/ 328186 h 898971"/>
                  <a:gd name="connsiteX731" fmla="*/ 347995 w 1417745"/>
                  <a:gd name="connsiteY731" fmla="*/ 321421 h 898971"/>
                  <a:gd name="connsiteX732" fmla="*/ 351333 w 1417745"/>
                  <a:gd name="connsiteY732" fmla="*/ 315799 h 898971"/>
                  <a:gd name="connsiteX733" fmla="*/ 344481 w 1417745"/>
                  <a:gd name="connsiteY733" fmla="*/ 312636 h 898971"/>
                  <a:gd name="connsiteX734" fmla="*/ 150851 w 1417745"/>
                  <a:gd name="connsiteY734" fmla="*/ 534994 h 898971"/>
                  <a:gd name="connsiteX735" fmla="*/ 146898 w 1417745"/>
                  <a:gd name="connsiteY735" fmla="*/ 523661 h 898971"/>
                  <a:gd name="connsiteX736" fmla="*/ 130293 w 1417745"/>
                  <a:gd name="connsiteY736" fmla="*/ 514787 h 898971"/>
                  <a:gd name="connsiteX737" fmla="*/ 125813 w 1417745"/>
                  <a:gd name="connsiteY737" fmla="*/ 514875 h 898971"/>
                  <a:gd name="connsiteX738" fmla="*/ 125110 w 1417745"/>
                  <a:gd name="connsiteY738" fmla="*/ 518653 h 898971"/>
                  <a:gd name="connsiteX739" fmla="*/ 136619 w 1417745"/>
                  <a:gd name="connsiteY739" fmla="*/ 548260 h 898971"/>
                  <a:gd name="connsiteX740" fmla="*/ 142505 w 1417745"/>
                  <a:gd name="connsiteY740" fmla="*/ 555200 h 898971"/>
                  <a:gd name="connsiteX741" fmla="*/ 146019 w 1417745"/>
                  <a:gd name="connsiteY741" fmla="*/ 548348 h 898971"/>
                  <a:gd name="connsiteX742" fmla="*/ 150851 w 1417745"/>
                  <a:gd name="connsiteY742" fmla="*/ 534994 h 898971"/>
                  <a:gd name="connsiteX743" fmla="*/ 1208523 w 1417745"/>
                  <a:gd name="connsiteY743" fmla="*/ 383182 h 898971"/>
                  <a:gd name="connsiteX744" fmla="*/ 1198859 w 1417745"/>
                  <a:gd name="connsiteY744" fmla="*/ 385642 h 898971"/>
                  <a:gd name="connsiteX745" fmla="*/ 1195344 w 1417745"/>
                  <a:gd name="connsiteY745" fmla="*/ 387575 h 898971"/>
                  <a:gd name="connsiteX746" fmla="*/ 1199210 w 1417745"/>
                  <a:gd name="connsiteY746" fmla="*/ 390299 h 898971"/>
                  <a:gd name="connsiteX747" fmla="*/ 1217044 w 1417745"/>
                  <a:gd name="connsiteY747" fmla="*/ 408836 h 898971"/>
                  <a:gd name="connsiteX748" fmla="*/ 1222491 w 1417745"/>
                  <a:gd name="connsiteY748" fmla="*/ 418412 h 898971"/>
                  <a:gd name="connsiteX749" fmla="*/ 1227938 w 1417745"/>
                  <a:gd name="connsiteY749" fmla="*/ 420784 h 898971"/>
                  <a:gd name="connsiteX750" fmla="*/ 1231013 w 1417745"/>
                  <a:gd name="connsiteY750" fmla="*/ 415337 h 898971"/>
                  <a:gd name="connsiteX751" fmla="*/ 1218362 w 1417745"/>
                  <a:gd name="connsiteY751" fmla="*/ 391177 h 898971"/>
                  <a:gd name="connsiteX752" fmla="*/ 1217747 w 1417745"/>
                  <a:gd name="connsiteY752" fmla="*/ 385730 h 898971"/>
                  <a:gd name="connsiteX753" fmla="*/ 1218977 w 1417745"/>
                  <a:gd name="connsiteY753" fmla="*/ 381689 h 898971"/>
                  <a:gd name="connsiteX754" fmla="*/ 1214057 w 1417745"/>
                  <a:gd name="connsiteY754" fmla="*/ 382304 h 898971"/>
                  <a:gd name="connsiteX755" fmla="*/ 1208523 w 1417745"/>
                  <a:gd name="connsiteY755" fmla="*/ 383182 h 898971"/>
                  <a:gd name="connsiteX756" fmla="*/ 712588 w 1417745"/>
                  <a:gd name="connsiteY756" fmla="*/ 695063 h 898971"/>
                  <a:gd name="connsiteX757" fmla="*/ 721637 w 1417745"/>
                  <a:gd name="connsiteY757" fmla="*/ 676175 h 898971"/>
                  <a:gd name="connsiteX758" fmla="*/ 720758 w 1417745"/>
                  <a:gd name="connsiteY758" fmla="*/ 672397 h 898971"/>
                  <a:gd name="connsiteX759" fmla="*/ 716014 w 1417745"/>
                  <a:gd name="connsiteY759" fmla="*/ 670376 h 898971"/>
                  <a:gd name="connsiteX760" fmla="*/ 708810 w 1417745"/>
                  <a:gd name="connsiteY760" fmla="*/ 675208 h 898971"/>
                  <a:gd name="connsiteX761" fmla="*/ 694402 w 1417745"/>
                  <a:gd name="connsiteY761" fmla="*/ 694185 h 898971"/>
                  <a:gd name="connsiteX762" fmla="*/ 692821 w 1417745"/>
                  <a:gd name="connsiteY762" fmla="*/ 699017 h 898971"/>
                  <a:gd name="connsiteX763" fmla="*/ 698444 w 1417745"/>
                  <a:gd name="connsiteY763" fmla="*/ 699456 h 898971"/>
                  <a:gd name="connsiteX764" fmla="*/ 712588 w 1417745"/>
                  <a:gd name="connsiteY764" fmla="*/ 695063 h 898971"/>
                  <a:gd name="connsiteX765" fmla="*/ 1122514 w 1417745"/>
                  <a:gd name="connsiteY765" fmla="*/ 830182 h 898971"/>
                  <a:gd name="connsiteX766" fmla="*/ 1143247 w 1417745"/>
                  <a:gd name="connsiteY766" fmla="*/ 814105 h 898971"/>
                  <a:gd name="connsiteX767" fmla="*/ 1150012 w 1417745"/>
                  <a:gd name="connsiteY767" fmla="*/ 807604 h 898971"/>
                  <a:gd name="connsiteX768" fmla="*/ 1141842 w 1417745"/>
                  <a:gd name="connsiteY768" fmla="*/ 806550 h 898971"/>
                  <a:gd name="connsiteX769" fmla="*/ 1138152 w 1417745"/>
                  <a:gd name="connsiteY769" fmla="*/ 809098 h 898971"/>
                  <a:gd name="connsiteX770" fmla="*/ 1133144 w 1417745"/>
                  <a:gd name="connsiteY770" fmla="*/ 815423 h 898971"/>
                  <a:gd name="connsiteX771" fmla="*/ 1123831 w 1417745"/>
                  <a:gd name="connsiteY771" fmla="*/ 822978 h 898971"/>
                  <a:gd name="connsiteX772" fmla="*/ 1119000 w 1417745"/>
                  <a:gd name="connsiteY772" fmla="*/ 823857 h 898971"/>
                  <a:gd name="connsiteX773" fmla="*/ 1117945 w 1417745"/>
                  <a:gd name="connsiteY773" fmla="*/ 820694 h 898971"/>
                  <a:gd name="connsiteX774" fmla="*/ 1116540 w 1417745"/>
                  <a:gd name="connsiteY774" fmla="*/ 823242 h 898971"/>
                  <a:gd name="connsiteX775" fmla="*/ 1112850 w 1417745"/>
                  <a:gd name="connsiteY775" fmla="*/ 829919 h 898971"/>
                  <a:gd name="connsiteX776" fmla="*/ 1097739 w 1417745"/>
                  <a:gd name="connsiteY776" fmla="*/ 832818 h 898971"/>
                  <a:gd name="connsiteX777" fmla="*/ 1087460 w 1417745"/>
                  <a:gd name="connsiteY777" fmla="*/ 838792 h 898971"/>
                  <a:gd name="connsiteX778" fmla="*/ 1085967 w 1417745"/>
                  <a:gd name="connsiteY778" fmla="*/ 841252 h 898971"/>
                  <a:gd name="connsiteX779" fmla="*/ 1089129 w 1417745"/>
                  <a:gd name="connsiteY779" fmla="*/ 841691 h 898971"/>
                  <a:gd name="connsiteX780" fmla="*/ 1122514 w 1417745"/>
                  <a:gd name="connsiteY780" fmla="*/ 830182 h 898971"/>
                  <a:gd name="connsiteX781" fmla="*/ 1100990 w 1417745"/>
                  <a:gd name="connsiteY781" fmla="*/ 564864 h 898971"/>
                  <a:gd name="connsiteX782" fmla="*/ 1151154 w 1417745"/>
                  <a:gd name="connsiteY782" fmla="*/ 548084 h 898971"/>
                  <a:gd name="connsiteX783" fmla="*/ 1152823 w 1417745"/>
                  <a:gd name="connsiteY783" fmla="*/ 546503 h 898971"/>
                  <a:gd name="connsiteX784" fmla="*/ 1154492 w 1417745"/>
                  <a:gd name="connsiteY784" fmla="*/ 544833 h 898971"/>
                  <a:gd name="connsiteX785" fmla="*/ 1152033 w 1417745"/>
                  <a:gd name="connsiteY785" fmla="*/ 543516 h 898971"/>
                  <a:gd name="connsiteX786" fmla="*/ 1134989 w 1417745"/>
                  <a:gd name="connsiteY786" fmla="*/ 548172 h 898971"/>
                  <a:gd name="connsiteX787" fmla="*/ 1100990 w 1417745"/>
                  <a:gd name="connsiteY787" fmla="*/ 564864 h 898971"/>
                  <a:gd name="connsiteX788" fmla="*/ 732882 w 1417745"/>
                  <a:gd name="connsiteY788" fmla="*/ 732138 h 898971"/>
                  <a:gd name="connsiteX789" fmla="*/ 740086 w 1417745"/>
                  <a:gd name="connsiteY789" fmla="*/ 734685 h 898971"/>
                  <a:gd name="connsiteX790" fmla="*/ 751771 w 1417745"/>
                  <a:gd name="connsiteY790" fmla="*/ 743559 h 898971"/>
                  <a:gd name="connsiteX791" fmla="*/ 757218 w 1417745"/>
                  <a:gd name="connsiteY791" fmla="*/ 743559 h 898971"/>
                  <a:gd name="connsiteX792" fmla="*/ 756163 w 1417745"/>
                  <a:gd name="connsiteY792" fmla="*/ 738727 h 898971"/>
                  <a:gd name="connsiteX793" fmla="*/ 750717 w 1417745"/>
                  <a:gd name="connsiteY793" fmla="*/ 726867 h 898971"/>
                  <a:gd name="connsiteX794" fmla="*/ 748432 w 1417745"/>
                  <a:gd name="connsiteY794" fmla="*/ 725021 h 898971"/>
                  <a:gd name="connsiteX795" fmla="*/ 730598 w 1417745"/>
                  <a:gd name="connsiteY795" fmla="*/ 727481 h 898971"/>
                  <a:gd name="connsiteX796" fmla="*/ 732882 w 1417745"/>
                  <a:gd name="connsiteY796" fmla="*/ 732138 h 898971"/>
                  <a:gd name="connsiteX797" fmla="*/ 1110566 w 1417745"/>
                  <a:gd name="connsiteY797" fmla="*/ 430975 h 898971"/>
                  <a:gd name="connsiteX798" fmla="*/ 1115485 w 1417745"/>
                  <a:gd name="connsiteY798" fmla="*/ 426407 h 898971"/>
                  <a:gd name="connsiteX799" fmla="*/ 1123480 w 1417745"/>
                  <a:gd name="connsiteY799" fmla="*/ 414810 h 898971"/>
                  <a:gd name="connsiteX800" fmla="*/ 1117418 w 1417745"/>
                  <a:gd name="connsiteY800" fmla="*/ 409626 h 898971"/>
                  <a:gd name="connsiteX801" fmla="*/ 1111005 w 1417745"/>
                  <a:gd name="connsiteY801" fmla="*/ 413580 h 898971"/>
                  <a:gd name="connsiteX802" fmla="*/ 1104767 w 1417745"/>
                  <a:gd name="connsiteY802" fmla="*/ 430975 h 898971"/>
                  <a:gd name="connsiteX803" fmla="*/ 1110566 w 1417745"/>
                  <a:gd name="connsiteY803" fmla="*/ 430975 h 898971"/>
                  <a:gd name="connsiteX804" fmla="*/ 685090 w 1417745"/>
                  <a:gd name="connsiteY804" fmla="*/ 321070 h 898971"/>
                  <a:gd name="connsiteX805" fmla="*/ 669979 w 1417745"/>
                  <a:gd name="connsiteY805" fmla="*/ 324320 h 898971"/>
                  <a:gd name="connsiteX806" fmla="*/ 667431 w 1417745"/>
                  <a:gd name="connsiteY806" fmla="*/ 326692 h 898971"/>
                  <a:gd name="connsiteX807" fmla="*/ 669803 w 1417745"/>
                  <a:gd name="connsiteY807" fmla="*/ 328186 h 898971"/>
                  <a:gd name="connsiteX808" fmla="*/ 680609 w 1417745"/>
                  <a:gd name="connsiteY808" fmla="*/ 333369 h 898971"/>
                  <a:gd name="connsiteX809" fmla="*/ 694051 w 1417745"/>
                  <a:gd name="connsiteY809" fmla="*/ 330734 h 898971"/>
                  <a:gd name="connsiteX810" fmla="*/ 685090 w 1417745"/>
                  <a:gd name="connsiteY810" fmla="*/ 321070 h 898971"/>
                  <a:gd name="connsiteX811" fmla="*/ 665938 w 1417745"/>
                  <a:gd name="connsiteY811" fmla="*/ 658077 h 898971"/>
                  <a:gd name="connsiteX812" fmla="*/ 693524 w 1417745"/>
                  <a:gd name="connsiteY812" fmla="*/ 630403 h 898971"/>
                  <a:gd name="connsiteX813" fmla="*/ 695544 w 1417745"/>
                  <a:gd name="connsiteY813" fmla="*/ 625571 h 898971"/>
                  <a:gd name="connsiteX814" fmla="*/ 689922 w 1417745"/>
                  <a:gd name="connsiteY814" fmla="*/ 627240 h 898971"/>
                  <a:gd name="connsiteX815" fmla="*/ 664708 w 1417745"/>
                  <a:gd name="connsiteY815" fmla="*/ 652542 h 898971"/>
                  <a:gd name="connsiteX816" fmla="*/ 665938 w 1417745"/>
                  <a:gd name="connsiteY816" fmla="*/ 658077 h 898971"/>
                  <a:gd name="connsiteX817" fmla="*/ 542854 w 1417745"/>
                  <a:gd name="connsiteY817" fmla="*/ 348480 h 898971"/>
                  <a:gd name="connsiteX818" fmla="*/ 531258 w 1417745"/>
                  <a:gd name="connsiteY818" fmla="*/ 352170 h 898971"/>
                  <a:gd name="connsiteX819" fmla="*/ 528798 w 1417745"/>
                  <a:gd name="connsiteY819" fmla="*/ 355860 h 898971"/>
                  <a:gd name="connsiteX820" fmla="*/ 532839 w 1417745"/>
                  <a:gd name="connsiteY820" fmla="*/ 355948 h 898971"/>
                  <a:gd name="connsiteX821" fmla="*/ 540746 w 1417745"/>
                  <a:gd name="connsiteY821" fmla="*/ 352258 h 898971"/>
                  <a:gd name="connsiteX822" fmla="*/ 576942 w 1417745"/>
                  <a:gd name="connsiteY822" fmla="*/ 347162 h 898971"/>
                  <a:gd name="connsiteX823" fmla="*/ 581071 w 1417745"/>
                  <a:gd name="connsiteY823" fmla="*/ 344702 h 898971"/>
                  <a:gd name="connsiteX824" fmla="*/ 576590 w 1417745"/>
                  <a:gd name="connsiteY824" fmla="*/ 342506 h 898971"/>
                  <a:gd name="connsiteX825" fmla="*/ 573076 w 1417745"/>
                  <a:gd name="connsiteY825" fmla="*/ 342506 h 898971"/>
                  <a:gd name="connsiteX826" fmla="*/ 542854 w 1417745"/>
                  <a:gd name="connsiteY826" fmla="*/ 348480 h 898971"/>
                  <a:gd name="connsiteX827" fmla="*/ 964728 w 1417745"/>
                  <a:gd name="connsiteY827" fmla="*/ 631721 h 898971"/>
                  <a:gd name="connsiteX828" fmla="*/ 972987 w 1417745"/>
                  <a:gd name="connsiteY828" fmla="*/ 625835 h 898971"/>
                  <a:gd name="connsiteX829" fmla="*/ 975534 w 1417745"/>
                  <a:gd name="connsiteY829" fmla="*/ 623375 h 898971"/>
                  <a:gd name="connsiteX830" fmla="*/ 971317 w 1417745"/>
                  <a:gd name="connsiteY830" fmla="*/ 622321 h 898971"/>
                  <a:gd name="connsiteX831" fmla="*/ 965168 w 1417745"/>
                  <a:gd name="connsiteY831" fmla="*/ 624429 h 898971"/>
                  <a:gd name="connsiteX832" fmla="*/ 946894 w 1417745"/>
                  <a:gd name="connsiteY832" fmla="*/ 631897 h 898971"/>
                  <a:gd name="connsiteX833" fmla="*/ 940041 w 1417745"/>
                  <a:gd name="connsiteY833" fmla="*/ 635323 h 898971"/>
                  <a:gd name="connsiteX834" fmla="*/ 940393 w 1417745"/>
                  <a:gd name="connsiteY834" fmla="*/ 638398 h 898971"/>
                  <a:gd name="connsiteX835" fmla="*/ 942413 w 1417745"/>
                  <a:gd name="connsiteY835" fmla="*/ 639013 h 898971"/>
                  <a:gd name="connsiteX836" fmla="*/ 964728 w 1417745"/>
                  <a:gd name="connsiteY836" fmla="*/ 631721 h 898971"/>
                  <a:gd name="connsiteX837" fmla="*/ 1050825 w 1417745"/>
                  <a:gd name="connsiteY837" fmla="*/ 313866 h 898971"/>
                  <a:gd name="connsiteX838" fmla="*/ 1077005 w 1417745"/>
                  <a:gd name="connsiteY838" fmla="*/ 316238 h 898971"/>
                  <a:gd name="connsiteX839" fmla="*/ 1077005 w 1417745"/>
                  <a:gd name="connsiteY839" fmla="*/ 313866 h 898971"/>
                  <a:gd name="connsiteX840" fmla="*/ 1069714 w 1417745"/>
                  <a:gd name="connsiteY840" fmla="*/ 311494 h 898971"/>
                  <a:gd name="connsiteX841" fmla="*/ 1054691 w 1417745"/>
                  <a:gd name="connsiteY841" fmla="*/ 310527 h 898971"/>
                  <a:gd name="connsiteX842" fmla="*/ 1035187 w 1417745"/>
                  <a:gd name="connsiteY842" fmla="*/ 309122 h 898971"/>
                  <a:gd name="connsiteX843" fmla="*/ 1032815 w 1417745"/>
                  <a:gd name="connsiteY843" fmla="*/ 310879 h 898971"/>
                  <a:gd name="connsiteX844" fmla="*/ 1035363 w 1417745"/>
                  <a:gd name="connsiteY844" fmla="*/ 313690 h 898971"/>
                  <a:gd name="connsiteX845" fmla="*/ 1050825 w 1417745"/>
                  <a:gd name="connsiteY845" fmla="*/ 313866 h 898971"/>
                  <a:gd name="connsiteX846" fmla="*/ 383927 w 1417745"/>
                  <a:gd name="connsiteY846" fmla="*/ 244549 h 898971"/>
                  <a:gd name="connsiteX847" fmla="*/ 402288 w 1417745"/>
                  <a:gd name="connsiteY847" fmla="*/ 242704 h 898971"/>
                  <a:gd name="connsiteX848" fmla="*/ 401937 w 1417745"/>
                  <a:gd name="connsiteY848" fmla="*/ 238751 h 898971"/>
                  <a:gd name="connsiteX849" fmla="*/ 385157 w 1417745"/>
                  <a:gd name="connsiteY849" fmla="*/ 233831 h 898971"/>
                  <a:gd name="connsiteX850" fmla="*/ 381116 w 1417745"/>
                  <a:gd name="connsiteY850" fmla="*/ 232865 h 898971"/>
                  <a:gd name="connsiteX851" fmla="*/ 381906 w 1417745"/>
                  <a:gd name="connsiteY851" fmla="*/ 237697 h 898971"/>
                  <a:gd name="connsiteX852" fmla="*/ 383927 w 1417745"/>
                  <a:gd name="connsiteY852" fmla="*/ 244549 h 898971"/>
                  <a:gd name="connsiteX853" fmla="*/ 891810 w 1417745"/>
                  <a:gd name="connsiteY853" fmla="*/ 630579 h 898971"/>
                  <a:gd name="connsiteX854" fmla="*/ 893655 w 1417745"/>
                  <a:gd name="connsiteY854" fmla="*/ 634005 h 898971"/>
                  <a:gd name="connsiteX855" fmla="*/ 907887 w 1417745"/>
                  <a:gd name="connsiteY855" fmla="*/ 636553 h 898971"/>
                  <a:gd name="connsiteX856" fmla="*/ 915706 w 1417745"/>
                  <a:gd name="connsiteY856" fmla="*/ 637695 h 898971"/>
                  <a:gd name="connsiteX857" fmla="*/ 911489 w 1417745"/>
                  <a:gd name="connsiteY857" fmla="*/ 628910 h 898971"/>
                  <a:gd name="connsiteX858" fmla="*/ 900156 w 1417745"/>
                  <a:gd name="connsiteY858" fmla="*/ 626801 h 898971"/>
                  <a:gd name="connsiteX859" fmla="*/ 891810 w 1417745"/>
                  <a:gd name="connsiteY859" fmla="*/ 630579 h 898971"/>
                  <a:gd name="connsiteX860" fmla="*/ 241692 w 1417745"/>
                  <a:gd name="connsiteY860" fmla="*/ 367632 h 898971"/>
                  <a:gd name="connsiteX861" fmla="*/ 222276 w 1417745"/>
                  <a:gd name="connsiteY861" fmla="*/ 386872 h 898971"/>
                  <a:gd name="connsiteX862" fmla="*/ 223067 w 1417745"/>
                  <a:gd name="connsiteY862" fmla="*/ 391880 h 898971"/>
                  <a:gd name="connsiteX863" fmla="*/ 234488 w 1417745"/>
                  <a:gd name="connsiteY863" fmla="*/ 388102 h 898971"/>
                  <a:gd name="connsiteX864" fmla="*/ 240901 w 1417745"/>
                  <a:gd name="connsiteY864" fmla="*/ 375276 h 898971"/>
                  <a:gd name="connsiteX865" fmla="*/ 241692 w 1417745"/>
                  <a:gd name="connsiteY865" fmla="*/ 367632 h 898971"/>
                  <a:gd name="connsiteX866" fmla="*/ 469936 w 1417745"/>
                  <a:gd name="connsiteY866" fmla="*/ 273190 h 898971"/>
                  <a:gd name="connsiteX867" fmla="*/ 470639 w 1417745"/>
                  <a:gd name="connsiteY867" fmla="*/ 269324 h 898971"/>
                  <a:gd name="connsiteX868" fmla="*/ 457109 w 1417745"/>
                  <a:gd name="connsiteY868" fmla="*/ 271784 h 898971"/>
                  <a:gd name="connsiteX869" fmla="*/ 443228 w 1417745"/>
                  <a:gd name="connsiteY869" fmla="*/ 283381 h 898971"/>
                  <a:gd name="connsiteX870" fmla="*/ 440417 w 1417745"/>
                  <a:gd name="connsiteY870" fmla="*/ 286631 h 898971"/>
                  <a:gd name="connsiteX871" fmla="*/ 444722 w 1417745"/>
                  <a:gd name="connsiteY871" fmla="*/ 287422 h 898971"/>
                  <a:gd name="connsiteX872" fmla="*/ 469936 w 1417745"/>
                  <a:gd name="connsiteY872" fmla="*/ 273190 h 898971"/>
                  <a:gd name="connsiteX873" fmla="*/ 491460 w 1417745"/>
                  <a:gd name="connsiteY873" fmla="*/ 378351 h 898971"/>
                  <a:gd name="connsiteX874" fmla="*/ 486716 w 1417745"/>
                  <a:gd name="connsiteY874" fmla="*/ 373694 h 898971"/>
                  <a:gd name="connsiteX875" fmla="*/ 462205 w 1417745"/>
                  <a:gd name="connsiteY875" fmla="*/ 388629 h 898971"/>
                  <a:gd name="connsiteX876" fmla="*/ 461853 w 1417745"/>
                  <a:gd name="connsiteY876" fmla="*/ 391704 h 898971"/>
                  <a:gd name="connsiteX877" fmla="*/ 464401 w 1417745"/>
                  <a:gd name="connsiteY877" fmla="*/ 391089 h 898971"/>
                  <a:gd name="connsiteX878" fmla="*/ 491460 w 1417745"/>
                  <a:gd name="connsiteY878" fmla="*/ 378351 h 898971"/>
                  <a:gd name="connsiteX879" fmla="*/ 284740 w 1417745"/>
                  <a:gd name="connsiteY879" fmla="*/ 391529 h 898971"/>
                  <a:gd name="connsiteX880" fmla="*/ 280611 w 1417745"/>
                  <a:gd name="connsiteY880" fmla="*/ 388102 h 898971"/>
                  <a:gd name="connsiteX881" fmla="*/ 260844 w 1417745"/>
                  <a:gd name="connsiteY881" fmla="*/ 401895 h 898971"/>
                  <a:gd name="connsiteX882" fmla="*/ 259438 w 1417745"/>
                  <a:gd name="connsiteY882" fmla="*/ 404794 h 898971"/>
                  <a:gd name="connsiteX883" fmla="*/ 259087 w 1417745"/>
                  <a:gd name="connsiteY883" fmla="*/ 406376 h 898971"/>
                  <a:gd name="connsiteX884" fmla="*/ 261107 w 1417745"/>
                  <a:gd name="connsiteY884" fmla="*/ 406991 h 898971"/>
                  <a:gd name="connsiteX885" fmla="*/ 284740 w 1417745"/>
                  <a:gd name="connsiteY885" fmla="*/ 391529 h 898971"/>
                  <a:gd name="connsiteX886" fmla="*/ 658821 w 1417745"/>
                  <a:gd name="connsiteY886" fmla="*/ 493088 h 898971"/>
                  <a:gd name="connsiteX887" fmla="*/ 660051 w 1417745"/>
                  <a:gd name="connsiteY887" fmla="*/ 505914 h 898971"/>
                  <a:gd name="connsiteX888" fmla="*/ 663126 w 1417745"/>
                  <a:gd name="connsiteY888" fmla="*/ 505387 h 898971"/>
                  <a:gd name="connsiteX889" fmla="*/ 666553 w 1417745"/>
                  <a:gd name="connsiteY889" fmla="*/ 499677 h 898971"/>
                  <a:gd name="connsiteX890" fmla="*/ 673844 w 1417745"/>
                  <a:gd name="connsiteY890" fmla="*/ 488871 h 898971"/>
                  <a:gd name="connsiteX891" fmla="*/ 660930 w 1417745"/>
                  <a:gd name="connsiteY891" fmla="*/ 491067 h 898971"/>
                  <a:gd name="connsiteX892" fmla="*/ 658821 w 1417745"/>
                  <a:gd name="connsiteY892" fmla="*/ 493088 h 898971"/>
                  <a:gd name="connsiteX893" fmla="*/ 679116 w 1417745"/>
                  <a:gd name="connsiteY893" fmla="*/ 444153 h 898971"/>
                  <a:gd name="connsiteX894" fmla="*/ 671824 w 1417745"/>
                  <a:gd name="connsiteY894" fmla="*/ 456540 h 898971"/>
                  <a:gd name="connsiteX895" fmla="*/ 676216 w 1417745"/>
                  <a:gd name="connsiteY895" fmla="*/ 458912 h 898971"/>
                  <a:gd name="connsiteX896" fmla="*/ 681224 w 1417745"/>
                  <a:gd name="connsiteY896" fmla="*/ 455310 h 898971"/>
                  <a:gd name="connsiteX897" fmla="*/ 686144 w 1417745"/>
                  <a:gd name="connsiteY897" fmla="*/ 437213 h 898971"/>
                  <a:gd name="connsiteX898" fmla="*/ 681576 w 1417745"/>
                  <a:gd name="connsiteY898" fmla="*/ 436949 h 898971"/>
                  <a:gd name="connsiteX899" fmla="*/ 679116 w 1417745"/>
                  <a:gd name="connsiteY899" fmla="*/ 444153 h 898971"/>
                  <a:gd name="connsiteX900" fmla="*/ 632465 w 1417745"/>
                  <a:gd name="connsiteY900" fmla="*/ 531392 h 898971"/>
                  <a:gd name="connsiteX901" fmla="*/ 631323 w 1417745"/>
                  <a:gd name="connsiteY901" fmla="*/ 517511 h 898971"/>
                  <a:gd name="connsiteX902" fmla="*/ 630005 w 1417745"/>
                  <a:gd name="connsiteY902" fmla="*/ 514787 h 898971"/>
                  <a:gd name="connsiteX903" fmla="*/ 629039 w 1417745"/>
                  <a:gd name="connsiteY903" fmla="*/ 517862 h 898971"/>
                  <a:gd name="connsiteX904" fmla="*/ 620254 w 1417745"/>
                  <a:gd name="connsiteY904" fmla="*/ 529108 h 898971"/>
                  <a:gd name="connsiteX905" fmla="*/ 617003 w 1417745"/>
                  <a:gd name="connsiteY905" fmla="*/ 531216 h 898971"/>
                  <a:gd name="connsiteX906" fmla="*/ 621044 w 1417745"/>
                  <a:gd name="connsiteY906" fmla="*/ 533676 h 898971"/>
                  <a:gd name="connsiteX907" fmla="*/ 622626 w 1417745"/>
                  <a:gd name="connsiteY907" fmla="*/ 536663 h 898971"/>
                  <a:gd name="connsiteX908" fmla="*/ 622626 w 1417745"/>
                  <a:gd name="connsiteY908" fmla="*/ 540616 h 898971"/>
                  <a:gd name="connsiteX909" fmla="*/ 625876 w 1417745"/>
                  <a:gd name="connsiteY909" fmla="*/ 537893 h 898971"/>
                  <a:gd name="connsiteX910" fmla="*/ 632465 w 1417745"/>
                  <a:gd name="connsiteY910" fmla="*/ 531392 h 898971"/>
                  <a:gd name="connsiteX911" fmla="*/ 968330 w 1417745"/>
                  <a:gd name="connsiteY911" fmla="*/ 245779 h 898971"/>
                  <a:gd name="connsiteX912" fmla="*/ 988449 w 1417745"/>
                  <a:gd name="connsiteY912" fmla="*/ 249030 h 898971"/>
                  <a:gd name="connsiteX913" fmla="*/ 993281 w 1417745"/>
                  <a:gd name="connsiteY913" fmla="*/ 246921 h 898971"/>
                  <a:gd name="connsiteX914" fmla="*/ 994511 w 1417745"/>
                  <a:gd name="connsiteY914" fmla="*/ 244022 h 898971"/>
                  <a:gd name="connsiteX915" fmla="*/ 992139 w 1417745"/>
                  <a:gd name="connsiteY915" fmla="*/ 242265 h 898971"/>
                  <a:gd name="connsiteX916" fmla="*/ 968330 w 1417745"/>
                  <a:gd name="connsiteY916" fmla="*/ 245779 h 898971"/>
                  <a:gd name="connsiteX917" fmla="*/ 1110566 w 1417745"/>
                  <a:gd name="connsiteY917" fmla="*/ 452499 h 898971"/>
                  <a:gd name="connsiteX918" fmla="*/ 1094488 w 1417745"/>
                  <a:gd name="connsiteY918" fmla="*/ 459791 h 898971"/>
                  <a:gd name="connsiteX919" fmla="*/ 1088163 w 1417745"/>
                  <a:gd name="connsiteY919" fmla="*/ 465941 h 898971"/>
                  <a:gd name="connsiteX920" fmla="*/ 1096509 w 1417745"/>
                  <a:gd name="connsiteY920" fmla="*/ 464623 h 898971"/>
                  <a:gd name="connsiteX921" fmla="*/ 1106173 w 1417745"/>
                  <a:gd name="connsiteY921" fmla="*/ 462075 h 898971"/>
                  <a:gd name="connsiteX922" fmla="*/ 1110566 w 1417745"/>
                  <a:gd name="connsiteY922" fmla="*/ 452499 h 898971"/>
                  <a:gd name="connsiteX923" fmla="*/ 285882 w 1417745"/>
                  <a:gd name="connsiteY923" fmla="*/ 208705 h 898971"/>
                  <a:gd name="connsiteX924" fmla="*/ 286585 w 1417745"/>
                  <a:gd name="connsiteY924" fmla="*/ 202292 h 898971"/>
                  <a:gd name="connsiteX925" fmla="*/ 284916 w 1417745"/>
                  <a:gd name="connsiteY925" fmla="*/ 202555 h 898971"/>
                  <a:gd name="connsiteX926" fmla="*/ 263392 w 1417745"/>
                  <a:gd name="connsiteY926" fmla="*/ 213625 h 898971"/>
                  <a:gd name="connsiteX927" fmla="*/ 261195 w 1417745"/>
                  <a:gd name="connsiteY927" fmla="*/ 217490 h 898971"/>
                  <a:gd name="connsiteX928" fmla="*/ 265237 w 1417745"/>
                  <a:gd name="connsiteY928" fmla="*/ 217402 h 898971"/>
                  <a:gd name="connsiteX929" fmla="*/ 285882 w 1417745"/>
                  <a:gd name="connsiteY929" fmla="*/ 208705 h 898971"/>
                  <a:gd name="connsiteX930" fmla="*/ 257242 w 1417745"/>
                  <a:gd name="connsiteY930" fmla="*/ 249293 h 898971"/>
                  <a:gd name="connsiteX931" fmla="*/ 244064 w 1417745"/>
                  <a:gd name="connsiteY931" fmla="*/ 251753 h 898971"/>
                  <a:gd name="connsiteX932" fmla="*/ 241692 w 1417745"/>
                  <a:gd name="connsiteY932" fmla="*/ 253510 h 898971"/>
                  <a:gd name="connsiteX933" fmla="*/ 244239 w 1417745"/>
                  <a:gd name="connsiteY933" fmla="*/ 256322 h 898971"/>
                  <a:gd name="connsiteX934" fmla="*/ 269454 w 1417745"/>
                  <a:gd name="connsiteY934" fmla="*/ 248942 h 898971"/>
                  <a:gd name="connsiteX935" fmla="*/ 270332 w 1417745"/>
                  <a:gd name="connsiteY935" fmla="*/ 245955 h 898971"/>
                  <a:gd name="connsiteX936" fmla="*/ 267696 w 1417745"/>
                  <a:gd name="connsiteY936" fmla="*/ 244637 h 898971"/>
                  <a:gd name="connsiteX937" fmla="*/ 257242 w 1417745"/>
                  <a:gd name="connsiteY937" fmla="*/ 249293 h 898971"/>
                  <a:gd name="connsiteX938" fmla="*/ 694666 w 1417745"/>
                  <a:gd name="connsiteY938" fmla="*/ 751290 h 898971"/>
                  <a:gd name="connsiteX939" fmla="*/ 690712 w 1417745"/>
                  <a:gd name="connsiteY939" fmla="*/ 749621 h 898971"/>
                  <a:gd name="connsiteX940" fmla="*/ 682630 w 1417745"/>
                  <a:gd name="connsiteY940" fmla="*/ 754013 h 898971"/>
                  <a:gd name="connsiteX941" fmla="*/ 682278 w 1417745"/>
                  <a:gd name="connsiteY941" fmla="*/ 757703 h 898971"/>
                  <a:gd name="connsiteX942" fmla="*/ 692733 w 1417745"/>
                  <a:gd name="connsiteY942" fmla="*/ 762799 h 898971"/>
                  <a:gd name="connsiteX943" fmla="*/ 695896 w 1417745"/>
                  <a:gd name="connsiteY943" fmla="*/ 754716 h 898971"/>
                  <a:gd name="connsiteX944" fmla="*/ 694666 w 1417745"/>
                  <a:gd name="connsiteY944" fmla="*/ 751290 h 898971"/>
                  <a:gd name="connsiteX945" fmla="*/ 302662 w 1417745"/>
                  <a:gd name="connsiteY945" fmla="*/ 490716 h 898971"/>
                  <a:gd name="connsiteX946" fmla="*/ 292032 w 1417745"/>
                  <a:gd name="connsiteY946" fmla="*/ 489486 h 898971"/>
                  <a:gd name="connsiteX947" fmla="*/ 289484 w 1417745"/>
                  <a:gd name="connsiteY947" fmla="*/ 494230 h 898971"/>
                  <a:gd name="connsiteX948" fmla="*/ 299763 w 1417745"/>
                  <a:gd name="connsiteY948" fmla="*/ 497129 h 898971"/>
                  <a:gd name="connsiteX949" fmla="*/ 302662 w 1417745"/>
                  <a:gd name="connsiteY949" fmla="*/ 490716 h 898971"/>
                  <a:gd name="connsiteX950" fmla="*/ 613401 w 1417745"/>
                  <a:gd name="connsiteY950" fmla="*/ 306662 h 898971"/>
                  <a:gd name="connsiteX951" fmla="*/ 604616 w 1417745"/>
                  <a:gd name="connsiteY951" fmla="*/ 308419 h 898971"/>
                  <a:gd name="connsiteX952" fmla="*/ 603386 w 1417745"/>
                  <a:gd name="connsiteY952" fmla="*/ 310791 h 898971"/>
                  <a:gd name="connsiteX953" fmla="*/ 606548 w 1417745"/>
                  <a:gd name="connsiteY953" fmla="*/ 313339 h 898971"/>
                  <a:gd name="connsiteX954" fmla="*/ 620342 w 1417745"/>
                  <a:gd name="connsiteY954" fmla="*/ 313690 h 898971"/>
                  <a:gd name="connsiteX955" fmla="*/ 624119 w 1417745"/>
                  <a:gd name="connsiteY955" fmla="*/ 312109 h 898971"/>
                  <a:gd name="connsiteX956" fmla="*/ 623065 w 1417745"/>
                  <a:gd name="connsiteY956" fmla="*/ 309210 h 898971"/>
                  <a:gd name="connsiteX957" fmla="*/ 613401 w 1417745"/>
                  <a:gd name="connsiteY957" fmla="*/ 306662 h 898971"/>
                  <a:gd name="connsiteX958" fmla="*/ 305034 w 1417745"/>
                  <a:gd name="connsiteY958" fmla="*/ 538508 h 898971"/>
                  <a:gd name="connsiteX959" fmla="*/ 314962 w 1417745"/>
                  <a:gd name="connsiteY959" fmla="*/ 543164 h 898971"/>
                  <a:gd name="connsiteX960" fmla="*/ 317949 w 1417745"/>
                  <a:gd name="connsiteY960" fmla="*/ 542110 h 898971"/>
                  <a:gd name="connsiteX961" fmla="*/ 317510 w 1417745"/>
                  <a:gd name="connsiteY961" fmla="*/ 539035 h 898971"/>
                  <a:gd name="connsiteX962" fmla="*/ 299500 w 1417745"/>
                  <a:gd name="connsiteY962" fmla="*/ 536136 h 898971"/>
                  <a:gd name="connsiteX963" fmla="*/ 297040 w 1417745"/>
                  <a:gd name="connsiteY963" fmla="*/ 539914 h 898971"/>
                  <a:gd name="connsiteX964" fmla="*/ 305034 w 1417745"/>
                  <a:gd name="connsiteY964" fmla="*/ 538508 h 898971"/>
                  <a:gd name="connsiteX965" fmla="*/ 1025699 w 1417745"/>
                  <a:gd name="connsiteY965" fmla="*/ 240947 h 898971"/>
                  <a:gd name="connsiteX966" fmla="*/ 1014366 w 1417745"/>
                  <a:gd name="connsiteY966" fmla="*/ 237960 h 898971"/>
                  <a:gd name="connsiteX967" fmla="*/ 1021745 w 1417745"/>
                  <a:gd name="connsiteY967" fmla="*/ 246218 h 898971"/>
                  <a:gd name="connsiteX968" fmla="*/ 1029652 w 1417745"/>
                  <a:gd name="connsiteY968" fmla="*/ 250699 h 898971"/>
                  <a:gd name="connsiteX969" fmla="*/ 1025699 w 1417745"/>
                  <a:gd name="connsiteY969" fmla="*/ 240947 h 898971"/>
                  <a:gd name="connsiteX970" fmla="*/ 228514 w 1417745"/>
                  <a:gd name="connsiteY970" fmla="*/ 552916 h 898971"/>
                  <a:gd name="connsiteX971" fmla="*/ 221837 w 1417745"/>
                  <a:gd name="connsiteY971" fmla="*/ 550105 h 898971"/>
                  <a:gd name="connsiteX972" fmla="*/ 224385 w 1417745"/>
                  <a:gd name="connsiteY972" fmla="*/ 555903 h 898971"/>
                  <a:gd name="connsiteX973" fmla="*/ 225966 w 1417745"/>
                  <a:gd name="connsiteY973" fmla="*/ 557572 h 898971"/>
                  <a:gd name="connsiteX974" fmla="*/ 238090 w 1417745"/>
                  <a:gd name="connsiteY974" fmla="*/ 562492 h 898971"/>
                  <a:gd name="connsiteX975" fmla="*/ 238880 w 1417745"/>
                  <a:gd name="connsiteY975" fmla="*/ 561701 h 898971"/>
                  <a:gd name="connsiteX976" fmla="*/ 228514 w 1417745"/>
                  <a:gd name="connsiteY976" fmla="*/ 552916 h 898971"/>
                  <a:gd name="connsiteX977" fmla="*/ 814147 w 1417745"/>
                  <a:gd name="connsiteY977" fmla="*/ 340134 h 898971"/>
                  <a:gd name="connsiteX978" fmla="*/ 817398 w 1417745"/>
                  <a:gd name="connsiteY978" fmla="*/ 339343 h 898971"/>
                  <a:gd name="connsiteX979" fmla="*/ 800354 w 1417745"/>
                  <a:gd name="connsiteY979" fmla="*/ 330734 h 898971"/>
                  <a:gd name="connsiteX980" fmla="*/ 798773 w 1417745"/>
                  <a:gd name="connsiteY980" fmla="*/ 333194 h 898971"/>
                  <a:gd name="connsiteX981" fmla="*/ 800705 w 1417745"/>
                  <a:gd name="connsiteY981" fmla="*/ 335390 h 898971"/>
                  <a:gd name="connsiteX982" fmla="*/ 814147 w 1417745"/>
                  <a:gd name="connsiteY982" fmla="*/ 340134 h 898971"/>
                  <a:gd name="connsiteX983" fmla="*/ 777073 w 1417745"/>
                  <a:gd name="connsiteY983" fmla="*/ 499062 h 898971"/>
                  <a:gd name="connsiteX984" fmla="*/ 776985 w 1417745"/>
                  <a:gd name="connsiteY984" fmla="*/ 495547 h 898971"/>
                  <a:gd name="connsiteX985" fmla="*/ 775491 w 1417745"/>
                  <a:gd name="connsiteY985" fmla="*/ 490979 h 898971"/>
                  <a:gd name="connsiteX986" fmla="*/ 772416 w 1417745"/>
                  <a:gd name="connsiteY986" fmla="*/ 495460 h 898971"/>
                  <a:gd name="connsiteX987" fmla="*/ 772153 w 1417745"/>
                  <a:gd name="connsiteY987" fmla="*/ 505914 h 898971"/>
                  <a:gd name="connsiteX988" fmla="*/ 770571 w 1417745"/>
                  <a:gd name="connsiteY988" fmla="*/ 509253 h 898971"/>
                  <a:gd name="connsiteX989" fmla="*/ 774437 w 1417745"/>
                  <a:gd name="connsiteY989" fmla="*/ 508374 h 898971"/>
                  <a:gd name="connsiteX990" fmla="*/ 777073 w 1417745"/>
                  <a:gd name="connsiteY990" fmla="*/ 499062 h 898971"/>
                  <a:gd name="connsiteX991" fmla="*/ 318212 w 1417745"/>
                  <a:gd name="connsiteY991" fmla="*/ 432205 h 898971"/>
                  <a:gd name="connsiteX992" fmla="*/ 315928 w 1417745"/>
                  <a:gd name="connsiteY992" fmla="*/ 437037 h 898971"/>
                  <a:gd name="connsiteX993" fmla="*/ 320057 w 1417745"/>
                  <a:gd name="connsiteY993" fmla="*/ 438003 h 898971"/>
                  <a:gd name="connsiteX994" fmla="*/ 325153 w 1417745"/>
                  <a:gd name="connsiteY994" fmla="*/ 432996 h 898971"/>
                  <a:gd name="connsiteX995" fmla="*/ 324362 w 1417745"/>
                  <a:gd name="connsiteY995" fmla="*/ 424034 h 898971"/>
                  <a:gd name="connsiteX996" fmla="*/ 318212 w 1417745"/>
                  <a:gd name="connsiteY996" fmla="*/ 432205 h 898971"/>
                  <a:gd name="connsiteX997" fmla="*/ 1065145 w 1417745"/>
                  <a:gd name="connsiteY997" fmla="*/ 543340 h 898971"/>
                  <a:gd name="connsiteX998" fmla="*/ 1075688 w 1417745"/>
                  <a:gd name="connsiteY998" fmla="*/ 537629 h 898971"/>
                  <a:gd name="connsiteX999" fmla="*/ 1074370 w 1417745"/>
                  <a:gd name="connsiteY999" fmla="*/ 536312 h 898971"/>
                  <a:gd name="connsiteX1000" fmla="*/ 1061719 w 1417745"/>
                  <a:gd name="connsiteY1000" fmla="*/ 539738 h 898971"/>
                  <a:gd name="connsiteX1001" fmla="*/ 1059347 w 1417745"/>
                  <a:gd name="connsiteY1001" fmla="*/ 542198 h 898971"/>
                  <a:gd name="connsiteX1002" fmla="*/ 1059962 w 1417745"/>
                  <a:gd name="connsiteY1002" fmla="*/ 545185 h 898971"/>
                  <a:gd name="connsiteX1003" fmla="*/ 1065145 w 1417745"/>
                  <a:gd name="connsiteY1003" fmla="*/ 543340 h 898971"/>
                  <a:gd name="connsiteX1004" fmla="*/ 658821 w 1417745"/>
                  <a:gd name="connsiteY1004" fmla="*/ 729766 h 898971"/>
                  <a:gd name="connsiteX1005" fmla="*/ 659964 w 1417745"/>
                  <a:gd name="connsiteY1005" fmla="*/ 729766 h 898971"/>
                  <a:gd name="connsiteX1006" fmla="*/ 669013 w 1417745"/>
                  <a:gd name="connsiteY1006" fmla="*/ 733280 h 898971"/>
                  <a:gd name="connsiteX1007" fmla="*/ 663126 w 1417745"/>
                  <a:gd name="connsiteY1007" fmla="*/ 724758 h 898971"/>
                  <a:gd name="connsiteX1008" fmla="*/ 658382 w 1417745"/>
                  <a:gd name="connsiteY1008" fmla="*/ 723089 h 898971"/>
                  <a:gd name="connsiteX1009" fmla="*/ 658821 w 1417745"/>
                  <a:gd name="connsiteY1009" fmla="*/ 729766 h 898971"/>
                  <a:gd name="connsiteX1010" fmla="*/ 1349528 w 1417745"/>
                  <a:gd name="connsiteY1010" fmla="*/ 698665 h 898971"/>
                  <a:gd name="connsiteX1011" fmla="*/ 1350494 w 1417745"/>
                  <a:gd name="connsiteY1011" fmla="*/ 690495 h 898971"/>
                  <a:gd name="connsiteX1012" fmla="*/ 1347683 w 1417745"/>
                  <a:gd name="connsiteY1012" fmla="*/ 684872 h 898971"/>
                  <a:gd name="connsiteX1013" fmla="*/ 1343730 w 1417745"/>
                  <a:gd name="connsiteY1013" fmla="*/ 689089 h 898971"/>
                  <a:gd name="connsiteX1014" fmla="*/ 1349528 w 1417745"/>
                  <a:gd name="connsiteY1014" fmla="*/ 698665 h 898971"/>
                  <a:gd name="connsiteX1015" fmla="*/ 1002945 w 1417745"/>
                  <a:gd name="connsiteY1015" fmla="*/ 885091 h 898971"/>
                  <a:gd name="connsiteX1016" fmla="*/ 1006107 w 1417745"/>
                  <a:gd name="connsiteY1016" fmla="*/ 884300 h 898971"/>
                  <a:gd name="connsiteX1017" fmla="*/ 1005229 w 1417745"/>
                  <a:gd name="connsiteY1017" fmla="*/ 882807 h 898971"/>
                  <a:gd name="connsiteX1018" fmla="*/ 999431 w 1417745"/>
                  <a:gd name="connsiteY1018" fmla="*/ 882631 h 898971"/>
                  <a:gd name="connsiteX1019" fmla="*/ 995741 w 1417745"/>
                  <a:gd name="connsiteY1019" fmla="*/ 880435 h 898971"/>
                  <a:gd name="connsiteX1020" fmla="*/ 988712 w 1417745"/>
                  <a:gd name="connsiteY1020" fmla="*/ 882807 h 898971"/>
                  <a:gd name="connsiteX1021" fmla="*/ 1002945 w 1417745"/>
                  <a:gd name="connsiteY1021" fmla="*/ 885091 h 898971"/>
                  <a:gd name="connsiteX1022" fmla="*/ 181951 w 1417745"/>
                  <a:gd name="connsiteY1022" fmla="*/ 556430 h 898971"/>
                  <a:gd name="connsiteX1023" fmla="*/ 185290 w 1417745"/>
                  <a:gd name="connsiteY1023" fmla="*/ 559769 h 898971"/>
                  <a:gd name="connsiteX1024" fmla="*/ 186607 w 1417745"/>
                  <a:gd name="connsiteY1024" fmla="*/ 556167 h 898971"/>
                  <a:gd name="connsiteX1025" fmla="*/ 183884 w 1417745"/>
                  <a:gd name="connsiteY1025" fmla="*/ 549050 h 898971"/>
                  <a:gd name="connsiteX1026" fmla="*/ 179579 w 1417745"/>
                  <a:gd name="connsiteY1026" fmla="*/ 549841 h 898971"/>
                  <a:gd name="connsiteX1027" fmla="*/ 181951 w 1417745"/>
                  <a:gd name="connsiteY1027" fmla="*/ 556430 h 898971"/>
                  <a:gd name="connsiteX1028" fmla="*/ 1210895 w 1417745"/>
                  <a:gd name="connsiteY1028" fmla="*/ 703497 h 898971"/>
                  <a:gd name="connsiteX1029" fmla="*/ 1209665 w 1417745"/>
                  <a:gd name="connsiteY1029" fmla="*/ 706572 h 898971"/>
                  <a:gd name="connsiteX1030" fmla="*/ 1211773 w 1417745"/>
                  <a:gd name="connsiteY1030" fmla="*/ 707275 h 898971"/>
                  <a:gd name="connsiteX1031" fmla="*/ 1214409 w 1417745"/>
                  <a:gd name="connsiteY1031" fmla="*/ 703673 h 898971"/>
                  <a:gd name="connsiteX1032" fmla="*/ 1215990 w 1417745"/>
                  <a:gd name="connsiteY1032" fmla="*/ 694361 h 898971"/>
                  <a:gd name="connsiteX1033" fmla="*/ 1213969 w 1417745"/>
                  <a:gd name="connsiteY1033" fmla="*/ 694009 h 898971"/>
                  <a:gd name="connsiteX1034" fmla="*/ 1210895 w 1417745"/>
                  <a:gd name="connsiteY1034" fmla="*/ 703497 h 898971"/>
                  <a:gd name="connsiteX1035" fmla="*/ 217796 w 1417745"/>
                  <a:gd name="connsiteY1035" fmla="*/ 585158 h 898971"/>
                  <a:gd name="connsiteX1036" fmla="*/ 213754 w 1417745"/>
                  <a:gd name="connsiteY1036" fmla="*/ 584543 h 898971"/>
                  <a:gd name="connsiteX1037" fmla="*/ 213139 w 1417745"/>
                  <a:gd name="connsiteY1037" fmla="*/ 587443 h 898971"/>
                  <a:gd name="connsiteX1038" fmla="*/ 218674 w 1417745"/>
                  <a:gd name="connsiteY1038" fmla="*/ 590957 h 898971"/>
                  <a:gd name="connsiteX1039" fmla="*/ 222276 w 1417745"/>
                  <a:gd name="connsiteY1039" fmla="*/ 589639 h 898971"/>
                  <a:gd name="connsiteX1040" fmla="*/ 217796 w 1417745"/>
                  <a:gd name="connsiteY1040" fmla="*/ 585158 h 898971"/>
                  <a:gd name="connsiteX1041" fmla="*/ 1045993 w 1417745"/>
                  <a:gd name="connsiteY1041" fmla="*/ 239717 h 898971"/>
                  <a:gd name="connsiteX1042" fmla="*/ 1040019 w 1417745"/>
                  <a:gd name="connsiteY1042" fmla="*/ 246482 h 898971"/>
                  <a:gd name="connsiteX1043" fmla="*/ 1040546 w 1417745"/>
                  <a:gd name="connsiteY1043" fmla="*/ 248590 h 898971"/>
                  <a:gd name="connsiteX1044" fmla="*/ 1047135 w 1417745"/>
                  <a:gd name="connsiteY1044" fmla="*/ 243231 h 898971"/>
                  <a:gd name="connsiteX1045" fmla="*/ 1045993 w 1417745"/>
                  <a:gd name="connsiteY1045" fmla="*/ 239717 h 898971"/>
                  <a:gd name="connsiteX1046" fmla="*/ 232116 w 1417745"/>
                  <a:gd name="connsiteY1046" fmla="*/ 523046 h 898971"/>
                  <a:gd name="connsiteX1047" fmla="*/ 235366 w 1417745"/>
                  <a:gd name="connsiteY1047" fmla="*/ 526296 h 898971"/>
                  <a:gd name="connsiteX1048" fmla="*/ 236772 w 1417745"/>
                  <a:gd name="connsiteY1048" fmla="*/ 522870 h 898971"/>
                  <a:gd name="connsiteX1049" fmla="*/ 236772 w 1417745"/>
                  <a:gd name="connsiteY1049" fmla="*/ 517072 h 898971"/>
                  <a:gd name="connsiteX1050" fmla="*/ 235278 w 1417745"/>
                  <a:gd name="connsiteY1050" fmla="*/ 514963 h 898971"/>
                  <a:gd name="connsiteX1051" fmla="*/ 233697 w 1417745"/>
                  <a:gd name="connsiteY1051" fmla="*/ 516632 h 898971"/>
                  <a:gd name="connsiteX1052" fmla="*/ 232116 w 1417745"/>
                  <a:gd name="connsiteY1052" fmla="*/ 523046 h 898971"/>
                  <a:gd name="connsiteX1053" fmla="*/ 1053197 w 1417745"/>
                  <a:gd name="connsiteY1053" fmla="*/ 242177 h 898971"/>
                  <a:gd name="connsiteX1054" fmla="*/ 1052406 w 1417745"/>
                  <a:gd name="connsiteY1054" fmla="*/ 248503 h 898971"/>
                  <a:gd name="connsiteX1055" fmla="*/ 1058205 w 1417745"/>
                  <a:gd name="connsiteY1055" fmla="*/ 244374 h 898971"/>
                  <a:gd name="connsiteX1056" fmla="*/ 1053197 w 1417745"/>
                  <a:gd name="connsiteY1056" fmla="*/ 242177 h 898971"/>
                  <a:gd name="connsiteX1057" fmla="*/ 167631 w 1417745"/>
                  <a:gd name="connsiteY1057" fmla="*/ 716587 h 898971"/>
                  <a:gd name="connsiteX1058" fmla="*/ 174659 w 1417745"/>
                  <a:gd name="connsiteY1058" fmla="*/ 716675 h 898971"/>
                  <a:gd name="connsiteX1059" fmla="*/ 174132 w 1417745"/>
                  <a:gd name="connsiteY1059" fmla="*/ 713601 h 898971"/>
                  <a:gd name="connsiteX1060" fmla="*/ 167631 w 1417745"/>
                  <a:gd name="connsiteY1060" fmla="*/ 716587 h 898971"/>
                  <a:gd name="connsiteX1061" fmla="*/ 1110566 w 1417745"/>
                  <a:gd name="connsiteY1061" fmla="*/ 447667 h 898971"/>
                  <a:gd name="connsiteX1062" fmla="*/ 1113553 w 1417745"/>
                  <a:gd name="connsiteY1062" fmla="*/ 443450 h 898971"/>
                  <a:gd name="connsiteX1063" fmla="*/ 1107754 w 1417745"/>
                  <a:gd name="connsiteY1063" fmla="*/ 440902 h 898971"/>
                  <a:gd name="connsiteX1064" fmla="*/ 1105909 w 1417745"/>
                  <a:gd name="connsiteY1064" fmla="*/ 447579 h 898971"/>
                  <a:gd name="connsiteX1065" fmla="*/ 1110566 w 1417745"/>
                  <a:gd name="connsiteY1065" fmla="*/ 447667 h 898971"/>
                  <a:gd name="connsiteX1066" fmla="*/ 649245 w 1417745"/>
                  <a:gd name="connsiteY1066" fmla="*/ 605453 h 898971"/>
                  <a:gd name="connsiteX1067" fmla="*/ 652584 w 1417745"/>
                  <a:gd name="connsiteY1067" fmla="*/ 605365 h 898971"/>
                  <a:gd name="connsiteX1068" fmla="*/ 655132 w 1417745"/>
                  <a:gd name="connsiteY1068" fmla="*/ 600445 h 898971"/>
                  <a:gd name="connsiteX1069" fmla="*/ 653550 w 1417745"/>
                  <a:gd name="connsiteY1069" fmla="*/ 598864 h 898971"/>
                  <a:gd name="connsiteX1070" fmla="*/ 649245 w 1417745"/>
                  <a:gd name="connsiteY1070" fmla="*/ 605453 h 898971"/>
                  <a:gd name="connsiteX1071" fmla="*/ 456846 w 1417745"/>
                  <a:gd name="connsiteY1071" fmla="*/ 458473 h 898971"/>
                  <a:gd name="connsiteX1072" fmla="*/ 454386 w 1417745"/>
                  <a:gd name="connsiteY1072" fmla="*/ 461021 h 898971"/>
                  <a:gd name="connsiteX1073" fmla="*/ 452365 w 1417745"/>
                  <a:gd name="connsiteY1073" fmla="*/ 465941 h 898971"/>
                  <a:gd name="connsiteX1074" fmla="*/ 456494 w 1417745"/>
                  <a:gd name="connsiteY1074" fmla="*/ 463481 h 898971"/>
                  <a:gd name="connsiteX1075" fmla="*/ 456846 w 1417745"/>
                  <a:gd name="connsiteY1075" fmla="*/ 458473 h 898971"/>
                  <a:gd name="connsiteX1076" fmla="*/ 1396178 w 1417745"/>
                  <a:gd name="connsiteY1076" fmla="*/ 577954 h 898971"/>
                  <a:gd name="connsiteX1077" fmla="*/ 1392928 w 1417745"/>
                  <a:gd name="connsiteY1077" fmla="*/ 574704 h 898971"/>
                  <a:gd name="connsiteX1078" fmla="*/ 1391522 w 1417745"/>
                  <a:gd name="connsiteY1078" fmla="*/ 579096 h 898971"/>
                  <a:gd name="connsiteX1079" fmla="*/ 1394597 w 1417745"/>
                  <a:gd name="connsiteY1079" fmla="*/ 583577 h 898971"/>
                  <a:gd name="connsiteX1080" fmla="*/ 1396178 w 1417745"/>
                  <a:gd name="connsiteY1080" fmla="*/ 577954 h 898971"/>
                  <a:gd name="connsiteX1081" fmla="*/ 273934 w 1417745"/>
                  <a:gd name="connsiteY1081" fmla="*/ 404707 h 898971"/>
                  <a:gd name="connsiteX1082" fmla="*/ 270332 w 1417745"/>
                  <a:gd name="connsiteY1082" fmla="*/ 407782 h 898971"/>
                  <a:gd name="connsiteX1083" fmla="*/ 273319 w 1417745"/>
                  <a:gd name="connsiteY1083" fmla="*/ 407606 h 898971"/>
                  <a:gd name="connsiteX1084" fmla="*/ 277536 w 1417745"/>
                  <a:gd name="connsiteY1084" fmla="*/ 404882 h 898971"/>
                  <a:gd name="connsiteX1085" fmla="*/ 273934 w 1417745"/>
                  <a:gd name="connsiteY1085" fmla="*/ 404707 h 898971"/>
                  <a:gd name="connsiteX1086" fmla="*/ 185553 w 1417745"/>
                  <a:gd name="connsiteY1086" fmla="*/ 581556 h 898971"/>
                  <a:gd name="connsiteX1087" fmla="*/ 190209 w 1417745"/>
                  <a:gd name="connsiteY1087" fmla="*/ 583928 h 898971"/>
                  <a:gd name="connsiteX1088" fmla="*/ 191527 w 1417745"/>
                  <a:gd name="connsiteY1088" fmla="*/ 581205 h 898971"/>
                  <a:gd name="connsiteX1089" fmla="*/ 187222 w 1417745"/>
                  <a:gd name="connsiteY1089" fmla="*/ 579272 h 898971"/>
                  <a:gd name="connsiteX1090" fmla="*/ 185553 w 1417745"/>
                  <a:gd name="connsiteY1090" fmla="*/ 581556 h 898971"/>
                  <a:gd name="connsiteX1091" fmla="*/ 785507 w 1417745"/>
                  <a:gd name="connsiteY1091" fmla="*/ 230229 h 898971"/>
                  <a:gd name="connsiteX1092" fmla="*/ 786561 w 1417745"/>
                  <a:gd name="connsiteY1092" fmla="*/ 230229 h 898971"/>
                  <a:gd name="connsiteX1093" fmla="*/ 788845 w 1417745"/>
                  <a:gd name="connsiteY1093" fmla="*/ 226451 h 898971"/>
                  <a:gd name="connsiteX1094" fmla="*/ 781905 w 1417745"/>
                  <a:gd name="connsiteY1094" fmla="*/ 226627 h 898971"/>
                  <a:gd name="connsiteX1095" fmla="*/ 785507 w 1417745"/>
                  <a:gd name="connsiteY1095" fmla="*/ 230229 h 898971"/>
                  <a:gd name="connsiteX1096" fmla="*/ 210592 w 1417745"/>
                  <a:gd name="connsiteY1096" fmla="*/ 240947 h 898971"/>
                  <a:gd name="connsiteX1097" fmla="*/ 209801 w 1417745"/>
                  <a:gd name="connsiteY1097" fmla="*/ 237784 h 898971"/>
                  <a:gd name="connsiteX1098" fmla="*/ 205760 w 1417745"/>
                  <a:gd name="connsiteY1098" fmla="*/ 243319 h 898971"/>
                  <a:gd name="connsiteX1099" fmla="*/ 210592 w 1417745"/>
                  <a:gd name="connsiteY1099" fmla="*/ 240947 h 898971"/>
                  <a:gd name="connsiteX1100" fmla="*/ 545227 w 1417745"/>
                  <a:gd name="connsiteY1100" fmla="*/ 255267 h 898971"/>
                  <a:gd name="connsiteX1101" fmla="*/ 551552 w 1417745"/>
                  <a:gd name="connsiteY1101" fmla="*/ 256146 h 898971"/>
                  <a:gd name="connsiteX1102" fmla="*/ 551640 w 1417745"/>
                  <a:gd name="connsiteY1102" fmla="*/ 254565 h 898971"/>
                  <a:gd name="connsiteX1103" fmla="*/ 545227 w 1417745"/>
                  <a:gd name="connsiteY1103" fmla="*/ 255267 h 898971"/>
                  <a:gd name="connsiteX1104" fmla="*/ 1294619 w 1417745"/>
                  <a:gd name="connsiteY1104" fmla="*/ 519444 h 898971"/>
                  <a:gd name="connsiteX1105" fmla="*/ 1291105 w 1417745"/>
                  <a:gd name="connsiteY1105" fmla="*/ 524451 h 898971"/>
                  <a:gd name="connsiteX1106" fmla="*/ 1291984 w 1417745"/>
                  <a:gd name="connsiteY1106" fmla="*/ 526296 h 898971"/>
                  <a:gd name="connsiteX1107" fmla="*/ 1295849 w 1417745"/>
                  <a:gd name="connsiteY1107" fmla="*/ 522782 h 898971"/>
                  <a:gd name="connsiteX1108" fmla="*/ 1294619 w 1417745"/>
                  <a:gd name="connsiteY1108" fmla="*/ 519444 h 898971"/>
                  <a:gd name="connsiteX1109" fmla="*/ 681488 w 1417745"/>
                  <a:gd name="connsiteY1109" fmla="*/ 556430 h 898971"/>
                  <a:gd name="connsiteX1110" fmla="*/ 680873 w 1417745"/>
                  <a:gd name="connsiteY1110" fmla="*/ 551071 h 898971"/>
                  <a:gd name="connsiteX1111" fmla="*/ 677007 w 1417745"/>
                  <a:gd name="connsiteY1111" fmla="*/ 553882 h 898971"/>
                  <a:gd name="connsiteX1112" fmla="*/ 681488 w 1417745"/>
                  <a:gd name="connsiteY1112" fmla="*/ 556430 h 898971"/>
                  <a:gd name="connsiteX1113" fmla="*/ 876347 w 1417745"/>
                  <a:gd name="connsiteY1113" fmla="*/ 215821 h 898971"/>
                  <a:gd name="connsiteX1114" fmla="*/ 873887 w 1417745"/>
                  <a:gd name="connsiteY1114" fmla="*/ 213625 h 898971"/>
                  <a:gd name="connsiteX1115" fmla="*/ 875820 w 1417745"/>
                  <a:gd name="connsiteY1115" fmla="*/ 220126 h 898971"/>
                  <a:gd name="connsiteX1116" fmla="*/ 876347 w 1417745"/>
                  <a:gd name="connsiteY1116" fmla="*/ 215821 h 898971"/>
                  <a:gd name="connsiteX1117" fmla="*/ 1232419 w 1417745"/>
                  <a:gd name="connsiteY1117" fmla="*/ 684345 h 898971"/>
                  <a:gd name="connsiteX1118" fmla="*/ 1231716 w 1417745"/>
                  <a:gd name="connsiteY1118" fmla="*/ 688387 h 898971"/>
                  <a:gd name="connsiteX1119" fmla="*/ 1235933 w 1417745"/>
                  <a:gd name="connsiteY1119" fmla="*/ 685663 h 898971"/>
                  <a:gd name="connsiteX1120" fmla="*/ 1232419 w 1417745"/>
                  <a:gd name="connsiteY1120" fmla="*/ 684345 h 898971"/>
                  <a:gd name="connsiteX1121" fmla="*/ 152081 w 1417745"/>
                  <a:gd name="connsiteY1121" fmla="*/ 423771 h 898971"/>
                  <a:gd name="connsiteX1122" fmla="*/ 150939 w 1417745"/>
                  <a:gd name="connsiteY1122" fmla="*/ 431238 h 898971"/>
                  <a:gd name="connsiteX1123" fmla="*/ 151905 w 1417745"/>
                  <a:gd name="connsiteY1123" fmla="*/ 433083 h 898971"/>
                  <a:gd name="connsiteX1124" fmla="*/ 153223 w 1417745"/>
                  <a:gd name="connsiteY1124" fmla="*/ 430624 h 898971"/>
                  <a:gd name="connsiteX1125" fmla="*/ 152081 w 1417745"/>
                  <a:gd name="connsiteY1125" fmla="*/ 423771 h 898971"/>
                  <a:gd name="connsiteX1126" fmla="*/ 480742 w 1417745"/>
                  <a:gd name="connsiteY1126" fmla="*/ 463217 h 898971"/>
                  <a:gd name="connsiteX1127" fmla="*/ 475998 w 1417745"/>
                  <a:gd name="connsiteY1127" fmla="*/ 464799 h 898971"/>
                  <a:gd name="connsiteX1128" fmla="*/ 476964 w 1417745"/>
                  <a:gd name="connsiteY1128" fmla="*/ 466644 h 898971"/>
                  <a:gd name="connsiteX1129" fmla="*/ 480742 w 1417745"/>
                  <a:gd name="connsiteY1129" fmla="*/ 463217 h 898971"/>
                  <a:gd name="connsiteX1130" fmla="*/ 1140436 w 1417745"/>
                  <a:gd name="connsiteY1130" fmla="*/ 255267 h 898971"/>
                  <a:gd name="connsiteX1131" fmla="*/ 1141314 w 1417745"/>
                  <a:gd name="connsiteY1131" fmla="*/ 258430 h 898971"/>
                  <a:gd name="connsiteX1132" fmla="*/ 1144565 w 1417745"/>
                  <a:gd name="connsiteY1132" fmla="*/ 260626 h 898971"/>
                  <a:gd name="connsiteX1133" fmla="*/ 1144038 w 1417745"/>
                  <a:gd name="connsiteY1133" fmla="*/ 256585 h 898971"/>
                  <a:gd name="connsiteX1134" fmla="*/ 1140436 w 1417745"/>
                  <a:gd name="connsiteY1134" fmla="*/ 255267 h 898971"/>
                  <a:gd name="connsiteX1135" fmla="*/ 148479 w 1417745"/>
                  <a:gd name="connsiteY1135" fmla="*/ 707011 h 898971"/>
                  <a:gd name="connsiteX1136" fmla="*/ 151027 w 1417745"/>
                  <a:gd name="connsiteY1136" fmla="*/ 709471 h 898971"/>
                  <a:gd name="connsiteX1137" fmla="*/ 155068 w 1417745"/>
                  <a:gd name="connsiteY1137" fmla="*/ 709998 h 898971"/>
                  <a:gd name="connsiteX1138" fmla="*/ 152872 w 1417745"/>
                  <a:gd name="connsiteY1138" fmla="*/ 706748 h 898971"/>
                  <a:gd name="connsiteX1139" fmla="*/ 148479 w 1417745"/>
                  <a:gd name="connsiteY1139" fmla="*/ 707011 h 898971"/>
                  <a:gd name="connsiteX1140" fmla="*/ 747202 w 1417745"/>
                  <a:gd name="connsiteY1140" fmla="*/ 144132 h 898971"/>
                  <a:gd name="connsiteX1141" fmla="*/ 750365 w 1417745"/>
                  <a:gd name="connsiteY1141" fmla="*/ 140091 h 898971"/>
                  <a:gd name="connsiteX1142" fmla="*/ 744918 w 1417745"/>
                  <a:gd name="connsiteY1142" fmla="*/ 141760 h 898971"/>
                  <a:gd name="connsiteX1143" fmla="*/ 747202 w 1417745"/>
                  <a:gd name="connsiteY1143" fmla="*/ 144132 h 898971"/>
                  <a:gd name="connsiteX1144" fmla="*/ 49292 w 1417745"/>
                  <a:gd name="connsiteY1144" fmla="*/ 519444 h 898971"/>
                  <a:gd name="connsiteX1145" fmla="*/ 50434 w 1417745"/>
                  <a:gd name="connsiteY1145" fmla="*/ 516369 h 898971"/>
                  <a:gd name="connsiteX1146" fmla="*/ 49204 w 1417745"/>
                  <a:gd name="connsiteY1146" fmla="*/ 512328 h 898971"/>
                  <a:gd name="connsiteX1147" fmla="*/ 47535 w 1417745"/>
                  <a:gd name="connsiteY1147" fmla="*/ 513997 h 898971"/>
                  <a:gd name="connsiteX1148" fmla="*/ 49292 w 1417745"/>
                  <a:gd name="connsiteY1148" fmla="*/ 519444 h 898971"/>
                  <a:gd name="connsiteX1149" fmla="*/ 1256315 w 1417745"/>
                  <a:gd name="connsiteY1149" fmla="*/ 658077 h 898971"/>
                  <a:gd name="connsiteX1150" fmla="*/ 1256491 w 1417745"/>
                  <a:gd name="connsiteY1150" fmla="*/ 662821 h 898971"/>
                  <a:gd name="connsiteX1151" fmla="*/ 1258599 w 1417745"/>
                  <a:gd name="connsiteY1151" fmla="*/ 662821 h 898971"/>
                  <a:gd name="connsiteX1152" fmla="*/ 1256315 w 1417745"/>
                  <a:gd name="connsiteY1152" fmla="*/ 658077 h 898971"/>
                  <a:gd name="connsiteX1153" fmla="*/ 502266 w 1417745"/>
                  <a:gd name="connsiteY1153" fmla="*/ 262471 h 898971"/>
                  <a:gd name="connsiteX1154" fmla="*/ 497698 w 1417745"/>
                  <a:gd name="connsiteY1154" fmla="*/ 262296 h 898971"/>
                  <a:gd name="connsiteX1155" fmla="*/ 498752 w 1417745"/>
                  <a:gd name="connsiteY1155" fmla="*/ 265986 h 898971"/>
                  <a:gd name="connsiteX1156" fmla="*/ 502266 w 1417745"/>
                  <a:gd name="connsiteY1156" fmla="*/ 262471 h 898971"/>
                  <a:gd name="connsiteX1157" fmla="*/ 602595 w 1417745"/>
                  <a:gd name="connsiteY1157" fmla="*/ 109518 h 898971"/>
                  <a:gd name="connsiteX1158" fmla="*/ 597851 w 1417745"/>
                  <a:gd name="connsiteY1158" fmla="*/ 111978 h 898971"/>
                  <a:gd name="connsiteX1159" fmla="*/ 602595 w 1417745"/>
                  <a:gd name="connsiteY1159" fmla="*/ 109518 h 898971"/>
                  <a:gd name="connsiteX1160" fmla="*/ 516586 w 1417745"/>
                  <a:gd name="connsiteY1160" fmla="*/ 286368 h 898971"/>
                  <a:gd name="connsiteX1161" fmla="*/ 521770 w 1417745"/>
                  <a:gd name="connsiteY1161" fmla="*/ 287510 h 898971"/>
                  <a:gd name="connsiteX1162" fmla="*/ 523615 w 1417745"/>
                  <a:gd name="connsiteY1162" fmla="*/ 286543 h 898971"/>
                  <a:gd name="connsiteX1163" fmla="*/ 521242 w 1417745"/>
                  <a:gd name="connsiteY1163" fmla="*/ 285226 h 898971"/>
                  <a:gd name="connsiteX1164" fmla="*/ 516586 w 1417745"/>
                  <a:gd name="connsiteY1164" fmla="*/ 286368 h 898971"/>
                  <a:gd name="connsiteX1165" fmla="*/ 1097388 w 1417745"/>
                  <a:gd name="connsiteY1165" fmla="*/ 857593 h 898971"/>
                  <a:gd name="connsiteX1166" fmla="*/ 1095016 w 1417745"/>
                  <a:gd name="connsiteY1166" fmla="*/ 859965 h 898971"/>
                  <a:gd name="connsiteX1167" fmla="*/ 1098705 w 1417745"/>
                  <a:gd name="connsiteY1167" fmla="*/ 861019 h 898971"/>
                  <a:gd name="connsiteX1168" fmla="*/ 1097388 w 1417745"/>
                  <a:gd name="connsiteY1168" fmla="*/ 857593 h 898971"/>
                  <a:gd name="connsiteX1169" fmla="*/ 357659 w 1417745"/>
                  <a:gd name="connsiteY1169" fmla="*/ 693921 h 898971"/>
                  <a:gd name="connsiteX1170" fmla="*/ 358449 w 1417745"/>
                  <a:gd name="connsiteY1170" fmla="*/ 693131 h 898971"/>
                  <a:gd name="connsiteX1171" fmla="*/ 358537 w 1417745"/>
                  <a:gd name="connsiteY1171" fmla="*/ 692340 h 898971"/>
                  <a:gd name="connsiteX1172" fmla="*/ 354145 w 1417745"/>
                  <a:gd name="connsiteY1172" fmla="*/ 692955 h 898971"/>
                  <a:gd name="connsiteX1173" fmla="*/ 357659 w 1417745"/>
                  <a:gd name="connsiteY1173" fmla="*/ 693921 h 898971"/>
                  <a:gd name="connsiteX1174" fmla="*/ 434092 w 1417745"/>
                  <a:gd name="connsiteY1174" fmla="*/ 483599 h 898971"/>
                  <a:gd name="connsiteX1175" fmla="*/ 434882 w 1417745"/>
                  <a:gd name="connsiteY1175" fmla="*/ 482721 h 898971"/>
                  <a:gd name="connsiteX1176" fmla="*/ 434794 w 1417745"/>
                  <a:gd name="connsiteY1176" fmla="*/ 481930 h 898971"/>
                  <a:gd name="connsiteX1177" fmla="*/ 429260 w 1417745"/>
                  <a:gd name="connsiteY1177" fmla="*/ 481227 h 898971"/>
                  <a:gd name="connsiteX1178" fmla="*/ 428469 w 1417745"/>
                  <a:gd name="connsiteY1178" fmla="*/ 482809 h 898971"/>
                  <a:gd name="connsiteX1179" fmla="*/ 434092 w 1417745"/>
                  <a:gd name="connsiteY1179" fmla="*/ 483599 h 898971"/>
                  <a:gd name="connsiteX1180" fmla="*/ 217796 w 1417745"/>
                  <a:gd name="connsiteY1180" fmla="*/ 240947 h 898971"/>
                  <a:gd name="connsiteX1181" fmla="*/ 217796 w 1417745"/>
                  <a:gd name="connsiteY1181" fmla="*/ 238663 h 898971"/>
                  <a:gd name="connsiteX1182" fmla="*/ 216478 w 1417745"/>
                  <a:gd name="connsiteY1182" fmla="*/ 235149 h 898971"/>
                  <a:gd name="connsiteX1183" fmla="*/ 215599 w 1417745"/>
                  <a:gd name="connsiteY1183" fmla="*/ 238136 h 898971"/>
                  <a:gd name="connsiteX1184" fmla="*/ 217796 w 1417745"/>
                  <a:gd name="connsiteY1184" fmla="*/ 240947 h 898971"/>
                  <a:gd name="connsiteX1185" fmla="*/ 1172678 w 1417745"/>
                  <a:gd name="connsiteY1185" fmla="*/ 301918 h 898971"/>
                  <a:gd name="connsiteX1186" fmla="*/ 1175753 w 1417745"/>
                  <a:gd name="connsiteY1186" fmla="*/ 301303 h 898971"/>
                  <a:gd name="connsiteX1187" fmla="*/ 1172151 w 1417745"/>
                  <a:gd name="connsiteY1187" fmla="*/ 297701 h 898971"/>
                  <a:gd name="connsiteX1188" fmla="*/ 1172678 w 1417745"/>
                  <a:gd name="connsiteY1188" fmla="*/ 301918 h 898971"/>
                  <a:gd name="connsiteX1189" fmla="*/ 1392576 w 1417745"/>
                  <a:gd name="connsiteY1189" fmla="*/ 571980 h 898971"/>
                  <a:gd name="connsiteX1190" fmla="*/ 1393455 w 1417745"/>
                  <a:gd name="connsiteY1190" fmla="*/ 568203 h 898971"/>
                  <a:gd name="connsiteX1191" fmla="*/ 1391961 w 1417745"/>
                  <a:gd name="connsiteY1191" fmla="*/ 567763 h 898971"/>
                  <a:gd name="connsiteX1192" fmla="*/ 1392576 w 1417745"/>
                  <a:gd name="connsiteY1192" fmla="*/ 571980 h 898971"/>
                  <a:gd name="connsiteX1193" fmla="*/ 322956 w 1417745"/>
                  <a:gd name="connsiteY1193" fmla="*/ 131042 h 898971"/>
                  <a:gd name="connsiteX1194" fmla="*/ 323571 w 1417745"/>
                  <a:gd name="connsiteY1194" fmla="*/ 134029 h 898971"/>
                  <a:gd name="connsiteX1195" fmla="*/ 325065 w 1417745"/>
                  <a:gd name="connsiteY1195" fmla="*/ 133590 h 898971"/>
                  <a:gd name="connsiteX1196" fmla="*/ 322956 w 1417745"/>
                  <a:gd name="connsiteY1196" fmla="*/ 131042 h 898971"/>
                  <a:gd name="connsiteX1197" fmla="*/ 614543 w 1417745"/>
                  <a:gd name="connsiteY1197" fmla="*/ 546942 h 898971"/>
                  <a:gd name="connsiteX1198" fmla="*/ 616915 w 1417745"/>
                  <a:gd name="connsiteY1198" fmla="*/ 545712 h 898971"/>
                  <a:gd name="connsiteX1199" fmla="*/ 614543 w 1417745"/>
                  <a:gd name="connsiteY1199" fmla="*/ 546942 h 898971"/>
                  <a:gd name="connsiteX1200" fmla="*/ 989854 w 1417745"/>
                  <a:gd name="connsiteY1200" fmla="*/ 869629 h 898971"/>
                  <a:gd name="connsiteX1201" fmla="*/ 986077 w 1417745"/>
                  <a:gd name="connsiteY1201" fmla="*/ 868750 h 898971"/>
                  <a:gd name="connsiteX1202" fmla="*/ 985638 w 1417745"/>
                  <a:gd name="connsiteY1202" fmla="*/ 870244 h 898971"/>
                  <a:gd name="connsiteX1203" fmla="*/ 989854 w 1417745"/>
                  <a:gd name="connsiteY1203" fmla="*/ 869629 h 898971"/>
                  <a:gd name="connsiteX1204" fmla="*/ 49292 w 1417745"/>
                  <a:gd name="connsiteY1204" fmla="*/ 536136 h 898971"/>
                  <a:gd name="connsiteX1205" fmla="*/ 50171 w 1417745"/>
                  <a:gd name="connsiteY1205" fmla="*/ 532358 h 898971"/>
                  <a:gd name="connsiteX1206" fmla="*/ 48677 w 1417745"/>
                  <a:gd name="connsiteY1206" fmla="*/ 531919 h 898971"/>
                  <a:gd name="connsiteX1207" fmla="*/ 49292 w 1417745"/>
                  <a:gd name="connsiteY1207" fmla="*/ 536136 h 898971"/>
                  <a:gd name="connsiteX1208" fmla="*/ 1155986 w 1417745"/>
                  <a:gd name="connsiteY1208" fmla="*/ 289970 h 898971"/>
                  <a:gd name="connsiteX1209" fmla="*/ 1155107 w 1417745"/>
                  <a:gd name="connsiteY1209" fmla="*/ 293747 h 898971"/>
                  <a:gd name="connsiteX1210" fmla="*/ 1156601 w 1417745"/>
                  <a:gd name="connsiteY1210" fmla="*/ 294187 h 898971"/>
                  <a:gd name="connsiteX1211" fmla="*/ 1155986 w 1417745"/>
                  <a:gd name="connsiteY1211" fmla="*/ 289970 h 898971"/>
                  <a:gd name="connsiteX1212" fmla="*/ 1184626 w 1417745"/>
                  <a:gd name="connsiteY1212" fmla="*/ 416655 h 898971"/>
                  <a:gd name="connsiteX1213" fmla="*/ 1187613 w 1417745"/>
                  <a:gd name="connsiteY1213" fmla="*/ 416040 h 898971"/>
                  <a:gd name="connsiteX1214" fmla="*/ 1187174 w 1417745"/>
                  <a:gd name="connsiteY1214" fmla="*/ 414546 h 898971"/>
                  <a:gd name="connsiteX1215" fmla="*/ 1184626 w 1417745"/>
                  <a:gd name="connsiteY1215" fmla="*/ 416655 h 898971"/>
                  <a:gd name="connsiteX1216" fmla="*/ 71958 w 1417745"/>
                  <a:gd name="connsiteY1216" fmla="*/ 666423 h 898971"/>
                  <a:gd name="connsiteX1217" fmla="*/ 68181 w 1417745"/>
                  <a:gd name="connsiteY1217" fmla="*/ 665545 h 898971"/>
                  <a:gd name="connsiteX1218" fmla="*/ 67741 w 1417745"/>
                  <a:gd name="connsiteY1218" fmla="*/ 667038 h 898971"/>
                  <a:gd name="connsiteX1219" fmla="*/ 71958 w 1417745"/>
                  <a:gd name="connsiteY1219" fmla="*/ 666423 h 898971"/>
                  <a:gd name="connsiteX1220" fmla="*/ 765125 w 1417745"/>
                  <a:gd name="connsiteY1220" fmla="*/ 812260 h 898971"/>
                  <a:gd name="connsiteX1221" fmla="*/ 768902 w 1417745"/>
                  <a:gd name="connsiteY1221" fmla="*/ 813139 h 898971"/>
                  <a:gd name="connsiteX1222" fmla="*/ 769341 w 1417745"/>
                  <a:gd name="connsiteY1222" fmla="*/ 811645 h 898971"/>
                  <a:gd name="connsiteX1223" fmla="*/ 765125 w 1417745"/>
                  <a:gd name="connsiteY1223" fmla="*/ 812260 h 898971"/>
                  <a:gd name="connsiteX1224" fmla="*/ 781905 w 1417745"/>
                  <a:gd name="connsiteY1224" fmla="*/ 828953 h 898971"/>
                  <a:gd name="connsiteX1225" fmla="*/ 782520 w 1417745"/>
                  <a:gd name="connsiteY1225" fmla="*/ 831939 h 898971"/>
                  <a:gd name="connsiteX1226" fmla="*/ 784013 w 1417745"/>
                  <a:gd name="connsiteY1226" fmla="*/ 831500 h 898971"/>
                  <a:gd name="connsiteX1227" fmla="*/ 781905 w 1417745"/>
                  <a:gd name="connsiteY1227" fmla="*/ 828953 h 898971"/>
                  <a:gd name="connsiteX1228" fmla="*/ 600223 w 1417745"/>
                  <a:gd name="connsiteY1228" fmla="*/ 429745 h 898971"/>
                  <a:gd name="connsiteX1229" fmla="*/ 600838 w 1417745"/>
                  <a:gd name="connsiteY1229" fmla="*/ 432732 h 898971"/>
                  <a:gd name="connsiteX1230" fmla="*/ 602331 w 1417745"/>
                  <a:gd name="connsiteY1230" fmla="*/ 432293 h 898971"/>
                  <a:gd name="connsiteX1231" fmla="*/ 600223 w 1417745"/>
                  <a:gd name="connsiteY1231" fmla="*/ 429745 h 898971"/>
                  <a:gd name="connsiteX1232" fmla="*/ 1393806 w 1417745"/>
                  <a:gd name="connsiteY1232" fmla="*/ 599478 h 898971"/>
                  <a:gd name="connsiteX1233" fmla="*/ 1395212 w 1417745"/>
                  <a:gd name="connsiteY1233" fmla="*/ 600445 h 898971"/>
                  <a:gd name="connsiteX1234" fmla="*/ 1393806 w 1417745"/>
                  <a:gd name="connsiteY1234" fmla="*/ 599478 h 898971"/>
                  <a:gd name="connsiteX1235" fmla="*/ 33742 w 1417745"/>
                  <a:gd name="connsiteY1235" fmla="*/ 594734 h 898971"/>
                  <a:gd name="connsiteX1236" fmla="*/ 32336 w 1417745"/>
                  <a:gd name="connsiteY1236" fmla="*/ 593768 h 898971"/>
                  <a:gd name="connsiteX1237" fmla="*/ 33742 w 1417745"/>
                  <a:gd name="connsiteY1237" fmla="*/ 594734 h 898971"/>
                  <a:gd name="connsiteX1238" fmla="*/ 1257545 w 1417745"/>
                  <a:gd name="connsiteY1238" fmla="*/ 558890 h 898971"/>
                  <a:gd name="connsiteX1239" fmla="*/ 1258951 w 1417745"/>
                  <a:gd name="connsiteY1239" fmla="*/ 559856 h 898971"/>
                  <a:gd name="connsiteX1240" fmla="*/ 1257545 w 1417745"/>
                  <a:gd name="connsiteY1240" fmla="*/ 558890 h 898971"/>
                  <a:gd name="connsiteX1241" fmla="*/ 340879 w 1417745"/>
                  <a:gd name="connsiteY1241" fmla="*/ 693921 h 898971"/>
                  <a:gd name="connsiteX1242" fmla="*/ 339912 w 1417745"/>
                  <a:gd name="connsiteY1242" fmla="*/ 695327 h 898971"/>
                  <a:gd name="connsiteX1243" fmla="*/ 340879 w 1417745"/>
                  <a:gd name="connsiteY1243" fmla="*/ 693921 h 898971"/>
                  <a:gd name="connsiteX1244" fmla="*/ 652847 w 1417745"/>
                  <a:gd name="connsiteY1244" fmla="*/ 97570 h 898971"/>
                  <a:gd name="connsiteX1245" fmla="*/ 654253 w 1417745"/>
                  <a:gd name="connsiteY1245" fmla="*/ 98536 h 898971"/>
                  <a:gd name="connsiteX1246" fmla="*/ 652847 w 1417745"/>
                  <a:gd name="connsiteY1246" fmla="*/ 97570 h 898971"/>
                  <a:gd name="connsiteX1247" fmla="*/ 573955 w 1417745"/>
                  <a:gd name="connsiteY1247" fmla="*/ 484741 h 898971"/>
                  <a:gd name="connsiteX1248" fmla="*/ 572549 w 1417745"/>
                  <a:gd name="connsiteY1248" fmla="*/ 483775 h 898971"/>
                  <a:gd name="connsiteX1249" fmla="*/ 573955 w 1417745"/>
                  <a:gd name="connsiteY1249" fmla="*/ 484741 h 898971"/>
                  <a:gd name="connsiteX1250" fmla="*/ 23024 w 1417745"/>
                  <a:gd name="connsiteY1250" fmla="*/ 471651 h 898971"/>
                  <a:gd name="connsiteX1251" fmla="*/ 23990 w 1417745"/>
                  <a:gd name="connsiteY1251" fmla="*/ 470246 h 898971"/>
                  <a:gd name="connsiteX1252" fmla="*/ 23024 w 1417745"/>
                  <a:gd name="connsiteY1252" fmla="*/ 471651 h 898971"/>
                  <a:gd name="connsiteX1253" fmla="*/ 250038 w 1417745"/>
                  <a:gd name="connsiteY1253" fmla="*/ 746458 h 898971"/>
                  <a:gd name="connsiteX1254" fmla="*/ 251004 w 1417745"/>
                  <a:gd name="connsiteY1254" fmla="*/ 745052 h 898971"/>
                  <a:gd name="connsiteX1255" fmla="*/ 250038 w 1417745"/>
                  <a:gd name="connsiteY1255" fmla="*/ 746458 h 898971"/>
                  <a:gd name="connsiteX1256" fmla="*/ 588275 w 1417745"/>
                  <a:gd name="connsiteY1256" fmla="*/ 441693 h 898971"/>
                  <a:gd name="connsiteX1257" fmla="*/ 589681 w 1417745"/>
                  <a:gd name="connsiteY1257" fmla="*/ 442659 h 898971"/>
                  <a:gd name="connsiteX1258" fmla="*/ 588275 w 1417745"/>
                  <a:gd name="connsiteY1258" fmla="*/ 441693 h 898971"/>
                  <a:gd name="connsiteX1259" fmla="*/ 1171536 w 1417745"/>
                  <a:gd name="connsiteY1259" fmla="*/ 415425 h 898971"/>
                  <a:gd name="connsiteX1260" fmla="*/ 1172942 w 1417745"/>
                  <a:gd name="connsiteY1260" fmla="*/ 416391 h 898971"/>
                  <a:gd name="connsiteX1261" fmla="*/ 1171536 w 1417745"/>
                  <a:gd name="connsiteY1261" fmla="*/ 415425 h 898971"/>
                  <a:gd name="connsiteX1262" fmla="*/ 1289787 w 1417745"/>
                  <a:gd name="connsiteY1262" fmla="*/ 763238 h 898971"/>
                  <a:gd name="connsiteX1263" fmla="*/ 1288821 w 1417745"/>
                  <a:gd name="connsiteY1263" fmla="*/ 764644 h 898971"/>
                  <a:gd name="connsiteX1264" fmla="*/ 1289787 w 1417745"/>
                  <a:gd name="connsiteY1264" fmla="*/ 763238 h 898971"/>
                  <a:gd name="connsiteX1265" fmla="*/ 1253943 w 1417745"/>
                  <a:gd name="connsiteY1265" fmla="*/ 404707 h 898971"/>
                  <a:gd name="connsiteX1266" fmla="*/ 1254909 w 1417745"/>
                  <a:gd name="connsiteY1266" fmla="*/ 403301 h 898971"/>
                  <a:gd name="connsiteX1267" fmla="*/ 1253943 w 1417745"/>
                  <a:gd name="connsiteY1267" fmla="*/ 404707 h 898971"/>
                  <a:gd name="connsiteX1268" fmla="*/ 1155986 w 1417745"/>
                  <a:gd name="connsiteY1268" fmla="*/ 801454 h 898971"/>
                  <a:gd name="connsiteX1269" fmla="*/ 1155020 w 1417745"/>
                  <a:gd name="connsiteY1269" fmla="*/ 802860 h 898971"/>
                  <a:gd name="connsiteX1270" fmla="*/ 1155986 w 1417745"/>
                  <a:gd name="connsiteY1270" fmla="*/ 801454 h 898971"/>
                  <a:gd name="connsiteX1271" fmla="*/ 289484 w 1417745"/>
                  <a:gd name="connsiteY1271" fmla="*/ 355684 h 898971"/>
                  <a:gd name="connsiteX1272" fmla="*/ 290890 w 1417745"/>
                  <a:gd name="connsiteY1272" fmla="*/ 356651 h 898971"/>
                  <a:gd name="connsiteX1273" fmla="*/ 289484 w 1417745"/>
                  <a:gd name="connsiteY1273" fmla="*/ 355684 h 898971"/>
                  <a:gd name="connsiteX1274" fmla="*/ 419771 w 1417745"/>
                  <a:gd name="connsiteY1274" fmla="*/ 335390 h 898971"/>
                  <a:gd name="connsiteX1275" fmla="*/ 420738 w 1417745"/>
                  <a:gd name="connsiteY1275" fmla="*/ 333984 h 898971"/>
                  <a:gd name="connsiteX1276" fmla="*/ 419771 w 1417745"/>
                  <a:gd name="connsiteY1276" fmla="*/ 335390 h 898971"/>
                  <a:gd name="connsiteX1277" fmla="*/ 418541 w 1417745"/>
                  <a:gd name="connsiteY1277" fmla="*/ 821749 h 898971"/>
                  <a:gd name="connsiteX1278" fmla="*/ 419947 w 1417745"/>
                  <a:gd name="connsiteY1278" fmla="*/ 822715 h 898971"/>
                  <a:gd name="connsiteX1279" fmla="*/ 418541 w 1417745"/>
                  <a:gd name="connsiteY1279" fmla="*/ 821749 h 898971"/>
                  <a:gd name="connsiteX1280" fmla="*/ 95854 w 1417745"/>
                  <a:gd name="connsiteY1280" fmla="*/ 319840 h 898971"/>
                  <a:gd name="connsiteX1281" fmla="*/ 94449 w 1417745"/>
                  <a:gd name="connsiteY1281" fmla="*/ 318873 h 898971"/>
                  <a:gd name="connsiteX1282" fmla="*/ 95854 w 1417745"/>
                  <a:gd name="connsiteY1282" fmla="*/ 319840 h 898971"/>
                  <a:gd name="connsiteX1283" fmla="*/ 1182254 w 1417745"/>
                  <a:gd name="connsiteY1283" fmla="*/ 299546 h 898971"/>
                  <a:gd name="connsiteX1284" fmla="*/ 1181288 w 1417745"/>
                  <a:gd name="connsiteY1284" fmla="*/ 300951 h 898971"/>
                  <a:gd name="connsiteX1285" fmla="*/ 1182254 w 1417745"/>
                  <a:gd name="connsiteY1285" fmla="*/ 299546 h 898971"/>
                  <a:gd name="connsiteX1286" fmla="*/ 643271 w 1417745"/>
                  <a:gd name="connsiteY1286" fmla="*/ 291112 h 898971"/>
                  <a:gd name="connsiteX1287" fmla="*/ 641866 w 1417745"/>
                  <a:gd name="connsiteY1287" fmla="*/ 290145 h 898971"/>
                  <a:gd name="connsiteX1288" fmla="*/ 643271 w 1417745"/>
                  <a:gd name="connsiteY1288" fmla="*/ 291112 h 898971"/>
                  <a:gd name="connsiteX1289" fmla="*/ 884694 w 1417745"/>
                  <a:gd name="connsiteY1289" fmla="*/ 228999 h 898971"/>
                  <a:gd name="connsiteX1290" fmla="*/ 883288 w 1417745"/>
                  <a:gd name="connsiteY1290" fmla="*/ 228033 h 898971"/>
                  <a:gd name="connsiteX1291" fmla="*/ 884694 w 1417745"/>
                  <a:gd name="connsiteY1291" fmla="*/ 228999 h 898971"/>
                  <a:gd name="connsiteX1292" fmla="*/ 287112 w 1417745"/>
                  <a:gd name="connsiteY1292" fmla="*/ 195527 h 898971"/>
                  <a:gd name="connsiteX1293" fmla="*/ 288518 w 1417745"/>
                  <a:gd name="connsiteY1293" fmla="*/ 196493 h 898971"/>
                  <a:gd name="connsiteX1294" fmla="*/ 287112 w 1417745"/>
                  <a:gd name="connsiteY1294" fmla="*/ 195527 h 898971"/>
                  <a:gd name="connsiteX1295" fmla="*/ 267960 w 1417745"/>
                  <a:gd name="connsiteY1295" fmla="*/ 178835 h 898971"/>
                  <a:gd name="connsiteX1296" fmla="*/ 266554 w 1417745"/>
                  <a:gd name="connsiteY1296" fmla="*/ 177868 h 898971"/>
                  <a:gd name="connsiteX1297" fmla="*/ 267960 w 1417745"/>
                  <a:gd name="connsiteY1297" fmla="*/ 178835 h 898971"/>
                  <a:gd name="connsiteX1298" fmla="*/ 1396178 w 1417745"/>
                  <a:gd name="connsiteY1298" fmla="*/ 494318 h 898971"/>
                  <a:gd name="connsiteX1299" fmla="*/ 1394773 w 1417745"/>
                  <a:gd name="connsiteY1299" fmla="*/ 493351 h 898971"/>
                  <a:gd name="connsiteX1300" fmla="*/ 1396178 w 1417745"/>
                  <a:gd name="connsiteY1300" fmla="*/ 494318 h 89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</a:cxnLst>
                <a:rect l="l" t="t" r="r" b="b"/>
                <a:pathLst>
                  <a:path w="1417745" h="898971">
                    <a:moveTo>
                      <a:pt x="1412870" y="485971"/>
                    </a:moveTo>
                    <a:cubicBezTo>
                      <a:pt x="1414276" y="495723"/>
                      <a:pt x="1415770" y="504333"/>
                      <a:pt x="1417087" y="512942"/>
                    </a:cubicBezTo>
                    <a:cubicBezTo>
                      <a:pt x="1417527" y="516017"/>
                      <a:pt x="1417966" y="519180"/>
                      <a:pt x="1417615" y="522255"/>
                    </a:cubicBezTo>
                    <a:cubicBezTo>
                      <a:pt x="1416385" y="533061"/>
                      <a:pt x="1418845" y="543955"/>
                      <a:pt x="1417087" y="554673"/>
                    </a:cubicBezTo>
                    <a:cubicBezTo>
                      <a:pt x="1416472" y="558363"/>
                      <a:pt x="1415418" y="562141"/>
                      <a:pt x="1415330" y="565831"/>
                    </a:cubicBezTo>
                    <a:cubicBezTo>
                      <a:pt x="1415243" y="579624"/>
                      <a:pt x="1413661" y="593065"/>
                      <a:pt x="1408741" y="606155"/>
                    </a:cubicBezTo>
                    <a:cubicBezTo>
                      <a:pt x="1407072" y="610636"/>
                      <a:pt x="1406545" y="615644"/>
                      <a:pt x="1405754" y="620476"/>
                    </a:cubicBezTo>
                    <a:cubicBezTo>
                      <a:pt x="1403206" y="635674"/>
                      <a:pt x="1394509" y="648501"/>
                      <a:pt x="1389150" y="662557"/>
                    </a:cubicBezTo>
                    <a:cubicBezTo>
                      <a:pt x="1383527" y="677229"/>
                      <a:pt x="1376148" y="691022"/>
                      <a:pt x="1367274" y="703585"/>
                    </a:cubicBezTo>
                    <a:cubicBezTo>
                      <a:pt x="1357786" y="716939"/>
                      <a:pt x="1349967" y="731347"/>
                      <a:pt x="1337228" y="742592"/>
                    </a:cubicBezTo>
                    <a:cubicBezTo>
                      <a:pt x="1324929" y="753486"/>
                      <a:pt x="1314738" y="766752"/>
                      <a:pt x="1303141" y="778437"/>
                    </a:cubicBezTo>
                    <a:cubicBezTo>
                      <a:pt x="1287503" y="794162"/>
                      <a:pt x="1269317" y="806813"/>
                      <a:pt x="1250341" y="818234"/>
                    </a:cubicBezTo>
                    <a:cubicBezTo>
                      <a:pt x="1241995" y="823242"/>
                      <a:pt x="1234352" y="829480"/>
                      <a:pt x="1225830" y="834136"/>
                    </a:cubicBezTo>
                    <a:cubicBezTo>
                      <a:pt x="1212915" y="841252"/>
                      <a:pt x="1199649" y="847665"/>
                      <a:pt x="1186208" y="853903"/>
                    </a:cubicBezTo>
                    <a:cubicBezTo>
                      <a:pt x="1178213" y="857593"/>
                      <a:pt x="1169867" y="860668"/>
                      <a:pt x="1161521" y="863479"/>
                    </a:cubicBezTo>
                    <a:cubicBezTo>
                      <a:pt x="1150627" y="867169"/>
                      <a:pt x="1139030" y="869453"/>
                      <a:pt x="1128751" y="873758"/>
                    </a:cubicBezTo>
                    <a:cubicBezTo>
                      <a:pt x="1112674" y="880435"/>
                      <a:pt x="1095806" y="882719"/>
                      <a:pt x="1079465" y="887463"/>
                    </a:cubicBezTo>
                    <a:cubicBezTo>
                      <a:pt x="1076215" y="888430"/>
                      <a:pt x="1072964" y="889132"/>
                      <a:pt x="1069714" y="889835"/>
                    </a:cubicBezTo>
                    <a:cubicBezTo>
                      <a:pt x="1066024" y="890538"/>
                      <a:pt x="1062246" y="890889"/>
                      <a:pt x="1058556" y="891768"/>
                    </a:cubicBezTo>
                    <a:cubicBezTo>
                      <a:pt x="1053812" y="892910"/>
                      <a:pt x="1032200" y="893174"/>
                      <a:pt x="1026841" y="892383"/>
                    </a:cubicBezTo>
                    <a:cubicBezTo>
                      <a:pt x="1023766" y="891944"/>
                      <a:pt x="1018846" y="890977"/>
                      <a:pt x="1017616" y="892559"/>
                    </a:cubicBezTo>
                    <a:cubicBezTo>
                      <a:pt x="1012257" y="899236"/>
                      <a:pt x="1004877" y="895282"/>
                      <a:pt x="999079" y="897391"/>
                    </a:cubicBezTo>
                    <a:cubicBezTo>
                      <a:pt x="992490" y="899850"/>
                      <a:pt x="986780" y="896248"/>
                      <a:pt x="980630" y="897039"/>
                    </a:cubicBezTo>
                    <a:cubicBezTo>
                      <a:pt x="979927" y="897127"/>
                      <a:pt x="978961" y="896161"/>
                      <a:pt x="978170" y="895633"/>
                    </a:cubicBezTo>
                    <a:cubicBezTo>
                      <a:pt x="978873" y="895282"/>
                      <a:pt x="979576" y="895106"/>
                      <a:pt x="980191" y="894667"/>
                    </a:cubicBezTo>
                    <a:cubicBezTo>
                      <a:pt x="981508" y="893876"/>
                      <a:pt x="983090" y="893261"/>
                      <a:pt x="983880" y="892119"/>
                    </a:cubicBezTo>
                    <a:cubicBezTo>
                      <a:pt x="984583" y="891153"/>
                      <a:pt x="984408" y="889484"/>
                      <a:pt x="984583" y="888078"/>
                    </a:cubicBezTo>
                    <a:cubicBezTo>
                      <a:pt x="983705" y="888517"/>
                      <a:pt x="982738" y="888781"/>
                      <a:pt x="982035" y="889396"/>
                    </a:cubicBezTo>
                    <a:cubicBezTo>
                      <a:pt x="978258" y="892734"/>
                      <a:pt x="974919" y="898181"/>
                      <a:pt x="970790" y="898884"/>
                    </a:cubicBezTo>
                    <a:cubicBezTo>
                      <a:pt x="966398" y="899587"/>
                      <a:pt x="961126" y="895897"/>
                      <a:pt x="956646" y="893525"/>
                    </a:cubicBezTo>
                    <a:cubicBezTo>
                      <a:pt x="953219" y="891680"/>
                      <a:pt x="951814" y="891416"/>
                      <a:pt x="951375" y="895897"/>
                    </a:cubicBezTo>
                    <a:cubicBezTo>
                      <a:pt x="951287" y="896512"/>
                      <a:pt x="947158" y="897215"/>
                      <a:pt x="944961" y="897039"/>
                    </a:cubicBezTo>
                    <a:cubicBezTo>
                      <a:pt x="938460" y="896512"/>
                      <a:pt x="932047" y="895019"/>
                      <a:pt x="925633" y="894843"/>
                    </a:cubicBezTo>
                    <a:cubicBezTo>
                      <a:pt x="917199" y="894667"/>
                      <a:pt x="909117" y="893349"/>
                      <a:pt x="900946" y="890977"/>
                    </a:cubicBezTo>
                    <a:cubicBezTo>
                      <a:pt x="890492" y="887990"/>
                      <a:pt x="879422" y="887200"/>
                      <a:pt x="868704" y="885091"/>
                    </a:cubicBezTo>
                    <a:cubicBezTo>
                      <a:pt x="861412" y="883685"/>
                      <a:pt x="854296" y="881401"/>
                      <a:pt x="847004" y="879732"/>
                    </a:cubicBezTo>
                    <a:cubicBezTo>
                      <a:pt x="831103" y="875954"/>
                      <a:pt x="816168" y="869805"/>
                      <a:pt x="801320" y="862952"/>
                    </a:cubicBezTo>
                    <a:cubicBezTo>
                      <a:pt x="793326" y="859262"/>
                      <a:pt x="783750" y="858471"/>
                      <a:pt x="776546" y="853727"/>
                    </a:cubicBezTo>
                    <a:cubicBezTo>
                      <a:pt x="765915" y="846787"/>
                      <a:pt x="752913" y="843888"/>
                      <a:pt x="743864" y="834136"/>
                    </a:cubicBezTo>
                    <a:cubicBezTo>
                      <a:pt x="742283" y="832467"/>
                      <a:pt x="738856" y="832730"/>
                      <a:pt x="736748" y="831412"/>
                    </a:cubicBezTo>
                    <a:cubicBezTo>
                      <a:pt x="726996" y="825087"/>
                      <a:pt x="717156" y="818849"/>
                      <a:pt x="707756" y="811997"/>
                    </a:cubicBezTo>
                    <a:cubicBezTo>
                      <a:pt x="692294" y="800751"/>
                      <a:pt x="678149" y="787837"/>
                      <a:pt x="664883" y="774044"/>
                    </a:cubicBezTo>
                    <a:cubicBezTo>
                      <a:pt x="660227" y="769212"/>
                      <a:pt x="655395" y="769827"/>
                      <a:pt x="649333" y="772463"/>
                    </a:cubicBezTo>
                    <a:cubicBezTo>
                      <a:pt x="634398" y="778964"/>
                      <a:pt x="622186" y="790209"/>
                      <a:pt x="606109" y="795129"/>
                    </a:cubicBezTo>
                    <a:cubicBezTo>
                      <a:pt x="598466" y="797501"/>
                      <a:pt x="591086" y="802948"/>
                      <a:pt x="583179" y="806023"/>
                    </a:cubicBezTo>
                    <a:cubicBezTo>
                      <a:pt x="574570" y="809361"/>
                      <a:pt x="565081" y="809537"/>
                      <a:pt x="556208" y="813051"/>
                    </a:cubicBezTo>
                    <a:cubicBezTo>
                      <a:pt x="544875" y="817532"/>
                      <a:pt x="532663" y="819728"/>
                      <a:pt x="520891" y="822891"/>
                    </a:cubicBezTo>
                    <a:cubicBezTo>
                      <a:pt x="514829" y="824560"/>
                      <a:pt x="508767" y="826405"/>
                      <a:pt x="502530" y="827635"/>
                    </a:cubicBezTo>
                    <a:cubicBezTo>
                      <a:pt x="484256" y="831237"/>
                      <a:pt x="465807" y="829743"/>
                      <a:pt x="447357" y="830182"/>
                    </a:cubicBezTo>
                    <a:cubicBezTo>
                      <a:pt x="440066" y="830358"/>
                      <a:pt x="432862" y="831676"/>
                      <a:pt x="425658" y="832467"/>
                    </a:cubicBezTo>
                    <a:cubicBezTo>
                      <a:pt x="424955" y="832554"/>
                      <a:pt x="423813" y="832994"/>
                      <a:pt x="423725" y="833433"/>
                    </a:cubicBezTo>
                    <a:cubicBezTo>
                      <a:pt x="422143" y="842570"/>
                      <a:pt x="414939" y="839407"/>
                      <a:pt x="409668" y="839495"/>
                    </a:cubicBezTo>
                    <a:cubicBezTo>
                      <a:pt x="396929" y="839846"/>
                      <a:pt x="384191" y="839846"/>
                      <a:pt x="371452" y="839495"/>
                    </a:cubicBezTo>
                    <a:cubicBezTo>
                      <a:pt x="366620" y="839319"/>
                      <a:pt x="361876" y="837738"/>
                      <a:pt x="357132" y="836684"/>
                    </a:cubicBezTo>
                    <a:cubicBezTo>
                      <a:pt x="355726" y="836332"/>
                      <a:pt x="353881" y="834575"/>
                      <a:pt x="353178" y="835014"/>
                    </a:cubicBezTo>
                    <a:cubicBezTo>
                      <a:pt x="347731" y="838529"/>
                      <a:pt x="342460" y="834751"/>
                      <a:pt x="337101" y="834663"/>
                    </a:cubicBezTo>
                    <a:cubicBezTo>
                      <a:pt x="332708" y="834575"/>
                      <a:pt x="328228" y="833082"/>
                      <a:pt x="323835" y="832203"/>
                    </a:cubicBezTo>
                    <a:cubicBezTo>
                      <a:pt x="320936" y="831588"/>
                      <a:pt x="318037" y="830446"/>
                      <a:pt x="315138" y="830182"/>
                    </a:cubicBezTo>
                    <a:cubicBezTo>
                      <a:pt x="299060" y="828601"/>
                      <a:pt x="283334" y="825614"/>
                      <a:pt x="268048" y="819728"/>
                    </a:cubicBezTo>
                    <a:cubicBezTo>
                      <a:pt x="256363" y="815247"/>
                      <a:pt x="243976" y="812612"/>
                      <a:pt x="232028" y="808483"/>
                    </a:cubicBezTo>
                    <a:cubicBezTo>
                      <a:pt x="215248" y="802684"/>
                      <a:pt x="198556" y="796534"/>
                      <a:pt x="184060" y="785729"/>
                    </a:cubicBezTo>
                    <a:cubicBezTo>
                      <a:pt x="183445" y="785289"/>
                      <a:pt x="182830" y="784850"/>
                      <a:pt x="182127" y="784674"/>
                    </a:cubicBezTo>
                    <a:cubicBezTo>
                      <a:pt x="169740" y="782126"/>
                      <a:pt x="159988" y="774308"/>
                      <a:pt x="149709" y="767806"/>
                    </a:cubicBezTo>
                    <a:cubicBezTo>
                      <a:pt x="140484" y="762008"/>
                      <a:pt x="131699" y="755243"/>
                      <a:pt x="123001" y="748478"/>
                    </a:cubicBezTo>
                    <a:cubicBezTo>
                      <a:pt x="113864" y="741450"/>
                      <a:pt x="104903" y="734158"/>
                      <a:pt x="96294" y="726427"/>
                    </a:cubicBezTo>
                    <a:cubicBezTo>
                      <a:pt x="92340" y="722913"/>
                      <a:pt x="89968" y="717554"/>
                      <a:pt x="85927" y="714128"/>
                    </a:cubicBezTo>
                    <a:cubicBezTo>
                      <a:pt x="63349" y="694536"/>
                      <a:pt x="47886" y="669762"/>
                      <a:pt x="33390" y="644020"/>
                    </a:cubicBezTo>
                    <a:cubicBezTo>
                      <a:pt x="19861" y="619861"/>
                      <a:pt x="12218" y="593680"/>
                      <a:pt x="5102" y="567324"/>
                    </a:cubicBezTo>
                    <a:cubicBezTo>
                      <a:pt x="2729" y="558539"/>
                      <a:pt x="3257" y="548963"/>
                      <a:pt x="2466" y="539738"/>
                    </a:cubicBezTo>
                    <a:cubicBezTo>
                      <a:pt x="1675" y="530074"/>
                      <a:pt x="621" y="520498"/>
                      <a:pt x="94" y="510834"/>
                    </a:cubicBezTo>
                    <a:cubicBezTo>
                      <a:pt x="-609" y="495723"/>
                      <a:pt x="2817" y="481052"/>
                      <a:pt x="4311" y="466204"/>
                    </a:cubicBezTo>
                    <a:cubicBezTo>
                      <a:pt x="6595" y="443450"/>
                      <a:pt x="14941" y="422980"/>
                      <a:pt x="22672" y="401983"/>
                    </a:cubicBezTo>
                    <a:cubicBezTo>
                      <a:pt x="33478" y="372552"/>
                      <a:pt x="50610" y="346987"/>
                      <a:pt x="68005" y="321597"/>
                    </a:cubicBezTo>
                    <a:cubicBezTo>
                      <a:pt x="76527" y="309210"/>
                      <a:pt x="86454" y="297437"/>
                      <a:pt x="97612" y="287422"/>
                    </a:cubicBezTo>
                    <a:cubicBezTo>
                      <a:pt x="106660" y="279339"/>
                      <a:pt x="116500" y="271872"/>
                      <a:pt x="125637" y="263614"/>
                    </a:cubicBezTo>
                    <a:cubicBezTo>
                      <a:pt x="136092" y="254125"/>
                      <a:pt x="147249" y="245603"/>
                      <a:pt x="158846" y="237433"/>
                    </a:cubicBezTo>
                    <a:cubicBezTo>
                      <a:pt x="160427" y="236291"/>
                      <a:pt x="161481" y="233743"/>
                      <a:pt x="163150" y="233392"/>
                    </a:cubicBezTo>
                    <a:cubicBezTo>
                      <a:pt x="172639" y="231459"/>
                      <a:pt x="179052" y="224079"/>
                      <a:pt x="187662" y="220302"/>
                    </a:cubicBezTo>
                    <a:cubicBezTo>
                      <a:pt x="198819" y="215382"/>
                      <a:pt x="209098" y="208617"/>
                      <a:pt x="219904" y="202819"/>
                    </a:cubicBezTo>
                    <a:cubicBezTo>
                      <a:pt x="225790" y="199744"/>
                      <a:pt x="232028" y="197372"/>
                      <a:pt x="237826" y="194121"/>
                    </a:cubicBezTo>
                    <a:cubicBezTo>
                      <a:pt x="242834" y="191398"/>
                      <a:pt x="248456" y="190168"/>
                      <a:pt x="251444" y="183579"/>
                    </a:cubicBezTo>
                    <a:cubicBezTo>
                      <a:pt x="257593" y="170225"/>
                      <a:pt x="267696" y="159331"/>
                      <a:pt x="277888" y="148876"/>
                    </a:cubicBezTo>
                    <a:cubicBezTo>
                      <a:pt x="289396" y="136928"/>
                      <a:pt x="301257" y="125332"/>
                      <a:pt x="313468" y="114174"/>
                    </a:cubicBezTo>
                    <a:cubicBezTo>
                      <a:pt x="328140" y="100820"/>
                      <a:pt x="344041" y="89136"/>
                      <a:pt x="360909" y="78681"/>
                    </a:cubicBezTo>
                    <a:cubicBezTo>
                      <a:pt x="367762" y="74376"/>
                      <a:pt x="375317" y="71214"/>
                      <a:pt x="382609" y="67524"/>
                    </a:cubicBezTo>
                    <a:cubicBezTo>
                      <a:pt x="384893" y="66382"/>
                      <a:pt x="387705" y="65767"/>
                      <a:pt x="389550" y="64098"/>
                    </a:cubicBezTo>
                    <a:cubicBezTo>
                      <a:pt x="404660" y="49777"/>
                      <a:pt x="424955" y="45560"/>
                      <a:pt x="442789" y="36687"/>
                    </a:cubicBezTo>
                    <a:cubicBezTo>
                      <a:pt x="453244" y="31504"/>
                      <a:pt x="464928" y="28341"/>
                      <a:pt x="476349" y="25442"/>
                    </a:cubicBezTo>
                    <a:cubicBezTo>
                      <a:pt x="497698" y="20083"/>
                      <a:pt x="518431" y="12791"/>
                      <a:pt x="540482" y="9628"/>
                    </a:cubicBezTo>
                    <a:cubicBezTo>
                      <a:pt x="554363" y="7695"/>
                      <a:pt x="568244" y="7432"/>
                      <a:pt x="581949" y="5148"/>
                    </a:cubicBezTo>
                    <a:cubicBezTo>
                      <a:pt x="596006" y="2863"/>
                      <a:pt x="610238" y="3566"/>
                      <a:pt x="624295" y="1019"/>
                    </a:cubicBezTo>
                    <a:cubicBezTo>
                      <a:pt x="632992" y="-563"/>
                      <a:pt x="642569" y="-475"/>
                      <a:pt x="652057" y="2512"/>
                    </a:cubicBezTo>
                    <a:cubicBezTo>
                      <a:pt x="661018" y="5323"/>
                      <a:pt x="671209" y="5060"/>
                      <a:pt x="680785" y="5235"/>
                    </a:cubicBezTo>
                    <a:cubicBezTo>
                      <a:pt x="696159" y="5499"/>
                      <a:pt x="711358" y="6114"/>
                      <a:pt x="725678" y="12440"/>
                    </a:cubicBezTo>
                    <a:cubicBezTo>
                      <a:pt x="736396" y="10243"/>
                      <a:pt x="745533" y="17008"/>
                      <a:pt x="755900" y="17711"/>
                    </a:cubicBezTo>
                    <a:cubicBezTo>
                      <a:pt x="765300" y="18414"/>
                      <a:pt x="774613" y="22016"/>
                      <a:pt x="783750" y="25266"/>
                    </a:cubicBezTo>
                    <a:cubicBezTo>
                      <a:pt x="792447" y="28341"/>
                      <a:pt x="800705" y="32470"/>
                      <a:pt x="809139" y="36160"/>
                    </a:cubicBezTo>
                    <a:cubicBezTo>
                      <a:pt x="824689" y="42925"/>
                      <a:pt x="840415" y="49250"/>
                      <a:pt x="855702" y="56542"/>
                    </a:cubicBezTo>
                    <a:cubicBezTo>
                      <a:pt x="870988" y="63834"/>
                      <a:pt x="884606" y="73849"/>
                      <a:pt x="898047" y="84304"/>
                    </a:cubicBezTo>
                    <a:cubicBezTo>
                      <a:pt x="903055" y="88257"/>
                      <a:pt x="908941" y="91244"/>
                      <a:pt x="913685" y="95461"/>
                    </a:cubicBezTo>
                    <a:cubicBezTo>
                      <a:pt x="925106" y="105565"/>
                      <a:pt x="936527" y="115668"/>
                      <a:pt x="947158" y="126649"/>
                    </a:cubicBezTo>
                    <a:cubicBezTo>
                      <a:pt x="957085" y="136928"/>
                      <a:pt x="966310" y="147998"/>
                      <a:pt x="975007" y="159331"/>
                    </a:cubicBezTo>
                    <a:cubicBezTo>
                      <a:pt x="980630" y="166623"/>
                      <a:pt x="984847" y="175057"/>
                      <a:pt x="989503" y="183139"/>
                    </a:cubicBezTo>
                    <a:cubicBezTo>
                      <a:pt x="994686" y="192101"/>
                      <a:pt x="999431" y="201325"/>
                      <a:pt x="1004877" y="210198"/>
                    </a:cubicBezTo>
                    <a:cubicBezTo>
                      <a:pt x="1006020" y="212043"/>
                      <a:pt x="1009358" y="213273"/>
                      <a:pt x="1011730" y="213361"/>
                    </a:cubicBezTo>
                    <a:cubicBezTo>
                      <a:pt x="1020515" y="213713"/>
                      <a:pt x="1029301" y="213273"/>
                      <a:pt x="1037998" y="213537"/>
                    </a:cubicBezTo>
                    <a:cubicBezTo>
                      <a:pt x="1053988" y="214152"/>
                      <a:pt x="1070065" y="214415"/>
                      <a:pt x="1085967" y="216085"/>
                    </a:cubicBezTo>
                    <a:cubicBezTo>
                      <a:pt x="1096245" y="217227"/>
                      <a:pt x="1106173" y="221356"/>
                      <a:pt x="1116540" y="222849"/>
                    </a:cubicBezTo>
                    <a:cubicBezTo>
                      <a:pt x="1131387" y="225046"/>
                      <a:pt x="1145707" y="229438"/>
                      <a:pt x="1160379" y="232689"/>
                    </a:cubicBezTo>
                    <a:cubicBezTo>
                      <a:pt x="1166528" y="234095"/>
                      <a:pt x="1172678" y="235764"/>
                      <a:pt x="1178389" y="238312"/>
                    </a:cubicBezTo>
                    <a:cubicBezTo>
                      <a:pt x="1194554" y="245516"/>
                      <a:pt x="1210982" y="252105"/>
                      <a:pt x="1227060" y="259309"/>
                    </a:cubicBezTo>
                    <a:cubicBezTo>
                      <a:pt x="1244982" y="267391"/>
                      <a:pt x="1261850" y="278021"/>
                      <a:pt x="1277751" y="289794"/>
                    </a:cubicBezTo>
                    <a:cubicBezTo>
                      <a:pt x="1291193" y="299721"/>
                      <a:pt x="1305689" y="308770"/>
                      <a:pt x="1317461" y="320455"/>
                    </a:cubicBezTo>
                    <a:cubicBezTo>
                      <a:pt x="1335911" y="338729"/>
                      <a:pt x="1354272" y="357353"/>
                      <a:pt x="1368856" y="378878"/>
                    </a:cubicBezTo>
                    <a:cubicBezTo>
                      <a:pt x="1376235" y="389772"/>
                      <a:pt x="1380892" y="402510"/>
                      <a:pt x="1386778" y="414371"/>
                    </a:cubicBezTo>
                    <a:cubicBezTo>
                      <a:pt x="1387305" y="415337"/>
                      <a:pt x="1388008" y="416215"/>
                      <a:pt x="1388535" y="417182"/>
                    </a:cubicBezTo>
                    <a:cubicBezTo>
                      <a:pt x="1400307" y="436510"/>
                      <a:pt x="1406808" y="457595"/>
                      <a:pt x="1410674" y="479734"/>
                    </a:cubicBezTo>
                    <a:cubicBezTo>
                      <a:pt x="1410850" y="481491"/>
                      <a:pt x="1412080" y="483072"/>
                      <a:pt x="1412870" y="485971"/>
                    </a:cubicBezTo>
                    <a:moveTo>
                      <a:pt x="771099" y="822978"/>
                    </a:moveTo>
                    <a:cubicBezTo>
                      <a:pt x="771186" y="822276"/>
                      <a:pt x="771186" y="821485"/>
                      <a:pt x="771274" y="820782"/>
                    </a:cubicBezTo>
                    <a:cubicBezTo>
                      <a:pt x="770835" y="821485"/>
                      <a:pt x="770396" y="822276"/>
                      <a:pt x="768727" y="822978"/>
                    </a:cubicBezTo>
                    <a:cubicBezTo>
                      <a:pt x="768639" y="823681"/>
                      <a:pt x="768639" y="824472"/>
                      <a:pt x="768551" y="825175"/>
                    </a:cubicBezTo>
                    <a:cubicBezTo>
                      <a:pt x="768990" y="824472"/>
                      <a:pt x="769517" y="823681"/>
                      <a:pt x="771099" y="822978"/>
                    </a:cubicBezTo>
                    <a:moveTo>
                      <a:pt x="820121" y="757264"/>
                    </a:moveTo>
                    <a:cubicBezTo>
                      <a:pt x="820912" y="757703"/>
                      <a:pt x="821702" y="758055"/>
                      <a:pt x="822493" y="759636"/>
                    </a:cubicBezTo>
                    <a:cubicBezTo>
                      <a:pt x="826271" y="761042"/>
                      <a:pt x="831366" y="761393"/>
                      <a:pt x="833563" y="764028"/>
                    </a:cubicBezTo>
                    <a:cubicBezTo>
                      <a:pt x="837604" y="768860"/>
                      <a:pt x="841645" y="764556"/>
                      <a:pt x="845423" y="765610"/>
                    </a:cubicBezTo>
                    <a:cubicBezTo>
                      <a:pt x="847883" y="766313"/>
                      <a:pt x="850255" y="767279"/>
                      <a:pt x="852627" y="768246"/>
                    </a:cubicBezTo>
                    <a:cubicBezTo>
                      <a:pt x="853945" y="768773"/>
                      <a:pt x="856053" y="770530"/>
                      <a:pt x="856405" y="770178"/>
                    </a:cubicBezTo>
                    <a:cubicBezTo>
                      <a:pt x="865190" y="761920"/>
                      <a:pt x="875293" y="770705"/>
                      <a:pt x="884518" y="768070"/>
                    </a:cubicBezTo>
                    <a:cubicBezTo>
                      <a:pt x="886538" y="767455"/>
                      <a:pt x="889701" y="767631"/>
                      <a:pt x="891195" y="768773"/>
                    </a:cubicBezTo>
                    <a:cubicBezTo>
                      <a:pt x="896290" y="772902"/>
                      <a:pt x="899629" y="768333"/>
                      <a:pt x="903406" y="766752"/>
                    </a:cubicBezTo>
                    <a:cubicBezTo>
                      <a:pt x="904724" y="766225"/>
                      <a:pt x="905251" y="763677"/>
                      <a:pt x="906130" y="762096"/>
                    </a:cubicBezTo>
                    <a:cubicBezTo>
                      <a:pt x="904548" y="762096"/>
                      <a:pt x="902879" y="761832"/>
                      <a:pt x="901298" y="762008"/>
                    </a:cubicBezTo>
                    <a:cubicBezTo>
                      <a:pt x="897872" y="762271"/>
                      <a:pt x="894445" y="763238"/>
                      <a:pt x="891107" y="763062"/>
                    </a:cubicBezTo>
                    <a:cubicBezTo>
                      <a:pt x="886275" y="762711"/>
                      <a:pt x="881267" y="760427"/>
                      <a:pt x="876699" y="761129"/>
                    </a:cubicBezTo>
                    <a:cubicBezTo>
                      <a:pt x="871603" y="761832"/>
                      <a:pt x="866859" y="754277"/>
                      <a:pt x="861939" y="760778"/>
                    </a:cubicBezTo>
                    <a:cubicBezTo>
                      <a:pt x="849025" y="755595"/>
                      <a:pt x="835583" y="759724"/>
                      <a:pt x="822493" y="757176"/>
                    </a:cubicBezTo>
                    <a:cubicBezTo>
                      <a:pt x="821702" y="756737"/>
                      <a:pt x="820912" y="756385"/>
                      <a:pt x="820121" y="754804"/>
                    </a:cubicBezTo>
                    <a:cubicBezTo>
                      <a:pt x="819330" y="754365"/>
                      <a:pt x="818540" y="754013"/>
                      <a:pt x="817749" y="752432"/>
                    </a:cubicBezTo>
                    <a:cubicBezTo>
                      <a:pt x="810018" y="747161"/>
                      <a:pt x="802375" y="741802"/>
                      <a:pt x="794643" y="736530"/>
                    </a:cubicBezTo>
                    <a:cubicBezTo>
                      <a:pt x="792359" y="734949"/>
                      <a:pt x="791569" y="730381"/>
                      <a:pt x="787264" y="732665"/>
                    </a:cubicBezTo>
                    <a:cubicBezTo>
                      <a:pt x="789109" y="734861"/>
                      <a:pt x="790778" y="737233"/>
                      <a:pt x="792798" y="739342"/>
                    </a:cubicBezTo>
                    <a:cubicBezTo>
                      <a:pt x="799651" y="746546"/>
                      <a:pt x="806679" y="753750"/>
                      <a:pt x="817749" y="754804"/>
                    </a:cubicBezTo>
                    <a:cubicBezTo>
                      <a:pt x="818540" y="755243"/>
                      <a:pt x="819330" y="755682"/>
                      <a:pt x="820121" y="757264"/>
                    </a:cubicBezTo>
                    <a:moveTo>
                      <a:pt x="87508" y="529020"/>
                    </a:moveTo>
                    <a:cubicBezTo>
                      <a:pt x="87421" y="529723"/>
                      <a:pt x="87421" y="530513"/>
                      <a:pt x="87333" y="531216"/>
                    </a:cubicBezTo>
                    <a:cubicBezTo>
                      <a:pt x="87772" y="530513"/>
                      <a:pt x="88211" y="529723"/>
                      <a:pt x="89880" y="529020"/>
                    </a:cubicBezTo>
                    <a:cubicBezTo>
                      <a:pt x="89968" y="528317"/>
                      <a:pt x="89968" y="527526"/>
                      <a:pt x="90056" y="526823"/>
                    </a:cubicBezTo>
                    <a:cubicBezTo>
                      <a:pt x="89617" y="527526"/>
                      <a:pt x="89178" y="528229"/>
                      <a:pt x="87508" y="529020"/>
                    </a:cubicBezTo>
                    <a:moveTo>
                      <a:pt x="51664" y="538508"/>
                    </a:moveTo>
                    <a:cubicBezTo>
                      <a:pt x="51576" y="539211"/>
                      <a:pt x="51576" y="540001"/>
                      <a:pt x="51488" y="540704"/>
                    </a:cubicBezTo>
                    <a:cubicBezTo>
                      <a:pt x="51928" y="540001"/>
                      <a:pt x="52367" y="539211"/>
                      <a:pt x="54036" y="538508"/>
                    </a:cubicBezTo>
                    <a:cubicBezTo>
                      <a:pt x="54124" y="537805"/>
                      <a:pt x="54124" y="537014"/>
                      <a:pt x="54212" y="536312"/>
                    </a:cubicBezTo>
                    <a:cubicBezTo>
                      <a:pt x="53773" y="537102"/>
                      <a:pt x="53333" y="537805"/>
                      <a:pt x="51664" y="538508"/>
                    </a:cubicBezTo>
                    <a:moveTo>
                      <a:pt x="1262289" y="632951"/>
                    </a:moveTo>
                    <a:cubicBezTo>
                      <a:pt x="1261586" y="632863"/>
                      <a:pt x="1260796" y="632863"/>
                      <a:pt x="1260093" y="632775"/>
                    </a:cubicBezTo>
                    <a:cubicBezTo>
                      <a:pt x="1260796" y="633214"/>
                      <a:pt x="1261586" y="633654"/>
                      <a:pt x="1262289" y="635323"/>
                    </a:cubicBezTo>
                    <a:cubicBezTo>
                      <a:pt x="1262992" y="635411"/>
                      <a:pt x="1263783" y="635411"/>
                      <a:pt x="1264485" y="635499"/>
                    </a:cubicBezTo>
                    <a:cubicBezTo>
                      <a:pt x="1263783" y="635059"/>
                      <a:pt x="1263080" y="634620"/>
                      <a:pt x="1262289" y="632951"/>
                    </a:cubicBezTo>
                    <a:moveTo>
                      <a:pt x="700640" y="788276"/>
                    </a:moveTo>
                    <a:cubicBezTo>
                      <a:pt x="701343" y="788364"/>
                      <a:pt x="702133" y="788364"/>
                      <a:pt x="702836" y="788452"/>
                    </a:cubicBezTo>
                    <a:cubicBezTo>
                      <a:pt x="702133" y="788013"/>
                      <a:pt x="701343" y="787573"/>
                      <a:pt x="700640" y="785904"/>
                    </a:cubicBezTo>
                    <a:cubicBezTo>
                      <a:pt x="700464" y="784850"/>
                      <a:pt x="700201" y="783884"/>
                      <a:pt x="700025" y="782829"/>
                    </a:cubicBezTo>
                    <a:cubicBezTo>
                      <a:pt x="699498" y="783005"/>
                      <a:pt x="698971" y="783181"/>
                      <a:pt x="698444" y="783269"/>
                    </a:cubicBezTo>
                    <a:cubicBezTo>
                      <a:pt x="699146" y="784586"/>
                      <a:pt x="699849" y="785904"/>
                      <a:pt x="700640" y="788276"/>
                    </a:cubicBezTo>
                    <a:moveTo>
                      <a:pt x="338507" y="333018"/>
                    </a:moveTo>
                    <a:cubicBezTo>
                      <a:pt x="337716" y="333018"/>
                      <a:pt x="336925" y="332842"/>
                      <a:pt x="336222" y="333018"/>
                    </a:cubicBezTo>
                    <a:cubicBezTo>
                      <a:pt x="334905" y="333369"/>
                      <a:pt x="333587" y="333809"/>
                      <a:pt x="332620" y="334599"/>
                    </a:cubicBezTo>
                    <a:cubicBezTo>
                      <a:pt x="332269" y="334863"/>
                      <a:pt x="333060" y="337323"/>
                      <a:pt x="333411" y="337323"/>
                    </a:cubicBezTo>
                    <a:cubicBezTo>
                      <a:pt x="334729" y="337411"/>
                      <a:pt x="336222" y="337147"/>
                      <a:pt x="337277" y="336444"/>
                    </a:cubicBezTo>
                    <a:cubicBezTo>
                      <a:pt x="338331" y="335654"/>
                      <a:pt x="338946" y="334160"/>
                      <a:pt x="340879" y="333018"/>
                    </a:cubicBezTo>
                    <a:cubicBezTo>
                      <a:pt x="340967" y="332315"/>
                      <a:pt x="340967" y="331524"/>
                      <a:pt x="341054" y="330822"/>
                    </a:cubicBezTo>
                    <a:cubicBezTo>
                      <a:pt x="340615" y="331524"/>
                      <a:pt x="340176" y="332227"/>
                      <a:pt x="338507" y="333018"/>
                    </a:cubicBezTo>
                    <a:moveTo>
                      <a:pt x="1227675" y="681973"/>
                    </a:moveTo>
                    <a:cubicBezTo>
                      <a:pt x="1226533" y="681973"/>
                      <a:pt x="1225390" y="681797"/>
                      <a:pt x="1224248" y="681973"/>
                    </a:cubicBezTo>
                    <a:cubicBezTo>
                      <a:pt x="1222579" y="682324"/>
                      <a:pt x="1220910" y="682852"/>
                      <a:pt x="1219329" y="683467"/>
                    </a:cubicBezTo>
                    <a:cubicBezTo>
                      <a:pt x="1219065" y="683555"/>
                      <a:pt x="1219241" y="685487"/>
                      <a:pt x="1219416" y="685487"/>
                    </a:cubicBezTo>
                    <a:cubicBezTo>
                      <a:pt x="1221437" y="685839"/>
                      <a:pt x="1223809" y="686629"/>
                      <a:pt x="1225566" y="686102"/>
                    </a:cubicBezTo>
                    <a:cubicBezTo>
                      <a:pt x="1226972" y="685663"/>
                      <a:pt x="1227763" y="683379"/>
                      <a:pt x="1230047" y="681885"/>
                    </a:cubicBezTo>
                    <a:cubicBezTo>
                      <a:pt x="1230135" y="681183"/>
                      <a:pt x="1230135" y="680392"/>
                      <a:pt x="1230222" y="679689"/>
                    </a:cubicBezTo>
                    <a:cubicBezTo>
                      <a:pt x="1229783" y="680480"/>
                      <a:pt x="1229344" y="681183"/>
                      <a:pt x="1227675" y="681973"/>
                    </a:cubicBezTo>
                    <a:moveTo>
                      <a:pt x="327788" y="692691"/>
                    </a:moveTo>
                    <a:cubicBezTo>
                      <a:pt x="329106" y="693043"/>
                      <a:pt x="330336" y="693306"/>
                      <a:pt x="331654" y="693658"/>
                    </a:cubicBezTo>
                    <a:cubicBezTo>
                      <a:pt x="331742" y="693131"/>
                      <a:pt x="331918" y="692604"/>
                      <a:pt x="332005" y="692076"/>
                    </a:cubicBezTo>
                    <a:cubicBezTo>
                      <a:pt x="330600" y="691901"/>
                      <a:pt x="329194" y="691725"/>
                      <a:pt x="327788" y="690319"/>
                    </a:cubicBezTo>
                    <a:cubicBezTo>
                      <a:pt x="326734" y="689089"/>
                      <a:pt x="325680" y="686893"/>
                      <a:pt x="324714" y="686893"/>
                    </a:cubicBezTo>
                    <a:cubicBezTo>
                      <a:pt x="321814" y="687156"/>
                      <a:pt x="318915" y="688123"/>
                      <a:pt x="316192" y="689177"/>
                    </a:cubicBezTo>
                    <a:cubicBezTo>
                      <a:pt x="315138" y="689616"/>
                      <a:pt x="314347" y="690934"/>
                      <a:pt x="313468" y="691813"/>
                    </a:cubicBezTo>
                    <a:cubicBezTo>
                      <a:pt x="314610" y="692516"/>
                      <a:pt x="315840" y="693833"/>
                      <a:pt x="316895" y="693745"/>
                    </a:cubicBezTo>
                    <a:cubicBezTo>
                      <a:pt x="320497" y="693306"/>
                      <a:pt x="324099" y="692340"/>
                      <a:pt x="327788" y="692691"/>
                    </a:cubicBezTo>
                    <a:moveTo>
                      <a:pt x="1081837" y="244549"/>
                    </a:moveTo>
                    <a:cubicBezTo>
                      <a:pt x="1090359" y="249820"/>
                      <a:pt x="1099408" y="253510"/>
                      <a:pt x="1109687" y="251753"/>
                    </a:cubicBezTo>
                    <a:cubicBezTo>
                      <a:pt x="1111883" y="251402"/>
                      <a:pt x="1114168" y="251050"/>
                      <a:pt x="1116364" y="250611"/>
                    </a:cubicBezTo>
                    <a:cubicBezTo>
                      <a:pt x="1114255" y="249205"/>
                      <a:pt x="1112235" y="247624"/>
                      <a:pt x="1109951" y="246482"/>
                    </a:cubicBezTo>
                    <a:cubicBezTo>
                      <a:pt x="1108457" y="245691"/>
                      <a:pt x="1106173" y="244725"/>
                      <a:pt x="1105207" y="245340"/>
                    </a:cubicBezTo>
                    <a:cubicBezTo>
                      <a:pt x="1099935" y="248678"/>
                      <a:pt x="1096245" y="246833"/>
                      <a:pt x="1091941" y="243056"/>
                    </a:cubicBezTo>
                    <a:cubicBezTo>
                      <a:pt x="1088514" y="240069"/>
                      <a:pt x="1083770" y="239014"/>
                      <a:pt x="1079465" y="244549"/>
                    </a:cubicBezTo>
                    <a:cubicBezTo>
                      <a:pt x="1074897" y="243144"/>
                      <a:pt x="1070329" y="241738"/>
                      <a:pt x="1065760" y="240420"/>
                    </a:cubicBezTo>
                    <a:cubicBezTo>
                      <a:pt x="1065321" y="240244"/>
                      <a:pt x="1064267" y="240508"/>
                      <a:pt x="1064179" y="240772"/>
                    </a:cubicBezTo>
                    <a:cubicBezTo>
                      <a:pt x="1063915" y="241474"/>
                      <a:pt x="1063652" y="242529"/>
                      <a:pt x="1064003" y="242968"/>
                    </a:cubicBezTo>
                    <a:cubicBezTo>
                      <a:pt x="1067078" y="247361"/>
                      <a:pt x="1073403" y="247888"/>
                      <a:pt x="1081837" y="244549"/>
                    </a:cubicBezTo>
                    <a:moveTo>
                      <a:pt x="551201" y="681973"/>
                    </a:moveTo>
                    <a:cubicBezTo>
                      <a:pt x="539955" y="683642"/>
                      <a:pt x="528710" y="685136"/>
                      <a:pt x="517465" y="687156"/>
                    </a:cubicBezTo>
                    <a:cubicBezTo>
                      <a:pt x="514302" y="687684"/>
                      <a:pt x="511315" y="689616"/>
                      <a:pt x="508504" y="691373"/>
                    </a:cubicBezTo>
                    <a:cubicBezTo>
                      <a:pt x="507537" y="691988"/>
                      <a:pt x="507537" y="694009"/>
                      <a:pt x="507098" y="695327"/>
                    </a:cubicBezTo>
                    <a:cubicBezTo>
                      <a:pt x="508416" y="695415"/>
                      <a:pt x="510436" y="696205"/>
                      <a:pt x="511051" y="695590"/>
                    </a:cubicBezTo>
                    <a:cubicBezTo>
                      <a:pt x="516586" y="690495"/>
                      <a:pt x="523263" y="691637"/>
                      <a:pt x="529764" y="691549"/>
                    </a:cubicBezTo>
                    <a:cubicBezTo>
                      <a:pt x="533718" y="691461"/>
                      <a:pt x="537935" y="692340"/>
                      <a:pt x="541625" y="691373"/>
                    </a:cubicBezTo>
                    <a:cubicBezTo>
                      <a:pt x="546281" y="690056"/>
                      <a:pt x="552694" y="689616"/>
                      <a:pt x="553485" y="682061"/>
                    </a:cubicBezTo>
                    <a:cubicBezTo>
                      <a:pt x="554539" y="681885"/>
                      <a:pt x="555505" y="681622"/>
                      <a:pt x="556560" y="681446"/>
                    </a:cubicBezTo>
                    <a:cubicBezTo>
                      <a:pt x="556384" y="680919"/>
                      <a:pt x="556208" y="680392"/>
                      <a:pt x="556120" y="679865"/>
                    </a:cubicBezTo>
                    <a:cubicBezTo>
                      <a:pt x="554978" y="680480"/>
                      <a:pt x="553660" y="681183"/>
                      <a:pt x="551201" y="681973"/>
                    </a:cubicBezTo>
                    <a:moveTo>
                      <a:pt x="565609" y="110660"/>
                    </a:moveTo>
                    <a:cubicBezTo>
                      <a:pt x="553660" y="111451"/>
                      <a:pt x="541712" y="112329"/>
                      <a:pt x="529764" y="112944"/>
                    </a:cubicBezTo>
                    <a:cubicBezTo>
                      <a:pt x="526074" y="113120"/>
                      <a:pt x="527217" y="113384"/>
                      <a:pt x="528007" y="116458"/>
                    </a:cubicBezTo>
                    <a:cubicBezTo>
                      <a:pt x="530731" y="126737"/>
                      <a:pt x="526514" y="133853"/>
                      <a:pt x="516323" y="138334"/>
                    </a:cubicBezTo>
                    <a:cubicBezTo>
                      <a:pt x="515005" y="138949"/>
                      <a:pt x="513423" y="138861"/>
                      <a:pt x="512018" y="139388"/>
                    </a:cubicBezTo>
                    <a:cubicBezTo>
                      <a:pt x="511227" y="139652"/>
                      <a:pt x="510524" y="140355"/>
                      <a:pt x="509821" y="140882"/>
                    </a:cubicBezTo>
                    <a:cubicBezTo>
                      <a:pt x="510524" y="141145"/>
                      <a:pt x="511227" y="141760"/>
                      <a:pt x="511842" y="141672"/>
                    </a:cubicBezTo>
                    <a:cubicBezTo>
                      <a:pt x="517904" y="140970"/>
                      <a:pt x="524054" y="138861"/>
                      <a:pt x="529852" y="139652"/>
                    </a:cubicBezTo>
                    <a:cubicBezTo>
                      <a:pt x="537583" y="140706"/>
                      <a:pt x="539428" y="135523"/>
                      <a:pt x="543030" y="131130"/>
                    </a:cubicBezTo>
                    <a:cubicBezTo>
                      <a:pt x="546984" y="126298"/>
                      <a:pt x="551552" y="121905"/>
                      <a:pt x="556296" y="117776"/>
                    </a:cubicBezTo>
                    <a:cubicBezTo>
                      <a:pt x="559459" y="114965"/>
                      <a:pt x="563324" y="113032"/>
                      <a:pt x="568069" y="110660"/>
                    </a:cubicBezTo>
                    <a:cubicBezTo>
                      <a:pt x="569123" y="110484"/>
                      <a:pt x="570089" y="110221"/>
                      <a:pt x="571143" y="110045"/>
                    </a:cubicBezTo>
                    <a:cubicBezTo>
                      <a:pt x="570968" y="109518"/>
                      <a:pt x="570792" y="108991"/>
                      <a:pt x="570704" y="108464"/>
                    </a:cubicBezTo>
                    <a:cubicBezTo>
                      <a:pt x="569298" y="109254"/>
                      <a:pt x="567981" y="109957"/>
                      <a:pt x="565609" y="110660"/>
                    </a:cubicBezTo>
                    <a:moveTo>
                      <a:pt x="49292" y="481139"/>
                    </a:moveTo>
                    <a:cubicBezTo>
                      <a:pt x="50083" y="476044"/>
                      <a:pt x="46832" y="470685"/>
                      <a:pt x="50434" y="465589"/>
                    </a:cubicBezTo>
                    <a:cubicBezTo>
                      <a:pt x="54563" y="459791"/>
                      <a:pt x="56320" y="453026"/>
                      <a:pt x="58517" y="446174"/>
                    </a:cubicBezTo>
                    <a:cubicBezTo>
                      <a:pt x="62031" y="435368"/>
                      <a:pt x="61592" y="423419"/>
                      <a:pt x="69323" y="413492"/>
                    </a:cubicBezTo>
                    <a:cubicBezTo>
                      <a:pt x="74155" y="407342"/>
                      <a:pt x="78372" y="398908"/>
                      <a:pt x="78635" y="391353"/>
                    </a:cubicBezTo>
                    <a:cubicBezTo>
                      <a:pt x="78987" y="380810"/>
                      <a:pt x="85048" y="373079"/>
                      <a:pt x="87860" y="363855"/>
                    </a:cubicBezTo>
                    <a:cubicBezTo>
                      <a:pt x="91110" y="353136"/>
                      <a:pt x="99632" y="345581"/>
                      <a:pt x="106397" y="336971"/>
                    </a:cubicBezTo>
                    <a:cubicBezTo>
                      <a:pt x="114479" y="326692"/>
                      <a:pt x="125110" y="320016"/>
                      <a:pt x="134247" y="311406"/>
                    </a:cubicBezTo>
                    <a:cubicBezTo>
                      <a:pt x="142417" y="303763"/>
                      <a:pt x="151642" y="297174"/>
                      <a:pt x="159636" y="289267"/>
                    </a:cubicBezTo>
                    <a:cubicBezTo>
                      <a:pt x="170794" y="278197"/>
                      <a:pt x="181160" y="266337"/>
                      <a:pt x="191879" y="254916"/>
                    </a:cubicBezTo>
                    <a:cubicBezTo>
                      <a:pt x="194075" y="252632"/>
                      <a:pt x="196535" y="250611"/>
                      <a:pt x="198643" y="248327"/>
                    </a:cubicBezTo>
                    <a:cubicBezTo>
                      <a:pt x="199522" y="247448"/>
                      <a:pt x="199785" y="246043"/>
                      <a:pt x="200313" y="244901"/>
                    </a:cubicBezTo>
                    <a:cubicBezTo>
                      <a:pt x="198819" y="244725"/>
                      <a:pt x="197238" y="244286"/>
                      <a:pt x="195744" y="244549"/>
                    </a:cubicBezTo>
                    <a:cubicBezTo>
                      <a:pt x="194778" y="244725"/>
                      <a:pt x="193811" y="245779"/>
                      <a:pt x="193021" y="246570"/>
                    </a:cubicBezTo>
                    <a:cubicBezTo>
                      <a:pt x="177207" y="261593"/>
                      <a:pt x="156210" y="270027"/>
                      <a:pt x="141275" y="286192"/>
                    </a:cubicBezTo>
                    <a:cubicBezTo>
                      <a:pt x="140572" y="286895"/>
                      <a:pt x="139254" y="287070"/>
                      <a:pt x="138288" y="287510"/>
                    </a:cubicBezTo>
                    <a:cubicBezTo>
                      <a:pt x="133807" y="289530"/>
                      <a:pt x="130908" y="292869"/>
                      <a:pt x="127833" y="296822"/>
                    </a:cubicBezTo>
                    <a:cubicBezTo>
                      <a:pt x="122035" y="304114"/>
                      <a:pt x="114304" y="309825"/>
                      <a:pt x="107363" y="316150"/>
                    </a:cubicBezTo>
                    <a:cubicBezTo>
                      <a:pt x="106485" y="316941"/>
                      <a:pt x="94537" y="332227"/>
                      <a:pt x="93482" y="333721"/>
                    </a:cubicBezTo>
                    <a:cubicBezTo>
                      <a:pt x="88826" y="340222"/>
                      <a:pt x="84082" y="346547"/>
                      <a:pt x="79426" y="353049"/>
                    </a:cubicBezTo>
                    <a:cubicBezTo>
                      <a:pt x="75648" y="358232"/>
                      <a:pt x="72046" y="363503"/>
                      <a:pt x="68444" y="368774"/>
                    </a:cubicBezTo>
                    <a:cubicBezTo>
                      <a:pt x="65018" y="373694"/>
                      <a:pt x="61679" y="378702"/>
                      <a:pt x="58253" y="383710"/>
                    </a:cubicBezTo>
                    <a:cubicBezTo>
                      <a:pt x="57375" y="384940"/>
                      <a:pt x="55617" y="385994"/>
                      <a:pt x="55354" y="387312"/>
                    </a:cubicBezTo>
                    <a:cubicBezTo>
                      <a:pt x="52894" y="401105"/>
                      <a:pt x="47359" y="413580"/>
                      <a:pt x="38925" y="424737"/>
                    </a:cubicBezTo>
                    <a:cubicBezTo>
                      <a:pt x="38135" y="425792"/>
                      <a:pt x="38574" y="427724"/>
                      <a:pt x="38486" y="429306"/>
                    </a:cubicBezTo>
                    <a:cubicBezTo>
                      <a:pt x="38222" y="433083"/>
                      <a:pt x="39013" y="436685"/>
                      <a:pt x="35675" y="440287"/>
                    </a:cubicBezTo>
                    <a:cubicBezTo>
                      <a:pt x="33742" y="442396"/>
                      <a:pt x="34620" y="447140"/>
                      <a:pt x="34269" y="450742"/>
                    </a:cubicBezTo>
                    <a:cubicBezTo>
                      <a:pt x="33478" y="458561"/>
                      <a:pt x="28471" y="465062"/>
                      <a:pt x="28207" y="473584"/>
                    </a:cubicBezTo>
                    <a:cubicBezTo>
                      <a:pt x="28031" y="478240"/>
                      <a:pt x="29525" y="483424"/>
                      <a:pt x="28471" y="487026"/>
                    </a:cubicBezTo>
                    <a:cubicBezTo>
                      <a:pt x="24166" y="501082"/>
                      <a:pt x="27768" y="515227"/>
                      <a:pt x="26714" y="529195"/>
                    </a:cubicBezTo>
                    <a:cubicBezTo>
                      <a:pt x="26450" y="533149"/>
                      <a:pt x="30140" y="538772"/>
                      <a:pt x="28471" y="541056"/>
                    </a:cubicBezTo>
                    <a:cubicBezTo>
                      <a:pt x="25044" y="545800"/>
                      <a:pt x="28910" y="548787"/>
                      <a:pt x="28998" y="552565"/>
                    </a:cubicBezTo>
                    <a:cubicBezTo>
                      <a:pt x="29086" y="555464"/>
                      <a:pt x="29964" y="558539"/>
                      <a:pt x="31370" y="561086"/>
                    </a:cubicBezTo>
                    <a:cubicBezTo>
                      <a:pt x="36553" y="570750"/>
                      <a:pt x="32600" y="583138"/>
                      <a:pt x="40419" y="592011"/>
                    </a:cubicBezTo>
                    <a:cubicBezTo>
                      <a:pt x="40858" y="592538"/>
                      <a:pt x="41122" y="593856"/>
                      <a:pt x="40770" y="594119"/>
                    </a:cubicBezTo>
                    <a:cubicBezTo>
                      <a:pt x="34708" y="599654"/>
                      <a:pt x="41385" y="602729"/>
                      <a:pt x="43318" y="606507"/>
                    </a:cubicBezTo>
                    <a:cubicBezTo>
                      <a:pt x="45251" y="610197"/>
                      <a:pt x="49819" y="613272"/>
                      <a:pt x="49995" y="616786"/>
                    </a:cubicBezTo>
                    <a:cubicBezTo>
                      <a:pt x="50610" y="626889"/>
                      <a:pt x="57990" y="632863"/>
                      <a:pt x="62646" y="640331"/>
                    </a:cubicBezTo>
                    <a:cubicBezTo>
                      <a:pt x="67214" y="647535"/>
                      <a:pt x="67917" y="657374"/>
                      <a:pt x="76614" y="661855"/>
                    </a:cubicBezTo>
                    <a:cubicBezTo>
                      <a:pt x="74506" y="669410"/>
                      <a:pt x="81798" y="670816"/>
                      <a:pt x="84961" y="674945"/>
                    </a:cubicBezTo>
                    <a:cubicBezTo>
                      <a:pt x="87772" y="678547"/>
                      <a:pt x="90408" y="682324"/>
                      <a:pt x="93482" y="685751"/>
                    </a:cubicBezTo>
                    <a:cubicBezTo>
                      <a:pt x="99632" y="692604"/>
                      <a:pt x="105606" y="699808"/>
                      <a:pt x="112459" y="705869"/>
                    </a:cubicBezTo>
                    <a:cubicBezTo>
                      <a:pt x="118609" y="711316"/>
                      <a:pt x="126515" y="714655"/>
                      <a:pt x="132402" y="720277"/>
                    </a:cubicBezTo>
                    <a:cubicBezTo>
                      <a:pt x="143208" y="730644"/>
                      <a:pt x="155419" y="738902"/>
                      <a:pt x="168246" y="746370"/>
                    </a:cubicBezTo>
                    <a:cubicBezTo>
                      <a:pt x="185202" y="756298"/>
                      <a:pt x="201103" y="767982"/>
                      <a:pt x="220080" y="774220"/>
                    </a:cubicBezTo>
                    <a:cubicBezTo>
                      <a:pt x="238002" y="780106"/>
                      <a:pt x="254431" y="790121"/>
                      <a:pt x="273583" y="792230"/>
                    </a:cubicBezTo>
                    <a:cubicBezTo>
                      <a:pt x="279820" y="792933"/>
                      <a:pt x="285882" y="795041"/>
                      <a:pt x="291944" y="796974"/>
                    </a:cubicBezTo>
                    <a:cubicBezTo>
                      <a:pt x="295458" y="798116"/>
                      <a:pt x="298709" y="801542"/>
                      <a:pt x="301959" y="801366"/>
                    </a:cubicBezTo>
                    <a:cubicBezTo>
                      <a:pt x="313293" y="800751"/>
                      <a:pt x="323044" y="809625"/>
                      <a:pt x="334641" y="806462"/>
                    </a:cubicBezTo>
                    <a:cubicBezTo>
                      <a:pt x="347907" y="812612"/>
                      <a:pt x="362315" y="809098"/>
                      <a:pt x="376108" y="810943"/>
                    </a:cubicBezTo>
                    <a:cubicBezTo>
                      <a:pt x="393152" y="813139"/>
                      <a:pt x="410459" y="812875"/>
                      <a:pt x="427678" y="813666"/>
                    </a:cubicBezTo>
                    <a:cubicBezTo>
                      <a:pt x="428908" y="813754"/>
                      <a:pt x="430402" y="813227"/>
                      <a:pt x="431192" y="813754"/>
                    </a:cubicBezTo>
                    <a:cubicBezTo>
                      <a:pt x="438045" y="818586"/>
                      <a:pt x="443843" y="815511"/>
                      <a:pt x="450081" y="811997"/>
                    </a:cubicBezTo>
                    <a:cubicBezTo>
                      <a:pt x="455967" y="808746"/>
                      <a:pt x="461941" y="806023"/>
                      <a:pt x="469321" y="806198"/>
                    </a:cubicBezTo>
                    <a:cubicBezTo>
                      <a:pt x="475558" y="806286"/>
                      <a:pt x="481796" y="804090"/>
                      <a:pt x="488034" y="802596"/>
                    </a:cubicBezTo>
                    <a:cubicBezTo>
                      <a:pt x="498488" y="800049"/>
                      <a:pt x="508767" y="796183"/>
                      <a:pt x="519397" y="794777"/>
                    </a:cubicBezTo>
                    <a:cubicBezTo>
                      <a:pt x="539955" y="792054"/>
                      <a:pt x="559371" y="786519"/>
                      <a:pt x="577996" y="777382"/>
                    </a:cubicBezTo>
                    <a:cubicBezTo>
                      <a:pt x="587221" y="772814"/>
                      <a:pt x="597060" y="769476"/>
                      <a:pt x="606461" y="765434"/>
                    </a:cubicBezTo>
                    <a:cubicBezTo>
                      <a:pt x="615246" y="761656"/>
                      <a:pt x="624119" y="757967"/>
                      <a:pt x="632553" y="753398"/>
                    </a:cubicBezTo>
                    <a:cubicBezTo>
                      <a:pt x="635979" y="751553"/>
                      <a:pt x="640284" y="748127"/>
                      <a:pt x="638000" y="742944"/>
                    </a:cubicBezTo>
                    <a:cubicBezTo>
                      <a:pt x="635979" y="738463"/>
                      <a:pt x="630620" y="738200"/>
                      <a:pt x="627721" y="739869"/>
                    </a:cubicBezTo>
                    <a:cubicBezTo>
                      <a:pt x="621484" y="743559"/>
                      <a:pt x="614367" y="742768"/>
                      <a:pt x="608218" y="744964"/>
                    </a:cubicBezTo>
                    <a:cubicBezTo>
                      <a:pt x="592755" y="750587"/>
                      <a:pt x="577030" y="752256"/>
                      <a:pt x="560777" y="751553"/>
                    </a:cubicBezTo>
                    <a:cubicBezTo>
                      <a:pt x="554188" y="751290"/>
                      <a:pt x="548389" y="753310"/>
                      <a:pt x="542767" y="757176"/>
                    </a:cubicBezTo>
                    <a:cubicBezTo>
                      <a:pt x="539252" y="759548"/>
                      <a:pt x="534421" y="759987"/>
                      <a:pt x="530116" y="761042"/>
                    </a:cubicBezTo>
                    <a:cubicBezTo>
                      <a:pt x="527217" y="761744"/>
                      <a:pt x="524054" y="762623"/>
                      <a:pt x="521155" y="762359"/>
                    </a:cubicBezTo>
                    <a:cubicBezTo>
                      <a:pt x="510876" y="761481"/>
                      <a:pt x="502090" y="772111"/>
                      <a:pt x="491196" y="766137"/>
                    </a:cubicBezTo>
                    <a:cubicBezTo>
                      <a:pt x="476349" y="772199"/>
                      <a:pt x="460623" y="767191"/>
                      <a:pt x="445161" y="769915"/>
                    </a:cubicBezTo>
                    <a:cubicBezTo>
                      <a:pt x="429172" y="772726"/>
                      <a:pt x="412919" y="772990"/>
                      <a:pt x="396754" y="777207"/>
                    </a:cubicBezTo>
                    <a:cubicBezTo>
                      <a:pt x="382697" y="780897"/>
                      <a:pt x="367323" y="779754"/>
                      <a:pt x="352475" y="780018"/>
                    </a:cubicBezTo>
                    <a:cubicBezTo>
                      <a:pt x="345623" y="780106"/>
                      <a:pt x="338770" y="778700"/>
                      <a:pt x="332005" y="777734"/>
                    </a:cubicBezTo>
                    <a:cubicBezTo>
                      <a:pt x="317949" y="775801"/>
                      <a:pt x="303804" y="782039"/>
                      <a:pt x="289748" y="777734"/>
                    </a:cubicBezTo>
                    <a:cubicBezTo>
                      <a:pt x="280875" y="775010"/>
                      <a:pt x="269981" y="774835"/>
                      <a:pt x="267784" y="762271"/>
                    </a:cubicBezTo>
                    <a:cubicBezTo>
                      <a:pt x="267521" y="760866"/>
                      <a:pt x="265149" y="759460"/>
                      <a:pt x="263392" y="758757"/>
                    </a:cubicBezTo>
                    <a:cubicBezTo>
                      <a:pt x="256275" y="755770"/>
                      <a:pt x="249247" y="752871"/>
                      <a:pt x="241428" y="750938"/>
                    </a:cubicBezTo>
                    <a:cubicBezTo>
                      <a:pt x="223945" y="746546"/>
                      <a:pt x="205584" y="744525"/>
                      <a:pt x="189594" y="734949"/>
                    </a:cubicBezTo>
                    <a:cubicBezTo>
                      <a:pt x="186871" y="733280"/>
                      <a:pt x="183181" y="732753"/>
                      <a:pt x="179931" y="732577"/>
                    </a:cubicBezTo>
                    <a:cubicBezTo>
                      <a:pt x="173693" y="732138"/>
                      <a:pt x="169212" y="729502"/>
                      <a:pt x="165435" y="724494"/>
                    </a:cubicBezTo>
                    <a:cubicBezTo>
                      <a:pt x="162360" y="720365"/>
                      <a:pt x="158670" y="716675"/>
                      <a:pt x="152608" y="718169"/>
                    </a:cubicBezTo>
                    <a:cubicBezTo>
                      <a:pt x="144965" y="710086"/>
                      <a:pt x="131787" y="709998"/>
                      <a:pt x="125813" y="699368"/>
                    </a:cubicBezTo>
                    <a:cubicBezTo>
                      <a:pt x="124934" y="697875"/>
                      <a:pt x="121771" y="696557"/>
                      <a:pt x="119926" y="696820"/>
                    </a:cubicBezTo>
                    <a:cubicBezTo>
                      <a:pt x="114743" y="697699"/>
                      <a:pt x="111668" y="695063"/>
                      <a:pt x="108857" y="691637"/>
                    </a:cubicBezTo>
                    <a:cubicBezTo>
                      <a:pt x="102883" y="684521"/>
                      <a:pt x="96294" y="677932"/>
                      <a:pt x="91374" y="670201"/>
                    </a:cubicBezTo>
                    <a:cubicBezTo>
                      <a:pt x="86015" y="661855"/>
                      <a:pt x="80041" y="654211"/>
                      <a:pt x="78372" y="643142"/>
                    </a:cubicBezTo>
                    <a:cubicBezTo>
                      <a:pt x="77142" y="634796"/>
                      <a:pt x="68883" y="627240"/>
                      <a:pt x="63085" y="619861"/>
                    </a:cubicBezTo>
                    <a:cubicBezTo>
                      <a:pt x="59571" y="615380"/>
                      <a:pt x="57550" y="611075"/>
                      <a:pt x="57462" y="605365"/>
                    </a:cubicBezTo>
                    <a:cubicBezTo>
                      <a:pt x="57462" y="602553"/>
                      <a:pt x="56408" y="598161"/>
                      <a:pt x="54563" y="597370"/>
                    </a:cubicBezTo>
                    <a:cubicBezTo>
                      <a:pt x="50522" y="595613"/>
                      <a:pt x="49995" y="592099"/>
                      <a:pt x="47974" y="589287"/>
                    </a:cubicBezTo>
                    <a:cubicBezTo>
                      <a:pt x="41122" y="579184"/>
                      <a:pt x="38925" y="567236"/>
                      <a:pt x="36553" y="555903"/>
                    </a:cubicBezTo>
                    <a:cubicBezTo>
                      <a:pt x="35060" y="548699"/>
                      <a:pt x="32600" y="539299"/>
                      <a:pt x="40682" y="532797"/>
                    </a:cubicBezTo>
                    <a:cubicBezTo>
                      <a:pt x="42176" y="531568"/>
                      <a:pt x="43669" y="528053"/>
                      <a:pt x="42967" y="526823"/>
                    </a:cubicBezTo>
                    <a:cubicBezTo>
                      <a:pt x="38398" y="518917"/>
                      <a:pt x="41912" y="511361"/>
                      <a:pt x="42967" y="503542"/>
                    </a:cubicBezTo>
                    <a:cubicBezTo>
                      <a:pt x="43757" y="497392"/>
                      <a:pt x="42879" y="491243"/>
                      <a:pt x="47886" y="486323"/>
                    </a:cubicBezTo>
                    <a:cubicBezTo>
                      <a:pt x="48765" y="485093"/>
                      <a:pt x="48062" y="482809"/>
                      <a:pt x="49292" y="481139"/>
                    </a:cubicBezTo>
                    <a:moveTo>
                      <a:pt x="522560" y="53292"/>
                    </a:moveTo>
                    <a:cubicBezTo>
                      <a:pt x="527919" y="55488"/>
                      <a:pt x="529501" y="48987"/>
                      <a:pt x="533718" y="48547"/>
                    </a:cubicBezTo>
                    <a:cubicBezTo>
                      <a:pt x="547774" y="46966"/>
                      <a:pt x="561831" y="44506"/>
                      <a:pt x="575975" y="43979"/>
                    </a:cubicBezTo>
                    <a:cubicBezTo>
                      <a:pt x="597412" y="43188"/>
                      <a:pt x="618936" y="43628"/>
                      <a:pt x="640460" y="43803"/>
                    </a:cubicBezTo>
                    <a:cubicBezTo>
                      <a:pt x="648103" y="43891"/>
                      <a:pt x="655659" y="44067"/>
                      <a:pt x="663478" y="45560"/>
                    </a:cubicBezTo>
                    <a:cubicBezTo>
                      <a:pt x="670242" y="46878"/>
                      <a:pt x="676216" y="50568"/>
                      <a:pt x="683860" y="50129"/>
                    </a:cubicBezTo>
                    <a:cubicBezTo>
                      <a:pt x="690449" y="49690"/>
                      <a:pt x="697214" y="55136"/>
                      <a:pt x="704066" y="55312"/>
                    </a:cubicBezTo>
                    <a:cubicBezTo>
                      <a:pt x="710919" y="55488"/>
                      <a:pt x="717947" y="55224"/>
                      <a:pt x="724800" y="55839"/>
                    </a:cubicBezTo>
                    <a:cubicBezTo>
                      <a:pt x="732267" y="56542"/>
                      <a:pt x="739471" y="58914"/>
                      <a:pt x="746939" y="59968"/>
                    </a:cubicBezTo>
                    <a:cubicBezTo>
                      <a:pt x="761083" y="62077"/>
                      <a:pt x="773207" y="69808"/>
                      <a:pt x="786737" y="73674"/>
                    </a:cubicBezTo>
                    <a:cubicBezTo>
                      <a:pt x="794468" y="75870"/>
                      <a:pt x="802199" y="78681"/>
                      <a:pt x="809491" y="82108"/>
                    </a:cubicBezTo>
                    <a:cubicBezTo>
                      <a:pt x="822844" y="88345"/>
                      <a:pt x="834968" y="96691"/>
                      <a:pt x="845950" y="106531"/>
                    </a:cubicBezTo>
                    <a:cubicBezTo>
                      <a:pt x="850606" y="110748"/>
                      <a:pt x="854384" y="116107"/>
                      <a:pt x="859479" y="119709"/>
                    </a:cubicBezTo>
                    <a:cubicBezTo>
                      <a:pt x="874766" y="130866"/>
                      <a:pt x="889789" y="142375"/>
                      <a:pt x="902879" y="156168"/>
                    </a:cubicBezTo>
                    <a:cubicBezTo>
                      <a:pt x="904461" y="157838"/>
                      <a:pt x="906218" y="159507"/>
                      <a:pt x="908150" y="160825"/>
                    </a:cubicBezTo>
                    <a:cubicBezTo>
                      <a:pt x="926073" y="173036"/>
                      <a:pt x="941623" y="187444"/>
                      <a:pt x="951814" y="206948"/>
                    </a:cubicBezTo>
                    <a:cubicBezTo>
                      <a:pt x="955591" y="214152"/>
                      <a:pt x="963147" y="217402"/>
                      <a:pt x="970527" y="215733"/>
                    </a:cubicBezTo>
                    <a:cubicBezTo>
                      <a:pt x="973689" y="215030"/>
                      <a:pt x="977291" y="212922"/>
                      <a:pt x="975095" y="209583"/>
                    </a:cubicBezTo>
                    <a:cubicBezTo>
                      <a:pt x="971054" y="203258"/>
                      <a:pt x="969560" y="195263"/>
                      <a:pt x="964904" y="189992"/>
                    </a:cubicBezTo>
                    <a:cubicBezTo>
                      <a:pt x="952604" y="176199"/>
                      <a:pt x="943907" y="159595"/>
                      <a:pt x="929938" y="147119"/>
                    </a:cubicBezTo>
                    <a:cubicBezTo>
                      <a:pt x="926863" y="144396"/>
                      <a:pt x="925282" y="139915"/>
                      <a:pt x="922207" y="137280"/>
                    </a:cubicBezTo>
                    <a:cubicBezTo>
                      <a:pt x="910435" y="127440"/>
                      <a:pt x="898311" y="118128"/>
                      <a:pt x="886451" y="108376"/>
                    </a:cubicBezTo>
                    <a:cubicBezTo>
                      <a:pt x="883551" y="106004"/>
                      <a:pt x="883639" y="103632"/>
                      <a:pt x="888296" y="103280"/>
                    </a:cubicBezTo>
                    <a:cubicBezTo>
                      <a:pt x="889438" y="103192"/>
                      <a:pt x="890580" y="102314"/>
                      <a:pt x="891722" y="101787"/>
                    </a:cubicBezTo>
                    <a:cubicBezTo>
                      <a:pt x="890668" y="101523"/>
                      <a:pt x="889525" y="100908"/>
                      <a:pt x="888471" y="100996"/>
                    </a:cubicBezTo>
                    <a:cubicBezTo>
                      <a:pt x="875469" y="101523"/>
                      <a:pt x="864663" y="97131"/>
                      <a:pt x="855702" y="87555"/>
                    </a:cubicBezTo>
                    <a:cubicBezTo>
                      <a:pt x="854033" y="85797"/>
                      <a:pt x="851133" y="85182"/>
                      <a:pt x="848761" y="84304"/>
                    </a:cubicBezTo>
                    <a:cubicBezTo>
                      <a:pt x="846389" y="83338"/>
                      <a:pt x="843051" y="83425"/>
                      <a:pt x="841557" y="81756"/>
                    </a:cubicBezTo>
                    <a:cubicBezTo>
                      <a:pt x="834617" y="74201"/>
                      <a:pt x="824162" y="73322"/>
                      <a:pt x="816255" y="67612"/>
                    </a:cubicBezTo>
                    <a:cubicBezTo>
                      <a:pt x="813620" y="65679"/>
                      <a:pt x="810633" y="63922"/>
                      <a:pt x="807470" y="62868"/>
                    </a:cubicBezTo>
                    <a:cubicBezTo>
                      <a:pt x="800530" y="60408"/>
                      <a:pt x="793326" y="58475"/>
                      <a:pt x="786297" y="56279"/>
                    </a:cubicBezTo>
                    <a:cubicBezTo>
                      <a:pt x="774701" y="52677"/>
                      <a:pt x="763192" y="48284"/>
                      <a:pt x="751331" y="45560"/>
                    </a:cubicBezTo>
                    <a:cubicBezTo>
                      <a:pt x="741140" y="43188"/>
                      <a:pt x="731301" y="39674"/>
                      <a:pt x="720671" y="38269"/>
                    </a:cubicBezTo>
                    <a:cubicBezTo>
                      <a:pt x="710567" y="36951"/>
                      <a:pt x="700113" y="36336"/>
                      <a:pt x="689834" y="32470"/>
                    </a:cubicBezTo>
                    <a:cubicBezTo>
                      <a:pt x="679731" y="28605"/>
                      <a:pt x="667695" y="30186"/>
                      <a:pt x="656449" y="29483"/>
                    </a:cubicBezTo>
                    <a:cubicBezTo>
                      <a:pt x="647137" y="28868"/>
                      <a:pt x="637824" y="32734"/>
                      <a:pt x="628512" y="29483"/>
                    </a:cubicBezTo>
                    <a:cubicBezTo>
                      <a:pt x="627809" y="29220"/>
                      <a:pt x="626843" y="29220"/>
                      <a:pt x="626140" y="29483"/>
                    </a:cubicBezTo>
                    <a:cubicBezTo>
                      <a:pt x="619199" y="32734"/>
                      <a:pt x="611995" y="29571"/>
                      <a:pt x="605494" y="30274"/>
                    </a:cubicBezTo>
                    <a:cubicBezTo>
                      <a:pt x="598290" y="31065"/>
                      <a:pt x="590911" y="31152"/>
                      <a:pt x="583706" y="31855"/>
                    </a:cubicBezTo>
                    <a:cubicBezTo>
                      <a:pt x="580983" y="32119"/>
                      <a:pt x="577996" y="31328"/>
                      <a:pt x="575360" y="31943"/>
                    </a:cubicBezTo>
                    <a:cubicBezTo>
                      <a:pt x="560601" y="35457"/>
                      <a:pt x="545842" y="39235"/>
                      <a:pt x="530555" y="39059"/>
                    </a:cubicBezTo>
                    <a:cubicBezTo>
                      <a:pt x="528622" y="39059"/>
                      <a:pt x="525284" y="38620"/>
                      <a:pt x="524932" y="39498"/>
                    </a:cubicBezTo>
                    <a:cubicBezTo>
                      <a:pt x="521945" y="45824"/>
                      <a:pt x="514390" y="41783"/>
                      <a:pt x="510788" y="46175"/>
                    </a:cubicBezTo>
                    <a:cubicBezTo>
                      <a:pt x="504902" y="41607"/>
                      <a:pt x="501651" y="49514"/>
                      <a:pt x="495853" y="49075"/>
                    </a:cubicBezTo>
                    <a:cubicBezTo>
                      <a:pt x="484168" y="48108"/>
                      <a:pt x="473626" y="54961"/>
                      <a:pt x="463083" y="58914"/>
                    </a:cubicBezTo>
                    <a:cubicBezTo>
                      <a:pt x="452365" y="62955"/>
                      <a:pt x="442438" y="68929"/>
                      <a:pt x="430753" y="70247"/>
                    </a:cubicBezTo>
                    <a:cubicBezTo>
                      <a:pt x="429875" y="70335"/>
                      <a:pt x="428469" y="71302"/>
                      <a:pt x="428381" y="72004"/>
                    </a:cubicBezTo>
                    <a:cubicBezTo>
                      <a:pt x="427678" y="77364"/>
                      <a:pt x="423637" y="77012"/>
                      <a:pt x="419683" y="77715"/>
                    </a:cubicBezTo>
                    <a:cubicBezTo>
                      <a:pt x="416872" y="78154"/>
                      <a:pt x="414061" y="79560"/>
                      <a:pt x="411513" y="81053"/>
                    </a:cubicBezTo>
                    <a:cubicBezTo>
                      <a:pt x="398686" y="88521"/>
                      <a:pt x="385421" y="95374"/>
                      <a:pt x="373297" y="103983"/>
                    </a:cubicBezTo>
                    <a:cubicBezTo>
                      <a:pt x="365038" y="109869"/>
                      <a:pt x="355375" y="113735"/>
                      <a:pt x="348434" y="122081"/>
                    </a:cubicBezTo>
                    <a:cubicBezTo>
                      <a:pt x="343514" y="127967"/>
                      <a:pt x="334290" y="129373"/>
                      <a:pt x="329721" y="136577"/>
                    </a:cubicBezTo>
                    <a:cubicBezTo>
                      <a:pt x="320936" y="135347"/>
                      <a:pt x="319882" y="143430"/>
                      <a:pt x="315665" y="147998"/>
                    </a:cubicBezTo>
                    <a:cubicBezTo>
                      <a:pt x="308812" y="155641"/>
                      <a:pt x="301257" y="162670"/>
                      <a:pt x="293965" y="169873"/>
                    </a:cubicBezTo>
                    <a:cubicBezTo>
                      <a:pt x="293438" y="170401"/>
                      <a:pt x="292471" y="170928"/>
                      <a:pt x="292383" y="171543"/>
                    </a:cubicBezTo>
                    <a:cubicBezTo>
                      <a:pt x="292120" y="172597"/>
                      <a:pt x="292208" y="173739"/>
                      <a:pt x="292647" y="174705"/>
                    </a:cubicBezTo>
                    <a:cubicBezTo>
                      <a:pt x="292823" y="175145"/>
                      <a:pt x="294228" y="175584"/>
                      <a:pt x="294668" y="175320"/>
                    </a:cubicBezTo>
                    <a:cubicBezTo>
                      <a:pt x="304244" y="169083"/>
                      <a:pt x="319354" y="172509"/>
                      <a:pt x="324626" y="158540"/>
                    </a:cubicBezTo>
                    <a:cubicBezTo>
                      <a:pt x="324889" y="157838"/>
                      <a:pt x="327086" y="157223"/>
                      <a:pt x="327876" y="157574"/>
                    </a:cubicBezTo>
                    <a:cubicBezTo>
                      <a:pt x="334729" y="160912"/>
                      <a:pt x="335695" y="161352"/>
                      <a:pt x="337277" y="157047"/>
                    </a:cubicBezTo>
                    <a:cubicBezTo>
                      <a:pt x="339034" y="152303"/>
                      <a:pt x="341669" y="151249"/>
                      <a:pt x="345974" y="151512"/>
                    </a:cubicBezTo>
                    <a:cubicBezTo>
                      <a:pt x="350103" y="151776"/>
                      <a:pt x="347819" y="150546"/>
                      <a:pt x="347556" y="148086"/>
                    </a:cubicBezTo>
                    <a:cubicBezTo>
                      <a:pt x="346765" y="139828"/>
                      <a:pt x="343866" y="129549"/>
                      <a:pt x="353793" y="124980"/>
                    </a:cubicBezTo>
                    <a:cubicBezTo>
                      <a:pt x="360031" y="122081"/>
                      <a:pt x="364599" y="117952"/>
                      <a:pt x="369519" y="113735"/>
                    </a:cubicBezTo>
                    <a:cubicBezTo>
                      <a:pt x="371364" y="112154"/>
                      <a:pt x="374175" y="111626"/>
                      <a:pt x="376635" y="110924"/>
                    </a:cubicBezTo>
                    <a:cubicBezTo>
                      <a:pt x="382785" y="109342"/>
                      <a:pt x="387968" y="104422"/>
                      <a:pt x="394997" y="105916"/>
                    </a:cubicBezTo>
                    <a:cubicBezTo>
                      <a:pt x="395612" y="106004"/>
                      <a:pt x="396666" y="103105"/>
                      <a:pt x="397808" y="101963"/>
                    </a:cubicBezTo>
                    <a:cubicBezTo>
                      <a:pt x="401322" y="98712"/>
                      <a:pt x="404046" y="93001"/>
                      <a:pt x="410283" y="98536"/>
                    </a:cubicBezTo>
                    <a:cubicBezTo>
                      <a:pt x="411250" y="99415"/>
                      <a:pt x="415115" y="98536"/>
                      <a:pt x="416433" y="97306"/>
                    </a:cubicBezTo>
                    <a:cubicBezTo>
                      <a:pt x="425218" y="88697"/>
                      <a:pt x="437254" y="85446"/>
                      <a:pt x="446918" y="78593"/>
                    </a:cubicBezTo>
                    <a:cubicBezTo>
                      <a:pt x="459218" y="69808"/>
                      <a:pt x="473099" y="66557"/>
                      <a:pt x="487155" y="63043"/>
                    </a:cubicBezTo>
                    <a:cubicBezTo>
                      <a:pt x="498225" y="60056"/>
                      <a:pt x="509909" y="59090"/>
                      <a:pt x="522560" y="53292"/>
                    </a:cubicBezTo>
                    <a:moveTo>
                      <a:pt x="1269493" y="475165"/>
                    </a:moveTo>
                    <a:cubicBezTo>
                      <a:pt x="1262728" y="486235"/>
                      <a:pt x="1256842" y="497744"/>
                      <a:pt x="1252889" y="510131"/>
                    </a:cubicBezTo>
                    <a:cubicBezTo>
                      <a:pt x="1250780" y="516720"/>
                      <a:pt x="1249199" y="523221"/>
                      <a:pt x="1243400" y="527790"/>
                    </a:cubicBezTo>
                    <a:cubicBezTo>
                      <a:pt x="1242083" y="528844"/>
                      <a:pt x="1240677" y="531216"/>
                      <a:pt x="1240941" y="532622"/>
                    </a:cubicBezTo>
                    <a:cubicBezTo>
                      <a:pt x="1242522" y="540441"/>
                      <a:pt x="1238481" y="545273"/>
                      <a:pt x="1233209" y="549841"/>
                    </a:cubicBezTo>
                    <a:cubicBezTo>
                      <a:pt x="1232155" y="550720"/>
                      <a:pt x="1231628" y="552389"/>
                      <a:pt x="1231277" y="553794"/>
                    </a:cubicBezTo>
                    <a:cubicBezTo>
                      <a:pt x="1228202" y="566533"/>
                      <a:pt x="1223370" y="578130"/>
                      <a:pt x="1212915" y="586827"/>
                    </a:cubicBezTo>
                    <a:cubicBezTo>
                      <a:pt x="1210192" y="589112"/>
                      <a:pt x="1207644" y="591747"/>
                      <a:pt x="1205360" y="594471"/>
                    </a:cubicBezTo>
                    <a:cubicBezTo>
                      <a:pt x="1204481" y="595525"/>
                      <a:pt x="1204393" y="597194"/>
                      <a:pt x="1203954" y="598600"/>
                    </a:cubicBezTo>
                    <a:cubicBezTo>
                      <a:pt x="1205887" y="598864"/>
                      <a:pt x="1208610" y="600181"/>
                      <a:pt x="1209577" y="599303"/>
                    </a:cubicBezTo>
                    <a:cubicBezTo>
                      <a:pt x="1214584" y="594910"/>
                      <a:pt x="1219680" y="590342"/>
                      <a:pt x="1223809" y="585158"/>
                    </a:cubicBezTo>
                    <a:cubicBezTo>
                      <a:pt x="1232419" y="574440"/>
                      <a:pt x="1247266" y="569696"/>
                      <a:pt x="1251747" y="555112"/>
                    </a:cubicBezTo>
                    <a:cubicBezTo>
                      <a:pt x="1252010" y="554146"/>
                      <a:pt x="1253328" y="553267"/>
                      <a:pt x="1254382" y="552916"/>
                    </a:cubicBezTo>
                    <a:cubicBezTo>
                      <a:pt x="1262816" y="550192"/>
                      <a:pt x="1267912" y="543164"/>
                      <a:pt x="1274149" y="537629"/>
                    </a:cubicBezTo>
                    <a:cubicBezTo>
                      <a:pt x="1276258" y="535784"/>
                      <a:pt x="1279684" y="535433"/>
                      <a:pt x="1281968" y="533676"/>
                    </a:cubicBezTo>
                    <a:cubicBezTo>
                      <a:pt x="1283725" y="532270"/>
                      <a:pt x="1286273" y="528580"/>
                      <a:pt x="1285658" y="527790"/>
                    </a:cubicBezTo>
                    <a:cubicBezTo>
                      <a:pt x="1281705" y="521991"/>
                      <a:pt x="1283286" y="518302"/>
                      <a:pt x="1288997" y="515315"/>
                    </a:cubicBezTo>
                    <a:cubicBezTo>
                      <a:pt x="1289524" y="515051"/>
                      <a:pt x="1289787" y="512503"/>
                      <a:pt x="1289348" y="512152"/>
                    </a:cubicBezTo>
                    <a:cubicBezTo>
                      <a:pt x="1284780" y="508901"/>
                      <a:pt x="1284428" y="504157"/>
                      <a:pt x="1283286" y="499062"/>
                    </a:cubicBezTo>
                    <a:cubicBezTo>
                      <a:pt x="1280475" y="486411"/>
                      <a:pt x="1275994" y="474199"/>
                      <a:pt x="1281090" y="461109"/>
                    </a:cubicBezTo>
                    <a:cubicBezTo>
                      <a:pt x="1281529" y="459967"/>
                      <a:pt x="1279508" y="457946"/>
                      <a:pt x="1279069" y="456277"/>
                    </a:cubicBezTo>
                    <a:cubicBezTo>
                      <a:pt x="1278103" y="452675"/>
                      <a:pt x="1277751" y="448897"/>
                      <a:pt x="1276521" y="445383"/>
                    </a:cubicBezTo>
                    <a:cubicBezTo>
                      <a:pt x="1272480" y="433523"/>
                      <a:pt x="1273622" y="419554"/>
                      <a:pt x="1262289" y="410681"/>
                    </a:cubicBezTo>
                    <a:cubicBezTo>
                      <a:pt x="1261498" y="410066"/>
                      <a:pt x="1261059" y="408836"/>
                      <a:pt x="1260444" y="407957"/>
                    </a:cubicBezTo>
                    <a:cubicBezTo>
                      <a:pt x="1259566" y="408836"/>
                      <a:pt x="1258248" y="409539"/>
                      <a:pt x="1257984" y="410505"/>
                    </a:cubicBezTo>
                    <a:cubicBezTo>
                      <a:pt x="1257457" y="412350"/>
                      <a:pt x="1256842" y="414722"/>
                      <a:pt x="1257545" y="416215"/>
                    </a:cubicBezTo>
                    <a:cubicBezTo>
                      <a:pt x="1262640" y="426670"/>
                      <a:pt x="1255612" y="433083"/>
                      <a:pt x="1249902" y="439848"/>
                    </a:cubicBezTo>
                    <a:cubicBezTo>
                      <a:pt x="1244806" y="445734"/>
                      <a:pt x="1237778" y="448634"/>
                      <a:pt x="1230398" y="450215"/>
                    </a:cubicBezTo>
                    <a:cubicBezTo>
                      <a:pt x="1227675" y="450742"/>
                      <a:pt x="1225918" y="450830"/>
                      <a:pt x="1226269" y="454168"/>
                    </a:cubicBezTo>
                    <a:cubicBezTo>
                      <a:pt x="1226533" y="456540"/>
                      <a:pt x="1227148" y="459527"/>
                      <a:pt x="1226005" y="461109"/>
                    </a:cubicBezTo>
                    <a:cubicBezTo>
                      <a:pt x="1224161" y="463832"/>
                      <a:pt x="1223282" y="464974"/>
                      <a:pt x="1227411" y="464623"/>
                    </a:cubicBezTo>
                    <a:cubicBezTo>
                      <a:pt x="1236284" y="463920"/>
                      <a:pt x="1245070" y="462690"/>
                      <a:pt x="1253855" y="462339"/>
                    </a:cubicBezTo>
                    <a:cubicBezTo>
                      <a:pt x="1265013" y="461724"/>
                      <a:pt x="1265013" y="462075"/>
                      <a:pt x="1269493" y="475165"/>
                    </a:cubicBezTo>
                    <a:moveTo>
                      <a:pt x="1285043" y="344966"/>
                    </a:moveTo>
                    <a:cubicBezTo>
                      <a:pt x="1294092" y="352961"/>
                      <a:pt x="1303844" y="360253"/>
                      <a:pt x="1311926" y="369126"/>
                    </a:cubicBezTo>
                    <a:cubicBezTo>
                      <a:pt x="1317286" y="375012"/>
                      <a:pt x="1323875" y="379668"/>
                      <a:pt x="1327477" y="387927"/>
                    </a:cubicBezTo>
                    <a:cubicBezTo>
                      <a:pt x="1330112" y="393988"/>
                      <a:pt x="1330991" y="400929"/>
                      <a:pt x="1334681" y="406464"/>
                    </a:cubicBezTo>
                    <a:cubicBezTo>
                      <a:pt x="1349176" y="428076"/>
                      <a:pt x="1360510" y="451269"/>
                      <a:pt x="1368329" y="476132"/>
                    </a:cubicBezTo>
                    <a:cubicBezTo>
                      <a:pt x="1370349" y="482545"/>
                      <a:pt x="1372897" y="488519"/>
                      <a:pt x="1376587" y="494230"/>
                    </a:cubicBezTo>
                    <a:cubicBezTo>
                      <a:pt x="1378695" y="497480"/>
                      <a:pt x="1380540" y="503191"/>
                      <a:pt x="1379047" y="505826"/>
                    </a:cubicBezTo>
                    <a:cubicBezTo>
                      <a:pt x="1377026" y="509428"/>
                      <a:pt x="1378959" y="512679"/>
                      <a:pt x="1379837" y="513382"/>
                    </a:cubicBezTo>
                    <a:cubicBezTo>
                      <a:pt x="1387393" y="519883"/>
                      <a:pt x="1387041" y="528317"/>
                      <a:pt x="1386778" y="536927"/>
                    </a:cubicBezTo>
                    <a:cubicBezTo>
                      <a:pt x="1386602" y="542110"/>
                      <a:pt x="1386426" y="547293"/>
                      <a:pt x="1386866" y="552477"/>
                    </a:cubicBezTo>
                    <a:cubicBezTo>
                      <a:pt x="1387041" y="554937"/>
                      <a:pt x="1388535" y="557309"/>
                      <a:pt x="1389853" y="559505"/>
                    </a:cubicBezTo>
                    <a:cubicBezTo>
                      <a:pt x="1390468" y="560647"/>
                      <a:pt x="1392049" y="561262"/>
                      <a:pt x="1393103" y="562053"/>
                    </a:cubicBezTo>
                    <a:cubicBezTo>
                      <a:pt x="1393015" y="560735"/>
                      <a:pt x="1393103" y="559329"/>
                      <a:pt x="1392928" y="558012"/>
                    </a:cubicBezTo>
                    <a:cubicBezTo>
                      <a:pt x="1392576" y="554234"/>
                      <a:pt x="1390380" y="549314"/>
                      <a:pt x="1391961" y="547030"/>
                    </a:cubicBezTo>
                    <a:cubicBezTo>
                      <a:pt x="1397320" y="539562"/>
                      <a:pt x="1389853" y="532358"/>
                      <a:pt x="1392664" y="524715"/>
                    </a:cubicBezTo>
                    <a:cubicBezTo>
                      <a:pt x="1394158" y="520761"/>
                      <a:pt x="1389062" y="514875"/>
                      <a:pt x="1389326" y="509955"/>
                    </a:cubicBezTo>
                    <a:cubicBezTo>
                      <a:pt x="1389677" y="504509"/>
                      <a:pt x="1391873" y="499325"/>
                      <a:pt x="1387041" y="494757"/>
                    </a:cubicBezTo>
                    <a:cubicBezTo>
                      <a:pt x="1386954" y="494669"/>
                      <a:pt x="1387481" y="493439"/>
                      <a:pt x="1387920" y="493175"/>
                    </a:cubicBezTo>
                    <a:cubicBezTo>
                      <a:pt x="1392928" y="490100"/>
                      <a:pt x="1389238" y="488168"/>
                      <a:pt x="1387305" y="485444"/>
                    </a:cubicBezTo>
                    <a:cubicBezTo>
                      <a:pt x="1385021" y="482106"/>
                      <a:pt x="1382561" y="478416"/>
                      <a:pt x="1381946" y="474638"/>
                    </a:cubicBezTo>
                    <a:cubicBezTo>
                      <a:pt x="1379486" y="458561"/>
                      <a:pt x="1373512" y="443977"/>
                      <a:pt x="1365429" y="430096"/>
                    </a:cubicBezTo>
                    <a:cubicBezTo>
                      <a:pt x="1362882" y="425704"/>
                      <a:pt x="1362970" y="419642"/>
                      <a:pt x="1360070" y="415688"/>
                    </a:cubicBezTo>
                    <a:cubicBezTo>
                      <a:pt x="1350670" y="402774"/>
                      <a:pt x="1342236" y="389332"/>
                      <a:pt x="1331957" y="377033"/>
                    </a:cubicBezTo>
                    <a:cubicBezTo>
                      <a:pt x="1319921" y="362537"/>
                      <a:pt x="1309554" y="346635"/>
                      <a:pt x="1293126" y="336269"/>
                    </a:cubicBezTo>
                    <a:cubicBezTo>
                      <a:pt x="1287942" y="333018"/>
                      <a:pt x="1283725" y="328274"/>
                      <a:pt x="1278806" y="324584"/>
                    </a:cubicBezTo>
                    <a:cubicBezTo>
                      <a:pt x="1270372" y="318259"/>
                      <a:pt x="1262113" y="311406"/>
                      <a:pt x="1252977" y="306135"/>
                    </a:cubicBezTo>
                    <a:cubicBezTo>
                      <a:pt x="1238920" y="297877"/>
                      <a:pt x="1224161" y="290760"/>
                      <a:pt x="1213179" y="278197"/>
                    </a:cubicBezTo>
                    <a:cubicBezTo>
                      <a:pt x="1212476" y="277407"/>
                      <a:pt x="1210982" y="277231"/>
                      <a:pt x="1209840" y="276792"/>
                    </a:cubicBezTo>
                    <a:cubicBezTo>
                      <a:pt x="1210016" y="277846"/>
                      <a:pt x="1209840" y="279251"/>
                      <a:pt x="1210367" y="279954"/>
                    </a:cubicBezTo>
                    <a:cubicBezTo>
                      <a:pt x="1217572" y="288915"/>
                      <a:pt x="1224863" y="297877"/>
                      <a:pt x="1232243" y="306750"/>
                    </a:cubicBezTo>
                    <a:cubicBezTo>
                      <a:pt x="1234791" y="309825"/>
                      <a:pt x="1237426" y="312460"/>
                      <a:pt x="1242171" y="311757"/>
                    </a:cubicBezTo>
                    <a:cubicBezTo>
                      <a:pt x="1244191" y="311494"/>
                      <a:pt x="1246915" y="312284"/>
                      <a:pt x="1248496" y="313602"/>
                    </a:cubicBezTo>
                    <a:cubicBezTo>
                      <a:pt x="1260444" y="323442"/>
                      <a:pt x="1272129" y="333633"/>
                      <a:pt x="1285043" y="344966"/>
                    </a:cubicBezTo>
                    <a:moveTo>
                      <a:pt x="1271865" y="769212"/>
                    </a:moveTo>
                    <a:cubicBezTo>
                      <a:pt x="1275819" y="765346"/>
                      <a:pt x="1279772" y="761393"/>
                      <a:pt x="1283901" y="757703"/>
                    </a:cubicBezTo>
                    <a:cubicBezTo>
                      <a:pt x="1284868" y="756825"/>
                      <a:pt x="1286625" y="755858"/>
                      <a:pt x="1287679" y="756210"/>
                    </a:cubicBezTo>
                    <a:cubicBezTo>
                      <a:pt x="1292511" y="757439"/>
                      <a:pt x="1293038" y="753574"/>
                      <a:pt x="1294971" y="751026"/>
                    </a:cubicBezTo>
                    <a:cubicBezTo>
                      <a:pt x="1298660" y="746106"/>
                      <a:pt x="1302702" y="741450"/>
                      <a:pt x="1306743" y="736794"/>
                    </a:cubicBezTo>
                    <a:cubicBezTo>
                      <a:pt x="1309291" y="733895"/>
                      <a:pt x="1312366" y="731347"/>
                      <a:pt x="1315001" y="728448"/>
                    </a:cubicBezTo>
                    <a:cubicBezTo>
                      <a:pt x="1322645" y="720190"/>
                      <a:pt x="1330288" y="711843"/>
                      <a:pt x="1337931" y="703497"/>
                    </a:cubicBezTo>
                    <a:cubicBezTo>
                      <a:pt x="1338985" y="702355"/>
                      <a:pt x="1340128" y="701213"/>
                      <a:pt x="1341182" y="700071"/>
                    </a:cubicBezTo>
                    <a:cubicBezTo>
                      <a:pt x="1339600" y="699983"/>
                      <a:pt x="1337580" y="699368"/>
                      <a:pt x="1336438" y="700071"/>
                    </a:cubicBezTo>
                    <a:cubicBezTo>
                      <a:pt x="1332221" y="702531"/>
                      <a:pt x="1328443" y="707626"/>
                      <a:pt x="1324314" y="707890"/>
                    </a:cubicBezTo>
                    <a:cubicBezTo>
                      <a:pt x="1316319" y="708241"/>
                      <a:pt x="1321502" y="716851"/>
                      <a:pt x="1315792" y="718608"/>
                    </a:cubicBezTo>
                    <a:cubicBezTo>
                      <a:pt x="1312454" y="719662"/>
                      <a:pt x="1310257" y="723967"/>
                      <a:pt x="1307358" y="726515"/>
                    </a:cubicBezTo>
                    <a:cubicBezTo>
                      <a:pt x="1305425" y="728184"/>
                      <a:pt x="1302790" y="729151"/>
                      <a:pt x="1300857" y="730820"/>
                    </a:cubicBezTo>
                    <a:cubicBezTo>
                      <a:pt x="1294619" y="736003"/>
                      <a:pt x="1288997" y="742241"/>
                      <a:pt x="1282144" y="746370"/>
                    </a:cubicBezTo>
                    <a:cubicBezTo>
                      <a:pt x="1270372" y="753486"/>
                      <a:pt x="1258248" y="759899"/>
                      <a:pt x="1246739" y="767631"/>
                    </a:cubicBezTo>
                    <a:cubicBezTo>
                      <a:pt x="1238305" y="773253"/>
                      <a:pt x="1228114" y="776240"/>
                      <a:pt x="1218538" y="780018"/>
                    </a:cubicBezTo>
                    <a:cubicBezTo>
                      <a:pt x="1207205" y="784411"/>
                      <a:pt x="1200352" y="794602"/>
                      <a:pt x="1190600" y="801103"/>
                    </a:cubicBezTo>
                    <a:cubicBezTo>
                      <a:pt x="1188668" y="812348"/>
                      <a:pt x="1178213" y="817883"/>
                      <a:pt x="1173381" y="827195"/>
                    </a:cubicBezTo>
                    <a:cubicBezTo>
                      <a:pt x="1172151" y="829480"/>
                      <a:pt x="1170570" y="831588"/>
                      <a:pt x="1169076" y="833785"/>
                    </a:cubicBezTo>
                    <a:cubicBezTo>
                      <a:pt x="1171273" y="832379"/>
                      <a:pt x="1173557" y="831061"/>
                      <a:pt x="1175753" y="829655"/>
                    </a:cubicBezTo>
                    <a:cubicBezTo>
                      <a:pt x="1177949" y="828250"/>
                      <a:pt x="1180146" y="826932"/>
                      <a:pt x="1182430" y="825526"/>
                    </a:cubicBezTo>
                    <a:cubicBezTo>
                      <a:pt x="1195520" y="817795"/>
                      <a:pt x="1210455" y="813402"/>
                      <a:pt x="1222403" y="803914"/>
                    </a:cubicBezTo>
                    <a:cubicBezTo>
                      <a:pt x="1233034" y="795392"/>
                      <a:pt x="1247003" y="792054"/>
                      <a:pt x="1256051" y="780897"/>
                    </a:cubicBezTo>
                    <a:cubicBezTo>
                      <a:pt x="1259653" y="776240"/>
                      <a:pt x="1265715" y="773780"/>
                      <a:pt x="1271865" y="769212"/>
                    </a:cubicBezTo>
                    <a:moveTo>
                      <a:pt x="140133" y="648501"/>
                    </a:moveTo>
                    <a:cubicBezTo>
                      <a:pt x="133368" y="639803"/>
                      <a:pt x="126428" y="631194"/>
                      <a:pt x="119839" y="622321"/>
                    </a:cubicBezTo>
                    <a:cubicBezTo>
                      <a:pt x="115182" y="616083"/>
                      <a:pt x="112020" y="607912"/>
                      <a:pt x="106046" y="603432"/>
                    </a:cubicBezTo>
                    <a:cubicBezTo>
                      <a:pt x="97875" y="597370"/>
                      <a:pt x="95064" y="588409"/>
                      <a:pt x="91637" y="580590"/>
                    </a:cubicBezTo>
                    <a:cubicBezTo>
                      <a:pt x="88211" y="572507"/>
                      <a:pt x="89178" y="562492"/>
                      <a:pt x="88738" y="553267"/>
                    </a:cubicBezTo>
                    <a:cubicBezTo>
                      <a:pt x="88563" y="549138"/>
                      <a:pt x="89793" y="544921"/>
                      <a:pt x="89880" y="540792"/>
                    </a:cubicBezTo>
                    <a:cubicBezTo>
                      <a:pt x="89880" y="539386"/>
                      <a:pt x="88475" y="537981"/>
                      <a:pt x="87772" y="536575"/>
                    </a:cubicBezTo>
                    <a:cubicBezTo>
                      <a:pt x="87245" y="537717"/>
                      <a:pt x="86454" y="538772"/>
                      <a:pt x="86278" y="540001"/>
                    </a:cubicBezTo>
                    <a:cubicBezTo>
                      <a:pt x="85400" y="545975"/>
                      <a:pt x="85663" y="552389"/>
                      <a:pt x="83643" y="558012"/>
                    </a:cubicBezTo>
                    <a:cubicBezTo>
                      <a:pt x="78987" y="570926"/>
                      <a:pt x="81798" y="582259"/>
                      <a:pt x="88563" y="593504"/>
                    </a:cubicBezTo>
                    <a:cubicBezTo>
                      <a:pt x="92340" y="599830"/>
                      <a:pt x="95854" y="606419"/>
                      <a:pt x="98051" y="613359"/>
                    </a:cubicBezTo>
                    <a:cubicBezTo>
                      <a:pt x="101301" y="623814"/>
                      <a:pt x="107188" y="632160"/>
                      <a:pt x="114567" y="639891"/>
                    </a:cubicBezTo>
                    <a:cubicBezTo>
                      <a:pt x="121244" y="646832"/>
                      <a:pt x="127394" y="654387"/>
                      <a:pt x="134247" y="661240"/>
                    </a:cubicBezTo>
                    <a:cubicBezTo>
                      <a:pt x="135740" y="662733"/>
                      <a:pt x="139254" y="662997"/>
                      <a:pt x="141538" y="662645"/>
                    </a:cubicBezTo>
                    <a:cubicBezTo>
                      <a:pt x="142505" y="662470"/>
                      <a:pt x="143559" y="659043"/>
                      <a:pt x="143471" y="657110"/>
                    </a:cubicBezTo>
                    <a:cubicBezTo>
                      <a:pt x="143383" y="654563"/>
                      <a:pt x="142066" y="652103"/>
                      <a:pt x="140133" y="648501"/>
                    </a:cubicBezTo>
                    <a:moveTo>
                      <a:pt x="842875" y="182437"/>
                    </a:moveTo>
                    <a:cubicBezTo>
                      <a:pt x="843314" y="180592"/>
                      <a:pt x="848234" y="180065"/>
                      <a:pt x="844896" y="177429"/>
                    </a:cubicBezTo>
                    <a:cubicBezTo>
                      <a:pt x="831630" y="166886"/>
                      <a:pt x="815904" y="161000"/>
                      <a:pt x="800002" y="156344"/>
                    </a:cubicBezTo>
                    <a:cubicBezTo>
                      <a:pt x="786473" y="152303"/>
                      <a:pt x="771450" y="154236"/>
                      <a:pt x="758623" y="146680"/>
                    </a:cubicBezTo>
                    <a:cubicBezTo>
                      <a:pt x="758096" y="146329"/>
                      <a:pt x="756163" y="147207"/>
                      <a:pt x="755812" y="147910"/>
                    </a:cubicBezTo>
                    <a:cubicBezTo>
                      <a:pt x="755461" y="148701"/>
                      <a:pt x="755900" y="150546"/>
                      <a:pt x="756603" y="150985"/>
                    </a:cubicBezTo>
                    <a:cubicBezTo>
                      <a:pt x="766969" y="157574"/>
                      <a:pt x="777951" y="163372"/>
                      <a:pt x="787791" y="170664"/>
                    </a:cubicBezTo>
                    <a:cubicBezTo>
                      <a:pt x="795346" y="176375"/>
                      <a:pt x="805362" y="178307"/>
                      <a:pt x="810633" y="187796"/>
                    </a:cubicBezTo>
                    <a:cubicBezTo>
                      <a:pt x="813971" y="193770"/>
                      <a:pt x="819682" y="193243"/>
                      <a:pt x="824953" y="188235"/>
                    </a:cubicBezTo>
                    <a:cubicBezTo>
                      <a:pt x="829433" y="184018"/>
                      <a:pt x="834793" y="183139"/>
                      <a:pt x="842875" y="182437"/>
                    </a:cubicBezTo>
                    <a:moveTo>
                      <a:pt x="1007777" y="851619"/>
                    </a:moveTo>
                    <a:cubicBezTo>
                      <a:pt x="1019725" y="850828"/>
                      <a:pt x="1031673" y="849423"/>
                      <a:pt x="1043709" y="849423"/>
                    </a:cubicBezTo>
                    <a:cubicBezTo>
                      <a:pt x="1053812" y="849423"/>
                      <a:pt x="1063212" y="847226"/>
                      <a:pt x="1072701" y="844415"/>
                    </a:cubicBezTo>
                    <a:cubicBezTo>
                      <a:pt x="1073755" y="844063"/>
                      <a:pt x="1074809" y="843712"/>
                      <a:pt x="1075863" y="843360"/>
                    </a:cubicBezTo>
                    <a:cubicBezTo>
                      <a:pt x="1075073" y="842482"/>
                      <a:pt x="1074458" y="841603"/>
                      <a:pt x="1073579" y="840813"/>
                    </a:cubicBezTo>
                    <a:cubicBezTo>
                      <a:pt x="1070416" y="838177"/>
                      <a:pt x="1064618" y="835717"/>
                      <a:pt x="1064530" y="833082"/>
                    </a:cubicBezTo>
                    <a:cubicBezTo>
                      <a:pt x="1064355" y="826317"/>
                      <a:pt x="1060489" y="827547"/>
                      <a:pt x="1056799" y="827722"/>
                    </a:cubicBezTo>
                    <a:cubicBezTo>
                      <a:pt x="1042040" y="828425"/>
                      <a:pt x="1027280" y="829128"/>
                      <a:pt x="1012609" y="830182"/>
                    </a:cubicBezTo>
                    <a:cubicBezTo>
                      <a:pt x="1008919" y="830446"/>
                      <a:pt x="1005317" y="831588"/>
                      <a:pt x="1001715" y="832554"/>
                    </a:cubicBezTo>
                    <a:cubicBezTo>
                      <a:pt x="1000836" y="832818"/>
                      <a:pt x="999870" y="833785"/>
                      <a:pt x="999606" y="834575"/>
                    </a:cubicBezTo>
                    <a:cubicBezTo>
                      <a:pt x="998640" y="837738"/>
                      <a:pt x="997761" y="840988"/>
                      <a:pt x="997234" y="844327"/>
                    </a:cubicBezTo>
                    <a:cubicBezTo>
                      <a:pt x="996707" y="847314"/>
                      <a:pt x="997059" y="849774"/>
                      <a:pt x="1001275" y="849335"/>
                    </a:cubicBezTo>
                    <a:cubicBezTo>
                      <a:pt x="1002857" y="849159"/>
                      <a:pt x="1004790" y="850037"/>
                      <a:pt x="1007777" y="851619"/>
                    </a:cubicBezTo>
                    <a:moveTo>
                      <a:pt x="1323260" y="653245"/>
                    </a:moveTo>
                    <a:cubicBezTo>
                      <a:pt x="1322030" y="655881"/>
                      <a:pt x="1320536" y="658516"/>
                      <a:pt x="1319745" y="661328"/>
                    </a:cubicBezTo>
                    <a:cubicBezTo>
                      <a:pt x="1318867" y="664314"/>
                      <a:pt x="1320888" y="666423"/>
                      <a:pt x="1323523" y="665105"/>
                    </a:cubicBezTo>
                    <a:cubicBezTo>
                      <a:pt x="1329409" y="662118"/>
                      <a:pt x="1337316" y="660010"/>
                      <a:pt x="1338370" y="652718"/>
                    </a:cubicBezTo>
                    <a:cubicBezTo>
                      <a:pt x="1339073" y="647798"/>
                      <a:pt x="1341445" y="645163"/>
                      <a:pt x="1344169" y="641912"/>
                    </a:cubicBezTo>
                    <a:cubicBezTo>
                      <a:pt x="1352603" y="631721"/>
                      <a:pt x="1358050" y="619685"/>
                      <a:pt x="1359895" y="606946"/>
                    </a:cubicBezTo>
                    <a:cubicBezTo>
                      <a:pt x="1361652" y="594910"/>
                      <a:pt x="1360246" y="582435"/>
                      <a:pt x="1360246" y="570135"/>
                    </a:cubicBezTo>
                    <a:cubicBezTo>
                      <a:pt x="1360246" y="568642"/>
                      <a:pt x="1360070" y="567060"/>
                      <a:pt x="1359631" y="565655"/>
                    </a:cubicBezTo>
                    <a:cubicBezTo>
                      <a:pt x="1359543" y="565303"/>
                      <a:pt x="1358138" y="564864"/>
                      <a:pt x="1357610" y="565040"/>
                    </a:cubicBezTo>
                    <a:cubicBezTo>
                      <a:pt x="1356995" y="565303"/>
                      <a:pt x="1356205" y="566182"/>
                      <a:pt x="1356205" y="566797"/>
                    </a:cubicBezTo>
                    <a:cubicBezTo>
                      <a:pt x="1356293" y="568466"/>
                      <a:pt x="1357347" y="570311"/>
                      <a:pt x="1356908" y="571717"/>
                    </a:cubicBezTo>
                    <a:cubicBezTo>
                      <a:pt x="1353130" y="583225"/>
                      <a:pt x="1346717" y="593768"/>
                      <a:pt x="1344432" y="605804"/>
                    </a:cubicBezTo>
                    <a:cubicBezTo>
                      <a:pt x="1343905" y="608791"/>
                      <a:pt x="1344169" y="612305"/>
                      <a:pt x="1342587" y="614501"/>
                    </a:cubicBezTo>
                    <a:cubicBezTo>
                      <a:pt x="1335911" y="624078"/>
                      <a:pt x="1330551" y="634005"/>
                      <a:pt x="1328882" y="645777"/>
                    </a:cubicBezTo>
                    <a:cubicBezTo>
                      <a:pt x="1328794" y="647974"/>
                      <a:pt x="1326071" y="649994"/>
                      <a:pt x="1323260" y="653245"/>
                    </a:cubicBezTo>
                    <a:moveTo>
                      <a:pt x="551201" y="474023"/>
                    </a:moveTo>
                    <a:cubicBezTo>
                      <a:pt x="550410" y="474023"/>
                      <a:pt x="549356" y="473672"/>
                      <a:pt x="548829" y="474111"/>
                    </a:cubicBezTo>
                    <a:cubicBezTo>
                      <a:pt x="544348" y="477801"/>
                      <a:pt x="539692" y="479997"/>
                      <a:pt x="537144" y="486938"/>
                    </a:cubicBezTo>
                    <a:cubicBezTo>
                      <a:pt x="534684" y="493615"/>
                      <a:pt x="528359" y="499677"/>
                      <a:pt x="525459" y="507056"/>
                    </a:cubicBezTo>
                    <a:cubicBezTo>
                      <a:pt x="525108" y="508023"/>
                      <a:pt x="525020" y="509692"/>
                      <a:pt x="525547" y="510307"/>
                    </a:cubicBezTo>
                    <a:cubicBezTo>
                      <a:pt x="526162" y="510922"/>
                      <a:pt x="528359" y="511185"/>
                      <a:pt x="528710" y="510746"/>
                    </a:cubicBezTo>
                    <a:cubicBezTo>
                      <a:pt x="532136" y="505651"/>
                      <a:pt x="538638" y="506090"/>
                      <a:pt x="541449" y="508023"/>
                    </a:cubicBezTo>
                    <a:cubicBezTo>
                      <a:pt x="546281" y="511361"/>
                      <a:pt x="549180" y="507935"/>
                      <a:pt x="552870" y="507759"/>
                    </a:cubicBezTo>
                    <a:cubicBezTo>
                      <a:pt x="559020" y="507408"/>
                      <a:pt x="557790" y="502400"/>
                      <a:pt x="559810" y="499149"/>
                    </a:cubicBezTo>
                    <a:cubicBezTo>
                      <a:pt x="564818" y="490979"/>
                      <a:pt x="564818" y="480085"/>
                      <a:pt x="573076" y="473584"/>
                    </a:cubicBezTo>
                    <a:cubicBezTo>
                      <a:pt x="573779" y="473057"/>
                      <a:pt x="574130" y="471388"/>
                      <a:pt x="573867" y="470421"/>
                    </a:cubicBezTo>
                    <a:cubicBezTo>
                      <a:pt x="572110" y="464974"/>
                      <a:pt x="563852" y="462514"/>
                      <a:pt x="559283" y="466116"/>
                    </a:cubicBezTo>
                    <a:cubicBezTo>
                      <a:pt x="556735" y="468049"/>
                      <a:pt x="554715" y="470597"/>
                      <a:pt x="551201" y="474023"/>
                    </a:cubicBezTo>
                    <a:moveTo>
                      <a:pt x="933628" y="488343"/>
                    </a:moveTo>
                    <a:cubicBezTo>
                      <a:pt x="934858" y="486498"/>
                      <a:pt x="936000" y="484566"/>
                      <a:pt x="937230" y="482721"/>
                    </a:cubicBezTo>
                    <a:cubicBezTo>
                      <a:pt x="935122" y="482281"/>
                      <a:pt x="933013" y="481227"/>
                      <a:pt x="931080" y="481579"/>
                    </a:cubicBezTo>
                    <a:cubicBezTo>
                      <a:pt x="927478" y="482194"/>
                      <a:pt x="924052" y="483599"/>
                      <a:pt x="920538" y="484829"/>
                    </a:cubicBezTo>
                    <a:cubicBezTo>
                      <a:pt x="903143" y="491067"/>
                      <a:pt x="886011" y="497919"/>
                      <a:pt x="867474" y="500379"/>
                    </a:cubicBezTo>
                    <a:cubicBezTo>
                      <a:pt x="864487" y="505475"/>
                      <a:pt x="854911" y="499149"/>
                      <a:pt x="854208" y="508111"/>
                    </a:cubicBezTo>
                    <a:cubicBezTo>
                      <a:pt x="853945" y="511976"/>
                      <a:pt x="853681" y="515842"/>
                      <a:pt x="853593" y="519707"/>
                    </a:cubicBezTo>
                    <a:cubicBezTo>
                      <a:pt x="853593" y="520234"/>
                      <a:pt x="854911" y="521289"/>
                      <a:pt x="855263" y="521201"/>
                    </a:cubicBezTo>
                    <a:cubicBezTo>
                      <a:pt x="862291" y="519092"/>
                      <a:pt x="869495" y="517335"/>
                      <a:pt x="876347" y="514612"/>
                    </a:cubicBezTo>
                    <a:cubicBezTo>
                      <a:pt x="889965" y="509077"/>
                      <a:pt x="903406" y="503191"/>
                      <a:pt x="917990" y="500116"/>
                    </a:cubicBezTo>
                    <a:cubicBezTo>
                      <a:pt x="923788" y="498798"/>
                      <a:pt x="929850" y="495987"/>
                      <a:pt x="933628" y="488343"/>
                    </a:cubicBezTo>
                    <a:moveTo>
                      <a:pt x="698268" y="520586"/>
                    </a:moveTo>
                    <a:cubicBezTo>
                      <a:pt x="698268" y="521376"/>
                      <a:pt x="698444" y="522255"/>
                      <a:pt x="698268" y="522958"/>
                    </a:cubicBezTo>
                    <a:cubicBezTo>
                      <a:pt x="697653" y="524627"/>
                      <a:pt x="696774" y="526208"/>
                      <a:pt x="695984" y="527878"/>
                    </a:cubicBezTo>
                    <a:cubicBezTo>
                      <a:pt x="697389" y="527175"/>
                      <a:pt x="698971" y="526823"/>
                      <a:pt x="700113" y="525857"/>
                    </a:cubicBezTo>
                    <a:cubicBezTo>
                      <a:pt x="707844" y="519180"/>
                      <a:pt x="713027" y="520059"/>
                      <a:pt x="719792" y="528932"/>
                    </a:cubicBezTo>
                    <a:cubicBezTo>
                      <a:pt x="720583" y="529898"/>
                      <a:pt x="721813" y="530601"/>
                      <a:pt x="722779" y="531392"/>
                    </a:cubicBezTo>
                    <a:cubicBezTo>
                      <a:pt x="723394" y="530601"/>
                      <a:pt x="724273" y="529810"/>
                      <a:pt x="724448" y="528844"/>
                    </a:cubicBezTo>
                    <a:cubicBezTo>
                      <a:pt x="726117" y="522431"/>
                      <a:pt x="727787" y="515930"/>
                      <a:pt x="729192" y="509428"/>
                    </a:cubicBezTo>
                    <a:cubicBezTo>
                      <a:pt x="730159" y="505123"/>
                      <a:pt x="732267" y="500028"/>
                      <a:pt x="730862" y="496514"/>
                    </a:cubicBezTo>
                    <a:cubicBezTo>
                      <a:pt x="728753" y="491067"/>
                      <a:pt x="728753" y="486323"/>
                      <a:pt x="730334" y="481052"/>
                    </a:cubicBezTo>
                    <a:cubicBezTo>
                      <a:pt x="730510" y="480437"/>
                      <a:pt x="729104" y="478767"/>
                      <a:pt x="729017" y="478855"/>
                    </a:cubicBezTo>
                    <a:cubicBezTo>
                      <a:pt x="723658" y="481315"/>
                      <a:pt x="717420" y="482809"/>
                      <a:pt x="713467" y="486674"/>
                    </a:cubicBezTo>
                    <a:cubicBezTo>
                      <a:pt x="708898" y="491155"/>
                      <a:pt x="705999" y="497656"/>
                      <a:pt x="703100" y="503542"/>
                    </a:cubicBezTo>
                    <a:cubicBezTo>
                      <a:pt x="700903" y="508198"/>
                      <a:pt x="699849" y="513382"/>
                      <a:pt x="698268" y="520586"/>
                    </a:cubicBezTo>
                    <a:moveTo>
                      <a:pt x="839273" y="843273"/>
                    </a:moveTo>
                    <a:cubicBezTo>
                      <a:pt x="832772" y="838704"/>
                      <a:pt x="824865" y="837562"/>
                      <a:pt x="817661" y="834927"/>
                    </a:cubicBezTo>
                    <a:cubicBezTo>
                      <a:pt x="812478" y="832994"/>
                      <a:pt x="807119" y="831588"/>
                      <a:pt x="801935" y="829655"/>
                    </a:cubicBezTo>
                    <a:cubicBezTo>
                      <a:pt x="799387" y="828689"/>
                      <a:pt x="798773" y="823593"/>
                      <a:pt x="794468" y="825965"/>
                    </a:cubicBezTo>
                    <a:cubicBezTo>
                      <a:pt x="796049" y="828777"/>
                      <a:pt x="797455" y="831676"/>
                      <a:pt x="799387" y="834224"/>
                    </a:cubicBezTo>
                    <a:cubicBezTo>
                      <a:pt x="800442" y="835542"/>
                      <a:pt x="802550" y="836069"/>
                      <a:pt x="804219" y="836859"/>
                    </a:cubicBezTo>
                    <a:cubicBezTo>
                      <a:pt x="815289" y="841867"/>
                      <a:pt x="827940" y="843185"/>
                      <a:pt x="837780" y="851180"/>
                    </a:cubicBezTo>
                    <a:cubicBezTo>
                      <a:pt x="837955" y="851355"/>
                      <a:pt x="838922" y="850389"/>
                      <a:pt x="839449" y="850477"/>
                    </a:cubicBezTo>
                    <a:cubicBezTo>
                      <a:pt x="847619" y="851882"/>
                      <a:pt x="855965" y="852322"/>
                      <a:pt x="863521" y="856363"/>
                    </a:cubicBezTo>
                    <a:cubicBezTo>
                      <a:pt x="866069" y="857681"/>
                      <a:pt x="869143" y="858647"/>
                      <a:pt x="872043" y="858735"/>
                    </a:cubicBezTo>
                    <a:cubicBezTo>
                      <a:pt x="884342" y="858998"/>
                      <a:pt x="895499" y="865763"/>
                      <a:pt x="908063" y="864270"/>
                    </a:cubicBezTo>
                    <a:cubicBezTo>
                      <a:pt x="910523" y="864006"/>
                      <a:pt x="913158" y="863918"/>
                      <a:pt x="915530" y="864533"/>
                    </a:cubicBezTo>
                    <a:cubicBezTo>
                      <a:pt x="928708" y="868047"/>
                      <a:pt x="942150" y="868926"/>
                      <a:pt x="955767" y="868399"/>
                    </a:cubicBezTo>
                    <a:cubicBezTo>
                      <a:pt x="956821" y="868311"/>
                      <a:pt x="957876" y="867696"/>
                      <a:pt x="958930" y="867345"/>
                    </a:cubicBezTo>
                    <a:cubicBezTo>
                      <a:pt x="957876" y="866202"/>
                      <a:pt x="956909" y="864270"/>
                      <a:pt x="955679" y="864094"/>
                    </a:cubicBezTo>
                    <a:cubicBezTo>
                      <a:pt x="951814" y="863567"/>
                      <a:pt x="947772" y="864182"/>
                      <a:pt x="943907" y="863567"/>
                    </a:cubicBezTo>
                    <a:cubicBezTo>
                      <a:pt x="929762" y="861371"/>
                      <a:pt x="915706" y="857505"/>
                      <a:pt x="901474" y="856890"/>
                    </a:cubicBezTo>
                    <a:cubicBezTo>
                      <a:pt x="889086" y="856363"/>
                      <a:pt x="877929" y="850916"/>
                      <a:pt x="865805" y="850389"/>
                    </a:cubicBezTo>
                    <a:cubicBezTo>
                      <a:pt x="856844" y="849950"/>
                      <a:pt x="849903" y="841779"/>
                      <a:pt x="839273" y="843273"/>
                    </a:cubicBezTo>
                    <a:moveTo>
                      <a:pt x="386299" y="414283"/>
                    </a:moveTo>
                    <a:cubicBezTo>
                      <a:pt x="384015" y="417358"/>
                      <a:pt x="381643" y="420257"/>
                      <a:pt x="379622" y="423507"/>
                    </a:cubicBezTo>
                    <a:cubicBezTo>
                      <a:pt x="378831" y="424825"/>
                      <a:pt x="379095" y="426758"/>
                      <a:pt x="378831" y="428339"/>
                    </a:cubicBezTo>
                    <a:cubicBezTo>
                      <a:pt x="380149" y="427988"/>
                      <a:pt x="382170" y="427988"/>
                      <a:pt x="382785" y="427109"/>
                    </a:cubicBezTo>
                    <a:cubicBezTo>
                      <a:pt x="389198" y="418675"/>
                      <a:pt x="395524" y="410154"/>
                      <a:pt x="401761" y="401544"/>
                    </a:cubicBezTo>
                    <a:cubicBezTo>
                      <a:pt x="407823" y="393110"/>
                      <a:pt x="412919" y="384237"/>
                      <a:pt x="416609" y="374485"/>
                    </a:cubicBezTo>
                    <a:cubicBezTo>
                      <a:pt x="417575" y="371849"/>
                      <a:pt x="420123" y="370707"/>
                      <a:pt x="422583" y="373606"/>
                    </a:cubicBezTo>
                    <a:cubicBezTo>
                      <a:pt x="423373" y="372904"/>
                      <a:pt x="424867" y="372201"/>
                      <a:pt x="424779" y="371586"/>
                    </a:cubicBezTo>
                    <a:cubicBezTo>
                      <a:pt x="423461" y="362361"/>
                      <a:pt x="424428" y="354015"/>
                      <a:pt x="431807" y="346987"/>
                    </a:cubicBezTo>
                    <a:cubicBezTo>
                      <a:pt x="437781" y="341276"/>
                      <a:pt x="437606" y="330558"/>
                      <a:pt x="446918" y="327132"/>
                    </a:cubicBezTo>
                    <a:cubicBezTo>
                      <a:pt x="447182" y="327044"/>
                      <a:pt x="446830" y="324145"/>
                      <a:pt x="446742" y="324145"/>
                    </a:cubicBezTo>
                    <a:cubicBezTo>
                      <a:pt x="443755" y="324145"/>
                      <a:pt x="440856" y="324233"/>
                      <a:pt x="437869" y="324408"/>
                    </a:cubicBezTo>
                    <a:cubicBezTo>
                      <a:pt x="438396" y="325814"/>
                      <a:pt x="441559" y="326956"/>
                      <a:pt x="438396" y="328537"/>
                    </a:cubicBezTo>
                    <a:cubicBezTo>
                      <a:pt x="436464" y="329504"/>
                      <a:pt x="433301" y="329240"/>
                      <a:pt x="432247" y="330646"/>
                    </a:cubicBezTo>
                    <a:cubicBezTo>
                      <a:pt x="427854" y="336181"/>
                      <a:pt x="423286" y="341276"/>
                      <a:pt x="416345" y="343824"/>
                    </a:cubicBezTo>
                    <a:cubicBezTo>
                      <a:pt x="415115" y="344263"/>
                      <a:pt x="413885" y="347075"/>
                      <a:pt x="414061" y="348656"/>
                    </a:cubicBezTo>
                    <a:cubicBezTo>
                      <a:pt x="414852" y="356211"/>
                      <a:pt x="410635" y="362537"/>
                      <a:pt x="409317" y="369389"/>
                    </a:cubicBezTo>
                    <a:cubicBezTo>
                      <a:pt x="406154" y="386170"/>
                      <a:pt x="397105" y="399699"/>
                      <a:pt x="386299" y="414283"/>
                    </a:cubicBezTo>
                    <a:moveTo>
                      <a:pt x="393503" y="299546"/>
                    </a:moveTo>
                    <a:cubicBezTo>
                      <a:pt x="399653" y="295065"/>
                      <a:pt x="406242" y="291815"/>
                      <a:pt x="410020" y="283732"/>
                    </a:cubicBezTo>
                    <a:cubicBezTo>
                      <a:pt x="413007" y="277231"/>
                      <a:pt x="418893" y="270993"/>
                      <a:pt x="427590" y="270027"/>
                    </a:cubicBezTo>
                    <a:cubicBezTo>
                      <a:pt x="428557" y="269939"/>
                      <a:pt x="429260" y="267918"/>
                      <a:pt x="430138" y="266776"/>
                    </a:cubicBezTo>
                    <a:cubicBezTo>
                      <a:pt x="428557" y="265722"/>
                      <a:pt x="427151" y="264141"/>
                      <a:pt x="425482" y="263789"/>
                    </a:cubicBezTo>
                    <a:cubicBezTo>
                      <a:pt x="424428" y="263614"/>
                      <a:pt x="423110" y="265371"/>
                      <a:pt x="421704" y="265986"/>
                    </a:cubicBezTo>
                    <a:cubicBezTo>
                      <a:pt x="409756" y="270905"/>
                      <a:pt x="397808" y="275737"/>
                      <a:pt x="384981" y="278021"/>
                    </a:cubicBezTo>
                    <a:cubicBezTo>
                      <a:pt x="374878" y="279779"/>
                      <a:pt x="366356" y="275210"/>
                      <a:pt x="358274" y="270554"/>
                    </a:cubicBezTo>
                    <a:cubicBezTo>
                      <a:pt x="354320" y="268270"/>
                      <a:pt x="352475" y="271257"/>
                      <a:pt x="349752" y="271520"/>
                    </a:cubicBezTo>
                    <a:cubicBezTo>
                      <a:pt x="351597" y="272047"/>
                      <a:pt x="353530" y="272575"/>
                      <a:pt x="355375" y="273190"/>
                    </a:cubicBezTo>
                    <a:cubicBezTo>
                      <a:pt x="357219" y="273805"/>
                      <a:pt x="383400" y="296207"/>
                      <a:pt x="385333" y="298228"/>
                    </a:cubicBezTo>
                    <a:cubicBezTo>
                      <a:pt x="386738" y="299985"/>
                      <a:pt x="388320" y="303587"/>
                      <a:pt x="393503" y="299546"/>
                    </a:cubicBezTo>
                    <a:moveTo>
                      <a:pt x="254870" y="629349"/>
                    </a:moveTo>
                    <a:cubicBezTo>
                      <a:pt x="254606" y="629085"/>
                      <a:pt x="254255" y="628822"/>
                      <a:pt x="254079" y="628470"/>
                    </a:cubicBezTo>
                    <a:cubicBezTo>
                      <a:pt x="253991" y="628294"/>
                      <a:pt x="254079" y="627767"/>
                      <a:pt x="254167" y="627679"/>
                    </a:cubicBezTo>
                    <a:cubicBezTo>
                      <a:pt x="256188" y="626186"/>
                      <a:pt x="256715" y="625132"/>
                      <a:pt x="255660" y="624605"/>
                    </a:cubicBezTo>
                    <a:cubicBezTo>
                      <a:pt x="253991" y="623814"/>
                      <a:pt x="251268" y="621969"/>
                      <a:pt x="250829" y="622408"/>
                    </a:cubicBezTo>
                    <a:cubicBezTo>
                      <a:pt x="247578" y="625835"/>
                      <a:pt x="245118" y="624078"/>
                      <a:pt x="241780" y="622408"/>
                    </a:cubicBezTo>
                    <a:cubicBezTo>
                      <a:pt x="238880" y="620915"/>
                      <a:pt x="235718" y="624780"/>
                      <a:pt x="231764" y="622584"/>
                    </a:cubicBezTo>
                    <a:cubicBezTo>
                      <a:pt x="228602" y="620827"/>
                      <a:pt x="225527" y="624605"/>
                      <a:pt x="227459" y="627855"/>
                    </a:cubicBezTo>
                    <a:cubicBezTo>
                      <a:pt x="231589" y="634971"/>
                      <a:pt x="236157" y="641736"/>
                      <a:pt x="240637" y="648677"/>
                    </a:cubicBezTo>
                    <a:cubicBezTo>
                      <a:pt x="241252" y="649643"/>
                      <a:pt x="242395" y="650873"/>
                      <a:pt x="243273" y="650873"/>
                    </a:cubicBezTo>
                    <a:cubicBezTo>
                      <a:pt x="253991" y="650961"/>
                      <a:pt x="263479" y="655968"/>
                      <a:pt x="273758" y="657989"/>
                    </a:cubicBezTo>
                    <a:cubicBezTo>
                      <a:pt x="277097" y="658692"/>
                      <a:pt x="280699" y="657725"/>
                      <a:pt x="284213" y="657462"/>
                    </a:cubicBezTo>
                    <a:cubicBezTo>
                      <a:pt x="281841" y="655529"/>
                      <a:pt x="279293" y="653684"/>
                      <a:pt x="277097" y="651488"/>
                    </a:cubicBezTo>
                    <a:cubicBezTo>
                      <a:pt x="269981" y="644547"/>
                      <a:pt x="263040" y="637519"/>
                      <a:pt x="254870" y="629349"/>
                    </a:cubicBezTo>
                    <a:moveTo>
                      <a:pt x="207077" y="653245"/>
                    </a:moveTo>
                    <a:cubicBezTo>
                      <a:pt x="208132" y="653509"/>
                      <a:pt x="209186" y="653860"/>
                      <a:pt x="210328" y="654036"/>
                    </a:cubicBezTo>
                    <a:cubicBezTo>
                      <a:pt x="212349" y="654475"/>
                      <a:pt x="212436" y="659922"/>
                      <a:pt x="216302" y="656144"/>
                    </a:cubicBezTo>
                    <a:cubicBezTo>
                      <a:pt x="219465" y="653069"/>
                      <a:pt x="216829" y="651752"/>
                      <a:pt x="215423" y="649379"/>
                    </a:cubicBezTo>
                    <a:cubicBezTo>
                      <a:pt x="210767" y="641472"/>
                      <a:pt x="206023" y="633566"/>
                      <a:pt x="202509" y="624956"/>
                    </a:cubicBezTo>
                    <a:cubicBezTo>
                      <a:pt x="200049" y="618982"/>
                      <a:pt x="198028" y="611251"/>
                      <a:pt x="190122" y="610372"/>
                    </a:cubicBezTo>
                    <a:cubicBezTo>
                      <a:pt x="185026" y="609845"/>
                      <a:pt x="180633" y="608703"/>
                      <a:pt x="176416" y="605980"/>
                    </a:cubicBezTo>
                    <a:cubicBezTo>
                      <a:pt x="175099" y="605101"/>
                      <a:pt x="172112" y="605013"/>
                      <a:pt x="171057" y="605892"/>
                    </a:cubicBezTo>
                    <a:cubicBezTo>
                      <a:pt x="170003" y="606858"/>
                      <a:pt x="169388" y="610021"/>
                      <a:pt x="170179" y="611163"/>
                    </a:cubicBezTo>
                    <a:cubicBezTo>
                      <a:pt x="174923" y="618806"/>
                      <a:pt x="179403" y="626713"/>
                      <a:pt x="185290" y="633390"/>
                    </a:cubicBezTo>
                    <a:cubicBezTo>
                      <a:pt x="191352" y="640418"/>
                      <a:pt x="198907" y="645953"/>
                      <a:pt x="207077" y="653245"/>
                    </a:cubicBezTo>
                    <a:moveTo>
                      <a:pt x="869143" y="397503"/>
                    </a:moveTo>
                    <a:cubicBezTo>
                      <a:pt x="876435" y="395921"/>
                      <a:pt x="883639" y="393988"/>
                      <a:pt x="890931" y="392759"/>
                    </a:cubicBezTo>
                    <a:cubicBezTo>
                      <a:pt x="902352" y="390914"/>
                      <a:pt x="913949" y="390299"/>
                      <a:pt x="924579" y="384940"/>
                    </a:cubicBezTo>
                    <a:cubicBezTo>
                      <a:pt x="925809" y="384325"/>
                      <a:pt x="926512" y="382743"/>
                      <a:pt x="927478" y="381689"/>
                    </a:cubicBezTo>
                    <a:cubicBezTo>
                      <a:pt x="926424" y="381338"/>
                      <a:pt x="925194" y="380547"/>
                      <a:pt x="924316" y="380810"/>
                    </a:cubicBezTo>
                    <a:cubicBezTo>
                      <a:pt x="913510" y="383622"/>
                      <a:pt x="901913" y="374309"/>
                      <a:pt x="891546" y="383095"/>
                    </a:cubicBezTo>
                    <a:cubicBezTo>
                      <a:pt x="890843" y="383710"/>
                      <a:pt x="889262" y="383095"/>
                      <a:pt x="888032" y="383182"/>
                    </a:cubicBezTo>
                    <a:cubicBezTo>
                      <a:pt x="876435" y="383622"/>
                      <a:pt x="864751" y="381865"/>
                      <a:pt x="853330" y="385467"/>
                    </a:cubicBezTo>
                    <a:cubicBezTo>
                      <a:pt x="848849" y="386872"/>
                      <a:pt x="843929" y="386960"/>
                      <a:pt x="839273" y="387663"/>
                    </a:cubicBezTo>
                    <a:cubicBezTo>
                      <a:pt x="843051" y="390299"/>
                      <a:pt x="846916" y="392846"/>
                      <a:pt x="850518" y="395658"/>
                    </a:cubicBezTo>
                    <a:cubicBezTo>
                      <a:pt x="855614" y="399787"/>
                      <a:pt x="860885" y="400929"/>
                      <a:pt x="869143" y="397503"/>
                    </a:cubicBezTo>
                    <a:moveTo>
                      <a:pt x="461590" y="355684"/>
                    </a:moveTo>
                    <a:cubicBezTo>
                      <a:pt x="469321" y="350501"/>
                      <a:pt x="476701" y="344439"/>
                      <a:pt x="485047" y="340486"/>
                    </a:cubicBezTo>
                    <a:cubicBezTo>
                      <a:pt x="489703" y="338289"/>
                      <a:pt x="492426" y="335039"/>
                      <a:pt x="495326" y="331437"/>
                    </a:cubicBezTo>
                    <a:cubicBezTo>
                      <a:pt x="497961" y="328186"/>
                      <a:pt x="500421" y="324848"/>
                      <a:pt x="502881" y="321509"/>
                    </a:cubicBezTo>
                    <a:cubicBezTo>
                      <a:pt x="503672" y="320367"/>
                      <a:pt x="504726" y="318698"/>
                      <a:pt x="504462" y="317468"/>
                    </a:cubicBezTo>
                    <a:cubicBezTo>
                      <a:pt x="503672" y="313954"/>
                      <a:pt x="488297" y="307716"/>
                      <a:pt x="485925" y="310000"/>
                    </a:cubicBezTo>
                    <a:cubicBezTo>
                      <a:pt x="482323" y="313427"/>
                      <a:pt x="479073" y="317380"/>
                      <a:pt x="475998" y="321333"/>
                    </a:cubicBezTo>
                    <a:cubicBezTo>
                      <a:pt x="468442" y="330997"/>
                      <a:pt x="465895" y="343648"/>
                      <a:pt x="457461" y="352961"/>
                    </a:cubicBezTo>
                    <a:cubicBezTo>
                      <a:pt x="455352" y="355245"/>
                      <a:pt x="457197" y="357178"/>
                      <a:pt x="461590" y="355684"/>
                    </a:cubicBezTo>
                    <a:moveTo>
                      <a:pt x="503408" y="435719"/>
                    </a:moveTo>
                    <a:cubicBezTo>
                      <a:pt x="509646" y="435631"/>
                      <a:pt x="509558" y="429833"/>
                      <a:pt x="511666" y="426231"/>
                    </a:cubicBezTo>
                    <a:cubicBezTo>
                      <a:pt x="514566" y="421135"/>
                      <a:pt x="516674" y="415601"/>
                      <a:pt x="519310" y="410329"/>
                    </a:cubicBezTo>
                    <a:cubicBezTo>
                      <a:pt x="521945" y="405058"/>
                      <a:pt x="525020" y="399963"/>
                      <a:pt x="527656" y="394691"/>
                    </a:cubicBezTo>
                    <a:cubicBezTo>
                      <a:pt x="528183" y="393637"/>
                      <a:pt x="527656" y="392056"/>
                      <a:pt x="527568" y="390650"/>
                    </a:cubicBezTo>
                    <a:cubicBezTo>
                      <a:pt x="526514" y="390738"/>
                      <a:pt x="525108" y="390474"/>
                      <a:pt x="524405" y="391001"/>
                    </a:cubicBezTo>
                    <a:cubicBezTo>
                      <a:pt x="516059" y="398030"/>
                      <a:pt x="505780" y="402862"/>
                      <a:pt x="501915" y="414722"/>
                    </a:cubicBezTo>
                    <a:cubicBezTo>
                      <a:pt x="499718" y="421662"/>
                      <a:pt x="494359" y="427461"/>
                      <a:pt x="490933" y="434050"/>
                    </a:cubicBezTo>
                    <a:cubicBezTo>
                      <a:pt x="488034" y="439585"/>
                      <a:pt x="485574" y="445383"/>
                      <a:pt x="483202" y="451181"/>
                    </a:cubicBezTo>
                    <a:cubicBezTo>
                      <a:pt x="482850" y="452060"/>
                      <a:pt x="483553" y="453378"/>
                      <a:pt x="483817" y="454432"/>
                    </a:cubicBezTo>
                    <a:cubicBezTo>
                      <a:pt x="484344" y="454168"/>
                      <a:pt x="485047" y="454168"/>
                      <a:pt x="485486" y="453729"/>
                    </a:cubicBezTo>
                    <a:cubicBezTo>
                      <a:pt x="491109" y="448106"/>
                      <a:pt x="496643" y="442572"/>
                      <a:pt x="503408" y="435719"/>
                    </a:cubicBezTo>
                    <a:moveTo>
                      <a:pt x="517728" y="569608"/>
                    </a:moveTo>
                    <a:cubicBezTo>
                      <a:pt x="524142" y="568817"/>
                      <a:pt x="530994" y="569081"/>
                      <a:pt x="536617" y="566621"/>
                    </a:cubicBezTo>
                    <a:cubicBezTo>
                      <a:pt x="538725" y="565655"/>
                      <a:pt x="537408" y="558012"/>
                      <a:pt x="538638" y="553707"/>
                    </a:cubicBezTo>
                    <a:cubicBezTo>
                      <a:pt x="539780" y="549929"/>
                      <a:pt x="542503" y="546591"/>
                      <a:pt x="544260" y="542989"/>
                    </a:cubicBezTo>
                    <a:cubicBezTo>
                      <a:pt x="544787" y="541846"/>
                      <a:pt x="544436" y="539123"/>
                      <a:pt x="544348" y="539123"/>
                    </a:cubicBezTo>
                    <a:cubicBezTo>
                      <a:pt x="539252" y="538772"/>
                      <a:pt x="533981" y="537805"/>
                      <a:pt x="529149" y="538947"/>
                    </a:cubicBezTo>
                    <a:cubicBezTo>
                      <a:pt x="526074" y="539650"/>
                      <a:pt x="523439" y="543340"/>
                      <a:pt x="521330" y="546239"/>
                    </a:cubicBezTo>
                    <a:cubicBezTo>
                      <a:pt x="517553" y="551335"/>
                      <a:pt x="514390" y="556782"/>
                      <a:pt x="510964" y="562053"/>
                    </a:cubicBezTo>
                    <a:cubicBezTo>
                      <a:pt x="508943" y="565128"/>
                      <a:pt x="506834" y="568115"/>
                      <a:pt x="504814" y="571190"/>
                    </a:cubicBezTo>
                    <a:cubicBezTo>
                      <a:pt x="508416" y="570575"/>
                      <a:pt x="511842" y="570135"/>
                      <a:pt x="517728" y="569608"/>
                    </a:cubicBezTo>
                    <a:moveTo>
                      <a:pt x="351685" y="520586"/>
                    </a:moveTo>
                    <a:cubicBezTo>
                      <a:pt x="354760" y="524451"/>
                      <a:pt x="357659" y="528493"/>
                      <a:pt x="360997" y="532095"/>
                    </a:cubicBezTo>
                    <a:cubicBezTo>
                      <a:pt x="361876" y="532973"/>
                      <a:pt x="365214" y="533325"/>
                      <a:pt x="365653" y="532622"/>
                    </a:cubicBezTo>
                    <a:cubicBezTo>
                      <a:pt x="371540" y="524012"/>
                      <a:pt x="376635" y="514875"/>
                      <a:pt x="382961" y="506617"/>
                    </a:cubicBezTo>
                    <a:cubicBezTo>
                      <a:pt x="386738" y="501697"/>
                      <a:pt x="384718" y="500291"/>
                      <a:pt x="380325" y="499062"/>
                    </a:cubicBezTo>
                    <a:cubicBezTo>
                      <a:pt x="376108" y="497832"/>
                      <a:pt x="371627" y="495284"/>
                      <a:pt x="367586" y="495899"/>
                    </a:cubicBezTo>
                    <a:cubicBezTo>
                      <a:pt x="363984" y="496426"/>
                      <a:pt x="358889" y="499764"/>
                      <a:pt x="357922" y="502927"/>
                    </a:cubicBezTo>
                    <a:cubicBezTo>
                      <a:pt x="356253" y="508286"/>
                      <a:pt x="353969" y="513206"/>
                      <a:pt x="351685" y="520586"/>
                    </a:cubicBezTo>
                    <a:moveTo>
                      <a:pt x="426975" y="452499"/>
                    </a:moveTo>
                    <a:cubicBezTo>
                      <a:pt x="430929" y="447755"/>
                      <a:pt x="434970" y="443099"/>
                      <a:pt x="438748" y="438267"/>
                    </a:cubicBezTo>
                    <a:cubicBezTo>
                      <a:pt x="439538" y="437300"/>
                      <a:pt x="439451" y="435631"/>
                      <a:pt x="439802" y="434226"/>
                    </a:cubicBezTo>
                    <a:cubicBezTo>
                      <a:pt x="438221" y="434753"/>
                      <a:pt x="436376" y="434840"/>
                      <a:pt x="435234" y="435807"/>
                    </a:cubicBezTo>
                    <a:cubicBezTo>
                      <a:pt x="425570" y="444329"/>
                      <a:pt x="413797" y="449248"/>
                      <a:pt x="402816" y="455574"/>
                    </a:cubicBezTo>
                    <a:cubicBezTo>
                      <a:pt x="397105" y="458825"/>
                      <a:pt x="393064" y="464799"/>
                      <a:pt x="388320" y="469718"/>
                    </a:cubicBezTo>
                    <a:cubicBezTo>
                      <a:pt x="387705" y="470421"/>
                      <a:pt x="387793" y="471827"/>
                      <a:pt x="387705" y="472881"/>
                    </a:cubicBezTo>
                    <a:cubicBezTo>
                      <a:pt x="387705" y="472969"/>
                      <a:pt x="389110" y="473496"/>
                      <a:pt x="389286" y="473320"/>
                    </a:cubicBezTo>
                    <a:cubicBezTo>
                      <a:pt x="393415" y="468576"/>
                      <a:pt x="395787" y="475078"/>
                      <a:pt x="399214" y="474902"/>
                    </a:cubicBezTo>
                    <a:cubicBezTo>
                      <a:pt x="402728" y="474726"/>
                      <a:pt x="407735" y="476044"/>
                      <a:pt x="409492" y="474199"/>
                    </a:cubicBezTo>
                    <a:cubicBezTo>
                      <a:pt x="415466" y="467961"/>
                      <a:pt x="420386" y="460669"/>
                      <a:pt x="426975" y="452499"/>
                    </a:cubicBezTo>
                    <a:moveTo>
                      <a:pt x="890668" y="677141"/>
                    </a:moveTo>
                    <a:cubicBezTo>
                      <a:pt x="888647" y="677932"/>
                      <a:pt x="886626" y="679338"/>
                      <a:pt x="884518" y="679425"/>
                    </a:cubicBezTo>
                    <a:cubicBezTo>
                      <a:pt x="873536" y="680128"/>
                      <a:pt x="862466" y="680128"/>
                      <a:pt x="851485" y="681095"/>
                    </a:cubicBezTo>
                    <a:cubicBezTo>
                      <a:pt x="848146" y="681446"/>
                      <a:pt x="844896" y="684082"/>
                      <a:pt x="841733" y="685751"/>
                    </a:cubicBezTo>
                    <a:cubicBezTo>
                      <a:pt x="841469" y="685927"/>
                      <a:pt x="841733" y="687859"/>
                      <a:pt x="841909" y="687859"/>
                    </a:cubicBezTo>
                    <a:cubicBezTo>
                      <a:pt x="844896" y="688299"/>
                      <a:pt x="847971" y="688650"/>
                      <a:pt x="850958" y="689001"/>
                    </a:cubicBezTo>
                    <a:cubicBezTo>
                      <a:pt x="851309" y="689001"/>
                      <a:pt x="851748" y="689089"/>
                      <a:pt x="852100" y="689001"/>
                    </a:cubicBezTo>
                    <a:cubicBezTo>
                      <a:pt x="866508" y="685751"/>
                      <a:pt x="870110" y="686542"/>
                      <a:pt x="883464" y="688738"/>
                    </a:cubicBezTo>
                    <a:cubicBezTo>
                      <a:pt x="896027" y="690759"/>
                      <a:pt x="908853" y="690583"/>
                      <a:pt x="916584" y="677405"/>
                    </a:cubicBezTo>
                    <a:cubicBezTo>
                      <a:pt x="917287" y="676175"/>
                      <a:pt x="917551" y="674681"/>
                      <a:pt x="917990" y="673363"/>
                    </a:cubicBezTo>
                    <a:cubicBezTo>
                      <a:pt x="916936" y="673012"/>
                      <a:pt x="915882" y="672573"/>
                      <a:pt x="914827" y="672309"/>
                    </a:cubicBezTo>
                    <a:cubicBezTo>
                      <a:pt x="906920" y="670816"/>
                      <a:pt x="899980" y="674242"/>
                      <a:pt x="890668" y="677141"/>
                    </a:cubicBezTo>
                    <a:moveTo>
                      <a:pt x="344481" y="312636"/>
                    </a:moveTo>
                    <a:cubicBezTo>
                      <a:pt x="334290" y="312460"/>
                      <a:pt x="324099" y="312284"/>
                      <a:pt x="313995" y="312109"/>
                    </a:cubicBezTo>
                    <a:cubicBezTo>
                      <a:pt x="313732" y="312109"/>
                      <a:pt x="313380" y="312636"/>
                      <a:pt x="313117" y="312899"/>
                    </a:cubicBezTo>
                    <a:cubicBezTo>
                      <a:pt x="310657" y="315887"/>
                      <a:pt x="308109" y="318083"/>
                      <a:pt x="304683" y="313866"/>
                    </a:cubicBezTo>
                    <a:cubicBezTo>
                      <a:pt x="304419" y="313514"/>
                      <a:pt x="303189" y="313954"/>
                      <a:pt x="302399" y="313954"/>
                    </a:cubicBezTo>
                    <a:cubicBezTo>
                      <a:pt x="302574" y="314832"/>
                      <a:pt x="302399" y="316062"/>
                      <a:pt x="302926" y="316414"/>
                    </a:cubicBezTo>
                    <a:cubicBezTo>
                      <a:pt x="305386" y="318083"/>
                      <a:pt x="307933" y="319664"/>
                      <a:pt x="310569" y="320982"/>
                    </a:cubicBezTo>
                    <a:cubicBezTo>
                      <a:pt x="314523" y="322915"/>
                      <a:pt x="319091" y="324057"/>
                      <a:pt x="322342" y="326692"/>
                    </a:cubicBezTo>
                    <a:cubicBezTo>
                      <a:pt x="327788" y="331085"/>
                      <a:pt x="327525" y="331524"/>
                      <a:pt x="334202" y="328186"/>
                    </a:cubicBezTo>
                    <a:cubicBezTo>
                      <a:pt x="338770" y="325902"/>
                      <a:pt x="343075" y="322388"/>
                      <a:pt x="347995" y="321421"/>
                    </a:cubicBezTo>
                    <a:cubicBezTo>
                      <a:pt x="352388" y="320543"/>
                      <a:pt x="352124" y="317995"/>
                      <a:pt x="351333" y="315799"/>
                    </a:cubicBezTo>
                    <a:cubicBezTo>
                      <a:pt x="350894" y="314569"/>
                      <a:pt x="347643" y="314481"/>
                      <a:pt x="344481" y="312636"/>
                    </a:cubicBezTo>
                    <a:moveTo>
                      <a:pt x="150851" y="534994"/>
                    </a:moveTo>
                    <a:cubicBezTo>
                      <a:pt x="149445" y="531304"/>
                      <a:pt x="153926" y="525945"/>
                      <a:pt x="146898" y="523661"/>
                    </a:cubicBezTo>
                    <a:cubicBezTo>
                      <a:pt x="141011" y="521728"/>
                      <a:pt x="134071" y="521201"/>
                      <a:pt x="130293" y="514787"/>
                    </a:cubicBezTo>
                    <a:cubicBezTo>
                      <a:pt x="129854" y="514085"/>
                      <a:pt x="127043" y="514260"/>
                      <a:pt x="125813" y="514875"/>
                    </a:cubicBezTo>
                    <a:cubicBezTo>
                      <a:pt x="125110" y="515227"/>
                      <a:pt x="124583" y="517862"/>
                      <a:pt x="125110" y="518653"/>
                    </a:cubicBezTo>
                    <a:cubicBezTo>
                      <a:pt x="130996" y="527790"/>
                      <a:pt x="133368" y="538157"/>
                      <a:pt x="136619" y="548260"/>
                    </a:cubicBezTo>
                    <a:cubicBezTo>
                      <a:pt x="137497" y="550895"/>
                      <a:pt x="140484" y="552916"/>
                      <a:pt x="142505" y="555200"/>
                    </a:cubicBezTo>
                    <a:cubicBezTo>
                      <a:pt x="143647" y="552916"/>
                      <a:pt x="144965" y="550720"/>
                      <a:pt x="146019" y="548348"/>
                    </a:cubicBezTo>
                    <a:cubicBezTo>
                      <a:pt x="147776" y="544746"/>
                      <a:pt x="149270" y="541056"/>
                      <a:pt x="150851" y="534994"/>
                    </a:cubicBezTo>
                    <a:moveTo>
                      <a:pt x="1208523" y="383182"/>
                    </a:moveTo>
                    <a:cubicBezTo>
                      <a:pt x="1205272" y="383973"/>
                      <a:pt x="1202021" y="384676"/>
                      <a:pt x="1198859" y="385642"/>
                    </a:cubicBezTo>
                    <a:cubicBezTo>
                      <a:pt x="1197629" y="385994"/>
                      <a:pt x="1196574" y="386960"/>
                      <a:pt x="1195344" y="387575"/>
                    </a:cubicBezTo>
                    <a:cubicBezTo>
                      <a:pt x="1196662" y="388542"/>
                      <a:pt x="1197804" y="389859"/>
                      <a:pt x="1199210" y="390299"/>
                    </a:cubicBezTo>
                    <a:cubicBezTo>
                      <a:pt x="1208523" y="393286"/>
                      <a:pt x="1214497" y="399172"/>
                      <a:pt x="1217044" y="408836"/>
                    </a:cubicBezTo>
                    <a:cubicBezTo>
                      <a:pt x="1217923" y="412262"/>
                      <a:pt x="1220207" y="415513"/>
                      <a:pt x="1222491" y="418412"/>
                    </a:cubicBezTo>
                    <a:cubicBezTo>
                      <a:pt x="1223633" y="419905"/>
                      <a:pt x="1226708" y="421399"/>
                      <a:pt x="1227938" y="420784"/>
                    </a:cubicBezTo>
                    <a:cubicBezTo>
                      <a:pt x="1229520" y="419993"/>
                      <a:pt x="1231452" y="416918"/>
                      <a:pt x="1231013" y="415337"/>
                    </a:cubicBezTo>
                    <a:cubicBezTo>
                      <a:pt x="1228817" y="406288"/>
                      <a:pt x="1227675" y="395833"/>
                      <a:pt x="1218362" y="391177"/>
                    </a:cubicBezTo>
                    <a:cubicBezTo>
                      <a:pt x="1212915" y="388454"/>
                      <a:pt x="1216166" y="387927"/>
                      <a:pt x="1217747" y="385730"/>
                    </a:cubicBezTo>
                    <a:cubicBezTo>
                      <a:pt x="1218538" y="384676"/>
                      <a:pt x="1218626" y="383095"/>
                      <a:pt x="1218977" y="381689"/>
                    </a:cubicBezTo>
                    <a:cubicBezTo>
                      <a:pt x="1217308" y="381865"/>
                      <a:pt x="1215727" y="382040"/>
                      <a:pt x="1214057" y="382304"/>
                    </a:cubicBezTo>
                    <a:cubicBezTo>
                      <a:pt x="1213091" y="382567"/>
                      <a:pt x="1212037" y="382919"/>
                      <a:pt x="1208523" y="383182"/>
                    </a:cubicBezTo>
                    <a:moveTo>
                      <a:pt x="712588" y="695063"/>
                    </a:moveTo>
                    <a:cubicBezTo>
                      <a:pt x="716717" y="689353"/>
                      <a:pt x="714960" y="680831"/>
                      <a:pt x="721637" y="676175"/>
                    </a:cubicBezTo>
                    <a:cubicBezTo>
                      <a:pt x="722076" y="675911"/>
                      <a:pt x="721549" y="673100"/>
                      <a:pt x="720758" y="672397"/>
                    </a:cubicBezTo>
                    <a:cubicBezTo>
                      <a:pt x="719528" y="671255"/>
                      <a:pt x="717244" y="669849"/>
                      <a:pt x="716014" y="670376"/>
                    </a:cubicBezTo>
                    <a:cubicBezTo>
                      <a:pt x="713291" y="671431"/>
                      <a:pt x="709250" y="673188"/>
                      <a:pt x="708810" y="675208"/>
                    </a:cubicBezTo>
                    <a:cubicBezTo>
                      <a:pt x="707229" y="684257"/>
                      <a:pt x="699146" y="687947"/>
                      <a:pt x="694402" y="694185"/>
                    </a:cubicBezTo>
                    <a:cubicBezTo>
                      <a:pt x="693436" y="695503"/>
                      <a:pt x="689043" y="696469"/>
                      <a:pt x="692821" y="699017"/>
                    </a:cubicBezTo>
                    <a:cubicBezTo>
                      <a:pt x="694227" y="699983"/>
                      <a:pt x="696599" y="699808"/>
                      <a:pt x="698444" y="699456"/>
                    </a:cubicBezTo>
                    <a:cubicBezTo>
                      <a:pt x="702836" y="698665"/>
                      <a:pt x="707053" y="697436"/>
                      <a:pt x="712588" y="695063"/>
                    </a:cubicBezTo>
                    <a:moveTo>
                      <a:pt x="1122514" y="830182"/>
                    </a:moveTo>
                    <a:cubicBezTo>
                      <a:pt x="1129454" y="824823"/>
                      <a:pt x="1136395" y="819552"/>
                      <a:pt x="1143247" y="814105"/>
                    </a:cubicBezTo>
                    <a:cubicBezTo>
                      <a:pt x="1145707" y="812172"/>
                      <a:pt x="1147728" y="809800"/>
                      <a:pt x="1150012" y="807604"/>
                    </a:cubicBezTo>
                    <a:cubicBezTo>
                      <a:pt x="1147289" y="807253"/>
                      <a:pt x="1144565" y="806462"/>
                      <a:pt x="1141842" y="806550"/>
                    </a:cubicBezTo>
                    <a:cubicBezTo>
                      <a:pt x="1140524" y="806550"/>
                      <a:pt x="1139118" y="807955"/>
                      <a:pt x="1138152" y="809098"/>
                    </a:cubicBezTo>
                    <a:cubicBezTo>
                      <a:pt x="1136307" y="811206"/>
                      <a:pt x="1135077" y="815247"/>
                      <a:pt x="1133144" y="815423"/>
                    </a:cubicBezTo>
                    <a:cubicBezTo>
                      <a:pt x="1128049" y="816038"/>
                      <a:pt x="1125501" y="819025"/>
                      <a:pt x="1123831" y="822978"/>
                    </a:cubicBezTo>
                    <a:cubicBezTo>
                      <a:pt x="1122426" y="826405"/>
                      <a:pt x="1120932" y="826053"/>
                      <a:pt x="1119000" y="823857"/>
                    </a:cubicBezTo>
                    <a:cubicBezTo>
                      <a:pt x="1118297" y="823066"/>
                      <a:pt x="1118297" y="821836"/>
                      <a:pt x="1117945" y="820694"/>
                    </a:cubicBezTo>
                    <a:cubicBezTo>
                      <a:pt x="1117506" y="821573"/>
                      <a:pt x="1116979" y="822451"/>
                      <a:pt x="1116540" y="823242"/>
                    </a:cubicBezTo>
                    <a:cubicBezTo>
                      <a:pt x="1115310" y="825438"/>
                      <a:pt x="1114080" y="827722"/>
                      <a:pt x="1112850" y="829919"/>
                    </a:cubicBezTo>
                    <a:cubicBezTo>
                      <a:pt x="1106964" y="825263"/>
                      <a:pt x="1103889" y="834663"/>
                      <a:pt x="1097739" y="832818"/>
                    </a:cubicBezTo>
                    <a:cubicBezTo>
                      <a:pt x="1095103" y="832027"/>
                      <a:pt x="1090886" y="836508"/>
                      <a:pt x="1087460" y="838792"/>
                    </a:cubicBezTo>
                    <a:cubicBezTo>
                      <a:pt x="1086757" y="839231"/>
                      <a:pt x="1086406" y="840461"/>
                      <a:pt x="1085967" y="841252"/>
                    </a:cubicBezTo>
                    <a:cubicBezTo>
                      <a:pt x="1087021" y="841428"/>
                      <a:pt x="1088251" y="842043"/>
                      <a:pt x="1089129" y="841691"/>
                    </a:cubicBezTo>
                    <a:cubicBezTo>
                      <a:pt x="1099496" y="838002"/>
                      <a:pt x="1109775" y="834048"/>
                      <a:pt x="1122514" y="830182"/>
                    </a:cubicBezTo>
                    <a:moveTo>
                      <a:pt x="1100990" y="564864"/>
                    </a:moveTo>
                    <a:cubicBezTo>
                      <a:pt x="1117682" y="559329"/>
                      <a:pt x="1134462" y="553707"/>
                      <a:pt x="1151154" y="548084"/>
                    </a:cubicBezTo>
                    <a:cubicBezTo>
                      <a:pt x="1151857" y="547820"/>
                      <a:pt x="1152296" y="547030"/>
                      <a:pt x="1152823" y="546503"/>
                    </a:cubicBezTo>
                    <a:cubicBezTo>
                      <a:pt x="1153350" y="545975"/>
                      <a:pt x="1153965" y="545361"/>
                      <a:pt x="1154492" y="544833"/>
                    </a:cubicBezTo>
                    <a:cubicBezTo>
                      <a:pt x="1153702" y="544394"/>
                      <a:pt x="1152735" y="543340"/>
                      <a:pt x="1152033" y="543516"/>
                    </a:cubicBezTo>
                    <a:cubicBezTo>
                      <a:pt x="1146322" y="544921"/>
                      <a:pt x="1140699" y="546854"/>
                      <a:pt x="1134989" y="548172"/>
                    </a:cubicBezTo>
                    <a:cubicBezTo>
                      <a:pt x="1122250" y="551071"/>
                      <a:pt x="1110302" y="555639"/>
                      <a:pt x="1100990" y="564864"/>
                    </a:cubicBezTo>
                    <a:moveTo>
                      <a:pt x="732882" y="732138"/>
                    </a:moveTo>
                    <a:cubicBezTo>
                      <a:pt x="735254" y="732928"/>
                      <a:pt x="737978" y="733280"/>
                      <a:pt x="740086" y="734685"/>
                    </a:cubicBezTo>
                    <a:cubicBezTo>
                      <a:pt x="744128" y="737409"/>
                      <a:pt x="747729" y="740923"/>
                      <a:pt x="751771" y="743559"/>
                    </a:cubicBezTo>
                    <a:cubicBezTo>
                      <a:pt x="753089" y="744437"/>
                      <a:pt x="755373" y="743646"/>
                      <a:pt x="757218" y="743559"/>
                    </a:cubicBezTo>
                    <a:cubicBezTo>
                      <a:pt x="756866" y="741977"/>
                      <a:pt x="756778" y="740220"/>
                      <a:pt x="756163" y="738727"/>
                    </a:cubicBezTo>
                    <a:cubicBezTo>
                      <a:pt x="754494" y="734685"/>
                      <a:pt x="752649" y="730732"/>
                      <a:pt x="750717" y="726867"/>
                    </a:cubicBezTo>
                    <a:cubicBezTo>
                      <a:pt x="750277" y="726076"/>
                      <a:pt x="749135" y="724934"/>
                      <a:pt x="748432" y="725021"/>
                    </a:cubicBezTo>
                    <a:cubicBezTo>
                      <a:pt x="742458" y="725636"/>
                      <a:pt x="736484" y="726427"/>
                      <a:pt x="730598" y="727481"/>
                    </a:cubicBezTo>
                    <a:cubicBezTo>
                      <a:pt x="730334" y="727657"/>
                      <a:pt x="730510" y="730556"/>
                      <a:pt x="732882" y="732138"/>
                    </a:cubicBezTo>
                    <a:moveTo>
                      <a:pt x="1110566" y="430975"/>
                    </a:moveTo>
                    <a:cubicBezTo>
                      <a:pt x="1112147" y="429394"/>
                      <a:pt x="1113553" y="426846"/>
                      <a:pt x="1115485" y="426407"/>
                    </a:cubicBezTo>
                    <a:cubicBezTo>
                      <a:pt x="1123480" y="424474"/>
                      <a:pt x="1125589" y="422277"/>
                      <a:pt x="1123480" y="414810"/>
                    </a:cubicBezTo>
                    <a:cubicBezTo>
                      <a:pt x="1122865" y="412614"/>
                      <a:pt x="1119790" y="410593"/>
                      <a:pt x="1117418" y="409626"/>
                    </a:cubicBezTo>
                    <a:cubicBezTo>
                      <a:pt x="1114255" y="408396"/>
                      <a:pt x="1112147" y="409714"/>
                      <a:pt x="1111005" y="413580"/>
                    </a:cubicBezTo>
                    <a:cubicBezTo>
                      <a:pt x="1109336" y="419466"/>
                      <a:pt x="1106085" y="425001"/>
                      <a:pt x="1104767" y="430975"/>
                    </a:cubicBezTo>
                    <a:cubicBezTo>
                      <a:pt x="1104152" y="434313"/>
                      <a:pt x="1107227" y="433874"/>
                      <a:pt x="1110566" y="430975"/>
                    </a:cubicBezTo>
                    <a:moveTo>
                      <a:pt x="685090" y="321070"/>
                    </a:moveTo>
                    <a:cubicBezTo>
                      <a:pt x="680082" y="322124"/>
                      <a:pt x="674987" y="323090"/>
                      <a:pt x="669979" y="324320"/>
                    </a:cubicBezTo>
                    <a:cubicBezTo>
                      <a:pt x="669013" y="324584"/>
                      <a:pt x="668310" y="325902"/>
                      <a:pt x="667431" y="326692"/>
                    </a:cubicBezTo>
                    <a:cubicBezTo>
                      <a:pt x="668222" y="327220"/>
                      <a:pt x="668925" y="327747"/>
                      <a:pt x="669803" y="328186"/>
                    </a:cubicBezTo>
                    <a:cubicBezTo>
                      <a:pt x="673405" y="329943"/>
                      <a:pt x="677183" y="331349"/>
                      <a:pt x="680609" y="333369"/>
                    </a:cubicBezTo>
                    <a:cubicBezTo>
                      <a:pt x="686144" y="336708"/>
                      <a:pt x="691942" y="336356"/>
                      <a:pt x="694051" y="330734"/>
                    </a:cubicBezTo>
                    <a:cubicBezTo>
                      <a:pt x="695544" y="326692"/>
                      <a:pt x="693787" y="321509"/>
                      <a:pt x="685090" y="321070"/>
                    </a:cubicBezTo>
                    <a:moveTo>
                      <a:pt x="665938" y="658077"/>
                    </a:moveTo>
                    <a:cubicBezTo>
                      <a:pt x="675162" y="648852"/>
                      <a:pt x="684387" y="639715"/>
                      <a:pt x="693524" y="630403"/>
                    </a:cubicBezTo>
                    <a:cubicBezTo>
                      <a:pt x="694666" y="629261"/>
                      <a:pt x="694929" y="627152"/>
                      <a:pt x="695544" y="625571"/>
                    </a:cubicBezTo>
                    <a:cubicBezTo>
                      <a:pt x="693612" y="626098"/>
                      <a:pt x="691152" y="626010"/>
                      <a:pt x="689922" y="627240"/>
                    </a:cubicBezTo>
                    <a:cubicBezTo>
                      <a:pt x="681312" y="635499"/>
                      <a:pt x="672878" y="643932"/>
                      <a:pt x="664708" y="652542"/>
                    </a:cubicBezTo>
                    <a:cubicBezTo>
                      <a:pt x="663566" y="653596"/>
                      <a:pt x="663917" y="656144"/>
                      <a:pt x="665938" y="658077"/>
                    </a:cubicBezTo>
                    <a:moveTo>
                      <a:pt x="542854" y="348480"/>
                    </a:moveTo>
                    <a:cubicBezTo>
                      <a:pt x="538989" y="349710"/>
                      <a:pt x="535036" y="350677"/>
                      <a:pt x="531258" y="352170"/>
                    </a:cubicBezTo>
                    <a:cubicBezTo>
                      <a:pt x="530116" y="352609"/>
                      <a:pt x="529589" y="354630"/>
                      <a:pt x="528798" y="355860"/>
                    </a:cubicBezTo>
                    <a:cubicBezTo>
                      <a:pt x="530116" y="355948"/>
                      <a:pt x="531697" y="356387"/>
                      <a:pt x="532839" y="355948"/>
                    </a:cubicBezTo>
                    <a:cubicBezTo>
                      <a:pt x="535563" y="354894"/>
                      <a:pt x="538198" y="352082"/>
                      <a:pt x="540746" y="352258"/>
                    </a:cubicBezTo>
                    <a:cubicBezTo>
                      <a:pt x="553221" y="353224"/>
                      <a:pt x="564818" y="348480"/>
                      <a:pt x="576942" y="347162"/>
                    </a:cubicBezTo>
                    <a:cubicBezTo>
                      <a:pt x="578435" y="346987"/>
                      <a:pt x="579753" y="345581"/>
                      <a:pt x="581071" y="344702"/>
                    </a:cubicBezTo>
                    <a:cubicBezTo>
                      <a:pt x="579577" y="343912"/>
                      <a:pt x="578172" y="343033"/>
                      <a:pt x="576590" y="342506"/>
                    </a:cubicBezTo>
                    <a:cubicBezTo>
                      <a:pt x="575536" y="342155"/>
                      <a:pt x="574043" y="342067"/>
                      <a:pt x="573076" y="342506"/>
                    </a:cubicBezTo>
                    <a:cubicBezTo>
                      <a:pt x="563852" y="346547"/>
                      <a:pt x="554100" y="347602"/>
                      <a:pt x="542854" y="348480"/>
                    </a:cubicBezTo>
                    <a:moveTo>
                      <a:pt x="964728" y="631721"/>
                    </a:moveTo>
                    <a:cubicBezTo>
                      <a:pt x="967452" y="629788"/>
                      <a:pt x="970263" y="627855"/>
                      <a:pt x="972987" y="625835"/>
                    </a:cubicBezTo>
                    <a:cubicBezTo>
                      <a:pt x="973953" y="625132"/>
                      <a:pt x="974656" y="624165"/>
                      <a:pt x="975534" y="623375"/>
                    </a:cubicBezTo>
                    <a:cubicBezTo>
                      <a:pt x="974129" y="622935"/>
                      <a:pt x="972635" y="622057"/>
                      <a:pt x="971317" y="622321"/>
                    </a:cubicBezTo>
                    <a:cubicBezTo>
                      <a:pt x="969209" y="622584"/>
                      <a:pt x="966661" y="623111"/>
                      <a:pt x="965168" y="624429"/>
                    </a:cubicBezTo>
                    <a:cubicBezTo>
                      <a:pt x="959809" y="628997"/>
                      <a:pt x="953219" y="629964"/>
                      <a:pt x="946894" y="631897"/>
                    </a:cubicBezTo>
                    <a:cubicBezTo>
                      <a:pt x="944434" y="632599"/>
                      <a:pt x="942150" y="633917"/>
                      <a:pt x="940041" y="635323"/>
                    </a:cubicBezTo>
                    <a:cubicBezTo>
                      <a:pt x="939602" y="635586"/>
                      <a:pt x="939954" y="637431"/>
                      <a:pt x="940393" y="638398"/>
                    </a:cubicBezTo>
                    <a:cubicBezTo>
                      <a:pt x="940569" y="638837"/>
                      <a:pt x="941798" y="639188"/>
                      <a:pt x="942413" y="639013"/>
                    </a:cubicBezTo>
                    <a:cubicBezTo>
                      <a:pt x="949442" y="636992"/>
                      <a:pt x="956470" y="634971"/>
                      <a:pt x="964728" y="631721"/>
                    </a:cubicBezTo>
                    <a:moveTo>
                      <a:pt x="1050825" y="313866"/>
                    </a:moveTo>
                    <a:cubicBezTo>
                      <a:pt x="1059171" y="319225"/>
                      <a:pt x="1068396" y="314832"/>
                      <a:pt x="1077005" y="316238"/>
                    </a:cubicBezTo>
                    <a:cubicBezTo>
                      <a:pt x="1077005" y="315447"/>
                      <a:pt x="1077269" y="313954"/>
                      <a:pt x="1077005" y="313866"/>
                    </a:cubicBezTo>
                    <a:cubicBezTo>
                      <a:pt x="1074633" y="312899"/>
                      <a:pt x="1072174" y="311845"/>
                      <a:pt x="1069714" y="311494"/>
                    </a:cubicBezTo>
                    <a:cubicBezTo>
                      <a:pt x="1064706" y="310879"/>
                      <a:pt x="1059698" y="310879"/>
                      <a:pt x="1054691" y="310527"/>
                    </a:cubicBezTo>
                    <a:cubicBezTo>
                      <a:pt x="1048189" y="310088"/>
                      <a:pt x="1041688" y="309473"/>
                      <a:pt x="1035187" y="309122"/>
                    </a:cubicBezTo>
                    <a:cubicBezTo>
                      <a:pt x="1034396" y="309122"/>
                      <a:pt x="1033606" y="310264"/>
                      <a:pt x="1032815" y="310879"/>
                    </a:cubicBezTo>
                    <a:cubicBezTo>
                      <a:pt x="1033694" y="311845"/>
                      <a:pt x="1034484" y="313602"/>
                      <a:pt x="1035363" y="313690"/>
                    </a:cubicBezTo>
                    <a:cubicBezTo>
                      <a:pt x="1039755" y="314042"/>
                      <a:pt x="1044060" y="313866"/>
                      <a:pt x="1050825" y="313866"/>
                    </a:cubicBezTo>
                    <a:moveTo>
                      <a:pt x="383927" y="244549"/>
                    </a:moveTo>
                    <a:cubicBezTo>
                      <a:pt x="390692" y="250523"/>
                      <a:pt x="396402" y="244549"/>
                      <a:pt x="402288" y="242704"/>
                    </a:cubicBezTo>
                    <a:cubicBezTo>
                      <a:pt x="405100" y="241826"/>
                      <a:pt x="403606" y="239366"/>
                      <a:pt x="401937" y="238751"/>
                    </a:cubicBezTo>
                    <a:cubicBezTo>
                      <a:pt x="396402" y="236906"/>
                      <a:pt x="390780" y="235412"/>
                      <a:pt x="385157" y="233831"/>
                    </a:cubicBezTo>
                    <a:cubicBezTo>
                      <a:pt x="383839" y="233480"/>
                      <a:pt x="382521" y="233216"/>
                      <a:pt x="381116" y="232865"/>
                    </a:cubicBezTo>
                    <a:cubicBezTo>
                      <a:pt x="381379" y="234446"/>
                      <a:pt x="381643" y="236115"/>
                      <a:pt x="381906" y="237697"/>
                    </a:cubicBezTo>
                    <a:cubicBezTo>
                      <a:pt x="382258" y="239629"/>
                      <a:pt x="382434" y="241474"/>
                      <a:pt x="383927" y="244549"/>
                    </a:cubicBezTo>
                    <a:moveTo>
                      <a:pt x="891810" y="630579"/>
                    </a:moveTo>
                    <a:cubicBezTo>
                      <a:pt x="892425" y="631809"/>
                      <a:pt x="892776" y="633829"/>
                      <a:pt x="893655" y="634005"/>
                    </a:cubicBezTo>
                    <a:cubicBezTo>
                      <a:pt x="898311" y="635059"/>
                      <a:pt x="903143" y="635762"/>
                      <a:pt x="907887" y="636553"/>
                    </a:cubicBezTo>
                    <a:cubicBezTo>
                      <a:pt x="910523" y="636992"/>
                      <a:pt x="913070" y="637343"/>
                      <a:pt x="915706" y="637695"/>
                    </a:cubicBezTo>
                    <a:cubicBezTo>
                      <a:pt x="914300" y="634708"/>
                      <a:pt x="913422" y="631457"/>
                      <a:pt x="911489" y="628910"/>
                    </a:cubicBezTo>
                    <a:cubicBezTo>
                      <a:pt x="908590" y="625132"/>
                      <a:pt x="905163" y="621969"/>
                      <a:pt x="900156" y="626801"/>
                    </a:cubicBezTo>
                    <a:cubicBezTo>
                      <a:pt x="898487" y="628382"/>
                      <a:pt x="895412" y="628558"/>
                      <a:pt x="891810" y="630579"/>
                    </a:cubicBezTo>
                    <a:moveTo>
                      <a:pt x="241692" y="367632"/>
                    </a:moveTo>
                    <a:cubicBezTo>
                      <a:pt x="235278" y="374046"/>
                      <a:pt x="228953" y="380723"/>
                      <a:pt x="222276" y="386872"/>
                    </a:cubicBezTo>
                    <a:cubicBezTo>
                      <a:pt x="219289" y="389596"/>
                      <a:pt x="221398" y="390914"/>
                      <a:pt x="223067" y="391880"/>
                    </a:cubicBezTo>
                    <a:cubicBezTo>
                      <a:pt x="227635" y="394428"/>
                      <a:pt x="232467" y="392495"/>
                      <a:pt x="234488" y="388102"/>
                    </a:cubicBezTo>
                    <a:cubicBezTo>
                      <a:pt x="236508" y="383797"/>
                      <a:pt x="239144" y="379668"/>
                      <a:pt x="240901" y="375276"/>
                    </a:cubicBezTo>
                    <a:cubicBezTo>
                      <a:pt x="242131" y="372640"/>
                      <a:pt x="242307" y="369389"/>
                      <a:pt x="241692" y="367632"/>
                    </a:cubicBezTo>
                    <a:moveTo>
                      <a:pt x="469936" y="273190"/>
                    </a:moveTo>
                    <a:cubicBezTo>
                      <a:pt x="470199" y="271872"/>
                      <a:pt x="470727" y="269324"/>
                      <a:pt x="470639" y="269324"/>
                    </a:cubicBezTo>
                    <a:cubicBezTo>
                      <a:pt x="465807" y="268094"/>
                      <a:pt x="460535" y="266600"/>
                      <a:pt x="457109" y="271784"/>
                    </a:cubicBezTo>
                    <a:cubicBezTo>
                      <a:pt x="453595" y="277055"/>
                      <a:pt x="448939" y="280745"/>
                      <a:pt x="443228" y="283381"/>
                    </a:cubicBezTo>
                    <a:cubicBezTo>
                      <a:pt x="441998" y="283908"/>
                      <a:pt x="441296" y="285489"/>
                      <a:pt x="440417" y="286631"/>
                    </a:cubicBezTo>
                    <a:cubicBezTo>
                      <a:pt x="441823" y="286895"/>
                      <a:pt x="443668" y="287949"/>
                      <a:pt x="444722" y="287422"/>
                    </a:cubicBezTo>
                    <a:cubicBezTo>
                      <a:pt x="452804" y="283293"/>
                      <a:pt x="460711" y="278812"/>
                      <a:pt x="469936" y="273190"/>
                    </a:cubicBezTo>
                    <a:moveTo>
                      <a:pt x="491460" y="378351"/>
                    </a:moveTo>
                    <a:cubicBezTo>
                      <a:pt x="491548" y="374134"/>
                      <a:pt x="489615" y="372025"/>
                      <a:pt x="486716" y="373694"/>
                    </a:cubicBezTo>
                    <a:cubicBezTo>
                      <a:pt x="478370" y="378438"/>
                      <a:pt x="470287" y="383534"/>
                      <a:pt x="462205" y="388629"/>
                    </a:cubicBezTo>
                    <a:cubicBezTo>
                      <a:pt x="461678" y="388981"/>
                      <a:pt x="461941" y="390650"/>
                      <a:pt x="461853" y="391704"/>
                    </a:cubicBezTo>
                    <a:cubicBezTo>
                      <a:pt x="462732" y="391441"/>
                      <a:pt x="463523" y="391177"/>
                      <a:pt x="464401" y="391089"/>
                    </a:cubicBezTo>
                    <a:cubicBezTo>
                      <a:pt x="473889" y="389332"/>
                      <a:pt x="482323" y="384940"/>
                      <a:pt x="491460" y="378351"/>
                    </a:cubicBezTo>
                    <a:moveTo>
                      <a:pt x="284740" y="391529"/>
                    </a:moveTo>
                    <a:cubicBezTo>
                      <a:pt x="285355" y="387927"/>
                      <a:pt x="282632" y="386872"/>
                      <a:pt x="280611" y="388102"/>
                    </a:cubicBezTo>
                    <a:cubicBezTo>
                      <a:pt x="273758" y="392319"/>
                      <a:pt x="267345" y="397151"/>
                      <a:pt x="260844" y="401895"/>
                    </a:cubicBezTo>
                    <a:cubicBezTo>
                      <a:pt x="260053" y="402422"/>
                      <a:pt x="259877" y="403828"/>
                      <a:pt x="259438" y="404794"/>
                    </a:cubicBezTo>
                    <a:cubicBezTo>
                      <a:pt x="259262" y="405322"/>
                      <a:pt x="258911" y="406288"/>
                      <a:pt x="259087" y="406376"/>
                    </a:cubicBezTo>
                    <a:cubicBezTo>
                      <a:pt x="259702" y="406727"/>
                      <a:pt x="260932" y="407167"/>
                      <a:pt x="261107" y="406991"/>
                    </a:cubicBezTo>
                    <a:cubicBezTo>
                      <a:pt x="267257" y="400138"/>
                      <a:pt x="278327" y="401017"/>
                      <a:pt x="284740" y="391529"/>
                    </a:cubicBezTo>
                    <a:moveTo>
                      <a:pt x="658821" y="493088"/>
                    </a:moveTo>
                    <a:cubicBezTo>
                      <a:pt x="659261" y="497392"/>
                      <a:pt x="659612" y="501609"/>
                      <a:pt x="660051" y="505914"/>
                    </a:cubicBezTo>
                    <a:cubicBezTo>
                      <a:pt x="661106" y="505738"/>
                      <a:pt x="662599" y="506002"/>
                      <a:pt x="663126" y="505387"/>
                    </a:cubicBezTo>
                    <a:cubicBezTo>
                      <a:pt x="664532" y="503718"/>
                      <a:pt x="665498" y="501609"/>
                      <a:pt x="666553" y="499677"/>
                    </a:cubicBezTo>
                    <a:cubicBezTo>
                      <a:pt x="668661" y="495899"/>
                      <a:pt x="674987" y="494932"/>
                      <a:pt x="673844" y="488871"/>
                    </a:cubicBezTo>
                    <a:cubicBezTo>
                      <a:pt x="669540" y="489573"/>
                      <a:pt x="665235" y="490276"/>
                      <a:pt x="660930" y="491067"/>
                    </a:cubicBezTo>
                    <a:cubicBezTo>
                      <a:pt x="660491" y="491155"/>
                      <a:pt x="660227" y="491682"/>
                      <a:pt x="658821" y="493088"/>
                    </a:cubicBezTo>
                    <a:moveTo>
                      <a:pt x="679116" y="444153"/>
                    </a:moveTo>
                    <a:cubicBezTo>
                      <a:pt x="676041" y="447931"/>
                      <a:pt x="670682" y="450127"/>
                      <a:pt x="671824" y="456540"/>
                    </a:cubicBezTo>
                    <a:cubicBezTo>
                      <a:pt x="672439" y="459791"/>
                      <a:pt x="673493" y="460669"/>
                      <a:pt x="676216" y="458912"/>
                    </a:cubicBezTo>
                    <a:cubicBezTo>
                      <a:pt x="677974" y="457770"/>
                      <a:pt x="680697" y="456892"/>
                      <a:pt x="681224" y="455310"/>
                    </a:cubicBezTo>
                    <a:cubicBezTo>
                      <a:pt x="683245" y="449424"/>
                      <a:pt x="684563" y="443274"/>
                      <a:pt x="686144" y="437213"/>
                    </a:cubicBezTo>
                    <a:cubicBezTo>
                      <a:pt x="684563" y="437125"/>
                      <a:pt x="682542" y="436246"/>
                      <a:pt x="681576" y="436949"/>
                    </a:cubicBezTo>
                    <a:cubicBezTo>
                      <a:pt x="680434" y="438003"/>
                      <a:pt x="679906" y="440112"/>
                      <a:pt x="679116" y="444153"/>
                    </a:cubicBezTo>
                    <a:moveTo>
                      <a:pt x="632465" y="531392"/>
                    </a:moveTo>
                    <a:cubicBezTo>
                      <a:pt x="634662" y="526560"/>
                      <a:pt x="634486" y="521904"/>
                      <a:pt x="631323" y="517511"/>
                    </a:cubicBezTo>
                    <a:cubicBezTo>
                      <a:pt x="630708" y="516720"/>
                      <a:pt x="630445" y="515754"/>
                      <a:pt x="630005" y="514787"/>
                    </a:cubicBezTo>
                    <a:cubicBezTo>
                      <a:pt x="629654" y="515842"/>
                      <a:pt x="628951" y="516896"/>
                      <a:pt x="629039" y="517862"/>
                    </a:cubicBezTo>
                    <a:cubicBezTo>
                      <a:pt x="629303" y="524100"/>
                      <a:pt x="629303" y="529986"/>
                      <a:pt x="620254" y="529108"/>
                    </a:cubicBezTo>
                    <a:cubicBezTo>
                      <a:pt x="619287" y="529020"/>
                      <a:pt x="618145" y="530425"/>
                      <a:pt x="617003" y="531216"/>
                    </a:cubicBezTo>
                    <a:cubicBezTo>
                      <a:pt x="618321" y="532095"/>
                      <a:pt x="619551" y="533237"/>
                      <a:pt x="621044" y="533676"/>
                    </a:cubicBezTo>
                    <a:cubicBezTo>
                      <a:pt x="622714" y="534203"/>
                      <a:pt x="625525" y="533500"/>
                      <a:pt x="622626" y="536663"/>
                    </a:cubicBezTo>
                    <a:cubicBezTo>
                      <a:pt x="622011" y="537366"/>
                      <a:pt x="622538" y="539299"/>
                      <a:pt x="622626" y="540616"/>
                    </a:cubicBezTo>
                    <a:cubicBezTo>
                      <a:pt x="623768" y="539738"/>
                      <a:pt x="625086" y="539035"/>
                      <a:pt x="625876" y="537893"/>
                    </a:cubicBezTo>
                    <a:cubicBezTo>
                      <a:pt x="627458" y="535784"/>
                      <a:pt x="628688" y="533588"/>
                      <a:pt x="632465" y="531392"/>
                    </a:cubicBezTo>
                    <a:moveTo>
                      <a:pt x="968330" y="245779"/>
                    </a:moveTo>
                    <a:cubicBezTo>
                      <a:pt x="975007" y="246921"/>
                      <a:pt x="981684" y="248239"/>
                      <a:pt x="988449" y="249030"/>
                    </a:cubicBezTo>
                    <a:cubicBezTo>
                      <a:pt x="989942" y="249205"/>
                      <a:pt x="991875" y="247888"/>
                      <a:pt x="993281" y="246921"/>
                    </a:cubicBezTo>
                    <a:cubicBezTo>
                      <a:pt x="994071" y="246394"/>
                      <a:pt x="994686" y="244901"/>
                      <a:pt x="994511" y="244022"/>
                    </a:cubicBezTo>
                    <a:cubicBezTo>
                      <a:pt x="994335" y="243319"/>
                      <a:pt x="993105" y="242529"/>
                      <a:pt x="992139" y="242265"/>
                    </a:cubicBezTo>
                    <a:cubicBezTo>
                      <a:pt x="981684" y="239542"/>
                      <a:pt x="981684" y="239542"/>
                      <a:pt x="968330" y="245779"/>
                    </a:cubicBezTo>
                    <a:moveTo>
                      <a:pt x="1110566" y="452499"/>
                    </a:moveTo>
                    <a:cubicBezTo>
                      <a:pt x="1105207" y="454871"/>
                      <a:pt x="1099672" y="456980"/>
                      <a:pt x="1094488" y="459791"/>
                    </a:cubicBezTo>
                    <a:cubicBezTo>
                      <a:pt x="1092028" y="461197"/>
                      <a:pt x="1090271" y="463832"/>
                      <a:pt x="1088163" y="465941"/>
                    </a:cubicBezTo>
                    <a:cubicBezTo>
                      <a:pt x="1091326" y="467786"/>
                      <a:pt x="1093610" y="466468"/>
                      <a:pt x="1096509" y="464623"/>
                    </a:cubicBezTo>
                    <a:cubicBezTo>
                      <a:pt x="1099145" y="462954"/>
                      <a:pt x="1102834" y="462602"/>
                      <a:pt x="1106173" y="462075"/>
                    </a:cubicBezTo>
                    <a:cubicBezTo>
                      <a:pt x="1111093" y="461285"/>
                      <a:pt x="1112147" y="458034"/>
                      <a:pt x="1110566" y="452499"/>
                    </a:cubicBezTo>
                    <a:moveTo>
                      <a:pt x="285882" y="208705"/>
                    </a:moveTo>
                    <a:cubicBezTo>
                      <a:pt x="286146" y="206596"/>
                      <a:pt x="286409" y="204400"/>
                      <a:pt x="286585" y="202292"/>
                    </a:cubicBezTo>
                    <a:cubicBezTo>
                      <a:pt x="286058" y="202379"/>
                      <a:pt x="285355" y="202292"/>
                      <a:pt x="284916" y="202555"/>
                    </a:cubicBezTo>
                    <a:cubicBezTo>
                      <a:pt x="277712" y="206157"/>
                      <a:pt x="270420" y="209759"/>
                      <a:pt x="263392" y="213625"/>
                    </a:cubicBezTo>
                    <a:cubicBezTo>
                      <a:pt x="262250" y="214240"/>
                      <a:pt x="261898" y="216172"/>
                      <a:pt x="261195" y="217490"/>
                    </a:cubicBezTo>
                    <a:cubicBezTo>
                      <a:pt x="262513" y="217490"/>
                      <a:pt x="264007" y="217842"/>
                      <a:pt x="265237" y="217402"/>
                    </a:cubicBezTo>
                    <a:cubicBezTo>
                      <a:pt x="271738" y="214943"/>
                      <a:pt x="278239" y="212395"/>
                      <a:pt x="285882" y="208705"/>
                    </a:cubicBezTo>
                    <a:moveTo>
                      <a:pt x="257242" y="249293"/>
                    </a:moveTo>
                    <a:cubicBezTo>
                      <a:pt x="253552" y="253950"/>
                      <a:pt x="248456" y="250699"/>
                      <a:pt x="244064" y="251753"/>
                    </a:cubicBezTo>
                    <a:cubicBezTo>
                      <a:pt x="243185" y="252017"/>
                      <a:pt x="242482" y="252895"/>
                      <a:pt x="241692" y="253510"/>
                    </a:cubicBezTo>
                    <a:cubicBezTo>
                      <a:pt x="242482" y="254477"/>
                      <a:pt x="243273" y="256146"/>
                      <a:pt x="244239" y="256322"/>
                    </a:cubicBezTo>
                    <a:cubicBezTo>
                      <a:pt x="253728" y="257815"/>
                      <a:pt x="260756" y="250699"/>
                      <a:pt x="269454" y="248942"/>
                    </a:cubicBezTo>
                    <a:cubicBezTo>
                      <a:pt x="269981" y="248854"/>
                      <a:pt x="270596" y="246833"/>
                      <a:pt x="270332" y="245955"/>
                    </a:cubicBezTo>
                    <a:cubicBezTo>
                      <a:pt x="270069" y="245252"/>
                      <a:pt x="268399" y="244374"/>
                      <a:pt x="267696" y="244637"/>
                    </a:cubicBezTo>
                    <a:cubicBezTo>
                      <a:pt x="264446" y="245603"/>
                      <a:pt x="261459" y="246921"/>
                      <a:pt x="257242" y="249293"/>
                    </a:cubicBezTo>
                    <a:moveTo>
                      <a:pt x="694666" y="751290"/>
                    </a:moveTo>
                    <a:cubicBezTo>
                      <a:pt x="693348" y="750763"/>
                      <a:pt x="691942" y="750323"/>
                      <a:pt x="690712" y="749621"/>
                    </a:cubicBezTo>
                    <a:cubicBezTo>
                      <a:pt x="685705" y="746721"/>
                      <a:pt x="685353" y="752607"/>
                      <a:pt x="682630" y="754013"/>
                    </a:cubicBezTo>
                    <a:cubicBezTo>
                      <a:pt x="682015" y="754365"/>
                      <a:pt x="681751" y="757439"/>
                      <a:pt x="682278" y="757703"/>
                    </a:cubicBezTo>
                    <a:cubicBezTo>
                      <a:pt x="685617" y="759636"/>
                      <a:pt x="689219" y="761129"/>
                      <a:pt x="692733" y="762799"/>
                    </a:cubicBezTo>
                    <a:cubicBezTo>
                      <a:pt x="693787" y="760163"/>
                      <a:pt x="694929" y="757439"/>
                      <a:pt x="695896" y="754716"/>
                    </a:cubicBezTo>
                    <a:cubicBezTo>
                      <a:pt x="696071" y="754101"/>
                      <a:pt x="695808" y="753223"/>
                      <a:pt x="694666" y="751290"/>
                    </a:cubicBezTo>
                    <a:moveTo>
                      <a:pt x="302662" y="490716"/>
                    </a:moveTo>
                    <a:cubicBezTo>
                      <a:pt x="298270" y="482545"/>
                      <a:pt x="298182" y="482457"/>
                      <a:pt x="292032" y="489486"/>
                    </a:cubicBezTo>
                    <a:cubicBezTo>
                      <a:pt x="290890" y="490803"/>
                      <a:pt x="290363" y="492648"/>
                      <a:pt x="289484" y="494230"/>
                    </a:cubicBezTo>
                    <a:cubicBezTo>
                      <a:pt x="292910" y="495284"/>
                      <a:pt x="296337" y="496953"/>
                      <a:pt x="299763" y="497129"/>
                    </a:cubicBezTo>
                    <a:cubicBezTo>
                      <a:pt x="301081" y="497217"/>
                      <a:pt x="302487" y="493790"/>
                      <a:pt x="302662" y="490716"/>
                    </a:cubicBezTo>
                    <a:moveTo>
                      <a:pt x="613401" y="306662"/>
                    </a:moveTo>
                    <a:cubicBezTo>
                      <a:pt x="610502" y="307189"/>
                      <a:pt x="607515" y="307628"/>
                      <a:pt x="604616" y="308419"/>
                    </a:cubicBezTo>
                    <a:cubicBezTo>
                      <a:pt x="604001" y="308595"/>
                      <a:pt x="603122" y="310440"/>
                      <a:pt x="603386" y="310791"/>
                    </a:cubicBezTo>
                    <a:cubicBezTo>
                      <a:pt x="604264" y="311845"/>
                      <a:pt x="606373" y="313514"/>
                      <a:pt x="606548" y="313339"/>
                    </a:cubicBezTo>
                    <a:cubicBezTo>
                      <a:pt x="611380" y="308331"/>
                      <a:pt x="615773" y="313075"/>
                      <a:pt x="620342" y="313690"/>
                    </a:cubicBezTo>
                    <a:cubicBezTo>
                      <a:pt x="621571" y="313866"/>
                      <a:pt x="623065" y="312987"/>
                      <a:pt x="624119" y="312109"/>
                    </a:cubicBezTo>
                    <a:cubicBezTo>
                      <a:pt x="624383" y="311933"/>
                      <a:pt x="623768" y="309561"/>
                      <a:pt x="623065" y="309210"/>
                    </a:cubicBezTo>
                    <a:cubicBezTo>
                      <a:pt x="620693" y="308155"/>
                      <a:pt x="618233" y="307540"/>
                      <a:pt x="613401" y="306662"/>
                    </a:cubicBezTo>
                    <a:moveTo>
                      <a:pt x="305034" y="538508"/>
                    </a:moveTo>
                    <a:cubicBezTo>
                      <a:pt x="308285" y="540089"/>
                      <a:pt x="311535" y="541846"/>
                      <a:pt x="314962" y="543164"/>
                    </a:cubicBezTo>
                    <a:cubicBezTo>
                      <a:pt x="315752" y="543516"/>
                      <a:pt x="317422" y="542813"/>
                      <a:pt x="317949" y="542110"/>
                    </a:cubicBezTo>
                    <a:cubicBezTo>
                      <a:pt x="318388" y="541407"/>
                      <a:pt x="318125" y="539650"/>
                      <a:pt x="317510" y="539035"/>
                    </a:cubicBezTo>
                    <a:cubicBezTo>
                      <a:pt x="311711" y="533061"/>
                      <a:pt x="306352" y="532182"/>
                      <a:pt x="299500" y="536136"/>
                    </a:cubicBezTo>
                    <a:cubicBezTo>
                      <a:pt x="298357" y="536839"/>
                      <a:pt x="297830" y="538596"/>
                      <a:pt x="297040" y="539914"/>
                    </a:cubicBezTo>
                    <a:cubicBezTo>
                      <a:pt x="298797" y="539474"/>
                      <a:pt x="300729" y="539035"/>
                      <a:pt x="305034" y="538508"/>
                    </a:cubicBezTo>
                    <a:moveTo>
                      <a:pt x="1025699" y="240947"/>
                    </a:moveTo>
                    <a:cubicBezTo>
                      <a:pt x="1021921" y="239981"/>
                      <a:pt x="1018143" y="238927"/>
                      <a:pt x="1014366" y="237960"/>
                    </a:cubicBezTo>
                    <a:cubicBezTo>
                      <a:pt x="1016826" y="240772"/>
                      <a:pt x="1018846" y="244022"/>
                      <a:pt x="1021745" y="246218"/>
                    </a:cubicBezTo>
                    <a:cubicBezTo>
                      <a:pt x="1024205" y="248151"/>
                      <a:pt x="1025260" y="253598"/>
                      <a:pt x="1029652" y="250699"/>
                    </a:cubicBezTo>
                    <a:cubicBezTo>
                      <a:pt x="1030267" y="250348"/>
                      <a:pt x="1027895" y="245164"/>
                      <a:pt x="1025699" y="240947"/>
                    </a:cubicBezTo>
                    <a:moveTo>
                      <a:pt x="228514" y="552916"/>
                    </a:moveTo>
                    <a:cubicBezTo>
                      <a:pt x="226142" y="552301"/>
                      <a:pt x="226054" y="545975"/>
                      <a:pt x="221837" y="550105"/>
                    </a:cubicBezTo>
                    <a:cubicBezTo>
                      <a:pt x="218059" y="553794"/>
                      <a:pt x="223857" y="553794"/>
                      <a:pt x="224385" y="555903"/>
                    </a:cubicBezTo>
                    <a:cubicBezTo>
                      <a:pt x="224560" y="556518"/>
                      <a:pt x="225351" y="557221"/>
                      <a:pt x="225966" y="557572"/>
                    </a:cubicBezTo>
                    <a:cubicBezTo>
                      <a:pt x="230007" y="559241"/>
                      <a:pt x="234048" y="560911"/>
                      <a:pt x="238090" y="562492"/>
                    </a:cubicBezTo>
                    <a:cubicBezTo>
                      <a:pt x="238265" y="562580"/>
                      <a:pt x="238617" y="561965"/>
                      <a:pt x="238880" y="561701"/>
                    </a:cubicBezTo>
                    <a:cubicBezTo>
                      <a:pt x="235893" y="559066"/>
                      <a:pt x="232819" y="556606"/>
                      <a:pt x="228514" y="552916"/>
                    </a:cubicBezTo>
                    <a:moveTo>
                      <a:pt x="814147" y="340134"/>
                    </a:moveTo>
                    <a:cubicBezTo>
                      <a:pt x="815201" y="339871"/>
                      <a:pt x="816255" y="339607"/>
                      <a:pt x="817398" y="339343"/>
                    </a:cubicBezTo>
                    <a:cubicBezTo>
                      <a:pt x="815025" y="334248"/>
                      <a:pt x="805362" y="329152"/>
                      <a:pt x="800354" y="330734"/>
                    </a:cubicBezTo>
                    <a:cubicBezTo>
                      <a:pt x="799563" y="330997"/>
                      <a:pt x="798685" y="332403"/>
                      <a:pt x="798773" y="333194"/>
                    </a:cubicBezTo>
                    <a:cubicBezTo>
                      <a:pt x="798773" y="333984"/>
                      <a:pt x="799827" y="334951"/>
                      <a:pt x="800705" y="335390"/>
                    </a:cubicBezTo>
                    <a:cubicBezTo>
                      <a:pt x="804307" y="337059"/>
                      <a:pt x="808085" y="338553"/>
                      <a:pt x="814147" y="340134"/>
                    </a:cubicBezTo>
                    <a:moveTo>
                      <a:pt x="777073" y="499062"/>
                    </a:moveTo>
                    <a:cubicBezTo>
                      <a:pt x="777073" y="497919"/>
                      <a:pt x="777248" y="496690"/>
                      <a:pt x="776985" y="495547"/>
                    </a:cubicBezTo>
                    <a:cubicBezTo>
                      <a:pt x="776633" y="493966"/>
                      <a:pt x="776018" y="492560"/>
                      <a:pt x="775491" y="490979"/>
                    </a:cubicBezTo>
                    <a:cubicBezTo>
                      <a:pt x="774437" y="492473"/>
                      <a:pt x="772592" y="493878"/>
                      <a:pt x="772416" y="495460"/>
                    </a:cubicBezTo>
                    <a:cubicBezTo>
                      <a:pt x="771977" y="498886"/>
                      <a:pt x="772416" y="502488"/>
                      <a:pt x="772153" y="505914"/>
                    </a:cubicBezTo>
                    <a:cubicBezTo>
                      <a:pt x="772065" y="507056"/>
                      <a:pt x="771186" y="508198"/>
                      <a:pt x="770571" y="509253"/>
                    </a:cubicBezTo>
                    <a:cubicBezTo>
                      <a:pt x="771889" y="508989"/>
                      <a:pt x="773998" y="509165"/>
                      <a:pt x="774437" y="508374"/>
                    </a:cubicBezTo>
                    <a:cubicBezTo>
                      <a:pt x="775755" y="506441"/>
                      <a:pt x="776282" y="503894"/>
                      <a:pt x="777073" y="499062"/>
                    </a:cubicBezTo>
                    <a:moveTo>
                      <a:pt x="318212" y="432205"/>
                    </a:moveTo>
                    <a:cubicBezTo>
                      <a:pt x="317422" y="433786"/>
                      <a:pt x="316719" y="435455"/>
                      <a:pt x="315928" y="437037"/>
                    </a:cubicBezTo>
                    <a:cubicBezTo>
                      <a:pt x="317334" y="437388"/>
                      <a:pt x="319179" y="438530"/>
                      <a:pt x="320057" y="438003"/>
                    </a:cubicBezTo>
                    <a:cubicBezTo>
                      <a:pt x="322078" y="436773"/>
                      <a:pt x="324626" y="435016"/>
                      <a:pt x="325153" y="432996"/>
                    </a:cubicBezTo>
                    <a:cubicBezTo>
                      <a:pt x="325768" y="430184"/>
                      <a:pt x="324714" y="427022"/>
                      <a:pt x="324362" y="424034"/>
                    </a:cubicBezTo>
                    <a:cubicBezTo>
                      <a:pt x="322693" y="426319"/>
                      <a:pt x="321024" y="428691"/>
                      <a:pt x="318212" y="432205"/>
                    </a:cubicBezTo>
                    <a:moveTo>
                      <a:pt x="1065145" y="543340"/>
                    </a:moveTo>
                    <a:cubicBezTo>
                      <a:pt x="1068659" y="541407"/>
                      <a:pt x="1072174" y="539474"/>
                      <a:pt x="1075688" y="537629"/>
                    </a:cubicBezTo>
                    <a:cubicBezTo>
                      <a:pt x="1075248" y="537190"/>
                      <a:pt x="1074721" y="536224"/>
                      <a:pt x="1074370" y="536312"/>
                    </a:cubicBezTo>
                    <a:cubicBezTo>
                      <a:pt x="1070153" y="537366"/>
                      <a:pt x="1065848" y="538420"/>
                      <a:pt x="1061719" y="539738"/>
                    </a:cubicBezTo>
                    <a:cubicBezTo>
                      <a:pt x="1060753" y="540089"/>
                      <a:pt x="1059698" y="541231"/>
                      <a:pt x="1059347" y="542198"/>
                    </a:cubicBezTo>
                    <a:cubicBezTo>
                      <a:pt x="1059083" y="543076"/>
                      <a:pt x="1059610" y="545185"/>
                      <a:pt x="1059962" y="545185"/>
                    </a:cubicBezTo>
                    <a:cubicBezTo>
                      <a:pt x="1061192" y="545273"/>
                      <a:pt x="1062597" y="544746"/>
                      <a:pt x="1065145" y="543340"/>
                    </a:cubicBezTo>
                    <a:moveTo>
                      <a:pt x="658821" y="729766"/>
                    </a:moveTo>
                    <a:cubicBezTo>
                      <a:pt x="659173" y="729766"/>
                      <a:pt x="659612" y="729853"/>
                      <a:pt x="659964" y="729766"/>
                    </a:cubicBezTo>
                    <a:cubicBezTo>
                      <a:pt x="663829" y="729151"/>
                      <a:pt x="664268" y="737585"/>
                      <a:pt x="669013" y="733280"/>
                    </a:cubicBezTo>
                    <a:cubicBezTo>
                      <a:pt x="669364" y="732928"/>
                      <a:pt x="665498" y="727481"/>
                      <a:pt x="663126" y="724758"/>
                    </a:cubicBezTo>
                    <a:cubicBezTo>
                      <a:pt x="662160" y="723616"/>
                      <a:pt x="659964" y="723616"/>
                      <a:pt x="658382" y="723089"/>
                    </a:cubicBezTo>
                    <a:cubicBezTo>
                      <a:pt x="658119" y="724846"/>
                      <a:pt x="657855" y="726691"/>
                      <a:pt x="658821" y="729766"/>
                    </a:cubicBezTo>
                    <a:moveTo>
                      <a:pt x="1349528" y="698665"/>
                    </a:moveTo>
                    <a:cubicBezTo>
                      <a:pt x="1351021" y="696118"/>
                      <a:pt x="1345399" y="692691"/>
                      <a:pt x="1350494" y="690495"/>
                    </a:cubicBezTo>
                    <a:cubicBezTo>
                      <a:pt x="1349528" y="688650"/>
                      <a:pt x="1348649" y="686717"/>
                      <a:pt x="1347683" y="684872"/>
                    </a:cubicBezTo>
                    <a:cubicBezTo>
                      <a:pt x="1346277" y="686278"/>
                      <a:pt x="1343993" y="687508"/>
                      <a:pt x="1343730" y="689089"/>
                    </a:cubicBezTo>
                    <a:cubicBezTo>
                      <a:pt x="1343114" y="693394"/>
                      <a:pt x="1343378" y="697787"/>
                      <a:pt x="1349528" y="698665"/>
                    </a:cubicBezTo>
                    <a:moveTo>
                      <a:pt x="1002945" y="885091"/>
                    </a:moveTo>
                    <a:cubicBezTo>
                      <a:pt x="1003999" y="884827"/>
                      <a:pt x="1005053" y="884564"/>
                      <a:pt x="1006107" y="884300"/>
                    </a:cubicBezTo>
                    <a:cubicBezTo>
                      <a:pt x="1005844" y="883773"/>
                      <a:pt x="1005580" y="882807"/>
                      <a:pt x="1005229" y="882807"/>
                    </a:cubicBezTo>
                    <a:cubicBezTo>
                      <a:pt x="1003296" y="882631"/>
                      <a:pt x="1001275" y="883070"/>
                      <a:pt x="999431" y="882631"/>
                    </a:cubicBezTo>
                    <a:cubicBezTo>
                      <a:pt x="998113" y="882368"/>
                      <a:pt x="997059" y="880786"/>
                      <a:pt x="995741" y="880435"/>
                    </a:cubicBezTo>
                    <a:cubicBezTo>
                      <a:pt x="991172" y="879117"/>
                      <a:pt x="986955" y="880611"/>
                      <a:pt x="988712" y="882807"/>
                    </a:cubicBezTo>
                    <a:cubicBezTo>
                      <a:pt x="992051" y="887024"/>
                      <a:pt x="996619" y="884388"/>
                      <a:pt x="1002945" y="885091"/>
                    </a:cubicBezTo>
                    <a:moveTo>
                      <a:pt x="181951" y="556430"/>
                    </a:moveTo>
                    <a:cubicBezTo>
                      <a:pt x="183093" y="557572"/>
                      <a:pt x="184148" y="558626"/>
                      <a:pt x="185290" y="559769"/>
                    </a:cubicBezTo>
                    <a:cubicBezTo>
                      <a:pt x="185729" y="558539"/>
                      <a:pt x="186871" y="557221"/>
                      <a:pt x="186607" y="556167"/>
                    </a:cubicBezTo>
                    <a:cubicBezTo>
                      <a:pt x="186080" y="553707"/>
                      <a:pt x="185114" y="551247"/>
                      <a:pt x="183884" y="549050"/>
                    </a:cubicBezTo>
                    <a:cubicBezTo>
                      <a:pt x="183620" y="548611"/>
                      <a:pt x="181073" y="549490"/>
                      <a:pt x="179579" y="549841"/>
                    </a:cubicBezTo>
                    <a:cubicBezTo>
                      <a:pt x="179931" y="551686"/>
                      <a:pt x="180370" y="553443"/>
                      <a:pt x="181951" y="556430"/>
                    </a:cubicBezTo>
                    <a:moveTo>
                      <a:pt x="1210895" y="703497"/>
                    </a:moveTo>
                    <a:cubicBezTo>
                      <a:pt x="1210455" y="704552"/>
                      <a:pt x="1210104" y="705518"/>
                      <a:pt x="1209665" y="706572"/>
                    </a:cubicBezTo>
                    <a:cubicBezTo>
                      <a:pt x="1210367" y="706836"/>
                      <a:pt x="1211510" y="707539"/>
                      <a:pt x="1211773" y="707275"/>
                    </a:cubicBezTo>
                    <a:cubicBezTo>
                      <a:pt x="1212827" y="706221"/>
                      <a:pt x="1214057" y="704991"/>
                      <a:pt x="1214409" y="703673"/>
                    </a:cubicBezTo>
                    <a:cubicBezTo>
                      <a:pt x="1215199" y="700598"/>
                      <a:pt x="1215551" y="697436"/>
                      <a:pt x="1215990" y="694361"/>
                    </a:cubicBezTo>
                    <a:cubicBezTo>
                      <a:pt x="1215990" y="694361"/>
                      <a:pt x="1213969" y="693921"/>
                      <a:pt x="1213969" y="694009"/>
                    </a:cubicBezTo>
                    <a:cubicBezTo>
                      <a:pt x="1213355" y="696733"/>
                      <a:pt x="1212740" y="699456"/>
                      <a:pt x="1210895" y="703497"/>
                    </a:cubicBezTo>
                    <a:moveTo>
                      <a:pt x="217796" y="585158"/>
                    </a:moveTo>
                    <a:cubicBezTo>
                      <a:pt x="216478" y="584895"/>
                      <a:pt x="215072" y="584455"/>
                      <a:pt x="213754" y="584543"/>
                    </a:cubicBezTo>
                    <a:cubicBezTo>
                      <a:pt x="213403" y="584543"/>
                      <a:pt x="212788" y="587179"/>
                      <a:pt x="213139" y="587443"/>
                    </a:cubicBezTo>
                    <a:cubicBezTo>
                      <a:pt x="214808" y="588848"/>
                      <a:pt x="216653" y="590166"/>
                      <a:pt x="218674" y="590957"/>
                    </a:cubicBezTo>
                    <a:cubicBezTo>
                      <a:pt x="219553" y="591308"/>
                      <a:pt x="221046" y="590166"/>
                      <a:pt x="222276" y="589639"/>
                    </a:cubicBezTo>
                    <a:cubicBezTo>
                      <a:pt x="221222" y="588585"/>
                      <a:pt x="220080" y="587443"/>
                      <a:pt x="217796" y="585158"/>
                    </a:cubicBezTo>
                    <a:moveTo>
                      <a:pt x="1045993" y="239717"/>
                    </a:moveTo>
                    <a:cubicBezTo>
                      <a:pt x="1041776" y="239981"/>
                      <a:pt x="1039755" y="242265"/>
                      <a:pt x="1040019" y="246482"/>
                    </a:cubicBezTo>
                    <a:cubicBezTo>
                      <a:pt x="1040107" y="247185"/>
                      <a:pt x="1040370" y="247888"/>
                      <a:pt x="1040546" y="248590"/>
                    </a:cubicBezTo>
                    <a:cubicBezTo>
                      <a:pt x="1042742" y="246833"/>
                      <a:pt x="1045027" y="245076"/>
                      <a:pt x="1047135" y="243231"/>
                    </a:cubicBezTo>
                    <a:cubicBezTo>
                      <a:pt x="1047574" y="242880"/>
                      <a:pt x="1047223" y="241738"/>
                      <a:pt x="1045993" y="239717"/>
                    </a:cubicBezTo>
                    <a:moveTo>
                      <a:pt x="232116" y="523046"/>
                    </a:moveTo>
                    <a:cubicBezTo>
                      <a:pt x="233170" y="524100"/>
                      <a:pt x="234312" y="525242"/>
                      <a:pt x="235366" y="526296"/>
                    </a:cubicBezTo>
                    <a:cubicBezTo>
                      <a:pt x="235893" y="525154"/>
                      <a:pt x="236684" y="524100"/>
                      <a:pt x="236772" y="522870"/>
                    </a:cubicBezTo>
                    <a:cubicBezTo>
                      <a:pt x="237036" y="520937"/>
                      <a:pt x="236948" y="519004"/>
                      <a:pt x="236772" y="517072"/>
                    </a:cubicBezTo>
                    <a:cubicBezTo>
                      <a:pt x="236684" y="516281"/>
                      <a:pt x="235806" y="515666"/>
                      <a:pt x="235278" y="514963"/>
                    </a:cubicBezTo>
                    <a:cubicBezTo>
                      <a:pt x="234751" y="515490"/>
                      <a:pt x="234048" y="515930"/>
                      <a:pt x="233697" y="516632"/>
                    </a:cubicBezTo>
                    <a:cubicBezTo>
                      <a:pt x="233082" y="517950"/>
                      <a:pt x="232643" y="519268"/>
                      <a:pt x="232116" y="523046"/>
                    </a:cubicBezTo>
                    <a:moveTo>
                      <a:pt x="1053197" y="242177"/>
                    </a:moveTo>
                    <a:cubicBezTo>
                      <a:pt x="1052934" y="244286"/>
                      <a:pt x="1052670" y="246394"/>
                      <a:pt x="1052406" y="248503"/>
                    </a:cubicBezTo>
                    <a:cubicBezTo>
                      <a:pt x="1054339" y="247097"/>
                      <a:pt x="1056272" y="245691"/>
                      <a:pt x="1058205" y="244374"/>
                    </a:cubicBezTo>
                    <a:cubicBezTo>
                      <a:pt x="1056887" y="243231"/>
                      <a:pt x="1055657" y="242089"/>
                      <a:pt x="1053197" y="242177"/>
                    </a:cubicBezTo>
                    <a:moveTo>
                      <a:pt x="167631" y="716587"/>
                    </a:moveTo>
                    <a:cubicBezTo>
                      <a:pt x="170003" y="716587"/>
                      <a:pt x="172287" y="716675"/>
                      <a:pt x="174659" y="716675"/>
                    </a:cubicBezTo>
                    <a:cubicBezTo>
                      <a:pt x="174484" y="715621"/>
                      <a:pt x="174747" y="714215"/>
                      <a:pt x="174132" y="713601"/>
                    </a:cubicBezTo>
                    <a:cubicBezTo>
                      <a:pt x="172463" y="712107"/>
                      <a:pt x="169037" y="713073"/>
                      <a:pt x="167631" y="716587"/>
                    </a:cubicBezTo>
                    <a:moveTo>
                      <a:pt x="1110566" y="447667"/>
                    </a:moveTo>
                    <a:cubicBezTo>
                      <a:pt x="1111532" y="446261"/>
                      <a:pt x="1112498" y="444856"/>
                      <a:pt x="1113553" y="443450"/>
                    </a:cubicBezTo>
                    <a:cubicBezTo>
                      <a:pt x="1111620" y="442572"/>
                      <a:pt x="1109687" y="441781"/>
                      <a:pt x="1107754" y="440902"/>
                    </a:cubicBezTo>
                    <a:cubicBezTo>
                      <a:pt x="1111356" y="444417"/>
                      <a:pt x="1104855" y="445032"/>
                      <a:pt x="1105909" y="447579"/>
                    </a:cubicBezTo>
                    <a:cubicBezTo>
                      <a:pt x="1105997" y="447931"/>
                      <a:pt x="1107403" y="447667"/>
                      <a:pt x="1110566" y="447667"/>
                    </a:cubicBezTo>
                    <a:moveTo>
                      <a:pt x="649245" y="605453"/>
                    </a:moveTo>
                    <a:cubicBezTo>
                      <a:pt x="650388" y="605453"/>
                      <a:pt x="652057" y="605892"/>
                      <a:pt x="652584" y="605365"/>
                    </a:cubicBezTo>
                    <a:cubicBezTo>
                      <a:pt x="653726" y="603959"/>
                      <a:pt x="654517" y="602202"/>
                      <a:pt x="655132" y="600445"/>
                    </a:cubicBezTo>
                    <a:cubicBezTo>
                      <a:pt x="655219" y="600181"/>
                      <a:pt x="653638" y="598864"/>
                      <a:pt x="653550" y="598864"/>
                    </a:cubicBezTo>
                    <a:cubicBezTo>
                      <a:pt x="651705" y="600621"/>
                      <a:pt x="649860" y="602465"/>
                      <a:pt x="649245" y="605453"/>
                    </a:cubicBezTo>
                    <a:moveTo>
                      <a:pt x="456846" y="458473"/>
                    </a:moveTo>
                    <a:cubicBezTo>
                      <a:pt x="455967" y="459352"/>
                      <a:pt x="454913" y="460055"/>
                      <a:pt x="454386" y="461021"/>
                    </a:cubicBezTo>
                    <a:cubicBezTo>
                      <a:pt x="453507" y="462514"/>
                      <a:pt x="452980" y="464271"/>
                      <a:pt x="452365" y="465941"/>
                    </a:cubicBezTo>
                    <a:cubicBezTo>
                      <a:pt x="453771" y="465150"/>
                      <a:pt x="455440" y="464623"/>
                      <a:pt x="456494" y="463481"/>
                    </a:cubicBezTo>
                    <a:cubicBezTo>
                      <a:pt x="459833" y="459879"/>
                      <a:pt x="459745" y="459791"/>
                      <a:pt x="456846" y="458473"/>
                    </a:cubicBezTo>
                    <a:moveTo>
                      <a:pt x="1396178" y="577954"/>
                    </a:moveTo>
                    <a:cubicBezTo>
                      <a:pt x="1395124" y="576900"/>
                      <a:pt x="1393982" y="575758"/>
                      <a:pt x="1392928" y="574704"/>
                    </a:cubicBezTo>
                    <a:cubicBezTo>
                      <a:pt x="1392401" y="576197"/>
                      <a:pt x="1391258" y="577866"/>
                      <a:pt x="1391522" y="579096"/>
                    </a:cubicBezTo>
                    <a:cubicBezTo>
                      <a:pt x="1391873" y="580766"/>
                      <a:pt x="1393543" y="582083"/>
                      <a:pt x="1394597" y="583577"/>
                    </a:cubicBezTo>
                    <a:cubicBezTo>
                      <a:pt x="1395124" y="582523"/>
                      <a:pt x="1395651" y="581468"/>
                      <a:pt x="1396178" y="577954"/>
                    </a:cubicBezTo>
                    <a:moveTo>
                      <a:pt x="273934" y="404707"/>
                    </a:moveTo>
                    <a:cubicBezTo>
                      <a:pt x="272704" y="405761"/>
                      <a:pt x="271562" y="406727"/>
                      <a:pt x="270332" y="407782"/>
                    </a:cubicBezTo>
                    <a:cubicBezTo>
                      <a:pt x="271298" y="407782"/>
                      <a:pt x="272441" y="408045"/>
                      <a:pt x="273319" y="407606"/>
                    </a:cubicBezTo>
                    <a:cubicBezTo>
                      <a:pt x="274813" y="406903"/>
                      <a:pt x="276130" y="405761"/>
                      <a:pt x="277536" y="404882"/>
                    </a:cubicBezTo>
                    <a:cubicBezTo>
                      <a:pt x="276745" y="404443"/>
                      <a:pt x="275955" y="403916"/>
                      <a:pt x="273934" y="404707"/>
                    </a:cubicBezTo>
                    <a:moveTo>
                      <a:pt x="185553" y="581556"/>
                    </a:moveTo>
                    <a:cubicBezTo>
                      <a:pt x="187135" y="582347"/>
                      <a:pt x="188628" y="583138"/>
                      <a:pt x="190209" y="583928"/>
                    </a:cubicBezTo>
                    <a:cubicBezTo>
                      <a:pt x="190649" y="583050"/>
                      <a:pt x="191088" y="582083"/>
                      <a:pt x="191527" y="581205"/>
                    </a:cubicBezTo>
                    <a:cubicBezTo>
                      <a:pt x="190122" y="580502"/>
                      <a:pt x="188716" y="579624"/>
                      <a:pt x="187222" y="579272"/>
                    </a:cubicBezTo>
                    <a:cubicBezTo>
                      <a:pt x="186344" y="579096"/>
                      <a:pt x="185290" y="579975"/>
                      <a:pt x="185553" y="581556"/>
                    </a:cubicBezTo>
                    <a:moveTo>
                      <a:pt x="785507" y="230229"/>
                    </a:moveTo>
                    <a:cubicBezTo>
                      <a:pt x="785858" y="230229"/>
                      <a:pt x="786473" y="230405"/>
                      <a:pt x="786561" y="230229"/>
                    </a:cubicBezTo>
                    <a:cubicBezTo>
                      <a:pt x="787352" y="228999"/>
                      <a:pt x="788142" y="227769"/>
                      <a:pt x="788845" y="226451"/>
                    </a:cubicBezTo>
                    <a:cubicBezTo>
                      <a:pt x="786561" y="226539"/>
                      <a:pt x="784189" y="226627"/>
                      <a:pt x="781905" y="226627"/>
                    </a:cubicBezTo>
                    <a:cubicBezTo>
                      <a:pt x="782695" y="227418"/>
                      <a:pt x="783486" y="228208"/>
                      <a:pt x="785507" y="230229"/>
                    </a:cubicBezTo>
                    <a:moveTo>
                      <a:pt x="210592" y="240947"/>
                    </a:moveTo>
                    <a:cubicBezTo>
                      <a:pt x="210328" y="239893"/>
                      <a:pt x="210064" y="238839"/>
                      <a:pt x="209801" y="237784"/>
                    </a:cubicBezTo>
                    <a:cubicBezTo>
                      <a:pt x="208483" y="239629"/>
                      <a:pt x="207077" y="241474"/>
                      <a:pt x="205760" y="243319"/>
                    </a:cubicBezTo>
                    <a:cubicBezTo>
                      <a:pt x="207429" y="243319"/>
                      <a:pt x="209010" y="243319"/>
                      <a:pt x="210592" y="240947"/>
                    </a:cubicBezTo>
                    <a:moveTo>
                      <a:pt x="545227" y="255267"/>
                    </a:moveTo>
                    <a:cubicBezTo>
                      <a:pt x="547335" y="255531"/>
                      <a:pt x="549444" y="255882"/>
                      <a:pt x="551552" y="256146"/>
                    </a:cubicBezTo>
                    <a:cubicBezTo>
                      <a:pt x="551552" y="255619"/>
                      <a:pt x="551903" y="254828"/>
                      <a:pt x="551640" y="254565"/>
                    </a:cubicBezTo>
                    <a:cubicBezTo>
                      <a:pt x="549883" y="252895"/>
                      <a:pt x="548301" y="249820"/>
                      <a:pt x="545227" y="255267"/>
                    </a:cubicBezTo>
                    <a:moveTo>
                      <a:pt x="1294619" y="519444"/>
                    </a:moveTo>
                    <a:cubicBezTo>
                      <a:pt x="1290139" y="518741"/>
                      <a:pt x="1291017" y="521991"/>
                      <a:pt x="1291105" y="524451"/>
                    </a:cubicBezTo>
                    <a:cubicBezTo>
                      <a:pt x="1291105" y="525066"/>
                      <a:pt x="1291632" y="525681"/>
                      <a:pt x="1291984" y="526296"/>
                    </a:cubicBezTo>
                    <a:cubicBezTo>
                      <a:pt x="1293301" y="525154"/>
                      <a:pt x="1294707" y="524100"/>
                      <a:pt x="1295849" y="522782"/>
                    </a:cubicBezTo>
                    <a:cubicBezTo>
                      <a:pt x="1296113" y="522431"/>
                      <a:pt x="1295761" y="521376"/>
                      <a:pt x="1294619" y="519444"/>
                    </a:cubicBezTo>
                    <a:moveTo>
                      <a:pt x="681488" y="556430"/>
                    </a:moveTo>
                    <a:cubicBezTo>
                      <a:pt x="681312" y="554673"/>
                      <a:pt x="681048" y="552828"/>
                      <a:pt x="680873" y="551071"/>
                    </a:cubicBezTo>
                    <a:cubicBezTo>
                      <a:pt x="679555" y="552037"/>
                      <a:pt x="677534" y="552652"/>
                      <a:pt x="677007" y="553882"/>
                    </a:cubicBezTo>
                    <a:cubicBezTo>
                      <a:pt x="675865" y="556694"/>
                      <a:pt x="677359" y="558012"/>
                      <a:pt x="681488" y="556430"/>
                    </a:cubicBezTo>
                    <a:moveTo>
                      <a:pt x="876347" y="215821"/>
                    </a:moveTo>
                    <a:cubicBezTo>
                      <a:pt x="875469" y="215030"/>
                      <a:pt x="873975" y="213625"/>
                      <a:pt x="873887" y="213625"/>
                    </a:cubicBezTo>
                    <a:cubicBezTo>
                      <a:pt x="870637" y="216875"/>
                      <a:pt x="874415" y="218105"/>
                      <a:pt x="875820" y="220126"/>
                    </a:cubicBezTo>
                    <a:cubicBezTo>
                      <a:pt x="876347" y="219159"/>
                      <a:pt x="876962" y="218105"/>
                      <a:pt x="876347" y="215821"/>
                    </a:cubicBezTo>
                    <a:moveTo>
                      <a:pt x="1232419" y="684345"/>
                    </a:moveTo>
                    <a:cubicBezTo>
                      <a:pt x="1232155" y="685663"/>
                      <a:pt x="1231979" y="687069"/>
                      <a:pt x="1231716" y="688387"/>
                    </a:cubicBezTo>
                    <a:cubicBezTo>
                      <a:pt x="1233122" y="687508"/>
                      <a:pt x="1234527" y="686542"/>
                      <a:pt x="1235933" y="685663"/>
                    </a:cubicBezTo>
                    <a:cubicBezTo>
                      <a:pt x="1235142" y="684784"/>
                      <a:pt x="1234439" y="683994"/>
                      <a:pt x="1232419" y="684345"/>
                    </a:cubicBezTo>
                    <a:moveTo>
                      <a:pt x="152081" y="423771"/>
                    </a:moveTo>
                    <a:cubicBezTo>
                      <a:pt x="151642" y="426231"/>
                      <a:pt x="151202" y="428779"/>
                      <a:pt x="150939" y="431238"/>
                    </a:cubicBezTo>
                    <a:cubicBezTo>
                      <a:pt x="150851" y="431853"/>
                      <a:pt x="151554" y="432468"/>
                      <a:pt x="151905" y="433083"/>
                    </a:cubicBezTo>
                    <a:cubicBezTo>
                      <a:pt x="152344" y="432293"/>
                      <a:pt x="153135" y="431502"/>
                      <a:pt x="153223" y="430624"/>
                    </a:cubicBezTo>
                    <a:cubicBezTo>
                      <a:pt x="153399" y="428866"/>
                      <a:pt x="153223" y="426934"/>
                      <a:pt x="152081" y="423771"/>
                    </a:cubicBezTo>
                    <a:moveTo>
                      <a:pt x="480742" y="463217"/>
                    </a:moveTo>
                    <a:cubicBezTo>
                      <a:pt x="480478" y="462163"/>
                      <a:pt x="477228" y="463129"/>
                      <a:pt x="475998" y="464799"/>
                    </a:cubicBezTo>
                    <a:cubicBezTo>
                      <a:pt x="475822" y="465062"/>
                      <a:pt x="476613" y="466029"/>
                      <a:pt x="476964" y="466644"/>
                    </a:cubicBezTo>
                    <a:cubicBezTo>
                      <a:pt x="477843" y="465941"/>
                      <a:pt x="478721" y="465238"/>
                      <a:pt x="480742" y="463217"/>
                    </a:cubicBezTo>
                    <a:moveTo>
                      <a:pt x="1140436" y="255267"/>
                    </a:moveTo>
                    <a:cubicBezTo>
                      <a:pt x="1140699" y="256322"/>
                      <a:pt x="1140699" y="257639"/>
                      <a:pt x="1141314" y="258430"/>
                    </a:cubicBezTo>
                    <a:cubicBezTo>
                      <a:pt x="1142105" y="259396"/>
                      <a:pt x="1143511" y="259924"/>
                      <a:pt x="1144565" y="260626"/>
                    </a:cubicBezTo>
                    <a:cubicBezTo>
                      <a:pt x="1144389" y="259309"/>
                      <a:pt x="1144565" y="257815"/>
                      <a:pt x="1144038" y="256585"/>
                    </a:cubicBezTo>
                    <a:cubicBezTo>
                      <a:pt x="1143599" y="255619"/>
                      <a:pt x="1142457" y="254916"/>
                      <a:pt x="1140436" y="255267"/>
                    </a:cubicBezTo>
                    <a:moveTo>
                      <a:pt x="148479" y="707011"/>
                    </a:moveTo>
                    <a:cubicBezTo>
                      <a:pt x="149357" y="707890"/>
                      <a:pt x="150060" y="709032"/>
                      <a:pt x="151027" y="709471"/>
                    </a:cubicBezTo>
                    <a:cubicBezTo>
                      <a:pt x="152257" y="709998"/>
                      <a:pt x="153662" y="709911"/>
                      <a:pt x="155068" y="709998"/>
                    </a:cubicBezTo>
                    <a:cubicBezTo>
                      <a:pt x="154365" y="708856"/>
                      <a:pt x="153838" y="707539"/>
                      <a:pt x="152872" y="706748"/>
                    </a:cubicBezTo>
                    <a:cubicBezTo>
                      <a:pt x="152081" y="706133"/>
                      <a:pt x="150763" y="706133"/>
                      <a:pt x="148479" y="707011"/>
                    </a:cubicBezTo>
                    <a:moveTo>
                      <a:pt x="747202" y="144132"/>
                    </a:moveTo>
                    <a:cubicBezTo>
                      <a:pt x="748257" y="142815"/>
                      <a:pt x="749311" y="141497"/>
                      <a:pt x="750365" y="140091"/>
                    </a:cubicBezTo>
                    <a:cubicBezTo>
                      <a:pt x="748520" y="140618"/>
                      <a:pt x="746675" y="141058"/>
                      <a:pt x="744918" y="141760"/>
                    </a:cubicBezTo>
                    <a:cubicBezTo>
                      <a:pt x="744655" y="141936"/>
                      <a:pt x="744830" y="143342"/>
                      <a:pt x="747202" y="144132"/>
                    </a:cubicBezTo>
                    <a:moveTo>
                      <a:pt x="49292" y="519444"/>
                    </a:moveTo>
                    <a:cubicBezTo>
                      <a:pt x="49731" y="518389"/>
                      <a:pt x="50434" y="517423"/>
                      <a:pt x="50434" y="516369"/>
                    </a:cubicBezTo>
                    <a:cubicBezTo>
                      <a:pt x="50346" y="515051"/>
                      <a:pt x="49643" y="513733"/>
                      <a:pt x="49204" y="512328"/>
                    </a:cubicBezTo>
                    <a:cubicBezTo>
                      <a:pt x="48677" y="512855"/>
                      <a:pt x="48150" y="513558"/>
                      <a:pt x="47535" y="513997"/>
                    </a:cubicBezTo>
                    <a:cubicBezTo>
                      <a:pt x="44636" y="515842"/>
                      <a:pt x="46920" y="516984"/>
                      <a:pt x="49292" y="519444"/>
                    </a:cubicBezTo>
                    <a:moveTo>
                      <a:pt x="1256315" y="658077"/>
                    </a:moveTo>
                    <a:cubicBezTo>
                      <a:pt x="1256315" y="659658"/>
                      <a:pt x="1256315" y="661240"/>
                      <a:pt x="1256491" y="662821"/>
                    </a:cubicBezTo>
                    <a:cubicBezTo>
                      <a:pt x="1256491" y="662909"/>
                      <a:pt x="1258599" y="662909"/>
                      <a:pt x="1258599" y="662821"/>
                    </a:cubicBezTo>
                    <a:cubicBezTo>
                      <a:pt x="1258775" y="661240"/>
                      <a:pt x="1258775" y="659658"/>
                      <a:pt x="1256315" y="658077"/>
                    </a:cubicBezTo>
                    <a:moveTo>
                      <a:pt x="502266" y="262471"/>
                    </a:moveTo>
                    <a:cubicBezTo>
                      <a:pt x="500773" y="262384"/>
                      <a:pt x="499191" y="262384"/>
                      <a:pt x="497698" y="262296"/>
                    </a:cubicBezTo>
                    <a:cubicBezTo>
                      <a:pt x="498049" y="263526"/>
                      <a:pt x="498400" y="264756"/>
                      <a:pt x="498752" y="265986"/>
                    </a:cubicBezTo>
                    <a:cubicBezTo>
                      <a:pt x="499455" y="265195"/>
                      <a:pt x="500245" y="264404"/>
                      <a:pt x="502266" y="262471"/>
                    </a:cubicBezTo>
                    <a:moveTo>
                      <a:pt x="602595" y="109518"/>
                    </a:moveTo>
                    <a:cubicBezTo>
                      <a:pt x="601014" y="110309"/>
                      <a:pt x="599432" y="111187"/>
                      <a:pt x="597851" y="111978"/>
                    </a:cubicBezTo>
                    <a:cubicBezTo>
                      <a:pt x="599432" y="111890"/>
                      <a:pt x="601014" y="111890"/>
                      <a:pt x="602595" y="109518"/>
                    </a:cubicBezTo>
                    <a:moveTo>
                      <a:pt x="516586" y="286368"/>
                    </a:moveTo>
                    <a:cubicBezTo>
                      <a:pt x="518255" y="286807"/>
                      <a:pt x="520012" y="287246"/>
                      <a:pt x="521770" y="287510"/>
                    </a:cubicBezTo>
                    <a:cubicBezTo>
                      <a:pt x="522297" y="287598"/>
                      <a:pt x="523000" y="286895"/>
                      <a:pt x="523615" y="286543"/>
                    </a:cubicBezTo>
                    <a:cubicBezTo>
                      <a:pt x="522824" y="286104"/>
                      <a:pt x="522033" y="285401"/>
                      <a:pt x="521242" y="285226"/>
                    </a:cubicBezTo>
                    <a:cubicBezTo>
                      <a:pt x="520100" y="284962"/>
                      <a:pt x="518870" y="285138"/>
                      <a:pt x="516586" y="286368"/>
                    </a:cubicBezTo>
                    <a:moveTo>
                      <a:pt x="1097388" y="857593"/>
                    </a:moveTo>
                    <a:cubicBezTo>
                      <a:pt x="1096597" y="858384"/>
                      <a:pt x="1095806" y="859174"/>
                      <a:pt x="1095016" y="859965"/>
                    </a:cubicBezTo>
                    <a:cubicBezTo>
                      <a:pt x="1096245" y="860316"/>
                      <a:pt x="1097475" y="860668"/>
                      <a:pt x="1098705" y="861019"/>
                    </a:cubicBezTo>
                    <a:cubicBezTo>
                      <a:pt x="1098705" y="859526"/>
                      <a:pt x="1098618" y="857944"/>
                      <a:pt x="1097388" y="857593"/>
                    </a:cubicBezTo>
                    <a:moveTo>
                      <a:pt x="357659" y="693921"/>
                    </a:moveTo>
                    <a:cubicBezTo>
                      <a:pt x="357922" y="693658"/>
                      <a:pt x="358274" y="693394"/>
                      <a:pt x="358449" y="693131"/>
                    </a:cubicBezTo>
                    <a:cubicBezTo>
                      <a:pt x="358537" y="692955"/>
                      <a:pt x="358537" y="692604"/>
                      <a:pt x="358537" y="692340"/>
                    </a:cubicBezTo>
                    <a:cubicBezTo>
                      <a:pt x="357044" y="692516"/>
                      <a:pt x="355550" y="692779"/>
                      <a:pt x="354145" y="692955"/>
                    </a:cubicBezTo>
                    <a:cubicBezTo>
                      <a:pt x="354847" y="693658"/>
                      <a:pt x="355638" y="694361"/>
                      <a:pt x="357659" y="693921"/>
                    </a:cubicBezTo>
                    <a:moveTo>
                      <a:pt x="434092" y="483599"/>
                    </a:moveTo>
                    <a:cubicBezTo>
                      <a:pt x="434355" y="483336"/>
                      <a:pt x="434706" y="483072"/>
                      <a:pt x="434882" y="482721"/>
                    </a:cubicBezTo>
                    <a:cubicBezTo>
                      <a:pt x="434970" y="482545"/>
                      <a:pt x="434882" y="481930"/>
                      <a:pt x="434794" y="481930"/>
                    </a:cubicBezTo>
                    <a:cubicBezTo>
                      <a:pt x="432949" y="481667"/>
                      <a:pt x="431104" y="481315"/>
                      <a:pt x="429260" y="481227"/>
                    </a:cubicBezTo>
                    <a:cubicBezTo>
                      <a:pt x="428996" y="481227"/>
                      <a:pt x="428732" y="482194"/>
                      <a:pt x="428469" y="482809"/>
                    </a:cubicBezTo>
                    <a:cubicBezTo>
                      <a:pt x="429611" y="483072"/>
                      <a:pt x="430665" y="483336"/>
                      <a:pt x="434092" y="483599"/>
                    </a:cubicBezTo>
                    <a:moveTo>
                      <a:pt x="217796" y="240947"/>
                    </a:moveTo>
                    <a:cubicBezTo>
                      <a:pt x="217796" y="240157"/>
                      <a:pt x="217971" y="239366"/>
                      <a:pt x="217796" y="238663"/>
                    </a:cubicBezTo>
                    <a:cubicBezTo>
                      <a:pt x="217444" y="237433"/>
                      <a:pt x="216917" y="236291"/>
                      <a:pt x="216478" y="235149"/>
                    </a:cubicBezTo>
                    <a:cubicBezTo>
                      <a:pt x="216126" y="236115"/>
                      <a:pt x="215511" y="237169"/>
                      <a:pt x="215599" y="238136"/>
                    </a:cubicBezTo>
                    <a:cubicBezTo>
                      <a:pt x="215599" y="239454"/>
                      <a:pt x="216214" y="240772"/>
                      <a:pt x="217796" y="240947"/>
                    </a:cubicBezTo>
                    <a:moveTo>
                      <a:pt x="1172678" y="301918"/>
                    </a:moveTo>
                    <a:cubicBezTo>
                      <a:pt x="1173732" y="301742"/>
                      <a:pt x="1174699" y="301478"/>
                      <a:pt x="1175753" y="301303"/>
                    </a:cubicBezTo>
                    <a:cubicBezTo>
                      <a:pt x="1174523" y="300073"/>
                      <a:pt x="1173381" y="298931"/>
                      <a:pt x="1172151" y="297701"/>
                    </a:cubicBezTo>
                    <a:cubicBezTo>
                      <a:pt x="1171975" y="298667"/>
                      <a:pt x="1171712" y="299721"/>
                      <a:pt x="1172678" y="301918"/>
                    </a:cubicBezTo>
                    <a:moveTo>
                      <a:pt x="1392576" y="571980"/>
                    </a:moveTo>
                    <a:cubicBezTo>
                      <a:pt x="1392928" y="570750"/>
                      <a:pt x="1393279" y="569432"/>
                      <a:pt x="1393455" y="568203"/>
                    </a:cubicBezTo>
                    <a:cubicBezTo>
                      <a:pt x="1393455" y="568203"/>
                      <a:pt x="1392488" y="567939"/>
                      <a:pt x="1391961" y="567763"/>
                    </a:cubicBezTo>
                    <a:cubicBezTo>
                      <a:pt x="1391785" y="568817"/>
                      <a:pt x="1391610" y="569784"/>
                      <a:pt x="1392576" y="571980"/>
                    </a:cubicBezTo>
                    <a:moveTo>
                      <a:pt x="322956" y="131042"/>
                    </a:moveTo>
                    <a:cubicBezTo>
                      <a:pt x="323132" y="132009"/>
                      <a:pt x="323396" y="133063"/>
                      <a:pt x="323571" y="134029"/>
                    </a:cubicBezTo>
                    <a:cubicBezTo>
                      <a:pt x="324099" y="133853"/>
                      <a:pt x="325065" y="133678"/>
                      <a:pt x="325065" y="133590"/>
                    </a:cubicBezTo>
                    <a:cubicBezTo>
                      <a:pt x="324801" y="132360"/>
                      <a:pt x="324450" y="131042"/>
                      <a:pt x="322956" y="131042"/>
                    </a:cubicBezTo>
                    <a:moveTo>
                      <a:pt x="614543" y="546942"/>
                    </a:moveTo>
                    <a:cubicBezTo>
                      <a:pt x="615334" y="546503"/>
                      <a:pt x="616125" y="546151"/>
                      <a:pt x="616915" y="545712"/>
                    </a:cubicBezTo>
                    <a:cubicBezTo>
                      <a:pt x="616212" y="545273"/>
                      <a:pt x="615334" y="544921"/>
                      <a:pt x="614543" y="546942"/>
                    </a:cubicBezTo>
                    <a:moveTo>
                      <a:pt x="989854" y="869629"/>
                    </a:moveTo>
                    <a:cubicBezTo>
                      <a:pt x="988624" y="869277"/>
                      <a:pt x="987307" y="868926"/>
                      <a:pt x="986077" y="868750"/>
                    </a:cubicBezTo>
                    <a:cubicBezTo>
                      <a:pt x="986077" y="868750"/>
                      <a:pt x="985813" y="869717"/>
                      <a:pt x="985638" y="870244"/>
                    </a:cubicBezTo>
                    <a:cubicBezTo>
                      <a:pt x="986604" y="870332"/>
                      <a:pt x="987658" y="870595"/>
                      <a:pt x="989854" y="869629"/>
                    </a:cubicBezTo>
                    <a:moveTo>
                      <a:pt x="49292" y="536136"/>
                    </a:moveTo>
                    <a:cubicBezTo>
                      <a:pt x="49643" y="534906"/>
                      <a:pt x="49995" y="533588"/>
                      <a:pt x="50171" y="532358"/>
                    </a:cubicBezTo>
                    <a:cubicBezTo>
                      <a:pt x="50171" y="532358"/>
                      <a:pt x="49204" y="532095"/>
                      <a:pt x="48677" y="531919"/>
                    </a:cubicBezTo>
                    <a:cubicBezTo>
                      <a:pt x="48501" y="532973"/>
                      <a:pt x="48326" y="533940"/>
                      <a:pt x="49292" y="536136"/>
                    </a:cubicBezTo>
                    <a:moveTo>
                      <a:pt x="1155986" y="289970"/>
                    </a:moveTo>
                    <a:cubicBezTo>
                      <a:pt x="1155635" y="291200"/>
                      <a:pt x="1155283" y="292517"/>
                      <a:pt x="1155107" y="293747"/>
                    </a:cubicBezTo>
                    <a:cubicBezTo>
                      <a:pt x="1155107" y="293747"/>
                      <a:pt x="1156074" y="294011"/>
                      <a:pt x="1156601" y="294187"/>
                    </a:cubicBezTo>
                    <a:cubicBezTo>
                      <a:pt x="1156777" y="293132"/>
                      <a:pt x="1156952" y="292166"/>
                      <a:pt x="1155986" y="289970"/>
                    </a:cubicBezTo>
                    <a:moveTo>
                      <a:pt x="1184626" y="416655"/>
                    </a:moveTo>
                    <a:cubicBezTo>
                      <a:pt x="1185593" y="416479"/>
                      <a:pt x="1186647" y="416215"/>
                      <a:pt x="1187613" y="416040"/>
                    </a:cubicBezTo>
                    <a:cubicBezTo>
                      <a:pt x="1187438" y="415513"/>
                      <a:pt x="1187262" y="414546"/>
                      <a:pt x="1187174" y="414546"/>
                    </a:cubicBezTo>
                    <a:cubicBezTo>
                      <a:pt x="1185944" y="414810"/>
                      <a:pt x="1184714" y="415073"/>
                      <a:pt x="1184626" y="416655"/>
                    </a:cubicBezTo>
                    <a:moveTo>
                      <a:pt x="71958" y="666423"/>
                    </a:moveTo>
                    <a:cubicBezTo>
                      <a:pt x="70728" y="666072"/>
                      <a:pt x="69410" y="665720"/>
                      <a:pt x="68181" y="665545"/>
                    </a:cubicBezTo>
                    <a:cubicBezTo>
                      <a:pt x="68181" y="665545"/>
                      <a:pt x="67917" y="666511"/>
                      <a:pt x="67741" y="667038"/>
                    </a:cubicBezTo>
                    <a:cubicBezTo>
                      <a:pt x="68796" y="667214"/>
                      <a:pt x="69762" y="667389"/>
                      <a:pt x="71958" y="666423"/>
                    </a:cubicBezTo>
                    <a:moveTo>
                      <a:pt x="765125" y="812260"/>
                    </a:moveTo>
                    <a:cubicBezTo>
                      <a:pt x="766354" y="812612"/>
                      <a:pt x="767672" y="812963"/>
                      <a:pt x="768902" y="813139"/>
                    </a:cubicBezTo>
                    <a:cubicBezTo>
                      <a:pt x="768902" y="813139"/>
                      <a:pt x="769166" y="812172"/>
                      <a:pt x="769341" y="811645"/>
                    </a:cubicBezTo>
                    <a:cubicBezTo>
                      <a:pt x="768375" y="811470"/>
                      <a:pt x="767321" y="811206"/>
                      <a:pt x="765125" y="812260"/>
                    </a:cubicBezTo>
                    <a:moveTo>
                      <a:pt x="781905" y="828953"/>
                    </a:moveTo>
                    <a:cubicBezTo>
                      <a:pt x="782080" y="829919"/>
                      <a:pt x="782344" y="830973"/>
                      <a:pt x="782520" y="831939"/>
                    </a:cubicBezTo>
                    <a:cubicBezTo>
                      <a:pt x="783047" y="831764"/>
                      <a:pt x="784013" y="831588"/>
                      <a:pt x="784013" y="831500"/>
                    </a:cubicBezTo>
                    <a:cubicBezTo>
                      <a:pt x="783750" y="830270"/>
                      <a:pt x="783398" y="829040"/>
                      <a:pt x="781905" y="828953"/>
                    </a:cubicBezTo>
                    <a:moveTo>
                      <a:pt x="600223" y="429745"/>
                    </a:moveTo>
                    <a:cubicBezTo>
                      <a:pt x="600399" y="430711"/>
                      <a:pt x="600662" y="431766"/>
                      <a:pt x="600838" y="432732"/>
                    </a:cubicBezTo>
                    <a:cubicBezTo>
                      <a:pt x="601365" y="432556"/>
                      <a:pt x="602331" y="432381"/>
                      <a:pt x="602331" y="432293"/>
                    </a:cubicBezTo>
                    <a:cubicBezTo>
                      <a:pt x="602068" y="431151"/>
                      <a:pt x="601717" y="429833"/>
                      <a:pt x="600223" y="429745"/>
                    </a:cubicBezTo>
                    <a:moveTo>
                      <a:pt x="1393806" y="599478"/>
                    </a:moveTo>
                    <a:cubicBezTo>
                      <a:pt x="1394245" y="599830"/>
                      <a:pt x="1394773" y="600093"/>
                      <a:pt x="1395212" y="600445"/>
                    </a:cubicBezTo>
                    <a:cubicBezTo>
                      <a:pt x="1395124" y="599742"/>
                      <a:pt x="1395036" y="599039"/>
                      <a:pt x="1393806" y="599478"/>
                    </a:cubicBezTo>
                    <a:moveTo>
                      <a:pt x="33742" y="594734"/>
                    </a:moveTo>
                    <a:cubicBezTo>
                      <a:pt x="33303" y="594383"/>
                      <a:pt x="32775" y="594119"/>
                      <a:pt x="32336" y="593768"/>
                    </a:cubicBezTo>
                    <a:cubicBezTo>
                      <a:pt x="32424" y="594471"/>
                      <a:pt x="32512" y="595174"/>
                      <a:pt x="33742" y="594734"/>
                    </a:cubicBezTo>
                    <a:moveTo>
                      <a:pt x="1257545" y="558890"/>
                    </a:moveTo>
                    <a:cubicBezTo>
                      <a:pt x="1257984" y="559241"/>
                      <a:pt x="1258511" y="559505"/>
                      <a:pt x="1258951" y="559856"/>
                    </a:cubicBezTo>
                    <a:cubicBezTo>
                      <a:pt x="1258863" y="559066"/>
                      <a:pt x="1258863" y="558363"/>
                      <a:pt x="1257545" y="558890"/>
                    </a:cubicBezTo>
                    <a:moveTo>
                      <a:pt x="340879" y="693921"/>
                    </a:moveTo>
                    <a:cubicBezTo>
                      <a:pt x="340527" y="694361"/>
                      <a:pt x="340264" y="694888"/>
                      <a:pt x="339912" y="695327"/>
                    </a:cubicBezTo>
                    <a:cubicBezTo>
                      <a:pt x="340615" y="695239"/>
                      <a:pt x="341406" y="695151"/>
                      <a:pt x="340879" y="693921"/>
                    </a:cubicBezTo>
                    <a:moveTo>
                      <a:pt x="652847" y="97570"/>
                    </a:moveTo>
                    <a:cubicBezTo>
                      <a:pt x="653287" y="97921"/>
                      <a:pt x="653814" y="98185"/>
                      <a:pt x="654253" y="98536"/>
                    </a:cubicBezTo>
                    <a:cubicBezTo>
                      <a:pt x="654165" y="97746"/>
                      <a:pt x="654077" y="97043"/>
                      <a:pt x="652847" y="97570"/>
                    </a:cubicBezTo>
                    <a:moveTo>
                      <a:pt x="573955" y="484741"/>
                    </a:moveTo>
                    <a:cubicBezTo>
                      <a:pt x="573515" y="484390"/>
                      <a:pt x="572988" y="484126"/>
                      <a:pt x="572549" y="483775"/>
                    </a:cubicBezTo>
                    <a:cubicBezTo>
                      <a:pt x="572549" y="484478"/>
                      <a:pt x="572637" y="485269"/>
                      <a:pt x="573955" y="484741"/>
                    </a:cubicBezTo>
                    <a:moveTo>
                      <a:pt x="23024" y="471651"/>
                    </a:moveTo>
                    <a:cubicBezTo>
                      <a:pt x="23375" y="471212"/>
                      <a:pt x="23639" y="470685"/>
                      <a:pt x="23990" y="470246"/>
                    </a:cubicBezTo>
                    <a:cubicBezTo>
                      <a:pt x="23199" y="470246"/>
                      <a:pt x="22497" y="470333"/>
                      <a:pt x="23024" y="471651"/>
                    </a:cubicBezTo>
                    <a:moveTo>
                      <a:pt x="250038" y="746458"/>
                    </a:moveTo>
                    <a:cubicBezTo>
                      <a:pt x="250389" y="746018"/>
                      <a:pt x="250653" y="745491"/>
                      <a:pt x="251004" y="745052"/>
                    </a:cubicBezTo>
                    <a:cubicBezTo>
                      <a:pt x="250301" y="745140"/>
                      <a:pt x="249599" y="745228"/>
                      <a:pt x="250038" y="746458"/>
                    </a:cubicBezTo>
                    <a:moveTo>
                      <a:pt x="588275" y="441693"/>
                    </a:moveTo>
                    <a:cubicBezTo>
                      <a:pt x="588714" y="442045"/>
                      <a:pt x="589241" y="442308"/>
                      <a:pt x="589681" y="442659"/>
                    </a:cubicBezTo>
                    <a:cubicBezTo>
                      <a:pt x="589681" y="441957"/>
                      <a:pt x="589593" y="441254"/>
                      <a:pt x="588275" y="441693"/>
                    </a:cubicBezTo>
                    <a:moveTo>
                      <a:pt x="1171536" y="415425"/>
                    </a:moveTo>
                    <a:cubicBezTo>
                      <a:pt x="1171975" y="415776"/>
                      <a:pt x="1172503" y="416040"/>
                      <a:pt x="1172942" y="416391"/>
                    </a:cubicBezTo>
                    <a:cubicBezTo>
                      <a:pt x="1172854" y="415688"/>
                      <a:pt x="1172766" y="414986"/>
                      <a:pt x="1171536" y="415425"/>
                    </a:cubicBezTo>
                    <a:moveTo>
                      <a:pt x="1289787" y="763238"/>
                    </a:moveTo>
                    <a:cubicBezTo>
                      <a:pt x="1289436" y="763677"/>
                      <a:pt x="1289172" y="764204"/>
                      <a:pt x="1288821" y="764644"/>
                    </a:cubicBezTo>
                    <a:cubicBezTo>
                      <a:pt x="1289612" y="764556"/>
                      <a:pt x="1290314" y="764468"/>
                      <a:pt x="1289787" y="763238"/>
                    </a:cubicBezTo>
                    <a:moveTo>
                      <a:pt x="1253943" y="404707"/>
                    </a:moveTo>
                    <a:cubicBezTo>
                      <a:pt x="1254294" y="404267"/>
                      <a:pt x="1254558" y="403740"/>
                      <a:pt x="1254909" y="403301"/>
                    </a:cubicBezTo>
                    <a:cubicBezTo>
                      <a:pt x="1254207" y="403301"/>
                      <a:pt x="1253504" y="403389"/>
                      <a:pt x="1253943" y="404707"/>
                    </a:cubicBezTo>
                    <a:moveTo>
                      <a:pt x="1155986" y="801454"/>
                    </a:moveTo>
                    <a:cubicBezTo>
                      <a:pt x="1155635" y="801894"/>
                      <a:pt x="1155371" y="802421"/>
                      <a:pt x="1155020" y="802860"/>
                    </a:cubicBezTo>
                    <a:cubicBezTo>
                      <a:pt x="1155722" y="802860"/>
                      <a:pt x="1156425" y="802772"/>
                      <a:pt x="1155986" y="801454"/>
                    </a:cubicBezTo>
                    <a:moveTo>
                      <a:pt x="289484" y="355684"/>
                    </a:moveTo>
                    <a:cubicBezTo>
                      <a:pt x="289923" y="356036"/>
                      <a:pt x="290451" y="356299"/>
                      <a:pt x="290890" y="356651"/>
                    </a:cubicBezTo>
                    <a:cubicBezTo>
                      <a:pt x="290890" y="355948"/>
                      <a:pt x="290802" y="355245"/>
                      <a:pt x="289484" y="355684"/>
                    </a:cubicBezTo>
                    <a:moveTo>
                      <a:pt x="419771" y="335390"/>
                    </a:moveTo>
                    <a:cubicBezTo>
                      <a:pt x="420123" y="334951"/>
                      <a:pt x="420386" y="334424"/>
                      <a:pt x="420738" y="333984"/>
                    </a:cubicBezTo>
                    <a:cubicBezTo>
                      <a:pt x="420035" y="333984"/>
                      <a:pt x="419332" y="334072"/>
                      <a:pt x="419771" y="335390"/>
                    </a:cubicBezTo>
                    <a:moveTo>
                      <a:pt x="418541" y="821749"/>
                    </a:moveTo>
                    <a:cubicBezTo>
                      <a:pt x="418981" y="822100"/>
                      <a:pt x="419508" y="822364"/>
                      <a:pt x="419947" y="822715"/>
                    </a:cubicBezTo>
                    <a:cubicBezTo>
                      <a:pt x="419947" y="822012"/>
                      <a:pt x="419859" y="821309"/>
                      <a:pt x="418541" y="821749"/>
                    </a:cubicBezTo>
                    <a:moveTo>
                      <a:pt x="95854" y="319840"/>
                    </a:moveTo>
                    <a:cubicBezTo>
                      <a:pt x="95415" y="319489"/>
                      <a:pt x="94888" y="319225"/>
                      <a:pt x="94449" y="318873"/>
                    </a:cubicBezTo>
                    <a:cubicBezTo>
                      <a:pt x="94537" y="319576"/>
                      <a:pt x="94625" y="320279"/>
                      <a:pt x="95854" y="319840"/>
                    </a:cubicBezTo>
                    <a:moveTo>
                      <a:pt x="1182254" y="299546"/>
                    </a:moveTo>
                    <a:cubicBezTo>
                      <a:pt x="1181903" y="299985"/>
                      <a:pt x="1181639" y="300512"/>
                      <a:pt x="1181288" y="300951"/>
                    </a:cubicBezTo>
                    <a:cubicBezTo>
                      <a:pt x="1181991" y="300863"/>
                      <a:pt x="1182694" y="300776"/>
                      <a:pt x="1182254" y="299546"/>
                    </a:cubicBezTo>
                    <a:moveTo>
                      <a:pt x="643271" y="291112"/>
                    </a:moveTo>
                    <a:cubicBezTo>
                      <a:pt x="642832" y="290760"/>
                      <a:pt x="642305" y="290497"/>
                      <a:pt x="641866" y="290145"/>
                    </a:cubicBezTo>
                    <a:cubicBezTo>
                      <a:pt x="641866" y="290936"/>
                      <a:pt x="641954" y="291639"/>
                      <a:pt x="643271" y="291112"/>
                    </a:cubicBezTo>
                    <a:moveTo>
                      <a:pt x="884694" y="228999"/>
                    </a:moveTo>
                    <a:cubicBezTo>
                      <a:pt x="884254" y="228648"/>
                      <a:pt x="883727" y="228384"/>
                      <a:pt x="883288" y="228033"/>
                    </a:cubicBezTo>
                    <a:cubicBezTo>
                      <a:pt x="883288" y="228736"/>
                      <a:pt x="883376" y="229526"/>
                      <a:pt x="884694" y="228999"/>
                    </a:cubicBezTo>
                    <a:moveTo>
                      <a:pt x="287112" y="195527"/>
                    </a:moveTo>
                    <a:cubicBezTo>
                      <a:pt x="287551" y="195878"/>
                      <a:pt x="288079" y="196142"/>
                      <a:pt x="288518" y="196493"/>
                    </a:cubicBezTo>
                    <a:cubicBezTo>
                      <a:pt x="288430" y="195790"/>
                      <a:pt x="288430" y="195088"/>
                      <a:pt x="287112" y="195527"/>
                    </a:cubicBezTo>
                    <a:moveTo>
                      <a:pt x="267960" y="178835"/>
                    </a:moveTo>
                    <a:cubicBezTo>
                      <a:pt x="267521" y="178483"/>
                      <a:pt x="266994" y="178220"/>
                      <a:pt x="266554" y="177868"/>
                    </a:cubicBezTo>
                    <a:cubicBezTo>
                      <a:pt x="266642" y="178571"/>
                      <a:pt x="266730" y="179274"/>
                      <a:pt x="267960" y="178835"/>
                    </a:cubicBezTo>
                    <a:moveTo>
                      <a:pt x="1396178" y="494318"/>
                    </a:moveTo>
                    <a:cubicBezTo>
                      <a:pt x="1395739" y="493966"/>
                      <a:pt x="1395212" y="493702"/>
                      <a:pt x="1394773" y="493351"/>
                    </a:cubicBezTo>
                    <a:cubicBezTo>
                      <a:pt x="1394860" y="494054"/>
                      <a:pt x="1394948" y="494757"/>
                      <a:pt x="1396178" y="4943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id="{2E4DB9FC-2A42-428D-6029-C7C354AF261D}"/>
                  </a:ext>
                </a:extLst>
              </p:cNvPr>
              <p:cNvSpPr/>
              <p:nvPr/>
            </p:nvSpPr>
            <p:spPr>
              <a:xfrm>
                <a:off x="220052" y="1193490"/>
                <a:ext cx="1417768" cy="898659"/>
              </a:xfrm>
              <a:custGeom>
                <a:avLst/>
                <a:gdLst>
                  <a:gd name="connsiteX0" fmla="*/ 1412301 w 1417768"/>
                  <a:gd name="connsiteY0" fmla="*/ 491106 h 898659"/>
                  <a:gd name="connsiteX1" fmla="*/ 1402725 w 1417768"/>
                  <a:gd name="connsiteY1" fmla="*/ 449727 h 898659"/>
                  <a:gd name="connsiteX2" fmla="*/ 1386736 w 1417768"/>
                  <a:gd name="connsiteY2" fmla="*/ 414497 h 898659"/>
                  <a:gd name="connsiteX3" fmla="*/ 1347992 w 1417768"/>
                  <a:gd name="connsiteY3" fmla="*/ 352912 h 898659"/>
                  <a:gd name="connsiteX4" fmla="*/ 1328049 w 1417768"/>
                  <a:gd name="connsiteY4" fmla="*/ 332618 h 898659"/>
                  <a:gd name="connsiteX5" fmla="*/ 1316892 w 1417768"/>
                  <a:gd name="connsiteY5" fmla="*/ 319527 h 898659"/>
                  <a:gd name="connsiteX6" fmla="*/ 1278236 w 1417768"/>
                  <a:gd name="connsiteY6" fmla="*/ 289306 h 898659"/>
                  <a:gd name="connsiteX7" fmla="*/ 1230444 w 1417768"/>
                  <a:gd name="connsiteY7" fmla="*/ 260314 h 898659"/>
                  <a:gd name="connsiteX8" fmla="*/ 1205845 w 1417768"/>
                  <a:gd name="connsiteY8" fmla="*/ 250562 h 898659"/>
                  <a:gd name="connsiteX9" fmla="*/ 1153484 w 1417768"/>
                  <a:gd name="connsiteY9" fmla="*/ 229829 h 898659"/>
                  <a:gd name="connsiteX10" fmla="*/ 1131784 w 1417768"/>
                  <a:gd name="connsiteY10" fmla="*/ 224645 h 898659"/>
                  <a:gd name="connsiteX11" fmla="*/ 1114916 w 1417768"/>
                  <a:gd name="connsiteY11" fmla="*/ 222098 h 898659"/>
                  <a:gd name="connsiteX12" fmla="*/ 1087945 w 1417768"/>
                  <a:gd name="connsiteY12" fmla="*/ 215245 h 898659"/>
                  <a:gd name="connsiteX13" fmla="*/ 1039977 w 1417768"/>
                  <a:gd name="connsiteY13" fmla="*/ 212697 h 898659"/>
                  <a:gd name="connsiteX14" fmla="*/ 1011337 w 1417768"/>
                  <a:gd name="connsiteY14" fmla="*/ 212522 h 898659"/>
                  <a:gd name="connsiteX15" fmla="*/ 1004396 w 1417768"/>
                  <a:gd name="connsiteY15" fmla="*/ 209447 h 898659"/>
                  <a:gd name="connsiteX16" fmla="*/ 991833 w 1417768"/>
                  <a:gd name="connsiteY16" fmla="*/ 188450 h 898659"/>
                  <a:gd name="connsiteX17" fmla="*/ 962138 w 1417768"/>
                  <a:gd name="connsiteY17" fmla="*/ 143381 h 898659"/>
                  <a:gd name="connsiteX18" fmla="*/ 920496 w 1417768"/>
                  <a:gd name="connsiteY18" fmla="*/ 100157 h 898659"/>
                  <a:gd name="connsiteX19" fmla="*/ 874548 w 1417768"/>
                  <a:gd name="connsiteY19" fmla="*/ 67036 h 898659"/>
                  <a:gd name="connsiteX20" fmla="*/ 834135 w 1417768"/>
                  <a:gd name="connsiteY20" fmla="*/ 46302 h 898659"/>
                  <a:gd name="connsiteX21" fmla="*/ 787485 w 1417768"/>
                  <a:gd name="connsiteY21" fmla="*/ 26184 h 898659"/>
                  <a:gd name="connsiteX22" fmla="*/ 757966 w 1417768"/>
                  <a:gd name="connsiteY22" fmla="*/ 17310 h 898659"/>
                  <a:gd name="connsiteX23" fmla="*/ 725021 w 1417768"/>
                  <a:gd name="connsiteY23" fmla="*/ 11600 h 898659"/>
                  <a:gd name="connsiteX24" fmla="*/ 686102 w 1417768"/>
                  <a:gd name="connsiteY24" fmla="*/ 4660 h 898659"/>
                  <a:gd name="connsiteX25" fmla="*/ 676526 w 1417768"/>
                  <a:gd name="connsiteY25" fmla="*/ 4572 h 898659"/>
                  <a:gd name="connsiteX26" fmla="*/ 635498 w 1417768"/>
                  <a:gd name="connsiteY26" fmla="*/ 3 h 898659"/>
                  <a:gd name="connsiteX27" fmla="*/ 614940 w 1417768"/>
                  <a:gd name="connsiteY27" fmla="*/ 2200 h 898659"/>
                  <a:gd name="connsiteX28" fmla="*/ 564600 w 1417768"/>
                  <a:gd name="connsiteY28" fmla="*/ 4747 h 898659"/>
                  <a:gd name="connsiteX29" fmla="*/ 541846 w 1417768"/>
                  <a:gd name="connsiteY29" fmla="*/ 7383 h 898659"/>
                  <a:gd name="connsiteX30" fmla="*/ 486410 w 1417768"/>
                  <a:gd name="connsiteY30" fmla="*/ 23636 h 898659"/>
                  <a:gd name="connsiteX31" fmla="*/ 484126 w 1417768"/>
                  <a:gd name="connsiteY31" fmla="*/ 23812 h 898659"/>
                  <a:gd name="connsiteX32" fmla="*/ 452762 w 1417768"/>
                  <a:gd name="connsiteY32" fmla="*/ 31631 h 898659"/>
                  <a:gd name="connsiteX33" fmla="*/ 389420 w 1417768"/>
                  <a:gd name="connsiteY33" fmla="*/ 63346 h 898659"/>
                  <a:gd name="connsiteX34" fmla="*/ 387487 w 1417768"/>
                  <a:gd name="connsiteY34" fmla="*/ 64400 h 898659"/>
                  <a:gd name="connsiteX35" fmla="*/ 360077 w 1417768"/>
                  <a:gd name="connsiteY35" fmla="*/ 78896 h 898659"/>
                  <a:gd name="connsiteX36" fmla="*/ 290057 w 1417768"/>
                  <a:gd name="connsiteY36" fmla="*/ 134332 h 898659"/>
                  <a:gd name="connsiteX37" fmla="*/ 250699 w 1417768"/>
                  <a:gd name="connsiteY37" fmla="*/ 183706 h 898659"/>
                  <a:gd name="connsiteX38" fmla="*/ 239014 w 1417768"/>
                  <a:gd name="connsiteY38" fmla="*/ 193282 h 898659"/>
                  <a:gd name="connsiteX39" fmla="*/ 180591 w 1417768"/>
                  <a:gd name="connsiteY39" fmla="*/ 222449 h 898659"/>
                  <a:gd name="connsiteX40" fmla="*/ 161703 w 1417768"/>
                  <a:gd name="connsiteY40" fmla="*/ 234221 h 898659"/>
                  <a:gd name="connsiteX41" fmla="*/ 129021 w 1417768"/>
                  <a:gd name="connsiteY41" fmla="*/ 261808 h 898659"/>
                  <a:gd name="connsiteX42" fmla="*/ 103280 w 1417768"/>
                  <a:gd name="connsiteY42" fmla="*/ 282717 h 898659"/>
                  <a:gd name="connsiteX43" fmla="*/ 95900 w 1417768"/>
                  <a:gd name="connsiteY43" fmla="*/ 287900 h 898659"/>
                  <a:gd name="connsiteX44" fmla="*/ 71301 w 1417768"/>
                  <a:gd name="connsiteY44" fmla="*/ 317155 h 898659"/>
                  <a:gd name="connsiteX45" fmla="*/ 64536 w 1417768"/>
                  <a:gd name="connsiteY45" fmla="*/ 326292 h 898659"/>
                  <a:gd name="connsiteX46" fmla="*/ 42134 w 1417768"/>
                  <a:gd name="connsiteY46" fmla="*/ 362400 h 898659"/>
                  <a:gd name="connsiteX47" fmla="*/ 22718 w 1417768"/>
                  <a:gd name="connsiteY47" fmla="*/ 401056 h 898659"/>
                  <a:gd name="connsiteX48" fmla="*/ 6729 w 1417768"/>
                  <a:gd name="connsiteY48" fmla="*/ 450605 h 898659"/>
                  <a:gd name="connsiteX49" fmla="*/ 227 w 1417768"/>
                  <a:gd name="connsiteY49" fmla="*/ 496729 h 898659"/>
                  <a:gd name="connsiteX50" fmla="*/ 4532 w 1417768"/>
                  <a:gd name="connsiteY50" fmla="*/ 558138 h 898659"/>
                  <a:gd name="connsiteX51" fmla="*/ 14284 w 1417768"/>
                  <a:gd name="connsiteY51" fmla="*/ 597233 h 898659"/>
                  <a:gd name="connsiteX52" fmla="*/ 26496 w 1417768"/>
                  <a:gd name="connsiteY52" fmla="*/ 631584 h 898659"/>
                  <a:gd name="connsiteX53" fmla="*/ 41255 w 1417768"/>
                  <a:gd name="connsiteY53" fmla="*/ 658907 h 898659"/>
                  <a:gd name="connsiteX54" fmla="*/ 57508 w 1417768"/>
                  <a:gd name="connsiteY54" fmla="*/ 680870 h 898659"/>
                  <a:gd name="connsiteX55" fmla="*/ 84918 w 1417768"/>
                  <a:gd name="connsiteY55" fmla="*/ 712409 h 898659"/>
                  <a:gd name="connsiteX56" fmla="*/ 92562 w 1417768"/>
                  <a:gd name="connsiteY56" fmla="*/ 719877 h 898659"/>
                  <a:gd name="connsiteX57" fmla="*/ 112065 w 1417768"/>
                  <a:gd name="connsiteY57" fmla="*/ 740699 h 898659"/>
                  <a:gd name="connsiteX58" fmla="*/ 150633 w 1417768"/>
                  <a:gd name="connsiteY58" fmla="*/ 768460 h 898659"/>
                  <a:gd name="connsiteX59" fmla="*/ 191749 w 1417768"/>
                  <a:gd name="connsiteY59" fmla="*/ 790687 h 898659"/>
                  <a:gd name="connsiteX60" fmla="*/ 232337 w 1417768"/>
                  <a:gd name="connsiteY60" fmla="*/ 807731 h 898659"/>
                  <a:gd name="connsiteX61" fmla="*/ 268181 w 1417768"/>
                  <a:gd name="connsiteY61" fmla="*/ 819328 h 898659"/>
                  <a:gd name="connsiteX62" fmla="*/ 297261 w 1417768"/>
                  <a:gd name="connsiteY62" fmla="*/ 826883 h 898659"/>
                  <a:gd name="connsiteX63" fmla="*/ 321157 w 1417768"/>
                  <a:gd name="connsiteY63" fmla="*/ 829782 h 898659"/>
                  <a:gd name="connsiteX64" fmla="*/ 352082 w 1417768"/>
                  <a:gd name="connsiteY64" fmla="*/ 834263 h 898659"/>
                  <a:gd name="connsiteX65" fmla="*/ 356211 w 1417768"/>
                  <a:gd name="connsiteY65" fmla="*/ 835493 h 898659"/>
                  <a:gd name="connsiteX66" fmla="*/ 367983 w 1417768"/>
                  <a:gd name="connsiteY66" fmla="*/ 838919 h 898659"/>
                  <a:gd name="connsiteX67" fmla="*/ 407430 w 1417768"/>
                  <a:gd name="connsiteY67" fmla="*/ 838919 h 898659"/>
                  <a:gd name="connsiteX68" fmla="*/ 425440 w 1417768"/>
                  <a:gd name="connsiteY68" fmla="*/ 833208 h 898659"/>
                  <a:gd name="connsiteX69" fmla="*/ 428427 w 1417768"/>
                  <a:gd name="connsiteY69" fmla="*/ 831803 h 898659"/>
                  <a:gd name="connsiteX70" fmla="*/ 451357 w 1417768"/>
                  <a:gd name="connsiteY70" fmla="*/ 829519 h 898659"/>
                  <a:gd name="connsiteX71" fmla="*/ 515051 w 1417768"/>
                  <a:gd name="connsiteY71" fmla="*/ 824511 h 898659"/>
                  <a:gd name="connsiteX72" fmla="*/ 547029 w 1417768"/>
                  <a:gd name="connsiteY72" fmla="*/ 815286 h 898659"/>
                  <a:gd name="connsiteX73" fmla="*/ 580677 w 1417768"/>
                  <a:gd name="connsiteY73" fmla="*/ 806852 h 898659"/>
                  <a:gd name="connsiteX74" fmla="*/ 584719 w 1417768"/>
                  <a:gd name="connsiteY74" fmla="*/ 805271 h 898659"/>
                  <a:gd name="connsiteX75" fmla="*/ 612568 w 1417768"/>
                  <a:gd name="connsiteY75" fmla="*/ 791741 h 898659"/>
                  <a:gd name="connsiteX76" fmla="*/ 624516 w 1417768"/>
                  <a:gd name="connsiteY76" fmla="*/ 786119 h 898659"/>
                  <a:gd name="connsiteX77" fmla="*/ 647183 w 1417768"/>
                  <a:gd name="connsiteY77" fmla="*/ 774346 h 898659"/>
                  <a:gd name="connsiteX78" fmla="*/ 650258 w 1417768"/>
                  <a:gd name="connsiteY78" fmla="*/ 773117 h 898659"/>
                  <a:gd name="connsiteX79" fmla="*/ 664051 w 1417768"/>
                  <a:gd name="connsiteY79" fmla="*/ 772677 h 898659"/>
                  <a:gd name="connsiteX80" fmla="*/ 694448 w 1417768"/>
                  <a:gd name="connsiteY80" fmla="*/ 800439 h 898659"/>
                  <a:gd name="connsiteX81" fmla="*/ 722561 w 1417768"/>
                  <a:gd name="connsiteY81" fmla="*/ 822051 h 898659"/>
                  <a:gd name="connsiteX82" fmla="*/ 743822 w 1417768"/>
                  <a:gd name="connsiteY82" fmla="*/ 833736 h 898659"/>
                  <a:gd name="connsiteX83" fmla="*/ 772638 w 1417768"/>
                  <a:gd name="connsiteY83" fmla="*/ 850955 h 898659"/>
                  <a:gd name="connsiteX84" fmla="*/ 801366 w 1417768"/>
                  <a:gd name="connsiteY84" fmla="*/ 862376 h 898659"/>
                  <a:gd name="connsiteX85" fmla="*/ 847050 w 1417768"/>
                  <a:gd name="connsiteY85" fmla="*/ 879068 h 898659"/>
                  <a:gd name="connsiteX86" fmla="*/ 867608 w 1417768"/>
                  <a:gd name="connsiteY86" fmla="*/ 884252 h 898659"/>
                  <a:gd name="connsiteX87" fmla="*/ 900201 w 1417768"/>
                  <a:gd name="connsiteY87" fmla="*/ 889347 h 898659"/>
                  <a:gd name="connsiteX88" fmla="*/ 955110 w 1417768"/>
                  <a:gd name="connsiteY88" fmla="*/ 891631 h 898659"/>
                  <a:gd name="connsiteX89" fmla="*/ 958888 w 1417768"/>
                  <a:gd name="connsiteY89" fmla="*/ 893827 h 898659"/>
                  <a:gd name="connsiteX90" fmla="*/ 978831 w 1417768"/>
                  <a:gd name="connsiteY90" fmla="*/ 891455 h 898659"/>
                  <a:gd name="connsiteX91" fmla="*/ 979709 w 1417768"/>
                  <a:gd name="connsiteY91" fmla="*/ 890753 h 898659"/>
                  <a:gd name="connsiteX92" fmla="*/ 982257 w 1417768"/>
                  <a:gd name="connsiteY92" fmla="*/ 889874 h 898659"/>
                  <a:gd name="connsiteX93" fmla="*/ 981993 w 1417768"/>
                  <a:gd name="connsiteY93" fmla="*/ 893037 h 898659"/>
                  <a:gd name="connsiteX94" fmla="*/ 978391 w 1417768"/>
                  <a:gd name="connsiteY94" fmla="*/ 895673 h 898659"/>
                  <a:gd name="connsiteX95" fmla="*/ 983135 w 1417768"/>
                  <a:gd name="connsiteY95" fmla="*/ 898659 h 898659"/>
                  <a:gd name="connsiteX96" fmla="*/ 995084 w 1417768"/>
                  <a:gd name="connsiteY96" fmla="*/ 897518 h 898659"/>
                  <a:gd name="connsiteX97" fmla="*/ 1008789 w 1417768"/>
                  <a:gd name="connsiteY97" fmla="*/ 896200 h 898659"/>
                  <a:gd name="connsiteX98" fmla="*/ 1013972 w 1417768"/>
                  <a:gd name="connsiteY98" fmla="*/ 894443 h 898659"/>
                  <a:gd name="connsiteX99" fmla="*/ 1027062 w 1417768"/>
                  <a:gd name="connsiteY99" fmla="*/ 891807 h 898659"/>
                  <a:gd name="connsiteX100" fmla="*/ 1043315 w 1417768"/>
                  <a:gd name="connsiteY100" fmla="*/ 893564 h 898659"/>
                  <a:gd name="connsiteX101" fmla="*/ 1068529 w 1417768"/>
                  <a:gd name="connsiteY101" fmla="*/ 889698 h 898659"/>
                  <a:gd name="connsiteX102" fmla="*/ 1116234 w 1417768"/>
                  <a:gd name="connsiteY102" fmla="*/ 878277 h 898659"/>
                  <a:gd name="connsiteX103" fmla="*/ 1160161 w 1417768"/>
                  <a:gd name="connsiteY103" fmla="*/ 863167 h 898659"/>
                  <a:gd name="connsiteX104" fmla="*/ 1185902 w 1417768"/>
                  <a:gd name="connsiteY104" fmla="*/ 853239 h 898659"/>
                  <a:gd name="connsiteX105" fmla="*/ 1225612 w 1417768"/>
                  <a:gd name="connsiteY105" fmla="*/ 833648 h 898659"/>
                  <a:gd name="connsiteX106" fmla="*/ 1250299 w 1417768"/>
                  <a:gd name="connsiteY106" fmla="*/ 817834 h 898659"/>
                  <a:gd name="connsiteX107" fmla="*/ 1294138 w 1417768"/>
                  <a:gd name="connsiteY107" fmla="*/ 786031 h 898659"/>
                  <a:gd name="connsiteX108" fmla="*/ 1360995 w 1417768"/>
                  <a:gd name="connsiteY108" fmla="*/ 712585 h 898659"/>
                  <a:gd name="connsiteX109" fmla="*/ 1386384 w 1417768"/>
                  <a:gd name="connsiteY109" fmla="*/ 668131 h 898659"/>
                  <a:gd name="connsiteX110" fmla="*/ 1397278 w 1417768"/>
                  <a:gd name="connsiteY110" fmla="*/ 642742 h 898659"/>
                  <a:gd name="connsiteX111" fmla="*/ 1403077 w 1417768"/>
                  <a:gd name="connsiteY111" fmla="*/ 629651 h 898659"/>
                  <a:gd name="connsiteX112" fmla="*/ 1408436 w 1417768"/>
                  <a:gd name="connsiteY112" fmla="*/ 605579 h 898659"/>
                  <a:gd name="connsiteX113" fmla="*/ 1417397 w 1417768"/>
                  <a:gd name="connsiteY113" fmla="*/ 543203 h 898659"/>
                  <a:gd name="connsiteX114" fmla="*/ 1415903 w 1417768"/>
                  <a:gd name="connsiteY114" fmla="*/ 531343 h 898659"/>
                  <a:gd name="connsiteX115" fmla="*/ 1415025 w 1417768"/>
                  <a:gd name="connsiteY115" fmla="*/ 495938 h 898659"/>
                  <a:gd name="connsiteX116" fmla="*/ 1412301 w 1417768"/>
                  <a:gd name="connsiteY116" fmla="*/ 491106 h 898659"/>
                  <a:gd name="connsiteX117" fmla="*/ 69017 w 1417768"/>
                  <a:gd name="connsiteY117" fmla="*/ 365651 h 898659"/>
                  <a:gd name="connsiteX118" fmla="*/ 90365 w 1417768"/>
                  <a:gd name="connsiteY118" fmla="*/ 335253 h 898659"/>
                  <a:gd name="connsiteX119" fmla="*/ 103719 w 1417768"/>
                  <a:gd name="connsiteY119" fmla="*/ 318473 h 898659"/>
                  <a:gd name="connsiteX120" fmla="*/ 115579 w 1417768"/>
                  <a:gd name="connsiteY120" fmla="*/ 308106 h 898659"/>
                  <a:gd name="connsiteX121" fmla="*/ 151863 w 1417768"/>
                  <a:gd name="connsiteY121" fmla="*/ 274722 h 898659"/>
                  <a:gd name="connsiteX122" fmla="*/ 171542 w 1417768"/>
                  <a:gd name="connsiteY122" fmla="*/ 261808 h 898659"/>
                  <a:gd name="connsiteX123" fmla="*/ 191573 w 1417768"/>
                  <a:gd name="connsiteY123" fmla="*/ 246697 h 898659"/>
                  <a:gd name="connsiteX124" fmla="*/ 195175 w 1417768"/>
                  <a:gd name="connsiteY124" fmla="*/ 243885 h 898659"/>
                  <a:gd name="connsiteX125" fmla="*/ 199743 w 1417768"/>
                  <a:gd name="connsiteY125" fmla="*/ 244237 h 898659"/>
                  <a:gd name="connsiteX126" fmla="*/ 197986 w 1417768"/>
                  <a:gd name="connsiteY126" fmla="*/ 247663 h 898659"/>
                  <a:gd name="connsiteX127" fmla="*/ 191134 w 1417768"/>
                  <a:gd name="connsiteY127" fmla="*/ 254252 h 898659"/>
                  <a:gd name="connsiteX128" fmla="*/ 157398 w 1417768"/>
                  <a:gd name="connsiteY128" fmla="*/ 288076 h 898659"/>
                  <a:gd name="connsiteX129" fmla="*/ 154235 w 1417768"/>
                  <a:gd name="connsiteY129" fmla="*/ 291590 h 898659"/>
                  <a:gd name="connsiteX130" fmla="*/ 104510 w 1417768"/>
                  <a:gd name="connsiteY130" fmla="*/ 338416 h 898659"/>
                  <a:gd name="connsiteX131" fmla="*/ 78505 w 1417768"/>
                  <a:gd name="connsiteY131" fmla="*/ 381201 h 898659"/>
                  <a:gd name="connsiteX132" fmla="*/ 68402 w 1417768"/>
                  <a:gd name="connsiteY132" fmla="*/ 412828 h 898659"/>
                  <a:gd name="connsiteX133" fmla="*/ 56805 w 1417768"/>
                  <a:gd name="connsiteY133" fmla="*/ 451132 h 898659"/>
                  <a:gd name="connsiteX134" fmla="*/ 46526 w 1417768"/>
                  <a:gd name="connsiteY134" fmla="*/ 475556 h 898659"/>
                  <a:gd name="connsiteX135" fmla="*/ 44945 w 1417768"/>
                  <a:gd name="connsiteY135" fmla="*/ 485922 h 898659"/>
                  <a:gd name="connsiteX136" fmla="*/ 42573 w 1417768"/>
                  <a:gd name="connsiteY136" fmla="*/ 498222 h 898659"/>
                  <a:gd name="connsiteX137" fmla="*/ 40552 w 1417768"/>
                  <a:gd name="connsiteY137" fmla="*/ 518692 h 898659"/>
                  <a:gd name="connsiteX138" fmla="*/ 36950 w 1417768"/>
                  <a:gd name="connsiteY138" fmla="*/ 535823 h 898659"/>
                  <a:gd name="connsiteX139" fmla="*/ 35633 w 1417768"/>
                  <a:gd name="connsiteY139" fmla="*/ 554097 h 898659"/>
                  <a:gd name="connsiteX140" fmla="*/ 49689 w 1417768"/>
                  <a:gd name="connsiteY140" fmla="*/ 592401 h 898659"/>
                  <a:gd name="connsiteX141" fmla="*/ 52852 w 1417768"/>
                  <a:gd name="connsiteY141" fmla="*/ 596882 h 898659"/>
                  <a:gd name="connsiteX142" fmla="*/ 56805 w 1417768"/>
                  <a:gd name="connsiteY142" fmla="*/ 603559 h 898659"/>
                  <a:gd name="connsiteX143" fmla="*/ 62516 w 1417768"/>
                  <a:gd name="connsiteY143" fmla="*/ 619197 h 898659"/>
                  <a:gd name="connsiteX144" fmla="*/ 78857 w 1417768"/>
                  <a:gd name="connsiteY144" fmla="*/ 649506 h 898659"/>
                  <a:gd name="connsiteX145" fmla="*/ 90805 w 1417768"/>
                  <a:gd name="connsiteY145" fmla="*/ 670679 h 898659"/>
                  <a:gd name="connsiteX146" fmla="*/ 106706 w 1417768"/>
                  <a:gd name="connsiteY146" fmla="*/ 689216 h 898659"/>
                  <a:gd name="connsiteX147" fmla="*/ 119621 w 1417768"/>
                  <a:gd name="connsiteY147" fmla="*/ 695717 h 898659"/>
                  <a:gd name="connsiteX148" fmla="*/ 125419 w 1417768"/>
                  <a:gd name="connsiteY148" fmla="*/ 698616 h 898659"/>
                  <a:gd name="connsiteX149" fmla="*/ 154674 w 1417768"/>
                  <a:gd name="connsiteY149" fmla="*/ 717066 h 898659"/>
                  <a:gd name="connsiteX150" fmla="*/ 163021 w 1417768"/>
                  <a:gd name="connsiteY150" fmla="*/ 722161 h 898659"/>
                  <a:gd name="connsiteX151" fmla="*/ 174090 w 1417768"/>
                  <a:gd name="connsiteY151" fmla="*/ 730156 h 898659"/>
                  <a:gd name="connsiteX152" fmla="*/ 204312 w 1417768"/>
                  <a:gd name="connsiteY152" fmla="*/ 741226 h 898659"/>
                  <a:gd name="connsiteX153" fmla="*/ 234182 w 1417768"/>
                  <a:gd name="connsiteY153" fmla="*/ 749747 h 898659"/>
                  <a:gd name="connsiteX154" fmla="*/ 238663 w 1417768"/>
                  <a:gd name="connsiteY154" fmla="*/ 750450 h 898659"/>
                  <a:gd name="connsiteX155" fmla="*/ 264140 w 1417768"/>
                  <a:gd name="connsiteY155" fmla="*/ 758357 h 898659"/>
                  <a:gd name="connsiteX156" fmla="*/ 267127 w 1417768"/>
                  <a:gd name="connsiteY156" fmla="*/ 761783 h 898659"/>
                  <a:gd name="connsiteX157" fmla="*/ 289530 w 1417768"/>
                  <a:gd name="connsiteY157" fmla="*/ 776894 h 898659"/>
                  <a:gd name="connsiteX158" fmla="*/ 304114 w 1417768"/>
                  <a:gd name="connsiteY158" fmla="*/ 779091 h 898659"/>
                  <a:gd name="connsiteX159" fmla="*/ 317467 w 1417768"/>
                  <a:gd name="connsiteY159" fmla="*/ 776982 h 898659"/>
                  <a:gd name="connsiteX160" fmla="*/ 369477 w 1417768"/>
                  <a:gd name="connsiteY160" fmla="*/ 778915 h 898659"/>
                  <a:gd name="connsiteX161" fmla="*/ 408747 w 1417768"/>
                  <a:gd name="connsiteY161" fmla="*/ 773029 h 898659"/>
                  <a:gd name="connsiteX162" fmla="*/ 426494 w 1417768"/>
                  <a:gd name="connsiteY162" fmla="*/ 769690 h 898659"/>
                  <a:gd name="connsiteX163" fmla="*/ 451796 w 1417768"/>
                  <a:gd name="connsiteY163" fmla="*/ 768109 h 898659"/>
                  <a:gd name="connsiteX164" fmla="*/ 482018 w 1417768"/>
                  <a:gd name="connsiteY164" fmla="*/ 767230 h 898659"/>
                  <a:gd name="connsiteX165" fmla="*/ 520322 w 1417768"/>
                  <a:gd name="connsiteY165" fmla="*/ 761783 h 898659"/>
                  <a:gd name="connsiteX166" fmla="*/ 553003 w 1417768"/>
                  <a:gd name="connsiteY166" fmla="*/ 750889 h 898659"/>
                  <a:gd name="connsiteX167" fmla="*/ 564600 w 1417768"/>
                  <a:gd name="connsiteY167" fmla="*/ 750626 h 898659"/>
                  <a:gd name="connsiteX168" fmla="*/ 595085 w 1417768"/>
                  <a:gd name="connsiteY168" fmla="*/ 747727 h 898659"/>
                  <a:gd name="connsiteX169" fmla="*/ 627064 w 1417768"/>
                  <a:gd name="connsiteY169" fmla="*/ 738590 h 898659"/>
                  <a:gd name="connsiteX170" fmla="*/ 637431 w 1417768"/>
                  <a:gd name="connsiteY170" fmla="*/ 741840 h 898659"/>
                  <a:gd name="connsiteX171" fmla="*/ 632775 w 1417768"/>
                  <a:gd name="connsiteY171" fmla="*/ 751504 h 898659"/>
                  <a:gd name="connsiteX172" fmla="*/ 603695 w 1417768"/>
                  <a:gd name="connsiteY172" fmla="*/ 764858 h 898659"/>
                  <a:gd name="connsiteX173" fmla="*/ 562492 w 1417768"/>
                  <a:gd name="connsiteY173" fmla="*/ 783747 h 898659"/>
                  <a:gd name="connsiteX174" fmla="*/ 557572 w 1417768"/>
                  <a:gd name="connsiteY174" fmla="*/ 786119 h 898659"/>
                  <a:gd name="connsiteX175" fmla="*/ 519970 w 1417768"/>
                  <a:gd name="connsiteY175" fmla="*/ 793762 h 898659"/>
                  <a:gd name="connsiteX176" fmla="*/ 491857 w 1417768"/>
                  <a:gd name="connsiteY176" fmla="*/ 800527 h 898659"/>
                  <a:gd name="connsiteX177" fmla="*/ 470597 w 1417768"/>
                  <a:gd name="connsiteY177" fmla="*/ 803953 h 898659"/>
                  <a:gd name="connsiteX178" fmla="*/ 442220 w 1417768"/>
                  <a:gd name="connsiteY178" fmla="*/ 813354 h 898659"/>
                  <a:gd name="connsiteX179" fmla="*/ 436949 w 1417768"/>
                  <a:gd name="connsiteY179" fmla="*/ 814759 h 898659"/>
                  <a:gd name="connsiteX180" fmla="*/ 408045 w 1417768"/>
                  <a:gd name="connsiteY180" fmla="*/ 812299 h 898659"/>
                  <a:gd name="connsiteX181" fmla="*/ 360955 w 1417768"/>
                  <a:gd name="connsiteY181" fmla="*/ 807731 h 898659"/>
                  <a:gd name="connsiteX182" fmla="*/ 338464 w 1417768"/>
                  <a:gd name="connsiteY182" fmla="*/ 806237 h 898659"/>
                  <a:gd name="connsiteX183" fmla="*/ 329240 w 1417768"/>
                  <a:gd name="connsiteY183" fmla="*/ 805447 h 898659"/>
                  <a:gd name="connsiteX184" fmla="*/ 312635 w 1417768"/>
                  <a:gd name="connsiteY184" fmla="*/ 802460 h 898659"/>
                  <a:gd name="connsiteX185" fmla="*/ 279251 w 1417768"/>
                  <a:gd name="connsiteY185" fmla="*/ 793323 h 898659"/>
                  <a:gd name="connsiteX186" fmla="*/ 231722 w 1417768"/>
                  <a:gd name="connsiteY186" fmla="*/ 778300 h 898659"/>
                  <a:gd name="connsiteX187" fmla="*/ 218632 w 1417768"/>
                  <a:gd name="connsiteY187" fmla="*/ 772589 h 898659"/>
                  <a:gd name="connsiteX188" fmla="*/ 179098 w 1417768"/>
                  <a:gd name="connsiteY188" fmla="*/ 752647 h 898659"/>
                  <a:gd name="connsiteX189" fmla="*/ 150897 w 1417768"/>
                  <a:gd name="connsiteY189" fmla="*/ 734022 h 898659"/>
                  <a:gd name="connsiteX190" fmla="*/ 124541 w 1417768"/>
                  <a:gd name="connsiteY190" fmla="*/ 714254 h 898659"/>
                  <a:gd name="connsiteX191" fmla="*/ 92913 w 1417768"/>
                  <a:gd name="connsiteY191" fmla="*/ 684823 h 898659"/>
                  <a:gd name="connsiteX192" fmla="*/ 84391 w 1417768"/>
                  <a:gd name="connsiteY192" fmla="*/ 674017 h 898659"/>
                  <a:gd name="connsiteX193" fmla="*/ 75957 w 1417768"/>
                  <a:gd name="connsiteY193" fmla="*/ 661015 h 898659"/>
                  <a:gd name="connsiteX194" fmla="*/ 60583 w 1417768"/>
                  <a:gd name="connsiteY194" fmla="*/ 637558 h 898659"/>
                  <a:gd name="connsiteX195" fmla="*/ 49162 w 1417768"/>
                  <a:gd name="connsiteY195" fmla="*/ 616034 h 898659"/>
                  <a:gd name="connsiteX196" fmla="*/ 40640 w 1417768"/>
                  <a:gd name="connsiteY196" fmla="*/ 601802 h 898659"/>
                  <a:gd name="connsiteX197" fmla="*/ 39674 w 1417768"/>
                  <a:gd name="connsiteY197" fmla="*/ 594246 h 898659"/>
                  <a:gd name="connsiteX198" fmla="*/ 40025 w 1417768"/>
                  <a:gd name="connsiteY198" fmla="*/ 592138 h 898659"/>
                  <a:gd name="connsiteX199" fmla="*/ 33173 w 1417768"/>
                  <a:gd name="connsiteY199" fmla="*/ 569823 h 898659"/>
                  <a:gd name="connsiteX200" fmla="*/ 26935 w 1417768"/>
                  <a:gd name="connsiteY200" fmla="*/ 547332 h 898659"/>
                  <a:gd name="connsiteX201" fmla="*/ 25793 w 1417768"/>
                  <a:gd name="connsiteY201" fmla="*/ 545487 h 898659"/>
                  <a:gd name="connsiteX202" fmla="*/ 26144 w 1417768"/>
                  <a:gd name="connsiteY202" fmla="*/ 508150 h 898659"/>
                  <a:gd name="connsiteX203" fmla="*/ 27989 w 1417768"/>
                  <a:gd name="connsiteY203" fmla="*/ 484605 h 898659"/>
                  <a:gd name="connsiteX204" fmla="*/ 27901 w 1417768"/>
                  <a:gd name="connsiteY204" fmla="*/ 474677 h 898659"/>
                  <a:gd name="connsiteX205" fmla="*/ 27989 w 1417768"/>
                  <a:gd name="connsiteY205" fmla="*/ 464750 h 898659"/>
                  <a:gd name="connsiteX206" fmla="*/ 32733 w 1417768"/>
                  <a:gd name="connsiteY206" fmla="*/ 453680 h 898659"/>
                  <a:gd name="connsiteX207" fmla="*/ 37741 w 1417768"/>
                  <a:gd name="connsiteY207" fmla="*/ 428203 h 898659"/>
                  <a:gd name="connsiteX208" fmla="*/ 40904 w 1417768"/>
                  <a:gd name="connsiteY208" fmla="*/ 421174 h 898659"/>
                  <a:gd name="connsiteX209" fmla="*/ 54521 w 1417768"/>
                  <a:gd name="connsiteY209" fmla="*/ 387351 h 898659"/>
                  <a:gd name="connsiteX210" fmla="*/ 56102 w 1417768"/>
                  <a:gd name="connsiteY210" fmla="*/ 384451 h 898659"/>
                  <a:gd name="connsiteX211" fmla="*/ 69017 w 1417768"/>
                  <a:gd name="connsiteY211" fmla="*/ 365651 h 898659"/>
                  <a:gd name="connsiteX212" fmla="*/ 388629 w 1417768"/>
                  <a:gd name="connsiteY212" fmla="*/ 92513 h 898659"/>
                  <a:gd name="connsiteX213" fmla="*/ 403125 w 1417768"/>
                  <a:gd name="connsiteY213" fmla="*/ 85221 h 898659"/>
                  <a:gd name="connsiteX214" fmla="*/ 422892 w 1417768"/>
                  <a:gd name="connsiteY214" fmla="*/ 75997 h 898659"/>
                  <a:gd name="connsiteX215" fmla="*/ 438881 w 1417768"/>
                  <a:gd name="connsiteY215" fmla="*/ 68266 h 898659"/>
                  <a:gd name="connsiteX216" fmla="*/ 456628 w 1417768"/>
                  <a:gd name="connsiteY216" fmla="*/ 62116 h 898659"/>
                  <a:gd name="connsiteX217" fmla="*/ 469454 w 1417768"/>
                  <a:gd name="connsiteY217" fmla="*/ 56318 h 898659"/>
                  <a:gd name="connsiteX218" fmla="*/ 510394 w 1417768"/>
                  <a:gd name="connsiteY218" fmla="*/ 45336 h 898659"/>
                  <a:gd name="connsiteX219" fmla="*/ 517686 w 1417768"/>
                  <a:gd name="connsiteY219" fmla="*/ 42876 h 898659"/>
                  <a:gd name="connsiteX220" fmla="*/ 540089 w 1417768"/>
                  <a:gd name="connsiteY220" fmla="*/ 38308 h 898659"/>
                  <a:gd name="connsiteX221" fmla="*/ 572507 w 1417768"/>
                  <a:gd name="connsiteY221" fmla="*/ 32948 h 898659"/>
                  <a:gd name="connsiteX222" fmla="*/ 586036 w 1417768"/>
                  <a:gd name="connsiteY222" fmla="*/ 31016 h 898659"/>
                  <a:gd name="connsiteX223" fmla="*/ 603080 w 1417768"/>
                  <a:gd name="connsiteY223" fmla="*/ 28819 h 898659"/>
                  <a:gd name="connsiteX224" fmla="*/ 608615 w 1417768"/>
                  <a:gd name="connsiteY224" fmla="*/ 29434 h 898659"/>
                  <a:gd name="connsiteX225" fmla="*/ 612656 w 1417768"/>
                  <a:gd name="connsiteY225" fmla="*/ 30840 h 898659"/>
                  <a:gd name="connsiteX226" fmla="*/ 643493 w 1417768"/>
                  <a:gd name="connsiteY226" fmla="*/ 29698 h 898659"/>
                  <a:gd name="connsiteX227" fmla="*/ 680479 w 1417768"/>
                  <a:gd name="connsiteY227" fmla="*/ 31455 h 898659"/>
                  <a:gd name="connsiteX228" fmla="*/ 706748 w 1417768"/>
                  <a:gd name="connsiteY228" fmla="*/ 35936 h 898659"/>
                  <a:gd name="connsiteX229" fmla="*/ 747512 w 1417768"/>
                  <a:gd name="connsiteY229" fmla="*/ 43930 h 898659"/>
                  <a:gd name="connsiteX230" fmla="*/ 784235 w 1417768"/>
                  <a:gd name="connsiteY230" fmla="*/ 56318 h 898659"/>
                  <a:gd name="connsiteX231" fmla="*/ 806901 w 1417768"/>
                  <a:gd name="connsiteY231" fmla="*/ 62116 h 898659"/>
                  <a:gd name="connsiteX232" fmla="*/ 816565 w 1417768"/>
                  <a:gd name="connsiteY232" fmla="*/ 67563 h 898659"/>
                  <a:gd name="connsiteX233" fmla="*/ 862952 w 1417768"/>
                  <a:gd name="connsiteY233" fmla="*/ 94183 h 898659"/>
                  <a:gd name="connsiteX234" fmla="*/ 887814 w 1417768"/>
                  <a:gd name="connsiteY234" fmla="*/ 100244 h 898659"/>
                  <a:gd name="connsiteX235" fmla="*/ 890889 w 1417768"/>
                  <a:gd name="connsiteY235" fmla="*/ 101299 h 898659"/>
                  <a:gd name="connsiteX236" fmla="*/ 887902 w 1417768"/>
                  <a:gd name="connsiteY236" fmla="*/ 102529 h 898659"/>
                  <a:gd name="connsiteX237" fmla="*/ 883685 w 1417768"/>
                  <a:gd name="connsiteY237" fmla="*/ 103846 h 898659"/>
                  <a:gd name="connsiteX238" fmla="*/ 884124 w 1417768"/>
                  <a:gd name="connsiteY238" fmla="*/ 108766 h 898659"/>
                  <a:gd name="connsiteX239" fmla="*/ 912940 w 1417768"/>
                  <a:gd name="connsiteY239" fmla="*/ 131257 h 898659"/>
                  <a:gd name="connsiteX240" fmla="*/ 940790 w 1417768"/>
                  <a:gd name="connsiteY240" fmla="*/ 158492 h 898659"/>
                  <a:gd name="connsiteX241" fmla="*/ 945095 w 1417768"/>
                  <a:gd name="connsiteY241" fmla="*/ 165081 h 898659"/>
                  <a:gd name="connsiteX242" fmla="*/ 954056 w 1417768"/>
                  <a:gd name="connsiteY242" fmla="*/ 176941 h 898659"/>
                  <a:gd name="connsiteX243" fmla="*/ 974438 w 1417768"/>
                  <a:gd name="connsiteY243" fmla="*/ 208920 h 898659"/>
                  <a:gd name="connsiteX244" fmla="*/ 973823 w 1417768"/>
                  <a:gd name="connsiteY244" fmla="*/ 211994 h 898659"/>
                  <a:gd name="connsiteX245" fmla="*/ 955198 w 1417768"/>
                  <a:gd name="connsiteY245" fmla="*/ 211028 h 898659"/>
                  <a:gd name="connsiteX246" fmla="*/ 951069 w 1417768"/>
                  <a:gd name="connsiteY246" fmla="*/ 206811 h 898659"/>
                  <a:gd name="connsiteX247" fmla="*/ 905736 w 1417768"/>
                  <a:gd name="connsiteY247" fmla="*/ 159106 h 898659"/>
                  <a:gd name="connsiteX248" fmla="*/ 898972 w 1417768"/>
                  <a:gd name="connsiteY248" fmla="*/ 152430 h 898659"/>
                  <a:gd name="connsiteX249" fmla="*/ 858998 w 1417768"/>
                  <a:gd name="connsiteY249" fmla="*/ 119221 h 898659"/>
                  <a:gd name="connsiteX250" fmla="*/ 843799 w 1417768"/>
                  <a:gd name="connsiteY250" fmla="*/ 104374 h 898659"/>
                  <a:gd name="connsiteX251" fmla="*/ 807164 w 1417768"/>
                  <a:gd name="connsiteY251" fmla="*/ 80214 h 898659"/>
                  <a:gd name="connsiteX252" fmla="*/ 778963 w 1417768"/>
                  <a:gd name="connsiteY252" fmla="*/ 70638 h 898659"/>
                  <a:gd name="connsiteX253" fmla="*/ 745667 w 1417768"/>
                  <a:gd name="connsiteY253" fmla="*/ 58690 h 898659"/>
                  <a:gd name="connsiteX254" fmla="*/ 725812 w 1417768"/>
                  <a:gd name="connsiteY254" fmla="*/ 55088 h 898659"/>
                  <a:gd name="connsiteX255" fmla="*/ 703848 w 1417768"/>
                  <a:gd name="connsiteY255" fmla="*/ 54297 h 898659"/>
                  <a:gd name="connsiteX256" fmla="*/ 682763 w 1417768"/>
                  <a:gd name="connsiteY256" fmla="*/ 48938 h 898659"/>
                  <a:gd name="connsiteX257" fmla="*/ 659921 w 1417768"/>
                  <a:gd name="connsiteY257" fmla="*/ 44457 h 898659"/>
                  <a:gd name="connsiteX258" fmla="*/ 634444 w 1417768"/>
                  <a:gd name="connsiteY258" fmla="*/ 42964 h 898659"/>
                  <a:gd name="connsiteX259" fmla="*/ 575933 w 1417768"/>
                  <a:gd name="connsiteY259" fmla="*/ 43052 h 898659"/>
                  <a:gd name="connsiteX260" fmla="*/ 532534 w 1417768"/>
                  <a:gd name="connsiteY260" fmla="*/ 47884 h 898659"/>
                  <a:gd name="connsiteX261" fmla="*/ 505387 w 1417768"/>
                  <a:gd name="connsiteY261" fmla="*/ 57020 h 898659"/>
                  <a:gd name="connsiteX262" fmla="*/ 467610 w 1417768"/>
                  <a:gd name="connsiteY262" fmla="*/ 66860 h 898659"/>
                  <a:gd name="connsiteX263" fmla="*/ 436070 w 1417768"/>
                  <a:gd name="connsiteY263" fmla="*/ 83113 h 898659"/>
                  <a:gd name="connsiteX264" fmla="*/ 414370 w 1417768"/>
                  <a:gd name="connsiteY264" fmla="*/ 97345 h 898659"/>
                  <a:gd name="connsiteX265" fmla="*/ 408133 w 1417768"/>
                  <a:gd name="connsiteY265" fmla="*/ 96467 h 898659"/>
                  <a:gd name="connsiteX266" fmla="*/ 401104 w 1417768"/>
                  <a:gd name="connsiteY266" fmla="*/ 97082 h 898659"/>
                  <a:gd name="connsiteX267" fmla="*/ 376417 w 1417768"/>
                  <a:gd name="connsiteY267" fmla="*/ 109645 h 898659"/>
                  <a:gd name="connsiteX268" fmla="*/ 364821 w 1417768"/>
                  <a:gd name="connsiteY268" fmla="*/ 116234 h 898659"/>
                  <a:gd name="connsiteX269" fmla="*/ 355245 w 1417768"/>
                  <a:gd name="connsiteY269" fmla="*/ 122032 h 898659"/>
                  <a:gd name="connsiteX270" fmla="*/ 346283 w 1417768"/>
                  <a:gd name="connsiteY270" fmla="*/ 143820 h 898659"/>
                  <a:gd name="connsiteX271" fmla="*/ 342154 w 1417768"/>
                  <a:gd name="connsiteY271" fmla="*/ 150321 h 898659"/>
                  <a:gd name="connsiteX272" fmla="*/ 336268 w 1417768"/>
                  <a:gd name="connsiteY272" fmla="*/ 154977 h 898659"/>
                  <a:gd name="connsiteX273" fmla="*/ 327307 w 1417768"/>
                  <a:gd name="connsiteY273" fmla="*/ 156910 h 898659"/>
                  <a:gd name="connsiteX274" fmla="*/ 323529 w 1417768"/>
                  <a:gd name="connsiteY274" fmla="*/ 157613 h 898659"/>
                  <a:gd name="connsiteX275" fmla="*/ 294625 w 1417768"/>
                  <a:gd name="connsiteY275" fmla="*/ 174129 h 898659"/>
                  <a:gd name="connsiteX276" fmla="*/ 291638 w 1417768"/>
                  <a:gd name="connsiteY276" fmla="*/ 173251 h 898659"/>
                  <a:gd name="connsiteX277" fmla="*/ 291814 w 1417768"/>
                  <a:gd name="connsiteY277" fmla="*/ 170176 h 898659"/>
                  <a:gd name="connsiteX278" fmla="*/ 295240 w 1417768"/>
                  <a:gd name="connsiteY278" fmla="*/ 167101 h 898659"/>
                  <a:gd name="connsiteX279" fmla="*/ 319488 w 1417768"/>
                  <a:gd name="connsiteY279" fmla="*/ 142414 h 898659"/>
                  <a:gd name="connsiteX280" fmla="*/ 329152 w 1417768"/>
                  <a:gd name="connsiteY280" fmla="*/ 135035 h 898659"/>
                  <a:gd name="connsiteX281" fmla="*/ 347162 w 1417768"/>
                  <a:gd name="connsiteY281" fmla="*/ 121329 h 898659"/>
                  <a:gd name="connsiteX282" fmla="*/ 371849 w 1417768"/>
                  <a:gd name="connsiteY282" fmla="*/ 102792 h 898659"/>
                  <a:gd name="connsiteX283" fmla="*/ 388629 w 1417768"/>
                  <a:gd name="connsiteY283" fmla="*/ 92513 h 89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417768" h="898659">
                    <a:moveTo>
                      <a:pt x="1412301" y="491106"/>
                    </a:moveTo>
                    <a:cubicBezTo>
                      <a:pt x="1411598" y="476698"/>
                      <a:pt x="1407030" y="463256"/>
                      <a:pt x="1402725" y="449727"/>
                    </a:cubicBezTo>
                    <a:cubicBezTo>
                      <a:pt x="1398772" y="437339"/>
                      <a:pt x="1391568" y="426270"/>
                      <a:pt x="1386736" y="414497"/>
                    </a:cubicBezTo>
                    <a:cubicBezTo>
                      <a:pt x="1377335" y="391480"/>
                      <a:pt x="1363718" y="371625"/>
                      <a:pt x="1347992" y="352912"/>
                    </a:cubicBezTo>
                    <a:cubicBezTo>
                      <a:pt x="1341930" y="345708"/>
                      <a:pt x="1334551" y="339558"/>
                      <a:pt x="1328049" y="332618"/>
                    </a:cubicBezTo>
                    <a:cubicBezTo>
                      <a:pt x="1324096" y="328401"/>
                      <a:pt x="1321460" y="322690"/>
                      <a:pt x="1316892" y="319527"/>
                    </a:cubicBezTo>
                    <a:cubicBezTo>
                      <a:pt x="1303450" y="310127"/>
                      <a:pt x="1292029" y="298355"/>
                      <a:pt x="1278236" y="289306"/>
                    </a:cubicBezTo>
                    <a:cubicBezTo>
                      <a:pt x="1262598" y="279027"/>
                      <a:pt x="1246697" y="269451"/>
                      <a:pt x="1230444" y="260314"/>
                    </a:cubicBezTo>
                    <a:cubicBezTo>
                      <a:pt x="1222537" y="255921"/>
                      <a:pt x="1213400" y="254691"/>
                      <a:pt x="1205845" y="250562"/>
                    </a:cubicBezTo>
                    <a:cubicBezTo>
                      <a:pt x="1189153" y="241513"/>
                      <a:pt x="1171494" y="235276"/>
                      <a:pt x="1153484" y="229829"/>
                    </a:cubicBezTo>
                    <a:cubicBezTo>
                      <a:pt x="1146368" y="227720"/>
                      <a:pt x="1139076" y="226139"/>
                      <a:pt x="1131784" y="224645"/>
                    </a:cubicBezTo>
                    <a:cubicBezTo>
                      <a:pt x="1126249" y="223503"/>
                      <a:pt x="1120451" y="223328"/>
                      <a:pt x="1114916" y="222098"/>
                    </a:cubicBezTo>
                    <a:cubicBezTo>
                      <a:pt x="1105867" y="219989"/>
                      <a:pt x="1097082" y="216299"/>
                      <a:pt x="1087945" y="215245"/>
                    </a:cubicBezTo>
                    <a:cubicBezTo>
                      <a:pt x="1072044" y="213576"/>
                      <a:pt x="1055966" y="213224"/>
                      <a:pt x="1039977" y="212697"/>
                    </a:cubicBezTo>
                    <a:cubicBezTo>
                      <a:pt x="1030401" y="212346"/>
                      <a:pt x="1020825" y="212873"/>
                      <a:pt x="1011337" y="212522"/>
                    </a:cubicBezTo>
                    <a:cubicBezTo>
                      <a:pt x="1008964" y="212434"/>
                      <a:pt x="1005626" y="211204"/>
                      <a:pt x="1004396" y="209447"/>
                    </a:cubicBezTo>
                    <a:cubicBezTo>
                      <a:pt x="999828" y="202682"/>
                      <a:pt x="995874" y="195478"/>
                      <a:pt x="991833" y="188450"/>
                    </a:cubicBezTo>
                    <a:cubicBezTo>
                      <a:pt x="982784" y="172812"/>
                      <a:pt x="975229" y="156383"/>
                      <a:pt x="962138" y="143381"/>
                    </a:cubicBezTo>
                    <a:cubicBezTo>
                      <a:pt x="947906" y="129324"/>
                      <a:pt x="935431" y="113335"/>
                      <a:pt x="920496" y="100157"/>
                    </a:cubicBezTo>
                    <a:cubicBezTo>
                      <a:pt x="906351" y="87769"/>
                      <a:pt x="890274" y="77490"/>
                      <a:pt x="874548" y="67036"/>
                    </a:cubicBezTo>
                    <a:cubicBezTo>
                      <a:pt x="861897" y="58690"/>
                      <a:pt x="848368" y="52013"/>
                      <a:pt x="834135" y="46302"/>
                    </a:cubicBezTo>
                    <a:cubicBezTo>
                      <a:pt x="818410" y="40065"/>
                      <a:pt x="803826" y="31191"/>
                      <a:pt x="787485" y="26184"/>
                    </a:cubicBezTo>
                    <a:cubicBezTo>
                      <a:pt x="777558" y="23197"/>
                      <a:pt x="767806" y="17310"/>
                      <a:pt x="757966" y="17310"/>
                    </a:cubicBezTo>
                    <a:cubicBezTo>
                      <a:pt x="746282" y="17310"/>
                      <a:pt x="736706" y="8437"/>
                      <a:pt x="725021" y="11600"/>
                    </a:cubicBezTo>
                    <a:cubicBezTo>
                      <a:pt x="712809" y="4835"/>
                      <a:pt x="699456" y="4660"/>
                      <a:pt x="686102" y="4660"/>
                    </a:cubicBezTo>
                    <a:cubicBezTo>
                      <a:pt x="682939" y="4660"/>
                      <a:pt x="679601" y="5275"/>
                      <a:pt x="676526" y="4572"/>
                    </a:cubicBezTo>
                    <a:cubicBezTo>
                      <a:pt x="662996" y="1585"/>
                      <a:pt x="649291" y="-85"/>
                      <a:pt x="635498" y="3"/>
                    </a:cubicBezTo>
                    <a:cubicBezTo>
                      <a:pt x="628645" y="91"/>
                      <a:pt x="621881" y="1760"/>
                      <a:pt x="614940" y="2200"/>
                    </a:cubicBezTo>
                    <a:cubicBezTo>
                      <a:pt x="598160" y="3166"/>
                      <a:pt x="581380" y="3693"/>
                      <a:pt x="564600" y="4747"/>
                    </a:cubicBezTo>
                    <a:cubicBezTo>
                      <a:pt x="556957" y="5187"/>
                      <a:pt x="548699" y="4747"/>
                      <a:pt x="541846" y="7383"/>
                    </a:cubicBezTo>
                    <a:cubicBezTo>
                      <a:pt x="523748" y="14411"/>
                      <a:pt x="503190" y="12303"/>
                      <a:pt x="486410" y="23636"/>
                    </a:cubicBezTo>
                    <a:cubicBezTo>
                      <a:pt x="485883" y="23987"/>
                      <a:pt x="484829" y="23636"/>
                      <a:pt x="484126" y="23812"/>
                    </a:cubicBezTo>
                    <a:cubicBezTo>
                      <a:pt x="473584" y="26272"/>
                      <a:pt x="462163" y="26887"/>
                      <a:pt x="452762" y="31631"/>
                    </a:cubicBezTo>
                    <a:cubicBezTo>
                      <a:pt x="431677" y="42173"/>
                      <a:pt x="407518" y="46829"/>
                      <a:pt x="389420" y="63346"/>
                    </a:cubicBezTo>
                    <a:cubicBezTo>
                      <a:pt x="388893" y="63873"/>
                      <a:pt x="388190" y="64312"/>
                      <a:pt x="387487" y="64400"/>
                    </a:cubicBezTo>
                    <a:cubicBezTo>
                      <a:pt x="376329" y="65367"/>
                      <a:pt x="369038" y="73976"/>
                      <a:pt x="360077" y="78896"/>
                    </a:cubicBezTo>
                    <a:cubicBezTo>
                      <a:pt x="333720" y="93304"/>
                      <a:pt x="311845" y="113950"/>
                      <a:pt x="290057" y="134332"/>
                    </a:cubicBezTo>
                    <a:cubicBezTo>
                      <a:pt x="274595" y="148740"/>
                      <a:pt x="261505" y="165256"/>
                      <a:pt x="250699" y="183706"/>
                    </a:cubicBezTo>
                    <a:cubicBezTo>
                      <a:pt x="248239" y="187835"/>
                      <a:pt x="243495" y="191964"/>
                      <a:pt x="239014" y="193282"/>
                    </a:cubicBezTo>
                    <a:cubicBezTo>
                      <a:pt x="217753" y="199519"/>
                      <a:pt x="201061" y="214630"/>
                      <a:pt x="180591" y="222449"/>
                    </a:cubicBezTo>
                    <a:cubicBezTo>
                      <a:pt x="173739" y="225085"/>
                      <a:pt x="166974" y="229214"/>
                      <a:pt x="161703" y="234221"/>
                    </a:cubicBezTo>
                    <a:cubicBezTo>
                      <a:pt x="151248" y="244061"/>
                      <a:pt x="136313" y="248454"/>
                      <a:pt x="129021" y="261808"/>
                    </a:cubicBezTo>
                    <a:cubicBezTo>
                      <a:pt x="118391" y="266200"/>
                      <a:pt x="111802" y="275776"/>
                      <a:pt x="103280" y="282717"/>
                    </a:cubicBezTo>
                    <a:cubicBezTo>
                      <a:pt x="100996" y="284562"/>
                      <a:pt x="97833" y="285704"/>
                      <a:pt x="95900" y="287900"/>
                    </a:cubicBezTo>
                    <a:cubicBezTo>
                      <a:pt x="87554" y="297476"/>
                      <a:pt x="79472" y="307316"/>
                      <a:pt x="71301" y="317155"/>
                    </a:cubicBezTo>
                    <a:cubicBezTo>
                      <a:pt x="68929" y="320055"/>
                      <a:pt x="66821" y="323305"/>
                      <a:pt x="64536" y="326292"/>
                    </a:cubicBezTo>
                    <a:cubicBezTo>
                      <a:pt x="55751" y="337537"/>
                      <a:pt x="48811" y="349749"/>
                      <a:pt x="42134" y="362400"/>
                    </a:cubicBezTo>
                    <a:cubicBezTo>
                      <a:pt x="35457" y="375139"/>
                      <a:pt x="27462" y="386911"/>
                      <a:pt x="22718" y="401056"/>
                    </a:cubicBezTo>
                    <a:cubicBezTo>
                      <a:pt x="17183" y="417484"/>
                      <a:pt x="9804" y="433122"/>
                      <a:pt x="6729" y="450605"/>
                    </a:cubicBezTo>
                    <a:cubicBezTo>
                      <a:pt x="4005" y="465980"/>
                      <a:pt x="1106" y="481266"/>
                      <a:pt x="227" y="496729"/>
                    </a:cubicBezTo>
                    <a:cubicBezTo>
                      <a:pt x="-827" y="517286"/>
                      <a:pt x="1985" y="537668"/>
                      <a:pt x="4532" y="558138"/>
                    </a:cubicBezTo>
                    <a:cubicBezTo>
                      <a:pt x="6202" y="571756"/>
                      <a:pt x="9364" y="584582"/>
                      <a:pt x="14284" y="597233"/>
                    </a:cubicBezTo>
                    <a:cubicBezTo>
                      <a:pt x="18677" y="608566"/>
                      <a:pt x="21752" y="620427"/>
                      <a:pt x="26496" y="631584"/>
                    </a:cubicBezTo>
                    <a:cubicBezTo>
                      <a:pt x="30537" y="641072"/>
                      <a:pt x="35720" y="650121"/>
                      <a:pt x="41255" y="658907"/>
                    </a:cubicBezTo>
                    <a:cubicBezTo>
                      <a:pt x="46087" y="666638"/>
                      <a:pt x="51798" y="673754"/>
                      <a:pt x="57508" y="680870"/>
                    </a:cubicBezTo>
                    <a:cubicBezTo>
                      <a:pt x="66206" y="691764"/>
                      <a:pt x="72092" y="705030"/>
                      <a:pt x="84918" y="712409"/>
                    </a:cubicBezTo>
                    <a:cubicBezTo>
                      <a:pt x="87906" y="714167"/>
                      <a:pt x="90102" y="717241"/>
                      <a:pt x="92562" y="719877"/>
                    </a:cubicBezTo>
                    <a:cubicBezTo>
                      <a:pt x="99063" y="726818"/>
                      <a:pt x="104773" y="734812"/>
                      <a:pt x="112065" y="740699"/>
                    </a:cubicBezTo>
                    <a:cubicBezTo>
                      <a:pt x="124365" y="750626"/>
                      <a:pt x="137894" y="759060"/>
                      <a:pt x="150633" y="768460"/>
                    </a:cubicBezTo>
                    <a:cubicBezTo>
                      <a:pt x="163284" y="777773"/>
                      <a:pt x="178395" y="782253"/>
                      <a:pt x="191749" y="790687"/>
                    </a:cubicBezTo>
                    <a:cubicBezTo>
                      <a:pt x="204048" y="798418"/>
                      <a:pt x="218544" y="802723"/>
                      <a:pt x="232337" y="807731"/>
                    </a:cubicBezTo>
                    <a:cubicBezTo>
                      <a:pt x="244110" y="812036"/>
                      <a:pt x="256497" y="814671"/>
                      <a:pt x="268181" y="819328"/>
                    </a:cubicBezTo>
                    <a:cubicBezTo>
                      <a:pt x="277670" y="823105"/>
                      <a:pt x="287421" y="825214"/>
                      <a:pt x="297261" y="826883"/>
                    </a:cubicBezTo>
                    <a:cubicBezTo>
                      <a:pt x="305168" y="828201"/>
                      <a:pt x="314129" y="826795"/>
                      <a:pt x="321157" y="829782"/>
                    </a:cubicBezTo>
                    <a:cubicBezTo>
                      <a:pt x="331436" y="834175"/>
                      <a:pt x="341188" y="836196"/>
                      <a:pt x="352082" y="834263"/>
                    </a:cubicBezTo>
                    <a:cubicBezTo>
                      <a:pt x="353400" y="833999"/>
                      <a:pt x="355508" y="834614"/>
                      <a:pt x="356211" y="835493"/>
                    </a:cubicBezTo>
                    <a:cubicBezTo>
                      <a:pt x="359286" y="839973"/>
                      <a:pt x="363766" y="838919"/>
                      <a:pt x="367983" y="838919"/>
                    </a:cubicBezTo>
                    <a:cubicBezTo>
                      <a:pt x="381161" y="838919"/>
                      <a:pt x="394252" y="838919"/>
                      <a:pt x="407430" y="838919"/>
                    </a:cubicBezTo>
                    <a:cubicBezTo>
                      <a:pt x="414019" y="838919"/>
                      <a:pt x="421047" y="840325"/>
                      <a:pt x="425440" y="833208"/>
                    </a:cubicBezTo>
                    <a:cubicBezTo>
                      <a:pt x="425879" y="832418"/>
                      <a:pt x="427373" y="831979"/>
                      <a:pt x="428427" y="831803"/>
                    </a:cubicBezTo>
                    <a:cubicBezTo>
                      <a:pt x="436070" y="830924"/>
                      <a:pt x="443713" y="829431"/>
                      <a:pt x="451357" y="829519"/>
                    </a:cubicBezTo>
                    <a:cubicBezTo>
                      <a:pt x="472793" y="829782"/>
                      <a:pt x="494141" y="829782"/>
                      <a:pt x="515051" y="824511"/>
                    </a:cubicBezTo>
                    <a:cubicBezTo>
                      <a:pt x="525769" y="821787"/>
                      <a:pt x="536135" y="817307"/>
                      <a:pt x="547029" y="815286"/>
                    </a:cubicBezTo>
                    <a:cubicBezTo>
                      <a:pt x="558450" y="813178"/>
                      <a:pt x="568378" y="805447"/>
                      <a:pt x="580677" y="806852"/>
                    </a:cubicBezTo>
                    <a:cubicBezTo>
                      <a:pt x="581907" y="807028"/>
                      <a:pt x="583401" y="805886"/>
                      <a:pt x="584719" y="805271"/>
                    </a:cubicBezTo>
                    <a:cubicBezTo>
                      <a:pt x="594031" y="800790"/>
                      <a:pt x="603256" y="796222"/>
                      <a:pt x="612568" y="791741"/>
                    </a:cubicBezTo>
                    <a:cubicBezTo>
                      <a:pt x="616522" y="789809"/>
                      <a:pt x="621442" y="788930"/>
                      <a:pt x="624516" y="786119"/>
                    </a:cubicBezTo>
                    <a:cubicBezTo>
                      <a:pt x="631105" y="779969"/>
                      <a:pt x="639188" y="777246"/>
                      <a:pt x="647183" y="774346"/>
                    </a:cubicBezTo>
                    <a:cubicBezTo>
                      <a:pt x="648237" y="773995"/>
                      <a:pt x="649379" y="773731"/>
                      <a:pt x="650258" y="773117"/>
                    </a:cubicBezTo>
                    <a:cubicBezTo>
                      <a:pt x="656583" y="768372"/>
                      <a:pt x="659131" y="768197"/>
                      <a:pt x="664051" y="772677"/>
                    </a:cubicBezTo>
                    <a:cubicBezTo>
                      <a:pt x="674154" y="781902"/>
                      <a:pt x="683993" y="791566"/>
                      <a:pt x="694448" y="800439"/>
                    </a:cubicBezTo>
                    <a:cubicBezTo>
                      <a:pt x="703409" y="808082"/>
                      <a:pt x="712809" y="815374"/>
                      <a:pt x="722561" y="822051"/>
                    </a:cubicBezTo>
                    <a:cubicBezTo>
                      <a:pt x="729238" y="826619"/>
                      <a:pt x="737760" y="828640"/>
                      <a:pt x="743822" y="833736"/>
                    </a:cubicBezTo>
                    <a:cubicBezTo>
                      <a:pt x="752695" y="841028"/>
                      <a:pt x="763150" y="845069"/>
                      <a:pt x="772638" y="850955"/>
                    </a:cubicBezTo>
                    <a:cubicBezTo>
                      <a:pt x="781599" y="856578"/>
                      <a:pt x="791966" y="858335"/>
                      <a:pt x="801366" y="862376"/>
                    </a:cubicBezTo>
                    <a:cubicBezTo>
                      <a:pt x="816301" y="868877"/>
                      <a:pt x="831236" y="875115"/>
                      <a:pt x="847050" y="879068"/>
                    </a:cubicBezTo>
                    <a:cubicBezTo>
                      <a:pt x="853903" y="880825"/>
                      <a:pt x="860667" y="882934"/>
                      <a:pt x="867608" y="884252"/>
                    </a:cubicBezTo>
                    <a:cubicBezTo>
                      <a:pt x="878414" y="886184"/>
                      <a:pt x="889483" y="886975"/>
                      <a:pt x="900201" y="889347"/>
                    </a:cubicBezTo>
                    <a:cubicBezTo>
                      <a:pt x="923746" y="894706"/>
                      <a:pt x="930511" y="895233"/>
                      <a:pt x="955110" y="891631"/>
                    </a:cubicBezTo>
                    <a:cubicBezTo>
                      <a:pt x="956252" y="891455"/>
                      <a:pt x="957570" y="893300"/>
                      <a:pt x="958888" y="893827"/>
                    </a:cubicBezTo>
                    <a:cubicBezTo>
                      <a:pt x="960996" y="894618"/>
                      <a:pt x="977074" y="892598"/>
                      <a:pt x="978831" y="891455"/>
                    </a:cubicBezTo>
                    <a:cubicBezTo>
                      <a:pt x="979182" y="891280"/>
                      <a:pt x="979446" y="890928"/>
                      <a:pt x="979709" y="890753"/>
                    </a:cubicBezTo>
                    <a:cubicBezTo>
                      <a:pt x="980500" y="890401"/>
                      <a:pt x="981378" y="890138"/>
                      <a:pt x="982257" y="889874"/>
                    </a:cubicBezTo>
                    <a:cubicBezTo>
                      <a:pt x="982169" y="890928"/>
                      <a:pt x="982608" y="892334"/>
                      <a:pt x="981993" y="893037"/>
                    </a:cubicBezTo>
                    <a:cubicBezTo>
                      <a:pt x="981115" y="894179"/>
                      <a:pt x="979621" y="894794"/>
                      <a:pt x="978391" y="895673"/>
                    </a:cubicBezTo>
                    <a:cubicBezTo>
                      <a:pt x="979973" y="896639"/>
                      <a:pt x="981554" y="897605"/>
                      <a:pt x="983135" y="898659"/>
                    </a:cubicBezTo>
                    <a:cubicBezTo>
                      <a:pt x="986298" y="892510"/>
                      <a:pt x="990691" y="900417"/>
                      <a:pt x="995084" y="897518"/>
                    </a:cubicBezTo>
                    <a:cubicBezTo>
                      <a:pt x="998422" y="895321"/>
                      <a:pt x="1004133" y="896727"/>
                      <a:pt x="1008789" y="896200"/>
                    </a:cubicBezTo>
                    <a:cubicBezTo>
                      <a:pt x="1010546" y="896024"/>
                      <a:pt x="1012918" y="895673"/>
                      <a:pt x="1013972" y="894443"/>
                    </a:cubicBezTo>
                    <a:cubicBezTo>
                      <a:pt x="1017750" y="889874"/>
                      <a:pt x="1022494" y="891455"/>
                      <a:pt x="1027062" y="891807"/>
                    </a:cubicBezTo>
                    <a:cubicBezTo>
                      <a:pt x="1032509" y="892246"/>
                      <a:pt x="1038044" y="894179"/>
                      <a:pt x="1043315" y="893564"/>
                    </a:cubicBezTo>
                    <a:cubicBezTo>
                      <a:pt x="1051749" y="892686"/>
                      <a:pt x="1060008" y="890753"/>
                      <a:pt x="1068529" y="889698"/>
                    </a:cubicBezTo>
                    <a:cubicBezTo>
                      <a:pt x="1084694" y="887766"/>
                      <a:pt x="1100508" y="882934"/>
                      <a:pt x="1116234" y="878277"/>
                    </a:cubicBezTo>
                    <a:cubicBezTo>
                      <a:pt x="1131081" y="873885"/>
                      <a:pt x="1145577" y="868438"/>
                      <a:pt x="1160161" y="863167"/>
                    </a:cubicBezTo>
                    <a:cubicBezTo>
                      <a:pt x="1168858" y="860092"/>
                      <a:pt x="1177204" y="856314"/>
                      <a:pt x="1185902" y="853239"/>
                    </a:cubicBezTo>
                    <a:cubicBezTo>
                      <a:pt x="1199871" y="848231"/>
                      <a:pt x="1211028" y="837425"/>
                      <a:pt x="1225612" y="833648"/>
                    </a:cubicBezTo>
                    <a:cubicBezTo>
                      <a:pt x="1231762" y="825302"/>
                      <a:pt x="1242128" y="823193"/>
                      <a:pt x="1250299" y="817834"/>
                    </a:cubicBezTo>
                    <a:cubicBezTo>
                      <a:pt x="1265410" y="807819"/>
                      <a:pt x="1280960" y="798155"/>
                      <a:pt x="1294138" y="786031"/>
                    </a:cubicBezTo>
                    <a:cubicBezTo>
                      <a:pt x="1318473" y="763541"/>
                      <a:pt x="1342633" y="740611"/>
                      <a:pt x="1360995" y="712585"/>
                    </a:cubicBezTo>
                    <a:cubicBezTo>
                      <a:pt x="1370395" y="698265"/>
                      <a:pt x="1380322" y="684384"/>
                      <a:pt x="1386384" y="668131"/>
                    </a:cubicBezTo>
                    <a:cubicBezTo>
                      <a:pt x="1389635" y="659522"/>
                      <a:pt x="1393588" y="651175"/>
                      <a:pt x="1397278" y="642742"/>
                    </a:cubicBezTo>
                    <a:cubicBezTo>
                      <a:pt x="1399211" y="638349"/>
                      <a:pt x="1401847" y="634220"/>
                      <a:pt x="1403077" y="629651"/>
                    </a:cubicBezTo>
                    <a:cubicBezTo>
                      <a:pt x="1405273" y="621744"/>
                      <a:pt x="1405449" y="613135"/>
                      <a:pt x="1408436" y="605579"/>
                    </a:cubicBezTo>
                    <a:cubicBezTo>
                      <a:pt x="1416342" y="585373"/>
                      <a:pt x="1415376" y="564112"/>
                      <a:pt x="1417397" y="543203"/>
                    </a:cubicBezTo>
                    <a:cubicBezTo>
                      <a:pt x="1417748" y="539338"/>
                      <a:pt x="1414498" y="534506"/>
                      <a:pt x="1415903" y="531343"/>
                    </a:cubicBezTo>
                    <a:cubicBezTo>
                      <a:pt x="1421262" y="519219"/>
                      <a:pt x="1413180" y="507798"/>
                      <a:pt x="1415025" y="495938"/>
                    </a:cubicBezTo>
                    <a:cubicBezTo>
                      <a:pt x="1414673" y="495411"/>
                      <a:pt x="1413092" y="494356"/>
                      <a:pt x="1412301" y="491106"/>
                    </a:cubicBezTo>
                    <a:close/>
                    <a:moveTo>
                      <a:pt x="69017" y="365651"/>
                    </a:moveTo>
                    <a:cubicBezTo>
                      <a:pt x="76309" y="354757"/>
                      <a:pt x="84918" y="345796"/>
                      <a:pt x="90365" y="335253"/>
                    </a:cubicBezTo>
                    <a:cubicBezTo>
                      <a:pt x="93880" y="328576"/>
                      <a:pt x="101435" y="326292"/>
                      <a:pt x="103719" y="318473"/>
                    </a:cubicBezTo>
                    <a:cubicBezTo>
                      <a:pt x="105037" y="314256"/>
                      <a:pt x="112241" y="312148"/>
                      <a:pt x="115579" y="308106"/>
                    </a:cubicBezTo>
                    <a:cubicBezTo>
                      <a:pt x="126122" y="295192"/>
                      <a:pt x="139739" y="285704"/>
                      <a:pt x="151863" y="274722"/>
                    </a:cubicBezTo>
                    <a:cubicBezTo>
                      <a:pt x="157574" y="269539"/>
                      <a:pt x="165129" y="266288"/>
                      <a:pt x="171542" y="261808"/>
                    </a:cubicBezTo>
                    <a:cubicBezTo>
                      <a:pt x="178395" y="256976"/>
                      <a:pt x="184896" y="251704"/>
                      <a:pt x="191573" y="246697"/>
                    </a:cubicBezTo>
                    <a:cubicBezTo>
                      <a:pt x="192803" y="245730"/>
                      <a:pt x="193857" y="244325"/>
                      <a:pt x="195175" y="243885"/>
                    </a:cubicBezTo>
                    <a:cubicBezTo>
                      <a:pt x="196493" y="243446"/>
                      <a:pt x="198162" y="244061"/>
                      <a:pt x="199743" y="244237"/>
                    </a:cubicBezTo>
                    <a:cubicBezTo>
                      <a:pt x="199216" y="245379"/>
                      <a:pt x="198865" y="246785"/>
                      <a:pt x="197986" y="247663"/>
                    </a:cubicBezTo>
                    <a:cubicBezTo>
                      <a:pt x="195790" y="249947"/>
                      <a:pt x="193418" y="251968"/>
                      <a:pt x="191134" y="254252"/>
                    </a:cubicBezTo>
                    <a:cubicBezTo>
                      <a:pt x="179888" y="265497"/>
                      <a:pt x="168643" y="276743"/>
                      <a:pt x="157398" y="288076"/>
                    </a:cubicBezTo>
                    <a:cubicBezTo>
                      <a:pt x="156256" y="289218"/>
                      <a:pt x="155289" y="290448"/>
                      <a:pt x="154235" y="291590"/>
                    </a:cubicBezTo>
                    <a:cubicBezTo>
                      <a:pt x="139124" y="308721"/>
                      <a:pt x="117600" y="319088"/>
                      <a:pt x="104510" y="338416"/>
                    </a:cubicBezTo>
                    <a:cubicBezTo>
                      <a:pt x="88521" y="348256"/>
                      <a:pt x="88345" y="367671"/>
                      <a:pt x="78505" y="381201"/>
                    </a:cubicBezTo>
                    <a:cubicBezTo>
                      <a:pt x="80174" y="393325"/>
                      <a:pt x="73585" y="403428"/>
                      <a:pt x="68402" y="412828"/>
                    </a:cubicBezTo>
                    <a:cubicBezTo>
                      <a:pt x="61637" y="425128"/>
                      <a:pt x="60671" y="438394"/>
                      <a:pt x="56805" y="451132"/>
                    </a:cubicBezTo>
                    <a:cubicBezTo>
                      <a:pt x="54170" y="459479"/>
                      <a:pt x="49689" y="467298"/>
                      <a:pt x="46526" y="475556"/>
                    </a:cubicBezTo>
                    <a:cubicBezTo>
                      <a:pt x="45296" y="478806"/>
                      <a:pt x="46878" y="483726"/>
                      <a:pt x="44945" y="485922"/>
                    </a:cubicBezTo>
                    <a:cubicBezTo>
                      <a:pt x="41343" y="489964"/>
                      <a:pt x="43100" y="494093"/>
                      <a:pt x="42573" y="498222"/>
                    </a:cubicBezTo>
                    <a:cubicBezTo>
                      <a:pt x="41694" y="505075"/>
                      <a:pt x="39410" y="512191"/>
                      <a:pt x="40552" y="518692"/>
                    </a:cubicBezTo>
                    <a:cubicBezTo>
                      <a:pt x="41782" y="525632"/>
                      <a:pt x="40377" y="530025"/>
                      <a:pt x="36950" y="535823"/>
                    </a:cubicBezTo>
                    <a:cubicBezTo>
                      <a:pt x="34139" y="540568"/>
                      <a:pt x="34315" y="548299"/>
                      <a:pt x="35633" y="554097"/>
                    </a:cubicBezTo>
                    <a:cubicBezTo>
                      <a:pt x="38707" y="567363"/>
                      <a:pt x="41694" y="580892"/>
                      <a:pt x="49689" y="592401"/>
                    </a:cubicBezTo>
                    <a:cubicBezTo>
                      <a:pt x="50743" y="593983"/>
                      <a:pt x="51622" y="596706"/>
                      <a:pt x="52852" y="596882"/>
                    </a:cubicBezTo>
                    <a:cubicBezTo>
                      <a:pt x="57420" y="597497"/>
                      <a:pt x="57069" y="600484"/>
                      <a:pt x="56805" y="603559"/>
                    </a:cubicBezTo>
                    <a:cubicBezTo>
                      <a:pt x="56190" y="609708"/>
                      <a:pt x="59792" y="614013"/>
                      <a:pt x="62516" y="619197"/>
                    </a:cubicBezTo>
                    <a:cubicBezTo>
                      <a:pt x="67875" y="629300"/>
                      <a:pt x="76660" y="637207"/>
                      <a:pt x="78857" y="649506"/>
                    </a:cubicBezTo>
                    <a:cubicBezTo>
                      <a:pt x="80174" y="657062"/>
                      <a:pt x="86061" y="664090"/>
                      <a:pt x="90805" y="670679"/>
                    </a:cubicBezTo>
                    <a:cubicBezTo>
                      <a:pt x="95549" y="677268"/>
                      <a:pt x="101347" y="683066"/>
                      <a:pt x="106706" y="689216"/>
                    </a:cubicBezTo>
                    <a:cubicBezTo>
                      <a:pt x="110133" y="693082"/>
                      <a:pt x="113559" y="696684"/>
                      <a:pt x="119621" y="695717"/>
                    </a:cubicBezTo>
                    <a:cubicBezTo>
                      <a:pt x="121378" y="695454"/>
                      <a:pt x="124277" y="697035"/>
                      <a:pt x="125419" y="698616"/>
                    </a:cubicBezTo>
                    <a:cubicBezTo>
                      <a:pt x="132711" y="708720"/>
                      <a:pt x="144044" y="712234"/>
                      <a:pt x="154674" y="717066"/>
                    </a:cubicBezTo>
                    <a:cubicBezTo>
                      <a:pt x="157661" y="718471"/>
                      <a:pt x="162230" y="719789"/>
                      <a:pt x="163021" y="722161"/>
                    </a:cubicBezTo>
                    <a:cubicBezTo>
                      <a:pt x="164953" y="728047"/>
                      <a:pt x="169522" y="729892"/>
                      <a:pt x="174090" y="730156"/>
                    </a:cubicBezTo>
                    <a:cubicBezTo>
                      <a:pt x="185423" y="730683"/>
                      <a:pt x="193418" y="739293"/>
                      <a:pt x="204312" y="741226"/>
                    </a:cubicBezTo>
                    <a:cubicBezTo>
                      <a:pt x="214415" y="742983"/>
                      <a:pt x="224255" y="746848"/>
                      <a:pt x="234182" y="749747"/>
                    </a:cubicBezTo>
                    <a:cubicBezTo>
                      <a:pt x="235588" y="750187"/>
                      <a:pt x="237345" y="750802"/>
                      <a:pt x="238663" y="750450"/>
                    </a:cubicBezTo>
                    <a:cubicBezTo>
                      <a:pt x="248941" y="747463"/>
                      <a:pt x="255267" y="756864"/>
                      <a:pt x="264140" y="758357"/>
                    </a:cubicBezTo>
                    <a:cubicBezTo>
                      <a:pt x="265282" y="758533"/>
                      <a:pt x="266688" y="760378"/>
                      <a:pt x="267127" y="761783"/>
                    </a:cubicBezTo>
                    <a:cubicBezTo>
                      <a:pt x="270554" y="772853"/>
                      <a:pt x="279339" y="775752"/>
                      <a:pt x="289530" y="776894"/>
                    </a:cubicBezTo>
                    <a:cubicBezTo>
                      <a:pt x="294362" y="777421"/>
                      <a:pt x="299194" y="779003"/>
                      <a:pt x="304114" y="779091"/>
                    </a:cubicBezTo>
                    <a:cubicBezTo>
                      <a:pt x="308594" y="779091"/>
                      <a:pt x="313075" y="776894"/>
                      <a:pt x="317467" y="776982"/>
                    </a:cubicBezTo>
                    <a:cubicBezTo>
                      <a:pt x="334775" y="777421"/>
                      <a:pt x="352170" y="779442"/>
                      <a:pt x="369477" y="778915"/>
                    </a:cubicBezTo>
                    <a:cubicBezTo>
                      <a:pt x="382567" y="778476"/>
                      <a:pt x="395921" y="777246"/>
                      <a:pt x="408747" y="773029"/>
                    </a:cubicBezTo>
                    <a:cubicBezTo>
                      <a:pt x="414370" y="771184"/>
                      <a:pt x="420520" y="770481"/>
                      <a:pt x="426494" y="769690"/>
                    </a:cubicBezTo>
                    <a:cubicBezTo>
                      <a:pt x="434928" y="768548"/>
                      <a:pt x="443538" y="768460"/>
                      <a:pt x="451796" y="768109"/>
                    </a:cubicBezTo>
                    <a:cubicBezTo>
                      <a:pt x="461723" y="767670"/>
                      <a:pt x="471914" y="765737"/>
                      <a:pt x="482018" y="767230"/>
                    </a:cubicBezTo>
                    <a:cubicBezTo>
                      <a:pt x="495283" y="769163"/>
                      <a:pt x="507671" y="764331"/>
                      <a:pt x="520322" y="761783"/>
                    </a:cubicBezTo>
                    <a:cubicBezTo>
                      <a:pt x="531743" y="759499"/>
                      <a:pt x="542988" y="757918"/>
                      <a:pt x="553003" y="750889"/>
                    </a:cubicBezTo>
                    <a:cubicBezTo>
                      <a:pt x="555727" y="749045"/>
                      <a:pt x="561086" y="749572"/>
                      <a:pt x="564600" y="750626"/>
                    </a:cubicBezTo>
                    <a:cubicBezTo>
                      <a:pt x="575318" y="753964"/>
                      <a:pt x="585158" y="749484"/>
                      <a:pt x="595085" y="747727"/>
                    </a:cubicBezTo>
                    <a:cubicBezTo>
                      <a:pt x="605979" y="745882"/>
                      <a:pt x="616346" y="741401"/>
                      <a:pt x="627064" y="738590"/>
                    </a:cubicBezTo>
                    <a:cubicBezTo>
                      <a:pt x="630666" y="737711"/>
                      <a:pt x="635410" y="737360"/>
                      <a:pt x="637431" y="741840"/>
                    </a:cubicBezTo>
                    <a:cubicBezTo>
                      <a:pt x="639539" y="746409"/>
                      <a:pt x="636025" y="749835"/>
                      <a:pt x="632775" y="751504"/>
                    </a:cubicBezTo>
                    <a:cubicBezTo>
                      <a:pt x="623286" y="756336"/>
                      <a:pt x="613183" y="760026"/>
                      <a:pt x="603695" y="764858"/>
                    </a:cubicBezTo>
                    <a:cubicBezTo>
                      <a:pt x="590166" y="771711"/>
                      <a:pt x="574791" y="774171"/>
                      <a:pt x="562492" y="783747"/>
                    </a:cubicBezTo>
                    <a:cubicBezTo>
                      <a:pt x="561086" y="784889"/>
                      <a:pt x="559153" y="786295"/>
                      <a:pt x="557572" y="786119"/>
                    </a:cubicBezTo>
                    <a:cubicBezTo>
                      <a:pt x="544306" y="784977"/>
                      <a:pt x="532973" y="792884"/>
                      <a:pt x="519970" y="793762"/>
                    </a:cubicBezTo>
                    <a:cubicBezTo>
                      <a:pt x="510482" y="794377"/>
                      <a:pt x="501258" y="798418"/>
                      <a:pt x="491857" y="800527"/>
                    </a:cubicBezTo>
                    <a:cubicBezTo>
                      <a:pt x="484829" y="802108"/>
                      <a:pt x="477713" y="803338"/>
                      <a:pt x="470597" y="803953"/>
                    </a:cubicBezTo>
                    <a:cubicBezTo>
                      <a:pt x="460230" y="804744"/>
                      <a:pt x="451972" y="811069"/>
                      <a:pt x="442220" y="813354"/>
                    </a:cubicBezTo>
                    <a:cubicBezTo>
                      <a:pt x="440463" y="813793"/>
                      <a:pt x="438179" y="815374"/>
                      <a:pt x="436949" y="814759"/>
                    </a:cubicBezTo>
                    <a:cubicBezTo>
                      <a:pt x="427548" y="810103"/>
                      <a:pt x="417357" y="814583"/>
                      <a:pt x="408045" y="812299"/>
                    </a:cubicBezTo>
                    <a:cubicBezTo>
                      <a:pt x="394076" y="808961"/>
                      <a:pt x="362536" y="807643"/>
                      <a:pt x="360955" y="807731"/>
                    </a:cubicBezTo>
                    <a:cubicBezTo>
                      <a:pt x="353487" y="808170"/>
                      <a:pt x="344526" y="808258"/>
                      <a:pt x="338464" y="806237"/>
                    </a:cubicBezTo>
                    <a:cubicBezTo>
                      <a:pt x="335653" y="805271"/>
                      <a:pt x="332315" y="805359"/>
                      <a:pt x="329240" y="805447"/>
                    </a:cubicBezTo>
                    <a:cubicBezTo>
                      <a:pt x="323442" y="805622"/>
                      <a:pt x="318082" y="803250"/>
                      <a:pt x="312635" y="802460"/>
                    </a:cubicBezTo>
                    <a:cubicBezTo>
                      <a:pt x="301039" y="800790"/>
                      <a:pt x="290760" y="794904"/>
                      <a:pt x="279251" y="793323"/>
                    </a:cubicBezTo>
                    <a:cubicBezTo>
                      <a:pt x="262647" y="791039"/>
                      <a:pt x="247360" y="784098"/>
                      <a:pt x="231722" y="778300"/>
                    </a:cubicBezTo>
                    <a:cubicBezTo>
                      <a:pt x="227242" y="776631"/>
                      <a:pt x="223200" y="773731"/>
                      <a:pt x="218632" y="772589"/>
                    </a:cubicBezTo>
                    <a:cubicBezTo>
                      <a:pt x="203873" y="768899"/>
                      <a:pt x="192100" y="759587"/>
                      <a:pt x="179098" y="752647"/>
                    </a:cubicBezTo>
                    <a:cubicBezTo>
                      <a:pt x="169170" y="747375"/>
                      <a:pt x="161088" y="738326"/>
                      <a:pt x="150897" y="734022"/>
                    </a:cubicBezTo>
                    <a:cubicBezTo>
                      <a:pt x="140179" y="729453"/>
                      <a:pt x="134117" y="719877"/>
                      <a:pt x="124541" y="714254"/>
                    </a:cubicBezTo>
                    <a:cubicBezTo>
                      <a:pt x="112065" y="706963"/>
                      <a:pt x="103104" y="695015"/>
                      <a:pt x="92913" y="684823"/>
                    </a:cubicBezTo>
                    <a:cubicBezTo>
                      <a:pt x="89750" y="681573"/>
                      <a:pt x="87203" y="677707"/>
                      <a:pt x="84391" y="674017"/>
                    </a:cubicBezTo>
                    <a:cubicBezTo>
                      <a:pt x="81229" y="669888"/>
                      <a:pt x="73761" y="668571"/>
                      <a:pt x="75957" y="661015"/>
                    </a:cubicBezTo>
                    <a:cubicBezTo>
                      <a:pt x="66996" y="655832"/>
                      <a:pt x="66645" y="644938"/>
                      <a:pt x="60583" y="637558"/>
                    </a:cubicBezTo>
                    <a:cubicBezTo>
                      <a:pt x="55751" y="631584"/>
                      <a:pt x="50041" y="625259"/>
                      <a:pt x="49162" y="616034"/>
                    </a:cubicBezTo>
                    <a:cubicBezTo>
                      <a:pt x="48723" y="611026"/>
                      <a:pt x="43891" y="606370"/>
                      <a:pt x="40640" y="601802"/>
                    </a:cubicBezTo>
                    <a:cubicBezTo>
                      <a:pt x="38707" y="599254"/>
                      <a:pt x="35720" y="597409"/>
                      <a:pt x="39674" y="594246"/>
                    </a:cubicBezTo>
                    <a:cubicBezTo>
                      <a:pt x="40113" y="593895"/>
                      <a:pt x="40289" y="592313"/>
                      <a:pt x="40025" y="592138"/>
                    </a:cubicBezTo>
                    <a:cubicBezTo>
                      <a:pt x="32294" y="586427"/>
                      <a:pt x="36423" y="577115"/>
                      <a:pt x="33173" y="569823"/>
                    </a:cubicBezTo>
                    <a:cubicBezTo>
                      <a:pt x="30010" y="562795"/>
                      <a:pt x="28956" y="554888"/>
                      <a:pt x="26935" y="547332"/>
                    </a:cubicBezTo>
                    <a:cubicBezTo>
                      <a:pt x="26759" y="546629"/>
                      <a:pt x="25705" y="545927"/>
                      <a:pt x="25793" y="545487"/>
                    </a:cubicBezTo>
                    <a:cubicBezTo>
                      <a:pt x="28956" y="533012"/>
                      <a:pt x="22630" y="520185"/>
                      <a:pt x="26144" y="508150"/>
                    </a:cubicBezTo>
                    <a:cubicBezTo>
                      <a:pt x="28516" y="500155"/>
                      <a:pt x="22015" y="492072"/>
                      <a:pt x="27989" y="484605"/>
                    </a:cubicBezTo>
                    <a:cubicBezTo>
                      <a:pt x="30273" y="481706"/>
                      <a:pt x="22103" y="478103"/>
                      <a:pt x="27901" y="474677"/>
                    </a:cubicBezTo>
                    <a:cubicBezTo>
                      <a:pt x="33173" y="471514"/>
                      <a:pt x="25617" y="468264"/>
                      <a:pt x="27989" y="464750"/>
                    </a:cubicBezTo>
                    <a:cubicBezTo>
                      <a:pt x="30186" y="461411"/>
                      <a:pt x="31855" y="457546"/>
                      <a:pt x="32733" y="453680"/>
                    </a:cubicBezTo>
                    <a:cubicBezTo>
                      <a:pt x="34666" y="445246"/>
                      <a:pt x="35896" y="436637"/>
                      <a:pt x="37741" y="428203"/>
                    </a:cubicBezTo>
                    <a:cubicBezTo>
                      <a:pt x="38268" y="425743"/>
                      <a:pt x="39674" y="423458"/>
                      <a:pt x="40904" y="421174"/>
                    </a:cubicBezTo>
                    <a:cubicBezTo>
                      <a:pt x="46351" y="410280"/>
                      <a:pt x="52588" y="399738"/>
                      <a:pt x="54521" y="387351"/>
                    </a:cubicBezTo>
                    <a:cubicBezTo>
                      <a:pt x="54697" y="386296"/>
                      <a:pt x="55487" y="385330"/>
                      <a:pt x="56102" y="384451"/>
                    </a:cubicBezTo>
                    <a:cubicBezTo>
                      <a:pt x="60495" y="378477"/>
                      <a:pt x="64712" y="372679"/>
                      <a:pt x="69017" y="365651"/>
                    </a:cubicBezTo>
                    <a:close/>
                    <a:moveTo>
                      <a:pt x="388629" y="92513"/>
                    </a:moveTo>
                    <a:cubicBezTo>
                      <a:pt x="393900" y="89702"/>
                      <a:pt x="398469" y="87330"/>
                      <a:pt x="403125" y="85221"/>
                    </a:cubicBezTo>
                    <a:cubicBezTo>
                      <a:pt x="409802" y="82234"/>
                      <a:pt x="418148" y="80829"/>
                      <a:pt x="422892" y="75997"/>
                    </a:cubicBezTo>
                    <a:cubicBezTo>
                      <a:pt x="427812" y="70901"/>
                      <a:pt x="432644" y="69496"/>
                      <a:pt x="438881" y="68266"/>
                    </a:cubicBezTo>
                    <a:cubicBezTo>
                      <a:pt x="444943" y="67036"/>
                      <a:pt x="450742" y="64224"/>
                      <a:pt x="456628" y="62116"/>
                    </a:cubicBezTo>
                    <a:cubicBezTo>
                      <a:pt x="461108" y="60535"/>
                      <a:pt x="465852" y="58514"/>
                      <a:pt x="469454" y="56318"/>
                    </a:cubicBezTo>
                    <a:cubicBezTo>
                      <a:pt x="482281" y="48586"/>
                      <a:pt x="496689" y="48499"/>
                      <a:pt x="510394" y="45336"/>
                    </a:cubicBezTo>
                    <a:cubicBezTo>
                      <a:pt x="512942" y="44721"/>
                      <a:pt x="515929" y="44457"/>
                      <a:pt x="517686" y="42876"/>
                    </a:cubicBezTo>
                    <a:cubicBezTo>
                      <a:pt x="524363" y="36638"/>
                      <a:pt x="532621" y="39625"/>
                      <a:pt x="540089" y="38308"/>
                    </a:cubicBezTo>
                    <a:cubicBezTo>
                      <a:pt x="550895" y="36287"/>
                      <a:pt x="561701" y="34706"/>
                      <a:pt x="572507" y="32948"/>
                    </a:cubicBezTo>
                    <a:cubicBezTo>
                      <a:pt x="576987" y="32246"/>
                      <a:pt x="581556" y="31806"/>
                      <a:pt x="586036" y="31016"/>
                    </a:cubicBezTo>
                    <a:cubicBezTo>
                      <a:pt x="591659" y="30137"/>
                      <a:pt x="597721" y="33124"/>
                      <a:pt x="603080" y="28819"/>
                    </a:cubicBezTo>
                    <a:cubicBezTo>
                      <a:pt x="604134" y="28029"/>
                      <a:pt x="606770" y="29083"/>
                      <a:pt x="608615" y="29434"/>
                    </a:cubicBezTo>
                    <a:cubicBezTo>
                      <a:pt x="610021" y="29786"/>
                      <a:pt x="611778" y="31279"/>
                      <a:pt x="612656" y="30840"/>
                    </a:cubicBezTo>
                    <a:cubicBezTo>
                      <a:pt x="622671" y="25657"/>
                      <a:pt x="632950" y="31543"/>
                      <a:pt x="643493" y="29698"/>
                    </a:cubicBezTo>
                    <a:cubicBezTo>
                      <a:pt x="655265" y="27677"/>
                      <a:pt x="668180" y="30401"/>
                      <a:pt x="680479" y="31455"/>
                    </a:cubicBezTo>
                    <a:cubicBezTo>
                      <a:pt x="689440" y="32246"/>
                      <a:pt x="697786" y="35408"/>
                      <a:pt x="706748" y="35936"/>
                    </a:cubicBezTo>
                    <a:cubicBezTo>
                      <a:pt x="720628" y="36814"/>
                      <a:pt x="734158" y="39977"/>
                      <a:pt x="747512" y="43930"/>
                    </a:cubicBezTo>
                    <a:cubicBezTo>
                      <a:pt x="759899" y="47620"/>
                      <a:pt x="772462" y="50431"/>
                      <a:pt x="784235" y="56318"/>
                    </a:cubicBezTo>
                    <a:cubicBezTo>
                      <a:pt x="791087" y="59744"/>
                      <a:pt x="799433" y="59832"/>
                      <a:pt x="806901" y="62116"/>
                    </a:cubicBezTo>
                    <a:cubicBezTo>
                      <a:pt x="810327" y="63170"/>
                      <a:pt x="813314" y="65806"/>
                      <a:pt x="816565" y="67563"/>
                    </a:cubicBezTo>
                    <a:cubicBezTo>
                      <a:pt x="832378" y="75909"/>
                      <a:pt x="848104" y="84079"/>
                      <a:pt x="862952" y="94183"/>
                    </a:cubicBezTo>
                    <a:cubicBezTo>
                      <a:pt x="869628" y="98751"/>
                      <a:pt x="878589" y="102177"/>
                      <a:pt x="887814" y="100244"/>
                    </a:cubicBezTo>
                    <a:cubicBezTo>
                      <a:pt x="888693" y="100069"/>
                      <a:pt x="889835" y="100947"/>
                      <a:pt x="890889" y="101299"/>
                    </a:cubicBezTo>
                    <a:cubicBezTo>
                      <a:pt x="889923" y="101738"/>
                      <a:pt x="888956" y="102177"/>
                      <a:pt x="887902" y="102529"/>
                    </a:cubicBezTo>
                    <a:cubicBezTo>
                      <a:pt x="886496" y="102968"/>
                      <a:pt x="884915" y="103144"/>
                      <a:pt x="883685" y="103846"/>
                    </a:cubicBezTo>
                    <a:cubicBezTo>
                      <a:pt x="880259" y="105691"/>
                      <a:pt x="882192" y="108239"/>
                      <a:pt x="884124" y="108766"/>
                    </a:cubicBezTo>
                    <a:cubicBezTo>
                      <a:pt x="897039" y="112017"/>
                      <a:pt x="902925" y="124229"/>
                      <a:pt x="912940" y="131257"/>
                    </a:cubicBezTo>
                    <a:cubicBezTo>
                      <a:pt x="923395" y="138637"/>
                      <a:pt x="931653" y="149179"/>
                      <a:pt x="940790" y="158492"/>
                    </a:cubicBezTo>
                    <a:cubicBezTo>
                      <a:pt x="942547" y="160336"/>
                      <a:pt x="943689" y="162796"/>
                      <a:pt x="945095" y="165081"/>
                    </a:cubicBezTo>
                    <a:cubicBezTo>
                      <a:pt x="947643" y="169385"/>
                      <a:pt x="949927" y="173427"/>
                      <a:pt x="954056" y="176941"/>
                    </a:cubicBezTo>
                    <a:cubicBezTo>
                      <a:pt x="963895" y="185375"/>
                      <a:pt x="966004" y="199256"/>
                      <a:pt x="974438" y="208920"/>
                    </a:cubicBezTo>
                    <a:cubicBezTo>
                      <a:pt x="974877" y="209447"/>
                      <a:pt x="974438" y="211379"/>
                      <a:pt x="973823" y="211994"/>
                    </a:cubicBezTo>
                    <a:cubicBezTo>
                      <a:pt x="969255" y="216211"/>
                      <a:pt x="959854" y="215596"/>
                      <a:pt x="955198" y="211028"/>
                    </a:cubicBezTo>
                    <a:cubicBezTo>
                      <a:pt x="953792" y="209622"/>
                      <a:pt x="951860" y="208480"/>
                      <a:pt x="951069" y="206811"/>
                    </a:cubicBezTo>
                    <a:cubicBezTo>
                      <a:pt x="941405" y="185638"/>
                      <a:pt x="924273" y="171757"/>
                      <a:pt x="905736" y="159106"/>
                    </a:cubicBezTo>
                    <a:cubicBezTo>
                      <a:pt x="903189" y="157349"/>
                      <a:pt x="901168" y="154714"/>
                      <a:pt x="898972" y="152430"/>
                    </a:cubicBezTo>
                    <a:cubicBezTo>
                      <a:pt x="886760" y="140042"/>
                      <a:pt x="873494" y="128973"/>
                      <a:pt x="858998" y="119221"/>
                    </a:cubicBezTo>
                    <a:cubicBezTo>
                      <a:pt x="853200" y="115355"/>
                      <a:pt x="848631" y="109557"/>
                      <a:pt x="843799" y="104374"/>
                    </a:cubicBezTo>
                    <a:cubicBezTo>
                      <a:pt x="833608" y="93216"/>
                      <a:pt x="819815" y="87418"/>
                      <a:pt x="807164" y="80214"/>
                    </a:cubicBezTo>
                    <a:cubicBezTo>
                      <a:pt x="798643" y="75470"/>
                      <a:pt x="788452" y="73625"/>
                      <a:pt x="778963" y="70638"/>
                    </a:cubicBezTo>
                    <a:cubicBezTo>
                      <a:pt x="767718" y="67036"/>
                      <a:pt x="757791" y="60007"/>
                      <a:pt x="745667" y="58690"/>
                    </a:cubicBezTo>
                    <a:cubicBezTo>
                      <a:pt x="738990" y="57987"/>
                      <a:pt x="732401" y="55263"/>
                      <a:pt x="725812" y="55088"/>
                    </a:cubicBezTo>
                    <a:cubicBezTo>
                      <a:pt x="718520" y="54912"/>
                      <a:pt x="711316" y="53770"/>
                      <a:pt x="703848" y="54297"/>
                    </a:cubicBezTo>
                    <a:cubicBezTo>
                      <a:pt x="696996" y="54736"/>
                      <a:pt x="689528" y="48235"/>
                      <a:pt x="682763" y="48938"/>
                    </a:cubicBezTo>
                    <a:cubicBezTo>
                      <a:pt x="674154" y="49904"/>
                      <a:pt x="668004" y="43930"/>
                      <a:pt x="659921" y="44457"/>
                    </a:cubicBezTo>
                    <a:cubicBezTo>
                      <a:pt x="651487" y="44984"/>
                      <a:pt x="642966" y="43052"/>
                      <a:pt x="634444" y="42964"/>
                    </a:cubicBezTo>
                    <a:cubicBezTo>
                      <a:pt x="614940" y="42700"/>
                      <a:pt x="595437" y="42261"/>
                      <a:pt x="575933" y="43052"/>
                    </a:cubicBezTo>
                    <a:cubicBezTo>
                      <a:pt x="561437" y="43667"/>
                      <a:pt x="546854" y="45248"/>
                      <a:pt x="532534" y="47884"/>
                    </a:cubicBezTo>
                    <a:cubicBezTo>
                      <a:pt x="523221" y="49641"/>
                      <a:pt x="514523" y="54473"/>
                      <a:pt x="505387" y="57020"/>
                    </a:cubicBezTo>
                    <a:cubicBezTo>
                      <a:pt x="492824" y="60535"/>
                      <a:pt x="479558" y="61589"/>
                      <a:pt x="467610" y="66860"/>
                    </a:cubicBezTo>
                    <a:cubicBezTo>
                      <a:pt x="456804" y="71604"/>
                      <a:pt x="446700" y="77842"/>
                      <a:pt x="436070" y="83113"/>
                    </a:cubicBezTo>
                    <a:cubicBezTo>
                      <a:pt x="428251" y="87066"/>
                      <a:pt x="419993" y="89966"/>
                      <a:pt x="414370" y="97345"/>
                    </a:cubicBezTo>
                    <a:cubicBezTo>
                      <a:pt x="413755" y="98136"/>
                      <a:pt x="410241" y="96467"/>
                      <a:pt x="408133" y="96467"/>
                    </a:cubicBezTo>
                    <a:cubicBezTo>
                      <a:pt x="405673" y="96379"/>
                      <a:pt x="401719" y="95940"/>
                      <a:pt x="401104" y="97082"/>
                    </a:cubicBezTo>
                    <a:cubicBezTo>
                      <a:pt x="395745" y="107185"/>
                      <a:pt x="384148" y="104549"/>
                      <a:pt x="376417" y="109645"/>
                    </a:cubicBezTo>
                    <a:cubicBezTo>
                      <a:pt x="372727" y="112105"/>
                      <a:pt x="368510" y="113774"/>
                      <a:pt x="364821" y="116234"/>
                    </a:cubicBezTo>
                    <a:cubicBezTo>
                      <a:pt x="361746" y="118342"/>
                      <a:pt x="359198" y="120627"/>
                      <a:pt x="355245" y="122032"/>
                    </a:cubicBezTo>
                    <a:cubicBezTo>
                      <a:pt x="345317" y="125546"/>
                      <a:pt x="345229" y="135035"/>
                      <a:pt x="346283" y="143820"/>
                    </a:cubicBezTo>
                    <a:cubicBezTo>
                      <a:pt x="346723" y="147598"/>
                      <a:pt x="349710" y="151815"/>
                      <a:pt x="342154" y="150321"/>
                    </a:cubicBezTo>
                    <a:cubicBezTo>
                      <a:pt x="338728" y="149618"/>
                      <a:pt x="337059" y="150233"/>
                      <a:pt x="336268" y="154977"/>
                    </a:cubicBezTo>
                    <a:cubicBezTo>
                      <a:pt x="335302" y="160864"/>
                      <a:pt x="331436" y="161742"/>
                      <a:pt x="327307" y="156910"/>
                    </a:cubicBezTo>
                    <a:cubicBezTo>
                      <a:pt x="324320" y="153484"/>
                      <a:pt x="323705" y="157174"/>
                      <a:pt x="323529" y="157613"/>
                    </a:cubicBezTo>
                    <a:cubicBezTo>
                      <a:pt x="317995" y="170264"/>
                      <a:pt x="303938" y="168155"/>
                      <a:pt x="294625" y="174129"/>
                    </a:cubicBezTo>
                    <a:cubicBezTo>
                      <a:pt x="294010" y="174569"/>
                      <a:pt x="292166" y="173954"/>
                      <a:pt x="291638" y="173251"/>
                    </a:cubicBezTo>
                    <a:cubicBezTo>
                      <a:pt x="291111" y="172636"/>
                      <a:pt x="291287" y="170967"/>
                      <a:pt x="291814" y="170176"/>
                    </a:cubicBezTo>
                    <a:cubicBezTo>
                      <a:pt x="292693" y="168946"/>
                      <a:pt x="294186" y="168155"/>
                      <a:pt x="295240" y="167101"/>
                    </a:cubicBezTo>
                    <a:cubicBezTo>
                      <a:pt x="303323" y="158931"/>
                      <a:pt x="311406" y="150673"/>
                      <a:pt x="319488" y="142414"/>
                    </a:cubicBezTo>
                    <a:cubicBezTo>
                      <a:pt x="317819" y="133541"/>
                      <a:pt x="325901" y="137407"/>
                      <a:pt x="329152" y="135035"/>
                    </a:cubicBezTo>
                    <a:cubicBezTo>
                      <a:pt x="335302" y="130642"/>
                      <a:pt x="342857" y="127128"/>
                      <a:pt x="347162" y="121329"/>
                    </a:cubicBezTo>
                    <a:cubicBezTo>
                      <a:pt x="353751" y="112368"/>
                      <a:pt x="364469" y="110084"/>
                      <a:pt x="371849" y="102792"/>
                    </a:cubicBezTo>
                    <a:cubicBezTo>
                      <a:pt x="376242" y="98575"/>
                      <a:pt x="382655" y="96379"/>
                      <a:pt x="388629" y="92513"/>
                    </a:cubicBezTo>
                    <a:close/>
                  </a:path>
                </a:pathLst>
              </a:custGeom>
              <a:noFill/>
              <a:ln w="23884" cap="flat">
                <a:solidFill>
                  <a:srgbClr val="6FCCD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10" name="图形 1994">
              <a:extLst>
                <a:ext uri="{FF2B5EF4-FFF2-40B4-BE49-F238E27FC236}">
                  <a16:creationId xmlns:a16="http://schemas.microsoft.com/office/drawing/2014/main" id="{14E9453F-9BC0-EAA2-08EE-974F8F4603A6}"/>
                </a:ext>
              </a:extLst>
            </p:cNvPr>
            <p:cNvGrpSpPr/>
            <p:nvPr/>
          </p:nvGrpSpPr>
          <p:grpSpPr>
            <a:xfrm>
              <a:off x="2162679" y="1330844"/>
              <a:ext cx="1666901" cy="761217"/>
              <a:chOff x="2162679" y="1330844"/>
              <a:chExt cx="1666901" cy="761217"/>
            </a:xfrm>
          </p:grpSpPr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id="{022031AD-3B4C-C90F-E695-C6DDF1AC26B4}"/>
                  </a:ext>
                </a:extLst>
              </p:cNvPr>
              <p:cNvSpPr/>
              <p:nvPr/>
            </p:nvSpPr>
            <p:spPr>
              <a:xfrm>
                <a:off x="2173088" y="1341349"/>
                <a:ext cx="1645942" cy="740050"/>
              </a:xfrm>
              <a:custGeom>
                <a:avLst/>
                <a:gdLst>
                  <a:gd name="connsiteX0" fmla="*/ 1638039 w 1645942"/>
                  <a:gd name="connsiteY0" fmla="*/ 370570 h 740050"/>
                  <a:gd name="connsiteX1" fmla="*/ 1645770 w 1645942"/>
                  <a:gd name="connsiteY1" fmla="*/ 423018 h 740050"/>
                  <a:gd name="connsiteX2" fmla="*/ 1643749 w 1645942"/>
                  <a:gd name="connsiteY2" fmla="*/ 436636 h 740050"/>
                  <a:gd name="connsiteX3" fmla="*/ 1641728 w 1645942"/>
                  <a:gd name="connsiteY3" fmla="*/ 448584 h 740050"/>
                  <a:gd name="connsiteX4" fmla="*/ 1620117 w 1645942"/>
                  <a:gd name="connsiteY4" fmla="*/ 510169 h 740050"/>
                  <a:gd name="connsiteX5" fmla="*/ 1564857 w 1645942"/>
                  <a:gd name="connsiteY5" fmla="*/ 575269 h 740050"/>
                  <a:gd name="connsiteX6" fmla="*/ 1558443 w 1645942"/>
                  <a:gd name="connsiteY6" fmla="*/ 579749 h 740050"/>
                  <a:gd name="connsiteX7" fmla="*/ 1533669 w 1645942"/>
                  <a:gd name="connsiteY7" fmla="*/ 597672 h 740050"/>
                  <a:gd name="connsiteX8" fmla="*/ 1508982 w 1645942"/>
                  <a:gd name="connsiteY8" fmla="*/ 613046 h 740050"/>
                  <a:gd name="connsiteX9" fmla="*/ 1483328 w 1645942"/>
                  <a:gd name="connsiteY9" fmla="*/ 625961 h 740050"/>
                  <a:gd name="connsiteX10" fmla="*/ 1444936 w 1645942"/>
                  <a:gd name="connsiteY10" fmla="*/ 643268 h 740050"/>
                  <a:gd name="connsiteX11" fmla="*/ 1399077 w 1645942"/>
                  <a:gd name="connsiteY11" fmla="*/ 660136 h 740050"/>
                  <a:gd name="connsiteX12" fmla="*/ 1365868 w 1645942"/>
                  <a:gd name="connsiteY12" fmla="*/ 667515 h 740050"/>
                  <a:gd name="connsiteX13" fmla="*/ 1354447 w 1645942"/>
                  <a:gd name="connsiteY13" fmla="*/ 670063 h 740050"/>
                  <a:gd name="connsiteX14" fmla="*/ 1337315 w 1645942"/>
                  <a:gd name="connsiteY14" fmla="*/ 673929 h 740050"/>
                  <a:gd name="connsiteX15" fmla="*/ 1322468 w 1645942"/>
                  <a:gd name="connsiteY15" fmla="*/ 677794 h 740050"/>
                  <a:gd name="connsiteX16" fmla="*/ 1298308 w 1645942"/>
                  <a:gd name="connsiteY16" fmla="*/ 681923 h 740050"/>
                  <a:gd name="connsiteX17" fmla="*/ 1272216 w 1645942"/>
                  <a:gd name="connsiteY17" fmla="*/ 684120 h 740050"/>
                  <a:gd name="connsiteX18" fmla="*/ 1265802 w 1645942"/>
                  <a:gd name="connsiteY18" fmla="*/ 686140 h 740050"/>
                  <a:gd name="connsiteX19" fmla="*/ 1260443 w 1645942"/>
                  <a:gd name="connsiteY19" fmla="*/ 688073 h 740050"/>
                  <a:gd name="connsiteX20" fmla="*/ 1249022 w 1645942"/>
                  <a:gd name="connsiteY20" fmla="*/ 686580 h 740050"/>
                  <a:gd name="connsiteX21" fmla="*/ 1238041 w 1645942"/>
                  <a:gd name="connsiteY21" fmla="*/ 686228 h 740050"/>
                  <a:gd name="connsiteX22" fmla="*/ 1234175 w 1645942"/>
                  <a:gd name="connsiteY22" fmla="*/ 686492 h 740050"/>
                  <a:gd name="connsiteX23" fmla="*/ 1219064 w 1645942"/>
                  <a:gd name="connsiteY23" fmla="*/ 690269 h 740050"/>
                  <a:gd name="connsiteX24" fmla="*/ 1191742 w 1645942"/>
                  <a:gd name="connsiteY24" fmla="*/ 690357 h 740050"/>
                  <a:gd name="connsiteX25" fmla="*/ 1160290 w 1645942"/>
                  <a:gd name="connsiteY25" fmla="*/ 690182 h 740050"/>
                  <a:gd name="connsiteX26" fmla="*/ 1152383 w 1645942"/>
                  <a:gd name="connsiteY26" fmla="*/ 685877 h 740050"/>
                  <a:gd name="connsiteX27" fmla="*/ 1150099 w 1645942"/>
                  <a:gd name="connsiteY27" fmla="*/ 685350 h 740050"/>
                  <a:gd name="connsiteX28" fmla="*/ 1138678 w 1645942"/>
                  <a:gd name="connsiteY28" fmla="*/ 684120 h 740050"/>
                  <a:gd name="connsiteX29" fmla="*/ 1118032 w 1645942"/>
                  <a:gd name="connsiteY29" fmla="*/ 682363 h 740050"/>
                  <a:gd name="connsiteX30" fmla="*/ 1091500 w 1645942"/>
                  <a:gd name="connsiteY30" fmla="*/ 682099 h 740050"/>
                  <a:gd name="connsiteX31" fmla="*/ 1078762 w 1645942"/>
                  <a:gd name="connsiteY31" fmla="*/ 682011 h 740050"/>
                  <a:gd name="connsiteX32" fmla="*/ 1054778 w 1645942"/>
                  <a:gd name="connsiteY32" fmla="*/ 679727 h 740050"/>
                  <a:gd name="connsiteX33" fmla="*/ 1027455 w 1645942"/>
                  <a:gd name="connsiteY33" fmla="*/ 675598 h 740050"/>
                  <a:gd name="connsiteX34" fmla="*/ 999078 w 1645942"/>
                  <a:gd name="connsiteY34" fmla="*/ 669097 h 740050"/>
                  <a:gd name="connsiteX35" fmla="*/ 966309 w 1645942"/>
                  <a:gd name="connsiteY35" fmla="*/ 663210 h 740050"/>
                  <a:gd name="connsiteX36" fmla="*/ 935472 w 1645942"/>
                  <a:gd name="connsiteY36" fmla="*/ 652580 h 740050"/>
                  <a:gd name="connsiteX37" fmla="*/ 901473 w 1645942"/>
                  <a:gd name="connsiteY37" fmla="*/ 639490 h 740050"/>
                  <a:gd name="connsiteX38" fmla="*/ 888997 w 1645942"/>
                  <a:gd name="connsiteY38" fmla="*/ 634570 h 740050"/>
                  <a:gd name="connsiteX39" fmla="*/ 872481 w 1645942"/>
                  <a:gd name="connsiteY39" fmla="*/ 637382 h 740050"/>
                  <a:gd name="connsiteX40" fmla="*/ 852889 w 1645942"/>
                  <a:gd name="connsiteY40" fmla="*/ 652668 h 740050"/>
                  <a:gd name="connsiteX41" fmla="*/ 841117 w 1645942"/>
                  <a:gd name="connsiteY41" fmla="*/ 659081 h 740050"/>
                  <a:gd name="connsiteX42" fmla="*/ 803691 w 1645942"/>
                  <a:gd name="connsiteY42" fmla="*/ 678761 h 740050"/>
                  <a:gd name="connsiteX43" fmla="*/ 762488 w 1645942"/>
                  <a:gd name="connsiteY43" fmla="*/ 694399 h 740050"/>
                  <a:gd name="connsiteX44" fmla="*/ 755723 w 1645942"/>
                  <a:gd name="connsiteY44" fmla="*/ 698088 h 740050"/>
                  <a:gd name="connsiteX45" fmla="*/ 718737 w 1645942"/>
                  <a:gd name="connsiteY45" fmla="*/ 708894 h 740050"/>
                  <a:gd name="connsiteX46" fmla="*/ 711357 w 1645942"/>
                  <a:gd name="connsiteY46" fmla="*/ 710915 h 740050"/>
                  <a:gd name="connsiteX47" fmla="*/ 678148 w 1645942"/>
                  <a:gd name="connsiteY47" fmla="*/ 720491 h 740050"/>
                  <a:gd name="connsiteX48" fmla="*/ 632113 w 1645942"/>
                  <a:gd name="connsiteY48" fmla="*/ 727959 h 740050"/>
                  <a:gd name="connsiteX49" fmla="*/ 589855 w 1645942"/>
                  <a:gd name="connsiteY49" fmla="*/ 735426 h 740050"/>
                  <a:gd name="connsiteX50" fmla="*/ 581685 w 1645942"/>
                  <a:gd name="connsiteY50" fmla="*/ 735778 h 740050"/>
                  <a:gd name="connsiteX51" fmla="*/ 565784 w 1645942"/>
                  <a:gd name="connsiteY51" fmla="*/ 737271 h 740050"/>
                  <a:gd name="connsiteX52" fmla="*/ 551990 w 1645942"/>
                  <a:gd name="connsiteY52" fmla="*/ 737359 h 740050"/>
                  <a:gd name="connsiteX53" fmla="*/ 540306 w 1645942"/>
                  <a:gd name="connsiteY53" fmla="*/ 734108 h 740050"/>
                  <a:gd name="connsiteX54" fmla="*/ 527128 w 1645942"/>
                  <a:gd name="connsiteY54" fmla="*/ 736217 h 740050"/>
                  <a:gd name="connsiteX55" fmla="*/ 513423 w 1645942"/>
                  <a:gd name="connsiteY55" fmla="*/ 736305 h 740050"/>
                  <a:gd name="connsiteX56" fmla="*/ 512017 w 1645942"/>
                  <a:gd name="connsiteY56" fmla="*/ 736568 h 740050"/>
                  <a:gd name="connsiteX57" fmla="*/ 500684 w 1645942"/>
                  <a:gd name="connsiteY57" fmla="*/ 737974 h 740050"/>
                  <a:gd name="connsiteX58" fmla="*/ 473449 w 1645942"/>
                  <a:gd name="connsiteY58" fmla="*/ 737710 h 740050"/>
                  <a:gd name="connsiteX59" fmla="*/ 471428 w 1645942"/>
                  <a:gd name="connsiteY59" fmla="*/ 737710 h 740050"/>
                  <a:gd name="connsiteX60" fmla="*/ 440768 w 1645942"/>
                  <a:gd name="connsiteY60" fmla="*/ 735690 h 740050"/>
                  <a:gd name="connsiteX61" fmla="*/ 379885 w 1645942"/>
                  <a:gd name="connsiteY61" fmla="*/ 727607 h 740050"/>
                  <a:gd name="connsiteX62" fmla="*/ 350629 w 1645942"/>
                  <a:gd name="connsiteY62" fmla="*/ 723127 h 740050"/>
                  <a:gd name="connsiteX63" fmla="*/ 331653 w 1645942"/>
                  <a:gd name="connsiteY63" fmla="*/ 718998 h 740050"/>
                  <a:gd name="connsiteX64" fmla="*/ 298796 w 1645942"/>
                  <a:gd name="connsiteY64" fmla="*/ 710739 h 740050"/>
                  <a:gd name="connsiteX65" fmla="*/ 268135 w 1645942"/>
                  <a:gd name="connsiteY65" fmla="*/ 702130 h 740050"/>
                  <a:gd name="connsiteX66" fmla="*/ 240549 w 1645942"/>
                  <a:gd name="connsiteY66" fmla="*/ 691324 h 740050"/>
                  <a:gd name="connsiteX67" fmla="*/ 225087 w 1645942"/>
                  <a:gd name="connsiteY67" fmla="*/ 686140 h 740050"/>
                  <a:gd name="connsiteX68" fmla="*/ 183883 w 1645942"/>
                  <a:gd name="connsiteY68" fmla="*/ 667955 h 740050"/>
                  <a:gd name="connsiteX69" fmla="*/ 148741 w 1645942"/>
                  <a:gd name="connsiteY69" fmla="*/ 650384 h 740050"/>
                  <a:gd name="connsiteX70" fmla="*/ 113952 w 1645942"/>
                  <a:gd name="connsiteY70" fmla="*/ 626663 h 740050"/>
                  <a:gd name="connsiteX71" fmla="*/ 89440 w 1645942"/>
                  <a:gd name="connsiteY71" fmla="*/ 608302 h 740050"/>
                  <a:gd name="connsiteX72" fmla="*/ 63172 w 1645942"/>
                  <a:gd name="connsiteY72" fmla="*/ 584142 h 740050"/>
                  <a:gd name="connsiteX73" fmla="*/ 54387 w 1645942"/>
                  <a:gd name="connsiteY73" fmla="*/ 573600 h 740050"/>
                  <a:gd name="connsiteX74" fmla="*/ 29612 w 1645942"/>
                  <a:gd name="connsiteY74" fmla="*/ 540215 h 740050"/>
                  <a:gd name="connsiteX75" fmla="*/ 17927 w 1645942"/>
                  <a:gd name="connsiteY75" fmla="*/ 522293 h 740050"/>
                  <a:gd name="connsiteX76" fmla="*/ 12392 w 1645942"/>
                  <a:gd name="connsiteY76" fmla="*/ 508061 h 740050"/>
                  <a:gd name="connsiteX77" fmla="*/ 2465 w 1645942"/>
                  <a:gd name="connsiteY77" fmla="*/ 478015 h 740050"/>
                  <a:gd name="connsiteX78" fmla="*/ 2026 w 1645942"/>
                  <a:gd name="connsiteY78" fmla="*/ 477136 h 740050"/>
                  <a:gd name="connsiteX79" fmla="*/ 1059 w 1645942"/>
                  <a:gd name="connsiteY79" fmla="*/ 439095 h 740050"/>
                  <a:gd name="connsiteX80" fmla="*/ 5 w 1645942"/>
                  <a:gd name="connsiteY80" fmla="*/ 434088 h 740050"/>
                  <a:gd name="connsiteX81" fmla="*/ 2289 w 1645942"/>
                  <a:gd name="connsiteY81" fmla="*/ 411246 h 740050"/>
                  <a:gd name="connsiteX82" fmla="*/ 22496 w 1645942"/>
                  <a:gd name="connsiteY82" fmla="*/ 359500 h 740050"/>
                  <a:gd name="connsiteX83" fmla="*/ 24868 w 1645942"/>
                  <a:gd name="connsiteY83" fmla="*/ 354317 h 740050"/>
                  <a:gd name="connsiteX84" fmla="*/ 44547 w 1645942"/>
                  <a:gd name="connsiteY84" fmla="*/ 327170 h 740050"/>
                  <a:gd name="connsiteX85" fmla="*/ 50521 w 1645942"/>
                  <a:gd name="connsiteY85" fmla="*/ 319351 h 740050"/>
                  <a:gd name="connsiteX86" fmla="*/ 102618 w 1645942"/>
                  <a:gd name="connsiteY86" fmla="*/ 275512 h 740050"/>
                  <a:gd name="connsiteX87" fmla="*/ 133016 w 1645942"/>
                  <a:gd name="connsiteY87" fmla="*/ 253724 h 740050"/>
                  <a:gd name="connsiteX88" fmla="*/ 160778 w 1645942"/>
                  <a:gd name="connsiteY88" fmla="*/ 238350 h 740050"/>
                  <a:gd name="connsiteX89" fmla="*/ 176767 w 1645942"/>
                  <a:gd name="connsiteY89" fmla="*/ 231936 h 740050"/>
                  <a:gd name="connsiteX90" fmla="*/ 212875 w 1645942"/>
                  <a:gd name="connsiteY90" fmla="*/ 216562 h 740050"/>
                  <a:gd name="connsiteX91" fmla="*/ 258295 w 1645942"/>
                  <a:gd name="connsiteY91" fmla="*/ 201012 h 740050"/>
                  <a:gd name="connsiteX92" fmla="*/ 294227 w 1645942"/>
                  <a:gd name="connsiteY92" fmla="*/ 192666 h 740050"/>
                  <a:gd name="connsiteX93" fmla="*/ 338330 w 1645942"/>
                  <a:gd name="connsiteY93" fmla="*/ 186252 h 740050"/>
                  <a:gd name="connsiteX94" fmla="*/ 358185 w 1645942"/>
                  <a:gd name="connsiteY94" fmla="*/ 182035 h 740050"/>
                  <a:gd name="connsiteX95" fmla="*/ 394205 w 1645942"/>
                  <a:gd name="connsiteY95" fmla="*/ 177467 h 740050"/>
                  <a:gd name="connsiteX96" fmla="*/ 432070 w 1645942"/>
                  <a:gd name="connsiteY96" fmla="*/ 174392 h 740050"/>
                  <a:gd name="connsiteX97" fmla="*/ 446829 w 1645942"/>
                  <a:gd name="connsiteY97" fmla="*/ 175798 h 740050"/>
                  <a:gd name="connsiteX98" fmla="*/ 456845 w 1645942"/>
                  <a:gd name="connsiteY98" fmla="*/ 175886 h 740050"/>
                  <a:gd name="connsiteX99" fmla="*/ 472571 w 1645942"/>
                  <a:gd name="connsiteY99" fmla="*/ 174568 h 740050"/>
                  <a:gd name="connsiteX100" fmla="*/ 479511 w 1645942"/>
                  <a:gd name="connsiteY100" fmla="*/ 172284 h 740050"/>
                  <a:gd name="connsiteX101" fmla="*/ 498575 w 1645942"/>
                  <a:gd name="connsiteY101" fmla="*/ 149090 h 740050"/>
                  <a:gd name="connsiteX102" fmla="*/ 525546 w 1645942"/>
                  <a:gd name="connsiteY102" fmla="*/ 120274 h 740050"/>
                  <a:gd name="connsiteX103" fmla="*/ 544259 w 1645942"/>
                  <a:gd name="connsiteY103" fmla="*/ 105603 h 740050"/>
                  <a:gd name="connsiteX104" fmla="*/ 574130 w 1645942"/>
                  <a:gd name="connsiteY104" fmla="*/ 84693 h 740050"/>
                  <a:gd name="connsiteX105" fmla="*/ 602945 w 1645942"/>
                  <a:gd name="connsiteY105" fmla="*/ 69583 h 740050"/>
                  <a:gd name="connsiteX106" fmla="*/ 668924 w 1645942"/>
                  <a:gd name="connsiteY106" fmla="*/ 41206 h 740050"/>
                  <a:gd name="connsiteX107" fmla="*/ 705119 w 1645942"/>
                  <a:gd name="connsiteY107" fmla="*/ 30927 h 740050"/>
                  <a:gd name="connsiteX108" fmla="*/ 708458 w 1645942"/>
                  <a:gd name="connsiteY108" fmla="*/ 28906 h 740050"/>
                  <a:gd name="connsiteX109" fmla="*/ 738153 w 1645942"/>
                  <a:gd name="connsiteY109" fmla="*/ 20472 h 740050"/>
                  <a:gd name="connsiteX110" fmla="*/ 760819 w 1645942"/>
                  <a:gd name="connsiteY110" fmla="*/ 15289 h 740050"/>
                  <a:gd name="connsiteX111" fmla="*/ 763542 w 1645942"/>
                  <a:gd name="connsiteY111" fmla="*/ 14410 h 740050"/>
                  <a:gd name="connsiteX112" fmla="*/ 796048 w 1645942"/>
                  <a:gd name="connsiteY112" fmla="*/ 10106 h 740050"/>
                  <a:gd name="connsiteX113" fmla="*/ 811950 w 1645942"/>
                  <a:gd name="connsiteY113" fmla="*/ 7733 h 740050"/>
                  <a:gd name="connsiteX114" fmla="*/ 829872 w 1645942"/>
                  <a:gd name="connsiteY114" fmla="*/ 5801 h 740050"/>
                  <a:gd name="connsiteX115" fmla="*/ 860181 w 1645942"/>
                  <a:gd name="connsiteY115" fmla="*/ 3868 h 740050"/>
                  <a:gd name="connsiteX116" fmla="*/ 878982 w 1645942"/>
                  <a:gd name="connsiteY116" fmla="*/ 1759 h 740050"/>
                  <a:gd name="connsiteX117" fmla="*/ 889788 w 1645942"/>
                  <a:gd name="connsiteY117" fmla="*/ 2111 h 740050"/>
                  <a:gd name="connsiteX118" fmla="*/ 901297 w 1645942"/>
                  <a:gd name="connsiteY118" fmla="*/ 2 h 740050"/>
                  <a:gd name="connsiteX119" fmla="*/ 910785 w 1645942"/>
                  <a:gd name="connsiteY119" fmla="*/ 1672 h 740050"/>
                  <a:gd name="connsiteX120" fmla="*/ 931958 w 1645942"/>
                  <a:gd name="connsiteY120" fmla="*/ 2023 h 740050"/>
                  <a:gd name="connsiteX121" fmla="*/ 953658 w 1645942"/>
                  <a:gd name="connsiteY121" fmla="*/ 2023 h 740050"/>
                  <a:gd name="connsiteX122" fmla="*/ 987130 w 1645942"/>
                  <a:gd name="connsiteY122" fmla="*/ 5537 h 740050"/>
                  <a:gd name="connsiteX123" fmla="*/ 1022887 w 1645942"/>
                  <a:gd name="connsiteY123" fmla="*/ 8348 h 740050"/>
                  <a:gd name="connsiteX124" fmla="*/ 1055744 w 1645942"/>
                  <a:gd name="connsiteY124" fmla="*/ 13708 h 740050"/>
                  <a:gd name="connsiteX125" fmla="*/ 1082100 w 1645942"/>
                  <a:gd name="connsiteY125" fmla="*/ 19769 h 740050"/>
                  <a:gd name="connsiteX126" fmla="*/ 1118823 w 1645942"/>
                  <a:gd name="connsiteY126" fmla="*/ 26798 h 740050"/>
                  <a:gd name="connsiteX127" fmla="*/ 1142192 w 1645942"/>
                  <a:gd name="connsiteY127" fmla="*/ 32948 h 740050"/>
                  <a:gd name="connsiteX128" fmla="*/ 1179530 w 1645942"/>
                  <a:gd name="connsiteY128" fmla="*/ 45423 h 740050"/>
                  <a:gd name="connsiteX129" fmla="*/ 1198946 w 1645942"/>
                  <a:gd name="connsiteY129" fmla="*/ 53593 h 740050"/>
                  <a:gd name="connsiteX130" fmla="*/ 1237162 w 1645942"/>
                  <a:gd name="connsiteY130" fmla="*/ 68968 h 740050"/>
                  <a:gd name="connsiteX131" fmla="*/ 1291807 w 1645942"/>
                  <a:gd name="connsiteY131" fmla="*/ 99453 h 740050"/>
                  <a:gd name="connsiteX132" fmla="*/ 1328354 w 1645942"/>
                  <a:gd name="connsiteY132" fmla="*/ 126600 h 740050"/>
                  <a:gd name="connsiteX133" fmla="*/ 1339160 w 1645942"/>
                  <a:gd name="connsiteY133" fmla="*/ 135473 h 740050"/>
                  <a:gd name="connsiteX134" fmla="*/ 1351460 w 1645942"/>
                  <a:gd name="connsiteY134" fmla="*/ 147772 h 740050"/>
                  <a:gd name="connsiteX135" fmla="*/ 1369294 w 1645942"/>
                  <a:gd name="connsiteY135" fmla="*/ 159457 h 740050"/>
                  <a:gd name="connsiteX136" fmla="*/ 1392839 w 1645942"/>
                  <a:gd name="connsiteY136" fmla="*/ 167539 h 740050"/>
                  <a:gd name="connsiteX137" fmla="*/ 1403030 w 1645942"/>
                  <a:gd name="connsiteY137" fmla="*/ 170439 h 740050"/>
                  <a:gd name="connsiteX138" fmla="*/ 1440719 w 1645942"/>
                  <a:gd name="connsiteY138" fmla="*/ 187043 h 740050"/>
                  <a:gd name="connsiteX139" fmla="*/ 1454073 w 1645942"/>
                  <a:gd name="connsiteY139" fmla="*/ 192314 h 740050"/>
                  <a:gd name="connsiteX140" fmla="*/ 1488336 w 1645942"/>
                  <a:gd name="connsiteY140" fmla="*/ 209446 h 740050"/>
                  <a:gd name="connsiteX141" fmla="*/ 1517679 w 1645942"/>
                  <a:gd name="connsiteY141" fmla="*/ 228949 h 740050"/>
                  <a:gd name="connsiteX142" fmla="*/ 1562309 w 1645942"/>
                  <a:gd name="connsiteY142" fmla="*/ 261279 h 740050"/>
                  <a:gd name="connsiteX143" fmla="*/ 1585942 w 1645942"/>
                  <a:gd name="connsiteY143" fmla="*/ 283506 h 740050"/>
                  <a:gd name="connsiteX144" fmla="*/ 1609223 w 1645942"/>
                  <a:gd name="connsiteY144" fmla="*/ 313025 h 740050"/>
                  <a:gd name="connsiteX145" fmla="*/ 1626003 w 1645942"/>
                  <a:gd name="connsiteY145" fmla="*/ 341490 h 740050"/>
                  <a:gd name="connsiteX146" fmla="*/ 1635403 w 1645942"/>
                  <a:gd name="connsiteY146" fmla="*/ 359324 h 740050"/>
                  <a:gd name="connsiteX147" fmla="*/ 1638039 w 1645942"/>
                  <a:gd name="connsiteY147" fmla="*/ 370570 h 740050"/>
                  <a:gd name="connsiteX148" fmla="*/ 320320 w 1645942"/>
                  <a:gd name="connsiteY148" fmla="*/ 211466 h 740050"/>
                  <a:gd name="connsiteX149" fmla="*/ 317245 w 1645942"/>
                  <a:gd name="connsiteY149" fmla="*/ 213838 h 740050"/>
                  <a:gd name="connsiteX150" fmla="*/ 317948 w 1645942"/>
                  <a:gd name="connsiteY150" fmla="*/ 215420 h 740050"/>
                  <a:gd name="connsiteX151" fmla="*/ 320671 w 1645942"/>
                  <a:gd name="connsiteY151" fmla="*/ 213136 h 740050"/>
                  <a:gd name="connsiteX152" fmla="*/ 322341 w 1645942"/>
                  <a:gd name="connsiteY152" fmla="*/ 211466 h 740050"/>
                  <a:gd name="connsiteX153" fmla="*/ 322516 w 1645942"/>
                  <a:gd name="connsiteY153" fmla="*/ 209534 h 740050"/>
                  <a:gd name="connsiteX154" fmla="*/ 320320 w 1645942"/>
                  <a:gd name="connsiteY154" fmla="*/ 211466 h 740050"/>
                  <a:gd name="connsiteX155" fmla="*/ 752473 w 1645942"/>
                  <a:gd name="connsiteY155" fmla="*/ 678848 h 740050"/>
                  <a:gd name="connsiteX156" fmla="*/ 755811 w 1645942"/>
                  <a:gd name="connsiteY156" fmla="*/ 679639 h 740050"/>
                  <a:gd name="connsiteX157" fmla="*/ 756075 w 1645942"/>
                  <a:gd name="connsiteY157" fmla="*/ 678321 h 740050"/>
                  <a:gd name="connsiteX158" fmla="*/ 752473 w 1645942"/>
                  <a:gd name="connsiteY158" fmla="*/ 676740 h 740050"/>
                  <a:gd name="connsiteX159" fmla="*/ 746411 w 1645942"/>
                  <a:gd name="connsiteY159" fmla="*/ 676564 h 740050"/>
                  <a:gd name="connsiteX160" fmla="*/ 751506 w 1645942"/>
                  <a:gd name="connsiteY160" fmla="*/ 677706 h 740050"/>
                  <a:gd name="connsiteX161" fmla="*/ 752473 w 1645942"/>
                  <a:gd name="connsiteY161" fmla="*/ 678848 h 740050"/>
                  <a:gd name="connsiteX162" fmla="*/ 1588753 w 1645942"/>
                  <a:gd name="connsiteY162" fmla="*/ 441555 h 740050"/>
                  <a:gd name="connsiteX163" fmla="*/ 1591828 w 1645942"/>
                  <a:gd name="connsiteY163" fmla="*/ 439183 h 740050"/>
                  <a:gd name="connsiteX164" fmla="*/ 1589983 w 1645942"/>
                  <a:gd name="connsiteY164" fmla="*/ 437426 h 740050"/>
                  <a:gd name="connsiteX165" fmla="*/ 1586644 w 1645942"/>
                  <a:gd name="connsiteY165" fmla="*/ 441555 h 740050"/>
                  <a:gd name="connsiteX166" fmla="*/ 1583569 w 1645942"/>
                  <a:gd name="connsiteY166" fmla="*/ 443927 h 740050"/>
                  <a:gd name="connsiteX167" fmla="*/ 1585414 w 1645942"/>
                  <a:gd name="connsiteY167" fmla="*/ 445685 h 740050"/>
                  <a:gd name="connsiteX168" fmla="*/ 1588753 w 1645942"/>
                  <a:gd name="connsiteY168" fmla="*/ 441555 h 740050"/>
                  <a:gd name="connsiteX169" fmla="*/ 358624 w 1645942"/>
                  <a:gd name="connsiteY169" fmla="*/ 367934 h 740050"/>
                  <a:gd name="connsiteX170" fmla="*/ 364686 w 1645942"/>
                  <a:gd name="connsiteY170" fmla="*/ 368110 h 740050"/>
                  <a:gd name="connsiteX171" fmla="*/ 359591 w 1645942"/>
                  <a:gd name="connsiteY171" fmla="*/ 366968 h 740050"/>
                  <a:gd name="connsiteX172" fmla="*/ 358624 w 1645942"/>
                  <a:gd name="connsiteY172" fmla="*/ 365913 h 740050"/>
                  <a:gd name="connsiteX173" fmla="*/ 352826 w 1645942"/>
                  <a:gd name="connsiteY173" fmla="*/ 364947 h 740050"/>
                  <a:gd name="connsiteX174" fmla="*/ 351244 w 1645942"/>
                  <a:gd name="connsiteY174" fmla="*/ 366792 h 740050"/>
                  <a:gd name="connsiteX175" fmla="*/ 356164 w 1645942"/>
                  <a:gd name="connsiteY175" fmla="*/ 368285 h 740050"/>
                  <a:gd name="connsiteX176" fmla="*/ 358624 w 1645942"/>
                  <a:gd name="connsiteY176" fmla="*/ 367934 h 740050"/>
                  <a:gd name="connsiteX177" fmla="*/ 486100 w 1645942"/>
                  <a:gd name="connsiteY177" fmla="*/ 727607 h 740050"/>
                  <a:gd name="connsiteX178" fmla="*/ 492250 w 1645942"/>
                  <a:gd name="connsiteY178" fmla="*/ 727519 h 740050"/>
                  <a:gd name="connsiteX179" fmla="*/ 497082 w 1645942"/>
                  <a:gd name="connsiteY179" fmla="*/ 726114 h 740050"/>
                  <a:gd name="connsiteX180" fmla="*/ 491020 w 1645942"/>
                  <a:gd name="connsiteY180" fmla="*/ 723654 h 740050"/>
                  <a:gd name="connsiteX181" fmla="*/ 483992 w 1645942"/>
                  <a:gd name="connsiteY181" fmla="*/ 727519 h 740050"/>
                  <a:gd name="connsiteX182" fmla="*/ 480038 w 1645942"/>
                  <a:gd name="connsiteY182" fmla="*/ 727607 h 740050"/>
                  <a:gd name="connsiteX183" fmla="*/ 476963 w 1645942"/>
                  <a:gd name="connsiteY183" fmla="*/ 728749 h 740050"/>
                  <a:gd name="connsiteX184" fmla="*/ 479599 w 1645942"/>
                  <a:gd name="connsiteY184" fmla="*/ 729540 h 740050"/>
                  <a:gd name="connsiteX185" fmla="*/ 486100 w 1645942"/>
                  <a:gd name="connsiteY185" fmla="*/ 727607 h 740050"/>
                  <a:gd name="connsiteX186" fmla="*/ 389724 w 1645942"/>
                  <a:gd name="connsiteY186" fmla="*/ 202154 h 740050"/>
                  <a:gd name="connsiteX187" fmla="*/ 409052 w 1645942"/>
                  <a:gd name="connsiteY187" fmla="*/ 201100 h 740050"/>
                  <a:gd name="connsiteX188" fmla="*/ 412566 w 1645942"/>
                  <a:gd name="connsiteY188" fmla="*/ 198815 h 740050"/>
                  <a:gd name="connsiteX189" fmla="*/ 408701 w 1645942"/>
                  <a:gd name="connsiteY189" fmla="*/ 197058 h 740050"/>
                  <a:gd name="connsiteX190" fmla="*/ 404045 w 1645942"/>
                  <a:gd name="connsiteY190" fmla="*/ 198200 h 740050"/>
                  <a:gd name="connsiteX191" fmla="*/ 389812 w 1645942"/>
                  <a:gd name="connsiteY191" fmla="*/ 200045 h 740050"/>
                  <a:gd name="connsiteX192" fmla="*/ 376986 w 1645942"/>
                  <a:gd name="connsiteY192" fmla="*/ 200309 h 740050"/>
                  <a:gd name="connsiteX193" fmla="*/ 367058 w 1645942"/>
                  <a:gd name="connsiteY193" fmla="*/ 202857 h 740050"/>
                  <a:gd name="connsiteX194" fmla="*/ 350893 w 1645942"/>
                  <a:gd name="connsiteY194" fmla="*/ 205317 h 740050"/>
                  <a:gd name="connsiteX195" fmla="*/ 348433 w 1645942"/>
                  <a:gd name="connsiteY195" fmla="*/ 206459 h 740050"/>
                  <a:gd name="connsiteX196" fmla="*/ 351157 w 1645942"/>
                  <a:gd name="connsiteY196" fmla="*/ 207337 h 740050"/>
                  <a:gd name="connsiteX197" fmla="*/ 387792 w 1645942"/>
                  <a:gd name="connsiteY197" fmla="*/ 201188 h 740050"/>
                  <a:gd name="connsiteX198" fmla="*/ 389724 w 1645942"/>
                  <a:gd name="connsiteY198" fmla="*/ 202154 h 740050"/>
                  <a:gd name="connsiteX199" fmla="*/ 279907 w 1645942"/>
                  <a:gd name="connsiteY199" fmla="*/ 680957 h 740050"/>
                  <a:gd name="connsiteX200" fmla="*/ 281840 w 1645942"/>
                  <a:gd name="connsiteY200" fmla="*/ 681133 h 740050"/>
                  <a:gd name="connsiteX201" fmla="*/ 279907 w 1645942"/>
                  <a:gd name="connsiteY201" fmla="*/ 678936 h 740050"/>
                  <a:gd name="connsiteX202" fmla="*/ 263830 w 1645942"/>
                  <a:gd name="connsiteY202" fmla="*/ 658818 h 740050"/>
                  <a:gd name="connsiteX203" fmla="*/ 260492 w 1645942"/>
                  <a:gd name="connsiteY203" fmla="*/ 657149 h 740050"/>
                  <a:gd name="connsiteX204" fmla="*/ 253463 w 1645942"/>
                  <a:gd name="connsiteY204" fmla="*/ 654249 h 740050"/>
                  <a:gd name="connsiteX205" fmla="*/ 227283 w 1645942"/>
                  <a:gd name="connsiteY205" fmla="*/ 642213 h 740050"/>
                  <a:gd name="connsiteX206" fmla="*/ 163501 w 1645942"/>
                  <a:gd name="connsiteY206" fmla="*/ 616297 h 740050"/>
                  <a:gd name="connsiteX207" fmla="*/ 122649 w 1645942"/>
                  <a:gd name="connsiteY207" fmla="*/ 594948 h 740050"/>
                  <a:gd name="connsiteX208" fmla="*/ 119398 w 1645942"/>
                  <a:gd name="connsiteY208" fmla="*/ 592927 h 740050"/>
                  <a:gd name="connsiteX209" fmla="*/ 93482 w 1645942"/>
                  <a:gd name="connsiteY209" fmla="*/ 575445 h 740050"/>
                  <a:gd name="connsiteX210" fmla="*/ 90670 w 1645942"/>
                  <a:gd name="connsiteY210" fmla="*/ 575972 h 740050"/>
                  <a:gd name="connsiteX211" fmla="*/ 91549 w 1645942"/>
                  <a:gd name="connsiteY211" fmla="*/ 579486 h 740050"/>
                  <a:gd name="connsiteX212" fmla="*/ 116060 w 1645942"/>
                  <a:gd name="connsiteY212" fmla="*/ 597847 h 740050"/>
                  <a:gd name="connsiteX213" fmla="*/ 124758 w 1645942"/>
                  <a:gd name="connsiteY213" fmla="*/ 604348 h 740050"/>
                  <a:gd name="connsiteX214" fmla="*/ 143558 w 1645942"/>
                  <a:gd name="connsiteY214" fmla="*/ 619108 h 740050"/>
                  <a:gd name="connsiteX215" fmla="*/ 150938 w 1645942"/>
                  <a:gd name="connsiteY215" fmla="*/ 622095 h 740050"/>
                  <a:gd name="connsiteX216" fmla="*/ 154891 w 1645942"/>
                  <a:gd name="connsiteY216" fmla="*/ 624467 h 740050"/>
                  <a:gd name="connsiteX217" fmla="*/ 160865 w 1645942"/>
                  <a:gd name="connsiteY217" fmla="*/ 630002 h 740050"/>
                  <a:gd name="connsiteX218" fmla="*/ 196446 w 1645942"/>
                  <a:gd name="connsiteY218" fmla="*/ 649242 h 740050"/>
                  <a:gd name="connsiteX219" fmla="*/ 200927 w 1645942"/>
                  <a:gd name="connsiteY219" fmla="*/ 650911 h 740050"/>
                  <a:gd name="connsiteX220" fmla="*/ 221221 w 1645942"/>
                  <a:gd name="connsiteY220" fmla="*/ 659433 h 740050"/>
                  <a:gd name="connsiteX221" fmla="*/ 224559 w 1645942"/>
                  <a:gd name="connsiteY221" fmla="*/ 661190 h 740050"/>
                  <a:gd name="connsiteX222" fmla="*/ 237562 w 1645942"/>
                  <a:gd name="connsiteY222" fmla="*/ 667427 h 740050"/>
                  <a:gd name="connsiteX223" fmla="*/ 252409 w 1645942"/>
                  <a:gd name="connsiteY223" fmla="*/ 671644 h 740050"/>
                  <a:gd name="connsiteX224" fmla="*/ 255132 w 1645942"/>
                  <a:gd name="connsiteY224" fmla="*/ 672611 h 740050"/>
                  <a:gd name="connsiteX225" fmla="*/ 279907 w 1645942"/>
                  <a:gd name="connsiteY225" fmla="*/ 680957 h 740050"/>
                  <a:gd name="connsiteX226" fmla="*/ 1589807 w 1645942"/>
                  <a:gd name="connsiteY226" fmla="*/ 399034 h 740050"/>
                  <a:gd name="connsiteX227" fmla="*/ 1596220 w 1645942"/>
                  <a:gd name="connsiteY227" fmla="*/ 410807 h 740050"/>
                  <a:gd name="connsiteX228" fmla="*/ 1597802 w 1645942"/>
                  <a:gd name="connsiteY228" fmla="*/ 417308 h 740050"/>
                  <a:gd name="connsiteX229" fmla="*/ 1598153 w 1645942"/>
                  <a:gd name="connsiteY229" fmla="*/ 427938 h 740050"/>
                  <a:gd name="connsiteX230" fmla="*/ 1601228 w 1645942"/>
                  <a:gd name="connsiteY230" fmla="*/ 441380 h 740050"/>
                  <a:gd name="connsiteX231" fmla="*/ 1604391 w 1645942"/>
                  <a:gd name="connsiteY231" fmla="*/ 449462 h 740050"/>
                  <a:gd name="connsiteX232" fmla="*/ 1587699 w 1645942"/>
                  <a:gd name="connsiteY232" fmla="*/ 490226 h 740050"/>
                  <a:gd name="connsiteX233" fmla="*/ 1586117 w 1645942"/>
                  <a:gd name="connsiteY233" fmla="*/ 491193 h 740050"/>
                  <a:gd name="connsiteX234" fmla="*/ 1579352 w 1645942"/>
                  <a:gd name="connsiteY234" fmla="*/ 499715 h 740050"/>
                  <a:gd name="connsiteX235" fmla="*/ 1576365 w 1645942"/>
                  <a:gd name="connsiteY235" fmla="*/ 505689 h 740050"/>
                  <a:gd name="connsiteX236" fmla="*/ 1557389 w 1645942"/>
                  <a:gd name="connsiteY236" fmla="*/ 526861 h 740050"/>
                  <a:gd name="connsiteX237" fmla="*/ 1554578 w 1645942"/>
                  <a:gd name="connsiteY237" fmla="*/ 531869 h 740050"/>
                  <a:gd name="connsiteX238" fmla="*/ 1550624 w 1645942"/>
                  <a:gd name="connsiteY238" fmla="*/ 539512 h 740050"/>
                  <a:gd name="connsiteX239" fmla="*/ 1518909 w 1645942"/>
                  <a:gd name="connsiteY239" fmla="*/ 569031 h 740050"/>
                  <a:gd name="connsiteX240" fmla="*/ 1507224 w 1645942"/>
                  <a:gd name="connsiteY240" fmla="*/ 572194 h 740050"/>
                  <a:gd name="connsiteX241" fmla="*/ 1498615 w 1645942"/>
                  <a:gd name="connsiteY241" fmla="*/ 576411 h 740050"/>
                  <a:gd name="connsiteX242" fmla="*/ 1489039 w 1645942"/>
                  <a:gd name="connsiteY242" fmla="*/ 582297 h 740050"/>
                  <a:gd name="connsiteX243" fmla="*/ 1480868 w 1645942"/>
                  <a:gd name="connsiteY243" fmla="*/ 584845 h 740050"/>
                  <a:gd name="connsiteX244" fmla="*/ 1463561 w 1645942"/>
                  <a:gd name="connsiteY244" fmla="*/ 590819 h 740050"/>
                  <a:gd name="connsiteX245" fmla="*/ 1451174 w 1645942"/>
                  <a:gd name="connsiteY245" fmla="*/ 595651 h 740050"/>
                  <a:gd name="connsiteX246" fmla="*/ 1448187 w 1645942"/>
                  <a:gd name="connsiteY246" fmla="*/ 600834 h 740050"/>
                  <a:gd name="connsiteX247" fmla="*/ 1417965 w 1645942"/>
                  <a:gd name="connsiteY247" fmla="*/ 608038 h 740050"/>
                  <a:gd name="connsiteX248" fmla="*/ 1412255 w 1645942"/>
                  <a:gd name="connsiteY248" fmla="*/ 609180 h 740050"/>
                  <a:gd name="connsiteX249" fmla="*/ 1391170 w 1645942"/>
                  <a:gd name="connsiteY249" fmla="*/ 613309 h 740050"/>
                  <a:gd name="connsiteX250" fmla="*/ 1364901 w 1645942"/>
                  <a:gd name="connsiteY250" fmla="*/ 617175 h 740050"/>
                  <a:gd name="connsiteX251" fmla="*/ 1338457 w 1645942"/>
                  <a:gd name="connsiteY251" fmla="*/ 624028 h 740050"/>
                  <a:gd name="connsiteX252" fmla="*/ 1333098 w 1645942"/>
                  <a:gd name="connsiteY252" fmla="*/ 630529 h 740050"/>
                  <a:gd name="connsiteX253" fmla="*/ 1318690 w 1645942"/>
                  <a:gd name="connsiteY253" fmla="*/ 637996 h 740050"/>
                  <a:gd name="connsiteX254" fmla="*/ 1275905 w 1645942"/>
                  <a:gd name="connsiteY254" fmla="*/ 638172 h 740050"/>
                  <a:gd name="connsiteX255" fmla="*/ 1263167 w 1645942"/>
                  <a:gd name="connsiteY255" fmla="*/ 638348 h 740050"/>
                  <a:gd name="connsiteX256" fmla="*/ 1252624 w 1645942"/>
                  <a:gd name="connsiteY256" fmla="*/ 639929 h 740050"/>
                  <a:gd name="connsiteX257" fmla="*/ 1240764 w 1645942"/>
                  <a:gd name="connsiteY257" fmla="*/ 640456 h 740050"/>
                  <a:gd name="connsiteX258" fmla="*/ 1231276 w 1645942"/>
                  <a:gd name="connsiteY258" fmla="*/ 642213 h 740050"/>
                  <a:gd name="connsiteX259" fmla="*/ 1195871 w 1645942"/>
                  <a:gd name="connsiteY259" fmla="*/ 640193 h 740050"/>
                  <a:gd name="connsiteX260" fmla="*/ 1184274 w 1645942"/>
                  <a:gd name="connsiteY260" fmla="*/ 638172 h 740050"/>
                  <a:gd name="connsiteX261" fmla="*/ 1154931 w 1645942"/>
                  <a:gd name="connsiteY261" fmla="*/ 634394 h 740050"/>
                  <a:gd name="connsiteX262" fmla="*/ 1129717 w 1645942"/>
                  <a:gd name="connsiteY262" fmla="*/ 633955 h 740050"/>
                  <a:gd name="connsiteX263" fmla="*/ 1126730 w 1645942"/>
                  <a:gd name="connsiteY263" fmla="*/ 633955 h 740050"/>
                  <a:gd name="connsiteX264" fmla="*/ 1116099 w 1645942"/>
                  <a:gd name="connsiteY264" fmla="*/ 632022 h 740050"/>
                  <a:gd name="connsiteX265" fmla="*/ 1091237 w 1645942"/>
                  <a:gd name="connsiteY265" fmla="*/ 632022 h 740050"/>
                  <a:gd name="connsiteX266" fmla="*/ 1068044 w 1645942"/>
                  <a:gd name="connsiteY266" fmla="*/ 631935 h 740050"/>
                  <a:gd name="connsiteX267" fmla="*/ 1066023 w 1645942"/>
                  <a:gd name="connsiteY267" fmla="*/ 631935 h 740050"/>
                  <a:gd name="connsiteX268" fmla="*/ 1041512 w 1645942"/>
                  <a:gd name="connsiteY268" fmla="*/ 627718 h 740050"/>
                  <a:gd name="connsiteX269" fmla="*/ 1038612 w 1645942"/>
                  <a:gd name="connsiteY269" fmla="*/ 626839 h 740050"/>
                  <a:gd name="connsiteX270" fmla="*/ 1016210 w 1645942"/>
                  <a:gd name="connsiteY270" fmla="*/ 623061 h 740050"/>
                  <a:gd name="connsiteX271" fmla="*/ 985109 w 1645942"/>
                  <a:gd name="connsiteY271" fmla="*/ 619284 h 740050"/>
                  <a:gd name="connsiteX272" fmla="*/ 970174 w 1645942"/>
                  <a:gd name="connsiteY272" fmla="*/ 618405 h 740050"/>
                  <a:gd name="connsiteX273" fmla="*/ 944257 w 1645942"/>
                  <a:gd name="connsiteY273" fmla="*/ 613573 h 740050"/>
                  <a:gd name="connsiteX274" fmla="*/ 916408 w 1645942"/>
                  <a:gd name="connsiteY274" fmla="*/ 608126 h 740050"/>
                  <a:gd name="connsiteX275" fmla="*/ 905162 w 1645942"/>
                  <a:gd name="connsiteY275" fmla="*/ 611465 h 740050"/>
                  <a:gd name="connsiteX276" fmla="*/ 907007 w 1645942"/>
                  <a:gd name="connsiteY276" fmla="*/ 617702 h 740050"/>
                  <a:gd name="connsiteX277" fmla="*/ 918956 w 1645942"/>
                  <a:gd name="connsiteY277" fmla="*/ 621304 h 740050"/>
                  <a:gd name="connsiteX278" fmla="*/ 968242 w 1645942"/>
                  <a:gd name="connsiteY278" fmla="*/ 637294 h 740050"/>
                  <a:gd name="connsiteX279" fmla="*/ 994598 w 1645942"/>
                  <a:gd name="connsiteY279" fmla="*/ 646255 h 740050"/>
                  <a:gd name="connsiteX280" fmla="*/ 1005228 w 1645942"/>
                  <a:gd name="connsiteY280" fmla="*/ 646694 h 740050"/>
                  <a:gd name="connsiteX281" fmla="*/ 1009006 w 1645942"/>
                  <a:gd name="connsiteY281" fmla="*/ 647221 h 740050"/>
                  <a:gd name="connsiteX282" fmla="*/ 1045202 w 1645942"/>
                  <a:gd name="connsiteY282" fmla="*/ 654952 h 740050"/>
                  <a:gd name="connsiteX283" fmla="*/ 1063914 w 1645942"/>
                  <a:gd name="connsiteY283" fmla="*/ 657236 h 740050"/>
                  <a:gd name="connsiteX284" fmla="*/ 1101955 w 1645942"/>
                  <a:gd name="connsiteY284" fmla="*/ 662771 h 740050"/>
                  <a:gd name="connsiteX285" fmla="*/ 1122864 w 1645942"/>
                  <a:gd name="connsiteY285" fmla="*/ 667515 h 740050"/>
                  <a:gd name="connsiteX286" fmla="*/ 1137712 w 1645942"/>
                  <a:gd name="connsiteY286" fmla="*/ 670942 h 740050"/>
                  <a:gd name="connsiteX287" fmla="*/ 1156688 w 1645942"/>
                  <a:gd name="connsiteY287" fmla="*/ 669360 h 740050"/>
                  <a:gd name="connsiteX288" fmla="*/ 1213793 w 1645942"/>
                  <a:gd name="connsiteY288" fmla="*/ 666988 h 740050"/>
                  <a:gd name="connsiteX289" fmla="*/ 1233911 w 1645942"/>
                  <a:gd name="connsiteY289" fmla="*/ 667164 h 740050"/>
                  <a:gd name="connsiteX290" fmla="*/ 1238041 w 1645942"/>
                  <a:gd name="connsiteY290" fmla="*/ 667164 h 740050"/>
                  <a:gd name="connsiteX291" fmla="*/ 1269492 w 1645942"/>
                  <a:gd name="connsiteY291" fmla="*/ 663298 h 740050"/>
                  <a:gd name="connsiteX292" fmla="*/ 1294882 w 1645942"/>
                  <a:gd name="connsiteY292" fmla="*/ 660750 h 740050"/>
                  <a:gd name="connsiteX293" fmla="*/ 1295585 w 1645942"/>
                  <a:gd name="connsiteY293" fmla="*/ 660048 h 740050"/>
                  <a:gd name="connsiteX294" fmla="*/ 1330902 w 1645942"/>
                  <a:gd name="connsiteY294" fmla="*/ 652844 h 740050"/>
                  <a:gd name="connsiteX295" fmla="*/ 1343201 w 1645942"/>
                  <a:gd name="connsiteY295" fmla="*/ 649945 h 740050"/>
                  <a:gd name="connsiteX296" fmla="*/ 1352163 w 1645942"/>
                  <a:gd name="connsiteY296" fmla="*/ 646606 h 740050"/>
                  <a:gd name="connsiteX297" fmla="*/ 1397934 w 1645942"/>
                  <a:gd name="connsiteY297" fmla="*/ 634394 h 740050"/>
                  <a:gd name="connsiteX298" fmla="*/ 1422446 w 1645942"/>
                  <a:gd name="connsiteY298" fmla="*/ 625961 h 740050"/>
                  <a:gd name="connsiteX299" fmla="*/ 1448187 w 1645942"/>
                  <a:gd name="connsiteY299" fmla="*/ 615506 h 740050"/>
                  <a:gd name="connsiteX300" fmla="*/ 1465055 w 1645942"/>
                  <a:gd name="connsiteY300" fmla="*/ 608741 h 740050"/>
                  <a:gd name="connsiteX301" fmla="*/ 1479463 w 1645942"/>
                  <a:gd name="connsiteY301" fmla="*/ 601186 h 740050"/>
                  <a:gd name="connsiteX302" fmla="*/ 1493344 w 1645942"/>
                  <a:gd name="connsiteY302" fmla="*/ 592400 h 740050"/>
                  <a:gd name="connsiteX303" fmla="*/ 1498966 w 1645942"/>
                  <a:gd name="connsiteY303" fmla="*/ 588447 h 740050"/>
                  <a:gd name="connsiteX304" fmla="*/ 1522335 w 1645942"/>
                  <a:gd name="connsiteY304" fmla="*/ 574654 h 740050"/>
                  <a:gd name="connsiteX305" fmla="*/ 1545616 w 1645942"/>
                  <a:gd name="connsiteY305" fmla="*/ 555765 h 740050"/>
                  <a:gd name="connsiteX306" fmla="*/ 1557037 w 1645942"/>
                  <a:gd name="connsiteY306" fmla="*/ 551021 h 740050"/>
                  <a:gd name="connsiteX307" fmla="*/ 1558883 w 1645942"/>
                  <a:gd name="connsiteY307" fmla="*/ 548474 h 740050"/>
                  <a:gd name="connsiteX308" fmla="*/ 1560552 w 1645942"/>
                  <a:gd name="connsiteY308" fmla="*/ 542763 h 740050"/>
                  <a:gd name="connsiteX309" fmla="*/ 1565384 w 1645942"/>
                  <a:gd name="connsiteY309" fmla="*/ 537404 h 740050"/>
                  <a:gd name="connsiteX310" fmla="*/ 1572763 w 1645942"/>
                  <a:gd name="connsiteY310" fmla="*/ 528004 h 740050"/>
                  <a:gd name="connsiteX311" fmla="*/ 1579792 w 1645942"/>
                  <a:gd name="connsiteY311" fmla="*/ 519570 h 740050"/>
                  <a:gd name="connsiteX312" fmla="*/ 1601052 w 1645942"/>
                  <a:gd name="connsiteY312" fmla="*/ 495058 h 740050"/>
                  <a:gd name="connsiteX313" fmla="*/ 1602282 w 1645942"/>
                  <a:gd name="connsiteY313" fmla="*/ 491984 h 740050"/>
                  <a:gd name="connsiteX314" fmla="*/ 1603073 w 1645942"/>
                  <a:gd name="connsiteY314" fmla="*/ 483022 h 740050"/>
                  <a:gd name="connsiteX315" fmla="*/ 1604566 w 1645942"/>
                  <a:gd name="connsiteY315" fmla="*/ 477488 h 740050"/>
                  <a:gd name="connsiteX316" fmla="*/ 1610804 w 1645942"/>
                  <a:gd name="connsiteY316" fmla="*/ 465100 h 740050"/>
                  <a:gd name="connsiteX317" fmla="*/ 1611331 w 1645942"/>
                  <a:gd name="connsiteY317" fmla="*/ 467736 h 740050"/>
                  <a:gd name="connsiteX318" fmla="*/ 1612649 w 1645942"/>
                  <a:gd name="connsiteY318" fmla="*/ 467297 h 740050"/>
                  <a:gd name="connsiteX319" fmla="*/ 1610716 w 1645942"/>
                  <a:gd name="connsiteY319" fmla="*/ 462992 h 740050"/>
                  <a:gd name="connsiteX320" fmla="*/ 1612825 w 1645942"/>
                  <a:gd name="connsiteY320" fmla="*/ 440677 h 740050"/>
                  <a:gd name="connsiteX321" fmla="*/ 1613791 w 1645942"/>
                  <a:gd name="connsiteY321" fmla="*/ 439095 h 740050"/>
                  <a:gd name="connsiteX322" fmla="*/ 1616427 w 1645942"/>
                  <a:gd name="connsiteY322" fmla="*/ 424951 h 740050"/>
                  <a:gd name="connsiteX323" fmla="*/ 1614670 w 1645942"/>
                  <a:gd name="connsiteY323" fmla="*/ 403954 h 740050"/>
                  <a:gd name="connsiteX324" fmla="*/ 1614582 w 1645942"/>
                  <a:gd name="connsiteY324" fmla="*/ 393324 h 740050"/>
                  <a:gd name="connsiteX325" fmla="*/ 1612298 w 1645942"/>
                  <a:gd name="connsiteY325" fmla="*/ 384363 h 740050"/>
                  <a:gd name="connsiteX326" fmla="*/ 1607114 w 1645942"/>
                  <a:gd name="connsiteY326" fmla="*/ 374435 h 740050"/>
                  <a:gd name="connsiteX327" fmla="*/ 1604566 w 1645942"/>
                  <a:gd name="connsiteY327" fmla="*/ 368285 h 740050"/>
                  <a:gd name="connsiteX328" fmla="*/ 1594024 w 1645942"/>
                  <a:gd name="connsiteY328" fmla="*/ 341578 h 740050"/>
                  <a:gd name="connsiteX329" fmla="*/ 1571885 w 1645942"/>
                  <a:gd name="connsiteY329" fmla="*/ 309160 h 740050"/>
                  <a:gd name="connsiteX330" fmla="*/ 1542805 w 1645942"/>
                  <a:gd name="connsiteY330" fmla="*/ 279289 h 740050"/>
                  <a:gd name="connsiteX331" fmla="*/ 1530154 w 1645942"/>
                  <a:gd name="connsiteY331" fmla="*/ 268308 h 740050"/>
                  <a:gd name="connsiteX332" fmla="*/ 1527870 w 1645942"/>
                  <a:gd name="connsiteY332" fmla="*/ 265321 h 740050"/>
                  <a:gd name="connsiteX333" fmla="*/ 1524180 w 1645942"/>
                  <a:gd name="connsiteY333" fmla="*/ 261192 h 740050"/>
                  <a:gd name="connsiteX334" fmla="*/ 1500635 w 1645942"/>
                  <a:gd name="connsiteY334" fmla="*/ 246256 h 740050"/>
                  <a:gd name="connsiteX335" fmla="*/ 1476564 w 1645942"/>
                  <a:gd name="connsiteY335" fmla="*/ 231409 h 740050"/>
                  <a:gd name="connsiteX336" fmla="*/ 1464176 w 1645942"/>
                  <a:gd name="connsiteY336" fmla="*/ 223854 h 740050"/>
                  <a:gd name="connsiteX337" fmla="*/ 1424027 w 1645942"/>
                  <a:gd name="connsiteY337" fmla="*/ 203384 h 740050"/>
                  <a:gd name="connsiteX338" fmla="*/ 1414714 w 1645942"/>
                  <a:gd name="connsiteY338" fmla="*/ 201100 h 740050"/>
                  <a:gd name="connsiteX339" fmla="*/ 1420425 w 1645942"/>
                  <a:gd name="connsiteY339" fmla="*/ 208304 h 740050"/>
                  <a:gd name="connsiteX340" fmla="*/ 1440368 w 1645942"/>
                  <a:gd name="connsiteY340" fmla="*/ 222184 h 740050"/>
                  <a:gd name="connsiteX341" fmla="*/ 1466900 w 1645942"/>
                  <a:gd name="connsiteY341" fmla="*/ 240634 h 740050"/>
                  <a:gd name="connsiteX342" fmla="*/ 1497121 w 1645942"/>
                  <a:gd name="connsiteY342" fmla="*/ 260225 h 740050"/>
                  <a:gd name="connsiteX343" fmla="*/ 1524707 w 1645942"/>
                  <a:gd name="connsiteY343" fmla="*/ 278938 h 740050"/>
                  <a:gd name="connsiteX344" fmla="*/ 1543157 w 1645942"/>
                  <a:gd name="connsiteY344" fmla="*/ 298178 h 740050"/>
                  <a:gd name="connsiteX345" fmla="*/ 1555983 w 1645942"/>
                  <a:gd name="connsiteY345" fmla="*/ 322865 h 740050"/>
                  <a:gd name="connsiteX346" fmla="*/ 1570216 w 1645942"/>
                  <a:gd name="connsiteY346" fmla="*/ 345970 h 740050"/>
                  <a:gd name="connsiteX347" fmla="*/ 1573378 w 1645942"/>
                  <a:gd name="connsiteY347" fmla="*/ 351857 h 740050"/>
                  <a:gd name="connsiteX348" fmla="*/ 1585502 w 1645942"/>
                  <a:gd name="connsiteY348" fmla="*/ 379970 h 740050"/>
                  <a:gd name="connsiteX349" fmla="*/ 1590598 w 1645942"/>
                  <a:gd name="connsiteY349" fmla="*/ 389195 h 740050"/>
                  <a:gd name="connsiteX350" fmla="*/ 1590246 w 1645942"/>
                  <a:gd name="connsiteY350" fmla="*/ 391567 h 740050"/>
                  <a:gd name="connsiteX351" fmla="*/ 1589807 w 1645942"/>
                  <a:gd name="connsiteY351" fmla="*/ 399034 h 740050"/>
                  <a:gd name="connsiteX352" fmla="*/ 1000132 w 1645942"/>
                  <a:gd name="connsiteY352" fmla="*/ 37340 h 740050"/>
                  <a:gd name="connsiteX353" fmla="*/ 1004437 w 1645942"/>
                  <a:gd name="connsiteY353" fmla="*/ 39185 h 740050"/>
                  <a:gd name="connsiteX354" fmla="*/ 1010851 w 1645942"/>
                  <a:gd name="connsiteY354" fmla="*/ 37516 h 740050"/>
                  <a:gd name="connsiteX355" fmla="*/ 1027455 w 1645942"/>
                  <a:gd name="connsiteY355" fmla="*/ 39800 h 740050"/>
                  <a:gd name="connsiteX356" fmla="*/ 1043269 w 1645942"/>
                  <a:gd name="connsiteY356" fmla="*/ 44017 h 740050"/>
                  <a:gd name="connsiteX357" fmla="*/ 1095103 w 1645942"/>
                  <a:gd name="connsiteY357" fmla="*/ 53945 h 740050"/>
                  <a:gd name="connsiteX358" fmla="*/ 1123743 w 1645942"/>
                  <a:gd name="connsiteY358" fmla="*/ 62379 h 740050"/>
                  <a:gd name="connsiteX359" fmla="*/ 1150187 w 1645942"/>
                  <a:gd name="connsiteY359" fmla="*/ 73536 h 740050"/>
                  <a:gd name="connsiteX360" fmla="*/ 1163013 w 1645942"/>
                  <a:gd name="connsiteY360" fmla="*/ 79510 h 740050"/>
                  <a:gd name="connsiteX361" fmla="*/ 1173732 w 1645942"/>
                  <a:gd name="connsiteY361" fmla="*/ 79422 h 740050"/>
                  <a:gd name="connsiteX362" fmla="*/ 1177070 w 1645942"/>
                  <a:gd name="connsiteY362" fmla="*/ 79774 h 740050"/>
                  <a:gd name="connsiteX363" fmla="*/ 1199736 w 1645942"/>
                  <a:gd name="connsiteY363" fmla="*/ 87768 h 740050"/>
                  <a:gd name="connsiteX364" fmla="*/ 1200439 w 1645942"/>
                  <a:gd name="connsiteY364" fmla="*/ 88471 h 740050"/>
                  <a:gd name="connsiteX365" fmla="*/ 1235317 w 1645942"/>
                  <a:gd name="connsiteY365" fmla="*/ 101913 h 740050"/>
                  <a:gd name="connsiteX366" fmla="*/ 1241115 w 1645942"/>
                  <a:gd name="connsiteY366" fmla="*/ 121504 h 740050"/>
                  <a:gd name="connsiteX367" fmla="*/ 1242609 w 1645942"/>
                  <a:gd name="connsiteY367" fmla="*/ 124403 h 740050"/>
                  <a:gd name="connsiteX368" fmla="*/ 1257456 w 1645942"/>
                  <a:gd name="connsiteY368" fmla="*/ 130905 h 740050"/>
                  <a:gd name="connsiteX369" fmla="*/ 1263869 w 1645942"/>
                  <a:gd name="connsiteY369" fmla="*/ 131432 h 740050"/>
                  <a:gd name="connsiteX370" fmla="*/ 1268350 w 1645942"/>
                  <a:gd name="connsiteY370" fmla="*/ 130641 h 740050"/>
                  <a:gd name="connsiteX371" fmla="*/ 1288556 w 1645942"/>
                  <a:gd name="connsiteY371" fmla="*/ 139426 h 740050"/>
                  <a:gd name="connsiteX372" fmla="*/ 1305688 w 1645942"/>
                  <a:gd name="connsiteY372" fmla="*/ 143028 h 740050"/>
                  <a:gd name="connsiteX373" fmla="*/ 1309553 w 1645942"/>
                  <a:gd name="connsiteY373" fmla="*/ 142326 h 740050"/>
                  <a:gd name="connsiteX374" fmla="*/ 1306391 w 1645942"/>
                  <a:gd name="connsiteY374" fmla="*/ 138987 h 740050"/>
                  <a:gd name="connsiteX375" fmla="*/ 1279332 w 1645942"/>
                  <a:gd name="connsiteY375" fmla="*/ 121768 h 740050"/>
                  <a:gd name="connsiteX376" fmla="*/ 1266154 w 1645942"/>
                  <a:gd name="connsiteY376" fmla="*/ 113949 h 740050"/>
                  <a:gd name="connsiteX377" fmla="*/ 1264484 w 1645942"/>
                  <a:gd name="connsiteY377" fmla="*/ 113070 h 740050"/>
                  <a:gd name="connsiteX378" fmla="*/ 1250252 w 1645942"/>
                  <a:gd name="connsiteY378" fmla="*/ 104988 h 740050"/>
                  <a:gd name="connsiteX379" fmla="*/ 1235581 w 1645942"/>
                  <a:gd name="connsiteY379" fmla="*/ 95412 h 740050"/>
                  <a:gd name="connsiteX380" fmla="*/ 1199561 w 1645942"/>
                  <a:gd name="connsiteY380" fmla="*/ 77226 h 740050"/>
                  <a:gd name="connsiteX381" fmla="*/ 1196749 w 1645942"/>
                  <a:gd name="connsiteY381" fmla="*/ 76611 h 740050"/>
                  <a:gd name="connsiteX382" fmla="*/ 1180057 w 1645942"/>
                  <a:gd name="connsiteY382" fmla="*/ 71955 h 740050"/>
                  <a:gd name="connsiteX383" fmla="*/ 1166879 w 1645942"/>
                  <a:gd name="connsiteY383" fmla="*/ 66332 h 740050"/>
                  <a:gd name="connsiteX384" fmla="*/ 1155546 w 1645942"/>
                  <a:gd name="connsiteY384" fmla="*/ 63784 h 740050"/>
                  <a:gd name="connsiteX385" fmla="*/ 1148166 w 1645942"/>
                  <a:gd name="connsiteY385" fmla="*/ 57107 h 740050"/>
                  <a:gd name="connsiteX386" fmla="*/ 1137272 w 1645942"/>
                  <a:gd name="connsiteY386" fmla="*/ 57634 h 740050"/>
                  <a:gd name="connsiteX387" fmla="*/ 1115924 w 1645942"/>
                  <a:gd name="connsiteY387" fmla="*/ 51485 h 740050"/>
                  <a:gd name="connsiteX388" fmla="*/ 1099934 w 1645942"/>
                  <a:gd name="connsiteY388" fmla="*/ 47443 h 740050"/>
                  <a:gd name="connsiteX389" fmla="*/ 1095717 w 1645942"/>
                  <a:gd name="connsiteY389" fmla="*/ 45423 h 740050"/>
                  <a:gd name="connsiteX390" fmla="*/ 1080782 w 1645942"/>
                  <a:gd name="connsiteY390" fmla="*/ 41294 h 740050"/>
                  <a:gd name="connsiteX391" fmla="*/ 1074720 w 1645942"/>
                  <a:gd name="connsiteY391" fmla="*/ 41030 h 740050"/>
                  <a:gd name="connsiteX392" fmla="*/ 1052493 w 1645942"/>
                  <a:gd name="connsiteY392" fmla="*/ 37077 h 740050"/>
                  <a:gd name="connsiteX393" fmla="*/ 1040282 w 1645942"/>
                  <a:gd name="connsiteY393" fmla="*/ 34792 h 740050"/>
                  <a:gd name="connsiteX394" fmla="*/ 1030091 w 1645942"/>
                  <a:gd name="connsiteY394" fmla="*/ 32948 h 740050"/>
                  <a:gd name="connsiteX395" fmla="*/ 1024995 w 1645942"/>
                  <a:gd name="connsiteY395" fmla="*/ 32948 h 740050"/>
                  <a:gd name="connsiteX396" fmla="*/ 1015419 w 1645942"/>
                  <a:gd name="connsiteY396" fmla="*/ 31103 h 740050"/>
                  <a:gd name="connsiteX397" fmla="*/ 994071 w 1645942"/>
                  <a:gd name="connsiteY397" fmla="*/ 27325 h 740050"/>
                  <a:gd name="connsiteX398" fmla="*/ 988624 w 1645942"/>
                  <a:gd name="connsiteY398" fmla="*/ 28116 h 740050"/>
                  <a:gd name="connsiteX399" fmla="*/ 985109 w 1645942"/>
                  <a:gd name="connsiteY399" fmla="*/ 28379 h 740050"/>
                  <a:gd name="connsiteX400" fmla="*/ 966572 w 1645942"/>
                  <a:gd name="connsiteY400" fmla="*/ 26798 h 740050"/>
                  <a:gd name="connsiteX401" fmla="*/ 959544 w 1645942"/>
                  <a:gd name="connsiteY401" fmla="*/ 26798 h 740050"/>
                  <a:gd name="connsiteX402" fmla="*/ 944785 w 1645942"/>
                  <a:gd name="connsiteY402" fmla="*/ 24953 h 740050"/>
                  <a:gd name="connsiteX403" fmla="*/ 886801 w 1645942"/>
                  <a:gd name="connsiteY403" fmla="*/ 24777 h 740050"/>
                  <a:gd name="connsiteX404" fmla="*/ 878191 w 1645942"/>
                  <a:gd name="connsiteY404" fmla="*/ 23196 h 740050"/>
                  <a:gd name="connsiteX405" fmla="*/ 868879 w 1645942"/>
                  <a:gd name="connsiteY405" fmla="*/ 25041 h 740050"/>
                  <a:gd name="connsiteX406" fmla="*/ 853065 w 1645942"/>
                  <a:gd name="connsiteY406" fmla="*/ 26973 h 740050"/>
                  <a:gd name="connsiteX407" fmla="*/ 829257 w 1645942"/>
                  <a:gd name="connsiteY407" fmla="*/ 29521 h 740050"/>
                  <a:gd name="connsiteX408" fmla="*/ 817572 w 1645942"/>
                  <a:gd name="connsiteY408" fmla="*/ 29521 h 740050"/>
                  <a:gd name="connsiteX409" fmla="*/ 788844 w 1645942"/>
                  <a:gd name="connsiteY409" fmla="*/ 35232 h 740050"/>
                  <a:gd name="connsiteX410" fmla="*/ 747904 w 1645942"/>
                  <a:gd name="connsiteY410" fmla="*/ 41469 h 740050"/>
                  <a:gd name="connsiteX411" fmla="*/ 698003 w 1645942"/>
                  <a:gd name="connsiteY411" fmla="*/ 56141 h 740050"/>
                  <a:gd name="connsiteX412" fmla="*/ 670944 w 1645942"/>
                  <a:gd name="connsiteY412" fmla="*/ 66068 h 740050"/>
                  <a:gd name="connsiteX413" fmla="*/ 655218 w 1645942"/>
                  <a:gd name="connsiteY413" fmla="*/ 70637 h 740050"/>
                  <a:gd name="connsiteX414" fmla="*/ 652759 w 1645942"/>
                  <a:gd name="connsiteY414" fmla="*/ 71955 h 740050"/>
                  <a:gd name="connsiteX415" fmla="*/ 624206 w 1645942"/>
                  <a:gd name="connsiteY415" fmla="*/ 83112 h 740050"/>
                  <a:gd name="connsiteX416" fmla="*/ 618232 w 1645942"/>
                  <a:gd name="connsiteY416" fmla="*/ 86011 h 740050"/>
                  <a:gd name="connsiteX417" fmla="*/ 613137 w 1645942"/>
                  <a:gd name="connsiteY417" fmla="*/ 91458 h 740050"/>
                  <a:gd name="connsiteX418" fmla="*/ 608744 w 1645942"/>
                  <a:gd name="connsiteY418" fmla="*/ 93303 h 740050"/>
                  <a:gd name="connsiteX419" fmla="*/ 581334 w 1645942"/>
                  <a:gd name="connsiteY419" fmla="*/ 109820 h 740050"/>
                  <a:gd name="connsiteX420" fmla="*/ 565696 w 1645942"/>
                  <a:gd name="connsiteY420" fmla="*/ 121856 h 740050"/>
                  <a:gd name="connsiteX421" fmla="*/ 552869 w 1645942"/>
                  <a:gd name="connsiteY421" fmla="*/ 130817 h 740050"/>
                  <a:gd name="connsiteX422" fmla="*/ 541624 w 1645942"/>
                  <a:gd name="connsiteY422" fmla="*/ 143555 h 740050"/>
                  <a:gd name="connsiteX423" fmla="*/ 538197 w 1645942"/>
                  <a:gd name="connsiteY423" fmla="*/ 145312 h 740050"/>
                  <a:gd name="connsiteX424" fmla="*/ 534595 w 1645942"/>
                  <a:gd name="connsiteY424" fmla="*/ 148651 h 740050"/>
                  <a:gd name="connsiteX425" fmla="*/ 511402 w 1645942"/>
                  <a:gd name="connsiteY425" fmla="*/ 172284 h 740050"/>
                  <a:gd name="connsiteX426" fmla="*/ 510084 w 1645942"/>
                  <a:gd name="connsiteY426" fmla="*/ 174480 h 740050"/>
                  <a:gd name="connsiteX427" fmla="*/ 512895 w 1645942"/>
                  <a:gd name="connsiteY427" fmla="*/ 176325 h 740050"/>
                  <a:gd name="connsiteX428" fmla="*/ 529851 w 1645942"/>
                  <a:gd name="connsiteY428" fmla="*/ 178082 h 740050"/>
                  <a:gd name="connsiteX429" fmla="*/ 538110 w 1645942"/>
                  <a:gd name="connsiteY429" fmla="*/ 173953 h 740050"/>
                  <a:gd name="connsiteX430" fmla="*/ 563851 w 1645942"/>
                  <a:gd name="connsiteY430" fmla="*/ 148651 h 740050"/>
                  <a:gd name="connsiteX431" fmla="*/ 576062 w 1645942"/>
                  <a:gd name="connsiteY431" fmla="*/ 140656 h 740050"/>
                  <a:gd name="connsiteX432" fmla="*/ 608832 w 1645942"/>
                  <a:gd name="connsiteY432" fmla="*/ 122119 h 740050"/>
                  <a:gd name="connsiteX433" fmla="*/ 617529 w 1645942"/>
                  <a:gd name="connsiteY433" fmla="*/ 115618 h 740050"/>
                  <a:gd name="connsiteX434" fmla="*/ 641777 w 1645942"/>
                  <a:gd name="connsiteY434" fmla="*/ 101649 h 740050"/>
                  <a:gd name="connsiteX435" fmla="*/ 688515 w 1645942"/>
                  <a:gd name="connsiteY435" fmla="*/ 74414 h 740050"/>
                  <a:gd name="connsiteX436" fmla="*/ 725062 w 1645942"/>
                  <a:gd name="connsiteY436" fmla="*/ 62554 h 740050"/>
                  <a:gd name="connsiteX437" fmla="*/ 752121 w 1645942"/>
                  <a:gd name="connsiteY437" fmla="*/ 55350 h 740050"/>
                  <a:gd name="connsiteX438" fmla="*/ 798947 w 1645942"/>
                  <a:gd name="connsiteY438" fmla="*/ 46213 h 740050"/>
                  <a:gd name="connsiteX439" fmla="*/ 849990 w 1645942"/>
                  <a:gd name="connsiteY439" fmla="*/ 41645 h 740050"/>
                  <a:gd name="connsiteX440" fmla="*/ 882408 w 1645942"/>
                  <a:gd name="connsiteY440" fmla="*/ 36813 h 740050"/>
                  <a:gd name="connsiteX441" fmla="*/ 892336 w 1645942"/>
                  <a:gd name="connsiteY441" fmla="*/ 37164 h 740050"/>
                  <a:gd name="connsiteX442" fmla="*/ 896201 w 1645942"/>
                  <a:gd name="connsiteY442" fmla="*/ 37428 h 740050"/>
                  <a:gd name="connsiteX443" fmla="*/ 909907 w 1645942"/>
                  <a:gd name="connsiteY443" fmla="*/ 35583 h 740050"/>
                  <a:gd name="connsiteX444" fmla="*/ 930816 w 1645942"/>
                  <a:gd name="connsiteY444" fmla="*/ 37516 h 740050"/>
                  <a:gd name="connsiteX445" fmla="*/ 949792 w 1645942"/>
                  <a:gd name="connsiteY445" fmla="*/ 37340 h 740050"/>
                  <a:gd name="connsiteX446" fmla="*/ 964552 w 1645942"/>
                  <a:gd name="connsiteY446" fmla="*/ 36110 h 740050"/>
                  <a:gd name="connsiteX447" fmla="*/ 973952 w 1645942"/>
                  <a:gd name="connsiteY447" fmla="*/ 35759 h 740050"/>
                  <a:gd name="connsiteX448" fmla="*/ 1000132 w 1645942"/>
                  <a:gd name="connsiteY448" fmla="*/ 37340 h 740050"/>
                  <a:gd name="connsiteX449" fmla="*/ 165873 w 1645942"/>
                  <a:gd name="connsiteY449" fmla="*/ 359676 h 740050"/>
                  <a:gd name="connsiteX450" fmla="*/ 159723 w 1645942"/>
                  <a:gd name="connsiteY450" fmla="*/ 376895 h 740050"/>
                  <a:gd name="connsiteX451" fmla="*/ 159723 w 1645942"/>
                  <a:gd name="connsiteY451" fmla="*/ 380848 h 740050"/>
                  <a:gd name="connsiteX452" fmla="*/ 159811 w 1645942"/>
                  <a:gd name="connsiteY452" fmla="*/ 392445 h 740050"/>
                  <a:gd name="connsiteX453" fmla="*/ 157439 w 1645942"/>
                  <a:gd name="connsiteY453" fmla="*/ 404481 h 740050"/>
                  <a:gd name="connsiteX454" fmla="*/ 148654 w 1645942"/>
                  <a:gd name="connsiteY454" fmla="*/ 420383 h 740050"/>
                  <a:gd name="connsiteX455" fmla="*/ 147072 w 1645942"/>
                  <a:gd name="connsiteY455" fmla="*/ 423809 h 740050"/>
                  <a:gd name="connsiteX456" fmla="*/ 150674 w 1645942"/>
                  <a:gd name="connsiteY456" fmla="*/ 424863 h 740050"/>
                  <a:gd name="connsiteX457" fmla="*/ 155067 w 1645942"/>
                  <a:gd name="connsiteY457" fmla="*/ 431101 h 740050"/>
                  <a:gd name="connsiteX458" fmla="*/ 159460 w 1645942"/>
                  <a:gd name="connsiteY458" fmla="*/ 439447 h 740050"/>
                  <a:gd name="connsiteX459" fmla="*/ 165434 w 1645942"/>
                  <a:gd name="connsiteY459" fmla="*/ 442434 h 740050"/>
                  <a:gd name="connsiteX460" fmla="*/ 174922 w 1645942"/>
                  <a:gd name="connsiteY460" fmla="*/ 449550 h 740050"/>
                  <a:gd name="connsiteX461" fmla="*/ 186519 w 1645942"/>
                  <a:gd name="connsiteY461" fmla="*/ 454031 h 740050"/>
                  <a:gd name="connsiteX462" fmla="*/ 195743 w 1645942"/>
                  <a:gd name="connsiteY462" fmla="*/ 461850 h 740050"/>
                  <a:gd name="connsiteX463" fmla="*/ 204089 w 1645942"/>
                  <a:gd name="connsiteY463" fmla="*/ 468527 h 740050"/>
                  <a:gd name="connsiteX464" fmla="*/ 232115 w 1645942"/>
                  <a:gd name="connsiteY464" fmla="*/ 488294 h 740050"/>
                  <a:gd name="connsiteX465" fmla="*/ 248543 w 1645942"/>
                  <a:gd name="connsiteY465" fmla="*/ 493301 h 740050"/>
                  <a:gd name="connsiteX466" fmla="*/ 250388 w 1645942"/>
                  <a:gd name="connsiteY466" fmla="*/ 491632 h 740050"/>
                  <a:gd name="connsiteX467" fmla="*/ 249158 w 1645942"/>
                  <a:gd name="connsiteY467" fmla="*/ 489260 h 740050"/>
                  <a:gd name="connsiteX468" fmla="*/ 232818 w 1645942"/>
                  <a:gd name="connsiteY468" fmla="*/ 478893 h 740050"/>
                  <a:gd name="connsiteX469" fmla="*/ 217180 w 1645942"/>
                  <a:gd name="connsiteY469" fmla="*/ 456491 h 740050"/>
                  <a:gd name="connsiteX470" fmla="*/ 213841 w 1645942"/>
                  <a:gd name="connsiteY470" fmla="*/ 452098 h 740050"/>
                  <a:gd name="connsiteX471" fmla="*/ 204880 w 1645942"/>
                  <a:gd name="connsiteY471" fmla="*/ 439183 h 740050"/>
                  <a:gd name="connsiteX472" fmla="*/ 203035 w 1645942"/>
                  <a:gd name="connsiteY472" fmla="*/ 435406 h 740050"/>
                  <a:gd name="connsiteX473" fmla="*/ 190911 w 1645942"/>
                  <a:gd name="connsiteY473" fmla="*/ 420383 h 740050"/>
                  <a:gd name="connsiteX474" fmla="*/ 176415 w 1645942"/>
                  <a:gd name="connsiteY474" fmla="*/ 397365 h 740050"/>
                  <a:gd name="connsiteX475" fmla="*/ 172462 w 1645942"/>
                  <a:gd name="connsiteY475" fmla="*/ 386120 h 740050"/>
                  <a:gd name="connsiteX476" fmla="*/ 187924 w 1645942"/>
                  <a:gd name="connsiteY476" fmla="*/ 379882 h 740050"/>
                  <a:gd name="connsiteX477" fmla="*/ 191351 w 1645942"/>
                  <a:gd name="connsiteY477" fmla="*/ 381288 h 740050"/>
                  <a:gd name="connsiteX478" fmla="*/ 207955 w 1645942"/>
                  <a:gd name="connsiteY478" fmla="*/ 382078 h 740050"/>
                  <a:gd name="connsiteX479" fmla="*/ 222099 w 1645942"/>
                  <a:gd name="connsiteY479" fmla="*/ 381288 h 740050"/>
                  <a:gd name="connsiteX480" fmla="*/ 222715 w 1645942"/>
                  <a:gd name="connsiteY480" fmla="*/ 379443 h 740050"/>
                  <a:gd name="connsiteX481" fmla="*/ 216125 w 1645942"/>
                  <a:gd name="connsiteY481" fmla="*/ 370833 h 740050"/>
                  <a:gd name="connsiteX482" fmla="*/ 189242 w 1645942"/>
                  <a:gd name="connsiteY482" fmla="*/ 358446 h 740050"/>
                  <a:gd name="connsiteX483" fmla="*/ 184322 w 1645942"/>
                  <a:gd name="connsiteY483" fmla="*/ 343950 h 740050"/>
                  <a:gd name="connsiteX484" fmla="*/ 183971 w 1645942"/>
                  <a:gd name="connsiteY484" fmla="*/ 338503 h 740050"/>
                  <a:gd name="connsiteX485" fmla="*/ 176855 w 1645942"/>
                  <a:gd name="connsiteY485" fmla="*/ 339909 h 740050"/>
                  <a:gd name="connsiteX486" fmla="*/ 165873 w 1645942"/>
                  <a:gd name="connsiteY486" fmla="*/ 359676 h 740050"/>
                  <a:gd name="connsiteX487" fmla="*/ 42614 w 1645942"/>
                  <a:gd name="connsiteY487" fmla="*/ 387613 h 740050"/>
                  <a:gd name="connsiteX488" fmla="*/ 33302 w 1645942"/>
                  <a:gd name="connsiteY488" fmla="*/ 399298 h 740050"/>
                  <a:gd name="connsiteX489" fmla="*/ 32160 w 1645942"/>
                  <a:gd name="connsiteY489" fmla="*/ 404130 h 740050"/>
                  <a:gd name="connsiteX490" fmla="*/ 33741 w 1645942"/>
                  <a:gd name="connsiteY490" fmla="*/ 409225 h 740050"/>
                  <a:gd name="connsiteX491" fmla="*/ 33214 w 1645942"/>
                  <a:gd name="connsiteY491" fmla="*/ 418801 h 740050"/>
                  <a:gd name="connsiteX492" fmla="*/ 33214 w 1645942"/>
                  <a:gd name="connsiteY492" fmla="*/ 422843 h 740050"/>
                  <a:gd name="connsiteX493" fmla="*/ 29348 w 1645942"/>
                  <a:gd name="connsiteY493" fmla="*/ 439447 h 740050"/>
                  <a:gd name="connsiteX494" fmla="*/ 31281 w 1645942"/>
                  <a:gd name="connsiteY494" fmla="*/ 456227 h 740050"/>
                  <a:gd name="connsiteX495" fmla="*/ 32950 w 1645942"/>
                  <a:gd name="connsiteY495" fmla="*/ 458160 h 740050"/>
                  <a:gd name="connsiteX496" fmla="*/ 35234 w 1645942"/>
                  <a:gd name="connsiteY496" fmla="*/ 455788 h 740050"/>
                  <a:gd name="connsiteX497" fmla="*/ 35410 w 1645942"/>
                  <a:gd name="connsiteY497" fmla="*/ 446475 h 740050"/>
                  <a:gd name="connsiteX498" fmla="*/ 37694 w 1645942"/>
                  <a:gd name="connsiteY498" fmla="*/ 428729 h 740050"/>
                  <a:gd name="connsiteX499" fmla="*/ 44635 w 1645942"/>
                  <a:gd name="connsiteY499" fmla="*/ 412564 h 740050"/>
                  <a:gd name="connsiteX500" fmla="*/ 45338 w 1645942"/>
                  <a:gd name="connsiteY500" fmla="*/ 411861 h 740050"/>
                  <a:gd name="connsiteX501" fmla="*/ 57637 w 1645942"/>
                  <a:gd name="connsiteY501" fmla="*/ 391040 h 740050"/>
                  <a:gd name="connsiteX502" fmla="*/ 68619 w 1645942"/>
                  <a:gd name="connsiteY502" fmla="*/ 369691 h 740050"/>
                  <a:gd name="connsiteX503" fmla="*/ 70991 w 1645942"/>
                  <a:gd name="connsiteY503" fmla="*/ 365562 h 740050"/>
                  <a:gd name="connsiteX504" fmla="*/ 84872 w 1645942"/>
                  <a:gd name="connsiteY504" fmla="*/ 347640 h 740050"/>
                  <a:gd name="connsiteX505" fmla="*/ 100861 w 1645942"/>
                  <a:gd name="connsiteY505" fmla="*/ 323392 h 740050"/>
                  <a:gd name="connsiteX506" fmla="*/ 102970 w 1645942"/>
                  <a:gd name="connsiteY506" fmla="*/ 321196 h 740050"/>
                  <a:gd name="connsiteX507" fmla="*/ 116236 w 1645942"/>
                  <a:gd name="connsiteY507" fmla="*/ 308984 h 740050"/>
                  <a:gd name="connsiteX508" fmla="*/ 132928 w 1645942"/>
                  <a:gd name="connsiteY508" fmla="*/ 296860 h 740050"/>
                  <a:gd name="connsiteX509" fmla="*/ 178085 w 1645942"/>
                  <a:gd name="connsiteY509" fmla="*/ 268396 h 740050"/>
                  <a:gd name="connsiteX510" fmla="*/ 205583 w 1645942"/>
                  <a:gd name="connsiteY510" fmla="*/ 257063 h 740050"/>
                  <a:gd name="connsiteX511" fmla="*/ 213578 w 1645942"/>
                  <a:gd name="connsiteY511" fmla="*/ 253988 h 740050"/>
                  <a:gd name="connsiteX512" fmla="*/ 236859 w 1645942"/>
                  <a:gd name="connsiteY512" fmla="*/ 232991 h 740050"/>
                  <a:gd name="connsiteX513" fmla="*/ 238089 w 1645942"/>
                  <a:gd name="connsiteY513" fmla="*/ 230794 h 740050"/>
                  <a:gd name="connsiteX514" fmla="*/ 234575 w 1645942"/>
                  <a:gd name="connsiteY514" fmla="*/ 231233 h 740050"/>
                  <a:gd name="connsiteX515" fmla="*/ 221572 w 1645942"/>
                  <a:gd name="connsiteY515" fmla="*/ 239580 h 740050"/>
                  <a:gd name="connsiteX516" fmla="*/ 195041 w 1645942"/>
                  <a:gd name="connsiteY516" fmla="*/ 250737 h 740050"/>
                  <a:gd name="connsiteX517" fmla="*/ 161393 w 1645942"/>
                  <a:gd name="connsiteY517" fmla="*/ 266726 h 740050"/>
                  <a:gd name="connsiteX518" fmla="*/ 145315 w 1645942"/>
                  <a:gd name="connsiteY518" fmla="*/ 275160 h 740050"/>
                  <a:gd name="connsiteX519" fmla="*/ 125021 w 1645942"/>
                  <a:gd name="connsiteY519" fmla="*/ 288602 h 740050"/>
                  <a:gd name="connsiteX520" fmla="*/ 101213 w 1645942"/>
                  <a:gd name="connsiteY520" fmla="*/ 308457 h 740050"/>
                  <a:gd name="connsiteX521" fmla="*/ 85311 w 1645942"/>
                  <a:gd name="connsiteY521" fmla="*/ 324446 h 740050"/>
                  <a:gd name="connsiteX522" fmla="*/ 79249 w 1645942"/>
                  <a:gd name="connsiteY522" fmla="*/ 329718 h 740050"/>
                  <a:gd name="connsiteX523" fmla="*/ 65632 w 1645942"/>
                  <a:gd name="connsiteY523" fmla="*/ 342896 h 740050"/>
                  <a:gd name="connsiteX524" fmla="*/ 56319 w 1645942"/>
                  <a:gd name="connsiteY524" fmla="*/ 358709 h 740050"/>
                  <a:gd name="connsiteX525" fmla="*/ 43932 w 1645942"/>
                  <a:gd name="connsiteY525" fmla="*/ 380497 h 740050"/>
                  <a:gd name="connsiteX526" fmla="*/ 42614 w 1645942"/>
                  <a:gd name="connsiteY526" fmla="*/ 387613 h 740050"/>
                  <a:gd name="connsiteX527" fmla="*/ 701693 w 1645942"/>
                  <a:gd name="connsiteY527" fmla="*/ 155504 h 740050"/>
                  <a:gd name="connsiteX528" fmla="*/ 720055 w 1645942"/>
                  <a:gd name="connsiteY528" fmla="*/ 145137 h 740050"/>
                  <a:gd name="connsiteX529" fmla="*/ 733584 w 1645942"/>
                  <a:gd name="connsiteY529" fmla="*/ 140129 h 740050"/>
                  <a:gd name="connsiteX530" fmla="*/ 767408 w 1645942"/>
                  <a:gd name="connsiteY530" fmla="*/ 124403 h 740050"/>
                  <a:gd name="connsiteX531" fmla="*/ 769077 w 1645942"/>
                  <a:gd name="connsiteY531" fmla="*/ 122383 h 740050"/>
                  <a:gd name="connsiteX532" fmla="*/ 766354 w 1645942"/>
                  <a:gd name="connsiteY532" fmla="*/ 120450 h 740050"/>
                  <a:gd name="connsiteX533" fmla="*/ 763455 w 1645942"/>
                  <a:gd name="connsiteY533" fmla="*/ 120889 h 740050"/>
                  <a:gd name="connsiteX534" fmla="*/ 740964 w 1645942"/>
                  <a:gd name="connsiteY534" fmla="*/ 126073 h 740050"/>
                  <a:gd name="connsiteX535" fmla="*/ 700112 w 1645942"/>
                  <a:gd name="connsiteY535" fmla="*/ 132837 h 740050"/>
                  <a:gd name="connsiteX536" fmla="*/ 666112 w 1645942"/>
                  <a:gd name="connsiteY536" fmla="*/ 145752 h 740050"/>
                  <a:gd name="connsiteX537" fmla="*/ 663477 w 1645942"/>
                  <a:gd name="connsiteY537" fmla="*/ 148563 h 740050"/>
                  <a:gd name="connsiteX538" fmla="*/ 667255 w 1645942"/>
                  <a:gd name="connsiteY538" fmla="*/ 149442 h 740050"/>
                  <a:gd name="connsiteX539" fmla="*/ 687549 w 1645942"/>
                  <a:gd name="connsiteY539" fmla="*/ 155504 h 740050"/>
                  <a:gd name="connsiteX540" fmla="*/ 701693 w 1645942"/>
                  <a:gd name="connsiteY540" fmla="*/ 155504 h 740050"/>
                  <a:gd name="connsiteX541" fmla="*/ 1491411 w 1645942"/>
                  <a:gd name="connsiteY541" fmla="*/ 545135 h 740050"/>
                  <a:gd name="connsiteX542" fmla="*/ 1492465 w 1645942"/>
                  <a:gd name="connsiteY542" fmla="*/ 542499 h 740050"/>
                  <a:gd name="connsiteX543" fmla="*/ 1514516 w 1645942"/>
                  <a:gd name="connsiteY543" fmla="*/ 524401 h 740050"/>
                  <a:gd name="connsiteX544" fmla="*/ 1520842 w 1645942"/>
                  <a:gd name="connsiteY544" fmla="*/ 519745 h 740050"/>
                  <a:gd name="connsiteX545" fmla="*/ 1546056 w 1645942"/>
                  <a:gd name="connsiteY545" fmla="*/ 484604 h 740050"/>
                  <a:gd name="connsiteX546" fmla="*/ 1548516 w 1645942"/>
                  <a:gd name="connsiteY546" fmla="*/ 458950 h 740050"/>
                  <a:gd name="connsiteX547" fmla="*/ 1548340 w 1645942"/>
                  <a:gd name="connsiteY547" fmla="*/ 453855 h 740050"/>
                  <a:gd name="connsiteX548" fmla="*/ 1546056 w 1645942"/>
                  <a:gd name="connsiteY548" fmla="*/ 444455 h 740050"/>
                  <a:gd name="connsiteX549" fmla="*/ 1543420 w 1645942"/>
                  <a:gd name="connsiteY549" fmla="*/ 443576 h 740050"/>
                  <a:gd name="connsiteX550" fmla="*/ 1542454 w 1645942"/>
                  <a:gd name="connsiteY550" fmla="*/ 444718 h 740050"/>
                  <a:gd name="connsiteX551" fmla="*/ 1542190 w 1645942"/>
                  <a:gd name="connsiteY551" fmla="*/ 459653 h 740050"/>
                  <a:gd name="connsiteX552" fmla="*/ 1539818 w 1645942"/>
                  <a:gd name="connsiteY552" fmla="*/ 479860 h 740050"/>
                  <a:gd name="connsiteX553" fmla="*/ 1537710 w 1645942"/>
                  <a:gd name="connsiteY553" fmla="*/ 481968 h 740050"/>
                  <a:gd name="connsiteX554" fmla="*/ 1531648 w 1645942"/>
                  <a:gd name="connsiteY554" fmla="*/ 488645 h 740050"/>
                  <a:gd name="connsiteX555" fmla="*/ 1524883 w 1645942"/>
                  <a:gd name="connsiteY555" fmla="*/ 495234 h 740050"/>
                  <a:gd name="connsiteX556" fmla="*/ 1519348 w 1645942"/>
                  <a:gd name="connsiteY556" fmla="*/ 498748 h 740050"/>
                  <a:gd name="connsiteX557" fmla="*/ 1491938 w 1645942"/>
                  <a:gd name="connsiteY557" fmla="*/ 527652 h 740050"/>
                  <a:gd name="connsiteX558" fmla="*/ 1480517 w 1645942"/>
                  <a:gd name="connsiteY558" fmla="*/ 537316 h 740050"/>
                  <a:gd name="connsiteX559" fmla="*/ 1478057 w 1645942"/>
                  <a:gd name="connsiteY559" fmla="*/ 544257 h 740050"/>
                  <a:gd name="connsiteX560" fmla="*/ 1483943 w 1645942"/>
                  <a:gd name="connsiteY560" fmla="*/ 544959 h 740050"/>
                  <a:gd name="connsiteX561" fmla="*/ 1491411 w 1645942"/>
                  <a:gd name="connsiteY561" fmla="*/ 545135 h 740050"/>
                  <a:gd name="connsiteX562" fmla="*/ 440504 w 1645942"/>
                  <a:gd name="connsiteY562" fmla="*/ 698528 h 740050"/>
                  <a:gd name="connsiteX563" fmla="*/ 442700 w 1645942"/>
                  <a:gd name="connsiteY563" fmla="*/ 700548 h 740050"/>
                  <a:gd name="connsiteX564" fmla="*/ 479862 w 1645942"/>
                  <a:gd name="connsiteY564" fmla="*/ 700548 h 740050"/>
                  <a:gd name="connsiteX565" fmla="*/ 487154 w 1645942"/>
                  <a:gd name="connsiteY565" fmla="*/ 698440 h 740050"/>
                  <a:gd name="connsiteX566" fmla="*/ 488560 w 1645942"/>
                  <a:gd name="connsiteY566" fmla="*/ 694926 h 740050"/>
                  <a:gd name="connsiteX567" fmla="*/ 487066 w 1645942"/>
                  <a:gd name="connsiteY567" fmla="*/ 689391 h 740050"/>
                  <a:gd name="connsiteX568" fmla="*/ 484606 w 1645942"/>
                  <a:gd name="connsiteY568" fmla="*/ 686228 h 740050"/>
                  <a:gd name="connsiteX569" fmla="*/ 441734 w 1645942"/>
                  <a:gd name="connsiteY569" fmla="*/ 683856 h 740050"/>
                  <a:gd name="connsiteX570" fmla="*/ 435057 w 1645942"/>
                  <a:gd name="connsiteY570" fmla="*/ 682714 h 740050"/>
                  <a:gd name="connsiteX571" fmla="*/ 416608 w 1645942"/>
                  <a:gd name="connsiteY571" fmla="*/ 679991 h 740050"/>
                  <a:gd name="connsiteX572" fmla="*/ 410809 w 1645942"/>
                  <a:gd name="connsiteY572" fmla="*/ 682802 h 740050"/>
                  <a:gd name="connsiteX573" fmla="*/ 400267 w 1645942"/>
                  <a:gd name="connsiteY573" fmla="*/ 692290 h 740050"/>
                  <a:gd name="connsiteX574" fmla="*/ 398071 w 1645942"/>
                  <a:gd name="connsiteY574" fmla="*/ 693520 h 740050"/>
                  <a:gd name="connsiteX575" fmla="*/ 400794 w 1645942"/>
                  <a:gd name="connsiteY575" fmla="*/ 694399 h 740050"/>
                  <a:gd name="connsiteX576" fmla="*/ 440504 w 1645942"/>
                  <a:gd name="connsiteY576" fmla="*/ 698528 h 740050"/>
                  <a:gd name="connsiteX577" fmla="*/ 79864 w 1645942"/>
                  <a:gd name="connsiteY577" fmla="*/ 487152 h 740050"/>
                  <a:gd name="connsiteX578" fmla="*/ 70552 w 1645942"/>
                  <a:gd name="connsiteY578" fmla="*/ 466154 h 740050"/>
                  <a:gd name="connsiteX579" fmla="*/ 69673 w 1645942"/>
                  <a:gd name="connsiteY579" fmla="*/ 462377 h 740050"/>
                  <a:gd name="connsiteX580" fmla="*/ 67565 w 1645942"/>
                  <a:gd name="connsiteY580" fmla="*/ 466330 h 740050"/>
                  <a:gd name="connsiteX581" fmla="*/ 66510 w 1645942"/>
                  <a:gd name="connsiteY581" fmla="*/ 471074 h 740050"/>
                  <a:gd name="connsiteX582" fmla="*/ 66686 w 1645942"/>
                  <a:gd name="connsiteY582" fmla="*/ 483901 h 740050"/>
                  <a:gd name="connsiteX583" fmla="*/ 66510 w 1645942"/>
                  <a:gd name="connsiteY583" fmla="*/ 498309 h 740050"/>
                  <a:gd name="connsiteX584" fmla="*/ 67828 w 1645942"/>
                  <a:gd name="connsiteY584" fmla="*/ 503931 h 740050"/>
                  <a:gd name="connsiteX585" fmla="*/ 89704 w 1645942"/>
                  <a:gd name="connsiteY585" fmla="*/ 532133 h 740050"/>
                  <a:gd name="connsiteX586" fmla="*/ 92515 w 1645942"/>
                  <a:gd name="connsiteY586" fmla="*/ 535032 h 740050"/>
                  <a:gd name="connsiteX587" fmla="*/ 107099 w 1645942"/>
                  <a:gd name="connsiteY587" fmla="*/ 546980 h 740050"/>
                  <a:gd name="connsiteX588" fmla="*/ 115884 w 1645942"/>
                  <a:gd name="connsiteY588" fmla="*/ 546541 h 740050"/>
                  <a:gd name="connsiteX589" fmla="*/ 111228 w 1645942"/>
                  <a:gd name="connsiteY589" fmla="*/ 539512 h 740050"/>
                  <a:gd name="connsiteX590" fmla="*/ 102355 w 1645942"/>
                  <a:gd name="connsiteY590" fmla="*/ 528794 h 740050"/>
                  <a:gd name="connsiteX591" fmla="*/ 93745 w 1645942"/>
                  <a:gd name="connsiteY591" fmla="*/ 514562 h 740050"/>
                  <a:gd name="connsiteX592" fmla="*/ 83906 w 1645942"/>
                  <a:gd name="connsiteY592" fmla="*/ 497255 h 740050"/>
                  <a:gd name="connsiteX593" fmla="*/ 79864 w 1645942"/>
                  <a:gd name="connsiteY593" fmla="*/ 487152 h 740050"/>
                  <a:gd name="connsiteX594" fmla="*/ 1016737 w 1645942"/>
                  <a:gd name="connsiteY594" fmla="*/ 393851 h 740050"/>
                  <a:gd name="connsiteX595" fmla="*/ 998727 w 1645942"/>
                  <a:gd name="connsiteY595" fmla="*/ 384538 h 740050"/>
                  <a:gd name="connsiteX596" fmla="*/ 989766 w 1645942"/>
                  <a:gd name="connsiteY596" fmla="*/ 381463 h 740050"/>
                  <a:gd name="connsiteX597" fmla="*/ 980717 w 1645942"/>
                  <a:gd name="connsiteY597" fmla="*/ 386735 h 740050"/>
                  <a:gd name="connsiteX598" fmla="*/ 983967 w 1645942"/>
                  <a:gd name="connsiteY598" fmla="*/ 392269 h 740050"/>
                  <a:gd name="connsiteX599" fmla="*/ 994686 w 1645942"/>
                  <a:gd name="connsiteY599" fmla="*/ 408347 h 740050"/>
                  <a:gd name="connsiteX600" fmla="*/ 1009357 w 1645942"/>
                  <a:gd name="connsiteY600" fmla="*/ 418889 h 740050"/>
                  <a:gd name="connsiteX601" fmla="*/ 1033341 w 1645942"/>
                  <a:gd name="connsiteY601" fmla="*/ 420822 h 740050"/>
                  <a:gd name="connsiteX602" fmla="*/ 1035977 w 1645942"/>
                  <a:gd name="connsiteY602" fmla="*/ 420031 h 740050"/>
                  <a:gd name="connsiteX603" fmla="*/ 1035801 w 1645942"/>
                  <a:gd name="connsiteY603" fmla="*/ 417308 h 740050"/>
                  <a:gd name="connsiteX604" fmla="*/ 1016737 w 1645942"/>
                  <a:gd name="connsiteY604" fmla="*/ 393851 h 740050"/>
                  <a:gd name="connsiteX605" fmla="*/ 584584 w 1645942"/>
                  <a:gd name="connsiteY605" fmla="*/ 401143 h 740050"/>
                  <a:gd name="connsiteX606" fmla="*/ 574481 w 1645942"/>
                  <a:gd name="connsiteY606" fmla="*/ 398068 h 740050"/>
                  <a:gd name="connsiteX607" fmla="*/ 559897 w 1645942"/>
                  <a:gd name="connsiteY607" fmla="*/ 396047 h 740050"/>
                  <a:gd name="connsiteX608" fmla="*/ 557964 w 1645942"/>
                  <a:gd name="connsiteY608" fmla="*/ 399298 h 740050"/>
                  <a:gd name="connsiteX609" fmla="*/ 572636 w 1645942"/>
                  <a:gd name="connsiteY609" fmla="*/ 408786 h 740050"/>
                  <a:gd name="connsiteX610" fmla="*/ 611819 w 1645942"/>
                  <a:gd name="connsiteY610" fmla="*/ 418626 h 740050"/>
                  <a:gd name="connsiteX611" fmla="*/ 631937 w 1645942"/>
                  <a:gd name="connsiteY611" fmla="*/ 424687 h 740050"/>
                  <a:gd name="connsiteX612" fmla="*/ 652495 w 1645942"/>
                  <a:gd name="connsiteY612" fmla="*/ 427499 h 740050"/>
                  <a:gd name="connsiteX613" fmla="*/ 654604 w 1645942"/>
                  <a:gd name="connsiteY613" fmla="*/ 428202 h 740050"/>
                  <a:gd name="connsiteX614" fmla="*/ 649596 w 1645942"/>
                  <a:gd name="connsiteY614" fmla="*/ 414409 h 740050"/>
                  <a:gd name="connsiteX615" fmla="*/ 631937 w 1645942"/>
                  <a:gd name="connsiteY615" fmla="*/ 412212 h 740050"/>
                  <a:gd name="connsiteX616" fmla="*/ 584584 w 1645942"/>
                  <a:gd name="connsiteY616" fmla="*/ 401143 h 740050"/>
                  <a:gd name="connsiteX617" fmla="*/ 624997 w 1645942"/>
                  <a:gd name="connsiteY617" fmla="*/ 706874 h 740050"/>
                  <a:gd name="connsiteX618" fmla="*/ 644852 w 1645942"/>
                  <a:gd name="connsiteY618" fmla="*/ 704677 h 740050"/>
                  <a:gd name="connsiteX619" fmla="*/ 670417 w 1645942"/>
                  <a:gd name="connsiteY619" fmla="*/ 698879 h 740050"/>
                  <a:gd name="connsiteX620" fmla="*/ 704329 w 1645942"/>
                  <a:gd name="connsiteY620" fmla="*/ 690797 h 740050"/>
                  <a:gd name="connsiteX621" fmla="*/ 722339 w 1645942"/>
                  <a:gd name="connsiteY621" fmla="*/ 681923 h 740050"/>
                  <a:gd name="connsiteX622" fmla="*/ 723217 w 1645942"/>
                  <a:gd name="connsiteY622" fmla="*/ 678585 h 740050"/>
                  <a:gd name="connsiteX623" fmla="*/ 719703 w 1645942"/>
                  <a:gd name="connsiteY623" fmla="*/ 678761 h 740050"/>
                  <a:gd name="connsiteX624" fmla="*/ 696861 w 1645942"/>
                  <a:gd name="connsiteY624" fmla="*/ 686316 h 740050"/>
                  <a:gd name="connsiteX625" fmla="*/ 689394 w 1645942"/>
                  <a:gd name="connsiteY625" fmla="*/ 688249 h 740050"/>
                  <a:gd name="connsiteX626" fmla="*/ 682980 w 1645942"/>
                  <a:gd name="connsiteY626" fmla="*/ 690182 h 740050"/>
                  <a:gd name="connsiteX627" fmla="*/ 656712 w 1645942"/>
                  <a:gd name="connsiteY627" fmla="*/ 694486 h 740050"/>
                  <a:gd name="connsiteX628" fmla="*/ 655131 w 1645942"/>
                  <a:gd name="connsiteY628" fmla="*/ 695453 h 740050"/>
                  <a:gd name="connsiteX629" fmla="*/ 636506 w 1645942"/>
                  <a:gd name="connsiteY629" fmla="*/ 700636 h 740050"/>
                  <a:gd name="connsiteX630" fmla="*/ 626490 w 1645942"/>
                  <a:gd name="connsiteY630" fmla="*/ 701427 h 740050"/>
                  <a:gd name="connsiteX631" fmla="*/ 605054 w 1645942"/>
                  <a:gd name="connsiteY631" fmla="*/ 704853 h 740050"/>
                  <a:gd name="connsiteX632" fmla="*/ 575008 w 1645942"/>
                  <a:gd name="connsiteY632" fmla="*/ 707401 h 740050"/>
                  <a:gd name="connsiteX633" fmla="*/ 550058 w 1645942"/>
                  <a:gd name="connsiteY633" fmla="*/ 710739 h 740050"/>
                  <a:gd name="connsiteX634" fmla="*/ 541975 w 1645942"/>
                  <a:gd name="connsiteY634" fmla="*/ 710915 h 740050"/>
                  <a:gd name="connsiteX635" fmla="*/ 536880 w 1645942"/>
                  <a:gd name="connsiteY635" fmla="*/ 711091 h 740050"/>
                  <a:gd name="connsiteX636" fmla="*/ 532750 w 1645942"/>
                  <a:gd name="connsiteY636" fmla="*/ 716011 h 740050"/>
                  <a:gd name="connsiteX637" fmla="*/ 537670 w 1645942"/>
                  <a:gd name="connsiteY637" fmla="*/ 715396 h 740050"/>
                  <a:gd name="connsiteX638" fmla="*/ 543732 w 1645942"/>
                  <a:gd name="connsiteY638" fmla="*/ 715220 h 740050"/>
                  <a:gd name="connsiteX639" fmla="*/ 563499 w 1645942"/>
                  <a:gd name="connsiteY639" fmla="*/ 713902 h 740050"/>
                  <a:gd name="connsiteX640" fmla="*/ 599695 w 1645942"/>
                  <a:gd name="connsiteY640" fmla="*/ 711179 h 740050"/>
                  <a:gd name="connsiteX641" fmla="*/ 624997 w 1645942"/>
                  <a:gd name="connsiteY641" fmla="*/ 706874 h 740050"/>
                  <a:gd name="connsiteX642" fmla="*/ 835407 w 1645942"/>
                  <a:gd name="connsiteY642" fmla="*/ 434264 h 740050"/>
                  <a:gd name="connsiteX643" fmla="*/ 838042 w 1645942"/>
                  <a:gd name="connsiteY643" fmla="*/ 435318 h 740050"/>
                  <a:gd name="connsiteX644" fmla="*/ 838569 w 1645942"/>
                  <a:gd name="connsiteY644" fmla="*/ 433473 h 740050"/>
                  <a:gd name="connsiteX645" fmla="*/ 833210 w 1645942"/>
                  <a:gd name="connsiteY645" fmla="*/ 422228 h 740050"/>
                  <a:gd name="connsiteX646" fmla="*/ 823283 w 1645942"/>
                  <a:gd name="connsiteY646" fmla="*/ 405623 h 740050"/>
                  <a:gd name="connsiteX647" fmla="*/ 802813 w 1645942"/>
                  <a:gd name="connsiteY647" fmla="*/ 395169 h 740050"/>
                  <a:gd name="connsiteX648" fmla="*/ 797981 w 1645942"/>
                  <a:gd name="connsiteY648" fmla="*/ 397453 h 740050"/>
                  <a:gd name="connsiteX649" fmla="*/ 802198 w 1645942"/>
                  <a:gd name="connsiteY649" fmla="*/ 423985 h 740050"/>
                  <a:gd name="connsiteX650" fmla="*/ 804307 w 1645942"/>
                  <a:gd name="connsiteY650" fmla="*/ 431364 h 740050"/>
                  <a:gd name="connsiteX651" fmla="*/ 806679 w 1645942"/>
                  <a:gd name="connsiteY651" fmla="*/ 436636 h 740050"/>
                  <a:gd name="connsiteX652" fmla="*/ 811071 w 1645942"/>
                  <a:gd name="connsiteY652" fmla="*/ 433649 h 740050"/>
                  <a:gd name="connsiteX653" fmla="*/ 820559 w 1645942"/>
                  <a:gd name="connsiteY653" fmla="*/ 428904 h 740050"/>
                  <a:gd name="connsiteX654" fmla="*/ 835407 w 1645942"/>
                  <a:gd name="connsiteY654" fmla="*/ 434264 h 740050"/>
                  <a:gd name="connsiteX655" fmla="*/ 1226092 w 1645942"/>
                  <a:gd name="connsiteY655" fmla="*/ 228071 h 740050"/>
                  <a:gd name="connsiteX656" fmla="*/ 1232418 w 1645942"/>
                  <a:gd name="connsiteY656" fmla="*/ 225962 h 740050"/>
                  <a:gd name="connsiteX657" fmla="*/ 1239183 w 1645942"/>
                  <a:gd name="connsiteY657" fmla="*/ 223239 h 740050"/>
                  <a:gd name="connsiteX658" fmla="*/ 1231012 w 1645942"/>
                  <a:gd name="connsiteY658" fmla="*/ 222009 h 740050"/>
                  <a:gd name="connsiteX659" fmla="*/ 1226707 w 1645942"/>
                  <a:gd name="connsiteY659" fmla="*/ 223942 h 740050"/>
                  <a:gd name="connsiteX660" fmla="*/ 1185592 w 1645942"/>
                  <a:gd name="connsiteY660" fmla="*/ 226665 h 740050"/>
                  <a:gd name="connsiteX661" fmla="*/ 1155282 w 1645942"/>
                  <a:gd name="connsiteY661" fmla="*/ 217792 h 740050"/>
                  <a:gd name="connsiteX662" fmla="*/ 1150187 w 1645942"/>
                  <a:gd name="connsiteY662" fmla="*/ 217880 h 740050"/>
                  <a:gd name="connsiteX663" fmla="*/ 1146409 w 1645942"/>
                  <a:gd name="connsiteY663" fmla="*/ 220955 h 740050"/>
                  <a:gd name="connsiteX664" fmla="*/ 1150099 w 1645942"/>
                  <a:gd name="connsiteY664" fmla="*/ 222009 h 740050"/>
                  <a:gd name="connsiteX665" fmla="*/ 1173468 w 1645942"/>
                  <a:gd name="connsiteY665" fmla="*/ 239667 h 740050"/>
                  <a:gd name="connsiteX666" fmla="*/ 1175049 w 1645942"/>
                  <a:gd name="connsiteY666" fmla="*/ 240634 h 740050"/>
                  <a:gd name="connsiteX667" fmla="*/ 1185768 w 1645942"/>
                  <a:gd name="connsiteY667" fmla="*/ 244763 h 740050"/>
                  <a:gd name="connsiteX668" fmla="*/ 1202108 w 1645942"/>
                  <a:gd name="connsiteY668" fmla="*/ 243182 h 740050"/>
                  <a:gd name="connsiteX669" fmla="*/ 1226092 w 1645942"/>
                  <a:gd name="connsiteY669" fmla="*/ 228071 h 740050"/>
                  <a:gd name="connsiteX670" fmla="*/ 1400219 w 1645942"/>
                  <a:gd name="connsiteY670" fmla="*/ 541006 h 740050"/>
                  <a:gd name="connsiteX671" fmla="*/ 1424027 w 1645942"/>
                  <a:gd name="connsiteY671" fmla="*/ 528443 h 740050"/>
                  <a:gd name="connsiteX672" fmla="*/ 1426048 w 1645942"/>
                  <a:gd name="connsiteY672" fmla="*/ 525983 h 740050"/>
                  <a:gd name="connsiteX673" fmla="*/ 1429386 w 1645942"/>
                  <a:gd name="connsiteY673" fmla="*/ 522205 h 740050"/>
                  <a:gd name="connsiteX674" fmla="*/ 1434306 w 1645942"/>
                  <a:gd name="connsiteY674" fmla="*/ 519306 h 740050"/>
                  <a:gd name="connsiteX675" fmla="*/ 1448890 w 1645942"/>
                  <a:gd name="connsiteY675" fmla="*/ 502614 h 740050"/>
                  <a:gd name="connsiteX676" fmla="*/ 1450998 w 1645942"/>
                  <a:gd name="connsiteY676" fmla="*/ 498397 h 740050"/>
                  <a:gd name="connsiteX677" fmla="*/ 1446254 w 1645942"/>
                  <a:gd name="connsiteY677" fmla="*/ 497518 h 740050"/>
                  <a:gd name="connsiteX678" fmla="*/ 1424466 w 1645942"/>
                  <a:gd name="connsiteY678" fmla="*/ 502526 h 740050"/>
                  <a:gd name="connsiteX679" fmla="*/ 1414099 w 1645942"/>
                  <a:gd name="connsiteY679" fmla="*/ 509906 h 740050"/>
                  <a:gd name="connsiteX680" fmla="*/ 1394245 w 1645942"/>
                  <a:gd name="connsiteY680" fmla="*/ 534856 h 740050"/>
                  <a:gd name="connsiteX681" fmla="*/ 1393190 w 1645942"/>
                  <a:gd name="connsiteY681" fmla="*/ 539161 h 740050"/>
                  <a:gd name="connsiteX682" fmla="*/ 1400219 w 1645942"/>
                  <a:gd name="connsiteY682" fmla="*/ 541006 h 740050"/>
                  <a:gd name="connsiteX683" fmla="*/ 1367010 w 1645942"/>
                  <a:gd name="connsiteY683" fmla="*/ 532748 h 740050"/>
                  <a:gd name="connsiteX684" fmla="*/ 1383087 w 1645942"/>
                  <a:gd name="connsiteY684" fmla="*/ 514562 h 740050"/>
                  <a:gd name="connsiteX685" fmla="*/ 1384053 w 1645942"/>
                  <a:gd name="connsiteY685" fmla="*/ 512366 h 740050"/>
                  <a:gd name="connsiteX686" fmla="*/ 1382121 w 1645942"/>
                  <a:gd name="connsiteY686" fmla="*/ 512014 h 740050"/>
                  <a:gd name="connsiteX687" fmla="*/ 1370875 w 1645942"/>
                  <a:gd name="connsiteY687" fmla="*/ 513332 h 740050"/>
                  <a:gd name="connsiteX688" fmla="*/ 1353393 w 1645942"/>
                  <a:gd name="connsiteY688" fmla="*/ 512190 h 740050"/>
                  <a:gd name="connsiteX689" fmla="*/ 1349176 w 1645942"/>
                  <a:gd name="connsiteY689" fmla="*/ 514123 h 740050"/>
                  <a:gd name="connsiteX690" fmla="*/ 1349703 w 1645942"/>
                  <a:gd name="connsiteY690" fmla="*/ 516231 h 740050"/>
                  <a:gd name="connsiteX691" fmla="*/ 1349878 w 1645942"/>
                  <a:gd name="connsiteY691" fmla="*/ 518340 h 740050"/>
                  <a:gd name="connsiteX692" fmla="*/ 1345837 w 1645942"/>
                  <a:gd name="connsiteY692" fmla="*/ 520887 h 740050"/>
                  <a:gd name="connsiteX693" fmla="*/ 1316318 w 1645942"/>
                  <a:gd name="connsiteY693" fmla="*/ 539073 h 740050"/>
                  <a:gd name="connsiteX694" fmla="*/ 1314473 w 1645942"/>
                  <a:gd name="connsiteY694" fmla="*/ 540391 h 740050"/>
                  <a:gd name="connsiteX695" fmla="*/ 1316230 w 1645942"/>
                  <a:gd name="connsiteY695" fmla="*/ 541006 h 740050"/>
                  <a:gd name="connsiteX696" fmla="*/ 1342147 w 1645942"/>
                  <a:gd name="connsiteY696" fmla="*/ 538897 h 740050"/>
                  <a:gd name="connsiteX697" fmla="*/ 1348561 w 1645942"/>
                  <a:gd name="connsiteY697" fmla="*/ 537053 h 740050"/>
                  <a:gd name="connsiteX698" fmla="*/ 1367010 w 1645942"/>
                  <a:gd name="connsiteY698" fmla="*/ 532748 h 740050"/>
                  <a:gd name="connsiteX699" fmla="*/ 1130771 w 1645942"/>
                  <a:gd name="connsiteY699" fmla="*/ 271558 h 740050"/>
                  <a:gd name="connsiteX700" fmla="*/ 1150187 w 1645942"/>
                  <a:gd name="connsiteY700" fmla="*/ 289041 h 740050"/>
                  <a:gd name="connsiteX701" fmla="*/ 1150450 w 1645942"/>
                  <a:gd name="connsiteY701" fmla="*/ 292028 h 740050"/>
                  <a:gd name="connsiteX702" fmla="*/ 1152559 w 1645942"/>
                  <a:gd name="connsiteY702" fmla="*/ 297299 h 740050"/>
                  <a:gd name="connsiteX703" fmla="*/ 1153877 w 1645942"/>
                  <a:gd name="connsiteY703" fmla="*/ 304504 h 740050"/>
                  <a:gd name="connsiteX704" fmla="*/ 1156249 w 1645942"/>
                  <a:gd name="connsiteY704" fmla="*/ 307930 h 740050"/>
                  <a:gd name="connsiteX705" fmla="*/ 1162838 w 1645942"/>
                  <a:gd name="connsiteY705" fmla="*/ 308545 h 740050"/>
                  <a:gd name="connsiteX706" fmla="*/ 1161256 w 1645942"/>
                  <a:gd name="connsiteY706" fmla="*/ 315661 h 740050"/>
                  <a:gd name="connsiteX707" fmla="*/ 1160905 w 1645942"/>
                  <a:gd name="connsiteY707" fmla="*/ 318384 h 740050"/>
                  <a:gd name="connsiteX708" fmla="*/ 1163101 w 1645942"/>
                  <a:gd name="connsiteY708" fmla="*/ 317769 h 740050"/>
                  <a:gd name="connsiteX709" fmla="*/ 1169602 w 1645942"/>
                  <a:gd name="connsiteY709" fmla="*/ 319702 h 740050"/>
                  <a:gd name="connsiteX710" fmla="*/ 1185680 w 1645942"/>
                  <a:gd name="connsiteY710" fmla="*/ 336658 h 740050"/>
                  <a:gd name="connsiteX711" fmla="*/ 1191214 w 1645942"/>
                  <a:gd name="connsiteY711" fmla="*/ 337449 h 740050"/>
                  <a:gd name="connsiteX712" fmla="*/ 1189457 w 1645942"/>
                  <a:gd name="connsiteY712" fmla="*/ 332529 h 740050"/>
                  <a:gd name="connsiteX713" fmla="*/ 1172677 w 1645942"/>
                  <a:gd name="connsiteY713" fmla="*/ 309423 h 740050"/>
                  <a:gd name="connsiteX714" fmla="*/ 1168987 w 1645942"/>
                  <a:gd name="connsiteY714" fmla="*/ 299584 h 740050"/>
                  <a:gd name="connsiteX715" fmla="*/ 1164858 w 1645942"/>
                  <a:gd name="connsiteY715" fmla="*/ 288866 h 740050"/>
                  <a:gd name="connsiteX716" fmla="*/ 1157566 w 1645942"/>
                  <a:gd name="connsiteY716" fmla="*/ 281486 h 740050"/>
                  <a:gd name="connsiteX717" fmla="*/ 1148869 w 1645942"/>
                  <a:gd name="connsiteY717" fmla="*/ 275248 h 740050"/>
                  <a:gd name="connsiteX718" fmla="*/ 1143159 w 1645942"/>
                  <a:gd name="connsiteY718" fmla="*/ 271734 h 740050"/>
                  <a:gd name="connsiteX719" fmla="*/ 1135515 w 1645942"/>
                  <a:gd name="connsiteY719" fmla="*/ 266814 h 740050"/>
                  <a:gd name="connsiteX720" fmla="*/ 1127696 w 1645942"/>
                  <a:gd name="connsiteY720" fmla="*/ 266199 h 740050"/>
                  <a:gd name="connsiteX721" fmla="*/ 1130771 w 1645942"/>
                  <a:gd name="connsiteY721" fmla="*/ 271558 h 740050"/>
                  <a:gd name="connsiteX722" fmla="*/ 618759 w 1645942"/>
                  <a:gd name="connsiteY722" fmla="*/ 315134 h 740050"/>
                  <a:gd name="connsiteX723" fmla="*/ 603385 w 1645942"/>
                  <a:gd name="connsiteY723" fmla="*/ 312323 h 740050"/>
                  <a:gd name="connsiteX724" fmla="*/ 600046 w 1645942"/>
                  <a:gd name="connsiteY724" fmla="*/ 311356 h 740050"/>
                  <a:gd name="connsiteX725" fmla="*/ 584848 w 1645942"/>
                  <a:gd name="connsiteY725" fmla="*/ 313113 h 740050"/>
                  <a:gd name="connsiteX726" fmla="*/ 573514 w 1645942"/>
                  <a:gd name="connsiteY726" fmla="*/ 313201 h 740050"/>
                  <a:gd name="connsiteX727" fmla="*/ 572285 w 1645942"/>
                  <a:gd name="connsiteY727" fmla="*/ 315485 h 740050"/>
                  <a:gd name="connsiteX728" fmla="*/ 573163 w 1645942"/>
                  <a:gd name="connsiteY728" fmla="*/ 317067 h 740050"/>
                  <a:gd name="connsiteX729" fmla="*/ 586956 w 1645942"/>
                  <a:gd name="connsiteY729" fmla="*/ 321459 h 740050"/>
                  <a:gd name="connsiteX730" fmla="*/ 606811 w 1645942"/>
                  <a:gd name="connsiteY730" fmla="*/ 323304 h 740050"/>
                  <a:gd name="connsiteX731" fmla="*/ 644940 w 1645942"/>
                  <a:gd name="connsiteY731" fmla="*/ 328663 h 740050"/>
                  <a:gd name="connsiteX732" fmla="*/ 647136 w 1645942"/>
                  <a:gd name="connsiteY732" fmla="*/ 328400 h 740050"/>
                  <a:gd name="connsiteX733" fmla="*/ 671735 w 1645942"/>
                  <a:gd name="connsiteY733" fmla="*/ 320229 h 740050"/>
                  <a:gd name="connsiteX734" fmla="*/ 675161 w 1645942"/>
                  <a:gd name="connsiteY734" fmla="*/ 317418 h 740050"/>
                  <a:gd name="connsiteX735" fmla="*/ 670154 w 1645942"/>
                  <a:gd name="connsiteY735" fmla="*/ 315749 h 740050"/>
                  <a:gd name="connsiteX736" fmla="*/ 651265 w 1645942"/>
                  <a:gd name="connsiteY736" fmla="*/ 316715 h 740050"/>
                  <a:gd name="connsiteX737" fmla="*/ 634397 w 1645942"/>
                  <a:gd name="connsiteY737" fmla="*/ 315134 h 740050"/>
                  <a:gd name="connsiteX738" fmla="*/ 618759 w 1645942"/>
                  <a:gd name="connsiteY738" fmla="*/ 315134 h 740050"/>
                  <a:gd name="connsiteX739" fmla="*/ 1080958 w 1645942"/>
                  <a:gd name="connsiteY739" fmla="*/ 255042 h 740050"/>
                  <a:gd name="connsiteX740" fmla="*/ 1067341 w 1645942"/>
                  <a:gd name="connsiteY740" fmla="*/ 257238 h 740050"/>
                  <a:gd name="connsiteX741" fmla="*/ 1061542 w 1645942"/>
                  <a:gd name="connsiteY741" fmla="*/ 260313 h 740050"/>
                  <a:gd name="connsiteX742" fmla="*/ 1064090 w 1645942"/>
                  <a:gd name="connsiteY742" fmla="*/ 267254 h 740050"/>
                  <a:gd name="connsiteX743" fmla="*/ 1074105 w 1645942"/>
                  <a:gd name="connsiteY743" fmla="*/ 275424 h 740050"/>
                  <a:gd name="connsiteX744" fmla="*/ 1085966 w 1645942"/>
                  <a:gd name="connsiteY744" fmla="*/ 281749 h 740050"/>
                  <a:gd name="connsiteX745" fmla="*/ 1106172 w 1645942"/>
                  <a:gd name="connsiteY745" fmla="*/ 290710 h 740050"/>
                  <a:gd name="connsiteX746" fmla="*/ 1111970 w 1645942"/>
                  <a:gd name="connsiteY746" fmla="*/ 294225 h 740050"/>
                  <a:gd name="connsiteX747" fmla="*/ 1114606 w 1645942"/>
                  <a:gd name="connsiteY747" fmla="*/ 293873 h 740050"/>
                  <a:gd name="connsiteX748" fmla="*/ 1114957 w 1645942"/>
                  <a:gd name="connsiteY748" fmla="*/ 291238 h 740050"/>
                  <a:gd name="connsiteX749" fmla="*/ 1100198 w 1645942"/>
                  <a:gd name="connsiteY749" fmla="*/ 272525 h 740050"/>
                  <a:gd name="connsiteX750" fmla="*/ 1092906 w 1645942"/>
                  <a:gd name="connsiteY750" fmla="*/ 263564 h 740050"/>
                  <a:gd name="connsiteX751" fmla="*/ 1080958 w 1645942"/>
                  <a:gd name="connsiteY751" fmla="*/ 255042 h 740050"/>
                  <a:gd name="connsiteX752" fmla="*/ 1067516 w 1645942"/>
                  <a:gd name="connsiteY752" fmla="*/ 347200 h 740050"/>
                  <a:gd name="connsiteX753" fmla="*/ 1061279 w 1645942"/>
                  <a:gd name="connsiteY753" fmla="*/ 338415 h 740050"/>
                  <a:gd name="connsiteX754" fmla="*/ 1056447 w 1645942"/>
                  <a:gd name="connsiteY754" fmla="*/ 332265 h 740050"/>
                  <a:gd name="connsiteX755" fmla="*/ 1038700 w 1645942"/>
                  <a:gd name="connsiteY755" fmla="*/ 322689 h 740050"/>
                  <a:gd name="connsiteX756" fmla="*/ 1034483 w 1645942"/>
                  <a:gd name="connsiteY756" fmla="*/ 322250 h 740050"/>
                  <a:gd name="connsiteX757" fmla="*/ 1034483 w 1645942"/>
                  <a:gd name="connsiteY757" fmla="*/ 326291 h 740050"/>
                  <a:gd name="connsiteX758" fmla="*/ 1036504 w 1645942"/>
                  <a:gd name="connsiteY758" fmla="*/ 328576 h 740050"/>
                  <a:gd name="connsiteX759" fmla="*/ 1055217 w 1645942"/>
                  <a:gd name="connsiteY759" fmla="*/ 356074 h 740050"/>
                  <a:gd name="connsiteX760" fmla="*/ 1057413 w 1645942"/>
                  <a:gd name="connsiteY760" fmla="*/ 358621 h 740050"/>
                  <a:gd name="connsiteX761" fmla="*/ 1064793 w 1645942"/>
                  <a:gd name="connsiteY761" fmla="*/ 363190 h 740050"/>
                  <a:gd name="connsiteX762" fmla="*/ 1072524 w 1645942"/>
                  <a:gd name="connsiteY762" fmla="*/ 367231 h 740050"/>
                  <a:gd name="connsiteX763" fmla="*/ 1083418 w 1645942"/>
                  <a:gd name="connsiteY763" fmla="*/ 373293 h 740050"/>
                  <a:gd name="connsiteX764" fmla="*/ 1086317 w 1645942"/>
                  <a:gd name="connsiteY764" fmla="*/ 374084 h 740050"/>
                  <a:gd name="connsiteX765" fmla="*/ 1085526 w 1645942"/>
                  <a:gd name="connsiteY765" fmla="*/ 371360 h 740050"/>
                  <a:gd name="connsiteX766" fmla="*/ 1067516 w 1645942"/>
                  <a:gd name="connsiteY766" fmla="*/ 347200 h 740050"/>
                  <a:gd name="connsiteX767" fmla="*/ 1202284 w 1645942"/>
                  <a:gd name="connsiteY767" fmla="*/ 411509 h 740050"/>
                  <a:gd name="connsiteX768" fmla="*/ 1200439 w 1645942"/>
                  <a:gd name="connsiteY768" fmla="*/ 415639 h 740050"/>
                  <a:gd name="connsiteX769" fmla="*/ 1220733 w 1645942"/>
                  <a:gd name="connsiteY769" fmla="*/ 438129 h 740050"/>
                  <a:gd name="connsiteX770" fmla="*/ 1225302 w 1645942"/>
                  <a:gd name="connsiteY770" fmla="*/ 439447 h 740050"/>
                  <a:gd name="connsiteX771" fmla="*/ 1239446 w 1645942"/>
                  <a:gd name="connsiteY771" fmla="*/ 425390 h 740050"/>
                  <a:gd name="connsiteX772" fmla="*/ 1237250 w 1645942"/>
                  <a:gd name="connsiteY772" fmla="*/ 423106 h 740050"/>
                  <a:gd name="connsiteX773" fmla="*/ 1231188 w 1645942"/>
                  <a:gd name="connsiteY773" fmla="*/ 415814 h 740050"/>
                  <a:gd name="connsiteX774" fmla="*/ 1230485 w 1645942"/>
                  <a:gd name="connsiteY774" fmla="*/ 413091 h 740050"/>
                  <a:gd name="connsiteX775" fmla="*/ 1213881 w 1645942"/>
                  <a:gd name="connsiteY775" fmla="*/ 408786 h 740050"/>
                  <a:gd name="connsiteX776" fmla="*/ 1202284 w 1645942"/>
                  <a:gd name="connsiteY776" fmla="*/ 411509 h 740050"/>
                  <a:gd name="connsiteX777" fmla="*/ 1163892 w 1645942"/>
                  <a:gd name="connsiteY777" fmla="*/ 383484 h 740050"/>
                  <a:gd name="connsiteX778" fmla="*/ 1181111 w 1645942"/>
                  <a:gd name="connsiteY778" fmla="*/ 391830 h 740050"/>
                  <a:gd name="connsiteX779" fmla="*/ 1194641 w 1645942"/>
                  <a:gd name="connsiteY779" fmla="*/ 389722 h 740050"/>
                  <a:gd name="connsiteX780" fmla="*/ 1197540 w 1645942"/>
                  <a:gd name="connsiteY780" fmla="*/ 389195 h 740050"/>
                  <a:gd name="connsiteX781" fmla="*/ 1195607 w 1645942"/>
                  <a:gd name="connsiteY781" fmla="*/ 386295 h 740050"/>
                  <a:gd name="connsiteX782" fmla="*/ 1191654 w 1645942"/>
                  <a:gd name="connsiteY782" fmla="*/ 383484 h 740050"/>
                  <a:gd name="connsiteX783" fmla="*/ 1147639 w 1645942"/>
                  <a:gd name="connsiteY783" fmla="*/ 362751 h 740050"/>
                  <a:gd name="connsiteX784" fmla="*/ 1137536 w 1645942"/>
                  <a:gd name="connsiteY784" fmla="*/ 357304 h 740050"/>
                  <a:gd name="connsiteX785" fmla="*/ 1134724 w 1645942"/>
                  <a:gd name="connsiteY785" fmla="*/ 358973 h 740050"/>
                  <a:gd name="connsiteX786" fmla="*/ 1135427 w 1645942"/>
                  <a:gd name="connsiteY786" fmla="*/ 360730 h 740050"/>
                  <a:gd name="connsiteX787" fmla="*/ 1152910 w 1645942"/>
                  <a:gd name="connsiteY787" fmla="*/ 373293 h 740050"/>
                  <a:gd name="connsiteX788" fmla="*/ 1153789 w 1645942"/>
                  <a:gd name="connsiteY788" fmla="*/ 376983 h 740050"/>
                  <a:gd name="connsiteX789" fmla="*/ 1153262 w 1645942"/>
                  <a:gd name="connsiteY789" fmla="*/ 379355 h 740050"/>
                  <a:gd name="connsiteX790" fmla="*/ 1163892 w 1645942"/>
                  <a:gd name="connsiteY790" fmla="*/ 383484 h 740050"/>
                  <a:gd name="connsiteX791" fmla="*/ 1050912 w 1645942"/>
                  <a:gd name="connsiteY791" fmla="*/ 461235 h 740050"/>
                  <a:gd name="connsiteX792" fmla="*/ 1043093 w 1645942"/>
                  <a:gd name="connsiteY792" fmla="*/ 453152 h 740050"/>
                  <a:gd name="connsiteX793" fmla="*/ 1025346 w 1645942"/>
                  <a:gd name="connsiteY793" fmla="*/ 443664 h 740050"/>
                  <a:gd name="connsiteX794" fmla="*/ 1021217 w 1645942"/>
                  <a:gd name="connsiteY794" fmla="*/ 443752 h 740050"/>
                  <a:gd name="connsiteX795" fmla="*/ 1015683 w 1645942"/>
                  <a:gd name="connsiteY795" fmla="*/ 444982 h 740050"/>
                  <a:gd name="connsiteX796" fmla="*/ 1017352 w 1645942"/>
                  <a:gd name="connsiteY796" fmla="*/ 450429 h 740050"/>
                  <a:gd name="connsiteX797" fmla="*/ 1021832 w 1645942"/>
                  <a:gd name="connsiteY797" fmla="*/ 463079 h 740050"/>
                  <a:gd name="connsiteX798" fmla="*/ 1025171 w 1645942"/>
                  <a:gd name="connsiteY798" fmla="*/ 466594 h 740050"/>
                  <a:gd name="connsiteX799" fmla="*/ 1031145 w 1645942"/>
                  <a:gd name="connsiteY799" fmla="*/ 466857 h 740050"/>
                  <a:gd name="connsiteX800" fmla="*/ 1044938 w 1645942"/>
                  <a:gd name="connsiteY800" fmla="*/ 468614 h 740050"/>
                  <a:gd name="connsiteX801" fmla="*/ 1059522 w 1645942"/>
                  <a:gd name="connsiteY801" fmla="*/ 470723 h 740050"/>
                  <a:gd name="connsiteX802" fmla="*/ 1061542 w 1645942"/>
                  <a:gd name="connsiteY802" fmla="*/ 470723 h 740050"/>
                  <a:gd name="connsiteX803" fmla="*/ 1063212 w 1645942"/>
                  <a:gd name="connsiteY803" fmla="*/ 469756 h 740050"/>
                  <a:gd name="connsiteX804" fmla="*/ 1061806 w 1645942"/>
                  <a:gd name="connsiteY804" fmla="*/ 468351 h 740050"/>
                  <a:gd name="connsiteX805" fmla="*/ 1050912 w 1645942"/>
                  <a:gd name="connsiteY805" fmla="*/ 461235 h 740050"/>
                  <a:gd name="connsiteX806" fmla="*/ 611555 w 1645942"/>
                  <a:gd name="connsiteY806" fmla="*/ 566923 h 740050"/>
                  <a:gd name="connsiteX807" fmla="*/ 615245 w 1645942"/>
                  <a:gd name="connsiteY807" fmla="*/ 565956 h 740050"/>
                  <a:gd name="connsiteX808" fmla="*/ 634749 w 1645942"/>
                  <a:gd name="connsiteY808" fmla="*/ 565605 h 740050"/>
                  <a:gd name="connsiteX809" fmla="*/ 666376 w 1645942"/>
                  <a:gd name="connsiteY809" fmla="*/ 567801 h 740050"/>
                  <a:gd name="connsiteX810" fmla="*/ 669539 w 1645942"/>
                  <a:gd name="connsiteY810" fmla="*/ 566396 h 740050"/>
                  <a:gd name="connsiteX811" fmla="*/ 667430 w 1645942"/>
                  <a:gd name="connsiteY811" fmla="*/ 563848 h 740050"/>
                  <a:gd name="connsiteX812" fmla="*/ 633870 w 1645942"/>
                  <a:gd name="connsiteY812" fmla="*/ 557610 h 740050"/>
                  <a:gd name="connsiteX813" fmla="*/ 601452 w 1645942"/>
                  <a:gd name="connsiteY813" fmla="*/ 555150 h 740050"/>
                  <a:gd name="connsiteX814" fmla="*/ 580543 w 1645942"/>
                  <a:gd name="connsiteY814" fmla="*/ 553569 h 740050"/>
                  <a:gd name="connsiteX815" fmla="*/ 579577 w 1645942"/>
                  <a:gd name="connsiteY815" fmla="*/ 555502 h 740050"/>
                  <a:gd name="connsiteX816" fmla="*/ 592930 w 1645942"/>
                  <a:gd name="connsiteY816" fmla="*/ 565517 h 740050"/>
                  <a:gd name="connsiteX817" fmla="*/ 611555 w 1645942"/>
                  <a:gd name="connsiteY817" fmla="*/ 566923 h 740050"/>
                  <a:gd name="connsiteX818" fmla="*/ 646785 w 1645942"/>
                  <a:gd name="connsiteY818" fmla="*/ 633252 h 740050"/>
                  <a:gd name="connsiteX819" fmla="*/ 650299 w 1645942"/>
                  <a:gd name="connsiteY819" fmla="*/ 633779 h 740050"/>
                  <a:gd name="connsiteX820" fmla="*/ 663213 w 1645942"/>
                  <a:gd name="connsiteY820" fmla="*/ 630265 h 740050"/>
                  <a:gd name="connsiteX821" fmla="*/ 673404 w 1645942"/>
                  <a:gd name="connsiteY821" fmla="*/ 631319 h 740050"/>
                  <a:gd name="connsiteX822" fmla="*/ 683332 w 1645942"/>
                  <a:gd name="connsiteY822" fmla="*/ 627981 h 740050"/>
                  <a:gd name="connsiteX823" fmla="*/ 688252 w 1645942"/>
                  <a:gd name="connsiteY823" fmla="*/ 624906 h 740050"/>
                  <a:gd name="connsiteX824" fmla="*/ 683508 w 1645942"/>
                  <a:gd name="connsiteY824" fmla="*/ 623940 h 740050"/>
                  <a:gd name="connsiteX825" fmla="*/ 632464 w 1645942"/>
                  <a:gd name="connsiteY825" fmla="*/ 625433 h 740050"/>
                  <a:gd name="connsiteX826" fmla="*/ 598026 w 1645942"/>
                  <a:gd name="connsiteY826" fmla="*/ 626048 h 740050"/>
                  <a:gd name="connsiteX827" fmla="*/ 595127 w 1645942"/>
                  <a:gd name="connsiteY827" fmla="*/ 627630 h 740050"/>
                  <a:gd name="connsiteX828" fmla="*/ 596181 w 1645942"/>
                  <a:gd name="connsiteY828" fmla="*/ 632022 h 740050"/>
                  <a:gd name="connsiteX829" fmla="*/ 608568 w 1645942"/>
                  <a:gd name="connsiteY829" fmla="*/ 633955 h 740050"/>
                  <a:gd name="connsiteX830" fmla="*/ 632552 w 1645942"/>
                  <a:gd name="connsiteY830" fmla="*/ 632198 h 740050"/>
                  <a:gd name="connsiteX831" fmla="*/ 646785 w 1645942"/>
                  <a:gd name="connsiteY831" fmla="*/ 633252 h 740050"/>
                  <a:gd name="connsiteX832" fmla="*/ 1016737 w 1645942"/>
                  <a:gd name="connsiteY832" fmla="*/ 93303 h 740050"/>
                  <a:gd name="connsiteX833" fmla="*/ 996970 w 1645942"/>
                  <a:gd name="connsiteY833" fmla="*/ 91282 h 740050"/>
                  <a:gd name="connsiteX834" fmla="*/ 993192 w 1645942"/>
                  <a:gd name="connsiteY834" fmla="*/ 91985 h 740050"/>
                  <a:gd name="connsiteX835" fmla="*/ 996443 w 1645942"/>
                  <a:gd name="connsiteY835" fmla="*/ 95236 h 740050"/>
                  <a:gd name="connsiteX836" fmla="*/ 1018494 w 1645942"/>
                  <a:gd name="connsiteY836" fmla="*/ 111489 h 740050"/>
                  <a:gd name="connsiteX837" fmla="*/ 1022535 w 1645942"/>
                  <a:gd name="connsiteY837" fmla="*/ 113949 h 740050"/>
                  <a:gd name="connsiteX838" fmla="*/ 1036153 w 1645942"/>
                  <a:gd name="connsiteY838" fmla="*/ 115969 h 740050"/>
                  <a:gd name="connsiteX839" fmla="*/ 1048364 w 1645942"/>
                  <a:gd name="connsiteY839" fmla="*/ 115530 h 740050"/>
                  <a:gd name="connsiteX840" fmla="*/ 1038437 w 1645942"/>
                  <a:gd name="connsiteY840" fmla="*/ 109820 h 740050"/>
                  <a:gd name="connsiteX841" fmla="*/ 1035186 w 1645942"/>
                  <a:gd name="connsiteY841" fmla="*/ 95499 h 740050"/>
                  <a:gd name="connsiteX842" fmla="*/ 1036240 w 1645942"/>
                  <a:gd name="connsiteY842" fmla="*/ 91985 h 740050"/>
                  <a:gd name="connsiteX843" fmla="*/ 1032550 w 1645942"/>
                  <a:gd name="connsiteY843" fmla="*/ 91282 h 740050"/>
                  <a:gd name="connsiteX844" fmla="*/ 1016737 w 1645942"/>
                  <a:gd name="connsiteY844" fmla="*/ 93303 h 740050"/>
                  <a:gd name="connsiteX845" fmla="*/ 1237513 w 1645942"/>
                  <a:gd name="connsiteY845" fmla="*/ 262246 h 740050"/>
                  <a:gd name="connsiteX846" fmla="*/ 1265627 w 1645942"/>
                  <a:gd name="connsiteY846" fmla="*/ 272085 h 740050"/>
                  <a:gd name="connsiteX847" fmla="*/ 1270019 w 1645942"/>
                  <a:gd name="connsiteY847" fmla="*/ 271119 h 740050"/>
                  <a:gd name="connsiteX848" fmla="*/ 1284164 w 1645942"/>
                  <a:gd name="connsiteY848" fmla="*/ 265057 h 740050"/>
                  <a:gd name="connsiteX849" fmla="*/ 1296815 w 1645942"/>
                  <a:gd name="connsiteY849" fmla="*/ 260840 h 740050"/>
                  <a:gd name="connsiteX850" fmla="*/ 1299626 w 1645942"/>
                  <a:gd name="connsiteY850" fmla="*/ 258029 h 740050"/>
                  <a:gd name="connsiteX851" fmla="*/ 1294970 w 1645942"/>
                  <a:gd name="connsiteY851" fmla="*/ 257238 h 740050"/>
                  <a:gd name="connsiteX852" fmla="*/ 1281528 w 1645942"/>
                  <a:gd name="connsiteY852" fmla="*/ 258644 h 740050"/>
                  <a:gd name="connsiteX853" fmla="*/ 1268174 w 1645942"/>
                  <a:gd name="connsiteY853" fmla="*/ 257677 h 740050"/>
                  <a:gd name="connsiteX854" fmla="*/ 1237513 w 1645942"/>
                  <a:gd name="connsiteY854" fmla="*/ 262246 h 740050"/>
                  <a:gd name="connsiteX855" fmla="*/ 1471644 w 1645942"/>
                  <a:gd name="connsiteY855" fmla="*/ 434264 h 740050"/>
                  <a:gd name="connsiteX856" fmla="*/ 1476036 w 1645942"/>
                  <a:gd name="connsiteY856" fmla="*/ 451132 h 740050"/>
                  <a:gd name="connsiteX857" fmla="*/ 1488160 w 1645942"/>
                  <a:gd name="connsiteY857" fmla="*/ 450692 h 740050"/>
                  <a:gd name="connsiteX858" fmla="*/ 1490357 w 1645942"/>
                  <a:gd name="connsiteY858" fmla="*/ 444367 h 740050"/>
                  <a:gd name="connsiteX859" fmla="*/ 1495716 w 1645942"/>
                  <a:gd name="connsiteY859" fmla="*/ 433121 h 740050"/>
                  <a:gd name="connsiteX860" fmla="*/ 1500196 w 1645942"/>
                  <a:gd name="connsiteY860" fmla="*/ 424160 h 740050"/>
                  <a:gd name="connsiteX861" fmla="*/ 1490181 w 1645942"/>
                  <a:gd name="connsiteY861" fmla="*/ 427147 h 740050"/>
                  <a:gd name="connsiteX862" fmla="*/ 1471644 w 1645942"/>
                  <a:gd name="connsiteY862" fmla="*/ 434264 h 740050"/>
                  <a:gd name="connsiteX863" fmla="*/ 251882 w 1645942"/>
                  <a:gd name="connsiteY863" fmla="*/ 317155 h 740050"/>
                  <a:gd name="connsiteX864" fmla="*/ 242657 w 1645942"/>
                  <a:gd name="connsiteY864" fmla="*/ 315837 h 740050"/>
                  <a:gd name="connsiteX865" fmla="*/ 231324 w 1645942"/>
                  <a:gd name="connsiteY865" fmla="*/ 320844 h 740050"/>
                  <a:gd name="connsiteX866" fmla="*/ 227371 w 1645942"/>
                  <a:gd name="connsiteY866" fmla="*/ 323304 h 740050"/>
                  <a:gd name="connsiteX867" fmla="*/ 217795 w 1645942"/>
                  <a:gd name="connsiteY867" fmla="*/ 339645 h 740050"/>
                  <a:gd name="connsiteX868" fmla="*/ 220518 w 1645942"/>
                  <a:gd name="connsiteY868" fmla="*/ 345443 h 740050"/>
                  <a:gd name="connsiteX869" fmla="*/ 226580 w 1645942"/>
                  <a:gd name="connsiteY869" fmla="*/ 344126 h 740050"/>
                  <a:gd name="connsiteX870" fmla="*/ 233169 w 1645942"/>
                  <a:gd name="connsiteY870" fmla="*/ 335604 h 740050"/>
                  <a:gd name="connsiteX871" fmla="*/ 254869 w 1645942"/>
                  <a:gd name="connsiteY871" fmla="*/ 321196 h 740050"/>
                  <a:gd name="connsiteX872" fmla="*/ 258910 w 1645942"/>
                  <a:gd name="connsiteY872" fmla="*/ 318736 h 740050"/>
                  <a:gd name="connsiteX873" fmla="*/ 251882 w 1645942"/>
                  <a:gd name="connsiteY873" fmla="*/ 317155 h 740050"/>
                  <a:gd name="connsiteX874" fmla="*/ 361787 w 1645942"/>
                  <a:gd name="connsiteY874" fmla="*/ 688161 h 740050"/>
                  <a:gd name="connsiteX875" fmla="*/ 379973 w 1645942"/>
                  <a:gd name="connsiteY875" fmla="*/ 691763 h 740050"/>
                  <a:gd name="connsiteX876" fmla="*/ 382784 w 1645942"/>
                  <a:gd name="connsiteY876" fmla="*/ 692027 h 740050"/>
                  <a:gd name="connsiteX877" fmla="*/ 381378 w 1645942"/>
                  <a:gd name="connsiteY877" fmla="*/ 689215 h 740050"/>
                  <a:gd name="connsiteX878" fmla="*/ 374350 w 1645942"/>
                  <a:gd name="connsiteY878" fmla="*/ 686140 h 740050"/>
                  <a:gd name="connsiteX879" fmla="*/ 365477 w 1645942"/>
                  <a:gd name="connsiteY879" fmla="*/ 685174 h 740050"/>
                  <a:gd name="connsiteX880" fmla="*/ 351244 w 1645942"/>
                  <a:gd name="connsiteY880" fmla="*/ 681748 h 740050"/>
                  <a:gd name="connsiteX881" fmla="*/ 347730 w 1645942"/>
                  <a:gd name="connsiteY881" fmla="*/ 680254 h 740050"/>
                  <a:gd name="connsiteX882" fmla="*/ 327875 w 1645942"/>
                  <a:gd name="connsiteY882" fmla="*/ 670766 h 740050"/>
                  <a:gd name="connsiteX883" fmla="*/ 307933 w 1645942"/>
                  <a:gd name="connsiteY883" fmla="*/ 661366 h 740050"/>
                  <a:gd name="connsiteX884" fmla="*/ 305209 w 1645942"/>
                  <a:gd name="connsiteY884" fmla="*/ 661805 h 740050"/>
                  <a:gd name="connsiteX885" fmla="*/ 306527 w 1645942"/>
                  <a:gd name="connsiteY885" fmla="*/ 663913 h 740050"/>
                  <a:gd name="connsiteX886" fmla="*/ 332971 w 1645942"/>
                  <a:gd name="connsiteY886" fmla="*/ 677619 h 740050"/>
                  <a:gd name="connsiteX887" fmla="*/ 361787 w 1645942"/>
                  <a:gd name="connsiteY887" fmla="*/ 688161 h 740050"/>
                  <a:gd name="connsiteX888" fmla="*/ 840590 w 1645942"/>
                  <a:gd name="connsiteY888" fmla="*/ 576235 h 740050"/>
                  <a:gd name="connsiteX889" fmla="*/ 841556 w 1645942"/>
                  <a:gd name="connsiteY889" fmla="*/ 572106 h 740050"/>
                  <a:gd name="connsiteX890" fmla="*/ 823283 w 1645942"/>
                  <a:gd name="connsiteY890" fmla="*/ 556995 h 740050"/>
                  <a:gd name="connsiteX891" fmla="*/ 811335 w 1645942"/>
                  <a:gd name="connsiteY891" fmla="*/ 551460 h 740050"/>
                  <a:gd name="connsiteX892" fmla="*/ 808699 w 1645942"/>
                  <a:gd name="connsiteY892" fmla="*/ 553130 h 740050"/>
                  <a:gd name="connsiteX893" fmla="*/ 819154 w 1645942"/>
                  <a:gd name="connsiteY893" fmla="*/ 571579 h 740050"/>
                  <a:gd name="connsiteX894" fmla="*/ 840590 w 1645942"/>
                  <a:gd name="connsiteY894" fmla="*/ 576235 h 740050"/>
                  <a:gd name="connsiteX895" fmla="*/ 770131 w 1645942"/>
                  <a:gd name="connsiteY895" fmla="*/ 605315 h 740050"/>
                  <a:gd name="connsiteX896" fmla="*/ 767232 w 1645942"/>
                  <a:gd name="connsiteY896" fmla="*/ 608214 h 740050"/>
                  <a:gd name="connsiteX897" fmla="*/ 764948 w 1645942"/>
                  <a:gd name="connsiteY897" fmla="*/ 612343 h 740050"/>
                  <a:gd name="connsiteX898" fmla="*/ 769780 w 1645942"/>
                  <a:gd name="connsiteY898" fmla="*/ 611816 h 740050"/>
                  <a:gd name="connsiteX899" fmla="*/ 797015 w 1645942"/>
                  <a:gd name="connsiteY899" fmla="*/ 603031 h 740050"/>
                  <a:gd name="connsiteX900" fmla="*/ 799738 w 1645942"/>
                  <a:gd name="connsiteY900" fmla="*/ 600395 h 740050"/>
                  <a:gd name="connsiteX901" fmla="*/ 796751 w 1645942"/>
                  <a:gd name="connsiteY901" fmla="*/ 597144 h 740050"/>
                  <a:gd name="connsiteX902" fmla="*/ 770131 w 1645942"/>
                  <a:gd name="connsiteY902" fmla="*/ 605315 h 740050"/>
                  <a:gd name="connsiteX903" fmla="*/ 349312 w 1645942"/>
                  <a:gd name="connsiteY903" fmla="*/ 350363 h 740050"/>
                  <a:gd name="connsiteX904" fmla="*/ 358624 w 1645942"/>
                  <a:gd name="connsiteY904" fmla="*/ 355371 h 740050"/>
                  <a:gd name="connsiteX905" fmla="*/ 362138 w 1645942"/>
                  <a:gd name="connsiteY905" fmla="*/ 356249 h 740050"/>
                  <a:gd name="connsiteX906" fmla="*/ 362050 w 1645942"/>
                  <a:gd name="connsiteY906" fmla="*/ 352735 h 740050"/>
                  <a:gd name="connsiteX907" fmla="*/ 356076 w 1645942"/>
                  <a:gd name="connsiteY907" fmla="*/ 338679 h 740050"/>
                  <a:gd name="connsiteX908" fmla="*/ 350366 w 1645942"/>
                  <a:gd name="connsiteY908" fmla="*/ 336043 h 740050"/>
                  <a:gd name="connsiteX909" fmla="*/ 340087 w 1645942"/>
                  <a:gd name="connsiteY909" fmla="*/ 342193 h 740050"/>
                  <a:gd name="connsiteX910" fmla="*/ 340878 w 1645942"/>
                  <a:gd name="connsiteY910" fmla="*/ 345883 h 740050"/>
                  <a:gd name="connsiteX911" fmla="*/ 349312 w 1645942"/>
                  <a:gd name="connsiteY911" fmla="*/ 350363 h 740050"/>
                  <a:gd name="connsiteX912" fmla="*/ 1047837 w 1645942"/>
                  <a:gd name="connsiteY912" fmla="*/ 570085 h 740050"/>
                  <a:gd name="connsiteX913" fmla="*/ 1057325 w 1645942"/>
                  <a:gd name="connsiteY913" fmla="*/ 572106 h 740050"/>
                  <a:gd name="connsiteX914" fmla="*/ 1058995 w 1645942"/>
                  <a:gd name="connsiteY914" fmla="*/ 571316 h 740050"/>
                  <a:gd name="connsiteX915" fmla="*/ 1057150 w 1645942"/>
                  <a:gd name="connsiteY915" fmla="*/ 569207 h 740050"/>
                  <a:gd name="connsiteX916" fmla="*/ 1053548 w 1645942"/>
                  <a:gd name="connsiteY916" fmla="*/ 568065 h 740050"/>
                  <a:gd name="connsiteX917" fmla="*/ 1027367 w 1645942"/>
                  <a:gd name="connsiteY917" fmla="*/ 563936 h 740050"/>
                  <a:gd name="connsiteX918" fmla="*/ 1005755 w 1645942"/>
                  <a:gd name="connsiteY918" fmla="*/ 561212 h 740050"/>
                  <a:gd name="connsiteX919" fmla="*/ 999430 w 1645942"/>
                  <a:gd name="connsiteY919" fmla="*/ 560422 h 740050"/>
                  <a:gd name="connsiteX920" fmla="*/ 1004613 w 1645942"/>
                  <a:gd name="connsiteY920" fmla="*/ 563848 h 740050"/>
                  <a:gd name="connsiteX921" fmla="*/ 1008830 w 1645942"/>
                  <a:gd name="connsiteY921" fmla="*/ 566220 h 740050"/>
                  <a:gd name="connsiteX922" fmla="*/ 1023502 w 1645942"/>
                  <a:gd name="connsiteY922" fmla="*/ 569471 h 740050"/>
                  <a:gd name="connsiteX923" fmla="*/ 1047837 w 1645942"/>
                  <a:gd name="connsiteY923" fmla="*/ 570085 h 740050"/>
                  <a:gd name="connsiteX924" fmla="*/ 343162 w 1645942"/>
                  <a:gd name="connsiteY924" fmla="*/ 453943 h 740050"/>
                  <a:gd name="connsiteX925" fmla="*/ 309602 w 1645942"/>
                  <a:gd name="connsiteY925" fmla="*/ 447354 h 740050"/>
                  <a:gd name="connsiteX926" fmla="*/ 306878 w 1645942"/>
                  <a:gd name="connsiteY926" fmla="*/ 446914 h 740050"/>
                  <a:gd name="connsiteX927" fmla="*/ 308811 w 1645942"/>
                  <a:gd name="connsiteY927" fmla="*/ 449638 h 740050"/>
                  <a:gd name="connsiteX928" fmla="*/ 321813 w 1645942"/>
                  <a:gd name="connsiteY928" fmla="*/ 453328 h 740050"/>
                  <a:gd name="connsiteX929" fmla="*/ 366180 w 1645942"/>
                  <a:gd name="connsiteY929" fmla="*/ 466242 h 740050"/>
                  <a:gd name="connsiteX930" fmla="*/ 368903 w 1645942"/>
                  <a:gd name="connsiteY930" fmla="*/ 465452 h 740050"/>
                  <a:gd name="connsiteX931" fmla="*/ 367673 w 1645942"/>
                  <a:gd name="connsiteY931" fmla="*/ 462289 h 740050"/>
                  <a:gd name="connsiteX932" fmla="*/ 355989 w 1645942"/>
                  <a:gd name="connsiteY932" fmla="*/ 457984 h 740050"/>
                  <a:gd name="connsiteX933" fmla="*/ 343162 w 1645942"/>
                  <a:gd name="connsiteY933" fmla="*/ 453943 h 740050"/>
                  <a:gd name="connsiteX934" fmla="*/ 840590 w 1645942"/>
                  <a:gd name="connsiteY934" fmla="*/ 267429 h 740050"/>
                  <a:gd name="connsiteX935" fmla="*/ 849200 w 1645942"/>
                  <a:gd name="connsiteY935" fmla="*/ 277269 h 740050"/>
                  <a:gd name="connsiteX936" fmla="*/ 868527 w 1645942"/>
                  <a:gd name="connsiteY936" fmla="*/ 269538 h 740050"/>
                  <a:gd name="connsiteX937" fmla="*/ 870285 w 1645942"/>
                  <a:gd name="connsiteY937" fmla="*/ 268835 h 740050"/>
                  <a:gd name="connsiteX938" fmla="*/ 868352 w 1645942"/>
                  <a:gd name="connsiteY938" fmla="*/ 267517 h 740050"/>
                  <a:gd name="connsiteX939" fmla="*/ 840590 w 1645942"/>
                  <a:gd name="connsiteY939" fmla="*/ 267429 h 740050"/>
                  <a:gd name="connsiteX940" fmla="*/ 862290 w 1645942"/>
                  <a:gd name="connsiteY940" fmla="*/ 527564 h 740050"/>
                  <a:gd name="connsiteX941" fmla="*/ 845071 w 1645942"/>
                  <a:gd name="connsiteY941" fmla="*/ 514738 h 740050"/>
                  <a:gd name="connsiteX942" fmla="*/ 840414 w 1645942"/>
                  <a:gd name="connsiteY942" fmla="*/ 514298 h 740050"/>
                  <a:gd name="connsiteX943" fmla="*/ 841644 w 1645942"/>
                  <a:gd name="connsiteY943" fmla="*/ 519218 h 740050"/>
                  <a:gd name="connsiteX944" fmla="*/ 873711 w 1645942"/>
                  <a:gd name="connsiteY944" fmla="*/ 541094 h 740050"/>
                  <a:gd name="connsiteX945" fmla="*/ 876610 w 1645942"/>
                  <a:gd name="connsiteY945" fmla="*/ 542324 h 740050"/>
                  <a:gd name="connsiteX946" fmla="*/ 875556 w 1645942"/>
                  <a:gd name="connsiteY946" fmla="*/ 538897 h 740050"/>
                  <a:gd name="connsiteX947" fmla="*/ 862290 w 1645942"/>
                  <a:gd name="connsiteY947" fmla="*/ 527564 h 740050"/>
                  <a:gd name="connsiteX948" fmla="*/ 1180496 w 1645942"/>
                  <a:gd name="connsiteY948" fmla="*/ 194862 h 740050"/>
                  <a:gd name="connsiteX949" fmla="*/ 1180145 w 1645942"/>
                  <a:gd name="connsiteY949" fmla="*/ 200485 h 740050"/>
                  <a:gd name="connsiteX950" fmla="*/ 1195431 w 1645942"/>
                  <a:gd name="connsiteY950" fmla="*/ 203032 h 740050"/>
                  <a:gd name="connsiteX951" fmla="*/ 1204041 w 1645942"/>
                  <a:gd name="connsiteY951" fmla="*/ 193720 h 740050"/>
                  <a:gd name="connsiteX952" fmla="*/ 1201318 w 1645942"/>
                  <a:gd name="connsiteY952" fmla="*/ 190909 h 740050"/>
                  <a:gd name="connsiteX953" fmla="*/ 1180496 w 1645942"/>
                  <a:gd name="connsiteY953" fmla="*/ 194862 h 740050"/>
                  <a:gd name="connsiteX954" fmla="*/ 1362881 w 1645942"/>
                  <a:gd name="connsiteY954" fmla="*/ 304767 h 740050"/>
                  <a:gd name="connsiteX955" fmla="*/ 1371578 w 1645942"/>
                  <a:gd name="connsiteY955" fmla="*/ 315485 h 740050"/>
                  <a:gd name="connsiteX956" fmla="*/ 1384756 w 1645942"/>
                  <a:gd name="connsiteY956" fmla="*/ 321371 h 740050"/>
                  <a:gd name="connsiteX957" fmla="*/ 1386426 w 1645942"/>
                  <a:gd name="connsiteY957" fmla="*/ 322074 h 740050"/>
                  <a:gd name="connsiteX958" fmla="*/ 1390643 w 1645942"/>
                  <a:gd name="connsiteY958" fmla="*/ 322601 h 740050"/>
                  <a:gd name="connsiteX959" fmla="*/ 1388095 w 1645942"/>
                  <a:gd name="connsiteY959" fmla="*/ 317769 h 740050"/>
                  <a:gd name="connsiteX960" fmla="*/ 1372633 w 1645942"/>
                  <a:gd name="connsiteY960" fmla="*/ 308193 h 740050"/>
                  <a:gd name="connsiteX961" fmla="*/ 1363320 w 1645942"/>
                  <a:gd name="connsiteY961" fmla="*/ 300989 h 740050"/>
                  <a:gd name="connsiteX962" fmla="*/ 1362881 w 1645942"/>
                  <a:gd name="connsiteY962" fmla="*/ 304767 h 740050"/>
                  <a:gd name="connsiteX963" fmla="*/ 550409 w 1645942"/>
                  <a:gd name="connsiteY963" fmla="*/ 520272 h 740050"/>
                  <a:gd name="connsiteX964" fmla="*/ 535035 w 1645942"/>
                  <a:gd name="connsiteY964" fmla="*/ 517285 h 740050"/>
                  <a:gd name="connsiteX965" fmla="*/ 517552 w 1645942"/>
                  <a:gd name="connsiteY965" fmla="*/ 512102 h 740050"/>
                  <a:gd name="connsiteX966" fmla="*/ 514301 w 1645942"/>
                  <a:gd name="connsiteY966" fmla="*/ 513244 h 740050"/>
                  <a:gd name="connsiteX967" fmla="*/ 516497 w 1645942"/>
                  <a:gd name="connsiteY967" fmla="*/ 515440 h 740050"/>
                  <a:gd name="connsiteX968" fmla="*/ 553132 w 1645942"/>
                  <a:gd name="connsiteY968" fmla="*/ 524489 h 740050"/>
                  <a:gd name="connsiteX969" fmla="*/ 555417 w 1645942"/>
                  <a:gd name="connsiteY969" fmla="*/ 523347 h 740050"/>
                  <a:gd name="connsiteX970" fmla="*/ 550409 w 1645942"/>
                  <a:gd name="connsiteY970" fmla="*/ 520272 h 740050"/>
                  <a:gd name="connsiteX971" fmla="*/ 1014628 w 1645942"/>
                  <a:gd name="connsiteY971" fmla="*/ 286054 h 740050"/>
                  <a:gd name="connsiteX972" fmla="*/ 994773 w 1645942"/>
                  <a:gd name="connsiteY972" fmla="*/ 284297 h 740050"/>
                  <a:gd name="connsiteX973" fmla="*/ 975094 w 1645942"/>
                  <a:gd name="connsiteY973" fmla="*/ 282013 h 740050"/>
                  <a:gd name="connsiteX974" fmla="*/ 972195 w 1645942"/>
                  <a:gd name="connsiteY974" fmla="*/ 283682 h 740050"/>
                  <a:gd name="connsiteX975" fmla="*/ 974567 w 1645942"/>
                  <a:gd name="connsiteY975" fmla="*/ 285966 h 740050"/>
                  <a:gd name="connsiteX976" fmla="*/ 999518 w 1645942"/>
                  <a:gd name="connsiteY976" fmla="*/ 288163 h 740050"/>
                  <a:gd name="connsiteX977" fmla="*/ 1004525 w 1645942"/>
                  <a:gd name="connsiteY977" fmla="*/ 288426 h 740050"/>
                  <a:gd name="connsiteX978" fmla="*/ 1027718 w 1645942"/>
                  <a:gd name="connsiteY978" fmla="*/ 292204 h 740050"/>
                  <a:gd name="connsiteX979" fmla="*/ 1032199 w 1645942"/>
                  <a:gd name="connsiteY979" fmla="*/ 291150 h 740050"/>
                  <a:gd name="connsiteX980" fmla="*/ 1027191 w 1645942"/>
                  <a:gd name="connsiteY980" fmla="*/ 288251 h 740050"/>
                  <a:gd name="connsiteX981" fmla="*/ 1014628 w 1645942"/>
                  <a:gd name="connsiteY981" fmla="*/ 286054 h 740050"/>
                  <a:gd name="connsiteX982" fmla="*/ 413357 w 1645942"/>
                  <a:gd name="connsiteY982" fmla="*/ 258907 h 740050"/>
                  <a:gd name="connsiteX983" fmla="*/ 422845 w 1645942"/>
                  <a:gd name="connsiteY983" fmla="*/ 258907 h 740050"/>
                  <a:gd name="connsiteX984" fmla="*/ 439450 w 1645942"/>
                  <a:gd name="connsiteY984" fmla="*/ 258732 h 740050"/>
                  <a:gd name="connsiteX985" fmla="*/ 445512 w 1645942"/>
                  <a:gd name="connsiteY985" fmla="*/ 255920 h 740050"/>
                  <a:gd name="connsiteX986" fmla="*/ 440153 w 1645942"/>
                  <a:gd name="connsiteY986" fmla="*/ 254778 h 740050"/>
                  <a:gd name="connsiteX987" fmla="*/ 429786 w 1645942"/>
                  <a:gd name="connsiteY987" fmla="*/ 254778 h 740050"/>
                  <a:gd name="connsiteX988" fmla="*/ 396489 w 1645942"/>
                  <a:gd name="connsiteY988" fmla="*/ 256887 h 740050"/>
                  <a:gd name="connsiteX989" fmla="*/ 393941 w 1645942"/>
                  <a:gd name="connsiteY989" fmla="*/ 257941 h 740050"/>
                  <a:gd name="connsiteX990" fmla="*/ 396577 w 1645942"/>
                  <a:gd name="connsiteY990" fmla="*/ 258995 h 740050"/>
                  <a:gd name="connsiteX991" fmla="*/ 404660 w 1645942"/>
                  <a:gd name="connsiteY991" fmla="*/ 259874 h 740050"/>
                  <a:gd name="connsiteX992" fmla="*/ 413533 w 1645942"/>
                  <a:gd name="connsiteY992" fmla="*/ 258995 h 740050"/>
                  <a:gd name="connsiteX993" fmla="*/ 610501 w 1645942"/>
                  <a:gd name="connsiteY993" fmla="*/ 522381 h 740050"/>
                  <a:gd name="connsiteX994" fmla="*/ 613400 w 1645942"/>
                  <a:gd name="connsiteY994" fmla="*/ 519482 h 740050"/>
                  <a:gd name="connsiteX995" fmla="*/ 611292 w 1645942"/>
                  <a:gd name="connsiteY995" fmla="*/ 518252 h 740050"/>
                  <a:gd name="connsiteX996" fmla="*/ 605493 w 1645942"/>
                  <a:gd name="connsiteY996" fmla="*/ 517285 h 740050"/>
                  <a:gd name="connsiteX997" fmla="*/ 592491 w 1645942"/>
                  <a:gd name="connsiteY997" fmla="*/ 514123 h 740050"/>
                  <a:gd name="connsiteX998" fmla="*/ 582300 w 1645942"/>
                  <a:gd name="connsiteY998" fmla="*/ 523611 h 740050"/>
                  <a:gd name="connsiteX999" fmla="*/ 580719 w 1645942"/>
                  <a:gd name="connsiteY999" fmla="*/ 525719 h 740050"/>
                  <a:gd name="connsiteX1000" fmla="*/ 584408 w 1645942"/>
                  <a:gd name="connsiteY1000" fmla="*/ 526334 h 740050"/>
                  <a:gd name="connsiteX1001" fmla="*/ 610501 w 1645942"/>
                  <a:gd name="connsiteY1001" fmla="*/ 522381 h 740050"/>
                  <a:gd name="connsiteX1002" fmla="*/ 1335910 w 1645942"/>
                  <a:gd name="connsiteY1002" fmla="*/ 327521 h 740050"/>
                  <a:gd name="connsiteX1003" fmla="*/ 1324489 w 1645942"/>
                  <a:gd name="connsiteY1003" fmla="*/ 320405 h 740050"/>
                  <a:gd name="connsiteX1004" fmla="*/ 1317812 w 1645942"/>
                  <a:gd name="connsiteY1004" fmla="*/ 319263 h 740050"/>
                  <a:gd name="connsiteX1005" fmla="*/ 1316318 w 1645942"/>
                  <a:gd name="connsiteY1005" fmla="*/ 320229 h 740050"/>
                  <a:gd name="connsiteX1006" fmla="*/ 1317021 w 1645942"/>
                  <a:gd name="connsiteY1006" fmla="*/ 322865 h 740050"/>
                  <a:gd name="connsiteX1007" fmla="*/ 1322995 w 1645942"/>
                  <a:gd name="connsiteY1007" fmla="*/ 330596 h 740050"/>
                  <a:gd name="connsiteX1008" fmla="*/ 1329848 w 1645942"/>
                  <a:gd name="connsiteY1008" fmla="*/ 335604 h 740050"/>
                  <a:gd name="connsiteX1009" fmla="*/ 1332571 w 1645942"/>
                  <a:gd name="connsiteY1009" fmla="*/ 334901 h 740050"/>
                  <a:gd name="connsiteX1010" fmla="*/ 1330638 w 1645942"/>
                  <a:gd name="connsiteY1010" fmla="*/ 333583 h 740050"/>
                  <a:gd name="connsiteX1011" fmla="*/ 1327300 w 1645942"/>
                  <a:gd name="connsiteY1011" fmla="*/ 329893 h 740050"/>
                  <a:gd name="connsiteX1012" fmla="*/ 1332835 w 1645942"/>
                  <a:gd name="connsiteY1012" fmla="*/ 330508 h 740050"/>
                  <a:gd name="connsiteX1013" fmla="*/ 1336349 w 1645942"/>
                  <a:gd name="connsiteY1013" fmla="*/ 331826 h 740050"/>
                  <a:gd name="connsiteX1014" fmla="*/ 1344695 w 1645942"/>
                  <a:gd name="connsiteY1014" fmla="*/ 333144 h 740050"/>
                  <a:gd name="connsiteX1015" fmla="*/ 1335910 w 1645942"/>
                  <a:gd name="connsiteY1015" fmla="*/ 327521 h 740050"/>
                  <a:gd name="connsiteX1016" fmla="*/ 1105821 w 1645942"/>
                  <a:gd name="connsiteY1016" fmla="*/ 228071 h 740050"/>
                  <a:gd name="connsiteX1017" fmla="*/ 1124797 w 1645942"/>
                  <a:gd name="connsiteY1017" fmla="*/ 234221 h 740050"/>
                  <a:gd name="connsiteX1018" fmla="*/ 1129102 w 1645942"/>
                  <a:gd name="connsiteY1018" fmla="*/ 236241 h 740050"/>
                  <a:gd name="connsiteX1019" fmla="*/ 1133758 w 1645942"/>
                  <a:gd name="connsiteY1019" fmla="*/ 235363 h 740050"/>
                  <a:gd name="connsiteX1020" fmla="*/ 1130244 w 1645942"/>
                  <a:gd name="connsiteY1020" fmla="*/ 233869 h 740050"/>
                  <a:gd name="connsiteX1021" fmla="*/ 1120404 w 1645942"/>
                  <a:gd name="connsiteY1021" fmla="*/ 227983 h 740050"/>
                  <a:gd name="connsiteX1022" fmla="*/ 1107665 w 1645942"/>
                  <a:gd name="connsiteY1022" fmla="*/ 221042 h 740050"/>
                  <a:gd name="connsiteX1023" fmla="*/ 1099407 w 1645942"/>
                  <a:gd name="connsiteY1023" fmla="*/ 222360 h 740050"/>
                  <a:gd name="connsiteX1024" fmla="*/ 1105821 w 1645942"/>
                  <a:gd name="connsiteY1024" fmla="*/ 228071 h 740050"/>
                  <a:gd name="connsiteX1025" fmla="*/ 1091325 w 1645942"/>
                  <a:gd name="connsiteY1025" fmla="*/ 319263 h 740050"/>
                  <a:gd name="connsiteX1026" fmla="*/ 1108632 w 1645942"/>
                  <a:gd name="connsiteY1026" fmla="*/ 322074 h 740050"/>
                  <a:gd name="connsiteX1027" fmla="*/ 1112849 w 1645942"/>
                  <a:gd name="connsiteY1027" fmla="*/ 322689 h 740050"/>
                  <a:gd name="connsiteX1028" fmla="*/ 1109598 w 1645942"/>
                  <a:gd name="connsiteY1028" fmla="*/ 319439 h 740050"/>
                  <a:gd name="connsiteX1029" fmla="*/ 1101428 w 1645942"/>
                  <a:gd name="connsiteY1029" fmla="*/ 316891 h 740050"/>
                  <a:gd name="connsiteX1030" fmla="*/ 1080343 w 1645942"/>
                  <a:gd name="connsiteY1030" fmla="*/ 308369 h 740050"/>
                  <a:gd name="connsiteX1031" fmla="*/ 1076126 w 1645942"/>
                  <a:gd name="connsiteY1031" fmla="*/ 307578 h 740050"/>
                  <a:gd name="connsiteX1032" fmla="*/ 1078410 w 1645942"/>
                  <a:gd name="connsiteY1032" fmla="*/ 312410 h 740050"/>
                  <a:gd name="connsiteX1033" fmla="*/ 1091325 w 1645942"/>
                  <a:gd name="connsiteY1033" fmla="*/ 319263 h 740050"/>
                  <a:gd name="connsiteX1034" fmla="*/ 728664 w 1645942"/>
                  <a:gd name="connsiteY1034" fmla="*/ 603206 h 740050"/>
                  <a:gd name="connsiteX1035" fmla="*/ 726380 w 1645942"/>
                  <a:gd name="connsiteY1035" fmla="*/ 605227 h 740050"/>
                  <a:gd name="connsiteX1036" fmla="*/ 696773 w 1645942"/>
                  <a:gd name="connsiteY1036" fmla="*/ 618581 h 740050"/>
                  <a:gd name="connsiteX1037" fmla="*/ 695016 w 1645942"/>
                  <a:gd name="connsiteY1037" fmla="*/ 621392 h 740050"/>
                  <a:gd name="connsiteX1038" fmla="*/ 697828 w 1645942"/>
                  <a:gd name="connsiteY1038" fmla="*/ 621568 h 740050"/>
                  <a:gd name="connsiteX1039" fmla="*/ 713905 w 1645942"/>
                  <a:gd name="connsiteY1039" fmla="*/ 615506 h 740050"/>
                  <a:gd name="connsiteX1040" fmla="*/ 728664 w 1645942"/>
                  <a:gd name="connsiteY1040" fmla="*/ 603206 h 740050"/>
                  <a:gd name="connsiteX1041" fmla="*/ 494446 w 1645942"/>
                  <a:gd name="connsiteY1041" fmla="*/ 199079 h 740050"/>
                  <a:gd name="connsiteX1042" fmla="*/ 499805 w 1645942"/>
                  <a:gd name="connsiteY1042" fmla="*/ 204965 h 740050"/>
                  <a:gd name="connsiteX1043" fmla="*/ 516673 w 1645942"/>
                  <a:gd name="connsiteY1043" fmla="*/ 203208 h 740050"/>
                  <a:gd name="connsiteX1044" fmla="*/ 520802 w 1645942"/>
                  <a:gd name="connsiteY1044" fmla="*/ 203120 h 740050"/>
                  <a:gd name="connsiteX1045" fmla="*/ 522296 w 1645942"/>
                  <a:gd name="connsiteY1045" fmla="*/ 201012 h 740050"/>
                  <a:gd name="connsiteX1046" fmla="*/ 521593 w 1645942"/>
                  <a:gd name="connsiteY1046" fmla="*/ 199343 h 740050"/>
                  <a:gd name="connsiteX1047" fmla="*/ 503319 w 1645942"/>
                  <a:gd name="connsiteY1047" fmla="*/ 198200 h 740050"/>
                  <a:gd name="connsiteX1048" fmla="*/ 494446 w 1645942"/>
                  <a:gd name="connsiteY1048" fmla="*/ 199079 h 740050"/>
                  <a:gd name="connsiteX1049" fmla="*/ 877840 w 1645942"/>
                  <a:gd name="connsiteY1049" fmla="*/ 404218 h 740050"/>
                  <a:gd name="connsiteX1050" fmla="*/ 867473 w 1645942"/>
                  <a:gd name="connsiteY1050" fmla="*/ 402285 h 740050"/>
                  <a:gd name="connsiteX1051" fmla="*/ 864486 w 1645942"/>
                  <a:gd name="connsiteY1051" fmla="*/ 403866 h 740050"/>
                  <a:gd name="connsiteX1052" fmla="*/ 865453 w 1645942"/>
                  <a:gd name="connsiteY1052" fmla="*/ 406326 h 740050"/>
                  <a:gd name="connsiteX1053" fmla="*/ 876786 w 1645942"/>
                  <a:gd name="connsiteY1053" fmla="*/ 415726 h 740050"/>
                  <a:gd name="connsiteX1054" fmla="*/ 878191 w 1645942"/>
                  <a:gd name="connsiteY1054" fmla="*/ 416253 h 740050"/>
                  <a:gd name="connsiteX1055" fmla="*/ 882760 w 1645942"/>
                  <a:gd name="connsiteY1055" fmla="*/ 409050 h 740050"/>
                  <a:gd name="connsiteX1056" fmla="*/ 877840 w 1645942"/>
                  <a:gd name="connsiteY1056" fmla="*/ 404218 h 740050"/>
                  <a:gd name="connsiteX1057" fmla="*/ 374174 w 1645942"/>
                  <a:gd name="connsiteY1057" fmla="*/ 377246 h 740050"/>
                  <a:gd name="connsiteX1058" fmla="*/ 367849 w 1645942"/>
                  <a:gd name="connsiteY1058" fmla="*/ 375226 h 740050"/>
                  <a:gd name="connsiteX1059" fmla="*/ 360469 w 1645942"/>
                  <a:gd name="connsiteY1059" fmla="*/ 373293 h 740050"/>
                  <a:gd name="connsiteX1060" fmla="*/ 354495 w 1645942"/>
                  <a:gd name="connsiteY1060" fmla="*/ 375050 h 740050"/>
                  <a:gd name="connsiteX1061" fmla="*/ 360206 w 1645942"/>
                  <a:gd name="connsiteY1061" fmla="*/ 379267 h 740050"/>
                  <a:gd name="connsiteX1062" fmla="*/ 373999 w 1645942"/>
                  <a:gd name="connsiteY1062" fmla="*/ 383221 h 740050"/>
                  <a:gd name="connsiteX1063" fmla="*/ 381378 w 1645942"/>
                  <a:gd name="connsiteY1063" fmla="*/ 382166 h 740050"/>
                  <a:gd name="connsiteX1064" fmla="*/ 374174 w 1645942"/>
                  <a:gd name="connsiteY1064" fmla="*/ 377246 h 740050"/>
                  <a:gd name="connsiteX1065" fmla="*/ 864398 w 1645942"/>
                  <a:gd name="connsiteY1065" fmla="*/ 370042 h 740050"/>
                  <a:gd name="connsiteX1066" fmla="*/ 856052 w 1645942"/>
                  <a:gd name="connsiteY1066" fmla="*/ 362487 h 740050"/>
                  <a:gd name="connsiteX1067" fmla="*/ 850957 w 1645942"/>
                  <a:gd name="connsiteY1067" fmla="*/ 360906 h 740050"/>
                  <a:gd name="connsiteX1068" fmla="*/ 849990 w 1645942"/>
                  <a:gd name="connsiteY1068" fmla="*/ 363366 h 740050"/>
                  <a:gd name="connsiteX1069" fmla="*/ 858424 w 1645942"/>
                  <a:gd name="connsiteY1069" fmla="*/ 376192 h 740050"/>
                  <a:gd name="connsiteX1070" fmla="*/ 865804 w 1645942"/>
                  <a:gd name="connsiteY1070" fmla="*/ 376807 h 740050"/>
                  <a:gd name="connsiteX1071" fmla="*/ 864398 w 1645942"/>
                  <a:gd name="connsiteY1071" fmla="*/ 370042 h 740050"/>
                  <a:gd name="connsiteX1072" fmla="*/ 1293476 w 1645942"/>
                  <a:gd name="connsiteY1072" fmla="*/ 407380 h 740050"/>
                  <a:gd name="connsiteX1073" fmla="*/ 1303579 w 1645942"/>
                  <a:gd name="connsiteY1073" fmla="*/ 408522 h 740050"/>
                  <a:gd name="connsiteX1074" fmla="*/ 1311311 w 1645942"/>
                  <a:gd name="connsiteY1074" fmla="*/ 405711 h 740050"/>
                  <a:gd name="connsiteX1075" fmla="*/ 1305512 w 1645942"/>
                  <a:gd name="connsiteY1075" fmla="*/ 400791 h 740050"/>
                  <a:gd name="connsiteX1076" fmla="*/ 1303755 w 1645942"/>
                  <a:gd name="connsiteY1076" fmla="*/ 400088 h 740050"/>
                  <a:gd name="connsiteX1077" fmla="*/ 1295497 w 1645942"/>
                  <a:gd name="connsiteY1077" fmla="*/ 403075 h 740050"/>
                  <a:gd name="connsiteX1078" fmla="*/ 1293476 w 1645942"/>
                  <a:gd name="connsiteY1078" fmla="*/ 407380 h 740050"/>
                  <a:gd name="connsiteX1079" fmla="*/ 1348385 w 1645942"/>
                  <a:gd name="connsiteY1079" fmla="*/ 205229 h 740050"/>
                  <a:gd name="connsiteX1080" fmla="*/ 1333713 w 1645942"/>
                  <a:gd name="connsiteY1080" fmla="*/ 201188 h 740050"/>
                  <a:gd name="connsiteX1081" fmla="*/ 1330990 w 1645942"/>
                  <a:gd name="connsiteY1081" fmla="*/ 201978 h 740050"/>
                  <a:gd name="connsiteX1082" fmla="*/ 1332747 w 1645942"/>
                  <a:gd name="connsiteY1082" fmla="*/ 204087 h 740050"/>
                  <a:gd name="connsiteX1083" fmla="*/ 1363496 w 1645942"/>
                  <a:gd name="connsiteY1083" fmla="*/ 211466 h 740050"/>
                  <a:gd name="connsiteX1084" fmla="*/ 1364462 w 1645942"/>
                  <a:gd name="connsiteY1084" fmla="*/ 211466 h 740050"/>
                  <a:gd name="connsiteX1085" fmla="*/ 1365868 w 1645942"/>
                  <a:gd name="connsiteY1085" fmla="*/ 210324 h 740050"/>
                  <a:gd name="connsiteX1086" fmla="*/ 1365077 w 1645942"/>
                  <a:gd name="connsiteY1086" fmla="*/ 207689 h 740050"/>
                  <a:gd name="connsiteX1087" fmla="*/ 1360333 w 1645942"/>
                  <a:gd name="connsiteY1087" fmla="*/ 206019 h 740050"/>
                  <a:gd name="connsiteX1088" fmla="*/ 1348385 w 1645942"/>
                  <a:gd name="connsiteY1088" fmla="*/ 205229 h 740050"/>
                  <a:gd name="connsiteX1089" fmla="*/ 842611 w 1645942"/>
                  <a:gd name="connsiteY1089" fmla="*/ 628069 h 740050"/>
                  <a:gd name="connsiteX1090" fmla="*/ 852099 w 1645942"/>
                  <a:gd name="connsiteY1090" fmla="*/ 623940 h 740050"/>
                  <a:gd name="connsiteX1091" fmla="*/ 852802 w 1645942"/>
                  <a:gd name="connsiteY1091" fmla="*/ 619635 h 740050"/>
                  <a:gd name="connsiteX1092" fmla="*/ 841996 w 1645942"/>
                  <a:gd name="connsiteY1092" fmla="*/ 617526 h 740050"/>
                  <a:gd name="connsiteX1093" fmla="*/ 842611 w 1645942"/>
                  <a:gd name="connsiteY1093" fmla="*/ 628069 h 740050"/>
                  <a:gd name="connsiteX1094" fmla="*/ 1319305 w 1645942"/>
                  <a:gd name="connsiteY1094" fmla="*/ 174129 h 740050"/>
                  <a:gd name="connsiteX1095" fmla="*/ 1339687 w 1645942"/>
                  <a:gd name="connsiteY1095" fmla="*/ 179927 h 740050"/>
                  <a:gd name="connsiteX1096" fmla="*/ 1342587 w 1645942"/>
                  <a:gd name="connsiteY1096" fmla="*/ 180278 h 740050"/>
                  <a:gd name="connsiteX1097" fmla="*/ 1345222 w 1645942"/>
                  <a:gd name="connsiteY1097" fmla="*/ 178258 h 740050"/>
                  <a:gd name="connsiteX1098" fmla="*/ 1343553 w 1645942"/>
                  <a:gd name="connsiteY1098" fmla="*/ 176325 h 740050"/>
                  <a:gd name="connsiteX1099" fmla="*/ 1319042 w 1645942"/>
                  <a:gd name="connsiteY1099" fmla="*/ 168154 h 740050"/>
                  <a:gd name="connsiteX1100" fmla="*/ 1314210 w 1645942"/>
                  <a:gd name="connsiteY1100" fmla="*/ 169912 h 740050"/>
                  <a:gd name="connsiteX1101" fmla="*/ 1319305 w 1645942"/>
                  <a:gd name="connsiteY1101" fmla="*/ 174129 h 740050"/>
                  <a:gd name="connsiteX1102" fmla="*/ 461238 w 1645942"/>
                  <a:gd name="connsiteY1102" fmla="*/ 203208 h 740050"/>
                  <a:gd name="connsiteX1103" fmla="*/ 468529 w 1645942"/>
                  <a:gd name="connsiteY1103" fmla="*/ 196180 h 740050"/>
                  <a:gd name="connsiteX1104" fmla="*/ 459832 w 1645942"/>
                  <a:gd name="connsiteY1104" fmla="*/ 197058 h 740050"/>
                  <a:gd name="connsiteX1105" fmla="*/ 454824 w 1645942"/>
                  <a:gd name="connsiteY1105" fmla="*/ 199430 h 740050"/>
                  <a:gd name="connsiteX1106" fmla="*/ 450256 w 1645942"/>
                  <a:gd name="connsiteY1106" fmla="*/ 206195 h 740050"/>
                  <a:gd name="connsiteX1107" fmla="*/ 457108 w 1645942"/>
                  <a:gd name="connsiteY1107" fmla="*/ 203208 h 740050"/>
                  <a:gd name="connsiteX1108" fmla="*/ 461238 w 1645942"/>
                  <a:gd name="connsiteY1108" fmla="*/ 203208 h 740050"/>
                  <a:gd name="connsiteX1109" fmla="*/ 935911 w 1645942"/>
                  <a:gd name="connsiteY1109" fmla="*/ 252933 h 740050"/>
                  <a:gd name="connsiteX1110" fmla="*/ 923612 w 1645942"/>
                  <a:gd name="connsiteY1110" fmla="*/ 253021 h 740050"/>
                  <a:gd name="connsiteX1111" fmla="*/ 920625 w 1645942"/>
                  <a:gd name="connsiteY1111" fmla="*/ 255657 h 740050"/>
                  <a:gd name="connsiteX1112" fmla="*/ 923524 w 1645942"/>
                  <a:gd name="connsiteY1112" fmla="*/ 256975 h 740050"/>
                  <a:gd name="connsiteX1113" fmla="*/ 940919 w 1645942"/>
                  <a:gd name="connsiteY1113" fmla="*/ 256975 h 740050"/>
                  <a:gd name="connsiteX1114" fmla="*/ 946981 w 1645942"/>
                  <a:gd name="connsiteY1114" fmla="*/ 255745 h 740050"/>
                  <a:gd name="connsiteX1115" fmla="*/ 941007 w 1645942"/>
                  <a:gd name="connsiteY1115" fmla="*/ 252933 h 740050"/>
                  <a:gd name="connsiteX1116" fmla="*/ 935911 w 1645942"/>
                  <a:gd name="connsiteY1116" fmla="*/ 252933 h 740050"/>
                  <a:gd name="connsiteX1117" fmla="*/ 1286184 w 1645942"/>
                  <a:gd name="connsiteY1117" fmla="*/ 439447 h 740050"/>
                  <a:gd name="connsiteX1118" fmla="*/ 1279683 w 1645942"/>
                  <a:gd name="connsiteY1118" fmla="*/ 443664 h 740050"/>
                  <a:gd name="connsiteX1119" fmla="*/ 1276872 w 1645942"/>
                  <a:gd name="connsiteY1119" fmla="*/ 446651 h 740050"/>
                  <a:gd name="connsiteX1120" fmla="*/ 1281440 w 1645942"/>
                  <a:gd name="connsiteY1120" fmla="*/ 447705 h 740050"/>
                  <a:gd name="connsiteX1121" fmla="*/ 1295321 w 1645942"/>
                  <a:gd name="connsiteY1121" fmla="*/ 443576 h 740050"/>
                  <a:gd name="connsiteX1122" fmla="*/ 1301559 w 1645942"/>
                  <a:gd name="connsiteY1122" fmla="*/ 442434 h 740050"/>
                  <a:gd name="connsiteX1123" fmla="*/ 1294443 w 1645942"/>
                  <a:gd name="connsiteY1123" fmla="*/ 439623 h 740050"/>
                  <a:gd name="connsiteX1124" fmla="*/ 1286184 w 1645942"/>
                  <a:gd name="connsiteY1124" fmla="*/ 439447 h 740050"/>
                  <a:gd name="connsiteX1125" fmla="*/ 912103 w 1645942"/>
                  <a:gd name="connsiteY1125" fmla="*/ 426005 h 740050"/>
                  <a:gd name="connsiteX1126" fmla="*/ 909819 w 1645942"/>
                  <a:gd name="connsiteY1126" fmla="*/ 432155 h 740050"/>
                  <a:gd name="connsiteX1127" fmla="*/ 910961 w 1645942"/>
                  <a:gd name="connsiteY1127" fmla="*/ 437075 h 740050"/>
                  <a:gd name="connsiteX1128" fmla="*/ 921591 w 1645942"/>
                  <a:gd name="connsiteY1128" fmla="*/ 443752 h 740050"/>
                  <a:gd name="connsiteX1129" fmla="*/ 924490 w 1645942"/>
                  <a:gd name="connsiteY1129" fmla="*/ 444718 h 740050"/>
                  <a:gd name="connsiteX1130" fmla="*/ 923875 w 1645942"/>
                  <a:gd name="connsiteY1130" fmla="*/ 441995 h 740050"/>
                  <a:gd name="connsiteX1131" fmla="*/ 912103 w 1645942"/>
                  <a:gd name="connsiteY1131" fmla="*/ 426005 h 740050"/>
                  <a:gd name="connsiteX1132" fmla="*/ 705822 w 1645942"/>
                  <a:gd name="connsiteY1132" fmla="*/ 273667 h 740050"/>
                  <a:gd name="connsiteX1133" fmla="*/ 700112 w 1645942"/>
                  <a:gd name="connsiteY1133" fmla="*/ 277357 h 740050"/>
                  <a:gd name="connsiteX1134" fmla="*/ 699145 w 1645942"/>
                  <a:gd name="connsiteY1134" fmla="*/ 279465 h 740050"/>
                  <a:gd name="connsiteX1135" fmla="*/ 701078 w 1645942"/>
                  <a:gd name="connsiteY1135" fmla="*/ 279817 h 740050"/>
                  <a:gd name="connsiteX1136" fmla="*/ 718737 w 1645942"/>
                  <a:gd name="connsiteY1136" fmla="*/ 275073 h 740050"/>
                  <a:gd name="connsiteX1137" fmla="*/ 719176 w 1645942"/>
                  <a:gd name="connsiteY1137" fmla="*/ 273315 h 740050"/>
                  <a:gd name="connsiteX1138" fmla="*/ 717331 w 1645942"/>
                  <a:gd name="connsiteY1138" fmla="*/ 271646 h 740050"/>
                  <a:gd name="connsiteX1139" fmla="*/ 705822 w 1645942"/>
                  <a:gd name="connsiteY1139" fmla="*/ 273667 h 740050"/>
                  <a:gd name="connsiteX1140" fmla="*/ 1385635 w 1645942"/>
                  <a:gd name="connsiteY1140" fmla="*/ 451922 h 740050"/>
                  <a:gd name="connsiteX1141" fmla="*/ 1372193 w 1645942"/>
                  <a:gd name="connsiteY1141" fmla="*/ 459302 h 740050"/>
                  <a:gd name="connsiteX1142" fmla="*/ 1371227 w 1645942"/>
                  <a:gd name="connsiteY1142" fmla="*/ 462113 h 740050"/>
                  <a:gd name="connsiteX1143" fmla="*/ 1373950 w 1645942"/>
                  <a:gd name="connsiteY1143" fmla="*/ 463519 h 740050"/>
                  <a:gd name="connsiteX1144" fmla="*/ 1390467 w 1645942"/>
                  <a:gd name="connsiteY1144" fmla="*/ 453416 h 740050"/>
                  <a:gd name="connsiteX1145" fmla="*/ 1385635 w 1645942"/>
                  <a:gd name="connsiteY1145" fmla="*/ 451922 h 740050"/>
                  <a:gd name="connsiteX1146" fmla="*/ 415641 w 1645942"/>
                  <a:gd name="connsiteY1146" fmla="*/ 449814 h 740050"/>
                  <a:gd name="connsiteX1147" fmla="*/ 415466 w 1645942"/>
                  <a:gd name="connsiteY1147" fmla="*/ 445860 h 740050"/>
                  <a:gd name="connsiteX1148" fmla="*/ 401848 w 1645942"/>
                  <a:gd name="connsiteY1148" fmla="*/ 441555 h 740050"/>
                  <a:gd name="connsiteX1149" fmla="*/ 398071 w 1645942"/>
                  <a:gd name="connsiteY1149" fmla="*/ 440589 h 740050"/>
                  <a:gd name="connsiteX1150" fmla="*/ 400355 w 1645942"/>
                  <a:gd name="connsiteY1150" fmla="*/ 444718 h 740050"/>
                  <a:gd name="connsiteX1151" fmla="*/ 415641 w 1645942"/>
                  <a:gd name="connsiteY1151" fmla="*/ 449814 h 740050"/>
                  <a:gd name="connsiteX1152" fmla="*/ 1279947 w 1645942"/>
                  <a:gd name="connsiteY1152" fmla="*/ 356601 h 740050"/>
                  <a:gd name="connsiteX1153" fmla="*/ 1270634 w 1645942"/>
                  <a:gd name="connsiteY1153" fmla="*/ 349397 h 740050"/>
                  <a:gd name="connsiteX1154" fmla="*/ 1269229 w 1645942"/>
                  <a:gd name="connsiteY1154" fmla="*/ 348782 h 740050"/>
                  <a:gd name="connsiteX1155" fmla="*/ 1268614 w 1645942"/>
                  <a:gd name="connsiteY1155" fmla="*/ 350539 h 740050"/>
                  <a:gd name="connsiteX1156" fmla="*/ 1282670 w 1645942"/>
                  <a:gd name="connsiteY1156" fmla="*/ 360027 h 740050"/>
                  <a:gd name="connsiteX1157" fmla="*/ 1279947 w 1645942"/>
                  <a:gd name="connsiteY1157" fmla="*/ 356601 h 740050"/>
                  <a:gd name="connsiteX1158" fmla="*/ 1196046 w 1645942"/>
                  <a:gd name="connsiteY1158" fmla="*/ 341051 h 740050"/>
                  <a:gd name="connsiteX1159" fmla="*/ 1192532 w 1645942"/>
                  <a:gd name="connsiteY1159" fmla="*/ 340436 h 740050"/>
                  <a:gd name="connsiteX1160" fmla="*/ 1192796 w 1645942"/>
                  <a:gd name="connsiteY1160" fmla="*/ 343862 h 740050"/>
                  <a:gd name="connsiteX1161" fmla="*/ 1205535 w 1645942"/>
                  <a:gd name="connsiteY1161" fmla="*/ 352560 h 740050"/>
                  <a:gd name="connsiteX1162" fmla="*/ 1208434 w 1645942"/>
                  <a:gd name="connsiteY1162" fmla="*/ 353526 h 740050"/>
                  <a:gd name="connsiteX1163" fmla="*/ 1207116 w 1645942"/>
                  <a:gd name="connsiteY1163" fmla="*/ 350100 h 740050"/>
                  <a:gd name="connsiteX1164" fmla="*/ 1196046 w 1645942"/>
                  <a:gd name="connsiteY1164" fmla="*/ 341051 h 740050"/>
                  <a:gd name="connsiteX1165" fmla="*/ 78898 w 1645942"/>
                  <a:gd name="connsiteY1165" fmla="*/ 571052 h 740050"/>
                  <a:gd name="connsiteX1166" fmla="*/ 81533 w 1645942"/>
                  <a:gd name="connsiteY1166" fmla="*/ 576147 h 740050"/>
                  <a:gd name="connsiteX1167" fmla="*/ 84960 w 1645942"/>
                  <a:gd name="connsiteY1167" fmla="*/ 575005 h 740050"/>
                  <a:gd name="connsiteX1168" fmla="*/ 85223 w 1645942"/>
                  <a:gd name="connsiteY1168" fmla="*/ 569383 h 740050"/>
                  <a:gd name="connsiteX1169" fmla="*/ 85926 w 1645942"/>
                  <a:gd name="connsiteY1169" fmla="*/ 565781 h 740050"/>
                  <a:gd name="connsiteX1170" fmla="*/ 79689 w 1645942"/>
                  <a:gd name="connsiteY1170" fmla="*/ 564024 h 740050"/>
                  <a:gd name="connsiteX1171" fmla="*/ 78898 w 1645942"/>
                  <a:gd name="connsiteY1171" fmla="*/ 571052 h 740050"/>
                  <a:gd name="connsiteX1172" fmla="*/ 877840 w 1645942"/>
                  <a:gd name="connsiteY1172" fmla="*/ 594948 h 740050"/>
                  <a:gd name="connsiteX1173" fmla="*/ 873359 w 1645942"/>
                  <a:gd name="connsiteY1173" fmla="*/ 599077 h 740050"/>
                  <a:gd name="connsiteX1174" fmla="*/ 868527 w 1645942"/>
                  <a:gd name="connsiteY1174" fmla="*/ 604261 h 740050"/>
                  <a:gd name="connsiteX1175" fmla="*/ 875468 w 1645942"/>
                  <a:gd name="connsiteY1175" fmla="*/ 603031 h 740050"/>
                  <a:gd name="connsiteX1176" fmla="*/ 881969 w 1645942"/>
                  <a:gd name="connsiteY1176" fmla="*/ 596881 h 740050"/>
                  <a:gd name="connsiteX1177" fmla="*/ 881706 w 1645942"/>
                  <a:gd name="connsiteY1177" fmla="*/ 594860 h 740050"/>
                  <a:gd name="connsiteX1178" fmla="*/ 877840 w 1645942"/>
                  <a:gd name="connsiteY1178" fmla="*/ 594948 h 740050"/>
                  <a:gd name="connsiteX1179" fmla="*/ 747289 w 1645942"/>
                  <a:gd name="connsiteY1179" fmla="*/ 418713 h 740050"/>
                  <a:gd name="connsiteX1180" fmla="*/ 750189 w 1645942"/>
                  <a:gd name="connsiteY1180" fmla="*/ 418977 h 740050"/>
                  <a:gd name="connsiteX1181" fmla="*/ 748256 w 1645942"/>
                  <a:gd name="connsiteY1181" fmla="*/ 408610 h 740050"/>
                  <a:gd name="connsiteX1182" fmla="*/ 744917 w 1645942"/>
                  <a:gd name="connsiteY1182" fmla="*/ 402373 h 740050"/>
                  <a:gd name="connsiteX1183" fmla="*/ 744302 w 1645942"/>
                  <a:gd name="connsiteY1183" fmla="*/ 408171 h 740050"/>
                  <a:gd name="connsiteX1184" fmla="*/ 747289 w 1645942"/>
                  <a:gd name="connsiteY1184" fmla="*/ 418713 h 740050"/>
                  <a:gd name="connsiteX1185" fmla="*/ 1396002 w 1645942"/>
                  <a:gd name="connsiteY1185" fmla="*/ 485043 h 740050"/>
                  <a:gd name="connsiteX1186" fmla="*/ 1398286 w 1645942"/>
                  <a:gd name="connsiteY1186" fmla="*/ 482935 h 740050"/>
                  <a:gd name="connsiteX1187" fmla="*/ 1401185 w 1645942"/>
                  <a:gd name="connsiteY1187" fmla="*/ 480123 h 740050"/>
                  <a:gd name="connsiteX1188" fmla="*/ 1396792 w 1645942"/>
                  <a:gd name="connsiteY1188" fmla="*/ 478981 h 740050"/>
                  <a:gd name="connsiteX1189" fmla="*/ 1391257 w 1645942"/>
                  <a:gd name="connsiteY1189" fmla="*/ 483022 h 740050"/>
                  <a:gd name="connsiteX1190" fmla="*/ 1388973 w 1645942"/>
                  <a:gd name="connsiteY1190" fmla="*/ 486273 h 740050"/>
                  <a:gd name="connsiteX1191" fmla="*/ 1396002 w 1645942"/>
                  <a:gd name="connsiteY1191" fmla="*/ 485043 h 740050"/>
                  <a:gd name="connsiteX1192" fmla="*/ 1273709 w 1645942"/>
                  <a:gd name="connsiteY1192" fmla="*/ 567977 h 740050"/>
                  <a:gd name="connsiteX1193" fmla="*/ 1261146 w 1645942"/>
                  <a:gd name="connsiteY1193" fmla="*/ 568241 h 740050"/>
                  <a:gd name="connsiteX1194" fmla="*/ 1260355 w 1645942"/>
                  <a:gd name="connsiteY1194" fmla="*/ 570788 h 740050"/>
                  <a:gd name="connsiteX1195" fmla="*/ 1262640 w 1645942"/>
                  <a:gd name="connsiteY1195" fmla="*/ 572018 h 740050"/>
                  <a:gd name="connsiteX1196" fmla="*/ 1273709 w 1645942"/>
                  <a:gd name="connsiteY1196" fmla="*/ 567977 h 740050"/>
                  <a:gd name="connsiteX1197" fmla="*/ 1370085 w 1645942"/>
                  <a:gd name="connsiteY1197" fmla="*/ 423897 h 740050"/>
                  <a:gd name="connsiteX1198" fmla="*/ 1370173 w 1645942"/>
                  <a:gd name="connsiteY1198" fmla="*/ 427938 h 740050"/>
                  <a:gd name="connsiteX1199" fmla="*/ 1372984 w 1645942"/>
                  <a:gd name="connsiteY1199" fmla="*/ 432946 h 740050"/>
                  <a:gd name="connsiteX1200" fmla="*/ 1375092 w 1645942"/>
                  <a:gd name="connsiteY1200" fmla="*/ 431276 h 740050"/>
                  <a:gd name="connsiteX1201" fmla="*/ 1374565 w 1645942"/>
                  <a:gd name="connsiteY1201" fmla="*/ 426357 h 740050"/>
                  <a:gd name="connsiteX1202" fmla="*/ 1370085 w 1645942"/>
                  <a:gd name="connsiteY1202" fmla="*/ 423897 h 740050"/>
                  <a:gd name="connsiteX1203" fmla="*/ 1434394 w 1645942"/>
                  <a:gd name="connsiteY1203" fmla="*/ 459126 h 740050"/>
                  <a:gd name="connsiteX1204" fmla="*/ 1436502 w 1645942"/>
                  <a:gd name="connsiteY1204" fmla="*/ 452889 h 740050"/>
                  <a:gd name="connsiteX1205" fmla="*/ 1437644 w 1645942"/>
                  <a:gd name="connsiteY1205" fmla="*/ 449989 h 740050"/>
                  <a:gd name="connsiteX1206" fmla="*/ 1434394 w 1645942"/>
                  <a:gd name="connsiteY1206" fmla="*/ 451219 h 740050"/>
                  <a:gd name="connsiteX1207" fmla="*/ 1430352 w 1645942"/>
                  <a:gd name="connsiteY1207" fmla="*/ 457633 h 740050"/>
                  <a:gd name="connsiteX1208" fmla="*/ 1434394 w 1645942"/>
                  <a:gd name="connsiteY1208" fmla="*/ 459126 h 740050"/>
                  <a:gd name="connsiteX1209" fmla="*/ 892336 w 1645942"/>
                  <a:gd name="connsiteY1209" fmla="*/ 499539 h 740050"/>
                  <a:gd name="connsiteX1210" fmla="*/ 887240 w 1645942"/>
                  <a:gd name="connsiteY1210" fmla="*/ 493389 h 740050"/>
                  <a:gd name="connsiteX1211" fmla="*/ 885044 w 1645942"/>
                  <a:gd name="connsiteY1211" fmla="*/ 494795 h 740050"/>
                  <a:gd name="connsiteX1212" fmla="*/ 887065 w 1645942"/>
                  <a:gd name="connsiteY1212" fmla="*/ 497430 h 740050"/>
                  <a:gd name="connsiteX1213" fmla="*/ 892336 w 1645942"/>
                  <a:gd name="connsiteY1213" fmla="*/ 499539 h 740050"/>
                  <a:gd name="connsiteX1214" fmla="*/ 1250955 w 1645942"/>
                  <a:gd name="connsiteY1214" fmla="*/ 275687 h 740050"/>
                  <a:gd name="connsiteX1215" fmla="*/ 1252009 w 1645942"/>
                  <a:gd name="connsiteY1215" fmla="*/ 275687 h 740050"/>
                  <a:gd name="connsiteX1216" fmla="*/ 1260092 w 1645942"/>
                  <a:gd name="connsiteY1216" fmla="*/ 277005 h 740050"/>
                  <a:gd name="connsiteX1217" fmla="*/ 1252888 w 1645942"/>
                  <a:gd name="connsiteY1217" fmla="*/ 273315 h 740050"/>
                  <a:gd name="connsiteX1218" fmla="*/ 1250691 w 1645942"/>
                  <a:gd name="connsiteY1218" fmla="*/ 271822 h 740050"/>
                  <a:gd name="connsiteX1219" fmla="*/ 1250955 w 1645942"/>
                  <a:gd name="connsiteY1219" fmla="*/ 275687 h 740050"/>
                  <a:gd name="connsiteX1220" fmla="*/ 1398110 w 1645942"/>
                  <a:gd name="connsiteY1220" fmla="*/ 196971 h 740050"/>
                  <a:gd name="connsiteX1221" fmla="*/ 1396177 w 1645942"/>
                  <a:gd name="connsiteY1221" fmla="*/ 192753 h 740050"/>
                  <a:gd name="connsiteX1222" fmla="*/ 1392839 w 1645942"/>
                  <a:gd name="connsiteY1222" fmla="*/ 196092 h 740050"/>
                  <a:gd name="connsiteX1223" fmla="*/ 1398110 w 1645942"/>
                  <a:gd name="connsiteY1223" fmla="*/ 196971 h 740050"/>
                  <a:gd name="connsiteX1224" fmla="*/ 1113113 w 1645942"/>
                  <a:gd name="connsiteY1224" fmla="*/ 378301 h 740050"/>
                  <a:gd name="connsiteX1225" fmla="*/ 1118296 w 1645942"/>
                  <a:gd name="connsiteY1225" fmla="*/ 383308 h 740050"/>
                  <a:gd name="connsiteX1226" fmla="*/ 1120931 w 1645942"/>
                  <a:gd name="connsiteY1226" fmla="*/ 382693 h 740050"/>
                  <a:gd name="connsiteX1227" fmla="*/ 1120931 w 1645942"/>
                  <a:gd name="connsiteY1227" fmla="*/ 380058 h 740050"/>
                  <a:gd name="connsiteX1228" fmla="*/ 1113113 w 1645942"/>
                  <a:gd name="connsiteY1228" fmla="*/ 378301 h 740050"/>
                  <a:gd name="connsiteX1229" fmla="*/ 1015683 w 1645942"/>
                  <a:gd name="connsiteY1229" fmla="*/ 208391 h 740050"/>
                  <a:gd name="connsiteX1230" fmla="*/ 1009181 w 1645942"/>
                  <a:gd name="connsiteY1230" fmla="*/ 207425 h 740050"/>
                  <a:gd name="connsiteX1231" fmla="*/ 1007512 w 1645942"/>
                  <a:gd name="connsiteY1231" fmla="*/ 209006 h 740050"/>
                  <a:gd name="connsiteX1232" fmla="*/ 1009533 w 1645942"/>
                  <a:gd name="connsiteY1232" fmla="*/ 211291 h 740050"/>
                  <a:gd name="connsiteX1233" fmla="*/ 1015683 w 1645942"/>
                  <a:gd name="connsiteY1233" fmla="*/ 208391 h 740050"/>
                  <a:gd name="connsiteX1234" fmla="*/ 435321 w 1645942"/>
                  <a:gd name="connsiteY1234" fmla="*/ 198025 h 740050"/>
                  <a:gd name="connsiteX1235" fmla="*/ 431191 w 1645942"/>
                  <a:gd name="connsiteY1235" fmla="*/ 198200 h 740050"/>
                  <a:gd name="connsiteX1236" fmla="*/ 436199 w 1645942"/>
                  <a:gd name="connsiteY1236" fmla="*/ 203208 h 740050"/>
                  <a:gd name="connsiteX1237" fmla="*/ 435321 w 1645942"/>
                  <a:gd name="connsiteY1237" fmla="*/ 198025 h 740050"/>
                  <a:gd name="connsiteX1238" fmla="*/ 1449944 w 1645942"/>
                  <a:gd name="connsiteY1238" fmla="*/ 586602 h 740050"/>
                  <a:gd name="connsiteX1239" fmla="*/ 1443091 w 1645942"/>
                  <a:gd name="connsiteY1239" fmla="*/ 590116 h 740050"/>
                  <a:gd name="connsiteX1240" fmla="*/ 1449065 w 1645942"/>
                  <a:gd name="connsiteY1240" fmla="*/ 588710 h 740050"/>
                  <a:gd name="connsiteX1241" fmla="*/ 1454073 w 1645942"/>
                  <a:gd name="connsiteY1241" fmla="*/ 588623 h 740050"/>
                  <a:gd name="connsiteX1242" fmla="*/ 1453985 w 1645942"/>
                  <a:gd name="connsiteY1242" fmla="*/ 586602 h 740050"/>
                  <a:gd name="connsiteX1243" fmla="*/ 1449944 w 1645942"/>
                  <a:gd name="connsiteY1243" fmla="*/ 586602 h 740050"/>
                  <a:gd name="connsiteX1244" fmla="*/ 885132 w 1645942"/>
                  <a:gd name="connsiteY1244" fmla="*/ 79861 h 740050"/>
                  <a:gd name="connsiteX1245" fmla="*/ 884868 w 1645942"/>
                  <a:gd name="connsiteY1245" fmla="*/ 82761 h 740050"/>
                  <a:gd name="connsiteX1246" fmla="*/ 891018 w 1645942"/>
                  <a:gd name="connsiteY1246" fmla="*/ 79598 h 740050"/>
                  <a:gd name="connsiteX1247" fmla="*/ 885132 w 1645942"/>
                  <a:gd name="connsiteY1247" fmla="*/ 79861 h 740050"/>
                  <a:gd name="connsiteX1248" fmla="*/ 424954 w 1645942"/>
                  <a:gd name="connsiteY1248" fmla="*/ 202154 h 740050"/>
                  <a:gd name="connsiteX1249" fmla="*/ 420561 w 1645942"/>
                  <a:gd name="connsiteY1249" fmla="*/ 199167 h 740050"/>
                  <a:gd name="connsiteX1250" fmla="*/ 418716 w 1645942"/>
                  <a:gd name="connsiteY1250" fmla="*/ 201802 h 740050"/>
                  <a:gd name="connsiteX1251" fmla="*/ 424954 w 1645942"/>
                  <a:gd name="connsiteY1251" fmla="*/ 202154 h 740050"/>
                  <a:gd name="connsiteX1252" fmla="*/ 211469 w 1645942"/>
                  <a:gd name="connsiteY1252" fmla="*/ 562794 h 740050"/>
                  <a:gd name="connsiteX1253" fmla="*/ 212963 w 1645942"/>
                  <a:gd name="connsiteY1253" fmla="*/ 566220 h 740050"/>
                  <a:gd name="connsiteX1254" fmla="*/ 217004 w 1645942"/>
                  <a:gd name="connsiteY1254" fmla="*/ 567362 h 740050"/>
                  <a:gd name="connsiteX1255" fmla="*/ 214720 w 1645942"/>
                  <a:gd name="connsiteY1255" fmla="*/ 563760 h 740050"/>
                  <a:gd name="connsiteX1256" fmla="*/ 211469 w 1645942"/>
                  <a:gd name="connsiteY1256" fmla="*/ 562794 h 740050"/>
                  <a:gd name="connsiteX1257" fmla="*/ 1588753 w 1645942"/>
                  <a:gd name="connsiteY1257" fmla="*/ 427060 h 740050"/>
                  <a:gd name="connsiteX1258" fmla="*/ 1593497 w 1645942"/>
                  <a:gd name="connsiteY1258" fmla="*/ 423458 h 740050"/>
                  <a:gd name="connsiteX1259" fmla="*/ 1591300 w 1645942"/>
                  <a:gd name="connsiteY1259" fmla="*/ 421261 h 740050"/>
                  <a:gd name="connsiteX1260" fmla="*/ 1588753 w 1645942"/>
                  <a:gd name="connsiteY1260" fmla="*/ 427060 h 740050"/>
                  <a:gd name="connsiteX1261" fmla="*/ 1038525 w 1645942"/>
                  <a:gd name="connsiteY1261" fmla="*/ 237383 h 740050"/>
                  <a:gd name="connsiteX1262" fmla="*/ 1041072 w 1645942"/>
                  <a:gd name="connsiteY1262" fmla="*/ 238350 h 740050"/>
                  <a:gd name="connsiteX1263" fmla="*/ 1044674 w 1645942"/>
                  <a:gd name="connsiteY1263" fmla="*/ 236417 h 740050"/>
                  <a:gd name="connsiteX1264" fmla="*/ 1041072 w 1645942"/>
                  <a:gd name="connsiteY1264" fmla="*/ 234484 h 740050"/>
                  <a:gd name="connsiteX1265" fmla="*/ 1038525 w 1645942"/>
                  <a:gd name="connsiteY1265" fmla="*/ 237383 h 740050"/>
                  <a:gd name="connsiteX1266" fmla="*/ 1467515 w 1645942"/>
                  <a:gd name="connsiteY1266" fmla="*/ 355547 h 740050"/>
                  <a:gd name="connsiteX1267" fmla="*/ 1468920 w 1645942"/>
                  <a:gd name="connsiteY1267" fmla="*/ 358270 h 740050"/>
                  <a:gd name="connsiteX1268" fmla="*/ 1471556 w 1645942"/>
                  <a:gd name="connsiteY1268" fmla="*/ 353350 h 740050"/>
                  <a:gd name="connsiteX1269" fmla="*/ 1470062 w 1645942"/>
                  <a:gd name="connsiteY1269" fmla="*/ 350363 h 740050"/>
                  <a:gd name="connsiteX1270" fmla="*/ 1467515 w 1645942"/>
                  <a:gd name="connsiteY1270" fmla="*/ 355547 h 740050"/>
                  <a:gd name="connsiteX1271" fmla="*/ 1229167 w 1645942"/>
                  <a:gd name="connsiteY1271" fmla="*/ 571052 h 740050"/>
                  <a:gd name="connsiteX1272" fmla="*/ 1238041 w 1645942"/>
                  <a:gd name="connsiteY1272" fmla="*/ 572018 h 740050"/>
                  <a:gd name="connsiteX1273" fmla="*/ 1238743 w 1645942"/>
                  <a:gd name="connsiteY1273" fmla="*/ 570261 h 740050"/>
                  <a:gd name="connsiteX1274" fmla="*/ 1229167 w 1645942"/>
                  <a:gd name="connsiteY1274" fmla="*/ 571052 h 740050"/>
                  <a:gd name="connsiteX1275" fmla="*/ 732793 w 1645942"/>
                  <a:gd name="connsiteY1275" fmla="*/ 186604 h 740050"/>
                  <a:gd name="connsiteX1276" fmla="*/ 730070 w 1645942"/>
                  <a:gd name="connsiteY1276" fmla="*/ 187307 h 740050"/>
                  <a:gd name="connsiteX1277" fmla="*/ 730773 w 1645942"/>
                  <a:gd name="connsiteY1277" fmla="*/ 188624 h 740050"/>
                  <a:gd name="connsiteX1278" fmla="*/ 736747 w 1645942"/>
                  <a:gd name="connsiteY1278" fmla="*/ 188537 h 740050"/>
                  <a:gd name="connsiteX1279" fmla="*/ 739734 w 1645942"/>
                  <a:gd name="connsiteY1279" fmla="*/ 185198 h 740050"/>
                  <a:gd name="connsiteX1280" fmla="*/ 739031 w 1645942"/>
                  <a:gd name="connsiteY1280" fmla="*/ 184583 h 740050"/>
                  <a:gd name="connsiteX1281" fmla="*/ 732793 w 1645942"/>
                  <a:gd name="connsiteY1281" fmla="*/ 186604 h 740050"/>
                  <a:gd name="connsiteX1282" fmla="*/ 1472698 w 1645942"/>
                  <a:gd name="connsiteY1282" fmla="*/ 580452 h 740050"/>
                  <a:gd name="connsiteX1283" fmla="*/ 1467515 w 1645942"/>
                  <a:gd name="connsiteY1283" fmla="*/ 581858 h 740050"/>
                  <a:gd name="connsiteX1284" fmla="*/ 1469360 w 1645942"/>
                  <a:gd name="connsiteY1284" fmla="*/ 584494 h 740050"/>
                  <a:gd name="connsiteX1285" fmla="*/ 1472698 w 1645942"/>
                  <a:gd name="connsiteY1285" fmla="*/ 580452 h 740050"/>
                  <a:gd name="connsiteX1286" fmla="*/ 1427102 w 1645942"/>
                  <a:gd name="connsiteY1286" fmla="*/ 480914 h 740050"/>
                  <a:gd name="connsiteX1287" fmla="*/ 1430177 w 1645942"/>
                  <a:gd name="connsiteY1287" fmla="*/ 478366 h 740050"/>
                  <a:gd name="connsiteX1288" fmla="*/ 1426048 w 1645942"/>
                  <a:gd name="connsiteY1288" fmla="*/ 476873 h 740050"/>
                  <a:gd name="connsiteX1289" fmla="*/ 1427102 w 1645942"/>
                  <a:gd name="connsiteY1289" fmla="*/ 480914 h 740050"/>
                  <a:gd name="connsiteX1290" fmla="*/ 622888 w 1645942"/>
                  <a:gd name="connsiteY1290" fmla="*/ 186604 h 740050"/>
                  <a:gd name="connsiteX1291" fmla="*/ 617705 w 1645942"/>
                  <a:gd name="connsiteY1291" fmla="*/ 188009 h 740050"/>
                  <a:gd name="connsiteX1292" fmla="*/ 619550 w 1645942"/>
                  <a:gd name="connsiteY1292" fmla="*/ 190645 h 740050"/>
                  <a:gd name="connsiteX1293" fmla="*/ 622888 w 1645942"/>
                  <a:gd name="connsiteY1293" fmla="*/ 186604 h 740050"/>
                  <a:gd name="connsiteX1294" fmla="*/ 228073 w 1645942"/>
                  <a:gd name="connsiteY1294" fmla="*/ 564902 h 740050"/>
                  <a:gd name="connsiteX1295" fmla="*/ 227634 w 1645942"/>
                  <a:gd name="connsiteY1295" fmla="*/ 561915 h 740050"/>
                  <a:gd name="connsiteX1296" fmla="*/ 223944 w 1645942"/>
                  <a:gd name="connsiteY1296" fmla="*/ 563584 h 740050"/>
                  <a:gd name="connsiteX1297" fmla="*/ 228073 w 1645942"/>
                  <a:gd name="connsiteY1297" fmla="*/ 564902 h 740050"/>
                  <a:gd name="connsiteX1298" fmla="*/ 1402239 w 1645942"/>
                  <a:gd name="connsiteY1298" fmla="*/ 199079 h 740050"/>
                  <a:gd name="connsiteX1299" fmla="*/ 1406456 w 1645942"/>
                  <a:gd name="connsiteY1299" fmla="*/ 201100 h 740050"/>
                  <a:gd name="connsiteX1300" fmla="*/ 1404787 w 1645942"/>
                  <a:gd name="connsiteY1300" fmla="*/ 197498 h 740050"/>
                  <a:gd name="connsiteX1301" fmla="*/ 1402678 w 1645942"/>
                  <a:gd name="connsiteY1301" fmla="*/ 195301 h 740050"/>
                  <a:gd name="connsiteX1302" fmla="*/ 1402239 w 1645942"/>
                  <a:gd name="connsiteY1302" fmla="*/ 199079 h 740050"/>
                  <a:gd name="connsiteX1303" fmla="*/ 1621962 w 1645942"/>
                  <a:gd name="connsiteY1303" fmla="*/ 385593 h 740050"/>
                  <a:gd name="connsiteX1304" fmla="*/ 1618887 w 1645942"/>
                  <a:gd name="connsiteY1304" fmla="*/ 387965 h 740050"/>
                  <a:gd name="connsiteX1305" fmla="*/ 1620644 w 1645942"/>
                  <a:gd name="connsiteY1305" fmla="*/ 389722 h 740050"/>
                  <a:gd name="connsiteX1306" fmla="*/ 1621962 w 1645942"/>
                  <a:gd name="connsiteY1306" fmla="*/ 385593 h 740050"/>
                  <a:gd name="connsiteX1307" fmla="*/ 1093433 w 1645942"/>
                  <a:gd name="connsiteY1307" fmla="*/ 381463 h 740050"/>
                  <a:gd name="connsiteX1308" fmla="*/ 1089216 w 1645942"/>
                  <a:gd name="connsiteY1308" fmla="*/ 379531 h 740050"/>
                  <a:gd name="connsiteX1309" fmla="*/ 1088865 w 1645942"/>
                  <a:gd name="connsiteY1309" fmla="*/ 380936 h 740050"/>
                  <a:gd name="connsiteX1310" fmla="*/ 1093433 w 1645942"/>
                  <a:gd name="connsiteY1310" fmla="*/ 381463 h 740050"/>
                  <a:gd name="connsiteX1311" fmla="*/ 1063387 w 1645942"/>
                  <a:gd name="connsiteY1311" fmla="*/ 216650 h 740050"/>
                  <a:gd name="connsiteX1312" fmla="*/ 1067516 w 1645942"/>
                  <a:gd name="connsiteY1312" fmla="*/ 216562 h 740050"/>
                  <a:gd name="connsiteX1313" fmla="*/ 1067516 w 1645942"/>
                  <a:gd name="connsiteY1313" fmla="*/ 214717 h 740050"/>
                  <a:gd name="connsiteX1314" fmla="*/ 1063387 w 1645942"/>
                  <a:gd name="connsiteY1314" fmla="*/ 216650 h 740050"/>
                  <a:gd name="connsiteX1315" fmla="*/ 144173 w 1645942"/>
                  <a:gd name="connsiteY1315" fmla="*/ 429080 h 740050"/>
                  <a:gd name="connsiteX1316" fmla="*/ 144261 w 1645942"/>
                  <a:gd name="connsiteY1316" fmla="*/ 433209 h 740050"/>
                  <a:gd name="connsiteX1317" fmla="*/ 146106 w 1645942"/>
                  <a:gd name="connsiteY1317" fmla="*/ 433209 h 740050"/>
                  <a:gd name="connsiteX1318" fmla="*/ 144173 w 1645942"/>
                  <a:gd name="connsiteY1318" fmla="*/ 429080 h 740050"/>
                  <a:gd name="connsiteX1319" fmla="*/ 925545 w 1645942"/>
                  <a:gd name="connsiteY1319" fmla="*/ 435318 h 740050"/>
                  <a:gd name="connsiteX1320" fmla="*/ 922821 w 1645942"/>
                  <a:gd name="connsiteY1320" fmla="*/ 435933 h 740050"/>
                  <a:gd name="connsiteX1321" fmla="*/ 927653 w 1645942"/>
                  <a:gd name="connsiteY1321" fmla="*/ 439447 h 740050"/>
                  <a:gd name="connsiteX1322" fmla="*/ 925545 w 1645942"/>
                  <a:gd name="connsiteY1322" fmla="*/ 435318 h 740050"/>
                  <a:gd name="connsiteX1323" fmla="*/ 755548 w 1645942"/>
                  <a:gd name="connsiteY1323" fmla="*/ 665407 h 740050"/>
                  <a:gd name="connsiteX1324" fmla="*/ 752473 w 1645942"/>
                  <a:gd name="connsiteY1324" fmla="*/ 667779 h 740050"/>
                  <a:gd name="connsiteX1325" fmla="*/ 754230 w 1645942"/>
                  <a:gd name="connsiteY1325" fmla="*/ 669536 h 740050"/>
                  <a:gd name="connsiteX1326" fmla="*/ 755548 w 1645942"/>
                  <a:gd name="connsiteY1326" fmla="*/ 665407 h 740050"/>
                  <a:gd name="connsiteX1327" fmla="*/ 1609486 w 1645942"/>
                  <a:gd name="connsiteY1327" fmla="*/ 491281 h 740050"/>
                  <a:gd name="connsiteX1328" fmla="*/ 1609398 w 1645942"/>
                  <a:gd name="connsiteY1328" fmla="*/ 487152 h 740050"/>
                  <a:gd name="connsiteX1329" fmla="*/ 1607553 w 1645942"/>
                  <a:gd name="connsiteY1329" fmla="*/ 487152 h 740050"/>
                  <a:gd name="connsiteX1330" fmla="*/ 1609486 w 1645942"/>
                  <a:gd name="connsiteY1330" fmla="*/ 491281 h 740050"/>
                  <a:gd name="connsiteX1331" fmla="*/ 191790 w 1645942"/>
                  <a:gd name="connsiteY1331" fmla="*/ 333759 h 740050"/>
                  <a:gd name="connsiteX1332" fmla="*/ 191702 w 1645942"/>
                  <a:gd name="connsiteY1332" fmla="*/ 329630 h 740050"/>
                  <a:gd name="connsiteX1333" fmla="*/ 189857 w 1645942"/>
                  <a:gd name="connsiteY1333" fmla="*/ 329630 h 740050"/>
                  <a:gd name="connsiteX1334" fmla="*/ 191790 w 1645942"/>
                  <a:gd name="connsiteY1334" fmla="*/ 333759 h 740050"/>
                  <a:gd name="connsiteX1335" fmla="*/ 833298 w 1645942"/>
                  <a:gd name="connsiteY1335" fmla="*/ 643619 h 740050"/>
                  <a:gd name="connsiteX1336" fmla="*/ 831365 w 1645942"/>
                  <a:gd name="connsiteY1336" fmla="*/ 647836 h 740050"/>
                  <a:gd name="connsiteX1337" fmla="*/ 832771 w 1645942"/>
                  <a:gd name="connsiteY1337" fmla="*/ 648188 h 740050"/>
                  <a:gd name="connsiteX1338" fmla="*/ 833298 w 1645942"/>
                  <a:gd name="connsiteY1338" fmla="*/ 643619 h 740050"/>
                  <a:gd name="connsiteX1339" fmla="*/ 775315 w 1645942"/>
                  <a:gd name="connsiteY1339" fmla="*/ 115091 h 740050"/>
                  <a:gd name="connsiteX1340" fmla="*/ 779620 w 1645942"/>
                  <a:gd name="connsiteY1340" fmla="*/ 118166 h 740050"/>
                  <a:gd name="connsiteX1341" fmla="*/ 781289 w 1645942"/>
                  <a:gd name="connsiteY1341" fmla="*/ 117463 h 740050"/>
                  <a:gd name="connsiteX1342" fmla="*/ 777072 w 1645942"/>
                  <a:gd name="connsiteY1342" fmla="*/ 114739 h 740050"/>
                  <a:gd name="connsiteX1343" fmla="*/ 775315 w 1645942"/>
                  <a:gd name="connsiteY1343" fmla="*/ 115091 h 740050"/>
                  <a:gd name="connsiteX1344" fmla="*/ 237386 w 1645942"/>
                  <a:gd name="connsiteY1344" fmla="*/ 572106 h 740050"/>
                  <a:gd name="connsiteX1345" fmla="*/ 235190 w 1645942"/>
                  <a:gd name="connsiteY1345" fmla="*/ 570173 h 740050"/>
                  <a:gd name="connsiteX1346" fmla="*/ 234750 w 1645942"/>
                  <a:gd name="connsiteY1346" fmla="*/ 575796 h 740050"/>
                  <a:gd name="connsiteX1347" fmla="*/ 237386 w 1645942"/>
                  <a:gd name="connsiteY1347" fmla="*/ 572106 h 740050"/>
                  <a:gd name="connsiteX1348" fmla="*/ 272615 w 1645942"/>
                  <a:gd name="connsiteY1348" fmla="*/ 250825 h 740050"/>
                  <a:gd name="connsiteX1349" fmla="*/ 275690 w 1645942"/>
                  <a:gd name="connsiteY1349" fmla="*/ 248453 h 740050"/>
                  <a:gd name="connsiteX1350" fmla="*/ 273933 w 1645942"/>
                  <a:gd name="connsiteY1350" fmla="*/ 246696 h 740050"/>
                  <a:gd name="connsiteX1351" fmla="*/ 272615 w 1645942"/>
                  <a:gd name="connsiteY1351" fmla="*/ 250825 h 740050"/>
                  <a:gd name="connsiteX1352" fmla="*/ 854032 w 1645942"/>
                  <a:gd name="connsiteY1352" fmla="*/ 454997 h 740050"/>
                  <a:gd name="connsiteX1353" fmla="*/ 856228 w 1645942"/>
                  <a:gd name="connsiteY1353" fmla="*/ 457106 h 740050"/>
                  <a:gd name="connsiteX1354" fmla="*/ 859742 w 1645942"/>
                  <a:gd name="connsiteY1354" fmla="*/ 457545 h 740050"/>
                  <a:gd name="connsiteX1355" fmla="*/ 857809 w 1645942"/>
                  <a:gd name="connsiteY1355" fmla="*/ 454733 h 740050"/>
                  <a:gd name="connsiteX1356" fmla="*/ 854032 w 1645942"/>
                  <a:gd name="connsiteY1356" fmla="*/ 454997 h 740050"/>
                  <a:gd name="connsiteX1357" fmla="*/ 285091 w 1645942"/>
                  <a:gd name="connsiteY1357" fmla="*/ 244675 h 740050"/>
                  <a:gd name="connsiteX1358" fmla="*/ 282367 w 1645942"/>
                  <a:gd name="connsiteY1358" fmla="*/ 245466 h 740050"/>
                  <a:gd name="connsiteX1359" fmla="*/ 280434 w 1645942"/>
                  <a:gd name="connsiteY1359" fmla="*/ 248277 h 740050"/>
                  <a:gd name="connsiteX1360" fmla="*/ 283949 w 1645942"/>
                  <a:gd name="connsiteY1360" fmla="*/ 247838 h 740050"/>
                  <a:gd name="connsiteX1361" fmla="*/ 285091 w 1645942"/>
                  <a:gd name="connsiteY1361" fmla="*/ 244675 h 740050"/>
                  <a:gd name="connsiteX1362" fmla="*/ 240549 w 1645942"/>
                  <a:gd name="connsiteY1362" fmla="*/ 581419 h 740050"/>
                  <a:gd name="connsiteX1363" fmla="*/ 238177 w 1645942"/>
                  <a:gd name="connsiteY1363" fmla="*/ 578344 h 740050"/>
                  <a:gd name="connsiteX1364" fmla="*/ 236420 w 1645942"/>
                  <a:gd name="connsiteY1364" fmla="*/ 580101 h 740050"/>
                  <a:gd name="connsiteX1365" fmla="*/ 240549 w 1645942"/>
                  <a:gd name="connsiteY1365" fmla="*/ 581419 h 740050"/>
                  <a:gd name="connsiteX1366" fmla="*/ 29085 w 1645942"/>
                  <a:gd name="connsiteY1366" fmla="*/ 467472 h 740050"/>
                  <a:gd name="connsiteX1367" fmla="*/ 29788 w 1645942"/>
                  <a:gd name="connsiteY1367" fmla="*/ 470196 h 740050"/>
                  <a:gd name="connsiteX1368" fmla="*/ 31105 w 1645942"/>
                  <a:gd name="connsiteY1368" fmla="*/ 468527 h 740050"/>
                  <a:gd name="connsiteX1369" fmla="*/ 29085 w 1645942"/>
                  <a:gd name="connsiteY1369" fmla="*/ 467472 h 740050"/>
                  <a:gd name="connsiteX1370" fmla="*/ 629126 w 1645942"/>
                  <a:gd name="connsiteY1370" fmla="*/ 180366 h 740050"/>
                  <a:gd name="connsiteX1371" fmla="*/ 631937 w 1645942"/>
                  <a:gd name="connsiteY1371" fmla="*/ 177028 h 740050"/>
                  <a:gd name="connsiteX1372" fmla="*/ 630356 w 1645942"/>
                  <a:gd name="connsiteY1372" fmla="*/ 176325 h 740050"/>
                  <a:gd name="connsiteX1373" fmla="*/ 629126 w 1645942"/>
                  <a:gd name="connsiteY1373" fmla="*/ 180366 h 740050"/>
                  <a:gd name="connsiteX1374" fmla="*/ 269540 w 1645942"/>
                  <a:gd name="connsiteY1374" fmla="*/ 343071 h 740050"/>
                  <a:gd name="connsiteX1375" fmla="*/ 269013 w 1645942"/>
                  <a:gd name="connsiteY1375" fmla="*/ 340436 h 740050"/>
                  <a:gd name="connsiteX1376" fmla="*/ 265939 w 1645942"/>
                  <a:gd name="connsiteY1376" fmla="*/ 343511 h 740050"/>
                  <a:gd name="connsiteX1377" fmla="*/ 269540 w 1645942"/>
                  <a:gd name="connsiteY1377" fmla="*/ 343071 h 740050"/>
                  <a:gd name="connsiteX1378" fmla="*/ 904811 w 1645942"/>
                  <a:gd name="connsiteY1378" fmla="*/ 238437 h 740050"/>
                  <a:gd name="connsiteX1379" fmla="*/ 902878 w 1645942"/>
                  <a:gd name="connsiteY1379" fmla="*/ 238437 h 740050"/>
                  <a:gd name="connsiteX1380" fmla="*/ 899804 w 1645942"/>
                  <a:gd name="connsiteY1380" fmla="*/ 239580 h 740050"/>
                  <a:gd name="connsiteX1381" fmla="*/ 902351 w 1645942"/>
                  <a:gd name="connsiteY1381" fmla="*/ 240370 h 740050"/>
                  <a:gd name="connsiteX1382" fmla="*/ 904811 w 1645942"/>
                  <a:gd name="connsiteY1382" fmla="*/ 238437 h 740050"/>
                  <a:gd name="connsiteX1383" fmla="*/ 945224 w 1645942"/>
                  <a:gd name="connsiteY1383" fmla="*/ 355547 h 740050"/>
                  <a:gd name="connsiteX1384" fmla="*/ 949177 w 1645942"/>
                  <a:gd name="connsiteY1384" fmla="*/ 355722 h 740050"/>
                  <a:gd name="connsiteX1385" fmla="*/ 948211 w 1645942"/>
                  <a:gd name="connsiteY1385" fmla="*/ 352472 h 740050"/>
                  <a:gd name="connsiteX1386" fmla="*/ 945224 w 1645942"/>
                  <a:gd name="connsiteY1386" fmla="*/ 355547 h 740050"/>
                  <a:gd name="connsiteX1387" fmla="*/ 949353 w 1645942"/>
                  <a:gd name="connsiteY1387" fmla="*/ 90228 h 740050"/>
                  <a:gd name="connsiteX1388" fmla="*/ 948650 w 1645942"/>
                  <a:gd name="connsiteY1388" fmla="*/ 89525 h 740050"/>
                  <a:gd name="connsiteX1389" fmla="*/ 947947 w 1645942"/>
                  <a:gd name="connsiteY1389" fmla="*/ 89437 h 740050"/>
                  <a:gd name="connsiteX1390" fmla="*/ 948474 w 1645942"/>
                  <a:gd name="connsiteY1390" fmla="*/ 93303 h 740050"/>
                  <a:gd name="connsiteX1391" fmla="*/ 949353 w 1645942"/>
                  <a:gd name="connsiteY1391" fmla="*/ 90228 h 740050"/>
                  <a:gd name="connsiteX1392" fmla="*/ 373208 w 1645942"/>
                  <a:gd name="connsiteY1392" fmla="*/ 707840 h 740050"/>
                  <a:gd name="connsiteX1393" fmla="*/ 369870 w 1645942"/>
                  <a:gd name="connsiteY1393" fmla="*/ 705029 h 740050"/>
                  <a:gd name="connsiteX1394" fmla="*/ 369167 w 1645942"/>
                  <a:gd name="connsiteY1394" fmla="*/ 706610 h 740050"/>
                  <a:gd name="connsiteX1395" fmla="*/ 373208 w 1645942"/>
                  <a:gd name="connsiteY1395" fmla="*/ 707840 h 740050"/>
                  <a:gd name="connsiteX1396" fmla="*/ 29085 w 1645942"/>
                  <a:gd name="connsiteY1396" fmla="*/ 407380 h 740050"/>
                  <a:gd name="connsiteX1397" fmla="*/ 25746 w 1645942"/>
                  <a:gd name="connsiteY1397" fmla="*/ 404569 h 740050"/>
                  <a:gd name="connsiteX1398" fmla="*/ 25044 w 1645942"/>
                  <a:gd name="connsiteY1398" fmla="*/ 406150 h 740050"/>
                  <a:gd name="connsiteX1399" fmla="*/ 29085 w 1645942"/>
                  <a:gd name="connsiteY1399" fmla="*/ 407380 h 740050"/>
                  <a:gd name="connsiteX1400" fmla="*/ 1147288 w 1645942"/>
                  <a:gd name="connsiteY1400" fmla="*/ 397980 h 740050"/>
                  <a:gd name="connsiteX1401" fmla="*/ 1150011 w 1645942"/>
                  <a:gd name="connsiteY1401" fmla="*/ 397277 h 740050"/>
                  <a:gd name="connsiteX1402" fmla="*/ 1148342 w 1645942"/>
                  <a:gd name="connsiteY1402" fmla="*/ 395959 h 740050"/>
                  <a:gd name="connsiteX1403" fmla="*/ 1147288 w 1645942"/>
                  <a:gd name="connsiteY1403" fmla="*/ 397980 h 740050"/>
                  <a:gd name="connsiteX1404" fmla="*/ 185640 w 1645942"/>
                  <a:gd name="connsiteY1404" fmla="*/ 545135 h 740050"/>
                  <a:gd name="connsiteX1405" fmla="*/ 188715 w 1645942"/>
                  <a:gd name="connsiteY1405" fmla="*/ 542763 h 740050"/>
                  <a:gd name="connsiteX1406" fmla="*/ 188012 w 1645942"/>
                  <a:gd name="connsiteY1406" fmla="*/ 541182 h 740050"/>
                  <a:gd name="connsiteX1407" fmla="*/ 185640 w 1645942"/>
                  <a:gd name="connsiteY1407" fmla="*/ 545135 h 740050"/>
                  <a:gd name="connsiteX1408" fmla="*/ 1563890 w 1645942"/>
                  <a:gd name="connsiteY1408" fmla="*/ 549352 h 740050"/>
                  <a:gd name="connsiteX1409" fmla="*/ 1566526 w 1645942"/>
                  <a:gd name="connsiteY1409" fmla="*/ 548825 h 740050"/>
                  <a:gd name="connsiteX1410" fmla="*/ 1566174 w 1645942"/>
                  <a:gd name="connsiteY1410" fmla="*/ 547507 h 740050"/>
                  <a:gd name="connsiteX1411" fmla="*/ 1563890 w 1645942"/>
                  <a:gd name="connsiteY1411" fmla="*/ 549352 h 740050"/>
                  <a:gd name="connsiteX1412" fmla="*/ 334816 w 1645942"/>
                  <a:gd name="connsiteY1412" fmla="*/ 203208 h 740050"/>
                  <a:gd name="connsiteX1413" fmla="*/ 335870 w 1645942"/>
                  <a:gd name="connsiteY1413" fmla="*/ 205317 h 740050"/>
                  <a:gd name="connsiteX1414" fmla="*/ 334816 w 1645942"/>
                  <a:gd name="connsiteY1414" fmla="*/ 203208 h 740050"/>
                  <a:gd name="connsiteX1415" fmla="*/ 236420 w 1645942"/>
                  <a:gd name="connsiteY1415" fmla="*/ 556556 h 740050"/>
                  <a:gd name="connsiteX1416" fmla="*/ 236947 w 1645942"/>
                  <a:gd name="connsiteY1416" fmla="*/ 559192 h 740050"/>
                  <a:gd name="connsiteX1417" fmla="*/ 238265 w 1645942"/>
                  <a:gd name="connsiteY1417" fmla="*/ 558840 h 740050"/>
                  <a:gd name="connsiteX1418" fmla="*/ 236420 w 1645942"/>
                  <a:gd name="connsiteY1418" fmla="*/ 556556 h 740050"/>
                  <a:gd name="connsiteX1419" fmla="*/ 567980 w 1645942"/>
                  <a:gd name="connsiteY1419" fmla="*/ 523435 h 740050"/>
                  <a:gd name="connsiteX1420" fmla="*/ 564641 w 1645942"/>
                  <a:gd name="connsiteY1420" fmla="*/ 522644 h 740050"/>
                  <a:gd name="connsiteX1421" fmla="*/ 564290 w 1645942"/>
                  <a:gd name="connsiteY1421" fmla="*/ 523962 h 740050"/>
                  <a:gd name="connsiteX1422" fmla="*/ 567980 w 1645942"/>
                  <a:gd name="connsiteY1422" fmla="*/ 523435 h 740050"/>
                  <a:gd name="connsiteX1423" fmla="*/ 505867 w 1645942"/>
                  <a:gd name="connsiteY1423" fmla="*/ 734811 h 740050"/>
                  <a:gd name="connsiteX1424" fmla="*/ 507976 w 1645942"/>
                  <a:gd name="connsiteY1424" fmla="*/ 733757 h 740050"/>
                  <a:gd name="connsiteX1425" fmla="*/ 505867 w 1645942"/>
                  <a:gd name="connsiteY1425" fmla="*/ 734811 h 740050"/>
                  <a:gd name="connsiteX1426" fmla="*/ 179403 w 1645942"/>
                  <a:gd name="connsiteY1426" fmla="*/ 520272 h 740050"/>
                  <a:gd name="connsiteX1427" fmla="*/ 180457 w 1645942"/>
                  <a:gd name="connsiteY1427" fmla="*/ 522381 h 740050"/>
                  <a:gd name="connsiteX1428" fmla="*/ 179403 w 1645942"/>
                  <a:gd name="connsiteY1428" fmla="*/ 520272 h 740050"/>
                  <a:gd name="connsiteX1429" fmla="*/ 497521 w 1645942"/>
                  <a:gd name="connsiteY1429" fmla="*/ 714078 h 740050"/>
                  <a:gd name="connsiteX1430" fmla="*/ 498048 w 1645942"/>
                  <a:gd name="connsiteY1430" fmla="*/ 716714 h 740050"/>
                  <a:gd name="connsiteX1431" fmla="*/ 499366 w 1645942"/>
                  <a:gd name="connsiteY1431" fmla="*/ 716362 h 740050"/>
                  <a:gd name="connsiteX1432" fmla="*/ 497521 w 1645942"/>
                  <a:gd name="connsiteY1432" fmla="*/ 714078 h 740050"/>
                  <a:gd name="connsiteX1433" fmla="*/ 287199 w 1645942"/>
                  <a:gd name="connsiteY1433" fmla="*/ 684032 h 740050"/>
                  <a:gd name="connsiteX1434" fmla="*/ 284564 w 1645942"/>
                  <a:gd name="connsiteY1434" fmla="*/ 684559 h 740050"/>
                  <a:gd name="connsiteX1435" fmla="*/ 284915 w 1645942"/>
                  <a:gd name="connsiteY1435" fmla="*/ 685877 h 740050"/>
                  <a:gd name="connsiteX1436" fmla="*/ 287199 w 1645942"/>
                  <a:gd name="connsiteY1436" fmla="*/ 684032 h 740050"/>
                  <a:gd name="connsiteX1437" fmla="*/ 739997 w 1645942"/>
                  <a:gd name="connsiteY1437" fmla="*/ 682978 h 740050"/>
                  <a:gd name="connsiteX1438" fmla="*/ 736659 w 1645942"/>
                  <a:gd name="connsiteY1438" fmla="*/ 682187 h 740050"/>
                  <a:gd name="connsiteX1439" fmla="*/ 736308 w 1645942"/>
                  <a:gd name="connsiteY1439" fmla="*/ 683505 h 740050"/>
                  <a:gd name="connsiteX1440" fmla="*/ 739997 w 1645942"/>
                  <a:gd name="connsiteY1440" fmla="*/ 682978 h 740050"/>
                  <a:gd name="connsiteX1441" fmla="*/ 1278893 w 1645942"/>
                  <a:gd name="connsiteY1441" fmla="*/ 569031 h 740050"/>
                  <a:gd name="connsiteX1442" fmla="*/ 1282231 w 1645942"/>
                  <a:gd name="connsiteY1442" fmla="*/ 569822 h 740050"/>
                  <a:gd name="connsiteX1443" fmla="*/ 1282582 w 1645942"/>
                  <a:gd name="connsiteY1443" fmla="*/ 568504 h 740050"/>
                  <a:gd name="connsiteX1444" fmla="*/ 1278893 w 1645942"/>
                  <a:gd name="connsiteY1444" fmla="*/ 569031 h 740050"/>
                  <a:gd name="connsiteX1445" fmla="*/ 611555 w 1645942"/>
                  <a:gd name="connsiteY1445" fmla="*/ 83991 h 740050"/>
                  <a:gd name="connsiteX1446" fmla="*/ 614894 w 1645942"/>
                  <a:gd name="connsiteY1446" fmla="*/ 84781 h 740050"/>
                  <a:gd name="connsiteX1447" fmla="*/ 615245 w 1645942"/>
                  <a:gd name="connsiteY1447" fmla="*/ 83463 h 740050"/>
                  <a:gd name="connsiteX1448" fmla="*/ 611555 w 1645942"/>
                  <a:gd name="connsiteY1448" fmla="*/ 83991 h 740050"/>
                  <a:gd name="connsiteX1449" fmla="*/ 29085 w 1645942"/>
                  <a:gd name="connsiteY1449" fmla="*/ 475731 h 740050"/>
                  <a:gd name="connsiteX1450" fmla="*/ 26976 w 1645942"/>
                  <a:gd name="connsiteY1450" fmla="*/ 476785 h 740050"/>
                  <a:gd name="connsiteX1451" fmla="*/ 29085 w 1645942"/>
                  <a:gd name="connsiteY1451" fmla="*/ 475731 h 740050"/>
                  <a:gd name="connsiteX1452" fmla="*/ 961828 w 1645942"/>
                  <a:gd name="connsiteY1452" fmla="*/ 363805 h 740050"/>
                  <a:gd name="connsiteX1453" fmla="*/ 965167 w 1645942"/>
                  <a:gd name="connsiteY1453" fmla="*/ 364596 h 740050"/>
                  <a:gd name="connsiteX1454" fmla="*/ 965518 w 1645942"/>
                  <a:gd name="connsiteY1454" fmla="*/ 363278 h 740050"/>
                  <a:gd name="connsiteX1455" fmla="*/ 961828 w 1645942"/>
                  <a:gd name="connsiteY1455" fmla="*/ 363805 h 740050"/>
                  <a:gd name="connsiteX1456" fmla="*/ 1238480 w 1645942"/>
                  <a:gd name="connsiteY1456" fmla="*/ 671644 h 740050"/>
                  <a:gd name="connsiteX1457" fmla="*/ 1239534 w 1645942"/>
                  <a:gd name="connsiteY1457" fmla="*/ 673753 h 740050"/>
                  <a:gd name="connsiteX1458" fmla="*/ 1238480 w 1645942"/>
                  <a:gd name="connsiteY1458" fmla="*/ 671644 h 740050"/>
                  <a:gd name="connsiteX1459" fmla="*/ 284036 w 1645942"/>
                  <a:gd name="connsiteY1459" fmla="*/ 341051 h 740050"/>
                  <a:gd name="connsiteX1460" fmla="*/ 287375 w 1645942"/>
                  <a:gd name="connsiteY1460" fmla="*/ 341841 h 740050"/>
                  <a:gd name="connsiteX1461" fmla="*/ 287726 w 1645942"/>
                  <a:gd name="connsiteY1461" fmla="*/ 340524 h 740050"/>
                  <a:gd name="connsiteX1462" fmla="*/ 284036 w 1645942"/>
                  <a:gd name="connsiteY1462" fmla="*/ 341051 h 740050"/>
                  <a:gd name="connsiteX1463" fmla="*/ 985637 w 1645942"/>
                  <a:gd name="connsiteY1463" fmla="*/ 89174 h 740050"/>
                  <a:gd name="connsiteX1464" fmla="*/ 983001 w 1645942"/>
                  <a:gd name="connsiteY1464" fmla="*/ 89701 h 740050"/>
                  <a:gd name="connsiteX1465" fmla="*/ 983352 w 1645942"/>
                  <a:gd name="connsiteY1465" fmla="*/ 91019 h 740050"/>
                  <a:gd name="connsiteX1466" fmla="*/ 985637 w 1645942"/>
                  <a:gd name="connsiteY1466" fmla="*/ 89174 h 740050"/>
                  <a:gd name="connsiteX1467" fmla="*/ 1160817 w 1645942"/>
                  <a:gd name="connsiteY1467" fmla="*/ 274721 h 740050"/>
                  <a:gd name="connsiteX1468" fmla="*/ 1158709 w 1645942"/>
                  <a:gd name="connsiteY1468" fmla="*/ 275775 h 740050"/>
                  <a:gd name="connsiteX1469" fmla="*/ 1160817 w 1645942"/>
                  <a:gd name="connsiteY1469" fmla="*/ 274721 h 740050"/>
                  <a:gd name="connsiteX1470" fmla="*/ 929674 w 1645942"/>
                  <a:gd name="connsiteY1470" fmla="*/ 640544 h 740050"/>
                  <a:gd name="connsiteX1471" fmla="*/ 930728 w 1645942"/>
                  <a:gd name="connsiteY1471" fmla="*/ 642653 h 740050"/>
                  <a:gd name="connsiteX1472" fmla="*/ 929674 w 1645942"/>
                  <a:gd name="connsiteY1472" fmla="*/ 640544 h 740050"/>
                  <a:gd name="connsiteX1473" fmla="*/ 1269580 w 1645942"/>
                  <a:gd name="connsiteY1473" fmla="*/ 109907 h 740050"/>
                  <a:gd name="connsiteX1474" fmla="*/ 1270371 w 1645942"/>
                  <a:gd name="connsiteY1474" fmla="*/ 106569 h 740050"/>
                  <a:gd name="connsiteX1475" fmla="*/ 1269053 w 1645942"/>
                  <a:gd name="connsiteY1475" fmla="*/ 106218 h 740050"/>
                  <a:gd name="connsiteX1476" fmla="*/ 1269580 w 1645942"/>
                  <a:gd name="connsiteY1476" fmla="*/ 109907 h 740050"/>
                  <a:gd name="connsiteX1477" fmla="*/ 1535953 w 1645942"/>
                  <a:gd name="connsiteY1477" fmla="*/ 262246 h 740050"/>
                  <a:gd name="connsiteX1478" fmla="*/ 1534723 w 1645942"/>
                  <a:gd name="connsiteY1478" fmla="*/ 261455 h 740050"/>
                  <a:gd name="connsiteX1479" fmla="*/ 1535953 w 1645942"/>
                  <a:gd name="connsiteY1479" fmla="*/ 262246 h 740050"/>
                  <a:gd name="connsiteX1480" fmla="*/ 1050912 w 1645942"/>
                  <a:gd name="connsiteY1480" fmla="*/ 117199 h 740050"/>
                  <a:gd name="connsiteX1481" fmla="*/ 1052142 w 1645942"/>
                  <a:gd name="connsiteY1481" fmla="*/ 117990 h 740050"/>
                  <a:gd name="connsiteX1482" fmla="*/ 1050912 w 1645942"/>
                  <a:gd name="connsiteY1482" fmla="*/ 117199 h 740050"/>
                  <a:gd name="connsiteX1483" fmla="*/ 176240 w 1645942"/>
                  <a:gd name="connsiteY1483" fmla="*/ 641511 h 740050"/>
                  <a:gd name="connsiteX1484" fmla="*/ 177470 w 1645942"/>
                  <a:gd name="connsiteY1484" fmla="*/ 642301 h 740050"/>
                  <a:gd name="connsiteX1485" fmla="*/ 176240 w 1645942"/>
                  <a:gd name="connsiteY1485" fmla="*/ 641511 h 740050"/>
                  <a:gd name="connsiteX1486" fmla="*/ 1336964 w 1645942"/>
                  <a:gd name="connsiteY1486" fmla="*/ 146191 h 740050"/>
                  <a:gd name="connsiteX1487" fmla="*/ 1338194 w 1645942"/>
                  <a:gd name="connsiteY1487" fmla="*/ 146982 h 740050"/>
                  <a:gd name="connsiteX1488" fmla="*/ 1336964 w 1645942"/>
                  <a:gd name="connsiteY1488" fmla="*/ 146191 h 740050"/>
                  <a:gd name="connsiteX1489" fmla="*/ 932836 w 1645942"/>
                  <a:gd name="connsiteY1489" fmla="*/ 450868 h 740050"/>
                  <a:gd name="connsiteX1490" fmla="*/ 931607 w 1645942"/>
                  <a:gd name="connsiteY1490" fmla="*/ 450077 h 740050"/>
                  <a:gd name="connsiteX1491" fmla="*/ 932836 w 1645942"/>
                  <a:gd name="connsiteY1491" fmla="*/ 450868 h 740050"/>
                  <a:gd name="connsiteX1492" fmla="*/ 1214671 w 1645942"/>
                  <a:gd name="connsiteY1492" fmla="*/ 98486 h 740050"/>
                  <a:gd name="connsiteX1493" fmla="*/ 1215901 w 1645942"/>
                  <a:gd name="connsiteY1493" fmla="*/ 99277 h 740050"/>
                  <a:gd name="connsiteX1494" fmla="*/ 1214671 w 1645942"/>
                  <a:gd name="connsiteY1494" fmla="*/ 98486 h 740050"/>
                  <a:gd name="connsiteX1495" fmla="*/ 316191 w 1645942"/>
                  <a:gd name="connsiteY1495" fmla="*/ 246696 h 740050"/>
                  <a:gd name="connsiteX1496" fmla="*/ 316981 w 1645942"/>
                  <a:gd name="connsiteY1496" fmla="*/ 245466 h 740050"/>
                  <a:gd name="connsiteX1497" fmla="*/ 316191 w 1645942"/>
                  <a:gd name="connsiteY1497" fmla="*/ 246696 h 740050"/>
                  <a:gd name="connsiteX1498" fmla="*/ 1415769 w 1645942"/>
                  <a:gd name="connsiteY1498" fmla="*/ 583527 h 740050"/>
                  <a:gd name="connsiteX1499" fmla="*/ 1414539 w 1645942"/>
                  <a:gd name="connsiteY1499" fmla="*/ 582737 h 740050"/>
                  <a:gd name="connsiteX1500" fmla="*/ 1415769 w 1645942"/>
                  <a:gd name="connsiteY1500" fmla="*/ 583527 h 740050"/>
                  <a:gd name="connsiteX1501" fmla="*/ 185640 w 1645942"/>
                  <a:gd name="connsiteY1501" fmla="*/ 462289 h 740050"/>
                  <a:gd name="connsiteX1502" fmla="*/ 186431 w 1645942"/>
                  <a:gd name="connsiteY1502" fmla="*/ 461059 h 740050"/>
                  <a:gd name="connsiteX1503" fmla="*/ 185640 w 1645942"/>
                  <a:gd name="connsiteY1503" fmla="*/ 462289 h 740050"/>
                  <a:gd name="connsiteX1504" fmla="*/ 349312 w 1645942"/>
                  <a:gd name="connsiteY1504" fmla="*/ 675774 h 740050"/>
                  <a:gd name="connsiteX1505" fmla="*/ 348521 w 1645942"/>
                  <a:gd name="connsiteY1505" fmla="*/ 677003 h 740050"/>
                  <a:gd name="connsiteX1506" fmla="*/ 349312 w 1645942"/>
                  <a:gd name="connsiteY1506" fmla="*/ 675774 h 740050"/>
                  <a:gd name="connsiteX1507" fmla="*/ 1543157 w 1645942"/>
                  <a:gd name="connsiteY1507" fmla="*/ 433209 h 740050"/>
                  <a:gd name="connsiteX1508" fmla="*/ 1542366 w 1645942"/>
                  <a:gd name="connsiteY1508" fmla="*/ 434439 h 740050"/>
                  <a:gd name="connsiteX1509" fmla="*/ 1543157 w 1645942"/>
                  <a:gd name="connsiteY1509" fmla="*/ 433209 h 740050"/>
                  <a:gd name="connsiteX1510" fmla="*/ 1090358 w 1645942"/>
                  <a:gd name="connsiteY1510" fmla="*/ 577289 h 740050"/>
                  <a:gd name="connsiteX1511" fmla="*/ 1091588 w 1645942"/>
                  <a:gd name="connsiteY1511" fmla="*/ 578080 h 740050"/>
                  <a:gd name="connsiteX1512" fmla="*/ 1090358 w 1645942"/>
                  <a:gd name="connsiteY1512" fmla="*/ 577289 h 740050"/>
                  <a:gd name="connsiteX1513" fmla="*/ 1247880 w 1645942"/>
                  <a:gd name="connsiteY1513" fmla="*/ 573160 h 740050"/>
                  <a:gd name="connsiteX1514" fmla="*/ 1249110 w 1645942"/>
                  <a:gd name="connsiteY1514" fmla="*/ 573951 h 740050"/>
                  <a:gd name="connsiteX1515" fmla="*/ 1247880 w 1645942"/>
                  <a:gd name="connsiteY1515" fmla="*/ 573160 h 740050"/>
                  <a:gd name="connsiteX1516" fmla="*/ 304770 w 1645942"/>
                  <a:gd name="connsiteY1516" fmla="*/ 241512 h 740050"/>
                  <a:gd name="connsiteX1517" fmla="*/ 303540 w 1645942"/>
                  <a:gd name="connsiteY1517" fmla="*/ 240722 h 740050"/>
                  <a:gd name="connsiteX1518" fmla="*/ 304770 w 1645942"/>
                  <a:gd name="connsiteY1518" fmla="*/ 241512 h 740050"/>
                  <a:gd name="connsiteX1519" fmla="*/ 1428156 w 1645942"/>
                  <a:gd name="connsiteY1519" fmla="*/ 498573 h 740050"/>
                  <a:gd name="connsiteX1520" fmla="*/ 1426926 w 1645942"/>
                  <a:gd name="connsiteY1520" fmla="*/ 497782 h 740050"/>
                  <a:gd name="connsiteX1521" fmla="*/ 1428156 w 1645942"/>
                  <a:gd name="connsiteY1521" fmla="*/ 498573 h 740050"/>
                  <a:gd name="connsiteX1522" fmla="*/ 1176367 w 1645942"/>
                  <a:gd name="connsiteY1522" fmla="*/ 192841 h 740050"/>
                  <a:gd name="connsiteX1523" fmla="*/ 1177158 w 1645942"/>
                  <a:gd name="connsiteY1523" fmla="*/ 191611 h 740050"/>
                  <a:gd name="connsiteX1524" fmla="*/ 1176367 w 1645942"/>
                  <a:gd name="connsiteY1524" fmla="*/ 192841 h 740050"/>
                  <a:gd name="connsiteX1525" fmla="*/ 298532 w 1645942"/>
                  <a:gd name="connsiteY1525" fmla="*/ 685086 h 740050"/>
                  <a:gd name="connsiteX1526" fmla="*/ 299762 w 1645942"/>
                  <a:gd name="connsiteY1526" fmla="*/ 685877 h 740050"/>
                  <a:gd name="connsiteX1527" fmla="*/ 298532 w 1645942"/>
                  <a:gd name="connsiteY1527" fmla="*/ 685086 h 740050"/>
                  <a:gd name="connsiteX1528" fmla="*/ 1610541 w 1645942"/>
                  <a:gd name="connsiteY1528" fmla="*/ 365913 h 740050"/>
                  <a:gd name="connsiteX1529" fmla="*/ 1609310 w 1645942"/>
                  <a:gd name="connsiteY1529" fmla="*/ 365123 h 740050"/>
                  <a:gd name="connsiteX1530" fmla="*/ 1610541 w 1645942"/>
                  <a:gd name="connsiteY1530" fmla="*/ 365913 h 740050"/>
                  <a:gd name="connsiteX1531" fmla="*/ 855086 w 1645942"/>
                  <a:gd name="connsiteY1531" fmla="*/ 80916 h 740050"/>
                  <a:gd name="connsiteX1532" fmla="*/ 854295 w 1645942"/>
                  <a:gd name="connsiteY1532" fmla="*/ 82146 h 740050"/>
                  <a:gd name="connsiteX1533" fmla="*/ 855086 w 1645942"/>
                  <a:gd name="connsiteY1533" fmla="*/ 80916 h 740050"/>
                  <a:gd name="connsiteX1534" fmla="*/ 292382 w 1645942"/>
                  <a:gd name="connsiteY1534" fmla="*/ 208391 h 740050"/>
                  <a:gd name="connsiteX1535" fmla="*/ 293612 w 1645942"/>
                  <a:gd name="connsiteY1535" fmla="*/ 209182 h 740050"/>
                  <a:gd name="connsiteX1536" fmla="*/ 292382 w 1645942"/>
                  <a:gd name="connsiteY1536" fmla="*/ 208391 h 740050"/>
                  <a:gd name="connsiteX1537" fmla="*/ 446742 w 1645942"/>
                  <a:gd name="connsiteY1537" fmla="*/ 199079 h 740050"/>
                  <a:gd name="connsiteX1538" fmla="*/ 447532 w 1645942"/>
                  <a:gd name="connsiteY1538" fmla="*/ 197849 h 740050"/>
                  <a:gd name="connsiteX1539" fmla="*/ 446742 w 1645942"/>
                  <a:gd name="connsiteY1539" fmla="*/ 199079 h 740050"/>
                  <a:gd name="connsiteX1540" fmla="*/ 982562 w 1645942"/>
                  <a:gd name="connsiteY1540" fmla="*/ 399034 h 740050"/>
                  <a:gd name="connsiteX1541" fmla="*/ 981332 w 1645942"/>
                  <a:gd name="connsiteY1541" fmla="*/ 398243 h 740050"/>
                  <a:gd name="connsiteX1542" fmla="*/ 982562 w 1645942"/>
                  <a:gd name="connsiteY1542" fmla="*/ 399034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645942" h="740050">
                    <a:moveTo>
                      <a:pt x="1638039" y="370570"/>
                    </a:moveTo>
                    <a:cubicBezTo>
                      <a:pt x="1642168" y="388228"/>
                      <a:pt x="1646912" y="405184"/>
                      <a:pt x="1645770" y="423018"/>
                    </a:cubicBezTo>
                    <a:cubicBezTo>
                      <a:pt x="1645506" y="427587"/>
                      <a:pt x="1644452" y="432155"/>
                      <a:pt x="1643749" y="436636"/>
                    </a:cubicBezTo>
                    <a:cubicBezTo>
                      <a:pt x="1643134" y="440589"/>
                      <a:pt x="1641904" y="444542"/>
                      <a:pt x="1641728" y="448584"/>
                    </a:cubicBezTo>
                    <a:cubicBezTo>
                      <a:pt x="1640762" y="471338"/>
                      <a:pt x="1630747" y="490666"/>
                      <a:pt x="1620117" y="510169"/>
                    </a:cubicBezTo>
                    <a:cubicBezTo>
                      <a:pt x="1606060" y="535822"/>
                      <a:pt x="1585063" y="555063"/>
                      <a:pt x="1564857" y="575269"/>
                    </a:cubicBezTo>
                    <a:cubicBezTo>
                      <a:pt x="1563012" y="577114"/>
                      <a:pt x="1560552" y="578168"/>
                      <a:pt x="1558443" y="579749"/>
                    </a:cubicBezTo>
                    <a:cubicBezTo>
                      <a:pt x="1550273" y="585811"/>
                      <a:pt x="1542717" y="593367"/>
                      <a:pt x="1533669" y="597672"/>
                    </a:cubicBezTo>
                    <a:cubicBezTo>
                      <a:pt x="1524707" y="601888"/>
                      <a:pt x="1518645" y="609883"/>
                      <a:pt x="1508982" y="613046"/>
                    </a:cubicBezTo>
                    <a:cubicBezTo>
                      <a:pt x="1499933" y="616033"/>
                      <a:pt x="1491938" y="621831"/>
                      <a:pt x="1483328" y="625961"/>
                    </a:cubicBezTo>
                    <a:cubicBezTo>
                      <a:pt x="1470677" y="632022"/>
                      <a:pt x="1458114" y="638524"/>
                      <a:pt x="1444936" y="643268"/>
                    </a:cubicBezTo>
                    <a:cubicBezTo>
                      <a:pt x="1429562" y="648715"/>
                      <a:pt x="1414539" y="654952"/>
                      <a:pt x="1399077" y="660136"/>
                    </a:cubicBezTo>
                    <a:cubicBezTo>
                      <a:pt x="1388358" y="663738"/>
                      <a:pt x="1376937" y="665143"/>
                      <a:pt x="1365868" y="667515"/>
                    </a:cubicBezTo>
                    <a:cubicBezTo>
                      <a:pt x="1362090" y="668306"/>
                      <a:pt x="1357873" y="668394"/>
                      <a:pt x="1354447" y="670063"/>
                    </a:cubicBezTo>
                    <a:cubicBezTo>
                      <a:pt x="1348912" y="672699"/>
                      <a:pt x="1343377" y="673577"/>
                      <a:pt x="1337315" y="673929"/>
                    </a:cubicBezTo>
                    <a:cubicBezTo>
                      <a:pt x="1332308" y="674280"/>
                      <a:pt x="1327476" y="676740"/>
                      <a:pt x="1322468" y="677794"/>
                    </a:cubicBezTo>
                    <a:cubicBezTo>
                      <a:pt x="1314473" y="679463"/>
                      <a:pt x="1306391" y="680957"/>
                      <a:pt x="1298308" y="681923"/>
                    </a:cubicBezTo>
                    <a:cubicBezTo>
                      <a:pt x="1289699" y="682978"/>
                      <a:pt x="1280913" y="683329"/>
                      <a:pt x="1272216" y="684120"/>
                    </a:cubicBezTo>
                    <a:cubicBezTo>
                      <a:pt x="1270019" y="684295"/>
                      <a:pt x="1267911" y="685350"/>
                      <a:pt x="1265802" y="686140"/>
                    </a:cubicBezTo>
                    <a:cubicBezTo>
                      <a:pt x="1263957" y="686755"/>
                      <a:pt x="1262200" y="688161"/>
                      <a:pt x="1260443" y="688073"/>
                    </a:cubicBezTo>
                    <a:cubicBezTo>
                      <a:pt x="1256578" y="687809"/>
                      <a:pt x="1252097" y="685262"/>
                      <a:pt x="1249022" y="686580"/>
                    </a:cubicBezTo>
                    <a:cubicBezTo>
                      <a:pt x="1244805" y="688424"/>
                      <a:pt x="1241730" y="688864"/>
                      <a:pt x="1238041" y="686228"/>
                    </a:cubicBezTo>
                    <a:cubicBezTo>
                      <a:pt x="1237162" y="685613"/>
                      <a:pt x="1234702" y="685789"/>
                      <a:pt x="1234175" y="686492"/>
                    </a:cubicBezTo>
                    <a:cubicBezTo>
                      <a:pt x="1230134" y="692378"/>
                      <a:pt x="1224160" y="689303"/>
                      <a:pt x="1219064" y="690269"/>
                    </a:cubicBezTo>
                    <a:cubicBezTo>
                      <a:pt x="1209927" y="692027"/>
                      <a:pt x="1200790" y="689127"/>
                      <a:pt x="1191742" y="690357"/>
                    </a:cubicBezTo>
                    <a:cubicBezTo>
                      <a:pt x="1181199" y="691851"/>
                      <a:pt x="1170744" y="689127"/>
                      <a:pt x="1160290" y="690182"/>
                    </a:cubicBezTo>
                    <a:cubicBezTo>
                      <a:pt x="1156776" y="690533"/>
                      <a:pt x="1153349" y="690445"/>
                      <a:pt x="1152383" y="685877"/>
                    </a:cubicBezTo>
                    <a:cubicBezTo>
                      <a:pt x="1152295" y="685525"/>
                      <a:pt x="1150802" y="685174"/>
                      <a:pt x="1150099" y="685350"/>
                    </a:cubicBezTo>
                    <a:cubicBezTo>
                      <a:pt x="1146145" y="686228"/>
                      <a:pt x="1142719" y="686667"/>
                      <a:pt x="1138678" y="684120"/>
                    </a:cubicBezTo>
                    <a:cubicBezTo>
                      <a:pt x="1132352" y="680166"/>
                      <a:pt x="1124709" y="680869"/>
                      <a:pt x="1118032" y="682363"/>
                    </a:cubicBezTo>
                    <a:cubicBezTo>
                      <a:pt x="1108983" y="684383"/>
                      <a:pt x="1100374" y="685086"/>
                      <a:pt x="1091500" y="682099"/>
                    </a:cubicBezTo>
                    <a:cubicBezTo>
                      <a:pt x="1087283" y="680693"/>
                      <a:pt x="1083154" y="682626"/>
                      <a:pt x="1078762" y="682011"/>
                    </a:cubicBezTo>
                    <a:cubicBezTo>
                      <a:pt x="1070855" y="680781"/>
                      <a:pt x="1062772" y="680693"/>
                      <a:pt x="1054778" y="679727"/>
                    </a:cubicBezTo>
                    <a:cubicBezTo>
                      <a:pt x="1045641" y="678585"/>
                      <a:pt x="1036504" y="677267"/>
                      <a:pt x="1027455" y="675598"/>
                    </a:cubicBezTo>
                    <a:cubicBezTo>
                      <a:pt x="1017879" y="673841"/>
                      <a:pt x="1007864" y="672874"/>
                      <a:pt x="999078" y="669097"/>
                    </a:cubicBezTo>
                    <a:cubicBezTo>
                      <a:pt x="988360" y="664353"/>
                      <a:pt x="976851" y="666725"/>
                      <a:pt x="966309" y="663210"/>
                    </a:cubicBezTo>
                    <a:cubicBezTo>
                      <a:pt x="956030" y="659784"/>
                      <a:pt x="945663" y="656270"/>
                      <a:pt x="935472" y="652580"/>
                    </a:cubicBezTo>
                    <a:cubicBezTo>
                      <a:pt x="924051" y="648363"/>
                      <a:pt x="912894" y="643707"/>
                      <a:pt x="901473" y="639490"/>
                    </a:cubicBezTo>
                    <a:cubicBezTo>
                      <a:pt x="897256" y="637996"/>
                      <a:pt x="893127" y="636591"/>
                      <a:pt x="888997" y="634570"/>
                    </a:cubicBezTo>
                    <a:cubicBezTo>
                      <a:pt x="883638" y="631935"/>
                      <a:pt x="877489" y="633428"/>
                      <a:pt x="872481" y="637382"/>
                    </a:cubicBezTo>
                    <a:cubicBezTo>
                      <a:pt x="865980" y="642565"/>
                      <a:pt x="859654" y="647836"/>
                      <a:pt x="852889" y="652668"/>
                    </a:cubicBezTo>
                    <a:cubicBezTo>
                      <a:pt x="849288" y="655304"/>
                      <a:pt x="845071" y="656973"/>
                      <a:pt x="841117" y="659081"/>
                    </a:cubicBezTo>
                    <a:cubicBezTo>
                      <a:pt x="828642" y="665758"/>
                      <a:pt x="816694" y="673489"/>
                      <a:pt x="803691" y="678761"/>
                    </a:cubicBezTo>
                    <a:cubicBezTo>
                      <a:pt x="790074" y="684295"/>
                      <a:pt x="776808" y="690621"/>
                      <a:pt x="762488" y="694399"/>
                    </a:cubicBezTo>
                    <a:cubicBezTo>
                      <a:pt x="760116" y="695013"/>
                      <a:pt x="758095" y="697210"/>
                      <a:pt x="755723" y="698088"/>
                    </a:cubicBezTo>
                    <a:cubicBezTo>
                      <a:pt x="743687" y="702657"/>
                      <a:pt x="731915" y="708279"/>
                      <a:pt x="718737" y="708894"/>
                    </a:cubicBezTo>
                    <a:cubicBezTo>
                      <a:pt x="716189" y="708982"/>
                      <a:pt x="713554" y="709773"/>
                      <a:pt x="711357" y="710915"/>
                    </a:cubicBezTo>
                    <a:cubicBezTo>
                      <a:pt x="700902" y="716362"/>
                      <a:pt x="689130" y="718558"/>
                      <a:pt x="678148" y="720491"/>
                    </a:cubicBezTo>
                    <a:cubicBezTo>
                      <a:pt x="662950" y="723127"/>
                      <a:pt x="648015" y="727695"/>
                      <a:pt x="632113" y="727959"/>
                    </a:cubicBezTo>
                    <a:cubicBezTo>
                      <a:pt x="617969" y="728135"/>
                      <a:pt x="603912" y="732879"/>
                      <a:pt x="589855" y="735426"/>
                    </a:cubicBezTo>
                    <a:cubicBezTo>
                      <a:pt x="587220" y="735865"/>
                      <a:pt x="584408" y="735514"/>
                      <a:pt x="581685" y="735778"/>
                    </a:cubicBezTo>
                    <a:cubicBezTo>
                      <a:pt x="576414" y="736305"/>
                      <a:pt x="571230" y="735690"/>
                      <a:pt x="565784" y="737271"/>
                    </a:cubicBezTo>
                    <a:cubicBezTo>
                      <a:pt x="562006" y="738413"/>
                      <a:pt x="556998" y="736129"/>
                      <a:pt x="551990" y="737359"/>
                    </a:cubicBezTo>
                    <a:cubicBezTo>
                      <a:pt x="548652" y="738150"/>
                      <a:pt x="542326" y="741488"/>
                      <a:pt x="540306" y="734108"/>
                    </a:cubicBezTo>
                    <a:cubicBezTo>
                      <a:pt x="535913" y="734724"/>
                      <a:pt x="531081" y="734636"/>
                      <a:pt x="527128" y="736217"/>
                    </a:cubicBezTo>
                    <a:cubicBezTo>
                      <a:pt x="522296" y="738150"/>
                      <a:pt x="518167" y="742806"/>
                      <a:pt x="513423" y="736305"/>
                    </a:cubicBezTo>
                    <a:cubicBezTo>
                      <a:pt x="513335" y="736129"/>
                      <a:pt x="512280" y="736217"/>
                      <a:pt x="512017" y="736568"/>
                    </a:cubicBezTo>
                    <a:cubicBezTo>
                      <a:pt x="508591" y="740346"/>
                      <a:pt x="504901" y="741400"/>
                      <a:pt x="500684" y="737974"/>
                    </a:cubicBezTo>
                    <a:cubicBezTo>
                      <a:pt x="491547" y="742982"/>
                      <a:pt x="482586" y="734987"/>
                      <a:pt x="473449" y="737710"/>
                    </a:cubicBezTo>
                    <a:cubicBezTo>
                      <a:pt x="472834" y="737886"/>
                      <a:pt x="471868" y="738062"/>
                      <a:pt x="471428" y="737710"/>
                    </a:cubicBezTo>
                    <a:cubicBezTo>
                      <a:pt x="461677" y="730243"/>
                      <a:pt x="450958" y="736481"/>
                      <a:pt x="440768" y="735690"/>
                    </a:cubicBezTo>
                    <a:cubicBezTo>
                      <a:pt x="420298" y="734108"/>
                      <a:pt x="399828" y="733493"/>
                      <a:pt x="379885" y="727607"/>
                    </a:cubicBezTo>
                    <a:cubicBezTo>
                      <a:pt x="370485" y="724884"/>
                      <a:pt x="360381" y="724796"/>
                      <a:pt x="350629" y="723127"/>
                    </a:cubicBezTo>
                    <a:cubicBezTo>
                      <a:pt x="344216" y="722072"/>
                      <a:pt x="337891" y="720579"/>
                      <a:pt x="331653" y="718998"/>
                    </a:cubicBezTo>
                    <a:cubicBezTo>
                      <a:pt x="320671" y="716362"/>
                      <a:pt x="309777" y="713551"/>
                      <a:pt x="298796" y="710739"/>
                    </a:cubicBezTo>
                    <a:cubicBezTo>
                      <a:pt x="288517" y="708016"/>
                      <a:pt x="278238" y="705556"/>
                      <a:pt x="268135" y="702130"/>
                    </a:cubicBezTo>
                    <a:cubicBezTo>
                      <a:pt x="258735" y="699055"/>
                      <a:pt x="249773" y="694838"/>
                      <a:pt x="240549" y="691324"/>
                    </a:cubicBezTo>
                    <a:cubicBezTo>
                      <a:pt x="235453" y="689391"/>
                      <a:pt x="230270" y="687897"/>
                      <a:pt x="225087" y="686140"/>
                    </a:cubicBezTo>
                    <a:cubicBezTo>
                      <a:pt x="210854" y="681308"/>
                      <a:pt x="197061" y="675510"/>
                      <a:pt x="183883" y="667955"/>
                    </a:cubicBezTo>
                    <a:cubicBezTo>
                      <a:pt x="172550" y="661453"/>
                      <a:pt x="159987" y="657061"/>
                      <a:pt x="148741" y="650384"/>
                    </a:cubicBezTo>
                    <a:cubicBezTo>
                      <a:pt x="136706" y="643268"/>
                      <a:pt x="125460" y="634834"/>
                      <a:pt x="113952" y="626663"/>
                    </a:cubicBezTo>
                    <a:cubicBezTo>
                      <a:pt x="105605" y="620777"/>
                      <a:pt x="97259" y="614891"/>
                      <a:pt x="89440" y="608302"/>
                    </a:cubicBezTo>
                    <a:cubicBezTo>
                      <a:pt x="80391" y="600659"/>
                      <a:pt x="71694" y="592400"/>
                      <a:pt x="63172" y="584142"/>
                    </a:cubicBezTo>
                    <a:cubicBezTo>
                      <a:pt x="59921" y="580979"/>
                      <a:pt x="57901" y="576411"/>
                      <a:pt x="54387" y="573600"/>
                    </a:cubicBezTo>
                    <a:cubicBezTo>
                      <a:pt x="43141" y="564639"/>
                      <a:pt x="37870" y="551373"/>
                      <a:pt x="29612" y="540215"/>
                    </a:cubicBezTo>
                    <a:cubicBezTo>
                      <a:pt x="25395" y="534505"/>
                      <a:pt x="21354" y="528531"/>
                      <a:pt x="17927" y="522293"/>
                    </a:cubicBezTo>
                    <a:cubicBezTo>
                      <a:pt x="15467" y="517900"/>
                      <a:pt x="13974" y="512893"/>
                      <a:pt x="12392" y="508061"/>
                    </a:cubicBezTo>
                    <a:cubicBezTo>
                      <a:pt x="8966" y="498045"/>
                      <a:pt x="5716" y="488030"/>
                      <a:pt x="2465" y="478015"/>
                    </a:cubicBezTo>
                    <a:cubicBezTo>
                      <a:pt x="2377" y="477751"/>
                      <a:pt x="2026" y="477488"/>
                      <a:pt x="2026" y="477136"/>
                    </a:cubicBezTo>
                    <a:cubicBezTo>
                      <a:pt x="1674" y="464485"/>
                      <a:pt x="1411" y="451746"/>
                      <a:pt x="1059" y="439095"/>
                    </a:cubicBezTo>
                    <a:cubicBezTo>
                      <a:pt x="971" y="437426"/>
                      <a:pt x="-83" y="435757"/>
                      <a:pt x="5" y="434088"/>
                    </a:cubicBezTo>
                    <a:cubicBezTo>
                      <a:pt x="532" y="426445"/>
                      <a:pt x="5" y="418362"/>
                      <a:pt x="2289" y="411246"/>
                    </a:cubicBezTo>
                    <a:cubicBezTo>
                      <a:pt x="7824" y="393587"/>
                      <a:pt x="12041" y="375314"/>
                      <a:pt x="22496" y="359500"/>
                    </a:cubicBezTo>
                    <a:cubicBezTo>
                      <a:pt x="23550" y="357919"/>
                      <a:pt x="23550" y="355547"/>
                      <a:pt x="24868" y="354317"/>
                    </a:cubicBezTo>
                    <a:cubicBezTo>
                      <a:pt x="33214" y="346498"/>
                      <a:pt x="37079" y="335604"/>
                      <a:pt x="44547" y="327170"/>
                    </a:cubicBezTo>
                    <a:cubicBezTo>
                      <a:pt x="46743" y="324710"/>
                      <a:pt x="48237" y="321635"/>
                      <a:pt x="50521" y="319351"/>
                    </a:cubicBezTo>
                    <a:cubicBezTo>
                      <a:pt x="66510" y="303098"/>
                      <a:pt x="81446" y="285615"/>
                      <a:pt x="102618" y="275512"/>
                    </a:cubicBezTo>
                    <a:cubicBezTo>
                      <a:pt x="110964" y="265848"/>
                      <a:pt x="122649" y="260664"/>
                      <a:pt x="133016" y="253724"/>
                    </a:cubicBezTo>
                    <a:cubicBezTo>
                      <a:pt x="141801" y="247838"/>
                      <a:pt x="151377" y="243094"/>
                      <a:pt x="160778" y="238350"/>
                    </a:cubicBezTo>
                    <a:cubicBezTo>
                      <a:pt x="165873" y="235802"/>
                      <a:pt x="171759" y="234660"/>
                      <a:pt x="176767" y="231936"/>
                    </a:cubicBezTo>
                    <a:cubicBezTo>
                      <a:pt x="188364" y="225611"/>
                      <a:pt x="201190" y="222184"/>
                      <a:pt x="212875" y="216562"/>
                    </a:cubicBezTo>
                    <a:cubicBezTo>
                      <a:pt x="227546" y="209446"/>
                      <a:pt x="244766" y="210676"/>
                      <a:pt x="258295" y="201012"/>
                    </a:cubicBezTo>
                    <a:cubicBezTo>
                      <a:pt x="270771" y="200221"/>
                      <a:pt x="281928" y="194335"/>
                      <a:pt x="294227" y="192666"/>
                    </a:cubicBezTo>
                    <a:cubicBezTo>
                      <a:pt x="308899" y="190645"/>
                      <a:pt x="323131" y="185813"/>
                      <a:pt x="338330" y="186252"/>
                    </a:cubicBezTo>
                    <a:cubicBezTo>
                      <a:pt x="344919" y="186428"/>
                      <a:pt x="351508" y="182562"/>
                      <a:pt x="358185" y="182035"/>
                    </a:cubicBezTo>
                    <a:cubicBezTo>
                      <a:pt x="370309" y="181069"/>
                      <a:pt x="382257" y="178873"/>
                      <a:pt x="394205" y="177467"/>
                    </a:cubicBezTo>
                    <a:cubicBezTo>
                      <a:pt x="406768" y="175973"/>
                      <a:pt x="419595" y="178346"/>
                      <a:pt x="432070" y="174392"/>
                    </a:cubicBezTo>
                    <a:cubicBezTo>
                      <a:pt x="436287" y="173074"/>
                      <a:pt x="441822" y="172723"/>
                      <a:pt x="446829" y="175798"/>
                    </a:cubicBezTo>
                    <a:cubicBezTo>
                      <a:pt x="449377" y="177379"/>
                      <a:pt x="454385" y="177379"/>
                      <a:pt x="456845" y="175886"/>
                    </a:cubicBezTo>
                    <a:cubicBezTo>
                      <a:pt x="462204" y="172547"/>
                      <a:pt x="468002" y="173338"/>
                      <a:pt x="472571" y="174568"/>
                    </a:cubicBezTo>
                    <a:cubicBezTo>
                      <a:pt x="476612" y="175622"/>
                      <a:pt x="477842" y="174304"/>
                      <a:pt x="479511" y="172284"/>
                    </a:cubicBezTo>
                    <a:cubicBezTo>
                      <a:pt x="486012" y="164640"/>
                      <a:pt x="492338" y="156909"/>
                      <a:pt x="498575" y="149090"/>
                    </a:cubicBezTo>
                    <a:cubicBezTo>
                      <a:pt x="506834" y="138811"/>
                      <a:pt x="515707" y="129059"/>
                      <a:pt x="525546" y="120274"/>
                    </a:cubicBezTo>
                    <a:cubicBezTo>
                      <a:pt x="531433" y="115003"/>
                      <a:pt x="538285" y="110786"/>
                      <a:pt x="544259" y="105603"/>
                    </a:cubicBezTo>
                    <a:cubicBezTo>
                      <a:pt x="553484" y="97608"/>
                      <a:pt x="564553" y="92425"/>
                      <a:pt x="574130" y="84693"/>
                    </a:cubicBezTo>
                    <a:cubicBezTo>
                      <a:pt x="582388" y="78016"/>
                      <a:pt x="593370" y="74766"/>
                      <a:pt x="602945" y="69583"/>
                    </a:cubicBezTo>
                    <a:cubicBezTo>
                      <a:pt x="624118" y="58249"/>
                      <a:pt x="645818" y="47883"/>
                      <a:pt x="668924" y="41206"/>
                    </a:cubicBezTo>
                    <a:cubicBezTo>
                      <a:pt x="680960" y="37692"/>
                      <a:pt x="692293" y="31542"/>
                      <a:pt x="705119" y="30927"/>
                    </a:cubicBezTo>
                    <a:cubicBezTo>
                      <a:pt x="706262" y="30839"/>
                      <a:pt x="707316" y="29521"/>
                      <a:pt x="708458" y="28906"/>
                    </a:cubicBezTo>
                    <a:cubicBezTo>
                      <a:pt x="717771" y="23986"/>
                      <a:pt x="727874" y="22054"/>
                      <a:pt x="738153" y="20472"/>
                    </a:cubicBezTo>
                    <a:cubicBezTo>
                      <a:pt x="745796" y="19330"/>
                      <a:pt x="753263" y="17046"/>
                      <a:pt x="760819" y="15289"/>
                    </a:cubicBezTo>
                    <a:cubicBezTo>
                      <a:pt x="761785" y="15113"/>
                      <a:pt x="762752" y="14235"/>
                      <a:pt x="763542" y="14410"/>
                    </a:cubicBezTo>
                    <a:cubicBezTo>
                      <a:pt x="774876" y="16519"/>
                      <a:pt x="785154" y="11072"/>
                      <a:pt x="796048" y="10106"/>
                    </a:cubicBezTo>
                    <a:cubicBezTo>
                      <a:pt x="801407" y="9666"/>
                      <a:pt x="806679" y="8348"/>
                      <a:pt x="811950" y="7733"/>
                    </a:cubicBezTo>
                    <a:cubicBezTo>
                      <a:pt x="817924" y="7031"/>
                      <a:pt x="824249" y="7558"/>
                      <a:pt x="829872" y="5801"/>
                    </a:cubicBezTo>
                    <a:cubicBezTo>
                      <a:pt x="839975" y="2638"/>
                      <a:pt x="850078" y="4746"/>
                      <a:pt x="860181" y="3868"/>
                    </a:cubicBezTo>
                    <a:cubicBezTo>
                      <a:pt x="866507" y="3341"/>
                      <a:pt x="872745" y="2814"/>
                      <a:pt x="878982" y="1759"/>
                    </a:cubicBezTo>
                    <a:cubicBezTo>
                      <a:pt x="882672" y="1144"/>
                      <a:pt x="885835" y="4131"/>
                      <a:pt x="889788" y="2111"/>
                    </a:cubicBezTo>
                    <a:cubicBezTo>
                      <a:pt x="893127" y="442"/>
                      <a:pt x="897432" y="2"/>
                      <a:pt x="901297" y="2"/>
                    </a:cubicBezTo>
                    <a:cubicBezTo>
                      <a:pt x="904460" y="-86"/>
                      <a:pt x="907886" y="2287"/>
                      <a:pt x="910785" y="1672"/>
                    </a:cubicBezTo>
                    <a:cubicBezTo>
                      <a:pt x="917989" y="178"/>
                      <a:pt x="924842" y="2550"/>
                      <a:pt x="931958" y="2023"/>
                    </a:cubicBezTo>
                    <a:cubicBezTo>
                      <a:pt x="939162" y="1496"/>
                      <a:pt x="946454" y="1408"/>
                      <a:pt x="953658" y="2023"/>
                    </a:cubicBezTo>
                    <a:cubicBezTo>
                      <a:pt x="964903" y="2989"/>
                      <a:pt x="976148" y="6416"/>
                      <a:pt x="987130" y="5537"/>
                    </a:cubicBezTo>
                    <a:cubicBezTo>
                      <a:pt x="999430" y="4571"/>
                      <a:pt x="1011026" y="7733"/>
                      <a:pt x="1022887" y="8348"/>
                    </a:cubicBezTo>
                    <a:cubicBezTo>
                      <a:pt x="1033868" y="8876"/>
                      <a:pt x="1044674" y="12653"/>
                      <a:pt x="1055744" y="13708"/>
                    </a:cubicBezTo>
                    <a:cubicBezTo>
                      <a:pt x="1064969" y="14586"/>
                      <a:pt x="1073490" y="18627"/>
                      <a:pt x="1082100" y="19769"/>
                    </a:cubicBezTo>
                    <a:cubicBezTo>
                      <a:pt x="1094487" y="21527"/>
                      <a:pt x="1106611" y="24338"/>
                      <a:pt x="1118823" y="26798"/>
                    </a:cubicBezTo>
                    <a:cubicBezTo>
                      <a:pt x="1126730" y="28379"/>
                      <a:pt x="1134461" y="30575"/>
                      <a:pt x="1142192" y="32948"/>
                    </a:cubicBezTo>
                    <a:cubicBezTo>
                      <a:pt x="1154667" y="36901"/>
                      <a:pt x="1167143" y="41030"/>
                      <a:pt x="1179530" y="45423"/>
                    </a:cubicBezTo>
                    <a:cubicBezTo>
                      <a:pt x="1186119" y="47795"/>
                      <a:pt x="1192444" y="51045"/>
                      <a:pt x="1198946" y="53593"/>
                    </a:cubicBezTo>
                    <a:cubicBezTo>
                      <a:pt x="1211684" y="58689"/>
                      <a:pt x="1224950" y="62730"/>
                      <a:pt x="1237162" y="68968"/>
                    </a:cubicBezTo>
                    <a:cubicBezTo>
                      <a:pt x="1255699" y="78456"/>
                      <a:pt x="1274236" y="88295"/>
                      <a:pt x="1291807" y="99453"/>
                    </a:cubicBezTo>
                    <a:cubicBezTo>
                      <a:pt x="1304546" y="107535"/>
                      <a:pt x="1317548" y="115618"/>
                      <a:pt x="1328354" y="126600"/>
                    </a:cubicBezTo>
                    <a:cubicBezTo>
                      <a:pt x="1331605" y="129938"/>
                      <a:pt x="1335734" y="132310"/>
                      <a:pt x="1339160" y="135473"/>
                    </a:cubicBezTo>
                    <a:cubicBezTo>
                      <a:pt x="1343465" y="139426"/>
                      <a:pt x="1347682" y="143468"/>
                      <a:pt x="1351460" y="147772"/>
                    </a:cubicBezTo>
                    <a:cubicBezTo>
                      <a:pt x="1356380" y="153395"/>
                      <a:pt x="1361739" y="157612"/>
                      <a:pt x="1369294" y="159457"/>
                    </a:cubicBezTo>
                    <a:cubicBezTo>
                      <a:pt x="1377289" y="161390"/>
                      <a:pt x="1385020" y="164904"/>
                      <a:pt x="1392839" y="167539"/>
                    </a:cubicBezTo>
                    <a:cubicBezTo>
                      <a:pt x="1396177" y="168682"/>
                      <a:pt x="1400043" y="168769"/>
                      <a:pt x="1403030" y="170439"/>
                    </a:cubicBezTo>
                    <a:cubicBezTo>
                      <a:pt x="1415154" y="177028"/>
                      <a:pt x="1428947" y="179751"/>
                      <a:pt x="1440719" y="187043"/>
                    </a:cubicBezTo>
                    <a:cubicBezTo>
                      <a:pt x="1444761" y="189503"/>
                      <a:pt x="1449592" y="190645"/>
                      <a:pt x="1454073" y="192314"/>
                    </a:cubicBezTo>
                    <a:cubicBezTo>
                      <a:pt x="1466197" y="196707"/>
                      <a:pt x="1478145" y="201890"/>
                      <a:pt x="1488336" y="209446"/>
                    </a:cubicBezTo>
                    <a:cubicBezTo>
                      <a:pt x="1497824" y="216474"/>
                      <a:pt x="1510299" y="219022"/>
                      <a:pt x="1517679" y="228949"/>
                    </a:cubicBezTo>
                    <a:cubicBezTo>
                      <a:pt x="1536128" y="234748"/>
                      <a:pt x="1547989" y="249683"/>
                      <a:pt x="1562309" y="261279"/>
                    </a:cubicBezTo>
                    <a:cubicBezTo>
                      <a:pt x="1570743" y="268132"/>
                      <a:pt x="1580319" y="274633"/>
                      <a:pt x="1585942" y="283506"/>
                    </a:cubicBezTo>
                    <a:cubicBezTo>
                      <a:pt x="1592794" y="294225"/>
                      <a:pt x="1602194" y="302483"/>
                      <a:pt x="1609223" y="313025"/>
                    </a:cubicBezTo>
                    <a:cubicBezTo>
                      <a:pt x="1615460" y="322250"/>
                      <a:pt x="1620468" y="331914"/>
                      <a:pt x="1626003" y="341490"/>
                    </a:cubicBezTo>
                    <a:cubicBezTo>
                      <a:pt x="1629341" y="347288"/>
                      <a:pt x="1632680" y="353175"/>
                      <a:pt x="1635403" y="359324"/>
                    </a:cubicBezTo>
                    <a:cubicBezTo>
                      <a:pt x="1636633" y="362838"/>
                      <a:pt x="1636809" y="366528"/>
                      <a:pt x="1638039" y="370570"/>
                    </a:cubicBezTo>
                    <a:moveTo>
                      <a:pt x="320320" y="211466"/>
                    </a:moveTo>
                    <a:cubicBezTo>
                      <a:pt x="319266" y="212257"/>
                      <a:pt x="318212" y="212960"/>
                      <a:pt x="317245" y="213838"/>
                    </a:cubicBezTo>
                    <a:cubicBezTo>
                      <a:pt x="317157" y="213926"/>
                      <a:pt x="317684" y="214805"/>
                      <a:pt x="317948" y="215420"/>
                    </a:cubicBezTo>
                    <a:cubicBezTo>
                      <a:pt x="318826" y="214717"/>
                      <a:pt x="319793" y="214014"/>
                      <a:pt x="320671" y="213136"/>
                    </a:cubicBezTo>
                    <a:cubicBezTo>
                      <a:pt x="321023" y="212784"/>
                      <a:pt x="321111" y="212081"/>
                      <a:pt x="322341" y="211466"/>
                    </a:cubicBezTo>
                    <a:cubicBezTo>
                      <a:pt x="322429" y="210851"/>
                      <a:pt x="322429" y="210149"/>
                      <a:pt x="322516" y="209534"/>
                    </a:cubicBezTo>
                    <a:cubicBezTo>
                      <a:pt x="322165" y="210236"/>
                      <a:pt x="321726" y="210851"/>
                      <a:pt x="320320" y="211466"/>
                    </a:cubicBezTo>
                    <a:moveTo>
                      <a:pt x="752473" y="678848"/>
                    </a:moveTo>
                    <a:cubicBezTo>
                      <a:pt x="753615" y="679112"/>
                      <a:pt x="754669" y="679376"/>
                      <a:pt x="755811" y="679639"/>
                    </a:cubicBezTo>
                    <a:cubicBezTo>
                      <a:pt x="755899" y="679200"/>
                      <a:pt x="755987" y="678761"/>
                      <a:pt x="756075" y="678321"/>
                    </a:cubicBezTo>
                    <a:cubicBezTo>
                      <a:pt x="754845" y="678146"/>
                      <a:pt x="753703" y="677970"/>
                      <a:pt x="752473" y="676740"/>
                    </a:cubicBezTo>
                    <a:cubicBezTo>
                      <a:pt x="750452" y="676652"/>
                      <a:pt x="748431" y="676652"/>
                      <a:pt x="746411" y="676564"/>
                    </a:cubicBezTo>
                    <a:cubicBezTo>
                      <a:pt x="748080" y="677003"/>
                      <a:pt x="749837" y="677355"/>
                      <a:pt x="751506" y="677706"/>
                    </a:cubicBezTo>
                    <a:cubicBezTo>
                      <a:pt x="751770" y="677882"/>
                      <a:pt x="752121" y="677794"/>
                      <a:pt x="752473" y="678848"/>
                    </a:cubicBezTo>
                    <a:moveTo>
                      <a:pt x="1588753" y="441555"/>
                    </a:moveTo>
                    <a:cubicBezTo>
                      <a:pt x="1589807" y="440765"/>
                      <a:pt x="1590861" y="439974"/>
                      <a:pt x="1591828" y="439183"/>
                    </a:cubicBezTo>
                    <a:cubicBezTo>
                      <a:pt x="1591213" y="438568"/>
                      <a:pt x="1590598" y="438041"/>
                      <a:pt x="1589983" y="437426"/>
                    </a:cubicBezTo>
                    <a:cubicBezTo>
                      <a:pt x="1589192" y="438832"/>
                      <a:pt x="1588401" y="440150"/>
                      <a:pt x="1586644" y="441555"/>
                    </a:cubicBezTo>
                    <a:cubicBezTo>
                      <a:pt x="1585590" y="442346"/>
                      <a:pt x="1584536" y="443137"/>
                      <a:pt x="1583569" y="443927"/>
                    </a:cubicBezTo>
                    <a:cubicBezTo>
                      <a:pt x="1584184" y="444542"/>
                      <a:pt x="1584799" y="445070"/>
                      <a:pt x="1585414" y="445685"/>
                    </a:cubicBezTo>
                    <a:cubicBezTo>
                      <a:pt x="1586205" y="444279"/>
                      <a:pt x="1586996" y="442961"/>
                      <a:pt x="1588753" y="441555"/>
                    </a:cubicBezTo>
                    <a:moveTo>
                      <a:pt x="358624" y="367934"/>
                    </a:moveTo>
                    <a:cubicBezTo>
                      <a:pt x="360645" y="368022"/>
                      <a:pt x="362665" y="368022"/>
                      <a:pt x="364686" y="368110"/>
                    </a:cubicBezTo>
                    <a:cubicBezTo>
                      <a:pt x="363017" y="367670"/>
                      <a:pt x="361260" y="367319"/>
                      <a:pt x="359591" y="366968"/>
                    </a:cubicBezTo>
                    <a:cubicBezTo>
                      <a:pt x="359239" y="366880"/>
                      <a:pt x="358976" y="366968"/>
                      <a:pt x="358624" y="365913"/>
                    </a:cubicBezTo>
                    <a:cubicBezTo>
                      <a:pt x="357833" y="358973"/>
                      <a:pt x="354759" y="364508"/>
                      <a:pt x="352826" y="364947"/>
                    </a:cubicBezTo>
                    <a:cubicBezTo>
                      <a:pt x="352211" y="365123"/>
                      <a:pt x="351772" y="366177"/>
                      <a:pt x="351244" y="366792"/>
                    </a:cubicBezTo>
                    <a:cubicBezTo>
                      <a:pt x="352914" y="367319"/>
                      <a:pt x="354495" y="368110"/>
                      <a:pt x="356164" y="368285"/>
                    </a:cubicBezTo>
                    <a:cubicBezTo>
                      <a:pt x="356955" y="368373"/>
                      <a:pt x="357833" y="367407"/>
                      <a:pt x="358624" y="367934"/>
                    </a:cubicBezTo>
                    <a:moveTo>
                      <a:pt x="486100" y="727607"/>
                    </a:moveTo>
                    <a:cubicBezTo>
                      <a:pt x="488209" y="727607"/>
                      <a:pt x="490229" y="727783"/>
                      <a:pt x="492250" y="727519"/>
                    </a:cubicBezTo>
                    <a:cubicBezTo>
                      <a:pt x="493919" y="727344"/>
                      <a:pt x="495500" y="726641"/>
                      <a:pt x="497082" y="726114"/>
                    </a:cubicBezTo>
                    <a:cubicBezTo>
                      <a:pt x="495061" y="725235"/>
                      <a:pt x="492865" y="723390"/>
                      <a:pt x="491020" y="723654"/>
                    </a:cubicBezTo>
                    <a:cubicBezTo>
                      <a:pt x="488911" y="724005"/>
                      <a:pt x="487066" y="726202"/>
                      <a:pt x="483992" y="727519"/>
                    </a:cubicBezTo>
                    <a:cubicBezTo>
                      <a:pt x="482674" y="727519"/>
                      <a:pt x="481356" y="727344"/>
                      <a:pt x="480038" y="727607"/>
                    </a:cubicBezTo>
                    <a:cubicBezTo>
                      <a:pt x="478984" y="727783"/>
                      <a:pt x="477930" y="728398"/>
                      <a:pt x="476963" y="728749"/>
                    </a:cubicBezTo>
                    <a:cubicBezTo>
                      <a:pt x="477842" y="729013"/>
                      <a:pt x="478808" y="729716"/>
                      <a:pt x="479599" y="729540"/>
                    </a:cubicBezTo>
                    <a:cubicBezTo>
                      <a:pt x="481444" y="729101"/>
                      <a:pt x="483289" y="728222"/>
                      <a:pt x="486100" y="727607"/>
                    </a:cubicBezTo>
                    <a:moveTo>
                      <a:pt x="389724" y="202154"/>
                    </a:moveTo>
                    <a:cubicBezTo>
                      <a:pt x="396313" y="204174"/>
                      <a:pt x="402727" y="203823"/>
                      <a:pt x="409052" y="201100"/>
                    </a:cubicBezTo>
                    <a:cubicBezTo>
                      <a:pt x="410282" y="200572"/>
                      <a:pt x="411424" y="199606"/>
                      <a:pt x="412566" y="198815"/>
                    </a:cubicBezTo>
                    <a:cubicBezTo>
                      <a:pt x="411249" y="198200"/>
                      <a:pt x="410019" y="197146"/>
                      <a:pt x="408701" y="197058"/>
                    </a:cubicBezTo>
                    <a:cubicBezTo>
                      <a:pt x="407207" y="196971"/>
                      <a:pt x="405626" y="197849"/>
                      <a:pt x="404045" y="198200"/>
                    </a:cubicBezTo>
                    <a:cubicBezTo>
                      <a:pt x="399301" y="199167"/>
                      <a:pt x="394556" y="200133"/>
                      <a:pt x="389812" y="200045"/>
                    </a:cubicBezTo>
                    <a:cubicBezTo>
                      <a:pt x="385507" y="196707"/>
                      <a:pt x="381378" y="198552"/>
                      <a:pt x="376986" y="200309"/>
                    </a:cubicBezTo>
                    <a:cubicBezTo>
                      <a:pt x="373735" y="201627"/>
                      <a:pt x="369079" y="204087"/>
                      <a:pt x="367058" y="202857"/>
                    </a:cubicBezTo>
                    <a:cubicBezTo>
                      <a:pt x="360381" y="198640"/>
                      <a:pt x="356076" y="203560"/>
                      <a:pt x="350893" y="205317"/>
                    </a:cubicBezTo>
                    <a:cubicBezTo>
                      <a:pt x="350015" y="205580"/>
                      <a:pt x="349224" y="206019"/>
                      <a:pt x="348433" y="206459"/>
                    </a:cubicBezTo>
                    <a:cubicBezTo>
                      <a:pt x="349312" y="206810"/>
                      <a:pt x="350278" y="207337"/>
                      <a:pt x="351157" y="207337"/>
                    </a:cubicBezTo>
                    <a:cubicBezTo>
                      <a:pt x="363720" y="207249"/>
                      <a:pt x="376634" y="209534"/>
                      <a:pt x="387792" y="201188"/>
                    </a:cubicBezTo>
                    <a:cubicBezTo>
                      <a:pt x="388143" y="200836"/>
                      <a:pt x="389109" y="201100"/>
                      <a:pt x="389724" y="202154"/>
                    </a:cubicBezTo>
                    <a:moveTo>
                      <a:pt x="279907" y="680957"/>
                    </a:moveTo>
                    <a:cubicBezTo>
                      <a:pt x="280522" y="681045"/>
                      <a:pt x="281225" y="681045"/>
                      <a:pt x="281840" y="681133"/>
                    </a:cubicBezTo>
                    <a:cubicBezTo>
                      <a:pt x="281225" y="680693"/>
                      <a:pt x="280522" y="680342"/>
                      <a:pt x="279907" y="678936"/>
                    </a:cubicBezTo>
                    <a:cubicBezTo>
                      <a:pt x="277272" y="670063"/>
                      <a:pt x="265499" y="668570"/>
                      <a:pt x="263830" y="658818"/>
                    </a:cubicBezTo>
                    <a:cubicBezTo>
                      <a:pt x="263742" y="658115"/>
                      <a:pt x="261722" y="657676"/>
                      <a:pt x="260492" y="657149"/>
                    </a:cubicBezTo>
                    <a:cubicBezTo>
                      <a:pt x="258119" y="656182"/>
                      <a:pt x="255132" y="655919"/>
                      <a:pt x="253463" y="654249"/>
                    </a:cubicBezTo>
                    <a:cubicBezTo>
                      <a:pt x="246083" y="647045"/>
                      <a:pt x="236683" y="645288"/>
                      <a:pt x="227283" y="642213"/>
                    </a:cubicBezTo>
                    <a:cubicBezTo>
                      <a:pt x="205495" y="635010"/>
                      <a:pt x="184235" y="626312"/>
                      <a:pt x="163501" y="616297"/>
                    </a:cubicBezTo>
                    <a:cubicBezTo>
                      <a:pt x="149708" y="609620"/>
                      <a:pt x="136266" y="602064"/>
                      <a:pt x="122649" y="594948"/>
                    </a:cubicBezTo>
                    <a:cubicBezTo>
                      <a:pt x="121507" y="594333"/>
                      <a:pt x="120101" y="593894"/>
                      <a:pt x="119398" y="592927"/>
                    </a:cubicBezTo>
                    <a:cubicBezTo>
                      <a:pt x="112634" y="584318"/>
                      <a:pt x="102267" y="581067"/>
                      <a:pt x="93482" y="575445"/>
                    </a:cubicBezTo>
                    <a:cubicBezTo>
                      <a:pt x="92867" y="575093"/>
                      <a:pt x="91373" y="575445"/>
                      <a:pt x="90670" y="575972"/>
                    </a:cubicBezTo>
                    <a:cubicBezTo>
                      <a:pt x="87859" y="577817"/>
                      <a:pt x="90758" y="579222"/>
                      <a:pt x="91549" y="579486"/>
                    </a:cubicBezTo>
                    <a:cubicBezTo>
                      <a:pt x="101740" y="582912"/>
                      <a:pt x="108592" y="590731"/>
                      <a:pt x="116060" y="597847"/>
                    </a:cubicBezTo>
                    <a:cubicBezTo>
                      <a:pt x="118696" y="600307"/>
                      <a:pt x="121507" y="603119"/>
                      <a:pt x="124758" y="604348"/>
                    </a:cubicBezTo>
                    <a:cubicBezTo>
                      <a:pt x="132664" y="607336"/>
                      <a:pt x="137672" y="613661"/>
                      <a:pt x="143558" y="619108"/>
                    </a:cubicBezTo>
                    <a:cubicBezTo>
                      <a:pt x="145491" y="620865"/>
                      <a:pt x="145930" y="627278"/>
                      <a:pt x="150938" y="622095"/>
                    </a:cubicBezTo>
                    <a:cubicBezTo>
                      <a:pt x="151201" y="621831"/>
                      <a:pt x="153749" y="623413"/>
                      <a:pt x="154891" y="624467"/>
                    </a:cubicBezTo>
                    <a:cubicBezTo>
                      <a:pt x="157000" y="626224"/>
                      <a:pt x="158581" y="629650"/>
                      <a:pt x="160865" y="630002"/>
                    </a:cubicBezTo>
                    <a:cubicBezTo>
                      <a:pt x="174834" y="632637"/>
                      <a:pt x="184498" y="643004"/>
                      <a:pt x="196446" y="649242"/>
                    </a:cubicBezTo>
                    <a:cubicBezTo>
                      <a:pt x="197852" y="649945"/>
                      <a:pt x="199345" y="650560"/>
                      <a:pt x="200927" y="650911"/>
                    </a:cubicBezTo>
                    <a:cubicBezTo>
                      <a:pt x="208131" y="652756"/>
                      <a:pt x="215247" y="654777"/>
                      <a:pt x="221221" y="659433"/>
                    </a:cubicBezTo>
                    <a:cubicBezTo>
                      <a:pt x="222187" y="660223"/>
                      <a:pt x="223593" y="661278"/>
                      <a:pt x="224559" y="661190"/>
                    </a:cubicBezTo>
                    <a:cubicBezTo>
                      <a:pt x="230445" y="660311"/>
                      <a:pt x="232993" y="665934"/>
                      <a:pt x="237562" y="667427"/>
                    </a:cubicBezTo>
                    <a:cubicBezTo>
                      <a:pt x="242394" y="669097"/>
                      <a:pt x="247401" y="670239"/>
                      <a:pt x="252409" y="671644"/>
                    </a:cubicBezTo>
                    <a:cubicBezTo>
                      <a:pt x="253287" y="671908"/>
                      <a:pt x="254166" y="672435"/>
                      <a:pt x="255132" y="672611"/>
                    </a:cubicBezTo>
                    <a:cubicBezTo>
                      <a:pt x="263391" y="674544"/>
                      <a:pt x="270595" y="680957"/>
                      <a:pt x="279907" y="680957"/>
                    </a:cubicBezTo>
                    <a:moveTo>
                      <a:pt x="1589807" y="399034"/>
                    </a:moveTo>
                    <a:cubicBezTo>
                      <a:pt x="1593848" y="401933"/>
                      <a:pt x="1597450" y="404833"/>
                      <a:pt x="1596220" y="410807"/>
                    </a:cubicBezTo>
                    <a:cubicBezTo>
                      <a:pt x="1595781" y="412739"/>
                      <a:pt x="1597011" y="415199"/>
                      <a:pt x="1597802" y="417308"/>
                    </a:cubicBezTo>
                    <a:cubicBezTo>
                      <a:pt x="1599207" y="420822"/>
                      <a:pt x="1600789" y="424073"/>
                      <a:pt x="1598153" y="427938"/>
                    </a:cubicBezTo>
                    <a:cubicBezTo>
                      <a:pt x="1594727" y="433209"/>
                      <a:pt x="1596835" y="437778"/>
                      <a:pt x="1601228" y="441380"/>
                    </a:cubicBezTo>
                    <a:cubicBezTo>
                      <a:pt x="1603952" y="443576"/>
                      <a:pt x="1604391" y="446212"/>
                      <a:pt x="1604391" y="449462"/>
                    </a:cubicBezTo>
                    <a:cubicBezTo>
                      <a:pt x="1604391" y="465364"/>
                      <a:pt x="1594288" y="477048"/>
                      <a:pt x="1587699" y="490226"/>
                    </a:cubicBezTo>
                    <a:cubicBezTo>
                      <a:pt x="1587435" y="490753"/>
                      <a:pt x="1586556" y="491281"/>
                      <a:pt x="1586117" y="491193"/>
                    </a:cubicBezTo>
                    <a:cubicBezTo>
                      <a:pt x="1577771" y="489348"/>
                      <a:pt x="1579967" y="495410"/>
                      <a:pt x="1579352" y="499715"/>
                    </a:cubicBezTo>
                    <a:cubicBezTo>
                      <a:pt x="1579089" y="501823"/>
                      <a:pt x="1577771" y="504019"/>
                      <a:pt x="1576365" y="505689"/>
                    </a:cubicBezTo>
                    <a:cubicBezTo>
                      <a:pt x="1570128" y="512805"/>
                      <a:pt x="1563714" y="519745"/>
                      <a:pt x="1557389" y="526861"/>
                    </a:cubicBezTo>
                    <a:cubicBezTo>
                      <a:pt x="1556159" y="528267"/>
                      <a:pt x="1555456" y="530200"/>
                      <a:pt x="1554578" y="531869"/>
                    </a:cubicBezTo>
                    <a:cubicBezTo>
                      <a:pt x="1553260" y="534417"/>
                      <a:pt x="1552469" y="537404"/>
                      <a:pt x="1550624" y="539512"/>
                    </a:cubicBezTo>
                    <a:cubicBezTo>
                      <a:pt x="1541224" y="550582"/>
                      <a:pt x="1531648" y="561739"/>
                      <a:pt x="1518909" y="569031"/>
                    </a:cubicBezTo>
                    <a:cubicBezTo>
                      <a:pt x="1515658" y="570964"/>
                      <a:pt x="1512496" y="574566"/>
                      <a:pt x="1507224" y="572194"/>
                    </a:cubicBezTo>
                    <a:cubicBezTo>
                      <a:pt x="1504062" y="570788"/>
                      <a:pt x="1500372" y="572897"/>
                      <a:pt x="1498615" y="576411"/>
                    </a:cubicBezTo>
                    <a:cubicBezTo>
                      <a:pt x="1496594" y="580452"/>
                      <a:pt x="1492817" y="581243"/>
                      <a:pt x="1489039" y="582297"/>
                    </a:cubicBezTo>
                    <a:cubicBezTo>
                      <a:pt x="1486227" y="583000"/>
                      <a:pt x="1482801" y="583088"/>
                      <a:pt x="1480868" y="584845"/>
                    </a:cubicBezTo>
                    <a:cubicBezTo>
                      <a:pt x="1475773" y="589413"/>
                      <a:pt x="1469887" y="590028"/>
                      <a:pt x="1463561" y="590819"/>
                    </a:cubicBezTo>
                    <a:cubicBezTo>
                      <a:pt x="1459256" y="591346"/>
                      <a:pt x="1455303" y="593982"/>
                      <a:pt x="1451174" y="595651"/>
                    </a:cubicBezTo>
                    <a:cubicBezTo>
                      <a:pt x="1454424" y="599780"/>
                      <a:pt x="1450734" y="600659"/>
                      <a:pt x="1448187" y="600834"/>
                    </a:cubicBezTo>
                    <a:cubicBezTo>
                      <a:pt x="1437732" y="601625"/>
                      <a:pt x="1427717" y="604085"/>
                      <a:pt x="1417965" y="608038"/>
                    </a:cubicBezTo>
                    <a:cubicBezTo>
                      <a:pt x="1416208" y="608741"/>
                      <a:pt x="1414187" y="608829"/>
                      <a:pt x="1412255" y="609180"/>
                    </a:cubicBezTo>
                    <a:cubicBezTo>
                      <a:pt x="1405226" y="610586"/>
                      <a:pt x="1398198" y="612080"/>
                      <a:pt x="1391170" y="613309"/>
                    </a:cubicBezTo>
                    <a:cubicBezTo>
                      <a:pt x="1382472" y="614803"/>
                      <a:pt x="1373599" y="617351"/>
                      <a:pt x="1364901" y="617175"/>
                    </a:cubicBezTo>
                    <a:cubicBezTo>
                      <a:pt x="1355150" y="616912"/>
                      <a:pt x="1348033" y="624379"/>
                      <a:pt x="1338457" y="624028"/>
                    </a:cubicBezTo>
                    <a:cubicBezTo>
                      <a:pt x="1336788" y="623940"/>
                      <a:pt x="1335383" y="628947"/>
                      <a:pt x="1333098" y="630529"/>
                    </a:cubicBezTo>
                    <a:cubicBezTo>
                      <a:pt x="1328618" y="633516"/>
                      <a:pt x="1323786" y="636767"/>
                      <a:pt x="1318690" y="637996"/>
                    </a:cubicBezTo>
                    <a:cubicBezTo>
                      <a:pt x="1304546" y="641423"/>
                      <a:pt x="1290226" y="642038"/>
                      <a:pt x="1275905" y="638172"/>
                    </a:cubicBezTo>
                    <a:cubicBezTo>
                      <a:pt x="1271776" y="641950"/>
                      <a:pt x="1267472" y="637206"/>
                      <a:pt x="1263167" y="638348"/>
                    </a:cubicBezTo>
                    <a:cubicBezTo>
                      <a:pt x="1259740" y="639314"/>
                      <a:pt x="1255611" y="640983"/>
                      <a:pt x="1252624" y="639929"/>
                    </a:cubicBezTo>
                    <a:cubicBezTo>
                      <a:pt x="1248231" y="638348"/>
                      <a:pt x="1244717" y="640808"/>
                      <a:pt x="1240764" y="640456"/>
                    </a:cubicBezTo>
                    <a:cubicBezTo>
                      <a:pt x="1237689" y="640193"/>
                      <a:pt x="1234438" y="642301"/>
                      <a:pt x="1231276" y="642213"/>
                    </a:cubicBezTo>
                    <a:cubicBezTo>
                      <a:pt x="1219503" y="641862"/>
                      <a:pt x="1207643" y="641071"/>
                      <a:pt x="1195871" y="640193"/>
                    </a:cubicBezTo>
                    <a:cubicBezTo>
                      <a:pt x="1192005" y="639929"/>
                      <a:pt x="1188140" y="638787"/>
                      <a:pt x="1184274" y="638172"/>
                    </a:cubicBezTo>
                    <a:cubicBezTo>
                      <a:pt x="1174522" y="636767"/>
                      <a:pt x="1164683" y="634219"/>
                      <a:pt x="1154931" y="634394"/>
                    </a:cubicBezTo>
                    <a:cubicBezTo>
                      <a:pt x="1146497" y="634482"/>
                      <a:pt x="1138151" y="630265"/>
                      <a:pt x="1129717" y="633955"/>
                    </a:cubicBezTo>
                    <a:cubicBezTo>
                      <a:pt x="1128838" y="634307"/>
                      <a:pt x="1127169" y="634482"/>
                      <a:pt x="1126730" y="633955"/>
                    </a:cubicBezTo>
                    <a:cubicBezTo>
                      <a:pt x="1123655" y="630353"/>
                      <a:pt x="1119614" y="632198"/>
                      <a:pt x="1116099" y="632022"/>
                    </a:cubicBezTo>
                    <a:cubicBezTo>
                      <a:pt x="1107841" y="631759"/>
                      <a:pt x="1099495" y="631671"/>
                      <a:pt x="1091237" y="632022"/>
                    </a:cubicBezTo>
                    <a:cubicBezTo>
                      <a:pt x="1083506" y="632374"/>
                      <a:pt x="1075775" y="628947"/>
                      <a:pt x="1068044" y="631935"/>
                    </a:cubicBezTo>
                    <a:cubicBezTo>
                      <a:pt x="1067429" y="632198"/>
                      <a:pt x="1066550" y="632198"/>
                      <a:pt x="1066023" y="631935"/>
                    </a:cubicBezTo>
                    <a:cubicBezTo>
                      <a:pt x="1058204" y="628420"/>
                      <a:pt x="1049682" y="629211"/>
                      <a:pt x="1041512" y="627718"/>
                    </a:cubicBezTo>
                    <a:cubicBezTo>
                      <a:pt x="1040545" y="627542"/>
                      <a:pt x="1039579" y="626751"/>
                      <a:pt x="1038612" y="626839"/>
                    </a:cubicBezTo>
                    <a:cubicBezTo>
                      <a:pt x="1030881" y="627103"/>
                      <a:pt x="1023238" y="626488"/>
                      <a:pt x="1016210" y="623061"/>
                    </a:cubicBezTo>
                    <a:cubicBezTo>
                      <a:pt x="1006282" y="618229"/>
                      <a:pt x="996443" y="615418"/>
                      <a:pt x="985109" y="619284"/>
                    </a:cubicBezTo>
                    <a:cubicBezTo>
                      <a:pt x="980717" y="620777"/>
                      <a:pt x="975094" y="619196"/>
                      <a:pt x="970174" y="618405"/>
                    </a:cubicBezTo>
                    <a:cubicBezTo>
                      <a:pt x="961477" y="616999"/>
                      <a:pt x="952955" y="614452"/>
                      <a:pt x="944257" y="613573"/>
                    </a:cubicBezTo>
                    <a:cubicBezTo>
                      <a:pt x="934769" y="612519"/>
                      <a:pt x="925281" y="611728"/>
                      <a:pt x="916408" y="608126"/>
                    </a:cubicBezTo>
                    <a:cubicBezTo>
                      <a:pt x="911225" y="605930"/>
                      <a:pt x="908062" y="608829"/>
                      <a:pt x="905162" y="611465"/>
                    </a:cubicBezTo>
                    <a:cubicBezTo>
                      <a:pt x="903405" y="612958"/>
                      <a:pt x="901121" y="616824"/>
                      <a:pt x="907007" y="617702"/>
                    </a:cubicBezTo>
                    <a:cubicBezTo>
                      <a:pt x="911049" y="618317"/>
                      <a:pt x="915090" y="619811"/>
                      <a:pt x="918956" y="621304"/>
                    </a:cubicBezTo>
                    <a:cubicBezTo>
                      <a:pt x="935121" y="627542"/>
                      <a:pt x="951725" y="632286"/>
                      <a:pt x="968242" y="637294"/>
                    </a:cubicBezTo>
                    <a:cubicBezTo>
                      <a:pt x="977115" y="640017"/>
                      <a:pt x="986164" y="642126"/>
                      <a:pt x="994598" y="646255"/>
                    </a:cubicBezTo>
                    <a:cubicBezTo>
                      <a:pt x="997058" y="647485"/>
                      <a:pt x="1001450" y="650911"/>
                      <a:pt x="1005228" y="646694"/>
                    </a:cubicBezTo>
                    <a:cubicBezTo>
                      <a:pt x="1005755" y="646167"/>
                      <a:pt x="1007864" y="646606"/>
                      <a:pt x="1009006" y="647221"/>
                    </a:cubicBezTo>
                    <a:cubicBezTo>
                      <a:pt x="1020427" y="652932"/>
                      <a:pt x="1032814" y="653986"/>
                      <a:pt x="1045202" y="654952"/>
                    </a:cubicBezTo>
                    <a:cubicBezTo>
                      <a:pt x="1051527" y="655479"/>
                      <a:pt x="1058292" y="654952"/>
                      <a:pt x="1063914" y="657236"/>
                    </a:cubicBezTo>
                    <a:cubicBezTo>
                      <a:pt x="1076214" y="662244"/>
                      <a:pt x="1089304" y="660487"/>
                      <a:pt x="1101955" y="662771"/>
                    </a:cubicBezTo>
                    <a:cubicBezTo>
                      <a:pt x="1109071" y="664089"/>
                      <a:pt x="1116012" y="665231"/>
                      <a:pt x="1122864" y="667515"/>
                    </a:cubicBezTo>
                    <a:cubicBezTo>
                      <a:pt x="1127696" y="669185"/>
                      <a:pt x="1133407" y="672171"/>
                      <a:pt x="1137712" y="670942"/>
                    </a:cubicBezTo>
                    <a:cubicBezTo>
                      <a:pt x="1144213" y="669097"/>
                      <a:pt x="1150362" y="669712"/>
                      <a:pt x="1156688" y="669360"/>
                    </a:cubicBezTo>
                    <a:cubicBezTo>
                      <a:pt x="1175752" y="668482"/>
                      <a:pt x="1194817" y="668394"/>
                      <a:pt x="1213793" y="666988"/>
                    </a:cubicBezTo>
                    <a:cubicBezTo>
                      <a:pt x="1220645" y="666461"/>
                      <a:pt x="1227147" y="664001"/>
                      <a:pt x="1233911" y="667164"/>
                    </a:cubicBezTo>
                    <a:cubicBezTo>
                      <a:pt x="1235053" y="667691"/>
                      <a:pt x="1236723" y="667603"/>
                      <a:pt x="1238041" y="667164"/>
                    </a:cubicBezTo>
                    <a:cubicBezTo>
                      <a:pt x="1248319" y="664177"/>
                      <a:pt x="1258950" y="662156"/>
                      <a:pt x="1269492" y="663298"/>
                    </a:cubicBezTo>
                    <a:cubicBezTo>
                      <a:pt x="1278365" y="664265"/>
                      <a:pt x="1285921" y="655831"/>
                      <a:pt x="1294882" y="660750"/>
                    </a:cubicBezTo>
                    <a:cubicBezTo>
                      <a:pt x="1294970" y="660838"/>
                      <a:pt x="1295321" y="660223"/>
                      <a:pt x="1295585" y="660048"/>
                    </a:cubicBezTo>
                    <a:cubicBezTo>
                      <a:pt x="1306567" y="654074"/>
                      <a:pt x="1318954" y="654425"/>
                      <a:pt x="1330902" y="652844"/>
                    </a:cubicBezTo>
                    <a:cubicBezTo>
                      <a:pt x="1335207" y="652229"/>
                      <a:pt x="1339336" y="652229"/>
                      <a:pt x="1343201" y="649945"/>
                    </a:cubicBezTo>
                    <a:cubicBezTo>
                      <a:pt x="1345925" y="648363"/>
                      <a:pt x="1349088" y="646782"/>
                      <a:pt x="1352163" y="646606"/>
                    </a:cubicBezTo>
                    <a:cubicBezTo>
                      <a:pt x="1368328" y="645815"/>
                      <a:pt x="1382384" y="637294"/>
                      <a:pt x="1397934" y="634394"/>
                    </a:cubicBezTo>
                    <a:cubicBezTo>
                      <a:pt x="1406456" y="632813"/>
                      <a:pt x="1414539" y="630002"/>
                      <a:pt x="1422446" y="625961"/>
                    </a:cubicBezTo>
                    <a:cubicBezTo>
                      <a:pt x="1430616" y="621744"/>
                      <a:pt x="1440016" y="620162"/>
                      <a:pt x="1448187" y="615506"/>
                    </a:cubicBezTo>
                    <a:cubicBezTo>
                      <a:pt x="1453370" y="612519"/>
                      <a:pt x="1459520" y="611289"/>
                      <a:pt x="1465055" y="608741"/>
                    </a:cubicBezTo>
                    <a:cubicBezTo>
                      <a:pt x="1469975" y="606457"/>
                      <a:pt x="1474367" y="602152"/>
                      <a:pt x="1479463" y="601186"/>
                    </a:cubicBezTo>
                    <a:cubicBezTo>
                      <a:pt x="1485613" y="600044"/>
                      <a:pt x="1487545" y="593542"/>
                      <a:pt x="1493344" y="592400"/>
                    </a:cubicBezTo>
                    <a:cubicBezTo>
                      <a:pt x="1495364" y="592049"/>
                      <a:pt x="1496858" y="589413"/>
                      <a:pt x="1498966" y="588447"/>
                    </a:cubicBezTo>
                    <a:cubicBezTo>
                      <a:pt x="1507137" y="584581"/>
                      <a:pt x="1515131" y="580540"/>
                      <a:pt x="1522335" y="574654"/>
                    </a:cubicBezTo>
                    <a:cubicBezTo>
                      <a:pt x="1530066" y="568328"/>
                      <a:pt x="1538237" y="562618"/>
                      <a:pt x="1545616" y="555765"/>
                    </a:cubicBezTo>
                    <a:cubicBezTo>
                      <a:pt x="1548164" y="553393"/>
                      <a:pt x="1551766" y="549088"/>
                      <a:pt x="1557037" y="551021"/>
                    </a:cubicBezTo>
                    <a:cubicBezTo>
                      <a:pt x="1557301" y="551109"/>
                      <a:pt x="1559058" y="548649"/>
                      <a:pt x="1558883" y="548474"/>
                    </a:cubicBezTo>
                    <a:cubicBezTo>
                      <a:pt x="1555720" y="545399"/>
                      <a:pt x="1558443" y="544432"/>
                      <a:pt x="1560552" y="542763"/>
                    </a:cubicBezTo>
                    <a:cubicBezTo>
                      <a:pt x="1562397" y="541269"/>
                      <a:pt x="1563890" y="539249"/>
                      <a:pt x="1565384" y="537404"/>
                    </a:cubicBezTo>
                    <a:cubicBezTo>
                      <a:pt x="1567844" y="534329"/>
                      <a:pt x="1570216" y="531166"/>
                      <a:pt x="1572763" y="528004"/>
                    </a:cubicBezTo>
                    <a:cubicBezTo>
                      <a:pt x="1575048" y="525104"/>
                      <a:pt x="1577068" y="521942"/>
                      <a:pt x="1579792" y="519570"/>
                    </a:cubicBezTo>
                    <a:cubicBezTo>
                      <a:pt x="1588138" y="512453"/>
                      <a:pt x="1589895" y="499715"/>
                      <a:pt x="1601052" y="495058"/>
                    </a:cubicBezTo>
                    <a:cubicBezTo>
                      <a:pt x="1601755" y="494795"/>
                      <a:pt x="1602458" y="492159"/>
                      <a:pt x="1602282" y="491984"/>
                    </a:cubicBezTo>
                    <a:cubicBezTo>
                      <a:pt x="1596572" y="488294"/>
                      <a:pt x="1600613" y="485921"/>
                      <a:pt x="1603073" y="483022"/>
                    </a:cubicBezTo>
                    <a:cubicBezTo>
                      <a:pt x="1604215" y="481705"/>
                      <a:pt x="1604127" y="479332"/>
                      <a:pt x="1604566" y="477488"/>
                    </a:cubicBezTo>
                    <a:cubicBezTo>
                      <a:pt x="1605709" y="472568"/>
                      <a:pt x="1604830" y="466770"/>
                      <a:pt x="1610804" y="465100"/>
                    </a:cubicBezTo>
                    <a:cubicBezTo>
                      <a:pt x="1610980" y="465979"/>
                      <a:pt x="1611155" y="466857"/>
                      <a:pt x="1611331" y="467736"/>
                    </a:cubicBezTo>
                    <a:cubicBezTo>
                      <a:pt x="1611770" y="467560"/>
                      <a:pt x="1612210" y="467472"/>
                      <a:pt x="1612649" y="467297"/>
                    </a:cubicBezTo>
                    <a:cubicBezTo>
                      <a:pt x="1612034" y="466242"/>
                      <a:pt x="1611331" y="465100"/>
                      <a:pt x="1610716" y="462992"/>
                    </a:cubicBezTo>
                    <a:cubicBezTo>
                      <a:pt x="1610628" y="455524"/>
                      <a:pt x="1616251" y="448584"/>
                      <a:pt x="1612825" y="440677"/>
                    </a:cubicBezTo>
                    <a:cubicBezTo>
                      <a:pt x="1612649" y="440325"/>
                      <a:pt x="1613703" y="439711"/>
                      <a:pt x="1613791" y="439095"/>
                    </a:cubicBezTo>
                    <a:cubicBezTo>
                      <a:pt x="1614845" y="434351"/>
                      <a:pt x="1617832" y="428904"/>
                      <a:pt x="1616427" y="424951"/>
                    </a:cubicBezTo>
                    <a:cubicBezTo>
                      <a:pt x="1613967" y="417835"/>
                      <a:pt x="1615900" y="410807"/>
                      <a:pt x="1614670" y="403954"/>
                    </a:cubicBezTo>
                    <a:cubicBezTo>
                      <a:pt x="1613967" y="400264"/>
                      <a:pt x="1615373" y="396574"/>
                      <a:pt x="1614582" y="393324"/>
                    </a:cubicBezTo>
                    <a:cubicBezTo>
                      <a:pt x="1613879" y="390337"/>
                      <a:pt x="1611155" y="388580"/>
                      <a:pt x="1612298" y="384363"/>
                    </a:cubicBezTo>
                    <a:cubicBezTo>
                      <a:pt x="1613001" y="381639"/>
                      <a:pt x="1608871" y="377861"/>
                      <a:pt x="1607114" y="374435"/>
                    </a:cubicBezTo>
                    <a:cubicBezTo>
                      <a:pt x="1606060" y="372502"/>
                      <a:pt x="1604742" y="370394"/>
                      <a:pt x="1604566" y="368285"/>
                    </a:cubicBezTo>
                    <a:cubicBezTo>
                      <a:pt x="1603688" y="358270"/>
                      <a:pt x="1600174" y="349309"/>
                      <a:pt x="1594024" y="341578"/>
                    </a:cubicBezTo>
                    <a:cubicBezTo>
                      <a:pt x="1585854" y="331387"/>
                      <a:pt x="1581373" y="318999"/>
                      <a:pt x="1571885" y="309160"/>
                    </a:cubicBezTo>
                    <a:cubicBezTo>
                      <a:pt x="1562309" y="299232"/>
                      <a:pt x="1552469" y="289305"/>
                      <a:pt x="1542805" y="279289"/>
                    </a:cubicBezTo>
                    <a:cubicBezTo>
                      <a:pt x="1539027" y="275336"/>
                      <a:pt x="1538325" y="267341"/>
                      <a:pt x="1530154" y="268308"/>
                    </a:cubicBezTo>
                    <a:cubicBezTo>
                      <a:pt x="1529539" y="268396"/>
                      <a:pt x="1528661" y="266287"/>
                      <a:pt x="1527870" y="265321"/>
                    </a:cubicBezTo>
                    <a:cubicBezTo>
                      <a:pt x="1526640" y="263827"/>
                      <a:pt x="1525498" y="261279"/>
                      <a:pt x="1524180" y="261192"/>
                    </a:cubicBezTo>
                    <a:cubicBezTo>
                      <a:pt x="1513813" y="260225"/>
                      <a:pt x="1507752" y="251791"/>
                      <a:pt x="1500635" y="246256"/>
                    </a:cubicBezTo>
                    <a:cubicBezTo>
                      <a:pt x="1492992" y="240282"/>
                      <a:pt x="1484295" y="236856"/>
                      <a:pt x="1476564" y="231409"/>
                    </a:cubicBezTo>
                    <a:cubicBezTo>
                      <a:pt x="1472610" y="228598"/>
                      <a:pt x="1468657" y="225259"/>
                      <a:pt x="1464176" y="223854"/>
                    </a:cubicBezTo>
                    <a:cubicBezTo>
                      <a:pt x="1449680" y="219198"/>
                      <a:pt x="1436941" y="211027"/>
                      <a:pt x="1424027" y="203384"/>
                    </a:cubicBezTo>
                    <a:cubicBezTo>
                      <a:pt x="1420776" y="201451"/>
                      <a:pt x="1418053" y="200836"/>
                      <a:pt x="1414714" y="201100"/>
                    </a:cubicBezTo>
                    <a:cubicBezTo>
                      <a:pt x="1416559" y="203560"/>
                      <a:pt x="1417965" y="206810"/>
                      <a:pt x="1420425" y="208304"/>
                    </a:cubicBezTo>
                    <a:cubicBezTo>
                      <a:pt x="1427453" y="212433"/>
                      <a:pt x="1433779" y="217440"/>
                      <a:pt x="1440368" y="222184"/>
                    </a:cubicBezTo>
                    <a:cubicBezTo>
                      <a:pt x="1449065" y="228510"/>
                      <a:pt x="1458202" y="234221"/>
                      <a:pt x="1466900" y="240634"/>
                    </a:cubicBezTo>
                    <a:cubicBezTo>
                      <a:pt x="1476564" y="247838"/>
                      <a:pt x="1486667" y="254339"/>
                      <a:pt x="1497121" y="260225"/>
                    </a:cubicBezTo>
                    <a:cubicBezTo>
                      <a:pt x="1506873" y="265672"/>
                      <a:pt x="1515922" y="271998"/>
                      <a:pt x="1524707" y="278938"/>
                    </a:cubicBezTo>
                    <a:cubicBezTo>
                      <a:pt x="1531999" y="284649"/>
                      <a:pt x="1537973" y="290798"/>
                      <a:pt x="1543157" y="298178"/>
                    </a:cubicBezTo>
                    <a:cubicBezTo>
                      <a:pt x="1548516" y="305821"/>
                      <a:pt x="1552557" y="314080"/>
                      <a:pt x="1555983" y="322865"/>
                    </a:cubicBezTo>
                    <a:cubicBezTo>
                      <a:pt x="1559146" y="331123"/>
                      <a:pt x="1565384" y="338239"/>
                      <a:pt x="1570216" y="345970"/>
                    </a:cubicBezTo>
                    <a:cubicBezTo>
                      <a:pt x="1571446" y="347903"/>
                      <a:pt x="1572763" y="349748"/>
                      <a:pt x="1573378" y="351857"/>
                    </a:cubicBezTo>
                    <a:cubicBezTo>
                      <a:pt x="1576278" y="361696"/>
                      <a:pt x="1578913" y="371712"/>
                      <a:pt x="1585502" y="379970"/>
                    </a:cubicBezTo>
                    <a:cubicBezTo>
                      <a:pt x="1587699" y="382693"/>
                      <a:pt x="1589016" y="386032"/>
                      <a:pt x="1590598" y="389195"/>
                    </a:cubicBezTo>
                    <a:cubicBezTo>
                      <a:pt x="1590861" y="389810"/>
                      <a:pt x="1590686" y="391303"/>
                      <a:pt x="1590246" y="391567"/>
                    </a:cubicBezTo>
                    <a:cubicBezTo>
                      <a:pt x="1585678" y="394202"/>
                      <a:pt x="1585678" y="394202"/>
                      <a:pt x="1589807" y="399034"/>
                    </a:cubicBezTo>
                    <a:moveTo>
                      <a:pt x="1000132" y="37340"/>
                    </a:moveTo>
                    <a:cubicBezTo>
                      <a:pt x="1001538" y="37955"/>
                      <a:pt x="1003032" y="39185"/>
                      <a:pt x="1004437" y="39185"/>
                    </a:cubicBezTo>
                    <a:cubicBezTo>
                      <a:pt x="1006634" y="39009"/>
                      <a:pt x="1008742" y="37340"/>
                      <a:pt x="1010851" y="37516"/>
                    </a:cubicBezTo>
                    <a:cubicBezTo>
                      <a:pt x="1016473" y="37867"/>
                      <a:pt x="1022535" y="37604"/>
                      <a:pt x="1027455" y="39800"/>
                    </a:cubicBezTo>
                    <a:cubicBezTo>
                      <a:pt x="1032726" y="42172"/>
                      <a:pt x="1038700" y="41996"/>
                      <a:pt x="1043269" y="44017"/>
                    </a:cubicBezTo>
                    <a:cubicBezTo>
                      <a:pt x="1059961" y="51309"/>
                      <a:pt x="1078234" y="48849"/>
                      <a:pt x="1095103" y="53945"/>
                    </a:cubicBezTo>
                    <a:cubicBezTo>
                      <a:pt x="1104591" y="56844"/>
                      <a:pt x="1114342" y="59040"/>
                      <a:pt x="1123743" y="62379"/>
                    </a:cubicBezTo>
                    <a:cubicBezTo>
                      <a:pt x="1132792" y="65541"/>
                      <a:pt x="1141401" y="69670"/>
                      <a:pt x="1150187" y="73536"/>
                    </a:cubicBezTo>
                    <a:cubicBezTo>
                      <a:pt x="1154579" y="75469"/>
                      <a:pt x="1158709" y="79598"/>
                      <a:pt x="1163013" y="79510"/>
                    </a:cubicBezTo>
                    <a:cubicBezTo>
                      <a:pt x="1166440" y="79510"/>
                      <a:pt x="1170657" y="88383"/>
                      <a:pt x="1173732" y="79422"/>
                    </a:cubicBezTo>
                    <a:cubicBezTo>
                      <a:pt x="1173819" y="79159"/>
                      <a:pt x="1176367" y="79159"/>
                      <a:pt x="1177070" y="79774"/>
                    </a:cubicBezTo>
                    <a:cubicBezTo>
                      <a:pt x="1183571" y="85396"/>
                      <a:pt x="1191039" y="88295"/>
                      <a:pt x="1199736" y="87768"/>
                    </a:cubicBezTo>
                    <a:cubicBezTo>
                      <a:pt x="1200000" y="87768"/>
                      <a:pt x="1200176" y="88383"/>
                      <a:pt x="1200439" y="88471"/>
                    </a:cubicBezTo>
                    <a:cubicBezTo>
                      <a:pt x="1213266" y="89789"/>
                      <a:pt x="1222842" y="99277"/>
                      <a:pt x="1235317" y="101913"/>
                    </a:cubicBezTo>
                    <a:cubicBezTo>
                      <a:pt x="1243751" y="103670"/>
                      <a:pt x="1246299" y="114037"/>
                      <a:pt x="1241115" y="121504"/>
                    </a:cubicBezTo>
                    <a:cubicBezTo>
                      <a:pt x="1238831" y="124667"/>
                      <a:pt x="1240149" y="124667"/>
                      <a:pt x="1242609" y="124403"/>
                    </a:cubicBezTo>
                    <a:cubicBezTo>
                      <a:pt x="1248847" y="123700"/>
                      <a:pt x="1254294" y="124140"/>
                      <a:pt x="1257456" y="130905"/>
                    </a:cubicBezTo>
                    <a:cubicBezTo>
                      <a:pt x="1258774" y="133716"/>
                      <a:pt x="1263518" y="133891"/>
                      <a:pt x="1263869" y="131432"/>
                    </a:cubicBezTo>
                    <a:cubicBezTo>
                      <a:pt x="1264924" y="124755"/>
                      <a:pt x="1267296" y="132486"/>
                      <a:pt x="1268350" y="130641"/>
                    </a:cubicBezTo>
                    <a:cubicBezTo>
                      <a:pt x="1274148" y="135736"/>
                      <a:pt x="1279859" y="141008"/>
                      <a:pt x="1288556" y="139426"/>
                    </a:cubicBezTo>
                    <a:cubicBezTo>
                      <a:pt x="1293476" y="144170"/>
                      <a:pt x="1299714" y="143028"/>
                      <a:pt x="1305688" y="143028"/>
                    </a:cubicBezTo>
                    <a:cubicBezTo>
                      <a:pt x="1307006" y="143028"/>
                      <a:pt x="1308236" y="142589"/>
                      <a:pt x="1309553" y="142326"/>
                    </a:cubicBezTo>
                    <a:cubicBezTo>
                      <a:pt x="1308499" y="141183"/>
                      <a:pt x="1307621" y="139251"/>
                      <a:pt x="1306391" y="138987"/>
                    </a:cubicBezTo>
                    <a:cubicBezTo>
                      <a:pt x="1295058" y="136791"/>
                      <a:pt x="1287414" y="128972"/>
                      <a:pt x="1279332" y="121768"/>
                    </a:cubicBezTo>
                    <a:cubicBezTo>
                      <a:pt x="1275466" y="118341"/>
                      <a:pt x="1273358" y="111840"/>
                      <a:pt x="1266154" y="113949"/>
                    </a:cubicBezTo>
                    <a:cubicBezTo>
                      <a:pt x="1265715" y="114037"/>
                      <a:pt x="1264748" y="113597"/>
                      <a:pt x="1264484" y="113070"/>
                    </a:cubicBezTo>
                    <a:cubicBezTo>
                      <a:pt x="1261146" y="107799"/>
                      <a:pt x="1254908" y="107799"/>
                      <a:pt x="1250252" y="104988"/>
                    </a:cubicBezTo>
                    <a:cubicBezTo>
                      <a:pt x="1245245" y="102001"/>
                      <a:pt x="1240764" y="97959"/>
                      <a:pt x="1235581" y="95412"/>
                    </a:cubicBezTo>
                    <a:cubicBezTo>
                      <a:pt x="1223457" y="89613"/>
                      <a:pt x="1209927" y="86538"/>
                      <a:pt x="1199561" y="77226"/>
                    </a:cubicBezTo>
                    <a:cubicBezTo>
                      <a:pt x="1198946" y="76699"/>
                      <a:pt x="1197628" y="76874"/>
                      <a:pt x="1196749" y="76611"/>
                    </a:cubicBezTo>
                    <a:cubicBezTo>
                      <a:pt x="1191127" y="75117"/>
                      <a:pt x="1185504" y="73800"/>
                      <a:pt x="1180057" y="71955"/>
                    </a:cubicBezTo>
                    <a:cubicBezTo>
                      <a:pt x="1175576" y="70461"/>
                      <a:pt x="1171359" y="67825"/>
                      <a:pt x="1166879" y="66332"/>
                    </a:cubicBezTo>
                    <a:cubicBezTo>
                      <a:pt x="1163189" y="65102"/>
                      <a:pt x="1158884" y="65366"/>
                      <a:pt x="1155546" y="63784"/>
                    </a:cubicBezTo>
                    <a:cubicBezTo>
                      <a:pt x="1152647" y="62379"/>
                      <a:pt x="1150977" y="57986"/>
                      <a:pt x="1148166" y="57107"/>
                    </a:cubicBezTo>
                    <a:cubicBezTo>
                      <a:pt x="1144828" y="56141"/>
                      <a:pt x="1139820" y="59216"/>
                      <a:pt x="1137272" y="57634"/>
                    </a:cubicBezTo>
                    <a:cubicBezTo>
                      <a:pt x="1130507" y="53417"/>
                      <a:pt x="1122601" y="54560"/>
                      <a:pt x="1115924" y="51485"/>
                    </a:cubicBezTo>
                    <a:cubicBezTo>
                      <a:pt x="1110653" y="49113"/>
                      <a:pt x="1105821" y="47004"/>
                      <a:pt x="1099934" y="47443"/>
                    </a:cubicBezTo>
                    <a:cubicBezTo>
                      <a:pt x="1098529" y="47531"/>
                      <a:pt x="1096772" y="46477"/>
                      <a:pt x="1095717" y="45423"/>
                    </a:cubicBezTo>
                    <a:cubicBezTo>
                      <a:pt x="1091412" y="41294"/>
                      <a:pt x="1086229" y="41118"/>
                      <a:pt x="1080782" y="41294"/>
                    </a:cubicBezTo>
                    <a:cubicBezTo>
                      <a:pt x="1078762" y="41381"/>
                      <a:pt x="1076477" y="41733"/>
                      <a:pt x="1074720" y="41030"/>
                    </a:cubicBezTo>
                    <a:cubicBezTo>
                      <a:pt x="1067516" y="38394"/>
                      <a:pt x="1060137" y="37252"/>
                      <a:pt x="1052493" y="37077"/>
                    </a:cubicBezTo>
                    <a:cubicBezTo>
                      <a:pt x="1048276" y="36989"/>
                      <a:pt x="1042039" y="37252"/>
                      <a:pt x="1040282" y="34792"/>
                    </a:cubicBezTo>
                    <a:cubicBezTo>
                      <a:pt x="1036767" y="29873"/>
                      <a:pt x="1034132" y="30839"/>
                      <a:pt x="1030091" y="32948"/>
                    </a:cubicBezTo>
                    <a:cubicBezTo>
                      <a:pt x="1028773" y="33650"/>
                      <a:pt x="1026664" y="33211"/>
                      <a:pt x="1024995" y="32948"/>
                    </a:cubicBezTo>
                    <a:cubicBezTo>
                      <a:pt x="1021832" y="32420"/>
                      <a:pt x="1018670" y="31366"/>
                      <a:pt x="1015419" y="31103"/>
                    </a:cubicBezTo>
                    <a:cubicBezTo>
                      <a:pt x="1008215" y="30400"/>
                      <a:pt x="1000572" y="32772"/>
                      <a:pt x="994071" y="27325"/>
                    </a:cubicBezTo>
                    <a:cubicBezTo>
                      <a:pt x="993104" y="26534"/>
                      <a:pt x="990469" y="27852"/>
                      <a:pt x="988624" y="28116"/>
                    </a:cubicBezTo>
                    <a:cubicBezTo>
                      <a:pt x="987482" y="28291"/>
                      <a:pt x="986076" y="28818"/>
                      <a:pt x="985109" y="28379"/>
                    </a:cubicBezTo>
                    <a:cubicBezTo>
                      <a:pt x="979136" y="25656"/>
                      <a:pt x="973337" y="23108"/>
                      <a:pt x="966572" y="26798"/>
                    </a:cubicBezTo>
                    <a:cubicBezTo>
                      <a:pt x="964727" y="27852"/>
                      <a:pt x="961301" y="27852"/>
                      <a:pt x="959544" y="26798"/>
                    </a:cubicBezTo>
                    <a:cubicBezTo>
                      <a:pt x="954712" y="23811"/>
                      <a:pt x="949705" y="25041"/>
                      <a:pt x="944785" y="24953"/>
                    </a:cubicBezTo>
                    <a:cubicBezTo>
                      <a:pt x="925457" y="24777"/>
                      <a:pt x="906129" y="24953"/>
                      <a:pt x="886801" y="24777"/>
                    </a:cubicBezTo>
                    <a:cubicBezTo>
                      <a:pt x="883902" y="24777"/>
                      <a:pt x="881091" y="23196"/>
                      <a:pt x="878191" y="23196"/>
                    </a:cubicBezTo>
                    <a:cubicBezTo>
                      <a:pt x="875029" y="23196"/>
                      <a:pt x="871602" y="23547"/>
                      <a:pt x="868879" y="25041"/>
                    </a:cubicBezTo>
                    <a:cubicBezTo>
                      <a:pt x="863696" y="27852"/>
                      <a:pt x="858337" y="26534"/>
                      <a:pt x="853065" y="26973"/>
                    </a:cubicBezTo>
                    <a:cubicBezTo>
                      <a:pt x="845071" y="27588"/>
                      <a:pt x="836549" y="26886"/>
                      <a:pt x="829257" y="29521"/>
                    </a:cubicBezTo>
                    <a:cubicBezTo>
                      <a:pt x="824513" y="31278"/>
                      <a:pt x="820911" y="28203"/>
                      <a:pt x="817572" y="29521"/>
                    </a:cubicBezTo>
                    <a:cubicBezTo>
                      <a:pt x="808260" y="33211"/>
                      <a:pt x="797278" y="27676"/>
                      <a:pt x="788844" y="35232"/>
                    </a:cubicBezTo>
                    <a:cubicBezTo>
                      <a:pt x="774700" y="33826"/>
                      <a:pt x="761961" y="42348"/>
                      <a:pt x="747904" y="41469"/>
                    </a:cubicBezTo>
                    <a:cubicBezTo>
                      <a:pt x="732091" y="49113"/>
                      <a:pt x="713729" y="48322"/>
                      <a:pt x="698003" y="56141"/>
                    </a:cubicBezTo>
                    <a:cubicBezTo>
                      <a:pt x="689306" y="60446"/>
                      <a:pt x="679466" y="60709"/>
                      <a:pt x="670944" y="66068"/>
                    </a:cubicBezTo>
                    <a:cubicBezTo>
                      <a:pt x="666727" y="68704"/>
                      <a:pt x="661368" y="72306"/>
                      <a:pt x="655218" y="70637"/>
                    </a:cubicBezTo>
                    <a:cubicBezTo>
                      <a:pt x="654516" y="70461"/>
                      <a:pt x="653374" y="71252"/>
                      <a:pt x="652759" y="71955"/>
                    </a:cubicBezTo>
                    <a:cubicBezTo>
                      <a:pt x="645028" y="80301"/>
                      <a:pt x="634046" y="80301"/>
                      <a:pt x="624206" y="83112"/>
                    </a:cubicBezTo>
                    <a:cubicBezTo>
                      <a:pt x="622098" y="83727"/>
                      <a:pt x="619286" y="84430"/>
                      <a:pt x="618232" y="86011"/>
                    </a:cubicBezTo>
                    <a:cubicBezTo>
                      <a:pt x="615157" y="90667"/>
                      <a:pt x="615421" y="90755"/>
                      <a:pt x="613137" y="91458"/>
                    </a:cubicBezTo>
                    <a:cubicBezTo>
                      <a:pt x="611643" y="91897"/>
                      <a:pt x="609798" y="92249"/>
                      <a:pt x="608744" y="93303"/>
                    </a:cubicBezTo>
                    <a:cubicBezTo>
                      <a:pt x="601188" y="101473"/>
                      <a:pt x="590822" y="104988"/>
                      <a:pt x="581334" y="109820"/>
                    </a:cubicBezTo>
                    <a:cubicBezTo>
                      <a:pt x="575096" y="112982"/>
                      <a:pt x="570088" y="116936"/>
                      <a:pt x="565696" y="121856"/>
                    </a:cubicBezTo>
                    <a:cubicBezTo>
                      <a:pt x="562006" y="125985"/>
                      <a:pt x="557086" y="127830"/>
                      <a:pt x="552869" y="130817"/>
                    </a:cubicBezTo>
                    <a:cubicBezTo>
                      <a:pt x="548388" y="134067"/>
                      <a:pt x="545401" y="139338"/>
                      <a:pt x="541624" y="143555"/>
                    </a:cubicBezTo>
                    <a:cubicBezTo>
                      <a:pt x="540833" y="144434"/>
                      <a:pt x="539252" y="144522"/>
                      <a:pt x="538197" y="145312"/>
                    </a:cubicBezTo>
                    <a:cubicBezTo>
                      <a:pt x="536880" y="146279"/>
                      <a:pt x="535737" y="147509"/>
                      <a:pt x="534595" y="148651"/>
                    </a:cubicBezTo>
                    <a:cubicBezTo>
                      <a:pt x="526864" y="156470"/>
                      <a:pt x="519133" y="164377"/>
                      <a:pt x="511402" y="172284"/>
                    </a:cubicBezTo>
                    <a:cubicBezTo>
                      <a:pt x="510787" y="172899"/>
                      <a:pt x="509908" y="174304"/>
                      <a:pt x="510084" y="174480"/>
                    </a:cubicBezTo>
                    <a:cubicBezTo>
                      <a:pt x="510875" y="175271"/>
                      <a:pt x="511841" y="176149"/>
                      <a:pt x="512895" y="176325"/>
                    </a:cubicBezTo>
                    <a:cubicBezTo>
                      <a:pt x="518430" y="177467"/>
                      <a:pt x="524229" y="174656"/>
                      <a:pt x="529851" y="178082"/>
                    </a:cubicBezTo>
                    <a:cubicBezTo>
                      <a:pt x="531345" y="178960"/>
                      <a:pt x="535825" y="176061"/>
                      <a:pt x="538110" y="173953"/>
                    </a:cubicBezTo>
                    <a:cubicBezTo>
                      <a:pt x="546807" y="165695"/>
                      <a:pt x="555065" y="156821"/>
                      <a:pt x="563851" y="148651"/>
                    </a:cubicBezTo>
                    <a:cubicBezTo>
                      <a:pt x="567365" y="145400"/>
                      <a:pt x="571582" y="142413"/>
                      <a:pt x="576062" y="140656"/>
                    </a:cubicBezTo>
                    <a:cubicBezTo>
                      <a:pt x="587835" y="135824"/>
                      <a:pt x="598201" y="128796"/>
                      <a:pt x="608832" y="122119"/>
                    </a:cubicBezTo>
                    <a:cubicBezTo>
                      <a:pt x="611907" y="120186"/>
                      <a:pt x="614454" y="117463"/>
                      <a:pt x="617529" y="115618"/>
                    </a:cubicBezTo>
                    <a:cubicBezTo>
                      <a:pt x="625524" y="110786"/>
                      <a:pt x="633694" y="106305"/>
                      <a:pt x="641777" y="101649"/>
                    </a:cubicBezTo>
                    <a:cubicBezTo>
                      <a:pt x="657415" y="92776"/>
                      <a:pt x="671911" y="82058"/>
                      <a:pt x="688515" y="74414"/>
                    </a:cubicBezTo>
                    <a:cubicBezTo>
                      <a:pt x="700375" y="68880"/>
                      <a:pt x="713026" y="66947"/>
                      <a:pt x="725062" y="62554"/>
                    </a:cubicBezTo>
                    <a:cubicBezTo>
                      <a:pt x="733760" y="59392"/>
                      <a:pt x="743424" y="58513"/>
                      <a:pt x="752121" y="55350"/>
                    </a:cubicBezTo>
                    <a:cubicBezTo>
                      <a:pt x="767320" y="49903"/>
                      <a:pt x="783309" y="48058"/>
                      <a:pt x="798947" y="46213"/>
                    </a:cubicBezTo>
                    <a:cubicBezTo>
                      <a:pt x="815903" y="44193"/>
                      <a:pt x="833298" y="46828"/>
                      <a:pt x="849990" y="41645"/>
                    </a:cubicBezTo>
                    <a:cubicBezTo>
                      <a:pt x="861324" y="44105"/>
                      <a:pt x="871075" y="36110"/>
                      <a:pt x="882408" y="36813"/>
                    </a:cubicBezTo>
                    <a:cubicBezTo>
                      <a:pt x="885483" y="36989"/>
                      <a:pt x="888910" y="34617"/>
                      <a:pt x="892336" y="37164"/>
                    </a:cubicBezTo>
                    <a:cubicBezTo>
                      <a:pt x="893214" y="37867"/>
                      <a:pt x="895499" y="38043"/>
                      <a:pt x="896201" y="37428"/>
                    </a:cubicBezTo>
                    <a:cubicBezTo>
                      <a:pt x="900418" y="33738"/>
                      <a:pt x="905426" y="35495"/>
                      <a:pt x="909907" y="35583"/>
                    </a:cubicBezTo>
                    <a:cubicBezTo>
                      <a:pt x="916847" y="35759"/>
                      <a:pt x="924139" y="33562"/>
                      <a:pt x="930816" y="37516"/>
                    </a:cubicBezTo>
                    <a:cubicBezTo>
                      <a:pt x="937141" y="33299"/>
                      <a:pt x="943467" y="36725"/>
                      <a:pt x="949792" y="37340"/>
                    </a:cubicBezTo>
                    <a:cubicBezTo>
                      <a:pt x="954624" y="37780"/>
                      <a:pt x="959720" y="35759"/>
                      <a:pt x="964552" y="36110"/>
                    </a:cubicBezTo>
                    <a:cubicBezTo>
                      <a:pt x="967890" y="36374"/>
                      <a:pt x="971580" y="34705"/>
                      <a:pt x="973952" y="35759"/>
                    </a:cubicBezTo>
                    <a:cubicBezTo>
                      <a:pt x="981947" y="39009"/>
                      <a:pt x="990117" y="36462"/>
                      <a:pt x="1000132" y="37340"/>
                    </a:cubicBezTo>
                    <a:moveTo>
                      <a:pt x="165873" y="359676"/>
                    </a:moveTo>
                    <a:cubicBezTo>
                      <a:pt x="162271" y="364771"/>
                      <a:pt x="165961" y="372502"/>
                      <a:pt x="159723" y="376895"/>
                    </a:cubicBezTo>
                    <a:cubicBezTo>
                      <a:pt x="159108" y="377334"/>
                      <a:pt x="159108" y="379882"/>
                      <a:pt x="159723" y="380848"/>
                    </a:cubicBezTo>
                    <a:cubicBezTo>
                      <a:pt x="162359" y="384890"/>
                      <a:pt x="157527" y="389546"/>
                      <a:pt x="159811" y="392445"/>
                    </a:cubicBezTo>
                    <a:cubicBezTo>
                      <a:pt x="164292" y="398068"/>
                      <a:pt x="157703" y="400440"/>
                      <a:pt x="157439" y="404481"/>
                    </a:cubicBezTo>
                    <a:cubicBezTo>
                      <a:pt x="157088" y="411070"/>
                      <a:pt x="155946" y="417396"/>
                      <a:pt x="148654" y="420383"/>
                    </a:cubicBezTo>
                    <a:cubicBezTo>
                      <a:pt x="147775" y="420734"/>
                      <a:pt x="147600" y="422579"/>
                      <a:pt x="147072" y="423809"/>
                    </a:cubicBezTo>
                    <a:cubicBezTo>
                      <a:pt x="148302" y="424160"/>
                      <a:pt x="149532" y="425039"/>
                      <a:pt x="150674" y="424863"/>
                    </a:cubicBezTo>
                    <a:cubicBezTo>
                      <a:pt x="156648" y="423897"/>
                      <a:pt x="156473" y="428904"/>
                      <a:pt x="155067" y="431101"/>
                    </a:cubicBezTo>
                    <a:cubicBezTo>
                      <a:pt x="151114" y="437338"/>
                      <a:pt x="156033" y="437778"/>
                      <a:pt x="159460" y="439447"/>
                    </a:cubicBezTo>
                    <a:cubicBezTo>
                      <a:pt x="161480" y="440413"/>
                      <a:pt x="163677" y="441116"/>
                      <a:pt x="165434" y="442434"/>
                    </a:cubicBezTo>
                    <a:cubicBezTo>
                      <a:pt x="168684" y="444718"/>
                      <a:pt x="171496" y="447705"/>
                      <a:pt x="174922" y="449550"/>
                    </a:cubicBezTo>
                    <a:cubicBezTo>
                      <a:pt x="178524" y="451483"/>
                      <a:pt x="182741" y="452361"/>
                      <a:pt x="186519" y="454031"/>
                    </a:cubicBezTo>
                    <a:cubicBezTo>
                      <a:pt x="190296" y="455700"/>
                      <a:pt x="193811" y="457193"/>
                      <a:pt x="195743" y="461850"/>
                    </a:cubicBezTo>
                    <a:cubicBezTo>
                      <a:pt x="196973" y="464749"/>
                      <a:pt x="201014" y="466770"/>
                      <a:pt x="204089" y="468527"/>
                    </a:cubicBezTo>
                    <a:cubicBezTo>
                      <a:pt x="214105" y="474149"/>
                      <a:pt x="224120" y="479684"/>
                      <a:pt x="232115" y="488294"/>
                    </a:cubicBezTo>
                    <a:cubicBezTo>
                      <a:pt x="236508" y="492950"/>
                      <a:pt x="242482" y="493565"/>
                      <a:pt x="248543" y="493301"/>
                    </a:cubicBezTo>
                    <a:cubicBezTo>
                      <a:pt x="249246" y="493301"/>
                      <a:pt x="250301" y="492335"/>
                      <a:pt x="250388" y="491632"/>
                    </a:cubicBezTo>
                    <a:cubicBezTo>
                      <a:pt x="250476" y="490929"/>
                      <a:pt x="249861" y="489699"/>
                      <a:pt x="249158" y="489260"/>
                    </a:cubicBezTo>
                    <a:cubicBezTo>
                      <a:pt x="243711" y="485746"/>
                      <a:pt x="238352" y="482232"/>
                      <a:pt x="232818" y="478893"/>
                    </a:cubicBezTo>
                    <a:cubicBezTo>
                      <a:pt x="224208" y="473710"/>
                      <a:pt x="218146" y="467033"/>
                      <a:pt x="217180" y="456491"/>
                    </a:cubicBezTo>
                    <a:cubicBezTo>
                      <a:pt x="217004" y="454909"/>
                      <a:pt x="215071" y="452274"/>
                      <a:pt x="213841" y="452098"/>
                    </a:cubicBezTo>
                    <a:cubicBezTo>
                      <a:pt x="205495" y="451307"/>
                      <a:pt x="205319" y="445245"/>
                      <a:pt x="204880" y="439183"/>
                    </a:cubicBezTo>
                    <a:cubicBezTo>
                      <a:pt x="204792" y="437866"/>
                      <a:pt x="204002" y="436021"/>
                      <a:pt x="203035" y="435406"/>
                    </a:cubicBezTo>
                    <a:cubicBezTo>
                      <a:pt x="196973" y="431979"/>
                      <a:pt x="193723" y="426620"/>
                      <a:pt x="190911" y="420383"/>
                    </a:cubicBezTo>
                    <a:cubicBezTo>
                      <a:pt x="187221" y="412124"/>
                      <a:pt x="182917" y="404042"/>
                      <a:pt x="176415" y="397365"/>
                    </a:cubicBezTo>
                    <a:cubicBezTo>
                      <a:pt x="173428" y="394290"/>
                      <a:pt x="170090" y="390776"/>
                      <a:pt x="172462" y="386120"/>
                    </a:cubicBezTo>
                    <a:cubicBezTo>
                      <a:pt x="174307" y="382518"/>
                      <a:pt x="182302" y="377246"/>
                      <a:pt x="187924" y="379882"/>
                    </a:cubicBezTo>
                    <a:cubicBezTo>
                      <a:pt x="189066" y="380409"/>
                      <a:pt x="190911" y="381639"/>
                      <a:pt x="191351" y="381288"/>
                    </a:cubicBezTo>
                    <a:cubicBezTo>
                      <a:pt x="197149" y="375929"/>
                      <a:pt x="203826" y="379706"/>
                      <a:pt x="207955" y="382078"/>
                    </a:cubicBezTo>
                    <a:cubicBezTo>
                      <a:pt x="213753" y="385417"/>
                      <a:pt x="217443" y="380848"/>
                      <a:pt x="222099" y="381288"/>
                    </a:cubicBezTo>
                    <a:cubicBezTo>
                      <a:pt x="222275" y="381288"/>
                      <a:pt x="222627" y="380146"/>
                      <a:pt x="222715" y="379443"/>
                    </a:cubicBezTo>
                    <a:cubicBezTo>
                      <a:pt x="223154" y="371975"/>
                      <a:pt x="222715" y="372327"/>
                      <a:pt x="216125" y="370833"/>
                    </a:cubicBezTo>
                    <a:cubicBezTo>
                      <a:pt x="206374" y="368637"/>
                      <a:pt x="196622" y="366089"/>
                      <a:pt x="189242" y="358446"/>
                    </a:cubicBezTo>
                    <a:cubicBezTo>
                      <a:pt x="185289" y="354317"/>
                      <a:pt x="183532" y="349572"/>
                      <a:pt x="184322" y="343950"/>
                    </a:cubicBezTo>
                    <a:cubicBezTo>
                      <a:pt x="184586" y="342105"/>
                      <a:pt x="187134" y="340172"/>
                      <a:pt x="183971" y="338503"/>
                    </a:cubicBezTo>
                    <a:cubicBezTo>
                      <a:pt x="181160" y="337009"/>
                      <a:pt x="179139" y="337800"/>
                      <a:pt x="176855" y="339909"/>
                    </a:cubicBezTo>
                    <a:cubicBezTo>
                      <a:pt x="171583" y="345180"/>
                      <a:pt x="166664" y="350451"/>
                      <a:pt x="165873" y="359676"/>
                    </a:cubicBezTo>
                    <a:moveTo>
                      <a:pt x="42614" y="387613"/>
                    </a:moveTo>
                    <a:cubicBezTo>
                      <a:pt x="40154" y="392006"/>
                      <a:pt x="39100" y="397453"/>
                      <a:pt x="33302" y="399298"/>
                    </a:cubicBezTo>
                    <a:cubicBezTo>
                      <a:pt x="32511" y="399561"/>
                      <a:pt x="32511" y="402461"/>
                      <a:pt x="32160" y="404130"/>
                    </a:cubicBezTo>
                    <a:cubicBezTo>
                      <a:pt x="37079" y="404481"/>
                      <a:pt x="35410" y="406414"/>
                      <a:pt x="33741" y="409225"/>
                    </a:cubicBezTo>
                    <a:cubicBezTo>
                      <a:pt x="32072" y="412037"/>
                      <a:pt x="30051" y="415287"/>
                      <a:pt x="33214" y="418801"/>
                    </a:cubicBezTo>
                    <a:cubicBezTo>
                      <a:pt x="33917" y="419592"/>
                      <a:pt x="33653" y="421613"/>
                      <a:pt x="33214" y="422843"/>
                    </a:cubicBezTo>
                    <a:cubicBezTo>
                      <a:pt x="31457" y="428290"/>
                      <a:pt x="30315" y="433736"/>
                      <a:pt x="29348" y="439447"/>
                    </a:cubicBezTo>
                    <a:cubicBezTo>
                      <a:pt x="28294" y="445860"/>
                      <a:pt x="30139" y="450780"/>
                      <a:pt x="31281" y="456227"/>
                    </a:cubicBezTo>
                    <a:cubicBezTo>
                      <a:pt x="31457" y="456930"/>
                      <a:pt x="32423" y="457545"/>
                      <a:pt x="32950" y="458160"/>
                    </a:cubicBezTo>
                    <a:cubicBezTo>
                      <a:pt x="33741" y="457369"/>
                      <a:pt x="35147" y="456666"/>
                      <a:pt x="35234" y="455788"/>
                    </a:cubicBezTo>
                    <a:cubicBezTo>
                      <a:pt x="35498" y="452713"/>
                      <a:pt x="35147" y="449550"/>
                      <a:pt x="35410" y="446475"/>
                    </a:cubicBezTo>
                    <a:cubicBezTo>
                      <a:pt x="35937" y="440501"/>
                      <a:pt x="35937" y="434351"/>
                      <a:pt x="37694" y="428729"/>
                    </a:cubicBezTo>
                    <a:cubicBezTo>
                      <a:pt x="39451" y="423282"/>
                      <a:pt x="48852" y="420910"/>
                      <a:pt x="44635" y="412564"/>
                    </a:cubicBezTo>
                    <a:cubicBezTo>
                      <a:pt x="44547" y="412476"/>
                      <a:pt x="45162" y="412124"/>
                      <a:pt x="45338" y="411861"/>
                    </a:cubicBezTo>
                    <a:cubicBezTo>
                      <a:pt x="49467" y="404920"/>
                      <a:pt x="54299" y="398331"/>
                      <a:pt x="57637" y="391040"/>
                    </a:cubicBezTo>
                    <a:cubicBezTo>
                      <a:pt x="60976" y="383748"/>
                      <a:pt x="67389" y="378037"/>
                      <a:pt x="68619" y="369691"/>
                    </a:cubicBezTo>
                    <a:cubicBezTo>
                      <a:pt x="68882" y="368198"/>
                      <a:pt x="70025" y="366792"/>
                      <a:pt x="70991" y="365562"/>
                    </a:cubicBezTo>
                    <a:cubicBezTo>
                      <a:pt x="75647" y="359588"/>
                      <a:pt x="81358" y="354229"/>
                      <a:pt x="84872" y="347640"/>
                    </a:cubicBezTo>
                    <a:cubicBezTo>
                      <a:pt x="89528" y="339030"/>
                      <a:pt x="99807" y="334198"/>
                      <a:pt x="100861" y="323392"/>
                    </a:cubicBezTo>
                    <a:cubicBezTo>
                      <a:pt x="100949" y="322601"/>
                      <a:pt x="102179" y="321899"/>
                      <a:pt x="102970" y="321196"/>
                    </a:cubicBezTo>
                    <a:cubicBezTo>
                      <a:pt x="107450" y="317242"/>
                      <a:pt x="110613" y="312410"/>
                      <a:pt x="116236" y="308984"/>
                    </a:cubicBezTo>
                    <a:cubicBezTo>
                      <a:pt x="121770" y="305558"/>
                      <a:pt x="126690" y="299320"/>
                      <a:pt x="132928" y="296860"/>
                    </a:cubicBezTo>
                    <a:cubicBezTo>
                      <a:pt x="149884" y="290271"/>
                      <a:pt x="161656" y="275951"/>
                      <a:pt x="178085" y="268396"/>
                    </a:cubicBezTo>
                    <a:cubicBezTo>
                      <a:pt x="187134" y="264266"/>
                      <a:pt x="194953" y="257590"/>
                      <a:pt x="205583" y="257063"/>
                    </a:cubicBezTo>
                    <a:cubicBezTo>
                      <a:pt x="208306" y="256975"/>
                      <a:pt x="211469" y="255745"/>
                      <a:pt x="213578" y="253988"/>
                    </a:cubicBezTo>
                    <a:cubicBezTo>
                      <a:pt x="221572" y="247223"/>
                      <a:pt x="229128" y="240019"/>
                      <a:pt x="236859" y="232991"/>
                    </a:cubicBezTo>
                    <a:cubicBezTo>
                      <a:pt x="237474" y="232463"/>
                      <a:pt x="237737" y="231585"/>
                      <a:pt x="238089" y="230794"/>
                    </a:cubicBezTo>
                    <a:cubicBezTo>
                      <a:pt x="236947" y="230882"/>
                      <a:pt x="235453" y="230619"/>
                      <a:pt x="234575" y="231233"/>
                    </a:cubicBezTo>
                    <a:cubicBezTo>
                      <a:pt x="230182" y="234045"/>
                      <a:pt x="226229" y="238613"/>
                      <a:pt x="221572" y="239580"/>
                    </a:cubicBezTo>
                    <a:cubicBezTo>
                      <a:pt x="211908" y="241600"/>
                      <a:pt x="203914" y="247223"/>
                      <a:pt x="195041" y="250737"/>
                    </a:cubicBezTo>
                    <a:cubicBezTo>
                      <a:pt x="183620" y="255218"/>
                      <a:pt x="171583" y="259083"/>
                      <a:pt x="161393" y="266726"/>
                    </a:cubicBezTo>
                    <a:cubicBezTo>
                      <a:pt x="156648" y="270328"/>
                      <a:pt x="150059" y="271471"/>
                      <a:pt x="145315" y="275160"/>
                    </a:cubicBezTo>
                    <a:cubicBezTo>
                      <a:pt x="138814" y="280168"/>
                      <a:pt x="131171" y="282892"/>
                      <a:pt x="125021" y="288602"/>
                    </a:cubicBezTo>
                    <a:cubicBezTo>
                      <a:pt x="117466" y="295630"/>
                      <a:pt x="108153" y="300550"/>
                      <a:pt x="101213" y="308457"/>
                    </a:cubicBezTo>
                    <a:cubicBezTo>
                      <a:pt x="96293" y="314080"/>
                      <a:pt x="90670" y="319175"/>
                      <a:pt x="85311" y="324446"/>
                    </a:cubicBezTo>
                    <a:cubicBezTo>
                      <a:pt x="83378" y="326291"/>
                      <a:pt x="81182" y="327873"/>
                      <a:pt x="79249" y="329718"/>
                    </a:cubicBezTo>
                    <a:cubicBezTo>
                      <a:pt x="74505" y="334022"/>
                      <a:pt x="67828" y="337537"/>
                      <a:pt x="65632" y="342896"/>
                    </a:cubicBezTo>
                    <a:cubicBezTo>
                      <a:pt x="63172" y="348870"/>
                      <a:pt x="59482" y="353526"/>
                      <a:pt x="56319" y="358709"/>
                    </a:cubicBezTo>
                    <a:cubicBezTo>
                      <a:pt x="52015" y="365913"/>
                      <a:pt x="47798" y="373117"/>
                      <a:pt x="43932" y="380497"/>
                    </a:cubicBezTo>
                    <a:cubicBezTo>
                      <a:pt x="42878" y="382078"/>
                      <a:pt x="43581" y="384538"/>
                      <a:pt x="42614" y="387613"/>
                    </a:cubicBezTo>
                    <a:moveTo>
                      <a:pt x="701693" y="155504"/>
                    </a:moveTo>
                    <a:cubicBezTo>
                      <a:pt x="707843" y="152077"/>
                      <a:pt x="714432" y="149266"/>
                      <a:pt x="720055" y="145137"/>
                    </a:cubicBezTo>
                    <a:cubicBezTo>
                      <a:pt x="724272" y="142062"/>
                      <a:pt x="729192" y="141974"/>
                      <a:pt x="733584" y="140129"/>
                    </a:cubicBezTo>
                    <a:cubicBezTo>
                      <a:pt x="745005" y="135209"/>
                      <a:pt x="756163" y="129762"/>
                      <a:pt x="767408" y="124403"/>
                    </a:cubicBezTo>
                    <a:cubicBezTo>
                      <a:pt x="768111" y="124052"/>
                      <a:pt x="768550" y="123086"/>
                      <a:pt x="769077" y="122383"/>
                    </a:cubicBezTo>
                    <a:cubicBezTo>
                      <a:pt x="768199" y="121680"/>
                      <a:pt x="767408" y="120713"/>
                      <a:pt x="766354" y="120450"/>
                    </a:cubicBezTo>
                    <a:cubicBezTo>
                      <a:pt x="765475" y="120186"/>
                      <a:pt x="764157" y="120362"/>
                      <a:pt x="763455" y="120889"/>
                    </a:cubicBezTo>
                    <a:cubicBezTo>
                      <a:pt x="756690" y="125897"/>
                      <a:pt x="748168" y="125721"/>
                      <a:pt x="740964" y="126073"/>
                    </a:cubicBezTo>
                    <a:cubicBezTo>
                      <a:pt x="726907" y="126687"/>
                      <a:pt x="713641" y="130114"/>
                      <a:pt x="700112" y="132837"/>
                    </a:cubicBezTo>
                    <a:cubicBezTo>
                      <a:pt x="688076" y="135297"/>
                      <a:pt x="677446" y="141359"/>
                      <a:pt x="666112" y="145752"/>
                    </a:cubicBezTo>
                    <a:cubicBezTo>
                      <a:pt x="665058" y="146191"/>
                      <a:pt x="664355" y="147597"/>
                      <a:pt x="663477" y="148563"/>
                    </a:cubicBezTo>
                    <a:cubicBezTo>
                      <a:pt x="664707" y="148827"/>
                      <a:pt x="666025" y="149354"/>
                      <a:pt x="667255" y="149442"/>
                    </a:cubicBezTo>
                    <a:cubicBezTo>
                      <a:pt x="674634" y="149529"/>
                      <a:pt x="681311" y="150847"/>
                      <a:pt x="687549" y="155504"/>
                    </a:cubicBezTo>
                    <a:cubicBezTo>
                      <a:pt x="691151" y="157963"/>
                      <a:pt x="695983" y="159193"/>
                      <a:pt x="701693" y="155504"/>
                    </a:cubicBezTo>
                    <a:moveTo>
                      <a:pt x="1491411" y="545135"/>
                    </a:moveTo>
                    <a:cubicBezTo>
                      <a:pt x="1491762" y="544257"/>
                      <a:pt x="1491850" y="542939"/>
                      <a:pt x="1492465" y="542499"/>
                    </a:cubicBezTo>
                    <a:cubicBezTo>
                      <a:pt x="1500899" y="537755"/>
                      <a:pt x="1506785" y="529936"/>
                      <a:pt x="1514516" y="524401"/>
                    </a:cubicBezTo>
                    <a:cubicBezTo>
                      <a:pt x="1516625" y="522908"/>
                      <a:pt x="1518909" y="521502"/>
                      <a:pt x="1520842" y="519745"/>
                    </a:cubicBezTo>
                    <a:cubicBezTo>
                      <a:pt x="1531560" y="509730"/>
                      <a:pt x="1538061" y="496552"/>
                      <a:pt x="1546056" y="484604"/>
                    </a:cubicBezTo>
                    <a:cubicBezTo>
                      <a:pt x="1551064" y="477136"/>
                      <a:pt x="1555808" y="468351"/>
                      <a:pt x="1548516" y="458950"/>
                    </a:cubicBezTo>
                    <a:cubicBezTo>
                      <a:pt x="1547637" y="457896"/>
                      <a:pt x="1548604" y="455524"/>
                      <a:pt x="1548340" y="453855"/>
                    </a:cubicBezTo>
                    <a:cubicBezTo>
                      <a:pt x="1547813" y="450692"/>
                      <a:pt x="1547022" y="447529"/>
                      <a:pt x="1546056" y="444455"/>
                    </a:cubicBezTo>
                    <a:cubicBezTo>
                      <a:pt x="1545880" y="443927"/>
                      <a:pt x="1544387" y="443664"/>
                      <a:pt x="1543420" y="443576"/>
                    </a:cubicBezTo>
                    <a:cubicBezTo>
                      <a:pt x="1543157" y="443576"/>
                      <a:pt x="1542366" y="444542"/>
                      <a:pt x="1542454" y="444718"/>
                    </a:cubicBezTo>
                    <a:cubicBezTo>
                      <a:pt x="1544914" y="449814"/>
                      <a:pt x="1540345" y="454821"/>
                      <a:pt x="1542190" y="459653"/>
                    </a:cubicBezTo>
                    <a:cubicBezTo>
                      <a:pt x="1545002" y="466945"/>
                      <a:pt x="1537973" y="472831"/>
                      <a:pt x="1539818" y="479860"/>
                    </a:cubicBezTo>
                    <a:cubicBezTo>
                      <a:pt x="1539994" y="480387"/>
                      <a:pt x="1538588" y="481792"/>
                      <a:pt x="1537710" y="481968"/>
                    </a:cubicBezTo>
                    <a:cubicBezTo>
                      <a:pt x="1533756" y="482583"/>
                      <a:pt x="1533669" y="486449"/>
                      <a:pt x="1531648" y="488645"/>
                    </a:cubicBezTo>
                    <a:cubicBezTo>
                      <a:pt x="1529539" y="490929"/>
                      <a:pt x="1527255" y="493213"/>
                      <a:pt x="1524883" y="495234"/>
                    </a:cubicBezTo>
                    <a:cubicBezTo>
                      <a:pt x="1523214" y="496640"/>
                      <a:pt x="1520754" y="497167"/>
                      <a:pt x="1519348" y="498748"/>
                    </a:cubicBezTo>
                    <a:cubicBezTo>
                      <a:pt x="1510124" y="508324"/>
                      <a:pt x="1501250" y="518164"/>
                      <a:pt x="1491938" y="527652"/>
                    </a:cubicBezTo>
                    <a:cubicBezTo>
                      <a:pt x="1488512" y="531166"/>
                      <a:pt x="1484031" y="533802"/>
                      <a:pt x="1480517" y="537316"/>
                    </a:cubicBezTo>
                    <a:cubicBezTo>
                      <a:pt x="1478936" y="538897"/>
                      <a:pt x="1478848" y="541885"/>
                      <a:pt x="1478057" y="544257"/>
                    </a:cubicBezTo>
                    <a:cubicBezTo>
                      <a:pt x="1479990" y="544520"/>
                      <a:pt x="1482010" y="544784"/>
                      <a:pt x="1483943" y="544959"/>
                    </a:cubicBezTo>
                    <a:cubicBezTo>
                      <a:pt x="1485876" y="545223"/>
                      <a:pt x="1487545" y="545135"/>
                      <a:pt x="1491411" y="545135"/>
                    </a:cubicBezTo>
                    <a:moveTo>
                      <a:pt x="440504" y="698528"/>
                    </a:moveTo>
                    <a:cubicBezTo>
                      <a:pt x="441207" y="699230"/>
                      <a:pt x="441997" y="700461"/>
                      <a:pt x="442700" y="700548"/>
                    </a:cubicBezTo>
                    <a:cubicBezTo>
                      <a:pt x="455088" y="700636"/>
                      <a:pt x="467475" y="700724"/>
                      <a:pt x="479862" y="700548"/>
                    </a:cubicBezTo>
                    <a:cubicBezTo>
                      <a:pt x="482322" y="700548"/>
                      <a:pt x="484870" y="699494"/>
                      <a:pt x="487154" y="698440"/>
                    </a:cubicBezTo>
                    <a:cubicBezTo>
                      <a:pt x="488033" y="698001"/>
                      <a:pt x="488648" y="696156"/>
                      <a:pt x="488560" y="694926"/>
                    </a:cubicBezTo>
                    <a:cubicBezTo>
                      <a:pt x="488384" y="693081"/>
                      <a:pt x="487769" y="691148"/>
                      <a:pt x="487066" y="689391"/>
                    </a:cubicBezTo>
                    <a:cubicBezTo>
                      <a:pt x="486539" y="688161"/>
                      <a:pt x="485485" y="686228"/>
                      <a:pt x="484606" y="686228"/>
                    </a:cubicBezTo>
                    <a:cubicBezTo>
                      <a:pt x="470286" y="685789"/>
                      <a:pt x="456318" y="679639"/>
                      <a:pt x="441734" y="683856"/>
                    </a:cubicBezTo>
                    <a:cubicBezTo>
                      <a:pt x="439801" y="684383"/>
                      <a:pt x="437078" y="683592"/>
                      <a:pt x="435057" y="682714"/>
                    </a:cubicBezTo>
                    <a:cubicBezTo>
                      <a:pt x="429083" y="680078"/>
                      <a:pt x="422933" y="679288"/>
                      <a:pt x="416608" y="679991"/>
                    </a:cubicBezTo>
                    <a:cubicBezTo>
                      <a:pt x="414499" y="680254"/>
                      <a:pt x="411249" y="681396"/>
                      <a:pt x="410809" y="682802"/>
                    </a:cubicBezTo>
                    <a:cubicBezTo>
                      <a:pt x="409140" y="688337"/>
                      <a:pt x="404308" y="689830"/>
                      <a:pt x="400267" y="692290"/>
                    </a:cubicBezTo>
                    <a:cubicBezTo>
                      <a:pt x="399564" y="692729"/>
                      <a:pt x="398773" y="693081"/>
                      <a:pt x="398071" y="693520"/>
                    </a:cubicBezTo>
                    <a:cubicBezTo>
                      <a:pt x="398949" y="693784"/>
                      <a:pt x="399916" y="694047"/>
                      <a:pt x="400794" y="694399"/>
                    </a:cubicBezTo>
                    <a:cubicBezTo>
                      <a:pt x="413181" y="698528"/>
                      <a:pt x="425744" y="698967"/>
                      <a:pt x="440504" y="698528"/>
                    </a:cubicBezTo>
                    <a:moveTo>
                      <a:pt x="79864" y="487152"/>
                    </a:moveTo>
                    <a:cubicBezTo>
                      <a:pt x="73890" y="481441"/>
                      <a:pt x="71518" y="474149"/>
                      <a:pt x="70552" y="466154"/>
                    </a:cubicBezTo>
                    <a:cubicBezTo>
                      <a:pt x="70376" y="464925"/>
                      <a:pt x="69937" y="463607"/>
                      <a:pt x="69673" y="462377"/>
                    </a:cubicBezTo>
                    <a:cubicBezTo>
                      <a:pt x="68970" y="463695"/>
                      <a:pt x="68004" y="464925"/>
                      <a:pt x="67565" y="466330"/>
                    </a:cubicBezTo>
                    <a:cubicBezTo>
                      <a:pt x="67037" y="467824"/>
                      <a:pt x="66598" y="469493"/>
                      <a:pt x="66510" y="471074"/>
                    </a:cubicBezTo>
                    <a:cubicBezTo>
                      <a:pt x="66159" y="475291"/>
                      <a:pt x="67565" y="479420"/>
                      <a:pt x="66686" y="483901"/>
                    </a:cubicBezTo>
                    <a:cubicBezTo>
                      <a:pt x="65720" y="488557"/>
                      <a:pt x="66335" y="493477"/>
                      <a:pt x="66510" y="498309"/>
                    </a:cubicBezTo>
                    <a:cubicBezTo>
                      <a:pt x="66598" y="500242"/>
                      <a:pt x="66950" y="502262"/>
                      <a:pt x="67828" y="503931"/>
                    </a:cubicBezTo>
                    <a:cubicBezTo>
                      <a:pt x="73451" y="514562"/>
                      <a:pt x="80303" y="524314"/>
                      <a:pt x="89704" y="532133"/>
                    </a:cubicBezTo>
                    <a:cubicBezTo>
                      <a:pt x="90758" y="533011"/>
                      <a:pt x="92515" y="534065"/>
                      <a:pt x="92515" y="535032"/>
                    </a:cubicBezTo>
                    <a:cubicBezTo>
                      <a:pt x="92515" y="544871"/>
                      <a:pt x="102355" y="542851"/>
                      <a:pt x="107099" y="546980"/>
                    </a:cubicBezTo>
                    <a:cubicBezTo>
                      <a:pt x="108680" y="548386"/>
                      <a:pt x="112897" y="546716"/>
                      <a:pt x="115884" y="546541"/>
                    </a:cubicBezTo>
                    <a:cubicBezTo>
                      <a:pt x="114391" y="544169"/>
                      <a:pt x="113424" y="540830"/>
                      <a:pt x="111228" y="539512"/>
                    </a:cubicBezTo>
                    <a:cubicBezTo>
                      <a:pt x="106835" y="536877"/>
                      <a:pt x="104815" y="533099"/>
                      <a:pt x="102355" y="528794"/>
                    </a:cubicBezTo>
                    <a:cubicBezTo>
                      <a:pt x="99719" y="524138"/>
                      <a:pt x="99104" y="518515"/>
                      <a:pt x="93745" y="514562"/>
                    </a:cubicBezTo>
                    <a:cubicBezTo>
                      <a:pt x="88825" y="510960"/>
                      <a:pt x="86893" y="503317"/>
                      <a:pt x="83906" y="497255"/>
                    </a:cubicBezTo>
                    <a:cubicBezTo>
                      <a:pt x="82500" y="494443"/>
                      <a:pt x="81885" y="491193"/>
                      <a:pt x="79864" y="487152"/>
                    </a:cubicBezTo>
                    <a:moveTo>
                      <a:pt x="1016737" y="393851"/>
                    </a:moveTo>
                    <a:cubicBezTo>
                      <a:pt x="1010236" y="391654"/>
                      <a:pt x="1003735" y="389985"/>
                      <a:pt x="998727" y="384538"/>
                    </a:cubicBezTo>
                    <a:cubicBezTo>
                      <a:pt x="996882" y="382518"/>
                      <a:pt x="992841" y="382254"/>
                      <a:pt x="989766" y="381463"/>
                    </a:cubicBezTo>
                    <a:cubicBezTo>
                      <a:pt x="985109" y="380233"/>
                      <a:pt x="982913" y="383923"/>
                      <a:pt x="980717" y="386735"/>
                    </a:cubicBezTo>
                    <a:cubicBezTo>
                      <a:pt x="980190" y="387350"/>
                      <a:pt x="982737" y="390424"/>
                      <a:pt x="983967" y="392269"/>
                    </a:cubicBezTo>
                    <a:cubicBezTo>
                      <a:pt x="987569" y="397629"/>
                      <a:pt x="992050" y="402548"/>
                      <a:pt x="994686" y="408347"/>
                    </a:cubicBezTo>
                    <a:cubicBezTo>
                      <a:pt x="998463" y="416693"/>
                      <a:pt x="1000484" y="418362"/>
                      <a:pt x="1009357" y="418889"/>
                    </a:cubicBezTo>
                    <a:cubicBezTo>
                      <a:pt x="1017352" y="419328"/>
                      <a:pt x="1025610" y="416693"/>
                      <a:pt x="1033341" y="420822"/>
                    </a:cubicBezTo>
                    <a:cubicBezTo>
                      <a:pt x="1033956" y="421173"/>
                      <a:pt x="1035538" y="420646"/>
                      <a:pt x="1035977" y="420031"/>
                    </a:cubicBezTo>
                    <a:cubicBezTo>
                      <a:pt x="1036416" y="419504"/>
                      <a:pt x="1036240" y="418098"/>
                      <a:pt x="1035801" y="417308"/>
                    </a:cubicBezTo>
                    <a:cubicBezTo>
                      <a:pt x="1031057" y="408786"/>
                      <a:pt x="1022360" y="403515"/>
                      <a:pt x="1016737" y="393851"/>
                    </a:cubicBezTo>
                    <a:moveTo>
                      <a:pt x="584584" y="401143"/>
                    </a:moveTo>
                    <a:cubicBezTo>
                      <a:pt x="581246" y="400088"/>
                      <a:pt x="577907" y="398771"/>
                      <a:pt x="574481" y="398068"/>
                    </a:cubicBezTo>
                    <a:cubicBezTo>
                      <a:pt x="569649" y="397101"/>
                      <a:pt x="564729" y="396486"/>
                      <a:pt x="559897" y="396047"/>
                    </a:cubicBezTo>
                    <a:cubicBezTo>
                      <a:pt x="559370" y="395959"/>
                      <a:pt x="558579" y="398156"/>
                      <a:pt x="557964" y="399298"/>
                    </a:cubicBezTo>
                    <a:cubicBezTo>
                      <a:pt x="564290" y="400088"/>
                      <a:pt x="566223" y="406853"/>
                      <a:pt x="572636" y="408786"/>
                    </a:cubicBezTo>
                    <a:cubicBezTo>
                      <a:pt x="585638" y="412652"/>
                      <a:pt x="598992" y="414584"/>
                      <a:pt x="611819" y="418626"/>
                    </a:cubicBezTo>
                    <a:cubicBezTo>
                      <a:pt x="618496" y="420734"/>
                      <a:pt x="625173" y="423194"/>
                      <a:pt x="631937" y="424687"/>
                    </a:cubicBezTo>
                    <a:cubicBezTo>
                      <a:pt x="638702" y="426181"/>
                      <a:pt x="645643" y="426532"/>
                      <a:pt x="652495" y="427499"/>
                    </a:cubicBezTo>
                    <a:cubicBezTo>
                      <a:pt x="653286" y="427587"/>
                      <a:pt x="654428" y="428377"/>
                      <a:pt x="654604" y="428202"/>
                    </a:cubicBezTo>
                    <a:cubicBezTo>
                      <a:pt x="657151" y="425127"/>
                      <a:pt x="653549" y="416253"/>
                      <a:pt x="649596" y="414409"/>
                    </a:cubicBezTo>
                    <a:cubicBezTo>
                      <a:pt x="643798" y="411597"/>
                      <a:pt x="637384" y="413881"/>
                      <a:pt x="631937" y="412212"/>
                    </a:cubicBezTo>
                    <a:cubicBezTo>
                      <a:pt x="616826" y="407556"/>
                      <a:pt x="601276" y="404745"/>
                      <a:pt x="584584" y="401143"/>
                    </a:cubicBezTo>
                    <a:moveTo>
                      <a:pt x="624997" y="706874"/>
                    </a:moveTo>
                    <a:cubicBezTo>
                      <a:pt x="631586" y="706171"/>
                      <a:pt x="638351" y="705907"/>
                      <a:pt x="644852" y="704677"/>
                    </a:cubicBezTo>
                    <a:cubicBezTo>
                      <a:pt x="653461" y="703096"/>
                      <a:pt x="661808" y="700636"/>
                      <a:pt x="670417" y="698879"/>
                    </a:cubicBezTo>
                    <a:cubicBezTo>
                      <a:pt x="681838" y="696507"/>
                      <a:pt x="692996" y="693432"/>
                      <a:pt x="704329" y="690797"/>
                    </a:cubicBezTo>
                    <a:cubicBezTo>
                      <a:pt x="711445" y="689127"/>
                      <a:pt x="716804" y="685789"/>
                      <a:pt x="722339" y="681923"/>
                    </a:cubicBezTo>
                    <a:cubicBezTo>
                      <a:pt x="723042" y="681396"/>
                      <a:pt x="722954" y="679727"/>
                      <a:pt x="723217" y="678585"/>
                    </a:cubicBezTo>
                    <a:cubicBezTo>
                      <a:pt x="722075" y="678585"/>
                      <a:pt x="720406" y="678146"/>
                      <a:pt x="719703" y="678761"/>
                    </a:cubicBezTo>
                    <a:cubicBezTo>
                      <a:pt x="713114" y="684471"/>
                      <a:pt x="705383" y="686404"/>
                      <a:pt x="696861" y="686316"/>
                    </a:cubicBezTo>
                    <a:cubicBezTo>
                      <a:pt x="694401" y="686316"/>
                      <a:pt x="691854" y="687546"/>
                      <a:pt x="689394" y="688249"/>
                    </a:cubicBezTo>
                    <a:cubicBezTo>
                      <a:pt x="687285" y="688864"/>
                      <a:pt x="685089" y="690357"/>
                      <a:pt x="682980" y="690182"/>
                    </a:cubicBezTo>
                    <a:cubicBezTo>
                      <a:pt x="673844" y="689567"/>
                      <a:pt x="666200" y="697473"/>
                      <a:pt x="656712" y="694486"/>
                    </a:cubicBezTo>
                    <a:cubicBezTo>
                      <a:pt x="656273" y="694399"/>
                      <a:pt x="655570" y="695101"/>
                      <a:pt x="655131" y="695453"/>
                    </a:cubicBezTo>
                    <a:cubicBezTo>
                      <a:pt x="649596" y="699582"/>
                      <a:pt x="643183" y="700373"/>
                      <a:pt x="636506" y="700636"/>
                    </a:cubicBezTo>
                    <a:cubicBezTo>
                      <a:pt x="633167" y="700812"/>
                      <a:pt x="629478" y="700285"/>
                      <a:pt x="626490" y="701427"/>
                    </a:cubicBezTo>
                    <a:cubicBezTo>
                      <a:pt x="619462" y="704062"/>
                      <a:pt x="612434" y="704677"/>
                      <a:pt x="605054" y="704853"/>
                    </a:cubicBezTo>
                    <a:cubicBezTo>
                      <a:pt x="594951" y="705117"/>
                      <a:pt x="584233" y="704150"/>
                      <a:pt x="575008" y="707401"/>
                    </a:cubicBezTo>
                    <a:cubicBezTo>
                      <a:pt x="566574" y="710300"/>
                      <a:pt x="557701" y="704414"/>
                      <a:pt x="550058" y="710739"/>
                    </a:cubicBezTo>
                    <a:cubicBezTo>
                      <a:pt x="548388" y="712057"/>
                      <a:pt x="544699" y="710915"/>
                      <a:pt x="541975" y="710915"/>
                    </a:cubicBezTo>
                    <a:cubicBezTo>
                      <a:pt x="540218" y="710915"/>
                      <a:pt x="538110" y="710300"/>
                      <a:pt x="536880" y="711091"/>
                    </a:cubicBezTo>
                    <a:cubicBezTo>
                      <a:pt x="535122" y="712145"/>
                      <a:pt x="534068" y="714341"/>
                      <a:pt x="532750" y="716011"/>
                    </a:cubicBezTo>
                    <a:cubicBezTo>
                      <a:pt x="534420" y="715835"/>
                      <a:pt x="536001" y="715483"/>
                      <a:pt x="537670" y="715396"/>
                    </a:cubicBezTo>
                    <a:cubicBezTo>
                      <a:pt x="539691" y="715220"/>
                      <a:pt x="541887" y="714693"/>
                      <a:pt x="543732" y="715220"/>
                    </a:cubicBezTo>
                    <a:cubicBezTo>
                      <a:pt x="550497" y="716977"/>
                      <a:pt x="556647" y="713551"/>
                      <a:pt x="563499" y="713902"/>
                    </a:cubicBezTo>
                    <a:cubicBezTo>
                      <a:pt x="575447" y="714517"/>
                      <a:pt x="587659" y="711530"/>
                      <a:pt x="599695" y="711179"/>
                    </a:cubicBezTo>
                    <a:cubicBezTo>
                      <a:pt x="607865" y="711003"/>
                      <a:pt x="615333" y="709070"/>
                      <a:pt x="624997" y="706874"/>
                    </a:cubicBezTo>
                    <a:moveTo>
                      <a:pt x="835407" y="434264"/>
                    </a:moveTo>
                    <a:cubicBezTo>
                      <a:pt x="836285" y="434615"/>
                      <a:pt x="837164" y="434966"/>
                      <a:pt x="838042" y="435318"/>
                    </a:cubicBezTo>
                    <a:cubicBezTo>
                      <a:pt x="838218" y="434703"/>
                      <a:pt x="838833" y="433912"/>
                      <a:pt x="838569" y="433473"/>
                    </a:cubicBezTo>
                    <a:cubicBezTo>
                      <a:pt x="836900" y="429695"/>
                      <a:pt x="835231" y="425830"/>
                      <a:pt x="833210" y="422228"/>
                    </a:cubicBezTo>
                    <a:cubicBezTo>
                      <a:pt x="830047" y="416605"/>
                      <a:pt x="826709" y="411070"/>
                      <a:pt x="823283" y="405623"/>
                    </a:cubicBezTo>
                    <a:cubicBezTo>
                      <a:pt x="818539" y="398068"/>
                      <a:pt x="810105" y="397804"/>
                      <a:pt x="802813" y="395169"/>
                    </a:cubicBezTo>
                    <a:cubicBezTo>
                      <a:pt x="799387" y="393939"/>
                      <a:pt x="798244" y="392884"/>
                      <a:pt x="797981" y="397453"/>
                    </a:cubicBezTo>
                    <a:cubicBezTo>
                      <a:pt x="797102" y="411949"/>
                      <a:pt x="797190" y="412476"/>
                      <a:pt x="802198" y="423985"/>
                    </a:cubicBezTo>
                    <a:cubicBezTo>
                      <a:pt x="803252" y="426269"/>
                      <a:pt x="803428" y="428992"/>
                      <a:pt x="804307" y="431364"/>
                    </a:cubicBezTo>
                    <a:cubicBezTo>
                      <a:pt x="804921" y="433209"/>
                      <a:pt x="805888" y="434879"/>
                      <a:pt x="806679" y="436636"/>
                    </a:cubicBezTo>
                    <a:cubicBezTo>
                      <a:pt x="808172" y="435669"/>
                      <a:pt x="809753" y="434791"/>
                      <a:pt x="811071" y="433649"/>
                    </a:cubicBezTo>
                    <a:cubicBezTo>
                      <a:pt x="813795" y="431189"/>
                      <a:pt x="815903" y="428202"/>
                      <a:pt x="820559" y="428904"/>
                    </a:cubicBezTo>
                    <a:cubicBezTo>
                      <a:pt x="825479" y="429695"/>
                      <a:pt x="831014" y="427674"/>
                      <a:pt x="835407" y="434264"/>
                    </a:cubicBezTo>
                    <a:moveTo>
                      <a:pt x="1226092" y="228071"/>
                    </a:moveTo>
                    <a:cubicBezTo>
                      <a:pt x="1228201" y="227368"/>
                      <a:pt x="1230485" y="226929"/>
                      <a:pt x="1232418" y="225962"/>
                    </a:cubicBezTo>
                    <a:cubicBezTo>
                      <a:pt x="1234702" y="224732"/>
                      <a:pt x="1239358" y="229125"/>
                      <a:pt x="1239183" y="223239"/>
                    </a:cubicBezTo>
                    <a:cubicBezTo>
                      <a:pt x="1239183" y="222712"/>
                      <a:pt x="1233824" y="222009"/>
                      <a:pt x="1231012" y="222009"/>
                    </a:cubicBezTo>
                    <a:cubicBezTo>
                      <a:pt x="1229607" y="222009"/>
                      <a:pt x="1228113" y="223239"/>
                      <a:pt x="1226707" y="223942"/>
                    </a:cubicBezTo>
                    <a:cubicBezTo>
                      <a:pt x="1213354" y="230443"/>
                      <a:pt x="1199297" y="229213"/>
                      <a:pt x="1185592" y="226665"/>
                    </a:cubicBezTo>
                    <a:cubicBezTo>
                      <a:pt x="1175313" y="224732"/>
                      <a:pt x="1165386" y="220691"/>
                      <a:pt x="1155282" y="217792"/>
                    </a:cubicBezTo>
                    <a:cubicBezTo>
                      <a:pt x="1153701" y="217353"/>
                      <a:pt x="1151680" y="217353"/>
                      <a:pt x="1150187" y="217880"/>
                    </a:cubicBezTo>
                    <a:cubicBezTo>
                      <a:pt x="1148781" y="218407"/>
                      <a:pt x="1147639" y="219900"/>
                      <a:pt x="1146409" y="220955"/>
                    </a:cubicBezTo>
                    <a:cubicBezTo>
                      <a:pt x="1147639" y="221306"/>
                      <a:pt x="1148957" y="221394"/>
                      <a:pt x="1150099" y="222009"/>
                    </a:cubicBezTo>
                    <a:cubicBezTo>
                      <a:pt x="1158884" y="226489"/>
                      <a:pt x="1171359" y="226314"/>
                      <a:pt x="1173468" y="239667"/>
                    </a:cubicBezTo>
                    <a:cubicBezTo>
                      <a:pt x="1173556" y="240019"/>
                      <a:pt x="1174522" y="240370"/>
                      <a:pt x="1175049" y="240634"/>
                    </a:cubicBezTo>
                    <a:cubicBezTo>
                      <a:pt x="1178564" y="242040"/>
                      <a:pt x="1182165" y="243445"/>
                      <a:pt x="1185768" y="244763"/>
                    </a:cubicBezTo>
                    <a:cubicBezTo>
                      <a:pt x="1191478" y="246871"/>
                      <a:pt x="1195958" y="247135"/>
                      <a:pt x="1202108" y="243182"/>
                    </a:cubicBezTo>
                    <a:cubicBezTo>
                      <a:pt x="1209488" y="238262"/>
                      <a:pt x="1217483" y="233957"/>
                      <a:pt x="1226092" y="228071"/>
                    </a:cubicBezTo>
                    <a:moveTo>
                      <a:pt x="1400219" y="541006"/>
                    </a:moveTo>
                    <a:cubicBezTo>
                      <a:pt x="1407774" y="536174"/>
                      <a:pt x="1413485" y="527740"/>
                      <a:pt x="1424027" y="528443"/>
                    </a:cubicBezTo>
                    <a:cubicBezTo>
                      <a:pt x="1424642" y="528443"/>
                      <a:pt x="1426048" y="526861"/>
                      <a:pt x="1426048" y="525983"/>
                    </a:cubicBezTo>
                    <a:cubicBezTo>
                      <a:pt x="1426135" y="523611"/>
                      <a:pt x="1426311" y="522293"/>
                      <a:pt x="1429386" y="522205"/>
                    </a:cubicBezTo>
                    <a:cubicBezTo>
                      <a:pt x="1431055" y="522205"/>
                      <a:pt x="1433076" y="520712"/>
                      <a:pt x="1434306" y="519306"/>
                    </a:cubicBezTo>
                    <a:cubicBezTo>
                      <a:pt x="1439313" y="513859"/>
                      <a:pt x="1444145" y="508324"/>
                      <a:pt x="1448890" y="502614"/>
                    </a:cubicBezTo>
                    <a:cubicBezTo>
                      <a:pt x="1449856" y="501472"/>
                      <a:pt x="1450295" y="499802"/>
                      <a:pt x="1450998" y="498397"/>
                    </a:cubicBezTo>
                    <a:cubicBezTo>
                      <a:pt x="1449417" y="498045"/>
                      <a:pt x="1447660" y="497167"/>
                      <a:pt x="1446254" y="497518"/>
                    </a:cubicBezTo>
                    <a:cubicBezTo>
                      <a:pt x="1439138" y="499715"/>
                      <a:pt x="1431934" y="501472"/>
                      <a:pt x="1424466" y="502526"/>
                    </a:cubicBezTo>
                    <a:cubicBezTo>
                      <a:pt x="1420337" y="503053"/>
                      <a:pt x="1417174" y="505777"/>
                      <a:pt x="1414099" y="509906"/>
                    </a:cubicBezTo>
                    <a:cubicBezTo>
                      <a:pt x="1407774" y="518340"/>
                      <a:pt x="1404787" y="529673"/>
                      <a:pt x="1394245" y="534856"/>
                    </a:cubicBezTo>
                    <a:cubicBezTo>
                      <a:pt x="1393278" y="535295"/>
                      <a:pt x="1392575" y="538634"/>
                      <a:pt x="1393190" y="539161"/>
                    </a:cubicBezTo>
                    <a:cubicBezTo>
                      <a:pt x="1394332" y="540303"/>
                      <a:pt x="1396353" y="540479"/>
                      <a:pt x="1400219" y="541006"/>
                    </a:cubicBezTo>
                    <a:moveTo>
                      <a:pt x="1367010" y="532748"/>
                    </a:moveTo>
                    <a:cubicBezTo>
                      <a:pt x="1372369" y="526686"/>
                      <a:pt x="1377728" y="520712"/>
                      <a:pt x="1383087" y="514562"/>
                    </a:cubicBezTo>
                    <a:cubicBezTo>
                      <a:pt x="1383614" y="514035"/>
                      <a:pt x="1383702" y="513156"/>
                      <a:pt x="1384053" y="512366"/>
                    </a:cubicBezTo>
                    <a:cubicBezTo>
                      <a:pt x="1383439" y="512190"/>
                      <a:pt x="1382736" y="511926"/>
                      <a:pt x="1382121" y="512014"/>
                    </a:cubicBezTo>
                    <a:cubicBezTo>
                      <a:pt x="1378343" y="512541"/>
                      <a:pt x="1373775" y="514650"/>
                      <a:pt x="1370875" y="513332"/>
                    </a:cubicBezTo>
                    <a:cubicBezTo>
                      <a:pt x="1364901" y="510608"/>
                      <a:pt x="1358927" y="516143"/>
                      <a:pt x="1353393" y="512190"/>
                    </a:cubicBezTo>
                    <a:cubicBezTo>
                      <a:pt x="1352777" y="511751"/>
                      <a:pt x="1350669" y="513420"/>
                      <a:pt x="1349176" y="514123"/>
                    </a:cubicBezTo>
                    <a:cubicBezTo>
                      <a:pt x="1345574" y="515880"/>
                      <a:pt x="1348297" y="515792"/>
                      <a:pt x="1349703" y="516231"/>
                    </a:cubicBezTo>
                    <a:cubicBezTo>
                      <a:pt x="1351636" y="516758"/>
                      <a:pt x="1351899" y="517373"/>
                      <a:pt x="1349878" y="518340"/>
                    </a:cubicBezTo>
                    <a:cubicBezTo>
                      <a:pt x="1348473" y="519043"/>
                      <a:pt x="1346891" y="519745"/>
                      <a:pt x="1345837" y="520887"/>
                    </a:cubicBezTo>
                    <a:cubicBezTo>
                      <a:pt x="1337667" y="529673"/>
                      <a:pt x="1327915" y="535822"/>
                      <a:pt x="1316318" y="539073"/>
                    </a:cubicBezTo>
                    <a:cubicBezTo>
                      <a:pt x="1315615" y="539249"/>
                      <a:pt x="1315088" y="539952"/>
                      <a:pt x="1314473" y="540391"/>
                    </a:cubicBezTo>
                    <a:cubicBezTo>
                      <a:pt x="1315088" y="540654"/>
                      <a:pt x="1315703" y="541006"/>
                      <a:pt x="1316230" y="541006"/>
                    </a:cubicBezTo>
                    <a:cubicBezTo>
                      <a:pt x="1324928" y="540918"/>
                      <a:pt x="1333713" y="541797"/>
                      <a:pt x="1342147" y="538897"/>
                    </a:cubicBezTo>
                    <a:cubicBezTo>
                      <a:pt x="1344256" y="538194"/>
                      <a:pt x="1346452" y="536965"/>
                      <a:pt x="1348561" y="537053"/>
                    </a:cubicBezTo>
                    <a:cubicBezTo>
                      <a:pt x="1354798" y="537404"/>
                      <a:pt x="1360421" y="536086"/>
                      <a:pt x="1367010" y="532748"/>
                    </a:cubicBezTo>
                    <a:moveTo>
                      <a:pt x="1130771" y="271558"/>
                    </a:moveTo>
                    <a:cubicBezTo>
                      <a:pt x="1137272" y="277357"/>
                      <a:pt x="1143861" y="283155"/>
                      <a:pt x="1150187" y="289041"/>
                    </a:cubicBezTo>
                    <a:cubicBezTo>
                      <a:pt x="1150714" y="289568"/>
                      <a:pt x="1150187" y="291062"/>
                      <a:pt x="1150450" y="292028"/>
                    </a:cubicBezTo>
                    <a:cubicBezTo>
                      <a:pt x="1150977" y="293873"/>
                      <a:pt x="1151329" y="296070"/>
                      <a:pt x="1152559" y="297299"/>
                    </a:cubicBezTo>
                    <a:cubicBezTo>
                      <a:pt x="1154755" y="299584"/>
                      <a:pt x="1155106" y="301516"/>
                      <a:pt x="1153877" y="304504"/>
                    </a:cubicBezTo>
                    <a:cubicBezTo>
                      <a:pt x="1152822" y="307051"/>
                      <a:pt x="1154316" y="308808"/>
                      <a:pt x="1156249" y="307930"/>
                    </a:cubicBezTo>
                    <a:cubicBezTo>
                      <a:pt x="1158797" y="306876"/>
                      <a:pt x="1160641" y="305558"/>
                      <a:pt x="1162838" y="308545"/>
                    </a:cubicBezTo>
                    <a:cubicBezTo>
                      <a:pt x="1165210" y="311795"/>
                      <a:pt x="1163541" y="313552"/>
                      <a:pt x="1161256" y="315661"/>
                    </a:cubicBezTo>
                    <a:cubicBezTo>
                      <a:pt x="1160729" y="316188"/>
                      <a:pt x="1160993" y="317506"/>
                      <a:pt x="1160905" y="318384"/>
                    </a:cubicBezTo>
                    <a:cubicBezTo>
                      <a:pt x="1161608" y="318209"/>
                      <a:pt x="1162662" y="318297"/>
                      <a:pt x="1163101" y="317769"/>
                    </a:cubicBezTo>
                    <a:cubicBezTo>
                      <a:pt x="1166879" y="313816"/>
                      <a:pt x="1167055" y="314080"/>
                      <a:pt x="1169602" y="319702"/>
                    </a:cubicBezTo>
                    <a:cubicBezTo>
                      <a:pt x="1172590" y="326379"/>
                      <a:pt x="1179881" y="331299"/>
                      <a:pt x="1185680" y="336658"/>
                    </a:cubicBezTo>
                    <a:cubicBezTo>
                      <a:pt x="1186822" y="337712"/>
                      <a:pt x="1189282" y="337185"/>
                      <a:pt x="1191214" y="337449"/>
                    </a:cubicBezTo>
                    <a:cubicBezTo>
                      <a:pt x="1190687" y="335779"/>
                      <a:pt x="1190600" y="333583"/>
                      <a:pt x="1189457" y="332529"/>
                    </a:cubicBezTo>
                    <a:cubicBezTo>
                      <a:pt x="1182517" y="325764"/>
                      <a:pt x="1176104" y="318736"/>
                      <a:pt x="1172677" y="309423"/>
                    </a:cubicBezTo>
                    <a:cubicBezTo>
                      <a:pt x="1171447" y="306085"/>
                      <a:pt x="1170305" y="302834"/>
                      <a:pt x="1168987" y="299584"/>
                    </a:cubicBezTo>
                    <a:cubicBezTo>
                      <a:pt x="1167670" y="295982"/>
                      <a:pt x="1166264" y="292380"/>
                      <a:pt x="1164858" y="288866"/>
                    </a:cubicBezTo>
                    <a:cubicBezTo>
                      <a:pt x="1163453" y="285527"/>
                      <a:pt x="1163277" y="281662"/>
                      <a:pt x="1157566" y="281486"/>
                    </a:cubicBezTo>
                    <a:cubicBezTo>
                      <a:pt x="1154579" y="281398"/>
                      <a:pt x="1151856" y="277445"/>
                      <a:pt x="1148869" y="275248"/>
                    </a:cubicBezTo>
                    <a:cubicBezTo>
                      <a:pt x="1147024" y="273930"/>
                      <a:pt x="1145179" y="271910"/>
                      <a:pt x="1143159" y="271734"/>
                    </a:cubicBezTo>
                    <a:cubicBezTo>
                      <a:pt x="1139469" y="271383"/>
                      <a:pt x="1136833" y="271031"/>
                      <a:pt x="1135515" y="266814"/>
                    </a:cubicBezTo>
                    <a:cubicBezTo>
                      <a:pt x="1135252" y="265848"/>
                      <a:pt x="1130420" y="266375"/>
                      <a:pt x="1127696" y="266199"/>
                    </a:cubicBezTo>
                    <a:cubicBezTo>
                      <a:pt x="1128399" y="267693"/>
                      <a:pt x="1129014" y="269098"/>
                      <a:pt x="1130771" y="271558"/>
                    </a:cubicBezTo>
                    <a:moveTo>
                      <a:pt x="618759" y="315134"/>
                    </a:moveTo>
                    <a:cubicBezTo>
                      <a:pt x="613488" y="315046"/>
                      <a:pt x="608041" y="315925"/>
                      <a:pt x="603385" y="312323"/>
                    </a:cubicBezTo>
                    <a:cubicBezTo>
                      <a:pt x="602506" y="311620"/>
                      <a:pt x="600310" y="310917"/>
                      <a:pt x="600046" y="311356"/>
                    </a:cubicBezTo>
                    <a:cubicBezTo>
                      <a:pt x="595478" y="316627"/>
                      <a:pt x="589943" y="313201"/>
                      <a:pt x="584848" y="313113"/>
                    </a:cubicBezTo>
                    <a:cubicBezTo>
                      <a:pt x="581070" y="313025"/>
                      <a:pt x="577292" y="313025"/>
                      <a:pt x="573514" y="313201"/>
                    </a:cubicBezTo>
                    <a:cubicBezTo>
                      <a:pt x="573075" y="313201"/>
                      <a:pt x="572460" y="314607"/>
                      <a:pt x="572285" y="315485"/>
                    </a:cubicBezTo>
                    <a:cubicBezTo>
                      <a:pt x="572197" y="315925"/>
                      <a:pt x="573075" y="317067"/>
                      <a:pt x="573163" y="317067"/>
                    </a:cubicBezTo>
                    <a:cubicBezTo>
                      <a:pt x="578962" y="314695"/>
                      <a:pt x="581773" y="321371"/>
                      <a:pt x="586956" y="321459"/>
                    </a:cubicBezTo>
                    <a:cubicBezTo>
                      <a:pt x="593545" y="321635"/>
                      <a:pt x="600134" y="323129"/>
                      <a:pt x="606811" y="323304"/>
                    </a:cubicBezTo>
                    <a:cubicBezTo>
                      <a:pt x="619726" y="323568"/>
                      <a:pt x="632552" y="324710"/>
                      <a:pt x="644940" y="328663"/>
                    </a:cubicBezTo>
                    <a:cubicBezTo>
                      <a:pt x="645555" y="328839"/>
                      <a:pt x="646433" y="328312"/>
                      <a:pt x="647136" y="328400"/>
                    </a:cubicBezTo>
                    <a:cubicBezTo>
                      <a:pt x="656536" y="329366"/>
                      <a:pt x="662950" y="321284"/>
                      <a:pt x="671735" y="320229"/>
                    </a:cubicBezTo>
                    <a:cubicBezTo>
                      <a:pt x="672965" y="320054"/>
                      <a:pt x="674019" y="318384"/>
                      <a:pt x="675161" y="317418"/>
                    </a:cubicBezTo>
                    <a:cubicBezTo>
                      <a:pt x="673492" y="316803"/>
                      <a:pt x="671823" y="315661"/>
                      <a:pt x="670154" y="315749"/>
                    </a:cubicBezTo>
                    <a:cubicBezTo>
                      <a:pt x="663828" y="316012"/>
                      <a:pt x="657064" y="318209"/>
                      <a:pt x="651265" y="316715"/>
                    </a:cubicBezTo>
                    <a:cubicBezTo>
                      <a:pt x="645555" y="315222"/>
                      <a:pt x="640020" y="315485"/>
                      <a:pt x="634397" y="315134"/>
                    </a:cubicBezTo>
                    <a:cubicBezTo>
                      <a:pt x="629829" y="314870"/>
                      <a:pt x="625348" y="315134"/>
                      <a:pt x="618759" y="315134"/>
                    </a:cubicBezTo>
                    <a:moveTo>
                      <a:pt x="1080958" y="255042"/>
                    </a:moveTo>
                    <a:cubicBezTo>
                      <a:pt x="1076390" y="255745"/>
                      <a:pt x="1071821" y="256184"/>
                      <a:pt x="1067341" y="257238"/>
                    </a:cubicBezTo>
                    <a:cubicBezTo>
                      <a:pt x="1065232" y="257677"/>
                      <a:pt x="1062421" y="258644"/>
                      <a:pt x="1061542" y="260313"/>
                    </a:cubicBezTo>
                    <a:cubicBezTo>
                      <a:pt x="1060137" y="262861"/>
                      <a:pt x="1061542" y="265409"/>
                      <a:pt x="1064090" y="267254"/>
                    </a:cubicBezTo>
                    <a:cubicBezTo>
                      <a:pt x="1067516" y="269801"/>
                      <a:pt x="1071470" y="272085"/>
                      <a:pt x="1074105" y="275424"/>
                    </a:cubicBezTo>
                    <a:cubicBezTo>
                      <a:pt x="1077356" y="279377"/>
                      <a:pt x="1081924" y="281222"/>
                      <a:pt x="1085966" y="281749"/>
                    </a:cubicBezTo>
                    <a:cubicBezTo>
                      <a:pt x="1093872" y="282716"/>
                      <a:pt x="1099671" y="287284"/>
                      <a:pt x="1106172" y="290710"/>
                    </a:cubicBezTo>
                    <a:cubicBezTo>
                      <a:pt x="1108193" y="291765"/>
                      <a:pt x="1109950" y="293258"/>
                      <a:pt x="1111970" y="294225"/>
                    </a:cubicBezTo>
                    <a:cubicBezTo>
                      <a:pt x="1112673" y="294576"/>
                      <a:pt x="1114167" y="294400"/>
                      <a:pt x="1114606" y="293873"/>
                    </a:cubicBezTo>
                    <a:cubicBezTo>
                      <a:pt x="1115133" y="293346"/>
                      <a:pt x="1115309" y="291589"/>
                      <a:pt x="1114957" y="291238"/>
                    </a:cubicBezTo>
                    <a:cubicBezTo>
                      <a:pt x="1108720" y="285966"/>
                      <a:pt x="1104766" y="279114"/>
                      <a:pt x="1100198" y="272525"/>
                    </a:cubicBezTo>
                    <a:cubicBezTo>
                      <a:pt x="1098089" y="269450"/>
                      <a:pt x="1095015" y="266902"/>
                      <a:pt x="1092906" y="263564"/>
                    </a:cubicBezTo>
                    <a:cubicBezTo>
                      <a:pt x="1090622" y="259962"/>
                      <a:pt x="1086405" y="257765"/>
                      <a:pt x="1080958" y="255042"/>
                    </a:cubicBezTo>
                    <a:moveTo>
                      <a:pt x="1067516" y="347200"/>
                    </a:moveTo>
                    <a:cubicBezTo>
                      <a:pt x="1065408" y="344301"/>
                      <a:pt x="1063387" y="341314"/>
                      <a:pt x="1061279" y="338415"/>
                    </a:cubicBezTo>
                    <a:cubicBezTo>
                      <a:pt x="1059697" y="336307"/>
                      <a:pt x="1058555" y="333495"/>
                      <a:pt x="1056447" y="332265"/>
                    </a:cubicBezTo>
                    <a:cubicBezTo>
                      <a:pt x="1050736" y="328751"/>
                      <a:pt x="1044674" y="325676"/>
                      <a:pt x="1038700" y="322689"/>
                    </a:cubicBezTo>
                    <a:cubicBezTo>
                      <a:pt x="1037558" y="322074"/>
                      <a:pt x="1035889" y="322426"/>
                      <a:pt x="1034483" y="322250"/>
                    </a:cubicBezTo>
                    <a:cubicBezTo>
                      <a:pt x="1034483" y="323656"/>
                      <a:pt x="1034132" y="325061"/>
                      <a:pt x="1034483" y="326291"/>
                    </a:cubicBezTo>
                    <a:cubicBezTo>
                      <a:pt x="1034659" y="327170"/>
                      <a:pt x="1035889" y="327785"/>
                      <a:pt x="1036504" y="328576"/>
                    </a:cubicBezTo>
                    <a:cubicBezTo>
                      <a:pt x="1043005" y="337537"/>
                      <a:pt x="1051176" y="345356"/>
                      <a:pt x="1055217" y="356074"/>
                    </a:cubicBezTo>
                    <a:cubicBezTo>
                      <a:pt x="1055568" y="357040"/>
                      <a:pt x="1056535" y="358007"/>
                      <a:pt x="1057413" y="358621"/>
                    </a:cubicBezTo>
                    <a:cubicBezTo>
                      <a:pt x="1059785" y="360203"/>
                      <a:pt x="1062597" y="361433"/>
                      <a:pt x="1064793" y="363190"/>
                    </a:cubicBezTo>
                    <a:cubicBezTo>
                      <a:pt x="1067165" y="365123"/>
                      <a:pt x="1069098" y="366704"/>
                      <a:pt x="1072524" y="367231"/>
                    </a:cubicBezTo>
                    <a:cubicBezTo>
                      <a:pt x="1076390" y="367846"/>
                      <a:pt x="1079728" y="371185"/>
                      <a:pt x="1083418" y="373293"/>
                    </a:cubicBezTo>
                    <a:cubicBezTo>
                      <a:pt x="1084209" y="373732"/>
                      <a:pt x="1085351" y="373820"/>
                      <a:pt x="1086317" y="374084"/>
                    </a:cubicBezTo>
                    <a:cubicBezTo>
                      <a:pt x="1086054" y="373117"/>
                      <a:pt x="1086054" y="372063"/>
                      <a:pt x="1085526" y="371360"/>
                    </a:cubicBezTo>
                    <a:cubicBezTo>
                      <a:pt x="1079816" y="363629"/>
                      <a:pt x="1074193" y="355986"/>
                      <a:pt x="1067516" y="347200"/>
                    </a:cubicBezTo>
                    <a:moveTo>
                      <a:pt x="1202284" y="411509"/>
                    </a:moveTo>
                    <a:cubicBezTo>
                      <a:pt x="1201669" y="412915"/>
                      <a:pt x="1200088" y="415199"/>
                      <a:pt x="1200439" y="415639"/>
                    </a:cubicBezTo>
                    <a:cubicBezTo>
                      <a:pt x="1207028" y="423282"/>
                      <a:pt x="1213793" y="430749"/>
                      <a:pt x="1220733" y="438129"/>
                    </a:cubicBezTo>
                    <a:cubicBezTo>
                      <a:pt x="1221700" y="439095"/>
                      <a:pt x="1223720" y="439447"/>
                      <a:pt x="1225302" y="439447"/>
                    </a:cubicBezTo>
                    <a:cubicBezTo>
                      <a:pt x="1227762" y="439359"/>
                      <a:pt x="1239183" y="427938"/>
                      <a:pt x="1239446" y="425390"/>
                    </a:cubicBezTo>
                    <a:cubicBezTo>
                      <a:pt x="1239534" y="424687"/>
                      <a:pt x="1238041" y="423106"/>
                      <a:pt x="1237250" y="423106"/>
                    </a:cubicBezTo>
                    <a:cubicBezTo>
                      <a:pt x="1232066" y="423106"/>
                      <a:pt x="1231100" y="420031"/>
                      <a:pt x="1231188" y="415814"/>
                    </a:cubicBezTo>
                    <a:cubicBezTo>
                      <a:pt x="1231188" y="414848"/>
                      <a:pt x="1230837" y="413091"/>
                      <a:pt x="1230485" y="413091"/>
                    </a:cubicBezTo>
                    <a:cubicBezTo>
                      <a:pt x="1224511" y="412827"/>
                      <a:pt x="1219943" y="405360"/>
                      <a:pt x="1213881" y="408786"/>
                    </a:cubicBezTo>
                    <a:cubicBezTo>
                      <a:pt x="1210191" y="410807"/>
                      <a:pt x="1206852" y="409928"/>
                      <a:pt x="1202284" y="411509"/>
                    </a:cubicBezTo>
                    <a:moveTo>
                      <a:pt x="1163892" y="383484"/>
                    </a:moveTo>
                    <a:cubicBezTo>
                      <a:pt x="1168548" y="388492"/>
                      <a:pt x="1172853" y="393851"/>
                      <a:pt x="1181111" y="391830"/>
                    </a:cubicBezTo>
                    <a:cubicBezTo>
                      <a:pt x="1185504" y="390776"/>
                      <a:pt x="1190160" y="390424"/>
                      <a:pt x="1194641" y="389722"/>
                    </a:cubicBezTo>
                    <a:cubicBezTo>
                      <a:pt x="1195607" y="389546"/>
                      <a:pt x="1196574" y="389370"/>
                      <a:pt x="1197540" y="389195"/>
                    </a:cubicBezTo>
                    <a:cubicBezTo>
                      <a:pt x="1196925" y="388228"/>
                      <a:pt x="1196486" y="387086"/>
                      <a:pt x="1195607" y="386295"/>
                    </a:cubicBezTo>
                    <a:cubicBezTo>
                      <a:pt x="1194377" y="385241"/>
                      <a:pt x="1192884" y="384538"/>
                      <a:pt x="1191654" y="383484"/>
                    </a:cubicBezTo>
                    <a:cubicBezTo>
                      <a:pt x="1178739" y="372678"/>
                      <a:pt x="1162135" y="369955"/>
                      <a:pt x="1147639" y="362751"/>
                    </a:cubicBezTo>
                    <a:cubicBezTo>
                      <a:pt x="1144213" y="361081"/>
                      <a:pt x="1140962" y="358885"/>
                      <a:pt x="1137536" y="357304"/>
                    </a:cubicBezTo>
                    <a:cubicBezTo>
                      <a:pt x="1136921" y="357040"/>
                      <a:pt x="1135603" y="358182"/>
                      <a:pt x="1134724" y="358973"/>
                    </a:cubicBezTo>
                    <a:cubicBezTo>
                      <a:pt x="1134549" y="359149"/>
                      <a:pt x="1134988" y="360379"/>
                      <a:pt x="1135427" y="360730"/>
                    </a:cubicBezTo>
                    <a:cubicBezTo>
                      <a:pt x="1141226" y="364947"/>
                      <a:pt x="1147200" y="368988"/>
                      <a:pt x="1152910" y="373293"/>
                    </a:cubicBezTo>
                    <a:cubicBezTo>
                      <a:pt x="1153701" y="373908"/>
                      <a:pt x="1154228" y="376104"/>
                      <a:pt x="1153789" y="376983"/>
                    </a:cubicBezTo>
                    <a:cubicBezTo>
                      <a:pt x="1152471" y="379355"/>
                      <a:pt x="1152295" y="379619"/>
                      <a:pt x="1153262" y="379355"/>
                    </a:cubicBezTo>
                    <a:cubicBezTo>
                      <a:pt x="1157215" y="378476"/>
                      <a:pt x="1159587" y="380848"/>
                      <a:pt x="1163892" y="383484"/>
                    </a:cubicBezTo>
                    <a:moveTo>
                      <a:pt x="1050912" y="461235"/>
                    </a:moveTo>
                    <a:cubicBezTo>
                      <a:pt x="1048276" y="458599"/>
                      <a:pt x="1044499" y="456315"/>
                      <a:pt x="1043093" y="453152"/>
                    </a:cubicBezTo>
                    <a:cubicBezTo>
                      <a:pt x="1039579" y="444806"/>
                      <a:pt x="1033605" y="442522"/>
                      <a:pt x="1025346" y="443664"/>
                    </a:cubicBezTo>
                    <a:cubicBezTo>
                      <a:pt x="1024029" y="443840"/>
                      <a:pt x="1022535" y="443576"/>
                      <a:pt x="1021217" y="443752"/>
                    </a:cubicBezTo>
                    <a:cubicBezTo>
                      <a:pt x="1019372" y="444015"/>
                      <a:pt x="1017528" y="444542"/>
                      <a:pt x="1015683" y="444982"/>
                    </a:cubicBezTo>
                    <a:cubicBezTo>
                      <a:pt x="1016210" y="446827"/>
                      <a:pt x="1016210" y="449199"/>
                      <a:pt x="1017352" y="450429"/>
                    </a:cubicBezTo>
                    <a:cubicBezTo>
                      <a:pt x="1020690" y="454118"/>
                      <a:pt x="1022360" y="458160"/>
                      <a:pt x="1021832" y="463079"/>
                    </a:cubicBezTo>
                    <a:cubicBezTo>
                      <a:pt x="1021569" y="465627"/>
                      <a:pt x="1022272" y="466945"/>
                      <a:pt x="1025171" y="466594"/>
                    </a:cubicBezTo>
                    <a:cubicBezTo>
                      <a:pt x="1027191" y="466418"/>
                      <a:pt x="1030003" y="465803"/>
                      <a:pt x="1031145" y="466857"/>
                    </a:cubicBezTo>
                    <a:cubicBezTo>
                      <a:pt x="1035538" y="470547"/>
                      <a:pt x="1040370" y="467824"/>
                      <a:pt x="1044938" y="468614"/>
                    </a:cubicBezTo>
                    <a:cubicBezTo>
                      <a:pt x="1049770" y="469493"/>
                      <a:pt x="1054690" y="470020"/>
                      <a:pt x="1059522" y="470723"/>
                    </a:cubicBezTo>
                    <a:cubicBezTo>
                      <a:pt x="1060224" y="470811"/>
                      <a:pt x="1060927" y="470899"/>
                      <a:pt x="1061542" y="470723"/>
                    </a:cubicBezTo>
                    <a:cubicBezTo>
                      <a:pt x="1062157" y="470547"/>
                      <a:pt x="1062684" y="470108"/>
                      <a:pt x="1063212" y="469756"/>
                    </a:cubicBezTo>
                    <a:cubicBezTo>
                      <a:pt x="1062772" y="469229"/>
                      <a:pt x="1062333" y="468614"/>
                      <a:pt x="1061806" y="468351"/>
                    </a:cubicBezTo>
                    <a:cubicBezTo>
                      <a:pt x="1058643" y="466154"/>
                      <a:pt x="1055305" y="464222"/>
                      <a:pt x="1050912" y="461235"/>
                    </a:cubicBezTo>
                    <a:moveTo>
                      <a:pt x="611555" y="566923"/>
                    </a:moveTo>
                    <a:cubicBezTo>
                      <a:pt x="612785" y="566571"/>
                      <a:pt x="614015" y="565956"/>
                      <a:pt x="615245" y="565956"/>
                    </a:cubicBezTo>
                    <a:cubicBezTo>
                      <a:pt x="621746" y="565868"/>
                      <a:pt x="628687" y="567274"/>
                      <a:pt x="634749" y="565605"/>
                    </a:cubicBezTo>
                    <a:cubicBezTo>
                      <a:pt x="645818" y="562530"/>
                      <a:pt x="655921" y="565429"/>
                      <a:pt x="666376" y="567801"/>
                    </a:cubicBezTo>
                    <a:cubicBezTo>
                      <a:pt x="667255" y="567977"/>
                      <a:pt x="668484" y="566923"/>
                      <a:pt x="669539" y="566396"/>
                    </a:cubicBezTo>
                    <a:cubicBezTo>
                      <a:pt x="668836" y="565517"/>
                      <a:pt x="668221" y="564463"/>
                      <a:pt x="667430" y="563848"/>
                    </a:cubicBezTo>
                    <a:cubicBezTo>
                      <a:pt x="657327" y="555941"/>
                      <a:pt x="644500" y="562618"/>
                      <a:pt x="633870" y="557610"/>
                    </a:cubicBezTo>
                    <a:cubicBezTo>
                      <a:pt x="622625" y="562969"/>
                      <a:pt x="611819" y="557786"/>
                      <a:pt x="601452" y="555150"/>
                    </a:cubicBezTo>
                    <a:cubicBezTo>
                      <a:pt x="594336" y="553306"/>
                      <a:pt x="587483" y="554184"/>
                      <a:pt x="580543" y="553569"/>
                    </a:cubicBezTo>
                    <a:cubicBezTo>
                      <a:pt x="580279" y="553569"/>
                      <a:pt x="579401" y="555414"/>
                      <a:pt x="579577" y="555502"/>
                    </a:cubicBezTo>
                    <a:cubicBezTo>
                      <a:pt x="583969" y="559016"/>
                      <a:pt x="587923" y="563584"/>
                      <a:pt x="592930" y="565517"/>
                    </a:cubicBezTo>
                    <a:cubicBezTo>
                      <a:pt x="598289" y="567713"/>
                      <a:pt x="604615" y="567274"/>
                      <a:pt x="611555" y="566923"/>
                    </a:cubicBezTo>
                    <a:moveTo>
                      <a:pt x="646785" y="633252"/>
                    </a:moveTo>
                    <a:cubicBezTo>
                      <a:pt x="647927" y="633428"/>
                      <a:pt x="649245" y="634043"/>
                      <a:pt x="650299" y="633779"/>
                    </a:cubicBezTo>
                    <a:cubicBezTo>
                      <a:pt x="654604" y="632725"/>
                      <a:pt x="658821" y="630880"/>
                      <a:pt x="663213" y="630265"/>
                    </a:cubicBezTo>
                    <a:cubicBezTo>
                      <a:pt x="666464" y="629826"/>
                      <a:pt x="670066" y="631671"/>
                      <a:pt x="673404" y="631319"/>
                    </a:cubicBezTo>
                    <a:cubicBezTo>
                      <a:pt x="676831" y="630968"/>
                      <a:pt x="680081" y="629299"/>
                      <a:pt x="683332" y="627981"/>
                    </a:cubicBezTo>
                    <a:cubicBezTo>
                      <a:pt x="685089" y="627278"/>
                      <a:pt x="686582" y="625961"/>
                      <a:pt x="688252" y="624906"/>
                    </a:cubicBezTo>
                    <a:cubicBezTo>
                      <a:pt x="686670" y="624555"/>
                      <a:pt x="685089" y="623940"/>
                      <a:pt x="683508" y="623940"/>
                    </a:cubicBezTo>
                    <a:cubicBezTo>
                      <a:pt x="666464" y="623940"/>
                      <a:pt x="649420" y="624994"/>
                      <a:pt x="632464" y="625433"/>
                    </a:cubicBezTo>
                    <a:cubicBezTo>
                      <a:pt x="621043" y="625697"/>
                      <a:pt x="609535" y="630617"/>
                      <a:pt x="598026" y="626048"/>
                    </a:cubicBezTo>
                    <a:cubicBezTo>
                      <a:pt x="597323" y="625785"/>
                      <a:pt x="595215" y="626927"/>
                      <a:pt x="595127" y="627630"/>
                    </a:cubicBezTo>
                    <a:cubicBezTo>
                      <a:pt x="595039" y="629123"/>
                      <a:pt x="595478" y="631847"/>
                      <a:pt x="596181" y="632022"/>
                    </a:cubicBezTo>
                    <a:cubicBezTo>
                      <a:pt x="600222" y="633077"/>
                      <a:pt x="605054" y="635185"/>
                      <a:pt x="608568" y="633955"/>
                    </a:cubicBezTo>
                    <a:cubicBezTo>
                      <a:pt x="616651" y="631232"/>
                      <a:pt x="624558" y="632813"/>
                      <a:pt x="632552" y="632198"/>
                    </a:cubicBezTo>
                    <a:cubicBezTo>
                      <a:pt x="637296" y="631847"/>
                      <a:pt x="642040" y="631495"/>
                      <a:pt x="646785" y="633252"/>
                    </a:cubicBezTo>
                    <a:moveTo>
                      <a:pt x="1016737" y="93303"/>
                    </a:moveTo>
                    <a:cubicBezTo>
                      <a:pt x="1010148" y="92600"/>
                      <a:pt x="1003559" y="91897"/>
                      <a:pt x="996970" y="91282"/>
                    </a:cubicBezTo>
                    <a:cubicBezTo>
                      <a:pt x="995740" y="91195"/>
                      <a:pt x="994422" y="91722"/>
                      <a:pt x="993192" y="91985"/>
                    </a:cubicBezTo>
                    <a:cubicBezTo>
                      <a:pt x="994246" y="93127"/>
                      <a:pt x="995301" y="95060"/>
                      <a:pt x="996443" y="95236"/>
                    </a:cubicBezTo>
                    <a:cubicBezTo>
                      <a:pt x="1006985" y="96466"/>
                      <a:pt x="1013574" y="102791"/>
                      <a:pt x="1018494" y="111489"/>
                    </a:cubicBezTo>
                    <a:cubicBezTo>
                      <a:pt x="1019197" y="112719"/>
                      <a:pt x="1021042" y="113597"/>
                      <a:pt x="1022535" y="113949"/>
                    </a:cubicBezTo>
                    <a:cubicBezTo>
                      <a:pt x="1027016" y="114827"/>
                      <a:pt x="1031584" y="115706"/>
                      <a:pt x="1036153" y="115969"/>
                    </a:cubicBezTo>
                    <a:cubicBezTo>
                      <a:pt x="1040194" y="116233"/>
                      <a:pt x="1044235" y="115706"/>
                      <a:pt x="1048364" y="115530"/>
                    </a:cubicBezTo>
                    <a:cubicBezTo>
                      <a:pt x="1045026" y="113597"/>
                      <a:pt x="1041687" y="111752"/>
                      <a:pt x="1038437" y="109820"/>
                    </a:cubicBezTo>
                    <a:cubicBezTo>
                      <a:pt x="1031409" y="105515"/>
                      <a:pt x="1030091" y="102088"/>
                      <a:pt x="1035186" y="95499"/>
                    </a:cubicBezTo>
                    <a:cubicBezTo>
                      <a:pt x="1035889" y="94621"/>
                      <a:pt x="1035889" y="93215"/>
                      <a:pt x="1036240" y="91985"/>
                    </a:cubicBezTo>
                    <a:cubicBezTo>
                      <a:pt x="1035010" y="91722"/>
                      <a:pt x="1033253" y="90755"/>
                      <a:pt x="1032550" y="91282"/>
                    </a:cubicBezTo>
                    <a:cubicBezTo>
                      <a:pt x="1028158" y="94269"/>
                      <a:pt x="1023414" y="93127"/>
                      <a:pt x="1016737" y="93303"/>
                    </a:cubicBezTo>
                    <a:moveTo>
                      <a:pt x="1237513" y="262246"/>
                    </a:moveTo>
                    <a:cubicBezTo>
                      <a:pt x="1247002" y="265145"/>
                      <a:pt x="1255436" y="270768"/>
                      <a:pt x="1265627" y="272085"/>
                    </a:cubicBezTo>
                    <a:cubicBezTo>
                      <a:pt x="1267823" y="272349"/>
                      <a:pt x="1268965" y="272613"/>
                      <a:pt x="1270019" y="271119"/>
                    </a:cubicBezTo>
                    <a:cubicBezTo>
                      <a:pt x="1273533" y="266199"/>
                      <a:pt x="1278278" y="265057"/>
                      <a:pt x="1284164" y="265057"/>
                    </a:cubicBezTo>
                    <a:cubicBezTo>
                      <a:pt x="1288381" y="265057"/>
                      <a:pt x="1292686" y="262509"/>
                      <a:pt x="1296815" y="260840"/>
                    </a:cubicBezTo>
                    <a:cubicBezTo>
                      <a:pt x="1297957" y="260401"/>
                      <a:pt x="1298747" y="258995"/>
                      <a:pt x="1299626" y="258029"/>
                    </a:cubicBezTo>
                    <a:cubicBezTo>
                      <a:pt x="1298045" y="257677"/>
                      <a:pt x="1295848" y="256535"/>
                      <a:pt x="1294970" y="257238"/>
                    </a:cubicBezTo>
                    <a:cubicBezTo>
                      <a:pt x="1290577" y="260401"/>
                      <a:pt x="1286097" y="259083"/>
                      <a:pt x="1281528" y="258644"/>
                    </a:cubicBezTo>
                    <a:cubicBezTo>
                      <a:pt x="1277048" y="258117"/>
                      <a:pt x="1272567" y="257765"/>
                      <a:pt x="1268174" y="257677"/>
                    </a:cubicBezTo>
                    <a:cubicBezTo>
                      <a:pt x="1257808" y="257502"/>
                      <a:pt x="1247265" y="254515"/>
                      <a:pt x="1237513" y="262246"/>
                    </a:cubicBezTo>
                    <a:moveTo>
                      <a:pt x="1471644" y="434264"/>
                    </a:moveTo>
                    <a:cubicBezTo>
                      <a:pt x="1470502" y="440589"/>
                      <a:pt x="1472347" y="446036"/>
                      <a:pt x="1476036" y="451132"/>
                    </a:cubicBezTo>
                    <a:cubicBezTo>
                      <a:pt x="1480341" y="457106"/>
                      <a:pt x="1484470" y="457106"/>
                      <a:pt x="1488160" y="450692"/>
                    </a:cubicBezTo>
                    <a:cubicBezTo>
                      <a:pt x="1489302" y="448759"/>
                      <a:pt x="1489478" y="446387"/>
                      <a:pt x="1490357" y="444367"/>
                    </a:cubicBezTo>
                    <a:cubicBezTo>
                      <a:pt x="1492026" y="440589"/>
                      <a:pt x="1493871" y="436811"/>
                      <a:pt x="1495716" y="433121"/>
                    </a:cubicBezTo>
                    <a:cubicBezTo>
                      <a:pt x="1497297" y="429959"/>
                      <a:pt x="1500987" y="425039"/>
                      <a:pt x="1500196" y="424160"/>
                    </a:cubicBezTo>
                    <a:cubicBezTo>
                      <a:pt x="1495891" y="419592"/>
                      <a:pt x="1493783" y="426269"/>
                      <a:pt x="1490181" y="427147"/>
                    </a:cubicBezTo>
                    <a:cubicBezTo>
                      <a:pt x="1484031" y="428641"/>
                      <a:pt x="1477881" y="430486"/>
                      <a:pt x="1471644" y="434264"/>
                    </a:cubicBezTo>
                    <a:moveTo>
                      <a:pt x="251882" y="317155"/>
                    </a:moveTo>
                    <a:cubicBezTo>
                      <a:pt x="248895" y="316188"/>
                      <a:pt x="245732" y="316188"/>
                      <a:pt x="242657" y="315837"/>
                    </a:cubicBezTo>
                    <a:cubicBezTo>
                      <a:pt x="237386" y="315309"/>
                      <a:pt x="232554" y="312762"/>
                      <a:pt x="231324" y="320844"/>
                    </a:cubicBezTo>
                    <a:cubicBezTo>
                      <a:pt x="231148" y="321811"/>
                      <a:pt x="228688" y="322426"/>
                      <a:pt x="227371" y="323304"/>
                    </a:cubicBezTo>
                    <a:cubicBezTo>
                      <a:pt x="221484" y="327170"/>
                      <a:pt x="218410" y="332880"/>
                      <a:pt x="217795" y="339645"/>
                    </a:cubicBezTo>
                    <a:cubicBezTo>
                      <a:pt x="217619" y="341578"/>
                      <a:pt x="218937" y="344565"/>
                      <a:pt x="220518" y="345443"/>
                    </a:cubicBezTo>
                    <a:cubicBezTo>
                      <a:pt x="221924" y="346234"/>
                      <a:pt x="225174" y="345443"/>
                      <a:pt x="226580" y="344126"/>
                    </a:cubicBezTo>
                    <a:cubicBezTo>
                      <a:pt x="229216" y="341754"/>
                      <a:pt x="231500" y="338767"/>
                      <a:pt x="233169" y="335604"/>
                    </a:cubicBezTo>
                    <a:cubicBezTo>
                      <a:pt x="237825" y="326643"/>
                      <a:pt x="245117" y="322162"/>
                      <a:pt x="254869" y="321196"/>
                    </a:cubicBezTo>
                    <a:cubicBezTo>
                      <a:pt x="256626" y="321020"/>
                      <a:pt x="259613" y="322074"/>
                      <a:pt x="258910" y="318736"/>
                    </a:cubicBezTo>
                    <a:cubicBezTo>
                      <a:pt x="258735" y="317945"/>
                      <a:pt x="255747" y="317682"/>
                      <a:pt x="251882" y="317155"/>
                    </a:cubicBezTo>
                    <a:moveTo>
                      <a:pt x="361787" y="688161"/>
                    </a:moveTo>
                    <a:cubicBezTo>
                      <a:pt x="367849" y="689391"/>
                      <a:pt x="373911" y="690621"/>
                      <a:pt x="379973" y="691763"/>
                    </a:cubicBezTo>
                    <a:cubicBezTo>
                      <a:pt x="380851" y="691939"/>
                      <a:pt x="381818" y="691939"/>
                      <a:pt x="382784" y="692027"/>
                    </a:cubicBezTo>
                    <a:cubicBezTo>
                      <a:pt x="382345" y="691060"/>
                      <a:pt x="382169" y="689655"/>
                      <a:pt x="381378" y="689215"/>
                    </a:cubicBezTo>
                    <a:cubicBezTo>
                      <a:pt x="379182" y="687985"/>
                      <a:pt x="376810" y="686667"/>
                      <a:pt x="374350" y="686140"/>
                    </a:cubicBezTo>
                    <a:cubicBezTo>
                      <a:pt x="371451" y="685525"/>
                      <a:pt x="367497" y="686755"/>
                      <a:pt x="365477" y="685174"/>
                    </a:cubicBezTo>
                    <a:cubicBezTo>
                      <a:pt x="360996" y="681835"/>
                      <a:pt x="356252" y="681923"/>
                      <a:pt x="351244" y="681748"/>
                    </a:cubicBezTo>
                    <a:cubicBezTo>
                      <a:pt x="350103" y="681748"/>
                      <a:pt x="348960" y="680781"/>
                      <a:pt x="347730" y="680254"/>
                    </a:cubicBezTo>
                    <a:cubicBezTo>
                      <a:pt x="340966" y="677355"/>
                      <a:pt x="336836" y="669009"/>
                      <a:pt x="327875" y="670766"/>
                    </a:cubicBezTo>
                    <a:cubicBezTo>
                      <a:pt x="323395" y="663123"/>
                      <a:pt x="313819" y="666022"/>
                      <a:pt x="307933" y="661366"/>
                    </a:cubicBezTo>
                    <a:cubicBezTo>
                      <a:pt x="307405" y="661014"/>
                      <a:pt x="306088" y="661629"/>
                      <a:pt x="305209" y="661805"/>
                    </a:cubicBezTo>
                    <a:cubicBezTo>
                      <a:pt x="305648" y="662508"/>
                      <a:pt x="305912" y="663562"/>
                      <a:pt x="306527" y="663913"/>
                    </a:cubicBezTo>
                    <a:cubicBezTo>
                      <a:pt x="315312" y="668570"/>
                      <a:pt x="323922" y="673489"/>
                      <a:pt x="332971" y="677619"/>
                    </a:cubicBezTo>
                    <a:cubicBezTo>
                      <a:pt x="341668" y="681660"/>
                      <a:pt x="350805" y="684735"/>
                      <a:pt x="361787" y="688161"/>
                    </a:cubicBezTo>
                    <a:moveTo>
                      <a:pt x="840590" y="576235"/>
                    </a:moveTo>
                    <a:cubicBezTo>
                      <a:pt x="844280" y="573688"/>
                      <a:pt x="844280" y="573688"/>
                      <a:pt x="841556" y="572106"/>
                    </a:cubicBezTo>
                    <a:cubicBezTo>
                      <a:pt x="834616" y="568065"/>
                      <a:pt x="827061" y="565078"/>
                      <a:pt x="823283" y="556995"/>
                    </a:cubicBezTo>
                    <a:cubicBezTo>
                      <a:pt x="821086" y="552339"/>
                      <a:pt x="815376" y="553130"/>
                      <a:pt x="811335" y="551460"/>
                    </a:cubicBezTo>
                    <a:cubicBezTo>
                      <a:pt x="810720" y="551197"/>
                      <a:pt x="808611" y="553042"/>
                      <a:pt x="808699" y="553130"/>
                    </a:cubicBezTo>
                    <a:cubicBezTo>
                      <a:pt x="811950" y="559455"/>
                      <a:pt x="814058" y="567450"/>
                      <a:pt x="819154" y="571579"/>
                    </a:cubicBezTo>
                    <a:cubicBezTo>
                      <a:pt x="823810" y="575357"/>
                      <a:pt x="831893" y="574917"/>
                      <a:pt x="840590" y="576235"/>
                    </a:cubicBezTo>
                    <a:moveTo>
                      <a:pt x="770131" y="605315"/>
                    </a:moveTo>
                    <a:cubicBezTo>
                      <a:pt x="769165" y="606281"/>
                      <a:pt x="768023" y="607160"/>
                      <a:pt x="767232" y="608214"/>
                    </a:cubicBezTo>
                    <a:cubicBezTo>
                      <a:pt x="766354" y="609532"/>
                      <a:pt x="765651" y="610937"/>
                      <a:pt x="764948" y="612343"/>
                    </a:cubicBezTo>
                    <a:cubicBezTo>
                      <a:pt x="766529" y="612168"/>
                      <a:pt x="768199" y="611992"/>
                      <a:pt x="769780" y="611816"/>
                    </a:cubicBezTo>
                    <a:cubicBezTo>
                      <a:pt x="779444" y="610937"/>
                      <a:pt x="786384" y="601361"/>
                      <a:pt x="797015" y="603031"/>
                    </a:cubicBezTo>
                    <a:cubicBezTo>
                      <a:pt x="797805" y="603119"/>
                      <a:pt x="799914" y="600922"/>
                      <a:pt x="799738" y="600395"/>
                    </a:cubicBezTo>
                    <a:cubicBezTo>
                      <a:pt x="799211" y="599077"/>
                      <a:pt x="797630" y="597057"/>
                      <a:pt x="796751" y="597144"/>
                    </a:cubicBezTo>
                    <a:cubicBezTo>
                      <a:pt x="787790" y="598111"/>
                      <a:pt x="776984" y="592576"/>
                      <a:pt x="770131" y="605315"/>
                    </a:cubicBezTo>
                    <a:moveTo>
                      <a:pt x="349312" y="350363"/>
                    </a:moveTo>
                    <a:cubicBezTo>
                      <a:pt x="353968" y="349221"/>
                      <a:pt x="355813" y="353175"/>
                      <a:pt x="358624" y="355371"/>
                    </a:cubicBezTo>
                    <a:cubicBezTo>
                      <a:pt x="359503" y="356074"/>
                      <a:pt x="360908" y="355986"/>
                      <a:pt x="362138" y="356249"/>
                    </a:cubicBezTo>
                    <a:cubicBezTo>
                      <a:pt x="362138" y="355107"/>
                      <a:pt x="362402" y="353789"/>
                      <a:pt x="362050" y="352735"/>
                    </a:cubicBezTo>
                    <a:cubicBezTo>
                      <a:pt x="360206" y="347991"/>
                      <a:pt x="358536" y="343071"/>
                      <a:pt x="356076" y="338679"/>
                    </a:cubicBezTo>
                    <a:cubicBezTo>
                      <a:pt x="355198" y="337097"/>
                      <a:pt x="351244" y="335428"/>
                      <a:pt x="350366" y="336043"/>
                    </a:cubicBezTo>
                    <a:cubicBezTo>
                      <a:pt x="347115" y="338503"/>
                      <a:pt x="341141" y="336394"/>
                      <a:pt x="340087" y="342193"/>
                    </a:cubicBezTo>
                    <a:cubicBezTo>
                      <a:pt x="339911" y="343423"/>
                      <a:pt x="340175" y="345180"/>
                      <a:pt x="340878" y="345883"/>
                    </a:cubicBezTo>
                    <a:cubicBezTo>
                      <a:pt x="342811" y="347640"/>
                      <a:pt x="345095" y="348870"/>
                      <a:pt x="349312" y="350363"/>
                    </a:cubicBezTo>
                    <a:moveTo>
                      <a:pt x="1047837" y="570085"/>
                    </a:moveTo>
                    <a:cubicBezTo>
                      <a:pt x="1051000" y="570788"/>
                      <a:pt x="1054163" y="571491"/>
                      <a:pt x="1057325" y="572106"/>
                    </a:cubicBezTo>
                    <a:cubicBezTo>
                      <a:pt x="1057852" y="572194"/>
                      <a:pt x="1058467" y="571579"/>
                      <a:pt x="1058995" y="571316"/>
                    </a:cubicBezTo>
                    <a:cubicBezTo>
                      <a:pt x="1058380" y="570613"/>
                      <a:pt x="1057940" y="569646"/>
                      <a:pt x="1057150" y="569207"/>
                    </a:cubicBezTo>
                    <a:cubicBezTo>
                      <a:pt x="1056095" y="568592"/>
                      <a:pt x="1054778" y="568241"/>
                      <a:pt x="1053548" y="568065"/>
                    </a:cubicBezTo>
                    <a:cubicBezTo>
                      <a:pt x="1044850" y="566659"/>
                      <a:pt x="1036153" y="565166"/>
                      <a:pt x="1027367" y="563936"/>
                    </a:cubicBezTo>
                    <a:cubicBezTo>
                      <a:pt x="1020163" y="562881"/>
                      <a:pt x="1012959" y="562091"/>
                      <a:pt x="1005755" y="561212"/>
                    </a:cubicBezTo>
                    <a:cubicBezTo>
                      <a:pt x="1003647" y="560949"/>
                      <a:pt x="1001538" y="560685"/>
                      <a:pt x="999430" y="560422"/>
                    </a:cubicBezTo>
                    <a:cubicBezTo>
                      <a:pt x="1001187" y="561564"/>
                      <a:pt x="1002856" y="562794"/>
                      <a:pt x="1004613" y="563848"/>
                    </a:cubicBezTo>
                    <a:cubicBezTo>
                      <a:pt x="1005931" y="564726"/>
                      <a:pt x="1007336" y="565517"/>
                      <a:pt x="1008830" y="566220"/>
                    </a:cubicBezTo>
                    <a:cubicBezTo>
                      <a:pt x="1013486" y="568416"/>
                      <a:pt x="1018055" y="571491"/>
                      <a:pt x="1023502" y="569471"/>
                    </a:cubicBezTo>
                    <a:cubicBezTo>
                      <a:pt x="1031057" y="566659"/>
                      <a:pt x="1038349" y="567625"/>
                      <a:pt x="1047837" y="570085"/>
                    </a:cubicBezTo>
                    <a:moveTo>
                      <a:pt x="343162" y="453943"/>
                    </a:moveTo>
                    <a:cubicBezTo>
                      <a:pt x="332005" y="451746"/>
                      <a:pt x="320847" y="449550"/>
                      <a:pt x="309602" y="447354"/>
                    </a:cubicBezTo>
                    <a:cubicBezTo>
                      <a:pt x="308723" y="447178"/>
                      <a:pt x="307757" y="447090"/>
                      <a:pt x="306878" y="446914"/>
                    </a:cubicBezTo>
                    <a:cubicBezTo>
                      <a:pt x="307493" y="447881"/>
                      <a:pt x="307933" y="449374"/>
                      <a:pt x="308811" y="449638"/>
                    </a:cubicBezTo>
                    <a:cubicBezTo>
                      <a:pt x="313116" y="451044"/>
                      <a:pt x="317597" y="451746"/>
                      <a:pt x="321813" y="453328"/>
                    </a:cubicBezTo>
                    <a:cubicBezTo>
                      <a:pt x="336309" y="458599"/>
                      <a:pt x="352211" y="459126"/>
                      <a:pt x="366180" y="466242"/>
                    </a:cubicBezTo>
                    <a:cubicBezTo>
                      <a:pt x="366795" y="466594"/>
                      <a:pt x="367937" y="465715"/>
                      <a:pt x="368903" y="465452"/>
                    </a:cubicBezTo>
                    <a:cubicBezTo>
                      <a:pt x="368464" y="464310"/>
                      <a:pt x="368376" y="462553"/>
                      <a:pt x="367673" y="462289"/>
                    </a:cubicBezTo>
                    <a:cubicBezTo>
                      <a:pt x="363895" y="460707"/>
                      <a:pt x="359854" y="459478"/>
                      <a:pt x="355989" y="457984"/>
                    </a:cubicBezTo>
                    <a:cubicBezTo>
                      <a:pt x="352299" y="456754"/>
                      <a:pt x="348785" y="455348"/>
                      <a:pt x="343162" y="453943"/>
                    </a:cubicBezTo>
                    <a:moveTo>
                      <a:pt x="840590" y="267429"/>
                    </a:moveTo>
                    <a:cubicBezTo>
                      <a:pt x="840854" y="272613"/>
                      <a:pt x="845686" y="278411"/>
                      <a:pt x="849200" y="277269"/>
                    </a:cubicBezTo>
                    <a:cubicBezTo>
                      <a:pt x="855789" y="275073"/>
                      <a:pt x="862114" y="272173"/>
                      <a:pt x="868527" y="269538"/>
                    </a:cubicBezTo>
                    <a:cubicBezTo>
                      <a:pt x="869142" y="269274"/>
                      <a:pt x="869670" y="269011"/>
                      <a:pt x="870285" y="268835"/>
                    </a:cubicBezTo>
                    <a:cubicBezTo>
                      <a:pt x="869670" y="268396"/>
                      <a:pt x="869055" y="267693"/>
                      <a:pt x="868352" y="267517"/>
                    </a:cubicBezTo>
                    <a:cubicBezTo>
                      <a:pt x="859479" y="265936"/>
                      <a:pt x="850781" y="260137"/>
                      <a:pt x="840590" y="267429"/>
                    </a:cubicBezTo>
                    <a:moveTo>
                      <a:pt x="862290" y="527564"/>
                    </a:moveTo>
                    <a:cubicBezTo>
                      <a:pt x="857370" y="522205"/>
                      <a:pt x="848673" y="521942"/>
                      <a:pt x="845071" y="514738"/>
                    </a:cubicBezTo>
                    <a:cubicBezTo>
                      <a:pt x="844719" y="514035"/>
                      <a:pt x="841996" y="514386"/>
                      <a:pt x="840414" y="514298"/>
                    </a:cubicBezTo>
                    <a:cubicBezTo>
                      <a:pt x="840766" y="515968"/>
                      <a:pt x="840678" y="518164"/>
                      <a:pt x="841644" y="519218"/>
                    </a:cubicBezTo>
                    <a:cubicBezTo>
                      <a:pt x="851045" y="528267"/>
                      <a:pt x="861851" y="535471"/>
                      <a:pt x="873711" y="541094"/>
                    </a:cubicBezTo>
                    <a:cubicBezTo>
                      <a:pt x="874677" y="541533"/>
                      <a:pt x="875644" y="541972"/>
                      <a:pt x="876610" y="542324"/>
                    </a:cubicBezTo>
                    <a:cubicBezTo>
                      <a:pt x="876259" y="541182"/>
                      <a:pt x="876347" y="539600"/>
                      <a:pt x="875556" y="538897"/>
                    </a:cubicBezTo>
                    <a:cubicBezTo>
                      <a:pt x="871602" y="535295"/>
                      <a:pt x="867473" y="531957"/>
                      <a:pt x="862290" y="527564"/>
                    </a:cubicBezTo>
                    <a:moveTo>
                      <a:pt x="1180496" y="194862"/>
                    </a:moveTo>
                    <a:cubicBezTo>
                      <a:pt x="1178564" y="196707"/>
                      <a:pt x="1175752" y="199079"/>
                      <a:pt x="1180145" y="200485"/>
                    </a:cubicBezTo>
                    <a:cubicBezTo>
                      <a:pt x="1184977" y="202066"/>
                      <a:pt x="1190336" y="202681"/>
                      <a:pt x="1195431" y="203032"/>
                    </a:cubicBezTo>
                    <a:cubicBezTo>
                      <a:pt x="1199649" y="203384"/>
                      <a:pt x="1204744" y="197673"/>
                      <a:pt x="1204041" y="193720"/>
                    </a:cubicBezTo>
                    <a:cubicBezTo>
                      <a:pt x="1203865" y="192666"/>
                      <a:pt x="1202108" y="190821"/>
                      <a:pt x="1201318" y="190909"/>
                    </a:cubicBezTo>
                    <a:cubicBezTo>
                      <a:pt x="1194992" y="192051"/>
                      <a:pt x="1188755" y="193544"/>
                      <a:pt x="1180496" y="194862"/>
                    </a:cubicBezTo>
                    <a:moveTo>
                      <a:pt x="1362881" y="304767"/>
                    </a:moveTo>
                    <a:cubicBezTo>
                      <a:pt x="1365780" y="308369"/>
                      <a:pt x="1368679" y="311971"/>
                      <a:pt x="1371578" y="315485"/>
                    </a:cubicBezTo>
                    <a:cubicBezTo>
                      <a:pt x="1375005" y="319614"/>
                      <a:pt x="1376762" y="327346"/>
                      <a:pt x="1384756" y="321371"/>
                    </a:cubicBezTo>
                    <a:cubicBezTo>
                      <a:pt x="1385020" y="321196"/>
                      <a:pt x="1385899" y="321899"/>
                      <a:pt x="1386426" y="322074"/>
                    </a:cubicBezTo>
                    <a:cubicBezTo>
                      <a:pt x="1387831" y="322338"/>
                      <a:pt x="1389237" y="322426"/>
                      <a:pt x="1390643" y="322601"/>
                    </a:cubicBezTo>
                    <a:cubicBezTo>
                      <a:pt x="1389852" y="320932"/>
                      <a:pt x="1389413" y="318648"/>
                      <a:pt x="1388095" y="317769"/>
                    </a:cubicBezTo>
                    <a:cubicBezTo>
                      <a:pt x="1383087" y="314343"/>
                      <a:pt x="1377640" y="311532"/>
                      <a:pt x="1372633" y="308193"/>
                    </a:cubicBezTo>
                    <a:cubicBezTo>
                      <a:pt x="1369382" y="306085"/>
                      <a:pt x="1366395" y="303449"/>
                      <a:pt x="1363320" y="300989"/>
                    </a:cubicBezTo>
                    <a:cubicBezTo>
                      <a:pt x="1362793" y="301868"/>
                      <a:pt x="1362354" y="302834"/>
                      <a:pt x="1362881" y="304767"/>
                    </a:cubicBezTo>
                    <a:moveTo>
                      <a:pt x="550409" y="520272"/>
                    </a:moveTo>
                    <a:cubicBezTo>
                      <a:pt x="545314" y="519306"/>
                      <a:pt x="540130" y="518603"/>
                      <a:pt x="535035" y="517285"/>
                    </a:cubicBezTo>
                    <a:cubicBezTo>
                      <a:pt x="529148" y="515792"/>
                      <a:pt x="523438" y="513683"/>
                      <a:pt x="517552" y="512102"/>
                    </a:cubicBezTo>
                    <a:cubicBezTo>
                      <a:pt x="516673" y="511838"/>
                      <a:pt x="515355" y="512805"/>
                      <a:pt x="514301" y="513244"/>
                    </a:cubicBezTo>
                    <a:cubicBezTo>
                      <a:pt x="515004" y="513947"/>
                      <a:pt x="515619" y="514913"/>
                      <a:pt x="516497" y="515440"/>
                    </a:cubicBezTo>
                    <a:cubicBezTo>
                      <a:pt x="527743" y="522205"/>
                      <a:pt x="539691" y="526598"/>
                      <a:pt x="553132" y="524489"/>
                    </a:cubicBezTo>
                    <a:cubicBezTo>
                      <a:pt x="553923" y="524401"/>
                      <a:pt x="554626" y="523699"/>
                      <a:pt x="555417" y="523347"/>
                    </a:cubicBezTo>
                    <a:cubicBezTo>
                      <a:pt x="554450" y="522293"/>
                      <a:pt x="553396" y="521239"/>
                      <a:pt x="550409" y="520272"/>
                    </a:cubicBezTo>
                    <a:moveTo>
                      <a:pt x="1014628" y="286054"/>
                    </a:moveTo>
                    <a:cubicBezTo>
                      <a:pt x="1008039" y="285439"/>
                      <a:pt x="1001538" y="286757"/>
                      <a:pt x="994773" y="284297"/>
                    </a:cubicBezTo>
                    <a:cubicBezTo>
                      <a:pt x="988711" y="282101"/>
                      <a:pt x="981683" y="282540"/>
                      <a:pt x="975094" y="282013"/>
                    </a:cubicBezTo>
                    <a:cubicBezTo>
                      <a:pt x="974128" y="281925"/>
                      <a:pt x="973161" y="283155"/>
                      <a:pt x="972195" y="283682"/>
                    </a:cubicBezTo>
                    <a:cubicBezTo>
                      <a:pt x="972986" y="284473"/>
                      <a:pt x="973688" y="285878"/>
                      <a:pt x="974567" y="285966"/>
                    </a:cubicBezTo>
                    <a:cubicBezTo>
                      <a:pt x="982825" y="286845"/>
                      <a:pt x="991171" y="287460"/>
                      <a:pt x="999518" y="288163"/>
                    </a:cubicBezTo>
                    <a:cubicBezTo>
                      <a:pt x="1001187" y="288338"/>
                      <a:pt x="1002944" y="288163"/>
                      <a:pt x="1004525" y="288426"/>
                    </a:cubicBezTo>
                    <a:cubicBezTo>
                      <a:pt x="1012256" y="289656"/>
                      <a:pt x="1019988" y="291062"/>
                      <a:pt x="1027718" y="292204"/>
                    </a:cubicBezTo>
                    <a:cubicBezTo>
                      <a:pt x="1029124" y="292380"/>
                      <a:pt x="1030706" y="291501"/>
                      <a:pt x="1032199" y="291150"/>
                    </a:cubicBezTo>
                    <a:cubicBezTo>
                      <a:pt x="1030530" y="290183"/>
                      <a:pt x="1029036" y="288690"/>
                      <a:pt x="1027191" y="288251"/>
                    </a:cubicBezTo>
                    <a:cubicBezTo>
                      <a:pt x="1023765" y="287284"/>
                      <a:pt x="1019636" y="289832"/>
                      <a:pt x="1014628" y="286054"/>
                    </a:cubicBezTo>
                    <a:moveTo>
                      <a:pt x="413357" y="258907"/>
                    </a:moveTo>
                    <a:cubicBezTo>
                      <a:pt x="413357" y="258907"/>
                      <a:pt x="419770" y="258907"/>
                      <a:pt x="422845" y="258907"/>
                    </a:cubicBezTo>
                    <a:cubicBezTo>
                      <a:pt x="428380" y="258907"/>
                      <a:pt x="433915" y="259171"/>
                      <a:pt x="439450" y="258732"/>
                    </a:cubicBezTo>
                    <a:cubicBezTo>
                      <a:pt x="441558" y="258556"/>
                      <a:pt x="443491" y="256887"/>
                      <a:pt x="445512" y="255920"/>
                    </a:cubicBezTo>
                    <a:cubicBezTo>
                      <a:pt x="443754" y="255481"/>
                      <a:pt x="441997" y="254866"/>
                      <a:pt x="440153" y="254778"/>
                    </a:cubicBezTo>
                    <a:cubicBezTo>
                      <a:pt x="436726" y="254603"/>
                      <a:pt x="433212" y="254603"/>
                      <a:pt x="429786" y="254778"/>
                    </a:cubicBezTo>
                    <a:cubicBezTo>
                      <a:pt x="418628" y="255393"/>
                      <a:pt x="407559" y="256096"/>
                      <a:pt x="396489" y="256887"/>
                    </a:cubicBezTo>
                    <a:cubicBezTo>
                      <a:pt x="395611" y="256975"/>
                      <a:pt x="394820" y="257590"/>
                      <a:pt x="393941" y="257941"/>
                    </a:cubicBezTo>
                    <a:cubicBezTo>
                      <a:pt x="394820" y="258292"/>
                      <a:pt x="395874" y="258380"/>
                      <a:pt x="396577" y="258995"/>
                    </a:cubicBezTo>
                    <a:cubicBezTo>
                      <a:pt x="399125" y="261016"/>
                      <a:pt x="401321" y="262070"/>
                      <a:pt x="404660" y="259874"/>
                    </a:cubicBezTo>
                    <a:cubicBezTo>
                      <a:pt x="406329" y="258732"/>
                      <a:pt x="409228" y="259259"/>
                      <a:pt x="413533" y="258995"/>
                    </a:cubicBezTo>
                    <a:moveTo>
                      <a:pt x="610501" y="522381"/>
                    </a:moveTo>
                    <a:cubicBezTo>
                      <a:pt x="611467" y="521415"/>
                      <a:pt x="612434" y="520448"/>
                      <a:pt x="613400" y="519482"/>
                    </a:cubicBezTo>
                    <a:cubicBezTo>
                      <a:pt x="612697" y="519043"/>
                      <a:pt x="611994" y="518427"/>
                      <a:pt x="611292" y="518252"/>
                    </a:cubicBezTo>
                    <a:cubicBezTo>
                      <a:pt x="609359" y="517812"/>
                      <a:pt x="607426" y="517725"/>
                      <a:pt x="605493" y="517285"/>
                    </a:cubicBezTo>
                    <a:cubicBezTo>
                      <a:pt x="601188" y="516231"/>
                      <a:pt x="596884" y="514650"/>
                      <a:pt x="592491" y="514123"/>
                    </a:cubicBezTo>
                    <a:cubicBezTo>
                      <a:pt x="585726" y="513332"/>
                      <a:pt x="586868" y="521590"/>
                      <a:pt x="582300" y="523611"/>
                    </a:cubicBezTo>
                    <a:cubicBezTo>
                      <a:pt x="581597" y="523962"/>
                      <a:pt x="581246" y="525016"/>
                      <a:pt x="580719" y="525719"/>
                    </a:cubicBezTo>
                    <a:cubicBezTo>
                      <a:pt x="581949" y="525983"/>
                      <a:pt x="583706" y="526861"/>
                      <a:pt x="584408" y="526334"/>
                    </a:cubicBezTo>
                    <a:cubicBezTo>
                      <a:pt x="591876" y="521151"/>
                      <a:pt x="600222" y="522469"/>
                      <a:pt x="610501" y="522381"/>
                    </a:cubicBezTo>
                    <a:moveTo>
                      <a:pt x="1335910" y="327521"/>
                    </a:moveTo>
                    <a:cubicBezTo>
                      <a:pt x="1332132" y="325149"/>
                      <a:pt x="1328442" y="322426"/>
                      <a:pt x="1324489" y="320405"/>
                    </a:cubicBezTo>
                    <a:cubicBezTo>
                      <a:pt x="1322556" y="319439"/>
                      <a:pt x="1320096" y="319527"/>
                      <a:pt x="1317812" y="319263"/>
                    </a:cubicBezTo>
                    <a:cubicBezTo>
                      <a:pt x="1317285" y="319175"/>
                      <a:pt x="1316318" y="319878"/>
                      <a:pt x="1316318" y="320229"/>
                    </a:cubicBezTo>
                    <a:cubicBezTo>
                      <a:pt x="1316318" y="321108"/>
                      <a:pt x="1316582" y="322865"/>
                      <a:pt x="1317021" y="322865"/>
                    </a:cubicBezTo>
                    <a:cubicBezTo>
                      <a:pt x="1321765" y="323480"/>
                      <a:pt x="1322029" y="326818"/>
                      <a:pt x="1322995" y="330596"/>
                    </a:cubicBezTo>
                    <a:cubicBezTo>
                      <a:pt x="1323522" y="332705"/>
                      <a:pt x="1327388" y="334110"/>
                      <a:pt x="1329848" y="335604"/>
                    </a:cubicBezTo>
                    <a:cubicBezTo>
                      <a:pt x="1330463" y="335955"/>
                      <a:pt x="1331605" y="335165"/>
                      <a:pt x="1332571" y="334901"/>
                    </a:cubicBezTo>
                    <a:cubicBezTo>
                      <a:pt x="1331956" y="334462"/>
                      <a:pt x="1331166" y="334110"/>
                      <a:pt x="1330638" y="333583"/>
                    </a:cubicBezTo>
                    <a:cubicBezTo>
                      <a:pt x="1329496" y="332353"/>
                      <a:pt x="1328354" y="331123"/>
                      <a:pt x="1327300" y="329893"/>
                    </a:cubicBezTo>
                    <a:cubicBezTo>
                      <a:pt x="1329145" y="330069"/>
                      <a:pt x="1331078" y="330157"/>
                      <a:pt x="1332835" y="330508"/>
                    </a:cubicBezTo>
                    <a:cubicBezTo>
                      <a:pt x="1334065" y="330772"/>
                      <a:pt x="1335119" y="331650"/>
                      <a:pt x="1336349" y="331826"/>
                    </a:cubicBezTo>
                    <a:cubicBezTo>
                      <a:pt x="1339072" y="332353"/>
                      <a:pt x="1341884" y="332705"/>
                      <a:pt x="1344695" y="333144"/>
                    </a:cubicBezTo>
                    <a:cubicBezTo>
                      <a:pt x="1342411" y="331387"/>
                      <a:pt x="1340215" y="329454"/>
                      <a:pt x="1335910" y="327521"/>
                    </a:cubicBezTo>
                    <a:moveTo>
                      <a:pt x="1105821" y="228071"/>
                    </a:moveTo>
                    <a:cubicBezTo>
                      <a:pt x="1112410" y="229301"/>
                      <a:pt x="1119174" y="230004"/>
                      <a:pt x="1124797" y="234221"/>
                    </a:cubicBezTo>
                    <a:cubicBezTo>
                      <a:pt x="1126027" y="235187"/>
                      <a:pt x="1127608" y="236065"/>
                      <a:pt x="1129102" y="236241"/>
                    </a:cubicBezTo>
                    <a:cubicBezTo>
                      <a:pt x="1130595" y="236417"/>
                      <a:pt x="1132265" y="235714"/>
                      <a:pt x="1133758" y="235363"/>
                    </a:cubicBezTo>
                    <a:cubicBezTo>
                      <a:pt x="1132616" y="234923"/>
                      <a:pt x="1131386" y="234484"/>
                      <a:pt x="1130244" y="233869"/>
                    </a:cubicBezTo>
                    <a:cubicBezTo>
                      <a:pt x="1126906" y="232024"/>
                      <a:pt x="1123303" y="230443"/>
                      <a:pt x="1120404" y="227983"/>
                    </a:cubicBezTo>
                    <a:cubicBezTo>
                      <a:pt x="1116539" y="224732"/>
                      <a:pt x="1113464" y="221745"/>
                      <a:pt x="1107665" y="221042"/>
                    </a:cubicBezTo>
                    <a:cubicBezTo>
                      <a:pt x="1104239" y="220603"/>
                      <a:pt x="1101340" y="218934"/>
                      <a:pt x="1099407" y="222360"/>
                    </a:cubicBezTo>
                    <a:cubicBezTo>
                      <a:pt x="1099056" y="223239"/>
                      <a:pt x="1102306" y="226138"/>
                      <a:pt x="1105821" y="228071"/>
                    </a:cubicBezTo>
                    <a:moveTo>
                      <a:pt x="1091325" y="319263"/>
                    </a:moveTo>
                    <a:cubicBezTo>
                      <a:pt x="1097123" y="320229"/>
                      <a:pt x="1102833" y="321108"/>
                      <a:pt x="1108632" y="322074"/>
                    </a:cubicBezTo>
                    <a:cubicBezTo>
                      <a:pt x="1110038" y="322338"/>
                      <a:pt x="1111443" y="322426"/>
                      <a:pt x="1112849" y="322689"/>
                    </a:cubicBezTo>
                    <a:cubicBezTo>
                      <a:pt x="1111795" y="321547"/>
                      <a:pt x="1110916" y="319966"/>
                      <a:pt x="1109598" y="319439"/>
                    </a:cubicBezTo>
                    <a:cubicBezTo>
                      <a:pt x="1106963" y="318297"/>
                      <a:pt x="1104064" y="317945"/>
                      <a:pt x="1101428" y="316891"/>
                    </a:cubicBezTo>
                    <a:cubicBezTo>
                      <a:pt x="1094400" y="314167"/>
                      <a:pt x="1087371" y="311180"/>
                      <a:pt x="1080343" y="308369"/>
                    </a:cubicBezTo>
                    <a:cubicBezTo>
                      <a:pt x="1079025" y="307842"/>
                      <a:pt x="1077532" y="307842"/>
                      <a:pt x="1076126" y="307578"/>
                    </a:cubicBezTo>
                    <a:cubicBezTo>
                      <a:pt x="1076829" y="309248"/>
                      <a:pt x="1077180" y="311620"/>
                      <a:pt x="1078410" y="312410"/>
                    </a:cubicBezTo>
                    <a:cubicBezTo>
                      <a:pt x="1082188" y="314607"/>
                      <a:pt x="1086317" y="316276"/>
                      <a:pt x="1091325" y="319263"/>
                    </a:cubicBezTo>
                    <a:moveTo>
                      <a:pt x="728664" y="603206"/>
                    </a:moveTo>
                    <a:cubicBezTo>
                      <a:pt x="727961" y="603909"/>
                      <a:pt x="727259" y="605051"/>
                      <a:pt x="726380" y="605227"/>
                    </a:cubicBezTo>
                    <a:cubicBezTo>
                      <a:pt x="715486" y="607336"/>
                      <a:pt x="706877" y="614627"/>
                      <a:pt x="696773" y="618581"/>
                    </a:cubicBezTo>
                    <a:cubicBezTo>
                      <a:pt x="695895" y="618932"/>
                      <a:pt x="695544" y="620426"/>
                      <a:pt x="695016" y="621392"/>
                    </a:cubicBezTo>
                    <a:cubicBezTo>
                      <a:pt x="695983" y="621480"/>
                      <a:pt x="696949" y="621831"/>
                      <a:pt x="697828" y="621568"/>
                    </a:cubicBezTo>
                    <a:cubicBezTo>
                      <a:pt x="703275" y="619635"/>
                      <a:pt x="708897" y="618229"/>
                      <a:pt x="713905" y="615506"/>
                    </a:cubicBezTo>
                    <a:cubicBezTo>
                      <a:pt x="719528" y="612431"/>
                      <a:pt x="726995" y="611552"/>
                      <a:pt x="728664" y="603206"/>
                    </a:cubicBezTo>
                    <a:moveTo>
                      <a:pt x="494446" y="199079"/>
                    </a:moveTo>
                    <a:cubicBezTo>
                      <a:pt x="492250" y="204790"/>
                      <a:pt x="496642" y="206547"/>
                      <a:pt x="499805" y="204965"/>
                    </a:cubicBezTo>
                    <a:cubicBezTo>
                      <a:pt x="505516" y="202242"/>
                      <a:pt x="511138" y="203735"/>
                      <a:pt x="516673" y="203208"/>
                    </a:cubicBezTo>
                    <a:cubicBezTo>
                      <a:pt x="518079" y="203032"/>
                      <a:pt x="519484" y="203384"/>
                      <a:pt x="520802" y="203120"/>
                    </a:cubicBezTo>
                    <a:cubicBezTo>
                      <a:pt x="521417" y="202945"/>
                      <a:pt x="522032" y="201802"/>
                      <a:pt x="522296" y="201012"/>
                    </a:cubicBezTo>
                    <a:cubicBezTo>
                      <a:pt x="522472" y="200572"/>
                      <a:pt x="521769" y="199343"/>
                      <a:pt x="521593" y="199343"/>
                    </a:cubicBezTo>
                    <a:cubicBezTo>
                      <a:pt x="515443" y="200221"/>
                      <a:pt x="509820" y="193983"/>
                      <a:pt x="503319" y="198200"/>
                    </a:cubicBezTo>
                    <a:cubicBezTo>
                      <a:pt x="501650" y="199343"/>
                      <a:pt x="498839" y="198815"/>
                      <a:pt x="494446" y="199079"/>
                    </a:cubicBezTo>
                    <a:moveTo>
                      <a:pt x="877840" y="404218"/>
                    </a:moveTo>
                    <a:cubicBezTo>
                      <a:pt x="874414" y="403515"/>
                      <a:pt x="870987" y="402724"/>
                      <a:pt x="867473" y="402285"/>
                    </a:cubicBezTo>
                    <a:cubicBezTo>
                      <a:pt x="866507" y="402197"/>
                      <a:pt x="865189" y="403075"/>
                      <a:pt x="864486" y="403866"/>
                    </a:cubicBezTo>
                    <a:cubicBezTo>
                      <a:pt x="864223" y="404130"/>
                      <a:pt x="864838" y="405799"/>
                      <a:pt x="865453" y="406326"/>
                    </a:cubicBezTo>
                    <a:cubicBezTo>
                      <a:pt x="869142" y="409489"/>
                      <a:pt x="873008" y="412564"/>
                      <a:pt x="876786" y="415726"/>
                    </a:cubicBezTo>
                    <a:cubicBezTo>
                      <a:pt x="877137" y="416078"/>
                      <a:pt x="878104" y="416429"/>
                      <a:pt x="878191" y="416253"/>
                    </a:cubicBezTo>
                    <a:cubicBezTo>
                      <a:pt x="879861" y="413881"/>
                      <a:pt x="881969" y="411685"/>
                      <a:pt x="882760" y="409050"/>
                    </a:cubicBezTo>
                    <a:cubicBezTo>
                      <a:pt x="883199" y="407820"/>
                      <a:pt x="881003" y="405799"/>
                      <a:pt x="877840" y="404218"/>
                    </a:cubicBezTo>
                    <a:moveTo>
                      <a:pt x="374174" y="377246"/>
                    </a:moveTo>
                    <a:cubicBezTo>
                      <a:pt x="372066" y="376544"/>
                      <a:pt x="369957" y="375841"/>
                      <a:pt x="367849" y="375226"/>
                    </a:cubicBezTo>
                    <a:cubicBezTo>
                      <a:pt x="365389" y="374523"/>
                      <a:pt x="362929" y="373381"/>
                      <a:pt x="360469" y="373293"/>
                    </a:cubicBezTo>
                    <a:cubicBezTo>
                      <a:pt x="358536" y="373205"/>
                      <a:pt x="356516" y="374435"/>
                      <a:pt x="354495" y="375050"/>
                    </a:cubicBezTo>
                    <a:cubicBezTo>
                      <a:pt x="356428" y="376544"/>
                      <a:pt x="358097" y="378476"/>
                      <a:pt x="360206" y="379267"/>
                    </a:cubicBezTo>
                    <a:cubicBezTo>
                      <a:pt x="364686" y="380936"/>
                      <a:pt x="369342" y="382342"/>
                      <a:pt x="373999" y="383221"/>
                    </a:cubicBezTo>
                    <a:cubicBezTo>
                      <a:pt x="376371" y="383660"/>
                      <a:pt x="378918" y="382606"/>
                      <a:pt x="381378" y="382166"/>
                    </a:cubicBezTo>
                    <a:cubicBezTo>
                      <a:pt x="379709" y="380585"/>
                      <a:pt x="378040" y="378916"/>
                      <a:pt x="374174" y="377246"/>
                    </a:cubicBezTo>
                    <a:moveTo>
                      <a:pt x="864398" y="370042"/>
                    </a:moveTo>
                    <a:cubicBezTo>
                      <a:pt x="861675" y="367495"/>
                      <a:pt x="859039" y="364771"/>
                      <a:pt x="856052" y="362487"/>
                    </a:cubicBezTo>
                    <a:cubicBezTo>
                      <a:pt x="854734" y="361433"/>
                      <a:pt x="852714" y="361257"/>
                      <a:pt x="850957" y="360906"/>
                    </a:cubicBezTo>
                    <a:cubicBezTo>
                      <a:pt x="850781" y="360906"/>
                      <a:pt x="849727" y="362838"/>
                      <a:pt x="849990" y="363366"/>
                    </a:cubicBezTo>
                    <a:cubicBezTo>
                      <a:pt x="852626" y="367758"/>
                      <a:pt x="855086" y="372414"/>
                      <a:pt x="858424" y="376192"/>
                    </a:cubicBezTo>
                    <a:cubicBezTo>
                      <a:pt x="859654" y="377598"/>
                      <a:pt x="863608" y="377598"/>
                      <a:pt x="865804" y="376807"/>
                    </a:cubicBezTo>
                    <a:cubicBezTo>
                      <a:pt x="870109" y="375050"/>
                      <a:pt x="867385" y="372854"/>
                      <a:pt x="864398" y="370042"/>
                    </a:cubicBezTo>
                    <a:moveTo>
                      <a:pt x="1293476" y="407380"/>
                    </a:moveTo>
                    <a:cubicBezTo>
                      <a:pt x="1296551" y="410455"/>
                      <a:pt x="1300065" y="409137"/>
                      <a:pt x="1303579" y="408522"/>
                    </a:cubicBezTo>
                    <a:cubicBezTo>
                      <a:pt x="1306479" y="407995"/>
                      <a:pt x="1310344" y="409401"/>
                      <a:pt x="1311311" y="405711"/>
                    </a:cubicBezTo>
                    <a:cubicBezTo>
                      <a:pt x="1311574" y="404657"/>
                      <a:pt x="1307621" y="402461"/>
                      <a:pt x="1305512" y="400791"/>
                    </a:cubicBezTo>
                    <a:cubicBezTo>
                      <a:pt x="1305073" y="400440"/>
                      <a:pt x="1304195" y="400528"/>
                      <a:pt x="1303755" y="400088"/>
                    </a:cubicBezTo>
                    <a:cubicBezTo>
                      <a:pt x="1299450" y="396750"/>
                      <a:pt x="1296639" y="397453"/>
                      <a:pt x="1295497" y="403075"/>
                    </a:cubicBezTo>
                    <a:cubicBezTo>
                      <a:pt x="1295233" y="403866"/>
                      <a:pt x="1294091" y="404569"/>
                      <a:pt x="1293476" y="407380"/>
                    </a:cubicBezTo>
                    <a:moveTo>
                      <a:pt x="1348385" y="205229"/>
                    </a:moveTo>
                    <a:cubicBezTo>
                      <a:pt x="1343465" y="203823"/>
                      <a:pt x="1338633" y="202417"/>
                      <a:pt x="1333713" y="201188"/>
                    </a:cubicBezTo>
                    <a:cubicBezTo>
                      <a:pt x="1332923" y="201012"/>
                      <a:pt x="1331868" y="201715"/>
                      <a:pt x="1330990" y="201978"/>
                    </a:cubicBezTo>
                    <a:cubicBezTo>
                      <a:pt x="1331605" y="202681"/>
                      <a:pt x="1332044" y="203560"/>
                      <a:pt x="1332747" y="204087"/>
                    </a:cubicBezTo>
                    <a:cubicBezTo>
                      <a:pt x="1335119" y="205932"/>
                      <a:pt x="1360333" y="211906"/>
                      <a:pt x="1363496" y="211466"/>
                    </a:cubicBezTo>
                    <a:cubicBezTo>
                      <a:pt x="1363847" y="211379"/>
                      <a:pt x="1364286" y="211554"/>
                      <a:pt x="1364462" y="211466"/>
                    </a:cubicBezTo>
                    <a:cubicBezTo>
                      <a:pt x="1364989" y="211203"/>
                      <a:pt x="1365868" y="210676"/>
                      <a:pt x="1365868" y="210324"/>
                    </a:cubicBezTo>
                    <a:cubicBezTo>
                      <a:pt x="1365868" y="209446"/>
                      <a:pt x="1365692" y="208040"/>
                      <a:pt x="1365077" y="207689"/>
                    </a:cubicBezTo>
                    <a:cubicBezTo>
                      <a:pt x="1363584" y="206810"/>
                      <a:pt x="1360772" y="205492"/>
                      <a:pt x="1360333" y="206019"/>
                    </a:cubicBezTo>
                    <a:cubicBezTo>
                      <a:pt x="1356555" y="210412"/>
                      <a:pt x="1353744" y="204790"/>
                      <a:pt x="1348385" y="205229"/>
                    </a:cubicBezTo>
                    <a:moveTo>
                      <a:pt x="842611" y="628069"/>
                    </a:moveTo>
                    <a:cubicBezTo>
                      <a:pt x="845773" y="626663"/>
                      <a:pt x="848848" y="625170"/>
                      <a:pt x="852099" y="623940"/>
                    </a:cubicBezTo>
                    <a:cubicBezTo>
                      <a:pt x="855174" y="622798"/>
                      <a:pt x="854295" y="621304"/>
                      <a:pt x="852802" y="619635"/>
                    </a:cubicBezTo>
                    <a:cubicBezTo>
                      <a:pt x="849727" y="615945"/>
                      <a:pt x="846916" y="614012"/>
                      <a:pt x="841996" y="617526"/>
                    </a:cubicBezTo>
                    <a:cubicBezTo>
                      <a:pt x="837164" y="621041"/>
                      <a:pt x="839272" y="623764"/>
                      <a:pt x="842611" y="628069"/>
                    </a:cubicBezTo>
                    <a:moveTo>
                      <a:pt x="1319305" y="174129"/>
                    </a:moveTo>
                    <a:cubicBezTo>
                      <a:pt x="1326246" y="175622"/>
                      <a:pt x="1333977" y="174129"/>
                      <a:pt x="1339687" y="179927"/>
                    </a:cubicBezTo>
                    <a:cubicBezTo>
                      <a:pt x="1340215" y="180454"/>
                      <a:pt x="1341708" y="180542"/>
                      <a:pt x="1342587" y="180278"/>
                    </a:cubicBezTo>
                    <a:cubicBezTo>
                      <a:pt x="1343553" y="179927"/>
                      <a:pt x="1344344" y="178960"/>
                      <a:pt x="1345222" y="178258"/>
                    </a:cubicBezTo>
                    <a:cubicBezTo>
                      <a:pt x="1344695" y="177555"/>
                      <a:pt x="1344256" y="176501"/>
                      <a:pt x="1343553" y="176325"/>
                    </a:cubicBezTo>
                    <a:cubicBezTo>
                      <a:pt x="1335383" y="173514"/>
                      <a:pt x="1327300" y="170614"/>
                      <a:pt x="1319042" y="168154"/>
                    </a:cubicBezTo>
                    <a:cubicBezTo>
                      <a:pt x="1317724" y="167715"/>
                      <a:pt x="1315791" y="169297"/>
                      <a:pt x="1314210" y="169912"/>
                    </a:cubicBezTo>
                    <a:cubicBezTo>
                      <a:pt x="1315528" y="170966"/>
                      <a:pt x="1316933" y="172020"/>
                      <a:pt x="1319305" y="174129"/>
                    </a:cubicBezTo>
                    <a:moveTo>
                      <a:pt x="461238" y="203208"/>
                    </a:moveTo>
                    <a:cubicBezTo>
                      <a:pt x="463697" y="200836"/>
                      <a:pt x="466069" y="198552"/>
                      <a:pt x="468529" y="196180"/>
                    </a:cubicBezTo>
                    <a:cubicBezTo>
                      <a:pt x="465630" y="196443"/>
                      <a:pt x="462731" y="196443"/>
                      <a:pt x="459832" y="197058"/>
                    </a:cubicBezTo>
                    <a:cubicBezTo>
                      <a:pt x="458075" y="197410"/>
                      <a:pt x="455966" y="198200"/>
                      <a:pt x="454824" y="199430"/>
                    </a:cubicBezTo>
                    <a:cubicBezTo>
                      <a:pt x="452891" y="201451"/>
                      <a:pt x="449992" y="205932"/>
                      <a:pt x="450256" y="206195"/>
                    </a:cubicBezTo>
                    <a:cubicBezTo>
                      <a:pt x="454209" y="209621"/>
                      <a:pt x="454648" y="203999"/>
                      <a:pt x="457108" y="203208"/>
                    </a:cubicBezTo>
                    <a:cubicBezTo>
                      <a:pt x="457811" y="203032"/>
                      <a:pt x="458514" y="203208"/>
                      <a:pt x="461238" y="203208"/>
                    </a:cubicBezTo>
                    <a:moveTo>
                      <a:pt x="935911" y="252933"/>
                    </a:moveTo>
                    <a:cubicBezTo>
                      <a:pt x="931782" y="252933"/>
                      <a:pt x="927741" y="252758"/>
                      <a:pt x="923612" y="253021"/>
                    </a:cubicBezTo>
                    <a:cubicBezTo>
                      <a:pt x="922558" y="253109"/>
                      <a:pt x="921679" y="254778"/>
                      <a:pt x="920625" y="255657"/>
                    </a:cubicBezTo>
                    <a:cubicBezTo>
                      <a:pt x="921591" y="256096"/>
                      <a:pt x="922558" y="256975"/>
                      <a:pt x="923524" y="256975"/>
                    </a:cubicBezTo>
                    <a:cubicBezTo>
                      <a:pt x="929322" y="257063"/>
                      <a:pt x="935121" y="257150"/>
                      <a:pt x="940919" y="256975"/>
                    </a:cubicBezTo>
                    <a:cubicBezTo>
                      <a:pt x="942940" y="256887"/>
                      <a:pt x="944960" y="256184"/>
                      <a:pt x="946981" y="255745"/>
                    </a:cubicBezTo>
                    <a:cubicBezTo>
                      <a:pt x="944960" y="254778"/>
                      <a:pt x="943028" y="253724"/>
                      <a:pt x="941007" y="252933"/>
                    </a:cubicBezTo>
                    <a:cubicBezTo>
                      <a:pt x="940128" y="252670"/>
                      <a:pt x="938986" y="252933"/>
                      <a:pt x="935911" y="252933"/>
                    </a:cubicBezTo>
                    <a:moveTo>
                      <a:pt x="1286184" y="439447"/>
                    </a:moveTo>
                    <a:cubicBezTo>
                      <a:pt x="1283988" y="440853"/>
                      <a:pt x="1281792" y="442083"/>
                      <a:pt x="1279683" y="443664"/>
                    </a:cubicBezTo>
                    <a:cubicBezTo>
                      <a:pt x="1278629" y="444455"/>
                      <a:pt x="1277838" y="445597"/>
                      <a:pt x="1276872" y="446651"/>
                    </a:cubicBezTo>
                    <a:cubicBezTo>
                      <a:pt x="1278365" y="447002"/>
                      <a:pt x="1280386" y="448232"/>
                      <a:pt x="1281440" y="447705"/>
                    </a:cubicBezTo>
                    <a:cubicBezTo>
                      <a:pt x="1285745" y="445157"/>
                      <a:pt x="1290050" y="443049"/>
                      <a:pt x="1295321" y="443576"/>
                    </a:cubicBezTo>
                    <a:cubicBezTo>
                      <a:pt x="1297342" y="443752"/>
                      <a:pt x="1299538" y="442873"/>
                      <a:pt x="1301559" y="442434"/>
                    </a:cubicBezTo>
                    <a:cubicBezTo>
                      <a:pt x="1299187" y="441468"/>
                      <a:pt x="1296903" y="440238"/>
                      <a:pt x="1294443" y="439623"/>
                    </a:cubicBezTo>
                    <a:cubicBezTo>
                      <a:pt x="1292510" y="439095"/>
                      <a:pt x="1290314" y="439447"/>
                      <a:pt x="1286184" y="439447"/>
                    </a:cubicBezTo>
                    <a:moveTo>
                      <a:pt x="912103" y="426005"/>
                    </a:moveTo>
                    <a:cubicBezTo>
                      <a:pt x="911400" y="428114"/>
                      <a:pt x="911312" y="430837"/>
                      <a:pt x="909819" y="432155"/>
                    </a:cubicBezTo>
                    <a:cubicBezTo>
                      <a:pt x="906656" y="435054"/>
                      <a:pt x="909994" y="437163"/>
                      <a:pt x="910961" y="437075"/>
                    </a:cubicBezTo>
                    <a:cubicBezTo>
                      <a:pt x="916408" y="436548"/>
                      <a:pt x="918341" y="441116"/>
                      <a:pt x="921591" y="443752"/>
                    </a:cubicBezTo>
                    <a:cubicBezTo>
                      <a:pt x="922382" y="444367"/>
                      <a:pt x="923524" y="444455"/>
                      <a:pt x="924490" y="444718"/>
                    </a:cubicBezTo>
                    <a:cubicBezTo>
                      <a:pt x="924315" y="443752"/>
                      <a:pt x="924315" y="442697"/>
                      <a:pt x="923875" y="441995"/>
                    </a:cubicBezTo>
                    <a:cubicBezTo>
                      <a:pt x="920361" y="436284"/>
                      <a:pt x="914475" y="432067"/>
                      <a:pt x="912103" y="426005"/>
                    </a:cubicBezTo>
                    <a:moveTo>
                      <a:pt x="705822" y="273667"/>
                    </a:moveTo>
                    <a:cubicBezTo>
                      <a:pt x="703890" y="274897"/>
                      <a:pt x="701957" y="276039"/>
                      <a:pt x="700112" y="277357"/>
                    </a:cubicBezTo>
                    <a:cubicBezTo>
                      <a:pt x="699585" y="277796"/>
                      <a:pt x="699497" y="278762"/>
                      <a:pt x="699145" y="279465"/>
                    </a:cubicBezTo>
                    <a:cubicBezTo>
                      <a:pt x="699761" y="279553"/>
                      <a:pt x="700463" y="279992"/>
                      <a:pt x="701078" y="279817"/>
                    </a:cubicBezTo>
                    <a:cubicBezTo>
                      <a:pt x="706964" y="278323"/>
                      <a:pt x="712851" y="276742"/>
                      <a:pt x="718737" y="275073"/>
                    </a:cubicBezTo>
                    <a:cubicBezTo>
                      <a:pt x="719088" y="274985"/>
                      <a:pt x="719440" y="273755"/>
                      <a:pt x="719176" y="273315"/>
                    </a:cubicBezTo>
                    <a:cubicBezTo>
                      <a:pt x="718737" y="272613"/>
                      <a:pt x="717858" y="271558"/>
                      <a:pt x="717331" y="271646"/>
                    </a:cubicBezTo>
                    <a:cubicBezTo>
                      <a:pt x="714168" y="272173"/>
                      <a:pt x="711094" y="272964"/>
                      <a:pt x="705822" y="273667"/>
                    </a:cubicBezTo>
                    <a:moveTo>
                      <a:pt x="1385635" y="451922"/>
                    </a:moveTo>
                    <a:cubicBezTo>
                      <a:pt x="1381154" y="454382"/>
                      <a:pt x="1376586" y="456754"/>
                      <a:pt x="1372193" y="459302"/>
                    </a:cubicBezTo>
                    <a:cubicBezTo>
                      <a:pt x="1371490" y="459741"/>
                      <a:pt x="1370875" y="461498"/>
                      <a:pt x="1371227" y="462113"/>
                    </a:cubicBezTo>
                    <a:cubicBezTo>
                      <a:pt x="1371666" y="462904"/>
                      <a:pt x="1373423" y="463870"/>
                      <a:pt x="1373950" y="463519"/>
                    </a:cubicBezTo>
                    <a:cubicBezTo>
                      <a:pt x="1379573" y="460268"/>
                      <a:pt x="1385020" y="456754"/>
                      <a:pt x="1390467" y="453416"/>
                    </a:cubicBezTo>
                    <a:cubicBezTo>
                      <a:pt x="1389500" y="452889"/>
                      <a:pt x="1388622" y="452361"/>
                      <a:pt x="1385635" y="451922"/>
                    </a:cubicBezTo>
                    <a:moveTo>
                      <a:pt x="415641" y="449814"/>
                    </a:moveTo>
                    <a:cubicBezTo>
                      <a:pt x="415554" y="448408"/>
                      <a:pt x="415905" y="446036"/>
                      <a:pt x="415466" y="445860"/>
                    </a:cubicBezTo>
                    <a:cubicBezTo>
                      <a:pt x="410985" y="444191"/>
                      <a:pt x="406417" y="442961"/>
                      <a:pt x="401848" y="441555"/>
                    </a:cubicBezTo>
                    <a:cubicBezTo>
                      <a:pt x="400618" y="441204"/>
                      <a:pt x="399301" y="440940"/>
                      <a:pt x="398071" y="440589"/>
                    </a:cubicBezTo>
                    <a:cubicBezTo>
                      <a:pt x="398773" y="441995"/>
                      <a:pt x="399213" y="444103"/>
                      <a:pt x="400355" y="444718"/>
                    </a:cubicBezTo>
                    <a:cubicBezTo>
                      <a:pt x="404572" y="446651"/>
                      <a:pt x="409140" y="448144"/>
                      <a:pt x="415641" y="449814"/>
                    </a:cubicBezTo>
                    <a:moveTo>
                      <a:pt x="1279947" y="356601"/>
                    </a:moveTo>
                    <a:cubicBezTo>
                      <a:pt x="1276872" y="354141"/>
                      <a:pt x="1273709" y="351769"/>
                      <a:pt x="1270634" y="349397"/>
                    </a:cubicBezTo>
                    <a:cubicBezTo>
                      <a:pt x="1270195" y="349045"/>
                      <a:pt x="1269668" y="348958"/>
                      <a:pt x="1269229" y="348782"/>
                    </a:cubicBezTo>
                    <a:cubicBezTo>
                      <a:pt x="1269053" y="349397"/>
                      <a:pt x="1268614" y="350012"/>
                      <a:pt x="1268614" y="350539"/>
                    </a:cubicBezTo>
                    <a:cubicBezTo>
                      <a:pt x="1268262" y="358270"/>
                      <a:pt x="1275905" y="363453"/>
                      <a:pt x="1282670" y="360027"/>
                    </a:cubicBezTo>
                    <a:cubicBezTo>
                      <a:pt x="1282934" y="359764"/>
                      <a:pt x="1282231" y="357743"/>
                      <a:pt x="1279947" y="356601"/>
                    </a:cubicBezTo>
                    <a:moveTo>
                      <a:pt x="1196046" y="341051"/>
                    </a:moveTo>
                    <a:cubicBezTo>
                      <a:pt x="1194904" y="340875"/>
                      <a:pt x="1193674" y="340611"/>
                      <a:pt x="1192532" y="340436"/>
                    </a:cubicBezTo>
                    <a:cubicBezTo>
                      <a:pt x="1192620" y="341578"/>
                      <a:pt x="1192181" y="343423"/>
                      <a:pt x="1192796" y="343862"/>
                    </a:cubicBezTo>
                    <a:cubicBezTo>
                      <a:pt x="1196925" y="346937"/>
                      <a:pt x="1201230" y="349748"/>
                      <a:pt x="1205535" y="352560"/>
                    </a:cubicBezTo>
                    <a:cubicBezTo>
                      <a:pt x="1206325" y="353087"/>
                      <a:pt x="1207467" y="353262"/>
                      <a:pt x="1208434" y="353526"/>
                    </a:cubicBezTo>
                    <a:cubicBezTo>
                      <a:pt x="1207995" y="352384"/>
                      <a:pt x="1207907" y="350802"/>
                      <a:pt x="1207116" y="350100"/>
                    </a:cubicBezTo>
                    <a:cubicBezTo>
                      <a:pt x="1203865" y="347288"/>
                      <a:pt x="1200439" y="344741"/>
                      <a:pt x="1196046" y="341051"/>
                    </a:cubicBezTo>
                    <a:moveTo>
                      <a:pt x="78898" y="571052"/>
                    </a:moveTo>
                    <a:cubicBezTo>
                      <a:pt x="79513" y="572897"/>
                      <a:pt x="77053" y="576411"/>
                      <a:pt x="81533" y="576147"/>
                    </a:cubicBezTo>
                    <a:cubicBezTo>
                      <a:pt x="82675" y="576060"/>
                      <a:pt x="83818" y="575445"/>
                      <a:pt x="84960" y="575005"/>
                    </a:cubicBezTo>
                    <a:cubicBezTo>
                      <a:pt x="81094" y="573073"/>
                      <a:pt x="85663" y="571403"/>
                      <a:pt x="85223" y="569383"/>
                    </a:cubicBezTo>
                    <a:cubicBezTo>
                      <a:pt x="84960" y="568241"/>
                      <a:pt x="86102" y="565868"/>
                      <a:pt x="85926" y="565781"/>
                    </a:cubicBezTo>
                    <a:cubicBezTo>
                      <a:pt x="83906" y="564990"/>
                      <a:pt x="81797" y="564551"/>
                      <a:pt x="79689" y="564024"/>
                    </a:cubicBezTo>
                    <a:cubicBezTo>
                      <a:pt x="79337" y="565781"/>
                      <a:pt x="79074" y="567362"/>
                      <a:pt x="78898" y="571052"/>
                    </a:cubicBezTo>
                    <a:moveTo>
                      <a:pt x="877840" y="594948"/>
                    </a:moveTo>
                    <a:cubicBezTo>
                      <a:pt x="876347" y="596354"/>
                      <a:pt x="874765" y="597672"/>
                      <a:pt x="873359" y="599077"/>
                    </a:cubicBezTo>
                    <a:cubicBezTo>
                      <a:pt x="871690" y="600747"/>
                      <a:pt x="870109" y="602504"/>
                      <a:pt x="868527" y="604261"/>
                    </a:cubicBezTo>
                    <a:cubicBezTo>
                      <a:pt x="870900" y="603909"/>
                      <a:pt x="873535" y="604173"/>
                      <a:pt x="875468" y="603031"/>
                    </a:cubicBezTo>
                    <a:cubicBezTo>
                      <a:pt x="878016" y="601537"/>
                      <a:pt x="879948" y="599077"/>
                      <a:pt x="881969" y="596881"/>
                    </a:cubicBezTo>
                    <a:cubicBezTo>
                      <a:pt x="882320" y="596530"/>
                      <a:pt x="882145" y="595124"/>
                      <a:pt x="881706" y="594860"/>
                    </a:cubicBezTo>
                    <a:cubicBezTo>
                      <a:pt x="881003" y="594245"/>
                      <a:pt x="879861" y="594158"/>
                      <a:pt x="877840" y="594948"/>
                    </a:cubicBezTo>
                    <a:moveTo>
                      <a:pt x="747289" y="418713"/>
                    </a:moveTo>
                    <a:cubicBezTo>
                      <a:pt x="748343" y="418713"/>
                      <a:pt x="749661" y="422930"/>
                      <a:pt x="750189" y="418977"/>
                    </a:cubicBezTo>
                    <a:cubicBezTo>
                      <a:pt x="750628" y="415639"/>
                      <a:pt x="749310" y="411949"/>
                      <a:pt x="748256" y="408610"/>
                    </a:cubicBezTo>
                    <a:cubicBezTo>
                      <a:pt x="747553" y="406414"/>
                      <a:pt x="746059" y="404481"/>
                      <a:pt x="744917" y="402373"/>
                    </a:cubicBezTo>
                    <a:cubicBezTo>
                      <a:pt x="744654" y="404305"/>
                      <a:pt x="744039" y="406326"/>
                      <a:pt x="744302" y="408171"/>
                    </a:cubicBezTo>
                    <a:cubicBezTo>
                      <a:pt x="744654" y="411509"/>
                      <a:pt x="745532" y="414584"/>
                      <a:pt x="747289" y="418713"/>
                    </a:cubicBezTo>
                    <a:moveTo>
                      <a:pt x="1396002" y="485043"/>
                    </a:moveTo>
                    <a:cubicBezTo>
                      <a:pt x="1396792" y="484340"/>
                      <a:pt x="1397495" y="483637"/>
                      <a:pt x="1398286" y="482935"/>
                    </a:cubicBezTo>
                    <a:cubicBezTo>
                      <a:pt x="1399252" y="481968"/>
                      <a:pt x="1400219" y="481002"/>
                      <a:pt x="1401185" y="480123"/>
                    </a:cubicBezTo>
                    <a:cubicBezTo>
                      <a:pt x="1399692" y="479684"/>
                      <a:pt x="1397934" y="478542"/>
                      <a:pt x="1396792" y="478981"/>
                    </a:cubicBezTo>
                    <a:cubicBezTo>
                      <a:pt x="1394684" y="479772"/>
                      <a:pt x="1392927" y="481441"/>
                      <a:pt x="1391257" y="483022"/>
                    </a:cubicBezTo>
                    <a:cubicBezTo>
                      <a:pt x="1390291" y="483901"/>
                      <a:pt x="1389764" y="485131"/>
                      <a:pt x="1388973" y="486273"/>
                    </a:cubicBezTo>
                    <a:cubicBezTo>
                      <a:pt x="1390643" y="485921"/>
                      <a:pt x="1392312" y="485482"/>
                      <a:pt x="1396002" y="485043"/>
                    </a:cubicBezTo>
                    <a:moveTo>
                      <a:pt x="1273709" y="567977"/>
                    </a:moveTo>
                    <a:cubicBezTo>
                      <a:pt x="1269404" y="563233"/>
                      <a:pt x="1265275" y="567011"/>
                      <a:pt x="1261146" y="568241"/>
                    </a:cubicBezTo>
                    <a:cubicBezTo>
                      <a:pt x="1260619" y="568416"/>
                      <a:pt x="1260092" y="570085"/>
                      <a:pt x="1260355" y="570788"/>
                    </a:cubicBezTo>
                    <a:cubicBezTo>
                      <a:pt x="1260531" y="571403"/>
                      <a:pt x="1261937" y="572194"/>
                      <a:pt x="1262640" y="572018"/>
                    </a:cubicBezTo>
                    <a:cubicBezTo>
                      <a:pt x="1266769" y="571140"/>
                      <a:pt x="1270722" y="570085"/>
                      <a:pt x="1273709" y="567977"/>
                    </a:cubicBezTo>
                    <a:moveTo>
                      <a:pt x="1370085" y="423897"/>
                    </a:moveTo>
                    <a:cubicBezTo>
                      <a:pt x="1370085" y="425302"/>
                      <a:pt x="1369733" y="426796"/>
                      <a:pt x="1370173" y="427938"/>
                    </a:cubicBezTo>
                    <a:cubicBezTo>
                      <a:pt x="1370787" y="429695"/>
                      <a:pt x="1372018" y="431276"/>
                      <a:pt x="1372984" y="432946"/>
                    </a:cubicBezTo>
                    <a:cubicBezTo>
                      <a:pt x="1373687" y="432419"/>
                      <a:pt x="1375005" y="431892"/>
                      <a:pt x="1375092" y="431276"/>
                    </a:cubicBezTo>
                    <a:cubicBezTo>
                      <a:pt x="1375268" y="429695"/>
                      <a:pt x="1375268" y="427762"/>
                      <a:pt x="1374565" y="426357"/>
                    </a:cubicBezTo>
                    <a:cubicBezTo>
                      <a:pt x="1373862" y="425039"/>
                      <a:pt x="1372369" y="424073"/>
                      <a:pt x="1370085" y="423897"/>
                    </a:cubicBezTo>
                    <a:moveTo>
                      <a:pt x="1434394" y="459126"/>
                    </a:moveTo>
                    <a:cubicBezTo>
                      <a:pt x="1435097" y="457018"/>
                      <a:pt x="1435799" y="454909"/>
                      <a:pt x="1436502" y="452889"/>
                    </a:cubicBezTo>
                    <a:cubicBezTo>
                      <a:pt x="1436854" y="451922"/>
                      <a:pt x="1437293" y="450956"/>
                      <a:pt x="1437644" y="449989"/>
                    </a:cubicBezTo>
                    <a:cubicBezTo>
                      <a:pt x="1436590" y="450341"/>
                      <a:pt x="1435097" y="450429"/>
                      <a:pt x="1434394" y="451219"/>
                    </a:cubicBezTo>
                    <a:cubicBezTo>
                      <a:pt x="1432812" y="453152"/>
                      <a:pt x="1431407" y="455348"/>
                      <a:pt x="1430352" y="457633"/>
                    </a:cubicBezTo>
                    <a:cubicBezTo>
                      <a:pt x="1430265" y="457984"/>
                      <a:pt x="1432285" y="459302"/>
                      <a:pt x="1434394" y="459126"/>
                    </a:cubicBezTo>
                    <a:moveTo>
                      <a:pt x="892336" y="499539"/>
                    </a:moveTo>
                    <a:cubicBezTo>
                      <a:pt x="893127" y="493653"/>
                      <a:pt x="892072" y="492335"/>
                      <a:pt x="887240" y="493389"/>
                    </a:cubicBezTo>
                    <a:cubicBezTo>
                      <a:pt x="886450" y="493565"/>
                      <a:pt x="885747" y="494356"/>
                      <a:pt x="885044" y="494795"/>
                    </a:cubicBezTo>
                    <a:cubicBezTo>
                      <a:pt x="885747" y="495673"/>
                      <a:pt x="886274" y="496728"/>
                      <a:pt x="887065" y="497430"/>
                    </a:cubicBezTo>
                    <a:cubicBezTo>
                      <a:pt x="888031" y="498309"/>
                      <a:pt x="889261" y="498924"/>
                      <a:pt x="892336" y="499539"/>
                    </a:cubicBezTo>
                    <a:moveTo>
                      <a:pt x="1250955" y="275687"/>
                    </a:moveTo>
                    <a:cubicBezTo>
                      <a:pt x="1251306" y="275687"/>
                      <a:pt x="1251658" y="275600"/>
                      <a:pt x="1252009" y="275687"/>
                    </a:cubicBezTo>
                    <a:cubicBezTo>
                      <a:pt x="1254733" y="276127"/>
                      <a:pt x="1257368" y="276566"/>
                      <a:pt x="1260092" y="277005"/>
                    </a:cubicBezTo>
                    <a:cubicBezTo>
                      <a:pt x="1258862" y="273403"/>
                      <a:pt x="1255787" y="273667"/>
                      <a:pt x="1252888" y="273315"/>
                    </a:cubicBezTo>
                    <a:cubicBezTo>
                      <a:pt x="1252097" y="273228"/>
                      <a:pt x="1251394" y="272349"/>
                      <a:pt x="1250691" y="271822"/>
                    </a:cubicBezTo>
                    <a:cubicBezTo>
                      <a:pt x="1250428" y="272876"/>
                      <a:pt x="1250164" y="273755"/>
                      <a:pt x="1250955" y="275687"/>
                    </a:cubicBezTo>
                    <a:moveTo>
                      <a:pt x="1398110" y="196971"/>
                    </a:moveTo>
                    <a:cubicBezTo>
                      <a:pt x="1400043" y="194423"/>
                      <a:pt x="1399867" y="192929"/>
                      <a:pt x="1396177" y="192753"/>
                    </a:cubicBezTo>
                    <a:cubicBezTo>
                      <a:pt x="1393629" y="192666"/>
                      <a:pt x="1392751" y="193456"/>
                      <a:pt x="1392839" y="196092"/>
                    </a:cubicBezTo>
                    <a:cubicBezTo>
                      <a:pt x="1393015" y="199782"/>
                      <a:pt x="1394508" y="199958"/>
                      <a:pt x="1398110" y="196971"/>
                    </a:cubicBezTo>
                    <a:moveTo>
                      <a:pt x="1113113" y="378301"/>
                    </a:moveTo>
                    <a:cubicBezTo>
                      <a:pt x="1114782" y="379970"/>
                      <a:pt x="1116451" y="381815"/>
                      <a:pt x="1118296" y="383308"/>
                    </a:cubicBezTo>
                    <a:cubicBezTo>
                      <a:pt x="1118735" y="383660"/>
                      <a:pt x="1120404" y="383308"/>
                      <a:pt x="1120931" y="382693"/>
                    </a:cubicBezTo>
                    <a:cubicBezTo>
                      <a:pt x="1121371" y="382166"/>
                      <a:pt x="1121371" y="380321"/>
                      <a:pt x="1120931" y="380058"/>
                    </a:cubicBezTo>
                    <a:cubicBezTo>
                      <a:pt x="1118472" y="378652"/>
                      <a:pt x="1115748" y="377510"/>
                      <a:pt x="1113113" y="378301"/>
                    </a:cubicBezTo>
                    <a:moveTo>
                      <a:pt x="1015683" y="208391"/>
                    </a:moveTo>
                    <a:cubicBezTo>
                      <a:pt x="1013486" y="208040"/>
                      <a:pt x="1011378" y="207601"/>
                      <a:pt x="1009181" y="207425"/>
                    </a:cubicBezTo>
                    <a:cubicBezTo>
                      <a:pt x="1008654" y="207425"/>
                      <a:pt x="1007336" y="208831"/>
                      <a:pt x="1007512" y="209006"/>
                    </a:cubicBezTo>
                    <a:cubicBezTo>
                      <a:pt x="1007951" y="209885"/>
                      <a:pt x="1009006" y="211379"/>
                      <a:pt x="1009533" y="211291"/>
                    </a:cubicBezTo>
                    <a:cubicBezTo>
                      <a:pt x="1011290" y="211027"/>
                      <a:pt x="1012959" y="210061"/>
                      <a:pt x="1015683" y="208391"/>
                    </a:cubicBezTo>
                    <a:moveTo>
                      <a:pt x="435321" y="198025"/>
                    </a:moveTo>
                    <a:cubicBezTo>
                      <a:pt x="433915" y="198113"/>
                      <a:pt x="432597" y="198113"/>
                      <a:pt x="431191" y="198200"/>
                    </a:cubicBezTo>
                    <a:cubicBezTo>
                      <a:pt x="432861" y="199870"/>
                      <a:pt x="434530" y="201539"/>
                      <a:pt x="436199" y="203208"/>
                    </a:cubicBezTo>
                    <a:cubicBezTo>
                      <a:pt x="436287" y="201802"/>
                      <a:pt x="436375" y="200397"/>
                      <a:pt x="435321" y="198025"/>
                    </a:cubicBezTo>
                    <a:moveTo>
                      <a:pt x="1449944" y="586602"/>
                    </a:moveTo>
                    <a:cubicBezTo>
                      <a:pt x="1446869" y="586251"/>
                      <a:pt x="1444233" y="586690"/>
                      <a:pt x="1443091" y="590116"/>
                    </a:cubicBezTo>
                    <a:cubicBezTo>
                      <a:pt x="1445112" y="589677"/>
                      <a:pt x="1447045" y="589062"/>
                      <a:pt x="1449065" y="588710"/>
                    </a:cubicBezTo>
                    <a:cubicBezTo>
                      <a:pt x="1450734" y="588447"/>
                      <a:pt x="1452404" y="588623"/>
                      <a:pt x="1454073" y="588623"/>
                    </a:cubicBezTo>
                    <a:cubicBezTo>
                      <a:pt x="1454073" y="587920"/>
                      <a:pt x="1454337" y="587041"/>
                      <a:pt x="1453985" y="586602"/>
                    </a:cubicBezTo>
                    <a:cubicBezTo>
                      <a:pt x="1453634" y="586338"/>
                      <a:pt x="1452667" y="586602"/>
                      <a:pt x="1449944" y="586602"/>
                    </a:cubicBezTo>
                    <a:moveTo>
                      <a:pt x="885132" y="79861"/>
                    </a:moveTo>
                    <a:cubicBezTo>
                      <a:pt x="885132" y="80916"/>
                      <a:pt x="880915" y="82146"/>
                      <a:pt x="884868" y="82761"/>
                    </a:cubicBezTo>
                    <a:cubicBezTo>
                      <a:pt x="886713" y="83024"/>
                      <a:pt x="888910" y="80740"/>
                      <a:pt x="891018" y="79598"/>
                    </a:cubicBezTo>
                    <a:cubicBezTo>
                      <a:pt x="889437" y="79334"/>
                      <a:pt x="887768" y="79071"/>
                      <a:pt x="885132" y="79861"/>
                    </a:cubicBezTo>
                    <a:moveTo>
                      <a:pt x="424954" y="202154"/>
                    </a:moveTo>
                    <a:cubicBezTo>
                      <a:pt x="425569" y="198200"/>
                      <a:pt x="422582" y="198903"/>
                      <a:pt x="420561" y="199167"/>
                    </a:cubicBezTo>
                    <a:cubicBezTo>
                      <a:pt x="419858" y="199255"/>
                      <a:pt x="419331" y="200924"/>
                      <a:pt x="418716" y="201802"/>
                    </a:cubicBezTo>
                    <a:cubicBezTo>
                      <a:pt x="420473" y="202242"/>
                      <a:pt x="422230" y="202769"/>
                      <a:pt x="424954" y="202154"/>
                    </a:cubicBezTo>
                    <a:moveTo>
                      <a:pt x="211469" y="562794"/>
                    </a:moveTo>
                    <a:cubicBezTo>
                      <a:pt x="211908" y="563936"/>
                      <a:pt x="212084" y="565517"/>
                      <a:pt x="212963" y="566220"/>
                    </a:cubicBezTo>
                    <a:cubicBezTo>
                      <a:pt x="214017" y="567011"/>
                      <a:pt x="216740" y="567713"/>
                      <a:pt x="217004" y="567362"/>
                    </a:cubicBezTo>
                    <a:cubicBezTo>
                      <a:pt x="218585" y="564990"/>
                      <a:pt x="217619" y="563848"/>
                      <a:pt x="214720" y="563760"/>
                    </a:cubicBezTo>
                    <a:cubicBezTo>
                      <a:pt x="214017" y="563672"/>
                      <a:pt x="213314" y="562442"/>
                      <a:pt x="211469" y="562794"/>
                    </a:cubicBezTo>
                    <a:moveTo>
                      <a:pt x="1588753" y="427060"/>
                    </a:moveTo>
                    <a:cubicBezTo>
                      <a:pt x="1590334" y="425830"/>
                      <a:pt x="1591916" y="424687"/>
                      <a:pt x="1593497" y="423458"/>
                    </a:cubicBezTo>
                    <a:cubicBezTo>
                      <a:pt x="1592794" y="422755"/>
                      <a:pt x="1592091" y="422052"/>
                      <a:pt x="1591300" y="421261"/>
                    </a:cubicBezTo>
                    <a:cubicBezTo>
                      <a:pt x="1590159" y="422843"/>
                      <a:pt x="1588928" y="424424"/>
                      <a:pt x="1588753" y="427060"/>
                    </a:cubicBezTo>
                    <a:moveTo>
                      <a:pt x="1038525" y="237383"/>
                    </a:moveTo>
                    <a:cubicBezTo>
                      <a:pt x="1039403" y="237735"/>
                      <a:pt x="1040370" y="238525"/>
                      <a:pt x="1041072" y="238350"/>
                    </a:cubicBezTo>
                    <a:cubicBezTo>
                      <a:pt x="1042390" y="237998"/>
                      <a:pt x="1043532" y="237032"/>
                      <a:pt x="1044674" y="236417"/>
                    </a:cubicBezTo>
                    <a:cubicBezTo>
                      <a:pt x="1043444" y="235714"/>
                      <a:pt x="1042302" y="234748"/>
                      <a:pt x="1041072" y="234484"/>
                    </a:cubicBezTo>
                    <a:cubicBezTo>
                      <a:pt x="1040370" y="234221"/>
                      <a:pt x="1039403" y="234923"/>
                      <a:pt x="1038525" y="237383"/>
                    </a:cubicBezTo>
                    <a:moveTo>
                      <a:pt x="1467515" y="355547"/>
                    </a:moveTo>
                    <a:cubicBezTo>
                      <a:pt x="1467954" y="356425"/>
                      <a:pt x="1468481" y="357391"/>
                      <a:pt x="1468920" y="358270"/>
                    </a:cubicBezTo>
                    <a:cubicBezTo>
                      <a:pt x="1469799" y="356601"/>
                      <a:pt x="1471029" y="355107"/>
                      <a:pt x="1471556" y="353350"/>
                    </a:cubicBezTo>
                    <a:cubicBezTo>
                      <a:pt x="1471819" y="352560"/>
                      <a:pt x="1470589" y="351330"/>
                      <a:pt x="1470062" y="350363"/>
                    </a:cubicBezTo>
                    <a:cubicBezTo>
                      <a:pt x="1469272" y="351417"/>
                      <a:pt x="1468393" y="352384"/>
                      <a:pt x="1467515" y="355547"/>
                    </a:cubicBezTo>
                    <a:moveTo>
                      <a:pt x="1229167" y="571052"/>
                    </a:moveTo>
                    <a:cubicBezTo>
                      <a:pt x="1232154" y="571403"/>
                      <a:pt x="1235053" y="571755"/>
                      <a:pt x="1238041" y="572018"/>
                    </a:cubicBezTo>
                    <a:cubicBezTo>
                      <a:pt x="1238216" y="572018"/>
                      <a:pt x="1238480" y="570876"/>
                      <a:pt x="1238743" y="570261"/>
                    </a:cubicBezTo>
                    <a:cubicBezTo>
                      <a:pt x="1235844" y="571930"/>
                      <a:pt x="1233121" y="566308"/>
                      <a:pt x="1229167" y="571052"/>
                    </a:cubicBezTo>
                    <a:moveTo>
                      <a:pt x="732793" y="186604"/>
                    </a:moveTo>
                    <a:cubicBezTo>
                      <a:pt x="731915" y="186867"/>
                      <a:pt x="730949" y="187043"/>
                      <a:pt x="730070" y="187307"/>
                    </a:cubicBezTo>
                    <a:cubicBezTo>
                      <a:pt x="730333" y="187746"/>
                      <a:pt x="730509" y="188624"/>
                      <a:pt x="730773" y="188624"/>
                    </a:cubicBezTo>
                    <a:cubicBezTo>
                      <a:pt x="732793" y="188712"/>
                      <a:pt x="734902" y="189064"/>
                      <a:pt x="736747" y="188537"/>
                    </a:cubicBezTo>
                    <a:cubicBezTo>
                      <a:pt x="737977" y="188185"/>
                      <a:pt x="738768" y="186428"/>
                      <a:pt x="739734" y="185198"/>
                    </a:cubicBezTo>
                    <a:cubicBezTo>
                      <a:pt x="739734" y="185198"/>
                      <a:pt x="739207" y="184495"/>
                      <a:pt x="739031" y="184583"/>
                    </a:cubicBezTo>
                    <a:cubicBezTo>
                      <a:pt x="737625" y="185198"/>
                      <a:pt x="736220" y="185901"/>
                      <a:pt x="732793" y="186604"/>
                    </a:cubicBezTo>
                    <a:moveTo>
                      <a:pt x="1472698" y="580452"/>
                    </a:moveTo>
                    <a:cubicBezTo>
                      <a:pt x="1470941" y="580892"/>
                      <a:pt x="1469272" y="581331"/>
                      <a:pt x="1467515" y="581858"/>
                    </a:cubicBezTo>
                    <a:cubicBezTo>
                      <a:pt x="1468130" y="582824"/>
                      <a:pt x="1468657" y="584406"/>
                      <a:pt x="1469360" y="584494"/>
                    </a:cubicBezTo>
                    <a:cubicBezTo>
                      <a:pt x="1471468" y="584669"/>
                      <a:pt x="1474367" y="585460"/>
                      <a:pt x="1472698" y="580452"/>
                    </a:cubicBezTo>
                    <a:moveTo>
                      <a:pt x="1427102" y="480914"/>
                    </a:moveTo>
                    <a:cubicBezTo>
                      <a:pt x="1428156" y="480035"/>
                      <a:pt x="1429210" y="479245"/>
                      <a:pt x="1430177" y="478366"/>
                    </a:cubicBezTo>
                    <a:cubicBezTo>
                      <a:pt x="1428771" y="477839"/>
                      <a:pt x="1427365" y="476785"/>
                      <a:pt x="1426048" y="476873"/>
                    </a:cubicBezTo>
                    <a:cubicBezTo>
                      <a:pt x="1422885" y="477224"/>
                      <a:pt x="1423588" y="479069"/>
                      <a:pt x="1427102" y="480914"/>
                    </a:cubicBezTo>
                    <a:moveTo>
                      <a:pt x="622888" y="186604"/>
                    </a:moveTo>
                    <a:cubicBezTo>
                      <a:pt x="621131" y="187043"/>
                      <a:pt x="619462" y="187482"/>
                      <a:pt x="617705" y="188009"/>
                    </a:cubicBezTo>
                    <a:cubicBezTo>
                      <a:pt x="618320" y="188976"/>
                      <a:pt x="618847" y="190557"/>
                      <a:pt x="619550" y="190645"/>
                    </a:cubicBezTo>
                    <a:cubicBezTo>
                      <a:pt x="621658" y="190909"/>
                      <a:pt x="624558" y="191611"/>
                      <a:pt x="622888" y="186604"/>
                    </a:cubicBezTo>
                    <a:moveTo>
                      <a:pt x="228073" y="564902"/>
                    </a:moveTo>
                    <a:cubicBezTo>
                      <a:pt x="228864" y="563760"/>
                      <a:pt x="232290" y="562091"/>
                      <a:pt x="227634" y="561915"/>
                    </a:cubicBezTo>
                    <a:cubicBezTo>
                      <a:pt x="226404" y="561827"/>
                      <a:pt x="225174" y="562969"/>
                      <a:pt x="223944" y="563584"/>
                    </a:cubicBezTo>
                    <a:cubicBezTo>
                      <a:pt x="224999" y="564287"/>
                      <a:pt x="226053" y="565078"/>
                      <a:pt x="228073" y="564902"/>
                    </a:cubicBezTo>
                    <a:moveTo>
                      <a:pt x="1402239" y="199079"/>
                    </a:moveTo>
                    <a:cubicBezTo>
                      <a:pt x="1403645" y="199782"/>
                      <a:pt x="1405050" y="200397"/>
                      <a:pt x="1406456" y="201100"/>
                    </a:cubicBezTo>
                    <a:cubicBezTo>
                      <a:pt x="1405929" y="199870"/>
                      <a:pt x="1405490" y="198640"/>
                      <a:pt x="1404787" y="197498"/>
                    </a:cubicBezTo>
                    <a:cubicBezTo>
                      <a:pt x="1404260" y="196619"/>
                      <a:pt x="1403381" y="196004"/>
                      <a:pt x="1402678" y="195301"/>
                    </a:cubicBezTo>
                    <a:cubicBezTo>
                      <a:pt x="1402151" y="196180"/>
                      <a:pt x="1401712" y="197058"/>
                      <a:pt x="1402239" y="199079"/>
                    </a:cubicBezTo>
                    <a:moveTo>
                      <a:pt x="1621962" y="385593"/>
                    </a:moveTo>
                    <a:cubicBezTo>
                      <a:pt x="1620907" y="386383"/>
                      <a:pt x="1619853" y="387174"/>
                      <a:pt x="1618887" y="387965"/>
                    </a:cubicBezTo>
                    <a:cubicBezTo>
                      <a:pt x="1619502" y="388580"/>
                      <a:pt x="1620029" y="389107"/>
                      <a:pt x="1620644" y="389722"/>
                    </a:cubicBezTo>
                    <a:cubicBezTo>
                      <a:pt x="1621434" y="388667"/>
                      <a:pt x="1622225" y="387613"/>
                      <a:pt x="1621962" y="385593"/>
                    </a:cubicBezTo>
                    <a:moveTo>
                      <a:pt x="1093433" y="381463"/>
                    </a:moveTo>
                    <a:cubicBezTo>
                      <a:pt x="1092028" y="380848"/>
                      <a:pt x="1090622" y="380146"/>
                      <a:pt x="1089216" y="379531"/>
                    </a:cubicBezTo>
                    <a:cubicBezTo>
                      <a:pt x="1089040" y="380058"/>
                      <a:pt x="1088689" y="380761"/>
                      <a:pt x="1088865" y="380936"/>
                    </a:cubicBezTo>
                    <a:cubicBezTo>
                      <a:pt x="1090446" y="382254"/>
                      <a:pt x="1091676" y="385241"/>
                      <a:pt x="1093433" y="381463"/>
                    </a:cubicBezTo>
                    <a:moveTo>
                      <a:pt x="1063387" y="216650"/>
                    </a:moveTo>
                    <a:cubicBezTo>
                      <a:pt x="1064793" y="216650"/>
                      <a:pt x="1066111" y="216650"/>
                      <a:pt x="1067516" y="216562"/>
                    </a:cubicBezTo>
                    <a:cubicBezTo>
                      <a:pt x="1067604" y="216562"/>
                      <a:pt x="1067604" y="214717"/>
                      <a:pt x="1067516" y="214717"/>
                    </a:cubicBezTo>
                    <a:cubicBezTo>
                      <a:pt x="1066111" y="214541"/>
                      <a:pt x="1064793" y="214629"/>
                      <a:pt x="1063387" y="216650"/>
                    </a:cubicBezTo>
                    <a:moveTo>
                      <a:pt x="144173" y="429080"/>
                    </a:moveTo>
                    <a:cubicBezTo>
                      <a:pt x="144173" y="430486"/>
                      <a:pt x="144173" y="431804"/>
                      <a:pt x="144261" y="433209"/>
                    </a:cubicBezTo>
                    <a:cubicBezTo>
                      <a:pt x="144261" y="433297"/>
                      <a:pt x="146106" y="433297"/>
                      <a:pt x="146106" y="433209"/>
                    </a:cubicBezTo>
                    <a:cubicBezTo>
                      <a:pt x="146194" y="431892"/>
                      <a:pt x="146194" y="430486"/>
                      <a:pt x="144173" y="429080"/>
                    </a:cubicBezTo>
                    <a:moveTo>
                      <a:pt x="925545" y="435318"/>
                    </a:moveTo>
                    <a:cubicBezTo>
                      <a:pt x="924666" y="435493"/>
                      <a:pt x="923700" y="435757"/>
                      <a:pt x="922821" y="435933"/>
                    </a:cubicBezTo>
                    <a:cubicBezTo>
                      <a:pt x="924403" y="437075"/>
                      <a:pt x="925984" y="438217"/>
                      <a:pt x="927653" y="439447"/>
                    </a:cubicBezTo>
                    <a:cubicBezTo>
                      <a:pt x="927653" y="438129"/>
                      <a:pt x="927653" y="436723"/>
                      <a:pt x="925545" y="435318"/>
                    </a:cubicBezTo>
                    <a:moveTo>
                      <a:pt x="755548" y="665407"/>
                    </a:moveTo>
                    <a:cubicBezTo>
                      <a:pt x="754493" y="666198"/>
                      <a:pt x="753439" y="666988"/>
                      <a:pt x="752473" y="667779"/>
                    </a:cubicBezTo>
                    <a:cubicBezTo>
                      <a:pt x="753088" y="668394"/>
                      <a:pt x="753615" y="668921"/>
                      <a:pt x="754230" y="669536"/>
                    </a:cubicBezTo>
                    <a:cubicBezTo>
                      <a:pt x="755020" y="668482"/>
                      <a:pt x="755811" y="667427"/>
                      <a:pt x="755548" y="665407"/>
                    </a:cubicBezTo>
                    <a:moveTo>
                      <a:pt x="1609486" y="491281"/>
                    </a:moveTo>
                    <a:cubicBezTo>
                      <a:pt x="1609486" y="489875"/>
                      <a:pt x="1609486" y="488557"/>
                      <a:pt x="1609398" y="487152"/>
                    </a:cubicBezTo>
                    <a:cubicBezTo>
                      <a:pt x="1609398" y="487064"/>
                      <a:pt x="1607553" y="487064"/>
                      <a:pt x="1607553" y="487152"/>
                    </a:cubicBezTo>
                    <a:cubicBezTo>
                      <a:pt x="1607466" y="488557"/>
                      <a:pt x="1607466" y="489875"/>
                      <a:pt x="1609486" y="491281"/>
                    </a:cubicBezTo>
                    <a:moveTo>
                      <a:pt x="191790" y="333759"/>
                    </a:moveTo>
                    <a:cubicBezTo>
                      <a:pt x="191790" y="332353"/>
                      <a:pt x="191790" y="331035"/>
                      <a:pt x="191702" y="329630"/>
                    </a:cubicBezTo>
                    <a:cubicBezTo>
                      <a:pt x="191702" y="329542"/>
                      <a:pt x="189857" y="329542"/>
                      <a:pt x="189857" y="329630"/>
                    </a:cubicBezTo>
                    <a:cubicBezTo>
                      <a:pt x="189769" y="331035"/>
                      <a:pt x="189769" y="332353"/>
                      <a:pt x="191790" y="333759"/>
                    </a:cubicBezTo>
                    <a:moveTo>
                      <a:pt x="833298" y="643619"/>
                    </a:moveTo>
                    <a:cubicBezTo>
                      <a:pt x="832683" y="645025"/>
                      <a:pt x="831980" y="646430"/>
                      <a:pt x="831365" y="647836"/>
                    </a:cubicBezTo>
                    <a:cubicBezTo>
                      <a:pt x="831893" y="648012"/>
                      <a:pt x="832595" y="648363"/>
                      <a:pt x="832771" y="648188"/>
                    </a:cubicBezTo>
                    <a:cubicBezTo>
                      <a:pt x="834177" y="646606"/>
                      <a:pt x="837164" y="645376"/>
                      <a:pt x="833298" y="643619"/>
                    </a:cubicBezTo>
                    <a:moveTo>
                      <a:pt x="775315" y="115091"/>
                    </a:moveTo>
                    <a:cubicBezTo>
                      <a:pt x="774700" y="118956"/>
                      <a:pt x="777511" y="118166"/>
                      <a:pt x="779620" y="118166"/>
                    </a:cubicBezTo>
                    <a:cubicBezTo>
                      <a:pt x="780147" y="118166"/>
                      <a:pt x="780674" y="117726"/>
                      <a:pt x="781289" y="117463"/>
                    </a:cubicBezTo>
                    <a:cubicBezTo>
                      <a:pt x="779883" y="116584"/>
                      <a:pt x="778477" y="115706"/>
                      <a:pt x="777072" y="114739"/>
                    </a:cubicBezTo>
                    <a:cubicBezTo>
                      <a:pt x="776720" y="114564"/>
                      <a:pt x="776545" y="114300"/>
                      <a:pt x="775315" y="115091"/>
                    </a:cubicBezTo>
                    <a:moveTo>
                      <a:pt x="237386" y="572106"/>
                    </a:moveTo>
                    <a:cubicBezTo>
                      <a:pt x="236683" y="571491"/>
                      <a:pt x="235893" y="570788"/>
                      <a:pt x="235190" y="570173"/>
                    </a:cubicBezTo>
                    <a:cubicBezTo>
                      <a:pt x="235014" y="572018"/>
                      <a:pt x="234926" y="573863"/>
                      <a:pt x="234750" y="575796"/>
                    </a:cubicBezTo>
                    <a:cubicBezTo>
                      <a:pt x="236068" y="574917"/>
                      <a:pt x="237210" y="574039"/>
                      <a:pt x="237386" y="572106"/>
                    </a:cubicBezTo>
                    <a:moveTo>
                      <a:pt x="272615" y="250825"/>
                    </a:moveTo>
                    <a:cubicBezTo>
                      <a:pt x="273670" y="250034"/>
                      <a:pt x="274724" y="249243"/>
                      <a:pt x="275690" y="248453"/>
                    </a:cubicBezTo>
                    <a:cubicBezTo>
                      <a:pt x="275075" y="247838"/>
                      <a:pt x="274548" y="247311"/>
                      <a:pt x="273933" y="246696"/>
                    </a:cubicBezTo>
                    <a:cubicBezTo>
                      <a:pt x="273230" y="247750"/>
                      <a:pt x="272440" y="248804"/>
                      <a:pt x="272615" y="250825"/>
                    </a:cubicBezTo>
                    <a:moveTo>
                      <a:pt x="854032" y="454997"/>
                    </a:moveTo>
                    <a:cubicBezTo>
                      <a:pt x="854734" y="455700"/>
                      <a:pt x="855349" y="456754"/>
                      <a:pt x="856228" y="457106"/>
                    </a:cubicBezTo>
                    <a:cubicBezTo>
                      <a:pt x="857282" y="457545"/>
                      <a:pt x="858512" y="457457"/>
                      <a:pt x="859742" y="457545"/>
                    </a:cubicBezTo>
                    <a:cubicBezTo>
                      <a:pt x="859127" y="456578"/>
                      <a:pt x="858688" y="455436"/>
                      <a:pt x="857809" y="454733"/>
                    </a:cubicBezTo>
                    <a:cubicBezTo>
                      <a:pt x="857107" y="454206"/>
                      <a:pt x="855964" y="454206"/>
                      <a:pt x="854032" y="454997"/>
                    </a:cubicBezTo>
                    <a:moveTo>
                      <a:pt x="285091" y="244675"/>
                    </a:moveTo>
                    <a:cubicBezTo>
                      <a:pt x="284124" y="244939"/>
                      <a:pt x="282982" y="244939"/>
                      <a:pt x="282367" y="245466"/>
                    </a:cubicBezTo>
                    <a:cubicBezTo>
                      <a:pt x="281489" y="246169"/>
                      <a:pt x="281049" y="247311"/>
                      <a:pt x="280434" y="248277"/>
                    </a:cubicBezTo>
                    <a:cubicBezTo>
                      <a:pt x="281577" y="248101"/>
                      <a:pt x="282894" y="248277"/>
                      <a:pt x="283949" y="247838"/>
                    </a:cubicBezTo>
                    <a:cubicBezTo>
                      <a:pt x="284827" y="247399"/>
                      <a:pt x="285354" y="246432"/>
                      <a:pt x="285091" y="244675"/>
                    </a:cubicBezTo>
                    <a:moveTo>
                      <a:pt x="240549" y="581419"/>
                    </a:moveTo>
                    <a:cubicBezTo>
                      <a:pt x="239758" y="580364"/>
                      <a:pt x="238967" y="579310"/>
                      <a:pt x="238177" y="578344"/>
                    </a:cubicBezTo>
                    <a:cubicBezTo>
                      <a:pt x="237562" y="578959"/>
                      <a:pt x="237035" y="579486"/>
                      <a:pt x="236420" y="580101"/>
                    </a:cubicBezTo>
                    <a:cubicBezTo>
                      <a:pt x="237386" y="580892"/>
                      <a:pt x="238440" y="581682"/>
                      <a:pt x="240549" y="581419"/>
                    </a:cubicBezTo>
                    <a:moveTo>
                      <a:pt x="29085" y="467472"/>
                    </a:moveTo>
                    <a:cubicBezTo>
                      <a:pt x="29348" y="468351"/>
                      <a:pt x="29524" y="469317"/>
                      <a:pt x="29788" y="470196"/>
                    </a:cubicBezTo>
                    <a:cubicBezTo>
                      <a:pt x="30227" y="469669"/>
                      <a:pt x="31193" y="468702"/>
                      <a:pt x="31105" y="468527"/>
                    </a:cubicBezTo>
                    <a:cubicBezTo>
                      <a:pt x="30315" y="467560"/>
                      <a:pt x="33302" y="464134"/>
                      <a:pt x="29085" y="467472"/>
                    </a:cubicBezTo>
                    <a:moveTo>
                      <a:pt x="629126" y="180366"/>
                    </a:moveTo>
                    <a:cubicBezTo>
                      <a:pt x="630092" y="179224"/>
                      <a:pt x="631059" y="178082"/>
                      <a:pt x="631937" y="177028"/>
                    </a:cubicBezTo>
                    <a:cubicBezTo>
                      <a:pt x="631410" y="176764"/>
                      <a:pt x="630532" y="176149"/>
                      <a:pt x="630356" y="176325"/>
                    </a:cubicBezTo>
                    <a:cubicBezTo>
                      <a:pt x="629565" y="177203"/>
                      <a:pt x="628862" y="178346"/>
                      <a:pt x="629126" y="180366"/>
                    </a:cubicBezTo>
                    <a:moveTo>
                      <a:pt x="269540" y="343071"/>
                    </a:moveTo>
                    <a:cubicBezTo>
                      <a:pt x="269365" y="342193"/>
                      <a:pt x="269189" y="341314"/>
                      <a:pt x="269013" y="340436"/>
                    </a:cubicBezTo>
                    <a:cubicBezTo>
                      <a:pt x="267959" y="341490"/>
                      <a:pt x="266905" y="342544"/>
                      <a:pt x="265939" y="343511"/>
                    </a:cubicBezTo>
                    <a:cubicBezTo>
                      <a:pt x="266729" y="343774"/>
                      <a:pt x="267608" y="343950"/>
                      <a:pt x="269540" y="343071"/>
                    </a:cubicBezTo>
                    <a:moveTo>
                      <a:pt x="904811" y="238437"/>
                    </a:moveTo>
                    <a:cubicBezTo>
                      <a:pt x="904196" y="238437"/>
                      <a:pt x="903493" y="238262"/>
                      <a:pt x="902878" y="238437"/>
                    </a:cubicBezTo>
                    <a:cubicBezTo>
                      <a:pt x="901824" y="238701"/>
                      <a:pt x="900858" y="239228"/>
                      <a:pt x="899804" y="239580"/>
                    </a:cubicBezTo>
                    <a:cubicBezTo>
                      <a:pt x="900682" y="239843"/>
                      <a:pt x="901561" y="240458"/>
                      <a:pt x="902351" y="240370"/>
                    </a:cubicBezTo>
                    <a:cubicBezTo>
                      <a:pt x="903581" y="240370"/>
                      <a:pt x="904723" y="239843"/>
                      <a:pt x="904811" y="238437"/>
                    </a:cubicBezTo>
                    <a:moveTo>
                      <a:pt x="945224" y="355547"/>
                    </a:moveTo>
                    <a:cubicBezTo>
                      <a:pt x="946542" y="355634"/>
                      <a:pt x="947859" y="355634"/>
                      <a:pt x="949177" y="355722"/>
                    </a:cubicBezTo>
                    <a:cubicBezTo>
                      <a:pt x="948826" y="354668"/>
                      <a:pt x="948562" y="353614"/>
                      <a:pt x="948211" y="352472"/>
                    </a:cubicBezTo>
                    <a:cubicBezTo>
                      <a:pt x="947596" y="353175"/>
                      <a:pt x="946981" y="353789"/>
                      <a:pt x="945224" y="355547"/>
                    </a:cubicBezTo>
                    <a:moveTo>
                      <a:pt x="949353" y="90228"/>
                    </a:moveTo>
                    <a:cubicBezTo>
                      <a:pt x="949089" y="89965"/>
                      <a:pt x="948914" y="89701"/>
                      <a:pt x="948650" y="89525"/>
                    </a:cubicBezTo>
                    <a:cubicBezTo>
                      <a:pt x="948474" y="89437"/>
                      <a:pt x="948211" y="89437"/>
                      <a:pt x="947947" y="89437"/>
                    </a:cubicBezTo>
                    <a:cubicBezTo>
                      <a:pt x="948123" y="90755"/>
                      <a:pt x="948299" y="91985"/>
                      <a:pt x="948474" y="93303"/>
                    </a:cubicBezTo>
                    <a:cubicBezTo>
                      <a:pt x="949177" y="92600"/>
                      <a:pt x="949792" y="91985"/>
                      <a:pt x="949353" y="90228"/>
                    </a:cubicBezTo>
                    <a:moveTo>
                      <a:pt x="373208" y="707840"/>
                    </a:moveTo>
                    <a:cubicBezTo>
                      <a:pt x="372066" y="706874"/>
                      <a:pt x="370924" y="705907"/>
                      <a:pt x="369870" y="705029"/>
                    </a:cubicBezTo>
                    <a:cubicBezTo>
                      <a:pt x="369606" y="705556"/>
                      <a:pt x="368991" y="706434"/>
                      <a:pt x="369167" y="706610"/>
                    </a:cubicBezTo>
                    <a:cubicBezTo>
                      <a:pt x="370045" y="707401"/>
                      <a:pt x="371099" y="708192"/>
                      <a:pt x="373208" y="707840"/>
                    </a:cubicBezTo>
                    <a:moveTo>
                      <a:pt x="29085" y="407380"/>
                    </a:moveTo>
                    <a:cubicBezTo>
                      <a:pt x="27943" y="406414"/>
                      <a:pt x="26801" y="405448"/>
                      <a:pt x="25746" y="404569"/>
                    </a:cubicBezTo>
                    <a:cubicBezTo>
                      <a:pt x="25483" y="405096"/>
                      <a:pt x="24868" y="405975"/>
                      <a:pt x="25044" y="406150"/>
                    </a:cubicBezTo>
                    <a:cubicBezTo>
                      <a:pt x="25922" y="406941"/>
                      <a:pt x="27064" y="407644"/>
                      <a:pt x="29085" y="407380"/>
                    </a:cubicBezTo>
                    <a:moveTo>
                      <a:pt x="1147288" y="397980"/>
                    </a:moveTo>
                    <a:cubicBezTo>
                      <a:pt x="1148166" y="397716"/>
                      <a:pt x="1149133" y="397541"/>
                      <a:pt x="1150011" y="397277"/>
                    </a:cubicBezTo>
                    <a:cubicBezTo>
                      <a:pt x="1149484" y="396838"/>
                      <a:pt x="1148517" y="395871"/>
                      <a:pt x="1148342" y="395959"/>
                    </a:cubicBezTo>
                    <a:cubicBezTo>
                      <a:pt x="1147463" y="396838"/>
                      <a:pt x="1143949" y="393851"/>
                      <a:pt x="1147288" y="397980"/>
                    </a:cubicBezTo>
                    <a:moveTo>
                      <a:pt x="185640" y="545135"/>
                    </a:moveTo>
                    <a:cubicBezTo>
                      <a:pt x="186694" y="544344"/>
                      <a:pt x="187749" y="543642"/>
                      <a:pt x="188715" y="542763"/>
                    </a:cubicBezTo>
                    <a:cubicBezTo>
                      <a:pt x="188803" y="542675"/>
                      <a:pt x="188276" y="541797"/>
                      <a:pt x="188012" y="541182"/>
                    </a:cubicBezTo>
                    <a:cubicBezTo>
                      <a:pt x="186782" y="542236"/>
                      <a:pt x="185728" y="543202"/>
                      <a:pt x="185640" y="545135"/>
                    </a:cubicBezTo>
                    <a:moveTo>
                      <a:pt x="1563890" y="549352"/>
                    </a:moveTo>
                    <a:cubicBezTo>
                      <a:pt x="1564769" y="549176"/>
                      <a:pt x="1565647" y="549001"/>
                      <a:pt x="1566526" y="548825"/>
                    </a:cubicBezTo>
                    <a:cubicBezTo>
                      <a:pt x="1566438" y="548386"/>
                      <a:pt x="1566174" y="547507"/>
                      <a:pt x="1566174" y="547507"/>
                    </a:cubicBezTo>
                    <a:cubicBezTo>
                      <a:pt x="1565032" y="547683"/>
                      <a:pt x="1563978" y="548034"/>
                      <a:pt x="1563890" y="549352"/>
                    </a:cubicBezTo>
                    <a:moveTo>
                      <a:pt x="334816" y="203208"/>
                    </a:moveTo>
                    <a:cubicBezTo>
                      <a:pt x="335167" y="203911"/>
                      <a:pt x="335519" y="204614"/>
                      <a:pt x="335870" y="205317"/>
                    </a:cubicBezTo>
                    <a:cubicBezTo>
                      <a:pt x="336222" y="204526"/>
                      <a:pt x="336573" y="203911"/>
                      <a:pt x="334816" y="203208"/>
                    </a:cubicBezTo>
                    <a:moveTo>
                      <a:pt x="236420" y="556556"/>
                    </a:moveTo>
                    <a:cubicBezTo>
                      <a:pt x="236595" y="557435"/>
                      <a:pt x="236771" y="558313"/>
                      <a:pt x="236947" y="559192"/>
                    </a:cubicBezTo>
                    <a:cubicBezTo>
                      <a:pt x="237386" y="559104"/>
                      <a:pt x="238265" y="558840"/>
                      <a:pt x="238265" y="558840"/>
                    </a:cubicBezTo>
                    <a:cubicBezTo>
                      <a:pt x="238001" y="557698"/>
                      <a:pt x="237737" y="556644"/>
                      <a:pt x="236420" y="556556"/>
                    </a:cubicBezTo>
                    <a:moveTo>
                      <a:pt x="567980" y="523435"/>
                    </a:moveTo>
                    <a:cubicBezTo>
                      <a:pt x="566925" y="523172"/>
                      <a:pt x="565784" y="522820"/>
                      <a:pt x="564641" y="522644"/>
                    </a:cubicBezTo>
                    <a:cubicBezTo>
                      <a:pt x="564641" y="522644"/>
                      <a:pt x="564378" y="523523"/>
                      <a:pt x="564290" y="523962"/>
                    </a:cubicBezTo>
                    <a:cubicBezTo>
                      <a:pt x="565256" y="524050"/>
                      <a:pt x="566135" y="524226"/>
                      <a:pt x="567980" y="523435"/>
                    </a:cubicBezTo>
                    <a:moveTo>
                      <a:pt x="505867" y="734811"/>
                    </a:moveTo>
                    <a:cubicBezTo>
                      <a:pt x="506570" y="734460"/>
                      <a:pt x="507273" y="734108"/>
                      <a:pt x="507976" y="733757"/>
                    </a:cubicBezTo>
                    <a:cubicBezTo>
                      <a:pt x="507185" y="733406"/>
                      <a:pt x="506482" y="733054"/>
                      <a:pt x="505867" y="734811"/>
                    </a:cubicBezTo>
                    <a:moveTo>
                      <a:pt x="179403" y="520272"/>
                    </a:moveTo>
                    <a:cubicBezTo>
                      <a:pt x="179754" y="520975"/>
                      <a:pt x="180105" y="521678"/>
                      <a:pt x="180457" y="522381"/>
                    </a:cubicBezTo>
                    <a:cubicBezTo>
                      <a:pt x="180808" y="521678"/>
                      <a:pt x="181072" y="520975"/>
                      <a:pt x="179403" y="520272"/>
                    </a:cubicBezTo>
                    <a:moveTo>
                      <a:pt x="497521" y="714078"/>
                    </a:moveTo>
                    <a:cubicBezTo>
                      <a:pt x="497697" y="714956"/>
                      <a:pt x="497873" y="715835"/>
                      <a:pt x="498048" y="716714"/>
                    </a:cubicBezTo>
                    <a:cubicBezTo>
                      <a:pt x="498487" y="716626"/>
                      <a:pt x="499366" y="716362"/>
                      <a:pt x="499366" y="716362"/>
                    </a:cubicBezTo>
                    <a:cubicBezTo>
                      <a:pt x="499190" y="715220"/>
                      <a:pt x="498839" y="714166"/>
                      <a:pt x="497521" y="714078"/>
                    </a:cubicBezTo>
                    <a:moveTo>
                      <a:pt x="287199" y="684032"/>
                    </a:moveTo>
                    <a:cubicBezTo>
                      <a:pt x="286321" y="684208"/>
                      <a:pt x="285442" y="684383"/>
                      <a:pt x="284564" y="684559"/>
                    </a:cubicBezTo>
                    <a:cubicBezTo>
                      <a:pt x="284651" y="684998"/>
                      <a:pt x="284915" y="685877"/>
                      <a:pt x="284915" y="685877"/>
                    </a:cubicBezTo>
                    <a:cubicBezTo>
                      <a:pt x="285969" y="685701"/>
                      <a:pt x="287111" y="685350"/>
                      <a:pt x="287199" y="684032"/>
                    </a:cubicBezTo>
                    <a:moveTo>
                      <a:pt x="739997" y="682978"/>
                    </a:moveTo>
                    <a:cubicBezTo>
                      <a:pt x="738943" y="682714"/>
                      <a:pt x="737801" y="682363"/>
                      <a:pt x="736659" y="682187"/>
                    </a:cubicBezTo>
                    <a:cubicBezTo>
                      <a:pt x="736659" y="682187"/>
                      <a:pt x="736396" y="683065"/>
                      <a:pt x="736308" y="683505"/>
                    </a:cubicBezTo>
                    <a:cubicBezTo>
                      <a:pt x="737274" y="683680"/>
                      <a:pt x="738153" y="683856"/>
                      <a:pt x="739997" y="682978"/>
                    </a:cubicBezTo>
                    <a:moveTo>
                      <a:pt x="1278893" y="569031"/>
                    </a:moveTo>
                    <a:cubicBezTo>
                      <a:pt x="1279947" y="569295"/>
                      <a:pt x="1281089" y="569646"/>
                      <a:pt x="1282231" y="569822"/>
                    </a:cubicBezTo>
                    <a:cubicBezTo>
                      <a:pt x="1282231" y="569822"/>
                      <a:pt x="1282494" y="568943"/>
                      <a:pt x="1282582" y="568504"/>
                    </a:cubicBezTo>
                    <a:cubicBezTo>
                      <a:pt x="1281704" y="568328"/>
                      <a:pt x="1280825" y="568153"/>
                      <a:pt x="1278893" y="569031"/>
                    </a:cubicBezTo>
                    <a:moveTo>
                      <a:pt x="611555" y="83991"/>
                    </a:moveTo>
                    <a:cubicBezTo>
                      <a:pt x="612609" y="84254"/>
                      <a:pt x="613752" y="84606"/>
                      <a:pt x="614894" y="84781"/>
                    </a:cubicBezTo>
                    <a:cubicBezTo>
                      <a:pt x="614894" y="84781"/>
                      <a:pt x="615157" y="83903"/>
                      <a:pt x="615245" y="83463"/>
                    </a:cubicBezTo>
                    <a:cubicBezTo>
                      <a:pt x="614279" y="83376"/>
                      <a:pt x="613400" y="83112"/>
                      <a:pt x="611555" y="83991"/>
                    </a:cubicBezTo>
                    <a:moveTo>
                      <a:pt x="29085" y="475731"/>
                    </a:moveTo>
                    <a:cubicBezTo>
                      <a:pt x="28382" y="476082"/>
                      <a:pt x="27679" y="476433"/>
                      <a:pt x="26976" y="476785"/>
                    </a:cubicBezTo>
                    <a:cubicBezTo>
                      <a:pt x="27767" y="477136"/>
                      <a:pt x="28382" y="477488"/>
                      <a:pt x="29085" y="475731"/>
                    </a:cubicBezTo>
                    <a:moveTo>
                      <a:pt x="961828" y="363805"/>
                    </a:moveTo>
                    <a:cubicBezTo>
                      <a:pt x="962883" y="364068"/>
                      <a:pt x="964025" y="364420"/>
                      <a:pt x="965167" y="364596"/>
                    </a:cubicBezTo>
                    <a:cubicBezTo>
                      <a:pt x="965167" y="364596"/>
                      <a:pt x="965430" y="363717"/>
                      <a:pt x="965518" y="363278"/>
                    </a:cubicBezTo>
                    <a:cubicBezTo>
                      <a:pt x="964552" y="363102"/>
                      <a:pt x="963761" y="362926"/>
                      <a:pt x="961828" y="363805"/>
                    </a:cubicBezTo>
                    <a:moveTo>
                      <a:pt x="1238480" y="671644"/>
                    </a:moveTo>
                    <a:cubicBezTo>
                      <a:pt x="1238831" y="672347"/>
                      <a:pt x="1239183" y="673050"/>
                      <a:pt x="1239534" y="673753"/>
                    </a:cubicBezTo>
                    <a:cubicBezTo>
                      <a:pt x="1239885" y="672962"/>
                      <a:pt x="1240237" y="672259"/>
                      <a:pt x="1238480" y="671644"/>
                    </a:cubicBezTo>
                    <a:moveTo>
                      <a:pt x="284036" y="341051"/>
                    </a:moveTo>
                    <a:cubicBezTo>
                      <a:pt x="285091" y="341314"/>
                      <a:pt x="286233" y="341666"/>
                      <a:pt x="287375" y="341841"/>
                    </a:cubicBezTo>
                    <a:cubicBezTo>
                      <a:pt x="287375" y="341841"/>
                      <a:pt x="287638" y="340963"/>
                      <a:pt x="287726" y="340524"/>
                    </a:cubicBezTo>
                    <a:cubicBezTo>
                      <a:pt x="286848" y="340348"/>
                      <a:pt x="285969" y="340172"/>
                      <a:pt x="284036" y="341051"/>
                    </a:cubicBezTo>
                    <a:moveTo>
                      <a:pt x="985637" y="89174"/>
                    </a:moveTo>
                    <a:cubicBezTo>
                      <a:pt x="984758" y="89350"/>
                      <a:pt x="983880" y="89525"/>
                      <a:pt x="983001" y="89701"/>
                    </a:cubicBezTo>
                    <a:cubicBezTo>
                      <a:pt x="983089" y="90140"/>
                      <a:pt x="983352" y="91019"/>
                      <a:pt x="983352" y="91019"/>
                    </a:cubicBezTo>
                    <a:cubicBezTo>
                      <a:pt x="984494" y="90843"/>
                      <a:pt x="985549" y="90492"/>
                      <a:pt x="985637" y="89174"/>
                    </a:cubicBezTo>
                    <a:moveTo>
                      <a:pt x="1160817" y="274721"/>
                    </a:moveTo>
                    <a:cubicBezTo>
                      <a:pt x="1160114" y="275073"/>
                      <a:pt x="1159411" y="275424"/>
                      <a:pt x="1158709" y="275775"/>
                    </a:cubicBezTo>
                    <a:cubicBezTo>
                      <a:pt x="1159411" y="276039"/>
                      <a:pt x="1160114" y="276390"/>
                      <a:pt x="1160817" y="274721"/>
                    </a:cubicBezTo>
                    <a:moveTo>
                      <a:pt x="929674" y="640544"/>
                    </a:moveTo>
                    <a:cubicBezTo>
                      <a:pt x="930025" y="641247"/>
                      <a:pt x="930377" y="641950"/>
                      <a:pt x="930728" y="642653"/>
                    </a:cubicBezTo>
                    <a:cubicBezTo>
                      <a:pt x="931079" y="641862"/>
                      <a:pt x="931431" y="641247"/>
                      <a:pt x="929674" y="640544"/>
                    </a:cubicBezTo>
                    <a:moveTo>
                      <a:pt x="1269580" y="109907"/>
                    </a:moveTo>
                    <a:cubicBezTo>
                      <a:pt x="1269844" y="108853"/>
                      <a:pt x="1270195" y="107711"/>
                      <a:pt x="1270371" y="106569"/>
                    </a:cubicBezTo>
                    <a:cubicBezTo>
                      <a:pt x="1270371" y="106569"/>
                      <a:pt x="1269492" y="106305"/>
                      <a:pt x="1269053" y="106218"/>
                    </a:cubicBezTo>
                    <a:cubicBezTo>
                      <a:pt x="1268965" y="107096"/>
                      <a:pt x="1268789" y="107975"/>
                      <a:pt x="1269580" y="109907"/>
                    </a:cubicBezTo>
                    <a:moveTo>
                      <a:pt x="1535953" y="262246"/>
                    </a:moveTo>
                    <a:cubicBezTo>
                      <a:pt x="1535513" y="261982"/>
                      <a:pt x="1535162" y="261719"/>
                      <a:pt x="1534723" y="261455"/>
                    </a:cubicBezTo>
                    <a:cubicBezTo>
                      <a:pt x="1534723" y="262070"/>
                      <a:pt x="1534811" y="262685"/>
                      <a:pt x="1535953" y="262246"/>
                    </a:cubicBezTo>
                    <a:moveTo>
                      <a:pt x="1050912" y="117199"/>
                    </a:moveTo>
                    <a:cubicBezTo>
                      <a:pt x="1051351" y="117463"/>
                      <a:pt x="1051703" y="117726"/>
                      <a:pt x="1052142" y="117990"/>
                    </a:cubicBezTo>
                    <a:cubicBezTo>
                      <a:pt x="1052142" y="117375"/>
                      <a:pt x="1052054" y="116760"/>
                      <a:pt x="1050912" y="117199"/>
                    </a:cubicBezTo>
                    <a:moveTo>
                      <a:pt x="176240" y="641511"/>
                    </a:moveTo>
                    <a:cubicBezTo>
                      <a:pt x="176679" y="641774"/>
                      <a:pt x="177031" y="642038"/>
                      <a:pt x="177470" y="642301"/>
                    </a:cubicBezTo>
                    <a:cubicBezTo>
                      <a:pt x="177470" y="641774"/>
                      <a:pt x="177382" y="641159"/>
                      <a:pt x="176240" y="641511"/>
                    </a:cubicBezTo>
                    <a:moveTo>
                      <a:pt x="1336964" y="146191"/>
                    </a:moveTo>
                    <a:cubicBezTo>
                      <a:pt x="1337403" y="146455"/>
                      <a:pt x="1337755" y="146718"/>
                      <a:pt x="1338194" y="146982"/>
                    </a:cubicBezTo>
                    <a:cubicBezTo>
                      <a:pt x="1338106" y="146367"/>
                      <a:pt x="1338106" y="145752"/>
                      <a:pt x="1336964" y="146191"/>
                    </a:cubicBezTo>
                    <a:moveTo>
                      <a:pt x="932836" y="450868"/>
                    </a:moveTo>
                    <a:cubicBezTo>
                      <a:pt x="932397" y="450604"/>
                      <a:pt x="932046" y="450341"/>
                      <a:pt x="931607" y="450077"/>
                    </a:cubicBezTo>
                    <a:cubicBezTo>
                      <a:pt x="931607" y="450692"/>
                      <a:pt x="931694" y="451307"/>
                      <a:pt x="932836" y="450868"/>
                    </a:cubicBezTo>
                    <a:moveTo>
                      <a:pt x="1214671" y="98486"/>
                    </a:moveTo>
                    <a:cubicBezTo>
                      <a:pt x="1215111" y="98750"/>
                      <a:pt x="1215462" y="99014"/>
                      <a:pt x="1215901" y="99277"/>
                    </a:cubicBezTo>
                    <a:cubicBezTo>
                      <a:pt x="1215814" y="98750"/>
                      <a:pt x="1215814" y="98135"/>
                      <a:pt x="1214671" y="98486"/>
                    </a:cubicBezTo>
                    <a:moveTo>
                      <a:pt x="316191" y="246696"/>
                    </a:moveTo>
                    <a:cubicBezTo>
                      <a:pt x="316454" y="246256"/>
                      <a:pt x="316718" y="245905"/>
                      <a:pt x="316981" y="245466"/>
                    </a:cubicBezTo>
                    <a:cubicBezTo>
                      <a:pt x="316367" y="245554"/>
                      <a:pt x="315752" y="245642"/>
                      <a:pt x="316191" y="246696"/>
                    </a:cubicBezTo>
                    <a:moveTo>
                      <a:pt x="1415769" y="583527"/>
                    </a:moveTo>
                    <a:cubicBezTo>
                      <a:pt x="1415330" y="583264"/>
                      <a:pt x="1414978" y="583000"/>
                      <a:pt x="1414539" y="582737"/>
                    </a:cubicBezTo>
                    <a:cubicBezTo>
                      <a:pt x="1414539" y="583351"/>
                      <a:pt x="1414627" y="583966"/>
                      <a:pt x="1415769" y="583527"/>
                    </a:cubicBezTo>
                    <a:moveTo>
                      <a:pt x="185640" y="462289"/>
                    </a:moveTo>
                    <a:cubicBezTo>
                      <a:pt x="185904" y="461850"/>
                      <a:pt x="186167" y="461498"/>
                      <a:pt x="186431" y="461059"/>
                    </a:cubicBezTo>
                    <a:cubicBezTo>
                      <a:pt x="185816" y="461059"/>
                      <a:pt x="185201" y="461147"/>
                      <a:pt x="185640" y="462289"/>
                    </a:cubicBezTo>
                    <a:moveTo>
                      <a:pt x="349312" y="675774"/>
                    </a:moveTo>
                    <a:cubicBezTo>
                      <a:pt x="349048" y="676213"/>
                      <a:pt x="348785" y="676564"/>
                      <a:pt x="348521" y="677003"/>
                    </a:cubicBezTo>
                    <a:cubicBezTo>
                      <a:pt x="349136" y="676916"/>
                      <a:pt x="349751" y="676828"/>
                      <a:pt x="349312" y="675774"/>
                    </a:cubicBezTo>
                    <a:moveTo>
                      <a:pt x="1543157" y="433209"/>
                    </a:moveTo>
                    <a:cubicBezTo>
                      <a:pt x="1542893" y="433649"/>
                      <a:pt x="1542630" y="434000"/>
                      <a:pt x="1542366" y="434439"/>
                    </a:cubicBezTo>
                    <a:cubicBezTo>
                      <a:pt x="1542981" y="434439"/>
                      <a:pt x="1543596" y="434351"/>
                      <a:pt x="1543157" y="433209"/>
                    </a:cubicBezTo>
                    <a:moveTo>
                      <a:pt x="1090358" y="577289"/>
                    </a:moveTo>
                    <a:cubicBezTo>
                      <a:pt x="1090798" y="577553"/>
                      <a:pt x="1091149" y="577817"/>
                      <a:pt x="1091588" y="578080"/>
                    </a:cubicBezTo>
                    <a:cubicBezTo>
                      <a:pt x="1091500" y="577465"/>
                      <a:pt x="1091412" y="576850"/>
                      <a:pt x="1090358" y="577289"/>
                    </a:cubicBezTo>
                    <a:moveTo>
                      <a:pt x="1247880" y="573160"/>
                    </a:moveTo>
                    <a:cubicBezTo>
                      <a:pt x="1248319" y="573424"/>
                      <a:pt x="1248671" y="573688"/>
                      <a:pt x="1249110" y="573951"/>
                    </a:cubicBezTo>
                    <a:cubicBezTo>
                      <a:pt x="1249022" y="573336"/>
                      <a:pt x="1248934" y="572721"/>
                      <a:pt x="1247880" y="573160"/>
                    </a:cubicBezTo>
                    <a:moveTo>
                      <a:pt x="304770" y="241512"/>
                    </a:moveTo>
                    <a:cubicBezTo>
                      <a:pt x="304331" y="241249"/>
                      <a:pt x="303979" y="240985"/>
                      <a:pt x="303540" y="240722"/>
                    </a:cubicBezTo>
                    <a:cubicBezTo>
                      <a:pt x="303628" y="241337"/>
                      <a:pt x="303716" y="241952"/>
                      <a:pt x="304770" y="241512"/>
                    </a:cubicBezTo>
                    <a:moveTo>
                      <a:pt x="1428156" y="498573"/>
                    </a:moveTo>
                    <a:cubicBezTo>
                      <a:pt x="1427717" y="498309"/>
                      <a:pt x="1427365" y="498045"/>
                      <a:pt x="1426926" y="497782"/>
                    </a:cubicBezTo>
                    <a:cubicBezTo>
                      <a:pt x="1427014" y="498309"/>
                      <a:pt x="1427014" y="498924"/>
                      <a:pt x="1428156" y="498573"/>
                    </a:cubicBezTo>
                    <a:moveTo>
                      <a:pt x="1176367" y="192841"/>
                    </a:moveTo>
                    <a:cubicBezTo>
                      <a:pt x="1176631" y="192402"/>
                      <a:pt x="1176894" y="192051"/>
                      <a:pt x="1177158" y="191611"/>
                    </a:cubicBezTo>
                    <a:cubicBezTo>
                      <a:pt x="1176543" y="191611"/>
                      <a:pt x="1175928" y="191699"/>
                      <a:pt x="1176367" y="192841"/>
                    </a:cubicBezTo>
                    <a:moveTo>
                      <a:pt x="298532" y="685086"/>
                    </a:moveTo>
                    <a:cubicBezTo>
                      <a:pt x="298971" y="685350"/>
                      <a:pt x="299323" y="685613"/>
                      <a:pt x="299762" y="685877"/>
                    </a:cubicBezTo>
                    <a:cubicBezTo>
                      <a:pt x="299762" y="685262"/>
                      <a:pt x="299674" y="684647"/>
                      <a:pt x="298532" y="685086"/>
                    </a:cubicBezTo>
                    <a:moveTo>
                      <a:pt x="1610541" y="365913"/>
                    </a:moveTo>
                    <a:cubicBezTo>
                      <a:pt x="1610101" y="365650"/>
                      <a:pt x="1609750" y="365386"/>
                      <a:pt x="1609310" y="365123"/>
                    </a:cubicBezTo>
                    <a:cubicBezTo>
                      <a:pt x="1609398" y="365650"/>
                      <a:pt x="1609486" y="366265"/>
                      <a:pt x="1610541" y="365913"/>
                    </a:cubicBezTo>
                    <a:moveTo>
                      <a:pt x="855086" y="80916"/>
                    </a:moveTo>
                    <a:cubicBezTo>
                      <a:pt x="854822" y="81355"/>
                      <a:pt x="854559" y="81706"/>
                      <a:pt x="854295" y="82146"/>
                    </a:cubicBezTo>
                    <a:cubicBezTo>
                      <a:pt x="854822" y="82058"/>
                      <a:pt x="855525" y="81970"/>
                      <a:pt x="855086" y="80916"/>
                    </a:cubicBezTo>
                    <a:moveTo>
                      <a:pt x="292382" y="208391"/>
                    </a:moveTo>
                    <a:cubicBezTo>
                      <a:pt x="292822" y="208655"/>
                      <a:pt x="293173" y="208919"/>
                      <a:pt x="293612" y="209182"/>
                    </a:cubicBezTo>
                    <a:cubicBezTo>
                      <a:pt x="293525" y="208567"/>
                      <a:pt x="293437" y="207952"/>
                      <a:pt x="292382" y="208391"/>
                    </a:cubicBezTo>
                    <a:moveTo>
                      <a:pt x="446742" y="199079"/>
                    </a:moveTo>
                    <a:cubicBezTo>
                      <a:pt x="447005" y="198640"/>
                      <a:pt x="447269" y="198288"/>
                      <a:pt x="447532" y="197849"/>
                    </a:cubicBezTo>
                    <a:cubicBezTo>
                      <a:pt x="447005" y="197849"/>
                      <a:pt x="446302" y="197937"/>
                      <a:pt x="446742" y="199079"/>
                    </a:cubicBezTo>
                    <a:moveTo>
                      <a:pt x="982562" y="399034"/>
                    </a:moveTo>
                    <a:cubicBezTo>
                      <a:pt x="982122" y="398771"/>
                      <a:pt x="981771" y="398507"/>
                      <a:pt x="981332" y="398243"/>
                    </a:cubicBezTo>
                    <a:cubicBezTo>
                      <a:pt x="981332" y="398859"/>
                      <a:pt x="981420" y="399473"/>
                      <a:pt x="982562" y="3990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id="{5A77B3CA-B18B-4B4A-8930-944D5670CA39}"/>
                  </a:ext>
                </a:extLst>
              </p:cNvPr>
              <p:cNvSpPr/>
              <p:nvPr/>
            </p:nvSpPr>
            <p:spPr>
              <a:xfrm>
                <a:off x="2162679" y="1330844"/>
                <a:ext cx="1666901" cy="761217"/>
              </a:xfrm>
              <a:custGeom>
                <a:avLst/>
                <a:gdLst>
                  <a:gd name="connsiteX0" fmla="*/ 509336 w 1666901"/>
                  <a:gd name="connsiteY0" fmla="*/ 761217 h 761217"/>
                  <a:gd name="connsiteX1" fmla="*/ 503977 w 1666901"/>
                  <a:gd name="connsiteY1" fmla="*/ 760690 h 761217"/>
                  <a:gd name="connsiteX2" fmla="*/ 488954 w 1666901"/>
                  <a:gd name="connsiteY2" fmla="*/ 758845 h 761217"/>
                  <a:gd name="connsiteX3" fmla="*/ 487900 w 1666901"/>
                  <a:gd name="connsiteY3" fmla="*/ 758845 h 761217"/>
                  <a:gd name="connsiteX4" fmla="*/ 470592 w 1666901"/>
                  <a:gd name="connsiteY4" fmla="*/ 754892 h 761217"/>
                  <a:gd name="connsiteX5" fmla="*/ 437999 w 1666901"/>
                  <a:gd name="connsiteY5" fmla="*/ 755946 h 761217"/>
                  <a:gd name="connsiteX6" fmla="*/ 424381 w 1666901"/>
                  <a:gd name="connsiteY6" fmla="*/ 754892 h 761217"/>
                  <a:gd name="connsiteX7" fmla="*/ 396620 w 1666901"/>
                  <a:gd name="connsiteY7" fmla="*/ 750060 h 761217"/>
                  <a:gd name="connsiteX8" fmla="*/ 382387 w 1666901"/>
                  <a:gd name="connsiteY8" fmla="*/ 747512 h 761217"/>
                  <a:gd name="connsiteX9" fmla="*/ 370878 w 1666901"/>
                  <a:gd name="connsiteY9" fmla="*/ 746106 h 761217"/>
                  <a:gd name="connsiteX10" fmla="*/ 335298 w 1666901"/>
                  <a:gd name="connsiteY10" fmla="*/ 738375 h 761217"/>
                  <a:gd name="connsiteX11" fmla="*/ 327391 w 1666901"/>
                  <a:gd name="connsiteY11" fmla="*/ 736530 h 761217"/>
                  <a:gd name="connsiteX12" fmla="*/ 288735 w 1666901"/>
                  <a:gd name="connsiteY12" fmla="*/ 727130 h 761217"/>
                  <a:gd name="connsiteX13" fmla="*/ 258601 w 1666901"/>
                  <a:gd name="connsiteY13" fmla="*/ 717115 h 761217"/>
                  <a:gd name="connsiteX14" fmla="*/ 256932 w 1666901"/>
                  <a:gd name="connsiteY14" fmla="*/ 716500 h 761217"/>
                  <a:gd name="connsiteX15" fmla="*/ 248850 w 1666901"/>
                  <a:gd name="connsiteY15" fmla="*/ 712722 h 761217"/>
                  <a:gd name="connsiteX16" fmla="*/ 241470 w 1666901"/>
                  <a:gd name="connsiteY16" fmla="*/ 709647 h 761217"/>
                  <a:gd name="connsiteX17" fmla="*/ 226535 w 1666901"/>
                  <a:gd name="connsiteY17" fmla="*/ 704552 h 761217"/>
                  <a:gd name="connsiteX18" fmla="*/ 221703 w 1666901"/>
                  <a:gd name="connsiteY18" fmla="*/ 702355 h 761217"/>
                  <a:gd name="connsiteX19" fmla="*/ 203166 w 1666901"/>
                  <a:gd name="connsiteY19" fmla="*/ 694888 h 761217"/>
                  <a:gd name="connsiteX20" fmla="*/ 200354 w 1666901"/>
                  <a:gd name="connsiteY20" fmla="*/ 693218 h 761217"/>
                  <a:gd name="connsiteX21" fmla="*/ 186473 w 1666901"/>
                  <a:gd name="connsiteY21" fmla="*/ 686717 h 761217"/>
                  <a:gd name="connsiteX22" fmla="*/ 171890 w 1666901"/>
                  <a:gd name="connsiteY22" fmla="*/ 679953 h 761217"/>
                  <a:gd name="connsiteX23" fmla="*/ 138944 w 1666901"/>
                  <a:gd name="connsiteY23" fmla="*/ 659834 h 761217"/>
                  <a:gd name="connsiteX24" fmla="*/ 111973 w 1666901"/>
                  <a:gd name="connsiteY24" fmla="*/ 641473 h 761217"/>
                  <a:gd name="connsiteX25" fmla="*/ 104769 w 1666901"/>
                  <a:gd name="connsiteY25" fmla="*/ 636465 h 761217"/>
                  <a:gd name="connsiteX26" fmla="*/ 98444 w 1666901"/>
                  <a:gd name="connsiteY26" fmla="*/ 630930 h 761217"/>
                  <a:gd name="connsiteX27" fmla="*/ 96160 w 1666901"/>
                  <a:gd name="connsiteY27" fmla="*/ 628031 h 761217"/>
                  <a:gd name="connsiteX28" fmla="*/ 63127 w 1666901"/>
                  <a:gd name="connsiteY28" fmla="*/ 598249 h 761217"/>
                  <a:gd name="connsiteX29" fmla="*/ 53639 w 1666901"/>
                  <a:gd name="connsiteY29" fmla="*/ 587794 h 761217"/>
                  <a:gd name="connsiteX30" fmla="*/ 40021 w 1666901"/>
                  <a:gd name="connsiteY30" fmla="*/ 569081 h 761217"/>
                  <a:gd name="connsiteX31" fmla="*/ 32114 w 1666901"/>
                  <a:gd name="connsiteY31" fmla="*/ 557221 h 761217"/>
                  <a:gd name="connsiteX32" fmla="*/ 19463 w 1666901"/>
                  <a:gd name="connsiteY32" fmla="*/ 537981 h 761217"/>
                  <a:gd name="connsiteX33" fmla="*/ 13138 w 1666901"/>
                  <a:gd name="connsiteY33" fmla="*/ 522606 h 761217"/>
                  <a:gd name="connsiteX34" fmla="*/ 9184 w 1666901"/>
                  <a:gd name="connsiteY34" fmla="*/ 511273 h 761217"/>
                  <a:gd name="connsiteX35" fmla="*/ 1278 w 1666901"/>
                  <a:gd name="connsiteY35" fmla="*/ 478152 h 761217"/>
                  <a:gd name="connsiteX36" fmla="*/ 663 w 1666901"/>
                  <a:gd name="connsiteY36" fmla="*/ 464886 h 761217"/>
                  <a:gd name="connsiteX37" fmla="*/ 1717 w 1666901"/>
                  <a:gd name="connsiteY37" fmla="*/ 429833 h 761217"/>
                  <a:gd name="connsiteX38" fmla="*/ 2068 w 1666901"/>
                  <a:gd name="connsiteY38" fmla="*/ 428164 h 761217"/>
                  <a:gd name="connsiteX39" fmla="*/ 14016 w 1666901"/>
                  <a:gd name="connsiteY39" fmla="*/ 383973 h 761217"/>
                  <a:gd name="connsiteX40" fmla="*/ 15949 w 1666901"/>
                  <a:gd name="connsiteY40" fmla="*/ 378965 h 761217"/>
                  <a:gd name="connsiteX41" fmla="*/ 34311 w 1666901"/>
                  <a:gd name="connsiteY41" fmla="*/ 350413 h 761217"/>
                  <a:gd name="connsiteX42" fmla="*/ 35365 w 1666901"/>
                  <a:gd name="connsiteY42" fmla="*/ 348217 h 761217"/>
                  <a:gd name="connsiteX43" fmla="*/ 39230 w 1666901"/>
                  <a:gd name="connsiteY43" fmla="*/ 341364 h 761217"/>
                  <a:gd name="connsiteX44" fmla="*/ 46171 w 1666901"/>
                  <a:gd name="connsiteY44" fmla="*/ 332227 h 761217"/>
                  <a:gd name="connsiteX45" fmla="*/ 65323 w 1666901"/>
                  <a:gd name="connsiteY45" fmla="*/ 310615 h 761217"/>
                  <a:gd name="connsiteX46" fmla="*/ 83685 w 1666901"/>
                  <a:gd name="connsiteY46" fmla="*/ 294099 h 761217"/>
                  <a:gd name="connsiteX47" fmla="*/ 91679 w 1666901"/>
                  <a:gd name="connsiteY47" fmla="*/ 286543 h 761217"/>
                  <a:gd name="connsiteX48" fmla="*/ 91855 w 1666901"/>
                  <a:gd name="connsiteY48" fmla="*/ 286280 h 761217"/>
                  <a:gd name="connsiteX49" fmla="*/ 98883 w 1666901"/>
                  <a:gd name="connsiteY49" fmla="*/ 281184 h 761217"/>
                  <a:gd name="connsiteX50" fmla="*/ 111798 w 1666901"/>
                  <a:gd name="connsiteY50" fmla="*/ 272750 h 761217"/>
                  <a:gd name="connsiteX51" fmla="*/ 121198 w 1666901"/>
                  <a:gd name="connsiteY51" fmla="*/ 265458 h 761217"/>
                  <a:gd name="connsiteX52" fmla="*/ 183838 w 1666901"/>
                  <a:gd name="connsiteY52" fmla="*/ 232074 h 761217"/>
                  <a:gd name="connsiteX53" fmla="*/ 227940 w 1666901"/>
                  <a:gd name="connsiteY53" fmla="*/ 213976 h 761217"/>
                  <a:gd name="connsiteX54" fmla="*/ 240328 w 1666901"/>
                  <a:gd name="connsiteY54" fmla="*/ 210550 h 761217"/>
                  <a:gd name="connsiteX55" fmla="*/ 248059 w 1666901"/>
                  <a:gd name="connsiteY55" fmla="*/ 208529 h 761217"/>
                  <a:gd name="connsiteX56" fmla="*/ 261500 w 1666901"/>
                  <a:gd name="connsiteY56" fmla="*/ 204224 h 761217"/>
                  <a:gd name="connsiteX57" fmla="*/ 284167 w 1666901"/>
                  <a:gd name="connsiteY57" fmla="*/ 197284 h 761217"/>
                  <a:gd name="connsiteX58" fmla="*/ 290229 w 1666901"/>
                  <a:gd name="connsiteY58" fmla="*/ 195615 h 761217"/>
                  <a:gd name="connsiteX59" fmla="*/ 315531 w 1666901"/>
                  <a:gd name="connsiteY59" fmla="*/ 190431 h 761217"/>
                  <a:gd name="connsiteX60" fmla="*/ 329060 w 1666901"/>
                  <a:gd name="connsiteY60" fmla="*/ 188235 h 761217"/>
                  <a:gd name="connsiteX61" fmla="*/ 339954 w 1666901"/>
                  <a:gd name="connsiteY61" fmla="*/ 186302 h 761217"/>
                  <a:gd name="connsiteX62" fmla="*/ 349881 w 1666901"/>
                  <a:gd name="connsiteY62" fmla="*/ 184018 h 761217"/>
                  <a:gd name="connsiteX63" fmla="*/ 368419 w 1666901"/>
                  <a:gd name="connsiteY63" fmla="*/ 180855 h 761217"/>
                  <a:gd name="connsiteX64" fmla="*/ 384232 w 1666901"/>
                  <a:gd name="connsiteY64" fmla="*/ 179274 h 761217"/>
                  <a:gd name="connsiteX65" fmla="*/ 400573 w 1666901"/>
                  <a:gd name="connsiteY65" fmla="*/ 177429 h 761217"/>
                  <a:gd name="connsiteX66" fmla="*/ 429213 w 1666901"/>
                  <a:gd name="connsiteY66" fmla="*/ 176023 h 761217"/>
                  <a:gd name="connsiteX67" fmla="*/ 431585 w 1666901"/>
                  <a:gd name="connsiteY67" fmla="*/ 175848 h 761217"/>
                  <a:gd name="connsiteX68" fmla="*/ 437384 w 1666901"/>
                  <a:gd name="connsiteY68" fmla="*/ 175057 h 761217"/>
                  <a:gd name="connsiteX69" fmla="*/ 453461 w 1666901"/>
                  <a:gd name="connsiteY69" fmla="*/ 174969 h 761217"/>
                  <a:gd name="connsiteX70" fmla="*/ 457502 w 1666901"/>
                  <a:gd name="connsiteY70" fmla="*/ 175584 h 761217"/>
                  <a:gd name="connsiteX71" fmla="*/ 460314 w 1666901"/>
                  <a:gd name="connsiteY71" fmla="*/ 176023 h 761217"/>
                  <a:gd name="connsiteX72" fmla="*/ 460489 w 1666901"/>
                  <a:gd name="connsiteY72" fmla="*/ 176023 h 761217"/>
                  <a:gd name="connsiteX73" fmla="*/ 479378 w 1666901"/>
                  <a:gd name="connsiteY73" fmla="*/ 174003 h 761217"/>
                  <a:gd name="connsiteX74" fmla="*/ 483507 w 1666901"/>
                  <a:gd name="connsiteY74" fmla="*/ 174003 h 761217"/>
                  <a:gd name="connsiteX75" fmla="*/ 492029 w 1666901"/>
                  <a:gd name="connsiteY75" fmla="*/ 163548 h 761217"/>
                  <a:gd name="connsiteX76" fmla="*/ 499496 w 1666901"/>
                  <a:gd name="connsiteY76" fmla="*/ 154411 h 761217"/>
                  <a:gd name="connsiteX77" fmla="*/ 542018 w 1666901"/>
                  <a:gd name="connsiteY77" fmla="*/ 112066 h 761217"/>
                  <a:gd name="connsiteX78" fmla="*/ 577159 w 1666901"/>
                  <a:gd name="connsiteY78" fmla="*/ 87554 h 761217"/>
                  <a:gd name="connsiteX79" fmla="*/ 594291 w 1666901"/>
                  <a:gd name="connsiteY79" fmla="*/ 78154 h 761217"/>
                  <a:gd name="connsiteX80" fmla="*/ 600089 w 1666901"/>
                  <a:gd name="connsiteY80" fmla="*/ 75255 h 761217"/>
                  <a:gd name="connsiteX81" fmla="*/ 610807 w 1666901"/>
                  <a:gd name="connsiteY81" fmla="*/ 69544 h 761217"/>
                  <a:gd name="connsiteX82" fmla="*/ 639184 w 1666901"/>
                  <a:gd name="connsiteY82" fmla="*/ 55312 h 761217"/>
                  <a:gd name="connsiteX83" fmla="*/ 684253 w 1666901"/>
                  <a:gd name="connsiteY83" fmla="*/ 38883 h 761217"/>
                  <a:gd name="connsiteX84" fmla="*/ 698046 w 1666901"/>
                  <a:gd name="connsiteY84" fmla="*/ 34754 h 761217"/>
                  <a:gd name="connsiteX85" fmla="*/ 723260 w 1666901"/>
                  <a:gd name="connsiteY85" fmla="*/ 26145 h 761217"/>
                  <a:gd name="connsiteX86" fmla="*/ 744169 w 1666901"/>
                  <a:gd name="connsiteY86" fmla="*/ 20786 h 761217"/>
                  <a:gd name="connsiteX87" fmla="*/ 755239 w 1666901"/>
                  <a:gd name="connsiteY87" fmla="*/ 18765 h 761217"/>
                  <a:gd name="connsiteX88" fmla="*/ 779398 w 1666901"/>
                  <a:gd name="connsiteY88" fmla="*/ 14636 h 761217"/>
                  <a:gd name="connsiteX89" fmla="*/ 805315 w 1666901"/>
                  <a:gd name="connsiteY89" fmla="*/ 9540 h 761217"/>
                  <a:gd name="connsiteX90" fmla="*/ 808566 w 1666901"/>
                  <a:gd name="connsiteY90" fmla="*/ 8310 h 761217"/>
                  <a:gd name="connsiteX91" fmla="*/ 811904 w 1666901"/>
                  <a:gd name="connsiteY91" fmla="*/ 9277 h 761217"/>
                  <a:gd name="connsiteX92" fmla="*/ 822008 w 1666901"/>
                  <a:gd name="connsiteY92" fmla="*/ 7959 h 761217"/>
                  <a:gd name="connsiteX93" fmla="*/ 833165 w 1666901"/>
                  <a:gd name="connsiteY93" fmla="*/ 5675 h 761217"/>
                  <a:gd name="connsiteX94" fmla="*/ 850121 w 1666901"/>
                  <a:gd name="connsiteY94" fmla="*/ 4972 h 761217"/>
                  <a:gd name="connsiteX95" fmla="*/ 871996 w 1666901"/>
                  <a:gd name="connsiteY95" fmla="*/ 3654 h 761217"/>
                  <a:gd name="connsiteX96" fmla="*/ 889919 w 1666901"/>
                  <a:gd name="connsiteY96" fmla="*/ 2424 h 761217"/>
                  <a:gd name="connsiteX97" fmla="*/ 900813 w 1666901"/>
                  <a:gd name="connsiteY97" fmla="*/ 1897 h 761217"/>
                  <a:gd name="connsiteX98" fmla="*/ 915396 w 1666901"/>
                  <a:gd name="connsiteY98" fmla="*/ 755 h 761217"/>
                  <a:gd name="connsiteX99" fmla="*/ 924269 w 1666901"/>
                  <a:gd name="connsiteY99" fmla="*/ 52 h 761217"/>
                  <a:gd name="connsiteX100" fmla="*/ 934021 w 1666901"/>
                  <a:gd name="connsiteY100" fmla="*/ 1194 h 761217"/>
                  <a:gd name="connsiteX101" fmla="*/ 937184 w 1666901"/>
                  <a:gd name="connsiteY101" fmla="*/ 1809 h 761217"/>
                  <a:gd name="connsiteX102" fmla="*/ 946848 w 1666901"/>
                  <a:gd name="connsiteY102" fmla="*/ 1897 h 761217"/>
                  <a:gd name="connsiteX103" fmla="*/ 958005 w 1666901"/>
                  <a:gd name="connsiteY103" fmla="*/ 1985 h 761217"/>
                  <a:gd name="connsiteX104" fmla="*/ 979617 w 1666901"/>
                  <a:gd name="connsiteY104" fmla="*/ 4093 h 761217"/>
                  <a:gd name="connsiteX105" fmla="*/ 984537 w 1666901"/>
                  <a:gd name="connsiteY105" fmla="*/ 4006 h 761217"/>
                  <a:gd name="connsiteX106" fmla="*/ 998594 w 1666901"/>
                  <a:gd name="connsiteY106" fmla="*/ 5148 h 761217"/>
                  <a:gd name="connsiteX107" fmla="*/ 1010805 w 1666901"/>
                  <a:gd name="connsiteY107" fmla="*/ 5587 h 761217"/>
                  <a:gd name="connsiteX108" fmla="*/ 1013353 w 1666901"/>
                  <a:gd name="connsiteY108" fmla="*/ 6114 h 761217"/>
                  <a:gd name="connsiteX109" fmla="*/ 1027585 w 1666901"/>
                  <a:gd name="connsiteY109" fmla="*/ 7432 h 761217"/>
                  <a:gd name="connsiteX110" fmla="*/ 1054381 w 1666901"/>
                  <a:gd name="connsiteY110" fmla="*/ 10858 h 761217"/>
                  <a:gd name="connsiteX111" fmla="*/ 1067910 w 1666901"/>
                  <a:gd name="connsiteY111" fmla="*/ 13230 h 761217"/>
                  <a:gd name="connsiteX112" fmla="*/ 1097078 w 1666901"/>
                  <a:gd name="connsiteY112" fmla="*/ 20434 h 761217"/>
                  <a:gd name="connsiteX113" fmla="*/ 1108060 w 1666901"/>
                  <a:gd name="connsiteY113" fmla="*/ 22367 h 761217"/>
                  <a:gd name="connsiteX114" fmla="*/ 1111310 w 1666901"/>
                  <a:gd name="connsiteY114" fmla="*/ 22631 h 761217"/>
                  <a:gd name="connsiteX115" fmla="*/ 1145925 w 1666901"/>
                  <a:gd name="connsiteY115" fmla="*/ 30713 h 761217"/>
                  <a:gd name="connsiteX116" fmla="*/ 1162441 w 1666901"/>
                  <a:gd name="connsiteY116" fmla="*/ 35457 h 761217"/>
                  <a:gd name="connsiteX117" fmla="*/ 1187128 w 1666901"/>
                  <a:gd name="connsiteY117" fmla="*/ 42749 h 761217"/>
                  <a:gd name="connsiteX118" fmla="*/ 1190730 w 1666901"/>
                  <a:gd name="connsiteY118" fmla="*/ 43891 h 761217"/>
                  <a:gd name="connsiteX119" fmla="*/ 1203293 w 1666901"/>
                  <a:gd name="connsiteY119" fmla="*/ 49602 h 761217"/>
                  <a:gd name="connsiteX120" fmla="*/ 1217525 w 1666901"/>
                  <a:gd name="connsiteY120" fmla="*/ 55664 h 761217"/>
                  <a:gd name="connsiteX121" fmla="*/ 1226838 w 1666901"/>
                  <a:gd name="connsiteY121" fmla="*/ 58914 h 761217"/>
                  <a:gd name="connsiteX122" fmla="*/ 1277354 w 1666901"/>
                  <a:gd name="connsiteY122" fmla="*/ 82810 h 761217"/>
                  <a:gd name="connsiteX123" fmla="*/ 1322159 w 1666901"/>
                  <a:gd name="connsiteY123" fmla="*/ 111363 h 761217"/>
                  <a:gd name="connsiteX124" fmla="*/ 1325586 w 1666901"/>
                  <a:gd name="connsiteY124" fmla="*/ 113735 h 761217"/>
                  <a:gd name="connsiteX125" fmla="*/ 1352381 w 1666901"/>
                  <a:gd name="connsiteY125" fmla="*/ 134468 h 761217"/>
                  <a:gd name="connsiteX126" fmla="*/ 1363363 w 1666901"/>
                  <a:gd name="connsiteY126" fmla="*/ 145099 h 761217"/>
                  <a:gd name="connsiteX127" fmla="*/ 1371709 w 1666901"/>
                  <a:gd name="connsiteY127" fmla="*/ 153357 h 761217"/>
                  <a:gd name="connsiteX128" fmla="*/ 1380582 w 1666901"/>
                  <a:gd name="connsiteY128" fmla="*/ 159331 h 761217"/>
                  <a:gd name="connsiteX129" fmla="*/ 1396044 w 1666901"/>
                  <a:gd name="connsiteY129" fmla="*/ 164514 h 761217"/>
                  <a:gd name="connsiteX130" fmla="*/ 1420116 w 1666901"/>
                  <a:gd name="connsiteY130" fmla="*/ 173124 h 761217"/>
                  <a:gd name="connsiteX131" fmla="*/ 1432504 w 1666901"/>
                  <a:gd name="connsiteY131" fmla="*/ 177956 h 761217"/>
                  <a:gd name="connsiteX132" fmla="*/ 1456575 w 1666901"/>
                  <a:gd name="connsiteY132" fmla="*/ 188762 h 761217"/>
                  <a:gd name="connsiteX133" fmla="*/ 1462989 w 1666901"/>
                  <a:gd name="connsiteY133" fmla="*/ 190870 h 761217"/>
                  <a:gd name="connsiteX134" fmla="*/ 1474146 w 1666901"/>
                  <a:gd name="connsiteY134" fmla="*/ 194736 h 761217"/>
                  <a:gd name="connsiteX135" fmla="*/ 1484337 w 1666901"/>
                  <a:gd name="connsiteY135" fmla="*/ 199832 h 761217"/>
                  <a:gd name="connsiteX136" fmla="*/ 1513065 w 1666901"/>
                  <a:gd name="connsiteY136" fmla="*/ 217929 h 761217"/>
                  <a:gd name="connsiteX137" fmla="*/ 1519303 w 1666901"/>
                  <a:gd name="connsiteY137" fmla="*/ 221004 h 761217"/>
                  <a:gd name="connsiteX138" fmla="*/ 1522817 w 1666901"/>
                  <a:gd name="connsiteY138" fmla="*/ 222498 h 761217"/>
                  <a:gd name="connsiteX139" fmla="*/ 1524135 w 1666901"/>
                  <a:gd name="connsiteY139" fmla="*/ 223025 h 761217"/>
                  <a:gd name="connsiteX140" fmla="*/ 1534414 w 1666901"/>
                  <a:gd name="connsiteY140" fmla="*/ 230405 h 761217"/>
                  <a:gd name="connsiteX141" fmla="*/ 1555235 w 1666901"/>
                  <a:gd name="connsiteY141" fmla="*/ 242704 h 761217"/>
                  <a:gd name="connsiteX142" fmla="*/ 1559277 w 1666901"/>
                  <a:gd name="connsiteY142" fmla="*/ 246218 h 761217"/>
                  <a:gd name="connsiteX143" fmla="*/ 1603203 w 1666901"/>
                  <a:gd name="connsiteY143" fmla="*/ 286192 h 761217"/>
                  <a:gd name="connsiteX144" fmla="*/ 1623849 w 1666901"/>
                  <a:gd name="connsiteY144" fmla="*/ 311933 h 761217"/>
                  <a:gd name="connsiteX145" fmla="*/ 1627715 w 1666901"/>
                  <a:gd name="connsiteY145" fmla="*/ 317116 h 761217"/>
                  <a:gd name="connsiteX146" fmla="*/ 1645022 w 1666901"/>
                  <a:gd name="connsiteY146" fmla="*/ 345317 h 761217"/>
                  <a:gd name="connsiteX147" fmla="*/ 1648712 w 1666901"/>
                  <a:gd name="connsiteY147" fmla="*/ 352258 h 761217"/>
                  <a:gd name="connsiteX148" fmla="*/ 1660484 w 1666901"/>
                  <a:gd name="connsiteY148" fmla="*/ 386960 h 761217"/>
                  <a:gd name="connsiteX149" fmla="*/ 1666634 w 1666901"/>
                  <a:gd name="connsiteY149" fmla="*/ 436773 h 761217"/>
                  <a:gd name="connsiteX150" fmla="*/ 1666546 w 1666901"/>
                  <a:gd name="connsiteY150" fmla="*/ 438882 h 761217"/>
                  <a:gd name="connsiteX151" fmla="*/ 1664437 w 1666901"/>
                  <a:gd name="connsiteY151" fmla="*/ 450654 h 761217"/>
                  <a:gd name="connsiteX152" fmla="*/ 1663383 w 1666901"/>
                  <a:gd name="connsiteY152" fmla="*/ 460494 h 761217"/>
                  <a:gd name="connsiteX153" fmla="*/ 1662680 w 1666901"/>
                  <a:gd name="connsiteY153" fmla="*/ 463569 h 761217"/>
                  <a:gd name="connsiteX154" fmla="*/ 1662417 w 1666901"/>
                  <a:gd name="connsiteY154" fmla="*/ 464799 h 761217"/>
                  <a:gd name="connsiteX155" fmla="*/ 1661275 w 1666901"/>
                  <a:gd name="connsiteY155" fmla="*/ 471475 h 761217"/>
                  <a:gd name="connsiteX156" fmla="*/ 1657761 w 1666901"/>
                  <a:gd name="connsiteY156" fmla="*/ 487113 h 761217"/>
                  <a:gd name="connsiteX157" fmla="*/ 1639136 w 1666901"/>
                  <a:gd name="connsiteY157" fmla="*/ 525945 h 761217"/>
                  <a:gd name="connsiteX158" fmla="*/ 1630877 w 1666901"/>
                  <a:gd name="connsiteY158" fmla="*/ 539035 h 761217"/>
                  <a:gd name="connsiteX159" fmla="*/ 1629208 w 1666901"/>
                  <a:gd name="connsiteY159" fmla="*/ 541846 h 761217"/>
                  <a:gd name="connsiteX160" fmla="*/ 1594945 w 1666901"/>
                  <a:gd name="connsiteY160" fmla="*/ 580678 h 761217"/>
                  <a:gd name="connsiteX161" fmla="*/ 1580010 w 1666901"/>
                  <a:gd name="connsiteY161" fmla="*/ 595174 h 761217"/>
                  <a:gd name="connsiteX162" fmla="*/ 1565075 w 1666901"/>
                  <a:gd name="connsiteY162" fmla="*/ 606243 h 761217"/>
                  <a:gd name="connsiteX163" fmla="*/ 1559189 w 1666901"/>
                  <a:gd name="connsiteY163" fmla="*/ 609933 h 761217"/>
                  <a:gd name="connsiteX164" fmla="*/ 1551897 w 1666901"/>
                  <a:gd name="connsiteY164" fmla="*/ 615028 h 761217"/>
                  <a:gd name="connsiteX165" fmla="*/ 1535205 w 1666901"/>
                  <a:gd name="connsiteY165" fmla="*/ 626274 h 761217"/>
                  <a:gd name="connsiteX166" fmla="*/ 1516755 w 1666901"/>
                  <a:gd name="connsiteY166" fmla="*/ 636377 h 761217"/>
                  <a:gd name="connsiteX167" fmla="*/ 1506125 w 1666901"/>
                  <a:gd name="connsiteY167" fmla="*/ 642000 h 761217"/>
                  <a:gd name="connsiteX168" fmla="*/ 1458157 w 1666901"/>
                  <a:gd name="connsiteY168" fmla="*/ 663787 h 761217"/>
                  <a:gd name="connsiteX169" fmla="*/ 1439093 w 1666901"/>
                  <a:gd name="connsiteY169" fmla="*/ 670640 h 761217"/>
                  <a:gd name="connsiteX170" fmla="*/ 1412649 w 1666901"/>
                  <a:gd name="connsiteY170" fmla="*/ 679777 h 761217"/>
                  <a:gd name="connsiteX171" fmla="*/ 1405093 w 1666901"/>
                  <a:gd name="connsiteY171" fmla="*/ 682149 h 761217"/>
                  <a:gd name="connsiteX172" fmla="*/ 1376892 w 1666901"/>
                  <a:gd name="connsiteY172" fmla="*/ 687947 h 761217"/>
                  <a:gd name="connsiteX173" fmla="*/ 1376628 w 1666901"/>
                  <a:gd name="connsiteY173" fmla="*/ 687947 h 761217"/>
                  <a:gd name="connsiteX174" fmla="*/ 1373554 w 1666901"/>
                  <a:gd name="connsiteY174" fmla="*/ 688826 h 761217"/>
                  <a:gd name="connsiteX175" fmla="*/ 1373202 w 1666901"/>
                  <a:gd name="connsiteY175" fmla="*/ 688914 h 761217"/>
                  <a:gd name="connsiteX176" fmla="*/ 1369688 w 1666901"/>
                  <a:gd name="connsiteY176" fmla="*/ 690319 h 761217"/>
                  <a:gd name="connsiteX177" fmla="*/ 1355895 w 1666901"/>
                  <a:gd name="connsiteY177" fmla="*/ 693746 h 761217"/>
                  <a:gd name="connsiteX178" fmla="*/ 1344650 w 1666901"/>
                  <a:gd name="connsiteY178" fmla="*/ 695942 h 761217"/>
                  <a:gd name="connsiteX179" fmla="*/ 1337709 w 1666901"/>
                  <a:gd name="connsiteY179" fmla="*/ 697875 h 761217"/>
                  <a:gd name="connsiteX180" fmla="*/ 1312407 w 1666901"/>
                  <a:gd name="connsiteY180" fmla="*/ 702267 h 761217"/>
                  <a:gd name="connsiteX181" fmla="*/ 1292992 w 1666901"/>
                  <a:gd name="connsiteY181" fmla="*/ 703937 h 761217"/>
                  <a:gd name="connsiteX182" fmla="*/ 1284909 w 1666901"/>
                  <a:gd name="connsiteY182" fmla="*/ 704464 h 761217"/>
                  <a:gd name="connsiteX183" fmla="*/ 1283503 w 1666901"/>
                  <a:gd name="connsiteY183" fmla="*/ 704552 h 761217"/>
                  <a:gd name="connsiteX184" fmla="*/ 1249241 w 1666901"/>
                  <a:gd name="connsiteY184" fmla="*/ 707099 h 761217"/>
                  <a:gd name="connsiteX185" fmla="*/ 1234218 w 1666901"/>
                  <a:gd name="connsiteY185" fmla="*/ 710789 h 761217"/>
                  <a:gd name="connsiteX186" fmla="*/ 1232548 w 1666901"/>
                  <a:gd name="connsiteY186" fmla="*/ 710701 h 761217"/>
                  <a:gd name="connsiteX187" fmla="*/ 1223763 w 1666901"/>
                  <a:gd name="connsiteY187" fmla="*/ 711141 h 761217"/>
                  <a:gd name="connsiteX188" fmla="*/ 1203820 w 1666901"/>
                  <a:gd name="connsiteY188" fmla="*/ 710877 h 761217"/>
                  <a:gd name="connsiteX189" fmla="*/ 1202063 w 1666901"/>
                  <a:gd name="connsiteY189" fmla="*/ 711316 h 761217"/>
                  <a:gd name="connsiteX190" fmla="*/ 1197143 w 1666901"/>
                  <a:gd name="connsiteY190" fmla="*/ 712458 h 761217"/>
                  <a:gd name="connsiteX191" fmla="*/ 1196265 w 1666901"/>
                  <a:gd name="connsiteY191" fmla="*/ 712634 h 761217"/>
                  <a:gd name="connsiteX192" fmla="*/ 1183526 w 1666901"/>
                  <a:gd name="connsiteY192" fmla="*/ 710701 h 761217"/>
                  <a:gd name="connsiteX193" fmla="*/ 1180978 w 1666901"/>
                  <a:gd name="connsiteY193" fmla="*/ 710789 h 761217"/>
                  <a:gd name="connsiteX194" fmla="*/ 1174653 w 1666901"/>
                  <a:gd name="connsiteY194" fmla="*/ 710789 h 761217"/>
                  <a:gd name="connsiteX195" fmla="*/ 1172544 w 1666901"/>
                  <a:gd name="connsiteY195" fmla="*/ 710789 h 761217"/>
                  <a:gd name="connsiteX196" fmla="*/ 1158663 w 1666901"/>
                  <a:gd name="connsiteY196" fmla="*/ 707363 h 761217"/>
                  <a:gd name="connsiteX197" fmla="*/ 1145573 w 1666901"/>
                  <a:gd name="connsiteY197" fmla="*/ 704639 h 761217"/>
                  <a:gd name="connsiteX198" fmla="*/ 1132747 w 1666901"/>
                  <a:gd name="connsiteY198" fmla="*/ 703321 h 761217"/>
                  <a:gd name="connsiteX199" fmla="*/ 1100768 w 1666901"/>
                  <a:gd name="connsiteY199" fmla="*/ 703937 h 761217"/>
                  <a:gd name="connsiteX200" fmla="*/ 1096639 w 1666901"/>
                  <a:gd name="connsiteY200" fmla="*/ 704024 h 761217"/>
                  <a:gd name="connsiteX201" fmla="*/ 1093212 w 1666901"/>
                  <a:gd name="connsiteY201" fmla="*/ 704288 h 761217"/>
                  <a:gd name="connsiteX202" fmla="*/ 1074412 w 1666901"/>
                  <a:gd name="connsiteY202" fmla="*/ 702619 h 761217"/>
                  <a:gd name="connsiteX203" fmla="*/ 1071425 w 1666901"/>
                  <a:gd name="connsiteY203" fmla="*/ 702180 h 761217"/>
                  <a:gd name="connsiteX204" fmla="*/ 1057104 w 1666901"/>
                  <a:gd name="connsiteY204" fmla="*/ 699632 h 761217"/>
                  <a:gd name="connsiteX205" fmla="*/ 1049900 w 1666901"/>
                  <a:gd name="connsiteY205" fmla="*/ 698314 h 761217"/>
                  <a:gd name="connsiteX206" fmla="*/ 1038919 w 1666901"/>
                  <a:gd name="connsiteY206" fmla="*/ 696293 h 761217"/>
                  <a:gd name="connsiteX207" fmla="*/ 1022929 w 1666901"/>
                  <a:gd name="connsiteY207" fmla="*/ 693394 h 761217"/>
                  <a:gd name="connsiteX208" fmla="*/ 995079 w 1666901"/>
                  <a:gd name="connsiteY208" fmla="*/ 685839 h 761217"/>
                  <a:gd name="connsiteX209" fmla="*/ 989193 w 1666901"/>
                  <a:gd name="connsiteY209" fmla="*/ 685663 h 761217"/>
                  <a:gd name="connsiteX210" fmla="*/ 974258 w 1666901"/>
                  <a:gd name="connsiteY210" fmla="*/ 683730 h 761217"/>
                  <a:gd name="connsiteX211" fmla="*/ 973028 w 1666901"/>
                  <a:gd name="connsiteY211" fmla="*/ 683379 h 761217"/>
                  <a:gd name="connsiteX212" fmla="*/ 964946 w 1666901"/>
                  <a:gd name="connsiteY212" fmla="*/ 680567 h 761217"/>
                  <a:gd name="connsiteX213" fmla="*/ 961432 w 1666901"/>
                  <a:gd name="connsiteY213" fmla="*/ 679250 h 761217"/>
                  <a:gd name="connsiteX214" fmla="*/ 950713 w 1666901"/>
                  <a:gd name="connsiteY214" fmla="*/ 675648 h 761217"/>
                  <a:gd name="connsiteX215" fmla="*/ 925148 w 1666901"/>
                  <a:gd name="connsiteY215" fmla="*/ 665984 h 761217"/>
                  <a:gd name="connsiteX216" fmla="*/ 912321 w 1666901"/>
                  <a:gd name="connsiteY216" fmla="*/ 661328 h 761217"/>
                  <a:gd name="connsiteX217" fmla="*/ 894224 w 1666901"/>
                  <a:gd name="connsiteY217" fmla="*/ 654299 h 761217"/>
                  <a:gd name="connsiteX218" fmla="*/ 889304 w 1666901"/>
                  <a:gd name="connsiteY218" fmla="*/ 656408 h 761217"/>
                  <a:gd name="connsiteX219" fmla="*/ 887019 w 1666901"/>
                  <a:gd name="connsiteY219" fmla="*/ 658340 h 761217"/>
                  <a:gd name="connsiteX220" fmla="*/ 868746 w 1666901"/>
                  <a:gd name="connsiteY220" fmla="*/ 672133 h 761217"/>
                  <a:gd name="connsiteX221" fmla="*/ 860927 w 1666901"/>
                  <a:gd name="connsiteY221" fmla="*/ 676526 h 761217"/>
                  <a:gd name="connsiteX222" fmla="*/ 810674 w 1666901"/>
                  <a:gd name="connsiteY222" fmla="*/ 702443 h 761217"/>
                  <a:gd name="connsiteX223" fmla="*/ 810147 w 1666901"/>
                  <a:gd name="connsiteY223" fmla="*/ 702707 h 761217"/>
                  <a:gd name="connsiteX224" fmla="*/ 762004 w 1666901"/>
                  <a:gd name="connsiteY224" fmla="*/ 721771 h 761217"/>
                  <a:gd name="connsiteX225" fmla="*/ 756556 w 1666901"/>
                  <a:gd name="connsiteY225" fmla="*/ 723791 h 761217"/>
                  <a:gd name="connsiteX226" fmla="*/ 729410 w 1666901"/>
                  <a:gd name="connsiteY226" fmla="*/ 729678 h 761217"/>
                  <a:gd name="connsiteX227" fmla="*/ 728970 w 1666901"/>
                  <a:gd name="connsiteY227" fmla="*/ 729941 h 761217"/>
                  <a:gd name="connsiteX228" fmla="*/ 708501 w 1666901"/>
                  <a:gd name="connsiteY228" fmla="*/ 735827 h 761217"/>
                  <a:gd name="connsiteX229" fmla="*/ 708061 w 1666901"/>
                  <a:gd name="connsiteY229" fmla="*/ 735827 h 761217"/>
                  <a:gd name="connsiteX230" fmla="*/ 688031 w 1666901"/>
                  <a:gd name="connsiteY230" fmla="*/ 742065 h 761217"/>
                  <a:gd name="connsiteX231" fmla="*/ 680300 w 1666901"/>
                  <a:gd name="connsiteY231" fmla="*/ 743471 h 761217"/>
                  <a:gd name="connsiteX232" fmla="*/ 650869 w 1666901"/>
                  <a:gd name="connsiteY232" fmla="*/ 748391 h 761217"/>
                  <a:gd name="connsiteX233" fmla="*/ 628290 w 1666901"/>
                  <a:gd name="connsiteY233" fmla="*/ 751729 h 761217"/>
                  <a:gd name="connsiteX234" fmla="*/ 604306 w 1666901"/>
                  <a:gd name="connsiteY234" fmla="*/ 754804 h 761217"/>
                  <a:gd name="connsiteX235" fmla="*/ 587087 w 1666901"/>
                  <a:gd name="connsiteY235" fmla="*/ 756649 h 761217"/>
                  <a:gd name="connsiteX236" fmla="*/ 561960 w 1666901"/>
                  <a:gd name="connsiteY236" fmla="*/ 758494 h 761217"/>
                  <a:gd name="connsiteX237" fmla="*/ 547728 w 1666901"/>
                  <a:gd name="connsiteY237" fmla="*/ 756649 h 761217"/>
                  <a:gd name="connsiteX238" fmla="*/ 541139 w 1666901"/>
                  <a:gd name="connsiteY238" fmla="*/ 757703 h 761217"/>
                  <a:gd name="connsiteX239" fmla="*/ 537537 w 1666901"/>
                  <a:gd name="connsiteY239" fmla="*/ 758494 h 761217"/>
                  <a:gd name="connsiteX240" fmla="*/ 526468 w 1666901"/>
                  <a:gd name="connsiteY240" fmla="*/ 759636 h 761217"/>
                  <a:gd name="connsiteX241" fmla="*/ 519000 w 1666901"/>
                  <a:gd name="connsiteY241" fmla="*/ 759987 h 761217"/>
                  <a:gd name="connsiteX242" fmla="*/ 509336 w 1666901"/>
                  <a:gd name="connsiteY242" fmla="*/ 761217 h 761217"/>
                  <a:gd name="connsiteX243" fmla="*/ 473228 w 1666901"/>
                  <a:gd name="connsiteY243" fmla="*/ 753925 h 761217"/>
                  <a:gd name="connsiteX244" fmla="*/ 473228 w 1666901"/>
                  <a:gd name="connsiteY244" fmla="*/ 753925 h 761217"/>
                  <a:gd name="connsiteX245" fmla="*/ 473228 w 1666901"/>
                  <a:gd name="connsiteY245" fmla="*/ 753925 h 761217"/>
                  <a:gd name="connsiteX246" fmla="*/ 471383 w 1666901"/>
                  <a:gd name="connsiteY246" fmla="*/ 733631 h 761217"/>
                  <a:gd name="connsiteX247" fmla="*/ 480696 w 1666901"/>
                  <a:gd name="connsiteY247" fmla="*/ 736706 h 761217"/>
                  <a:gd name="connsiteX248" fmla="*/ 488515 w 1666901"/>
                  <a:gd name="connsiteY248" fmla="*/ 738112 h 761217"/>
                  <a:gd name="connsiteX249" fmla="*/ 489657 w 1666901"/>
                  <a:gd name="connsiteY249" fmla="*/ 738112 h 761217"/>
                  <a:gd name="connsiteX250" fmla="*/ 508106 w 1666901"/>
                  <a:gd name="connsiteY250" fmla="*/ 740396 h 761217"/>
                  <a:gd name="connsiteX251" fmla="*/ 514783 w 1666901"/>
                  <a:gd name="connsiteY251" fmla="*/ 739781 h 761217"/>
                  <a:gd name="connsiteX252" fmla="*/ 529454 w 1666901"/>
                  <a:gd name="connsiteY252" fmla="*/ 739254 h 761217"/>
                  <a:gd name="connsiteX253" fmla="*/ 532002 w 1666901"/>
                  <a:gd name="connsiteY253" fmla="*/ 738551 h 761217"/>
                  <a:gd name="connsiteX254" fmla="*/ 536044 w 1666901"/>
                  <a:gd name="connsiteY254" fmla="*/ 737672 h 761217"/>
                  <a:gd name="connsiteX255" fmla="*/ 553087 w 1666901"/>
                  <a:gd name="connsiteY255" fmla="*/ 736882 h 761217"/>
                  <a:gd name="connsiteX256" fmla="*/ 562312 w 1666901"/>
                  <a:gd name="connsiteY256" fmla="*/ 737936 h 761217"/>
                  <a:gd name="connsiteX257" fmla="*/ 583221 w 1666901"/>
                  <a:gd name="connsiteY257" fmla="*/ 736355 h 761217"/>
                  <a:gd name="connsiteX258" fmla="*/ 602461 w 1666901"/>
                  <a:gd name="connsiteY258" fmla="*/ 734246 h 761217"/>
                  <a:gd name="connsiteX259" fmla="*/ 623282 w 1666901"/>
                  <a:gd name="connsiteY259" fmla="*/ 731698 h 761217"/>
                  <a:gd name="connsiteX260" fmla="*/ 648321 w 1666901"/>
                  <a:gd name="connsiteY260" fmla="*/ 727921 h 761217"/>
                  <a:gd name="connsiteX261" fmla="*/ 674325 w 1666901"/>
                  <a:gd name="connsiteY261" fmla="*/ 723704 h 761217"/>
                  <a:gd name="connsiteX262" fmla="*/ 684692 w 1666901"/>
                  <a:gd name="connsiteY262" fmla="*/ 721683 h 761217"/>
                  <a:gd name="connsiteX263" fmla="*/ 697167 w 1666901"/>
                  <a:gd name="connsiteY263" fmla="*/ 718081 h 761217"/>
                  <a:gd name="connsiteX264" fmla="*/ 708061 w 1666901"/>
                  <a:gd name="connsiteY264" fmla="*/ 715182 h 761217"/>
                  <a:gd name="connsiteX265" fmla="*/ 717110 w 1666901"/>
                  <a:gd name="connsiteY265" fmla="*/ 712810 h 761217"/>
                  <a:gd name="connsiteX266" fmla="*/ 729937 w 1666901"/>
                  <a:gd name="connsiteY266" fmla="*/ 709032 h 761217"/>
                  <a:gd name="connsiteX267" fmla="*/ 749001 w 1666901"/>
                  <a:gd name="connsiteY267" fmla="*/ 704464 h 761217"/>
                  <a:gd name="connsiteX268" fmla="*/ 755063 w 1666901"/>
                  <a:gd name="connsiteY268" fmla="*/ 702180 h 761217"/>
                  <a:gd name="connsiteX269" fmla="*/ 801977 w 1666901"/>
                  <a:gd name="connsiteY269" fmla="*/ 683554 h 761217"/>
                  <a:gd name="connsiteX270" fmla="*/ 802504 w 1666901"/>
                  <a:gd name="connsiteY270" fmla="*/ 683291 h 761217"/>
                  <a:gd name="connsiteX271" fmla="*/ 850648 w 1666901"/>
                  <a:gd name="connsiteY271" fmla="*/ 658428 h 761217"/>
                  <a:gd name="connsiteX272" fmla="*/ 858467 w 1666901"/>
                  <a:gd name="connsiteY272" fmla="*/ 654036 h 761217"/>
                  <a:gd name="connsiteX273" fmla="*/ 873314 w 1666901"/>
                  <a:gd name="connsiteY273" fmla="*/ 642702 h 761217"/>
                  <a:gd name="connsiteX274" fmla="*/ 875598 w 1666901"/>
                  <a:gd name="connsiteY274" fmla="*/ 640682 h 761217"/>
                  <a:gd name="connsiteX275" fmla="*/ 904063 w 1666901"/>
                  <a:gd name="connsiteY275" fmla="*/ 636113 h 761217"/>
                  <a:gd name="connsiteX276" fmla="*/ 918207 w 1666901"/>
                  <a:gd name="connsiteY276" fmla="*/ 641473 h 761217"/>
                  <a:gd name="connsiteX277" fmla="*/ 934285 w 1666901"/>
                  <a:gd name="connsiteY277" fmla="*/ 647359 h 761217"/>
                  <a:gd name="connsiteX278" fmla="*/ 956951 w 1666901"/>
                  <a:gd name="connsiteY278" fmla="*/ 655880 h 761217"/>
                  <a:gd name="connsiteX279" fmla="*/ 968284 w 1666901"/>
                  <a:gd name="connsiteY279" fmla="*/ 659658 h 761217"/>
                  <a:gd name="connsiteX280" fmla="*/ 972589 w 1666901"/>
                  <a:gd name="connsiteY280" fmla="*/ 661328 h 761217"/>
                  <a:gd name="connsiteX281" fmla="*/ 978300 w 1666901"/>
                  <a:gd name="connsiteY281" fmla="*/ 663348 h 761217"/>
                  <a:gd name="connsiteX282" fmla="*/ 979617 w 1666901"/>
                  <a:gd name="connsiteY282" fmla="*/ 663700 h 761217"/>
                  <a:gd name="connsiteX283" fmla="*/ 987173 w 1666901"/>
                  <a:gd name="connsiteY283" fmla="*/ 665105 h 761217"/>
                  <a:gd name="connsiteX284" fmla="*/ 1002547 w 1666901"/>
                  <a:gd name="connsiteY284" fmla="*/ 666511 h 761217"/>
                  <a:gd name="connsiteX285" fmla="*/ 1026707 w 1666901"/>
                  <a:gd name="connsiteY285" fmla="*/ 673012 h 761217"/>
                  <a:gd name="connsiteX286" fmla="*/ 1042521 w 1666901"/>
                  <a:gd name="connsiteY286" fmla="*/ 675911 h 761217"/>
                  <a:gd name="connsiteX287" fmla="*/ 1053590 w 1666901"/>
                  <a:gd name="connsiteY287" fmla="*/ 677932 h 761217"/>
                  <a:gd name="connsiteX288" fmla="*/ 1060970 w 1666901"/>
                  <a:gd name="connsiteY288" fmla="*/ 679338 h 761217"/>
                  <a:gd name="connsiteX289" fmla="*/ 1074499 w 1666901"/>
                  <a:gd name="connsiteY289" fmla="*/ 681797 h 761217"/>
                  <a:gd name="connsiteX290" fmla="*/ 1077662 w 1666901"/>
                  <a:gd name="connsiteY290" fmla="*/ 682325 h 761217"/>
                  <a:gd name="connsiteX291" fmla="*/ 1092246 w 1666901"/>
                  <a:gd name="connsiteY291" fmla="*/ 683730 h 761217"/>
                  <a:gd name="connsiteX292" fmla="*/ 1094530 w 1666901"/>
                  <a:gd name="connsiteY292" fmla="*/ 683554 h 761217"/>
                  <a:gd name="connsiteX293" fmla="*/ 1104282 w 1666901"/>
                  <a:gd name="connsiteY293" fmla="*/ 683730 h 761217"/>
                  <a:gd name="connsiteX294" fmla="*/ 1125542 w 1666901"/>
                  <a:gd name="connsiteY294" fmla="*/ 683994 h 761217"/>
                  <a:gd name="connsiteX295" fmla="*/ 1151459 w 1666901"/>
                  <a:gd name="connsiteY295" fmla="*/ 684960 h 761217"/>
                  <a:gd name="connsiteX296" fmla="*/ 1161387 w 1666901"/>
                  <a:gd name="connsiteY296" fmla="*/ 686805 h 761217"/>
                  <a:gd name="connsiteX297" fmla="*/ 1168064 w 1666901"/>
                  <a:gd name="connsiteY297" fmla="*/ 685927 h 761217"/>
                  <a:gd name="connsiteX298" fmla="*/ 1170787 w 1666901"/>
                  <a:gd name="connsiteY298" fmla="*/ 690407 h 761217"/>
                  <a:gd name="connsiteX299" fmla="*/ 1171666 w 1666901"/>
                  <a:gd name="connsiteY299" fmla="*/ 690407 h 761217"/>
                  <a:gd name="connsiteX300" fmla="*/ 1176937 w 1666901"/>
                  <a:gd name="connsiteY300" fmla="*/ 690495 h 761217"/>
                  <a:gd name="connsiteX301" fmla="*/ 1179485 w 1666901"/>
                  <a:gd name="connsiteY301" fmla="*/ 690407 h 761217"/>
                  <a:gd name="connsiteX302" fmla="*/ 1192750 w 1666901"/>
                  <a:gd name="connsiteY302" fmla="*/ 692516 h 761217"/>
                  <a:gd name="connsiteX303" fmla="*/ 1193981 w 1666901"/>
                  <a:gd name="connsiteY303" fmla="*/ 692340 h 761217"/>
                  <a:gd name="connsiteX304" fmla="*/ 1196089 w 1666901"/>
                  <a:gd name="connsiteY304" fmla="*/ 691813 h 761217"/>
                  <a:gd name="connsiteX305" fmla="*/ 1207071 w 1666901"/>
                  <a:gd name="connsiteY305" fmla="*/ 690846 h 761217"/>
                  <a:gd name="connsiteX306" fmla="*/ 1221918 w 1666901"/>
                  <a:gd name="connsiteY306" fmla="*/ 690934 h 761217"/>
                  <a:gd name="connsiteX307" fmla="*/ 1232461 w 1666901"/>
                  <a:gd name="connsiteY307" fmla="*/ 690407 h 761217"/>
                  <a:gd name="connsiteX308" fmla="*/ 1235096 w 1666901"/>
                  <a:gd name="connsiteY308" fmla="*/ 690495 h 761217"/>
                  <a:gd name="connsiteX309" fmla="*/ 1236853 w 1666901"/>
                  <a:gd name="connsiteY309" fmla="*/ 690583 h 761217"/>
                  <a:gd name="connsiteX310" fmla="*/ 1252140 w 1666901"/>
                  <a:gd name="connsiteY310" fmla="*/ 686893 h 761217"/>
                  <a:gd name="connsiteX311" fmla="*/ 1274806 w 1666901"/>
                  <a:gd name="connsiteY311" fmla="*/ 686102 h 761217"/>
                  <a:gd name="connsiteX312" fmla="*/ 1283152 w 1666901"/>
                  <a:gd name="connsiteY312" fmla="*/ 684257 h 761217"/>
                  <a:gd name="connsiteX313" fmla="*/ 1283503 w 1666901"/>
                  <a:gd name="connsiteY313" fmla="*/ 684257 h 761217"/>
                  <a:gd name="connsiteX314" fmla="*/ 1291674 w 1666901"/>
                  <a:gd name="connsiteY314" fmla="*/ 683730 h 761217"/>
                  <a:gd name="connsiteX315" fmla="*/ 1310035 w 1666901"/>
                  <a:gd name="connsiteY315" fmla="*/ 682237 h 761217"/>
                  <a:gd name="connsiteX316" fmla="*/ 1333053 w 1666901"/>
                  <a:gd name="connsiteY316" fmla="*/ 678283 h 761217"/>
                  <a:gd name="connsiteX317" fmla="*/ 1338588 w 1666901"/>
                  <a:gd name="connsiteY317" fmla="*/ 676702 h 761217"/>
                  <a:gd name="connsiteX318" fmla="*/ 1357037 w 1666901"/>
                  <a:gd name="connsiteY318" fmla="*/ 673627 h 761217"/>
                  <a:gd name="connsiteX319" fmla="*/ 1361342 w 1666901"/>
                  <a:gd name="connsiteY319" fmla="*/ 671958 h 761217"/>
                  <a:gd name="connsiteX320" fmla="*/ 1366965 w 1666901"/>
                  <a:gd name="connsiteY320" fmla="*/ 669761 h 761217"/>
                  <a:gd name="connsiteX321" fmla="*/ 1367316 w 1666901"/>
                  <a:gd name="connsiteY321" fmla="*/ 669674 h 761217"/>
                  <a:gd name="connsiteX322" fmla="*/ 1376716 w 1666901"/>
                  <a:gd name="connsiteY322" fmla="*/ 667829 h 761217"/>
                  <a:gd name="connsiteX323" fmla="*/ 1376980 w 1666901"/>
                  <a:gd name="connsiteY323" fmla="*/ 667829 h 761217"/>
                  <a:gd name="connsiteX324" fmla="*/ 1398768 w 1666901"/>
                  <a:gd name="connsiteY324" fmla="*/ 663085 h 761217"/>
                  <a:gd name="connsiteX325" fmla="*/ 1407026 w 1666901"/>
                  <a:gd name="connsiteY325" fmla="*/ 660537 h 761217"/>
                  <a:gd name="connsiteX326" fmla="*/ 1431976 w 1666901"/>
                  <a:gd name="connsiteY326" fmla="*/ 651927 h 761217"/>
                  <a:gd name="connsiteX327" fmla="*/ 1451919 w 1666901"/>
                  <a:gd name="connsiteY327" fmla="*/ 644811 h 761217"/>
                  <a:gd name="connsiteX328" fmla="*/ 1496285 w 1666901"/>
                  <a:gd name="connsiteY328" fmla="*/ 624517 h 761217"/>
                  <a:gd name="connsiteX329" fmla="*/ 1507267 w 1666901"/>
                  <a:gd name="connsiteY329" fmla="*/ 618631 h 761217"/>
                  <a:gd name="connsiteX330" fmla="*/ 1524662 w 1666901"/>
                  <a:gd name="connsiteY330" fmla="*/ 609142 h 761217"/>
                  <a:gd name="connsiteX331" fmla="*/ 1540036 w 1666901"/>
                  <a:gd name="connsiteY331" fmla="*/ 598776 h 761217"/>
                  <a:gd name="connsiteX332" fmla="*/ 1547592 w 1666901"/>
                  <a:gd name="connsiteY332" fmla="*/ 593504 h 761217"/>
                  <a:gd name="connsiteX333" fmla="*/ 1554445 w 1666901"/>
                  <a:gd name="connsiteY333" fmla="*/ 589200 h 761217"/>
                  <a:gd name="connsiteX334" fmla="*/ 1565163 w 1666901"/>
                  <a:gd name="connsiteY334" fmla="*/ 581556 h 761217"/>
                  <a:gd name="connsiteX335" fmla="*/ 1580888 w 1666901"/>
                  <a:gd name="connsiteY335" fmla="*/ 566270 h 761217"/>
                  <a:gd name="connsiteX336" fmla="*/ 1611637 w 1666901"/>
                  <a:gd name="connsiteY336" fmla="*/ 531831 h 761217"/>
                  <a:gd name="connsiteX337" fmla="*/ 1613307 w 1666901"/>
                  <a:gd name="connsiteY337" fmla="*/ 529108 h 761217"/>
                  <a:gd name="connsiteX338" fmla="*/ 1622268 w 1666901"/>
                  <a:gd name="connsiteY338" fmla="*/ 514875 h 761217"/>
                  <a:gd name="connsiteX339" fmla="*/ 1638345 w 1666901"/>
                  <a:gd name="connsiteY339" fmla="*/ 480964 h 761217"/>
                  <a:gd name="connsiteX340" fmla="*/ 1640981 w 1666901"/>
                  <a:gd name="connsiteY340" fmla="*/ 468840 h 761217"/>
                  <a:gd name="connsiteX341" fmla="*/ 1642298 w 1666901"/>
                  <a:gd name="connsiteY341" fmla="*/ 461197 h 761217"/>
                  <a:gd name="connsiteX342" fmla="*/ 1642474 w 1666901"/>
                  <a:gd name="connsiteY342" fmla="*/ 460142 h 761217"/>
                  <a:gd name="connsiteX343" fmla="*/ 1643616 w 1666901"/>
                  <a:gd name="connsiteY343" fmla="*/ 455398 h 761217"/>
                  <a:gd name="connsiteX344" fmla="*/ 1645637 w 1666901"/>
                  <a:gd name="connsiteY344" fmla="*/ 443011 h 761217"/>
                  <a:gd name="connsiteX345" fmla="*/ 1645988 w 1666901"/>
                  <a:gd name="connsiteY345" fmla="*/ 438530 h 761217"/>
                  <a:gd name="connsiteX346" fmla="*/ 1646164 w 1666901"/>
                  <a:gd name="connsiteY346" fmla="*/ 435895 h 761217"/>
                  <a:gd name="connsiteX347" fmla="*/ 1640365 w 1666901"/>
                  <a:gd name="connsiteY347" fmla="*/ 391792 h 761217"/>
                  <a:gd name="connsiteX348" fmla="*/ 1640014 w 1666901"/>
                  <a:gd name="connsiteY348" fmla="*/ 390474 h 761217"/>
                  <a:gd name="connsiteX349" fmla="*/ 1640014 w 1666901"/>
                  <a:gd name="connsiteY349" fmla="*/ 389069 h 761217"/>
                  <a:gd name="connsiteX350" fmla="*/ 1630702 w 1666901"/>
                  <a:gd name="connsiteY350" fmla="*/ 362712 h 761217"/>
                  <a:gd name="connsiteX351" fmla="*/ 1626748 w 1666901"/>
                  <a:gd name="connsiteY351" fmla="*/ 355157 h 761217"/>
                  <a:gd name="connsiteX352" fmla="*/ 1611462 w 1666901"/>
                  <a:gd name="connsiteY352" fmla="*/ 330119 h 761217"/>
                  <a:gd name="connsiteX353" fmla="*/ 1607508 w 1666901"/>
                  <a:gd name="connsiteY353" fmla="*/ 324848 h 761217"/>
                  <a:gd name="connsiteX354" fmla="*/ 1588180 w 1666901"/>
                  <a:gd name="connsiteY354" fmla="*/ 300688 h 761217"/>
                  <a:gd name="connsiteX355" fmla="*/ 1546450 w 1666901"/>
                  <a:gd name="connsiteY355" fmla="*/ 262823 h 761217"/>
                  <a:gd name="connsiteX356" fmla="*/ 1541530 w 1666901"/>
                  <a:gd name="connsiteY356" fmla="*/ 258518 h 761217"/>
                  <a:gd name="connsiteX357" fmla="*/ 1529230 w 1666901"/>
                  <a:gd name="connsiteY357" fmla="*/ 251050 h 761217"/>
                  <a:gd name="connsiteX358" fmla="*/ 1517458 w 1666901"/>
                  <a:gd name="connsiteY358" fmla="*/ 243056 h 761217"/>
                  <a:gd name="connsiteX359" fmla="*/ 1517019 w 1666901"/>
                  <a:gd name="connsiteY359" fmla="*/ 242880 h 761217"/>
                  <a:gd name="connsiteX360" fmla="*/ 1514735 w 1666901"/>
                  <a:gd name="connsiteY360" fmla="*/ 242001 h 761217"/>
                  <a:gd name="connsiteX361" fmla="*/ 1511836 w 1666901"/>
                  <a:gd name="connsiteY361" fmla="*/ 240859 h 761217"/>
                  <a:gd name="connsiteX362" fmla="*/ 1498921 w 1666901"/>
                  <a:gd name="connsiteY362" fmla="*/ 233480 h 761217"/>
                  <a:gd name="connsiteX363" fmla="*/ 1475376 w 1666901"/>
                  <a:gd name="connsiteY363" fmla="*/ 218984 h 761217"/>
                  <a:gd name="connsiteX364" fmla="*/ 1464307 w 1666901"/>
                  <a:gd name="connsiteY364" fmla="*/ 213361 h 761217"/>
                  <a:gd name="connsiteX365" fmla="*/ 1458069 w 1666901"/>
                  <a:gd name="connsiteY365" fmla="*/ 211428 h 761217"/>
                  <a:gd name="connsiteX366" fmla="*/ 1445769 w 1666901"/>
                  <a:gd name="connsiteY366" fmla="*/ 206860 h 761217"/>
                  <a:gd name="connsiteX367" fmla="*/ 1425387 w 1666901"/>
                  <a:gd name="connsiteY367" fmla="*/ 197899 h 761217"/>
                  <a:gd name="connsiteX368" fmla="*/ 1411682 w 1666901"/>
                  <a:gd name="connsiteY368" fmla="*/ 192540 h 761217"/>
                  <a:gd name="connsiteX369" fmla="*/ 1389807 w 1666901"/>
                  <a:gd name="connsiteY369" fmla="*/ 184809 h 761217"/>
                  <a:gd name="connsiteX370" fmla="*/ 1373290 w 1666901"/>
                  <a:gd name="connsiteY370" fmla="*/ 179274 h 761217"/>
                  <a:gd name="connsiteX371" fmla="*/ 1357828 w 1666901"/>
                  <a:gd name="connsiteY371" fmla="*/ 169258 h 761217"/>
                  <a:gd name="connsiteX372" fmla="*/ 1348515 w 1666901"/>
                  <a:gd name="connsiteY372" fmla="*/ 160034 h 761217"/>
                  <a:gd name="connsiteX373" fmla="*/ 1338939 w 1666901"/>
                  <a:gd name="connsiteY373" fmla="*/ 150634 h 761217"/>
                  <a:gd name="connsiteX374" fmla="*/ 1313989 w 1666901"/>
                  <a:gd name="connsiteY374" fmla="*/ 131306 h 761217"/>
                  <a:gd name="connsiteX375" fmla="*/ 1310562 w 1666901"/>
                  <a:gd name="connsiteY375" fmla="*/ 128934 h 761217"/>
                  <a:gd name="connsiteX376" fmla="*/ 1267251 w 1666901"/>
                  <a:gd name="connsiteY376" fmla="*/ 101347 h 761217"/>
                  <a:gd name="connsiteX377" fmla="*/ 1219019 w 1666901"/>
                  <a:gd name="connsiteY377" fmla="*/ 78593 h 761217"/>
                  <a:gd name="connsiteX378" fmla="*/ 1211200 w 1666901"/>
                  <a:gd name="connsiteY378" fmla="*/ 75870 h 761217"/>
                  <a:gd name="connsiteX379" fmla="*/ 1191169 w 1666901"/>
                  <a:gd name="connsiteY379" fmla="*/ 66821 h 761217"/>
                  <a:gd name="connsiteX380" fmla="*/ 1184492 w 1666901"/>
                  <a:gd name="connsiteY380" fmla="*/ 64098 h 761217"/>
                  <a:gd name="connsiteX381" fmla="*/ 1180890 w 1666901"/>
                  <a:gd name="connsiteY381" fmla="*/ 62955 h 761217"/>
                  <a:gd name="connsiteX382" fmla="*/ 1157521 w 1666901"/>
                  <a:gd name="connsiteY382" fmla="*/ 56015 h 761217"/>
                  <a:gd name="connsiteX383" fmla="*/ 1139951 w 1666901"/>
                  <a:gd name="connsiteY383" fmla="*/ 51007 h 761217"/>
                  <a:gd name="connsiteX384" fmla="*/ 1109202 w 1666901"/>
                  <a:gd name="connsiteY384" fmla="*/ 43715 h 761217"/>
                  <a:gd name="connsiteX385" fmla="*/ 1106302 w 1666901"/>
                  <a:gd name="connsiteY385" fmla="*/ 43452 h 761217"/>
                  <a:gd name="connsiteX386" fmla="*/ 1088732 w 1666901"/>
                  <a:gd name="connsiteY386" fmla="*/ 39762 h 761217"/>
                  <a:gd name="connsiteX387" fmla="*/ 1064923 w 1666901"/>
                  <a:gd name="connsiteY387" fmla="*/ 34139 h 761217"/>
                  <a:gd name="connsiteX388" fmla="*/ 1049812 w 1666901"/>
                  <a:gd name="connsiteY388" fmla="*/ 31504 h 761217"/>
                  <a:gd name="connsiteX389" fmla="*/ 1026004 w 1666901"/>
                  <a:gd name="connsiteY389" fmla="*/ 28517 h 761217"/>
                  <a:gd name="connsiteX390" fmla="*/ 1010805 w 1666901"/>
                  <a:gd name="connsiteY390" fmla="*/ 27111 h 761217"/>
                  <a:gd name="connsiteX391" fmla="*/ 1006500 w 1666901"/>
                  <a:gd name="connsiteY391" fmla="*/ 26320 h 761217"/>
                  <a:gd name="connsiteX392" fmla="*/ 1003601 w 1666901"/>
                  <a:gd name="connsiteY392" fmla="*/ 25793 h 761217"/>
                  <a:gd name="connsiteX393" fmla="*/ 998154 w 1666901"/>
                  <a:gd name="connsiteY393" fmla="*/ 29220 h 761217"/>
                  <a:gd name="connsiteX394" fmla="*/ 992532 w 1666901"/>
                  <a:gd name="connsiteY394" fmla="*/ 25530 h 761217"/>
                  <a:gd name="connsiteX395" fmla="*/ 986118 w 1666901"/>
                  <a:gd name="connsiteY395" fmla="*/ 25178 h 761217"/>
                  <a:gd name="connsiteX396" fmla="*/ 977157 w 1666901"/>
                  <a:gd name="connsiteY396" fmla="*/ 25178 h 761217"/>
                  <a:gd name="connsiteX397" fmla="*/ 957039 w 1666901"/>
                  <a:gd name="connsiteY397" fmla="*/ 23246 h 761217"/>
                  <a:gd name="connsiteX398" fmla="*/ 947199 w 1666901"/>
                  <a:gd name="connsiteY398" fmla="*/ 23158 h 761217"/>
                  <a:gd name="connsiteX399" fmla="*/ 936305 w 1666901"/>
                  <a:gd name="connsiteY399" fmla="*/ 23070 h 761217"/>
                  <a:gd name="connsiteX400" fmla="*/ 929189 w 1666901"/>
                  <a:gd name="connsiteY400" fmla="*/ 21840 h 761217"/>
                  <a:gd name="connsiteX401" fmla="*/ 926027 w 1666901"/>
                  <a:gd name="connsiteY401" fmla="*/ 21225 h 761217"/>
                  <a:gd name="connsiteX402" fmla="*/ 917153 w 1666901"/>
                  <a:gd name="connsiteY402" fmla="*/ 21928 h 761217"/>
                  <a:gd name="connsiteX403" fmla="*/ 902745 w 1666901"/>
                  <a:gd name="connsiteY403" fmla="*/ 23070 h 761217"/>
                  <a:gd name="connsiteX404" fmla="*/ 890621 w 1666901"/>
                  <a:gd name="connsiteY404" fmla="*/ 23597 h 761217"/>
                  <a:gd name="connsiteX405" fmla="*/ 875159 w 1666901"/>
                  <a:gd name="connsiteY405" fmla="*/ 24651 h 761217"/>
                  <a:gd name="connsiteX406" fmla="*/ 850648 w 1666901"/>
                  <a:gd name="connsiteY406" fmla="*/ 26145 h 761217"/>
                  <a:gd name="connsiteX407" fmla="*/ 834922 w 1666901"/>
                  <a:gd name="connsiteY407" fmla="*/ 26760 h 761217"/>
                  <a:gd name="connsiteX408" fmla="*/ 827806 w 1666901"/>
                  <a:gd name="connsiteY408" fmla="*/ 28341 h 761217"/>
                  <a:gd name="connsiteX409" fmla="*/ 809620 w 1666901"/>
                  <a:gd name="connsiteY409" fmla="*/ 30362 h 761217"/>
                  <a:gd name="connsiteX410" fmla="*/ 781858 w 1666901"/>
                  <a:gd name="connsiteY410" fmla="*/ 35633 h 761217"/>
                  <a:gd name="connsiteX411" fmla="*/ 760774 w 1666901"/>
                  <a:gd name="connsiteY411" fmla="*/ 39235 h 761217"/>
                  <a:gd name="connsiteX412" fmla="*/ 747244 w 1666901"/>
                  <a:gd name="connsiteY412" fmla="*/ 41783 h 761217"/>
                  <a:gd name="connsiteX413" fmla="*/ 732045 w 1666901"/>
                  <a:gd name="connsiteY413" fmla="*/ 45385 h 761217"/>
                  <a:gd name="connsiteX414" fmla="*/ 703756 w 1666901"/>
                  <a:gd name="connsiteY414" fmla="*/ 55136 h 761217"/>
                  <a:gd name="connsiteX415" fmla="*/ 690754 w 1666901"/>
                  <a:gd name="connsiteY415" fmla="*/ 59002 h 761217"/>
                  <a:gd name="connsiteX416" fmla="*/ 647530 w 1666901"/>
                  <a:gd name="connsiteY416" fmla="*/ 74728 h 761217"/>
                  <a:gd name="connsiteX417" fmla="*/ 620647 w 1666901"/>
                  <a:gd name="connsiteY417" fmla="*/ 88257 h 761217"/>
                  <a:gd name="connsiteX418" fmla="*/ 609665 w 1666901"/>
                  <a:gd name="connsiteY418" fmla="*/ 94056 h 761217"/>
                  <a:gd name="connsiteX419" fmla="*/ 603603 w 1666901"/>
                  <a:gd name="connsiteY419" fmla="*/ 97131 h 761217"/>
                  <a:gd name="connsiteX420" fmla="*/ 588492 w 1666901"/>
                  <a:gd name="connsiteY420" fmla="*/ 105389 h 761217"/>
                  <a:gd name="connsiteX421" fmla="*/ 554493 w 1666901"/>
                  <a:gd name="connsiteY421" fmla="*/ 129109 h 761217"/>
                  <a:gd name="connsiteX422" fmla="*/ 515574 w 1666901"/>
                  <a:gd name="connsiteY422" fmla="*/ 168029 h 761217"/>
                  <a:gd name="connsiteX423" fmla="*/ 508282 w 1666901"/>
                  <a:gd name="connsiteY423" fmla="*/ 176990 h 761217"/>
                  <a:gd name="connsiteX424" fmla="*/ 497915 w 1666901"/>
                  <a:gd name="connsiteY424" fmla="*/ 189641 h 761217"/>
                  <a:gd name="connsiteX425" fmla="*/ 486055 w 1666901"/>
                  <a:gd name="connsiteY425" fmla="*/ 195088 h 761217"/>
                  <a:gd name="connsiteX426" fmla="*/ 479378 w 1666901"/>
                  <a:gd name="connsiteY426" fmla="*/ 195175 h 761217"/>
                  <a:gd name="connsiteX427" fmla="*/ 466112 w 1666901"/>
                  <a:gd name="connsiteY427" fmla="*/ 196493 h 761217"/>
                  <a:gd name="connsiteX428" fmla="*/ 456536 w 1666901"/>
                  <a:gd name="connsiteY428" fmla="*/ 196845 h 761217"/>
                  <a:gd name="connsiteX429" fmla="*/ 455570 w 1666901"/>
                  <a:gd name="connsiteY429" fmla="*/ 196669 h 761217"/>
                  <a:gd name="connsiteX430" fmla="*/ 449771 w 1666901"/>
                  <a:gd name="connsiteY430" fmla="*/ 195790 h 761217"/>
                  <a:gd name="connsiteX431" fmla="*/ 444061 w 1666901"/>
                  <a:gd name="connsiteY431" fmla="*/ 195175 h 761217"/>
                  <a:gd name="connsiteX432" fmla="*/ 432903 w 1666901"/>
                  <a:gd name="connsiteY432" fmla="*/ 197108 h 761217"/>
                  <a:gd name="connsiteX433" fmla="*/ 430883 w 1666901"/>
                  <a:gd name="connsiteY433" fmla="*/ 197284 h 761217"/>
                  <a:gd name="connsiteX434" fmla="*/ 401100 w 1666901"/>
                  <a:gd name="connsiteY434" fmla="*/ 198690 h 761217"/>
                  <a:gd name="connsiteX435" fmla="*/ 387395 w 1666901"/>
                  <a:gd name="connsiteY435" fmla="*/ 200271 h 761217"/>
                  <a:gd name="connsiteX436" fmla="*/ 368067 w 1666901"/>
                  <a:gd name="connsiteY436" fmla="*/ 202116 h 761217"/>
                  <a:gd name="connsiteX437" fmla="*/ 355241 w 1666901"/>
                  <a:gd name="connsiteY437" fmla="*/ 204576 h 761217"/>
                  <a:gd name="connsiteX438" fmla="*/ 342765 w 1666901"/>
                  <a:gd name="connsiteY438" fmla="*/ 207387 h 761217"/>
                  <a:gd name="connsiteX439" fmla="*/ 333101 w 1666901"/>
                  <a:gd name="connsiteY439" fmla="*/ 209144 h 761217"/>
                  <a:gd name="connsiteX440" fmla="*/ 316936 w 1666901"/>
                  <a:gd name="connsiteY440" fmla="*/ 211692 h 761217"/>
                  <a:gd name="connsiteX441" fmla="*/ 295676 w 1666901"/>
                  <a:gd name="connsiteY441" fmla="*/ 216172 h 761217"/>
                  <a:gd name="connsiteX442" fmla="*/ 289350 w 1666901"/>
                  <a:gd name="connsiteY442" fmla="*/ 217929 h 761217"/>
                  <a:gd name="connsiteX443" fmla="*/ 267826 w 1666901"/>
                  <a:gd name="connsiteY443" fmla="*/ 224519 h 761217"/>
                  <a:gd name="connsiteX444" fmla="*/ 253945 w 1666901"/>
                  <a:gd name="connsiteY444" fmla="*/ 228999 h 761217"/>
                  <a:gd name="connsiteX445" fmla="*/ 244984 w 1666901"/>
                  <a:gd name="connsiteY445" fmla="*/ 231283 h 761217"/>
                  <a:gd name="connsiteX446" fmla="*/ 234881 w 1666901"/>
                  <a:gd name="connsiteY446" fmla="*/ 234095 h 761217"/>
                  <a:gd name="connsiteX447" fmla="*/ 192184 w 1666901"/>
                  <a:gd name="connsiteY447" fmla="*/ 251665 h 761217"/>
                  <a:gd name="connsiteX448" fmla="*/ 132531 w 1666901"/>
                  <a:gd name="connsiteY448" fmla="*/ 283381 h 761217"/>
                  <a:gd name="connsiteX449" fmla="*/ 125151 w 1666901"/>
                  <a:gd name="connsiteY449" fmla="*/ 289179 h 761217"/>
                  <a:gd name="connsiteX450" fmla="*/ 107141 w 1666901"/>
                  <a:gd name="connsiteY450" fmla="*/ 300863 h 761217"/>
                  <a:gd name="connsiteX451" fmla="*/ 105912 w 1666901"/>
                  <a:gd name="connsiteY451" fmla="*/ 302181 h 761217"/>
                  <a:gd name="connsiteX452" fmla="*/ 98005 w 1666901"/>
                  <a:gd name="connsiteY452" fmla="*/ 309649 h 761217"/>
                  <a:gd name="connsiteX453" fmla="*/ 78238 w 1666901"/>
                  <a:gd name="connsiteY453" fmla="*/ 327395 h 761217"/>
                  <a:gd name="connsiteX454" fmla="*/ 62951 w 1666901"/>
                  <a:gd name="connsiteY454" fmla="*/ 344966 h 761217"/>
                  <a:gd name="connsiteX455" fmla="*/ 55308 w 1666901"/>
                  <a:gd name="connsiteY455" fmla="*/ 355069 h 761217"/>
                  <a:gd name="connsiteX456" fmla="*/ 54429 w 1666901"/>
                  <a:gd name="connsiteY456" fmla="*/ 357002 h 761217"/>
                  <a:gd name="connsiteX457" fmla="*/ 46786 w 1666901"/>
                  <a:gd name="connsiteY457" fmla="*/ 367544 h 761217"/>
                  <a:gd name="connsiteX458" fmla="*/ 35365 w 1666901"/>
                  <a:gd name="connsiteY458" fmla="*/ 386784 h 761217"/>
                  <a:gd name="connsiteX459" fmla="*/ 33257 w 1666901"/>
                  <a:gd name="connsiteY459" fmla="*/ 392231 h 761217"/>
                  <a:gd name="connsiteX460" fmla="*/ 22450 w 1666901"/>
                  <a:gd name="connsiteY460" fmla="*/ 432732 h 761217"/>
                  <a:gd name="connsiteX461" fmla="*/ 22099 w 1666901"/>
                  <a:gd name="connsiteY461" fmla="*/ 434401 h 761217"/>
                  <a:gd name="connsiteX462" fmla="*/ 21396 w 1666901"/>
                  <a:gd name="connsiteY462" fmla="*/ 464008 h 761217"/>
                  <a:gd name="connsiteX463" fmla="*/ 22011 w 1666901"/>
                  <a:gd name="connsiteY463" fmla="*/ 478328 h 761217"/>
                  <a:gd name="connsiteX464" fmla="*/ 28688 w 1666901"/>
                  <a:gd name="connsiteY464" fmla="*/ 504596 h 761217"/>
                  <a:gd name="connsiteX465" fmla="*/ 32905 w 1666901"/>
                  <a:gd name="connsiteY465" fmla="*/ 516984 h 761217"/>
                  <a:gd name="connsiteX466" fmla="*/ 37473 w 1666901"/>
                  <a:gd name="connsiteY466" fmla="*/ 528141 h 761217"/>
                  <a:gd name="connsiteX467" fmla="*/ 48279 w 1666901"/>
                  <a:gd name="connsiteY467" fmla="*/ 544745 h 761217"/>
                  <a:gd name="connsiteX468" fmla="*/ 57680 w 1666901"/>
                  <a:gd name="connsiteY468" fmla="*/ 558626 h 761217"/>
                  <a:gd name="connsiteX469" fmla="*/ 68574 w 1666901"/>
                  <a:gd name="connsiteY469" fmla="*/ 573825 h 761217"/>
                  <a:gd name="connsiteX470" fmla="*/ 78677 w 1666901"/>
                  <a:gd name="connsiteY470" fmla="*/ 584807 h 761217"/>
                  <a:gd name="connsiteX471" fmla="*/ 107932 w 1666901"/>
                  <a:gd name="connsiteY471" fmla="*/ 611163 h 761217"/>
                  <a:gd name="connsiteX472" fmla="*/ 113555 w 1666901"/>
                  <a:gd name="connsiteY472" fmla="*/ 616873 h 761217"/>
                  <a:gd name="connsiteX473" fmla="*/ 113730 w 1666901"/>
                  <a:gd name="connsiteY473" fmla="*/ 617137 h 761217"/>
                  <a:gd name="connsiteX474" fmla="*/ 116718 w 1666901"/>
                  <a:gd name="connsiteY474" fmla="*/ 619773 h 761217"/>
                  <a:gd name="connsiteX475" fmla="*/ 123922 w 1666901"/>
                  <a:gd name="connsiteY475" fmla="*/ 624780 h 761217"/>
                  <a:gd name="connsiteX476" fmla="*/ 150453 w 1666901"/>
                  <a:gd name="connsiteY476" fmla="*/ 642790 h 761217"/>
                  <a:gd name="connsiteX477" fmla="*/ 181993 w 1666901"/>
                  <a:gd name="connsiteY477" fmla="*/ 662030 h 761217"/>
                  <a:gd name="connsiteX478" fmla="*/ 194820 w 1666901"/>
                  <a:gd name="connsiteY478" fmla="*/ 667917 h 761217"/>
                  <a:gd name="connsiteX479" fmla="*/ 210809 w 1666901"/>
                  <a:gd name="connsiteY479" fmla="*/ 675472 h 761217"/>
                  <a:gd name="connsiteX480" fmla="*/ 213972 w 1666901"/>
                  <a:gd name="connsiteY480" fmla="*/ 677317 h 761217"/>
                  <a:gd name="connsiteX481" fmla="*/ 224338 w 1666901"/>
                  <a:gd name="connsiteY481" fmla="*/ 681973 h 761217"/>
                  <a:gd name="connsiteX482" fmla="*/ 237077 w 1666901"/>
                  <a:gd name="connsiteY482" fmla="*/ 686805 h 761217"/>
                  <a:gd name="connsiteX483" fmla="*/ 242524 w 1666901"/>
                  <a:gd name="connsiteY483" fmla="*/ 689177 h 761217"/>
                  <a:gd name="connsiteX484" fmla="*/ 258601 w 1666901"/>
                  <a:gd name="connsiteY484" fmla="*/ 694536 h 761217"/>
                  <a:gd name="connsiteX485" fmla="*/ 264136 w 1666901"/>
                  <a:gd name="connsiteY485" fmla="*/ 697172 h 761217"/>
                  <a:gd name="connsiteX486" fmla="*/ 265805 w 1666901"/>
                  <a:gd name="connsiteY486" fmla="*/ 697787 h 761217"/>
                  <a:gd name="connsiteX487" fmla="*/ 294270 w 1666901"/>
                  <a:gd name="connsiteY487" fmla="*/ 707275 h 761217"/>
                  <a:gd name="connsiteX488" fmla="*/ 332135 w 1666901"/>
                  <a:gd name="connsiteY488" fmla="*/ 716412 h 761217"/>
                  <a:gd name="connsiteX489" fmla="*/ 340042 w 1666901"/>
                  <a:gd name="connsiteY489" fmla="*/ 718257 h 761217"/>
                  <a:gd name="connsiteX490" fmla="*/ 374832 w 1666901"/>
                  <a:gd name="connsiteY490" fmla="*/ 725812 h 761217"/>
                  <a:gd name="connsiteX491" fmla="*/ 384144 w 1666901"/>
                  <a:gd name="connsiteY491" fmla="*/ 726866 h 761217"/>
                  <a:gd name="connsiteX492" fmla="*/ 405317 w 1666901"/>
                  <a:gd name="connsiteY492" fmla="*/ 731171 h 761217"/>
                  <a:gd name="connsiteX493" fmla="*/ 424996 w 1666901"/>
                  <a:gd name="connsiteY493" fmla="*/ 734158 h 761217"/>
                  <a:gd name="connsiteX494" fmla="*/ 442304 w 1666901"/>
                  <a:gd name="connsiteY494" fmla="*/ 735652 h 761217"/>
                  <a:gd name="connsiteX495" fmla="*/ 465409 w 1666901"/>
                  <a:gd name="connsiteY495" fmla="*/ 734773 h 761217"/>
                  <a:gd name="connsiteX496" fmla="*/ 471383 w 1666901"/>
                  <a:gd name="connsiteY496" fmla="*/ 733631 h 761217"/>
                  <a:gd name="connsiteX497" fmla="*/ 1195562 w 1666901"/>
                  <a:gd name="connsiteY497" fmla="*/ 694360 h 761217"/>
                  <a:gd name="connsiteX498" fmla="*/ 1195562 w 1666901"/>
                  <a:gd name="connsiteY498" fmla="*/ 694360 h 761217"/>
                  <a:gd name="connsiteX499" fmla="*/ 1195562 w 1666901"/>
                  <a:gd name="connsiteY499" fmla="*/ 694360 h 761217"/>
                  <a:gd name="connsiteX500" fmla="*/ 1283064 w 1666901"/>
                  <a:gd name="connsiteY500" fmla="*/ 684170 h 761217"/>
                  <a:gd name="connsiteX501" fmla="*/ 1283064 w 1666901"/>
                  <a:gd name="connsiteY501" fmla="*/ 684170 h 761217"/>
                  <a:gd name="connsiteX502" fmla="*/ 1283064 w 1666901"/>
                  <a:gd name="connsiteY502" fmla="*/ 684170 h 761217"/>
                  <a:gd name="connsiteX503" fmla="*/ 1356861 w 1666901"/>
                  <a:gd name="connsiteY503" fmla="*/ 673451 h 761217"/>
                  <a:gd name="connsiteX504" fmla="*/ 1356861 w 1666901"/>
                  <a:gd name="connsiteY504" fmla="*/ 673451 h 761217"/>
                  <a:gd name="connsiteX505" fmla="*/ 1356861 w 1666901"/>
                  <a:gd name="connsiteY505" fmla="*/ 673451 h 761217"/>
                  <a:gd name="connsiteX506" fmla="*/ 113818 w 1666901"/>
                  <a:gd name="connsiteY506" fmla="*/ 617137 h 761217"/>
                  <a:gd name="connsiteX507" fmla="*/ 113818 w 1666901"/>
                  <a:gd name="connsiteY507" fmla="*/ 617137 h 761217"/>
                  <a:gd name="connsiteX508" fmla="*/ 113818 w 1666901"/>
                  <a:gd name="connsiteY508" fmla="*/ 617137 h 761217"/>
                  <a:gd name="connsiteX509" fmla="*/ 1150405 w 1666901"/>
                  <a:gd name="connsiteY509" fmla="*/ 692164 h 761217"/>
                  <a:gd name="connsiteX510" fmla="*/ 1148560 w 1666901"/>
                  <a:gd name="connsiteY510" fmla="*/ 692076 h 761217"/>
                  <a:gd name="connsiteX511" fmla="*/ 1130199 w 1666901"/>
                  <a:gd name="connsiteY511" fmla="*/ 688211 h 761217"/>
                  <a:gd name="connsiteX512" fmla="*/ 1117284 w 1666901"/>
                  <a:gd name="connsiteY512" fmla="*/ 684960 h 761217"/>
                  <a:gd name="connsiteX513" fmla="*/ 1110344 w 1666901"/>
                  <a:gd name="connsiteY513" fmla="*/ 683379 h 761217"/>
                  <a:gd name="connsiteX514" fmla="*/ 1097956 w 1666901"/>
                  <a:gd name="connsiteY514" fmla="*/ 682237 h 761217"/>
                  <a:gd name="connsiteX515" fmla="*/ 1072039 w 1666901"/>
                  <a:gd name="connsiteY515" fmla="*/ 677229 h 761217"/>
                  <a:gd name="connsiteX516" fmla="*/ 1060091 w 1666901"/>
                  <a:gd name="connsiteY516" fmla="*/ 675999 h 761217"/>
                  <a:gd name="connsiteX517" fmla="*/ 1054644 w 1666901"/>
                  <a:gd name="connsiteY517" fmla="*/ 675999 h 761217"/>
                  <a:gd name="connsiteX518" fmla="*/ 1037689 w 1666901"/>
                  <a:gd name="connsiteY518" fmla="*/ 672749 h 761217"/>
                  <a:gd name="connsiteX519" fmla="*/ 1031275 w 1666901"/>
                  <a:gd name="connsiteY519" fmla="*/ 671694 h 761217"/>
                  <a:gd name="connsiteX520" fmla="*/ 1018097 w 1666901"/>
                  <a:gd name="connsiteY520" fmla="*/ 668883 h 761217"/>
                  <a:gd name="connsiteX521" fmla="*/ 1016604 w 1666901"/>
                  <a:gd name="connsiteY521" fmla="*/ 668180 h 761217"/>
                  <a:gd name="connsiteX522" fmla="*/ 1001142 w 1666901"/>
                  <a:gd name="connsiteY522" fmla="*/ 666335 h 761217"/>
                  <a:gd name="connsiteX523" fmla="*/ 999560 w 1666901"/>
                  <a:gd name="connsiteY523" fmla="*/ 665632 h 761217"/>
                  <a:gd name="connsiteX524" fmla="*/ 996661 w 1666901"/>
                  <a:gd name="connsiteY524" fmla="*/ 664490 h 761217"/>
                  <a:gd name="connsiteX525" fmla="*/ 971886 w 1666901"/>
                  <a:gd name="connsiteY525" fmla="*/ 657023 h 761217"/>
                  <a:gd name="connsiteX526" fmla="*/ 963101 w 1666901"/>
                  <a:gd name="connsiteY526" fmla="*/ 653948 h 761217"/>
                  <a:gd name="connsiteX527" fmla="*/ 961344 w 1666901"/>
                  <a:gd name="connsiteY527" fmla="*/ 653069 h 761217"/>
                  <a:gd name="connsiteX528" fmla="*/ 938238 w 1666901"/>
                  <a:gd name="connsiteY528" fmla="*/ 646041 h 761217"/>
                  <a:gd name="connsiteX529" fmla="*/ 926466 w 1666901"/>
                  <a:gd name="connsiteY529" fmla="*/ 641912 h 761217"/>
                  <a:gd name="connsiteX530" fmla="*/ 921370 w 1666901"/>
                  <a:gd name="connsiteY530" fmla="*/ 640682 h 761217"/>
                  <a:gd name="connsiteX531" fmla="*/ 904327 w 1666901"/>
                  <a:gd name="connsiteY531" fmla="*/ 627504 h 761217"/>
                  <a:gd name="connsiteX532" fmla="*/ 907841 w 1666901"/>
                  <a:gd name="connsiteY532" fmla="*/ 615731 h 761217"/>
                  <a:gd name="connsiteX533" fmla="*/ 928750 w 1666901"/>
                  <a:gd name="connsiteY533" fmla="*/ 608703 h 761217"/>
                  <a:gd name="connsiteX534" fmla="*/ 940874 w 1666901"/>
                  <a:gd name="connsiteY534" fmla="*/ 611339 h 761217"/>
                  <a:gd name="connsiteX535" fmla="*/ 946233 w 1666901"/>
                  <a:gd name="connsiteY535" fmla="*/ 612217 h 761217"/>
                  <a:gd name="connsiteX536" fmla="*/ 950538 w 1666901"/>
                  <a:gd name="connsiteY536" fmla="*/ 613008 h 761217"/>
                  <a:gd name="connsiteX537" fmla="*/ 976367 w 1666901"/>
                  <a:gd name="connsiteY537" fmla="*/ 618191 h 761217"/>
                  <a:gd name="connsiteX538" fmla="*/ 989808 w 1666901"/>
                  <a:gd name="connsiteY538" fmla="*/ 619948 h 761217"/>
                  <a:gd name="connsiteX539" fmla="*/ 994025 w 1666901"/>
                  <a:gd name="connsiteY539" fmla="*/ 619245 h 761217"/>
                  <a:gd name="connsiteX540" fmla="*/ 1000087 w 1666901"/>
                  <a:gd name="connsiteY540" fmla="*/ 618103 h 761217"/>
                  <a:gd name="connsiteX541" fmla="*/ 1030397 w 1666901"/>
                  <a:gd name="connsiteY541" fmla="*/ 624341 h 761217"/>
                  <a:gd name="connsiteX542" fmla="*/ 1044278 w 1666901"/>
                  <a:gd name="connsiteY542" fmla="*/ 627504 h 761217"/>
                  <a:gd name="connsiteX543" fmla="*/ 1049198 w 1666901"/>
                  <a:gd name="connsiteY543" fmla="*/ 628119 h 761217"/>
                  <a:gd name="connsiteX544" fmla="*/ 1056138 w 1666901"/>
                  <a:gd name="connsiteY544" fmla="*/ 628997 h 761217"/>
                  <a:gd name="connsiteX545" fmla="*/ 1076081 w 1666901"/>
                  <a:gd name="connsiteY545" fmla="*/ 632599 h 761217"/>
                  <a:gd name="connsiteX546" fmla="*/ 1093124 w 1666901"/>
                  <a:gd name="connsiteY546" fmla="*/ 632160 h 761217"/>
                  <a:gd name="connsiteX547" fmla="*/ 1100768 w 1666901"/>
                  <a:gd name="connsiteY547" fmla="*/ 632511 h 761217"/>
                  <a:gd name="connsiteX548" fmla="*/ 1125367 w 1666901"/>
                  <a:gd name="connsiteY548" fmla="*/ 632511 h 761217"/>
                  <a:gd name="connsiteX549" fmla="*/ 1135997 w 1666901"/>
                  <a:gd name="connsiteY549" fmla="*/ 634005 h 761217"/>
                  <a:gd name="connsiteX550" fmla="*/ 1139336 w 1666901"/>
                  <a:gd name="connsiteY550" fmla="*/ 634620 h 761217"/>
                  <a:gd name="connsiteX551" fmla="*/ 1145573 w 1666901"/>
                  <a:gd name="connsiteY551" fmla="*/ 634444 h 761217"/>
                  <a:gd name="connsiteX552" fmla="*/ 1155413 w 1666901"/>
                  <a:gd name="connsiteY552" fmla="*/ 634093 h 761217"/>
                  <a:gd name="connsiteX553" fmla="*/ 1159278 w 1666901"/>
                  <a:gd name="connsiteY553" fmla="*/ 634444 h 761217"/>
                  <a:gd name="connsiteX554" fmla="*/ 1198198 w 1666901"/>
                  <a:gd name="connsiteY554" fmla="*/ 640770 h 761217"/>
                  <a:gd name="connsiteX555" fmla="*/ 1213133 w 1666901"/>
                  <a:gd name="connsiteY555" fmla="*/ 641648 h 761217"/>
                  <a:gd name="connsiteX556" fmla="*/ 1247396 w 1666901"/>
                  <a:gd name="connsiteY556" fmla="*/ 642263 h 761217"/>
                  <a:gd name="connsiteX557" fmla="*/ 1256444 w 1666901"/>
                  <a:gd name="connsiteY557" fmla="*/ 641912 h 761217"/>
                  <a:gd name="connsiteX558" fmla="*/ 1271643 w 1666901"/>
                  <a:gd name="connsiteY558" fmla="*/ 639891 h 761217"/>
                  <a:gd name="connsiteX559" fmla="*/ 1280692 w 1666901"/>
                  <a:gd name="connsiteY559" fmla="*/ 639364 h 761217"/>
                  <a:gd name="connsiteX560" fmla="*/ 1283240 w 1666901"/>
                  <a:gd name="connsiteY560" fmla="*/ 635938 h 761217"/>
                  <a:gd name="connsiteX561" fmla="*/ 1291059 w 1666901"/>
                  <a:gd name="connsiteY561" fmla="*/ 639979 h 761217"/>
                  <a:gd name="connsiteX562" fmla="*/ 1303446 w 1666901"/>
                  <a:gd name="connsiteY562" fmla="*/ 640945 h 761217"/>
                  <a:gd name="connsiteX563" fmla="*/ 1311617 w 1666901"/>
                  <a:gd name="connsiteY563" fmla="*/ 640594 h 761217"/>
                  <a:gd name="connsiteX564" fmla="*/ 1338412 w 1666901"/>
                  <a:gd name="connsiteY564" fmla="*/ 630491 h 761217"/>
                  <a:gd name="connsiteX565" fmla="*/ 1346846 w 1666901"/>
                  <a:gd name="connsiteY565" fmla="*/ 624605 h 761217"/>
                  <a:gd name="connsiteX566" fmla="*/ 1347110 w 1666901"/>
                  <a:gd name="connsiteY566" fmla="*/ 624517 h 761217"/>
                  <a:gd name="connsiteX567" fmla="*/ 1350975 w 1666901"/>
                  <a:gd name="connsiteY567" fmla="*/ 623375 h 761217"/>
                  <a:gd name="connsiteX568" fmla="*/ 1362660 w 1666901"/>
                  <a:gd name="connsiteY568" fmla="*/ 620212 h 761217"/>
                  <a:gd name="connsiteX569" fmla="*/ 1367931 w 1666901"/>
                  <a:gd name="connsiteY569" fmla="*/ 618982 h 761217"/>
                  <a:gd name="connsiteX570" fmla="*/ 1388225 w 1666901"/>
                  <a:gd name="connsiteY570" fmla="*/ 616083 h 761217"/>
                  <a:gd name="connsiteX571" fmla="*/ 1399207 w 1666901"/>
                  <a:gd name="connsiteY571" fmla="*/ 613711 h 761217"/>
                  <a:gd name="connsiteX572" fmla="*/ 1412824 w 1666901"/>
                  <a:gd name="connsiteY572" fmla="*/ 610460 h 761217"/>
                  <a:gd name="connsiteX573" fmla="*/ 1415723 w 1666901"/>
                  <a:gd name="connsiteY573" fmla="*/ 610196 h 761217"/>
                  <a:gd name="connsiteX574" fmla="*/ 1427584 w 1666901"/>
                  <a:gd name="connsiteY574" fmla="*/ 608176 h 761217"/>
                  <a:gd name="connsiteX575" fmla="*/ 1447263 w 1666901"/>
                  <a:gd name="connsiteY575" fmla="*/ 602905 h 761217"/>
                  <a:gd name="connsiteX576" fmla="*/ 1446384 w 1666901"/>
                  <a:gd name="connsiteY576" fmla="*/ 601587 h 761217"/>
                  <a:gd name="connsiteX577" fmla="*/ 1457366 w 1666901"/>
                  <a:gd name="connsiteY577" fmla="*/ 596843 h 761217"/>
                  <a:gd name="connsiteX578" fmla="*/ 1460177 w 1666901"/>
                  <a:gd name="connsiteY578" fmla="*/ 595437 h 761217"/>
                  <a:gd name="connsiteX579" fmla="*/ 1472389 w 1666901"/>
                  <a:gd name="connsiteY579" fmla="*/ 591308 h 761217"/>
                  <a:gd name="connsiteX580" fmla="*/ 1485831 w 1666901"/>
                  <a:gd name="connsiteY580" fmla="*/ 587091 h 761217"/>
                  <a:gd name="connsiteX581" fmla="*/ 1497076 w 1666901"/>
                  <a:gd name="connsiteY581" fmla="*/ 582874 h 761217"/>
                  <a:gd name="connsiteX582" fmla="*/ 1500678 w 1666901"/>
                  <a:gd name="connsiteY582" fmla="*/ 581205 h 761217"/>
                  <a:gd name="connsiteX583" fmla="*/ 1520357 w 1666901"/>
                  <a:gd name="connsiteY583" fmla="*/ 573298 h 761217"/>
                  <a:gd name="connsiteX584" fmla="*/ 1526419 w 1666901"/>
                  <a:gd name="connsiteY584" fmla="*/ 569872 h 761217"/>
                  <a:gd name="connsiteX585" fmla="*/ 1526595 w 1666901"/>
                  <a:gd name="connsiteY585" fmla="*/ 569696 h 761217"/>
                  <a:gd name="connsiteX586" fmla="*/ 1549700 w 1666901"/>
                  <a:gd name="connsiteY586" fmla="*/ 547030 h 761217"/>
                  <a:gd name="connsiteX587" fmla="*/ 1554532 w 1666901"/>
                  <a:gd name="connsiteY587" fmla="*/ 542022 h 761217"/>
                  <a:gd name="connsiteX588" fmla="*/ 1555235 w 1666901"/>
                  <a:gd name="connsiteY588" fmla="*/ 539826 h 761217"/>
                  <a:gd name="connsiteX589" fmla="*/ 1555587 w 1666901"/>
                  <a:gd name="connsiteY589" fmla="*/ 538859 h 761217"/>
                  <a:gd name="connsiteX590" fmla="*/ 1559277 w 1666901"/>
                  <a:gd name="connsiteY590" fmla="*/ 531392 h 761217"/>
                  <a:gd name="connsiteX591" fmla="*/ 1568853 w 1666901"/>
                  <a:gd name="connsiteY591" fmla="*/ 520674 h 761217"/>
                  <a:gd name="connsiteX592" fmla="*/ 1578165 w 1666901"/>
                  <a:gd name="connsiteY592" fmla="*/ 510219 h 761217"/>
                  <a:gd name="connsiteX593" fmla="*/ 1579395 w 1666901"/>
                  <a:gd name="connsiteY593" fmla="*/ 508462 h 761217"/>
                  <a:gd name="connsiteX594" fmla="*/ 1579395 w 1666901"/>
                  <a:gd name="connsiteY594" fmla="*/ 507144 h 761217"/>
                  <a:gd name="connsiteX595" fmla="*/ 1584842 w 1666901"/>
                  <a:gd name="connsiteY595" fmla="*/ 493878 h 761217"/>
                  <a:gd name="connsiteX596" fmla="*/ 1591343 w 1666901"/>
                  <a:gd name="connsiteY596" fmla="*/ 491155 h 761217"/>
                  <a:gd name="connsiteX597" fmla="*/ 1595121 w 1666901"/>
                  <a:gd name="connsiteY597" fmla="*/ 484741 h 761217"/>
                  <a:gd name="connsiteX598" fmla="*/ 1604258 w 1666901"/>
                  <a:gd name="connsiteY598" fmla="*/ 461812 h 761217"/>
                  <a:gd name="connsiteX599" fmla="*/ 1604170 w 1666901"/>
                  <a:gd name="connsiteY599" fmla="*/ 459176 h 761217"/>
                  <a:gd name="connsiteX600" fmla="*/ 1598986 w 1666901"/>
                  <a:gd name="connsiteY600" fmla="*/ 434489 h 761217"/>
                  <a:gd name="connsiteX601" fmla="*/ 1598899 w 1666901"/>
                  <a:gd name="connsiteY601" fmla="*/ 432820 h 761217"/>
                  <a:gd name="connsiteX602" fmla="*/ 1595999 w 1666901"/>
                  <a:gd name="connsiteY602" fmla="*/ 422717 h 761217"/>
                  <a:gd name="connsiteX603" fmla="*/ 1595999 w 1666901"/>
                  <a:gd name="connsiteY603" fmla="*/ 422541 h 761217"/>
                  <a:gd name="connsiteX604" fmla="*/ 1595999 w 1666901"/>
                  <a:gd name="connsiteY604" fmla="*/ 418324 h 761217"/>
                  <a:gd name="connsiteX605" fmla="*/ 1593627 w 1666901"/>
                  <a:gd name="connsiteY605" fmla="*/ 410066 h 761217"/>
                  <a:gd name="connsiteX606" fmla="*/ 1593188 w 1666901"/>
                  <a:gd name="connsiteY606" fmla="*/ 407869 h 761217"/>
                  <a:gd name="connsiteX607" fmla="*/ 1590201 w 1666901"/>
                  <a:gd name="connsiteY607" fmla="*/ 402862 h 761217"/>
                  <a:gd name="connsiteX608" fmla="*/ 1587741 w 1666901"/>
                  <a:gd name="connsiteY608" fmla="*/ 399172 h 761217"/>
                  <a:gd name="connsiteX609" fmla="*/ 1573421 w 1666901"/>
                  <a:gd name="connsiteY609" fmla="*/ 364997 h 761217"/>
                  <a:gd name="connsiteX610" fmla="*/ 1563318 w 1666901"/>
                  <a:gd name="connsiteY610" fmla="*/ 350413 h 761217"/>
                  <a:gd name="connsiteX611" fmla="*/ 1559101 w 1666901"/>
                  <a:gd name="connsiteY611" fmla="*/ 343209 h 761217"/>
                  <a:gd name="connsiteX612" fmla="*/ 1553478 w 1666901"/>
                  <a:gd name="connsiteY612" fmla="*/ 330997 h 761217"/>
                  <a:gd name="connsiteX613" fmla="*/ 1552512 w 1666901"/>
                  <a:gd name="connsiteY613" fmla="*/ 327747 h 761217"/>
                  <a:gd name="connsiteX614" fmla="*/ 1536874 w 1666901"/>
                  <a:gd name="connsiteY614" fmla="*/ 304905 h 761217"/>
                  <a:gd name="connsiteX615" fmla="*/ 1532833 w 1666901"/>
                  <a:gd name="connsiteY615" fmla="*/ 300161 h 761217"/>
                  <a:gd name="connsiteX616" fmla="*/ 1526946 w 1666901"/>
                  <a:gd name="connsiteY616" fmla="*/ 295768 h 761217"/>
                  <a:gd name="connsiteX617" fmla="*/ 1501644 w 1666901"/>
                  <a:gd name="connsiteY617" fmla="*/ 279515 h 761217"/>
                  <a:gd name="connsiteX618" fmla="*/ 1481965 w 1666901"/>
                  <a:gd name="connsiteY618" fmla="*/ 267479 h 761217"/>
                  <a:gd name="connsiteX619" fmla="*/ 1470368 w 1666901"/>
                  <a:gd name="connsiteY619" fmla="*/ 259836 h 761217"/>
                  <a:gd name="connsiteX620" fmla="*/ 1449899 w 1666901"/>
                  <a:gd name="connsiteY620" fmla="*/ 245164 h 761217"/>
                  <a:gd name="connsiteX621" fmla="*/ 1440674 w 1666901"/>
                  <a:gd name="connsiteY621" fmla="*/ 237960 h 761217"/>
                  <a:gd name="connsiteX622" fmla="*/ 1427847 w 1666901"/>
                  <a:gd name="connsiteY622" fmla="*/ 228823 h 761217"/>
                  <a:gd name="connsiteX623" fmla="*/ 1420028 w 1666901"/>
                  <a:gd name="connsiteY623" fmla="*/ 223376 h 761217"/>
                  <a:gd name="connsiteX624" fmla="*/ 1416690 w 1666901"/>
                  <a:gd name="connsiteY624" fmla="*/ 220302 h 761217"/>
                  <a:gd name="connsiteX625" fmla="*/ 1416426 w 1666901"/>
                  <a:gd name="connsiteY625" fmla="*/ 219950 h 761217"/>
                  <a:gd name="connsiteX626" fmla="*/ 1404478 w 1666901"/>
                  <a:gd name="connsiteY626" fmla="*/ 207299 h 761217"/>
                  <a:gd name="connsiteX627" fmla="*/ 1421170 w 1666901"/>
                  <a:gd name="connsiteY627" fmla="*/ 202819 h 761217"/>
                  <a:gd name="connsiteX628" fmla="*/ 1421522 w 1666901"/>
                  <a:gd name="connsiteY628" fmla="*/ 202643 h 761217"/>
                  <a:gd name="connsiteX629" fmla="*/ 1429165 w 1666901"/>
                  <a:gd name="connsiteY629" fmla="*/ 201677 h 761217"/>
                  <a:gd name="connsiteX630" fmla="*/ 1438214 w 1666901"/>
                  <a:gd name="connsiteY630" fmla="*/ 204839 h 761217"/>
                  <a:gd name="connsiteX631" fmla="*/ 1441289 w 1666901"/>
                  <a:gd name="connsiteY631" fmla="*/ 206684 h 761217"/>
                  <a:gd name="connsiteX632" fmla="*/ 1478275 w 1666901"/>
                  <a:gd name="connsiteY632" fmla="*/ 225397 h 761217"/>
                  <a:gd name="connsiteX633" fmla="*/ 1487939 w 1666901"/>
                  <a:gd name="connsiteY633" fmla="*/ 231371 h 761217"/>
                  <a:gd name="connsiteX634" fmla="*/ 1491453 w 1666901"/>
                  <a:gd name="connsiteY634" fmla="*/ 233831 h 761217"/>
                  <a:gd name="connsiteX635" fmla="*/ 1516492 w 1666901"/>
                  <a:gd name="connsiteY635" fmla="*/ 249118 h 761217"/>
                  <a:gd name="connsiteX636" fmla="*/ 1528352 w 1666901"/>
                  <a:gd name="connsiteY636" fmla="*/ 257639 h 761217"/>
                  <a:gd name="connsiteX637" fmla="*/ 1533184 w 1666901"/>
                  <a:gd name="connsiteY637" fmla="*/ 260275 h 761217"/>
                  <a:gd name="connsiteX638" fmla="*/ 1538367 w 1666901"/>
                  <a:gd name="connsiteY638" fmla="*/ 263086 h 761217"/>
                  <a:gd name="connsiteX639" fmla="*/ 1545220 w 1666901"/>
                  <a:gd name="connsiteY639" fmla="*/ 268445 h 761217"/>
                  <a:gd name="connsiteX640" fmla="*/ 1546538 w 1666901"/>
                  <a:gd name="connsiteY640" fmla="*/ 270027 h 761217"/>
                  <a:gd name="connsiteX641" fmla="*/ 1558837 w 1666901"/>
                  <a:gd name="connsiteY641" fmla="*/ 281096 h 761217"/>
                  <a:gd name="connsiteX642" fmla="*/ 1560419 w 1666901"/>
                  <a:gd name="connsiteY642" fmla="*/ 283468 h 761217"/>
                  <a:gd name="connsiteX643" fmla="*/ 1568941 w 1666901"/>
                  <a:gd name="connsiteY643" fmla="*/ 291551 h 761217"/>
                  <a:gd name="connsiteX644" fmla="*/ 1589762 w 1666901"/>
                  <a:gd name="connsiteY644" fmla="*/ 314481 h 761217"/>
                  <a:gd name="connsiteX645" fmla="*/ 1605751 w 1666901"/>
                  <a:gd name="connsiteY645" fmla="*/ 336971 h 761217"/>
                  <a:gd name="connsiteX646" fmla="*/ 1607508 w 1666901"/>
                  <a:gd name="connsiteY646" fmla="*/ 341100 h 761217"/>
                  <a:gd name="connsiteX647" fmla="*/ 1609705 w 1666901"/>
                  <a:gd name="connsiteY647" fmla="*/ 344702 h 761217"/>
                  <a:gd name="connsiteX648" fmla="*/ 1624728 w 1666901"/>
                  <a:gd name="connsiteY648" fmla="*/ 377120 h 761217"/>
                  <a:gd name="connsiteX649" fmla="*/ 1624903 w 1666901"/>
                  <a:gd name="connsiteY649" fmla="*/ 377999 h 761217"/>
                  <a:gd name="connsiteX650" fmla="*/ 1625782 w 1666901"/>
                  <a:gd name="connsiteY650" fmla="*/ 380635 h 761217"/>
                  <a:gd name="connsiteX651" fmla="*/ 1632107 w 1666901"/>
                  <a:gd name="connsiteY651" fmla="*/ 397063 h 761217"/>
                  <a:gd name="connsiteX652" fmla="*/ 1632107 w 1666901"/>
                  <a:gd name="connsiteY652" fmla="*/ 398381 h 761217"/>
                  <a:gd name="connsiteX653" fmla="*/ 1636939 w 1666901"/>
                  <a:gd name="connsiteY653" fmla="*/ 401983 h 761217"/>
                  <a:gd name="connsiteX654" fmla="*/ 1634655 w 1666901"/>
                  <a:gd name="connsiteY654" fmla="*/ 409099 h 761217"/>
                  <a:gd name="connsiteX655" fmla="*/ 1634655 w 1666901"/>
                  <a:gd name="connsiteY655" fmla="*/ 419993 h 761217"/>
                  <a:gd name="connsiteX656" fmla="*/ 1635358 w 1666901"/>
                  <a:gd name="connsiteY656" fmla="*/ 428164 h 761217"/>
                  <a:gd name="connsiteX657" fmla="*/ 1633513 w 1666901"/>
                  <a:gd name="connsiteY657" fmla="*/ 454783 h 761217"/>
                  <a:gd name="connsiteX658" fmla="*/ 1633249 w 1666901"/>
                  <a:gd name="connsiteY658" fmla="*/ 459088 h 761217"/>
                  <a:gd name="connsiteX659" fmla="*/ 1629823 w 1666901"/>
                  <a:gd name="connsiteY659" fmla="*/ 474902 h 761217"/>
                  <a:gd name="connsiteX660" fmla="*/ 1624640 w 1666901"/>
                  <a:gd name="connsiteY660" fmla="*/ 492121 h 761217"/>
                  <a:gd name="connsiteX661" fmla="*/ 1624464 w 1666901"/>
                  <a:gd name="connsiteY661" fmla="*/ 494142 h 761217"/>
                  <a:gd name="connsiteX662" fmla="*/ 1624464 w 1666901"/>
                  <a:gd name="connsiteY662" fmla="*/ 494142 h 761217"/>
                  <a:gd name="connsiteX663" fmla="*/ 1624376 w 1666901"/>
                  <a:gd name="connsiteY663" fmla="*/ 494581 h 761217"/>
                  <a:gd name="connsiteX664" fmla="*/ 1624025 w 1666901"/>
                  <a:gd name="connsiteY664" fmla="*/ 495811 h 761217"/>
                  <a:gd name="connsiteX665" fmla="*/ 1621740 w 1666901"/>
                  <a:gd name="connsiteY665" fmla="*/ 504860 h 761217"/>
                  <a:gd name="connsiteX666" fmla="*/ 1621740 w 1666901"/>
                  <a:gd name="connsiteY666" fmla="*/ 505123 h 761217"/>
                  <a:gd name="connsiteX667" fmla="*/ 1617084 w 1666901"/>
                  <a:gd name="connsiteY667" fmla="*/ 514348 h 761217"/>
                  <a:gd name="connsiteX668" fmla="*/ 1615503 w 1666901"/>
                  <a:gd name="connsiteY668" fmla="*/ 515578 h 761217"/>
                  <a:gd name="connsiteX669" fmla="*/ 1607333 w 1666901"/>
                  <a:gd name="connsiteY669" fmla="*/ 524891 h 761217"/>
                  <a:gd name="connsiteX670" fmla="*/ 1597669 w 1666901"/>
                  <a:gd name="connsiteY670" fmla="*/ 538596 h 761217"/>
                  <a:gd name="connsiteX671" fmla="*/ 1594154 w 1666901"/>
                  <a:gd name="connsiteY671" fmla="*/ 542286 h 761217"/>
                  <a:gd name="connsiteX672" fmla="*/ 1589323 w 1666901"/>
                  <a:gd name="connsiteY672" fmla="*/ 548435 h 761217"/>
                  <a:gd name="connsiteX673" fmla="*/ 1582997 w 1666901"/>
                  <a:gd name="connsiteY673" fmla="*/ 556342 h 761217"/>
                  <a:gd name="connsiteX674" fmla="*/ 1579483 w 1666901"/>
                  <a:gd name="connsiteY674" fmla="*/ 560032 h 761217"/>
                  <a:gd name="connsiteX675" fmla="*/ 1578165 w 1666901"/>
                  <a:gd name="connsiteY675" fmla="*/ 566006 h 761217"/>
                  <a:gd name="connsiteX676" fmla="*/ 1565250 w 1666901"/>
                  <a:gd name="connsiteY676" fmla="*/ 572595 h 761217"/>
                  <a:gd name="connsiteX677" fmla="*/ 1561034 w 1666901"/>
                  <a:gd name="connsiteY677" fmla="*/ 575494 h 761217"/>
                  <a:gd name="connsiteX678" fmla="*/ 1517458 w 1666901"/>
                  <a:gd name="connsiteY678" fmla="*/ 607737 h 761217"/>
                  <a:gd name="connsiteX679" fmla="*/ 1509815 w 1666901"/>
                  <a:gd name="connsiteY679" fmla="*/ 612481 h 761217"/>
                  <a:gd name="connsiteX680" fmla="*/ 1494616 w 1666901"/>
                  <a:gd name="connsiteY680" fmla="*/ 621003 h 761217"/>
                  <a:gd name="connsiteX681" fmla="*/ 1487412 w 1666901"/>
                  <a:gd name="connsiteY681" fmla="*/ 624956 h 761217"/>
                  <a:gd name="connsiteX682" fmla="*/ 1467821 w 1666901"/>
                  <a:gd name="connsiteY682" fmla="*/ 632687 h 761217"/>
                  <a:gd name="connsiteX683" fmla="*/ 1449196 w 1666901"/>
                  <a:gd name="connsiteY683" fmla="*/ 641297 h 761217"/>
                  <a:gd name="connsiteX684" fmla="*/ 1437775 w 1666901"/>
                  <a:gd name="connsiteY684" fmla="*/ 646041 h 761217"/>
                  <a:gd name="connsiteX685" fmla="*/ 1400173 w 1666901"/>
                  <a:gd name="connsiteY685" fmla="*/ 657638 h 761217"/>
                  <a:gd name="connsiteX686" fmla="*/ 1391037 w 1666901"/>
                  <a:gd name="connsiteY686" fmla="*/ 660449 h 761217"/>
                  <a:gd name="connsiteX687" fmla="*/ 1372587 w 1666901"/>
                  <a:gd name="connsiteY687" fmla="*/ 666423 h 761217"/>
                  <a:gd name="connsiteX688" fmla="*/ 1366525 w 1666901"/>
                  <a:gd name="connsiteY688" fmla="*/ 667565 h 761217"/>
                  <a:gd name="connsiteX689" fmla="*/ 1364944 w 1666901"/>
                  <a:gd name="connsiteY689" fmla="*/ 667917 h 761217"/>
                  <a:gd name="connsiteX690" fmla="*/ 1363890 w 1666901"/>
                  <a:gd name="connsiteY690" fmla="*/ 668180 h 761217"/>
                  <a:gd name="connsiteX691" fmla="*/ 1330154 w 1666901"/>
                  <a:gd name="connsiteY691" fmla="*/ 675648 h 761217"/>
                  <a:gd name="connsiteX692" fmla="*/ 1317854 w 1666901"/>
                  <a:gd name="connsiteY692" fmla="*/ 677844 h 761217"/>
                  <a:gd name="connsiteX693" fmla="*/ 1297999 w 1666901"/>
                  <a:gd name="connsiteY693" fmla="*/ 680567 h 761217"/>
                  <a:gd name="connsiteX694" fmla="*/ 1271907 w 1666901"/>
                  <a:gd name="connsiteY694" fmla="*/ 684697 h 761217"/>
                  <a:gd name="connsiteX695" fmla="*/ 1256269 w 1666901"/>
                  <a:gd name="connsiteY695" fmla="*/ 686278 h 761217"/>
                  <a:gd name="connsiteX696" fmla="*/ 1243266 w 1666901"/>
                  <a:gd name="connsiteY696" fmla="*/ 687069 h 761217"/>
                  <a:gd name="connsiteX697" fmla="*/ 1240104 w 1666901"/>
                  <a:gd name="connsiteY697" fmla="*/ 686893 h 761217"/>
                  <a:gd name="connsiteX698" fmla="*/ 1218316 w 1666901"/>
                  <a:gd name="connsiteY698" fmla="*/ 688123 h 761217"/>
                  <a:gd name="connsiteX699" fmla="*/ 1195210 w 1666901"/>
                  <a:gd name="connsiteY699" fmla="*/ 690143 h 761217"/>
                  <a:gd name="connsiteX700" fmla="*/ 1185547 w 1666901"/>
                  <a:gd name="connsiteY700" fmla="*/ 690583 h 761217"/>
                  <a:gd name="connsiteX701" fmla="*/ 1185020 w 1666901"/>
                  <a:gd name="connsiteY701" fmla="*/ 690495 h 761217"/>
                  <a:gd name="connsiteX702" fmla="*/ 1179397 w 1666901"/>
                  <a:gd name="connsiteY702" fmla="*/ 689704 h 761217"/>
                  <a:gd name="connsiteX703" fmla="*/ 1172193 w 1666901"/>
                  <a:gd name="connsiteY703" fmla="*/ 688914 h 761217"/>
                  <a:gd name="connsiteX704" fmla="*/ 1172193 w 1666901"/>
                  <a:gd name="connsiteY704" fmla="*/ 688914 h 761217"/>
                  <a:gd name="connsiteX705" fmla="*/ 1163144 w 1666901"/>
                  <a:gd name="connsiteY705" fmla="*/ 689968 h 761217"/>
                  <a:gd name="connsiteX706" fmla="*/ 1160333 w 1666901"/>
                  <a:gd name="connsiteY706" fmla="*/ 690407 h 761217"/>
                  <a:gd name="connsiteX707" fmla="*/ 1157961 w 1666901"/>
                  <a:gd name="connsiteY707" fmla="*/ 691022 h 761217"/>
                  <a:gd name="connsiteX708" fmla="*/ 1150405 w 1666901"/>
                  <a:gd name="connsiteY708" fmla="*/ 692164 h 761217"/>
                  <a:gd name="connsiteX709" fmla="*/ 1061936 w 1666901"/>
                  <a:gd name="connsiteY709" fmla="*/ 655266 h 761217"/>
                  <a:gd name="connsiteX710" fmla="*/ 1081440 w 1666901"/>
                  <a:gd name="connsiteY710" fmla="*/ 658692 h 761217"/>
                  <a:gd name="connsiteX711" fmla="*/ 1098484 w 1666901"/>
                  <a:gd name="connsiteY711" fmla="*/ 661503 h 761217"/>
                  <a:gd name="connsiteX712" fmla="*/ 1115264 w 1666901"/>
                  <a:gd name="connsiteY712" fmla="*/ 663172 h 761217"/>
                  <a:gd name="connsiteX713" fmla="*/ 1121677 w 1666901"/>
                  <a:gd name="connsiteY713" fmla="*/ 664578 h 761217"/>
                  <a:gd name="connsiteX714" fmla="*/ 1136876 w 1666901"/>
                  <a:gd name="connsiteY714" fmla="*/ 668444 h 761217"/>
                  <a:gd name="connsiteX715" fmla="*/ 1150493 w 1666901"/>
                  <a:gd name="connsiteY715" fmla="*/ 671343 h 761217"/>
                  <a:gd name="connsiteX716" fmla="*/ 1152865 w 1666901"/>
                  <a:gd name="connsiteY716" fmla="*/ 670728 h 761217"/>
                  <a:gd name="connsiteX717" fmla="*/ 1157609 w 1666901"/>
                  <a:gd name="connsiteY717" fmla="*/ 669674 h 761217"/>
                  <a:gd name="connsiteX718" fmla="*/ 1160157 w 1666901"/>
                  <a:gd name="connsiteY718" fmla="*/ 669234 h 761217"/>
                  <a:gd name="connsiteX719" fmla="*/ 1172632 w 1666901"/>
                  <a:gd name="connsiteY719" fmla="*/ 667917 h 761217"/>
                  <a:gd name="connsiteX720" fmla="*/ 1172632 w 1666901"/>
                  <a:gd name="connsiteY720" fmla="*/ 667917 h 761217"/>
                  <a:gd name="connsiteX721" fmla="*/ 1182911 w 1666901"/>
                  <a:gd name="connsiteY721" fmla="*/ 668883 h 761217"/>
                  <a:gd name="connsiteX722" fmla="*/ 1187479 w 1666901"/>
                  <a:gd name="connsiteY722" fmla="*/ 669498 h 761217"/>
                  <a:gd name="connsiteX723" fmla="*/ 1188094 w 1666901"/>
                  <a:gd name="connsiteY723" fmla="*/ 669586 h 761217"/>
                  <a:gd name="connsiteX724" fmla="*/ 1190027 w 1666901"/>
                  <a:gd name="connsiteY724" fmla="*/ 669761 h 761217"/>
                  <a:gd name="connsiteX725" fmla="*/ 1218667 w 1666901"/>
                  <a:gd name="connsiteY725" fmla="*/ 666950 h 761217"/>
                  <a:gd name="connsiteX726" fmla="*/ 1236941 w 1666901"/>
                  <a:gd name="connsiteY726" fmla="*/ 665984 h 761217"/>
                  <a:gd name="connsiteX727" fmla="*/ 1245551 w 1666901"/>
                  <a:gd name="connsiteY727" fmla="*/ 665984 h 761217"/>
                  <a:gd name="connsiteX728" fmla="*/ 1250383 w 1666901"/>
                  <a:gd name="connsiteY728" fmla="*/ 665984 h 761217"/>
                  <a:gd name="connsiteX729" fmla="*/ 1271907 w 1666901"/>
                  <a:gd name="connsiteY729" fmla="*/ 663524 h 761217"/>
                  <a:gd name="connsiteX730" fmla="*/ 1290180 w 1666901"/>
                  <a:gd name="connsiteY730" fmla="*/ 660976 h 761217"/>
                  <a:gd name="connsiteX731" fmla="*/ 1287545 w 1666901"/>
                  <a:gd name="connsiteY731" fmla="*/ 660361 h 761217"/>
                  <a:gd name="connsiteX732" fmla="*/ 1276827 w 1666901"/>
                  <a:gd name="connsiteY732" fmla="*/ 659746 h 761217"/>
                  <a:gd name="connsiteX733" fmla="*/ 1256620 w 1666901"/>
                  <a:gd name="connsiteY733" fmla="*/ 662294 h 761217"/>
                  <a:gd name="connsiteX734" fmla="*/ 1249153 w 1666901"/>
                  <a:gd name="connsiteY734" fmla="*/ 662557 h 761217"/>
                  <a:gd name="connsiteX735" fmla="*/ 1211639 w 1666901"/>
                  <a:gd name="connsiteY735" fmla="*/ 662030 h 761217"/>
                  <a:gd name="connsiteX736" fmla="*/ 1197407 w 1666901"/>
                  <a:gd name="connsiteY736" fmla="*/ 661152 h 761217"/>
                  <a:gd name="connsiteX737" fmla="*/ 1193014 w 1666901"/>
                  <a:gd name="connsiteY737" fmla="*/ 660537 h 761217"/>
                  <a:gd name="connsiteX738" fmla="*/ 1157433 w 1666901"/>
                  <a:gd name="connsiteY738" fmla="*/ 654739 h 761217"/>
                  <a:gd name="connsiteX739" fmla="*/ 1153480 w 1666901"/>
                  <a:gd name="connsiteY739" fmla="*/ 654387 h 761217"/>
                  <a:gd name="connsiteX740" fmla="*/ 1147594 w 1666901"/>
                  <a:gd name="connsiteY740" fmla="*/ 654651 h 761217"/>
                  <a:gd name="connsiteX741" fmla="*/ 1135646 w 1666901"/>
                  <a:gd name="connsiteY741" fmla="*/ 654651 h 761217"/>
                  <a:gd name="connsiteX742" fmla="*/ 1131868 w 1666901"/>
                  <a:gd name="connsiteY742" fmla="*/ 653948 h 761217"/>
                  <a:gd name="connsiteX743" fmla="*/ 1124400 w 1666901"/>
                  <a:gd name="connsiteY743" fmla="*/ 652806 h 761217"/>
                  <a:gd name="connsiteX744" fmla="*/ 1101295 w 1666901"/>
                  <a:gd name="connsiteY744" fmla="*/ 652806 h 761217"/>
                  <a:gd name="connsiteX745" fmla="*/ 1091367 w 1666901"/>
                  <a:gd name="connsiteY745" fmla="*/ 652454 h 761217"/>
                  <a:gd name="connsiteX746" fmla="*/ 1079946 w 1666901"/>
                  <a:gd name="connsiteY746" fmla="*/ 652542 h 761217"/>
                  <a:gd name="connsiteX747" fmla="*/ 1070634 w 1666901"/>
                  <a:gd name="connsiteY747" fmla="*/ 652279 h 761217"/>
                  <a:gd name="connsiteX748" fmla="*/ 1053502 w 1666901"/>
                  <a:gd name="connsiteY748" fmla="*/ 649204 h 761217"/>
                  <a:gd name="connsiteX749" fmla="*/ 1046035 w 1666901"/>
                  <a:gd name="connsiteY749" fmla="*/ 648237 h 761217"/>
                  <a:gd name="connsiteX750" fmla="*/ 1041642 w 1666901"/>
                  <a:gd name="connsiteY750" fmla="*/ 647710 h 761217"/>
                  <a:gd name="connsiteX751" fmla="*/ 1021172 w 1666901"/>
                  <a:gd name="connsiteY751" fmla="*/ 642615 h 761217"/>
                  <a:gd name="connsiteX752" fmla="*/ 1002020 w 1666901"/>
                  <a:gd name="connsiteY752" fmla="*/ 638398 h 761217"/>
                  <a:gd name="connsiteX753" fmla="*/ 998418 w 1666901"/>
                  <a:gd name="connsiteY753" fmla="*/ 639101 h 761217"/>
                  <a:gd name="connsiteX754" fmla="*/ 991390 w 1666901"/>
                  <a:gd name="connsiteY754" fmla="*/ 640243 h 761217"/>
                  <a:gd name="connsiteX755" fmla="*/ 1004128 w 1666901"/>
                  <a:gd name="connsiteY755" fmla="*/ 645075 h 761217"/>
                  <a:gd name="connsiteX756" fmla="*/ 1006940 w 1666901"/>
                  <a:gd name="connsiteY756" fmla="*/ 646217 h 761217"/>
                  <a:gd name="connsiteX757" fmla="*/ 1009136 w 1666901"/>
                  <a:gd name="connsiteY757" fmla="*/ 647183 h 761217"/>
                  <a:gd name="connsiteX758" fmla="*/ 1010805 w 1666901"/>
                  <a:gd name="connsiteY758" fmla="*/ 647886 h 761217"/>
                  <a:gd name="connsiteX759" fmla="*/ 1024686 w 1666901"/>
                  <a:gd name="connsiteY759" fmla="*/ 649116 h 761217"/>
                  <a:gd name="connsiteX760" fmla="*/ 1025653 w 1666901"/>
                  <a:gd name="connsiteY760" fmla="*/ 649555 h 761217"/>
                  <a:gd name="connsiteX761" fmla="*/ 1033296 w 1666901"/>
                  <a:gd name="connsiteY761" fmla="*/ 650961 h 761217"/>
                  <a:gd name="connsiteX762" fmla="*/ 1043311 w 1666901"/>
                  <a:gd name="connsiteY762" fmla="*/ 652718 h 761217"/>
                  <a:gd name="connsiteX763" fmla="*/ 1055084 w 1666901"/>
                  <a:gd name="connsiteY763" fmla="*/ 655178 h 761217"/>
                  <a:gd name="connsiteX764" fmla="*/ 1059740 w 1666901"/>
                  <a:gd name="connsiteY764" fmla="*/ 655178 h 761217"/>
                  <a:gd name="connsiteX765" fmla="*/ 1061936 w 1666901"/>
                  <a:gd name="connsiteY765" fmla="*/ 655266 h 761217"/>
                  <a:gd name="connsiteX766" fmla="*/ 1364153 w 1666901"/>
                  <a:gd name="connsiteY766" fmla="*/ 667829 h 761217"/>
                  <a:gd name="connsiteX767" fmla="*/ 1364153 w 1666901"/>
                  <a:gd name="connsiteY767" fmla="*/ 667829 h 761217"/>
                  <a:gd name="connsiteX768" fmla="*/ 1364153 w 1666901"/>
                  <a:gd name="connsiteY768" fmla="*/ 667829 h 761217"/>
                  <a:gd name="connsiteX769" fmla="*/ 961168 w 1666901"/>
                  <a:gd name="connsiteY769" fmla="*/ 652894 h 761217"/>
                  <a:gd name="connsiteX770" fmla="*/ 961168 w 1666901"/>
                  <a:gd name="connsiteY770" fmla="*/ 652894 h 761217"/>
                  <a:gd name="connsiteX771" fmla="*/ 961168 w 1666901"/>
                  <a:gd name="connsiteY771" fmla="*/ 652894 h 761217"/>
                  <a:gd name="connsiteX772" fmla="*/ 1354489 w 1666901"/>
                  <a:gd name="connsiteY772" fmla="*/ 643845 h 761217"/>
                  <a:gd name="connsiteX773" fmla="*/ 1345968 w 1666901"/>
                  <a:gd name="connsiteY773" fmla="*/ 652630 h 761217"/>
                  <a:gd name="connsiteX774" fmla="*/ 1354665 w 1666901"/>
                  <a:gd name="connsiteY774" fmla="*/ 649379 h 761217"/>
                  <a:gd name="connsiteX775" fmla="*/ 1360551 w 1666901"/>
                  <a:gd name="connsiteY775" fmla="*/ 647359 h 761217"/>
                  <a:gd name="connsiteX776" fmla="*/ 1361430 w 1666901"/>
                  <a:gd name="connsiteY776" fmla="*/ 647095 h 761217"/>
                  <a:gd name="connsiteX777" fmla="*/ 1369776 w 1666901"/>
                  <a:gd name="connsiteY777" fmla="*/ 645514 h 761217"/>
                  <a:gd name="connsiteX778" fmla="*/ 1379879 w 1666901"/>
                  <a:gd name="connsiteY778" fmla="*/ 642702 h 761217"/>
                  <a:gd name="connsiteX779" fmla="*/ 1397977 w 1666901"/>
                  <a:gd name="connsiteY779" fmla="*/ 636641 h 761217"/>
                  <a:gd name="connsiteX780" fmla="*/ 1421522 w 1666901"/>
                  <a:gd name="connsiteY780" fmla="*/ 630491 h 761217"/>
                  <a:gd name="connsiteX781" fmla="*/ 1417305 w 1666901"/>
                  <a:gd name="connsiteY781" fmla="*/ 630842 h 761217"/>
                  <a:gd name="connsiteX782" fmla="*/ 1414581 w 1666901"/>
                  <a:gd name="connsiteY782" fmla="*/ 631106 h 761217"/>
                  <a:gd name="connsiteX783" fmla="*/ 1405532 w 1666901"/>
                  <a:gd name="connsiteY783" fmla="*/ 633390 h 761217"/>
                  <a:gd name="connsiteX784" fmla="*/ 1387610 w 1666901"/>
                  <a:gd name="connsiteY784" fmla="*/ 636816 h 761217"/>
                  <a:gd name="connsiteX785" fmla="*/ 1372587 w 1666901"/>
                  <a:gd name="connsiteY785" fmla="*/ 639188 h 761217"/>
                  <a:gd name="connsiteX786" fmla="*/ 1366877 w 1666901"/>
                  <a:gd name="connsiteY786" fmla="*/ 640506 h 761217"/>
                  <a:gd name="connsiteX787" fmla="*/ 1356774 w 1666901"/>
                  <a:gd name="connsiteY787" fmla="*/ 643230 h 761217"/>
                  <a:gd name="connsiteX788" fmla="*/ 1354489 w 1666901"/>
                  <a:gd name="connsiteY788" fmla="*/ 643845 h 761217"/>
                  <a:gd name="connsiteX789" fmla="*/ 1356510 w 1666901"/>
                  <a:gd name="connsiteY789" fmla="*/ 640682 h 761217"/>
                  <a:gd name="connsiteX790" fmla="*/ 1356510 w 1666901"/>
                  <a:gd name="connsiteY790" fmla="*/ 640682 h 761217"/>
                  <a:gd name="connsiteX791" fmla="*/ 1356510 w 1666901"/>
                  <a:gd name="connsiteY791" fmla="*/ 640682 h 761217"/>
                  <a:gd name="connsiteX792" fmla="*/ 1463955 w 1666901"/>
                  <a:gd name="connsiteY792" fmla="*/ 632336 h 761217"/>
                  <a:gd name="connsiteX793" fmla="*/ 1463955 w 1666901"/>
                  <a:gd name="connsiteY793" fmla="*/ 632336 h 761217"/>
                  <a:gd name="connsiteX794" fmla="*/ 1463955 w 1666901"/>
                  <a:gd name="connsiteY794" fmla="*/ 632336 h 761217"/>
                  <a:gd name="connsiteX795" fmla="*/ 1576496 w 1666901"/>
                  <a:gd name="connsiteY795" fmla="*/ 551510 h 761217"/>
                  <a:gd name="connsiteX796" fmla="*/ 1576496 w 1666901"/>
                  <a:gd name="connsiteY796" fmla="*/ 551510 h 761217"/>
                  <a:gd name="connsiteX797" fmla="*/ 1576496 w 1666901"/>
                  <a:gd name="connsiteY797" fmla="*/ 551510 h 761217"/>
                  <a:gd name="connsiteX798" fmla="*/ 1599074 w 1666901"/>
                  <a:gd name="connsiteY798" fmla="*/ 491594 h 761217"/>
                  <a:gd name="connsiteX799" fmla="*/ 1599074 w 1666901"/>
                  <a:gd name="connsiteY799" fmla="*/ 491594 h 761217"/>
                  <a:gd name="connsiteX800" fmla="*/ 1599074 w 1666901"/>
                  <a:gd name="connsiteY800" fmla="*/ 491594 h 761217"/>
                  <a:gd name="connsiteX801" fmla="*/ 1592837 w 1666901"/>
                  <a:gd name="connsiteY801" fmla="*/ 356036 h 761217"/>
                  <a:gd name="connsiteX802" fmla="*/ 1593891 w 1666901"/>
                  <a:gd name="connsiteY802" fmla="*/ 359901 h 761217"/>
                  <a:gd name="connsiteX803" fmla="*/ 1605751 w 1666901"/>
                  <a:gd name="connsiteY803" fmla="*/ 388278 h 761217"/>
                  <a:gd name="connsiteX804" fmla="*/ 1607596 w 1666901"/>
                  <a:gd name="connsiteY804" fmla="*/ 391089 h 761217"/>
                  <a:gd name="connsiteX805" fmla="*/ 1611637 w 1666901"/>
                  <a:gd name="connsiteY805" fmla="*/ 397678 h 761217"/>
                  <a:gd name="connsiteX806" fmla="*/ 1611637 w 1666901"/>
                  <a:gd name="connsiteY806" fmla="*/ 396888 h 761217"/>
                  <a:gd name="connsiteX807" fmla="*/ 1611637 w 1666901"/>
                  <a:gd name="connsiteY807" fmla="*/ 395131 h 761217"/>
                  <a:gd name="connsiteX808" fmla="*/ 1604785 w 1666901"/>
                  <a:gd name="connsiteY808" fmla="*/ 381338 h 761217"/>
                  <a:gd name="connsiteX809" fmla="*/ 1604609 w 1666901"/>
                  <a:gd name="connsiteY809" fmla="*/ 380459 h 761217"/>
                  <a:gd name="connsiteX810" fmla="*/ 1596351 w 1666901"/>
                  <a:gd name="connsiteY810" fmla="*/ 360077 h 761217"/>
                  <a:gd name="connsiteX811" fmla="*/ 1592837 w 1666901"/>
                  <a:gd name="connsiteY811" fmla="*/ 356036 h 761217"/>
                  <a:gd name="connsiteX812" fmla="*/ 1574563 w 1666901"/>
                  <a:gd name="connsiteY812" fmla="*/ 328010 h 761217"/>
                  <a:gd name="connsiteX813" fmla="*/ 1575354 w 1666901"/>
                  <a:gd name="connsiteY813" fmla="*/ 329767 h 761217"/>
                  <a:gd name="connsiteX814" fmla="*/ 1582206 w 1666901"/>
                  <a:gd name="connsiteY814" fmla="*/ 341013 h 761217"/>
                  <a:gd name="connsiteX815" fmla="*/ 1588180 w 1666901"/>
                  <a:gd name="connsiteY815" fmla="*/ 349886 h 761217"/>
                  <a:gd name="connsiteX816" fmla="*/ 1590025 w 1666901"/>
                  <a:gd name="connsiteY816" fmla="*/ 351555 h 761217"/>
                  <a:gd name="connsiteX817" fmla="*/ 1588795 w 1666901"/>
                  <a:gd name="connsiteY817" fmla="*/ 349095 h 761217"/>
                  <a:gd name="connsiteX818" fmla="*/ 1586863 w 1666901"/>
                  <a:gd name="connsiteY818" fmla="*/ 344439 h 761217"/>
                  <a:gd name="connsiteX819" fmla="*/ 1578253 w 1666901"/>
                  <a:gd name="connsiteY819" fmla="*/ 331173 h 761217"/>
                  <a:gd name="connsiteX820" fmla="*/ 1574563 w 1666901"/>
                  <a:gd name="connsiteY820" fmla="*/ 328010 h 761217"/>
                  <a:gd name="connsiteX821" fmla="*/ 540261 w 1666901"/>
                  <a:gd name="connsiteY821" fmla="*/ 197108 h 761217"/>
                  <a:gd name="connsiteX822" fmla="*/ 539118 w 1666901"/>
                  <a:gd name="connsiteY822" fmla="*/ 197108 h 761217"/>
                  <a:gd name="connsiteX823" fmla="*/ 530685 w 1666901"/>
                  <a:gd name="connsiteY823" fmla="*/ 197020 h 761217"/>
                  <a:gd name="connsiteX824" fmla="*/ 523832 w 1666901"/>
                  <a:gd name="connsiteY824" fmla="*/ 197020 h 761217"/>
                  <a:gd name="connsiteX825" fmla="*/ 517858 w 1666901"/>
                  <a:gd name="connsiteY825" fmla="*/ 195702 h 761217"/>
                  <a:gd name="connsiteX826" fmla="*/ 517419 w 1666901"/>
                  <a:gd name="connsiteY826" fmla="*/ 195527 h 761217"/>
                  <a:gd name="connsiteX827" fmla="*/ 500990 w 1666901"/>
                  <a:gd name="connsiteY827" fmla="*/ 190431 h 761217"/>
                  <a:gd name="connsiteX828" fmla="*/ 513202 w 1666901"/>
                  <a:gd name="connsiteY828" fmla="*/ 178307 h 761217"/>
                  <a:gd name="connsiteX829" fmla="*/ 513992 w 1666901"/>
                  <a:gd name="connsiteY829" fmla="*/ 177517 h 761217"/>
                  <a:gd name="connsiteX830" fmla="*/ 516716 w 1666901"/>
                  <a:gd name="connsiteY830" fmla="*/ 174881 h 761217"/>
                  <a:gd name="connsiteX831" fmla="*/ 520054 w 1666901"/>
                  <a:gd name="connsiteY831" fmla="*/ 172333 h 761217"/>
                  <a:gd name="connsiteX832" fmla="*/ 522075 w 1666901"/>
                  <a:gd name="connsiteY832" fmla="*/ 170840 h 761217"/>
                  <a:gd name="connsiteX833" fmla="*/ 546059 w 1666901"/>
                  <a:gd name="connsiteY833" fmla="*/ 145802 h 761217"/>
                  <a:gd name="connsiteX834" fmla="*/ 546410 w 1666901"/>
                  <a:gd name="connsiteY834" fmla="*/ 145538 h 761217"/>
                  <a:gd name="connsiteX835" fmla="*/ 564157 w 1666901"/>
                  <a:gd name="connsiteY835" fmla="*/ 129021 h 761217"/>
                  <a:gd name="connsiteX836" fmla="*/ 572415 w 1666901"/>
                  <a:gd name="connsiteY836" fmla="*/ 122872 h 761217"/>
                  <a:gd name="connsiteX837" fmla="*/ 602637 w 1666901"/>
                  <a:gd name="connsiteY837" fmla="*/ 104335 h 761217"/>
                  <a:gd name="connsiteX838" fmla="*/ 606942 w 1666901"/>
                  <a:gd name="connsiteY838" fmla="*/ 100996 h 761217"/>
                  <a:gd name="connsiteX839" fmla="*/ 608084 w 1666901"/>
                  <a:gd name="connsiteY839" fmla="*/ 100030 h 761217"/>
                  <a:gd name="connsiteX840" fmla="*/ 609665 w 1666901"/>
                  <a:gd name="connsiteY840" fmla="*/ 98536 h 761217"/>
                  <a:gd name="connsiteX841" fmla="*/ 623195 w 1666901"/>
                  <a:gd name="connsiteY841" fmla="*/ 91069 h 761217"/>
                  <a:gd name="connsiteX842" fmla="*/ 634703 w 1666901"/>
                  <a:gd name="connsiteY842" fmla="*/ 84040 h 761217"/>
                  <a:gd name="connsiteX843" fmla="*/ 636548 w 1666901"/>
                  <a:gd name="connsiteY843" fmla="*/ 83513 h 761217"/>
                  <a:gd name="connsiteX844" fmla="*/ 642874 w 1666901"/>
                  <a:gd name="connsiteY844" fmla="*/ 81756 h 761217"/>
                  <a:gd name="connsiteX845" fmla="*/ 654646 w 1666901"/>
                  <a:gd name="connsiteY845" fmla="*/ 76573 h 761217"/>
                  <a:gd name="connsiteX846" fmla="*/ 654646 w 1666901"/>
                  <a:gd name="connsiteY846" fmla="*/ 76573 h 761217"/>
                  <a:gd name="connsiteX847" fmla="*/ 664310 w 1666901"/>
                  <a:gd name="connsiteY847" fmla="*/ 71565 h 761217"/>
                  <a:gd name="connsiteX848" fmla="*/ 678455 w 1666901"/>
                  <a:gd name="connsiteY848" fmla="*/ 67085 h 761217"/>
                  <a:gd name="connsiteX849" fmla="*/ 687855 w 1666901"/>
                  <a:gd name="connsiteY849" fmla="*/ 63043 h 761217"/>
                  <a:gd name="connsiteX850" fmla="*/ 695850 w 1666901"/>
                  <a:gd name="connsiteY850" fmla="*/ 60583 h 761217"/>
                  <a:gd name="connsiteX851" fmla="*/ 709379 w 1666901"/>
                  <a:gd name="connsiteY851" fmla="*/ 55136 h 761217"/>
                  <a:gd name="connsiteX852" fmla="*/ 718428 w 1666901"/>
                  <a:gd name="connsiteY852" fmla="*/ 52149 h 761217"/>
                  <a:gd name="connsiteX853" fmla="*/ 732485 w 1666901"/>
                  <a:gd name="connsiteY853" fmla="*/ 49074 h 761217"/>
                  <a:gd name="connsiteX854" fmla="*/ 744784 w 1666901"/>
                  <a:gd name="connsiteY854" fmla="*/ 46000 h 761217"/>
                  <a:gd name="connsiteX855" fmla="*/ 752867 w 1666901"/>
                  <a:gd name="connsiteY855" fmla="*/ 44067 h 761217"/>
                  <a:gd name="connsiteX856" fmla="*/ 766396 w 1666901"/>
                  <a:gd name="connsiteY856" fmla="*/ 41256 h 761217"/>
                  <a:gd name="connsiteX857" fmla="*/ 775006 w 1666901"/>
                  <a:gd name="connsiteY857" fmla="*/ 39411 h 761217"/>
                  <a:gd name="connsiteX858" fmla="*/ 788799 w 1666901"/>
                  <a:gd name="connsiteY858" fmla="*/ 36863 h 761217"/>
                  <a:gd name="connsiteX859" fmla="*/ 801977 w 1666901"/>
                  <a:gd name="connsiteY859" fmla="*/ 34315 h 761217"/>
                  <a:gd name="connsiteX860" fmla="*/ 821129 w 1666901"/>
                  <a:gd name="connsiteY860" fmla="*/ 30977 h 761217"/>
                  <a:gd name="connsiteX861" fmla="*/ 828685 w 1666901"/>
                  <a:gd name="connsiteY861" fmla="*/ 30889 h 761217"/>
                  <a:gd name="connsiteX862" fmla="*/ 847573 w 1666901"/>
                  <a:gd name="connsiteY862" fmla="*/ 28253 h 761217"/>
                  <a:gd name="connsiteX863" fmla="*/ 854250 w 1666901"/>
                  <a:gd name="connsiteY863" fmla="*/ 27023 h 761217"/>
                  <a:gd name="connsiteX864" fmla="*/ 940259 w 1666901"/>
                  <a:gd name="connsiteY864" fmla="*/ 25003 h 761217"/>
                  <a:gd name="connsiteX865" fmla="*/ 963364 w 1666901"/>
                  <a:gd name="connsiteY865" fmla="*/ 25003 h 761217"/>
                  <a:gd name="connsiteX866" fmla="*/ 965824 w 1666901"/>
                  <a:gd name="connsiteY866" fmla="*/ 25003 h 761217"/>
                  <a:gd name="connsiteX867" fmla="*/ 968021 w 1666901"/>
                  <a:gd name="connsiteY867" fmla="*/ 26145 h 761217"/>
                  <a:gd name="connsiteX868" fmla="*/ 979090 w 1666901"/>
                  <a:gd name="connsiteY868" fmla="*/ 26848 h 761217"/>
                  <a:gd name="connsiteX869" fmla="*/ 997891 w 1666901"/>
                  <a:gd name="connsiteY869" fmla="*/ 28429 h 761217"/>
                  <a:gd name="connsiteX870" fmla="*/ 1011948 w 1666901"/>
                  <a:gd name="connsiteY870" fmla="*/ 30362 h 761217"/>
                  <a:gd name="connsiteX871" fmla="*/ 1014759 w 1666901"/>
                  <a:gd name="connsiteY871" fmla="*/ 31328 h 761217"/>
                  <a:gd name="connsiteX872" fmla="*/ 1023896 w 1666901"/>
                  <a:gd name="connsiteY872" fmla="*/ 31504 h 761217"/>
                  <a:gd name="connsiteX873" fmla="*/ 1028728 w 1666901"/>
                  <a:gd name="connsiteY873" fmla="*/ 31328 h 761217"/>
                  <a:gd name="connsiteX874" fmla="*/ 1037337 w 1666901"/>
                  <a:gd name="connsiteY874" fmla="*/ 32646 h 761217"/>
                  <a:gd name="connsiteX875" fmla="*/ 1040500 w 1666901"/>
                  <a:gd name="connsiteY875" fmla="*/ 33261 h 761217"/>
                  <a:gd name="connsiteX876" fmla="*/ 1055259 w 1666901"/>
                  <a:gd name="connsiteY876" fmla="*/ 35018 h 761217"/>
                  <a:gd name="connsiteX877" fmla="*/ 1056314 w 1666901"/>
                  <a:gd name="connsiteY877" fmla="*/ 35721 h 761217"/>
                  <a:gd name="connsiteX878" fmla="*/ 1070722 w 1666901"/>
                  <a:gd name="connsiteY878" fmla="*/ 38093 h 761217"/>
                  <a:gd name="connsiteX879" fmla="*/ 1081440 w 1666901"/>
                  <a:gd name="connsiteY879" fmla="*/ 39762 h 761217"/>
                  <a:gd name="connsiteX880" fmla="*/ 1088205 w 1666901"/>
                  <a:gd name="connsiteY880" fmla="*/ 41519 h 761217"/>
                  <a:gd name="connsiteX881" fmla="*/ 1094881 w 1666901"/>
                  <a:gd name="connsiteY881" fmla="*/ 42573 h 761217"/>
                  <a:gd name="connsiteX882" fmla="*/ 1105775 w 1666901"/>
                  <a:gd name="connsiteY882" fmla="*/ 43628 h 761217"/>
                  <a:gd name="connsiteX883" fmla="*/ 1118163 w 1666901"/>
                  <a:gd name="connsiteY883" fmla="*/ 48284 h 761217"/>
                  <a:gd name="connsiteX884" fmla="*/ 1120886 w 1666901"/>
                  <a:gd name="connsiteY884" fmla="*/ 49074 h 761217"/>
                  <a:gd name="connsiteX885" fmla="*/ 1124752 w 1666901"/>
                  <a:gd name="connsiteY885" fmla="*/ 50304 h 761217"/>
                  <a:gd name="connsiteX886" fmla="*/ 1133098 w 1666901"/>
                  <a:gd name="connsiteY886" fmla="*/ 52589 h 761217"/>
                  <a:gd name="connsiteX887" fmla="*/ 1145837 w 1666901"/>
                  <a:gd name="connsiteY887" fmla="*/ 55927 h 761217"/>
                  <a:gd name="connsiteX888" fmla="*/ 1156643 w 1666901"/>
                  <a:gd name="connsiteY888" fmla="*/ 58563 h 761217"/>
                  <a:gd name="connsiteX889" fmla="*/ 1169733 w 1666901"/>
                  <a:gd name="connsiteY889" fmla="*/ 63307 h 761217"/>
                  <a:gd name="connsiteX890" fmla="*/ 1173159 w 1666901"/>
                  <a:gd name="connsiteY890" fmla="*/ 65152 h 761217"/>
                  <a:gd name="connsiteX891" fmla="*/ 1184053 w 1666901"/>
                  <a:gd name="connsiteY891" fmla="*/ 69369 h 761217"/>
                  <a:gd name="connsiteX892" fmla="*/ 1198285 w 1666901"/>
                  <a:gd name="connsiteY892" fmla="*/ 74904 h 761217"/>
                  <a:gd name="connsiteX893" fmla="*/ 1199340 w 1666901"/>
                  <a:gd name="connsiteY893" fmla="*/ 75167 h 761217"/>
                  <a:gd name="connsiteX894" fmla="*/ 1222269 w 1666901"/>
                  <a:gd name="connsiteY894" fmla="*/ 84480 h 761217"/>
                  <a:gd name="connsiteX895" fmla="*/ 1238347 w 1666901"/>
                  <a:gd name="connsiteY895" fmla="*/ 92386 h 761217"/>
                  <a:gd name="connsiteX896" fmla="*/ 1248450 w 1666901"/>
                  <a:gd name="connsiteY896" fmla="*/ 96691 h 761217"/>
                  <a:gd name="connsiteX897" fmla="*/ 1250031 w 1666901"/>
                  <a:gd name="connsiteY897" fmla="*/ 97482 h 761217"/>
                  <a:gd name="connsiteX898" fmla="*/ 1266108 w 1666901"/>
                  <a:gd name="connsiteY898" fmla="*/ 106355 h 761217"/>
                  <a:gd name="connsiteX899" fmla="*/ 1270062 w 1666901"/>
                  <a:gd name="connsiteY899" fmla="*/ 108024 h 761217"/>
                  <a:gd name="connsiteX900" fmla="*/ 1281307 w 1666901"/>
                  <a:gd name="connsiteY900" fmla="*/ 114262 h 761217"/>
                  <a:gd name="connsiteX901" fmla="*/ 1293255 w 1666901"/>
                  <a:gd name="connsiteY901" fmla="*/ 118655 h 761217"/>
                  <a:gd name="connsiteX902" fmla="*/ 1296067 w 1666901"/>
                  <a:gd name="connsiteY902" fmla="*/ 124365 h 761217"/>
                  <a:gd name="connsiteX903" fmla="*/ 1304940 w 1666901"/>
                  <a:gd name="connsiteY903" fmla="*/ 131218 h 761217"/>
                  <a:gd name="connsiteX904" fmla="*/ 1318030 w 1666901"/>
                  <a:gd name="connsiteY904" fmla="*/ 139476 h 761217"/>
                  <a:gd name="connsiteX905" fmla="*/ 1325937 w 1666901"/>
                  <a:gd name="connsiteY905" fmla="*/ 144835 h 761217"/>
                  <a:gd name="connsiteX906" fmla="*/ 1326200 w 1666901"/>
                  <a:gd name="connsiteY906" fmla="*/ 145099 h 761217"/>
                  <a:gd name="connsiteX907" fmla="*/ 1337534 w 1666901"/>
                  <a:gd name="connsiteY907" fmla="*/ 156256 h 761217"/>
                  <a:gd name="connsiteX908" fmla="*/ 1322598 w 1666901"/>
                  <a:gd name="connsiteY908" fmla="*/ 162055 h 761217"/>
                  <a:gd name="connsiteX909" fmla="*/ 1314340 w 1666901"/>
                  <a:gd name="connsiteY909" fmla="*/ 163812 h 761217"/>
                  <a:gd name="connsiteX910" fmla="*/ 1302919 w 1666901"/>
                  <a:gd name="connsiteY910" fmla="*/ 161615 h 761217"/>
                  <a:gd name="connsiteX911" fmla="*/ 1298790 w 1666901"/>
                  <a:gd name="connsiteY911" fmla="*/ 160297 h 761217"/>
                  <a:gd name="connsiteX912" fmla="*/ 1298175 w 1666901"/>
                  <a:gd name="connsiteY912" fmla="*/ 160034 h 761217"/>
                  <a:gd name="connsiteX913" fmla="*/ 1277969 w 1666901"/>
                  <a:gd name="connsiteY913" fmla="*/ 153093 h 761217"/>
                  <a:gd name="connsiteX914" fmla="*/ 1272873 w 1666901"/>
                  <a:gd name="connsiteY914" fmla="*/ 154148 h 761217"/>
                  <a:gd name="connsiteX915" fmla="*/ 1258992 w 1666901"/>
                  <a:gd name="connsiteY915" fmla="*/ 145187 h 761217"/>
                  <a:gd name="connsiteX916" fmla="*/ 1256269 w 1666901"/>
                  <a:gd name="connsiteY916" fmla="*/ 145274 h 761217"/>
                  <a:gd name="connsiteX917" fmla="*/ 1245726 w 1666901"/>
                  <a:gd name="connsiteY917" fmla="*/ 140794 h 761217"/>
                  <a:gd name="connsiteX918" fmla="*/ 1245023 w 1666901"/>
                  <a:gd name="connsiteY918" fmla="*/ 128319 h 761217"/>
                  <a:gd name="connsiteX919" fmla="*/ 1243794 w 1666901"/>
                  <a:gd name="connsiteY919" fmla="*/ 122345 h 761217"/>
                  <a:gd name="connsiteX920" fmla="*/ 1225696 w 1666901"/>
                  <a:gd name="connsiteY920" fmla="*/ 115141 h 761217"/>
                  <a:gd name="connsiteX921" fmla="*/ 1212869 w 1666901"/>
                  <a:gd name="connsiteY921" fmla="*/ 109869 h 761217"/>
                  <a:gd name="connsiteX922" fmla="*/ 1208564 w 1666901"/>
                  <a:gd name="connsiteY922" fmla="*/ 108464 h 761217"/>
                  <a:gd name="connsiteX923" fmla="*/ 1185195 w 1666901"/>
                  <a:gd name="connsiteY923" fmla="*/ 100820 h 761217"/>
                  <a:gd name="connsiteX924" fmla="*/ 1166658 w 1666901"/>
                  <a:gd name="connsiteY924" fmla="*/ 97745 h 761217"/>
                  <a:gd name="connsiteX925" fmla="*/ 1164286 w 1666901"/>
                  <a:gd name="connsiteY925" fmla="*/ 96428 h 761217"/>
                  <a:gd name="connsiteX926" fmla="*/ 1123170 w 1666901"/>
                  <a:gd name="connsiteY926" fmla="*/ 79999 h 761217"/>
                  <a:gd name="connsiteX927" fmla="*/ 1104897 w 1666901"/>
                  <a:gd name="connsiteY927" fmla="*/ 75167 h 761217"/>
                  <a:gd name="connsiteX928" fmla="*/ 1086096 w 1666901"/>
                  <a:gd name="connsiteY928" fmla="*/ 70335 h 761217"/>
                  <a:gd name="connsiteX929" fmla="*/ 1078101 w 1666901"/>
                  <a:gd name="connsiteY929" fmla="*/ 69281 h 761217"/>
                  <a:gd name="connsiteX930" fmla="*/ 1068613 w 1666901"/>
                  <a:gd name="connsiteY930" fmla="*/ 68227 h 761217"/>
                  <a:gd name="connsiteX931" fmla="*/ 1061673 w 1666901"/>
                  <a:gd name="connsiteY931" fmla="*/ 66997 h 761217"/>
                  <a:gd name="connsiteX932" fmla="*/ 1036986 w 1666901"/>
                  <a:gd name="connsiteY932" fmla="*/ 60144 h 761217"/>
                  <a:gd name="connsiteX933" fmla="*/ 1035756 w 1666901"/>
                  <a:gd name="connsiteY933" fmla="*/ 60232 h 761217"/>
                  <a:gd name="connsiteX934" fmla="*/ 1034174 w 1666901"/>
                  <a:gd name="connsiteY934" fmla="*/ 60320 h 761217"/>
                  <a:gd name="connsiteX935" fmla="*/ 1023544 w 1666901"/>
                  <a:gd name="connsiteY935" fmla="*/ 59529 h 761217"/>
                  <a:gd name="connsiteX936" fmla="*/ 1014583 w 1666901"/>
                  <a:gd name="connsiteY936" fmla="*/ 59090 h 761217"/>
                  <a:gd name="connsiteX937" fmla="*/ 988490 w 1666901"/>
                  <a:gd name="connsiteY937" fmla="*/ 57596 h 761217"/>
                  <a:gd name="connsiteX938" fmla="*/ 975049 w 1666901"/>
                  <a:gd name="connsiteY938" fmla="*/ 56191 h 761217"/>
                  <a:gd name="connsiteX939" fmla="*/ 971886 w 1666901"/>
                  <a:gd name="connsiteY939" fmla="*/ 56806 h 761217"/>
                  <a:gd name="connsiteX940" fmla="*/ 961168 w 1666901"/>
                  <a:gd name="connsiteY940" fmla="*/ 57860 h 761217"/>
                  <a:gd name="connsiteX941" fmla="*/ 956687 w 1666901"/>
                  <a:gd name="connsiteY941" fmla="*/ 57157 h 761217"/>
                  <a:gd name="connsiteX942" fmla="*/ 946321 w 1666901"/>
                  <a:gd name="connsiteY942" fmla="*/ 56981 h 761217"/>
                  <a:gd name="connsiteX943" fmla="*/ 930507 w 1666901"/>
                  <a:gd name="connsiteY943" fmla="*/ 56893 h 761217"/>
                  <a:gd name="connsiteX944" fmla="*/ 924796 w 1666901"/>
                  <a:gd name="connsiteY944" fmla="*/ 56191 h 761217"/>
                  <a:gd name="connsiteX945" fmla="*/ 884472 w 1666901"/>
                  <a:gd name="connsiteY945" fmla="*/ 58211 h 761217"/>
                  <a:gd name="connsiteX946" fmla="*/ 882715 w 1666901"/>
                  <a:gd name="connsiteY946" fmla="*/ 58914 h 761217"/>
                  <a:gd name="connsiteX947" fmla="*/ 879552 w 1666901"/>
                  <a:gd name="connsiteY947" fmla="*/ 60144 h 761217"/>
                  <a:gd name="connsiteX948" fmla="*/ 878849 w 1666901"/>
                  <a:gd name="connsiteY948" fmla="*/ 60495 h 761217"/>
                  <a:gd name="connsiteX949" fmla="*/ 867604 w 1666901"/>
                  <a:gd name="connsiteY949" fmla="*/ 61725 h 761217"/>
                  <a:gd name="connsiteX950" fmla="*/ 857413 w 1666901"/>
                  <a:gd name="connsiteY950" fmla="*/ 62955 h 761217"/>
                  <a:gd name="connsiteX951" fmla="*/ 845201 w 1666901"/>
                  <a:gd name="connsiteY951" fmla="*/ 65327 h 761217"/>
                  <a:gd name="connsiteX952" fmla="*/ 841599 w 1666901"/>
                  <a:gd name="connsiteY952" fmla="*/ 65942 h 761217"/>
                  <a:gd name="connsiteX953" fmla="*/ 829827 w 1666901"/>
                  <a:gd name="connsiteY953" fmla="*/ 65942 h 761217"/>
                  <a:gd name="connsiteX954" fmla="*/ 829124 w 1666901"/>
                  <a:gd name="connsiteY954" fmla="*/ 65767 h 761217"/>
                  <a:gd name="connsiteX955" fmla="*/ 818230 w 1666901"/>
                  <a:gd name="connsiteY955" fmla="*/ 66645 h 761217"/>
                  <a:gd name="connsiteX956" fmla="*/ 815243 w 1666901"/>
                  <a:gd name="connsiteY956" fmla="*/ 66557 h 761217"/>
                  <a:gd name="connsiteX957" fmla="*/ 782034 w 1666901"/>
                  <a:gd name="connsiteY957" fmla="*/ 72092 h 761217"/>
                  <a:gd name="connsiteX958" fmla="*/ 738459 w 1666901"/>
                  <a:gd name="connsiteY958" fmla="*/ 82810 h 761217"/>
                  <a:gd name="connsiteX959" fmla="*/ 679948 w 1666901"/>
                  <a:gd name="connsiteY959" fmla="*/ 107409 h 761217"/>
                  <a:gd name="connsiteX960" fmla="*/ 659302 w 1666901"/>
                  <a:gd name="connsiteY960" fmla="*/ 119709 h 761217"/>
                  <a:gd name="connsiteX961" fmla="*/ 646037 w 1666901"/>
                  <a:gd name="connsiteY961" fmla="*/ 127177 h 761217"/>
                  <a:gd name="connsiteX962" fmla="*/ 631101 w 1666901"/>
                  <a:gd name="connsiteY962" fmla="*/ 137192 h 761217"/>
                  <a:gd name="connsiteX963" fmla="*/ 598596 w 1666901"/>
                  <a:gd name="connsiteY963" fmla="*/ 156695 h 761217"/>
                  <a:gd name="connsiteX964" fmla="*/ 577071 w 1666901"/>
                  <a:gd name="connsiteY964" fmla="*/ 171367 h 761217"/>
                  <a:gd name="connsiteX965" fmla="*/ 576193 w 1666901"/>
                  <a:gd name="connsiteY965" fmla="*/ 172158 h 761217"/>
                  <a:gd name="connsiteX966" fmla="*/ 555547 w 1666901"/>
                  <a:gd name="connsiteY966" fmla="*/ 190958 h 761217"/>
                  <a:gd name="connsiteX967" fmla="*/ 540261 w 1666901"/>
                  <a:gd name="connsiteY967" fmla="*/ 197108 h 761217"/>
                  <a:gd name="connsiteX968" fmla="*/ 1321983 w 1666901"/>
                  <a:gd name="connsiteY968" fmla="*/ 161967 h 761217"/>
                  <a:gd name="connsiteX969" fmla="*/ 1321983 w 1666901"/>
                  <a:gd name="connsiteY969" fmla="*/ 161967 h 761217"/>
                  <a:gd name="connsiteX970" fmla="*/ 1321983 w 1666901"/>
                  <a:gd name="connsiteY970" fmla="*/ 161967 h 761217"/>
                  <a:gd name="connsiteX971" fmla="*/ 546410 w 1666901"/>
                  <a:gd name="connsiteY971" fmla="*/ 145362 h 761217"/>
                  <a:gd name="connsiteX972" fmla="*/ 546410 w 1666901"/>
                  <a:gd name="connsiteY972" fmla="*/ 145362 h 761217"/>
                  <a:gd name="connsiteX973" fmla="*/ 546410 w 1666901"/>
                  <a:gd name="connsiteY973" fmla="*/ 145362 h 761217"/>
                  <a:gd name="connsiteX974" fmla="*/ 1325498 w 1666901"/>
                  <a:gd name="connsiteY974" fmla="*/ 144923 h 761217"/>
                  <a:gd name="connsiteX975" fmla="*/ 1325498 w 1666901"/>
                  <a:gd name="connsiteY975" fmla="*/ 144923 h 761217"/>
                  <a:gd name="connsiteX976" fmla="*/ 1325498 w 1666901"/>
                  <a:gd name="connsiteY976" fmla="*/ 144923 h 761217"/>
                  <a:gd name="connsiteX977" fmla="*/ 625479 w 1666901"/>
                  <a:gd name="connsiteY977" fmla="*/ 111890 h 761217"/>
                  <a:gd name="connsiteX978" fmla="*/ 624337 w 1666901"/>
                  <a:gd name="connsiteY978" fmla="*/ 113032 h 761217"/>
                  <a:gd name="connsiteX979" fmla="*/ 621613 w 1666901"/>
                  <a:gd name="connsiteY979" fmla="*/ 115668 h 761217"/>
                  <a:gd name="connsiteX980" fmla="*/ 620647 w 1666901"/>
                  <a:gd name="connsiteY980" fmla="*/ 116546 h 761217"/>
                  <a:gd name="connsiteX981" fmla="*/ 609489 w 1666901"/>
                  <a:gd name="connsiteY981" fmla="*/ 123838 h 761217"/>
                  <a:gd name="connsiteX982" fmla="*/ 586823 w 1666901"/>
                  <a:gd name="connsiteY982" fmla="*/ 137719 h 761217"/>
                  <a:gd name="connsiteX983" fmla="*/ 583045 w 1666901"/>
                  <a:gd name="connsiteY983" fmla="*/ 141057 h 761217"/>
                  <a:gd name="connsiteX984" fmla="*/ 589634 w 1666901"/>
                  <a:gd name="connsiteY984" fmla="*/ 137807 h 761217"/>
                  <a:gd name="connsiteX985" fmla="*/ 618626 w 1666901"/>
                  <a:gd name="connsiteY985" fmla="*/ 120236 h 761217"/>
                  <a:gd name="connsiteX986" fmla="*/ 634440 w 1666901"/>
                  <a:gd name="connsiteY986" fmla="*/ 109694 h 761217"/>
                  <a:gd name="connsiteX987" fmla="*/ 648760 w 1666901"/>
                  <a:gd name="connsiteY987" fmla="*/ 101523 h 761217"/>
                  <a:gd name="connsiteX988" fmla="*/ 647969 w 1666901"/>
                  <a:gd name="connsiteY988" fmla="*/ 101699 h 761217"/>
                  <a:gd name="connsiteX989" fmla="*/ 642874 w 1666901"/>
                  <a:gd name="connsiteY989" fmla="*/ 103105 h 761217"/>
                  <a:gd name="connsiteX990" fmla="*/ 640502 w 1666901"/>
                  <a:gd name="connsiteY990" fmla="*/ 103807 h 761217"/>
                  <a:gd name="connsiteX991" fmla="*/ 639272 w 1666901"/>
                  <a:gd name="connsiteY991" fmla="*/ 104159 h 761217"/>
                  <a:gd name="connsiteX992" fmla="*/ 636988 w 1666901"/>
                  <a:gd name="connsiteY992" fmla="*/ 106531 h 761217"/>
                  <a:gd name="connsiteX993" fmla="*/ 636812 w 1666901"/>
                  <a:gd name="connsiteY993" fmla="*/ 106707 h 761217"/>
                  <a:gd name="connsiteX994" fmla="*/ 625479 w 1666901"/>
                  <a:gd name="connsiteY994" fmla="*/ 111890 h 761217"/>
                  <a:gd name="connsiteX995" fmla="*/ 1295627 w 1666901"/>
                  <a:gd name="connsiteY995" fmla="*/ 130164 h 761217"/>
                  <a:gd name="connsiteX996" fmla="*/ 1295627 w 1666901"/>
                  <a:gd name="connsiteY996" fmla="*/ 130164 h 761217"/>
                  <a:gd name="connsiteX997" fmla="*/ 1295627 w 1666901"/>
                  <a:gd name="connsiteY997" fmla="*/ 130164 h 761217"/>
                  <a:gd name="connsiteX998" fmla="*/ 1291410 w 1666901"/>
                  <a:gd name="connsiteY998" fmla="*/ 121730 h 761217"/>
                  <a:gd name="connsiteX999" fmla="*/ 1291410 w 1666901"/>
                  <a:gd name="connsiteY999" fmla="*/ 121730 h 761217"/>
                  <a:gd name="connsiteX1000" fmla="*/ 1291410 w 1666901"/>
                  <a:gd name="connsiteY1000" fmla="*/ 121730 h 761217"/>
                  <a:gd name="connsiteX1001" fmla="*/ 629432 w 1666901"/>
                  <a:gd name="connsiteY1001" fmla="*/ 91508 h 761217"/>
                  <a:gd name="connsiteX1002" fmla="*/ 629432 w 1666901"/>
                  <a:gd name="connsiteY1002" fmla="*/ 91508 h 761217"/>
                  <a:gd name="connsiteX1003" fmla="*/ 629432 w 1666901"/>
                  <a:gd name="connsiteY1003" fmla="*/ 91508 h 761217"/>
                  <a:gd name="connsiteX1004" fmla="*/ 883769 w 1666901"/>
                  <a:gd name="connsiteY1004" fmla="*/ 58211 h 761217"/>
                  <a:gd name="connsiteX1005" fmla="*/ 883769 w 1666901"/>
                  <a:gd name="connsiteY1005" fmla="*/ 58211 h 761217"/>
                  <a:gd name="connsiteX1006" fmla="*/ 883769 w 1666901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666901" h="761217">
                    <a:moveTo>
                      <a:pt x="509336" y="761217"/>
                    </a:moveTo>
                    <a:cubicBezTo>
                      <a:pt x="507579" y="761217"/>
                      <a:pt x="505822" y="761042"/>
                      <a:pt x="503977" y="760690"/>
                    </a:cubicBezTo>
                    <a:cubicBezTo>
                      <a:pt x="498706" y="759636"/>
                      <a:pt x="493610" y="759021"/>
                      <a:pt x="488954" y="758845"/>
                    </a:cubicBezTo>
                    <a:lnTo>
                      <a:pt x="487900" y="758845"/>
                    </a:lnTo>
                    <a:cubicBezTo>
                      <a:pt x="483068" y="758669"/>
                      <a:pt x="476742" y="758494"/>
                      <a:pt x="470592" y="754892"/>
                    </a:cubicBezTo>
                    <a:cubicBezTo>
                      <a:pt x="461104" y="758142"/>
                      <a:pt x="450474" y="758494"/>
                      <a:pt x="437999" y="755946"/>
                    </a:cubicBezTo>
                    <a:cubicBezTo>
                      <a:pt x="433782" y="755067"/>
                      <a:pt x="429213" y="754980"/>
                      <a:pt x="424381" y="754892"/>
                    </a:cubicBezTo>
                    <a:cubicBezTo>
                      <a:pt x="415947" y="754716"/>
                      <a:pt x="406371" y="754453"/>
                      <a:pt x="396620" y="750060"/>
                    </a:cubicBezTo>
                    <a:cubicBezTo>
                      <a:pt x="392930" y="748391"/>
                      <a:pt x="387747" y="747951"/>
                      <a:pt x="382387" y="747512"/>
                    </a:cubicBezTo>
                    <a:cubicBezTo>
                      <a:pt x="378698" y="747161"/>
                      <a:pt x="374832" y="746897"/>
                      <a:pt x="370878" y="746106"/>
                    </a:cubicBezTo>
                    <a:cubicBezTo>
                      <a:pt x="358755" y="743822"/>
                      <a:pt x="346807" y="741099"/>
                      <a:pt x="335298" y="738375"/>
                    </a:cubicBezTo>
                    <a:cubicBezTo>
                      <a:pt x="332662" y="737760"/>
                      <a:pt x="330026" y="737145"/>
                      <a:pt x="327391" y="736530"/>
                    </a:cubicBezTo>
                    <a:cubicBezTo>
                      <a:pt x="314740" y="733631"/>
                      <a:pt x="301562" y="730644"/>
                      <a:pt x="288735" y="727130"/>
                    </a:cubicBezTo>
                    <a:cubicBezTo>
                      <a:pt x="278369" y="724319"/>
                      <a:pt x="268353" y="720717"/>
                      <a:pt x="258601" y="717115"/>
                    </a:cubicBezTo>
                    <a:lnTo>
                      <a:pt x="256932" y="716500"/>
                    </a:lnTo>
                    <a:cubicBezTo>
                      <a:pt x="253945" y="715445"/>
                      <a:pt x="251222" y="714040"/>
                      <a:pt x="248850" y="712722"/>
                    </a:cubicBezTo>
                    <a:cubicBezTo>
                      <a:pt x="246214" y="711316"/>
                      <a:pt x="243139" y="709735"/>
                      <a:pt x="241470" y="709647"/>
                    </a:cubicBezTo>
                    <a:cubicBezTo>
                      <a:pt x="234969" y="709384"/>
                      <a:pt x="230049" y="706572"/>
                      <a:pt x="226535" y="704552"/>
                    </a:cubicBezTo>
                    <a:cubicBezTo>
                      <a:pt x="224602" y="703409"/>
                      <a:pt x="222933" y="702443"/>
                      <a:pt x="221703" y="702355"/>
                    </a:cubicBezTo>
                    <a:cubicBezTo>
                      <a:pt x="214323" y="701477"/>
                      <a:pt x="208437" y="697963"/>
                      <a:pt x="203166" y="694888"/>
                    </a:cubicBezTo>
                    <a:cubicBezTo>
                      <a:pt x="202199" y="694360"/>
                      <a:pt x="201233" y="693746"/>
                      <a:pt x="200354" y="693218"/>
                    </a:cubicBezTo>
                    <a:cubicBezTo>
                      <a:pt x="196137" y="690846"/>
                      <a:pt x="191481" y="688826"/>
                      <a:pt x="186473" y="686717"/>
                    </a:cubicBezTo>
                    <a:cubicBezTo>
                      <a:pt x="181641" y="684697"/>
                      <a:pt x="176722" y="682588"/>
                      <a:pt x="171890" y="679953"/>
                    </a:cubicBezTo>
                    <a:cubicBezTo>
                      <a:pt x="160469" y="673803"/>
                      <a:pt x="149838" y="666950"/>
                      <a:pt x="138944" y="659834"/>
                    </a:cubicBezTo>
                    <a:cubicBezTo>
                      <a:pt x="129808" y="653860"/>
                      <a:pt x="120671" y="647534"/>
                      <a:pt x="111973" y="641473"/>
                    </a:cubicBezTo>
                    <a:cubicBezTo>
                      <a:pt x="109601" y="639803"/>
                      <a:pt x="107229" y="638134"/>
                      <a:pt x="104769" y="636465"/>
                    </a:cubicBezTo>
                    <a:cubicBezTo>
                      <a:pt x="102222" y="634708"/>
                      <a:pt x="100025" y="632599"/>
                      <a:pt x="98444" y="630930"/>
                    </a:cubicBezTo>
                    <a:cubicBezTo>
                      <a:pt x="97390" y="629876"/>
                      <a:pt x="96687" y="628822"/>
                      <a:pt x="96160" y="628031"/>
                    </a:cubicBezTo>
                    <a:cubicBezTo>
                      <a:pt x="82542" y="620036"/>
                      <a:pt x="72703" y="608967"/>
                      <a:pt x="63127" y="598249"/>
                    </a:cubicBezTo>
                    <a:cubicBezTo>
                      <a:pt x="59876" y="594646"/>
                      <a:pt x="56801" y="591132"/>
                      <a:pt x="53639" y="587794"/>
                    </a:cubicBezTo>
                    <a:cubicBezTo>
                      <a:pt x="47928" y="581820"/>
                      <a:pt x="43887" y="575319"/>
                      <a:pt x="40021" y="569081"/>
                    </a:cubicBezTo>
                    <a:cubicBezTo>
                      <a:pt x="37386" y="564864"/>
                      <a:pt x="34926" y="560823"/>
                      <a:pt x="32114" y="557221"/>
                    </a:cubicBezTo>
                    <a:cubicBezTo>
                      <a:pt x="26931" y="550720"/>
                      <a:pt x="22802" y="543867"/>
                      <a:pt x="19463" y="537981"/>
                    </a:cubicBezTo>
                    <a:cubicBezTo>
                      <a:pt x="17004" y="533676"/>
                      <a:pt x="14983" y="528668"/>
                      <a:pt x="13138" y="522606"/>
                    </a:cubicBezTo>
                    <a:cubicBezTo>
                      <a:pt x="11996" y="518916"/>
                      <a:pt x="10678" y="515139"/>
                      <a:pt x="9184" y="511273"/>
                    </a:cubicBezTo>
                    <a:cubicBezTo>
                      <a:pt x="5319" y="500731"/>
                      <a:pt x="1366" y="489837"/>
                      <a:pt x="1278" y="478152"/>
                    </a:cubicBezTo>
                    <a:cubicBezTo>
                      <a:pt x="1190" y="473847"/>
                      <a:pt x="926" y="469455"/>
                      <a:pt x="663" y="464886"/>
                    </a:cubicBezTo>
                    <a:cubicBezTo>
                      <a:pt x="-40" y="453729"/>
                      <a:pt x="-743" y="442132"/>
                      <a:pt x="1717" y="429833"/>
                    </a:cubicBezTo>
                    <a:lnTo>
                      <a:pt x="2068" y="428164"/>
                    </a:lnTo>
                    <a:cubicBezTo>
                      <a:pt x="5055" y="413404"/>
                      <a:pt x="8218" y="398205"/>
                      <a:pt x="14016" y="383973"/>
                    </a:cubicBezTo>
                    <a:cubicBezTo>
                      <a:pt x="14631" y="382392"/>
                      <a:pt x="15246" y="380722"/>
                      <a:pt x="15949" y="378965"/>
                    </a:cubicBezTo>
                    <a:cubicBezTo>
                      <a:pt x="19463" y="369741"/>
                      <a:pt x="23856" y="358144"/>
                      <a:pt x="34311" y="350413"/>
                    </a:cubicBezTo>
                    <a:cubicBezTo>
                      <a:pt x="34574" y="350062"/>
                      <a:pt x="35014" y="349007"/>
                      <a:pt x="35365" y="348217"/>
                    </a:cubicBezTo>
                    <a:cubicBezTo>
                      <a:pt x="36243" y="346196"/>
                      <a:pt x="37298" y="343736"/>
                      <a:pt x="39230" y="341364"/>
                    </a:cubicBezTo>
                    <a:cubicBezTo>
                      <a:pt x="41603" y="338465"/>
                      <a:pt x="43799" y="335478"/>
                      <a:pt x="46171" y="332227"/>
                    </a:cubicBezTo>
                    <a:cubicBezTo>
                      <a:pt x="51618" y="324760"/>
                      <a:pt x="57240" y="317028"/>
                      <a:pt x="65323" y="310615"/>
                    </a:cubicBezTo>
                    <a:cubicBezTo>
                      <a:pt x="71649" y="305608"/>
                      <a:pt x="77447" y="299985"/>
                      <a:pt x="83685" y="294099"/>
                    </a:cubicBezTo>
                    <a:cubicBezTo>
                      <a:pt x="86232" y="291639"/>
                      <a:pt x="88956" y="289091"/>
                      <a:pt x="91679" y="286543"/>
                    </a:cubicBezTo>
                    <a:cubicBezTo>
                      <a:pt x="91767" y="286455"/>
                      <a:pt x="91767" y="286368"/>
                      <a:pt x="91855" y="286280"/>
                    </a:cubicBezTo>
                    <a:cubicBezTo>
                      <a:pt x="92909" y="284962"/>
                      <a:pt x="95105" y="282326"/>
                      <a:pt x="98883" y="281184"/>
                    </a:cubicBezTo>
                    <a:cubicBezTo>
                      <a:pt x="103452" y="279866"/>
                      <a:pt x="107317" y="276528"/>
                      <a:pt x="111798" y="272750"/>
                    </a:cubicBezTo>
                    <a:cubicBezTo>
                      <a:pt x="114697" y="270290"/>
                      <a:pt x="117684" y="267743"/>
                      <a:pt x="121198" y="265458"/>
                    </a:cubicBezTo>
                    <a:cubicBezTo>
                      <a:pt x="139384" y="253598"/>
                      <a:pt x="159854" y="242704"/>
                      <a:pt x="183838" y="232074"/>
                    </a:cubicBezTo>
                    <a:cubicBezTo>
                      <a:pt x="197806" y="225924"/>
                      <a:pt x="212654" y="219423"/>
                      <a:pt x="227940" y="213976"/>
                    </a:cubicBezTo>
                    <a:cubicBezTo>
                      <a:pt x="232157" y="212483"/>
                      <a:pt x="236286" y="211516"/>
                      <a:pt x="240328" y="210550"/>
                    </a:cubicBezTo>
                    <a:cubicBezTo>
                      <a:pt x="243051" y="209935"/>
                      <a:pt x="245599" y="209320"/>
                      <a:pt x="248059" y="208529"/>
                    </a:cubicBezTo>
                    <a:cubicBezTo>
                      <a:pt x="252539" y="207211"/>
                      <a:pt x="257108" y="205718"/>
                      <a:pt x="261500" y="204224"/>
                    </a:cubicBezTo>
                    <a:cubicBezTo>
                      <a:pt x="268880" y="201852"/>
                      <a:pt x="276436" y="199304"/>
                      <a:pt x="284167" y="197284"/>
                    </a:cubicBezTo>
                    <a:cubicBezTo>
                      <a:pt x="286187" y="196757"/>
                      <a:pt x="288208" y="196230"/>
                      <a:pt x="290229" y="195615"/>
                    </a:cubicBezTo>
                    <a:cubicBezTo>
                      <a:pt x="298223" y="193418"/>
                      <a:pt x="306482" y="191046"/>
                      <a:pt x="315531" y="190431"/>
                    </a:cubicBezTo>
                    <a:cubicBezTo>
                      <a:pt x="319835" y="190080"/>
                      <a:pt x="324316" y="189201"/>
                      <a:pt x="329060" y="188235"/>
                    </a:cubicBezTo>
                    <a:cubicBezTo>
                      <a:pt x="332574" y="187532"/>
                      <a:pt x="336176" y="186829"/>
                      <a:pt x="339954" y="186302"/>
                    </a:cubicBezTo>
                    <a:cubicBezTo>
                      <a:pt x="343029" y="185863"/>
                      <a:pt x="346367" y="184984"/>
                      <a:pt x="349881" y="184018"/>
                    </a:cubicBezTo>
                    <a:cubicBezTo>
                      <a:pt x="355768" y="182437"/>
                      <a:pt x="361917" y="180767"/>
                      <a:pt x="368419" y="180855"/>
                    </a:cubicBezTo>
                    <a:cubicBezTo>
                      <a:pt x="373514" y="180943"/>
                      <a:pt x="378785" y="180065"/>
                      <a:pt x="384232" y="179274"/>
                    </a:cubicBezTo>
                    <a:cubicBezTo>
                      <a:pt x="389416" y="178483"/>
                      <a:pt x="394863" y="177605"/>
                      <a:pt x="400573" y="177429"/>
                    </a:cubicBezTo>
                    <a:cubicBezTo>
                      <a:pt x="409534" y="177165"/>
                      <a:pt x="419637" y="176902"/>
                      <a:pt x="429213" y="176023"/>
                    </a:cubicBezTo>
                    <a:cubicBezTo>
                      <a:pt x="430004" y="175935"/>
                      <a:pt x="430795" y="175935"/>
                      <a:pt x="431585" y="175848"/>
                    </a:cubicBezTo>
                    <a:cubicBezTo>
                      <a:pt x="433870" y="175672"/>
                      <a:pt x="435715" y="175584"/>
                      <a:pt x="437384" y="175057"/>
                    </a:cubicBezTo>
                    <a:cubicBezTo>
                      <a:pt x="443182" y="173036"/>
                      <a:pt x="448893" y="174090"/>
                      <a:pt x="453461" y="174969"/>
                    </a:cubicBezTo>
                    <a:cubicBezTo>
                      <a:pt x="454955" y="175233"/>
                      <a:pt x="456360" y="175496"/>
                      <a:pt x="457502" y="175584"/>
                    </a:cubicBezTo>
                    <a:cubicBezTo>
                      <a:pt x="458557" y="175672"/>
                      <a:pt x="459523" y="175848"/>
                      <a:pt x="460314" y="176023"/>
                    </a:cubicBezTo>
                    <a:cubicBezTo>
                      <a:pt x="460402" y="176023"/>
                      <a:pt x="460402" y="176023"/>
                      <a:pt x="460489" y="176023"/>
                    </a:cubicBezTo>
                    <a:cubicBezTo>
                      <a:pt x="467166" y="173915"/>
                      <a:pt x="473580" y="173915"/>
                      <a:pt x="479378" y="174003"/>
                    </a:cubicBezTo>
                    <a:cubicBezTo>
                      <a:pt x="480784" y="174003"/>
                      <a:pt x="482189" y="174003"/>
                      <a:pt x="483507" y="174003"/>
                    </a:cubicBezTo>
                    <a:cubicBezTo>
                      <a:pt x="486406" y="170576"/>
                      <a:pt x="489218" y="166974"/>
                      <a:pt x="492029" y="163548"/>
                    </a:cubicBezTo>
                    <a:cubicBezTo>
                      <a:pt x="494401" y="160561"/>
                      <a:pt x="496949" y="157486"/>
                      <a:pt x="499496" y="154411"/>
                    </a:cubicBezTo>
                    <a:cubicBezTo>
                      <a:pt x="510830" y="140706"/>
                      <a:pt x="524710" y="124980"/>
                      <a:pt x="542018" y="112066"/>
                    </a:cubicBezTo>
                    <a:cubicBezTo>
                      <a:pt x="553966" y="103192"/>
                      <a:pt x="565738" y="94934"/>
                      <a:pt x="577159" y="87554"/>
                    </a:cubicBezTo>
                    <a:cubicBezTo>
                      <a:pt x="582782" y="83952"/>
                      <a:pt x="588580" y="80965"/>
                      <a:pt x="594291" y="78154"/>
                    </a:cubicBezTo>
                    <a:cubicBezTo>
                      <a:pt x="596223" y="77188"/>
                      <a:pt x="598156" y="76221"/>
                      <a:pt x="600089" y="75255"/>
                    </a:cubicBezTo>
                    <a:cubicBezTo>
                      <a:pt x="603691" y="73410"/>
                      <a:pt x="607293" y="71477"/>
                      <a:pt x="610807" y="69544"/>
                    </a:cubicBezTo>
                    <a:cubicBezTo>
                      <a:pt x="619944" y="64625"/>
                      <a:pt x="629344" y="59617"/>
                      <a:pt x="639184" y="55312"/>
                    </a:cubicBezTo>
                    <a:cubicBezTo>
                      <a:pt x="654207" y="48723"/>
                      <a:pt x="670196" y="43540"/>
                      <a:pt x="684253" y="38883"/>
                    </a:cubicBezTo>
                    <a:cubicBezTo>
                      <a:pt x="688821" y="37390"/>
                      <a:pt x="693478" y="36072"/>
                      <a:pt x="698046" y="34754"/>
                    </a:cubicBezTo>
                    <a:cubicBezTo>
                      <a:pt x="706919" y="32207"/>
                      <a:pt x="715353" y="29835"/>
                      <a:pt x="723260" y="26145"/>
                    </a:cubicBezTo>
                    <a:cubicBezTo>
                      <a:pt x="730113" y="22894"/>
                      <a:pt x="737317" y="21840"/>
                      <a:pt x="744169" y="20786"/>
                    </a:cubicBezTo>
                    <a:cubicBezTo>
                      <a:pt x="748123" y="20171"/>
                      <a:pt x="751812" y="19643"/>
                      <a:pt x="755239" y="18765"/>
                    </a:cubicBezTo>
                    <a:cubicBezTo>
                      <a:pt x="763409" y="16481"/>
                      <a:pt x="771492" y="15514"/>
                      <a:pt x="779398" y="14636"/>
                    </a:cubicBezTo>
                    <a:cubicBezTo>
                      <a:pt x="788623" y="13494"/>
                      <a:pt x="797321" y="12527"/>
                      <a:pt x="805315" y="9540"/>
                    </a:cubicBezTo>
                    <a:lnTo>
                      <a:pt x="808566" y="8310"/>
                    </a:lnTo>
                    <a:lnTo>
                      <a:pt x="811904" y="9277"/>
                    </a:lnTo>
                    <a:cubicBezTo>
                      <a:pt x="814452" y="10067"/>
                      <a:pt x="817439" y="9277"/>
                      <a:pt x="822008" y="7959"/>
                    </a:cubicBezTo>
                    <a:cubicBezTo>
                      <a:pt x="825258" y="6993"/>
                      <a:pt x="829036" y="5938"/>
                      <a:pt x="833165" y="5675"/>
                    </a:cubicBezTo>
                    <a:cubicBezTo>
                      <a:pt x="838963" y="5236"/>
                      <a:pt x="844586" y="5148"/>
                      <a:pt x="850121" y="4972"/>
                    </a:cubicBezTo>
                    <a:cubicBezTo>
                      <a:pt x="857764" y="4796"/>
                      <a:pt x="865056" y="4708"/>
                      <a:pt x="871996" y="3654"/>
                    </a:cubicBezTo>
                    <a:cubicBezTo>
                      <a:pt x="878234" y="2688"/>
                      <a:pt x="884208" y="2600"/>
                      <a:pt x="889919" y="2424"/>
                    </a:cubicBezTo>
                    <a:cubicBezTo>
                      <a:pt x="893696" y="2336"/>
                      <a:pt x="897298" y="2248"/>
                      <a:pt x="900813" y="1897"/>
                    </a:cubicBezTo>
                    <a:cubicBezTo>
                      <a:pt x="905645" y="1458"/>
                      <a:pt x="910476" y="1106"/>
                      <a:pt x="915396" y="755"/>
                    </a:cubicBezTo>
                    <a:cubicBezTo>
                      <a:pt x="918383" y="491"/>
                      <a:pt x="921282" y="316"/>
                      <a:pt x="924269" y="52"/>
                    </a:cubicBezTo>
                    <a:cubicBezTo>
                      <a:pt x="928047" y="-211"/>
                      <a:pt x="931385" y="579"/>
                      <a:pt x="934021" y="1194"/>
                    </a:cubicBezTo>
                    <a:cubicBezTo>
                      <a:pt x="935251" y="1458"/>
                      <a:pt x="936481" y="1809"/>
                      <a:pt x="937184" y="1809"/>
                    </a:cubicBezTo>
                    <a:cubicBezTo>
                      <a:pt x="940259" y="1985"/>
                      <a:pt x="943422" y="1897"/>
                      <a:pt x="946848" y="1897"/>
                    </a:cubicBezTo>
                    <a:cubicBezTo>
                      <a:pt x="950450" y="1809"/>
                      <a:pt x="954140" y="1809"/>
                      <a:pt x="958005" y="1985"/>
                    </a:cubicBezTo>
                    <a:cubicBezTo>
                      <a:pt x="965121" y="2336"/>
                      <a:pt x="971974" y="3127"/>
                      <a:pt x="979617" y="4093"/>
                    </a:cubicBezTo>
                    <a:cubicBezTo>
                      <a:pt x="980935" y="4269"/>
                      <a:pt x="982692" y="4093"/>
                      <a:pt x="984537" y="4006"/>
                    </a:cubicBezTo>
                    <a:cubicBezTo>
                      <a:pt x="988403" y="3742"/>
                      <a:pt x="993410" y="3391"/>
                      <a:pt x="998594" y="5148"/>
                    </a:cubicBezTo>
                    <a:cubicBezTo>
                      <a:pt x="1003426" y="4006"/>
                      <a:pt x="1007818" y="4972"/>
                      <a:pt x="1010805" y="5587"/>
                    </a:cubicBezTo>
                    <a:cubicBezTo>
                      <a:pt x="1011772" y="5763"/>
                      <a:pt x="1012650" y="6026"/>
                      <a:pt x="1013353" y="6114"/>
                    </a:cubicBezTo>
                    <a:cubicBezTo>
                      <a:pt x="1018009" y="6729"/>
                      <a:pt x="1022666" y="7080"/>
                      <a:pt x="1027585" y="7432"/>
                    </a:cubicBezTo>
                    <a:cubicBezTo>
                      <a:pt x="1036371" y="8135"/>
                      <a:pt x="1045420" y="8838"/>
                      <a:pt x="1054381" y="10858"/>
                    </a:cubicBezTo>
                    <a:cubicBezTo>
                      <a:pt x="1058686" y="11825"/>
                      <a:pt x="1063166" y="12527"/>
                      <a:pt x="1067910" y="13230"/>
                    </a:cubicBezTo>
                    <a:cubicBezTo>
                      <a:pt x="1077399" y="14636"/>
                      <a:pt x="1087326" y="16129"/>
                      <a:pt x="1097078" y="20434"/>
                    </a:cubicBezTo>
                    <a:cubicBezTo>
                      <a:pt x="1099801" y="21664"/>
                      <a:pt x="1103843" y="22016"/>
                      <a:pt x="1108060" y="22367"/>
                    </a:cubicBezTo>
                    <a:cubicBezTo>
                      <a:pt x="1109114" y="22455"/>
                      <a:pt x="1110256" y="22543"/>
                      <a:pt x="1111310" y="22631"/>
                    </a:cubicBezTo>
                    <a:cubicBezTo>
                      <a:pt x="1123610" y="23860"/>
                      <a:pt x="1134943" y="27375"/>
                      <a:pt x="1145925" y="30713"/>
                    </a:cubicBezTo>
                    <a:cubicBezTo>
                      <a:pt x="1151635" y="32470"/>
                      <a:pt x="1156994" y="34052"/>
                      <a:pt x="1162441" y="35457"/>
                    </a:cubicBezTo>
                    <a:cubicBezTo>
                      <a:pt x="1170875" y="37566"/>
                      <a:pt x="1179133" y="40201"/>
                      <a:pt x="1187128" y="42749"/>
                    </a:cubicBezTo>
                    <a:lnTo>
                      <a:pt x="1190730" y="43891"/>
                    </a:lnTo>
                    <a:cubicBezTo>
                      <a:pt x="1194244" y="45033"/>
                      <a:pt x="1199076" y="46527"/>
                      <a:pt x="1203293" y="49602"/>
                    </a:cubicBezTo>
                    <a:cubicBezTo>
                      <a:pt x="1207159" y="52413"/>
                      <a:pt x="1212166" y="53994"/>
                      <a:pt x="1217525" y="55664"/>
                    </a:cubicBezTo>
                    <a:cubicBezTo>
                      <a:pt x="1220600" y="56630"/>
                      <a:pt x="1223675" y="57596"/>
                      <a:pt x="1226838" y="58914"/>
                    </a:cubicBezTo>
                    <a:cubicBezTo>
                      <a:pt x="1245726" y="66557"/>
                      <a:pt x="1262331" y="74376"/>
                      <a:pt x="1277354" y="82810"/>
                    </a:cubicBezTo>
                    <a:cubicBezTo>
                      <a:pt x="1292904" y="91508"/>
                      <a:pt x="1307839" y="101611"/>
                      <a:pt x="1322159" y="111363"/>
                    </a:cubicBezTo>
                    <a:lnTo>
                      <a:pt x="1325586" y="113735"/>
                    </a:lnTo>
                    <a:cubicBezTo>
                      <a:pt x="1334107" y="119533"/>
                      <a:pt x="1342893" y="126298"/>
                      <a:pt x="1352381" y="134468"/>
                    </a:cubicBezTo>
                    <a:cubicBezTo>
                      <a:pt x="1356334" y="137895"/>
                      <a:pt x="1359936" y="141585"/>
                      <a:pt x="1363363" y="145099"/>
                    </a:cubicBezTo>
                    <a:cubicBezTo>
                      <a:pt x="1366174" y="147998"/>
                      <a:pt x="1368897" y="150809"/>
                      <a:pt x="1371709" y="153357"/>
                    </a:cubicBezTo>
                    <a:cubicBezTo>
                      <a:pt x="1375047" y="156344"/>
                      <a:pt x="1378034" y="158365"/>
                      <a:pt x="1380582" y="159331"/>
                    </a:cubicBezTo>
                    <a:cubicBezTo>
                      <a:pt x="1385590" y="161176"/>
                      <a:pt x="1390685" y="162845"/>
                      <a:pt x="1396044" y="164514"/>
                    </a:cubicBezTo>
                    <a:cubicBezTo>
                      <a:pt x="1403951" y="166974"/>
                      <a:pt x="1412122" y="169610"/>
                      <a:pt x="1420116" y="173124"/>
                    </a:cubicBezTo>
                    <a:cubicBezTo>
                      <a:pt x="1424070" y="174881"/>
                      <a:pt x="1428199" y="176375"/>
                      <a:pt x="1432504" y="177956"/>
                    </a:cubicBezTo>
                    <a:cubicBezTo>
                      <a:pt x="1440498" y="180855"/>
                      <a:pt x="1448669" y="183842"/>
                      <a:pt x="1456575" y="188762"/>
                    </a:cubicBezTo>
                    <a:cubicBezTo>
                      <a:pt x="1457981" y="189641"/>
                      <a:pt x="1460353" y="190256"/>
                      <a:pt x="1462989" y="190870"/>
                    </a:cubicBezTo>
                    <a:cubicBezTo>
                      <a:pt x="1466415" y="191749"/>
                      <a:pt x="1470368" y="192715"/>
                      <a:pt x="1474146" y="194736"/>
                    </a:cubicBezTo>
                    <a:cubicBezTo>
                      <a:pt x="1477397" y="196493"/>
                      <a:pt x="1480735" y="198162"/>
                      <a:pt x="1484337" y="199832"/>
                    </a:cubicBezTo>
                    <a:cubicBezTo>
                      <a:pt x="1494089" y="204576"/>
                      <a:pt x="1504280" y="209496"/>
                      <a:pt x="1513065" y="217929"/>
                    </a:cubicBezTo>
                    <a:cubicBezTo>
                      <a:pt x="1514120" y="218984"/>
                      <a:pt x="1516843" y="220038"/>
                      <a:pt x="1519303" y="221004"/>
                    </a:cubicBezTo>
                    <a:cubicBezTo>
                      <a:pt x="1520533" y="221444"/>
                      <a:pt x="1521675" y="221971"/>
                      <a:pt x="1522817" y="222498"/>
                    </a:cubicBezTo>
                    <a:cubicBezTo>
                      <a:pt x="1523257" y="222674"/>
                      <a:pt x="1523696" y="222849"/>
                      <a:pt x="1524135" y="223025"/>
                    </a:cubicBezTo>
                    <a:cubicBezTo>
                      <a:pt x="1526683" y="223991"/>
                      <a:pt x="1531339" y="225749"/>
                      <a:pt x="1534414" y="230405"/>
                    </a:cubicBezTo>
                    <a:cubicBezTo>
                      <a:pt x="1543639" y="232250"/>
                      <a:pt x="1549964" y="237960"/>
                      <a:pt x="1555235" y="242704"/>
                    </a:cubicBezTo>
                    <a:cubicBezTo>
                      <a:pt x="1556641" y="244022"/>
                      <a:pt x="1557959" y="245164"/>
                      <a:pt x="1559277" y="246218"/>
                    </a:cubicBezTo>
                    <a:cubicBezTo>
                      <a:pt x="1573948" y="258079"/>
                      <a:pt x="1589498" y="271169"/>
                      <a:pt x="1603203" y="286192"/>
                    </a:cubicBezTo>
                    <a:cubicBezTo>
                      <a:pt x="1610671" y="294362"/>
                      <a:pt x="1617348" y="303323"/>
                      <a:pt x="1623849" y="311933"/>
                    </a:cubicBezTo>
                    <a:cubicBezTo>
                      <a:pt x="1625167" y="313690"/>
                      <a:pt x="1626397" y="315359"/>
                      <a:pt x="1627715" y="317116"/>
                    </a:cubicBezTo>
                    <a:cubicBezTo>
                      <a:pt x="1633952" y="325463"/>
                      <a:pt x="1639751" y="334951"/>
                      <a:pt x="1645022" y="345317"/>
                    </a:cubicBezTo>
                    <a:cubicBezTo>
                      <a:pt x="1646164" y="347602"/>
                      <a:pt x="1647394" y="349886"/>
                      <a:pt x="1648712" y="352258"/>
                    </a:cubicBezTo>
                    <a:cubicBezTo>
                      <a:pt x="1654071" y="362185"/>
                      <a:pt x="1660133" y="373343"/>
                      <a:pt x="1660484" y="386960"/>
                    </a:cubicBezTo>
                    <a:cubicBezTo>
                      <a:pt x="1664174" y="400490"/>
                      <a:pt x="1667951" y="418148"/>
                      <a:pt x="1666634" y="436773"/>
                    </a:cubicBezTo>
                    <a:cubicBezTo>
                      <a:pt x="1666546" y="437476"/>
                      <a:pt x="1666546" y="438179"/>
                      <a:pt x="1666546" y="438882"/>
                    </a:cubicBezTo>
                    <a:cubicBezTo>
                      <a:pt x="1666370" y="442308"/>
                      <a:pt x="1666194" y="446613"/>
                      <a:pt x="1664437" y="450654"/>
                    </a:cubicBezTo>
                    <a:cubicBezTo>
                      <a:pt x="1665843" y="454959"/>
                      <a:pt x="1664525" y="458473"/>
                      <a:pt x="1663383" y="460494"/>
                    </a:cubicBezTo>
                    <a:cubicBezTo>
                      <a:pt x="1663119" y="460933"/>
                      <a:pt x="1662856" y="462514"/>
                      <a:pt x="1662680" y="463569"/>
                    </a:cubicBezTo>
                    <a:cubicBezTo>
                      <a:pt x="1662593" y="464008"/>
                      <a:pt x="1662505" y="464359"/>
                      <a:pt x="1662417" y="464799"/>
                    </a:cubicBezTo>
                    <a:cubicBezTo>
                      <a:pt x="1661978" y="466907"/>
                      <a:pt x="1661626" y="469103"/>
                      <a:pt x="1661275" y="471475"/>
                    </a:cubicBezTo>
                    <a:cubicBezTo>
                      <a:pt x="1660484" y="476571"/>
                      <a:pt x="1659605" y="481842"/>
                      <a:pt x="1657761" y="487113"/>
                    </a:cubicBezTo>
                    <a:cubicBezTo>
                      <a:pt x="1653544" y="499149"/>
                      <a:pt x="1648009" y="513118"/>
                      <a:pt x="1639136" y="525945"/>
                    </a:cubicBezTo>
                    <a:cubicBezTo>
                      <a:pt x="1636236" y="530074"/>
                      <a:pt x="1633689" y="534467"/>
                      <a:pt x="1630877" y="539035"/>
                    </a:cubicBezTo>
                    <a:lnTo>
                      <a:pt x="1629208" y="541846"/>
                    </a:lnTo>
                    <a:cubicBezTo>
                      <a:pt x="1619896" y="557309"/>
                      <a:pt x="1607157" y="569257"/>
                      <a:pt x="1594945" y="580678"/>
                    </a:cubicBezTo>
                    <a:cubicBezTo>
                      <a:pt x="1589674" y="585597"/>
                      <a:pt x="1584754" y="590254"/>
                      <a:pt x="1580010" y="595174"/>
                    </a:cubicBezTo>
                    <a:cubicBezTo>
                      <a:pt x="1575442" y="599918"/>
                      <a:pt x="1569907" y="603256"/>
                      <a:pt x="1565075" y="606243"/>
                    </a:cubicBezTo>
                    <a:cubicBezTo>
                      <a:pt x="1562966" y="607473"/>
                      <a:pt x="1561034" y="608703"/>
                      <a:pt x="1559189" y="609933"/>
                    </a:cubicBezTo>
                    <a:cubicBezTo>
                      <a:pt x="1556817" y="611602"/>
                      <a:pt x="1554357" y="613359"/>
                      <a:pt x="1551897" y="615028"/>
                    </a:cubicBezTo>
                    <a:cubicBezTo>
                      <a:pt x="1546538" y="618806"/>
                      <a:pt x="1541003" y="622760"/>
                      <a:pt x="1535205" y="626274"/>
                    </a:cubicBezTo>
                    <a:cubicBezTo>
                      <a:pt x="1529143" y="629964"/>
                      <a:pt x="1522817" y="633214"/>
                      <a:pt x="1516755" y="636377"/>
                    </a:cubicBezTo>
                    <a:cubicBezTo>
                      <a:pt x="1513241" y="638222"/>
                      <a:pt x="1509639" y="640155"/>
                      <a:pt x="1506125" y="642000"/>
                    </a:cubicBezTo>
                    <a:cubicBezTo>
                      <a:pt x="1492420" y="649555"/>
                      <a:pt x="1475991" y="657989"/>
                      <a:pt x="1458157" y="663787"/>
                    </a:cubicBezTo>
                    <a:cubicBezTo>
                      <a:pt x="1451831" y="665808"/>
                      <a:pt x="1445330" y="668268"/>
                      <a:pt x="1439093" y="670640"/>
                    </a:cubicBezTo>
                    <a:cubicBezTo>
                      <a:pt x="1430571" y="673890"/>
                      <a:pt x="1421698" y="677229"/>
                      <a:pt x="1412649" y="679777"/>
                    </a:cubicBezTo>
                    <a:cubicBezTo>
                      <a:pt x="1410189" y="680480"/>
                      <a:pt x="1407729" y="681270"/>
                      <a:pt x="1405093" y="682149"/>
                    </a:cubicBezTo>
                    <a:cubicBezTo>
                      <a:pt x="1396747" y="684872"/>
                      <a:pt x="1387259" y="687947"/>
                      <a:pt x="1376892" y="687947"/>
                    </a:cubicBezTo>
                    <a:cubicBezTo>
                      <a:pt x="1376804" y="687947"/>
                      <a:pt x="1376716" y="687947"/>
                      <a:pt x="1376628" y="687947"/>
                    </a:cubicBezTo>
                    <a:cubicBezTo>
                      <a:pt x="1376101" y="687947"/>
                      <a:pt x="1374608" y="688474"/>
                      <a:pt x="1373554" y="688826"/>
                    </a:cubicBezTo>
                    <a:lnTo>
                      <a:pt x="1373202" y="688914"/>
                    </a:lnTo>
                    <a:cubicBezTo>
                      <a:pt x="1372236" y="689265"/>
                      <a:pt x="1371006" y="689792"/>
                      <a:pt x="1369688" y="690319"/>
                    </a:cubicBezTo>
                    <a:cubicBezTo>
                      <a:pt x="1365998" y="691988"/>
                      <a:pt x="1361342" y="694009"/>
                      <a:pt x="1355895" y="693746"/>
                    </a:cubicBezTo>
                    <a:cubicBezTo>
                      <a:pt x="1352381" y="693570"/>
                      <a:pt x="1348779" y="694624"/>
                      <a:pt x="1344650" y="695942"/>
                    </a:cubicBezTo>
                    <a:cubicBezTo>
                      <a:pt x="1342453" y="696645"/>
                      <a:pt x="1340169" y="697348"/>
                      <a:pt x="1337709" y="697875"/>
                    </a:cubicBezTo>
                    <a:cubicBezTo>
                      <a:pt x="1329802" y="699720"/>
                      <a:pt x="1321281" y="701213"/>
                      <a:pt x="1312407" y="702267"/>
                    </a:cubicBezTo>
                    <a:cubicBezTo>
                      <a:pt x="1305818" y="703058"/>
                      <a:pt x="1299317" y="703497"/>
                      <a:pt x="1292992" y="703937"/>
                    </a:cubicBezTo>
                    <a:cubicBezTo>
                      <a:pt x="1290268" y="704112"/>
                      <a:pt x="1287633" y="704288"/>
                      <a:pt x="1284909" y="704464"/>
                    </a:cubicBezTo>
                    <a:cubicBezTo>
                      <a:pt x="1284382" y="704464"/>
                      <a:pt x="1283943" y="704552"/>
                      <a:pt x="1283503" y="704552"/>
                    </a:cubicBezTo>
                    <a:cubicBezTo>
                      <a:pt x="1271292" y="710965"/>
                      <a:pt x="1259080" y="709559"/>
                      <a:pt x="1249241" y="707099"/>
                    </a:cubicBezTo>
                    <a:cubicBezTo>
                      <a:pt x="1243794" y="711228"/>
                      <a:pt x="1237556" y="710965"/>
                      <a:pt x="1234218" y="710789"/>
                    </a:cubicBezTo>
                    <a:cubicBezTo>
                      <a:pt x="1233602" y="710789"/>
                      <a:pt x="1233075" y="710701"/>
                      <a:pt x="1232548" y="710701"/>
                    </a:cubicBezTo>
                    <a:cubicBezTo>
                      <a:pt x="1229825" y="710613"/>
                      <a:pt x="1226838" y="710877"/>
                      <a:pt x="1223763" y="711141"/>
                    </a:cubicBezTo>
                    <a:cubicBezTo>
                      <a:pt x="1217789" y="711580"/>
                      <a:pt x="1211024" y="712195"/>
                      <a:pt x="1203820" y="710877"/>
                    </a:cubicBezTo>
                    <a:cubicBezTo>
                      <a:pt x="1203381" y="710965"/>
                      <a:pt x="1202590" y="711228"/>
                      <a:pt x="1202063" y="711316"/>
                    </a:cubicBezTo>
                    <a:cubicBezTo>
                      <a:pt x="1200745" y="711668"/>
                      <a:pt x="1199076" y="712195"/>
                      <a:pt x="1197143" y="712458"/>
                    </a:cubicBezTo>
                    <a:cubicBezTo>
                      <a:pt x="1196880" y="712458"/>
                      <a:pt x="1196616" y="712546"/>
                      <a:pt x="1196265" y="712634"/>
                    </a:cubicBezTo>
                    <a:cubicBezTo>
                      <a:pt x="1193366" y="713161"/>
                      <a:pt x="1188094" y="714040"/>
                      <a:pt x="1183526" y="710701"/>
                    </a:cubicBezTo>
                    <a:cubicBezTo>
                      <a:pt x="1182999" y="710701"/>
                      <a:pt x="1181769" y="710701"/>
                      <a:pt x="1180978" y="710789"/>
                    </a:cubicBezTo>
                    <a:cubicBezTo>
                      <a:pt x="1179221" y="710877"/>
                      <a:pt x="1177025" y="711053"/>
                      <a:pt x="1174653" y="710789"/>
                    </a:cubicBezTo>
                    <a:cubicBezTo>
                      <a:pt x="1174213" y="710701"/>
                      <a:pt x="1173335" y="710789"/>
                      <a:pt x="1172544" y="710789"/>
                    </a:cubicBezTo>
                    <a:cubicBezTo>
                      <a:pt x="1169645" y="710877"/>
                      <a:pt x="1163759" y="711141"/>
                      <a:pt x="1158663" y="707363"/>
                    </a:cubicBezTo>
                    <a:cubicBezTo>
                      <a:pt x="1153831" y="707099"/>
                      <a:pt x="1149526" y="705781"/>
                      <a:pt x="1145573" y="704639"/>
                    </a:cubicBezTo>
                    <a:cubicBezTo>
                      <a:pt x="1139863" y="702882"/>
                      <a:pt x="1136436" y="702004"/>
                      <a:pt x="1132747" y="703321"/>
                    </a:cubicBezTo>
                    <a:cubicBezTo>
                      <a:pt x="1122467" y="707099"/>
                      <a:pt x="1110871" y="705781"/>
                      <a:pt x="1100768" y="703937"/>
                    </a:cubicBezTo>
                    <a:cubicBezTo>
                      <a:pt x="1099625" y="703761"/>
                      <a:pt x="1098571" y="703849"/>
                      <a:pt x="1096639" y="704024"/>
                    </a:cubicBezTo>
                    <a:cubicBezTo>
                      <a:pt x="1095672" y="704112"/>
                      <a:pt x="1094530" y="704200"/>
                      <a:pt x="1093212" y="704288"/>
                    </a:cubicBezTo>
                    <a:cubicBezTo>
                      <a:pt x="1086623" y="704552"/>
                      <a:pt x="1080386" y="703585"/>
                      <a:pt x="1074412" y="702619"/>
                    </a:cubicBezTo>
                    <a:cubicBezTo>
                      <a:pt x="1073445" y="702443"/>
                      <a:pt x="1072391" y="702267"/>
                      <a:pt x="1071425" y="702180"/>
                    </a:cubicBezTo>
                    <a:cubicBezTo>
                      <a:pt x="1066593" y="701477"/>
                      <a:pt x="1061761" y="700510"/>
                      <a:pt x="1057104" y="699632"/>
                    </a:cubicBezTo>
                    <a:cubicBezTo>
                      <a:pt x="1054732" y="699192"/>
                      <a:pt x="1052360" y="698665"/>
                      <a:pt x="1049900" y="698314"/>
                    </a:cubicBezTo>
                    <a:cubicBezTo>
                      <a:pt x="1046211" y="697611"/>
                      <a:pt x="1042521" y="696996"/>
                      <a:pt x="1038919" y="696293"/>
                    </a:cubicBezTo>
                    <a:cubicBezTo>
                      <a:pt x="1033559" y="695327"/>
                      <a:pt x="1028201" y="694360"/>
                      <a:pt x="1022929" y="693394"/>
                    </a:cubicBezTo>
                    <a:cubicBezTo>
                      <a:pt x="1015286" y="691988"/>
                      <a:pt x="1005183" y="689792"/>
                      <a:pt x="995079" y="685839"/>
                    </a:cubicBezTo>
                    <a:cubicBezTo>
                      <a:pt x="994201" y="685663"/>
                      <a:pt x="991741" y="685399"/>
                      <a:pt x="989193" y="685663"/>
                    </a:cubicBezTo>
                    <a:cubicBezTo>
                      <a:pt x="983658" y="686190"/>
                      <a:pt x="978475" y="684784"/>
                      <a:pt x="974258" y="683730"/>
                    </a:cubicBezTo>
                    <a:lnTo>
                      <a:pt x="973028" y="683379"/>
                    </a:lnTo>
                    <a:cubicBezTo>
                      <a:pt x="970041" y="682588"/>
                      <a:pt x="967318" y="681534"/>
                      <a:pt x="964946" y="680567"/>
                    </a:cubicBezTo>
                    <a:cubicBezTo>
                      <a:pt x="963716" y="680040"/>
                      <a:pt x="962574" y="679601"/>
                      <a:pt x="961432" y="679250"/>
                    </a:cubicBezTo>
                    <a:cubicBezTo>
                      <a:pt x="957917" y="678020"/>
                      <a:pt x="954403" y="676878"/>
                      <a:pt x="950713" y="675648"/>
                    </a:cubicBezTo>
                    <a:cubicBezTo>
                      <a:pt x="942279" y="672924"/>
                      <a:pt x="933494" y="670113"/>
                      <a:pt x="925148" y="665984"/>
                    </a:cubicBezTo>
                    <a:cubicBezTo>
                      <a:pt x="921282" y="664051"/>
                      <a:pt x="916978" y="662733"/>
                      <a:pt x="912321" y="661328"/>
                    </a:cubicBezTo>
                    <a:cubicBezTo>
                      <a:pt x="906435" y="659570"/>
                      <a:pt x="900285" y="657725"/>
                      <a:pt x="894224" y="654299"/>
                    </a:cubicBezTo>
                    <a:cubicBezTo>
                      <a:pt x="893872" y="654123"/>
                      <a:pt x="891851" y="654211"/>
                      <a:pt x="889304" y="656408"/>
                    </a:cubicBezTo>
                    <a:cubicBezTo>
                      <a:pt x="888513" y="657023"/>
                      <a:pt x="887810" y="657725"/>
                      <a:pt x="887019" y="658340"/>
                    </a:cubicBezTo>
                    <a:cubicBezTo>
                      <a:pt x="881397" y="663260"/>
                      <a:pt x="875598" y="668268"/>
                      <a:pt x="868746" y="672133"/>
                    </a:cubicBezTo>
                    <a:cubicBezTo>
                      <a:pt x="866110" y="673627"/>
                      <a:pt x="863562" y="675033"/>
                      <a:pt x="860927" y="676526"/>
                    </a:cubicBezTo>
                    <a:cubicBezTo>
                      <a:pt x="844850" y="685663"/>
                      <a:pt x="828157" y="695063"/>
                      <a:pt x="810674" y="702443"/>
                    </a:cubicBezTo>
                    <a:lnTo>
                      <a:pt x="810147" y="702707"/>
                    </a:lnTo>
                    <a:cubicBezTo>
                      <a:pt x="794509" y="709296"/>
                      <a:pt x="778344" y="716148"/>
                      <a:pt x="762004" y="721771"/>
                    </a:cubicBezTo>
                    <a:cubicBezTo>
                      <a:pt x="760247" y="722386"/>
                      <a:pt x="758401" y="723089"/>
                      <a:pt x="756556" y="723791"/>
                    </a:cubicBezTo>
                    <a:cubicBezTo>
                      <a:pt x="748650" y="726779"/>
                      <a:pt x="739777" y="730205"/>
                      <a:pt x="729410" y="729678"/>
                    </a:cubicBezTo>
                    <a:cubicBezTo>
                      <a:pt x="729234" y="729766"/>
                      <a:pt x="729058" y="729854"/>
                      <a:pt x="728970" y="729941"/>
                    </a:cubicBezTo>
                    <a:cubicBezTo>
                      <a:pt x="723084" y="733895"/>
                      <a:pt x="716407" y="735827"/>
                      <a:pt x="708501" y="735827"/>
                    </a:cubicBezTo>
                    <a:cubicBezTo>
                      <a:pt x="708325" y="735827"/>
                      <a:pt x="708149" y="735827"/>
                      <a:pt x="708061" y="735827"/>
                    </a:cubicBezTo>
                    <a:cubicBezTo>
                      <a:pt x="701297" y="740132"/>
                      <a:pt x="693917" y="741187"/>
                      <a:pt x="688031" y="742065"/>
                    </a:cubicBezTo>
                    <a:cubicBezTo>
                      <a:pt x="685219" y="742504"/>
                      <a:pt x="682584" y="742856"/>
                      <a:pt x="680300" y="743471"/>
                    </a:cubicBezTo>
                    <a:cubicBezTo>
                      <a:pt x="670372" y="746282"/>
                      <a:pt x="660445" y="747336"/>
                      <a:pt x="650869" y="748391"/>
                    </a:cubicBezTo>
                    <a:cubicBezTo>
                      <a:pt x="642962" y="749269"/>
                      <a:pt x="635582" y="750060"/>
                      <a:pt x="628290" y="751729"/>
                    </a:cubicBezTo>
                    <a:cubicBezTo>
                      <a:pt x="620207" y="753574"/>
                      <a:pt x="612125" y="754189"/>
                      <a:pt x="604306" y="754804"/>
                    </a:cubicBezTo>
                    <a:cubicBezTo>
                      <a:pt x="598244" y="755243"/>
                      <a:pt x="592621" y="755682"/>
                      <a:pt x="587087" y="756649"/>
                    </a:cubicBezTo>
                    <a:cubicBezTo>
                      <a:pt x="578565" y="758142"/>
                      <a:pt x="570394" y="758757"/>
                      <a:pt x="561960" y="758494"/>
                    </a:cubicBezTo>
                    <a:cubicBezTo>
                      <a:pt x="557568" y="758406"/>
                      <a:pt x="552824" y="758142"/>
                      <a:pt x="547728" y="756649"/>
                    </a:cubicBezTo>
                    <a:cubicBezTo>
                      <a:pt x="546674" y="756385"/>
                      <a:pt x="543248" y="757176"/>
                      <a:pt x="541139" y="757703"/>
                    </a:cubicBezTo>
                    <a:cubicBezTo>
                      <a:pt x="539997" y="757967"/>
                      <a:pt x="538767" y="758230"/>
                      <a:pt x="537537" y="758494"/>
                    </a:cubicBezTo>
                    <a:cubicBezTo>
                      <a:pt x="533759" y="760866"/>
                      <a:pt x="530070" y="761217"/>
                      <a:pt x="526468" y="759636"/>
                    </a:cubicBezTo>
                    <a:cubicBezTo>
                      <a:pt x="524886" y="758933"/>
                      <a:pt x="522602" y="759285"/>
                      <a:pt x="519000" y="759987"/>
                    </a:cubicBezTo>
                    <a:cubicBezTo>
                      <a:pt x="515837" y="760602"/>
                      <a:pt x="512762" y="761217"/>
                      <a:pt x="509336" y="761217"/>
                    </a:cubicBezTo>
                    <a:close/>
                    <a:moveTo>
                      <a:pt x="473228" y="753925"/>
                    </a:moveTo>
                    <a:cubicBezTo>
                      <a:pt x="473228" y="753925"/>
                      <a:pt x="473140" y="753925"/>
                      <a:pt x="473228" y="753925"/>
                    </a:cubicBezTo>
                    <a:cubicBezTo>
                      <a:pt x="473140" y="753925"/>
                      <a:pt x="473228" y="753925"/>
                      <a:pt x="473228" y="753925"/>
                    </a:cubicBezTo>
                    <a:close/>
                    <a:moveTo>
                      <a:pt x="471383" y="733631"/>
                    </a:moveTo>
                    <a:cubicBezTo>
                      <a:pt x="474546" y="733631"/>
                      <a:pt x="477972" y="734510"/>
                      <a:pt x="480696" y="736706"/>
                    </a:cubicBezTo>
                    <a:cubicBezTo>
                      <a:pt x="482101" y="737848"/>
                      <a:pt x="484034" y="738024"/>
                      <a:pt x="488515" y="738112"/>
                    </a:cubicBezTo>
                    <a:lnTo>
                      <a:pt x="489657" y="738112"/>
                    </a:lnTo>
                    <a:cubicBezTo>
                      <a:pt x="495455" y="738287"/>
                      <a:pt x="501693" y="739078"/>
                      <a:pt x="508106" y="740396"/>
                    </a:cubicBezTo>
                    <a:cubicBezTo>
                      <a:pt x="509687" y="740747"/>
                      <a:pt x="512147" y="740220"/>
                      <a:pt x="514783" y="739781"/>
                    </a:cubicBezTo>
                    <a:cubicBezTo>
                      <a:pt x="518736" y="739078"/>
                      <a:pt x="523920" y="738112"/>
                      <a:pt x="529454" y="739254"/>
                    </a:cubicBezTo>
                    <a:cubicBezTo>
                      <a:pt x="530157" y="738990"/>
                      <a:pt x="531036" y="738727"/>
                      <a:pt x="532002" y="738551"/>
                    </a:cubicBezTo>
                    <a:cubicBezTo>
                      <a:pt x="533232" y="738375"/>
                      <a:pt x="534550" y="738024"/>
                      <a:pt x="536044" y="737672"/>
                    </a:cubicBezTo>
                    <a:cubicBezTo>
                      <a:pt x="540875" y="736530"/>
                      <a:pt x="546938" y="735125"/>
                      <a:pt x="553087" y="736882"/>
                    </a:cubicBezTo>
                    <a:cubicBezTo>
                      <a:pt x="555986" y="737672"/>
                      <a:pt x="558798" y="737848"/>
                      <a:pt x="562312" y="737936"/>
                    </a:cubicBezTo>
                    <a:cubicBezTo>
                      <a:pt x="569340" y="738112"/>
                      <a:pt x="576193" y="737672"/>
                      <a:pt x="583221" y="736355"/>
                    </a:cubicBezTo>
                    <a:cubicBezTo>
                      <a:pt x="589722" y="735212"/>
                      <a:pt x="596223" y="734773"/>
                      <a:pt x="602461" y="734246"/>
                    </a:cubicBezTo>
                    <a:cubicBezTo>
                      <a:pt x="609841" y="733719"/>
                      <a:pt x="616781" y="733192"/>
                      <a:pt x="623282" y="731698"/>
                    </a:cubicBezTo>
                    <a:cubicBezTo>
                      <a:pt x="631716" y="729766"/>
                      <a:pt x="640150" y="728799"/>
                      <a:pt x="648321" y="727921"/>
                    </a:cubicBezTo>
                    <a:cubicBezTo>
                      <a:pt x="657458" y="726954"/>
                      <a:pt x="666067" y="725988"/>
                      <a:pt x="674325" y="723704"/>
                    </a:cubicBezTo>
                    <a:cubicBezTo>
                      <a:pt x="677927" y="722649"/>
                      <a:pt x="681354" y="722210"/>
                      <a:pt x="684692" y="721683"/>
                    </a:cubicBezTo>
                    <a:cubicBezTo>
                      <a:pt x="689700" y="720980"/>
                      <a:pt x="694005" y="720277"/>
                      <a:pt x="697167" y="718081"/>
                    </a:cubicBezTo>
                    <a:cubicBezTo>
                      <a:pt x="701209" y="715182"/>
                      <a:pt x="706041" y="715182"/>
                      <a:pt x="708061" y="715182"/>
                    </a:cubicBezTo>
                    <a:cubicBezTo>
                      <a:pt x="711839" y="715182"/>
                      <a:pt x="714650" y="714479"/>
                      <a:pt x="717110" y="712810"/>
                    </a:cubicBezTo>
                    <a:cubicBezTo>
                      <a:pt x="718955" y="711580"/>
                      <a:pt x="723963" y="708593"/>
                      <a:pt x="729937" y="709032"/>
                    </a:cubicBezTo>
                    <a:cubicBezTo>
                      <a:pt x="735999" y="709384"/>
                      <a:pt x="742324" y="707012"/>
                      <a:pt x="749001" y="704464"/>
                    </a:cubicBezTo>
                    <a:cubicBezTo>
                      <a:pt x="750934" y="703673"/>
                      <a:pt x="753042" y="702970"/>
                      <a:pt x="755063" y="702180"/>
                    </a:cubicBezTo>
                    <a:cubicBezTo>
                      <a:pt x="770789" y="696732"/>
                      <a:pt x="786603" y="690056"/>
                      <a:pt x="801977" y="683554"/>
                    </a:cubicBezTo>
                    <a:lnTo>
                      <a:pt x="802504" y="683291"/>
                    </a:lnTo>
                    <a:cubicBezTo>
                      <a:pt x="818933" y="676350"/>
                      <a:pt x="835098" y="667214"/>
                      <a:pt x="850648" y="658428"/>
                    </a:cubicBezTo>
                    <a:cubicBezTo>
                      <a:pt x="853284" y="656935"/>
                      <a:pt x="855919" y="655441"/>
                      <a:pt x="858467" y="654036"/>
                    </a:cubicBezTo>
                    <a:cubicBezTo>
                      <a:pt x="863475" y="651224"/>
                      <a:pt x="868219" y="647095"/>
                      <a:pt x="873314" y="642702"/>
                    </a:cubicBezTo>
                    <a:cubicBezTo>
                      <a:pt x="874105" y="642000"/>
                      <a:pt x="874808" y="641385"/>
                      <a:pt x="875598" y="640682"/>
                    </a:cubicBezTo>
                    <a:cubicBezTo>
                      <a:pt x="884296" y="633126"/>
                      <a:pt x="895453" y="631369"/>
                      <a:pt x="904063" y="636113"/>
                    </a:cubicBezTo>
                    <a:cubicBezTo>
                      <a:pt x="908280" y="638398"/>
                      <a:pt x="913024" y="639891"/>
                      <a:pt x="918207" y="641473"/>
                    </a:cubicBezTo>
                    <a:cubicBezTo>
                      <a:pt x="923391" y="643054"/>
                      <a:pt x="928838" y="644723"/>
                      <a:pt x="934285" y="647359"/>
                    </a:cubicBezTo>
                    <a:cubicBezTo>
                      <a:pt x="941225" y="650785"/>
                      <a:pt x="948869" y="653245"/>
                      <a:pt x="956951" y="655880"/>
                    </a:cubicBezTo>
                    <a:cubicBezTo>
                      <a:pt x="960641" y="657111"/>
                      <a:pt x="964507" y="658340"/>
                      <a:pt x="968284" y="659658"/>
                    </a:cubicBezTo>
                    <a:cubicBezTo>
                      <a:pt x="969778" y="660185"/>
                      <a:pt x="971183" y="660800"/>
                      <a:pt x="972589" y="661328"/>
                    </a:cubicBezTo>
                    <a:cubicBezTo>
                      <a:pt x="974610" y="662118"/>
                      <a:pt x="976542" y="662909"/>
                      <a:pt x="978300" y="663348"/>
                    </a:cubicBezTo>
                    <a:lnTo>
                      <a:pt x="979617" y="663700"/>
                    </a:lnTo>
                    <a:cubicBezTo>
                      <a:pt x="982429" y="664490"/>
                      <a:pt x="985328" y="665281"/>
                      <a:pt x="987173" y="665105"/>
                    </a:cubicBezTo>
                    <a:cubicBezTo>
                      <a:pt x="988754" y="664929"/>
                      <a:pt x="996837" y="664315"/>
                      <a:pt x="1002547" y="666511"/>
                    </a:cubicBezTo>
                    <a:cubicBezTo>
                      <a:pt x="1011069" y="669849"/>
                      <a:pt x="1019942" y="671782"/>
                      <a:pt x="1026707" y="673012"/>
                    </a:cubicBezTo>
                    <a:cubicBezTo>
                      <a:pt x="1031978" y="673978"/>
                      <a:pt x="1037249" y="674945"/>
                      <a:pt x="1042521" y="675911"/>
                    </a:cubicBezTo>
                    <a:cubicBezTo>
                      <a:pt x="1046211" y="676614"/>
                      <a:pt x="1049900" y="677229"/>
                      <a:pt x="1053590" y="677932"/>
                    </a:cubicBezTo>
                    <a:cubicBezTo>
                      <a:pt x="1056050" y="678371"/>
                      <a:pt x="1058510" y="678898"/>
                      <a:pt x="1060970" y="679338"/>
                    </a:cubicBezTo>
                    <a:cubicBezTo>
                      <a:pt x="1065626" y="680216"/>
                      <a:pt x="1070019" y="681095"/>
                      <a:pt x="1074499" y="681797"/>
                    </a:cubicBezTo>
                    <a:cubicBezTo>
                      <a:pt x="1075554" y="681973"/>
                      <a:pt x="1076608" y="682149"/>
                      <a:pt x="1077662" y="682325"/>
                    </a:cubicBezTo>
                    <a:cubicBezTo>
                      <a:pt x="1082846" y="683115"/>
                      <a:pt x="1087765" y="683906"/>
                      <a:pt x="1092246" y="683730"/>
                    </a:cubicBezTo>
                    <a:cubicBezTo>
                      <a:pt x="1092949" y="683730"/>
                      <a:pt x="1093652" y="683642"/>
                      <a:pt x="1094530" y="683554"/>
                    </a:cubicBezTo>
                    <a:cubicBezTo>
                      <a:pt x="1097078" y="683291"/>
                      <a:pt x="1100241" y="682939"/>
                      <a:pt x="1104282" y="683730"/>
                    </a:cubicBezTo>
                    <a:cubicBezTo>
                      <a:pt x="1111222" y="684960"/>
                      <a:pt x="1119832" y="686102"/>
                      <a:pt x="1125542" y="683994"/>
                    </a:cubicBezTo>
                    <a:cubicBezTo>
                      <a:pt x="1135821" y="680216"/>
                      <a:pt x="1144519" y="682852"/>
                      <a:pt x="1151459" y="684960"/>
                    </a:cubicBezTo>
                    <a:cubicBezTo>
                      <a:pt x="1155325" y="686102"/>
                      <a:pt x="1158663" y="687156"/>
                      <a:pt x="1161387" y="686805"/>
                    </a:cubicBezTo>
                    <a:lnTo>
                      <a:pt x="1168064" y="685927"/>
                    </a:lnTo>
                    <a:lnTo>
                      <a:pt x="1170787" y="690407"/>
                    </a:lnTo>
                    <a:cubicBezTo>
                      <a:pt x="1171051" y="690407"/>
                      <a:pt x="1171402" y="690407"/>
                      <a:pt x="1171666" y="690407"/>
                    </a:cubicBezTo>
                    <a:cubicBezTo>
                      <a:pt x="1173159" y="690319"/>
                      <a:pt x="1175004" y="690319"/>
                      <a:pt x="1176937" y="690495"/>
                    </a:cubicBezTo>
                    <a:cubicBezTo>
                      <a:pt x="1177464" y="690583"/>
                      <a:pt x="1178518" y="690495"/>
                      <a:pt x="1179485" y="690407"/>
                    </a:cubicBezTo>
                    <a:cubicBezTo>
                      <a:pt x="1182647" y="690231"/>
                      <a:pt x="1187655" y="689880"/>
                      <a:pt x="1192750" y="692516"/>
                    </a:cubicBezTo>
                    <a:cubicBezTo>
                      <a:pt x="1193190" y="692428"/>
                      <a:pt x="1193541" y="692340"/>
                      <a:pt x="1193981" y="692340"/>
                    </a:cubicBezTo>
                    <a:cubicBezTo>
                      <a:pt x="1194420" y="692252"/>
                      <a:pt x="1195298" y="691988"/>
                      <a:pt x="1196089" y="691813"/>
                    </a:cubicBezTo>
                    <a:cubicBezTo>
                      <a:pt x="1198900" y="691022"/>
                      <a:pt x="1202678" y="689880"/>
                      <a:pt x="1207071" y="690846"/>
                    </a:cubicBezTo>
                    <a:cubicBezTo>
                      <a:pt x="1211551" y="691725"/>
                      <a:pt x="1216559" y="691374"/>
                      <a:pt x="1221918" y="690934"/>
                    </a:cubicBezTo>
                    <a:cubicBezTo>
                      <a:pt x="1225256" y="690671"/>
                      <a:pt x="1228771" y="690407"/>
                      <a:pt x="1232461" y="690407"/>
                    </a:cubicBezTo>
                    <a:cubicBezTo>
                      <a:pt x="1233339" y="690407"/>
                      <a:pt x="1234218" y="690495"/>
                      <a:pt x="1235096" y="690495"/>
                    </a:cubicBezTo>
                    <a:cubicBezTo>
                      <a:pt x="1235623" y="690495"/>
                      <a:pt x="1236326" y="690583"/>
                      <a:pt x="1236853" y="690583"/>
                    </a:cubicBezTo>
                    <a:cubicBezTo>
                      <a:pt x="1241246" y="685487"/>
                      <a:pt x="1248714" y="685927"/>
                      <a:pt x="1252140" y="686893"/>
                    </a:cubicBezTo>
                    <a:cubicBezTo>
                      <a:pt x="1262594" y="689880"/>
                      <a:pt x="1268920" y="689616"/>
                      <a:pt x="1274806" y="686102"/>
                    </a:cubicBezTo>
                    <a:cubicBezTo>
                      <a:pt x="1278145" y="684082"/>
                      <a:pt x="1281483" y="684170"/>
                      <a:pt x="1283152" y="684257"/>
                    </a:cubicBezTo>
                    <a:cubicBezTo>
                      <a:pt x="1283240" y="684257"/>
                      <a:pt x="1283416" y="684257"/>
                      <a:pt x="1283503" y="684257"/>
                    </a:cubicBezTo>
                    <a:cubicBezTo>
                      <a:pt x="1286227" y="684082"/>
                      <a:pt x="1288950" y="683906"/>
                      <a:pt x="1291674" y="683730"/>
                    </a:cubicBezTo>
                    <a:cubicBezTo>
                      <a:pt x="1297999" y="683291"/>
                      <a:pt x="1304061" y="682939"/>
                      <a:pt x="1310035" y="682237"/>
                    </a:cubicBezTo>
                    <a:cubicBezTo>
                      <a:pt x="1318118" y="681270"/>
                      <a:pt x="1325937" y="679953"/>
                      <a:pt x="1333053" y="678283"/>
                    </a:cubicBezTo>
                    <a:cubicBezTo>
                      <a:pt x="1334810" y="677844"/>
                      <a:pt x="1336655" y="677317"/>
                      <a:pt x="1338588" y="676702"/>
                    </a:cubicBezTo>
                    <a:cubicBezTo>
                      <a:pt x="1343859" y="675121"/>
                      <a:pt x="1349833" y="673276"/>
                      <a:pt x="1357037" y="673627"/>
                    </a:cubicBezTo>
                    <a:cubicBezTo>
                      <a:pt x="1357828" y="673539"/>
                      <a:pt x="1359936" y="672573"/>
                      <a:pt x="1361342" y="671958"/>
                    </a:cubicBezTo>
                    <a:cubicBezTo>
                      <a:pt x="1363011" y="671255"/>
                      <a:pt x="1364856" y="670376"/>
                      <a:pt x="1366965" y="669761"/>
                    </a:cubicBezTo>
                    <a:lnTo>
                      <a:pt x="1367316" y="669674"/>
                    </a:lnTo>
                    <a:cubicBezTo>
                      <a:pt x="1369864" y="668883"/>
                      <a:pt x="1373027" y="667829"/>
                      <a:pt x="1376716" y="667829"/>
                    </a:cubicBezTo>
                    <a:cubicBezTo>
                      <a:pt x="1376804" y="667829"/>
                      <a:pt x="1376892" y="667829"/>
                      <a:pt x="1376980" y="667829"/>
                    </a:cubicBezTo>
                    <a:cubicBezTo>
                      <a:pt x="1384096" y="667829"/>
                      <a:pt x="1391212" y="665544"/>
                      <a:pt x="1398768" y="663085"/>
                    </a:cubicBezTo>
                    <a:cubicBezTo>
                      <a:pt x="1401403" y="662206"/>
                      <a:pt x="1404215" y="661328"/>
                      <a:pt x="1407026" y="660537"/>
                    </a:cubicBezTo>
                    <a:cubicBezTo>
                      <a:pt x="1415284" y="658165"/>
                      <a:pt x="1423367" y="655090"/>
                      <a:pt x="1431976" y="651927"/>
                    </a:cubicBezTo>
                    <a:cubicBezTo>
                      <a:pt x="1438478" y="649467"/>
                      <a:pt x="1445154" y="647007"/>
                      <a:pt x="1451919" y="644811"/>
                    </a:cubicBezTo>
                    <a:cubicBezTo>
                      <a:pt x="1468084" y="639540"/>
                      <a:pt x="1483459" y="631633"/>
                      <a:pt x="1496285" y="624517"/>
                    </a:cubicBezTo>
                    <a:cubicBezTo>
                      <a:pt x="1499975" y="622496"/>
                      <a:pt x="1503665" y="620563"/>
                      <a:pt x="1507267" y="618631"/>
                    </a:cubicBezTo>
                    <a:cubicBezTo>
                      <a:pt x="1513329" y="615468"/>
                      <a:pt x="1519127" y="612481"/>
                      <a:pt x="1524662" y="609142"/>
                    </a:cubicBezTo>
                    <a:cubicBezTo>
                      <a:pt x="1529846" y="606067"/>
                      <a:pt x="1534853" y="602553"/>
                      <a:pt x="1540036" y="598776"/>
                    </a:cubicBezTo>
                    <a:cubicBezTo>
                      <a:pt x="1542496" y="597018"/>
                      <a:pt x="1545044" y="595261"/>
                      <a:pt x="1547592" y="593504"/>
                    </a:cubicBezTo>
                    <a:cubicBezTo>
                      <a:pt x="1549876" y="591923"/>
                      <a:pt x="1552248" y="590517"/>
                      <a:pt x="1554445" y="589200"/>
                    </a:cubicBezTo>
                    <a:cubicBezTo>
                      <a:pt x="1558574" y="586652"/>
                      <a:pt x="1562527" y="584280"/>
                      <a:pt x="1565163" y="581556"/>
                    </a:cubicBezTo>
                    <a:cubicBezTo>
                      <a:pt x="1570258" y="576197"/>
                      <a:pt x="1575705" y="571190"/>
                      <a:pt x="1580888" y="566270"/>
                    </a:cubicBezTo>
                    <a:cubicBezTo>
                      <a:pt x="1592661" y="555288"/>
                      <a:pt x="1603730" y="544833"/>
                      <a:pt x="1611637" y="531831"/>
                    </a:cubicBezTo>
                    <a:lnTo>
                      <a:pt x="1613307" y="529108"/>
                    </a:lnTo>
                    <a:cubicBezTo>
                      <a:pt x="1616118" y="524451"/>
                      <a:pt x="1619017" y="519531"/>
                      <a:pt x="1622268" y="514875"/>
                    </a:cubicBezTo>
                    <a:cubicBezTo>
                      <a:pt x="1629735" y="504157"/>
                      <a:pt x="1634567" y="491682"/>
                      <a:pt x="1638345" y="480964"/>
                    </a:cubicBezTo>
                    <a:cubicBezTo>
                      <a:pt x="1639575" y="477362"/>
                      <a:pt x="1640278" y="473233"/>
                      <a:pt x="1640981" y="468840"/>
                    </a:cubicBezTo>
                    <a:cubicBezTo>
                      <a:pt x="1641420" y="466380"/>
                      <a:pt x="1641771" y="463832"/>
                      <a:pt x="1642298" y="461197"/>
                    </a:cubicBezTo>
                    <a:lnTo>
                      <a:pt x="1642474" y="460142"/>
                    </a:lnTo>
                    <a:cubicBezTo>
                      <a:pt x="1642738" y="458737"/>
                      <a:pt x="1643089" y="457067"/>
                      <a:pt x="1643616" y="455398"/>
                    </a:cubicBezTo>
                    <a:cubicBezTo>
                      <a:pt x="1641508" y="449776"/>
                      <a:pt x="1643968" y="445207"/>
                      <a:pt x="1645637" y="443011"/>
                    </a:cubicBezTo>
                    <a:cubicBezTo>
                      <a:pt x="1645900" y="442044"/>
                      <a:pt x="1645988" y="439848"/>
                      <a:pt x="1645988" y="438530"/>
                    </a:cubicBezTo>
                    <a:cubicBezTo>
                      <a:pt x="1645988" y="437652"/>
                      <a:pt x="1646076" y="436773"/>
                      <a:pt x="1646164" y="435895"/>
                    </a:cubicBezTo>
                    <a:cubicBezTo>
                      <a:pt x="1647042" y="423244"/>
                      <a:pt x="1645373" y="410066"/>
                      <a:pt x="1640365" y="391792"/>
                    </a:cubicBezTo>
                    <a:lnTo>
                      <a:pt x="1640014" y="390474"/>
                    </a:lnTo>
                    <a:lnTo>
                      <a:pt x="1640014" y="389069"/>
                    </a:lnTo>
                    <a:cubicBezTo>
                      <a:pt x="1640014" y="380020"/>
                      <a:pt x="1635533" y="371674"/>
                      <a:pt x="1630702" y="362712"/>
                    </a:cubicBezTo>
                    <a:cubicBezTo>
                      <a:pt x="1629384" y="360253"/>
                      <a:pt x="1627978" y="357705"/>
                      <a:pt x="1626748" y="355157"/>
                    </a:cubicBezTo>
                    <a:cubicBezTo>
                      <a:pt x="1622092" y="345845"/>
                      <a:pt x="1616996" y="337498"/>
                      <a:pt x="1611462" y="330119"/>
                    </a:cubicBezTo>
                    <a:cubicBezTo>
                      <a:pt x="1610144" y="328362"/>
                      <a:pt x="1608826" y="326605"/>
                      <a:pt x="1607508" y="324848"/>
                    </a:cubicBezTo>
                    <a:cubicBezTo>
                      <a:pt x="1601358" y="316589"/>
                      <a:pt x="1594945" y="308067"/>
                      <a:pt x="1588180" y="300688"/>
                    </a:cubicBezTo>
                    <a:cubicBezTo>
                      <a:pt x="1575354" y="286631"/>
                      <a:pt x="1560506" y="274244"/>
                      <a:pt x="1546450" y="262823"/>
                    </a:cubicBezTo>
                    <a:cubicBezTo>
                      <a:pt x="1544693" y="261417"/>
                      <a:pt x="1543111" y="259924"/>
                      <a:pt x="1541530" y="258518"/>
                    </a:cubicBezTo>
                    <a:cubicBezTo>
                      <a:pt x="1536610" y="254037"/>
                      <a:pt x="1533360" y="251226"/>
                      <a:pt x="1529230" y="251050"/>
                    </a:cubicBezTo>
                    <a:cubicBezTo>
                      <a:pt x="1524311" y="250787"/>
                      <a:pt x="1519567" y="247448"/>
                      <a:pt x="1517458" y="243056"/>
                    </a:cubicBezTo>
                    <a:cubicBezTo>
                      <a:pt x="1517282" y="242968"/>
                      <a:pt x="1517195" y="242968"/>
                      <a:pt x="1517019" y="242880"/>
                    </a:cubicBezTo>
                    <a:cubicBezTo>
                      <a:pt x="1516228" y="242616"/>
                      <a:pt x="1515437" y="242265"/>
                      <a:pt x="1514735" y="242001"/>
                    </a:cubicBezTo>
                    <a:cubicBezTo>
                      <a:pt x="1513768" y="241562"/>
                      <a:pt x="1512802" y="241211"/>
                      <a:pt x="1511836" y="240859"/>
                    </a:cubicBezTo>
                    <a:cubicBezTo>
                      <a:pt x="1507882" y="239278"/>
                      <a:pt x="1502962" y="237345"/>
                      <a:pt x="1498921" y="233480"/>
                    </a:cubicBezTo>
                    <a:cubicBezTo>
                      <a:pt x="1492420" y="227330"/>
                      <a:pt x="1484162" y="223289"/>
                      <a:pt x="1475376" y="218984"/>
                    </a:cubicBezTo>
                    <a:cubicBezTo>
                      <a:pt x="1471774" y="217227"/>
                      <a:pt x="1467996" y="215382"/>
                      <a:pt x="1464307" y="213361"/>
                    </a:cubicBezTo>
                    <a:cubicBezTo>
                      <a:pt x="1462813" y="212570"/>
                      <a:pt x="1460529" y="211955"/>
                      <a:pt x="1458069" y="211428"/>
                    </a:cubicBezTo>
                    <a:cubicBezTo>
                      <a:pt x="1454203" y="210462"/>
                      <a:pt x="1449899" y="209408"/>
                      <a:pt x="1445769" y="206860"/>
                    </a:cubicBezTo>
                    <a:cubicBezTo>
                      <a:pt x="1439620" y="203082"/>
                      <a:pt x="1432767" y="200534"/>
                      <a:pt x="1425387" y="197899"/>
                    </a:cubicBezTo>
                    <a:cubicBezTo>
                      <a:pt x="1420907" y="196230"/>
                      <a:pt x="1416251" y="194560"/>
                      <a:pt x="1411682" y="192540"/>
                    </a:cubicBezTo>
                    <a:cubicBezTo>
                      <a:pt x="1404830" y="189465"/>
                      <a:pt x="1397538" y="187181"/>
                      <a:pt x="1389807" y="184809"/>
                    </a:cubicBezTo>
                    <a:cubicBezTo>
                      <a:pt x="1384360" y="183139"/>
                      <a:pt x="1378825" y="181382"/>
                      <a:pt x="1373290" y="179274"/>
                    </a:cubicBezTo>
                    <a:cubicBezTo>
                      <a:pt x="1368195" y="177341"/>
                      <a:pt x="1363187" y="174090"/>
                      <a:pt x="1357828" y="169258"/>
                    </a:cubicBezTo>
                    <a:cubicBezTo>
                      <a:pt x="1354489" y="166271"/>
                      <a:pt x="1351414" y="163109"/>
                      <a:pt x="1348515" y="160034"/>
                    </a:cubicBezTo>
                    <a:cubicBezTo>
                      <a:pt x="1345265" y="156695"/>
                      <a:pt x="1342190" y="153445"/>
                      <a:pt x="1338939" y="150634"/>
                    </a:cubicBezTo>
                    <a:cubicBezTo>
                      <a:pt x="1330066" y="142990"/>
                      <a:pt x="1321896" y="136665"/>
                      <a:pt x="1313989" y="131306"/>
                    </a:cubicBezTo>
                    <a:lnTo>
                      <a:pt x="1310562" y="128934"/>
                    </a:lnTo>
                    <a:cubicBezTo>
                      <a:pt x="1296594" y="119445"/>
                      <a:pt x="1282098" y="109606"/>
                      <a:pt x="1267251" y="101347"/>
                    </a:cubicBezTo>
                    <a:cubicBezTo>
                      <a:pt x="1252930" y="93353"/>
                      <a:pt x="1237117" y="85885"/>
                      <a:pt x="1219019" y="78593"/>
                    </a:cubicBezTo>
                    <a:cubicBezTo>
                      <a:pt x="1216559" y="77627"/>
                      <a:pt x="1213923" y="76748"/>
                      <a:pt x="1211200" y="75870"/>
                    </a:cubicBezTo>
                    <a:cubicBezTo>
                      <a:pt x="1204874" y="73849"/>
                      <a:pt x="1197758" y="71565"/>
                      <a:pt x="1191169" y="66821"/>
                    </a:cubicBezTo>
                    <a:cubicBezTo>
                      <a:pt x="1189588" y="65679"/>
                      <a:pt x="1186689" y="64800"/>
                      <a:pt x="1184492" y="64098"/>
                    </a:cubicBezTo>
                    <a:lnTo>
                      <a:pt x="1180890" y="62955"/>
                    </a:lnTo>
                    <a:cubicBezTo>
                      <a:pt x="1172896" y="60408"/>
                      <a:pt x="1165252" y="57948"/>
                      <a:pt x="1157521" y="56015"/>
                    </a:cubicBezTo>
                    <a:cubicBezTo>
                      <a:pt x="1151547" y="54521"/>
                      <a:pt x="1145661" y="52764"/>
                      <a:pt x="1139951" y="51007"/>
                    </a:cubicBezTo>
                    <a:cubicBezTo>
                      <a:pt x="1129408" y="47757"/>
                      <a:pt x="1119481" y="44770"/>
                      <a:pt x="1109202" y="43715"/>
                    </a:cubicBezTo>
                    <a:cubicBezTo>
                      <a:pt x="1108235" y="43628"/>
                      <a:pt x="1107269" y="43540"/>
                      <a:pt x="1106302" y="43452"/>
                    </a:cubicBezTo>
                    <a:cubicBezTo>
                      <a:pt x="1100856" y="42925"/>
                      <a:pt x="1094618" y="42398"/>
                      <a:pt x="1088732" y="39762"/>
                    </a:cubicBezTo>
                    <a:cubicBezTo>
                      <a:pt x="1081528" y="36599"/>
                      <a:pt x="1073445" y="35369"/>
                      <a:pt x="1064923" y="34139"/>
                    </a:cubicBezTo>
                    <a:cubicBezTo>
                      <a:pt x="1060004" y="33437"/>
                      <a:pt x="1054908" y="32646"/>
                      <a:pt x="1049812" y="31504"/>
                    </a:cubicBezTo>
                    <a:cubicBezTo>
                      <a:pt x="1042345" y="29747"/>
                      <a:pt x="1034438" y="29132"/>
                      <a:pt x="1026004" y="28517"/>
                    </a:cubicBezTo>
                    <a:cubicBezTo>
                      <a:pt x="1021084" y="28165"/>
                      <a:pt x="1015901" y="27726"/>
                      <a:pt x="1010805" y="27111"/>
                    </a:cubicBezTo>
                    <a:cubicBezTo>
                      <a:pt x="1009224" y="26935"/>
                      <a:pt x="1007731" y="26584"/>
                      <a:pt x="1006500" y="26320"/>
                    </a:cubicBezTo>
                    <a:cubicBezTo>
                      <a:pt x="1005622" y="26145"/>
                      <a:pt x="1004216" y="25793"/>
                      <a:pt x="1003601" y="25793"/>
                    </a:cubicBezTo>
                    <a:lnTo>
                      <a:pt x="998154" y="29220"/>
                    </a:lnTo>
                    <a:lnTo>
                      <a:pt x="992532" y="25530"/>
                    </a:lnTo>
                    <a:cubicBezTo>
                      <a:pt x="991478" y="24827"/>
                      <a:pt x="989369" y="24915"/>
                      <a:pt x="986118" y="25178"/>
                    </a:cubicBezTo>
                    <a:cubicBezTo>
                      <a:pt x="983483" y="25354"/>
                      <a:pt x="980408" y="25618"/>
                      <a:pt x="977157" y="25178"/>
                    </a:cubicBezTo>
                    <a:cubicBezTo>
                      <a:pt x="969953" y="24300"/>
                      <a:pt x="963364" y="23509"/>
                      <a:pt x="957039" y="23246"/>
                    </a:cubicBezTo>
                    <a:cubicBezTo>
                      <a:pt x="953876" y="23070"/>
                      <a:pt x="950626" y="23158"/>
                      <a:pt x="947199" y="23158"/>
                    </a:cubicBezTo>
                    <a:cubicBezTo>
                      <a:pt x="943685" y="23158"/>
                      <a:pt x="940083" y="23246"/>
                      <a:pt x="936305" y="23070"/>
                    </a:cubicBezTo>
                    <a:cubicBezTo>
                      <a:pt x="933582" y="22982"/>
                      <a:pt x="931122" y="22367"/>
                      <a:pt x="929189" y="21840"/>
                    </a:cubicBezTo>
                    <a:cubicBezTo>
                      <a:pt x="928135" y="21576"/>
                      <a:pt x="926554" y="21225"/>
                      <a:pt x="926027" y="21225"/>
                    </a:cubicBezTo>
                    <a:cubicBezTo>
                      <a:pt x="923039" y="21488"/>
                      <a:pt x="920140" y="21664"/>
                      <a:pt x="917153" y="21928"/>
                    </a:cubicBezTo>
                    <a:cubicBezTo>
                      <a:pt x="912321" y="22279"/>
                      <a:pt x="907577" y="22631"/>
                      <a:pt x="902745" y="23070"/>
                    </a:cubicBezTo>
                    <a:cubicBezTo>
                      <a:pt x="898616" y="23421"/>
                      <a:pt x="894575" y="23509"/>
                      <a:pt x="890621" y="23597"/>
                    </a:cubicBezTo>
                    <a:cubicBezTo>
                      <a:pt x="885262" y="23773"/>
                      <a:pt x="880167" y="23860"/>
                      <a:pt x="875159" y="24651"/>
                    </a:cubicBezTo>
                    <a:cubicBezTo>
                      <a:pt x="866901" y="25881"/>
                      <a:pt x="858643" y="26057"/>
                      <a:pt x="850648" y="26145"/>
                    </a:cubicBezTo>
                    <a:cubicBezTo>
                      <a:pt x="845201" y="26233"/>
                      <a:pt x="840106" y="26320"/>
                      <a:pt x="834922" y="26760"/>
                    </a:cubicBezTo>
                    <a:cubicBezTo>
                      <a:pt x="832814" y="26935"/>
                      <a:pt x="830354" y="27638"/>
                      <a:pt x="827806" y="28341"/>
                    </a:cubicBezTo>
                    <a:cubicBezTo>
                      <a:pt x="822710" y="29747"/>
                      <a:pt x="816649" y="31504"/>
                      <a:pt x="809620" y="30362"/>
                    </a:cubicBezTo>
                    <a:cubicBezTo>
                      <a:pt x="800308" y="33437"/>
                      <a:pt x="790995" y="34491"/>
                      <a:pt x="781858" y="35633"/>
                    </a:cubicBezTo>
                    <a:cubicBezTo>
                      <a:pt x="774479" y="36511"/>
                      <a:pt x="767450" y="37390"/>
                      <a:pt x="760774" y="39235"/>
                    </a:cubicBezTo>
                    <a:cubicBezTo>
                      <a:pt x="756205" y="40465"/>
                      <a:pt x="751637" y="41168"/>
                      <a:pt x="747244" y="41783"/>
                    </a:cubicBezTo>
                    <a:cubicBezTo>
                      <a:pt x="741534" y="42661"/>
                      <a:pt x="736174" y="43452"/>
                      <a:pt x="732045" y="45385"/>
                    </a:cubicBezTo>
                    <a:cubicBezTo>
                      <a:pt x="722645" y="49777"/>
                      <a:pt x="712981" y="52501"/>
                      <a:pt x="703756" y="55136"/>
                    </a:cubicBezTo>
                    <a:cubicBezTo>
                      <a:pt x="699276" y="56454"/>
                      <a:pt x="694971" y="57596"/>
                      <a:pt x="690754" y="59002"/>
                    </a:cubicBezTo>
                    <a:cubicBezTo>
                      <a:pt x="676434" y="63658"/>
                      <a:pt x="661674" y="68578"/>
                      <a:pt x="647530" y="74728"/>
                    </a:cubicBezTo>
                    <a:cubicBezTo>
                      <a:pt x="638481" y="78681"/>
                      <a:pt x="629784" y="83337"/>
                      <a:pt x="620647" y="88257"/>
                    </a:cubicBezTo>
                    <a:cubicBezTo>
                      <a:pt x="617045" y="90190"/>
                      <a:pt x="613355" y="92123"/>
                      <a:pt x="609665" y="94056"/>
                    </a:cubicBezTo>
                    <a:cubicBezTo>
                      <a:pt x="607644" y="95110"/>
                      <a:pt x="605624" y="96076"/>
                      <a:pt x="603603" y="97131"/>
                    </a:cubicBezTo>
                    <a:cubicBezTo>
                      <a:pt x="598244" y="99854"/>
                      <a:pt x="593148" y="102402"/>
                      <a:pt x="588492" y="105389"/>
                    </a:cubicBezTo>
                    <a:cubicBezTo>
                      <a:pt x="577511" y="112505"/>
                      <a:pt x="566090" y="120500"/>
                      <a:pt x="554493" y="129109"/>
                    </a:cubicBezTo>
                    <a:cubicBezTo>
                      <a:pt x="538943" y="140618"/>
                      <a:pt x="526116" y="155202"/>
                      <a:pt x="515574" y="168029"/>
                    </a:cubicBezTo>
                    <a:cubicBezTo>
                      <a:pt x="513114" y="171016"/>
                      <a:pt x="510654" y="174003"/>
                      <a:pt x="508282" y="176990"/>
                    </a:cubicBezTo>
                    <a:cubicBezTo>
                      <a:pt x="504943" y="181119"/>
                      <a:pt x="501429" y="185424"/>
                      <a:pt x="497915" y="189641"/>
                    </a:cubicBezTo>
                    <a:cubicBezTo>
                      <a:pt x="493874" y="194385"/>
                      <a:pt x="487812" y="195000"/>
                      <a:pt x="486055" y="195088"/>
                    </a:cubicBezTo>
                    <a:cubicBezTo>
                      <a:pt x="483771" y="195175"/>
                      <a:pt x="481486" y="195175"/>
                      <a:pt x="479378" y="195175"/>
                    </a:cubicBezTo>
                    <a:cubicBezTo>
                      <a:pt x="474282" y="195175"/>
                      <a:pt x="469978" y="195175"/>
                      <a:pt x="466112" y="196493"/>
                    </a:cubicBezTo>
                    <a:cubicBezTo>
                      <a:pt x="462246" y="197899"/>
                      <a:pt x="458732" y="197196"/>
                      <a:pt x="456536" y="196845"/>
                    </a:cubicBezTo>
                    <a:cubicBezTo>
                      <a:pt x="456185" y="196757"/>
                      <a:pt x="455745" y="196669"/>
                      <a:pt x="455570" y="196669"/>
                    </a:cubicBezTo>
                    <a:cubicBezTo>
                      <a:pt x="453549" y="196493"/>
                      <a:pt x="451528" y="196142"/>
                      <a:pt x="449771" y="195790"/>
                    </a:cubicBezTo>
                    <a:cubicBezTo>
                      <a:pt x="447838" y="195439"/>
                      <a:pt x="445027" y="194912"/>
                      <a:pt x="444061" y="195175"/>
                    </a:cubicBezTo>
                    <a:cubicBezTo>
                      <a:pt x="439844" y="196669"/>
                      <a:pt x="435978" y="196845"/>
                      <a:pt x="432903" y="197108"/>
                    </a:cubicBezTo>
                    <a:cubicBezTo>
                      <a:pt x="432200" y="197108"/>
                      <a:pt x="431585" y="197196"/>
                      <a:pt x="430883" y="197284"/>
                    </a:cubicBezTo>
                    <a:cubicBezTo>
                      <a:pt x="420779" y="198162"/>
                      <a:pt x="410325" y="198426"/>
                      <a:pt x="401100" y="198690"/>
                    </a:cubicBezTo>
                    <a:cubicBezTo>
                      <a:pt x="396708" y="198865"/>
                      <a:pt x="392139" y="199568"/>
                      <a:pt x="387395" y="200271"/>
                    </a:cubicBezTo>
                    <a:cubicBezTo>
                      <a:pt x="381245" y="201237"/>
                      <a:pt x="374920" y="202204"/>
                      <a:pt x="368067" y="202116"/>
                    </a:cubicBezTo>
                    <a:cubicBezTo>
                      <a:pt x="364377" y="202028"/>
                      <a:pt x="359985" y="203258"/>
                      <a:pt x="355241" y="204576"/>
                    </a:cubicBezTo>
                    <a:cubicBezTo>
                      <a:pt x="351287" y="205630"/>
                      <a:pt x="347158" y="206772"/>
                      <a:pt x="342765" y="207387"/>
                    </a:cubicBezTo>
                    <a:cubicBezTo>
                      <a:pt x="339603" y="207826"/>
                      <a:pt x="336440" y="208441"/>
                      <a:pt x="333101" y="209144"/>
                    </a:cubicBezTo>
                    <a:cubicBezTo>
                      <a:pt x="327918" y="210198"/>
                      <a:pt x="322559" y="211253"/>
                      <a:pt x="316936" y="211692"/>
                    </a:cubicBezTo>
                    <a:cubicBezTo>
                      <a:pt x="309908" y="212219"/>
                      <a:pt x="303055" y="214152"/>
                      <a:pt x="295676" y="216172"/>
                    </a:cubicBezTo>
                    <a:cubicBezTo>
                      <a:pt x="293567" y="216787"/>
                      <a:pt x="291459" y="217314"/>
                      <a:pt x="289350" y="217929"/>
                    </a:cubicBezTo>
                    <a:cubicBezTo>
                      <a:pt x="282234" y="219774"/>
                      <a:pt x="275206" y="222059"/>
                      <a:pt x="267826" y="224519"/>
                    </a:cubicBezTo>
                    <a:cubicBezTo>
                      <a:pt x="263258" y="226012"/>
                      <a:pt x="258601" y="227506"/>
                      <a:pt x="253945" y="228999"/>
                    </a:cubicBezTo>
                    <a:cubicBezTo>
                      <a:pt x="250870" y="229965"/>
                      <a:pt x="247883" y="230668"/>
                      <a:pt x="244984" y="231283"/>
                    </a:cubicBezTo>
                    <a:cubicBezTo>
                      <a:pt x="241382" y="232162"/>
                      <a:pt x="237956" y="232952"/>
                      <a:pt x="234881" y="234095"/>
                    </a:cubicBezTo>
                    <a:cubicBezTo>
                      <a:pt x="220297" y="239366"/>
                      <a:pt x="205801" y="245691"/>
                      <a:pt x="192184" y="251665"/>
                    </a:cubicBezTo>
                    <a:cubicBezTo>
                      <a:pt x="169254" y="261769"/>
                      <a:pt x="149751" y="272223"/>
                      <a:pt x="132531" y="283381"/>
                    </a:cubicBezTo>
                    <a:cubicBezTo>
                      <a:pt x="130071" y="284962"/>
                      <a:pt x="127699" y="286983"/>
                      <a:pt x="125151" y="289179"/>
                    </a:cubicBezTo>
                    <a:cubicBezTo>
                      <a:pt x="120144" y="293396"/>
                      <a:pt x="114609" y="298052"/>
                      <a:pt x="107141" y="300863"/>
                    </a:cubicBezTo>
                    <a:cubicBezTo>
                      <a:pt x="106790" y="301303"/>
                      <a:pt x="106351" y="301742"/>
                      <a:pt x="105912" y="302181"/>
                    </a:cubicBezTo>
                    <a:cubicBezTo>
                      <a:pt x="103276" y="304641"/>
                      <a:pt x="100552" y="307189"/>
                      <a:pt x="98005" y="309649"/>
                    </a:cubicBezTo>
                    <a:cubicBezTo>
                      <a:pt x="91767" y="315623"/>
                      <a:pt x="85266" y="321860"/>
                      <a:pt x="78238" y="327395"/>
                    </a:cubicBezTo>
                    <a:cubicBezTo>
                      <a:pt x="72351" y="332139"/>
                      <a:pt x="67783" y="338377"/>
                      <a:pt x="62951" y="344966"/>
                    </a:cubicBezTo>
                    <a:cubicBezTo>
                      <a:pt x="60579" y="348305"/>
                      <a:pt x="58031" y="351731"/>
                      <a:pt x="55308" y="355069"/>
                    </a:cubicBezTo>
                    <a:cubicBezTo>
                      <a:pt x="55132" y="355333"/>
                      <a:pt x="54693" y="356299"/>
                      <a:pt x="54429" y="357002"/>
                    </a:cubicBezTo>
                    <a:cubicBezTo>
                      <a:pt x="53199" y="359901"/>
                      <a:pt x="51267" y="364206"/>
                      <a:pt x="46786" y="367544"/>
                    </a:cubicBezTo>
                    <a:cubicBezTo>
                      <a:pt x="41163" y="371674"/>
                      <a:pt x="38352" y="379053"/>
                      <a:pt x="35365" y="386784"/>
                    </a:cubicBezTo>
                    <a:cubicBezTo>
                      <a:pt x="34662" y="388541"/>
                      <a:pt x="33959" y="390474"/>
                      <a:pt x="33257" y="392231"/>
                    </a:cubicBezTo>
                    <a:cubicBezTo>
                      <a:pt x="28161" y="404707"/>
                      <a:pt x="25262" y="418939"/>
                      <a:pt x="22450" y="432732"/>
                    </a:cubicBezTo>
                    <a:lnTo>
                      <a:pt x="22099" y="434401"/>
                    </a:lnTo>
                    <a:cubicBezTo>
                      <a:pt x="20166" y="444065"/>
                      <a:pt x="20781" y="453729"/>
                      <a:pt x="21396" y="464008"/>
                    </a:cubicBezTo>
                    <a:cubicBezTo>
                      <a:pt x="21660" y="468664"/>
                      <a:pt x="22011" y="473496"/>
                      <a:pt x="22011" y="478328"/>
                    </a:cubicBezTo>
                    <a:cubicBezTo>
                      <a:pt x="22099" y="486499"/>
                      <a:pt x="25262" y="495284"/>
                      <a:pt x="28688" y="504596"/>
                    </a:cubicBezTo>
                    <a:cubicBezTo>
                      <a:pt x="30182" y="508638"/>
                      <a:pt x="31675" y="512767"/>
                      <a:pt x="32905" y="516984"/>
                    </a:cubicBezTo>
                    <a:cubicBezTo>
                      <a:pt x="34311" y="521552"/>
                      <a:pt x="35804" y="525242"/>
                      <a:pt x="37473" y="528141"/>
                    </a:cubicBezTo>
                    <a:cubicBezTo>
                      <a:pt x="40460" y="533324"/>
                      <a:pt x="43975" y="539386"/>
                      <a:pt x="48279" y="544745"/>
                    </a:cubicBezTo>
                    <a:cubicBezTo>
                      <a:pt x="51881" y="549314"/>
                      <a:pt x="54868" y="554058"/>
                      <a:pt x="57680" y="558626"/>
                    </a:cubicBezTo>
                    <a:cubicBezTo>
                      <a:pt x="61106" y="564249"/>
                      <a:pt x="64357" y="569520"/>
                      <a:pt x="68574" y="573825"/>
                    </a:cubicBezTo>
                    <a:cubicBezTo>
                      <a:pt x="72088" y="577427"/>
                      <a:pt x="75426" y="581205"/>
                      <a:pt x="78677" y="584807"/>
                    </a:cubicBezTo>
                    <a:cubicBezTo>
                      <a:pt x="87902" y="595086"/>
                      <a:pt x="96511" y="604838"/>
                      <a:pt x="107932" y="611163"/>
                    </a:cubicBezTo>
                    <a:cubicBezTo>
                      <a:pt x="111007" y="612920"/>
                      <a:pt x="112676" y="615468"/>
                      <a:pt x="113555" y="616873"/>
                    </a:cubicBezTo>
                    <a:cubicBezTo>
                      <a:pt x="113643" y="616961"/>
                      <a:pt x="113643" y="617049"/>
                      <a:pt x="113730" y="617137"/>
                    </a:cubicBezTo>
                    <a:cubicBezTo>
                      <a:pt x="114609" y="618016"/>
                      <a:pt x="115751" y="619070"/>
                      <a:pt x="116718" y="619773"/>
                    </a:cubicBezTo>
                    <a:cubicBezTo>
                      <a:pt x="119090" y="621442"/>
                      <a:pt x="121550" y="623111"/>
                      <a:pt x="123922" y="624780"/>
                    </a:cubicBezTo>
                    <a:cubicBezTo>
                      <a:pt x="132531" y="630754"/>
                      <a:pt x="141492" y="636992"/>
                      <a:pt x="150453" y="642790"/>
                    </a:cubicBezTo>
                    <a:cubicBezTo>
                      <a:pt x="160996" y="649643"/>
                      <a:pt x="171275" y="656232"/>
                      <a:pt x="181993" y="662030"/>
                    </a:cubicBezTo>
                    <a:cubicBezTo>
                      <a:pt x="185946" y="664227"/>
                      <a:pt x="190251" y="665984"/>
                      <a:pt x="194820" y="667917"/>
                    </a:cubicBezTo>
                    <a:cubicBezTo>
                      <a:pt x="200091" y="670113"/>
                      <a:pt x="205538" y="672485"/>
                      <a:pt x="210809" y="675472"/>
                    </a:cubicBezTo>
                    <a:cubicBezTo>
                      <a:pt x="211863" y="676087"/>
                      <a:pt x="212917" y="676702"/>
                      <a:pt x="213972" y="677317"/>
                    </a:cubicBezTo>
                    <a:cubicBezTo>
                      <a:pt x="217749" y="679513"/>
                      <a:pt x="221351" y="681622"/>
                      <a:pt x="224338" y="681973"/>
                    </a:cubicBezTo>
                    <a:cubicBezTo>
                      <a:pt x="229785" y="682588"/>
                      <a:pt x="233827" y="684960"/>
                      <a:pt x="237077" y="686805"/>
                    </a:cubicBezTo>
                    <a:cubicBezTo>
                      <a:pt x="239625" y="688299"/>
                      <a:pt x="241118" y="689089"/>
                      <a:pt x="242524" y="689177"/>
                    </a:cubicBezTo>
                    <a:cubicBezTo>
                      <a:pt x="248762" y="689441"/>
                      <a:pt x="253945" y="692164"/>
                      <a:pt x="258601" y="694536"/>
                    </a:cubicBezTo>
                    <a:cubicBezTo>
                      <a:pt x="260622" y="695591"/>
                      <a:pt x="262467" y="696557"/>
                      <a:pt x="264136" y="697172"/>
                    </a:cubicBezTo>
                    <a:lnTo>
                      <a:pt x="265805" y="697787"/>
                    </a:lnTo>
                    <a:cubicBezTo>
                      <a:pt x="275118" y="701213"/>
                      <a:pt x="284782" y="704639"/>
                      <a:pt x="294270" y="707275"/>
                    </a:cubicBezTo>
                    <a:cubicBezTo>
                      <a:pt x="306745" y="710613"/>
                      <a:pt x="319660" y="713601"/>
                      <a:pt x="332135" y="716412"/>
                    </a:cubicBezTo>
                    <a:cubicBezTo>
                      <a:pt x="334771" y="717027"/>
                      <a:pt x="337406" y="717642"/>
                      <a:pt x="340042" y="718257"/>
                    </a:cubicBezTo>
                    <a:cubicBezTo>
                      <a:pt x="351375" y="720892"/>
                      <a:pt x="363060" y="723528"/>
                      <a:pt x="374832" y="725812"/>
                    </a:cubicBezTo>
                    <a:cubicBezTo>
                      <a:pt x="377643" y="726339"/>
                      <a:pt x="380806" y="726603"/>
                      <a:pt x="384144" y="726866"/>
                    </a:cubicBezTo>
                    <a:cubicBezTo>
                      <a:pt x="390821" y="727394"/>
                      <a:pt x="398289" y="728008"/>
                      <a:pt x="405317" y="731171"/>
                    </a:cubicBezTo>
                    <a:cubicBezTo>
                      <a:pt x="411203" y="733807"/>
                      <a:pt x="417529" y="733983"/>
                      <a:pt x="424996" y="734158"/>
                    </a:cubicBezTo>
                    <a:cubicBezTo>
                      <a:pt x="430531" y="734334"/>
                      <a:pt x="436329" y="734422"/>
                      <a:pt x="442304" y="735652"/>
                    </a:cubicBezTo>
                    <a:cubicBezTo>
                      <a:pt x="451704" y="737584"/>
                      <a:pt x="459259" y="737321"/>
                      <a:pt x="465409" y="734773"/>
                    </a:cubicBezTo>
                    <a:cubicBezTo>
                      <a:pt x="467078" y="733983"/>
                      <a:pt x="469187" y="733631"/>
                      <a:pt x="471383" y="733631"/>
                    </a:cubicBezTo>
                    <a:close/>
                    <a:moveTo>
                      <a:pt x="1195562" y="694360"/>
                    </a:moveTo>
                    <a:cubicBezTo>
                      <a:pt x="1195650" y="694360"/>
                      <a:pt x="1195650" y="694448"/>
                      <a:pt x="1195562" y="694360"/>
                    </a:cubicBezTo>
                    <a:cubicBezTo>
                      <a:pt x="1195650" y="694448"/>
                      <a:pt x="1195650" y="694360"/>
                      <a:pt x="1195562" y="694360"/>
                    </a:cubicBezTo>
                    <a:close/>
                    <a:moveTo>
                      <a:pt x="1283064" y="684170"/>
                    </a:moveTo>
                    <a:cubicBezTo>
                      <a:pt x="1283064" y="684170"/>
                      <a:pt x="1283064" y="684170"/>
                      <a:pt x="1283064" y="684170"/>
                    </a:cubicBezTo>
                    <a:cubicBezTo>
                      <a:pt x="1283064" y="684170"/>
                      <a:pt x="1283064" y="684170"/>
                      <a:pt x="1283064" y="684170"/>
                    </a:cubicBezTo>
                    <a:close/>
                    <a:moveTo>
                      <a:pt x="1356861" y="673451"/>
                    </a:moveTo>
                    <a:cubicBezTo>
                      <a:pt x="1356861" y="673451"/>
                      <a:pt x="1356861" y="673451"/>
                      <a:pt x="1356861" y="673451"/>
                    </a:cubicBezTo>
                    <a:cubicBezTo>
                      <a:pt x="1356861" y="673451"/>
                      <a:pt x="1356861" y="673451"/>
                      <a:pt x="1356861" y="673451"/>
                    </a:cubicBezTo>
                    <a:close/>
                    <a:moveTo>
                      <a:pt x="113818" y="617137"/>
                    </a:moveTo>
                    <a:cubicBezTo>
                      <a:pt x="113818" y="617137"/>
                      <a:pt x="113818" y="617137"/>
                      <a:pt x="113818" y="617137"/>
                    </a:cubicBezTo>
                    <a:cubicBezTo>
                      <a:pt x="113818" y="617137"/>
                      <a:pt x="113818" y="617137"/>
                      <a:pt x="113818" y="617137"/>
                    </a:cubicBezTo>
                    <a:close/>
                    <a:moveTo>
                      <a:pt x="1150405" y="692164"/>
                    </a:moveTo>
                    <a:cubicBezTo>
                      <a:pt x="1149790" y="692164"/>
                      <a:pt x="1149175" y="692164"/>
                      <a:pt x="1148560" y="692076"/>
                    </a:cubicBezTo>
                    <a:cubicBezTo>
                      <a:pt x="1142235" y="691461"/>
                      <a:pt x="1135997" y="690143"/>
                      <a:pt x="1130199" y="688211"/>
                    </a:cubicBezTo>
                    <a:cubicBezTo>
                      <a:pt x="1126158" y="686805"/>
                      <a:pt x="1121853" y="685927"/>
                      <a:pt x="1117284" y="684960"/>
                    </a:cubicBezTo>
                    <a:cubicBezTo>
                      <a:pt x="1115000" y="684433"/>
                      <a:pt x="1112716" y="683994"/>
                      <a:pt x="1110344" y="683379"/>
                    </a:cubicBezTo>
                    <a:cubicBezTo>
                      <a:pt x="1106654" y="682500"/>
                      <a:pt x="1102437" y="682412"/>
                      <a:pt x="1097956" y="682237"/>
                    </a:cubicBezTo>
                    <a:cubicBezTo>
                      <a:pt x="1090050" y="682061"/>
                      <a:pt x="1081088" y="681797"/>
                      <a:pt x="1072039" y="677229"/>
                    </a:cubicBezTo>
                    <a:cubicBezTo>
                      <a:pt x="1069580" y="675999"/>
                      <a:pt x="1064572" y="675999"/>
                      <a:pt x="1060091" y="675999"/>
                    </a:cubicBezTo>
                    <a:cubicBezTo>
                      <a:pt x="1058334" y="675999"/>
                      <a:pt x="1056489" y="675999"/>
                      <a:pt x="1054644" y="675999"/>
                    </a:cubicBezTo>
                    <a:cubicBezTo>
                      <a:pt x="1048055" y="675823"/>
                      <a:pt x="1042257" y="674066"/>
                      <a:pt x="1037689" y="672749"/>
                    </a:cubicBezTo>
                    <a:cubicBezTo>
                      <a:pt x="1035931" y="672221"/>
                      <a:pt x="1033735" y="671958"/>
                      <a:pt x="1031275" y="671694"/>
                    </a:cubicBezTo>
                    <a:cubicBezTo>
                      <a:pt x="1027322" y="671255"/>
                      <a:pt x="1022753" y="670728"/>
                      <a:pt x="1018097" y="668883"/>
                    </a:cubicBezTo>
                    <a:cubicBezTo>
                      <a:pt x="1017570" y="668707"/>
                      <a:pt x="1017043" y="668444"/>
                      <a:pt x="1016604" y="668180"/>
                    </a:cubicBezTo>
                    <a:cubicBezTo>
                      <a:pt x="1010893" y="670552"/>
                      <a:pt x="1005095" y="668004"/>
                      <a:pt x="1001142" y="666335"/>
                    </a:cubicBezTo>
                    <a:cubicBezTo>
                      <a:pt x="1000614" y="666072"/>
                      <a:pt x="999999" y="665896"/>
                      <a:pt x="999560" y="665632"/>
                    </a:cubicBezTo>
                    <a:lnTo>
                      <a:pt x="996661" y="664490"/>
                    </a:lnTo>
                    <a:cubicBezTo>
                      <a:pt x="988227" y="661064"/>
                      <a:pt x="980232" y="657901"/>
                      <a:pt x="971886" y="657023"/>
                    </a:cubicBezTo>
                    <a:cubicBezTo>
                      <a:pt x="968196" y="656583"/>
                      <a:pt x="965209" y="655090"/>
                      <a:pt x="963101" y="653948"/>
                    </a:cubicBezTo>
                    <a:cubicBezTo>
                      <a:pt x="962486" y="653596"/>
                      <a:pt x="961695" y="653245"/>
                      <a:pt x="961344" y="653069"/>
                    </a:cubicBezTo>
                    <a:cubicBezTo>
                      <a:pt x="952998" y="651576"/>
                      <a:pt x="945530" y="648764"/>
                      <a:pt x="938238" y="646041"/>
                    </a:cubicBezTo>
                    <a:cubicBezTo>
                      <a:pt x="934197" y="644547"/>
                      <a:pt x="930331" y="643054"/>
                      <a:pt x="926466" y="641912"/>
                    </a:cubicBezTo>
                    <a:cubicBezTo>
                      <a:pt x="924796" y="641385"/>
                      <a:pt x="922952" y="640858"/>
                      <a:pt x="921370" y="640682"/>
                    </a:cubicBezTo>
                    <a:cubicBezTo>
                      <a:pt x="914693" y="639715"/>
                      <a:pt x="906259" y="634181"/>
                      <a:pt x="904327" y="627504"/>
                    </a:cubicBezTo>
                    <a:cubicBezTo>
                      <a:pt x="903097" y="623111"/>
                      <a:pt x="904414" y="618631"/>
                      <a:pt x="907841" y="615731"/>
                    </a:cubicBezTo>
                    <a:cubicBezTo>
                      <a:pt x="913024" y="611339"/>
                      <a:pt x="920931" y="605804"/>
                      <a:pt x="928750" y="608703"/>
                    </a:cubicBezTo>
                    <a:cubicBezTo>
                      <a:pt x="932440" y="610021"/>
                      <a:pt x="936569" y="610724"/>
                      <a:pt x="940874" y="611339"/>
                    </a:cubicBezTo>
                    <a:cubicBezTo>
                      <a:pt x="942631" y="611602"/>
                      <a:pt x="944388" y="611866"/>
                      <a:pt x="946233" y="612217"/>
                    </a:cubicBezTo>
                    <a:lnTo>
                      <a:pt x="950538" y="613008"/>
                    </a:lnTo>
                    <a:cubicBezTo>
                      <a:pt x="958972" y="614501"/>
                      <a:pt x="967757" y="616083"/>
                      <a:pt x="976367" y="618191"/>
                    </a:cubicBezTo>
                    <a:cubicBezTo>
                      <a:pt x="980847" y="619245"/>
                      <a:pt x="985416" y="619860"/>
                      <a:pt x="989808" y="619948"/>
                    </a:cubicBezTo>
                    <a:cubicBezTo>
                      <a:pt x="990775" y="619948"/>
                      <a:pt x="992356" y="619597"/>
                      <a:pt x="994025" y="619245"/>
                    </a:cubicBezTo>
                    <a:cubicBezTo>
                      <a:pt x="995870" y="618806"/>
                      <a:pt x="997891" y="618367"/>
                      <a:pt x="1000087" y="618103"/>
                    </a:cubicBezTo>
                    <a:cubicBezTo>
                      <a:pt x="1009751" y="617137"/>
                      <a:pt x="1019942" y="619245"/>
                      <a:pt x="1030397" y="624341"/>
                    </a:cubicBezTo>
                    <a:cubicBezTo>
                      <a:pt x="1034438" y="626274"/>
                      <a:pt x="1039006" y="626889"/>
                      <a:pt x="1044278" y="627504"/>
                    </a:cubicBezTo>
                    <a:cubicBezTo>
                      <a:pt x="1045947" y="627680"/>
                      <a:pt x="1047528" y="627943"/>
                      <a:pt x="1049198" y="628119"/>
                    </a:cubicBezTo>
                    <a:cubicBezTo>
                      <a:pt x="1051482" y="628470"/>
                      <a:pt x="1053766" y="628734"/>
                      <a:pt x="1056138" y="628997"/>
                    </a:cubicBezTo>
                    <a:cubicBezTo>
                      <a:pt x="1062551" y="629788"/>
                      <a:pt x="1069228" y="630579"/>
                      <a:pt x="1076081" y="632599"/>
                    </a:cubicBezTo>
                    <a:cubicBezTo>
                      <a:pt x="1082231" y="631369"/>
                      <a:pt x="1088029" y="631809"/>
                      <a:pt x="1093124" y="632160"/>
                    </a:cubicBezTo>
                    <a:cubicBezTo>
                      <a:pt x="1095848" y="632336"/>
                      <a:pt x="1098396" y="632599"/>
                      <a:pt x="1100768" y="632511"/>
                    </a:cubicBezTo>
                    <a:cubicBezTo>
                      <a:pt x="1109729" y="632248"/>
                      <a:pt x="1117723" y="632248"/>
                      <a:pt x="1125367" y="632511"/>
                    </a:cubicBezTo>
                    <a:cubicBezTo>
                      <a:pt x="1129232" y="632687"/>
                      <a:pt x="1132834" y="633390"/>
                      <a:pt x="1135997" y="634005"/>
                    </a:cubicBezTo>
                    <a:cubicBezTo>
                      <a:pt x="1137139" y="634181"/>
                      <a:pt x="1138193" y="634444"/>
                      <a:pt x="1139336" y="634620"/>
                    </a:cubicBezTo>
                    <a:cubicBezTo>
                      <a:pt x="1141005" y="634883"/>
                      <a:pt x="1143113" y="634708"/>
                      <a:pt x="1145573" y="634444"/>
                    </a:cubicBezTo>
                    <a:cubicBezTo>
                      <a:pt x="1148472" y="634093"/>
                      <a:pt x="1151723" y="633829"/>
                      <a:pt x="1155413" y="634093"/>
                    </a:cubicBezTo>
                    <a:lnTo>
                      <a:pt x="1159278" y="634444"/>
                    </a:lnTo>
                    <a:cubicBezTo>
                      <a:pt x="1172017" y="635498"/>
                      <a:pt x="1185195" y="636553"/>
                      <a:pt x="1198198" y="640770"/>
                    </a:cubicBezTo>
                    <a:cubicBezTo>
                      <a:pt x="1203205" y="640945"/>
                      <a:pt x="1208301" y="641297"/>
                      <a:pt x="1213133" y="641648"/>
                    </a:cubicBezTo>
                    <a:cubicBezTo>
                      <a:pt x="1225081" y="642439"/>
                      <a:pt x="1236326" y="643230"/>
                      <a:pt x="1247396" y="642263"/>
                    </a:cubicBezTo>
                    <a:cubicBezTo>
                      <a:pt x="1250471" y="642000"/>
                      <a:pt x="1253545" y="641912"/>
                      <a:pt x="1256444" y="641912"/>
                    </a:cubicBezTo>
                    <a:cubicBezTo>
                      <a:pt x="1262331" y="641824"/>
                      <a:pt x="1267338" y="641736"/>
                      <a:pt x="1271643" y="639891"/>
                    </a:cubicBezTo>
                    <a:cubicBezTo>
                      <a:pt x="1275070" y="638398"/>
                      <a:pt x="1278232" y="638749"/>
                      <a:pt x="1280692" y="639364"/>
                    </a:cubicBezTo>
                    <a:lnTo>
                      <a:pt x="1283240" y="635938"/>
                    </a:lnTo>
                    <a:lnTo>
                      <a:pt x="1291059" y="639979"/>
                    </a:lnTo>
                    <a:cubicBezTo>
                      <a:pt x="1294134" y="641560"/>
                      <a:pt x="1297736" y="641385"/>
                      <a:pt x="1303446" y="640945"/>
                    </a:cubicBezTo>
                    <a:cubicBezTo>
                      <a:pt x="1306082" y="640770"/>
                      <a:pt x="1308717" y="640594"/>
                      <a:pt x="1311617" y="640594"/>
                    </a:cubicBezTo>
                    <a:cubicBezTo>
                      <a:pt x="1327167" y="640945"/>
                      <a:pt x="1333932" y="638398"/>
                      <a:pt x="1338412" y="630491"/>
                    </a:cubicBezTo>
                    <a:cubicBezTo>
                      <a:pt x="1340872" y="626186"/>
                      <a:pt x="1345177" y="625044"/>
                      <a:pt x="1346846" y="624605"/>
                    </a:cubicBezTo>
                    <a:lnTo>
                      <a:pt x="1347110" y="624517"/>
                    </a:lnTo>
                    <a:cubicBezTo>
                      <a:pt x="1348428" y="624165"/>
                      <a:pt x="1349657" y="623726"/>
                      <a:pt x="1350975" y="623375"/>
                    </a:cubicBezTo>
                    <a:cubicBezTo>
                      <a:pt x="1354753" y="622233"/>
                      <a:pt x="1358618" y="621090"/>
                      <a:pt x="1362660" y="620212"/>
                    </a:cubicBezTo>
                    <a:cubicBezTo>
                      <a:pt x="1364417" y="619860"/>
                      <a:pt x="1366174" y="619421"/>
                      <a:pt x="1367931" y="618982"/>
                    </a:cubicBezTo>
                    <a:cubicBezTo>
                      <a:pt x="1374344" y="617488"/>
                      <a:pt x="1381021" y="615907"/>
                      <a:pt x="1388225" y="616083"/>
                    </a:cubicBezTo>
                    <a:cubicBezTo>
                      <a:pt x="1391564" y="616171"/>
                      <a:pt x="1395166" y="615028"/>
                      <a:pt x="1399207" y="613711"/>
                    </a:cubicBezTo>
                    <a:cubicBezTo>
                      <a:pt x="1403160" y="612393"/>
                      <a:pt x="1407729" y="610899"/>
                      <a:pt x="1412824" y="610460"/>
                    </a:cubicBezTo>
                    <a:cubicBezTo>
                      <a:pt x="1413791" y="610372"/>
                      <a:pt x="1414757" y="610284"/>
                      <a:pt x="1415723" y="610196"/>
                    </a:cubicBezTo>
                    <a:cubicBezTo>
                      <a:pt x="1420116" y="609845"/>
                      <a:pt x="1424684" y="609494"/>
                      <a:pt x="1427584" y="608176"/>
                    </a:cubicBezTo>
                    <a:cubicBezTo>
                      <a:pt x="1434348" y="605013"/>
                      <a:pt x="1441113" y="603783"/>
                      <a:pt x="1447263" y="602905"/>
                    </a:cubicBezTo>
                    <a:lnTo>
                      <a:pt x="1446384" y="601587"/>
                    </a:lnTo>
                    <a:lnTo>
                      <a:pt x="1457366" y="596843"/>
                    </a:lnTo>
                    <a:cubicBezTo>
                      <a:pt x="1458157" y="596491"/>
                      <a:pt x="1459123" y="595964"/>
                      <a:pt x="1460177" y="595437"/>
                    </a:cubicBezTo>
                    <a:cubicBezTo>
                      <a:pt x="1463428" y="593680"/>
                      <a:pt x="1467381" y="591572"/>
                      <a:pt x="1472389" y="591308"/>
                    </a:cubicBezTo>
                    <a:cubicBezTo>
                      <a:pt x="1478539" y="590957"/>
                      <a:pt x="1482405" y="589727"/>
                      <a:pt x="1485831" y="587091"/>
                    </a:cubicBezTo>
                    <a:cubicBezTo>
                      <a:pt x="1489433" y="584280"/>
                      <a:pt x="1493738" y="583401"/>
                      <a:pt x="1497076" y="582874"/>
                    </a:cubicBezTo>
                    <a:cubicBezTo>
                      <a:pt x="1499799" y="582523"/>
                      <a:pt x="1500151" y="581996"/>
                      <a:pt x="1500678" y="581205"/>
                    </a:cubicBezTo>
                    <a:cubicBezTo>
                      <a:pt x="1504104" y="576285"/>
                      <a:pt x="1512714" y="570399"/>
                      <a:pt x="1520357" y="573298"/>
                    </a:cubicBezTo>
                    <a:cubicBezTo>
                      <a:pt x="1521412" y="573737"/>
                      <a:pt x="1522026" y="573737"/>
                      <a:pt x="1526419" y="569872"/>
                    </a:cubicBezTo>
                    <a:lnTo>
                      <a:pt x="1526595" y="569696"/>
                    </a:lnTo>
                    <a:cubicBezTo>
                      <a:pt x="1534590" y="562668"/>
                      <a:pt x="1542233" y="554761"/>
                      <a:pt x="1549700" y="547030"/>
                    </a:cubicBezTo>
                    <a:cubicBezTo>
                      <a:pt x="1551282" y="545361"/>
                      <a:pt x="1552951" y="543691"/>
                      <a:pt x="1554532" y="542022"/>
                    </a:cubicBezTo>
                    <a:cubicBezTo>
                      <a:pt x="1554708" y="541407"/>
                      <a:pt x="1554884" y="540616"/>
                      <a:pt x="1555235" y="539826"/>
                    </a:cubicBezTo>
                    <a:cubicBezTo>
                      <a:pt x="1555323" y="539474"/>
                      <a:pt x="1555411" y="539211"/>
                      <a:pt x="1555587" y="538859"/>
                    </a:cubicBezTo>
                    <a:cubicBezTo>
                      <a:pt x="1556202" y="536927"/>
                      <a:pt x="1556992" y="534027"/>
                      <a:pt x="1559277" y="531392"/>
                    </a:cubicBezTo>
                    <a:cubicBezTo>
                      <a:pt x="1562439" y="527702"/>
                      <a:pt x="1565690" y="524100"/>
                      <a:pt x="1568853" y="520674"/>
                    </a:cubicBezTo>
                    <a:cubicBezTo>
                      <a:pt x="1571927" y="517247"/>
                      <a:pt x="1575178" y="513733"/>
                      <a:pt x="1578165" y="510219"/>
                    </a:cubicBezTo>
                    <a:cubicBezTo>
                      <a:pt x="1578868" y="509428"/>
                      <a:pt x="1579219" y="508813"/>
                      <a:pt x="1579395" y="508462"/>
                    </a:cubicBezTo>
                    <a:cubicBezTo>
                      <a:pt x="1579395" y="508110"/>
                      <a:pt x="1579395" y="507583"/>
                      <a:pt x="1579395" y="507144"/>
                    </a:cubicBezTo>
                    <a:cubicBezTo>
                      <a:pt x="1579483" y="504157"/>
                      <a:pt x="1579571" y="498007"/>
                      <a:pt x="1584842" y="493878"/>
                    </a:cubicBezTo>
                    <a:cubicBezTo>
                      <a:pt x="1586687" y="492472"/>
                      <a:pt x="1588883" y="491506"/>
                      <a:pt x="1591343" y="491155"/>
                    </a:cubicBezTo>
                    <a:cubicBezTo>
                      <a:pt x="1592573" y="488958"/>
                      <a:pt x="1593891" y="486850"/>
                      <a:pt x="1595121" y="484741"/>
                    </a:cubicBezTo>
                    <a:cubicBezTo>
                      <a:pt x="1599953" y="476747"/>
                      <a:pt x="1604170" y="469894"/>
                      <a:pt x="1604258" y="461812"/>
                    </a:cubicBezTo>
                    <a:cubicBezTo>
                      <a:pt x="1604258" y="461284"/>
                      <a:pt x="1604258" y="459879"/>
                      <a:pt x="1604170" y="459176"/>
                    </a:cubicBezTo>
                    <a:cubicBezTo>
                      <a:pt x="1596263" y="453026"/>
                      <a:pt x="1594330" y="443538"/>
                      <a:pt x="1598986" y="434489"/>
                    </a:cubicBezTo>
                    <a:cubicBezTo>
                      <a:pt x="1599338" y="433874"/>
                      <a:pt x="1599338" y="433523"/>
                      <a:pt x="1598899" y="432820"/>
                    </a:cubicBezTo>
                    <a:cubicBezTo>
                      <a:pt x="1596878" y="429218"/>
                      <a:pt x="1596351" y="425440"/>
                      <a:pt x="1595999" y="422717"/>
                    </a:cubicBezTo>
                    <a:lnTo>
                      <a:pt x="1595999" y="422541"/>
                    </a:lnTo>
                    <a:cubicBezTo>
                      <a:pt x="1595824" y="420960"/>
                      <a:pt x="1595824" y="419554"/>
                      <a:pt x="1595999" y="418324"/>
                    </a:cubicBezTo>
                    <a:cubicBezTo>
                      <a:pt x="1594418" y="415161"/>
                      <a:pt x="1593979" y="412174"/>
                      <a:pt x="1593627" y="410066"/>
                    </a:cubicBezTo>
                    <a:cubicBezTo>
                      <a:pt x="1593452" y="409187"/>
                      <a:pt x="1593364" y="408309"/>
                      <a:pt x="1593188" y="407869"/>
                    </a:cubicBezTo>
                    <a:cubicBezTo>
                      <a:pt x="1592749" y="406552"/>
                      <a:pt x="1591519" y="404794"/>
                      <a:pt x="1590201" y="402862"/>
                    </a:cubicBezTo>
                    <a:cubicBezTo>
                      <a:pt x="1589410" y="401720"/>
                      <a:pt x="1588532" y="400490"/>
                      <a:pt x="1587741" y="399172"/>
                    </a:cubicBezTo>
                    <a:cubicBezTo>
                      <a:pt x="1580274" y="386872"/>
                      <a:pt x="1575705" y="375978"/>
                      <a:pt x="1573421" y="364997"/>
                    </a:cubicBezTo>
                    <a:cubicBezTo>
                      <a:pt x="1568325" y="360516"/>
                      <a:pt x="1565514" y="354981"/>
                      <a:pt x="1563318" y="350413"/>
                    </a:cubicBezTo>
                    <a:cubicBezTo>
                      <a:pt x="1561912" y="347689"/>
                      <a:pt x="1560682" y="345054"/>
                      <a:pt x="1559101" y="343209"/>
                    </a:cubicBezTo>
                    <a:cubicBezTo>
                      <a:pt x="1555850" y="339256"/>
                      <a:pt x="1554532" y="334687"/>
                      <a:pt x="1553478" y="330997"/>
                    </a:cubicBezTo>
                    <a:cubicBezTo>
                      <a:pt x="1553127" y="329767"/>
                      <a:pt x="1552775" y="328625"/>
                      <a:pt x="1552512" y="327747"/>
                    </a:cubicBezTo>
                    <a:cubicBezTo>
                      <a:pt x="1549437" y="319488"/>
                      <a:pt x="1543375" y="312460"/>
                      <a:pt x="1536874" y="304905"/>
                    </a:cubicBezTo>
                    <a:cubicBezTo>
                      <a:pt x="1535556" y="303323"/>
                      <a:pt x="1534150" y="301742"/>
                      <a:pt x="1532833" y="300161"/>
                    </a:cubicBezTo>
                    <a:cubicBezTo>
                      <a:pt x="1530812" y="298667"/>
                      <a:pt x="1528879" y="297261"/>
                      <a:pt x="1526946" y="295768"/>
                    </a:cubicBezTo>
                    <a:cubicBezTo>
                      <a:pt x="1518425" y="289355"/>
                      <a:pt x="1510342" y="283293"/>
                      <a:pt x="1501644" y="279515"/>
                    </a:cubicBezTo>
                    <a:cubicBezTo>
                      <a:pt x="1494177" y="276264"/>
                      <a:pt x="1487939" y="271784"/>
                      <a:pt x="1481965" y="267479"/>
                    </a:cubicBezTo>
                    <a:cubicBezTo>
                      <a:pt x="1478012" y="264668"/>
                      <a:pt x="1474322" y="262032"/>
                      <a:pt x="1470368" y="259836"/>
                    </a:cubicBezTo>
                    <a:cubicBezTo>
                      <a:pt x="1462813" y="255619"/>
                      <a:pt x="1456312" y="250260"/>
                      <a:pt x="1449899" y="245164"/>
                    </a:cubicBezTo>
                    <a:cubicBezTo>
                      <a:pt x="1446736" y="242616"/>
                      <a:pt x="1443749" y="240244"/>
                      <a:pt x="1440674" y="237960"/>
                    </a:cubicBezTo>
                    <a:cubicBezTo>
                      <a:pt x="1436457" y="234885"/>
                      <a:pt x="1432064" y="231810"/>
                      <a:pt x="1427847" y="228823"/>
                    </a:cubicBezTo>
                    <a:cubicBezTo>
                      <a:pt x="1425212" y="226978"/>
                      <a:pt x="1422576" y="225221"/>
                      <a:pt x="1420028" y="223376"/>
                    </a:cubicBezTo>
                    <a:cubicBezTo>
                      <a:pt x="1418447" y="222234"/>
                      <a:pt x="1417393" y="221092"/>
                      <a:pt x="1416690" y="220302"/>
                    </a:cubicBezTo>
                    <a:cubicBezTo>
                      <a:pt x="1416602" y="220214"/>
                      <a:pt x="1416514" y="220038"/>
                      <a:pt x="1416426" y="219950"/>
                    </a:cubicBezTo>
                    <a:lnTo>
                      <a:pt x="1404478" y="207299"/>
                    </a:lnTo>
                    <a:lnTo>
                      <a:pt x="1421170" y="202819"/>
                    </a:lnTo>
                    <a:cubicBezTo>
                      <a:pt x="1421258" y="202819"/>
                      <a:pt x="1421434" y="202731"/>
                      <a:pt x="1421522" y="202643"/>
                    </a:cubicBezTo>
                    <a:cubicBezTo>
                      <a:pt x="1423015" y="202116"/>
                      <a:pt x="1425739" y="201062"/>
                      <a:pt x="1429165" y="201677"/>
                    </a:cubicBezTo>
                    <a:cubicBezTo>
                      <a:pt x="1432416" y="202204"/>
                      <a:pt x="1435578" y="203258"/>
                      <a:pt x="1438214" y="204839"/>
                    </a:cubicBezTo>
                    <a:lnTo>
                      <a:pt x="1441289" y="206684"/>
                    </a:lnTo>
                    <a:cubicBezTo>
                      <a:pt x="1453676" y="213976"/>
                      <a:pt x="1465361" y="220917"/>
                      <a:pt x="1478275" y="225397"/>
                    </a:cubicBezTo>
                    <a:cubicBezTo>
                      <a:pt x="1482405" y="226803"/>
                      <a:pt x="1485479" y="229350"/>
                      <a:pt x="1487939" y="231371"/>
                    </a:cubicBezTo>
                    <a:cubicBezTo>
                      <a:pt x="1489081" y="232338"/>
                      <a:pt x="1490751" y="233567"/>
                      <a:pt x="1491453" y="233831"/>
                    </a:cubicBezTo>
                    <a:cubicBezTo>
                      <a:pt x="1501469" y="237433"/>
                      <a:pt x="1509112" y="243319"/>
                      <a:pt x="1516492" y="249118"/>
                    </a:cubicBezTo>
                    <a:cubicBezTo>
                      <a:pt x="1520533" y="252280"/>
                      <a:pt x="1524398" y="255180"/>
                      <a:pt x="1528352" y="257639"/>
                    </a:cubicBezTo>
                    <a:cubicBezTo>
                      <a:pt x="1529846" y="258518"/>
                      <a:pt x="1531427" y="259396"/>
                      <a:pt x="1533184" y="260275"/>
                    </a:cubicBezTo>
                    <a:cubicBezTo>
                      <a:pt x="1534853" y="261154"/>
                      <a:pt x="1536610" y="262032"/>
                      <a:pt x="1538367" y="263086"/>
                    </a:cubicBezTo>
                    <a:cubicBezTo>
                      <a:pt x="1541091" y="264668"/>
                      <a:pt x="1543375" y="266425"/>
                      <a:pt x="1545220" y="268445"/>
                    </a:cubicBezTo>
                    <a:cubicBezTo>
                      <a:pt x="1545747" y="268973"/>
                      <a:pt x="1546186" y="269500"/>
                      <a:pt x="1546538" y="270027"/>
                    </a:cubicBezTo>
                    <a:cubicBezTo>
                      <a:pt x="1553390" y="272223"/>
                      <a:pt x="1556904" y="277934"/>
                      <a:pt x="1558837" y="281096"/>
                    </a:cubicBezTo>
                    <a:cubicBezTo>
                      <a:pt x="1559364" y="281887"/>
                      <a:pt x="1560067" y="283117"/>
                      <a:pt x="1560419" y="283468"/>
                    </a:cubicBezTo>
                    <a:cubicBezTo>
                      <a:pt x="1563142" y="286192"/>
                      <a:pt x="1565953" y="288740"/>
                      <a:pt x="1568941" y="291551"/>
                    </a:cubicBezTo>
                    <a:cubicBezTo>
                      <a:pt x="1576320" y="298316"/>
                      <a:pt x="1583876" y="305256"/>
                      <a:pt x="1589762" y="314481"/>
                    </a:cubicBezTo>
                    <a:cubicBezTo>
                      <a:pt x="1599074" y="320455"/>
                      <a:pt x="1602764" y="329592"/>
                      <a:pt x="1605751" y="336971"/>
                    </a:cubicBezTo>
                    <a:cubicBezTo>
                      <a:pt x="1606366" y="338377"/>
                      <a:pt x="1606893" y="339783"/>
                      <a:pt x="1607508" y="341100"/>
                    </a:cubicBezTo>
                    <a:cubicBezTo>
                      <a:pt x="1608738" y="343824"/>
                      <a:pt x="1609529" y="344615"/>
                      <a:pt x="1609705" y="344702"/>
                    </a:cubicBezTo>
                    <a:cubicBezTo>
                      <a:pt x="1620598" y="354191"/>
                      <a:pt x="1622795" y="366315"/>
                      <a:pt x="1624728" y="377120"/>
                    </a:cubicBezTo>
                    <a:lnTo>
                      <a:pt x="1624903" y="377999"/>
                    </a:lnTo>
                    <a:cubicBezTo>
                      <a:pt x="1625167" y="379317"/>
                      <a:pt x="1625606" y="380283"/>
                      <a:pt x="1625782" y="380635"/>
                    </a:cubicBezTo>
                    <a:cubicBezTo>
                      <a:pt x="1631932" y="386082"/>
                      <a:pt x="1632019" y="393198"/>
                      <a:pt x="1632107" y="397063"/>
                    </a:cubicBezTo>
                    <a:cubicBezTo>
                      <a:pt x="1632107" y="397503"/>
                      <a:pt x="1632107" y="397942"/>
                      <a:pt x="1632107" y="398381"/>
                    </a:cubicBezTo>
                    <a:lnTo>
                      <a:pt x="1636939" y="401983"/>
                    </a:lnTo>
                    <a:lnTo>
                      <a:pt x="1634655" y="409099"/>
                    </a:lnTo>
                    <a:cubicBezTo>
                      <a:pt x="1633689" y="411999"/>
                      <a:pt x="1634128" y="415688"/>
                      <a:pt x="1634655" y="419993"/>
                    </a:cubicBezTo>
                    <a:cubicBezTo>
                      <a:pt x="1635007" y="422629"/>
                      <a:pt x="1635270" y="425264"/>
                      <a:pt x="1635358" y="428164"/>
                    </a:cubicBezTo>
                    <a:cubicBezTo>
                      <a:pt x="1635621" y="438530"/>
                      <a:pt x="1635007" y="446701"/>
                      <a:pt x="1633513" y="454783"/>
                    </a:cubicBezTo>
                    <a:cubicBezTo>
                      <a:pt x="1633337" y="455925"/>
                      <a:pt x="1633249" y="457419"/>
                      <a:pt x="1633249" y="459088"/>
                    </a:cubicBezTo>
                    <a:cubicBezTo>
                      <a:pt x="1633161" y="463305"/>
                      <a:pt x="1633074" y="469103"/>
                      <a:pt x="1629823" y="474902"/>
                    </a:cubicBezTo>
                    <a:cubicBezTo>
                      <a:pt x="1626221" y="481403"/>
                      <a:pt x="1624640" y="486762"/>
                      <a:pt x="1624640" y="492121"/>
                    </a:cubicBezTo>
                    <a:cubicBezTo>
                      <a:pt x="1624640" y="492824"/>
                      <a:pt x="1624552" y="493527"/>
                      <a:pt x="1624464" y="494142"/>
                    </a:cubicBezTo>
                    <a:lnTo>
                      <a:pt x="1624464" y="494142"/>
                    </a:lnTo>
                    <a:lnTo>
                      <a:pt x="1624376" y="494581"/>
                    </a:lnTo>
                    <a:cubicBezTo>
                      <a:pt x="1624288" y="495020"/>
                      <a:pt x="1624200" y="495372"/>
                      <a:pt x="1624025" y="495811"/>
                    </a:cubicBezTo>
                    <a:lnTo>
                      <a:pt x="1621740" y="504860"/>
                    </a:lnTo>
                    <a:cubicBezTo>
                      <a:pt x="1621740" y="504948"/>
                      <a:pt x="1621740" y="505036"/>
                      <a:pt x="1621740" y="505123"/>
                    </a:cubicBezTo>
                    <a:cubicBezTo>
                      <a:pt x="1621477" y="506968"/>
                      <a:pt x="1620950" y="511273"/>
                      <a:pt x="1617084" y="514348"/>
                    </a:cubicBezTo>
                    <a:cubicBezTo>
                      <a:pt x="1616557" y="514787"/>
                      <a:pt x="1616030" y="515139"/>
                      <a:pt x="1615503" y="515578"/>
                    </a:cubicBezTo>
                    <a:cubicBezTo>
                      <a:pt x="1610934" y="519180"/>
                      <a:pt x="1608475" y="521201"/>
                      <a:pt x="1607333" y="524891"/>
                    </a:cubicBezTo>
                    <a:cubicBezTo>
                      <a:pt x="1605488" y="530865"/>
                      <a:pt x="1601095" y="535169"/>
                      <a:pt x="1597669" y="538596"/>
                    </a:cubicBezTo>
                    <a:cubicBezTo>
                      <a:pt x="1596351" y="539913"/>
                      <a:pt x="1595121" y="541144"/>
                      <a:pt x="1594154" y="542286"/>
                    </a:cubicBezTo>
                    <a:cubicBezTo>
                      <a:pt x="1592485" y="544306"/>
                      <a:pt x="1590992" y="546327"/>
                      <a:pt x="1589323" y="548435"/>
                    </a:cubicBezTo>
                    <a:cubicBezTo>
                      <a:pt x="1587302" y="551071"/>
                      <a:pt x="1585193" y="553707"/>
                      <a:pt x="1582997" y="556342"/>
                    </a:cubicBezTo>
                    <a:cubicBezTo>
                      <a:pt x="1582031" y="557572"/>
                      <a:pt x="1580801" y="558802"/>
                      <a:pt x="1579483" y="560032"/>
                    </a:cubicBezTo>
                    <a:cubicBezTo>
                      <a:pt x="1579571" y="562053"/>
                      <a:pt x="1579131" y="564073"/>
                      <a:pt x="1578165" y="566006"/>
                    </a:cubicBezTo>
                    <a:cubicBezTo>
                      <a:pt x="1575793" y="570487"/>
                      <a:pt x="1570961" y="572947"/>
                      <a:pt x="1565250" y="572595"/>
                    </a:cubicBezTo>
                    <a:cubicBezTo>
                      <a:pt x="1564811" y="572595"/>
                      <a:pt x="1564021" y="572507"/>
                      <a:pt x="1561034" y="575494"/>
                    </a:cubicBezTo>
                    <a:cubicBezTo>
                      <a:pt x="1548822" y="587706"/>
                      <a:pt x="1534150" y="598512"/>
                      <a:pt x="1517458" y="607737"/>
                    </a:cubicBezTo>
                    <a:cubicBezTo>
                      <a:pt x="1514998" y="609142"/>
                      <a:pt x="1512450" y="610724"/>
                      <a:pt x="1509815" y="612481"/>
                    </a:cubicBezTo>
                    <a:cubicBezTo>
                      <a:pt x="1505071" y="615644"/>
                      <a:pt x="1500151" y="618806"/>
                      <a:pt x="1494616" y="621003"/>
                    </a:cubicBezTo>
                    <a:cubicBezTo>
                      <a:pt x="1492420" y="621881"/>
                      <a:pt x="1489960" y="623375"/>
                      <a:pt x="1487412" y="624956"/>
                    </a:cubicBezTo>
                    <a:cubicBezTo>
                      <a:pt x="1482229" y="628207"/>
                      <a:pt x="1475903" y="632072"/>
                      <a:pt x="1467821" y="632687"/>
                    </a:cubicBezTo>
                    <a:cubicBezTo>
                      <a:pt x="1461759" y="636641"/>
                      <a:pt x="1455346" y="639013"/>
                      <a:pt x="1449196" y="641297"/>
                    </a:cubicBezTo>
                    <a:cubicBezTo>
                      <a:pt x="1445154" y="642790"/>
                      <a:pt x="1441289" y="644284"/>
                      <a:pt x="1437775" y="646041"/>
                    </a:cubicBezTo>
                    <a:cubicBezTo>
                      <a:pt x="1426002" y="652191"/>
                      <a:pt x="1413351" y="656056"/>
                      <a:pt x="1400173" y="657638"/>
                    </a:cubicBezTo>
                    <a:cubicBezTo>
                      <a:pt x="1396396" y="658077"/>
                      <a:pt x="1393057" y="659131"/>
                      <a:pt x="1391037" y="660449"/>
                    </a:cubicBezTo>
                    <a:cubicBezTo>
                      <a:pt x="1384623" y="664666"/>
                      <a:pt x="1377946" y="665632"/>
                      <a:pt x="1372587" y="666423"/>
                    </a:cubicBezTo>
                    <a:cubicBezTo>
                      <a:pt x="1370391" y="666774"/>
                      <a:pt x="1368282" y="667038"/>
                      <a:pt x="1366525" y="667565"/>
                    </a:cubicBezTo>
                    <a:cubicBezTo>
                      <a:pt x="1365998" y="667741"/>
                      <a:pt x="1365471" y="667829"/>
                      <a:pt x="1364944" y="667917"/>
                    </a:cubicBezTo>
                    <a:cubicBezTo>
                      <a:pt x="1364593" y="668004"/>
                      <a:pt x="1364153" y="668092"/>
                      <a:pt x="1363890" y="668180"/>
                    </a:cubicBezTo>
                    <a:cubicBezTo>
                      <a:pt x="1351942" y="674506"/>
                      <a:pt x="1338939" y="675472"/>
                      <a:pt x="1330154" y="675648"/>
                    </a:cubicBezTo>
                    <a:cubicBezTo>
                      <a:pt x="1326288" y="675735"/>
                      <a:pt x="1322159" y="676790"/>
                      <a:pt x="1317854" y="677844"/>
                    </a:cubicBezTo>
                    <a:cubicBezTo>
                      <a:pt x="1311968" y="679338"/>
                      <a:pt x="1305291" y="681007"/>
                      <a:pt x="1297999" y="680567"/>
                    </a:cubicBezTo>
                    <a:cubicBezTo>
                      <a:pt x="1289038" y="684521"/>
                      <a:pt x="1279989" y="684609"/>
                      <a:pt x="1271907" y="684697"/>
                    </a:cubicBezTo>
                    <a:cubicBezTo>
                      <a:pt x="1266196" y="684784"/>
                      <a:pt x="1260837" y="684784"/>
                      <a:pt x="1256269" y="686278"/>
                    </a:cubicBezTo>
                    <a:cubicBezTo>
                      <a:pt x="1251173" y="687859"/>
                      <a:pt x="1246605" y="687420"/>
                      <a:pt x="1243266" y="687069"/>
                    </a:cubicBezTo>
                    <a:cubicBezTo>
                      <a:pt x="1242124" y="686981"/>
                      <a:pt x="1240543" y="686805"/>
                      <a:pt x="1240104" y="686893"/>
                    </a:cubicBezTo>
                    <a:cubicBezTo>
                      <a:pt x="1232636" y="688123"/>
                      <a:pt x="1225344" y="688123"/>
                      <a:pt x="1218316" y="688123"/>
                    </a:cubicBezTo>
                    <a:cubicBezTo>
                      <a:pt x="1210058" y="688123"/>
                      <a:pt x="1202327" y="688123"/>
                      <a:pt x="1195210" y="690143"/>
                    </a:cubicBezTo>
                    <a:cubicBezTo>
                      <a:pt x="1191521" y="691198"/>
                      <a:pt x="1188094" y="690846"/>
                      <a:pt x="1185547" y="690583"/>
                    </a:cubicBezTo>
                    <a:lnTo>
                      <a:pt x="1185020" y="690495"/>
                    </a:lnTo>
                    <a:cubicBezTo>
                      <a:pt x="1183087" y="690319"/>
                      <a:pt x="1181242" y="690056"/>
                      <a:pt x="1179397" y="689704"/>
                    </a:cubicBezTo>
                    <a:cubicBezTo>
                      <a:pt x="1176761" y="689353"/>
                      <a:pt x="1174389" y="688914"/>
                      <a:pt x="1172193" y="688914"/>
                    </a:cubicBezTo>
                    <a:cubicBezTo>
                      <a:pt x="1172193" y="688914"/>
                      <a:pt x="1172193" y="688914"/>
                      <a:pt x="1172193" y="688914"/>
                    </a:cubicBezTo>
                    <a:cubicBezTo>
                      <a:pt x="1169469" y="688914"/>
                      <a:pt x="1166394" y="689441"/>
                      <a:pt x="1163144" y="689968"/>
                    </a:cubicBezTo>
                    <a:cubicBezTo>
                      <a:pt x="1162178" y="690143"/>
                      <a:pt x="1161299" y="690319"/>
                      <a:pt x="1160333" y="690407"/>
                    </a:cubicBezTo>
                    <a:cubicBezTo>
                      <a:pt x="1159718" y="690495"/>
                      <a:pt x="1158927" y="690759"/>
                      <a:pt x="1157961" y="691022"/>
                    </a:cubicBezTo>
                    <a:cubicBezTo>
                      <a:pt x="1156291" y="691374"/>
                      <a:pt x="1153568" y="692164"/>
                      <a:pt x="1150405" y="692164"/>
                    </a:cubicBezTo>
                    <a:close/>
                    <a:moveTo>
                      <a:pt x="1061936" y="655266"/>
                    </a:moveTo>
                    <a:cubicBezTo>
                      <a:pt x="1068174" y="655266"/>
                      <a:pt x="1075114" y="655529"/>
                      <a:pt x="1081440" y="658692"/>
                    </a:cubicBezTo>
                    <a:cubicBezTo>
                      <a:pt x="1086360" y="661152"/>
                      <a:pt x="1091982" y="661328"/>
                      <a:pt x="1098484" y="661503"/>
                    </a:cubicBezTo>
                    <a:cubicBezTo>
                      <a:pt x="1103843" y="661591"/>
                      <a:pt x="1109377" y="661767"/>
                      <a:pt x="1115264" y="663172"/>
                    </a:cubicBezTo>
                    <a:cubicBezTo>
                      <a:pt x="1117372" y="663700"/>
                      <a:pt x="1119481" y="664139"/>
                      <a:pt x="1121677" y="664578"/>
                    </a:cubicBezTo>
                    <a:cubicBezTo>
                      <a:pt x="1126597" y="665632"/>
                      <a:pt x="1131692" y="666774"/>
                      <a:pt x="1136876" y="668444"/>
                    </a:cubicBezTo>
                    <a:cubicBezTo>
                      <a:pt x="1141180" y="669849"/>
                      <a:pt x="1145749" y="670904"/>
                      <a:pt x="1150493" y="671343"/>
                    </a:cubicBezTo>
                    <a:cubicBezTo>
                      <a:pt x="1150932" y="671255"/>
                      <a:pt x="1152074" y="670991"/>
                      <a:pt x="1152865" y="670728"/>
                    </a:cubicBezTo>
                    <a:cubicBezTo>
                      <a:pt x="1154271" y="670376"/>
                      <a:pt x="1155764" y="669937"/>
                      <a:pt x="1157609" y="669674"/>
                    </a:cubicBezTo>
                    <a:cubicBezTo>
                      <a:pt x="1158488" y="669498"/>
                      <a:pt x="1159366" y="669410"/>
                      <a:pt x="1160157" y="669234"/>
                    </a:cubicBezTo>
                    <a:cubicBezTo>
                      <a:pt x="1163935" y="668619"/>
                      <a:pt x="1168151" y="667917"/>
                      <a:pt x="1172632" y="667917"/>
                    </a:cubicBezTo>
                    <a:cubicBezTo>
                      <a:pt x="1172632" y="667917"/>
                      <a:pt x="1172632" y="667917"/>
                      <a:pt x="1172632" y="667917"/>
                    </a:cubicBezTo>
                    <a:cubicBezTo>
                      <a:pt x="1176322" y="667917"/>
                      <a:pt x="1179836" y="668444"/>
                      <a:pt x="1182911" y="668883"/>
                    </a:cubicBezTo>
                    <a:cubicBezTo>
                      <a:pt x="1184492" y="669146"/>
                      <a:pt x="1186074" y="669322"/>
                      <a:pt x="1187479" y="669498"/>
                    </a:cubicBezTo>
                    <a:lnTo>
                      <a:pt x="1188094" y="669586"/>
                    </a:lnTo>
                    <a:cubicBezTo>
                      <a:pt x="1188709" y="669674"/>
                      <a:pt x="1189588" y="669761"/>
                      <a:pt x="1190027" y="669761"/>
                    </a:cubicBezTo>
                    <a:cubicBezTo>
                      <a:pt x="1199867" y="666950"/>
                      <a:pt x="1209443" y="666950"/>
                      <a:pt x="1218667" y="666950"/>
                    </a:cubicBezTo>
                    <a:cubicBezTo>
                      <a:pt x="1225081" y="666950"/>
                      <a:pt x="1231143" y="666950"/>
                      <a:pt x="1236941" y="665984"/>
                    </a:cubicBezTo>
                    <a:cubicBezTo>
                      <a:pt x="1240192" y="665457"/>
                      <a:pt x="1243003" y="665720"/>
                      <a:pt x="1245551" y="665984"/>
                    </a:cubicBezTo>
                    <a:cubicBezTo>
                      <a:pt x="1247571" y="666160"/>
                      <a:pt x="1249328" y="666335"/>
                      <a:pt x="1250383" y="665984"/>
                    </a:cubicBezTo>
                    <a:cubicBezTo>
                      <a:pt x="1257850" y="663700"/>
                      <a:pt x="1265318" y="663612"/>
                      <a:pt x="1271907" y="663524"/>
                    </a:cubicBezTo>
                    <a:cubicBezTo>
                      <a:pt x="1278935" y="663436"/>
                      <a:pt x="1284997" y="663348"/>
                      <a:pt x="1290180" y="660976"/>
                    </a:cubicBezTo>
                    <a:cubicBezTo>
                      <a:pt x="1289302" y="660800"/>
                      <a:pt x="1288423" y="660625"/>
                      <a:pt x="1287545" y="660361"/>
                    </a:cubicBezTo>
                    <a:cubicBezTo>
                      <a:pt x="1284734" y="661328"/>
                      <a:pt x="1281219" y="661415"/>
                      <a:pt x="1276827" y="659746"/>
                    </a:cubicBezTo>
                    <a:cubicBezTo>
                      <a:pt x="1269798" y="662118"/>
                      <a:pt x="1262858" y="662206"/>
                      <a:pt x="1256620" y="662294"/>
                    </a:cubicBezTo>
                    <a:cubicBezTo>
                      <a:pt x="1253985" y="662294"/>
                      <a:pt x="1251525" y="662382"/>
                      <a:pt x="1249153" y="662557"/>
                    </a:cubicBezTo>
                    <a:cubicBezTo>
                      <a:pt x="1236502" y="663700"/>
                      <a:pt x="1223851" y="662821"/>
                      <a:pt x="1211639" y="662030"/>
                    </a:cubicBezTo>
                    <a:cubicBezTo>
                      <a:pt x="1206983" y="661679"/>
                      <a:pt x="1202063" y="661415"/>
                      <a:pt x="1197407" y="661152"/>
                    </a:cubicBezTo>
                    <a:cubicBezTo>
                      <a:pt x="1196528" y="661240"/>
                      <a:pt x="1194859" y="661240"/>
                      <a:pt x="1193014" y="660537"/>
                    </a:cubicBezTo>
                    <a:cubicBezTo>
                      <a:pt x="1181857" y="656759"/>
                      <a:pt x="1169996" y="655793"/>
                      <a:pt x="1157433" y="654739"/>
                    </a:cubicBezTo>
                    <a:lnTo>
                      <a:pt x="1153480" y="654387"/>
                    </a:lnTo>
                    <a:cubicBezTo>
                      <a:pt x="1151811" y="654211"/>
                      <a:pt x="1149878" y="654475"/>
                      <a:pt x="1147594" y="654651"/>
                    </a:cubicBezTo>
                    <a:cubicBezTo>
                      <a:pt x="1144080" y="655002"/>
                      <a:pt x="1140126" y="655441"/>
                      <a:pt x="1135646" y="654651"/>
                    </a:cubicBezTo>
                    <a:cubicBezTo>
                      <a:pt x="1134328" y="654387"/>
                      <a:pt x="1133098" y="654211"/>
                      <a:pt x="1131868" y="653948"/>
                    </a:cubicBezTo>
                    <a:cubicBezTo>
                      <a:pt x="1129144" y="653421"/>
                      <a:pt x="1126597" y="652894"/>
                      <a:pt x="1124400" y="652806"/>
                    </a:cubicBezTo>
                    <a:cubicBezTo>
                      <a:pt x="1117284" y="652542"/>
                      <a:pt x="1109817" y="652542"/>
                      <a:pt x="1101295" y="652806"/>
                    </a:cubicBezTo>
                    <a:cubicBezTo>
                      <a:pt x="1097781" y="652894"/>
                      <a:pt x="1094530" y="652630"/>
                      <a:pt x="1091367" y="652454"/>
                    </a:cubicBezTo>
                    <a:cubicBezTo>
                      <a:pt x="1087063" y="652103"/>
                      <a:pt x="1083285" y="651839"/>
                      <a:pt x="1079946" y="652542"/>
                    </a:cubicBezTo>
                    <a:cubicBezTo>
                      <a:pt x="1077662" y="653069"/>
                      <a:pt x="1074148" y="653421"/>
                      <a:pt x="1070634" y="652279"/>
                    </a:cubicBezTo>
                    <a:cubicBezTo>
                      <a:pt x="1065275" y="650609"/>
                      <a:pt x="1059564" y="649907"/>
                      <a:pt x="1053502" y="649204"/>
                    </a:cubicBezTo>
                    <a:cubicBezTo>
                      <a:pt x="1051043" y="648940"/>
                      <a:pt x="1048583" y="648589"/>
                      <a:pt x="1046035" y="648237"/>
                    </a:cubicBezTo>
                    <a:cubicBezTo>
                      <a:pt x="1044629" y="648062"/>
                      <a:pt x="1043136" y="647886"/>
                      <a:pt x="1041642" y="647710"/>
                    </a:cubicBezTo>
                    <a:cubicBezTo>
                      <a:pt x="1035404" y="646919"/>
                      <a:pt x="1028376" y="646129"/>
                      <a:pt x="1021172" y="642615"/>
                    </a:cubicBezTo>
                    <a:cubicBezTo>
                      <a:pt x="1014232" y="639188"/>
                      <a:pt x="1007818" y="637783"/>
                      <a:pt x="1002020" y="638398"/>
                    </a:cubicBezTo>
                    <a:cubicBezTo>
                      <a:pt x="1001054" y="638486"/>
                      <a:pt x="999736" y="638749"/>
                      <a:pt x="998418" y="639101"/>
                    </a:cubicBezTo>
                    <a:cubicBezTo>
                      <a:pt x="996397" y="639540"/>
                      <a:pt x="994025" y="640067"/>
                      <a:pt x="991390" y="640243"/>
                    </a:cubicBezTo>
                    <a:cubicBezTo>
                      <a:pt x="995782" y="641736"/>
                      <a:pt x="999999" y="643405"/>
                      <a:pt x="1004128" y="645075"/>
                    </a:cubicBezTo>
                    <a:lnTo>
                      <a:pt x="1006940" y="646217"/>
                    </a:lnTo>
                    <a:cubicBezTo>
                      <a:pt x="1007643" y="646480"/>
                      <a:pt x="1008345" y="646832"/>
                      <a:pt x="1009136" y="647183"/>
                    </a:cubicBezTo>
                    <a:cubicBezTo>
                      <a:pt x="1009575" y="647359"/>
                      <a:pt x="1010190" y="647622"/>
                      <a:pt x="1010805" y="647886"/>
                    </a:cubicBezTo>
                    <a:cubicBezTo>
                      <a:pt x="1017219" y="645602"/>
                      <a:pt x="1022314" y="647974"/>
                      <a:pt x="1024686" y="649116"/>
                    </a:cubicBezTo>
                    <a:cubicBezTo>
                      <a:pt x="1025038" y="649291"/>
                      <a:pt x="1025301" y="649379"/>
                      <a:pt x="1025653" y="649555"/>
                    </a:cubicBezTo>
                    <a:cubicBezTo>
                      <a:pt x="1027673" y="650346"/>
                      <a:pt x="1030397" y="650697"/>
                      <a:pt x="1033296" y="650961"/>
                    </a:cubicBezTo>
                    <a:cubicBezTo>
                      <a:pt x="1036371" y="651312"/>
                      <a:pt x="1039797" y="651664"/>
                      <a:pt x="1043311" y="652718"/>
                    </a:cubicBezTo>
                    <a:cubicBezTo>
                      <a:pt x="1047880" y="654036"/>
                      <a:pt x="1051394" y="655002"/>
                      <a:pt x="1055084" y="655178"/>
                    </a:cubicBezTo>
                    <a:cubicBezTo>
                      <a:pt x="1056577" y="655266"/>
                      <a:pt x="1058159" y="655178"/>
                      <a:pt x="1059740" y="655178"/>
                    </a:cubicBezTo>
                    <a:cubicBezTo>
                      <a:pt x="1060619" y="655266"/>
                      <a:pt x="1061233" y="655266"/>
                      <a:pt x="1061936" y="655266"/>
                    </a:cubicBezTo>
                    <a:close/>
                    <a:moveTo>
                      <a:pt x="1364153" y="667829"/>
                    </a:moveTo>
                    <a:cubicBezTo>
                      <a:pt x="1364153" y="667829"/>
                      <a:pt x="1364153" y="667829"/>
                      <a:pt x="1364153" y="667829"/>
                    </a:cubicBezTo>
                    <a:cubicBezTo>
                      <a:pt x="1364153" y="667829"/>
                      <a:pt x="1364153" y="667829"/>
                      <a:pt x="1364153" y="667829"/>
                    </a:cubicBezTo>
                    <a:close/>
                    <a:moveTo>
                      <a:pt x="961168" y="652894"/>
                    </a:moveTo>
                    <a:cubicBezTo>
                      <a:pt x="961168" y="652894"/>
                      <a:pt x="961168" y="652894"/>
                      <a:pt x="961168" y="652894"/>
                    </a:cubicBezTo>
                    <a:lnTo>
                      <a:pt x="961168" y="652894"/>
                    </a:lnTo>
                    <a:close/>
                    <a:moveTo>
                      <a:pt x="1354489" y="643845"/>
                    </a:moveTo>
                    <a:cubicBezTo>
                      <a:pt x="1351942" y="647534"/>
                      <a:pt x="1349042" y="650346"/>
                      <a:pt x="1345968" y="652630"/>
                    </a:cubicBezTo>
                    <a:cubicBezTo>
                      <a:pt x="1349218" y="651839"/>
                      <a:pt x="1352117" y="650697"/>
                      <a:pt x="1354665" y="649379"/>
                    </a:cubicBezTo>
                    <a:cubicBezTo>
                      <a:pt x="1356861" y="648149"/>
                      <a:pt x="1358970" y="647710"/>
                      <a:pt x="1360551" y="647359"/>
                    </a:cubicBezTo>
                    <a:cubicBezTo>
                      <a:pt x="1360903" y="647271"/>
                      <a:pt x="1361166" y="647183"/>
                      <a:pt x="1361430" y="647095"/>
                    </a:cubicBezTo>
                    <a:cubicBezTo>
                      <a:pt x="1364329" y="646304"/>
                      <a:pt x="1367228" y="645865"/>
                      <a:pt x="1369776" y="645514"/>
                    </a:cubicBezTo>
                    <a:cubicBezTo>
                      <a:pt x="1373993" y="644899"/>
                      <a:pt x="1377331" y="644372"/>
                      <a:pt x="1379879" y="642702"/>
                    </a:cubicBezTo>
                    <a:cubicBezTo>
                      <a:pt x="1385853" y="638749"/>
                      <a:pt x="1393057" y="637255"/>
                      <a:pt x="1397977" y="636641"/>
                    </a:cubicBezTo>
                    <a:cubicBezTo>
                      <a:pt x="1406235" y="635674"/>
                      <a:pt x="1413966" y="633654"/>
                      <a:pt x="1421522" y="630491"/>
                    </a:cubicBezTo>
                    <a:cubicBezTo>
                      <a:pt x="1420116" y="630666"/>
                      <a:pt x="1418711" y="630754"/>
                      <a:pt x="1417305" y="630842"/>
                    </a:cubicBezTo>
                    <a:cubicBezTo>
                      <a:pt x="1416426" y="630930"/>
                      <a:pt x="1415460" y="631018"/>
                      <a:pt x="1414581" y="631106"/>
                    </a:cubicBezTo>
                    <a:cubicBezTo>
                      <a:pt x="1411858" y="631369"/>
                      <a:pt x="1408783" y="632336"/>
                      <a:pt x="1405532" y="633390"/>
                    </a:cubicBezTo>
                    <a:cubicBezTo>
                      <a:pt x="1400349" y="635059"/>
                      <a:pt x="1394551" y="636992"/>
                      <a:pt x="1387610" y="636816"/>
                    </a:cubicBezTo>
                    <a:cubicBezTo>
                      <a:pt x="1383130" y="636729"/>
                      <a:pt x="1378034" y="637870"/>
                      <a:pt x="1372587" y="639188"/>
                    </a:cubicBezTo>
                    <a:cubicBezTo>
                      <a:pt x="1370742" y="639628"/>
                      <a:pt x="1368810" y="640067"/>
                      <a:pt x="1366877" y="640506"/>
                    </a:cubicBezTo>
                    <a:cubicBezTo>
                      <a:pt x="1363626" y="641209"/>
                      <a:pt x="1360288" y="642175"/>
                      <a:pt x="1356774" y="643230"/>
                    </a:cubicBezTo>
                    <a:cubicBezTo>
                      <a:pt x="1356159" y="643405"/>
                      <a:pt x="1355280" y="643669"/>
                      <a:pt x="1354489" y="643845"/>
                    </a:cubicBezTo>
                    <a:close/>
                    <a:moveTo>
                      <a:pt x="1356510" y="640682"/>
                    </a:moveTo>
                    <a:cubicBezTo>
                      <a:pt x="1356510" y="640682"/>
                      <a:pt x="1356510" y="640682"/>
                      <a:pt x="1356510" y="640682"/>
                    </a:cubicBezTo>
                    <a:cubicBezTo>
                      <a:pt x="1356510" y="640682"/>
                      <a:pt x="1356510" y="640682"/>
                      <a:pt x="1356510" y="640682"/>
                    </a:cubicBezTo>
                    <a:close/>
                    <a:moveTo>
                      <a:pt x="1463955" y="632336"/>
                    </a:moveTo>
                    <a:cubicBezTo>
                      <a:pt x="1463955" y="632336"/>
                      <a:pt x="1463955" y="632336"/>
                      <a:pt x="1463955" y="632336"/>
                    </a:cubicBezTo>
                    <a:cubicBezTo>
                      <a:pt x="1463955" y="632336"/>
                      <a:pt x="1463955" y="632336"/>
                      <a:pt x="1463955" y="632336"/>
                    </a:cubicBezTo>
                    <a:close/>
                    <a:moveTo>
                      <a:pt x="1576496" y="551510"/>
                    </a:moveTo>
                    <a:cubicBezTo>
                      <a:pt x="1576496" y="551510"/>
                      <a:pt x="1576496" y="551510"/>
                      <a:pt x="1576496" y="551510"/>
                    </a:cubicBezTo>
                    <a:cubicBezTo>
                      <a:pt x="1576496" y="551510"/>
                      <a:pt x="1576496" y="551510"/>
                      <a:pt x="1576496" y="551510"/>
                    </a:cubicBezTo>
                    <a:close/>
                    <a:moveTo>
                      <a:pt x="1599074" y="491594"/>
                    </a:moveTo>
                    <a:cubicBezTo>
                      <a:pt x="1599074" y="491594"/>
                      <a:pt x="1599074" y="491594"/>
                      <a:pt x="1599074" y="491594"/>
                    </a:cubicBezTo>
                    <a:cubicBezTo>
                      <a:pt x="1599074" y="491594"/>
                      <a:pt x="1599074" y="491594"/>
                      <a:pt x="1599074" y="491594"/>
                    </a:cubicBezTo>
                    <a:close/>
                    <a:moveTo>
                      <a:pt x="1592837" y="356036"/>
                    </a:moveTo>
                    <a:cubicBezTo>
                      <a:pt x="1593452" y="357617"/>
                      <a:pt x="1593715" y="359023"/>
                      <a:pt x="1593891" y="359901"/>
                    </a:cubicBezTo>
                    <a:cubicBezTo>
                      <a:pt x="1595560" y="368774"/>
                      <a:pt x="1599338" y="377823"/>
                      <a:pt x="1605751" y="388278"/>
                    </a:cubicBezTo>
                    <a:cubicBezTo>
                      <a:pt x="1606278" y="389157"/>
                      <a:pt x="1606893" y="390123"/>
                      <a:pt x="1607596" y="391089"/>
                    </a:cubicBezTo>
                    <a:cubicBezTo>
                      <a:pt x="1608914" y="393022"/>
                      <a:pt x="1610407" y="395218"/>
                      <a:pt x="1611637" y="397678"/>
                    </a:cubicBezTo>
                    <a:cubicBezTo>
                      <a:pt x="1611637" y="397415"/>
                      <a:pt x="1611637" y="397151"/>
                      <a:pt x="1611637" y="396888"/>
                    </a:cubicBezTo>
                    <a:cubicBezTo>
                      <a:pt x="1611637" y="396360"/>
                      <a:pt x="1611637" y="395658"/>
                      <a:pt x="1611637" y="395131"/>
                    </a:cubicBezTo>
                    <a:cubicBezTo>
                      <a:pt x="1606893" y="390562"/>
                      <a:pt x="1605312" y="384061"/>
                      <a:pt x="1604785" y="381338"/>
                    </a:cubicBezTo>
                    <a:lnTo>
                      <a:pt x="1604609" y="380459"/>
                    </a:lnTo>
                    <a:cubicBezTo>
                      <a:pt x="1602852" y="370707"/>
                      <a:pt x="1601534" y="364470"/>
                      <a:pt x="1596351" y="360077"/>
                    </a:cubicBezTo>
                    <a:cubicBezTo>
                      <a:pt x="1595121" y="358759"/>
                      <a:pt x="1593979" y="357529"/>
                      <a:pt x="1592837" y="356036"/>
                    </a:cubicBezTo>
                    <a:close/>
                    <a:moveTo>
                      <a:pt x="1574563" y="328010"/>
                    </a:moveTo>
                    <a:cubicBezTo>
                      <a:pt x="1574827" y="328801"/>
                      <a:pt x="1575090" y="329504"/>
                      <a:pt x="1575354" y="329767"/>
                    </a:cubicBezTo>
                    <a:cubicBezTo>
                      <a:pt x="1578429" y="333457"/>
                      <a:pt x="1580449" y="337498"/>
                      <a:pt x="1582206" y="341013"/>
                    </a:cubicBezTo>
                    <a:cubicBezTo>
                      <a:pt x="1584403" y="345405"/>
                      <a:pt x="1585896" y="348217"/>
                      <a:pt x="1588180" y="349886"/>
                    </a:cubicBezTo>
                    <a:cubicBezTo>
                      <a:pt x="1588883" y="350413"/>
                      <a:pt x="1589498" y="350940"/>
                      <a:pt x="1590025" y="351555"/>
                    </a:cubicBezTo>
                    <a:cubicBezTo>
                      <a:pt x="1589586" y="350764"/>
                      <a:pt x="1589235" y="349886"/>
                      <a:pt x="1588795" y="349095"/>
                    </a:cubicBezTo>
                    <a:cubicBezTo>
                      <a:pt x="1588092" y="347514"/>
                      <a:pt x="1587478" y="345932"/>
                      <a:pt x="1586863" y="344439"/>
                    </a:cubicBezTo>
                    <a:cubicBezTo>
                      <a:pt x="1584139" y="337762"/>
                      <a:pt x="1582206" y="333457"/>
                      <a:pt x="1578253" y="331173"/>
                    </a:cubicBezTo>
                    <a:cubicBezTo>
                      <a:pt x="1576935" y="330294"/>
                      <a:pt x="1575617" y="329240"/>
                      <a:pt x="1574563" y="328010"/>
                    </a:cubicBezTo>
                    <a:close/>
                    <a:moveTo>
                      <a:pt x="540261" y="197108"/>
                    </a:moveTo>
                    <a:cubicBezTo>
                      <a:pt x="539909" y="197108"/>
                      <a:pt x="539470" y="197108"/>
                      <a:pt x="539118" y="197108"/>
                    </a:cubicBezTo>
                    <a:cubicBezTo>
                      <a:pt x="536395" y="196932"/>
                      <a:pt x="533672" y="197020"/>
                      <a:pt x="530685" y="197020"/>
                    </a:cubicBezTo>
                    <a:cubicBezTo>
                      <a:pt x="528488" y="197020"/>
                      <a:pt x="526204" y="197020"/>
                      <a:pt x="523832" y="197020"/>
                    </a:cubicBezTo>
                    <a:cubicBezTo>
                      <a:pt x="521196" y="196932"/>
                      <a:pt x="519088" y="196142"/>
                      <a:pt x="517858" y="195702"/>
                    </a:cubicBezTo>
                    <a:cubicBezTo>
                      <a:pt x="517682" y="195615"/>
                      <a:pt x="517506" y="195615"/>
                      <a:pt x="517419" y="195527"/>
                    </a:cubicBezTo>
                    <a:lnTo>
                      <a:pt x="500990" y="190431"/>
                    </a:lnTo>
                    <a:lnTo>
                      <a:pt x="513202" y="178307"/>
                    </a:lnTo>
                    <a:cubicBezTo>
                      <a:pt x="513465" y="178044"/>
                      <a:pt x="513729" y="177780"/>
                      <a:pt x="513992" y="177517"/>
                    </a:cubicBezTo>
                    <a:cubicBezTo>
                      <a:pt x="514783" y="176726"/>
                      <a:pt x="515661" y="175760"/>
                      <a:pt x="516716" y="174881"/>
                    </a:cubicBezTo>
                    <a:cubicBezTo>
                      <a:pt x="517858" y="173915"/>
                      <a:pt x="519000" y="173036"/>
                      <a:pt x="520054" y="172333"/>
                    </a:cubicBezTo>
                    <a:cubicBezTo>
                      <a:pt x="520669" y="171894"/>
                      <a:pt x="521724" y="171191"/>
                      <a:pt x="522075" y="170840"/>
                    </a:cubicBezTo>
                    <a:cubicBezTo>
                      <a:pt x="529191" y="159682"/>
                      <a:pt x="536834" y="151688"/>
                      <a:pt x="546059" y="145802"/>
                    </a:cubicBezTo>
                    <a:cubicBezTo>
                      <a:pt x="546235" y="145714"/>
                      <a:pt x="546323" y="145538"/>
                      <a:pt x="546410" y="145538"/>
                    </a:cubicBezTo>
                    <a:cubicBezTo>
                      <a:pt x="551155" y="137543"/>
                      <a:pt x="558095" y="132975"/>
                      <a:pt x="564157" y="129021"/>
                    </a:cubicBezTo>
                    <a:cubicBezTo>
                      <a:pt x="567232" y="127001"/>
                      <a:pt x="570219" y="125068"/>
                      <a:pt x="572415" y="122872"/>
                    </a:cubicBezTo>
                    <a:cubicBezTo>
                      <a:pt x="581113" y="114526"/>
                      <a:pt x="590952" y="108464"/>
                      <a:pt x="602637" y="104335"/>
                    </a:cubicBezTo>
                    <a:cubicBezTo>
                      <a:pt x="603603" y="103983"/>
                      <a:pt x="605536" y="102314"/>
                      <a:pt x="606942" y="100996"/>
                    </a:cubicBezTo>
                    <a:cubicBezTo>
                      <a:pt x="607293" y="100645"/>
                      <a:pt x="607732" y="100293"/>
                      <a:pt x="608084" y="100030"/>
                    </a:cubicBezTo>
                    <a:cubicBezTo>
                      <a:pt x="608523" y="99678"/>
                      <a:pt x="609050" y="99151"/>
                      <a:pt x="609665" y="98536"/>
                    </a:cubicBezTo>
                    <a:cubicBezTo>
                      <a:pt x="612037" y="96164"/>
                      <a:pt x="616430" y="91684"/>
                      <a:pt x="623195" y="91069"/>
                    </a:cubicBezTo>
                    <a:cubicBezTo>
                      <a:pt x="627236" y="86764"/>
                      <a:pt x="629871" y="85446"/>
                      <a:pt x="634703" y="84040"/>
                    </a:cubicBezTo>
                    <a:cubicBezTo>
                      <a:pt x="635231" y="83865"/>
                      <a:pt x="635845" y="83689"/>
                      <a:pt x="636548" y="83513"/>
                    </a:cubicBezTo>
                    <a:cubicBezTo>
                      <a:pt x="638657" y="82810"/>
                      <a:pt x="640765" y="82283"/>
                      <a:pt x="642874" y="81756"/>
                    </a:cubicBezTo>
                    <a:cubicBezTo>
                      <a:pt x="648584" y="80263"/>
                      <a:pt x="652274" y="79208"/>
                      <a:pt x="654646" y="76573"/>
                    </a:cubicBezTo>
                    <a:lnTo>
                      <a:pt x="654646" y="76573"/>
                    </a:lnTo>
                    <a:cubicBezTo>
                      <a:pt x="657282" y="73146"/>
                      <a:pt x="660532" y="71477"/>
                      <a:pt x="664310" y="71565"/>
                    </a:cubicBezTo>
                    <a:cubicBezTo>
                      <a:pt x="668791" y="71741"/>
                      <a:pt x="673271" y="69544"/>
                      <a:pt x="678455" y="67085"/>
                    </a:cubicBezTo>
                    <a:cubicBezTo>
                      <a:pt x="681442" y="65679"/>
                      <a:pt x="684516" y="64185"/>
                      <a:pt x="687855" y="63043"/>
                    </a:cubicBezTo>
                    <a:cubicBezTo>
                      <a:pt x="690578" y="62077"/>
                      <a:pt x="693302" y="61286"/>
                      <a:pt x="695850" y="60583"/>
                    </a:cubicBezTo>
                    <a:cubicBezTo>
                      <a:pt x="701209" y="59090"/>
                      <a:pt x="705777" y="57772"/>
                      <a:pt x="709379" y="55136"/>
                    </a:cubicBezTo>
                    <a:cubicBezTo>
                      <a:pt x="711839" y="53379"/>
                      <a:pt x="714826" y="52413"/>
                      <a:pt x="718428" y="52149"/>
                    </a:cubicBezTo>
                    <a:cubicBezTo>
                      <a:pt x="722909" y="51886"/>
                      <a:pt x="727565" y="50480"/>
                      <a:pt x="732485" y="49074"/>
                    </a:cubicBezTo>
                    <a:cubicBezTo>
                      <a:pt x="736350" y="47932"/>
                      <a:pt x="740391" y="46790"/>
                      <a:pt x="744784" y="46000"/>
                    </a:cubicBezTo>
                    <a:cubicBezTo>
                      <a:pt x="747420" y="45560"/>
                      <a:pt x="750055" y="44858"/>
                      <a:pt x="752867" y="44067"/>
                    </a:cubicBezTo>
                    <a:cubicBezTo>
                      <a:pt x="757084" y="42925"/>
                      <a:pt x="761476" y="41783"/>
                      <a:pt x="766396" y="41256"/>
                    </a:cubicBezTo>
                    <a:cubicBezTo>
                      <a:pt x="769032" y="40904"/>
                      <a:pt x="771931" y="40201"/>
                      <a:pt x="775006" y="39411"/>
                    </a:cubicBezTo>
                    <a:cubicBezTo>
                      <a:pt x="779135" y="38356"/>
                      <a:pt x="783791" y="37214"/>
                      <a:pt x="788799" y="36863"/>
                    </a:cubicBezTo>
                    <a:cubicBezTo>
                      <a:pt x="793016" y="36599"/>
                      <a:pt x="797321" y="35457"/>
                      <a:pt x="801977" y="34315"/>
                    </a:cubicBezTo>
                    <a:cubicBezTo>
                      <a:pt x="807951" y="32822"/>
                      <a:pt x="814101" y="31240"/>
                      <a:pt x="821129" y="30977"/>
                    </a:cubicBezTo>
                    <a:cubicBezTo>
                      <a:pt x="823677" y="30889"/>
                      <a:pt x="826225" y="30889"/>
                      <a:pt x="828685" y="30889"/>
                    </a:cubicBezTo>
                    <a:cubicBezTo>
                      <a:pt x="835976" y="30977"/>
                      <a:pt x="842302" y="30977"/>
                      <a:pt x="847573" y="28253"/>
                    </a:cubicBezTo>
                    <a:cubicBezTo>
                      <a:pt x="850384" y="26848"/>
                      <a:pt x="852932" y="26935"/>
                      <a:pt x="854250" y="27023"/>
                    </a:cubicBezTo>
                    <a:cubicBezTo>
                      <a:pt x="882978" y="24827"/>
                      <a:pt x="912058" y="24915"/>
                      <a:pt x="940259" y="25003"/>
                    </a:cubicBezTo>
                    <a:cubicBezTo>
                      <a:pt x="947990" y="25003"/>
                      <a:pt x="955633" y="25003"/>
                      <a:pt x="963364" y="25003"/>
                    </a:cubicBezTo>
                    <a:lnTo>
                      <a:pt x="965824" y="25003"/>
                    </a:lnTo>
                    <a:lnTo>
                      <a:pt x="968021" y="26145"/>
                    </a:lnTo>
                    <a:cubicBezTo>
                      <a:pt x="970744" y="27462"/>
                      <a:pt x="974610" y="27199"/>
                      <a:pt x="979090" y="26848"/>
                    </a:cubicBezTo>
                    <a:cubicBezTo>
                      <a:pt x="984537" y="26408"/>
                      <a:pt x="991126" y="25969"/>
                      <a:pt x="997891" y="28429"/>
                    </a:cubicBezTo>
                    <a:cubicBezTo>
                      <a:pt x="1003689" y="27199"/>
                      <a:pt x="1008697" y="29132"/>
                      <a:pt x="1011948" y="30362"/>
                    </a:cubicBezTo>
                    <a:cubicBezTo>
                      <a:pt x="1013002" y="30801"/>
                      <a:pt x="1013968" y="31152"/>
                      <a:pt x="1014759" y="31328"/>
                    </a:cubicBezTo>
                    <a:cubicBezTo>
                      <a:pt x="1017219" y="31855"/>
                      <a:pt x="1020469" y="31680"/>
                      <a:pt x="1023896" y="31504"/>
                    </a:cubicBezTo>
                    <a:cubicBezTo>
                      <a:pt x="1025477" y="31416"/>
                      <a:pt x="1027058" y="31328"/>
                      <a:pt x="1028728" y="31328"/>
                    </a:cubicBezTo>
                    <a:cubicBezTo>
                      <a:pt x="1032066" y="31240"/>
                      <a:pt x="1034965" y="32031"/>
                      <a:pt x="1037337" y="32646"/>
                    </a:cubicBezTo>
                    <a:cubicBezTo>
                      <a:pt x="1038391" y="32909"/>
                      <a:pt x="1039885" y="33261"/>
                      <a:pt x="1040500" y="33261"/>
                    </a:cubicBezTo>
                    <a:cubicBezTo>
                      <a:pt x="1047001" y="29220"/>
                      <a:pt x="1052975" y="33437"/>
                      <a:pt x="1055259" y="35018"/>
                    </a:cubicBezTo>
                    <a:cubicBezTo>
                      <a:pt x="1055611" y="35281"/>
                      <a:pt x="1056050" y="35545"/>
                      <a:pt x="1056314" y="35721"/>
                    </a:cubicBezTo>
                    <a:cubicBezTo>
                      <a:pt x="1060970" y="36599"/>
                      <a:pt x="1065714" y="37390"/>
                      <a:pt x="1070722" y="38093"/>
                    </a:cubicBezTo>
                    <a:cubicBezTo>
                      <a:pt x="1074236" y="38620"/>
                      <a:pt x="1077838" y="39147"/>
                      <a:pt x="1081440" y="39762"/>
                    </a:cubicBezTo>
                    <a:cubicBezTo>
                      <a:pt x="1083900" y="40201"/>
                      <a:pt x="1086184" y="40904"/>
                      <a:pt x="1088205" y="41519"/>
                    </a:cubicBezTo>
                    <a:cubicBezTo>
                      <a:pt x="1091895" y="42661"/>
                      <a:pt x="1093652" y="43100"/>
                      <a:pt x="1094881" y="42573"/>
                    </a:cubicBezTo>
                    <a:cubicBezTo>
                      <a:pt x="1099977" y="40377"/>
                      <a:pt x="1104370" y="42837"/>
                      <a:pt x="1105775" y="43628"/>
                    </a:cubicBezTo>
                    <a:cubicBezTo>
                      <a:pt x="1109377" y="45648"/>
                      <a:pt x="1113682" y="46878"/>
                      <a:pt x="1118163" y="48284"/>
                    </a:cubicBezTo>
                    <a:cubicBezTo>
                      <a:pt x="1119041" y="48547"/>
                      <a:pt x="1120008" y="48811"/>
                      <a:pt x="1120886" y="49074"/>
                    </a:cubicBezTo>
                    <a:cubicBezTo>
                      <a:pt x="1122204" y="49426"/>
                      <a:pt x="1123434" y="49865"/>
                      <a:pt x="1124752" y="50304"/>
                    </a:cubicBezTo>
                    <a:cubicBezTo>
                      <a:pt x="1127739" y="51271"/>
                      <a:pt x="1130550" y="52237"/>
                      <a:pt x="1133098" y="52589"/>
                    </a:cubicBezTo>
                    <a:cubicBezTo>
                      <a:pt x="1137842" y="53204"/>
                      <a:pt x="1142059" y="54697"/>
                      <a:pt x="1145837" y="55927"/>
                    </a:cubicBezTo>
                    <a:cubicBezTo>
                      <a:pt x="1149790" y="57245"/>
                      <a:pt x="1153304" y="58475"/>
                      <a:pt x="1156643" y="58563"/>
                    </a:cubicBezTo>
                    <a:cubicBezTo>
                      <a:pt x="1162090" y="58738"/>
                      <a:pt x="1166307" y="61286"/>
                      <a:pt x="1169733" y="63307"/>
                    </a:cubicBezTo>
                    <a:cubicBezTo>
                      <a:pt x="1171051" y="64098"/>
                      <a:pt x="1172281" y="64800"/>
                      <a:pt x="1173159" y="65152"/>
                    </a:cubicBezTo>
                    <a:cubicBezTo>
                      <a:pt x="1176761" y="66557"/>
                      <a:pt x="1180275" y="67875"/>
                      <a:pt x="1184053" y="69369"/>
                    </a:cubicBezTo>
                    <a:cubicBezTo>
                      <a:pt x="1188621" y="71126"/>
                      <a:pt x="1193366" y="72883"/>
                      <a:pt x="1198285" y="74904"/>
                    </a:cubicBezTo>
                    <a:lnTo>
                      <a:pt x="1199340" y="75167"/>
                    </a:lnTo>
                    <a:cubicBezTo>
                      <a:pt x="1206807" y="77100"/>
                      <a:pt x="1214538" y="79121"/>
                      <a:pt x="1222269" y="84480"/>
                    </a:cubicBezTo>
                    <a:cubicBezTo>
                      <a:pt x="1226750" y="87642"/>
                      <a:pt x="1232373" y="89926"/>
                      <a:pt x="1238347" y="92386"/>
                    </a:cubicBezTo>
                    <a:cubicBezTo>
                      <a:pt x="1241685" y="93704"/>
                      <a:pt x="1245023" y="95110"/>
                      <a:pt x="1248450" y="96691"/>
                    </a:cubicBezTo>
                    <a:lnTo>
                      <a:pt x="1250031" y="97482"/>
                    </a:lnTo>
                    <a:cubicBezTo>
                      <a:pt x="1255390" y="100030"/>
                      <a:pt x="1260925" y="102577"/>
                      <a:pt x="1266108" y="106355"/>
                    </a:cubicBezTo>
                    <a:cubicBezTo>
                      <a:pt x="1266899" y="106882"/>
                      <a:pt x="1268481" y="107497"/>
                      <a:pt x="1270062" y="108024"/>
                    </a:cubicBezTo>
                    <a:cubicBezTo>
                      <a:pt x="1273225" y="109166"/>
                      <a:pt x="1277617" y="110748"/>
                      <a:pt x="1281307" y="114262"/>
                    </a:cubicBezTo>
                    <a:cubicBezTo>
                      <a:pt x="1283679" y="114174"/>
                      <a:pt x="1289302" y="114086"/>
                      <a:pt x="1293255" y="118655"/>
                    </a:cubicBezTo>
                    <a:cubicBezTo>
                      <a:pt x="1294397" y="119973"/>
                      <a:pt x="1295539" y="121817"/>
                      <a:pt x="1296067" y="124365"/>
                    </a:cubicBezTo>
                    <a:cubicBezTo>
                      <a:pt x="1299405" y="126562"/>
                      <a:pt x="1302216" y="129021"/>
                      <a:pt x="1304940" y="131218"/>
                    </a:cubicBezTo>
                    <a:cubicBezTo>
                      <a:pt x="1309508" y="135083"/>
                      <a:pt x="1313462" y="138422"/>
                      <a:pt x="1318030" y="139476"/>
                    </a:cubicBezTo>
                    <a:cubicBezTo>
                      <a:pt x="1322335" y="140442"/>
                      <a:pt x="1324795" y="143429"/>
                      <a:pt x="1325937" y="144835"/>
                    </a:cubicBezTo>
                    <a:cubicBezTo>
                      <a:pt x="1326025" y="144923"/>
                      <a:pt x="1326113" y="145011"/>
                      <a:pt x="1326200" y="145099"/>
                    </a:cubicBezTo>
                    <a:lnTo>
                      <a:pt x="1337534" y="156256"/>
                    </a:lnTo>
                    <a:lnTo>
                      <a:pt x="1322598" y="162055"/>
                    </a:lnTo>
                    <a:cubicBezTo>
                      <a:pt x="1321193" y="162757"/>
                      <a:pt x="1318206" y="164339"/>
                      <a:pt x="1314340" y="163812"/>
                    </a:cubicBezTo>
                    <a:cubicBezTo>
                      <a:pt x="1310211" y="163284"/>
                      <a:pt x="1306258" y="162406"/>
                      <a:pt x="1302919" y="161615"/>
                    </a:cubicBezTo>
                    <a:cubicBezTo>
                      <a:pt x="1301250" y="161264"/>
                      <a:pt x="1299932" y="160737"/>
                      <a:pt x="1298790" y="160297"/>
                    </a:cubicBezTo>
                    <a:cubicBezTo>
                      <a:pt x="1298614" y="160210"/>
                      <a:pt x="1298351" y="160122"/>
                      <a:pt x="1298175" y="160034"/>
                    </a:cubicBezTo>
                    <a:cubicBezTo>
                      <a:pt x="1289038" y="161176"/>
                      <a:pt x="1282625" y="157223"/>
                      <a:pt x="1277969" y="153093"/>
                    </a:cubicBezTo>
                    <a:cubicBezTo>
                      <a:pt x="1276387" y="153708"/>
                      <a:pt x="1274718" y="154060"/>
                      <a:pt x="1272873" y="154148"/>
                    </a:cubicBezTo>
                    <a:cubicBezTo>
                      <a:pt x="1266811" y="154236"/>
                      <a:pt x="1261189" y="150634"/>
                      <a:pt x="1258992" y="145187"/>
                    </a:cubicBezTo>
                    <a:cubicBezTo>
                      <a:pt x="1258114" y="145187"/>
                      <a:pt x="1257060" y="145274"/>
                      <a:pt x="1256269" y="145274"/>
                    </a:cubicBezTo>
                    <a:cubicBezTo>
                      <a:pt x="1251525" y="145538"/>
                      <a:pt x="1248011" y="144045"/>
                      <a:pt x="1245726" y="140794"/>
                    </a:cubicBezTo>
                    <a:cubicBezTo>
                      <a:pt x="1242212" y="135962"/>
                      <a:pt x="1243969" y="131130"/>
                      <a:pt x="1245023" y="128319"/>
                    </a:cubicBezTo>
                    <a:cubicBezTo>
                      <a:pt x="1245287" y="127001"/>
                      <a:pt x="1244584" y="124014"/>
                      <a:pt x="1243794" y="122345"/>
                    </a:cubicBezTo>
                    <a:cubicBezTo>
                      <a:pt x="1236765" y="120939"/>
                      <a:pt x="1230967" y="117864"/>
                      <a:pt x="1225696" y="115141"/>
                    </a:cubicBezTo>
                    <a:cubicBezTo>
                      <a:pt x="1221040" y="112681"/>
                      <a:pt x="1216998" y="110484"/>
                      <a:pt x="1212869" y="109869"/>
                    </a:cubicBezTo>
                    <a:cubicBezTo>
                      <a:pt x="1211112" y="109606"/>
                      <a:pt x="1209706" y="108991"/>
                      <a:pt x="1208564" y="108464"/>
                    </a:cubicBezTo>
                    <a:cubicBezTo>
                      <a:pt x="1198725" y="109254"/>
                      <a:pt x="1191081" y="104686"/>
                      <a:pt x="1185195" y="100820"/>
                    </a:cubicBezTo>
                    <a:cubicBezTo>
                      <a:pt x="1177025" y="103720"/>
                      <a:pt x="1169996" y="99678"/>
                      <a:pt x="1166658" y="97745"/>
                    </a:cubicBezTo>
                    <a:cubicBezTo>
                      <a:pt x="1165779" y="97218"/>
                      <a:pt x="1164901" y="96779"/>
                      <a:pt x="1164286" y="96428"/>
                    </a:cubicBezTo>
                    <a:cubicBezTo>
                      <a:pt x="1151635" y="90805"/>
                      <a:pt x="1138193" y="85446"/>
                      <a:pt x="1123170" y="79999"/>
                    </a:cubicBezTo>
                    <a:cubicBezTo>
                      <a:pt x="1117372" y="77891"/>
                      <a:pt x="1111310" y="76573"/>
                      <a:pt x="1104897" y="75167"/>
                    </a:cubicBezTo>
                    <a:cubicBezTo>
                      <a:pt x="1098747" y="73849"/>
                      <a:pt x="1092422" y="72444"/>
                      <a:pt x="1086096" y="70335"/>
                    </a:cubicBezTo>
                    <a:cubicBezTo>
                      <a:pt x="1084075" y="69632"/>
                      <a:pt x="1081176" y="69457"/>
                      <a:pt x="1078101" y="69281"/>
                    </a:cubicBezTo>
                    <a:cubicBezTo>
                      <a:pt x="1075202" y="69105"/>
                      <a:pt x="1071952" y="68930"/>
                      <a:pt x="1068613" y="68227"/>
                    </a:cubicBezTo>
                    <a:cubicBezTo>
                      <a:pt x="1066329" y="67787"/>
                      <a:pt x="1064045" y="67436"/>
                      <a:pt x="1061673" y="66997"/>
                    </a:cubicBezTo>
                    <a:cubicBezTo>
                      <a:pt x="1053942" y="65679"/>
                      <a:pt x="1045244" y="64273"/>
                      <a:pt x="1036986" y="60144"/>
                    </a:cubicBezTo>
                    <a:cubicBezTo>
                      <a:pt x="1036634" y="60144"/>
                      <a:pt x="1036107" y="60232"/>
                      <a:pt x="1035756" y="60232"/>
                    </a:cubicBezTo>
                    <a:cubicBezTo>
                      <a:pt x="1035229" y="60232"/>
                      <a:pt x="1034702" y="60320"/>
                      <a:pt x="1034174" y="60320"/>
                    </a:cubicBezTo>
                    <a:cubicBezTo>
                      <a:pt x="1030309" y="60495"/>
                      <a:pt x="1026707" y="59968"/>
                      <a:pt x="1023544" y="59529"/>
                    </a:cubicBezTo>
                    <a:cubicBezTo>
                      <a:pt x="1020118" y="59090"/>
                      <a:pt x="1017219" y="58651"/>
                      <a:pt x="1014583" y="59090"/>
                    </a:cubicBezTo>
                    <a:cubicBezTo>
                      <a:pt x="1007116" y="60408"/>
                      <a:pt x="998594" y="59881"/>
                      <a:pt x="988490" y="57596"/>
                    </a:cubicBezTo>
                    <a:cubicBezTo>
                      <a:pt x="983395" y="56454"/>
                      <a:pt x="979178" y="55751"/>
                      <a:pt x="975049" y="56191"/>
                    </a:cubicBezTo>
                    <a:cubicBezTo>
                      <a:pt x="974258" y="56279"/>
                      <a:pt x="973116" y="56542"/>
                      <a:pt x="971886" y="56806"/>
                    </a:cubicBezTo>
                    <a:cubicBezTo>
                      <a:pt x="968987" y="57509"/>
                      <a:pt x="965297" y="58387"/>
                      <a:pt x="961168" y="57860"/>
                    </a:cubicBezTo>
                    <a:cubicBezTo>
                      <a:pt x="959587" y="57684"/>
                      <a:pt x="958093" y="57421"/>
                      <a:pt x="956687" y="57157"/>
                    </a:cubicBezTo>
                    <a:cubicBezTo>
                      <a:pt x="952031" y="56366"/>
                      <a:pt x="949308" y="56015"/>
                      <a:pt x="946321" y="56981"/>
                    </a:cubicBezTo>
                    <a:cubicBezTo>
                      <a:pt x="940610" y="58738"/>
                      <a:pt x="934988" y="57772"/>
                      <a:pt x="930507" y="56893"/>
                    </a:cubicBezTo>
                    <a:cubicBezTo>
                      <a:pt x="928311" y="56542"/>
                      <a:pt x="926290" y="56103"/>
                      <a:pt x="924796" y="56191"/>
                    </a:cubicBezTo>
                    <a:cubicBezTo>
                      <a:pt x="911003" y="56454"/>
                      <a:pt x="896947" y="57421"/>
                      <a:pt x="884472" y="58211"/>
                    </a:cubicBezTo>
                    <a:cubicBezTo>
                      <a:pt x="884120" y="58299"/>
                      <a:pt x="883330" y="58651"/>
                      <a:pt x="882715" y="58914"/>
                    </a:cubicBezTo>
                    <a:cubicBezTo>
                      <a:pt x="881748" y="59266"/>
                      <a:pt x="880782" y="59705"/>
                      <a:pt x="879552" y="60144"/>
                    </a:cubicBezTo>
                    <a:cubicBezTo>
                      <a:pt x="879376" y="60232"/>
                      <a:pt x="879112" y="60320"/>
                      <a:pt x="878849" y="60495"/>
                    </a:cubicBezTo>
                    <a:cubicBezTo>
                      <a:pt x="876653" y="61462"/>
                      <a:pt x="872436" y="63307"/>
                      <a:pt x="867604" y="61725"/>
                    </a:cubicBezTo>
                    <a:cubicBezTo>
                      <a:pt x="865056" y="60847"/>
                      <a:pt x="862157" y="61638"/>
                      <a:pt x="857413" y="62955"/>
                    </a:cubicBezTo>
                    <a:cubicBezTo>
                      <a:pt x="853811" y="64010"/>
                      <a:pt x="849769" y="65152"/>
                      <a:pt x="845201" y="65327"/>
                    </a:cubicBezTo>
                    <a:cubicBezTo>
                      <a:pt x="843268" y="65415"/>
                      <a:pt x="842126" y="65679"/>
                      <a:pt x="841599" y="65942"/>
                    </a:cubicBezTo>
                    <a:cubicBezTo>
                      <a:pt x="836591" y="67787"/>
                      <a:pt x="832374" y="66645"/>
                      <a:pt x="829827" y="65942"/>
                    </a:cubicBezTo>
                    <a:cubicBezTo>
                      <a:pt x="829651" y="65855"/>
                      <a:pt x="829387" y="65855"/>
                      <a:pt x="829124" y="65767"/>
                    </a:cubicBezTo>
                    <a:cubicBezTo>
                      <a:pt x="825082" y="67172"/>
                      <a:pt x="821129" y="66821"/>
                      <a:pt x="818230" y="66645"/>
                    </a:cubicBezTo>
                    <a:cubicBezTo>
                      <a:pt x="817176" y="66557"/>
                      <a:pt x="815770" y="66470"/>
                      <a:pt x="815243" y="66557"/>
                    </a:cubicBezTo>
                    <a:cubicBezTo>
                      <a:pt x="804261" y="68139"/>
                      <a:pt x="793016" y="69720"/>
                      <a:pt x="782034" y="72092"/>
                    </a:cubicBezTo>
                    <a:cubicBezTo>
                      <a:pt x="765957" y="75606"/>
                      <a:pt x="751725" y="79121"/>
                      <a:pt x="738459" y="82810"/>
                    </a:cubicBezTo>
                    <a:cubicBezTo>
                      <a:pt x="716495" y="89048"/>
                      <a:pt x="696904" y="95198"/>
                      <a:pt x="679948" y="107409"/>
                    </a:cubicBezTo>
                    <a:cubicBezTo>
                      <a:pt x="673271" y="112241"/>
                      <a:pt x="666155" y="116019"/>
                      <a:pt x="659302" y="119709"/>
                    </a:cubicBezTo>
                    <a:cubicBezTo>
                      <a:pt x="654646" y="122257"/>
                      <a:pt x="650253" y="124541"/>
                      <a:pt x="646037" y="127177"/>
                    </a:cubicBezTo>
                    <a:cubicBezTo>
                      <a:pt x="641029" y="130251"/>
                      <a:pt x="636197" y="133590"/>
                      <a:pt x="631101" y="137192"/>
                    </a:cubicBezTo>
                    <a:cubicBezTo>
                      <a:pt x="620998" y="144220"/>
                      <a:pt x="610544" y="151512"/>
                      <a:pt x="598596" y="156695"/>
                    </a:cubicBezTo>
                    <a:cubicBezTo>
                      <a:pt x="589898" y="160473"/>
                      <a:pt x="582782" y="166271"/>
                      <a:pt x="577071" y="171367"/>
                    </a:cubicBezTo>
                    <a:lnTo>
                      <a:pt x="576193" y="172158"/>
                    </a:lnTo>
                    <a:cubicBezTo>
                      <a:pt x="569340" y="178220"/>
                      <a:pt x="562224" y="184545"/>
                      <a:pt x="555547" y="190958"/>
                    </a:cubicBezTo>
                    <a:cubicBezTo>
                      <a:pt x="550539" y="195088"/>
                      <a:pt x="545707" y="197108"/>
                      <a:pt x="540261" y="197108"/>
                    </a:cubicBezTo>
                    <a:close/>
                    <a:moveTo>
                      <a:pt x="1321983" y="161967"/>
                    </a:moveTo>
                    <a:lnTo>
                      <a:pt x="1321983" y="161967"/>
                    </a:lnTo>
                    <a:cubicBezTo>
                      <a:pt x="1321983" y="161967"/>
                      <a:pt x="1321983" y="161967"/>
                      <a:pt x="1321983" y="161967"/>
                    </a:cubicBezTo>
                    <a:close/>
                    <a:moveTo>
                      <a:pt x="546410" y="145362"/>
                    </a:moveTo>
                    <a:lnTo>
                      <a:pt x="546410" y="145362"/>
                    </a:lnTo>
                    <a:cubicBezTo>
                      <a:pt x="546410" y="145362"/>
                      <a:pt x="546410" y="145362"/>
                      <a:pt x="546410" y="145362"/>
                    </a:cubicBezTo>
                    <a:close/>
                    <a:moveTo>
                      <a:pt x="1325498" y="144923"/>
                    </a:moveTo>
                    <a:lnTo>
                      <a:pt x="1325498" y="144923"/>
                    </a:lnTo>
                    <a:cubicBezTo>
                      <a:pt x="1325498" y="144923"/>
                      <a:pt x="1325498" y="144923"/>
                      <a:pt x="1325498" y="144923"/>
                    </a:cubicBezTo>
                    <a:close/>
                    <a:moveTo>
                      <a:pt x="625479" y="111890"/>
                    </a:moveTo>
                    <a:cubicBezTo>
                      <a:pt x="625127" y="112241"/>
                      <a:pt x="624688" y="112681"/>
                      <a:pt x="624337" y="113032"/>
                    </a:cubicBezTo>
                    <a:cubicBezTo>
                      <a:pt x="623546" y="113823"/>
                      <a:pt x="622667" y="114701"/>
                      <a:pt x="621613" y="115668"/>
                    </a:cubicBezTo>
                    <a:cubicBezTo>
                      <a:pt x="621262" y="115931"/>
                      <a:pt x="620910" y="116283"/>
                      <a:pt x="620647" y="116546"/>
                    </a:cubicBezTo>
                    <a:cubicBezTo>
                      <a:pt x="617835" y="119094"/>
                      <a:pt x="614233" y="122169"/>
                      <a:pt x="609489" y="123838"/>
                    </a:cubicBezTo>
                    <a:cubicBezTo>
                      <a:pt x="600616" y="126913"/>
                      <a:pt x="593412" y="131394"/>
                      <a:pt x="586823" y="137719"/>
                    </a:cubicBezTo>
                    <a:cubicBezTo>
                      <a:pt x="585593" y="138949"/>
                      <a:pt x="584275" y="140003"/>
                      <a:pt x="583045" y="141057"/>
                    </a:cubicBezTo>
                    <a:cubicBezTo>
                      <a:pt x="585154" y="139915"/>
                      <a:pt x="587262" y="138861"/>
                      <a:pt x="589634" y="137807"/>
                    </a:cubicBezTo>
                    <a:cubicBezTo>
                      <a:pt x="599737" y="133414"/>
                      <a:pt x="608874" y="127001"/>
                      <a:pt x="618626" y="120236"/>
                    </a:cubicBezTo>
                    <a:cubicBezTo>
                      <a:pt x="623722" y="116722"/>
                      <a:pt x="628993" y="113032"/>
                      <a:pt x="634440" y="109694"/>
                    </a:cubicBezTo>
                    <a:cubicBezTo>
                      <a:pt x="639184" y="106707"/>
                      <a:pt x="644104" y="104071"/>
                      <a:pt x="648760" y="101523"/>
                    </a:cubicBezTo>
                    <a:cubicBezTo>
                      <a:pt x="648496" y="101611"/>
                      <a:pt x="648233" y="101699"/>
                      <a:pt x="647969" y="101699"/>
                    </a:cubicBezTo>
                    <a:cubicBezTo>
                      <a:pt x="646124" y="102138"/>
                      <a:pt x="644455" y="102665"/>
                      <a:pt x="642874" y="103105"/>
                    </a:cubicBezTo>
                    <a:cubicBezTo>
                      <a:pt x="641995" y="103368"/>
                      <a:pt x="641205" y="103632"/>
                      <a:pt x="640502" y="103807"/>
                    </a:cubicBezTo>
                    <a:cubicBezTo>
                      <a:pt x="640063" y="103895"/>
                      <a:pt x="639535" y="104071"/>
                      <a:pt x="639272" y="104159"/>
                    </a:cubicBezTo>
                    <a:cubicBezTo>
                      <a:pt x="639008" y="104335"/>
                      <a:pt x="638393" y="104950"/>
                      <a:pt x="636988" y="106531"/>
                    </a:cubicBezTo>
                    <a:lnTo>
                      <a:pt x="636812" y="106707"/>
                    </a:lnTo>
                    <a:cubicBezTo>
                      <a:pt x="635494" y="108288"/>
                      <a:pt x="631541" y="112768"/>
                      <a:pt x="625479" y="111890"/>
                    </a:cubicBezTo>
                    <a:close/>
                    <a:moveTo>
                      <a:pt x="1295627" y="130164"/>
                    </a:moveTo>
                    <a:cubicBezTo>
                      <a:pt x="1295539" y="130164"/>
                      <a:pt x="1295539" y="130164"/>
                      <a:pt x="1295627" y="130164"/>
                    </a:cubicBezTo>
                    <a:cubicBezTo>
                      <a:pt x="1295539" y="130164"/>
                      <a:pt x="1295539" y="130164"/>
                      <a:pt x="1295627" y="130164"/>
                    </a:cubicBezTo>
                    <a:close/>
                    <a:moveTo>
                      <a:pt x="1291410" y="121730"/>
                    </a:moveTo>
                    <a:cubicBezTo>
                      <a:pt x="1291498" y="121730"/>
                      <a:pt x="1291498" y="121730"/>
                      <a:pt x="1291410" y="121730"/>
                    </a:cubicBezTo>
                    <a:cubicBezTo>
                      <a:pt x="1291498" y="121730"/>
                      <a:pt x="1291498" y="121730"/>
                      <a:pt x="1291410" y="121730"/>
                    </a:cubicBezTo>
                    <a:close/>
                    <a:moveTo>
                      <a:pt x="629432" y="91508"/>
                    </a:moveTo>
                    <a:cubicBezTo>
                      <a:pt x="629432" y="91508"/>
                      <a:pt x="629432" y="91508"/>
                      <a:pt x="629432" y="91508"/>
                    </a:cubicBezTo>
                    <a:cubicBezTo>
                      <a:pt x="629432" y="91508"/>
                      <a:pt x="629432" y="91508"/>
                      <a:pt x="629432" y="91508"/>
                    </a:cubicBezTo>
                    <a:close/>
                    <a:moveTo>
                      <a:pt x="883769" y="58211"/>
                    </a:moveTo>
                    <a:lnTo>
                      <a:pt x="883769" y="58211"/>
                    </a:lnTo>
                    <a:lnTo>
                      <a:pt x="883769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62" name="组合 461">
            <a:extLst>
              <a:ext uri="{FF2B5EF4-FFF2-40B4-BE49-F238E27FC236}">
                <a16:creationId xmlns:a16="http://schemas.microsoft.com/office/drawing/2014/main" id="{2691E54C-42BD-3831-6543-71D941F98426}"/>
              </a:ext>
            </a:extLst>
          </p:cNvPr>
          <p:cNvGrpSpPr/>
          <p:nvPr/>
        </p:nvGrpSpPr>
        <p:grpSpPr>
          <a:xfrm>
            <a:off x="1138341" y="2012844"/>
            <a:ext cx="2258643" cy="1614287"/>
            <a:chOff x="908048" y="1821362"/>
            <a:chExt cx="2258643" cy="1614287"/>
          </a:xfrm>
        </p:grpSpPr>
        <p:sp>
          <p:nvSpPr>
            <p:cNvPr id="457" name="椭圆 456">
              <a:extLst>
                <a:ext uri="{FF2B5EF4-FFF2-40B4-BE49-F238E27FC236}">
                  <a16:creationId xmlns:a16="http://schemas.microsoft.com/office/drawing/2014/main" id="{679EDF89-0DF8-70DA-0E5B-529962F770D1}"/>
                </a:ext>
              </a:extLst>
            </p:cNvPr>
            <p:cNvSpPr/>
            <p:nvPr/>
          </p:nvSpPr>
          <p:spPr>
            <a:xfrm>
              <a:off x="908050" y="1855894"/>
              <a:ext cx="502574" cy="502574"/>
            </a:xfrm>
            <a:prstGeom prst="ellipse">
              <a:avLst/>
            </a:pr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8" name="任意多边形 9">
              <a:extLst>
                <a:ext uri="{FF2B5EF4-FFF2-40B4-BE49-F238E27FC236}">
                  <a16:creationId xmlns:a16="http://schemas.microsoft.com/office/drawing/2014/main" id="{CCC8E95F-A262-1288-755A-2A804B77D50A}"/>
                </a:ext>
              </a:extLst>
            </p:cNvPr>
            <p:cNvSpPr/>
            <p:nvPr/>
          </p:nvSpPr>
          <p:spPr>
            <a:xfrm rot="20702983">
              <a:off x="1083191" y="1821362"/>
              <a:ext cx="1954805" cy="1614287"/>
            </a:xfrm>
            <a:custGeom>
              <a:avLst/>
              <a:gdLst>
                <a:gd name="connsiteX0" fmla="*/ 1317447 w 2460337"/>
                <a:gd name="connsiteY0" fmla="*/ 31967 h 2031758"/>
                <a:gd name="connsiteX1" fmla="*/ 1625135 w 2460337"/>
                <a:gd name="connsiteY1" fmla="*/ 344828 h 2031758"/>
                <a:gd name="connsiteX2" fmla="*/ 1629529 w 2460337"/>
                <a:gd name="connsiteY2" fmla="*/ 390835 h 2031758"/>
                <a:gd name="connsiteX3" fmla="*/ 1667190 w 2460337"/>
                <a:gd name="connsiteY3" fmla="*/ 381764 h 2031758"/>
                <a:gd name="connsiteX4" fmla="*/ 1915306 w 2460337"/>
                <a:gd name="connsiteY4" fmla="*/ 397097 h 2031758"/>
                <a:gd name="connsiteX5" fmla="*/ 2358629 w 2460337"/>
                <a:gd name="connsiteY5" fmla="*/ 1163419 h 2031758"/>
                <a:gd name="connsiteX6" fmla="*/ 2324964 w 2460337"/>
                <a:gd name="connsiteY6" fmla="*/ 1252479 h 2031758"/>
                <a:gd name="connsiteX7" fmla="*/ 2347801 w 2460337"/>
                <a:gd name="connsiteY7" fmla="*/ 1274107 h 2031758"/>
                <a:gd name="connsiteX8" fmla="*/ 2444748 w 2460337"/>
                <a:gd name="connsiteY8" fmla="*/ 1692394 h 2031758"/>
                <a:gd name="connsiteX9" fmla="*/ 1885075 w 2460337"/>
                <a:gd name="connsiteY9" fmla="*/ 2016169 h 2031758"/>
                <a:gd name="connsiteX10" fmla="*/ 1658247 w 2460337"/>
                <a:gd name="connsiteY10" fmla="*/ 1874783 h 2031758"/>
                <a:gd name="connsiteX11" fmla="*/ 1625872 w 2460337"/>
                <a:gd name="connsiteY11" fmla="*/ 1831652 h 2031758"/>
                <a:gd name="connsiteX12" fmla="*/ 1623490 w 2460337"/>
                <a:gd name="connsiteY12" fmla="*/ 1832741 h 2031758"/>
                <a:gd name="connsiteX13" fmla="*/ 1356374 w 2460337"/>
                <a:gd name="connsiteY13" fmla="*/ 1842234 h 2031758"/>
                <a:gd name="connsiteX14" fmla="*/ 1078575 w 2460337"/>
                <a:gd name="connsiteY14" fmla="*/ 1629454 h 2031758"/>
                <a:gd name="connsiteX15" fmla="*/ 1067044 w 2460337"/>
                <a:gd name="connsiteY15" fmla="*/ 1604240 h 2031758"/>
                <a:gd name="connsiteX16" fmla="*/ 1012301 w 2460337"/>
                <a:gd name="connsiteY16" fmla="*/ 1636266 h 2031758"/>
                <a:gd name="connsiteX17" fmla="*/ 518359 w 2460337"/>
                <a:gd name="connsiteY17" fmla="*/ 1683417 h 2031758"/>
                <a:gd name="connsiteX18" fmla="*/ 21892 w 2460337"/>
                <a:gd name="connsiteY18" fmla="*/ 861650 h 2031758"/>
                <a:gd name="connsiteX19" fmla="*/ 588311 w 2460337"/>
                <a:gd name="connsiteY19" fmla="*/ 377855 h 2031758"/>
                <a:gd name="connsiteX20" fmla="*/ 607864 w 2460337"/>
                <a:gd name="connsiteY20" fmla="*/ 377279 h 2031758"/>
                <a:gd name="connsiteX21" fmla="*/ 614542 w 2460337"/>
                <a:gd name="connsiteY21" fmla="*/ 324797 h 2031758"/>
                <a:gd name="connsiteX22" fmla="*/ 1117581 w 2460337"/>
                <a:gd name="connsiteY22" fmla="*/ 0 h 2031758"/>
                <a:gd name="connsiteX23" fmla="*/ 1317447 w 2460337"/>
                <a:gd name="connsiteY23" fmla="*/ 31967 h 20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60337" h="2031758">
                  <a:moveTo>
                    <a:pt x="1317447" y="31967"/>
                  </a:moveTo>
                  <a:cubicBezTo>
                    <a:pt x="1478703" y="86000"/>
                    <a:pt x="1597865" y="203436"/>
                    <a:pt x="1625135" y="344828"/>
                  </a:cubicBezTo>
                  <a:lnTo>
                    <a:pt x="1629529" y="390835"/>
                  </a:lnTo>
                  <a:lnTo>
                    <a:pt x="1667190" y="381764"/>
                  </a:lnTo>
                  <a:cubicBezTo>
                    <a:pt x="1747723" y="370480"/>
                    <a:pt x="1831797" y="374799"/>
                    <a:pt x="1915306" y="397097"/>
                  </a:cubicBezTo>
                  <a:cubicBezTo>
                    <a:pt x="2249340" y="486291"/>
                    <a:pt x="2447822" y="829385"/>
                    <a:pt x="2358629" y="1163419"/>
                  </a:cubicBezTo>
                  <a:lnTo>
                    <a:pt x="2324964" y="1252479"/>
                  </a:lnTo>
                  <a:lnTo>
                    <a:pt x="2347801" y="1274107"/>
                  </a:lnTo>
                  <a:cubicBezTo>
                    <a:pt x="2444104" y="1384862"/>
                    <a:pt x="2485461" y="1539920"/>
                    <a:pt x="2444748" y="1692394"/>
                  </a:cubicBezTo>
                  <a:cubicBezTo>
                    <a:pt x="2379606" y="1936351"/>
                    <a:pt x="2129033" y="2081310"/>
                    <a:pt x="1885075" y="2016169"/>
                  </a:cubicBezTo>
                  <a:cubicBezTo>
                    <a:pt x="1793591" y="1991741"/>
                    <a:pt x="1716028" y="1941236"/>
                    <a:pt x="1658247" y="1874783"/>
                  </a:cubicBezTo>
                  <a:lnTo>
                    <a:pt x="1625872" y="1831652"/>
                  </a:lnTo>
                  <a:lnTo>
                    <a:pt x="1623490" y="1832741"/>
                  </a:lnTo>
                  <a:cubicBezTo>
                    <a:pt x="1540273" y="1861545"/>
                    <a:pt x="1447859" y="1866662"/>
                    <a:pt x="1356374" y="1842234"/>
                  </a:cubicBezTo>
                  <a:cubicBezTo>
                    <a:pt x="1234395" y="1809664"/>
                    <a:pt x="1137166" y="1730735"/>
                    <a:pt x="1078575" y="1629454"/>
                  </a:cubicBezTo>
                  <a:lnTo>
                    <a:pt x="1067044" y="1604240"/>
                  </a:lnTo>
                  <a:lnTo>
                    <a:pt x="1012301" y="1636266"/>
                  </a:lnTo>
                  <a:cubicBezTo>
                    <a:pt x="865902" y="1708417"/>
                    <a:pt x="691358" y="1729611"/>
                    <a:pt x="518359" y="1683417"/>
                  </a:cubicBezTo>
                  <a:cubicBezTo>
                    <a:pt x="149296" y="1584869"/>
                    <a:pt x="-72980" y="1216951"/>
                    <a:pt x="21892" y="861650"/>
                  </a:cubicBezTo>
                  <a:cubicBezTo>
                    <a:pt x="93046" y="595174"/>
                    <a:pt x="322389" y="411475"/>
                    <a:pt x="588311" y="377855"/>
                  </a:cubicBezTo>
                  <a:lnTo>
                    <a:pt x="607864" y="377279"/>
                  </a:lnTo>
                  <a:lnTo>
                    <a:pt x="614542" y="324797"/>
                  </a:lnTo>
                  <a:cubicBezTo>
                    <a:pt x="662421" y="139435"/>
                    <a:pt x="869447" y="0"/>
                    <a:pt x="1117581" y="0"/>
                  </a:cubicBezTo>
                  <a:cubicBezTo>
                    <a:pt x="1188477" y="0"/>
                    <a:pt x="1256016" y="11382"/>
                    <a:pt x="1317447" y="31967"/>
                  </a:cubicBezTo>
                  <a:close/>
                </a:path>
              </a:pathLst>
            </a:cu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9" name="文本框 458">
              <a:extLst>
                <a:ext uri="{FF2B5EF4-FFF2-40B4-BE49-F238E27FC236}">
                  <a16:creationId xmlns:a16="http://schemas.microsoft.com/office/drawing/2014/main" id="{51B386D6-9ED8-4A4C-FBAA-D53076DA5C0E}"/>
                </a:ext>
              </a:extLst>
            </p:cNvPr>
            <p:cNvSpPr txBox="1"/>
            <p:nvPr/>
          </p:nvSpPr>
          <p:spPr>
            <a:xfrm>
              <a:off x="908048" y="1911405"/>
              <a:ext cx="47160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01</a:t>
              </a:r>
              <a:endParaRPr lang="zh-CN" altLang="en-US" sz="20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461" name="文本框 460">
              <a:extLst>
                <a:ext uri="{FF2B5EF4-FFF2-40B4-BE49-F238E27FC236}">
                  <a16:creationId xmlns:a16="http://schemas.microsoft.com/office/drawing/2014/main" id="{A98417A3-ED3B-42B1-F3E5-6FC2614CDC07}"/>
                </a:ext>
              </a:extLst>
            </p:cNvPr>
            <p:cNvSpPr txBox="1"/>
            <p:nvPr/>
          </p:nvSpPr>
          <p:spPr>
            <a:xfrm>
              <a:off x="1064549" y="2339011"/>
              <a:ext cx="2102142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</a:rPr>
                <a:t>单击此处</a:t>
              </a:r>
              <a:endParaRPr lang="en-US" altLang="zh-CN" b="1" dirty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483" name="组合 482">
            <a:extLst>
              <a:ext uri="{FF2B5EF4-FFF2-40B4-BE49-F238E27FC236}">
                <a16:creationId xmlns:a16="http://schemas.microsoft.com/office/drawing/2014/main" id="{0DB8F975-28C5-6CBE-4849-062CD110B8AD}"/>
              </a:ext>
            </a:extLst>
          </p:cNvPr>
          <p:cNvGrpSpPr/>
          <p:nvPr/>
        </p:nvGrpSpPr>
        <p:grpSpPr>
          <a:xfrm>
            <a:off x="3681516" y="2012844"/>
            <a:ext cx="2258643" cy="1614287"/>
            <a:chOff x="908048" y="1821362"/>
            <a:chExt cx="2258643" cy="1614287"/>
          </a:xfrm>
        </p:grpSpPr>
        <p:sp>
          <p:nvSpPr>
            <p:cNvPr id="484" name="椭圆 483">
              <a:extLst>
                <a:ext uri="{FF2B5EF4-FFF2-40B4-BE49-F238E27FC236}">
                  <a16:creationId xmlns:a16="http://schemas.microsoft.com/office/drawing/2014/main" id="{17BE51E8-FE76-9814-2675-91416CE3E5F3}"/>
                </a:ext>
              </a:extLst>
            </p:cNvPr>
            <p:cNvSpPr/>
            <p:nvPr/>
          </p:nvSpPr>
          <p:spPr>
            <a:xfrm>
              <a:off x="908050" y="1855894"/>
              <a:ext cx="502574" cy="502574"/>
            </a:xfrm>
            <a:prstGeom prst="ellipse">
              <a:avLst/>
            </a:pr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85" name="任意多边形 9">
              <a:extLst>
                <a:ext uri="{FF2B5EF4-FFF2-40B4-BE49-F238E27FC236}">
                  <a16:creationId xmlns:a16="http://schemas.microsoft.com/office/drawing/2014/main" id="{043AB598-E46F-AD07-2640-6288545FCEE6}"/>
                </a:ext>
              </a:extLst>
            </p:cNvPr>
            <p:cNvSpPr/>
            <p:nvPr/>
          </p:nvSpPr>
          <p:spPr>
            <a:xfrm rot="20702983">
              <a:off x="1083191" y="1821362"/>
              <a:ext cx="1954805" cy="1614287"/>
            </a:xfrm>
            <a:custGeom>
              <a:avLst/>
              <a:gdLst>
                <a:gd name="connsiteX0" fmla="*/ 1317447 w 2460337"/>
                <a:gd name="connsiteY0" fmla="*/ 31967 h 2031758"/>
                <a:gd name="connsiteX1" fmla="*/ 1625135 w 2460337"/>
                <a:gd name="connsiteY1" fmla="*/ 344828 h 2031758"/>
                <a:gd name="connsiteX2" fmla="*/ 1629529 w 2460337"/>
                <a:gd name="connsiteY2" fmla="*/ 390835 h 2031758"/>
                <a:gd name="connsiteX3" fmla="*/ 1667190 w 2460337"/>
                <a:gd name="connsiteY3" fmla="*/ 381764 h 2031758"/>
                <a:gd name="connsiteX4" fmla="*/ 1915306 w 2460337"/>
                <a:gd name="connsiteY4" fmla="*/ 397097 h 2031758"/>
                <a:gd name="connsiteX5" fmla="*/ 2358629 w 2460337"/>
                <a:gd name="connsiteY5" fmla="*/ 1163419 h 2031758"/>
                <a:gd name="connsiteX6" fmla="*/ 2324964 w 2460337"/>
                <a:gd name="connsiteY6" fmla="*/ 1252479 h 2031758"/>
                <a:gd name="connsiteX7" fmla="*/ 2347801 w 2460337"/>
                <a:gd name="connsiteY7" fmla="*/ 1274107 h 2031758"/>
                <a:gd name="connsiteX8" fmla="*/ 2444748 w 2460337"/>
                <a:gd name="connsiteY8" fmla="*/ 1692394 h 2031758"/>
                <a:gd name="connsiteX9" fmla="*/ 1885075 w 2460337"/>
                <a:gd name="connsiteY9" fmla="*/ 2016169 h 2031758"/>
                <a:gd name="connsiteX10" fmla="*/ 1658247 w 2460337"/>
                <a:gd name="connsiteY10" fmla="*/ 1874783 h 2031758"/>
                <a:gd name="connsiteX11" fmla="*/ 1625872 w 2460337"/>
                <a:gd name="connsiteY11" fmla="*/ 1831652 h 2031758"/>
                <a:gd name="connsiteX12" fmla="*/ 1623490 w 2460337"/>
                <a:gd name="connsiteY12" fmla="*/ 1832741 h 2031758"/>
                <a:gd name="connsiteX13" fmla="*/ 1356374 w 2460337"/>
                <a:gd name="connsiteY13" fmla="*/ 1842234 h 2031758"/>
                <a:gd name="connsiteX14" fmla="*/ 1078575 w 2460337"/>
                <a:gd name="connsiteY14" fmla="*/ 1629454 h 2031758"/>
                <a:gd name="connsiteX15" fmla="*/ 1067044 w 2460337"/>
                <a:gd name="connsiteY15" fmla="*/ 1604240 h 2031758"/>
                <a:gd name="connsiteX16" fmla="*/ 1012301 w 2460337"/>
                <a:gd name="connsiteY16" fmla="*/ 1636266 h 2031758"/>
                <a:gd name="connsiteX17" fmla="*/ 518359 w 2460337"/>
                <a:gd name="connsiteY17" fmla="*/ 1683417 h 2031758"/>
                <a:gd name="connsiteX18" fmla="*/ 21892 w 2460337"/>
                <a:gd name="connsiteY18" fmla="*/ 861650 h 2031758"/>
                <a:gd name="connsiteX19" fmla="*/ 588311 w 2460337"/>
                <a:gd name="connsiteY19" fmla="*/ 377855 h 2031758"/>
                <a:gd name="connsiteX20" fmla="*/ 607864 w 2460337"/>
                <a:gd name="connsiteY20" fmla="*/ 377279 h 2031758"/>
                <a:gd name="connsiteX21" fmla="*/ 614542 w 2460337"/>
                <a:gd name="connsiteY21" fmla="*/ 324797 h 2031758"/>
                <a:gd name="connsiteX22" fmla="*/ 1117581 w 2460337"/>
                <a:gd name="connsiteY22" fmla="*/ 0 h 2031758"/>
                <a:gd name="connsiteX23" fmla="*/ 1317447 w 2460337"/>
                <a:gd name="connsiteY23" fmla="*/ 31967 h 20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60337" h="2031758">
                  <a:moveTo>
                    <a:pt x="1317447" y="31967"/>
                  </a:moveTo>
                  <a:cubicBezTo>
                    <a:pt x="1478703" y="86000"/>
                    <a:pt x="1597865" y="203436"/>
                    <a:pt x="1625135" y="344828"/>
                  </a:cubicBezTo>
                  <a:lnTo>
                    <a:pt x="1629529" y="390835"/>
                  </a:lnTo>
                  <a:lnTo>
                    <a:pt x="1667190" y="381764"/>
                  </a:lnTo>
                  <a:cubicBezTo>
                    <a:pt x="1747723" y="370480"/>
                    <a:pt x="1831797" y="374799"/>
                    <a:pt x="1915306" y="397097"/>
                  </a:cubicBezTo>
                  <a:cubicBezTo>
                    <a:pt x="2249340" y="486291"/>
                    <a:pt x="2447822" y="829385"/>
                    <a:pt x="2358629" y="1163419"/>
                  </a:cubicBezTo>
                  <a:lnTo>
                    <a:pt x="2324964" y="1252479"/>
                  </a:lnTo>
                  <a:lnTo>
                    <a:pt x="2347801" y="1274107"/>
                  </a:lnTo>
                  <a:cubicBezTo>
                    <a:pt x="2444104" y="1384862"/>
                    <a:pt x="2485461" y="1539920"/>
                    <a:pt x="2444748" y="1692394"/>
                  </a:cubicBezTo>
                  <a:cubicBezTo>
                    <a:pt x="2379606" y="1936351"/>
                    <a:pt x="2129033" y="2081310"/>
                    <a:pt x="1885075" y="2016169"/>
                  </a:cubicBezTo>
                  <a:cubicBezTo>
                    <a:pt x="1793591" y="1991741"/>
                    <a:pt x="1716028" y="1941236"/>
                    <a:pt x="1658247" y="1874783"/>
                  </a:cubicBezTo>
                  <a:lnTo>
                    <a:pt x="1625872" y="1831652"/>
                  </a:lnTo>
                  <a:lnTo>
                    <a:pt x="1623490" y="1832741"/>
                  </a:lnTo>
                  <a:cubicBezTo>
                    <a:pt x="1540273" y="1861545"/>
                    <a:pt x="1447859" y="1866662"/>
                    <a:pt x="1356374" y="1842234"/>
                  </a:cubicBezTo>
                  <a:cubicBezTo>
                    <a:pt x="1234395" y="1809664"/>
                    <a:pt x="1137166" y="1730735"/>
                    <a:pt x="1078575" y="1629454"/>
                  </a:cubicBezTo>
                  <a:lnTo>
                    <a:pt x="1067044" y="1604240"/>
                  </a:lnTo>
                  <a:lnTo>
                    <a:pt x="1012301" y="1636266"/>
                  </a:lnTo>
                  <a:cubicBezTo>
                    <a:pt x="865902" y="1708417"/>
                    <a:pt x="691358" y="1729611"/>
                    <a:pt x="518359" y="1683417"/>
                  </a:cubicBezTo>
                  <a:cubicBezTo>
                    <a:pt x="149296" y="1584869"/>
                    <a:pt x="-72980" y="1216951"/>
                    <a:pt x="21892" y="861650"/>
                  </a:cubicBezTo>
                  <a:cubicBezTo>
                    <a:pt x="93046" y="595174"/>
                    <a:pt x="322389" y="411475"/>
                    <a:pt x="588311" y="377855"/>
                  </a:cubicBezTo>
                  <a:lnTo>
                    <a:pt x="607864" y="377279"/>
                  </a:lnTo>
                  <a:lnTo>
                    <a:pt x="614542" y="324797"/>
                  </a:lnTo>
                  <a:cubicBezTo>
                    <a:pt x="662421" y="139435"/>
                    <a:pt x="869447" y="0"/>
                    <a:pt x="1117581" y="0"/>
                  </a:cubicBezTo>
                  <a:cubicBezTo>
                    <a:pt x="1188477" y="0"/>
                    <a:pt x="1256016" y="11382"/>
                    <a:pt x="1317447" y="31967"/>
                  </a:cubicBezTo>
                  <a:close/>
                </a:path>
              </a:pathLst>
            </a:cu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86" name="文本框 485">
              <a:extLst>
                <a:ext uri="{FF2B5EF4-FFF2-40B4-BE49-F238E27FC236}">
                  <a16:creationId xmlns:a16="http://schemas.microsoft.com/office/drawing/2014/main" id="{A88BEABE-136F-0A48-9620-A6AC073E6DBA}"/>
                </a:ext>
              </a:extLst>
            </p:cNvPr>
            <p:cNvSpPr txBox="1"/>
            <p:nvPr/>
          </p:nvSpPr>
          <p:spPr>
            <a:xfrm>
              <a:off x="908048" y="1911405"/>
              <a:ext cx="5068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02</a:t>
              </a:r>
              <a:endParaRPr lang="zh-CN" altLang="en-US" sz="20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487" name="文本框 486">
              <a:extLst>
                <a:ext uri="{FF2B5EF4-FFF2-40B4-BE49-F238E27FC236}">
                  <a16:creationId xmlns:a16="http://schemas.microsoft.com/office/drawing/2014/main" id="{383AFE41-F1F9-75C2-C581-D7DC25FBF3F4}"/>
                </a:ext>
              </a:extLst>
            </p:cNvPr>
            <p:cNvSpPr txBox="1"/>
            <p:nvPr/>
          </p:nvSpPr>
          <p:spPr>
            <a:xfrm>
              <a:off x="1064549" y="2339011"/>
              <a:ext cx="2102142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</a:rPr>
                <a:t>单击此处</a:t>
              </a:r>
              <a:endParaRPr lang="en-US" altLang="zh-CN" b="1" dirty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488" name="组合 487">
            <a:extLst>
              <a:ext uri="{FF2B5EF4-FFF2-40B4-BE49-F238E27FC236}">
                <a16:creationId xmlns:a16="http://schemas.microsoft.com/office/drawing/2014/main" id="{1F7085D4-6942-2101-DB5C-8874BB60D933}"/>
              </a:ext>
            </a:extLst>
          </p:cNvPr>
          <p:cNvGrpSpPr/>
          <p:nvPr/>
        </p:nvGrpSpPr>
        <p:grpSpPr>
          <a:xfrm>
            <a:off x="6224691" y="2012844"/>
            <a:ext cx="2258643" cy="1614287"/>
            <a:chOff x="908048" y="1821362"/>
            <a:chExt cx="2258643" cy="1614287"/>
          </a:xfrm>
        </p:grpSpPr>
        <p:sp>
          <p:nvSpPr>
            <p:cNvPr id="489" name="椭圆 488">
              <a:extLst>
                <a:ext uri="{FF2B5EF4-FFF2-40B4-BE49-F238E27FC236}">
                  <a16:creationId xmlns:a16="http://schemas.microsoft.com/office/drawing/2014/main" id="{93E17D61-44D2-777F-37D8-856EE66083D6}"/>
                </a:ext>
              </a:extLst>
            </p:cNvPr>
            <p:cNvSpPr/>
            <p:nvPr/>
          </p:nvSpPr>
          <p:spPr>
            <a:xfrm>
              <a:off x="908050" y="1855894"/>
              <a:ext cx="502574" cy="502574"/>
            </a:xfrm>
            <a:prstGeom prst="ellipse">
              <a:avLst/>
            </a:pr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90" name="任意多边形 9">
              <a:extLst>
                <a:ext uri="{FF2B5EF4-FFF2-40B4-BE49-F238E27FC236}">
                  <a16:creationId xmlns:a16="http://schemas.microsoft.com/office/drawing/2014/main" id="{1204841A-DB0C-9C05-7B55-2714A3C1E971}"/>
                </a:ext>
              </a:extLst>
            </p:cNvPr>
            <p:cNvSpPr/>
            <p:nvPr/>
          </p:nvSpPr>
          <p:spPr>
            <a:xfrm rot="20702983">
              <a:off x="1083191" y="1821362"/>
              <a:ext cx="1954805" cy="1614287"/>
            </a:xfrm>
            <a:custGeom>
              <a:avLst/>
              <a:gdLst>
                <a:gd name="connsiteX0" fmla="*/ 1317447 w 2460337"/>
                <a:gd name="connsiteY0" fmla="*/ 31967 h 2031758"/>
                <a:gd name="connsiteX1" fmla="*/ 1625135 w 2460337"/>
                <a:gd name="connsiteY1" fmla="*/ 344828 h 2031758"/>
                <a:gd name="connsiteX2" fmla="*/ 1629529 w 2460337"/>
                <a:gd name="connsiteY2" fmla="*/ 390835 h 2031758"/>
                <a:gd name="connsiteX3" fmla="*/ 1667190 w 2460337"/>
                <a:gd name="connsiteY3" fmla="*/ 381764 h 2031758"/>
                <a:gd name="connsiteX4" fmla="*/ 1915306 w 2460337"/>
                <a:gd name="connsiteY4" fmla="*/ 397097 h 2031758"/>
                <a:gd name="connsiteX5" fmla="*/ 2358629 w 2460337"/>
                <a:gd name="connsiteY5" fmla="*/ 1163419 h 2031758"/>
                <a:gd name="connsiteX6" fmla="*/ 2324964 w 2460337"/>
                <a:gd name="connsiteY6" fmla="*/ 1252479 h 2031758"/>
                <a:gd name="connsiteX7" fmla="*/ 2347801 w 2460337"/>
                <a:gd name="connsiteY7" fmla="*/ 1274107 h 2031758"/>
                <a:gd name="connsiteX8" fmla="*/ 2444748 w 2460337"/>
                <a:gd name="connsiteY8" fmla="*/ 1692394 h 2031758"/>
                <a:gd name="connsiteX9" fmla="*/ 1885075 w 2460337"/>
                <a:gd name="connsiteY9" fmla="*/ 2016169 h 2031758"/>
                <a:gd name="connsiteX10" fmla="*/ 1658247 w 2460337"/>
                <a:gd name="connsiteY10" fmla="*/ 1874783 h 2031758"/>
                <a:gd name="connsiteX11" fmla="*/ 1625872 w 2460337"/>
                <a:gd name="connsiteY11" fmla="*/ 1831652 h 2031758"/>
                <a:gd name="connsiteX12" fmla="*/ 1623490 w 2460337"/>
                <a:gd name="connsiteY12" fmla="*/ 1832741 h 2031758"/>
                <a:gd name="connsiteX13" fmla="*/ 1356374 w 2460337"/>
                <a:gd name="connsiteY13" fmla="*/ 1842234 h 2031758"/>
                <a:gd name="connsiteX14" fmla="*/ 1078575 w 2460337"/>
                <a:gd name="connsiteY14" fmla="*/ 1629454 h 2031758"/>
                <a:gd name="connsiteX15" fmla="*/ 1067044 w 2460337"/>
                <a:gd name="connsiteY15" fmla="*/ 1604240 h 2031758"/>
                <a:gd name="connsiteX16" fmla="*/ 1012301 w 2460337"/>
                <a:gd name="connsiteY16" fmla="*/ 1636266 h 2031758"/>
                <a:gd name="connsiteX17" fmla="*/ 518359 w 2460337"/>
                <a:gd name="connsiteY17" fmla="*/ 1683417 h 2031758"/>
                <a:gd name="connsiteX18" fmla="*/ 21892 w 2460337"/>
                <a:gd name="connsiteY18" fmla="*/ 861650 h 2031758"/>
                <a:gd name="connsiteX19" fmla="*/ 588311 w 2460337"/>
                <a:gd name="connsiteY19" fmla="*/ 377855 h 2031758"/>
                <a:gd name="connsiteX20" fmla="*/ 607864 w 2460337"/>
                <a:gd name="connsiteY20" fmla="*/ 377279 h 2031758"/>
                <a:gd name="connsiteX21" fmla="*/ 614542 w 2460337"/>
                <a:gd name="connsiteY21" fmla="*/ 324797 h 2031758"/>
                <a:gd name="connsiteX22" fmla="*/ 1117581 w 2460337"/>
                <a:gd name="connsiteY22" fmla="*/ 0 h 2031758"/>
                <a:gd name="connsiteX23" fmla="*/ 1317447 w 2460337"/>
                <a:gd name="connsiteY23" fmla="*/ 31967 h 20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60337" h="2031758">
                  <a:moveTo>
                    <a:pt x="1317447" y="31967"/>
                  </a:moveTo>
                  <a:cubicBezTo>
                    <a:pt x="1478703" y="86000"/>
                    <a:pt x="1597865" y="203436"/>
                    <a:pt x="1625135" y="344828"/>
                  </a:cubicBezTo>
                  <a:lnTo>
                    <a:pt x="1629529" y="390835"/>
                  </a:lnTo>
                  <a:lnTo>
                    <a:pt x="1667190" y="381764"/>
                  </a:lnTo>
                  <a:cubicBezTo>
                    <a:pt x="1747723" y="370480"/>
                    <a:pt x="1831797" y="374799"/>
                    <a:pt x="1915306" y="397097"/>
                  </a:cubicBezTo>
                  <a:cubicBezTo>
                    <a:pt x="2249340" y="486291"/>
                    <a:pt x="2447822" y="829385"/>
                    <a:pt x="2358629" y="1163419"/>
                  </a:cubicBezTo>
                  <a:lnTo>
                    <a:pt x="2324964" y="1252479"/>
                  </a:lnTo>
                  <a:lnTo>
                    <a:pt x="2347801" y="1274107"/>
                  </a:lnTo>
                  <a:cubicBezTo>
                    <a:pt x="2444104" y="1384862"/>
                    <a:pt x="2485461" y="1539920"/>
                    <a:pt x="2444748" y="1692394"/>
                  </a:cubicBezTo>
                  <a:cubicBezTo>
                    <a:pt x="2379606" y="1936351"/>
                    <a:pt x="2129033" y="2081310"/>
                    <a:pt x="1885075" y="2016169"/>
                  </a:cubicBezTo>
                  <a:cubicBezTo>
                    <a:pt x="1793591" y="1991741"/>
                    <a:pt x="1716028" y="1941236"/>
                    <a:pt x="1658247" y="1874783"/>
                  </a:cubicBezTo>
                  <a:lnTo>
                    <a:pt x="1625872" y="1831652"/>
                  </a:lnTo>
                  <a:lnTo>
                    <a:pt x="1623490" y="1832741"/>
                  </a:lnTo>
                  <a:cubicBezTo>
                    <a:pt x="1540273" y="1861545"/>
                    <a:pt x="1447859" y="1866662"/>
                    <a:pt x="1356374" y="1842234"/>
                  </a:cubicBezTo>
                  <a:cubicBezTo>
                    <a:pt x="1234395" y="1809664"/>
                    <a:pt x="1137166" y="1730735"/>
                    <a:pt x="1078575" y="1629454"/>
                  </a:cubicBezTo>
                  <a:lnTo>
                    <a:pt x="1067044" y="1604240"/>
                  </a:lnTo>
                  <a:lnTo>
                    <a:pt x="1012301" y="1636266"/>
                  </a:lnTo>
                  <a:cubicBezTo>
                    <a:pt x="865902" y="1708417"/>
                    <a:pt x="691358" y="1729611"/>
                    <a:pt x="518359" y="1683417"/>
                  </a:cubicBezTo>
                  <a:cubicBezTo>
                    <a:pt x="149296" y="1584869"/>
                    <a:pt x="-72980" y="1216951"/>
                    <a:pt x="21892" y="861650"/>
                  </a:cubicBezTo>
                  <a:cubicBezTo>
                    <a:pt x="93046" y="595174"/>
                    <a:pt x="322389" y="411475"/>
                    <a:pt x="588311" y="377855"/>
                  </a:cubicBezTo>
                  <a:lnTo>
                    <a:pt x="607864" y="377279"/>
                  </a:lnTo>
                  <a:lnTo>
                    <a:pt x="614542" y="324797"/>
                  </a:lnTo>
                  <a:cubicBezTo>
                    <a:pt x="662421" y="139435"/>
                    <a:pt x="869447" y="0"/>
                    <a:pt x="1117581" y="0"/>
                  </a:cubicBezTo>
                  <a:cubicBezTo>
                    <a:pt x="1188477" y="0"/>
                    <a:pt x="1256016" y="11382"/>
                    <a:pt x="1317447" y="31967"/>
                  </a:cubicBezTo>
                  <a:close/>
                </a:path>
              </a:pathLst>
            </a:cu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91" name="文本框 490">
              <a:extLst>
                <a:ext uri="{FF2B5EF4-FFF2-40B4-BE49-F238E27FC236}">
                  <a16:creationId xmlns:a16="http://schemas.microsoft.com/office/drawing/2014/main" id="{A8C39208-1948-EBA1-B1B2-1CAFD618F000}"/>
                </a:ext>
              </a:extLst>
            </p:cNvPr>
            <p:cNvSpPr txBox="1"/>
            <p:nvPr/>
          </p:nvSpPr>
          <p:spPr>
            <a:xfrm>
              <a:off x="908048" y="1911405"/>
              <a:ext cx="5100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03</a:t>
              </a:r>
              <a:endParaRPr lang="zh-CN" altLang="en-US" sz="20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492" name="文本框 491">
              <a:extLst>
                <a:ext uri="{FF2B5EF4-FFF2-40B4-BE49-F238E27FC236}">
                  <a16:creationId xmlns:a16="http://schemas.microsoft.com/office/drawing/2014/main" id="{9C371DD4-CA0C-AD11-C987-B507CD973419}"/>
                </a:ext>
              </a:extLst>
            </p:cNvPr>
            <p:cNvSpPr txBox="1"/>
            <p:nvPr/>
          </p:nvSpPr>
          <p:spPr>
            <a:xfrm>
              <a:off x="1064549" y="2339011"/>
              <a:ext cx="2102142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</a:rPr>
                <a:t>单击此处</a:t>
              </a:r>
              <a:endParaRPr lang="en-US" altLang="zh-CN" b="1" dirty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493" name="组合 492">
            <a:extLst>
              <a:ext uri="{FF2B5EF4-FFF2-40B4-BE49-F238E27FC236}">
                <a16:creationId xmlns:a16="http://schemas.microsoft.com/office/drawing/2014/main" id="{33BB1719-B86A-DB2A-40DB-A7B762B3354F}"/>
              </a:ext>
            </a:extLst>
          </p:cNvPr>
          <p:cNvGrpSpPr/>
          <p:nvPr/>
        </p:nvGrpSpPr>
        <p:grpSpPr>
          <a:xfrm>
            <a:off x="8767866" y="2012844"/>
            <a:ext cx="2258643" cy="1614287"/>
            <a:chOff x="908048" y="1821362"/>
            <a:chExt cx="2258643" cy="1614287"/>
          </a:xfrm>
        </p:grpSpPr>
        <p:sp>
          <p:nvSpPr>
            <p:cNvPr id="494" name="椭圆 493">
              <a:extLst>
                <a:ext uri="{FF2B5EF4-FFF2-40B4-BE49-F238E27FC236}">
                  <a16:creationId xmlns:a16="http://schemas.microsoft.com/office/drawing/2014/main" id="{DAF71B14-F9F6-3BA7-7A11-81D5BBE29499}"/>
                </a:ext>
              </a:extLst>
            </p:cNvPr>
            <p:cNvSpPr/>
            <p:nvPr/>
          </p:nvSpPr>
          <p:spPr>
            <a:xfrm>
              <a:off x="908050" y="1855894"/>
              <a:ext cx="502574" cy="502574"/>
            </a:xfrm>
            <a:prstGeom prst="ellipse">
              <a:avLst/>
            </a:pr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95" name="任意多边形 9">
              <a:extLst>
                <a:ext uri="{FF2B5EF4-FFF2-40B4-BE49-F238E27FC236}">
                  <a16:creationId xmlns:a16="http://schemas.microsoft.com/office/drawing/2014/main" id="{FE1F9958-D556-A92A-F878-AD2A7A29DDFC}"/>
                </a:ext>
              </a:extLst>
            </p:cNvPr>
            <p:cNvSpPr/>
            <p:nvPr/>
          </p:nvSpPr>
          <p:spPr>
            <a:xfrm rot="20702983">
              <a:off x="1083191" y="1821362"/>
              <a:ext cx="1954805" cy="1614287"/>
            </a:xfrm>
            <a:custGeom>
              <a:avLst/>
              <a:gdLst>
                <a:gd name="connsiteX0" fmla="*/ 1317447 w 2460337"/>
                <a:gd name="connsiteY0" fmla="*/ 31967 h 2031758"/>
                <a:gd name="connsiteX1" fmla="*/ 1625135 w 2460337"/>
                <a:gd name="connsiteY1" fmla="*/ 344828 h 2031758"/>
                <a:gd name="connsiteX2" fmla="*/ 1629529 w 2460337"/>
                <a:gd name="connsiteY2" fmla="*/ 390835 h 2031758"/>
                <a:gd name="connsiteX3" fmla="*/ 1667190 w 2460337"/>
                <a:gd name="connsiteY3" fmla="*/ 381764 h 2031758"/>
                <a:gd name="connsiteX4" fmla="*/ 1915306 w 2460337"/>
                <a:gd name="connsiteY4" fmla="*/ 397097 h 2031758"/>
                <a:gd name="connsiteX5" fmla="*/ 2358629 w 2460337"/>
                <a:gd name="connsiteY5" fmla="*/ 1163419 h 2031758"/>
                <a:gd name="connsiteX6" fmla="*/ 2324964 w 2460337"/>
                <a:gd name="connsiteY6" fmla="*/ 1252479 h 2031758"/>
                <a:gd name="connsiteX7" fmla="*/ 2347801 w 2460337"/>
                <a:gd name="connsiteY7" fmla="*/ 1274107 h 2031758"/>
                <a:gd name="connsiteX8" fmla="*/ 2444748 w 2460337"/>
                <a:gd name="connsiteY8" fmla="*/ 1692394 h 2031758"/>
                <a:gd name="connsiteX9" fmla="*/ 1885075 w 2460337"/>
                <a:gd name="connsiteY9" fmla="*/ 2016169 h 2031758"/>
                <a:gd name="connsiteX10" fmla="*/ 1658247 w 2460337"/>
                <a:gd name="connsiteY10" fmla="*/ 1874783 h 2031758"/>
                <a:gd name="connsiteX11" fmla="*/ 1625872 w 2460337"/>
                <a:gd name="connsiteY11" fmla="*/ 1831652 h 2031758"/>
                <a:gd name="connsiteX12" fmla="*/ 1623490 w 2460337"/>
                <a:gd name="connsiteY12" fmla="*/ 1832741 h 2031758"/>
                <a:gd name="connsiteX13" fmla="*/ 1356374 w 2460337"/>
                <a:gd name="connsiteY13" fmla="*/ 1842234 h 2031758"/>
                <a:gd name="connsiteX14" fmla="*/ 1078575 w 2460337"/>
                <a:gd name="connsiteY14" fmla="*/ 1629454 h 2031758"/>
                <a:gd name="connsiteX15" fmla="*/ 1067044 w 2460337"/>
                <a:gd name="connsiteY15" fmla="*/ 1604240 h 2031758"/>
                <a:gd name="connsiteX16" fmla="*/ 1012301 w 2460337"/>
                <a:gd name="connsiteY16" fmla="*/ 1636266 h 2031758"/>
                <a:gd name="connsiteX17" fmla="*/ 518359 w 2460337"/>
                <a:gd name="connsiteY17" fmla="*/ 1683417 h 2031758"/>
                <a:gd name="connsiteX18" fmla="*/ 21892 w 2460337"/>
                <a:gd name="connsiteY18" fmla="*/ 861650 h 2031758"/>
                <a:gd name="connsiteX19" fmla="*/ 588311 w 2460337"/>
                <a:gd name="connsiteY19" fmla="*/ 377855 h 2031758"/>
                <a:gd name="connsiteX20" fmla="*/ 607864 w 2460337"/>
                <a:gd name="connsiteY20" fmla="*/ 377279 h 2031758"/>
                <a:gd name="connsiteX21" fmla="*/ 614542 w 2460337"/>
                <a:gd name="connsiteY21" fmla="*/ 324797 h 2031758"/>
                <a:gd name="connsiteX22" fmla="*/ 1117581 w 2460337"/>
                <a:gd name="connsiteY22" fmla="*/ 0 h 2031758"/>
                <a:gd name="connsiteX23" fmla="*/ 1317447 w 2460337"/>
                <a:gd name="connsiteY23" fmla="*/ 31967 h 20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60337" h="2031758">
                  <a:moveTo>
                    <a:pt x="1317447" y="31967"/>
                  </a:moveTo>
                  <a:cubicBezTo>
                    <a:pt x="1478703" y="86000"/>
                    <a:pt x="1597865" y="203436"/>
                    <a:pt x="1625135" y="344828"/>
                  </a:cubicBezTo>
                  <a:lnTo>
                    <a:pt x="1629529" y="390835"/>
                  </a:lnTo>
                  <a:lnTo>
                    <a:pt x="1667190" y="381764"/>
                  </a:lnTo>
                  <a:cubicBezTo>
                    <a:pt x="1747723" y="370480"/>
                    <a:pt x="1831797" y="374799"/>
                    <a:pt x="1915306" y="397097"/>
                  </a:cubicBezTo>
                  <a:cubicBezTo>
                    <a:pt x="2249340" y="486291"/>
                    <a:pt x="2447822" y="829385"/>
                    <a:pt x="2358629" y="1163419"/>
                  </a:cubicBezTo>
                  <a:lnTo>
                    <a:pt x="2324964" y="1252479"/>
                  </a:lnTo>
                  <a:lnTo>
                    <a:pt x="2347801" y="1274107"/>
                  </a:lnTo>
                  <a:cubicBezTo>
                    <a:pt x="2444104" y="1384862"/>
                    <a:pt x="2485461" y="1539920"/>
                    <a:pt x="2444748" y="1692394"/>
                  </a:cubicBezTo>
                  <a:cubicBezTo>
                    <a:pt x="2379606" y="1936351"/>
                    <a:pt x="2129033" y="2081310"/>
                    <a:pt x="1885075" y="2016169"/>
                  </a:cubicBezTo>
                  <a:cubicBezTo>
                    <a:pt x="1793591" y="1991741"/>
                    <a:pt x="1716028" y="1941236"/>
                    <a:pt x="1658247" y="1874783"/>
                  </a:cubicBezTo>
                  <a:lnTo>
                    <a:pt x="1625872" y="1831652"/>
                  </a:lnTo>
                  <a:lnTo>
                    <a:pt x="1623490" y="1832741"/>
                  </a:lnTo>
                  <a:cubicBezTo>
                    <a:pt x="1540273" y="1861545"/>
                    <a:pt x="1447859" y="1866662"/>
                    <a:pt x="1356374" y="1842234"/>
                  </a:cubicBezTo>
                  <a:cubicBezTo>
                    <a:pt x="1234395" y="1809664"/>
                    <a:pt x="1137166" y="1730735"/>
                    <a:pt x="1078575" y="1629454"/>
                  </a:cubicBezTo>
                  <a:lnTo>
                    <a:pt x="1067044" y="1604240"/>
                  </a:lnTo>
                  <a:lnTo>
                    <a:pt x="1012301" y="1636266"/>
                  </a:lnTo>
                  <a:cubicBezTo>
                    <a:pt x="865902" y="1708417"/>
                    <a:pt x="691358" y="1729611"/>
                    <a:pt x="518359" y="1683417"/>
                  </a:cubicBezTo>
                  <a:cubicBezTo>
                    <a:pt x="149296" y="1584869"/>
                    <a:pt x="-72980" y="1216951"/>
                    <a:pt x="21892" y="861650"/>
                  </a:cubicBezTo>
                  <a:cubicBezTo>
                    <a:pt x="93046" y="595174"/>
                    <a:pt x="322389" y="411475"/>
                    <a:pt x="588311" y="377855"/>
                  </a:cubicBezTo>
                  <a:lnTo>
                    <a:pt x="607864" y="377279"/>
                  </a:lnTo>
                  <a:lnTo>
                    <a:pt x="614542" y="324797"/>
                  </a:lnTo>
                  <a:cubicBezTo>
                    <a:pt x="662421" y="139435"/>
                    <a:pt x="869447" y="0"/>
                    <a:pt x="1117581" y="0"/>
                  </a:cubicBezTo>
                  <a:cubicBezTo>
                    <a:pt x="1188477" y="0"/>
                    <a:pt x="1256016" y="11382"/>
                    <a:pt x="1317447" y="31967"/>
                  </a:cubicBezTo>
                  <a:close/>
                </a:path>
              </a:pathLst>
            </a:cu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96" name="文本框 495">
              <a:extLst>
                <a:ext uri="{FF2B5EF4-FFF2-40B4-BE49-F238E27FC236}">
                  <a16:creationId xmlns:a16="http://schemas.microsoft.com/office/drawing/2014/main" id="{3C9A3827-5FF0-1C2E-429F-4FC0F9A4DFC5}"/>
                </a:ext>
              </a:extLst>
            </p:cNvPr>
            <p:cNvSpPr txBox="1"/>
            <p:nvPr/>
          </p:nvSpPr>
          <p:spPr>
            <a:xfrm>
              <a:off x="908048" y="1911405"/>
              <a:ext cx="51328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04</a:t>
              </a:r>
              <a:endParaRPr lang="zh-CN" altLang="en-US" sz="20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497" name="文本框 496">
              <a:extLst>
                <a:ext uri="{FF2B5EF4-FFF2-40B4-BE49-F238E27FC236}">
                  <a16:creationId xmlns:a16="http://schemas.microsoft.com/office/drawing/2014/main" id="{62576AE1-BEE4-2460-05EA-A6D151180EF9}"/>
                </a:ext>
              </a:extLst>
            </p:cNvPr>
            <p:cNvSpPr txBox="1"/>
            <p:nvPr/>
          </p:nvSpPr>
          <p:spPr>
            <a:xfrm>
              <a:off x="1064549" y="2339011"/>
              <a:ext cx="2102142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</a:rPr>
                <a:t>单击此处</a:t>
              </a:r>
              <a:endParaRPr lang="en-US" altLang="zh-CN" b="1" dirty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43250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sp>
        <p:nvSpPr>
          <p:cNvPr id="3" name="任意多边形: 形状 6">
            <a:extLst>
              <a:ext uri="{FF2B5EF4-FFF2-40B4-BE49-F238E27FC236}">
                <a16:creationId xmlns:a16="http://schemas.microsoft.com/office/drawing/2014/main" id="{E8D1BDED-1F21-95FE-3CFD-84E0178051D8}"/>
              </a:ext>
            </a:extLst>
          </p:cNvPr>
          <p:cNvSpPr/>
          <p:nvPr/>
        </p:nvSpPr>
        <p:spPr bwMode="auto">
          <a:xfrm>
            <a:off x="1327369" y="4256985"/>
            <a:ext cx="928108" cy="1632744"/>
          </a:xfrm>
          <a:custGeom>
            <a:avLst/>
            <a:gdLst>
              <a:gd name="connsiteX0" fmla="*/ 108012 w 1224024"/>
              <a:gd name="connsiteY0" fmla="*/ 1116120 h 1548168"/>
              <a:gd name="connsiteX1" fmla="*/ 108012 w 1224024"/>
              <a:gd name="connsiteY1" fmla="*/ 1296144 h 1548168"/>
              <a:gd name="connsiteX2" fmla="*/ 1116012 w 1224024"/>
              <a:gd name="connsiteY2" fmla="*/ 1296144 h 1548168"/>
              <a:gd name="connsiteX3" fmla="*/ 1116012 w 1224024"/>
              <a:gd name="connsiteY3" fmla="*/ 1116120 h 1548168"/>
              <a:gd name="connsiteX4" fmla="*/ 108012 w 1224024"/>
              <a:gd name="connsiteY4" fmla="*/ 900096 h 1548168"/>
              <a:gd name="connsiteX5" fmla="*/ 108012 w 1224024"/>
              <a:gd name="connsiteY5" fmla="*/ 1080120 h 1548168"/>
              <a:gd name="connsiteX6" fmla="*/ 1116012 w 1224024"/>
              <a:gd name="connsiteY6" fmla="*/ 1080120 h 1548168"/>
              <a:gd name="connsiteX7" fmla="*/ 1116012 w 1224024"/>
              <a:gd name="connsiteY7" fmla="*/ 900096 h 1548168"/>
              <a:gd name="connsiteX8" fmla="*/ 108012 w 1224024"/>
              <a:gd name="connsiteY8" fmla="*/ 684072 h 1548168"/>
              <a:gd name="connsiteX9" fmla="*/ 108012 w 1224024"/>
              <a:gd name="connsiteY9" fmla="*/ 864096 h 1548168"/>
              <a:gd name="connsiteX10" fmla="*/ 1116012 w 1224024"/>
              <a:gd name="connsiteY10" fmla="*/ 864096 h 1548168"/>
              <a:gd name="connsiteX11" fmla="*/ 1116012 w 1224024"/>
              <a:gd name="connsiteY11" fmla="*/ 684072 h 1548168"/>
              <a:gd name="connsiteX12" fmla="*/ 108012 w 1224024"/>
              <a:gd name="connsiteY12" fmla="*/ 468048 h 1548168"/>
              <a:gd name="connsiteX13" fmla="*/ 108012 w 1224024"/>
              <a:gd name="connsiteY13" fmla="*/ 648072 h 1548168"/>
              <a:gd name="connsiteX14" fmla="*/ 1116012 w 1224024"/>
              <a:gd name="connsiteY14" fmla="*/ 648072 h 1548168"/>
              <a:gd name="connsiteX15" fmla="*/ 1116012 w 1224024"/>
              <a:gd name="connsiteY15" fmla="*/ 468048 h 1548168"/>
              <a:gd name="connsiteX16" fmla="*/ 108012 w 1224024"/>
              <a:gd name="connsiteY16" fmla="*/ 252024 h 1548168"/>
              <a:gd name="connsiteX17" fmla="*/ 108012 w 1224024"/>
              <a:gd name="connsiteY17" fmla="*/ 432048 h 1548168"/>
              <a:gd name="connsiteX18" fmla="*/ 1116012 w 1224024"/>
              <a:gd name="connsiteY18" fmla="*/ 432048 h 1548168"/>
              <a:gd name="connsiteX19" fmla="*/ 1116012 w 1224024"/>
              <a:gd name="connsiteY19" fmla="*/ 252024 h 1548168"/>
              <a:gd name="connsiteX20" fmla="*/ 0 w 1224024"/>
              <a:gd name="connsiteY20" fmla="*/ 0 h 1548168"/>
              <a:gd name="connsiteX21" fmla="*/ 108012 w 1224024"/>
              <a:gd name="connsiteY21" fmla="*/ 0 h 1548168"/>
              <a:gd name="connsiteX22" fmla="*/ 108012 w 1224024"/>
              <a:gd name="connsiteY22" fmla="*/ 216024 h 1548168"/>
              <a:gd name="connsiteX23" fmla="*/ 1116012 w 1224024"/>
              <a:gd name="connsiteY23" fmla="*/ 216024 h 1548168"/>
              <a:gd name="connsiteX24" fmla="*/ 1116012 w 1224024"/>
              <a:gd name="connsiteY24" fmla="*/ 0 h 1548168"/>
              <a:gd name="connsiteX25" fmla="*/ 1224024 w 1224024"/>
              <a:gd name="connsiteY25" fmla="*/ 0 h 1548168"/>
              <a:gd name="connsiteX26" fmla="*/ 1224024 w 1224024"/>
              <a:gd name="connsiteY26" fmla="*/ 1548168 h 1548168"/>
              <a:gd name="connsiteX27" fmla="*/ 1116012 w 1224024"/>
              <a:gd name="connsiteY27" fmla="*/ 1548168 h 1548168"/>
              <a:gd name="connsiteX28" fmla="*/ 1116012 w 1224024"/>
              <a:gd name="connsiteY28" fmla="*/ 1332144 h 1548168"/>
              <a:gd name="connsiteX29" fmla="*/ 108012 w 1224024"/>
              <a:gd name="connsiteY29" fmla="*/ 1332144 h 1548168"/>
              <a:gd name="connsiteX30" fmla="*/ 108012 w 1224024"/>
              <a:gd name="connsiteY30" fmla="*/ 1548168 h 1548168"/>
              <a:gd name="connsiteX31" fmla="*/ 0 w 1224024"/>
              <a:gd name="connsiteY31" fmla="*/ 1548168 h 154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24024" h="1548168">
                <a:moveTo>
                  <a:pt x="108012" y="1116120"/>
                </a:moveTo>
                <a:lnTo>
                  <a:pt x="108012" y="1296144"/>
                </a:lnTo>
                <a:lnTo>
                  <a:pt x="1116012" y="1296144"/>
                </a:lnTo>
                <a:lnTo>
                  <a:pt x="1116012" y="1116120"/>
                </a:lnTo>
                <a:close/>
                <a:moveTo>
                  <a:pt x="108012" y="900096"/>
                </a:moveTo>
                <a:lnTo>
                  <a:pt x="108012" y="1080120"/>
                </a:lnTo>
                <a:lnTo>
                  <a:pt x="1116012" y="1080120"/>
                </a:lnTo>
                <a:lnTo>
                  <a:pt x="1116012" y="900096"/>
                </a:lnTo>
                <a:close/>
                <a:moveTo>
                  <a:pt x="108012" y="684072"/>
                </a:moveTo>
                <a:lnTo>
                  <a:pt x="108012" y="864096"/>
                </a:lnTo>
                <a:lnTo>
                  <a:pt x="1116012" y="864096"/>
                </a:lnTo>
                <a:lnTo>
                  <a:pt x="1116012" y="684072"/>
                </a:lnTo>
                <a:close/>
                <a:moveTo>
                  <a:pt x="108012" y="468048"/>
                </a:moveTo>
                <a:lnTo>
                  <a:pt x="108012" y="648072"/>
                </a:lnTo>
                <a:lnTo>
                  <a:pt x="1116012" y="648072"/>
                </a:lnTo>
                <a:lnTo>
                  <a:pt x="1116012" y="468048"/>
                </a:lnTo>
                <a:close/>
                <a:moveTo>
                  <a:pt x="108012" y="252024"/>
                </a:moveTo>
                <a:lnTo>
                  <a:pt x="108012" y="432048"/>
                </a:lnTo>
                <a:lnTo>
                  <a:pt x="1116012" y="432048"/>
                </a:lnTo>
                <a:lnTo>
                  <a:pt x="1116012" y="252024"/>
                </a:lnTo>
                <a:close/>
                <a:moveTo>
                  <a:pt x="0" y="0"/>
                </a:moveTo>
                <a:lnTo>
                  <a:pt x="108012" y="0"/>
                </a:lnTo>
                <a:lnTo>
                  <a:pt x="108012" y="216024"/>
                </a:lnTo>
                <a:lnTo>
                  <a:pt x="1116012" y="216024"/>
                </a:lnTo>
                <a:lnTo>
                  <a:pt x="1116012" y="0"/>
                </a:lnTo>
                <a:lnTo>
                  <a:pt x="1224024" y="0"/>
                </a:lnTo>
                <a:lnTo>
                  <a:pt x="1224024" y="1548168"/>
                </a:lnTo>
                <a:lnTo>
                  <a:pt x="1116012" y="1548168"/>
                </a:lnTo>
                <a:lnTo>
                  <a:pt x="1116012" y="1332144"/>
                </a:lnTo>
                <a:lnTo>
                  <a:pt x="108012" y="1332144"/>
                </a:lnTo>
                <a:lnTo>
                  <a:pt x="108012" y="1548168"/>
                </a:lnTo>
                <a:lnTo>
                  <a:pt x="0" y="1548168"/>
                </a:lnTo>
                <a:close/>
              </a:path>
            </a:pathLst>
          </a:custGeom>
          <a:solidFill>
            <a:srgbClr val="F67B00"/>
          </a:solidFill>
          <a:ln w="19050">
            <a:noFill/>
            <a:round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任意多边形: 形状 7">
            <a:extLst>
              <a:ext uri="{FF2B5EF4-FFF2-40B4-BE49-F238E27FC236}">
                <a16:creationId xmlns:a16="http://schemas.microsoft.com/office/drawing/2014/main" id="{A2DACB27-3876-8C70-33E9-0B94249017E3}"/>
              </a:ext>
            </a:extLst>
          </p:cNvPr>
          <p:cNvSpPr>
            <a:spLocks noChangeAspect="1"/>
          </p:cNvSpPr>
          <p:nvPr/>
        </p:nvSpPr>
        <p:spPr bwMode="auto">
          <a:xfrm>
            <a:off x="979721" y="3188448"/>
            <a:ext cx="1623406" cy="1211840"/>
          </a:xfrm>
          <a:custGeom>
            <a:avLst/>
            <a:gdLst>
              <a:gd name="T0" fmla="*/ 223 w 256"/>
              <a:gd name="T1" fmla="*/ 72 h 192"/>
              <a:gd name="T2" fmla="*/ 224 w 256"/>
              <a:gd name="T3" fmla="*/ 64 h 192"/>
              <a:gd name="T4" fmla="*/ 160 w 256"/>
              <a:gd name="T5" fmla="*/ 0 h 192"/>
              <a:gd name="T6" fmla="*/ 109 w 256"/>
              <a:gd name="T7" fmla="*/ 26 h 192"/>
              <a:gd name="T8" fmla="*/ 96 w 256"/>
              <a:gd name="T9" fmla="*/ 24 h 192"/>
              <a:gd name="T10" fmla="*/ 40 w 256"/>
              <a:gd name="T11" fmla="*/ 80 h 192"/>
              <a:gd name="T12" fmla="*/ 40 w 256"/>
              <a:gd name="T13" fmla="*/ 83 h 192"/>
              <a:gd name="T14" fmla="*/ 0 w 256"/>
              <a:gd name="T15" fmla="*/ 136 h 192"/>
              <a:gd name="T16" fmla="*/ 56 w 256"/>
              <a:gd name="T17" fmla="*/ 192 h 192"/>
              <a:gd name="T18" fmla="*/ 192 w 256"/>
              <a:gd name="T19" fmla="*/ 192 h 192"/>
              <a:gd name="T20" fmla="*/ 256 w 256"/>
              <a:gd name="T21" fmla="*/ 128 h 192"/>
              <a:gd name="T22" fmla="*/ 223 w 256"/>
              <a:gd name="T23" fmla="*/ 7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6" h="192">
                <a:moveTo>
                  <a:pt x="223" y="72"/>
                </a:moveTo>
                <a:cubicBezTo>
                  <a:pt x="224" y="70"/>
                  <a:pt x="224" y="67"/>
                  <a:pt x="224" y="64"/>
                </a:cubicBezTo>
                <a:cubicBezTo>
                  <a:pt x="224" y="29"/>
                  <a:pt x="195" y="0"/>
                  <a:pt x="160" y="0"/>
                </a:cubicBezTo>
                <a:cubicBezTo>
                  <a:pt x="139" y="0"/>
                  <a:pt x="121" y="10"/>
                  <a:pt x="109" y="26"/>
                </a:cubicBezTo>
                <a:cubicBezTo>
                  <a:pt x="105" y="25"/>
                  <a:pt x="101" y="24"/>
                  <a:pt x="96" y="24"/>
                </a:cubicBezTo>
                <a:cubicBezTo>
                  <a:pt x="65" y="24"/>
                  <a:pt x="40" y="49"/>
                  <a:pt x="40" y="80"/>
                </a:cubicBezTo>
                <a:cubicBezTo>
                  <a:pt x="40" y="81"/>
                  <a:pt x="40" y="82"/>
                  <a:pt x="40" y="83"/>
                </a:cubicBezTo>
                <a:cubicBezTo>
                  <a:pt x="17" y="89"/>
                  <a:pt x="0" y="111"/>
                  <a:pt x="0" y="136"/>
                </a:cubicBezTo>
                <a:cubicBezTo>
                  <a:pt x="0" y="167"/>
                  <a:pt x="25" y="192"/>
                  <a:pt x="56" y="192"/>
                </a:cubicBezTo>
                <a:cubicBezTo>
                  <a:pt x="192" y="192"/>
                  <a:pt x="192" y="192"/>
                  <a:pt x="192" y="192"/>
                </a:cubicBezTo>
                <a:cubicBezTo>
                  <a:pt x="227" y="192"/>
                  <a:pt x="256" y="163"/>
                  <a:pt x="256" y="128"/>
                </a:cubicBezTo>
                <a:cubicBezTo>
                  <a:pt x="256" y="104"/>
                  <a:pt x="243" y="83"/>
                  <a:pt x="223" y="72"/>
                </a:cubicBezTo>
                <a:close/>
              </a:path>
            </a:pathLst>
          </a:custGeom>
          <a:solidFill>
            <a:srgbClr val="F67B00"/>
          </a:solidFill>
          <a:ln>
            <a:noFill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任意多边形: 形状 11">
            <a:extLst>
              <a:ext uri="{FF2B5EF4-FFF2-40B4-BE49-F238E27FC236}">
                <a16:creationId xmlns:a16="http://schemas.microsoft.com/office/drawing/2014/main" id="{F123162F-CFCD-7330-8767-C5111521331F}"/>
              </a:ext>
            </a:extLst>
          </p:cNvPr>
          <p:cNvSpPr/>
          <p:nvPr/>
        </p:nvSpPr>
        <p:spPr bwMode="auto">
          <a:xfrm>
            <a:off x="1597401" y="3600346"/>
            <a:ext cx="388045" cy="388043"/>
          </a:xfrm>
          <a:custGeom>
            <a:avLst/>
            <a:gdLst>
              <a:gd name="T0" fmla="*/ 116 w 232"/>
              <a:gd name="T1" fmla="*/ 0 h 232"/>
              <a:gd name="T2" fmla="*/ 0 w 232"/>
              <a:gd name="T3" fmla="*/ 116 h 232"/>
              <a:gd name="T4" fmla="*/ 116 w 232"/>
              <a:gd name="T5" fmla="*/ 232 h 232"/>
              <a:gd name="T6" fmla="*/ 232 w 232"/>
              <a:gd name="T7" fmla="*/ 116 h 232"/>
              <a:gd name="T8" fmla="*/ 116 w 232"/>
              <a:gd name="T9" fmla="*/ 0 h 232"/>
              <a:gd name="T10" fmla="*/ 129 w 232"/>
              <a:gd name="T11" fmla="*/ 208 h 232"/>
              <a:gd name="T12" fmla="*/ 129 w 232"/>
              <a:gd name="T13" fmla="*/ 190 h 232"/>
              <a:gd name="T14" fmla="*/ 117 w 232"/>
              <a:gd name="T15" fmla="*/ 178 h 232"/>
              <a:gd name="T16" fmla="*/ 105 w 232"/>
              <a:gd name="T17" fmla="*/ 190 h 232"/>
              <a:gd name="T18" fmla="*/ 105 w 232"/>
              <a:gd name="T19" fmla="*/ 208 h 232"/>
              <a:gd name="T20" fmla="*/ 25 w 232"/>
              <a:gd name="T21" fmla="*/ 129 h 232"/>
              <a:gd name="T22" fmla="*/ 42 w 232"/>
              <a:gd name="T23" fmla="*/ 129 h 232"/>
              <a:gd name="T24" fmla="*/ 53 w 232"/>
              <a:gd name="T25" fmla="*/ 117 h 232"/>
              <a:gd name="T26" fmla="*/ 42 w 232"/>
              <a:gd name="T27" fmla="*/ 105 h 232"/>
              <a:gd name="T28" fmla="*/ 24 w 232"/>
              <a:gd name="T29" fmla="*/ 105 h 232"/>
              <a:gd name="T30" fmla="*/ 104 w 232"/>
              <a:gd name="T31" fmla="*/ 25 h 232"/>
              <a:gd name="T32" fmla="*/ 104 w 232"/>
              <a:gd name="T33" fmla="*/ 41 h 232"/>
              <a:gd name="T34" fmla="*/ 116 w 232"/>
              <a:gd name="T35" fmla="*/ 53 h 232"/>
              <a:gd name="T36" fmla="*/ 128 w 232"/>
              <a:gd name="T37" fmla="*/ 41 h 232"/>
              <a:gd name="T38" fmla="*/ 128 w 232"/>
              <a:gd name="T39" fmla="*/ 25 h 232"/>
              <a:gd name="T40" fmla="*/ 208 w 232"/>
              <a:gd name="T41" fmla="*/ 104 h 232"/>
              <a:gd name="T42" fmla="*/ 190 w 232"/>
              <a:gd name="T43" fmla="*/ 104 h 232"/>
              <a:gd name="T44" fmla="*/ 179 w 232"/>
              <a:gd name="T45" fmla="*/ 116 h 232"/>
              <a:gd name="T46" fmla="*/ 190 w 232"/>
              <a:gd name="T47" fmla="*/ 128 h 232"/>
              <a:gd name="T48" fmla="*/ 208 w 232"/>
              <a:gd name="T49" fmla="*/ 128 h 232"/>
              <a:gd name="T50" fmla="*/ 129 w 232"/>
              <a:gd name="T51" fmla="*/ 208 h 232"/>
              <a:gd name="T52" fmla="*/ 124 w 232"/>
              <a:gd name="T53" fmla="*/ 94 h 232"/>
              <a:gd name="T54" fmla="*/ 70 w 232"/>
              <a:gd name="T55" fmla="*/ 69 h 232"/>
              <a:gd name="T56" fmla="*/ 94 w 232"/>
              <a:gd name="T57" fmla="*/ 124 h 232"/>
              <a:gd name="T58" fmla="*/ 109 w 232"/>
              <a:gd name="T59" fmla="*/ 138 h 232"/>
              <a:gd name="T60" fmla="*/ 163 w 232"/>
              <a:gd name="T61" fmla="*/ 163 h 232"/>
              <a:gd name="T62" fmla="*/ 138 w 232"/>
              <a:gd name="T63" fmla="*/ 108 h 232"/>
              <a:gd name="T64" fmla="*/ 124 w 232"/>
              <a:gd name="T65" fmla="*/ 94 h 232"/>
              <a:gd name="T66" fmla="*/ 123 w 232"/>
              <a:gd name="T67" fmla="*/ 123 h 232"/>
              <a:gd name="T68" fmla="*/ 110 w 232"/>
              <a:gd name="T69" fmla="*/ 123 h 232"/>
              <a:gd name="T70" fmla="*/ 110 w 232"/>
              <a:gd name="T71" fmla="*/ 109 h 232"/>
              <a:gd name="T72" fmla="*/ 123 w 232"/>
              <a:gd name="T73" fmla="*/ 109 h 232"/>
              <a:gd name="T74" fmla="*/ 123 w 232"/>
              <a:gd name="T75" fmla="*/ 12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2" h="232">
                <a:moveTo>
                  <a:pt x="116" y="0"/>
                </a:moveTo>
                <a:cubicBezTo>
                  <a:pt x="52" y="0"/>
                  <a:pt x="0" y="52"/>
                  <a:pt x="0" y="116"/>
                </a:cubicBezTo>
                <a:cubicBezTo>
                  <a:pt x="0" y="180"/>
                  <a:pt x="52" y="232"/>
                  <a:pt x="116" y="232"/>
                </a:cubicBezTo>
                <a:cubicBezTo>
                  <a:pt x="180" y="232"/>
                  <a:pt x="232" y="180"/>
                  <a:pt x="232" y="116"/>
                </a:cubicBezTo>
                <a:cubicBezTo>
                  <a:pt x="232" y="52"/>
                  <a:pt x="180" y="0"/>
                  <a:pt x="116" y="0"/>
                </a:cubicBezTo>
                <a:close/>
                <a:moveTo>
                  <a:pt x="129" y="208"/>
                </a:moveTo>
                <a:cubicBezTo>
                  <a:pt x="129" y="190"/>
                  <a:pt x="129" y="190"/>
                  <a:pt x="129" y="190"/>
                </a:cubicBezTo>
                <a:cubicBezTo>
                  <a:pt x="129" y="183"/>
                  <a:pt x="123" y="178"/>
                  <a:pt x="117" y="178"/>
                </a:cubicBezTo>
                <a:cubicBezTo>
                  <a:pt x="110" y="178"/>
                  <a:pt x="105" y="183"/>
                  <a:pt x="105" y="190"/>
                </a:cubicBezTo>
                <a:cubicBezTo>
                  <a:pt x="105" y="208"/>
                  <a:pt x="105" y="208"/>
                  <a:pt x="105" y="208"/>
                </a:cubicBezTo>
                <a:cubicBezTo>
                  <a:pt x="63" y="203"/>
                  <a:pt x="30" y="170"/>
                  <a:pt x="25" y="129"/>
                </a:cubicBezTo>
                <a:cubicBezTo>
                  <a:pt x="42" y="129"/>
                  <a:pt x="42" y="129"/>
                  <a:pt x="42" y="129"/>
                </a:cubicBezTo>
                <a:cubicBezTo>
                  <a:pt x="48" y="129"/>
                  <a:pt x="53" y="123"/>
                  <a:pt x="53" y="117"/>
                </a:cubicBezTo>
                <a:cubicBezTo>
                  <a:pt x="53" y="110"/>
                  <a:pt x="48" y="105"/>
                  <a:pt x="42" y="105"/>
                </a:cubicBezTo>
                <a:cubicBezTo>
                  <a:pt x="24" y="105"/>
                  <a:pt x="24" y="105"/>
                  <a:pt x="24" y="105"/>
                </a:cubicBezTo>
                <a:cubicBezTo>
                  <a:pt x="29" y="63"/>
                  <a:pt x="63" y="30"/>
                  <a:pt x="104" y="25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4" y="47"/>
                  <a:pt x="109" y="53"/>
                  <a:pt x="116" y="53"/>
                </a:cubicBezTo>
                <a:cubicBezTo>
                  <a:pt x="122" y="53"/>
                  <a:pt x="128" y="47"/>
                  <a:pt x="128" y="41"/>
                </a:cubicBezTo>
                <a:cubicBezTo>
                  <a:pt x="128" y="25"/>
                  <a:pt x="128" y="25"/>
                  <a:pt x="128" y="25"/>
                </a:cubicBezTo>
                <a:cubicBezTo>
                  <a:pt x="169" y="30"/>
                  <a:pt x="202" y="63"/>
                  <a:pt x="208" y="104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84" y="104"/>
                  <a:pt x="179" y="109"/>
                  <a:pt x="179" y="116"/>
                </a:cubicBezTo>
                <a:cubicBezTo>
                  <a:pt x="179" y="122"/>
                  <a:pt x="184" y="128"/>
                  <a:pt x="190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203" y="169"/>
                  <a:pt x="170" y="202"/>
                  <a:pt x="129" y="208"/>
                </a:cubicBezTo>
                <a:close/>
                <a:moveTo>
                  <a:pt x="124" y="94"/>
                </a:moveTo>
                <a:cubicBezTo>
                  <a:pt x="70" y="69"/>
                  <a:pt x="70" y="69"/>
                  <a:pt x="70" y="69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97" y="129"/>
                  <a:pt x="103" y="136"/>
                  <a:pt x="109" y="138"/>
                </a:cubicBezTo>
                <a:cubicBezTo>
                  <a:pt x="163" y="163"/>
                  <a:pt x="163" y="163"/>
                  <a:pt x="163" y="163"/>
                </a:cubicBezTo>
                <a:cubicBezTo>
                  <a:pt x="138" y="108"/>
                  <a:pt x="138" y="108"/>
                  <a:pt x="138" y="108"/>
                </a:cubicBezTo>
                <a:cubicBezTo>
                  <a:pt x="136" y="103"/>
                  <a:pt x="130" y="96"/>
                  <a:pt x="124" y="94"/>
                </a:cubicBezTo>
                <a:close/>
                <a:moveTo>
                  <a:pt x="123" y="123"/>
                </a:moveTo>
                <a:cubicBezTo>
                  <a:pt x="119" y="126"/>
                  <a:pt x="113" y="126"/>
                  <a:pt x="110" y="123"/>
                </a:cubicBezTo>
                <a:cubicBezTo>
                  <a:pt x="106" y="119"/>
                  <a:pt x="106" y="113"/>
                  <a:pt x="110" y="109"/>
                </a:cubicBezTo>
                <a:cubicBezTo>
                  <a:pt x="113" y="106"/>
                  <a:pt x="119" y="106"/>
                  <a:pt x="123" y="109"/>
                </a:cubicBezTo>
                <a:cubicBezTo>
                  <a:pt x="127" y="113"/>
                  <a:pt x="127" y="119"/>
                  <a:pt x="123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任意多边形: 形状 5">
            <a:extLst>
              <a:ext uri="{FF2B5EF4-FFF2-40B4-BE49-F238E27FC236}">
                <a16:creationId xmlns:a16="http://schemas.microsoft.com/office/drawing/2014/main" id="{E9D62A5E-8EF2-5291-6AA6-42FCBC797B38}"/>
              </a:ext>
            </a:extLst>
          </p:cNvPr>
          <p:cNvSpPr/>
          <p:nvPr/>
        </p:nvSpPr>
        <p:spPr bwMode="auto">
          <a:xfrm>
            <a:off x="4225815" y="3801334"/>
            <a:ext cx="928108" cy="2088394"/>
          </a:xfrm>
          <a:custGeom>
            <a:avLst/>
            <a:gdLst>
              <a:gd name="connsiteX0" fmla="*/ 108012 w 1224024"/>
              <a:gd name="connsiteY0" fmla="*/ 1548168 h 1980216"/>
              <a:gd name="connsiteX1" fmla="*/ 108012 w 1224024"/>
              <a:gd name="connsiteY1" fmla="*/ 1728192 h 1980216"/>
              <a:gd name="connsiteX2" fmla="*/ 1116012 w 1224024"/>
              <a:gd name="connsiteY2" fmla="*/ 1728192 h 1980216"/>
              <a:gd name="connsiteX3" fmla="*/ 1116012 w 1224024"/>
              <a:gd name="connsiteY3" fmla="*/ 1548168 h 1980216"/>
              <a:gd name="connsiteX4" fmla="*/ 108012 w 1224024"/>
              <a:gd name="connsiteY4" fmla="*/ 1332144 h 1980216"/>
              <a:gd name="connsiteX5" fmla="*/ 108012 w 1224024"/>
              <a:gd name="connsiteY5" fmla="*/ 1512168 h 1980216"/>
              <a:gd name="connsiteX6" fmla="*/ 1116012 w 1224024"/>
              <a:gd name="connsiteY6" fmla="*/ 1512168 h 1980216"/>
              <a:gd name="connsiteX7" fmla="*/ 1116012 w 1224024"/>
              <a:gd name="connsiteY7" fmla="*/ 1332144 h 1980216"/>
              <a:gd name="connsiteX8" fmla="*/ 108012 w 1224024"/>
              <a:gd name="connsiteY8" fmla="*/ 1116120 h 1980216"/>
              <a:gd name="connsiteX9" fmla="*/ 108012 w 1224024"/>
              <a:gd name="connsiteY9" fmla="*/ 1296144 h 1980216"/>
              <a:gd name="connsiteX10" fmla="*/ 1116012 w 1224024"/>
              <a:gd name="connsiteY10" fmla="*/ 1296144 h 1980216"/>
              <a:gd name="connsiteX11" fmla="*/ 1116012 w 1224024"/>
              <a:gd name="connsiteY11" fmla="*/ 1116120 h 1980216"/>
              <a:gd name="connsiteX12" fmla="*/ 108012 w 1224024"/>
              <a:gd name="connsiteY12" fmla="*/ 900096 h 1980216"/>
              <a:gd name="connsiteX13" fmla="*/ 108012 w 1224024"/>
              <a:gd name="connsiteY13" fmla="*/ 1080120 h 1980216"/>
              <a:gd name="connsiteX14" fmla="*/ 1116012 w 1224024"/>
              <a:gd name="connsiteY14" fmla="*/ 1080120 h 1980216"/>
              <a:gd name="connsiteX15" fmla="*/ 1116012 w 1224024"/>
              <a:gd name="connsiteY15" fmla="*/ 900096 h 1980216"/>
              <a:gd name="connsiteX16" fmla="*/ 108012 w 1224024"/>
              <a:gd name="connsiteY16" fmla="*/ 684072 h 1980216"/>
              <a:gd name="connsiteX17" fmla="*/ 108012 w 1224024"/>
              <a:gd name="connsiteY17" fmla="*/ 864096 h 1980216"/>
              <a:gd name="connsiteX18" fmla="*/ 1116012 w 1224024"/>
              <a:gd name="connsiteY18" fmla="*/ 864096 h 1980216"/>
              <a:gd name="connsiteX19" fmla="*/ 1116012 w 1224024"/>
              <a:gd name="connsiteY19" fmla="*/ 684072 h 1980216"/>
              <a:gd name="connsiteX20" fmla="*/ 108012 w 1224024"/>
              <a:gd name="connsiteY20" fmla="*/ 468048 h 1980216"/>
              <a:gd name="connsiteX21" fmla="*/ 108012 w 1224024"/>
              <a:gd name="connsiteY21" fmla="*/ 648072 h 1980216"/>
              <a:gd name="connsiteX22" fmla="*/ 1116012 w 1224024"/>
              <a:gd name="connsiteY22" fmla="*/ 648072 h 1980216"/>
              <a:gd name="connsiteX23" fmla="*/ 1116012 w 1224024"/>
              <a:gd name="connsiteY23" fmla="*/ 468048 h 1980216"/>
              <a:gd name="connsiteX24" fmla="*/ 108012 w 1224024"/>
              <a:gd name="connsiteY24" fmla="*/ 252024 h 1980216"/>
              <a:gd name="connsiteX25" fmla="*/ 108012 w 1224024"/>
              <a:gd name="connsiteY25" fmla="*/ 432048 h 1980216"/>
              <a:gd name="connsiteX26" fmla="*/ 1116012 w 1224024"/>
              <a:gd name="connsiteY26" fmla="*/ 432048 h 1980216"/>
              <a:gd name="connsiteX27" fmla="*/ 1116012 w 1224024"/>
              <a:gd name="connsiteY27" fmla="*/ 252024 h 1980216"/>
              <a:gd name="connsiteX28" fmla="*/ 0 w 1224024"/>
              <a:gd name="connsiteY28" fmla="*/ 0 h 1980216"/>
              <a:gd name="connsiteX29" fmla="*/ 108012 w 1224024"/>
              <a:gd name="connsiteY29" fmla="*/ 0 h 1980216"/>
              <a:gd name="connsiteX30" fmla="*/ 108012 w 1224024"/>
              <a:gd name="connsiteY30" fmla="*/ 216024 h 1980216"/>
              <a:gd name="connsiteX31" fmla="*/ 1116012 w 1224024"/>
              <a:gd name="connsiteY31" fmla="*/ 216024 h 1980216"/>
              <a:gd name="connsiteX32" fmla="*/ 1116012 w 1224024"/>
              <a:gd name="connsiteY32" fmla="*/ 0 h 1980216"/>
              <a:gd name="connsiteX33" fmla="*/ 1224024 w 1224024"/>
              <a:gd name="connsiteY33" fmla="*/ 0 h 1980216"/>
              <a:gd name="connsiteX34" fmla="*/ 1224024 w 1224024"/>
              <a:gd name="connsiteY34" fmla="*/ 1980216 h 1980216"/>
              <a:gd name="connsiteX35" fmla="*/ 1116012 w 1224024"/>
              <a:gd name="connsiteY35" fmla="*/ 1980216 h 1980216"/>
              <a:gd name="connsiteX36" fmla="*/ 1116012 w 1224024"/>
              <a:gd name="connsiteY36" fmla="*/ 1764192 h 1980216"/>
              <a:gd name="connsiteX37" fmla="*/ 108012 w 1224024"/>
              <a:gd name="connsiteY37" fmla="*/ 1764192 h 1980216"/>
              <a:gd name="connsiteX38" fmla="*/ 108012 w 1224024"/>
              <a:gd name="connsiteY38" fmla="*/ 1980216 h 1980216"/>
              <a:gd name="connsiteX39" fmla="*/ 0 w 1224024"/>
              <a:gd name="connsiteY39" fmla="*/ 1980216 h 1980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224024" h="1980216">
                <a:moveTo>
                  <a:pt x="108012" y="1548168"/>
                </a:moveTo>
                <a:lnTo>
                  <a:pt x="108012" y="1728192"/>
                </a:lnTo>
                <a:lnTo>
                  <a:pt x="1116012" y="1728192"/>
                </a:lnTo>
                <a:lnTo>
                  <a:pt x="1116012" y="1548168"/>
                </a:lnTo>
                <a:close/>
                <a:moveTo>
                  <a:pt x="108012" y="1332144"/>
                </a:moveTo>
                <a:lnTo>
                  <a:pt x="108012" y="1512168"/>
                </a:lnTo>
                <a:lnTo>
                  <a:pt x="1116012" y="1512168"/>
                </a:lnTo>
                <a:lnTo>
                  <a:pt x="1116012" y="1332144"/>
                </a:lnTo>
                <a:close/>
                <a:moveTo>
                  <a:pt x="108012" y="1116120"/>
                </a:moveTo>
                <a:lnTo>
                  <a:pt x="108012" y="1296144"/>
                </a:lnTo>
                <a:lnTo>
                  <a:pt x="1116012" y="1296144"/>
                </a:lnTo>
                <a:lnTo>
                  <a:pt x="1116012" y="1116120"/>
                </a:lnTo>
                <a:close/>
                <a:moveTo>
                  <a:pt x="108012" y="900096"/>
                </a:moveTo>
                <a:lnTo>
                  <a:pt x="108012" y="1080120"/>
                </a:lnTo>
                <a:lnTo>
                  <a:pt x="1116012" y="1080120"/>
                </a:lnTo>
                <a:lnTo>
                  <a:pt x="1116012" y="900096"/>
                </a:lnTo>
                <a:close/>
                <a:moveTo>
                  <a:pt x="108012" y="684072"/>
                </a:moveTo>
                <a:lnTo>
                  <a:pt x="108012" y="864096"/>
                </a:lnTo>
                <a:lnTo>
                  <a:pt x="1116012" y="864096"/>
                </a:lnTo>
                <a:lnTo>
                  <a:pt x="1116012" y="684072"/>
                </a:lnTo>
                <a:close/>
                <a:moveTo>
                  <a:pt x="108012" y="468048"/>
                </a:moveTo>
                <a:lnTo>
                  <a:pt x="108012" y="648072"/>
                </a:lnTo>
                <a:lnTo>
                  <a:pt x="1116012" y="648072"/>
                </a:lnTo>
                <a:lnTo>
                  <a:pt x="1116012" y="468048"/>
                </a:lnTo>
                <a:close/>
                <a:moveTo>
                  <a:pt x="108012" y="252024"/>
                </a:moveTo>
                <a:lnTo>
                  <a:pt x="108012" y="432048"/>
                </a:lnTo>
                <a:lnTo>
                  <a:pt x="1116012" y="432048"/>
                </a:lnTo>
                <a:lnTo>
                  <a:pt x="1116012" y="252024"/>
                </a:lnTo>
                <a:close/>
                <a:moveTo>
                  <a:pt x="0" y="0"/>
                </a:moveTo>
                <a:lnTo>
                  <a:pt x="108012" y="0"/>
                </a:lnTo>
                <a:lnTo>
                  <a:pt x="108012" y="216024"/>
                </a:lnTo>
                <a:lnTo>
                  <a:pt x="1116012" y="216024"/>
                </a:lnTo>
                <a:lnTo>
                  <a:pt x="1116012" y="0"/>
                </a:lnTo>
                <a:lnTo>
                  <a:pt x="1224024" y="0"/>
                </a:lnTo>
                <a:lnTo>
                  <a:pt x="1224024" y="1980216"/>
                </a:lnTo>
                <a:lnTo>
                  <a:pt x="1116012" y="1980216"/>
                </a:lnTo>
                <a:lnTo>
                  <a:pt x="1116012" y="1764192"/>
                </a:lnTo>
                <a:lnTo>
                  <a:pt x="108012" y="1764192"/>
                </a:lnTo>
                <a:lnTo>
                  <a:pt x="108012" y="1980216"/>
                </a:lnTo>
                <a:lnTo>
                  <a:pt x="0" y="1980216"/>
                </a:lnTo>
                <a:close/>
              </a:path>
            </a:pathLst>
          </a:custGeom>
          <a:solidFill>
            <a:srgbClr val="FFD7B0"/>
          </a:solidFill>
          <a:ln w="19050">
            <a:noFill/>
            <a:round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任意多边形: 形状 8">
            <a:extLst>
              <a:ext uri="{FF2B5EF4-FFF2-40B4-BE49-F238E27FC236}">
                <a16:creationId xmlns:a16="http://schemas.microsoft.com/office/drawing/2014/main" id="{7AAA359D-1C31-D83D-02DC-EA1AF0D582DE}"/>
              </a:ext>
            </a:extLst>
          </p:cNvPr>
          <p:cNvSpPr>
            <a:spLocks noChangeAspect="1"/>
          </p:cNvSpPr>
          <p:nvPr/>
        </p:nvSpPr>
        <p:spPr bwMode="auto">
          <a:xfrm>
            <a:off x="3878165" y="2770764"/>
            <a:ext cx="1623406" cy="1211840"/>
          </a:xfrm>
          <a:custGeom>
            <a:avLst/>
            <a:gdLst>
              <a:gd name="T0" fmla="*/ 223 w 256"/>
              <a:gd name="T1" fmla="*/ 72 h 192"/>
              <a:gd name="T2" fmla="*/ 224 w 256"/>
              <a:gd name="T3" fmla="*/ 64 h 192"/>
              <a:gd name="T4" fmla="*/ 160 w 256"/>
              <a:gd name="T5" fmla="*/ 0 h 192"/>
              <a:gd name="T6" fmla="*/ 109 w 256"/>
              <a:gd name="T7" fmla="*/ 26 h 192"/>
              <a:gd name="T8" fmla="*/ 96 w 256"/>
              <a:gd name="T9" fmla="*/ 24 h 192"/>
              <a:gd name="T10" fmla="*/ 40 w 256"/>
              <a:gd name="T11" fmla="*/ 80 h 192"/>
              <a:gd name="T12" fmla="*/ 40 w 256"/>
              <a:gd name="T13" fmla="*/ 83 h 192"/>
              <a:gd name="T14" fmla="*/ 0 w 256"/>
              <a:gd name="T15" fmla="*/ 136 h 192"/>
              <a:gd name="T16" fmla="*/ 56 w 256"/>
              <a:gd name="T17" fmla="*/ 192 h 192"/>
              <a:gd name="T18" fmla="*/ 192 w 256"/>
              <a:gd name="T19" fmla="*/ 192 h 192"/>
              <a:gd name="T20" fmla="*/ 256 w 256"/>
              <a:gd name="T21" fmla="*/ 128 h 192"/>
              <a:gd name="T22" fmla="*/ 223 w 256"/>
              <a:gd name="T23" fmla="*/ 7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6" h="192">
                <a:moveTo>
                  <a:pt x="223" y="72"/>
                </a:moveTo>
                <a:cubicBezTo>
                  <a:pt x="224" y="70"/>
                  <a:pt x="224" y="67"/>
                  <a:pt x="224" y="64"/>
                </a:cubicBezTo>
                <a:cubicBezTo>
                  <a:pt x="224" y="29"/>
                  <a:pt x="195" y="0"/>
                  <a:pt x="160" y="0"/>
                </a:cubicBezTo>
                <a:cubicBezTo>
                  <a:pt x="139" y="0"/>
                  <a:pt x="121" y="10"/>
                  <a:pt x="109" y="26"/>
                </a:cubicBezTo>
                <a:cubicBezTo>
                  <a:pt x="105" y="25"/>
                  <a:pt x="101" y="24"/>
                  <a:pt x="96" y="24"/>
                </a:cubicBezTo>
                <a:cubicBezTo>
                  <a:pt x="65" y="24"/>
                  <a:pt x="40" y="49"/>
                  <a:pt x="40" y="80"/>
                </a:cubicBezTo>
                <a:cubicBezTo>
                  <a:pt x="40" y="81"/>
                  <a:pt x="40" y="82"/>
                  <a:pt x="40" y="83"/>
                </a:cubicBezTo>
                <a:cubicBezTo>
                  <a:pt x="17" y="89"/>
                  <a:pt x="0" y="111"/>
                  <a:pt x="0" y="136"/>
                </a:cubicBezTo>
                <a:cubicBezTo>
                  <a:pt x="0" y="167"/>
                  <a:pt x="25" y="192"/>
                  <a:pt x="56" y="192"/>
                </a:cubicBezTo>
                <a:cubicBezTo>
                  <a:pt x="192" y="192"/>
                  <a:pt x="192" y="192"/>
                  <a:pt x="192" y="192"/>
                </a:cubicBezTo>
                <a:cubicBezTo>
                  <a:pt x="227" y="192"/>
                  <a:pt x="256" y="163"/>
                  <a:pt x="256" y="128"/>
                </a:cubicBezTo>
                <a:cubicBezTo>
                  <a:pt x="256" y="104"/>
                  <a:pt x="243" y="83"/>
                  <a:pt x="223" y="72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任意多边形: 形状 13">
            <a:extLst>
              <a:ext uri="{FF2B5EF4-FFF2-40B4-BE49-F238E27FC236}">
                <a16:creationId xmlns:a16="http://schemas.microsoft.com/office/drawing/2014/main" id="{DD0F1F00-CDB5-6E7B-F607-C46155708D74}"/>
              </a:ext>
            </a:extLst>
          </p:cNvPr>
          <p:cNvSpPr/>
          <p:nvPr/>
        </p:nvSpPr>
        <p:spPr bwMode="auto">
          <a:xfrm>
            <a:off x="4495846" y="3182661"/>
            <a:ext cx="388045" cy="38804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3413" y="19459"/>
                </a:moveTo>
                <a:cubicBezTo>
                  <a:pt x="3413" y="20724"/>
                  <a:pt x="4778" y="21600"/>
                  <a:pt x="6046" y="21600"/>
                </a:cubicBezTo>
                <a:cubicBezTo>
                  <a:pt x="7363" y="21600"/>
                  <a:pt x="8191" y="20724"/>
                  <a:pt x="8191" y="19459"/>
                </a:cubicBezTo>
                <a:cubicBezTo>
                  <a:pt x="8191" y="18146"/>
                  <a:pt x="7363" y="16832"/>
                  <a:pt x="6046" y="16832"/>
                </a:cubicBezTo>
                <a:cubicBezTo>
                  <a:pt x="4778" y="16832"/>
                  <a:pt x="3413" y="18146"/>
                  <a:pt x="3413" y="19459"/>
                </a:cubicBezTo>
                <a:close/>
                <a:moveTo>
                  <a:pt x="15554" y="19459"/>
                </a:moveTo>
                <a:cubicBezTo>
                  <a:pt x="15554" y="20724"/>
                  <a:pt x="16822" y="21600"/>
                  <a:pt x="18138" y="21600"/>
                </a:cubicBezTo>
                <a:cubicBezTo>
                  <a:pt x="19455" y="21600"/>
                  <a:pt x="20332" y="20724"/>
                  <a:pt x="20332" y="19459"/>
                </a:cubicBezTo>
                <a:cubicBezTo>
                  <a:pt x="20332" y="18146"/>
                  <a:pt x="19455" y="16832"/>
                  <a:pt x="18138" y="16832"/>
                </a:cubicBezTo>
                <a:cubicBezTo>
                  <a:pt x="16822" y="16832"/>
                  <a:pt x="15554" y="18146"/>
                  <a:pt x="15554" y="19459"/>
                </a:cubicBezTo>
                <a:close/>
                <a:moveTo>
                  <a:pt x="7753" y="13816"/>
                </a:moveTo>
                <a:cubicBezTo>
                  <a:pt x="21161" y="9924"/>
                  <a:pt x="21161" y="9924"/>
                  <a:pt x="21161" y="9924"/>
                </a:cubicBezTo>
                <a:cubicBezTo>
                  <a:pt x="21600" y="9924"/>
                  <a:pt x="21600" y="9486"/>
                  <a:pt x="21600" y="9097"/>
                </a:cubicBezTo>
                <a:cubicBezTo>
                  <a:pt x="21600" y="2627"/>
                  <a:pt x="21600" y="2627"/>
                  <a:pt x="21600" y="2627"/>
                </a:cubicBezTo>
                <a:cubicBezTo>
                  <a:pt x="4778" y="2627"/>
                  <a:pt x="4778" y="2627"/>
                  <a:pt x="4778" y="2627"/>
                </a:cubicBezTo>
                <a:cubicBezTo>
                  <a:pt x="4778" y="486"/>
                  <a:pt x="4778" y="486"/>
                  <a:pt x="4778" y="486"/>
                </a:cubicBezTo>
                <a:lnTo>
                  <a:pt x="4340" y="0"/>
                </a:lnTo>
                <a:cubicBezTo>
                  <a:pt x="439" y="0"/>
                  <a:pt x="439" y="0"/>
                  <a:pt x="439" y="0"/>
                </a:cubicBezTo>
                <a:cubicBezTo>
                  <a:pt x="0" y="0"/>
                  <a:pt x="0" y="486"/>
                  <a:pt x="0" y="486"/>
                </a:cubicBezTo>
                <a:cubicBezTo>
                  <a:pt x="0" y="2627"/>
                  <a:pt x="0" y="2627"/>
                  <a:pt x="0" y="2627"/>
                </a:cubicBezTo>
                <a:cubicBezTo>
                  <a:pt x="2194" y="2627"/>
                  <a:pt x="2194" y="2627"/>
                  <a:pt x="2194" y="2627"/>
                </a:cubicBezTo>
                <a:cubicBezTo>
                  <a:pt x="4778" y="13378"/>
                  <a:pt x="4778" y="13378"/>
                  <a:pt x="4778" y="13378"/>
                </a:cubicBezTo>
                <a:cubicBezTo>
                  <a:pt x="4778" y="14692"/>
                  <a:pt x="4778" y="14692"/>
                  <a:pt x="4778" y="14692"/>
                </a:cubicBezTo>
                <a:cubicBezTo>
                  <a:pt x="4778" y="16443"/>
                  <a:pt x="4778" y="16443"/>
                  <a:pt x="4778" y="16443"/>
                </a:cubicBezTo>
                <a:cubicBezTo>
                  <a:pt x="4778" y="16832"/>
                  <a:pt x="5168" y="16832"/>
                  <a:pt x="5168" y="16832"/>
                </a:cubicBezTo>
                <a:cubicBezTo>
                  <a:pt x="6046" y="16832"/>
                  <a:pt x="6046" y="16832"/>
                  <a:pt x="6046" y="16832"/>
                </a:cubicBezTo>
                <a:cubicBezTo>
                  <a:pt x="18138" y="16832"/>
                  <a:pt x="18138" y="16832"/>
                  <a:pt x="18138" y="16832"/>
                </a:cubicBezTo>
                <a:cubicBezTo>
                  <a:pt x="21161" y="16832"/>
                  <a:pt x="21161" y="16832"/>
                  <a:pt x="21161" y="16832"/>
                </a:cubicBezTo>
                <a:cubicBezTo>
                  <a:pt x="21600" y="16832"/>
                  <a:pt x="21600" y="16832"/>
                  <a:pt x="21600" y="16443"/>
                </a:cubicBezTo>
                <a:cubicBezTo>
                  <a:pt x="21600" y="14692"/>
                  <a:pt x="21600" y="14692"/>
                  <a:pt x="21600" y="14692"/>
                </a:cubicBezTo>
                <a:cubicBezTo>
                  <a:pt x="8191" y="14692"/>
                  <a:pt x="8191" y="14692"/>
                  <a:pt x="8191" y="14692"/>
                </a:cubicBezTo>
                <a:cubicBezTo>
                  <a:pt x="6485" y="14692"/>
                  <a:pt x="6485" y="13816"/>
                  <a:pt x="7753" y="138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任意多边形: 形状 4">
            <a:extLst>
              <a:ext uri="{FF2B5EF4-FFF2-40B4-BE49-F238E27FC236}">
                <a16:creationId xmlns:a16="http://schemas.microsoft.com/office/drawing/2014/main" id="{60206332-6924-E7BF-5D71-78D44482E712}"/>
              </a:ext>
            </a:extLst>
          </p:cNvPr>
          <p:cNvSpPr/>
          <p:nvPr/>
        </p:nvSpPr>
        <p:spPr bwMode="auto">
          <a:xfrm>
            <a:off x="7124259" y="3345683"/>
            <a:ext cx="928108" cy="2544045"/>
          </a:xfrm>
          <a:custGeom>
            <a:avLst/>
            <a:gdLst>
              <a:gd name="connsiteX0" fmla="*/ 108012 w 1224024"/>
              <a:gd name="connsiteY0" fmla="*/ 1980216 h 2412264"/>
              <a:gd name="connsiteX1" fmla="*/ 108012 w 1224024"/>
              <a:gd name="connsiteY1" fmla="*/ 2160240 h 2412264"/>
              <a:gd name="connsiteX2" fmla="*/ 1116012 w 1224024"/>
              <a:gd name="connsiteY2" fmla="*/ 2160240 h 2412264"/>
              <a:gd name="connsiteX3" fmla="*/ 1116012 w 1224024"/>
              <a:gd name="connsiteY3" fmla="*/ 1980216 h 2412264"/>
              <a:gd name="connsiteX4" fmla="*/ 108012 w 1224024"/>
              <a:gd name="connsiteY4" fmla="*/ 1764192 h 2412264"/>
              <a:gd name="connsiteX5" fmla="*/ 108012 w 1224024"/>
              <a:gd name="connsiteY5" fmla="*/ 1944216 h 2412264"/>
              <a:gd name="connsiteX6" fmla="*/ 1116012 w 1224024"/>
              <a:gd name="connsiteY6" fmla="*/ 1944216 h 2412264"/>
              <a:gd name="connsiteX7" fmla="*/ 1116012 w 1224024"/>
              <a:gd name="connsiteY7" fmla="*/ 1764192 h 2412264"/>
              <a:gd name="connsiteX8" fmla="*/ 108012 w 1224024"/>
              <a:gd name="connsiteY8" fmla="*/ 1548168 h 2412264"/>
              <a:gd name="connsiteX9" fmla="*/ 108012 w 1224024"/>
              <a:gd name="connsiteY9" fmla="*/ 1728192 h 2412264"/>
              <a:gd name="connsiteX10" fmla="*/ 1116012 w 1224024"/>
              <a:gd name="connsiteY10" fmla="*/ 1728192 h 2412264"/>
              <a:gd name="connsiteX11" fmla="*/ 1116012 w 1224024"/>
              <a:gd name="connsiteY11" fmla="*/ 1548168 h 2412264"/>
              <a:gd name="connsiteX12" fmla="*/ 108012 w 1224024"/>
              <a:gd name="connsiteY12" fmla="*/ 1332144 h 2412264"/>
              <a:gd name="connsiteX13" fmla="*/ 108012 w 1224024"/>
              <a:gd name="connsiteY13" fmla="*/ 1512168 h 2412264"/>
              <a:gd name="connsiteX14" fmla="*/ 1116012 w 1224024"/>
              <a:gd name="connsiteY14" fmla="*/ 1512168 h 2412264"/>
              <a:gd name="connsiteX15" fmla="*/ 1116012 w 1224024"/>
              <a:gd name="connsiteY15" fmla="*/ 1332144 h 2412264"/>
              <a:gd name="connsiteX16" fmla="*/ 108012 w 1224024"/>
              <a:gd name="connsiteY16" fmla="*/ 1116120 h 2412264"/>
              <a:gd name="connsiteX17" fmla="*/ 108012 w 1224024"/>
              <a:gd name="connsiteY17" fmla="*/ 1296144 h 2412264"/>
              <a:gd name="connsiteX18" fmla="*/ 1116012 w 1224024"/>
              <a:gd name="connsiteY18" fmla="*/ 1296144 h 2412264"/>
              <a:gd name="connsiteX19" fmla="*/ 1116012 w 1224024"/>
              <a:gd name="connsiteY19" fmla="*/ 1116120 h 2412264"/>
              <a:gd name="connsiteX20" fmla="*/ 108012 w 1224024"/>
              <a:gd name="connsiteY20" fmla="*/ 900096 h 2412264"/>
              <a:gd name="connsiteX21" fmla="*/ 108012 w 1224024"/>
              <a:gd name="connsiteY21" fmla="*/ 1080120 h 2412264"/>
              <a:gd name="connsiteX22" fmla="*/ 1116012 w 1224024"/>
              <a:gd name="connsiteY22" fmla="*/ 1080120 h 2412264"/>
              <a:gd name="connsiteX23" fmla="*/ 1116012 w 1224024"/>
              <a:gd name="connsiteY23" fmla="*/ 900096 h 2412264"/>
              <a:gd name="connsiteX24" fmla="*/ 108012 w 1224024"/>
              <a:gd name="connsiteY24" fmla="*/ 684072 h 2412264"/>
              <a:gd name="connsiteX25" fmla="*/ 108012 w 1224024"/>
              <a:gd name="connsiteY25" fmla="*/ 864096 h 2412264"/>
              <a:gd name="connsiteX26" fmla="*/ 1116012 w 1224024"/>
              <a:gd name="connsiteY26" fmla="*/ 864096 h 2412264"/>
              <a:gd name="connsiteX27" fmla="*/ 1116012 w 1224024"/>
              <a:gd name="connsiteY27" fmla="*/ 684072 h 2412264"/>
              <a:gd name="connsiteX28" fmla="*/ 108012 w 1224024"/>
              <a:gd name="connsiteY28" fmla="*/ 468048 h 2412264"/>
              <a:gd name="connsiteX29" fmla="*/ 108012 w 1224024"/>
              <a:gd name="connsiteY29" fmla="*/ 648072 h 2412264"/>
              <a:gd name="connsiteX30" fmla="*/ 1116012 w 1224024"/>
              <a:gd name="connsiteY30" fmla="*/ 648072 h 2412264"/>
              <a:gd name="connsiteX31" fmla="*/ 1116012 w 1224024"/>
              <a:gd name="connsiteY31" fmla="*/ 468048 h 2412264"/>
              <a:gd name="connsiteX32" fmla="*/ 108012 w 1224024"/>
              <a:gd name="connsiteY32" fmla="*/ 252024 h 2412264"/>
              <a:gd name="connsiteX33" fmla="*/ 108012 w 1224024"/>
              <a:gd name="connsiteY33" fmla="*/ 432048 h 2412264"/>
              <a:gd name="connsiteX34" fmla="*/ 1116012 w 1224024"/>
              <a:gd name="connsiteY34" fmla="*/ 432048 h 2412264"/>
              <a:gd name="connsiteX35" fmla="*/ 1116012 w 1224024"/>
              <a:gd name="connsiteY35" fmla="*/ 252024 h 2412264"/>
              <a:gd name="connsiteX36" fmla="*/ 0 w 1224024"/>
              <a:gd name="connsiteY36" fmla="*/ 0 h 2412264"/>
              <a:gd name="connsiteX37" fmla="*/ 108012 w 1224024"/>
              <a:gd name="connsiteY37" fmla="*/ 0 h 2412264"/>
              <a:gd name="connsiteX38" fmla="*/ 108012 w 1224024"/>
              <a:gd name="connsiteY38" fmla="*/ 216024 h 2412264"/>
              <a:gd name="connsiteX39" fmla="*/ 1116012 w 1224024"/>
              <a:gd name="connsiteY39" fmla="*/ 216024 h 2412264"/>
              <a:gd name="connsiteX40" fmla="*/ 1116012 w 1224024"/>
              <a:gd name="connsiteY40" fmla="*/ 0 h 2412264"/>
              <a:gd name="connsiteX41" fmla="*/ 1224024 w 1224024"/>
              <a:gd name="connsiteY41" fmla="*/ 0 h 2412264"/>
              <a:gd name="connsiteX42" fmla="*/ 1224024 w 1224024"/>
              <a:gd name="connsiteY42" fmla="*/ 2412264 h 2412264"/>
              <a:gd name="connsiteX43" fmla="*/ 1116012 w 1224024"/>
              <a:gd name="connsiteY43" fmla="*/ 2412264 h 2412264"/>
              <a:gd name="connsiteX44" fmla="*/ 1116012 w 1224024"/>
              <a:gd name="connsiteY44" fmla="*/ 2196240 h 2412264"/>
              <a:gd name="connsiteX45" fmla="*/ 108012 w 1224024"/>
              <a:gd name="connsiteY45" fmla="*/ 2196240 h 2412264"/>
              <a:gd name="connsiteX46" fmla="*/ 108012 w 1224024"/>
              <a:gd name="connsiteY46" fmla="*/ 2412264 h 2412264"/>
              <a:gd name="connsiteX47" fmla="*/ 0 w 1224024"/>
              <a:gd name="connsiteY47" fmla="*/ 2412264 h 241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24024" h="2412264">
                <a:moveTo>
                  <a:pt x="108012" y="1980216"/>
                </a:moveTo>
                <a:lnTo>
                  <a:pt x="108012" y="2160240"/>
                </a:lnTo>
                <a:lnTo>
                  <a:pt x="1116012" y="2160240"/>
                </a:lnTo>
                <a:lnTo>
                  <a:pt x="1116012" y="1980216"/>
                </a:lnTo>
                <a:close/>
                <a:moveTo>
                  <a:pt x="108012" y="1764192"/>
                </a:moveTo>
                <a:lnTo>
                  <a:pt x="108012" y="1944216"/>
                </a:lnTo>
                <a:lnTo>
                  <a:pt x="1116012" y="1944216"/>
                </a:lnTo>
                <a:lnTo>
                  <a:pt x="1116012" y="1764192"/>
                </a:lnTo>
                <a:close/>
                <a:moveTo>
                  <a:pt x="108012" y="1548168"/>
                </a:moveTo>
                <a:lnTo>
                  <a:pt x="108012" y="1728192"/>
                </a:lnTo>
                <a:lnTo>
                  <a:pt x="1116012" y="1728192"/>
                </a:lnTo>
                <a:lnTo>
                  <a:pt x="1116012" y="1548168"/>
                </a:lnTo>
                <a:close/>
                <a:moveTo>
                  <a:pt x="108012" y="1332144"/>
                </a:moveTo>
                <a:lnTo>
                  <a:pt x="108012" y="1512168"/>
                </a:lnTo>
                <a:lnTo>
                  <a:pt x="1116012" y="1512168"/>
                </a:lnTo>
                <a:lnTo>
                  <a:pt x="1116012" y="1332144"/>
                </a:lnTo>
                <a:close/>
                <a:moveTo>
                  <a:pt x="108012" y="1116120"/>
                </a:moveTo>
                <a:lnTo>
                  <a:pt x="108012" y="1296144"/>
                </a:lnTo>
                <a:lnTo>
                  <a:pt x="1116012" y="1296144"/>
                </a:lnTo>
                <a:lnTo>
                  <a:pt x="1116012" y="1116120"/>
                </a:lnTo>
                <a:close/>
                <a:moveTo>
                  <a:pt x="108012" y="900096"/>
                </a:moveTo>
                <a:lnTo>
                  <a:pt x="108012" y="1080120"/>
                </a:lnTo>
                <a:lnTo>
                  <a:pt x="1116012" y="1080120"/>
                </a:lnTo>
                <a:lnTo>
                  <a:pt x="1116012" y="900096"/>
                </a:lnTo>
                <a:close/>
                <a:moveTo>
                  <a:pt x="108012" y="684072"/>
                </a:moveTo>
                <a:lnTo>
                  <a:pt x="108012" y="864096"/>
                </a:lnTo>
                <a:lnTo>
                  <a:pt x="1116012" y="864096"/>
                </a:lnTo>
                <a:lnTo>
                  <a:pt x="1116012" y="684072"/>
                </a:lnTo>
                <a:close/>
                <a:moveTo>
                  <a:pt x="108012" y="468048"/>
                </a:moveTo>
                <a:lnTo>
                  <a:pt x="108012" y="648072"/>
                </a:lnTo>
                <a:lnTo>
                  <a:pt x="1116012" y="648072"/>
                </a:lnTo>
                <a:lnTo>
                  <a:pt x="1116012" y="468048"/>
                </a:lnTo>
                <a:close/>
                <a:moveTo>
                  <a:pt x="108012" y="252024"/>
                </a:moveTo>
                <a:lnTo>
                  <a:pt x="108012" y="432048"/>
                </a:lnTo>
                <a:lnTo>
                  <a:pt x="1116012" y="432048"/>
                </a:lnTo>
                <a:lnTo>
                  <a:pt x="1116012" y="252024"/>
                </a:lnTo>
                <a:close/>
                <a:moveTo>
                  <a:pt x="0" y="0"/>
                </a:moveTo>
                <a:lnTo>
                  <a:pt x="108012" y="0"/>
                </a:lnTo>
                <a:lnTo>
                  <a:pt x="108012" y="216024"/>
                </a:lnTo>
                <a:lnTo>
                  <a:pt x="1116012" y="216024"/>
                </a:lnTo>
                <a:lnTo>
                  <a:pt x="1116012" y="0"/>
                </a:lnTo>
                <a:lnTo>
                  <a:pt x="1224024" y="0"/>
                </a:lnTo>
                <a:lnTo>
                  <a:pt x="1224024" y="2412264"/>
                </a:lnTo>
                <a:lnTo>
                  <a:pt x="1116012" y="2412264"/>
                </a:lnTo>
                <a:lnTo>
                  <a:pt x="1116012" y="2196240"/>
                </a:lnTo>
                <a:lnTo>
                  <a:pt x="108012" y="2196240"/>
                </a:lnTo>
                <a:lnTo>
                  <a:pt x="108012" y="2412264"/>
                </a:lnTo>
                <a:lnTo>
                  <a:pt x="0" y="2412264"/>
                </a:lnTo>
                <a:close/>
              </a:path>
            </a:pathLst>
          </a:custGeom>
          <a:solidFill>
            <a:srgbClr val="FF6161"/>
          </a:solidFill>
          <a:ln w="19050">
            <a:noFill/>
            <a:round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任意多边形: 形状 9">
            <a:extLst>
              <a:ext uri="{FF2B5EF4-FFF2-40B4-BE49-F238E27FC236}">
                <a16:creationId xmlns:a16="http://schemas.microsoft.com/office/drawing/2014/main" id="{AD55D769-8055-BDF4-2E79-EEAF8DEFF137}"/>
              </a:ext>
            </a:extLst>
          </p:cNvPr>
          <p:cNvSpPr>
            <a:spLocks noChangeAspect="1"/>
          </p:cNvSpPr>
          <p:nvPr/>
        </p:nvSpPr>
        <p:spPr bwMode="auto">
          <a:xfrm>
            <a:off x="6776609" y="2353079"/>
            <a:ext cx="1623406" cy="1211840"/>
          </a:xfrm>
          <a:custGeom>
            <a:avLst/>
            <a:gdLst>
              <a:gd name="T0" fmla="*/ 223 w 256"/>
              <a:gd name="T1" fmla="*/ 72 h 192"/>
              <a:gd name="T2" fmla="*/ 224 w 256"/>
              <a:gd name="T3" fmla="*/ 64 h 192"/>
              <a:gd name="T4" fmla="*/ 160 w 256"/>
              <a:gd name="T5" fmla="*/ 0 h 192"/>
              <a:gd name="T6" fmla="*/ 109 w 256"/>
              <a:gd name="T7" fmla="*/ 26 h 192"/>
              <a:gd name="T8" fmla="*/ 96 w 256"/>
              <a:gd name="T9" fmla="*/ 24 h 192"/>
              <a:gd name="T10" fmla="*/ 40 w 256"/>
              <a:gd name="T11" fmla="*/ 80 h 192"/>
              <a:gd name="T12" fmla="*/ 40 w 256"/>
              <a:gd name="T13" fmla="*/ 83 h 192"/>
              <a:gd name="T14" fmla="*/ 0 w 256"/>
              <a:gd name="T15" fmla="*/ 136 h 192"/>
              <a:gd name="T16" fmla="*/ 56 w 256"/>
              <a:gd name="T17" fmla="*/ 192 h 192"/>
              <a:gd name="T18" fmla="*/ 192 w 256"/>
              <a:gd name="T19" fmla="*/ 192 h 192"/>
              <a:gd name="T20" fmla="*/ 256 w 256"/>
              <a:gd name="T21" fmla="*/ 128 h 192"/>
              <a:gd name="T22" fmla="*/ 223 w 256"/>
              <a:gd name="T23" fmla="*/ 7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6" h="192">
                <a:moveTo>
                  <a:pt x="223" y="72"/>
                </a:moveTo>
                <a:cubicBezTo>
                  <a:pt x="224" y="70"/>
                  <a:pt x="224" y="67"/>
                  <a:pt x="224" y="64"/>
                </a:cubicBezTo>
                <a:cubicBezTo>
                  <a:pt x="224" y="29"/>
                  <a:pt x="195" y="0"/>
                  <a:pt x="160" y="0"/>
                </a:cubicBezTo>
                <a:cubicBezTo>
                  <a:pt x="139" y="0"/>
                  <a:pt x="121" y="10"/>
                  <a:pt x="109" y="26"/>
                </a:cubicBezTo>
                <a:cubicBezTo>
                  <a:pt x="105" y="25"/>
                  <a:pt x="101" y="24"/>
                  <a:pt x="96" y="24"/>
                </a:cubicBezTo>
                <a:cubicBezTo>
                  <a:pt x="65" y="24"/>
                  <a:pt x="40" y="49"/>
                  <a:pt x="40" y="80"/>
                </a:cubicBezTo>
                <a:cubicBezTo>
                  <a:pt x="40" y="81"/>
                  <a:pt x="40" y="82"/>
                  <a:pt x="40" y="83"/>
                </a:cubicBezTo>
                <a:cubicBezTo>
                  <a:pt x="17" y="89"/>
                  <a:pt x="0" y="111"/>
                  <a:pt x="0" y="136"/>
                </a:cubicBezTo>
                <a:cubicBezTo>
                  <a:pt x="0" y="167"/>
                  <a:pt x="25" y="192"/>
                  <a:pt x="56" y="192"/>
                </a:cubicBezTo>
                <a:cubicBezTo>
                  <a:pt x="192" y="192"/>
                  <a:pt x="192" y="192"/>
                  <a:pt x="192" y="192"/>
                </a:cubicBezTo>
                <a:cubicBezTo>
                  <a:pt x="227" y="192"/>
                  <a:pt x="256" y="163"/>
                  <a:pt x="256" y="128"/>
                </a:cubicBezTo>
                <a:cubicBezTo>
                  <a:pt x="256" y="104"/>
                  <a:pt x="243" y="83"/>
                  <a:pt x="223" y="72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任意多边形: 形状 14">
            <a:extLst>
              <a:ext uri="{FF2B5EF4-FFF2-40B4-BE49-F238E27FC236}">
                <a16:creationId xmlns:a16="http://schemas.microsoft.com/office/drawing/2014/main" id="{49175E91-50E0-CDBE-250E-A1BA197E9FCE}"/>
              </a:ext>
            </a:extLst>
          </p:cNvPr>
          <p:cNvSpPr/>
          <p:nvPr/>
        </p:nvSpPr>
        <p:spPr>
          <a:xfrm>
            <a:off x="7394290" y="2764977"/>
            <a:ext cx="388045" cy="3880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96" y="15577"/>
                </a:moveTo>
                <a:cubicBezTo>
                  <a:pt x="12144" y="16865"/>
                  <a:pt x="9844" y="18851"/>
                  <a:pt x="8177" y="21278"/>
                </a:cubicBezTo>
                <a:cubicBezTo>
                  <a:pt x="9017" y="21487"/>
                  <a:pt x="9895" y="21600"/>
                  <a:pt x="10801" y="21600"/>
                </a:cubicBezTo>
                <a:cubicBezTo>
                  <a:pt x="12429" y="21600"/>
                  <a:pt x="13973" y="21237"/>
                  <a:pt x="15358" y="20591"/>
                </a:cubicBezTo>
                <a:cubicBezTo>
                  <a:pt x="15580" y="19502"/>
                  <a:pt x="15699" y="18376"/>
                  <a:pt x="15699" y="17222"/>
                </a:cubicBezTo>
                <a:cubicBezTo>
                  <a:pt x="15699" y="16807"/>
                  <a:pt x="15679" y="16394"/>
                  <a:pt x="15648" y="15985"/>
                </a:cubicBezTo>
                <a:cubicBezTo>
                  <a:pt x="15371" y="15896"/>
                  <a:pt x="15116" y="15757"/>
                  <a:pt x="14896" y="15577"/>
                </a:cubicBezTo>
                <a:close/>
                <a:moveTo>
                  <a:pt x="18049" y="2796"/>
                </a:moveTo>
                <a:cubicBezTo>
                  <a:pt x="16319" y="2963"/>
                  <a:pt x="14667" y="3397"/>
                  <a:pt x="13127" y="4050"/>
                </a:cubicBezTo>
                <a:cubicBezTo>
                  <a:pt x="13136" y="4125"/>
                  <a:pt x="13139" y="4202"/>
                  <a:pt x="13139" y="4280"/>
                </a:cubicBezTo>
                <a:cubicBezTo>
                  <a:pt x="13139" y="4642"/>
                  <a:pt x="13052" y="4984"/>
                  <a:pt x="12904" y="5289"/>
                </a:cubicBezTo>
                <a:cubicBezTo>
                  <a:pt x="14441" y="7094"/>
                  <a:pt x="15635" y="9198"/>
                  <a:pt x="16388" y="11500"/>
                </a:cubicBezTo>
                <a:cubicBezTo>
                  <a:pt x="17323" y="11517"/>
                  <a:pt x="18121" y="12090"/>
                  <a:pt x="18465" y="12903"/>
                </a:cubicBezTo>
                <a:cubicBezTo>
                  <a:pt x="19505" y="12797"/>
                  <a:pt x="20517" y="12599"/>
                  <a:pt x="21493" y="12312"/>
                </a:cubicBezTo>
                <a:cubicBezTo>
                  <a:pt x="21562" y="11817"/>
                  <a:pt x="21600" y="11314"/>
                  <a:pt x="21600" y="10799"/>
                </a:cubicBezTo>
                <a:cubicBezTo>
                  <a:pt x="21600" y="7626"/>
                  <a:pt x="20230" y="4772"/>
                  <a:pt x="18049" y="2796"/>
                </a:cubicBezTo>
                <a:close/>
                <a:moveTo>
                  <a:pt x="13739" y="14349"/>
                </a:moveTo>
                <a:cubicBezTo>
                  <a:pt x="11074" y="13908"/>
                  <a:pt x="8601" y="12890"/>
                  <a:pt x="6450" y="11433"/>
                </a:cubicBezTo>
                <a:cubicBezTo>
                  <a:pt x="6101" y="11646"/>
                  <a:pt x="5691" y="11773"/>
                  <a:pt x="5251" y="11773"/>
                </a:cubicBezTo>
                <a:cubicBezTo>
                  <a:pt x="5090" y="11773"/>
                  <a:pt x="4933" y="11755"/>
                  <a:pt x="4781" y="11724"/>
                </a:cubicBezTo>
                <a:cubicBezTo>
                  <a:pt x="3750" y="13677"/>
                  <a:pt x="3093" y="15854"/>
                  <a:pt x="2903" y="18164"/>
                </a:cubicBezTo>
                <a:cubicBezTo>
                  <a:pt x="3931" y="19266"/>
                  <a:pt x="5186" y="20154"/>
                  <a:pt x="6595" y="20750"/>
                </a:cubicBezTo>
                <a:cubicBezTo>
                  <a:pt x="8345" y="18059"/>
                  <a:pt x="10792" y="15833"/>
                  <a:pt x="13739" y="14349"/>
                </a:cubicBezTo>
                <a:close/>
                <a:moveTo>
                  <a:pt x="17258" y="15906"/>
                </a:moveTo>
                <a:cubicBezTo>
                  <a:pt x="17290" y="16340"/>
                  <a:pt x="17306" y="16780"/>
                  <a:pt x="17306" y="17222"/>
                </a:cubicBezTo>
                <a:cubicBezTo>
                  <a:pt x="17306" y="18003"/>
                  <a:pt x="17256" y="18770"/>
                  <a:pt x="17163" y="19525"/>
                </a:cubicBezTo>
                <a:cubicBezTo>
                  <a:pt x="18993" y="18186"/>
                  <a:pt x="20389" y="16288"/>
                  <a:pt x="21091" y="14080"/>
                </a:cubicBezTo>
                <a:cubicBezTo>
                  <a:pt x="20259" y="14281"/>
                  <a:pt x="19403" y="14425"/>
                  <a:pt x="18531" y="14508"/>
                </a:cubicBezTo>
                <a:cubicBezTo>
                  <a:pt x="18326" y="15137"/>
                  <a:pt x="17860" y="15646"/>
                  <a:pt x="17258" y="15906"/>
                </a:cubicBezTo>
                <a:close/>
                <a:moveTo>
                  <a:pt x="14278" y="12804"/>
                </a:moveTo>
                <a:cubicBezTo>
                  <a:pt x="14421" y="12507"/>
                  <a:pt x="14624" y="12244"/>
                  <a:pt x="14874" y="12035"/>
                </a:cubicBezTo>
                <a:cubicBezTo>
                  <a:pt x="14196" y="9947"/>
                  <a:pt x="13122" y="8037"/>
                  <a:pt x="11738" y="6396"/>
                </a:cubicBezTo>
                <a:cubicBezTo>
                  <a:pt x="11462" y="6512"/>
                  <a:pt x="11160" y="6577"/>
                  <a:pt x="10842" y="6577"/>
                </a:cubicBezTo>
                <a:cubicBezTo>
                  <a:pt x="10343" y="6577"/>
                  <a:pt x="9883" y="6417"/>
                  <a:pt x="9507" y="6147"/>
                </a:cubicBezTo>
                <a:cubicBezTo>
                  <a:pt x="8673" y="6781"/>
                  <a:pt x="7903" y="7490"/>
                  <a:pt x="7202" y="8265"/>
                </a:cubicBezTo>
                <a:cubicBezTo>
                  <a:pt x="7421" y="8615"/>
                  <a:pt x="7550" y="9030"/>
                  <a:pt x="7550" y="9475"/>
                </a:cubicBezTo>
                <a:cubicBezTo>
                  <a:pt x="7550" y="9715"/>
                  <a:pt x="7513" y="9946"/>
                  <a:pt x="7444" y="10163"/>
                </a:cubicBezTo>
                <a:cubicBezTo>
                  <a:pt x="9459" y="11510"/>
                  <a:pt x="11779" y="12433"/>
                  <a:pt x="14278" y="12804"/>
                </a:cubicBezTo>
                <a:close/>
                <a:moveTo>
                  <a:pt x="10842" y="1982"/>
                </a:moveTo>
                <a:cubicBezTo>
                  <a:pt x="11448" y="1982"/>
                  <a:pt x="11999" y="2219"/>
                  <a:pt x="12409" y="2604"/>
                </a:cubicBezTo>
                <a:cubicBezTo>
                  <a:pt x="13608" y="2088"/>
                  <a:pt x="14870" y="1692"/>
                  <a:pt x="16183" y="1439"/>
                </a:cubicBezTo>
                <a:cubicBezTo>
                  <a:pt x="14599" y="526"/>
                  <a:pt x="12761" y="0"/>
                  <a:pt x="10801" y="0"/>
                </a:cubicBezTo>
                <a:cubicBezTo>
                  <a:pt x="9464" y="0"/>
                  <a:pt x="8183" y="245"/>
                  <a:pt x="7001" y="690"/>
                </a:cubicBezTo>
                <a:cubicBezTo>
                  <a:pt x="7940" y="1152"/>
                  <a:pt x="8833" y="1693"/>
                  <a:pt x="9674" y="2303"/>
                </a:cubicBezTo>
                <a:cubicBezTo>
                  <a:pt x="10018" y="2100"/>
                  <a:pt x="10415" y="1982"/>
                  <a:pt x="10842" y="1982"/>
                </a:cubicBezTo>
                <a:close/>
                <a:moveTo>
                  <a:pt x="2954" y="9475"/>
                </a:moveTo>
                <a:cubicBezTo>
                  <a:pt x="2954" y="9153"/>
                  <a:pt x="3021" y="8844"/>
                  <a:pt x="3141" y="8566"/>
                </a:cubicBezTo>
                <a:cubicBezTo>
                  <a:pt x="2404" y="7757"/>
                  <a:pt x="1736" y="6884"/>
                  <a:pt x="1151" y="5952"/>
                </a:cubicBezTo>
                <a:cubicBezTo>
                  <a:pt x="417" y="7410"/>
                  <a:pt x="0" y="9056"/>
                  <a:pt x="0" y="10799"/>
                </a:cubicBezTo>
                <a:cubicBezTo>
                  <a:pt x="0" y="12819"/>
                  <a:pt x="556" y="14708"/>
                  <a:pt x="1521" y="16325"/>
                </a:cubicBezTo>
                <a:cubicBezTo>
                  <a:pt x="1866" y="14381"/>
                  <a:pt x="2520" y="12545"/>
                  <a:pt x="3424" y="10861"/>
                </a:cubicBezTo>
                <a:cubicBezTo>
                  <a:pt x="3130" y="10477"/>
                  <a:pt x="2954" y="9996"/>
                  <a:pt x="2954" y="9475"/>
                </a:cubicBezTo>
                <a:close/>
                <a:moveTo>
                  <a:pt x="5251" y="7176"/>
                </a:moveTo>
                <a:cubicBezTo>
                  <a:pt x="5487" y="7176"/>
                  <a:pt x="5715" y="7213"/>
                  <a:pt x="5930" y="7278"/>
                </a:cubicBezTo>
                <a:cubicBezTo>
                  <a:pt x="6738" y="6372"/>
                  <a:pt x="7636" y="5547"/>
                  <a:pt x="8608" y="4813"/>
                </a:cubicBezTo>
                <a:cubicBezTo>
                  <a:pt x="8567" y="4642"/>
                  <a:pt x="8543" y="4464"/>
                  <a:pt x="8543" y="4280"/>
                </a:cubicBezTo>
                <a:cubicBezTo>
                  <a:pt x="8543" y="4026"/>
                  <a:pt x="8587" y="3781"/>
                  <a:pt x="8663" y="3552"/>
                </a:cubicBezTo>
                <a:cubicBezTo>
                  <a:pt x="7575" y="2771"/>
                  <a:pt x="6391" y="2115"/>
                  <a:pt x="5131" y="1609"/>
                </a:cubicBezTo>
                <a:cubicBezTo>
                  <a:pt x="3949" y="2338"/>
                  <a:pt x="2920" y="3289"/>
                  <a:pt x="2099" y="4405"/>
                </a:cubicBezTo>
                <a:cubicBezTo>
                  <a:pt x="2708" y="5484"/>
                  <a:pt x="3433" y="6491"/>
                  <a:pt x="4256" y="7407"/>
                </a:cubicBezTo>
                <a:cubicBezTo>
                  <a:pt x="4557" y="7261"/>
                  <a:pt x="4895" y="7176"/>
                  <a:pt x="5251" y="717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8" name="任意多边形: 形状 3">
            <a:extLst>
              <a:ext uri="{FF2B5EF4-FFF2-40B4-BE49-F238E27FC236}">
                <a16:creationId xmlns:a16="http://schemas.microsoft.com/office/drawing/2014/main" id="{FD7186E6-A1E8-CD5B-E0F6-903B4D6BAC19}"/>
              </a:ext>
            </a:extLst>
          </p:cNvPr>
          <p:cNvSpPr/>
          <p:nvPr/>
        </p:nvSpPr>
        <p:spPr bwMode="auto">
          <a:xfrm>
            <a:off x="10022700" y="2890030"/>
            <a:ext cx="928108" cy="2999698"/>
          </a:xfrm>
          <a:custGeom>
            <a:avLst/>
            <a:gdLst>
              <a:gd name="connsiteX0" fmla="*/ 108012 w 1224024"/>
              <a:gd name="connsiteY0" fmla="*/ 2412265 h 2844313"/>
              <a:gd name="connsiteX1" fmla="*/ 108012 w 1224024"/>
              <a:gd name="connsiteY1" fmla="*/ 2592289 h 2844313"/>
              <a:gd name="connsiteX2" fmla="*/ 1116012 w 1224024"/>
              <a:gd name="connsiteY2" fmla="*/ 2592289 h 2844313"/>
              <a:gd name="connsiteX3" fmla="*/ 1116012 w 1224024"/>
              <a:gd name="connsiteY3" fmla="*/ 2412265 h 2844313"/>
              <a:gd name="connsiteX4" fmla="*/ 108012 w 1224024"/>
              <a:gd name="connsiteY4" fmla="*/ 2196241 h 2844313"/>
              <a:gd name="connsiteX5" fmla="*/ 108012 w 1224024"/>
              <a:gd name="connsiteY5" fmla="*/ 2376265 h 2844313"/>
              <a:gd name="connsiteX6" fmla="*/ 1116012 w 1224024"/>
              <a:gd name="connsiteY6" fmla="*/ 2376265 h 2844313"/>
              <a:gd name="connsiteX7" fmla="*/ 1116012 w 1224024"/>
              <a:gd name="connsiteY7" fmla="*/ 2196241 h 2844313"/>
              <a:gd name="connsiteX8" fmla="*/ 108012 w 1224024"/>
              <a:gd name="connsiteY8" fmla="*/ 1980217 h 2844313"/>
              <a:gd name="connsiteX9" fmla="*/ 108012 w 1224024"/>
              <a:gd name="connsiteY9" fmla="*/ 2160241 h 2844313"/>
              <a:gd name="connsiteX10" fmla="*/ 1116012 w 1224024"/>
              <a:gd name="connsiteY10" fmla="*/ 2160241 h 2844313"/>
              <a:gd name="connsiteX11" fmla="*/ 1116012 w 1224024"/>
              <a:gd name="connsiteY11" fmla="*/ 1980217 h 2844313"/>
              <a:gd name="connsiteX12" fmla="*/ 108012 w 1224024"/>
              <a:gd name="connsiteY12" fmla="*/ 1764193 h 2844313"/>
              <a:gd name="connsiteX13" fmla="*/ 108012 w 1224024"/>
              <a:gd name="connsiteY13" fmla="*/ 1944217 h 2844313"/>
              <a:gd name="connsiteX14" fmla="*/ 1116012 w 1224024"/>
              <a:gd name="connsiteY14" fmla="*/ 1944217 h 2844313"/>
              <a:gd name="connsiteX15" fmla="*/ 1116012 w 1224024"/>
              <a:gd name="connsiteY15" fmla="*/ 1764193 h 2844313"/>
              <a:gd name="connsiteX16" fmla="*/ 108012 w 1224024"/>
              <a:gd name="connsiteY16" fmla="*/ 1548169 h 2844313"/>
              <a:gd name="connsiteX17" fmla="*/ 108012 w 1224024"/>
              <a:gd name="connsiteY17" fmla="*/ 1728193 h 2844313"/>
              <a:gd name="connsiteX18" fmla="*/ 1116012 w 1224024"/>
              <a:gd name="connsiteY18" fmla="*/ 1728193 h 2844313"/>
              <a:gd name="connsiteX19" fmla="*/ 1116012 w 1224024"/>
              <a:gd name="connsiteY19" fmla="*/ 1548169 h 2844313"/>
              <a:gd name="connsiteX20" fmla="*/ 108012 w 1224024"/>
              <a:gd name="connsiteY20" fmla="*/ 1332145 h 2844313"/>
              <a:gd name="connsiteX21" fmla="*/ 108012 w 1224024"/>
              <a:gd name="connsiteY21" fmla="*/ 1512169 h 2844313"/>
              <a:gd name="connsiteX22" fmla="*/ 1116012 w 1224024"/>
              <a:gd name="connsiteY22" fmla="*/ 1512169 h 2844313"/>
              <a:gd name="connsiteX23" fmla="*/ 1116012 w 1224024"/>
              <a:gd name="connsiteY23" fmla="*/ 1332145 h 2844313"/>
              <a:gd name="connsiteX24" fmla="*/ 108012 w 1224024"/>
              <a:gd name="connsiteY24" fmla="*/ 1116121 h 2844313"/>
              <a:gd name="connsiteX25" fmla="*/ 108012 w 1224024"/>
              <a:gd name="connsiteY25" fmla="*/ 1296145 h 2844313"/>
              <a:gd name="connsiteX26" fmla="*/ 1116012 w 1224024"/>
              <a:gd name="connsiteY26" fmla="*/ 1296145 h 2844313"/>
              <a:gd name="connsiteX27" fmla="*/ 1116012 w 1224024"/>
              <a:gd name="connsiteY27" fmla="*/ 1116121 h 2844313"/>
              <a:gd name="connsiteX28" fmla="*/ 108012 w 1224024"/>
              <a:gd name="connsiteY28" fmla="*/ 900097 h 2844313"/>
              <a:gd name="connsiteX29" fmla="*/ 108012 w 1224024"/>
              <a:gd name="connsiteY29" fmla="*/ 1080121 h 2844313"/>
              <a:gd name="connsiteX30" fmla="*/ 1116012 w 1224024"/>
              <a:gd name="connsiteY30" fmla="*/ 1080121 h 2844313"/>
              <a:gd name="connsiteX31" fmla="*/ 1116012 w 1224024"/>
              <a:gd name="connsiteY31" fmla="*/ 900097 h 2844313"/>
              <a:gd name="connsiteX32" fmla="*/ 108012 w 1224024"/>
              <a:gd name="connsiteY32" fmla="*/ 684073 h 2844313"/>
              <a:gd name="connsiteX33" fmla="*/ 108012 w 1224024"/>
              <a:gd name="connsiteY33" fmla="*/ 864097 h 2844313"/>
              <a:gd name="connsiteX34" fmla="*/ 1116012 w 1224024"/>
              <a:gd name="connsiteY34" fmla="*/ 864097 h 2844313"/>
              <a:gd name="connsiteX35" fmla="*/ 1116012 w 1224024"/>
              <a:gd name="connsiteY35" fmla="*/ 684073 h 2844313"/>
              <a:gd name="connsiteX36" fmla="*/ 108012 w 1224024"/>
              <a:gd name="connsiteY36" fmla="*/ 468049 h 2844313"/>
              <a:gd name="connsiteX37" fmla="*/ 108012 w 1224024"/>
              <a:gd name="connsiteY37" fmla="*/ 648073 h 2844313"/>
              <a:gd name="connsiteX38" fmla="*/ 1116012 w 1224024"/>
              <a:gd name="connsiteY38" fmla="*/ 648073 h 2844313"/>
              <a:gd name="connsiteX39" fmla="*/ 1116012 w 1224024"/>
              <a:gd name="connsiteY39" fmla="*/ 468049 h 2844313"/>
              <a:gd name="connsiteX40" fmla="*/ 108012 w 1224024"/>
              <a:gd name="connsiteY40" fmla="*/ 252025 h 2844313"/>
              <a:gd name="connsiteX41" fmla="*/ 108012 w 1224024"/>
              <a:gd name="connsiteY41" fmla="*/ 432049 h 2844313"/>
              <a:gd name="connsiteX42" fmla="*/ 1116012 w 1224024"/>
              <a:gd name="connsiteY42" fmla="*/ 432049 h 2844313"/>
              <a:gd name="connsiteX43" fmla="*/ 1116012 w 1224024"/>
              <a:gd name="connsiteY43" fmla="*/ 252025 h 2844313"/>
              <a:gd name="connsiteX44" fmla="*/ 0 w 1224024"/>
              <a:gd name="connsiteY44" fmla="*/ 0 h 2844313"/>
              <a:gd name="connsiteX45" fmla="*/ 108012 w 1224024"/>
              <a:gd name="connsiteY45" fmla="*/ 0 h 2844313"/>
              <a:gd name="connsiteX46" fmla="*/ 108012 w 1224024"/>
              <a:gd name="connsiteY46" fmla="*/ 216025 h 2844313"/>
              <a:gd name="connsiteX47" fmla="*/ 1116012 w 1224024"/>
              <a:gd name="connsiteY47" fmla="*/ 216025 h 2844313"/>
              <a:gd name="connsiteX48" fmla="*/ 1116012 w 1224024"/>
              <a:gd name="connsiteY48" fmla="*/ 0 h 2844313"/>
              <a:gd name="connsiteX49" fmla="*/ 1224024 w 1224024"/>
              <a:gd name="connsiteY49" fmla="*/ 0 h 2844313"/>
              <a:gd name="connsiteX50" fmla="*/ 1224024 w 1224024"/>
              <a:gd name="connsiteY50" fmla="*/ 2844313 h 2844313"/>
              <a:gd name="connsiteX51" fmla="*/ 1116012 w 1224024"/>
              <a:gd name="connsiteY51" fmla="*/ 2844313 h 2844313"/>
              <a:gd name="connsiteX52" fmla="*/ 1116012 w 1224024"/>
              <a:gd name="connsiteY52" fmla="*/ 2628289 h 2844313"/>
              <a:gd name="connsiteX53" fmla="*/ 108012 w 1224024"/>
              <a:gd name="connsiteY53" fmla="*/ 2628289 h 2844313"/>
              <a:gd name="connsiteX54" fmla="*/ 108012 w 1224024"/>
              <a:gd name="connsiteY54" fmla="*/ 2844313 h 2844313"/>
              <a:gd name="connsiteX55" fmla="*/ 0 w 1224024"/>
              <a:gd name="connsiteY55" fmla="*/ 2844313 h 284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24024" h="2844313">
                <a:moveTo>
                  <a:pt x="108012" y="2412265"/>
                </a:moveTo>
                <a:lnTo>
                  <a:pt x="108012" y="2592289"/>
                </a:lnTo>
                <a:lnTo>
                  <a:pt x="1116012" y="2592289"/>
                </a:lnTo>
                <a:lnTo>
                  <a:pt x="1116012" y="2412265"/>
                </a:lnTo>
                <a:close/>
                <a:moveTo>
                  <a:pt x="108012" y="2196241"/>
                </a:moveTo>
                <a:lnTo>
                  <a:pt x="108012" y="2376265"/>
                </a:lnTo>
                <a:lnTo>
                  <a:pt x="1116012" y="2376265"/>
                </a:lnTo>
                <a:lnTo>
                  <a:pt x="1116012" y="2196241"/>
                </a:lnTo>
                <a:close/>
                <a:moveTo>
                  <a:pt x="108012" y="1980217"/>
                </a:moveTo>
                <a:lnTo>
                  <a:pt x="108012" y="2160241"/>
                </a:lnTo>
                <a:lnTo>
                  <a:pt x="1116012" y="2160241"/>
                </a:lnTo>
                <a:lnTo>
                  <a:pt x="1116012" y="1980217"/>
                </a:lnTo>
                <a:close/>
                <a:moveTo>
                  <a:pt x="108012" y="1764193"/>
                </a:moveTo>
                <a:lnTo>
                  <a:pt x="108012" y="1944217"/>
                </a:lnTo>
                <a:lnTo>
                  <a:pt x="1116012" y="1944217"/>
                </a:lnTo>
                <a:lnTo>
                  <a:pt x="1116012" y="1764193"/>
                </a:lnTo>
                <a:close/>
                <a:moveTo>
                  <a:pt x="108012" y="1548169"/>
                </a:moveTo>
                <a:lnTo>
                  <a:pt x="108012" y="1728193"/>
                </a:lnTo>
                <a:lnTo>
                  <a:pt x="1116012" y="1728193"/>
                </a:lnTo>
                <a:lnTo>
                  <a:pt x="1116012" y="1548169"/>
                </a:lnTo>
                <a:close/>
                <a:moveTo>
                  <a:pt x="108012" y="1332145"/>
                </a:moveTo>
                <a:lnTo>
                  <a:pt x="108012" y="1512169"/>
                </a:lnTo>
                <a:lnTo>
                  <a:pt x="1116012" y="1512169"/>
                </a:lnTo>
                <a:lnTo>
                  <a:pt x="1116012" y="1332145"/>
                </a:lnTo>
                <a:close/>
                <a:moveTo>
                  <a:pt x="108012" y="1116121"/>
                </a:moveTo>
                <a:lnTo>
                  <a:pt x="108012" y="1296145"/>
                </a:lnTo>
                <a:lnTo>
                  <a:pt x="1116012" y="1296145"/>
                </a:lnTo>
                <a:lnTo>
                  <a:pt x="1116012" y="1116121"/>
                </a:lnTo>
                <a:close/>
                <a:moveTo>
                  <a:pt x="108012" y="900097"/>
                </a:moveTo>
                <a:lnTo>
                  <a:pt x="108012" y="1080121"/>
                </a:lnTo>
                <a:lnTo>
                  <a:pt x="1116012" y="1080121"/>
                </a:lnTo>
                <a:lnTo>
                  <a:pt x="1116012" y="900097"/>
                </a:lnTo>
                <a:close/>
                <a:moveTo>
                  <a:pt x="108012" y="684073"/>
                </a:moveTo>
                <a:lnTo>
                  <a:pt x="108012" y="864097"/>
                </a:lnTo>
                <a:lnTo>
                  <a:pt x="1116012" y="864097"/>
                </a:lnTo>
                <a:lnTo>
                  <a:pt x="1116012" y="684073"/>
                </a:lnTo>
                <a:close/>
                <a:moveTo>
                  <a:pt x="108012" y="468049"/>
                </a:moveTo>
                <a:lnTo>
                  <a:pt x="108012" y="648073"/>
                </a:lnTo>
                <a:lnTo>
                  <a:pt x="1116012" y="648073"/>
                </a:lnTo>
                <a:lnTo>
                  <a:pt x="1116012" y="468049"/>
                </a:lnTo>
                <a:close/>
                <a:moveTo>
                  <a:pt x="108012" y="252025"/>
                </a:moveTo>
                <a:lnTo>
                  <a:pt x="108012" y="432049"/>
                </a:lnTo>
                <a:lnTo>
                  <a:pt x="1116012" y="432049"/>
                </a:lnTo>
                <a:lnTo>
                  <a:pt x="1116012" y="252025"/>
                </a:lnTo>
                <a:close/>
                <a:moveTo>
                  <a:pt x="0" y="0"/>
                </a:moveTo>
                <a:lnTo>
                  <a:pt x="108012" y="0"/>
                </a:lnTo>
                <a:lnTo>
                  <a:pt x="108012" y="216025"/>
                </a:lnTo>
                <a:lnTo>
                  <a:pt x="1116012" y="216025"/>
                </a:lnTo>
                <a:lnTo>
                  <a:pt x="1116012" y="0"/>
                </a:lnTo>
                <a:lnTo>
                  <a:pt x="1224024" y="0"/>
                </a:lnTo>
                <a:lnTo>
                  <a:pt x="1224024" y="2844313"/>
                </a:lnTo>
                <a:lnTo>
                  <a:pt x="1116012" y="2844313"/>
                </a:lnTo>
                <a:lnTo>
                  <a:pt x="1116012" y="2628289"/>
                </a:lnTo>
                <a:lnTo>
                  <a:pt x="108012" y="2628289"/>
                </a:lnTo>
                <a:lnTo>
                  <a:pt x="108012" y="2844313"/>
                </a:lnTo>
                <a:lnTo>
                  <a:pt x="0" y="2844313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19050">
            <a:noFill/>
            <a:round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9" name="任意多边形: 形状 10">
            <a:extLst>
              <a:ext uri="{FF2B5EF4-FFF2-40B4-BE49-F238E27FC236}">
                <a16:creationId xmlns:a16="http://schemas.microsoft.com/office/drawing/2014/main" id="{7986075C-A5A6-0653-504A-49EDC38EDE77}"/>
              </a:ext>
            </a:extLst>
          </p:cNvPr>
          <p:cNvSpPr>
            <a:spLocks noChangeAspect="1"/>
          </p:cNvSpPr>
          <p:nvPr/>
        </p:nvSpPr>
        <p:spPr bwMode="auto">
          <a:xfrm>
            <a:off x="9675052" y="1935395"/>
            <a:ext cx="1623405" cy="1211840"/>
          </a:xfrm>
          <a:custGeom>
            <a:avLst/>
            <a:gdLst>
              <a:gd name="T0" fmla="*/ 223 w 256"/>
              <a:gd name="T1" fmla="*/ 72 h 192"/>
              <a:gd name="T2" fmla="*/ 224 w 256"/>
              <a:gd name="T3" fmla="*/ 64 h 192"/>
              <a:gd name="T4" fmla="*/ 160 w 256"/>
              <a:gd name="T5" fmla="*/ 0 h 192"/>
              <a:gd name="T6" fmla="*/ 109 w 256"/>
              <a:gd name="T7" fmla="*/ 26 h 192"/>
              <a:gd name="T8" fmla="*/ 96 w 256"/>
              <a:gd name="T9" fmla="*/ 24 h 192"/>
              <a:gd name="T10" fmla="*/ 40 w 256"/>
              <a:gd name="T11" fmla="*/ 80 h 192"/>
              <a:gd name="T12" fmla="*/ 40 w 256"/>
              <a:gd name="T13" fmla="*/ 83 h 192"/>
              <a:gd name="T14" fmla="*/ 0 w 256"/>
              <a:gd name="T15" fmla="*/ 136 h 192"/>
              <a:gd name="T16" fmla="*/ 56 w 256"/>
              <a:gd name="T17" fmla="*/ 192 h 192"/>
              <a:gd name="T18" fmla="*/ 192 w 256"/>
              <a:gd name="T19" fmla="*/ 192 h 192"/>
              <a:gd name="T20" fmla="*/ 256 w 256"/>
              <a:gd name="T21" fmla="*/ 128 h 192"/>
              <a:gd name="T22" fmla="*/ 223 w 256"/>
              <a:gd name="T23" fmla="*/ 7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6" h="192">
                <a:moveTo>
                  <a:pt x="223" y="72"/>
                </a:moveTo>
                <a:cubicBezTo>
                  <a:pt x="224" y="70"/>
                  <a:pt x="224" y="67"/>
                  <a:pt x="224" y="64"/>
                </a:cubicBezTo>
                <a:cubicBezTo>
                  <a:pt x="224" y="29"/>
                  <a:pt x="195" y="0"/>
                  <a:pt x="160" y="0"/>
                </a:cubicBezTo>
                <a:cubicBezTo>
                  <a:pt x="139" y="0"/>
                  <a:pt x="121" y="10"/>
                  <a:pt x="109" y="26"/>
                </a:cubicBezTo>
                <a:cubicBezTo>
                  <a:pt x="105" y="25"/>
                  <a:pt x="101" y="24"/>
                  <a:pt x="96" y="24"/>
                </a:cubicBezTo>
                <a:cubicBezTo>
                  <a:pt x="65" y="24"/>
                  <a:pt x="40" y="49"/>
                  <a:pt x="40" y="80"/>
                </a:cubicBezTo>
                <a:cubicBezTo>
                  <a:pt x="40" y="81"/>
                  <a:pt x="40" y="82"/>
                  <a:pt x="40" y="83"/>
                </a:cubicBezTo>
                <a:cubicBezTo>
                  <a:pt x="17" y="89"/>
                  <a:pt x="0" y="111"/>
                  <a:pt x="0" y="136"/>
                </a:cubicBezTo>
                <a:cubicBezTo>
                  <a:pt x="0" y="167"/>
                  <a:pt x="25" y="192"/>
                  <a:pt x="56" y="192"/>
                </a:cubicBezTo>
                <a:cubicBezTo>
                  <a:pt x="192" y="192"/>
                  <a:pt x="192" y="192"/>
                  <a:pt x="192" y="192"/>
                </a:cubicBezTo>
                <a:cubicBezTo>
                  <a:pt x="227" y="192"/>
                  <a:pt x="256" y="163"/>
                  <a:pt x="256" y="128"/>
                </a:cubicBezTo>
                <a:cubicBezTo>
                  <a:pt x="256" y="104"/>
                  <a:pt x="243" y="83"/>
                  <a:pt x="223" y="7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0" name="任意多边形: 形状 12">
            <a:extLst>
              <a:ext uri="{FF2B5EF4-FFF2-40B4-BE49-F238E27FC236}">
                <a16:creationId xmlns:a16="http://schemas.microsoft.com/office/drawing/2014/main" id="{6E9CF9DC-A936-449B-4A9C-FDA76E43F654}"/>
              </a:ext>
            </a:extLst>
          </p:cNvPr>
          <p:cNvSpPr/>
          <p:nvPr/>
        </p:nvSpPr>
        <p:spPr bwMode="auto">
          <a:xfrm>
            <a:off x="10292732" y="2347293"/>
            <a:ext cx="388045" cy="388043"/>
          </a:xfrm>
          <a:custGeom>
            <a:avLst/>
            <a:gdLst>
              <a:gd name="T0" fmla="*/ 41 w 45"/>
              <a:gd name="T1" fmla="*/ 48 h 48"/>
              <a:gd name="T2" fmla="*/ 0 w 45"/>
              <a:gd name="T3" fmla="*/ 44 h 48"/>
              <a:gd name="T4" fmla="*/ 3 w 45"/>
              <a:gd name="T5" fmla="*/ 7 h 48"/>
              <a:gd name="T6" fmla="*/ 7 w 45"/>
              <a:gd name="T7" fmla="*/ 4 h 48"/>
              <a:gd name="T8" fmla="*/ 13 w 45"/>
              <a:gd name="T9" fmla="*/ 0 h 48"/>
              <a:gd name="T10" fmla="*/ 17 w 45"/>
              <a:gd name="T11" fmla="*/ 7 h 48"/>
              <a:gd name="T12" fmla="*/ 27 w 45"/>
              <a:gd name="T13" fmla="*/ 4 h 48"/>
              <a:gd name="T14" fmla="*/ 33 w 45"/>
              <a:gd name="T15" fmla="*/ 0 h 48"/>
              <a:gd name="T16" fmla="*/ 38 w 45"/>
              <a:gd name="T17" fmla="*/ 7 h 48"/>
              <a:gd name="T18" fmla="*/ 45 w 45"/>
              <a:gd name="T19" fmla="*/ 10 h 48"/>
              <a:gd name="T20" fmla="*/ 11 w 45"/>
              <a:gd name="T21" fmla="*/ 25 h 48"/>
              <a:gd name="T22" fmla="*/ 3 w 45"/>
              <a:gd name="T23" fmla="*/ 17 h 48"/>
              <a:gd name="T24" fmla="*/ 11 w 45"/>
              <a:gd name="T25" fmla="*/ 25 h 48"/>
              <a:gd name="T26" fmla="*/ 11 w 45"/>
              <a:gd name="T27" fmla="*/ 26 h 48"/>
              <a:gd name="T28" fmla="*/ 3 w 45"/>
              <a:gd name="T29" fmla="*/ 35 h 48"/>
              <a:gd name="T30" fmla="*/ 11 w 45"/>
              <a:gd name="T31" fmla="*/ 44 h 48"/>
              <a:gd name="T32" fmla="*/ 3 w 45"/>
              <a:gd name="T33" fmla="*/ 37 h 48"/>
              <a:gd name="T34" fmla="*/ 11 w 45"/>
              <a:gd name="T35" fmla="*/ 44 h 48"/>
              <a:gd name="T36" fmla="*/ 13 w 45"/>
              <a:gd name="T37" fmla="*/ 3 h 48"/>
              <a:gd name="T38" fmla="*/ 10 w 45"/>
              <a:gd name="T39" fmla="*/ 4 h 48"/>
              <a:gd name="T40" fmla="*/ 11 w 45"/>
              <a:gd name="T41" fmla="*/ 13 h 48"/>
              <a:gd name="T42" fmla="*/ 14 w 45"/>
              <a:gd name="T43" fmla="*/ 12 h 48"/>
              <a:gd name="T44" fmla="*/ 21 w 45"/>
              <a:gd name="T45" fmla="*/ 25 h 48"/>
              <a:gd name="T46" fmla="*/ 13 w 45"/>
              <a:gd name="T47" fmla="*/ 17 h 48"/>
              <a:gd name="T48" fmla="*/ 21 w 45"/>
              <a:gd name="T49" fmla="*/ 25 h 48"/>
              <a:gd name="T50" fmla="*/ 21 w 45"/>
              <a:gd name="T51" fmla="*/ 26 h 48"/>
              <a:gd name="T52" fmla="*/ 13 w 45"/>
              <a:gd name="T53" fmla="*/ 35 h 48"/>
              <a:gd name="T54" fmla="*/ 21 w 45"/>
              <a:gd name="T55" fmla="*/ 44 h 48"/>
              <a:gd name="T56" fmla="*/ 13 w 45"/>
              <a:gd name="T57" fmla="*/ 37 h 48"/>
              <a:gd name="T58" fmla="*/ 21 w 45"/>
              <a:gd name="T59" fmla="*/ 44 h 48"/>
              <a:gd name="T60" fmla="*/ 32 w 45"/>
              <a:gd name="T61" fmla="*/ 17 h 48"/>
              <a:gd name="T62" fmla="*/ 23 w 45"/>
              <a:gd name="T63" fmla="*/ 25 h 48"/>
              <a:gd name="T64" fmla="*/ 32 w 45"/>
              <a:gd name="T65" fmla="*/ 35 h 48"/>
              <a:gd name="T66" fmla="*/ 23 w 45"/>
              <a:gd name="T67" fmla="*/ 26 h 48"/>
              <a:gd name="T68" fmla="*/ 32 w 45"/>
              <a:gd name="T69" fmla="*/ 35 h 48"/>
              <a:gd name="T70" fmla="*/ 32 w 45"/>
              <a:gd name="T71" fmla="*/ 37 h 48"/>
              <a:gd name="T72" fmla="*/ 23 w 45"/>
              <a:gd name="T73" fmla="*/ 44 h 48"/>
              <a:gd name="T74" fmla="*/ 34 w 45"/>
              <a:gd name="T75" fmla="*/ 4 h 48"/>
              <a:gd name="T76" fmla="*/ 32 w 45"/>
              <a:gd name="T77" fmla="*/ 3 h 48"/>
              <a:gd name="T78" fmla="*/ 31 w 45"/>
              <a:gd name="T79" fmla="*/ 12 h 48"/>
              <a:gd name="T80" fmla="*/ 33 w 45"/>
              <a:gd name="T81" fmla="*/ 13 h 48"/>
              <a:gd name="T82" fmla="*/ 34 w 45"/>
              <a:gd name="T83" fmla="*/ 4 h 48"/>
              <a:gd name="T84" fmla="*/ 41 w 45"/>
              <a:gd name="T85" fmla="*/ 17 h 48"/>
              <a:gd name="T86" fmla="*/ 33 w 45"/>
              <a:gd name="T87" fmla="*/ 25 h 48"/>
              <a:gd name="T88" fmla="*/ 41 w 45"/>
              <a:gd name="T89" fmla="*/ 35 h 48"/>
              <a:gd name="T90" fmla="*/ 33 w 45"/>
              <a:gd name="T91" fmla="*/ 26 h 48"/>
              <a:gd name="T92" fmla="*/ 41 w 45"/>
              <a:gd name="T93" fmla="*/ 35 h 48"/>
              <a:gd name="T94" fmla="*/ 41 w 45"/>
              <a:gd name="T95" fmla="*/ 37 h 48"/>
              <a:gd name="T96" fmla="*/ 33 w 45"/>
              <a:gd name="T97" fmla="*/ 4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5" h="48">
                <a:moveTo>
                  <a:pt x="45" y="44"/>
                </a:moveTo>
                <a:cubicBezTo>
                  <a:pt x="45" y="46"/>
                  <a:pt x="43" y="48"/>
                  <a:pt x="41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1" y="48"/>
                  <a:pt x="0" y="46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1" y="7"/>
                  <a:pt x="3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9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5" y="0"/>
                  <a:pt x="17" y="2"/>
                  <a:pt x="17" y="4"/>
                </a:cubicBezTo>
                <a:cubicBezTo>
                  <a:pt x="17" y="7"/>
                  <a:pt x="17" y="7"/>
                  <a:pt x="1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2"/>
                  <a:pt x="29" y="0"/>
                  <a:pt x="32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2"/>
                  <a:pt x="38" y="4"/>
                </a:cubicBezTo>
                <a:cubicBezTo>
                  <a:pt x="38" y="7"/>
                  <a:pt x="38" y="7"/>
                  <a:pt x="38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3" y="7"/>
                  <a:pt x="45" y="8"/>
                  <a:pt x="45" y="10"/>
                </a:cubicBezTo>
                <a:lnTo>
                  <a:pt x="45" y="44"/>
                </a:lnTo>
                <a:close/>
                <a:moveTo>
                  <a:pt x="11" y="25"/>
                </a:moveTo>
                <a:cubicBezTo>
                  <a:pt x="11" y="17"/>
                  <a:pt x="11" y="17"/>
                  <a:pt x="11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lnTo>
                  <a:pt x="11" y="25"/>
                </a:lnTo>
                <a:close/>
                <a:moveTo>
                  <a:pt x="11" y="35"/>
                </a:moveTo>
                <a:cubicBezTo>
                  <a:pt x="11" y="26"/>
                  <a:pt x="11" y="26"/>
                  <a:pt x="1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35"/>
                  <a:pt x="3" y="35"/>
                  <a:pt x="3" y="35"/>
                </a:cubicBezTo>
                <a:lnTo>
                  <a:pt x="11" y="35"/>
                </a:lnTo>
                <a:close/>
                <a:moveTo>
                  <a:pt x="11" y="44"/>
                </a:moveTo>
                <a:cubicBezTo>
                  <a:pt x="11" y="37"/>
                  <a:pt x="11" y="37"/>
                  <a:pt x="11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44"/>
                  <a:pt x="3" y="44"/>
                  <a:pt x="3" y="44"/>
                </a:cubicBezTo>
                <a:lnTo>
                  <a:pt x="11" y="44"/>
                </a:lnTo>
                <a:close/>
                <a:moveTo>
                  <a:pt x="14" y="4"/>
                </a:moveTo>
                <a:cubicBezTo>
                  <a:pt x="14" y="4"/>
                  <a:pt x="13" y="3"/>
                  <a:pt x="13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0" y="4"/>
                  <a:pt x="10" y="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1" y="13"/>
                  <a:pt x="11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4" y="12"/>
                  <a:pt x="14" y="12"/>
                </a:cubicBezTo>
                <a:lnTo>
                  <a:pt x="14" y="4"/>
                </a:lnTo>
                <a:close/>
                <a:moveTo>
                  <a:pt x="21" y="25"/>
                </a:moveTo>
                <a:cubicBezTo>
                  <a:pt x="21" y="17"/>
                  <a:pt x="21" y="17"/>
                  <a:pt x="21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25"/>
                  <a:pt x="13" y="25"/>
                  <a:pt x="13" y="25"/>
                </a:cubicBezTo>
                <a:lnTo>
                  <a:pt x="21" y="25"/>
                </a:lnTo>
                <a:close/>
                <a:moveTo>
                  <a:pt x="21" y="35"/>
                </a:moveTo>
                <a:cubicBezTo>
                  <a:pt x="21" y="26"/>
                  <a:pt x="21" y="26"/>
                  <a:pt x="21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35"/>
                  <a:pt x="13" y="35"/>
                  <a:pt x="13" y="35"/>
                </a:cubicBezTo>
                <a:lnTo>
                  <a:pt x="21" y="35"/>
                </a:lnTo>
                <a:close/>
                <a:moveTo>
                  <a:pt x="21" y="44"/>
                </a:moveTo>
                <a:cubicBezTo>
                  <a:pt x="21" y="37"/>
                  <a:pt x="21" y="37"/>
                  <a:pt x="21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4"/>
                  <a:pt x="13" y="44"/>
                  <a:pt x="13" y="44"/>
                </a:cubicBezTo>
                <a:lnTo>
                  <a:pt x="21" y="44"/>
                </a:lnTo>
                <a:close/>
                <a:moveTo>
                  <a:pt x="32" y="25"/>
                </a:moveTo>
                <a:cubicBezTo>
                  <a:pt x="32" y="17"/>
                  <a:pt x="32" y="17"/>
                  <a:pt x="32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25"/>
                  <a:pt x="23" y="25"/>
                  <a:pt x="23" y="25"/>
                </a:cubicBezTo>
                <a:lnTo>
                  <a:pt x="32" y="25"/>
                </a:lnTo>
                <a:close/>
                <a:moveTo>
                  <a:pt x="32" y="35"/>
                </a:moveTo>
                <a:cubicBezTo>
                  <a:pt x="32" y="26"/>
                  <a:pt x="32" y="26"/>
                  <a:pt x="32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5"/>
                  <a:pt x="23" y="35"/>
                  <a:pt x="23" y="35"/>
                </a:cubicBezTo>
                <a:lnTo>
                  <a:pt x="32" y="35"/>
                </a:lnTo>
                <a:close/>
                <a:moveTo>
                  <a:pt x="32" y="44"/>
                </a:moveTo>
                <a:cubicBezTo>
                  <a:pt x="32" y="37"/>
                  <a:pt x="32" y="37"/>
                  <a:pt x="3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44"/>
                  <a:pt x="23" y="44"/>
                  <a:pt x="23" y="44"/>
                </a:cubicBezTo>
                <a:lnTo>
                  <a:pt x="32" y="44"/>
                </a:lnTo>
                <a:close/>
                <a:moveTo>
                  <a:pt x="34" y="4"/>
                </a:moveTo>
                <a:cubicBezTo>
                  <a:pt x="34" y="4"/>
                  <a:pt x="34" y="3"/>
                  <a:pt x="33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3"/>
                  <a:pt x="31" y="4"/>
                  <a:pt x="31" y="4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3"/>
                  <a:pt x="32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4" y="13"/>
                  <a:pt x="34" y="12"/>
                  <a:pt x="34" y="12"/>
                </a:cubicBezTo>
                <a:lnTo>
                  <a:pt x="34" y="4"/>
                </a:lnTo>
                <a:close/>
                <a:moveTo>
                  <a:pt x="41" y="25"/>
                </a:moveTo>
                <a:cubicBezTo>
                  <a:pt x="41" y="17"/>
                  <a:pt x="41" y="17"/>
                  <a:pt x="41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25"/>
                  <a:pt x="33" y="25"/>
                  <a:pt x="33" y="25"/>
                </a:cubicBezTo>
                <a:lnTo>
                  <a:pt x="41" y="25"/>
                </a:lnTo>
                <a:close/>
                <a:moveTo>
                  <a:pt x="41" y="35"/>
                </a:moveTo>
                <a:cubicBezTo>
                  <a:pt x="41" y="26"/>
                  <a:pt x="41" y="26"/>
                  <a:pt x="41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3" y="35"/>
                  <a:pt x="33" y="35"/>
                  <a:pt x="33" y="35"/>
                </a:cubicBezTo>
                <a:lnTo>
                  <a:pt x="41" y="35"/>
                </a:lnTo>
                <a:close/>
                <a:moveTo>
                  <a:pt x="41" y="44"/>
                </a:moveTo>
                <a:cubicBezTo>
                  <a:pt x="41" y="37"/>
                  <a:pt x="41" y="37"/>
                  <a:pt x="41" y="37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44"/>
                  <a:pt x="33" y="44"/>
                  <a:pt x="33" y="44"/>
                </a:cubicBezTo>
                <a:lnTo>
                  <a:pt x="4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sz="1685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2284BA0E-9730-B8D6-4F7C-4CDEA61F604E}"/>
              </a:ext>
            </a:extLst>
          </p:cNvPr>
          <p:cNvGrpSpPr/>
          <p:nvPr/>
        </p:nvGrpSpPr>
        <p:grpSpPr>
          <a:xfrm>
            <a:off x="831255" y="1935395"/>
            <a:ext cx="2235567" cy="1029213"/>
            <a:chOff x="576406" y="1924676"/>
            <a:chExt cx="2235567" cy="1029213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470AB238-638C-A915-3ADC-E8B95AC2BCB4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7238EDA4-CD79-5140-CC82-152624D5D5CC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AEF3F6A5-6287-63F8-7EFD-303ECCACD198}"/>
              </a:ext>
            </a:extLst>
          </p:cNvPr>
          <p:cNvGrpSpPr/>
          <p:nvPr/>
        </p:nvGrpSpPr>
        <p:grpSpPr>
          <a:xfrm>
            <a:off x="3572084" y="1560499"/>
            <a:ext cx="2235567" cy="1029213"/>
            <a:chOff x="576406" y="1924676"/>
            <a:chExt cx="2235567" cy="1029213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4A120913-6BDF-605D-7DCD-E7EB30144628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4867D1D4-554A-4DA4-1CDC-6FE002D32B89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28946029-2E71-C561-9813-B93DD6486EA0}"/>
              </a:ext>
            </a:extLst>
          </p:cNvPr>
          <p:cNvGrpSpPr/>
          <p:nvPr/>
        </p:nvGrpSpPr>
        <p:grpSpPr>
          <a:xfrm>
            <a:off x="6470528" y="1244736"/>
            <a:ext cx="2235567" cy="1029213"/>
            <a:chOff x="576406" y="1924676"/>
            <a:chExt cx="2235567" cy="1029213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140E0FFC-9196-52A9-DC9C-EEF5CCDE9496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9E14407B-B4F1-76E0-32CC-79DF3A6D8AFB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2335969A-25A6-85DF-7E96-C6AA2B89CD30}"/>
              </a:ext>
            </a:extLst>
          </p:cNvPr>
          <p:cNvGrpSpPr/>
          <p:nvPr/>
        </p:nvGrpSpPr>
        <p:grpSpPr>
          <a:xfrm>
            <a:off x="9368970" y="726127"/>
            <a:ext cx="2235567" cy="1029213"/>
            <a:chOff x="576406" y="1924676"/>
            <a:chExt cx="2235567" cy="1029213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A6AFEC25-1F29-52C4-7D73-1CDD720D2BB7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C696B1A3-F13D-BB1A-AA38-AFC3A02CA822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18297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73;p7">
            <a:extLst>
              <a:ext uri="{FF2B5EF4-FFF2-40B4-BE49-F238E27FC236}">
                <a16:creationId xmlns:a16="http://schemas.microsoft.com/office/drawing/2014/main" id="{CD39CF61-4BAF-2AD8-7F57-24CC13A9CD0D}"/>
              </a:ext>
            </a:extLst>
          </p:cNvPr>
          <p:cNvGrpSpPr/>
          <p:nvPr/>
        </p:nvGrpSpPr>
        <p:grpSpPr>
          <a:xfrm>
            <a:off x="1321666" y="1289957"/>
            <a:ext cx="3776584" cy="4519379"/>
            <a:chOff x="933500" y="0"/>
            <a:chExt cx="3867100" cy="4948520"/>
          </a:xfrm>
        </p:grpSpPr>
        <p:sp>
          <p:nvSpPr>
            <p:cNvPr id="50" name="Google Shape;274;p7">
              <a:extLst>
                <a:ext uri="{FF2B5EF4-FFF2-40B4-BE49-F238E27FC236}">
                  <a16:creationId xmlns:a16="http://schemas.microsoft.com/office/drawing/2014/main" id="{78CD7821-26A1-85A3-134E-B689A07B76E8}"/>
                </a:ext>
              </a:extLst>
            </p:cNvPr>
            <p:cNvSpPr/>
            <p:nvPr/>
          </p:nvSpPr>
          <p:spPr>
            <a:xfrm>
              <a:off x="933500" y="0"/>
              <a:ext cx="3867100" cy="4948520"/>
            </a:xfrm>
            <a:custGeom>
              <a:avLst/>
              <a:gdLst/>
              <a:ahLst/>
              <a:cxnLst/>
              <a:rect l="l" t="t" r="r" b="b"/>
              <a:pathLst>
                <a:path w="37669" h="48203" extrusionOk="0">
                  <a:moveTo>
                    <a:pt x="0" y="0"/>
                  </a:moveTo>
                  <a:lnTo>
                    <a:pt x="127" y="48172"/>
                  </a:lnTo>
                  <a:cubicBezTo>
                    <a:pt x="1864" y="48191"/>
                    <a:pt x="3636" y="48203"/>
                    <a:pt x="5432" y="48203"/>
                  </a:cubicBezTo>
                  <a:cubicBezTo>
                    <a:pt x="14521" y="48203"/>
                    <a:pt x="24215" y="47918"/>
                    <a:pt x="32929" y="46980"/>
                  </a:cubicBezTo>
                  <a:cubicBezTo>
                    <a:pt x="34551" y="46794"/>
                    <a:pt x="35949" y="46902"/>
                    <a:pt x="36828" y="45895"/>
                  </a:cubicBezTo>
                  <a:cubicBezTo>
                    <a:pt x="37668" y="44928"/>
                    <a:pt x="37287" y="40306"/>
                    <a:pt x="37297" y="39056"/>
                  </a:cubicBezTo>
                  <a:cubicBezTo>
                    <a:pt x="37375" y="27398"/>
                    <a:pt x="37004" y="15067"/>
                    <a:pt x="36193" y="3430"/>
                  </a:cubicBezTo>
                  <a:cubicBezTo>
                    <a:pt x="36124" y="2501"/>
                    <a:pt x="35988" y="1456"/>
                    <a:pt x="35196" y="919"/>
                  </a:cubicBezTo>
                  <a:cubicBezTo>
                    <a:pt x="34649" y="547"/>
                    <a:pt x="33936" y="508"/>
                    <a:pt x="33271" y="498"/>
                  </a:cubicBezTo>
                  <a:cubicBezTo>
                    <a:pt x="22621" y="225"/>
                    <a:pt x="10641" y="7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>
              <a:solidFill>
                <a:srgbClr val="4B4B4C"/>
              </a:solidFill>
              <a:prstDash val="solid"/>
              <a:miter lim="977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275;p7">
              <a:extLst>
                <a:ext uri="{FF2B5EF4-FFF2-40B4-BE49-F238E27FC236}">
                  <a16:creationId xmlns:a16="http://schemas.microsoft.com/office/drawing/2014/main" id="{DE3C7C11-5A26-9E27-FD50-24D0FC8930F7}"/>
                </a:ext>
              </a:extLst>
            </p:cNvPr>
            <p:cNvSpPr/>
            <p:nvPr/>
          </p:nvSpPr>
          <p:spPr>
            <a:xfrm>
              <a:off x="1065829" y="860598"/>
              <a:ext cx="112515" cy="112515"/>
            </a:xfrm>
            <a:custGeom>
              <a:avLst/>
              <a:gdLst/>
              <a:ahLst/>
              <a:cxnLst/>
              <a:rect l="l" t="t" r="r" b="b"/>
              <a:pathLst>
                <a:path w="1096" h="1096" extrusionOk="0">
                  <a:moveTo>
                    <a:pt x="558" y="1"/>
                  </a:moveTo>
                  <a:cubicBezTo>
                    <a:pt x="421" y="1"/>
                    <a:pt x="294" y="50"/>
                    <a:pt x="196" y="147"/>
                  </a:cubicBezTo>
                  <a:lnTo>
                    <a:pt x="157" y="196"/>
                  </a:lnTo>
                  <a:cubicBezTo>
                    <a:pt x="50" y="294"/>
                    <a:pt x="1" y="431"/>
                    <a:pt x="1" y="587"/>
                  </a:cubicBezTo>
                  <a:cubicBezTo>
                    <a:pt x="1" y="724"/>
                    <a:pt x="60" y="851"/>
                    <a:pt x="157" y="939"/>
                  </a:cubicBezTo>
                  <a:cubicBezTo>
                    <a:pt x="265" y="1036"/>
                    <a:pt x="392" y="1095"/>
                    <a:pt x="529" y="1095"/>
                  </a:cubicBezTo>
                  <a:cubicBezTo>
                    <a:pt x="675" y="1095"/>
                    <a:pt x="802" y="1036"/>
                    <a:pt x="900" y="939"/>
                  </a:cubicBezTo>
                  <a:lnTo>
                    <a:pt x="939" y="900"/>
                  </a:lnTo>
                  <a:cubicBezTo>
                    <a:pt x="1037" y="792"/>
                    <a:pt x="1095" y="655"/>
                    <a:pt x="1095" y="509"/>
                  </a:cubicBezTo>
                  <a:cubicBezTo>
                    <a:pt x="1095" y="362"/>
                    <a:pt x="1037" y="235"/>
                    <a:pt x="939" y="147"/>
                  </a:cubicBezTo>
                  <a:cubicBezTo>
                    <a:pt x="832" y="50"/>
                    <a:pt x="704" y="1"/>
                    <a:pt x="558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276;p7">
              <a:extLst>
                <a:ext uri="{FF2B5EF4-FFF2-40B4-BE49-F238E27FC236}">
                  <a16:creationId xmlns:a16="http://schemas.microsoft.com/office/drawing/2014/main" id="{CED871DC-97FA-1475-0AB4-FD58CD179C06}"/>
                </a:ext>
              </a:extLst>
            </p:cNvPr>
            <p:cNvSpPr/>
            <p:nvPr/>
          </p:nvSpPr>
          <p:spPr>
            <a:xfrm>
              <a:off x="1049814" y="844583"/>
              <a:ext cx="144545" cy="143519"/>
            </a:xfrm>
            <a:custGeom>
              <a:avLst/>
              <a:gdLst/>
              <a:ahLst/>
              <a:cxnLst/>
              <a:rect l="l" t="t" r="r" b="b"/>
              <a:pathLst>
                <a:path w="1408" h="1398" extrusionOk="0">
                  <a:moveTo>
                    <a:pt x="724" y="303"/>
                  </a:moveTo>
                  <a:cubicBezTo>
                    <a:pt x="821" y="303"/>
                    <a:pt x="919" y="342"/>
                    <a:pt x="988" y="411"/>
                  </a:cubicBezTo>
                  <a:cubicBezTo>
                    <a:pt x="1144" y="548"/>
                    <a:pt x="1134" y="811"/>
                    <a:pt x="988" y="948"/>
                  </a:cubicBezTo>
                  <a:lnTo>
                    <a:pt x="948" y="987"/>
                  </a:lnTo>
                  <a:cubicBezTo>
                    <a:pt x="880" y="1065"/>
                    <a:pt x="782" y="1095"/>
                    <a:pt x="685" y="1095"/>
                  </a:cubicBezTo>
                  <a:cubicBezTo>
                    <a:pt x="587" y="1095"/>
                    <a:pt x="489" y="1056"/>
                    <a:pt x="421" y="987"/>
                  </a:cubicBezTo>
                  <a:cubicBezTo>
                    <a:pt x="264" y="850"/>
                    <a:pt x="274" y="596"/>
                    <a:pt x="421" y="460"/>
                  </a:cubicBezTo>
                  <a:lnTo>
                    <a:pt x="460" y="411"/>
                  </a:lnTo>
                  <a:cubicBezTo>
                    <a:pt x="528" y="342"/>
                    <a:pt x="626" y="303"/>
                    <a:pt x="724" y="303"/>
                  </a:cubicBezTo>
                  <a:close/>
                  <a:moveTo>
                    <a:pt x="724" y="0"/>
                  </a:moveTo>
                  <a:cubicBezTo>
                    <a:pt x="538" y="0"/>
                    <a:pt x="372" y="69"/>
                    <a:pt x="245" y="196"/>
                  </a:cubicBezTo>
                  <a:lnTo>
                    <a:pt x="206" y="245"/>
                  </a:lnTo>
                  <a:cubicBezTo>
                    <a:pt x="69" y="372"/>
                    <a:pt x="1" y="557"/>
                    <a:pt x="1" y="743"/>
                  </a:cubicBezTo>
                  <a:cubicBezTo>
                    <a:pt x="10" y="929"/>
                    <a:pt x="79" y="1095"/>
                    <a:pt x="216" y="1212"/>
                  </a:cubicBezTo>
                  <a:cubicBezTo>
                    <a:pt x="343" y="1329"/>
                    <a:pt x="509" y="1398"/>
                    <a:pt x="685" y="1398"/>
                  </a:cubicBezTo>
                  <a:cubicBezTo>
                    <a:pt x="870" y="1398"/>
                    <a:pt x="1036" y="1329"/>
                    <a:pt x="1163" y="1202"/>
                  </a:cubicBezTo>
                  <a:lnTo>
                    <a:pt x="1173" y="1192"/>
                  </a:lnTo>
                  <a:lnTo>
                    <a:pt x="1202" y="1163"/>
                  </a:lnTo>
                  <a:cubicBezTo>
                    <a:pt x="1339" y="1036"/>
                    <a:pt x="1408" y="850"/>
                    <a:pt x="1408" y="655"/>
                  </a:cubicBezTo>
                  <a:cubicBezTo>
                    <a:pt x="1398" y="479"/>
                    <a:pt x="1330" y="313"/>
                    <a:pt x="1193" y="186"/>
                  </a:cubicBezTo>
                  <a:cubicBezTo>
                    <a:pt x="1066" y="69"/>
                    <a:pt x="890" y="0"/>
                    <a:pt x="72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277;p7">
              <a:extLst>
                <a:ext uri="{FF2B5EF4-FFF2-40B4-BE49-F238E27FC236}">
                  <a16:creationId xmlns:a16="http://schemas.microsoft.com/office/drawing/2014/main" id="{DAB2524C-6EA5-2551-FEE4-5DF6C2252197}"/>
                </a:ext>
              </a:extLst>
            </p:cNvPr>
            <p:cNvSpPr/>
            <p:nvPr/>
          </p:nvSpPr>
          <p:spPr>
            <a:xfrm>
              <a:off x="1090981" y="1219702"/>
              <a:ext cx="109436" cy="113439"/>
            </a:xfrm>
            <a:custGeom>
              <a:avLst/>
              <a:gdLst/>
              <a:ahLst/>
              <a:cxnLst/>
              <a:rect l="l" t="t" r="r" b="b"/>
              <a:pathLst>
                <a:path w="1066" h="1105" extrusionOk="0">
                  <a:moveTo>
                    <a:pt x="528" y="1"/>
                  </a:moveTo>
                  <a:cubicBezTo>
                    <a:pt x="235" y="11"/>
                    <a:pt x="0" y="245"/>
                    <a:pt x="0" y="528"/>
                  </a:cubicBezTo>
                  <a:lnTo>
                    <a:pt x="0" y="568"/>
                  </a:lnTo>
                  <a:cubicBezTo>
                    <a:pt x="0" y="851"/>
                    <a:pt x="245" y="1105"/>
                    <a:pt x="518" y="1105"/>
                  </a:cubicBezTo>
                  <a:lnTo>
                    <a:pt x="538" y="1105"/>
                  </a:lnTo>
                  <a:cubicBezTo>
                    <a:pt x="831" y="1085"/>
                    <a:pt x="1065" y="861"/>
                    <a:pt x="1065" y="577"/>
                  </a:cubicBezTo>
                  <a:lnTo>
                    <a:pt x="1065" y="528"/>
                  </a:lnTo>
                  <a:cubicBezTo>
                    <a:pt x="1065" y="245"/>
                    <a:pt x="821" y="1"/>
                    <a:pt x="547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278;p7">
              <a:extLst>
                <a:ext uri="{FF2B5EF4-FFF2-40B4-BE49-F238E27FC236}">
                  <a16:creationId xmlns:a16="http://schemas.microsoft.com/office/drawing/2014/main" id="{C3214590-2B3F-F1C5-1CAF-9D26DE91288E}"/>
                </a:ext>
              </a:extLst>
            </p:cNvPr>
            <p:cNvSpPr/>
            <p:nvPr/>
          </p:nvSpPr>
          <p:spPr>
            <a:xfrm>
              <a:off x="1075890" y="1204714"/>
              <a:ext cx="139515" cy="143519"/>
            </a:xfrm>
            <a:custGeom>
              <a:avLst/>
              <a:gdLst/>
              <a:ahLst/>
              <a:cxnLst/>
              <a:rect l="l" t="t" r="r" b="b"/>
              <a:pathLst>
                <a:path w="1359" h="1398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74"/>
                  </a:cubicBezTo>
                  <a:lnTo>
                    <a:pt x="1056" y="723"/>
                  </a:lnTo>
                  <a:cubicBezTo>
                    <a:pt x="1056" y="929"/>
                    <a:pt x="880" y="1085"/>
                    <a:pt x="685" y="1095"/>
                  </a:cubicBezTo>
                  <a:lnTo>
                    <a:pt x="665" y="1095"/>
                  </a:lnTo>
                  <a:cubicBezTo>
                    <a:pt x="470" y="1095"/>
                    <a:pt x="304" y="909"/>
                    <a:pt x="304" y="714"/>
                  </a:cubicBezTo>
                  <a:lnTo>
                    <a:pt x="304" y="674"/>
                  </a:lnTo>
                  <a:cubicBezTo>
                    <a:pt x="304" y="469"/>
                    <a:pt x="479" y="313"/>
                    <a:pt x="675" y="303"/>
                  </a:cubicBezTo>
                  <a:close/>
                  <a:moveTo>
                    <a:pt x="665" y="0"/>
                  </a:moveTo>
                  <a:cubicBezTo>
                    <a:pt x="294" y="10"/>
                    <a:pt x="1" y="313"/>
                    <a:pt x="1" y="674"/>
                  </a:cubicBezTo>
                  <a:lnTo>
                    <a:pt x="1" y="723"/>
                  </a:lnTo>
                  <a:cubicBezTo>
                    <a:pt x="1" y="1085"/>
                    <a:pt x="304" y="1398"/>
                    <a:pt x="665" y="1398"/>
                  </a:cubicBezTo>
                  <a:lnTo>
                    <a:pt x="694" y="1398"/>
                  </a:lnTo>
                  <a:cubicBezTo>
                    <a:pt x="1066" y="1378"/>
                    <a:pt x="1359" y="1085"/>
                    <a:pt x="1359" y="723"/>
                  </a:cubicBezTo>
                  <a:lnTo>
                    <a:pt x="1359" y="674"/>
                  </a:lnTo>
                  <a:cubicBezTo>
                    <a:pt x="1359" y="30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279;p7">
              <a:extLst>
                <a:ext uri="{FF2B5EF4-FFF2-40B4-BE49-F238E27FC236}">
                  <a16:creationId xmlns:a16="http://schemas.microsoft.com/office/drawing/2014/main" id="{AA0FC8F6-EF38-DF1A-57F3-7514E2D3A754}"/>
                </a:ext>
              </a:extLst>
            </p:cNvPr>
            <p:cNvSpPr/>
            <p:nvPr/>
          </p:nvSpPr>
          <p:spPr>
            <a:xfrm>
              <a:off x="1087901" y="1592871"/>
              <a:ext cx="106458" cy="108409"/>
            </a:xfrm>
            <a:custGeom>
              <a:avLst/>
              <a:gdLst/>
              <a:ahLst/>
              <a:cxnLst/>
              <a:rect l="l" t="t" r="r" b="b"/>
              <a:pathLst>
                <a:path w="1037" h="1056" extrusionOk="0">
                  <a:moveTo>
                    <a:pt x="519" y="1"/>
                  </a:moveTo>
                  <a:cubicBezTo>
                    <a:pt x="187" y="1"/>
                    <a:pt x="1" y="265"/>
                    <a:pt x="1" y="528"/>
                  </a:cubicBezTo>
                  <a:cubicBezTo>
                    <a:pt x="1" y="665"/>
                    <a:pt x="50" y="792"/>
                    <a:pt x="128" y="880"/>
                  </a:cubicBezTo>
                  <a:cubicBezTo>
                    <a:pt x="226" y="997"/>
                    <a:pt x="362" y="1056"/>
                    <a:pt x="519" y="1056"/>
                  </a:cubicBezTo>
                  <a:cubicBezTo>
                    <a:pt x="861" y="1056"/>
                    <a:pt x="1037" y="792"/>
                    <a:pt x="1037" y="528"/>
                  </a:cubicBezTo>
                  <a:cubicBezTo>
                    <a:pt x="1037" y="392"/>
                    <a:pt x="988" y="265"/>
                    <a:pt x="910" y="167"/>
                  </a:cubicBezTo>
                  <a:cubicBezTo>
                    <a:pt x="812" y="59"/>
                    <a:pt x="675" y="1"/>
                    <a:pt x="519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280;p7">
              <a:extLst>
                <a:ext uri="{FF2B5EF4-FFF2-40B4-BE49-F238E27FC236}">
                  <a16:creationId xmlns:a16="http://schemas.microsoft.com/office/drawing/2014/main" id="{6F1CA689-0E69-2A5F-113D-6F5FFDF14B95}"/>
                </a:ext>
              </a:extLst>
            </p:cNvPr>
            <p:cNvSpPr/>
            <p:nvPr/>
          </p:nvSpPr>
          <p:spPr>
            <a:xfrm>
              <a:off x="1072913" y="1576856"/>
              <a:ext cx="137564" cy="139515"/>
            </a:xfrm>
            <a:custGeom>
              <a:avLst/>
              <a:gdLst/>
              <a:ahLst/>
              <a:cxnLst/>
              <a:rect l="l" t="t" r="r" b="b"/>
              <a:pathLst>
                <a:path w="1340" h="1359" extrusionOk="0">
                  <a:moveTo>
                    <a:pt x="665" y="303"/>
                  </a:moveTo>
                  <a:cubicBezTo>
                    <a:pt x="1153" y="303"/>
                    <a:pt x="1153" y="1056"/>
                    <a:pt x="665" y="1056"/>
                  </a:cubicBezTo>
                  <a:cubicBezTo>
                    <a:pt x="186" y="1056"/>
                    <a:pt x="186" y="303"/>
                    <a:pt x="665" y="303"/>
                  </a:cubicBezTo>
                  <a:close/>
                  <a:moveTo>
                    <a:pt x="665" y="0"/>
                  </a:moveTo>
                  <a:cubicBezTo>
                    <a:pt x="284" y="0"/>
                    <a:pt x="0" y="293"/>
                    <a:pt x="0" y="684"/>
                  </a:cubicBezTo>
                  <a:cubicBezTo>
                    <a:pt x="0" y="850"/>
                    <a:pt x="59" y="1017"/>
                    <a:pt x="166" y="1144"/>
                  </a:cubicBezTo>
                  <a:cubicBezTo>
                    <a:pt x="284" y="1280"/>
                    <a:pt x="469" y="1359"/>
                    <a:pt x="665" y="1359"/>
                  </a:cubicBezTo>
                  <a:cubicBezTo>
                    <a:pt x="870" y="1359"/>
                    <a:pt x="1046" y="1280"/>
                    <a:pt x="1173" y="1144"/>
                  </a:cubicBezTo>
                  <a:cubicBezTo>
                    <a:pt x="1271" y="1017"/>
                    <a:pt x="1329" y="850"/>
                    <a:pt x="1329" y="684"/>
                  </a:cubicBezTo>
                  <a:cubicBezTo>
                    <a:pt x="1339" y="293"/>
                    <a:pt x="1046" y="0"/>
                    <a:pt x="665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1;p7">
              <a:extLst>
                <a:ext uri="{FF2B5EF4-FFF2-40B4-BE49-F238E27FC236}">
                  <a16:creationId xmlns:a16="http://schemas.microsoft.com/office/drawing/2014/main" id="{944687CA-7732-19E4-781D-74F70B77388E}"/>
                </a:ext>
              </a:extLst>
            </p:cNvPr>
            <p:cNvSpPr/>
            <p:nvPr/>
          </p:nvSpPr>
          <p:spPr>
            <a:xfrm>
              <a:off x="1078867" y="1896847"/>
              <a:ext cx="108512" cy="117443"/>
            </a:xfrm>
            <a:custGeom>
              <a:avLst/>
              <a:gdLst/>
              <a:ahLst/>
              <a:cxnLst/>
              <a:rect l="l" t="t" r="r" b="b"/>
              <a:pathLst>
                <a:path w="1057" h="1144" extrusionOk="0">
                  <a:moveTo>
                    <a:pt x="519" y="0"/>
                  </a:moveTo>
                  <a:cubicBezTo>
                    <a:pt x="226" y="10"/>
                    <a:pt x="1" y="245"/>
                    <a:pt x="1" y="528"/>
                  </a:cubicBezTo>
                  <a:lnTo>
                    <a:pt x="1" y="606"/>
                  </a:lnTo>
                  <a:cubicBezTo>
                    <a:pt x="1" y="890"/>
                    <a:pt x="235" y="1144"/>
                    <a:pt x="509" y="1144"/>
                  </a:cubicBezTo>
                  <a:lnTo>
                    <a:pt x="529" y="1144"/>
                  </a:lnTo>
                  <a:cubicBezTo>
                    <a:pt x="822" y="1124"/>
                    <a:pt x="1056" y="899"/>
                    <a:pt x="1056" y="616"/>
                  </a:cubicBezTo>
                  <a:lnTo>
                    <a:pt x="1056" y="528"/>
                  </a:lnTo>
                  <a:cubicBezTo>
                    <a:pt x="1056" y="245"/>
                    <a:pt x="812" y="0"/>
                    <a:pt x="538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282;p7">
              <a:extLst>
                <a:ext uri="{FF2B5EF4-FFF2-40B4-BE49-F238E27FC236}">
                  <a16:creationId xmlns:a16="http://schemas.microsoft.com/office/drawing/2014/main" id="{90CEBE7F-7494-313A-48AD-0FF845ABAF2A}"/>
                </a:ext>
              </a:extLst>
            </p:cNvPr>
            <p:cNvSpPr/>
            <p:nvPr/>
          </p:nvSpPr>
          <p:spPr>
            <a:xfrm>
              <a:off x="1062852" y="1880832"/>
              <a:ext cx="139515" cy="148549"/>
            </a:xfrm>
            <a:custGeom>
              <a:avLst/>
              <a:gdLst/>
              <a:ahLst/>
              <a:cxnLst/>
              <a:rect l="l" t="t" r="r" b="b"/>
              <a:pathLst>
                <a:path w="1359" h="1447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84"/>
                  </a:cubicBezTo>
                  <a:lnTo>
                    <a:pt x="1056" y="762"/>
                  </a:lnTo>
                  <a:cubicBezTo>
                    <a:pt x="1056" y="977"/>
                    <a:pt x="880" y="1133"/>
                    <a:pt x="685" y="1143"/>
                  </a:cubicBezTo>
                  <a:lnTo>
                    <a:pt x="665" y="1143"/>
                  </a:lnTo>
                  <a:cubicBezTo>
                    <a:pt x="470" y="1143"/>
                    <a:pt x="304" y="958"/>
                    <a:pt x="304" y="762"/>
                  </a:cubicBezTo>
                  <a:lnTo>
                    <a:pt x="304" y="684"/>
                  </a:lnTo>
                  <a:cubicBezTo>
                    <a:pt x="304" y="469"/>
                    <a:pt x="479" y="313"/>
                    <a:pt x="685" y="303"/>
                  </a:cubicBezTo>
                  <a:close/>
                  <a:moveTo>
                    <a:pt x="665" y="0"/>
                  </a:moveTo>
                  <a:cubicBezTo>
                    <a:pt x="294" y="20"/>
                    <a:pt x="1" y="322"/>
                    <a:pt x="1" y="684"/>
                  </a:cubicBezTo>
                  <a:lnTo>
                    <a:pt x="1" y="762"/>
                  </a:lnTo>
                  <a:cubicBezTo>
                    <a:pt x="1" y="1133"/>
                    <a:pt x="304" y="1446"/>
                    <a:pt x="665" y="1446"/>
                  </a:cubicBezTo>
                  <a:lnTo>
                    <a:pt x="694" y="1446"/>
                  </a:lnTo>
                  <a:cubicBezTo>
                    <a:pt x="1066" y="1427"/>
                    <a:pt x="1359" y="1133"/>
                    <a:pt x="1359" y="762"/>
                  </a:cubicBezTo>
                  <a:lnTo>
                    <a:pt x="1359" y="684"/>
                  </a:lnTo>
                  <a:cubicBezTo>
                    <a:pt x="1359" y="31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283;p7">
              <a:extLst>
                <a:ext uri="{FF2B5EF4-FFF2-40B4-BE49-F238E27FC236}">
                  <a16:creationId xmlns:a16="http://schemas.microsoft.com/office/drawing/2014/main" id="{8000787C-BE8D-48F6-FA22-2E0922F69763}"/>
                </a:ext>
              </a:extLst>
            </p:cNvPr>
            <p:cNvSpPr/>
            <p:nvPr/>
          </p:nvSpPr>
          <p:spPr>
            <a:xfrm>
              <a:off x="1082974" y="2179675"/>
              <a:ext cx="108409" cy="116519"/>
            </a:xfrm>
            <a:custGeom>
              <a:avLst/>
              <a:gdLst/>
              <a:ahLst/>
              <a:cxnLst/>
              <a:rect l="l" t="t" r="r" b="b"/>
              <a:pathLst>
                <a:path w="1056" h="1135" extrusionOk="0">
                  <a:moveTo>
                    <a:pt x="518" y="1"/>
                  </a:moveTo>
                  <a:cubicBezTo>
                    <a:pt x="225" y="11"/>
                    <a:pt x="0" y="245"/>
                    <a:pt x="0" y="528"/>
                  </a:cubicBezTo>
                  <a:lnTo>
                    <a:pt x="0" y="607"/>
                  </a:lnTo>
                  <a:cubicBezTo>
                    <a:pt x="0" y="890"/>
                    <a:pt x="235" y="1134"/>
                    <a:pt x="508" y="1134"/>
                  </a:cubicBezTo>
                  <a:lnTo>
                    <a:pt x="537" y="1134"/>
                  </a:lnTo>
                  <a:cubicBezTo>
                    <a:pt x="821" y="1125"/>
                    <a:pt x="1055" y="890"/>
                    <a:pt x="1055" y="607"/>
                  </a:cubicBezTo>
                  <a:lnTo>
                    <a:pt x="1055" y="528"/>
                  </a:lnTo>
                  <a:cubicBezTo>
                    <a:pt x="1055" y="245"/>
                    <a:pt x="811" y="1"/>
                    <a:pt x="537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;p7">
              <a:extLst>
                <a:ext uri="{FF2B5EF4-FFF2-40B4-BE49-F238E27FC236}">
                  <a16:creationId xmlns:a16="http://schemas.microsoft.com/office/drawing/2014/main" id="{E57B3785-8351-CAE7-3724-4C8F99FC4F05}"/>
                </a:ext>
              </a:extLst>
            </p:cNvPr>
            <p:cNvSpPr/>
            <p:nvPr/>
          </p:nvSpPr>
          <p:spPr>
            <a:xfrm>
              <a:off x="1066856" y="2163660"/>
              <a:ext cx="140542" cy="148549"/>
            </a:xfrm>
            <a:custGeom>
              <a:avLst/>
              <a:gdLst/>
              <a:ahLst/>
              <a:cxnLst/>
              <a:rect l="l" t="t" r="r" b="b"/>
              <a:pathLst>
                <a:path w="1369" h="1447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84"/>
                  </a:cubicBezTo>
                  <a:lnTo>
                    <a:pt x="1056" y="763"/>
                  </a:lnTo>
                  <a:cubicBezTo>
                    <a:pt x="1056" y="978"/>
                    <a:pt x="890" y="1134"/>
                    <a:pt x="685" y="1144"/>
                  </a:cubicBezTo>
                  <a:lnTo>
                    <a:pt x="675" y="1144"/>
                  </a:lnTo>
                  <a:cubicBezTo>
                    <a:pt x="470" y="1144"/>
                    <a:pt x="313" y="958"/>
                    <a:pt x="313" y="763"/>
                  </a:cubicBezTo>
                  <a:lnTo>
                    <a:pt x="313" y="684"/>
                  </a:lnTo>
                  <a:cubicBezTo>
                    <a:pt x="313" y="470"/>
                    <a:pt x="480" y="313"/>
                    <a:pt x="685" y="303"/>
                  </a:cubicBezTo>
                  <a:close/>
                  <a:moveTo>
                    <a:pt x="665" y="1"/>
                  </a:moveTo>
                  <a:cubicBezTo>
                    <a:pt x="294" y="20"/>
                    <a:pt x="1" y="313"/>
                    <a:pt x="1" y="684"/>
                  </a:cubicBezTo>
                  <a:lnTo>
                    <a:pt x="1" y="763"/>
                  </a:lnTo>
                  <a:cubicBezTo>
                    <a:pt x="1" y="1134"/>
                    <a:pt x="304" y="1447"/>
                    <a:pt x="665" y="1447"/>
                  </a:cubicBezTo>
                  <a:lnTo>
                    <a:pt x="694" y="1447"/>
                  </a:lnTo>
                  <a:cubicBezTo>
                    <a:pt x="1076" y="1427"/>
                    <a:pt x="1369" y="1134"/>
                    <a:pt x="1369" y="763"/>
                  </a:cubicBezTo>
                  <a:lnTo>
                    <a:pt x="1369" y="684"/>
                  </a:lnTo>
                  <a:cubicBezTo>
                    <a:pt x="1369" y="313"/>
                    <a:pt x="1056" y="1"/>
                    <a:pt x="694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5;p7">
              <a:extLst>
                <a:ext uri="{FF2B5EF4-FFF2-40B4-BE49-F238E27FC236}">
                  <a16:creationId xmlns:a16="http://schemas.microsoft.com/office/drawing/2014/main" id="{A7B89B70-1167-EC68-08FD-03288D64201D}"/>
                </a:ext>
              </a:extLst>
            </p:cNvPr>
            <p:cNvSpPr/>
            <p:nvPr/>
          </p:nvSpPr>
          <p:spPr>
            <a:xfrm>
              <a:off x="1066856" y="2474616"/>
              <a:ext cx="105432" cy="108409"/>
            </a:xfrm>
            <a:custGeom>
              <a:avLst/>
              <a:gdLst/>
              <a:ahLst/>
              <a:cxnLst/>
              <a:rect l="l" t="t" r="r" b="b"/>
              <a:pathLst>
                <a:path w="1027" h="1056" extrusionOk="0">
                  <a:moveTo>
                    <a:pt x="519" y="1"/>
                  </a:moveTo>
                  <a:cubicBezTo>
                    <a:pt x="177" y="1"/>
                    <a:pt x="1" y="264"/>
                    <a:pt x="1" y="528"/>
                  </a:cubicBezTo>
                  <a:cubicBezTo>
                    <a:pt x="1" y="665"/>
                    <a:pt x="50" y="792"/>
                    <a:pt x="128" y="890"/>
                  </a:cubicBezTo>
                  <a:cubicBezTo>
                    <a:pt x="225" y="997"/>
                    <a:pt x="362" y="1056"/>
                    <a:pt x="519" y="1056"/>
                  </a:cubicBezTo>
                  <a:cubicBezTo>
                    <a:pt x="851" y="1056"/>
                    <a:pt x="1027" y="792"/>
                    <a:pt x="1027" y="528"/>
                  </a:cubicBezTo>
                  <a:cubicBezTo>
                    <a:pt x="1027" y="391"/>
                    <a:pt x="988" y="264"/>
                    <a:pt x="909" y="176"/>
                  </a:cubicBezTo>
                  <a:cubicBezTo>
                    <a:pt x="812" y="59"/>
                    <a:pt x="675" y="1"/>
                    <a:pt x="519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286;p7">
              <a:extLst>
                <a:ext uri="{FF2B5EF4-FFF2-40B4-BE49-F238E27FC236}">
                  <a16:creationId xmlns:a16="http://schemas.microsoft.com/office/drawing/2014/main" id="{26F59ACE-8D08-8E7D-7E58-A5409F516D44}"/>
                </a:ext>
              </a:extLst>
            </p:cNvPr>
            <p:cNvSpPr/>
            <p:nvPr/>
          </p:nvSpPr>
          <p:spPr>
            <a:xfrm>
              <a:off x="1050841" y="2459628"/>
              <a:ext cx="137564" cy="139515"/>
            </a:xfrm>
            <a:custGeom>
              <a:avLst/>
              <a:gdLst/>
              <a:ahLst/>
              <a:cxnLst/>
              <a:rect l="l" t="t" r="r" b="b"/>
              <a:pathLst>
                <a:path w="1340" h="1359" extrusionOk="0">
                  <a:moveTo>
                    <a:pt x="675" y="303"/>
                  </a:moveTo>
                  <a:cubicBezTo>
                    <a:pt x="1153" y="303"/>
                    <a:pt x="1153" y="1055"/>
                    <a:pt x="675" y="1055"/>
                  </a:cubicBezTo>
                  <a:cubicBezTo>
                    <a:pt x="186" y="1055"/>
                    <a:pt x="186" y="303"/>
                    <a:pt x="675" y="303"/>
                  </a:cubicBezTo>
                  <a:close/>
                  <a:moveTo>
                    <a:pt x="675" y="0"/>
                  </a:moveTo>
                  <a:cubicBezTo>
                    <a:pt x="294" y="0"/>
                    <a:pt x="0" y="293"/>
                    <a:pt x="0" y="674"/>
                  </a:cubicBezTo>
                  <a:cubicBezTo>
                    <a:pt x="0" y="850"/>
                    <a:pt x="59" y="1016"/>
                    <a:pt x="167" y="1133"/>
                  </a:cubicBezTo>
                  <a:cubicBezTo>
                    <a:pt x="294" y="1280"/>
                    <a:pt x="469" y="1358"/>
                    <a:pt x="675" y="1358"/>
                  </a:cubicBezTo>
                  <a:cubicBezTo>
                    <a:pt x="1056" y="1358"/>
                    <a:pt x="1339" y="1065"/>
                    <a:pt x="1339" y="674"/>
                  </a:cubicBezTo>
                  <a:cubicBezTo>
                    <a:pt x="1339" y="508"/>
                    <a:pt x="1280" y="342"/>
                    <a:pt x="1173" y="225"/>
                  </a:cubicBezTo>
                  <a:cubicBezTo>
                    <a:pt x="1056" y="78"/>
                    <a:pt x="870" y="0"/>
                    <a:pt x="675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287;p7">
              <a:extLst>
                <a:ext uri="{FF2B5EF4-FFF2-40B4-BE49-F238E27FC236}">
                  <a16:creationId xmlns:a16="http://schemas.microsoft.com/office/drawing/2014/main" id="{DC088734-6BA9-FDAA-341B-6E191EC421CE}"/>
                </a:ext>
              </a:extLst>
            </p:cNvPr>
            <p:cNvSpPr/>
            <p:nvPr/>
          </p:nvSpPr>
          <p:spPr>
            <a:xfrm>
              <a:off x="1084924" y="2757547"/>
              <a:ext cx="117443" cy="116416"/>
            </a:xfrm>
            <a:custGeom>
              <a:avLst/>
              <a:gdLst/>
              <a:ahLst/>
              <a:cxnLst/>
              <a:rect l="l" t="t" r="r" b="b"/>
              <a:pathLst>
                <a:path w="1144" h="1134" extrusionOk="0">
                  <a:moveTo>
                    <a:pt x="558" y="0"/>
                  </a:moveTo>
                  <a:cubicBezTo>
                    <a:pt x="470" y="0"/>
                    <a:pt x="362" y="29"/>
                    <a:pt x="284" y="68"/>
                  </a:cubicBezTo>
                  <a:cubicBezTo>
                    <a:pt x="167" y="147"/>
                    <a:pt x="69" y="274"/>
                    <a:pt x="40" y="391"/>
                  </a:cubicBezTo>
                  <a:cubicBezTo>
                    <a:pt x="1" y="547"/>
                    <a:pt x="30" y="684"/>
                    <a:pt x="98" y="801"/>
                  </a:cubicBezTo>
                  <a:cubicBezTo>
                    <a:pt x="157" y="958"/>
                    <a:pt x="294" y="1085"/>
                    <a:pt x="450" y="1124"/>
                  </a:cubicBezTo>
                  <a:cubicBezTo>
                    <a:pt x="499" y="1134"/>
                    <a:pt x="538" y="1134"/>
                    <a:pt x="577" y="1134"/>
                  </a:cubicBezTo>
                  <a:cubicBezTo>
                    <a:pt x="821" y="1134"/>
                    <a:pt x="1017" y="987"/>
                    <a:pt x="1095" y="752"/>
                  </a:cubicBezTo>
                  <a:cubicBezTo>
                    <a:pt x="1144" y="606"/>
                    <a:pt x="1124" y="430"/>
                    <a:pt x="1046" y="293"/>
                  </a:cubicBezTo>
                  <a:cubicBezTo>
                    <a:pt x="958" y="137"/>
                    <a:pt x="831" y="68"/>
                    <a:pt x="704" y="20"/>
                  </a:cubicBezTo>
                  <a:cubicBezTo>
                    <a:pt x="665" y="10"/>
                    <a:pt x="616" y="0"/>
                    <a:pt x="558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288;p7">
              <a:extLst>
                <a:ext uri="{FF2B5EF4-FFF2-40B4-BE49-F238E27FC236}">
                  <a16:creationId xmlns:a16="http://schemas.microsoft.com/office/drawing/2014/main" id="{5E3CD215-7C22-7374-CF06-68BACA45F89A}"/>
                </a:ext>
              </a:extLst>
            </p:cNvPr>
            <p:cNvSpPr/>
            <p:nvPr/>
          </p:nvSpPr>
          <p:spPr>
            <a:xfrm>
              <a:off x="1068909" y="2741430"/>
              <a:ext cx="149576" cy="148549"/>
            </a:xfrm>
            <a:custGeom>
              <a:avLst/>
              <a:gdLst/>
              <a:ahLst/>
              <a:cxnLst/>
              <a:rect l="l" t="t" r="r" b="b"/>
              <a:pathLst>
                <a:path w="1457" h="1447" extrusionOk="0">
                  <a:moveTo>
                    <a:pt x="714" y="313"/>
                  </a:moveTo>
                  <a:cubicBezTo>
                    <a:pt x="753" y="313"/>
                    <a:pt x="782" y="313"/>
                    <a:pt x="802" y="323"/>
                  </a:cubicBezTo>
                  <a:cubicBezTo>
                    <a:pt x="919" y="372"/>
                    <a:pt x="1007" y="421"/>
                    <a:pt x="1065" y="528"/>
                  </a:cubicBezTo>
                  <a:cubicBezTo>
                    <a:pt x="1124" y="626"/>
                    <a:pt x="1144" y="753"/>
                    <a:pt x="1104" y="870"/>
                  </a:cubicBezTo>
                  <a:cubicBezTo>
                    <a:pt x="1056" y="1036"/>
                    <a:pt x="909" y="1144"/>
                    <a:pt x="743" y="1144"/>
                  </a:cubicBezTo>
                  <a:cubicBezTo>
                    <a:pt x="704" y="1144"/>
                    <a:pt x="674" y="1134"/>
                    <a:pt x="645" y="1134"/>
                  </a:cubicBezTo>
                  <a:cubicBezTo>
                    <a:pt x="528" y="1105"/>
                    <a:pt x="430" y="997"/>
                    <a:pt x="391" y="880"/>
                  </a:cubicBezTo>
                  <a:lnTo>
                    <a:pt x="381" y="880"/>
                  </a:lnTo>
                  <a:cubicBezTo>
                    <a:pt x="323" y="792"/>
                    <a:pt x="323" y="685"/>
                    <a:pt x="342" y="587"/>
                  </a:cubicBezTo>
                  <a:cubicBezTo>
                    <a:pt x="362" y="499"/>
                    <a:pt x="440" y="411"/>
                    <a:pt x="518" y="362"/>
                  </a:cubicBezTo>
                  <a:cubicBezTo>
                    <a:pt x="567" y="333"/>
                    <a:pt x="645" y="313"/>
                    <a:pt x="714" y="313"/>
                  </a:cubicBezTo>
                  <a:close/>
                  <a:moveTo>
                    <a:pt x="714" y="1"/>
                  </a:moveTo>
                  <a:cubicBezTo>
                    <a:pt x="596" y="1"/>
                    <a:pt x="460" y="40"/>
                    <a:pt x="362" y="98"/>
                  </a:cubicBezTo>
                  <a:cubicBezTo>
                    <a:pt x="205" y="186"/>
                    <a:pt x="78" y="352"/>
                    <a:pt x="49" y="519"/>
                  </a:cubicBezTo>
                  <a:cubicBezTo>
                    <a:pt x="0" y="704"/>
                    <a:pt x="30" y="880"/>
                    <a:pt x="118" y="1027"/>
                  </a:cubicBezTo>
                  <a:cubicBezTo>
                    <a:pt x="196" y="1232"/>
                    <a:pt x="372" y="1378"/>
                    <a:pt x="577" y="1427"/>
                  </a:cubicBezTo>
                  <a:cubicBezTo>
                    <a:pt x="626" y="1437"/>
                    <a:pt x="684" y="1447"/>
                    <a:pt x="733" y="1447"/>
                  </a:cubicBezTo>
                  <a:cubicBezTo>
                    <a:pt x="1046" y="1447"/>
                    <a:pt x="1300" y="1251"/>
                    <a:pt x="1398" y="958"/>
                  </a:cubicBezTo>
                  <a:cubicBezTo>
                    <a:pt x="1456" y="773"/>
                    <a:pt x="1437" y="558"/>
                    <a:pt x="1329" y="382"/>
                  </a:cubicBezTo>
                  <a:cubicBezTo>
                    <a:pt x="1222" y="186"/>
                    <a:pt x="1065" y="98"/>
                    <a:pt x="919" y="40"/>
                  </a:cubicBezTo>
                  <a:cubicBezTo>
                    <a:pt x="860" y="20"/>
                    <a:pt x="792" y="1"/>
                    <a:pt x="714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289;p7">
              <a:extLst>
                <a:ext uri="{FF2B5EF4-FFF2-40B4-BE49-F238E27FC236}">
                  <a16:creationId xmlns:a16="http://schemas.microsoft.com/office/drawing/2014/main" id="{9AC0B5D6-1C90-737B-3695-EB23AC4220A1}"/>
                </a:ext>
              </a:extLst>
            </p:cNvPr>
            <p:cNvSpPr/>
            <p:nvPr/>
          </p:nvSpPr>
          <p:spPr>
            <a:xfrm>
              <a:off x="1082974" y="3100534"/>
              <a:ext cx="108409" cy="112515"/>
            </a:xfrm>
            <a:custGeom>
              <a:avLst/>
              <a:gdLst/>
              <a:ahLst/>
              <a:cxnLst/>
              <a:rect l="l" t="t" r="r" b="b"/>
              <a:pathLst>
                <a:path w="1056" h="1096" extrusionOk="0">
                  <a:moveTo>
                    <a:pt x="518" y="1"/>
                  </a:moveTo>
                  <a:cubicBezTo>
                    <a:pt x="225" y="11"/>
                    <a:pt x="0" y="245"/>
                    <a:pt x="0" y="528"/>
                  </a:cubicBezTo>
                  <a:lnTo>
                    <a:pt x="0" y="568"/>
                  </a:lnTo>
                  <a:cubicBezTo>
                    <a:pt x="0" y="851"/>
                    <a:pt x="235" y="1095"/>
                    <a:pt x="508" y="1095"/>
                  </a:cubicBezTo>
                  <a:lnTo>
                    <a:pt x="537" y="1095"/>
                  </a:lnTo>
                  <a:cubicBezTo>
                    <a:pt x="831" y="1085"/>
                    <a:pt x="1055" y="851"/>
                    <a:pt x="1055" y="568"/>
                  </a:cubicBezTo>
                  <a:lnTo>
                    <a:pt x="1055" y="528"/>
                  </a:lnTo>
                  <a:cubicBezTo>
                    <a:pt x="1055" y="245"/>
                    <a:pt x="811" y="1"/>
                    <a:pt x="537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290;p7">
              <a:extLst>
                <a:ext uri="{FF2B5EF4-FFF2-40B4-BE49-F238E27FC236}">
                  <a16:creationId xmlns:a16="http://schemas.microsoft.com/office/drawing/2014/main" id="{C802FC57-A139-D685-62F0-36F1E0620402}"/>
                </a:ext>
              </a:extLst>
            </p:cNvPr>
            <p:cNvSpPr/>
            <p:nvPr/>
          </p:nvSpPr>
          <p:spPr>
            <a:xfrm>
              <a:off x="1066856" y="3084519"/>
              <a:ext cx="140542" cy="144545"/>
            </a:xfrm>
            <a:custGeom>
              <a:avLst/>
              <a:gdLst/>
              <a:ahLst/>
              <a:cxnLst/>
              <a:rect l="l" t="t" r="r" b="b"/>
              <a:pathLst>
                <a:path w="1369" h="1408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84"/>
                  </a:cubicBezTo>
                  <a:lnTo>
                    <a:pt x="1056" y="724"/>
                  </a:lnTo>
                  <a:cubicBezTo>
                    <a:pt x="1056" y="939"/>
                    <a:pt x="890" y="1095"/>
                    <a:pt x="685" y="1095"/>
                  </a:cubicBezTo>
                  <a:lnTo>
                    <a:pt x="675" y="1095"/>
                  </a:lnTo>
                  <a:cubicBezTo>
                    <a:pt x="470" y="1095"/>
                    <a:pt x="313" y="919"/>
                    <a:pt x="313" y="724"/>
                  </a:cubicBezTo>
                  <a:lnTo>
                    <a:pt x="313" y="684"/>
                  </a:lnTo>
                  <a:cubicBezTo>
                    <a:pt x="313" y="469"/>
                    <a:pt x="480" y="313"/>
                    <a:pt x="685" y="303"/>
                  </a:cubicBezTo>
                  <a:close/>
                  <a:moveTo>
                    <a:pt x="665" y="0"/>
                  </a:moveTo>
                  <a:cubicBezTo>
                    <a:pt x="294" y="20"/>
                    <a:pt x="1" y="313"/>
                    <a:pt x="1" y="684"/>
                  </a:cubicBezTo>
                  <a:lnTo>
                    <a:pt x="1" y="724"/>
                  </a:lnTo>
                  <a:cubicBezTo>
                    <a:pt x="1" y="1095"/>
                    <a:pt x="304" y="1408"/>
                    <a:pt x="665" y="1408"/>
                  </a:cubicBezTo>
                  <a:lnTo>
                    <a:pt x="694" y="1408"/>
                  </a:lnTo>
                  <a:cubicBezTo>
                    <a:pt x="1076" y="1388"/>
                    <a:pt x="1369" y="1085"/>
                    <a:pt x="1369" y="724"/>
                  </a:cubicBezTo>
                  <a:lnTo>
                    <a:pt x="1369" y="684"/>
                  </a:lnTo>
                  <a:cubicBezTo>
                    <a:pt x="1369" y="31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291;p7">
              <a:extLst>
                <a:ext uri="{FF2B5EF4-FFF2-40B4-BE49-F238E27FC236}">
                  <a16:creationId xmlns:a16="http://schemas.microsoft.com/office/drawing/2014/main" id="{8CBE75B1-780D-3871-2E67-6AE7D8F1F225}"/>
                </a:ext>
              </a:extLst>
            </p:cNvPr>
            <p:cNvSpPr/>
            <p:nvPr/>
          </p:nvSpPr>
          <p:spPr>
            <a:xfrm>
              <a:off x="1073939" y="3430585"/>
              <a:ext cx="122473" cy="112413"/>
            </a:xfrm>
            <a:custGeom>
              <a:avLst/>
              <a:gdLst/>
              <a:ahLst/>
              <a:cxnLst/>
              <a:rect l="l" t="t" r="r" b="b"/>
              <a:pathLst>
                <a:path w="1193" h="1095" extrusionOk="0">
                  <a:moveTo>
                    <a:pt x="567" y="1"/>
                  </a:moveTo>
                  <a:cubicBezTo>
                    <a:pt x="420" y="1"/>
                    <a:pt x="283" y="59"/>
                    <a:pt x="196" y="157"/>
                  </a:cubicBezTo>
                  <a:cubicBezTo>
                    <a:pt x="0" y="372"/>
                    <a:pt x="0" y="694"/>
                    <a:pt x="196" y="899"/>
                  </a:cubicBezTo>
                  <a:lnTo>
                    <a:pt x="244" y="939"/>
                  </a:lnTo>
                  <a:cubicBezTo>
                    <a:pt x="342" y="1036"/>
                    <a:pt x="479" y="1095"/>
                    <a:pt x="625" y="1095"/>
                  </a:cubicBezTo>
                  <a:cubicBezTo>
                    <a:pt x="762" y="1095"/>
                    <a:pt x="899" y="1036"/>
                    <a:pt x="997" y="939"/>
                  </a:cubicBezTo>
                  <a:cubicBezTo>
                    <a:pt x="1192" y="714"/>
                    <a:pt x="1192" y="391"/>
                    <a:pt x="987" y="196"/>
                  </a:cubicBezTo>
                  <a:lnTo>
                    <a:pt x="948" y="147"/>
                  </a:lnTo>
                  <a:cubicBezTo>
                    <a:pt x="850" y="49"/>
                    <a:pt x="713" y="1"/>
                    <a:pt x="567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292;p7">
              <a:extLst>
                <a:ext uri="{FF2B5EF4-FFF2-40B4-BE49-F238E27FC236}">
                  <a16:creationId xmlns:a16="http://schemas.microsoft.com/office/drawing/2014/main" id="{82B18D64-8F37-A673-7BDB-62B1C58330C6}"/>
                </a:ext>
              </a:extLst>
            </p:cNvPr>
            <p:cNvSpPr/>
            <p:nvPr/>
          </p:nvSpPr>
          <p:spPr>
            <a:xfrm>
              <a:off x="1055871" y="3414570"/>
              <a:ext cx="157583" cy="143519"/>
            </a:xfrm>
            <a:custGeom>
              <a:avLst/>
              <a:gdLst/>
              <a:ahLst/>
              <a:cxnLst/>
              <a:rect l="l" t="t" r="r" b="b"/>
              <a:pathLst>
                <a:path w="1535" h="1398" extrusionOk="0">
                  <a:moveTo>
                    <a:pt x="743" y="303"/>
                  </a:moveTo>
                  <a:cubicBezTo>
                    <a:pt x="841" y="303"/>
                    <a:pt x="948" y="342"/>
                    <a:pt x="1016" y="411"/>
                  </a:cubicBezTo>
                  <a:lnTo>
                    <a:pt x="1056" y="459"/>
                  </a:lnTo>
                  <a:cubicBezTo>
                    <a:pt x="1202" y="606"/>
                    <a:pt x="1192" y="841"/>
                    <a:pt x="1056" y="987"/>
                  </a:cubicBezTo>
                  <a:cubicBezTo>
                    <a:pt x="987" y="1065"/>
                    <a:pt x="889" y="1095"/>
                    <a:pt x="801" y="1095"/>
                  </a:cubicBezTo>
                  <a:cubicBezTo>
                    <a:pt x="694" y="1095"/>
                    <a:pt x="596" y="1055"/>
                    <a:pt x="528" y="987"/>
                  </a:cubicBezTo>
                  <a:lnTo>
                    <a:pt x="489" y="948"/>
                  </a:lnTo>
                  <a:cubicBezTo>
                    <a:pt x="332" y="801"/>
                    <a:pt x="342" y="567"/>
                    <a:pt x="489" y="411"/>
                  </a:cubicBezTo>
                  <a:cubicBezTo>
                    <a:pt x="547" y="342"/>
                    <a:pt x="645" y="303"/>
                    <a:pt x="743" y="303"/>
                  </a:cubicBezTo>
                  <a:close/>
                  <a:moveTo>
                    <a:pt x="743" y="0"/>
                  </a:moveTo>
                  <a:cubicBezTo>
                    <a:pt x="557" y="0"/>
                    <a:pt x="381" y="78"/>
                    <a:pt x="254" y="205"/>
                  </a:cubicBezTo>
                  <a:cubicBezTo>
                    <a:pt x="0" y="489"/>
                    <a:pt x="10" y="899"/>
                    <a:pt x="264" y="1163"/>
                  </a:cubicBezTo>
                  <a:lnTo>
                    <a:pt x="293" y="1192"/>
                  </a:lnTo>
                  <a:lnTo>
                    <a:pt x="313" y="1202"/>
                  </a:lnTo>
                  <a:cubicBezTo>
                    <a:pt x="430" y="1329"/>
                    <a:pt x="616" y="1397"/>
                    <a:pt x="792" y="1397"/>
                  </a:cubicBezTo>
                  <a:cubicBezTo>
                    <a:pt x="987" y="1397"/>
                    <a:pt x="1163" y="1329"/>
                    <a:pt x="1280" y="1192"/>
                  </a:cubicBezTo>
                  <a:cubicBezTo>
                    <a:pt x="1534" y="919"/>
                    <a:pt x="1534" y="499"/>
                    <a:pt x="1271" y="244"/>
                  </a:cubicBezTo>
                  <a:lnTo>
                    <a:pt x="1251" y="225"/>
                  </a:lnTo>
                  <a:lnTo>
                    <a:pt x="1231" y="196"/>
                  </a:lnTo>
                  <a:cubicBezTo>
                    <a:pt x="1104" y="69"/>
                    <a:pt x="929" y="0"/>
                    <a:pt x="743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293;p7">
              <a:extLst>
                <a:ext uri="{FF2B5EF4-FFF2-40B4-BE49-F238E27FC236}">
                  <a16:creationId xmlns:a16="http://schemas.microsoft.com/office/drawing/2014/main" id="{105CC464-CE41-BF0D-7851-A744705F829A}"/>
                </a:ext>
              </a:extLst>
            </p:cNvPr>
            <p:cNvSpPr/>
            <p:nvPr/>
          </p:nvSpPr>
          <p:spPr>
            <a:xfrm>
              <a:off x="1062852" y="3776652"/>
              <a:ext cx="105432" cy="109436"/>
            </a:xfrm>
            <a:custGeom>
              <a:avLst/>
              <a:gdLst/>
              <a:ahLst/>
              <a:cxnLst/>
              <a:rect l="l" t="t" r="r" b="b"/>
              <a:pathLst>
                <a:path w="1027" h="1066" extrusionOk="0">
                  <a:moveTo>
                    <a:pt x="519" y="1"/>
                  </a:moveTo>
                  <a:cubicBezTo>
                    <a:pt x="177" y="1"/>
                    <a:pt x="1" y="274"/>
                    <a:pt x="1" y="528"/>
                  </a:cubicBezTo>
                  <a:cubicBezTo>
                    <a:pt x="1" y="665"/>
                    <a:pt x="40" y="792"/>
                    <a:pt x="128" y="890"/>
                  </a:cubicBezTo>
                  <a:cubicBezTo>
                    <a:pt x="216" y="997"/>
                    <a:pt x="362" y="1066"/>
                    <a:pt x="519" y="1066"/>
                  </a:cubicBezTo>
                  <a:cubicBezTo>
                    <a:pt x="851" y="1066"/>
                    <a:pt x="1027" y="792"/>
                    <a:pt x="1027" y="528"/>
                  </a:cubicBezTo>
                  <a:cubicBezTo>
                    <a:pt x="1027" y="401"/>
                    <a:pt x="988" y="274"/>
                    <a:pt x="900" y="176"/>
                  </a:cubicBezTo>
                  <a:cubicBezTo>
                    <a:pt x="812" y="69"/>
                    <a:pt x="665" y="1"/>
                    <a:pt x="519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294;p7">
              <a:extLst>
                <a:ext uri="{FF2B5EF4-FFF2-40B4-BE49-F238E27FC236}">
                  <a16:creationId xmlns:a16="http://schemas.microsoft.com/office/drawing/2014/main" id="{1464E07D-57C5-E1FA-FD9B-1EE3B086745E}"/>
                </a:ext>
              </a:extLst>
            </p:cNvPr>
            <p:cNvSpPr/>
            <p:nvPr/>
          </p:nvSpPr>
          <p:spPr>
            <a:xfrm>
              <a:off x="1046837" y="3761663"/>
              <a:ext cx="137462" cy="139515"/>
            </a:xfrm>
            <a:custGeom>
              <a:avLst/>
              <a:gdLst/>
              <a:ahLst/>
              <a:cxnLst/>
              <a:rect l="l" t="t" r="r" b="b"/>
              <a:pathLst>
                <a:path w="1339" h="1359" extrusionOk="0">
                  <a:moveTo>
                    <a:pt x="675" y="303"/>
                  </a:moveTo>
                  <a:cubicBezTo>
                    <a:pt x="1153" y="303"/>
                    <a:pt x="1153" y="1055"/>
                    <a:pt x="675" y="1055"/>
                  </a:cubicBezTo>
                  <a:cubicBezTo>
                    <a:pt x="186" y="1055"/>
                    <a:pt x="186" y="303"/>
                    <a:pt x="675" y="303"/>
                  </a:cubicBezTo>
                  <a:close/>
                  <a:moveTo>
                    <a:pt x="675" y="0"/>
                  </a:moveTo>
                  <a:cubicBezTo>
                    <a:pt x="293" y="0"/>
                    <a:pt x="0" y="293"/>
                    <a:pt x="0" y="684"/>
                  </a:cubicBezTo>
                  <a:cubicBezTo>
                    <a:pt x="0" y="850"/>
                    <a:pt x="59" y="1016"/>
                    <a:pt x="166" y="1133"/>
                  </a:cubicBezTo>
                  <a:cubicBezTo>
                    <a:pt x="293" y="1280"/>
                    <a:pt x="469" y="1358"/>
                    <a:pt x="665" y="1358"/>
                  </a:cubicBezTo>
                  <a:cubicBezTo>
                    <a:pt x="1046" y="1358"/>
                    <a:pt x="1339" y="1065"/>
                    <a:pt x="1339" y="674"/>
                  </a:cubicBezTo>
                  <a:cubicBezTo>
                    <a:pt x="1339" y="293"/>
                    <a:pt x="1056" y="0"/>
                    <a:pt x="675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295;p7">
              <a:extLst>
                <a:ext uri="{FF2B5EF4-FFF2-40B4-BE49-F238E27FC236}">
                  <a16:creationId xmlns:a16="http://schemas.microsoft.com/office/drawing/2014/main" id="{62B0F5A3-8EB5-93AC-C964-74369962B7CA}"/>
                </a:ext>
              </a:extLst>
            </p:cNvPr>
            <p:cNvSpPr/>
            <p:nvPr/>
          </p:nvSpPr>
          <p:spPr>
            <a:xfrm>
              <a:off x="1092932" y="4059582"/>
              <a:ext cx="105432" cy="108409"/>
            </a:xfrm>
            <a:custGeom>
              <a:avLst/>
              <a:gdLst/>
              <a:ahLst/>
              <a:cxnLst/>
              <a:rect l="l" t="t" r="r" b="b"/>
              <a:pathLst>
                <a:path w="1027" h="1056" extrusionOk="0">
                  <a:moveTo>
                    <a:pt x="509" y="0"/>
                  </a:moveTo>
                  <a:cubicBezTo>
                    <a:pt x="177" y="0"/>
                    <a:pt x="1" y="264"/>
                    <a:pt x="1" y="528"/>
                  </a:cubicBezTo>
                  <a:cubicBezTo>
                    <a:pt x="1" y="792"/>
                    <a:pt x="177" y="1055"/>
                    <a:pt x="509" y="1055"/>
                  </a:cubicBezTo>
                  <a:cubicBezTo>
                    <a:pt x="851" y="1055"/>
                    <a:pt x="1027" y="792"/>
                    <a:pt x="1027" y="528"/>
                  </a:cubicBezTo>
                  <a:cubicBezTo>
                    <a:pt x="1027" y="391"/>
                    <a:pt x="988" y="264"/>
                    <a:pt x="900" y="176"/>
                  </a:cubicBezTo>
                  <a:cubicBezTo>
                    <a:pt x="802" y="59"/>
                    <a:pt x="665" y="0"/>
                    <a:pt x="509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296;p7">
              <a:extLst>
                <a:ext uri="{FF2B5EF4-FFF2-40B4-BE49-F238E27FC236}">
                  <a16:creationId xmlns:a16="http://schemas.microsoft.com/office/drawing/2014/main" id="{C57428C1-A8B3-B751-C3FE-15CEC589E536}"/>
                </a:ext>
              </a:extLst>
            </p:cNvPr>
            <p:cNvSpPr/>
            <p:nvPr/>
          </p:nvSpPr>
          <p:spPr>
            <a:xfrm>
              <a:off x="1076917" y="4044491"/>
              <a:ext cx="137564" cy="139515"/>
            </a:xfrm>
            <a:custGeom>
              <a:avLst/>
              <a:gdLst/>
              <a:ahLst/>
              <a:cxnLst/>
              <a:rect l="l" t="t" r="r" b="b"/>
              <a:pathLst>
                <a:path w="1340" h="1359" extrusionOk="0">
                  <a:moveTo>
                    <a:pt x="665" y="303"/>
                  </a:moveTo>
                  <a:cubicBezTo>
                    <a:pt x="1153" y="303"/>
                    <a:pt x="1153" y="1056"/>
                    <a:pt x="665" y="1056"/>
                  </a:cubicBezTo>
                  <a:cubicBezTo>
                    <a:pt x="186" y="1056"/>
                    <a:pt x="186" y="303"/>
                    <a:pt x="665" y="303"/>
                  </a:cubicBezTo>
                  <a:close/>
                  <a:moveTo>
                    <a:pt x="665" y="1"/>
                  </a:moveTo>
                  <a:cubicBezTo>
                    <a:pt x="284" y="1"/>
                    <a:pt x="0" y="294"/>
                    <a:pt x="0" y="675"/>
                  </a:cubicBezTo>
                  <a:cubicBezTo>
                    <a:pt x="0" y="1066"/>
                    <a:pt x="284" y="1359"/>
                    <a:pt x="665" y="1359"/>
                  </a:cubicBezTo>
                  <a:cubicBezTo>
                    <a:pt x="1046" y="1359"/>
                    <a:pt x="1339" y="1066"/>
                    <a:pt x="1339" y="675"/>
                  </a:cubicBezTo>
                  <a:cubicBezTo>
                    <a:pt x="1339" y="294"/>
                    <a:pt x="1046" y="1"/>
                    <a:pt x="665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297;p7">
              <a:extLst>
                <a:ext uri="{FF2B5EF4-FFF2-40B4-BE49-F238E27FC236}">
                  <a16:creationId xmlns:a16="http://schemas.microsoft.com/office/drawing/2014/main" id="{2F61FDA0-EC58-6C26-700E-E0783221482D}"/>
                </a:ext>
              </a:extLst>
            </p:cNvPr>
            <p:cNvSpPr/>
            <p:nvPr/>
          </p:nvSpPr>
          <p:spPr>
            <a:xfrm>
              <a:off x="1077943" y="4304324"/>
              <a:ext cx="113439" cy="112413"/>
            </a:xfrm>
            <a:custGeom>
              <a:avLst/>
              <a:gdLst/>
              <a:ahLst/>
              <a:cxnLst/>
              <a:rect l="l" t="t" r="r" b="b"/>
              <a:pathLst>
                <a:path w="1105" h="1095" extrusionOk="0">
                  <a:moveTo>
                    <a:pt x="567" y="0"/>
                  </a:moveTo>
                  <a:cubicBezTo>
                    <a:pt x="430" y="0"/>
                    <a:pt x="303" y="49"/>
                    <a:pt x="205" y="147"/>
                  </a:cubicBezTo>
                  <a:lnTo>
                    <a:pt x="157" y="196"/>
                  </a:lnTo>
                  <a:cubicBezTo>
                    <a:pt x="59" y="293"/>
                    <a:pt x="0" y="440"/>
                    <a:pt x="10" y="587"/>
                  </a:cubicBezTo>
                  <a:cubicBezTo>
                    <a:pt x="10" y="723"/>
                    <a:pt x="69" y="850"/>
                    <a:pt x="166" y="948"/>
                  </a:cubicBezTo>
                  <a:cubicBezTo>
                    <a:pt x="274" y="1036"/>
                    <a:pt x="401" y="1095"/>
                    <a:pt x="538" y="1095"/>
                  </a:cubicBezTo>
                  <a:cubicBezTo>
                    <a:pt x="674" y="1095"/>
                    <a:pt x="811" y="1036"/>
                    <a:pt x="909" y="938"/>
                  </a:cubicBezTo>
                  <a:lnTo>
                    <a:pt x="948" y="899"/>
                  </a:lnTo>
                  <a:cubicBezTo>
                    <a:pt x="1046" y="801"/>
                    <a:pt x="1104" y="655"/>
                    <a:pt x="1104" y="508"/>
                  </a:cubicBezTo>
                  <a:cubicBezTo>
                    <a:pt x="1104" y="362"/>
                    <a:pt x="1046" y="235"/>
                    <a:pt x="948" y="147"/>
                  </a:cubicBezTo>
                  <a:cubicBezTo>
                    <a:pt x="841" y="49"/>
                    <a:pt x="704" y="0"/>
                    <a:pt x="56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298;p7">
              <a:extLst>
                <a:ext uri="{FF2B5EF4-FFF2-40B4-BE49-F238E27FC236}">
                  <a16:creationId xmlns:a16="http://schemas.microsoft.com/office/drawing/2014/main" id="{F3D4FCD3-3426-29F2-2218-A16C424C4E82}"/>
                </a:ext>
              </a:extLst>
            </p:cNvPr>
            <p:cNvSpPr/>
            <p:nvPr/>
          </p:nvSpPr>
          <p:spPr>
            <a:xfrm>
              <a:off x="1062852" y="4288206"/>
              <a:ext cx="144545" cy="143621"/>
            </a:xfrm>
            <a:custGeom>
              <a:avLst/>
              <a:gdLst/>
              <a:ahLst/>
              <a:cxnLst/>
              <a:rect l="l" t="t" r="r" b="b"/>
              <a:pathLst>
                <a:path w="1408" h="1399" extrusionOk="0">
                  <a:moveTo>
                    <a:pt x="714" y="314"/>
                  </a:moveTo>
                  <a:cubicBezTo>
                    <a:pt x="812" y="314"/>
                    <a:pt x="909" y="343"/>
                    <a:pt x="988" y="421"/>
                  </a:cubicBezTo>
                  <a:cubicBezTo>
                    <a:pt x="1134" y="558"/>
                    <a:pt x="1124" y="812"/>
                    <a:pt x="988" y="949"/>
                  </a:cubicBezTo>
                  <a:lnTo>
                    <a:pt x="948" y="988"/>
                  </a:lnTo>
                  <a:cubicBezTo>
                    <a:pt x="870" y="1066"/>
                    <a:pt x="782" y="1095"/>
                    <a:pt x="685" y="1095"/>
                  </a:cubicBezTo>
                  <a:cubicBezTo>
                    <a:pt x="587" y="1095"/>
                    <a:pt x="489" y="1056"/>
                    <a:pt x="411" y="988"/>
                  </a:cubicBezTo>
                  <a:cubicBezTo>
                    <a:pt x="264" y="851"/>
                    <a:pt x="274" y="597"/>
                    <a:pt x="411" y="460"/>
                  </a:cubicBezTo>
                  <a:lnTo>
                    <a:pt x="460" y="421"/>
                  </a:lnTo>
                  <a:cubicBezTo>
                    <a:pt x="528" y="343"/>
                    <a:pt x="626" y="314"/>
                    <a:pt x="714" y="314"/>
                  </a:cubicBezTo>
                  <a:close/>
                  <a:moveTo>
                    <a:pt x="714" y="1"/>
                  </a:moveTo>
                  <a:cubicBezTo>
                    <a:pt x="538" y="1"/>
                    <a:pt x="372" y="69"/>
                    <a:pt x="245" y="196"/>
                  </a:cubicBezTo>
                  <a:lnTo>
                    <a:pt x="196" y="245"/>
                  </a:lnTo>
                  <a:cubicBezTo>
                    <a:pt x="69" y="372"/>
                    <a:pt x="1" y="558"/>
                    <a:pt x="1" y="744"/>
                  </a:cubicBezTo>
                  <a:cubicBezTo>
                    <a:pt x="10" y="929"/>
                    <a:pt x="79" y="1095"/>
                    <a:pt x="206" y="1213"/>
                  </a:cubicBezTo>
                  <a:cubicBezTo>
                    <a:pt x="343" y="1330"/>
                    <a:pt x="509" y="1398"/>
                    <a:pt x="685" y="1398"/>
                  </a:cubicBezTo>
                  <a:cubicBezTo>
                    <a:pt x="870" y="1398"/>
                    <a:pt x="1036" y="1330"/>
                    <a:pt x="1163" y="1203"/>
                  </a:cubicBezTo>
                  <a:lnTo>
                    <a:pt x="1203" y="1164"/>
                  </a:lnTo>
                  <a:cubicBezTo>
                    <a:pt x="1330" y="1037"/>
                    <a:pt x="1408" y="851"/>
                    <a:pt x="1398" y="656"/>
                  </a:cubicBezTo>
                  <a:cubicBezTo>
                    <a:pt x="1398" y="480"/>
                    <a:pt x="1320" y="314"/>
                    <a:pt x="1193" y="196"/>
                  </a:cubicBezTo>
                  <a:cubicBezTo>
                    <a:pt x="1066" y="69"/>
                    <a:pt x="890" y="1"/>
                    <a:pt x="714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299;p7">
              <a:extLst>
                <a:ext uri="{FF2B5EF4-FFF2-40B4-BE49-F238E27FC236}">
                  <a16:creationId xmlns:a16="http://schemas.microsoft.com/office/drawing/2014/main" id="{5D7A381B-6D23-BDA5-D261-8B01172A1C09}"/>
                </a:ext>
              </a:extLst>
            </p:cNvPr>
            <p:cNvSpPr/>
            <p:nvPr/>
          </p:nvSpPr>
          <p:spPr>
            <a:xfrm>
              <a:off x="1078867" y="307877"/>
              <a:ext cx="108512" cy="112515"/>
            </a:xfrm>
            <a:custGeom>
              <a:avLst/>
              <a:gdLst/>
              <a:ahLst/>
              <a:cxnLst/>
              <a:rect l="l" t="t" r="r" b="b"/>
              <a:pathLst>
                <a:path w="1057" h="1096" extrusionOk="0">
                  <a:moveTo>
                    <a:pt x="519" y="1"/>
                  </a:moveTo>
                  <a:cubicBezTo>
                    <a:pt x="226" y="11"/>
                    <a:pt x="1" y="245"/>
                    <a:pt x="1" y="528"/>
                  </a:cubicBezTo>
                  <a:lnTo>
                    <a:pt x="1" y="568"/>
                  </a:lnTo>
                  <a:cubicBezTo>
                    <a:pt x="1" y="851"/>
                    <a:pt x="235" y="1095"/>
                    <a:pt x="509" y="1095"/>
                  </a:cubicBezTo>
                  <a:lnTo>
                    <a:pt x="529" y="1095"/>
                  </a:lnTo>
                  <a:cubicBezTo>
                    <a:pt x="822" y="1085"/>
                    <a:pt x="1056" y="851"/>
                    <a:pt x="1056" y="568"/>
                  </a:cubicBezTo>
                  <a:lnTo>
                    <a:pt x="1056" y="528"/>
                  </a:lnTo>
                  <a:cubicBezTo>
                    <a:pt x="1056" y="245"/>
                    <a:pt x="812" y="1"/>
                    <a:pt x="538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300;p7">
              <a:extLst>
                <a:ext uri="{FF2B5EF4-FFF2-40B4-BE49-F238E27FC236}">
                  <a16:creationId xmlns:a16="http://schemas.microsoft.com/office/drawing/2014/main" id="{5C889760-4433-E475-1BDF-2CC74FE9EF1B}"/>
                </a:ext>
              </a:extLst>
            </p:cNvPr>
            <p:cNvSpPr/>
            <p:nvPr/>
          </p:nvSpPr>
          <p:spPr>
            <a:xfrm>
              <a:off x="1062852" y="291862"/>
              <a:ext cx="139515" cy="144545"/>
            </a:xfrm>
            <a:custGeom>
              <a:avLst/>
              <a:gdLst/>
              <a:ahLst/>
              <a:cxnLst/>
              <a:rect l="l" t="t" r="r" b="b"/>
              <a:pathLst>
                <a:path w="1359" h="1408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84"/>
                  </a:cubicBezTo>
                  <a:lnTo>
                    <a:pt x="1056" y="724"/>
                  </a:lnTo>
                  <a:cubicBezTo>
                    <a:pt x="1056" y="929"/>
                    <a:pt x="880" y="1085"/>
                    <a:pt x="685" y="1095"/>
                  </a:cubicBezTo>
                  <a:lnTo>
                    <a:pt x="665" y="1095"/>
                  </a:lnTo>
                  <a:cubicBezTo>
                    <a:pt x="470" y="1095"/>
                    <a:pt x="304" y="909"/>
                    <a:pt x="304" y="724"/>
                  </a:cubicBezTo>
                  <a:lnTo>
                    <a:pt x="304" y="684"/>
                  </a:lnTo>
                  <a:cubicBezTo>
                    <a:pt x="304" y="469"/>
                    <a:pt x="479" y="313"/>
                    <a:pt x="685" y="303"/>
                  </a:cubicBezTo>
                  <a:close/>
                  <a:moveTo>
                    <a:pt x="665" y="0"/>
                  </a:moveTo>
                  <a:cubicBezTo>
                    <a:pt x="294" y="20"/>
                    <a:pt x="1" y="313"/>
                    <a:pt x="1" y="684"/>
                  </a:cubicBezTo>
                  <a:lnTo>
                    <a:pt x="1" y="724"/>
                  </a:lnTo>
                  <a:cubicBezTo>
                    <a:pt x="1" y="1095"/>
                    <a:pt x="304" y="1408"/>
                    <a:pt x="665" y="1408"/>
                  </a:cubicBezTo>
                  <a:lnTo>
                    <a:pt x="694" y="1408"/>
                  </a:lnTo>
                  <a:cubicBezTo>
                    <a:pt x="1066" y="1388"/>
                    <a:pt x="1359" y="1085"/>
                    <a:pt x="1359" y="724"/>
                  </a:cubicBezTo>
                  <a:lnTo>
                    <a:pt x="1359" y="684"/>
                  </a:lnTo>
                  <a:cubicBezTo>
                    <a:pt x="1359" y="31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301;p7">
              <a:extLst>
                <a:ext uri="{FF2B5EF4-FFF2-40B4-BE49-F238E27FC236}">
                  <a16:creationId xmlns:a16="http://schemas.microsoft.com/office/drawing/2014/main" id="{97A03693-1A80-1F83-FDF2-E6D9045A060A}"/>
                </a:ext>
              </a:extLst>
            </p:cNvPr>
            <p:cNvSpPr/>
            <p:nvPr/>
          </p:nvSpPr>
          <p:spPr>
            <a:xfrm>
              <a:off x="1100939" y="602819"/>
              <a:ext cx="106458" cy="108409"/>
            </a:xfrm>
            <a:custGeom>
              <a:avLst/>
              <a:gdLst/>
              <a:ahLst/>
              <a:cxnLst/>
              <a:rect l="l" t="t" r="r" b="b"/>
              <a:pathLst>
                <a:path w="1037" h="1056" extrusionOk="0">
                  <a:moveTo>
                    <a:pt x="519" y="1"/>
                  </a:moveTo>
                  <a:cubicBezTo>
                    <a:pt x="177" y="1"/>
                    <a:pt x="1" y="264"/>
                    <a:pt x="1" y="528"/>
                  </a:cubicBezTo>
                  <a:cubicBezTo>
                    <a:pt x="1" y="665"/>
                    <a:pt x="50" y="792"/>
                    <a:pt x="128" y="890"/>
                  </a:cubicBezTo>
                  <a:cubicBezTo>
                    <a:pt x="226" y="997"/>
                    <a:pt x="362" y="1056"/>
                    <a:pt x="519" y="1056"/>
                  </a:cubicBezTo>
                  <a:cubicBezTo>
                    <a:pt x="861" y="1056"/>
                    <a:pt x="1037" y="792"/>
                    <a:pt x="1037" y="528"/>
                  </a:cubicBezTo>
                  <a:cubicBezTo>
                    <a:pt x="1037" y="391"/>
                    <a:pt x="988" y="264"/>
                    <a:pt x="910" y="176"/>
                  </a:cubicBezTo>
                  <a:cubicBezTo>
                    <a:pt x="812" y="59"/>
                    <a:pt x="675" y="1"/>
                    <a:pt x="519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302;p7">
              <a:extLst>
                <a:ext uri="{FF2B5EF4-FFF2-40B4-BE49-F238E27FC236}">
                  <a16:creationId xmlns:a16="http://schemas.microsoft.com/office/drawing/2014/main" id="{FD2863E6-8C4E-7505-47F3-35F178D9B5D2}"/>
                </a:ext>
              </a:extLst>
            </p:cNvPr>
            <p:cNvSpPr/>
            <p:nvPr/>
          </p:nvSpPr>
          <p:spPr>
            <a:xfrm>
              <a:off x="1085951" y="587728"/>
              <a:ext cx="136538" cy="139618"/>
            </a:xfrm>
            <a:custGeom>
              <a:avLst/>
              <a:gdLst/>
              <a:ahLst/>
              <a:cxnLst/>
              <a:rect l="l" t="t" r="r" b="b"/>
              <a:pathLst>
                <a:path w="1330" h="1360" extrusionOk="0">
                  <a:moveTo>
                    <a:pt x="665" y="304"/>
                  </a:moveTo>
                  <a:cubicBezTo>
                    <a:pt x="1153" y="304"/>
                    <a:pt x="1153" y="1056"/>
                    <a:pt x="665" y="1056"/>
                  </a:cubicBezTo>
                  <a:cubicBezTo>
                    <a:pt x="176" y="1056"/>
                    <a:pt x="186" y="304"/>
                    <a:pt x="665" y="304"/>
                  </a:cubicBezTo>
                  <a:close/>
                  <a:moveTo>
                    <a:pt x="665" y="1"/>
                  </a:moveTo>
                  <a:cubicBezTo>
                    <a:pt x="284" y="1"/>
                    <a:pt x="0" y="294"/>
                    <a:pt x="0" y="675"/>
                  </a:cubicBezTo>
                  <a:cubicBezTo>
                    <a:pt x="0" y="851"/>
                    <a:pt x="59" y="1017"/>
                    <a:pt x="157" y="1134"/>
                  </a:cubicBezTo>
                  <a:cubicBezTo>
                    <a:pt x="284" y="1281"/>
                    <a:pt x="460" y="1359"/>
                    <a:pt x="665" y="1359"/>
                  </a:cubicBezTo>
                  <a:cubicBezTo>
                    <a:pt x="1046" y="1359"/>
                    <a:pt x="1329" y="1066"/>
                    <a:pt x="1329" y="675"/>
                  </a:cubicBezTo>
                  <a:cubicBezTo>
                    <a:pt x="1329" y="294"/>
                    <a:pt x="1046" y="1"/>
                    <a:pt x="665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303;p7">
              <a:extLst>
                <a:ext uri="{FF2B5EF4-FFF2-40B4-BE49-F238E27FC236}">
                  <a16:creationId xmlns:a16="http://schemas.microsoft.com/office/drawing/2014/main" id="{B40B42E7-818B-61B8-7F24-68D4D34B4956}"/>
                </a:ext>
              </a:extLst>
            </p:cNvPr>
            <p:cNvSpPr/>
            <p:nvPr/>
          </p:nvSpPr>
          <p:spPr>
            <a:xfrm>
              <a:off x="1078867" y="4599163"/>
              <a:ext cx="108512" cy="113542"/>
            </a:xfrm>
            <a:custGeom>
              <a:avLst/>
              <a:gdLst/>
              <a:ahLst/>
              <a:cxnLst/>
              <a:rect l="l" t="t" r="r" b="b"/>
              <a:pathLst>
                <a:path w="1057" h="1106" extrusionOk="0">
                  <a:moveTo>
                    <a:pt x="519" y="1"/>
                  </a:moveTo>
                  <a:cubicBezTo>
                    <a:pt x="226" y="11"/>
                    <a:pt x="1" y="245"/>
                    <a:pt x="1" y="529"/>
                  </a:cubicBezTo>
                  <a:lnTo>
                    <a:pt x="1" y="577"/>
                  </a:lnTo>
                  <a:cubicBezTo>
                    <a:pt x="1" y="851"/>
                    <a:pt x="235" y="1105"/>
                    <a:pt x="509" y="1105"/>
                  </a:cubicBezTo>
                  <a:lnTo>
                    <a:pt x="529" y="1105"/>
                  </a:lnTo>
                  <a:cubicBezTo>
                    <a:pt x="822" y="1086"/>
                    <a:pt x="1056" y="861"/>
                    <a:pt x="1056" y="577"/>
                  </a:cubicBezTo>
                  <a:lnTo>
                    <a:pt x="1056" y="529"/>
                  </a:lnTo>
                  <a:cubicBezTo>
                    <a:pt x="1056" y="245"/>
                    <a:pt x="812" y="1"/>
                    <a:pt x="538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304;p7">
              <a:extLst>
                <a:ext uri="{FF2B5EF4-FFF2-40B4-BE49-F238E27FC236}">
                  <a16:creationId xmlns:a16="http://schemas.microsoft.com/office/drawing/2014/main" id="{C8BB5C32-2E25-A23A-F5DB-26E78BA3910C}"/>
                </a:ext>
              </a:extLst>
            </p:cNvPr>
            <p:cNvSpPr/>
            <p:nvPr/>
          </p:nvSpPr>
          <p:spPr>
            <a:xfrm>
              <a:off x="1062852" y="4584174"/>
              <a:ext cx="139515" cy="143519"/>
            </a:xfrm>
            <a:custGeom>
              <a:avLst/>
              <a:gdLst/>
              <a:ahLst/>
              <a:cxnLst/>
              <a:rect l="l" t="t" r="r" b="b"/>
              <a:pathLst>
                <a:path w="1359" h="1398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75"/>
                  </a:cubicBezTo>
                  <a:lnTo>
                    <a:pt x="1056" y="723"/>
                  </a:lnTo>
                  <a:cubicBezTo>
                    <a:pt x="1056" y="929"/>
                    <a:pt x="880" y="1085"/>
                    <a:pt x="685" y="1095"/>
                  </a:cubicBezTo>
                  <a:lnTo>
                    <a:pt x="665" y="1095"/>
                  </a:lnTo>
                  <a:cubicBezTo>
                    <a:pt x="470" y="1095"/>
                    <a:pt x="304" y="909"/>
                    <a:pt x="304" y="714"/>
                  </a:cubicBezTo>
                  <a:lnTo>
                    <a:pt x="304" y="675"/>
                  </a:lnTo>
                  <a:cubicBezTo>
                    <a:pt x="304" y="469"/>
                    <a:pt x="479" y="313"/>
                    <a:pt x="685" y="303"/>
                  </a:cubicBezTo>
                  <a:close/>
                  <a:moveTo>
                    <a:pt x="665" y="0"/>
                  </a:moveTo>
                  <a:cubicBezTo>
                    <a:pt x="294" y="10"/>
                    <a:pt x="1" y="313"/>
                    <a:pt x="1" y="675"/>
                  </a:cubicBezTo>
                  <a:lnTo>
                    <a:pt x="1" y="723"/>
                  </a:lnTo>
                  <a:cubicBezTo>
                    <a:pt x="1" y="1085"/>
                    <a:pt x="304" y="1398"/>
                    <a:pt x="665" y="1398"/>
                  </a:cubicBezTo>
                  <a:lnTo>
                    <a:pt x="694" y="1398"/>
                  </a:lnTo>
                  <a:cubicBezTo>
                    <a:pt x="1066" y="1378"/>
                    <a:pt x="1359" y="1085"/>
                    <a:pt x="1359" y="723"/>
                  </a:cubicBezTo>
                  <a:lnTo>
                    <a:pt x="1359" y="675"/>
                  </a:lnTo>
                  <a:cubicBezTo>
                    <a:pt x="1359" y="31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sp>
        <p:nvSpPr>
          <p:cNvPr id="468" name="任意多边形: 形状 467">
            <a:extLst>
              <a:ext uri="{FF2B5EF4-FFF2-40B4-BE49-F238E27FC236}">
                <a16:creationId xmlns:a16="http://schemas.microsoft.com/office/drawing/2014/main" id="{30A2A53A-0BA8-6C85-A6AC-3D62F8349157}"/>
              </a:ext>
            </a:extLst>
          </p:cNvPr>
          <p:cNvSpPr/>
          <p:nvPr/>
        </p:nvSpPr>
        <p:spPr>
          <a:xfrm>
            <a:off x="2045587" y="1677327"/>
            <a:ext cx="2325853" cy="438613"/>
          </a:xfrm>
          <a:custGeom>
            <a:avLst/>
            <a:gdLst>
              <a:gd name="connsiteX0" fmla="*/ 398397 w 2325853"/>
              <a:gd name="connsiteY0" fmla="*/ 2 h 438613"/>
              <a:gd name="connsiteX1" fmla="*/ 883792 w 2325853"/>
              <a:gd name="connsiteY1" fmla="*/ 11191 h 438613"/>
              <a:gd name="connsiteX2" fmla="*/ 1004867 w 2325853"/>
              <a:gd name="connsiteY2" fmla="*/ 444 h 438613"/>
              <a:gd name="connsiteX3" fmla="*/ 1057455 w 2325853"/>
              <a:gd name="connsiteY3" fmla="*/ 2472 h 438613"/>
              <a:gd name="connsiteX4" fmla="*/ 1149156 w 2325853"/>
              <a:gd name="connsiteY4" fmla="*/ 3073 h 438613"/>
              <a:gd name="connsiteX5" fmla="*/ 1332119 w 2325853"/>
              <a:gd name="connsiteY5" fmla="*/ 8094 h 438613"/>
              <a:gd name="connsiteX6" fmla="*/ 1528821 w 2325853"/>
              <a:gd name="connsiteY6" fmla="*/ 10770 h 438613"/>
              <a:gd name="connsiteX7" fmla="*/ 1686643 w 2325853"/>
              <a:gd name="connsiteY7" fmla="*/ 8264 h 438613"/>
              <a:gd name="connsiteX8" fmla="*/ 1719864 w 2325853"/>
              <a:gd name="connsiteY8" fmla="*/ 9975 h 438613"/>
              <a:gd name="connsiteX9" fmla="*/ 1750645 w 2325853"/>
              <a:gd name="connsiteY9" fmla="*/ 9741 h 438613"/>
              <a:gd name="connsiteX10" fmla="*/ 2120889 w 2325853"/>
              <a:gd name="connsiteY10" fmla="*/ 11191 h 438613"/>
              <a:gd name="connsiteX11" fmla="*/ 2325514 w 2325853"/>
              <a:gd name="connsiteY11" fmla="*/ 215816 h 438613"/>
              <a:gd name="connsiteX12" fmla="*/ 2120889 w 2325853"/>
              <a:gd name="connsiteY12" fmla="*/ 420441 h 438613"/>
              <a:gd name="connsiteX13" fmla="*/ 1714515 w 2325853"/>
              <a:gd name="connsiteY13" fmla="*/ 424256 h 438613"/>
              <a:gd name="connsiteX14" fmla="*/ 1543387 w 2325853"/>
              <a:gd name="connsiteY14" fmla="*/ 420502 h 438613"/>
              <a:gd name="connsiteX15" fmla="*/ 1444950 w 2325853"/>
              <a:gd name="connsiteY15" fmla="*/ 420441 h 438613"/>
              <a:gd name="connsiteX16" fmla="*/ 1170298 w 2325853"/>
              <a:gd name="connsiteY16" fmla="*/ 423115 h 438613"/>
              <a:gd name="connsiteX17" fmla="*/ 862192 w 2325853"/>
              <a:gd name="connsiteY17" fmla="*/ 420578 h 438613"/>
              <a:gd name="connsiteX18" fmla="*/ 672944 w 2325853"/>
              <a:gd name="connsiteY18" fmla="*/ 431086 h 438613"/>
              <a:gd name="connsiteX19" fmla="*/ 207853 w 2325853"/>
              <a:gd name="connsiteY19" fmla="*/ 420441 h 438613"/>
              <a:gd name="connsiteX20" fmla="*/ 136700 w 2325853"/>
              <a:gd name="connsiteY20" fmla="*/ 412495 h 438613"/>
              <a:gd name="connsiteX21" fmla="*/ 133406 w 2325853"/>
              <a:gd name="connsiteY21" fmla="*/ 410861 h 438613"/>
              <a:gd name="connsiteX22" fmla="*/ 126264 w 2325853"/>
              <a:gd name="connsiteY22" fmla="*/ 409147 h 438613"/>
              <a:gd name="connsiteX23" fmla="*/ 104537 w 2325853"/>
              <a:gd name="connsiteY23" fmla="*/ 396542 h 438613"/>
              <a:gd name="connsiteX24" fmla="*/ 103769 w 2325853"/>
              <a:gd name="connsiteY24" fmla="*/ 396161 h 438613"/>
              <a:gd name="connsiteX25" fmla="*/ 103466 w 2325853"/>
              <a:gd name="connsiteY25" fmla="*/ 395921 h 438613"/>
              <a:gd name="connsiteX26" fmla="*/ 55320 w 2325853"/>
              <a:gd name="connsiteY26" fmla="*/ 367988 h 438613"/>
              <a:gd name="connsiteX27" fmla="*/ 3228 w 2325853"/>
              <a:gd name="connsiteY27" fmla="*/ 215816 h 438613"/>
              <a:gd name="connsiteX28" fmla="*/ 207853 w 2325853"/>
              <a:gd name="connsiteY28" fmla="*/ 11191 h 438613"/>
              <a:gd name="connsiteX29" fmla="*/ 398397 w 2325853"/>
              <a:gd name="connsiteY29" fmla="*/ 2 h 43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325853" h="438613">
                <a:moveTo>
                  <a:pt x="398397" y="2"/>
                </a:moveTo>
                <a:cubicBezTo>
                  <a:pt x="589937" y="296"/>
                  <a:pt x="776284" y="27285"/>
                  <a:pt x="883792" y="11191"/>
                </a:cubicBezTo>
                <a:cubicBezTo>
                  <a:pt x="921045" y="3401"/>
                  <a:pt x="961247" y="572"/>
                  <a:pt x="1004867" y="444"/>
                </a:cubicBezTo>
                <a:lnTo>
                  <a:pt x="1057455" y="2472"/>
                </a:lnTo>
                <a:lnTo>
                  <a:pt x="1149156" y="3073"/>
                </a:lnTo>
                <a:cubicBezTo>
                  <a:pt x="1203630" y="4403"/>
                  <a:pt x="1264154" y="6409"/>
                  <a:pt x="1332119" y="8094"/>
                </a:cubicBezTo>
                <a:lnTo>
                  <a:pt x="1528821" y="10770"/>
                </a:lnTo>
                <a:lnTo>
                  <a:pt x="1686643" y="8264"/>
                </a:lnTo>
                <a:lnTo>
                  <a:pt x="1719864" y="9975"/>
                </a:lnTo>
                <a:lnTo>
                  <a:pt x="1750645" y="9741"/>
                </a:lnTo>
                <a:cubicBezTo>
                  <a:pt x="1890985" y="7219"/>
                  <a:pt x="1913302" y="3035"/>
                  <a:pt x="2120889" y="11191"/>
                </a:cubicBezTo>
                <a:cubicBezTo>
                  <a:pt x="2229730" y="-2240"/>
                  <a:pt x="2332527" y="76855"/>
                  <a:pt x="2325514" y="215816"/>
                </a:cubicBezTo>
                <a:cubicBezTo>
                  <a:pt x="2324583" y="326028"/>
                  <a:pt x="2240816" y="419036"/>
                  <a:pt x="2120889" y="420441"/>
                </a:cubicBezTo>
                <a:cubicBezTo>
                  <a:pt x="1913193" y="432116"/>
                  <a:pt x="1853545" y="428447"/>
                  <a:pt x="1714515" y="424256"/>
                </a:cubicBezTo>
                <a:lnTo>
                  <a:pt x="1543387" y="420502"/>
                </a:lnTo>
                <a:lnTo>
                  <a:pt x="1444950" y="420441"/>
                </a:lnTo>
                <a:cubicBezTo>
                  <a:pt x="1353051" y="420074"/>
                  <a:pt x="1265850" y="422040"/>
                  <a:pt x="1170298" y="423115"/>
                </a:cubicBezTo>
                <a:lnTo>
                  <a:pt x="862192" y="420578"/>
                </a:lnTo>
                <a:lnTo>
                  <a:pt x="672944" y="431086"/>
                </a:lnTo>
                <a:cubicBezTo>
                  <a:pt x="499160" y="440712"/>
                  <a:pt x="370419" y="444752"/>
                  <a:pt x="207853" y="420441"/>
                </a:cubicBezTo>
                <a:cubicBezTo>
                  <a:pt x="183587" y="423701"/>
                  <a:pt x="159451" y="420776"/>
                  <a:pt x="136700" y="412495"/>
                </a:cubicBezTo>
                <a:lnTo>
                  <a:pt x="133406" y="410861"/>
                </a:lnTo>
                <a:lnTo>
                  <a:pt x="126264" y="409147"/>
                </a:lnTo>
                <a:lnTo>
                  <a:pt x="104537" y="396542"/>
                </a:lnTo>
                <a:lnTo>
                  <a:pt x="103769" y="396161"/>
                </a:lnTo>
                <a:lnTo>
                  <a:pt x="103466" y="395921"/>
                </a:lnTo>
                <a:lnTo>
                  <a:pt x="55320" y="367988"/>
                </a:lnTo>
                <a:cubicBezTo>
                  <a:pt x="14786" y="331691"/>
                  <a:pt x="-9007" y="278774"/>
                  <a:pt x="3228" y="215816"/>
                </a:cubicBezTo>
                <a:cubicBezTo>
                  <a:pt x="-20396" y="88233"/>
                  <a:pt x="89455" y="13213"/>
                  <a:pt x="207853" y="11191"/>
                </a:cubicBezTo>
                <a:cubicBezTo>
                  <a:pt x="270126" y="2772"/>
                  <a:pt x="334550" y="-96"/>
                  <a:pt x="398397" y="2"/>
                </a:cubicBezTo>
                <a:close/>
              </a:path>
            </a:pathLst>
          </a:custGeom>
          <a:solidFill>
            <a:srgbClr val="F67B00"/>
          </a:solidFill>
          <a:ln w="254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69" name="Google Shape;273;p7">
            <a:extLst>
              <a:ext uri="{FF2B5EF4-FFF2-40B4-BE49-F238E27FC236}">
                <a16:creationId xmlns:a16="http://schemas.microsoft.com/office/drawing/2014/main" id="{A3DA20E3-2BDE-CCA8-4B34-0C6C902E8523}"/>
              </a:ext>
            </a:extLst>
          </p:cNvPr>
          <p:cNvGrpSpPr/>
          <p:nvPr/>
        </p:nvGrpSpPr>
        <p:grpSpPr>
          <a:xfrm>
            <a:off x="5675952" y="1289957"/>
            <a:ext cx="3776584" cy="4519379"/>
            <a:chOff x="933500" y="0"/>
            <a:chExt cx="3867100" cy="4948520"/>
          </a:xfrm>
        </p:grpSpPr>
        <p:sp>
          <p:nvSpPr>
            <p:cNvPr id="470" name="Google Shape;274;p7">
              <a:extLst>
                <a:ext uri="{FF2B5EF4-FFF2-40B4-BE49-F238E27FC236}">
                  <a16:creationId xmlns:a16="http://schemas.microsoft.com/office/drawing/2014/main" id="{5A84C749-BC12-72E2-EF02-E14335AA868E}"/>
                </a:ext>
              </a:extLst>
            </p:cNvPr>
            <p:cNvSpPr/>
            <p:nvPr/>
          </p:nvSpPr>
          <p:spPr>
            <a:xfrm>
              <a:off x="933500" y="0"/>
              <a:ext cx="3867100" cy="4948520"/>
            </a:xfrm>
            <a:custGeom>
              <a:avLst/>
              <a:gdLst/>
              <a:ahLst/>
              <a:cxnLst/>
              <a:rect l="l" t="t" r="r" b="b"/>
              <a:pathLst>
                <a:path w="37669" h="48203" extrusionOk="0">
                  <a:moveTo>
                    <a:pt x="0" y="0"/>
                  </a:moveTo>
                  <a:lnTo>
                    <a:pt x="127" y="48172"/>
                  </a:lnTo>
                  <a:cubicBezTo>
                    <a:pt x="1864" y="48191"/>
                    <a:pt x="3636" y="48203"/>
                    <a:pt x="5432" y="48203"/>
                  </a:cubicBezTo>
                  <a:cubicBezTo>
                    <a:pt x="14521" y="48203"/>
                    <a:pt x="24215" y="47918"/>
                    <a:pt x="32929" y="46980"/>
                  </a:cubicBezTo>
                  <a:cubicBezTo>
                    <a:pt x="34551" y="46794"/>
                    <a:pt x="35949" y="46902"/>
                    <a:pt x="36828" y="45895"/>
                  </a:cubicBezTo>
                  <a:cubicBezTo>
                    <a:pt x="37668" y="44928"/>
                    <a:pt x="37287" y="40306"/>
                    <a:pt x="37297" y="39056"/>
                  </a:cubicBezTo>
                  <a:cubicBezTo>
                    <a:pt x="37375" y="27398"/>
                    <a:pt x="37004" y="15067"/>
                    <a:pt x="36193" y="3430"/>
                  </a:cubicBezTo>
                  <a:cubicBezTo>
                    <a:pt x="36124" y="2501"/>
                    <a:pt x="35988" y="1456"/>
                    <a:pt x="35196" y="919"/>
                  </a:cubicBezTo>
                  <a:cubicBezTo>
                    <a:pt x="34649" y="547"/>
                    <a:pt x="33936" y="508"/>
                    <a:pt x="33271" y="498"/>
                  </a:cubicBezTo>
                  <a:cubicBezTo>
                    <a:pt x="22621" y="225"/>
                    <a:pt x="10641" y="7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>
              <a:solidFill>
                <a:srgbClr val="4B4B4C"/>
              </a:solidFill>
              <a:prstDash val="solid"/>
              <a:miter lim="977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275;p7">
              <a:extLst>
                <a:ext uri="{FF2B5EF4-FFF2-40B4-BE49-F238E27FC236}">
                  <a16:creationId xmlns:a16="http://schemas.microsoft.com/office/drawing/2014/main" id="{91F5B0A5-7339-5189-004F-934142943DA2}"/>
                </a:ext>
              </a:extLst>
            </p:cNvPr>
            <p:cNvSpPr/>
            <p:nvPr/>
          </p:nvSpPr>
          <p:spPr>
            <a:xfrm>
              <a:off x="1065829" y="860598"/>
              <a:ext cx="112515" cy="112515"/>
            </a:xfrm>
            <a:custGeom>
              <a:avLst/>
              <a:gdLst/>
              <a:ahLst/>
              <a:cxnLst/>
              <a:rect l="l" t="t" r="r" b="b"/>
              <a:pathLst>
                <a:path w="1096" h="1096" extrusionOk="0">
                  <a:moveTo>
                    <a:pt x="558" y="1"/>
                  </a:moveTo>
                  <a:cubicBezTo>
                    <a:pt x="421" y="1"/>
                    <a:pt x="294" y="50"/>
                    <a:pt x="196" y="147"/>
                  </a:cubicBezTo>
                  <a:lnTo>
                    <a:pt x="157" y="196"/>
                  </a:lnTo>
                  <a:cubicBezTo>
                    <a:pt x="50" y="294"/>
                    <a:pt x="1" y="431"/>
                    <a:pt x="1" y="587"/>
                  </a:cubicBezTo>
                  <a:cubicBezTo>
                    <a:pt x="1" y="724"/>
                    <a:pt x="60" y="851"/>
                    <a:pt x="157" y="939"/>
                  </a:cubicBezTo>
                  <a:cubicBezTo>
                    <a:pt x="265" y="1036"/>
                    <a:pt x="392" y="1095"/>
                    <a:pt x="529" y="1095"/>
                  </a:cubicBezTo>
                  <a:cubicBezTo>
                    <a:pt x="675" y="1095"/>
                    <a:pt x="802" y="1036"/>
                    <a:pt x="900" y="939"/>
                  </a:cubicBezTo>
                  <a:lnTo>
                    <a:pt x="939" y="900"/>
                  </a:lnTo>
                  <a:cubicBezTo>
                    <a:pt x="1037" y="792"/>
                    <a:pt x="1095" y="655"/>
                    <a:pt x="1095" y="509"/>
                  </a:cubicBezTo>
                  <a:cubicBezTo>
                    <a:pt x="1095" y="362"/>
                    <a:pt x="1037" y="235"/>
                    <a:pt x="939" y="147"/>
                  </a:cubicBezTo>
                  <a:cubicBezTo>
                    <a:pt x="832" y="50"/>
                    <a:pt x="704" y="1"/>
                    <a:pt x="558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276;p7">
              <a:extLst>
                <a:ext uri="{FF2B5EF4-FFF2-40B4-BE49-F238E27FC236}">
                  <a16:creationId xmlns:a16="http://schemas.microsoft.com/office/drawing/2014/main" id="{DC9A8110-8FFE-7A20-F4CA-69836B93D0E3}"/>
                </a:ext>
              </a:extLst>
            </p:cNvPr>
            <p:cNvSpPr/>
            <p:nvPr/>
          </p:nvSpPr>
          <p:spPr>
            <a:xfrm>
              <a:off x="1049814" y="844583"/>
              <a:ext cx="144545" cy="143519"/>
            </a:xfrm>
            <a:custGeom>
              <a:avLst/>
              <a:gdLst/>
              <a:ahLst/>
              <a:cxnLst/>
              <a:rect l="l" t="t" r="r" b="b"/>
              <a:pathLst>
                <a:path w="1408" h="1398" extrusionOk="0">
                  <a:moveTo>
                    <a:pt x="724" y="303"/>
                  </a:moveTo>
                  <a:cubicBezTo>
                    <a:pt x="821" y="303"/>
                    <a:pt x="919" y="342"/>
                    <a:pt x="988" y="411"/>
                  </a:cubicBezTo>
                  <a:cubicBezTo>
                    <a:pt x="1144" y="548"/>
                    <a:pt x="1134" y="811"/>
                    <a:pt x="988" y="948"/>
                  </a:cubicBezTo>
                  <a:lnTo>
                    <a:pt x="948" y="987"/>
                  </a:lnTo>
                  <a:cubicBezTo>
                    <a:pt x="880" y="1065"/>
                    <a:pt x="782" y="1095"/>
                    <a:pt x="685" y="1095"/>
                  </a:cubicBezTo>
                  <a:cubicBezTo>
                    <a:pt x="587" y="1095"/>
                    <a:pt x="489" y="1056"/>
                    <a:pt x="421" y="987"/>
                  </a:cubicBezTo>
                  <a:cubicBezTo>
                    <a:pt x="264" y="850"/>
                    <a:pt x="274" y="596"/>
                    <a:pt x="421" y="460"/>
                  </a:cubicBezTo>
                  <a:lnTo>
                    <a:pt x="460" y="411"/>
                  </a:lnTo>
                  <a:cubicBezTo>
                    <a:pt x="528" y="342"/>
                    <a:pt x="626" y="303"/>
                    <a:pt x="724" y="303"/>
                  </a:cubicBezTo>
                  <a:close/>
                  <a:moveTo>
                    <a:pt x="724" y="0"/>
                  </a:moveTo>
                  <a:cubicBezTo>
                    <a:pt x="538" y="0"/>
                    <a:pt x="372" y="69"/>
                    <a:pt x="245" y="196"/>
                  </a:cubicBezTo>
                  <a:lnTo>
                    <a:pt x="206" y="245"/>
                  </a:lnTo>
                  <a:cubicBezTo>
                    <a:pt x="69" y="372"/>
                    <a:pt x="1" y="557"/>
                    <a:pt x="1" y="743"/>
                  </a:cubicBezTo>
                  <a:cubicBezTo>
                    <a:pt x="10" y="929"/>
                    <a:pt x="79" y="1095"/>
                    <a:pt x="216" y="1212"/>
                  </a:cubicBezTo>
                  <a:cubicBezTo>
                    <a:pt x="343" y="1329"/>
                    <a:pt x="509" y="1398"/>
                    <a:pt x="685" y="1398"/>
                  </a:cubicBezTo>
                  <a:cubicBezTo>
                    <a:pt x="870" y="1398"/>
                    <a:pt x="1036" y="1329"/>
                    <a:pt x="1163" y="1202"/>
                  </a:cubicBezTo>
                  <a:lnTo>
                    <a:pt x="1173" y="1192"/>
                  </a:lnTo>
                  <a:lnTo>
                    <a:pt x="1202" y="1163"/>
                  </a:lnTo>
                  <a:cubicBezTo>
                    <a:pt x="1339" y="1036"/>
                    <a:pt x="1408" y="850"/>
                    <a:pt x="1408" y="655"/>
                  </a:cubicBezTo>
                  <a:cubicBezTo>
                    <a:pt x="1398" y="479"/>
                    <a:pt x="1330" y="313"/>
                    <a:pt x="1193" y="186"/>
                  </a:cubicBezTo>
                  <a:cubicBezTo>
                    <a:pt x="1066" y="69"/>
                    <a:pt x="890" y="0"/>
                    <a:pt x="72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277;p7">
              <a:extLst>
                <a:ext uri="{FF2B5EF4-FFF2-40B4-BE49-F238E27FC236}">
                  <a16:creationId xmlns:a16="http://schemas.microsoft.com/office/drawing/2014/main" id="{D256C67A-2CEF-2EBE-A608-B306E2F44C63}"/>
                </a:ext>
              </a:extLst>
            </p:cNvPr>
            <p:cNvSpPr/>
            <p:nvPr/>
          </p:nvSpPr>
          <p:spPr>
            <a:xfrm>
              <a:off x="1090981" y="1219702"/>
              <a:ext cx="109436" cy="113439"/>
            </a:xfrm>
            <a:custGeom>
              <a:avLst/>
              <a:gdLst/>
              <a:ahLst/>
              <a:cxnLst/>
              <a:rect l="l" t="t" r="r" b="b"/>
              <a:pathLst>
                <a:path w="1066" h="1105" extrusionOk="0">
                  <a:moveTo>
                    <a:pt x="528" y="1"/>
                  </a:moveTo>
                  <a:cubicBezTo>
                    <a:pt x="235" y="11"/>
                    <a:pt x="0" y="245"/>
                    <a:pt x="0" y="528"/>
                  </a:cubicBezTo>
                  <a:lnTo>
                    <a:pt x="0" y="568"/>
                  </a:lnTo>
                  <a:cubicBezTo>
                    <a:pt x="0" y="851"/>
                    <a:pt x="245" y="1105"/>
                    <a:pt x="518" y="1105"/>
                  </a:cubicBezTo>
                  <a:lnTo>
                    <a:pt x="538" y="1105"/>
                  </a:lnTo>
                  <a:cubicBezTo>
                    <a:pt x="831" y="1085"/>
                    <a:pt x="1065" y="861"/>
                    <a:pt x="1065" y="577"/>
                  </a:cubicBezTo>
                  <a:lnTo>
                    <a:pt x="1065" y="528"/>
                  </a:lnTo>
                  <a:cubicBezTo>
                    <a:pt x="1065" y="245"/>
                    <a:pt x="821" y="1"/>
                    <a:pt x="547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278;p7">
              <a:extLst>
                <a:ext uri="{FF2B5EF4-FFF2-40B4-BE49-F238E27FC236}">
                  <a16:creationId xmlns:a16="http://schemas.microsoft.com/office/drawing/2014/main" id="{0399D48E-DB2C-3A68-F062-B63F63C79AA0}"/>
                </a:ext>
              </a:extLst>
            </p:cNvPr>
            <p:cNvSpPr/>
            <p:nvPr/>
          </p:nvSpPr>
          <p:spPr>
            <a:xfrm>
              <a:off x="1075890" y="1204714"/>
              <a:ext cx="139515" cy="143519"/>
            </a:xfrm>
            <a:custGeom>
              <a:avLst/>
              <a:gdLst/>
              <a:ahLst/>
              <a:cxnLst/>
              <a:rect l="l" t="t" r="r" b="b"/>
              <a:pathLst>
                <a:path w="1359" h="1398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74"/>
                  </a:cubicBezTo>
                  <a:lnTo>
                    <a:pt x="1056" y="723"/>
                  </a:lnTo>
                  <a:cubicBezTo>
                    <a:pt x="1056" y="929"/>
                    <a:pt x="880" y="1085"/>
                    <a:pt x="685" y="1095"/>
                  </a:cubicBezTo>
                  <a:lnTo>
                    <a:pt x="665" y="1095"/>
                  </a:lnTo>
                  <a:cubicBezTo>
                    <a:pt x="470" y="1095"/>
                    <a:pt x="304" y="909"/>
                    <a:pt x="304" y="714"/>
                  </a:cubicBezTo>
                  <a:lnTo>
                    <a:pt x="304" y="674"/>
                  </a:lnTo>
                  <a:cubicBezTo>
                    <a:pt x="304" y="469"/>
                    <a:pt x="479" y="313"/>
                    <a:pt x="675" y="303"/>
                  </a:cubicBezTo>
                  <a:close/>
                  <a:moveTo>
                    <a:pt x="665" y="0"/>
                  </a:moveTo>
                  <a:cubicBezTo>
                    <a:pt x="294" y="10"/>
                    <a:pt x="1" y="313"/>
                    <a:pt x="1" y="674"/>
                  </a:cubicBezTo>
                  <a:lnTo>
                    <a:pt x="1" y="723"/>
                  </a:lnTo>
                  <a:cubicBezTo>
                    <a:pt x="1" y="1085"/>
                    <a:pt x="304" y="1398"/>
                    <a:pt x="665" y="1398"/>
                  </a:cubicBezTo>
                  <a:lnTo>
                    <a:pt x="694" y="1398"/>
                  </a:lnTo>
                  <a:cubicBezTo>
                    <a:pt x="1066" y="1378"/>
                    <a:pt x="1359" y="1085"/>
                    <a:pt x="1359" y="723"/>
                  </a:cubicBezTo>
                  <a:lnTo>
                    <a:pt x="1359" y="674"/>
                  </a:lnTo>
                  <a:cubicBezTo>
                    <a:pt x="1359" y="30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279;p7">
              <a:extLst>
                <a:ext uri="{FF2B5EF4-FFF2-40B4-BE49-F238E27FC236}">
                  <a16:creationId xmlns:a16="http://schemas.microsoft.com/office/drawing/2014/main" id="{9233C34B-DB7B-0A52-1A42-BD96E7B1F925}"/>
                </a:ext>
              </a:extLst>
            </p:cNvPr>
            <p:cNvSpPr/>
            <p:nvPr/>
          </p:nvSpPr>
          <p:spPr>
            <a:xfrm>
              <a:off x="1087901" y="1592871"/>
              <a:ext cx="106458" cy="108409"/>
            </a:xfrm>
            <a:custGeom>
              <a:avLst/>
              <a:gdLst/>
              <a:ahLst/>
              <a:cxnLst/>
              <a:rect l="l" t="t" r="r" b="b"/>
              <a:pathLst>
                <a:path w="1037" h="1056" extrusionOk="0">
                  <a:moveTo>
                    <a:pt x="519" y="1"/>
                  </a:moveTo>
                  <a:cubicBezTo>
                    <a:pt x="187" y="1"/>
                    <a:pt x="1" y="265"/>
                    <a:pt x="1" y="528"/>
                  </a:cubicBezTo>
                  <a:cubicBezTo>
                    <a:pt x="1" y="665"/>
                    <a:pt x="50" y="792"/>
                    <a:pt x="128" y="880"/>
                  </a:cubicBezTo>
                  <a:cubicBezTo>
                    <a:pt x="226" y="997"/>
                    <a:pt x="362" y="1056"/>
                    <a:pt x="519" y="1056"/>
                  </a:cubicBezTo>
                  <a:cubicBezTo>
                    <a:pt x="861" y="1056"/>
                    <a:pt x="1037" y="792"/>
                    <a:pt x="1037" y="528"/>
                  </a:cubicBezTo>
                  <a:cubicBezTo>
                    <a:pt x="1037" y="392"/>
                    <a:pt x="988" y="265"/>
                    <a:pt x="910" y="167"/>
                  </a:cubicBezTo>
                  <a:cubicBezTo>
                    <a:pt x="812" y="59"/>
                    <a:pt x="675" y="1"/>
                    <a:pt x="519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280;p7">
              <a:extLst>
                <a:ext uri="{FF2B5EF4-FFF2-40B4-BE49-F238E27FC236}">
                  <a16:creationId xmlns:a16="http://schemas.microsoft.com/office/drawing/2014/main" id="{D4C77643-AA7C-6669-9578-BA526B6D6D68}"/>
                </a:ext>
              </a:extLst>
            </p:cNvPr>
            <p:cNvSpPr/>
            <p:nvPr/>
          </p:nvSpPr>
          <p:spPr>
            <a:xfrm>
              <a:off x="1072913" y="1576856"/>
              <a:ext cx="137564" cy="139515"/>
            </a:xfrm>
            <a:custGeom>
              <a:avLst/>
              <a:gdLst/>
              <a:ahLst/>
              <a:cxnLst/>
              <a:rect l="l" t="t" r="r" b="b"/>
              <a:pathLst>
                <a:path w="1340" h="1359" extrusionOk="0">
                  <a:moveTo>
                    <a:pt x="665" y="303"/>
                  </a:moveTo>
                  <a:cubicBezTo>
                    <a:pt x="1153" y="303"/>
                    <a:pt x="1153" y="1056"/>
                    <a:pt x="665" y="1056"/>
                  </a:cubicBezTo>
                  <a:cubicBezTo>
                    <a:pt x="186" y="1056"/>
                    <a:pt x="186" y="303"/>
                    <a:pt x="665" y="303"/>
                  </a:cubicBezTo>
                  <a:close/>
                  <a:moveTo>
                    <a:pt x="665" y="0"/>
                  </a:moveTo>
                  <a:cubicBezTo>
                    <a:pt x="284" y="0"/>
                    <a:pt x="0" y="293"/>
                    <a:pt x="0" y="684"/>
                  </a:cubicBezTo>
                  <a:cubicBezTo>
                    <a:pt x="0" y="850"/>
                    <a:pt x="59" y="1017"/>
                    <a:pt x="166" y="1144"/>
                  </a:cubicBezTo>
                  <a:cubicBezTo>
                    <a:pt x="284" y="1280"/>
                    <a:pt x="469" y="1359"/>
                    <a:pt x="665" y="1359"/>
                  </a:cubicBezTo>
                  <a:cubicBezTo>
                    <a:pt x="870" y="1359"/>
                    <a:pt x="1046" y="1280"/>
                    <a:pt x="1173" y="1144"/>
                  </a:cubicBezTo>
                  <a:cubicBezTo>
                    <a:pt x="1271" y="1017"/>
                    <a:pt x="1329" y="850"/>
                    <a:pt x="1329" y="684"/>
                  </a:cubicBezTo>
                  <a:cubicBezTo>
                    <a:pt x="1339" y="293"/>
                    <a:pt x="1046" y="0"/>
                    <a:pt x="665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281;p7">
              <a:extLst>
                <a:ext uri="{FF2B5EF4-FFF2-40B4-BE49-F238E27FC236}">
                  <a16:creationId xmlns:a16="http://schemas.microsoft.com/office/drawing/2014/main" id="{5E106688-EBA4-BE3F-29FB-3920F644720A}"/>
                </a:ext>
              </a:extLst>
            </p:cNvPr>
            <p:cNvSpPr/>
            <p:nvPr/>
          </p:nvSpPr>
          <p:spPr>
            <a:xfrm>
              <a:off x="1078867" y="1896847"/>
              <a:ext cx="108512" cy="117443"/>
            </a:xfrm>
            <a:custGeom>
              <a:avLst/>
              <a:gdLst/>
              <a:ahLst/>
              <a:cxnLst/>
              <a:rect l="l" t="t" r="r" b="b"/>
              <a:pathLst>
                <a:path w="1057" h="1144" extrusionOk="0">
                  <a:moveTo>
                    <a:pt x="519" y="0"/>
                  </a:moveTo>
                  <a:cubicBezTo>
                    <a:pt x="226" y="10"/>
                    <a:pt x="1" y="245"/>
                    <a:pt x="1" y="528"/>
                  </a:cubicBezTo>
                  <a:lnTo>
                    <a:pt x="1" y="606"/>
                  </a:lnTo>
                  <a:cubicBezTo>
                    <a:pt x="1" y="890"/>
                    <a:pt x="235" y="1144"/>
                    <a:pt x="509" y="1144"/>
                  </a:cubicBezTo>
                  <a:lnTo>
                    <a:pt x="529" y="1144"/>
                  </a:lnTo>
                  <a:cubicBezTo>
                    <a:pt x="822" y="1124"/>
                    <a:pt x="1056" y="899"/>
                    <a:pt x="1056" y="616"/>
                  </a:cubicBezTo>
                  <a:lnTo>
                    <a:pt x="1056" y="528"/>
                  </a:lnTo>
                  <a:cubicBezTo>
                    <a:pt x="1056" y="245"/>
                    <a:pt x="812" y="0"/>
                    <a:pt x="538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282;p7">
              <a:extLst>
                <a:ext uri="{FF2B5EF4-FFF2-40B4-BE49-F238E27FC236}">
                  <a16:creationId xmlns:a16="http://schemas.microsoft.com/office/drawing/2014/main" id="{3DAA70FC-C39D-37F4-A772-490BC7B52659}"/>
                </a:ext>
              </a:extLst>
            </p:cNvPr>
            <p:cNvSpPr/>
            <p:nvPr/>
          </p:nvSpPr>
          <p:spPr>
            <a:xfrm>
              <a:off x="1062852" y="1880832"/>
              <a:ext cx="139515" cy="148549"/>
            </a:xfrm>
            <a:custGeom>
              <a:avLst/>
              <a:gdLst/>
              <a:ahLst/>
              <a:cxnLst/>
              <a:rect l="l" t="t" r="r" b="b"/>
              <a:pathLst>
                <a:path w="1359" h="1447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84"/>
                  </a:cubicBezTo>
                  <a:lnTo>
                    <a:pt x="1056" y="762"/>
                  </a:lnTo>
                  <a:cubicBezTo>
                    <a:pt x="1056" y="977"/>
                    <a:pt x="880" y="1133"/>
                    <a:pt x="685" y="1143"/>
                  </a:cubicBezTo>
                  <a:lnTo>
                    <a:pt x="665" y="1143"/>
                  </a:lnTo>
                  <a:cubicBezTo>
                    <a:pt x="470" y="1143"/>
                    <a:pt x="304" y="958"/>
                    <a:pt x="304" y="762"/>
                  </a:cubicBezTo>
                  <a:lnTo>
                    <a:pt x="304" y="684"/>
                  </a:lnTo>
                  <a:cubicBezTo>
                    <a:pt x="304" y="469"/>
                    <a:pt x="479" y="313"/>
                    <a:pt x="685" y="303"/>
                  </a:cubicBezTo>
                  <a:close/>
                  <a:moveTo>
                    <a:pt x="665" y="0"/>
                  </a:moveTo>
                  <a:cubicBezTo>
                    <a:pt x="294" y="20"/>
                    <a:pt x="1" y="322"/>
                    <a:pt x="1" y="684"/>
                  </a:cubicBezTo>
                  <a:lnTo>
                    <a:pt x="1" y="762"/>
                  </a:lnTo>
                  <a:cubicBezTo>
                    <a:pt x="1" y="1133"/>
                    <a:pt x="304" y="1446"/>
                    <a:pt x="665" y="1446"/>
                  </a:cubicBezTo>
                  <a:lnTo>
                    <a:pt x="694" y="1446"/>
                  </a:lnTo>
                  <a:cubicBezTo>
                    <a:pt x="1066" y="1427"/>
                    <a:pt x="1359" y="1133"/>
                    <a:pt x="1359" y="762"/>
                  </a:cubicBezTo>
                  <a:lnTo>
                    <a:pt x="1359" y="684"/>
                  </a:lnTo>
                  <a:cubicBezTo>
                    <a:pt x="1359" y="31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283;p7">
              <a:extLst>
                <a:ext uri="{FF2B5EF4-FFF2-40B4-BE49-F238E27FC236}">
                  <a16:creationId xmlns:a16="http://schemas.microsoft.com/office/drawing/2014/main" id="{C1E09BA5-536E-7D72-B53F-8719FAD968D0}"/>
                </a:ext>
              </a:extLst>
            </p:cNvPr>
            <p:cNvSpPr/>
            <p:nvPr/>
          </p:nvSpPr>
          <p:spPr>
            <a:xfrm>
              <a:off x="1082974" y="2179675"/>
              <a:ext cx="108409" cy="116519"/>
            </a:xfrm>
            <a:custGeom>
              <a:avLst/>
              <a:gdLst/>
              <a:ahLst/>
              <a:cxnLst/>
              <a:rect l="l" t="t" r="r" b="b"/>
              <a:pathLst>
                <a:path w="1056" h="1135" extrusionOk="0">
                  <a:moveTo>
                    <a:pt x="518" y="1"/>
                  </a:moveTo>
                  <a:cubicBezTo>
                    <a:pt x="225" y="11"/>
                    <a:pt x="0" y="245"/>
                    <a:pt x="0" y="528"/>
                  </a:cubicBezTo>
                  <a:lnTo>
                    <a:pt x="0" y="607"/>
                  </a:lnTo>
                  <a:cubicBezTo>
                    <a:pt x="0" y="890"/>
                    <a:pt x="235" y="1134"/>
                    <a:pt x="508" y="1134"/>
                  </a:cubicBezTo>
                  <a:lnTo>
                    <a:pt x="537" y="1134"/>
                  </a:lnTo>
                  <a:cubicBezTo>
                    <a:pt x="821" y="1125"/>
                    <a:pt x="1055" y="890"/>
                    <a:pt x="1055" y="607"/>
                  </a:cubicBezTo>
                  <a:lnTo>
                    <a:pt x="1055" y="528"/>
                  </a:lnTo>
                  <a:cubicBezTo>
                    <a:pt x="1055" y="245"/>
                    <a:pt x="811" y="1"/>
                    <a:pt x="537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284;p7">
              <a:extLst>
                <a:ext uri="{FF2B5EF4-FFF2-40B4-BE49-F238E27FC236}">
                  <a16:creationId xmlns:a16="http://schemas.microsoft.com/office/drawing/2014/main" id="{8A36C920-53B5-B3E7-BEB1-B855553F9E99}"/>
                </a:ext>
              </a:extLst>
            </p:cNvPr>
            <p:cNvSpPr/>
            <p:nvPr/>
          </p:nvSpPr>
          <p:spPr>
            <a:xfrm>
              <a:off x="1066856" y="2163660"/>
              <a:ext cx="140542" cy="148549"/>
            </a:xfrm>
            <a:custGeom>
              <a:avLst/>
              <a:gdLst/>
              <a:ahLst/>
              <a:cxnLst/>
              <a:rect l="l" t="t" r="r" b="b"/>
              <a:pathLst>
                <a:path w="1369" h="1447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84"/>
                  </a:cubicBezTo>
                  <a:lnTo>
                    <a:pt x="1056" y="763"/>
                  </a:lnTo>
                  <a:cubicBezTo>
                    <a:pt x="1056" y="978"/>
                    <a:pt x="890" y="1134"/>
                    <a:pt x="685" y="1144"/>
                  </a:cubicBezTo>
                  <a:lnTo>
                    <a:pt x="675" y="1144"/>
                  </a:lnTo>
                  <a:cubicBezTo>
                    <a:pt x="470" y="1144"/>
                    <a:pt x="313" y="958"/>
                    <a:pt x="313" y="763"/>
                  </a:cubicBezTo>
                  <a:lnTo>
                    <a:pt x="313" y="684"/>
                  </a:lnTo>
                  <a:cubicBezTo>
                    <a:pt x="313" y="470"/>
                    <a:pt x="480" y="313"/>
                    <a:pt x="685" y="303"/>
                  </a:cubicBezTo>
                  <a:close/>
                  <a:moveTo>
                    <a:pt x="665" y="1"/>
                  </a:moveTo>
                  <a:cubicBezTo>
                    <a:pt x="294" y="20"/>
                    <a:pt x="1" y="313"/>
                    <a:pt x="1" y="684"/>
                  </a:cubicBezTo>
                  <a:lnTo>
                    <a:pt x="1" y="763"/>
                  </a:lnTo>
                  <a:cubicBezTo>
                    <a:pt x="1" y="1134"/>
                    <a:pt x="304" y="1447"/>
                    <a:pt x="665" y="1447"/>
                  </a:cubicBezTo>
                  <a:lnTo>
                    <a:pt x="694" y="1447"/>
                  </a:lnTo>
                  <a:cubicBezTo>
                    <a:pt x="1076" y="1427"/>
                    <a:pt x="1369" y="1134"/>
                    <a:pt x="1369" y="763"/>
                  </a:cubicBezTo>
                  <a:lnTo>
                    <a:pt x="1369" y="684"/>
                  </a:lnTo>
                  <a:cubicBezTo>
                    <a:pt x="1369" y="313"/>
                    <a:pt x="1056" y="1"/>
                    <a:pt x="694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285;p7">
              <a:extLst>
                <a:ext uri="{FF2B5EF4-FFF2-40B4-BE49-F238E27FC236}">
                  <a16:creationId xmlns:a16="http://schemas.microsoft.com/office/drawing/2014/main" id="{F8449EAF-CB3B-2DDF-0D3B-321CE4FC86A2}"/>
                </a:ext>
              </a:extLst>
            </p:cNvPr>
            <p:cNvSpPr/>
            <p:nvPr/>
          </p:nvSpPr>
          <p:spPr>
            <a:xfrm>
              <a:off x="1066856" y="2474616"/>
              <a:ext cx="105432" cy="108409"/>
            </a:xfrm>
            <a:custGeom>
              <a:avLst/>
              <a:gdLst/>
              <a:ahLst/>
              <a:cxnLst/>
              <a:rect l="l" t="t" r="r" b="b"/>
              <a:pathLst>
                <a:path w="1027" h="1056" extrusionOk="0">
                  <a:moveTo>
                    <a:pt x="519" y="1"/>
                  </a:moveTo>
                  <a:cubicBezTo>
                    <a:pt x="177" y="1"/>
                    <a:pt x="1" y="264"/>
                    <a:pt x="1" y="528"/>
                  </a:cubicBezTo>
                  <a:cubicBezTo>
                    <a:pt x="1" y="665"/>
                    <a:pt x="50" y="792"/>
                    <a:pt x="128" y="890"/>
                  </a:cubicBezTo>
                  <a:cubicBezTo>
                    <a:pt x="225" y="997"/>
                    <a:pt x="362" y="1056"/>
                    <a:pt x="519" y="1056"/>
                  </a:cubicBezTo>
                  <a:cubicBezTo>
                    <a:pt x="851" y="1056"/>
                    <a:pt x="1027" y="792"/>
                    <a:pt x="1027" y="528"/>
                  </a:cubicBezTo>
                  <a:cubicBezTo>
                    <a:pt x="1027" y="391"/>
                    <a:pt x="988" y="264"/>
                    <a:pt x="909" y="176"/>
                  </a:cubicBezTo>
                  <a:cubicBezTo>
                    <a:pt x="812" y="59"/>
                    <a:pt x="675" y="1"/>
                    <a:pt x="519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286;p7">
              <a:extLst>
                <a:ext uri="{FF2B5EF4-FFF2-40B4-BE49-F238E27FC236}">
                  <a16:creationId xmlns:a16="http://schemas.microsoft.com/office/drawing/2014/main" id="{0C1C3B4B-BB6A-53D4-05F9-325C4660EBF4}"/>
                </a:ext>
              </a:extLst>
            </p:cNvPr>
            <p:cNvSpPr/>
            <p:nvPr/>
          </p:nvSpPr>
          <p:spPr>
            <a:xfrm>
              <a:off x="1050841" y="2459628"/>
              <a:ext cx="137564" cy="139515"/>
            </a:xfrm>
            <a:custGeom>
              <a:avLst/>
              <a:gdLst/>
              <a:ahLst/>
              <a:cxnLst/>
              <a:rect l="l" t="t" r="r" b="b"/>
              <a:pathLst>
                <a:path w="1340" h="1359" extrusionOk="0">
                  <a:moveTo>
                    <a:pt x="675" y="303"/>
                  </a:moveTo>
                  <a:cubicBezTo>
                    <a:pt x="1153" y="303"/>
                    <a:pt x="1153" y="1055"/>
                    <a:pt x="675" y="1055"/>
                  </a:cubicBezTo>
                  <a:cubicBezTo>
                    <a:pt x="186" y="1055"/>
                    <a:pt x="186" y="303"/>
                    <a:pt x="675" y="303"/>
                  </a:cubicBezTo>
                  <a:close/>
                  <a:moveTo>
                    <a:pt x="675" y="0"/>
                  </a:moveTo>
                  <a:cubicBezTo>
                    <a:pt x="294" y="0"/>
                    <a:pt x="0" y="293"/>
                    <a:pt x="0" y="674"/>
                  </a:cubicBezTo>
                  <a:cubicBezTo>
                    <a:pt x="0" y="850"/>
                    <a:pt x="59" y="1016"/>
                    <a:pt x="167" y="1133"/>
                  </a:cubicBezTo>
                  <a:cubicBezTo>
                    <a:pt x="294" y="1280"/>
                    <a:pt x="469" y="1358"/>
                    <a:pt x="675" y="1358"/>
                  </a:cubicBezTo>
                  <a:cubicBezTo>
                    <a:pt x="1056" y="1358"/>
                    <a:pt x="1339" y="1065"/>
                    <a:pt x="1339" y="674"/>
                  </a:cubicBezTo>
                  <a:cubicBezTo>
                    <a:pt x="1339" y="508"/>
                    <a:pt x="1280" y="342"/>
                    <a:pt x="1173" y="225"/>
                  </a:cubicBezTo>
                  <a:cubicBezTo>
                    <a:pt x="1056" y="78"/>
                    <a:pt x="870" y="0"/>
                    <a:pt x="675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287;p7">
              <a:extLst>
                <a:ext uri="{FF2B5EF4-FFF2-40B4-BE49-F238E27FC236}">
                  <a16:creationId xmlns:a16="http://schemas.microsoft.com/office/drawing/2014/main" id="{32BF7991-6660-0717-0774-9D6F8A1586EC}"/>
                </a:ext>
              </a:extLst>
            </p:cNvPr>
            <p:cNvSpPr/>
            <p:nvPr/>
          </p:nvSpPr>
          <p:spPr>
            <a:xfrm>
              <a:off x="1084924" y="2757547"/>
              <a:ext cx="117443" cy="116416"/>
            </a:xfrm>
            <a:custGeom>
              <a:avLst/>
              <a:gdLst/>
              <a:ahLst/>
              <a:cxnLst/>
              <a:rect l="l" t="t" r="r" b="b"/>
              <a:pathLst>
                <a:path w="1144" h="1134" extrusionOk="0">
                  <a:moveTo>
                    <a:pt x="558" y="0"/>
                  </a:moveTo>
                  <a:cubicBezTo>
                    <a:pt x="470" y="0"/>
                    <a:pt x="362" y="29"/>
                    <a:pt x="284" y="68"/>
                  </a:cubicBezTo>
                  <a:cubicBezTo>
                    <a:pt x="167" y="147"/>
                    <a:pt x="69" y="274"/>
                    <a:pt x="40" y="391"/>
                  </a:cubicBezTo>
                  <a:cubicBezTo>
                    <a:pt x="1" y="547"/>
                    <a:pt x="30" y="684"/>
                    <a:pt x="98" y="801"/>
                  </a:cubicBezTo>
                  <a:cubicBezTo>
                    <a:pt x="157" y="958"/>
                    <a:pt x="294" y="1085"/>
                    <a:pt x="450" y="1124"/>
                  </a:cubicBezTo>
                  <a:cubicBezTo>
                    <a:pt x="499" y="1134"/>
                    <a:pt x="538" y="1134"/>
                    <a:pt x="577" y="1134"/>
                  </a:cubicBezTo>
                  <a:cubicBezTo>
                    <a:pt x="821" y="1134"/>
                    <a:pt x="1017" y="987"/>
                    <a:pt x="1095" y="752"/>
                  </a:cubicBezTo>
                  <a:cubicBezTo>
                    <a:pt x="1144" y="606"/>
                    <a:pt x="1124" y="430"/>
                    <a:pt x="1046" y="293"/>
                  </a:cubicBezTo>
                  <a:cubicBezTo>
                    <a:pt x="958" y="137"/>
                    <a:pt x="831" y="68"/>
                    <a:pt x="704" y="20"/>
                  </a:cubicBezTo>
                  <a:cubicBezTo>
                    <a:pt x="665" y="10"/>
                    <a:pt x="616" y="0"/>
                    <a:pt x="558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288;p7">
              <a:extLst>
                <a:ext uri="{FF2B5EF4-FFF2-40B4-BE49-F238E27FC236}">
                  <a16:creationId xmlns:a16="http://schemas.microsoft.com/office/drawing/2014/main" id="{56C4E97E-551F-DEAC-CEF6-D16FF716489A}"/>
                </a:ext>
              </a:extLst>
            </p:cNvPr>
            <p:cNvSpPr/>
            <p:nvPr/>
          </p:nvSpPr>
          <p:spPr>
            <a:xfrm>
              <a:off x="1068909" y="2741430"/>
              <a:ext cx="149576" cy="148549"/>
            </a:xfrm>
            <a:custGeom>
              <a:avLst/>
              <a:gdLst/>
              <a:ahLst/>
              <a:cxnLst/>
              <a:rect l="l" t="t" r="r" b="b"/>
              <a:pathLst>
                <a:path w="1457" h="1447" extrusionOk="0">
                  <a:moveTo>
                    <a:pt x="714" y="313"/>
                  </a:moveTo>
                  <a:cubicBezTo>
                    <a:pt x="753" y="313"/>
                    <a:pt x="782" y="313"/>
                    <a:pt x="802" y="323"/>
                  </a:cubicBezTo>
                  <a:cubicBezTo>
                    <a:pt x="919" y="372"/>
                    <a:pt x="1007" y="421"/>
                    <a:pt x="1065" y="528"/>
                  </a:cubicBezTo>
                  <a:cubicBezTo>
                    <a:pt x="1124" y="626"/>
                    <a:pt x="1144" y="753"/>
                    <a:pt x="1104" y="870"/>
                  </a:cubicBezTo>
                  <a:cubicBezTo>
                    <a:pt x="1056" y="1036"/>
                    <a:pt x="909" y="1144"/>
                    <a:pt x="743" y="1144"/>
                  </a:cubicBezTo>
                  <a:cubicBezTo>
                    <a:pt x="704" y="1144"/>
                    <a:pt x="674" y="1134"/>
                    <a:pt x="645" y="1134"/>
                  </a:cubicBezTo>
                  <a:cubicBezTo>
                    <a:pt x="528" y="1105"/>
                    <a:pt x="430" y="997"/>
                    <a:pt x="391" y="880"/>
                  </a:cubicBezTo>
                  <a:lnTo>
                    <a:pt x="381" y="880"/>
                  </a:lnTo>
                  <a:cubicBezTo>
                    <a:pt x="323" y="792"/>
                    <a:pt x="323" y="685"/>
                    <a:pt x="342" y="587"/>
                  </a:cubicBezTo>
                  <a:cubicBezTo>
                    <a:pt x="362" y="499"/>
                    <a:pt x="440" y="411"/>
                    <a:pt x="518" y="362"/>
                  </a:cubicBezTo>
                  <a:cubicBezTo>
                    <a:pt x="567" y="333"/>
                    <a:pt x="645" y="313"/>
                    <a:pt x="714" y="313"/>
                  </a:cubicBezTo>
                  <a:close/>
                  <a:moveTo>
                    <a:pt x="714" y="1"/>
                  </a:moveTo>
                  <a:cubicBezTo>
                    <a:pt x="596" y="1"/>
                    <a:pt x="460" y="40"/>
                    <a:pt x="362" y="98"/>
                  </a:cubicBezTo>
                  <a:cubicBezTo>
                    <a:pt x="205" y="186"/>
                    <a:pt x="78" y="352"/>
                    <a:pt x="49" y="519"/>
                  </a:cubicBezTo>
                  <a:cubicBezTo>
                    <a:pt x="0" y="704"/>
                    <a:pt x="30" y="880"/>
                    <a:pt x="118" y="1027"/>
                  </a:cubicBezTo>
                  <a:cubicBezTo>
                    <a:pt x="196" y="1232"/>
                    <a:pt x="372" y="1378"/>
                    <a:pt x="577" y="1427"/>
                  </a:cubicBezTo>
                  <a:cubicBezTo>
                    <a:pt x="626" y="1437"/>
                    <a:pt x="684" y="1447"/>
                    <a:pt x="733" y="1447"/>
                  </a:cubicBezTo>
                  <a:cubicBezTo>
                    <a:pt x="1046" y="1447"/>
                    <a:pt x="1300" y="1251"/>
                    <a:pt x="1398" y="958"/>
                  </a:cubicBezTo>
                  <a:cubicBezTo>
                    <a:pt x="1456" y="773"/>
                    <a:pt x="1437" y="558"/>
                    <a:pt x="1329" y="382"/>
                  </a:cubicBezTo>
                  <a:cubicBezTo>
                    <a:pt x="1222" y="186"/>
                    <a:pt x="1065" y="98"/>
                    <a:pt x="919" y="40"/>
                  </a:cubicBezTo>
                  <a:cubicBezTo>
                    <a:pt x="860" y="20"/>
                    <a:pt x="792" y="1"/>
                    <a:pt x="714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289;p7">
              <a:extLst>
                <a:ext uri="{FF2B5EF4-FFF2-40B4-BE49-F238E27FC236}">
                  <a16:creationId xmlns:a16="http://schemas.microsoft.com/office/drawing/2014/main" id="{A02BF6F0-1EF9-AFC9-5FD9-53C5E70F7E5E}"/>
                </a:ext>
              </a:extLst>
            </p:cNvPr>
            <p:cNvSpPr/>
            <p:nvPr/>
          </p:nvSpPr>
          <p:spPr>
            <a:xfrm>
              <a:off x="1082974" y="3100534"/>
              <a:ext cx="108409" cy="112515"/>
            </a:xfrm>
            <a:custGeom>
              <a:avLst/>
              <a:gdLst/>
              <a:ahLst/>
              <a:cxnLst/>
              <a:rect l="l" t="t" r="r" b="b"/>
              <a:pathLst>
                <a:path w="1056" h="1096" extrusionOk="0">
                  <a:moveTo>
                    <a:pt x="518" y="1"/>
                  </a:moveTo>
                  <a:cubicBezTo>
                    <a:pt x="225" y="11"/>
                    <a:pt x="0" y="245"/>
                    <a:pt x="0" y="528"/>
                  </a:cubicBezTo>
                  <a:lnTo>
                    <a:pt x="0" y="568"/>
                  </a:lnTo>
                  <a:cubicBezTo>
                    <a:pt x="0" y="851"/>
                    <a:pt x="235" y="1095"/>
                    <a:pt x="508" y="1095"/>
                  </a:cubicBezTo>
                  <a:lnTo>
                    <a:pt x="537" y="1095"/>
                  </a:lnTo>
                  <a:cubicBezTo>
                    <a:pt x="831" y="1085"/>
                    <a:pt x="1055" y="851"/>
                    <a:pt x="1055" y="568"/>
                  </a:cubicBezTo>
                  <a:lnTo>
                    <a:pt x="1055" y="528"/>
                  </a:lnTo>
                  <a:cubicBezTo>
                    <a:pt x="1055" y="245"/>
                    <a:pt x="811" y="1"/>
                    <a:pt x="537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290;p7">
              <a:extLst>
                <a:ext uri="{FF2B5EF4-FFF2-40B4-BE49-F238E27FC236}">
                  <a16:creationId xmlns:a16="http://schemas.microsoft.com/office/drawing/2014/main" id="{965BA438-6DF9-0524-519B-FCEE90F3AF3E}"/>
                </a:ext>
              </a:extLst>
            </p:cNvPr>
            <p:cNvSpPr/>
            <p:nvPr/>
          </p:nvSpPr>
          <p:spPr>
            <a:xfrm>
              <a:off x="1066856" y="3084519"/>
              <a:ext cx="140542" cy="144545"/>
            </a:xfrm>
            <a:custGeom>
              <a:avLst/>
              <a:gdLst/>
              <a:ahLst/>
              <a:cxnLst/>
              <a:rect l="l" t="t" r="r" b="b"/>
              <a:pathLst>
                <a:path w="1369" h="1408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84"/>
                  </a:cubicBezTo>
                  <a:lnTo>
                    <a:pt x="1056" y="724"/>
                  </a:lnTo>
                  <a:cubicBezTo>
                    <a:pt x="1056" y="939"/>
                    <a:pt x="890" y="1095"/>
                    <a:pt x="685" y="1095"/>
                  </a:cubicBezTo>
                  <a:lnTo>
                    <a:pt x="675" y="1095"/>
                  </a:lnTo>
                  <a:cubicBezTo>
                    <a:pt x="470" y="1095"/>
                    <a:pt x="313" y="919"/>
                    <a:pt x="313" y="724"/>
                  </a:cubicBezTo>
                  <a:lnTo>
                    <a:pt x="313" y="684"/>
                  </a:lnTo>
                  <a:cubicBezTo>
                    <a:pt x="313" y="469"/>
                    <a:pt x="480" y="313"/>
                    <a:pt x="685" y="303"/>
                  </a:cubicBezTo>
                  <a:close/>
                  <a:moveTo>
                    <a:pt x="665" y="0"/>
                  </a:moveTo>
                  <a:cubicBezTo>
                    <a:pt x="294" y="20"/>
                    <a:pt x="1" y="313"/>
                    <a:pt x="1" y="684"/>
                  </a:cubicBezTo>
                  <a:lnTo>
                    <a:pt x="1" y="724"/>
                  </a:lnTo>
                  <a:cubicBezTo>
                    <a:pt x="1" y="1095"/>
                    <a:pt x="304" y="1408"/>
                    <a:pt x="665" y="1408"/>
                  </a:cubicBezTo>
                  <a:lnTo>
                    <a:pt x="694" y="1408"/>
                  </a:lnTo>
                  <a:cubicBezTo>
                    <a:pt x="1076" y="1388"/>
                    <a:pt x="1369" y="1085"/>
                    <a:pt x="1369" y="724"/>
                  </a:cubicBezTo>
                  <a:lnTo>
                    <a:pt x="1369" y="684"/>
                  </a:lnTo>
                  <a:cubicBezTo>
                    <a:pt x="1369" y="31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291;p7">
              <a:extLst>
                <a:ext uri="{FF2B5EF4-FFF2-40B4-BE49-F238E27FC236}">
                  <a16:creationId xmlns:a16="http://schemas.microsoft.com/office/drawing/2014/main" id="{0F0367BF-3CBC-697E-D63A-ECE70FCAFD9B}"/>
                </a:ext>
              </a:extLst>
            </p:cNvPr>
            <p:cNvSpPr/>
            <p:nvPr/>
          </p:nvSpPr>
          <p:spPr>
            <a:xfrm>
              <a:off x="1073939" y="3430585"/>
              <a:ext cx="122473" cy="112413"/>
            </a:xfrm>
            <a:custGeom>
              <a:avLst/>
              <a:gdLst/>
              <a:ahLst/>
              <a:cxnLst/>
              <a:rect l="l" t="t" r="r" b="b"/>
              <a:pathLst>
                <a:path w="1193" h="1095" extrusionOk="0">
                  <a:moveTo>
                    <a:pt x="567" y="1"/>
                  </a:moveTo>
                  <a:cubicBezTo>
                    <a:pt x="420" y="1"/>
                    <a:pt x="283" y="59"/>
                    <a:pt x="196" y="157"/>
                  </a:cubicBezTo>
                  <a:cubicBezTo>
                    <a:pt x="0" y="372"/>
                    <a:pt x="0" y="694"/>
                    <a:pt x="196" y="899"/>
                  </a:cubicBezTo>
                  <a:lnTo>
                    <a:pt x="244" y="939"/>
                  </a:lnTo>
                  <a:cubicBezTo>
                    <a:pt x="342" y="1036"/>
                    <a:pt x="479" y="1095"/>
                    <a:pt x="625" y="1095"/>
                  </a:cubicBezTo>
                  <a:cubicBezTo>
                    <a:pt x="762" y="1095"/>
                    <a:pt x="899" y="1036"/>
                    <a:pt x="997" y="939"/>
                  </a:cubicBezTo>
                  <a:cubicBezTo>
                    <a:pt x="1192" y="714"/>
                    <a:pt x="1192" y="391"/>
                    <a:pt x="987" y="196"/>
                  </a:cubicBezTo>
                  <a:lnTo>
                    <a:pt x="948" y="147"/>
                  </a:lnTo>
                  <a:cubicBezTo>
                    <a:pt x="850" y="49"/>
                    <a:pt x="713" y="1"/>
                    <a:pt x="567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292;p7">
              <a:extLst>
                <a:ext uri="{FF2B5EF4-FFF2-40B4-BE49-F238E27FC236}">
                  <a16:creationId xmlns:a16="http://schemas.microsoft.com/office/drawing/2014/main" id="{AB21F31D-586C-5FDD-7D84-174CD8237994}"/>
                </a:ext>
              </a:extLst>
            </p:cNvPr>
            <p:cNvSpPr/>
            <p:nvPr/>
          </p:nvSpPr>
          <p:spPr>
            <a:xfrm>
              <a:off x="1055871" y="3414570"/>
              <a:ext cx="157583" cy="143519"/>
            </a:xfrm>
            <a:custGeom>
              <a:avLst/>
              <a:gdLst/>
              <a:ahLst/>
              <a:cxnLst/>
              <a:rect l="l" t="t" r="r" b="b"/>
              <a:pathLst>
                <a:path w="1535" h="1398" extrusionOk="0">
                  <a:moveTo>
                    <a:pt x="743" y="303"/>
                  </a:moveTo>
                  <a:cubicBezTo>
                    <a:pt x="841" y="303"/>
                    <a:pt x="948" y="342"/>
                    <a:pt x="1016" y="411"/>
                  </a:cubicBezTo>
                  <a:lnTo>
                    <a:pt x="1056" y="459"/>
                  </a:lnTo>
                  <a:cubicBezTo>
                    <a:pt x="1202" y="606"/>
                    <a:pt x="1192" y="841"/>
                    <a:pt x="1056" y="987"/>
                  </a:cubicBezTo>
                  <a:cubicBezTo>
                    <a:pt x="987" y="1065"/>
                    <a:pt x="889" y="1095"/>
                    <a:pt x="801" y="1095"/>
                  </a:cubicBezTo>
                  <a:cubicBezTo>
                    <a:pt x="694" y="1095"/>
                    <a:pt x="596" y="1055"/>
                    <a:pt x="528" y="987"/>
                  </a:cubicBezTo>
                  <a:lnTo>
                    <a:pt x="489" y="948"/>
                  </a:lnTo>
                  <a:cubicBezTo>
                    <a:pt x="332" y="801"/>
                    <a:pt x="342" y="567"/>
                    <a:pt x="489" y="411"/>
                  </a:cubicBezTo>
                  <a:cubicBezTo>
                    <a:pt x="547" y="342"/>
                    <a:pt x="645" y="303"/>
                    <a:pt x="743" y="303"/>
                  </a:cubicBezTo>
                  <a:close/>
                  <a:moveTo>
                    <a:pt x="743" y="0"/>
                  </a:moveTo>
                  <a:cubicBezTo>
                    <a:pt x="557" y="0"/>
                    <a:pt x="381" y="78"/>
                    <a:pt x="254" y="205"/>
                  </a:cubicBezTo>
                  <a:cubicBezTo>
                    <a:pt x="0" y="489"/>
                    <a:pt x="10" y="899"/>
                    <a:pt x="264" y="1163"/>
                  </a:cubicBezTo>
                  <a:lnTo>
                    <a:pt x="293" y="1192"/>
                  </a:lnTo>
                  <a:lnTo>
                    <a:pt x="313" y="1202"/>
                  </a:lnTo>
                  <a:cubicBezTo>
                    <a:pt x="430" y="1329"/>
                    <a:pt x="616" y="1397"/>
                    <a:pt x="792" y="1397"/>
                  </a:cubicBezTo>
                  <a:cubicBezTo>
                    <a:pt x="987" y="1397"/>
                    <a:pt x="1163" y="1329"/>
                    <a:pt x="1280" y="1192"/>
                  </a:cubicBezTo>
                  <a:cubicBezTo>
                    <a:pt x="1534" y="919"/>
                    <a:pt x="1534" y="499"/>
                    <a:pt x="1271" y="244"/>
                  </a:cubicBezTo>
                  <a:lnTo>
                    <a:pt x="1251" y="225"/>
                  </a:lnTo>
                  <a:lnTo>
                    <a:pt x="1231" y="196"/>
                  </a:lnTo>
                  <a:cubicBezTo>
                    <a:pt x="1104" y="69"/>
                    <a:pt x="929" y="0"/>
                    <a:pt x="743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293;p7">
              <a:extLst>
                <a:ext uri="{FF2B5EF4-FFF2-40B4-BE49-F238E27FC236}">
                  <a16:creationId xmlns:a16="http://schemas.microsoft.com/office/drawing/2014/main" id="{6BF6E1FA-6295-C8CB-4475-98B3EA11C23A}"/>
                </a:ext>
              </a:extLst>
            </p:cNvPr>
            <p:cNvSpPr/>
            <p:nvPr/>
          </p:nvSpPr>
          <p:spPr>
            <a:xfrm>
              <a:off x="1062852" y="3776652"/>
              <a:ext cx="105432" cy="109436"/>
            </a:xfrm>
            <a:custGeom>
              <a:avLst/>
              <a:gdLst/>
              <a:ahLst/>
              <a:cxnLst/>
              <a:rect l="l" t="t" r="r" b="b"/>
              <a:pathLst>
                <a:path w="1027" h="1066" extrusionOk="0">
                  <a:moveTo>
                    <a:pt x="519" y="1"/>
                  </a:moveTo>
                  <a:cubicBezTo>
                    <a:pt x="177" y="1"/>
                    <a:pt x="1" y="274"/>
                    <a:pt x="1" y="528"/>
                  </a:cubicBezTo>
                  <a:cubicBezTo>
                    <a:pt x="1" y="665"/>
                    <a:pt x="40" y="792"/>
                    <a:pt x="128" y="890"/>
                  </a:cubicBezTo>
                  <a:cubicBezTo>
                    <a:pt x="216" y="997"/>
                    <a:pt x="362" y="1066"/>
                    <a:pt x="519" y="1066"/>
                  </a:cubicBezTo>
                  <a:cubicBezTo>
                    <a:pt x="851" y="1066"/>
                    <a:pt x="1027" y="792"/>
                    <a:pt x="1027" y="528"/>
                  </a:cubicBezTo>
                  <a:cubicBezTo>
                    <a:pt x="1027" y="401"/>
                    <a:pt x="988" y="274"/>
                    <a:pt x="900" y="176"/>
                  </a:cubicBezTo>
                  <a:cubicBezTo>
                    <a:pt x="812" y="69"/>
                    <a:pt x="665" y="1"/>
                    <a:pt x="519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294;p7">
              <a:extLst>
                <a:ext uri="{FF2B5EF4-FFF2-40B4-BE49-F238E27FC236}">
                  <a16:creationId xmlns:a16="http://schemas.microsoft.com/office/drawing/2014/main" id="{5DCD08BC-6944-18A1-1CB8-2E264CB785D6}"/>
                </a:ext>
              </a:extLst>
            </p:cNvPr>
            <p:cNvSpPr/>
            <p:nvPr/>
          </p:nvSpPr>
          <p:spPr>
            <a:xfrm>
              <a:off x="1046837" y="3761663"/>
              <a:ext cx="137462" cy="139515"/>
            </a:xfrm>
            <a:custGeom>
              <a:avLst/>
              <a:gdLst/>
              <a:ahLst/>
              <a:cxnLst/>
              <a:rect l="l" t="t" r="r" b="b"/>
              <a:pathLst>
                <a:path w="1339" h="1359" extrusionOk="0">
                  <a:moveTo>
                    <a:pt x="675" y="303"/>
                  </a:moveTo>
                  <a:cubicBezTo>
                    <a:pt x="1153" y="303"/>
                    <a:pt x="1153" y="1055"/>
                    <a:pt x="675" y="1055"/>
                  </a:cubicBezTo>
                  <a:cubicBezTo>
                    <a:pt x="186" y="1055"/>
                    <a:pt x="186" y="303"/>
                    <a:pt x="675" y="303"/>
                  </a:cubicBezTo>
                  <a:close/>
                  <a:moveTo>
                    <a:pt x="675" y="0"/>
                  </a:moveTo>
                  <a:cubicBezTo>
                    <a:pt x="293" y="0"/>
                    <a:pt x="0" y="293"/>
                    <a:pt x="0" y="684"/>
                  </a:cubicBezTo>
                  <a:cubicBezTo>
                    <a:pt x="0" y="850"/>
                    <a:pt x="59" y="1016"/>
                    <a:pt x="166" y="1133"/>
                  </a:cubicBezTo>
                  <a:cubicBezTo>
                    <a:pt x="293" y="1280"/>
                    <a:pt x="469" y="1358"/>
                    <a:pt x="665" y="1358"/>
                  </a:cubicBezTo>
                  <a:cubicBezTo>
                    <a:pt x="1046" y="1358"/>
                    <a:pt x="1339" y="1065"/>
                    <a:pt x="1339" y="674"/>
                  </a:cubicBezTo>
                  <a:cubicBezTo>
                    <a:pt x="1339" y="293"/>
                    <a:pt x="1056" y="0"/>
                    <a:pt x="675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295;p7">
              <a:extLst>
                <a:ext uri="{FF2B5EF4-FFF2-40B4-BE49-F238E27FC236}">
                  <a16:creationId xmlns:a16="http://schemas.microsoft.com/office/drawing/2014/main" id="{2683118B-0324-AB96-1BB5-BA2A894D396A}"/>
                </a:ext>
              </a:extLst>
            </p:cNvPr>
            <p:cNvSpPr/>
            <p:nvPr/>
          </p:nvSpPr>
          <p:spPr>
            <a:xfrm>
              <a:off x="1092932" y="4059582"/>
              <a:ext cx="105432" cy="108409"/>
            </a:xfrm>
            <a:custGeom>
              <a:avLst/>
              <a:gdLst/>
              <a:ahLst/>
              <a:cxnLst/>
              <a:rect l="l" t="t" r="r" b="b"/>
              <a:pathLst>
                <a:path w="1027" h="1056" extrusionOk="0">
                  <a:moveTo>
                    <a:pt x="509" y="0"/>
                  </a:moveTo>
                  <a:cubicBezTo>
                    <a:pt x="177" y="0"/>
                    <a:pt x="1" y="264"/>
                    <a:pt x="1" y="528"/>
                  </a:cubicBezTo>
                  <a:cubicBezTo>
                    <a:pt x="1" y="792"/>
                    <a:pt x="177" y="1055"/>
                    <a:pt x="509" y="1055"/>
                  </a:cubicBezTo>
                  <a:cubicBezTo>
                    <a:pt x="851" y="1055"/>
                    <a:pt x="1027" y="792"/>
                    <a:pt x="1027" y="528"/>
                  </a:cubicBezTo>
                  <a:cubicBezTo>
                    <a:pt x="1027" y="391"/>
                    <a:pt x="988" y="264"/>
                    <a:pt x="900" y="176"/>
                  </a:cubicBezTo>
                  <a:cubicBezTo>
                    <a:pt x="802" y="59"/>
                    <a:pt x="665" y="0"/>
                    <a:pt x="509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296;p7">
              <a:extLst>
                <a:ext uri="{FF2B5EF4-FFF2-40B4-BE49-F238E27FC236}">
                  <a16:creationId xmlns:a16="http://schemas.microsoft.com/office/drawing/2014/main" id="{CEEACA03-D4D7-0F59-0650-C02231B5FE01}"/>
                </a:ext>
              </a:extLst>
            </p:cNvPr>
            <p:cNvSpPr/>
            <p:nvPr/>
          </p:nvSpPr>
          <p:spPr>
            <a:xfrm>
              <a:off x="1076917" y="4044491"/>
              <a:ext cx="137564" cy="139515"/>
            </a:xfrm>
            <a:custGeom>
              <a:avLst/>
              <a:gdLst/>
              <a:ahLst/>
              <a:cxnLst/>
              <a:rect l="l" t="t" r="r" b="b"/>
              <a:pathLst>
                <a:path w="1340" h="1359" extrusionOk="0">
                  <a:moveTo>
                    <a:pt x="665" y="303"/>
                  </a:moveTo>
                  <a:cubicBezTo>
                    <a:pt x="1153" y="303"/>
                    <a:pt x="1153" y="1056"/>
                    <a:pt x="665" y="1056"/>
                  </a:cubicBezTo>
                  <a:cubicBezTo>
                    <a:pt x="186" y="1056"/>
                    <a:pt x="186" y="303"/>
                    <a:pt x="665" y="303"/>
                  </a:cubicBezTo>
                  <a:close/>
                  <a:moveTo>
                    <a:pt x="665" y="1"/>
                  </a:moveTo>
                  <a:cubicBezTo>
                    <a:pt x="284" y="1"/>
                    <a:pt x="0" y="294"/>
                    <a:pt x="0" y="675"/>
                  </a:cubicBezTo>
                  <a:cubicBezTo>
                    <a:pt x="0" y="1066"/>
                    <a:pt x="284" y="1359"/>
                    <a:pt x="665" y="1359"/>
                  </a:cubicBezTo>
                  <a:cubicBezTo>
                    <a:pt x="1046" y="1359"/>
                    <a:pt x="1339" y="1066"/>
                    <a:pt x="1339" y="675"/>
                  </a:cubicBezTo>
                  <a:cubicBezTo>
                    <a:pt x="1339" y="294"/>
                    <a:pt x="1046" y="1"/>
                    <a:pt x="665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297;p7">
              <a:extLst>
                <a:ext uri="{FF2B5EF4-FFF2-40B4-BE49-F238E27FC236}">
                  <a16:creationId xmlns:a16="http://schemas.microsoft.com/office/drawing/2014/main" id="{F4325EC4-5516-8766-C856-6993F8A95951}"/>
                </a:ext>
              </a:extLst>
            </p:cNvPr>
            <p:cNvSpPr/>
            <p:nvPr/>
          </p:nvSpPr>
          <p:spPr>
            <a:xfrm>
              <a:off x="1077943" y="4304324"/>
              <a:ext cx="113439" cy="112413"/>
            </a:xfrm>
            <a:custGeom>
              <a:avLst/>
              <a:gdLst/>
              <a:ahLst/>
              <a:cxnLst/>
              <a:rect l="l" t="t" r="r" b="b"/>
              <a:pathLst>
                <a:path w="1105" h="1095" extrusionOk="0">
                  <a:moveTo>
                    <a:pt x="567" y="0"/>
                  </a:moveTo>
                  <a:cubicBezTo>
                    <a:pt x="430" y="0"/>
                    <a:pt x="303" y="49"/>
                    <a:pt x="205" y="147"/>
                  </a:cubicBezTo>
                  <a:lnTo>
                    <a:pt x="157" y="196"/>
                  </a:lnTo>
                  <a:cubicBezTo>
                    <a:pt x="59" y="293"/>
                    <a:pt x="0" y="440"/>
                    <a:pt x="10" y="587"/>
                  </a:cubicBezTo>
                  <a:cubicBezTo>
                    <a:pt x="10" y="723"/>
                    <a:pt x="69" y="850"/>
                    <a:pt x="166" y="948"/>
                  </a:cubicBezTo>
                  <a:cubicBezTo>
                    <a:pt x="274" y="1036"/>
                    <a:pt x="401" y="1095"/>
                    <a:pt x="538" y="1095"/>
                  </a:cubicBezTo>
                  <a:cubicBezTo>
                    <a:pt x="674" y="1095"/>
                    <a:pt x="811" y="1036"/>
                    <a:pt x="909" y="938"/>
                  </a:cubicBezTo>
                  <a:lnTo>
                    <a:pt x="948" y="899"/>
                  </a:lnTo>
                  <a:cubicBezTo>
                    <a:pt x="1046" y="801"/>
                    <a:pt x="1104" y="655"/>
                    <a:pt x="1104" y="508"/>
                  </a:cubicBezTo>
                  <a:cubicBezTo>
                    <a:pt x="1104" y="362"/>
                    <a:pt x="1046" y="235"/>
                    <a:pt x="948" y="147"/>
                  </a:cubicBezTo>
                  <a:cubicBezTo>
                    <a:pt x="841" y="49"/>
                    <a:pt x="704" y="0"/>
                    <a:pt x="56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298;p7">
              <a:extLst>
                <a:ext uri="{FF2B5EF4-FFF2-40B4-BE49-F238E27FC236}">
                  <a16:creationId xmlns:a16="http://schemas.microsoft.com/office/drawing/2014/main" id="{DE577F70-EF5D-5581-B947-637DE2474474}"/>
                </a:ext>
              </a:extLst>
            </p:cNvPr>
            <p:cNvSpPr/>
            <p:nvPr/>
          </p:nvSpPr>
          <p:spPr>
            <a:xfrm>
              <a:off x="1062852" y="4288206"/>
              <a:ext cx="144545" cy="143621"/>
            </a:xfrm>
            <a:custGeom>
              <a:avLst/>
              <a:gdLst/>
              <a:ahLst/>
              <a:cxnLst/>
              <a:rect l="l" t="t" r="r" b="b"/>
              <a:pathLst>
                <a:path w="1408" h="1399" extrusionOk="0">
                  <a:moveTo>
                    <a:pt x="714" y="314"/>
                  </a:moveTo>
                  <a:cubicBezTo>
                    <a:pt x="812" y="314"/>
                    <a:pt x="909" y="343"/>
                    <a:pt x="988" y="421"/>
                  </a:cubicBezTo>
                  <a:cubicBezTo>
                    <a:pt x="1134" y="558"/>
                    <a:pt x="1124" y="812"/>
                    <a:pt x="988" y="949"/>
                  </a:cubicBezTo>
                  <a:lnTo>
                    <a:pt x="948" y="988"/>
                  </a:lnTo>
                  <a:cubicBezTo>
                    <a:pt x="870" y="1066"/>
                    <a:pt x="782" y="1095"/>
                    <a:pt x="685" y="1095"/>
                  </a:cubicBezTo>
                  <a:cubicBezTo>
                    <a:pt x="587" y="1095"/>
                    <a:pt x="489" y="1056"/>
                    <a:pt x="411" y="988"/>
                  </a:cubicBezTo>
                  <a:cubicBezTo>
                    <a:pt x="264" y="851"/>
                    <a:pt x="274" y="597"/>
                    <a:pt x="411" y="460"/>
                  </a:cubicBezTo>
                  <a:lnTo>
                    <a:pt x="460" y="421"/>
                  </a:lnTo>
                  <a:cubicBezTo>
                    <a:pt x="528" y="343"/>
                    <a:pt x="626" y="314"/>
                    <a:pt x="714" y="314"/>
                  </a:cubicBezTo>
                  <a:close/>
                  <a:moveTo>
                    <a:pt x="714" y="1"/>
                  </a:moveTo>
                  <a:cubicBezTo>
                    <a:pt x="538" y="1"/>
                    <a:pt x="372" y="69"/>
                    <a:pt x="245" y="196"/>
                  </a:cubicBezTo>
                  <a:lnTo>
                    <a:pt x="196" y="245"/>
                  </a:lnTo>
                  <a:cubicBezTo>
                    <a:pt x="69" y="372"/>
                    <a:pt x="1" y="558"/>
                    <a:pt x="1" y="744"/>
                  </a:cubicBezTo>
                  <a:cubicBezTo>
                    <a:pt x="10" y="929"/>
                    <a:pt x="79" y="1095"/>
                    <a:pt x="206" y="1213"/>
                  </a:cubicBezTo>
                  <a:cubicBezTo>
                    <a:pt x="343" y="1330"/>
                    <a:pt x="509" y="1398"/>
                    <a:pt x="685" y="1398"/>
                  </a:cubicBezTo>
                  <a:cubicBezTo>
                    <a:pt x="870" y="1398"/>
                    <a:pt x="1036" y="1330"/>
                    <a:pt x="1163" y="1203"/>
                  </a:cubicBezTo>
                  <a:lnTo>
                    <a:pt x="1203" y="1164"/>
                  </a:lnTo>
                  <a:cubicBezTo>
                    <a:pt x="1330" y="1037"/>
                    <a:pt x="1408" y="851"/>
                    <a:pt x="1398" y="656"/>
                  </a:cubicBezTo>
                  <a:cubicBezTo>
                    <a:pt x="1398" y="480"/>
                    <a:pt x="1320" y="314"/>
                    <a:pt x="1193" y="196"/>
                  </a:cubicBezTo>
                  <a:cubicBezTo>
                    <a:pt x="1066" y="69"/>
                    <a:pt x="890" y="1"/>
                    <a:pt x="714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299;p7">
              <a:extLst>
                <a:ext uri="{FF2B5EF4-FFF2-40B4-BE49-F238E27FC236}">
                  <a16:creationId xmlns:a16="http://schemas.microsoft.com/office/drawing/2014/main" id="{E870D41E-2489-4F9C-6F03-D44754C094C7}"/>
                </a:ext>
              </a:extLst>
            </p:cNvPr>
            <p:cNvSpPr/>
            <p:nvPr/>
          </p:nvSpPr>
          <p:spPr>
            <a:xfrm>
              <a:off x="1078867" y="307877"/>
              <a:ext cx="108512" cy="112515"/>
            </a:xfrm>
            <a:custGeom>
              <a:avLst/>
              <a:gdLst/>
              <a:ahLst/>
              <a:cxnLst/>
              <a:rect l="l" t="t" r="r" b="b"/>
              <a:pathLst>
                <a:path w="1057" h="1096" extrusionOk="0">
                  <a:moveTo>
                    <a:pt x="519" y="1"/>
                  </a:moveTo>
                  <a:cubicBezTo>
                    <a:pt x="226" y="11"/>
                    <a:pt x="1" y="245"/>
                    <a:pt x="1" y="528"/>
                  </a:cubicBezTo>
                  <a:lnTo>
                    <a:pt x="1" y="568"/>
                  </a:lnTo>
                  <a:cubicBezTo>
                    <a:pt x="1" y="851"/>
                    <a:pt x="235" y="1095"/>
                    <a:pt x="509" y="1095"/>
                  </a:cubicBezTo>
                  <a:lnTo>
                    <a:pt x="529" y="1095"/>
                  </a:lnTo>
                  <a:cubicBezTo>
                    <a:pt x="822" y="1085"/>
                    <a:pt x="1056" y="851"/>
                    <a:pt x="1056" y="568"/>
                  </a:cubicBezTo>
                  <a:lnTo>
                    <a:pt x="1056" y="528"/>
                  </a:lnTo>
                  <a:cubicBezTo>
                    <a:pt x="1056" y="245"/>
                    <a:pt x="812" y="1"/>
                    <a:pt x="538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300;p7">
              <a:extLst>
                <a:ext uri="{FF2B5EF4-FFF2-40B4-BE49-F238E27FC236}">
                  <a16:creationId xmlns:a16="http://schemas.microsoft.com/office/drawing/2014/main" id="{2D8D476A-CD16-43E8-78EA-3EC704A18B48}"/>
                </a:ext>
              </a:extLst>
            </p:cNvPr>
            <p:cNvSpPr/>
            <p:nvPr/>
          </p:nvSpPr>
          <p:spPr>
            <a:xfrm>
              <a:off x="1062852" y="291862"/>
              <a:ext cx="139515" cy="144545"/>
            </a:xfrm>
            <a:custGeom>
              <a:avLst/>
              <a:gdLst/>
              <a:ahLst/>
              <a:cxnLst/>
              <a:rect l="l" t="t" r="r" b="b"/>
              <a:pathLst>
                <a:path w="1359" h="1408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84"/>
                  </a:cubicBezTo>
                  <a:lnTo>
                    <a:pt x="1056" y="724"/>
                  </a:lnTo>
                  <a:cubicBezTo>
                    <a:pt x="1056" y="929"/>
                    <a:pt x="880" y="1085"/>
                    <a:pt x="685" y="1095"/>
                  </a:cubicBezTo>
                  <a:lnTo>
                    <a:pt x="665" y="1095"/>
                  </a:lnTo>
                  <a:cubicBezTo>
                    <a:pt x="470" y="1095"/>
                    <a:pt x="304" y="909"/>
                    <a:pt x="304" y="724"/>
                  </a:cubicBezTo>
                  <a:lnTo>
                    <a:pt x="304" y="684"/>
                  </a:lnTo>
                  <a:cubicBezTo>
                    <a:pt x="304" y="469"/>
                    <a:pt x="479" y="313"/>
                    <a:pt x="685" y="303"/>
                  </a:cubicBezTo>
                  <a:close/>
                  <a:moveTo>
                    <a:pt x="665" y="0"/>
                  </a:moveTo>
                  <a:cubicBezTo>
                    <a:pt x="294" y="20"/>
                    <a:pt x="1" y="313"/>
                    <a:pt x="1" y="684"/>
                  </a:cubicBezTo>
                  <a:lnTo>
                    <a:pt x="1" y="724"/>
                  </a:lnTo>
                  <a:cubicBezTo>
                    <a:pt x="1" y="1095"/>
                    <a:pt x="304" y="1408"/>
                    <a:pt x="665" y="1408"/>
                  </a:cubicBezTo>
                  <a:lnTo>
                    <a:pt x="694" y="1408"/>
                  </a:lnTo>
                  <a:cubicBezTo>
                    <a:pt x="1066" y="1388"/>
                    <a:pt x="1359" y="1085"/>
                    <a:pt x="1359" y="724"/>
                  </a:cubicBezTo>
                  <a:lnTo>
                    <a:pt x="1359" y="684"/>
                  </a:lnTo>
                  <a:cubicBezTo>
                    <a:pt x="1359" y="31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301;p7">
              <a:extLst>
                <a:ext uri="{FF2B5EF4-FFF2-40B4-BE49-F238E27FC236}">
                  <a16:creationId xmlns:a16="http://schemas.microsoft.com/office/drawing/2014/main" id="{21F198AE-C227-8C29-7BC0-AE0471EF357B}"/>
                </a:ext>
              </a:extLst>
            </p:cNvPr>
            <p:cNvSpPr/>
            <p:nvPr/>
          </p:nvSpPr>
          <p:spPr>
            <a:xfrm>
              <a:off x="1100939" y="602819"/>
              <a:ext cx="106458" cy="108409"/>
            </a:xfrm>
            <a:custGeom>
              <a:avLst/>
              <a:gdLst/>
              <a:ahLst/>
              <a:cxnLst/>
              <a:rect l="l" t="t" r="r" b="b"/>
              <a:pathLst>
                <a:path w="1037" h="1056" extrusionOk="0">
                  <a:moveTo>
                    <a:pt x="519" y="1"/>
                  </a:moveTo>
                  <a:cubicBezTo>
                    <a:pt x="177" y="1"/>
                    <a:pt x="1" y="264"/>
                    <a:pt x="1" y="528"/>
                  </a:cubicBezTo>
                  <a:cubicBezTo>
                    <a:pt x="1" y="665"/>
                    <a:pt x="50" y="792"/>
                    <a:pt x="128" y="890"/>
                  </a:cubicBezTo>
                  <a:cubicBezTo>
                    <a:pt x="226" y="997"/>
                    <a:pt x="362" y="1056"/>
                    <a:pt x="519" y="1056"/>
                  </a:cubicBezTo>
                  <a:cubicBezTo>
                    <a:pt x="861" y="1056"/>
                    <a:pt x="1037" y="792"/>
                    <a:pt x="1037" y="528"/>
                  </a:cubicBezTo>
                  <a:cubicBezTo>
                    <a:pt x="1037" y="391"/>
                    <a:pt x="988" y="264"/>
                    <a:pt x="910" y="176"/>
                  </a:cubicBezTo>
                  <a:cubicBezTo>
                    <a:pt x="812" y="59"/>
                    <a:pt x="675" y="1"/>
                    <a:pt x="519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302;p7">
              <a:extLst>
                <a:ext uri="{FF2B5EF4-FFF2-40B4-BE49-F238E27FC236}">
                  <a16:creationId xmlns:a16="http://schemas.microsoft.com/office/drawing/2014/main" id="{3249B7D9-F990-89D6-98EA-5EFBFC123BD3}"/>
                </a:ext>
              </a:extLst>
            </p:cNvPr>
            <p:cNvSpPr/>
            <p:nvPr/>
          </p:nvSpPr>
          <p:spPr>
            <a:xfrm>
              <a:off x="1085951" y="587728"/>
              <a:ext cx="136538" cy="139618"/>
            </a:xfrm>
            <a:custGeom>
              <a:avLst/>
              <a:gdLst/>
              <a:ahLst/>
              <a:cxnLst/>
              <a:rect l="l" t="t" r="r" b="b"/>
              <a:pathLst>
                <a:path w="1330" h="1360" extrusionOk="0">
                  <a:moveTo>
                    <a:pt x="665" y="304"/>
                  </a:moveTo>
                  <a:cubicBezTo>
                    <a:pt x="1153" y="304"/>
                    <a:pt x="1153" y="1056"/>
                    <a:pt x="665" y="1056"/>
                  </a:cubicBezTo>
                  <a:cubicBezTo>
                    <a:pt x="176" y="1056"/>
                    <a:pt x="186" y="304"/>
                    <a:pt x="665" y="304"/>
                  </a:cubicBezTo>
                  <a:close/>
                  <a:moveTo>
                    <a:pt x="665" y="1"/>
                  </a:moveTo>
                  <a:cubicBezTo>
                    <a:pt x="284" y="1"/>
                    <a:pt x="0" y="294"/>
                    <a:pt x="0" y="675"/>
                  </a:cubicBezTo>
                  <a:cubicBezTo>
                    <a:pt x="0" y="851"/>
                    <a:pt x="59" y="1017"/>
                    <a:pt x="157" y="1134"/>
                  </a:cubicBezTo>
                  <a:cubicBezTo>
                    <a:pt x="284" y="1281"/>
                    <a:pt x="460" y="1359"/>
                    <a:pt x="665" y="1359"/>
                  </a:cubicBezTo>
                  <a:cubicBezTo>
                    <a:pt x="1046" y="1359"/>
                    <a:pt x="1329" y="1066"/>
                    <a:pt x="1329" y="675"/>
                  </a:cubicBezTo>
                  <a:cubicBezTo>
                    <a:pt x="1329" y="294"/>
                    <a:pt x="1046" y="1"/>
                    <a:pt x="665" y="1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303;p7">
              <a:extLst>
                <a:ext uri="{FF2B5EF4-FFF2-40B4-BE49-F238E27FC236}">
                  <a16:creationId xmlns:a16="http://schemas.microsoft.com/office/drawing/2014/main" id="{41820BF6-9912-1893-A19E-EB6D3CE31829}"/>
                </a:ext>
              </a:extLst>
            </p:cNvPr>
            <p:cNvSpPr/>
            <p:nvPr/>
          </p:nvSpPr>
          <p:spPr>
            <a:xfrm>
              <a:off x="1078867" y="4599163"/>
              <a:ext cx="108512" cy="113542"/>
            </a:xfrm>
            <a:custGeom>
              <a:avLst/>
              <a:gdLst/>
              <a:ahLst/>
              <a:cxnLst/>
              <a:rect l="l" t="t" r="r" b="b"/>
              <a:pathLst>
                <a:path w="1057" h="1106" extrusionOk="0">
                  <a:moveTo>
                    <a:pt x="519" y="1"/>
                  </a:moveTo>
                  <a:cubicBezTo>
                    <a:pt x="226" y="11"/>
                    <a:pt x="1" y="245"/>
                    <a:pt x="1" y="529"/>
                  </a:cubicBezTo>
                  <a:lnTo>
                    <a:pt x="1" y="577"/>
                  </a:lnTo>
                  <a:cubicBezTo>
                    <a:pt x="1" y="851"/>
                    <a:pt x="235" y="1105"/>
                    <a:pt x="509" y="1105"/>
                  </a:cubicBezTo>
                  <a:lnTo>
                    <a:pt x="529" y="1105"/>
                  </a:lnTo>
                  <a:cubicBezTo>
                    <a:pt x="822" y="1086"/>
                    <a:pt x="1056" y="861"/>
                    <a:pt x="1056" y="577"/>
                  </a:cubicBezTo>
                  <a:lnTo>
                    <a:pt x="1056" y="529"/>
                  </a:lnTo>
                  <a:cubicBezTo>
                    <a:pt x="1056" y="245"/>
                    <a:pt x="812" y="1"/>
                    <a:pt x="538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304;p7">
              <a:extLst>
                <a:ext uri="{FF2B5EF4-FFF2-40B4-BE49-F238E27FC236}">
                  <a16:creationId xmlns:a16="http://schemas.microsoft.com/office/drawing/2014/main" id="{B9B5654B-A215-001C-0FF0-AECD2A32625C}"/>
                </a:ext>
              </a:extLst>
            </p:cNvPr>
            <p:cNvSpPr/>
            <p:nvPr/>
          </p:nvSpPr>
          <p:spPr>
            <a:xfrm>
              <a:off x="1062852" y="4584174"/>
              <a:ext cx="139515" cy="143519"/>
            </a:xfrm>
            <a:custGeom>
              <a:avLst/>
              <a:gdLst/>
              <a:ahLst/>
              <a:cxnLst/>
              <a:rect l="l" t="t" r="r" b="b"/>
              <a:pathLst>
                <a:path w="1359" h="1398" extrusionOk="0">
                  <a:moveTo>
                    <a:pt x="694" y="303"/>
                  </a:moveTo>
                  <a:cubicBezTo>
                    <a:pt x="890" y="303"/>
                    <a:pt x="1056" y="489"/>
                    <a:pt x="1056" y="675"/>
                  </a:cubicBezTo>
                  <a:lnTo>
                    <a:pt x="1056" y="723"/>
                  </a:lnTo>
                  <a:cubicBezTo>
                    <a:pt x="1056" y="929"/>
                    <a:pt x="880" y="1085"/>
                    <a:pt x="685" y="1095"/>
                  </a:cubicBezTo>
                  <a:lnTo>
                    <a:pt x="665" y="1095"/>
                  </a:lnTo>
                  <a:cubicBezTo>
                    <a:pt x="470" y="1095"/>
                    <a:pt x="304" y="909"/>
                    <a:pt x="304" y="714"/>
                  </a:cubicBezTo>
                  <a:lnTo>
                    <a:pt x="304" y="675"/>
                  </a:lnTo>
                  <a:cubicBezTo>
                    <a:pt x="304" y="469"/>
                    <a:pt x="479" y="313"/>
                    <a:pt x="685" y="303"/>
                  </a:cubicBezTo>
                  <a:close/>
                  <a:moveTo>
                    <a:pt x="665" y="0"/>
                  </a:moveTo>
                  <a:cubicBezTo>
                    <a:pt x="294" y="10"/>
                    <a:pt x="1" y="313"/>
                    <a:pt x="1" y="675"/>
                  </a:cubicBezTo>
                  <a:lnTo>
                    <a:pt x="1" y="723"/>
                  </a:lnTo>
                  <a:cubicBezTo>
                    <a:pt x="1" y="1085"/>
                    <a:pt x="304" y="1398"/>
                    <a:pt x="665" y="1398"/>
                  </a:cubicBezTo>
                  <a:lnTo>
                    <a:pt x="694" y="1398"/>
                  </a:lnTo>
                  <a:cubicBezTo>
                    <a:pt x="1066" y="1378"/>
                    <a:pt x="1359" y="1085"/>
                    <a:pt x="1359" y="723"/>
                  </a:cubicBezTo>
                  <a:lnTo>
                    <a:pt x="1359" y="675"/>
                  </a:lnTo>
                  <a:cubicBezTo>
                    <a:pt x="1359" y="313"/>
                    <a:pt x="1056" y="0"/>
                    <a:pt x="694" y="0"/>
                  </a:cubicBezTo>
                  <a:close/>
                </a:path>
              </a:pathLst>
            </a:custGeom>
            <a:solidFill>
              <a:srgbClr val="4B4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1" name="任意多边形: 形状 500">
            <a:extLst>
              <a:ext uri="{FF2B5EF4-FFF2-40B4-BE49-F238E27FC236}">
                <a16:creationId xmlns:a16="http://schemas.microsoft.com/office/drawing/2014/main" id="{AEE0504E-E87A-80D7-11F6-67D4E20BA530}"/>
              </a:ext>
            </a:extLst>
          </p:cNvPr>
          <p:cNvSpPr/>
          <p:nvPr/>
        </p:nvSpPr>
        <p:spPr>
          <a:xfrm>
            <a:off x="6399873" y="1677327"/>
            <a:ext cx="2325853" cy="438613"/>
          </a:xfrm>
          <a:custGeom>
            <a:avLst/>
            <a:gdLst>
              <a:gd name="connsiteX0" fmla="*/ 398397 w 2325853"/>
              <a:gd name="connsiteY0" fmla="*/ 2 h 438613"/>
              <a:gd name="connsiteX1" fmla="*/ 883792 w 2325853"/>
              <a:gd name="connsiteY1" fmla="*/ 11191 h 438613"/>
              <a:gd name="connsiteX2" fmla="*/ 1004867 w 2325853"/>
              <a:gd name="connsiteY2" fmla="*/ 444 h 438613"/>
              <a:gd name="connsiteX3" fmla="*/ 1057455 w 2325853"/>
              <a:gd name="connsiteY3" fmla="*/ 2472 h 438613"/>
              <a:gd name="connsiteX4" fmla="*/ 1149156 w 2325853"/>
              <a:gd name="connsiteY4" fmla="*/ 3073 h 438613"/>
              <a:gd name="connsiteX5" fmla="*/ 1332119 w 2325853"/>
              <a:gd name="connsiteY5" fmla="*/ 8094 h 438613"/>
              <a:gd name="connsiteX6" fmla="*/ 1528821 w 2325853"/>
              <a:gd name="connsiteY6" fmla="*/ 10770 h 438613"/>
              <a:gd name="connsiteX7" fmla="*/ 1686643 w 2325853"/>
              <a:gd name="connsiteY7" fmla="*/ 8264 h 438613"/>
              <a:gd name="connsiteX8" fmla="*/ 1719864 w 2325853"/>
              <a:gd name="connsiteY8" fmla="*/ 9975 h 438613"/>
              <a:gd name="connsiteX9" fmla="*/ 1750645 w 2325853"/>
              <a:gd name="connsiteY9" fmla="*/ 9741 h 438613"/>
              <a:gd name="connsiteX10" fmla="*/ 2120889 w 2325853"/>
              <a:gd name="connsiteY10" fmla="*/ 11191 h 438613"/>
              <a:gd name="connsiteX11" fmla="*/ 2325514 w 2325853"/>
              <a:gd name="connsiteY11" fmla="*/ 215816 h 438613"/>
              <a:gd name="connsiteX12" fmla="*/ 2120889 w 2325853"/>
              <a:gd name="connsiteY12" fmla="*/ 420441 h 438613"/>
              <a:gd name="connsiteX13" fmla="*/ 1714515 w 2325853"/>
              <a:gd name="connsiteY13" fmla="*/ 424256 h 438613"/>
              <a:gd name="connsiteX14" fmla="*/ 1543387 w 2325853"/>
              <a:gd name="connsiteY14" fmla="*/ 420502 h 438613"/>
              <a:gd name="connsiteX15" fmla="*/ 1444950 w 2325853"/>
              <a:gd name="connsiteY15" fmla="*/ 420441 h 438613"/>
              <a:gd name="connsiteX16" fmla="*/ 1170298 w 2325853"/>
              <a:gd name="connsiteY16" fmla="*/ 423115 h 438613"/>
              <a:gd name="connsiteX17" fmla="*/ 862192 w 2325853"/>
              <a:gd name="connsiteY17" fmla="*/ 420578 h 438613"/>
              <a:gd name="connsiteX18" fmla="*/ 672944 w 2325853"/>
              <a:gd name="connsiteY18" fmla="*/ 431086 h 438613"/>
              <a:gd name="connsiteX19" fmla="*/ 207853 w 2325853"/>
              <a:gd name="connsiteY19" fmla="*/ 420441 h 438613"/>
              <a:gd name="connsiteX20" fmla="*/ 136700 w 2325853"/>
              <a:gd name="connsiteY20" fmla="*/ 412495 h 438613"/>
              <a:gd name="connsiteX21" fmla="*/ 133406 w 2325853"/>
              <a:gd name="connsiteY21" fmla="*/ 410861 h 438613"/>
              <a:gd name="connsiteX22" fmla="*/ 126264 w 2325853"/>
              <a:gd name="connsiteY22" fmla="*/ 409147 h 438613"/>
              <a:gd name="connsiteX23" fmla="*/ 104537 w 2325853"/>
              <a:gd name="connsiteY23" fmla="*/ 396542 h 438613"/>
              <a:gd name="connsiteX24" fmla="*/ 103769 w 2325853"/>
              <a:gd name="connsiteY24" fmla="*/ 396161 h 438613"/>
              <a:gd name="connsiteX25" fmla="*/ 103466 w 2325853"/>
              <a:gd name="connsiteY25" fmla="*/ 395921 h 438613"/>
              <a:gd name="connsiteX26" fmla="*/ 55320 w 2325853"/>
              <a:gd name="connsiteY26" fmla="*/ 367988 h 438613"/>
              <a:gd name="connsiteX27" fmla="*/ 3228 w 2325853"/>
              <a:gd name="connsiteY27" fmla="*/ 215816 h 438613"/>
              <a:gd name="connsiteX28" fmla="*/ 207853 w 2325853"/>
              <a:gd name="connsiteY28" fmla="*/ 11191 h 438613"/>
              <a:gd name="connsiteX29" fmla="*/ 398397 w 2325853"/>
              <a:gd name="connsiteY29" fmla="*/ 2 h 43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325853" h="438613">
                <a:moveTo>
                  <a:pt x="398397" y="2"/>
                </a:moveTo>
                <a:cubicBezTo>
                  <a:pt x="589937" y="296"/>
                  <a:pt x="776284" y="27285"/>
                  <a:pt x="883792" y="11191"/>
                </a:cubicBezTo>
                <a:cubicBezTo>
                  <a:pt x="921045" y="3401"/>
                  <a:pt x="961247" y="572"/>
                  <a:pt x="1004867" y="444"/>
                </a:cubicBezTo>
                <a:lnTo>
                  <a:pt x="1057455" y="2472"/>
                </a:lnTo>
                <a:lnTo>
                  <a:pt x="1149156" y="3073"/>
                </a:lnTo>
                <a:cubicBezTo>
                  <a:pt x="1203630" y="4403"/>
                  <a:pt x="1264154" y="6409"/>
                  <a:pt x="1332119" y="8094"/>
                </a:cubicBezTo>
                <a:lnTo>
                  <a:pt x="1528821" y="10770"/>
                </a:lnTo>
                <a:lnTo>
                  <a:pt x="1686643" y="8264"/>
                </a:lnTo>
                <a:lnTo>
                  <a:pt x="1719864" y="9975"/>
                </a:lnTo>
                <a:lnTo>
                  <a:pt x="1750645" y="9741"/>
                </a:lnTo>
                <a:cubicBezTo>
                  <a:pt x="1890985" y="7219"/>
                  <a:pt x="1913302" y="3035"/>
                  <a:pt x="2120889" y="11191"/>
                </a:cubicBezTo>
                <a:cubicBezTo>
                  <a:pt x="2229730" y="-2240"/>
                  <a:pt x="2332527" y="76855"/>
                  <a:pt x="2325514" y="215816"/>
                </a:cubicBezTo>
                <a:cubicBezTo>
                  <a:pt x="2324583" y="326028"/>
                  <a:pt x="2240816" y="419036"/>
                  <a:pt x="2120889" y="420441"/>
                </a:cubicBezTo>
                <a:cubicBezTo>
                  <a:pt x="1913193" y="432116"/>
                  <a:pt x="1853545" y="428447"/>
                  <a:pt x="1714515" y="424256"/>
                </a:cubicBezTo>
                <a:lnTo>
                  <a:pt x="1543387" y="420502"/>
                </a:lnTo>
                <a:lnTo>
                  <a:pt x="1444950" y="420441"/>
                </a:lnTo>
                <a:cubicBezTo>
                  <a:pt x="1353051" y="420074"/>
                  <a:pt x="1265850" y="422040"/>
                  <a:pt x="1170298" y="423115"/>
                </a:cubicBezTo>
                <a:lnTo>
                  <a:pt x="862192" y="420578"/>
                </a:lnTo>
                <a:lnTo>
                  <a:pt x="672944" y="431086"/>
                </a:lnTo>
                <a:cubicBezTo>
                  <a:pt x="499160" y="440712"/>
                  <a:pt x="370419" y="444752"/>
                  <a:pt x="207853" y="420441"/>
                </a:cubicBezTo>
                <a:cubicBezTo>
                  <a:pt x="183587" y="423701"/>
                  <a:pt x="159451" y="420776"/>
                  <a:pt x="136700" y="412495"/>
                </a:cubicBezTo>
                <a:lnTo>
                  <a:pt x="133406" y="410861"/>
                </a:lnTo>
                <a:lnTo>
                  <a:pt x="126264" y="409147"/>
                </a:lnTo>
                <a:lnTo>
                  <a:pt x="104537" y="396542"/>
                </a:lnTo>
                <a:lnTo>
                  <a:pt x="103769" y="396161"/>
                </a:lnTo>
                <a:lnTo>
                  <a:pt x="103466" y="395921"/>
                </a:lnTo>
                <a:lnTo>
                  <a:pt x="55320" y="367988"/>
                </a:lnTo>
                <a:cubicBezTo>
                  <a:pt x="14786" y="331691"/>
                  <a:pt x="-9007" y="278774"/>
                  <a:pt x="3228" y="215816"/>
                </a:cubicBezTo>
                <a:cubicBezTo>
                  <a:pt x="-20396" y="88233"/>
                  <a:pt x="89455" y="13213"/>
                  <a:pt x="207853" y="11191"/>
                </a:cubicBezTo>
                <a:cubicBezTo>
                  <a:pt x="270126" y="2772"/>
                  <a:pt x="334550" y="-96"/>
                  <a:pt x="398397" y="2"/>
                </a:cubicBezTo>
                <a:close/>
              </a:path>
            </a:pathLst>
          </a:custGeom>
          <a:solidFill>
            <a:srgbClr val="FFD7B0"/>
          </a:solidFill>
          <a:ln w="254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502" name="组合 501">
            <a:extLst>
              <a:ext uri="{FF2B5EF4-FFF2-40B4-BE49-F238E27FC236}">
                <a16:creationId xmlns:a16="http://schemas.microsoft.com/office/drawing/2014/main" id="{F97D266D-127A-23F9-F855-F45CB5CC96C6}"/>
              </a:ext>
            </a:extLst>
          </p:cNvPr>
          <p:cNvGrpSpPr/>
          <p:nvPr/>
        </p:nvGrpSpPr>
        <p:grpSpPr>
          <a:xfrm>
            <a:off x="2138481" y="1715480"/>
            <a:ext cx="2235567" cy="2776617"/>
            <a:chOff x="576406" y="1924676"/>
            <a:chExt cx="2235567" cy="2776617"/>
          </a:xfrm>
        </p:grpSpPr>
        <p:sp>
          <p:nvSpPr>
            <p:cNvPr id="503" name="文本框 502">
              <a:extLst>
                <a:ext uri="{FF2B5EF4-FFF2-40B4-BE49-F238E27FC236}">
                  <a16:creationId xmlns:a16="http://schemas.microsoft.com/office/drawing/2014/main" id="{EE3D6256-F33B-4F5F-D1E4-634BD2EC0F54}"/>
                </a:ext>
              </a:extLst>
            </p:cNvPr>
            <p:cNvSpPr txBox="1"/>
            <p:nvPr/>
          </p:nvSpPr>
          <p:spPr>
            <a:xfrm>
              <a:off x="674775" y="2553013"/>
              <a:ext cx="2050900" cy="214828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504" name="文本框 503">
              <a:extLst>
                <a:ext uri="{FF2B5EF4-FFF2-40B4-BE49-F238E27FC236}">
                  <a16:creationId xmlns:a16="http://schemas.microsoft.com/office/drawing/2014/main" id="{AAB33F7A-5F88-A968-9BE1-4211C25ECF85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05" name="组合 504">
            <a:extLst>
              <a:ext uri="{FF2B5EF4-FFF2-40B4-BE49-F238E27FC236}">
                <a16:creationId xmlns:a16="http://schemas.microsoft.com/office/drawing/2014/main" id="{8E979C29-7CFB-FE73-7951-FED8DEC446AE}"/>
              </a:ext>
            </a:extLst>
          </p:cNvPr>
          <p:cNvGrpSpPr/>
          <p:nvPr/>
        </p:nvGrpSpPr>
        <p:grpSpPr>
          <a:xfrm>
            <a:off x="6184003" y="1715480"/>
            <a:ext cx="2863048" cy="2084120"/>
            <a:chOff x="315394" y="1924676"/>
            <a:chExt cx="2863048" cy="2084120"/>
          </a:xfrm>
        </p:grpSpPr>
        <p:sp>
          <p:nvSpPr>
            <p:cNvPr id="506" name="文本框 505">
              <a:extLst>
                <a:ext uri="{FF2B5EF4-FFF2-40B4-BE49-F238E27FC236}">
                  <a16:creationId xmlns:a16="http://schemas.microsoft.com/office/drawing/2014/main" id="{A8D5C964-D178-015E-FA76-2F072835287A}"/>
                </a:ext>
              </a:extLst>
            </p:cNvPr>
            <p:cNvSpPr txBox="1"/>
            <p:nvPr/>
          </p:nvSpPr>
          <p:spPr>
            <a:xfrm>
              <a:off x="315394" y="2553013"/>
              <a:ext cx="2863048" cy="145578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507" name="文本框 506">
              <a:extLst>
                <a:ext uri="{FF2B5EF4-FFF2-40B4-BE49-F238E27FC236}">
                  <a16:creationId xmlns:a16="http://schemas.microsoft.com/office/drawing/2014/main" id="{F7D4F118-4E09-93EF-7594-C12E4D8B974C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08" name="图形 10" descr="D:\51PPT模板网\51pptmoban.com\图片.jpg">
            <a:extLst>
              <a:ext uri="{FF2B5EF4-FFF2-40B4-BE49-F238E27FC236}">
                <a16:creationId xmlns:a16="http://schemas.microsoft.com/office/drawing/2014/main" id="{DE2E5410-8601-BC5A-A046-513F85D7DE1B}"/>
              </a:ext>
            </a:extLst>
          </p:cNvPr>
          <p:cNvGrpSpPr/>
          <p:nvPr/>
        </p:nvGrpSpPr>
        <p:grpSpPr>
          <a:xfrm>
            <a:off x="7075168" y="4246273"/>
            <a:ext cx="1606453" cy="1868800"/>
            <a:chOff x="1729606" y="1434833"/>
            <a:chExt cx="977337" cy="1136944"/>
          </a:xfrm>
        </p:grpSpPr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5CB1AF4E-C850-85D8-DC2A-FA97295BFF99}"/>
                </a:ext>
              </a:extLst>
            </p:cNvPr>
            <p:cNvSpPr/>
            <p:nvPr/>
          </p:nvSpPr>
          <p:spPr>
            <a:xfrm>
              <a:off x="2343599" y="1434833"/>
              <a:ext cx="142899" cy="164162"/>
            </a:xfrm>
            <a:custGeom>
              <a:avLst/>
              <a:gdLst>
                <a:gd name="connsiteX0" fmla="*/ 32546 w 142899"/>
                <a:gd name="connsiteY0" fmla="*/ 141356 h 164162"/>
                <a:gd name="connsiteX1" fmla="*/ 2289 w 142899"/>
                <a:gd name="connsiteY1" fmla="*/ 34804 h 164162"/>
                <a:gd name="connsiteX2" fmla="*/ 78584 w 142899"/>
                <a:gd name="connsiteY2" fmla="*/ 83 h 164162"/>
                <a:gd name="connsiteX3" fmla="*/ 140411 w 142899"/>
                <a:gd name="connsiteY3" fmla="*/ 83477 h 164162"/>
                <a:gd name="connsiteX4" fmla="*/ 32546 w 142899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9" h="164162">
                  <a:moveTo>
                    <a:pt x="32546" y="141356"/>
                  </a:moveTo>
                  <a:cubicBezTo>
                    <a:pt x="32546" y="141356"/>
                    <a:pt x="-10209" y="53877"/>
                    <a:pt x="2289" y="34804"/>
                  </a:cubicBezTo>
                  <a:cubicBezTo>
                    <a:pt x="14787" y="15730"/>
                    <a:pt x="53535" y="-1343"/>
                    <a:pt x="78584" y="83"/>
                  </a:cubicBezTo>
                  <a:cubicBezTo>
                    <a:pt x="103634" y="1512"/>
                    <a:pt x="123967" y="37436"/>
                    <a:pt x="140411" y="83477"/>
                  </a:cubicBezTo>
                  <a:cubicBezTo>
                    <a:pt x="156858" y="129518"/>
                    <a:pt x="88453" y="201208"/>
                    <a:pt x="32546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CA6E43C7-4E8E-E535-2D21-D839A16645E9}"/>
                </a:ext>
              </a:extLst>
            </p:cNvPr>
            <p:cNvSpPr/>
            <p:nvPr/>
          </p:nvSpPr>
          <p:spPr>
            <a:xfrm>
              <a:off x="2081029" y="1434833"/>
              <a:ext cx="142898" cy="164162"/>
            </a:xfrm>
            <a:custGeom>
              <a:avLst/>
              <a:gdLst>
                <a:gd name="connsiteX0" fmla="*/ 110352 w 142898"/>
                <a:gd name="connsiteY0" fmla="*/ 141356 h 164162"/>
                <a:gd name="connsiteX1" fmla="*/ 140610 w 142898"/>
                <a:gd name="connsiteY1" fmla="*/ 34804 h 164162"/>
                <a:gd name="connsiteX2" fmla="*/ 64315 w 142898"/>
                <a:gd name="connsiteY2" fmla="*/ 83 h 164162"/>
                <a:gd name="connsiteX3" fmla="*/ 2487 w 142898"/>
                <a:gd name="connsiteY3" fmla="*/ 83477 h 164162"/>
                <a:gd name="connsiteX4" fmla="*/ 110352 w 142898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8" h="164162">
                  <a:moveTo>
                    <a:pt x="110352" y="141356"/>
                  </a:moveTo>
                  <a:cubicBezTo>
                    <a:pt x="110352" y="141356"/>
                    <a:pt x="153108" y="53877"/>
                    <a:pt x="140610" y="34804"/>
                  </a:cubicBezTo>
                  <a:cubicBezTo>
                    <a:pt x="128112" y="15730"/>
                    <a:pt x="89366" y="-1343"/>
                    <a:pt x="64315" y="83"/>
                  </a:cubicBezTo>
                  <a:cubicBezTo>
                    <a:pt x="39265" y="1512"/>
                    <a:pt x="18932" y="37436"/>
                    <a:pt x="2487" y="83477"/>
                  </a:cubicBezTo>
                  <a:cubicBezTo>
                    <a:pt x="-13957" y="129518"/>
                    <a:pt x="54447" y="201208"/>
                    <a:pt x="110352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74F3BA68-CCE1-8E73-70D7-E5DBBDB16A64}"/>
                </a:ext>
              </a:extLst>
            </p:cNvPr>
            <p:cNvSpPr/>
            <p:nvPr/>
          </p:nvSpPr>
          <p:spPr>
            <a:xfrm>
              <a:off x="1729606" y="2312989"/>
              <a:ext cx="392184" cy="250865"/>
            </a:xfrm>
            <a:custGeom>
              <a:avLst/>
              <a:gdLst>
                <a:gd name="connsiteX0" fmla="*/ 339469 w 392184"/>
                <a:gd name="connsiteY0" fmla="*/ 120496 h 250865"/>
                <a:gd name="connsiteX1" fmla="*/ 190732 w 392184"/>
                <a:gd name="connsiteY1" fmla="*/ 186044 h 250865"/>
                <a:gd name="connsiteX2" fmla="*/ 48661 w 392184"/>
                <a:gd name="connsiteY2" fmla="*/ 136056 h 250865"/>
                <a:gd name="connsiteX3" fmla="*/ 24326 w 392184"/>
                <a:gd name="connsiteY3" fmla="*/ 230 h 250865"/>
                <a:gd name="connsiteX4" fmla="*/ 14393 w 392184"/>
                <a:gd name="connsiteY4" fmla="*/ 165698 h 250865"/>
                <a:gd name="connsiteX5" fmla="*/ 161463 w 392184"/>
                <a:gd name="connsiteY5" fmla="*/ 249839 h 250865"/>
                <a:gd name="connsiteX6" fmla="*/ 385240 w 392184"/>
                <a:gd name="connsiteY6" fmla="*/ 190500 h 250865"/>
                <a:gd name="connsiteX7" fmla="*/ 339469 w 392184"/>
                <a:gd name="connsiteY7" fmla="*/ 120496 h 2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184" h="250865">
                  <a:moveTo>
                    <a:pt x="339469" y="120496"/>
                  </a:moveTo>
                  <a:cubicBezTo>
                    <a:pt x="307477" y="159069"/>
                    <a:pt x="247954" y="183414"/>
                    <a:pt x="190732" y="186044"/>
                  </a:cubicBezTo>
                  <a:cubicBezTo>
                    <a:pt x="127337" y="188948"/>
                    <a:pt x="72340" y="171579"/>
                    <a:pt x="48661" y="136056"/>
                  </a:cubicBezTo>
                  <a:cubicBezTo>
                    <a:pt x="13425" y="83201"/>
                    <a:pt x="31469" y="6494"/>
                    <a:pt x="24326" y="230"/>
                  </a:cubicBezTo>
                  <a:cubicBezTo>
                    <a:pt x="17392" y="-5852"/>
                    <a:pt x="-20126" y="110469"/>
                    <a:pt x="14393" y="165698"/>
                  </a:cubicBezTo>
                  <a:cubicBezTo>
                    <a:pt x="43991" y="213056"/>
                    <a:pt x="91155" y="244159"/>
                    <a:pt x="161463" y="249839"/>
                  </a:cubicBezTo>
                  <a:cubicBezTo>
                    <a:pt x="288077" y="260066"/>
                    <a:pt x="358317" y="190500"/>
                    <a:pt x="385240" y="190500"/>
                  </a:cubicBezTo>
                  <a:cubicBezTo>
                    <a:pt x="412162" y="190500"/>
                    <a:pt x="353065" y="104095"/>
                    <a:pt x="339469" y="120496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137D663D-7632-300A-8B3B-BB6733EA57A6}"/>
                </a:ext>
              </a:extLst>
            </p:cNvPr>
            <p:cNvSpPr/>
            <p:nvPr/>
          </p:nvSpPr>
          <p:spPr>
            <a:xfrm>
              <a:off x="2001577" y="1933880"/>
              <a:ext cx="552944" cy="629969"/>
            </a:xfrm>
            <a:custGeom>
              <a:avLst/>
              <a:gdLst>
                <a:gd name="connsiteX0" fmla="*/ 431359 w 552944"/>
                <a:gd name="connsiteY0" fmla="*/ 88472 h 629969"/>
                <a:gd name="connsiteX1" fmla="*/ 509462 w 552944"/>
                <a:gd name="connsiteY1" fmla="*/ 342227 h 629969"/>
                <a:gd name="connsiteX2" fmla="*/ 531166 w 552944"/>
                <a:gd name="connsiteY2" fmla="*/ 541739 h 629969"/>
                <a:gd name="connsiteX3" fmla="*/ 398008 w 552944"/>
                <a:gd name="connsiteY3" fmla="*/ 628984 h 629969"/>
                <a:gd name="connsiteX4" fmla="*/ 182095 w 552944"/>
                <a:gd name="connsiteY4" fmla="*/ 629879 h 629969"/>
                <a:gd name="connsiteX5" fmla="*/ 8663 w 552944"/>
                <a:gd name="connsiteY5" fmla="*/ 530890 h 629969"/>
                <a:gd name="connsiteX6" fmla="*/ 37872 w 552944"/>
                <a:gd name="connsiteY6" fmla="*/ 347395 h 629969"/>
                <a:gd name="connsiteX7" fmla="*/ 162122 w 552944"/>
                <a:gd name="connsiteY7" fmla="*/ 75906 h 629969"/>
                <a:gd name="connsiteX8" fmla="*/ 431359 w 552944"/>
                <a:gd name="connsiteY8" fmla="*/ 88472 h 62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944" h="629969">
                  <a:moveTo>
                    <a:pt x="431359" y="88472"/>
                  </a:moveTo>
                  <a:cubicBezTo>
                    <a:pt x="442929" y="101493"/>
                    <a:pt x="457280" y="283984"/>
                    <a:pt x="509462" y="342227"/>
                  </a:cubicBezTo>
                  <a:cubicBezTo>
                    <a:pt x="568006" y="407574"/>
                    <a:pt x="559153" y="487295"/>
                    <a:pt x="531166" y="541739"/>
                  </a:cubicBezTo>
                  <a:cubicBezTo>
                    <a:pt x="494662" y="612784"/>
                    <a:pt x="442673" y="630811"/>
                    <a:pt x="398008" y="628984"/>
                  </a:cubicBezTo>
                  <a:cubicBezTo>
                    <a:pt x="332565" y="626281"/>
                    <a:pt x="260544" y="628308"/>
                    <a:pt x="182095" y="629879"/>
                  </a:cubicBezTo>
                  <a:cubicBezTo>
                    <a:pt x="62011" y="632308"/>
                    <a:pt x="30180" y="585206"/>
                    <a:pt x="8663" y="530890"/>
                  </a:cubicBezTo>
                  <a:cubicBezTo>
                    <a:pt x="-7104" y="491094"/>
                    <a:pt x="-3564" y="388068"/>
                    <a:pt x="37872" y="347395"/>
                  </a:cubicBezTo>
                  <a:cubicBezTo>
                    <a:pt x="104955" y="281537"/>
                    <a:pt x="121372" y="121456"/>
                    <a:pt x="162122" y="75906"/>
                  </a:cubicBezTo>
                  <a:cubicBezTo>
                    <a:pt x="200676" y="32822"/>
                    <a:pt x="283856" y="-77362"/>
                    <a:pt x="431359" y="88472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D3595517-087D-6D32-EDFF-FB2B6FA4E364}"/>
                </a:ext>
              </a:extLst>
            </p:cNvPr>
            <p:cNvSpPr/>
            <p:nvPr/>
          </p:nvSpPr>
          <p:spPr>
            <a:xfrm>
              <a:off x="2061569" y="2166432"/>
              <a:ext cx="465248" cy="397417"/>
            </a:xfrm>
            <a:custGeom>
              <a:avLst/>
              <a:gdLst>
                <a:gd name="connsiteX0" fmla="*/ 261291 w 465248"/>
                <a:gd name="connsiteY0" fmla="*/ 8640 h 397417"/>
                <a:gd name="connsiteX1" fmla="*/ 130435 w 465248"/>
                <a:gd name="connsiteY1" fmla="*/ 29990 h 397417"/>
                <a:gd name="connsiteX2" fmla="*/ 30378 w 465248"/>
                <a:gd name="connsiteY2" fmla="*/ 246268 h 397417"/>
                <a:gd name="connsiteX3" fmla="*/ 5320 w 465248"/>
                <a:gd name="connsiteY3" fmla="*/ 373657 h 397417"/>
                <a:gd name="connsiteX4" fmla="*/ 122105 w 465248"/>
                <a:gd name="connsiteY4" fmla="*/ 397327 h 397417"/>
                <a:gd name="connsiteX5" fmla="*/ 338018 w 465248"/>
                <a:gd name="connsiteY5" fmla="*/ 396432 h 397417"/>
                <a:gd name="connsiteX6" fmla="*/ 465248 w 465248"/>
                <a:gd name="connsiteY6" fmla="*/ 319999 h 397417"/>
                <a:gd name="connsiteX7" fmla="*/ 444798 w 465248"/>
                <a:gd name="connsiteY7" fmla="*/ 272696 h 397417"/>
                <a:gd name="connsiteX8" fmla="*/ 261291 w 465248"/>
                <a:gd name="connsiteY8" fmla="*/ 8640 h 39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248" h="397417">
                  <a:moveTo>
                    <a:pt x="261291" y="8640"/>
                  </a:moveTo>
                  <a:cubicBezTo>
                    <a:pt x="261291" y="8640"/>
                    <a:pt x="216192" y="-21185"/>
                    <a:pt x="130435" y="29990"/>
                  </a:cubicBezTo>
                  <a:cubicBezTo>
                    <a:pt x="44676" y="81165"/>
                    <a:pt x="74769" y="172228"/>
                    <a:pt x="30378" y="246268"/>
                  </a:cubicBezTo>
                  <a:cubicBezTo>
                    <a:pt x="1605" y="294265"/>
                    <a:pt x="-6683" y="340509"/>
                    <a:pt x="5320" y="373657"/>
                  </a:cubicBezTo>
                  <a:cubicBezTo>
                    <a:pt x="30776" y="389200"/>
                    <a:pt x="67217" y="398441"/>
                    <a:pt x="122105" y="397327"/>
                  </a:cubicBezTo>
                  <a:cubicBezTo>
                    <a:pt x="200555" y="395756"/>
                    <a:pt x="272576" y="393729"/>
                    <a:pt x="338018" y="396432"/>
                  </a:cubicBezTo>
                  <a:cubicBezTo>
                    <a:pt x="380322" y="398167"/>
                    <a:pt x="429185" y="382040"/>
                    <a:pt x="465248" y="319999"/>
                  </a:cubicBezTo>
                  <a:cubicBezTo>
                    <a:pt x="464667" y="303525"/>
                    <a:pt x="458452" y="287398"/>
                    <a:pt x="444798" y="272696"/>
                  </a:cubicBezTo>
                  <a:cubicBezTo>
                    <a:pt x="381292" y="204317"/>
                    <a:pt x="364424" y="1791"/>
                    <a:pt x="261291" y="864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2CDB0C41-283A-2CD4-C871-3A8713E7D8F5}"/>
                </a:ext>
              </a:extLst>
            </p:cNvPr>
            <p:cNvSpPr/>
            <p:nvPr/>
          </p:nvSpPr>
          <p:spPr>
            <a:xfrm>
              <a:off x="2110930" y="1969131"/>
              <a:ext cx="337391" cy="170363"/>
            </a:xfrm>
            <a:custGeom>
              <a:avLst/>
              <a:gdLst>
                <a:gd name="connsiteX0" fmla="*/ 215117 w 337391"/>
                <a:gd name="connsiteY0" fmla="*/ 138494 h 170363"/>
                <a:gd name="connsiteX1" fmla="*/ 337392 w 337391"/>
                <a:gd name="connsiteY1" fmla="*/ 120394 h 170363"/>
                <a:gd name="connsiteX2" fmla="*/ 322006 w 337391"/>
                <a:gd name="connsiteY2" fmla="*/ 53239 h 170363"/>
                <a:gd name="connsiteX3" fmla="*/ 266722 w 337391"/>
                <a:gd name="connsiteY3" fmla="*/ 1078 h 170363"/>
                <a:gd name="connsiteX4" fmla="*/ 81492 w 337391"/>
                <a:gd name="connsiteY4" fmla="*/ 9424 h 170363"/>
                <a:gd name="connsiteX5" fmla="*/ 52767 w 337391"/>
                <a:gd name="connsiteY5" fmla="*/ 40674 h 170363"/>
                <a:gd name="connsiteX6" fmla="*/ 0 w 337391"/>
                <a:gd name="connsiteY6" fmla="*/ 170364 h 170363"/>
                <a:gd name="connsiteX7" fmla="*/ 215117 w 337391"/>
                <a:gd name="connsiteY7" fmla="*/ 138494 h 17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91" h="170363">
                  <a:moveTo>
                    <a:pt x="215117" y="138494"/>
                  </a:moveTo>
                  <a:cubicBezTo>
                    <a:pt x="273505" y="139370"/>
                    <a:pt x="312296" y="130513"/>
                    <a:pt x="337392" y="120394"/>
                  </a:cubicBezTo>
                  <a:cubicBezTo>
                    <a:pt x="330778" y="85036"/>
                    <a:pt x="326207" y="57951"/>
                    <a:pt x="322006" y="53239"/>
                  </a:cubicBezTo>
                  <a:cubicBezTo>
                    <a:pt x="302459" y="31250"/>
                    <a:pt x="284056" y="14173"/>
                    <a:pt x="266722" y="1078"/>
                  </a:cubicBezTo>
                  <a:cubicBezTo>
                    <a:pt x="215022" y="-2100"/>
                    <a:pt x="142676" y="2064"/>
                    <a:pt x="81492" y="9424"/>
                  </a:cubicBezTo>
                  <a:cubicBezTo>
                    <a:pt x="70021" y="20693"/>
                    <a:pt x="60496" y="32035"/>
                    <a:pt x="52767" y="40674"/>
                  </a:cubicBezTo>
                  <a:cubicBezTo>
                    <a:pt x="32193" y="63649"/>
                    <a:pt x="17820" y="115847"/>
                    <a:pt x="0" y="170364"/>
                  </a:cubicBezTo>
                  <a:cubicBezTo>
                    <a:pt x="64432" y="153306"/>
                    <a:pt x="142961" y="137416"/>
                    <a:pt x="215117" y="138494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944B744E-A6E0-9B56-7E06-E0E2F844A6DD}"/>
                </a:ext>
              </a:extLst>
            </p:cNvPr>
            <p:cNvSpPr/>
            <p:nvPr/>
          </p:nvSpPr>
          <p:spPr>
            <a:xfrm>
              <a:off x="2297465" y="1969314"/>
              <a:ext cx="155621" cy="598408"/>
            </a:xfrm>
            <a:custGeom>
              <a:avLst/>
              <a:gdLst>
                <a:gd name="connsiteX0" fmla="*/ 93465 w 155621"/>
                <a:gd name="connsiteY0" fmla="*/ 598409 h 598408"/>
                <a:gd name="connsiteX1" fmla="*/ 103334 w 155621"/>
                <a:gd name="connsiteY1" fmla="*/ 552676 h 598408"/>
                <a:gd name="connsiteX2" fmla="*/ 132933 w 155621"/>
                <a:gd name="connsiteY2" fmla="*/ 533938 h 598408"/>
                <a:gd name="connsiteX3" fmla="*/ 135891 w 155621"/>
                <a:gd name="connsiteY3" fmla="*/ 492498 h 598408"/>
                <a:gd name="connsiteX4" fmla="*/ 142797 w 155621"/>
                <a:gd name="connsiteY4" fmla="*/ 421470 h 598408"/>
                <a:gd name="connsiteX5" fmla="*/ 155621 w 155621"/>
                <a:gd name="connsiteY5" fmla="*/ 276439 h 598408"/>
                <a:gd name="connsiteX6" fmla="*/ 136876 w 155621"/>
                <a:gd name="connsiteY6" fmla="*/ 88980 h 598408"/>
                <a:gd name="connsiteX7" fmla="*/ 78335 w 155621"/>
                <a:gd name="connsiteY7" fmla="*/ 0 h 598408"/>
                <a:gd name="connsiteX8" fmla="*/ 26377 w 155621"/>
                <a:gd name="connsiteY8" fmla="*/ 161998 h 598408"/>
                <a:gd name="connsiteX9" fmla="*/ 6628 w 155621"/>
                <a:gd name="connsiteY9" fmla="*/ 271909 h 598408"/>
                <a:gd name="connsiteX10" fmla="*/ 4442 w 155621"/>
                <a:gd name="connsiteY10" fmla="*/ 316673 h 598408"/>
                <a:gd name="connsiteX11" fmla="*/ 20993 w 155621"/>
                <a:gd name="connsiteY11" fmla="*/ 571671 h 598408"/>
                <a:gd name="connsiteX12" fmla="*/ 93465 w 155621"/>
                <a:gd name="connsiteY12" fmla="*/ 598409 h 59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21" h="598408">
                  <a:moveTo>
                    <a:pt x="93465" y="598409"/>
                  </a:moveTo>
                  <a:cubicBezTo>
                    <a:pt x="115920" y="598409"/>
                    <a:pt x="96124" y="569460"/>
                    <a:pt x="103334" y="552676"/>
                  </a:cubicBezTo>
                  <a:cubicBezTo>
                    <a:pt x="110382" y="536276"/>
                    <a:pt x="134971" y="549663"/>
                    <a:pt x="132933" y="533938"/>
                  </a:cubicBezTo>
                  <a:cubicBezTo>
                    <a:pt x="131389" y="522030"/>
                    <a:pt x="134200" y="510067"/>
                    <a:pt x="135891" y="492498"/>
                  </a:cubicBezTo>
                  <a:cubicBezTo>
                    <a:pt x="137708" y="473649"/>
                    <a:pt x="139409" y="446857"/>
                    <a:pt x="142797" y="421470"/>
                  </a:cubicBezTo>
                  <a:cubicBezTo>
                    <a:pt x="149474" y="371428"/>
                    <a:pt x="155621" y="315851"/>
                    <a:pt x="155621" y="276439"/>
                  </a:cubicBezTo>
                  <a:cubicBezTo>
                    <a:pt x="155621" y="205265"/>
                    <a:pt x="155640" y="142347"/>
                    <a:pt x="136876" y="88980"/>
                  </a:cubicBezTo>
                  <a:cubicBezTo>
                    <a:pt x="117951" y="35176"/>
                    <a:pt x="103844" y="0"/>
                    <a:pt x="78335" y="0"/>
                  </a:cubicBezTo>
                  <a:cubicBezTo>
                    <a:pt x="37472" y="0"/>
                    <a:pt x="34000" y="83026"/>
                    <a:pt x="26377" y="161998"/>
                  </a:cubicBezTo>
                  <a:cubicBezTo>
                    <a:pt x="22361" y="203585"/>
                    <a:pt x="6628" y="236879"/>
                    <a:pt x="6628" y="271909"/>
                  </a:cubicBezTo>
                  <a:cubicBezTo>
                    <a:pt x="6628" y="281753"/>
                    <a:pt x="5662" y="297149"/>
                    <a:pt x="4442" y="316673"/>
                  </a:cubicBezTo>
                  <a:cubicBezTo>
                    <a:pt x="-111" y="389326"/>
                    <a:pt x="-7732" y="510962"/>
                    <a:pt x="20993" y="571671"/>
                  </a:cubicBezTo>
                  <a:cubicBezTo>
                    <a:pt x="31710" y="594317"/>
                    <a:pt x="66670" y="598409"/>
                    <a:pt x="93465" y="598409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1FF47BB8-B935-FF47-3DBC-0BAD08B49A9E}"/>
                </a:ext>
              </a:extLst>
            </p:cNvPr>
            <p:cNvSpPr/>
            <p:nvPr/>
          </p:nvSpPr>
          <p:spPr>
            <a:xfrm>
              <a:off x="2301419" y="1973259"/>
              <a:ext cx="168437" cy="594467"/>
            </a:xfrm>
            <a:custGeom>
              <a:avLst/>
              <a:gdLst>
                <a:gd name="connsiteX0" fmla="*/ 6623 w 168437"/>
                <a:gd name="connsiteY0" fmla="*/ 267964 h 594467"/>
                <a:gd name="connsiteX1" fmla="*/ 20608 w 168437"/>
                <a:gd name="connsiteY1" fmla="*/ 566045 h 594467"/>
                <a:gd name="connsiteX2" fmla="*/ 144459 w 168437"/>
                <a:gd name="connsiteY2" fmla="*/ 574118 h 594467"/>
                <a:gd name="connsiteX3" fmla="*/ 145803 w 168437"/>
                <a:gd name="connsiteY3" fmla="*/ 486617 h 594467"/>
                <a:gd name="connsiteX4" fmla="*/ 168438 w 168437"/>
                <a:gd name="connsiteY4" fmla="*/ 272621 h 594467"/>
                <a:gd name="connsiteX5" fmla="*/ 74383 w 168437"/>
                <a:gd name="connsiteY5" fmla="*/ 0 h 594467"/>
                <a:gd name="connsiteX6" fmla="*/ 6623 w 168437"/>
                <a:gd name="connsiteY6" fmla="*/ 267964 h 59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7" h="594467">
                  <a:moveTo>
                    <a:pt x="6623" y="267964"/>
                  </a:moveTo>
                  <a:cubicBezTo>
                    <a:pt x="6623" y="314938"/>
                    <a:pt x="-15293" y="490160"/>
                    <a:pt x="20608" y="566045"/>
                  </a:cubicBezTo>
                  <a:cubicBezTo>
                    <a:pt x="37789" y="602353"/>
                    <a:pt x="132235" y="602572"/>
                    <a:pt x="144459" y="574118"/>
                  </a:cubicBezTo>
                  <a:cubicBezTo>
                    <a:pt x="156237" y="546704"/>
                    <a:pt x="141842" y="527746"/>
                    <a:pt x="145803" y="486617"/>
                  </a:cubicBezTo>
                  <a:cubicBezTo>
                    <a:pt x="151191" y="430730"/>
                    <a:pt x="168438" y="331832"/>
                    <a:pt x="168438" y="272621"/>
                  </a:cubicBezTo>
                  <a:cubicBezTo>
                    <a:pt x="168438" y="124631"/>
                    <a:pt x="122797" y="0"/>
                    <a:pt x="74383" y="0"/>
                  </a:cubicBezTo>
                  <a:cubicBezTo>
                    <a:pt x="25970" y="0"/>
                    <a:pt x="6623" y="119974"/>
                    <a:pt x="6623" y="2679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6A24E6A2-22C1-95F0-4879-5D8B4122351F}"/>
                </a:ext>
              </a:extLst>
            </p:cNvPr>
            <p:cNvSpPr/>
            <p:nvPr/>
          </p:nvSpPr>
          <p:spPr>
            <a:xfrm>
              <a:off x="2102230" y="1969204"/>
              <a:ext cx="179543" cy="602572"/>
            </a:xfrm>
            <a:custGeom>
              <a:avLst/>
              <a:gdLst>
                <a:gd name="connsiteX0" fmla="*/ 86467 w 179543"/>
                <a:gd name="connsiteY0" fmla="*/ 602573 h 602572"/>
                <a:gd name="connsiteX1" fmla="*/ 161222 w 179543"/>
                <a:gd name="connsiteY1" fmla="*/ 570429 h 602572"/>
                <a:gd name="connsiteX2" fmla="*/ 172724 w 179543"/>
                <a:gd name="connsiteY2" fmla="*/ 315158 h 602572"/>
                <a:gd name="connsiteX3" fmla="*/ 161680 w 179543"/>
                <a:gd name="connsiteY3" fmla="*/ 209210 h 602572"/>
                <a:gd name="connsiteX4" fmla="*/ 93232 w 179543"/>
                <a:gd name="connsiteY4" fmla="*/ 0 h 602572"/>
                <a:gd name="connsiteX5" fmla="*/ 92574 w 179543"/>
                <a:gd name="connsiteY5" fmla="*/ 0 h 602572"/>
                <a:gd name="connsiteX6" fmla="*/ 37465 w 179543"/>
                <a:gd name="connsiteY6" fmla="*/ 98313 h 602572"/>
                <a:gd name="connsiteX7" fmla="*/ 67 w 179543"/>
                <a:gd name="connsiteY7" fmla="*/ 278466 h 602572"/>
                <a:gd name="connsiteX8" fmla="*/ 17200 w 179543"/>
                <a:gd name="connsiteY8" fmla="*/ 424283 h 602572"/>
                <a:gd name="connsiteX9" fmla="*/ 26956 w 179543"/>
                <a:gd name="connsiteY9" fmla="*/ 492333 h 602572"/>
                <a:gd name="connsiteX10" fmla="*/ 26209 w 179543"/>
                <a:gd name="connsiteY10" fmla="*/ 535308 h 602572"/>
                <a:gd name="connsiteX11" fmla="*/ 30363 w 179543"/>
                <a:gd name="connsiteY11" fmla="*/ 580967 h 602572"/>
                <a:gd name="connsiteX12" fmla="*/ 86467 w 179543"/>
                <a:gd name="connsiteY12" fmla="*/ 602573 h 60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3" h="602572">
                  <a:moveTo>
                    <a:pt x="86467" y="602573"/>
                  </a:moveTo>
                  <a:cubicBezTo>
                    <a:pt x="116492" y="602573"/>
                    <a:pt x="151252" y="592637"/>
                    <a:pt x="161222" y="570429"/>
                  </a:cubicBezTo>
                  <a:cubicBezTo>
                    <a:pt x="188738" y="509172"/>
                    <a:pt x="178713" y="387719"/>
                    <a:pt x="172724" y="315158"/>
                  </a:cubicBezTo>
                  <a:cubicBezTo>
                    <a:pt x="171115" y="295670"/>
                    <a:pt x="162980" y="218963"/>
                    <a:pt x="161680" y="209210"/>
                  </a:cubicBezTo>
                  <a:cubicBezTo>
                    <a:pt x="149102" y="114751"/>
                    <a:pt x="155063" y="0"/>
                    <a:pt x="93232" y="0"/>
                  </a:cubicBezTo>
                  <a:lnTo>
                    <a:pt x="92574" y="0"/>
                  </a:lnTo>
                  <a:cubicBezTo>
                    <a:pt x="67069" y="511"/>
                    <a:pt x="55320" y="44125"/>
                    <a:pt x="37465" y="98313"/>
                  </a:cubicBezTo>
                  <a:cubicBezTo>
                    <a:pt x="19762" y="152027"/>
                    <a:pt x="-1341" y="207292"/>
                    <a:pt x="67" y="278466"/>
                  </a:cubicBezTo>
                  <a:cubicBezTo>
                    <a:pt x="847" y="317861"/>
                    <a:pt x="9535" y="374405"/>
                    <a:pt x="17200" y="424283"/>
                  </a:cubicBezTo>
                  <a:cubicBezTo>
                    <a:pt x="21090" y="449596"/>
                    <a:pt x="24765" y="473522"/>
                    <a:pt x="26956" y="492333"/>
                  </a:cubicBezTo>
                  <a:cubicBezTo>
                    <a:pt x="28996" y="509866"/>
                    <a:pt x="27515" y="523382"/>
                    <a:pt x="26209" y="535308"/>
                  </a:cubicBezTo>
                  <a:cubicBezTo>
                    <a:pt x="24484" y="551087"/>
                    <a:pt x="22990" y="564712"/>
                    <a:pt x="30363" y="580967"/>
                  </a:cubicBezTo>
                  <a:cubicBezTo>
                    <a:pt x="37579" y="596893"/>
                    <a:pt x="64077" y="602573"/>
                    <a:pt x="86467" y="602573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14F340A5-2D35-42B8-724B-968352C17539}"/>
                </a:ext>
              </a:extLst>
            </p:cNvPr>
            <p:cNvSpPr/>
            <p:nvPr/>
          </p:nvSpPr>
          <p:spPr>
            <a:xfrm>
              <a:off x="2314665" y="1973259"/>
              <a:ext cx="136624" cy="134425"/>
            </a:xfrm>
            <a:custGeom>
              <a:avLst/>
              <a:gdLst>
                <a:gd name="connsiteX0" fmla="*/ 61139 w 136624"/>
                <a:gd name="connsiteY0" fmla="*/ 0 h 134425"/>
                <a:gd name="connsiteX1" fmla="*/ 0 w 136624"/>
                <a:gd name="connsiteY1" fmla="*/ 134347 h 134425"/>
                <a:gd name="connsiteX2" fmla="*/ 11382 w 136624"/>
                <a:gd name="connsiteY2" fmla="*/ 134366 h 134425"/>
                <a:gd name="connsiteX3" fmla="*/ 136625 w 136624"/>
                <a:gd name="connsiteY3" fmla="*/ 115043 h 134425"/>
                <a:gd name="connsiteX4" fmla="*/ 61139 w 136624"/>
                <a:gd name="connsiteY4" fmla="*/ 0 h 13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24" h="134425">
                  <a:moveTo>
                    <a:pt x="61139" y="0"/>
                  </a:moveTo>
                  <a:cubicBezTo>
                    <a:pt x="28643" y="0"/>
                    <a:pt x="9243" y="54042"/>
                    <a:pt x="0" y="134347"/>
                  </a:cubicBezTo>
                  <a:cubicBezTo>
                    <a:pt x="3810" y="134311"/>
                    <a:pt x="7605" y="134311"/>
                    <a:pt x="11382" y="134366"/>
                  </a:cubicBezTo>
                  <a:cubicBezTo>
                    <a:pt x="72121" y="135279"/>
                    <a:pt x="111657" y="125654"/>
                    <a:pt x="136625" y="115043"/>
                  </a:cubicBezTo>
                  <a:cubicBezTo>
                    <a:pt x="118865" y="45897"/>
                    <a:pt x="90513" y="0"/>
                    <a:pt x="61139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F8460019-4FB9-C9C2-5C0B-CF21010EB2E3}"/>
                </a:ext>
              </a:extLst>
            </p:cNvPr>
            <p:cNvSpPr/>
            <p:nvPr/>
          </p:nvSpPr>
          <p:spPr>
            <a:xfrm>
              <a:off x="2106103" y="1973162"/>
              <a:ext cx="171719" cy="594667"/>
            </a:xfrm>
            <a:custGeom>
              <a:avLst/>
              <a:gdLst>
                <a:gd name="connsiteX0" fmla="*/ 161831 w 171719"/>
                <a:gd name="connsiteY0" fmla="*/ 266564 h 594667"/>
                <a:gd name="connsiteX1" fmla="*/ 153749 w 171719"/>
                <a:gd name="connsiteY1" fmla="*/ 564864 h 594667"/>
                <a:gd name="connsiteX2" fmla="*/ 30082 w 171719"/>
                <a:gd name="connsiteY2" fmla="*/ 575384 h 594667"/>
                <a:gd name="connsiteX3" fmla="*/ 27003 w 171719"/>
                <a:gd name="connsiteY3" fmla="*/ 487938 h 594667"/>
                <a:gd name="connsiteX4" fmla="*/ 141 w 171719"/>
                <a:gd name="connsiteY4" fmla="*/ 274435 h 594667"/>
                <a:gd name="connsiteX5" fmla="*/ 88780 w 171719"/>
                <a:gd name="connsiteY5" fmla="*/ 6 h 594667"/>
                <a:gd name="connsiteX6" fmla="*/ 161831 w 171719"/>
                <a:gd name="connsiteY6" fmla="*/ 266564 h 59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19" h="594667">
                  <a:moveTo>
                    <a:pt x="161831" y="266564"/>
                  </a:moveTo>
                  <a:cubicBezTo>
                    <a:pt x="162761" y="313538"/>
                    <a:pt x="188142" y="488284"/>
                    <a:pt x="153749" y="564864"/>
                  </a:cubicBezTo>
                  <a:cubicBezTo>
                    <a:pt x="137294" y="601501"/>
                    <a:pt x="42865" y="603583"/>
                    <a:pt x="30082" y="575384"/>
                  </a:cubicBezTo>
                  <a:cubicBezTo>
                    <a:pt x="17765" y="548208"/>
                    <a:pt x="31781" y="528958"/>
                    <a:pt x="27003" y="487938"/>
                  </a:cubicBezTo>
                  <a:cubicBezTo>
                    <a:pt x="20514" y="432160"/>
                    <a:pt x="1314" y="333628"/>
                    <a:pt x="141" y="274435"/>
                  </a:cubicBezTo>
                  <a:cubicBezTo>
                    <a:pt x="-2789" y="126463"/>
                    <a:pt x="40376" y="956"/>
                    <a:pt x="88780" y="6"/>
                  </a:cubicBezTo>
                  <a:cubicBezTo>
                    <a:pt x="137186" y="-962"/>
                    <a:pt x="158901" y="118610"/>
                    <a:pt x="161831" y="2665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261E0ABA-0EC6-91E6-71F5-2EF852B37972}"/>
                </a:ext>
              </a:extLst>
            </p:cNvPr>
            <p:cNvSpPr/>
            <p:nvPr/>
          </p:nvSpPr>
          <p:spPr>
            <a:xfrm>
              <a:off x="2112521" y="1976656"/>
              <a:ext cx="146757" cy="162418"/>
            </a:xfrm>
            <a:custGeom>
              <a:avLst/>
              <a:gdLst>
                <a:gd name="connsiteX0" fmla="*/ 96564 w 146757"/>
                <a:gd name="connsiteY0" fmla="*/ 0 h 162418"/>
                <a:gd name="connsiteX1" fmla="*/ 62155 w 146757"/>
                <a:gd name="connsiteY1" fmla="*/ 4182 h 162418"/>
                <a:gd name="connsiteX2" fmla="*/ 0 w 146757"/>
                <a:gd name="connsiteY2" fmla="*/ 162419 h 162418"/>
                <a:gd name="connsiteX3" fmla="*/ 146758 w 146757"/>
                <a:gd name="connsiteY3" fmla="*/ 134238 h 162418"/>
                <a:gd name="connsiteX4" fmla="*/ 96564 w 146757"/>
                <a:gd name="connsiteY4" fmla="*/ 0 h 16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757" h="162418">
                  <a:moveTo>
                    <a:pt x="96564" y="0"/>
                  </a:moveTo>
                  <a:cubicBezTo>
                    <a:pt x="84731" y="1278"/>
                    <a:pt x="73188" y="2685"/>
                    <a:pt x="62155" y="4182"/>
                  </a:cubicBezTo>
                  <a:cubicBezTo>
                    <a:pt x="34538" y="24729"/>
                    <a:pt x="10892" y="84798"/>
                    <a:pt x="0" y="162419"/>
                  </a:cubicBezTo>
                  <a:cubicBezTo>
                    <a:pt x="44540" y="150693"/>
                    <a:pt x="95687" y="139571"/>
                    <a:pt x="146758" y="134238"/>
                  </a:cubicBezTo>
                  <a:cubicBezTo>
                    <a:pt x="137710" y="64124"/>
                    <a:pt x="121493" y="13387"/>
                    <a:pt x="96564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28D8523D-7863-2FCD-17A5-26C26BFC7439}"/>
                </a:ext>
              </a:extLst>
            </p:cNvPr>
            <p:cNvSpPr/>
            <p:nvPr/>
          </p:nvSpPr>
          <p:spPr>
            <a:xfrm>
              <a:off x="2010241" y="1469127"/>
              <a:ext cx="554020" cy="616927"/>
            </a:xfrm>
            <a:custGeom>
              <a:avLst/>
              <a:gdLst>
                <a:gd name="connsiteX0" fmla="*/ 0 w 554020"/>
                <a:gd name="connsiteY0" fmla="*/ 379080 h 616927"/>
                <a:gd name="connsiteX1" fmla="*/ 268960 w 554020"/>
                <a:gd name="connsiteY1" fmla="*/ 616928 h 616927"/>
                <a:gd name="connsiteX2" fmla="*/ 554021 w 554020"/>
                <a:gd name="connsiteY2" fmla="*/ 379080 h 616927"/>
                <a:gd name="connsiteX3" fmla="*/ 360647 w 554020"/>
                <a:gd name="connsiteY3" fmla="*/ 17904 h 616927"/>
                <a:gd name="connsiteX4" fmla="*/ 186254 w 554020"/>
                <a:gd name="connsiteY4" fmla="*/ 17866 h 616927"/>
                <a:gd name="connsiteX5" fmla="*/ 0 w 554020"/>
                <a:gd name="connsiteY5" fmla="*/ 379080 h 6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020" h="616927">
                  <a:moveTo>
                    <a:pt x="0" y="379080"/>
                  </a:moveTo>
                  <a:cubicBezTo>
                    <a:pt x="0" y="540440"/>
                    <a:pt x="193693" y="616928"/>
                    <a:pt x="268960" y="616928"/>
                  </a:cubicBezTo>
                  <a:cubicBezTo>
                    <a:pt x="360647" y="616928"/>
                    <a:pt x="554021" y="540440"/>
                    <a:pt x="554021" y="379080"/>
                  </a:cubicBezTo>
                  <a:cubicBezTo>
                    <a:pt x="554021" y="217712"/>
                    <a:pt x="503149" y="79314"/>
                    <a:pt x="360647" y="17904"/>
                  </a:cubicBezTo>
                  <a:cubicBezTo>
                    <a:pt x="320279" y="510"/>
                    <a:pt x="242530" y="-11663"/>
                    <a:pt x="186254" y="17866"/>
                  </a:cubicBezTo>
                  <a:cubicBezTo>
                    <a:pt x="75599" y="75929"/>
                    <a:pt x="0" y="260293"/>
                    <a:pt x="0" y="379080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E050CF2E-F772-54E9-0C94-18BA5862A5F8}"/>
                </a:ext>
              </a:extLst>
            </p:cNvPr>
            <p:cNvSpPr/>
            <p:nvPr/>
          </p:nvSpPr>
          <p:spPr>
            <a:xfrm>
              <a:off x="2013093" y="1475140"/>
              <a:ext cx="244229" cy="372798"/>
            </a:xfrm>
            <a:custGeom>
              <a:avLst/>
              <a:gdLst>
                <a:gd name="connsiteX0" fmla="*/ 239678 w 244229"/>
                <a:gd name="connsiteY0" fmla="*/ 242797 h 372798"/>
                <a:gd name="connsiteX1" fmla="*/ 214658 w 244229"/>
                <a:gd name="connsiteY1" fmla="*/ 0 h 372798"/>
                <a:gd name="connsiteX2" fmla="*/ 183404 w 244229"/>
                <a:gd name="connsiteY2" fmla="*/ 11853 h 372798"/>
                <a:gd name="connsiteX3" fmla="*/ 0 w 244229"/>
                <a:gd name="connsiteY3" fmla="*/ 330508 h 372798"/>
                <a:gd name="connsiteX4" fmla="*/ 22409 w 244229"/>
                <a:gd name="connsiteY4" fmla="*/ 346377 h 372798"/>
                <a:gd name="connsiteX5" fmla="*/ 239678 w 244229"/>
                <a:gd name="connsiteY5" fmla="*/ 242797 h 37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9" h="372798">
                  <a:moveTo>
                    <a:pt x="239678" y="242797"/>
                  </a:moveTo>
                  <a:cubicBezTo>
                    <a:pt x="253085" y="159358"/>
                    <a:pt x="234513" y="67091"/>
                    <a:pt x="214658" y="0"/>
                  </a:cubicBezTo>
                  <a:cubicBezTo>
                    <a:pt x="203795" y="2809"/>
                    <a:pt x="193266" y="6679"/>
                    <a:pt x="183404" y="11853"/>
                  </a:cubicBezTo>
                  <a:cubicBezTo>
                    <a:pt x="85266" y="63349"/>
                    <a:pt x="14708" y="214181"/>
                    <a:pt x="0" y="330508"/>
                  </a:cubicBezTo>
                  <a:cubicBezTo>
                    <a:pt x="7136" y="336111"/>
                    <a:pt x="14594" y="341417"/>
                    <a:pt x="22409" y="346377"/>
                  </a:cubicBezTo>
                  <a:cubicBezTo>
                    <a:pt x="139385" y="420590"/>
                    <a:pt x="226767" y="323131"/>
                    <a:pt x="239678" y="242797"/>
                  </a:cubicBezTo>
                  <a:close/>
                </a:path>
              </a:pathLst>
            </a:custGeom>
            <a:solidFill>
              <a:srgbClr val="B389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7AC52DE2-4555-44EB-A752-D07C1E42E13A}"/>
                </a:ext>
              </a:extLst>
            </p:cNvPr>
            <p:cNvSpPr/>
            <p:nvPr/>
          </p:nvSpPr>
          <p:spPr>
            <a:xfrm>
              <a:off x="2252769" y="1837213"/>
              <a:ext cx="75463" cy="44709"/>
            </a:xfrm>
            <a:custGeom>
              <a:avLst/>
              <a:gdLst>
                <a:gd name="connsiteX0" fmla="*/ 2752 w 75463"/>
                <a:gd name="connsiteY0" fmla="*/ 23323 h 44709"/>
                <a:gd name="connsiteX1" fmla="*/ 37665 w 75463"/>
                <a:gd name="connsiteY1" fmla="*/ 44710 h 44709"/>
                <a:gd name="connsiteX2" fmla="*/ 72755 w 75463"/>
                <a:gd name="connsiteY2" fmla="*/ 23323 h 44709"/>
                <a:gd name="connsiteX3" fmla="*/ 37754 w 75463"/>
                <a:gd name="connsiteY3" fmla="*/ 0 h 44709"/>
                <a:gd name="connsiteX4" fmla="*/ 2752 w 75463"/>
                <a:gd name="connsiteY4" fmla="*/ 23323 h 4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63" h="44709">
                  <a:moveTo>
                    <a:pt x="2752" y="23323"/>
                  </a:moveTo>
                  <a:cubicBezTo>
                    <a:pt x="28781" y="36345"/>
                    <a:pt x="31022" y="44728"/>
                    <a:pt x="37665" y="44710"/>
                  </a:cubicBezTo>
                  <a:cubicBezTo>
                    <a:pt x="44830" y="44691"/>
                    <a:pt x="48075" y="36345"/>
                    <a:pt x="72755" y="23323"/>
                  </a:cubicBezTo>
                  <a:cubicBezTo>
                    <a:pt x="84155" y="17314"/>
                    <a:pt x="57085" y="0"/>
                    <a:pt x="37754" y="0"/>
                  </a:cubicBezTo>
                  <a:cubicBezTo>
                    <a:pt x="18422" y="-18"/>
                    <a:pt x="-8774" y="17570"/>
                    <a:pt x="2752" y="23323"/>
                  </a:cubicBezTo>
                  <a:close/>
                </a:path>
              </a:pathLst>
            </a:custGeom>
            <a:solidFill>
              <a:srgbClr val="3B23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FEF30367-2C14-02A0-08EC-104A96F47B52}"/>
                </a:ext>
              </a:extLst>
            </p:cNvPr>
            <p:cNvSpPr/>
            <p:nvPr/>
          </p:nvSpPr>
          <p:spPr>
            <a:xfrm>
              <a:off x="2208692" y="1881922"/>
              <a:ext cx="168076" cy="51010"/>
            </a:xfrm>
            <a:custGeom>
              <a:avLst/>
              <a:gdLst>
                <a:gd name="connsiteX0" fmla="*/ 3918 w 168076"/>
                <a:gd name="connsiteY0" fmla="*/ 21752 h 51010"/>
                <a:gd name="connsiteX1" fmla="*/ 49597 w 168076"/>
                <a:gd name="connsiteY1" fmla="*/ 44709 h 51010"/>
                <a:gd name="connsiteX2" fmla="*/ 79052 w 168076"/>
                <a:gd name="connsiteY2" fmla="*/ 22994 h 51010"/>
                <a:gd name="connsiteX3" fmla="*/ 79052 w 168076"/>
                <a:gd name="connsiteY3" fmla="*/ 0 h 51010"/>
                <a:gd name="connsiteX4" fmla="*/ 84436 w 168076"/>
                <a:gd name="connsiteY4" fmla="*/ 0 h 51010"/>
                <a:gd name="connsiteX5" fmla="*/ 84436 w 168076"/>
                <a:gd name="connsiteY5" fmla="*/ 22665 h 51010"/>
                <a:gd name="connsiteX6" fmla="*/ 117906 w 168076"/>
                <a:gd name="connsiteY6" fmla="*/ 45568 h 51010"/>
                <a:gd name="connsiteX7" fmla="*/ 163980 w 168076"/>
                <a:gd name="connsiteY7" fmla="*/ 21843 h 51010"/>
                <a:gd name="connsiteX8" fmla="*/ 168077 w 168076"/>
                <a:gd name="connsiteY8" fmla="*/ 25332 h 51010"/>
                <a:gd name="connsiteX9" fmla="*/ 120034 w 168076"/>
                <a:gd name="connsiteY9" fmla="*/ 51010 h 51010"/>
                <a:gd name="connsiteX10" fmla="*/ 117603 w 168076"/>
                <a:gd name="connsiteY10" fmla="*/ 50937 h 51010"/>
                <a:gd name="connsiteX11" fmla="*/ 81944 w 168076"/>
                <a:gd name="connsiteY11" fmla="*/ 28510 h 51010"/>
                <a:gd name="connsiteX12" fmla="*/ 50362 w 168076"/>
                <a:gd name="connsiteY12" fmla="*/ 50042 h 51010"/>
                <a:gd name="connsiteX13" fmla="*/ 0 w 168076"/>
                <a:gd name="connsiteY13" fmla="*/ 25441 h 51010"/>
                <a:gd name="connsiteX14" fmla="*/ 3918 w 168076"/>
                <a:gd name="connsiteY14" fmla="*/ 21752 h 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076" h="51010">
                  <a:moveTo>
                    <a:pt x="3918" y="21752"/>
                  </a:moveTo>
                  <a:cubicBezTo>
                    <a:pt x="20090" y="38883"/>
                    <a:pt x="35470" y="46627"/>
                    <a:pt x="49597" y="44709"/>
                  </a:cubicBezTo>
                  <a:cubicBezTo>
                    <a:pt x="66690" y="42426"/>
                    <a:pt x="77018" y="26427"/>
                    <a:pt x="79052" y="22994"/>
                  </a:cubicBezTo>
                  <a:lnTo>
                    <a:pt x="79052" y="0"/>
                  </a:lnTo>
                  <a:lnTo>
                    <a:pt x="84436" y="0"/>
                  </a:lnTo>
                  <a:lnTo>
                    <a:pt x="84436" y="22665"/>
                  </a:lnTo>
                  <a:cubicBezTo>
                    <a:pt x="94144" y="37093"/>
                    <a:pt x="105400" y="44801"/>
                    <a:pt x="117906" y="45568"/>
                  </a:cubicBezTo>
                  <a:cubicBezTo>
                    <a:pt x="142144" y="47065"/>
                    <a:pt x="163763" y="22099"/>
                    <a:pt x="163980" y="21843"/>
                  </a:cubicBezTo>
                  <a:lnTo>
                    <a:pt x="168077" y="25332"/>
                  </a:lnTo>
                  <a:cubicBezTo>
                    <a:pt x="167160" y="26427"/>
                    <a:pt x="145903" y="51010"/>
                    <a:pt x="120034" y="51010"/>
                  </a:cubicBezTo>
                  <a:cubicBezTo>
                    <a:pt x="119229" y="51010"/>
                    <a:pt x="118420" y="50992"/>
                    <a:pt x="117603" y="50937"/>
                  </a:cubicBezTo>
                  <a:cubicBezTo>
                    <a:pt x="104194" y="50134"/>
                    <a:pt x="92210" y="42591"/>
                    <a:pt x="81944" y="28510"/>
                  </a:cubicBezTo>
                  <a:cubicBezTo>
                    <a:pt x="77580" y="34957"/>
                    <a:pt x="66945" y="47796"/>
                    <a:pt x="50362" y="50042"/>
                  </a:cubicBezTo>
                  <a:cubicBezTo>
                    <a:pt x="34405" y="52216"/>
                    <a:pt x="17451" y="43942"/>
                    <a:pt x="0" y="25441"/>
                  </a:cubicBezTo>
                  <a:lnTo>
                    <a:pt x="3918" y="21752"/>
                  </a:lnTo>
                  <a:close/>
                </a:path>
              </a:pathLst>
            </a:custGeom>
            <a:solidFill>
              <a:srgbClr val="AD492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25" name="图形 10">
              <a:extLst>
                <a:ext uri="{FF2B5EF4-FFF2-40B4-BE49-F238E27FC236}">
                  <a16:creationId xmlns:a16="http://schemas.microsoft.com/office/drawing/2014/main" id="{EECF8E7D-1521-77C4-0A6B-50DC051B2AD4}"/>
                </a:ext>
              </a:extLst>
            </p:cNvPr>
            <p:cNvGrpSpPr/>
            <p:nvPr/>
          </p:nvGrpSpPr>
          <p:grpSpPr>
            <a:xfrm>
              <a:off x="2105690" y="1644999"/>
              <a:ext cx="108197" cy="129312"/>
              <a:chOff x="2105690" y="1644999"/>
              <a:chExt cx="108197" cy="129312"/>
            </a:xfrm>
          </p:grpSpPr>
          <p:grpSp>
            <p:nvGrpSpPr>
              <p:cNvPr id="534" name="图形 10">
                <a:extLst>
                  <a:ext uri="{FF2B5EF4-FFF2-40B4-BE49-F238E27FC236}">
                    <a16:creationId xmlns:a16="http://schemas.microsoft.com/office/drawing/2014/main" id="{1AF48EAC-A943-0E69-50F4-96A5F4E97B31}"/>
                  </a:ext>
                </a:extLst>
              </p:cNvPr>
              <p:cNvGrpSpPr/>
              <p:nvPr/>
            </p:nvGrpSpPr>
            <p:grpSpPr>
              <a:xfrm>
                <a:off x="2113255" y="1654047"/>
                <a:ext cx="100632" cy="120264"/>
                <a:chOff x="2113255" y="1654047"/>
                <a:chExt cx="100632" cy="120264"/>
              </a:xfrm>
            </p:grpSpPr>
            <p:sp>
              <p:nvSpPr>
                <p:cNvPr id="536" name="任意多边形: 形状 535">
                  <a:extLst>
                    <a:ext uri="{FF2B5EF4-FFF2-40B4-BE49-F238E27FC236}">
                      <a16:creationId xmlns:a16="http://schemas.microsoft.com/office/drawing/2014/main" id="{306111D9-0B9B-911B-800B-3E2E8F7874ED}"/>
                    </a:ext>
                  </a:extLst>
                </p:cNvPr>
                <p:cNvSpPr/>
                <p:nvPr/>
              </p:nvSpPr>
              <p:spPr>
                <a:xfrm>
                  <a:off x="2113255" y="1654047"/>
                  <a:ext cx="100632" cy="120264"/>
                </a:xfrm>
                <a:custGeom>
                  <a:avLst/>
                  <a:gdLst>
                    <a:gd name="connsiteX0" fmla="*/ 100633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0 w 100632"/>
                    <a:gd name="connsiteY2" fmla="*/ 60133 h 120264"/>
                    <a:gd name="connsiteX3" fmla="*/ 50316 w 100632"/>
                    <a:gd name="connsiteY3" fmla="*/ 0 h 120264"/>
                    <a:gd name="connsiteX4" fmla="*/ 100633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100633" y="60133"/>
                      </a:moveTo>
                      <a:cubicBezTo>
                        <a:pt x="100633" y="93344"/>
                        <a:pt x="78103" y="120264"/>
                        <a:pt x="50316" y="120264"/>
                      </a:cubicBezTo>
                      <a:cubicBezTo>
                        <a:pt x="22526" y="120264"/>
                        <a:pt x="0" y="93344"/>
                        <a:pt x="0" y="60133"/>
                      </a:cubicBezTo>
                      <a:cubicBezTo>
                        <a:pt x="0" y="26922"/>
                        <a:pt x="22526" y="0"/>
                        <a:pt x="50316" y="0"/>
                      </a:cubicBezTo>
                      <a:cubicBezTo>
                        <a:pt x="78105" y="0"/>
                        <a:pt x="100633" y="26922"/>
                        <a:pt x="100633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7" name="任意多边形: 形状 536">
                  <a:extLst>
                    <a:ext uri="{FF2B5EF4-FFF2-40B4-BE49-F238E27FC236}">
                      <a16:creationId xmlns:a16="http://schemas.microsoft.com/office/drawing/2014/main" id="{64988153-DA45-0F57-E4AE-A49ECE1DB18D}"/>
                    </a:ext>
                  </a:extLst>
                </p:cNvPr>
                <p:cNvSpPr/>
                <p:nvPr/>
              </p:nvSpPr>
              <p:spPr>
                <a:xfrm>
                  <a:off x="2129948" y="1668238"/>
                  <a:ext cx="33625" cy="33621"/>
                </a:xfrm>
                <a:custGeom>
                  <a:avLst/>
                  <a:gdLst>
                    <a:gd name="connsiteX0" fmla="*/ 33625 w 33625"/>
                    <a:gd name="connsiteY0" fmla="*/ 16812 h 33621"/>
                    <a:gd name="connsiteX1" fmla="*/ 16810 w 33625"/>
                    <a:gd name="connsiteY1" fmla="*/ 33622 h 33621"/>
                    <a:gd name="connsiteX2" fmla="*/ 0 w 33625"/>
                    <a:gd name="connsiteY2" fmla="*/ 16812 h 33621"/>
                    <a:gd name="connsiteX3" fmla="*/ 16810 w 33625"/>
                    <a:gd name="connsiteY3" fmla="*/ 0 h 33621"/>
                    <a:gd name="connsiteX4" fmla="*/ 33625 w 33625"/>
                    <a:gd name="connsiteY4" fmla="*/ 16812 h 3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5" h="33621">
                      <a:moveTo>
                        <a:pt x="33625" y="16812"/>
                      </a:moveTo>
                      <a:cubicBezTo>
                        <a:pt x="33625" y="26095"/>
                        <a:pt x="26099" y="33622"/>
                        <a:pt x="16810" y="33622"/>
                      </a:cubicBezTo>
                      <a:cubicBezTo>
                        <a:pt x="7526" y="33622"/>
                        <a:pt x="0" y="26095"/>
                        <a:pt x="0" y="16812"/>
                      </a:cubicBezTo>
                      <a:cubicBezTo>
                        <a:pt x="0" y="7528"/>
                        <a:pt x="7526" y="0"/>
                        <a:pt x="16810" y="0"/>
                      </a:cubicBezTo>
                      <a:cubicBezTo>
                        <a:pt x="26097" y="0"/>
                        <a:pt x="33625" y="7527"/>
                        <a:pt x="33625" y="168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FFB582D2-1C83-4C0A-E393-8D6E16BC1C0D}"/>
                  </a:ext>
                </a:extLst>
              </p:cNvPr>
              <p:cNvSpPr/>
              <p:nvPr/>
            </p:nvSpPr>
            <p:spPr>
              <a:xfrm>
                <a:off x="2105690" y="1644999"/>
                <a:ext cx="107216" cy="64045"/>
              </a:xfrm>
              <a:custGeom>
                <a:avLst/>
                <a:gdLst>
                  <a:gd name="connsiteX0" fmla="*/ 0 w 107216"/>
                  <a:gd name="connsiteY0" fmla="*/ 64045 h 64045"/>
                  <a:gd name="connsiteX1" fmla="*/ 59525 w 107216"/>
                  <a:gd name="connsiteY1" fmla="*/ 11426 h 64045"/>
                  <a:gd name="connsiteX2" fmla="*/ 107217 w 107216"/>
                  <a:gd name="connsiteY2" fmla="*/ 57324 h 64045"/>
                  <a:gd name="connsiteX3" fmla="*/ 56402 w 107216"/>
                  <a:gd name="connsiteY3" fmla="*/ 0 h 64045"/>
                  <a:gd name="connsiteX4" fmla="*/ 0 w 107216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6" h="64045">
                    <a:moveTo>
                      <a:pt x="0" y="64045"/>
                    </a:moveTo>
                    <a:cubicBezTo>
                      <a:pt x="0" y="64045"/>
                      <a:pt x="24994" y="10363"/>
                      <a:pt x="59525" y="11426"/>
                    </a:cubicBezTo>
                    <a:cubicBezTo>
                      <a:pt x="94056" y="12490"/>
                      <a:pt x="102428" y="45758"/>
                      <a:pt x="107217" y="57324"/>
                    </a:cubicBezTo>
                    <a:cubicBezTo>
                      <a:pt x="107211" y="43902"/>
                      <a:pt x="96852" y="0"/>
                      <a:pt x="56402" y="0"/>
                    </a:cubicBezTo>
                    <a:cubicBezTo>
                      <a:pt x="22446" y="0"/>
                      <a:pt x="0" y="54181"/>
                      <a:pt x="0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6" name="图形 10">
              <a:extLst>
                <a:ext uri="{FF2B5EF4-FFF2-40B4-BE49-F238E27FC236}">
                  <a16:creationId xmlns:a16="http://schemas.microsoft.com/office/drawing/2014/main" id="{F7A6D6CC-8E76-A8F8-E176-380EBB25A1A6}"/>
                </a:ext>
              </a:extLst>
            </p:cNvPr>
            <p:cNvGrpSpPr/>
            <p:nvPr/>
          </p:nvGrpSpPr>
          <p:grpSpPr>
            <a:xfrm>
              <a:off x="2379961" y="1644999"/>
              <a:ext cx="108197" cy="129312"/>
              <a:chOff x="2379961" y="1644999"/>
              <a:chExt cx="108197" cy="129312"/>
            </a:xfrm>
          </p:grpSpPr>
          <p:grpSp>
            <p:nvGrpSpPr>
              <p:cNvPr id="530" name="图形 10">
                <a:extLst>
                  <a:ext uri="{FF2B5EF4-FFF2-40B4-BE49-F238E27FC236}">
                    <a16:creationId xmlns:a16="http://schemas.microsoft.com/office/drawing/2014/main" id="{B1209BBE-7C17-3ADF-668A-0BC7EE839799}"/>
                  </a:ext>
                </a:extLst>
              </p:cNvPr>
              <p:cNvGrpSpPr/>
              <p:nvPr/>
            </p:nvGrpSpPr>
            <p:grpSpPr>
              <a:xfrm>
                <a:off x="2379961" y="1654047"/>
                <a:ext cx="100632" cy="120264"/>
                <a:chOff x="2379961" y="1654047"/>
                <a:chExt cx="100632" cy="120264"/>
              </a:xfrm>
            </p:grpSpPr>
            <p:sp>
              <p:nvSpPr>
                <p:cNvPr id="532" name="任意多边形: 形状 531">
                  <a:extLst>
                    <a:ext uri="{FF2B5EF4-FFF2-40B4-BE49-F238E27FC236}">
                      <a16:creationId xmlns:a16="http://schemas.microsoft.com/office/drawing/2014/main" id="{0D4A65ED-6D06-4658-471F-18AC283C9EA0}"/>
                    </a:ext>
                  </a:extLst>
                </p:cNvPr>
                <p:cNvSpPr/>
                <p:nvPr/>
              </p:nvSpPr>
              <p:spPr>
                <a:xfrm>
                  <a:off x="2379961" y="1654047"/>
                  <a:ext cx="100632" cy="120264"/>
                </a:xfrm>
                <a:custGeom>
                  <a:avLst/>
                  <a:gdLst>
                    <a:gd name="connsiteX0" fmla="*/ 0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100633 w 100632"/>
                    <a:gd name="connsiteY2" fmla="*/ 60133 h 120264"/>
                    <a:gd name="connsiteX3" fmla="*/ 50316 w 100632"/>
                    <a:gd name="connsiteY3" fmla="*/ 0 h 120264"/>
                    <a:gd name="connsiteX4" fmla="*/ 0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0" y="60133"/>
                      </a:moveTo>
                      <a:cubicBezTo>
                        <a:pt x="0" y="93344"/>
                        <a:pt x="22528" y="120264"/>
                        <a:pt x="50316" y="120264"/>
                      </a:cubicBezTo>
                      <a:cubicBezTo>
                        <a:pt x="78105" y="120264"/>
                        <a:pt x="100633" y="93344"/>
                        <a:pt x="100633" y="60133"/>
                      </a:cubicBezTo>
                      <a:cubicBezTo>
                        <a:pt x="100633" y="26922"/>
                        <a:pt x="78105" y="0"/>
                        <a:pt x="50316" y="0"/>
                      </a:cubicBezTo>
                      <a:cubicBezTo>
                        <a:pt x="22528" y="0"/>
                        <a:pt x="0" y="26922"/>
                        <a:pt x="0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3" name="任意多边形: 形状 532">
                  <a:extLst>
                    <a:ext uri="{FF2B5EF4-FFF2-40B4-BE49-F238E27FC236}">
                      <a16:creationId xmlns:a16="http://schemas.microsoft.com/office/drawing/2014/main" id="{5E3D20FF-0EF9-33C5-90B6-7D409D2C9580}"/>
                    </a:ext>
                  </a:extLst>
                </p:cNvPr>
                <p:cNvSpPr/>
                <p:nvPr/>
              </p:nvSpPr>
              <p:spPr>
                <a:xfrm>
                  <a:off x="2395381" y="1664950"/>
                  <a:ext cx="33621" cy="33619"/>
                </a:xfrm>
                <a:custGeom>
                  <a:avLst/>
                  <a:gdLst>
                    <a:gd name="connsiteX0" fmla="*/ 0 w 33621"/>
                    <a:gd name="connsiteY0" fmla="*/ 16810 h 33619"/>
                    <a:gd name="connsiteX1" fmla="*/ 16812 w 33621"/>
                    <a:gd name="connsiteY1" fmla="*/ 33620 h 33619"/>
                    <a:gd name="connsiteX2" fmla="*/ 33622 w 33621"/>
                    <a:gd name="connsiteY2" fmla="*/ 16810 h 33619"/>
                    <a:gd name="connsiteX3" fmla="*/ 16812 w 33621"/>
                    <a:gd name="connsiteY3" fmla="*/ 0 h 33619"/>
                    <a:gd name="connsiteX4" fmla="*/ 0 w 33621"/>
                    <a:gd name="connsiteY4" fmla="*/ 16810 h 3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1" h="33619">
                      <a:moveTo>
                        <a:pt x="0" y="16810"/>
                      </a:moveTo>
                      <a:cubicBezTo>
                        <a:pt x="0" y="26093"/>
                        <a:pt x="7526" y="33620"/>
                        <a:pt x="16812" y="33620"/>
                      </a:cubicBezTo>
                      <a:cubicBezTo>
                        <a:pt x="26095" y="33620"/>
                        <a:pt x="33622" y="26093"/>
                        <a:pt x="33622" y="16810"/>
                      </a:cubicBezTo>
                      <a:cubicBezTo>
                        <a:pt x="33622" y="7527"/>
                        <a:pt x="26095" y="0"/>
                        <a:pt x="16812" y="0"/>
                      </a:cubicBezTo>
                      <a:cubicBezTo>
                        <a:pt x="7526" y="0"/>
                        <a:pt x="0" y="7525"/>
                        <a:pt x="0" y="16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7F74F037-8208-AE6A-DD30-55C814EB1693}"/>
                  </a:ext>
                </a:extLst>
              </p:cNvPr>
              <p:cNvSpPr/>
              <p:nvPr/>
            </p:nvSpPr>
            <p:spPr>
              <a:xfrm>
                <a:off x="2380940" y="1644999"/>
                <a:ext cx="107218" cy="64045"/>
              </a:xfrm>
              <a:custGeom>
                <a:avLst/>
                <a:gdLst>
                  <a:gd name="connsiteX0" fmla="*/ 107219 w 107218"/>
                  <a:gd name="connsiteY0" fmla="*/ 64045 h 64045"/>
                  <a:gd name="connsiteX1" fmla="*/ 47692 w 107218"/>
                  <a:gd name="connsiteY1" fmla="*/ 11426 h 64045"/>
                  <a:gd name="connsiteX2" fmla="*/ 0 w 107218"/>
                  <a:gd name="connsiteY2" fmla="*/ 57324 h 64045"/>
                  <a:gd name="connsiteX3" fmla="*/ 50817 w 107218"/>
                  <a:gd name="connsiteY3" fmla="*/ 0 h 64045"/>
                  <a:gd name="connsiteX4" fmla="*/ 107219 w 107218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8" h="64045">
                    <a:moveTo>
                      <a:pt x="107219" y="64045"/>
                    </a:moveTo>
                    <a:cubicBezTo>
                      <a:pt x="107219" y="64045"/>
                      <a:pt x="82223" y="10363"/>
                      <a:pt x="47692" y="11426"/>
                    </a:cubicBezTo>
                    <a:cubicBezTo>
                      <a:pt x="13161" y="12490"/>
                      <a:pt x="4789" y="45758"/>
                      <a:pt x="0" y="57324"/>
                    </a:cubicBezTo>
                    <a:cubicBezTo>
                      <a:pt x="7" y="43902"/>
                      <a:pt x="10366" y="0"/>
                      <a:pt x="50817" y="0"/>
                    </a:cubicBezTo>
                    <a:cubicBezTo>
                      <a:pt x="84774" y="0"/>
                      <a:pt x="107219" y="54181"/>
                      <a:pt x="107219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179DD104-392A-E54F-6966-DF5ACA72AEDE}"/>
                </a:ext>
              </a:extLst>
            </p:cNvPr>
            <p:cNvSpPr/>
            <p:nvPr/>
          </p:nvSpPr>
          <p:spPr>
            <a:xfrm>
              <a:off x="1860583" y="1434903"/>
              <a:ext cx="332609" cy="446732"/>
            </a:xfrm>
            <a:custGeom>
              <a:avLst/>
              <a:gdLst>
                <a:gd name="connsiteX0" fmla="*/ 332587 w 332609"/>
                <a:gd name="connsiteY0" fmla="*/ 18288 h 446732"/>
                <a:gd name="connsiteX1" fmla="*/ 274706 w 332609"/>
                <a:gd name="connsiteY1" fmla="*/ 114439 h 446732"/>
                <a:gd name="connsiteX2" fmla="*/ 52579 w 332609"/>
                <a:gd name="connsiteY2" fmla="*/ 446362 h 446732"/>
                <a:gd name="connsiteX3" fmla="*/ 45345 w 332609"/>
                <a:gd name="connsiteY3" fmla="*/ 81431 h 446732"/>
                <a:gd name="connsiteX4" fmla="*/ 332587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332587" y="18288"/>
                  </a:moveTo>
                  <a:cubicBezTo>
                    <a:pt x="333493" y="28190"/>
                    <a:pt x="307540" y="77743"/>
                    <a:pt x="274706" y="114439"/>
                  </a:cubicBezTo>
                  <a:cubicBezTo>
                    <a:pt x="155577" y="247572"/>
                    <a:pt x="187241" y="416812"/>
                    <a:pt x="52579" y="446362"/>
                  </a:cubicBezTo>
                  <a:cubicBezTo>
                    <a:pt x="-696" y="458051"/>
                    <a:pt x="-29483" y="190032"/>
                    <a:pt x="45345" y="81431"/>
                  </a:cubicBezTo>
                  <a:cubicBezTo>
                    <a:pt x="86139" y="22231"/>
                    <a:pt x="328313" y="-28409"/>
                    <a:pt x="332587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E5917A94-1CAE-9966-1059-46B38DA2128A}"/>
                </a:ext>
              </a:extLst>
            </p:cNvPr>
            <p:cNvSpPr/>
            <p:nvPr/>
          </p:nvSpPr>
          <p:spPr>
            <a:xfrm>
              <a:off x="2374335" y="1434903"/>
              <a:ext cx="332609" cy="446732"/>
            </a:xfrm>
            <a:custGeom>
              <a:avLst/>
              <a:gdLst>
                <a:gd name="connsiteX0" fmla="*/ 23 w 332609"/>
                <a:gd name="connsiteY0" fmla="*/ 18288 h 446732"/>
                <a:gd name="connsiteX1" fmla="*/ 57904 w 332609"/>
                <a:gd name="connsiteY1" fmla="*/ 114439 h 446732"/>
                <a:gd name="connsiteX2" fmla="*/ 280030 w 332609"/>
                <a:gd name="connsiteY2" fmla="*/ 446362 h 446732"/>
                <a:gd name="connsiteX3" fmla="*/ 287265 w 332609"/>
                <a:gd name="connsiteY3" fmla="*/ 81431 h 446732"/>
                <a:gd name="connsiteX4" fmla="*/ 23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23" y="18288"/>
                  </a:moveTo>
                  <a:cubicBezTo>
                    <a:pt x="-883" y="28190"/>
                    <a:pt x="25070" y="77743"/>
                    <a:pt x="57904" y="114439"/>
                  </a:cubicBezTo>
                  <a:cubicBezTo>
                    <a:pt x="177034" y="247572"/>
                    <a:pt x="145369" y="416812"/>
                    <a:pt x="280030" y="446362"/>
                  </a:cubicBezTo>
                  <a:cubicBezTo>
                    <a:pt x="333304" y="458051"/>
                    <a:pt x="362092" y="190032"/>
                    <a:pt x="287265" y="81431"/>
                  </a:cubicBezTo>
                  <a:cubicBezTo>
                    <a:pt x="246474" y="22231"/>
                    <a:pt x="4297" y="-28409"/>
                    <a:pt x="23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BC89F4B9-D515-50BA-AEA0-0803DB999E1F}"/>
                </a:ext>
              </a:extLst>
            </p:cNvPr>
            <p:cNvSpPr/>
            <p:nvPr/>
          </p:nvSpPr>
          <p:spPr>
            <a:xfrm>
              <a:off x="2105690" y="1482860"/>
              <a:ext cx="458571" cy="603195"/>
            </a:xfrm>
            <a:custGeom>
              <a:avLst/>
              <a:gdLst>
                <a:gd name="connsiteX0" fmla="*/ 458571 w 458571"/>
                <a:gd name="connsiteY0" fmla="*/ 365348 h 603195"/>
                <a:gd name="connsiteX1" fmla="*/ 265197 w 458571"/>
                <a:gd name="connsiteY1" fmla="*/ 4171 h 603195"/>
                <a:gd name="connsiteX2" fmla="*/ 254458 w 458571"/>
                <a:gd name="connsiteY2" fmla="*/ 0 h 603195"/>
                <a:gd name="connsiteX3" fmla="*/ 338261 w 458571"/>
                <a:gd name="connsiteY3" fmla="*/ 115395 h 603195"/>
                <a:gd name="connsiteX4" fmla="*/ 427053 w 458571"/>
                <a:gd name="connsiteY4" fmla="*/ 364307 h 603195"/>
                <a:gd name="connsiteX5" fmla="*/ 328859 w 458571"/>
                <a:gd name="connsiteY5" fmla="*/ 542341 h 603195"/>
                <a:gd name="connsiteX6" fmla="*/ 0 w 458571"/>
                <a:gd name="connsiteY6" fmla="*/ 537118 h 603195"/>
                <a:gd name="connsiteX7" fmla="*/ 0 w 458571"/>
                <a:gd name="connsiteY7" fmla="*/ 537118 h 603195"/>
                <a:gd name="connsiteX8" fmla="*/ 173508 w 458571"/>
                <a:gd name="connsiteY8" fmla="*/ 603195 h 603195"/>
                <a:gd name="connsiteX9" fmla="*/ 458571 w 458571"/>
                <a:gd name="connsiteY9" fmla="*/ 365348 h 60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571" h="603195">
                  <a:moveTo>
                    <a:pt x="458571" y="365348"/>
                  </a:moveTo>
                  <a:cubicBezTo>
                    <a:pt x="458571" y="203979"/>
                    <a:pt x="407699" y="65581"/>
                    <a:pt x="265197" y="4171"/>
                  </a:cubicBezTo>
                  <a:cubicBezTo>
                    <a:pt x="261870" y="2736"/>
                    <a:pt x="258263" y="1344"/>
                    <a:pt x="254458" y="0"/>
                  </a:cubicBezTo>
                  <a:cubicBezTo>
                    <a:pt x="285088" y="40766"/>
                    <a:pt x="321891" y="90474"/>
                    <a:pt x="338261" y="115395"/>
                  </a:cubicBezTo>
                  <a:cubicBezTo>
                    <a:pt x="374903" y="171185"/>
                    <a:pt x="416614" y="284644"/>
                    <a:pt x="427053" y="364307"/>
                  </a:cubicBezTo>
                  <a:cubicBezTo>
                    <a:pt x="434951" y="424577"/>
                    <a:pt x="427053" y="486253"/>
                    <a:pt x="328859" y="542341"/>
                  </a:cubicBezTo>
                  <a:cubicBezTo>
                    <a:pt x="240271" y="592931"/>
                    <a:pt x="202392" y="625057"/>
                    <a:pt x="0" y="537118"/>
                  </a:cubicBezTo>
                  <a:lnTo>
                    <a:pt x="0" y="537118"/>
                  </a:lnTo>
                  <a:cubicBezTo>
                    <a:pt x="60051" y="581571"/>
                    <a:pt x="133505" y="603195"/>
                    <a:pt x="173508" y="603195"/>
                  </a:cubicBezTo>
                  <a:cubicBezTo>
                    <a:pt x="265197" y="603195"/>
                    <a:pt x="458571" y="526707"/>
                    <a:pt x="458571" y="365348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38" name="图形 10">
            <a:extLst>
              <a:ext uri="{FF2B5EF4-FFF2-40B4-BE49-F238E27FC236}">
                <a16:creationId xmlns:a16="http://schemas.microsoft.com/office/drawing/2014/main" id="{CE1E8C5B-ADC0-BFD0-90FB-AE1E6430141F}"/>
              </a:ext>
            </a:extLst>
          </p:cNvPr>
          <p:cNvGrpSpPr/>
          <p:nvPr/>
        </p:nvGrpSpPr>
        <p:grpSpPr>
          <a:xfrm>
            <a:off x="1762280" y="4264221"/>
            <a:ext cx="2947259" cy="2317752"/>
            <a:chOff x="9354307" y="76234"/>
            <a:chExt cx="1281212" cy="1007557"/>
          </a:xfrm>
        </p:grpSpPr>
        <p:grpSp>
          <p:nvGrpSpPr>
            <p:cNvPr id="539" name="图形 10">
              <a:extLst>
                <a:ext uri="{FF2B5EF4-FFF2-40B4-BE49-F238E27FC236}">
                  <a16:creationId xmlns:a16="http://schemas.microsoft.com/office/drawing/2014/main" id="{F51C49E1-94E5-1563-18E7-BF0BA8CD1675}"/>
                </a:ext>
              </a:extLst>
            </p:cNvPr>
            <p:cNvGrpSpPr/>
            <p:nvPr/>
          </p:nvGrpSpPr>
          <p:grpSpPr>
            <a:xfrm>
              <a:off x="9354307" y="76234"/>
              <a:ext cx="673552" cy="579237"/>
              <a:chOff x="9354307" y="76234"/>
              <a:chExt cx="673552" cy="579237"/>
            </a:xfrm>
            <a:solidFill>
              <a:srgbClr val="F07080"/>
            </a:solidFill>
          </p:grpSpPr>
          <p:sp>
            <p:nvSpPr>
              <p:cNvPr id="561" name="任意多边形: 形状 560">
                <a:extLst>
                  <a:ext uri="{FF2B5EF4-FFF2-40B4-BE49-F238E27FC236}">
                    <a16:creationId xmlns:a16="http://schemas.microsoft.com/office/drawing/2014/main" id="{7B4B3595-FB1D-23D2-80FC-69F31CF48368}"/>
                  </a:ext>
                </a:extLst>
              </p:cNvPr>
              <p:cNvSpPr/>
              <p:nvPr/>
            </p:nvSpPr>
            <p:spPr>
              <a:xfrm>
                <a:off x="9628628" y="532275"/>
                <a:ext cx="68689" cy="71142"/>
              </a:xfrm>
              <a:custGeom>
                <a:avLst/>
                <a:gdLst>
                  <a:gd name="connsiteX0" fmla="*/ 0 w 68689"/>
                  <a:gd name="connsiteY0" fmla="*/ 71142 h 71142"/>
                  <a:gd name="connsiteX1" fmla="*/ 13569 w 68689"/>
                  <a:gd name="connsiteY1" fmla="*/ 0 h 71142"/>
                  <a:gd name="connsiteX2" fmla="*/ 18756 w 68689"/>
                  <a:gd name="connsiteY2" fmla="*/ 2814 h 71142"/>
                  <a:gd name="connsiteX3" fmla="*/ 68689 w 68689"/>
                  <a:gd name="connsiteY3" fmla="*/ 48514 h 7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689" h="71142">
                    <a:moveTo>
                      <a:pt x="0" y="71142"/>
                    </a:moveTo>
                    <a:cubicBezTo>
                      <a:pt x="492" y="46888"/>
                      <a:pt x="5095" y="22724"/>
                      <a:pt x="13569" y="0"/>
                    </a:cubicBezTo>
                    <a:cubicBezTo>
                      <a:pt x="15596" y="1012"/>
                      <a:pt x="16802" y="1655"/>
                      <a:pt x="18756" y="2814"/>
                    </a:cubicBezTo>
                    <a:cubicBezTo>
                      <a:pt x="38281" y="14419"/>
                      <a:pt x="55375" y="30078"/>
                      <a:pt x="68689" y="48514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2" name="任意多边形: 形状 561">
                <a:extLst>
                  <a:ext uri="{FF2B5EF4-FFF2-40B4-BE49-F238E27FC236}">
                    <a16:creationId xmlns:a16="http://schemas.microsoft.com/office/drawing/2014/main" id="{7071A394-12CF-C4D2-DD43-57F378D5ED74}"/>
                  </a:ext>
                </a:extLst>
              </p:cNvPr>
              <p:cNvSpPr/>
              <p:nvPr/>
            </p:nvSpPr>
            <p:spPr>
              <a:xfrm>
                <a:off x="9722539" y="492227"/>
                <a:ext cx="100887" cy="87968"/>
              </a:xfrm>
              <a:custGeom>
                <a:avLst/>
                <a:gdLst>
                  <a:gd name="connsiteX0" fmla="*/ 0 w 100887"/>
                  <a:gd name="connsiteY0" fmla="*/ 67809 h 87968"/>
                  <a:gd name="connsiteX1" fmla="*/ 27998 w 100887"/>
                  <a:gd name="connsiteY1" fmla="*/ 28774 h 87968"/>
                  <a:gd name="connsiteX2" fmla="*/ 65950 w 100887"/>
                  <a:gd name="connsiteY2" fmla="*/ 0 h 87968"/>
                  <a:gd name="connsiteX3" fmla="*/ 94295 w 100887"/>
                  <a:gd name="connsiteY3" fmla="*/ 38878 h 87968"/>
                  <a:gd name="connsiteX4" fmla="*/ 100888 w 100887"/>
                  <a:gd name="connsiteY4" fmla="*/ 87969 h 8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887" h="87968">
                    <a:moveTo>
                      <a:pt x="0" y="67809"/>
                    </a:moveTo>
                    <a:cubicBezTo>
                      <a:pt x="8675" y="54333"/>
                      <a:pt x="17405" y="40797"/>
                      <a:pt x="27998" y="28774"/>
                    </a:cubicBezTo>
                    <a:cubicBezTo>
                      <a:pt x="38591" y="16750"/>
                      <a:pt x="51193" y="6202"/>
                      <a:pt x="65950" y="0"/>
                    </a:cubicBezTo>
                    <a:cubicBezTo>
                      <a:pt x="80981" y="6884"/>
                      <a:pt x="89145" y="23138"/>
                      <a:pt x="94295" y="38878"/>
                    </a:cubicBezTo>
                    <a:cubicBezTo>
                      <a:pt x="99464" y="54617"/>
                      <a:pt x="100194" y="71416"/>
                      <a:pt x="100888" y="87969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3" name="任意多边形: 形状 562">
                <a:extLst>
                  <a:ext uri="{FF2B5EF4-FFF2-40B4-BE49-F238E27FC236}">
                    <a16:creationId xmlns:a16="http://schemas.microsoft.com/office/drawing/2014/main" id="{B96B2478-95DB-CC06-26A3-B7525AF2029B}"/>
                  </a:ext>
                </a:extLst>
              </p:cNvPr>
              <p:cNvSpPr/>
              <p:nvPr/>
            </p:nvSpPr>
            <p:spPr>
              <a:xfrm>
                <a:off x="9845380" y="517641"/>
                <a:ext cx="100267" cy="85130"/>
              </a:xfrm>
              <a:custGeom>
                <a:avLst/>
                <a:gdLst>
                  <a:gd name="connsiteX0" fmla="*/ 0 w 100267"/>
                  <a:gd name="connsiteY0" fmla="*/ 47270 h 85130"/>
                  <a:gd name="connsiteX1" fmla="*/ 82186 w 100267"/>
                  <a:gd name="connsiteY1" fmla="*/ 0 h 85130"/>
                  <a:gd name="connsiteX2" fmla="*/ 97181 w 100267"/>
                  <a:gd name="connsiteY2" fmla="*/ 40931 h 85130"/>
                  <a:gd name="connsiteX3" fmla="*/ 100267 w 100267"/>
                  <a:gd name="connsiteY3" fmla="*/ 85131 h 85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67" h="85130">
                    <a:moveTo>
                      <a:pt x="0" y="47270"/>
                    </a:moveTo>
                    <a:cubicBezTo>
                      <a:pt x="20419" y="22176"/>
                      <a:pt x="50280" y="5001"/>
                      <a:pt x="82186" y="0"/>
                    </a:cubicBezTo>
                    <a:cubicBezTo>
                      <a:pt x="91611" y="11378"/>
                      <a:pt x="94387" y="26406"/>
                      <a:pt x="97181" y="40931"/>
                    </a:cubicBezTo>
                    <a:cubicBezTo>
                      <a:pt x="99976" y="55456"/>
                      <a:pt x="100249" y="70339"/>
                      <a:pt x="100267" y="85131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4" name="任意多边形: 形状 563">
                <a:extLst>
                  <a:ext uri="{FF2B5EF4-FFF2-40B4-BE49-F238E27FC236}">
                    <a16:creationId xmlns:a16="http://schemas.microsoft.com/office/drawing/2014/main" id="{681A2411-3DBD-7985-7E31-93178BACE324}"/>
                  </a:ext>
                </a:extLst>
              </p:cNvPr>
              <p:cNvSpPr/>
              <p:nvPr/>
            </p:nvSpPr>
            <p:spPr>
              <a:xfrm>
                <a:off x="9955931" y="580030"/>
                <a:ext cx="71929" cy="66272"/>
              </a:xfrm>
              <a:custGeom>
                <a:avLst/>
                <a:gdLst>
                  <a:gd name="connsiteX0" fmla="*/ 0 w 71929"/>
                  <a:gd name="connsiteY0" fmla="*/ 20042 h 66272"/>
                  <a:gd name="connsiteX1" fmla="*/ 66534 w 71929"/>
                  <a:gd name="connsiteY1" fmla="*/ 772 h 66272"/>
                  <a:gd name="connsiteX2" fmla="*/ 67411 w 71929"/>
                  <a:gd name="connsiteY2" fmla="*/ 66273 h 6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929" h="66272">
                    <a:moveTo>
                      <a:pt x="0" y="20042"/>
                    </a:moveTo>
                    <a:cubicBezTo>
                      <a:pt x="18191" y="4695"/>
                      <a:pt x="42974" y="-2488"/>
                      <a:pt x="66534" y="772"/>
                    </a:cubicBezTo>
                    <a:cubicBezTo>
                      <a:pt x="73602" y="21311"/>
                      <a:pt x="73548" y="45434"/>
                      <a:pt x="67411" y="66273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5" name="任意多边形: 形状 564">
                <a:extLst>
                  <a:ext uri="{FF2B5EF4-FFF2-40B4-BE49-F238E27FC236}">
                    <a16:creationId xmlns:a16="http://schemas.microsoft.com/office/drawing/2014/main" id="{10090CE0-1571-1246-99A6-4FB271386B4C}"/>
                  </a:ext>
                </a:extLst>
              </p:cNvPr>
              <p:cNvSpPr/>
              <p:nvPr/>
            </p:nvSpPr>
            <p:spPr>
              <a:xfrm>
                <a:off x="9513162" y="76570"/>
                <a:ext cx="82242" cy="124676"/>
              </a:xfrm>
              <a:custGeom>
                <a:avLst/>
                <a:gdLst>
                  <a:gd name="connsiteX0" fmla="*/ 23928 w 82242"/>
                  <a:gd name="connsiteY0" fmla="*/ 124677 h 124676"/>
                  <a:gd name="connsiteX1" fmla="*/ 5591 w 82242"/>
                  <a:gd name="connsiteY1" fmla="*/ 0 h 124676"/>
                  <a:gd name="connsiteX2" fmla="*/ 43798 w 82242"/>
                  <a:gd name="connsiteY2" fmla="*/ 23456 h 124676"/>
                  <a:gd name="connsiteX3" fmla="*/ 77896 w 82242"/>
                  <a:gd name="connsiteY3" fmla="*/ 79902 h 124676"/>
                  <a:gd name="connsiteX4" fmla="*/ 82243 w 82242"/>
                  <a:gd name="connsiteY4" fmla="*/ 89567 h 12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242" h="124676">
                    <a:moveTo>
                      <a:pt x="23928" y="124677"/>
                    </a:moveTo>
                    <a:cubicBezTo>
                      <a:pt x="751" y="88168"/>
                      <a:pt x="-6080" y="41656"/>
                      <a:pt x="5591" y="0"/>
                    </a:cubicBezTo>
                    <a:cubicBezTo>
                      <a:pt x="20476" y="4186"/>
                      <a:pt x="32840" y="12512"/>
                      <a:pt x="43798" y="23456"/>
                    </a:cubicBezTo>
                    <a:cubicBezTo>
                      <a:pt x="59432" y="39071"/>
                      <a:pt x="68838" y="59729"/>
                      <a:pt x="77896" y="79902"/>
                    </a:cubicBezTo>
                    <a:cubicBezTo>
                      <a:pt x="79358" y="83123"/>
                      <a:pt x="80800" y="86345"/>
                      <a:pt x="82243" y="89567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6" name="任意多边形: 形状 565">
                <a:extLst>
                  <a:ext uri="{FF2B5EF4-FFF2-40B4-BE49-F238E27FC236}">
                    <a16:creationId xmlns:a16="http://schemas.microsoft.com/office/drawing/2014/main" id="{DAEEDA04-6588-CD5F-86E9-4CF082E7059D}"/>
                  </a:ext>
                </a:extLst>
              </p:cNvPr>
              <p:cNvSpPr/>
              <p:nvPr/>
            </p:nvSpPr>
            <p:spPr>
              <a:xfrm>
                <a:off x="9610436" y="76234"/>
                <a:ext cx="51430" cy="72274"/>
              </a:xfrm>
              <a:custGeom>
                <a:avLst/>
                <a:gdLst>
                  <a:gd name="connsiteX0" fmla="*/ 0 w 51430"/>
                  <a:gd name="connsiteY0" fmla="*/ 72275 h 72274"/>
                  <a:gd name="connsiteX1" fmla="*/ 28254 w 51430"/>
                  <a:gd name="connsiteY1" fmla="*/ 0 h 72274"/>
                  <a:gd name="connsiteX2" fmla="*/ 46682 w 51430"/>
                  <a:gd name="connsiteY2" fmla="*/ 34694 h 72274"/>
                  <a:gd name="connsiteX3" fmla="*/ 51431 w 51430"/>
                  <a:gd name="connsiteY3" fmla="*/ 69468 h 7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0" h="72274">
                    <a:moveTo>
                      <a:pt x="0" y="72275"/>
                    </a:moveTo>
                    <a:cubicBezTo>
                      <a:pt x="1169" y="45951"/>
                      <a:pt x="11269" y="20110"/>
                      <a:pt x="28254" y="0"/>
                    </a:cubicBezTo>
                    <a:cubicBezTo>
                      <a:pt x="38683" y="8714"/>
                      <a:pt x="43596" y="21454"/>
                      <a:pt x="46682" y="34694"/>
                    </a:cubicBezTo>
                    <a:cubicBezTo>
                      <a:pt x="49348" y="46103"/>
                      <a:pt x="50938" y="57762"/>
                      <a:pt x="51431" y="69468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7" name="任意多边形: 形状 566">
                <a:extLst>
                  <a:ext uri="{FF2B5EF4-FFF2-40B4-BE49-F238E27FC236}">
                    <a16:creationId xmlns:a16="http://schemas.microsoft.com/office/drawing/2014/main" id="{485EEFA9-4D85-F100-3CAA-FA2338C71A37}"/>
                  </a:ext>
                </a:extLst>
              </p:cNvPr>
              <p:cNvSpPr/>
              <p:nvPr/>
            </p:nvSpPr>
            <p:spPr>
              <a:xfrm>
                <a:off x="9443836" y="195579"/>
                <a:ext cx="75867" cy="72954"/>
              </a:xfrm>
              <a:custGeom>
                <a:avLst/>
                <a:gdLst>
                  <a:gd name="connsiteX0" fmla="*/ 42353 w 75867"/>
                  <a:gd name="connsiteY0" fmla="*/ 72955 h 72954"/>
                  <a:gd name="connsiteX1" fmla="*/ 11542 w 75867"/>
                  <a:gd name="connsiteY1" fmla="*/ 34415 h 72954"/>
                  <a:gd name="connsiteX2" fmla="*/ 0 w 75867"/>
                  <a:gd name="connsiteY2" fmla="*/ 3276 h 72954"/>
                  <a:gd name="connsiteX3" fmla="*/ 61767 w 75867"/>
                  <a:gd name="connsiteY3" fmla="*/ 9166 h 72954"/>
                  <a:gd name="connsiteX4" fmla="*/ 75867 w 75867"/>
                  <a:gd name="connsiteY4" fmla="*/ 21733 h 7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67" h="72954">
                    <a:moveTo>
                      <a:pt x="42353" y="72955"/>
                    </a:moveTo>
                    <a:cubicBezTo>
                      <a:pt x="30738" y="61275"/>
                      <a:pt x="20383" y="48328"/>
                      <a:pt x="11542" y="34415"/>
                    </a:cubicBezTo>
                    <a:cubicBezTo>
                      <a:pt x="5533" y="24945"/>
                      <a:pt x="73" y="14500"/>
                      <a:pt x="0" y="3276"/>
                    </a:cubicBezTo>
                    <a:cubicBezTo>
                      <a:pt x="20127" y="-2370"/>
                      <a:pt x="43449" y="-912"/>
                      <a:pt x="61767" y="9166"/>
                    </a:cubicBezTo>
                    <a:cubicBezTo>
                      <a:pt x="67356" y="12239"/>
                      <a:pt x="72744" y="16162"/>
                      <a:pt x="75867" y="21733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8" name="任意多边形: 形状 567">
                <a:extLst>
                  <a:ext uri="{FF2B5EF4-FFF2-40B4-BE49-F238E27FC236}">
                    <a16:creationId xmlns:a16="http://schemas.microsoft.com/office/drawing/2014/main" id="{C85E83B6-4748-08DB-E24C-414D6C70526E}"/>
                  </a:ext>
                </a:extLst>
              </p:cNvPr>
              <p:cNvSpPr/>
              <p:nvPr/>
            </p:nvSpPr>
            <p:spPr>
              <a:xfrm>
                <a:off x="9405117" y="293684"/>
                <a:ext cx="59302" cy="56981"/>
              </a:xfrm>
              <a:custGeom>
                <a:avLst/>
                <a:gdLst>
                  <a:gd name="connsiteX0" fmla="*/ 39121 w 59302"/>
                  <a:gd name="connsiteY0" fmla="*/ 56355 h 56981"/>
                  <a:gd name="connsiteX1" fmla="*/ 39413 w 59302"/>
                  <a:gd name="connsiteY1" fmla="*/ 56917 h 56981"/>
                  <a:gd name="connsiteX2" fmla="*/ 38354 w 59302"/>
                  <a:gd name="connsiteY2" fmla="*/ 56590 h 56981"/>
                  <a:gd name="connsiteX3" fmla="*/ 0 w 59302"/>
                  <a:gd name="connsiteY3" fmla="*/ 6729 h 56981"/>
                  <a:gd name="connsiteX4" fmla="*/ 4420 w 59302"/>
                  <a:gd name="connsiteY4" fmla="*/ 5085 h 56981"/>
                  <a:gd name="connsiteX5" fmla="*/ 59302 w 59302"/>
                  <a:gd name="connsiteY5" fmla="*/ 1538 h 5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302" h="56981">
                    <a:moveTo>
                      <a:pt x="39121" y="56355"/>
                    </a:moveTo>
                    <a:cubicBezTo>
                      <a:pt x="39340" y="56033"/>
                      <a:pt x="39742" y="56729"/>
                      <a:pt x="39413" y="56917"/>
                    </a:cubicBezTo>
                    <a:cubicBezTo>
                      <a:pt x="39066" y="57105"/>
                      <a:pt x="38664" y="56842"/>
                      <a:pt x="38354" y="56590"/>
                    </a:cubicBezTo>
                    <a:cubicBezTo>
                      <a:pt x="22045" y="42845"/>
                      <a:pt x="5041" y="27487"/>
                      <a:pt x="0" y="6729"/>
                    </a:cubicBezTo>
                    <a:cubicBezTo>
                      <a:pt x="2009" y="6079"/>
                      <a:pt x="2393" y="5684"/>
                      <a:pt x="4420" y="5085"/>
                    </a:cubicBezTo>
                    <a:cubicBezTo>
                      <a:pt x="22154" y="-144"/>
                      <a:pt x="41039" y="-1366"/>
                      <a:pt x="59302" y="1538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9" name="任意多边形: 形状 568">
                <a:extLst>
                  <a:ext uri="{FF2B5EF4-FFF2-40B4-BE49-F238E27FC236}">
                    <a16:creationId xmlns:a16="http://schemas.microsoft.com/office/drawing/2014/main" id="{4F307817-6E92-5FBA-9754-8AA39308E6EE}"/>
                  </a:ext>
                </a:extLst>
              </p:cNvPr>
              <p:cNvSpPr/>
              <p:nvPr/>
            </p:nvSpPr>
            <p:spPr>
              <a:xfrm>
                <a:off x="9372937" y="398491"/>
                <a:ext cx="62680" cy="66333"/>
              </a:xfrm>
              <a:custGeom>
                <a:avLst/>
                <a:gdLst>
                  <a:gd name="connsiteX0" fmla="*/ 42061 w 62680"/>
                  <a:gd name="connsiteY0" fmla="*/ 66333 h 66333"/>
                  <a:gd name="connsiteX1" fmla="*/ 0 w 62680"/>
                  <a:gd name="connsiteY1" fmla="*/ 9263 h 66333"/>
                  <a:gd name="connsiteX2" fmla="*/ 62681 w 62680"/>
                  <a:gd name="connsiteY2" fmla="*/ 825 h 66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680" h="66333">
                    <a:moveTo>
                      <a:pt x="42061" y="66333"/>
                    </a:moveTo>
                    <a:cubicBezTo>
                      <a:pt x="21149" y="54016"/>
                      <a:pt x="5607" y="32909"/>
                      <a:pt x="0" y="9263"/>
                    </a:cubicBezTo>
                    <a:cubicBezTo>
                      <a:pt x="19597" y="1278"/>
                      <a:pt x="41677" y="-1578"/>
                      <a:pt x="62681" y="825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0" name="任意多边形: 形状 569">
                <a:extLst>
                  <a:ext uri="{FF2B5EF4-FFF2-40B4-BE49-F238E27FC236}">
                    <a16:creationId xmlns:a16="http://schemas.microsoft.com/office/drawing/2014/main" id="{4D619E08-0E26-E5AB-E6F4-BFE93632B7BD}"/>
                  </a:ext>
                </a:extLst>
              </p:cNvPr>
              <p:cNvSpPr/>
              <p:nvPr/>
            </p:nvSpPr>
            <p:spPr>
              <a:xfrm>
                <a:off x="9361979" y="519729"/>
                <a:ext cx="52252" cy="50941"/>
              </a:xfrm>
              <a:custGeom>
                <a:avLst/>
                <a:gdLst>
                  <a:gd name="connsiteX0" fmla="*/ 45841 w 52252"/>
                  <a:gd name="connsiteY0" fmla="*/ 50807 h 50941"/>
                  <a:gd name="connsiteX1" fmla="*/ 18775 w 52252"/>
                  <a:gd name="connsiteY1" fmla="*/ 40601 h 50941"/>
                  <a:gd name="connsiteX2" fmla="*/ 0 w 52252"/>
                  <a:gd name="connsiteY2" fmla="*/ 20416 h 50941"/>
                  <a:gd name="connsiteX3" fmla="*/ 52252 w 52252"/>
                  <a:gd name="connsiteY3" fmla="*/ 61 h 5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52" h="50941">
                    <a:moveTo>
                      <a:pt x="45841" y="50807"/>
                    </a:moveTo>
                    <a:cubicBezTo>
                      <a:pt x="35998" y="51843"/>
                      <a:pt x="26518" y="46765"/>
                      <a:pt x="18775" y="40601"/>
                    </a:cubicBezTo>
                    <a:cubicBezTo>
                      <a:pt x="11560" y="34859"/>
                      <a:pt x="5223" y="28032"/>
                      <a:pt x="0" y="20416"/>
                    </a:cubicBezTo>
                    <a:cubicBezTo>
                      <a:pt x="13606" y="6594"/>
                      <a:pt x="32892" y="-755"/>
                      <a:pt x="52252" y="61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1" name="任意多边形: 形状 570">
                <a:extLst>
                  <a:ext uri="{FF2B5EF4-FFF2-40B4-BE49-F238E27FC236}">
                    <a16:creationId xmlns:a16="http://schemas.microsoft.com/office/drawing/2014/main" id="{7FD22B9E-5722-864E-ECF6-3BB11928651F}"/>
                  </a:ext>
                </a:extLst>
              </p:cNvPr>
              <p:cNvSpPr/>
              <p:nvPr/>
            </p:nvSpPr>
            <p:spPr>
              <a:xfrm>
                <a:off x="9354307" y="604365"/>
                <a:ext cx="54334" cy="51105"/>
              </a:xfrm>
              <a:custGeom>
                <a:avLst/>
                <a:gdLst>
                  <a:gd name="connsiteX0" fmla="*/ 50682 w 54334"/>
                  <a:gd name="connsiteY0" fmla="*/ 51105 h 51105"/>
                  <a:gd name="connsiteX1" fmla="*/ 0 w 54334"/>
                  <a:gd name="connsiteY1" fmla="*/ 18985 h 51105"/>
                  <a:gd name="connsiteX2" fmla="*/ 54334 w 54334"/>
                  <a:gd name="connsiteY2" fmla="*/ 963 h 5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334" h="51105">
                    <a:moveTo>
                      <a:pt x="50682" y="51105"/>
                    </a:moveTo>
                    <a:cubicBezTo>
                      <a:pt x="31121" y="45747"/>
                      <a:pt x="13222" y="34405"/>
                      <a:pt x="0" y="18985"/>
                    </a:cubicBezTo>
                    <a:cubicBezTo>
                      <a:pt x="13862" y="4219"/>
                      <a:pt x="34445" y="-2692"/>
                      <a:pt x="54334" y="963"/>
                    </a:cubicBezTo>
                  </a:path>
                </a:pathLst>
              </a:custGeom>
              <a:solidFill>
                <a:srgbClr val="F0708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6EA659F8-7B17-48A7-CDA8-EE66AD0584BF}"/>
                </a:ext>
              </a:extLst>
            </p:cNvPr>
            <p:cNvSpPr/>
            <p:nvPr/>
          </p:nvSpPr>
          <p:spPr>
            <a:xfrm>
              <a:off x="9394999" y="131406"/>
              <a:ext cx="1240521" cy="952385"/>
            </a:xfrm>
            <a:custGeom>
              <a:avLst/>
              <a:gdLst>
                <a:gd name="connsiteX0" fmla="*/ 1232339 w 1240521"/>
                <a:gd name="connsiteY0" fmla="*/ 580810 h 952385"/>
                <a:gd name="connsiteX1" fmla="*/ 1217510 w 1240521"/>
                <a:gd name="connsiteY1" fmla="*/ 580802 h 952385"/>
                <a:gd name="connsiteX2" fmla="*/ 888855 w 1240521"/>
                <a:gd name="connsiteY2" fmla="*/ 663787 h 952385"/>
                <a:gd name="connsiteX3" fmla="*/ 485028 w 1240521"/>
                <a:gd name="connsiteY3" fmla="*/ 429422 h 952385"/>
                <a:gd name="connsiteX4" fmla="*/ 177796 w 1240521"/>
                <a:gd name="connsiteY4" fmla="*/ 489466 h 952385"/>
                <a:gd name="connsiteX5" fmla="*/ 146894 w 1240521"/>
                <a:gd name="connsiteY5" fmla="*/ 258975 h 952385"/>
                <a:gd name="connsiteX6" fmla="*/ 218379 w 1240521"/>
                <a:gd name="connsiteY6" fmla="*/ 177625 h 952385"/>
                <a:gd name="connsiteX7" fmla="*/ 338170 w 1240521"/>
                <a:gd name="connsiteY7" fmla="*/ 278344 h 952385"/>
                <a:gd name="connsiteX8" fmla="*/ 454107 w 1240521"/>
                <a:gd name="connsiteY8" fmla="*/ 144698 h 952385"/>
                <a:gd name="connsiteX9" fmla="*/ 278283 w 1240521"/>
                <a:gd name="connsiteY9" fmla="*/ 1366 h 952385"/>
                <a:gd name="connsiteX10" fmla="*/ 29021 w 1240521"/>
                <a:gd name="connsiteY10" fmla="*/ 262847 h 952385"/>
                <a:gd name="connsiteX11" fmla="*/ 38116 w 1240521"/>
                <a:gd name="connsiteY11" fmla="*/ 938419 h 952385"/>
                <a:gd name="connsiteX12" fmla="*/ 54736 w 1240521"/>
                <a:gd name="connsiteY12" fmla="*/ 952384 h 952385"/>
                <a:gd name="connsiteX13" fmla="*/ 98898 w 1240521"/>
                <a:gd name="connsiteY13" fmla="*/ 952384 h 952385"/>
                <a:gd name="connsiteX14" fmla="*/ 114915 w 1240521"/>
                <a:gd name="connsiteY14" fmla="*/ 940867 h 952385"/>
                <a:gd name="connsiteX15" fmla="*/ 119846 w 1240521"/>
                <a:gd name="connsiteY15" fmla="*/ 847791 h 952385"/>
                <a:gd name="connsiteX16" fmla="*/ 143022 w 1240521"/>
                <a:gd name="connsiteY16" fmla="*/ 847791 h 952385"/>
                <a:gd name="connsiteX17" fmla="*/ 157360 w 1240521"/>
                <a:gd name="connsiteY17" fmla="*/ 940892 h 952385"/>
                <a:gd name="connsiteX18" fmla="*/ 173359 w 1240521"/>
                <a:gd name="connsiteY18" fmla="*/ 952386 h 952385"/>
                <a:gd name="connsiteX19" fmla="*/ 221136 w 1240521"/>
                <a:gd name="connsiteY19" fmla="*/ 952386 h 952385"/>
                <a:gd name="connsiteX20" fmla="*/ 237464 w 1240521"/>
                <a:gd name="connsiteY20" fmla="*/ 939806 h 952385"/>
                <a:gd name="connsiteX21" fmla="*/ 251234 w 1240521"/>
                <a:gd name="connsiteY21" fmla="*/ 847793 h 952385"/>
                <a:gd name="connsiteX22" fmla="*/ 473430 w 1240521"/>
                <a:gd name="connsiteY22" fmla="*/ 849729 h 952385"/>
                <a:gd name="connsiteX23" fmla="*/ 490361 w 1240521"/>
                <a:gd name="connsiteY23" fmla="*/ 939663 h 952385"/>
                <a:gd name="connsiteX24" fmla="*/ 505665 w 1240521"/>
                <a:gd name="connsiteY24" fmla="*/ 952386 h 952385"/>
                <a:gd name="connsiteX25" fmla="*/ 526358 w 1240521"/>
                <a:gd name="connsiteY25" fmla="*/ 952386 h 952385"/>
                <a:gd name="connsiteX26" fmla="*/ 541919 w 1240521"/>
                <a:gd name="connsiteY26" fmla="*/ 937669 h 952385"/>
                <a:gd name="connsiteX27" fmla="*/ 546868 w 1240521"/>
                <a:gd name="connsiteY27" fmla="*/ 851667 h 952385"/>
                <a:gd name="connsiteX28" fmla="*/ 583578 w 1240521"/>
                <a:gd name="connsiteY28" fmla="*/ 845856 h 952385"/>
                <a:gd name="connsiteX29" fmla="*/ 609421 w 1240521"/>
                <a:gd name="connsiteY29" fmla="*/ 940876 h 952385"/>
                <a:gd name="connsiteX30" fmla="*/ 624452 w 1240521"/>
                <a:gd name="connsiteY30" fmla="*/ 952384 h 952385"/>
                <a:gd name="connsiteX31" fmla="*/ 649419 w 1240521"/>
                <a:gd name="connsiteY31" fmla="*/ 952384 h 952385"/>
                <a:gd name="connsiteX32" fmla="*/ 664998 w 1240521"/>
                <a:gd name="connsiteY32" fmla="*/ 937051 h 952385"/>
                <a:gd name="connsiteX33" fmla="*/ 666659 w 1240521"/>
                <a:gd name="connsiteY33" fmla="*/ 845856 h 952385"/>
                <a:gd name="connsiteX34" fmla="*/ 1000921 w 1240521"/>
                <a:gd name="connsiteY34" fmla="*/ 789686 h 952385"/>
                <a:gd name="connsiteX35" fmla="*/ 1240521 w 1240521"/>
                <a:gd name="connsiteY35" fmla="*/ 625050 h 952385"/>
                <a:gd name="connsiteX36" fmla="*/ 1232339 w 1240521"/>
                <a:gd name="connsiteY36" fmla="*/ 580810 h 9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40521" h="952385">
                  <a:moveTo>
                    <a:pt x="1232339" y="580810"/>
                  </a:moveTo>
                  <a:cubicBezTo>
                    <a:pt x="1229673" y="574049"/>
                    <a:pt x="1220121" y="574021"/>
                    <a:pt x="1217510" y="580802"/>
                  </a:cubicBezTo>
                  <a:cubicBezTo>
                    <a:pt x="1173714" y="694527"/>
                    <a:pt x="1008482" y="709912"/>
                    <a:pt x="888855" y="663787"/>
                  </a:cubicBezTo>
                  <a:cubicBezTo>
                    <a:pt x="763256" y="615365"/>
                    <a:pt x="682110" y="485592"/>
                    <a:pt x="485028" y="429422"/>
                  </a:cubicBezTo>
                  <a:cubicBezTo>
                    <a:pt x="287945" y="373253"/>
                    <a:pt x="177796" y="489466"/>
                    <a:pt x="177796" y="489466"/>
                  </a:cubicBezTo>
                  <a:cubicBezTo>
                    <a:pt x="137233" y="441044"/>
                    <a:pt x="119846" y="340325"/>
                    <a:pt x="146894" y="258975"/>
                  </a:cubicBezTo>
                  <a:cubicBezTo>
                    <a:pt x="173943" y="177625"/>
                    <a:pt x="218379" y="177625"/>
                    <a:pt x="218379" y="177625"/>
                  </a:cubicBezTo>
                  <a:cubicBezTo>
                    <a:pt x="249298" y="227985"/>
                    <a:pt x="299542" y="276408"/>
                    <a:pt x="338170" y="278344"/>
                  </a:cubicBezTo>
                  <a:cubicBezTo>
                    <a:pt x="450911" y="283994"/>
                    <a:pt x="454107" y="144698"/>
                    <a:pt x="454107" y="144698"/>
                  </a:cubicBezTo>
                  <a:cubicBezTo>
                    <a:pt x="425123" y="51726"/>
                    <a:pt x="314993" y="9116"/>
                    <a:pt x="278283" y="1366"/>
                  </a:cubicBezTo>
                  <a:cubicBezTo>
                    <a:pt x="241573" y="-6383"/>
                    <a:pt x="100523" y="11052"/>
                    <a:pt x="29021" y="262847"/>
                  </a:cubicBezTo>
                  <a:cubicBezTo>
                    <a:pt x="-34902" y="488001"/>
                    <a:pt x="24765" y="861831"/>
                    <a:pt x="38116" y="938419"/>
                  </a:cubicBezTo>
                  <a:cubicBezTo>
                    <a:pt x="39522" y="946523"/>
                    <a:pt x="46535" y="952384"/>
                    <a:pt x="54736" y="952384"/>
                  </a:cubicBezTo>
                  <a:lnTo>
                    <a:pt x="98898" y="952384"/>
                  </a:lnTo>
                  <a:cubicBezTo>
                    <a:pt x="106167" y="952384"/>
                    <a:pt x="112650" y="947787"/>
                    <a:pt x="114915" y="940867"/>
                  </a:cubicBezTo>
                  <a:cubicBezTo>
                    <a:pt x="119079" y="928195"/>
                    <a:pt x="123079" y="901899"/>
                    <a:pt x="119846" y="847791"/>
                  </a:cubicBezTo>
                  <a:lnTo>
                    <a:pt x="143022" y="847791"/>
                  </a:lnTo>
                  <a:cubicBezTo>
                    <a:pt x="143022" y="847791"/>
                    <a:pt x="146036" y="908061"/>
                    <a:pt x="157360" y="940892"/>
                  </a:cubicBezTo>
                  <a:cubicBezTo>
                    <a:pt x="159716" y="947759"/>
                    <a:pt x="166108" y="952386"/>
                    <a:pt x="173359" y="952386"/>
                  </a:cubicBezTo>
                  <a:lnTo>
                    <a:pt x="221136" y="952386"/>
                  </a:lnTo>
                  <a:cubicBezTo>
                    <a:pt x="228807" y="952386"/>
                    <a:pt x="235473" y="947221"/>
                    <a:pt x="237464" y="939806"/>
                  </a:cubicBezTo>
                  <a:cubicBezTo>
                    <a:pt x="242559" y="920841"/>
                    <a:pt x="251234" y="883351"/>
                    <a:pt x="251234" y="847793"/>
                  </a:cubicBezTo>
                  <a:cubicBezTo>
                    <a:pt x="251234" y="847793"/>
                    <a:pt x="403882" y="826487"/>
                    <a:pt x="473430" y="849729"/>
                  </a:cubicBezTo>
                  <a:lnTo>
                    <a:pt x="490361" y="939663"/>
                  </a:lnTo>
                  <a:cubicBezTo>
                    <a:pt x="491748" y="947042"/>
                    <a:pt x="498177" y="952386"/>
                    <a:pt x="505665" y="952386"/>
                  </a:cubicBezTo>
                  <a:lnTo>
                    <a:pt x="526358" y="952386"/>
                  </a:lnTo>
                  <a:cubicBezTo>
                    <a:pt x="534614" y="952386"/>
                    <a:pt x="541426" y="945929"/>
                    <a:pt x="541919" y="937669"/>
                  </a:cubicBezTo>
                  <a:lnTo>
                    <a:pt x="546868" y="851667"/>
                  </a:lnTo>
                  <a:lnTo>
                    <a:pt x="583578" y="845856"/>
                  </a:lnTo>
                  <a:lnTo>
                    <a:pt x="609421" y="940876"/>
                  </a:lnTo>
                  <a:cubicBezTo>
                    <a:pt x="611266" y="947670"/>
                    <a:pt x="617421" y="952384"/>
                    <a:pt x="624452" y="952384"/>
                  </a:cubicBezTo>
                  <a:lnTo>
                    <a:pt x="649419" y="952384"/>
                  </a:lnTo>
                  <a:cubicBezTo>
                    <a:pt x="657911" y="952384"/>
                    <a:pt x="664852" y="945564"/>
                    <a:pt x="664998" y="937051"/>
                  </a:cubicBezTo>
                  <a:lnTo>
                    <a:pt x="666659" y="845856"/>
                  </a:lnTo>
                  <a:cubicBezTo>
                    <a:pt x="666659" y="845856"/>
                    <a:pt x="792241" y="814866"/>
                    <a:pt x="1000921" y="789686"/>
                  </a:cubicBezTo>
                  <a:cubicBezTo>
                    <a:pt x="1209602" y="764506"/>
                    <a:pt x="1240521" y="663787"/>
                    <a:pt x="1240521" y="625050"/>
                  </a:cubicBezTo>
                  <a:cubicBezTo>
                    <a:pt x="1240521" y="606441"/>
                    <a:pt x="1236504" y="591408"/>
                    <a:pt x="1232339" y="580810"/>
                  </a:cubicBezTo>
                  <a:close/>
                </a:path>
              </a:pathLst>
            </a:custGeom>
            <a:solidFill>
              <a:srgbClr val="AC346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55DCD625-EB07-FEA9-6329-0D4A5C2A418A}"/>
                </a:ext>
              </a:extLst>
            </p:cNvPr>
            <p:cNvSpPr/>
            <p:nvPr/>
          </p:nvSpPr>
          <p:spPr>
            <a:xfrm>
              <a:off x="9608812" y="198587"/>
              <a:ext cx="79464" cy="79653"/>
            </a:xfrm>
            <a:custGeom>
              <a:avLst/>
              <a:gdLst>
                <a:gd name="connsiteX0" fmla="*/ 79465 w 79464"/>
                <a:gd name="connsiteY0" fmla="*/ 39826 h 79653"/>
                <a:gd name="connsiteX1" fmla="*/ 39741 w 79464"/>
                <a:gd name="connsiteY1" fmla="*/ 79653 h 79653"/>
                <a:gd name="connsiteX2" fmla="*/ 0 w 79464"/>
                <a:gd name="connsiteY2" fmla="*/ 39826 h 79653"/>
                <a:gd name="connsiteX3" fmla="*/ 39741 w 79464"/>
                <a:gd name="connsiteY3" fmla="*/ 0 h 79653"/>
                <a:gd name="connsiteX4" fmla="*/ 79465 w 79464"/>
                <a:gd name="connsiteY4" fmla="*/ 39826 h 7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64" h="79653">
                  <a:moveTo>
                    <a:pt x="79465" y="39826"/>
                  </a:moveTo>
                  <a:cubicBezTo>
                    <a:pt x="79465" y="61821"/>
                    <a:pt x="61676" y="79653"/>
                    <a:pt x="39741" y="79653"/>
                  </a:cubicBezTo>
                  <a:cubicBezTo>
                    <a:pt x="17788" y="79653"/>
                    <a:pt x="0" y="61822"/>
                    <a:pt x="0" y="39826"/>
                  </a:cubicBezTo>
                  <a:cubicBezTo>
                    <a:pt x="0" y="17829"/>
                    <a:pt x="17788" y="0"/>
                    <a:pt x="39741" y="0"/>
                  </a:cubicBezTo>
                  <a:cubicBezTo>
                    <a:pt x="61676" y="0"/>
                    <a:pt x="79465" y="17831"/>
                    <a:pt x="79465" y="39826"/>
                  </a:cubicBezTo>
                  <a:close/>
                </a:path>
              </a:pathLst>
            </a:custGeom>
            <a:solidFill>
              <a:srgbClr val="A2256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989D4A13-BE61-2177-FBC8-DB7430DBAA6B}"/>
                </a:ext>
              </a:extLst>
            </p:cNvPr>
            <p:cNvSpPr/>
            <p:nvPr/>
          </p:nvSpPr>
          <p:spPr>
            <a:xfrm>
              <a:off x="9663456" y="183653"/>
              <a:ext cx="30792" cy="30865"/>
            </a:xfrm>
            <a:custGeom>
              <a:avLst/>
              <a:gdLst>
                <a:gd name="connsiteX0" fmla="*/ 30792 w 30792"/>
                <a:gd name="connsiteY0" fmla="*/ 15433 h 30865"/>
                <a:gd name="connsiteX1" fmla="*/ 15397 w 30792"/>
                <a:gd name="connsiteY1" fmla="*/ 30866 h 30865"/>
                <a:gd name="connsiteX2" fmla="*/ 0 w 30792"/>
                <a:gd name="connsiteY2" fmla="*/ 15433 h 30865"/>
                <a:gd name="connsiteX3" fmla="*/ 15397 w 30792"/>
                <a:gd name="connsiteY3" fmla="*/ 0 h 30865"/>
                <a:gd name="connsiteX4" fmla="*/ 30792 w 30792"/>
                <a:gd name="connsiteY4" fmla="*/ 15433 h 3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92" h="30865">
                  <a:moveTo>
                    <a:pt x="30792" y="15433"/>
                  </a:moveTo>
                  <a:cubicBezTo>
                    <a:pt x="30792" y="23956"/>
                    <a:pt x="23889" y="30866"/>
                    <a:pt x="15397" y="30866"/>
                  </a:cubicBezTo>
                  <a:cubicBezTo>
                    <a:pt x="6885" y="30866"/>
                    <a:pt x="0" y="23956"/>
                    <a:pt x="0" y="15433"/>
                  </a:cubicBezTo>
                  <a:cubicBezTo>
                    <a:pt x="0" y="6909"/>
                    <a:pt x="6885" y="0"/>
                    <a:pt x="15397" y="0"/>
                  </a:cubicBezTo>
                  <a:cubicBezTo>
                    <a:pt x="23889" y="0"/>
                    <a:pt x="30792" y="6909"/>
                    <a:pt x="30792" y="15433"/>
                  </a:cubicBezTo>
                  <a:close/>
                </a:path>
              </a:pathLst>
            </a:custGeom>
            <a:solidFill>
              <a:srgbClr val="1A101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F8A52D92-8C22-1D78-5FF1-11A5938978F7}"/>
                </a:ext>
              </a:extLst>
            </p:cNvPr>
            <p:cNvSpPr/>
            <p:nvPr/>
          </p:nvSpPr>
          <p:spPr>
            <a:xfrm>
              <a:off x="9715416" y="294227"/>
              <a:ext cx="108943" cy="72864"/>
            </a:xfrm>
            <a:custGeom>
              <a:avLst/>
              <a:gdLst>
                <a:gd name="connsiteX0" fmla="*/ 0 w 108943"/>
                <a:gd name="connsiteY0" fmla="*/ 0 h 72864"/>
                <a:gd name="connsiteX1" fmla="*/ 16255 w 108943"/>
                <a:gd name="connsiteY1" fmla="*/ 31863 h 72864"/>
                <a:gd name="connsiteX2" fmla="*/ 27360 w 108943"/>
                <a:gd name="connsiteY2" fmla="*/ 45602 h 72864"/>
                <a:gd name="connsiteX3" fmla="*/ 40601 w 108943"/>
                <a:gd name="connsiteY3" fmla="*/ 56897 h 72864"/>
                <a:gd name="connsiteX4" fmla="*/ 56289 w 108943"/>
                <a:gd name="connsiteY4" fmla="*/ 64336 h 72864"/>
                <a:gd name="connsiteX5" fmla="*/ 73402 w 108943"/>
                <a:gd name="connsiteY5" fmla="*/ 68523 h 72864"/>
                <a:gd name="connsiteX6" fmla="*/ 108943 w 108943"/>
                <a:gd name="connsiteY6" fmla="*/ 67649 h 72864"/>
                <a:gd name="connsiteX7" fmla="*/ 72927 w 108943"/>
                <a:gd name="connsiteY7" fmla="*/ 72527 h 72864"/>
                <a:gd name="connsiteX8" fmla="*/ 37788 w 108943"/>
                <a:gd name="connsiteY8" fmla="*/ 61233 h 72864"/>
                <a:gd name="connsiteX9" fmla="*/ 12876 w 108943"/>
                <a:gd name="connsiteY9" fmla="*/ 34027 h 72864"/>
                <a:gd name="connsiteX10" fmla="*/ 0 w 108943"/>
                <a:gd name="connsiteY10" fmla="*/ 0 h 7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943" h="72864">
                  <a:moveTo>
                    <a:pt x="0" y="0"/>
                  </a:moveTo>
                  <a:cubicBezTo>
                    <a:pt x="4311" y="11298"/>
                    <a:pt x="9571" y="22086"/>
                    <a:pt x="16255" y="31863"/>
                  </a:cubicBezTo>
                  <a:cubicBezTo>
                    <a:pt x="19652" y="36714"/>
                    <a:pt x="23250" y="41391"/>
                    <a:pt x="27360" y="45602"/>
                  </a:cubicBezTo>
                  <a:cubicBezTo>
                    <a:pt x="31414" y="49807"/>
                    <a:pt x="35797" y="53863"/>
                    <a:pt x="40601" y="56897"/>
                  </a:cubicBezTo>
                  <a:cubicBezTo>
                    <a:pt x="45404" y="60044"/>
                    <a:pt x="50773" y="62447"/>
                    <a:pt x="56289" y="64336"/>
                  </a:cubicBezTo>
                  <a:cubicBezTo>
                    <a:pt x="61823" y="66279"/>
                    <a:pt x="67576" y="67612"/>
                    <a:pt x="73402" y="68523"/>
                  </a:cubicBezTo>
                  <a:cubicBezTo>
                    <a:pt x="85091" y="70233"/>
                    <a:pt x="97109" y="70220"/>
                    <a:pt x="108943" y="67649"/>
                  </a:cubicBezTo>
                  <a:cubicBezTo>
                    <a:pt x="97711" y="72300"/>
                    <a:pt x="85145" y="73560"/>
                    <a:pt x="72927" y="72527"/>
                  </a:cubicBezTo>
                  <a:cubicBezTo>
                    <a:pt x="60691" y="71427"/>
                    <a:pt x="48472" y="67952"/>
                    <a:pt x="37788" y="61233"/>
                  </a:cubicBezTo>
                  <a:cubicBezTo>
                    <a:pt x="27305" y="54113"/>
                    <a:pt x="19196" y="44571"/>
                    <a:pt x="12876" y="34027"/>
                  </a:cubicBezTo>
                  <a:cubicBezTo>
                    <a:pt x="6594" y="23478"/>
                    <a:pt x="2247" y="11886"/>
                    <a:pt x="0" y="0"/>
                  </a:cubicBezTo>
                  <a:close/>
                </a:path>
              </a:pathLst>
            </a:custGeom>
            <a:solidFill>
              <a:srgbClr val="67133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44" name="图形 10">
              <a:extLst>
                <a:ext uri="{FF2B5EF4-FFF2-40B4-BE49-F238E27FC236}">
                  <a16:creationId xmlns:a16="http://schemas.microsoft.com/office/drawing/2014/main" id="{6D3B634C-40F9-151E-5818-A550AEEC76E6}"/>
                </a:ext>
              </a:extLst>
            </p:cNvPr>
            <p:cNvGrpSpPr/>
            <p:nvPr/>
          </p:nvGrpSpPr>
          <p:grpSpPr>
            <a:xfrm>
              <a:off x="9783362" y="261124"/>
              <a:ext cx="35440" cy="20100"/>
              <a:chOff x="9783362" y="261124"/>
              <a:chExt cx="35440" cy="20100"/>
            </a:xfrm>
            <a:solidFill>
              <a:srgbClr val="67133D"/>
            </a:solidFill>
          </p:grpSpPr>
          <p:sp>
            <p:nvSpPr>
              <p:cNvPr id="559" name="任意多边形: 形状 558">
                <a:extLst>
                  <a:ext uri="{FF2B5EF4-FFF2-40B4-BE49-F238E27FC236}">
                    <a16:creationId xmlns:a16="http://schemas.microsoft.com/office/drawing/2014/main" id="{C0DCAAC0-2008-6E97-1169-FDCA08D23168}"/>
                  </a:ext>
                </a:extLst>
              </p:cNvPr>
              <p:cNvSpPr/>
              <p:nvPr/>
            </p:nvSpPr>
            <p:spPr>
              <a:xfrm>
                <a:off x="9783362" y="269878"/>
                <a:ext cx="6492" cy="11346"/>
              </a:xfrm>
              <a:custGeom>
                <a:avLst/>
                <a:gdLst>
                  <a:gd name="connsiteX0" fmla="*/ 762 w 6492"/>
                  <a:gd name="connsiteY0" fmla="*/ 1844 h 11346"/>
                  <a:gd name="connsiteX1" fmla="*/ 13 w 6492"/>
                  <a:gd name="connsiteY1" fmla="*/ 8220 h 11346"/>
                  <a:gd name="connsiteX2" fmla="*/ 6478 w 6492"/>
                  <a:gd name="connsiteY2" fmla="*/ 8220 h 11346"/>
                  <a:gd name="connsiteX3" fmla="*/ 5730 w 6492"/>
                  <a:gd name="connsiteY3" fmla="*/ 1844 h 11346"/>
                  <a:gd name="connsiteX4" fmla="*/ 762 w 6492"/>
                  <a:gd name="connsiteY4" fmla="*/ 1844 h 11346"/>
                  <a:gd name="connsiteX5" fmla="*/ 762 w 6492"/>
                  <a:gd name="connsiteY5" fmla="*/ 1844 h 1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92" h="11346">
                    <a:moveTo>
                      <a:pt x="762" y="1844"/>
                    </a:moveTo>
                    <a:cubicBezTo>
                      <a:pt x="305" y="3937"/>
                      <a:pt x="214" y="6089"/>
                      <a:pt x="13" y="8220"/>
                    </a:cubicBezTo>
                    <a:cubicBezTo>
                      <a:pt x="-352" y="12384"/>
                      <a:pt x="6862" y="12392"/>
                      <a:pt x="6478" y="8220"/>
                    </a:cubicBezTo>
                    <a:cubicBezTo>
                      <a:pt x="6277" y="6089"/>
                      <a:pt x="6186" y="3937"/>
                      <a:pt x="5730" y="1844"/>
                    </a:cubicBezTo>
                    <a:cubicBezTo>
                      <a:pt x="5200" y="-614"/>
                      <a:pt x="1310" y="-616"/>
                      <a:pt x="762" y="1844"/>
                    </a:cubicBezTo>
                    <a:lnTo>
                      <a:pt x="762" y="1844"/>
                    </a:lnTo>
                    <a:close/>
                  </a:path>
                </a:pathLst>
              </a:custGeom>
              <a:solidFill>
                <a:srgbClr val="67133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0" name="任意多边形: 形状 559">
                <a:extLst>
                  <a:ext uri="{FF2B5EF4-FFF2-40B4-BE49-F238E27FC236}">
                    <a16:creationId xmlns:a16="http://schemas.microsoft.com/office/drawing/2014/main" id="{5546AF9C-6DF0-7071-65F3-166C96B81F82}"/>
                  </a:ext>
                </a:extLst>
              </p:cNvPr>
              <p:cNvSpPr/>
              <p:nvPr/>
            </p:nvSpPr>
            <p:spPr>
              <a:xfrm>
                <a:off x="9809466" y="261124"/>
                <a:ext cx="9337" cy="7736"/>
              </a:xfrm>
              <a:custGeom>
                <a:avLst/>
                <a:gdLst>
                  <a:gd name="connsiteX0" fmla="*/ 629 w 9337"/>
                  <a:gd name="connsiteY0" fmla="*/ 3206 h 7736"/>
                  <a:gd name="connsiteX1" fmla="*/ 5706 w 9337"/>
                  <a:gd name="connsiteY1" fmla="*/ 7300 h 7736"/>
                  <a:gd name="connsiteX2" fmla="*/ 8191 w 9337"/>
                  <a:gd name="connsiteY2" fmla="*/ 3038 h 7736"/>
                  <a:gd name="connsiteX3" fmla="*/ 2949 w 9337"/>
                  <a:gd name="connsiteY3" fmla="*/ 196 h 7736"/>
                  <a:gd name="connsiteX4" fmla="*/ 629 w 9337"/>
                  <a:gd name="connsiteY4" fmla="*/ 3206 h 7736"/>
                  <a:gd name="connsiteX5" fmla="*/ 629 w 9337"/>
                  <a:gd name="connsiteY5" fmla="*/ 3206 h 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37" h="7736">
                    <a:moveTo>
                      <a:pt x="629" y="3206"/>
                    </a:moveTo>
                    <a:cubicBezTo>
                      <a:pt x="2273" y="4663"/>
                      <a:pt x="3917" y="6020"/>
                      <a:pt x="5706" y="7300"/>
                    </a:cubicBezTo>
                    <a:cubicBezTo>
                      <a:pt x="8263" y="9127"/>
                      <a:pt x="10912" y="4733"/>
                      <a:pt x="8191" y="3038"/>
                    </a:cubicBezTo>
                    <a:cubicBezTo>
                      <a:pt x="6473" y="1973"/>
                      <a:pt x="4739" y="1080"/>
                      <a:pt x="2949" y="196"/>
                    </a:cubicBezTo>
                    <a:cubicBezTo>
                      <a:pt x="1104" y="-699"/>
                      <a:pt x="-1106" y="1677"/>
                      <a:pt x="629" y="3206"/>
                    </a:cubicBezTo>
                    <a:lnTo>
                      <a:pt x="629" y="3206"/>
                    </a:lnTo>
                    <a:close/>
                  </a:path>
                </a:pathLst>
              </a:custGeom>
              <a:solidFill>
                <a:srgbClr val="67133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5" name="图形 10">
              <a:extLst>
                <a:ext uri="{FF2B5EF4-FFF2-40B4-BE49-F238E27FC236}">
                  <a16:creationId xmlns:a16="http://schemas.microsoft.com/office/drawing/2014/main" id="{69E64723-FDF3-15F8-F638-E11E80084672}"/>
                </a:ext>
              </a:extLst>
            </p:cNvPr>
            <p:cNvGrpSpPr/>
            <p:nvPr/>
          </p:nvGrpSpPr>
          <p:grpSpPr>
            <a:xfrm>
              <a:off x="9668169" y="151403"/>
              <a:ext cx="883091" cy="690699"/>
              <a:chOff x="9668169" y="151403"/>
              <a:chExt cx="883091" cy="690699"/>
            </a:xfrm>
            <a:solidFill>
              <a:srgbClr val="901E57"/>
            </a:solidFill>
          </p:grpSpPr>
          <p:grpSp>
            <p:nvGrpSpPr>
              <p:cNvPr id="547" name="图形 10">
                <a:extLst>
                  <a:ext uri="{FF2B5EF4-FFF2-40B4-BE49-F238E27FC236}">
                    <a16:creationId xmlns:a16="http://schemas.microsoft.com/office/drawing/2014/main" id="{DB813049-7AF8-CEAA-B23F-56109BDED0A6}"/>
                  </a:ext>
                </a:extLst>
              </p:cNvPr>
              <p:cNvGrpSpPr/>
              <p:nvPr/>
            </p:nvGrpSpPr>
            <p:grpSpPr>
              <a:xfrm>
                <a:off x="9668169" y="556807"/>
                <a:ext cx="276472" cy="76694"/>
                <a:chOff x="9668169" y="556807"/>
                <a:chExt cx="276472" cy="76694"/>
              </a:xfrm>
              <a:solidFill>
                <a:srgbClr val="901E57"/>
              </a:solidFill>
            </p:grpSpPr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id="{3E5C51BF-7E7A-A157-1CAD-6973C6FF5E3E}"/>
                    </a:ext>
                  </a:extLst>
                </p:cNvPr>
                <p:cNvSpPr/>
                <p:nvPr/>
              </p:nvSpPr>
              <p:spPr>
                <a:xfrm>
                  <a:off x="9668169" y="556807"/>
                  <a:ext cx="156486" cy="70832"/>
                </a:xfrm>
                <a:custGeom>
                  <a:avLst/>
                  <a:gdLst>
                    <a:gd name="connsiteX0" fmla="*/ 144136 w 156486"/>
                    <a:gd name="connsiteY0" fmla="*/ 14551 h 70832"/>
                    <a:gd name="connsiteX1" fmla="*/ 7980 w 156486"/>
                    <a:gd name="connsiteY1" fmla="*/ 34106 h 70832"/>
                    <a:gd name="connsiteX2" fmla="*/ 54 w 156486"/>
                    <a:gd name="connsiteY2" fmla="*/ 49135 h 70832"/>
                    <a:gd name="connsiteX3" fmla="*/ 16455 w 156486"/>
                    <a:gd name="connsiteY3" fmla="*/ 63236 h 70832"/>
                    <a:gd name="connsiteX4" fmla="*/ 132959 w 156486"/>
                    <a:gd name="connsiteY4" fmla="*/ 57684 h 70832"/>
                    <a:gd name="connsiteX5" fmla="*/ 150437 w 156486"/>
                    <a:gd name="connsiteY5" fmla="*/ 46706 h 70832"/>
                    <a:gd name="connsiteX6" fmla="*/ 155788 w 156486"/>
                    <a:gd name="connsiteY6" fmla="*/ 27542 h 70832"/>
                    <a:gd name="connsiteX7" fmla="*/ 144136 w 156486"/>
                    <a:gd name="connsiteY7" fmla="*/ 14551 h 70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486" h="70832">
                      <a:moveTo>
                        <a:pt x="144136" y="14551"/>
                      </a:moveTo>
                      <a:cubicBezTo>
                        <a:pt x="101161" y="-12770"/>
                        <a:pt x="42791" y="1005"/>
                        <a:pt x="7980" y="34106"/>
                      </a:cubicBezTo>
                      <a:cubicBezTo>
                        <a:pt x="3725" y="38150"/>
                        <a:pt x="-530" y="43287"/>
                        <a:pt x="54" y="49135"/>
                      </a:cubicBezTo>
                      <a:cubicBezTo>
                        <a:pt x="840" y="56766"/>
                        <a:pt x="9149" y="60961"/>
                        <a:pt x="16455" y="63236"/>
                      </a:cubicBezTo>
                      <a:cubicBezTo>
                        <a:pt x="54352" y="75027"/>
                        <a:pt x="96358" y="73026"/>
                        <a:pt x="132959" y="57684"/>
                      </a:cubicBezTo>
                      <a:cubicBezTo>
                        <a:pt x="139351" y="55005"/>
                        <a:pt x="145743" y="51818"/>
                        <a:pt x="150437" y="46706"/>
                      </a:cubicBezTo>
                      <a:cubicBezTo>
                        <a:pt x="155131" y="41594"/>
                        <a:pt x="157852" y="34172"/>
                        <a:pt x="155788" y="27542"/>
                      </a:cubicBezTo>
                      <a:cubicBezTo>
                        <a:pt x="153998" y="21867"/>
                        <a:pt x="149159" y="17734"/>
                        <a:pt x="144136" y="14551"/>
                      </a:cubicBezTo>
                      <a:close/>
                    </a:path>
                  </a:pathLst>
                </a:custGeom>
                <a:solidFill>
                  <a:srgbClr val="901E5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id="{56B6AF01-4CB8-906D-A084-4E4F77040F0F}"/>
                    </a:ext>
                  </a:extLst>
                </p:cNvPr>
                <p:cNvSpPr/>
                <p:nvPr/>
              </p:nvSpPr>
              <p:spPr>
                <a:xfrm>
                  <a:off x="9838721" y="569712"/>
                  <a:ext cx="58695" cy="26862"/>
                </a:xfrm>
                <a:custGeom>
                  <a:avLst/>
                  <a:gdLst>
                    <a:gd name="connsiteX0" fmla="*/ 4449 w 58695"/>
                    <a:gd name="connsiteY0" fmla="*/ 3366 h 26862"/>
                    <a:gd name="connsiteX1" fmla="*/ 303 w 58695"/>
                    <a:gd name="connsiteY1" fmla="*/ 9827 h 26862"/>
                    <a:gd name="connsiteX2" fmla="*/ 2056 w 58695"/>
                    <a:gd name="connsiteY2" fmla="*/ 11712 h 26862"/>
                    <a:gd name="connsiteX3" fmla="*/ 48391 w 58695"/>
                    <a:gd name="connsiteY3" fmla="*/ 26825 h 26862"/>
                    <a:gd name="connsiteX4" fmla="*/ 58053 w 58695"/>
                    <a:gd name="connsiteY4" fmla="*/ 22623 h 26862"/>
                    <a:gd name="connsiteX5" fmla="*/ 54637 w 58695"/>
                    <a:gd name="connsiteY5" fmla="*/ 11973 h 26862"/>
                    <a:gd name="connsiteX6" fmla="*/ 4449 w 58695"/>
                    <a:gd name="connsiteY6" fmla="*/ 3366 h 26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695" h="26862">
                      <a:moveTo>
                        <a:pt x="4449" y="3366"/>
                      </a:moveTo>
                      <a:cubicBezTo>
                        <a:pt x="1874" y="4600"/>
                        <a:pt x="-939" y="7252"/>
                        <a:pt x="303" y="9827"/>
                      </a:cubicBezTo>
                      <a:cubicBezTo>
                        <a:pt x="687" y="10609"/>
                        <a:pt x="1363" y="11179"/>
                        <a:pt x="2056" y="11712"/>
                      </a:cubicBezTo>
                      <a:cubicBezTo>
                        <a:pt x="15133" y="21927"/>
                        <a:pt x="31827" y="27373"/>
                        <a:pt x="48391" y="26825"/>
                      </a:cubicBezTo>
                      <a:cubicBezTo>
                        <a:pt x="52081" y="26703"/>
                        <a:pt x="56354" y="25907"/>
                        <a:pt x="58053" y="22623"/>
                      </a:cubicBezTo>
                      <a:cubicBezTo>
                        <a:pt x="59879" y="19063"/>
                        <a:pt x="57523" y="14742"/>
                        <a:pt x="54637" y="11973"/>
                      </a:cubicBezTo>
                      <a:cubicBezTo>
                        <a:pt x="42894" y="723"/>
                        <a:pt x="18950" y="-3602"/>
                        <a:pt x="4449" y="3366"/>
                      </a:cubicBezTo>
                      <a:close/>
                    </a:path>
                  </a:pathLst>
                </a:custGeom>
                <a:solidFill>
                  <a:srgbClr val="901E5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7" name="任意多边形: 形状 556">
                  <a:extLst>
                    <a:ext uri="{FF2B5EF4-FFF2-40B4-BE49-F238E27FC236}">
                      <a16:creationId xmlns:a16="http://schemas.microsoft.com/office/drawing/2014/main" id="{E6E2DFBD-FE27-9DC4-1BF9-44C909A23A96}"/>
                    </a:ext>
                  </a:extLst>
                </p:cNvPr>
                <p:cNvSpPr/>
                <p:nvPr/>
              </p:nvSpPr>
              <p:spPr>
                <a:xfrm>
                  <a:off x="9834022" y="606961"/>
                  <a:ext cx="32646" cy="26540"/>
                </a:xfrm>
                <a:custGeom>
                  <a:avLst/>
                  <a:gdLst>
                    <a:gd name="connsiteX0" fmla="*/ 32088 w 32646"/>
                    <a:gd name="connsiteY0" fmla="*/ 10136 h 26540"/>
                    <a:gd name="connsiteX1" fmla="*/ 11377 w 32646"/>
                    <a:gd name="connsiteY1" fmla="*/ 829 h 26540"/>
                    <a:gd name="connsiteX2" fmla="*/ 1113 w 32646"/>
                    <a:gd name="connsiteY2" fmla="*/ 9092 h 26540"/>
                    <a:gd name="connsiteX3" fmla="*/ 2391 w 32646"/>
                    <a:gd name="connsiteY3" fmla="*/ 21887 h 26540"/>
                    <a:gd name="connsiteX4" fmla="*/ 17861 w 32646"/>
                    <a:gd name="connsiteY4" fmla="*/ 26515 h 26540"/>
                    <a:gd name="connsiteX5" fmla="*/ 25879 w 32646"/>
                    <a:gd name="connsiteY5" fmla="*/ 25122 h 26540"/>
                    <a:gd name="connsiteX6" fmla="*/ 32088 w 32646"/>
                    <a:gd name="connsiteY6" fmla="*/ 10136 h 2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646" h="26540">
                      <a:moveTo>
                        <a:pt x="32088" y="10136"/>
                      </a:moveTo>
                      <a:cubicBezTo>
                        <a:pt x="29349" y="1428"/>
                        <a:pt x="19486" y="-1651"/>
                        <a:pt x="11377" y="829"/>
                      </a:cubicBezTo>
                      <a:cubicBezTo>
                        <a:pt x="7195" y="2108"/>
                        <a:pt x="2592" y="4871"/>
                        <a:pt x="1113" y="9092"/>
                      </a:cubicBezTo>
                      <a:cubicBezTo>
                        <a:pt x="-403" y="13354"/>
                        <a:pt x="-713" y="18203"/>
                        <a:pt x="2391" y="21887"/>
                      </a:cubicBezTo>
                      <a:cubicBezTo>
                        <a:pt x="5989" y="26161"/>
                        <a:pt x="12291" y="26678"/>
                        <a:pt x="17861" y="26515"/>
                      </a:cubicBezTo>
                      <a:cubicBezTo>
                        <a:pt x="20600" y="26437"/>
                        <a:pt x="23394" y="26256"/>
                        <a:pt x="25879" y="25122"/>
                      </a:cubicBezTo>
                      <a:cubicBezTo>
                        <a:pt x="31248" y="22671"/>
                        <a:pt x="33878" y="15776"/>
                        <a:pt x="32088" y="10136"/>
                      </a:cubicBezTo>
                      <a:close/>
                    </a:path>
                  </a:pathLst>
                </a:custGeom>
                <a:solidFill>
                  <a:srgbClr val="901E5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32444D64-8EFA-0021-7E36-905340C91B33}"/>
                    </a:ext>
                  </a:extLst>
                </p:cNvPr>
                <p:cNvSpPr/>
                <p:nvPr/>
              </p:nvSpPr>
              <p:spPr>
                <a:xfrm>
                  <a:off x="9903165" y="593454"/>
                  <a:ext cx="41475" cy="29926"/>
                </a:xfrm>
                <a:custGeom>
                  <a:avLst/>
                  <a:gdLst>
                    <a:gd name="connsiteX0" fmla="*/ 41259 w 41475"/>
                    <a:gd name="connsiteY0" fmla="*/ 9076 h 29926"/>
                    <a:gd name="connsiteX1" fmla="*/ 19087 w 41475"/>
                    <a:gd name="connsiteY1" fmla="*/ 445 h 29926"/>
                    <a:gd name="connsiteX2" fmla="*/ 2 w 41475"/>
                    <a:gd name="connsiteY2" fmla="*/ 20602 h 29926"/>
                    <a:gd name="connsiteX3" fmla="*/ 8037 w 41475"/>
                    <a:gd name="connsiteY3" fmla="*/ 29062 h 29926"/>
                    <a:gd name="connsiteX4" fmla="*/ 23397 w 41475"/>
                    <a:gd name="connsiteY4" fmla="*/ 28204 h 29926"/>
                    <a:gd name="connsiteX5" fmla="*/ 36419 w 41475"/>
                    <a:gd name="connsiteY5" fmla="*/ 19718 h 29926"/>
                    <a:gd name="connsiteX6" fmla="*/ 41259 w 41475"/>
                    <a:gd name="connsiteY6" fmla="*/ 9076 h 2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75" h="29926">
                      <a:moveTo>
                        <a:pt x="41259" y="9076"/>
                      </a:moveTo>
                      <a:cubicBezTo>
                        <a:pt x="39068" y="598"/>
                        <a:pt x="26082" y="-930"/>
                        <a:pt x="19087" y="445"/>
                      </a:cubicBezTo>
                      <a:cubicBezTo>
                        <a:pt x="9900" y="2255"/>
                        <a:pt x="-145" y="10556"/>
                        <a:pt x="2" y="20602"/>
                      </a:cubicBezTo>
                      <a:cubicBezTo>
                        <a:pt x="56" y="24776"/>
                        <a:pt x="4038" y="27879"/>
                        <a:pt x="8037" y="29062"/>
                      </a:cubicBezTo>
                      <a:cubicBezTo>
                        <a:pt x="13042" y="30543"/>
                        <a:pt x="18502" y="30032"/>
                        <a:pt x="23397" y="28204"/>
                      </a:cubicBezTo>
                      <a:cubicBezTo>
                        <a:pt x="28274" y="26376"/>
                        <a:pt x="32620" y="23294"/>
                        <a:pt x="36419" y="19718"/>
                      </a:cubicBezTo>
                      <a:cubicBezTo>
                        <a:pt x="39415" y="16915"/>
                        <a:pt x="42300" y="13045"/>
                        <a:pt x="41259" y="9076"/>
                      </a:cubicBezTo>
                      <a:close/>
                    </a:path>
                  </a:pathLst>
                </a:custGeom>
                <a:solidFill>
                  <a:srgbClr val="901E5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48" name="图形 10">
                <a:extLst>
                  <a:ext uri="{FF2B5EF4-FFF2-40B4-BE49-F238E27FC236}">
                    <a16:creationId xmlns:a16="http://schemas.microsoft.com/office/drawing/2014/main" id="{6F66D077-7E5B-3559-6566-BE526CF2CCB9}"/>
                  </a:ext>
                </a:extLst>
              </p:cNvPr>
              <p:cNvGrpSpPr/>
              <p:nvPr/>
            </p:nvGrpSpPr>
            <p:grpSpPr>
              <a:xfrm>
                <a:off x="10469538" y="802662"/>
                <a:ext cx="81721" cy="39439"/>
                <a:chOff x="10469538" y="802662"/>
                <a:chExt cx="81721" cy="39439"/>
              </a:xfrm>
              <a:solidFill>
                <a:srgbClr val="901E57"/>
              </a:solidFill>
            </p:grpSpPr>
            <p:sp>
              <p:nvSpPr>
                <p:cNvPr id="552" name="任意多边形: 形状 551">
                  <a:extLst>
                    <a:ext uri="{FF2B5EF4-FFF2-40B4-BE49-F238E27FC236}">
                      <a16:creationId xmlns:a16="http://schemas.microsoft.com/office/drawing/2014/main" id="{F67ABD26-845E-2CE8-62A8-FC16A9976FB6}"/>
                    </a:ext>
                  </a:extLst>
                </p:cNvPr>
                <p:cNvSpPr/>
                <p:nvPr/>
              </p:nvSpPr>
              <p:spPr>
                <a:xfrm>
                  <a:off x="10469538" y="818723"/>
                  <a:ext cx="52954" cy="23378"/>
                </a:xfrm>
                <a:custGeom>
                  <a:avLst/>
                  <a:gdLst>
                    <a:gd name="connsiteX0" fmla="*/ 12659 w 52954"/>
                    <a:gd name="connsiteY0" fmla="*/ 5742 h 23378"/>
                    <a:gd name="connsiteX1" fmla="*/ 1628 w 52954"/>
                    <a:gd name="connsiteY1" fmla="*/ 10973 h 23378"/>
                    <a:gd name="connsiteX2" fmla="*/ 8769 w 52954"/>
                    <a:gd name="connsiteY2" fmla="*/ 20418 h 23378"/>
                    <a:gd name="connsiteX3" fmla="*/ 20494 w 52954"/>
                    <a:gd name="connsiteY3" fmla="*/ 23310 h 23378"/>
                    <a:gd name="connsiteX4" fmla="*/ 38904 w 52954"/>
                    <a:gd name="connsiteY4" fmla="*/ 19644 h 23378"/>
                    <a:gd name="connsiteX5" fmla="*/ 52419 w 52954"/>
                    <a:gd name="connsiteY5" fmla="*/ 3906 h 23378"/>
                    <a:gd name="connsiteX6" fmla="*/ 39926 w 52954"/>
                    <a:gd name="connsiteY6" fmla="*/ 95 h 23378"/>
                    <a:gd name="connsiteX7" fmla="*/ 12659 w 52954"/>
                    <a:gd name="connsiteY7" fmla="*/ 5742 h 2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954" h="23378">
                      <a:moveTo>
                        <a:pt x="12659" y="5742"/>
                      </a:moveTo>
                      <a:cubicBezTo>
                        <a:pt x="9006" y="7029"/>
                        <a:pt x="4422" y="8070"/>
                        <a:pt x="1628" y="10973"/>
                      </a:cubicBezTo>
                      <a:cubicBezTo>
                        <a:pt x="-3468" y="16269"/>
                        <a:pt x="4660" y="19034"/>
                        <a:pt x="8769" y="20418"/>
                      </a:cubicBezTo>
                      <a:cubicBezTo>
                        <a:pt x="12586" y="21710"/>
                        <a:pt x="16476" y="23008"/>
                        <a:pt x="20494" y="23310"/>
                      </a:cubicBezTo>
                      <a:cubicBezTo>
                        <a:pt x="26777" y="23779"/>
                        <a:pt x="32968" y="21790"/>
                        <a:pt x="38904" y="19644"/>
                      </a:cubicBezTo>
                      <a:cubicBezTo>
                        <a:pt x="44200" y="17726"/>
                        <a:pt x="55542" y="11499"/>
                        <a:pt x="52419" y="3906"/>
                      </a:cubicBezTo>
                      <a:cubicBezTo>
                        <a:pt x="50647" y="-424"/>
                        <a:pt x="43671" y="-95"/>
                        <a:pt x="39926" y="95"/>
                      </a:cubicBezTo>
                      <a:cubicBezTo>
                        <a:pt x="30813" y="559"/>
                        <a:pt x="21298" y="2714"/>
                        <a:pt x="12659" y="5742"/>
                      </a:cubicBezTo>
                      <a:close/>
                    </a:path>
                  </a:pathLst>
                </a:custGeom>
                <a:solidFill>
                  <a:srgbClr val="901E5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3" name="任意多边形: 形状 552">
                  <a:extLst>
                    <a:ext uri="{FF2B5EF4-FFF2-40B4-BE49-F238E27FC236}">
                      <a16:creationId xmlns:a16="http://schemas.microsoft.com/office/drawing/2014/main" id="{7ADDCAEF-B043-995A-6705-9C1772E23979}"/>
                    </a:ext>
                  </a:extLst>
                </p:cNvPr>
                <p:cNvSpPr/>
                <p:nvPr/>
              </p:nvSpPr>
              <p:spPr>
                <a:xfrm>
                  <a:off x="10531300" y="802662"/>
                  <a:ext cx="16419" cy="13678"/>
                </a:xfrm>
                <a:custGeom>
                  <a:avLst/>
                  <a:gdLst>
                    <a:gd name="connsiteX0" fmla="*/ 4903 w 16419"/>
                    <a:gd name="connsiteY0" fmla="*/ 13217 h 13678"/>
                    <a:gd name="connsiteX1" fmla="*/ 15587 w 16419"/>
                    <a:gd name="connsiteY1" fmla="*/ 1351 h 13678"/>
                    <a:gd name="connsiteX2" fmla="*/ 7314 w 16419"/>
                    <a:gd name="connsiteY2" fmla="*/ 1524 h 13678"/>
                    <a:gd name="connsiteX3" fmla="*/ 611 w 16419"/>
                    <a:gd name="connsiteY3" fmla="*/ 7155 h 13678"/>
                    <a:gd name="connsiteX4" fmla="*/ 2529 w 16419"/>
                    <a:gd name="connsiteY4" fmla="*/ 13648 h 13678"/>
                    <a:gd name="connsiteX5" fmla="*/ 4903 w 16419"/>
                    <a:gd name="connsiteY5" fmla="*/ 13217 h 13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419" h="13678">
                      <a:moveTo>
                        <a:pt x="4903" y="13217"/>
                      </a:moveTo>
                      <a:cubicBezTo>
                        <a:pt x="8136" y="11995"/>
                        <a:pt x="19569" y="6479"/>
                        <a:pt x="15587" y="1351"/>
                      </a:cubicBezTo>
                      <a:cubicBezTo>
                        <a:pt x="13560" y="-1272"/>
                        <a:pt x="9761" y="565"/>
                        <a:pt x="7314" y="1524"/>
                      </a:cubicBezTo>
                      <a:cubicBezTo>
                        <a:pt x="4538" y="2613"/>
                        <a:pt x="1981" y="4437"/>
                        <a:pt x="611" y="7155"/>
                      </a:cubicBezTo>
                      <a:cubicBezTo>
                        <a:pt x="-576" y="9509"/>
                        <a:pt x="-83" y="13266"/>
                        <a:pt x="2529" y="13648"/>
                      </a:cubicBezTo>
                      <a:cubicBezTo>
                        <a:pt x="3333" y="13770"/>
                        <a:pt x="4136" y="13507"/>
                        <a:pt x="4903" y="13217"/>
                      </a:cubicBezTo>
                      <a:close/>
                    </a:path>
                  </a:pathLst>
                </a:custGeom>
                <a:solidFill>
                  <a:srgbClr val="901E5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4" name="任意多边形: 形状 553">
                  <a:extLst>
                    <a:ext uri="{FF2B5EF4-FFF2-40B4-BE49-F238E27FC236}">
                      <a16:creationId xmlns:a16="http://schemas.microsoft.com/office/drawing/2014/main" id="{A6FCAACE-C473-F07E-58A8-3B8AA1AE3A59}"/>
                    </a:ext>
                  </a:extLst>
                </p:cNvPr>
                <p:cNvSpPr/>
                <p:nvPr/>
              </p:nvSpPr>
              <p:spPr>
                <a:xfrm>
                  <a:off x="10529879" y="821219"/>
                  <a:ext cx="21381" cy="17089"/>
                </a:xfrm>
                <a:custGeom>
                  <a:avLst/>
                  <a:gdLst>
                    <a:gd name="connsiteX0" fmla="*/ 1685 w 21381"/>
                    <a:gd name="connsiteY0" fmla="*/ 10087 h 17089"/>
                    <a:gd name="connsiteX1" fmla="*/ 41 w 21381"/>
                    <a:gd name="connsiteY1" fmla="*/ 12829 h 17089"/>
                    <a:gd name="connsiteX2" fmla="*/ 2617 w 21381"/>
                    <a:gd name="connsiteY2" fmla="*/ 16693 h 17089"/>
                    <a:gd name="connsiteX3" fmla="*/ 7603 w 21381"/>
                    <a:gd name="connsiteY3" fmla="*/ 16827 h 17089"/>
                    <a:gd name="connsiteX4" fmla="*/ 17063 w 21381"/>
                    <a:gd name="connsiteY4" fmla="*/ 13210 h 17089"/>
                    <a:gd name="connsiteX5" fmla="*/ 21337 w 21381"/>
                    <a:gd name="connsiteY5" fmla="*/ 4374 h 17089"/>
                    <a:gd name="connsiteX6" fmla="*/ 20278 w 21381"/>
                    <a:gd name="connsiteY6" fmla="*/ 1695 h 17089"/>
                    <a:gd name="connsiteX7" fmla="*/ 1685 w 21381"/>
                    <a:gd name="connsiteY7" fmla="*/ 10087 h 1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81" h="17089">
                      <a:moveTo>
                        <a:pt x="1685" y="10087"/>
                      </a:moveTo>
                      <a:cubicBezTo>
                        <a:pt x="991" y="10911"/>
                        <a:pt x="224" y="11764"/>
                        <a:pt x="41" y="12829"/>
                      </a:cubicBezTo>
                      <a:cubicBezTo>
                        <a:pt x="-251" y="14487"/>
                        <a:pt x="1046" y="16096"/>
                        <a:pt x="2617" y="16693"/>
                      </a:cubicBezTo>
                      <a:cubicBezTo>
                        <a:pt x="4187" y="17291"/>
                        <a:pt x="5941" y="17106"/>
                        <a:pt x="7603" y="16827"/>
                      </a:cubicBezTo>
                      <a:cubicBezTo>
                        <a:pt x="10963" y="16259"/>
                        <a:pt x="14360" y="15285"/>
                        <a:pt x="17063" y="13210"/>
                      </a:cubicBezTo>
                      <a:cubicBezTo>
                        <a:pt x="19785" y="11136"/>
                        <a:pt x="21702" y="7775"/>
                        <a:pt x="21337" y="4374"/>
                      </a:cubicBezTo>
                      <a:cubicBezTo>
                        <a:pt x="21227" y="3405"/>
                        <a:pt x="20917" y="2426"/>
                        <a:pt x="20278" y="1695"/>
                      </a:cubicBezTo>
                      <a:cubicBezTo>
                        <a:pt x="15109" y="-4164"/>
                        <a:pt x="4498" y="6782"/>
                        <a:pt x="1685" y="10087"/>
                      </a:cubicBezTo>
                      <a:close/>
                    </a:path>
                  </a:pathLst>
                </a:custGeom>
                <a:solidFill>
                  <a:srgbClr val="901E5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476284A1-9499-31EE-DD31-C197FD85200F}"/>
                  </a:ext>
                </a:extLst>
              </p:cNvPr>
              <p:cNvSpPr/>
              <p:nvPr/>
            </p:nvSpPr>
            <p:spPr>
              <a:xfrm>
                <a:off x="9740515" y="171459"/>
                <a:ext cx="54485" cy="51056"/>
              </a:xfrm>
              <a:custGeom>
                <a:avLst/>
                <a:gdLst>
                  <a:gd name="connsiteX0" fmla="*/ 7210 w 54485"/>
                  <a:gd name="connsiteY0" fmla="*/ 22000 h 51056"/>
                  <a:gd name="connsiteX1" fmla="*/ 24085 w 54485"/>
                  <a:gd name="connsiteY1" fmla="*/ 45916 h 51056"/>
                  <a:gd name="connsiteX2" fmla="*/ 51225 w 54485"/>
                  <a:gd name="connsiteY2" fmla="*/ 46625 h 51056"/>
                  <a:gd name="connsiteX3" fmla="*/ 54147 w 54485"/>
                  <a:gd name="connsiteY3" fmla="*/ 42227 h 51056"/>
                  <a:gd name="connsiteX4" fmla="*/ 51500 w 54485"/>
                  <a:gd name="connsiteY4" fmla="*/ 31442 h 51056"/>
                  <a:gd name="connsiteX5" fmla="*/ 11940 w 54485"/>
                  <a:gd name="connsiteY5" fmla="*/ 1212 h 51056"/>
                  <a:gd name="connsiteX6" fmla="*/ 7210 w 54485"/>
                  <a:gd name="connsiteY6" fmla="*/ 22000 h 51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485" h="51056">
                    <a:moveTo>
                      <a:pt x="7210" y="22000"/>
                    </a:moveTo>
                    <a:cubicBezTo>
                      <a:pt x="11575" y="30832"/>
                      <a:pt x="16214" y="39993"/>
                      <a:pt x="24085" y="45916"/>
                    </a:cubicBezTo>
                    <a:cubicBezTo>
                      <a:pt x="31939" y="51839"/>
                      <a:pt x="44048" y="53366"/>
                      <a:pt x="51225" y="46625"/>
                    </a:cubicBezTo>
                    <a:cubicBezTo>
                      <a:pt x="52522" y="45407"/>
                      <a:pt x="53636" y="43931"/>
                      <a:pt x="54147" y="42227"/>
                    </a:cubicBezTo>
                    <a:cubicBezTo>
                      <a:pt x="55243" y="38572"/>
                      <a:pt x="53490" y="34701"/>
                      <a:pt x="51500" y="31442"/>
                    </a:cubicBezTo>
                    <a:cubicBezTo>
                      <a:pt x="42659" y="16926"/>
                      <a:pt x="28250" y="5915"/>
                      <a:pt x="11940" y="1212"/>
                    </a:cubicBezTo>
                    <a:cubicBezTo>
                      <a:pt x="-8350" y="-4641"/>
                      <a:pt x="2297" y="12077"/>
                      <a:pt x="7210" y="22000"/>
                    </a:cubicBezTo>
                    <a:close/>
                  </a:path>
                </a:pathLst>
              </a:custGeom>
              <a:solidFill>
                <a:srgbClr val="901E57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A40A3AD6-7AD0-5BCF-6A19-CDE0C5B9519F}"/>
                  </a:ext>
                </a:extLst>
              </p:cNvPr>
              <p:cNvSpPr/>
              <p:nvPr/>
            </p:nvSpPr>
            <p:spPr>
              <a:xfrm>
                <a:off x="9701960" y="151403"/>
                <a:ext cx="22043" cy="20648"/>
              </a:xfrm>
              <a:custGeom>
                <a:avLst/>
                <a:gdLst>
                  <a:gd name="connsiteX0" fmla="*/ 18187 w 22043"/>
                  <a:gd name="connsiteY0" fmla="*/ 6837 h 20648"/>
                  <a:gd name="connsiteX1" fmla="*/ 3867 w 22043"/>
                  <a:gd name="connsiteY1" fmla="*/ 320 h 20648"/>
                  <a:gd name="connsiteX2" fmla="*/ 2005 w 22043"/>
                  <a:gd name="connsiteY2" fmla="*/ 123 h 20648"/>
                  <a:gd name="connsiteX3" fmla="*/ 1146 w 22043"/>
                  <a:gd name="connsiteY3" fmla="*/ 1056 h 20648"/>
                  <a:gd name="connsiteX4" fmla="*/ 3776 w 22043"/>
                  <a:gd name="connsiteY4" fmla="*/ 14864 h 20648"/>
                  <a:gd name="connsiteX5" fmla="*/ 15520 w 22043"/>
                  <a:gd name="connsiteY5" fmla="*/ 20502 h 20648"/>
                  <a:gd name="connsiteX6" fmla="*/ 21401 w 22043"/>
                  <a:gd name="connsiteY6" fmla="*/ 10212 h 20648"/>
                  <a:gd name="connsiteX7" fmla="*/ 18187 w 22043"/>
                  <a:gd name="connsiteY7" fmla="*/ 6837 h 20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43" h="20648">
                    <a:moveTo>
                      <a:pt x="18187" y="6837"/>
                    </a:moveTo>
                    <a:cubicBezTo>
                      <a:pt x="13803" y="3515"/>
                      <a:pt x="8926" y="2311"/>
                      <a:pt x="3867" y="320"/>
                    </a:cubicBezTo>
                    <a:cubicBezTo>
                      <a:pt x="3265" y="85"/>
                      <a:pt x="2589" y="-151"/>
                      <a:pt x="2005" y="123"/>
                    </a:cubicBezTo>
                    <a:cubicBezTo>
                      <a:pt x="1621" y="306"/>
                      <a:pt x="1347" y="682"/>
                      <a:pt x="1146" y="1056"/>
                    </a:cubicBezTo>
                    <a:cubicBezTo>
                      <a:pt x="-1520" y="5712"/>
                      <a:pt x="927" y="10922"/>
                      <a:pt x="3776" y="14864"/>
                    </a:cubicBezTo>
                    <a:cubicBezTo>
                      <a:pt x="6461" y="18588"/>
                      <a:pt x="11009" y="21325"/>
                      <a:pt x="15520" y="20502"/>
                    </a:cubicBezTo>
                    <a:cubicBezTo>
                      <a:pt x="20031" y="19676"/>
                      <a:pt x="23537" y="14279"/>
                      <a:pt x="21401" y="10212"/>
                    </a:cubicBezTo>
                    <a:cubicBezTo>
                      <a:pt x="20670" y="8828"/>
                      <a:pt x="19447" y="7776"/>
                      <a:pt x="18187" y="6837"/>
                    </a:cubicBezTo>
                    <a:close/>
                  </a:path>
                </a:pathLst>
              </a:custGeom>
              <a:solidFill>
                <a:srgbClr val="901E57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D3A72BD8-25ED-8BD0-2429-65B35A406CF5}"/>
                  </a:ext>
                </a:extLst>
              </p:cNvPr>
              <p:cNvSpPr/>
              <p:nvPr/>
            </p:nvSpPr>
            <p:spPr>
              <a:xfrm>
                <a:off x="9720547" y="172419"/>
                <a:ext cx="19215" cy="26050"/>
              </a:xfrm>
              <a:custGeom>
                <a:avLst/>
                <a:gdLst>
                  <a:gd name="connsiteX0" fmla="*/ 5827 w 19215"/>
                  <a:gd name="connsiteY0" fmla="*/ 1240 h 26050"/>
                  <a:gd name="connsiteX1" fmla="*/ 1 w 19215"/>
                  <a:gd name="connsiteY1" fmla="*/ 13966 h 26050"/>
                  <a:gd name="connsiteX2" fmla="*/ 7088 w 19215"/>
                  <a:gd name="connsiteY2" fmla="*/ 25449 h 26050"/>
                  <a:gd name="connsiteX3" fmla="*/ 18813 w 19215"/>
                  <a:gd name="connsiteY3" fmla="*/ 20404 h 26050"/>
                  <a:gd name="connsiteX4" fmla="*/ 19068 w 19215"/>
                  <a:gd name="connsiteY4" fmla="*/ 15466 h 26050"/>
                  <a:gd name="connsiteX5" fmla="*/ 12640 w 19215"/>
                  <a:gd name="connsiteY5" fmla="*/ 2217 h 26050"/>
                  <a:gd name="connsiteX6" fmla="*/ 8841 w 19215"/>
                  <a:gd name="connsiteY6" fmla="*/ 15 h 26050"/>
                  <a:gd name="connsiteX7" fmla="*/ 2649 w 19215"/>
                  <a:gd name="connsiteY7" fmla="*/ 7278 h 2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15" h="26050">
                    <a:moveTo>
                      <a:pt x="5827" y="1240"/>
                    </a:moveTo>
                    <a:cubicBezTo>
                      <a:pt x="2485" y="4654"/>
                      <a:pt x="56" y="9181"/>
                      <a:pt x="1" y="13966"/>
                    </a:cubicBezTo>
                    <a:cubicBezTo>
                      <a:pt x="-54" y="18750"/>
                      <a:pt x="2649" y="23684"/>
                      <a:pt x="7088" y="25449"/>
                    </a:cubicBezTo>
                    <a:cubicBezTo>
                      <a:pt x="11525" y="27213"/>
                      <a:pt x="17370" y="24966"/>
                      <a:pt x="18813" y="20404"/>
                    </a:cubicBezTo>
                    <a:cubicBezTo>
                      <a:pt x="19306" y="18819"/>
                      <a:pt x="19287" y="17113"/>
                      <a:pt x="19068" y="15466"/>
                    </a:cubicBezTo>
                    <a:cubicBezTo>
                      <a:pt x="18447" y="10505"/>
                      <a:pt x="16146" y="5773"/>
                      <a:pt x="12640" y="2217"/>
                    </a:cubicBezTo>
                    <a:cubicBezTo>
                      <a:pt x="11598" y="1151"/>
                      <a:pt x="10320" y="141"/>
                      <a:pt x="8841" y="15"/>
                    </a:cubicBezTo>
                    <a:cubicBezTo>
                      <a:pt x="5370" y="-279"/>
                      <a:pt x="3489" y="3899"/>
                      <a:pt x="2649" y="7278"/>
                    </a:cubicBezTo>
                  </a:path>
                </a:pathLst>
              </a:custGeom>
              <a:solidFill>
                <a:srgbClr val="901E57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A044BBED-DF69-A0D0-DF7D-F30D369BE68A}"/>
                </a:ext>
              </a:extLst>
            </p:cNvPr>
            <p:cNvSpPr/>
            <p:nvPr/>
          </p:nvSpPr>
          <p:spPr>
            <a:xfrm>
              <a:off x="9623294" y="194714"/>
              <a:ext cx="13186" cy="13208"/>
            </a:xfrm>
            <a:custGeom>
              <a:avLst/>
              <a:gdLst>
                <a:gd name="connsiteX0" fmla="*/ 13187 w 13186"/>
                <a:gd name="connsiteY0" fmla="*/ 6604 h 13208"/>
                <a:gd name="connsiteX1" fmla="*/ 6594 w 13186"/>
                <a:gd name="connsiteY1" fmla="*/ 13208 h 13208"/>
                <a:gd name="connsiteX2" fmla="*/ 0 w 13186"/>
                <a:gd name="connsiteY2" fmla="*/ 6604 h 13208"/>
                <a:gd name="connsiteX3" fmla="*/ 6594 w 13186"/>
                <a:gd name="connsiteY3" fmla="*/ 0 h 13208"/>
                <a:gd name="connsiteX4" fmla="*/ 13187 w 13186"/>
                <a:gd name="connsiteY4" fmla="*/ 6604 h 1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86" h="13208">
                  <a:moveTo>
                    <a:pt x="13187" y="6604"/>
                  </a:moveTo>
                  <a:cubicBezTo>
                    <a:pt x="13187" y="10251"/>
                    <a:pt x="10228" y="13208"/>
                    <a:pt x="6594" y="13208"/>
                  </a:cubicBezTo>
                  <a:cubicBezTo>
                    <a:pt x="2959" y="13208"/>
                    <a:pt x="0" y="10251"/>
                    <a:pt x="0" y="6604"/>
                  </a:cubicBezTo>
                  <a:cubicBezTo>
                    <a:pt x="0" y="2957"/>
                    <a:pt x="2959" y="0"/>
                    <a:pt x="6594" y="0"/>
                  </a:cubicBezTo>
                  <a:cubicBezTo>
                    <a:pt x="10228" y="0"/>
                    <a:pt x="13187" y="2957"/>
                    <a:pt x="13187" y="6604"/>
                  </a:cubicBezTo>
                  <a:close/>
                </a:path>
              </a:pathLst>
            </a:custGeom>
            <a:solidFill>
              <a:srgbClr val="C84D8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06642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79A74160-67D7-593C-5EAE-871DF64CCD54}"/>
              </a:ext>
            </a:extLst>
          </p:cNvPr>
          <p:cNvSpPr/>
          <p:nvPr/>
        </p:nvSpPr>
        <p:spPr>
          <a:xfrm>
            <a:off x="942631" y="3086982"/>
            <a:ext cx="1581711" cy="417982"/>
          </a:xfrm>
          <a:custGeom>
            <a:avLst/>
            <a:gdLst>
              <a:gd name="connsiteX0" fmla="*/ 790856 w 1581711"/>
              <a:gd name="connsiteY0" fmla="*/ 0 h 417982"/>
              <a:gd name="connsiteX1" fmla="*/ 946575 w 1581711"/>
              <a:gd name="connsiteY1" fmla="*/ 103218 h 417982"/>
              <a:gd name="connsiteX2" fmla="*/ 956957 w 1581711"/>
              <a:gd name="connsiteY2" fmla="*/ 154641 h 417982"/>
              <a:gd name="connsiteX3" fmla="*/ 1581711 w 1581711"/>
              <a:gd name="connsiteY3" fmla="*/ 154641 h 417982"/>
              <a:gd name="connsiteX4" fmla="*/ 1581711 w 1581711"/>
              <a:gd name="connsiteY4" fmla="*/ 417982 h 417982"/>
              <a:gd name="connsiteX5" fmla="*/ 1069364 w 1581711"/>
              <a:gd name="connsiteY5" fmla="*/ 417982 h 417982"/>
              <a:gd name="connsiteX6" fmla="*/ 571516 w 1581711"/>
              <a:gd name="connsiteY6" fmla="*/ 417982 h 417982"/>
              <a:gd name="connsiteX7" fmla="*/ 131671 w 1581711"/>
              <a:gd name="connsiteY7" fmla="*/ 417982 h 417982"/>
              <a:gd name="connsiteX8" fmla="*/ 0 w 1581711"/>
              <a:gd name="connsiteY8" fmla="*/ 286311 h 417982"/>
              <a:gd name="connsiteX9" fmla="*/ 131671 w 1581711"/>
              <a:gd name="connsiteY9" fmla="*/ 154640 h 417982"/>
              <a:gd name="connsiteX10" fmla="*/ 624755 w 1581711"/>
              <a:gd name="connsiteY10" fmla="*/ 154640 h 417982"/>
              <a:gd name="connsiteX11" fmla="*/ 635137 w 1581711"/>
              <a:gd name="connsiteY11" fmla="*/ 103218 h 417982"/>
              <a:gd name="connsiteX12" fmla="*/ 790856 w 1581711"/>
              <a:gd name="connsiteY12" fmla="*/ 0 h 417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81711" h="417982" fill="none" extrusionOk="0">
                <a:moveTo>
                  <a:pt x="790856" y="0"/>
                </a:moveTo>
                <a:cubicBezTo>
                  <a:pt x="854850" y="-426"/>
                  <a:pt x="920211" y="41116"/>
                  <a:pt x="946575" y="103218"/>
                </a:cubicBezTo>
                <a:cubicBezTo>
                  <a:pt x="949819" y="117006"/>
                  <a:pt x="953003" y="144289"/>
                  <a:pt x="956957" y="154641"/>
                </a:cubicBezTo>
                <a:cubicBezTo>
                  <a:pt x="1102100" y="177963"/>
                  <a:pt x="1330263" y="138235"/>
                  <a:pt x="1581711" y="154641"/>
                </a:cubicBezTo>
                <a:cubicBezTo>
                  <a:pt x="1569189" y="258889"/>
                  <a:pt x="1574531" y="358097"/>
                  <a:pt x="1581711" y="417982"/>
                </a:cubicBezTo>
                <a:cubicBezTo>
                  <a:pt x="1478229" y="417465"/>
                  <a:pt x="1307213" y="404812"/>
                  <a:pt x="1069364" y="417982"/>
                </a:cubicBezTo>
                <a:cubicBezTo>
                  <a:pt x="831515" y="431152"/>
                  <a:pt x="759771" y="430586"/>
                  <a:pt x="571516" y="417982"/>
                </a:cubicBezTo>
                <a:cubicBezTo>
                  <a:pt x="383261" y="405378"/>
                  <a:pt x="294511" y="438350"/>
                  <a:pt x="131671" y="417982"/>
                </a:cubicBezTo>
                <a:cubicBezTo>
                  <a:pt x="54914" y="430173"/>
                  <a:pt x="-4141" y="367343"/>
                  <a:pt x="0" y="286311"/>
                </a:cubicBezTo>
                <a:cubicBezTo>
                  <a:pt x="-2906" y="209736"/>
                  <a:pt x="62430" y="155730"/>
                  <a:pt x="131671" y="154640"/>
                </a:cubicBezTo>
                <a:cubicBezTo>
                  <a:pt x="369378" y="158653"/>
                  <a:pt x="416834" y="154963"/>
                  <a:pt x="624755" y="154640"/>
                </a:cubicBezTo>
                <a:cubicBezTo>
                  <a:pt x="628338" y="136015"/>
                  <a:pt x="629558" y="120637"/>
                  <a:pt x="635137" y="103218"/>
                </a:cubicBezTo>
                <a:cubicBezTo>
                  <a:pt x="663342" y="40647"/>
                  <a:pt x="722109" y="-2179"/>
                  <a:pt x="790856" y="0"/>
                </a:cubicBezTo>
                <a:close/>
              </a:path>
              <a:path w="1581711" h="417982" stroke="0" extrusionOk="0">
                <a:moveTo>
                  <a:pt x="790856" y="0"/>
                </a:moveTo>
                <a:cubicBezTo>
                  <a:pt x="849867" y="-6779"/>
                  <a:pt x="917121" y="43987"/>
                  <a:pt x="946575" y="103218"/>
                </a:cubicBezTo>
                <a:cubicBezTo>
                  <a:pt x="948177" y="113916"/>
                  <a:pt x="953370" y="129163"/>
                  <a:pt x="956957" y="154641"/>
                </a:cubicBezTo>
                <a:cubicBezTo>
                  <a:pt x="1173455" y="163329"/>
                  <a:pt x="1447410" y="129923"/>
                  <a:pt x="1581711" y="154641"/>
                </a:cubicBezTo>
                <a:cubicBezTo>
                  <a:pt x="1589041" y="230167"/>
                  <a:pt x="1583178" y="340975"/>
                  <a:pt x="1581711" y="417982"/>
                </a:cubicBezTo>
                <a:cubicBezTo>
                  <a:pt x="1486092" y="409777"/>
                  <a:pt x="1227396" y="412236"/>
                  <a:pt x="1127365" y="417982"/>
                </a:cubicBezTo>
                <a:cubicBezTo>
                  <a:pt x="1027334" y="423728"/>
                  <a:pt x="833171" y="428835"/>
                  <a:pt x="673019" y="417982"/>
                </a:cubicBezTo>
                <a:cubicBezTo>
                  <a:pt x="512867" y="407129"/>
                  <a:pt x="317105" y="400970"/>
                  <a:pt x="131671" y="417982"/>
                </a:cubicBezTo>
                <a:cubicBezTo>
                  <a:pt x="72576" y="421258"/>
                  <a:pt x="-4197" y="358352"/>
                  <a:pt x="0" y="286311"/>
                </a:cubicBezTo>
                <a:cubicBezTo>
                  <a:pt x="4626" y="217375"/>
                  <a:pt x="66106" y="165291"/>
                  <a:pt x="131671" y="154640"/>
                </a:cubicBezTo>
                <a:cubicBezTo>
                  <a:pt x="367536" y="161165"/>
                  <a:pt x="439808" y="171951"/>
                  <a:pt x="624755" y="154640"/>
                </a:cubicBezTo>
                <a:cubicBezTo>
                  <a:pt x="625751" y="137007"/>
                  <a:pt x="631163" y="113654"/>
                  <a:pt x="635137" y="103218"/>
                </a:cubicBezTo>
                <a:cubicBezTo>
                  <a:pt x="649601" y="44399"/>
                  <a:pt x="712887" y="-5497"/>
                  <a:pt x="790856" y="0"/>
                </a:cubicBezTo>
                <a:close/>
              </a:path>
            </a:pathLst>
          </a:custGeom>
          <a:solidFill>
            <a:srgbClr val="F67B00"/>
          </a:solidFill>
          <a:ln w="25400">
            <a:solidFill>
              <a:schemeClr val="tx1">
                <a:lumMod val="65000"/>
                <a:lumOff val="35000"/>
              </a:schemeClr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790856 w 1581711"/>
                      <a:gd name="connsiteY0" fmla="*/ 0 h 417982"/>
                      <a:gd name="connsiteX1" fmla="*/ 946575 w 1581711"/>
                      <a:gd name="connsiteY1" fmla="*/ 103218 h 417982"/>
                      <a:gd name="connsiteX2" fmla="*/ 956957 w 1581711"/>
                      <a:gd name="connsiteY2" fmla="*/ 154641 h 417982"/>
                      <a:gd name="connsiteX3" fmla="*/ 1581711 w 1581711"/>
                      <a:gd name="connsiteY3" fmla="*/ 154641 h 417982"/>
                      <a:gd name="connsiteX4" fmla="*/ 1581711 w 1581711"/>
                      <a:gd name="connsiteY4" fmla="*/ 417982 h 417982"/>
                      <a:gd name="connsiteX5" fmla="*/ 131671 w 1581711"/>
                      <a:gd name="connsiteY5" fmla="*/ 417982 h 417982"/>
                      <a:gd name="connsiteX6" fmla="*/ 0 w 1581711"/>
                      <a:gd name="connsiteY6" fmla="*/ 286311 h 417982"/>
                      <a:gd name="connsiteX7" fmla="*/ 131671 w 1581711"/>
                      <a:gd name="connsiteY7" fmla="*/ 154640 h 417982"/>
                      <a:gd name="connsiteX8" fmla="*/ 624755 w 1581711"/>
                      <a:gd name="connsiteY8" fmla="*/ 154640 h 417982"/>
                      <a:gd name="connsiteX9" fmla="*/ 635137 w 1581711"/>
                      <a:gd name="connsiteY9" fmla="*/ 103218 h 417982"/>
                      <a:gd name="connsiteX10" fmla="*/ 790856 w 1581711"/>
                      <a:gd name="connsiteY10" fmla="*/ 0 h 417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81711" h="417982">
                        <a:moveTo>
                          <a:pt x="790856" y="0"/>
                        </a:moveTo>
                        <a:cubicBezTo>
                          <a:pt x="860858" y="0"/>
                          <a:pt x="920920" y="42561"/>
                          <a:pt x="946575" y="103218"/>
                        </a:cubicBezTo>
                        <a:lnTo>
                          <a:pt x="956957" y="154641"/>
                        </a:lnTo>
                        <a:lnTo>
                          <a:pt x="1581711" y="154641"/>
                        </a:lnTo>
                        <a:lnTo>
                          <a:pt x="1581711" y="417982"/>
                        </a:lnTo>
                        <a:lnTo>
                          <a:pt x="131671" y="417982"/>
                        </a:lnTo>
                        <a:cubicBezTo>
                          <a:pt x="58951" y="417982"/>
                          <a:pt x="0" y="359031"/>
                          <a:pt x="0" y="286311"/>
                        </a:cubicBezTo>
                        <a:cubicBezTo>
                          <a:pt x="0" y="213591"/>
                          <a:pt x="58951" y="154640"/>
                          <a:pt x="131671" y="154640"/>
                        </a:cubicBezTo>
                        <a:lnTo>
                          <a:pt x="624755" y="154640"/>
                        </a:lnTo>
                        <a:lnTo>
                          <a:pt x="635137" y="103218"/>
                        </a:lnTo>
                        <a:cubicBezTo>
                          <a:pt x="660793" y="42561"/>
                          <a:pt x="720854" y="0"/>
                          <a:pt x="790856" y="0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30000"/>
              </a:lnSpc>
            </a:pPr>
            <a:endParaRPr lang="en-GB" sz="1475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48" name="任意多边形: 形状 447">
            <a:extLst>
              <a:ext uri="{FF2B5EF4-FFF2-40B4-BE49-F238E27FC236}">
                <a16:creationId xmlns:a16="http://schemas.microsoft.com/office/drawing/2014/main" id="{F43D44FB-4FE4-FC44-913D-28EA4DBFDCC0}"/>
              </a:ext>
            </a:extLst>
          </p:cNvPr>
          <p:cNvSpPr/>
          <p:nvPr/>
        </p:nvSpPr>
        <p:spPr>
          <a:xfrm rot="5400000" flipH="1">
            <a:off x="3184552" y="2653957"/>
            <a:ext cx="406380" cy="1581711"/>
          </a:xfrm>
          <a:custGeom>
            <a:avLst/>
            <a:gdLst>
              <a:gd name="connsiteX0" fmla="*/ 406380 w 406380"/>
              <a:gd name="connsiteY0" fmla="*/ 1581711 h 1581711"/>
              <a:gd name="connsiteX1" fmla="*/ 406380 w 406380"/>
              <a:gd name="connsiteY1" fmla="*/ 1038657 h 1581711"/>
              <a:gd name="connsiteX2" fmla="*/ 406380 w 406380"/>
              <a:gd name="connsiteY2" fmla="*/ 558871 h 1581711"/>
              <a:gd name="connsiteX3" fmla="*/ 406380 w 406380"/>
              <a:gd name="connsiteY3" fmla="*/ 0 h 1581711"/>
              <a:gd name="connsiteX4" fmla="*/ 143039 w 406380"/>
              <a:gd name="connsiteY4" fmla="*/ 0 h 1581711"/>
              <a:gd name="connsiteX5" fmla="*/ 143039 w 406380"/>
              <a:gd name="connsiteY5" fmla="*/ 627097 h 1581711"/>
              <a:gd name="connsiteX6" fmla="*/ 103218 w 406380"/>
              <a:gd name="connsiteY6" fmla="*/ 635136 h 1581711"/>
              <a:gd name="connsiteX7" fmla="*/ 0 w 406380"/>
              <a:gd name="connsiteY7" fmla="*/ 790855 h 1581711"/>
              <a:gd name="connsiteX8" fmla="*/ 103218 w 406380"/>
              <a:gd name="connsiteY8" fmla="*/ 946574 h 1581711"/>
              <a:gd name="connsiteX9" fmla="*/ 143039 w 406380"/>
              <a:gd name="connsiteY9" fmla="*/ 954614 h 1581711"/>
              <a:gd name="connsiteX10" fmla="*/ 143039 w 406380"/>
              <a:gd name="connsiteY10" fmla="*/ 1581711 h 1581711"/>
              <a:gd name="connsiteX11" fmla="*/ 406380 w 406380"/>
              <a:gd name="connsiteY11" fmla="*/ 1581711 h 158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380" h="1581711" fill="none" extrusionOk="0">
                <a:moveTo>
                  <a:pt x="406380" y="1581711"/>
                </a:moveTo>
                <a:cubicBezTo>
                  <a:pt x="404873" y="1407222"/>
                  <a:pt x="407440" y="1172962"/>
                  <a:pt x="406380" y="1038657"/>
                </a:cubicBezTo>
                <a:cubicBezTo>
                  <a:pt x="405320" y="904352"/>
                  <a:pt x="424644" y="777955"/>
                  <a:pt x="406380" y="558871"/>
                </a:cubicBezTo>
                <a:cubicBezTo>
                  <a:pt x="388116" y="339787"/>
                  <a:pt x="420230" y="271666"/>
                  <a:pt x="406380" y="0"/>
                </a:cubicBezTo>
                <a:cubicBezTo>
                  <a:pt x="319820" y="5106"/>
                  <a:pt x="271275" y="-4485"/>
                  <a:pt x="143039" y="0"/>
                </a:cubicBezTo>
                <a:cubicBezTo>
                  <a:pt x="113564" y="292663"/>
                  <a:pt x="152453" y="414447"/>
                  <a:pt x="143039" y="627097"/>
                </a:cubicBezTo>
                <a:cubicBezTo>
                  <a:pt x="128253" y="629729"/>
                  <a:pt x="116914" y="632300"/>
                  <a:pt x="103218" y="635136"/>
                </a:cubicBezTo>
                <a:cubicBezTo>
                  <a:pt x="42429" y="651086"/>
                  <a:pt x="8065" y="713060"/>
                  <a:pt x="0" y="790855"/>
                </a:cubicBezTo>
                <a:cubicBezTo>
                  <a:pt x="-1145" y="862440"/>
                  <a:pt x="34157" y="917588"/>
                  <a:pt x="103218" y="946574"/>
                </a:cubicBezTo>
                <a:cubicBezTo>
                  <a:pt x="113305" y="949095"/>
                  <a:pt x="134212" y="951043"/>
                  <a:pt x="143039" y="954614"/>
                </a:cubicBezTo>
                <a:cubicBezTo>
                  <a:pt x="154466" y="1258689"/>
                  <a:pt x="173440" y="1346812"/>
                  <a:pt x="143039" y="1581711"/>
                </a:cubicBezTo>
                <a:cubicBezTo>
                  <a:pt x="257542" y="1578132"/>
                  <a:pt x="339254" y="1582660"/>
                  <a:pt x="406380" y="1581711"/>
                </a:cubicBezTo>
                <a:close/>
              </a:path>
              <a:path w="406380" h="1581711" stroke="0" extrusionOk="0">
                <a:moveTo>
                  <a:pt x="406380" y="1581711"/>
                </a:moveTo>
                <a:cubicBezTo>
                  <a:pt x="423163" y="1359803"/>
                  <a:pt x="380178" y="1174895"/>
                  <a:pt x="406380" y="1022840"/>
                </a:cubicBezTo>
                <a:cubicBezTo>
                  <a:pt x="432582" y="870785"/>
                  <a:pt x="393234" y="751434"/>
                  <a:pt x="406380" y="543054"/>
                </a:cubicBezTo>
                <a:cubicBezTo>
                  <a:pt x="419526" y="334674"/>
                  <a:pt x="382959" y="261213"/>
                  <a:pt x="406380" y="0"/>
                </a:cubicBezTo>
                <a:cubicBezTo>
                  <a:pt x="318914" y="-11686"/>
                  <a:pt x="220646" y="-12449"/>
                  <a:pt x="143039" y="0"/>
                </a:cubicBezTo>
                <a:cubicBezTo>
                  <a:pt x="133178" y="262557"/>
                  <a:pt x="174356" y="495364"/>
                  <a:pt x="143039" y="627097"/>
                </a:cubicBezTo>
                <a:cubicBezTo>
                  <a:pt x="125270" y="628841"/>
                  <a:pt x="122469" y="631874"/>
                  <a:pt x="103218" y="635136"/>
                </a:cubicBezTo>
                <a:cubicBezTo>
                  <a:pt x="44216" y="661792"/>
                  <a:pt x="-1694" y="733744"/>
                  <a:pt x="0" y="790855"/>
                </a:cubicBezTo>
                <a:cubicBezTo>
                  <a:pt x="-5348" y="860453"/>
                  <a:pt x="33396" y="914380"/>
                  <a:pt x="103218" y="946574"/>
                </a:cubicBezTo>
                <a:cubicBezTo>
                  <a:pt x="111303" y="949238"/>
                  <a:pt x="129658" y="950519"/>
                  <a:pt x="143039" y="954614"/>
                </a:cubicBezTo>
                <a:cubicBezTo>
                  <a:pt x="149831" y="1132185"/>
                  <a:pt x="159335" y="1344725"/>
                  <a:pt x="143039" y="1581711"/>
                </a:cubicBezTo>
                <a:cubicBezTo>
                  <a:pt x="272213" y="1584535"/>
                  <a:pt x="303446" y="1584393"/>
                  <a:pt x="406380" y="1581711"/>
                </a:cubicBezTo>
                <a:close/>
              </a:path>
            </a:pathLst>
          </a:custGeom>
          <a:solidFill>
            <a:srgbClr val="FFD7B0"/>
          </a:solidFill>
          <a:ln w="25400">
            <a:solidFill>
              <a:schemeClr val="tx1">
                <a:lumMod val="65000"/>
                <a:lumOff val="35000"/>
              </a:schemeClr>
            </a:solidFill>
            <a:extLst>
              <a:ext uri="{C807C97D-BFC1-408E-A445-0C87EB9F89A2}">
                <ask:lineSketchStyleProps xmlns:ask="http://schemas.microsoft.com/office/drawing/2018/sketchyshapes" sd="2640294349">
                  <a:custGeom>
                    <a:avLst/>
                    <a:gdLst>
                      <a:gd name="connsiteX0" fmla="*/ 406380 w 406380"/>
                      <a:gd name="connsiteY0" fmla="*/ 1581711 h 1581711"/>
                      <a:gd name="connsiteX1" fmla="*/ 406380 w 406380"/>
                      <a:gd name="connsiteY1" fmla="*/ 0 h 1581711"/>
                      <a:gd name="connsiteX2" fmla="*/ 143039 w 406380"/>
                      <a:gd name="connsiteY2" fmla="*/ 0 h 1581711"/>
                      <a:gd name="connsiteX3" fmla="*/ 143039 w 406380"/>
                      <a:gd name="connsiteY3" fmla="*/ 627097 h 1581711"/>
                      <a:gd name="connsiteX4" fmla="*/ 103218 w 406380"/>
                      <a:gd name="connsiteY4" fmla="*/ 635136 h 1581711"/>
                      <a:gd name="connsiteX5" fmla="*/ 0 w 406380"/>
                      <a:gd name="connsiteY5" fmla="*/ 790855 h 1581711"/>
                      <a:gd name="connsiteX6" fmla="*/ 103218 w 406380"/>
                      <a:gd name="connsiteY6" fmla="*/ 946574 h 1581711"/>
                      <a:gd name="connsiteX7" fmla="*/ 143039 w 406380"/>
                      <a:gd name="connsiteY7" fmla="*/ 954614 h 1581711"/>
                      <a:gd name="connsiteX8" fmla="*/ 143039 w 406380"/>
                      <a:gd name="connsiteY8" fmla="*/ 1581711 h 1581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6380" h="1581711">
                        <a:moveTo>
                          <a:pt x="406380" y="1581711"/>
                        </a:moveTo>
                        <a:lnTo>
                          <a:pt x="406380" y="0"/>
                        </a:lnTo>
                        <a:lnTo>
                          <a:pt x="143039" y="0"/>
                        </a:lnTo>
                        <a:lnTo>
                          <a:pt x="143039" y="627097"/>
                        </a:lnTo>
                        <a:lnTo>
                          <a:pt x="103218" y="635136"/>
                        </a:lnTo>
                        <a:cubicBezTo>
                          <a:pt x="42561" y="660792"/>
                          <a:pt x="0" y="720853"/>
                          <a:pt x="0" y="790855"/>
                        </a:cubicBezTo>
                        <a:cubicBezTo>
                          <a:pt x="0" y="860857"/>
                          <a:pt x="42561" y="920919"/>
                          <a:pt x="103218" y="946574"/>
                        </a:cubicBezTo>
                        <a:lnTo>
                          <a:pt x="143039" y="954614"/>
                        </a:lnTo>
                        <a:lnTo>
                          <a:pt x="143039" y="1581711"/>
                        </a:ln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30000"/>
              </a:lnSpc>
            </a:pPr>
            <a:endParaRPr lang="en-GB" sz="1475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50" name="任意多边形: 形状 449">
            <a:extLst>
              <a:ext uri="{FF2B5EF4-FFF2-40B4-BE49-F238E27FC236}">
                <a16:creationId xmlns:a16="http://schemas.microsoft.com/office/drawing/2014/main" id="{FECB0A4E-7B3B-B982-C5A0-5BF8EDEF78CD}"/>
              </a:ext>
            </a:extLst>
          </p:cNvPr>
          <p:cNvSpPr/>
          <p:nvPr/>
        </p:nvSpPr>
        <p:spPr>
          <a:xfrm rot="5400000" flipH="1">
            <a:off x="9801580" y="2653956"/>
            <a:ext cx="406379" cy="1581711"/>
          </a:xfrm>
          <a:custGeom>
            <a:avLst/>
            <a:gdLst>
              <a:gd name="connsiteX0" fmla="*/ 406379 w 406379"/>
              <a:gd name="connsiteY0" fmla="*/ 131671 h 1581711"/>
              <a:gd name="connsiteX1" fmla="*/ 274708 w 406379"/>
              <a:gd name="connsiteY1" fmla="*/ 0 h 1581711"/>
              <a:gd name="connsiteX2" fmla="*/ 143037 w 406379"/>
              <a:gd name="connsiteY2" fmla="*/ 131671 h 1581711"/>
              <a:gd name="connsiteX3" fmla="*/ 143037 w 406379"/>
              <a:gd name="connsiteY3" fmla="*/ 627099 h 1581711"/>
              <a:gd name="connsiteX4" fmla="*/ 103218 w 406379"/>
              <a:gd name="connsiteY4" fmla="*/ 635138 h 1581711"/>
              <a:gd name="connsiteX5" fmla="*/ 0 w 406379"/>
              <a:gd name="connsiteY5" fmla="*/ 790857 h 1581711"/>
              <a:gd name="connsiteX6" fmla="*/ 103218 w 406379"/>
              <a:gd name="connsiteY6" fmla="*/ 946576 h 1581711"/>
              <a:gd name="connsiteX7" fmla="*/ 143037 w 406379"/>
              <a:gd name="connsiteY7" fmla="*/ 954615 h 1581711"/>
              <a:gd name="connsiteX8" fmla="*/ 143037 w 406379"/>
              <a:gd name="connsiteY8" fmla="*/ 1581711 h 1581711"/>
              <a:gd name="connsiteX9" fmla="*/ 406378 w 406379"/>
              <a:gd name="connsiteY9" fmla="*/ 1581711 h 1581711"/>
              <a:gd name="connsiteX10" fmla="*/ 406379 w 406379"/>
              <a:gd name="connsiteY10" fmla="*/ 131671 h 158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6379" h="1581711" fill="none" extrusionOk="0">
                <a:moveTo>
                  <a:pt x="406379" y="131671"/>
                </a:moveTo>
                <a:cubicBezTo>
                  <a:pt x="408579" y="72446"/>
                  <a:pt x="342571" y="-2284"/>
                  <a:pt x="274708" y="0"/>
                </a:cubicBezTo>
                <a:cubicBezTo>
                  <a:pt x="204554" y="-2832"/>
                  <a:pt x="159436" y="59676"/>
                  <a:pt x="143037" y="131671"/>
                </a:cubicBezTo>
                <a:cubicBezTo>
                  <a:pt x="167281" y="245332"/>
                  <a:pt x="118661" y="454190"/>
                  <a:pt x="143037" y="627099"/>
                </a:cubicBezTo>
                <a:cubicBezTo>
                  <a:pt x="124330" y="631653"/>
                  <a:pt x="118441" y="633999"/>
                  <a:pt x="103218" y="635138"/>
                </a:cubicBezTo>
                <a:cubicBezTo>
                  <a:pt x="39286" y="656960"/>
                  <a:pt x="-9558" y="716672"/>
                  <a:pt x="0" y="790857"/>
                </a:cubicBezTo>
                <a:cubicBezTo>
                  <a:pt x="-7321" y="860367"/>
                  <a:pt x="51552" y="920745"/>
                  <a:pt x="103218" y="946576"/>
                </a:cubicBezTo>
                <a:cubicBezTo>
                  <a:pt x="116713" y="947495"/>
                  <a:pt x="134358" y="952972"/>
                  <a:pt x="143037" y="954615"/>
                </a:cubicBezTo>
                <a:cubicBezTo>
                  <a:pt x="155074" y="1121260"/>
                  <a:pt x="123240" y="1372127"/>
                  <a:pt x="143037" y="1581711"/>
                </a:cubicBezTo>
                <a:cubicBezTo>
                  <a:pt x="230466" y="1571486"/>
                  <a:pt x="286429" y="1571467"/>
                  <a:pt x="406378" y="1581711"/>
                </a:cubicBezTo>
                <a:cubicBezTo>
                  <a:pt x="515386" y="1107882"/>
                  <a:pt x="332974" y="575963"/>
                  <a:pt x="406379" y="131671"/>
                </a:cubicBezTo>
                <a:close/>
              </a:path>
              <a:path w="406379" h="1581711" stroke="0" extrusionOk="0">
                <a:moveTo>
                  <a:pt x="406379" y="131671"/>
                </a:moveTo>
                <a:cubicBezTo>
                  <a:pt x="402266" y="69332"/>
                  <a:pt x="346798" y="-3694"/>
                  <a:pt x="274708" y="0"/>
                </a:cubicBezTo>
                <a:cubicBezTo>
                  <a:pt x="200719" y="-1241"/>
                  <a:pt x="149449" y="72918"/>
                  <a:pt x="143037" y="131671"/>
                </a:cubicBezTo>
                <a:cubicBezTo>
                  <a:pt x="120762" y="360911"/>
                  <a:pt x="164199" y="423243"/>
                  <a:pt x="143037" y="627099"/>
                </a:cubicBezTo>
                <a:cubicBezTo>
                  <a:pt x="129289" y="628694"/>
                  <a:pt x="114566" y="632935"/>
                  <a:pt x="103218" y="635138"/>
                </a:cubicBezTo>
                <a:cubicBezTo>
                  <a:pt x="58423" y="667209"/>
                  <a:pt x="1887" y="722342"/>
                  <a:pt x="0" y="790857"/>
                </a:cubicBezTo>
                <a:cubicBezTo>
                  <a:pt x="3403" y="861416"/>
                  <a:pt x="43780" y="908077"/>
                  <a:pt x="103218" y="946576"/>
                </a:cubicBezTo>
                <a:cubicBezTo>
                  <a:pt x="114662" y="947324"/>
                  <a:pt x="134911" y="953165"/>
                  <a:pt x="143037" y="954615"/>
                </a:cubicBezTo>
                <a:cubicBezTo>
                  <a:pt x="146036" y="1181129"/>
                  <a:pt x="119451" y="1432507"/>
                  <a:pt x="143037" y="1581711"/>
                </a:cubicBezTo>
                <a:cubicBezTo>
                  <a:pt x="264758" y="1575660"/>
                  <a:pt x="315448" y="1572219"/>
                  <a:pt x="406378" y="1581711"/>
                </a:cubicBezTo>
                <a:cubicBezTo>
                  <a:pt x="408995" y="1122617"/>
                  <a:pt x="359525" y="507564"/>
                  <a:pt x="406379" y="131671"/>
                </a:cubicBezTo>
                <a:close/>
              </a:path>
            </a:pathLst>
          </a:custGeom>
          <a:solidFill>
            <a:srgbClr val="FFD7B0"/>
          </a:solidFill>
          <a:ln w="25400">
            <a:solidFill>
              <a:schemeClr val="tx1">
                <a:lumMod val="65000"/>
                <a:lumOff val="35000"/>
              </a:schemeClr>
            </a:solidFill>
            <a:extLst>
              <a:ext uri="{C807C97D-BFC1-408E-A445-0C87EB9F89A2}">
                <ask:lineSketchStyleProps xmlns:ask="http://schemas.microsoft.com/office/drawing/2018/sketchyshapes" sd="2353032657">
                  <a:custGeom>
                    <a:avLst/>
                    <a:gdLst>
                      <a:gd name="connsiteX0" fmla="*/ 406379 w 406379"/>
                      <a:gd name="connsiteY0" fmla="*/ 131671 h 1581711"/>
                      <a:gd name="connsiteX1" fmla="*/ 274708 w 406379"/>
                      <a:gd name="connsiteY1" fmla="*/ 0 h 1581711"/>
                      <a:gd name="connsiteX2" fmla="*/ 143037 w 406379"/>
                      <a:gd name="connsiteY2" fmla="*/ 131671 h 1581711"/>
                      <a:gd name="connsiteX3" fmla="*/ 143037 w 406379"/>
                      <a:gd name="connsiteY3" fmla="*/ 627099 h 1581711"/>
                      <a:gd name="connsiteX4" fmla="*/ 103218 w 406379"/>
                      <a:gd name="connsiteY4" fmla="*/ 635138 h 1581711"/>
                      <a:gd name="connsiteX5" fmla="*/ 0 w 406379"/>
                      <a:gd name="connsiteY5" fmla="*/ 790857 h 1581711"/>
                      <a:gd name="connsiteX6" fmla="*/ 103218 w 406379"/>
                      <a:gd name="connsiteY6" fmla="*/ 946576 h 1581711"/>
                      <a:gd name="connsiteX7" fmla="*/ 143037 w 406379"/>
                      <a:gd name="connsiteY7" fmla="*/ 954615 h 1581711"/>
                      <a:gd name="connsiteX8" fmla="*/ 143037 w 406379"/>
                      <a:gd name="connsiteY8" fmla="*/ 1581711 h 1581711"/>
                      <a:gd name="connsiteX9" fmla="*/ 406378 w 406379"/>
                      <a:gd name="connsiteY9" fmla="*/ 1581711 h 1581711"/>
                      <a:gd name="connsiteX10" fmla="*/ 406379 w 406379"/>
                      <a:gd name="connsiteY10" fmla="*/ 131671 h 1581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6379" h="1581711">
                        <a:moveTo>
                          <a:pt x="406379" y="131671"/>
                        </a:moveTo>
                        <a:cubicBezTo>
                          <a:pt x="406379" y="58951"/>
                          <a:pt x="347428" y="0"/>
                          <a:pt x="274708" y="0"/>
                        </a:cubicBezTo>
                        <a:cubicBezTo>
                          <a:pt x="201988" y="0"/>
                          <a:pt x="143037" y="58951"/>
                          <a:pt x="143037" y="131671"/>
                        </a:cubicBezTo>
                        <a:lnTo>
                          <a:pt x="143037" y="627099"/>
                        </a:lnTo>
                        <a:lnTo>
                          <a:pt x="103218" y="635138"/>
                        </a:lnTo>
                        <a:cubicBezTo>
                          <a:pt x="42561" y="660793"/>
                          <a:pt x="0" y="720855"/>
                          <a:pt x="0" y="790857"/>
                        </a:cubicBezTo>
                        <a:cubicBezTo>
                          <a:pt x="0" y="860859"/>
                          <a:pt x="42561" y="920920"/>
                          <a:pt x="103218" y="946576"/>
                        </a:cubicBezTo>
                        <a:lnTo>
                          <a:pt x="143037" y="954615"/>
                        </a:lnTo>
                        <a:lnTo>
                          <a:pt x="143037" y="1581711"/>
                        </a:lnTo>
                        <a:lnTo>
                          <a:pt x="406378" y="1581711"/>
                        </a:lnTo>
                        <a:cubicBezTo>
                          <a:pt x="406378" y="1098364"/>
                          <a:pt x="406379" y="615018"/>
                          <a:pt x="406379" y="131671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30000"/>
              </a:lnSpc>
            </a:pPr>
            <a:endParaRPr lang="en-GB" sz="1475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0" name="Group 20">
            <a:extLst>
              <a:ext uri="{FF2B5EF4-FFF2-40B4-BE49-F238E27FC236}">
                <a16:creationId xmlns:a16="http://schemas.microsoft.com/office/drawing/2014/main" id="{BE93F3B9-6790-0BD0-6DDB-B4255534E729}"/>
              </a:ext>
            </a:extLst>
          </p:cNvPr>
          <p:cNvGrpSpPr/>
          <p:nvPr/>
        </p:nvGrpSpPr>
        <p:grpSpPr>
          <a:xfrm>
            <a:off x="9759912" y="3851641"/>
            <a:ext cx="489711" cy="490548"/>
            <a:chOff x="9145588" y="4435475"/>
            <a:chExt cx="464344" cy="465138"/>
          </a:xfrm>
          <a:solidFill>
            <a:srgbClr val="FFD7B0"/>
          </a:solidFill>
        </p:grpSpPr>
        <p:sp>
          <p:nvSpPr>
            <p:cNvPr id="21" name="AutoShape 7">
              <a:extLst>
                <a:ext uri="{FF2B5EF4-FFF2-40B4-BE49-F238E27FC236}">
                  <a16:creationId xmlns:a16="http://schemas.microsoft.com/office/drawing/2014/main" id="{36B6CB7C-650F-8CF8-9D6C-D334BC7AC818}"/>
                </a:ext>
              </a:extLst>
            </p:cNvPr>
            <p:cNvSpPr/>
            <p:nvPr/>
          </p:nvSpPr>
          <p:spPr bwMode="auto">
            <a:xfrm>
              <a:off x="9145588" y="4435475"/>
              <a:ext cx="464344" cy="465138"/>
            </a:xfrm>
            <a:custGeom>
              <a:avLst/>
              <a:gdLst>
                <a:gd name="T0" fmla="+- 0 10800 1271"/>
                <a:gd name="T1" fmla="*/ T0 w 19058"/>
                <a:gd name="T2" fmla="+- 0 10799 1270"/>
                <a:gd name="T3" fmla="*/ 10799 h 19059"/>
                <a:gd name="T4" fmla="+- 0 10800 1271"/>
                <a:gd name="T5" fmla="*/ T4 w 19058"/>
                <a:gd name="T6" fmla="+- 0 10799 1270"/>
                <a:gd name="T7" fmla="*/ 10799 h 19059"/>
                <a:gd name="T8" fmla="+- 0 10800 1271"/>
                <a:gd name="T9" fmla="*/ T8 w 19058"/>
                <a:gd name="T10" fmla="+- 0 10799 1270"/>
                <a:gd name="T11" fmla="*/ 10799 h 19059"/>
                <a:gd name="T12" fmla="+- 0 10800 1271"/>
                <a:gd name="T13" fmla="*/ T12 w 19058"/>
                <a:gd name="T14" fmla="+- 0 10799 1270"/>
                <a:gd name="T15" fmla="*/ 10799 h 1905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8" h="19059">
                  <a:moveTo>
                    <a:pt x="6430" y="17268"/>
                  </a:moveTo>
                  <a:cubicBezTo>
                    <a:pt x="2162" y="15559"/>
                    <a:pt x="82" y="10698"/>
                    <a:pt x="1790" y="6431"/>
                  </a:cubicBezTo>
                  <a:cubicBezTo>
                    <a:pt x="3499" y="2164"/>
                    <a:pt x="8360" y="81"/>
                    <a:pt x="12627" y="1791"/>
                  </a:cubicBezTo>
                  <a:cubicBezTo>
                    <a:pt x="16894" y="3499"/>
                    <a:pt x="18975" y="8361"/>
                    <a:pt x="17267" y="12628"/>
                  </a:cubicBezTo>
                  <a:cubicBezTo>
                    <a:pt x="15558" y="16895"/>
                    <a:pt x="10696" y="18976"/>
                    <a:pt x="6430" y="17268"/>
                  </a:cubicBezTo>
                  <a:moveTo>
                    <a:pt x="13070" y="685"/>
                  </a:moveTo>
                  <a:cubicBezTo>
                    <a:pt x="8186" y="-1270"/>
                    <a:pt x="2641" y="1103"/>
                    <a:pt x="685" y="5987"/>
                  </a:cubicBezTo>
                  <a:cubicBezTo>
                    <a:pt x="-1271" y="10872"/>
                    <a:pt x="1103" y="16418"/>
                    <a:pt x="5987" y="18373"/>
                  </a:cubicBezTo>
                  <a:cubicBezTo>
                    <a:pt x="10871" y="20330"/>
                    <a:pt x="16416" y="17955"/>
                    <a:pt x="18373" y="13071"/>
                  </a:cubicBezTo>
                  <a:cubicBezTo>
                    <a:pt x="20329" y="8186"/>
                    <a:pt x="17954" y="2641"/>
                    <a:pt x="13070" y="68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475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2" name="AutoShape 8">
              <a:extLst>
                <a:ext uri="{FF2B5EF4-FFF2-40B4-BE49-F238E27FC236}">
                  <a16:creationId xmlns:a16="http://schemas.microsoft.com/office/drawing/2014/main" id="{A4C48AEF-034A-6F05-916D-E621EC102881}"/>
                </a:ext>
              </a:extLst>
            </p:cNvPr>
            <p:cNvSpPr/>
            <p:nvPr/>
          </p:nvSpPr>
          <p:spPr bwMode="auto">
            <a:xfrm>
              <a:off x="9348788" y="4638675"/>
              <a:ext cx="57944" cy="57944"/>
            </a:xfrm>
            <a:custGeom>
              <a:avLst/>
              <a:gdLst>
                <a:gd name="T0" fmla="+- 0 10801 1272"/>
                <a:gd name="T1" fmla="*/ T0 w 19059"/>
                <a:gd name="T2" fmla="+- 0 10800 1272"/>
                <a:gd name="T3" fmla="*/ 10800 h 19056"/>
                <a:gd name="T4" fmla="+- 0 10801 1272"/>
                <a:gd name="T5" fmla="*/ T4 w 19059"/>
                <a:gd name="T6" fmla="+- 0 10800 1272"/>
                <a:gd name="T7" fmla="*/ 10800 h 19056"/>
                <a:gd name="T8" fmla="+- 0 10801 1272"/>
                <a:gd name="T9" fmla="*/ T8 w 19059"/>
                <a:gd name="T10" fmla="+- 0 10800 1272"/>
                <a:gd name="T11" fmla="*/ 10800 h 19056"/>
                <a:gd name="T12" fmla="+- 0 10801 1272"/>
                <a:gd name="T13" fmla="*/ T12 w 19059"/>
                <a:gd name="T14" fmla="+- 0 10800 1272"/>
                <a:gd name="T15" fmla="*/ 10800 h 1905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6">
                  <a:moveTo>
                    <a:pt x="7753" y="13951"/>
                  </a:moveTo>
                  <a:cubicBezTo>
                    <a:pt x="5315" y="12969"/>
                    <a:pt x="4129" y="10197"/>
                    <a:pt x="5101" y="7755"/>
                  </a:cubicBezTo>
                  <a:cubicBezTo>
                    <a:pt x="6083" y="5323"/>
                    <a:pt x="8860" y="4132"/>
                    <a:pt x="11298" y="5104"/>
                  </a:cubicBezTo>
                  <a:cubicBezTo>
                    <a:pt x="13735" y="6081"/>
                    <a:pt x="14926" y="8858"/>
                    <a:pt x="13949" y="11300"/>
                  </a:cubicBezTo>
                  <a:cubicBezTo>
                    <a:pt x="12972" y="13737"/>
                    <a:pt x="10195" y="14923"/>
                    <a:pt x="7753" y="13951"/>
                  </a:cubicBezTo>
                  <a:moveTo>
                    <a:pt x="13070" y="686"/>
                  </a:moveTo>
                  <a:cubicBezTo>
                    <a:pt x="8190" y="-1272"/>
                    <a:pt x="2640" y="1104"/>
                    <a:pt x="686" y="5988"/>
                  </a:cubicBezTo>
                  <a:cubicBezTo>
                    <a:pt x="-1272" y="10872"/>
                    <a:pt x="1105" y="16416"/>
                    <a:pt x="5985" y="18369"/>
                  </a:cubicBezTo>
                  <a:cubicBezTo>
                    <a:pt x="10870" y="20328"/>
                    <a:pt x="16415" y="17951"/>
                    <a:pt x="18374" y="13072"/>
                  </a:cubicBezTo>
                  <a:cubicBezTo>
                    <a:pt x="20328" y="8188"/>
                    <a:pt x="17960" y="2644"/>
                    <a:pt x="13070" y="68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475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3" name="AutoShape 9">
              <a:extLst>
                <a:ext uri="{FF2B5EF4-FFF2-40B4-BE49-F238E27FC236}">
                  <a16:creationId xmlns:a16="http://schemas.microsoft.com/office/drawing/2014/main" id="{E27C935C-BB97-F5AF-AFF9-6A3C1D6DF3C8}"/>
                </a:ext>
              </a:extLst>
            </p:cNvPr>
            <p:cNvSpPr/>
            <p:nvPr/>
          </p:nvSpPr>
          <p:spPr bwMode="auto">
            <a:xfrm>
              <a:off x="9290050" y="4580732"/>
              <a:ext cx="174625" cy="174625"/>
            </a:xfrm>
            <a:custGeom>
              <a:avLst/>
              <a:gdLst>
                <a:gd name="T0" fmla="+- 0 10800 1271"/>
                <a:gd name="T1" fmla="*/ T0 w 19059"/>
                <a:gd name="T2" fmla="+- 0 10800 1271"/>
                <a:gd name="T3" fmla="*/ 10800 h 19058"/>
                <a:gd name="T4" fmla="+- 0 10800 1271"/>
                <a:gd name="T5" fmla="*/ T4 w 19059"/>
                <a:gd name="T6" fmla="+- 0 10800 1271"/>
                <a:gd name="T7" fmla="*/ 10800 h 19058"/>
                <a:gd name="T8" fmla="+- 0 10800 1271"/>
                <a:gd name="T9" fmla="*/ T8 w 19059"/>
                <a:gd name="T10" fmla="+- 0 10800 1271"/>
                <a:gd name="T11" fmla="*/ 10800 h 19058"/>
                <a:gd name="T12" fmla="+- 0 10800 1271"/>
                <a:gd name="T13" fmla="*/ T12 w 19059"/>
                <a:gd name="T14" fmla="+- 0 10800 1271"/>
                <a:gd name="T15" fmla="*/ 10800 h 1905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8">
                  <a:moveTo>
                    <a:pt x="7169" y="15424"/>
                  </a:moveTo>
                  <a:cubicBezTo>
                    <a:pt x="3916" y="14123"/>
                    <a:pt x="2331" y="10417"/>
                    <a:pt x="3632" y="7167"/>
                  </a:cubicBezTo>
                  <a:cubicBezTo>
                    <a:pt x="4934" y="3917"/>
                    <a:pt x="8638" y="2331"/>
                    <a:pt x="11889" y="3632"/>
                  </a:cubicBezTo>
                  <a:cubicBezTo>
                    <a:pt x="15141" y="4934"/>
                    <a:pt x="16728" y="8640"/>
                    <a:pt x="15425" y="11890"/>
                  </a:cubicBezTo>
                  <a:cubicBezTo>
                    <a:pt x="14124" y="15140"/>
                    <a:pt x="10419" y="16728"/>
                    <a:pt x="7169" y="15424"/>
                  </a:cubicBezTo>
                  <a:moveTo>
                    <a:pt x="13071" y="685"/>
                  </a:moveTo>
                  <a:cubicBezTo>
                    <a:pt x="8186" y="-1271"/>
                    <a:pt x="2639" y="1104"/>
                    <a:pt x="686" y="5987"/>
                  </a:cubicBezTo>
                  <a:cubicBezTo>
                    <a:pt x="-1271" y="10871"/>
                    <a:pt x="1104" y="16416"/>
                    <a:pt x="5987" y="18372"/>
                  </a:cubicBezTo>
                  <a:cubicBezTo>
                    <a:pt x="10874" y="20329"/>
                    <a:pt x="16418" y="17955"/>
                    <a:pt x="18375" y="13070"/>
                  </a:cubicBezTo>
                  <a:cubicBezTo>
                    <a:pt x="20328" y="8186"/>
                    <a:pt x="17956" y="2641"/>
                    <a:pt x="13071" y="68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475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4" name="AutoShape 10">
              <a:extLst>
                <a:ext uri="{FF2B5EF4-FFF2-40B4-BE49-F238E27FC236}">
                  <a16:creationId xmlns:a16="http://schemas.microsoft.com/office/drawing/2014/main" id="{5D61AB28-DF4A-B814-D9A4-475A31A8DDCB}"/>
                </a:ext>
              </a:extLst>
            </p:cNvPr>
            <p:cNvSpPr/>
            <p:nvPr/>
          </p:nvSpPr>
          <p:spPr bwMode="auto">
            <a:xfrm>
              <a:off x="9406732" y="4696619"/>
              <a:ext cx="72231" cy="74613"/>
            </a:xfrm>
            <a:custGeom>
              <a:avLst/>
              <a:gdLst>
                <a:gd name="T0" fmla="+- 0 10804 288"/>
                <a:gd name="T1" fmla="*/ T0 w 21033"/>
                <a:gd name="T2" fmla="+- 0 10798 277"/>
                <a:gd name="T3" fmla="*/ 10798 h 21043"/>
                <a:gd name="T4" fmla="+- 0 10804 288"/>
                <a:gd name="T5" fmla="*/ T4 w 21033"/>
                <a:gd name="T6" fmla="+- 0 10798 277"/>
                <a:gd name="T7" fmla="*/ 10798 h 21043"/>
                <a:gd name="T8" fmla="+- 0 10804 288"/>
                <a:gd name="T9" fmla="*/ T8 w 21033"/>
                <a:gd name="T10" fmla="+- 0 10798 277"/>
                <a:gd name="T11" fmla="*/ 10798 h 21043"/>
                <a:gd name="T12" fmla="+- 0 10804 288"/>
                <a:gd name="T13" fmla="*/ T12 w 21033"/>
                <a:gd name="T14" fmla="+- 0 10798 277"/>
                <a:gd name="T15" fmla="*/ 10798 h 2104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3" h="21043">
                  <a:moveTo>
                    <a:pt x="20881" y="2825"/>
                  </a:moveTo>
                  <a:cubicBezTo>
                    <a:pt x="21312" y="1771"/>
                    <a:pt x="20787" y="572"/>
                    <a:pt x="19713" y="149"/>
                  </a:cubicBezTo>
                  <a:cubicBezTo>
                    <a:pt x="18636" y="-277"/>
                    <a:pt x="17414" y="238"/>
                    <a:pt x="16984" y="1296"/>
                  </a:cubicBezTo>
                  <a:lnTo>
                    <a:pt x="16980" y="1292"/>
                  </a:lnTo>
                  <a:cubicBezTo>
                    <a:pt x="13964" y="8692"/>
                    <a:pt x="8182" y="14184"/>
                    <a:pt x="1269" y="17089"/>
                  </a:cubicBezTo>
                  <a:cubicBezTo>
                    <a:pt x="207" y="17536"/>
                    <a:pt x="-288" y="18747"/>
                    <a:pt x="170" y="19789"/>
                  </a:cubicBezTo>
                  <a:cubicBezTo>
                    <a:pt x="629" y="20840"/>
                    <a:pt x="1863" y="21323"/>
                    <a:pt x="2924" y="20876"/>
                  </a:cubicBezTo>
                  <a:cubicBezTo>
                    <a:pt x="2961" y="20860"/>
                    <a:pt x="2982" y="20828"/>
                    <a:pt x="3014" y="20815"/>
                  </a:cubicBezTo>
                  <a:cubicBezTo>
                    <a:pt x="10874" y="17480"/>
                    <a:pt x="17451" y="11227"/>
                    <a:pt x="20877" y="2825"/>
                  </a:cubicBezTo>
                  <a:cubicBezTo>
                    <a:pt x="20877" y="2825"/>
                    <a:pt x="20881" y="2825"/>
                    <a:pt x="20881" y="28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475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" name="AutoShape 11">
              <a:extLst>
                <a:ext uri="{FF2B5EF4-FFF2-40B4-BE49-F238E27FC236}">
                  <a16:creationId xmlns:a16="http://schemas.microsoft.com/office/drawing/2014/main" id="{453A66DE-E039-1599-57B2-5374BF883BF9}"/>
                </a:ext>
              </a:extLst>
            </p:cNvPr>
            <p:cNvSpPr/>
            <p:nvPr/>
          </p:nvSpPr>
          <p:spPr bwMode="auto">
            <a:xfrm>
              <a:off x="9435307" y="4725988"/>
              <a:ext cx="103981" cy="106363"/>
            </a:xfrm>
            <a:custGeom>
              <a:avLst/>
              <a:gdLst>
                <a:gd name="T0" fmla="+- 0 10803 203"/>
                <a:gd name="T1" fmla="*/ T0 w 21201"/>
                <a:gd name="T2" fmla="+- 0 10798 194"/>
                <a:gd name="T3" fmla="*/ 10798 h 21209"/>
                <a:gd name="T4" fmla="+- 0 10803 203"/>
                <a:gd name="T5" fmla="*/ T4 w 21201"/>
                <a:gd name="T6" fmla="+- 0 10798 194"/>
                <a:gd name="T7" fmla="*/ 10798 h 21209"/>
                <a:gd name="T8" fmla="+- 0 10803 203"/>
                <a:gd name="T9" fmla="*/ T8 w 21201"/>
                <a:gd name="T10" fmla="+- 0 10798 194"/>
                <a:gd name="T11" fmla="*/ 10798 h 21209"/>
                <a:gd name="T12" fmla="+- 0 10803 203"/>
                <a:gd name="T13" fmla="*/ T12 w 21201"/>
                <a:gd name="T14" fmla="+- 0 10798 194"/>
                <a:gd name="T15" fmla="*/ 10798 h 2120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201" h="21209">
                  <a:moveTo>
                    <a:pt x="20267" y="104"/>
                  </a:moveTo>
                  <a:cubicBezTo>
                    <a:pt x="19508" y="-194"/>
                    <a:pt x="18645" y="169"/>
                    <a:pt x="18339" y="912"/>
                  </a:cubicBezTo>
                  <a:cubicBezTo>
                    <a:pt x="14991" y="9110"/>
                    <a:pt x="8568" y="15198"/>
                    <a:pt x="894" y="18420"/>
                  </a:cubicBezTo>
                  <a:cubicBezTo>
                    <a:pt x="144" y="18735"/>
                    <a:pt x="-203" y="19589"/>
                    <a:pt x="121" y="20327"/>
                  </a:cubicBezTo>
                  <a:cubicBezTo>
                    <a:pt x="442" y="21068"/>
                    <a:pt x="1314" y="21406"/>
                    <a:pt x="2067" y="21090"/>
                  </a:cubicBezTo>
                  <a:cubicBezTo>
                    <a:pt x="2102" y="21073"/>
                    <a:pt x="2125" y="21042"/>
                    <a:pt x="2159" y="21025"/>
                  </a:cubicBezTo>
                  <a:cubicBezTo>
                    <a:pt x="10491" y="17500"/>
                    <a:pt x="17461" y="10881"/>
                    <a:pt x="21095" y="1994"/>
                  </a:cubicBezTo>
                  <a:cubicBezTo>
                    <a:pt x="21397" y="1250"/>
                    <a:pt x="21026" y="404"/>
                    <a:pt x="20267" y="10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475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6" name="AutoShape 12">
              <a:extLst>
                <a:ext uri="{FF2B5EF4-FFF2-40B4-BE49-F238E27FC236}">
                  <a16:creationId xmlns:a16="http://schemas.microsoft.com/office/drawing/2014/main" id="{484746CE-89E0-B74D-EE11-EE6B1EC5CE6F}"/>
                </a:ext>
              </a:extLst>
            </p:cNvPr>
            <p:cNvSpPr/>
            <p:nvPr/>
          </p:nvSpPr>
          <p:spPr bwMode="auto">
            <a:xfrm>
              <a:off x="9421019" y="4711700"/>
              <a:ext cx="88106" cy="89694"/>
            </a:xfrm>
            <a:custGeom>
              <a:avLst/>
              <a:gdLst>
                <a:gd name="T0" fmla="+- 0 10802 238"/>
                <a:gd name="T1" fmla="*/ T0 w 21128"/>
                <a:gd name="T2" fmla="+- 0 10797 227"/>
                <a:gd name="T3" fmla="*/ 10797 h 21141"/>
                <a:gd name="T4" fmla="+- 0 10802 238"/>
                <a:gd name="T5" fmla="*/ T4 w 21128"/>
                <a:gd name="T6" fmla="+- 0 10797 227"/>
                <a:gd name="T7" fmla="*/ 10797 h 21141"/>
                <a:gd name="T8" fmla="+- 0 10802 238"/>
                <a:gd name="T9" fmla="*/ T8 w 21128"/>
                <a:gd name="T10" fmla="+- 0 10797 227"/>
                <a:gd name="T11" fmla="*/ 10797 h 21141"/>
                <a:gd name="T12" fmla="+- 0 10802 238"/>
                <a:gd name="T13" fmla="*/ T12 w 21128"/>
                <a:gd name="T14" fmla="+- 0 10797 227"/>
                <a:gd name="T15" fmla="*/ 10797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8" h="21141">
                  <a:moveTo>
                    <a:pt x="20035" y="122"/>
                  </a:moveTo>
                  <a:cubicBezTo>
                    <a:pt x="19142" y="-227"/>
                    <a:pt x="18134" y="195"/>
                    <a:pt x="17778" y="1071"/>
                  </a:cubicBezTo>
                  <a:cubicBezTo>
                    <a:pt x="14571" y="8936"/>
                    <a:pt x="8412" y="14778"/>
                    <a:pt x="1051" y="17867"/>
                  </a:cubicBezTo>
                  <a:lnTo>
                    <a:pt x="1054" y="17867"/>
                  </a:lnTo>
                  <a:cubicBezTo>
                    <a:pt x="172" y="18240"/>
                    <a:pt x="-238" y="19242"/>
                    <a:pt x="142" y="20108"/>
                  </a:cubicBezTo>
                  <a:cubicBezTo>
                    <a:pt x="522" y="20973"/>
                    <a:pt x="1543" y="21372"/>
                    <a:pt x="2425" y="21003"/>
                  </a:cubicBezTo>
                  <a:cubicBezTo>
                    <a:pt x="2459" y="20986"/>
                    <a:pt x="2476" y="20956"/>
                    <a:pt x="2514" y="20936"/>
                  </a:cubicBezTo>
                  <a:cubicBezTo>
                    <a:pt x="10651" y="17491"/>
                    <a:pt x="17459" y="11027"/>
                    <a:pt x="21002" y="2339"/>
                  </a:cubicBezTo>
                  <a:cubicBezTo>
                    <a:pt x="21361" y="1463"/>
                    <a:pt x="20927" y="472"/>
                    <a:pt x="20035" y="12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475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" name="AutoShape 13">
              <a:extLst>
                <a:ext uri="{FF2B5EF4-FFF2-40B4-BE49-F238E27FC236}">
                  <a16:creationId xmlns:a16="http://schemas.microsoft.com/office/drawing/2014/main" id="{E8861789-CF62-C4C0-E9D5-7C20741BFE71}"/>
                </a:ext>
              </a:extLst>
            </p:cNvPr>
            <p:cNvSpPr/>
            <p:nvPr/>
          </p:nvSpPr>
          <p:spPr bwMode="auto">
            <a:xfrm>
              <a:off x="9275763" y="4566444"/>
              <a:ext cx="73025" cy="73819"/>
            </a:xfrm>
            <a:custGeom>
              <a:avLst/>
              <a:gdLst>
                <a:gd name="T0" fmla="+- 0 10797 278"/>
                <a:gd name="T1" fmla="*/ T0 w 21039"/>
                <a:gd name="T2" fmla="+- 0 10803 281"/>
                <a:gd name="T3" fmla="*/ 10803 h 21044"/>
                <a:gd name="T4" fmla="+- 0 10797 278"/>
                <a:gd name="T5" fmla="*/ T4 w 21039"/>
                <a:gd name="T6" fmla="+- 0 10803 281"/>
                <a:gd name="T7" fmla="*/ 10803 h 21044"/>
                <a:gd name="T8" fmla="+- 0 10797 278"/>
                <a:gd name="T9" fmla="*/ T8 w 21039"/>
                <a:gd name="T10" fmla="+- 0 10803 281"/>
                <a:gd name="T11" fmla="*/ 10803 h 21044"/>
                <a:gd name="T12" fmla="+- 0 10797 278"/>
                <a:gd name="T13" fmla="*/ T12 w 21039"/>
                <a:gd name="T14" fmla="+- 0 10803 281"/>
                <a:gd name="T15" fmla="*/ 10803 h 21044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9" h="21044">
                  <a:moveTo>
                    <a:pt x="20871" y="1248"/>
                  </a:moveTo>
                  <a:cubicBezTo>
                    <a:pt x="20411" y="197"/>
                    <a:pt x="19177" y="-281"/>
                    <a:pt x="18112" y="169"/>
                  </a:cubicBezTo>
                  <a:cubicBezTo>
                    <a:pt x="18075" y="181"/>
                    <a:pt x="18050" y="214"/>
                    <a:pt x="18021" y="226"/>
                  </a:cubicBezTo>
                  <a:cubicBezTo>
                    <a:pt x="10159" y="3562"/>
                    <a:pt x="3583" y="9820"/>
                    <a:pt x="152" y="18220"/>
                  </a:cubicBezTo>
                  <a:lnTo>
                    <a:pt x="148" y="18220"/>
                  </a:lnTo>
                  <a:cubicBezTo>
                    <a:pt x="-278" y="19278"/>
                    <a:pt x="242" y="20473"/>
                    <a:pt x="1320" y="20896"/>
                  </a:cubicBezTo>
                  <a:cubicBezTo>
                    <a:pt x="2398" y="21318"/>
                    <a:pt x="3620" y="20803"/>
                    <a:pt x="4046" y="19749"/>
                  </a:cubicBezTo>
                  <a:lnTo>
                    <a:pt x="4051" y="19749"/>
                  </a:lnTo>
                  <a:cubicBezTo>
                    <a:pt x="7068" y="12356"/>
                    <a:pt x="12856" y="6858"/>
                    <a:pt x="19764" y="3956"/>
                  </a:cubicBezTo>
                  <a:cubicBezTo>
                    <a:pt x="20830" y="3506"/>
                    <a:pt x="21322" y="2298"/>
                    <a:pt x="20871" y="12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475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AutoShape 14">
              <a:extLst>
                <a:ext uri="{FF2B5EF4-FFF2-40B4-BE49-F238E27FC236}">
                  <a16:creationId xmlns:a16="http://schemas.microsoft.com/office/drawing/2014/main" id="{923F08F5-4282-E067-2CB1-FC84622C9C63}"/>
                </a:ext>
              </a:extLst>
            </p:cNvPr>
            <p:cNvSpPr/>
            <p:nvPr/>
          </p:nvSpPr>
          <p:spPr bwMode="auto">
            <a:xfrm>
              <a:off x="9217819" y="4508500"/>
              <a:ext cx="103981" cy="105569"/>
            </a:xfrm>
            <a:custGeom>
              <a:avLst/>
              <a:gdLst>
                <a:gd name="T0" fmla="+- 0 10797 198"/>
                <a:gd name="T1" fmla="*/ T0 w 21199"/>
                <a:gd name="T2" fmla="+- 0 10802 198"/>
                <a:gd name="T3" fmla="*/ 10802 h 21208"/>
                <a:gd name="T4" fmla="+- 0 10797 198"/>
                <a:gd name="T5" fmla="*/ T4 w 21199"/>
                <a:gd name="T6" fmla="+- 0 10802 198"/>
                <a:gd name="T7" fmla="*/ 10802 h 21208"/>
                <a:gd name="T8" fmla="+- 0 10797 198"/>
                <a:gd name="T9" fmla="*/ T8 w 21199"/>
                <a:gd name="T10" fmla="+- 0 10802 198"/>
                <a:gd name="T11" fmla="*/ 10802 h 21208"/>
                <a:gd name="T12" fmla="+- 0 10797 198"/>
                <a:gd name="T13" fmla="*/ T12 w 21199"/>
                <a:gd name="T14" fmla="+- 0 10802 198"/>
                <a:gd name="T15" fmla="*/ 10802 h 2120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99" h="21208">
                  <a:moveTo>
                    <a:pt x="21077" y="880"/>
                  </a:moveTo>
                  <a:cubicBezTo>
                    <a:pt x="20753" y="142"/>
                    <a:pt x="19881" y="-198"/>
                    <a:pt x="19129" y="117"/>
                  </a:cubicBezTo>
                  <a:cubicBezTo>
                    <a:pt x="19097" y="131"/>
                    <a:pt x="19071" y="162"/>
                    <a:pt x="19039" y="179"/>
                  </a:cubicBezTo>
                  <a:cubicBezTo>
                    <a:pt x="10706" y="3707"/>
                    <a:pt x="3739" y="10322"/>
                    <a:pt x="106" y="19208"/>
                  </a:cubicBezTo>
                  <a:cubicBezTo>
                    <a:pt x="-198" y="19957"/>
                    <a:pt x="172" y="20803"/>
                    <a:pt x="934" y="21101"/>
                  </a:cubicBezTo>
                  <a:cubicBezTo>
                    <a:pt x="1689" y="21401"/>
                    <a:pt x="2552" y="21041"/>
                    <a:pt x="2859" y="20292"/>
                  </a:cubicBezTo>
                  <a:cubicBezTo>
                    <a:pt x="6206" y="12096"/>
                    <a:pt x="12625" y="6008"/>
                    <a:pt x="20301" y="2787"/>
                  </a:cubicBezTo>
                  <a:cubicBezTo>
                    <a:pt x="21051" y="2469"/>
                    <a:pt x="21402" y="1618"/>
                    <a:pt x="21077" y="88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475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9" name="AutoShape 15">
              <a:extLst>
                <a:ext uri="{FF2B5EF4-FFF2-40B4-BE49-F238E27FC236}">
                  <a16:creationId xmlns:a16="http://schemas.microsoft.com/office/drawing/2014/main" id="{0E106B18-2179-6A81-DEBB-8B40D8C34237}"/>
                </a:ext>
              </a:extLst>
            </p:cNvPr>
            <p:cNvSpPr/>
            <p:nvPr/>
          </p:nvSpPr>
          <p:spPr bwMode="auto">
            <a:xfrm>
              <a:off x="9247188" y="4537075"/>
              <a:ext cx="88107" cy="90488"/>
            </a:xfrm>
            <a:custGeom>
              <a:avLst/>
              <a:gdLst>
                <a:gd name="T0" fmla="+- 0 10796 232"/>
                <a:gd name="T1" fmla="*/ T0 w 21129"/>
                <a:gd name="T2" fmla="+- 0 10804 234"/>
                <a:gd name="T3" fmla="*/ 10804 h 21141"/>
                <a:gd name="T4" fmla="+- 0 10796 232"/>
                <a:gd name="T5" fmla="*/ T4 w 21129"/>
                <a:gd name="T6" fmla="+- 0 10804 234"/>
                <a:gd name="T7" fmla="*/ 10804 h 21141"/>
                <a:gd name="T8" fmla="+- 0 10796 232"/>
                <a:gd name="T9" fmla="*/ T8 w 21129"/>
                <a:gd name="T10" fmla="+- 0 10804 234"/>
                <a:gd name="T11" fmla="*/ 10804 h 21141"/>
                <a:gd name="T12" fmla="+- 0 10796 232"/>
                <a:gd name="T13" fmla="*/ T12 w 21129"/>
                <a:gd name="T14" fmla="+- 0 10804 234"/>
                <a:gd name="T15" fmla="*/ 10804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9" h="21141">
                  <a:moveTo>
                    <a:pt x="20075" y="3267"/>
                  </a:moveTo>
                  <a:cubicBezTo>
                    <a:pt x="20953" y="2898"/>
                    <a:pt x="21368" y="1899"/>
                    <a:pt x="20987" y="1030"/>
                  </a:cubicBezTo>
                  <a:cubicBezTo>
                    <a:pt x="20611" y="168"/>
                    <a:pt x="19589" y="-234"/>
                    <a:pt x="18707" y="138"/>
                  </a:cubicBezTo>
                  <a:cubicBezTo>
                    <a:pt x="18670" y="152"/>
                    <a:pt x="18649" y="185"/>
                    <a:pt x="18615" y="198"/>
                  </a:cubicBezTo>
                  <a:cubicBezTo>
                    <a:pt x="10481" y="3647"/>
                    <a:pt x="3673" y="10118"/>
                    <a:pt x="124" y="18802"/>
                  </a:cubicBezTo>
                  <a:cubicBezTo>
                    <a:pt x="-232" y="19678"/>
                    <a:pt x="205" y="20666"/>
                    <a:pt x="1094" y="21019"/>
                  </a:cubicBezTo>
                  <a:cubicBezTo>
                    <a:pt x="1983" y="21366"/>
                    <a:pt x="2991" y="20946"/>
                    <a:pt x="3354" y="20071"/>
                  </a:cubicBezTo>
                  <a:cubicBezTo>
                    <a:pt x="6561" y="12205"/>
                    <a:pt x="12717" y="6360"/>
                    <a:pt x="20075" y="3274"/>
                  </a:cubicBezTo>
                  <a:cubicBezTo>
                    <a:pt x="20075" y="3274"/>
                    <a:pt x="20075" y="3267"/>
                    <a:pt x="20075" y="326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475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0" name="Group 30">
            <a:extLst>
              <a:ext uri="{FF2B5EF4-FFF2-40B4-BE49-F238E27FC236}">
                <a16:creationId xmlns:a16="http://schemas.microsoft.com/office/drawing/2014/main" id="{A31F40C1-84B8-E237-A8C7-24FD895B6EEC}"/>
              </a:ext>
            </a:extLst>
          </p:cNvPr>
          <p:cNvGrpSpPr/>
          <p:nvPr/>
        </p:nvGrpSpPr>
        <p:grpSpPr>
          <a:xfrm>
            <a:off x="8178200" y="2319500"/>
            <a:ext cx="489711" cy="489711"/>
            <a:chOff x="7287419" y="2577307"/>
            <a:chExt cx="464344" cy="464344"/>
          </a:xfrm>
          <a:solidFill>
            <a:srgbClr val="F67B00"/>
          </a:solidFill>
        </p:grpSpPr>
        <p:sp>
          <p:nvSpPr>
            <p:cNvPr id="31" name="AutoShape 56">
              <a:extLst>
                <a:ext uri="{FF2B5EF4-FFF2-40B4-BE49-F238E27FC236}">
                  <a16:creationId xmlns:a16="http://schemas.microsoft.com/office/drawing/2014/main" id="{2D0DE172-35D7-124E-ABA3-21F608104FFA}"/>
                </a:ext>
              </a:extLst>
            </p:cNvPr>
            <p:cNvSpPr/>
            <p:nvPr/>
          </p:nvSpPr>
          <p:spPr bwMode="auto">
            <a:xfrm>
              <a:off x="7287419" y="2577307"/>
              <a:ext cx="145256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2" name="AutoShape 57">
              <a:extLst>
                <a:ext uri="{FF2B5EF4-FFF2-40B4-BE49-F238E27FC236}">
                  <a16:creationId xmlns:a16="http://schemas.microsoft.com/office/drawing/2014/main" id="{1CD2C3BE-CE5F-B736-BEC1-F82D707F3C6B}"/>
                </a:ext>
              </a:extLst>
            </p:cNvPr>
            <p:cNvSpPr/>
            <p:nvPr/>
          </p:nvSpPr>
          <p:spPr bwMode="auto">
            <a:xfrm>
              <a:off x="7606507" y="2577307"/>
              <a:ext cx="145256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3" name="AutoShape 58">
              <a:extLst>
                <a:ext uri="{FF2B5EF4-FFF2-40B4-BE49-F238E27FC236}">
                  <a16:creationId xmlns:a16="http://schemas.microsoft.com/office/drawing/2014/main" id="{1DEAD3C0-2718-EAE4-11DA-692F4AE37241}"/>
                </a:ext>
              </a:extLst>
            </p:cNvPr>
            <p:cNvSpPr/>
            <p:nvPr/>
          </p:nvSpPr>
          <p:spPr bwMode="auto">
            <a:xfrm>
              <a:off x="7446963" y="2577307"/>
              <a:ext cx="145257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15416"/>
                  </a:moveTo>
                  <a:cubicBezTo>
                    <a:pt x="16954" y="15452"/>
                    <a:pt x="16923" y="15487"/>
                    <a:pt x="16883" y="15523"/>
                  </a:cubicBezTo>
                  <a:cubicBezTo>
                    <a:pt x="16677" y="15701"/>
                    <a:pt x="16414" y="15870"/>
                    <a:pt x="16066" y="16020"/>
                  </a:cubicBezTo>
                  <a:cubicBezTo>
                    <a:pt x="16057" y="16024"/>
                    <a:pt x="16044" y="16027"/>
                    <a:pt x="16038" y="16031"/>
                  </a:cubicBezTo>
                  <a:cubicBezTo>
                    <a:pt x="15662" y="16192"/>
                    <a:pt x="15214" y="16334"/>
                    <a:pt x="14705" y="16454"/>
                  </a:cubicBezTo>
                  <a:cubicBezTo>
                    <a:pt x="14697" y="16457"/>
                    <a:pt x="14692" y="16458"/>
                    <a:pt x="14686" y="16459"/>
                  </a:cubicBezTo>
                  <a:cubicBezTo>
                    <a:pt x="14163" y="16582"/>
                    <a:pt x="13584" y="16681"/>
                    <a:pt x="12960" y="16749"/>
                  </a:cubicBezTo>
                  <a:cubicBezTo>
                    <a:pt x="12279" y="16826"/>
                    <a:pt x="11560" y="16875"/>
                    <a:pt x="10800" y="16875"/>
                  </a:cubicBezTo>
                  <a:cubicBezTo>
                    <a:pt x="10037" y="16875"/>
                    <a:pt x="9318" y="16826"/>
                    <a:pt x="8640" y="16749"/>
                  </a:cubicBezTo>
                  <a:cubicBezTo>
                    <a:pt x="8016" y="16681"/>
                    <a:pt x="7435" y="16582"/>
                    <a:pt x="6914" y="16459"/>
                  </a:cubicBezTo>
                  <a:cubicBezTo>
                    <a:pt x="6908" y="16458"/>
                    <a:pt x="6901" y="16457"/>
                    <a:pt x="6893" y="16454"/>
                  </a:cubicBezTo>
                  <a:cubicBezTo>
                    <a:pt x="6385" y="16334"/>
                    <a:pt x="5937" y="16192"/>
                    <a:pt x="5562" y="16031"/>
                  </a:cubicBezTo>
                  <a:cubicBezTo>
                    <a:pt x="5553" y="16027"/>
                    <a:pt x="5541" y="16024"/>
                    <a:pt x="5531" y="16020"/>
                  </a:cubicBezTo>
                  <a:cubicBezTo>
                    <a:pt x="5184" y="15870"/>
                    <a:pt x="4921" y="15701"/>
                    <a:pt x="4715" y="15523"/>
                  </a:cubicBezTo>
                  <a:cubicBezTo>
                    <a:pt x="4676" y="15487"/>
                    <a:pt x="4644" y="15452"/>
                    <a:pt x="4612" y="15416"/>
                  </a:cubicBezTo>
                  <a:cubicBezTo>
                    <a:pt x="4437" y="15236"/>
                    <a:pt x="4320" y="15047"/>
                    <a:pt x="4320" y="14850"/>
                  </a:cubicBezTo>
                  <a:cubicBezTo>
                    <a:pt x="4320" y="14650"/>
                    <a:pt x="4437" y="14462"/>
                    <a:pt x="4612" y="14281"/>
                  </a:cubicBezTo>
                  <a:cubicBezTo>
                    <a:pt x="4644" y="14246"/>
                    <a:pt x="4676" y="14210"/>
                    <a:pt x="4715" y="14176"/>
                  </a:cubicBezTo>
                  <a:cubicBezTo>
                    <a:pt x="4921" y="13998"/>
                    <a:pt x="5184" y="13829"/>
                    <a:pt x="5531" y="13677"/>
                  </a:cubicBezTo>
                  <a:cubicBezTo>
                    <a:pt x="5541" y="13674"/>
                    <a:pt x="5553" y="13671"/>
                    <a:pt x="5562" y="13667"/>
                  </a:cubicBezTo>
                  <a:cubicBezTo>
                    <a:pt x="5937" y="13507"/>
                    <a:pt x="6385" y="13364"/>
                    <a:pt x="6893" y="13244"/>
                  </a:cubicBezTo>
                  <a:cubicBezTo>
                    <a:pt x="6901" y="13242"/>
                    <a:pt x="6908" y="13240"/>
                    <a:pt x="6914" y="13238"/>
                  </a:cubicBezTo>
                  <a:cubicBezTo>
                    <a:pt x="7435" y="13117"/>
                    <a:pt x="8016" y="13018"/>
                    <a:pt x="8640" y="12948"/>
                  </a:cubicBezTo>
                  <a:cubicBezTo>
                    <a:pt x="9318" y="12873"/>
                    <a:pt x="10037" y="12825"/>
                    <a:pt x="10800" y="12825"/>
                  </a:cubicBezTo>
                  <a:cubicBezTo>
                    <a:pt x="11560" y="12825"/>
                    <a:pt x="12279" y="12873"/>
                    <a:pt x="12960" y="12948"/>
                  </a:cubicBezTo>
                  <a:cubicBezTo>
                    <a:pt x="13584" y="13018"/>
                    <a:pt x="14163" y="13117"/>
                    <a:pt x="14686" y="13238"/>
                  </a:cubicBezTo>
                  <a:cubicBezTo>
                    <a:pt x="14692" y="13240"/>
                    <a:pt x="14697" y="13242"/>
                    <a:pt x="14705" y="13244"/>
                  </a:cubicBezTo>
                  <a:cubicBezTo>
                    <a:pt x="15214" y="13364"/>
                    <a:pt x="15662" y="13507"/>
                    <a:pt x="16038" y="13667"/>
                  </a:cubicBezTo>
                  <a:cubicBezTo>
                    <a:pt x="16044" y="13671"/>
                    <a:pt x="16057" y="13674"/>
                    <a:pt x="16066" y="13677"/>
                  </a:cubicBezTo>
                  <a:cubicBezTo>
                    <a:pt x="16414" y="13829"/>
                    <a:pt x="16677" y="13998"/>
                    <a:pt x="16883" y="14176"/>
                  </a:cubicBezTo>
                  <a:cubicBezTo>
                    <a:pt x="16923" y="14210"/>
                    <a:pt x="16954" y="14246"/>
                    <a:pt x="16988" y="14281"/>
                  </a:cubicBezTo>
                  <a:cubicBezTo>
                    <a:pt x="17161" y="14462"/>
                    <a:pt x="17280" y="14650"/>
                    <a:pt x="17280" y="14850"/>
                  </a:cubicBezTo>
                  <a:cubicBezTo>
                    <a:pt x="17280" y="15047"/>
                    <a:pt x="17161" y="15236"/>
                    <a:pt x="16988" y="154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8156"/>
                  </a:lnTo>
                  <a:cubicBezTo>
                    <a:pt x="9338" y="18201"/>
                    <a:pt x="10059" y="18225"/>
                    <a:pt x="10800" y="18225"/>
                  </a:cubicBezTo>
                  <a:cubicBezTo>
                    <a:pt x="11541" y="18225"/>
                    <a:pt x="12262" y="18201"/>
                    <a:pt x="12960" y="18156"/>
                  </a:cubicBezTo>
                  <a:cubicBezTo>
                    <a:pt x="12960" y="181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11542"/>
                  </a:lnTo>
                  <a:cubicBezTo>
                    <a:pt x="12262" y="11498"/>
                    <a:pt x="11541" y="11475"/>
                    <a:pt x="10800" y="11475"/>
                  </a:cubicBezTo>
                  <a:cubicBezTo>
                    <a:pt x="10059" y="11475"/>
                    <a:pt x="9338" y="11498"/>
                    <a:pt x="8640" y="11542"/>
                  </a:cubicBezTo>
                  <a:cubicBezTo>
                    <a:pt x="8640" y="11542"/>
                    <a:pt x="8640" y="2025"/>
                    <a:pt x="8640" y="2025"/>
                  </a:cubicBezTo>
                  <a:close/>
                  <a:moveTo>
                    <a:pt x="17280" y="121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12164"/>
                  </a:lnTo>
                  <a:cubicBezTo>
                    <a:pt x="1710" y="12781"/>
                    <a:pt x="0" y="13749"/>
                    <a:pt x="0" y="14850"/>
                  </a:cubicBezTo>
                  <a:cubicBezTo>
                    <a:pt x="0" y="15950"/>
                    <a:pt x="1710" y="16918"/>
                    <a:pt x="4320" y="175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17534"/>
                  </a:lnTo>
                  <a:cubicBezTo>
                    <a:pt x="19889" y="16918"/>
                    <a:pt x="21600" y="15950"/>
                    <a:pt x="21600" y="14850"/>
                  </a:cubicBezTo>
                  <a:cubicBezTo>
                    <a:pt x="21600" y="13749"/>
                    <a:pt x="19889" y="12781"/>
                    <a:pt x="17280" y="1216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34" name="AutoShape 59">
            <a:extLst>
              <a:ext uri="{FF2B5EF4-FFF2-40B4-BE49-F238E27FC236}">
                <a16:creationId xmlns:a16="http://schemas.microsoft.com/office/drawing/2014/main" id="{DB9611AB-EC22-AF2A-257E-B7D74C6F1001}"/>
              </a:ext>
            </a:extLst>
          </p:cNvPr>
          <p:cNvSpPr/>
          <p:nvPr/>
        </p:nvSpPr>
        <p:spPr bwMode="auto">
          <a:xfrm>
            <a:off x="3066195" y="3841700"/>
            <a:ext cx="490548" cy="489711"/>
          </a:xfrm>
          <a:custGeom>
            <a:avLst/>
            <a:gdLst>
              <a:gd name="T0" fmla="+- 0 10794 23"/>
              <a:gd name="T1" fmla="*/ T0 w 21543"/>
              <a:gd name="T2" fmla="*/ 10800 h 21600"/>
              <a:gd name="T3" fmla="+- 0 10794 23"/>
              <a:gd name="T4" fmla="*/ T3 w 21543"/>
              <a:gd name="T5" fmla="*/ 10800 h 21600"/>
              <a:gd name="T6" fmla="+- 0 10794 23"/>
              <a:gd name="T7" fmla="*/ T6 w 21543"/>
              <a:gd name="T8" fmla="*/ 10800 h 21600"/>
              <a:gd name="T9" fmla="+- 0 10794 23"/>
              <a:gd name="T10" fmla="*/ T9 w 2154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43" h="21600">
                <a:moveTo>
                  <a:pt x="16976" y="19986"/>
                </a:moveTo>
                <a:lnTo>
                  <a:pt x="11226" y="17680"/>
                </a:lnTo>
                <a:cubicBezTo>
                  <a:pt x="11088" y="17626"/>
                  <a:pt x="10946" y="17608"/>
                  <a:pt x="10806" y="17600"/>
                </a:cubicBezTo>
                <a:lnTo>
                  <a:pt x="19660" y="3837"/>
                </a:lnTo>
                <a:cubicBezTo>
                  <a:pt x="19660" y="3837"/>
                  <a:pt x="16976" y="19986"/>
                  <a:pt x="16976" y="19986"/>
                </a:cubicBezTo>
                <a:close/>
                <a:moveTo>
                  <a:pt x="6859" y="16244"/>
                </a:moveTo>
                <a:cubicBezTo>
                  <a:pt x="6858" y="16242"/>
                  <a:pt x="6855" y="16240"/>
                  <a:pt x="6854" y="16238"/>
                </a:cubicBezTo>
                <a:lnTo>
                  <a:pt x="19606" y="2552"/>
                </a:lnTo>
                <a:lnTo>
                  <a:pt x="8735" y="19536"/>
                </a:lnTo>
                <a:cubicBezTo>
                  <a:pt x="8735" y="19536"/>
                  <a:pt x="6859" y="16244"/>
                  <a:pt x="6859" y="16244"/>
                </a:cubicBezTo>
                <a:close/>
                <a:moveTo>
                  <a:pt x="2111" y="14024"/>
                </a:moveTo>
                <a:lnTo>
                  <a:pt x="17712" y="3595"/>
                </a:lnTo>
                <a:lnTo>
                  <a:pt x="6369" y="15770"/>
                </a:lnTo>
                <a:cubicBezTo>
                  <a:pt x="6309" y="15734"/>
                  <a:pt x="6256" y="15687"/>
                  <a:pt x="6190" y="15660"/>
                </a:cubicBezTo>
                <a:cubicBezTo>
                  <a:pt x="6190" y="15660"/>
                  <a:pt x="2111" y="14024"/>
                  <a:pt x="2111" y="14024"/>
                </a:cubicBezTo>
                <a:close/>
                <a:moveTo>
                  <a:pt x="21234" y="108"/>
                </a:moveTo>
                <a:cubicBezTo>
                  <a:pt x="21123" y="35"/>
                  <a:pt x="20996" y="0"/>
                  <a:pt x="20868" y="0"/>
                </a:cubicBezTo>
                <a:cubicBezTo>
                  <a:pt x="20738" y="0"/>
                  <a:pt x="20608" y="36"/>
                  <a:pt x="20495" y="113"/>
                </a:cubicBezTo>
                <a:lnTo>
                  <a:pt x="299" y="13613"/>
                </a:lnTo>
                <a:cubicBezTo>
                  <a:pt x="91" y="13751"/>
                  <a:pt x="-23" y="13995"/>
                  <a:pt x="3" y="14244"/>
                </a:cubicBezTo>
                <a:cubicBezTo>
                  <a:pt x="28" y="14494"/>
                  <a:pt x="190" y="14708"/>
                  <a:pt x="422" y="14801"/>
                </a:cubicBezTo>
                <a:lnTo>
                  <a:pt x="5689" y="16914"/>
                </a:lnTo>
                <a:lnTo>
                  <a:pt x="8166" y="21259"/>
                </a:lnTo>
                <a:cubicBezTo>
                  <a:pt x="8284" y="21468"/>
                  <a:pt x="8505" y="21597"/>
                  <a:pt x="8743" y="21599"/>
                </a:cubicBezTo>
                <a:lnTo>
                  <a:pt x="8751" y="21599"/>
                </a:lnTo>
                <a:cubicBezTo>
                  <a:pt x="8987" y="21599"/>
                  <a:pt x="9206" y="21474"/>
                  <a:pt x="9328" y="21271"/>
                </a:cubicBezTo>
                <a:lnTo>
                  <a:pt x="10726" y="18934"/>
                </a:lnTo>
                <a:lnTo>
                  <a:pt x="17253" y="21551"/>
                </a:lnTo>
                <a:cubicBezTo>
                  <a:pt x="17332" y="21584"/>
                  <a:pt x="17418" y="21599"/>
                  <a:pt x="17502" y="21599"/>
                </a:cubicBezTo>
                <a:cubicBezTo>
                  <a:pt x="17617" y="21599"/>
                  <a:pt x="17731" y="21571"/>
                  <a:pt x="17832" y="21512"/>
                </a:cubicBezTo>
                <a:cubicBezTo>
                  <a:pt x="18010" y="21412"/>
                  <a:pt x="18133" y="21238"/>
                  <a:pt x="18167" y="21035"/>
                </a:cubicBezTo>
                <a:lnTo>
                  <a:pt x="21533" y="785"/>
                </a:lnTo>
                <a:cubicBezTo>
                  <a:pt x="21576" y="520"/>
                  <a:pt x="21459" y="254"/>
                  <a:pt x="21234" y="108"/>
                </a:cubicBezTo>
              </a:path>
            </a:pathLst>
          </a:custGeom>
          <a:solidFill>
            <a:srgbClr val="FFD7B0"/>
          </a:solidFill>
          <a:ln>
            <a:noFill/>
          </a:ln>
          <a:effectLst/>
        </p:spPr>
        <p:txBody>
          <a:bodyPr lIns="20090" tIns="20090" rIns="20090" bIns="20090" anchor="ctr"/>
          <a:lstStyle/>
          <a:p>
            <a:pPr algn="ctr" defTabSz="240665" hangingPunct="0">
              <a:lnSpc>
                <a:spcPct val="130000"/>
              </a:lnSpc>
            </a:pPr>
            <a:endParaRPr lang="en-US" sz="1475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5" name="Group 38">
            <a:extLst>
              <a:ext uri="{FF2B5EF4-FFF2-40B4-BE49-F238E27FC236}">
                <a16:creationId xmlns:a16="http://schemas.microsoft.com/office/drawing/2014/main" id="{D27900FD-30F9-9DD3-DDFA-C5C968BD377F}"/>
              </a:ext>
            </a:extLst>
          </p:cNvPr>
          <p:cNvGrpSpPr/>
          <p:nvPr/>
        </p:nvGrpSpPr>
        <p:grpSpPr>
          <a:xfrm>
            <a:off x="4869269" y="2312718"/>
            <a:ext cx="490548" cy="412697"/>
            <a:chOff x="5368132" y="2625725"/>
            <a:chExt cx="465138" cy="391319"/>
          </a:xfrm>
          <a:solidFill>
            <a:srgbClr val="F67B00"/>
          </a:solidFill>
        </p:grpSpPr>
        <p:sp>
          <p:nvSpPr>
            <p:cNvPr id="36" name="AutoShape 120">
              <a:extLst>
                <a:ext uri="{FF2B5EF4-FFF2-40B4-BE49-F238E27FC236}">
                  <a16:creationId xmlns:a16="http://schemas.microsoft.com/office/drawing/2014/main" id="{60AE69EA-9580-DE07-206A-356DF4A640F4}"/>
                </a:ext>
              </a:extLst>
            </p:cNvPr>
            <p:cNvSpPr/>
            <p:nvPr/>
          </p:nvSpPr>
          <p:spPr bwMode="auto">
            <a:xfrm>
              <a:off x="5484813" y="2727325"/>
              <a:ext cx="231775" cy="231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48" y="16070"/>
                  </a:moveTo>
                  <a:cubicBezTo>
                    <a:pt x="14037" y="19468"/>
                    <a:pt x="8925" y="19859"/>
                    <a:pt x="5529" y="16948"/>
                  </a:cubicBezTo>
                  <a:cubicBezTo>
                    <a:pt x="2130" y="14038"/>
                    <a:pt x="1740" y="8924"/>
                    <a:pt x="4651" y="5527"/>
                  </a:cubicBezTo>
                  <a:cubicBezTo>
                    <a:pt x="7559" y="2131"/>
                    <a:pt x="12674" y="1740"/>
                    <a:pt x="16070" y="4650"/>
                  </a:cubicBezTo>
                  <a:cubicBezTo>
                    <a:pt x="19466" y="7560"/>
                    <a:pt x="19859" y="12673"/>
                    <a:pt x="16948" y="16070"/>
                  </a:cubicBezTo>
                  <a:moveTo>
                    <a:pt x="10800" y="0"/>
                  </a:moveTo>
                  <a:cubicBezTo>
                    <a:pt x="4833" y="0"/>
                    <a:pt x="0" y="4834"/>
                    <a:pt x="0" y="10800"/>
                  </a:cubicBezTo>
                  <a:cubicBezTo>
                    <a:pt x="0" y="16765"/>
                    <a:pt x="4833" y="21599"/>
                    <a:pt x="10800" y="21599"/>
                  </a:cubicBezTo>
                  <a:cubicBezTo>
                    <a:pt x="16764" y="21599"/>
                    <a:pt x="21600" y="16765"/>
                    <a:pt x="21600" y="10800"/>
                  </a:cubicBezTo>
                  <a:cubicBezTo>
                    <a:pt x="21600" y="483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7" name="AutoShape 121">
              <a:extLst>
                <a:ext uri="{FF2B5EF4-FFF2-40B4-BE49-F238E27FC236}">
                  <a16:creationId xmlns:a16="http://schemas.microsoft.com/office/drawing/2014/main" id="{269013B1-6976-5F4A-5394-ACC2746980F6}"/>
                </a:ext>
              </a:extLst>
            </p:cNvPr>
            <p:cNvSpPr/>
            <p:nvPr/>
          </p:nvSpPr>
          <p:spPr bwMode="auto">
            <a:xfrm>
              <a:off x="5542757" y="2785269"/>
              <a:ext cx="65088" cy="650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0" y="0"/>
                  </a:moveTo>
                  <a:cubicBezTo>
                    <a:pt x="8596" y="0"/>
                    <a:pt x="0" y="8596"/>
                    <a:pt x="0" y="19195"/>
                  </a:cubicBezTo>
                  <a:lnTo>
                    <a:pt x="0" y="19199"/>
                  </a:lnTo>
                  <a:cubicBezTo>
                    <a:pt x="0" y="20524"/>
                    <a:pt x="1068" y="21599"/>
                    <a:pt x="2400" y="21599"/>
                  </a:cubicBezTo>
                  <a:cubicBezTo>
                    <a:pt x="3721" y="21599"/>
                    <a:pt x="4800" y="20524"/>
                    <a:pt x="4800" y="19199"/>
                  </a:cubicBezTo>
                  <a:lnTo>
                    <a:pt x="4800" y="19195"/>
                  </a:lnTo>
                  <a:cubicBezTo>
                    <a:pt x="4800" y="11247"/>
                    <a:pt x="11240" y="4799"/>
                    <a:pt x="19200" y="4799"/>
                  </a:cubicBezTo>
                  <a:cubicBezTo>
                    <a:pt x="20521" y="4799"/>
                    <a:pt x="21600" y="3724"/>
                    <a:pt x="21600" y="2399"/>
                  </a:cubicBezTo>
                  <a:cubicBezTo>
                    <a:pt x="21600" y="1075"/>
                    <a:pt x="20521" y="0"/>
                    <a:pt x="192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8" name="AutoShape 122">
              <a:extLst>
                <a:ext uri="{FF2B5EF4-FFF2-40B4-BE49-F238E27FC236}">
                  <a16:creationId xmlns:a16="http://schemas.microsoft.com/office/drawing/2014/main" id="{8A623E9B-57B9-3B82-F286-7780BC4C38AC}"/>
                </a:ext>
              </a:extLst>
            </p:cNvPr>
            <p:cNvSpPr/>
            <p:nvPr/>
          </p:nvSpPr>
          <p:spPr bwMode="auto">
            <a:xfrm>
              <a:off x="5368132" y="2625725"/>
              <a:ext cx="465138" cy="39131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199"/>
                  </a:moveTo>
                  <a:cubicBezTo>
                    <a:pt x="20249" y="19642"/>
                    <a:pt x="19948" y="19999"/>
                    <a:pt x="19575" y="19999"/>
                  </a:cubicBezTo>
                  <a:lnTo>
                    <a:pt x="2024" y="19999"/>
                  </a:lnTo>
                  <a:cubicBezTo>
                    <a:pt x="1651" y="19999"/>
                    <a:pt x="1349" y="19642"/>
                    <a:pt x="1349" y="19199"/>
                  </a:cubicBezTo>
                  <a:lnTo>
                    <a:pt x="1349" y="7200"/>
                  </a:lnTo>
                  <a:cubicBezTo>
                    <a:pt x="1349" y="6809"/>
                    <a:pt x="1588" y="6475"/>
                    <a:pt x="1914" y="6411"/>
                  </a:cubicBezTo>
                  <a:lnTo>
                    <a:pt x="5588" y="5684"/>
                  </a:lnTo>
                  <a:lnTo>
                    <a:pt x="6797" y="2103"/>
                  </a:lnTo>
                  <a:cubicBezTo>
                    <a:pt x="6900" y="1799"/>
                    <a:pt x="7148" y="1600"/>
                    <a:pt x="7424" y="1600"/>
                  </a:cubicBezTo>
                  <a:lnTo>
                    <a:pt x="14174" y="1600"/>
                  </a:lnTo>
                  <a:cubicBezTo>
                    <a:pt x="14450" y="1600"/>
                    <a:pt x="14698" y="1799"/>
                    <a:pt x="14801" y="2103"/>
                  </a:cubicBezTo>
                  <a:lnTo>
                    <a:pt x="16010" y="5684"/>
                  </a:lnTo>
                  <a:lnTo>
                    <a:pt x="19685" y="6411"/>
                  </a:lnTo>
                  <a:cubicBezTo>
                    <a:pt x="20011" y="6475"/>
                    <a:pt x="20249" y="6809"/>
                    <a:pt x="20249" y="7200"/>
                  </a:cubicBezTo>
                  <a:cubicBezTo>
                    <a:pt x="20249" y="7200"/>
                    <a:pt x="20249" y="19199"/>
                    <a:pt x="20249" y="19199"/>
                  </a:cubicBezTo>
                  <a:close/>
                  <a:moveTo>
                    <a:pt x="19907" y="4832"/>
                  </a:moveTo>
                  <a:lnTo>
                    <a:pt x="16981" y="4254"/>
                  </a:lnTo>
                  <a:lnTo>
                    <a:pt x="16054" y="1507"/>
                  </a:lnTo>
                  <a:cubicBezTo>
                    <a:pt x="15745" y="591"/>
                    <a:pt x="15006" y="0"/>
                    <a:pt x="14174" y="0"/>
                  </a:cubicBezTo>
                  <a:lnTo>
                    <a:pt x="7424" y="0"/>
                  </a:lnTo>
                  <a:cubicBezTo>
                    <a:pt x="6593" y="0"/>
                    <a:pt x="5854" y="591"/>
                    <a:pt x="5543" y="1509"/>
                  </a:cubicBezTo>
                  <a:lnTo>
                    <a:pt x="4618" y="4254"/>
                  </a:lnTo>
                  <a:lnTo>
                    <a:pt x="1692" y="4832"/>
                  </a:lnTo>
                  <a:cubicBezTo>
                    <a:pt x="711" y="5025"/>
                    <a:pt x="0" y="6020"/>
                    <a:pt x="0" y="7200"/>
                  </a:cubicBezTo>
                  <a:lnTo>
                    <a:pt x="0" y="19199"/>
                  </a:lnTo>
                  <a:cubicBezTo>
                    <a:pt x="0" y="20523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600" y="20523"/>
                    <a:pt x="21600" y="19199"/>
                  </a:cubicBezTo>
                  <a:lnTo>
                    <a:pt x="21600" y="7200"/>
                  </a:lnTo>
                  <a:cubicBezTo>
                    <a:pt x="21600" y="6020"/>
                    <a:pt x="20888" y="5025"/>
                    <a:pt x="19907" y="483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39" name="Group 42">
            <a:extLst>
              <a:ext uri="{FF2B5EF4-FFF2-40B4-BE49-F238E27FC236}">
                <a16:creationId xmlns:a16="http://schemas.microsoft.com/office/drawing/2014/main" id="{5EEC8379-74D1-F99E-0BB2-7C50ECFA6031}"/>
              </a:ext>
            </a:extLst>
          </p:cNvPr>
          <p:cNvGrpSpPr/>
          <p:nvPr/>
        </p:nvGrpSpPr>
        <p:grpSpPr>
          <a:xfrm>
            <a:off x="1488631" y="2319084"/>
            <a:ext cx="489711" cy="382561"/>
            <a:chOff x="2581275" y="1710532"/>
            <a:chExt cx="464344" cy="362744"/>
          </a:xfrm>
          <a:solidFill>
            <a:srgbClr val="F67B00"/>
          </a:solidFill>
        </p:grpSpPr>
        <p:sp>
          <p:nvSpPr>
            <p:cNvPr id="40" name="AutoShape 140">
              <a:extLst>
                <a:ext uri="{FF2B5EF4-FFF2-40B4-BE49-F238E27FC236}">
                  <a16:creationId xmlns:a16="http://schemas.microsoft.com/office/drawing/2014/main" id="{3EACF2CC-2796-D6BD-0B80-5FC6CEDA8C9D}"/>
                </a:ext>
              </a:extLst>
            </p:cNvPr>
            <p:cNvSpPr/>
            <p:nvPr/>
          </p:nvSpPr>
          <p:spPr bwMode="auto">
            <a:xfrm>
              <a:off x="2639219" y="1768475"/>
              <a:ext cx="290513" cy="235744"/>
            </a:xfrm>
            <a:custGeom>
              <a:avLst/>
              <a:gdLst>
                <a:gd name="T0" fmla="+- 0 10800 376"/>
                <a:gd name="T1" fmla="*/ T0 w 20848"/>
                <a:gd name="T2" fmla="*/ 10800 h 21600"/>
                <a:gd name="T3" fmla="+- 0 10800 376"/>
                <a:gd name="T4" fmla="*/ T3 w 20848"/>
                <a:gd name="T5" fmla="*/ 10800 h 21600"/>
                <a:gd name="T6" fmla="+- 0 10800 376"/>
                <a:gd name="T7" fmla="*/ T6 w 20848"/>
                <a:gd name="T8" fmla="*/ 10800 h 21600"/>
                <a:gd name="T9" fmla="+- 0 10800 376"/>
                <a:gd name="T10" fmla="*/ T9 w 2084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0848" h="21600">
                  <a:moveTo>
                    <a:pt x="18728" y="19178"/>
                  </a:moveTo>
                  <a:cubicBezTo>
                    <a:pt x="13191" y="20631"/>
                    <a:pt x="7654" y="20631"/>
                    <a:pt x="2118" y="19178"/>
                  </a:cubicBezTo>
                  <a:cubicBezTo>
                    <a:pt x="678" y="13592"/>
                    <a:pt x="678" y="8008"/>
                    <a:pt x="2118" y="2421"/>
                  </a:cubicBezTo>
                  <a:cubicBezTo>
                    <a:pt x="7654" y="968"/>
                    <a:pt x="13191" y="968"/>
                    <a:pt x="18728" y="2421"/>
                  </a:cubicBezTo>
                  <a:cubicBezTo>
                    <a:pt x="20168" y="8008"/>
                    <a:pt x="20168" y="13592"/>
                    <a:pt x="18728" y="19178"/>
                  </a:cubicBezTo>
                  <a:moveTo>
                    <a:pt x="18938" y="1116"/>
                  </a:moveTo>
                  <a:cubicBezTo>
                    <a:pt x="16114" y="375"/>
                    <a:pt x="13249" y="0"/>
                    <a:pt x="10423" y="0"/>
                  </a:cubicBezTo>
                  <a:cubicBezTo>
                    <a:pt x="7597" y="0"/>
                    <a:pt x="4732" y="375"/>
                    <a:pt x="1908" y="1116"/>
                  </a:cubicBezTo>
                  <a:cubicBezTo>
                    <a:pt x="1543" y="1213"/>
                    <a:pt x="1244" y="1552"/>
                    <a:pt x="1127" y="2004"/>
                  </a:cubicBezTo>
                  <a:cubicBezTo>
                    <a:pt x="-376" y="7841"/>
                    <a:pt x="-376" y="13759"/>
                    <a:pt x="1127" y="19593"/>
                  </a:cubicBezTo>
                  <a:cubicBezTo>
                    <a:pt x="1244" y="20047"/>
                    <a:pt x="1543" y="20386"/>
                    <a:pt x="1908" y="20482"/>
                  </a:cubicBezTo>
                  <a:cubicBezTo>
                    <a:pt x="4732" y="21224"/>
                    <a:pt x="7597" y="21600"/>
                    <a:pt x="10423" y="21600"/>
                  </a:cubicBezTo>
                  <a:cubicBezTo>
                    <a:pt x="13249" y="21600"/>
                    <a:pt x="16114" y="21224"/>
                    <a:pt x="18938" y="20482"/>
                  </a:cubicBezTo>
                  <a:cubicBezTo>
                    <a:pt x="19303" y="20386"/>
                    <a:pt x="19602" y="20047"/>
                    <a:pt x="19719" y="19593"/>
                  </a:cubicBezTo>
                  <a:cubicBezTo>
                    <a:pt x="21223" y="13759"/>
                    <a:pt x="21223" y="7841"/>
                    <a:pt x="19719" y="2004"/>
                  </a:cubicBezTo>
                  <a:cubicBezTo>
                    <a:pt x="19602" y="1552"/>
                    <a:pt x="19303" y="1213"/>
                    <a:pt x="18938" y="111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41" name="AutoShape 141">
              <a:extLst>
                <a:ext uri="{FF2B5EF4-FFF2-40B4-BE49-F238E27FC236}">
                  <a16:creationId xmlns:a16="http://schemas.microsoft.com/office/drawing/2014/main" id="{C910843F-50D8-0011-4726-01DF812A2D2A}"/>
                </a:ext>
              </a:extLst>
            </p:cNvPr>
            <p:cNvSpPr/>
            <p:nvPr/>
          </p:nvSpPr>
          <p:spPr bwMode="auto">
            <a:xfrm>
              <a:off x="2581275" y="1710532"/>
              <a:ext cx="464344" cy="362744"/>
            </a:xfrm>
            <a:custGeom>
              <a:avLst/>
              <a:gdLst>
                <a:gd name="T0" fmla="+- 0 10800 252"/>
                <a:gd name="T1" fmla="*/ T0 w 21096"/>
                <a:gd name="T2" fmla="*/ 10800 h 21600"/>
                <a:gd name="T3" fmla="+- 0 10800 252"/>
                <a:gd name="T4" fmla="*/ T3 w 21096"/>
                <a:gd name="T5" fmla="*/ 10800 h 21600"/>
                <a:gd name="T6" fmla="+- 0 10800 252"/>
                <a:gd name="T7" fmla="*/ T6 w 21096"/>
                <a:gd name="T8" fmla="*/ 10800 h 21600"/>
                <a:gd name="T9" fmla="+- 0 10800 252"/>
                <a:gd name="T10" fmla="*/ T9 w 21096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096" h="21600">
                  <a:moveTo>
                    <a:pt x="19056" y="18331"/>
                  </a:moveTo>
                  <a:cubicBezTo>
                    <a:pt x="13383" y="19233"/>
                    <a:pt x="7711" y="19233"/>
                    <a:pt x="2038" y="18331"/>
                  </a:cubicBezTo>
                  <a:cubicBezTo>
                    <a:pt x="1074" y="13022"/>
                    <a:pt x="1074" y="7713"/>
                    <a:pt x="2038" y="2404"/>
                  </a:cubicBezTo>
                  <a:cubicBezTo>
                    <a:pt x="7711" y="1502"/>
                    <a:pt x="13383" y="1502"/>
                    <a:pt x="19056" y="2404"/>
                  </a:cubicBezTo>
                  <a:cubicBezTo>
                    <a:pt x="20021" y="7713"/>
                    <a:pt x="20021" y="13022"/>
                    <a:pt x="19056" y="18331"/>
                  </a:cubicBezTo>
                  <a:moveTo>
                    <a:pt x="20338" y="2005"/>
                  </a:moveTo>
                  <a:cubicBezTo>
                    <a:pt x="20211" y="1301"/>
                    <a:pt x="19762" y="776"/>
                    <a:pt x="19215" y="689"/>
                  </a:cubicBezTo>
                  <a:cubicBezTo>
                    <a:pt x="16339" y="232"/>
                    <a:pt x="13423" y="0"/>
                    <a:pt x="10547" y="0"/>
                  </a:cubicBezTo>
                  <a:cubicBezTo>
                    <a:pt x="7671" y="0"/>
                    <a:pt x="4755" y="232"/>
                    <a:pt x="1879" y="689"/>
                  </a:cubicBezTo>
                  <a:cubicBezTo>
                    <a:pt x="1332" y="776"/>
                    <a:pt x="883" y="1301"/>
                    <a:pt x="756" y="2005"/>
                  </a:cubicBezTo>
                  <a:cubicBezTo>
                    <a:pt x="-252" y="7553"/>
                    <a:pt x="-252" y="13181"/>
                    <a:pt x="756" y="18731"/>
                  </a:cubicBezTo>
                  <a:cubicBezTo>
                    <a:pt x="883" y="19434"/>
                    <a:pt x="1332" y="19959"/>
                    <a:pt x="1879" y="20046"/>
                  </a:cubicBezTo>
                  <a:cubicBezTo>
                    <a:pt x="3265" y="20266"/>
                    <a:pt x="4660" y="20429"/>
                    <a:pt x="6055" y="20544"/>
                  </a:cubicBezTo>
                  <a:cubicBezTo>
                    <a:pt x="5979" y="20606"/>
                    <a:pt x="5931" y="20670"/>
                    <a:pt x="5931" y="20735"/>
                  </a:cubicBezTo>
                  <a:cubicBezTo>
                    <a:pt x="5931" y="21213"/>
                    <a:pt x="7997" y="21599"/>
                    <a:pt x="10547" y="21599"/>
                  </a:cubicBezTo>
                  <a:cubicBezTo>
                    <a:pt x="13097" y="21599"/>
                    <a:pt x="15164" y="21213"/>
                    <a:pt x="15164" y="20735"/>
                  </a:cubicBezTo>
                  <a:cubicBezTo>
                    <a:pt x="15164" y="20670"/>
                    <a:pt x="15115" y="20606"/>
                    <a:pt x="15040" y="20544"/>
                  </a:cubicBezTo>
                  <a:cubicBezTo>
                    <a:pt x="16434" y="20429"/>
                    <a:pt x="17830" y="20266"/>
                    <a:pt x="19215" y="20046"/>
                  </a:cubicBezTo>
                  <a:cubicBezTo>
                    <a:pt x="19762" y="19959"/>
                    <a:pt x="20211" y="19434"/>
                    <a:pt x="20338" y="18731"/>
                  </a:cubicBezTo>
                  <a:cubicBezTo>
                    <a:pt x="21347" y="13181"/>
                    <a:pt x="21347" y="7553"/>
                    <a:pt x="20338" y="200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42" name="AutoShape 142">
              <a:extLst>
                <a:ext uri="{FF2B5EF4-FFF2-40B4-BE49-F238E27FC236}">
                  <a16:creationId xmlns:a16="http://schemas.microsoft.com/office/drawing/2014/main" id="{568C87E1-5370-CF5E-B37B-7C87C6BE9230}"/>
                </a:ext>
              </a:extLst>
            </p:cNvPr>
            <p:cNvSpPr/>
            <p:nvPr/>
          </p:nvSpPr>
          <p:spPr bwMode="auto">
            <a:xfrm>
              <a:off x="2944019" y="1783557"/>
              <a:ext cx="43656" cy="4286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7200"/>
                  </a:moveTo>
                  <a:cubicBezTo>
                    <a:pt x="12779" y="7200"/>
                    <a:pt x="14399" y="8820"/>
                    <a:pt x="14399" y="10800"/>
                  </a:cubicBezTo>
                  <a:cubicBezTo>
                    <a:pt x="14399" y="12779"/>
                    <a:pt x="12779" y="14400"/>
                    <a:pt x="10800" y="14400"/>
                  </a:cubicBezTo>
                  <a:cubicBezTo>
                    <a:pt x="8820" y="14400"/>
                    <a:pt x="7199" y="12779"/>
                    <a:pt x="7199" y="10800"/>
                  </a:cubicBezTo>
                  <a:cubicBezTo>
                    <a:pt x="7199" y="8820"/>
                    <a:pt x="8820" y="7200"/>
                    <a:pt x="10800" y="7200"/>
                  </a:cubicBezTo>
                  <a:moveTo>
                    <a:pt x="10800" y="21599"/>
                  </a:moveTo>
                  <a:cubicBezTo>
                    <a:pt x="16762" y="21599"/>
                    <a:pt x="21600" y="16762"/>
                    <a:pt x="21600" y="10800"/>
                  </a:cubicBezTo>
                  <a:cubicBezTo>
                    <a:pt x="21600" y="4837"/>
                    <a:pt x="16762" y="0"/>
                    <a:pt x="10800" y="0"/>
                  </a:cubicBezTo>
                  <a:cubicBezTo>
                    <a:pt x="4837" y="0"/>
                    <a:pt x="0" y="4837"/>
                    <a:pt x="0" y="10800"/>
                  </a:cubicBezTo>
                  <a:cubicBezTo>
                    <a:pt x="0" y="16762"/>
                    <a:pt x="4837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43" name="AutoShape 143">
              <a:extLst>
                <a:ext uri="{FF2B5EF4-FFF2-40B4-BE49-F238E27FC236}">
                  <a16:creationId xmlns:a16="http://schemas.microsoft.com/office/drawing/2014/main" id="{03CDE8F9-B556-23C5-0537-C6651C834CA7}"/>
                </a:ext>
              </a:extLst>
            </p:cNvPr>
            <p:cNvSpPr/>
            <p:nvPr/>
          </p:nvSpPr>
          <p:spPr bwMode="auto">
            <a:xfrm>
              <a:off x="2929732" y="1971675"/>
              <a:ext cx="57944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44" name="AutoShape 144">
              <a:extLst>
                <a:ext uri="{FF2B5EF4-FFF2-40B4-BE49-F238E27FC236}">
                  <a16:creationId xmlns:a16="http://schemas.microsoft.com/office/drawing/2014/main" id="{D6B4830F-C989-83D5-FB54-3A0A590B5156}"/>
                </a:ext>
              </a:extLst>
            </p:cNvPr>
            <p:cNvSpPr/>
            <p:nvPr/>
          </p:nvSpPr>
          <p:spPr bwMode="auto">
            <a:xfrm>
              <a:off x="2944019" y="1928019"/>
              <a:ext cx="58738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45" name="AutoShape 145">
              <a:extLst>
                <a:ext uri="{FF2B5EF4-FFF2-40B4-BE49-F238E27FC236}">
                  <a16:creationId xmlns:a16="http://schemas.microsoft.com/office/drawing/2014/main" id="{8E8C6919-A824-F4D1-8CAA-94D6E13B601D}"/>
                </a:ext>
              </a:extLst>
            </p:cNvPr>
            <p:cNvSpPr/>
            <p:nvPr/>
          </p:nvSpPr>
          <p:spPr bwMode="auto">
            <a:xfrm>
              <a:off x="2944019" y="1885157"/>
              <a:ext cx="58738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46" name="AutoShape 146">
              <a:extLst>
                <a:ext uri="{FF2B5EF4-FFF2-40B4-BE49-F238E27FC236}">
                  <a16:creationId xmlns:a16="http://schemas.microsoft.com/office/drawing/2014/main" id="{78867A49-B9DB-5A6B-D6EB-40C3518A14A5}"/>
                </a:ext>
              </a:extLst>
            </p:cNvPr>
            <p:cNvSpPr/>
            <p:nvPr/>
          </p:nvSpPr>
          <p:spPr bwMode="auto">
            <a:xfrm>
              <a:off x="2697957" y="1826419"/>
              <a:ext cx="86519" cy="61119"/>
            </a:xfrm>
            <a:custGeom>
              <a:avLst/>
              <a:gdLst>
                <a:gd name="T0" fmla="+- 0 10822 44"/>
                <a:gd name="T1" fmla="*/ T0 w 21556"/>
                <a:gd name="T2" fmla="+- 0 10826 53"/>
                <a:gd name="T3" fmla="*/ 10826 h 21547"/>
                <a:gd name="T4" fmla="+- 0 10822 44"/>
                <a:gd name="T5" fmla="*/ T4 w 21556"/>
                <a:gd name="T6" fmla="+- 0 10826 53"/>
                <a:gd name="T7" fmla="*/ 10826 h 21547"/>
                <a:gd name="T8" fmla="+- 0 10822 44"/>
                <a:gd name="T9" fmla="*/ T8 w 21556"/>
                <a:gd name="T10" fmla="+- 0 10826 53"/>
                <a:gd name="T11" fmla="*/ 10826 h 21547"/>
                <a:gd name="T12" fmla="+- 0 10822 44"/>
                <a:gd name="T13" fmla="*/ T12 w 21556"/>
                <a:gd name="T14" fmla="+- 0 10826 53"/>
                <a:gd name="T15" fmla="*/ 10826 h 21547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556" h="21547">
                  <a:moveTo>
                    <a:pt x="19751" y="2"/>
                  </a:moveTo>
                  <a:lnTo>
                    <a:pt x="3200" y="1845"/>
                  </a:lnTo>
                  <a:cubicBezTo>
                    <a:pt x="2215" y="2010"/>
                    <a:pt x="1272" y="3284"/>
                    <a:pt x="1106" y="4676"/>
                  </a:cubicBezTo>
                  <a:lnTo>
                    <a:pt x="1" y="18986"/>
                  </a:lnTo>
                  <a:cubicBezTo>
                    <a:pt x="-44" y="20398"/>
                    <a:pt x="724" y="21547"/>
                    <a:pt x="1712" y="21547"/>
                  </a:cubicBezTo>
                  <a:cubicBezTo>
                    <a:pt x="2698" y="21547"/>
                    <a:pt x="3542" y="20398"/>
                    <a:pt x="3582" y="18978"/>
                  </a:cubicBezTo>
                  <a:lnTo>
                    <a:pt x="4185" y="9251"/>
                  </a:lnTo>
                  <a:cubicBezTo>
                    <a:pt x="4319" y="7849"/>
                    <a:pt x="5235" y="6592"/>
                    <a:pt x="6220" y="6447"/>
                  </a:cubicBezTo>
                  <a:lnTo>
                    <a:pt x="19751" y="5128"/>
                  </a:lnTo>
                  <a:cubicBezTo>
                    <a:pt x="20743" y="5078"/>
                    <a:pt x="21556" y="3884"/>
                    <a:pt x="21556" y="2467"/>
                  </a:cubicBezTo>
                  <a:cubicBezTo>
                    <a:pt x="21556" y="1055"/>
                    <a:pt x="20743" y="-53"/>
                    <a:pt x="19751" y="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47" name="Group 52">
            <a:extLst>
              <a:ext uri="{FF2B5EF4-FFF2-40B4-BE49-F238E27FC236}">
                <a16:creationId xmlns:a16="http://schemas.microsoft.com/office/drawing/2014/main" id="{B1013BD1-803B-48FE-7B46-DE8C3608B4B8}"/>
              </a:ext>
            </a:extLst>
          </p:cNvPr>
          <p:cNvGrpSpPr/>
          <p:nvPr/>
        </p:nvGrpSpPr>
        <p:grpSpPr>
          <a:xfrm>
            <a:off x="6528735" y="3841700"/>
            <a:ext cx="336520" cy="490548"/>
            <a:chOff x="5441157" y="4440238"/>
            <a:chExt cx="319088" cy="465138"/>
          </a:xfrm>
          <a:solidFill>
            <a:srgbClr val="FFD7B0"/>
          </a:solidFill>
        </p:grpSpPr>
        <p:sp>
          <p:nvSpPr>
            <p:cNvPr id="48" name="AutoShape 97">
              <a:extLst>
                <a:ext uri="{FF2B5EF4-FFF2-40B4-BE49-F238E27FC236}">
                  <a16:creationId xmlns:a16="http://schemas.microsoft.com/office/drawing/2014/main" id="{3264BD0F-752E-E4AA-3C36-40DDF4148751}"/>
                </a:ext>
              </a:extLst>
            </p:cNvPr>
            <p:cNvSpPr/>
            <p:nvPr/>
          </p:nvSpPr>
          <p:spPr bwMode="auto">
            <a:xfrm>
              <a:off x="5441157" y="4440238"/>
              <a:ext cx="319088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636" y="3374"/>
                  </a:moveTo>
                  <a:lnTo>
                    <a:pt x="1963" y="3375"/>
                  </a:lnTo>
                  <a:lnTo>
                    <a:pt x="1963" y="2025"/>
                  </a:lnTo>
                  <a:cubicBezTo>
                    <a:pt x="1963" y="1653"/>
                    <a:pt x="2402" y="1350"/>
                    <a:pt x="2945" y="1350"/>
                  </a:cubicBezTo>
                  <a:lnTo>
                    <a:pt x="18654" y="1349"/>
                  </a:lnTo>
                  <a:cubicBezTo>
                    <a:pt x="19195" y="1349"/>
                    <a:pt x="19636" y="1652"/>
                    <a:pt x="19636" y="2024"/>
                  </a:cubicBezTo>
                  <a:cubicBezTo>
                    <a:pt x="19636" y="2024"/>
                    <a:pt x="19636" y="3374"/>
                    <a:pt x="19636" y="3374"/>
                  </a:cubicBezTo>
                  <a:close/>
                  <a:moveTo>
                    <a:pt x="19636" y="17546"/>
                  </a:moveTo>
                  <a:lnTo>
                    <a:pt x="1963" y="17547"/>
                  </a:lnTo>
                  <a:lnTo>
                    <a:pt x="1963" y="4050"/>
                  </a:lnTo>
                  <a:lnTo>
                    <a:pt x="19636" y="4049"/>
                  </a:lnTo>
                  <a:cubicBezTo>
                    <a:pt x="19636" y="4049"/>
                    <a:pt x="19636" y="17546"/>
                    <a:pt x="19636" y="17546"/>
                  </a:cubicBezTo>
                  <a:close/>
                  <a:moveTo>
                    <a:pt x="19636" y="19574"/>
                  </a:moveTo>
                  <a:cubicBezTo>
                    <a:pt x="19636" y="19946"/>
                    <a:pt x="19195" y="20249"/>
                    <a:pt x="18654" y="20249"/>
                  </a:cubicBezTo>
                  <a:lnTo>
                    <a:pt x="2945" y="20250"/>
                  </a:lnTo>
                  <a:cubicBezTo>
                    <a:pt x="2402" y="20250"/>
                    <a:pt x="1963" y="19947"/>
                    <a:pt x="1963" y="19575"/>
                  </a:cubicBezTo>
                  <a:lnTo>
                    <a:pt x="1963" y="18222"/>
                  </a:lnTo>
                  <a:lnTo>
                    <a:pt x="19636" y="18221"/>
                  </a:lnTo>
                  <a:cubicBezTo>
                    <a:pt x="19636" y="18221"/>
                    <a:pt x="19636" y="19574"/>
                    <a:pt x="19636" y="19574"/>
                  </a:cubicBezTo>
                  <a:close/>
                  <a:moveTo>
                    <a:pt x="18654" y="0"/>
                  </a:moveTo>
                  <a:lnTo>
                    <a:pt x="2945" y="0"/>
                  </a:lnTo>
                  <a:cubicBezTo>
                    <a:pt x="1317" y="0"/>
                    <a:pt x="0" y="907"/>
                    <a:pt x="0" y="2025"/>
                  </a:cubicBezTo>
                  <a:lnTo>
                    <a:pt x="0" y="19575"/>
                  </a:lnTo>
                  <a:cubicBezTo>
                    <a:pt x="0" y="20693"/>
                    <a:pt x="1317" y="21600"/>
                    <a:pt x="2945" y="21600"/>
                  </a:cubicBezTo>
                  <a:lnTo>
                    <a:pt x="18654" y="21599"/>
                  </a:lnTo>
                  <a:cubicBezTo>
                    <a:pt x="20280" y="21599"/>
                    <a:pt x="21600" y="20693"/>
                    <a:pt x="21600" y="19574"/>
                  </a:cubicBezTo>
                  <a:lnTo>
                    <a:pt x="21600" y="2024"/>
                  </a:lnTo>
                  <a:cubicBezTo>
                    <a:pt x="21600" y="906"/>
                    <a:pt x="20280" y="0"/>
                    <a:pt x="18654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49" name="AutoShape 98">
              <a:extLst>
                <a:ext uri="{FF2B5EF4-FFF2-40B4-BE49-F238E27FC236}">
                  <a16:creationId xmlns:a16="http://schemas.microsoft.com/office/drawing/2014/main" id="{3EDB3C7F-E5D0-2005-81C7-5DD161596D50}"/>
                </a:ext>
              </a:extLst>
            </p:cNvPr>
            <p:cNvSpPr/>
            <p:nvPr/>
          </p:nvSpPr>
          <p:spPr bwMode="auto">
            <a:xfrm>
              <a:off x="5571332" y="4483894"/>
              <a:ext cx="58738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58"/>
                    <a:pt x="20387" y="21599"/>
                    <a:pt x="18899" y="21599"/>
                  </a:cubicBezTo>
                  <a:lnTo>
                    <a:pt x="2699" y="21599"/>
                  </a:lnTo>
                  <a:cubicBezTo>
                    <a:pt x="1202" y="21599"/>
                    <a:pt x="0" y="16758"/>
                    <a:pt x="0" y="10800"/>
                  </a:cubicBezTo>
                  <a:cubicBezTo>
                    <a:pt x="0" y="4841"/>
                    <a:pt x="1202" y="0"/>
                    <a:pt x="2699" y="0"/>
                  </a:cubicBezTo>
                  <a:lnTo>
                    <a:pt x="18899" y="0"/>
                  </a:lnTo>
                  <a:cubicBezTo>
                    <a:pt x="20387" y="0"/>
                    <a:pt x="21600" y="4841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50" name="AutoShape 99">
              <a:extLst>
                <a:ext uri="{FF2B5EF4-FFF2-40B4-BE49-F238E27FC236}">
                  <a16:creationId xmlns:a16="http://schemas.microsoft.com/office/drawing/2014/main" id="{C1BE0876-04A7-D1DB-8B0C-C9C25FC5559F}"/>
                </a:ext>
              </a:extLst>
            </p:cNvPr>
            <p:cNvSpPr/>
            <p:nvPr/>
          </p:nvSpPr>
          <p:spPr bwMode="auto">
            <a:xfrm>
              <a:off x="5586413" y="4847432"/>
              <a:ext cx="285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9"/>
                    <a:pt x="19174" y="21599"/>
                    <a:pt x="16199" y="21599"/>
                  </a:cubicBezTo>
                  <a:lnTo>
                    <a:pt x="5399" y="21599"/>
                  </a:lnTo>
                  <a:cubicBezTo>
                    <a:pt x="2404" y="21599"/>
                    <a:pt x="0" y="16769"/>
                    <a:pt x="0" y="10800"/>
                  </a:cubicBezTo>
                  <a:cubicBezTo>
                    <a:pt x="0" y="4830"/>
                    <a:pt x="2404" y="0"/>
                    <a:pt x="5399" y="0"/>
                  </a:cubicBezTo>
                  <a:lnTo>
                    <a:pt x="16199" y="0"/>
                  </a:lnTo>
                  <a:cubicBezTo>
                    <a:pt x="19174" y="0"/>
                    <a:pt x="21600" y="4830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20090" tIns="20090" rIns="20090" bIns="20090" anchor="ctr"/>
            <a:lstStyle/>
            <a:p>
              <a:pPr algn="ctr" defTabSz="240665" hangingPunct="0">
                <a:lnSpc>
                  <a:spcPct val="130000"/>
                </a:lnSpc>
              </a:pPr>
              <a:endParaRPr lang="en-US" sz="1265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451" name="任意多边形: 形状 450">
            <a:extLst>
              <a:ext uri="{FF2B5EF4-FFF2-40B4-BE49-F238E27FC236}">
                <a16:creationId xmlns:a16="http://schemas.microsoft.com/office/drawing/2014/main" id="{09970C44-C5AE-1C05-1A53-2FB208BDD173}"/>
              </a:ext>
            </a:extLst>
          </p:cNvPr>
          <p:cNvSpPr/>
          <p:nvPr/>
        </p:nvSpPr>
        <p:spPr>
          <a:xfrm rot="16200000" flipH="1">
            <a:off x="4850244" y="2512032"/>
            <a:ext cx="406380" cy="1581711"/>
          </a:xfrm>
          <a:custGeom>
            <a:avLst/>
            <a:gdLst>
              <a:gd name="connsiteX0" fmla="*/ 406380 w 406380"/>
              <a:gd name="connsiteY0" fmla="*/ 1581711 h 1581711"/>
              <a:gd name="connsiteX1" fmla="*/ 406380 w 406380"/>
              <a:gd name="connsiteY1" fmla="*/ 1101925 h 1581711"/>
              <a:gd name="connsiteX2" fmla="*/ 406380 w 406380"/>
              <a:gd name="connsiteY2" fmla="*/ 622140 h 1581711"/>
              <a:gd name="connsiteX3" fmla="*/ 406380 w 406380"/>
              <a:gd name="connsiteY3" fmla="*/ 0 h 1581711"/>
              <a:gd name="connsiteX4" fmla="*/ 143039 w 406380"/>
              <a:gd name="connsiteY4" fmla="*/ 0 h 1581711"/>
              <a:gd name="connsiteX5" fmla="*/ 143039 w 406380"/>
              <a:gd name="connsiteY5" fmla="*/ 627097 h 1581711"/>
              <a:gd name="connsiteX6" fmla="*/ 103218 w 406380"/>
              <a:gd name="connsiteY6" fmla="*/ 635136 h 1581711"/>
              <a:gd name="connsiteX7" fmla="*/ 0 w 406380"/>
              <a:gd name="connsiteY7" fmla="*/ 790855 h 1581711"/>
              <a:gd name="connsiteX8" fmla="*/ 103218 w 406380"/>
              <a:gd name="connsiteY8" fmla="*/ 946574 h 1581711"/>
              <a:gd name="connsiteX9" fmla="*/ 143039 w 406380"/>
              <a:gd name="connsiteY9" fmla="*/ 954614 h 1581711"/>
              <a:gd name="connsiteX10" fmla="*/ 143039 w 406380"/>
              <a:gd name="connsiteY10" fmla="*/ 1581711 h 1581711"/>
              <a:gd name="connsiteX11" fmla="*/ 406380 w 406380"/>
              <a:gd name="connsiteY11" fmla="*/ 1581711 h 158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380" h="1581711" fill="none" extrusionOk="0">
                <a:moveTo>
                  <a:pt x="406380" y="1581711"/>
                </a:moveTo>
                <a:cubicBezTo>
                  <a:pt x="398317" y="1409178"/>
                  <a:pt x="395055" y="1325482"/>
                  <a:pt x="406380" y="1101925"/>
                </a:cubicBezTo>
                <a:cubicBezTo>
                  <a:pt x="417705" y="878368"/>
                  <a:pt x="394353" y="827272"/>
                  <a:pt x="406380" y="622140"/>
                </a:cubicBezTo>
                <a:cubicBezTo>
                  <a:pt x="418407" y="417008"/>
                  <a:pt x="396907" y="224240"/>
                  <a:pt x="406380" y="0"/>
                </a:cubicBezTo>
                <a:cubicBezTo>
                  <a:pt x="316848" y="8410"/>
                  <a:pt x="211531" y="919"/>
                  <a:pt x="143039" y="0"/>
                </a:cubicBezTo>
                <a:cubicBezTo>
                  <a:pt x="132083" y="243787"/>
                  <a:pt x="112237" y="446213"/>
                  <a:pt x="143039" y="627097"/>
                </a:cubicBezTo>
                <a:cubicBezTo>
                  <a:pt x="129173" y="631385"/>
                  <a:pt x="112646" y="631405"/>
                  <a:pt x="103218" y="635136"/>
                </a:cubicBezTo>
                <a:cubicBezTo>
                  <a:pt x="44097" y="655742"/>
                  <a:pt x="-11746" y="707984"/>
                  <a:pt x="0" y="790855"/>
                </a:cubicBezTo>
                <a:cubicBezTo>
                  <a:pt x="-1291" y="863493"/>
                  <a:pt x="31917" y="925928"/>
                  <a:pt x="103218" y="946574"/>
                </a:cubicBezTo>
                <a:cubicBezTo>
                  <a:pt x="119281" y="947868"/>
                  <a:pt x="129803" y="952831"/>
                  <a:pt x="143039" y="954614"/>
                </a:cubicBezTo>
                <a:cubicBezTo>
                  <a:pt x="158706" y="1203353"/>
                  <a:pt x="144430" y="1433745"/>
                  <a:pt x="143039" y="1581711"/>
                </a:cubicBezTo>
                <a:cubicBezTo>
                  <a:pt x="216839" y="1574827"/>
                  <a:pt x="317913" y="1582773"/>
                  <a:pt x="406380" y="1581711"/>
                </a:cubicBezTo>
                <a:close/>
              </a:path>
              <a:path w="406380" h="1581711" stroke="0" extrusionOk="0">
                <a:moveTo>
                  <a:pt x="406380" y="1581711"/>
                </a:moveTo>
                <a:cubicBezTo>
                  <a:pt x="389448" y="1375813"/>
                  <a:pt x="414324" y="1321079"/>
                  <a:pt x="406380" y="1086108"/>
                </a:cubicBezTo>
                <a:cubicBezTo>
                  <a:pt x="398436" y="851137"/>
                  <a:pt x="401677" y="741935"/>
                  <a:pt x="406380" y="558871"/>
                </a:cubicBezTo>
                <a:cubicBezTo>
                  <a:pt x="411083" y="375807"/>
                  <a:pt x="425959" y="177314"/>
                  <a:pt x="406380" y="0"/>
                </a:cubicBezTo>
                <a:cubicBezTo>
                  <a:pt x="308954" y="-2882"/>
                  <a:pt x="215525" y="-1121"/>
                  <a:pt x="143039" y="0"/>
                </a:cubicBezTo>
                <a:cubicBezTo>
                  <a:pt x="114739" y="188381"/>
                  <a:pt x="136607" y="343988"/>
                  <a:pt x="143039" y="627097"/>
                </a:cubicBezTo>
                <a:cubicBezTo>
                  <a:pt x="127027" y="628387"/>
                  <a:pt x="118389" y="633220"/>
                  <a:pt x="103218" y="635136"/>
                </a:cubicBezTo>
                <a:cubicBezTo>
                  <a:pt x="54931" y="649390"/>
                  <a:pt x="-1025" y="731934"/>
                  <a:pt x="0" y="790855"/>
                </a:cubicBezTo>
                <a:cubicBezTo>
                  <a:pt x="2785" y="863539"/>
                  <a:pt x="48505" y="921624"/>
                  <a:pt x="103218" y="946574"/>
                </a:cubicBezTo>
                <a:cubicBezTo>
                  <a:pt x="120371" y="948204"/>
                  <a:pt x="128708" y="952633"/>
                  <a:pt x="143039" y="954614"/>
                </a:cubicBezTo>
                <a:cubicBezTo>
                  <a:pt x="156976" y="1190035"/>
                  <a:pt x="169687" y="1350464"/>
                  <a:pt x="143039" y="1581711"/>
                </a:cubicBezTo>
                <a:cubicBezTo>
                  <a:pt x="200951" y="1581118"/>
                  <a:pt x="277374" y="1591276"/>
                  <a:pt x="406380" y="1581711"/>
                </a:cubicBezTo>
                <a:close/>
              </a:path>
            </a:pathLst>
          </a:custGeom>
          <a:solidFill>
            <a:srgbClr val="F67B00"/>
          </a:solidFill>
          <a:ln w="25400">
            <a:solidFill>
              <a:schemeClr val="tx1">
                <a:lumMod val="65000"/>
                <a:lumOff val="35000"/>
              </a:schemeClr>
            </a:solidFill>
            <a:extLst>
              <a:ext uri="{C807C97D-BFC1-408E-A445-0C87EB9F89A2}">
                <ask:lineSketchStyleProps xmlns:ask="http://schemas.microsoft.com/office/drawing/2018/sketchyshapes" sd="4224956073">
                  <a:custGeom>
                    <a:avLst/>
                    <a:gdLst>
                      <a:gd name="connsiteX0" fmla="*/ 406380 w 406380"/>
                      <a:gd name="connsiteY0" fmla="*/ 1581711 h 1581711"/>
                      <a:gd name="connsiteX1" fmla="*/ 406380 w 406380"/>
                      <a:gd name="connsiteY1" fmla="*/ 0 h 1581711"/>
                      <a:gd name="connsiteX2" fmla="*/ 143039 w 406380"/>
                      <a:gd name="connsiteY2" fmla="*/ 0 h 1581711"/>
                      <a:gd name="connsiteX3" fmla="*/ 143039 w 406380"/>
                      <a:gd name="connsiteY3" fmla="*/ 627097 h 1581711"/>
                      <a:gd name="connsiteX4" fmla="*/ 103218 w 406380"/>
                      <a:gd name="connsiteY4" fmla="*/ 635136 h 1581711"/>
                      <a:gd name="connsiteX5" fmla="*/ 0 w 406380"/>
                      <a:gd name="connsiteY5" fmla="*/ 790855 h 1581711"/>
                      <a:gd name="connsiteX6" fmla="*/ 103218 w 406380"/>
                      <a:gd name="connsiteY6" fmla="*/ 946574 h 1581711"/>
                      <a:gd name="connsiteX7" fmla="*/ 143039 w 406380"/>
                      <a:gd name="connsiteY7" fmla="*/ 954614 h 1581711"/>
                      <a:gd name="connsiteX8" fmla="*/ 143039 w 406380"/>
                      <a:gd name="connsiteY8" fmla="*/ 1581711 h 1581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6380" h="1581711">
                        <a:moveTo>
                          <a:pt x="406380" y="1581711"/>
                        </a:moveTo>
                        <a:lnTo>
                          <a:pt x="406380" y="0"/>
                        </a:lnTo>
                        <a:lnTo>
                          <a:pt x="143039" y="0"/>
                        </a:lnTo>
                        <a:lnTo>
                          <a:pt x="143039" y="627097"/>
                        </a:lnTo>
                        <a:lnTo>
                          <a:pt x="103218" y="635136"/>
                        </a:lnTo>
                        <a:cubicBezTo>
                          <a:pt x="42561" y="660792"/>
                          <a:pt x="0" y="720853"/>
                          <a:pt x="0" y="790855"/>
                        </a:cubicBezTo>
                        <a:cubicBezTo>
                          <a:pt x="0" y="860857"/>
                          <a:pt x="42561" y="920919"/>
                          <a:pt x="103218" y="946574"/>
                        </a:cubicBezTo>
                        <a:lnTo>
                          <a:pt x="143039" y="954614"/>
                        </a:lnTo>
                        <a:lnTo>
                          <a:pt x="143039" y="1581711"/>
                        </a:ln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30000"/>
              </a:lnSpc>
            </a:pPr>
            <a:endParaRPr lang="en-GB" sz="1475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52" name="任意多边形: 形状 451">
            <a:extLst>
              <a:ext uri="{FF2B5EF4-FFF2-40B4-BE49-F238E27FC236}">
                <a16:creationId xmlns:a16="http://schemas.microsoft.com/office/drawing/2014/main" id="{8F7C1147-CD0A-EBA2-B296-BD47695F1D06}"/>
              </a:ext>
            </a:extLst>
          </p:cNvPr>
          <p:cNvSpPr/>
          <p:nvPr/>
        </p:nvSpPr>
        <p:spPr>
          <a:xfrm rot="5400000" flipH="1">
            <a:off x="6494877" y="2653958"/>
            <a:ext cx="406380" cy="1581711"/>
          </a:xfrm>
          <a:custGeom>
            <a:avLst/>
            <a:gdLst>
              <a:gd name="connsiteX0" fmla="*/ 406380 w 406380"/>
              <a:gd name="connsiteY0" fmla="*/ 1581711 h 1581711"/>
              <a:gd name="connsiteX1" fmla="*/ 406380 w 406380"/>
              <a:gd name="connsiteY1" fmla="*/ 1038657 h 1581711"/>
              <a:gd name="connsiteX2" fmla="*/ 406380 w 406380"/>
              <a:gd name="connsiteY2" fmla="*/ 511420 h 1581711"/>
              <a:gd name="connsiteX3" fmla="*/ 406380 w 406380"/>
              <a:gd name="connsiteY3" fmla="*/ 0 h 1581711"/>
              <a:gd name="connsiteX4" fmla="*/ 143039 w 406380"/>
              <a:gd name="connsiteY4" fmla="*/ 0 h 1581711"/>
              <a:gd name="connsiteX5" fmla="*/ 143039 w 406380"/>
              <a:gd name="connsiteY5" fmla="*/ 627097 h 1581711"/>
              <a:gd name="connsiteX6" fmla="*/ 103218 w 406380"/>
              <a:gd name="connsiteY6" fmla="*/ 635136 h 1581711"/>
              <a:gd name="connsiteX7" fmla="*/ 0 w 406380"/>
              <a:gd name="connsiteY7" fmla="*/ 790855 h 1581711"/>
              <a:gd name="connsiteX8" fmla="*/ 103218 w 406380"/>
              <a:gd name="connsiteY8" fmla="*/ 946574 h 1581711"/>
              <a:gd name="connsiteX9" fmla="*/ 143039 w 406380"/>
              <a:gd name="connsiteY9" fmla="*/ 954614 h 1581711"/>
              <a:gd name="connsiteX10" fmla="*/ 143039 w 406380"/>
              <a:gd name="connsiteY10" fmla="*/ 1581711 h 1581711"/>
              <a:gd name="connsiteX11" fmla="*/ 406380 w 406380"/>
              <a:gd name="connsiteY11" fmla="*/ 1581711 h 158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380" h="1581711" fill="none" extrusionOk="0">
                <a:moveTo>
                  <a:pt x="406380" y="1581711"/>
                </a:moveTo>
                <a:cubicBezTo>
                  <a:pt x="429516" y="1429325"/>
                  <a:pt x="380410" y="1284727"/>
                  <a:pt x="406380" y="1038657"/>
                </a:cubicBezTo>
                <a:cubicBezTo>
                  <a:pt x="432350" y="792587"/>
                  <a:pt x="383682" y="716005"/>
                  <a:pt x="406380" y="511420"/>
                </a:cubicBezTo>
                <a:cubicBezTo>
                  <a:pt x="429078" y="306835"/>
                  <a:pt x="400465" y="147668"/>
                  <a:pt x="406380" y="0"/>
                </a:cubicBezTo>
                <a:cubicBezTo>
                  <a:pt x="349832" y="4427"/>
                  <a:pt x="215493" y="7300"/>
                  <a:pt x="143039" y="0"/>
                </a:cubicBezTo>
                <a:cubicBezTo>
                  <a:pt x="156562" y="280192"/>
                  <a:pt x="129649" y="338803"/>
                  <a:pt x="143039" y="627097"/>
                </a:cubicBezTo>
                <a:cubicBezTo>
                  <a:pt x="129343" y="630217"/>
                  <a:pt x="116664" y="633491"/>
                  <a:pt x="103218" y="635136"/>
                </a:cubicBezTo>
                <a:cubicBezTo>
                  <a:pt x="35668" y="655189"/>
                  <a:pt x="2341" y="724349"/>
                  <a:pt x="0" y="790855"/>
                </a:cubicBezTo>
                <a:cubicBezTo>
                  <a:pt x="-11985" y="863079"/>
                  <a:pt x="43608" y="924086"/>
                  <a:pt x="103218" y="946574"/>
                </a:cubicBezTo>
                <a:cubicBezTo>
                  <a:pt x="111844" y="947218"/>
                  <a:pt x="130765" y="950793"/>
                  <a:pt x="143039" y="954614"/>
                </a:cubicBezTo>
                <a:cubicBezTo>
                  <a:pt x="172108" y="1206006"/>
                  <a:pt x="138686" y="1391985"/>
                  <a:pt x="143039" y="1581711"/>
                </a:cubicBezTo>
                <a:cubicBezTo>
                  <a:pt x="264043" y="1579565"/>
                  <a:pt x="295748" y="1587817"/>
                  <a:pt x="406380" y="1581711"/>
                </a:cubicBezTo>
                <a:close/>
              </a:path>
              <a:path w="406380" h="1581711" stroke="0" extrusionOk="0">
                <a:moveTo>
                  <a:pt x="406380" y="1581711"/>
                </a:moveTo>
                <a:cubicBezTo>
                  <a:pt x="398396" y="1450023"/>
                  <a:pt x="406953" y="1314818"/>
                  <a:pt x="406380" y="1086108"/>
                </a:cubicBezTo>
                <a:cubicBezTo>
                  <a:pt x="405807" y="857398"/>
                  <a:pt x="390526" y="837393"/>
                  <a:pt x="406380" y="606323"/>
                </a:cubicBezTo>
                <a:cubicBezTo>
                  <a:pt x="422234" y="375253"/>
                  <a:pt x="430466" y="283850"/>
                  <a:pt x="406380" y="0"/>
                </a:cubicBezTo>
                <a:cubicBezTo>
                  <a:pt x="344380" y="11963"/>
                  <a:pt x="217301" y="12084"/>
                  <a:pt x="143039" y="0"/>
                </a:cubicBezTo>
                <a:cubicBezTo>
                  <a:pt x="159480" y="216852"/>
                  <a:pt x="124846" y="315179"/>
                  <a:pt x="143039" y="627097"/>
                </a:cubicBezTo>
                <a:cubicBezTo>
                  <a:pt x="133478" y="627073"/>
                  <a:pt x="117710" y="630198"/>
                  <a:pt x="103218" y="635136"/>
                </a:cubicBezTo>
                <a:cubicBezTo>
                  <a:pt x="41693" y="645040"/>
                  <a:pt x="-2493" y="719921"/>
                  <a:pt x="0" y="790855"/>
                </a:cubicBezTo>
                <a:cubicBezTo>
                  <a:pt x="2021" y="869188"/>
                  <a:pt x="39757" y="912141"/>
                  <a:pt x="103218" y="946574"/>
                </a:cubicBezTo>
                <a:cubicBezTo>
                  <a:pt x="115674" y="949995"/>
                  <a:pt x="133791" y="952111"/>
                  <a:pt x="143039" y="954614"/>
                </a:cubicBezTo>
                <a:cubicBezTo>
                  <a:pt x="140563" y="1246179"/>
                  <a:pt x="163895" y="1322997"/>
                  <a:pt x="143039" y="1581711"/>
                </a:cubicBezTo>
                <a:cubicBezTo>
                  <a:pt x="240639" y="1587602"/>
                  <a:pt x="334340" y="1577463"/>
                  <a:pt x="406380" y="1581711"/>
                </a:cubicBezTo>
                <a:close/>
              </a:path>
            </a:pathLst>
          </a:custGeom>
          <a:solidFill>
            <a:srgbClr val="FFD7B0"/>
          </a:solidFill>
          <a:ln w="25400">
            <a:solidFill>
              <a:schemeClr val="tx1">
                <a:lumMod val="65000"/>
                <a:lumOff val="35000"/>
              </a:schemeClr>
            </a:solidFill>
            <a:extLst>
              <a:ext uri="{C807C97D-BFC1-408E-A445-0C87EB9F89A2}">
                <ask:lineSketchStyleProps xmlns:ask="http://schemas.microsoft.com/office/drawing/2018/sketchyshapes" sd="2690591515">
                  <a:custGeom>
                    <a:avLst/>
                    <a:gdLst>
                      <a:gd name="connsiteX0" fmla="*/ 406380 w 406380"/>
                      <a:gd name="connsiteY0" fmla="*/ 1581711 h 1581711"/>
                      <a:gd name="connsiteX1" fmla="*/ 406380 w 406380"/>
                      <a:gd name="connsiteY1" fmla="*/ 0 h 1581711"/>
                      <a:gd name="connsiteX2" fmla="*/ 143039 w 406380"/>
                      <a:gd name="connsiteY2" fmla="*/ 0 h 1581711"/>
                      <a:gd name="connsiteX3" fmla="*/ 143039 w 406380"/>
                      <a:gd name="connsiteY3" fmla="*/ 627097 h 1581711"/>
                      <a:gd name="connsiteX4" fmla="*/ 103218 w 406380"/>
                      <a:gd name="connsiteY4" fmla="*/ 635136 h 1581711"/>
                      <a:gd name="connsiteX5" fmla="*/ 0 w 406380"/>
                      <a:gd name="connsiteY5" fmla="*/ 790855 h 1581711"/>
                      <a:gd name="connsiteX6" fmla="*/ 103218 w 406380"/>
                      <a:gd name="connsiteY6" fmla="*/ 946574 h 1581711"/>
                      <a:gd name="connsiteX7" fmla="*/ 143039 w 406380"/>
                      <a:gd name="connsiteY7" fmla="*/ 954614 h 1581711"/>
                      <a:gd name="connsiteX8" fmla="*/ 143039 w 406380"/>
                      <a:gd name="connsiteY8" fmla="*/ 1581711 h 1581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6380" h="1581711">
                        <a:moveTo>
                          <a:pt x="406380" y="1581711"/>
                        </a:moveTo>
                        <a:lnTo>
                          <a:pt x="406380" y="0"/>
                        </a:lnTo>
                        <a:lnTo>
                          <a:pt x="143039" y="0"/>
                        </a:lnTo>
                        <a:lnTo>
                          <a:pt x="143039" y="627097"/>
                        </a:lnTo>
                        <a:lnTo>
                          <a:pt x="103218" y="635136"/>
                        </a:lnTo>
                        <a:cubicBezTo>
                          <a:pt x="42561" y="660792"/>
                          <a:pt x="0" y="720853"/>
                          <a:pt x="0" y="790855"/>
                        </a:cubicBezTo>
                        <a:cubicBezTo>
                          <a:pt x="0" y="860857"/>
                          <a:pt x="42561" y="920919"/>
                          <a:pt x="103218" y="946574"/>
                        </a:cubicBezTo>
                        <a:lnTo>
                          <a:pt x="143039" y="954614"/>
                        </a:lnTo>
                        <a:lnTo>
                          <a:pt x="143039" y="1581711"/>
                        </a:ln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30000"/>
              </a:lnSpc>
            </a:pPr>
            <a:endParaRPr lang="en-GB" sz="1475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53" name="任意多边形: 形状 452">
            <a:extLst>
              <a:ext uri="{FF2B5EF4-FFF2-40B4-BE49-F238E27FC236}">
                <a16:creationId xmlns:a16="http://schemas.microsoft.com/office/drawing/2014/main" id="{668A4824-C9F8-8D4C-AD8E-0FB016C47043}"/>
              </a:ext>
            </a:extLst>
          </p:cNvPr>
          <p:cNvSpPr/>
          <p:nvPr/>
        </p:nvSpPr>
        <p:spPr>
          <a:xfrm rot="16200000" flipH="1">
            <a:off x="8160569" y="2512033"/>
            <a:ext cx="406380" cy="1581711"/>
          </a:xfrm>
          <a:custGeom>
            <a:avLst/>
            <a:gdLst>
              <a:gd name="connsiteX0" fmla="*/ 406380 w 406380"/>
              <a:gd name="connsiteY0" fmla="*/ 1581711 h 1581711"/>
              <a:gd name="connsiteX1" fmla="*/ 406380 w 406380"/>
              <a:gd name="connsiteY1" fmla="*/ 1022840 h 1581711"/>
              <a:gd name="connsiteX2" fmla="*/ 406380 w 406380"/>
              <a:gd name="connsiteY2" fmla="*/ 463969 h 1581711"/>
              <a:gd name="connsiteX3" fmla="*/ 406380 w 406380"/>
              <a:gd name="connsiteY3" fmla="*/ 0 h 1581711"/>
              <a:gd name="connsiteX4" fmla="*/ 143039 w 406380"/>
              <a:gd name="connsiteY4" fmla="*/ 0 h 1581711"/>
              <a:gd name="connsiteX5" fmla="*/ 143039 w 406380"/>
              <a:gd name="connsiteY5" fmla="*/ 627097 h 1581711"/>
              <a:gd name="connsiteX6" fmla="*/ 103218 w 406380"/>
              <a:gd name="connsiteY6" fmla="*/ 635136 h 1581711"/>
              <a:gd name="connsiteX7" fmla="*/ 0 w 406380"/>
              <a:gd name="connsiteY7" fmla="*/ 790855 h 1581711"/>
              <a:gd name="connsiteX8" fmla="*/ 103218 w 406380"/>
              <a:gd name="connsiteY8" fmla="*/ 946574 h 1581711"/>
              <a:gd name="connsiteX9" fmla="*/ 143039 w 406380"/>
              <a:gd name="connsiteY9" fmla="*/ 954614 h 1581711"/>
              <a:gd name="connsiteX10" fmla="*/ 143039 w 406380"/>
              <a:gd name="connsiteY10" fmla="*/ 1581711 h 1581711"/>
              <a:gd name="connsiteX11" fmla="*/ 406380 w 406380"/>
              <a:gd name="connsiteY11" fmla="*/ 1581711 h 158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380" h="1581711" fill="none" extrusionOk="0">
                <a:moveTo>
                  <a:pt x="406380" y="1581711"/>
                </a:moveTo>
                <a:cubicBezTo>
                  <a:pt x="397924" y="1382671"/>
                  <a:pt x="424467" y="1257989"/>
                  <a:pt x="406380" y="1022840"/>
                </a:cubicBezTo>
                <a:cubicBezTo>
                  <a:pt x="388293" y="787691"/>
                  <a:pt x="395532" y="592416"/>
                  <a:pt x="406380" y="463969"/>
                </a:cubicBezTo>
                <a:cubicBezTo>
                  <a:pt x="417228" y="335522"/>
                  <a:pt x="396638" y="208849"/>
                  <a:pt x="406380" y="0"/>
                </a:cubicBezTo>
                <a:cubicBezTo>
                  <a:pt x="308096" y="-12196"/>
                  <a:pt x="266438" y="8892"/>
                  <a:pt x="143039" y="0"/>
                </a:cubicBezTo>
                <a:cubicBezTo>
                  <a:pt x="146125" y="225545"/>
                  <a:pt x="169296" y="383939"/>
                  <a:pt x="143039" y="627097"/>
                </a:cubicBezTo>
                <a:cubicBezTo>
                  <a:pt x="131641" y="628284"/>
                  <a:pt x="116790" y="633607"/>
                  <a:pt x="103218" y="635136"/>
                </a:cubicBezTo>
                <a:cubicBezTo>
                  <a:pt x="32823" y="662970"/>
                  <a:pt x="9813" y="714116"/>
                  <a:pt x="0" y="790855"/>
                </a:cubicBezTo>
                <a:cubicBezTo>
                  <a:pt x="-1148" y="850350"/>
                  <a:pt x="38269" y="927949"/>
                  <a:pt x="103218" y="946574"/>
                </a:cubicBezTo>
                <a:cubicBezTo>
                  <a:pt x="118403" y="949531"/>
                  <a:pt x="134280" y="952830"/>
                  <a:pt x="143039" y="954614"/>
                </a:cubicBezTo>
                <a:cubicBezTo>
                  <a:pt x="124282" y="1176421"/>
                  <a:pt x="171848" y="1384888"/>
                  <a:pt x="143039" y="1581711"/>
                </a:cubicBezTo>
                <a:cubicBezTo>
                  <a:pt x="261316" y="1581056"/>
                  <a:pt x="327848" y="1585210"/>
                  <a:pt x="406380" y="1581711"/>
                </a:cubicBezTo>
                <a:close/>
              </a:path>
              <a:path w="406380" h="1581711" stroke="0" extrusionOk="0">
                <a:moveTo>
                  <a:pt x="406380" y="1581711"/>
                </a:moveTo>
                <a:cubicBezTo>
                  <a:pt x="428291" y="1396524"/>
                  <a:pt x="382036" y="1253116"/>
                  <a:pt x="406380" y="1038657"/>
                </a:cubicBezTo>
                <a:cubicBezTo>
                  <a:pt x="430724" y="824198"/>
                  <a:pt x="404230" y="701027"/>
                  <a:pt x="406380" y="479786"/>
                </a:cubicBezTo>
                <a:cubicBezTo>
                  <a:pt x="408530" y="258545"/>
                  <a:pt x="384031" y="162453"/>
                  <a:pt x="406380" y="0"/>
                </a:cubicBezTo>
                <a:cubicBezTo>
                  <a:pt x="300396" y="5817"/>
                  <a:pt x="238666" y="-8162"/>
                  <a:pt x="143039" y="0"/>
                </a:cubicBezTo>
                <a:cubicBezTo>
                  <a:pt x="157995" y="202579"/>
                  <a:pt x="113731" y="332218"/>
                  <a:pt x="143039" y="627097"/>
                </a:cubicBezTo>
                <a:cubicBezTo>
                  <a:pt x="131118" y="630656"/>
                  <a:pt x="120862" y="630115"/>
                  <a:pt x="103218" y="635136"/>
                </a:cubicBezTo>
                <a:cubicBezTo>
                  <a:pt x="36691" y="664412"/>
                  <a:pt x="11564" y="713512"/>
                  <a:pt x="0" y="790855"/>
                </a:cubicBezTo>
                <a:cubicBezTo>
                  <a:pt x="-3274" y="868022"/>
                  <a:pt x="53532" y="924403"/>
                  <a:pt x="103218" y="946574"/>
                </a:cubicBezTo>
                <a:cubicBezTo>
                  <a:pt x="119080" y="949900"/>
                  <a:pt x="129165" y="951962"/>
                  <a:pt x="143039" y="954614"/>
                </a:cubicBezTo>
                <a:cubicBezTo>
                  <a:pt x="151373" y="1145406"/>
                  <a:pt x="148345" y="1404665"/>
                  <a:pt x="143039" y="1581711"/>
                </a:cubicBezTo>
                <a:cubicBezTo>
                  <a:pt x="261281" y="1570693"/>
                  <a:pt x="311921" y="1575590"/>
                  <a:pt x="406380" y="1581711"/>
                </a:cubicBezTo>
                <a:close/>
              </a:path>
            </a:pathLst>
          </a:custGeom>
          <a:solidFill>
            <a:srgbClr val="F67B00"/>
          </a:solidFill>
          <a:ln w="25400">
            <a:solidFill>
              <a:schemeClr val="tx1">
                <a:lumMod val="65000"/>
                <a:lumOff val="35000"/>
              </a:schemeClr>
            </a:solidFill>
            <a:extLst>
              <a:ext uri="{C807C97D-BFC1-408E-A445-0C87EB9F89A2}">
                <ask:lineSketchStyleProps xmlns:ask="http://schemas.microsoft.com/office/drawing/2018/sketchyshapes" sd="568520658">
                  <a:custGeom>
                    <a:avLst/>
                    <a:gdLst>
                      <a:gd name="connsiteX0" fmla="*/ 406380 w 406380"/>
                      <a:gd name="connsiteY0" fmla="*/ 1581711 h 1581711"/>
                      <a:gd name="connsiteX1" fmla="*/ 406380 w 406380"/>
                      <a:gd name="connsiteY1" fmla="*/ 0 h 1581711"/>
                      <a:gd name="connsiteX2" fmla="*/ 143039 w 406380"/>
                      <a:gd name="connsiteY2" fmla="*/ 0 h 1581711"/>
                      <a:gd name="connsiteX3" fmla="*/ 143039 w 406380"/>
                      <a:gd name="connsiteY3" fmla="*/ 627097 h 1581711"/>
                      <a:gd name="connsiteX4" fmla="*/ 103218 w 406380"/>
                      <a:gd name="connsiteY4" fmla="*/ 635136 h 1581711"/>
                      <a:gd name="connsiteX5" fmla="*/ 0 w 406380"/>
                      <a:gd name="connsiteY5" fmla="*/ 790855 h 1581711"/>
                      <a:gd name="connsiteX6" fmla="*/ 103218 w 406380"/>
                      <a:gd name="connsiteY6" fmla="*/ 946574 h 1581711"/>
                      <a:gd name="connsiteX7" fmla="*/ 143039 w 406380"/>
                      <a:gd name="connsiteY7" fmla="*/ 954614 h 1581711"/>
                      <a:gd name="connsiteX8" fmla="*/ 143039 w 406380"/>
                      <a:gd name="connsiteY8" fmla="*/ 1581711 h 1581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6380" h="1581711">
                        <a:moveTo>
                          <a:pt x="406380" y="1581711"/>
                        </a:moveTo>
                        <a:lnTo>
                          <a:pt x="406380" y="0"/>
                        </a:lnTo>
                        <a:lnTo>
                          <a:pt x="143039" y="0"/>
                        </a:lnTo>
                        <a:lnTo>
                          <a:pt x="143039" y="627097"/>
                        </a:lnTo>
                        <a:lnTo>
                          <a:pt x="103218" y="635136"/>
                        </a:lnTo>
                        <a:cubicBezTo>
                          <a:pt x="42561" y="660792"/>
                          <a:pt x="0" y="720853"/>
                          <a:pt x="0" y="790855"/>
                        </a:cubicBezTo>
                        <a:cubicBezTo>
                          <a:pt x="0" y="860857"/>
                          <a:pt x="42561" y="920919"/>
                          <a:pt x="103218" y="946574"/>
                        </a:cubicBezTo>
                        <a:lnTo>
                          <a:pt x="143039" y="954614"/>
                        </a:lnTo>
                        <a:lnTo>
                          <a:pt x="143039" y="1581711"/>
                        </a:ln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30000"/>
              </a:lnSpc>
            </a:pPr>
            <a:endParaRPr lang="en-GB" sz="1475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454" name="组合 453">
            <a:extLst>
              <a:ext uri="{FF2B5EF4-FFF2-40B4-BE49-F238E27FC236}">
                <a16:creationId xmlns:a16="http://schemas.microsoft.com/office/drawing/2014/main" id="{AD3833DD-F3FF-CE76-3E1F-D641BECC2FB3}"/>
              </a:ext>
            </a:extLst>
          </p:cNvPr>
          <p:cNvGrpSpPr/>
          <p:nvPr/>
        </p:nvGrpSpPr>
        <p:grpSpPr>
          <a:xfrm>
            <a:off x="677855" y="3795862"/>
            <a:ext cx="2235567" cy="1029213"/>
            <a:chOff x="576406" y="1924676"/>
            <a:chExt cx="2235567" cy="1029213"/>
          </a:xfrm>
        </p:grpSpPr>
        <p:sp>
          <p:nvSpPr>
            <p:cNvPr id="455" name="文本框 454">
              <a:extLst>
                <a:ext uri="{FF2B5EF4-FFF2-40B4-BE49-F238E27FC236}">
                  <a16:creationId xmlns:a16="http://schemas.microsoft.com/office/drawing/2014/main" id="{97837ACA-89C1-CB38-5B5C-A06D3B58A7FE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6" name="文本框 455">
              <a:extLst>
                <a:ext uri="{FF2B5EF4-FFF2-40B4-BE49-F238E27FC236}">
                  <a16:creationId xmlns:a16="http://schemas.microsoft.com/office/drawing/2014/main" id="{09C24F39-A3D1-8953-0D03-6ED1C0877BC6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57" name="组合 456">
            <a:extLst>
              <a:ext uri="{FF2B5EF4-FFF2-40B4-BE49-F238E27FC236}">
                <a16:creationId xmlns:a16="http://schemas.microsoft.com/office/drawing/2014/main" id="{6F1F02D5-0420-3327-C6D9-E823CD482377}"/>
              </a:ext>
            </a:extLst>
          </p:cNvPr>
          <p:cNvGrpSpPr/>
          <p:nvPr/>
        </p:nvGrpSpPr>
        <p:grpSpPr>
          <a:xfrm>
            <a:off x="3969972" y="3795862"/>
            <a:ext cx="2235567" cy="1029213"/>
            <a:chOff x="576406" y="1924676"/>
            <a:chExt cx="2235567" cy="1029213"/>
          </a:xfrm>
        </p:grpSpPr>
        <p:sp>
          <p:nvSpPr>
            <p:cNvPr id="458" name="文本框 457">
              <a:extLst>
                <a:ext uri="{FF2B5EF4-FFF2-40B4-BE49-F238E27FC236}">
                  <a16:creationId xmlns:a16="http://schemas.microsoft.com/office/drawing/2014/main" id="{6498FFE9-B899-4CE9-B5BD-E654F8138F8F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9" name="文本框 458">
              <a:extLst>
                <a:ext uri="{FF2B5EF4-FFF2-40B4-BE49-F238E27FC236}">
                  <a16:creationId xmlns:a16="http://schemas.microsoft.com/office/drawing/2014/main" id="{07B84674-F483-80B6-8092-43FEB774EE15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0" name="组合 459">
            <a:extLst>
              <a:ext uri="{FF2B5EF4-FFF2-40B4-BE49-F238E27FC236}">
                <a16:creationId xmlns:a16="http://schemas.microsoft.com/office/drawing/2014/main" id="{BCE02CF2-39EB-B78C-5452-12D450EA08B6}"/>
              </a:ext>
            </a:extLst>
          </p:cNvPr>
          <p:cNvGrpSpPr/>
          <p:nvPr/>
        </p:nvGrpSpPr>
        <p:grpSpPr>
          <a:xfrm>
            <a:off x="7296649" y="3795862"/>
            <a:ext cx="2235567" cy="1029213"/>
            <a:chOff x="576406" y="1924676"/>
            <a:chExt cx="2235567" cy="1029213"/>
          </a:xfrm>
        </p:grpSpPr>
        <p:sp>
          <p:nvSpPr>
            <p:cNvPr id="461" name="文本框 460">
              <a:extLst>
                <a:ext uri="{FF2B5EF4-FFF2-40B4-BE49-F238E27FC236}">
                  <a16:creationId xmlns:a16="http://schemas.microsoft.com/office/drawing/2014/main" id="{A8D09568-57CF-A49F-E403-7E71645E1231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2" name="文本框 461">
              <a:extLst>
                <a:ext uri="{FF2B5EF4-FFF2-40B4-BE49-F238E27FC236}">
                  <a16:creationId xmlns:a16="http://schemas.microsoft.com/office/drawing/2014/main" id="{FF8A76BF-4AFC-E230-C318-E6503C656F88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3" name="组合 462">
            <a:extLst>
              <a:ext uri="{FF2B5EF4-FFF2-40B4-BE49-F238E27FC236}">
                <a16:creationId xmlns:a16="http://schemas.microsoft.com/office/drawing/2014/main" id="{5371FC57-273E-5018-8B1B-86BF82A74FAF}"/>
              </a:ext>
            </a:extLst>
          </p:cNvPr>
          <p:cNvGrpSpPr/>
          <p:nvPr/>
        </p:nvGrpSpPr>
        <p:grpSpPr>
          <a:xfrm>
            <a:off x="2342294" y="1894431"/>
            <a:ext cx="2235567" cy="1029213"/>
            <a:chOff x="576406" y="1924676"/>
            <a:chExt cx="2235567" cy="1029213"/>
          </a:xfrm>
        </p:grpSpPr>
        <p:sp>
          <p:nvSpPr>
            <p:cNvPr id="464" name="文本框 463">
              <a:extLst>
                <a:ext uri="{FF2B5EF4-FFF2-40B4-BE49-F238E27FC236}">
                  <a16:creationId xmlns:a16="http://schemas.microsoft.com/office/drawing/2014/main" id="{65E42C37-2343-BEAF-DF17-D9314B63A483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5" name="文本框 464">
              <a:extLst>
                <a:ext uri="{FF2B5EF4-FFF2-40B4-BE49-F238E27FC236}">
                  <a16:creationId xmlns:a16="http://schemas.microsoft.com/office/drawing/2014/main" id="{7E4C4E1B-2E09-FC2B-6AA3-623742719F6B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6" name="组合 465">
            <a:extLst>
              <a:ext uri="{FF2B5EF4-FFF2-40B4-BE49-F238E27FC236}">
                <a16:creationId xmlns:a16="http://schemas.microsoft.com/office/drawing/2014/main" id="{FA4DABB2-948D-5D61-B8DC-9A80AF267844}"/>
              </a:ext>
            </a:extLst>
          </p:cNvPr>
          <p:cNvGrpSpPr/>
          <p:nvPr/>
        </p:nvGrpSpPr>
        <p:grpSpPr>
          <a:xfrm>
            <a:off x="5579210" y="1894431"/>
            <a:ext cx="2235567" cy="1029213"/>
            <a:chOff x="576406" y="1924676"/>
            <a:chExt cx="2235567" cy="1029213"/>
          </a:xfrm>
        </p:grpSpPr>
        <p:sp>
          <p:nvSpPr>
            <p:cNvPr id="467" name="文本框 466">
              <a:extLst>
                <a:ext uri="{FF2B5EF4-FFF2-40B4-BE49-F238E27FC236}">
                  <a16:creationId xmlns:a16="http://schemas.microsoft.com/office/drawing/2014/main" id="{85BA8D91-0157-E94C-7AF8-33BC85DA2353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8" name="文本框 467">
              <a:extLst>
                <a:ext uri="{FF2B5EF4-FFF2-40B4-BE49-F238E27FC236}">
                  <a16:creationId xmlns:a16="http://schemas.microsoft.com/office/drawing/2014/main" id="{21BAE74A-762F-E85A-2DEE-20525621951A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9" name="组合 468">
            <a:extLst>
              <a:ext uri="{FF2B5EF4-FFF2-40B4-BE49-F238E27FC236}">
                <a16:creationId xmlns:a16="http://schemas.microsoft.com/office/drawing/2014/main" id="{3D61CE11-B5BE-3F7B-73C6-31B3F0402925}"/>
              </a:ext>
            </a:extLst>
          </p:cNvPr>
          <p:cNvGrpSpPr/>
          <p:nvPr/>
        </p:nvGrpSpPr>
        <p:grpSpPr>
          <a:xfrm>
            <a:off x="8886564" y="1894431"/>
            <a:ext cx="2235567" cy="1029213"/>
            <a:chOff x="576406" y="1924676"/>
            <a:chExt cx="2235567" cy="1029213"/>
          </a:xfrm>
        </p:grpSpPr>
        <p:sp>
          <p:nvSpPr>
            <p:cNvPr id="470" name="文本框 469">
              <a:extLst>
                <a:ext uri="{FF2B5EF4-FFF2-40B4-BE49-F238E27FC236}">
                  <a16:creationId xmlns:a16="http://schemas.microsoft.com/office/drawing/2014/main" id="{1B142B6A-9DFF-120F-1968-A79FFC0B869A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71" name="文本框 470">
              <a:extLst>
                <a:ext uri="{FF2B5EF4-FFF2-40B4-BE49-F238E27FC236}">
                  <a16:creationId xmlns:a16="http://schemas.microsoft.com/office/drawing/2014/main" id="{0FA2739B-2307-3665-848A-836E1B9A231E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188435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3" name="图片 1662">
            <a:extLst>
              <a:ext uri="{FF2B5EF4-FFF2-40B4-BE49-F238E27FC236}">
                <a16:creationId xmlns:a16="http://schemas.microsoft.com/office/drawing/2014/main" id="{B2402853-4476-35FD-8B42-A175CE3E57CF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sp>
        <p:nvSpPr>
          <p:cNvPr id="1713" name="任意多边形: 形状 1712">
            <a:extLst>
              <a:ext uri="{FF2B5EF4-FFF2-40B4-BE49-F238E27FC236}">
                <a16:creationId xmlns:a16="http://schemas.microsoft.com/office/drawing/2014/main" id="{3C40B511-D887-35D3-AA8D-0EC401CD840E}"/>
              </a:ext>
            </a:extLst>
          </p:cNvPr>
          <p:cNvSpPr/>
          <p:nvPr/>
        </p:nvSpPr>
        <p:spPr>
          <a:xfrm>
            <a:off x="0" y="4658971"/>
            <a:ext cx="12192000" cy="2199029"/>
          </a:xfrm>
          <a:custGeom>
            <a:avLst/>
            <a:gdLst>
              <a:gd name="connsiteX0" fmla="*/ 6805879 w 12192000"/>
              <a:gd name="connsiteY0" fmla="*/ 384 h 2199029"/>
              <a:gd name="connsiteX1" fmla="*/ 11874500 w 12192000"/>
              <a:gd name="connsiteY1" fmla="*/ 814729 h 2199029"/>
              <a:gd name="connsiteX2" fmla="*/ 12057222 w 12192000"/>
              <a:gd name="connsiteY2" fmla="*/ 833537 h 2199029"/>
              <a:gd name="connsiteX3" fmla="*/ 12192000 w 12192000"/>
              <a:gd name="connsiteY3" fmla="*/ 845357 h 2199029"/>
              <a:gd name="connsiteX4" fmla="*/ 12192000 w 12192000"/>
              <a:gd name="connsiteY4" fmla="*/ 2199029 h 2199029"/>
              <a:gd name="connsiteX5" fmla="*/ 0 w 12192000"/>
              <a:gd name="connsiteY5" fmla="*/ 2199029 h 2199029"/>
              <a:gd name="connsiteX6" fmla="*/ 0 w 12192000"/>
              <a:gd name="connsiteY6" fmla="*/ 1437908 h 2199029"/>
              <a:gd name="connsiteX7" fmla="*/ 327062 w 12192000"/>
              <a:gd name="connsiteY7" fmla="*/ 1340967 h 2199029"/>
              <a:gd name="connsiteX8" fmla="*/ 6413500 w 12192000"/>
              <a:gd name="connsiteY8" fmla="*/ 14629 h 2199029"/>
              <a:gd name="connsiteX9" fmla="*/ 6805879 w 12192000"/>
              <a:gd name="connsiteY9" fmla="*/ 384 h 2199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2199029">
                <a:moveTo>
                  <a:pt x="6805879" y="384"/>
                </a:moveTo>
                <a:cubicBezTo>
                  <a:pt x="8779123" y="-19081"/>
                  <a:pt x="10894219" y="707573"/>
                  <a:pt x="11874500" y="814729"/>
                </a:cubicBezTo>
                <a:cubicBezTo>
                  <a:pt x="11939852" y="821873"/>
                  <a:pt x="12000665" y="828124"/>
                  <a:pt x="12057222" y="833537"/>
                </a:cubicBezTo>
                <a:lnTo>
                  <a:pt x="12192000" y="845357"/>
                </a:lnTo>
                <a:lnTo>
                  <a:pt x="12192000" y="2199029"/>
                </a:lnTo>
                <a:lnTo>
                  <a:pt x="0" y="2199029"/>
                </a:lnTo>
                <a:lnTo>
                  <a:pt x="0" y="1437908"/>
                </a:lnTo>
                <a:lnTo>
                  <a:pt x="327062" y="1340967"/>
                </a:lnTo>
                <a:cubicBezTo>
                  <a:pt x="2479443" y="707424"/>
                  <a:pt x="4594754" y="131311"/>
                  <a:pt x="6413500" y="14629"/>
                </a:cubicBezTo>
                <a:cubicBezTo>
                  <a:pt x="6543411" y="6295"/>
                  <a:pt x="6674330" y="1681"/>
                  <a:pt x="6805879" y="384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10" name="任意多边形: 形状 1709">
            <a:extLst>
              <a:ext uri="{FF2B5EF4-FFF2-40B4-BE49-F238E27FC236}">
                <a16:creationId xmlns:a16="http://schemas.microsoft.com/office/drawing/2014/main" id="{CC87AF09-ADA7-4816-8993-D9D99724CA09}"/>
              </a:ext>
            </a:extLst>
          </p:cNvPr>
          <p:cNvSpPr/>
          <p:nvPr/>
        </p:nvSpPr>
        <p:spPr>
          <a:xfrm>
            <a:off x="0" y="4827931"/>
            <a:ext cx="12192000" cy="2030069"/>
          </a:xfrm>
          <a:custGeom>
            <a:avLst/>
            <a:gdLst>
              <a:gd name="connsiteX0" fmla="*/ 2668141 w 12192000"/>
              <a:gd name="connsiteY0" fmla="*/ 1988 h 2030069"/>
              <a:gd name="connsiteX1" fmla="*/ 3632200 w 12192000"/>
              <a:gd name="connsiteY1" fmla="*/ 36169 h 2030069"/>
              <a:gd name="connsiteX2" fmla="*/ 7531100 w 12192000"/>
              <a:gd name="connsiteY2" fmla="*/ 1102969 h 2030069"/>
              <a:gd name="connsiteX3" fmla="*/ 11768218 w 12192000"/>
              <a:gd name="connsiteY3" fmla="*/ 278040 h 2030069"/>
              <a:gd name="connsiteX4" fmla="*/ 12192000 w 12192000"/>
              <a:gd name="connsiteY4" fmla="*/ 151458 h 2030069"/>
              <a:gd name="connsiteX5" fmla="*/ 12192000 w 12192000"/>
              <a:gd name="connsiteY5" fmla="*/ 2030069 h 2030069"/>
              <a:gd name="connsiteX6" fmla="*/ 0 w 12192000"/>
              <a:gd name="connsiteY6" fmla="*/ 2030069 h 2030069"/>
              <a:gd name="connsiteX7" fmla="*/ 0 w 12192000"/>
              <a:gd name="connsiteY7" fmla="*/ 318657 h 2030069"/>
              <a:gd name="connsiteX8" fmla="*/ 274272 w 12192000"/>
              <a:gd name="connsiteY8" fmla="*/ 271398 h 2030069"/>
              <a:gd name="connsiteX9" fmla="*/ 2668141 w 12192000"/>
              <a:gd name="connsiteY9" fmla="*/ 1988 h 203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2030069">
                <a:moveTo>
                  <a:pt x="2668141" y="1988"/>
                </a:moveTo>
                <a:cubicBezTo>
                  <a:pt x="2988668" y="-4643"/>
                  <a:pt x="3309938" y="4948"/>
                  <a:pt x="3632200" y="36169"/>
                </a:cubicBezTo>
                <a:cubicBezTo>
                  <a:pt x="4921250" y="161052"/>
                  <a:pt x="6068483" y="1094502"/>
                  <a:pt x="7531100" y="1102969"/>
                </a:cubicBezTo>
                <a:cubicBezTo>
                  <a:pt x="8810890" y="1110378"/>
                  <a:pt x="10277855" y="719125"/>
                  <a:pt x="11768218" y="278040"/>
                </a:cubicBezTo>
                <a:lnTo>
                  <a:pt x="12192000" y="151458"/>
                </a:lnTo>
                <a:lnTo>
                  <a:pt x="12192000" y="2030069"/>
                </a:lnTo>
                <a:lnTo>
                  <a:pt x="0" y="2030069"/>
                </a:lnTo>
                <a:lnTo>
                  <a:pt x="0" y="318657"/>
                </a:lnTo>
                <a:lnTo>
                  <a:pt x="274272" y="271398"/>
                </a:lnTo>
                <a:cubicBezTo>
                  <a:pt x="1070161" y="136533"/>
                  <a:pt x="1866826" y="18566"/>
                  <a:pt x="2668141" y="1988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454" name="图片 453">
            <a:extLst>
              <a:ext uri="{FF2B5EF4-FFF2-40B4-BE49-F238E27FC236}">
                <a16:creationId xmlns:a16="http://schemas.microsoft.com/office/drawing/2014/main" id="{FF771BE6-327C-DAB2-DF61-99DE312F61C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76896" y="3451382"/>
            <a:ext cx="5162023" cy="3406618"/>
          </a:xfrm>
          <a:custGeom>
            <a:avLst/>
            <a:gdLst>
              <a:gd name="connsiteX0" fmla="*/ 0 w 5162023"/>
              <a:gd name="connsiteY0" fmla="*/ 0 h 3406618"/>
              <a:gd name="connsiteX1" fmla="*/ 5162023 w 5162023"/>
              <a:gd name="connsiteY1" fmla="*/ 0 h 3406618"/>
              <a:gd name="connsiteX2" fmla="*/ 5162023 w 5162023"/>
              <a:gd name="connsiteY2" fmla="*/ 3406618 h 3406618"/>
              <a:gd name="connsiteX3" fmla="*/ 0 w 5162023"/>
              <a:gd name="connsiteY3" fmla="*/ 3406618 h 340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2023" h="3406618">
                <a:moveTo>
                  <a:pt x="0" y="0"/>
                </a:moveTo>
                <a:lnTo>
                  <a:pt x="5162023" y="0"/>
                </a:lnTo>
                <a:lnTo>
                  <a:pt x="5162023" y="3406618"/>
                </a:lnTo>
                <a:lnTo>
                  <a:pt x="0" y="3406618"/>
                </a:lnTo>
                <a:close/>
              </a:path>
            </a:pathLst>
          </a:custGeom>
        </p:spPr>
      </p:pic>
      <p:sp>
        <p:nvSpPr>
          <p:cNvPr id="1661" name="文本框 1660">
            <a:extLst>
              <a:ext uri="{FF2B5EF4-FFF2-40B4-BE49-F238E27FC236}">
                <a16:creationId xmlns:a16="http://schemas.microsoft.com/office/drawing/2014/main" id="{E5AAF00B-809D-7A69-10B4-BCA53AB3FBFB}"/>
              </a:ext>
            </a:extLst>
          </p:cNvPr>
          <p:cNvSpPr txBox="1"/>
          <p:nvPr/>
        </p:nvSpPr>
        <p:spPr>
          <a:xfrm>
            <a:off x="3898233" y="1102969"/>
            <a:ext cx="264687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dirty="0">
                <a:solidFill>
                  <a:srgbClr val="FF6D2E"/>
                </a:solidFill>
                <a:latin typeface="包图小白体" panose="02010601030101010101" pitchFamily="2" charset="-122"/>
                <a:ea typeface="包图小白体" panose="02010601030101010101" pitchFamily="2" charset="-122"/>
              </a:rPr>
              <a:t>谢谢观看</a:t>
            </a:r>
          </a:p>
        </p:txBody>
      </p:sp>
      <p:grpSp>
        <p:nvGrpSpPr>
          <p:cNvPr id="1714" name="图形 10">
            <a:extLst>
              <a:ext uri="{FF2B5EF4-FFF2-40B4-BE49-F238E27FC236}">
                <a16:creationId xmlns:a16="http://schemas.microsoft.com/office/drawing/2014/main" id="{F6EEBB50-F3DC-EFEA-99DE-1FFB8EC9A98D}"/>
              </a:ext>
            </a:extLst>
          </p:cNvPr>
          <p:cNvGrpSpPr/>
          <p:nvPr/>
        </p:nvGrpSpPr>
        <p:grpSpPr>
          <a:xfrm rot="8226650">
            <a:off x="8131773" y="-1850884"/>
            <a:ext cx="2060511" cy="3756064"/>
            <a:chOff x="8130627" y="16818"/>
            <a:chExt cx="617920" cy="1126394"/>
          </a:xfrm>
        </p:grpSpPr>
        <p:sp>
          <p:nvSpPr>
            <p:cNvPr id="1715" name="任意多边形: 形状 1714">
              <a:extLst>
                <a:ext uri="{FF2B5EF4-FFF2-40B4-BE49-F238E27FC236}">
                  <a16:creationId xmlns:a16="http://schemas.microsoft.com/office/drawing/2014/main" id="{D1AD7289-4D03-DB80-722E-EFC04F8C6621}"/>
                </a:ext>
              </a:extLst>
            </p:cNvPr>
            <p:cNvSpPr/>
            <p:nvPr/>
          </p:nvSpPr>
          <p:spPr>
            <a:xfrm>
              <a:off x="8258235" y="435688"/>
              <a:ext cx="360861" cy="642745"/>
            </a:xfrm>
            <a:custGeom>
              <a:avLst/>
              <a:gdLst>
                <a:gd name="connsiteX0" fmla="*/ 93215 w 360861"/>
                <a:gd name="connsiteY0" fmla="*/ 181111 h 642745"/>
                <a:gd name="connsiteX1" fmla="*/ 95297 w 360861"/>
                <a:gd name="connsiteY1" fmla="*/ 167328 h 642745"/>
                <a:gd name="connsiteX2" fmla="*/ 101543 w 360861"/>
                <a:gd name="connsiteY2" fmla="*/ 123937 h 642745"/>
                <a:gd name="connsiteX3" fmla="*/ 112922 w 360861"/>
                <a:gd name="connsiteY3" fmla="*/ 17692 h 642745"/>
                <a:gd name="connsiteX4" fmla="*/ 153010 w 360861"/>
                <a:gd name="connsiteY4" fmla="*/ 8558 h 642745"/>
                <a:gd name="connsiteX5" fmla="*/ 153065 w 360861"/>
                <a:gd name="connsiteY5" fmla="*/ 0 h 642745"/>
                <a:gd name="connsiteX6" fmla="*/ 180387 w 360861"/>
                <a:gd name="connsiteY6" fmla="*/ 4276 h 642745"/>
                <a:gd name="connsiteX7" fmla="*/ 207710 w 360861"/>
                <a:gd name="connsiteY7" fmla="*/ 0 h 642745"/>
                <a:gd name="connsiteX8" fmla="*/ 207765 w 360861"/>
                <a:gd name="connsiteY8" fmla="*/ 8558 h 642745"/>
                <a:gd name="connsiteX9" fmla="*/ 247854 w 360861"/>
                <a:gd name="connsiteY9" fmla="*/ 17692 h 642745"/>
                <a:gd name="connsiteX10" fmla="*/ 268400 w 360861"/>
                <a:gd name="connsiteY10" fmla="*/ 185506 h 642745"/>
                <a:gd name="connsiteX11" fmla="*/ 276089 w 360861"/>
                <a:gd name="connsiteY11" fmla="*/ 227949 h 642745"/>
                <a:gd name="connsiteX12" fmla="*/ 280545 w 360861"/>
                <a:gd name="connsiteY12" fmla="*/ 249534 h 642745"/>
                <a:gd name="connsiteX13" fmla="*/ 283102 w 360861"/>
                <a:gd name="connsiteY13" fmla="*/ 261011 h 642745"/>
                <a:gd name="connsiteX14" fmla="*/ 311685 w 360861"/>
                <a:gd name="connsiteY14" fmla="*/ 355770 h 642745"/>
                <a:gd name="connsiteX15" fmla="*/ 306206 w 360861"/>
                <a:gd name="connsiteY15" fmla="*/ 642745 h 642745"/>
                <a:gd name="connsiteX16" fmla="*/ 180424 w 360861"/>
                <a:gd name="connsiteY16" fmla="*/ 636527 h 642745"/>
                <a:gd name="connsiteX17" fmla="*/ 54624 w 360861"/>
                <a:gd name="connsiteY17" fmla="*/ 642745 h 642745"/>
                <a:gd name="connsiteX18" fmla="*/ 49218 w 360861"/>
                <a:gd name="connsiteY18" fmla="*/ 355770 h 642745"/>
                <a:gd name="connsiteX19" fmla="*/ 90019 w 360861"/>
                <a:gd name="connsiteY19" fmla="*/ 200491 h 642745"/>
                <a:gd name="connsiteX20" fmla="*/ 93215 w 360861"/>
                <a:gd name="connsiteY20" fmla="*/ 181111 h 6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0861" h="642745">
                  <a:moveTo>
                    <a:pt x="93215" y="181111"/>
                  </a:moveTo>
                  <a:cubicBezTo>
                    <a:pt x="93964" y="176480"/>
                    <a:pt x="94585" y="171887"/>
                    <a:pt x="95297" y="167328"/>
                  </a:cubicBezTo>
                  <a:cubicBezTo>
                    <a:pt x="97635" y="152332"/>
                    <a:pt x="99717" y="137746"/>
                    <a:pt x="101543" y="123937"/>
                  </a:cubicBezTo>
                  <a:cubicBezTo>
                    <a:pt x="109561" y="63353"/>
                    <a:pt x="112922" y="17692"/>
                    <a:pt x="112922" y="17692"/>
                  </a:cubicBezTo>
                  <a:lnTo>
                    <a:pt x="153010" y="8558"/>
                  </a:lnTo>
                  <a:lnTo>
                    <a:pt x="153065" y="0"/>
                  </a:lnTo>
                  <a:lnTo>
                    <a:pt x="180387" y="4276"/>
                  </a:lnTo>
                  <a:lnTo>
                    <a:pt x="207710" y="0"/>
                  </a:lnTo>
                  <a:lnTo>
                    <a:pt x="207765" y="8558"/>
                  </a:lnTo>
                  <a:lnTo>
                    <a:pt x="247854" y="17692"/>
                  </a:lnTo>
                  <a:cubicBezTo>
                    <a:pt x="247854" y="17692"/>
                    <a:pt x="253680" y="97155"/>
                    <a:pt x="268400" y="185506"/>
                  </a:cubicBezTo>
                  <a:cubicBezTo>
                    <a:pt x="270738" y="199525"/>
                    <a:pt x="273295" y="213765"/>
                    <a:pt x="276089" y="227949"/>
                  </a:cubicBezTo>
                  <a:cubicBezTo>
                    <a:pt x="277514" y="235168"/>
                    <a:pt x="279011" y="242379"/>
                    <a:pt x="280545" y="249534"/>
                  </a:cubicBezTo>
                  <a:cubicBezTo>
                    <a:pt x="281367" y="253381"/>
                    <a:pt x="282226" y="257201"/>
                    <a:pt x="283102" y="261011"/>
                  </a:cubicBezTo>
                  <a:cubicBezTo>
                    <a:pt x="291029" y="295798"/>
                    <a:pt x="300489" y="328850"/>
                    <a:pt x="311685" y="355770"/>
                  </a:cubicBezTo>
                  <a:cubicBezTo>
                    <a:pt x="359079" y="469772"/>
                    <a:pt x="395552" y="642745"/>
                    <a:pt x="306206" y="642745"/>
                  </a:cubicBezTo>
                  <a:cubicBezTo>
                    <a:pt x="253570" y="642745"/>
                    <a:pt x="208532" y="639324"/>
                    <a:pt x="180424" y="636527"/>
                  </a:cubicBezTo>
                  <a:cubicBezTo>
                    <a:pt x="152298" y="639324"/>
                    <a:pt x="107278" y="642745"/>
                    <a:pt x="54624" y="642745"/>
                  </a:cubicBezTo>
                  <a:cubicBezTo>
                    <a:pt x="-34704" y="642745"/>
                    <a:pt x="1805" y="469772"/>
                    <a:pt x="49218" y="355770"/>
                  </a:cubicBezTo>
                  <a:cubicBezTo>
                    <a:pt x="66806" y="313483"/>
                    <a:pt x="80011" y="256023"/>
                    <a:pt x="90019" y="200491"/>
                  </a:cubicBezTo>
                  <a:lnTo>
                    <a:pt x="93215" y="181111"/>
                  </a:lnTo>
                  <a:close/>
                </a:path>
              </a:pathLst>
            </a:custGeom>
            <a:solidFill>
              <a:srgbClr val="F5C57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6" name="任意多边形: 形状 1715">
              <a:extLst>
                <a:ext uri="{FF2B5EF4-FFF2-40B4-BE49-F238E27FC236}">
                  <a16:creationId xmlns:a16="http://schemas.microsoft.com/office/drawing/2014/main" id="{DABCBA31-AB7A-022C-2B0E-425934B9F286}"/>
                </a:ext>
              </a:extLst>
            </p:cNvPr>
            <p:cNvSpPr/>
            <p:nvPr/>
          </p:nvSpPr>
          <p:spPr>
            <a:xfrm>
              <a:off x="8389216" y="414953"/>
              <a:ext cx="104643" cy="318907"/>
            </a:xfrm>
            <a:custGeom>
              <a:avLst/>
              <a:gdLst>
                <a:gd name="connsiteX0" fmla="*/ 104417 w 104643"/>
                <a:gd name="connsiteY0" fmla="*/ 232076 h 318907"/>
                <a:gd name="connsiteX1" fmla="*/ 100838 w 104643"/>
                <a:gd name="connsiteY1" fmla="*/ 212253 h 318907"/>
                <a:gd name="connsiteX2" fmla="*/ 100290 w 104643"/>
                <a:gd name="connsiteY2" fmla="*/ 209179 h 318907"/>
                <a:gd name="connsiteX3" fmla="*/ 97660 w 104643"/>
                <a:gd name="connsiteY3" fmla="*/ 195045 h 318907"/>
                <a:gd name="connsiteX4" fmla="*/ 97312 w 104643"/>
                <a:gd name="connsiteY4" fmla="*/ 191841 h 318907"/>
                <a:gd name="connsiteX5" fmla="*/ 95358 w 104643"/>
                <a:gd name="connsiteY5" fmla="*/ 172794 h 318907"/>
                <a:gd name="connsiteX6" fmla="*/ 95048 w 104643"/>
                <a:gd name="connsiteY6" fmla="*/ 169646 h 318907"/>
                <a:gd name="connsiteX7" fmla="*/ 94372 w 104643"/>
                <a:gd name="connsiteY7" fmla="*/ 162534 h 318907"/>
                <a:gd name="connsiteX8" fmla="*/ 94189 w 104643"/>
                <a:gd name="connsiteY8" fmla="*/ 160554 h 318907"/>
                <a:gd name="connsiteX9" fmla="*/ 84181 w 104643"/>
                <a:gd name="connsiteY9" fmla="*/ 15878 h 318907"/>
                <a:gd name="connsiteX10" fmla="*/ 63525 w 104643"/>
                <a:gd name="connsiteY10" fmla="*/ 7682 h 318907"/>
                <a:gd name="connsiteX11" fmla="*/ 63506 w 104643"/>
                <a:gd name="connsiteY11" fmla="*/ 0 h 318907"/>
                <a:gd name="connsiteX12" fmla="*/ 49425 w 104643"/>
                <a:gd name="connsiteY12" fmla="*/ 3835 h 318907"/>
                <a:gd name="connsiteX13" fmla="*/ 35362 w 104643"/>
                <a:gd name="connsiteY13" fmla="*/ 0 h 318907"/>
                <a:gd name="connsiteX14" fmla="*/ 35326 w 104643"/>
                <a:gd name="connsiteY14" fmla="*/ 7682 h 318907"/>
                <a:gd name="connsiteX15" fmla="*/ 14688 w 104643"/>
                <a:gd name="connsiteY15" fmla="*/ 15878 h 318907"/>
                <a:gd name="connsiteX16" fmla="*/ 8825 w 104643"/>
                <a:gd name="connsiteY16" fmla="*/ 111231 h 318907"/>
                <a:gd name="connsiteX17" fmla="*/ 5611 w 104643"/>
                <a:gd name="connsiteY17" fmla="*/ 150173 h 318907"/>
                <a:gd name="connsiteX18" fmla="*/ 4533 w 104643"/>
                <a:gd name="connsiteY18" fmla="*/ 162545 h 318907"/>
                <a:gd name="connsiteX19" fmla="*/ 4405 w 104643"/>
                <a:gd name="connsiteY19" fmla="*/ 163832 h 318907"/>
                <a:gd name="connsiteX20" fmla="*/ 4113 w 104643"/>
                <a:gd name="connsiteY20" fmla="*/ 167054 h 318907"/>
                <a:gd name="connsiteX21" fmla="*/ 698 w 104643"/>
                <a:gd name="connsiteY21" fmla="*/ 201607 h 318907"/>
                <a:gd name="connsiteX22" fmla="*/ 461 w 104643"/>
                <a:gd name="connsiteY22" fmla="*/ 205115 h 318907"/>
                <a:gd name="connsiteX23" fmla="*/ 16514 w 104643"/>
                <a:gd name="connsiteY23" fmla="*/ 304402 h 318907"/>
                <a:gd name="connsiteX24" fmla="*/ 14688 w 104643"/>
                <a:gd name="connsiteY24" fmla="*/ 289899 h 318907"/>
                <a:gd name="connsiteX25" fmla="*/ 16514 w 104643"/>
                <a:gd name="connsiteY25" fmla="*/ 293006 h 318907"/>
                <a:gd name="connsiteX26" fmla="*/ 14688 w 104643"/>
                <a:gd name="connsiteY26" fmla="*/ 247425 h 318907"/>
                <a:gd name="connsiteX27" fmla="*/ 18322 w 104643"/>
                <a:gd name="connsiteY27" fmla="*/ 277467 h 318907"/>
                <a:gd name="connsiteX28" fmla="*/ 18943 w 104643"/>
                <a:gd name="connsiteY28" fmla="*/ 274599 h 318907"/>
                <a:gd name="connsiteX29" fmla="*/ 19436 w 104643"/>
                <a:gd name="connsiteY29" fmla="*/ 271727 h 318907"/>
                <a:gd name="connsiteX30" fmla="*/ 23801 w 104643"/>
                <a:gd name="connsiteY30" fmla="*/ 249498 h 318907"/>
                <a:gd name="connsiteX31" fmla="*/ 25628 w 104643"/>
                <a:gd name="connsiteY31" fmla="*/ 264001 h 318907"/>
                <a:gd name="connsiteX32" fmla="*/ 27436 w 104643"/>
                <a:gd name="connsiteY32" fmla="*/ 253642 h 318907"/>
                <a:gd name="connsiteX33" fmla="*/ 32002 w 104643"/>
                <a:gd name="connsiteY33" fmla="*/ 290936 h 318907"/>
                <a:gd name="connsiteX34" fmla="*/ 34741 w 104643"/>
                <a:gd name="connsiteY34" fmla="*/ 253642 h 318907"/>
                <a:gd name="connsiteX35" fmla="*/ 43855 w 104643"/>
                <a:gd name="connsiteY35" fmla="*/ 284721 h 318907"/>
                <a:gd name="connsiteX36" fmla="*/ 44111 w 104643"/>
                <a:gd name="connsiteY36" fmla="*/ 252245 h 318907"/>
                <a:gd name="connsiteX37" fmla="*/ 45060 w 104643"/>
                <a:gd name="connsiteY37" fmla="*/ 249279 h 318907"/>
                <a:gd name="connsiteX38" fmla="*/ 46576 w 104643"/>
                <a:gd name="connsiteY38" fmla="*/ 246389 h 318907"/>
                <a:gd name="connsiteX39" fmla="*/ 52841 w 104643"/>
                <a:gd name="connsiteY39" fmla="*/ 285315 h 318907"/>
                <a:gd name="connsiteX40" fmla="*/ 53316 w 104643"/>
                <a:gd name="connsiteY40" fmla="*/ 288653 h 318907"/>
                <a:gd name="connsiteX41" fmla="*/ 53534 w 104643"/>
                <a:gd name="connsiteY41" fmla="*/ 292293 h 318907"/>
                <a:gd name="connsiteX42" fmla="*/ 53864 w 104643"/>
                <a:gd name="connsiteY42" fmla="*/ 288359 h 318907"/>
                <a:gd name="connsiteX43" fmla="*/ 53882 w 104643"/>
                <a:gd name="connsiteY43" fmla="*/ 284721 h 318907"/>
                <a:gd name="connsiteX44" fmla="*/ 53882 w 104643"/>
                <a:gd name="connsiteY44" fmla="*/ 287831 h 318907"/>
                <a:gd name="connsiteX45" fmla="*/ 53882 w 104643"/>
                <a:gd name="connsiteY45" fmla="*/ 285154 h 318907"/>
                <a:gd name="connsiteX46" fmla="*/ 53882 w 104643"/>
                <a:gd name="connsiteY46" fmla="*/ 267110 h 318907"/>
                <a:gd name="connsiteX47" fmla="*/ 54813 w 104643"/>
                <a:gd name="connsiteY47" fmla="*/ 274417 h 318907"/>
                <a:gd name="connsiteX48" fmla="*/ 54868 w 104643"/>
                <a:gd name="connsiteY48" fmla="*/ 271208 h 318907"/>
                <a:gd name="connsiteX49" fmla="*/ 56621 w 104643"/>
                <a:gd name="connsiteY49" fmla="*/ 248462 h 318907"/>
                <a:gd name="connsiteX50" fmla="*/ 57535 w 104643"/>
                <a:gd name="connsiteY50" fmla="*/ 280577 h 318907"/>
                <a:gd name="connsiteX51" fmla="*/ 60292 w 104643"/>
                <a:gd name="connsiteY51" fmla="*/ 250148 h 318907"/>
                <a:gd name="connsiteX52" fmla="*/ 60731 w 104643"/>
                <a:gd name="connsiteY52" fmla="*/ 246824 h 318907"/>
                <a:gd name="connsiteX53" fmla="*/ 63909 w 104643"/>
                <a:gd name="connsiteY53" fmla="*/ 233957 h 318907"/>
                <a:gd name="connsiteX54" fmla="*/ 57535 w 104643"/>
                <a:gd name="connsiteY54" fmla="*/ 298187 h 318907"/>
                <a:gd name="connsiteX55" fmla="*/ 69369 w 104643"/>
                <a:gd name="connsiteY55" fmla="*/ 271252 h 318907"/>
                <a:gd name="connsiteX56" fmla="*/ 63909 w 104643"/>
                <a:gd name="connsiteY56" fmla="*/ 295080 h 318907"/>
                <a:gd name="connsiteX57" fmla="*/ 83962 w 104643"/>
                <a:gd name="connsiteY57" fmla="*/ 246391 h 318907"/>
                <a:gd name="connsiteX58" fmla="*/ 85788 w 104643"/>
                <a:gd name="connsiteY58" fmla="*/ 285757 h 318907"/>
                <a:gd name="connsiteX59" fmla="*/ 89496 w 104643"/>
                <a:gd name="connsiteY59" fmla="*/ 259693 h 318907"/>
                <a:gd name="connsiteX60" fmla="*/ 90245 w 104643"/>
                <a:gd name="connsiteY60" fmla="*/ 256907 h 318907"/>
                <a:gd name="connsiteX61" fmla="*/ 92162 w 104643"/>
                <a:gd name="connsiteY61" fmla="*/ 251571 h 318907"/>
                <a:gd name="connsiteX62" fmla="*/ 85788 w 104643"/>
                <a:gd name="connsiteY62" fmla="*/ 306475 h 318907"/>
                <a:gd name="connsiteX63" fmla="*/ 86702 w 104643"/>
                <a:gd name="connsiteY63" fmla="*/ 305438 h 318907"/>
                <a:gd name="connsiteX64" fmla="*/ 84875 w 104643"/>
                <a:gd name="connsiteY64" fmla="*/ 318907 h 318907"/>
                <a:gd name="connsiteX65" fmla="*/ 104527 w 104643"/>
                <a:gd name="connsiteY65" fmla="*/ 233901 h 318907"/>
                <a:gd name="connsiteX66" fmla="*/ 104417 w 104643"/>
                <a:gd name="connsiteY66" fmla="*/ 232076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04643" h="318907">
                  <a:moveTo>
                    <a:pt x="104417" y="232076"/>
                  </a:moveTo>
                  <a:cubicBezTo>
                    <a:pt x="104015" y="224630"/>
                    <a:pt x="101276" y="218417"/>
                    <a:pt x="100838" y="212253"/>
                  </a:cubicBezTo>
                  <a:cubicBezTo>
                    <a:pt x="100655" y="211204"/>
                    <a:pt x="100472" y="210191"/>
                    <a:pt x="100290" y="209179"/>
                  </a:cubicBezTo>
                  <a:cubicBezTo>
                    <a:pt x="99468" y="204286"/>
                    <a:pt x="98555" y="199479"/>
                    <a:pt x="97660" y="195045"/>
                  </a:cubicBezTo>
                  <a:cubicBezTo>
                    <a:pt x="97550" y="193971"/>
                    <a:pt x="97422" y="192902"/>
                    <a:pt x="97312" y="191841"/>
                  </a:cubicBezTo>
                  <a:cubicBezTo>
                    <a:pt x="96637" y="185473"/>
                    <a:pt x="95979" y="179115"/>
                    <a:pt x="95358" y="172794"/>
                  </a:cubicBezTo>
                  <a:cubicBezTo>
                    <a:pt x="95249" y="171739"/>
                    <a:pt x="95157" y="170690"/>
                    <a:pt x="95048" y="169646"/>
                  </a:cubicBezTo>
                  <a:cubicBezTo>
                    <a:pt x="94902" y="167655"/>
                    <a:pt x="95815" y="164546"/>
                    <a:pt x="94372" y="162534"/>
                  </a:cubicBezTo>
                  <a:cubicBezTo>
                    <a:pt x="94317" y="161873"/>
                    <a:pt x="94244" y="161215"/>
                    <a:pt x="94189" y="160554"/>
                  </a:cubicBezTo>
                  <a:cubicBezTo>
                    <a:pt x="87012" y="83671"/>
                    <a:pt x="84181" y="15878"/>
                    <a:pt x="84181" y="15878"/>
                  </a:cubicBezTo>
                  <a:lnTo>
                    <a:pt x="63525" y="7682"/>
                  </a:lnTo>
                  <a:lnTo>
                    <a:pt x="63506" y="0"/>
                  </a:lnTo>
                  <a:lnTo>
                    <a:pt x="49425" y="3835"/>
                  </a:lnTo>
                  <a:lnTo>
                    <a:pt x="35362" y="0"/>
                  </a:lnTo>
                  <a:lnTo>
                    <a:pt x="35326" y="7682"/>
                  </a:lnTo>
                  <a:lnTo>
                    <a:pt x="14688" y="15878"/>
                  </a:lnTo>
                  <a:cubicBezTo>
                    <a:pt x="14688" y="15878"/>
                    <a:pt x="12953" y="56860"/>
                    <a:pt x="8825" y="111231"/>
                  </a:cubicBezTo>
                  <a:cubicBezTo>
                    <a:pt x="7875" y="123627"/>
                    <a:pt x="6816" y="136714"/>
                    <a:pt x="5611" y="150173"/>
                  </a:cubicBezTo>
                  <a:cubicBezTo>
                    <a:pt x="5245" y="154264"/>
                    <a:pt x="4917" y="158390"/>
                    <a:pt x="4533" y="162545"/>
                  </a:cubicBezTo>
                  <a:cubicBezTo>
                    <a:pt x="4533" y="162545"/>
                    <a:pt x="4497" y="163027"/>
                    <a:pt x="4405" y="163832"/>
                  </a:cubicBezTo>
                  <a:cubicBezTo>
                    <a:pt x="4332" y="164638"/>
                    <a:pt x="4241" y="165765"/>
                    <a:pt x="4113" y="167054"/>
                  </a:cubicBezTo>
                  <a:cubicBezTo>
                    <a:pt x="3876" y="178436"/>
                    <a:pt x="1648" y="189989"/>
                    <a:pt x="698" y="201607"/>
                  </a:cubicBezTo>
                  <a:cubicBezTo>
                    <a:pt x="588" y="202767"/>
                    <a:pt x="515" y="203936"/>
                    <a:pt x="461" y="205115"/>
                  </a:cubicBezTo>
                  <a:cubicBezTo>
                    <a:pt x="1008" y="238100"/>
                    <a:pt x="-5366" y="278501"/>
                    <a:pt x="16514" y="304402"/>
                  </a:cubicBezTo>
                  <a:cubicBezTo>
                    <a:pt x="17409" y="299222"/>
                    <a:pt x="11035" y="295078"/>
                    <a:pt x="14688" y="289899"/>
                  </a:cubicBezTo>
                  <a:cubicBezTo>
                    <a:pt x="15601" y="290934"/>
                    <a:pt x="16514" y="291972"/>
                    <a:pt x="16514" y="293006"/>
                  </a:cubicBezTo>
                  <a:cubicBezTo>
                    <a:pt x="12861" y="279540"/>
                    <a:pt x="8295" y="258820"/>
                    <a:pt x="14688" y="247425"/>
                  </a:cubicBezTo>
                  <a:cubicBezTo>
                    <a:pt x="17427" y="256749"/>
                    <a:pt x="13774" y="268143"/>
                    <a:pt x="18322" y="277467"/>
                  </a:cubicBezTo>
                  <a:cubicBezTo>
                    <a:pt x="18322" y="276431"/>
                    <a:pt x="19235" y="275396"/>
                    <a:pt x="18943" y="274599"/>
                  </a:cubicBezTo>
                  <a:cubicBezTo>
                    <a:pt x="19126" y="273637"/>
                    <a:pt x="19290" y="272667"/>
                    <a:pt x="19436" y="271727"/>
                  </a:cubicBezTo>
                  <a:cubicBezTo>
                    <a:pt x="22888" y="264001"/>
                    <a:pt x="18322" y="255715"/>
                    <a:pt x="23801" y="249498"/>
                  </a:cubicBezTo>
                  <a:cubicBezTo>
                    <a:pt x="26541" y="253642"/>
                    <a:pt x="25628" y="258823"/>
                    <a:pt x="25628" y="264001"/>
                  </a:cubicBezTo>
                  <a:cubicBezTo>
                    <a:pt x="26541" y="260894"/>
                    <a:pt x="26541" y="256750"/>
                    <a:pt x="27436" y="253642"/>
                  </a:cubicBezTo>
                  <a:cubicBezTo>
                    <a:pt x="31088" y="266072"/>
                    <a:pt x="28349" y="278504"/>
                    <a:pt x="32002" y="290936"/>
                  </a:cubicBezTo>
                  <a:cubicBezTo>
                    <a:pt x="33828" y="278506"/>
                    <a:pt x="33828" y="266074"/>
                    <a:pt x="34741" y="253642"/>
                  </a:cubicBezTo>
                  <a:cubicBezTo>
                    <a:pt x="38376" y="264001"/>
                    <a:pt x="33828" y="277469"/>
                    <a:pt x="43855" y="284721"/>
                  </a:cubicBezTo>
                  <a:cubicBezTo>
                    <a:pt x="46594" y="274360"/>
                    <a:pt x="42941" y="262966"/>
                    <a:pt x="44111" y="252245"/>
                  </a:cubicBezTo>
                  <a:cubicBezTo>
                    <a:pt x="44348" y="251244"/>
                    <a:pt x="44659" y="250256"/>
                    <a:pt x="45060" y="249279"/>
                  </a:cubicBezTo>
                  <a:cubicBezTo>
                    <a:pt x="45480" y="248303"/>
                    <a:pt x="45973" y="247339"/>
                    <a:pt x="46576" y="246389"/>
                  </a:cubicBezTo>
                  <a:cubicBezTo>
                    <a:pt x="50485" y="258821"/>
                    <a:pt x="51051" y="272011"/>
                    <a:pt x="52841" y="285315"/>
                  </a:cubicBezTo>
                  <a:cubicBezTo>
                    <a:pt x="53005" y="286423"/>
                    <a:pt x="53151" y="287532"/>
                    <a:pt x="53316" y="288653"/>
                  </a:cubicBezTo>
                  <a:cubicBezTo>
                    <a:pt x="53443" y="289809"/>
                    <a:pt x="53516" y="291026"/>
                    <a:pt x="53534" y="292293"/>
                  </a:cubicBezTo>
                  <a:cubicBezTo>
                    <a:pt x="53662" y="291135"/>
                    <a:pt x="53790" y="289718"/>
                    <a:pt x="53864" y="288359"/>
                  </a:cubicBezTo>
                  <a:cubicBezTo>
                    <a:pt x="53882" y="287052"/>
                    <a:pt x="53882" y="285757"/>
                    <a:pt x="53882" y="284721"/>
                  </a:cubicBezTo>
                  <a:cubicBezTo>
                    <a:pt x="53882" y="285757"/>
                    <a:pt x="53882" y="286792"/>
                    <a:pt x="53882" y="287831"/>
                  </a:cubicBezTo>
                  <a:cubicBezTo>
                    <a:pt x="53882" y="286922"/>
                    <a:pt x="53882" y="286033"/>
                    <a:pt x="53882" y="285154"/>
                  </a:cubicBezTo>
                  <a:cubicBezTo>
                    <a:pt x="53882" y="279006"/>
                    <a:pt x="53882" y="273454"/>
                    <a:pt x="53882" y="267110"/>
                  </a:cubicBezTo>
                  <a:cubicBezTo>
                    <a:pt x="53882" y="269181"/>
                    <a:pt x="53882" y="272289"/>
                    <a:pt x="54813" y="274417"/>
                  </a:cubicBezTo>
                  <a:cubicBezTo>
                    <a:pt x="54795" y="273330"/>
                    <a:pt x="54813" y="272273"/>
                    <a:pt x="54868" y="271208"/>
                  </a:cubicBezTo>
                  <a:cubicBezTo>
                    <a:pt x="55215" y="263760"/>
                    <a:pt x="56621" y="255713"/>
                    <a:pt x="56621" y="248462"/>
                  </a:cubicBezTo>
                  <a:cubicBezTo>
                    <a:pt x="58429" y="258821"/>
                    <a:pt x="56621" y="270218"/>
                    <a:pt x="57535" y="280577"/>
                  </a:cubicBezTo>
                  <a:cubicBezTo>
                    <a:pt x="59288" y="270589"/>
                    <a:pt x="59160" y="260169"/>
                    <a:pt x="60292" y="250148"/>
                  </a:cubicBezTo>
                  <a:cubicBezTo>
                    <a:pt x="60420" y="249034"/>
                    <a:pt x="60566" y="247927"/>
                    <a:pt x="60731" y="246824"/>
                  </a:cubicBezTo>
                  <a:cubicBezTo>
                    <a:pt x="61169" y="242244"/>
                    <a:pt x="62995" y="238101"/>
                    <a:pt x="63909" y="233957"/>
                  </a:cubicBezTo>
                  <a:cubicBezTo>
                    <a:pt x="70283" y="254677"/>
                    <a:pt x="66648" y="278502"/>
                    <a:pt x="57535" y="298187"/>
                  </a:cubicBezTo>
                  <a:cubicBezTo>
                    <a:pt x="63909" y="289899"/>
                    <a:pt x="67561" y="281609"/>
                    <a:pt x="69369" y="271252"/>
                  </a:cubicBezTo>
                  <a:cubicBezTo>
                    <a:pt x="70283" y="280577"/>
                    <a:pt x="66648" y="286790"/>
                    <a:pt x="63909" y="295080"/>
                  </a:cubicBezTo>
                  <a:cubicBezTo>
                    <a:pt x="79396" y="284721"/>
                    <a:pt x="76675" y="261928"/>
                    <a:pt x="83962" y="246391"/>
                  </a:cubicBezTo>
                  <a:cubicBezTo>
                    <a:pt x="89423" y="258823"/>
                    <a:pt x="84875" y="272289"/>
                    <a:pt x="85788" y="285757"/>
                  </a:cubicBezTo>
                  <a:cubicBezTo>
                    <a:pt x="86702" y="277469"/>
                    <a:pt x="87615" y="268145"/>
                    <a:pt x="89496" y="259693"/>
                  </a:cubicBezTo>
                  <a:cubicBezTo>
                    <a:pt x="89733" y="258748"/>
                    <a:pt x="89970" y="257821"/>
                    <a:pt x="90245" y="256907"/>
                  </a:cubicBezTo>
                  <a:cubicBezTo>
                    <a:pt x="90774" y="255079"/>
                    <a:pt x="91413" y="253297"/>
                    <a:pt x="92162" y="251571"/>
                  </a:cubicBezTo>
                  <a:cubicBezTo>
                    <a:pt x="97641" y="270218"/>
                    <a:pt x="86702" y="287828"/>
                    <a:pt x="85788" y="306475"/>
                  </a:cubicBezTo>
                  <a:lnTo>
                    <a:pt x="86702" y="305438"/>
                  </a:lnTo>
                  <a:cubicBezTo>
                    <a:pt x="86702" y="309582"/>
                    <a:pt x="83049" y="313726"/>
                    <a:pt x="84875" y="318907"/>
                  </a:cubicBezTo>
                  <a:cubicBezTo>
                    <a:pt x="95815" y="291972"/>
                    <a:pt x="105842" y="264001"/>
                    <a:pt x="104527" y="233901"/>
                  </a:cubicBezTo>
                  <a:cubicBezTo>
                    <a:pt x="104472" y="232681"/>
                    <a:pt x="104417" y="232076"/>
                    <a:pt x="104417" y="232076"/>
                  </a:cubicBezTo>
                  <a:close/>
                </a:path>
              </a:pathLst>
            </a:custGeom>
            <a:solidFill>
              <a:srgbClr val="F9DDA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17" name="图形 10">
              <a:extLst>
                <a:ext uri="{FF2B5EF4-FFF2-40B4-BE49-F238E27FC236}">
                  <a16:creationId xmlns:a16="http://schemas.microsoft.com/office/drawing/2014/main" id="{3F65D603-0354-BAAB-50BA-690FB54877D4}"/>
                </a:ext>
              </a:extLst>
            </p:cNvPr>
            <p:cNvGrpSpPr/>
            <p:nvPr/>
          </p:nvGrpSpPr>
          <p:grpSpPr>
            <a:xfrm>
              <a:off x="8130627" y="881533"/>
              <a:ext cx="224129" cy="261679"/>
              <a:chOff x="8130627" y="881533"/>
              <a:chExt cx="224129" cy="261679"/>
            </a:xfrm>
          </p:grpSpPr>
          <p:grpSp>
            <p:nvGrpSpPr>
              <p:cNvPr id="1853" name="图形 10">
                <a:extLst>
                  <a:ext uri="{FF2B5EF4-FFF2-40B4-BE49-F238E27FC236}">
                    <a16:creationId xmlns:a16="http://schemas.microsoft.com/office/drawing/2014/main" id="{72F6DE81-114C-6448-9C99-5D184A9E159E}"/>
                  </a:ext>
                </a:extLst>
              </p:cNvPr>
              <p:cNvGrpSpPr/>
              <p:nvPr/>
            </p:nvGrpSpPr>
            <p:grpSpPr>
              <a:xfrm>
                <a:off x="8130627" y="955658"/>
                <a:ext cx="224129" cy="187554"/>
                <a:chOff x="8130627" y="955658"/>
                <a:chExt cx="224129" cy="187554"/>
              </a:xfrm>
            </p:grpSpPr>
            <p:sp>
              <p:nvSpPr>
                <p:cNvPr id="1855" name="任意多边形: 形状 1854">
                  <a:extLst>
                    <a:ext uri="{FF2B5EF4-FFF2-40B4-BE49-F238E27FC236}">
                      <a16:creationId xmlns:a16="http://schemas.microsoft.com/office/drawing/2014/main" id="{07A07D50-517C-E711-92B9-C84CB9909353}"/>
                    </a:ext>
                  </a:extLst>
                </p:cNvPr>
                <p:cNvSpPr/>
                <p:nvPr/>
              </p:nvSpPr>
              <p:spPr>
                <a:xfrm>
                  <a:off x="8202931" y="955658"/>
                  <a:ext cx="151825" cy="179820"/>
                </a:xfrm>
                <a:custGeom>
                  <a:avLst/>
                  <a:gdLst>
                    <a:gd name="connsiteX0" fmla="*/ 0 w 151825"/>
                    <a:gd name="connsiteY0" fmla="*/ 37667 h 179820"/>
                    <a:gd name="connsiteX1" fmla="*/ 89309 w 151825"/>
                    <a:gd name="connsiteY1" fmla="*/ 0 h 179820"/>
                    <a:gd name="connsiteX2" fmla="*/ 151825 w 151825"/>
                    <a:gd name="connsiteY2" fmla="*/ 102691 h 179820"/>
                    <a:gd name="connsiteX3" fmla="*/ 16912 w 151825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25" h="179820">
                      <a:moveTo>
                        <a:pt x="0" y="37667"/>
                      </a:moveTo>
                      <a:lnTo>
                        <a:pt x="89309" y="0"/>
                      </a:lnTo>
                      <a:lnTo>
                        <a:pt x="151825" y="102691"/>
                      </a:lnTo>
                      <a:lnTo>
                        <a:pt x="16912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6" name="图形 10">
                  <a:extLst>
                    <a:ext uri="{FF2B5EF4-FFF2-40B4-BE49-F238E27FC236}">
                      <a16:creationId xmlns:a16="http://schemas.microsoft.com/office/drawing/2014/main" id="{335AAF41-313F-A660-CF4C-8125FB3406B6}"/>
                    </a:ext>
                  </a:extLst>
                </p:cNvPr>
                <p:cNvGrpSpPr/>
                <p:nvPr/>
              </p:nvGrpSpPr>
              <p:grpSpPr>
                <a:xfrm>
                  <a:off x="8130627" y="990608"/>
                  <a:ext cx="119579" cy="152604"/>
                  <a:chOff x="8130627" y="990608"/>
                  <a:chExt cx="119579" cy="152604"/>
                </a:xfrm>
              </p:grpSpPr>
              <p:sp>
                <p:nvSpPr>
                  <p:cNvPr id="1857" name="任意多边形: 形状 1856">
                    <a:extLst>
                      <a:ext uri="{FF2B5EF4-FFF2-40B4-BE49-F238E27FC236}">
                        <a16:creationId xmlns:a16="http://schemas.microsoft.com/office/drawing/2014/main" id="{FDBE13E2-74CB-D13E-5682-50CFD206795D}"/>
                      </a:ext>
                    </a:extLst>
                  </p:cNvPr>
                  <p:cNvSpPr/>
                  <p:nvPr/>
                </p:nvSpPr>
                <p:spPr>
                  <a:xfrm>
                    <a:off x="8151153" y="990608"/>
                    <a:ext cx="99053" cy="150840"/>
                  </a:xfrm>
                  <a:custGeom>
                    <a:avLst/>
                    <a:gdLst>
                      <a:gd name="connsiteX0" fmla="*/ 0 w 99053"/>
                      <a:gd name="connsiteY0" fmla="*/ 7427 h 150840"/>
                      <a:gd name="connsiteX1" fmla="*/ 66370 w 99053"/>
                      <a:gd name="connsiteY1" fmla="*/ 11400 h 150840"/>
                      <a:gd name="connsiteX2" fmla="*/ 57896 w 99053"/>
                      <a:gd name="connsiteY2" fmla="*/ 150841 h 150840"/>
                      <a:gd name="connsiteX3" fmla="*/ 0 w 99053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53" h="150840">
                        <a:moveTo>
                          <a:pt x="0" y="7427"/>
                        </a:moveTo>
                        <a:cubicBezTo>
                          <a:pt x="0" y="7427"/>
                          <a:pt x="47339" y="-11680"/>
                          <a:pt x="66370" y="11400"/>
                        </a:cubicBezTo>
                        <a:cubicBezTo>
                          <a:pt x="85401" y="34485"/>
                          <a:pt x="133544" y="112206"/>
                          <a:pt x="57896" y="150841"/>
                        </a:cubicBezTo>
                        <a:lnTo>
                          <a:pt x="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8" name="任意多边形: 形状 1857">
                    <a:extLst>
                      <a:ext uri="{FF2B5EF4-FFF2-40B4-BE49-F238E27FC236}">
                        <a16:creationId xmlns:a16="http://schemas.microsoft.com/office/drawing/2014/main" id="{183286E3-C0D4-BBB4-08DF-17000F68F2A0}"/>
                      </a:ext>
                    </a:extLst>
                  </p:cNvPr>
                  <p:cNvSpPr/>
                  <p:nvPr/>
                </p:nvSpPr>
                <p:spPr>
                  <a:xfrm>
                    <a:off x="8130627" y="996106"/>
                    <a:ext cx="99368" cy="147105"/>
                  </a:xfrm>
                  <a:custGeom>
                    <a:avLst/>
                    <a:gdLst>
                      <a:gd name="connsiteX0" fmla="*/ 90056 w 99368"/>
                      <a:gd name="connsiteY0" fmla="*/ 57253 h 147105"/>
                      <a:gd name="connsiteX1" fmla="*/ 20745 w 99368"/>
                      <a:gd name="connsiteY1" fmla="*/ 1845 h 147105"/>
                      <a:gd name="connsiteX2" fmla="*/ 9312 w 99368"/>
                      <a:gd name="connsiteY2" fmla="*/ 89852 h 147105"/>
                      <a:gd name="connsiteX3" fmla="*/ 78623 w 99368"/>
                      <a:gd name="connsiteY3" fmla="*/ 145260 h 147105"/>
                      <a:gd name="connsiteX4" fmla="*/ 90056 w 99368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68" h="147105">
                        <a:moveTo>
                          <a:pt x="90056" y="57253"/>
                        </a:moveTo>
                        <a:cubicBezTo>
                          <a:pt x="74075" y="17652"/>
                          <a:pt x="43045" y="-7156"/>
                          <a:pt x="20745" y="1845"/>
                        </a:cubicBezTo>
                        <a:cubicBezTo>
                          <a:pt x="-1555" y="10845"/>
                          <a:pt x="-6686" y="50247"/>
                          <a:pt x="9312" y="89852"/>
                        </a:cubicBezTo>
                        <a:cubicBezTo>
                          <a:pt x="25293" y="129456"/>
                          <a:pt x="56323" y="154264"/>
                          <a:pt x="78623" y="145260"/>
                        </a:cubicBezTo>
                        <a:cubicBezTo>
                          <a:pt x="100923" y="136258"/>
                          <a:pt x="106055" y="96856"/>
                          <a:pt x="90056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54" name="任意多边形: 形状 1853">
                <a:extLst>
                  <a:ext uri="{FF2B5EF4-FFF2-40B4-BE49-F238E27FC236}">
                    <a16:creationId xmlns:a16="http://schemas.microsoft.com/office/drawing/2014/main" id="{B14B5A5D-9F5F-D938-0A1F-E9879B687A0F}"/>
                  </a:ext>
                </a:extLst>
              </p:cNvPr>
              <p:cNvSpPr/>
              <p:nvPr/>
            </p:nvSpPr>
            <p:spPr>
              <a:xfrm>
                <a:off x="8257165" y="881533"/>
                <a:ext cx="71601" cy="202876"/>
              </a:xfrm>
              <a:custGeom>
                <a:avLst/>
                <a:gdLst>
                  <a:gd name="connsiteX0" fmla="*/ 25504 w 71601"/>
                  <a:gd name="connsiteY0" fmla="*/ 0 h 202876"/>
                  <a:gd name="connsiteX1" fmla="*/ 24938 w 71601"/>
                  <a:gd name="connsiteY1" fmla="*/ 2519 h 202876"/>
                  <a:gd name="connsiteX2" fmla="*/ 23404 w 71601"/>
                  <a:gd name="connsiteY2" fmla="*/ 9621 h 202876"/>
                  <a:gd name="connsiteX3" fmla="*/ 18400 w 71601"/>
                  <a:gd name="connsiteY3" fmla="*/ 34858 h 202876"/>
                  <a:gd name="connsiteX4" fmla="*/ 15660 w 71601"/>
                  <a:gd name="connsiteY4" fmla="*/ 51677 h 202876"/>
                  <a:gd name="connsiteX5" fmla="*/ 13414 w 71601"/>
                  <a:gd name="connsiteY5" fmla="*/ 70408 h 202876"/>
                  <a:gd name="connsiteX6" fmla="*/ 12702 w 71601"/>
                  <a:gd name="connsiteY6" fmla="*/ 80265 h 202876"/>
                  <a:gd name="connsiteX7" fmla="*/ 12519 w 71601"/>
                  <a:gd name="connsiteY7" fmla="*/ 85273 h 202876"/>
                  <a:gd name="connsiteX8" fmla="*/ 12446 w 71601"/>
                  <a:gd name="connsiteY8" fmla="*/ 90310 h 202876"/>
                  <a:gd name="connsiteX9" fmla="*/ 13925 w 71601"/>
                  <a:gd name="connsiteY9" fmla="*/ 110367 h 202876"/>
                  <a:gd name="connsiteX10" fmla="*/ 14838 w 71601"/>
                  <a:gd name="connsiteY10" fmla="*/ 115233 h 202876"/>
                  <a:gd name="connsiteX11" fmla="*/ 15405 w 71601"/>
                  <a:gd name="connsiteY11" fmla="*/ 117618 h 202876"/>
                  <a:gd name="connsiteX12" fmla="*/ 15678 w 71601"/>
                  <a:gd name="connsiteY12" fmla="*/ 118809 h 202876"/>
                  <a:gd name="connsiteX13" fmla="*/ 16044 w 71601"/>
                  <a:gd name="connsiteY13" fmla="*/ 119967 h 202876"/>
                  <a:gd name="connsiteX14" fmla="*/ 17541 w 71601"/>
                  <a:gd name="connsiteY14" fmla="*/ 124527 h 202876"/>
                  <a:gd name="connsiteX15" fmla="*/ 18363 w 71601"/>
                  <a:gd name="connsiteY15" fmla="*/ 126753 h 202876"/>
                  <a:gd name="connsiteX16" fmla="*/ 18418 w 71601"/>
                  <a:gd name="connsiteY16" fmla="*/ 126892 h 202876"/>
                  <a:gd name="connsiteX17" fmla="*/ 18381 w 71601"/>
                  <a:gd name="connsiteY17" fmla="*/ 126797 h 202876"/>
                  <a:gd name="connsiteX18" fmla="*/ 18418 w 71601"/>
                  <a:gd name="connsiteY18" fmla="*/ 126872 h 202876"/>
                  <a:gd name="connsiteX19" fmla="*/ 18546 w 71601"/>
                  <a:gd name="connsiteY19" fmla="*/ 127173 h 202876"/>
                  <a:gd name="connsiteX20" fmla="*/ 18820 w 71601"/>
                  <a:gd name="connsiteY20" fmla="*/ 127772 h 202876"/>
                  <a:gd name="connsiteX21" fmla="*/ 19368 w 71601"/>
                  <a:gd name="connsiteY21" fmla="*/ 128967 h 202876"/>
                  <a:gd name="connsiteX22" fmla="*/ 23733 w 71601"/>
                  <a:gd name="connsiteY22" fmla="*/ 138196 h 202876"/>
                  <a:gd name="connsiteX23" fmla="*/ 25924 w 71601"/>
                  <a:gd name="connsiteY23" fmla="*/ 142508 h 202876"/>
                  <a:gd name="connsiteX24" fmla="*/ 28317 w 71601"/>
                  <a:gd name="connsiteY24" fmla="*/ 146754 h 202876"/>
                  <a:gd name="connsiteX25" fmla="*/ 30728 w 71601"/>
                  <a:gd name="connsiteY25" fmla="*/ 150922 h 202876"/>
                  <a:gd name="connsiteX26" fmla="*/ 33230 w 71601"/>
                  <a:gd name="connsiteY26" fmla="*/ 154942 h 202876"/>
                  <a:gd name="connsiteX27" fmla="*/ 38252 w 71601"/>
                  <a:gd name="connsiteY27" fmla="*/ 162621 h 202876"/>
                  <a:gd name="connsiteX28" fmla="*/ 43275 w 71601"/>
                  <a:gd name="connsiteY28" fmla="*/ 169750 h 202876"/>
                  <a:gd name="connsiteX29" fmla="*/ 48243 w 71601"/>
                  <a:gd name="connsiteY29" fmla="*/ 176273 h 202876"/>
                  <a:gd name="connsiteX30" fmla="*/ 57374 w 71601"/>
                  <a:gd name="connsiteY30" fmla="*/ 187407 h 202876"/>
                  <a:gd name="connsiteX31" fmla="*/ 59420 w 71601"/>
                  <a:gd name="connsiteY31" fmla="*/ 189778 h 202876"/>
                  <a:gd name="connsiteX32" fmla="*/ 61356 w 71601"/>
                  <a:gd name="connsiteY32" fmla="*/ 191955 h 202876"/>
                  <a:gd name="connsiteX33" fmla="*/ 64826 w 71601"/>
                  <a:gd name="connsiteY33" fmla="*/ 195766 h 202876"/>
                  <a:gd name="connsiteX34" fmla="*/ 69794 w 71601"/>
                  <a:gd name="connsiteY34" fmla="*/ 201039 h 202876"/>
                  <a:gd name="connsiteX35" fmla="*/ 71602 w 71601"/>
                  <a:gd name="connsiteY35" fmla="*/ 202876 h 202876"/>
                  <a:gd name="connsiteX36" fmla="*/ 69337 w 71601"/>
                  <a:gd name="connsiteY36" fmla="*/ 201618 h 202876"/>
                  <a:gd name="connsiteX37" fmla="*/ 63146 w 71601"/>
                  <a:gd name="connsiteY37" fmla="*/ 197713 h 202876"/>
                  <a:gd name="connsiteX38" fmla="*/ 58872 w 71601"/>
                  <a:gd name="connsiteY38" fmla="*/ 194705 h 202876"/>
                  <a:gd name="connsiteX39" fmla="*/ 53959 w 71601"/>
                  <a:gd name="connsiteY39" fmla="*/ 190968 h 202876"/>
                  <a:gd name="connsiteX40" fmla="*/ 42763 w 71601"/>
                  <a:gd name="connsiteY40" fmla="*/ 181254 h 202876"/>
                  <a:gd name="connsiteX41" fmla="*/ 36736 w 71601"/>
                  <a:gd name="connsiteY41" fmla="*/ 175256 h 202876"/>
                  <a:gd name="connsiteX42" fmla="*/ 33705 w 71601"/>
                  <a:gd name="connsiteY42" fmla="*/ 171947 h 202876"/>
                  <a:gd name="connsiteX43" fmla="*/ 30637 w 71601"/>
                  <a:gd name="connsiteY43" fmla="*/ 168482 h 202876"/>
                  <a:gd name="connsiteX44" fmla="*/ 27586 w 71601"/>
                  <a:gd name="connsiteY44" fmla="*/ 164809 h 202876"/>
                  <a:gd name="connsiteX45" fmla="*/ 26052 w 71601"/>
                  <a:gd name="connsiteY45" fmla="*/ 162921 h 202876"/>
                  <a:gd name="connsiteX46" fmla="*/ 24573 w 71601"/>
                  <a:gd name="connsiteY46" fmla="*/ 160956 h 202876"/>
                  <a:gd name="connsiteX47" fmla="*/ 21577 w 71601"/>
                  <a:gd name="connsiteY47" fmla="*/ 156934 h 202876"/>
                  <a:gd name="connsiteX48" fmla="*/ 18692 w 71601"/>
                  <a:gd name="connsiteY48" fmla="*/ 152704 h 202876"/>
                  <a:gd name="connsiteX49" fmla="*/ 15825 w 71601"/>
                  <a:gd name="connsiteY49" fmla="*/ 148343 h 202876"/>
                  <a:gd name="connsiteX50" fmla="*/ 13122 w 71601"/>
                  <a:gd name="connsiteY50" fmla="*/ 143675 h 202876"/>
                  <a:gd name="connsiteX51" fmla="*/ 10510 w 71601"/>
                  <a:gd name="connsiteY51" fmla="*/ 138970 h 202876"/>
                  <a:gd name="connsiteX52" fmla="*/ 8172 w 71601"/>
                  <a:gd name="connsiteY52" fmla="*/ 134283 h 202876"/>
                  <a:gd name="connsiteX53" fmla="*/ 7606 w 71601"/>
                  <a:gd name="connsiteY53" fmla="*/ 133104 h 202876"/>
                  <a:gd name="connsiteX54" fmla="*/ 7296 w 71601"/>
                  <a:gd name="connsiteY54" fmla="*/ 132514 h 202876"/>
                  <a:gd name="connsiteX55" fmla="*/ 7168 w 71601"/>
                  <a:gd name="connsiteY55" fmla="*/ 132220 h 202876"/>
                  <a:gd name="connsiteX56" fmla="*/ 7003 w 71601"/>
                  <a:gd name="connsiteY56" fmla="*/ 131896 h 202876"/>
                  <a:gd name="connsiteX57" fmla="*/ 6949 w 71601"/>
                  <a:gd name="connsiteY57" fmla="*/ 131730 h 202876"/>
                  <a:gd name="connsiteX58" fmla="*/ 5834 w 71601"/>
                  <a:gd name="connsiteY58" fmla="*/ 129042 h 202876"/>
                  <a:gd name="connsiteX59" fmla="*/ 3917 w 71601"/>
                  <a:gd name="connsiteY59" fmla="*/ 123566 h 202876"/>
                  <a:gd name="connsiteX60" fmla="*/ 3478 w 71601"/>
                  <a:gd name="connsiteY60" fmla="*/ 122182 h 202876"/>
                  <a:gd name="connsiteX61" fmla="*/ 3113 w 71601"/>
                  <a:gd name="connsiteY61" fmla="*/ 120790 h 202876"/>
                  <a:gd name="connsiteX62" fmla="*/ 2437 w 71601"/>
                  <a:gd name="connsiteY62" fmla="*/ 117996 h 202876"/>
                  <a:gd name="connsiteX63" fmla="*/ 1853 w 71601"/>
                  <a:gd name="connsiteY63" fmla="*/ 115194 h 202876"/>
                  <a:gd name="connsiteX64" fmla="*/ 1323 w 71601"/>
                  <a:gd name="connsiteY64" fmla="*/ 112385 h 202876"/>
                  <a:gd name="connsiteX65" fmla="*/ 82 w 71601"/>
                  <a:gd name="connsiteY65" fmla="*/ 90102 h 202876"/>
                  <a:gd name="connsiteX66" fmla="*/ 355 w 71601"/>
                  <a:gd name="connsiteY66" fmla="*/ 84681 h 202876"/>
                  <a:gd name="connsiteX67" fmla="*/ 830 w 71601"/>
                  <a:gd name="connsiteY67" fmla="*/ 79350 h 202876"/>
                  <a:gd name="connsiteX68" fmla="*/ 1433 w 71601"/>
                  <a:gd name="connsiteY68" fmla="*/ 74116 h 202876"/>
                  <a:gd name="connsiteX69" fmla="*/ 2200 w 71601"/>
                  <a:gd name="connsiteY69" fmla="*/ 68991 h 202876"/>
                  <a:gd name="connsiteX70" fmla="*/ 6273 w 71601"/>
                  <a:gd name="connsiteY70" fmla="*/ 49776 h 202876"/>
                  <a:gd name="connsiteX71" fmla="*/ 11277 w 71601"/>
                  <a:gd name="connsiteY71" fmla="*/ 33012 h 202876"/>
                  <a:gd name="connsiteX72" fmla="*/ 20993 w 71601"/>
                  <a:gd name="connsiteY72" fmla="*/ 8803 h 202876"/>
                  <a:gd name="connsiteX73" fmla="*/ 24244 w 71601"/>
                  <a:gd name="connsiteY73" fmla="*/ 2265 h 202876"/>
                  <a:gd name="connsiteX74" fmla="*/ 25504 w 71601"/>
                  <a:gd name="connsiteY74" fmla="*/ 0 h 20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1" h="202876">
                    <a:moveTo>
                      <a:pt x="25504" y="0"/>
                    </a:moveTo>
                    <a:cubicBezTo>
                      <a:pt x="25504" y="0"/>
                      <a:pt x="25303" y="875"/>
                      <a:pt x="24938" y="2519"/>
                    </a:cubicBezTo>
                    <a:cubicBezTo>
                      <a:pt x="24555" y="4151"/>
                      <a:pt x="24080" y="6573"/>
                      <a:pt x="23404" y="9621"/>
                    </a:cubicBezTo>
                    <a:cubicBezTo>
                      <a:pt x="22107" y="15727"/>
                      <a:pt x="20299" y="24437"/>
                      <a:pt x="18400" y="34858"/>
                    </a:cubicBezTo>
                    <a:cubicBezTo>
                      <a:pt x="17450" y="40065"/>
                      <a:pt x="16519" y="45714"/>
                      <a:pt x="15660" y="51677"/>
                    </a:cubicBezTo>
                    <a:cubicBezTo>
                      <a:pt x="14783" y="57640"/>
                      <a:pt x="13998" y="63925"/>
                      <a:pt x="13414" y="70408"/>
                    </a:cubicBezTo>
                    <a:cubicBezTo>
                      <a:pt x="13122" y="73654"/>
                      <a:pt x="12884" y="76941"/>
                      <a:pt x="12702" y="80265"/>
                    </a:cubicBezTo>
                    <a:cubicBezTo>
                      <a:pt x="12647" y="81925"/>
                      <a:pt x="12592" y="83596"/>
                      <a:pt x="12519" y="85273"/>
                    </a:cubicBezTo>
                    <a:cubicBezTo>
                      <a:pt x="12500" y="86944"/>
                      <a:pt x="12482" y="88624"/>
                      <a:pt x="12446" y="90310"/>
                    </a:cubicBezTo>
                    <a:cubicBezTo>
                      <a:pt x="12482" y="97035"/>
                      <a:pt x="12830" y="103814"/>
                      <a:pt x="13925" y="110367"/>
                    </a:cubicBezTo>
                    <a:cubicBezTo>
                      <a:pt x="14254" y="111985"/>
                      <a:pt x="14455" y="113642"/>
                      <a:pt x="14838" y="115233"/>
                    </a:cubicBezTo>
                    <a:lnTo>
                      <a:pt x="15405" y="117618"/>
                    </a:lnTo>
                    <a:lnTo>
                      <a:pt x="15678" y="118809"/>
                    </a:lnTo>
                    <a:lnTo>
                      <a:pt x="16044" y="119967"/>
                    </a:lnTo>
                    <a:cubicBezTo>
                      <a:pt x="16519" y="121499"/>
                      <a:pt x="16939" y="123068"/>
                      <a:pt x="17541" y="124527"/>
                    </a:cubicBezTo>
                    <a:lnTo>
                      <a:pt x="18363" y="126753"/>
                    </a:lnTo>
                    <a:lnTo>
                      <a:pt x="18418" y="126892"/>
                    </a:lnTo>
                    <a:cubicBezTo>
                      <a:pt x="18491" y="127062"/>
                      <a:pt x="18345" y="126737"/>
                      <a:pt x="18381" y="126797"/>
                    </a:cubicBezTo>
                    <a:lnTo>
                      <a:pt x="18418" y="126872"/>
                    </a:lnTo>
                    <a:lnTo>
                      <a:pt x="18546" y="127173"/>
                    </a:lnTo>
                    <a:lnTo>
                      <a:pt x="18820" y="127772"/>
                    </a:lnTo>
                    <a:lnTo>
                      <a:pt x="19368" y="128967"/>
                    </a:lnTo>
                    <a:cubicBezTo>
                      <a:pt x="20829" y="132134"/>
                      <a:pt x="22217" y="135419"/>
                      <a:pt x="23733" y="138196"/>
                    </a:cubicBezTo>
                    <a:cubicBezTo>
                      <a:pt x="24463" y="139640"/>
                      <a:pt x="25194" y="141079"/>
                      <a:pt x="25924" y="142508"/>
                    </a:cubicBezTo>
                    <a:cubicBezTo>
                      <a:pt x="26728" y="143932"/>
                      <a:pt x="27531" y="145351"/>
                      <a:pt x="28317" y="146754"/>
                    </a:cubicBezTo>
                    <a:cubicBezTo>
                      <a:pt x="29139" y="148153"/>
                      <a:pt x="29869" y="149583"/>
                      <a:pt x="30728" y="150922"/>
                    </a:cubicBezTo>
                    <a:cubicBezTo>
                      <a:pt x="31568" y="152266"/>
                      <a:pt x="32408" y="153606"/>
                      <a:pt x="33230" y="154942"/>
                    </a:cubicBezTo>
                    <a:cubicBezTo>
                      <a:pt x="34801" y="157646"/>
                      <a:pt x="36627" y="160103"/>
                      <a:pt x="38252" y="162621"/>
                    </a:cubicBezTo>
                    <a:cubicBezTo>
                      <a:pt x="39896" y="165116"/>
                      <a:pt x="41667" y="167425"/>
                      <a:pt x="43275" y="169750"/>
                    </a:cubicBezTo>
                    <a:cubicBezTo>
                      <a:pt x="44992" y="172005"/>
                      <a:pt x="46654" y="174182"/>
                      <a:pt x="48243" y="176273"/>
                    </a:cubicBezTo>
                    <a:cubicBezTo>
                      <a:pt x="51494" y="180405"/>
                      <a:pt x="54562" y="184158"/>
                      <a:pt x="57374" y="187407"/>
                    </a:cubicBezTo>
                    <a:cubicBezTo>
                      <a:pt x="58087" y="188225"/>
                      <a:pt x="58762" y="189014"/>
                      <a:pt x="59420" y="189778"/>
                    </a:cubicBezTo>
                    <a:cubicBezTo>
                      <a:pt x="60096" y="190530"/>
                      <a:pt x="60735" y="191257"/>
                      <a:pt x="61356" y="191955"/>
                    </a:cubicBezTo>
                    <a:cubicBezTo>
                      <a:pt x="62598" y="193361"/>
                      <a:pt x="63767" y="194621"/>
                      <a:pt x="64826" y="195766"/>
                    </a:cubicBezTo>
                    <a:cubicBezTo>
                      <a:pt x="66926" y="198051"/>
                      <a:pt x="68606" y="199846"/>
                      <a:pt x="69794" y="201039"/>
                    </a:cubicBezTo>
                    <a:cubicBezTo>
                      <a:pt x="70981" y="202237"/>
                      <a:pt x="71602" y="202876"/>
                      <a:pt x="71602" y="202876"/>
                    </a:cubicBezTo>
                    <a:cubicBezTo>
                      <a:pt x="71602" y="202876"/>
                      <a:pt x="70798" y="202469"/>
                      <a:pt x="69337" y="201618"/>
                    </a:cubicBezTo>
                    <a:cubicBezTo>
                      <a:pt x="67894" y="200749"/>
                      <a:pt x="65758" y="199499"/>
                      <a:pt x="63146" y="197713"/>
                    </a:cubicBezTo>
                    <a:cubicBezTo>
                      <a:pt x="61831" y="196844"/>
                      <a:pt x="60406" y="195836"/>
                      <a:pt x="58872" y="194705"/>
                    </a:cubicBezTo>
                    <a:cubicBezTo>
                      <a:pt x="57320" y="193607"/>
                      <a:pt x="55694" y="192329"/>
                      <a:pt x="53959" y="190968"/>
                    </a:cubicBezTo>
                    <a:cubicBezTo>
                      <a:pt x="50507" y="188247"/>
                      <a:pt x="46745" y="184974"/>
                      <a:pt x="42763" y="181254"/>
                    </a:cubicBezTo>
                    <a:cubicBezTo>
                      <a:pt x="40791" y="179376"/>
                      <a:pt x="38819" y="177344"/>
                      <a:pt x="36736" y="175256"/>
                    </a:cubicBezTo>
                    <a:cubicBezTo>
                      <a:pt x="35750" y="174171"/>
                      <a:pt x="34728" y="173068"/>
                      <a:pt x="33705" y="171947"/>
                    </a:cubicBezTo>
                    <a:cubicBezTo>
                      <a:pt x="32700" y="170814"/>
                      <a:pt x="31622" y="169697"/>
                      <a:pt x="30637" y="168482"/>
                    </a:cubicBezTo>
                    <a:cubicBezTo>
                      <a:pt x="29632" y="167273"/>
                      <a:pt x="28609" y="166048"/>
                      <a:pt x="27586" y="164809"/>
                    </a:cubicBezTo>
                    <a:cubicBezTo>
                      <a:pt x="27075" y="164183"/>
                      <a:pt x="26546" y="163567"/>
                      <a:pt x="26052" y="162921"/>
                    </a:cubicBezTo>
                    <a:cubicBezTo>
                      <a:pt x="25559" y="162269"/>
                      <a:pt x="25066" y="161615"/>
                      <a:pt x="24573" y="160956"/>
                    </a:cubicBezTo>
                    <a:cubicBezTo>
                      <a:pt x="23568" y="159641"/>
                      <a:pt x="22564" y="158297"/>
                      <a:pt x="21577" y="156934"/>
                    </a:cubicBezTo>
                    <a:cubicBezTo>
                      <a:pt x="20555" y="155583"/>
                      <a:pt x="19660" y="154125"/>
                      <a:pt x="18692" y="152704"/>
                    </a:cubicBezTo>
                    <a:cubicBezTo>
                      <a:pt x="17742" y="151261"/>
                      <a:pt x="16756" y="149840"/>
                      <a:pt x="15825" y="148343"/>
                    </a:cubicBezTo>
                    <a:cubicBezTo>
                      <a:pt x="14930" y="146796"/>
                      <a:pt x="14035" y="145238"/>
                      <a:pt x="13122" y="143675"/>
                    </a:cubicBezTo>
                    <a:cubicBezTo>
                      <a:pt x="12245" y="142113"/>
                      <a:pt x="11240" y="140497"/>
                      <a:pt x="10510" y="138970"/>
                    </a:cubicBezTo>
                    <a:cubicBezTo>
                      <a:pt x="9743" y="137416"/>
                      <a:pt x="8957" y="135851"/>
                      <a:pt x="8172" y="134283"/>
                    </a:cubicBezTo>
                    <a:lnTo>
                      <a:pt x="7606" y="133104"/>
                    </a:lnTo>
                    <a:lnTo>
                      <a:pt x="7296" y="132514"/>
                    </a:lnTo>
                    <a:lnTo>
                      <a:pt x="7168" y="132220"/>
                    </a:lnTo>
                    <a:lnTo>
                      <a:pt x="7003" y="131896"/>
                    </a:lnTo>
                    <a:lnTo>
                      <a:pt x="6949" y="131730"/>
                    </a:lnTo>
                    <a:lnTo>
                      <a:pt x="5834" y="129042"/>
                    </a:lnTo>
                    <a:cubicBezTo>
                      <a:pt x="5031" y="127256"/>
                      <a:pt x="4501" y="125407"/>
                      <a:pt x="3917" y="123566"/>
                    </a:cubicBezTo>
                    <a:lnTo>
                      <a:pt x="3478" y="122182"/>
                    </a:lnTo>
                    <a:lnTo>
                      <a:pt x="3113" y="120790"/>
                    </a:lnTo>
                    <a:lnTo>
                      <a:pt x="2437" y="117996"/>
                    </a:lnTo>
                    <a:cubicBezTo>
                      <a:pt x="2182" y="117065"/>
                      <a:pt x="2035" y="116129"/>
                      <a:pt x="1853" y="115194"/>
                    </a:cubicBezTo>
                    <a:lnTo>
                      <a:pt x="1323" y="112385"/>
                    </a:lnTo>
                    <a:cubicBezTo>
                      <a:pt x="154" y="104877"/>
                      <a:pt x="-174" y="97382"/>
                      <a:pt x="82" y="90102"/>
                    </a:cubicBezTo>
                    <a:cubicBezTo>
                      <a:pt x="172" y="88288"/>
                      <a:pt x="264" y="86478"/>
                      <a:pt x="355" y="84681"/>
                    </a:cubicBezTo>
                    <a:cubicBezTo>
                      <a:pt x="520" y="82893"/>
                      <a:pt x="666" y="81116"/>
                      <a:pt x="830" y="79350"/>
                    </a:cubicBezTo>
                    <a:cubicBezTo>
                      <a:pt x="1013" y="77588"/>
                      <a:pt x="1232" y="75845"/>
                      <a:pt x="1433" y="74116"/>
                    </a:cubicBezTo>
                    <a:cubicBezTo>
                      <a:pt x="1652" y="72382"/>
                      <a:pt x="1962" y="70684"/>
                      <a:pt x="2200" y="68991"/>
                    </a:cubicBezTo>
                    <a:cubicBezTo>
                      <a:pt x="3296" y="62237"/>
                      <a:pt x="4720" y="55803"/>
                      <a:pt x="6273" y="49776"/>
                    </a:cubicBezTo>
                    <a:cubicBezTo>
                      <a:pt x="7825" y="43747"/>
                      <a:pt x="9524" y="38129"/>
                      <a:pt x="11277" y="33012"/>
                    </a:cubicBezTo>
                    <a:cubicBezTo>
                      <a:pt x="14765" y="22766"/>
                      <a:pt x="18309" y="14490"/>
                      <a:pt x="20993" y="8803"/>
                    </a:cubicBezTo>
                    <a:cubicBezTo>
                      <a:pt x="22327" y="5954"/>
                      <a:pt x="23477" y="3759"/>
                      <a:pt x="24244" y="2265"/>
                    </a:cubicBezTo>
                    <a:cubicBezTo>
                      <a:pt x="25048" y="774"/>
                      <a:pt x="25504" y="0"/>
                      <a:pt x="25504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8" name="图形 10">
              <a:extLst>
                <a:ext uri="{FF2B5EF4-FFF2-40B4-BE49-F238E27FC236}">
                  <a16:creationId xmlns:a16="http://schemas.microsoft.com/office/drawing/2014/main" id="{8130682B-C40D-6F7D-81B7-64D3D7B65CBF}"/>
                </a:ext>
              </a:extLst>
            </p:cNvPr>
            <p:cNvGrpSpPr/>
            <p:nvPr/>
          </p:nvGrpSpPr>
          <p:grpSpPr>
            <a:xfrm>
              <a:off x="8524425" y="881533"/>
              <a:ext cx="224121" cy="261679"/>
              <a:chOff x="8524425" y="881533"/>
              <a:chExt cx="224121" cy="261679"/>
            </a:xfrm>
          </p:grpSpPr>
          <p:grpSp>
            <p:nvGrpSpPr>
              <p:cNvPr id="1847" name="图形 10">
                <a:extLst>
                  <a:ext uri="{FF2B5EF4-FFF2-40B4-BE49-F238E27FC236}">
                    <a16:creationId xmlns:a16="http://schemas.microsoft.com/office/drawing/2014/main" id="{86FFBAB8-F68A-B629-5F1F-5362F96B9D52}"/>
                  </a:ext>
                </a:extLst>
              </p:cNvPr>
              <p:cNvGrpSpPr/>
              <p:nvPr/>
            </p:nvGrpSpPr>
            <p:grpSpPr>
              <a:xfrm>
                <a:off x="8524425" y="955658"/>
                <a:ext cx="224121" cy="187554"/>
                <a:chOff x="8524425" y="955658"/>
                <a:chExt cx="224121" cy="187554"/>
              </a:xfrm>
            </p:grpSpPr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3BE86CC8-B198-6B5D-1CC6-783E64BDB5C0}"/>
                    </a:ext>
                  </a:extLst>
                </p:cNvPr>
                <p:cNvSpPr/>
                <p:nvPr/>
              </p:nvSpPr>
              <p:spPr>
                <a:xfrm>
                  <a:off x="8524425" y="955658"/>
                  <a:ext cx="151807" cy="179820"/>
                </a:xfrm>
                <a:custGeom>
                  <a:avLst/>
                  <a:gdLst>
                    <a:gd name="connsiteX0" fmla="*/ 151808 w 151807"/>
                    <a:gd name="connsiteY0" fmla="*/ 37667 h 179820"/>
                    <a:gd name="connsiteX1" fmla="*/ 62499 w 151807"/>
                    <a:gd name="connsiteY1" fmla="*/ 0 h 179820"/>
                    <a:gd name="connsiteX2" fmla="*/ 0 w 151807"/>
                    <a:gd name="connsiteY2" fmla="*/ 102691 h 179820"/>
                    <a:gd name="connsiteX3" fmla="*/ 134914 w 151807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07" h="179820">
                      <a:moveTo>
                        <a:pt x="151808" y="37667"/>
                      </a:moveTo>
                      <a:lnTo>
                        <a:pt x="62499" y="0"/>
                      </a:lnTo>
                      <a:lnTo>
                        <a:pt x="0" y="102691"/>
                      </a:lnTo>
                      <a:lnTo>
                        <a:pt x="134914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0" name="图形 10">
                  <a:extLst>
                    <a:ext uri="{FF2B5EF4-FFF2-40B4-BE49-F238E27FC236}">
                      <a16:creationId xmlns:a16="http://schemas.microsoft.com/office/drawing/2014/main" id="{ECB10983-0244-F62D-926A-63B4E5F923B7}"/>
                    </a:ext>
                  </a:extLst>
                </p:cNvPr>
                <p:cNvGrpSpPr/>
                <p:nvPr/>
              </p:nvGrpSpPr>
              <p:grpSpPr>
                <a:xfrm>
                  <a:off x="8628961" y="990608"/>
                  <a:ext cx="119586" cy="152604"/>
                  <a:chOff x="8628961" y="990608"/>
                  <a:chExt cx="119586" cy="152604"/>
                </a:xfrm>
              </p:grpSpPr>
              <p:sp>
                <p:nvSpPr>
                  <p:cNvPr id="1851" name="任意多边形: 形状 1850">
                    <a:extLst>
                      <a:ext uri="{FF2B5EF4-FFF2-40B4-BE49-F238E27FC236}">
                        <a16:creationId xmlns:a16="http://schemas.microsoft.com/office/drawing/2014/main" id="{418ED24D-3EED-41A9-E7CB-040F38A1484E}"/>
                      </a:ext>
                    </a:extLst>
                  </p:cNvPr>
                  <p:cNvSpPr/>
                  <p:nvPr/>
                </p:nvSpPr>
                <p:spPr>
                  <a:xfrm>
                    <a:off x="8628961" y="990608"/>
                    <a:ext cx="99049" cy="150840"/>
                  </a:xfrm>
                  <a:custGeom>
                    <a:avLst/>
                    <a:gdLst>
                      <a:gd name="connsiteX0" fmla="*/ 99050 w 99049"/>
                      <a:gd name="connsiteY0" fmla="*/ 7427 h 150840"/>
                      <a:gd name="connsiteX1" fmla="*/ 32680 w 99049"/>
                      <a:gd name="connsiteY1" fmla="*/ 11400 h 150840"/>
                      <a:gd name="connsiteX2" fmla="*/ 41172 w 99049"/>
                      <a:gd name="connsiteY2" fmla="*/ 150841 h 150840"/>
                      <a:gd name="connsiteX3" fmla="*/ 99050 w 99049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49" h="150840">
                        <a:moveTo>
                          <a:pt x="99050" y="7427"/>
                        </a:moveTo>
                        <a:cubicBezTo>
                          <a:pt x="99050" y="7427"/>
                          <a:pt x="51710" y="-11680"/>
                          <a:pt x="32680" y="11400"/>
                        </a:cubicBezTo>
                        <a:cubicBezTo>
                          <a:pt x="13649" y="34485"/>
                          <a:pt x="-34494" y="112206"/>
                          <a:pt x="41172" y="150841"/>
                        </a:cubicBezTo>
                        <a:lnTo>
                          <a:pt x="9905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2" name="任意多边形: 形状 1851">
                    <a:extLst>
                      <a:ext uri="{FF2B5EF4-FFF2-40B4-BE49-F238E27FC236}">
                        <a16:creationId xmlns:a16="http://schemas.microsoft.com/office/drawing/2014/main" id="{CBBED109-41CA-28F0-82EB-579AE5C2E350}"/>
                      </a:ext>
                    </a:extLst>
                  </p:cNvPr>
                  <p:cNvSpPr/>
                  <p:nvPr/>
                </p:nvSpPr>
                <p:spPr>
                  <a:xfrm>
                    <a:off x="8649176" y="996106"/>
                    <a:ext cx="99370" cy="147105"/>
                  </a:xfrm>
                  <a:custGeom>
                    <a:avLst/>
                    <a:gdLst>
                      <a:gd name="connsiteX0" fmla="*/ 9304 w 99370"/>
                      <a:gd name="connsiteY0" fmla="*/ 57253 h 147105"/>
                      <a:gd name="connsiteX1" fmla="*/ 78633 w 99370"/>
                      <a:gd name="connsiteY1" fmla="*/ 1845 h 147105"/>
                      <a:gd name="connsiteX2" fmla="*/ 90066 w 99370"/>
                      <a:gd name="connsiteY2" fmla="*/ 89852 h 147105"/>
                      <a:gd name="connsiteX3" fmla="*/ 20737 w 99370"/>
                      <a:gd name="connsiteY3" fmla="*/ 145260 h 147105"/>
                      <a:gd name="connsiteX4" fmla="*/ 9304 w 99370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70" h="147105">
                        <a:moveTo>
                          <a:pt x="9304" y="57253"/>
                        </a:moveTo>
                        <a:cubicBezTo>
                          <a:pt x="25285" y="17652"/>
                          <a:pt x="56333" y="-7156"/>
                          <a:pt x="78633" y="1845"/>
                        </a:cubicBezTo>
                        <a:cubicBezTo>
                          <a:pt x="100933" y="10845"/>
                          <a:pt x="106047" y="50247"/>
                          <a:pt x="90066" y="89852"/>
                        </a:cubicBezTo>
                        <a:cubicBezTo>
                          <a:pt x="74085" y="129456"/>
                          <a:pt x="43037" y="154264"/>
                          <a:pt x="20737" y="145260"/>
                        </a:cubicBezTo>
                        <a:cubicBezTo>
                          <a:pt x="-1562" y="136258"/>
                          <a:pt x="-6676" y="96856"/>
                          <a:pt x="9304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48" name="任意多边形: 形状 1847">
                <a:extLst>
                  <a:ext uri="{FF2B5EF4-FFF2-40B4-BE49-F238E27FC236}">
                    <a16:creationId xmlns:a16="http://schemas.microsoft.com/office/drawing/2014/main" id="{EAE6A2C5-8D98-F4CF-47B8-A7F675A84A79}"/>
                  </a:ext>
                </a:extLst>
              </p:cNvPr>
              <p:cNvSpPr/>
              <p:nvPr/>
            </p:nvSpPr>
            <p:spPr>
              <a:xfrm>
                <a:off x="8550397" y="881533"/>
                <a:ext cx="71608" cy="202878"/>
              </a:xfrm>
              <a:custGeom>
                <a:avLst/>
                <a:gdLst>
                  <a:gd name="connsiteX0" fmla="*/ 46116 w 71608"/>
                  <a:gd name="connsiteY0" fmla="*/ 0 h 202878"/>
                  <a:gd name="connsiteX1" fmla="*/ 47358 w 71608"/>
                  <a:gd name="connsiteY1" fmla="*/ 2267 h 202878"/>
                  <a:gd name="connsiteX2" fmla="*/ 50627 w 71608"/>
                  <a:gd name="connsiteY2" fmla="*/ 8805 h 202878"/>
                  <a:gd name="connsiteX3" fmla="*/ 60343 w 71608"/>
                  <a:gd name="connsiteY3" fmla="*/ 33013 h 202878"/>
                  <a:gd name="connsiteX4" fmla="*/ 65347 w 71608"/>
                  <a:gd name="connsiteY4" fmla="*/ 49778 h 202878"/>
                  <a:gd name="connsiteX5" fmla="*/ 69402 w 71608"/>
                  <a:gd name="connsiteY5" fmla="*/ 68993 h 202878"/>
                  <a:gd name="connsiteX6" fmla="*/ 70169 w 71608"/>
                  <a:gd name="connsiteY6" fmla="*/ 74118 h 202878"/>
                  <a:gd name="connsiteX7" fmla="*/ 70772 w 71608"/>
                  <a:gd name="connsiteY7" fmla="*/ 79352 h 202878"/>
                  <a:gd name="connsiteX8" fmla="*/ 71264 w 71608"/>
                  <a:gd name="connsiteY8" fmla="*/ 84683 h 202878"/>
                  <a:gd name="connsiteX9" fmla="*/ 71520 w 71608"/>
                  <a:gd name="connsiteY9" fmla="*/ 90104 h 202878"/>
                  <a:gd name="connsiteX10" fmla="*/ 70278 w 71608"/>
                  <a:gd name="connsiteY10" fmla="*/ 112387 h 202878"/>
                  <a:gd name="connsiteX11" fmla="*/ 69767 w 71608"/>
                  <a:gd name="connsiteY11" fmla="*/ 115196 h 202878"/>
                  <a:gd name="connsiteX12" fmla="*/ 69182 w 71608"/>
                  <a:gd name="connsiteY12" fmla="*/ 117998 h 202878"/>
                  <a:gd name="connsiteX13" fmla="*/ 68489 w 71608"/>
                  <a:gd name="connsiteY13" fmla="*/ 120792 h 202878"/>
                  <a:gd name="connsiteX14" fmla="*/ 68141 w 71608"/>
                  <a:gd name="connsiteY14" fmla="*/ 122184 h 202878"/>
                  <a:gd name="connsiteX15" fmla="*/ 67703 w 71608"/>
                  <a:gd name="connsiteY15" fmla="*/ 123568 h 202878"/>
                  <a:gd name="connsiteX16" fmla="*/ 65785 w 71608"/>
                  <a:gd name="connsiteY16" fmla="*/ 129044 h 202878"/>
                  <a:gd name="connsiteX17" fmla="*/ 64671 w 71608"/>
                  <a:gd name="connsiteY17" fmla="*/ 131732 h 202878"/>
                  <a:gd name="connsiteX18" fmla="*/ 64598 w 71608"/>
                  <a:gd name="connsiteY18" fmla="*/ 131898 h 202878"/>
                  <a:gd name="connsiteX19" fmla="*/ 64452 w 71608"/>
                  <a:gd name="connsiteY19" fmla="*/ 132222 h 202878"/>
                  <a:gd name="connsiteX20" fmla="*/ 64306 w 71608"/>
                  <a:gd name="connsiteY20" fmla="*/ 132516 h 202878"/>
                  <a:gd name="connsiteX21" fmla="*/ 64014 w 71608"/>
                  <a:gd name="connsiteY21" fmla="*/ 133106 h 202878"/>
                  <a:gd name="connsiteX22" fmla="*/ 63430 w 71608"/>
                  <a:gd name="connsiteY22" fmla="*/ 134285 h 202878"/>
                  <a:gd name="connsiteX23" fmla="*/ 61110 w 71608"/>
                  <a:gd name="connsiteY23" fmla="*/ 138972 h 202878"/>
                  <a:gd name="connsiteX24" fmla="*/ 58480 w 71608"/>
                  <a:gd name="connsiteY24" fmla="*/ 143676 h 202878"/>
                  <a:gd name="connsiteX25" fmla="*/ 55777 w 71608"/>
                  <a:gd name="connsiteY25" fmla="*/ 148345 h 202878"/>
                  <a:gd name="connsiteX26" fmla="*/ 52910 w 71608"/>
                  <a:gd name="connsiteY26" fmla="*/ 152706 h 202878"/>
                  <a:gd name="connsiteX27" fmla="*/ 50042 w 71608"/>
                  <a:gd name="connsiteY27" fmla="*/ 156936 h 202878"/>
                  <a:gd name="connsiteX28" fmla="*/ 47047 w 71608"/>
                  <a:gd name="connsiteY28" fmla="*/ 160958 h 202878"/>
                  <a:gd name="connsiteX29" fmla="*/ 45568 w 71608"/>
                  <a:gd name="connsiteY29" fmla="*/ 162923 h 202878"/>
                  <a:gd name="connsiteX30" fmla="*/ 44033 w 71608"/>
                  <a:gd name="connsiteY30" fmla="*/ 164811 h 202878"/>
                  <a:gd name="connsiteX31" fmla="*/ 40984 w 71608"/>
                  <a:gd name="connsiteY31" fmla="*/ 168484 h 202878"/>
                  <a:gd name="connsiteX32" fmla="*/ 37897 w 71608"/>
                  <a:gd name="connsiteY32" fmla="*/ 171949 h 202878"/>
                  <a:gd name="connsiteX33" fmla="*/ 34865 w 71608"/>
                  <a:gd name="connsiteY33" fmla="*/ 175258 h 202878"/>
                  <a:gd name="connsiteX34" fmla="*/ 28838 w 71608"/>
                  <a:gd name="connsiteY34" fmla="*/ 181256 h 202878"/>
                  <a:gd name="connsiteX35" fmla="*/ 17643 w 71608"/>
                  <a:gd name="connsiteY35" fmla="*/ 190970 h 202878"/>
                  <a:gd name="connsiteX36" fmla="*/ 12730 w 71608"/>
                  <a:gd name="connsiteY36" fmla="*/ 194707 h 202878"/>
                  <a:gd name="connsiteX37" fmla="*/ 8456 w 71608"/>
                  <a:gd name="connsiteY37" fmla="*/ 197715 h 202878"/>
                  <a:gd name="connsiteX38" fmla="*/ 2265 w 71608"/>
                  <a:gd name="connsiteY38" fmla="*/ 201620 h 202878"/>
                  <a:gd name="connsiteX39" fmla="*/ 0 w 71608"/>
                  <a:gd name="connsiteY39" fmla="*/ 202878 h 202878"/>
                  <a:gd name="connsiteX40" fmla="*/ 1808 w 71608"/>
                  <a:gd name="connsiteY40" fmla="*/ 201041 h 202878"/>
                  <a:gd name="connsiteX41" fmla="*/ 6794 w 71608"/>
                  <a:gd name="connsiteY41" fmla="*/ 195768 h 202878"/>
                  <a:gd name="connsiteX42" fmla="*/ 10246 w 71608"/>
                  <a:gd name="connsiteY42" fmla="*/ 191956 h 202878"/>
                  <a:gd name="connsiteX43" fmla="*/ 12182 w 71608"/>
                  <a:gd name="connsiteY43" fmla="*/ 189779 h 202878"/>
                  <a:gd name="connsiteX44" fmla="*/ 14227 w 71608"/>
                  <a:gd name="connsiteY44" fmla="*/ 187409 h 202878"/>
                  <a:gd name="connsiteX45" fmla="*/ 23377 w 71608"/>
                  <a:gd name="connsiteY45" fmla="*/ 176275 h 202878"/>
                  <a:gd name="connsiteX46" fmla="*/ 28326 w 71608"/>
                  <a:gd name="connsiteY46" fmla="*/ 169752 h 202878"/>
                  <a:gd name="connsiteX47" fmla="*/ 33367 w 71608"/>
                  <a:gd name="connsiteY47" fmla="*/ 162623 h 202878"/>
                  <a:gd name="connsiteX48" fmla="*/ 38390 w 71608"/>
                  <a:gd name="connsiteY48" fmla="*/ 154943 h 202878"/>
                  <a:gd name="connsiteX49" fmla="*/ 40874 w 71608"/>
                  <a:gd name="connsiteY49" fmla="*/ 150924 h 202878"/>
                  <a:gd name="connsiteX50" fmla="*/ 43285 w 71608"/>
                  <a:gd name="connsiteY50" fmla="*/ 146756 h 202878"/>
                  <a:gd name="connsiteX51" fmla="*/ 45677 w 71608"/>
                  <a:gd name="connsiteY51" fmla="*/ 142509 h 202878"/>
                  <a:gd name="connsiteX52" fmla="*/ 47887 w 71608"/>
                  <a:gd name="connsiteY52" fmla="*/ 138197 h 202878"/>
                  <a:gd name="connsiteX53" fmla="*/ 52252 w 71608"/>
                  <a:gd name="connsiteY53" fmla="*/ 128969 h 202878"/>
                  <a:gd name="connsiteX54" fmla="*/ 52782 w 71608"/>
                  <a:gd name="connsiteY54" fmla="*/ 127774 h 202878"/>
                  <a:gd name="connsiteX55" fmla="*/ 53056 w 71608"/>
                  <a:gd name="connsiteY55" fmla="*/ 127175 h 202878"/>
                  <a:gd name="connsiteX56" fmla="*/ 53202 w 71608"/>
                  <a:gd name="connsiteY56" fmla="*/ 126874 h 202878"/>
                  <a:gd name="connsiteX57" fmla="*/ 53238 w 71608"/>
                  <a:gd name="connsiteY57" fmla="*/ 126799 h 202878"/>
                  <a:gd name="connsiteX58" fmla="*/ 53184 w 71608"/>
                  <a:gd name="connsiteY58" fmla="*/ 126894 h 202878"/>
                  <a:gd name="connsiteX59" fmla="*/ 53238 w 71608"/>
                  <a:gd name="connsiteY59" fmla="*/ 126755 h 202878"/>
                  <a:gd name="connsiteX60" fmla="*/ 54060 w 71608"/>
                  <a:gd name="connsiteY60" fmla="*/ 124529 h 202878"/>
                  <a:gd name="connsiteX61" fmla="*/ 55576 w 71608"/>
                  <a:gd name="connsiteY61" fmla="*/ 119968 h 202878"/>
                  <a:gd name="connsiteX62" fmla="*/ 55923 w 71608"/>
                  <a:gd name="connsiteY62" fmla="*/ 118811 h 202878"/>
                  <a:gd name="connsiteX63" fmla="*/ 56215 w 71608"/>
                  <a:gd name="connsiteY63" fmla="*/ 117620 h 202878"/>
                  <a:gd name="connsiteX64" fmla="*/ 56781 w 71608"/>
                  <a:gd name="connsiteY64" fmla="*/ 115234 h 202878"/>
                  <a:gd name="connsiteX65" fmla="*/ 57676 w 71608"/>
                  <a:gd name="connsiteY65" fmla="*/ 110369 h 202878"/>
                  <a:gd name="connsiteX66" fmla="*/ 59156 w 71608"/>
                  <a:gd name="connsiteY66" fmla="*/ 90312 h 202878"/>
                  <a:gd name="connsiteX67" fmla="*/ 59083 w 71608"/>
                  <a:gd name="connsiteY67" fmla="*/ 85275 h 202878"/>
                  <a:gd name="connsiteX68" fmla="*/ 58900 w 71608"/>
                  <a:gd name="connsiteY68" fmla="*/ 80267 h 202878"/>
                  <a:gd name="connsiteX69" fmla="*/ 58206 w 71608"/>
                  <a:gd name="connsiteY69" fmla="*/ 70410 h 202878"/>
                  <a:gd name="connsiteX70" fmla="*/ 55960 w 71608"/>
                  <a:gd name="connsiteY70" fmla="*/ 51679 h 202878"/>
                  <a:gd name="connsiteX71" fmla="*/ 53202 w 71608"/>
                  <a:gd name="connsiteY71" fmla="*/ 34860 h 202878"/>
                  <a:gd name="connsiteX72" fmla="*/ 48198 w 71608"/>
                  <a:gd name="connsiteY72" fmla="*/ 9623 h 202878"/>
                  <a:gd name="connsiteX73" fmla="*/ 46682 w 71608"/>
                  <a:gd name="connsiteY73" fmla="*/ 2520 h 202878"/>
                  <a:gd name="connsiteX74" fmla="*/ 46116 w 71608"/>
                  <a:gd name="connsiteY74" fmla="*/ 0 h 20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8" h="202878">
                    <a:moveTo>
                      <a:pt x="46116" y="0"/>
                    </a:moveTo>
                    <a:cubicBezTo>
                      <a:pt x="46116" y="0"/>
                      <a:pt x="46572" y="776"/>
                      <a:pt x="47358" y="2267"/>
                    </a:cubicBezTo>
                    <a:cubicBezTo>
                      <a:pt x="48124" y="3762"/>
                      <a:pt x="49294" y="5956"/>
                      <a:pt x="50627" y="8805"/>
                    </a:cubicBezTo>
                    <a:cubicBezTo>
                      <a:pt x="53311" y="14492"/>
                      <a:pt x="56855" y="22767"/>
                      <a:pt x="60343" y="33013"/>
                    </a:cubicBezTo>
                    <a:cubicBezTo>
                      <a:pt x="62078" y="38131"/>
                      <a:pt x="63777" y="43751"/>
                      <a:pt x="65347" y="49778"/>
                    </a:cubicBezTo>
                    <a:cubicBezTo>
                      <a:pt x="66900" y="55805"/>
                      <a:pt x="68324" y="62239"/>
                      <a:pt x="69402" y="68993"/>
                    </a:cubicBezTo>
                    <a:cubicBezTo>
                      <a:pt x="69657" y="70688"/>
                      <a:pt x="69968" y="72386"/>
                      <a:pt x="70169" y="74118"/>
                    </a:cubicBezTo>
                    <a:cubicBezTo>
                      <a:pt x="70369" y="75847"/>
                      <a:pt x="70607" y="77589"/>
                      <a:pt x="70772" y="79352"/>
                    </a:cubicBezTo>
                    <a:cubicBezTo>
                      <a:pt x="70936" y="81120"/>
                      <a:pt x="71100" y="82895"/>
                      <a:pt x="71264" y="84683"/>
                    </a:cubicBezTo>
                    <a:cubicBezTo>
                      <a:pt x="71337" y="86480"/>
                      <a:pt x="71429" y="88290"/>
                      <a:pt x="71520" y="90104"/>
                    </a:cubicBezTo>
                    <a:cubicBezTo>
                      <a:pt x="71794" y="97384"/>
                      <a:pt x="71447" y="104879"/>
                      <a:pt x="70278" y="112387"/>
                    </a:cubicBezTo>
                    <a:lnTo>
                      <a:pt x="69767" y="115196"/>
                    </a:lnTo>
                    <a:cubicBezTo>
                      <a:pt x="69584" y="116131"/>
                      <a:pt x="69438" y="117066"/>
                      <a:pt x="69182" y="117998"/>
                    </a:cubicBezTo>
                    <a:lnTo>
                      <a:pt x="68489" y="120792"/>
                    </a:lnTo>
                    <a:lnTo>
                      <a:pt x="68141" y="122184"/>
                    </a:lnTo>
                    <a:lnTo>
                      <a:pt x="67703" y="123568"/>
                    </a:lnTo>
                    <a:cubicBezTo>
                      <a:pt x="67119" y="125409"/>
                      <a:pt x="66589" y="127257"/>
                      <a:pt x="65785" y="129044"/>
                    </a:cubicBezTo>
                    <a:lnTo>
                      <a:pt x="64671" y="131732"/>
                    </a:lnTo>
                    <a:lnTo>
                      <a:pt x="64598" y="131898"/>
                    </a:lnTo>
                    <a:lnTo>
                      <a:pt x="64452" y="132222"/>
                    </a:lnTo>
                    <a:lnTo>
                      <a:pt x="64306" y="132516"/>
                    </a:lnTo>
                    <a:lnTo>
                      <a:pt x="64014" y="133106"/>
                    </a:lnTo>
                    <a:lnTo>
                      <a:pt x="63430" y="134285"/>
                    </a:lnTo>
                    <a:cubicBezTo>
                      <a:pt x="62662" y="135852"/>
                      <a:pt x="61877" y="137418"/>
                      <a:pt x="61110" y="138972"/>
                    </a:cubicBezTo>
                    <a:cubicBezTo>
                      <a:pt x="60379" y="140500"/>
                      <a:pt x="59375" y="142115"/>
                      <a:pt x="58480" y="143676"/>
                    </a:cubicBezTo>
                    <a:cubicBezTo>
                      <a:pt x="57585" y="145240"/>
                      <a:pt x="56672" y="146798"/>
                      <a:pt x="55777" y="148345"/>
                    </a:cubicBezTo>
                    <a:cubicBezTo>
                      <a:pt x="54845" y="149842"/>
                      <a:pt x="53859" y="151263"/>
                      <a:pt x="52910" y="152706"/>
                    </a:cubicBezTo>
                    <a:cubicBezTo>
                      <a:pt x="51942" y="154127"/>
                      <a:pt x="51047" y="155584"/>
                      <a:pt x="50042" y="156936"/>
                    </a:cubicBezTo>
                    <a:cubicBezTo>
                      <a:pt x="49038" y="158298"/>
                      <a:pt x="48051" y="159643"/>
                      <a:pt x="47047" y="160958"/>
                    </a:cubicBezTo>
                    <a:cubicBezTo>
                      <a:pt x="46554" y="161615"/>
                      <a:pt x="46061" y="162269"/>
                      <a:pt x="45568" y="162923"/>
                    </a:cubicBezTo>
                    <a:cubicBezTo>
                      <a:pt x="45056" y="163569"/>
                      <a:pt x="44527" y="164185"/>
                      <a:pt x="44033" y="164811"/>
                    </a:cubicBezTo>
                    <a:cubicBezTo>
                      <a:pt x="42992" y="166049"/>
                      <a:pt x="41988" y="167275"/>
                      <a:pt x="40984" y="168484"/>
                    </a:cubicBezTo>
                    <a:cubicBezTo>
                      <a:pt x="39997" y="169700"/>
                      <a:pt x="38919" y="170816"/>
                      <a:pt x="37897" y="171949"/>
                    </a:cubicBezTo>
                    <a:cubicBezTo>
                      <a:pt x="36874" y="173070"/>
                      <a:pt x="35870" y="174173"/>
                      <a:pt x="34865" y="175258"/>
                    </a:cubicBezTo>
                    <a:cubicBezTo>
                      <a:pt x="32783" y="177344"/>
                      <a:pt x="30811" y="179378"/>
                      <a:pt x="28838" y="181256"/>
                    </a:cubicBezTo>
                    <a:cubicBezTo>
                      <a:pt x="24857" y="184976"/>
                      <a:pt x="21112" y="188249"/>
                      <a:pt x="17643" y="190970"/>
                    </a:cubicBezTo>
                    <a:cubicBezTo>
                      <a:pt x="15908" y="192331"/>
                      <a:pt x="14300" y="193609"/>
                      <a:pt x="12730" y="194707"/>
                    </a:cubicBezTo>
                    <a:cubicBezTo>
                      <a:pt x="11195" y="195837"/>
                      <a:pt x="9771" y="196846"/>
                      <a:pt x="8456" y="197715"/>
                    </a:cubicBezTo>
                    <a:cubicBezTo>
                      <a:pt x="5863" y="199501"/>
                      <a:pt x="3707" y="200749"/>
                      <a:pt x="2265" y="201620"/>
                    </a:cubicBezTo>
                    <a:cubicBezTo>
                      <a:pt x="803" y="202469"/>
                      <a:pt x="0" y="202878"/>
                      <a:pt x="0" y="202878"/>
                    </a:cubicBezTo>
                    <a:cubicBezTo>
                      <a:pt x="0" y="202878"/>
                      <a:pt x="639" y="202239"/>
                      <a:pt x="1808" y="201041"/>
                    </a:cubicBezTo>
                    <a:cubicBezTo>
                      <a:pt x="2995" y="199848"/>
                      <a:pt x="4675" y="198055"/>
                      <a:pt x="6794" y="195768"/>
                    </a:cubicBezTo>
                    <a:cubicBezTo>
                      <a:pt x="7835" y="194623"/>
                      <a:pt x="9022" y="193363"/>
                      <a:pt x="10246" y="191956"/>
                    </a:cubicBezTo>
                    <a:cubicBezTo>
                      <a:pt x="10867" y="191259"/>
                      <a:pt x="11524" y="190532"/>
                      <a:pt x="12182" y="189779"/>
                    </a:cubicBezTo>
                    <a:cubicBezTo>
                      <a:pt x="12839" y="189016"/>
                      <a:pt x="13515" y="188227"/>
                      <a:pt x="14227" y="187409"/>
                    </a:cubicBezTo>
                    <a:cubicBezTo>
                      <a:pt x="17058" y="184160"/>
                      <a:pt x="20108" y="180407"/>
                      <a:pt x="23377" y="176275"/>
                    </a:cubicBezTo>
                    <a:cubicBezTo>
                      <a:pt x="24966" y="174184"/>
                      <a:pt x="26610" y="172007"/>
                      <a:pt x="28326" y="169752"/>
                    </a:cubicBezTo>
                    <a:cubicBezTo>
                      <a:pt x="29934" y="167427"/>
                      <a:pt x="31705" y="165120"/>
                      <a:pt x="33367" y="162623"/>
                    </a:cubicBezTo>
                    <a:cubicBezTo>
                      <a:pt x="34975" y="160107"/>
                      <a:pt x="36819" y="157648"/>
                      <a:pt x="38390" y="154943"/>
                    </a:cubicBezTo>
                    <a:cubicBezTo>
                      <a:pt x="39194" y="153608"/>
                      <a:pt x="40034" y="152268"/>
                      <a:pt x="40874" y="150924"/>
                    </a:cubicBezTo>
                    <a:cubicBezTo>
                      <a:pt x="41732" y="149585"/>
                      <a:pt x="42463" y="148155"/>
                      <a:pt x="43285" y="146756"/>
                    </a:cubicBezTo>
                    <a:cubicBezTo>
                      <a:pt x="44070" y="145353"/>
                      <a:pt x="44873" y="143934"/>
                      <a:pt x="45677" y="142509"/>
                    </a:cubicBezTo>
                    <a:cubicBezTo>
                      <a:pt x="46408" y="141081"/>
                      <a:pt x="47138" y="139642"/>
                      <a:pt x="47887" y="138197"/>
                    </a:cubicBezTo>
                    <a:cubicBezTo>
                      <a:pt x="49385" y="135421"/>
                      <a:pt x="50773" y="132136"/>
                      <a:pt x="52252" y="128969"/>
                    </a:cubicBezTo>
                    <a:lnTo>
                      <a:pt x="52782" y="127774"/>
                    </a:lnTo>
                    <a:lnTo>
                      <a:pt x="53056" y="127175"/>
                    </a:lnTo>
                    <a:lnTo>
                      <a:pt x="53202" y="126874"/>
                    </a:lnTo>
                    <a:lnTo>
                      <a:pt x="53238" y="126799"/>
                    </a:lnTo>
                    <a:cubicBezTo>
                      <a:pt x="53257" y="126737"/>
                      <a:pt x="53110" y="127064"/>
                      <a:pt x="53184" y="126894"/>
                    </a:cubicBezTo>
                    <a:lnTo>
                      <a:pt x="53238" y="126755"/>
                    </a:lnTo>
                    <a:lnTo>
                      <a:pt x="54060" y="124529"/>
                    </a:lnTo>
                    <a:cubicBezTo>
                      <a:pt x="54663" y="123070"/>
                      <a:pt x="55083" y="121503"/>
                      <a:pt x="55576" y="119968"/>
                    </a:cubicBezTo>
                    <a:lnTo>
                      <a:pt x="55923" y="118811"/>
                    </a:lnTo>
                    <a:lnTo>
                      <a:pt x="56215" y="117620"/>
                    </a:lnTo>
                    <a:lnTo>
                      <a:pt x="56781" y="115234"/>
                    </a:lnTo>
                    <a:cubicBezTo>
                      <a:pt x="57165" y="113644"/>
                      <a:pt x="57366" y="111987"/>
                      <a:pt x="57676" y="110369"/>
                    </a:cubicBezTo>
                    <a:cubicBezTo>
                      <a:pt x="58772" y="103816"/>
                      <a:pt x="59137" y="97035"/>
                      <a:pt x="59156" y="90312"/>
                    </a:cubicBezTo>
                    <a:cubicBezTo>
                      <a:pt x="59137" y="88626"/>
                      <a:pt x="59119" y="86946"/>
                      <a:pt x="59083" y="85275"/>
                    </a:cubicBezTo>
                    <a:cubicBezTo>
                      <a:pt x="59028" y="83598"/>
                      <a:pt x="58973" y="81927"/>
                      <a:pt x="58900" y="80267"/>
                    </a:cubicBezTo>
                    <a:cubicBezTo>
                      <a:pt x="58717" y="76943"/>
                      <a:pt x="58480" y="73655"/>
                      <a:pt x="58206" y="70410"/>
                    </a:cubicBezTo>
                    <a:cubicBezTo>
                      <a:pt x="57603" y="63926"/>
                      <a:pt x="56836" y="57642"/>
                      <a:pt x="55960" y="51679"/>
                    </a:cubicBezTo>
                    <a:cubicBezTo>
                      <a:pt x="55083" y="45716"/>
                      <a:pt x="54170" y="40067"/>
                      <a:pt x="53202" y="34860"/>
                    </a:cubicBezTo>
                    <a:cubicBezTo>
                      <a:pt x="51321" y="24439"/>
                      <a:pt x="49513" y="15729"/>
                      <a:pt x="48198" y="9623"/>
                    </a:cubicBezTo>
                    <a:cubicBezTo>
                      <a:pt x="47540" y="6575"/>
                      <a:pt x="47047" y="4153"/>
                      <a:pt x="46682" y="2520"/>
                    </a:cubicBezTo>
                    <a:cubicBezTo>
                      <a:pt x="46316" y="875"/>
                      <a:pt x="46116" y="0"/>
                      <a:pt x="46116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9" name="图形 10">
              <a:extLst>
                <a:ext uri="{FF2B5EF4-FFF2-40B4-BE49-F238E27FC236}">
                  <a16:creationId xmlns:a16="http://schemas.microsoft.com/office/drawing/2014/main" id="{6811D228-2780-D2B2-C403-3DA10EA8B883}"/>
                </a:ext>
              </a:extLst>
            </p:cNvPr>
            <p:cNvGrpSpPr/>
            <p:nvPr/>
          </p:nvGrpSpPr>
          <p:grpSpPr>
            <a:xfrm>
              <a:off x="8176740" y="16818"/>
              <a:ext cx="523764" cy="462790"/>
              <a:chOff x="8176740" y="16818"/>
              <a:chExt cx="523764" cy="462790"/>
            </a:xfrm>
          </p:grpSpPr>
          <p:sp>
            <p:nvSpPr>
              <p:cNvPr id="1738" name="任意多边形: 形状 1737">
                <a:extLst>
                  <a:ext uri="{FF2B5EF4-FFF2-40B4-BE49-F238E27FC236}">
                    <a16:creationId xmlns:a16="http://schemas.microsoft.com/office/drawing/2014/main" id="{46B6708F-0F9C-3309-3F2F-136FCF7B7AB4}"/>
                  </a:ext>
                </a:extLst>
              </p:cNvPr>
              <p:cNvSpPr/>
              <p:nvPr/>
            </p:nvSpPr>
            <p:spPr>
              <a:xfrm>
                <a:off x="8252644" y="125889"/>
                <a:ext cx="371957" cy="353719"/>
              </a:xfrm>
              <a:custGeom>
                <a:avLst/>
                <a:gdLst>
                  <a:gd name="connsiteX0" fmla="*/ 371957 w 371957"/>
                  <a:gd name="connsiteY0" fmla="*/ 190273 h 353719"/>
                  <a:gd name="connsiteX1" fmla="*/ 367227 w 371957"/>
                  <a:gd name="connsiteY1" fmla="*/ 220665 h 353719"/>
                  <a:gd name="connsiteX2" fmla="*/ 337457 w 371957"/>
                  <a:gd name="connsiteY2" fmla="*/ 273027 h 353719"/>
                  <a:gd name="connsiteX3" fmla="*/ 259819 w 371957"/>
                  <a:gd name="connsiteY3" fmla="*/ 328086 h 353719"/>
                  <a:gd name="connsiteX4" fmla="*/ 185978 w 371957"/>
                  <a:gd name="connsiteY4" fmla="*/ 353719 h 353719"/>
                  <a:gd name="connsiteX5" fmla="*/ 112139 w 371957"/>
                  <a:gd name="connsiteY5" fmla="*/ 328086 h 353719"/>
                  <a:gd name="connsiteX6" fmla="*/ 34500 w 371957"/>
                  <a:gd name="connsiteY6" fmla="*/ 273027 h 353719"/>
                  <a:gd name="connsiteX7" fmla="*/ 18 w 371957"/>
                  <a:gd name="connsiteY7" fmla="*/ 192006 h 353719"/>
                  <a:gd name="connsiteX8" fmla="*/ 0 w 371957"/>
                  <a:gd name="connsiteY8" fmla="*/ 190274 h 353719"/>
                  <a:gd name="connsiteX9" fmla="*/ 10922 w 371957"/>
                  <a:gd name="connsiteY9" fmla="*/ 144778 h 353719"/>
                  <a:gd name="connsiteX10" fmla="*/ 68945 w 371957"/>
                  <a:gd name="connsiteY10" fmla="*/ 66045 h 353719"/>
                  <a:gd name="connsiteX11" fmla="*/ 93857 w 371957"/>
                  <a:gd name="connsiteY11" fmla="*/ 37996 h 353719"/>
                  <a:gd name="connsiteX12" fmla="*/ 126202 w 371957"/>
                  <a:gd name="connsiteY12" fmla="*/ 14012 h 353719"/>
                  <a:gd name="connsiteX13" fmla="*/ 185978 w 371957"/>
                  <a:gd name="connsiteY13" fmla="*/ 0 h 353719"/>
                  <a:gd name="connsiteX14" fmla="*/ 336015 w 371957"/>
                  <a:gd name="connsiteY14" fmla="*/ 105325 h 353719"/>
                  <a:gd name="connsiteX15" fmla="*/ 357383 w 371957"/>
                  <a:gd name="connsiteY15" fmla="*/ 134450 h 353719"/>
                  <a:gd name="connsiteX16" fmla="*/ 366460 w 371957"/>
                  <a:gd name="connsiteY16" fmla="*/ 155562 h 353719"/>
                  <a:gd name="connsiteX17" fmla="*/ 370295 w 371957"/>
                  <a:gd name="connsiteY17" fmla="*/ 171132 h 353719"/>
                  <a:gd name="connsiteX18" fmla="*/ 371957 w 371957"/>
                  <a:gd name="connsiteY18" fmla="*/ 190273 h 35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957" h="353719">
                    <a:moveTo>
                      <a:pt x="371957" y="190273"/>
                    </a:moveTo>
                    <a:cubicBezTo>
                      <a:pt x="371957" y="200429"/>
                      <a:pt x="370295" y="210627"/>
                      <a:pt x="367227" y="220665"/>
                    </a:cubicBezTo>
                    <a:cubicBezTo>
                      <a:pt x="361584" y="239088"/>
                      <a:pt x="351173" y="256973"/>
                      <a:pt x="337457" y="273027"/>
                    </a:cubicBezTo>
                    <a:cubicBezTo>
                      <a:pt x="317185" y="296801"/>
                      <a:pt x="289698" y="316555"/>
                      <a:pt x="259819" y="328086"/>
                    </a:cubicBezTo>
                    <a:cubicBezTo>
                      <a:pt x="238231" y="343965"/>
                      <a:pt x="218141" y="353719"/>
                      <a:pt x="185978" y="353719"/>
                    </a:cubicBezTo>
                    <a:cubicBezTo>
                      <a:pt x="153816" y="353719"/>
                      <a:pt x="133726" y="343965"/>
                      <a:pt x="112139" y="328086"/>
                    </a:cubicBezTo>
                    <a:cubicBezTo>
                      <a:pt x="82259" y="316555"/>
                      <a:pt x="54773" y="296801"/>
                      <a:pt x="34500" y="273027"/>
                    </a:cubicBezTo>
                    <a:cubicBezTo>
                      <a:pt x="13753" y="248734"/>
                      <a:pt x="548" y="220219"/>
                      <a:pt x="18" y="192006"/>
                    </a:cubicBezTo>
                    <a:cubicBezTo>
                      <a:pt x="18" y="191432"/>
                      <a:pt x="0" y="190848"/>
                      <a:pt x="0" y="190274"/>
                    </a:cubicBezTo>
                    <a:cubicBezTo>
                      <a:pt x="0" y="173738"/>
                      <a:pt x="4164" y="158817"/>
                      <a:pt x="10922" y="144778"/>
                    </a:cubicBezTo>
                    <a:cubicBezTo>
                      <a:pt x="24290" y="116895"/>
                      <a:pt x="47796" y="92518"/>
                      <a:pt x="68945" y="66045"/>
                    </a:cubicBezTo>
                    <a:cubicBezTo>
                      <a:pt x="76798" y="56201"/>
                      <a:pt x="84944" y="46638"/>
                      <a:pt x="93857" y="37996"/>
                    </a:cubicBezTo>
                    <a:cubicBezTo>
                      <a:pt x="103500" y="28679"/>
                      <a:pt x="114056" y="20421"/>
                      <a:pt x="126202" y="14012"/>
                    </a:cubicBezTo>
                    <a:cubicBezTo>
                      <a:pt x="142657" y="5315"/>
                      <a:pt x="162035" y="0"/>
                      <a:pt x="185978" y="0"/>
                    </a:cubicBezTo>
                    <a:cubicBezTo>
                      <a:pt x="266248" y="0"/>
                      <a:pt x="295104" y="62480"/>
                      <a:pt x="336015" y="105325"/>
                    </a:cubicBezTo>
                    <a:cubicBezTo>
                      <a:pt x="344635" y="114349"/>
                      <a:pt x="351794" y="124149"/>
                      <a:pt x="357383" y="134450"/>
                    </a:cubicBezTo>
                    <a:cubicBezTo>
                      <a:pt x="361109" y="141288"/>
                      <a:pt x="364140" y="148352"/>
                      <a:pt x="366460" y="155562"/>
                    </a:cubicBezTo>
                    <a:cubicBezTo>
                      <a:pt x="368103" y="160695"/>
                      <a:pt x="369382" y="165891"/>
                      <a:pt x="370295" y="171132"/>
                    </a:cubicBezTo>
                    <a:cubicBezTo>
                      <a:pt x="371409" y="177466"/>
                      <a:pt x="371957" y="183864"/>
                      <a:pt x="371957" y="190273"/>
                    </a:cubicBezTo>
                    <a:close/>
                  </a:path>
                </a:pathLst>
              </a:custGeom>
              <a:solidFill>
                <a:srgbClr val="F5C57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9" name="任意多边形: 形状 1738">
                <a:extLst>
                  <a:ext uri="{FF2B5EF4-FFF2-40B4-BE49-F238E27FC236}">
                    <a16:creationId xmlns:a16="http://schemas.microsoft.com/office/drawing/2014/main" id="{7923BAE9-FADA-A4A8-F018-D1D498A4ACD0}"/>
                  </a:ext>
                </a:extLst>
              </p:cNvPr>
              <p:cNvSpPr/>
              <p:nvPr/>
            </p:nvSpPr>
            <p:spPr>
              <a:xfrm>
                <a:off x="8287144" y="339766"/>
                <a:ext cx="302957" cy="139840"/>
              </a:xfrm>
              <a:custGeom>
                <a:avLst/>
                <a:gdLst>
                  <a:gd name="connsiteX0" fmla="*/ 302958 w 302957"/>
                  <a:gd name="connsiteY0" fmla="*/ 59148 h 139840"/>
                  <a:gd name="connsiteX1" fmla="*/ 225319 w 302957"/>
                  <a:gd name="connsiteY1" fmla="*/ 114208 h 139840"/>
                  <a:gd name="connsiteX2" fmla="*/ 151479 w 302957"/>
                  <a:gd name="connsiteY2" fmla="*/ 139841 h 139840"/>
                  <a:gd name="connsiteX3" fmla="*/ 77639 w 302957"/>
                  <a:gd name="connsiteY3" fmla="*/ 114208 h 139840"/>
                  <a:gd name="connsiteX4" fmla="*/ 0 w 302957"/>
                  <a:gd name="connsiteY4" fmla="*/ 59148 h 139840"/>
                  <a:gd name="connsiteX5" fmla="*/ 77639 w 302957"/>
                  <a:gd name="connsiteY5" fmla="*/ 4098 h 139840"/>
                  <a:gd name="connsiteX6" fmla="*/ 151479 w 302957"/>
                  <a:gd name="connsiteY6" fmla="*/ 23614 h 139840"/>
                  <a:gd name="connsiteX7" fmla="*/ 225319 w 302957"/>
                  <a:gd name="connsiteY7" fmla="*/ 4098 h 139840"/>
                  <a:gd name="connsiteX8" fmla="*/ 302958 w 302957"/>
                  <a:gd name="connsiteY8" fmla="*/ 59148 h 13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957" h="139840">
                    <a:moveTo>
                      <a:pt x="302958" y="59148"/>
                    </a:moveTo>
                    <a:cubicBezTo>
                      <a:pt x="282685" y="82922"/>
                      <a:pt x="255198" y="102676"/>
                      <a:pt x="225319" y="114208"/>
                    </a:cubicBezTo>
                    <a:cubicBezTo>
                      <a:pt x="203731" y="130086"/>
                      <a:pt x="183641" y="139841"/>
                      <a:pt x="151479" y="139841"/>
                    </a:cubicBezTo>
                    <a:cubicBezTo>
                      <a:pt x="119317" y="139841"/>
                      <a:pt x="99227" y="130086"/>
                      <a:pt x="77639" y="114208"/>
                    </a:cubicBezTo>
                    <a:cubicBezTo>
                      <a:pt x="47759" y="102676"/>
                      <a:pt x="20273" y="82922"/>
                      <a:pt x="0" y="59148"/>
                    </a:cubicBezTo>
                    <a:cubicBezTo>
                      <a:pt x="20273" y="35383"/>
                      <a:pt x="47759" y="15629"/>
                      <a:pt x="77639" y="4098"/>
                    </a:cubicBezTo>
                    <a:cubicBezTo>
                      <a:pt x="99227" y="-11782"/>
                      <a:pt x="119317" y="23614"/>
                      <a:pt x="151479" y="23614"/>
                    </a:cubicBezTo>
                    <a:cubicBezTo>
                      <a:pt x="183641" y="23614"/>
                      <a:pt x="203731" y="-11782"/>
                      <a:pt x="225319" y="4098"/>
                    </a:cubicBezTo>
                    <a:cubicBezTo>
                      <a:pt x="255198" y="15629"/>
                      <a:pt x="282685" y="35383"/>
                      <a:pt x="302958" y="59148"/>
                    </a:cubicBezTo>
                    <a:close/>
                  </a:path>
                </a:pathLst>
              </a:custGeom>
              <a:solidFill>
                <a:srgbClr val="F9DDA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0" name="图形 10">
                <a:extLst>
                  <a:ext uri="{FF2B5EF4-FFF2-40B4-BE49-F238E27FC236}">
                    <a16:creationId xmlns:a16="http://schemas.microsoft.com/office/drawing/2014/main" id="{D38AAFA6-8D78-84D7-3FDB-20F7378466D5}"/>
                  </a:ext>
                </a:extLst>
              </p:cNvPr>
              <p:cNvGrpSpPr/>
              <p:nvPr/>
            </p:nvGrpSpPr>
            <p:grpSpPr>
              <a:xfrm>
                <a:off x="8176740" y="60608"/>
                <a:ext cx="523764" cy="172205"/>
                <a:chOff x="8176740" y="60608"/>
                <a:chExt cx="523764" cy="172205"/>
              </a:xfrm>
            </p:grpSpPr>
            <p:grpSp>
              <p:nvGrpSpPr>
                <p:cNvPr id="1837" name="图形 10">
                  <a:extLst>
                    <a:ext uri="{FF2B5EF4-FFF2-40B4-BE49-F238E27FC236}">
                      <a16:creationId xmlns:a16="http://schemas.microsoft.com/office/drawing/2014/main" id="{CA594877-EC8E-D401-9B7D-CCF8490B5E48}"/>
                    </a:ext>
                  </a:extLst>
                </p:cNvPr>
                <p:cNvGrpSpPr/>
                <p:nvPr/>
              </p:nvGrpSpPr>
              <p:grpSpPr>
                <a:xfrm>
                  <a:off x="8176740" y="60608"/>
                  <a:ext cx="224770" cy="172205"/>
                  <a:chOff x="8176740" y="60608"/>
                  <a:chExt cx="224770" cy="172205"/>
                </a:xfrm>
              </p:grpSpPr>
              <p:sp>
                <p:nvSpPr>
                  <p:cNvPr id="1843" name="任意多边形: 形状 1842">
                    <a:extLst>
                      <a:ext uri="{FF2B5EF4-FFF2-40B4-BE49-F238E27FC236}">
                        <a16:creationId xmlns:a16="http://schemas.microsoft.com/office/drawing/2014/main" id="{E7060E26-7336-4E1B-BC9D-34EAD2753007}"/>
                      </a:ext>
                    </a:extLst>
                  </p:cNvPr>
                  <p:cNvSpPr/>
                  <p:nvPr/>
                </p:nvSpPr>
                <p:spPr>
                  <a:xfrm>
                    <a:off x="8176740" y="60608"/>
                    <a:ext cx="224770" cy="172205"/>
                  </a:xfrm>
                  <a:custGeom>
                    <a:avLst/>
                    <a:gdLst>
                      <a:gd name="connsiteX0" fmla="*/ 2137 w 224770"/>
                      <a:gd name="connsiteY0" fmla="*/ 2838 h 172205"/>
                      <a:gd name="connsiteX1" fmla="*/ 895 w 224770"/>
                      <a:gd name="connsiteY1" fmla="*/ 1926 h 172205"/>
                      <a:gd name="connsiteX2" fmla="*/ 1078 w 224770"/>
                      <a:gd name="connsiteY2" fmla="*/ 2985 h 172205"/>
                      <a:gd name="connsiteX3" fmla="*/ 0 w 224770"/>
                      <a:gd name="connsiteY3" fmla="*/ 3133 h 172205"/>
                      <a:gd name="connsiteX4" fmla="*/ 1260 w 224770"/>
                      <a:gd name="connsiteY4" fmla="*/ 4045 h 172205"/>
                      <a:gd name="connsiteX5" fmla="*/ 133471 w 224770"/>
                      <a:gd name="connsiteY5" fmla="*/ 132263 h 172205"/>
                      <a:gd name="connsiteX6" fmla="*/ 207091 w 224770"/>
                      <a:gd name="connsiteY6" fmla="*/ 172205 h 172205"/>
                      <a:gd name="connsiteX7" fmla="*/ 215895 w 224770"/>
                      <a:gd name="connsiteY7" fmla="*/ 160139 h 172205"/>
                      <a:gd name="connsiteX8" fmla="*/ 224771 w 224770"/>
                      <a:gd name="connsiteY8" fmla="*/ 148050 h 172205"/>
                      <a:gd name="connsiteX9" fmla="*/ 164391 w 224770"/>
                      <a:gd name="connsiteY9" fmla="*/ 90006 h 172205"/>
                      <a:gd name="connsiteX10" fmla="*/ 2137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137" y="2838"/>
                        </a:moveTo>
                        <a:lnTo>
                          <a:pt x="895" y="1926"/>
                        </a:lnTo>
                        <a:cubicBezTo>
                          <a:pt x="950" y="2282"/>
                          <a:pt x="1005" y="2631"/>
                          <a:pt x="1078" y="2985"/>
                        </a:cubicBezTo>
                        <a:cubicBezTo>
                          <a:pt x="712" y="3037"/>
                          <a:pt x="365" y="3082"/>
                          <a:pt x="0" y="3133"/>
                        </a:cubicBezTo>
                        <a:lnTo>
                          <a:pt x="1260" y="4045"/>
                        </a:lnTo>
                        <a:cubicBezTo>
                          <a:pt x="25953" y="147329"/>
                          <a:pt x="116066" y="133364"/>
                          <a:pt x="133471" y="132263"/>
                        </a:cubicBezTo>
                        <a:cubicBezTo>
                          <a:pt x="150967" y="131158"/>
                          <a:pt x="207091" y="172205"/>
                          <a:pt x="207091" y="172205"/>
                        </a:cubicBezTo>
                        <a:lnTo>
                          <a:pt x="215895" y="160139"/>
                        </a:lnTo>
                        <a:lnTo>
                          <a:pt x="224771" y="148050"/>
                        </a:lnTo>
                        <a:cubicBezTo>
                          <a:pt x="224771" y="148050"/>
                          <a:pt x="168628" y="107008"/>
                          <a:pt x="164391" y="90006"/>
                        </a:cubicBezTo>
                        <a:cubicBezTo>
                          <a:pt x="160172" y="73087"/>
                          <a:pt x="146164" y="-17000"/>
                          <a:pt x="2137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4" name="任意多边形: 形状 1843">
                    <a:extLst>
                      <a:ext uri="{FF2B5EF4-FFF2-40B4-BE49-F238E27FC236}">
                        <a16:creationId xmlns:a16="http://schemas.microsoft.com/office/drawing/2014/main" id="{CD0DF6C1-01B9-8990-D34C-BCCB1617401F}"/>
                      </a:ext>
                    </a:extLst>
                  </p:cNvPr>
                  <p:cNvSpPr/>
                  <p:nvPr/>
                </p:nvSpPr>
                <p:spPr>
                  <a:xfrm>
                    <a:off x="8200775" y="82891"/>
                    <a:ext cx="114896" cy="84624"/>
                  </a:xfrm>
                  <a:custGeom>
                    <a:avLst/>
                    <a:gdLst>
                      <a:gd name="connsiteX0" fmla="*/ 1699 w 114896"/>
                      <a:gd name="connsiteY0" fmla="*/ 597 h 84624"/>
                      <a:gd name="connsiteX1" fmla="*/ 877 w 114896"/>
                      <a:gd name="connsiteY1" fmla="*/ 0 h 84624"/>
                      <a:gd name="connsiteX2" fmla="*/ 840 w 114896"/>
                      <a:gd name="connsiteY2" fmla="*/ 902 h 84624"/>
                      <a:gd name="connsiteX3" fmla="*/ 0 w 114896"/>
                      <a:gd name="connsiteY3" fmla="*/ 1207 h 84624"/>
                      <a:gd name="connsiteX4" fmla="*/ 822 w 114896"/>
                      <a:gd name="connsiteY4" fmla="*/ 1804 h 84624"/>
                      <a:gd name="connsiteX5" fmla="*/ 38409 w 114896"/>
                      <a:gd name="connsiteY5" fmla="*/ 68350 h 84624"/>
                      <a:gd name="connsiteX6" fmla="*/ 113216 w 114896"/>
                      <a:gd name="connsiteY6" fmla="*/ 84027 h 84624"/>
                      <a:gd name="connsiteX7" fmla="*/ 114020 w 114896"/>
                      <a:gd name="connsiteY7" fmla="*/ 84625 h 84624"/>
                      <a:gd name="connsiteX8" fmla="*/ 114056 w 114896"/>
                      <a:gd name="connsiteY8" fmla="*/ 83722 h 84624"/>
                      <a:gd name="connsiteX9" fmla="*/ 114897 w 114896"/>
                      <a:gd name="connsiteY9" fmla="*/ 83417 h 84624"/>
                      <a:gd name="connsiteX10" fmla="*/ 114093 w 114896"/>
                      <a:gd name="connsiteY10" fmla="*/ 82818 h 84624"/>
                      <a:gd name="connsiteX11" fmla="*/ 76488 w 114896"/>
                      <a:gd name="connsiteY11" fmla="*/ 16275 h 84624"/>
                      <a:gd name="connsiteX12" fmla="*/ 1699 w 114896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896" h="84624">
                        <a:moveTo>
                          <a:pt x="1699" y="597"/>
                        </a:moveTo>
                        <a:lnTo>
                          <a:pt x="877" y="0"/>
                        </a:lnTo>
                        <a:cubicBezTo>
                          <a:pt x="566" y="703"/>
                          <a:pt x="786" y="689"/>
                          <a:pt x="840" y="902"/>
                        </a:cubicBezTo>
                        <a:cubicBezTo>
                          <a:pt x="621" y="917"/>
                          <a:pt x="566" y="703"/>
                          <a:pt x="0" y="1207"/>
                        </a:cubicBezTo>
                        <a:lnTo>
                          <a:pt x="822" y="1804"/>
                        </a:lnTo>
                        <a:cubicBezTo>
                          <a:pt x="9881" y="36228"/>
                          <a:pt x="23798" y="56769"/>
                          <a:pt x="38409" y="68350"/>
                        </a:cubicBezTo>
                        <a:cubicBezTo>
                          <a:pt x="53859" y="78762"/>
                          <a:pt x="77657" y="85815"/>
                          <a:pt x="113216" y="84027"/>
                        </a:cubicBezTo>
                        <a:lnTo>
                          <a:pt x="114020" y="84625"/>
                        </a:lnTo>
                        <a:cubicBezTo>
                          <a:pt x="113892" y="84524"/>
                          <a:pt x="114111" y="83936"/>
                          <a:pt x="114056" y="83722"/>
                        </a:cubicBezTo>
                        <a:cubicBezTo>
                          <a:pt x="114276" y="83710"/>
                          <a:pt x="114769" y="83319"/>
                          <a:pt x="114897" y="83417"/>
                        </a:cubicBezTo>
                        <a:lnTo>
                          <a:pt x="114093" y="82818"/>
                        </a:lnTo>
                        <a:cubicBezTo>
                          <a:pt x="105034" y="48395"/>
                          <a:pt x="91099" y="27854"/>
                          <a:pt x="76488" y="16275"/>
                        </a:cubicBezTo>
                        <a:cubicBezTo>
                          <a:pt x="61037" y="5864"/>
                          <a:pt x="37240" y="-1191"/>
                          <a:pt x="1699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5" name="任意多边形: 形状 1844">
                    <a:extLst>
                      <a:ext uri="{FF2B5EF4-FFF2-40B4-BE49-F238E27FC236}">
                        <a16:creationId xmlns:a16="http://schemas.microsoft.com/office/drawing/2014/main" id="{C3AD2B15-5841-DB4B-3992-49A8A7DDB099}"/>
                      </a:ext>
                    </a:extLst>
                  </p:cNvPr>
                  <p:cNvSpPr/>
                  <p:nvPr/>
                </p:nvSpPr>
                <p:spPr>
                  <a:xfrm>
                    <a:off x="8197031" y="71478"/>
                    <a:ext cx="120759" cy="102830"/>
                  </a:xfrm>
                  <a:custGeom>
                    <a:avLst/>
                    <a:gdLst>
                      <a:gd name="connsiteX0" fmla="*/ 120759 w 120759"/>
                      <a:gd name="connsiteY0" fmla="*/ 100907 h 102830"/>
                      <a:gd name="connsiteX1" fmla="*/ 118860 w 120759"/>
                      <a:gd name="connsiteY1" fmla="*/ 101354 h 102830"/>
                      <a:gd name="connsiteX2" fmla="*/ 113363 w 120759"/>
                      <a:gd name="connsiteY2" fmla="*/ 102223 h 102830"/>
                      <a:gd name="connsiteX3" fmla="*/ 104706 w 120759"/>
                      <a:gd name="connsiteY3" fmla="*/ 102810 h 102830"/>
                      <a:gd name="connsiteX4" fmla="*/ 93419 w 120759"/>
                      <a:gd name="connsiteY4" fmla="*/ 102349 h 102830"/>
                      <a:gd name="connsiteX5" fmla="*/ 80159 w 120759"/>
                      <a:gd name="connsiteY5" fmla="*/ 100098 h 102830"/>
                      <a:gd name="connsiteX6" fmla="*/ 65767 w 120759"/>
                      <a:gd name="connsiteY6" fmla="*/ 95453 h 102830"/>
                      <a:gd name="connsiteX7" fmla="*/ 58462 w 120759"/>
                      <a:gd name="connsiteY7" fmla="*/ 92142 h 102830"/>
                      <a:gd name="connsiteX8" fmla="*/ 54864 w 120759"/>
                      <a:gd name="connsiteY8" fmla="*/ 90190 h 102830"/>
                      <a:gd name="connsiteX9" fmla="*/ 51303 w 120759"/>
                      <a:gd name="connsiteY9" fmla="*/ 88082 h 102830"/>
                      <a:gd name="connsiteX10" fmla="*/ 47778 w 120759"/>
                      <a:gd name="connsiteY10" fmla="*/ 85828 h 102830"/>
                      <a:gd name="connsiteX11" fmla="*/ 44381 w 120759"/>
                      <a:gd name="connsiteY11" fmla="*/ 83363 h 102830"/>
                      <a:gd name="connsiteX12" fmla="*/ 37824 w 120759"/>
                      <a:gd name="connsiteY12" fmla="*/ 78052 h 102830"/>
                      <a:gd name="connsiteX13" fmla="*/ 34737 w 120759"/>
                      <a:gd name="connsiteY13" fmla="*/ 75164 h 102830"/>
                      <a:gd name="connsiteX14" fmla="*/ 31724 w 120759"/>
                      <a:gd name="connsiteY14" fmla="*/ 72213 h 102830"/>
                      <a:gd name="connsiteX15" fmla="*/ 28948 w 120759"/>
                      <a:gd name="connsiteY15" fmla="*/ 69088 h 102830"/>
                      <a:gd name="connsiteX16" fmla="*/ 26227 w 120759"/>
                      <a:gd name="connsiteY16" fmla="*/ 65928 h 102830"/>
                      <a:gd name="connsiteX17" fmla="*/ 21314 w 120759"/>
                      <a:gd name="connsiteY17" fmla="*/ 59364 h 102830"/>
                      <a:gd name="connsiteX18" fmla="*/ 19104 w 120759"/>
                      <a:gd name="connsiteY18" fmla="*/ 56011 h 102830"/>
                      <a:gd name="connsiteX19" fmla="*/ 17004 w 120759"/>
                      <a:gd name="connsiteY19" fmla="*/ 52654 h 102830"/>
                      <a:gd name="connsiteX20" fmla="*/ 13296 w 120759"/>
                      <a:gd name="connsiteY20" fmla="*/ 45922 h 102830"/>
                      <a:gd name="connsiteX21" fmla="*/ 10191 w 120759"/>
                      <a:gd name="connsiteY21" fmla="*/ 39280 h 102830"/>
                      <a:gd name="connsiteX22" fmla="*/ 8858 w 120759"/>
                      <a:gd name="connsiteY22" fmla="*/ 36021 h 102830"/>
                      <a:gd name="connsiteX23" fmla="*/ 7635 w 120759"/>
                      <a:gd name="connsiteY23" fmla="*/ 32844 h 102830"/>
                      <a:gd name="connsiteX24" fmla="*/ 6484 w 120759"/>
                      <a:gd name="connsiteY24" fmla="*/ 29766 h 102830"/>
                      <a:gd name="connsiteX25" fmla="*/ 5552 w 120759"/>
                      <a:gd name="connsiteY25" fmla="*/ 26745 h 102830"/>
                      <a:gd name="connsiteX26" fmla="*/ 3854 w 120759"/>
                      <a:gd name="connsiteY26" fmla="*/ 21082 h 102830"/>
                      <a:gd name="connsiteX27" fmla="*/ 2630 w 120759"/>
                      <a:gd name="connsiteY27" fmla="*/ 15899 h 102830"/>
                      <a:gd name="connsiteX28" fmla="*/ 1644 w 120759"/>
                      <a:gd name="connsiteY28" fmla="*/ 11340 h 102830"/>
                      <a:gd name="connsiteX29" fmla="*/ 1005 w 120759"/>
                      <a:gd name="connsiteY29" fmla="*/ 7428 h 102830"/>
                      <a:gd name="connsiteX30" fmla="*/ 238 w 120759"/>
                      <a:gd name="connsiteY30" fmla="*/ 1941 h 102830"/>
                      <a:gd name="connsiteX31" fmla="*/ 0 w 120759"/>
                      <a:gd name="connsiteY31" fmla="*/ 0 h 102830"/>
                      <a:gd name="connsiteX32" fmla="*/ 749 w 120759"/>
                      <a:gd name="connsiteY32" fmla="*/ 1815 h 102830"/>
                      <a:gd name="connsiteX33" fmla="*/ 2758 w 120759"/>
                      <a:gd name="connsiteY33" fmla="*/ 6947 h 102830"/>
                      <a:gd name="connsiteX34" fmla="*/ 4182 w 120759"/>
                      <a:gd name="connsiteY34" fmla="*/ 10591 h 102830"/>
                      <a:gd name="connsiteX35" fmla="*/ 5991 w 120759"/>
                      <a:gd name="connsiteY35" fmla="*/ 14817 h 102830"/>
                      <a:gd name="connsiteX36" fmla="*/ 8018 w 120759"/>
                      <a:gd name="connsiteY36" fmla="*/ 19608 h 102830"/>
                      <a:gd name="connsiteX37" fmla="*/ 10465 w 120759"/>
                      <a:gd name="connsiteY37" fmla="*/ 24809 h 102830"/>
                      <a:gd name="connsiteX38" fmla="*/ 11744 w 120759"/>
                      <a:gd name="connsiteY38" fmla="*/ 27582 h 102830"/>
                      <a:gd name="connsiteX39" fmla="*/ 13223 w 120759"/>
                      <a:gd name="connsiteY39" fmla="*/ 30382 h 102830"/>
                      <a:gd name="connsiteX40" fmla="*/ 16328 w 120759"/>
                      <a:gd name="connsiteY40" fmla="*/ 36235 h 102830"/>
                      <a:gd name="connsiteX41" fmla="*/ 19853 w 120759"/>
                      <a:gd name="connsiteY41" fmla="*/ 42246 h 102830"/>
                      <a:gd name="connsiteX42" fmla="*/ 23816 w 120759"/>
                      <a:gd name="connsiteY42" fmla="*/ 48307 h 102830"/>
                      <a:gd name="connsiteX43" fmla="*/ 25971 w 120759"/>
                      <a:gd name="connsiteY43" fmla="*/ 51321 h 102830"/>
                      <a:gd name="connsiteX44" fmla="*/ 28199 w 120759"/>
                      <a:gd name="connsiteY44" fmla="*/ 54343 h 102830"/>
                      <a:gd name="connsiteX45" fmla="*/ 30573 w 120759"/>
                      <a:gd name="connsiteY45" fmla="*/ 57295 h 102830"/>
                      <a:gd name="connsiteX46" fmla="*/ 33003 w 120759"/>
                      <a:gd name="connsiteY46" fmla="*/ 60248 h 102830"/>
                      <a:gd name="connsiteX47" fmla="*/ 38226 w 120759"/>
                      <a:gd name="connsiteY47" fmla="*/ 65924 h 102830"/>
                      <a:gd name="connsiteX48" fmla="*/ 41021 w 120759"/>
                      <a:gd name="connsiteY48" fmla="*/ 68604 h 102830"/>
                      <a:gd name="connsiteX49" fmla="*/ 43869 w 120759"/>
                      <a:gd name="connsiteY49" fmla="*/ 71232 h 102830"/>
                      <a:gd name="connsiteX50" fmla="*/ 49842 w 120759"/>
                      <a:gd name="connsiteY50" fmla="*/ 76159 h 102830"/>
                      <a:gd name="connsiteX51" fmla="*/ 52910 w 120759"/>
                      <a:gd name="connsiteY51" fmla="*/ 78486 h 102830"/>
                      <a:gd name="connsiteX52" fmla="*/ 56070 w 120759"/>
                      <a:gd name="connsiteY52" fmla="*/ 80647 h 102830"/>
                      <a:gd name="connsiteX53" fmla="*/ 57658 w 120759"/>
                      <a:gd name="connsiteY53" fmla="*/ 81708 h 102830"/>
                      <a:gd name="connsiteX54" fmla="*/ 59266 w 120759"/>
                      <a:gd name="connsiteY54" fmla="*/ 82689 h 102830"/>
                      <a:gd name="connsiteX55" fmla="*/ 62499 w 120759"/>
                      <a:gd name="connsiteY55" fmla="*/ 84650 h 102830"/>
                      <a:gd name="connsiteX56" fmla="*/ 65786 w 120759"/>
                      <a:gd name="connsiteY56" fmla="*/ 86422 h 102830"/>
                      <a:gd name="connsiteX57" fmla="*/ 69055 w 120759"/>
                      <a:gd name="connsiteY57" fmla="*/ 88093 h 102830"/>
                      <a:gd name="connsiteX58" fmla="*/ 82059 w 120759"/>
                      <a:gd name="connsiteY58" fmla="*/ 93537 h 102830"/>
                      <a:gd name="connsiteX59" fmla="*/ 85218 w 120759"/>
                      <a:gd name="connsiteY59" fmla="*/ 94606 h 102830"/>
                      <a:gd name="connsiteX60" fmla="*/ 88323 w 120759"/>
                      <a:gd name="connsiteY60" fmla="*/ 95543 h 102830"/>
                      <a:gd name="connsiteX61" fmla="*/ 94295 w 120759"/>
                      <a:gd name="connsiteY61" fmla="*/ 97166 h 102830"/>
                      <a:gd name="connsiteX62" fmla="*/ 104943 w 120759"/>
                      <a:gd name="connsiteY62" fmla="*/ 99316 h 102830"/>
                      <a:gd name="connsiteX63" fmla="*/ 113344 w 120759"/>
                      <a:gd name="connsiteY63" fmla="*/ 100423 h 102830"/>
                      <a:gd name="connsiteX64" fmla="*/ 118805 w 120759"/>
                      <a:gd name="connsiteY64" fmla="*/ 100835 h 102830"/>
                      <a:gd name="connsiteX65" fmla="*/ 120759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120759" y="100907"/>
                        </a:moveTo>
                        <a:cubicBezTo>
                          <a:pt x="120759" y="100907"/>
                          <a:pt x="120120" y="101100"/>
                          <a:pt x="118860" y="101354"/>
                        </a:cubicBezTo>
                        <a:cubicBezTo>
                          <a:pt x="117600" y="101593"/>
                          <a:pt x="115755" y="101975"/>
                          <a:pt x="113363" y="102223"/>
                        </a:cubicBezTo>
                        <a:cubicBezTo>
                          <a:pt x="110988" y="102510"/>
                          <a:pt x="108066" y="102751"/>
                          <a:pt x="104706" y="102810"/>
                        </a:cubicBezTo>
                        <a:cubicBezTo>
                          <a:pt x="101345" y="102894"/>
                          <a:pt x="97565" y="102717"/>
                          <a:pt x="93419" y="102349"/>
                        </a:cubicBezTo>
                        <a:cubicBezTo>
                          <a:pt x="89291" y="101893"/>
                          <a:pt x="84817" y="101224"/>
                          <a:pt x="80159" y="100098"/>
                        </a:cubicBezTo>
                        <a:cubicBezTo>
                          <a:pt x="75502" y="98932"/>
                          <a:pt x="70626" y="97508"/>
                          <a:pt x="65767" y="95453"/>
                        </a:cubicBezTo>
                        <a:cubicBezTo>
                          <a:pt x="63302" y="94538"/>
                          <a:pt x="60928" y="93289"/>
                          <a:pt x="58462" y="92142"/>
                        </a:cubicBezTo>
                        <a:cubicBezTo>
                          <a:pt x="57257" y="91523"/>
                          <a:pt x="56070" y="90843"/>
                          <a:pt x="54864" y="90190"/>
                        </a:cubicBezTo>
                        <a:cubicBezTo>
                          <a:pt x="53659" y="89534"/>
                          <a:pt x="52454" y="88854"/>
                          <a:pt x="51303" y="88082"/>
                        </a:cubicBezTo>
                        <a:cubicBezTo>
                          <a:pt x="50134" y="87333"/>
                          <a:pt x="48965" y="86582"/>
                          <a:pt x="47778" y="85828"/>
                        </a:cubicBezTo>
                        <a:cubicBezTo>
                          <a:pt x="46627" y="85057"/>
                          <a:pt x="45513" y="84194"/>
                          <a:pt x="44381" y="83363"/>
                        </a:cubicBezTo>
                        <a:cubicBezTo>
                          <a:pt x="42080" y="81741"/>
                          <a:pt x="39979" y="79865"/>
                          <a:pt x="37824" y="78052"/>
                        </a:cubicBezTo>
                        <a:cubicBezTo>
                          <a:pt x="36728" y="77162"/>
                          <a:pt x="35760" y="76137"/>
                          <a:pt x="34737" y="75164"/>
                        </a:cubicBezTo>
                        <a:cubicBezTo>
                          <a:pt x="33733" y="74180"/>
                          <a:pt x="32729" y="73193"/>
                          <a:pt x="31724" y="72213"/>
                        </a:cubicBezTo>
                        <a:cubicBezTo>
                          <a:pt x="30793" y="71181"/>
                          <a:pt x="29861" y="70136"/>
                          <a:pt x="28948" y="69088"/>
                        </a:cubicBezTo>
                        <a:cubicBezTo>
                          <a:pt x="28035" y="68027"/>
                          <a:pt x="27067" y="67033"/>
                          <a:pt x="26227" y="65928"/>
                        </a:cubicBezTo>
                        <a:cubicBezTo>
                          <a:pt x="24565" y="63729"/>
                          <a:pt x="22811" y="61620"/>
                          <a:pt x="21314" y="59364"/>
                        </a:cubicBezTo>
                        <a:cubicBezTo>
                          <a:pt x="20583" y="58239"/>
                          <a:pt x="19835" y="57121"/>
                          <a:pt x="19104" y="56011"/>
                        </a:cubicBezTo>
                        <a:cubicBezTo>
                          <a:pt x="18373" y="54899"/>
                          <a:pt x="17625" y="53810"/>
                          <a:pt x="17004" y="52654"/>
                        </a:cubicBezTo>
                        <a:cubicBezTo>
                          <a:pt x="15743" y="50362"/>
                          <a:pt x="14429" y="48158"/>
                          <a:pt x="13296" y="45922"/>
                        </a:cubicBezTo>
                        <a:cubicBezTo>
                          <a:pt x="12237" y="43656"/>
                          <a:pt x="11196" y="41438"/>
                          <a:pt x="10191" y="39280"/>
                        </a:cubicBezTo>
                        <a:cubicBezTo>
                          <a:pt x="9662" y="38213"/>
                          <a:pt x="9296" y="37090"/>
                          <a:pt x="8858" y="36021"/>
                        </a:cubicBezTo>
                        <a:cubicBezTo>
                          <a:pt x="8438" y="34946"/>
                          <a:pt x="8036" y="33885"/>
                          <a:pt x="7635" y="32844"/>
                        </a:cubicBezTo>
                        <a:cubicBezTo>
                          <a:pt x="7251" y="31799"/>
                          <a:pt x="6867" y="30772"/>
                          <a:pt x="6484" y="29766"/>
                        </a:cubicBezTo>
                        <a:cubicBezTo>
                          <a:pt x="6173" y="28740"/>
                          <a:pt x="5863" y="27732"/>
                          <a:pt x="5552" y="26745"/>
                        </a:cubicBezTo>
                        <a:cubicBezTo>
                          <a:pt x="4968" y="24773"/>
                          <a:pt x="4384" y="22879"/>
                          <a:pt x="3854" y="21082"/>
                        </a:cubicBezTo>
                        <a:cubicBezTo>
                          <a:pt x="3379" y="19268"/>
                          <a:pt x="2995" y="17528"/>
                          <a:pt x="2630" y="15899"/>
                        </a:cubicBezTo>
                        <a:cubicBezTo>
                          <a:pt x="2283" y="14268"/>
                          <a:pt x="1918" y="12752"/>
                          <a:pt x="1644" y="11340"/>
                        </a:cubicBezTo>
                        <a:cubicBezTo>
                          <a:pt x="1351" y="9930"/>
                          <a:pt x="1206" y="8604"/>
                          <a:pt x="1005" y="7428"/>
                        </a:cubicBezTo>
                        <a:cubicBezTo>
                          <a:pt x="621" y="5068"/>
                          <a:pt x="420" y="3202"/>
                          <a:pt x="238" y="1941"/>
                        </a:cubicBezTo>
                        <a:cubicBezTo>
                          <a:pt x="73" y="676"/>
                          <a:pt x="0" y="0"/>
                          <a:pt x="0" y="0"/>
                        </a:cubicBezTo>
                        <a:cubicBezTo>
                          <a:pt x="0" y="0"/>
                          <a:pt x="256" y="632"/>
                          <a:pt x="749" y="1815"/>
                        </a:cubicBezTo>
                        <a:cubicBezTo>
                          <a:pt x="1206" y="3004"/>
                          <a:pt x="1936" y="4732"/>
                          <a:pt x="2758" y="6947"/>
                        </a:cubicBezTo>
                        <a:cubicBezTo>
                          <a:pt x="3196" y="8049"/>
                          <a:pt x="3598" y="9287"/>
                          <a:pt x="4182" y="10591"/>
                        </a:cubicBezTo>
                        <a:cubicBezTo>
                          <a:pt x="4767" y="11893"/>
                          <a:pt x="5333" y="13312"/>
                          <a:pt x="5991" y="14817"/>
                        </a:cubicBezTo>
                        <a:cubicBezTo>
                          <a:pt x="6648" y="16319"/>
                          <a:pt x="7251" y="17940"/>
                          <a:pt x="8018" y="19608"/>
                        </a:cubicBezTo>
                        <a:cubicBezTo>
                          <a:pt x="8785" y="21261"/>
                          <a:pt x="9607" y="22996"/>
                          <a:pt x="10465" y="24809"/>
                        </a:cubicBezTo>
                        <a:cubicBezTo>
                          <a:pt x="10886" y="25715"/>
                          <a:pt x="11306" y="26639"/>
                          <a:pt x="11744" y="27582"/>
                        </a:cubicBezTo>
                        <a:cubicBezTo>
                          <a:pt x="12237" y="28499"/>
                          <a:pt x="12730" y="29430"/>
                          <a:pt x="13223" y="30382"/>
                        </a:cubicBezTo>
                        <a:cubicBezTo>
                          <a:pt x="14246" y="32266"/>
                          <a:pt x="15195" y="34272"/>
                          <a:pt x="16328" y="36235"/>
                        </a:cubicBezTo>
                        <a:cubicBezTo>
                          <a:pt x="17478" y="38187"/>
                          <a:pt x="18648" y="40193"/>
                          <a:pt x="19853" y="42246"/>
                        </a:cubicBezTo>
                        <a:cubicBezTo>
                          <a:pt x="21149" y="44227"/>
                          <a:pt x="22483" y="46251"/>
                          <a:pt x="23816" y="48307"/>
                        </a:cubicBezTo>
                        <a:cubicBezTo>
                          <a:pt x="24455" y="49356"/>
                          <a:pt x="25259" y="50309"/>
                          <a:pt x="25971" y="51321"/>
                        </a:cubicBezTo>
                        <a:cubicBezTo>
                          <a:pt x="26720" y="52322"/>
                          <a:pt x="27450" y="53332"/>
                          <a:pt x="28199" y="54343"/>
                        </a:cubicBezTo>
                        <a:cubicBezTo>
                          <a:pt x="28911" y="55381"/>
                          <a:pt x="29770" y="56316"/>
                          <a:pt x="30573" y="57295"/>
                        </a:cubicBezTo>
                        <a:cubicBezTo>
                          <a:pt x="31377" y="58276"/>
                          <a:pt x="32199" y="59260"/>
                          <a:pt x="33003" y="60248"/>
                        </a:cubicBezTo>
                        <a:cubicBezTo>
                          <a:pt x="34665" y="62182"/>
                          <a:pt x="36491" y="64001"/>
                          <a:pt x="38226" y="65924"/>
                        </a:cubicBezTo>
                        <a:cubicBezTo>
                          <a:pt x="39139" y="66816"/>
                          <a:pt x="40071" y="67709"/>
                          <a:pt x="41021" y="68604"/>
                        </a:cubicBezTo>
                        <a:cubicBezTo>
                          <a:pt x="41952" y="69491"/>
                          <a:pt x="42847" y="70423"/>
                          <a:pt x="43869" y="71232"/>
                        </a:cubicBezTo>
                        <a:cubicBezTo>
                          <a:pt x="45824" y="72908"/>
                          <a:pt x="47741" y="74658"/>
                          <a:pt x="49842" y="76159"/>
                        </a:cubicBezTo>
                        <a:cubicBezTo>
                          <a:pt x="50864" y="76923"/>
                          <a:pt x="51869" y="77745"/>
                          <a:pt x="52910" y="78486"/>
                        </a:cubicBezTo>
                        <a:cubicBezTo>
                          <a:pt x="53969" y="79209"/>
                          <a:pt x="55010" y="79929"/>
                          <a:pt x="56070" y="80647"/>
                        </a:cubicBezTo>
                        <a:cubicBezTo>
                          <a:pt x="56599" y="80999"/>
                          <a:pt x="57110" y="81383"/>
                          <a:pt x="57658" y="81708"/>
                        </a:cubicBezTo>
                        <a:lnTo>
                          <a:pt x="59266" y="82689"/>
                        </a:lnTo>
                        <a:cubicBezTo>
                          <a:pt x="60361" y="83343"/>
                          <a:pt x="61421" y="84024"/>
                          <a:pt x="62499" y="84650"/>
                        </a:cubicBezTo>
                        <a:cubicBezTo>
                          <a:pt x="63594" y="85244"/>
                          <a:pt x="64690" y="85836"/>
                          <a:pt x="65786" y="86422"/>
                        </a:cubicBezTo>
                        <a:cubicBezTo>
                          <a:pt x="66863" y="87034"/>
                          <a:pt x="67959" y="87571"/>
                          <a:pt x="69055" y="88093"/>
                        </a:cubicBezTo>
                        <a:cubicBezTo>
                          <a:pt x="73420" y="90286"/>
                          <a:pt x="77822" y="92005"/>
                          <a:pt x="82059" y="93537"/>
                        </a:cubicBezTo>
                        <a:cubicBezTo>
                          <a:pt x="83136" y="93899"/>
                          <a:pt x="84196" y="94255"/>
                          <a:pt x="85218" y="94606"/>
                        </a:cubicBezTo>
                        <a:cubicBezTo>
                          <a:pt x="86260" y="94960"/>
                          <a:pt x="87319" y="95221"/>
                          <a:pt x="88323" y="95543"/>
                        </a:cubicBezTo>
                        <a:cubicBezTo>
                          <a:pt x="90369" y="96200"/>
                          <a:pt x="92378" y="96637"/>
                          <a:pt x="94295" y="97166"/>
                        </a:cubicBezTo>
                        <a:cubicBezTo>
                          <a:pt x="98149" y="98068"/>
                          <a:pt x="101729" y="98819"/>
                          <a:pt x="104943" y="99316"/>
                        </a:cubicBezTo>
                        <a:cubicBezTo>
                          <a:pt x="108158" y="99820"/>
                          <a:pt x="110988" y="100218"/>
                          <a:pt x="113344" y="100423"/>
                        </a:cubicBezTo>
                        <a:cubicBezTo>
                          <a:pt x="115682" y="100638"/>
                          <a:pt x="117545" y="100788"/>
                          <a:pt x="118805" y="100835"/>
                        </a:cubicBezTo>
                        <a:cubicBezTo>
                          <a:pt x="120083" y="100899"/>
                          <a:pt x="120759" y="100907"/>
                          <a:pt x="120759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6" name="任意多边形: 形状 1845">
                    <a:extLst>
                      <a:ext uri="{FF2B5EF4-FFF2-40B4-BE49-F238E27FC236}">
                        <a16:creationId xmlns:a16="http://schemas.microsoft.com/office/drawing/2014/main" id="{4A7C8356-B8F7-A0DD-866F-2570BC936031}"/>
                      </a:ext>
                    </a:extLst>
                  </p:cNvPr>
                  <p:cNvSpPr/>
                  <p:nvPr/>
                </p:nvSpPr>
                <p:spPr>
                  <a:xfrm>
                    <a:off x="8217578" y="87612"/>
                    <a:ext cx="97605" cy="88039"/>
                  </a:xfrm>
                  <a:custGeom>
                    <a:avLst/>
                    <a:gdLst>
                      <a:gd name="connsiteX0" fmla="*/ 0 w 97605"/>
                      <a:gd name="connsiteY0" fmla="*/ 3918 h 88039"/>
                      <a:gd name="connsiteX1" fmla="*/ 1571 w 97605"/>
                      <a:gd name="connsiteY1" fmla="*/ 3335 h 88039"/>
                      <a:gd name="connsiteX2" fmla="*/ 6137 w 97605"/>
                      <a:gd name="connsiteY2" fmla="*/ 2027 h 88039"/>
                      <a:gd name="connsiteX3" fmla="*/ 13442 w 97605"/>
                      <a:gd name="connsiteY3" fmla="*/ 654 h 88039"/>
                      <a:gd name="connsiteX4" fmla="*/ 23104 w 97605"/>
                      <a:gd name="connsiteY4" fmla="*/ 0 h 88039"/>
                      <a:gd name="connsiteX5" fmla="*/ 34628 w 97605"/>
                      <a:gd name="connsiteY5" fmla="*/ 842 h 88039"/>
                      <a:gd name="connsiteX6" fmla="*/ 36180 w 97605"/>
                      <a:gd name="connsiteY6" fmla="*/ 1063 h 88039"/>
                      <a:gd name="connsiteX7" fmla="*/ 37733 w 97605"/>
                      <a:gd name="connsiteY7" fmla="*/ 1381 h 88039"/>
                      <a:gd name="connsiteX8" fmla="*/ 40893 w 97605"/>
                      <a:gd name="connsiteY8" fmla="*/ 2051 h 88039"/>
                      <a:gd name="connsiteX9" fmla="*/ 47303 w 97605"/>
                      <a:gd name="connsiteY9" fmla="*/ 3954 h 88039"/>
                      <a:gd name="connsiteX10" fmla="*/ 60069 w 97605"/>
                      <a:gd name="connsiteY10" fmla="*/ 9884 h 88039"/>
                      <a:gd name="connsiteX11" fmla="*/ 63156 w 97605"/>
                      <a:gd name="connsiteY11" fmla="*/ 11806 h 88039"/>
                      <a:gd name="connsiteX12" fmla="*/ 66115 w 97605"/>
                      <a:gd name="connsiteY12" fmla="*/ 13955 h 88039"/>
                      <a:gd name="connsiteX13" fmla="*/ 67576 w 97605"/>
                      <a:gd name="connsiteY13" fmla="*/ 15055 h 88039"/>
                      <a:gd name="connsiteX14" fmla="*/ 68982 w 97605"/>
                      <a:gd name="connsiteY14" fmla="*/ 16238 h 88039"/>
                      <a:gd name="connsiteX15" fmla="*/ 71740 w 97605"/>
                      <a:gd name="connsiteY15" fmla="*/ 18656 h 88039"/>
                      <a:gd name="connsiteX16" fmla="*/ 74315 w 97605"/>
                      <a:gd name="connsiteY16" fmla="*/ 21264 h 88039"/>
                      <a:gd name="connsiteX17" fmla="*/ 76817 w 97605"/>
                      <a:gd name="connsiteY17" fmla="*/ 23940 h 88039"/>
                      <a:gd name="connsiteX18" fmla="*/ 79100 w 97605"/>
                      <a:gd name="connsiteY18" fmla="*/ 26758 h 88039"/>
                      <a:gd name="connsiteX19" fmla="*/ 80233 w 97605"/>
                      <a:gd name="connsiteY19" fmla="*/ 28170 h 88039"/>
                      <a:gd name="connsiteX20" fmla="*/ 81255 w 97605"/>
                      <a:gd name="connsiteY20" fmla="*/ 29647 h 88039"/>
                      <a:gd name="connsiteX21" fmla="*/ 85072 w 97605"/>
                      <a:gd name="connsiteY21" fmla="*/ 35609 h 88039"/>
                      <a:gd name="connsiteX22" fmla="*/ 88287 w 97605"/>
                      <a:gd name="connsiteY22" fmla="*/ 41687 h 88039"/>
                      <a:gd name="connsiteX23" fmla="*/ 89675 w 97605"/>
                      <a:gd name="connsiteY23" fmla="*/ 44724 h 88039"/>
                      <a:gd name="connsiteX24" fmla="*/ 90351 w 97605"/>
                      <a:gd name="connsiteY24" fmla="*/ 46223 h 88039"/>
                      <a:gd name="connsiteX25" fmla="*/ 90916 w 97605"/>
                      <a:gd name="connsiteY25" fmla="*/ 47750 h 88039"/>
                      <a:gd name="connsiteX26" fmla="*/ 93017 w 97605"/>
                      <a:gd name="connsiteY26" fmla="*/ 53681 h 88039"/>
                      <a:gd name="connsiteX27" fmla="*/ 94606 w 97605"/>
                      <a:gd name="connsiteY27" fmla="*/ 59399 h 88039"/>
                      <a:gd name="connsiteX28" fmla="*/ 95793 w 97605"/>
                      <a:gd name="connsiteY28" fmla="*/ 64788 h 88039"/>
                      <a:gd name="connsiteX29" fmla="*/ 96688 w 97605"/>
                      <a:gd name="connsiteY29" fmla="*/ 69763 h 88039"/>
                      <a:gd name="connsiteX30" fmla="*/ 97200 w 97605"/>
                      <a:gd name="connsiteY30" fmla="*/ 74286 h 88039"/>
                      <a:gd name="connsiteX31" fmla="*/ 97601 w 97605"/>
                      <a:gd name="connsiteY31" fmla="*/ 78251 h 88039"/>
                      <a:gd name="connsiteX32" fmla="*/ 97236 w 97605"/>
                      <a:gd name="connsiteY32" fmla="*/ 81639 h 88039"/>
                      <a:gd name="connsiteX33" fmla="*/ 96816 w 97605"/>
                      <a:gd name="connsiteY33" fmla="*/ 86369 h 88039"/>
                      <a:gd name="connsiteX34" fmla="*/ 96816 w 97605"/>
                      <a:gd name="connsiteY34" fmla="*/ 88040 h 88039"/>
                      <a:gd name="connsiteX35" fmla="*/ 96816 w 97605"/>
                      <a:gd name="connsiteY35" fmla="*/ 86442 h 88039"/>
                      <a:gd name="connsiteX36" fmla="*/ 95702 w 97605"/>
                      <a:gd name="connsiteY36" fmla="*/ 81938 h 88039"/>
                      <a:gd name="connsiteX37" fmla="*/ 94880 w 97605"/>
                      <a:gd name="connsiteY37" fmla="*/ 78736 h 88039"/>
                      <a:gd name="connsiteX38" fmla="*/ 93693 w 97605"/>
                      <a:gd name="connsiteY38" fmla="*/ 75020 h 88039"/>
                      <a:gd name="connsiteX39" fmla="*/ 92378 w 97605"/>
                      <a:gd name="connsiteY39" fmla="*/ 70805 h 88039"/>
                      <a:gd name="connsiteX40" fmla="*/ 90679 w 97605"/>
                      <a:gd name="connsiteY40" fmla="*/ 66220 h 88039"/>
                      <a:gd name="connsiteX41" fmla="*/ 86607 w 97605"/>
                      <a:gd name="connsiteY41" fmla="*/ 56117 h 88039"/>
                      <a:gd name="connsiteX42" fmla="*/ 81127 w 97605"/>
                      <a:gd name="connsiteY42" fmla="*/ 45438 h 88039"/>
                      <a:gd name="connsiteX43" fmla="*/ 77822 w 97605"/>
                      <a:gd name="connsiteY43" fmla="*/ 40098 h 88039"/>
                      <a:gd name="connsiteX44" fmla="*/ 74132 w 97605"/>
                      <a:gd name="connsiteY44" fmla="*/ 34895 h 88039"/>
                      <a:gd name="connsiteX45" fmla="*/ 73183 w 97605"/>
                      <a:gd name="connsiteY45" fmla="*/ 33600 h 88039"/>
                      <a:gd name="connsiteX46" fmla="*/ 72123 w 97605"/>
                      <a:gd name="connsiteY46" fmla="*/ 32381 h 88039"/>
                      <a:gd name="connsiteX47" fmla="*/ 70041 w 97605"/>
                      <a:gd name="connsiteY47" fmla="*/ 29921 h 88039"/>
                      <a:gd name="connsiteX48" fmla="*/ 67795 w 97605"/>
                      <a:gd name="connsiteY48" fmla="*/ 27582 h 88039"/>
                      <a:gd name="connsiteX49" fmla="*/ 65512 w 97605"/>
                      <a:gd name="connsiteY49" fmla="*/ 25301 h 88039"/>
                      <a:gd name="connsiteX50" fmla="*/ 60599 w 97605"/>
                      <a:gd name="connsiteY50" fmla="*/ 21115 h 88039"/>
                      <a:gd name="connsiteX51" fmla="*/ 58060 w 97605"/>
                      <a:gd name="connsiteY51" fmla="*/ 19159 h 88039"/>
                      <a:gd name="connsiteX52" fmla="*/ 55412 w 97605"/>
                      <a:gd name="connsiteY52" fmla="*/ 17378 h 88039"/>
                      <a:gd name="connsiteX53" fmla="*/ 52709 w 97605"/>
                      <a:gd name="connsiteY53" fmla="*/ 15718 h 88039"/>
                      <a:gd name="connsiteX54" fmla="*/ 49988 w 97605"/>
                      <a:gd name="connsiteY54" fmla="*/ 14145 h 88039"/>
                      <a:gd name="connsiteX55" fmla="*/ 44399 w 97605"/>
                      <a:gd name="connsiteY55" fmla="*/ 11468 h 88039"/>
                      <a:gd name="connsiteX56" fmla="*/ 38792 w 97605"/>
                      <a:gd name="connsiteY56" fmla="*/ 9249 h 88039"/>
                      <a:gd name="connsiteX57" fmla="*/ 35998 w 97605"/>
                      <a:gd name="connsiteY57" fmla="*/ 8343 h 88039"/>
                      <a:gd name="connsiteX58" fmla="*/ 34610 w 97605"/>
                      <a:gd name="connsiteY58" fmla="*/ 7905 h 88039"/>
                      <a:gd name="connsiteX59" fmla="*/ 33240 w 97605"/>
                      <a:gd name="connsiteY59" fmla="*/ 7530 h 88039"/>
                      <a:gd name="connsiteX60" fmla="*/ 22702 w 97605"/>
                      <a:gd name="connsiteY60" fmla="*/ 5240 h 88039"/>
                      <a:gd name="connsiteX61" fmla="*/ 13552 w 97605"/>
                      <a:gd name="connsiteY61" fmla="*/ 4151 h 88039"/>
                      <a:gd name="connsiteX62" fmla="*/ 6356 w 97605"/>
                      <a:gd name="connsiteY62" fmla="*/ 3815 h 88039"/>
                      <a:gd name="connsiteX63" fmla="*/ 1662 w 97605"/>
                      <a:gd name="connsiteY63" fmla="*/ 3843 h 88039"/>
                      <a:gd name="connsiteX64" fmla="*/ 0 w 97605"/>
                      <a:gd name="connsiteY64" fmla="*/ 3918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97605" h="88039">
                        <a:moveTo>
                          <a:pt x="0" y="3918"/>
                        </a:moveTo>
                        <a:cubicBezTo>
                          <a:pt x="0" y="3918"/>
                          <a:pt x="530" y="3682"/>
                          <a:pt x="1571" y="3335"/>
                        </a:cubicBezTo>
                        <a:cubicBezTo>
                          <a:pt x="2612" y="2997"/>
                          <a:pt x="4146" y="2484"/>
                          <a:pt x="6137" y="2027"/>
                        </a:cubicBezTo>
                        <a:cubicBezTo>
                          <a:pt x="8128" y="1532"/>
                          <a:pt x="10593" y="1052"/>
                          <a:pt x="13442" y="654"/>
                        </a:cubicBezTo>
                        <a:cubicBezTo>
                          <a:pt x="16291" y="296"/>
                          <a:pt x="19524" y="15"/>
                          <a:pt x="23104" y="0"/>
                        </a:cubicBezTo>
                        <a:cubicBezTo>
                          <a:pt x="26665" y="26"/>
                          <a:pt x="30555" y="181"/>
                          <a:pt x="34628" y="842"/>
                        </a:cubicBezTo>
                        <a:cubicBezTo>
                          <a:pt x="35158" y="915"/>
                          <a:pt x="35669" y="990"/>
                          <a:pt x="36180" y="1063"/>
                        </a:cubicBezTo>
                        <a:cubicBezTo>
                          <a:pt x="36692" y="1169"/>
                          <a:pt x="37203" y="1275"/>
                          <a:pt x="37733" y="1381"/>
                        </a:cubicBezTo>
                        <a:cubicBezTo>
                          <a:pt x="38774" y="1602"/>
                          <a:pt x="39833" y="1793"/>
                          <a:pt x="40893" y="2051"/>
                        </a:cubicBezTo>
                        <a:cubicBezTo>
                          <a:pt x="42993" y="2606"/>
                          <a:pt x="45166" y="3165"/>
                          <a:pt x="47303" y="3954"/>
                        </a:cubicBezTo>
                        <a:cubicBezTo>
                          <a:pt x="51631" y="5390"/>
                          <a:pt x="55942" y="7413"/>
                          <a:pt x="60069" y="9884"/>
                        </a:cubicBezTo>
                        <a:cubicBezTo>
                          <a:pt x="61092" y="10522"/>
                          <a:pt x="62133" y="11163"/>
                          <a:pt x="63156" y="11806"/>
                        </a:cubicBezTo>
                        <a:cubicBezTo>
                          <a:pt x="64160" y="12483"/>
                          <a:pt x="65128" y="13228"/>
                          <a:pt x="66115" y="13955"/>
                        </a:cubicBezTo>
                        <a:lnTo>
                          <a:pt x="67576" y="15055"/>
                        </a:lnTo>
                        <a:cubicBezTo>
                          <a:pt x="68069" y="15416"/>
                          <a:pt x="68507" y="15846"/>
                          <a:pt x="68982" y="16238"/>
                        </a:cubicBezTo>
                        <a:lnTo>
                          <a:pt x="71740" y="18656"/>
                        </a:lnTo>
                        <a:cubicBezTo>
                          <a:pt x="72653" y="19469"/>
                          <a:pt x="73457" y="20399"/>
                          <a:pt x="74315" y="21264"/>
                        </a:cubicBezTo>
                        <a:cubicBezTo>
                          <a:pt x="75137" y="22161"/>
                          <a:pt x="76050" y="22992"/>
                          <a:pt x="76817" y="23940"/>
                        </a:cubicBezTo>
                        <a:cubicBezTo>
                          <a:pt x="77584" y="24877"/>
                          <a:pt x="78351" y="25812"/>
                          <a:pt x="79100" y="26758"/>
                        </a:cubicBezTo>
                        <a:lnTo>
                          <a:pt x="80233" y="28170"/>
                        </a:lnTo>
                        <a:lnTo>
                          <a:pt x="81255" y="29647"/>
                        </a:lnTo>
                        <a:cubicBezTo>
                          <a:pt x="82589" y="31624"/>
                          <a:pt x="83995" y="33538"/>
                          <a:pt x="85072" y="35609"/>
                        </a:cubicBezTo>
                        <a:cubicBezTo>
                          <a:pt x="86205" y="37643"/>
                          <a:pt x="87410" y="39607"/>
                          <a:pt x="88287" y="41687"/>
                        </a:cubicBezTo>
                        <a:cubicBezTo>
                          <a:pt x="88762" y="42708"/>
                          <a:pt x="89218" y="43721"/>
                          <a:pt x="89675" y="44724"/>
                        </a:cubicBezTo>
                        <a:cubicBezTo>
                          <a:pt x="89912" y="45226"/>
                          <a:pt x="90150" y="45721"/>
                          <a:pt x="90351" y="46223"/>
                        </a:cubicBezTo>
                        <a:cubicBezTo>
                          <a:pt x="90533" y="46735"/>
                          <a:pt x="90734" y="47244"/>
                          <a:pt x="90916" y="47750"/>
                        </a:cubicBezTo>
                        <a:cubicBezTo>
                          <a:pt x="91629" y="49779"/>
                          <a:pt x="92414" y="51737"/>
                          <a:pt x="93017" y="53681"/>
                        </a:cubicBezTo>
                        <a:cubicBezTo>
                          <a:pt x="93565" y="55642"/>
                          <a:pt x="94094" y="57552"/>
                          <a:pt x="94606" y="59399"/>
                        </a:cubicBezTo>
                        <a:cubicBezTo>
                          <a:pt x="95154" y="61233"/>
                          <a:pt x="95428" y="63061"/>
                          <a:pt x="95793" y="64788"/>
                        </a:cubicBezTo>
                        <a:cubicBezTo>
                          <a:pt x="96104" y="66529"/>
                          <a:pt x="96450" y="68178"/>
                          <a:pt x="96688" y="69763"/>
                        </a:cubicBezTo>
                        <a:cubicBezTo>
                          <a:pt x="96870" y="71354"/>
                          <a:pt x="97053" y="72865"/>
                          <a:pt x="97200" y="74286"/>
                        </a:cubicBezTo>
                        <a:cubicBezTo>
                          <a:pt x="97345" y="75705"/>
                          <a:pt x="97510" y="77025"/>
                          <a:pt x="97601" y="78251"/>
                        </a:cubicBezTo>
                        <a:cubicBezTo>
                          <a:pt x="97656" y="79483"/>
                          <a:pt x="97200" y="80614"/>
                          <a:pt x="97236" y="81639"/>
                        </a:cubicBezTo>
                        <a:cubicBezTo>
                          <a:pt x="97327" y="83675"/>
                          <a:pt x="96816" y="85282"/>
                          <a:pt x="96816" y="86369"/>
                        </a:cubicBezTo>
                        <a:cubicBezTo>
                          <a:pt x="96816" y="87459"/>
                          <a:pt x="96816" y="88040"/>
                          <a:pt x="96816" y="88040"/>
                        </a:cubicBezTo>
                        <a:cubicBezTo>
                          <a:pt x="96816" y="88040"/>
                          <a:pt x="97145" y="87483"/>
                          <a:pt x="96816" y="86442"/>
                        </a:cubicBezTo>
                        <a:cubicBezTo>
                          <a:pt x="96487" y="85399"/>
                          <a:pt x="96232" y="83878"/>
                          <a:pt x="95702" y="81938"/>
                        </a:cubicBezTo>
                        <a:cubicBezTo>
                          <a:pt x="95409" y="80972"/>
                          <a:pt x="95227" y="79902"/>
                          <a:pt x="94880" y="78736"/>
                        </a:cubicBezTo>
                        <a:cubicBezTo>
                          <a:pt x="94478" y="77588"/>
                          <a:pt x="94149" y="76342"/>
                          <a:pt x="93693" y="75020"/>
                        </a:cubicBezTo>
                        <a:cubicBezTo>
                          <a:pt x="93273" y="73699"/>
                          <a:pt x="92853" y="72289"/>
                          <a:pt x="92378" y="70805"/>
                        </a:cubicBezTo>
                        <a:cubicBezTo>
                          <a:pt x="91848" y="69338"/>
                          <a:pt x="91282" y="67813"/>
                          <a:pt x="90679" y="66220"/>
                        </a:cubicBezTo>
                        <a:cubicBezTo>
                          <a:pt x="89602" y="62999"/>
                          <a:pt x="88068" y="59669"/>
                          <a:pt x="86607" y="56117"/>
                        </a:cubicBezTo>
                        <a:cubicBezTo>
                          <a:pt x="84926" y="52652"/>
                          <a:pt x="83228" y="49000"/>
                          <a:pt x="81127" y="45438"/>
                        </a:cubicBezTo>
                        <a:cubicBezTo>
                          <a:pt x="80159" y="43603"/>
                          <a:pt x="78972" y="41882"/>
                          <a:pt x="77822" y="40098"/>
                        </a:cubicBezTo>
                        <a:cubicBezTo>
                          <a:pt x="76744" y="38281"/>
                          <a:pt x="75374" y="36639"/>
                          <a:pt x="74132" y="34895"/>
                        </a:cubicBezTo>
                        <a:lnTo>
                          <a:pt x="73183" y="33600"/>
                        </a:lnTo>
                        <a:lnTo>
                          <a:pt x="72123" y="32381"/>
                        </a:lnTo>
                        <a:cubicBezTo>
                          <a:pt x="71429" y="31572"/>
                          <a:pt x="70736" y="30749"/>
                          <a:pt x="70041" y="29921"/>
                        </a:cubicBezTo>
                        <a:cubicBezTo>
                          <a:pt x="69347" y="29081"/>
                          <a:pt x="68544" y="28369"/>
                          <a:pt x="67795" y="27582"/>
                        </a:cubicBezTo>
                        <a:cubicBezTo>
                          <a:pt x="67028" y="26826"/>
                          <a:pt x="66315" y="26013"/>
                          <a:pt x="65512" y="25301"/>
                        </a:cubicBezTo>
                        <a:cubicBezTo>
                          <a:pt x="63887" y="23896"/>
                          <a:pt x="62352" y="22353"/>
                          <a:pt x="60599" y="21115"/>
                        </a:cubicBezTo>
                        <a:cubicBezTo>
                          <a:pt x="59741" y="20474"/>
                          <a:pt x="58919" y="19792"/>
                          <a:pt x="58060" y="19159"/>
                        </a:cubicBezTo>
                        <a:cubicBezTo>
                          <a:pt x="57184" y="18565"/>
                          <a:pt x="56289" y="17970"/>
                          <a:pt x="55412" y="17378"/>
                        </a:cubicBezTo>
                        <a:cubicBezTo>
                          <a:pt x="54554" y="16755"/>
                          <a:pt x="53622" y="16246"/>
                          <a:pt x="52709" y="15718"/>
                        </a:cubicBezTo>
                        <a:cubicBezTo>
                          <a:pt x="51796" y="15197"/>
                          <a:pt x="50919" y="14618"/>
                          <a:pt x="49988" y="14145"/>
                        </a:cubicBezTo>
                        <a:cubicBezTo>
                          <a:pt x="48125" y="13219"/>
                          <a:pt x="46299" y="12242"/>
                          <a:pt x="44399" y="11468"/>
                        </a:cubicBezTo>
                        <a:cubicBezTo>
                          <a:pt x="42554" y="10591"/>
                          <a:pt x="40637" y="9974"/>
                          <a:pt x="38792" y="9249"/>
                        </a:cubicBezTo>
                        <a:cubicBezTo>
                          <a:pt x="37861" y="8914"/>
                          <a:pt x="36911" y="8646"/>
                          <a:pt x="35998" y="8343"/>
                        </a:cubicBezTo>
                        <a:cubicBezTo>
                          <a:pt x="35523" y="8197"/>
                          <a:pt x="35067" y="8051"/>
                          <a:pt x="34610" y="7905"/>
                        </a:cubicBezTo>
                        <a:cubicBezTo>
                          <a:pt x="34153" y="7778"/>
                          <a:pt x="33697" y="7654"/>
                          <a:pt x="33240" y="7530"/>
                        </a:cubicBezTo>
                        <a:cubicBezTo>
                          <a:pt x="29587" y="6469"/>
                          <a:pt x="26026" y="5811"/>
                          <a:pt x="22702" y="5240"/>
                        </a:cubicBezTo>
                        <a:cubicBezTo>
                          <a:pt x="19396" y="4697"/>
                          <a:pt x="16310" y="4389"/>
                          <a:pt x="13552" y="4151"/>
                        </a:cubicBezTo>
                        <a:cubicBezTo>
                          <a:pt x="10794" y="3978"/>
                          <a:pt x="8347" y="3815"/>
                          <a:pt x="6356" y="3815"/>
                        </a:cubicBezTo>
                        <a:cubicBezTo>
                          <a:pt x="4347" y="3808"/>
                          <a:pt x="2758" y="3793"/>
                          <a:pt x="1662" y="3843"/>
                        </a:cubicBezTo>
                        <a:cubicBezTo>
                          <a:pt x="585" y="3896"/>
                          <a:pt x="0" y="3918"/>
                          <a:pt x="0" y="3918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8" name="图形 10">
                  <a:extLst>
                    <a:ext uri="{FF2B5EF4-FFF2-40B4-BE49-F238E27FC236}">
                      <a16:creationId xmlns:a16="http://schemas.microsoft.com/office/drawing/2014/main" id="{67358F36-4167-85FE-8826-EBE9A850E023}"/>
                    </a:ext>
                  </a:extLst>
                </p:cNvPr>
                <p:cNvGrpSpPr/>
                <p:nvPr/>
              </p:nvGrpSpPr>
              <p:grpSpPr>
                <a:xfrm>
                  <a:off x="8475735" y="60608"/>
                  <a:ext cx="224770" cy="172205"/>
                  <a:chOff x="8475735" y="60608"/>
                  <a:chExt cx="224770" cy="172205"/>
                </a:xfrm>
              </p:grpSpPr>
              <p:sp>
                <p:nvSpPr>
                  <p:cNvPr id="1839" name="任意多边形: 形状 1838">
                    <a:extLst>
                      <a:ext uri="{FF2B5EF4-FFF2-40B4-BE49-F238E27FC236}">
                        <a16:creationId xmlns:a16="http://schemas.microsoft.com/office/drawing/2014/main" id="{4E4397C8-71F8-6C12-FF1A-9DF70AEF39F6}"/>
                      </a:ext>
                    </a:extLst>
                  </p:cNvPr>
                  <p:cNvSpPr/>
                  <p:nvPr/>
                </p:nvSpPr>
                <p:spPr>
                  <a:xfrm>
                    <a:off x="8475735" y="60608"/>
                    <a:ext cx="224770" cy="172205"/>
                  </a:xfrm>
                  <a:custGeom>
                    <a:avLst/>
                    <a:gdLst>
                      <a:gd name="connsiteX0" fmla="*/ 222634 w 224770"/>
                      <a:gd name="connsiteY0" fmla="*/ 2838 h 172205"/>
                      <a:gd name="connsiteX1" fmla="*/ 223876 w 224770"/>
                      <a:gd name="connsiteY1" fmla="*/ 1926 h 172205"/>
                      <a:gd name="connsiteX2" fmla="*/ 223711 w 224770"/>
                      <a:gd name="connsiteY2" fmla="*/ 2985 h 172205"/>
                      <a:gd name="connsiteX3" fmla="*/ 224771 w 224770"/>
                      <a:gd name="connsiteY3" fmla="*/ 3133 h 172205"/>
                      <a:gd name="connsiteX4" fmla="*/ 223529 w 224770"/>
                      <a:gd name="connsiteY4" fmla="*/ 4045 h 172205"/>
                      <a:gd name="connsiteX5" fmla="*/ 91300 w 224770"/>
                      <a:gd name="connsiteY5" fmla="*/ 132263 h 172205"/>
                      <a:gd name="connsiteX6" fmla="*/ 17679 w 224770"/>
                      <a:gd name="connsiteY6" fmla="*/ 172205 h 172205"/>
                      <a:gd name="connsiteX7" fmla="*/ 8876 w 224770"/>
                      <a:gd name="connsiteY7" fmla="*/ 160139 h 172205"/>
                      <a:gd name="connsiteX8" fmla="*/ 0 w 224770"/>
                      <a:gd name="connsiteY8" fmla="*/ 148050 h 172205"/>
                      <a:gd name="connsiteX9" fmla="*/ 60380 w 224770"/>
                      <a:gd name="connsiteY9" fmla="*/ 90006 h 172205"/>
                      <a:gd name="connsiteX10" fmla="*/ 222634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22634" y="2838"/>
                        </a:moveTo>
                        <a:lnTo>
                          <a:pt x="223876" y="1926"/>
                        </a:lnTo>
                        <a:cubicBezTo>
                          <a:pt x="223821" y="2282"/>
                          <a:pt x="223766" y="2631"/>
                          <a:pt x="223711" y="2985"/>
                        </a:cubicBezTo>
                        <a:cubicBezTo>
                          <a:pt x="224058" y="3037"/>
                          <a:pt x="224406" y="3082"/>
                          <a:pt x="224771" y="3133"/>
                        </a:cubicBezTo>
                        <a:lnTo>
                          <a:pt x="223529" y="4045"/>
                        </a:lnTo>
                        <a:cubicBezTo>
                          <a:pt x="198818" y="147329"/>
                          <a:pt x="108705" y="133364"/>
                          <a:pt x="91300" y="132263"/>
                        </a:cubicBezTo>
                        <a:cubicBezTo>
                          <a:pt x="73803" y="131158"/>
                          <a:pt x="17679" y="172205"/>
                          <a:pt x="17679" y="172205"/>
                        </a:cubicBezTo>
                        <a:lnTo>
                          <a:pt x="8876" y="160139"/>
                        </a:lnTo>
                        <a:lnTo>
                          <a:pt x="0" y="148050"/>
                        </a:lnTo>
                        <a:cubicBezTo>
                          <a:pt x="0" y="148050"/>
                          <a:pt x="56142" y="107008"/>
                          <a:pt x="60380" y="90006"/>
                        </a:cubicBezTo>
                        <a:cubicBezTo>
                          <a:pt x="64599" y="73087"/>
                          <a:pt x="78607" y="-17000"/>
                          <a:pt x="222634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0" name="任意多边形: 形状 1839">
                    <a:extLst>
                      <a:ext uri="{FF2B5EF4-FFF2-40B4-BE49-F238E27FC236}">
                        <a16:creationId xmlns:a16="http://schemas.microsoft.com/office/drawing/2014/main" id="{B124A5C3-2AA6-35BB-1895-2204391FF207}"/>
                      </a:ext>
                    </a:extLst>
                  </p:cNvPr>
                  <p:cNvSpPr/>
                  <p:nvPr/>
                </p:nvSpPr>
                <p:spPr>
                  <a:xfrm>
                    <a:off x="8561555" y="82891"/>
                    <a:ext cx="114914" cy="84624"/>
                  </a:xfrm>
                  <a:custGeom>
                    <a:avLst/>
                    <a:gdLst>
                      <a:gd name="connsiteX0" fmla="*/ 113216 w 114914"/>
                      <a:gd name="connsiteY0" fmla="*/ 597 h 84624"/>
                      <a:gd name="connsiteX1" fmla="*/ 114038 w 114914"/>
                      <a:gd name="connsiteY1" fmla="*/ 0 h 84624"/>
                      <a:gd name="connsiteX2" fmla="*/ 114075 w 114914"/>
                      <a:gd name="connsiteY2" fmla="*/ 902 h 84624"/>
                      <a:gd name="connsiteX3" fmla="*/ 114915 w 114914"/>
                      <a:gd name="connsiteY3" fmla="*/ 1207 h 84624"/>
                      <a:gd name="connsiteX4" fmla="*/ 114111 w 114914"/>
                      <a:gd name="connsiteY4" fmla="*/ 1804 h 84624"/>
                      <a:gd name="connsiteX5" fmla="*/ 76507 w 114914"/>
                      <a:gd name="connsiteY5" fmla="*/ 68350 h 84624"/>
                      <a:gd name="connsiteX6" fmla="*/ 1717 w 114914"/>
                      <a:gd name="connsiteY6" fmla="*/ 84027 h 84624"/>
                      <a:gd name="connsiteX7" fmla="*/ 895 w 114914"/>
                      <a:gd name="connsiteY7" fmla="*/ 84625 h 84624"/>
                      <a:gd name="connsiteX8" fmla="*/ 858 w 114914"/>
                      <a:gd name="connsiteY8" fmla="*/ 83722 h 84624"/>
                      <a:gd name="connsiteX9" fmla="*/ 0 w 114914"/>
                      <a:gd name="connsiteY9" fmla="*/ 83417 h 84624"/>
                      <a:gd name="connsiteX10" fmla="*/ 822 w 114914"/>
                      <a:gd name="connsiteY10" fmla="*/ 82818 h 84624"/>
                      <a:gd name="connsiteX11" fmla="*/ 38409 w 114914"/>
                      <a:gd name="connsiteY11" fmla="*/ 16275 h 84624"/>
                      <a:gd name="connsiteX12" fmla="*/ 113216 w 114914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914" h="84624">
                        <a:moveTo>
                          <a:pt x="113216" y="597"/>
                        </a:moveTo>
                        <a:lnTo>
                          <a:pt x="114038" y="0"/>
                        </a:lnTo>
                        <a:cubicBezTo>
                          <a:pt x="114349" y="703"/>
                          <a:pt x="114130" y="689"/>
                          <a:pt x="114075" y="902"/>
                        </a:cubicBezTo>
                        <a:cubicBezTo>
                          <a:pt x="114294" y="917"/>
                          <a:pt x="114349" y="703"/>
                          <a:pt x="114915" y="1207"/>
                        </a:cubicBezTo>
                        <a:lnTo>
                          <a:pt x="114111" y="1804"/>
                        </a:lnTo>
                        <a:cubicBezTo>
                          <a:pt x="105053" y="36228"/>
                          <a:pt x="91118" y="56769"/>
                          <a:pt x="76507" y="68350"/>
                        </a:cubicBezTo>
                        <a:cubicBezTo>
                          <a:pt x="61055" y="78762"/>
                          <a:pt x="37258" y="85815"/>
                          <a:pt x="1717" y="84027"/>
                        </a:cubicBezTo>
                        <a:lnTo>
                          <a:pt x="895" y="84625"/>
                        </a:lnTo>
                        <a:cubicBezTo>
                          <a:pt x="1023" y="84524"/>
                          <a:pt x="803" y="83936"/>
                          <a:pt x="858" y="83722"/>
                        </a:cubicBezTo>
                        <a:cubicBezTo>
                          <a:pt x="639" y="83710"/>
                          <a:pt x="146" y="83319"/>
                          <a:pt x="0" y="83417"/>
                        </a:cubicBezTo>
                        <a:lnTo>
                          <a:pt x="822" y="82818"/>
                        </a:lnTo>
                        <a:cubicBezTo>
                          <a:pt x="9880" y="48395"/>
                          <a:pt x="23816" y="27854"/>
                          <a:pt x="38409" y="16275"/>
                        </a:cubicBezTo>
                        <a:cubicBezTo>
                          <a:pt x="53878" y="5864"/>
                          <a:pt x="77675" y="-1191"/>
                          <a:pt x="113216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1" name="任意多边形: 形状 1840">
                    <a:extLst>
                      <a:ext uri="{FF2B5EF4-FFF2-40B4-BE49-F238E27FC236}">
                        <a16:creationId xmlns:a16="http://schemas.microsoft.com/office/drawing/2014/main" id="{7B5B9C43-B66F-9504-6970-E8E55AE758F8}"/>
                      </a:ext>
                    </a:extLst>
                  </p:cNvPr>
                  <p:cNvSpPr/>
                  <p:nvPr/>
                </p:nvSpPr>
                <p:spPr>
                  <a:xfrm>
                    <a:off x="8559455" y="71478"/>
                    <a:ext cx="120759" cy="102830"/>
                  </a:xfrm>
                  <a:custGeom>
                    <a:avLst/>
                    <a:gdLst>
                      <a:gd name="connsiteX0" fmla="*/ 0 w 120759"/>
                      <a:gd name="connsiteY0" fmla="*/ 100907 h 102830"/>
                      <a:gd name="connsiteX1" fmla="*/ 1954 w 120759"/>
                      <a:gd name="connsiteY1" fmla="*/ 100834 h 102830"/>
                      <a:gd name="connsiteX2" fmla="*/ 7415 w 120759"/>
                      <a:gd name="connsiteY2" fmla="*/ 100421 h 102830"/>
                      <a:gd name="connsiteX3" fmla="*/ 15798 w 120759"/>
                      <a:gd name="connsiteY3" fmla="*/ 99314 h 102830"/>
                      <a:gd name="connsiteX4" fmla="*/ 26464 w 120759"/>
                      <a:gd name="connsiteY4" fmla="*/ 97164 h 102830"/>
                      <a:gd name="connsiteX5" fmla="*/ 32418 w 120759"/>
                      <a:gd name="connsiteY5" fmla="*/ 95541 h 102830"/>
                      <a:gd name="connsiteX6" fmla="*/ 35523 w 120759"/>
                      <a:gd name="connsiteY6" fmla="*/ 94604 h 102830"/>
                      <a:gd name="connsiteX7" fmla="*/ 38682 w 120759"/>
                      <a:gd name="connsiteY7" fmla="*/ 93537 h 102830"/>
                      <a:gd name="connsiteX8" fmla="*/ 51704 w 120759"/>
                      <a:gd name="connsiteY8" fmla="*/ 88091 h 102830"/>
                      <a:gd name="connsiteX9" fmla="*/ 54973 w 120759"/>
                      <a:gd name="connsiteY9" fmla="*/ 86422 h 102830"/>
                      <a:gd name="connsiteX10" fmla="*/ 58261 w 120759"/>
                      <a:gd name="connsiteY10" fmla="*/ 84650 h 102830"/>
                      <a:gd name="connsiteX11" fmla="*/ 61475 w 120759"/>
                      <a:gd name="connsiteY11" fmla="*/ 82689 h 102830"/>
                      <a:gd name="connsiteX12" fmla="*/ 63101 w 120759"/>
                      <a:gd name="connsiteY12" fmla="*/ 81708 h 102830"/>
                      <a:gd name="connsiteX13" fmla="*/ 64690 w 120759"/>
                      <a:gd name="connsiteY13" fmla="*/ 80647 h 102830"/>
                      <a:gd name="connsiteX14" fmla="*/ 67849 w 120759"/>
                      <a:gd name="connsiteY14" fmla="*/ 78486 h 102830"/>
                      <a:gd name="connsiteX15" fmla="*/ 70917 w 120759"/>
                      <a:gd name="connsiteY15" fmla="*/ 76159 h 102830"/>
                      <a:gd name="connsiteX16" fmla="*/ 76890 w 120759"/>
                      <a:gd name="connsiteY16" fmla="*/ 71232 h 102830"/>
                      <a:gd name="connsiteX17" fmla="*/ 79739 w 120759"/>
                      <a:gd name="connsiteY17" fmla="*/ 68604 h 102830"/>
                      <a:gd name="connsiteX18" fmla="*/ 82533 w 120759"/>
                      <a:gd name="connsiteY18" fmla="*/ 65924 h 102830"/>
                      <a:gd name="connsiteX19" fmla="*/ 87756 w 120759"/>
                      <a:gd name="connsiteY19" fmla="*/ 60248 h 102830"/>
                      <a:gd name="connsiteX20" fmla="*/ 90186 w 120759"/>
                      <a:gd name="connsiteY20" fmla="*/ 57295 h 102830"/>
                      <a:gd name="connsiteX21" fmla="*/ 92560 w 120759"/>
                      <a:gd name="connsiteY21" fmla="*/ 54343 h 102830"/>
                      <a:gd name="connsiteX22" fmla="*/ 94770 w 120759"/>
                      <a:gd name="connsiteY22" fmla="*/ 51321 h 102830"/>
                      <a:gd name="connsiteX23" fmla="*/ 96943 w 120759"/>
                      <a:gd name="connsiteY23" fmla="*/ 48307 h 102830"/>
                      <a:gd name="connsiteX24" fmla="*/ 100888 w 120759"/>
                      <a:gd name="connsiteY24" fmla="*/ 42246 h 102830"/>
                      <a:gd name="connsiteX25" fmla="*/ 104431 w 120759"/>
                      <a:gd name="connsiteY25" fmla="*/ 36235 h 102830"/>
                      <a:gd name="connsiteX26" fmla="*/ 107536 w 120759"/>
                      <a:gd name="connsiteY26" fmla="*/ 30382 h 102830"/>
                      <a:gd name="connsiteX27" fmla="*/ 109016 w 120759"/>
                      <a:gd name="connsiteY27" fmla="*/ 27582 h 102830"/>
                      <a:gd name="connsiteX28" fmla="*/ 110294 w 120759"/>
                      <a:gd name="connsiteY28" fmla="*/ 24809 h 102830"/>
                      <a:gd name="connsiteX29" fmla="*/ 112741 w 120759"/>
                      <a:gd name="connsiteY29" fmla="*/ 19608 h 102830"/>
                      <a:gd name="connsiteX30" fmla="*/ 114768 w 120759"/>
                      <a:gd name="connsiteY30" fmla="*/ 14819 h 102830"/>
                      <a:gd name="connsiteX31" fmla="*/ 116595 w 120759"/>
                      <a:gd name="connsiteY31" fmla="*/ 10591 h 102830"/>
                      <a:gd name="connsiteX32" fmla="*/ 118001 w 120759"/>
                      <a:gd name="connsiteY32" fmla="*/ 6947 h 102830"/>
                      <a:gd name="connsiteX33" fmla="*/ 120010 w 120759"/>
                      <a:gd name="connsiteY33" fmla="*/ 1815 h 102830"/>
                      <a:gd name="connsiteX34" fmla="*/ 120759 w 120759"/>
                      <a:gd name="connsiteY34" fmla="*/ 0 h 102830"/>
                      <a:gd name="connsiteX35" fmla="*/ 120522 w 120759"/>
                      <a:gd name="connsiteY35" fmla="*/ 1941 h 102830"/>
                      <a:gd name="connsiteX36" fmla="*/ 119754 w 120759"/>
                      <a:gd name="connsiteY36" fmla="*/ 7428 h 102830"/>
                      <a:gd name="connsiteX37" fmla="*/ 119115 w 120759"/>
                      <a:gd name="connsiteY37" fmla="*/ 11340 h 102830"/>
                      <a:gd name="connsiteX38" fmla="*/ 118129 w 120759"/>
                      <a:gd name="connsiteY38" fmla="*/ 15899 h 102830"/>
                      <a:gd name="connsiteX39" fmla="*/ 116906 w 120759"/>
                      <a:gd name="connsiteY39" fmla="*/ 21082 h 102830"/>
                      <a:gd name="connsiteX40" fmla="*/ 115207 w 120759"/>
                      <a:gd name="connsiteY40" fmla="*/ 26745 h 102830"/>
                      <a:gd name="connsiteX41" fmla="*/ 114275 w 120759"/>
                      <a:gd name="connsiteY41" fmla="*/ 29766 h 102830"/>
                      <a:gd name="connsiteX42" fmla="*/ 113125 w 120759"/>
                      <a:gd name="connsiteY42" fmla="*/ 32845 h 102830"/>
                      <a:gd name="connsiteX43" fmla="*/ 111901 w 120759"/>
                      <a:gd name="connsiteY43" fmla="*/ 36021 h 102830"/>
                      <a:gd name="connsiteX44" fmla="*/ 110586 w 120759"/>
                      <a:gd name="connsiteY44" fmla="*/ 39280 h 102830"/>
                      <a:gd name="connsiteX45" fmla="*/ 107463 w 120759"/>
                      <a:gd name="connsiteY45" fmla="*/ 45922 h 102830"/>
                      <a:gd name="connsiteX46" fmla="*/ 103755 w 120759"/>
                      <a:gd name="connsiteY46" fmla="*/ 52654 h 102830"/>
                      <a:gd name="connsiteX47" fmla="*/ 101674 w 120759"/>
                      <a:gd name="connsiteY47" fmla="*/ 56011 h 102830"/>
                      <a:gd name="connsiteX48" fmla="*/ 99445 w 120759"/>
                      <a:gd name="connsiteY48" fmla="*/ 59364 h 102830"/>
                      <a:gd name="connsiteX49" fmla="*/ 94533 w 120759"/>
                      <a:gd name="connsiteY49" fmla="*/ 65928 h 102830"/>
                      <a:gd name="connsiteX50" fmla="*/ 91830 w 120759"/>
                      <a:gd name="connsiteY50" fmla="*/ 69088 h 102830"/>
                      <a:gd name="connsiteX51" fmla="*/ 89035 w 120759"/>
                      <a:gd name="connsiteY51" fmla="*/ 72213 h 102830"/>
                      <a:gd name="connsiteX52" fmla="*/ 86022 w 120759"/>
                      <a:gd name="connsiteY52" fmla="*/ 75164 h 102830"/>
                      <a:gd name="connsiteX53" fmla="*/ 82935 w 120759"/>
                      <a:gd name="connsiteY53" fmla="*/ 78052 h 102830"/>
                      <a:gd name="connsiteX54" fmla="*/ 76378 w 120759"/>
                      <a:gd name="connsiteY54" fmla="*/ 83363 h 102830"/>
                      <a:gd name="connsiteX55" fmla="*/ 72981 w 120759"/>
                      <a:gd name="connsiteY55" fmla="*/ 85828 h 102830"/>
                      <a:gd name="connsiteX56" fmla="*/ 69457 w 120759"/>
                      <a:gd name="connsiteY56" fmla="*/ 88082 h 102830"/>
                      <a:gd name="connsiteX57" fmla="*/ 65895 w 120759"/>
                      <a:gd name="connsiteY57" fmla="*/ 90190 h 102830"/>
                      <a:gd name="connsiteX58" fmla="*/ 62297 w 120759"/>
                      <a:gd name="connsiteY58" fmla="*/ 92142 h 102830"/>
                      <a:gd name="connsiteX59" fmla="*/ 54992 w 120759"/>
                      <a:gd name="connsiteY59" fmla="*/ 95453 h 102830"/>
                      <a:gd name="connsiteX60" fmla="*/ 40618 w 120759"/>
                      <a:gd name="connsiteY60" fmla="*/ 100098 h 102830"/>
                      <a:gd name="connsiteX61" fmla="*/ 27341 w 120759"/>
                      <a:gd name="connsiteY61" fmla="*/ 102349 h 102830"/>
                      <a:gd name="connsiteX62" fmla="*/ 16054 w 120759"/>
                      <a:gd name="connsiteY62" fmla="*/ 102810 h 102830"/>
                      <a:gd name="connsiteX63" fmla="*/ 7396 w 120759"/>
                      <a:gd name="connsiteY63" fmla="*/ 102223 h 102830"/>
                      <a:gd name="connsiteX64" fmla="*/ 1917 w 120759"/>
                      <a:gd name="connsiteY64" fmla="*/ 101354 h 102830"/>
                      <a:gd name="connsiteX65" fmla="*/ 0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0" y="100907"/>
                        </a:moveTo>
                        <a:cubicBezTo>
                          <a:pt x="0" y="100907"/>
                          <a:pt x="676" y="100899"/>
                          <a:pt x="1954" y="100834"/>
                        </a:cubicBezTo>
                        <a:cubicBezTo>
                          <a:pt x="3214" y="100786"/>
                          <a:pt x="5077" y="100635"/>
                          <a:pt x="7415" y="100421"/>
                        </a:cubicBezTo>
                        <a:cubicBezTo>
                          <a:pt x="9771" y="100214"/>
                          <a:pt x="12602" y="99818"/>
                          <a:pt x="15798" y="99314"/>
                        </a:cubicBezTo>
                        <a:cubicBezTo>
                          <a:pt x="19012" y="98817"/>
                          <a:pt x="22610" y="98067"/>
                          <a:pt x="26464" y="97164"/>
                        </a:cubicBezTo>
                        <a:cubicBezTo>
                          <a:pt x="28382" y="96637"/>
                          <a:pt x="30391" y="96200"/>
                          <a:pt x="32418" y="95541"/>
                        </a:cubicBezTo>
                        <a:cubicBezTo>
                          <a:pt x="33440" y="95219"/>
                          <a:pt x="34500" y="94960"/>
                          <a:pt x="35523" y="94604"/>
                        </a:cubicBezTo>
                        <a:cubicBezTo>
                          <a:pt x="36564" y="94253"/>
                          <a:pt x="37623" y="93897"/>
                          <a:pt x="38682" y="93537"/>
                        </a:cubicBezTo>
                        <a:cubicBezTo>
                          <a:pt x="42920" y="92003"/>
                          <a:pt x="47339" y="90286"/>
                          <a:pt x="51704" y="88091"/>
                        </a:cubicBezTo>
                        <a:cubicBezTo>
                          <a:pt x="52800" y="87569"/>
                          <a:pt x="53896" y="87032"/>
                          <a:pt x="54973" y="86422"/>
                        </a:cubicBezTo>
                        <a:cubicBezTo>
                          <a:pt x="56069" y="85836"/>
                          <a:pt x="57165" y="85244"/>
                          <a:pt x="58261" y="84650"/>
                        </a:cubicBezTo>
                        <a:cubicBezTo>
                          <a:pt x="59339" y="84024"/>
                          <a:pt x="60398" y="83343"/>
                          <a:pt x="61475" y="82689"/>
                        </a:cubicBezTo>
                        <a:lnTo>
                          <a:pt x="63101" y="81708"/>
                        </a:lnTo>
                        <a:cubicBezTo>
                          <a:pt x="63649" y="81385"/>
                          <a:pt x="64160" y="80999"/>
                          <a:pt x="64690" y="80647"/>
                        </a:cubicBezTo>
                        <a:cubicBezTo>
                          <a:pt x="65731" y="79929"/>
                          <a:pt x="66790" y="79209"/>
                          <a:pt x="67849" y="78486"/>
                        </a:cubicBezTo>
                        <a:cubicBezTo>
                          <a:pt x="68890" y="77745"/>
                          <a:pt x="69895" y="76925"/>
                          <a:pt x="70917" y="76159"/>
                        </a:cubicBezTo>
                        <a:cubicBezTo>
                          <a:pt x="73018" y="74660"/>
                          <a:pt x="74936" y="72908"/>
                          <a:pt x="76890" y="71232"/>
                        </a:cubicBezTo>
                        <a:cubicBezTo>
                          <a:pt x="77894" y="70423"/>
                          <a:pt x="78807" y="69491"/>
                          <a:pt x="79739" y="68604"/>
                        </a:cubicBezTo>
                        <a:cubicBezTo>
                          <a:pt x="80670" y="67709"/>
                          <a:pt x="81602" y="66816"/>
                          <a:pt x="82533" y="65924"/>
                        </a:cubicBezTo>
                        <a:cubicBezTo>
                          <a:pt x="84268" y="64003"/>
                          <a:pt x="86095" y="62184"/>
                          <a:pt x="87756" y="60248"/>
                        </a:cubicBezTo>
                        <a:cubicBezTo>
                          <a:pt x="88560" y="59260"/>
                          <a:pt x="89382" y="58276"/>
                          <a:pt x="90186" y="57295"/>
                        </a:cubicBezTo>
                        <a:cubicBezTo>
                          <a:pt x="90989" y="56316"/>
                          <a:pt x="91848" y="55381"/>
                          <a:pt x="92560" y="54343"/>
                        </a:cubicBezTo>
                        <a:cubicBezTo>
                          <a:pt x="93309" y="53330"/>
                          <a:pt x="94040" y="52322"/>
                          <a:pt x="94770" y="51321"/>
                        </a:cubicBezTo>
                        <a:cubicBezTo>
                          <a:pt x="95501" y="50309"/>
                          <a:pt x="96286" y="49358"/>
                          <a:pt x="96943" y="48307"/>
                        </a:cubicBezTo>
                        <a:cubicBezTo>
                          <a:pt x="98276" y="46251"/>
                          <a:pt x="99610" y="44227"/>
                          <a:pt x="100888" y="42246"/>
                        </a:cubicBezTo>
                        <a:cubicBezTo>
                          <a:pt x="102094" y="40195"/>
                          <a:pt x="103281" y="38189"/>
                          <a:pt x="104431" y="36235"/>
                        </a:cubicBezTo>
                        <a:cubicBezTo>
                          <a:pt x="105564" y="34272"/>
                          <a:pt x="106513" y="32266"/>
                          <a:pt x="107536" y="30382"/>
                        </a:cubicBezTo>
                        <a:cubicBezTo>
                          <a:pt x="108029" y="29432"/>
                          <a:pt x="108522" y="28497"/>
                          <a:pt x="109016" y="27582"/>
                        </a:cubicBezTo>
                        <a:cubicBezTo>
                          <a:pt x="109454" y="26638"/>
                          <a:pt x="109874" y="25713"/>
                          <a:pt x="110294" y="24809"/>
                        </a:cubicBezTo>
                        <a:cubicBezTo>
                          <a:pt x="111152" y="22998"/>
                          <a:pt x="111974" y="21261"/>
                          <a:pt x="112741" y="19608"/>
                        </a:cubicBezTo>
                        <a:cubicBezTo>
                          <a:pt x="113508" y="17942"/>
                          <a:pt x="114111" y="16319"/>
                          <a:pt x="114768" y="14819"/>
                        </a:cubicBezTo>
                        <a:cubicBezTo>
                          <a:pt x="115426" y="13312"/>
                          <a:pt x="116011" y="11893"/>
                          <a:pt x="116595" y="10591"/>
                        </a:cubicBezTo>
                        <a:cubicBezTo>
                          <a:pt x="117161" y="9287"/>
                          <a:pt x="117581" y="8049"/>
                          <a:pt x="118001" y="6947"/>
                        </a:cubicBezTo>
                        <a:cubicBezTo>
                          <a:pt x="118823" y="4732"/>
                          <a:pt x="119554" y="3004"/>
                          <a:pt x="120010" y="1815"/>
                        </a:cubicBezTo>
                        <a:cubicBezTo>
                          <a:pt x="120504" y="630"/>
                          <a:pt x="120759" y="0"/>
                          <a:pt x="120759" y="0"/>
                        </a:cubicBezTo>
                        <a:cubicBezTo>
                          <a:pt x="120759" y="0"/>
                          <a:pt x="120686" y="676"/>
                          <a:pt x="120522" y="1941"/>
                        </a:cubicBezTo>
                        <a:cubicBezTo>
                          <a:pt x="120357" y="3202"/>
                          <a:pt x="120138" y="5068"/>
                          <a:pt x="119754" y="7428"/>
                        </a:cubicBezTo>
                        <a:cubicBezTo>
                          <a:pt x="119572" y="8604"/>
                          <a:pt x="119426" y="9928"/>
                          <a:pt x="119115" y="11340"/>
                        </a:cubicBezTo>
                        <a:cubicBezTo>
                          <a:pt x="118841" y="12752"/>
                          <a:pt x="118494" y="14268"/>
                          <a:pt x="118129" y="15899"/>
                        </a:cubicBezTo>
                        <a:cubicBezTo>
                          <a:pt x="117764" y="17526"/>
                          <a:pt x="117381" y="19266"/>
                          <a:pt x="116906" y="21082"/>
                        </a:cubicBezTo>
                        <a:cubicBezTo>
                          <a:pt x="116376" y="22881"/>
                          <a:pt x="115810" y="24773"/>
                          <a:pt x="115207" y="26745"/>
                        </a:cubicBezTo>
                        <a:cubicBezTo>
                          <a:pt x="114915" y="27732"/>
                          <a:pt x="114604" y="28742"/>
                          <a:pt x="114275" y="29766"/>
                        </a:cubicBezTo>
                        <a:cubicBezTo>
                          <a:pt x="113910" y="30772"/>
                          <a:pt x="113527" y="31799"/>
                          <a:pt x="113125" y="32845"/>
                        </a:cubicBezTo>
                        <a:cubicBezTo>
                          <a:pt x="112723" y="33886"/>
                          <a:pt x="112321" y="34946"/>
                          <a:pt x="111901" y="36021"/>
                        </a:cubicBezTo>
                        <a:cubicBezTo>
                          <a:pt x="111463" y="37090"/>
                          <a:pt x="111116" y="38213"/>
                          <a:pt x="110586" y="39280"/>
                        </a:cubicBezTo>
                        <a:cubicBezTo>
                          <a:pt x="109564" y="41438"/>
                          <a:pt x="108522" y="43657"/>
                          <a:pt x="107463" y="45922"/>
                        </a:cubicBezTo>
                        <a:cubicBezTo>
                          <a:pt x="106331" y="48159"/>
                          <a:pt x="105016" y="50362"/>
                          <a:pt x="103755" y="52654"/>
                        </a:cubicBezTo>
                        <a:cubicBezTo>
                          <a:pt x="103135" y="53812"/>
                          <a:pt x="102386" y="54899"/>
                          <a:pt x="101674" y="56011"/>
                        </a:cubicBezTo>
                        <a:cubicBezTo>
                          <a:pt x="100925" y="57121"/>
                          <a:pt x="100194" y="58239"/>
                          <a:pt x="99445" y="59364"/>
                        </a:cubicBezTo>
                        <a:cubicBezTo>
                          <a:pt x="97966" y="61620"/>
                          <a:pt x="96194" y="63729"/>
                          <a:pt x="94533" y="65928"/>
                        </a:cubicBezTo>
                        <a:cubicBezTo>
                          <a:pt x="93710" y="67033"/>
                          <a:pt x="92725" y="68028"/>
                          <a:pt x="91830" y="69088"/>
                        </a:cubicBezTo>
                        <a:cubicBezTo>
                          <a:pt x="90898" y="70136"/>
                          <a:pt x="89985" y="71181"/>
                          <a:pt x="89035" y="72213"/>
                        </a:cubicBezTo>
                        <a:cubicBezTo>
                          <a:pt x="88031" y="73193"/>
                          <a:pt x="87026" y="74178"/>
                          <a:pt x="86022" y="75164"/>
                        </a:cubicBezTo>
                        <a:cubicBezTo>
                          <a:pt x="84999" y="76137"/>
                          <a:pt x="84031" y="77162"/>
                          <a:pt x="82935" y="78052"/>
                        </a:cubicBezTo>
                        <a:cubicBezTo>
                          <a:pt x="80780" y="79863"/>
                          <a:pt x="78679" y="81741"/>
                          <a:pt x="76378" y="83363"/>
                        </a:cubicBezTo>
                        <a:cubicBezTo>
                          <a:pt x="75246" y="84194"/>
                          <a:pt x="74132" y="85057"/>
                          <a:pt x="72981" y="85828"/>
                        </a:cubicBezTo>
                        <a:cubicBezTo>
                          <a:pt x="71794" y="86581"/>
                          <a:pt x="70625" y="87333"/>
                          <a:pt x="69457" y="88082"/>
                        </a:cubicBezTo>
                        <a:cubicBezTo>
                          <a:pt x="68306" y="88853"/>
                          <a:pt x="67101" y="89534"/>
                          <a:pt x="65895" y="90190"/>
                        </a:cubicBezTo>
                        <a:cubicBezTo>
                          <a:pt x="64690" y="90843"/>
                          <a:pt x="63503" y="91523"/>
                          <a:pt x="62297" y="92142"/>
                        </a:cubicBezTo>
                        <a:cubicBezTo>
                          <a:pt x="59832" y="93291"/>
                          <a:pt x="57457" y="94540"/>
                          <a:pt x="54992" y="95453"/>
                        </a:cubicBezTo>
                        <a:cubicBezTo>
                          <a:pt x="50152" y="97510"/>
                          <a:pt x="45257" y="98932"/>
                          <a:pt x="40618" y="100098"/>
                        </a:cubicBezTo>
                        <a:cubicBezTo>
                          <a:pt x="35943" y="101224"/>
                          <a:pt x="31468" y="101893"/>
                          <a:pt x="27341" y="102349"/>
                        </a:cubicBezTo>
                        <a:cubicBezTo>
                          <a:pt x="23213" y="102717"/>
                          <a:pt x="19414" y="102894"/>
                          <a:pt x="16054" y="102810"/>
                        </a:cubicBezTo>
                        <a:cubicBezTo>
                          <a:pt x="12693" y="102751"/>
                          <a:pt x="9789" y="102510"/>
                          <a:pt x="7396" y="102223"/>
                        </a:cubicBezTo>
                        <a:cubicBezTo>
                          <a:pt x="5023" y="101975"/>
                          <a:pt x="3160" y="101593"/>
                          <a:pt x="1917" y="101354"/>
                        </a:cubicBezTo>
                        <a:cubicBezTo>
                          <a:pt x="657" y="101100"/>
                          <a:pt x="0" y="100908"/>
                          <a:pt x="0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2" name="任意多边形: 形状 1841">
                    <a:extLst>
                      <a:ext uri="{FF2B5EF4-FFF2-40B4-BE49-F238E27FC236}">
                        <a16:creationId xmlns:a16="http://schemas.microsoft.com/office/drawing/2014/main" id="{02E8F590-106D-0882-9B2A-8842D41D5162}"/>
                      </a:ext>
                    </a:extLst>
                  </p:cNvPr>
                  <p:cNvSpPr/>
                  <p:nvPr/>
                </p:nvSpPr>
                <p:spPr>
                  <a:xfrm>
                    <a:off x="8559382" y="87616"/>
                    <a:ext cx="100285" cy="88039"/>
                  </a:xfrm>
                  <a:custGeom>
                    <a:avLst/>
                    <a:gdLst>
                      <a:gd name="connsiteX0" fmla="*/ 100286 w 100285"/>
                      <a:gd name="connsiteY0" fmla="*/ 3914 h 88039"/>
                      <a:gd name="connsiteX1" fmla="*/ 98624 w 100285"/>
                      <a:gd name="connsiteY1" fmla="*/ 3844 h 88039"/>
                      <a:gd name="connsiteX2" fmla="*/ 93948 w 100285"/>
                      <a:gd name="connsiteY2" fmla="*/ 3817 h 88039"/>
                      <a:gd name="connsiteX3" fmla="*/ 86752 w 100285"/>
                      <a:gd name="connsiteY3" fmla="*/ 4153 h 88039"/>
                      <a:gd name="connsiteX4" fmla="*/ 77584 w 100285"/>
                      <a:gd name="connsiteY4" fmla="*/ 5242 h 88039"/>
                      <a:gd name="connsiteX5" fmla="*/ 67046 w 100285"/>
                      <a:gd name="connsiteY5" fmla="*/ 7532 h 88039"/>
                      <a:gd name="connsiteX6" fmla="*/ 65676 w 100285"/>
                      <a:gd name="connsiteY6" fmla="*/ 7906 h 88039"/>
                      <a:gd name="connsiteX7" fmla="*/ 64288 w 100285"/>
                      <a:gd name="connsiteY7" fmla="*/ 8345 h 88039"/>
                      <a:gd name="connsiteX8" fmla="*/ 61494 w 100285"/>
                      <a:gd name="connsiteY8" fmla="*/ 9251 h 88039"/>
                      <a:gd name="connsiteX9" fmla="*/ 55886 w 100285"/>
                      <a:gd name="connsiteY9" fmla="*/ 11470 h 88039"/>
                      <a:gd name="connsiteX10" fmla="*/ 50298 w 100285"/>
                      <a:gd name="connsiteY10" fmla="*/ 14147 h 88039"/>
                      <a:gd name="connsiteX11" fmla="*/ 47577 w 100285"/>
                      <a:gd name="connsiteY11" fmla="*/ 15720 h 88039"/>
                      <a:gd name="connsiteX12" fmla="*/ 44874 w 100285"/>
                      <a:gd name="connsiteY12" fmla="*/ 17380 h 88039"/>
                      <a:gd name="connsiteX13" fmla="*/ 42225 w 100285"/>
                      <a:gd name="connsiteY13" fmla="*/ 19160 h 88039"/>
                      <a:gd name="connsiteX14" fmla="*/ 39687 w 100285"/>
                      <a:gd name="connsiteY14" fmla="*/ 21116 h 88039"/>
                      <a:gd name="connsiteX15" fmla="*/ 34774 w 100285"/>
                      <a:gd name="connsiteY15" fmla="*/ 25302 h 88039"/>
                      <a:gd name="connsiteX16" fmla="*/ 32491 w 100285"/>
                      <a:gd name="connsiteY16" fmla="*/ 27584 h 88039"/>
                      <a:gd name="connsiteX17" fmla="*/ 30245 w 100285"/>
                      <a:gd name="connsiteY17" fmla="*/ 29923 h 88039"/>
                      <a:gd name="connsiteX18" fmla="*/ 28162 w 100285"/>
                      <a:gd name="connsiteY18" fmla="*/ 32383 h 88039"/>
                      <a:gd name="connsiteX19" fmla="*/ 27103 w 100285"/>
                      <a:gd name="connsiteY19" fmla="*/ 33600 h 88039"/>
                      <a:gd name="connsiteX20" fmla="*/ 26154 w 100285"/>
                      <a:gd name="connsiteY20" fmla="*/ 34895 h 88039"/>
                      <a:gd name="connsiteX21" fmla="*/ 22446 w 100285"/>
                      <a:gd name="connsiteY21" fmla="*/ 40098 h 88039"/>
                      <a:gd name="connsiteX22" fmla="*/ 19159 w 100285"/>
                      <a:gd name="connsiteY22" fmla="*/ 45438 h 88039"/>
                      <a:gd name="connsiteX23" fmla="*/ 13679 w 100285"/>
                      <a:gd name="connsiteY23" fmla="*/ 56117 h 88039"/>
                      <a:gd name="connsiteX24" fmla="*/ 9588 w 100285"/>
                      <a:gd name="connsiteY24" fmla="*/ 66220 h 88039"/>
                      <a:gd name="connsiteX25" fmla="*/ 7890 w 100285"/>
                      <a:gd name="connsiteY25" fmla="*/ 70805 h 88039"/>
                      <a:gd name="connsiteX26" fmla="*/ 6520 w 100285"/>
                      <a:gd name="connsiteY26" fmla="*/ 75020 h 88039"/>
                      <a:gd name="connsiteX27" fmla="*/ 5278 w 100285"/>
                      <a:gd name="connsiteY27" fmla="*/ 78736 h 88039"/>
                      <a:gd name="connsiteX28" fmla="*/ 4347 w 100285"/>
                      <a:gd name="connsiteY28" fmla="*/ 81938 h 88039"/>
                      <a:gd name="connsiteX29" fmla="*/ 1753 w 100285"/>
                      <a:gd name="connsiteY29" fmla="*/ 86442 h 88039"/>
                      <a:gd name="connsiteX30" fmla="*/ 0 w 100285"/>
                      <a:gd name="connsiteY30" fmla="*/ 88040 h 88039"/>
                      <a:gd name="connsiteX31" fmla="*/ 0 w 100285"/>
                      <a:gd name="connsiteY31" fmla="*/ 86369 h 88039"/>
                      <a:gd name="connsiteX32" fmla="*/ 1315 w 100285"/>
                      <a:gd name="connsiteY32" fmla="*/ 81639 h 88039"/>
                      <a:gd name="connsiteX33" fmla="*/ 2064 w 100285"/>
                      <a:gd name="connsiteY33" fmla="*/ 78251 h 88039"/>
                      <a:gd name="connsiteX34" fmla="*/ 2776 w 100285"/>
                      <a:gd name="connsiteY34" fmla="*/ 74286 h 88039"/>
                      <a:gd name="connsiteX35" fmla="*/ 3452 w 100285"/>
                      <a:gd name="connsiteY35" fmla="*/ 69763 h 88039"/>
                      <a:gd name="connsiteX36" fmla="*/ 4420 w 100285"/>
                      <a:gd name="connsiteY36" fmla="*/ 64788 h 88039"/>
                      <a:gd name="connsiteX37" fmla="*/ 5643 w 100285"/>
                      <a:gd name="connsiteY37" fmla="*/ 59399 h 88039"/>
                      <a:gd name="connsiteX38" fmla="*/ 7232 w 100285"/>
                      <a:gd name="connsiteY38" fmla="*/ 53681 h 88039"/>
                      <a:gd name="connsiteX39" fmla="*/ 9369 w 100285"/>
                      <a:gd name="connsiteY39" fmla="*/ 47750 h 88039"/>
                      <a:gd name="connsiteX40" fmla="*/ 9935 w 100285"/>
                      <a:gd name="connsiteY40" fmla="*/ 46223 h 88039"/>
                      <a:gd name="connsiteX41" fmla="*/ 10611 w 100285"/>
                      <a:gd name="connsiteY41" fmla="*/ 44724 h 88039"/>
                      <a:gd name="connsiteX42" fmla="*/ 11999 w 100285"/>
                      <a:gd name="connsiteY42" fmla="*/ 41685 h 88039"/>
                      <a:gd name="connsiteX43" fmla="*/ 15214 w 100285"/>
                      <a:gd name="connsiteY43" fmla="*/ 35607 h 88039"/>
                      <a:gd name="connsiteX44" fmla="*/ 19031 w 100285"/>
                      <a:gd name="connsiteY44" fmla="*/ 29647 h 88039"/>
                      <a:gd name="connsiteX45" fmla="*/ 20053 w 100285"/>
                      <a:gd name="connsiteY45" fmla="*/ 28170 h 88039"/>
                      <a:gd name="connsiteX46" fmla="*/ 21186 w 100285"/>
                      <a:gd name="connsiteY46" fmla="*/ 26758 h 88039"/>
                      <a:gd name="connsiteX47" fmla="*/ 23487 w 100285"/>
                      <a:gd name="connsiteY47" fmla="*/ 23940 h 88039"/>
                      <a:gd name="connsiteX48" fmla="*/ 25971 w 100285"/>
                      <a:gd name="connsiteY48" fmla="*/ 21264 h 88039"/>
                      <a:gd name="connsiteX49" fmla="*/ 28546 w 100285"/>
                      <a:gd name="connsiteY49" fmla="*/ 18654 h 88039"/>
                      <a:gd name="connsiteX50" fmla="*/ 34171 w 100285"/>
                      <a:gd name="connsiteY50" fmla="*/ 13953 h 88039"/>
                      <a:gd name="connsiteX51" fmla="*/ 37130 w 100285"/>
                      <a:gd name="connsiteY51" fmla="*/ 11804 h 88039"/>
                      <a:gd name="connsiteX52" fmla="*/ 40217 w 100285"/>
                      <a:gd name="connsiteY52" fmla="*/ 9882 h 88039"/>
                      <a:gd name="connsiteX53" fmla="*/ 52983 w 100285"/>
                      <a:gd name="connsiteY53" fmla="*/ 3952 h 88039"/>
                      <a:gd name="connsiteX54" fmla="*/ 59393 w 100285"/>
                      <a:gd name="connsiteY54" fmla="*/ 2049 h 88039"/>
                      <a:gd name="connsiteX55" fmla="*/ 62553 w 100285"/>
                      <a:gd name="connsiteY55" fmla="*/ 1379 h 88039"/>
                      <a:gd name="connsiteX56" fmla="*/ 64105 w 100285"/>
                      <a:gd name="connsiteY56" fmla="*/ 1063 h 88039"/>
                      <a:gd name="connsiteX57" fmla="*/ 65658 w 100285"/>
                      <a:gd name="connsiteY57" fmla="*/ 842 h 88039"/>
                      <a:gd name="connsiteX58" fmla="*/ 77182 w 100285"/>
                      <a:gd name="connsiteY58" fmla="*/ 0 h 88039"/>
                      <a:gd name="connsiteX59" fmla="*/ 86844 w 100285"/>
                      <a:gd name="connsiteY59" fmla="*/ 654 h 88039"/>
                      <a:gd name="connsiteX60" fmla="*/ 94149 w 100285"/>
                      <a:gd name="connsiteY60" fmla="*/ 2027 h 88039"/>
                      <a:gd name="connsiteX61" fmla="*/ 98715 w 100285"/>
                      <a:gd name="connsiteY61" fmla="*/ 3335 h 88039"/>
                      <a:gd name="connsiteX62" fmla="*/ 100286 w 100285"/>
                      <a:gd name="connsiteY62" fmla="*/ 3914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100285" h="88039">
                        <a:moveTo>
                          <a:pt x="100286" y="3914"/>
                        </a:moveTo>
                        <a:cubicBezTo>
                          <a:pt x="100286" y="3914"/>
                          <a:pt x="99719" y="3890"/>
                          <a:pt x="98624" y="3844"/>
                        </a:cubicBezTo>
                        <a:cubicBezTo>
                          <a:pt x="97546" y="3793"/>
                          <a:pt x="95939" y="3808"/>
                          <a:pt x="93948" y="3817"/>
                        </a:cubicBezTo>
                        <a:cubicBezTo>
                          <a:pt x="91939" y="3817"/>
                          <a:pt x="89492" y="3980"/>
                          <a:pt x="86752" y="4153"/>
                        </a:cubicBezTo>
                        <a:cubicBezTo>
                          <a:pt x="83995" y="4391"/>
                          <a:pt x="80890" y="4701"/>
                          <a:pt x="77584" y="5242"/>
                        </a:cubicBezTo>
                        <a:cubicBezTo>
                          <a:pt x="74260" y="5813"/>
                          <a:pt x="70699" y="6471"/>
                          <a:pt x="67046" y="7532"/>
                        </a:cubicBezTo>
                        <a:cubicBezTo>
                          <a:pt x="66589" y="7656"/>
                          <a:pt x="66133" y="7778"/>
                          <a:pt x="65676" y="7906"/>
                        </a:cubicBezTo>
                        <a:cubicBezTo>
                          <a:pt x="65219" y="8052"/>
                          <a:pt x="64763" y="8199"/>
                          <a:pt x="64288" y="8345"/>
                        </a:cubicBezTo>
                        <a:cubicBezTo>
                          <a:pt x="63375" y="8646"/>
                          <a:pt x="62425" y="8916"/>
                          <a:pt x="61494" y="9251"/>
                        </a:cubicBezTo>
                        <a:cubicBezTo>
                          <a:pt x="59649" y="9976"/>
                          <a:pt x="57731" y="10593"/>
                          <a:pt x="55886" y="11470"/>
                        </a:cubicBezTo>
                        <a:cubicBezTo>
                          <a:pt x="53987" y="12244"/>
                          <a:pt x="52161" y="13221"/>
                          <a:pt x="50298" y="14147"/>
                        </a:cubicBezTo>
                        <a:cubicBezTo>
                          <a:pt x="49367" y="14620"/>
                          <a:pt x="48490" y="15199"/>
                          <a:pt x="47577" y="15720"/>
                        </a:cubicBezTo>
                        <a:cubicBezTo>
                          <a:pt x="46664" y="16246"/>
                          <a:pt x="45732" y="16757"/>
                          <a:pt x="44874" y="17380"/>
                        </a:cubicBezTo>
                        <a:cubicBezTo>
                          <a:pt x="43997" y="17970"/>
                          <a:pt x="43102" y="18565"/>
                          <a:pt x="42225" y="19160"/>
                        </a:cubicBezTo>
                        <a:cubicBezTo>
                          <a:pt x="41367" y="19792"/>
                          <a:pt x="40545" y="20475"/>
                          <a:pt x="39687" y="21116"/>
                        </a:cubicBezTo>
                        <a:cubicBezTo>
                          <a:pt x="37934" y="22355"/>
                          <a:pt x="36399" y="23900"/>
                          <a:pt x="34774" y="25302"/>
                        </a:cubicBezTo>
                        <a:cubicBezTo>
                          <a:pt x="33970" y="26013"/>
                          <a:pt x="33258" y="26827"/>
                          <a:pt x="32491" y="27584"/>
                        </a:cubicBezTo>
                        <a:cubicBezTo>
                          <a:pt x="31742" y="28371"/>
                          <a:pt x="30939" y="29083"/>
                          <a:pt x="30245" y="29923"/>
                        </a:cubicBezTo>
                        <a:cubicBezTo>
                          <a:pt x="29569" y="30751"/>
                          <a:pt x="28875" y="31574"/>
                          <a:pt x="28162" y="32383"/>
                        </a:cubicBezTo>
                        <a:lnTo>
                          <a:pt x="27103" y="33600"/>
                        </a:lnTo>
                        <a:lnTo>
                          <a:pt x="26154" y="34895"/>
                        </a:lnTo>
                        <a:cubicBezTo>
                          <a:pt x="24911" y="36639"/>
                          <a:pt x="23542" y="38281"/>
                          <a:pt x="22446" y="40098"/>
                        </a:cubicBezTo>
                        <a:cubicBezTo>
                          <a:pt x="21314" y="41880"/>
                          <a:pt x="20127" y="43603"/>
                          <a:pt x="19159" y="45438"/>
                        </a:cubicBezTo>
                        <a:cubicBezTo>
                          <a:pt x="17058" y="49000"/>
                          <a:pt x="15341" y="52652"/>
                          <a:pt x="13679" y="56117"/>
                        </a:cubicBezTo>
                        <a:cubicBezTo>
                          <a:pt x="12218" y="59669"/>
                          <a:pt x="10666" y="62999"/>
                          <a:pt x="9588" y="66220"/>
                        </a:cubicBezTo>
                        <a:cubicBezTo>
                          <a:pt x="9004" y="67813"/>
                          <a:pt x="8401" y="69338"/>
                          <a:pt x="7890" y="70805"/>
                        </a:cubicBezTo>
                        <a:cubicBezTo>
                          <a:pt x="7415" y="72289"/>
                          <a:pt x="6959" y="73697"/>
                          <a:pt x="6520" y="75020"/>
                        </a:cubicBezTo>
                        <a:cubicBezTo>
                          <a:pt x="6082" y="76342"/>
                          <a:pt x="5680" y="77589"/>
                          <a:pt x="5278" y="78736"/>
                        </a:cubicBezTo>
                        <a:cubicBezTo>
                          <a:pt x="4931" y="79902"/>
                          <a:pt x="4621" y="80972"/>
                          <a:pt x="4347" y="81938"/>
                        </a:cubicBezTo>
                        <a:cubicBezTo>
                          <a:pt x="3799" y="83878"/>
                          <a:pt x="2064" y="85399"/>
                          <a:pt x="1753" y="86442"/>
                        </a:cubicBezTo>
                        <a:cubicBezTo>
                          <a:pt x="1406" y="87485"/>
                          <a:pt x="0" y="88040"/>
                          <a:pt x="0" y="88040"/>
                        </a:cubicBezTo>
                        <a:cubicBezTo>
                          <a:pt x="0" y="88040"/>
                          <a:pt x="0" y="87457"/>
                          <a:pt x="0" y="86369"/>
                        </a:cubicBezTo>
                        <a:cubicBezTo>
                          <a:pt x="0" y="85282"/>
                          <a:pt x="1242" y="83675"/>
                          <a:pt x="1315" y="81639"/>
                        </a:cubicBezTo>
                        <a:cubicBezTo>
                          <a:pt x="1351" y="80616"/>
                          <a:pt x="2009" y="79483"/>
                          <a:pt x="2064" y="78251"/>
                        </a:cubicBezTo>
                        <a:cubicBezTo>
                          <a:pt x="2155" y="77025"/>
                          <a:pt x="2630" y="75705"/>
                          <a:pt x="2776" y="74286"/>
                        </a:cubicBezTo>
                        <a:cubicBezTo>
                          <a:pt x="2940" y="72865"/>
                          <a:pt x="3269" y="71354"/>
                          <a:pt x="3452" y="69763"/>
                        </a:cubicBezTo>
                        <a:cubicBezTo>
                          <a:pt x="3671" y="68178"/>
                          <a:pt x="4109" y="66529"/>
                          <a:pt x="4420" y="64788"/>
                        </a:cubicBezTo>
                        <a:cubicBezTo>
                          <a:pt x="4785" y="63061"/>
                          <a:pt x="5096" y="61233"/>
                          <a:pt x="5643" y="59399"/>
                        </a:cubicBezTo>
                        <a:cubicBezTo>
                          <a:pt x="6155" y="57552"/>
                          <a:pt x="6703" y="55642"/>
                          <a:pt x="7232" y="53681"/>
                        </a:cubicBezTo>
                        <a:cubicBezTo>
                          <a:pt x="7853" y="51737"/>
                          <a:pt x="8639" y="49779"/>
                          <a:pt x="9369" y="47750"/>
                        </a:cubicBezTo>
                        <a:cubicBezTo>
                          <a:pt x="9552" y="47244"/>
                          <a:pt x="9735" y="46735"/>
                          <a:pt x="9935" y="46223"/>
                        </a:cubicBezTo>
                        <a:cubicBezTo>
                          <a:pt x="10136" y="45723"/>
                          <a:pt x="10374" y="45228"/>
                          <a:pt x="10611" y="44724"/>
                        </a:cubicBezTo>
                        <a:cubicBezTo>
                          <a:pt x="11068" y="43720"/>
                          <a:pt x="11524" y="42708"/>
                          <a:pt x="11999" y="41685"/>
                        </a:cubicBezTo>
                        <a:cubicBezTo>
                          <a:pt x="12858" y="39603"/>
                          <a:pt x="14081" y="37641"/>
                          <a:pt x="15214" y="35607"/>
                        </a:cubicBezTo>
                        <a:cubicBezTo>
                          <a:pt x="16291" y="33538"/>
                          <a:pt x="17697" y="31624"/>
                          <a:pt x="19031" y="29647"/>
                        </a:cubicBezTo>
                        <a:lnTo>
                          <a:pt x="20053" y="28170"/>
                        </a:lnTo>
                        <a:lnTo>
                          <a:pt x="21186" y="26758"/>
                        </a:lnTo>
                        <a:cubicBezTo>
                          <a:pt x="21935" y="25812"/>
                          <a:pt x="22702" y="24877"/>
                          <a:pt x="23487" y="23940"/>
                        </a:cubicBezTo>
                        <a:cubicBezTo>
                          <a:pt x="24236" y="22992"/>
                          <a:pt x="25131" y="22161"/>
                          <a:pt x="25971" y="21264"/>
                        </a:cubicBezTo>
                        <a:cubicBezTo>
                          <a:pt x="26829" y="20397"/>
                          <a:pt x="27633" y="19469"/>
                          <a:pt x="28546" y="18654"/>
                        </a:cubicBezTo>
                        <a:cubicBezTo>
                          <a:pt x="30409" y="17066"/>
                          <a:pt x="32162" y="15354"/>
                          <a:pt x="34171" y="13953"/>
                        </a:cubicBezTo>
                        <a:cubicBezTo>
                          <a:pt x="35158" y="13227"/>
                          <a:pt x="36126" y="12481"/>
                          <a:pt x="37130" y="11804"/>
                        </a:cubicBezTo>
                        <a:cubicBezTo>
                          <a:pt x="38153" y="11161"/>
                          <a:pt x="39194" y="10520"/>
                          <a:pt x="40217" y="9882"/>
                        </a:cubicBezTo>
                        <a:cubicBezTo>
                          <a:pt x="44344" y="7411"/>
                          <a:pt x="48654" y="5388"/>
                          <a:pt x="52983" y="3952"/>
                        </a:cubicBezTo>
                        <a:cubicBezTo>
                          <a:pt x="55120" y="3163"/>
                          <a:pt x="57293" y="2604"/>
                          <a:pt x="59393" y="2049"/>
                        </a:cubicBezTo>
                        <a:cubicBezTo>
                          <a:pt x="60452" y="1792"/>
                          <a:pt x="61512" y="1600"/>
                          <a:pt x="62553" y="1379"/>
                        </a:cubicBezTo>
                        <a:cubicBezTo>
                          <a:pt x="63064" y="1273"/>
                          <a:pt x="63594" y="1169"/>
                          <a:pt x="64105" y="1063"/>
                        </a:cubicBezTo>
                        <a:cubicBezTo>
                          <a:pt x="64617" y="990"/>
                          <a:pt x="65146" y="915"/>
                          <a:pt x="65658" y="842"/>
                        </a:cubicBezTo>
                        <a:cubicBezTo>
                          <a:pt x="69730" y="181"/>
                          <a:pt x="73621" y="26"/>
                          <a:pt x="77182" y="0"/>
                        </a:cubicBezTo>
                        <a:cubicBezTo>
                          <a:pt x="80744" y="15"/>
                          <a:pt x="83995" y="296"/>
                          <a:pt x="86844" y="654"/>
                        </a:cubicBezTo>
                        <a:cubicBezTo>
                          <a:pt x="89711" y="1050"/>
                          <a:pt x="92158" y="1532"/>
                          <a:pt x="94149" y="2027"/>
                        </a:cubicBezTo>
                        <a:cubicBezTo>
                          <a:pt x="96140" y="2484"/>
                          <a:pt x="97674" y="2997"/>
                          <a:pt x="98715" y="3335"/>
                        </a:cubicBezTo>
                        <a:cubicBezTo>
                          <a:pt x="99756" y="3678"/>
                          <a:pt x="100286" y="3914"/>
                          <a:pt x="100286" y="3914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1" name="图形 10">
                <a:extLst>
                  <a:ext uri="{FF2B5EF4-FFF2-40B4-BE49-F238E27FC236}">
                    <a16:creationId xmlns:a16="http://schemas.microsoft.com/office/drawing/2014/main" id="{90FFDF51-0E87-8297-1FA9-C5E53DB4D5EA}"/>
                  </a:ext>
                </a:extLst>
              </p:cNvPr>
              <p:cNvGrpSpPr/>
              <p:nvPr/>
            </p:nvGrpSpPr>
            <p:grpSpPr>
              <a:xfrm>
                <a:off x="8328785" y="16818"/>
                <a:ext cx="80491" cy="134904"/>
                <a:chOff x="8328785" y="16818"/>
                <a:chExt cx="80491" cy="134904"/>
              </a:xfrm>
            </p:grpSpPr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6772F4E8-B7A6-600A-D452-F78D3F5D7E95}"/>
                    </a:ext>
                  </a:extLst>
                </p:cNvPr>
                <p:cNvSpPr/>
                <p:nvPr/>
              </p:nvSpPr>
              <p:spPr>
                <a:xfrm>
                  <a:off x="8354153" y="68043"/>
                  <a:ext cx="55123" cy="83679"/>
                </a:xfrm>
                <a:custGeom>
                  <a:avLst/>
                  <a:gdLst>
                    <a:gd name="connsiteX0" fmla="*/ 15415 w 55123"/>
                    <a:gd name="connsiteY0" fmla="*/ 83368 h 83679"/>
                    <a:gd name="connsiteX1" fmla="*/ 0 w 55123"/>
                    <a:gd name="connsiteY1" fmla="*/ 8012 h 83679"/>
                    <a:gd name="connsiteX2" fmla="*/ 29514 w 55123"/>
                    <a:gd name="connsiteY2" fmla="*/ 0 h 83679"/>
                    <a:gd name="connsiteX3" fmla="*/ 51504 w 55123"/>
                    <a:gd name="connsiteY3" fmla="*/ 75917 h 83679"/>
                    <a:gd name="connsiteX4" fmla="*/ 15415 w 55123"/>
                    <a:gd name="connsiteY4" fmla="*/ 83368 h 8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123" h="83679">
                      <a:moveTo>
                        <a:pt x="15415" y="83368"/>
                      </a:moveTo>
                      <a:cubicBezTo>
                        <a:pt x="15415" y="83368"/>
                        <a:pt x="30902" y="38701"/>
                        <a:pt x="0" y="8012"/>
                      </a:cubicBezTo>
                      <a:lnTo>
                        <a:pt x="29514" y="0"/>
                      </a:lnTo>
                      <a:cubicBezTo>
                        <a:pt x="29514" y="0"/>
                        <a:pt x="33660" y="65824"/>
                        <a:pt x="51504" y="75917"/>
                      </a:cubicBezTo>
                      <a:cubicBezTo>
                        <a:pt x="69347" y="86009"/>
                        <a:pt x="15415" y="83368"/>
                        <a:pt x="15415" y="8336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07" name="图形 10">
                  <a:extLst>
                    <a:ext uri="{FF2B5EF4-FFF2-40B4-BE49-F238E27FC236}">
                      <a16:creationId xmlns:a16="http://schemas.microsoft.com/office/drawing/2014/main" id="{D4411716-71CD-4B82-1D6B-0A47C050DAB9}"/>
                    </a:ext>
                  </a:extLst>
                </p:cNvPr>
                <p:cNvGrpSpPr/>
                <p:nvPr/>
              </p:nvGrpSpPr>
              <p:grpSpPr>
                <a:xfrm>
                  <a:off x="8328785" y="16818"/>
                  <a:ext cx="73693" cy="71856"/>
                  <a:chOff x="8328785" y="16818"/>
                  <a:chExt cx="73693" cy="71856"/>
                </a:xfrm>
                <a:solidFill>
                  <a:srgbClr val="A47D3A"/>
                </a:solidFill>
              </p:grpSpPr>
              <p:sp>
                <p:nvSpPr>
                  <p:cNvPr id="1808" name="任意多边形: 形状 1807">
                    <a:extLst>
                      <a:ext uri="{FF2B5EF4-FFF2-40B4-BE49-F238E27FC236}">
                        <a16:creationId xmlns:a16="http://schemas.microsoft.com/office/drawing/2014/main" id="{24D014A2-A9A3-2177-B48A-CEA328AF4C13}"/>
                      </a:ext>
                    </a:extLst>
                  </p:cNvPr>
                  <p:cNvSpPr/>
                  <p:nvPr/>
                </p:nvSpPr>
                <p:spPr>
                  <a:xfrm>
                    <a:off x="8399414" y="52863"/>
                    <a:ext cx="1238" cy="539"/>
                  </a:xfrm>
                  <a:custGeom>
                    <a:avLst/>
                    <a:gdLst>
                      <a:gd name="connsiteX0" fmla="*/ 928 w 1238"/>
                      <a:gd name="connsiteY0" fmla="*/ 48 h 539"/>
                      <a:gd name="connsiteX1" fmla="*/ 15 w 1238"/>
                      <a:gd name="connsiteY1" fmla="*/ 306 h 539"/>
                      <a:gd name="connsiteX2" fmla="*/ 1238 w 1238"/>
                      <a:gd name="connsiteY2" fmla="*/ 540 h 539"/>
                      <a:gd name="connsiteX3" fmla="*/ 928 w 1238"/>
                      <a:gd name="connsiteY3" fmla="*/ 48 h 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" h="539">
                        <a:moveTo>
                          <a:pt x="928" y="48"/>
                        </a:moveTo>
                        <a:cubicBezTo>
                          <a:pt x="618" y="-56"/>
                          <a:pt x="-113" y="-1"/>
                          <a:pt x="15" y="306"/>
                        </a:cubicBezTo>
                        <a:lnTo>
                          <a:pt x="1238" y="540"/>
                        </a:lnTo>
                        <a:lnTo>
                          <a:pt x="928" y="48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9" name="任意多边形: 形状 1808">
                    <a:extLst>
                      <a:ext uri="{FF2B5EF4-FFF2-40B4-BE49-F238E27FC236}">
                        <a16:creationId xmlns:a16="http://schemas.microsoft.com/office/drawing/2014/main" id="{CC9DD52A-E862-57DC-CCDE-1D209D9ED49F}"/>
                      </a:ext>
                    </a:extLst>
                  </p:cNvPr>
                  <p:cNvSpPr/>
                  <p:nvPr/>
                </p:nvSpPr>
                <p:spPr>
                  <a:xfrm>
                    <a:off x="8397986" y="53550"/>
                    <a:ext cx="2721" cy="2077"/>
                  </a:xfrm>
                  <a:custGeom>
                    <a:avLst/>
                    <a:gdLst>
                      <a:gd name="connsiteX0" fmla="*/ 0 w 2721"/>
                      <a:gd name="connsiteY0" fmla="*/ 1324 h 2077"/>
                      <a:gd name="connsiteX1" fmla="*/ 2721 w 2721"/>
                      <a:gd name="connsiteY1" fmla="*/ 2051 h 2077"/>
                      <a:gd name="connsiteX2" fmla="*/ 676 w 2721"/>
                      <a:gd name="connsiteY2" fmla="*/ 1087 h 2077"/>
                      <a:gd name="connsiteX3" fmla="*/ 1553 w 2721"/>
                      <a:gd name="connsiteY3" fmla="*/ 650 h 2077"/>
                      <a:gd name="connsiteX4" fmla="*/ 1078 w 2721"/>
                      <a:gd name="connsiteY4" fmla="*/ 0 h 2077"/>
                      <a:gd name="connsiteX5" fmla="*/ 804 w 2721"/>
                      <a:gd name="connsiteY5" fmla="*/ 1395 h 2077"/>
                      <a:gd name="connsiteX6" fmla="*/ 0 w 2721"/>
                      <a:gd name="connsiteY6" fmla="*/ 1324 h 2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1" h="2077">
                        <a:moveTo>
                          <a:pt x="0" y="1324"/>
                        </a:moveTo>
                        <a:cubicBezTo>
                          <a:pt x="566" y="1697"/>
                          <a:pt x="1589" y="2199"/>
                          <a:pt x="2721" y="2051"/>
                        </a:cubicBezTo>
                        <a:cubicBezTo>
                          <a:pt x="1571" y="1602"/>
                          <a:pt x="2064" y="1543"/>
                          <a:pt x="676" y="1087"/>
                        </a:cubicBezTo>
                        <a:cubicBezTo>
                          <a:pt x="548" y="784"/>
                          <a:pt x="1096" y="583"/>
                          <a:pt x="1553" y="650"/>
                        </a:cubicBezTo>
                        <a:cubicBezTo>
                          <a:pt x="1242" y="531"/>
                          <a:pt x="1845" y="181"/>
                          <a:pt x="1078" y="0"/>
                        </a:cubicBezTo>
                        <a:cubicBezTo>
                          <a:pt x="110" y="374"/>
                          <a:pt x="55" y="833"/>
                          <a:pt x="804" y="1395"/>
                        </a:cubicBezTo>
                        <a:cubicBezTo>
                          <a:pt x="530" y="1490"/>
                          <a:pt x="219" y="1362"/>
                          <a:pt x="0" y="13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0" name="任意多边形: 形状 1809">
                    <a:extLst>
                      <a:ext uri="{FF2B5EF4-FFF2-40B4-BE49-F238E27FC236}">
                        <a16:creationId xmlns:a16="http://schemas.microsoft.com/office/drawing/2014/main" id="{590D76BA-6576-C87F-F2C7-45B7FFF0ECF2}"/>
                      </a:ext>
                    </a:extLst>
                  </p:cNvPr>
                  <p:cNvSpPr/>
                  <p:nvPr/>
                </p:nvSpPr>
                <p:spPr>
                  <a:xfrm>
                    <a:off x="8400142" y="58984"/>
                    <a:ext cx="273" cy="332"/>
                  </a:xfrm>
                  <a:custGeom>
                    <a:avLst/>
                    <a:gdLst>
                      <a:gd name="connsiteX0" fmla="*/ 274 w 273"/>
                      <a:gd name="connsiteY0" fmla="*/ 332 h 332"/>
                      <a:gd name="connsiteX1" fmla="*/ 0 w 273"/>
                      <a:gd name="connsiteY1" fmla="*/ 0 h 332"/>
                      <a:gd name="connsiteX2" fmla="*/ 91 w 273"/>
                      <a:gd name="connsiteY2" fmla="*/ 281 h 332"/>
                      <a:gd name="connsiteX3" fmla="*/ 274 w 273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3" h="332">
                        <a:moveTo>
                          <a:pt x="274" y="332"/>
                        </a:moveTo>
                        <a:cubicBezTo>
                          <a:pt x="237" y="216"/>
                          <a:pt x="146" y="106"/>
                          <a:pt x="0" y="0"/>
                        </a:cubicBezTo>
                        <a:cubicBezTo>
                          <a:pt x="37" y="97"/>
                          <a:pt x="73" y="188"/>
                          <a:pt x="91" y="281"/>
                        </a:cubicBezTo>
                        <a:cubicBezTo>
                          <a:pt x="146" y="298"/>
                          <a:pt x="201" y="312"/>
                          <a:pt x="274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1" name="任意多边形: 形状 1810">
                    <a:extLst>
                      <a:ext uri="{FF2B5EF4-FFF2-40B4-BE49-F238E27FC236}">
                        <a16:creationId xmlns:a16="http://schemas.microsoft.com/office/drawing/2014/main" id="{7990FD9E-8645-4843-540C-32486EF8022F}"/>
                      </a:ext>
                    </a:extLst>
                  </p:cNvPr>
                  <p:cNvSpPr/>
                  <p:nvPr/>
                </p:nvSpPr>
                <p:spPr>
                  <a:xfrm>
                    <a:off x="8401712" y="45030"/>
                    <a:ext cx="182" cy="48"/>
                  </a:xfrm>
                  <a:custGeom>
                    <a:avLst/>
                    <a:gdLst>
                      <a:gd name="connsiteX0" fmla="*/ 183 w 182"/>
                      <a:gd name="connsiteY0" fmla="*/ 0 h 48"/>
                      <a:gd name="connsiteX1" fmla="*/ 0 w 182"/>
                      <a:gd name="connsiteY1" fmla="*/ 38 h 48"/>
                      <a:gd name="connsiteX2" fmla="*/ 183 w 18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2" h="48">
                        <a:moveTo>
                          <a:pt x="183" y="0"/>
                        </a:moveTo>
                        <a:cubicBezTo>
                          <a:pt x="110" y="11"/>
                          <a:pt x="55" y="27"/>
                          <a:pt x="0" y="38"/>
                        </a:cubicBezTo>
                        <a:cubicBezTo>
                          <a:pt x="110" y="57"/>
                          <a:pt x="183" y="53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2" name="任意多边形: 形状 1811">
                    <a:extLst>
                      <a:ext uri="{FF2B5EF4-FFF2-40B4-BE49-F238E27FC236}">
                        <a16:creationId xmlns:a16="http://schemas.microsoft.com/office/drawing/2014/main" id="{4A4C9A58-76C9-EFE8-1847-F9120618D41D}"/>
                      </a:ext>
                    </a:extLst>
                  </p:cNvPr>
                  <p:cNvSpPr/>
                  <p:nvPr/>
                </p:nvSpPr>
                <p:spPr>
                  <a:xfrm>
                    <a:off x="8400232" y="59459"/>
                    <a:ext cx="43" cy="266"/>
                  </a:xfrm>
                  <a:custGeom>
                    <a:avLst/>
                    <a:gdLst>
                      <a:gd name="connsiteX0" fmla="*/ 18 w 43"/>
                      <a:gd name="connsiteY0" fmla="*/ 0 h 266"/>
                      <a:gd name="connsiteX1" fmla="*/ 0 w 43"/>
                      <a:gd name="connsiteY1" fmla="*/ 267 h 266"/>
                      <a:gd name="connsiteX2" fmla="*/ 18 w 43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" h="266">
                        <a:moveTo>
                          <a:pt x="18" y="0"/>
                        </a:moveTo>
                        <a:cubicBezTo>
                          <a:pt x="18" y="88"/>
                          <a:pt x="18" y="179"/>
                          <a:pt x="0" y="267"/>
                        </a:cubicBezTo>
                        <a:cubicBezTo>
                          <a:pt x="55" y="153"/>
                          <a:pt x="55" y="6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3" name="任意多边形: 形状 1812">
                    <a:extLst>
                      <a:ext uri="{FF2B5EF4-FFF2-40B4-BE49-F238E27FC236}">
                        <a16:creationId xmlns:a16="http://schemas.microsoft.com/office/drawing/2014/main" id="{05D8DBBB-D9BE-365B-C31D-32E0B60CA78D}"/>
                      </a:ext>
                    </a:extLst>
                  </p:cNvPr>
                  <p:cNvSpPr/>
                  <p:nvPr/>
                </p:nvSpPr>
                <p:spPr>
                  <a:xfrm>
                    <a:off x="8393128" y="29506"/>
                    <a:ext cx="838" cy="796"/>
                  </a:xfrm>
                  <a:custGeom>
                    <a:avLst/>
                    <a:gdLst>
                      <a:gd name="connsiteX0" fmla="*/ 0 w 838"/>
                      <a:gd name="connsiteY0" fmla="*/ 796 h 796"/>
                      <a:gd name="connsiteX1" fmla="*/ 530 w 838"/>
                      <a:gd name="connsiteY1" fmla="*/ 0 h 796"/>
                      <a:gd name="connsiteX2" fmla="*/ 0 w 838"/>
                      <a:gd name="connsiteY2" fmla="*/ 796 h 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8" h="796">
                        <a:moveTo>
                          <a:pt x="0" y="796"/>
                        </a:moveTo>
                        <a:cubicBezTo>
                          <a:pt x="493" y="256"/>
                          <a:pt x="1278" y="721"/>
                          <a:pt x="530" y="0"/>
                        </a:cubicBezTo>
                        <a:cubicBezTo>
                          <a:pt x="402" y="283"/>
                          <a:pt x="201" y="548"/>
                          <a:pt x="0" y="79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4" name="任意多边形: 形状 1813">
                    <a:extLst>
                      <a:ext uri="{FF2B5EF4-FFF2-40B4-BE49-F238E27FC236}">
                        <a16:creationId xmlns:a16="http://schemas.microsoft.com/office/drawing/2014/main" id="{F14C78D5-B42C-9B0E-1F84-2C46DA2AFB60}"/>
                      </a:ext>
                    </a:extLst>
                  </p:cNvPr>
                  <p:cNvSpPr/>
                  <p:nvPr/>
                </p:nvSpPr>
                <p:spPr>
                  <a:xfrm>
                    <a:off x="8399849" y="59206"/>
                    <a:ext cx="401" cy="252"/>
                  </a:xfrm>
                  <a:custGeom>
                    <a:avLst/>
                    <a:gdLst>
                      <a:gd name="connsiteX0" fmla="*/ 402 w 401"/>
                      <a:gd name="connsiteY0" fmla="*/ 252 h 252"/>
                      <a:gd name="connsiteX1" fmla="*/ 383 w 401"/>
                      <a:gd name="connsiteY1" fmla="*/ 59 h 252"/>
                      <a:gd name="connsiteX2" fmla="*/ 0 w 401"/>
                      <a:gd name="connsiteY2" fmla="*/ 7 h 252"/>
                      <a:gd name="connsiteX3" fmla="*/ 402 w 40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52">
                        <a:moveTo>
                          <a:pt x="402" y="252"/>
                        </a:moveTo>
                        <a:cubicBezTo>
                          <a:pt x="402" y="186"/>
                          <a:pt x="402" y="123"/>
                          <a:pt x="383" y="59"/>
                        </a:cubicBezTo>
                        <a:cubicBezTo>
                          <a:pt x="238" y="15"/>
                          <a:pt x="91" y="-14"/>
                          <a:pt x="0" y="7"/>
                        </a:cubicBezTo>
                        <a:cubicBezTo>
                          <a:pt x="238" y="86"/>
                          <a:pt x="365" y="157"/>
                          <a:pt x="402" y="2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5" name="任意多边形: 形状 1814">
                    <a:extLst>
                      <a:ext uri="{FF2B5EF4-FFF2-40B4-BE49-F238E27FC236}">
                        <a16:creationId xmlns:a16="http://schemas.microsoft.com/office/drawing/2014/main" id="{84D99BD0-ABCF-AE17-CAF5-ABA6D089F86E}"/>
                      </a:ext>
                    </a:extLst>
                  </p:cNvPr>
                  <p:cNvSpPr/>
                  <p:nvPr/>
                </p:nvSpPr>
                <p:spPr>
                  <a:xfrm>
                    <a:off x="8339981" y="79066"/>
                    <a:ext cx="584" cy="743"/>
                  </a:xfrm>
                  <a:custGeom>
                    <a:avLst/>
                    <a:gdLst>
                      <a:gd name="connsiteX0" fmla="*/ 585 w 584"/>
                      <a:gd name="connsiteY0" fmla="*/ 743 h 743"/>
                      <a:gd name="connsiteX1" fmla="*/ 0 w 584"/>
                      <a:gd name="connsiteY1" fmla="*/ 0 h 743"/>
                      <a:gd name="connsiteX2" fmla="*/ 585 w 584"/>
                      <a:gd name="connsiteY2" fmla="*/ 74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4" h="743">
                        <a:moveTo>
                          <a:pt x="585" y="743"/>
                        </a:moveTo>
                        <a:lnTo>
                          <a:pt x="0" y="0"/>
                        </a:lnTo>
                        <a:cubicBezTo>
                          <a:pt x="128" y="247"/>
                          <a:pt x="329" y="517"/>
                          <a:pt x="585" y="74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6" name="任意多边形: 形状 1815">
                    <a:extLst>
                      <a:ext uri="{FF2B5EF4-FFF2-40B4-BE49-F238E27FC236}">
                        <a16:creationId xmlns:a16="http://schemas.microsoft.com/office/drawing/2014/main" id="{172932F3-1A95-3123-A83D-859D19C7661C}"/>
                      </a:ext>
                    </a:extLst>
                  </p:cNvPr>
                  <p:cNvSpPr/>
                  <p:nvPr/>
                </p:nvSpPr>
                <p:spPr>
                  <a:xfrm>
                    <a:off x="8356071" y="18086"/>
                    <a:ext cx="164" cy="171"/>
                  </a:xfrm>
                  <a:custGeom>
                    <a:avLst/>
                    <a:gdLst>
                      <a:gd name="connsiteX0" fmla="*/ 0 w 164"/>
                      <a:gd name="connsiteY0" fmla="*/ 172 h 171"/>
                      <a:gd name="connsiteX1" fmla="*/ 165 w 164"/>
                      <a:gd name="connsiteY1" fmla="*/ 0 h 171"/>
                      <a:gd name="connsiteX2" fmla="*/ 0 w 164"/>
                      <a:gd name="connsiteY2" fmla="*/ 172 h 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171">
                        <a:moveTo>
                          <a:pt x="0" y="172"/>
                        </a:moveTo>
                        <a:lnTo>
                          <a:pt x="165" y="0"/>
                        </a:lnTo>
                        <a:cubicBezTo>
                          <a:pt x="73" y="-2"/>
                          <a:pt x="18" y="46"/>
                          <a:pt x="0" y="1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7" name="任意多边形: 形状 1816">
                    <a:extLst>
                      <a:ext uri="{FF2B5EF4-FFF2-40B4-BE49-F238E27FC236}">
                        <a16:creationId xmlns:a16="http://schemas.microsoft.com/office/drawing/2014/main" id="{ACD4F346-F75D-4294-2AFA-31EB21614474}"/>
                      </a:ext>
                    </a:extLst>
                  </p:cNvPr>
                  <p:cNvSpPr/>
                  <p:nvPr/>
                </p:nvSpPr>
                <p:spPr>
                  <a:xfrm>
                    <a:off x="8337899" y="76258"/>
                    <a:ext cx="278" cy="854"/>
                  </a:xfrm>
                  <a:custGeom>
                    <a:avLst/>
                    <a:gdLst>
                      <a:gd name="connsiteX0" fmla="*/ 91 w 278"/>
                      <a:gd name="connsiteY0" fmla="*/ 855 h 854"/>
                      <a:gd name="connsiteX1" fmla="*/ 274 w 278"/>
                      <a:gd name="connsiteY1" fmla="*/ 0 h 854"/>
                      <a:gd name="connsiteX2" fmla="*/ 0 w 278"/>
                      <a:gd name="connsiteY2" fmla="*/ 93 h 854"/>
                      <a:gd name="connsiteX3" fmla="*/ 91 w 278"/>
                      <a:gd name="connsiteY3" fmla="*/ 855 h 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854">
                        <a:moveTo>
                          <a:pt x="91" y="855"/>
                        </a:moveTo>
                        <a:cubicBezTo>
                          <a:pt x="255" y="491"/>
                          <a:pt x="292" y="225"/>
                          <a:pt x="274" y="0"/>
                        </a:cubicBezTo>
                        <a:cubicBezTo>
                          <a:pt x="183" y="24"/>
                          <a:pt x="110" y="33"/>
                          <a:pt x="0" y="93"/>
                        </a:cubicBezTo>
                        <a:lnTo>
                          <a:pt x="91" y="85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8" name="任意多边形: 形状 1817">
                    <a:extLst>
                      <a:ext uri="{FF2B5EF4-FFF2-40B4-BE49-F238E27FC236}">
                        <a16:creationId xmlns:a16="http://schemas.microsoft.com/office/drawing/2014/main" id="{315C4E67-C892-F086-FCA4-04852FA0AA6B}"/>
                      </a:ext>
                    </a:extLst>
                  </p:cNvPr>
                  <p:cNvSpPr/>
                  <p:nvPr/>
                </p:nvSpPr>
                <p:spPr>
                  <a:xfrm>
                    <a:off x="8398644" y="56195"/>
                    <a:ext cx="91" cy="85"/>
                  </a:xfrm>
                  <a:custGeom>
                    <a:avLst/>
                    <a:gdLst>
                      <a:gd name="connsiteX0" fmla="*/ 0 w 91"/>
                      <a:gd name="connsiteY0" fmla="*/ 86 h 85"/>
                      <a:gd name="connsiteX1" fmla="*/ 91 w 91"/>
                      <a:gd name="connsiteY1" fmla="*/ 0 h 85"/>
                      <a:gd name="connsiteX2" fmla="*/ 0 w 91"/>
                      <a:gd name="connsiteY2" fmla="*/ 86 h 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" h="85">
                        <a:moveTo>
                          <a:pt x="0" y="86"/>
                        </a:moveTo>
                        <a:lnTo>
                          <a:pt x="91" y="0"/>
                        </a:lnTo>
                        <a:cubicBezTo>
                          <a:pt x="37" y="15"/>
                          <a:pt x="0" y="38"/>
                          <a:pt x="0" y="8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9" name="任意多边形: 形状 1818">
                    <a:extLst>
                      <a:ext uri="{FF2B5EF4-FFF2-40B4-BE49-F238E27FC236}">
                        <a16:creationId xmlns:a16="http://schemas.microsoft.com/office/drawing/2014/main" id="{867FAC54-0DF6-5FB8-EB33-E56BF4F143CA}"/>
                      </a:ext>
                    </a:extLst>
                  </p:cNvPr>
                  <p:cNvSpPr/>
                  <p:nvPr/>
                </p:nvSpPr>
                <p:spPr>
                  <a:xfrm>
                    <a:off x="8328785" y="16818"/>
                    <a:ext cx="73693" cy="71856"/>
                  </a:xfrm>
                  <a:custGeom>
                    <a:avLst/>
                    <a:gdLst>
                      <a:gd name="connsiteX0" fmla="*/ 72799 w 73693"/>
                      <a:gd name="connsiteY0" fmla="*/ 33774 h 71856"/>
                      <a:gd name="connsiteX1" fmla="*/ 73694 w 73693"/>
                      <a:gd name="connsiteY1" fmla="*/ 33383 h 71856"/>
                      <a:gd name="connsiteX2" fmla="*/ 72013 w 73693"/>
                      <a:gd name="connsiteY2" fmla="*/ 32658 h 71856"/>
                      <a:gd name="connsiteX3" fmla="*/ 72981 w 73693"/>
                      <a:gd name="connsiteY3" fmla="*/ 32689 h 71856"/>
                      <a:gd name="connsiteX4" fmla="*/ 73694 w 73693"/>
                      <a:gd name="connsiteY4" fmla="*/ 32351 h 71856"/>
                      <a:gd name="connsiteX5" fmla="*/ 71630 w 73693"/>
                      <a:gd name="connsiteY5" fmla="*/ 32177 h 71856"/>
                      <a:gd name="connsiteX6" fmla="*/ 72269 w 73693"/>
                      <a:gd name="connsiteY6" fmla="*/ 31270 h 71856"/>
                      <a:gd name="connsiteX7" fmla="*/ 73219 w 73693"/>
                      <a:gd name="connsiteY7" fmla="*/ 31429 h 71856"/>
                      <a:gd name="connsiteX8" fmla="*/ 71867 w 73693"/>
                      <a:gd name="connsiteY8" fmla="*/ 30055 h 71856"/>
                      <a:gd name="connsiteX9" fmla="*/ 72141 w 73693"/>
                      <a:gd name="connsiteY9" fmla="*/ 29007 h 71856"/>
                      <a:gd name="connsiteX10" fmla="*/ 72927 w 73693"/>
                      <a:gd name="connsiteY10" fmla="*/ 28252 h 71856"/>
                      <a:gd name="connsiteX11" fmla="*/ 71301 w 73693"/>
                      <a:gd name="connsiteY11" fmla="*/ 27361 h 71856"/>
                      <a:gd name="connsiteX12" fmla="*/ 73073 w 73693"/>
                      <a:gd name="connsiteY12" fmla="*/ 25416 h 71856"/>
                      <a:gd name="connsiteX13" fmla="*/ 71520 w 73693"/>
                      <a:gd name="connsiteY13" fmla="*/ 24426 h 71856"/>
                      <a:gd name="connsiteX14" fmla="*/ 70388 w 73693"/>
                      <a:gd name="connsiteY14" fmla="*/ 23014 h 71856"/>
                      <a:gd name="connsiteX15" fmla="*/ 70790 w 73693"/>
                      <a:gd name="connsiteY15" fmla="*/ 23137 h 71856"/>
                      <a:gd name="connsiteX16" fmla="*/ 71320 w 73693"/>
                      <a:gd name="connsiteY16" fmla="*/ 21705 h 71856"/>
                      <a:gd name="connsiteX17" fmla="*/ 68269 w 73693"/>
                      <a:gd name="connsiteY17" fmla="*/ 21497 h 71856"/>
                      <a:gd name="connsiteX18" fmla="*/ 71119 w 73693"/>
                      <a:gd name="connsiteY18" fmla="*/ 20395 h 71856"/>
                      <a:gd name="connsiteX19" fmla="*/ 68744 w 73693"/>
                      <a:gd name="connsiteY19" fmla="*/ 20432 h 71856"/>
                      <a:gd name="connsiteX20" fmla="*/ 69858 w 73693"/>
                      <a:gd name="connsiteY20" fmla="*/ 19027 h 71856"/>
                      <a:gd name="connsiteX21" fmla="*/ 68160 w 73693"/>
                      <a:gd name="connsiteY21" fmla="*/ 18865 h 71856"/>
                      <a:gd name="connsiteX22" fmla="*/ 68617 w 73693"/>
                      <a:gd name="connsiteY22" fmla="*/ 17387 h 71856"/>
                      <a:gd name="connsiteX23" fmla="*/ 69822 w 73693"/>
                      <a:gd name="connsiteY23" fmla="*/ 17092 h 71856"/>
                      <a:gd name="connsiteX24" fmla="*/ 67703 w 73693"/>
                      <a:gd name="connsiteY24" fmla="*/ 17658 h 71856"/>
                      <a:gd name="connsiteX25" fmla="*/ 68708 w 73693"/>
                      <a:gd name="connsiteY25" fmla="*/ 16034 h 71856"/>
                      <a:gd name="connsiteX26" fmla="*/ 67448 w 73693"/>
                      <a:gd name="connsiteY26" fmla="*/ 15780 h 71856"/>
                      <a:gd name="connsiteX27" fmla="*/ 66498 w 73693"/>
                      <a:gd name="connsiteY27" fmla="*/ 15526 h 71856"/>
                      <a:gd name="connsiteX28" fmla="*/ 66954 w 73693"/>
                      <a:gd name="connsiteY28" fmla="*/ 15172 h 71856"/>
                      <a:gd name="connsiteX29" fmla="*/ 64142 w 73693"/>
                      <a:gd name="connsiteY29" fmla="*/ 13788 h 71856"/>
                      <a:gd name="connsiteX30" fmla="*/ 64325 w 73693"/>
                      <a:gd name="connsiteY30" fmla="*/ 13495 h 71856"/>
                      <a:gd name="connsiteX31" fmla="*/ 62973 w 73693"/>
                      <a:gd name="connsiteY31" fmla="*/ 14781 h 71856"/>
                      <a:gd name="connsiteX32" fmla="*/ 62462 w 73693"/>
                      <a:gd name="connsiteY32" fmla="*/ 14162 h 71856"/>
                      <a:gd name="connsiteX33" fmla="*/ 63156 w 73693"/>
                      <a:gd name="connsiteY33" fmla="*/ 14021 h 71856"/>
                      <a:gd name="connsiteX34" fmla="*/ 62590 w 73693"/>
                      <a:gd name="connsiteY34" fmla="*/ 13989 h 71856"/>
                      <a:gd name="connsiteX35" fmla="*/ 64014 w 73693"/>
                      <a:gd name="connsiteY35" fmla="*/ 13477 h 71856"/>
                      <a:gd name="connsiteX36" fmla="*/ 61676 w 73693"/>
                      <a:gd name="connsiteY36" fmla="*/ 12564 h 71856"/>
                      <a:gd name="connsiteX37" fmla="*/ 63192 w 73693"/>
                      <a:gd name="connsiteY37" fmla="*/ 11945 h 71856"/>
                      <a:gd name="connsiteX38" fmla="*/ 63466 w 73693"/>
                      <a:gd name="connsiteY38" fmla="*/ 12951 h 71856"/>
                      <a:gd name="connsiteX39" fmla="*/ 64873 w 73693"/>
                      <a:gd name="connsiteY39" fmla="*/ 11574 h 71856"/>
                      <a:gd name="connsiteX40" fmla="*/ 63868 w 73693"/>
                      <a:gd name="connsiteY40" fmla="*/ 10668 h 71856"/>
                      <a:gd name="connsiteX41" fmla="*/ 62827 w 73693"/>
                      <a:gd name="connsiteY41" fmla="*/ 9803 h 71856"/>
                      <a:gd name="connsiteX42" fmla="*/ 61494 w 73693"/>
                      <a:gd name="connsiteY42" fmla="*/ 10918 h 71856"/>
                      <a:gd name="connsiteX43" fmla="*/ 61000 w 73693"/>
                      <a:gd name="connsiteY43" fmla="*/ 9253 h 71856"/>
                      <a:gd name="connsiteX44" fmla="*/ 60507 w 73693"/>
                      <a:gd name="connsiteY44" fmla="*/ 8022 h 71856"/>
                      <a:gd name="connsiteX45" fmla="*/ 58425 w 73693"/>
                      <a:gd name="connsiteY45" fmla="*/ 8425 h 71856"/>
                      <a:gd name="connsiteX46" fmla="*/ 59539 w 73693"/>
                      <a:gd name="connsiteY46" fmla="*/ 7490 h 71856"/>
                      <a:gd name="connsiteX47" fmla="*/ 57348 w 73693"/>
                      <a:gd name="connsiteY47" fmla="*/ 7204 h 71856"/>
                      <a:gd name="connsiteX48" fmla="*/ 58316 w 73693"/>
                      <a:gd name="connsiteY48" fmla="*/ 7136 h 71856"/>
                      <a:gd name="connsiteX49" fmla="*/ 56909 w 73693"/>
                      <a:gd name="connsiteY49" fmla="*/ 7083 h 71856"/>
                      <a:gd name="connsiteX50" fmla="*/ 57494 w 73693"/>
                      <a:gd name="connsiteY50" fmla="*/ 5973 h 71856"/>
                      <a:gd name="connsiteX51" fmla="*/ 55430 w 73693"/>
                      <a:gd name="connsiteY51" fmla="*/ 5478 h 71856"/>
                      <a:gd name="connsiteX52" fmla="*/ 53293 w 73693"/>
                      <a:gd name="connsiteY52" fmla="*/ 5056 h 71856"/>
                      <a:gd name="connsiteX53" fmla="*/ 53823 w 73693"/>
                      <a:gd name="connsiteY53" fmla="*/ 4029 h 71856"/>
                      <a:gd name="connsiteX54" fmla="*/ 51248 w 73693"/>
                      <a:gd name="connsiteY54" fmla="*/ 2873 h 71856"/>
                      <a:gd name="connsiteX55" fmla="*/ 48965 w 73693"/>
                      <a:gd name="connsiteY55" fmla="*/ 1005 h 71856"/>
                      <a:gd name="connsiteX56" fmla="*/ 47997 w 73693"/>
                      <a:gd name="connsiteY56" fmla="*/ 1809 h 71856"/>
                      <a:gd name="connsiteX57" fmla="*/ 48088 w 73693"/>
                      <a:gd name="connsiteY57" fmla="*/ 1104 h 71856"/>
                      <a:gd name="connsiteX58" fmla="*/ 47431 w 73693"/>
                      <a:gd name="connsiteY58" fmla="*/ 2077 h 71856"/>
                      <a:gd name="connsiteX59" fmla="*/ 47431 w 73693"/>
                      <a:gd name="connsiteY59" fmla="*/ 1100 h 71856"/>
                      <a:gd name="connsiteX60" fmla="*/ 44928 w 73693"/>
                      <a:gd name="connsiteY60" fmla="*/ 1681 h 71856"/>
                      <a:gd name="connsiteX61" fmla="*/ 44289 w 73693"/>
                      <a:gd name="connsiteY61" fmla="*/ 1650 h 71856"/>
                      <a:gd name="connsiteX62" fmla="*/ 43687 w 73693"/>
                      <a:gd name="connsiteY62" fmla="*/ 1555 h 71856"/>
                      <a:gd name="connsiteX63" fmla="*/ 42718 w 73693"/>
                      <a:gd name="connsiteY63" fmla="*/ 906 h 71856"/>
                      <a:gd name="connsiteX64" fmla="*/ 43011 w 73693"/>
                      <a:gd name="connsiteY64" fmla="*/ 627 h 71856"/>
                      <a:gd name="connsiteX65" fmla="*/ 40892 w 73693"/>
                      <a:gd name="connsiteY65" fmla="*/ 1533 h 71856"/>
                      <a:gd name="connsiteX66" fmla="*/ 41093 w 73693"/>
                      <a:gd name="connsiteY66" fmla="*/ 1367 h 71856"/>
                      <a:gd name="connsiteX67" fmla="*/ 37970 w 73693"/>
                      <a:gd name="connsiteY67" fmla="*/ 1062 h 71856"/>
                      <a:gd name="connsiteX68" fmla="*/ 37587 w 73693"/>
                      <a:gd name="connsiteY68" fmla="*/ 1032 h 71856"/>
                      <a:gd name="connsiteX69" fmla="*/ 37404 w 73693"/>
                      <a:gd name="connsiteY69" fmla="*/ 1010 h 71856"/>
                      <a:gd name="connsiteX70" fmla="*/ 37313 w 73693"/>
                      <a:gd name="connsiteY70" fmla="*/ 970 h 71856"/>
                      <a:gd name="connsiteX71" fmla="*/ 37258 w 73693"/>
                      <a:gd name="connsiteY71" fmla="*/ 937 h 71856"/>
                      <a:gd name="connsiteX72" fmla="*/ 37258 w 73693"/>
                      <a:gd name="connsiteY72" fmla="*/ 937 h 71856"/>
                      <a:gd name="connsiteX73" fmla="*/ 37075 w 73693"/>
                      <a:gd name="connsiteY73" fmla="*/ 937 h 71856"/>
                      <a:gd name="connsiteX74" fmla="*/ 37075 w 73693"/>
                      <a:gd name="connsiteY74" fmla="*/ 937 h 71856"/>
                      <a:gd name="connsiteX75" fmla="*/ 37039 w 73693"/>
                      <a:gd name="connsiteY75" fmla="*/ 961 h 71856"/>
                      <a:gd name="connsiteX76" fmla="*/ 36381 w 73693"/>
                      <a:gd name="connsiteY76" fmla="*/ 859 h 71856"/>
                      <a:gd name="connsiteX77" fmla="*/ 35158 w 73693"/>
                      <a:gd name="connsiteY77" fmla="*/ 126 h 71856"/>
                      <a:gd name="connsiteX78" fmla="*/ 34153 w 73693"/>
                      <a:gd name="connsiteY78" fmla="*/ 693 h 71856"/>
                      <a:gd name="connsiteX79" fmla="*/ 33824 w 73693"/>
                      <a:gd name="connsiteY79" fmla="*/ 671 h 71856"/>
                      <a:gd name="connsiteX80" fmla="*/ 33496 w 73693"/>
                      <a:gd name="connsiteY80" fmla="*/ 797 h 71856"/>
                      <a:gd name="connsiteX81" fmla="*/ 33203 w 73693"/>
                      <a:gd name="connsiteY81" fmla="*/ 1777 h 71856"/>
                      <a:gd name="connsiteX82" fmla="*/ 30263 w 73693"/>
                      <a:gd name="connsiteY82" fmla="*/ 0 h 71856"/>
                      <a:gd name="connsiteX83" fmla="*/ 29350 w 73693"/>
                      <a:gd name="connsiteY83" fmla="*/ 1829 h 71856"/>
                      <a:gd name="connsiteX84" fmla="*/ 29076 w 73693"/>
                      <a:gd name="connsiteY84" fmla="*/ 722 h 71856"/>
                      <a:gd name="connsiteX85" fmla="*/ 28838 w 73693"/>
                      <a:gd name="connsiteY85" fmla="*/ 1399 h 71856"/>
                      <a:gd name="connsiteX86" fmla="*/ 28619 w 73693"/>
                      <a:gd name="connsiteY86" fmla="*/ 2072 h 71856"/>
                      <a:gd name="connsiteX87" fmla="*/ 27889 w 73693"/>
                      <a:gd name="connsiteY87" fmla="*/ 853 h 71856"/>
                      <a:gd name="connsiteX88" fmla="*/ 27450 w 73693"/>
                      <a:gd name="connsiteY88" fmla="*/ 1270 h 71856"/>
                      <a:gd name="connsiteX89" fmla="*/ 28071 w 73693"/>
                      <a:gd name="connsiteY89" fmla="*/ 1975 h 71856"/>
                      <a:gd name="connsiteX90" fmla="*/ 26738 w 73693"/>
                      <a:gd name="connsiteY90" fmla="*/ 2037 h 71856"/>
                      <a:gd name="connsiteX91" fmla="*/ 25734 w 73693"/>
                      <a:gd name="connsiteY91" fmla="*/ 1224 h 71856"/>
                      <a:gd name="connsiteX92" fmla="*/ 24948 w 73693"/>
                      <a:gd name="connsiteY92" fmla="*/ 2017 h 71856"/>
                      <a:gd name="connsiteX93" fmla="*/ 24199 w 73693"/>
                      <a:gd name="connsiteY93" fmla="*/ 2806 h 71856"/>
                      <a:gd name="connsiteX94" fmla="*/ 24346 w 73693"/>
                      <a:gd name="connsiteY94" fmla="*/ 2000 h 71856"/>
                      <a:gd name="connsiteX95" fmla="*/ 23341 w 73693"/>
                      <a:gd name="connsiteY95" fmla="*/ 2017 h 71856"/>
                      <a:gd name="connsiteX96" fmla="*/ 23596 w 73693"/>
                      <a:gd name="connsiteY96" fmla="*/ 2890 h 71856"/>
                      <a:gd name="connsiteX97" fmla="*/ 21277 w 73693"/>
                      <a:gd name="connsiteY97" fmla="*/ 3514 h 71856"/>
                      <a:gd name="connsiteX98" fmla="*/ 21076 w 73693"/>
                      <a:gd name="connsiteY98" fmla="*/ 2742 h 71856"/>
                      <a:gd name="connsiteX99" fmla="*/ 19049 w 73693"/>
                      <a:gd name="connsiteY99" fmla="*/ 3914 h 71856"/>
                      <a:gd name="connsiteX100" fmla="*/ 17076 w 73693"/>
                      <a:gd name="connsiteY100" fmla="*/ 5406 h 71856"/>
                      <a:gd name="connsiteX101" fmla="*/ 18081 w 73693"/>
                      <a:gd name="connsiteY101" fmla="*/ 6972 h 71856"/>
                      <a:gd name="connsiteX102" fmla="*/ 17259 w 73693"/>
                      <a:gd name="connsiteY102" fmla="*/ 6066 h 71856"/>
                      <a:gd name="connsiteX103" fmla="*/ 17898 w 73693"/>
                      <a:gd name="connsiteY103" fmla="*/ 7269 h 71856"/>
                      <a:gd name="connsiteX104" fmla="*/ 16857 w 73693"/>
                      <a:gd name="connsiteY104" fmla="*/ 5841 h 71856"/>
                      <a:gd name="connsiteX105" fmla="*/ 16510 w 73693"/>
                      <a:gd name="connsiteY105" fmla="*/ 6625 h 71856"/>
                      <a:gd name="connsiteX106" fmla="*/ 16072 w 73693"/>
                      <a:gd name="connsiteY106" fmla="*/ 5695 h 71856"/>
                      <a:gd name="connsiteX107" fmla="*/ 14721 w 73693"/>
                      <a:gd name="connsiteY107" fmla="*/ 6820 h 71856"/>
                      <a:gd name="connsiteX108" fmla="*/ 14465 w 73693"/>
                      <a:gd name="connsiteY108" fmla="*/ 6561 h 71856"/>
                      <a:gd name="connsiteX109" fmla="*/ 13606 w 73693"/>
                      <a:gd name="connsiteY109" fmla="*/ 7277 h 71856"/>
                      <a:gd name="connsiteX110" fmla="*/ 13022 w 73693"/>
                      <a:gd name="connsiteY110" fmla="*/ 7991 h 71856"/>
                      <a:gd name="connsiteX111" fmla="*/ 11890 w 73693"/>
                      <a:gd name="connsiteY111" fmla="*/ 9377 h 71856"/>
                      <a:gd name="connsiteX112" fmla="*/ 12346 w 73693"/>
                      <a:gd name="connsiteY112" fmla="*/ 11189 h 71856"/>
                      <a:gd name="connsiteX113" fmla="*/ 9406 w 73693"/>
                      <a:gd name="connsiteY113" fmla="*/ 12842 h 71856"/>
                      <a:gd name="connsiteX114" fmla="*/ 10191 w 73693"/>
                      <a:gd name="connsiteY114" fmla="*/ 14259 h 71856"/>
                      <a:gd name="connsiteX115" fmla="*/ 8620 w 73693"/>
                      <a:gd name="connsiteY115" fmla="*/ 13793 h 71856"/>
                      <a:gd name="connsiteX116" fmla="*/ 7817 w 73693"/>
                      <a:gd name="connsiteY116" fmla="*/ 15267 h 71856"/>
                      <a:gd name="connsiteX117" fmla="*/ 7543 w 73693"/>
                      <a:gd name="connsiteY117" fmla="*/ 16067 h 71856"/>
                      <a:gd name="connsiteX118" fmla="*/ 7360 w 73693"/>
                      <a:gd name="connsiteY118" fmla="*/ 17250 h 71856"/>
                      <a:gd name="connsiteX119" fmla="*/ 8237 w 73693"/>
                      <a:gd name="connsiteY119" fmla="*/ 17475 h 71856"/>
                      <a:gd name="connsiteX120" fmla="*/ 7177 w 73693"/>
                      <a:gd name="connsiteY120" fmla="*/ 17594 h 71856"/>
                      <a:gd name="connsiteX121" fmla="*/ 7141 w 73693"/>
                      <a:gd name="connsiteY121" fmla="*/ 17471 h 71856"/>
                      <a:gd name="connsiteX122" fmla="*/ 5041 w 73693"/>
                      <a:gd name="connsiteY122" fmla="*/ 19988 h 71856"/>
                      <a:gd name="connsiteX123" fmla="*/ 3708 w 73693"/>
                      <a:gd name="connsiteY123" fmla="*/ 21139 h 71856"/>
                      <a:gd name="connsiteX124" fmla="*/ 3433 w 73693"/>
                      <a:gd name="connsiteY124" fmla="*/ 21813 h 71856"/>
                      <a:gd name="connsiteX125" fmla="*/ 3580 w 73693"/>
                      <a:gd name="connsiteY125" fmla="*/ 22483 h 71856"/>
                      <a:gd name="connsiteX126" fmla="*/ 3781 w 73693"/>
                      <a:gd name="connsiteY126" fmla="*/ 23442 h 71856"/>
                      <a:gd name="connsiteX127" fmla="*/ 3981 w 73693"/>
                      <a:gd name="connsiteY127" fmla="*/ 24382 h 71856"/>
                      <a:gd name="connsiteX128" fmla="*/ 2721 w 73693"/>
                      <a:gd name="connsiteY128" fmla="*/ 24054 h 71856"/>
                      <a:gd name="connsiteX129" fmla="*/ 2922 w 73693"/>
                      <a:gd name="connsiteY129" fmla="*/ 25405 h 71856"/>
                      <a:gd name="connsiteX130" fmla="*/ 2630 w 73693"/>
                      <a:gd name="connsiteY130" fmla="*/ 26402 h 71856"/>
                      <a:gd name="connsiteX131" fmla="*/ 2320 w 73693"/>
                      <a:gd name="connsiteY131" fmla="*/ 28404 h 71856"/>
                      <a:gd name="connsiteX132" fmla="*/ 1425 w 73693"/>
                      <a:gd name="connsiteY132" fmla="*/ 28727 h 71856"/>
                      <a:gd name="connsiteX133" fmla="*/ 950 w 73693"/>
                      <a:gd name="connsiteY133" fmla="*/ 29290 h 71856"/>
                      <a:gd name="connsiteX134" fmla="*/ 730 w 73693"/>
                      <a:gd name="connsiteY134" fmla="*/ 30809 h 71856"/>
                      <a:gd name="connsiteX135" fmla="*/ 694 w 73693"/>
                      <a:gd name="connsiteY135" fmla="*/ 32420 h 71856"/>
                      <a:gd name="connsiteX136" fmla="*/ 0 w 73693"/>
                      <a:gd name="connsiteY136" fmla="*/ 33761 h 71856"/>
                      <a:gd name="connsiteX137" fmla="*/ 657 w 73693"/>
                      <a:gd name="connsiteY137" fmla="*/ 33713 h 71856"/>
                      <a:gd name="connsiteX138" fmla="*/ 91 w 73693"/>
                      <a:gd name="connsiteY138" fmla="*/ 34471 h 71856"/>
                      <a:gd name="connsiteX139" fmla="*/ 1625 w 73693"/>
                      <a:gd name="connsiteY139" fmla="*/ 34329 h 71856"/>
                      <a:gd name="connsiteX140" fmla="*/ 2320 w 73693"/>
                      <a:gd name="connsiteY140" fmla="*/ 35602 h 71856"/>
                      <a:gd name="connsiteX141" fmla="*/ 2320 w 73693"/>
                      <a:gd name="connsiteY141" fmla="*/ 35920 h 71856"/>
                      <a:gd name="connsiteX142" fmla="*/ 1753 w 73693"/>
                      <a:gd name="connsiteY142" fmla="*/ 36080 h 71856"/>
                      <a:gd name="connsiteX143" fmla="*/ 1479 w 73693"/>
                      <a:gd name="connsiteY143" fmla="*/ 36438 h 71856"/>
                      <a:gd name="connsiteX144" fmla="*/ 1333 w 73693"/>
                      <a:gd name="connsiteY144" fmla="*/ 37008 h 71856"/>
                      <a:gd name="connsiteX145" fmla="*/ 950 w 73693"/>
                      <a:gd name="connsiteY145" fmla="*/ 39320 h 71856"/>
                      <a:gd name="connsiteX146" fmla="*/ 840 w 73693"/>
                      <a:gd name="connsiteY146" fmla="*/ 39616 h 71856"/>
                      <a:gd name="connsiteX147" fmla="*/ 785 w 73693"/>
                      <a:gd name="connsiteY147" fmla="*/ 39970 h 71856"/>
                      <a:gd name="connsiteX148" fmla="*/ 712 w 73693"/>
                      <a:gd name="connsiteY148" fmla="*/ 40690 h 71856"/>
                      <a:gd name="connsiteX149" fmla="*/ 566 w 73693"/>
                      <a:gd name="connsiteY149" fmla="*/ 42153 h 71856"/>
                      <a:gd name="connsiteX150" fmla="*/ 457 w 73693"/>
                      <a:gd name="connsiteY150" fmla="*/ 43647 h 71856"/>
                      <a:gd name="connsiteX151" fmla="*/ 511 w 73693"/>
                      <a:gd name="connsiteY151" fmla="*/ 45020 h 71856"/>
                      <a:gd name="connsiteX152" fmla="*/ 2868 w 73693"/>
                      <a:gd name="connsiteY152" fmla="*/ 46812 h 71856"/>
                      <a:gd name="connsiteX153" fmla="*/ 1589 w 73693"/>
                      <a:gd name="connsiteY153" fmla="*/ 46724 h 71856"/>
                      <a:gd name="connsiteX154" fmla="*/ 2283 w 73693"/>
                      <a:gd name="connsiteY154" fmla="*/ 47535 h 71856"/>
                      <a:gd name="connsiteX155" fmla="*/ 2813 w 73693"/>
                      <a:gd name="connsiteY155" fmla="*/ 48390 h 71856"/>
                      <a:gd name="connsiteX156" fmla="*/ 3543 w 73693"/>
                      <a:gd name="connsiteY156" fmla="*/ 50214 h 71856"/>
                      <a:gd name="connsiteX157" fmla="*/ 5680 w 73693"/>
                      <a:gd name="connsiteY157" fmla="*/ 53447 h 71856"/>
                      <a:gd name="connsiteX158" fmla="*/ 4913 w 73693"/>
                      <a:gd name="connsiteY158" fmla="*/ 53407 h 71856"/>
                      <a:gd name="connsiteX159" fmla="*/ 6502 w 73693"/>
                      <a:gd name="connsiteY159" fmla="*/ 54757 h 71856"/>
                      <a:gd name="connsiteX160" fmla="*/ 5808 w 73693"/>
                      <a:gd name="connsiteY160" fmla="*/ 55577 h 71856"/>
                      <a:gd name="connsiteX161" fmla="*/ 6885 w 73693"/>
                      <a:gd name="connsiteY161" fmla="*/ 56826 h 71856"/>
                      <a:gd name="connsiteX162" fmla="*/ 6593 w 73693"/>
                      <a:gd name="connsiteY162" fmla="*/ 56870 h 71856"/>
                      <a:gd name="connsiteX163" fmla="*/ 7963 w 73693"/>
                      <a:gd name="connsiteY163" fmla="*/ 57337 h 71856"/>
                      <a:gd name="connsiteX164" fmla="*/ 9387 w 73693"/>
                      <a:gd name="connsiteY164" fmla="*/ 59447 h 71856"/>
                      <a:gd name="connsiteX165" fmla="*/ 11360 w 73693"/>
                      <a:gd name="connsiteY165" fmla="*/ 60029 h 71856"/>
                      <a:gd name="connsiteX166" fmla="*/ 12492 w 73693"/>
                      <a:gd name="connsiteY166" fmla="*/ 61993 h 71856"/>
                      <a:gd name="connsiteX167" fmla="*/ 11853 w 73693"/>
                      <a:gd name="connsiteY167" fmla="*/ 63070 h 71856"/>
                      <a:gd name="connsiteX168" fmla="*/ 13533 w 73693"/>
                      <a:gd name="connsiteY168" fmla="*/ 62984 h 71856"/>
                      <a:gd name="connsiteX169" fmla="*/ 14721 w 73693"/>
                      <a:gd name="connsiteY169" fmla="*/ 64351 h 71856"/>
                      <a:gd name="connsiteX170" fmla="*/ 15433 w 73693"/>
                      <a:gd name="connsiteY170" fmla="*/ 65740 h 71856"/>
                      <a:gd name="connsiteX171" fmla="*/ 16985 w 73693"/>
                      <a:gd name="connsiteY171" fmla="*/ 66124 h 71856"/>
                      <a:gd name="connsiteX172" fmla="*/ 18483 w 73693"/>
                      <a:gd name="connsiteY172" fmla="*/ 66431 h 71856"/>
                      <a:gd name="connsiteX173" fmla="*/ 19871 w 73693"/>
                      <a:gd name="connsiteY173" fmla="*/ 66776 h 71856"/>
                      <a:gd name="connsiteX174" fmla="*/ 20528 w 73693"/>
                      <a:gd name="connsiteY174" fmla="*/ 66964 h 71856"/>
                      <a:gd name="connsiteX175" fmla="*/ 21186 w 73693"/>
                      <a:gd name="connsiteY175" fmla="*/ 67112 h 71856"/>
                      <a:gd name="connsiteX176" fmla="*/ 19871 w 73693"/>
                      <a:gd name="connsiteY176" fmla="*/ 67472 h 71856"/>
                      <a:gd name="connsiteX177" fmla="*/ 18611 w 73693"/>
                      <a:gd name="connsiteY177" fmla="*/ 67861 h 71856"/>
                      <a:gd name="connsiteX178" fmla="*/ 19925 w 73693"/>
                      <a:gd name="connsiteY178" fmla="*/ 67938 h 71856"/>
                      <a:gd name="connsiteX179" fmla="*/ 21149 w 73693"/>
                      <a:gd name="connsiteY179" fmla="*/ 67815 h 71856"/>
                      <a:gd name="connsiteX180" fmla="*/ 23268 w 73693"/>
                      <a:gd name="connsiteY180" fmla="*/ 68336 h 71856"/>
                      <a:gd name="connsiteX181" fmla="*/ 22519 w 73693"/>
                      <a:gd name="connsiteY181" fmla="*/ 69088 h 71856"/>
                      <a:gd name="connsiteX182" fmla="*/ 24911 w 73693"/>
                      <a:gd name="connsiteY182" fmla="*/ 69735 h 71856"/>
                      <a:gd name="connsiteX183" fmla="*/ 26044 w 73693"/>
                      <a:gd name="connsiteY183" fmla="*/ 70084 h 71856"/>
                      <a:gd name="connsiteX184" fmla="*/ 26629 w 73693"/>
                      <a:gd name="connsiteY184" fmla="*/ 70146 h 71856"/>
                      <a:gd name="connsiteX185" fmla="*/ 27249 w 73693"/>
                      <a:gd name="connsiteY185" fmla="*/ 70038 h 71856"/>
                      <a:gd name="connsiteX186" fmla="*/ 26811 w 73693"/>
                      <a:gd name="connsiteY186" fmla="*/ 70390 h 71856"/>
                      <a:gd name="connsiteX187" fmla="*/ 27578 w 73693"/>
                      <a:gd name="connsiteY187" fmla="*/ 70062 h 71856"/>
                      <a:gd name="connsiteX188" fmla="*/ 27249 w 73693"/>
                      <a:gd name="connsiteY188" fmla="*/ 70189 h 71856"/>
                      <a:gd name="connsiteX189" fmla="*/ 29149 w 73693"/>
                      <a:gd name="connsiteY189" fmla="*/ 67707 h 71856"/>
                      <a:gd name="connsiteX190" fmla="*/ 29002 w 73693"/>
                      <a:gd name="connsiteY190" fmla="*/ 71064 h 71856"/>
                      <a:gd name="connsiteX191" fmla="*/ 29605 w 73693"/>
                      <a:gd name="connsiteY191" fmla="*/ 70178 h 71856"/>
                      <a:gd name="connsiteX192" fmla="*/ 29477 w 73693"/>
                      <a:gd name="connsiteY192" fmla="*/ 71196 h 71856"/>
                      <a:gd name="connsiteX193" fmla="*/ 30464 w 73693"/>
                      <a:gd name="connsiteY193" fmla="*/ 70633 h 71856"/>
                      <a:gd name="connsiteX194" fmla="*/ 31304 w 73693"/>
                      <a:gd name="connsiteY194" fmla="*/ 70319 h 71856"/>
                      <a:gd name="connsiteX195" fmla="*/ 30847 w 73693"/>
                      <a:gd name="connsiteY195" fmla="*/ 71198 h 71856"/>
                      <a:gd name="connsiteX196" fmla="*/ 32747 w 73693"/>
                      <a:gd name="connsiteY196" fmla="*/ 70359 h 71856"/>
                      <a:gd name="connsiteX197" fmla="*/ 32491 w 73693"/>
                      <a:gd name="connsiteY197" fmla="*/ 70829 h 71856"/>
                      <a:gd name="connsiteX198" fmla="*/ 34427 w 73693"/>
                      <a:gd name="connsiteY198" fmla="*/ 70135 h 71856"/>
                      <a:gd name="connsiteX199" fmla="*/ 36344 w 73693"/>
                      <a:gd name="connsiteY199" fmla="*/ 69926 h 71856"/>
                      <a:gd name="connsiteX200" fmla="*/ 36892 w 73693"/>
                      <a:gd name="connsiteY200" fmla="*/ 71857 h 71856"/>
                      <a:gd name="connsiteX201" fmla="*/ 37020 w 73693"/>
                      <a:gd name="connsiteY201" fmla="*/ 71800 h 71856"/>
                      <a:gd name="connsiteX202" fmla="*/ 37166 w 73693"/>
                      <a:gd name="connsiteY202" fmla="*/ 71740 h 71856"/>
                      <a:gd name="connsiteX203" fmla="*/ 37239 w 73693"/>
                      <a:gd name="connsiteY203" fmla="*/ 71707 h 71856"/>
                      <a:gd name="connsiteX204" fmla="*/ 37258 w 73693"/>
                      <a:gd name="connsiteY204" fmla="*/ 70655 h 71856"/>
                      <a:gd name="connsiteX205" fmla="*/ 37258 w 73693"/>
                      <a:gd name="connsiteY205" fmla="*/ 69612 h 71856"/>
                      <a:gd name="connsiteX206" fmla="*/ 37386 w 73693"/>
                      <a:gd name="connsiteY206" fmla="*/ 69612 h 71856"/>
                      <a:gd name="connsiteX207" fmla="*/ 39449 w 73693"/>
                      <a:gd name="connsiteY207" fmla="*/ 71634 h 71856"/>
                      <a:gd name="connsiteX208" fmla="*/ 39449 w 73693"/>
                      <a:gd name="connsiteY208" fmla="*/ 71661 h 71856"/>
                      <a:gd name="connsiteX209" fmla="*/ 38445 w 73693"/>
                      <a:gd name="connsiteY209" fmla="*/ 71671 h 71856"/>
                      <a:gd name="connsiteX210" fmla="*/ 37952 w 73693"/>
                      <a:gd name="connsiteY210" fmla="*/ 71672 h 71856"/>
                      <a:gd name="connsiteX211" fmla="*/ 37733 w 73693"/>
                      <a:gd name="connsiteY211" fmla="*/ 71656 h 71856"/>
                      <a:gd name="connsiteX212" fmla="*/ 37970 w 73693"/>
                      <a:gd name="connsiteY212" fmla="*/ 71433 h 71856"/>
                      <a:gd name="connsiteX213" fmla="*/ 37587 w 73693"/>
                      <a:gd name="connsiteY213" fmla="*/ 70781 h 71856"/>
                      <a:gd name="connsiteX214" fmla="*/ 39285 w 73693"/>
                      <a:gd name="connsiteY214" fmla="*/ 70166 h 71856"/>
                      <a:gd name="connsiteX215" fmla="*/ 38810 w 73693"/>
                      <a:gd name="connsiteY215" fmla="*/ 70757 h 71856"/>
                      <a:gd name="connsiteX216" fmla="*/ 39997 w 73693"/>
                      <a:gd name="connsiteY216" fmla="*/ 70436 h 71856"/>
                      <a:gd name="connsiteX217" fmla="*/ 39285 w 73693"/>
                      <a:gd name="connsiteY217" fmla="*/ 69948 h 71856"/>
                      <a:gd name="connsiteX218" fmla="*/ 40125 w 73693"/>
                      <a:gd name="connsiteY218" fmla="*/ 68549 h 71856"/>
                      <a:gd name="connsiteX219" fmla="*/ 41294 w 73693"/>
                      <a:gd name="connsiteY219" fmla="*/ 69284 h 71856"/>
                      <a:gd name="connsiteX220" fmla="*/ 41294 w 73693"/>
                      <a:gd name="connsiteY220" fmla="*/ 69287 h 71856"/>
                      <a:gd name="connsiteX221" fmla="*/ 42298 w 73693"/>
                      <a:gd name="connsiteY221" fmla="*/ 68557 h 71856"/>
                      <a:gd name="connsiteX222" fmla="*/ 42426 w 73693"/>
                      <a:gd name="connsiteY222" fmla="*/ 70363 h 71856"/>
                      <a:gd name="connsiteX223" fmla="*/ 43303 w 73693"/>
                      <a:gd name="connsiteY223" fmla="*/ 69472 h 71856"/>
                      <a:gd name="connsiteX224" fmla="*/ 44180 w 73693"/>
                      <a:gd name="connsiteY224" fmla="*/ 68500 h 71856"/>
                      <a:gd name="connsiteX225" fmla="*/ 44308 w 73693"/>
                      <a:gd name="connsiteY225" fmla="*/ 69662 h 71856"/>
                      <a:gd name="connsiteX226" fmla="*/ 44381 w 73693"/>
                      <a:gd name="connsiteY226" fmla="*/ 68675 h 71856"/>
                      <a:gd name="connsiteX227" fmla="*/ 44910 w 73693"/>
                      <a:gd name="connsiteY227" fmla="*/ 69598 h 71856"/>
                      <a:gd name="connsiteX228" fmla="*/ 45476 w 73693"/>
                      <a:gd name="connsiteY228" fmla="*/ 68423 h 71856"/>
                      <a:gd name="connsiteX229" fmla="*/ 45331 w 73693"/>
                      <a:gd name="connsiteY229" fmla="*/ 68829 h 71856"/>
                      <a:gd name="connsiteX230" fmla="*/ 46901 w 73693"/>
                      <a:gd name="connsiteY230" fmla="*/ 68328 h 71856"/>
                      <a:gd name="connsiteX231" fmla="*/ 48380 w 73693"/>
                      <a:gd name="connsiteY231" fmla="*/ 67784 h 71856"/>
                      <a:gd name="connsiteX232" fmla="*/ 48326 w 73693"/>
                      <a:gd name="connsiteY232" fmla="*/ 69408 h 71856"/>
                      <a:gd name="connsiteX233" fmla="*/ 50243 w 73693"/>
                      <a:gd name="connsiteY233" fmla="*/ 67768 h 71856"/>
                      <a:gd name="connsiteX234" fmla="*/ 52125 w 73693"/>
                      <a:gd name="connsiteY234" fmla="*/ 66403 h 71856"/>
                      <a:gd name="connsiteX235" fmla="*/ 51814 w 73693"/>
                      <a:gd name="connsiteY235" fmla="*/ 66383 h 71856"/>
                      <a:gd name="connsiteX236" fmla="*/ 52270 w 73693"/>
                      <a:gd name="connsiteY236" fmla="*/ 65751 h 71856"/>
                      <a:gd name="connsiteX237" fmla="*/ 53439 w 73693"/>
                      <a:gd name="connsiteY237" fmla="*/ 65624 h 71856"/>
                      <a:gd name="connsiteX238" fmla="*/ 53695 w 73693"/>
                      <a:gd name="connsiteY238" fmla="*/ 66482 h 71856"/>
                      <a:gd name="connsiteX239" fmla="*/ 56161 w 73693"/>
                      <a:gd name="connsiteY239" fmla="*/ 63682 h 71856"/>
                      <a:gd name="connsiteX240" fmla="*/ 56289 w 73693"/>
                      <a:gd name="connsiteY240" fmla="*/ 64208 h 71856"/>
                      <a:gd name="connsiteX241" fmla="*/ 58334 w 73693"/>
                      <a:gd name="connsiteY241" fmla="*/ 63288 h 71856"/>
                      <a:gd name="connsiteX242" fmla="*/ 57896 w 73693"/>
                      <a:gd name="connsiteY242" fmla="*/ 62183 h 71856"/>
                      <a:gd name="connsiteX243" fmla="*/ 58937 w 73693"/>
                      <a:gd name="connsiteY243" fmla="*/ 62338 h 71856"/>
                      <a:gd name="connsiteX244" fmla="*/ 59631 w 73693"/>
                      <a:gd name="connsiteY244" fmla="*/ 62046 h 71856"/>
                      <a:gd name="connsiteX245" fmla="*/ 60380 w 73693"/>
                      <a:gd name="connsiteY245" fmla="*/ 60815 h 71856"/>
                      <a:gd name="connsiteX246" fmla="*/ 61019 w 73693"/>
                      <a:gd name="connsiteY246" fmla="*/ 59553 h 71856"/>
                      <a:gd name="connsiteX247" fmla="*/ 62425 w 73693"/>
                      <a:gd name="connsiteY247" fmla="*/ 59096 h 71856"/>
                      <a:gd name="connsiteX248" fmla="*/ 62535 w 73693"/>
                      <a:gd name="connsiteY248" fmla="*/ 59644 h 71856"/>
                      <a:gd name="connsiteX249" fmla="*/ 63192 w 73693"/>
                      <a:gd name="connsiteY249" fmla="*/ 58227 h 71856"/>
                      <a:gd name="connsiteX250" fmla="*/ 61968 w 73693"/>
                      <a:gd name="connsiteY250" fmla="*/ 57823 h 71856"/>
                      <a:gd name="connsiteX251" fmla="*/ 61914 w 73693"/>
                      <a:gd name="connsiteY251" fmla="*/ 56550 h 71856"/>
                      <a:gd name="connsiteX252" fmla="*/ 63503 w 73693"/>
                      <a:gd name="connsiteY252" fmla="*/ 57502 h 71856"/>
                      <a:gd name="connsiteX253" fmla="*/ 62900 w 73693"/>
                      <a:gd name="connsiteY253" fmla="*/ 56963 h 71856"/>
                      <a:gd name="connsiteX254" fmla="*/ 63028 w 73693"/>
                      <a:gd name="connsiteY254" fmla="*/ 55621 h 71856"/>
                      <a:gd name="connsiteX255" fmla="*/ 63356 w 73693"/>
                      <a:gd name="connsiteY255" fmla="*/ 55935 h 71856"/>
                      <a:gd name="connsiteX256" fmla="*/ 63466 w 73693"/>
                      <a:gd name="connsiteY256" fmla="*/ 54616 h 71856"/>
                      <a:gd name="connsiteX257" fmla="*/ 64251 w 73693"/>
                      <a:gd name="connsiteY257" fmla="*/ 55705 h 71856"/>
                      <a:gd name="connsiteX258" fmla="*/ 64471 w 73693"/>
                      <a:gd name="connsiteY258" fmla="*/ 53834 h 71856"/>
                      <a:gd name="connsiteX259" fmla="*/ 64471 w 73693"/>
                      <a:gd name="connsiteY259" fmla="*/ 54846 h 71856"/>
                      <a:gd name="connsiteX260" fmla="*/ 65932 w 73693"/>
                      <a:gd name="connsiteY260" fmla="*/ 54519 h 71856"/>
                      <a:gd name="connsiteX261" fmla="*/ 65895 w 73693"/>
                      <a:gd name="connsiteY261" fmla="*/ 54541 h 71856"/>
                      <a:gd name="connsiteX262" fmla="*/ 66863 w 73693"/>
                      <a:gd name="connsiteY262" fmla="*/ 53944 h 71856"/>
                      <a:gd name="connsiteX263" fmla="*/ 66461 w 73693"/>
                      <a:gd name="connsiteY263" fmla="*/ 54004 h 71856"/>
                      <a:gd name="connsiteX264" fmla="*/ 65859 w 73693"/>
                      <a:gd name="connsiteY264" fmla="*/ 52297 h 71856"/>
                      <a:gd name="connsiteX265" fmla="*/ 66114 w 73693"/>
                      <a:gd name="connsiteY265" fmla="*/ 51730 h 71856"/>
                      <a:gd name="connsiteX266" fmla="*/ 65804 w 73693"/>
                      <a:gd name="connsiteY266" fmla="*/ 50792 h 71856"/>
                      <a:gd name="connsiteX267" fmla="*/ 67521 w 73693"/>
                      <a:gd name="connsiteY267" fmla="*/ 51942 h 71856"/>
                      <a:gd name="connsiteX268" fmla="*/ 68635 w 73693"/>
                      <a:gd name="connsiteY268" fmla="*/ 51893 h 71856"/>
                      <a:gd name="connsiteX269" fmla="*/ 68726 w 73693"/>
                      <a:gd name="connsiteY269" fmla="*/ 50271 h 71856"/>
                      <a:gd name="connsiteX270" fmla="*/ 69767 w 73693"/>
                      <a:gd name="connsiteY270" fmla="*/ 50278 h 71856"/>
                      <a:gd name="connsiteX271" fmla="*/ 68744 w 73693"/>
                      <a:gd name="connsiteY271" fmla="*/ 49931 h 71856"/>
                      <a:gd name="connsiteX272" fmla="*/ 69438 w 73693"/>
                      <a:gd name="connsiteY272" fmla="*/ 48405 h 71856"/>
                      <a:gd name="connsiteX273" fmla="*/ 69858 w 73693"/>
                      <a:gd name="connsiteY273" fmla="*/ 46443 h 71856"/>
                      <a:gd name="connsiteX274" fmla="*/ 68178 w 73693"/>
                      <a:gd name="connsiteY274" fmla="*/ 43731 h 71856"/>
                      <a:gd name="connsiteX275" fmla="*/ 68269 w 73693"/>
                      <a:gd name="connsiteY275" fmla="*/ 43395 h 71856"/>
                      <a:gd name="connsiteX276" fmla="*/ 69274 w 73693"/>
                      <a:gd name="connsiteY276" fmla="*/ 44012 h 71856"/>
                      <a:gd name="connsiteX277" fmla="*/ 69657 w 73693"/>
                      <a:gd name="connsiteY277" fmla="*/ 42489 h 71856"/>
                      <a:gd name="connsiteX278" fmla="*/ 70644 w 73693"/>
                      <a:gd name="connsiteY278" fmla="*/ 42504 h 71856"/>
                      <a:gd name="connsiteX279" fmla="*/ 70005 w 73693"/>
                      <a:gd name="connsiteY279" fmla="*/ 41486 h 71856"/>
                      <a:gd name="connsiteX280" fmla="*/ 71356 w 73693"/>
                      <a:gd name="connsiteY280" fmla="*/ 42177 h 71856"/>
                      <a:gd name="connsiteX281" fmla="*/ 70297 w 73693"/>
                      <a:gd name="connsiteY281" fmla="*/ 40378 h 71856"/>
                      <a:gd name="connsiteX282" fmla="*/ 71575 w 73693"/>
                      <a:gd name="connsiteY282" fmla="*/ 41085 h 71856"/>
                      <a:gd name="connsiteX283" fmla="*/ 70242 w 73693"/>
                      <a:gd name="connsiteY283" fmla="*/ 39119 h 71856"/>
                      <a:gd name="connsiteX284" fmla="*/ 69968 w 73693"/>
                      <a:gd name="connsiteY284" fmla="*/ 39386 h 71856"/>
                      <a:gd name="connsiteX285" fmla="*/ 70900 w 73693"/>
                      <a:gd name="connsiteY285" fmla="*/ 39625 h 71856"/>
                      <a:gd name="connsiteX286" fmla="*/ 70077 w 73693"/>
                      <a:gd name="connsiteY286" fmla="*/ 40323 h 71856"/>
                      <a:gd name="connsiteX287" fmla="*/ 69895 w 73693"/>
                      <a:gd name="connsiteY287" fmla="*/ 39916 h 71856"/>
                      <a:gd name="connsiteX288" fmla="*/ 69128 w 73693"/>
                      <a:gd name="connsiteY288" fmla="*/ 40822 h 71856"/>
                      <a:gd name="connsiteX289" fmla="*/ 69767 w 73693"/>
                      <a:gd name="connsiteY289" fmla="*/ 42228 h 71856"/>
                      <a:gd name="connsiteX290" fmla="*/ 68598 w 73693"/>
                      <a:gd name="connsiteY290" fmla="*/ 41758 h 71856"/>
                      <a:gd name="connsiteX291" fmla="*/ 69110 w 73693"/>
                      <a:gd name="connsiteY291" fmla="*/ 36102 h 71856"/>
                      <a:gd name="connsiteX292" fmla="*/ 69110 w 73693"/>
                      <a:gd name="connsiteY292" fmla="*/ 36027 h 71856"/>
                      <a:gd name="connsiteX293" fmla="*/ 73420 w 73693"/>
                      <a:gd name="connsiteY293" fmla="*/ 35065 h 71856"/>
                      <a:gd name="connsiteX294" fmla="*/ 72324 w 73693"/>
                      <a:gd name="connsiteY294" fmla="*/ 34298 h 71856"/>
                      <a:gd name="connsiteX295" fmla="*/ 73146 w 73693"/>
                      <a:gd name="connsiteY295" fmla="*/ 33991 h 71856"/>
                      <a:gd name="connsiteX296" fmla="*/ 73237 w 73693"/>
                      <a:gd name="connsiteY296" fmla="*/ 34679 h 71856"/>
                      <a:gd name="connsiteX297" fmla="*/ 72799 w 73693"/>
                      <a:gd name="connsiteY297" fmla="*/ 33774 h 71856"/>
                      <a:gd name="connsiteX298" fmla="*/ 53147 w 73693"/>
                      <a:gd name="connsiteY298" fmla="*/ 5339 h 71856"/>
                      <a:gd name="connsiteX299" fmla="*/ 53531 w 73693"/>
                      <a:gd name="connsiteY299" fmla="*/ 5465 h 71856"/>
                      <a:gd name="connsiteX300" fmla="*/ 53129 w 73693"/>
                      <a:gd name="connsiteY300" fmla="*/ 5357 h 71856"/>
                      <a:gd name="connsiteX301" fmla="*/ 53147 w 73693"/>
                      <a:gd name="connsiteY301" fmla="*/ 5339 h 71856"/>
                      <a:gd name="connsiteX302" fmla="*/ 52270 w 73693"/>
                      <a:gd name="connsiteY302" fmla="*/ 5003 h 71856"/>
                      <a:gd name="connsiteX303" fmla="*/ 51814 w 73693"/>
                      <a:gd name="connsiteY303" fmla="*/ 5569 h 71856"/>
                      <a:gd name="connsiteX304" fmla="*/ 51650 w 73693"/>
                      <a:gd name="connsiteY304" fmla="*/ 4658 h 71856"/>
                      <a:gd name="connsiteX305" fmla="*/ 52270 w 73693"/>
                      <a:gd name="connsiteY305" fmla="*/ 5003 h 71856"/>
                      <a:gd name="connsiteX306" fmla="*/ 59941 w 73693"/>
                      <a:gd name="connsiteY306" fmla="*/ 59648 h 71856"/>
                      <a:gd name="connsiteX307" fmla="*/ 59339 w 73693"/>
                      <a:gd name="connsiteY307" fmla="*/ 59038 h 71856"/>
                      <a:gd name="connsiteX308" fmla="*/ 59704 w 73693"/>
                      <a:gd name="connsiteY308" fmla="*/ 58689 h 71856"/>
                      <a:gd name="connsiteX309" fmla="*/ 59941 w 73693"/>
                      <a:gd name="connsiteY309" fmla="*/ 59648 h 71856"/>
                      <a:gd name="connsiteX310" fmla="*/ 68233 w 73693"/>
                      <a:gd name="connsiteY310" fmla="*/ 46554 h 71856"/>
                      <a:gd name="connsiteX311" fmla="*/ 67356 w 73693"/>
                      <a:gd name="connsiteY311" fmla="*/ 46465 h 71856"/>
                      <a:gd name="connsiteX312" fmla="*/ 67557 w 73693"/>
                      <a:gd name="connsiteY312" fmla="*/ 45901 h 71856"/>
                      <a:gd name="connsiteX313" fmla="*/ 68233 w 73693"/>
                      <a:gd name="connsiteY313" fmla="*/ 46554 h 71856"/>
                      <a:gd name="connsiteX314" fmla="*/ 68872 w 73693"/>
                      <a:gd name="connsiteY314" fmla="*/ 42126 h 71856"/>
                      <a:gd name="connsiteX315" fmla="*/ 69438 w 73693"/>
                      <a:gd name="connsiteY315" fmla="*/ 42633 h 71856"/>
                      <a:gd name="connsiteX316" fmla="*/ 68434 w 73693"/>
                      <a:gd name="connsiteY316" fmla="*/ 42577 h 71856"/>
                      <a:gd name="connsiteX317" fmla="*/ 68562 w 73693"/>
                      <a:gd name="connsiteY317" fmla="*/ 41866 h 71856"/>
                      <a:gd name="connsiteX318" fmla="*/ 68872 w 73693"/>
                      <a:gd name="connsiteY318" fmla="*/ 42126 h 71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693" h="71856">
                        <a:moveTo>
                          <a:pt x="72799" y="33774"/>
                        </a:moveTo>
                        <a:cubicBezTo>
                          <a:pt x="73237" y="33684"/>
                          <a:pt x="73529" y="33554"/>
                          <a:pt x="73694" y="33383"/>
                        </a:cubicBezTo>
                        <a:lnTo>
                          <a:pt x="72013" y="32658"/>
                        </a:lnTo>
                        <a:cubicBezTo>
                          <a:pt x="72342" y="32585"/>
                          <a:pt x="72689" y="32672"/>
                          <a:pt x="72981" y="32689"/>
                        </a:cubicBezTo>
                        <a:cubicBezTo>
                          <a:pt x="73274" y="32701"/>
                          <a:pt x="73548" y="32698"/>
                          <a:pt x="73694" y="32351"/>
                        </a:cubicBezTo>
                        <a:cubicBezTo>
                          <a:pt x="72872" y="31958"/>
                          <a:pt x="72233" y="32855"/>
                          <a:pt x="71630" y="32177"/>
                        </a:cubicBezTo>
                        <a:cubicBezTo>
                          <a:pt x="72360" y="31681"/>
                          <a:pt x="73000" y="31735"/>
                          <a:pt x="72269" y="31270"/>
                        </a:cubicBezTo>
                        <a:cubicBezTo>
                          <a:pt x="72689" y="31147"/>
                          <a:pt x="73000" y="31228"/>
                          <a:pt x="73219" y="31429"/>
                        </a:cubicBezTo>
                        <a:cubicBezTo>
                          <a:pt x="72616" y="30996"/>
                          <a:pt x="72799" y="30156"/>
                          <a:pt x="71867" y="30055"/>
                        </a:cubicBezTo>
                        <a:cubicBezTo>
                          <a:pt x="72306" y="29743"/>
                          <a:pt x="72178" y="29346"/>
                          <a:pt x="72141" y="29007"/>
                        </a:cubicBezTo>
                        <a:cubicBezTo>
                          <a:pt x="72087" y="28676"/>
                          <a:pt x="72123" y="28408"/>
                          <a:pt x="72927" y="28252"/>
                        </a:cubicBezTo>
                        <a:cubicBezTo>
                          <a:pt x="72507" y="28187"/>
                          <a:pt x="71484" y="27745"/>
                          <a:pt x="71301" y="27361"/>
                        </a:cubicBezTo>
                        <a:cubicBezTo>
                          <a:pt x="73383" y="27628"/>
                          <a:pt x="71027" y="25807"/>
                          <a:pt x="73073" y="25416"/>
                        </a:cubicBezTo>
                        <a:cubicBezTo>
                          <a:pt x="72178" y="25372"/>
                          <a:pt x="71813" y="24939"/>
                          <a:pt x="71520" y="24426"/>
                        </a:cubicBezTo>
                        <a:cubicBezTo>
                          <a:pt x="71228" y="23913"/>
                          <a:pt x="71009" y="23312"/>
                          <a:pt x="70388" y="23014"/>
                        </a:cubicBezTo>
                        <a:cubicBezTo>
                          <a:pt x="70534" y="23018"/>
                          <a:pt x="70845" y="23020"/>
                          <a:pt x="70790" y="23137"/>
                        </a:cubicBezTo>
                        <a:cubicBezTo>
                          <a:pt x="70717" y="22545"/>
                          <a:pt x="71155" y="22189"/>
                          <a:pt x="71320" y="21705"/>
                        </a:cubicBezTo>
                        <a:cubicBezTo>
                          <a:pt x="69968" y="22194"/>
                          <a:pt x="69274" y="21530"/>
                          <a:pt x="68269" y="21497"/>
                        </a:cubicBezTo>
                        <a:cubicBezTo>
                          <a:pt x="69237" y="20279"/>
                          <a:pt x="69986" y="21150"/>
                          <a:pt x="71119" y="20395"/>
                        </a:cubicBezTo>
                        <a:cubicBezTo>
                          <a:pt x="70059" y="20916"/>
                          <a:pt x="69512" y="19776"/>
                          <a:pt x="68744" y="20432"/>
                        </a:cubicBezTo>
                        <a:cubicBezTo>
                          <a:pt x="69292" y="19566"/>
                          <a:pt x="68927" y="19833"/>
                          <a:pt x="69858" y="19027"/>
                        </a:cubicBezTo>
                        <a:cubicBezTo>
                          <a:pt x="68214" y="19789"/>
                          <a:pt x="69384" y="18702"/>
                          <a:pt x="68160" y="18865"/>
                        </a:cubicBezTo>
                        <a:cubicBezTo>
                          <a:pt x="68544" y="17765"/>
                          <a:pt x="69530" y="17851"/>
                          <a:pt x="68617" y="17387"/>
                        </a:cubicBezTo>
                        <a:cubicBezTo>
                          <a:pt x="68872" y="16743"/>
                          <a:pt x="69822" y="17092"/>
                          <a:pt x="69822" y="17092"/>
                        </a:cubicBezTo>
                        <a:cubicBezTo>
                          <a:pt x="69384" y="16295"/>
                          <a:pt x="68470" y="17415"/>
                          <a:pt x="67703" y="17658"/>
                        </a:cubicBezTo>
                        <a:cubicBezTo>
                          <a:pt x="66827" y="16984"/>
                          <a:pt x="68306" y="16719"/>
                          <a:pt x="68708" y="16034"/>
                        </a:cubicBezTo>
                        <a:cubicBezTo>
                          <a:pt x="68379" y="15844"/>
                          <a:pt x="67886" y="15813"/>
                          <a:pt x="67448" y="15780"/>
                        </a:cubicBezTo>
                        <a:cubicBezTo>
                          <a:pt x="67009" y="15756"/>
                          <a:pt x="66607" y="15736"/>
                          <a:pt x="66498" y="15526"/>
                        </a:cubicBezTo>
                        <a:cubicBezTo>
                          <a:pt x="66644" y="15367"/>
                          <a:pt x="66662" y="15245"/>
                          <a:pt x="66954" y="15172"/>
                        </a:cubicBezTo>
                        <a:cubicBezTo>
                          <a:pt x="65676" y="15260"/>
                          <a:pt x="65694" y="13543"/>
                          <a:pt x="64142" y="13788"/>
                        </a:cubicBezTo>
                        <a:cubicBezTo>
                          <a:pt x="64197" y="13667"/>
                          <a:pt x="64270" y="13572"/>
                          <a:pt x="64325" y="13495"/>
                        </a:cubicBezTo>
                        <a:cubicBezTo>
                          <a:pt x="63886" y="14027"/>
                          <a:pt x="63375" y="14483"/>
                          <a:pt x="62973" y="14781"/>
                        </a:cubicBezTo>
                        <a:cubicBezTo>
                          <a:pt x="62718" y="14524"/>
                          <a:pt x="61877" y="14845"/>
                          <a:pt x="62462" y="14162"/>
                        </a:cubicBezTo>
                        <a:cubicBezTo>
                          <a:pt x="62590" y="14343"/>
                          <a:pt x="62863" y="14120"/>
                          <a:pt x="63156" y="14021"/>
                        </a:cubicBezTo>
                        <a:lnTo>
                          <a:pt x="62590" y="13989"/>
                        </a:lnTo>
                        <a:cubicBezTo>
                          <a:pt x="63338" y="12885"/>
                          <a:pt x="63283" y="14089"/>
                          <a:pt x="64014" y="13477"/>
                        </a:cubicBezTo>
                        <a:cubicBezTo>
                          <a:pt x="63156" y="13161"/>
                          <a:pt x="61804" y="13236"/>
                          <a:pt x="61676" y="12564"/>
                        </a:cubicBezTo>
                        <a:cubicBezTo>
                          <a:pt x="62498" y="11601"/>
                          <a:pt x="62918" y="13293"/>
                          <a:pt x="63192" y="11945"/>
                        </a:cubicBezTo>
                        <a:lnTo>
                          <a:pt x="63466" y="12951"/>
                        </a:lnTo>
                        <a:cubicBezTo>
                          <a:pt x="64452" y="11107"/>
                          <a:pt x="63740" y="13470"/>
                          <a:pt x="64873" y="11574"/>
                        </a:cubicBezTo>
                        <a:cubicBezTo>
                          <a:pt x="64580" y="10977"/>
                          <a:pt x="64233" y="10820"/>
                          <a:pt x="63868" y="10668"/>
                        </a:cubicBezTo>
                        <a:cubicBezTo>
                          <a:pt x="63503" y="10520"/>
                          <a:pt x="63174" y="10349"/>
                          <a:pt x="62827" y="9803"/>
                        </a:cubicBezTo>
                        <a:cubicBezTo>
                          <a:pt x="62133" y="10113"/>
                          <a:pt x="62188" y="10602"/>
                          <a:pt x="61494" y="10918"/>
                        </a:cubicBezTo>
                        <a:cubicBezTo>
                          <a:pt x="60435" y="10798"/>
                          <a:pt x="60727" y="10000"/>
                          <a:pt x="61000" y="9253"/>
                        </a:cubicBezTo>
                        <a:cubicBezTo>
                          <a:pt x="61275" y="8511"/>
                          <a:pt x="61530" y="7823"/>
                          <a:pt x="60507" y="8022"/>
                        </a:cubicBezTo>
                        <a:cubicBezTo>
                          <a:pt x="59704" y="8447"/>
                          <a:pt x="58608" y="9624"/>
                          <a:pt x="58425" y="8425"/>
                        </a:cubicBezTo>
                        <a:lnTo>
                          <a:pt x="59539" y="7490"/>
                        </a:lnTo>
                        <a:cubicBezTo>
                          <a:pt x="58644" y="6647"/>
                          <a:pt x="57768" y="8714"/>
                          <a:pt x="57348" y="7204"/>
                        </a:cubicBezTo>
                        <a:cubicBezTo>
                          <a:pt x="57841" y="6879"/>
                          <a:pt x="58371" y="7381"/>
                          <a:pt x="58316" y="7136"/>
                        </a:cubicBezTo>
                        <a:cubicBezTo>
                          <a:pt x="58316" y="5735"/>
                          <a:pt x="57384" y="7443"/>
                          <a:pt x="56909" y="7083"/>
                        </a:cubicBezTo>
                        <a:lnTo>
                          <a:pt x="57494" y="5973"/>
                        </a:lnTo>
                        <a:cubicBezTo>
                          <a:pt x="56891" y="5713"/>
                          <a:pt x="56161" y="5593"/>
                          <a:pt x="55430" y="5478"/>
                        </a:cubicBezTo>
                        <a:cubicBezTo>
                          <a:pt x="54700" y="5368"/>
                          <a:pt x="53987" y="5231"/>
                          <a:pt x="53293" y="5056"/>
                        </a:cubicBezTo>
                        <a:cubicBezTo>
                          <a:pt x="53531" y="4756"/>
                          <a:pt x="53933" y="4515"/>
                          <a:pt x="53823" y="4029"/>
                        </a:cubicBezTo>
                        <a:cubicBezTo>
                          <a:pt x="52873" y="3916"/>
                          <a:pt x="52033" y="3471"/>
                          <a:pt x="51248" y="2873"/>
                        </a:cubicBezTo>
                        <a:cubicBezTo>
                          <a:pt x="50444" y="2347"/>
                          <a:pt x="49695" y="1662"/>
                          <a:pt x="48965" y="1005"/>
                        </a:cubicBezTo>
                        <a:lnTo>
                          <a:pt x="47997" y="1809"/>
                        </a:lnTo>
                        <a:cubicBezTo>
                          <a:pt x="47869" y="1746"/>
                          <a:pt x="47869" y="1264"/>
                          <a:pt x="48088" y="1104"/>
                        </a:cubicBezTo>
                        <a:cubicBezTo>
                          <a:pt x="47559" y="534"/>
                          <a:pt x="47869" y="1752"/>
                          <a:pt x="47431" y="2077"/>
                        </a:cubicBezTo>
                        <a:cubicBezTo>
                          <a:pt x="47029" y="2053"/>
                          <a:pt x="47102" y="1350"/>
                          <a:pt x="47431" y="1100"/>
                        </a:cubicBezTo>
                        <a:cubicBezTo>
                          <a:pt x="46719" y="1385"/>
                          <a:pt x="45787" y="1657"/>
                          <a:pt x="44928" y="1681"/>
                        </a:cubicBezTo>
                        <a:cubicBezTo>
                          <a:pt x="44709" y="1686"/>
                          <a:pt x="44490" y="1673"/>
                          <a:pt x="44289" y="1650"/>
                        </a:cubicBezTo>
                        <a:cubicBezTo>
                          <a:pt x="44088" y="1640"/>
                          <a:pt x="43888" y="1609"/>
                          <a:pt x="43687" y="1555"/>
                        </a:cubicBezTo>
                        <a:cubicBezTo>
                          <a:pt x="43321" y="1447"/>
                          <a:pt x="42974" y="1242"/>
                          <a:pt x="42718" y="906"/>
                        </a:cubicBezTo>
                        <a:lnTo>
                          <a:pt x="43011" y="627"/>
                        </a:lnTo>
                        <a:cubicBezTo>
                          <a:pt x="42098" y="41"/>
                          <a:pt x="41641" y="2663"/>
                          <a:pt x="40892" y="1533"/>
                        </a:cubicBezTo>
                        <a:lnTo>
                          <a:pt x="41093" y="1367"/>
                        </a:lnTo>
                        <a:cubicBezTo>
                          <a:pt x="40089" y="1027"/>
                          <a:pt x="38993" y="1135"/>
                          <a:pt x="37970" y="1062"/>
                        </a:cubicBezTo>
                        <a:cubicBezTo>
                          <a:pt x="37842" y="1051"/>
                          <a:pt x="37714" y="1041"/>
                          <a:pt x="37587" y="1032"/>
                        </a:cubicBezTo>
                        <a:lnTo>
                          <a:pt x="37404" y="1010"/>
                        </a:lnTo>
                        <a:lnTo>
                          <a:pt x="37313" y="970"/>
                        </a:lnTo>
                        <a:lnTo>
                          <a:pt x="37258" y="937"/>
                        </a:lnTo>
                        <a:lnTo>
                          <a:pt x="37258" y="937"/>
                        </a:lnTo>
                        <a:lnTo>
                          <a:pt x="37075" y="937"/>
                        </a:lnTo>
                        <a:lnTo>
                          <a:pt x="37075" y="937"/>
                        </a:lnTo>
                        <a:lnTo>
                          <a:pt x="37039" y="961"/>
                        </a:lnTo>
                        <a:cubicBezTo>
                          <a:pt x="36819" y="943"/>
                          <a:pt x="36600" y="921"/>
                          <a:pt x="36381" y="859"/>
                        </a:cubicBezTo>
                        <a:cubicBezTo>
                          <a:pt x="35961" y="736"/>
                          <a:pt x="35541" y="519"/>
                          <a:pt x="35158" y="126"/>
                        </a:cubicBezTo>
                        <a:cubicBezTo>
                          <a:pt x="35066" y="914"/>
                          <a:pt x="34591" y="766"/>
                          <a:pt x="34153" y="693"/>
                        </a:cubicBezTo>
                        <a:cubicBezTo>
                          <a:pt x="34043" y="674"/>
                          <a:pt x="33916" y="663"/>
                          <a:pt x="33824" y="671"/>
                        </a:cubicBezTo>
                        <a:cubicBezTo>
                          <a:pt x="33715" y="685"/>
                          <a:pt x="33587" y="725"/>
                          <a:pt x="33496" y="797"/>
                        </a:cubicBezTo>
                        <a:cubicBezTo>
                          <a:pt x="33313" y="943"/>
                          <a:pt x="33185" y="1230"/>
                          <a:pt x="33203" y="1777"/>
                        </a:cubicBezTo>
                        <a:cubicBezTo>
                          <a:pt x="31888" y="881"/>
                          <a:pt x="32199" y="431"/>
                          <a:pt x="30263" y="0"/>
                        </a:cubicBezTo>
                        <a:cubicBezTo>
                          <a:pt x="29733" y="-29"/>
                          <a:pt x="29825" y="1478"/>
                          <a:pt x="29350" y="1829"/>
                        </a:cubicBezTo>
                        <a:lnTo>
                          <a:pt x="29076" y="722"/>
                        </a:lnTo>
                        <a:cubicBezTo>
                          <a:pt x="29076" y="722"/>
                          <a:pt x="28966" y="1062"/>
                          <a:pt x="28838" y="1399"/>
                        </a:cubicBezTo>
                        <a:cubicBezTo>
                          <a:pt x="28729" y="1737"/>
                          <a:pt x="28619" y="2072"/>
                          <a:pt x="28619" y="2072"/>
                        </a:cubicBezTo>
                        <a:lnTo>
                          <a:pt x="27889" y="853"/>
                        </a:lnTo>
                        <a:lnTo>
                          <a:pt x="27450" y="1270"/>
                        </a:lnTo>
                        <a:cubicBezTo>
                          <a:pt x="27688" y="1281"/>
                          <a:pt x="28017" y="1651"/>
                          <a:pt x="28071" y="1975"/>
                        </a:cubicBezTo>
                        <a:cubicBezTo>
                          <a:pt x="27742" y="2324"/>
                          <a:pt x="27231" y="2256"/>
                          <a:pt x="26738" y="2037"/>
                        </a:cubicBezTo>
                        <a:cubicBezTo>
                          <a:pt x="26263" y="1834"/>
                          <a:pt x="25825" y="1502"/>
                          <a:pt x="25734" y="1224"/>
                        </a:cubicBezTo>
                        <a:cubicBezTo>
                          <a:pt x="25734" y="1224"/>
                          <a:pt x="25350" y="1620"/>
                          <a:pt x="24948" y="2017"/>
                        </a:cubicBezTo>
                        <a:cubicBezTo>
                          <a:pt x="24583" y="2411"/>
                          <a:pt x="24199" y="2806"/>
                          <a:pt x="24199" y="2806"/>
                        </a:cubicBezTo>
                        <a:cubicBezTo>
                          <a:pt x="24108" y="2475"/>
                          <a:pt x="24236" y="2247"/>
                          <a:pt x="24346" y="2000"/>
                        </a:cubicBezTo>
                        <a:cubicBezTo>
                          <a:pt x="23889" y="2817"/>
                          <a:pt x="23816" y="789"/>
                          <a:pt x="23341" y="2017"/>
                        </a:cubicBezTo>
                        <a:cubicBezTo>
                          <a:pt x="23560" y="2210"/>
                          <a:pt x="23523" y="2669"/>
                          <a:pt x="23596" y="2890"/>
                        </a:cubicBezTo>
                        <a:cubicBezTo>
                          <a:pt x="22884" y="2400"/>
                          <a:pt x="21880" y="2915"/>
                          <a:pt x="21277" y="3514"/>
                        </a:cubicBezTo>
                        <a:lnTo>
                          <a:pt x="21076" y="2742"/>
                        </a:lnTo>
                        <a:cubicBezTo>
                          <a:pt x="20364" y="2992"/>
                          <a:pt x="19670" y="3368"/>
                          <a:pt x="19049" y="3914"/>
                        </a:cubicBezTo>
                        <a:cubicBezTo>
                          <a:pt x="18410" y="4433"/>
                          <a:pt x="17789" y="4979"/>
                          <a:pt x="17076" y="5406"/>
                        </a:cubicBezTo>
                        <a:cubicBezTo>
                          <a:pt x="17789" y="5401"/>
                          <a:pt x="18392" y="6625"/>
                          <a:pt x="18081" y="6972"/>
                        </a:cubicBezTo>
                        <a:lnTo>
                          <a:pt x="17259" y="6066"/>
                        </a:lnTo>
                        <a:cubicBezTo>
                          <a:pt x="17405" y="6844"/>
                          <a:pt x="17917" y="6188"/>
                          <a:pt x="17898" y="7269"/>
                        </a:cubicBezTo>
                        <a:cubicBezTo>
                          <a:pt x="17350" y="7490"/>
                          <a:pt x="16802" y="6376"/>
                          <a:pt x="16857" y="5841"/>
                        </a:cubicBezTo>
                        <a:lnTo>
                          <a:pt x="16510" y="6625"/>
                        </a:lnTo>
                        <a:cubicBezTo>
                          <a:pt x="16254" y="6358"/>
                          <a:pt x="16291" y="6097"/>
                          <a:pt x="16072" y="5695"/>
                        </a:cubicBezTo>
                        <a:cubicBezTo>
                          <a:pt x="16254" y="6480"/>
                          <a:pt x="14301" y="5507"/>
                          <a:pt x="14721" y="6820"/>
                        </a:cubicBezTo>
                        <a:lnTo>
                          <a:pt x="14465" y="6561"/>
                        </a:lnTo>
                        <a:cubicBezTo>
                          <a:pt x="14118" y="6811"/>
                          <a:pt x="13844" y="7048"/>
                          <a:pt x="13606" y="7277"/>
                        </a:cubicBezTo>
                        <a:cubicBezTo>
                          <a:pt x="13369" y="7514"/>
                          <a:pt x="13205" y="7761"/>
                          <a:pt x="13022" y="7991"/>
                        </a:cubicBezTo>
                        <a:cubicBezTo>
                          <a:pt x="12675" y="8456"/>
                          <a:pt x="12365" y="8898"/>
                          <a:pt x="11890" y="9377"/>
                        </a:cubicBezTo>
                        <a:cubicBezTo>
                          <a:pt x="12583" y="10148"/>
                          <a:pt x="12036" y="10332"/>
                          <a:pt x="12346" y="11189"/>
                        </a:cubicBezTo>
                        <a:cubicBezTo>
                          <a:pt x="11470" y="11649"/>
                          <a:pt x="10136" y="11899"/>
                          <a:pt x="9406" y="12842"/>
                        </a:cubicBezTo>
                        <a:cubicBezTo>
                          <a:pt x="9278" y="13802"/>
                          <a:pt x="9935" y="13585"/>
                          <a:pt x="10191" y="14259"/>
                        </a:cubicBezTo>
                        <a:cubicBezTo>
                          <a:pt x="9424" y="13705"/>
                          <a:pt x="8785" y="14697"/>
                          <a:pt x="8620" y="13793"/>
                        </a:cubicBezTo>
                        <a:cubicBezTo>
                          <a:pt x="8255" y="14407"/>
                          <a:pt x="8018" y="14798"/>
                          <a:pt x="7817" y="15267"/>
                        </a:cubicBezTo>
                        <a:cubicBezTo>
                          <a:pt x="7725" y="15501"/>
                          <a:pt x="7634" y="15756"/>
                          <a:pt x="7543" y="16067"/>
                        </a:cubicBezTo>
                        <a:cubicBezTo>
                          <a:pt x="7488" y="16392"/>
                          <a:pt x="7415" y="16774"/>
                          <a:pt x="7360" y="17250"/>
                        </a:cubicBezTo>
                        <a:cubicBezTo>
                          <a:pt x="7780" y="17296"/>
                          <a:pt x="8036" y="17210"/>
                          <a:pt x="8237" y="17475"/>
                        </a:cubicBezTo>
                        <a:cubicBezTo>
                          <a:pt x="8219" y="17822"/>
                          <a:pt x="7543" y="17868"/>
                          <a:pt x="7177" y="17594"/>
                        </a:cubicBezTo>
                        <a:lnTo>
                          <a:pt x="7141" y="17471"/>
                        </a:lnTo>
                        <a:cubicBezTo>
                          <a:pt x="7232" y="18677"/>
                          <a:pt x="6045" y="19247"/>
                          <a:pt x="5041" y="19988"/>
                        </a:cubicBezTo>
                        <a:cubicBezTo>
                          <a:pt x="4529" y="20346"/>
                          <a:pt x="4018" y="20715"/>
                          <a:pt x="3708" y="21139"/>
                        </a:cubicBezTo>
                        <a:cubicBezTo>
                          <a:pt x="3561" y="21349"/>
                          <a:pt x="3470" y="21573"/>
                          <a:pt x="3433" y="21813"/>
                        </a:cubicBezTo>
                        <a:cubicBezTo>
                          <a:pt x="3433" y="22025"/>
                          <a:pt x="3470" y="22247"/>
                          <a:pt x="3580" y="22483"/>
                        </a:cubicBezTo>
                        <a:cubicBezTo>
                          <a:pt x="3580" y="22485"/>
                          <a:pt x="3689" y="22965"/>
                          <a:pt x="3781" y="23442"/>
                        </a:cubicBezTo>
                        <a:cubicBezTo>
                          <a:pt x="3872" y="23913"/>
                          <a:pt x="3981" y="24382"/>
                          <a:pt x="3981" y="24382"/>
                        </a:cubicBezTo>
                        <a:cubicBezTo>
                          <a:pt x="3580" y="25034"/>
                          <a:pt x="3470" y="23721"/>
                          <a:pt x="2721" y="24054"/>
                        </a:cubicBezTo>
                        <a:cubicBezTo>
                          <a:pt x="2940" y="24609"/>
                          <a:pt x="2977" y="25036"/>
                          <a:pt x="2922" y="25405"/>
                        </a:cubicBezTo>
                        <a:cubicBezTo>
                          <a:pt x="2886" y="25781"/>
                          <a:pt x="2758" y="26099"/>
                          <a:pt x="2630" y="26402"/>
                        </a:cubicBezTo>
                        <a:cubicBezTo>
                          <a:pt x="2338" y="27007"/>
                          <a:pt x="1991" y="27582"/>
                          <a:pt x="2320" y="28404"/>
                        </a:cubicBezTo>
                        <a:cubicBezTo>
                          <a:pt x="1954" y="28466"/>
                          <a:pt x="1662" y="28576"/>
                          <a:pt x="1425" y="28727"/>
                        </a:cubicBezTo>
                        <a:cubicBezTo>
                          <a:pt x="1205" y="28881"/>
                          <a:pt x="1059" y="29071"/>
                          <a:pt x="950" y="29290"/>
                        </a:cubicBezTo>
                        <a:cubicBezTo>
                          <a:pt x="749" y="29725"/>
                          <a:pt x="712" y="30260"/>
                          <a:pt x="730" y="30809"/>
                        </a:cubicBezTo>
                        <a:cubicBezTo>
                          <a:pt x="730" y="31357"/>
                          <a:pt x="767" y="31912"/>
                          <a:pt x="694" y="32420"/>
                        </a:cubicBezTo>
                        <a:cubicBezTo>
                          <a:pt x="639" y="32930"/>
                          <a:pt x="475" y="33392"/>
                          <a:pt x="0" y="33761"/>
                        </a:cubicBezTo>
                        <a:lnTo>
                          <a:pt x="657" y="33713"/>
                        </a:lnTo>
                        <a:cubicBezTo>
                          <a:pt x="1297" y="34152"/>
                          <a:pt x="274" y="34174"/>
                          <a:pt x="91" y="34471"/>
                        </a:cubicBezTo>
                        <a:cubicBezTo>
                          <a:pt x="603" y="34449"/>
                          <a:pt x="1278" y="34062"/>
                          <a:pt x="1625" y="34329"/>
                        </a:cubicBezTo>
                        <a:cubicBezTo>
                          <a:pt x="1698" y="34754"/>
                          <a:pt x="2320" y="35176"/>
                          <a:pt x="2320" y="35602"/>
                        </a:cubicBezTo>
                        <a:lnTo>
                          <a:pt x="2320" y="35920"/>
                        </a:lnTo>
                        <a:lnTo>
                          <a:pt x="1753" y="36080"/>
                        </a:lnTo>
                        <a:lnTo>
                          <a:pt x="1479" y="36438"/>
                        </a:lnTo>
                        <a:cubicBezTo>
                          <a:pt x="1479" y="36628"/>
                          <a:pt x="1333" y="36816"/>
                          <a:pt x="1333" y="37008"/>
                        </a:cubicBezTo>
                        <a:cubicBezTo>
                          <a:pt x="1315" y="37770"/>
                          <a:pt x="1114" y="38542"/>
                          <a:pt x="950" y="39320"/>
                        </a:cubicBezTo>
                        <a:lnTo>
                          <a:pt x="840" y="39616"/>
                        </a:lnTo>
                        <a:lnTo>
                          <a:pt x="785" y="39970"/>
                        </a:lnTo>
                        <a:lnTo>
                          <a:pt x="712" y="40690"/>
                        </a:lnTo>
                        <a:lnTo>
                          <a:pt x="566" y="42153"/>
                        </a:lnTo>
                        <a:cubicBezTo>
                          <a:pt x="511" y="42648"/>
                          <a:pt x="475" y="43146"/>
                          <a:pt x="457" y="43647"/>
                        </a:cubicBezTo>
                        <a:cubicBezTo>
                          <a:pt x="457" y="44109"/>
                          <a:pt x="475" y="44566"/>
                          <a:pt x="511" y="45020"/>
                        </a:cubicBezTo>
                        <a:cubicBezTo>
                          <a:pt x="676" y="46361"/>
                          <a:pt x="3981" y="44854"/>
                          <a:pt x="2868" y="46812"/>
                        </a:cubicBezTo>
                        <a:lnTo>
                          <a:pt x="1589" y="46724"/>
                        </a:lnTo>
                        <a:cubicBezTo>
                          <a:pt x="1826" y="46993"/>
                          <a:pt x="2064" y="47261"/>
                          <a:pt x="2283" y="47535"/>
                        </a:cubicBezTo>
                        <a:cubicBezTo>
                          <a:pt x="2484" y="47813"/>
                          <a:pt x="2666" y="48098"/>
                          <a:pt x="2813" y="48390"/>
                        </a:cubicBezTo>
                        <a:cubicBezTo>
                          <a:pt x="3123" y="48976"/>
                          <a:pt x="3324" y="49595"/>
                          <a:pt x="3543" y="50214"/>
                        </a:cubicBezTo>
                        <a:cubicBezTo>
                          <a:pt x="4054" y="51413"/>
                          <a:pt x="4548" y="52644"/>
                          <a:pt x="5680" y="53447"/>
                        </a:cubicBezTo>
                        <a:cubicBezTo>
                          <a:pt x="5351" y="53454"/>
                          <a:pt x="5023" y="53632"/>
                          <a:pt x="4913" y="53407"/>
                        </a:cubicBezTo>
                        <a:cubicBezTo>
                          <a:pt x="4383" y="54307"/>
                          <a:pt x="5899" y="55137"/>
                          <a:pt x="6502" y="54757"/>
                        </a:cubicBezTo>
                        <a:cubicBezTo>
                          <a:pt x="6648" y="55129"/>
                          <a:pt x="5991" y="55175"/>
                          <a:pt x="5808" y="55577"/>
                        </a:cubicBezTo>
                        <a:cubicBezTo>
                          <a:pt x="5661" y="56324"/>
                          <a:pt x="7452" y="56115"/>
                          <a:pt x="6885" y="56826"/>
                        </a:cubicBezTo>
                        <a:cubicBezTo>
                          <a:pt x="6831" y="56904"/>
                          <a:pt x="6703" y="56895"/>
                          <a:pt x="6593" y="56870"/>
                        </a:cubicBezTo>
                        <a:cubicBezTo>
                          <a:pt x="7068" y="57102"/>
                          <a:pt x="7397" y="58126"/>
                          <a:pt x="7963" y="57337"/>
                        </a:cubicBezTo>
                        <a:cubicBezTo>
                          <a:pt x="8146" y="58380"/>
                          <a:pt x="9369" y="58504"/>
                          <a:pt x="9387" y="59447"/>
                        </a:cubicBezTo>
                        <a:cubicBezTo>
                          <a:pt x="10575" y="59061"/>
                          <a:pt x="10063" y="61006"/>
                          <a:pt x="11360" y="60029"/>
                        </a:cubicBezTo>
                        <a:cubicBezTo>
                          <a:pt x="10082" y="61100"/>
                          <a:pt x="11488" y="62205"/>
                          <a:pt x="12492" y="61993"/>
                        </a:cubicBezTo>
                        <a:cubicBezTo>
                          <a:pt x="11999" y="62221"/>
                          <a:pt x="12510" y="62718"/>
                          <a:pt x="11853" y="63070"/>
                        </a:cubicBezTo>
                        <a:cubicBezTo>
                          <a:pt x="12383" y="63521"/>
                          <a:pt x="13058" y="63711"/>
                          <a:pt x="13533" y="62984"/>
                        </a:cubicBezTo>
                        <a:cubicBezTo>
                          <a:pt x="13333" y="64150"/>
                          <a:pt x="14063" y="64294"/>
                          <a:pt x="14721" y="64351"/>
                        </a:cubicBezTo>
                        <a:cubicBezTo>
                          <a:pt x="15378" y="64427"/>
                          <a:pt x="15908" y="64497"/>
                          <a:pt x="15433" y="65740"/>
                        </a:cubicBezTo>
                        <a:cubicBezTo>
                          <a:pt x="15981" y="65865"/>
                          <a:pt x="16492" y="65991"/>
                          <a:pt x="16985" y="66124"/>
                        </a:cubicBezTo>
                        <a:cubicBezTo>
                          <a:pt x="17515" y="66221"/>
                          <a:pt x="18008" y="66321"/>
                          <a:pt x="18483" y="66431"/>
                        </a:cubicBezTo>
                        <a:cubicBezTo>
                          <a:pt x="18957" y="66539"/>
                          <a:pt x="19432" y="66654"/>
                          <a:pt x="19871" y="66776"/>
                        </a:cubicBezTo>
                        <a:cubicBezTo>
                          <a:pt x="20090" y="66838"/>
                          <a:pt x="20309" y="66902"/>
                          <a:pt x="20528" y="66964"/>
                        </a:cubicBezTo>
                        <a:lnTo>
                          <a:pt x="21186" y="67112"/>
                        </a:lnTo>
                        <a:cubicBezTo>
                          <a:pt x="20784" y="67828"/>
                          <a:pt x="20309" y="67684"/>
                          <a:pt x="19871" y="67472"/>
                        </a:cubicBezTo>
                        <a:cubicBezTo>
                          <a:pt x="19451" y="67271"/>
                          <a:pt x="19031" y="67088"/>
                          <a:pt x="18611" y="67861"/>
                        </a:cubicBezTo>
                        <a:cubicBezTo>
                          <a:pt x="19067" y="67938"/>
                          <a:pt x="19505" y="67947"/>
                          <a:pt x="19925" y="67938"/>
                        </a:cubicBezTo>
                        <a:cubicBezTo>
                          <a:pt x="20346" y="67908"/>
                          <a:pt x="20766" y="67843"/>
                          <a:pt x="21149" y="67815"/>
                        </a:cubicBezTo>
                        <a:cubicBezTo>
                          <a:pt x="21916" y="67753"/>
                          <a:pt x="22610" y="67799"/>
                          <a:pt x="23268" y="68336"/>
                        </a:cubicBezTo>
                        <a:cubicBezTo>
                          <a:pt x="23560" y="68730"/>
                          <a:pt x="22775" y="68896"/>
                          <a:pt x="22519" y="69088"/>
                        </a:cubicBezTo>
                        <a:cubicBezTo>
                          <a:pt x="23414" y="69176"/>
                          <a:pt x="24181" y="69437"/>
                          <a:pt x="24911" y="69735"/>
                        </a:cubicBezTo>
                        <a:cubicBezTo>
                          <a:pt x="25295" y="69875"/>
                          <a:pt x="25661" y="70007"/>
                          <a:pt x="26044" y="70084"/>
                        </a:cubicBezTo>
                        <a:cubicBezTo>
                          <a:pt x="26226" y="70120"/>
                          <a:pt x="26427" y="70144"/>
                          <a:pt x="26629" y="70146"/>
                        </a:cubicBezTo>
                        <a:cubicBezTo>
                          <a:pt x="26829" y="70136"/>
                          <a:pt x="27030" y="70098"/>
                          <a:pt x="27249" y="70038"/>
                        </a:cubicBezTo>
                        <a:cubicBezTo>
                          <a:pt x="27194" y="70186"/>
                          <a:pt x="26994" y="70306"/>
                          <a:pt x="26811" y="70390"/>
                        </a:cubicBezTo>
                        <a:cubicBezTo>
                          <a:pt x="27103" y="70414"/>
                          <a:pt x="27414" y="70801"/>
                          <a:pt x="27578" y="70062"/>
                        </a:cubicBezTo>
                        <a:lnTo>
                          <a:pt x="27249" y="70189"/>
                        </a:lnTo>
                        <a:cubicBezTo>
                          <a:pt x="27121" y="69022"/>
                          <a:pt x="28984" y="68266"/>
                          <a:pt x="29149" y="67707"/>
                        </a:cubicBezTo>
                        <a:cubicBezTo>
                          <a:pt x="28144" y="69693"/>
                          <a:pt x="30372" y="68586"/>
                          <a:pt x="29002" y="71064"/>
                        </a:cubicBezTo>
                        <a:cubicBezTo>
                          <a:pt x="29222" y="70973"/>
                          <a:pt x="29532" y="70683"/>
                          <a:pt x="29605" y="70178"/>
                        </a:cubicBezTo>
                        <a:cubicBezTo>
                          <a:pt x="29843" y="70392"/>
                          <a:pt x="29879" y="70704"/>
                          <a:pt x="29477" y="71196"/>
                        </a:cubicBezTo>
                        <a:cubicBezTo>
                          <a:pt x="30025" y="71134"/>
                          <a:pt x="30263" y="70858"/>
                          <a:pt x="30464" y="70633"/>
                        </a:cubicBezTo>
                        <a:cubicBezTo>
                          <a:pt x="30665" y="70412"/>
                          <a:pt x="30847" y="70241"/>
                          <a:pt x="31304" y="70319"/>
                        </a:cubicBezTo>
                        <a:cubicBezTo>
                          <a:pt x="31231" y="70679"/>
                          <a:pt x="31030" y="70788"/>
                          <a:pt x="30847" y="71198"/>
                        </a:cubicBezTo>
                        <a:cubicBezTo>
                          <a:pt x="31450" y="70571"/>
                          <a:pt x="32016" y="69932"/>
                          <a:pt x="32747" y="70359"/>
                        </a:cubicBezTo>
                        <a:cubicBezTo>
                          <a:pt x="32673" y="70569"/>
                          <a:pt x="32728" y="70869"/>
                          <a:pt x="32491" y="70829"/>
                        </a:cubicBezTo>
                        <a:cubicBezTo>
                          <a:pt x="33185" y="70878"/>
                          <a:pt x="33806" y="70504"/>
                          <a:pt x="34427" y="70135"/>
                        </a:cubicBezTo>
                        <a:cubicBezTo>
                          <a:pt x="35048" y="69791"/>
                          <a:pt x="35632" y="69547"/>
                          <a:pt x="36344" y="69926"/>
                        </a:cubicBezTo>
                        <a:cubicBezTo>
                          <a:pt x="35870" y="71497"/>
                          <a:pt x="36838" y="70476"/>
                          <a:pt x="36892" y="71857"/>
                        </a:cubicBezTo>
                        <a:cubicBezTo>
                          <a:pt x="36892" y="71857"/>
                          <a:pt x="36947" y="71833"/>
                          <a:pt x="37020" y="71800"/>
                        </a:cubicBezTo>
                        <a:cubicBezTo>
                          <a:pt x="37057" y="71784"/>
                          <a:pt x="37112" y="71762"/>
                          <a:pt x="37166" y="71740"/>
                        </a:cubicBezTo>
                        <a:lnTo>
                          <a:pt x="37239" y="71707"/>
                        </a:lnTo>
                        <a:lnTo>
                          <a:pt x="37258" y="70655"/>
                        </a:lnTo>
                        <a:lnTo>
                          <a:pt x="37258" y="69612"/>
                        </a:lnTo>
                        <a:lnTo>
                          <a:pt x="37386" y="69612"/>
                        </a:lnTo>
                        <a:lnTo>
                          <a:pt x="39449" y="71634"/>
                        </a:lnTo>
                        <a:lnTo>
                          <a:pt x="39449" y="71661"/>
                        </a:lnTo>
                        <a:lnTo>
                          <a:pt x="38445" y="71671"/>
                        </a:lnTo>
                        <a:lnTo>
                          <a:pt x="37952" y="71672"/>
                        </a:lnTo>
                        <a:lnTo>
                          <a:pt x="37733" y="71656"/>
                        </a:lnTo>
                        <a:cubicBezTo>
                          <a:pt x="37915" y="71545"/>
                          <a:pt x="37970" y="71433"/>
                          <a:pt x="37970" y="71433"/>
                        </a:cubicBezTo>
                        <a:lnTo>
                          <a:pt x="37587" y="70781"/>
                        </a:lnTo>
                        <a:cubicBezTo>
                          <a:pt x="38226" y="70772"/>
                          <a:pt x="38701" y="69740"/>
                          <a:pt x="39285" y="70166"/>
                        </a:cubicBezTo>
                        <a:lnTo>
                          <a:pt x="38810" y="70757"/>
                        </a:lnTo>
                        <a:lnTo>
                          <a:pt x="39997" y="70436"/>
                        </a:lnTo>
                        <a:lnTo>
                          <a:pt x="39285" y="69948"/>
                        </a:lnTo>
                        <a:cubicBezTo>
                          <a:pt x="39906" y="69203"/>
                          <a:pt x="39267" y="68208"/>
                          <a:pt x="40125" y="68549"/>
                        </a:cubicBezTo>
                        <a:cubicBezTo>
                          <a:pt x="39979" y="68694"/>
                          <a:pt x="41294" y="68553"/>
                          <a:pt x="41294" y="69284"/>
                        </a:cubicBezTo>
                        <a:cubicBezTo>
                          <a:pt x="41294" y="69284"/>
                          <a:pt x="41294" y="69284"/>
                          <a:pt x="41294" y="69287"/>
                        </a:cubicBezTo>
                        <a:cubicBezTo>
                          <a:pt x="41294" y="68800"/>
                          <a:pt x="41769" y="68290"/>
                          <a:pt x="42298" y="68557"/>
                        </a:cubicBezTo>
                        <a:cubicBezTo>
                          <a:pt x="42481" y="68973"/>
                          <a:pt x="42317" y="70085"/>
                          <a:pt x="42426" y="70363"/>
                        </a:cubicBezTo>
                        <a:cubicBezTo>
                          <a:pt x="42536" y="69766"/>
                          <a:pt x="42901" y="69623"/>
                          <a:pt x="43303" y="69472"/>
                        </a:cubicBezTo>
                        <a:cubicBezTo>
                          <a:pt x="43705" y="69316"/>
                          <a:pt x="44107" y="69165"/>
                          <a:pt x="44180" y="68500"/>
                        </a:cubicBezTo>
                        <a:cubicBezTo>
                          <a:pt x="44107" y="68818"/>
                          <a:pt x="44235" y="69528"/>
                          <a:pt x="44308" y="69662"/>
                        </a:cubicBezTo>
                        <a:lnTo>
                          <a:pt x="44381" y="68675"/>
                        </a:lnTo>
                        <a:cubicBezTo>
                          <a:pt x="44746" y="68891"/>
                          <a:pt x="44819" y="69021"/>
                          <a:pt x="44910" y="69598"/>
                        </a:cubicBezTo>
                        <a:cubicBezTo>
                          <a:pt x="45878" y="69526"/>
                          <a:pt x="44216" y="67970"/>
                          <a:pt x="45476" y="68423"/>
                        </a:cubicBezTo>
                        <a:cubicBezTo>
                          <a:pt x="45403" y="68520"/>
                          <a:pt x="45476" y="68646"/>
                          <a:pt x="45331" y="68829"/>
                        </a:cubicBezTo>
                        <a:cubicBezTo>
                          <a:pt x="45933" y="68878"/>
                          <a:pt x="46426" y="68597"/>
                          <a:pt x="46901" y="68328"/>
                        </a:cubicBezTo>
                        <a:cubicBezTo>
                          <a:pt x="47394" y="68080"/>
                          <a:pt x="47814" y="67729"/>
                          <a:pt x="48380" y="67784"/>
                        </a:cubicBezTo>
                        <a:cubicBezTo>
                          <a:pt x="49129" y="68986"/>
                          <a:pt x="47632" y="68420"/>
                          <a:pt x="48326" y="69408"/>
                        </a:cubicBezTo>
                        <a:cubicBezTo>
                          <a:pt x="49020" y="69021"/>
                          <a:pt x="49640" y="68354"/>
                          <a:pt x="50243" y="67768"/>
                        </a:cubicBezTo>
                        <a:cubicBezTo>
                          <a:pt x="50846" y="67176"/>
                          <a:pt x="51394" y="66559"/>
                          <a:pt x="52125" y="66403"/>
                        </a:cubicBezTo>
                        <a:lnTo>
                          <a:pt x="51814" y="66383"/>
                        </a:lnTo>
                        <a:cubicBezTo>
                          <a:pt x="51467" y="65456"/>
                          <a:pt x="51814" y="65563"/>
                          <a:pt x="52270" y="65751"/>
                        </a:cubicBezTo>
                        <a:cubicBezTo>
                          <a:pt x="52727" y="65936"/>
                          <a:pt x="53348" y="66217"/>
                          <a:pt x="53439" y="65624"/>
                        </a:cubicBezTo>
                        <a:cubicBezTo>
                          <a:pt x="53366" y="65846"/>
                          <a:pt x="53768" y="66696"/>
                          <a:pt x="53695" y="66482"/>
                        </a:cubicBezTo>
                        <a:cubicBezTo>
                          <a:pt x="54718" y="66226"/>
                          <a:pt x="55266" y="65001"/>
                          <a:pt x="56161" y="63682"/>
                        </a:cubicBezTo>
                        <a:lnTo>
                          <a:pt x="56289" y="64208"/>
                        </a:lnTo>
                        <a:cubicBezTo>
                          <a:pt x="57019" y="64226"/>
                          <a:pt x="57695" y="63490"/>
                          <a:pt x="58334" y="63288"/>
                        </a:cubicBezTo>
                        <a:cubicBezTo>
                          <a:pt x="58188" y="62776"/>
                          <a:pt x="58517" y="62623"/>
                          <a:pt x="57896" y="62183"/>
                        </a:cubicBezTo>
                        <a:cubicBezTo>
                          <a:pt x="58297" y="62316"/>
                          <a:pt x="58663" y="62367"/>
                          <a:pt x="58937" y="62338"/>
                        </a:cubicBezTo>
                        <a:cubicBezTo>
                          <a:pt x="59229" y="62300"/>
                          <a:pt x="59448" y="62195"/>
                          <a:pt x="59631" y="62046"/>
                        </a:cubicBezTo>
                        <a:cubicBezTo>
                          <a:pt x="59996" y="61748"/>
                          <a:pt x="60215" y="61280"/>
                          <a:pt x="60380" y="60815"/>
                        </a:cubicBezTo>
                        <a:cubicBezTo>
                          <a:pt x="60562" y="60342"/>
                          <a:pt x="60745" y="59896"/>
                          <a:pt x="61019" y="59553"/>
                        </a:cubicBezTo>
                        <a:cubicBezTo>
                          <a:pt x="61275" y="59209"/>
                          <a:pt x="61695" y="59016"/>
                          <a:pt x="62425" y="59096"/>
                        </a:cubicBezTo>
                        <a:cubicBezTo>
                          <a:pt x="62297" y="59253"/>
                          <a:pt x="62407" y="59766"/>
                          <a:pt x="62535" y="59644"/>
                        </a:cubicBezTo>
                        <a:lnTo>
                          <a:pt x="63192" y="58227"/>
                        </a:lnTo>
                        <a:cubicBezTo>
                          <a:pt x="62462" y="57757"/>
                          <a:pt x="62663" y="58033"/>
                          <a:pt x="61968" y="57823"/>
                        </a:cubicBezTo>
                        <a:cubicBezTo>
                          <a:pt x="61713" y="57354"/>
                          <a:pt x="61676" y="56806"/>
                          <a:pt x="61914" y="56550"/>
                        </a:cubicBezTo>
                        <a:cubicBezTo>
                          <a:pt x="61914" y="57377"/>
                          <a:pt x="62973" y="57441"/>
                          <a:pt x="63503" y="57502"/>
                        </a:cubicBezTo>
                        <a:cubicBezTo>
                          <a:pt x="63283" y="57374"/>
                          <a:pt x="63119" y="57115"/>
                          <a:pt x="62900" y="56963"/>
                        </a:cubicBezTo>
                        <a:cubicBezTo>
                          <a:pt x="64526" y="57306"/>
                          <a:pt x="61622" y="55792"/>
                          <a:pt x="63028" y="55621"/>
                        </a:cubicBezTo>
                        <a:lnTo>
                          <a:pt x="63356" y="55935"/>
                        </a:lnTo>
                        <a:cubicBezTo>
                          <a:pt x="63411" y="55487"/>
                          <a:pt x="63138" y="54863"/>
                          <a:pt x="63466" y="54616"/>
                        </a:cubicBezTo>
                        <a:cubicBezTo>
                          <a:pt x="64379" y="55051"/>
                          <a:pt x="63612" y="55206"/>
                          <a:pt x="64251" y="55705"/>
                        </a:cubicBezTo>
                        <a:cubicBezTo>
                          <a:pt x="64562" y="55184"/>
                          <a:pt x="63411" y="53739"/>
                          <a:pt x="64471" y="53834"/>
                        </a:cubicBezTo>
                        <a:cubicBezTo>
                          <a:pt x="64580" y="54192"/>
                          <a:pt x="64416" y="54501"/>
                          <a:pt x="64471" y="54846"/>
                        </a:cubicBezTo>
                        <a:cubicBezTo>
                          <a:pt x="65786" y="55042"/>
                          <a:pt x="65548" y="54782"/>
                          <a:pt x="65932" y="54519"/>
                        </a:cubicBezTo>
                        <a:lnTo>
                          <a:pt x="65895" y="54541"/>
                        </a:lnTo>
                        <a:lnTo>
                          <a:pt x="66863" y="53944"/>
                        </a:lnTo>
                        <a:lnTo>
                          <a:pt x="66461" y="54004"/>
                        </a:lnTo>
                        <a:cubicBezTo>
                          <a:pt x="65566" y="53009"/>
                          <a:pt x="65639" y="52645"/>
                          <a:pt x="65859" y="52297"/>
                        </a:cubicBezTo>
                        <a:cubicBezTo>
                          <a:pt x="65950" y="52123"/>
                          <a:pt x="66078" y="51959"/>
                          <a:pt x="66114" y="51730"/>
                        </a:cubicBezTo>
                        <a:cubicBezTo>
                          <a:pt x="66151" y="51495"/>
                          <a:pt x="66078" y="51201"/>
                          <a:pt x="65804" y="50792"/>
                        </a:cubicBezTo>
                        <a:cubicBezTo>
                          <a:pt x="66809" y="52379"/>
                          <a:pt x="66571" y="51363"/>
                          <a:pt x="67521" y="51942"/>
                        </a:cubicBezTo>
                        <a:cubicBezTo>
                          <a:pt x="67904" y="51855"/>
                          <a:pt x="68397" y="51648"/>
                          <a:pt x="68635" y="51893"/>
                        </a:cubicBezTo>
                        <a:cubicBezTo>
                          <a:pt x="68032" y="51056"/>
                          <a:pt x="69639" y="51449"/>
                          <a:pt x="68726" y="50271"/>
                        </a:cubicBezTo>
                        <a:cubicBezTo>
                          <a:pt x="69073" y="50393"/>
                          <a:pt x="68982" y="49815"/>
                          <a:pt x="69767" y="50278"/>
                        </a:cubicBezTo>
                        <a:cubicBezTo>
                          <a:pt x="69785" y="49583"/>
                          <a:pt x="69128" y="50167"/>
                          <a:pt x="68744" y="49931"/>
                        </a:cubicBezTo>
                        <a:cubicBezTo>
                          <a:pt x="68416" y="49261"/>
                          <a:pt x="68909" y="48878"/>
                          <a:pt x="69438" y="48405"/>
                        </a:cubicBezTo>
                        <a:cubicBezTo>
                          <a:pt x="69932" y="47935"/>
                          <a:pt x="70425" y="47353"/>
                          <a:pt x="69858" y="46443"/>
                        </a:cubicBezTo>
                        <a:cubicBezTo>
                          <a:pt x="69566" y="45221"/>
                          <a:pt x="68598" y="44666"/>
                          <a:pt x="68178" y="43731"/>
                        </a:cubicBezTo>
                        <a:cubicBezTo>
                          <a:pt x="68214" y="43619"/>
                          <a:pt x="68233" y="43506"/>
                          <a:pt x="68269" y="43395"/>
                        </a:cubicBezTo>
                        <a:cubicBezTo>
                          <a:pt x="68817" y="43378"/>
                          <a:pt x="69274" y="44012"/>
                          <a:pt x="69274" y="44012"/>
                        </a:cubicBezTo>
                        <a:cubicBezTo>
                          <a:pt x="69913" y="43570"/>
                          <a:pt x="69968" y="43110"/>
                          <a:pt x="69657" y="42489"/>
                        </a:cubicBezTo>
                        <a:cubicBezTo>
                          <a:pt x="69932" y="42661"/>
                          <a:pt x="70224" y="42600"/>
                          <a:pt x="70644" y="42504"/>
                        </a:cubicBezTo>
                        <a:cubicBezTo>
                          <a:pt x="70625" y="42034"/>
                          <a:pt x="69402" y="41974"/>
                          <a:pt x="70005" y="41486"/>
                        </a:cubicBezTo>
                        <a:cubicBezTo>
                          <a:pt x="70388" y="41649"/>
                          <a:pt x="71009" y="41884"/>
                          <a:pt x="71356" y="42177"/>
                        </a:cubicBezTo>
                        <a:cubicBezTo>
                          <a:pt x="71119" y="41578"/>
                          <a:pt x="70534" y="40955"/>
                          <a:pt x="70297" y="40378"/>
                        </a:cubicBezTo>
                        <a:cubicBezTo>
                          <a:pt x="70936" y="40312"/>
                          <a:pt x="71192" y="40829"/>
                          <a:pt x="71575" y="41085"/>
                        </a:cubicBezTo>
                        <a:cubicBezTo>
                          <a:pt x="71374" y="40414"/>
                          <a:pt x="71265" y="39397"/>
                          <a:pt x="70242" y="39119"/>
                        </a:cubicBezTo>
                        <a:lnTo>
                          <a:pt x="69968" y="39386"/>
                        </a:lnTo>
                        <a:cubicBezTo>
                          <a:pt x="70187" y="39333"/>
                          <a:pt x="70772" y="39479"/>
                          <a:pt x="70900" y="39625"/>
                        </a:cubicBezTo>
                        <a:cubicBezTo>
                          <a:pt x="71593" y="40241"/>
                          <a:pt x="70443" y="40345"/>
                          <a:pt x="70077" y="40323"/>
                        </a:cubicBezTo>
                        <a:lnTo>
                          <a:pt x="69895" y="39916"/>
                        </a:lnTo>
                        <a:cubicBezTo>
                          <a:pt x="68817" y="39987"/>
                          <a:pt x="68854" y="40356"/>
                          <a:pt x="69128" y="40822"/>
                        </a:cubicBezTo>
                        <a:cubicBezTo>
                          <a:pt x="69384" y="41284"/>
                          <a:pt x="69895" y="41855"/>
                          <a:pt x="69767" y="42228"/>
                        </a:cubicBezTo>
                        <a:lnTo>
                          <a:pt x="68598" y="41758"/>
                        </a:lnTo>
                        <a:cubicBezTo>
                          <a:pt x="68927" y="39923"/>
                          <a:pt x="69110" y="38034"/>
                          <a:pt x="69110" y="36102"/>
                        </a:cubicBezTo>
                        <a:cubicBezTo>
                          <a:pt x="69110" y="36078"/>
                          <a:pt x="69110" y="36053"/>
                          <a:pt x="69110" y="36027"/>
                        </a:cubicBezTo>
                        <a:cubicBezTo>
                          <a:pt x="70717" y="36053"/>
                          <a:pt x="72360" y="36226"/>
                          <a:pt x="73420" y="35065"/>
                        </a:cubicBezTo>
                        <a:lnTo>
                          <a:pt x="72324" y="34298"/>
                        </a:lnTo>
                        <a:lnTo>
                          <a:pt x="73146" y="33991"/>
                        </a:lnTo>
                        <a:lnTo>
                          <a:pt x="73237" y="34679"/>
                        </a:lnTo>
                        <a:cubicBezTo>
                          <a:pt x="73986" y="34239"/>
                          <a:pt x="73292" y="34027"/>
                          <a:pt x="72799" y="33774"/>
                        </a:cubicBezTo>
                        <a:close/>
                        <a:moveTo>
                          <a:pt x="53147" y="5339"/>
                        </a:moveTo>
                        <a:cubicBezTo>
                          <a:pt x="53311" y="5390"/>
                          <a:pt x="53458" y="5436"/>
                          <a:pt x="53531" y="5465"/>
                        </a:cubicBezTo>
                        <a:cubicBezTo>
                          <a:pt x="53458" y="5443"/>
                          <a:pt x="53348" y="5412"/>
                          <a:pt x="53129" y="5357"/>
                        </a:cubicBezTo>
                        <a:cubicBezTo>
                          <a:pt x="53147" y="5348"/>
                          <a:pt x="53147" y="5343"/>
                          <a:pt x="53147" y="5339"/>
                        </a:cubicBezTo>
                        <a:close/>
                        <a:moveTo>
                          <a:pt x="52270" y="5003"/>
                        </a:moveTo>
                        <a:cubicBezTo>
                          <a:pt x="52161" y="5350"/>
                          <a:pt x="51960" y="5655"/>
                          <a:pt x="51814" y="5569"/>
                        </a:cubicBezTo>
                        <a:cubicBezTo>
                          <a:pt x="51997" y="5390"/>
                          <a:pt x="51741" y="5039"/>
                          <a:pt x="51650" y="4658"/>
                        </a:cubicBezTo>
                        <a:cubicBezTo>
                          <a:pt x="51814" y="4780"/>
                          <a:pt x="52033" y="4895"/>
                          <a:pt x="52270" y="5003"/>
                        </a:cubicBezTo>
                        <a:close/>
                        <a:moveTo>
                          <a:pt x="59941" y="59648"/>
                        </a:moveTo>
                        <a:cubicBezTo>
                          <a:pt x="59759" y="59485"/>
                          <a:pt x="59521" y="59260"/>
                          <a:pt x="59339" y="59038"/>
                        </a:cubicBezTo>
                        <a:cubicBezTo>
                          <a:pt x="59448" y="58919"/>
                          <a:pt x="59576" y="58806"/>
                          <a:pt x="59704" y="58689"/>
                        </a:cubicBezTo>
                        <a:cubicBezTo>
                          <a:pt x="59923" y="58972"/>
                          <a:pt x="60051" y="59286"/>
                          <a:pt x="59941" y="59648"/>
                        </a:cubicBezTo>
                        <a:close/>
                        <a:moveTo>
                          <a:pt x="68233" y="46554"/>
                        </a:moveTo>
                        <a:cubicBezTo>
                          <a:pt x="68233" y="46554"/>
                          <a:pt x="67849" y="46516"/>
                          <a:pt x="67356" y="46465"/>
                        </a:cubicBezTo>
                        <a:cubicBezTo>
                          <a:pt x="67429" y="46279"/>
                          <a:pt x="67502" y="46091"/>
                          <a:pt x="67557" y="45901"/>
                        </a:cubicBezTo>
                        <a:cubicBezTo>
                          <a:pt x="67776" y="46023"/>
                          <a:pt x="68014" y="46215"/>
                          <a:pt x="68233" y="46554"/>
                        </a:cubicBezTo>
                        <a:close/>
                        <a:moveTo>
                          <a:pt x="68872" y="42126"/>
                        </a:moveTo>
                        <a:cubicBezTo>
                          <a:pt x="69146" y="42378"/>
                          <a:pt x="69438" y="42633"/>
                          <a:pt x="69438" y="42633"/>
                        </a:cubicBezTo>
                        <a:cubicBezTo>
                          <a:pt x="69182" y="42684"/>
                          <a:pt x="68762" y="42677"/>
                          <a:pt x="68434" y="42577"/>
                        </a:cubicBezTo>
                        <a:cubicBezTo>
                          <a:pt x="68489" y="42341"/>
                          <a:pt x="68525" y="42104"/>
                          <a:pt x="68562" y="41866"/>
                        </a:cubicBezTo>
                        <a:cubicBezTo>
                          <a:pt x="68653" y="41947"/>
                          <a:pt x="68762" y="42034"/>
                          <a:pt x="68872" y="421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0" name="任意多边形: 形状 1819">
                    <a:extLst>
                      <a:ext uri="{FF2B5EF4-FFF2-40B4-BE49-F238E27FC236}">
                        <a16:creationId xmlns:a16="http://schemas.microsoft.com/office/drawing/2014/main" id="{014A8744-DD81-E49B-82AC-F87A6BB251C7}"/>
                      </a:ext>
                    </a:extLst>
                  </p:cNvPr>
                  <p:cNvSpPr/>
                  <p:nvPr/>
                </p:nvSpPr>
                <p:spPr>
                  <a:xfrm>
                    <a:off x="8353131" y="18701"/>
                    <a:ext cx="72" cy="115"/>
                  </a:xfrm>
                  <a:custGeom>
                    <a:avLst/>
                    <a:gdLst>
                      <a:gd name="connsiteX0" fmla="*/ 0 w 72"/>
                      <a:gd name="connsiteY0" fmla="*/ 115 h 115"/>
                      <a:gd name="connsiteX1" fmla="*/ 73 w 72"/>
                      <a:gd name="connsiteY1" fmla="*/ 0 h 115"/>
                      <a:gd name="connsiteX2" fmla="*/ 0 w 72"/>
                      <a:gd name="connsiteY2" fmla="*/ 115 h 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" h="115">
                        <a:moveTo>
                          <a:pt x="0" y="115"/>
                        </a:moveTo>
                        <a:cubicBezTo>
                          <a:pt x="18" y="82"/>
                          <a:pt x="54" y="42"/>
                          <a:pt x="73" y="0"/>
                        </a:cubicBezTo>
                        <a:cubicBezTo>
                          <a:pt x="54" y="37"/>
                          <a:pt x="36" y="75"/>
                          <a:pt x="0" y="11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1" name="任意多边形: 形状 1820">
                    <a:extLst>
                      <a:ext uri="{FF2B5EF4-FFF2-40B4-BE49-F238E27FC236}">
                        <a16:creationId xmlns:a16="http://schemas.microsoft.com/office/drawing/2014/main" id="{A7A7C30A-3197-1E31-784A-99BA6BC25CD2}"/>
                      </a:ext>
                    </a:extLst>
                  </p:cNvPr>
                  <p:cNvSpPr/>
                  <p:nvPr/>
                </p:nvSpPr>
                <p:spPr>
                  <a:xfrm>
                    <a:off x="8335232" y="73635"/>
                    <a:ext cx="145" cy="47"/>
                  </a:xfrm>
                  <a:custGeom>
                    <a:avLst/>
                    <a:gdLst>
                      <a:gd name="connsiteX0" fmla="*/ 146 w 145"/>
                      <a:gd name="connsiteY0" fmla="*/ 47 h 47"/>
                      <a:gd name="connsiteX1" fmla="*/ 0 w 145"/>
                      <a:gd name="connsiteY1" fmla="*/ 0 h 47"/>
                      <a:gd name="connsiteX2" fmla="*/ 146 w 145"/>
                      <a:gd name="connsiteY2" fmla="*/ 47 h 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47">
                        <a:moveTo>
                          <a:pt x="146" y="47"/>
                        </a:moveTo>
                        <a:cubicBezTo>
                          <a:pt x="110" y="24"/>
                          <a:pt x="55" y="5"/>
                          <a:pt x="0" y="0"/>
                        </a:cubicBezTo>
                        <a:cubicBezTo>
                          <a:pt x="37" y="16"/>
                          <a:pt x="91" y="35"/>
                          <a:pt x="146" y="47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2" name="任意多边形: 形状 1821">
                    <a:extLst>
                      <a:ext uri="{FF2B5EF4-FFF2-40B4-BE49-F238E27FC236}">
                        <a16:creationId xmlns:a16="http://schemas.microsoft.com/office/drawing/2014/main" id="{8DA9A150-1257-4F04-06C7-4BEF13A7E448}"/>
                      </a:ext>
                    </a:extLst>
                  </p:cNvPr>
                  <p:cNvSpPr/>
                  <p:nvPr/>
                </p:nvSpPr>
                <p:spPr>
                  <a:xfrm>
                    <a:off x="8353204" y="18554"/>
                    <a:ext cx="54" cy="147"/>
                  </a:xfrm>
                  <a:custGeom>
                    <a:avLst/>
                    <a:gdLst>
                      <a:gd name="connsiteX0" fmla="*/ 0 w 54"/>
                      <a:gd name="connsiteY0" fmla="*/ 148 h 147"/>
                      <a:gd name="connsiteX1" fmla="*/ 55 w 54"/>
                      <a:gd name="connsiteY1" fmla="*/ 0 h 147"/>
                      <a:gd name="connsiteX2" fmla="*/ 0 w 54"/>
                      <a:gd name="connsiteY2" fmla="*/ 148 h 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47">
                        <a:moveTo>
                          <a:pt x="0" y="148"/>
                        </a:moveTo>
                        <a:cubicBezTo>
                          <a:pt x="18" y="100"/>
                          <a:pt x="37" y="51"/>
                          <a:pt x="55" y="0"/>
                        </a:cubicBezTo>
                        <a:cubicBezTo>
                          <a:pt x="37" y="58"/>
                          <a:pt x="18" y="99"/>
                          <a:pt x="0" y="14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3" name="任意多边形: 形状 1822">
                    <a:extLst>
                      <a:ext uri="{FF2B5EF4-FFF2-40B4-BE49-F238E27FC236}">
                        <a16:creationId xmlns:a16="http://schemas.microsoft.com/office/drawing/2014/main" id="{F865848F-9F3A-2C44-2DC4-20AFF0110709}"/>
                      </a:ext>
                    </a:extLst>
                  </p:cNvPr>
                  <p:cNvSpPr/>
                  <p:nvPr/>
                </p:nvSpPr>
                <p:spPr>
                  <a:xfrm>
                    <a:off x="8357806" y="17275"/>
                    <a:ext cx="146" cy="262"/>
                  </a:xfrm>
                  <a:custGeom>
                    <a:avLst/>
                    <a:gdLst>
                      <a:gd name="connsiteX0" fmla="*/ 0 w 146"/>
                      <a:gd name="connsiteY0" fmla="*/ 7 h 262"/>
                      <a:gd name="connsiteX1" fmla="*/ 55 w 146"/>
                      <a:gd name="connsiteY1" fmla="*/ 263 h 262"/>
                      <a:gd name="connsiteX2" fmla="*/ 146 w 146"/>
                      <a:gd name="connsiteY2" fmla="*/ 0 h 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62">
                        <a:moveTo>
                          <a:pt x="0" y="7"/>
                        </a:moveTo>
                        <a:lnTo>
                          <a:pt x="55" y="263"/>
                        </a:lnTo>
                        <a:lnTo>
                          <a:pt x="14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4" name="任意多边形: 形状 1823">
                    <a:extLst>
                      <a:ext uri="{FF2B5EF4-FFF2-40B4-BE49-F238E27FC236}">
                        <a16:creationId xmlns:a16="http://schemas.microsoft.com/office/drawing/2014/main" id="{DDA0A050-B3B3-2901-F98A-D46C02E8BCFB}"/>
                      </a:ext>
                    </a:extLst>
                  </p:cNvPr>
                  <p:cNvSpPr/>
                  <p:nvPr/>
                </p:nvSpPr>
                <p:spPr>
                  <a:xfrm>
                    <a:off x="8392288" y="74307"/>
                    <a:ext cx="273" cy="73"/>
                  </a:xfrm>
                  <a:custGeom>
                    <a:avLst/>
                    <a:gdLst>
                      <a:gd name="connsiteX0" fmla="*/ 0 w 273"/>
                      <a:gd name="connsiteY0" fmla="*/ 0 h 73"/>
                      <a:gd name="connsiteX1" fmla="*/ 274 w 273"/>
                      <a:gd name="connsiteY1" fmla="*/ 73 h 73"/>
                      <a:gd name="connsiteX2" fmla="*/ 0 w 273"/>
                      <a:gd name="connsiteY2" fmla="*/ 0 h 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" h="73">
                        <a:moveTo>
                          <a:pt x="0" y="0"/>
                        </a:moveTo>
                        <a:cubicBezTo>
                          <a:pt x="73" y="42"/>
                          <a:pt x="164" y="75"/>
                          <a:pt x="274" y="73"/>
                        </a:cubicBezTo>
                        <a:cubicBezTo>
                          <a:pt x="219" y="35"/>
                          <a:pt x="110" y="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5" name="任意多边形: 形状 1824">
                    <a:extLst>
                      <a:ext uri="{FF2B5EF4-FFF2-40B4-BE49-F238E27FC236}">
                        <a16:creationId xmlns:a16="http://schemas.microsoft.com/office/drawing/2014/main" id="{F4E7FC57-E733-FC8C-D821-E67B8CAC3899}"/>
                      </a:ext>
                    </a:extLst>
                  </p:cNvPr>
                  <p:cNvSpPr/>
                  <p:nvPr/>
                </p:nvSpPr>
                <p:spPr>
                  <a:xfrm>
                    <a:off x="8394717" y="71052"/>
                    <a:ext cx="602" cy="272"/>
                  </a:xfrm>
                  <a:custGeom>
                    <a:avLst/>
                    <a:gdLst>
                      <a:gd name="connsiteX0" fmla="*/ 0 w 602"/>
                      <a:gd name="connsiteY0" fmla="*/ 272 h 272"/>
                      <a:gd name="connsiteX1" fmla="*/ 603 w 602"/>
                      <a:gd name="connsiteY1" fmla="*/ 0 h 272"/>
                      <a:gd name="connsiteX2" fmla="*/ 0 w 602"/>
                      <a:gd name="connsiteY2" fmla="*/ 272 h 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72">
                        <a:moveTo>
                          <a:pt x="0" y="272"/>
                        </a:moveTo>
                        <a:lnTo>
                          <a:pt x="603" y="0"/>
                        </a:lnTo>
                        <a:cubicBezTo>
                          <a:pt x="293" y="93"/>
                          <a:pt x="110" y="186"/>
                          <a:pt x="0" y="2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6" name="任意多边形: 形状 1825">
                    <a:extLst>
                      <a:ext uri="{FF2B5EF4-FFF2-40B4-BE49-F238E27FC236}">
                        <a16:creationId xmlns:a16="http://schemas.microsoft.com/office/drawing/2014/main" id="{4F03B678-A5D8-015C-2C7A-13377DB15403}"/>
                      </a:ext>
                    </a:extLst>
                  </p:cNvPr>
                  <p:cNvSpPr/>
                  <p:nvPr/>
                </p:nvSpPr>
                <p:spPr>
                  <a:xfrm>
                    <a:off x="8396288" y="68749"/>
                    <a:ext cx="383" cy="259"/>
                  </a:xfrm>
                  <a:custGeom>
                    <a:avLst/>
                    <a:gdLst>
                      <a:gd name="connsiteX0" fmla="*/ 383 w 383"/>
                      <a:gd name="connsiteY0" fmla="*/ 259 h 259"/>
                      <a:gd name="connsiteX1" fmla="*/ 18 w 383"/>
                      <a:gd name="connsiteY1" fmla="*/ 0 h 259"/>
                      <a:gd name="connsiteX2" fmla="*/ 0 w 383"/>
                      <a:gd name="connsiteY2" fmla="*/ 2 h 259"/>
                      <a:gd name="connsiteX3" fmla="*/ 383 w 383"/>
                      <a:gd name="connsiteY3" fmla="*/ 259 h 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3" h="259">
                        <a:moveTo>
                          <a:pt x="383" y="259"/>
                        </a:moveTo>
                        <a:cubicBezTo>
                          <a:pt x="238" y="139"/>
                          <a:pt x="128" y="66"/>
                          <a:pt x="18" y="0"/>
                        </a:cubicBezTo>
                        <a:cubicBezTo>
                          <a:pt x="18" y="2"/>
                          <a:pt x="18" y="2"/>
                          <a:pt x="0" y="2"/>
                        </a:cubicBezTo>
                        <a:lnTo>
                          <a:pt x="383" y="25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7" name="任意多边形: 形状 1826">
                    <a:extLst>
                      <a:ext uri="{FF2B5EF4-FFF2-40B4-BE49-F238E27FC236}">
                        <a16:creationId xmlns:a16="http://schemas.microsoft.com/office/drawing/2014/main" id="{D13828EA-EC4B-F2D3-E0C9-BAED901B91D4}"/>
                      </a:ext>
                    </a:extLst>
                  </p:cNvPr>
                  <p:cNvSpPr/>
                  <p:nvPr/>
                </p:nvSpPr>
                <p:spPr>
                  <a:xfrm>
                    <a:off x="8355284" y="87194"/>
                    <a:ext cx="311" cy="92"/>
                  </a:xfrm>
                  <a:custGeom>
                    <a:avLst/>
                    <a:gdLst>
                      <a:gd name="connsiteX0" fmla="*/ 312 w 311"/>
                      <a:gd name="connsiteY0" fmla="*/ 2 h 92"/>
                      <a:gd name="connsiteX1" fmla="*/ 166 w 311"/>
                      <a:gd name="connsiteY1" fmla="*/ 16 h 92"/>
                      <a:gd name="connsiteX2" fmla="*/ 312 w 311"/>
                      <a:gd name="connsiteY2" fmla="*/ 2 h 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1" h="92">
                        <a:moveTo>
                          <a:pt x="312" y="2"/>
                        </a:moveTo>
                        <a:cubicBezTo>
                          <a:pt x="257" y="-2"/>
                          <a:pt x="221" y="0"/>
                          <a:pt x="166" y="16"/>
                        </a:cubicBezTo>
                        <a:cubicBezTo>
                          <a:pt x="-163" y="129"/>
                          <a:pt x="56" y="111"/>
                          <a:pt x="312" y="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8" name="任意多边形: 形状 1827">
                    <a:extLst>
                      <a:ext uri="{FF2B5EF4-FFF2-40B4-BE49-F238E27FC236}">
                        <a16:creationId xmlns:a16="http://schemas.microsoft.com/office/drawing/2014/main" id="{EEAC6FB7-5C93-2806-8E25-391030C96B8E}"/>
                      </a:ext>
                    </a:extLst>
                  </p:cNvPr>
                  <p:cNvSpPr/>
                  <p:nvPr/>
                </p:nvSpPr>
                <p:spPr>
                  <a:xfrm>
                    <a:off x="8369404" y="86094"/>
                    <a:ext cx="424" cy="570"/>
                  </a:xfrm>
                  <a:custGeom>
                    <a:avLst/>
                    <a:gdLst>
                      <a:gd name="connsiteX0" fmla="*/ 420 w 424"/>
                      <a:gd name="connsiteY0" fmla="*/ 0 h 570"/>
                      <a:gd name="connsiteX1" fmla="*/ 0 w 424"/>
                      <a:gd name="connsiteY1" fmla="*/ 555 h 570"/>
                      <a:gd name="connsiteX2" fmla="*/ 420 w 424"/>
                      <a:gd name="connsiteY2" fmla="*/ 0 h 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" h="570">
                        <a:moveTo>
                          <a:pt x="420" y="0"/>
                        </a:moveTo>
                        <a:cubicBezTo>
                          <a:pt x="292" y="210"/>
                          <a:pt x="146" y="415"/>
                          <a:pt x="0" y="555"/>
                        </a:cubicBezTo>
                        <a:cubicBezTo>
                          <a:pt x="255" y="599"/>
                          <a:pt x="457" y="590"/>
                          <a:pt x="42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9" name="任意多边形: 形状 1828">
                    <a:extLst>
                      <a:ext uri="{FF2B5EF4-FFF2-40B4-BE49-F238E27FC236}">
                        <a16:creationId xmlns:a16="http://schemas.microsoft.com/office/drawing/2014/main" id="{4F1860CD-0528-C3EC-228D-9C8E0A7719CC}"/>
                      </a:ext>
                    </a:extLst>
                  </p:cNvPr>
                  <p:cNvSpPr/>
                  <p:nvPr/>
                </p:nvSpPr>
                <p:spPr>
                  <a:xfrm>
                    <a:off x="8340565" y="79812"/>
                    <a:ext cx="73" cy="82"/>
                  </a:xfrm>
                  <a:custGeom>
                    <a:avLst/>
                    <a:gdLst>
                      <a:gd name="connsiteX0" fmla="*/ 55 w 73"/>
                      <a:gd name="connsiteY0" fmla="*/ 82 h 82"/>
                      <a:gd name="connsiteX1" fmla="*/ 73 w 73"/>
                      <a:gd name="connsiteY1" fmla="*/ 71 h 82"/>
                      <a:gd name="connsiteX2" fmla="*/ 0 w 73"/>
                      <a:gd name="connsiteY2" fmla="*/ 0 h 82"/>
                      <a:gd name="connsiteX3" fmla="*/ 55 w 73"/>
                      <a:gd name="connsiteY3" fmla="*/ 82 h 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82">
                        <a:moveTo>
                          <a:pt x="55" y="82"/>
                        </a:moveTo>
                        <a:cubicBezTo>
                          <a:pt x="73" y="75"/>
                          <a:pt x="73" y="77"/>
                          <a:pt x="73" y="71"/>
                        </a:cubicBezTo>
                        <a:cubicBezTo>
                          <a:pt x="37" y="49"/>
                          <a:pt x="18" y="26"/>
                          <a:pt x="0" y="0"/>
                        </a:cubicBezTo>
                        <a:lnTo>
                          <a:pt x="55" y="82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0" name="任意多边形: 形状 1829">
                    <a:extLst>
                      <a:ext uri="{FF2B5EF4-FFF2-40B4-BE49-F238E27FC236}">
                        <a16:creationId xmlns:a16="http://schemas.microsoft.com/office/drawing/2014/main" id="{BD10E326-50A1-814C-FFA8-D0520BCF081F}"/>
                      </a:ext>
                    </a:extLst>
                  </p:cNvPr>
                  <p:cNvSpPr/>
                  <p:nvPr/>
                </p:nvSpPr>
                <p:spPr>
                  <a:xfrm>
                    <a:off x="8368783" y="86569"/>
                    <a:ext cx="621" cy="218"/>
                  </a:xfrm>
                  <a:custGeom>
                    <a:avLst/>
                    <a:gdLst>
                      <a:gd name="connsiteX0" fmla="*/ 0 w 621"/>
                      <a:gd name="connsiteY0" fmla="*/ 93 h 218"/>
                      <a:gd name="connsiteX1" fmla="*/ 621 w 621"/>
                      <a:gd name="connsiteY1" fmla="*/ 80 h 218"/>
                      <a:gd name="connsiteX2" fmla="*/ 0 w 621"/>
                      <a:gd name="connsiteY2" fmla="*/ 93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" h="218">
                        <a:moveTo>
                          <a:pt x="0" y="93"/>
                        </a:moveTo>
                        <a:cubicBezTo>
                          <a:pt x="256" y="289"/>
                          <a:pt x="438" y="234"/>
                          <a:pt x="621" y="80"/>
                        </a:cubicBezTo>
                        <a:cubicBezTo>
                          <a:pt x="420" y="22"/>
                          <a:pt x="183" y="-73"/>
                          <a:pt x="0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1" name="任意多边形: 形状 1830">
                    <a:extLst>
                      <a:ext uri="{FF2B5EF4-FFF2-40B4-BE49-F238E27FC236}">
                        <a16:creationId xmlns:a16="http://schemas.microsoft.com/office/drawing/2014/main" id="{CF15627D-011B-5A99-F7DF-89646D6F37AF}"/>
                      </a:ext>
                    </a:extLst>
                  </p:cNvPr>
                  <p:cNvSpPr/>
                  <p:nvPr/>
                </p:nvSpPr>
                <p:spPr>
                  <a:xfrm>
                    <a:off x="8400817" y="56469"/>
                    <a:ext cx="164" cy="175"/>
                  </a:xfrm>
                  <a:custGeom>
                    <a:avLst/>
                    <a:gdLst>
                      <a:gd name="connsiteX0" fmla="*/ 110 w 164"/>
                      <a:gd name="connsiteY0" fmla="*/ 175 h 175"/>
                      <a:gd name="connsiteX1" fmla="*/ 165 w 164"/>
                      <a:gd name="connsiteY1" fmla="*/ 33 h 175"/>
                      <a:gd name="connsiteX2" fmla="*/ 0 w 164"/>
                      <a:gd name="connsiteY2" fmla="*/ 0 h 175"/>
                      <a:gd name="connsiteX3" fmla="*/ 110 w 164"/>
                      <a:gd name="connsiteY3" fmla="*/ 175 h 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75">
                        <a:moveTo>
                          <a:pt x="110" y="175"/>
                        </a:moveTo>
                        <a:lnTo>
                          <a:pt x="165" y="33"/>
                        </a:lnTo>
                        <a:cubicBezTo>
                          <a:pt x="91" y="29"/>
                          <a:pt x="55" y="16"/>
                          <a:pt x="0" y="0"/>
                        </a:cubicBezTo>
                        <a:lnTo>
                          <a:pt x="110" y="1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2" name="任意多边形: 形状 1831">
                    <a:extLst>
                      <a:ext uri="{FF2B5EF4-FFF2-40B4-BE49-F238E27FC236}">
                        <a16:creationId xmlns:a16="http://schemas.microsoft.com/office/drawing/2014/main" id="{A13F43CC-B165-5597-4A89-D44E9CC99A89}"/>
                      </a:ext>
                    </a:extLst>
                  </p:cNvPr>
                  <p:cNvSpPr/>
                  <p:nvPr/>
                </p:nvSpPr>
                <p:spPr>
                  <a:xfrm>
                    <a:off x="8400707" y="56295"/>
                    <a:ext cx="109" cy="173"/>
                  </a:xfrm>
                  <a:custGeom>
                    <a:avLst/>
                    <a:gdLst>
                      <a:gd name="connsiteX0" fmla="*/ 110 w 109"/>
                      <a:gd name="connsiteY0" fmla="*/ 174 h 173"/>
                      <a:gd name="connsiteX1" fmla="*/ 0 w 109"/>
                      <a:gd name="connsiteY1" fmla="*/ 0 h 173"/>
                      <a:gd name="connsiteX2" fmla="*/ 110 w 109"/>
                      <a:gd name="connsiteY2" fmla="*/ 174 h 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9" h="173">
                        <a:moveTo>
                          <a:pt x="110" y="174"/>
                        </a:moveTo>
                        <a:lnTo>
                          <a:pt x="0" y="0"/>
                        </a:lnTo>
                        <a:cubicBezTo>
                          <a:pt x="0" y="73"/>
                          <a:pt x="0" y="139"/>
                          <a:pt x="110" y="17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3" name="任意多边形: 形状 1832">
                    <a:extLst>
                      <a:ext uri="{FF2B5EF4-FFF2-40B4-BE49-F238E27FC236}">
                        <a16:creationId xmlns:a16="http://schemas.microsoft.com/office/drawing/2014/main" id="{FCAA6B6C-BB4A-9991-A48A-5C173082A0F4}"/>
                      </a:ext>
                    </a:extLst>
                  </p:cNvPr>
                  <p:cNvSpPr/>
                  <p:nvPr/>
                </p:nvSpPr>
                <p:spPr>
                  <a:xfrm>
                    <a:off x="8400470" y="55932"/>
                    <a:ext cx="241" cy="361"/>
                  </a:xfrm>
                  <a:custGeom>
                    <a:avLst/>
                    <a:gdLst>
                      <a:gd name="connsiteX0" fmla="*/ 0 w 241"/>
                      <a:gd name="connsiteY0" fmla="*/ 0 h 361"/>
                      <a:gd name="connsiteX1" fmla="*/ 237 w 241"/>
                      <a:gd name="connsiteY1" fmla="*/ 362 h 361"/>
                      <a:gd name="connsiteX2" fmla="*/ 0 w 241"/>
                      <a:gd name="connsiteY2" fmla="*/ 0 h 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" h="361">
                        <a:moveTo>
                          <a:pt x="0" y="0"/>
                        </a:moveTo>
                        <a:lnTo>
                          <a:pt x="237" y="362"/>
                        </a:lnTo>
                        <a:cubicBezTo>
                          <a:pt x="237" y="245"/>
                          <a:pt x="292" y="1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4" name="任意多边形: 形状 1833">
                    <a:extLst>
                      <a:ext uri="{FF2B5EF4-FFF2-40B4-BE49-F238E27FC236}">
                        <a16:creationId xmlns:a16="http://schemas.microsoft.com/office/drawing/2014/main" id="{819C5448-A472-9EEB-690B-22145EDD8177}"/>
                      </a:ext>
                    </a:extLst>
                  </p:cNvPr>
                  <p:cNvSpPr/>
                  <p:nvPr/>
                </p:nvSpPr>
                <p:spPr>
                  <a:xfrm>
                    <a:off x="8399776" y="60518"/>
                    <a:ext cx="365" cy="129"/>
                  </a:xfrm>
                  <a:custGeom>
                    <a:avLst/>
                    <a:gdLst>
                      <a:gd name="connsiteX0" fmla="*/ 366 w 365"/>
                      <a:gd name="connsiteY0" fmla="*/ 130 h 129"/>
                      <a:gd name="connsiteX1" fmla="*/ 0 w 365"/>
                      <a:gd name="connsiteY1" fmla="*/ 0 h 129"/>
                      <a:gd name="connsiteX2" fmla="*/ 366 w 365"/>
                      <a:gd name="connsiteY2" fmla="*/ 130 h 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129">
                        <a:moveTo>
                          <a:pt x="366" y="130"/>
                        </a:moveTo>
                        <a:cubicBezTo>
                          <a:pt x="293" y="88"/>
                          <a:pt x="183" y="46"/>
                          <a:pt x="0" y="0"/>
                        </a:cubicBezTo>
                        <a:lnTo>
                          <a:pt x="366" y="13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5" name="任意多边形: 形状 1834">
                    <a:extLst>
                      <a:ext uri="{FF2B5EF4-FFF2-40B4-BE49-F238E27FC236}">
                        <a16:creationId xmlns:a16="http://schemas.microsoft.com/office/drawing/2014/main" id="{ECC15322-1ED7-0059-30C8-4AA7E8A6967A}"/>
                      </a:ext>
                    </a:extLst>
                  </p:cNvPr>
                  <p:cNvSpPr/>
                  <p:nvPr/>
                </p:nvSpPr>
                <p:spPr>
                  <a:xfrm>
                    <a:off x="8399466" y="60648"/>
                    <a:ext cx="963" cy="1072"/>
                  </a:xfrm>
                  <a:custGeom>
                    <a:avLst/>
                    <a:gdLst>
                      <a:gd name="connsiteX0" fmla="*/ 676 w 963"/>
                      <a:gd name="connsiteY0" fmla="*/ 0 h 1072"/>
                      <a:gd name="connsiteX1" fmla="*/ 110 w 963"/>
                      <a:gd name="connsiteY1" fmla="*/ 1072 h 1072"/>
                      <a:gd name="connsiteX2" fmla="*/ 950 w 963"/>
                      <a:gd name="connsiteY2" fmla="*/ 102 h 1072"/>
                      <a:gd name="connsiteX3" fmla="*/ 676 w 963"/>
                      <a:gd name="connsiteY3" fmla="*/ 0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" h="1072">
                        <a:moveTo>
                          <a:pt x="676" y="0"/>
                        </a:moveTo>
                        <a:cubicBezTo>
                          <a:pt x="1169" y="318"/>
                          <a:pt x="-420" y="657"/>
                          <a:pt x="110" y="1072"/>
                        </a:cubicBezTo>
                        <a:cubicBezTo>
                          <a:pt x="274" y="816"/>
                          <a:pt x="1078" y="557"/>
                          <a:pt x="950" y="102"/>
                        </a:cubicBezTo>
                        <a:lnTo>
                          <a:pt x="67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6" name="任意多边形: 形状 1835">
                    <a:extLst>
                      <a:ext uri="{FF2B5EF4-FFF2-40B4-BE49-F238E27FC236}">
                        <a16:creationId xmlns:a16="http://schemas.microsoft.com/office/drawing/2014/main" id="{8A171516-A717-B326-91D3-7F460435AAFA}"/>
                      </a:ext>
                    </a:extLst>
                  </p:cNvPr>
                  <p:cNvSpPr/>
                  <p:nvPr/>
                </p:nvSpPr>
                <p:spPr>
                  <a:xfrm>
                    <a:off x="8375997" y="85351"/>
                    <a:ext cx="566" cy="891"/>
                  </a:xfrm>
                  <a:custGeom>
                    <a:avLst/>
                    <a:gdLst>
                      <a:gd name="connsiteX0" fmla="*/ 256 w 566"/>
                      <a:gd name="connsiteY0" fmla="*/ 234 h 891"/>
                      <a:gd name="connsiteX1" fmla="*/ 0 w 566"/>
                      <a:gd name="connsiteY1" fmla="*/ 446 h 891"/>
                      <a:gd name="connsiteX2" fmla="*/ 293 w 566"/>
                      <a:gd name="connsiteY2" fmla="*/ 676 h 891"/>
                      <a:gd name="connsiteX3" fmla="*/ 566 w 566"/>
                      <a:gd name="connsiteY3" fmla="*/ 891 h 891"/>
                      <a:gd name="connsiteX4" fmla="*/ 493 w 566"/>
                      <a:gd name="connsiteY4" fmla="*/ 0 h 891"/>
                      <a:gd name="connsiteX5" fmla="*/ 256 w 566"/>
                      <a:gd name="connsiteY5" fmla="*/ 234 h 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" h="891">
                        <a:moveTo>
                          <a:pt x="256" y="234"/>
                        </a:moveTo>
                        <a:cubicBezTo>
                          <a:pt x="128" y="345"/>
                          <a:pt x="0" y="446"/>
                          <a:pt x="0" y="446"/>
                        </a:cubicBezTo>
                        <a:cubicBezTo>
                          <a:pt x="0" y="446"/>
                          <a:pt x="146" y="561"/>
                          <a:pt x="293" y="676"/>
                        </a:cubicBezTo>
                        <a:cubicBezTo>
                          <a:pt x="439" y="784"/>
                          <a:pt x="566" y="891"/>
                          <a:pt x="566" y="891"/>
                        </a:cubicBezTo>
                        <a:lnTo>
                          <a:pt x="493" y="0"/>
                        </a:lnTo>
                        <a:cubicBezTo>
                          <a:pt x="493" y="-2"/>
                          <a:pt x="366" y="113"/>
                          <a:pt x="256" y="23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2" name="图形 10">
                <a:extLst>
                  <a:ext uri="{FF2B5EF4-FFF2-40B4-BE49-F238E27FC236}">
                    <a16:creationId xmlns:a16="http://schemas.microsoft.com/office/drawing/2014/main" id="{A573DB0A-5A6B-C689-2563-CFE23FDFE879}"/>
                  </a:ext>
                </a:extLst>
              </p:cNvPr>
              <p:cNvGrpSpPr/>
              <p:nvPr/>
            </p:nvGrpSpPr>
            <p:grpSpPr>
              <a:xfrm>
                <a:off x="8470345" y="17270"/>
                <a:ext cx="90223" cy="133717"/>
                <a:chOff x="8470345" y="17270"/>
                <a:chExt cx="90223" cy="133717"/>
              </a:xfrm>
            </p:grpSpPr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7C72E70D-C2A8-A93A-F6B9-B7BDE9607B91}"/>
                    </a:ext>
                  </a:extLst>
                </p:cNvPr>
                <p:cNvSpPr/>
                <p:nvPr/>
              </p:nvSpPr>
              <p:spPr>
                <a:xfrm>
                  <a:off x="8470345" y="66600"/>
                  <a:ext cx="62335" cy="84387"/>
                </a:xfrm>
                <a:custGeom>
                  <a:avLst/>
                  <a:gdLst>
                    <a:gd name="connsiteX0" fmla="*/ 39104 w 62335"/>
                    <a:gd name="connsiteY0" fmla="*/ 84387 h 84387"/>
                    <a:gd name="connsiteX1" fmla="*/ 62335 w 62335"/>
                    <a:gd name="connsiteY1" fmla="*/ 11059 h 84387"/>
                    <a:gd name="connsiteX2" fmla="*/ 33808 w 62335"/>
                    <a:gd name="connsiteY2" fmla="*/ 0 h 84387"/>
                    <a:gd name="connsiteX3" fmla="*/ 3983 w 62335"/>
                    <a:gd name="connsiteY3" fmla="*/ 73195 h 84387"/>
                    <a:gd name="connsiteX4" fmla="*/ 39104 w 62335"/>
                    <a:gd name="connsiteY4" fmla="*/ 84387 h 8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335" h="84387">
                      <a:moveTo>
                        <a:pt x="39104" y="84387"/>
                      </a:moveTo>
                      <a:cubicBezTo>
                        <a:pt x="39104" y="84387"/>
                        <a:pt x="28365" y="38343"/>
                        <a:pt x="62335" y="11059"/>
                      </a:cubicBezTo>
                      <a:lnTo>
                        <a:pt x="33808" y="0"/>
                      </a:lnTo>
                      <a:cubicBezTo>
                        <a:pt x="33808" y="0"/>
                        <a:pt x="22795" y="65028"/>
                        <a:pt x="3983" y="73195"/>
                      </a:cubicBezTo>
                      <a:cubicBezTo>
                        <a:pt x="-14829" y="81363"/>
                        <a:pt x="39104" y="84387"/>
                        <a:pt x="39104" y="84387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76" name="图形 10">
                  <a:extLst>
                    <a:ext uri="{FF2B5EF4-FFF2-40B4-BE49-F238E27FC236}">
                      <a16:creationId xmlns:a16="http://schemas.microsoft.com/office/drawing/2014/main" id="{2471F6ED-75C1-612E-F133-1B93C069F13A}"/>
                    </a:ext>
                  </a:extLst>
                </p:cNvPr>
                <p:cNvGrpSpPr/>
                <p:nvPr/>
              </p:nvGrpSpPr>
              <p:grpSpPr>
                <a:xfrm>
                  <a:off x="8487332" y="17270"/>
                  <a:ext cx="73236" cy="71849"/>
                  <a:chOff x="8487332" y="17270"/>
                  <a:chExt cx="73236" cy="71849"/>
                </a:xfrm>
                <a:solidFill>
                  <a:srgbClr val="A47D3A"/>
                </a:solidFill>
              </p:grpSpPr>
              <p:sp>
                <p:nvSpPr>
                  <p:cNvPr id="1777" name="任意多边形: 形状 1776">
                    <a:extLst>
                      <a:ext uri="{FF2B5EF4-FFF2-40B4-BE49-F238E27FC236}">
                        <a16:creationId xmlns:a16="http://schemas.microsoft.com/office/drawing/2014/main" id="{16D61423-410A-F970-5097-4F3C61D82DC3}"/>
                      </a:ext>
                    </a:extLst>
                  </p:cNvPr>
                  <p:cNvSpPr/>
                  <p:nvPr/>
                </p:nvSpPr>
                <p:spPr>
                  <a:xfrm>
                    <a:off x="8488793" y="49789"/>
                    <a:ext cx="1248" cy="472"/>
                  </a:xfrm>
                  <a:custGeom>
                    <a:avLst/>
                    <a:gdLst>
                      <a:gd name="connsiteX0" fmla="*/ 366 w 1248"/>
                      <a:gd name="connsiteY0" fmla="*/ 19 h 472"/>
                      <a:gd name="connsiteX1" fmla="*/ 1224 w 1248"/>
                      <a:gd name="connsiteY1" fmla="*/ 368 h 472"/>
                      <a:gd name="connsiteX2" fmla="*/ 0 w 1248"/>
                      <a:gd name="connsiteY2" fmla="*/ 472 h 472"/>
                      <a:gd name="connsiteX3" fmla="*/ 366 w 1248"/>
                      <a:gd name="connsiteY3" fmla="*/ 19 h 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8" h="472">
                        <a:moveTo>
                          <a:pt x="366" y="19"/>
                        </a:moveTo>
                        <a:cubicBezTo>
                          <a:pt x="676" y="-52"/>
                          <a:pt x="1388" y="76"/>
                          <a:pt x="1224" y="368"/>
                        </a:cubicBezTo>
                        <a:lnTo>
                          <a:pt x="0" y="472"/>
                        </a:lnTo>
                        <a:lnTo>
                          <a:pt x="366" y="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8" name="任意多边形: 形状 1777">
                    <a:extLst>
                      <a:ext uri="{FF2B5EF4-FFF2-40B4-BE49-F238E27FC236}">
                        <a16:creationId xmlns:a16="http://schemas.microsoft.com/office/drawing/2014/main" id="{F5AB599F-13A2-C4ED-7905-34CD73184D72}"/>
                      </a:ext>
                    </a:extLst>
                  </p:cNvPr>
                  <p:cNvSpPr/>
                  <p:nvPr/>
                </p:nvSpPr>
                <p:spPr>
                  <a:xfrm>
                    <a:off x="8488519" y="50579"/>
                    <a:ext cx="2776" cy="1952"/>
                  </a:xfrm>
                  <a:custGeom>
                    <a:avLst/>
                    <a:gdLst>
                      <a:gd name="connsiteX0" fmla="*/ 2776 w 2776"/>
                      <a:gd name="connsiteY0" fmla="*/ 1426 h 1952"/>
                      <a:gd name="connsiteX1" fmla="*/ 0 w 2776"/>
                      <a:gd name="connsiteY1" fmla="*/ 1865 h 1952"/>
                      <a:gd name="connsiteX2" fmla="*/ 2118 w 2776"/>
                      <a:gd name="connsiteY2" fmla="*/ 1120 h 1952"/>
                      <a:gd name="connsiteX3" fmla="*/ 1297 w 2776"/>
                      <a:gd name="connsiteY3" fmla="*/ 594 h 1952"/>
                      <a:gd name="connsiteX4" fmla="*/ 1845 w 2776"/>
                      <a:gd name="connsiteY4" fmla="*/ 0 h 1952"/>
                      <a:gd name="connsiteX5" fmla="*/ 1954 w 2776"/>
                      <a:gd name="connsiteY5" fmla="*/ 1412 h 1952"/>
                      <a:gd name="connsiteX6" fmla="*/ 2776 w 2776"/>
                      <a:gd name="connsiteY6" fmla="*/ 1426 h 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76" h="1952">
                        <a:moveTo>
                          <a:pt x="2776" y="1426"/>
                        </a:moveTo>
                        <a:cubicBezTo>
                          <a:pt x="2173" y="1737"/>
                          <a:pt x="1096" y="2131"/>
                          <a:pt x="0" y="1865"/>
                        </a:cubicBezTo>
                        <a:cubicBezTo>
                          <a:pt x="1187" y="1538"/>
                          <a:pt x="694" y="1428"/>
                          <a:pt x="2118" y="1120"/>
                        </a:cubicBezTo>
                        <a:cubicBezTo>
                          <a:pt x="2283" y="833"/>
                          <a:pt x="1753" y="575"/>
                          <a:pt x="1297" y="594"/>
                        </a:cubicBezTo>
                        <a:cubicBezTo>
                          <a:pt x="1625" y="510"/>
                          <a:pt x="1059" y="97"/>
                          <a:pt x="1845" y="0"/>
                        </a:cubicBezTo>
                        <a:cubicBezTo>
                          <a:pt x="2758" y="469"/>
                          <a:pt x="2776" y="933"/>
                          <a:pt x="1954" y="1412"/>
                        </a:cubicBezTo>
                        <a:cubicBezTo>
                          <a:pt x="2228" y="1534"/>
                          <a:pt x="2557" y="1441"/>
                          <a:pt x="2776" y="14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9" name="任意多边形: 形状 1778">
                    <a:extLst>
                      <a:ext uri="{FF2B5EF4-FFF2-40B4-BE49-F238E27FC236}">
                        <a16:creationId xmlns:a16="http://schemas.microsoft.com/office/drawing/2014/main" id="{E0AD739A-42D6-035C-F5E2-2AC237FCE1CA}"/>
                      </a:ext>
                    </a:extLst>
                  </p:cNvPr>
                  <p:cNvSpPr/>
                  <p:nvPr/>
                </p:nvSpPr>
                <p:spPr>
                  <a:xfrm>
                    <a:off x="8488409" y="55864"/>
                    <a:ext cx="310" cy="305"/>
                  </a:xfrm>
                  <a:custGeom>
                    <a:avLst/>
                    <a:gdLst>
                      <a:gd name="connsiteX0" fmla="*/ 0 w 310"/>
                      <a:gd name="connsiteY0" fmla="*/ 305 h 305"/>
                      <a:gd name="connsiteX1" fmla="*/ 311 w 310"/>
                      <a:gd name="connsiteY1" fmla="*/ 0 h 305"/>
                      <a:gd name="connsiteX2" fmla="*/ 183 w 310"/>
                      <a:gd name="connsiteY2" fmla="*/ 272 h 305"/>
                      <a:gd name="connsiteX3" fmla="*/ 0 w 310"/>
                      <a:gd name="connsiteY3" fmla="*/ 305 h 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0" h="305">
                        <a:moveTo>
                          <a:pt x="0" y="305"/>
                        </a:moveTo>
                        <a:cubicBezTo>
                          <a:pt x="55" y="192"/>
                          <a:pt x="165" y="93"/>
                          <a:pt x="311" y="0"/>
                        </a:cubicBezTo>
                        <a:cubicBezTo>
                          <a:pt x="256" y="93"/>
                          <a:pt x="219" y="181"/>
                          <a:pt x="183" y="272"/>
                        </a:cubicBezTo>
                        <a:cubicBezTo>
                          <a:pt x="128" y="281"/>
                          <a:pt x="73" y="292"/>
                          <a:pt x="0" y="30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0" name="任意多边形: 形状 1779">
                    <a:extLst>
                      <a:ext uri="{FF2B5EF4-FFF2-40B4-BE49-F238E27FC236}">
                        <a16:creationId xmlns:a16="http://schemas.microsoft.com/office/drawing/2014/main" id="{CB3AE3D6-C32A-CAB7-1D93-63C3D274B153}"/>
                      </a:ext>
                    </a:extLst>
                  </p:cNvPr>
                  <p:cNvSpPr/>
                  <p:nvPr/>
                </p:nvSpPr>
                <p:spPr>
                  <a:xfrm>
                    <a:off x="8488443" y="41805"/>
                    <a:ext cx="167" cy="60"/>
                  </a:xfrm>
                  <a:custGeom>
                    <a:avLst/>
                    <a:gdLst>
                      <a:gd name="connsiteX0" fmla="*/ 3 w 167"/>
                      <a:gd name="connsiteY0" fmla="*/ 0 h 60"/>
                      <a:gd name="connsiteX1" fmla="*/ 167 w 167"/>
                      <a:gd name="connsiteY1" fmla="*/ 60 h 60"/>
                      <a:gd name="connsiteX2" fmla="*/ 3 w 167"/>
                      <a:gd name="connsiteY2" fmla="*/ 0 h 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" h="60">
                        <a:moveTo>
                          <a:pt x="3" y="0"/>
                        </a:moveTo>
                        <a:cubicBezTo>
                          <a:pt x="76" y="18"/>
                          <a:pt x="112" y="42"/>
                          <a:pt x="167" y="60"/>
                        </a:cubicBezTo>
                        <a:cubicBezTo>
                          <a:pt x="58" y="62"/>
                          <a:pt x="-15" y="5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1" name="任意多边形: 形状 1780">
                    <a:extLst>
                      <a:ext uri="{FF2B5EF4-FFF2-40B4-BE49-F238E27FC236}">
                        <a16:creationId xmlns:a16="http://schemas.microsoft.com/office/drawing/2014/main" id="{E3421E84-66A1-6A61-6EB7-ED4820C1FB62}"/>
                      </a:ext>
                    </a:extLst>
                  </p:cNvPr>
                  <p:cNvSpPr/>
                  <p:nvPr/>
                </p:nvSpPr>
                <p:spPr>
                  <a:xfrm>
                    <a:off x="8488528" y="56326"/>
                    <a:ext cx="27" cy="266"/>
                  </a:xfrm>
                  <a:custGeom>
                    <a:avLst/>
                    <a:gdLst>
                      <a:gd name="connsiteX0" fmla="*/ 27 w 27"/>
                      <a:gd name="connsiteY0" fmla="*/ 0 h 266"/>
                      <a:gd name="connsiteX1" fmla="*/ 27 w 27"/>
                      <a:gd name="connsiteY1" fmla="*/ 267 h 266"/>
                      <a:gd name="connsiteX2" fmla="*/ 27 w 27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" h="266">
                        <a:moveTo>
                          <a:pt x="27" y="0"/>
                        </a:moveTo>
                        <a:cubicBezTo>
                          <a:pt x="9" y="88"/>
                          <a:pt x="9" y="177"/>
                          <a:pt x="27" y="267"/>
                        </a:cubicBezTo>
                        <a:cubicBezTo>
                          <a:pt x="-9" y="148"/>
                          <a:pt x="-9" y="66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2" name="任意多边形: 形状 1781">
                    <a:extLst>
                      <a:ext uri="{FF2B5EF4-FFF2-40B4-BE49-F238E27FC236}">
                        <a16:creationId xmlns:a16="http://schemas.microsoft.com/office/drawing/2014/main" id="{045C4BEF-CD55-1882-43BD-6C7BECBE950A}"/>
                      </a:ext>
                    </a:extLst>
                  </p:cNvPr>
                  <p:cNvSpPr/>
                  <p:nvPr/>
                </p:nvSpPr>
                <p:spPr>
                  <a:xfrm>
                    <a:off x="8497903" y="27231"/>
                    <a:ext cx="789" cy="845"/>
                  </a:xfrm>
                  <a:custGeom>
                    <a:avLst/>
                    <a:gdLst>
                      <a:gd name="connsiteX0" fmla="*/ 789 w 789"/>
                      <a:gd name="connsiteY0" fmla="*/ 846 h 845"/>
                      <a:gd name="connsiteX1" fmla="*/ 351 w 789"/>
                      <a:gd name="connsiteY1" fmla="*/ 0 h 845"/>
                      <a:gd name="connsiteX2" fmla="*/ 789 w 789"/>
                      <a:gd name="connsiteY2" fmla="*/ 846 h 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" h="845">
                        <a:moveTo>
                          <a:pt x="789" y="846"/>
                        </a:moveTo>
                        <a:cubicBezTo>
                          <a:pt x="351" y="256"/>
                          <a:pt x="-471" y="637"/>
                          <a:pt x="351" y="0"/>
                        </a:cubicBezTo>
                        <a:cubicBezTo>
                          <a:pt x="460" y="296"/>
                          <a:pt x="625" y="579"/>
                          <a:pt x="789" y="84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3" name="任意多边形: 形状 1782">
                    <a:extLst>
                      <a:ext uri="{FF2B5EF4-FFF2-40B4-BE49-F238E27FC236}">
                        <a16:creationId xmlns:a16="http://schemas.microsoft.com/office/drawing/2014/main" id="{7B940D11-75CA-8D20-9518-B8C6C59F4FEB}"/>
                      </a:ext>
                    </a:extLst>
                  </p:cNvPr>
                  <p:cNvSpPr/>
                  <p:nvPr/>
                </p:nvSpPr>
                <p:spPr>
                  <a:xfrm>
                    <a:off x="8488556" y="56108"/>
                    <a:ext cx="438" cy="218"/>
                  </a:xfrm>
                  <a:custGeom>
                    <a:avLst/>
                    <a:gdLst>
                      <a:gd name="connsiteX0" fmla="*/ 0 w 438"/>
                      <a:gd name="connsiteY0" fmla="*/ 219 h 218"/>
                      <a:gd name="connsiteX1" fmla="*/ 37 w 438"/>
                      <a:gd name="connsiteY1" fmla="*/ 29 h 218"/>
                      <a:gd name="connsiteX2" fmla="*/ 438 w 438"/>
                      <a:gd name="connsiteY2" fmla="*/ 18 h 218"/>
                      <a:gd name="connsiteX3" fmla="*/ 0 w 438"/>
                      <a:gd name="connsiteY3" fmla="*/ 219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" h="218">
                        <a:moveTo>
                          <a:pt x="0" y="219"/>
                        </a:moveTo>
                        <a:cubicBezTo>
                          <a:pt x="0" y="153"/>
                          <a:pt x="18" y="89"/>
                          <a:pt x="37" y="29"/>
                        </a:cubicBezTo>
                        <a:cubicBezTo>
                          <a:pt x="201" y="0"/>
                          <a:pt x="347" y="-13"/>
                          <a:pt x="438" y="18"/>
                        </a:cubicBezTo>
                        <a:cubicBezTo>
                          <a:pt x="165" y="71"/>
                          <a:pt x="55" y="128"/>
                          <a:pt x="0" y="21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4" name="任意多边形: 形状 1783">
                    <a:extLst>
                      <a:ext uri="{FF2B5EF4-FFF2-40B4-BE49-F238E27FC236}">
                        <a16:creationId xmlns:a16="http://schemas.microsoft.com/office/drawing/2014/main" id="{74C317D8-096C-ECC8-87F5-CE02CDED5AB3}"/>
                      </a:ext>
                    </a:extLst>
                  </p:cNvPr>
                  <p:cNvSpPr/>
                  <p:nvPr/>
                </p:nvSpPr>
                <p:spPr>
                  <a:xfrm>
                    <a:off x="8545776" y="82138"/>
                    <a:ext cx="675" cy="679"/>
                  </a:xfrm>
                  <a:custGeom>
                    <a:avLst/>
                    <a:gdLst>
                      <a:gd name="connsiteX0" fmla="*/ 0 w 675"/>
                      <a:gd name="connsiteY0" fmla="*/ 679 h 679"/>
                      <a:gd name="connsiteX1" fmla="*/ 676 w 675"/>
                      <a:gd name="connsiteY1" fmla="*/ 0 h 679"/>
                      <a:gd name="connsiteX2" fmla="*/ 0 w 675"/>
                      <a:gd name="connsiteY2" fmla="*/ 679 h 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5" h="679">
                        <a:moveTo>
                          <a:pt x="0" y="679"/>
                        </a:moveTo>
                        <a:lnTo>
                          <a:pt x="676" y="0"/>
                        </a:lnTo>
                        <a:cubicBezTo>
                          <a:pt x="529" y="234"/>
                          <a:pt x="274" y="480"/>
                          <a:pt x="0" y="67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5" name="任意多边形: 形状 1784">
                    <a:extLst>
                      <a:ext uri="{FF2B5EF4-FFF2-40B4-BE49-F238E27FC236}">
                        <a16:creationId xmlns:a16="http://schemas.microsoft.com/office/drawing/2014/main" id="{DB0BF405-7918-A84E-3D13-3FD56610D8BD}"/>
                      </a:ext>
                    </a:extLst>
                  </p:cNvPr>
                  <p:cNvSpPr/>
                  <p:nvPr/>
                </p:nvSpPr>
                <p:spPr>
                  <a:xfrm>
                    <a:off x="8536662" y="19790"/>
                    <a:ext cx="145" cy="188"/>
                  </a:xfrm>
                  <a:custGeom>
                    <a:avLst/>
                    <a:gdLst>
                      <a:gd name="connsiteX0" fmla="*/ 146 w 145"/>
                      <a:gd name="connsiteY0" fmla="*/ 188 h 188"/>
                      <a:gd name="connsiteX1" fmla="*/ 0 w 145"/>
                      <a:gd name="connsiteY1" fmla="*/ 0 h 188"/>
                      <a:gd name="connsiteX2" fmla="*/ 146 w 145"/>
                      <a:gd name="connsiteY2" fmla="*/ 188 h 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188">
                        <a:moveTo>
                          <a:pt x="146" y="188"/>
                        </a:moveTo>
                        <a:lnTo>
                          <a:pt x="0" y="0"/>
                        </a:lnTo>
                        <a:cubicBezTo>
                          <a:pt x="91" y="7"/>
                          <a:pt x="146" y="60"/>
                          <a:pt x="146" y="18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6" name="任意多边形: 形状 1785">
                    <a:extLst>
                      <a:ext uri="{FF2B5EF4-FFF2-40B4-BE49-F238E27FC236}">
                        <a16:creationId xmlns:a16="http://schemas.microsoft.com/office/drawing/2014/main" id="{773149BC-78F8-8086-6471-56A8DB476824}"/>
                      </a:ext>
                    </a:extLst>
                  </p:cNvPr>
                  <p:cNvSpPr/>
                  <p:nvPr/>
                </p:nvSpPr>
                <p:spPr>
                  <a:xfrm>
                    <a:off x="8548517" y="79534"/>
                    <a:ext cx="272" cy="871"/>
                  </a:xfrm>
                  <a:custGeom>
                    <a:avLst/>
                    <a:gdLst>
                      <a:gd name="connsiteX0" fmla="*/ 126 w 272"/>
                      <a:gd name="connsiteY0" fmla="*/ 871 h 871"/>
                      <a:gd name="connsiteX1" fmla="*/ 17 w 272"/>
                      <a:gd name="connsiteY1" fmla="*/ 0 h 871"/>
                      <a:gd name="connsiteX2" fmla="*/ 272 w 272"/>
                      <a:gd name="connsiteY2" fmla="*/ 121 h 871"/>
                      <a:gd name="connsiteX3" fmla="*/ 126 w 272"/>
                      <a:gd name="connsiteY3" fmla="*/ 871 h 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" h="871">
                        <a:moveTo>
                          <a:pt x="126" y="871"/>
                        </a:moveTo>
                        <a:cubicBezTo>
                          <a:pt x="-2" y="491"/>
                          <a:pt x="-20" y="221"/>
                          <a:pt x="17" y="0"/>
                        </a:cubicBezTo>
                        <a:cubicBezTo>
                          <a:pt x="108" y="35"/>
                          <a:pt x="181" y="51"/>
                          <a:pt x="272" y="121"/>
                        </a:cubicBezTo>
                        <a:lnTo>
                          <a:pt x="126" y="871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7" name="任意多边形: 形状 1786">
                    <a:extLst>
                      <a:ext uri="{FF2B5EF4-FFF2-40B4-BE49-F238E27FC236}">
                        <a16:creationId xmlns:a16="http://schemas.microsoft.com/office/drawing/2014/main" id="{72AB61A5-0438-1196-E9C2-9A9C42FBFD2E}"/>
                      </a:ext>
                    </a:extLst>
                  </p:cNvPr>
                  <p:cNvSpPr/>
                  <p:nvPr/>
                </p:nvSpPr>
                <p:spPr>
                  <a:xfrm>
                    <a:off x="8490400" y="53238"/>
                    <a:ext cx="77" cy="93"/>
                  </a:xfrm>
                  <a:custGeom>
                    <a:avLst/>
                    <a:gdLst>
                      <a:gd name="connsiteX0" fmla="*/ 73 w 77"/>
                      <a:gd name="connsiteY0" fmla="*/ 93 h 93"/>
                      <a:gd name="connsiteX1" fmla="*/ 0 w 77"/>
                      <a:gd name="connsiteY1" fmla="*/ 0 h 93"/>
                      <a:gd name="connsiteX2" fmla="*/ 73 w 77"/>
                      <a:gd name="connsiteY2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" h="93">
                        <a:moveTo>
                          <a:pt x="73" y="93"/>
                        </a:moveTo>
                        <a:lnTo>
                          <a:pt x="0" y="0"/>
                        </a:lnTo>
                        <a:cubicBezTo>
                          <a:pt x="55" y="20"/>
                          <a:pt x="91" y="47"/>
                          <a:pt x="73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8" name="任意多边形: 形状 1787">
                    <a:extLst>
                      <a:ext uri="{FF2B5EF4-FFF2-40B4-BE49-F238E27FC236}">
                        <a16:creationId xmlns:a16="http://schemas.microsoft.com/office/drawing/2014/main" id="{1EE07580-5827-8954-4DCC-17BBC9BAAA38}"/>
                      </a:ext>
                    </a:extLst>
                  </p:cNvPr>
                  <p:cNvSpPr/>
                  <p:nvPr/>
                </p:nvSpPr>
                <p:spPr>
                  <a:xfrm>
                    <a:off x="8487332" y="17270"/>
                    <a:ext cx="73236" cy="71849"/>
                  </a:xfrm>
                  <a:custGeom>
                    <a:avLst/>
                    <a:gdLst>
                      <a:gd name="connsiteX0" fmla="*/ 310 w 73236"/>
                      <a:gd name="connsiteY0" fmla="*/ 30946 h 71849"/>
                      <a:gd name="connsiteX1" fmla="*/ 475 w 73236"/>
                      <a:gd name="connsiteY1" fmla="*/ 30272 h 71849"/>
                      <a:gd name="connsiteX2" fmla="*/ 1242 w 73236"/>
                      <a:gd name="connsiteY2" fmla="*/ 30661 h 71849"/>
                      <a:gd name="connsiteX3" fmla="*/ 91 w 73236"/>
                      <a:gd name="connsiteY3" fmla="*/ 31311 h 71849"/>
                      <a:gd name="connsiteX4" fmla="*/ 4273 w 73236"/>
                      <a:gd name="connsiteY4" fmla="*/ 32719 h 71849"/>
                      <a:gd name="connsiteX5" fmla="*/ 4273 w 73236"/>
                      <a:gd name="connsiteY5" fmla="*/ 32794 h 71849"/>
                      <a:gd name="connsiteX6" fmla="*/ 4182 w 73236"/>
                      <a:gd name="connsiteY6" fmla="*/ 38472 h 71849"/>
                      <a:gd name="connsiteX7" fmla="*/ 2958 w 73236"/>
                      <a:gd name="connsiteY7" fmla="*/ 38818 h 71849"/>
                      <a:gd name="connsiteX8" fmla="*/ 3762 w 73236"/>
                      <a:gd name="connsiteY8" fmla="*/ 37486 h 71849"/>
                      <a:gd name="connsiteX9" fmla="*/ 3068 w 73236"/>
                      <a:gd name="connsiteY9" fmla="*/ 36504 h 71849"/>
                      <a:gd name="connsiteX10" fmla="*/ 2867 w 73236"/>
                      <a:gd name="connsiteY10" fmla="*/ 36891 h 71849"/>
                      <a:gd name="connsiteX11" fmla="*/ 2118 w 73236"/>
                      <a:gd name="connsiteY11" fmla="*/ 36111 h 71849"/>
                      <a:gd name="connsiteX12" fmla="*/ 3068 w 73236"/>
                      <a:gd name="connsiteY12" fmla="*/ 35970 h 71849"/>
                      <a:gd name="connsiteX13" fmla="*/ 2812 w 73236"/>
                      <a:gd name="connsiteY13" fmla="*/ 35676 h 71849"/>
                      <a:gd name="connsiteX14" fmla="*/ 1297 w 73236"/>
                      <a:gd name="connsiteY14" fmla="*/ 37492 h 71849"/>
                      <a:gd name="connsiteX15" fmla="*/ 2630 w 73236"/>
                      <a:gd name="connsiteY15" fmla="*/ 36920 h 71849"/>
                      <a:gd name="connsiteX16" fmla="*/ 1388 w 73236"/>
                      <a:gd name="connsiteY16" fmla="*/ 38597 h 71849"/>
                      <a:gd name="connsiteX17" fmla="*/ 2812 w 73236"/>
                      <a:gd name="connsiteY17" fmla="*/ 38054 h 71849"/>
                      <a:gd name="connsiteX18" fmla="*/ 2064 w 73236"/>
                      <a:gd name="connsiteY18" fmla="*/ 38998 h 71849"/>
                      <a:gd name="connsiteX19" fmla="*/ 3050 w 73236"/>
                      <a:gd name="connsiteY19" fmla="*/ 39086 h 71849"/>
                      <a:gd name="connsiteX20" fmla="*/ 3287 w 73236"/>
                      <a:gd name="connsiteY20" fmla="*/ 40640 h 71849"/>
                      <a:gd name="connsiteX21" fmla="*/ 4347 w 73236"/>
                      <a:gd name="connsiteY21" fmla="*/ 40133 h 71849"/>
                      <a:gd name="connsiteX22" fmla="*/ 4383 w 73236"/>
                      <a:gd name="connsiteY22" fmla="*/ 40474 h 71849"/>
                      <a:gd name="connsiteX23" fmla="*/ 2429 w 73236"/>
                      <a:gd name="connsiteY23" fmla="*/ 42996 h 71849"/>
                      <a:gd name="connsiteX24" fmla="*/ 2648 w 73236"/>
                      <a:gd name="connsiteY24" fmla="*/ 44991 h 71849"/>
                      <a:gd name="connsiteX25" fmla="*/ 3178 w 73236"/>
                      <a:gd name="connsiteY25" fmla="*/ 46583 h 71849"/>
                      <a:gd name="connsiteX26" fmla="*/ 2118 w 73236"/>
                      <a:gd name="connsiteY26" fmla="*/ 46819 h 71849"/>
                      <a:gd name="connsiteX27" fmla="*/ 3141 w 73236"/>
                      <a:gd name="connsiteY27" fmla="*/ 46923 h 71849"/>
                      <a:gd name="connsiteX28" fmla="*/ 3086 w 73236"/>
                      <a:gd name="connsiteY28" fmla="*/ 48548 h 71849"/>
                      <a:gd name="connsiteX29" fmla="*/ 4182 w 73236"/>
                      <a:gd name="connsiteY29" fmla="*/ 48713 h 71849"/>
                      <a:gd name="connsiteX30" fmla="*/ 5991 w 73236"/>
                      <a:gd name="connsiteY30" fmla="*/ 47748 h 71849"/>
                      <a:gd name="connsiteX31" fmla="*/ 5588 w 73236"/>
                      <a:gd name="connsiteY31" fmla="*/ 48649 h 71849"/>
                      <a:gd name="connsiteX32" fmla="*/ 5808 w 73236"/>
                      <a:gd name="connsiteY32" fmla="*/ 49241 h 71849"/>
                      <a:gd name="connsiteX33" fmla="*/ 5023 w 73236"/>
                      <a:gd name="connsiteY33" fmla="*/ 50873 h 71849"/>
                      <a:gd name="connsiteX34" fmla="*/ 4621 w 73236"/>
                      <a:gd name="connsiteY34" fmla="*/ 50771 h 71849"/>
                      <a:gd name="connsiteX35" fmla="*/ 5534 w 73236"/>
                      <a:gd name="connsiteY35" fmla="*/ 51467 h 71849"/>
                      <a:gd name="connsiteX36" fmla="*/ 5497 w 73236"/>
                      <a:gd name="connsiteY36" fmla="*/ 51441 h 71849"/>
                      <a:gd name="connsiteX37" fmla="*/ 6904 w 73236"/>
                      <a:gd name="connsiteY37" fmla="*/ 51920 h 71849"/>
                      <a:gd name="connsiteX38" fmla="*/ 7013 w 73236"/>
                      <a:gd name="connsiteY38" fmla="*/ 50914 h 71849"/>
                      <a:gd name="connsiteX39" fmla="*/ 7050 w 73236"/>
                      <a:gd name="connsiteY39" fmla="*/ 52798 h 71849"/>
                      <a:gd name="connsiteX40" fmla="*/ 7926 w 73236"/>
                      <a:gd name="connsiteY40" fmla="*/ 51798 h 71849"/>
                      <a:gd name="connsiteX41" fmla="*/ 7908 w 73236"/>
                      <a:gd name="connsiteY41" fmla="*/ 53122 h 71849"/>
                      <a:gd name="connsiteX42" fmla="*/ 8273 w 73236"/>
                      <a:gd name="connsiteY42" fmla="*/ 52842 h 71849"/>
                      <a:gd name="connsiteX43" fmla="*/ 8255 w 73236"/>
                      <a:gd name="connsiteY43" fmla="*/ 54194 h 71849"/>
                      <a:gd name="connsiteX44" fmla="*/ 7598 w 73236"/>
                      <a:gd name="connsiteY44" fmla="*/ 54661 h 71849"/>
                      <a:gd name="connsiteX45" fmla="*/ 9296 w 73236"/>
                      <a:gd name="connsiteY45" fmla="*/ 53881 h 71849"/>
                      <a:gd name="connsiteX46" fmla="*/ 9095 w 73236"/>
                      <a:gd name="connsiteY46" fmla="*/ 55143 h 71849"/>
                      <a:gd name="connsiteX47" fmla="*/ 7835 w 73236"/>
                      <a:gd name="connsiteY47" fmla="*/ 55416 h 71849"/>
                      <a:gd name="connsiteX48" fmla="*/ 8346 w 73236"/>
                      <a:gd name="connsiteY48" fmla="*/ 56895 h 71849"/>
                      <a:gd name="connsiteX49" fmla="*/ 8511 w 73236"/>
                      <a:gd name="connsiteY49" fmla="*/ 56362 h 71849"/>
                      <a:gd name="connsiteX50" fmla="*/ 9862 w 73236"/>
                      <a:gd name="connsiteY50" fmla="*/ 56964 h 71849"/>
                      <a:gd name="connsiteX51" fmla="*/ 10355 w 73236"/>
                      <a:gd name="connsiteY51" fmla="*/ 58283 h 71849"/>
                      <a:gd name="connsiteX52" fmla="*/ 10976 w 73236"/>
                      <a:gd name="connsiteY52" fmla="*/ 59587 h 71849"/>
                      <a:gd name="connsiteX53" fmla="*/ 11634 w 73236"/>
                      <a:gd name="connsiteY53" fmla="*/ 59950 h 71849"/>
                      <a:gd name="connsiteX54" fmla="*/ 12693 w 73236"/>
                      <a:gd name="connsiteY54" fmla="*/ 59907 h 71849"/>
                      <a:gd name="connsiteX55" fmla="*/ 12127 w 73236"/>
                      <a:gd name="connsiteY55" fmla="*/ 60959 h 71849"/>
                      <a:gd name="connsiteX56" fmla="*/ 14081 w 73236"/>
                      <a:gd name="connsiteY56" fmla="*/ 62089 h 71849"/>
                      <a:gd name="connsiteX57" fmla="*/ 14264 w 73236"/>
                      <a:gd name="connsiteY57" fmla="*/ 61580 h 71849"/>
                      <a:gd name="connsiteX58" fmla="*/ 16419 w 73236"/>
                      <a:gd name="connsiteY58" fmla="*/ 64624 h 71849"/>
                      <a:gd name="connsiteX59" fmla="*/ 16748 w 73236"/>
                      <a:gd name="connsiteY59" fmla="*/ 63795 h 71849"/>
                      <a:gd name="connsiteX60" fmla="*/ 17916 w 73236"/>
                      <a:gd name="connsiteY60" fmla="*/ 64045 h 71849"/>
                      <a:gd name="connsiteX61" fmla="*/ 18300 w 73236"/>
                      <a:gd name="connsiteY61" fmla="*/ 64723 h 71849"/>
                      <a:gd name="connsiteX62" fmla="*/ 17989 w 73236"/>
                      <a:gd name="connsiteY62" fmla="*/ 64710 h 71849"/>
                      <a:gd name="connsiteX63" fmla="*/ 19724 w 73236"/>
                      <a:gd name="connsiteY63" fmla="*/ 66264 h 71849"/>
                      <a:gd name="connsiteX64" fmla="*/ 21442 w 73236"/>
                      <a:gd name="connsiteY64" fmla="*/ 68094 h 71849"/>
                      <a:gd name="connsiteX65" fmla="*/ 21569 w 73236"/>
                      <a:gd name="connsiteY65" fmla="*/ 66476 h 71849"/>
                      <a:gd name="connsiteX66" fmla="*/ 22975 w 73236"/>
                      <a:gd name="connsiteY66" fmla="*/ 67172 h 71849"/>
                      <a:gd name="connsiteX67" fmla="*/ 24491 w 73236"/>
                      <a:gd name="connsiteY67" fmla="*/ 67833 h 71849"/>
                      <a:gd name="connsiteX68" fmla="*/ 24400 w 73236"/>
                      <a:gd name="connsiteY68" fmla="*/ 67417 h 71849"/>
                      <a:gd name="connsiteX69" fmla="*/ 24838 w 73236"/>
                      <a:gd name="connsiteY69" fmla="*/ 68642 h 71849"/>
                      <a:gd name="connsiteX70" fmla="*/ 25459 w 73236"/>
                      <a:gd name="connsiteY70" fmla="*/ 67782 h 71849"/>
                      <a:gd name="connsiteX71" fmla="*/ 25423 w 73236"/>
                      <a:gd name="connsiteY71" fmla="*/ 68770 h 71849"/>
                      <a:gd name="connsiteX72" fmla="*/ 25697 w 73236"/>
                      <a:gd name="connsiteY72" fmla="*/ 67630 h 71849"/>
                      <a:gd name="connsiteX73" fmla="*/ 26464 w 73236"/>
                      <a:gd name="connsiteY73" fmla="*/ 68690 h 71849"/>
                      <a:gd name="connsiteX74" fmla="*/ 27286 w 73236"/>
                      <a:gd name="connsiteY74" fmla="*/ 69670 h 71849"/>
                      <a:gd name="connsiteX75" fmla="*/ 27998 w 73236"/>
                      <a:gd name="connsiteY75" fmla="*/ 67895 h 71849"/>
                      <a:gd name="connsiteX76" fmla="*/ 29368 w 73236"/>
                      <a:gd name="connsiteY76" fmla="*/ 68739 h 71849"/>
                      <a:gd name="connsiteX77" fmla="*/ 29368 w 73236"/>
                      <a:gd name="connsiteY77" fmla="*/ 68735 h 71849"/>
                      <a:gd name="connsiteX78" fmla="*/ 30153 w 73236"/>
                      <a:gd name="connsiteY78" fmla="*/ 68114 h 71849"/>
                      <a:gd name="connsiteX79" fmla="*/ 30555 w 73236"/>
                      <a:gd name="connsiteY79" fmla="*/ 69581 h 71849"/>
                      <a:gd name="connsiteX80" fmla="*/ 29715 w 73236"/>
                      <a:gd name="connsiteY80" fmla="*/ 69990 h 71849"/>
                      <a:gd name="connsiteX81" fmla="*/ 30829 w 73236"/>
                      <a:gd name="connsiteY81" fmla="*/ 70436 h 71849"/>
                      <a:gd name="connsiteX82" fmla="*/ 30427 w 73236"/>
                      <a:gd name="connsiteY82" fmla="*/ 69800 h 71849"/>
                      <a:gd name="connsiteX83" fmla="*/ 32071 w 73236"/>
                      <a:gd name="connsiteY83" fmla="*/ 70593 h 71849"/>
                      <a:gd name="connsiteX84" fmla="*/ 31651 w 73236"/>
                      <a:gd name="connsiteY84" fmla="*/ 71206 h 71849"/>
                      <a:gd name="connsiteX85" fmla="*/ 31961 w 73236"/>
                      <a:gd name="connsiteY85" fmla="*/ 71464 h 71849"/>
                      <a:gd name="connsiteX86" fmla="*/ 31980 w 73236"/>
                      <a:gd name="connsiteY86" fmla="*/ 71480 h 71849"/>
                      <a:gd name="connsiteX87" fmla="*/ 31852 w 73236"/>
                      <a:gd name="connsiteY87" fmla="*/ 71466 h 71849"/>
                      <a:gd name="connsiteX88" fmla="*/ 31669 w 73236"/>
                      <a:gd name="connsiteY88" fmla="*/ 71436 h 71849"/>
                      <a:gd name="connsiteX89" fmla="*/ 31669 w 73236"/>
                      <a:gd name="connsiteY89" fmla="*/ 71409 h 71849"/>
                      <a:gd name="connsiteX90" fmla="*/ 32162 w 73236"/>
                      <a:gd name="connsiteY90" fmla="*/ 70907 h 71849"/>
                      <a:gd name="connsiteX91" fmla="*/ 32290 w 73236"/>
                      <a:gd name="connsiteY91" fmla="*/ 70920 h 71849"/>
                      <a:gd name="connsiteX92" fmla="*/ 32253 w 73236"/>
                      <a:gd name="connsiteY92" fmla="*/ 71226 h 71849"/>
                      <a:gd name="connsiteX93" fmla="*/ 32253 w 73236"/>
                      <a:gd name="connsiteY93" fmla="*/ 71542 h 71849"/>
                      <a:gd name="connsiteX94" fmla="*/ 32308 w 73236"/>
                      <a:gd name="connsiteY94" fmla="*/ 71586 h 71849"/>
                      <a:gd name="connsiteX95" fmla="*/ 32436 w 73236"/>
                      <a:gd name="connsiteY95" fmla="*/ 71659 h 71849"/>
                      <a:gd name="connsiteX96" fmla="*/ 32564 w 73236"/>
                      <a:gd name="connsiteY96" fmla="*/ 71730 h 71849"/>
                      <a:gd name="connsiteX97" fmla="*/ 33313 w 73236"/>
                      <a:gd name="connsiteY97" fmla="*/ 69868 h 71849"/>
                      <a:gd name="connsiteX98" fmla="*/ 35194 w 73236"/>
                      <a:gd name="connsiteY98" fmla="*/ 70277 h 71849"/>
                      <a:gd name="connsiteX99" fmla="*/ 37039 w 73236"/>
                      <a:gd name="connsiteY99" fmla="*/ 71168 h 71849"/>
                      <a:gd name="connsiteX100" fmla="*/ 36838 w 73236"/>
                      <a:gd name="connsiteY100" fmla="*/ 70673 h 71849"/>
                      <a:gd name="connsiteX101" fmla="*/ 38646 w 73236"/>
                      <a:gd name="connsiteY101" fmla="*/ 71709 h 71849"/>
                      <a:gd name="connsiteX102" fmla="*/ 38299 w 73236"/>
                      <a:gd name="connsiteY102" fmla="*/ 70786 h 71849"/>
                      <a:gd name="connsiteX103" fmla="*/ 39102 w 73236"/>
                      <a:gd name="connsiteY103" fmla="*/ 71186 h 71849"/>
                      <a:gd name="connsiteX104" fmla="*/ 40015 w 73236"/>
                      <a:gd name="connsiteY104" fmla="*/ 71849 h 71849"/>
                      <a:gd name="connsiteX105" fmla="*/ 39997 w 73236"/>
                      <a:gd name="connsiteY105" fmla="*/ 70825 h 71849"/>
                      <a:gd name="connsiteX106" fmla="*/ 40509 w 73236"/>
                      <a:gd name="connsiteY106" fmla="*/ 71769 h 71849"/>
                      <a:gd name="connsiteX107" fmla="*/ 40709 w 73236"/>
                      <a:gd name="connsiteY107" fmla="*/ 68416 h 71849"/>
                      <a:gd name="connsiteX108" fmla="*/ 42335 w 73236"/>
                      <a:gd name="connsiteY108" fmla="*/ 71080 h 71849"/>
                      <a:gd name="connsiteX109" fmla="*/ 42006 w 73236"/>
                      <a:gd name="connsiteY109" fmla="*/ 70921 h 71849"/>
                      <a:gd name="connsiteX110" fmla="*/ 42755 w 73236"/>
                      <a:gd name="connsiteY110" fmla="*/ 71329 h 71849"/>
                      <a:gd name="connsiteX111" fmla="*/ 42353 w 73236"/>
                      <a:gd name="connsiteY111" fmla="*/ 70932 h 71849"/>
                      <a:gd name="connsiteX112" fmla="*/ 42956 w 73236"/>
                      <a:gd name="connsiteY112" fmla="*/ 71104 h 71849"/>
                      <a:gd name="connsiteX113" fmla="*/ 43540 w 73236"/>
                      <a:gd name="connsiteY113" fmla="*/ 71102 h 71849"/>
                      <a:gd name="connsiteX114" fmla="*/ 44691 w 73236"/>
                      <a:gd name="connsiteY114" fmla="*/ 70874 h 71849"/>
                      <a:gd name="connsiteX115" fmla="*/ 47156 w 73236"/>
                      <a:gd name="connsiteY115" fmla="*/ 70483 h 71849"/>
                      <a:gd name="connsiteX116" fmla="*/ 46481 w 73236"/>
                      <a:gd name="connsiteY116" fmla="*/ 69658 h 71849"/>
                      <a:gd name="connsiteX117" fmla="*/ 48654 w 73236"/>
                      <a:gd name="connsiteY117" fmla="*/ 69360 h 71849"/>
                      <a:gd name="connsiteX118" fmla="*/ 49859 w 73236"/>
                      <a:gd name="connsiteY118" fmla="*/ 69610 h 71849"/>
                      <a:gd name="connsiteX119" fmla="*/ 51175 w 73236"/>
                      <a:gd name="connsiteY119" fmla="*/ 69672 h 71849"/>
                      <a:gd name="connsiteX120" fmla="*/ 49951 w 73236"/>
                      <a:gd name="connsiteY120" fmla="*/ 69152 h 71849"/>
                      <a:gd name="connsiteX121" fmla="*/ 48672 w 73236"/>
                      <a:gd name="connsiteY121" fmla="*/ 68659 h 71849"/>
                      <a:gd name="connsiteX122" fmla="*/ 49348 w 73236"/>
                      <a:gd name="connsiteY122" fmla="*/ 68582 h 71849"/>
                      <a:gd name="connsiteX123" fmla="*/ 50024 w 73236"/>
                      <a:gd name="connsiteY123" fmla="*/ 68463 h 71849"/>
                      <a:gd name="connsiteX124" fmla="*/ 51430 w 73236"/>
                      <a:gd name="connsiteY124" fmla="*/ 68266 h 71849"/>
                      <a:gd name="connsiteX125" fmla="*/ 52965 w 73236"/>
                      <a:gd name="connsiteY125" fmla="*/ 68116 h 71849"/>
                      <a:gd name="connsiteX126" fmla="*/ 54535 w 73236"/>
                      <a:gd name="connsiteY126" fmla="*/ 67897 h 71849"/>
                      <a:gd name="connsiteX127" fmla="*/ 55393 w 73236"/>
                      <a:gd name="connsiteY127" fmla="*/ 66589 h 71849"/>
                      <a:gd name="connsiteX128" fmla="*/ 56727 w 73236"/>
                      <a:gd name="connsiteY128" fmla="*/ 65356 h 71849"/>
                      <a:gd name="connsiteX129" fmla="*/ 58389 w 73236"/>
                      <a:gd name="connsiteY129" fmla="*/ 65616 h 71849"/>
                      <a:gd name="connsiteX130" fmla="*/ 57859 w 73236"/>
                      <a:gd name="connsiteY130" fmla="*/ 64476 h 71849"/>
                      <a:gd name="connsiteX131" fmla="*/ 59192 w 73236"/>
                      <a:gd name="connsiteY131" fmla="*/ 62644 h 71849"/>
                      <a:gd name="connsiteX132" fmla="*/ 61220 w 73236"/>
                      <a:gd name="connsiteY132" fmla="*/ 62270 h 71849"/>
                      <a:gd name="connsiteX133" fmla="*/ 62845 w 73236"/>
                      <a:gd name="connsiteY133" fmla="*/ 60323 h 71849"/>
                      <a:gd name="connsiteX134" fmla="*/ 64251 w 73236"/>
                      <a:gd name="connsiteY134" fmla="*/ 60000 h 71849"/>
                      <a:gd name="connsiteX135" fmla="*/ 63978 w 73236"/>
                      <a:gd name="connsiteY135" fmla="*/ 59927 h 71849"/>
                      <a:gd name="connsiteX136" fmla="*/ 65183 w 73236"/>
                      <a:gd name="connsiteY136" fmla="*/ 58798 h 71849"/>
                      <a:gd name="connsiteX137" fmla="*/ 64580 w 73236"/>
                      <a:gd name="connsiteY137" fmla="*/ 57910 h 71849"/>
                      <a:gd name="connsiteX138" fmla="*/ 66297 w 73236"/>
                      <a:gd name="connsiteY138" fmla="*/ 56734 h 71849"/>
                      <a:gd name="connsiteX139" fmla="*/ 65548 w 73236"/>
                      <a:gd name="connsiteY139" fmla="*/ 56696 h 71849"/>
                      <a:gd name="connsiteX140" fmla="*/ 67996 w 73236"/>
                      <a:gd name="connsiteY140" fmla="*/ 53704 h 71849"/>
                      <a:gd name="connsiteX141" fmla="*/ 68909 w 73236"/>
                      <a:gd name="connsiteY141" fmla="*/ 51964 h 71849"/>
                      <a:gd name="connsiteX142" fmla="*/ 69529 w 73236"/>
                      <a:gd name="connsiteY142" fmla="*/ 51169 h 71849"/>
                      <a:gd name="connsiteX143" fmla="*/ 70315 w 73236"/>
                      <a:gd name="connsiteY143" fmla="*/ 50435 h 71849"/>
                      <a:gd name="connsiteX144" fmla="*/ 69018 w 73236"/>
                      <a:gd name="connsiteY144" fmla="*/ 50388 h 71849"/>
                      <a:gd name="connsiteX145" fmla="*/ 71557 w 73236"/>
                      <a:gd name="connsiteY145" fmla="*/ 48852 h 71849"/>
                      <a:gd name="connsiteX146" fmla="*/ 71776 w 73236"/>
                      <a:gd name="connsiteY146" fmla="*/ 47493 h 71849"/>
                      <a:gd name="connsiteX147" fmla="*/ 71940 w 73236"/>
                      <a:gd name="connsiteY147" fmla="*/ 45997 h 71849"/>
                      <a:gd name="connsiteX148" fmla="*/ 72068 w 73236"/>
                      <a:gd name="connsiteY148" fmla="*/ 44525 h 71849"/>
                      <a:gd name="connsiteX149" fmla="*/ 72068 w 73236"/>
                      <a:gd name="connsiteY149" fmla="*/ 43802 h 71849"/>
                      <a:gd name="connsiteX150" fmla="*/ 71940 w 73236"/>
                      <a:gd name="connsiteY150" fmla="*/ 43444 h 71849"/>
                      <a:gd name="connsiteX151" fmla="*/ 71849 w 73236"/>
                      <a:gd name="connsiteY151" fmla="*/ 43142 h 71849"/>
                      <a:gd name="connsiteX152" fmla="*/ 71721 w 73236"/>
                      <a:gd name="connsiteY152" fmla="*/ 40806 h 71849"/>
                      <a:gd name="connsiteX153" fmla="*/ 71740 w 73236"/>
                      <a:gd name="connsiteY153" fmla="*/ 40237 h 71849"/>
                      <a:gd name="connsiteX154" fmla="*/ 71648 w 73236"/>
                      <a:gd name="connsiteY154" fmla="*/ 39870 h 71849"/>
                      <a:gd name="connsiteX155" fmla="*/ 71465 w 73236"/>
                      <a:gd name="connsiteY155" fmla="*/ 39691 h 71849"/>
                      <a:gd name="connsiteX156" fmla="*/ 71484 w 73236"/>
                      <a:gd name="connsiteY156" fmla="*/ 39373 h 71849"/>
                      <a:gd name="connsiteX157" fmla="*/ 71940 w 73236"/>
                      <a:gd name="connsiteY157" fmla="*/ 38140 h 71849"/>
                      <a:gd name="connsiteX158" fmla="*/ 73036 w 73236"/>
                      <a:gd name="connsiteY158" fmla="*/ 38399 h 71849"/>
                      <a:gd name="connsiteX159" fmla="*/ 72580 w 73236"/>
                      <a:gd name="connsiteY159" fmla="*/ 37587 h 71849"/>
                      <a:gd name="connsiteX160" fmla="*/ 73237 w 73236"/>
                      <a:gd name="connsiteY160" fmla="*/ 37707 h 71849"/>
                      <a:gd name="connsiteX161" fmla="*/ 72707 w 73236"/>
                      <a:gd name="connsiteY161" fmla="*/ 36304 h 71849"/>
                      <a:gd name="connsiteX162" fmla="*/ 72835 w 73236"/>
                      <a:gd name="connsiteY162" fmla="*/ 34695 h 71849"/>
                      <a:gd name="connsiteX163" fmla="*/ 72762 w 73236"/>
                      <a:gd name="connsiteY163" fmla="*/ 33161 h 71849"/>
                      <a:gd name="connsiteX164" fmla="*/ 72360 w 73236"/>
                      <a:gd name="connsiteY164" fmla="*/ 32553 h 71849"/>
                      <a:gd name="connsiteX165" fmla="*/ 71502 w 73236"/>
                      <a:gd name="connsiteY165" fmla="*/ 32139 h 71849"/>
                      <a:gd name="connsiteX166" fmla="*/ 71411 w 73236"/>
                      <a:gd name="connsiteY166" fmla="*/ 30119 h 71849"/>
                      <a:gd name="connsiteX167" fmla="*/ 71210 w 73236"/>
                      <a:gd name="connsiteY167" fmla="*/ 29096 h 71849"/>
                      <a:gd name="connsiteX168" fmla="*/ 71557 w 73236"/>
                      <a:gd name="connsiteY168" fmla="*/ 27774 h 71849"/>
                      <a:gd name="connsiteX169" fmla="*/ 70278 w 73236"/>
                      <a:gd name="connsiteY169" fmla="*/ 27969 h 71849"/>
                      <a:gd name="connsiteX170" fmla="*/ 70571 w 73236"/>
                      <a:gd name="connsiteY170" fmla="*/ 27054 h 71849"/>
                      <a:gd name="connsiteX171" fmla="*/ 70863 w 73236"/>
                      <a:gd name="connsiteY171" fmla="*/ 26119 h 71849"/>
                      <a:gd name="connsiteX172" fmla="*/ 71082 w 73236"/>
                      <a:gd name="connsiteY172" fmla="*/ 25469 h 71849"/>
                      <a:gd name="connsiteX173" fmla="*/ 70881 w 73236"/>
                      <a:gd name="connsiteY173" fmla="*/ 24767 h 71849"/>
                      <a:gd name="connsiteX174" fmla="*/ 69676 w 73236"/>
                      <a:gd name="connsiteY174" fmla="*/ 23487 h 71849"/>
                      <a:gd name="connsiteX175" fmla="*/ 67868 w 73236"/>
                      <a:gd name="connsiteY175" fmla="*/ 20760 h 71849"/>
                      <a:gd name="connsiteX176" fmla="*/ 67813 w 73236"/>
                      <a:gd name="connsiteY176" fmla="*/ 20879 h 71849"/>
                      <a:gd name="connsiteX177" fmla="*/ 66753 w 73236"/>
                      <a:gd name="connsiteY177" fmla="*/ 20653 h 71849"/>
                      <a:gd name="connsiteX178" fmla="*/ 67666 w 73236"/>
                      <a:gd name="connsiteY178" fmla="*/ 20523 h 71849"/>
                      <a:gd name="connsiteX179" fmla="*/ 67594 w 73236"/>
                      <a:gd name="connsiteY179" fmla="*/ 19325 h 71849"/>
                      <a:gd name="connsiteX180" fmla="*/ 67411 w 73236"/>
                      <a:gd name="connsiteY180" fmla="*/ 18501 h 71849"/>
                      <a:gd name="connsiteX181" fmla="*/ 66772 w 73236"/>
                      <a:gd name="connsiteY181" fmla="*/ 16950 h 71849"/>
                      <a:gd name="connsiteX182" fmla="*/ 65165 w 73236"/>
                      <a:gd name="connsiteY182" fmla="*/ 17248 h 71849"/>
                      <a:gd name="connsiteX183" fmla="*/ 66078 w 73236"/>
                      <a:gd name="connsiteY183" fmla="*/ 15920 h 71849"/>
                      <a:gd name="connsiteX184" fmla="*/ 63338 w 73236"/>
                      <a:gd name="connsiteY184" fmla="*/ 13972 h 71849"/>
                      <a:gd name="connsiteX185" fmla="*/ 63995 w 73236"/>
                      <a:gd name="connsiteY185" fmla="*/ 12217 h 71849"/>
                      <a:gd name="connsiteX186" fmla="*/ 62991 w 73236"/>
                      <a:gd name="connsiteY186" fmla="*/ 10719 h 71849"/>
                      <a:gd name="connsiteX187" fmla="*/ 62498 w 73236"/>
                      <a:gd name="connsiteY187" fmla="*/ 9948 h 71849"/>
                      <a:gd name="connsiteX188" fmla="*/ 61731 w 73236"/>
                      <a:gd name="connsiteY188" fmla="*/ 9146 h 71849"/>
                      <a:gd name="connsiteX189" fmla="*/ 61439 w 73236"/>
                      <a:gd name="connsiteY189" fmla="*/ 9378 h 71849"/>
                      <a:gd name="connsiteX190" fmla="*/ 60215 w 73236"/>
                      <a:gd name="connsiteY190" fmla="*/ 8118 h 71849"/>
                      <a:gd name="connsiteX191" fmla="*/ 59685 w 73236"/>
                      <a:gd name="connsiteY191" fmla="*/ 8997 h 71849"/>
                      <a:gd name="connsiteX192" fmla="*/ 59412 w 73236"/>
                      <a:gd name="connsiteY192" fmla="*/ 8178 h 71849"/>
                      <a:gd name="connsiteX193" fmla="*/ 58224 w 73236"/>
                      <a:gd name="connsiteY193" fmla="*/ 9492 h 71849"/>
                      <a:gd name="connsiteX194" fmla="*/ 58991 w 73236"/>
                      <a:gd name="connsiteY194" fmla="*/ 8363 h 71849"/>
                      <a:gd name="connsiteX195" fmla="*/ 58078 w 73236"/>
                      <a:gd name="connsiteY195" fmla="*/ 9177 h 71849"/>
                      <a:gd name="connsiteX196" fmla="*/ 59247 w 73236"/>
                      <a:gd name="connsiteY196" fmla="*/ 7726 h 71849"/>
                      <a:gd name="connsiteX197" fmla="*/ 57439 w 73236"/>
                      <a:gd name="connsiteY197" fmla="*/ 6034 h 71849"/>
                      <a:gd name="connsiteX198" fmla="*/ 55540 w 73236"/>
                      <a:gd name="connsiteY198" fmla="*/ 4657 h 71849"/>
                      <a:gd name="connsiteX199" fmla="*/ 55266 w 73236"/>
                      <a:gd name="connsiteY199" fmla="*/ 5406 h 71849"/>
                      <a:gd name="connsiteX200" fmla="*/ 53019 w 73236"/>
                      <a:gd name="connsiteY200" fmla="*/ 4542 h 71849"/>
                      <a:gd name="connsiteX201" fmla="*/ 53366 w 73236"/>
                      <a:gd name="connsiteY201" fmla="*/ 3700 h 71849"/>
                      <a:gd name="connsiteX202" fmla="*/ 52362 w 73236"/>
                      <a:gd name="connsiteY202" fmla="*/ 3578 h 71849"/>
                      <a:gd name="connsiteX203" fmla="*/ 52417 w 73236"/>
                      <a:gd name="connsiteY203" fmla="*/ 4392 h 71849"/>
                      <a:gd name="connsiteX204" fmla="*/ 51759 w 73236"/>
                      <a:gd name="connsiteY204" fmla="*/ 3532 h 71849"/>
                      <a:gd name="connsiteX205" fmla="*/ 51083 w 73236"/>
                      <a:gd name="connsiteY205" fmla="*/ 2663 h 71849"/>
                      <a:gd name="connsiteX206" fmla="*/ 49987 w 73236"/>
                      <a:gd name="connsiteY206" fmla="*/ 3366 h 71849"/>
                      <a:gd name="connsiteX207" fmla="*/ 48672 w 73236"/>
                      <a:gd name="connsiteY207" fmla="*/ 3165 h 71849"/>
                      <a:gd name="connsiteX208" fmla="*/ 49348 w 73236"/>
                      <a:gd name="connsiteY208" fmla="*/ 2530 h 71849"/>
                      <a:gd name="connsiteX209" fmla="*/ 48965 w 73236"/>
                      <a:gd name="connsiteY209" fmla="*/ 2069 h 71849"/>
                      <a:gd name="connsiteX210" fmla="*/ 48106 w 73236"/>
                      <a:gd name="connsiteY210" fmla="*/ 3202 h 71849"/>
                      <a:gd name="connsiteX211" fmla="*/ 47960 w 73236"/>
                      <a:gd name="connsiteY211" fmla="*/ 2509 h 71849"/>
                      <a:gd name="connsiteX212" fmla="*/ 47796 w 73236"/>
                      <a:gd name="connsiteY212" fmla="*/ 1812 h 71849"/>
                      <a:gd name="connsiteX213" fmla="*/ 47412 w 73236"/>
                      <a:gd name="connsiteY213" fmla="*/ 2882 h 71849"/>
                      <a:gd name="connsiteX214" fmla="*/ 46700 w 73236"/>
                      <a:gd name="connsiteY214" fmla="*/ 970 h 71849"/>
                      <a:gd name="connsiteX215" fmla="*/ 43595 w 73236"/>
                      <a:gd name="connsiteY215" fmla="*/ 2425 h 71849"/>
                      <a:gd name="connsiteX216" fmla="*/ 43394 w 73236"/>
                      <a:gd name="connsiteY216" fmla="*/ 1415 h 71849"/>
                      <a:gd name="connsiteX217" fmla="*/ 43084 w 73236"/>
                      <a:gd name="connsiteY217" fmla="*/ 1249 h 71849"/>
                      <a:gd name="connsiteX218" fmla="*/ 42755 w 73236"/>
                      <a:gd name="connsiteY218" fmla="*/ 1231 h 71849"/>
                      <a:gd name="connsiteX219" fmla="*/ 41805 w 73236"/>
                      <a:gd name="connsiteY219" fmla="*/ 541 h 71849"/>
                      <a:gd name="connsiteX220" fmla="*/ 39924 w 73236"/>
                      <a:gd name="connsiteY220" fmla="*/ 1099 h 71849"/>
                      <a:gd name="connsiteX221" fmla="*/ 38664 w 73236"/>
                      <a:gd name="connsiteY221" fmla="*/ 1121 h 71849"/>
                      <a:gd name="connsiteX222" fmla="*/ 38664 w 73236"/>
                      <a:gd name="connsiteY222" fmla="*/ 482 h 71849"/>
                      <a:gd name="connsiteX223" fmla="*/ 39851 w 73236"/>
                      <a:gd name="connsiteY223" fmla="*/ 482 h 71849"/>
                      <a:gd name="connsiteX224" fmla="*/ 39687 w 73236"/>
                      <a:gd name="connsiteY224" fmla="*/ 482 h 71849"/>
                      <a:gd name="connsiteX225" fmla="*/ 39669 w 73236"/>
                      <a:gd name="connsiteY225" fmla="*/ 482 h 71849"/>
                      <a:gd name="connsiteX226" fmla="*/ 39614 w 73236"/>
                      <a:gd name="connsiteY226" fmla="*/ 849 h 71849"/>
                      <a:gd name="connsiteX227" fmla="*/ 39504 w 73236"/>
                      <a:gd name="connsiteY227" fmla="*/ 1127 h 71849"/>
                      <a:gd name="connsiteX228" fmla="*/ 39303 w 73236"/>
                      <a:gd name="connsiteY228" fmla="*/ 1174 h 71849"/>
                      <a:gd name="connsiteX229" fmla="*/ 38919 w 73236"/>
                      <a:gd name="connsiteY229" fmla="*/ 1187 h 71849"/>
                      <a:gd name="connsiteX230" fmla="*/ 35796 w 73236"/>
                      <a:gd name="connsiteY230" fmla="*/ 1178 h 71849"/>
                      <a:gd name="connsiteX231" fmla="*/ 35961 w 73236"/>
                      <a:gd name="connsiteY231" fmla="*/ 1366 h 71849"/>
                      <a:gd name="connsiteX232" fmla="*/ 33952 w 73236"/>
                      <a:gd name="connsiteY232" fmla="*/ 248 h 71849"/>
                      <a:gd name="connsiteX233" fmla="*/ 34208 w 73236"/>
                      <a:gd name="connsiteY233" fmla="*/ 557 h 71849"/>
                      <a:gd name="connsiteX234" fmla="*/ 33167 w 73236"/>
                      <a:gd name="connsiteY234" fmla="*/ 1101 h 71849"/>
                      <a:gd name="connsiteX235" fmla="*/ 32564 w 73236"/>
                      <a:gd name="connsiteY235" fmla="*/ 1134 h 71849"/>
                      <a:gd name="connsiteX236" fmla="*/ 31943 w 73236"/>
                      <a:gd name="connsiteY236" fmla="*/ 1098 h 71849"/>
                      <a:gd name="connsiteX237" fmla="*/ 29496 w 73236"/>
                      <a:gd name="connsiteY237" fmla="*/ 256 h 71849"/>
                      <a:gd name="connsiteX238" fmla="*/ 29404 w 73236"/>
                      <a:gd name="connsiteY238" fmla="*/ 1229 h 71849"/>
                      <a:gd name="connsiteX239" fmla="*/ 28838 w 73236"/>
                      <a:gd name="connsiteY239" fmla="*/ 188 h 71849"/>
                      <a:gd name="connsiteX240" fmla="*/ 28856 w 73236"/>
                      <a:gd name="connsiteY240" fmla="*/ 900 h 71849"/>
                      <a:gd name="connsiteX241" fmla="*/ 27980 w 73236"/>
                      <a:gd name="connsiteY241" fmla="*/ 0 h 71849"/>
                      <a:gd name="connsiteX242" fmla="*/ 25514 w 73236"/>
                      <a:gd name="connsiteY242" fmla="*/ 1616 h 71849"/>
                      <a:gd name="connsiteX243" fmla="*/ 22848 w 73236"/>
                      <a:gd name="connsiteY243" fmla="*/ 2498 h 71849"/>
                      <a:gd name="connsiteX244" fmla="*/ 23250 w 73236"/>
                      <a:gd name="connsiteY244" fmla="*/ 3574 h 71849"/>
                      <a:gd name="connsiteX245" fmla="*/ 21094 w 73236"/>
                      <a:gd name="connsiteY245" fmla="*/ 3768 h 71849"/>
                      <a:gd name="connsiteX246" fmla="*/ 18994 w 73236"/>
                      <a:gd name="connsiteY246" fmla="*/ 4044 h 71849"/>
                      <a:gd name="connsiteX247" fmla="*/ 19469 w 73236"/>
                      <a:gd name="connsiteY247" fmla="*/ 5212 h 71849"/>
                      <a:gd name="connsiteX248" fmla="*/ 18044 w 73236"/>
                      <a:gd name="connsiteY248" fmla="*/ 5116 h 71849"/>
                      <a:gd name="connsiteX249" fmla="*/ 19012 w 73236"/>
                      <a:gd name="connsiteY249" fmla="*/ 5286 h 71849"/>
                      <a:gd name="connsiteX250" fmla="*/ 16802 w 73236"/>
                      <a:gd name="connsiteY250" fmla="*/ 5342 h 71849"/>
                      <a:gd name="connsiteX251" fmla="*/ 17807 w 73236"/>
                      <a:gd name="connsiteY251" fmla="*/ 6390 h 71849"/>
                      <a:gd name="connsiteX252" fmla="*/ 15780 w 73236"/>
                      <a:gd name="connsiteY252" fmla="*/ 5771 h 71849"/>
                      <a:gd name="connsiteX253" fmla="*/ 15158 w 73236"/>
                      <a:gd name="connsiteY253" fmla="*/ 6944 h 71849"/>
                      <a:gd name="connsiteX254" fmla="*/ 14483 w 73236"/>
                      <a:gd name="connsiteY254" fmla="*/ 8551 h 71849"/>
                      <a:gd name="connsiteX255" fmla="*/ 13278 w 73236"/>
                      <a:gd name="connsiteY255" fmla="*/ 7300 h 71849"/>
                      <a:gd name="connsiteX256" fmla="*/ 12163 w 73236"/>
                      <a:gd name="connsiteY256" fmla="*/ 8051 h 71849"/>
                      <a:gd name="connsiteX257" fmla="*/ 11049 w 73236"/>
                      <a:gd name="connsiteY257" fmla="*/ 8847 h 71849"/>
                      <a:gd name="connsiteX258" fmla="*/ 12328 w 73236"/>
                      <a:gd name="connsiteY258" fmla="*/ 10365 h 71849"/>
                      <a:gd name="connsiteX259" fmla="*/ 12693 w 73236"/>
                      <a:gd name="connsiteY259" fmla="*/ 9391 h 71849"/>
                      <a:gd name="connsiteX260" fmla="*/ 14136 w 73236"/>
                      <a:gd name="connsiteY260" fmla="*/ 10166 h 71849"/>
                      <a:gd name="connsiteX261" fmla="*/ 11725 w 73236"/>
                      <a:gd name="connsiteY261" fmla="*/ 10830 h 71849"/>
                      <a:gd name="connsiteX262" fmla="*/ 13077 w 73236"/>
                      <a:gd name="connsiteY262" fmla="*/ 11486 h 71849"/>
                      <a:gd name="connsiteX263" fmla="*/ 12529 w 73236"/>
                      <a:gd name="connsiteY263" fmla="*/ 11460 h 71849"/>
                      <a:gd name="connsiteX264" fmla="*/ 13205 w 73236"/>
                      <a:gd name="connsiteY264" fmla="*/ 11674 h 71849"/>
                      <a:gd name="connsiteX265" fmla="*/ 12620 w 73236"/>
                      <a:gd name="connsiteY265" fmla="*/ 12237 h 71849"/>
                      <a:gd name="connsiteX266" fmla="*/ 11396 w 73236"/>
                      <a:gd name="connsiteY266" fmla="*/ 10816 h 71849"/>
                      <a:gd name="connsiteX267" fmla="*/ 11561 w 73236"/>
                      <a:gd name="connsiteY267" fmla="*/ 11126 h 71849"/>
                      <a:gd name="connsiteX268" fmla="*/ 8620 w 73236"/>
                      <a:gd name="connsiteY268" fmla="*/ 12206 h 71849"/>
                      <a:gd name="connsiteX269" fmla="*/ 9040 w 73236"/>
                      <a:gd name="connsiteY269" fmla="*/ 12607 h 71849"/>
                      <a:gd name="connsiteX270" fmla="*/ 8054 w 73236"/>
                      <a:gd name="connsiteY270" fmla="*/ 12759 h 71849"/>
                      <a:gd name="connsiteX271" fmla="*/ 6794 w 73236"/>
                      <a:gd name="connsiteY271" fmla="*/ 12880 h 71849"/>
                      <a:gd name="connsiteX272" fmla="*/ 7616 w 73236"/>
                      <a:gd name="connsiteY272" fmla="*/ 14598 h 71849"/>
                      <a:gd name="connsiteX273" fmla="*/ 5552 w 73236"/>
                      <a:gd name="connsiteY273" fmla="*/ 13813 h 71849"/>
                      <a:gd name="connsiteX274" fmla="*/ 6739 w 73236"/>
                      <a:gd name="connsiteY274" fmla="*/ 14235 h 71849"/>
                      <a:gd name="connsiteX275" fmla="*/ 7031 w 73236"/>
                      <a:gd name="connsiteY275" fmla="*/ 15751 h 71849"/>
                      <a:gd name="connsiteX276" fmla="*/ 5315 w 73236"/>
                      <a:gd name="connsiteY276" fmla="*/ 15734 h 71849"/>
                      <a:gd name="connsiteX277" fmla="*/ 6283 w 73236"/>
                      <a:gd name="connsiteY277" fmla="*/ 17250 h 71849"/>
                      <a:gd name="connsiteX278" fmla="*/ 3927 w 73236"/>
                      <a:gd name="connsiteY278" fmla="*/ 16967 h 71849"/>
                      <a:gd name="connsiteX279" fmla="*/ 6648 w 73236"/>
                      <a:gd name="connsiteY279" fmla="*/ 18360 h 71849"/>
                      <a:gd name="connsiteX280" fmla="*/ 3580 w 73236"/>
                      <a:gd name="connsiteY280" fmla="*/ 18247 h 71849"/>
                      <a:gd name="connsiteX281" fmla="*/ 3963 w 73236"/>
                      <a:gd name="connsiteY281" fmla="*/ 19728 h 71849"/>
                      <a:gd name="connsiteX282" fmla="*/ 4383 w 73236"/>
                      <a:gd name="connsiteY282" fmla="*/ 19648 h 71849"/>
                      <a:gd name="connsiteX283" fmla="*/ 3105 w 73236"/>
                      <a:gd name="connsiteY283" fmla="*/ 20932 h 71849"/>
                      <a:gd name="connsiteX284" fmla="*/ 1442 w 73236"/>
                      <a:gd name="connsiteY284" fmla="*/ 21754 h 71849"/>
                      <a:gd name="connsiteX285" fmla="*/ 3013 w 73236"/>
                      <a:gd name="connsiteY285" fmla="*/ 23874 h 71849"/>
                      <a:gd name="connsiteX286" fmla="*/ 1315 w 73236"/>
                      <a:gd name="connsiteY286" fmla="*/ 24592 h 71849"/>
                      <a:gd name="connsiteX287" fmla="*/ 2009 w 73236"/>
                      <a:gd name="connsiteY287" fmla="*/ 25421 h 71849"/>
                      <a:gd name="connsiteX288" fmla="*/ 2173 w 73236"/>
                      <a:gd name="connsiteY288" fmla="*/ 26493 h 71849"/>
                      <a:gd name="connsiteX289" fmla="*/ 694 w 73236"/>
                      <a:gd name="connsiteY289" fmla="*/ 27719 h 71849"/>
                      <a:gd name="connsiteX290" fmla="*/ 1644 w 73236"/>
                      <a:gd name="connsiteY290" fmla="*/ 27658 h 71849"/>
                      <a:gd name="connsiteX291" fmla="*/ 2173 w 73236"/>
                      <a:gd name="connsiteY291" fmla="*/ 28626 h 71849"/>
                      <a:gd name="connsiteX292" fmla="*/ 128 w 73236"/>
                      <a:gd name="connsiteY292" fmla="*/ 28586 h 71849"/>
                      <a:gd name="connsiteX293" fmla="*/ 785 w 73236"/>
                      <a:gd name="connsiteY293" fmla="*/ 28995 h 71849"/>
                      <a:gd name="connsiteX294" fmla="*/ 1753 w 73236"/>
                      <a:gd name="connsiteY294" fmla="*/ 29065 h 71849"/>
                      <a:gd name="connsiteX295" fmla="*/ 0 w 73236"/>
                      <a:gd name="connsiteY295" fmla="*/ 29609 h 71849"/>
                      <a:gd name="connsiteX296" fmla="*/ 858 w 73236"/>
                      <a:gd name="connsiteY296" fmla="*/ 30091 h 71849"/>
                      <a:gd name="connsiteX297" fmla="*/ 310 w 73236"/>
                      <a:gd name="connsiteY297" fmla="*/ 30946 h 71849"/>
                      <a:gd name="connsiteX298" fmla="*/ 23359 w 73236"/>
                      <a:gd name="connsiteY298" fmla="*/ 3897 h 71849"/>
                      <a:gd name="connsiteX299" fmla="*/ 22939 w 73236"/>
                      <a:gd name="connsiteY299" fmla="*/ 3963 h 71849"/>
                      <a:gd name="connsiteX300" fmla="*/ 23341 w 73236"/>
                      <a:gd name="connsiteY300" fmla="*/ 3879 h 71849"/>
                      <a:gd name="connsiteX301" fmla="*/ 23359 w 73236"/>
                      <a:gd name="connsiteY301" fmla="*/ 3897 h 71849"/>
                      <a:gd name="connsiteX302" fmla="*/ 24911 w 73236"/>
                      <a:gd name="connsiteY302" fmla="*/ 3359 h 71849"/>
                      <a:gd name="connsiteX303" fmla="*/ 24656 w 73236"/>
                      <a:gd name="connsiteY303" fmla="*/ 4246 h 71849"/>
                      <a:gd name="connsiteX304" fmla="*/ 24254 w 73236"/>
                      <a:gd name="connsiteY304" fmla="*/ 3636 h 71849"/>
                      <a:gd name="connsiteX305" fmla="*/ 24911 w 73236"/>
                      <a:gd name="connsiteY305" fmla="*/ 3359 h 71849"/>
                      <a:gd name="connsiteX306" fmla="*/ 11250 w 73236"/>
                      <a:gd name="connsiteY306" fmla="*/ 56248 h 71849"/>
                      <a:gd name="connsiteX307" fmla="*/ 11579 w 73236"/>
                      <a:gd name="connsiteY307" fmla="*/ 56634 h 71849"/>
                      <a:gd name="connsiteX308" fmla="*/ 10903 w 73236"/>
                      <a:gd name="connsiteY308" fmla="*/ 57176 h 71849"/>
                      <a:gd name="connsiteX309" fmla="*/ 11250 w 73236"/>
                      <a:gd name="connsiteY309" fmla="*/ 56248 h 71849"/>
                      <a:gd name="connsiteX310" fmla="*/ 4767 w 73236"/>
                      <a:gd name="connsiteY310" fmla="*/ 42710 h 71849"/>
                      <a:gd name="connsiteX311" fmla="*/ 4913 w 73236"/>
                      <a:gd name="connsiteY311" fmla="*/ 43292 h 71849"/>
                      <a:gd name="connsiteX312" fmla="*/ 4018 w 73236"/>
                      <a:gd name="connsiteY312" fmla="*/ 43287 h 71849"/>
                      <a:gd name="connsiteX313" fmla="*/ 4767 w 73236"/>
                      <a:gd name="connsiteY313" fmla="*/ 42710 h 71849"/>
                      <a:gd name="connsiteX314" fmla="*/ 4182 w 73236"/>
                      <a:gd name="connsiteY314" fmla="*/ 38589 h 71849"/>
                      <a:gd name="connsiteX315" fmla="*/ 4237 w 73236"/>
                      <a:gd name="connsiteY315" fmla="*/ 39309 h 71849"/>
                      <a:gd name="connsiteX316" fmla="*/ 3251 w 73236"/>
                      <a:gd name="connsiteY316" fmla="*/ 39261 h 71849"/>
                      <a:gd name="connsiteX317" fmla="*/ 3872 w 73236"/>
                      <a:gd name="connsiteY317" fmla="*/ 38816 h 71849"/>
                      <a:gd name="connsiteX318" fmla="*/ 4182 w 73236"/>
                      <a:gd name="connsiteY318" fmla="*/ 38589 h 7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236" h="71849">
                        <a:moveTo>
                          <a:pt x="310" y="30946"/>
                        </a:moveTo>
                        <a:lnTo>
                          <a:pt x="475" y="30272"/>
                        </a:lnTo>
                        <a:lnTo>
                          <a:pt x="1242" y="30661"/>
                        </a:lnTo>
                        <a:lnTo>
                          <a:pt x="91" y="31311"/>
                        </a:lnTo>
                        <a:cubicBezTo>
                          <a:pt x="1022" y="32577"/>
                          <a:pt x="2666" y="32577"/>
                          <a:pt x="4273" y="32719"/>
                        </a:cubicBezTo>
                        <a:cubicBezTo>
                          <a:pt x="4273" y="32745"/>
                          <a:pt x="4273" y="32770"/>
                          <a:pt x="4273" y="32794"/>
                        </a:cubicBezTo>
                        <a:cubicBezTo>
                          <a:pt x="4054" y="34716"/>
                          <a:pt x="4036" y="36611"/>
                          <a:pt x="4182" y="38472"/>
                        </a:cubicBezTo>
                        <a:lnTo>
                          <a:pt x="2958" y="38818"/>
                        </a:lnTo>
                        <a:cubicBezTo>
                          <a:pt x="2885" y="38436"/>
                          <a:pt x="3433" y="37917"/>
                          <a:pt x="3762" y="37486"/>
                        </a:cubicBezTo>
                        <a:cubicBezTo>
                          <a:pt x="4073" y="37050"/>
                          <a:pt x="4128" y="36690"/>
                          <a:pt x="3068" y="36504"/>
                        </a:cubicBezTo>
                        <a:lnTo>
                          <a:pt x="2867" y="36891"/>
                        </a:lnTo>
                        <a:cubicBezTo>
                          <a:pt x="2502" y="36874"/>
                          <a:pt x="1351" y="36648"/>
                          <a:pt x="2118" y="36111"/>
                        </a:cubicBezTo>
                        <a:cubicBezTo>
                          <a:pt x="2265" y="35978"/>
                          <a:pt x="2849" y="35894"/>
                          <a:pt x="3068" y="35970"/>
                        </a:cubicBezTo>
                        <a:lnTo>
                          <a:pt x="2812" y="35676"/>
                        </a:lnTo>
                        <a:cubicBezTo>
                          <a:pt x="1772" y="35844"/>
                          <a:pt x="1552" y="36847"/>
                          <a:pt x="1297" y="37492"/>
                        </a:cubicBezTo>
                        <a:cubicBezTo>
                          <a:pt x="1698" y="37274"/>
                          <a:pt x="2009" y="36788"/>
                          <a:pt x="2630" y="36920"/>
                        </a:cubicBezTo>
                        <a:cubicBezTo>
                          <a:pt x="2338" y="37468"/>
                          <a:pt x="1680" y="38027"/>
                          <a:pt x="1388" y="38597"/>
                        </a:cubicBezTo>
                        <a:cubicBezTo>
                          <a:pt x="1772" y="38345"/>
                          <a:pt x="2410" y="38177"/>
                          <a:pt x="2812" y="38054"/>
                        </a:cubicBezTo>
                        <a:cubicBezTo>
                          <a:pt x="3360" y="38602"/>
                          <a:pt x="2137" y="38536"/>
                          <a:pt x="2064" y="38998"/>
                        </a:cubicBezTo>
                        <a:cubicBezTo>
                          <a:pt x="2484" y="39137"/>
                          <a:pt x="2758" y="39227"/>
                          <a:pt x="3050" y="39086"/>
                        </a:cubicBezTo>
                        <a:cubicBezTo>
                          <a:pt x="2666" y="39670"/>
                          <a:pt x="2685" y="40133"/>
                          <a:pt x="3287" y="40640"/>
                        </a:cubicBezTo>
                        <a:cubicBezTo>
                          <a:pt x="3287" y="40640"/>
                          <a:pt x="3799" y="40056"/>
                          <a:pt x="4347" y="40133"/>
                        </a:cubicBezTo>
                        <a:cubicBezTo>
                          <a:pt x="4365" y="40246"/>
                          <a:pt x="4365" y="40363"/>
                          <a:pt x="4383" y="40474"/>
                        </a:cubicBezTo>
                        <a:cubicBezTo>
                          <a:pt x="3872" y="41358"/>
                          <a:pt x="2867" y="41809"/>
                          <a:pt x="2429" y="42996"/>
                        </a:cubicBezTo>
                        <a:cubicBezTo>
                          <a:pt x="1772" y="43842"/>
                          <a:pt x="2192" y="44470"/>
                          <a:pt x="2648" y="44991"/>
                        </a:cubicBezTo>
                        <a:cubicBezTo>
                          <a:pt x="3123" y="45515"/>
                          <a:pt x="3580" y="45950"/>
                          <a:pt x="3178" y="46583"/>
                        </a:cubicBezTo>
                        <a:cubicBezTo>
                          <a:pt x="2758" y="46777"/>
                          <a:pt x="2173" y="46127"/>
                          <a:pt x="2118" y="46819"/>
                        </a:cubicBezTo>
                        <a:cubicBezTo>
                          <a:pt x="2940" y="46443"/>
                          <a:pt x="2794" y="47005"/>
                          <a:pt x="3141" y="46923"/>
                        </a:cubicBezTo>
                        <a:cubicBezTo>
                          <a:pt x="2137" y="48001"/>
                          <a:pt x="3762" y="47778"/>
                          <a:pt x="3086" y="48548"/>
                        </a:cubicBezTo>
                        <a:cubicBezTo>
                          <a:pt x="3342" y="48329"/>
                          <a:pt x="3799" y="48585"/>
                          <a:pt x="4182" y="48713"/>
                        </a:cubicBezTo>
                        <a:cubicBezTo>
                          <a:pt x="5205" y="48238"/>
                          <a:pt x="4840" y="49222"/>
                          <a:pt x="5991" y="47748"/>
                        </a:cubicBezTo>
                        <a:cubicBezTo>
                          <a:pt x="5698" y="48127"/>
                          <a:pt x="5588" y="48413"/>
                          <a:pt x="5588" y="48649"/>
                        </a:cubicBezTo>
                        <a:cubicBezTo>
                          <a:pt x="5607" y="48881"/>
                          <a:pt x="5716" y="49058"/>
                          <a:pt x="5808" y="49241"/>
                        </a:cubicBezTo>
                        <a:cubicBezTo>
                          <a:pt x="5972" y="49610"/>
                          <a:pt x="6027" y="49980"/>
                          <a:pt x="5023" y="50873"/>
                        </a:cubicBezTo>
                        <a:lnTo>
                          <a:pt x="4621" y="50771"/>
                        </a:lnTo>
                        <a:lnTo>
                          <a:pt x="5534" y="51467"/>
                        </a:lnTo>
                        <a:lnTo>
                          <a:pt x="5497" y="51441"/>
                        </a:lnTo>
                        <a:cubicBezTo>
                          <a:pt x="5844" y="51745"/>
                          <a:pt x="5588" y="51977"/>
                          <a:pt x="6904" y="51920"/>
                        </a:cubicBezTo>
                        <a:cubicBezTo>
                          <a:pt x="7013" y="51584"/>
                          <a:pt x="6867" y="51261"/>
                          <a:pt x="7013" y="50914"/>
                        </a:cubicBezTo>
                        <a:cubicBezTo>
                          <a:pt x="8072" y="50928"/>
                          <a:pt x="6794" y="52245"/>
                          <a:pt x="7050" y="52798"/>
                        </a:cubicBezTo>
                        <a:cubicBezTo>
                          <a:pt x="7725" y="52367"/>
                          <a:pt x="6976" y="52134"/>
                          <a:pt x="7926" y="51798"/>
                        </a:cubicBezTo>
                        <a:cubicBezTo>
                          <a:pt x="8237" y="52079"/>
                          <a:pt x="7908" y="52672"/>
                          <a:pt x="7908" y="53122"/>
                        </a:cubicBezTo>
                        <a:lnTo>
                          <a:pt x="8273" y="52842"/>
                        </a:lnTo>
                        <a:cubicBezTo>
                          <a:pt x="9643" y="53160"/>
                          <a:pt x="6593" y="54362"/>
                          <a:pt x="8255" y="54194"/>
                        </a:cubicBezTo>
                        <a:cubicBezTo>
                          <a:pt x="8036" y="54318"/>
                          <a:pt x="7835" y="54559"/>
                          <a:pt x="7598" y="54661"/>
                        </a:cubicBezTo>
                        <a:cubicBezTo>
                          <a:pt x="8146" y="54659"/>
                          <a:pt x="9205" y="54705"/>
                          <a:pt x="9296" y="53881"/>
                        </a:cubicBezTo>
                        <a:cubicBezTo>
                          <a:pt x="9497" y="54163"/>
                          <a:pt x="9406" y="54701"/>
                          <a:pt x="9095" y="55143"/>
                        </a:cubicBezTo>
                        <a:cubicBezTo>
                          <a:pt x="8383" y="55280"/>
                          <a:pt x="8602" y="55025"/>
                          <a:pt x="7835" y="55416"/>
                        </a:cubicBezTo>
                        <a:lnTo>
                          <a:pt x="8346" y="56895"/>
                        </a:lnTo>
                        <a:cubicBezTo>
                          <a:pt x="8438" y="57028"/>
                          <a:pt x="8620" y="56531"/>
                          <a:pt x="8511" y="56362"/>
                        </a:cubicBezTo>
                        <a:cubicBezTo>
                          <a:pt x="9241" y="56360"/>
                          <a:pt x="9625" y="56595"/>
                          <a:pt x="9862" y="56964"/>
                        </a:cubicBezTo>
                        <a:cubicBezTo>
                          <a:pt x="10082" y="57335"/>
                          <a:pt x="10227" y="57795"/>
                          <a:pt x="10355" y="58283"/>
                        </a:cubicBezTo>
                        <a:cubicBezTo>
                          <a:pt x="10483" y="58765"/>
                          <a:pt x="10647" y="59253"/>
                          <a:pt x="10976" y="59587"/>
                        </a:cubicBezTo>
                        <a:cubicBezTo>
                          <a:pt x="11141" y="59755"/>
                          <a:pt x="11360" y="59883"/>
                          <a:pt x="11634" y="59950"/>
                        </a:cubicBezTo>
                        <a:cubicBezTo>
                          <a:pt x="11908" y="60011"/>
                          <a:pt x="12273" y="59996"/>
                          <a:pt x="12693" y="59907"/>
                        </a:cubicBezTo>
                        <a:cubicBezTo>
                          <a:pt x="12017" y="60281"/>
                          <a:pt x="12346" y="60465"/>
                          <a:pt x="12127" y="60959"/>
                        </a:cubicBezTo>
                        <a:cubicBezTo>
                          <a:pt x="12766" y="61229"/>
                          <a:pt x="13350" y="62031"/>
                          <a:pt x="14081" y="62089"/>
                        </a:cubicBezTo>
                        <a:lnTo>
                          <a:pt x="14264" y="61580"/>
                        </a:lnTo>
                        <a:cubicBezTo>
                          <a:pt x="15013" y="62986"/>
                          <a:pt x="15433" y="64261"/>
                          <a:pt x="16419" y="64624"/>
                        </a:cubicBezTo>
                        <a:cubicBezTo>
                          <a:pt x="16328" y="64829"/>
                          <a:pt x="16802" y="64025"/>
                          <a:pt x="16748" y="63795"/>
                        </a:cubicBezTo>
                        <a:cubicBezTo>
                          <a:pt x="16784" y="64394"/>
                          <a:pt x="17423" y="64178"/>
                          <a:pt x="17916" y="64045"/>
                        </a:cubicBezTo>
                        <a:cubicBezTo>
                          <a:pt x="18391" y="63908"/>
                          <a:pt x="18739" y="63837"/>
                          <a:pt x="18300" y="64723"/>
                        </a:cubicBezTo>
                        <a:lnTo>
                          <a:pt x="17989" y="64710"/>
                        </a:lnTo>
                        <a:cubicBezTo>
                          <a:pt x="18702" y="64940"/>
                          <a:pt x="19177" y="65612"/>
                          <a:pt x="19724" y="66264"/>
                        </a:cubicBezTo>
                        <a:cubicBezTo>
                          <a:pt x="20254" y="66911"/>
                          <a:pt x="20802" y="67638"/>
                          <a:pt x="21442" y="68094"/>
                        </a:cubicBezTo>
                        <a:cubicBezTo>
                          <a:pt x="22245" y="67186"/>
                          <a:pt x="20692" y="67594"/>
                          <a:pt x="21569" y="66476"/>
                        </a:cubicBezTo>
                        <a:cubicBezTo>
                          <a:pt x="22135" y="66482"/>
                          <a:pt x="22537" y="66871"/>
                          <a:pt x="22975" y="67172"/>
                        </a:cubicBezTo>
                        <a:cubicBezTo>
                          <a:pt x="23432" y="67488"/>
                          <a:pt x="23889" y="67820"/>
                          <a:pt x="24491" y="67833"/>
                        </a:cubicBezTo>
                        <a:cubicBezTo>
                          <a:pt x="24363" y="67636"/>
                          <a:pt x="24455" y="67519"/>
                          <a:pt x="24400" y="67417"/>
                        </a:cubicBezTo>
                        <a:cubicBezTo>
                          <a:pt x="25697" y="67095"/>
                          <a:pt x="23889" y="68470"/>
                          <a:pt x="24838" y="68642"/>
                        </a:cubicBezTo>
                        <a:cubicBezTo>
                          <a:pt x="24985" y="68076"/>
                          <a:pt x="25076" y="67957"/>
                          <a:pt x="25459" y="67782"/>
                        </a:cubicBezTo>
                        <a:lnTo>
                          <a:pt x="25423" y="68770"/>
                        </a:lnTo>
                        <a:cubicBezTo>
                          <a:pt x="25514" y="68648"/>
                          <a:pt x="25733" y="67954"/>
                          <a:pt x="25697" y="67630"/>
                        </a:cubicBezTo>
                        <a:cubicBezTo>
                          <a:pt x="25678" y="68299"/>
                          <a:pt x="26081" y="68491"/>
                          <a:pt x="26464" y="68690"/>
                        </a:cubicBezTo>
                        <a:cubicBezTo>
                          <a:pt x="26866" y="68885"/>
                          <a:pt x="27231" y="69066"/>
                          <a:pt x="27286" y="69670"/>
                        </a:cubicBezTo>
                        <a:cubicBezTo>
                          <a:pt x="27432" y="69407"/>
                          <a:pt x="27779" y="68290"/>
                          <a:pt x="27998" y="67895"/>
                        </a:cubicBezTo>
                        <a:cubicBezTo>
                          <a:pt x="28564" y="67687"/>
                          <a:pt x="29368" y="68222"/>
                          <a:pt x="29368" y="68739"/>
                        </a:cubicBezTo>
                        <a:cubicBezTo>
                          <a:pt x="29368" y="68735"/>
                          <a:pt x="29368" y="68735"/>
                          <a:pt x="29368" y="68735"/>
                        </a:cubicBezTo>
                        <a:cubicBezTo>
                          <a:pt x="31231" y="68052"/>
                          <a:pt x="30299" y="68277"/>
                          <a:pt x="30153" y="68114"/>
                        </a:cubicBezTo>
                        <a:cubicBezTo>
                          <a:pt x="31048" y="67868"/>
                          <a:pt x="30025" y="68777"/>
                          <a:pt x="30555" y="69581"/>
                        </a:cubicBezTo>
                        <a:lnTo>
                          <a:pt x="29715" y="69990"/>
                        </a:lnTo>
                        <a:lnTo>
                          <a:pt x="30829" y="70436"/>
                        </a:lnTo>
                        <a:lnTo>
                          <a:pt x="30427" y="69800"/>
                        </a:lnTo>
                        <a:cubicBezTo>
                          <a:pt x="31030" y="69437"/>
                          <a:pt x="31432" y="70516"/>
                          <a:pt x="32071" y="70593"/>
                        </a:cubicBezTo>
                        <a:lnTo>
                          <a:pt x="31651" y="71206"/>
                        </a:lnTo>
                        <a:cubicBezTo>
                          <a:pt x="31651" y="71206"/>
                          <a:pt x="31797" y="71332"/>
                          <a:pt x="31961" y="71464"/>
                        </a:cubicBezTo>
                        <a:lnTo>
                          <a:pt x="31980" y="71480"/>
                        </a:lnTo>
                        <a:lnTo>
                          <a:pt x="31852" y="71466"/>
                        </a:lnTo>
                        <a:lnTo>
                          <a:pt x="31669" y="71436"/>
                        </a:lnTo>
                        <a:lnTo>
                          <a:pt x="31669" y="71409"/>
                        </a:lnTo>
                        <a:lnTo>
                          <a:pt x="32162" y="70907"/>
                        </a:lnTo>
                        <a:lnTo>
                          <a:pt x="32290" y="70920"/>
                        </a:lnTo>
                        <a:lnTo>
                          <a:pt x="32253" y="71226"/>
                        </a:lnTo>
                        <a:lnTo>
                          <a:pt x="32253" y="71542"/>
                        </a:lnTo>
                        <a:lnTo>
                          <a:pt x="32308" y="71586"/>
                        </a:lnTo>
                        <a:cubicBezTo>
                          <a:pt x="32363" y="71612"/>
                          <a:pt x="32400" y="71636"/>
                          <a:pt x="32436" y="71659"/>
                        </a:cubicBezTo>
                        <a:cubicBezTo>
                          <a:pt x="32509" y="71701"/>
                          <a:pt x="32564" y="71730"/>
                          <a:pt x="32564" y="71730"/>
                        </a:cubicBezTo>
                        <a:cubicBezTo>
                          <a:pt x="32765" y="70363"/>
                          <a:pt x="33623" y="71480"/>
                          <a:pt x="33313" y="69868"/>
                        </a:cubicBezTo>
                        <a:cubicBezTo>
                          <a:pt x="34062" y="69564"/>
                          <a:pt x="34628" y="69871"/>
                          <a:pt x="35194" y="70277"/>
                        </a:cubicBezTo>
                        <a:cubicBezTo>
                          <a:pt x="35778" y="70706"/>
                          <a:pt x="36363" y="71142"/>
                          <a:pt x="37039" y="71168"/>
                        </a:cubicBezTo>
                        <a:cubicBezTo>
                          <a:pt x="36801" y="71183"/>
                          <a:pt x="36892" y="70892"/>
                          <a:pt x="36838" y="70673"/>
                        </a:cubicBezTo>
                        <a:cubicBezTo>
                          <a:pt x="37605" y="70328"/>
                          <a:pt x="38116" y="71020"/>
                          <a:pt x="38646" y="71709"/>
                        </a:cubicBezTo>
                        <a:cubicBezTo>
                          <a:pt x="38518" y="71283"/>
                          <a:pt x="38317" y="71152"/>
                          <a:pt x="38299" y="70786"/>
                        </a:cubicBezTo>
                        <a:cubicBezTo>
                          <a:pt x="38755" y="70755"/>
                          <a:pt x="38919" y="70943"/>
                          <a:pt x="39102" y="71186"/>
                        </a:cubicBezTo>
                        <a:cubicBezTo>
                          <a:pt x="39267" y="71431"/>
                          <a:pt x="39467" y="71729"/>
                          <a:pt x="40015" y="71849"/>
                        </a:cubicBezTo>
                        <a:cubicBezTo>
                          <a:pt x="39669" y="71318"/>
                          <a:pt x="39723" y="71013"/>
                          <a:pt x="39997" y="70825"/>
                        </a:cubicBezTo>
                        <a:cubicBezTo>
                          <a:pt x="39997" y="71332"/>
                          <a:pt x="40289" y="71656"/>
                          <a:pt x="40509" y="71769"/>
                        </a:cubicBezTo>
                        <a:cubicBezTo>
                          <a:pt x="39394" y="69161"/>
                          <a:pt x="41495" y="70494"/>
                          <a:pt x="40709" y="68416"/>
                        </a:cubicBezTo>
                        <a:cubicBezTo>
                          <a:pt x="40819" y="68987"/>
                          <a:pt x="42572" y="69935"/>
                          <a:pt x="42335" y="71080"/>
                        </a:cubicBezTo>
                        <a:lnTo>
                          <a:pt x="42006" y="70921"/>
                        </a:lnTo>
                        <a:cubicBezTo>
                          <a:pt x="42116" y="71674"/>
                          <a:pt x="42445" y="71320"/>
                          <a:pt x="42755" y="71329"/>
                        </a:cubicBezTo>
                        <a:cubicBezTo>
                          <a:pt x="42572" y="71226"/>
                          <a:pt x="42390" y="71086"/>
                          <a:pt x="42353" y="70932"/>
                        </a:cubicBezTo>
                        <a:cubicBezTo>
                          <a:pt x="42554" y="71015"/>
                          <a:pt x="42755" y="71075"/>
                          <a:pt x="42956" y="71104"/>
                        </a:cubicBezTo>
                        <a:cubicBezTo>
                          <a:pt x="43157" y="71122"/>
                          <a:pt x="43358" y="71120"/>
                          <a:pt x="43540" y="71102"/>
                        </a:cubicBezTo>
                        <a:cubicBezTo>
                          <a:pt x="43942" y="71068"/>
                          <a:pt x="44308" y="70974"/>
                          <a:pt x="44691" y="70874"/>
                        </a:cubicBezTo>
                        <a:cubicBezTo>
                          <a:pt x="45476" y="70653"/>
                          <a:pt x="46262" y="70476"/>
                          <a:pt x="47156" y="70483"/>
                        </a:cubicBezTo>
                        <a:cubicBezTo>
                          <a:pt x="46919" y="70266"/>
                          <a:pt x="46152" y="70016"/>
                          <a:pt x="46481" y="69658"/>
                        </a:cubicBezTo>
                        <a:cubicBezTo>
                          <a:pt x="47193" y="69190"/>
                          <a:pt x="47887" y="69217"/>
                          <a:pt x="48654" y="69360"/>
                        </a:cubicBezTo>
                        <a:cubicBezTo>
                          <a:pt x="49038" y="69429"/>
                          <a:pt x="49439" y="69537"/>
                          <a:pt x="49859" y="69610"/>
                        </a:cubicBezTo>
                        <a:cubicBezTo>
                          <a:pt x="50262" y="69663"/>
                          <a:pt x="50700" y="69701"/>
                          <a:pt x="51175" y="69672"/>
                        </a:cubicBezTo>
                        <a:cubicBezTo>
                          <a:pt x="50846" y="68861"/>
                          <a:pt x="50389" y="69000"/>
                          <a:pt x="49951" y="69152"/>
                        </a:cubicBezTo>
                        <a:cubicBezTo>
                          <a:pt x="49494" y="69318"/>
                          <a:pt x="49001" y="69413"/>
                          <a:pt x="48672" y="68659"/>
                        </a:cubicBezTo>
                        <a:lnTo>
                          <a:pt x="49348" y="68582"/>
                        </a:lnTo>
                        <a:cubicBezTo>
                          <a:pt x="49586" y="68542"/>
                          <a:pt x="49805" y="68501"/>
                          <a:pt x="50024" y="68463"/>
                        </a:cubicBezTo>
                        <a:cubicBezTo>
                          <a:pt x="50481" y="68388"/>
                          <a:pt x="50955" y="68324"/>
                          <a:pt x="51430" y="68266"/>
                        </a:cubicBezTo>
                        <a:cubicBezTo>
                          <a:pt x="51923" y="68207"/>
                          <a:pt x="52435" y="68160"/>
                          <a:pt x="52965" y="68116"/>
                        </a:cubicBezTo>
                        <a:cubicBezTo>
                          <a:pt x="53458" y="68036"/>
                          <a:pt x="53987" y="67965"/>
                          <a:pt x="54535" y="67897"/>
                        </a:cubicBezTo>
                        <a:cubicBezTo>
                          <a:pt x="54206" y="66611"/>
                          <a:pt x="54736" y="66598"/>
                          <a:pt x="55393" y="66589"/>
                        </a:cubicBezTo>
                        <a:cubicBezTo>
                          <a:pt x="56051" y="66606"/>
                          <a:pt x="56800" y="66536"/>
                          <a:pt x="56727" y="65356"/>
                        </a:cubicBezTo>
                        <a:cubicBezTo>
                          <a:pt x="57129" y="66129"/>
                          <a:pt x="57804" y="66010"/>
                          <a:pt x="58389" y="65616"/>
                        </a:cubicBezTo>
                        <a:cubicBezTo>
                          <a:pt x="57768" y="65198"/>
                          <a:pt x="58334" y="64757"/>
                          <a:pt x="57859" y="64476"/>
                        </a:cubicBezTo>
                        <a:cubicBezTo>
                          <a:pt x="58845" y="64792"/>
                          <a:pt x="60361" y="63841"/>
                          <a:pt x="59192" y="62644"/>
                        </a:cubicBezTo>
                        <a:cubicBezTo>
                          <a:pt x="60379" y="63751"/>
                          <a:pt x="60069" y="61760"/>
                          <a:pt x="61220" y="62270"/>
                        </a:cubicBezTo>
                        <a:cubicBezTo>
                          <a:pt x="61329" y="61335"/>
                          <a:pt x="62553" y="61342"/>
                          <a:pt x="62845" y="60323"/>
                        </a:cubicBezTo>
                        <a:cubicBezTo>
                          <a:pt x="63338" y="61165"/>
                          <a:pt x="63758" y="60182"/>
                          <a:pt x="64251" y="60000"/>
                        </a:cubicBezTo>
                        <a:cubicBezTo>
                          <a:pt x="64142" y="60014"/>
                          <a:pt x="64032" y="60011"/>
                          <a:pt x="63978" y="59927"/>
                        </a:cubicBezTo>
                        <a:cubicBezTo>
                          <a:pt x="63503" y="59163"/>
                          <a:pt x="65256" y="59558"/>
                          <a:pt x="65183" y="58798"/>
                        </a:cubicBezTo>
                        <a:cubicBezTo>
                          <a:pt x="65037" y="58380"/>
                          <a:pt x="64398" y="58270"/>
                          <a:pt x="64580" y="57910"/>
                        </a:cubicBezTo>
                        <a:cubicBezTo>
                          <a:pt x="65128" y="58354"/>
                          <a:pt x="66735" y="57686"/>
                          <a:pt x="66297" y="56734"/>
                        </a:cubicBezTo>
                        <a:cubicBezTo>
                          <a:pt x="66169" y="56946"/>
                          <a:pt x="65858" y="56736"/>
                          <a:pt x="65548" y="56696"/>
                        </a:cubicBezTo>
                        <a:cubicBezTo>
                          <a:pt x="66735" y="56011"/>
                          <a:pt x="67374" y="54840"/>
                          <a:pt x="67996" y="53704"/>
                        </a:cubicBezTo>
                        <a:cubicBezTo>
                          <a:pt x="68288" y="53109"/>
                          <a:pt x="68561" y="52517"/>
                          <a:pt x="68909" y="51964"/>
                        </a:cubicBezTo>
                        <a:cubicBezTo>
                          <a:pt x="69091" y="51688"/>
                          <a:pt x="69292" y="51423"/>
                          <a:pt x="69529" y="51169"/>
                        </a:cubicBezTo>
                        <a:cubicBezTo>
                          <a:pt x="69785" y="50919"/>
                          <a:pt x="70041" y="50676"/>
                          <a:pt x="70315" y="50435"/>
                        </a:cubicBezTo>
                        <a:lnTo>
                          <a:pt x="69018" y="50388"/>
                        </a:lnTo>
                        <a:cubicBezTo>
                          <a:pt x="68123" y="48326"/>
                          <a:pt x="71247" y="50167"/>
                          <a:pt x="71557" y="48852"/>
                        </a:cubicBezTo>
                        <a:cubicBezTo>
                          <a:pt x="71648" y="48402"/>
                          <a:pt x="71703" y="47951"/>
                          <a:pt x="71776" y="47493"/>
                        </a:cubicBezTo>
                        <a:cubicBezTo>
                          <a:pt x="71794" y="46992"/>
                          <a:pt x="71922" y="46492"/>
                          <a:pt x="71940" y="45997"/>
                        </a:cubicBezTo>
                        <a:lnTo>
                          <a:pt x="72068" y="44525"/>
                        </a:lnTo>
                        <a:lnTo>
                          <a:pt x="72068" y="43802"/>
                        </a:lnTo>
                        <a:lnTo>
                          <a:pt x="71940" y="43444"/>
                        </a:lnTo>
                        <a:lnTo>
                          <a:pt x="71849" y="43142"/>
                        </a:lnTo>
                        <a:cubicBezTo>
                          <a:pt x="71758" y="42352"/>
                          <a:pt x="71667" y="41568"/>
                          <a:pt x="71721" y="40806"/>
                        </a:cubicBezTo>
                        <a:cubicBezTo>
                          <a:pt x="71740" y="40617"/>
                          <a:pt x="71721" y="40425"/>
                          <a:pt x="71740" y="40237"/>
                        </a:cubicBezTo>
                        <a:lnTo>
                          <a:pt x="71648" y="39870"/>
                        </a:lnTo>
                        <a:lnTo>
                          <a:pt x="71465" y="39691"/>
                        </a:lnTo>
                        <a:lnTo>
                          <a:pt x="71484" y="39373"/>
                        </a:lnTo>
                        <a:cubicBezTo>
                          <a:pt x="71539" y="38949"/>
                          <a:pt x="71812" y="38555"/>
                          <a:pt x="71940" y="38140"/>
                        </a:cubicBezTo>
                        <a:cubicBezTo>
                          <a:pt x="72306" y="37914"/>
                          <a:pt x="72525" y="38324"/>
                          <a:pt x="73036" y="38399"/>
                        </a:cubicBezTo>
                        <a:cubicBezTo>
                          <a:pt x="72908" y="38087"/>
                          <a:pt x="71904" y="37959"/>
                          <a:pt x="72580" y="37587"/>
                        </a:cubicBezTo>
                        <a:lnTo>
                          <a:pt x="73237" y="37707"/>
                        </a:lnTo>
                        <a:cubicBezTo>
                          <a:pt x="72817" y="37293"/>
                          <a:pt x="72689" y="36818"/>
                          <a:pt x="72707" y="36304"/>
                        </a:cubicBezTo>
                        <a:cubicBezTo>
                          <a:pt x="72689" y="35791"/>
                          <a:pt x="72780" y="35242"/>
                          <a:pt x="72835" y="34695"/>
                        </a:cubicBezTo>
                        <a:cubicBezTo>
                          <a:pt x="72890" y="34151"/>
                          <a:pt x="72927" y="33616"/>
                          <a:pt x="72762" y="33161"/>
                        </a:cubicBezTo>
                        <a:cubicBezTo>
                          <a:pt x="72689" y="32935"/>
                          <a:pt x="72561" y="32730"/>
                          <a:pt x="72360" y="32553"/>
                        </a:cubicBezTo>
                        <a:cubicBezTo>
                          <a:pt x="72141" y="32381"/>
                          <a:pt x="71867" y="32239"/>
                          <a:pt x="71502" y="32139"/>
                        </a:cubicBezTo>
                        <a:cubicBezTo>
                          <a:pt x="71904" y="31357"/>
                          <a:pt x="71630" y="30749"/>
                          <a:pt x="71411" y="30119"/>
                        </a:cubicBezTo>
                        <a:cubicBezTo>
                          <a:pt x="71301" y="29799"/>
                          <a:pt x="71210" y="29472"/>
                          <a:pt x="71210" y="29096"/>
                        </a:cubicBezTo>
                        <a:cubicBezTo>
                          <a:pt x="71192" y="28723"/>
                          <a:pt x="71283" y="28301"/>
                          <a:pt x="71557" y="27774"/>
                        </a:cubicBezTo>
                        <a:cubicBezTo>
                          <a:pt x="70863" y="27364"/>
                          <a:pt x="70607" y="28659"/>
                          <a:pt x="70278" y="27969"/>
                        </a:cubicBezTo>
                        <a:cubicBezTo>
                          <a:pt x="70278" y="27969"/>
                          <a:pt x="70424" y="27512"/>
                          <a:pt x="70571" y="27054"/>
                        </a:cubicBezTo>
                        <a:cubicBezTo>
                          <a:pt x="70717" y="26588"/>
                          <a:pt x="70863" y="26122"/>
                          <a:pt x="70863" y="26119"/>
                        </a:cubicBezTo>
                        <a:cubicBezTo>
                          <a:pt x="71009" y="25896"/>
                          <a:pt x="71082" y="25679"/>
                          <a:pt x="71082" y="25469"/>
                        </a:cubicBezTo>
                        <a:cubicBezTo>
                          <a:pt x="71082" y="25228"/>
                          <a:pt x="71009" y="24994"/>
                          <a:pt x="70881" y="24767"/>
                        </a:cubicBezTo>
                        <a:cubicBezTo>
                          <a:pt x="70625" y="24313"/>
                          <a:pt x="70151" y="23893"/>
                          <a:pt x="69676" y="23487"/>
                        </a:cubicBezTo>
                        <a:cubicBezTo>
                          <a:pt x="68762" y="22643"/>
                          <a:pt x="67630" y="21951"/>
                          <a:pt x="67868" y="20760"/>
                        </a:cubicBezTo>
                        <a:lnTo>
                          <a:pt x="67813" y="20879"/>
                        </a:lnTo>
                        <a:cubicBezTo>
                          <a:pt x="67411" y="21113"/>
                          <a:pt x="66753" y="20998"/>
                          <a:pt x="66753" y="20653"/>
                        </a:cubicBezTo>
                        <a:cubicBezTo>
                          <a:pt x="67009" y="20410"/>
                          <a:pt x="67246" y="20523"/>
                          <a:pt x="67666" y="20523"/>
                        </a:cubicBezTo>
                        <a:cubicBezTo>
                          <a:pt x="67648" y="20043"/>
                          <a:pt x="67630" y="19655"/>
                          <a:pt x="67594" y="19325"/>
                        </a:cubicBezTo>
                        <a:cubicBezTo>
                          <a:pt x="67539" y="19005"/>
                          <a:pt x="67484" y="18744"/>
                          <a:pt x="67411" y="18501"/>
                        </a:cubicBezTo>
                        <a:cubicBezTo>
                          <a:pt x="67265" y="18013"/>
                          <a:pt x="67082" y="17601"/>
                          <a:pt x="66772" y="16950"/>
                        </a:cubicBezTo>
                        <a:cubicBezTo>
                          <a:pt x="66516" y="17831"/>
                          <a:pt x="65986" y="16781"/>
                          <a:pt x="65165" y="17248"/>
                        </a:cubicBezTo>
                        <a:cubicBezTo>
                          <a:pt x="65493" y="16603"/>
                          <a:pt x="66114" y="16888"/>
                          <a:pt x="66078" y="15920"/>
                        </a:cubicBezTo>
                        <a:cubicBezTo>
                          <a:pt x="65457" y="14909"/>
                          <a:pt x="64160" y="14518"/>
                          <a:pt x="63338" y="13972"/>
                        </a:cubicBezTo>
                        <a:cubicBezTo>
                          <a:pt x="63740" y="13152"/>
                          <a:pt x="63210" y="12911"/>
                          <a:pt x="63995" y="12217"/>
                        </a:cubicBezTo>
                        <a:cubicBezTo>
                          <a:pt x="63557" y="11691"/>
                          <a:pt x="63302" y="11219"/>
                          <a:pt x="62991" y="10719"/>
                        </a:cubicBezTo>
                        <a:cubicBezTo>
                          <a:pt x="62845" y="10472"/>
                          <a:pt x="62699" y="10209"/>
                          <a:pt x="62498" y="9948"/>
                        </a:cubicBezTo>
                        <a:cubicBezTo>
                          <a:pt x="62279" y="9696"/>
                          <a:pt x="62023" y="9431"/>
                          <a:pt x="61731" y="9146"/>
                        </a:cubicBezTo>
                        <a:lnTo>
                          <a:pt x="61439" y="9378"/>
                        </a:lnTo>
                        <a:cubicBezTo>
                          <a:pt x="61987" y="8118"/>
                          <a:pt x="59941" y="8880"/>
                          <a:pt x="60215" y="8118"/>
                        </a:cubicBezTo>
                        <a:cubicBezTo>
                          <a:pt x="59941" y="8494"/>
                          <a:pt x="59959" y="8757"/>
                          <a:pt x="59685" y="8997"/>
                        </a:cubicBezTo>
                        <a:lnTo>
                          <a:pt x="59412" y="8178"/>
                        </a:lnTo>
                        <a:cubicBezTo>
                          <a:pt x="59412" y="8719"/>
                          <a:pt x="58754" y="9769"/>
                          <a:pt x="58224" y="9492"/>
                        </a:cubicBezTo>
                        <a:cubicBezTo>
                          <a:pt x="58316" y="8418"/>
                          <a:pt x="58754" y="9119"/>
                          <a:pt x="58991" y="8363"/>
                        </a:cubicBezTo>
                        <a:lnTo>
                          <a:pt x="58078" y="9177"/>
                        </a:lnTo>
                        <a:cubicBezTo>
                          <a:pt x="57804" y="8799"/>
                          <a:pt x="58535" y="7645"/>
                          <a:pt x="59247" y="7726"/>
                        </a:cubicBezTo>
                        <a:cubicBezTo>
                          <a:pt x="58589" y="7227"/>
                          <a:pt x="58005" y="6615"/>
                          <a:pt x="57439" y="6034"/>
                        </a:cubicBezTo>
                        <a:cubicBezTo>
                          <a:pt x="56873" y="5430"/>
                          <a:pt x="56216" y="4982"/>
                          <a:pt x="55540" y="4657"/>
                        </a:cubicBezTo>
                        <a:lnTo>
                          <a:pt x="55266" y="5406"/>
                        </a:lnTo>
                        <a:cubicBezTo>
                          <a:pt x="54718" y="4747"/>
                          <a:pt x="53786" y="4129"/>
                          <a:pt x="53019" y="4542"/>
                        </a:cubicBezTo>
                        <a:cubicBezTo>
                          <a:pt x="53110" y="4332"/>
                          <a:pt x="53129" y="3872"/>
                          <a:pt x="53366" y="3700"/>
                        </a:cubicBezTo>
                        <a:cubicBezTo>
                          <a:pt x="53019" y="2427"/>
                          <a:pt x="52727" y="4434"/>
                          <a:pt x="52362" y="3578"/>
                        </a:cubicBezTo>
                        <a:cubicBezTo>
                          <a:pt x="52453" y="3835"/>
                          <a:pt x="52545" y="4075"/>
                          <a:pt x="52417" y="4392"/>
                        </a:cubicBezTo>
                        <a:cubicBezTo>
                          <a:pt x="52417" y="4392"/>
                          <a:pt x="52088" y="3963"/>
                          <a:pt x="51759" y="3532"/>
                        </a:cubicBezTo>
                        <a:cubicBezTo>
                          <a:pt x="51412" y="3098"/>
                          <a:pt x="51083" y="2663"/>
                          <a:pt x="51083" y="2663"/>
                        </a:cubicBezTo>
                        <a:cubicBezTo>
                          <a:pt x="50937" y="2928"/>
                          <a:pt x="50481" y="3214"/>
                          <a:pt x="49987" y="3366"/>
                        </a:cubicBezTo>
                        <a:cubicBezTo>
                          <a:pt x="49476" y="3534"/>
                          <a:pt x="48946" y="3547"/>
                          <a:pt x="48672" y="3165"/>
                        </a:cubicBezTo>
                        <a:cubicBezTo>
                          <a:pt x="48746" y="2847"/>
                          <a:pt x="49129" y="2517"/>
                          <a:pt x="49348" y="2530"/>
                        </a:cubicBezTo>
                        <a:lnTo>
                          <a:pt x="48965" y="2069"/>
                        </a:lnTo>
                        <a:lnTo>
                          <a:pt x="48106" y="3202"/>
                        </a:lnTo>
                        <a:cubicBezTo>
                          <a:pt x="48106" y="3202"/>
                          <a:pt x="48033" y="2856"/>
                          <a:pt x="47960" y="2509"/>
                        </a:cubicBezTo>
                        <a:cubicBezTo>
                          <a:pt x="47869" y="2161"/>
                          <a:pt x="47796" y="1812"/>
                          <a:pt x="47796" y="1812"/>
                        </a:cubicBezTo>
                        <a:lnTo>
                          <a:pt x="47412" y="2882"/>
                        </a:lnTo>
                        <a:cubicBezTo>
                          <a:pt x="46974" y="2482"/>
                          <a:pt x="47230" y="995"/>
                          <a:pt x="46700" y="970"/>
                        </a:cubicBezTo>
                        <a:cubicBezTo>
                          <a:pt x="44728" y="1194"/>
                          <a:pt x="44983" y="1673"/>
                          <a:pt x="43595" y="2425"/>
                        </a:cubicBezTo>
                        <a:cubicBezTo>
                          <a:pt x="43650" y="1881"/>
                          <a:pt x="43577" y="1582"/>
                          <a:pt x="43394" y="1415"/>
                        </a:cubicBezTo>
                        <a:cubicBezTo>
                          <a:pt x="43303" y="1333"/>
                          <a:pt x="43193" y="1275"/>
                          <a:pt x="43084" y="1249"/>
                        </a:cubicBezTo>
                        <a:cubicBezTo>
                          <a:pt x="42992" y="1233"/>
                          <a:pt x="42865" y="1222"/>
                          <a:pt x="42755" y="1231"/>
                        </a:cubicBezTo>
                        <a:cubicBezTo>
                          <a:pt x="42298" y="1257"/>
                          <a:pt x="41824" y="1333"/>
                          <a:pt x="41805" y="541"/>
                        </a:cubicBezTo>
                        <a:cubicBezTo>
                          <a:pt x="41385" y="889"/>
                          <a:pt x="40362" y="1023"/>
                          <a:pt x="39924" y="1099"/>
                        </a:cubicBezTo>
                        <a:cubicBezTo>
                          <a:pt x="39705" y="1138"/>
                          <a:pt x="38664" y="1127"/>
                          <a:pt x="38664" y="1121"/>
                        </a:cubicBezTo>
                        <a:lnTo>
                          <a:pt x="38664" y="482"/>
                        </a:lnTo>
                        <a:lnTo>
                          <a:pt x="39851" y="482"/>
                        </a:lnTo>
                        <a:lnTo>
                          <a:pt x="39687" y="482"/>
                        </a:lnTo>
                        <a:lnTo>
                          <a:pt x="39669" y="482"/>
                        </a:lnTo>
                        <a:lnTo>
                          <a:pt x="39614" y="849"/>
                        </a:lnTo>
                        <a:lnTo>
                          <a:pt x="39504" y="1127"/>
                        </a:lnTo>
                        <a:lnTo>
                          <a:pt x="39303" y="1174"/>
                        </a:lnTo>
                        <a:cubicBezTo>
                          <a:pt x="39175" y="1173"/>
                          <a:pt x="39047" y="1191"/>
                          <a:pt x="38919" y="1187"/>
                        </a:cubicBezTo>
                        <a:cubicBezTo>
                          <a:pt x="37897" y="1154"/>
                          <a:pt x="36819" y="942"/>
                          <a:pt x="35796" y="1178"/>
                        </a:cubicBezTo>
                        <a:lnTo>
                          <a:pt x="35961" y="1366"/>
                        </a:lnTo>
                        <a:cubicBezTo>
                          <a:pt x="35103" y="2416"/>
                          <a:pt x="34920" y="-237"/>
                          <a:pt x="33952" y="248"/>
                        </a:cubicBezTo>
                        <a:lnTo>
                          <a:pt x="34208" y="557"/>
                        </a:lnTo>
                        <a:cubicBezTo>
                          <a:pt x="33915" y="862"/>
                          <a:pt x="33568" y="1032"/>
                          <a:pt x="33167" y="1101"/>
                        </a:cubicBezTo>
                        <a:cubicBezTo>
                          <a:pt x="32984" y="1134"/>
                          <a:pt x="32783" y="1143"/>
                          <a:pt x="32564" y="1134"/>
                        </a:cubicBezTo>
                        <a:cubicBezTo>
                          <a:pt x="32363" y="1136"/>
                          <a:pt x="32162" y="1129"/>
                          <a:pt x="31943" y="1098"/>
                        </a:cubicBezTo>
                        <a:cubicBezTo>
                          <a:pt x="31085" y="984"/>
                          <a:pt x="30172" y="617"/>
                          <a:pt x="29496" y="256"/>
                        </a:cubicBezTo>
                        <a:cubicBezTo>
                          <a:pt x="29806" y="539"/>
                          <a:pt x="29788" y="1246"/>
                          <a:pt x="29404" y="1229"/>
                        </a:cubicBezTo>
                        <a:cubicBezTo>
                          <a:pt x="29002" y="858"/>
                          <a:pt x="29441" y="-320"/>
                          <a:pt x="28838" y="188"/>
                        </a:cubicBezTo>
                        <a:cubicBezTo>
                          <a:pt x="29057" y="373"/>
                          <a:pt x="29002" y="851"/>
                          <a:pt x="28856" y="900"/>
                        </a:cubicBezTo>
                        <a:lnTo>
                          <a:pt x="27980" y="0"/>
                        </a:lnTo>
                        <a:cubicBezTo>
                          <a:pt x="27194" y="577"/>
                          <a:pt x="26373" y="1178"/>
                          <a:pt x="25514" y="1616"/>
                        </a:cubicBezTo>
                        <a:cubicBezTo>
                          <a:pt x="24674" y="2130"/>
                          <a:pt x="23815" y="2486"/>
                          <a:pt x="22848" y="2498"/>
                        </a:cubicBezTo>
                        <a:cubicBezTo>
                          <a:pt x="22665" y="2970"/>
                          <a:pt x="23048" y="3251"/>
                          <a:pt x="23250" y="3574"/>
                        </a:cubicBezTo>
                        <a:cubicBezTo>
                          <a:pt x="22555" y="3675"/>
                          <a:pt x="21825" y="3739"/>
                          <a:pt x="21094" y="3768"/>
                        </a:cubicBezTo>
                        <a:cubicBezTo>
                          <a:pt x="20346" y="3808"/>
                          <a:pt x="19615" y="3850"/>
                          <a:pt x="18994" y="4044"/>
                        </a:cubicBezTo>
                        <a:lnTo>
                          <a:pt x="19469" y="5212"/>
                        </a:lnTo>
                        <a:cubicBezTo>
                          <a:pt x="18939" y="5521"/>
                          <a:pt x="18191" y="3724"/>
                          <a:pt x="18044" y="5116"/>
                        </a:cubicBezTo>
                        <a:cubicBezTo>
                          <a:pt x="17971" y="5355"/>
                          <a:pt x="18556" y="4909"/>
                          <a:pt x="19012" y="5286"/>
                        </a:cubicBezTo>
                        <a:cubicBezTo>
                          <a:pt x="18428" y="6743"/>
                          <a:pt x="17770" y="4593"/>
                          <a:pt x="16802" y="5342"/>
                        </a:cubicBezTo>
                        <a:lnTo>
                          <a:pt x="17807" y="6390"/>
                        </a:lnTo>
                        <a:cubicBezTo>
                          <a:pt x="17496" y="7559"/>
                          <a:pt x="16528" y="6275"/>
                          <a:pt x="15780" y="5771"/>
                        </a:cubicBezTo>
                        <a:cubicBezTo>
                          <a:pt x="14775" y="5466"/>
                          <a:pt x="14958" y="6177"/>
                          <a:pt x="15158" y="6944"/>
                        </a:cubicBezTo>
                        <a:cubicBezTo>
                          <a:pt x="15360" y="7716"/>
                          <a:pt x="15561" y="8540"/>
                          <a:pt x="14483" y="8551"/>
                        </a:cubicBezTo>
                        <a:cubicBezTo>
                          <a:pt x="13844" y="8164"/>
                          <a:pt x="13935" y="7682"/>
                          <a:pt x="13278" y="7300"/>
                        </a:cubicBezTo>
                        <a:cubicBezTo>
                          <a:pt x="12876" y="7806"/>
                          <a:pt x="12529" y="7943"/>
                          <a:pt x="12163" y="8051"/>
                        </a:cubicBezTo>
                        <a:cubicBezTo>
                          <a:pt x="11780" y="8166"/>
                          <a:pt x="11415" y="8286"/>
                          <a:pt x="11049" y="8847"/>
                        </a:cubicBezTo>
                        <a:cubicBezTo>
                          <a:pt x="11981" y="10852"/>
                          <a:pt x="11524" y="8427"/>
                          <a:pt x="12328" y="10365"/>
                        </a:cubicBezTo>
                        <a:lnTo>
                          <a:pt x="12693" y="9391"/>
                        </a:lnTo>
                        <a:cubicBezTo>
                          <a:pt x="12839" y="10761"/>
                          <a:pt x="13424" y="9123"/>
                          <a:pt x="14136" y="10166"/>
                        </a:cubicBezTo>
                        <a:cubicBezTo>
                          <a:pt x="13953" y="10821"/>
                          <a:pt x="12602" y="10604"/>
                          <a:pt x="11725" y="10830"/>
                        </a:cubicBezTo>
                        <a:cubicBezTo>
                          <a:pt x="12383" y="11515"/>
                          <a:pt x="12455" y="10313"/>
                          <a:pt x="13077" y="11486"/>
                        </a:cubicBezTo>
                        <a:lnTo>
                          <a:pt x="12529" y="11460"/>
                        </a:lnTo>
                        <a:cubicBezTo>
                          <a:pt x="12785" y="11592"/>
                          <a:pt x="13058" y="11840"/>
                          <a:pt x="13205" y="11674"/>
                        </a:cubicBezTo>
                        <a:cubicBezTo>
                          <a:pt x="13698" y="12416"/>
                          <a:pt x="12912" y="12008"/>
                          <a:pt x="12620" y="12237"/>
                        </a:cubicBezTo>
                        <a:cubicBezTo>
                          <a:pt x="12255" y="11899"/>
                          <a:pt x="11780" y="11391"/>
                          <a:pt x="11396" y="10816"/>
                        </a:cubicBezTo>
                        <a:cubicBezTo>
                          <a:pt x="11451" y="10898"/>
                          <a:pt x="11524" y="11000"/>
                          <a:pt x="11561" y="11126"/>
                        </a:cubicBezTo>
                        <a:cubicBezTo>
                          <a:pt x="10045" y="10721"/>
                          <a:pt x="9880" y="12428"/>
                          <a:pt x="8620" y="12206"/>
                        </a:cubicBezTo>
                        <a:cubicBezTo>
                          <a:pt x="8894" y="12312"/>
                          <a:pt x="8894" y="12434"/>
                          <a:pt x="9040" y="12607"/>
                        </a:cubicBezTo>
                        <a:cubicBezTo>
                          <a:pt x="8894" y="12803"/>
                          <a:pt x="8511" y="12783"/>
                          <a:pt x="8054" y="12759"/>
                        </a:cubicBezTo>
                        <a:cubicBezTo>
                          <a:pt x="7634" y="12746"/>
                          <a:pt x="7141" y="12726"/>
                          <a:pt x="6794" y="12880"/>
                        </a:cubicBezTo>
                        <a:cubicBezTo>
                          <a:pt x="7123" y="13603"/>
                          <a:pt x="8547" y="14017"/>
                          <a:pt x="7616" y="14598"/>
                        </a:cubicBezTo>
                        <a:cubicBezTo>
                          <a:pt x="6885" y="14277"/>
                          <a:pt x="6081" y="13066"/>
                          <a:pt x="5552" y="13813"/>
                        </a:cubicBezTo>
                        <a:cubicBezTo>
                          <a:pt x="5552" y="13813"/>
                          <a:pt x="6538" y="13566"/>
                          <a:pt x="6739" y="14235"/>
                        </a:cubicBezTo>
                        <a:cubicBezTo>
                          <a:pt x="5771" y="14598"/>
                          <a:pt x="6757" y="14618"/>
                          <a:pt x="7031" y="15751"/>
                        </a:cubicBezTo>
                        <a:cubicBezTo>
                          <a:pt x="5826" y="15460"/>
                          <a:pt x="6867" y="16664"/>
                          <a:pt x="5315" y="15734"/>
                        </a:cubicBezTo>
                        <a:cubicBezTo>
                          <a:pt x="6173" y="16636"/>
                          <a:pt x="5844" y="16330"/>
                          <a:pt x="6283" y="17250"/>
                        </a:cubicBezTo>
                        <a:cubicBezTo>
                          <a:pt x="5588" y="16518"/>
                          <a:pt x="4931" y="17592"/>
                          <a:pt x="3927" y="16967"/>
                        </a:cubicBezTo>
                        <a:cubicBezTo>
                          <a:pt x="4968" y="17834"/>
                          <a:pt x="5808" y="17047"/>
                          <a:pt x="6648" y="18360"/>
                        </a:cubicBezTo>
                        <a:cubicBezTo>
                          <a:pt x="5643" y="18287"/>
                          <a:pt x="4895" y="18875"/>
                          <a:pt x="3580" y="18247"/>
                        </a:cubicBezTo>
                        <a:cubicBezTo>
                          <a:pt x="3708" y="18744"/>
                          <a:pt x="4091" y="19146"/>
                          <a:pt x="3963" y="19728"/>
                        </a:cubicBezTo>
                        <a:cubicBezTo>
                          <a:pt x="3927" y="19606"/>
                          <a:pt x="4237" y="19635"/>
                          <a:pt x="4383" y="19648"/>
                        </a:cubicBezTo>
                        <a:cubicBezTo>
                          <a:pt x="3725" y="19876"/>
                          <a:pt x="3452" y="20453"/>
                          <a:pt x="3105" y="20932"/>
                        </a:cubicBezTo>
                        <a:cubicBezTo>
                          <a:pt x="2758" y="21410"/>
                          <a:pt x="2356" y="21805"/>
                          <a:pt x="1442" y="21754"/>
                        </a:cubicBezTo>
                        <a:cubicBezTo>
                          <a:pt x="3452" y="22357"/>
                          <a:pt x="913" y="23920"/>
                          <a:pt x="3013" y="23874"/>
                        </a:cubicBezTo>
                        <a:cubicBezTo>
                          <a:pt x="2794" y="24238"/>
                          <a:pt x="1735" y="24570"/>
                          <a:pt x="1315" y="24592"/>
                        </a:cubicBezTo>
                        <a:cubicBezTo>
                          <a:pt x="2100" y="24829"/>
                          <a:pt x="2100" y="25100"/>
                          <a:pt x="2009" y="25421"/>
                        </a:cubicBezTo>
                        <a:cubicBezTo>
                          <a:pt x="1936" y="25755"/>
                          <a:pt x="1772" y="26137"/>
                          <a:pt x="2173" y="26493"/>
                        </a:cubicBezTo>
                        <a:cubicBezTo>
                          <a:pt x="1224" y="26495"/>
                          <a:pt x="1333" y="27350"/>
                          <a:pt x="694" y="27719"/>
                        </a:cubicBezTo>
                        <a:cubicBezTo>
                          <a:pt x="931" y="27543"/>
                          <a:pt x="1242" y="27492"/>
                          <a:pt x="1644" y="27658"/>
                        </a:cubicBezTo>
                        <a:cubicBezTo>
                          <a:pt x="858" y="28044"/>
                          <a:pt x="1516" y="28057"/>
                          <a:pt x="2173" y="28626"/>
                        </a:cubicBezTo>
                        <a:cubicBezTo>
                          <a:pt x="1516" y="29238"/>
                          <a:pt x="986" y="28278"/>
                          <a:pt x="128" y="28586"/>
                        </a:cubicBezTo>
                        <a:cubicBezTo>
                          <a:pt x="219" y="28946"/>
                          <a:pt x="493" y="28977"/>
                          <a:pt x="785" y="28995"/>
                        </a:cubicBezTo>
                        <a:cubicBezTo>
                          <a:pt x="1077" y="29008"/>
                          <a:pt x="1442" y="28959"/>
                          <a:pt x="1753" y="29065"/>
                        </a:cubicBezTo>
                        <a:lnTo>
                          <a:pt x="0" y="29609"/>
                        </a:lnTo>
                        <a:cubicBezTo>
                          <a:pt x="146" y="29797"/>
                          <a:pt x="438" y="29958"/>
                          <a:pt x="858" y="30091"/>
                        </a:cubicBezTo>
                        <a:cubicBezTo>
                          <a:pt x="310" y="30299"/>
                          <a:pt x="-402" y="30438"/>
                          <a:pt x="310" y="30946"/>
                        </a:cubicBezTo>
                        <a:close/>
                        <a:moveTo>
                          <a:pt x="23359" y="3897"/>
                        </a:moveTo>
                        <a:cubicBezTo>
                          <a:pt x="23158" y="3930"/>
                          <a:pt x="23030" y="3949"/>
                          <a:pt x="22939" y="3963"/>
                        </a:cubicBezTo>
                        <a:cubicBezTo>
                          <a:pt x="23048" y="3945"/>
                          <a:pt x="23176" y="3912"/>
                          <a:pt x="23341" y="3879"/>
                        </a:cubicBezTo>
                        <a:cubicBezTo>
                          <a:pt x="23359" y="3881"/>
                          <a:pt x="23359" y="3888"/>
                          <a:pt x="23359" y="3897"/>
                        </a:cubicBezTo>
                        <a:close/>
                        <a:moveTo>
                          <a:pt x="24911" y="3359"/>
                        </a:moveTo>
                        <a:cubicBezTo>
                          <a:pt x="24783" y="3728"/>
                          <a:pt x="24491" y="4051"/>
                          <a:pt x="24656" y="4246"/>
                        </a:cubicBezTo>
                        <a:cubicBezTo>
                          <a:pt x="24510" y="4319"/>
                          <a:pt x="24327" y="3992"/>
                          <a:pt x="24254" y="3636"/>
                        </a:cubicBezTo>
                        <a:cubicBezTo>
                          <a:pt x="24510" y="3554"/>
                          <a:pt x="24747" y="3463"/>
                          <a:pt x="24911" y="3359"/>
                        </a:cubicBezTo>
                        <a:close/>
                        <a:moveTo>
                          <a:pt x="11250" y="56248"/>
                        </a:moveTo>
                        <a:cubicBezTo>
                          <a:pt x="11360" y="56378"/>
                          <a:pt x="11470" y="56506"/>
                          <a:pt x="11579" y="56634"/>
                        </a:cubicBezTo>
                        <a:cubicBezTo>
                          <a:pt x="11360" y="56836"/>
                          <a:pt x="11104" y="57034"/>
                          <a:pt x="10903" y="57176"/>
                        </a:cubicBezTo>
                        <a:cubicBezTo>
                          <a:pt x="10830" y="56805"/>
                          <a:pt x="10995" y="56506"/>
                          <a:pt x="11250" y="56248"/>
                        </a:cubicBezTo>
                        <a:close/>
                        <a:moveTo>
                          <a:pt x="4767" y="42710"/>
                        </a:moveTo>
                        <a:cubicBezTo>
                          <a:pt x="4821" y="42903"/>
                          <a:pt x="4858" y="43097"/>
                          <a:pt x="4913" y="43292"/>
                        </a:cubicBezTo>
                        <a:cubicBezTo>
                          <a:pt x="4420" y="43289"/>
                          <a:pt x="4018" y="43287"/>
                          <a:pt x="4018" y="43287"/>
                        </a:cubicBezTo>
                        <a:cubicBezTo>
                          <a:pt x="4292" y="42973"/>
                          <a:pt x="4529" y="42808"/>
                          <a:pt x="4767" y="42710"/>
                        </a:cubicBezTo>
                        <a:close/>
                        <a:moveTo>
                          <a:pt x="4182" y="38589"/>
                        </a:moveTo>
                        <a:cubicBezTo>
                          <a:pt x="4200" y="38829"/>
                          <a:pt x="4219" y="39070"/>
                          <a:pt x="4237" y="39309"/>
                        </a:cubicBezTo>
                        <a:cubicBezTo>
                          <a:pt x="3908" y="39376"/>
                          <a:pt x="3488" y="39340"/>
                          <a:pt x="3251" y="39261"/>
                        </a:cubicBezTo>
                        <a:cubicBezTo>
                          <a:pt x="3251" y="39261"/>
                          <a:pt x="3561" y="39037"/>
                          <a:pt x="3872" y="38816"/>
                        </a:cubicBezTo>
                        <a:cubicBezTo>
                          <a:pt x="3981" y="38735"/>
                          <a:pt x="4091" y="38660"/>
                          <a:pt x="4182" y="3858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9" name="任意多边形: 形状 1788">
                    <a:extLst>
                      <a:ext uri="{FF2B5EF4-FFF2-40B4-BE49-F238E27FC236}">
                        <a16:creationId xmlns:a16="http://schemas.microsoft.com/office/drawing/2014/main" id="{89B4F4F4-E9C6-0ABB-9DBA-66B174C6C7C3}"/>
                      </a:ext>
                    </a:extLst>
                  </p:cNvPr>
                  <p:cNvSpPr/>
                  <p:nvPr/>
                </p:nvSpPr>
                <p:spPr>
                  <a:xfrm>
                    <a:off x="8539621" y="20721"/>
                    <a:ext cx="54" cy="120"/>
                  </a:xfrm>
                  <a:custGeom>
                    <a:avLst/>
                    <a:gdLst>
                      <a:gd name="connsiteX0" fmla="*/ 55 w 54"/>
                      <a:gd name="connsiteY0" fmla="*/ 121 h 120"/>
                      <a:gd name="connsiteX1" fmla="*/ 0 w 54"/>
                      <a:gd name="connsiteY1" fmla="*/ 0 h 120"/>
                      <a:gd name="connsiteX2" fmla="*/ 55 w 5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20">
                        <a:moveTo>
                          <a:pt x="55" y="121"/>
                        </a:moveTo>
                        <a:cubicBezTo>
                          <a:pt x="37" y="86"/>
                          <a:pt x="18" y="42"/>
                          <a:pt x="0" y="0"/>
                        </a:cubicBezTo>
                        <a:cubicBezTo>
                          <a:pt x="18" y="40"/>
                          <a:pt x="37" y="80"/>
                          <a:pt x="55" y="12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0" name="任意多边形: 形状 1789">
                    <a:extLst>
                      <a:ext uri="{FF2B5EF4-FFF2-40B4-BE49-F238E27FC236}">
                        <a16:creationId xmlns:a16="http://schemas.microsoft.com/office/drawing/2014/main" id="{17C8DD1D-0A04-EE63-38E2-C421788EC974}"/>
                      </a:ext>
                    </a:extLst>
                  </p:cNvPr>
                  <p:cNvSpPr/>
                  <p:nvPr/>
                </p:nvSpPr>
                <p:spPr>
                  <a:xfrm>
                    <a:off x="8551565" y="77234"/>
                    <a:ext cx="164" cy="29"/>
                  </a:xfrm>
                  <a:custGeom>
                    <a:avLst/>
                    <a:gdLst>
                      <a:gd name="connsiteX0" fmla="*/ 0 w 164"/>
                      <a:gd name="connsiteY0" fmla="*/ 29 h 29"/>
                      <a:gd name="connsiteX1" fmla="*/ 165 w 164"/>
                      <a:gd name="connsiteY1" fmla="*/ 0 h 29"/>
                      <a:gd name="connsiteX2" fmla="*/ 0 w 164"/>
                      <a:gd name="connsiteY2" fmla="*/ 29 h 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29">
                        <a:moveTo>
                          <a:pt x="0" y="29"/>
                        </a:moveTo>
                        <a:cubicBezTo>
                          <a:pt x="55" y="11"/>
                          <a:pt x="110" y="-2"/>
                          <a:pt x="165" y="0"/>
                        </a:cubicBezTo>
                        <a:cubicBezTo>
                          <a:pt x="128" y="11"/>
                          <a:pt x="73" y="24"/>
                          <a:pt x="0" y="2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1" name="任意多边形: 形状 1790">
                    <a:extLst>
                      <a:ext uri="{FF2B5EF4-FFF2-40B4-BE49-F238E27FC236}">
                        <a16:creationId xmlns:a16="http://schemas.microsoft.com/office/drawing/2014/main" id="{4772052F-4A79-B7A8-C105-C15B91B92BE2}"/>
                      </a:ext>
                    </a:extLst>
                  </p:cNvPr>
                  <p:cNvSpPr/>
                  <p:nvPr/>
                </p:nvSpPr>
                <p:spPr>
                  <a:xfrm>
                    <a:off x="8539566" y="20570"/>
                    <a:ext cx="54" cy="151"/>
                  </a:xfrm>
                  <a:custGeom>
                    <a:avLst/>
                    <a:gdLst>
                      <a:gd name="connsiteX0" fmla="*/ 55 w 54"/>
                      <a:gd name="connsiteY0" fmla="*/ 152 h 151"/>
                      <a:gd name="connsiteX1" fmla="*/ 0 w 54"/>
                      <a:gd name="connsiteY1" fmla="*/ 0 h 151"/>
                      <a:gd name="connsiteX2" fmla="*/ 55 w 54"/>
                      <a:gd name="connsiteY2" fmla="*/ 152 h 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51">
                        <a:moveTo>
                          <a:pt x="55" y="152"/>
                        </a:moveTo>
                        <a:cubicBezTo>
                          <a:pt x="37" y="102"/>
                          <a:pt x="18" y="51"/>
                          <a:pt x="0" y="0"/>
                        </a:cubicBezTo>
                        <a:cubicBezTo>
                          <a:pt x="18" y="58"/>
                          <a:pt x="37" y="100"/>
                          <a:pt x="55" y="1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2" name="任意多边形: 形状 1791">
                    <a:extLst>
                      <a:ext uri="{FF2B5EF4-FFF2-40B4-BE49-F238E27FC236}">
                        <a16:creationId xmlns:a16="http://schemas.microsoft.com/office/drawing/2014/main" id="{1D71568E-C2DA-BBA6-0B52-314833B3EC9F}"/>
                      </a:ext>
                    </a:extLst>
                  </p:cNvPr>
                  <p:cNvSpPr/>
                  <p:nvPr/>
                </p:nvSpPr>
                <p:spPr>
                  <a:xfrm>
                    <a:off x="8535037" y="18806"/>
                    <a:ext cx="146" cy="270"/>
                  </a:xfrm>
                  <a:custGeom>
                    <a:avLst/>
                    <a:gdLst>
                      <a:gd name="connsiteX0" fmla="*/ 146 w 146"/>
                      <a:gd name="connsiteY0" fmla="*/ 24 h 270"/>
                      <a:gd name="connsiteX1" fmla="*/ 73 w 146"/>
                      <a:gd name="connsiteY1" fmla="*/ 270 h 270"/>
                      <a:gd name="connsiteX2" fmla="*/ 0 w 146"/>
                      <a:gd name="connsiteY2" fmla="*/ 0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70">
                        <a:moveTo>
                          <a:pt x="146" y="24"/>
                        </a:moveTo>
                        <a:lnTo>
                          <a:pt x="73" y="2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3" name="任意多边形: 形状 1792">
                    <a:extLst>
                      <a:ext uri="{FF2B5EF4-FFF2-40B4-BE49-F238E27FC236}">
                        <a16:creationId xmlns:a16="http://schemas.microsoft.com/office/drawing/2014/main" id="{775B4180-B9EE-BFD0-50AE-5B15288372A7}"/>
                      </a:ext>
                    </a:extLst>
                  </p:cNvPr>
                  <p:cNvSpPr/>
                  <p:nvPr/>
                </p:nvSpPr>
                <p:spPr>
                  <a:xfrm>
                    <a:off x="8494638" y="71927"/>
                    <a:ext cx="292" cy="48"/>
                  </a:xfrm>
                  <a:custGeom>
                    <a:avLst/>
                    <a:gdLst>
                      <a:gd name="connsiteX0" fmla="*/ 292 w 292"/>
                      <a:gd name="connsiteY0" fmla="*/ 0 h 48"/>
                      <a:gd name="connsiteX1" fmla="*/ 0 w 292"/>
                      <a:gd name="connsiteY1" fmla="*/ 44 h 48"/>
                      <a:gd name="connsiteX2" fmla="*/ 292 w 29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48">
                        <a:moveTo>
                          <a:pt x="292" y="0"/>
                        </a:moveTo>
                        <a:cubicBezTo>
                          <a:pt x="201" y="35"/>
                          <a:pt x="109" y="58"/>
                          <a:pt x="0" y="44"/>
                        </a:cubicBezTo>
                        <a:cubicBezTo>
                          <a:pt x="73" y="11"/>
                          <a:pt x="164" y="4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4" name="任意多边形: 形状 1793">
                    <a:extLst>
                      <a:ext uri="{FF2B5EF4-FFF2-40B4-BE49-F238E27FC236}">
                        <a16:creationId xmlns:a16="http://schemas.microsoft.com/office/drawing/2014/main" id="{2D5ADAD9-6D2E-5F24-71E7-8B7932A56FF4}"/>
                      </a:ext>
                    </a:extLst>
                  </p:cNvPr>
                  <p:cNvSpPr/>
                  <p:nvPr/>
                </p:nvSpPr>
                <p:spPr>
                  <a:xfrm>
                    <a:off x="8492245" y="68373"/>
                    <a:ext cx="566" cy="332"/>
                  </a:xfrm>
                  <a:custGeom>
                    <a:avLst/>
                    <a:gdLst>
                      <a:gd name="connsiteX0" fmla="*/ 566 w 566"/>
                      <a:gd name="connsiteY0" fmla="*/ 332 h 332"/>
                      <a:gd name="connsiteX1" fmla="*/ 0 w 566"/>
                      <a:gd name="connsiteY1" fmla="*/ 0 h 332"/>
                      <a:gd name="connsiteX2" fmla="*/ 566 w 566"/>
                      <a:gd name="connsiteY2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6" h="332">
                        <a:moveTo>
                          <a:pt x="566" y="332"/>
                        </a:moveTo>
                        <a:lnTo>
                          <a:pt x="0" y="0"/>
                        </a:lnTo>
                        <a:cubicBezTo>
                          <a:pt x="310" y="124"/>
                          <a:pt x="457" y="236"/>
                          <a:pt x="566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5" name="任意多边形: 形状 1794">
                    <a:extLst>
                      <a:ext uri="{FF2B5EF4-FFF2-40B4-BE49-F238E27FC236}">
                        <a16:creationId xmlns:a16="http://schemas.microsoft.com/office/drawing/2014/main" id="{7F02FB9A-C7E9-BFA6-6773-311C72DE251A}"/>
                      </a:ext>
                    </a:extLst>
                  </p:cNvPr>
                  <p:cNvSpPr/>
                  <p:nvPr/>
                </p:nvSpPr>
                <p:spPr>
                  <a:xfrm>
                    <a:off x="8491112" y="65979"/>
                    <a:ext cx="401" cy="219"/>
                  </a:xfrm>
                  <a:custGeom>
                    <a:avLst/>
                    <a:gdLst>
                      <a:gd name="connsiteX0" fmla="*/ 0 w 401"/>
                      <a:gd name="connsiteY0" fmla="*/ 219 h 219"/>
                      <a:gd name="connsiteX1" fmla="*/ 402 w 401"/>
                      <a:gd name="connsiteY1" fmla="*/ 0 h 219"/>
                      <a:gd name="connsiteX2" fmla="*/ 402 w 401"/>
                      <a:gd name="connsiteY2" fmla="*/ 4 h 219"/>
                      <a:gd name="connsiteX3" fmla="*/ 0 w 401"/>
                      <a:gd name="connsiteY3" fmla="*/ 219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19">
                        <a:moveTo>
                          <a:pt x="0" y="219"/>
                        </a:moveTo>
                        <a:cubicBezTo>
                          <a:pt x="165" y="115"/>
                          <a:pt x="293" y="55"/>
                          <a:pt x="402" y="0"/>
                        </a:cubicBezTo>
                        <a:cubicBezTo>
                          <a:pt x="402" y="2"/>
                          <a:pt x="402" y="4"/>
                          <a:pt x="402" y="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6" name="任意多边形: 形状 1795">
                    <a:extLst>
                      <a:ext uri="{FF2B5EF4-FFF2-40B4-BE49-F238E27FC236}">
                        <a16:creationId xmlns:a16="http://schemas.microsoft.com/office/drawing/2014/main" id="{AE46061B-9758-095D-962C-917B3955003B}"/>
                      </a:ext>
                    </a:extLst>
                  </p:cNvPr>
                  <p:cNvSpPr/>
                  <p:nvPr/>
                </p:nvSpPr>
                <p:spPr>
                  <a:xfrm>
                    <a:off x="8530069" y="88589"/>
                    <a:ext cx="294" cy="120"/>
                  </a:xfrm>
                  <a:custGeom>
                    <a:avLst/>
                    <a:gdLst>
                      <a:gd name="connsiteX0" fmla="*/ 0 w 294"/>
                      <a:gd name="connsiteY0" fmla="*/ 0 h 120"/>
                      <a:gd name="connsiteX1" fmla="*/ 128 w 294"/>
                      <a:gd name="connsiteY1" fmla="*/ 27 h 120"/>
                      <a:gd name="connsiteX2" fmla="*/ 0 w 294"/>
                      <a:gd name="connsiteY2" fmla="*/ 0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" h="120">
                        <a:moveTo>
                          <a:pt x="0" y="0"/>
                        </a:moveTo>
                        <a:cubicBezTo>
                          <a:pt x="37" y="0"/>
                          <a:pt x="91" y="7"/>
                          <a:pt x="128" y="27"/>
                        </a:cubicBezTo>
                        <a:cubicBezTo>
                          <a:pt x="457" y="174"/>
                          <a:pt x="238" y="1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7" name="任意多边形: 形状 1796">
                    <a:extLst>
                      <a:ext uri="{FF2B5EF4-FFF2-40B4-BE49-F238E27FC236}">
                        <a16:creationId xmlns:a16="http://schemas.microsoft.com/office/drawing/2014/main" id="{926DDBFA-5C03-C55F-F7D5-66989A40DC6B}"/>
                      </a:ext>
                    </a:extLst>
                  </p:cNvPr>
                  <p:cNvSpPr/>
                  <p:nvPr/>
                </p:nvSpPr>
                <p:spPr>
                  <a:xfrm>
                    <a:off x="8516002" y="86003"/>
                    <a:ext cx="387" cy="598"/>
                  </a:xfrm>
                  <a:custGeom>
                    <a:avLst/>
                    <a:gdLst>
                      <a:gd name="connsiteX0" fmla="*/ 22 w 387"/>
                      <a:gd name="connsiteY0" fmla="*/ 0 h 598"/>
                      <a:gd name="connsiteX1" fmla="*/ 388 w 387"/>
                      <a:gd name="connsiteY1" fmla="*/ 595 h 598"/>
                      <a:gd name="connsiteX2" fmla="*/ 22 w 387"/>
                      <a:gd name="connsiteY2" fmla="*/ 0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" h="598">
                        <a:moveTo>
                          <a:pt x="22" y="0"/>
                        </a:moveTo>
                        <a:cubicBezTo>
                          <a:pt x="132" y="223"/>
                          <a:pt x="260" y="442"/>
                          <a:pt x="388" y="595"/>
                        </a:cubicBezTo>
                        <a:cubicBezTo>
                          <a:pt x="132" y="612"/>
                          <a:pt x="-69" y="583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8" name="任意多边形: 形状 1797">
                    <a:extLst>
                      <a:ext uri="{FF2B5EF4-FFF2-40B4-BE49-F238E27FC236}">
                        <a16:creationId xmlns:a16="http://schemas.microsoft.com/office/drawing/2014/main" id="{67F5012E-4C8F-E324-B6B3-0E1C7EA4B0C1}"/>
                      </a:ext>
                    </a:extLst>
                  </p:cNvPr>
                  <p:cNvSpPr/>
                  <p:nvPr/>
                </p:nvSpPr>
                <p:spPr>
                  <a:xfrm>
                    <a:off x="8545703" y="82818"/>
                    <a:ext cx="73" cy="74"/>
                  </a:xfrm>
                  <a:custGeom>
                    <a:avLst/>
                    <a:gdLst>
                      <a:gd name="connsiteX0" fmla="*/ 18 w 73"/>
                      <a:gd name="connsiteY0" fmla="*/ 75 h 74"/>
                      <a:gd name="connsiteX1" fmla="*/ 0 w 73"/>
                      <a:gd name="connsiteY1" fmla="*/ 62 h 74"/>
                      <a:gd name="connsiteX2" fmla="*/ 73 w 73"/>
                      <a:gd name="connsiteY2" fmla="*/ 0 h 74"/>
                      <a:gd name="connsiteX3" fmla="*/ 18 w 73"/>
                      <a:gd name="connsiteY3" fmla="*/ 75 h 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74">
                        <a:moveTo>
                          <a:pt x="18" y="75"/>
                        </a:moveTo>
                        <a:cubicBezTo>
                          <a:pt x="0" y="68"/>
                          <a:pt x="0" y="71"/>
                          <a:pt x="0" y="62"/>
                        </a:cubicBezTo>
                        <a:cubicBezTo>
                          <a:pt x="37" y="42"/>
                          <a:pt x="55" y="20"/>
                          <a:pt x="73" y="0"/>
                        </a:cubicBezTo>
                        <a:lnTo>
                          <a:pt x="18" y="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9" name="任意多边形: 形状 1798">
                    <a:extLst>
                      <a:ext uri="{FF2B5EF4-FFF2-40B4-BE49-F238E27FC236}">
                        <a16:creationId xmlns:a16="http://schemas.microsoft.com/office/drawing/2014/main" id="{DB37A533-55E7-0A94-0CA9-A0C5B59DF89D}"/>
                      </a:ext>
                    </a:extLst>
                  </p:cNvPr>
                  <p:cNvSpPr/>
                  <p:nvPr/>
                </p:nvSpPr>
                <p:spPr>
                  <a:xfrm>
                    <a:off x="8516389" y="86553"/>
                    <a:ext cx="602" cy="219"/>
                  </a:xfrm>
                  <a:custGeom>
                    <a:avLst/>
                    <a:gdLst>
                      <a:gd name="connsiteX0" fmla="*/ 603 w 602"/>
                      <a:gd name="connsiteY0" fmla="*/ 124 h 219"/>
                      <a:gd name="connsiteX1" fmla="*/ 0 w 602"/>
                      <a:gd name="connsiteY1" fmla="*/ 45 h 219"/>
                      <a:gd name="connsiteX2" fmla="*/ 603 w 602"/>
                      <a:gd name="connsiteY2" fmla="*/ 124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19">
                        <a:moveTo>
                          <a:pt x="603" y="124"/>
                        </a:moveTo>
                        <a:cubicBezTo>
                          <a:pt x="347" y="293"/>
                          <a:pt x="165" y="219"/>
                          <a:pt x="0" y="45"/>
                        </a:cubicBezTo>
                        <a:cubicBezTo>
                          <a:pt x="201" y="7"/>
                          <a:pt x="438" y="-63"/>
                          <a:pt x="603" y="1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0" name="任意多边形: 形状 1799">
                    <a:extLst>
                      <a:ext uri="{FF2B5EF4-FFF2-40B4-BE49-F238E27FC236}">
                        <a16:creationId xmlns:a16="http://schemas.microsoft.com/office/drawing/2014/main" id="{95DB60C7-7542-CF39-9D29-D18A3B71442B}"/>
                      </a:ext>
                    </a:extLst>
                  </p:cNvPr>
                  <p:cNvSpPr/>
                  <p:nvPr/>
                </p:nvSpPr>
                <p:spPr>
                  <a:xfrm>
                    <a:off x="8488136" y="53295"/>
                    <a:ext cx="164" cy="162"/>
                  </a:xfrm>
                  <a:custGeom>
                    <a:avLst/>
                    <a:gdLst>
                      <a:gd name="connsiteX0" fmla="*/ 55 w 164"/>
                      <a:gd name="connsiteY0" fmla="*/ 163 h 162"/>
                      <a:gd name="connsiteX1" fmla="*/ 0 w 164"/>
                      <a:gd name="connsiteY1" fmla="*/ 16 h 162"/>
                      <a:gd name="connsiteX2" fmla="*/ 165 w 164"/>
                      <a:gd name="connsiteY2" fmla="*/ 0 h 162"/>
                      <a:gd name="connsiteX3" fmla="*/ 55 w 164"/>
                      <a:gd name="connsiteY3" fmla="*/ 163 h 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62">
                        <a:moveTo>
                          <a:pt x="55" y="163"/>
                        </a:moveTo>
                        <a:lnTo>
                          <a:pt x="0" y="16"/>
                        </a:lnTo>
                        <a:cubicBezTo>
                          <a:pt x="73" y="18"/>
                          <a:pt x="128" y="9"/>
                          <a:pt x="165" y="0"/>
                        </a:cubicBezTo>
                        <a:lnTo>
                          <a:pt x="55" y="163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1" name="任意多边形: 形状 1800">
                    <a:extLst>
                      <a:ext uri="{FF2B5EF4-FFF2-40B4-BE49-F238E27FC236}">
                        <a16:creationId xmlns:a16="http://schemas.microsoft.com/office/drawing/2014/main" id="{DF713093-7F1A-6AF8-89E6-7C423D15FCAB}"/>
                      </a:ext>
                    </a:extLst>
                  </p:cNvPr>
                  <p:cNvSpPr/>
                  <p:nvPr/>
                </p:nvSpPr>
                <p:spPr>
                  <a:xfrm>
                    <a:off x="8488300" y="53132"/>
                    <a:ext cx="127" cy="160"/>
                  </a:xfrm>
                  <a:custGeom>
                    <a:avLst/>
                    <a:gdLst>
                      <a:gd name="connsiteX0" fmla="*/ 0 w 127"/>
                      <a:gd name="connsiteY0" fmla="*/ 161 h 160"/>
                      <a:gd name="connsiteX1" fmla="*/ 128 w 127"/>
                      <a:gd name="connsiteY1" fmla="*/ 0 h 160"/>
                      <a:gd name="connsiteX2" fmla="*/ 0 w 127"/>
                      <a:gd name="connsiteY2" fmla="*/ 161 h 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7" h="160">
                        <a:moveTo>
                          <a:pt x="0" y="161"/>
                        </a:moveTo>
                        <a:lnTo>
                          <a:pt x="128" y="0"/>
                        </a:lnTo>
                        <a:cubicBezTo>
                          <a:pt x="128" y="73"/>
                          <a:pt x="128" y="139"/>
                          <a:pt x="0" y="16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2" name="任意多边形: 形状 1801">
                    <a:extLst>
                      <a:ext uri="{FF2B5EF4-FFF2-40B4-BE49-F238E27FC236}">
                        <a16:creationId xmlns:a16="http://schemas.microsoft.com/office/drawing/2014/main" id="{5DA1B536-72E6-A51A-2DFB-7717F912C688}"/>
                      </a:ext>
                    </a:extLst>
                  </p:cNvPr>
                  <p:cNvSpPr/>
                  <p:nvPr/>
                </p:nvSpPr>
                <p:spPr>
                  <a:xfrm>
                    <a:off x="8488428" y="52796"/>
                    <a:ext cx="292" cy="336"/>
                  </a:xfrm>
                  <a:custGeom>
                    <a:avLst/>
                    <a:gdLst>
                      <a:gd name="connsiteX0" fmla="*/ 293 w 292"/>
                      <a:gd name="connsiteY0" fmla="*/ 0 h 336"/>
                      <a:gd name="connsiteX1" fmla="*/ 0 w 292"/>
                      <a:gd name="connsiteY1" fmla="*/ 336 h 336"/>
                      <a:gd name="connsiteX2" fmla="*/ 293 w 292"/>
                      <a:gd name="connsiteY2" fmla="*/ 0 h 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336">
                        <a:moveTo>
                          <a:pt x="293" y="0"/>
                        </a:moveTo>
                        <a:lnTo>
                          <a:pt x="0" y="336"/>
                        </a:lnTo>
                        <a:cubicBezTo>
                          <a:pt x="18" y="217"/>
                          <a:pt x="-18" y="71"/>
                          <a:pt x="29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3" name="任意多边形: 形状 1802">
                    <a:extLst>
                      <a:ext uri="{FF2B5EF4-FFF2-40B4-BE49-F238E27FC236}">
                        <a16:creationId xmlns:a16="http://schemas.microsoft.com/office/drawing/2014/main" id="{D86D540E-588C-475C-8ED9-73BC26CB6904}"/>
                      </a:ext>
                    </a:extLst>
                  </p:cNvPr>
                  <p:cNvSpPr/>
                  <p:nvPr/>
                </p:nvSpPr>
                <p:spPr>
                  <a:xfrm>
                    <a:off x="8488556" y="57430"/>
                    <a:ext cx="365" cy="89"/>
                  </a:xfrm>
                  <a:custGeom>
                    <a:avLst/>
                    <a:gdLst>
                      <a:gd name="connsiteX0" fmla="*/ 0 w 365"/>
                      <a:gd name="connsiteY0" fmla="*/ 89 h 89"/>
                      <a:gd name="connsiteX1" fmla="*/ 365 w 365"/>
                      <a:gd name="connsiteY1" fmla="*/ 0 h 89"/>
                      <a:gd name="connsiteX2" fmla="*/ 0 w 365"/>
                      <a:gd name="connsiteY2" fmla="*/ 89 h 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89">
                        <a:moveTo>
                          <a:pt x="0" y="89"/>
                        </a:moveTo>
                        <a:cubicBezTo>
                          <a:pt x="73" y="57"/>
                          <a:pt x="183" y="26"/>
                          <a:pt x="365" y="0"/>
                        </a:cubicBez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4" name="任意多边形: 形状 1803">
                    <a:extLst>
                      <a:ext uri="{FF2B5EF4-FFF2-40B4-BE49-F238E27FC236}">
                        <a16:creationId xmlns:a16="http://schemas.microsoft.com/office/drawing/2014/main" id="{E21DEFFB-2E41-20A0-272D-EA48C9702A34}"/>
                      </a:ext>
                    </a:extLst>
                  </p:cNvPr>
                  <p:cNvSpPr/>
                  <p:nvPr/>
                </p:nvSpPr>
                <p:spPr>
                  <a:xfrm>
                    <a:off x="8488236" y="57519"/>
                    <a:ext cx="880" cy="1125"/>
                  </a:xfrm>
                  <a:custGeom>
                    <a:avLst/>
                    <a:gdLst>
                      <a:gd name="connsiteX0" fmla="*/ 320 w 880"/>
                      <a:gd name="connsiteY0" fmla="*/ 0 h 1125"/>
                      <a:gd name="connsiteX1" fmla="*/ 740 w 880"/>
                      <a:gd name="connsiteY1" fmla="*/ 1125 h 1125"/>
                      <a:gd name="connsiteX2" fmla="*/ 27 w 880"/>
                      <a:gd name="connsiteY2" fmla="*/ 73 h 1125"/>
                      <a:gd name="connsiteX3" fmla="*/ 320 w 880"/>
                      <a:gd name="connsiteY3" fmla="*/ 0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0" h="1125">
                        <a:moveTo>
                          <a:pt x="320" y="0"/>
                        </a:moveTo>
                        <a:cubicBezTo>
                          <a:pt x="-210" y="267"/>
                          <a:pt x="1342" y="769"/>
                          <a:pt x="740" y="1125"/>
                        </a:cubicBezTo>
                        <a:cubicBezTo>
                          <a:pt x="630" y="857"/>
                          <a:pt x="-155" y="511"/>
                          <a:pt x="27" y="73"/>
                        </a:cubicBezTo>
                        <a:lnTo>
                          <a:pt x="32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5" name="任意多边形: 形状 1804">
                    <a:extLst>
                      <a:ext uri="{FF2B5EF4-FFF2-40B4-BE49-F238E27FC236}">
                        <a16:creationId xmlns:a16="http://schemas.microsoft.com/office/drawing/2014/main" id="{F26E894A-D309-4C9E-68DB-3E40757D877B}"/>
                      </a:ext>
                    </a:extLst>
                  </p:cNvPr>
                  <p:cNvSpPr/>
                  <p:nvPr/>
                </p:nvSpPr>
                <p:spPr>
                  <a:xfrm>
                    <a:off x="8509303" y="84562"/>
                    <a:ext cx="602" cy="876"/>
                  </a:xfrm>
                  <a:custGeom>
                    <a:avLst/>
                    <a:gdLst>
                      <a:gd name="connsiteX0" fmla="*/ 383 w 602"/>
                      <a:gd name="connsiteY0" fmla="*/ 258 h 876"/>
                      <a:gd name="connsiteX1" fmla="*/ 602 w 602"/>
                      <a:gd name="connsiteY1" fmla="*/ 495 h 876"/>
                      <a:gd name="connsiteX2" fmla="*/ 310 w 602"/>
                      <a:gd name="connsiteY2" fmla="*/ 694 h 876"/>
                      <a:gd name="connsiteX3" fmla="*/ 0 w 602"/>
                      <a:gd name="connsiteY3" fmla="*/ 877 h 876"/>
                      <a:gd name="connsiteX4" fmla="*/ 182 w 602"/>
                      <a:gd name="connsiteY4" fmla="*/ 0 h 876"/>
                      <a:gd name="connsiteX5" fmla="*/ 383 w 602"/>
                      <a:gd name="connsiteY5" fmla="*/ 258 h 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2" h="876">
                        <a:moveTo>
                          <a:pt x="383" y="258"/>
                        </a:moveTo>
                        <a:cubicBezTo>
                          <a:pt x="493" y="382"/>
                          <a:pt x="602" y="495"/>
                          <a:pt x="602" y="495"/>
                        </a:cubicBezTo>
                        <a:cubicBezTo>
                          <a:pt x="602" y="495"/>
                          <a:pt x="457" y="594"/>
                          <a:pt x="310" y="694"/>
                        </a:cubicBezTo>
                        <a:cubicBezTo>
                          <a:pt x="146" y="785"/>
                          <a:pt x="0" y="877"/>
                          <a:pt x="0" y="877"/>
                        </a:cubicBezTo>
                        <a:lnTo>
                          <a:pt x="182" y="0"/>
                        </a:lnTo>
                        <a:cubicBezTo>
                          <a:pt x="164" y="0"/>
                          <a:pt x="274" y="130"/>
                          <a:pt x="383" y="25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3" name="图形 10">
                <a:extLst>
                  <a:ext uri="{FF2B5EF4-FFF2-40B4-BE49-F238E27FC236}">
                    <a16:creationId xmlns:a16="http://schemas.microsoft.com/office/drawing/2014/main" id="{093DA91B-02EA-86A6-D62B-49FF924DC2BA}"/>
                  </a:ext>
                </a:extLst>
              </p:cNvPr>
              <p:cNvGrpSpPr/>
              <p:nvPr/>
            </p:nvGrpSpPr>
            <p:grpSpPr>
              <a:xfrm>
                <a:off x="8387704" y="233053"/>
                <a:ext cx="36052" cy="46051"/>
                <a:chOff x="8387704" y="233053"/>
                <a:chExt cx="36052" cy="46051"/>
              </a:xfrm>
            </p:grpSpPr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06E7E12F-D9C9-B6F6-44B1-1358AE5ECA66}"/>
                    </a:ext>
                  </a:extLst>
                </p:cNvPr>
                <p:cNvSpPr/>
                <p:nvPr/>
              </p:nvSpPr>
              <p:spPr>
                <a:xfrm>
                  <a:off x="8387704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1" y="0"/>
                        <a:pt x="0" y="9643"/>
                        <a:pt x="0" y="21540"/>
                      </a:cubicBezTo>
                      <a:cubicBezTo>
                        <a:pt x="0" y="33437"/>
                        <a:pt x="5991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3" name="任意多边形: 形状 1772">
                  <a:extLst>
                    <a:ext uri="{FF2B5EF4-FFF2-40B4-BE49-F238E27FC236}">
                      <a16:creationId xmlns:a16="http://schemas.microsoft.com/office/drawing/2014/main" id="{2ED8A73F-0C07-8C6A-66C2-942100ED30BF}"/>
                    </a:ext>
                  </a:extLst>
                </p:cNvPr>
                <p:cNvSpPr/>
                <p:nvPr/>
              </p:nvSpPr>
              <p:spPr>
                <a:xfrm>
                  <a:off x="8403338" y="263710"/>
                  <a:ext cx="20418" cy="15394"/>
                </a:xfrm>
                <a:custGeom>
                  <a:avLst/>
                  <a:gdLst>
                    <a:gd name="connsiteX0" fmla="*/ 20419 w 20418"/>
                    <a:gd name="connsiteY0" fmla="*/ 7698 h 15394"/>
                    <a:gd name="connsiteX1" fmla="*/ 10209 w 20418"/>
                    <a:gd name="connsiteY1" fmla="*/ 0 h 15394"/>
                    <a:gd name="connsiteX2" fmla="*/ 0 w 20418"/>
                    <a:gd name="connsiteY2" fmla="*/ 7698 h 15394"/>
                    <a:gd name="connsiteX3" fmla="*/ 10209 w 20418"/>
                    <a:gd name="connsiteY3" fmla="*/ 15394 h 15394"/>
                    <a:gd name="connsiteX4" fmla="*/ 20419 w 20418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8" h="15394">
                      <a:moveTo>
                        <a:pt x="20419" y="7698"/>
                      </a:moveTo>
                      <a:cubicBezTo>
                        <a:pt x="20419" y="3446"/>
                        <a:pt x="15853" y="0"/>
                        <a:pt x="10209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09" y="15394"/>
                      </a:cubicBezTo>
                      <a:cubicBezTo>
                        <a:pt x="15853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36B15EFD-B836-D0A6-C1DE-1D38E17550A5}"/>
                    </a:ext>
                  </a:extLst>
                </p:cNvPr>
                <p:cNvSpPr/>
                <p:nvPr/>
              </p:nvSpPr>
              <p:spPr>
                <a:xfrm>
                  <a:off x="8403210" y="250208"/>
                  <a:ext cx="12437" cy="9371"/>
                </a:xfrm>
                <a:custGeom>
                  <a:avLst/>
                  <a:gdLst>
                    <a:gd name="connsiteX0" fmla="*/ 12438 w 12437"/>
                    <a:gd name="connsiteY0" fmla="*/ 4685 h 9371"/>
                    <a:gd name="connsiteX1" fmla="*/ 6209 w 12437"/>
                    <a:gd name="connsiteY1" fmla="*/ 0 h 9371"/>
                    <a:gd name="connsiteX2" fmla="*/ 0 w 12437"/>
                    <a:gd name="connsiteY2" fmla="*/ 4685 h 9371"/>
                    <a:gd name="connsiteX3" fmla="*/ 6209 w 12437"/>
                    <a:gd name="connsiteY3" fmla="*/ 9371 h 9371"/>
                    <a:gd name="connsiteX4" fmla="*/ 12438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8" y="4685"/>
                      </a:moveTo>
                      <a:cubicBezTo>
                        <a:pt x="12438" y="2097"/>
                        <a:pt x="9643" y="0"/>
                        <a:pt x="6209" y="0"/>
                      </a:cubicBezTo>
                      <a:cubicBezTo>
                        <a:pt x="2776" y="0"/>
                        <a:pt x="0" y="2098"/>
                        <a:pt x="0" y="4685"/>
                      </a:cubicBezTo>
                      <a:cubicBezTo>
                        <a:pt x="0" y="7273"/>
                        <a:pt x="2776" y="9371"/>
                        <a:pt x="6209" y="9371"/>
                      </a:cubicBezTo>
                      <a:cubicBezTo>
                        <a:pt x="9643" y="9371"/>
                        <a:pt x="12438" y="7273"/>
                        <a:pt x="12438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44" name="图形 10">
                <a:extLst>
                  <a:ext uri="{FF2B5EF4-FFF2-40B4-BE49-F238E27FC236}">
                    <a16:creationId xmlns:a16="http://schemas.microsoft.com/office/drawing/2014/main" id="{ED48EA95-4073-D79A-60AE-80360EE86C1E}"/>
                  </a:ext>
                </a:extLst>
              </p:cNvPr>
              <p:cNvGrpSpPr/>
              <p:nvPr/>
            </p:nvGrpSpPr>
            <p:grpSpPr>
              <a:xfrm>
                <a:off x="8471406" y="233053"/>
                <a:ext cx="36070" cy="46051"/>
                <a:chOff x="8471406" y="233053"/>
                <a:chExt cx="36070" cy="46051"/>
              </a:xfrm>
            </p:grpSpPr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46BE6CFB-C5E8-78BC-2455-E8C43DE10752}"/>
                    </a:ext>
                  </a:extLst>
                </p:cNvPr>
                <p:cNvSpPr/>
                <p:nvPr/>
              </p:nvSpPr>
              <p:spPr>
                <a:xfrm>
                  <a:off x="8471406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0" y="0"/>
                        <a:pt x="0" y="9643"/>
                        <a:pt x="0" y="21540"/>
                      </a:cubicBezTo>
                      <a:cubicBezTo>
                        <a:pt x="0" y="33437"/>
                        <a:pt x="5990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7A7FBC6D-BC08-CEC4-D67C-E15C8060FA03}"/>
                    </a:ext>
                  </a:extLst>
                </p:cNvPr>
                <p:cNvSpPr/>
                <p:nvPr/>
              </p:nvSpPr>
              <p:spPr>
                <a:xfrm>
                  <a:off x="8487058" y="263710"/>
                  <a:ext cx="20419" cy="15394"/>
                </a:xfrm>
                <a:custGeom>
                  <a:avLst/>
                  <a:gdLst>
                    <a:gd name="connsiteX0" fmla="*/ 20419 w 20419"/>
                    <a:gd name="connsiteY0" fmla="*/ 7698 h 15394"/>
                    <a:gd name="connsiteX1" fmla="*/ 10210 w 20419"/>
                    <a:gd name="connsiteY1" fmla="*/ 0 h 15394"/>
                    <a:gd name="connsiteX2" fmla="*/ 0 w 20419"/>
                    <a:gd name="connsiteY2" fmla="*/ 7698 h 15394"/>
                    <a:gd name="connsiteX3" fmla="*/ 10210 w 20419"/>
                    <a:gd name="connsiteY3" fmla="*/ 15394 h 15394"/>
                    <a:gd name="connsiteX4" fmla="*/ 20419 w 20419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9" h="15394">
                      <a:moveTo>
                        <a:pt x="20419" y="7698"/>
                      </a:moveTo>
                      <a:cubicBezTo>
                        <a:pt x="20419" y="3446"/>
                        <a:pt x="15835" y="0"/>
                        <a:pt x="10210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10" y="15394"/>
                      </a:cubicBezTo>
                      <a:cubicBezTo>
                        <a:pt x="15835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1" name="任意多边形: 形状 1770">
                  <a:extLst>
                    <a:ext uri="{FF2B5EF4-FFF2-40B4-BE49-F238E27FC236}">
                      <a16:creationId xmlns:a16="http://schemas.microsoft.com/office/drawing/2014/main" id="{5B1CFD90-7BCC-7CAC-BBA6-B8B24FEA474C}"/>
                    </a:ext>
                  </a:extLst>
                </p:cNvPr>
                <p:cNvSpPr/>
                <p:nvPr/>
              </p:nvSpPr>
              <p:spPr>
                <a:xfrm>
                  <a:off x="8486912" y="250208"/>
                  <a:ext cx="12437" cy="9371"/>
                </a:xfrm>
                <a:custGeom>
                  <a:avLst/>
                  <a:gdLst>
                    <a:gd name="connsiteX0" fmla="*/ 12437 w 12437"/>
                    <a:gd name="connsiteY0" fmla="*/ 4685 h 9371"/>
                    <a:gd name="connsiteX1" fmla="*/ 6228 w 12437"/>
                    <a:gd name="connsiteY1" fmla="*/ 0 h 9371"/>
                    <a:gd name="connsiteX2" fmla="*/ 0 w 12437"/>
                    <a:gd name="connsiteY2" fmla="*/ 4685 h 9371"/>
                    <a:gd name="connsiteX3" fmla="*/ 6228 w 12437"/>
                    <a:gd name="connsiteY3" fmla="*/ 9371 h 9371"/>
                    <a:gd name="connsiteX4" fmla="*/ 12437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7" y="4685"/>
                      </a:moveTo>
                      <a:cubicBezTo>
                        <a:pt x="12437" y="2097"/>
                        <a:pt x="9661" y="0"/>
                        <a:pt x="6228" y="0"/>
                      </a:cubicBezTo>
                      <a:cubicBezTo>
                        <a:pt x="2794" y="0"/>
                        <a:pt x="0" y="2098"/>
                        <a:pt x="0" y="4685"/>
                      </a:cubicBezTo>
                      <a:cubicBezTo>
                        <a:pt x="0" y="7273"/>
                        <a:pt x="2794" y="9371"/>
                        <a:pt x="6228" y="9371"/>
                      </a:cubicBezTo>
                      <a:cubicBezTo>
                        <a:pt x="9661" y="9371"/>
                        <a:pt x="12437" y="7273"/>
                        <a:pt x="12437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745" name="任意多边形: 形状 1744">
                <a:extLst>
                  <a:ext uri="{FF2B5EF4-FFF2-40B4-BE49-F238E27FC236}">
                    <a16:creationId xmlns:a16="http://schemas.microsoft.com/office/drawing/2014/main" id="{B3F9A6A1-BB9B-0D9B-EEEB-D551ED14F57C}"/>
                  </a:ext>
                </a:extLst>
              </p:cNvPr>
              <p:cNvSpPr/>
              <p:nvPr/>
            </p:nvSpPr>
            <p:spPr>
              <a:xfrm>
                <a:off x="8468721" y="357314"/>
                <a:ext cx="40771" cy="22476"/>
              </a:xfrm>
              <a:custGeom>
                <a:avLst/>
                <a:gdLst>
                  <a:gd name="connsiteX0" fmla="*/ 0 w 40771"/>
                  <a:gd name="connsiteY0" fmla="*/ 22476 h 22476"/>
                  <a:gd name="connsiteX1" fmla="*/ 38281 w 40771"/>
                  <a:gd name="connsiteY1" fmla="*/ 3332 h 22476"/>
                  <a:gd name="connsiteX2" fmla="*/ 0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0" y="22476"/>
                    </a:moveTo>
                    <a:cubicBezTo>
                      <a:pt x="0" y="22476"/>
                      <a:pt x="27341" y="-10340"/>
                      <a:pt x="38281" y="3332"/>
                    </a:cubicBezTo>
                    <a:cubicBezTo>
                      <a:pt x="49221" y="17008"/>
                      <a:pt x="21862" y="4702"/>
                      <a:pt x="0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6" name="任意多边形: 形状 1745">
                <a:extLst>
                  <a:ext uri="{FF2B5EF4-FFF2-40B4-BE49-F238E27FC236}">
                    <a16:creationId xmlns:a16="http://schemas.microsoft.com/office/drawing/2014/main" id="{D03176BB-D8E2-B3F6-1591-698DD3149D3F}"/>
                  </a:ext>
                </a:extLst>
              </p:cNvPr>
              <p:cNvSpPr/>
              <p:nvPr/>
            </p:nvSpPr>
            <p:spPr>
              <a:xfrm>
                <a:off x="8372994" y="357314"/>
                <a:ext cx="40771" cy="22476"/>
              </a:xfrm>
              <a:custGeom>
                <a:avLst/>
                <a:gdLst>
                  <a:gd name="connsiteX0" fmla="*/ 40772 w 40771"/>
                  <a:gd name="connsiteY0" fmla="*/ 22476 h 22476"/>
                  <a:gd name="connsiteX1" fmla="*/ 2491 w 40771"/>
                  <a:gd name="connsiteY1" fmla="*/ 3332 h 22476"/>
                  <a:gd name="connsiteX2" fmla="*/ 40772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40772" y="22476"/>
                    </a:moveTo>
                    <a:cubicBezTo>
                      <a:pt x="40772" y="22476"/>
                      <a:pt x="13431" y="-10340"/>
                      <a:pt x="2491" y="3332"/>
                    </a:cubicBezTo>
                    <a:cubicBezTo>
                      <a:pt x="-8449" y="17008"/>
                      <a:pt x="18892" y="4702"/>
                      <a:pt x="40772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7" name="任意多边形: 形状 1746">
                <a:extLst>
                  <a:ext uri="{FF2B5EF4-FFF2-40B4-BE49-F238E27FC236}">
                    <a16:creationId xmlns:a16="http://schemas.microsoft.com/office/drawing/2014/main" id="{32FBB827-229C-E871-73DD-A4722FD92460}"/>
                  </a:ext>
                </a:extLst>
              </p:cNvPr>
              <p:cNvSpPr/>
              <p:nvPr/>
            </p:nvSpPr>
            <p:spPr>
              <a:xfrm>
                <a:off x="8390334" y="304938"/>
                <a:ext cx="101162" cy="19249"/>
              </a:xfrm>
              <a:custGeom>
                <a:avLst/>
                <a:gdLst>
                  <a:gd name="connsiteX0" fmla="*/ 0 w 101162"/>
                  <a:gd name="connsiteY0" fmla="*/ 17882 h 19249"/>
                  <a:gd name="connsiteX1" fmla="*/ 101163 w 101162"/>
                  <a:gd name="connsiteY1" fmla="*/ 19250 h 19249"/>
                  <a:gd name="connsiteX2" fmla="*/ 0 w 101162"/>
                  <a:gd name="connsiteY2" fmla="*/ 17882 h 1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62" h="19249">
                    <a:moveTo>
                      <a:pt x="0" y="17882"/>
                    </a:moveTo>
                    <a:cubicBezTo>
                      <a:pt x="0" y="17882"/>
                      <a:pt x="60142" y="-2628"/>
                      <a:pt x="101163" y="19250"/>
                    </a:cubicBezTo>
                    <a:cubicBezTo>
                      <a:pt x="101163" y="19252"/>
                      <a:pt x="65621" y="-23136"/>
                      <a:pt x="0" y="17882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8" name="任意多边形: 形状 1747">
                <a:extLst>
                  <a:ext uri="{FF2B5EF4-FFF2-40B4-BE49-F238E27FC236}">
                    <a16:creationId xmlns:a16="http://schemas.microsoft.com/office/drawing/2014/main" id="{788B6FE2-6114-7EA5-DB4E-83700734108B}"/>
                  </a:ext>
                </a:extLst>
              </p:cNvPr>
              <p:cNvSpPr/>
              <p:nvPr/>
            </p:nvSpPr>
            <p:spPr>
              <a:xfrm>
                <a:off x="8378627" y="388239"/>
                <a:ext cx="145221" cy="50298"/>
              </a:xfrm>
              <a:custGeom>
                <a:avLst/>
                <a:gdLst>
                  <a:gd name="connsiteX0" fmla="*/ 0 w 145221"/>
                  <a:gd name="connsiteY0" fmla="*/ 27823 h 50298"/>
                  <a:gd name="connsiteX1" fmla="*/ 7305 w 145221"/>
                  <a:gd name="connsiteY1" fmla="*/ 30203 h 50298"/>
                  <a:gd name="connsiteX2" fmla="*/ 15688 w 145221"/>
                  <a:gd name="connsiteY2" fmla="*/ 32778 h 50298"/>
                  <a:gd name="connsiteX3" fmla="*/ 20857 w 145221"/>
                  <a:gd name="connsiteY3" fmla="*/ 34277 h 50298"/>
                  <a:gd name="connsiteX4" fmla="*/ 26628 w 145221"/>
                  <a:gd name="connsiteY4" fmla="*/ 35839 h 50298"/>
                  <a:gd name="connsiteX5" fmla="*/ 32893 w 145221"/>
                  <a:gd name="connsiteY5" fmla="*/ 37406 h 50298"/>
                  <a:gd name="connsiteX6" fmla="*/ 36217 w 145221"/>
                  <a:gd name="connsiteY6" fmla="*/ 38211 h 50298"/>
                  <a:gd name="connsiteX7" fmla="*/ 39650 w 145221"/>
                  <a:gd name="connsiteY7" fmla="*/ 38966 h 50298"/>
                  <a:gd name="connsiteX8" fmla="*/ 43175 w 145221"/>
                  <a:gd name="connsiteY8" fmla="*/ 39733 h 50298"/>
                  <a:gd name="connsiteX9" fmla="*/ 46791 w 145221"/>
                  <a:gd name="connsiteY9" fmla="*/ 40417 h 50298"/>
                  <a:gd name="connsiteX10" fmla="*/ 50499 w 145221"/>
                  <a:gd name="connsiteY10" fmla="*/ 41122 h 50298"/>
                  <a:gd name="connsiteX11" fmla="*/ 54298 w 145221"/>
                  <a:gd name="connsiteY11" fmla="*/ 41754 h 50298"/>
                  <a:gd name="connsiteX12" fmla="*/ 58133 w 145221"/>
                  <a:gd name="connsiteY12" fmla="*/ 42383 h 50298"/>
                  <a:gd name="connsiteX13" fmla="*/ 62078 w 145221"/>
                  <a:gd name="connsiteY13" fmla="*/ 42940 h 50298"/>
                  <a:gd name="connsiteX14" fmla="*/ 66059 w 145221"/>
                  <a:gd name="connsiteY14" fmla="*/ 43440 h 50298"/>
                  <a:gd name="connsiteX15" fmla="*/ 70077 w 145221"/>
                  <a:gd name="connsiteY15" fmla="*/ 43915 h 50298"/>
                  <a:gd name="connsiteX16" fmla="*/ 86351 w 145221"/>
                  <a:gd name="connsiteY16" fmla="*/ 44832 h 50298"/>
                  <a:gd name="connsiteX17" fmla="*/ 102422 w 145221"/>
                  <a:gd name="connsiteY17" fmla="*/ 43610 h 50298"/>
                  <a:gd name="connsiteX18" fmla="*/ 106294 w 145221"/>
                  <a:gd name="connsiteY18" fmla="*/ 42845 h 50298"/>
                  <a:gd name="connsiteX19" fmla="*/ 110093 w 145221"/>
                  <a:gd name="connsiteY19" fmla="*/ 41915 h 50298"/>
                  <a:gd name="connsiteX20" fmla="*/ 111920 w 145221"/>
                  <a:gd name="connsiteY20" fmla="*/ 41406 h 50298"/>
                  <a:gd name="connsiteX21" fmla="*/ 113819 w 145221"/>
                  <a:gd name="connsiteY21" fmla="*/ 40792 h 50298"/>
                  <a:gd name="connsiteX22" fmla="*/ 115591 w 145221"/>
                  <a:gd name="connsiteY22" fmla="*/ 40165 h 50298"/>
                  <a:gd name="connsiteX23" fmla="*/ 117362 w 145221"/>
                  <a:gd name="connsiteY23" fmla="*/ 39481 h 50298"/>
                  <a:gd name="connsiteX24" fmla="*/ 130183 w 145221"/>
                  <a:gd name="connsiteY24" fmla="*/ 32705 h 50298"/>
                  <a:gd name="connsiteX25" fmla="*/ 135370 w 145221"/>
                  <a:gd name="connsiteY25" fmla="*/ 28521 h 50298"/>
                  <a:gd name="connsiteX26" fmla="*/ 137598 w 145221"/>
                  <a:gd name="connsiteY26" fmla="*/ 26263 h 50298"/>
                  <a:gd name="connsiteX27" fmla="*/ 138603 w 145221"/>
                  <a:gd name="connsiteY27" fmla="*/ 25102 h 50298"/>
                  <a:gd name="connsiteX28" fmla="*/ 139498 w 145221"/>
                  <a:gd name="connsiteY28" fmla="*/ 23978 h 50298"/>
                  <a:gd name="connsiteX29" fmla="*/ 140356 w 145221"/>
                  <a:gd name="connsiteY29" fmla="*/ 22689 h 50298"/>
                  <a:gd name="connsiteX30" fmla="*/ 141032 w 145221"/>
                  <a:gd name="connsiteY30" fmla="*/ 21498 h 50298"/>
                  <a:gd name="connsiteX31" fmla="*/ 141616 w 145221"/>
                  <a:gd name="connsiteY31" fmla="*/ 20274 h 50298"/>
                  <a:gd name="connsiteX32" fmla="*/ 142109 w 145221"/>
                  <a:gd name="connsiteY32" fmla="*/ 19025 h 50298"/>
                  <a:gd name="connsiteX33" fmla="*/ 142803 w 145221"/>
                  <a:gd name="connsiteY33" fmla="*/ 16527 h 50298"/>
                  <a:gd name="connsiteX34" fmla="*/ 143095 w 145221"/>
                  <a:gd name="connsiteY34" fmla="*/ 14079 h 50298"/>
                  <a:gd name="connsiteX35" fmla="*/ 143059 w 145221"/>
                  <a:gd name="connsiteY35" fmla="*/ 11753 h 50298"/>
                  <a:gd name="connsiteX36" fmla="*/ 142913 w 145221"/>
                  <a:gd name="connsiteY36" fmla="*/ 10655 h 50298"/>
                  <a:gd name="connsiteX37" fmla="*/ 142712 w 145221"/>
                  <a:gd name="connsiteY37" fmla="*/ 9603 h 50298"/>
                  <a:gd name="connsiteX38" fmla="*/ 142475 w 145221"/>
                  <a:gd name="connsiteY38" fmla="*/ 8595 h 50298"/>
                  <a:gd name="connsiteX39" fmla="*/ 142164 w 145221"/>
                  <a:gd name="connsiteY39" fmla="*/ 7654 h 50298"/>
                  <a:gd name="connsiteX40" fmla="*/ 141452 w 145221"/>
                  <a:gd name="connsiteY40" fmla="*/ 5938 h 50298"/>
                  <a:gd name="connsiteX41" fmla="*/ 138311 w 145221"/>
                  <a:gd name="connsiteY41" fmla="*/ 1386 h 50298"/>
                  <a:gd name="connsiteX42" fmla="*/ 136886 w 145221"/>
                  <a:gd name="connsiteY42" fmla="*/ 0 h 50298"/>
                  <a:gd name="connsiteX43" fmla="*/ 137306 w 145221"/>
                  <a:gd name="connsiteY43" fmla="*/ 290 h 50298"/>
                  <a:gd name="connsiteX44" fmla="*/ 138530 w 145221"/>
                  <a:gd name="connsiteY44" fmla="*/ 1152 h 50298"/>
                  <a:gd name="connsiteX45" fmla="*/ 142402 w 145221"/>
                  <a:gd name="connsiteY45" fmla="*/ 5404 h 50298"/>
                  <a:gd name="connsiteX46" fmla="*/ 143388 w 145221"/>
                  <a:gd name="connsiteY46" fmla="*/ 7139 h 50298"/>
                  <a:gd name="connsiteX47" fmla="*/ 143845 w 145221"/>
                  <a:gd name="connsiteY47" fmla="*/ 8111 h 50298"/>
                  <a:gd name="connsiteX48" fmla="*/ 144246 w 145221"/>
                  <a:gd name="connsiteY48" fmla="*/ 9170 h 50298"/>
                  <a:gd name="connsiteX49" fmla="*/ 144885 w 145221"/>
                  <a:gd name="connsiteY49" fmla="*/ 11490 h 50298"/>
                  <a:gd name="connsiteX50" fmla="*/ 145178 w 145221"/>
                  <a:gd name="connsiteY50" fmla="*/ 14070 h 50298"/>
                  <a:gd name="connsiteX51" fmla="*/ 145141 w 145221"/>
                  <a:gd name="connsiteY51" fmla="*/ 16857 h 50298"/>
                  <a:gd name="connsiteX52" fmla="*/ 144630 w 145221"/>
                  <a:gd name="connsiteY52" fmla="*/ 19778 h 50298"/>
                  <a:gd name="connsiteX53" fmla="*/ 144210 w 145221"/>
                  <a:gd name="connsiteY53" fmla="*/ 21264 h 50298"/>
                  <a:gd name="connsiteX54" fmla="*/ 143625 w 145221"/>
                  <a:gd name="connsiteY54" fmla="*/ 22766 h 50298"/>
                  <a:gd name="connsiteX55" fmla="*/ 142913 w 145221"/>
                  <a:gd name="connsiteY55" fmla="*/ 24271 h 50298"/>
                  <a:gd name="connsiteX56" fmla="*/ 142164 w 145221"/>
                  <a:gd name="connsiteY56" fmla="*/ 25622 h 50298"/>
                  <a:gd name="connsiteX57" fmla="*/ 141214 w 145221"/>
                  <a:gd name="connsiteY57" fmla="*/ 27063 h 50298"/>
                  <a:gd name="connsiteX58" fmla="*/ 140210 w 145221"/>
                  <a:gd name="connsiteY58" fmla="*/ 28429 h 50298"/>
                  <a:gd name="connsiteX59" fmla="*/ 137982 w 145221"/>
                  <a:gd name="connsiteY59" fmla="*/ 31099 h 50298"/>
                  <a:gd name="connsiteX60" fmla="*/ 132612 w 145221"/>
                  <a:gd name="connsiteY60" fmla="*/ 35987 h 50298"/>
                  <a:gd name="connsiteX61" fmla="*/ 119225 w 145221"/>
                  <a:gd name="connsiteY61" fmla="*/ 43920 h 50298"/>
                  <a:gd name="connsiteX62" fmla="*/ 117362 w 145221"/>
                  <a:gd name="connsiteY62" fmla="*/ 44719 h 50298"/>
                  <a:gd name="connsiteX63" fmla="*/ 115426 w 145221"/>
                  <a:gd name="connsiteY63" fmla="*/ 45480 h 50298"/>
                  <a:gd name="connsiteX64" fmla="*/ 113545 w 145221"/>
                  <a:gd name="connsiteY64" fmla="*/ 46160 h 50298"/>
                  <a:gd name="connsiteX65" fmla="*/ 111536 w 145221"/>
                  <a:gd name="connsiteY65" fmla="*/ 46801 h 50298"/>
                  <a:gd name="connsiteX66" fmla="*/ 103354 w 145221"/>
                  <a:gd name="connsiteY66" fmla="*/ 48833 h 50298"/>
                  <a:gd name="connsiteX67" fmla="*/ 86332 w 145221"/>
                  <a:gd name="connsiteY67" fmla="*/ 50298 h 50298"/>
                  <a:gd name="connsiteX68" fmla="*/ 69457 w 145221"/>
                  <a:gd name="connsiteY68" fmla="*/ 49155 h 50298"/>
                  <a:gd name="connsiteX69" fmla="*/ 61311 w 145221"/>
                  <a:gd name="connsiteY69" fmla="*/ 47957 h 50298"/>
                  <a:gd name="connsiteX70" fmla="*/ 57348 w 145221"/>
                  <a:gd name="connsiteY70" fmla="*/ 47257 h 50298"/>
                  <a:gd name="connsiteX71" fmla="*/ 53421 w 145221"/>
                  <a:gd name="connsiteY71" fmla="*/ 46477 h 50298"/>
                  <a:gd name="connsiteX72" fmla="*/ 49586 w 145221"/>
                  <a:gd name="connsiteY72" fmla="*/ 45697 h 50298"/>
                  <a:gd name="connsiteX73" fmla="*/ 45841 w 145221"/>
                  <a:gd name="connsiteY73" fmla="*/ 44801 h 50298"/>
                  <a:gd name="connsiteX74" fmla="*/ 42189 w 145221"/>
                  <a:gd name="connsiteY74" fmla="*/ 43895 h 50298"/>
                  <a:gd name="connsiteX75" fmla="*/ 38646 w 145221"/>
                  <a:gd name="connsiteY75" fmla="*/ 42912 h 50298"/>
                  <a:gd name="connsiteX76" fmla="*/ 31925 w 145221"/>
                  <a:gd name="connsiteY76" fmla="*/ 40912 h 50298"/>
                  <a:gd name="connsiteX77" fmla="*/ 25697 w 145221"/>
                  <a:gd name="connsiteY77" fmla="*/ 38827 h 50298"/>
                  <a:gd name="connsiteX78" fmla="*/ 20017 w 145221"/>
                  <a:gd name="connsiteY78" fmla="*/ 36770 h 50298"/>
                  <a:gd name="connsiteX79" fmla="*/ 14976 w 145221"/>
                  <a:gd name="connsiteY79" fmla="*/ 34739 h 50298"/>
                  <a:gd name="connsiteX80" fmla="*/ 6885 w 145221"/>
                  <a:gd name="connsiteY80" fmla="*/ 31203 h 50298"/>
                  <a:gd name="connsiteX81" fmla="*/ 1790 w 145221"/>
                  <a:gd name="connsiteY81" fmla="*/ 28720 h 50298"/>
                  <a:gd name="connsiteX82" fmla="*/ 0 w 145221"/>
                  <a:gd name="connsiteY82" fmla="*/ 27823 h 5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45221" h="50298">
                    <a:moveTo>
                      <a:pt x="0" y="27823"/>
                    </a:moveTo>
                    <a:cubicBezTo>
                      <a:pt x="0" y="27823"/>
                      <a:pt x="2666" y="28658"/>
                      <a:pt x="7305" y="30203"/>
                    </a:cubicBezTo>
                    <a:cubicBezTo>
                      <a:pt x="9643" y="30904"/>
                      <a:pt x="12437" y="31815"/>
                      <a:pt x="15688" y="32778"/>
                    </a:cubicBezTo>
                    <a:cubicBezTo>
                      <a:pt x="17314" y="33247"/>
                      <a:pt x="19031" y="33749"/>
                      <a:pt x="20857" y="34277"/>
                    </a:cubicBezTo>
                    <a:cubicBezTo>
                      <a:pt x="22683" y="34772"/>
                      <a:pt x="24619" y="35296"/>
                      <a:pt x="26628" y="35839"/>
                    </a:cubicBezTo>
                    <a:cubicBezTo>
                      <a:pt x="28619" y="36410"/>
                      <a:pt x="30737" y="36873"/>
                      <a:pt x="32893" y="37406"/>
                    </a:cubicBezTo>
                    <a:cubicBezTo>
                      <a:pt x="33988" y="37654"/>
                      <a:pt x="35084" y="37961"/>
                      <a:pt x="36217" y="38211"/>
                    </a:cubicBezTo>
                    <a:cubicBezTo>
                      <a:pt x="37331" y="38458"/>
                      <a:pt x="38481" y="38710"/>
                      <a:pt x="39650" y="38966"/>
                    </a:cubicBezTo>
                    <a:cubicBezTo>
                      <a:pt x="40801" y="39218"/>
                      <a:pt x="41970" y="39473"/>
                      <a:pt x="43175" y="39733"/>
                    </a:cubicBezTo>
                    <a:cubicBezTo>
                      <a:pt x="44362" y="39959"/>
                      <a:pt x="45568" y="40186"/>
                      <a:pt x="46791" y="40417"/>
                    </a:cubicBezTo>
                    <a:cubicBezTo>
                      <a:pt x="48015" y="40649"/>
                      <a:pt x="49257" y="40883"/>
                      <a:pt x="50499" y="41122"/>
                    </a:cubicBezTo>
                    <a:cubicBezTo>
                      <a:pt x="51759" y="41332"/>
                      <a:pt x="53019" y="41544"/>
                      <a:pt x="54298" y="41754"/>
                    </a:cubicBezTo>
                    <a:cubicBezTo>
                      <a:pt x="55558" y="41963"/>
                      <a:pt x="56855" y="42202"/>
                      <a:pt x="58133" y="42383"/>
                    </a:cubicBezTo>
                    <a:cubicBezTo>
                      <a:pt x="59448" y="42571"/>
                      <a:pt x="60781" y="42773"/>
                      <a:pt x="62078" y="42940"/>
                    </a:cubicBezTo>
                    <a:cubicBezTo>
                      <a:pt x="63393" y="43119"/>
                      <a:pt x="64726" y="43288"/>
                      <a:pt x="66059" y="43440"/>
                    </a:cubicBezTo>
                    <a:cubicBezTo>
                      <a:pt x="67393" y="43610"/>
                      <a:pt x="68726" y="43767"/>
                      <a:pt x="70077" y="43915"/>
                    </a:cubicBezTo>
                    <a:cubicBezTo>
                      <a:pt x="75447" y="44509"/>
                      <a:pt x="80908" y="44870"/>
                      <a:pt x="86351" y="44832"/>
                    </a:cubicBezTo>
                    <a:cubicBezTo>
                      <a:pt x="91775" y="44839"/>
                      <a:pt x="97199" y="44485"/>
                      <a:pt x="102422" y="43610"/>
                    </a:cubicBezTo>
                    <a:cubicBezTo>
                      <a:pt x="103719" y="43349"/>
                      <a:pt x="105034" y="43172"/>
                      <a:pt x="106294" y="42845"/>
                    </a:cubicBezTo>
                    <a:cubicBezTo>
                      <a:pt x="107573" y="42558"/>
                      <a:pt x="108851" y="42288"/>
                      <a:pt x="110093" y="41915"/>
                    </a:cubicBezTo>
                    <a:cubicBezTo>
                      <a:pt x="110714" y="41743"/>
                      <a:pt x="111317" y="41574"/>
                      <a:pt x="111920" y="41406"/>
                    </a:cubicBezTo>
                    <a:cubicBezTo>
                      <a:pt x="112559" y="41199"/>
                      <a:pt x="113198" y="40996"/>
                      <a:pt x="113819" y="40792"/>
                    </a:cubicBezTo>
                    <a:cubicBezTo>
                      <a:pt x="114422" y="40584"/>
                      <a:pt x="115006" y="40372"/>
                      <a:pt x="115591" y="40165"/>
                    </a:cubicBezTo>
                    <a:cubicBezTo>
                      <a:pt x="116193" y="39937"/>
                      <a:pt x="116778" y="39709"/>
                      <a:pt x="117362" y="39481"/>
                    </a:cubicBezTo>
                    <a:cubicBezTo>
                      <a:pt x="122037" y="37567"/>
                      <a:pt x="126403" y="35340"/>
                      <a:pt x="130183" y="32705"/>
                    </a:cubicBezTo>
                    <a:cubicBezTo>
                      <a:pt x="132064" y="31390"/>
                      <a:pt x="133800" y="29983"/>
                      <a:pt x="135370" y="28521"/>
                    </a:cubicBezTo>
                    <a:cubicBezTo>
                      <a:pt x="136137" y="27772"/>
                      <a:pt x="136923" y="27047"/>
                      <a:pt x="137598" y="26263"/>
                    </a:cubicBezTo>
                    <a:cubicBezTo>
                      <a:pt x="137927" y="25878"/>
                      <a:pt x="138292" y="25505"/>
                      <a:pt x="138603" y="25102"/>
                    </a:cubicBezTo>
                    <a:cubicBezTo>
                      <a:pt x="138895" y="24724"/>
                      <a:pt x="139187" y="24347"/>
                      <a:pt x="139498" y="23978"/>
                    </a:cubicBezTo>
                    <a:cubicBezTo>
                      <a:pt x="139790" y="23544"/>
                      <a:pt x="140064" y="23114"/>
                      <a:pt x="140356" y="22689"/>
                    </a:cubicBezTo>
                    <a:cubicBezTo>
                      <a:pt x="140630" y="22267"/>
                      <a:pt x="140794" y="21893"/>
                      <a:pt x="141032" y="21498"/>
                    </a:cubicBezTo>
                    <a:cubicBezTo>
                      <a:pt x="141269" y="21124"/>
                      <a:pt x="141415" y="20685"/>
                      <a:pt x="141616" y="20274"/>
                    </a:cubicBezTo>
                    <a:cubicBezTo>
                      <a:pt x="141799" y="19862"/>
                      <a:pt x="141982" y="19451"/>
                      <a:pt x="142109" y="19025"/>
                    </a:cubicBezTo>
                    <a:cubicBezTo>
                      <a:pt x="142420" y="18194"/>
                      <a:pt x="142602" y="17350"/>
                      <a:pt x="142803" y="16527"/>
                    </a:cubicBezTo>
                    <a:cubicBezTo>
                      <a:pt x="142931" y="15694"/>
                      <a:pt x="143077" y="14878"/>
                      <a:pt x="143095" y="14079"/>
                    </a:cubicBezTo>
                    <a:cubicBezTo>
                      <a:pt x="143169" y="13278"/>
                      <a:pt x="143077" y="12507"/>
                      <a:pt x="143059" y="11753"/>
                    </a:cubicBezTo>
                    <a:cubicBezTo>
                      <a:pt x="143004" y="11378"/>
                      <a:pt x="142950" y="11013"/>
                      <a:pt x="142913" y="10655"/>
                    </a:cubicBezTo>
                    <a:cubicBezTo>
                      <a:pt x="142876" y="10292"/>
                      <a:pt x="142803" y="9941"/>
                      <a:pt x="142712" y="9603"/>
                    </a:cubicBezTo>
                    <a:cubicBezTo>
                      <a:pt x="142639" y="9260"/>
                      <a:pt x="142566" y="8924"/>
                      <a:pt x="142475" y="8595"/>
                    </a:cubicBezTo>
                    <a:cubicBezTo>
                      <a:pt x="142383" y="8275"/>
                      <a:pt x="142274" y="7961"/>
                      <a:pt x="142164" y="7654"/>
                    </a:cubicBezTo>
                    <a:cubicBezTo>
                      <a:pt x="141982" y="7030"/>
                      <a:pt x="141707" y="6478"/>
                      <a:pt x="141452" y="5938"/>
                    </a:cubicBezTo>
                    <a:cubicBezTo>
                      <a:pt x="140429" y="3808"/>
                      <a:pt x="139187" y="2340"/>
                      <a:pt x="138311" y="1386"/>
                    </a:cubicBezTo>
                    <a:cubicBezTo>
                      <a:pt x="137379" y="482"/>
                      <a:pt x="136886" y="0"/>
                      <a:pt x="136886" y="0"/>
                    </a:cubicBezTo>
                    <a:cubicBezTo>
                      <a:pt x="136886" y="0"/>
                      <a:pt x="137014" y="100"/>
                      <a:pt x="137306" y="290"/>
                    </a:cubicBezTo>
                    <a:cubicBezTo>
                      <a:pt x="137580" y="486"/>
                      <a:pt x="138018" y="751"/>
                      <a:pt x="138530" y="1152"/>
                    </a:cubicBezTo>
                    <a:cubicBezTo>
                      <a:pt x="139534" y="1993"/>
                      <a:pt x="141050" y="3275"/>
                      <a:pt x="142402" y="5404"/>
                    </a:cubicBezTo>
                    <a:cubicBezTo>
                      <a:pt x="142730" y="5943"/>
                      <a:pt x="143114" y="6498"/>
                      <a:pt x="143388" y="7139"/>
                    </a:cubicBezTo>
                    <a:cubicBezTo>
                      <a:pt x="143534" y="7457"/>
                      <a:pt x="143698" y="7780"/>
                      <a:pt x="143845" y="8111"/>
                    </a:cubicBezTo>
                    <a:cubicBezTo>
                      <a:pt x="143972" y="8456"/>
                      <a:pt x="144118" y="8810"/>
                      <a:pt x="144246" y="9170"/>
                    </a:cubicBezTo>
                    <a:cubicBezTo>
                      <a:pt x="144538" y="9884"/>
                      <a:pt x="144666" y="10679"/>
                      <a:pt x="144885" y="11490"/>
                    </a:cubicBezTo>
                    <a:cubicBezTo>
                      <a:pt x="144995" y="12313"/>
                      <a:pt x="145178" y="13170"/>
                      <a:pt x="145178" y="14070"/>
                    </a:cubicBezTo>
                    <a:cubicBezTo>
                      <a:pt x="145269" y="14969"/>
                      <a:pt x="145196" y="15897"/>
                      <a:pt x="145141" y="16857"/>
                    </a:cubicBezTo>
                    <a:cubicBezTo>
                      <a:pt x="145013" y="17807"/>
                      <a:pt x="144904" y="18795"/>
                      <a:pt x="144630" y="19778"/>
                    </a:cubicBezTo>
                    <a:cubicBezTo>
                      <a:pt x="144538" y="20280"/>
                      <a:pt x="144392" y="20775"/>
                      <a:pt x="144210" y="21264"/>
                    </a:cubicBezTo>
                    <a:cubicBezTo>
                      <a:pt x="144027" y="21758"/>
                      <a:pt x="143881" y="22262"/>
                      <a:pt x="143625" y="22766"/>
                    </a:cubicBezTo>
                    <a:cubicBezTo>
                      <a:pt x="143406" y="23257"/>
                      <a:pt x="143169" y="23816"/>
                      <a:pt x="142913" y="24271"/>
                    </a:cubicBezTo>
                    <a:cubicBezTo>
                      <a:pt x="142675" y="24716"/>
                      <a:pt x="142420" y="25167"/>
                      <a:pt x="142164" y="25622"/>
                    </a:cubicBezTo>
                    <a:cubicBezTo>
                      <a:pt x="141854" y="26099"/>
                      <a:pt x="141525" y="26577"/>
                      <a:pt x="141214" y="27063"/>
                    </a:cubicBezTo>
                    <a:cubicBezTo>
                      <a:pt x="140904" y="27538"/>
                      <a:pt x="140557" y="27976"/>
                      <a:pt x="140210" y="28429"/>
                    </a:cubicBezTo>
                    <a:cubicBezTo>
                      <a:pt x="139534" y="29353"/>
                      <a:pt x="138749" y="30212"/>
                      <a:pt x="137982" y="31099"/>
                    </a:cubicBezTo>
                    <a:cubicBezTo>
                      <a:pt x="136375" y="32831"/>
                      <a:pt x="134548" y="34443"/>
                      <a:pt x="132612" y="35987"/>
                    </a:cubicBezTo>
                    <a:cubicBezTo>
                      <a:pt x="128704" y="39068"/>
                      <a:pt x="124175" y="41745"/>
                      <a:pt x="119225" y="43920"/>
                    </a:cubicBezTo>
                    <a:cubicBezTo>
                      <a:pt x="118604" y="44185"/>
                      <a:pt x="117983" y="44450"/>
                      <a:pt x="117362" y="44719"/>
                    </a:cubicBezTo>
                    <a:cubicBezTo>
                      <a:pt x="116723" y="44971"/>
                      <a:pt x="116066" y="45226"/>
                      <a:pt x="115426" y="45480"/>
                    </a:cubicBezTo>
                    <a:cubicBezTo>
                      <a:pt x="114805" y="45707"/>
                      <a:pt x="114166" y="45931"/>
                      <a:pt x="113545" y="46160"/>
                    </a:cubicBezTo>
                    <a:cubicBezTo>
                      <a:pt x="112869" y="46373"/>
                      <a:pt x="112212" y="46587"/>
                      <a:pt x="111536" y="46801"/>
                    </a:cubicBezTo>
                    <a:cubicBezTo>
                      <a:pt x="108888" y="47668"/>
                      <a:pt x="106130" y="48296"/>
                      <a:pt x="103354" y="48833"/>
                    </a:cubicBezTo>
                    <a:cubicBezTo>
                      <a:pt x="97784" y="49896"/>
                      <a:pt x="92030" y="50278"/>
                      <a:pt x="86332" y="50298"/>
                    </a:cubicBezTo>
                    <a:cubicBezTo>
                      <a:pt x="80634" y="50273"/>
                      <a:pt x="74972" y="49831"/>
                      <a:pt x="69457" y="49155"/>
                    </a:cubicBezTo>
                    <a:cubicBezTo>
                      <a:pt x="66699" y="48833"/>
                      <a:pt x="63996" y="48424"/>
                      <a:pt x="61311" y="47957"/>
                    </a:cubicBezTo>
                    <a:cubicBezTo>
                      <a:pt x="59959" y="47736"/>
                      <a:pt x="58644" y="47493"/>
                      <a:pt x="57348" y="47257"/>
                    </a:cubicBezTo>
                    <a:cubicBezTo>
                      <a:pt x="56014" y="47022"/>
                      <a:pt x="54718" y="46735"/>
                      <a:pt x="53421" y="46477"/>
                    </a:cubicBezTo>
                    <a:cubicBezTo>
                      <a:pt x="52125" y="46218"/>
                      <a:pt x="50846" y="45955"/>
                      <a:pt x="49586" y="45697"/>
                    </a:cubicBezTo>
                    <a:cubicBezTo>
                      <a:pt x="48307" y="45431"/>
                      <a:pt x="47065" y="45104"/>
                      <a:pt x="45841" y="44801"/>
                    </a:cubicBezTo>
                    <a:cubicBezTo>
                      <a:pt x="44618" y="44496"/>
                      <a:pt x="43394" y="44194"/>
                      <a:pt x="42189" y="43895"/>
                    </a:cubicBezTo>
                    <a:cubicBezTo>
                      <a:pt x="41002" y="43562"/>
                      <a:pt x="39815" y="43234"/>
                      <a:pt x="38646" y="42912"/>
                    </a:cubicBezTo>
                    <a:cubicBezTo>
                      <a:pt x="36326" y="42260"/>
                      <a:pt x="34062" y="41643"/>
                      <a:pt x="31925" y="40912"/>
                    </a:cubicBezTo>
                    <a:cubicBezTo>
                      <a:pt x="29770" y="40200"/>
                      <a:pt x="27669" y="39563"/>
                      <a:pt x="25697" y="38827"/>
                    </a:cubicBezTo>
                    <a:cubicBezTo>
                      <a:pt x="23724" y="38109"/>
                      <a:pt x="21807" y="37464"/>
                      <a:pt x="20017" y="36770"/>
                    </a:cubicBezTo>
                    <a:cubicBezTo>
                      <a:pt x="18245" y="36056"/>
                      <a:pt x="16565" y="35377"/>
                      <a:pt x="14976" y="34739"/>
                    </a:cubicBezTo>
                    <a:cubicBezTo>
                      <a:pt x="11817" y="33470"/>
                      <a:pt x="9132" y="32184"/>
                      <a:pt x="6885" y="31203"/>
                    </a:cubicBezTo>
                    <a:cubicBezTo>
                      <a:pt x="4675" y="30166"/>
                      <a:pt x="2977" y="29291"/>
                      <a:pt x="1790" y="28720"/>
                    </a:cubicBezTo>
                    <a:cubicBezTo>
                      <a:pt x="621" y="28135"/>
                      <a:pt x="0" y="27823"/>
                      <a:pt x="0" y="27823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9" name="图形 10">
                <a:extLst>
                  <a:ext uri="{FF2B5EF4-FFF2-40B4-BE49-F238E27FC236}">
                    <a16:creationId xmlns:a16="http://schemas.microsoft.com/office/drawing/2014/main" id="{44ADB3B3-1C04-AC8F-6574-C4C475FED6A3}"/>
                  </a:ext>
                </a:extLst>
              </p:cNvPr>
              <p:cNvGrpSpPr/>
              <p:nvPr/>
            </p:nvGrpSpPr>
            <p:grpSpPr>
              <a:xfrm>
                <a:off x="8346501" y="134974"/>
                <a:ext cx="177435" cy="97578"/>
                <a:chOff x="8346501" y="134974"/>
                <a:chExt cx="177435" cy="97578"/>
              </a:xfrm>
              <a:solidFill>
                <a:srgbClr val="E8B161"/>
              </a:solidFill>
            </p:grpSpPr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5EB56C5A-3BE5-F9DD-2E84-88AA6238FE44}"/>
                    </a:ext>
                  </a:extLst>
                </p:cNvPr>
                <p:cNvSpPr/>
                <p:nvPr/>
              </p:nvSpPr>
              <p:spPr>
                <a:xfrm>
                  <a:off x="8386967" y="144813"/>
                  <a:ext cx="48556" cy="51070"/>
                </a:xfrm>
                <a:custGeom>
                  <a:avLst/>
                  <a:gdLst>
                    <a:gd name="connsiteX0" fmla="*/ 48551 w 48556"/>
                    <a:gd name="connsiteY0" fmla="*/ 21652 h 51070"/>
                    <a:gd name="connsiteX1" fmla="*/ 47328 w 48556"/>
                    <a:gd name="connsiteY1" fmla="*/ 13985 h 51070"/>
                    <a:gd name="connsiteX2" fmla="*/ 23859 w 48556"/>
                    <a:gd name="connsiteY2" fmla="*/ 101 h 51070"/>
                    <a:gd name="connsiteX3" fmla="*/ 2801 w 48556"/>
                    <a:gd name="connsiteY3" fmla="*/ 16349 h 51070"/>
                    <a:gd name="connsiteX4" fmla="*/ 17996 w 48556"/>
                    <a:gd name="connsiteY4" fmla="*/ 48913 h 51070"/>
                    <a:gd name="connsiteX5" fmla="*/ 47492 w 48556"/>
                    <a:gd name="connsiteY5" fmla="*/ 35544 h 51070"/>
                    <a:gd name="connsiteX6" fmla="*/ 48551 w 48556"/>
                    <a:gd name="connsiteY6" fmla="*/ 21652 h 5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556" h="51070">
                      <a:moveTo>
                        <a:pt x="48551" y="21652"/>
                      </a:moveTo>
                      <a:cubicBezTo>
                        <a:pt x="48496" y="18436"/>
                        <a:pt x="48168" y="15552"/>
                        <a:pt x="47328" y="13985"/>
                      </a:cubicBezTo>
                      <a:cubicBezTo>
                        <a:pt x="45118" y="9783"/>
                        <a:pt x="28571" y="543"/>
                        <a:pt x="23859" y="101"/>
                      </a:cubicBezTo>
                      <a:cubicBezTo>
                        <a:pt x="12627" y="-951"/>
                        <a:pt x="7568" y="6315"/>
                        <a:pt x="2801" y="16349"/>
                      </a:cubicBezTo>
                      <a:cubicBezTo>
                        <a:pt x="-4157" y="30916"/>
                        <a:pt x="2198" y="43287"/>
                        <a:pt x="17996" y="48913"/>
                      </a:cubicBezTo>
                      <a:cubicBezTo>
                        <a:pt x="33539" y="54452"/>
                        <a:pt x="44606" y="49092"/>
                        <a:pt x="47492" y="35544"/>
                      </a:cubicBezTo>
                      <a:cubicBezTo>
                        <a:pt x="47967" y="32755"/>
                        <a:pt x="48624" y="26784"/>
                        <a:pt x="48551" y="21652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D0ADB5ED-4F67-5F2B-71D0-71302A680148}"/>
                    </a:ext>
                  </a:extLst>
                </p:cNvPr>
                <p:cNvSpPr/>
                <p:nvPr/>
              </p:nvSpPr>
              <p:spPr>
                <a:xfrm>
                  <a:off x="8483586" y="153443"/>
                  <a:ext cx="40349" cy="42439"/>
                </a:xfrm>
                <a:custGeom>
                  <a:avLst/>
                  <a:gdLst>
                    <a:gd name="connsiteX0" fmla="*/ 40346 w 40349"/>
                    <a:gd name="connsiteY0" fmla="*/ 17994 h 42439"/>
                    <a:gd name="connsiteX1" fmla="*/ 39342 w 40349"/>
                    <a:gd name="connsiteY1" fmla="*/ 11621 h 42439"/>
                    <a:gd name="connsiteX2" fmla="*/ 19836 w 40349"/>
                    <a:gd name="connsiteY2" fmla="*/ 84 h 42439"/>
                    <a:gd name="connsiteX3" fmla="*/ 2321 w 40349"/>
                    <a:gd name="connsiteY3" fmla="*/ 13585 h 42439"/>
                    <a:gd name="connsiteX4" fmla="*/ 14960 w 40349"/>
                    <a:gd name="connsiteY4" fmla="*/ 40646 h 42439"/>
                    <a:gd name="connsiteX5" fmla="*/ 39469 w 40349"/>
                    <a:gd name="connsiteY5" fmla="*/ 29536 h 42439"/>
                    <a:gd name="connsiteX6" fmla="*/ 40346 w 40349"/>
                    <a:gd name="connsiteY6" fmla="*/ 17994 h 4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49" h="42439">
                      <a:moveTo>
                        <a:pt x="40346" y="17994"/>
                      </a:moveTo>
                      <a:cubicBezTo>
                        <a:pt x="40310" y="15322"/>
                        <a:pt x="40036" y="12924"/>
                        <a:pt x="39342" y="11621"/>
                      </a:cubicBezTo>
                      <a:cubicBezTo>
                        <a:pt x="37497" y="8129"/>
                        <a:pt x="23745" y="451"/>
                        <a:pt x="19836" y="84"/>
                      </a:cubicBezTo>
                      <a:cubicBezTo>
                        <a:pt x="10503" y="-791"/>
                        <a:pt x="6303" y="5247"/>
                        <a:pt x="2321" y="13585"/>
                      </a:cubicBezTo>
                      <a:cubicBezTo>
                        <a:pt x="-3450" y="25690"/>
                        <a:pt x="1828" y="35972"/>
                        <a:pt x="14960" y="40646"/>
                      </a:cubicBezTo>
                      <a:cubicBezTo>
                        <a:pt x="27890" y="45250"/>
                        <a:pt x="37077" y="40792"/>
                        <a:pt x="39469" y="29536"/>
                      </a:cubicBezTo>
                      <a:cubicBezTo>
                        <a:pt x="39872" y="27217"/>
                        <a:pt x="40401" y="22256"/>
                        <a:pt x="40346" y="1799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4" name="任意多边形: 形状 1763">
                  <a:extLst>
                    <a:ext uri="{FF2B5EF4-FFF2-40B4-BE49-F238E27FC236}">
                      <a16:creationId xmlns:a16="http://schemas.microsoft.com/office/drawing/2014/main" id="{CC831F17-BD30-822A-5408-D2C41E0FAA22}"/>
                    </a:ext>
                  </a:extLst>
                </p:cNvPr>
                <p:cNvSpPr/>
                <p:nvPr/>
              </p:nvSpPr>
              <p:spPr>
                <a:xfrm>
                  <a:off x="8352325" y="187171"/>
                  <a:ext cx="40350" cy="42440"/>
                </a:xfrm>
                <a:custGeom>
                  <a:avLst/>
                  <a:gdLst>
                    <a:gd name="connsiteX0" fmla="*/ 40347 w 40350"/>
                    <a:gd name="connsiteY0" fmla="*/ 17993 h 42440"/>
                    <a:gd name="connsiteX1" fmla="*/ 39342 w 40350"/>
                    <a:gd name="connsiteY1" fmla="*/ 11621 h 42440"/>
                    <a:gd name="connsiteX2" fmla="*/ 19818 w 40350"/>
                    <a:gd name="connsiteY2" fmla="*/ 84 h 42440"/>
                    <a:gd name="connsiteX3" fmla="*/ 2322 w 40350"/>
                    <a:gd name="connsiteY3" fmla="*/ 13584 h 42440"/>
                    <a:gd name="connsiteX4" fmla="*/ 14942 w 40350"/>
                    <a:gd name="connsiteY4" fmla="*/ 40647 h 42440"/>
                    <a:gd name="connsiteX5" fmla="*/ 39452 w 40350"/>
                    <a:gd name="connsiteY5" fmla="*/ 29536 h 42440"/>
                    <a:gd name="connsiteX6" fmla="*/ 40347 w 40350"/>
                    <a:gd name="connsiteY6" fmla="*/ 17993 h 4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0" h="42440">
                      <a:moveTo>
                        <a:pt x="40347" y="17993"/>
                      </a:moveTo>
                      <a:cubicBezTo>
                        <a:pt x="40310" y="15323"/>
                        <a:pt x="40018" y="12925"/>
                        <a:pt x="39342" y="11621"/>
                      </a:cubicBezTo>
                      <a:cubicBezTo>
                        <a:pt x="37497" y="8131"/>
                        <a:pt x="23745" y="451"/>
                        <a:pt x="19818" y="84"/>
                      </a:cubicBezTo>
                      <a:cubicBezTo>
                        <a:pt x="10485" y="-789"/>
                        <a:pt x="6285" y="5249"/>
                        <a:pt x="2322" y="13584"/>
                      </a:cubicBezTo>
                      <a:cubicBezTo>
                        <a:pt x="-3450" y="25691"/>
                        <a:pt x="1828" y="35972"/>
                        <a:pt x="14942" y="40647"/>
                      </a:cubicBezTo>
                      <a:cubicBezTo>
                        <a:pt x="27872" y="45250"/>
                        <a:pt x="37059" y="40794"/>
                        <a:pt x="39452" y="29536"/>
                      </a:cubicBezTo>
                      <a:cubicBezTo>
                        <a:pt x="39872" y="27218"/>
                        <a:pt x="40401" y="22260"/>
                        <a:pt x="40347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633C9319-E9DD-F63B-7546-2C965CAE6F16}"/>
                    </a:ext>
                  </a:extLst>
                </p:cNvPr>
                <p:cNvSpPr/>
                <p:nvPr/>
              </p:nvSpPr>
              <p:spPr>
                <a:xfrm>
                  <a:off x="8346501" y="139899"/>
                  <a:ext cx="37958" cy="35019"/>
                </a:xfrm>
                <a:custGeom>
                  <a:avLst/>
                  <a:gdLst>
                    <a:gd name="connsiteX0" fmla="*/ 37075 w 37958"/>
                    <a:gd name="connsiteY0" fmla="*/ 22114 h 35019"/>
                    <a:gd name="connsiteX1" fmla="*/ 12566 w 37958"/>
                    <a:gd name="connsiteY1" fmla="*/ 33227 h 35019"/>
                    <a:gd name="connsiteX2" fmla="*/ 0 w 37958"/>
                    <a:gd name="connsiteY2" fmla="*/ 23984 h 35019"/>
                    <a:gd name="connsiteX3" fmla="*/ 32327 w 37958"/>
                    <a:gd name="connsiteY3" fmla="*/ 0 h 35019"/>
                    <a:gd name="connsiteX4" fmla="*/ 36947 w 37958"/>
                    <a:gd name="connsiteY4" fmla="*/ 4202 h 35019"/>
                    <a:gd name="connsiteX5" fmla="*/ 37952 w 37958"/>
                    <a:gd name="connsiteY5" fmla="*/ 10575 h 35019"/>
                    <a:gd name="connsiteX6" fmla="*/ 37075 w 37958"/>
                    <a:gd name="connsiteY6" fmla="*/ 22114 h 3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58" h="35019">
                      <a:moveTo>
                        <a:pt x="37075" y="22114"/>
                      </a:moveTo>
                      <a:cubicBezTo>
                        <a:pt x="34683" y="33371"/>
                        <a:pt x="25496" y="37830"/>
                        <a:pt x="12566" y="33227"/>
                      </a:cubicBezTo>
                      <a:cubicBezTo>
                        <a:pt x="6721" y="31149"/>
                        <a:pt x="2447" y="27958"/>
                        <a:pt x="0" y="23984"/>
                      </a:cubicBezTo>
                      <a:cubicBezTo>
                        <a:pt x="9625" y="14668"/>
                        <a:pt x="20181" y="6409"/>
                        <a:pt x="32327" y="0"/>
                      </a:cubicBezTo>
                      <a:cubicBezTo>
                        <a:pt x="34610" y="1576"/>
                        <a:pt x="36363" y="3099"/>
                        <a:pt x="36947" y="4202"/>
                      </a:cubicBezTo>
                      <a:cubicBezTo>
                        <a:pt x="37642" y="5506"/>
                        <a:pt x="37915" y="7903"/>
                        <a:pt x="37952" y="10575"/>
                      </a:cubicBezTo>
                      <a:cubicBezTo>
                        <a:pt x="38025" y="14830"/>
                        <a:pt x="37477" y="19800"/>
                        <a:pt x="37075" y="221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C4371104-FFAC-EC89-2E4C-C7F0752BCF61}"/>
                    </a:ext>
                  </a:extLst>
                </p:cNvPr>
                <p:cNvSpPr/>
                <p:nvPr/>
              </p:nvSpPr>
              <p:spPr>
                <a:xfrm>
                  <a:off x="8438681" y="177262"/>
                  <a:ext cx="41531" cy="39313"/>
                </a:xfrm>
                <a:custGeom>
                  <a:avLst/>
                  <a:gdLst>
                    <a:gd name="connsiteX0" fmla="*/ 10243 w 41531"/>
                    <a:gd name="connsiteY0" fmla="*/ 35465 h 39313"/>
                    <a:gd name="connsiteX1" fmla="*/ 15266 w 41531"/>
                    <a:gd name="connsiteY1" fmla="*/ 39125 h 39313"/>
                    <a:gd name="connsiteX2" fmla="*/ 36415 w 41531"/>
                    <a:gd name="connsiteY2" fmla="*/ 33690 h 39313"/>
                    <a:gd name="connsiteX3" fmla="*/ 39154 w 41531"/>
                    <a:gd name="connsiteY3" fmla="*/ 12562 h 39313"/>
                    <a:gd name="connsiteX4" fmla="*/ 12106 w 41531"/>
                    <a:gd name="connsiteY4" fmla="*/ 2724 h 39313"/>
                    <a:gd name="connsiteX5" fmla="*/ 2974 w 41531"/>
                    <a:gd name="connsiteY5" fmla="*/ 27000 h 39313"/>
                    <a:gd name="connsiteX6" fmla="*/ 10243 w 41531"/>
                    <a:gd name="connsiteY6" fmla="*/ 35465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1" h="39313">
                      <a:moveTo>
                        <a:pt x="10243" y="35465"/>
                      </a:moveTo>
                      <a:cubicBezTo>
                        <a:pt x="12088" y="37258"/>
                        <a:pt x="13914" y="38707"/>
                        <a:pt x="15266" y="39125"/>
                      </a:cubicBezTo>
                      <a:cubicBezTo>
                        <a:pt x="18900" y="40245"/>
                        <a:pt x="33493" y="36110"/>
                        <a:pt x="36415" y="33690"/>
                      </a:cubicBezTo>
                      <a:cubicBezTo>
                        <a:pt x="43373" y="27922"/>
                        <a:pt x="42131" y="20949"/>
                        <a:pt x="39154" y="12562"/>
                      </a:cubicBezTo>
                      <a:cubicBezTo>
                        <a:pt x="34826" y="381"/>
                        <a:pt x="24233" y="-3035"/>
                        <a:pt x="12106" y="2724"/>
                      </a:cubicBezTo>
                      <a:cubicBezTo>
                        <a:pt x="161" y="8400"/>
                        <a:pt x="-3071" y="17691"/>
                        <a:pt x="2974" y="27000"/>
                      </a:cubicBezTo>
                      <a:cubicBezTo>
                        <a:pt x="4271" y="28855"/>
                        <a:pt x="7284" y="32601"/>
                        <a:pt x="10243" y="3546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3251A022-22A2-799A-3D7A-87C6D7AB21A3}"/>
                    </a:ext>
                  </a:extLst>
                </p:cNvPr>
                <p:cNvSpPr/>
                <p:nvPr/>
              </p:nvSpPr>
              <p:spPr>
                <a:xfrm>
                  <a:off x="8441678" y="134974"/>
                  <a:ext cx="26049" cy="24651"/>
                </a:xfrm>
                <a:custGeom>
                  <a:avLst/>
                  <a:gdLst>
                    <a:gd name="connsiteX0" fmla="*/ 6424 w 26049"/>
                    <a:gd name="connsiteY0" fmla="*/ 22239 h 24651"/>
                    <a:gd name="connsiteX1" fmla="*/ 9565 w 26049"/>
                    <a:gd name="connsiteY1" fmla="*/ 24533 h 24651"/>
                    <a:gd name="connsiteX2" fmla="*/ 22843 w 26049"/>
                    <a:gd name="connsiteY2" fmla="*/ 21127 h 24651"/>
                    <a:gd name="connsiteX3" fmla="*/ 24560 w 26049"/>
                    <a:gd name="connsiteY3" fmla="*/ 7877 h 24651"/>
                    <a:gd name="connsiteX4" fmla="*/ 7593 w 26049"/>
                    <a:gd name="connsiteY4" fmla="*/ 1709 h 24651"/>
                    <a:gd name="connsiteX5" fmla="*/ 1858 w 26049"/>
                    <a:gd name="connsiteY5" fmla="*/ 16930 h 24651"/>
                    <a:gd name="connsiteX6" fmla="*/ 6424 w 26049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9" h="24651">
                      <a:moveTo>
                        <a:pt x="6424" y="22239"/>
                      </a:moveTo>
                      <a:cubicBezTo>
                        <a:pt x="7574" y="23362"/>
                        <a:pt x="8725" y="24270"/>
                        <a:pt x="9565" y="24533"/>
                      </a:cubicBezTo>
                      <a:cubicBezTo>
                        <a:pt x="11848" y="25236"/>
                        <a:pt x="21017" y="22645"/>
                        <a:pt x="22843" y="21127"/>
                      </a:cubicBezTo>
                      <a:cubicBezTo>
                        <a:pt x="27208" y="17509"/>
                        <a:pt x="26423" y="13136"/>
                        <a:pt x="24560" y="7877"/>
                      </a:cubicBezTo>
                      <a:cubicBezTo>
                        <a:pt x="21838" y="239"/>
                        <a:pt x="15208" y="-1904"/>
                        <a:pt x="7593" y="1709"/>
                      </a:cubicBezTo>
                      <a:cubicBezTo>
                        <a:pt x="104" y="5267"/>
                        <a:pt x="-1923" y="11093"/>
                        <a:pt x="1858" y="16930"/>
                      </a:cubicBezTo>
                      <a:cubicBezTo>
                        <a:pt x="2680" y="18095"/>
                        <a:pt x="4579" y="20444"/>
                        <a:pt x="6424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282BB841-AE66-ED32-9DB3-BD1AA77405FF}"/>
                    </a:ext>
                  </a:extLst>
                </p:cNvPr>
                <p:cNvSpPr/>
                <p:nvPr/>
              </p:nvSpPr>
              <p:spPr>
                <a:xfrm>
                  <a:off x="8409771" y="207901"/>
                  <a:ext cx="26039" cy="24651"/>
                </a:xfrm>
                <a:custGeom>
                  <a:avLst/>
                  <a:gdLst>
                    <a:gd name="connsiteX0" fmla="*/ 6424 w 26039"/>
                    <a:gd name="connsiteY0" fmla="*/ 22238 h 24651"/>
                    <a:gd name="connsiteX1" fmla="*/ 9565 w 26039"/>
                    <a:gd name="connsiteY1" fmla="*/ 24532 h 24651"/>
                    <a:gd name="connsiteX2" fmla="*/ 22843 w 26039"/>
                    <a:gd name="connsiteY2" fmla="*/ 21126 h 24651"/>
                    <a:gd name="connsiteX3" fmla="*/ 24541 w 26039"/>
                    <a:gd name="connsiteY3" fmla="*/ 7876 h 24651"/>
                    <a:gd name="connsiteX4" fmla="*/ 7593 w 26039"/>
                    <a:gd name="connsiteY4" fmla="*/ 1710 h 24651"/>
                    <a:gd name="connsiteX5" fmla="*/ 1858 w 26039"/>
                    <a:gd name="connsiteY5" fmla="*/ 16929 h 24651"/>
                    <a:gd name="connsiteX6" fmla="*/ 6424 w 26039"/>
                    <a:gd name="connsiteY6" fmla="*/ 22238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9" h="24651">
                      <a:moveTo>
                        <a:pt x="6424" y="22238"/>
                      </a:moveTo>
                      <a:cubicBezTo>
                        <a:pt x="7574" y="23364"/>
                        <a:pt x="8725" y="24271"/>
                        <a:pt x="9565" y="24532"/>
                      </a:cubicBezTo>
                      <a:cubicBezTo>
                        <a:pt x="11848" y="25237"/>
                        <a:pt x="21016" y="22644"/>
                        <a:pt x="22843" y="21126"/>
                      </a:cubicBezTo>
                      <a:cubicBezTo>
                        <a:pt x="27208" y="17510"/>
                        <a:pt x="26404" y="13138"/>
                        <a:pt x="24541" y="7876"/>
                      </a:cubicBezTo>
                      <a:cubicBezTo>
                        <a:pt x="21838" y="238"/>
                        <a:pt x="15190" y="-1904"/>
                        <a:pt x="7593" y="1710"/>
                      </a:cubicBezTo>
                      <a:cubicBezTo>
                        <a:pt x="104" y="5266"/>
                        <a:pt x="-1923" y="11094"/>
                        <a:pt x="1858" y="16929"/>
                      </a:cubicBezTo>
                      <a:cubicBezTo>
                        <a:pt x="2680" y="18094"/>
                        <a:pt x="4579" y="20443"/>
                        <a:pt x="6424" y="2223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0" name="图形 10">
                <a:extLst>
                  <a:ext uri="{FF2B5EF4-FFF2-40B4-BE49-F238E27FC236}">
                    <a16:creationId xmlns:a16="http://schemas.microsoft.com/office/drawing/2014/main" id="{CB45CCA6-BC6E-EFB3-2D38-40F6707A6D3C}"/>
                  </a:ext>
                </a:extLst>
              </p:cNvPr>
              <p:cNvGrpSpPr/>
              <p:nvPr/>
            </p:nvGrpSpPr>
            <p:grpSpPr>
              <a:xfrm>
                <a:off x="8252644" y="259859"/>
                <a:ext cx="120890" cy="97578"/>
                <a:chOff x="8252644" y="259859"/>
                <a:chExt cx="120890" cy="97578"/>
              </a:xfrm>
              <a:solidFill>
                <a:srgbClr val="E8B161"/>
              </a:solidFill>
            </p:grpSpPr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63D7A575-E6B9-03FA-95B3-EEE66CED1689}"/>
                    </a:ext>
                  </a:extLst>
                </p:cNvPr>
                <p:cNvSpPr/>
                <p:nvPr/>
              </p:nvSpPr>
              <p:spPr>
                <a:xfrm>
                  <a:off x="8252644" y="270667"/>
                  <a:ext cx="32460" cy="50102"/>
                </a:xfrm>
                <a:custGeom>
                  <a:avLst/>
                  <a:gdLst>
                    <a:gd name="connsiteX0" fmla="*/ 31395 w 32460"/>
                    <a:gd name="connsiteY0" fmla="*/ 34575 h 50102"/>
                    <a:gd name="connsiteX1" fmla="*/ 1899 w 32460"/>
                    <a:gd name="connsiteY1" fmla="*/ 47948 h 50102"/>
                    <a:gd name="connsiteX2" fmla="*/ 18 w 32460"/>
                    <a:gd name="connsiteY2" fmla="*/ 47228 h 50102"/>
                    <a:gd name="connsiteX3" fmla="*/ 0 w 32460"/>
                    <a:gd name="connsiteY3" fmla="*/ 45497 h 50102"/>
                    <a:gd name="connsiteX4" fmla="*/ 10903 w 32460"/>
                    <a:gd name="connsiteY4" fmla="*/ 0 h 50102"/>
                    <a:gd name="connsiteX5" fmla="*/ 31249 w 32460"/>
                    <a:gd name="connsiteY5" fmla="*/ 13018 h 50102"/>
                    <a:gd name="connsiteX6" fmla="*/ 32455 w 32460"/>
                    <a:gd name="connsiteY6" fmla="*/ 20684 h 50102"/>
                    <a:gd name="connsiteX7" fmla="*/ 31395 w 32460"/>
                    <a:gd name="connsiteY7" fmla="*/ 34575 h 5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60" h="50102">
                      <a:moveTo>
                        <a:pt x="31395" y="34575"/>
                      </a:moveTo>
                      <a:cubicBezTo>
                        <a:pt x="28509" y="48121"/>
                        <a:pt x="17460" y="53481"/>
                        <a:pt x="1899" y="47948"/>
                      </a:cubicBezTo>
                      <a:cubicBezTo>
                        <a:pt x="1260" y="47719"/>
                        <a:pt x="639" y="47482"/>
                        <a:pt x="18" y="47228"/>
                      </a:cubicBezTo>
                      <a:cubicBezTo>
                        <a:pt x="0" y="46654"/>
                        <a:pt x="0" y="46070"/>
                        <a:pt x="0" y="45497"/>
                      </a:cubicBezTo>
                      <a:cubicBezTo>
                        <a:pt x="0" y="28961"/>
                        <a:pt x="4164" y="14039"/>
                        <a:pt x="10903" y="0"/>
                      </a:cubicBezTo>
                      <a:cubicBezTo>
                        <a:pt x="17515" y="2462"/>
                        <a:pt x="29386" y="9497"/>
                        <a:pt x="31249" y="13018"/>
                      </a:cubicBezTo>
                      <a:cubicBezTo>
                        <a:pt x="32071" y="14585"/>
                        <a:pt x="32400" y="17476"/>
                        <a:pt x="32455" y="20684"/>
                      </a:cubicBezTo>
                      <a:cubicBezTo>
                        <a:pt x="32527" y="25814"/>
                        <a:pt x="31888" y="31784"/>
                        <a:pt x="31395" y="3457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DAA33275-5618-0C24-999E-4EE12A4F5B95}"/>
                    </a:ext>
                  </a:extLst>
                </p:cNvPr>
                <p:cNvSpPr/>
                <p:nvPr/>
              </p:nvSpPr>
              <p:spPr>
                <a:xfrm>
                  <a:off x="8333182" y="278330"/>
                  <a:ext cx="40353" cy="42441"/>
                </a:xfrm>
                <a:custGeom>
                  <a:avLst/>
                  <a:gdLst>
                    <a:gd name="connsiteX0" fmla="*/ 40350 w 40353"/>
                    <a:gd name="connsiteY0" fmla="*/ 17993 h 42441"/>
                    <a:gd name="connsiteX1" fmla="*/ 39345 w 40353"/>
                    <a:gd name="connsiteY1" fmla="*/ 11621 h 42441"/>
                    <a:gd name="connsiteX2" fmla="*/ 19821 w 40353"/>
                    <a:gd name="connsiteY2" fmla="*/ 84 h 42441"/>
                    <a:gd name="connsiteX3" fmla="*/ 2325 w 40353"/>
                    <a:gd name="connsiteY3" fmla="*/ 13586 h 42441"/>
                    <a:gd name="connsiteX4" fmla="*/ 14945 w 40353"/>
                    <a:gd name="connsiteY4" fmla="*/ 40649 h 42441"/>
                    <a:gd name="connsiteX5" fmla="*/ 39455 w 40353"/>
                    <a:gd name="connsiteY5" fmla="*/ 29538 h 42441"/>
                    <a:gd name="connsiteX6" fmla="*/ 40350 w 40353"/>
                    <a:gd name="connsiteY6" fmla="*/ 17993 h 42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3" h="42441">
                      <a:moveTo>
                        <a:pt x="40350" y="17993"/>
                      </a:moveTo>
                      <a:cubicBezTo>
                        <a:pt x="40295" y="15321"/>
                        <a:pt x="40021" y="12923"/>
                        <a:pt x="39345" y="11621"/>
                      </a:cubicBezTo>
                      <a:cubicBezTo>
                        <a:pt x="37500" y="8129"/>
                        <a:pt x="23748" y="451"/>
                        <a:pt x="19821" y="84"/>
                      </a:cubicBezTo>
                      <a:cubicBezTo>
                        <a:pt x="10488" y="-789"/>
                        <a:pt x="6288" y="5249"/>
                        <a:pt x="2325" y="13586"/>
                      </a:cubicBezTo>
                      <a:cubicBezTo>
                        <a:pt x="-3447" y="25693"/>
                        <a:pt x="1813" y="35974"/>
                        <a:pt x="14945" y="40649"/>
                      </a:cubicBezTo>
                      <a:cubicBezTo>
                        <a:pt x="27875" y="45252"/>
                        <a:pt x="37062" y="40795"/>
                        <a:pt x="39455" y="29538"/>
                      </a:cubicBezTo>
                      <a:cubicBezTo>
                        <a:pt x="39875" y="27216"/>
                        <a:pt x="40404" y="22258"/>
                        <a:pt x="40350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69228C92-F266-985B-C7FF-57AB03915876}"/>
                    </a:ext>
                  </a:extLst>
                </p:cNvPr>
                <p:cNvSpPr/>
                <p:nvPr/>
              </p:nvSpPr>
              <p:spPr>
                <a:xfrm>
                  <a:off x="8288275" y="302148"/>
                  <a:ext cx="41525" cy="39313"/>
                </a:xfrm>
                <a:custGeom>
                  <a:avLst/>
                  <a:gdLst>
                    <a:gd name="connsiteX0" fmla="*/ 10229 w 41525"/>
                    <a:gd name="connsiteY0" fmla="*/ 35464 h 39313"/>
                    <a:gd name="connsiteX1" fmla="*/ 15270 w 41525"/>
                    <a:gd name="connsiteY1" fmla="*/ 39124 h 39313"/>
                    <a:gd name="connsiteX2" fmla="*/ 36419 w 41525"/>
                    <a:gd name="connsiteY2" fmla="*/ 33690 h 39313"/>
                    <a:gd name="connsiteX3" fmla="*/ 39140 w 41525"/>
                    <a:gd name="connsiteY3" fmla="*/ 12561 h 39313"/>
                    <a:gd name="connsiteX4" fmla="*/ 12110 w 41525"/>
                    <a:gd name="connsiteY4" fmla="*/ 2726 h 39313"/>
                    <a:gd name="connsiteX5" fmla="*/ 2978 w 41525"/>
                    <a:gd name="connsiteY5" fmla="*/ 27002 h 39313"/>
                    <a:gd name="connsiteX6" fmla="*/ 10229 w 41525"/>
                    <a:gd name="connsiteY6" fmla="*/ 35464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25" h="39313">
                      <a:moveTo>
                        <a:pt x="10229" y="35464"/>
                      </a:moveTo>
                      <a:cubicBezTo>
                        <a:pt x="12073" y="37259"/>
                        <a:pt x="13900" y="38704"/>
                        <a:pt x="15270" y="39124"/>
                      </a:cubicBezTo>
                      <a:cubicBezTo>
                        <a:pt x="18904" y="40247"/>
                        <a:pt x="33497" y="36112"/>
                        <a:pt x="36419" y="33690"/>
                      </a:cubicBezTo>
                      <a:cubicBezTo>
                        <a:pt x="43378" y="27923"/>
                        <a:pt x="42117" y="20948"/>
                        <a:pt x="39140" y="12561"/>
                      </a:cubicBezTo>
                      <a:cubicBezTo>
                        <a:pt x="34830" y="379"/>
                        <a:pt x="24237" y="-3036"/>
                        <a:pt x="12110" y="2726"/>
                      </a:cubicBezTo>
                      <a:cubicBezTo>
                        <a:pt x="147" y="8401"/>
                        <a:pt x="-3067" y="17693"/>
                        <a:pt x="2978" y="27002"/>
                      </a:cubicBezTo>
                      <a:cubicBezTo>
                        <a:pt x="4275" y="28854"/>
                        <a:pt x="7289" y="32602"/>
                        <a:pt x="10229" y="3546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64FFD700-9A4F-09FB-69CC-3C50C9A8DF19}"/>
                    </a:ext>
                  </a:extLst>
                </p:cNvPr>
                <p:cNvSpPr/>
                <p:nvPr/>
              </p:nvSpPr>
              <p:spPr>
                <a:xfrm>
                  <a:off x="8291272" y="259859"/>
                  <a:ext cx="26036" cy="24651"/>
                </a:xfrm>
                <a:custGeom>
                  <a:avLst/>
                  <a:gdLst>
                    <a:gd name="connsiteX0" fmla="*/ 6410 w 26036"/>
                    <a:gd name="connsiteY0" fmla="*/ 22239 h 24651"/>
                    <a:gd name="connsiteX1" fmla="*/ 9570 w 26036"/>
                    <a:gd name="connsiteY1" fmla="*/ 24533 h 24651"/>
                    <a:gd name="connsiteX2" fmla="*/ 22829 w 26036"/>
                    <a:gd name="connsiteY2" fmla="*/ 21125 h 24651"/>
                    <a:gd name="connsiteX3" fmla="*/ 24546 w 26036"/>
                    <a:gd name="connsiteY3" fmla="*/ 7877 h 24651"/>
                    <a:gd name="connsiteX4" fmla="*/ 7579 w 26036"/>
                    <a:gd name="connsiteY4" fmla="*/ 1709 h 24651"/>
                    <a:gd name="connsiteX5" fmla="*/ 1863 w 26036"/>
                    <a:gd name="connsiteY5" fmla="*/ 16930 h 24651"/>
                    <a:gd name="connsiteX6" fmla="*/ 6410 w 26036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6" h="24651">
                      <a:moveTo>
                        <a:pt x="6410" y="22239"/>
                      </a:moveTo>
                      <a:cubicBezTo>
                        <a:pt x="7579" y="23364"/>
                        <a:pt x="8711" y="24272"/>
                        <a:pt x="9570" y="24533"/>
                      </a:cubicBezTo>
                      <a:cubicBezTo>
                        <a:pt x="11853" y="25236"/>
                        <a:pt x="21003" y="22645"/>
                        <a:pt x="22829" y="21125"/>
                      </a:cubicBezTo>
                      <a:cubicBezTo>
                        <a:pt x="27194" y="17509"/>
                        <a:pt x="26409" y="13136"/>
                        <a:pt x="24546" y="7877"/>
                      </a:cubicBezTo>
                      <a:cubicBezTo>
                        <a:pt x="21843" y="239"/>
                        <a:pt x="15195" y="-1904"/>
                        <a:pt x="7579" y="1709"/>
                      </a:cubicBezTo>
                      <a:cubicBezTo>
                        <a:pt x="91" y="5265"/>
                        <a:pt x="-1918" y="11093"/>
                        <a:pt x="1863" y="16930"/>
                      </a:cubicBezTo>
                      <a:cubicBezTo>
                        <a:pt x="2684" y="18095"/>
                        <a:pt x="4566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EB8D333F-D61D-884A-DDD3-E1F6B971C62B}"/>
                    </a:ext>
                  </a:extLst>
                </p:cNvPr>
                <p:cNvSpPr/>
                <p:nvPr/>
              </p:nvSpPr>
              <p:spPr>
                <a:xfrm>
                  <a:off x="8259366" y="332786"/>
                  <a:ext cx="26035" cy="24651"/>
                </a:xfrm>
                <a:custGeom>
                  <a:avLst/>
                  <a:gdLst>
                    <a:gd name="connsiteX0" fmla="*/ 6410 w 26035"/>
                    <a:gd name="connsiteY0" fmla="*/ 22239 h 24651"/>
                    <a:gd name="connsiteX1" fmla="*/ 9569 w 26035"/>
                    <a:gd name="connsiteY1" fmla="*/ 24533 h 24651"/>
                    <a:gd name="connsiteX2" fmla="*/ 22829 w 26035"/>
                    <a:gd name="connsiteY2" fmla="*/ 21125 h 24651"/>
                    <a:gd name="connsiteX3" fmla="*/ 24545 w 26035"/>
                    <a:gd name="connsiteY3" fmla="*/ 7877 h 24651"/>
                    <a:gd name="connsiteX4" fmla="*/ 7596 w 26035"/>
                    <a:gd name="connsiteY4" fmla="*/ 1709 h 24651"/>
                    <a:gd name="connsiteX5" fmla="*/ 1862 w 26035"/>
                    <a:gd name="connsiteY5" fmla="*/ 16930 h 24651"/>
                    <a:gd name="connsiteX6" fmla="*/ 6410 w 26035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5" h="24651">
                      <a:moveTo>
                        <a:pt x="6410" y="22239"/>
                      </a:moveTo>
                      <a:cubicBezTo>
                        <a:pt x="7578" y="23364"/>
                        <a:pt x="8711" y="24272"/>
                        <a:pt x="9569" y="24533"/>
                      </a:cubicBezTo>
                      <a:cubicBezTo>
                        <a:pt x="11852" y="25236"/>
                        <a:pt x="21002" y="22645"/>
                        <a:pt x="22829" y="21125"/>
                      </a:cubicBezTo>
                      <a:cubicBezTo>
                        <a:pt x="27193" y="17507"/>
                        <a:pt x="26408" y="13136"/>
                        <a:pt x="24545" y="7877"/>
                      </a:cubicBezTo>
                      <a:cubicBezTo>
                        <a:pt x="21842" y="239"/>
                        <a:pt x="15194" y="-1904"/>
                        <a:pt x="7596" y="1709"/>
                      </a:cubicBezTo>
                      <a:cubicBezTo>
                        <a:pt x="90" y="5265"/>
                        <a:pt x="-1919" y="11093"/>
                        <a:pt x="1862" y="16930"/>
                      </a:cubicBezTo>
                      <a:cubicBezTo>
                        <a:pt x="2684" y="18095"/>
                        <a:pt x="4565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1" name="图形 10">
                <a:extLst>
                  <a:ext uri="{FF2B5EF4-FFF2-40B4-BE49-F238E27FC236}">
                    <a16:creationId xmlns:a16="http://schemas.microsoft.com/office/drawing/2014/main" id="{DC3785C3-CD64-0308-3840-9AFC19DB1320}"/>
                  </a:ext>
                </a:extLst>
              </p:cNvPr>
              <p:cNvGrpSpPr/>
              <p:nvPr/>
            </p:nvGrpSpPr>
            <p:grpSpPr>
              <a:xfrm>
                <a:off x="8510100" y="260335"/>
                <a:ext cx="114501" cy="97104"/>
                <a:chOff x="8510100" y="260335"/>
                <a:chExt cx="114501" cy="97104"/>
              </a:xfrm>
              <a:solidFill>
                <a:srgbClr val="E8B161"/>
              </a:solidFill>
            </p:grpSpPr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B8996419-8C28-9FA5-4441-3DB9F3202B25}"/>
                    </a:ext>
                  </a:extLst>
                </p:cNvPr>
                <p:cNvSpPr/>
                <p:nvPr/>
              </p:nvSpPr>
              <p:spPr>
                <a:xfrm>
                  <a:off x="8598531" y="296536"/>
                  <a:ext cx="26070" cy="50018"/>
                </a:xfrm>
                <a:custGeom>
                  <a:avLst/>
                  <a:gdLst>
                    <a:gd name="connsiteX0" fmla="*/ 26071 w 26070"/>
                    <a:gd name="connsiteY0" fmla="*/ 19626 h 50018"/>
                    <a:gd name="connsiteX1" fmla="*/ 21340 w 26070"/>
                    <a:gd name="connsiteY1" fmla="*/ 50018 h 50018"/>
                    <a:gd name="connsiteX2" fmla="*/ 1214 w 26070"/>
                    <a:gd name="connsiteY2" fmla="*/ 37082 h 50018"/>
                    <a:gd name="connsiteX3" fmla="*/ 9 w 26070"/>
                    <a:gd name="connsiteY3" fmla="*/ 29417 h 50018"/>
                    <a:gd name="connsiteX4" fmla="*/ 1068 w 26070"/>
                    <a:gd name="connsiteY4" fmla="*/ 15524 h 50018"/>
                    <a:gd name="connsiteX5" fmla="*/ 24409 w 26070"/>
                    <a:gd name="connsiteY5" fmla="*/ 483 h 50018"/>
                    <a:gd name="connsiteX6" fmla="*/ 26071 w 26070"/>
                    <a:gd name="connsiteY6" fmla="*/ 19626 h 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0" h="50018">
                      <a:moveTo>
                        <a:pt x="26071" y="19626"/>
                      </a:moveTo>
                      <a:cubicBezTo>
                        <a:pt x="26071" y="29782"/>
                        <a:pt x="24409" y="39980"/>
                        <a:pt x="21340" y="50018"/>
                      </a:cubicBezTo>
                      <a:cubicBezTo>
                        <a:pt x="14711" y="47503"/>
                        <a:pt x="3040" y="40563"/>
                        <a:pt x="1214" y="37082"/>
                      </a:cubicBezTo>
                      <a:cubicBezTo>
                        <a:pt x="374" y="35515"/>
                        <a:pt x="45" y="32626"/>
                        <a:pt x="9" y="29417"/>
                      </a:cubicBezTo>
                      <a:cubicBezTo>
                        <a:pt x="-83" y="24285"/>
                        <a:pt x="575" y="18312"/>
                        <a:pt x="1068" y="15524"/>
                      </a:cubicBezTo>
                      <a:cubicBezTo>
                        <a:pt x="3552" y="3839"/>
                        <a:pt x="12118" y="-1750"/>
                        <a:pt x="24409" y="483"/>
                      </a:cubicBezTo>
                      <a:cubicBezTo>
                        <a:pt x="25523" y="6819"/>
                        <a:pt x="26071" y="13217"/>
                        <a:pt x="26071" y="19626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DDFED44F-0F98-11DE-D50D-96748173B883}"/>
                    </a:ext>
                  </a:extLst>
                </p:cNvPr>
                <p:cNvSpPr/>
                <p:nvPr/>
              </p:nvSpPr>
              <p:spPr>
                <a:xfrm>
                  <a:off x="8510100" y="296530"/>
                  <a:ext cx="40352" cy="42438"/>
                </a:xfrm>
                <a:custGeom>
                  <a:avLst/>
                  <a:gdLst>
                    <a:gd name="connsiteX0" fmla="*/ 7 w 40352"/>
                    <a:gd name="connsiteY0" fmla="*/ 24445 h 42438"/>
                    <a:gd name="connsiteX1" fmla="*/ 1011 w 40352"/>
                    <a:gd name="connsiteY1" fmla="*/ 30818 h 42438"/>
                    <a:gd name="connsiteX2" fmla="*/ 20517 w 40352"/>
                    <a:gd name="connsiteY2" fmla="*/ 42355 h 42438"/>
                    <a:gd name="connsiteX3" fmla="*/ 38031 w 40352"/>
                    <a:gd name="connsiteY3" fmla="*/ 28854 h 42438"/>
                    <a:gd name="connsiteX4" fmla="*/ 25393 w 40352"/>
                    <a:gd name="connsiteY4" fmla="*/ 1793 h 42438"/>
                    <a:gd name="connsiteX5" fmla="*/ 883 w 40352"/>
                    <a:gd name="connsiteY5" fmla="*/ 12903 h 42438"/>
                    <a:gd name="connsiteX6" fmla="*/ 7 w 40352"/>
                    <a:gd name="connsiteY6" fmla="*/ 24445 h 42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2" h="42438">
                      <a:moveTo>
                        <a:pt x="7" y="24445"/>
                      </a:moveTo>
                      <a:cubicBezTo>
                        <a:pt x="43" y="27117"/>
                        <a:pt x="317" y="29515"/>
                        <a:pt x="1011" y="30818"/>
                      </a:cubicBezTo>
                      <a:cubicBezTo>
                        <a:pt x="2856" y="34310"/>
                        <a:pt x="16608" y="41989"/>
                        <a:pt x="20517" y="42355"/>
                      </a:cubicBezTo>
                      <a:cubicBezTo>
                        <a:pt x="29867" y="43230"/>
                        <a:pt x="34050" y="37192"/>
                        <a:pt x="38031" y="28854"/>
                      </a:cubicBezTo>
                      <a:cubicBezTo>
                        <a:pt x="43803" y="16747"/>
                        <a:pt x="38524" y="6467"/>
                        <a:pt x="25393" y="1793"/>
                      </a:cubicBezTo>
                      <a:cubicBezTo>
                        <a:pt x="12462" y="-2809"/>
                        <a:pt x="3294" y="1645"/>
                        <a:pt x="883" y="12903"/>
                      </a:cubicBezTo>
                      <a:cubicBezTo>
                        <a:pt x="481" y="15222"/>
                        <a:pt x="-67" y="20183"/>
                        <a:pt x="7" y="2444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8A7B142C-93A0-BA98-0073-A33569516C38}"/>
                    </a:ext>
                  </a:extLst>
                </p:cNvPr>
                <p:cNvSpPr/>
                <p:nvPr/>
              </p:nvSpPr>
              <p:spPr>
                <a:xfrm>
                  <a:off x="8553825" y="275837"/>
                  <a:ext cx="41533" cy="39312"/>
                </a:xfrm>
                <a:custGeom>
                  <a:avLst/>
                  <a:gdLst>
                    <a:gd name="connsiteX0" fmla="*/ 31291 w 41533"/>
                    <a:gd name="connsiteY0" fmla="*/ 3848 h 39312"/>
                    <a:gd name="connsiteX1" fmla="*/ 26268 w 41533"/>
                    <a:gd name="connsiteY1" fmla="*/ 188 h 39312"/>
                    <a:gd name="connsiteX2" fmla="*/ 5101 w 41533"/>
                    <a:gd name="connsiteY2" fmla="*/ 5624 h 39312"/>
                    <a:gd name="connsiteX3" fmla="*/ 2379 w 41533"/>
                    <a:gd name="connsiteY3" fmla="*/ 26751 h 39312"/>
                    <a:gd name="connsiteX4" fmla="*/ 29428 w 41533"/>
                    <a:gd name="connsiteY4" fmla="*/ 36586 h 39312"/>
                    <a:gd name="connsiteX5" fmla="*/ 38560 w 41533"/>
                    <a:gd name="connsiteY5" fmla="*/ 12312 h 39312"/>
                    <a:gd name="connsiteX6" fmla="*/ 31291 w 41533"/>
                    <a:gd name="connsiteY6" fmla="*/ 3848 h 39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3" h="39312">
                      <a:moveTo>
                        <a:pt x="31291" y="3848"/>
                      </a:moveTo>
                      <a:cubicBezTo>
                        <a:pt x="29446" y="2055"/>
                        <a:pt x="27620" y="609"/>
                        <a:pt x="26268" y="188"/>
                      </a:cubicBezTo>
                      <a:cubicBezTo>
                        <a:pt x="22634" y="-931"/>
                        <a:pt x="8041" y="3202"/>
                        <a:pt x="5101" y="5624"/>
                      </a:cubicBezTo>
                      <a:cubicBezTo>
                        <a:pt x="-1840" y="11391"/>
                        <a:pt x="-598" y="18364"/>
                        <a:pt x="2379" y="26751"/>
                      </a:cubicBezTo>
                      <a:cubicBezTo>
                        <a:pt x="6708" y="38933"/>
                        <a:pt x="17301" y="42348"/>
                        <a:pt x="29428" y="36586"/>
                      </a:cubicBezTo>
                      <a:cubicBezTo>
                        <a:pt x="41372" y="30913"/>
                        <a:pt x="44605" y="21619"/>
                        <a:pt x="38560" y="12312"/>
                      </a:cubicBezTo>
                      <a:cubicBezTo>
                        <a:pt x="37263" y="10458"/>
                        <a:pt x="34249" y="6712"/>
                        <a:pt x="31291" y="384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5" name="任意多边形: 形状 1754">
                  <a:extLst>
                    <a:ext uri="{FF2B5EF4-FFF2-40B4-BE49-F238E27FC236}">
                      <a16:creationId xmlns:a16="http://schemas.microsoft.com/office/drawing/2014/main" id="{7AACAD4A-AC7C-705F-FD81-9B209D942B31}"/>
                    </a:ext>
                  </a:extLst>
                </p:cNvPr>
                <p:cNvSpPr/>
                <p:nvPr/>
              </p:nvSpPr>
              <p:spPr>
                <a:xfrm>
                  <a:off x="8566314" y="332787"/>
                  <a:ext cx="26041" cy="24651"/>
                </a:xfrm>
                <a:custGeom>
                  <a:avLst/>
                  <a:gdLst>
                    <a:gd name="connsiteX0" fmla="*/ 19624 w 26041"/>
                    <a:gd name="connsiteY0" fmla="*/ 2414 h 24651"/>
                    <a:gd name="connsiteX1" fmla="*/ 16482 w 26041"/>
                    <a:gd name="connsiteY1" fmla="*/ 118 h 24651"/>
                    <a:gd name="connsiteX2" fmla="*/ 3205 w 26041"/>
                    <a:gd name="connsiteY2" fmla="*/ 3526 h 24651"/>
                    <a:gd name="connsiteX3" fmla="*/ 1506 w 26041"/>
                    <a:gd name="connsiteY3" fmla="*/ 16777 h 24651"/>
                    <a:gd name="connsiteX4" fmla="*/ 18454 w 26041"/>
                    <a:gd name="connsiteY4" fmla="*/ 22943 h 24651"/>
                    <a:gd name="connsiteX5" fmla="*/ 24171 w 26041"/>
                    <a:gd name="connsiteY5" fmla="*/ 7722 h 24651"/>
                    <a:gd name="connsiteX6" fmla="*/ 19624 w 26041"/>
                    <a:gd name="connsiteY6" fmla="*/ 2414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1" h="24651">
                      <a:moveTo>
                        <a:pt x="19624" y="2414"/>
                      </a:moveTo>
                      <a:cubicBezTo>
                        <a:pt x="18473" y="1289"/>
                        <a:pt x="17322" y="383"/>
                        <a:pt x="16482" y="118"/>
                      </a:cubicBezTo>
                      <a:cubicBezTo>
                        <a:pt x="14199" y="-585"/>
                        <a:pt x="5031" y="2009"/>
                        <a:pt x="3205" y="3526"/>
                      </a:cubicBezTo>
                      <a:cubicBezTo>
                        <a:pt x="-1161" y="7143"/>
                        <a:pt x="-375" y="11517"/>
                        <a:pt x="1506" y="16777"/>
                      </a:cubicBezTo>
                      <a:cubicBezTo>
                        <a:pt x="4209" y="24415"/>
                        <a:pt x="10857" y="26555"/>
                        <a:pt x="18454" y="22943"/>
                      </a:cubicBezTo>
                      <a:cubicBezTo>
                        <a:pt x="25943" y="19385"/>
                        <a:pt x="27970" y="13559"/>
                        <a:pt x="24171" y="7722"/>
                      </a:cubicBezTo>
                      <a:cubicBezTo>
                        <a:pt x="23367" y="6556"/>
                        <a:pt x="21468" y="4210"/>
                        <a:pt x="19624" y="24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B4CCCA6B-4C12-55B4-A273-0F1A04BEE6E2}"/>
                    </a:ext>
                  </a:extLst>
                </p:cNvPr>
                <p:cNvSpPr/>
                <p:nvPr/>
              </p:nvSpPr>
              <p:spPr>
                <a:xfrm>
                  <a:off x="8598221" y="260335"/>
                  <a:ext cx="20865" cy="24178"/>
                </a:xfrm>
                <a:custGeom>
                  <a:avLst/>
                  <a:gdLst>
                    <a:gd name="connsiteX0" fmla="*/ 20865 w 20865"/>
                    <a:gd name="connsiteY0" fmla="*/ 21113 h 24178"/>
                    <a:gd name="connsiteX1" fmla="*/ 18454 w 20865"/>
                    <a:gd name="connsiteY1" fmla="*/ 22472 h 24178"/>
                    <a:gd name="connsiteX2" fmla="*/ 1506 w 20865"/>
                    <a:gd name="connsiteY2" fmla="*/ 16300 h 24178"/>
                    <a:gd name="connsiteX3" fmla="*/ 3204 w 20865"/>
                    <a:gd name="connsiteY3" fmla="*/ 3056 h 24178"/>
                    <a:gd name="connsiteX4" fmla="*/ 11788 w 20865"/>
                    <a:gd name="connsiteY4" fmla="*/ 0 h 24178"/>
                    <a:gd name="connsiteX5" fmla="*/ 20865 w 20865"/>
                    <a:gd name="connsiteY5" fmla="*/ 21113 h 2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65" h="24178">
                      <a:moveTo>
                        <a:pt x="20865" y="21113"/>
                      </a:moveTo>
                      <a:cubicBezTo>
                        <a:pt x="20135" y="21604"/>
                        <a:pt x="19331" y="22052"/>
                        <a:pt x="18454" y="22472"/>
                      </a:cubicBezTo>
                      <a:cubicBezTo>
                        <a:pt x="10857" y="26080"/>
                        <a:pt x="4209" y="23940"/>
                        <a:pt x="1506" y="16300"/>
                      </a:cubicBezTo>
                      <a:cubicBezTo>
                        <a:pt x="-375" y="11040"/>
                        <a:pt x="-1161" y="6664"/>
                        <a:pt x="3204" y="3056"/>
                      </a:cubicBezTo>
                      <a:cubicBezTo>
                        <a:pt x="4355" y="2098"/>
                        <a:pt x="8391" y="721"/>
                        <a:pt x="11788" y="0"/>
                      </a:cubicBezTo>
                      <a:cubicBezTo>
                        <a:pt x="15532" y="6838"/>
                        <a:pt x="18546" y="13902"/>
                        <a:pt x="20865" y="2111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0" name="图形 10">
              <a:extLst>
                <a:ext uri="{FF2B5EF4-FFF2-40B4-BE49-F238E27FC236}">
                  <a16:creationId xmlns:a16="http://schemas.microsoft.com/office/drawing/2014/main" id="{73772A83-1A4C-E36E-AACD-4E019F63AF15}"/>
                </a:ext>
              </a:extLst>
            </p:cNvPr>
            <p:cNvGrpSpPr/>
            <p:nvPr/>
          </p:nvGrpSpPr>
          <p:grpSpPr>
            <a:xfrm>
              <a:off x="8316577" y="710779"/>
              <a:ext cx="244090" cy="383204"/>
              <a:chOff x="8316577" y="710779"/>
              <a:chExt cx="244090" cy="383204"/>
            </a:xfrm>
          </p:grpSpPr>
          <p:grpSp>
            <p:nvGrpSpPr>
              <p:cNvPr id="1732" name="图形 10">
                <a:extLst>
                  <a:ext uri="{FF2B5EF4-FFF2-40B4-BE49-F238E27FC236}">
                    <a16:creationId xmlns:a16="http://schemas.microsoft.com/office/drawing/2014/main" id="{7B704815-DE6F-873F-8E40-5E9D3E32508A}"/>
                  </a:ext>
                </a:extLst>
              </p:cNvPr>
              <p:cNvGrpSpPr/>
              <p:nvPr/>
            </p:nvGrpSpPr>
            <p:grpSpPr>
              <a:xfrm>
                <a:off x="8316577" y="710779"/>
                <a:ext cx="123269" cy="383204"/>
                <a:chOff x="8316577" y="710779"/>
                <a:chExt cx="123269" cy="383204"/>
              </a:xfrm>
            </p:grpSpPr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02369059-4579-9DD8-E868-10B570F76845}"/>
                    </a:ext>
                  </a:extLst>
                </p:cNvPr>
                <p:cNvSpPr/>
                <p:nvPr/>
              </p:nvSpPr>
              <p:spPr>
                <a:xfrm>
                  <a:off x="8316577" y="710779"/>
                  <a:ext cx="123104" cy="379644"/>
                </a:xfrm>
                <a:custGeom>
                  <a:avLst/>
                  <a:gdLst>
                    <a:gd name="connsiteX0" fmla="*/ 43402 w 123104"/>
                    <a:gd name="connsiteY0" fmla="*/ 0 h 379644"/>
                    <a:gd name="connsiteX1" fmla="*/ 39549 w 123104"/>
                    <a:gd name="connsiteY1" fmla="*/ 29653 h 379644"/>
                    <a:gd name="connsiteX2" fmla="*/ 35750 w 123104"/>
                    <a:gd name="connsiteY2" fmla="*/ 59302 h 379644"/>
                    <a:gd name="connsiteX3" fmla="*/ 32006 w 123104"/>
                    <a:gd name="connsiteY3" fmla="*/ 88946 h 379644"/>
                    <a:gd name="connsiteX4" fmla="*/ 28408 w 123104"/>
                    <a:gd name="connsiteY4" fmla="*/ 118602 h 379644"/>
                    <a:gd name="connsiteX5" fmla="*/ 24956 w 123104"/>
                    <a:gd name="connsiteY5" fmla="*/ 148262 h 379644"/>
                    <a:gd name="connsiteX6" fmla="*/ 21705 w 123104"/>
                    <a:gd name="connsiteY6" fmla="*/ 177934 h 379644"/>
                    <a:gd name="connsiteX7" fmla="*/ 16080 w 123104"/>
                    <a:gd name="connsiteY7" fmla="*/ 237307 h 379644"/>
                    <a:gd name="connsiteX8" fmla="*/ 13906 w 123104"/>
                    <a:gd name="connsiteY8" fmla="*/ 266995 h 379644"/>
                    <a:gd name="connsiteX9" fmla="*/ 12482 w 123104"/>
                    <a:gd name="connsiteY9" fmla="*/ 296653 h 379644"/>
                    <a:gd name="connsiteX10" fmla="*/ 12336 w 123104"/>
                    <a:gd name="connsiteY10" fmla="*/ 326167 h 379644"/>
                    <a:gd name="connsiteX11" fmla="*/ 13121 w 123104"/>
                    <a:gd name="connsiteY11" fmla="*/ 340721 h 379644"/>
                    <a:gd name="connsiteX12" fmla="*/ 15075 w 123104"/>
                    <a:gd name="connsiteY12" fmla="*/ 354757 h 379644"/>
                    <a:gd name="connsiteX13" fmla="*/ 16810 w 123104"/>
                    <a:gd name="connsiteY13" fmla="*/ 361112 h 379644"/>
                    <a:gd name="connsiteX14" fmla="*/ 17961 w 123104"/>
                    <a:gd name="connsiteY14" fmla="*/ 363805 h 379644"/>
                    <a:gd name="connsiteX15" fmla="*/ 19185 w 123104"/>
                    <a:gd name="connsiteY15" fmla="*/ 365715 h 379644"/>
                    <a:gd name="connsiteX16" fmla="*/ 19057 w 123104"/>
                    <a:gd name="connsiteY16" fmla="*/ 366347 h 379644"/>
                    <a:gd name="connsiteX17" fmla="*/ 18235 w 123104"/>
                    <a:gd name="connsiteY17" fmla="*/ 366356 h 379644"/>
                    <a:gd name="connsiteX18" fmla="*/ 18235 w 123104"/>
                    <a:gd name="connsiteY18" fmla="*/ 366362 h 379644"/>
                    <a:gd name="connsiteX19" fmla="*/ 18892 w 123104"/>
                    <a:gd name="connsiteY19" fmla="*/ 366351 h 379644"/>
                    <a:gd name="connsiteX20" fmla="*/ 19550 w 123104"/>
                    <a:gd name="connsiteY20" fmla="*/ 366367 h 379644"/>
                    <a:gd name="connsiteX21" fmla="*/ 20226 w 123104"/>
                    <a:gd name="connsiteY21" fmla="*/ 366400 h 379644"/>
                    <a:gd name="connsiteX22" fmla="*/ 21267 w 123104"/>
                    <a:gd name="connsiteY22" fmla="*/ 366466 h 379644"/>
                    <a:gd name="connsiteX23" fmla="*/ 25047 w 123104"/>
                    <a:gd name="connsiteY23" fmla="*/ 366723 h 379644"/>
                    <a:gd name="connsiteX24" fmla="*/ 28718 w 123104"/>
                    <a:gd name="connsiteY24" fmla="*/ 366895 h 379644"/>
                    <a:gd name="connsiteX25" fmla="*/ 35731 w 123104"/>
                    <a:gd name="connsiteY25" fmla="*/ 366924 h 379644"/>
                    <a:gd name="connsiteX26" fmla="*/ 42946 w 123104"/>
                    <a:gd name="connsiteY26" fmla="*/ 366652 h 379644"/>
                    <a:gd name="connsiteX27" fmla="*/ 50196 w 123104"/>
                    <a:gd name="connsiteY27" fmla="*/ 366097 h 379644"/>
                    <a:gd name="connsiteX28" fmla="*/ 57447 w 123104"/>
                    <a:gd name="connsiteY28" fmla="*/ 365313 h 379644"/>
                    <a:gd name="connsiteX29" fmla="*/ 86376 w 123104"/>
                    <a:gd name="connsiteY29" fmla="*/ 360546 h 379644"/>
                    <a:gd name="connsiteX30" fmla="*/ 100732 w 123104"/>
                    <a:gd name="connsiteY30" fmla="*/ 357325 h 379644"/>
                    <a:gd name="connsiteX31" fmla="*/ 114868 w 123104"/>
                    <a:gd name="connsiteY31" fmla="*/ 353610 h 379644"/>
                    <a:gd name="connsiteX32" fmla="*/ 110412 w 123104"/>
                    <a:gd name="connsiteY32" fmla="*/ 359787 h 379644"/>
                    <a:gd name="connsiteX33" fmla="*/ 109352 w 123104"/>
                    <a:gd name="connsiteY33" fmla="*/ 315432 h 379644"/>
                    <a:gd name="connsiteX34" fmla="*/ 108402 w 123104"/>
                    <a:gd name="connsiteY34" fmla="*/ 271073 h 379644"/>
                    <a:gd name="connsiteX35" fmla="*/ 107982 w 123104"/>
                    <a:gd name="connsiteY35" fmla="*/ 248895 h 379644"/>
                    <a:gd name="connsiteX36" fmla="*/ 107617 w 123104"/>
                    <a:gd name="connsiteY36" fmla="*/ 226712 h 379644"/>
                    <a:gd name="connsiteX37" fmla="*/ 106960 w 123104"/>
                    <a:gd name="connsiteY37" fmla="*/ 182346 h 379644"/>
                    <a:gd name="connsiteX38" fmla="*/ 106667 w 123104"/>
                    <a:gd name="connsiteY38" fmla="*/ 160161 h 379644"/>
                    <a:gd name="connsiteX39" fmla="*/ 106466 w 123104"/>
                    <a:gd name="connsiteY39" fmla="*/ 137976 h 379644"/>
                    <a:gd name="connsiteX40" fmla="*/ 106266 w 123104"/>
                    <a:gd name="connsiteY40" fmla="*/ 115790 h 379644"/>
                    <a:gd name="connsiteX41" fmla="*/ 106156 w 123104"/>
                    <a:gd name="connsiteY41" fmla="*/ 93603 h 379644"/>
                    <a:gd name="connsiteX42" fmla="*/ 106065 w 123104"/>
                    <a:gd name="connsiteY42" fmla="*/ 71413 h 379644"/>
                    <a:gd name="connsiteX43" fmla="*/ 106065 w 123104"/>
                    <a:gd name="connsiteY43" fmla="*/ 49221 h 379644"/>
                    <a:gd name="connsiteX44" fmla="*/ 106120 w 123104"/>
                    <a:gd name="connsiteY44" fmla="*/ 27028 h 379644"/>
                    <a:gd name="connsiteX45" fmla="*/ 106284 w 123104"/>
                    <a:gd name="connsiteY45" fmla="*/ 4829 h 379644"/>
                    <a:gd name="connsiteX46" fmla="*/ 107763 w 123104"/>
                    <a:gd name="connsiteY46" fmla="*/ 26979 h 379644"/>
                    <a:gd name="connsiteX47" fmla="*/ 109115 w 123104"/>
                    <a:gd name="connsiteY47" fmla="*/ 49133 h 379644"/>
                    <a:gd name="connsiteX48" fmla="*/ 110412 w 123104"/>
                    <a:gd name="connsiteY48" fmla="*/ 71287 h 379644"/>
                    <a:gd name="connsiteX49" fmla="*/ 111635 w 123104"/>
                    <a:gd name="connsiteY49" fmla="*/ 93444 h 379644"/>
                    <a:gd name="connsiteX50" fmla="*/ 112823 w 123104"/>
                    <a:gd name="connsiteY50" fmla="*/ 115602 h 379644"/>
                    <a:gd name="connsiteX51" fmla="*/ 113900 w 123104"/>
                    <a:gd name="connsiteY51" fmla="*/ 137763 h 379644"/>
                    <a:gd name="connsiteX52" fmla="*/ 114996 w 123104"/>
                    <a:gd name="connsiteY52" fmla="*/ 159924 h 379644"/>
                    <a:gd name="connsiteX53" fmla="*/ 116019 w 123104"/>
                    <a:gd name="connsiteY53" fmla="*/ 182085 h 379644"/>
                    <a:gd name="connsiteX54" fmla="*/ 117954 w 123104"/>
                    <a:gd name="connsiteY54" fmla="*/ 226411 h 379644"/>
                    <a:gd name="connsiteX55" fmla="*/ 118886 w 123104"/>
                    <a:gd name="connsiteY55" fmla="*/ 248579 h 379644"/>
                    <a:gd name="connsiteX56" fmla="*/ 119762 w 123104"/>
                    <a:gd name="connsiteY56" fmla="*/ 270748 h 379644"/>
                    <a:gd name="connsiteX57" fmla="*/ 121406 w 123104"/>
                    <a:gd name="connsiteY57" fmla="*/ 315083 h 379644"/>
                    <a:gd name="connsiteX58" fmla="*/ 122940 w 123104"/>
                    <a:gd name="connsiteY58" fmla="*/ 359423 h 379644"/>
                    <a:gd name="connsiteX59" fmla="*/ 123105 w 123104"/>
                    <a:gd name="connsiteY59" fmla="*/ 364234 h 379644"/>
                    <a:gd name="connsiteX60" fmla="*/ 118484 w 123104"/>
                    <a:gd name="connsiteY60" fmla="*/ 365604 h 379644"/>
                    <a:gd name="connsiteX61" fmla="*/ 103745 w 123104"/>
                    <a:gd name="connsiteY61" fmla="*/ 369596 h 379644"/>
                    <a:gd name="connsiteX62" fmla="*/ 88952 w 123104"/>
                    <a:gd name="connsiteY62" fmla="*/ 372962 h 379644"/>
                    <a:gd name="connsiteX63" fmla="*/ 58945 w 123104"/>
                    <a:gd name="connsiteY63" fmla="*/ 377992 h 379644"/>
                    <a:gd name="connsiteX64" fmla="*/ 51329 w 123104"/>
                    <a:gd name="connsiteY64" fmla="*/ 378794 h 379644"/>
                    <a:gd name="connsiteX65" fmla="*/ 43676 w 123104"/>
                    <a:gd name="connsiteY65" fmla="*/ 379360 h 379644"/>
                    <a:gd name="connsiteX66" fmla="*/ 35951 w 123104"/>
                    <a:gd name="connsiteY66" fmla="*/ 379630 h 379644"/>
                    <a:gd name="connsiteX67" fmla="*/ 28006 w 123104"/>
                    <a:gd name="connsiteY67" fmla="*/ 379559 h 379644"/>
                    <a:gd name="connsiteX68" fmla="*/ 24189 w 123104"/>
                    <a:gd name="connsiteY68" fmla="*/ 379363 h 379644"/>
                    <a:gd name="connsiteX69" fmla="*/ 20463 w 123104"/>
                    <a:gd name="connsiteY69" fmla="*/ 379095 h 379644"/>
                    <a:gd name="connsiteX70" fmla="*/ 19532 w 123104"/>
                    <a:gd name="connsiteY70" fmla="*/ 379027 h 379644"/>
                    <a:gd name="connsiteX71" fmla="*/ 19057 w 123104"/>
                    <a:gd name="connsiteY71" fmla="*/ 378993 h 379644"/>
                    <a:gd name="connsiteX72" fmla="*/ 18837 w 123104"/>
                    <a:gd name="connsiteY72" fmla="*/ 378974 h 379644"/>
                    <a:gd name="connsiteX73" fmla="*/ 18399 w 123104"/>
                    <a:gd name="connsiteY73" fmla="*/ 378925 h 379644"/>
                    <a:gd name="connsiteX74" fmla="*/ 18180 w 123104"/>
                    <a:gd name="connsiteY74" fmla="*/ 378889 h 379644"/>
                    <a:gd name="connsiteX75" fmla="*/ 14637 w 123104"/>
                    <a:gd name="connsiteY75" fmla="*/ 377851 h 379644"/>
                    <a:gd name="connsiteX76" fmla="*/ 9542 w 123104"/>
                    <a:gd name="connsiteY76" fmla="*/ 373892 h 379644"/>
                    <a:gd name="connsiteX77" fmla="*/ 4957 w 123104"/>
                    <a:gd name="connsiteY77" fmla="*/ 365359 h 379644"/>
                    <a:gd name="connsiteX78" fmla="*/ 2784 w 123104"/>
                    <a:gd name="connsiteY78" fmla="*/ 357305 h 379644"/>
                    <a:gd name="connsiteX79" fmla="*/ 757 w 123104"/>
                    <a:gd name="connsiteY79" fmla="*/ 341742 h 379644"/>
                    <a:gd name="connsiteX80" fmla="*/ 62 w 123104"/>
                    <a:gd name="connsiteY80" fmla="*/ 326452 h 379644"/>
                    <a:gd name="connsiteX81" fmla="*/ 610 w 123104"/>
                    <a:gd name="connsiteY81" fmla="*/ 296204 h 379644"/>
                    <a:gd name="connsiteX82" fmla="*/ 5341 w 123104"/>
                    <a:gd name="connsiteY82" fmla="*/ 236308 h 379644"/>
                    <a:gd name="connsiteX83" fmla="*/ 12665 w 123104"/>
                    <a:gd name="connsiteY83" fmla="*/ 176841 h 379644"/>
                    <a:gd name="connsiteX84" fmla="*/ 16975 w 123104"/>
                    <a:gd name="connsiteY84" fmla="*/ 147214 h 379644"/>
                    <a:gd name="connsiteX85" fmla="*/ 21595 w 123104"/>
                    <a:gd name="connsiteY85" fmla="*/ 117653 h 379644"/>
                    <a:gd name="connsiteX86" fmla="*/ 26563 w 123104"/>
                    <a:gd name="connsiteY86" fmla="*/ 88148 h 379644"/>
                    <a:gd name="connsiteX87" fmla="*/ 31805 w 123104"/>
                    <a:gd name="connsiteY87" fmla="*/ 58698 h 379644"/>
                    <a:gd name="connsiteX88" fmla="*/ 37412 w 123104"/>
                    <a:gd name="connsiteY88" fmla="*/ 29313 h 379644"/>
                    <a:gd name="connsiteX89" fmla="*/ 43402 w 123104"/>
                    <a:gd name="connsiteY89" fmla="*/ 0 h 37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44">
                      <a:moveTo>
                        <a:pt x="43402" y="0"/>
                      </a:moveTo>
                      <a:lnTo>
                        <a:pt x="39549" y="29653"/>
                      </a:lnTo>
                      <a:lnTo>
                        <a:pt x="35750" y="59302"/>
                      </a:lnTo>
                      <a:lnTo>
                        <a:pt x="32006" y="88946"/>
                      </a:lnTo>
                      <a:lnTo>
                        <a:pt x="28408" y="118602"/>
                      </a:lnTo>
                      <a:cubicBezTo>
                        <a:pt x="27221" y="128485"/>
                        <a:pt x="26070" y="138375"/>
                        <a:pt x="24956" y="148262"/>
                      </a:cubicBezTo>
                      <a:lnTo>
                        <a:pt x="21705" y="177934"/>
                      </a:lnTo>
                      <a:cubicBezTo>
                        <a:pt x="19587" y="197713"/>
                        <a:pt x="17669" y="217507"/>
                        <a:pt x="16080" y="237307"/>
                      </a:cubicBezTo>
                      <a:cubicBezTo>
                        <a:pt x="15258" y="247202"/>
                        <a:pt x="14527" y="257101"/>
                        <a:pt x="13906" y="266995"/>
                      </a:cubicBezTo>
                      <a:cubicBezTo>
                        <a:pt x="13322" y="276890"/>
                        <a:pt x="12793" y="286778"/>
                        <a:pt x="12482" y="296653"/>
                      </a:cubicBezTo>
                      <a:cubicBezTo>
                        <a:pt x="12171" y="306524"/>
                        <a:pt x="12080" y="316389"/>
                        <a:pt x="12336" y="326167"/>
                      </a:cubicBezTo>
                      <a:cubicBezTo>
                        <a:pt x="12463" y="331052"/>
                        <a:pt x="12701" y="335923"/>
                        <a:pt x="13121" y="340721"/>
                      </a:cubicBezTo>
                      <a:cubicBezTo>
                        <a:pt x="13541" y="345517"/>
                        <a:pt x="14126" y="350269"/>
                        <a:pt x="15075" y="354757"/>
                      </a:cubicBezTo>
                      <a:cubicBezTo>
                        <a:pt x="15532" y="356998"/>
                        <a:pt x="16116" y="359166"/>
                        <a:pt x="16810" y="361112"/>
                      </a:cubicBezTo>
                      <a:cubicBezTo>
                        <a:pt x="17157" y="362102"/>
                        <a:pt x="17559" y="362979"/>
                        <a:pt x="17961" y="363805"/>
                      </a:cubicBezTo>
                      <a:cubicBezTo>
                        <a:pt x="18381" y="364584"/>
                        <a:pt x="18801" y="365255"/>
                        <a:pt x="19185" y="365715"/>
                      </a:cubicBezTo>
                      <a:cubicBezTo>
                        <a:pt x="19568" y="366173"/>
                        <a:pt x="19002" y="366323"/>
                        <a:pt x="19057" y="366347"/>
                      </a:cubicBezTo>
                      <a:cubicBezTo>
                        <a:pt x="19093" y="366362"/>
                        <a:pt x="18235" y="366354"/>
                        <a:pt x="18235" y="366356"/>
                      </a:cubicBezTo>
                      <a:lnTo>
                        <a:pt x="18235" y="366362"/>
                      </a:lnTo>
                      <a:cubicBezTo>
                        <a:pt x="18235" y="366356"/>
                        <a:pt x="19294" y="366383"/>
                        <a:pt x="18892" y="366351"/>
                      </a:cubicBezTo>
                      <a:lnTo>
                        <a:pt x="19550" y="366367"/>
                      </a:lnTo>
                      <a:lnTo>
                        <a:pt x="20226" y="366400"/>
                      </a:lnTo>
                      <a:lnTo>
                        <a:pt x="21267" y="366466"/>
                      </a:lnTo>
                      <a:lnTo>
                        <a:pt x="25047" y="366723"/>
                      </a:lnTo>
                      <a:cubicBezTo>
                        <a:pt x="26289" y="366811"/>
                        <a:pt x="27586" y="366920"/>
                        <a:pt x="28718" y="366895"/>
                      </a:cubicBezTo>
                      <a:cubicBezTo>
                        <a:pt x="31056" y="366891"/>
                        <a:pt x="33339" y="366979"/>
                        <a:pt x="35731" y="366924"/>
                      </a:cubicBezTo>
                      <a:lnTo>
                        <a:pt x="42946" y="366652"/>
                      </a:lnTo>
                      <a:lnTo>
                        <a:pt x="50196" y="366097"/>
                      </a:lnTo>
                      <a:cubicBezTo>
                        <a:pt x="52607" y="365874"/>
                        <a:pt x="55018" y="365569"/>
                        <a:pt x="57447" y="365313"/>
                      </a:cubicBezTo>
                      <a:cubicBezTo>
                        <a:pt x="67109" y="364166"/>
                        <a:pt x="76770" y="362526"/>
                        <a:pt x="86376" y="360546"/>
                      </a:cubicBezTo>
                      <a:cubicBezTo>
                        <a:pt x="91180" y="359571"/>
                        <a:pt x="95965" y="358466"/>
                        <a:pt x="100732" y="357325"/>
                      </a:cubicBezTo>
                      <a:cubicBezTo>
                        <a:pt x="105481" y="356147"/>
                        <a:pt x="110302" y="354927"/>
                        <a:pt x="114868" y="353610"/>
                      </a:cubicBezTo>
                      <a:lnTo>
                        <a:pt x="110412" y="359787"/>
                      </a:lnTo>
                      <a:lnTo>
                        <a:pt x="109352" y="315432"/>
                      </a:lnTo>
                      <a:lnTo>
                        <a:pt x="108402" y="271073"/>
                      </a:lnTo>
                      <a:lnTo>
                        <a:pt x="107982" y="248895"/>
                      </a:lnTo>
                      <a:lnTo>
                        <a:pt x="107617" y="226712"/>
                      </a:lnTo>
                      <a:lnTo>
                        <a:pt x="106960" y="182346"/>
                      </a:lnTo>
                      <a:cubicBezTo>
                        <a:pt x="106832" y="174955"/>
                        <a:pt x="106722" y="167558"/>
                        <a:pt x="106667" y="160161"/>
                      </a:cubicBezTo>
                      <a:lnTo>
                        <a:pt x="106466" y="137976"/>
                      </a:lnTo>
                      <a:lnTo>
                        <a:pt x="106266" y="115790"/>
                      </a:lnTo>
                      <a:lnTo>
                        <a:pt x="106156" y="93603"/>
                      </a:lnTo>
                      <a:lnTo>
                        <a:pt x="106065" y="71413"/>
                      </a:lnTo>
                      <a:cubicBezTo>
                        <a:pt x="106010" y="64016"/>
                        <a:pt x="106065" y="56619"/>
                        <a:pt x="106065" y="49221"/>
                      </a:cubicBezTo>
                      <a:lnTo>
                        <a:pt x="106120" y="27028"/>
                      </a:lnTo>
                      <a:lnTo>
                        <a:pt x="106284" y="4829"/>
                      </a:lnTo>
                      <a:lnTo>
                        <a:pt x="107763" y="26979"/>
                      </a:lnTo>
                      <a:lnTo>
                        <a:pt x="109115" y="49133"/>
                      </a:lnTo>
                      <a:cubicBezTo>
                        <a:pt x="109553" y="56517"/>
                        <a:pt x="110028" y="63901"/>
                        <a:pt x="110412" y="71287"/>
                      </a:cubicBezTo>
                      <a:lnTo>
                        <a:pt x="111635" y="93444"/>
                      </a:lnTo>
                      <a:lnTo>
                        <a:pt x="112823" y="115602"/>
                      </a:lnTo>
                      <a:lnTo>
                        <a:pt x="113900" y="137763"/>
                      </a:lnTo>
                      <a:lnTo>
                        <a:pt x="114996" y="159924"/>
                      </a:lnTo>
                      <a:cubicBezTo>
                        <a:pt x="115379" y="167310"/>
                        <a:pt x="115708" y="174697"/>
                        <a:pt x="116019" y="182085"/>
                      </a:cubicBezTo>
                      <a:lnTo>
                        <a:pt x="117954" y="226411"/>
                      </a:lnTo>
                      <a:lnTo>
                        <a:pt x="118886" y="248579"/>
                      </a:lnTo>
                      <a:lnTo>
                        <a:pt x="119762" y="270748"/>
                      </a:lnTo>
                      <a:lnTo>
                        <a:pt x="121406" y="315083"/>
                      </a:lnTo>
                      <a:lnTo>
                        <a:pt x="122940" y="359423"/>
                      </a:lnTo>
                      <a:lnTo>
                        <a:pt x="123105" y="364234"/>
                      </a:lnTo>
                      <a:lnTo>
                        <a:pt x="118484" y="365604"/>
                      </a:lnTo>
                      <a:cubicBezTo>
                        <a:pt x="113498" y="367081"/>
                        <a:pt x="108677" y="368365"/>
                        <a:pt x="103745" y="369596"/>
                      </a:cubicBezTo>
                      <a:cubicBezTo>
                        <a:pt x="98832" y="370787"/>
                        <a:pt x="93901" y="371937"/>
                        <a:pt x="88952" y="372962"/>
                      </a:cubicBezTo>
                      <a:cubicBezTo>
                        <a:pt x="79053" y="375031"/>
                        <a:pt x="69062" y="376759"/>
                        <a:pt x="58945" y="377992"/>
                      </a:cubicBezTo>
                      <a:cubicBezTo>
                        <a:pt x="56406" y="378257"/>
                        <a:pt x="53886" y="378562"/>
                        <a:pt x="51329" y="378794"/>
                      </a:cubicBezTo>
                      <a:lnTo>
                        <a:pt x="43676" y="379360"/>
                      </a:lnTo>
                      <a:lnTo>
                        <a:pt x="35951" y="379630"/>
                      </a:lnTo>
                      <a:cubicBezTo>
                        <a:pt x="33357" y="379681"/>
                        <a:pt x="30654" y="379584"/>
                        <a:pt x="28006" y="379559"/>
                      </a:cubicBezTo>
                      <a:cubicBezTo>
                        <a:pt x="26654" y="379566"/>
                        <a:pt x="25431" y="379453"/>
                        <a:pt x="24189" y="379363"/>
                      </a:cubicBezTo>
                      <a:lnTo>
                        <a:pt x="20463" y="379095"/>
                      </a:lnTo>
                      <a:lnTo>
                        <a:pt x="19532" y="379027"/>
                      </a:lnTo>
                      <a:lnTo>
                        <a:pt x="19057" y="378993"/>
                      </a:lnTo>
                      <a:lnTo>
                        <a:pt x="18837" y="378974"/>
                      </a:lnTo>
                      <a:cubicBezTo>
                        <a:pt x="18363" y="378931"/>
                        <a:pt x="18564" y="378945"/>
                        <a:pt x="18399" y="378925"/>
                      </a:cubicBezTo>
                      <a:lnTo>
                        <a:pt x="18180" y="378889"/>
                      </a:lnTo>
                      <a:cubicBezTo>
                        <a:pt x="16956" y="378719"/>
                        <a:pt x="15733" y="378355"/>
                        <a:pt x="14637" y="377851"/>
                      </a:cubicBezTo>
                      <a:cubicBezTo>
                        <a:pt x="12427" y="376830"/>
                        <a:pt x="10765" y="375338"/>
                        <a:pt x="9542" y="373892"/>
                      </a:cubicBezTo>
                      <a:cubicBezTo>
                        <a:pt x="7149" y="370958"/>
                        <a:pt x="5925" y="368095"/>
                        <a:pt x="4957" y="365359"/>
                      </a:cubicBezTo>
                      <a:cubicBezTo>
                        <a:pt x="3989" y="362616"/>
                        <a:pt x="3332" y="359947"/>
                        <a:pt x="2784" y="357305"/>
                      </a:cubicBezTo>
                      <a:cubicBezTo>
                        <a:pt x="1725" y="352034"/>
                        <a:pt x="1158" y="346871"/>
                        <a:pt x="757" y="341742"/>
                      </a:cubicBezTo>
                      <a:cubicBezTo>
                        <a:pt x="355" y="336616"/>
                        <a:pt x="154" y="331525"/>
                        <a:pt x="62" y="326452"/>
                      </a:cubicBezTo>
                      <a:cubicBezTo>
                        <a:pt x="-138" y="316308"/>
                        <a:pt x="172" y="306241"/>
                        <a:pt x="610" y="296204"/>
                      </a:cubicBezTo>
                      <a:cubicBezTo>
                        <a:pt x="1505" y="276132"/>
                        <a:pt x="3295" y="256191"/>
                        <a:pt x="5341" y="236308"/>
                      </a:cubicBezTo>
                      <a:cubicBezTo>
                        <a:pt x="7478" y="216428"/>
                        <a:pt x="9980" y="196615"/>
                        <a:pt x="12665" y="176841"/>
                      </a:cubicBezTo>
                      <a:cubicBezTo>
                        <a:pt x="13998" y="166950"/>
                        <a:pt x="15459" y="157075"/>
                        <a:pt x="16975" y="147214"/>
                      </a:cubicBezTo>
                      <a:cubicBezTo>
                        <a:pt x="18472" y="137352"/>
                        <a:pt x="20007" y="127497"/>
                        <a:pt x="21595" y="117653"/>
                      </a:cubicBezTo>
                      <a:cubicBezTo>
                        <a:pt x="23166" y="107805"/>
                        <a:pt x="24846" y="97970"/>
                        <a:pt x="26563" y="88148"/>
                      </a:cubicBezTo>
                      <a:cubicBezTo>
                        <a:pt x="28280" y="78324"/>
                        <a:pt x="30015" y="68505"/>
                        <a:pt x="31805" y="58698"/>
                      </a:cubicBezTo>
                      <a:lnTo>
                        <a:pt x="37412" y="29313"/>
                      </a:lnTo>
                      <a:cubicBezTo>
                        <a:pt x="39347" y="19524"/>
                        <a:pt x="41302" y="9747"/>
                        <a:pt x="43402" y="0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7" name="任意多边形: 形状 1736">
                  <a:extLst>
                    <a:ext uri="{FF2B5EF4-FFF2-40B4-BE49-F238E27FC236}">
                      <a16:creationId xmlns:a16="http://schemas.microsoft.com/office/drawing/2014/main" id="{FEA28CDE-A0EE-D442-D2B1-1E3D4CD59EA6}"/>
                    </a:ext>
                  </a:extLst>
                </p:cNvPr>
                <p:cNvSpPr/>
                <p:nvPr/>
              </p:nvSpPr>
              <p:spPr>
                <a:xfrm>
                  <a:off x="8318503" y="1048696"/>
                  <a:ext cx="121344" cy="45286"/>
                </a:xfrm>
                <a:custGeom>
                  <a:avLst/>
                  <a:gdLst>
                    <a:gd name="connsiteX0" fmla="*/ 121344 w 121344"/>
                    <a:gd name="connsiteY0" fmla="*/ 30181 h 45286"/>
                    <a:gd name="connsiteX1" fmla="*/ 120431 w 121344"/>
                    <a:gd name="connsiteY1" fmla="*/ 0 h 45286"/>
                    <a:gd name="connsiteX2" fmla="*/ 105692 w 121344"/>
                    <a:gd name="connsiteY2" fmla="*/ 1222 h 45286"/>
                    <a:gd name="connsiteX3" fmla="*/ 0 w 121344"/>
                    <a:gd name="connsiteY3" fmla="*/ 15055 h 45286"/>
                    <a:gd name="connsiteX4" fmla="*/ 13223 w 121344"/>
                    <a:gd name="connsiteY4" fmla="*/ 44896 h 45286"/>
                    <a:gd name="connsiteX5" fmla="*/ 16346 w 121344"/>
                    <a:gd name="connsiteY5" fmla="*/ 45287 h 45286"/>
                    <a:gd name="connsiteX6" fmla="*/ 82186 w 121344"/>
                    <a:gd name="connsiteY6" fmla="*/ 39689 h 45286"/>
                    <a:gd name="connsiteX7" fmla="*/ 121344 w 121344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4" h="45286">
                      <a:moveTo>
                        <a:pt x="121344" y="30181"/>
                      </a:moveTo>
                      <a:lnTo>
                        <a:pt x="120431" y="0"/>
                      </a:lnTo>
                      <a:cubicBezTo>
                        <a:pt x="115353" y="420"/>
                        <a:pt x="111098" y="774"/>
                        <a:pt x="105692" y="1222"/>
                      </a:cubicBezTo>
                      <a:cubicBezTo>
                        <a:pt x="70060" y="1090"/>
                        <a:pt x="34920" y="6778"/>
                        <a:pt x="0" y="15055"/>
                      </a:cubicBezTo>
                      <a:cubicBezTo>
                        <a:pt x="1973" y="32966"/>
                        <a:pt x="6155" y="44156"/>
                        <a:pt x="13223" y="44896"/>
                      </a:cubicBezTo>
                      <a:cubicBezTo>
                        <a:pt x="14264" y="45004"/>
                        <a:pt x="15305" y="45203"/>
                        <a:pt x="16346" y="45287"/>
                      </a:cubicBezTo>
                      <a:lnTo>
                        <a:pt x="82186" y="39689"/>
                      </a:lnTo>
                      <a:cubicBezTo>
                        <a:pt x="104559" y="35402"/>
                        <a:pt x="121344" y="30181"/>
                        <a:pt x="121344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3" name="图形 10">
                <a:extLst>
                  <a:ext uri="{FF2B5EF4-FFF2-40B4-BE49-F238E27FC236}">
                    <a16:creationId xmlns:a16="http://schemas.microsoft.com/office/drawing/2014/main" id="{9D2D800F-C3C2-FC81-072B-57AC75C1AC35}"/>
                  </a:ext>
                </a:extLst>
              </p:cNvPr>
              <p:cNvGrpSpPr/>
              <p:nvPr/>
            </p:nvGrpSpPr>
            <p:grpSpPr>
              <a:xfrm>
                <a:off x="8437399" y="710779"/>
                <a:ext cx="123269" cy="383204"/>
                <a:chOff x="8437399" y="710779"/>
                <a:chExt cx="123269" cy="383204"/>
              </a:xfrm>
            </p:grpSpPr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E24533E3-2FC8-8EA6-162E-90D515C35E0C}"/>
                    </a:ext>
                  </a:extLst>
                </p:cNvPr>
                <p:cNvSpPr/>
                <p:nvPr/>
              </p:nvSpPr>
              <p:spPr>
                <a:xfrm>
                  <a:off x="8437564" y="710779"/>
                  <a:ext cx="123104" cy="379635"/>
                </a:xfrm>
                <a:custGeom>
                  <a:avLst/>
                  <a:gdLst>
                    <a:gd name="connsiteX0" fmla="*/ 79702 w 123104"/>
                    <a:gd name="connsiteY0" fmla="*/ 0 h 379635"/>
                    <a:gd name="connsiteX1" fmla="*/ 85693 w 123104"/>
                    <a:gd name="connsiteY1" fmla="*/ 29306 h 379635"/>
                    <a:gd name="connsiteX2" fmla="*/ 91300 w 123104"/>
                    <a:gd name="connsiteY2" fmla="*/ 58690 h 379635"/>
                    <a:gd name="connsiteX3" fmla="*/ 96541 w 123104"/>
                    <a:gd name="connsiteY3" fmla="*/ 88140 h 379635"/>
                    <a:gd name="connsiteX4" fmla="*/ 101509 w 123104"/>
                    <a:gd name="connsiteY4" fmla="*/ 117645 h 379635"/>
                    <a:gd name="connsiteX5" fmla="*/ 106130 w 123104"/>
                    <a:gd name="connsiteY5" fmla="*/ 147209 h 379635"/>
                    <a:gd name="connsiteX6" fmla="*/ 110422 w 123104"/>
                    <a:gd name="connsiteY6" fmla="*/ 176834 h 379635"/>
                    <a:gd name="connsiteX7" fmla="*/ 117764 w 123104"/>
                    <a:gd name="connsiteY7" fmla="*/ 236301 h 379635"/>
                    <a:gd name="connsiteX8" fmla="*/ 122494 w 123104"/>
                    <a:gd name="connsiteY8" fmla="*/ 296196 h 379635"/>
                    <a:gd name="connsiteX9" fmla="*/ 123042 w 123104"/>
                    <a:gd name="connsiteY9" fmla="*/ 326444 h 379635"/>
                    <a:gd name="connsiteX10" fmla="*/ 122348 w 123104"/>
                    <a:gd name="connsiteY10" fmla="*/ 341737 h 379635"/>
                    <a:gd name="connsiteX11" fmla="*/ 120321 w 123104"/>
                    <a:gd name="connsiteY11" fmla="*/ 357299 h 379635"/>
                    <a:gd name="connsiteX12" fmla="*/ 118147 w 123104"/>
                    <a:gd name="connsiteY12" fmla="*/ 365353 h 379635"/>
                    <a:gd name="connsiteX13" fmla="*/ 113563 w 123104"/>
                    <a:gd name="connsiteY13" fmla="*/ 373884 h 379635"/>
                    <a:gd name="connsiteX14" fmla="*/ 108468 w 123104"/>
                    <a:gd name="connsiteY14" fmla="*/ 377844 h 379635"/>
                    <a:gd name="connsiteX15" fmla="*/ 104925 w 123104"/>
                    <a:gd name="connsiteY15" fmla="*/ 378881 h 379635"/>
                    <a:gd name="connsiteX16" fmla="*/ 104705 w 123104"/>
                    <a:gd name="connsiteY16" fmla="*/ 378918 h 379635"/>
                    <a:gd name="connsiteX17" fmla="*/ 104267 w 123104"/>
                    <a:gd name="connsiteY17" fmla="*/ 378967 h 379635"/>
                    <a:gd name="connsiteX18" fmla="*/ 104030 w 123104"/>
                    <a:gd name="connsiteY18" fmla="*/ 378985 h 379635"/>
                    <a:gd name="connsiteX19" fmla="*/ 103573 w 123104"/>
                    <a:gd name="connsiteY19" fmla="*/ 379020 h 379635"/>
                    <a:gd name="connsiteX20" fmla="*/ 102642 w 123104"/>
                    <a:gd name="connsiteY20" fmla="*/ 379088 h 379635"/>
                    <a:gd name="connsiteX21" fmla="*/ 98916 w 123104"/>
                    <a:gd name="connsiteY21" fmla="*/ 379356 h 379635"/>
                    <a:gd name="connsiteX22" fmla="*/ 95098 w 123104"/>
                    <a:gd name="connsiteY22" fmla="*/ 379551 h 379635"/>
                    <a:gd name="connsiteX23" fmla="*/ 87136 w 123104"/>
                    <a:gd name="connsiteY23" fmla="*/ 379621 h 379635"/>
                    <a:gd name="connsiteX24" fmla="*/ 79429 w 123104"/>
                    <a:gd name="connsiteY24" fmla="*/ 379352 h 379635"/>
                    <a:gd name="connsiteX25" fmla="*/ 71776 w 123104"/>
                    <a:gd name="connsiteY25" fmla="*/ 378786 h 379635"/>
                    <a:gd name="connsiteX26" fmla="*/ 64160 w 123104"/>
                    <a:gd name="connsiteY26" fmla="*/ 377985 h 379635"/>
                    <a:gd name="connsiteX27" fmla="*/ 34153 w 123104"/>
                    <a:gd name="connsiteY27" fmla="*/ 372955 h 379635"/>
                    <a:gd name="connsiteX28" fmla="*/ 19359 w 123104"/>
                    <a:gd name="connsiteY28" fmla="*/ 369589 h 379635"/>
                    <a:gd name="connsiteX29" fmla="*/ 4621 w 123104"/>
                    <a:gd name="connsiteY29" fmla="*/ 365596 h 379635"/>
                    <a:gd name="connsiteX30" fmla="*/ 0 w 123104"/>
                    <a:gd name="connsiteY30" fmla="*/ 364226 h 379635"/>
                    <a:gd name="connsiteX31" fmla="*/ 164 w 123104"/>
                    <a:gd name="connsiteY31" fmla="*/ 359416 h 379635"/>
                    <a:gd name="connsiteX32" fmla="*/ 1698 w 123104"/>
                    <a:gd name="connsiteY32" fmla="*/ 315075 h 379635"/>
                    <a:gd name="connsiteX33" fmla="*/ 3342 w 123104"/>
                    <a:gd name="connsiteY33" fmla="*/ 270740 h 379635"/>
                    <a:gd name="connsiteX34" fmla="*/ 4219 w 123104"/>
                    <a:gd name="connsiteY34" fmla="*/ 248572 h 379635"/>
                    <a:gd name="connsiteX35" fmla="*/ 5150 w 123104"/>
                    <a:gd name="connsiteY35" fmla="*/ 226403 h 379635"/>
                    <a:gd name="connsiteX36" fmla="*/ 7086 w 123104"/>
                    <a:gd name="connsiteY36" fmla="*/ 182078 h 379635"/>
                    <a:gd name="connsiteX37" fmla="*/ 8109 w 123104"/>
                    <a:gd name="connsiteY37" fmla="*/ 159917 h 379635"/>
                    <a:gd name="connsiteX38" fmla="*/ 9205 w 123104"/>
                    <a:gd name="connsiteY38" fmla="*/ 137755 h 379635"/>
                    <a:gd name="connsiteX39" fmla="*/ 10301 w 123104"/>
                    <a:gd name="connsiteY39" fmla="*/ 115594 h 379635"/>
                    <a:gd name="connsiteX40" fmla="*/ 11487 w 123104"/>
                    <a:gd name="connsiteY40" fmla="*/ 93437 h 379635"/>
                    <a:gd name="connsiteX41" fmla="*/ 12693 w 123104"/>
                    <a:gd name="connsiteY41" fmla="*/ 71279 h 379635"/>
                    <a:gd name="connsiteX42" fmla="*/ 13990 w 123104"/>
                    <a:gd name="connsiteY42" fmla="*/ 49126 h 379635"/>
                    <a:gd name="connsiteX43" fmla="*/ 15341 w 123104"/>
                    <a:gd name="connsiteY43" fmla="*/ 26972 h 379635"/>
                    <a:gd name="connsiteX44" fmla="*/ 16821 w 123104"/>
                    <a:gd name="connsiteY44" fmla="*/ 4822 h 379635"/>
                    <a:gd name="connsiteX45" fmla="*/ 17003 w 123104"/>
                    <a:gd name="connsiteY45" fmla="*/ 27021 h 379635"/>
                    <a:gd name="connsiteX46" fmla="*/ 17058 w 123104"/>
                    <a:gd name="connsiteY46" fmla="*/ 49213 h 379635"/>
                    <a:gd name="connsiteX47" fmla="*/ 17058 w 123104"/>
                    <a:gd name="connsiteY47" fmla="*/ 71405 h 379635"/>
                    <a:gd name="connsiteX48" fmla="*/ 16967 w 123104"/>
                    <a:gd name="connsiteY48" fmla="*/ 93596 h 379635"/>
                    <a:gd name="connsiteX49" fmla="*/ 16857 w 123104"/>
                    <a:gd name="connsiteY49" fmla="*/ 115782 h 379635"/>
                    <a:gd name="connsiteX50" fmla="*/ 16638 w 123104"/>
                    <a:gd name="connsiteY50" fmla="*/ 137969 h 379635"/>
                    <a:gd name="connsiteX51" fmla="*/ 16437 w 123104"/>
                    <a:gd name="connsiteY51" fmla="*/ 160154 h 379635"/>
                    <a:gd name="connsiteX52" fmla="*/ 16163 w 123104"/>
                    <a:gd name="connsiteY52" fmla="*/ 182339 h 379635"/>
                    <a:gd name="connsiteX53" fmla="*/ 15488 w 123104"/>
                    <a:gd name="connsiteY53" fmla="*/ 226705 h 379635"/>
                    <a:gd name="connsiteX54" fmla="*/ 15140 w 123104"/>
                    <a:gd name="connsiteY54" fmla="*/ 248888 h 379635"/>
                    <a:gd name="connsiteX55" fmla="*/ 14702 w 123104"/>
                    <a:gd name="connsiteY55" fmla="*/ 271065 h 379635"/>
                    <a:gd name="connsiteX56" fmla="*/ 13770 w 123104"/>
                    <a:gd name="connsiteY56" fmla="*/ 315424 h 379635"/>
                    <a:gd name="connsiteX57" fmla="*/ 12693 w 123104"/>
                    <a:gd name="connsiteY57" fmla="*/ 359779 h 379635"/>
                    <a:gd name="connsiteX58" fmla="*/ 8237 w 123104"/>
                    <a:gd name="connsiteY58" fmla="*/ 353602 h 379635"/>
                    <a:gd name="connsiteX59" fmla="*/ 22373 w 123104"/>
                    <a:gd name="connsiteY59" fmla="*/ 357317 h 379635"/>
                    <a:gd name="connsiteX60" fmla="*/ 36728 w 123104"/>
                    <a:gd name="connsiteY60" fmla="*/ 360539 h 379635"/>
                    <a:gd name="connsiteX61" fmla="*/ 65676 w 123104"/>
                    <a:gd name="connsiteY61" fmla="*/ 365306 h 379635"/>
                    <a:gd name="connsiteX62" fmla="*/ 72908 w 123104"/>
                    <a:gd name="connsiteY62" fmla="*/ 366089 h 379635"/>
                    <a:gd name="connsiteX63" fmla="*/ 80159 w 123104"/>
                    <a:gd name="connsiteY63" fmla="*/ 366645 h 379635"/>
                    <a:gd name="connsiteX64" fmla="*/ 87373 w 123104"/>
                    <a:gd name="connsiteY64" fmla="*/ 366917 h 379635"/>
                    <a:gd name="connsiteX65" fmla="*/ 94368 w 123104"/>
                    <a:gd name="connsiteY65" fmla="*/ 366887 h 379635"/>
                    <a:gd name="connsiteX66" fmla="*/ 98003 w 123104"/>
                    <a:gd name="connsiteY66" fmla="*/ 366716 h 379635"/>
                    <a:gd name="connsiteX67" fmla="*/ 101728 w 123104"/>
                    <a:gd name="connsiteY67" fmla="*/ 366458 h 379635"/>
                    <a:gd name="connsiteX68" fmla="*/ 102660 w 123104"/>
                    <a:gd name="connsiteY68" fmla="*/ 366393 h 379635"/>
                    <a:gd name="connsiteX69" fmla="*/ 103135 w 123104"/>
                    <a:gd name="connsiteY69" fmla="*/ 366360 h 379635"/>
                    <a:gd name="connsiteX70" fmla="*/ 102477 w 123104"/>
                    <a:gd name="connsiteY70" fmla="*/ 366343 h 379635"/>
                    <a:gd name="connsiteX71" fmla="*/ 101400 w 123104"/>
                    <a:gd name="connsiteY71" fmla="*/ 366354 h 379635"/>
                    <a:gd name="connsiteX72" fmla="*/ 101400 w 123104"/>
                    <a:gd name="connsiteY72" fmla="*/ 366349 h 379635"/>
                    <a:gd name="connsiteX73" fmla="*/ 102313 w 123104"/>
                    <a:gd name="connsiteY73" fmla="*/ 366340 h 379635"/>
                    <a:gd name="connsiteX74" fmla="*/ 103482 w 123104"/>
                    <a:gd name="connsiteY74" fmla="*/ 365708 h 379635"/>
                    <a:gd name="connsiteX75" fmla="*/ 104925 w 123104"/>
                    <a:gd name="connsiteY75" fmla="*/ 363797 h 379635"/>
                    <a:gd name="connsiteX76" fmla="*/ 106185 w 123104"/>
                    <a:gd name="connsiteY76" fmla="*/ 361109 h 379635"/>
                    <a:gd name="connsiteX77" fmla="*/ 107993 w 123104"/>
                    <a:gd name="connsiteY77" fmla="*/ 354751 h 379635"/>
                    <a:gd name="connsiteX78" fmla="*/ 109965 w 123104"/>
                    <a:gd name="connsiteY78" fmla="*/ 340716 h 379635"/>
                    <a:gd name="connsiteX79" fmla="*/ 110769 w 123104"/>
                    <a:gd name="connsiteY79" fmla="*/ 326160 h 379635"/>
                    <a:gd name="connsiteX80" fmla="*/ 110623 w 123104"/>
                    <a:gd name="connsiteY80" fmla="*/ 296647 h 379635"/>
                    <a:gd name="connsiteX81" fmla="*/ 109198 w 123104"/>
                    <a:gd name="connsiteY81" fmla="*/ 266987 h 379635"/>
                    <a:gd name="connsiteX82" fmla="*/ 107025 w 123104"/>
                    <a:gd name="connsiteY82" fmla="*/ 237300 h 379635"/>
                    <a:gd name="connsiteX83" fmla="*/ 101400 w 123104"/>
                    <a:gd name="connsiteY83" fmla="*/ 177926 h 379635"/>
                    <a:gd name="connsiteX84" fmla="*/ 98149 w 123104"/>
                    <a:gd name="connsiteY84" fmla="*/ 148255 h 379635"/>
                    <a:gd name="connsiteX85" fmla="*/ 94697 w 123104"/>
                    <a:gd name="connsiteY85" fmla="*/ 118595 h 379635"/>
                    <a:gd name="connsiteX86" fmla="*/ 91099 w 123104"/>
                    <a:gd name="connsiteY86" fmla="*/ 88938 h 379635"/>
                    <a:gd name="connsiteX87" fmla="*/ 87355 w 123104"/>
                    <a:gd name="connsiteY87" fmla="*/ 59295 h 379635"/>
                    <a:gd name="connsiteX88" fmla="*/ 83556 w 123104"/>
                    <a:gd name="connsiteY88" fmla="*/ 29646 h 379635"/>
                    <a:gd name="connsiteX89" fmla="*/ 79702 w 123104"/>
                    <a:gd name="connsiteY89" fmla="*/ 0 h 37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35">
                      <a:moveTo>
                        <a:pt x="79702" y="0"/>
                      </a:moveTo>
                      <a:cubicBezTo>
                        <a:pt x="81803" y="9747"/>
                        <a:pt x="83757" y="19524"/>
                        <a:pt x="85693" y="29306"/>
                      </a:cubicBezTo>
                      <a:lnTo>
                        <a:pt x="91300" y="58690"/>
                      </a:lnTo>
                      <a:cubicBezTo>
                        <a:pt x="93090" y="68498"/>
                        <a:pt x="94825" y="78315"/>
                        <a:pt x="96541" y="88140"/>
                      </a:cubicBezTo>
                      <a:cubicBezTo>
                        <a:pt x="98258" y="97963"/>
                        <a:pt x="99939" y="107796"/>
                        <a:pt x="101509" y="117645"/>
                      </a:cubicBezTo>
                      <a:cubicBezTo>
                        <a:pt x="103080" y="127489"/>
                        <a:pt x="104632" y="137344"/>
                        <a:pt x="106130" y="147209"/>
                      </a:cubicBezTo>
                      <a:cubicBezTo>
                        <a:pt x="107646" y="157067"/>
                        <a:pt x="109089" y="166943"/>
                        <a:pt x="110422" y="176834"/>
                      </a:cubicBezTo>
                      <a:cubicBezTo>
                        <a:pt x="113125" y="196608"/>
                        <a:pt x="115627" y="216424"/>
                        <a:pt x="117764" y="236301"/>
                      </a:cubicBezTo>
                      <a:cubicBezTo>
                        <a:pt x="119809" y="256188"/>
                        <a:pt x="121581" y="276124"/>
                        <a:pt x="122494" y="296196"/>
                      </a:cubicBezTo>
                      <a:cubicBezTo>
                        <a:pt x="122932" y="306236"/>
                        <a:pt x="123243" y="316301"/>
                        <a:pt x="123042" y="326444"/>
                      </a:cubicBezTo>
                      <a:cubicBezTo>
                        <a:pt x="122951" y="331518"/>
                        <a:pt x="122750" y="336606"/>
                        <a:pt x="122348" y="341737"/>
                      </a:cubicBezTo>
                      <a:cubicBezTo>
                        <a:pt x="121946" y="346865"/>
                        <a:pt x="121362" y="352028"/>
                        <a:pt x="120321" y="357299"/>
                      </a:cubicBezTo>
                      <a:cubicBezTo>
                        <a:pt x="119773" y="359940"/>
                        <a:pt x="119115" y="362608"/>
                        <a:pt x="118147" y="365353"/>
                      </a:cubicBezTo>
                      <a:cubicBezTo>
                        <a:pt x="117179" y="368087"/>
                        <a:pt x="115956" y="370951"/>
                        <a:pt x="113563" y="373884"/>
                      </a:cubicBezTo>
                      <a:cubicBezTo>
                        <a:pt x="112340" y="375331"/>
                        <a:pt x="110677" y="376823"/>
                        <a:pt x="108468" y="377844"/>
                      </a:cubicBezTo>
                      <a:cubicBezTo>
                        <a:pt x="107372" y="378348"/>
                        <a:pt x="106148" y="378710"/>
                        <a:pt x="104925" y="378881"/>
                      </a:cubicBezTo>
                      <a:lnTo>
                        <a:pt x="104705" y="378918"/>
                      </a:lnTo>
                      <a:cubicBezTo>
                        <a:pt x="104541" y="378938"/>
                        <a:pt x="104742" y="378923"/>
                        <a:pt x="104267" y="378967"/>
                      </a:cubicBezTo>
                      <a:lnTo>
                        <a:pt x="104030" y="378985"/>
                      </a:lnTo>
                      <a:lnTo>
                        <a:pt x="103573" y="379020"/>
                      </a:lnTo>
                      <a:lnTo>
                        <a:pt x="102642" y="379088"/>
                      </a:lnTo>
                      <a:lnTo>
                        <a:pt x="98916" y="379356"/>
                      </a:lnTo>
                      <a:cubicBezTo>
                        <a:pt x="97674" y="379447"/>
                        <a:pt x="96450" y="379559"/>
                        <a:pt x="95098" y="379551"/>
                      </a:cubicBezTo>
                      <a:cubicBezTo>
                        <a:pt x="92450" y="379577"/>
                        <a:pt x="89747" y="379672"/>
                        <a:pt x="87136" y="379621"/>
                      </a:cubicBezTo>
                      <a:lnTo>
                        <a:pt x="79429" y="379352"/>
                      </a:lnTo>
                      <a:lnTo>
                        <a:pt x="71776" y="378786"/>
                      </a:lnTo>
                      <a:cubicBezTo>
                        <a:pt x="69219" y="378554"/>
                        <a:pt x="66699" y="378249"/>
                        <a:pt x="64160" y="377985"/>
                      </a:cubicBezTo>
                      <a:cubicBezTo>
                        <a:pt x="54042" y="376752"/>
                        <a:pt x="44052" y="375026"/>
                        <a:pt x="34153" y="372955"/>
                      </a:cubicBezTo>
                      <a:cubicBezTo>
                        <a:pt x="29185" y="371930"/>
                        <a:pt x="24272" y="370780"/>
                        <a:pt x="19359" y="369589"/>
                      </a:cubicBezTo>
                      <a:cubicBezTo>
                        <a:pt x="14428" y="368358"/>
                        <a:pt x="9607" y="367074"/>
                        <a:pt x="4621" y="365596"/>
                      </a:cubicBezTo>
                      <a:lnTo>
                        <a:pt x="0" y="364226"/>
                      </a:lnTo>
                      <a:lnTo>
                        <a:pt x="164" y="359416"/>
                      </a:lnTo>
                      <a:lnTo>
                        <a:pt x="1698" y="315075"/>
                      </a:lnTo>
                      <a:lnTo>
                        <a:pt x="3342" y="270740"/>
                      </a:lnTo>
                      <a:lnTo>
                        <a:pt x="4219" y="248572"/>
                      </a:lnTo>
                      <a:lnTo>
                        <a:pt x="5150" y="226403"/>
                      </a:lnTo>
                      <a:lnTo>
                        <a:pt x="7086" y="182078"/>
                      </a:lnTo>
                      <a:cubicBezTo>
                        <a:pt x="7396" y="174688"/>
                        <a:pt x="7725" y="167301"/>
                        <a:pt x="8109" y="159917"/>
                      </a:cubicBezTo>
                      <a:lnTo>
                        <a:pt x="9205" y="137755"/>
                      </a:lnTo>
                      <a:lnTo>
                        <a:pt x="10301" y="115594"/>
                      </a:lnTo>
                      <a:lnTo>
                        <a:pt x="11487" y="93437"/>
                      </a:lnTo>
                      <a:lnTo>
                        <a:pt x="12693" y="71279"/>
                      </a:lnTo>
                      <a:cubicBezTo>
                        <a:pt x="13077" y="63894"/>
                        <a:pt x="13551" y="56510"/>
                        <a:pt x="13990" y="49126"/>
                      </a:cubicBezTo>
                      <a:lnTo>
                        <a:pt x="15341" y="26972"/>
                      </a:lnTo>
                      <a:lnTo>
                        <a:pt x="16821" y="4822"/>
                      </a:lnTo>
                      <a:lnTo>
                        <a:pt x="17003" y="27021"/>
                      </a:lnTo>
                      <a:lnTo>
                        <a:pt x="17058" y="49213"/>
                      </a:lnTo>
                      <a:cubicBezTo>
                        <a:pt x="17058" y="56612"/>
                        <a:pt x="17095" y="64010"/>
                        <a:pt x="17058" y="71405"/>
                      </a:cubicBezTo>
                      <a:lnTo>
                        <a:pt x="16967" y="93596"/>
                      </a:lnTo>
                      <a:lnTo>
                        <a:pt x="16857" y="115782"/>
                      </a:lnTo>
                      <a:lnTo>
                        <a:pt x="16638" y="137969"/>
                      </a:lnTo>
                      <a:lnTo>
                        <a:pt x="16437" y="160154"/>
                      </a:lnTo>
                      <a:cubicBezTo>
                        <a:pt x="16382" y="167553"/>
                        <a:pt x="16273" y="174949"/>
                        <a:pt x="16163" y="182339"/>
                      </a:cubicBezTo>
                      <a:lnTo>
                        <a:pt x="15488" y="226705"/>
                      </a:lnTo>
                      <a:lnTo>
                        <a:pt x="15140" y="248888"/>
                      </a:lnTo>
                      <a:lnTo>
                        <a:pt x="14702" y="271065"/>
                      </a:lnTo>
                      <a:lnTo>
                        <a:pt x="13770" y="315424"/>
                      </a:lnTo>
                      <a:lnTo>
                        <a:pt x="12693" y="359779"/>
                      </a:lnTo>
                      <a:lnTo>
                        <a:pt x="8237" y="353602"/>
                      </a:lnTo>
                      <a:cubicBezTo>
                        <a:pt x="12803" y="354919"/>
                        <a:pt x="17643" y="356139"/>
                        <a:pt x="22373" y="357317"/>
                      </a:cubicBezTo>
                      <a:cubicBezTo>
                        <a:pt x="27140" y="358459"/>
                        <a:pt x="31925" y="359566"/>
                        <a:pt x="36728" y="360539"/>
                      </a:cubicBezTo>
                      <a:cubicBezTo>
                        <a:pt x="46335" y="362519"/>
                        <a:pt x="55996" y="364159"/>
                        <a:pt x="65676" y="365306"/>
                      </a:cubicBezTo>
                      <a:cubicBezTo>
                        <a:pt x="68087" y="365562"/>
                        <a:pt x="70497" y="365867"/>
                        <a:pt x="72908" y="366089"/>
                      </a:cubicBezTo>
                      <a:lnTo>
                        <a:pt x="80159" y="366645"/>
                      </a:lnTo>
                      <a:lnTo>
                        <a:pt x="87373" y="366917"/>
                      </a:lnTo>
                      <a:cubicBezTo>
                        <a:pt x="89747" y="366971"/>
                        <a:pt x="92030" y="366884"/>
                        <a:pt x="94368" y="366887"/>
                      </a:cubicBezTo>
                      <a:cubicBezTo>
                        <a:pt x="95500" y="366913"/>
                        <a:pt x="96761" y="366802"/>
                        <a:pt x="98003" y="366716"/>
                      </a:cubicBezTo>
                      <a:lnTo>
                        <a:pt x="101728" y="366458"/>
                      </a:lnTo>
                      <a:lnTo>
                        <a:pt x="102660" y="366393"/>
                      </a:lnTo>
                      <a:lnTo>
                        <a:pt x="103135" y="366360"/>
                      </a:lnTo>
                      <a:lnTo>
                        <a:pt x="102477" y="366343"/>
                      </a:lnTo>
                      <a:cubicBezTo>
                        <a:pt x="102094" y="366376"/>
                        <a:pt x="101400" y="366349"/>
                        <a:pt x="101400" y="366354"/>
                      </a:cubicBezTo>
                      <a:lnTo>
                        <a:pt x="101400" y="366349"/>
                      </a:lnTo>
                      <a:cubicBezTo>
                        <a:pt x="101400" y="366347"/>
                        <a:pt x="102295" y="366354"/>
                        <a:pt x="102313" y="366340"/>
                      </a:cubicBezTo>
                      <a:cubicBezTo>
                        <a:pt x="102367" y="366316"/>
                        <a:pt x="103098" y="366166"/>
                        <a:pt x="103482" y="365708"/>
                      </a:cubicBezTo>
                      <a:cubicBezTo>
                        <a:pt x="103865" y="365247"/>
                        <a:pt x="104523" y="364577"/>
                        <a:pt x="104925" y="363797"/>
                      </a:cubicBezTo>
                      <a:cubicBezTo>
                        <a:pt x="105326" y="362974"/>
                        <a:pt x="105838" y="362099"/>
                        <a:pt x="106185" y="361109"/>
                      </a:cubicBezTo>
                      <a:cubicBezTo>
                        <a:pt x="106879" y="359158"/>
                        <a:pt x="107518" y="356989"/>
                        <a:pt x="107993" y="354751"/>
                      </a:cubicBezTo>
                      <a:cubicBezTo>
                        <a:pt x="108924" y="350264"/>
                        <a:pt x="109545" y="345510"/>
                        <a:pt x="109965" y="340716"/>
                      </a:cubicBezTo>
                      <a:cubicBezTo>
                        <a:pt x="110367" y="335916"/>
                        <a:pt x="110623" y="331047"/>
                        <a:pt x="110769" y="326160"/>
                      </a:cubicBezTo>
                      <a:cubicBezTo>
                        <a:pt x="111007" y="316379"/>
                        <a:pt x="110933" y="306517"/>
                        <a:pt x="110623" y="296647"/>
                      </a:cubicBezTo>
                      <a:cubicBezTo>
                        <a:pt x="110312" y="286776"/>
                        <a:pt x="109783" y="276882"/>
                        <a:pt x="109198" y="266987"/>
                      </a:cubicBezTo>
                      <a:cubicBezTo>
                        <a:pt x="108577" y="257096"/>
                        <a:pt x="107846" y="247197"/>
                        <a:pt x="107025" y="237300"/>
                      </a:cubicBezTo>
                      <a:cubicBezTo>
                        <a:pt x="105436" y="217500"/>
                        <a:pt x="103537" y="197706"/>
                        <a:pt x="101400" y="177926"/>
                      </a:cubicBezTo>
                      <a:lnTo>
                        <a:pt x="98149" y="148255"/>
                      </a:lnTo>
                      <a:cubicBezTo>
                        <a:pt x="97053" y="138367"/>
                        <a:pt x="95884" y="128479"/>
                        <a:pt x="94697" y="118595"/>
                      </a:cubicBezTo>
                      <a:lnTo>
                        <a:pt x="91099" y="88938"/>
                      </a:lnTo>
                      <a:lnTo>
                        <a:pt x="87355" y="59295"/>
                      </a:lnTo>
                      <a:lnTo>
                        <a:pt x="83556" y="29646"/>
                      </a:lnTo>
                      <a:lnTo>
                        <a:pt x="79702" y="0"/>
                      </a:ln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D7570D0D-1E8F-BE26-904A-09225F98100F}"/>
                    </a:ext>
                  </a:extLst>
                </p:cNvPr>
                <p:cNvSpPr/>
                <p:nvPr/>
              </p:nvSpPr>
              <p:spPr>
                <a:xfrm>
                  <a:off x="8437399" y="1048696"/>
                  <a:ext cx="121343" cy="45286"/>
                </a:xfrm>
                <a:custGeom>
                  <a:avLst/>
                  <a:gdLst>
                    <a:gd name="connsiteX0" fmla="*/ 0 w 121343"/>
                    <a:gd name="connsiteY0" fmla="*/ 30181 h 45286"/>
                    <a:gd name="connsiteX1" fmla="*/ 913 w 121343"/>
                    <a:gd name="connsiteY1" fmla="*/ 0 h 45286"/>
                    <a:gd name="connsiteX2" fmla="*/ 15652 w 121343"/>
                    <a:gd name="connsiteY2" fmla="*/ 1222 h 45286"/>
                    <a:gd name="connsiteX3" fmla="*/ 121344 w 121343"/>
                    <a:gd name="connsiteY3" fmla="*/ 15055 h 45286"/>
                    <a:gd name="connsiteX4" fmla="*/ 108121 w 121343"/>
                    <a:gd name="connsiteY4" fmla="*/ 44896 h 45286"/>
                    <a:gd name="connsiteX5" fmla="*/ 104998 w 121343"/>
                    <a:gd name="connsiteY5" fmla="*/ 45287 h 45286"/>
                    <a:gd name="connsiteX6" fmla="*/ 39157 w 121343"/>
                    <a:gd name="connsiteY6" fmla="*/ 39689 h 45286"/>
                    <a:gd name="connsiteX7" fmla="*/ 0 w 121343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3" h="45286">
                      <a:moveTo>
                        <a:pt x="0" y="30181"/>
                      </a:moveTo>
                      <a:lnTo>
                        <a:pt x="913" y="0"/>
                      </a:lnTo>
                      <a:cubicBezTo>
                        <a:pt x="5991" y="420"/>
                        <a:pt x="10246" y="774"/>
                        <a:pt x="15652" y="1222"/>
                      </a:cubicBezTo>
                      <a:cubicBezTo>
                        <a:pt x="51284" y="1090"/>
                        <a:pt x="86424" y="6778"/>
                        <a:pt x="121344" y="15055"/>
                      </a:cubicBezTo>
                      <a:cubicBezTo>
                        <a:pt x="119371" y="32966"/>
                        <a:pt x="115207" y="44156"/>
                        <a:pt x="108121" y="44896"/>
                      </a:cubicBezTo>
                      <a:cubicBezTo>
                        <a:pt x="107098" y="45004"/>
                        <a:pt x="106039" y="45203"/>
                        <a:pt x="104998" y="45287"/>
                      </a:cubicBezTo>
                      <a:lnTo>
                        <a:pt x="39157" y="39689"/>
                      </a:lnTo>
                      <a:cubicBezTo>
                        <a:pt x="16784" y="35402"/>
                        <a:pt x="0" y="30181"/>
                        <a:pt x="0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1" name="图形 10">
              <a:extLst>
                <a:ext uri="{FF2B5EF4-FFF2-40B4-BE49-F238E27FC236}">
                  <a16:creationId xmlns:a16="http://schemas.microsoft.com/office/drawing/2014/main" id="{5318723D-561F-91C6-67ED-250F3F693A27}"/>
                </a:ext>
              </a:extLst>
            </p:cNvPr>
            <p:cNvGrpSpPr/>
            <p:nvPr/>
          </p:nvGrpSpPr>
          <p:grpSpPr>
            <a:xfrm>
              <a:off x="8348254" y="542450"/>
              <a:ext cx="109132" cy="97576"/>
              <a:chOff x="8348254" y="542450"/>
              <a:chExt cx="109132" cy="97576"/>
            </a:xfrm>
            <a:solidFill>
              <a:srgbClr val="E8B161"/>
            </a:solidFill>
          </p:grpSpPr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id="{940CCECC-0F3D-2BB4-F16E-01E40550F5F7}"/>
                  </a:ext>
                </a:extLst>
              </p:cNvPr>
              <p:cNvSpPr/>
              <p:nvPr/>
            </p:nvSpPr>
            <p:spPr>
              <a:xfrm>
                <a:off x="8353533" y="559625"/>
                <a:ext cx="15438" cy="43390"/>
              </a:xfrm>
              <a:custGeom>
                <a:avLst/>
                <a:gdLst>
                  <a:gd name="connsiteX0" fmla="*/ 14373 w 15438"/>
                  <a:gd name="connsiteY0" fmla="*/ 28205 h 43390"/>
                  <a:gd name="connsiteX1" fmla="*/ 0 w 15438"/>
                  <a:gd name="connsiteY1" fmla="*/ 43391 h 43390"/>
                  <a:gd name="connsiteX2" fmla="*/ 6246 w 15438"/>
                  <a:gd name="connsiteY2" fmla="*/ 0 h 43390"/>
                  <a:gd name="connsiteX3" fmla="*/ 14227 w 15438"/>
                  <a:gd name="connsiteY3" fmla="*/ 6644 h 43390"/>
                  <a:gd name="connsiteX4" fmla="*/ 15433 w 15438"/>
                  <a:gd name="connsiteY4" fmla="*/ 14311 h 43390"/>
                  <a:gd name="connsiteX5" fmla="*/ 14373 w 15438"/>
                  <a:gd name="connsiteY5" fmla="*/ 28205 h 4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8" h="43390">
                    <a:moveTo>
                      <a:pt x="14373" y="28205"/>
                    </a:moveTo>
                    <a:cubicBezTo>
                      <a:pt x="12547" y="36783"/>
                      <a:pt x="7451" y="42068"/>
                      <a:pt x="0" y="43391"/>
                    </a:cubicBezTo>
                    <a:cubicBezTo>
                      <a:pt x="2338" y="28394"/>
                      <a:pt x="4420" y="13809"/>
                      <a:pt x="6246" y="0"/>
                    </a:cubicBezTo>
                    <a:cubicBezTo>
                      <a:pt x="10082" y="2433"/>
                      <a:pt x="13332" y="4949"/>
                      <a:pt x="14227" y="6644"/>
                    </a:cubicBezTo>
                    <a:cubicBezTo>
                      <a:pt x="15049" y="8213"/>
                      <a:pt x="15378" y="11102"/>
                      <a:pt x="15433" y="14311"/>
                    </a:cubicBezTo>
                    <a:cubicBezTo>
                      <a:pt x="15506" y="19445"/>
                      <a:pt x="14866" y="25414"/>
                      <a:pt x="14373" y="2820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id="{DE19C953-47C9-A804-6A36-7C76B9A0589A}"/>
                  </a:ext>
                </a:extLst>
              </p:cNvPr>
              <p:cNvSpPr/>
              <p:nvPr/>
            </p:nvSpPr>
            <p:spPr>
              <a:xfrm>
                <a:off x="8417048" y="560918"/>
                <a:ext cx="40338" cy="42438"/>
              </a:xfrm>
              <a:custGeom>
                <a:avLst/>
                <a:gdLst>
                  <a:gd name="connsiteX0" fmla="*/ 40331 w 40338"/>
                  <a:gd name="connsiteY0" fmla="*/ 17993 h 42438"/>
                  <a:gd name="connsiteX1" fmla="*/ 39345 w 40338"/>
                  <a:gd name="connsiteY1" fmla="*/ 11621 h 42438"/>
                  <a:gd name="connsiteX2" fmla="*/ 19821 w 40338"/>
                  <a:gd name="connsiteY2" fmla="*/ 84 h 42438"/>
                  <a:gd name="connsiteX3" fmla="*/ 2324 w 40338"/>
                  <a:gd name="connsiteY3" fmla="*/ 13584 h 42438"/>
                  <a:gd name="connsiteX4" fmla="*/ 14945 w 40338"/>
                  <a:gd name="connsiteY4" fmla="*/ 40646 h 42438"/>
                  <a:gd name="connsiteX5" fmla="*/ 39455 w 40338"/>
                  <a:gd name="connsiteY5" fmla="*/ 29534 h 42438"/>
                  <a:gd name="connsiteX6" fmla="*/ 40331 w 40338"/>
                  <a:gd name="connsiteY6" fmla="*/ 17993 h 4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38" h="42438">
                    <a:moveTo>
                      <a:pt x="40331" y="17993"/>
                    </a:moveTo>
                    <a:cubicBezTo>
                      <a:pt x="40295" y="15321"/>
                      <a:pt x="40021" y="12923"/>
                      <a:pt x="39345" y="11621"/>
                    </a:cubicBezTo>
                    <a:cubicBezTo>
                      <a:pt x="37482" y="8129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4" y="13584"/>
                    </a:cubicBezTo>
                    <a:cubicBezTo>
                      <a:pt x="-3447" y="25690"/>
                      <a:pt x="1813" y="35974"/>
                      <a:pt x="14945" y="40646"/>
                    </a:cubicBezTo>
                    <a:cubicBezTo>
                      <a:pt x="27876" y="45248"/>
                      <a:pt x="37062" y="40794"/>
                      <a:pt x="39455" y="29534"/>
                    </a:cubicBezTo>
                    <a:cubicBezTo>
                      <a:pt x="39875" y="27218"/>
                      <a:pt x="40404" y="22258"/>
                      <a:pt x="40331" y="17993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id="{8BAE71D6-AD48-0AFE-F126-EAE614DDFE1F}"/>
                  </a:ext>
                </a:extLst>
              </p:cNvPr>
              <p:cNvSpPr/>
              <p:nvPr/>
            </p:nvSpPr>
            <p:spPr>
              <a:xfrm>
                <a:off x="8372142" y="584737"/>
                <a:ext cx="41525" cy="39314"/>
              </a:xfrm>
              <a:custGeom>
                <a:avLst/>
                <a:gdLst>
                  <a:gd name="connsiteX0" fmla="*/ 10229 w 41525"/>
                  <a:gd name="connsiteY0" fmla="*/ 35465 h 39314"/>
                  <a:gd name="connsiteX1" fmla="*/ 15251 w 41525"/>
                  <a:gd name="connsiteY1" fmla="*/ 39125 h 39314"/>
                  <a:gd name="connsiteX2" fmla="*/ 36419 w 41525"/>
                  <a:gd name="connsiteY2" fmla="*/ 33690 h 39314"/>
                  <a:gd name="connsiteX3" fmla="*/ 39140 w 41525"/>
                  <a:gd name="connsiteY3" fmla="*/ 12561 h 39314"/>
                  <a:gd name="connsiteX4" fmla="*/ 12110 w 41525"/>
                  <a:gd name="connsiteY4" fmla="*/ 2726 h 39314"/>
                  <a:gd name="connsiteX5" fmla="*/ 2978 w 41525"/>
                  <a:gd name="connsiteY5" fmla="*/ 27000 h 39314"/>
                  <a:gd name="connsiteX6" fmla="*/ 10229 w 41525"/>
                  <a:gd name="connsiteY6" fmla="*/ 35465 h 39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25" h="39314">
                    <a:moveTo>
                      <a:pt x="10229" y="35465"/>
                    </a:moveTo>
                    <a:cubicBezTo>
                      <a:pt x="12091" y="37259"/>
                      <a:pt x="13899" y="38705"/>
                      <a:pt x="15251" y="39125"/>
                    </a:cubicBezTo>
                    <a:cubicBezTo>
                      <a:pt x="18904" y="40247"/>
                      <a:pt x="33497" y="36112"/>
                      <a:pt x="36419" y="33690"/>
                    </a:cubicBezTo>
                    <a:cubicBezTo>
                      <a:pt x="43377" y="27922"/>
                      <a:pt x="42117" y="20947"/>
                      <a:pt x="39140" y="12561"/>
                    </a:cubicBezTo>
                    <a:cubicBezTo>
                      <a:pt x="34830" y="381"/>
                      <a:pt x="24237" y="-3036"/>
                      <a:pt x="12110" y="2726"/>
                    </a:cubicBezTo>
                    <a:cubicBezTo>
                      <a:pt x="147" y="8399"/>
                      <a:pt x="-3067" y="17695"/>
                      <a:pt x="2978" y="27000"/>
                    </a:cubicBezTo>
                    <a:cubicBezTo>
                      <a:pt x="4275" y="28854"/>
                      <a:pt x="7288" y="32600"/>
                      <a:pt x="10229" y="3546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id="{711B2EB9-2562-A440-8429-6D48EF0B8C8A}"/>
                  </a:ext>
                </a:extLst>
              </p:cNvPr>
              <p:cNvSpPr/>
              <p:nvPr/>
            </p:nvSpPr>
            <p:spPr>
              <a:xfrm>
                <a:off x="8375139" y="542450"/>
                <a:ext cx="26036" cy="24650"/>
              </a:xfrm>
              <a:custGeom>
                <a:avLst/>
                <a:gdLst>
                  <a:gd name="connsiteX0" fmla="*/ 6410 w 26036"/>
                  <a:gd name="connsiteY0" fmla="*/ 22238 h 24650"/>
                  <a:gd name="connsiteX1" fmla="*/ 9570 w 26036"/>
                  <a:gd name="connsiteY1" fmla="*/ 24532 h 24650"/>
                  <a:gd name="connsiteX2" fmla="*/ 22829 w 26036"/>
                  <a:gd name="connsiteY2" fmla="*/ 21126 h 24650"/>
                  <a:gd name="connsiteX3" fmla="*/ 24546 w 26036"/>
                  <a:gd name="connsiteY3" fmla="*/ 7876 h 24650"/>
                  <a:gd name="connsiteX4" fmla="*/ 7579 w 26036"/>
                  <a:gd name="connsiteY4" fmla="*/ 1708 h 24650"/>
                  <a:gd name="connsiteX5" fmla="*/ 1862 w 26036"/>
                  <a:gd name="connsiteY5" fmla="*/ 16927 h 24650"/>
                  <a:gd name="connsiteX6" fmla="*/ 6410 w 2603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36" h="24650">
                    <a:moveTo>
                      <a:pt x="6410" y="22238"/>
                    </a:moveTo>
                    <a:cubicBezTo>
                      <a:pt x="7579" y="23363"/>
                      <a:pt x="8711" y="24271"/>
                      <a:pt x="9570" y="24532"/>
                    </a:cubicBezTo>
                    <a:cubicBezTo>
                      <a:pt x="11852" y="25235"/>
                      <a:pt x="21003" y="22644"/>
                      <a:pt x="22829" y="21126"/>
                    </a:cubicBezTo>
                    <a:cubicBezTo>
                      <a:pt x="27194" y="17508"/>
                      <a:pt x="26409" y="13136"/>
                      <a:pt x="24546" y="7876"/>
                    </a:cubicBezTo>
                    <a:cubicBezTo>
                      <a:pt x="21843" y="238"/>
                      <a:pt x="15195" y="-1903"/>
                      <a:pt x="7579" y="1708"/>
                    </a:cubicBezTo>
                    <a:cubicBezTo>
                      <a:pt x="91" y="5266"/>
                      <a:pt x="-1918" y="11092"/>
                      <a:pt x="1862" y="16927"/>
                    </a:cubicBezTo>
                    <a:cubicBezTo>
                      <a:pt x="2684" y="18094"/>
                      <a:pt x="4565" y="20441"/>
                      <a:pt x="6410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id="{8ED3DA8A-F978-99F5-497A-C0FE062C4486}"/>
                  </a:ext>
                </a:extLst>
              </p:cNvPr>
              <p:cNvSpPr/>
              <p:nvPr/>
            </p:nvSpPr>
            <p:spPr>
              <a:xfrm>
                <a:off x="8348254" y="615378"/>
                <a:ext cx="21014" cy="24648"/>
              </a:xfrm>
              <a:custGeom>
                <a:avLst/>
                <a:gdLst>
                  <a:gd name="connsiteX0" fmla="*/ 3196 w 21014"/>
                  <a:gd name="connsiteY0" fmla="*/ 1422 h 24648"/>
                  <a:gd name="connsiteX1" fmla="*/ 19524 w 21014"/>
                  <a:gd name="connsiteY1" fmla="*/ 7874 h 24648"/>
                  <a:gd name="connsiteX2" fmla="*/ 17807 w 21014"/>
                  <a:gd name="connsiteY2" fmla="*/ 21121 h 24648"/>
                  <a:gd name="connsiteX3" fmla="*/ 4548 w 21014"/>
                  <a:gd name="connsiteY3" fmla="*/ 24531 h 24648"/>
                  <a:gd name="connsiteX4" fmla="*/ 1388 w 21014"/>
                  <a:gd name="connsiteY4" fmla="*/ 22231 h 24648"/>
                  <a:gd name="connsiteX5" fmla="*/ 0 w 21014"/>
                  <a:gd name="connsiteY5" fmla="*/ 20801 h 24648"/>
                  <a:gd name="connsiteX6" fmla="*/ 3196 w 21014"/>
                  <a:gd name="connsiteY6" fmla="*/ 1422 h 2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14" h="24648">
                    <a:moveTo>
                      <a:pt x="3196" y="1422"/>
                    </a:moveTo>
                    <a:cubicBezTo>
                      <a:pt x="10538" y="-1778"/>
                      <a:pt x="16894" y="445"/>
                      <a:pt x="19524" y="7874"/>
                    </a:cubicBezTo>
                    <a:cubicBezTo>
                      <a:pt x="21387" y="13134"/>
                      <a:pt x="22172" y="17503"/>
                      <a:pt x="17807" y="21121"/>
                    </a:cubicBezTo>
                    <a:cubicBezTo>
                      <a:pt x="15981" y="22642"/>
                      <a:pt x="6831" y="25232"/>
                      <a:pt x="4548" y="24531"/>
                    </a:cubicBezTo>
                    <a:cubicBezTo>
                      <a:pt x="3689" y="24266"/>
                      <a:pt x="2539" y="23364"/>
                      <a:pt x="1388" y="22231"/>
                    </a:cubicBezTo>
                    <a:cubicBezTo>
                      <a:pt x="931" y="21786"/>
                      <a:pt x="457" y="21293"/>
                      <a:pt x="0" y="20801"/>
                    </a:cubicBezTo>
                    <a:lnTo>
                      <a:pt x="3196" y="1422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22" name="图形 10">
              <a:extLst>
                <a:ext uri="{FF2B5EF4-FFF2-40B4-BE49-F238E27FC236}">
                  <a16:creationId xmlns:a16="http://schemas.microsoft.com/office/drawing/2014/main" id="{0D528118-CE90-BFB5-4A44-8000C4AFC10F}"/>
                </a:ext>
              </a:extLst>
            </p:cNvPr>
            <p:cNvGrpSpPr/>
            <p:nvPr/>
          </p:nvGrpSpPr>
          <p:grpSpPr>
            <a:xfrm>
              <a:off x="8458069" y="617008"/>
              <a:ext cx="83496" cy="87742"/>
              <a:chOff x="8458069" y="617008"/>
              <a:chExt cx="83496" cy="87742"/>
            </a:xfrm>
            <a:solidFill>
              <a:srgbClr val="E8B161"/>
            </a:solidFill>
          </p:grpSpPr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id="{83F8EE2A-5ED7-8806-5A5D-E91BD2E6DEA2}"/>
                  </a:ext>
                </a:extLst>
              </p:cNvPr>
              <p:cNvSpPr/>
              <p:nvPr/>
            </p:nvSpPr>
            <p:spPr>
              <a:xfrm>
                <a:off x="8492703" y="617008"/>
                <a:ext cx="41621" cy="51072"/>
              </a:xfrm>
              <a:custGeom>
                <a:avLst/>
                <a:gdLst>
                  <a:gd name="connsiteX0" fmla="*/ 33933 w 41621"/>
                  <a:gd name="connsiteY0" fmla="*/ 4186 h 51072"/>
                  <a:gd name="connsiteX1" fmla="*/ 23851 w 41621"/>
                  <a:gd name="connsiteY1" fmla="*/ 101 h 51072"/>
                  <a:gd name="connsiteX2" fmla="*/ 2793 w 41621"/>
                  <a:gd name="connsiteY2" fmla="*/ 16346 h 51072"/>
                  <a:gd name="connsiteX3" fmla="*/ 17988 w 41621"/>
                  <a:gd name="connsiteY3" fmla="*/ 48917 h 51072"/>
                  <a:gd name="connsiteX4" fmla="*/ 41622 w 41621"/>
                  <a:gd name="connsiteY4" fmla="*/ 46629 h 51072"/>
                  <a:gd name="connsiteX5" fmla="*/ 33933 w 41621"/>
                  <a:gd name="connsiteY5" fmla="*/ 4186 h 5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21" h="51072">
                    <a:moveTo>
                      <a:pt x="33933" y="4186"/>
                    </a:moveTo>
                    <a:cubicBezTo>
                      <a:pt x="29787" y="1980"/>
                      <a:pt x="25805" y="292"/>
                      <a:pt x="23851" y="101"/>
                    </a:cubicBezTo>
                    <a:cubicBezTo>
                      <a:pt x="12637" y="-948"/>
                      <a:pt x="7578" y="6318"/>
                      <a:pt x="2793" y="16346"/>
                    </a:cubicBezTo>
                    <a:cubicBezTo>
                      <a:pt x="-4147" y="30924"/>
                      <a:pt x="2190" y="43292"/>
                      <a:pt x="17988" y="48917"/>
                    </a:cubicBezTo>
                    <a:cubicBezTo>
                      <a:pt x="28125" y="52517"/>
                      <a:pt x="36325" y="51507"/>
                      <a:pt x="41622" y="46629"/>
                    </a:cubicBezTo>
                    <a:lnTo>
                      <a:pt x="33933" y="4186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id="{CDF7D6D6-08EE-7793-BAA7-48C1D65C1F2D}"/>
                  </a:ext>
                </a:extLst>
              </p:cNvPr>
              <p:cNvSpPr/>
              <p:nvPr/>
            </p:nvSpPr>
            <p:spPr>
              <a:xfrm>
                <a:off x="8458069" y="659368"/>
                <a:ext cx="40353" cy="42441"/>
              </a:xfrm>
              <a:custGeom>
                <a:avLst/>
                <a:gdLst>
                  <a:gd name="connsiteX0" fmla="*/ 40349 w 40353"/>
                  <a:gd name="connsiteY0" fmla="*/ 17995 h 42441"/>
                  <a:gd name="connsiteX1" fmla="*/ 39345 w 40353"/>
                  <a:gd name="connsiteY1" fmla="*/ 11621 h 42441"/>
                  <a:gd name="connsiteX2" fmla="*/ 19821 w 40353"/>
                  <a:gd name="connsiteY2" fmla="*/ 84 h 42441"/>
                  <a:gd name="connsiteX3" fmla="*/ 2325 w 40353"/>
                  <a:gd name="connsiteY3" fmla="*/ 13586 h 42441"/>
                  <a:gd name="connsiteX4" fmla="*/ 14945 w 40353"/>
                  <a:gd name="connsiteY4" fmla="*/ 40647 h 42441"/>
                  <a:gd name="connsiteX5" fmla="*/ 39454 w 40353"/>
                  <a:gd name="connsiteY5" fmla="*/ 29538 h 42441"/>
                  <a:gd name="connsiteX6" fmla="*/ 40349 w 40353"/>
                  <a:gd name="connsiteY6" fmla="*/ 17995 h 4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53" h="42441">
                    <a:moveTo>
                      <a:pt x="40349" y="17995"/>
                    </a:moveTo>
                    <a:cubicBezTo>
                      <a:pt x="40294" y="15321"/>
                      <a:pt x="40021" y="12925"/>
                      <a:pt x="39345" y="11621"/>
                    </a:cubicBezTo>
                    <a:cubicBezTo>
                      <a:pt x="37482" y="8131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5" y="13586"/>
                    </a:cubicBezTo>
                    <a:cubicBezTo>
                      <a:pt x="-3447" y="25691"/>
                      <a:pt x="1813" y="35974"/>
                      <a:pt x="14945" y="40647"/>
                    </a:cubicBezTo>
                    <a:cubicBezTo>
                      <a:pt x="27876" y="45252"/>
                      <a:pt x="37062" y="40795"/>
                      <a:pt x="39454" y="29538"/>
                    </a:cubicBezTo>
                    <a:cubicBezTo>
                      <a:pt x="39874" y="27218"/>
                      <a:pt x="40404" y="22258"/>
                      <a:pt x="40349" y="1799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id="{16E82BA9-9865-BAA9-25FC-EE9283C75215}"/>
                  </a:ext>
                </a:extLst>
              </p:cNvPr>
              <p:cNvSpPr/>
              <p:nvPr/>
            </p:nvSpPr>
            <p:spPr>
              <a:xfrm>
                <a:off x="8515518" y="680099"/>
                <a:ext cx="26046" cy="24650"/>
              </a:xfrm>
              <a:custGeom>
                <a:avLst/>
                <a:gdLst>
                  <a:gd name="connsiteX0" fmla="*/ 6424 w 26046"/>
                  <a:gd name="connsiteY0" fmla="*/ 22238 h 24650"/>
                  <a:gd name="connsiteX1" fmla="*/ 9565 w 26046"/>
                  <a:gd name="connsiteY1" fmla="*/ 24532 h 24650"/>
                  <a:gd name="connsiteX2" fmla="*/ 22843 w 26046"/>
                  <a:gd name="connsiteY2" fmla="*/ 21124 h 24650"/>
                  <a:gd name="connsiteX3" fmla="*/ 24541 w 26046"/>
                  <a:gd name="connsiteY3" fmla="*/ 7876 h 24650"/>
                  <a:gd name="connsiteX4" fmla="*/ 7592 w 26046"/>
                  <a:gd name="connsiteY4" fmla="*/ 1710 h 24650"/>
                  <a:gd name="connsiteX5" fmla="*/ 1858 w 26046"/>
                  <a:gd name="connsiteY5" fmla="*/ 16929 h 24650"/>
                  <a:gd name="connsiteX6" fmla="*/ 6424 w 2604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6" h="24650">
                    <a:moveTo>
                      <a:pt x="6424" y="22238"/>
                    </a:moveTo>
                    <a:cubicBezTo>
                      <a:pt x="7574" y="23362"/>
                      <a:pt x="8725" y="24269"/>
                      <a:pt x="9565" y="24532"/>
                    </a:cubicBezTo>
                    <a:cubicBezTo>
                      <a:pt x="11848" y="25236"/>
                      <a:pt x="20998" y="22644"/>
                      <a:pt x="22843" y="21124"/>
                    </a:cubicBezTo>
                    <a:cubicBezTo>
                      <a:pt x="27208" y="17506"/>
                      <a:pt x="26422" y="13136"/>
                      <a:pt x="24541" y="7876"/>
                    </a:cubicBezTo>
                    <a:cubicBezTo>
                      <a:pt x="21838" y="238"/>
                      <a:pt x="15190" y="-1904"/>
                      <a:pt x="7592" y="1710"/>
                    </a:cubicBezTo>
                    <a:cubicBezTo>
                      <a:pt x="105" y="5266"/>
                      <a:pt x="-1923" y="11096"/>
                      <a:pt x="1858" y="16929"/>
                    </a:cubicBezTo>
                    <a:cubicBezTo>
                      <a:pt x="2680" y="18094"/>
                      <a:pt x="4561" y="20441"/>
                      <a:pt x="6424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23" name="任意多边形: 形状 1722">
              <a:extLst>
                <a:ext uri="{FF2B5EF4-FFF2-40B4-BE49-F238E27FC236}">
                  <a16:creationId xmlns:a16="http://schemas.microsoft.com/office/drawing/2014/main" id="{EFA96BC2-10BD-DCB2-71F1-D8619E9FAD92}"/>
                </a:ext>
              </a:extLst>
            </p:cNvPr>
            <p:cNvSpPr/>
            <p:nvPr/>
          </p:nvSpPr>
          <p:spPr>
            <a:xfrm>
              <a:off x="8386590" y="467673"/>
              <a:ext cx="107554" cy="17896"/>
            </a:xfrm>
            <a:custGeom>
              <a:avLst/>
              <a:gdLst>
                <a:gd name="connsiteX0" fmla="*/ 0 w 107554"/>
                <a:gd name="connsiteY0" fmla="*/ 1825 h 17896"/>
                <a:gd name="connsiteX1" fmla="*/ 1206 w 107554"/>
                <a:gd name="connsiteY1" fmla="*/ 2234 h 17896"/>
                <a:gd name="connsiteX2" fmla="*/ 4602 w 107554"/>
                <a:gd name="connsiteY2" fmla="*/ 3304 h 17896"/>
                <a:gd name="connsiteX3" fmla="*/ 9899 w 107554"/>
                <a:gd name="connsiteY3" fmla="*/ 4800 h 17896"/>
                <a:gd name="connsiteX4" fmla="*/ 16766 w 107554"/>
                <a:gd name="connsiteY4" fmla="*/ 6500 h 17896"/>
                <a:gd name="connsiteX5" fmla="*/ 24930 w 107554"/>
                <a:gd name="connsiteY5" fmla="*/ 8140 h 17896"/>
                <a:gd name="connsiteX6" fmla="*/ 29405 w 107554"/>
                <a:gd name="connsiteY6" fmla="*/ 8882 h 17896"/>
                <a:gd name="connsiteX7" fmla="*/ 34062 w 107554"/>
                <a:gd name="connsiteY7" fmla="*/ 9506 h 17896"/>
                <a:gd name="connsiteX8" fmla="*/ 43851 w 107554"/>
                <a:gd name="connsiteY8" fmla="*/ 10379 h 17896"/>
                <a:gd name="connsiteX9" fmla="*/ 48892 w 107554"/>
                <a:gd name="connsiteY9" fmla="*/ 10589 h 17896"/>
                <a:gd name="connsiteX10" fmla="*/ 53969 w 107554"/>
                <a:gd name="connsiteY10" fmla="*/ 10597 h 17896"/>
                <a:gd name="connsiteX11" fmla="*/ 59047 w 107554"/>
                <a:gd name="connsiteY11" fmla="*/ 10441 h 17896"/>
                <a:gd name="connsiteX12" fmla="*/ 61567 w 107554"/>
                <a:gd name="connsiteY12" fmla="*/ 10310 h 17896"/>
                <a:gd name="connsiteX13" fmla="*/ 64069 w 107554"/>
                <a:gd name="connsiteY13" fmla="*/ 10107 h 17896"/>
                <a:gd name="connsiteX14" fmla="*/ 66535 w 107554"/>
                <a:gd name="connsiteY14" fmla="*/ 9890 h 17896"/>
                <a:gd name="connsiteX15" fmla="*/ 69000 w 107554"/>
                <a:gd name="connsiteY15" fmla="*/ 9601 h 17896"/>
                <a:gd name="connsiteX16" fmla="*/ 71411 w 107554"/>
                <a:gd name="connsiteY16" fmla="*/ 9307 h 17896"/>
                <a:gd name="connsiteX17" fmla="*/ 73804 w 107554"/>
                <a:gd name="connsiteY17" fmla="*/ 8940 h 17896"/>
                <a:gd name="connsiteX18" fmla="*/ 76141 w 107554"/>
                <a:gd name="connsiteY18" fmla="*/ 8582 h 17896"/>
                <a:gd name="connsiteX19" fmla="*/ 78424 w 107554"/>
                <a:gd name="connsiteY19" fmla="*/ 8146 h 17896"/>
                <a:gd name="connsiteX20" fmla="*/ 80671 w 107554"/>
                <a:gd name="connsiteY20" fmla="*/ 7733 h 17896"/>
                <a:gd name="connsiteX21" fmla="*/ 82844 w 107554"/>
                <a:gd name="connsiteY21" fmla="*/ 7245 h 17896"/>
                <a:gd name="connsiteX22" fmla="*/ 90935 w 107554"/>
                <a:gd name="connsiteY22" fmla="*/ 5284 h 17896"/>
                <a:gd name="connsiteX23" fmla="*/ 94496 w 107554"/>
                <a:gd name="connsiteY23" fmla="*/ 4241 h 17896"/>
                <a:gd name="connsiteX24" fmla="*/ 97729 w 107554"/>
                <a:gd name="connsiteY24" fmla="*/ 3266 h 17896"/>
                <a:gd name="connsiteX25" fmla="*/ 100560 w 107554"/>
                <a:gd name="connsiteY25" fmla="*/ 2358 h 17896"/>
                <a:gd name="connsiteX26" fmla="*/ 102971 w 107554"/>
                <a:gd name="connsiteY26" fmla="*/ 1560 h 17896"/>
                <a:gd name="connsiteX27" fmla="*/ 106349 w 107554"/>
                <a:gd name="connsiteY27" fmla="*/ 391 h 17896"/>
                <a:gd name="connsiteX28" fmla="*/ 107555 w 107554"/>
                <a:gd name="connsiteY28" fmla="*/ 0 h 17896"/>
                <a:gd name="connsiteX29" fmla="*/ 106532 w 107554"/>
                <a:gd name="connsiteY29" fmla="*/ 762 h 17896"/>
                <a:gd name="connsiteX30" fmla="*/ 103610 w 107554"/>
                <a:gd name="connsiteY30" fmla="*/ 2860 h 17896"/>
                <a:gd name="connsiteX31" fmla="*/ 98861 w 107554"/>
                <a:gd name="connsiteY31" fmla="*/ 5844 h 17896"/>
                <a:gd name="connsiteX32" fmla="*/ 95829 w 107554"/>
                <a:gd name="connsiteY32" fmla="*/ 7512 h 17896"/>
                <a:gd name="connsiteX33" fmla="*/ 92396 w 107554"/>
                <a:gd name="connsiteY33" fmla="*/ 9249 h 17896"/>
                <a:gd name="connsiteX34" fmla="*/ 88560 w 107554"/>
                <a:gd name="connsiteY34" fmla="*/ 10924 h 17896"/>
                <a:gd name="connsiteX35" fmla="*/ 84360 w 107554"/>
                <a:gd name="connsiteY35" fmla="*/ 12525 h 17896"/>
                <a:gd name="connsiteX36" fmla="*/ 82150 w 107554"/>
                <a:gd name="connsiteY36" fmla="*/ 13303 h 17896"/>
                <a:gd name="connsiteX37" fmla="*/ 79849 w 107554"/>
                <a:gd name="connsiteY37" fmla="*/ 13997 h 17896"/>
                <a:gd name="connsiteX38" fmla="*/ 77493 w 107554"/>
                <a:gd name="connsiteY38" fmla="*/ 14693 h 17896"/>
                <a:gd name="connsiteX39" fmla="*/ 75045 w 107554"/>
                <a:gd name="connsiteY39" fmla="*/ 15285 h 17896"/>
                <a:gd name="connsiteX40" fmla="*/ 72561 w 107554"/>
                <a:gd name="connsiteY40" fmla="*/ 15871 h 17896"/>
                <a:gd name="connsiteX41" fmla="*/ 70023 w 107554"/>
                <a:gd name="connsiteY41" fmla="*/ 16344 h 17896"/>
                <a:gd name="connsiteX42" fmla="*/ 67430 w 107554"/>
                <a:gd name="connsiteY42" fmla="*/ 16812 h 17896"/>
                <a:gd name="connsiteX43" fmla="*/ 64799 w 107554"/>
                <a:gd name="connsiteY43" fmla="*/ 17142 h 17896"/>
                <a:gd name="connsiteX44" fmla="*/ 62151 w 107554"/>
                <a:gd name="connsiteY44" fmla="*/ 17458 h 17896"/>
                <a:gd name="connsiteX45" fmla="*/ 59467 w 107554"/>
                <a:gd name="connsiteY45" fmla="*/ 17661 h 17896"/>
                <a:gd name="connsiteX46" fmla="*/ 54061 w 107554"/>
                <a:gd name="connsiteY46" fmla="*/ 17887 h 17896"/>
                <a:gd name="connsiteX47" fmla="*/ 48655 w 107554"/>
                <a:gd name="connsiteY47" fmla="*/ 17814 h 17896"/>
                <a:gd name="connsiteX48" fmla="*/ 43303 w 107554"/>
                <a:gd name="connsiteY48" fmla="*/ 17424 h 17896"/>
                <a:gd name="connsiteX49" fmla="*/ 38080 w 107554"/>
                <a:gd name="connsiteY49" fmla="*/ 16766 h 17896"/>
                <a:gd name="connsiteX50" fmla="*/ 35523 w 107554"/>
                <a:gd name="connsiteY50" fmla="*/ 16361 h 17896"/>
                <a:gd name="connsiteX51" fmla="*/ 33021 w 107554"/>
                <a:gd name="connsiteY51" fmla="*/ 15869 h 17896"/>
                <a:gd name="connsiteX52" fmla="*/ 28199 w 107554"/>
                <a:gd name="connsiteY52" fmla="*/ 14759 h 17896"/>
                <a:gd name="connsiteX53" fmla="*/ 23634 w 107554"/>
                <a:gd name="connsiteY53" fmla="*/ 13453 h 17896"/>
                <a:gd name="connsiteX54" fmla="*/ 15488 w 107554"/>
                <a:gd name="connsiteY54" fmla="*/ 10505 h 17896"/>
                <a:gd name="connsiteX55" fmla="*/ 8876 w 107554"/>
                <a:gd name="connsiteY55" fmla="*/ 7410 h 17896"/>
                <a:gd name="connsiteX56" fmla="*/ 4000 w 107554"/>
                <a:gd name="connsiteY56" fmla="*/ 4615 h 17896"/>
                <a:gd name="connsiteX57" fmla="*/ 1005 w 107554"/>
                <a:gd name="connsiteY57" fmla="*/ 2603 h 17896"/>
                <a:gd name="connsiteX58" fmla="*/ 0 w 107554"/>
                <a:gd name="connsiteY58" fmla="*/ 1825 h 1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7554" h="17896">
                  <a:moveTo>
                    <a:pt x="0" y="1825"/>
                  </a:moveTo>
                  <a:cubicBezTo>
                    <a:pt x="0" y="1825"/>
                    <a:pt x="420" y="1965"/>
                    <a:pt x="1206" y="2234"/>
                  </a:cubicBezTo>
                  <a:cubicBezTo>
                    <a:pt x="1973" y="2502"/>
                    <a:pt x="3141" y="2847"/>
                    <a:pt x="4602" y="3304"/>
                  </a:cubicBezTo>
                  <a:cubicBezTo>
                    <a:pt x="6064" y="3761"/>
                    <a:pt x="7853" y="4244"/>
                    <a:pt x="9899" y="4800"/>
                  </a:cubicBezTo>
                  <a:cubicBezTo>
                    <a:pt x="11944" y="5355"/>
                    <a:pt x="14264" y="5916"/>
                    <a:pt x="16766" y="6500"/>
                  </a:cubicBezTo>
                  <a:cubicBezTo>
                    <a:pt x="19305" y="7046"/>
                    <a:pt x="22026" y="7649"/>
                    <a:pt x="24930" y="8140"/>
                  </a:cubicBezTo>
                  <a:cubicBezTo>
                    <a:pt x="26391" y="8412"/>
                    <a:pt x="27889" y="8630"/>
                    <a:pt x="29405" y="8882"/>
                  </a:cubicBezTo>
                  <a:cubicBezTo>
                    <a:pt x="30939" y="9066"/>
                    <a:pt x="32491" y="9340"/>
                    <a:pt x="34062" y="9506"/>
                  </a:cubicBezTo>
                  <a:cubicBezTo>
                    <a:pt x="37240" y="9895"/>
                    <a:pt x="40527" y="10177"/>
                    <a:pt x="43851" y="10379"/>
                  </a:cubicBezTo>
                  <a:cubicBezTo>
                    <a:pt x="45532" y="10502"/>
                    <a:pt x="47212" y="10496"/>
                    <a:pt x="48892" y="10589"/>
                  </a:cubicBezTo>
                  <a:cubicBezTo>
                    <a:pt x="50590" y="10586"/>
                    <a:pt x="52271" y="10655"/>
                    <a:pt x="53969" y="10597"/>
                  </a:cubicBezTo>
                  <a:cubicBezTo>
                    <a:pt x="55668" y="10553"/>
                    <a:pt x="57348" y="10573"/>
                    <a:pt x="59047" y="10441"/>
                  </a:cubicBezTo>
                  <a:cubicBezTo>
                    <a:pt x="59887" y="10396"/>
                    <a:pt x="60727" y="10352"/>
                    <a:pt x="61567" y="10310"/>
                  </a:cubicBezTo>
                  <a:cubicBezTo>
                    <a:pt x="62407" y="10266"/>
                    <a:pt x="63229" y="10175"/>
                    <a:pt x="64069" y="10107"/>
                  </a:cubicBezTo>
                  <a:cubicBezTo>
                    <a:pt x="64891" y="10036"/>
                    <a:pt x="65731" y="9961"/>
                    <a:pt x="66535" y="9890"/>
                  </a:cubicBezTo>
                  <a:cubicBezTo>
                    <a:pt x="67357" y="9793"/>
                    <a:pt x="68178" y="9696"/>
                    <a:pt x="69000" y="9601"/>
                  </a:cubicBezTo>
                  <a:cubicBezTo>
                    <a:pt x="69804" y="9501"/>
                    <a:pt x="70626" y="9422"/>
                    <a:pt x="71411" y="9307"/>
                  </a:cubicBezTo>
                  <a:cubicBezTo>
                    <a:pt x="72215" y="9185"/>
                    <a:pt x="73018" y="9061"/>
                    <a:pt x="73804" y="8940"/>
                  </a:cubicBezTo>
                  <a:cubicBezTo>
                    <a:pt x="74589" y="8821"/>
                    <a:pt x="75374" y="8703"/>
                    <a:pt x="76141" y="8582"/>
                  </a:cubicBezTo>
                  <a:cubicBezTo>
                    <a:pt x="76908" y="8427"/>
                    <a:pt x="77675" y="8283"/>
                    <a:pt x="78424" y="8146"/>
                  </a:cubicBezTo>
                  <a:cubicBezTo>
                    <a:pt x="79191" y="8007"/>
                    <a:pt x="79940" y="7870"/>
                    <a:pt x="80671" y="7733"/>
                  </a:cubicBezTo>
                  <a:cubicBezTo>
                    <a:pt x="81401" y="7568"/>
                    <a:pt x="82132" y="7406"/>
                    <a:pt x="82844" y="7245"/>
                  </a:cubicBezTo>
                  <a:cubicBezTo>
                    <a:pt x="85730" y="6661"/>
                    <a:pt x="88415" y="5908"/>
                    <a:pt x="90935" y="5284"/>
                  </a:cubicBezTo>
                  <a:cubicBezTo>
                    <a:pt x="92177" y="4920"/>
                    <a:pt x="93364" y="4573"/>
                    <a:pt x="94496" y="4241"/>
                  </a:cubicBezTo>
                  <a:cubicBezTo>
                    <a:pt x="95647" y="3929"/>
                    <a:pt x="96724" y="3609"/>
                    <a:pt x="97729" y="3266"/>
                  </a:cubicBezTo>
                  <a:cubicBezTo>
                    <a:pt x="98733" y="2942"/>
                    <a:pt x="99665" y="2621"/>
                    <a:pt x="100560" y="2358"/>
                  </a:cubicBezTo>
                  <a:cubicBezTo>
                    <a:pt x="101436" y="2097"/>
                    <a:pt x="102258" y="1834"/>
                    <a:pt x="102971" y="1560"/>
                  </a:cubicBezTo>
                  <a:cubicBezTo>
                    <a:pt x="104395" y="1026"/>
                    <a:pt x="105564" y="665"/>
                    <a:pt x="106349" y="391"/>
                  </a:cubicBezTo>
                  <a:cubicBezTo>
                    <a:pt x="107135" y="135"/>
                    <a:pt x="107555" y="0"/>
                    <a:pt x="107555" y="0"/>
                  </a:cubicBezTo>
                  <a:cubicBezTo>
                    <a:pt x="107555" y="0"/>
                    <a:pt x="107208" y="265"/>
                    <a:pt x="106532" y="762"/>
                  </a:cubicBezTo>
                  <a:cubicBezTo>
                    <a:pt x="105874" y="1242"/>
                    <a:pt x="104888" y="1983"/>
                    <a:pt x="103610" y="2860"/>
                  </a:cubicBezTo>
                  <a:cubicBezTo>
                    <a:pt x="102350" y="3777"/>
                    <a:pt x="100724" y="4716"/>
                    <a:pt x="98861" y="5844"/>
                  </a:cubicBezTo>
                  <a:cubicBezTo>
                    <a:pt x="97930" y="6425"/>
                    <a:pt x="96907" y="6951"/>
                    <a:pt x="95829" y="7512"/>
                  </a:cubicBezTo>
                  <a:cubicBezTo>
                    <a:pt x="94752" y="8073"/>
                    <a:pt x="93601" y="8657"/>
                    <a:pt x="92396" y="9249"/>
                  </a:cubicBezTo>
                  <a:cubicBezTo>
                    <a:pt x="91172" y="9786"/>
                    <a:pt x="89894" y="10345"/>
                    <a:pt x="88560" y="10924"/>
                  </a:cubicBezTo>
                  <a:cubicBezTo>
                    <a:pt x="87245" y="11530"/>
                    <a:pt x="85803" y="11972"/>
                    <a:pt x="84360" y="12525"/>
                  </a:cubicBezTo>
                  <a:cubicBezTo>
                    <a:pt x="83648" y="12788"/>
                    <a:pt x="82899" y="13060"/>
                    <a:pt x="82150" y="13303"/>
                  </a:cubicBezTo>
                  <a:cubicBezTo>
                    <a:pt x="81401" y="13532"/>
                    <a:pt x="80634" y="13762"/>
                    <a:pt x="79849" y="13997"/>
                  </a:cubicBezTo>
                  <a:cubicBezTo>
                    <a:pt x="79063" y="14226"/>
                    <a:pt x="78278" y="14459"/>
                    <a:pt x="77493" y="14693"/>
                  </a:cubicBezTo>
                  <a:cubicBezTo>
                    <a:pt x="76689" y="14889"/>
                    <a:pt x="75867" y="15088"/>
                    <a:pt x="75045" y="15285"/>
                  </a:cubicBezTo>
                  <a:cubicBezTo>
                    <a:pt x="74224" y="15478"/>
                    <a:pt x="73402" y="15674"/>
                    <a:pt x="72561" y="15871"/>
                  </a:cubicBezTo>
                  <a:cubicBezTo>
                    <a:pt x="71721" y="16046"/>
                    <a:pt x="70881" y="16183"/>
                    <a:pt x="70023" y="16344"/>
                  </a:cubicBezTo>
                  <a:cubicBezTo>
                    <a:pt x="69165" y="16499"/>
                    <a:pt x="68288" y="16655"/>
                    <a:pt x="67430" y="16812"/>
                  </a:cubicBezTo>
                  <a:cubicBezTo>
                    <a:pt x="66553" y="16921"/>
                    <a:pt x="65676" y="17031"/>
                    <a:pt x="64799" y="17142"/>
                  </a:cubicBezTo>
                  <a:cubicBezTo>
                    <a:pt x="63923" y="17248"/>
                    <a:pt x="63028" y="17376"/>
                    <a:pt x="62151" y="17458"/>
                  </a:cubicBezTo>
                  <a:cubicBezTo>
                    <a:pt x="61256" y="17526"/>
                    <a:pt x="60361" y="17593"/>
                    <a:pt x="59467" y="17661"/>
                  </a:cubicBezTo>
                  <a:cubicBezTo>
                    <a:pt x="57658" y="17816"/>
                    <a:pt x="55869" y="17831"/>
                    <a:pt x="54061" y="17887"/>
                  </a:cubicBezTo>
                  <a:cubicBezTo>
                    <a:pt x="52252" y="17926"/>
                    <a:pt x="50444" y="17836"/>
                    <a:pt x="48655" y="17814"/>
                  </a:cubicBezTo>
                  <a:cubicBezTo>
                    <a:pt x="46865" y="17710"/>
                    <a:pt x="45075" y="17604"/>
                    <a:pt x="43303" y="17424"/>
                  </a:cubicBezTo>
                  <a:cubicBezTo>
                    <a:pt x="41550" y="17245"/>
                    <a:pt x="39797" y="17058"/>
                    <a:pt x="38080" y="16766"/>
                  </a:cubicBezTo>
                  <a:cubicBezTo>
                    <a:pt x="37222" y="16631"/>
                    <a:pt x="36363" y="16518"/>
                    <a:pt x="35523" y="16361"/>
                  </a:cubicBezTo>
                  <a:cubicBezTo>
                    <a:pt x="34683" y="16196"/>
                    <a:pt x="33861" y="16032"/>
                    <a:pt x="33021" y="15869"/>
                  </a:cubicBezTo>
                  <a:cubicBezTo>
                    <a:pt x="31377" y="15544"/>
                    <a:pt x="29770" y="15148"/>
                    <a:pt x="28199" y="14759"/>
                  </a:cubicBezTo>
                  <a:cubicBezTo>
                    <a:pt x="26629" y="14311"/>
                    <a:pt x="25094" y="13948"/>
                    <a:pt x="23634" y="13453"/>
                  </a:cubicBezTo>
                  <a:cubicBezTo>
                    <a:pt x="20693" y="12560"/>
                    <a:pt x="17972" y="11508"/>
                    <a:pt x="15488" y="10505"/>
                  </a:cubicBezTo>
                  <a:cubicBezTo>
                    <a:pt x="13022" y="9455"/>
                    <a:pt x="10794" y="8425"/>
                    <a:pt x="8876" y="7410"/>
                  </a:cubicBezTo>
                  <a:cubicBezTo>
                    <a:pt x="6940" y="6409"/>
                    <a:pt x="5315" y="5439"/>
                    <a:pt x="4000" y="4615"/>
                  </a:cubicBezTo>
                  <a:cubicBezTo>
                    <a:pt x="2666" y="3812"/>
                    <a:pt x="1681" y="3079"/>
                    <a:pt x="1005" y="2603"/>
                  </a:cubicBezTo>
                  <a:cubicBezTo>
                    <a:pt x="329" y="2113"/>
                    <a:pt x="0" y="1825"/>
                    <a:pt x="0" y="1825"/>
                  </a:cubicBezTo>
                  <a:close/>
                </a:path>
              </a:pathLst>
            </a:custGeom>
            <a:solidFill>
              <a:srgbClr val="E8B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38" name="图形 10">
            <a:extLst>
              <a:ext uri="{FF2B5EF4-FFF2-40B4-BE49-F238E27FC236}">
                <a16:creationId xmlns:a16="http://schemas.microsoft.com/office/drawing/2014/main" id="{3A3AF8A8-4DE1-507C-5057-DF0EDD85EFAB}"/>
              </a:ext>
            </a:extLst>
          </p:cNvPr>
          <p:cNvGrpSpPr/>
          <p:nvPr/>
        </p:nvGrpSpPr>
        <p:grpSpPr>
          <a:xfrm rot="2514607">
            <a:off x="563908" y="4590789"/>
            <a:ext cx="1325546" cy="1542018"/>
            <a:chOff x="1729606" y="1434833"/>
            <a:chExt cx="977337" cy="1136944"/>
          </a:xfrm>
        </p:grpSpPr>
        <p:sp>
          <p:nvSpPr>
            <p:cNvPr id="1939" name="任意多边形: 形状 1938">
              <a:extLst>
                <a:ext uri="{FF2B5EF4-FFF2-40B4-BE49-F238E27FC236}">
                  <a16:creationId xmlns:a16="http://schemas.microsoft.com/office/drawing/2014/main" id="{81427D8E-B70B-00A9-D12E-2B3FDA047F63}"/>
                </a:ext>
              </a:extLst>
            </p:cNvPr>
            <p:cNvSpPr/>
            <p:nvPr/>
          </p:nvSpPr>
          <p:spPr>
            <a:xfrm>
              <a:off x="2343599" y="1434833"/>
              <a:ext cx="142899" cy="164162"/>
            </a:xfrm>
            <a:custGeom>
              <a:avLst/>
              <a:gdLst>
                <a:gd name="connsiteX0" fmla="*/ 32546 w 142899"/>
                <a:gd name="connsiteY0" fmla="*/ 141356 h 164162"/>
                <a:gd name="connsiteX1" fmla="*/ 2289 w 142899"/>
                <a:gd name="connsiteY1" fmla="*/ 34804 h 164162"/>
                <a:gd name="connsiteX2" fmla="*/ 78584 w 142899"/>
                <a:gd name="connsiteY2" fmla="*/ 83 h 164162"/>
                <a:gd name="connsiteX3" fmla="*/ 140411 w 142899"/>
                <a:gd name="connsiteY3" fmla="*/ 83477 h 164162"/>
                <a:gd name="connsiteX4" fmla="*/ 32546 w 142899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9" h="164162">
                  <a:moveTo>
                    <a:pt x="32546" y="141356"/>
                  </a:moveTo>
                  <a:cubicBezTo>
                    <a:pt x="32546" y="141356"/>
                    <a:pt x="-10209" y="53877"/>
                    <a:pt x="2289" y="34804"/>
                  </a:cubicBezTo>
                  <a:cubicBezTo>
                    <a:pt x="14787" y="15730"/>
                    <a:pt x="53535" y="-1343"/>
                    <a:pt x="78584" y="83"/>
                  </a:cubicBezTo>
                  <a:cubicBezTo>
                    <a:pt x="103634" y="1512"/>
                    <a:pt x="123967" y="37436"/>
                    <a:pt x="140411" y="83477"/>
                  </a:cubicBezTo>
                  <a:cubicBezTo>
                    <a:pt x="156858" y="129518"/>
                    <a:pt x="88453" y="201208"/>
                    <a:pt x="32546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0" name="任意多边形: 形状 1939">
              <a:extLst>
                <a:ext uri="{FF2B5EF4-FFF2-40B4-BE49-F238E27FC236}">
                  <a16:creationId xmlns:a16="http://schemas.microsoft.com/office/drawing/2014/main" id="{3122DE78-D6C5-40FB-592D-882F1567B984}"/>
                </a:ext>
              </a:extLst>
            </p:cNvPr>
            <p:cNvSpPr/>
            <p:nvPr/>
          </p:nvSpPr>
          <p:spPr>
            <a:xfrm>
              <a:off x="2081029" y="1434833"/>
              <a:ext cx="142898" cy="164162"/>
            </a:xfrm>
            <a:custGeom>
              <a:avLst/>
              <a:gdLst>
                <a:gd name="connsiteX0" fmla="*/ 110352 w 142898"/>
                <a:gd name="connsiteY0" fmla="*/ 141356 h 164162"/>
                <a:gd name="connsiteX1" fmla="*/ 140610 w 142898"/>
                <a:gd name="connsiteY1" fmla="*/ 34804 h 164162"/>
                <a:gd name="connsiteX2" fmla="*/ 64315 w 142898"/>
                <a:gd name="connsiteY2" fmla="*/ 83 h 164162"/>
                <a:gd name="connsiteX3" fmla="*/ 2487 w 142898"/>
                <a:gd name="connsiteY3" fmla="*/ 83477 h 164162"/>
                <a:gd name="connsiteX4" fmla="*/ 110352 w 142898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8" h="164162">
                  <a:moveTo>
                    <a:pt x="110352" y="141356"/>
                  </a:moveTo>
                  <a:cubicBezTo>
                    <a:pt x="110352" y="141356"/>
                    <a:pt x="153108" y="53877"/>
                    <a:pt x="140610" y="34804"/>
                  </a:cubicBezTo>
                  <a:cubicBezTo>
                    <a:pt x="128112" y="15730"/>
                    <a:pt x="89366" y="-1343"/>
                    <a:pt x="64315" y="83"/>
                  </a:cubicBezTo>
                  <a:cubicBezTo>
                    <a:pt x="39265" y="1512"/>
                    <a:pt x="18932" y="37436"/>
                    <a:pt x="2487" y="83477"/>
                  </a:cubicBezTo>
                  <a:cubicBezTo>
                    <a:pt x="-13957" y="129518"/>
                    <a:pt x="54447" y="201208"/>
                    <a:pt x="110352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1" name="任意多边形: 形状 1940">
              <a:extLst>
                <a:ext uri="{FF2B5EF4-FFF2-40B4-BE49-F238E27FC236}">
                  <a16:creationId xmlns:a16="http://schemas.microsoft.com/office/drawing/2014/main" id="{9AF1F123-BD7B-CC0B-ECFD-7641971E5CB2}"/>
                </a:ext>
              </a:extLst>
            </p:cNvPr>
            <p:cNvSpPr/>
            <p:nvPr/>
          </p:nvSpPr>
          <p:spPr>
            <a:xfrm>
              <a:off x="1729606" y="2312989"/>
              <a:ext cx="392184" cy="250865"/>
            </a:xfrm>
            <a:custGeom>
              <a:avLst/>
              <a:gdLst>
                <a:gd name="connsiteX0" fmla="*/ 339469 w 392184"/>
                <a:gd name="connsiteY0" fmla="*/ 120496 h 250865"/>
                <a:gd name="connsiteX1" fmla="*/ 190732 w 392184"/>
                <a:gd name="connsiteY1" fmla="*/ 186044 h 250865"/>
                <a:gd name="connsiteX2" fmla="*/ 48661 w 392184"/>
                <a:gd name="connsiteY2" fmla="*/ 136056 h 250865"/>
                <a:gd name="connsiteX3" fmla="*/ 24326 w 392184"/>
                <a:gd name="connsiteY3" fmla="*/ 230 h 250865"/>
                <a:gd name="connsiteX4" fmla="*/ 14393 w 392184"/>
                <a:gd name="connsiteY4" fmla="*/ 165698 h 250865"/>
                <a:gd name="connsiteX5" fmla="*/ 161463 w 392184"/>
                <a:gd name="connsiteY5" fmla="*/ 249839 h 250865"/>
                <a:gd name="connsiteX6" fmla="*/ 385240 w 392184"/>
                <a:gd name="connsiteY6" fmla="*/ 190500 h 250865"/>
                <a:gd name="connsiteX7" fmla="*/ 339469 w 392184"/>
                <a:gd name="connsiteY7" fmla="*/ 120496 h 2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184" h="250865">
                  <a:moveTo>
                    <a:pt x="339469" y="120496"/>
                  </a:moveTo>
                  <a:cubicBezTo>
                    <a:pt x="307477" y="159069"/>
                    <a:pt x="247954" y="183414"/>
                    <a:pt x="190732" y="186044"/>
                  </a:cubicBezTo>
                  <a:cubicBezTo>
                    <a:pt x="127337" y="188948"/>
                    <a:pt x="72340" y="171579"/>
                    <a:pt x="48661" y="136056"/>
                  </a:cubicBezTo>
                  <a:cubicBezTo>
                    <a:pt x="13425" y="83201"/>
                    <a:pt x="31469" y="6494"/>
                    <a:pt x="24326" y="230"/>
                  </a:cubicBezTo>
                  <a:cubicBezTo>
                    <a:pt x="17392" y="-5852"/>
                    <a:pt x="-20126" y="110469"/>
                    <a:pt x="14393" y="165698"/>
                  </a:cubicBezTo>
                  <a:cubicBezTo>
                    <a:pt x="43991" y="213056"/>
                    <a:pt x="91155" y="244159"/>
                    <a:pt x="161463" y="249839"/>
                  </a:cubicBezTo>
                  <a:cubicBezTo>
                    <a:pt x="288077" y="260066"/>
                    <a:pt x="358317" y="190500"/>
                    <a:pt x="385240" y="190500"/>
                  </a:cubicBezTo>
                  <a:cubicBezTo>
                    <a:pt x="412162" y="190500"/>
                    <a:pt x="353065" y="104095"/>
                    <a:pt x="339469" y="120496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2" name="任意多边形: 形状 1941">
              <a:extLst>
                <a:ext uri="{FF2B5EF4-FFF2-40B4-BE49-F238E27FC236}">
                  <a16:creationId xmlns:a16="http://schemas.microsoft.com/office/drawing/2014/main" id="{A924E7DB-82F4-8702-0F8A-8F31E5E7D5EF}"/>
                </a:ext>
              </a:extLst>
            </p:cNvPr>
            <p:cNvSpPr/>
            <p:nvPr/>
          </p:nvSpPr>
          <p:spPr>
            <a:xfrm>
              <a:off x="2001577" y="1933880"/>
              <a:ext cx="552944" cy="629969"/>
            </a:xfrm>
            <a:custGeom>
              <a:avLst/>
              <a:gdLst>
                <a:gd name="connsiteX0" fmla="*/ 431359 w 552944"/>
                <a:gd name="connsiteY0" fmla="*/ 88472 h 629969"/>
                <a:gd name="connsiteX1" fmla="*/ 509462 w 552944"/>
                <a:gd name="connsiteY1" fmla="*/ 342227 h 629969"/>
                <a:gd name="connsiteX2" fmla="*/ 531166 w 552944"/>
                <a:gd name="connsiteY2" fmla="*/ 541739 h 629969"/>
                <a:gd name="connsiteX3" fmla="*/ 398008 w 552944"/>
                <a:gd name="connsiteY3" fmla="*/ 628984 h 629969"/>
                <a:gd name="connsiteX4" fmla="*/ 182095 w 552944"/>
                <a:gd name="connsiteY4" fmla="*/ 629879 h 629969"/>
                <a:gd name="connsiteX5" fmla="*/ 8663 w 552944"/>
                <a:gd name="connsiteY5" fmla="*/ 530890 h 629969"/>
                <a:gd name="connsiteX6" fmla="*/ 37872 w 552944"/>
                <a:gd name="connsiteY6" fmla="*/ 347395 h 629969"/>
                <a:gd name="connsiteX7" fmla="*/ 162122 w 552944"/>
                <a:gd name="connsiteY7" fmla="*/ 75906 h 629969"/>
                <a:gd name="connsiteX8" fmla="*/ 431359 w 552944"/>
                <a:gd name="connsiteY8" fmla="*/ 88472 h 62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944" h="629969">
                  <a:moveTo>
                    <a:pt x="431359" y="88472"/>
                  </a:moveTo>
                  <a:cubicBezTo>
                    <a:pt x="442929" y="101493"/>
                    <a:pt x="457280" y="283984"/>
                    <a:pt x="509462" y="342227"/>
                  </a:cubicBezTo>
                  <a:cubicBezTo>
                    <a:pt x="568006" y="407574"/>
                    <a:pt x="559153" y="487295"/>
                    <a:pt x="531166" y="541739"/>
                  </a:cubicBezTo>
                  <a:cubicBezTo>
                    <a:pt x="494662" y="612784"/>
                    <a:pt x="442673" y="630811"/>
                    <a:pt x="398008" y="628984"/>
                  </a:cubicBezTo>
                  <a:cubicBezTo>
                    <a:pt x="332565" y="626281"/>
                    <a:pt x="260544" y="628308"/>
                    <a:pt x="182095" y="629879"/>
                  </a:cubicBezTo>
                  <a:cubicBezTo>
                    <a:pt x="62011" y="632308"/>
                    <a:pt x="30180" y="585206"/>
                    <a:pt x="8663" y="530890"/>
                  </a:cubicBezTo>
                  <a:cubicBezTo>
                    <a:pt x="-7104" y="491094"/>
                    <a:pt x="-3564" y="388068"/>
                    <a:pt x="37872" y="347395"/>
                  </a:cubicBezTo>
                  <a:cubicBezTo>
                    <a:pt x="104955" y="281537"/>
                    <a:pt x="121372" y="121456"/>
                    <a:pt x="162122" y="75906"/>
                  </a:cubicBezTo>
                  <a:cubicBezTo>
                    <a:pt x="200676" y="32822"/>
                    <a:pt x="283856" y="-77362"/>
                    <a:pt x="431359" y="88472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3" name="任意多边形: 形状 1942">
              <a:extLst>
                <a:ext uri="{FF2B5EF4-FFF2-40B4-BE49-F238E27FC236}">
                  <a16:creationId xmlns:a16="http://schemas.microsoft.com/office/drawing/2014/main" id="{A939CC08-239B-8F0F-DBEA-25C1ED8ABAA7}"/>
                </a:ext>
              </a:extLst>
            </p:cNvPr>
            <p:cNvSpPr/>
            <p:nvPr/>
          </p:nvSpPr>
          <p:spPr>
            <a:xfrm>
              <a:off x="2061569" y="2166432"/>
              <a:ext cx="465248" cy="397417"/>
            </a:xfrm>
            <a:custGeom>
              <a:avLst/>
              <a:gdLst>
                <a:gd name="connsiteX0" fmla="*/ 261291 w 465248"/>
                <a:gd name="connsiteY0" fmla="*/ 8640 h 397417"/>
                <a:gd name="connsiteX1" fmla="*/ 130435 w 465248"/>
                <a:gd name="connsiteY1" fmla="*/ 29990 h 397417"/>
                <a:gd name="connsiteX2" fmla="*/ 30378 w 465248"/>
                <a:gd name="connsiteY2" fmla="*/ 246268 h 397417"/>
                <a:gd name="connsiteX3" fmla="*/ 5320 w 465248"/>
                <a:gd name="connsiteY3" fmla="*/ 373657 h 397417"/>
                <a:gd name="connsiteX4" fmla="*/ 122105 w 465248"/>
                <a:gd name="connsiteY4" fmla="*/ 397327 h 397417"/>
                <a:gd name="connsiteX5" fmla="*/ 338018 w 465248"/>
                <a:gd name="connsiteY5" fmla="*/ 396432 h 397417"/>
                <a:gd name="connsiteX6" fmla="*/ 465248 w 465248"/>
                <a:gd name="connsiteY6" fmla="*/ 319999 h 397417"/>
                <a:gd name="connsiteX7" fmla="*/ 444798 w 465248"/>
                <a:gd name="connsiteY7" fmla="*/ 272696 h 397417"/>
                <a:gd name="connsiteX8" fmla="*/ 261291 w 465248"/>
                <a:gd name="connsiteY8" fmla="*/ 8640 h 39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248" h="397417">
                  <a:moveTo>
                    <a:pt x="261291" y="8640"/>
                  </a:moveTo>
                  <a:cubicBezTo>
                    <a:pt x="261291" y="8640"/>
                    <a:pt x="216192" y="-21185"/>
                    <a:pt x="130435" y="29990"/>
                  </a:cubicBezTo>
                  <a:cubicBezTo>
                    <a:pt x="44676" y="81165"/>
                    <a:pt x="74769" y="172228"/>
                    <a:pt x="30378" y="246268"/>
                  </a:cubicBezTo>
                  <a:cubicBezTo>
                    <a:pt x="1605" y="294265"/>
                    <a:pt x="-6683" y="340509"/>
                    <a:pt x="5320" y="373657"/>
                  </a:cubicBezTo>
                  <a:cubicBezTo>
                    <a:pt x="30776" y="389200"/>
                    <a:pt x="67217" y="398441"/>
                    <a:pt x="122105" y="397327"/>
                  </a:cubicBezTo>
                  <a:cubicBezTo>
                    <a:pt x="200555" y="395756"/>
                    <a:pt x="272576" y="393729"/>
                    <a:pt x="338018" y="396432"/>
                  </a:cubicBezTo>
                  <a:cubicBezTo>
                    <a:pt x="380322" y="398167"/>
                    <a:pt x="429185" y="382040"/>
                    <a:pt x="465248" y="319999"/>
                  </a:cubicBezTo>
                  <a:cubicBezTo>
                    <a:pt x="464667" y="303525"/>
                    <a:pt x="458452" y="287398"/>
                    <a:pt x="444798" y="272696"/>
                  </a:cubicBezTo>
                  <a:cubicBezTo>
                    <a:pt x="381292" y="204317"/>
                    <a:pt x="364424" y="1791"/>
                    <a:pt x="261291" y="864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4" name="任意多边形: 形状 1943">
              <a:extLst>
                <a:ext uri="{FF2B5EF4-FFF2-40B4-BE49-F238E27FC236}">
                  <a16:creationId xmlns:a16="http://schemas.microsoft.com/office/drawing/2014/main" id="{3D1217DC-3557-C13F-BB06-69B25941405B}"/>
                </a:ext>
              </a:extLst>
            </p:cNvPr>
            <p:cNvSpPr/>
            <p:nvPr/>
          </p:nvSpPr>
          <p:spPr>
            <a:xfrm>
              <a:off x="2110930" y="1969131"/>
              <a:ext cx="337391" cy="170363"/>
            </a:xfrm>
            <a:custGeom>
              <a:avLst/>
              <a:gdLst>
                <a:gd name="connsiteX0" fmla="*/ 215117 w 337391"/>
                <a:gd name="connsiteY0" fmla="*/ 138494 h 170363"/>
                <a:gd name="connsiteX1" fmla="*/ 337392 w 337391"/>
                <a:gd name="connsiteY1" fmla="*/ 120394 h 170363"/>
                <a:gd name="connsiteX2" fmla="*/ 322006 w 337391"/>
                <a:gd name="connsiteY2" fmla="*/ 53239 h 170363"/>
                <a:gd name="connsiteX3" fmla="*/ 266722 w 337391"/>
                <a:gd name="connsiteY3" fmla="*/ 1078 h 170363"/>
                <a:gd name="connsiteX4" fmla="*/ 81492 w 337391"/>
                <a:gd name="connsiteY4" fmla="*/ 9424 h 170363"/>
                <a:gd name="connsiteX5" fmla="*/ 52767 w 337391"/>
                <a:gd name="connsiteY5" fmla="*/ 40674 h 170363"/>
                <a:gd name="connsiteX6" fmla="*/ 0 w 337391"/>
                <a:gd name="connsiteY6" fmla="*/ 170364 h 170363"/>
                <a:gd name="connsiteX7" fmla="*/ 215117 w 337391"/>
                <a:gd name="connsiteY7" fmla="*/ 138494 h 17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91" h="170363">
                  <a:moveTo>
                    <a:pt x="215117" y="138494"/>
                  </a:moveTo>
                  <a:cubicBezTo>
                    <a:pt x="273505" y="139370"/>
                    <a:pt x="312296" y="130513"/>
                    <a:pt x="337392" y="120394"/>
                  </a:cubicBezTo>
                  <a:cubicBezTo>
                    <a:pt x="330778" y="85036"/>
                    <a:pt x="326207" y="57951"/>
                    <a:pt x="322006" y="53239"/>
                  </a:cubicBezTo>
                  <a:cubicBezTo>
                    <a:pt x="302459" y="31250"/>
                    <a:pt x="284056" y="14173"/>
                    <a:pt x="266722" y="1078"/>
                  </a:cubicBezTo>
                  <a:cubicBezTo>
                    <a:pt x="215022" y="-2100"/>
                    <a:pt x="142676" y="2064"/>
                    <a:pt x="81492" y="9424"/>
                  </a:cubicBezTo>
                  <a:cubicBezTo>
                    <a:pt x="70021" y="20693"/>
                    <a:pt x="60496" y="32035"/>
                    <a:pt x="52767" y="40674"/>
                  </a:cubicBezTo>
                  <a:cubicBezTo>
                    <a:pt x="32193" y="63649"/>
                    <a:pt x="17820" y="115847"/>
                    <a:pt x="0" y="170364"/>
                  </a:cubicBezTo>
                  <a:cubicBezTo>
                    <a:pt x="64432" y="153306"/>
                    <a:pt x="142961" y="137416"/>
                    <a:pt x="215117" y="138494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5" name="任意多边形: 形状 1944">
              <a:extLst>
                <a:ext uri="{FF2B5EF4-FFF2-40B4-BE49-F238E27FC236}">
                  <a16:creationId xmlns:a16="http://schemas.microsoft.com/office/drawing/2014/main" id="{3CD2AE4A-540B-CE0E-C271-C8698B11355E}"/>
                </a:ext>
              </a:extLst>
            </p:cNvPr>
            <p:cNvSpPr/>
            <p:nvPr/>
          </p:nvSpPr>
          <p:spPr>
            <a:xfrm>
              <a:off x="2297465" y="1969314"/>
              <a:ext cx="155621" cy="598408"/>
            </a:xfrm>
            <a:custGeom>
              <a:avLst/>
              <a:gdLst>
                <a:gd name="connsiteX0" fmla="*/ 93465 w 155621"/>
                <a:gd name="connsiteY0" fmla="*/ 598409 h 598408"/>
                <a:gd name="connsiteX1" fmla="*/ 103334 w 155621"/>
                <a:gd name="connsiteY1" fmla="*/ 552676 h 598408"/>
                <a:gd name="connsiteX2" fmla="*/ 132933 w 155621"/>
                <a:gd name="connsiteY2" fmla="*/ 533938 h 598408"/>
                <a:gd name="connsiteX3" fmla="*/ 135891 w 155621"/>
                <a:gd name="connsiteY3" fmla="*/ 492498 h 598408"/>
                <a:gd name="connsiteX4" fmla="*/ 142797 w 155621"/>
                <a:gd name="connsiteY4" fmla="*/ 421470 h 598408"/>
                <a:gd name="connsiteX5" fmla="*/ 155621 w 155621"/>
                <a:gd name="connsiteY5" fmla="*/ 276439 h 598408"/>
                <a:gd name="connsiteX6" fmla="*/ 136876 w 155621"/>
                <a:gd name="connsiteY6" fmla="*/ 88980 h 598408"/>
                <a:gd name="connsiteX7" fmla="*/ 78335 w 155621"/>
                <a:gd name="connsiteY7" fmla="*/ 0 h 598408"/>
                <a:gd name="connsiteX8" fmla="*/ 26377 w 155621"/>
                <a:gd name="connsiteY8" fmla="*/ 161998 h 598408"/>
                <a:gd name="connsiteX9" fmla="*/ 6628 w 155621"/>
                <a:gd name="connsiteY9" fmla="*/ 271909 h 598408"/>
                <a:gd name="connsiteX10" fmla="*/ 4442 w 155621"/>
                <a:gd name="connsiteY10" fmla="*/ 316673 h 598408"/>
                <a:gd name="connsiteX11" fmla="*/ 20993 w 155621"/>
                <a:gd name="connsiteY11" fmla="*/ 571671 h 598408"/>
                <a:gd name="connsiteX12" fmla="*/ 93465 w 155621"/>
                <a:gd name="connsiteY12" fmla="*/ 598409 h 59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21" h="598408">
                  <a:moveTo>
                    <a:pt x="93465" y="598409"/>
                  </a:moveTo>
                  <a:cubicBezTo>
                    <a:pt x="115920" y="598409"/>
                    <a:pt x="96124" y="569460"/>
                    <a:pt x="103334" y="552676"/>
                  </a:cubicBezTo>
                  <a:cubicBezTo>
                    <a:pt x="110382" y="536276"/>
                    <a:pt x="134971" y="549663"/>
                    <a:pt x="132933" y="533938"/>
                  </a:cubicBezTo>
                  <a:cubicBezTo>
                    <a:pt x="131389" y="522030"/>
                    <a:pt x="134200" y="510067"/>
                    <a:pt x="135891" y="492498"/>
                  </a:cubicBezTo>
                  <a:cubicBezTo>
                    <a:pt x="137708" y="473649"/>
                    <a:pt x="139409" y="446857"/>
                    <a:pt x="142797" y="421470"/>
                  </a:cubicBezTo>
                  <a:cubicBezTo>
                    <a:pt x="149474" y="371428"/>
                    <a:pt x="155621" y="315851"/>
                    <a:pt x="155621" y="276439"/>
                  </a:cubicBezTo>
                  <a:cubicBezTo>
                    <a:pt x="155621" y="205265"/>
                    <a:pt x="155640" y="142347"/>
                    <a:pt x="136876" y="88980"/>
                  </a:cubicBezTo>
                  <a:cubicBezTo>
                    <a:pt x="117951" y="35176"/>
                    <a:pt x="103844" y="0"/>
                    <a:pt x="78335" y="0"/>
                  </a:cubicBezTo>
                  <a:cubicBezTo>
                    <a:pt x="37472" y="0"/>
                    <a:pt x="34000" y="83026"/>
                    <a:pt x="26377" y="161998"/>
                  </a:cubicBezTo>
                  <a:cubicBezTo>
                    <a:pt x="22361" y="203585"/>
                    <a:pt x="6628" y="236879"/>
                    <a:pt x="6628" y="271909"/>
                  </a:cubicBezTo>
                  <a:cubicBezTo>
                    <a:pt x="6628" y="281753"/>
                    <a:pt x="5662" y="297149"/>
                    <a:pt x="4442" y="316673"/>
                  </a:cubicBezTo>
                  <a:cubicBezTo>
                    <a:pt x="-111" y="389326"/>
                    <a:pt x="-7732" y="510962"/>
                    <a:pt x="20993" y="571671"/>
                  </a:cubicBezTo>
                  <a:cubicBezTo>
                    <a:pt x="31710" y="594317"/>
                    <a:pt x="66670" y="598409"/>
                    <a:pt x="93465" y="598409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6" name="任意多边形: 形状 1945">
              <a:extLst>
                <a:ext uri="{FF2B5EF4-FFF2-40B4-BE49-F238E27FC236}">
                  <a16:creationId xmlns:a16="http://schemas.microsoft.com/office/drawing/2014/main" id="{BEA768BE-4049-8685-1544-7AFC86344D27}"/>
                </a:ext>
              </a:extLst>
            </p:cNvPr>
            <p:cNvSpPr/>
            <p:nvPr/>
          </p:nvSpPr>
          <p:spPr>
            <a:xfrm>
              <a:off x="2301419" y="1973259"/>
              <a:ext cx="168437" cy="594467"/>
            </a:xfrm>
            <a:custGeom>
              <a:avLst/>
              <a:gdLst>
                <a:gd name="connsiteX0" fmla="*/ 6623 w 168437"/>
                <a:gd name="connsiteY0" fmla="*/ 267964 h 594467"/>
                <a:gd name="connsiteX1" fmla="*/ 20608 w 168437"/>
                <a:gd name="connsiteY1" fmla="*/ 566045 h 594467"/>
                <a:gd name="connsiteX2" fmla="*/ 144459 w 168437"/>
                <a:gd name="connsiteY2" fmla="*/ 574118 h 594467"/>
                <a:gd name="connsiteX3" fmla="*/ 145803 w 168437"/>
                <a:gd name="connsiteY3" fmla="*/ 486617 h 594467"/>
                <a:gd name="connsiteX4" fmla="*/ 168438 w 168437"/>
                <a:gd name="connsiteY4" fmla="*/ 272621 h 594467"/>
                <a:gd name="connsiteX5" fmla="*/ 74383 w 168437"/>
                <a:gd name="connsiteY5" fmla="*/ 0 h 594467"/>
                <a:gd name="connsiteX6" fmla="*/ 6623 w 168437"/>
                <a:gd name="connsiteY6" fmla="*/ 267964 h 59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7" h="594467">
                  <a:moveTo>
                    <a:pt x="6623" y="267964"/>
                  </a:moveTo>
                  <a:cubicBezTo>
                    <a:pt x="6623" y="314938"/>
                    <a:pt x="-15293" y="490160"/>
                    <a:pt x="20608" y="566045"/>
                  </a:cubicBezTo>
                  <a:cubicBezTo>
                    <a:pt x="37789" y="602353"/>
                    <a:pt x="132235" y="602572"/>
                    <a:pt x="144459" y="574118"/>
                  </a:cubicBezTo>
                  <a:cubicBezTo>
                    <a:pt x="156237" y="546704"/>
                    <a:pt x="141842" y="527746"/>
                    <a:pt x="145803" y="486617"/>
                  </a:cubicBezTo>
                  <a:cubicBezTo>
                    <a:pt x="151191" y="430730"/>
                    <a:pt x="168438" y="331832"/>
                    <a:pt x="168438" y="272621"/>
                  </a:cubicBezTo>
                  <a:cubicBezTo>
                    <a:pt x="168438" y="124631"/>
                    <a:pt x="122797" y="0"/>
                    <a:pt x="74383" y="0"/>
                  </a:cubicBezTo>
                  <a:cubicBezTo>
                    <a:pt x="25970" y="0"/>
                    <a:pt x="6623" y="119974"/>
                    <a:pt x="6623" y="2679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7" name="任意多边形: 形状 1946">
              <a:extLst>
                <a:ext uri="{FF2B5EF4-FFF2-40B4-BE49-F238E27FC236}">
                  <a16:creationId xmlns:a16="http://schemas.microsoft.com/office/drawing/2014/main" id="{B0747398-CD5A-E875-78E0-05B14711F220}"/>
                </a:ext>
              </a:extLst>
            </p:cNvPr>
            <p:cNvSpPr/>
            <p:nvPr/>
          </p:nvSpPr>
          <p:spPr>
            <a:xfrm>
              <a:off x="2102230" y="1969204"/>
              <a:ext cx="179543" cy="602572"/>
            </a:xfrm>
            <a:custGeom>
              <a:avLst/>
              <a:gdLst>
                <a:gd name="connsiteX0" fmla="*/ 86467 w 179543"/>
                <a:gd name="connsiteY0" fmla="*/ 602573 h 602572"/>
                <a:gd name="connsiteX1" fmla="*/ 161222 w 179543"/>
                <a:gd name="connsiteY1" fmla="*/ 570429 h 602572"/>
                <a:gd name="connsiteX2" fmla="*/ 172724 w 179543"/>
                <a:gd name="connsiteY2" fmla="*/ 315158 h 602572"/>
                <a:gd name="connsiteX3" fmla="*/ 161680 w 179543"/>
                <a:gd name="connsiteY3" fmla="*/ 209210 h 602572"/>
                <a:gd name="connsiteX4" fmla="*/ 93232 w 179543"/>
                <a:gd name="connsiteY4" fmla="*/ 0 h 602572"/>
                <a:gd name="connsiteX5" fmla="*/ 92574 w 179543"/>
                <a:gd name="connsiteY5" fmla="*/ 0 h 602572"/>
                <a:gd name="connsiteX6" fmla="*/ 37465 w 179543"/>
                <a:gd name="connsiteY6" fmla="*/ 98313 h 602572"/>
                <a:gd name="connsiteX7" fmla="*/ 67 w 179543"/>
                <a:gd name="connsiteY7" fmla="*/ 278466 h 602572"/>
                <a:gd name="connsiteX8" fmla="*/ 17200 w 179543"/>
                <a:gd name="connsiteY8" fmla="*/ 424283 h 602572"/>
                <a:gd name="connsiteX9" fmla="*/ 26956 w 179543"/>
                <a:gd name="connsiteY9" fmla="*/ 492333 h 602572"/>
                <a:gd name="connsiteX10" fmla="*/ 26209 w 179543"/>
                <a:gd name="connsiteY10" fmla="*/ 535308 h 602572"/>
                <a:gd name="connsiteX11" fmla="*/ 30363 w 179543"/>
                <a:gd name="connsiteY11" fmla="*/ 580967 h 602572"/>
                <a:gd name="connsiteX12" fmla="*/ 86467 w 179543"/>
                <a:gd name="connsiteY12" fmla="*/ 602573 h 60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3" h="602572">
                  <a:moveTo>
                    <a:pt x="86467" y="602573"/>
                  </a:moveTo>
                  <a:cubicBezTo>
                    <a:pt x="116492" y="602573"/>
                    <a:pt x="151252" y="592637"/>
                    <a:pt x="161222" y="570429"/>
                  </a:cubicBezTo>
                  <a:cubicBezTo>
                    <a:pt x="188738" y="509172"/>
                    <a:pt x="178713" y="387719"/>
                    <a:pt x="172724" y="315158"/>
                  </a:cubicBezTo>
                  <a:cubicBezTo>
                    <a:pt x="171115" y="295670"/>
                    <a:pt x="162980" y="218963"/>
                    <a:pt x="161680" y="209210"/>
                  </a:cubicBezTo>
                  <a:cubicBezTo>
                    <a:pt x="149102" y="114751"/>
                    <a:pt x="155063" y="0"/>
                    <a:pt x="93232" y="0"/>
                  </a:cubicBezTo>
                  <a:lnTo>
                    <a:pt x="92574" y="0"/>
                  </a:lnTo>
                  <a:cubicBezTo>
                    <a:pt x="67069" y="511"/>
                    <a:pt x="55320" y="44125"/>
                    <a:pt x="37465" y="98313"/>
                  </a:cubicBezTo>
                  <a:cubicBezTo>
                    <a:pt x="19762" y="152027"/>
                    <a:pt x="-1341" y="207292"/>
                    <a:pt x="67" y="278466"/>
                  </a:cubicBezTo>
                  <a:cubicBezTo>
                    <a:pt x="847" y="317861"/>
                    <a:pt x="9535" y="374405"/>
                    <a:pt x="17200" y="424283"/>
                  </a:cubicBezTo>
                  <a:cubicBezTo>
                    <a:pt x="21090" y="449596"/>
                    <a:pt x="24765" y="473522"/>
                    <a:pt x="26956" y="492333"/>
                  </a:cubicBezTo>
                  <a:cubicBezTo>
                    <a:pt x="28996" y="509866"/>
                    <a:pt x="27515" y="523382"/>
                    <a:pt x="26209" y="535308"/>
                  </a:cubicBezTo>
                  <a:cubicBezTo>
                    <a:pt x="24484" y="551087"/>
                    <a:pt x="22990" y="564712"/>
                    <a:pt x="30363" y="580967"/>
                  </a:cubicBezTo>
                  <a:cubicBezTo>
                    <a:pt x="37579" y="596893"/>
                    <a:pt x="64077" y="602573"/>
                    <a:pt x="86467" y="602573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8" name="任意多边形: 形状 1947">
              <a:extLst>
                <a:ext uri="{FF2B5EF4-FFF2-40B4-BE49-F238E27FC236}">
                  <a16:creationId xmlns:a16="http://schemas.microsoft.com/office/drawing/2014/main" id="{2ACA7D89-1FD1-17CD-181D-4D3FF496286A}"/>
                </a:ext>
              </a:extLst>
            </p:cNvPr>
            <p:cNvSpPr/>
            <p:nvPr/>
          </p:nvSpPr>
          <p:spPr>
            <a:xfrm>
              <a:off x="2314665" y="1973259"/>
              <a:ext cx="136624" cy="134425"/>
            </a:xfrm>
            <a:custGeom>
              <a:avLst/>
              <a:gdLst>
                <a:gd name="connsiteX0" fmla="*/ 61139 w 136624"/>
                <a:gd name="connsiteY0" fmla="*/ 0 h 134425"/>
                <a:gd name="connsiteX1" fmla="*/ 0 w 136624"/>
                <a:gd name="connsiteY1" fmla="*/ 134347 h 134425"/>
                <a:gd name="connsiteX2" fmla="*/ 11382 w 136624"/>
                <a:gd name="connsiteY2" fmla="*/ 134366 h 134425"/>
                <a:gd name="connsiteX3" fmla="*/ 136625 w 136624"/>
                <a:gd name="connsiteY3" fmla="*/ 115043 h 134425"/>
                <a:gd name="connsiteX4" fmla="*/ 61139 w 136624"/>
                <a:gd name="connsiteY4" fmla="*/ 0 h 13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24" h="134425">
                  <a:moveTo>
                    <a:pt x="61139" y="0"/>
                  </a:moveTo>
                  <a:cubicBezTo>
                    <a:pt x="28643" y="0"/>
                    <a:pt x="9243" y="54042"/>
                    <a:pt x="0" y="134347"/>
                  </a:cubicBezTo>
                  <a:cubicBezTo>
                    <a:pt x="3810" y="134311"/>
                    <a:pt x="7605" y="134311"/>
                    <a:pt x="11382" y="134366"/>
                  </a:cubicBezTo>
                  <a:cubicBezTo>
                    <a:pt x="72121" y="135279"/>
                    <a:pt x="111657" y="125654"/>
                    <a:pt x="136625" y="115043"/>
                  </a:cubicBezTo>
                  <a:cubicBezTo>
                    <a:pt x="118865" y="45897"/>
                    <a:pt x="90513" y="0"/>
                    <a:pt x="61139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9" name="任意多边形: 形状 1948">
              <a:extLst>
                <a:ext uri="{FF2B5EF4-FFF2-40B4-BE49-F238E27FC236}">
                  <a16:creationId xmlns:a16="http://schemas.microsoft.com/office/drawing/2014/main" id="{35B334B0-3660-EC0E-D662-39619C4B1A77}"/>
                </a:ext>
              </a:extLst>
            </p:cNvPr>
            <p:cNvSpPr/>
            <p:nvPr/>
          </p:nvSpPr>
          <p:spPr>
            <a:xfrm>
              <a:off x="2106103" y="1973162"/>
              <a:ext cx="171719" cy="594667"/>
            </a:xfrm>
            <a:custGeom>
              <a:avLst/>
              <a:gdLst>
                <a:gd name="connsiteX0" fmla="*/ 161831 w 171719"/>
                <a:gd name="connsiteY0" fmla="*/ 266564 h 594667"/>
                <a:gd name="connsiteX1" fmla="*/ 153749 w 171719"/>
                <a:gd name="connsiteY1" fmla="*/ 564864 h 594667"/>
                <a:gd name="connsiteX2" fmla="*/ 30082 w 171719"/>
                <a:gd name="connsiteY2" fmla="*/ 575384 h 594667"/>
                <a:gd name="connsiteX3" fmla="*/ 27003 w 171719"/>
                <a:gd name="connsiteY3" fmla="*/ 487938 h 594667"/>
                <a:gd name="connsiteX4" fmla="*/ 141 w 171719"/>
                <a:gd name="connsiteY4" fmla="*/ 274435 h 594667"/>
                <a:gd name="connsiteX5" fmla="*/ 88780 w 171719"/>
                <a:gd name="connsiteY5" fmla="*/ 6 h 594667"/>
                <a:gd name="connsiteX6" fmla="*/ 161831 w 171719"/>
                <a:gd name="connsiteY6" fmla="*/ 266564 h 59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19" h="594667">
                  <a:moveTo>
                    <a:pt x="161831" y="266564"/>
                  </a:moveTo>
                  <a:cubicBezTo>
                    <a:pt x="162761" y="313538"/>
                    <a:pt x="188142" y="488284"/>
                    <a:pt x="153749" y="564864"/>
                  </a:cubicBezTo>
                  <a:cubicBezTo>
                    <a:pt x="137294" y="601501"/>
                    <a:pt x="42865" y="603583"/>
                    <a:pt x="30082" y="575384"/>
                  </a:cubicBezTo>
                  <a:cubicBezTo>
                    <a:pt x="17765" y="548208"/>
                    <a:pt x="31781" y="528958"/>
                    <a:pt x="27003" y="487938"/>
                  </a:cubicBezTo>
                  <a:cubicBezTo>
                    <a:pt x="20514" y="432160"/>
                    <a:pt x="1314" y="333628"/>
                    <a:pt x="141" y="274435"/>
                  </a:cubicBezTo>
                  <a:cubicBezTo>
                    <a:pt x="-2789" y="126463"/>
                    <a:pt x="40376" y="956"/>
                    <a:pt x="88780" y="6"/>
                  </a:cubicBezTo>
                  <a:cubicBezTo>
                    <a:pt x="137186" y="-962"/>
                    <a:pt x="158901" y="118610"/>
                    <a:pt x="161831" y="2665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0" name="任意多边形: 形状 1949">
              <a:extLst>
                <a:ext uri="{FF2B5EF4-FFF2-40B4-BE49-F238E27FC236}">
                  <a16:creationId xmlns:a16="http://schemas.microsoft.com/office/drawing/2014/main" id="{9F4D4999-3113-9D0B-BA83-712E71CEA2DB}"/>
                </a:ext>
              </a:extLst>
            </p:cNvPr>
            <p:cNvSpPr/>
            <p:nvPr/>
          </p:nvSpPr>
          <p:spPr>
            <a:xfrm>
              <a:off x="2112521" y="1976656"/>
              <a:ext cx="146757" cy="162418"/>
            </a:xfrm>
            <a:custGeom>
              <a:avLst/>
              <a:gdLst>
                <a:gd name="connsiteX0" fmla="*/ 96564 w 146757"/>
                <a:gd name="connsiteY0" fmla="*/ 0 h 162418"/>
                <a:gd name="connsiteX1" fmla="*/ 62155 w 146757"/>
                <a:gd name="connsiteY1" fmla="*/ 4182 h 162418"/>
                <a:gd name="connsiteX2" fmla="*/ 0 w 146757"/>
                <a:gd name="connsiteY2" fmla="*/ 162419 h 162418"/>
                <a:gd name="connsiteX3" fmla="*/ 146758 w 146757"/>
                <a:gd name="connsiteY3" fmla="*/ 134238 h 162418"/>
                <a:gd name="connsiteX4" fmla="*/ 96564 w 146757"/>
                <a:gd name="connsiteY4" fmla="*/ 0 h 16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757" h="162418">
                  <a:moveTo>
                    <a:pt x="96564" y="0"/>
                  </a:moveTo>
                  <a:cubicBezTo>
                    <a:pt x="84731" y="1278"/>
                    <a:pt x="73188" y="2685"/>
                    <a:pt x="62155" y="4182"/>
                  </a:cubicBezTo>
                  <a:cubicBezTo>
                    <a:pt x="34538" y="24729"/>
                    <a:pt x="10892" y="84798"/>
                    <a:pt x="0" y="162419"/>
                  </a:cubicBezTo>
                  <a:cubicBezTo>
                    <a:pt x="44540" y="150693"/>
                    <a:pt x="95687" y="139571"/>
                    <a:pt x="146758" y="134238"/>
                  </a:cubicBezTo>
                  <a:cubicBezTo>
                    <a:pt x="137710" y="64124"/>
                    <a:pt x="121493" y="13387"/>
                    <a:pt x="96564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1" name="任意多边形: 形状 1950">
              <a:extLst>
                <a:ext uri="{FF2B5EF4-FFF2-40B4-BE49-F238E27FC236}">
                  <a16:creationId xmlns:a16="http://schemas.microsoft.com/office/drawing/2014/main" id="{B6C38495-3BCC-31B5-C120-325727A63B43}"/>
                </a:ext>
              </a:extLst>
            </p:cNvPr>
            <p:cNvSpPr/>
            <p:nvPr/>
          </p:nvSpPr>
          <p:spPr>
            <a:xfrm>
              <a:off x="2010241" y="1469127"/>
              <a:ext cx="554020" cy="616927"/>
            </a:xfrm>
            <a:custGeom>
              <a:avLst/>
              <a:gdLst>
                <a:gd name="connsiteX0" fmla="*/ 0 w 554020"/>
                <a:gd name="connsiteY0" fmla="*/ 379080 h 616927"/>
                <a:gd name="connsiteX1" fmla="*/ 268960 w 554020"/>
                <a:gd name="connsiteY1" fmla="*/ 616928 h 616927"/>
                <a:gd name="connsiteX2" fmla="*/ 554021 w 554020"/>
                <a:gd name="connsiteY2" fmla="*/ 379080 h 616927"/>
                <a:gd name="connsiteX3" fmla="*/ 360647 w 554020"/>
                <a:gd name="connsiteY3" fmla="*/ 17904 h 616927"/>
                <a:gd name="connsiteX4" fmla="*/ 186254 w 554020"/>
                <a:gd name="connsiteY4" fmla="*/ 17866 h 616927"/>
                <a:gd name="connsiteX5" fmla="*/ 0 w 554020"/>
                <a:gd name="connsiteY5" fmla="*/ 379080 h 6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020" h="616927">
                  <a:moveTo>
                    <a:pt x="0" y="379080"/>
                  </a:moveTo>
                  <a:cubicBezTo>
                    <a:pt x="0" y="540440"/>
                    <a:pt x="193693" y="616928"/>
                    <a:pt x="268960" y="616928"/>
                  </a:cubicBezTo>
                  <a:cubicBezTo>
                    <a:pt x="360647" y="616928"/>
                    <a:pt x="554021" y="540440"/>
                    <a:pt x="554021" y="379080"/>
                  </a:cubicBezTo>
                  <a:cubicBezTo>
                    <a:pt x="554021" y="217712"/>
                    <a:pt x="503149" y="79314"/>
                    <a:pt x="360647" y="17904"/>
                  </a:cubicBezTo>
                  <a:cubicBezTo>
                    <a:pt x="320279" y="510"/>
                    <a:pt x="242530" y="-11663"/>
                    <a:pt x="186254" y="17866"/>
                  </a:cubicBezTo>
                  <a:cubicBezTo>
                    <a:pt x="75599" y="75929"/>
                    <a:pt x="0" y="260293"/>
                    <a:pt x="0" y="379080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2" name="任意多边形: 形状 1951">
              <a:extLst>
                <a:ext uri="{FF2B5EF4-FFF2-40B4-BE49-F238E27FC236}">
                  <a16:creationId xmlns:a16="http://schemas.microsoft.com/office/drawing/2014/main" id="{51DCBE66-A892-BCDE-FC87-79DD47621728}"/>
                </a:ext>
              </a:extLst>
            </p:cNvPr>
            <p:cNvSpPr/>
            <p:nvPr/>
          </p:nvSpPr>
          <p:spPr>
            <a:xfrm>
              <a:off x="2013093" y="1475140"/>
              <a:ext cx="244229" cy="372798"/>
            </a:xfrm>
            <a:custGeom>
              <a:avLst/>
              <a:gdLst>
                <a:gd name="connsiteX0" fmla="*/ 239678 w 244229"/>
                <a:gd name="connsiteY0" fmla="*/ 242797 h 372798"/>
                <a:gd name="connsiteX1" fmla="*/ 214658 w 244229"/>
                <a:gd name="connsiteY1" fmla="*/ 0 h 372798"/>
                <a:gd name="connsiteX2" fmla="*/ 183404 w 244229"/>
                <a:gd name="connsiteY2" fmla="*/ 11853 h 372798"/>
                <a:gd name="connsiteX3" fmla="*/ 0 w 244229"/>
                <a:gd name="connsiteY3" fmla="*/ 330508 h 372798"/>
                <a:gd name="connsiteX4" fmla="*/ 22409 w 244229"/>
                <a:gd name="connsiteY4" fmla="*/ 346377 h 372798"/>
                <a:gd name="connsiteX5" fmla="*/ 239678 w 244229"/>
                <a:gd name="connsiteY5" fmla="*/ 242797 h 37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9" h="372798">
                  <a:moveTo>
                    <a:pt x="239678" y="242797"/>
                  </a:moveTo>
                  <a:cubicBezTo>
                    <a:pt x="253085" y="159358"/>
                    <a:pt x="234513" y="67091"/>
                    <a:pt x="214658" y="0"/>
                  </a:cubicBezTo>
                  <a:cubicBezTo>
                    <a:pt x="203795" y="2809"/>
                    <a:pt x="193266" y="6679"/>
                    <a:pt x="183404" y="11853"/>
                  </a:cubicBezTo>
                  <a:cubicBezTo>
                    <a:pt x="85266" y="63349"/>
                    <a:pt x="14708" y="214181"/>
                    <a:pt x="0" y="330508"/>
                  </a:cubicBezTo>
                  <a:cubicBezTo>
                    <a:pt x="7136" y="336111"/>
                    <a:pt x="14594" y="341417"/>
                    <a:pt x="22409" y="346377"/>
                  </a:cubicBezTo>
                  <a:cubicBezTo>
                    <a:pt x="139385" y="420590"/>
                    <a:pt x="226767" y="323131"/>
                    <a:pt x="239678" y="242797"/>
                  </a:cubicBezTo>
                  <a:close/>
                </a:path>
              </a:pathLst>
            </a:custGeom>
            <a:solidFill>
              <a:srgbClr val="B389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3" name="任意多边形: 形状 1952">
              <a:extLst>
                <a:ext uri="{FF2B5EF4-FFF2-40B4-BE49-F238E27FC236}">
                  <a16:creationId xmlns:a16="http://schemas.microsoft.com/office/drawing/2014/main" id="{FE2B67EE-1239-BA44-1F82-5CDE864323C7}"/>
                </a:ext>
              </a:extLst>
            </p:cNvPr>
            <p:cNvSpPr/>
            <p:nvPr/>
          </p:nvSpPr>
          <p:spPr>
            <a:xfrm>
              <a:off x="2252769" y="1837213"/>
              <a:ext cx="75463" cy="44709"/>
            </a:xfrm>
            <a:custGeom>
              <a:avLst/>
              <a:gdLst>
                <a:gd name="connsiteX0" fmla="*/ 2752 w 75463"/>
                <a:gd name="connsiteY0" fmla="*/ 23323 h 44709"/>
                <a:gd name="connsiteX1" fmla="*/ 37665 w 75463"/>
                <a:gd name="connsiteY1" fmla="*/ 44710 h 44709"/>
                <a:gd name="connsiteX2" fmla="*/ 72755 w 75463"/>
                <a:gd name="connsiteY2" fmla="*/ 23323 h 44709"/>
                <a:gd name="connsiteX3" fmla="*/ 37754 w 75463"/>
                <a:gd name="connsiteY3" fmla="*/ 0 h 44709"/>
                <a:gd name="connsiteX4" fmla="*/ 2752 w 75463"/>
                <a:gd name="connsiteY4" fmla="*/ 23323 h 4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63" h="44709">
                  <a:moveTo>
                    <a:pt x="2752" y="23323"/>
                  </a:moveTo>
                  <a:cubicBezTo>
                    <a:pt x="28781" y="36345"/>
                    <a:pt x="31022" y="44728"/>
                    <a:pt x="37665" y="44710"/>
                  </a:cubicBezTo>
                  <a:cubicBezTo>
                    <a:pt x="44830" y="44691"/>
                    <a:pt x="48075" y="36345"/>
                    <a:pt x="72755" y="23323"/>
                  </a:cubicBezTo>
                  <a:cubicBezTo>
                    <a:pt x="84155" y="17314"/>
                    <a:pt x="57085" y="0"/>
                    <a:pt x="37754" y="0"/>
                  </a:cubicBezTo>
                  <a:cubicBezTo>
                    <a:pt x="18422" y="-18"/>
                    <a:pt x="-8774" y="17570"/>
                    <a:pt x="2752" y="23323"/>
                  </a:cubicBezTo>
                  <a:close/>
                </a:path>
              </a:pathLst>
            </a:custGeom>
            <a:solidFill>
              <a:srgbClr val="3B23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4" name="任意多边形: 形状 1953">
              <a:extLst>
                <a:ext uri="{FF2B5EF4-FFF2-40B4-BE49-F238E27FC236}">
                  <a16:creationId xmlns:a16="http://schemas.microsoft.com/office/drawing/2014/main" id="{BE36747F-23BD-FC20-6244-08352AC0982D}"/>
                </a:ext>
              </a:extLst>
            </p:cNvPr>
            <p:cNvSpPr/>
            <p:nvPr/>
          </p:nvSpPr>
          <p:spPr>
            <a:xfrm>
              <a:off x="2208692" y="1881922"/>
              <a:ext cx="168076" cy="51010"/>
            </a:xfrm>
            <a:custGeom>
              <a:avLst/>
              <a:gdLst>
                <a:gd name="connsiteX0" fmla="*/ 3918 w 168076"/>
                <a:gd name="connsiteY0" fmla="*/ 21752 h 51010"/>
                <a:gd name="connsiteX1" fmla="*/ 49597 w 168076"/>
                <a:gd name="connsiteY1" fmla="*/ 44709 h 51010"/>
                <a:gd name="connsiteX2" fmla="*/ 79052 w 168076"/>
                <a:gd name="connsiteY2" fmla="*/ 22994 h 51010"/>
                <a:gd name="connsiteX3" fmla="*/ 79052 w 168076"/>
                <a:gd name="connsiteY3" fmla="*/ 0 h 51010"/>
                <a:gd name="connsiteX4" fmla="*/ 84436 w 168076"/>
                <a:gd name="connsiteY4" fmla="*/ 0 h 51010"/>
                <a:gd name="connsiteX5" fmla="*/ 84436 w 168076"/>
                <a:gd name="connsiteY5" fmla="*/ 22665 h 51010"/>
                <a:gd name="connsiteX6" fmla="*/ 117906 w 168076"/>
                <a:gd name="connsiteY6" fmla="*/ 45568 h 51010"/>
                <a:gd name="connsiteX7" fmla="*/ 163980 w 168076"/>
                <a:gd name="connsiteY7" fmla="*/ 21843 h 51010"/>
                <a:gd name="connsiteX8" fmla="*/ 168077 w 168076"/>
                <a:gd name="connsiteY8" fmla="*/ 25332 h 51010"/>
                <a:gd name="connsiteX9" fmla="*/ 120034 w 168076"/>
                <a:gd name="connsiteY9" fmla="*/ 51010 h 51010"/>
                <a:gd name="connsiteX10" fmla="*/ 117603 w 168076"/>
                <a:gd name="connsiteY10" fmla="*/ 50937 h 51010"/>
                <a:gd name="connsiteX11" fmla="*/ 81944 w 168076"/>
                <a:gd name="connsiteY11" fmla="*/ 28510 h 51010"/>
                <a:gd name="connsiteX12" fmla="*/ 50362 w 168076"/>
                <a:gd name="connsiteY12" fmla="*/ 50042 h 51010"/>
                <a:gd name="connsiteX13" fmla="*/ 0 w 168076"/>
                <a:gd name="connsiteY13" fmla="*/ 25441 h 51010"/>
                <a:gd name="connsiteX14" fmla="*/ 3918 w 168076"/>
                <a:gd name="connsiteY14" fmla="*/ 21752 h 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076" h="51010">
                  <a:moveTo>
                    <a:pt x="3918" y="21752"/>
                  </a:moveTo>
                  <a:cubicBezTo>
                    <a:pt x="20090" y="38883"/>
                    <a:pt x="35470" y="46627"/>
                    <a:pt x="49597" y="44709"/>
                  </a:cubicBezTo>
                  <a:cubicBezTo>
                    <a:pt x="66690" y="42426"/>
                    <a:pt x="77018" y="26427"/>
                    <a:pt x="79052" y="22994"/>
                  </a:cubicBezTo>
                  <a:lnTo>
                    <a:pt x="79052" y="0"/>
                  </a:lnTo>
                  <a:lnTo>
                    <a:pt x="84436" y="0"/>
                  </a:lnTo>
                  <a:lnTo>
                    <a:pt x="84436" y="22665"/>
                  </a:lnTo>
                  <a:cubicBezTo>
                    <a:pt x="94144" y="37093"/>
                    <a:pt x="105400" y="44801"/>
                    <a:pt x="117906" y="45568"/>
                  </a:cubicBezTo>
                  <a:cubicBezTo>
                    <a:pt x="142144" y="47065"/>
                    <a:pt x="163763" y="22099"/>
                    <a:pt x="163980" y="21843"/>
                  </a:cubicBezTo>
                  <a:lnTo>
                    <a:pt x="168077" y="25332"/>
                  </a:lnTo>
                  <a:cubicBezTo>
                    <a:pt x="167160" y="26427"/>
                    <a:pt x="145903" y="51010"/>
                    <a:pt x="120034" y="51010"/>
                  </a:cubicBezTo>
                  <a:cubicBezTo>
                    <a:pt x="119229" y="51010"/>
                    <a:pt x="118420" y="50992"/>
                    <a:pt x="117603" y="50937"/>
                  </a:cubicBezTo>
                  <a:cubicBezTo>
                    <a:pt x="104194" y="50134"/>
                    <a:pt x="92210" y="42591"/>
                    <a:pt x="81944" y="28510"/>
                  </a:cubicBezTo>
                  <a:cubicBezTo>
                    <a:pt x="77580" y="34957"/>
                    <a:pt x="66945" y="47796"/>
                    <a:pt x="50362" y="50042"/>
                  </a:cubicBezTo>
                  <a:cubicBezTo>
                    <a:pt x="34405" y="52216"/>
                    <a:pt x="17451" y="43942"/>
                    <a:pt x="0" y="25441"/>
                  </a:cubicBezTo>
                  <a:lnTo>
                    <a:pt x="3918" y="21752"/>
                  </a:lnTo>
                  <a:close/>
                </a:path>
              </a:pathLst>
            </a:custGeom>
            <a:solidFill>
              <a:srgbClr val="AD492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955" name="图形 10">
              <a:extLst>
                <a:ext uri="{FF2B5EF4-FFF2-40B4-BE49-F238E27FC236}">
                  <a16:creationId xmlns:a16="http://schemas.microsoft.com/office/drawing/2014/main" id="{F9CF7319-6DE9-3125-B3F4-80ACE59256F2}"/>
                </a:ext>
              </a:extLst>
            </p:cNvPr>
            <p:cNvGrpSpPr/>
            <p:nvPr/>
          </p:nvGrpSpPr>
          <p:grpSpPr>
            <a:xfrm>
              <a:off x="2105690" y="1644999"/>
              <a:ext cx="108197" cy="129312"/>
              <a:chOff x="2105690" y="1644999"/>
              <a:chExt cx="108197" cy="129312"/>
            </a:xfrm>
          </p:grpSpPr>
          <p:grpSp>
            <p:nvGrpSpPr>
              <p:cNvPr id="1964" name="图形 10">
                <a:extLst>
                  <a:ext uri="{FF2B5EF4-FFF2-40B4-BE49-F238E27FC236}">
                    <a16:creationId xmlns:a16="http://schemas.microsoft.com/office/drawing/2014/main" id="{25774F22-1920-1F5C-3FE2-ACB4F22DD2FB}"/>
                  </a:ext>
                </a:extLst>
              </p:cNvPr>
              <p:cNvGrpSpPr/>
              <p:nvPr/>
            </p:nvGrpSpPr>
            <p:grpSpPr>
              <a:xfrm>
                <a:off x="2113255" y="1654047"/>
                <a:ext cx="100632" cy="120264"/>
                <a:chOff x="2113255" y="1654047"/>
                <a:chExt cx="100632" cy="120264"/>
              </a:xfrm>
            </p:grpSpPr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55F2F24A-4A6B-0827-9E7F-A60D73EEC698}"/>
                    </a:ext>
                  </a:extLst>
                </p:cNvPr>
                <p:cNvSpPr/>
                <p:nvPr/>
              </p:nvSpPr>
              <p:spPr>
                <a:xfrm>
                  <a:off x="2113255" y="1654047"/>
                  <a:ext cx="100632" cy="120264"/>
                </a:xfrm>
                <a:custGeom>
                  <a:avLst/>
                  <a:gdLst>
                    <a:gd name="connsiteX0" fmla="*/ 100633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0 w 100632"/>
                    <a:gd name="connsiteY2" fmla="*/ 60133 h 120264"/>
                    <a:gd name="connsiteX3" fmla="*/ 50316 w 100632"/>
                    <a:gd name="connsiteY3" fmla="*/ 0 h 120264"/>
                    <a:gd name="connsiteX4" fmla="*/ 100633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100633" y="60133"/>
                      </a:moveTo>
                      <a:cubicBezTo>
                        <a:pt x="100633" y="93344"/>
                        <a:pt x="78103" y="120264"/>
                        <a:pt x="50316" y="120264"/>
                      </a:cubicBezTo>
                      <a:cubicBezTo>
                        <a:pt x="22526" y="120264"/>
                        <a:pt x="0" y="93344"/>
                        <a:pt x="0" y="60133"/>
                      </a:cubicBezTo>
                      <a:cubicBezTo>
                        <a:pt x="0" y="26922"/>
                        <a:pt x="22526" y="0"/>
                        <a:pt x="50316" y="0"/>
                      </a:cubicBezTo>
                      <a:cubicBezTo>
                        <a:pt x="78105" y="0"/>
                        <a:pt x="100633" y="26922"/>
                        <a:pt x="100633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0E2D318A-285E-23F8-7688-3C2FE4EFD7FB}"/>
                    </a:ext>
                  </a:extLst>
                </p:cNvPr>
                <p:cNvSpPr/>
                <p:nvPr/>
              </p:nvSpPr>
              <p:spPr>
                <a:xfrm>
                  <a:off x="2129948" y="1668238"/>
                  <a:ext cx="33625" cy="33621"/>
                </a:xfrm>
                <a:custGeom>
                  <a:avLst/>
                  <a:gdLst>
                    <a:gd name="connsiteX0" fmla="*/ 33625 w 33625"/>
                    <a:gd name="connsiteY0" fmla="*/ 16812 h 33621"/>
                    <a:gd name="connsiteX1" fmla="*/ 16810 w 33625"/>
                    <a:gd name="connsiteY1" fmla="*/ 33622 h 33621"/>
                    <a:gd name="connsiteX2" fmla="*/ 0 w 33625"/>
                    <a:gd name="connsiteY2" fmla="*/ 16812 h 33621"/>
                    <a:gd name="connsiteX3" fmla="*/ 16810 w 33625"/>
                    <a:gd name="connsiteY3" fmla="*/ 0 h 33621"/>
                    <a:gd name="connsiteX4" fmla="*/ 33625 w 33625"/>
                    <a:gd name="connsiteY4" fmla="*/ 16812 h 3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5" h="33621">
                      <a:moveTo>
                        <a:pt x="33625" y="16812"/>
                      </a:moveTo>
                      <a:cubicBezTo>
                        <a:pt x="33625" y="26095"/>
                        <a:pt x="26099" y="33622"/>
                        <a:pt x="16810" y="33622"/>
                      </a:cubicBezTo>
                      <a:cubicBezTo>
                        <a:pt x="7526" y="33622"/>
                        <a:pt x="0" y="26095"/>
                        <a:pt x="0" y="16812"/>
                      </a:cubicBezTo>
                      <a:cubicBezTo>
                        <a:pt x="0" y="7528"/>
                        <a:pt x="7526" y="0"/>
                        <a:pt x="16810" y="0"/>
                      </a:cubicBezTo>
                      <a:cubicBezTo>
                        <a:pt x="26097" y="0"/>
                        <a:pt x="33625" y="7527"/>
                        <a:pt x="33625" y="168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5" name="任意多边形: 形状 1964">
                <a:extLst>
                  <a:ext uri="{FF2B5EF4-FFF2-40B4-BE49-F238E27FC236}">
                    <a16:creationId xmlns:a16="http://schemas.microsoft.com/office/drawing/2014/main" id="{2ACD7CAF-748F-BC52-4E57-F7D85C7EB20E}"/>
                  </a:ext>
                </a:extLst>
              </p:cNvPr>
              <p:cNvSpPr/>
              <p:nvPr/>
            </p:nvSpPr>
            <p:spPr>
              <a:xfrm>
                <a:off x="2105690" y="1644999"/>
                <a:ext cx="107216" cy="64045"/>
              </a:xfrm>
              <a:custGeom>
                <a:avLst/>
                <a:gdLst>
                  <a:gd name="connsiteX0" fmla="*/ 0 w 107216"/>
                  <a:gd name="connsiteY0" fmla="*/ 64045 h 64045"/>
                  <a:gd name="connsiteX1" fmla="*/ 59525 w 107216"/>
                  <a:gd name="connsiteY1" fmla="*/ 11426 h 64045"/>
                  <a:gd name="connsiteX2" fmla="*/ 107217 w 107216"/>
                  <a:gd name="connsiteY2" fmla="*/ 57324 h 64045"/>
                  <a:gd name="connsiteX3" fmla="*/ 56402 w 107216"/>
                  <a:gd name="connsiteY3" fmla="*/ 0 h 64045"/>
                  <a:gd name="connsiteX4" fmla="*/ 0 w 107216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6" h="64045">
                    <a:moveTo>
                      <a:pt x="0" y="64045"/>
                    </a:moveTo>
                    <a:cubicBezTo>
                      <a:pt x="0" y="64045"/>
                      <a:pt x="24994" y="10363"/>
                      <a:pt x="59525" y="11426"/>
                    </a:cubicBezTo>
                    <a:cubicBezTo>
                      <a:pt x="94056" y="12490"/>
                      <a:pt x="102428" y="45758"/>
                      <a:pt x="107217" y="57324"/>
                    </a:cubicBezTo>
                    <a:cubicBezTo>
                      <a:pt x="107211" y="43902"/>
                      <a:pt x="96852" y="0"/>
                      <a:pt x="56402" y="0"/>
                    </a:cubicBezTo>
                    <a:cubicBezTo>
                      <a:pt x="22446" y="0"/>
                      <a:pt x="0" y="54181"/>
                      <a:pt x="0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56" name="图形 10">
              <a:extLst>
                <a:ext uri="{FF2B5EF4-FFF2-40B4-BE49-F238E27FC236}">
                  <a16:creationId xmlns:a16="http://schemas.microsoft.com/office/drawing/2014/main" id="{A322A610-E12D-9198-3A34-E0E7E5DFCC12}"/>
                </a:ext>
              </a:extLst>
            </p:cNvPr>
            <p:cNvGrpSpPr/>
            <p:nvPr/>
          </p:nvGrpSpPr>
          <p:grpSpPr>
            <a:xfrm>
              <a:off x="2379961" y="1644999"/>
              <a:ext cx="108197" cy="129312"/>
              <a:chOff x="2379961" y="1644999"/>
              <a:chExt cx="108197" cy="129312"/>
            </a:xfrm>
          </p:grpSpPr>
          <p:grpSp>
            <p:nvGrpSpPr>
              <p:cNvPr id="1960" name="图形 10">
                <a:extLst>
                  <a:ext uri="{FF2B5EF4-FFF2-40B4-BE49-F238E27FC236}">
                    <a16:creationId xmlns:a16="http://schemas.microsoft.com/office/drawing/2014/main" id="{B81D34E7-38AA-C930-BF8A-AE38FBBE855A}"/>
                  </a:ext>
                </a:extLst>
              </p:cNvPr>
              <p:cNvGrpSpPr/>
              <p:nvPr/>
            </p:nvGrpSpPr>
            <p:grpSpPr>
              <a:xfrm>
                <a:off x="2379961" y="1654047"/>
                <a:ext cx="100632" cy="120264"/>
                <a:chOff x="2379961" y="1654047"/>
                <a:chExt cx="100632" cy="120264"/>
              </a:xfrm>
            </p:grpSpPr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896EF53A-4981-B956-60F6-383DF0B79D50}"/>
                    </a:ext>
                  </a:extLst>
                </p:cNvPr>
                <p:cNvSpPr/>
                <p:nvPr/>
              </p:nvSpPr>
              <p:spPr>
                <a:xfrm>
                  <a:off x="2379961" y="1654047"/>
                  <a:ext cx="100632" cy="120264"/>
                </a:xfrm>
                <a:custGeom>
                  <a:avLst/>
                  <a:gdLst>
                    <a:gd name="connsiteX0" fmla="*/ 0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100633 w 100632"/>
                    <a:gd name="connsiteY2" fmla="*/ 60133 h 120264"/>
                    <a:gd name="connsiteX3" fmla="*/ 50316 w 100632"/>
                    <a:gd name="connsiteY3" fmla="*/ 0 h 120264"/>
                    <a:gd name="connsiteX4" fmla="*/ 0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0" y="60133"/>
                      </a:moveTo>
                      <a:cubicBezTo>
                        <a:pt x="0" y="93344"/>
                        <a:pt x="22528" y="120264"/>
                        <a:pt x="50316" y="120264"/>
                      </a:cubicBezTo>
                      <a:cubicBezTo>
                        <a:pt x="78105" y="120264"/>
                        <a:pt x="100633" y="93344"/>
                        <a:pt x="100633" y="60133"/>
                      </a:cubicBezTo>
                      <a:cubicBezTo>
                        <a:pt x="100633" y="26922"/>
                        <a:pt x="78105" y="0"/>
                        <a:pt x="50316" y="0"/>
                      </a:cubicBezTo>
                      <a:cubicBezTo>
                        <a:pt x="22528" y="0"/>
                        <a:pt x="0" y="26922"/>
                        <a:pt x="0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D9059315-617C-54C8-08F3-A04772029682}"/>
                    </a:ext>
                  </a:extLst>
                </p:cNvPr>
                <p:cNvSpPr/>
                <p:nvPr/>
              </p:nvSpPr>
              <p:spPr>
                <a:xfrm>
                  <a:off x="2395381" y="1664950"/>
                  <a:ext cx="33621" cy="33619"/>
                </a:xfrm>
                <a:custGeom>
                  <a:avLst/>
                  <a:gdLst>
                    <a:gd name="connsiteX0" fmla="*/ 0 w 33621"/>
                    <a:gd name="connsiteY0" fmla="*/ 16810 h 33619"/>
                    <a:gd name="connsiteX1" fmla="*/ 16812 w 33621"/>
                    <a:gd name="connsiteY1" fmla="*/ 33620 h 33619"/>
                    <a:gd name="connsiteX2" fmla="*/ 33622 w 33621"/>
                    <a:gd name="connsiteY2" fmla="*/ 16810 h 33619"/>
                    <a:gd name="connsiteX3" fmla="*/ 16812 w 33621"/>
                    <a:gd name="connsiteY3" fmla="*/ 0 h 33619"/>
                    <a:gd name="connsiteX4" fmla="*/ 0 w 33621"/>
                    <a:gd name="connsiteY4" fmla="*/ 16810 h 3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1" h="33619">
                      <a:moveTo>
                        <a:pt x="0" y="16810"/>
                      </a:moveTo>
                      <a:cubicBezTo>
                        <a:pt x="0" y="26093"/>
                        <a:pt x="7526" y="33620"/>
                        <a:pt x="16812" y="33620"/>
                      </a:cubicBezTo>
                      <a:cubicBezTo>
                        <a:pt x="26095" y="33620"/>
                        <a:pt x="33622" y="26093"/>
                        <a:pt x="33622" y="16810"/>
                      </a:cubicBezTo>
                      <a:cubicBezTo>
                        <a:pt x="33622" y="7527"/>
                        <a:pt x="26095" y="0"/>
                        <a:pt x="16812" y="0"/>
                      </a:cubicBezTo>
                      <a:cubicBezTo>
                        <a:pt x="7526" y="0"/>
                        <a:pt x="0" y="7525"/>
                        <a:pt x="0" y="16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1" name="任意多边形: 形状 1960">
                <a:extLst>
                  <a:ext uri="{FF2B5EF4-FFF2-40B4-BE49-F238E27FC236}">
                    <a16:creationId xmlns:a16="http://schemas.microsoft.com/office/drawing/2014/main" id="{4C25354C-BA76-18A0-7E86-D0EB9408A4C9}"/>
                  </a:ext>
                </a:extLst>
              </p:cNvPr>
              <p:cNvSpPr/>
              <p:nvPr/>
            </p:nvSpPr>
            <p:spPr>
              <a:xfrm>
                <a:off x="2380940" y="1644999"/>
                <a:ext cx="107218" cy="64045"/>
              </a:xfrm>
              <a:custGeom>
                <a:avLst/>
                <a:gdLst>
                  <a:gd name="connsiteX0" fmla="*/ 107219 w 107218"/>
                  <a:gd name="connsiteY0" fmla="*/ 64045 h 64045"/>
                  <a:gd name="connsiteX1" fmla="*/ 47692 w 107218"/>
                  <a:gd name="connsiteY1" fmla="*/ 11426 h 64045"/>
                  <a:gd name="connsiteX2" fmla="*/ 0 w 107218"/>
                  <a:gd name="connsiteY2" fmla="*/ 57324 h 64045"/>
                  <a:gd name="connsiteX3" fmla="*/ 50817 w 107218"/>
                  <a:gd name="connsiteY3" fmla="*/ 0 h 64045"/>
                  <a:gd name="connsiteX4" fmla="*/ 107219 w 107218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8" h="64045">
                    <a:moveTo>
                      <a:pt x="107219" y="64045"/>
                    </a:moveTo>
                    <a:cubicBezTo>
                      <a:pt x="107219" y="64045"/>
                      <a:pt x="82223" y="10363"/>
                      <a:pt x="47692" y="11426"/>
                    </a:cubicBezTo>
                    <a:cubicBezTo>
                      <a:pt x="13161" y="12490"/>
                      <a:pt x="4789" y="45758"/>
                      <a:pt x="0" y="57324"/>
                    </a:cubicBezTo>
                    <a:cubicBezTo>
                      <a:pt x="7" y="43902"/>
                      <a:pt x="10366" y="0"/>
                      <a:pt x="50817" y="0"/>
                    </a:cubicBezTo>
                    <a:cubicBezTo>
                      <a:pt x="84774" y="0"/>
                      <a:pt x="107219" y="54181"/>
                      <a:pt x="107219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957" name="任意多边形: 形状 1956">
              <a:extLst>
                <a:ext uri="{FF2B5EF4-FFF2-40B4-BE49-F238E27FC236}">
                  <a16:creationId xmlns:a16="http://schemas.microsoft.com/office/drawing/2014/main" id="{FD98B0C8-B561-63C1-3938-AD544BAA5399}"/>
                </a:ext>
              </a:extLst>
            </p:cNvPr>
            <p:cNvSpPr/>
            <p:nvPr/>
          </p:nvSpPr>
          <p:spPr>
            <a:xfrm>
              <a:off x="1860583" y="1434903"/>
              <a:ext cx="332609" cy="446732"/>
            </a:xfrm>
            <a:custGeom>
              <a:avLst/>
              <a:gdLst>
                <a:gd name="connsiteX0" fmla="*/ 332587 w 332609"/>
                <a:gd name="connsiteY0" fmla="*/ 18288 h 446732"/>
                <a:gd name="connsiteX1" fmla="*/ 274706 w 332609"/>
                <a:gd name="connsiteY1" fmla="*/ 114439 h 446732"/>
                <a:gd name="connsiteX2" fmla="*/ 52579 w 332609"/>
                <a:gd name="connsiteY2" fmla="*/ 446362 h 446732"/>
                <a:gd name="connsiteX3" fmla="*/ 45345 w 332609"/>
                <a:gd name="connsiteY3" fmla="*/ 81431 h 446732"/>
                <a:gd name="connsiteX4" fmla="*/ 332587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332587" y="18288"/>
                  </a:moveTo>
                  <a:cubicBezTo>
                    <a:pt x="333493" y="28190"/>
                    <a:pt x="307540" y="77743"/>
                    <a:pt x="274706" y="114439"/>
                  </a:cubicBezTo>
                  <a:cubicBezTo>
                    <a:pt x="155577" y="247572"/>
                    <a:pt x="187241" y="416812"/>
                    <a:pt x="52579" y="446362"/>
                  </a:cubicBezTo>
                  <a:cubicBezTo>
                    <a:pt x="-696" y="458051"/>
                    <a:pt x="-29483" y="190032"/>
                    <a:pt x="45345" y="81431"/>
                  </a:cubicBezTo>
                  <a:cubicBezTo>
                    <a:pt x="86139" y="22231"/>
                    <a:pt x="328313" y="-28409"/>
                    <a:pt x="332587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8" name="任意多边形: 形状 1957">
              <a:extLst>
                <a:ext uri="{FF2B5EF4-FFF2-40B4-BE49-F238E27FC236}">
                  <a16:creationId xmlns:a16="http://schemas.microsoft.com/office/drawing/2014/main" id="{6685E4E1-A489-A1C6-3E47-3960A684A8C6}"/>
                </a:ext>
              </a:extLst>
            </p:cNvPr>
            <p:cNvSpPr/>
            <p:nvPr/>
          </p:nvSpPr>
          <p:spPr>
            <a:xfrm>
              <a:off x="2374335" y="1434903"/>
              <a:ext cx="332609" cy="446732"/>
            </a:xfrm>
            <a:custGeom>
              <a:avLst/>
              <a:gdLst>
                <a:gd name="connsiteX0" fmla="*/ 23 w 332609"/>
                <a:gd name="connsiteY0" fmla="*/ 18288 h 446732"/>
                <a:gd name="connsiteX1" fmla="*/ 57904 w 332609"/>
                <a:gd name="connsiteY1" fmla="*/ 114439 h 446732"/>
                <a:gd name="connsiteX2" fmla="*/ 280030 w 332609"/>
                <a:gd name="connsiteY2" fmla="*/ 446362 h 446732"/>
                <a:gd name="connsiteX3" fmla="*/ 287265 w 332609"/>
                <a:gd name="connsiteY3" fmla="*/ 81431 h 446732"/>
                <a:gd name="connsiteX4" fmla="*/ 23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23" y="18288"/>
                  </a:moveTo>
                  <a:cubicBezTo>
                    <a:pt x="-883" y="28190"/>
                    <a:pt x="25070" y="77743"/>
                    <a:pt x="57904" y="114439"/>
                  </a:cubicBezTo>
                  <a:cubicBezTo>
                    <a:pt x="177034" y="247572"/>
                    <a:pt x="145369" y="416812"/>
                    <a:pt x="280030" y="446362"/>
                  </a:cubicBezTo>
                  <a:cubicBezTo>
                    <a:pt x="333304" y="458051"/>
                    <a:pt x="362092" y="190032"/>
                    <a:pt x="287265" y="81431"/>
                  </a:cubicBezTo>
                  <a:cubicBezTo>
                    <a:pt x="246474" y="22231"/>
                    <a:pt x="4297" y="-28409"/>
                    <a:pt x="23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9" name="任意多边形: 形状 1958">
              <a:extLst>
                <a:ext uri="{FF2B5EF4-FFF2-40B4-BE49-F238E27FC236}">
                  <a16:creationId xmlns:a16="http://schemas.microsoft.com/office/drawing/2014/main" id="{E2A1786B-1AED-ADE6-7442-FAC59555820F}"/>
                </a:ext>
              </a:extLst>
            </p:cNvPr>
            <p:cNvSpPr/>
            <p:nvPr/>
          </p:nvSpPr>
          <p:spPr>
            <a:xfrm>
              <a:off x="2105690" y="1482860"/>
              <a:ext cx="458571" cy="603195"/>
            </a:xfrm>
            <a:custGeom>
              <a:avLst/>
              <a:gdLst>
                <a:gd name="connsiteX0" fmla="*/ 458571 w 458571"/>
                <a:gd name="connsiteY0" fmla="*/ 365348 h 603195"/>
                <a:gd name="connsiteX1" fmla="*/ 265197 w 458571"/>
                <a:gd name="connsiteY1" fmla="*/ 4171 h 603195"/>
                <a:gd name="connsiteX2" fmla="*/ 254458 w 458571"/>
                <a:gd name="connsiteY2" fmla="*/ 0 h 603195"/>
                <a:gd name="connsiteX3" fmla="*/ 338261 w 458571"/>
                <a:gd name="connsiteY3" fmla="*/ 115395 h 603195"/>
                <a:gd name="connsiteX4" fmla="*/ 427053 w 458571"/>
                <a:gd name="connsiteY4" fmla="*/ 364307 h 603195"/>
                <a:gd name="connsiteX5" fmla="*/ 328859 w 458571"/>
                <a:gd name="connsiteY5" fmla="*/ 542341 h 603195"/>
                <a:gd name="connsiteX6" fmla="*/ 0 w 458571"/>
                <a:gd name="connsiteY6" fmla="*/ 537118 h 603195"/>
                <a:gd name="connsiteX7" fmla="*/ 0 w 458571"/>
                <a:gd name="connsiteY7" fmla="*/ 537118 h 603195"/>
                <a:gd name="connsiteX8" fmla="*/ 173508 w 458571"/>
                <a:gd name="connsiteY8" fmla="*/ 603195 h 603195"/>
                <a:gd name="connsiteX9" fmla="*/ 458571 w 458571"/>
                <a:gd name="connsiteY9" fmla="*/ 365348 h 60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571" h="603195">
                  <a:moveTo>
                    <a:pt x="458571" y="365348"/>
                  </a:moveTo>
                  <a:cubicBezTo>
                    <a:pt x="458571" y="203979"/>
                    <a:pt x="407699" y="65581"/>
                    <a:pt x="265197" y="4171"/>
                  </a:cubicBezTo>
                  <a:cubicBezTo>
                    <a:pt x="261870" y="2736"/>
                    <a:pt x="258263" y="1344"/>
                    <a:pt x="254458" y="0"/>
                  </a:cubicBezTo>
                  <a:cubicBezTo>
                    <a:pt x="285088" y="40766"/>
                    <a:pt x="321891" y="90474"/>
                    <a:pt x="338261" y="115395"/>
                  </a:cubicBezTo>
                  <a:cubicBezTo>
                    <a:pt x="374903" y="171185"/>
                    <a:pt x="416614" y="284644"/>
                    <a:pt x="427053" y="364307"/>
                  </a:cubicBezTo>
                  <a:cubicBezTo>
                    <a:pt x="434951" y="424577"/>
                    <a:pt x="427053" y="486253"/>
                    <a:pt x="328859" y="542341"/>
                  </a:cubicBezTo>
                  <a:cubicBezTo>
                    <a:pt x="240271" y="592931"/>
                    <a:pt x="202392" y="625057"/>
                    <a:pt x="0" y="537118"/>
                  </a:cubicBezTo>
                  <a:lnTo>
                    <a:pt x="0" y="537118"/>
                  </a:lnTo>
                  <a:cubicBezTo>
                    <a:pt x="60051" y="581571"/>
                    <a:pt x="133505" y="603195"/>
                    <a:pt x="173508" y="603195"/>
                  </a:cubicBezTo>
                  <a:cubicBezTo>
                    <a:pt x="265197" y="603195"/>
                    <a:pt x="458571" y="526707"/>
                    <a:pt x="458571" y="365348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07" name="任意多边形: 形状 1706">
            <a:extLst>
              <a:ext uri="{FF2B5EF4-FFF2-40B4-BE49-F238E27FC236}">
                <a16:creationId xmlns:a16="http://schemas.microsoft.com/office/drawing/2014/main" id="{799569D4-1C29-5C8A-2485-4F0138F692CC}"/>
              </a:ext>
            </a:extLst>
          </p:cNvPr>
          <p:cNvSpPr/>
          <p:nvPr/>
        </p:nvSpPr>
        <p:spPr>
          <a:xfrm>
            <a:off x="0" y="5613856"/>
            <a:ext cx="12192000" cy="1244145"/>
          </a:xfrm>
          <a:custGeom>
            <a:avLst/>
            <a:gdLst>
              <a:gd name="connsiteX0" fmla="*/ 0 w 12192000"/>
              <a:gd name="connsiteY0" fmla="*/ 0 h 1244145"/>
              <a:gd name="connsiteX1" fmla="*/ 988368 w 12192000"/>
              <a:gd name="connsiteY1" fmla="*/ 209938 h 1244145"/>
              <a:gd name="connsiteX2" fmla="*/ 4686301 w 12192000"/>
              <a:gd name="connsiteY2" fmla="*/ 710745 h 1244145"/>
              <a:gd name="connsiteX3" fmla="*/ 9652000 w 12192000"/>
              <a:gd name="connsiteY3" fmla="*/ 266245 h 1244145"/>
              <a:gd name="connsiteX4" fmla="*/ 12067927 w 12192000"/>
              <a:gd name="connsiteY4" fmla="*/ 196296 h 1244145"/>
              <a:gd name="connsiteX5" fmla="*/ 12192000 w 12192000"/>
              <a:gd name="connsiteY5" fmla="*/ 197513 h 1244145"/>
              <a:gd name="connsiteX6" fmla="*/ 12192000 w 12192000"/>
              <a:gd name="connsiteY6" fmla="*/ 1244145 h 1244145"/>
              <a:gd name="connsiteX7" fmla="*/ 0 w 12192000"/>
              <a:gd name="connsiteY7" fmla="*/ 1244145 h 124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1244145">
                <a:moveTo>
                  <a:pt x="0" y="0"/>
                </a:moveTo>
                <a:lnTo>
                  <a:pt x="988368" y="209938"/>
                </a:lnTo>
                <a:cubicBezTo>
                  <a:pt x="2218333" y="461706"/>
                  <a:pt x="3449638" y="671058"/>
                  <a:pt x="4686301" y="710745"/>
                </a:cubicBezTo>
                <a:cubicBezTo>
                  <a:pt x="6335183" y="763662"/>
                  <a:pt x="8312150" y="350912"/>
                  <a:pt x="9652000" y="266245"/>
                </a:cubicBezTo>
                <a:cubicBezTo>
                  <a:pt x="10656888" y="202745"/>
                  <a:pt x="11395670" y="192823"/>
                  <a:pt x="12067927" y="196296"/>
                </a:cubicBezTo>
                <a:lnTo>
                  <a:pt x="12192000" y="197513"/>
                </a:lnTo>
                <a:lnTo>
                  <a:pt x="12192000" y="1244145"/>
                </a:lnTo>
                <a:lnTo>
                  <a:pt x="0" y="1244145"/>
                </a:lnTo>
                <a:close/>
              </a:path>
            </a:pathLst>
          </a:custGeom>
          <a:solidFill>
            <a:srgbClr val="FF6D2E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" name="图形 10">
            <a:extLst>
              <a:ext uri="{FF2B5EF4-FFF2-40B4-BE49-F238E27FC236}">
                <a16:creationId xmlns:a16="http://schemas.microsoft.com/office/drawing/2014/main" id="{CBCB0041-30D4-E8D2-C3C9-432E8E325280}"/>
              </a:ext>
            </a:extLst>
          </p:cNvPr>
          <p:cNvGrpSpPr/>
          <p:nvPr/>
        </p:nvGrpSpPr>
        <p:grpSpPr>
          <a:xfrm>
            <a:off x="6851836" y="2122247"/>
            <a:ext cx="5012318" cy="4113681"/>
            <a:chOff x="9330880" y="5728070"/>
            <a:chExt cx="1328383" cy="1090223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F8FA470A-6B64-5940-F416-B9A7F3E761A7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788E14F-975B-2046-E3A9-370BAFC880B3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76AC02C3-26AA-70AD-EE08-821153CAD383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CD5DE583-409B-2B23-C60D-12649EAEAB29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8AAE7D3-4578-FD38-E24C-7A2853FF7E1D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DC36807-C456-4D90-1965-5D6407ABFAE1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9D99840-15FC-D91A-7DA3-CA6D3E8D1F3E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B40644CC-B9B1-152D-00F0-6DA7DF5A61F8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45CA450-9BDC-E092-9588-BE34EB240A93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" name="图形 10">
              <a:extLst>
                <a:ext uri="{FF2B5EF4-FFF2-40B4-BE49-F238E27FC236}">
                  <a16:creationId xmlns:a16="http://schemas.microsoft.com/office/drawing/2014/main" id="{5E7A289D-41E7-A9A7-E398-0FEF8448C0B2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0EED5DA8-29AE-C9E1-68D0-BF19AD3BD29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C89287E7-54ED-5766-5945-D452FF789FB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6C135FDA-9739-8BA8-A6A4-76DE86FE292A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695086C-0354-3A64-9098-842E0EEEECA2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C27676FB-FE73-9188-51C7-CD16DD49A90D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78CAF7A-8638-305D-7EAF-5EEF6385BD47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369A13FD-55C6-D3D4-336A-8A57F3CEB66D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496BD685-17A7-0D63-7CB6-4D31667D1AAA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B0ABB4E-2D3E-D7AA-6A31-8852B75CD10F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553AEC27-DDED-EA69-33DD-B13C04F10E8C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B55A239-F90C-905C-C15D-454CDFD3F903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E0DB8A0B-8B4E-DB44-BEF1-8AFC9DEA01F5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C88F9FB1-ECC6-DCDD-F912-6C7D25607241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00190C5-9B51-978F-044D-6B8D73464263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E74B43DB-0638-1FF4-8E0B-583AB686FC8B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0" name="图形 10">
              <a:extLst>
                <a:ext uri="{FF2B5EF4-FFF2-40B4-BE49-F238E27FC236}">
                  <a16:creationId xmlns:a16="http://schemas.microsoft.com/office/drawing/2014/main" id="{E11B7B51-3537-2B1E-89F2-B23C54B21D7E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DBD84E66-17D4-7B6F-6FCA-C61F22C2D692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EF3499D-3D38-BA2B-0B4D-7AD300826DA0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" name="图形 10">
              <a:extLst>
                <a:ext uri="{FF2B5EF4-FFF2-40B4-BE49-F238E27FC236}">
                  <a16:creationId xmlns:a16="http://schemas.microsoft.com/office/drawing/2014/main" id="{9485793E-01F0-4B1A-9C05-1B28CA023FC5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380B9742-DDBB-DE6D-11B3-FC6FECD58971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5" name="图形 10">
                <a:extLst>
                  <a:ext uri="{FF2B5EF4-FFF2-40B4-BE49-F238E27FC236}">
                    <a16:creationId xmlns:a16="http://schemas.microsoft.com/office/drawing/2014/main" id="{F75A45E7-D5C8-3565-5C61-1E83F08EA3BE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36" name="图形 10">
                  <a:extLst>
                    <a:ext uri="{FF2B5EF4-FFF2-40B4-BE49-F238E27FC236}">
                      <a16:creationId xmlns:a16="http://schemas.microsoft.com/office/drawing/2014/main" id="{DD5C8423-DABD-DAF0-18AA-60F3ADD70D77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2CE4BB1B-A097-7601-88F5-EB1F52695B06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任意多边形: 形状 37">
                    <a:extLst>
                      <a:ext uri="{FF2B5EF4-FFF2-40B4-BE49-F238E27FC236}">
                        <a16:creationId xmlns:a16="http://schemas.microsoft.com/office/drawing/2014/main" id="{01AADBCF-4BE0-15B3-23C7-757F20A6D753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9BB2617-7ADF-EA91-0BE0-57A4B6FCD87B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0" name="图形 10">
              <a:extLst>
                <a:ext uri="{FF2B5EF4-FFF2-40B4-BE49-F238E27FC236}">
                  <a16:creationId xmlns:a16="http://schemas.microsoft.com/office/drawing/2014/main" id="{C25EA8C6-A620-75BC-192C-389A0B67D79D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03ABEF4D-4E22-8E9E-471F-8B143BA1847D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F3BE71B-6D84-F73B-41B3-354C72129531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7A337EE-A6C5-9C7B-47A9-E048371C53B3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" name="图形 10">
              <a:extLst>
                <a:ext uri="{FF2B5EF4-FFF2-40B4-BE49-F238E27FC236}">
                  <a16:creationId xmlns:a16="http://schemas.microsoft.com/office/drawing/2014/main" id="{455E22F4-050B-D647-3B0E-4BFEA860D731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4FB675A9-F3FC-0413-6652-518503726B08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1899AEB-EA01-7828-579D-38B9D766A3C3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0491D1B8-D1E4-65CD-F06D-326B70D5936E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A641A42-6DC5-26CD-A6E4-AADEF1288457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582C63E-EFBB-809F-154A-CCE95C6D7C9F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D36869B-D4D7-E190-FF7E-B275F0AC4DDF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" name="图形 10">
              <a:extLst>
                <a:ext uri="{FF2B5EF4-FFF2-40B4-BE49-F238E27FC236}">
                  <a16:creationId xmlns:a16="http://schemas.microsoft.com/office/drawing/2014/main" id="{86636102-D4F9-6762-A148-399C3FCEDAB6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058B7B2-DCED-B657-82CE-CCDE010F78F4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6544B7B-5B9B-091F-E1D6-E4D24024354D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BD6AF66-63D0-7328-78E2-80BC5F1667FE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EFCAF9F-9130-2305-B6C2-F539725CEFE6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124B768-51B4-69C6-B76D-FA4255E1F9A5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900EAA5-3E95-39CC-751D-25711A27F08B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239749C-3109-10DD-87CF-27C17091EEE0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5895CA3D-65D7-B4B7-5B50-23DEE76AAEC1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0" name="图形 10">
              <a:extLst>
                <a:ext uri="{FF2B5EF4-FFF2-40B4-BE49-F238E27FC236}">
                  <a16:creationId xmlns:a16="http://schemas.microsoft.com/office/drawing/2014/main" id="{C41FCA7D-8E7E-61E8-69F6-707F33B0FD1E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E7D41F38-E3EC-BC86-00D7-203C18C433FF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D647A34-B45F-F51C-6095-0048BF062F87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" name="图形 10">
              <a:extLst>
                <a:ext uri="{FF2B5EF4-FFF2-40B4-BE49-F238E27FC236}">
                  <a16:creationId xmlns:a16="http://schemas.microsoft.com/office/drawing/2014/main" id="{324B0AF5-264B-2BF7-717F-4AD68B855005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880D0F6-DBDF-9751-39C3-707390F5D680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301A664-866B-B126-6294-94E633CB1DA4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1CCF7D96-650A-758A-B979-143FA90A851E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B756EC9F-7BBF-DCC4-2B11-486B79C5608E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E231BB5-D22B-1F8D-9539-EFFBF47DF5ED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F2092D93-9E9F-5145-2607-47F042BA5C2C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3" name="组合 2012">
            <a:extLst>
              <a:ext uri="{FF2B5EF4-FFF2-40B4-BE49-F238E27FC236}">
                <a16:creationId xmlns:a16="http://schemas.microsoft.com/office/drawing/2014/main" id="{CB476A47-1BC8-7DCD-29CD-399E090D698F}"/>
              </a:ext>
            </a:extLst>
          </p:cNvPr>
          <p:cNvGrpSpPr/>
          <p:nvPr/>
        </p:nvGrpSpPr>
        <p:grpSpPr>
          <a:xfrm rot="21049916">
            <a:off x="-1421520" y="785570"/>
            <a:ext cx="3227470" cy="1870418"/>
            <a:chOff x="219483" y="75"/>
            <a:chExt cx="3610097" cy="2092162"/>
          </a:xfrm>
        </p:grpSpPr>
        <p:grpSp>
          <p:nvGrpSpPr>
            <p:cNvPr id="1997" name="图形 1994">
              <a:extLst>
                <a:ext uri="{FF2B5EF4-FFF2-40B4-BE49-F238E27FC236}">
                  <a16:creationId xmlns:a16="http://schemas.microsoft.com/office/drawing/2014/main" id="{AA80F99D-5631-575E-A32A-135E9609A393}"/>
                </a:ext>
              </a:extLst>
            </p:cNvPr>
            <p:cNvGrpSpPr/>
            <p:nvPr/>
          </p:nvGrpSpPr>
          <p:grpSpPr>
            <a:xfrm>
              <a:off x="466446" y="75"/>
              <a:ext cx="3162529" cy="1911886"/>
              <a:chOff x="466446" y="75"/>
              <a:chExt cx="3162529" cy="1911886"/>
            </a:xfrm>
          </p:grpSpPr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id="{58B65CC8-225B-6290-2F6A-C46A22AE8950}"/>
                  </a:ext>
                </a:extLst>
              </p:cNvPr>
              <p:cNvSpPr/>
              <p:nvPr/>
            </p:nvSpPr>
            <p:spPr>
              <a:xfrm>
                <a:off x="466446" y="75"/>
                <a:ext cx="3162529" cy="1910656"/>
              </a:xfrm>
              <a:custGeom>
                <a:avLst/>
                <a:gdLst>
                  <a:gd name="connsiteX0" fmla="*/ 2809915 w 3162529"/>
                  <a:gd name="connsiteY0" fmla="*/ 680352 h 1910656"/>
                  <a:gd name="connsiteX1" fmla="*/ 2815186 w 3162529"/>
                  <a:gd name="connsiteY1" fmla="*/ 673500 h 1910656"/>
                  <a:gd name="connsiteX2" fmla="*/ 2808070 w 3162529"/>
                  <a:gd name="connsiteY2" fmla="*/ 669546 h 1910656"/>
                  <a:gd name="connsiteX3" fmla="*/ 2796825 w 3162529"/>
                  <a:gd name="connsiteY3" fmla="*/ 662430 h 1910656"/>
                  <a:gd name="connsiteX4" fmla="*/ 2791905 w 3162529"/>
                  <a:gd name="connsiteY4" fmla="*/ 655314 h 1910656"/>
                  <a:gd name="connsiteX5" fmla="*/ 2769766 w 3162529"/>
                  <a:gd name="connsiteY5" fmla="*/ 630363 h 1910656"/>
                  <a:gd name="connsiteX6" fmla="*/ 2768009 w 3162529"/>
                  <a:gd name="connsiteY6" fmla="*/ 625971 h 1910656"/>
                  <a:gd name="connsiteX7" fmla="*/ 2773368 w 3162529"/>
                  <a:gd name="connsiteY7" fmla="*/ 626410 h 1910656"/>
                  <a:gd name="connsiteX8" fmla="*/ 2778024 w 3162529"/>
                  <a:gd name="connsiteY8" fmla="*/ 629046 h 1910656"/>
                  <a:gd name="connsiteX9" fmla="*/ 2775564 w 3162529"/>
                  <a:gd name="connsiteY9" fmla="*/ 622017 h 1910656"/>
                  <a:gd name="connsiteX10" fmla="*/ 2768887 w 3162529"/>
                  <a:gd name="connsiteY10" fmla="*/ 619206 h 1910656"/>
                  <a:gd name="connsiteX11" fmla="*/ 2749472 w 3162529"/>
                  <a:gd name="connsiteY11" fmla="*/ 597506 h 1910656"/>
                  <a:gd name="connsiteX12" fmla="*/ 2744903 w 3162529"/>
                  <a:gd name="connsiteY12" fmla="*/ 590829 h 1910656"/>
                  <a:gd name="connsiteX13" fmla="*/ 2725048 w 3162529"/>
                  <a:gd name="connsiteY13" fmla="*/ 572731 h 1910656"/>
                  <a:gd name="connsiteX14" fmla="*/ 2718811 w 3162529"/>
                  <a:gd name="connsiteY14" fmla="*/ 566318 h 1910656"/>
                  <a:gd name="connsiteX15" fmla="*/ 2715912 w 3162529"/>
                  <a:gd name="connsiteY15" fmla="*/ 562628 h 1910656"/>
                  <a:gd name="connsiteX16" fmla="*/ 2720743 w 3162529"/>
                  <a:gd name="connsiteY16" fmla="*/ 561750 h 1910656"/>
                  <a:gd name="connsiteX17" fmla="*/ 2722061 w 3162529"/>
                  <a:gd name="connsiteY17" fmla="*/ 561750 h 1910656"/>
                  <a:gd name="connsiteX18" fmla="*/ 2726015 w 3162529"/>
                  <a:gd name="connsiteY18" fmla="*/ 558323 h 1910656"/>
                  <a:gd name="connsiteX19" fmla="*/ 2721798 w 3162529"/>
                  <a:gd name="connsiteY19" fmla="*/ 558675 h 1910656"/>
                  <a:gd name="connsiteX20" fmla="*/ 2702909 w 3162529"/>
                  <a:gd name="connsiteY20" fmla="*/ 547517 h 1910656"/>
                  <a:gd name="connsiteX21" fmla="*/ 2685163 w 3162529"/>
                  <a:gd name="connsiteY21" fmla="*/ 530122 h 1910656"/>
                  <a:gd name="connsiteX22" fmla="*/ 2682088 w 3162529"/>
                  <a:gd name="connsiteY22" fmla="*/ 517823 h 1910656"/>
                  <a:gd name="connsiteX23" fmla="*/ 2670403 w 3162529"/>
                  <a:gd name="connsiteY23" fmla="*/ 512200 h 1910656"/>
                  <a:gd name="connsiteX24" fmla="*/ 2652920 w 3162529"/>
                  <a:gd name="connsiteY24" fmla="*/ 492082 h 1910656"/>
                  <a:gd name="connsiteX25" fmla="*/ 2628761 w 3162529"/>
                  <a:gd name="connsiteY25" fmla="*/ 468625 h 1910656"/>
                  <a:gd name="connsiteX26" fmla="*/ 2610663 w 3162529"/>
                  <a:gd name="connsiteY26" fmla="*/ 452284 h 1910656"/>
                  <a:gd name="connsiteX27" fmla="*/ 2615495 w 3162529"/>
                  <a:gd name="connsiteY27" fmla="*/ 450615 h 1910656"/>
                  <a:gd name="connsiteX28" fmla="*/ 2618306 w 3162529"/>
                  <a:gd name="connsiteY28" fmla="*/ 447891 h 1910656"/>
                  <a:gd name="connsiteX29" fmla="*/ 2615495 w 3162529"/>
                  <a:gd name="connsiteY29" fmla="*/ 446398 h 1910656"/>
                  <a:gd name="connsiteX30" fmla="*/ 2578157 w 3162529"/>
                  <a:gd name="connsiteY30" fmla="*/ 422853 h 1910656"/>
                  <a:gd name="connsiteX31" fmla="*/ 2577015 w 3162529"/>
                  <a:gd name="connsiteY31" fmla="*/ 418460 h 1910656"/>
                  <a:gd name="connsiteX32" fmla="*/ 2568844 w 3162529"/>
                  <a:gd name="connsiteY32" fmla="*/ 410729 h 1910656"/>
                  <a:gd name="connsiteX33" fmla="*/ 2562695 w 3162529"/>
                  <a:gd name="connsiteY33" fmla="*/ 409850 h 1910656"/>
                  <a:gd name="connsiteX34" fmla="*/ 2524918 w 3162529"/>
                  <a:gd name="connsiteY34" fmla="*/ 377520 h 1910656"/>
                  <a:gd name="connsiteX35" fmla="*/ 2522194 w 3162529"/>
                  <a:gd name="connsiteY35" fmla="*/ 374709 h 1910656"/>
                  <a:gd name="connsiteX36" fmla="*/ 2521843 w 3162529"/>
                  <a:gd name="connsiteY36" fmla="*/ 371195 h 1910656"/>
                  <a:gd name="connsiteX37" fmla="*/ 2524654 w 3162529"/>
                  <a:gd name="connsiteY37" fmla="*/ 372073 h 1910656"/>
                  <a:gd name="connsiteX38" fmla="*/ 2528168 w 3162529"/>
                  <a:gd name="connsiteY38" fmla="*/ 373040 h 1910656"/>
                  <a:gd name="connsiteX39" fmla="*/ 2536339 w 3162529"/>
                  <a:gd name="connsiteY39" fmla="*/ 377696 h 1910656"/>
                  <a:gd name="connsiteX40" fmla="*/ 2529310 w 3162529"/>
                  <a:gd name="connsiteY40" fmla="*/ 367944 h 1910656"/>
                  <a:gd name="connsiteX41" fmla="*/ 2514902 w 3162529"/>
                  <a:gd name="connsiteY41" fmla="*/ 365133 h 1910656"/>
                  <a:gd name="connsiteX42" fmla="*/ 2505765 w 3162529"/>
                  <a:gd name="connsiteY42" fmla="*/ 360037 h 1910656"/>
                  <a:gd name="connsiteX43" fmla="*/ 2496716 w 3162529"/>
                  <a:gd name="connsiteY43" fmla="*/ 346771 h 1910656"/>
                  <a:gd name="connsiteX44" fmla="*/ 2492675 w 3162529"/>
                  <a:gd name="connsiteY44" fmla="*/ 344136 h 1910656"/>
                  <a:gd name="connsiteX45" fmla="*/ 2458764 w 3162529"/>
                  <a:gd name="connsiteY45" fmla="*/ 321909 h 1910656"/>
                  <a:gd name="connsiteX46" fmla="*/ 2447431 w 3162529"/>
                  <a:gd name="connsiteY46" fmla="*/ 314617 h 1910656"/>
                  <a:gd name="connsiteX47" fmla="*/ 2431002 w 3162529"/>
                  <a:gd name="connsiteY47" fmla="*/ 304162 h 1910656"/>
                  <a:gd name="connsiteX48" fmla="*/ 2414661 w 3162529"/>
                  <a:gd name="connsiteY48" fmla="*/ 295904 h 1910656"/>
                  <a:gd name="connsiteX49" fmla="*/ 2412113 w 3162529"/>
                  <a:gd name="connsiteY49" fmla="*/ 292302 h 1910656"/>
                  <a:gd name="connsiteX50" fmla="*/ 2415540 w 3162529"/>
                  <a:gd name="connsiteY50" fmla="*/ 291863 h 1910656"/>
                  <a:gd name="connsiteX51" fmla="*/ 2422744 w 3162529"/>
                  <a:gd name="connsiteY51" fmla="*/ 291423 h 1910656"/>
                  <a:gd name="connsiteX52" fmla="*/ 2427136 w 3162529"/>
                  <a:gd name="connsiteY52" fmla="*/ 290194 h 1910656"/>
                  <a:gd name="connsiteX53" fmla="*/ 2422392 w 3162529"/>
                  <a:gd name="connsiteY53" fmla="*/ 289051 h 1910656"/>
                  <a:gd name="connsiteX54" fmla="*/ 2382682 w 3162529"/>
                  <a:gd name="connsiteY54" fmla="*/ 274380 h 1910656"/>
                  <a:gd name="connsiteX55" fmla="*/ 2377762 w 3162529"/>
                  <a:gd name="connsiteY55" fmla="*/ 268933 h 1910656"/>
                  <a:gd name="connsiteX56" fmla="*/ 2372052 w 3162529"/>
                  <a:gd name="connsiteY56" fmla="*/ 262783 h 1910656"/>
                  <a:gd name="connsiteX57" fmla="*/ 2345784 w 3162529"/>
                  <a:gd name="connsiteY57" fmla="*/ 250484 h 1910656"/>
                  <a:gd name="connsiteX58" fmla="*/ 2329706 w 3162529"/>
                  <a:gd name="connsiteY58" fmla="*/ 241171 h 1910656"/>
                  <a:gd name="connsiteX59" fmla="*/ 2318461 w 3162529"/>
                  <a:gd name="connsiteY59" fmla="*/ 231068 h 1910656"/>
                  <a:gd name="connsiteX60" fmla="*/ 2307479 w 3162529"/>
                  <a:gd name="connsiteY60" fmla="*/ 225621 h 1910656"/>
                  <a:gd name="connsiteX61" fmla="*/ 2290787 w 3162529"/>
                  <a:gd name="connsiteY61" fmla="*/ 218856 h 1910656"/>
                  <a:gd name="connsiteX62" fmla="*/ 2276203 w 3162529"/>
                  <a:gd name="connsiteY62" fmla="*/ 212707 h 1910656"/>
                  <a:gd name="connsiteX63" fmla="*/ 2272602 w 3162529"/>
                  <a:gd name="connsiteY63" fmla="*/ 210422 h 1910656"/>
                  <a:gd name="connsiteX64" fmla="*/ 2277082 w 3162529"/>
                  <a:gd name="connsiteY64" fmla="*/ 207611 h 1910656"/>
                  <a:gd name="connsiteX65" fmla="*/ 2281123 w 3162529"/>
                  <a:gd name="connsiteY65" fmla="*/ 205590 h 1910656"/>
                  <a:gd name="connsiteX66" fmla="*/ 2282002 w 3162529"/>
                  <a:gd name="connsiteY66" fmla="*/ 202515 h 1910656"/>
                  <a:gd name="connsiteX67" fmla="*/ 2280508 w 3162529"/>
                  <a:gd name="connsiteY67" fmla="*/ 204975 h 1910656"/>
                  <a:gd name="connsiteX68" fmla="*/ 2235967 w 3162529"/>
                  <a:gd name="connsiteY68" fmla="*/ 192324 h 1910656"/>
                  <a:gd name="connsiteX69" fmla="*/ 2229378 w 3162529"/>
                  <a:gd name="connsiteY69" fmla="*/ 183890 h 1910656"/>
                  <a:gd name="connsiteX70" fmla="*/ 2218044 w 3162529"/>
                  <a:gd name="connsiteY70" fmla="*/ 182924 h 1910656"/>
                  <a:gd name="connsiteX71" fmla="*/ 2195466 w 3162529"/>
                  <a:gd name="connsiteY71" fmla="*/ 171064 h 1910656"/>
                  <a:gd name="connsiteX72" fmla="*/ 2190107 w 3162529"/>
                  <a:gd name="connsiteY72" fmla="*/ 168428 h 1910656"/>
                  <a:gd name="connsiteX73" fmla="*/ 2171042 w 3162529"/>
                  <a:gd name="connsiteY73" fmla="*/ 158413 h 1910656"/>
                  <a:gd name="connsiteX74" fmla="*/ 2164366 w 3162529"/>
                  <a:gd name="connsiteY74" fmla="*/ 155338 h 1910656"/>
                  <a:gd name="connsiteX75" fmla="*/ 2138449 w 3162529"/>
                  <a:gd name="connsiteY75" fmla="*/ 148134 h 1910656"/>
                  <a:gd name="connsiteX76" fmla="*/ 2133968 w 3162529"/>
                  <a:gd name="connsiteY76" fmla="*/ 146289 h 1910656"/>
                  <a:gd name="connsiteX77" fmla="*/ 2133090 w 3162529"/>
                  <a:gd name="connsiteY77" fmla="*/ 138822 h 1910656"/>
                  <a:gd name="connsiteX78" fmla="*/ 2133529 w 3162529"/>
                  <a:gd name="connsiteY78" fmla="*/ 135307 h 1910656"/>
                  <a:gd name="connsiteX79" fmla="*/ 2130718 w 3162529"/>
                  <a:gd name="connsiteY79" fmla="*/ 136098 h 1910656"/>
                  <a:gd name="connsiteX80" fmla="*/ 2104537 w 3162529"/>
                  <a:gd name="connsiteY80" fmla="*/ 136362 h 1910656"/>
                  <a:gd name="connsiteX81" fmla="*/ 2079762 w 3162529"/>
                  <a:gd name="connsiteY81" fmla="*/ 126610 h 1910656"/>
                  <a:gd name="connsiteX82" fmla="*/ 2071856 w 3162529"/>
                  <a:gd name="connsiteY82" fmla="*/ 123974 h 1910656"/>
                  <a:gd name="connsiteX83" fmla="*/ 2049101 w 3162529"/>
                  <a:gd name="connsiteY83" fmla="*/ 118703 h 1910656"/>
                  <a:gd name="connsiteX84" fmla="*/ 2035836 w 3162529"/>
                  <a:gd name="connsiteY84" fmla="*/ 115980 h 1910656"/>
                  <a:gd name="connsiteX85" fmla="*/ 2031970 w 3162529"/>
                  <a:gd name="connsiteY85" fmla="*/ 112641 h 1910656"/>
                  <a:gd name="connsiteX86" fmla="*/ 2035572 w 3162529"/>
                  <a:gd name="connsiteY86" fmla="*/ 110796 h 1910656"/>
                  <a:gd name="connsiteX87" fmla="*/ 2041282 w 3162529"/>
                  <a:gd name="connsiteY87" fmla="*/ 106140 h 1910656"/>
                  <a:gd name="connsiteX88" fmla="*/ 2033376 w 3162529"/>
                  <a:gd name="connsiteY88" fmla="*/ 103153 h 1910656"/>
                  <a:gd name="connsiteX89" fmla="*/ 2030476 w 3162529"/>
                  <a:gd name="connsiteY89" fmla="*/ 105349 h 1910656"/>
                  <a:gd name="connsiteX90" fmla="*/ 2001924 w 3162529"/>
                  <a:gd name="connsiteY90" fmla="*/ 100957 h 1910656"/>
                  <a:gd name="connsiteX91" fmla="*/ 1995598 w 3162529"/>
                  <a:gd name="connsiteY91" fmla="*/ 97969 h 1910656"/>
                  <a:gd name="connsiteX92" fmla="*/ 1973899 w 3162529"/>
                  <a:gd name="connsiteY92" fmla="*/ 97442 h 1910656"/>
                  <a:gd name="connsiteX93" fmla="*/ 1960633 w 3162529"/>
                  <a:gd name="connsiteY93" fmla="*/ 95334 h 1910656"/>
                  <a:gd name="connsiteX94" fmla="*/ 1947191 w 3162529"/>
                  <a:gd name="connsiteY94" fmla="*/ 89623 h 1910656"/>
                  <a:gd name="connsiteX95" fmla="*/ 1932519 w 3162529"/>
                  <a:gd name="connsiteY95" fmla="*/ 84440 h 1910656"/>
                  <a:gd name="connsiteX96" fmla="*/ 1917848 w 3162529"/>
                  <a:gd name="connsiteY96" fmla="*/ 81980 h 1910656"/>
                  <a:gd name="connsiteX97" fmla="*/ 1914158 w 3162529"/>
                  <a:gd name="connsiteY97" fmla="*/ 80311 h 1910656"/>
                  <a:gd name="connsiteX98" fmla="*/ 1908623 w 3162529"/>
                  <a:gd name="connsiteY98" fmla="*/ 78115 h 1910656"/>
                  <a:gd name="connsiteX99" fmla="*/ 1893161 w 3162529"/>
                  <a:gd name="connsiteY99" fmla="*/ 78993 h 1910656"/>
                  <a:gd name="connsiteX100" fmla="*/ 1875766 w 3162529"/>
                  <a:gd name="connsiteY100" fmla="*/ 76797 h 1910656"/>
                  <a:gd name="connsiteX101" fmla="*/ 1872164 w 3162529"/>
                  <a:gd name="connsiteY101" fmla="*/ 75918 h 1910656"/>
                  <a:gd name="connsiteX102" fmla="*/ 1875678 w 3162529"/>
                  <a:gd name="connsiteY102" fmla="*/ 73985 h 1910656"/>
                  <a:gd name="connsiteX103" fmla="*/ 1876732 w 3162529"/>
                  <a:gd name="connsiteY103" fmla="*/ 68099 h 1910656"/>
                  <a:gd name="connsiteX104" fmla="*/ 1871373 w 3162529"/>
                  <a:gd name="connsiteY104" fmla="*/ 66342 h 1910656"/>
                  <a:gd name="connsiteX105" fmla="*/ 1867596 w 3162529"/>
                  <a:gd name="connsiteY105" fmla="*/ 66606 h 1910656"/>
                  <a:gd name="connsiteX106" fmla="*/ 1849058 w 3162529"/>
                  <a:gd name="connsiteY106" fmla="*/ 66342 h 1910656"/>
                  <a:gd name="connsiteX107" fmla="*/ 1840537 w 3162529"/>
                  <a:gd name="connsiteY107" fmla="*/ 67924 h 1910656"/>
                  <a:gd name="connsiteX108" fmla="*/ 1832190 w 3162529"/>
                  <a:gd name="connsiteY108" fmla="*/ 69681 h 1910656"/>
                  <a:gd name="connsiteX109" fmla="*/ 1806098 w 3162529"/>
                  <a:gd name="connsiteY109" fmla="*/ 67133 h 1910656"/>
                  <a:gd name="connsiteX110" fmla="*/ 1781587 w 3162529"/>
                  <a:gd name="connsiteY110" fmla="*/ 66079 h 1910656"/>
                  <a:gd name="connsiteX111" fmla="*/ 1780620 w 3162529"/>
                  <a:gd name="connsiteY111" fmla="*/ 64497 h 1910656"/>
                  <a:gd name="connsiteX112" fmla="*/ 1783344 w 3162529"/>
                  <a:gd name="connsiteY112" fmla="*/ 61774 h 1910656"/>
                  <a:gd name="connsiteX113" fmla="*/ 1797400 w 3162529"/>
                  <a:gd name="connsiteY113" fmla="*/ 60895 h 1910656"/>
                  <a:gd name="connsiteX114" fmla="*/ 1800914 w 3162529"/>
                  <a:gd name="connsiteY114" fmla="*/ 59841 h 1910656"/>
                  <a:gd name="connsiteX115" fmla="*/ 1798015 w 3162529"/>
                  <a:gd name="connsiteY115" fmla="*/ 58347 h 1910656"/>
                  <a:gd name="connsiteX116" fmla="*/ 1788615 w 3162529"/>
                  <a:gd name="connsiteY116" fmla="*/ 55888 h 1910656"/>
                  <a:gd name="connsiteX117" fmla="*/ 1779303 w 3162529"/>
                  <a:gd name="connsiteY117" fmla="*/ 58260 h 1910656"/>
                  <a:gd name="connsiteX118" fmla="*/ 1750574 w 3162529"/>
                  <a:gd name="connsiteY118" fmla="*/ 58962 h 1910656"/>
                  <a:gd name="connsiteX119" fmla="*/ 1746006 w 3162529"/>
                  <a:gd name="connsiteY119" fmla="*/ 57381 h 1910656"/>
                  <a:gd name="connsiteX120" fmla="*/ 1706823 w 3162529"/>
                  <a:gd name="connsiteY120" fmla="*/ 60895 h 1910656"/>
                  <a:gd name="connsiteX121" fmla="*/ 1706296 w 3162529"/>
                  <a:gd name="connsiteY121" fmla="*/ 57469 h 1910656"/>
                  <a:gd name="connsiteX122" fmla="*/ 1708492 w 3162529"/>
                  <a:gd name="connsiteY122" fmla="*/ 53779 h 1910656"/>
                  <a:gd name="connsiteX123" fmla="*/ 1704012 w 3162529"/>
                  <a:gd name="connsiteY123" fmla="*/ 54570 h 1910656"/>
                  <a:gd name="connsiteX124" fmla="*/ 1689692 w 3162529"/>
                  <a:gd name="connsiteY124" fmla="*/ 60719 h 1910656"/>
                  <a:gd name="connsiteX125" fmla="*/ 1669397 w 3162529"/>
                  <a:gd name="connsiteY125" fmla="*/ 58260 h 1910656"/>
                  <a:gd name="connsiteX126" fmla="*/ 1667904 w 3162529"/>
                  <a:gd name="connsiteY126" fmla="*/ 53867 h 1910656"/>
                  <a:gd name="connsiteX127" fmla="*/ 1671857 w 3162529"/>
                  <a:gd name="connsiteY127" fmla="*/ 52461 h 1910656"/>
                  <a:gd name="connsiteX128" fmla="*/ 1671330 w 3162529"/>
                  <a:gd name="connsiteY128" fmla="*/ 50704 h 1910656"/>
                  <a:gd name="connsiteX129" fmla="*/ 1667201 w 3162529"/>
                  <a:gd name="connsiteY129" fmla="*/ 53164 h 1910656"/>
                  <a:gd name="connsiteX130" fmla="*/ 1653847 w 3162529"/>
                  <a:gd name="connsiteY130" fmla="*/ 55800 h 1910656"/>
                  <a:gd name="connsiteX131" fmla="*/ 1648840 w 3162529"/>
                  <a:gd name="connsiteY131" fmla="*/ 51495 h 1910656"/>
                  <a:gd name="connsiteX132" fmla="*/ 1648576 w 3162529"/>
                  <a:gd name="connsiteY132" fmla="*/ 48947 h 1910656"/>
                  <a:gd name="connsiteX133" fmla="*/ 1645853 w 3162529"/>
                  <a:gd name="connsiteY133" fmla="*/ 49650 h 1910656"/>
                  <a:gd name="connsiteX134" fmla="*/ 1641196 w 3162529"/>
                  <a:gd name="connsiteY134" fmla="*/ 54218 h 1910656"/>
                  <a:gd name="connsiteX135" fmla="*/ 1625207 w 3162529"/>
                  <a:gd name="connsiteY135" fmla="*/ 58875 h 1910656"/>
                  <a:gd name="connsiteX136" fmla="*/ 1606758 w 3162529"/>
                  <a:gd name="connsiteY136" fmla="*/ 60895 h 1910656"/>
                  <a:gd name="connsiteX137" fmla="*/ 1601926 w 3162529"/>
                  <a:gd name="connsiteY137" fmla="*/ 60017 h 1910656"/>
                  <a:gd name="connsiteX138" fmla="*/ 1605791 w 3162529"/>
                  <a:gd name="connsiteY138" fmla="*/ 58347 h 1910656"/>
                  <a:gd name="connsiteX139" fmla="*/ 1609481 w 3162529"/>
                  <a:gd name="connsiteY139" fmla="*/ 54745 h 1910656"/>
                  <a:gd name="connsiteX140" fmla="*/ 1602365 w 3162529"/>
                  <a:gd name="connsiteY140" fmla="*/ 51407 h 1910656"/>
                  <a:gd name="connsiteX141" fmla="*/ 1599202 w 3162529"/>
                  <a:gd name="connsiteY141" fmla="*/ 56239 h 1910656"/>
                  <a:gd name="connsiteX142" fmla="*/ 1593931 w 3162529"/>
                  <a:gd name="connsiteY142" fmla="*/ 61334 h 1910656"/>
                  <a:gd name="connsiteX143" fmla="*/ 1552640 w 3162529"/>
                  <a:gd name="connsiteY143" fmla="*/ 57908 h 1910656"/>
                  <a:gd name="connsiteX144" fmla="*/ 1539286 w 3162529"/>
                  <a:gd name="connsiteY144" fmla="*/ 56239 h 1910656"/>
                  <a:gd name="connsiteX145" fmla="*/ 1522154 w 3162529"/>
                  <a:gd name="connsiteY145" fmla="*/ 51319 h 1910656"/>
                  <a:gd name="connsiteX146" fmla="*/ 1518465 w 3162529"/>
                  <a:gd name="connsiteY146" fmla="*/ 48420 h 1910656"/>
                  <a:gd name="connsiteX147" fmla="*/ 1517674 w 3162529"/>
                  <a:gd name="connsiteY147" fmla="*/ 53252 h 1910656"/>
                  <a:gd name="connsiteX148" fmla="*/ 1512754 w 3162529"/>
                  <a:gd name="connsiteY148" fmla="*/ 55273 h 1910656"/>
                  <a:gd name="connsiteX149" fmla="*/ 1496589 w 3162529"/>
                  <a:gd name="connsiteY149" fmla="*/ 54306 h 1910656"/>
                  <a:gd name="connsiteX150" fmla="*/ 1483587 w 3162529"/>
                  <a:gd name="connsiteY150" fmla="*/ 55888 h 1910656"/>
                  <a:gd name="connsiteX151" fmla="*/ 1479809 w 3162529"/>
                  <a:gd name="connsiteY151" fmla="*/ 55888 h 1910656"/>
                  <a:gd name="connsiteX152" fmla="*/ 1462502 w 3162529"/>
                  <a:gd name="connsiteY152" fmla="*/ 52022 h 1910656"/>
                  <a:gd name="connsiteX153" fmla="*/ 1458109 w 3162529"/>
                  <a:gd name="connsiteY153" fmla="*/ 51056 h 1910656"/>
                  <a:gd name="connsiteX154" fmla="*/ 1458285 w 3162529"/>
                  <a:gd name="connsiteY154" fmla="*/ 55536 h 1910656"/>
                  <a:gd name="connsiteX155" fmla="*/ 1457494 w 3162529"/>
                  <a:gd name="connsiteY155" fmla="*/ 58347 h 1910656"/>
                  <a:gd name="connsiteX156" fmla="*/ 1422440 w 3162529"/>
                  <a:gd name="connsiteY156" fmla="*/ 54218 h 1910656"/>
                  <a:gd name="connsiteX157" fmla="*/ 1414621 w 3162529"/>
                  <a:gd name="connsiteY157" fmla="*/ 55360 h 1910656"/>
                  <a:gd name="connsiteX158" fmla="*/ 1408032 w 3162529"/>
                  <a:gd name="connsiteY158" fmla="*/ 58435 h 1910656"/>
                  <a:gd name="connsiteX159" fmla="*/ 1386333 w 3162529"/>
                  <a:gd name="connsiteY159" fmla="*/ 55888 h 1910656"/>
                  <a:gd name="connsiteX160" fmla="*/ 1367532 w 3162529"/>
                  <a:gd name="connsiteY160" fmla="*/ 55888 h 1910656"/>
                  <a:gd name="connsiteX161" fmla="*/ 1365423 w 3162529"/>
                  <a:gd name="connsiteY161" fmla="*/ 57205 h 1910656"/>
                  <a:gd name="connsiteX162" fmla="*/ 1367444 w 3162529"/>
                  <a:gd name="connsiteY162" fmla="*/ 58435 h 1910656"/>
                  <a:gd name="connsiteX163" fmla="*/ 1377899 w 3162529"/>
                  <a:gd name="connsiteY163" fmla="*/ 58611 h 1910656"/>
                  <a:gd name="connsiteX164" fmla="*/ 1381061 w 3162529"/>
                  <a:gd name="connsiteY164" fmla="*/ 61334 h 1910656"/>
                  <a:gd name="connsiteX165" fmla="*/ 1377459 w 3162529"/>
                  <a:gd name="connsiteY165" fmla="*/ 63619 h 1910656"/>
                  <a:gd name="connsiteX166" fmla="*/ 1348204 w 3162529"/>
                  <a:gd name="connsiteY166" fmla="*/ 61510 h 1910656"/>
                  <a:gd name="connsiteX167" fmla="*/ 1337749 w 3162529"/>
                  <a:gd name="connsiteY167" fmla="*/ 63882 h 1910656"/>
                  <a:gd name="connsiteX168" fmla="*/ 1326680 w 3162529"/>
                  <a:gd name="connsiteY168" fmla="*/ 68714 h 1910656"/>
                  <a:gd name="connsiteX169" fmla="*/ 1323517 w 3162529"/>
                  <a:gd name="connsiteY169" fmla="*/ 65112 h 1910656"/>
                  <a:gd name="connsiteX170" fmla="*/ 1321057 w 3162529"/>
                  <a:gd name="connsiteY170" fmla="*/ 61247 h 1910656"/>
                  <a:gd name="connsiteX171" fmla="*/ 1311481 w 3162529"/>
                  <a:gd name="connsiteY171" fmla="*/ 66518 h 1910656"/>
                  <a:gd name="connsiteX172" fmla="*/ 1297512 w 3162529"/>
                  <a:gd name="connsiteY172" fmla="*/ 65639 h 1910656"/>
                  <a:gd name="connsiteX173" fmla="*/ 1289781 w 3162529"/>
                  <a:gd name="connsiteY173" fmla="*/ 63267 h 1910656"/>
                  <a:gd name="connsiteX174" fmla="*/ 1286619 w 3162529"/>
                  <a:gd name="connsiteY174" fmla="*/ 68802 h 1910656"/>
                  <a:gd name="connsiteX175" fmla="*/ 1291890 w 3162529"/>
                  <a:gd name="connsiteY175" fmla="*/ 70208 h 1910656"/>
                  <a:gd name="connsiteX176" fmla="*/ 1294350 w 3162529"/>
                  <a:gd name="connsiteY176" fmla="*/ 70559 h 1910656"/>
                  <a:gd name="connsiteX177" fmla="*/ 1293120 w 3162529"/>
                  <a:gd name="connsiteY177" fmla="*/ 73985 h 1910656"/>
                  <a:gd name="connsiteX178" fmla="*/ 1290660 w 3162529"/>
                  <a:gd name="connsiteY178" fmla="*/ 74249 h 1910656"/>
                  <a:gd name="connsiteX179" fmla="*/ 1265534 w 3162529"/>
                  <a:gd name="connsiteY179" fmla="*/ 77060 h 1910656"/>
                  <a:gd name="connsiteX180" fmla="*/ 1250071 w 3162529"/>
                  <a:gd name="connsiteY180" fmla="*/ 73546 h 1910656"/>
                  <a:gd name="connsiteX181" fmla="*/ 1235488 w 3162529"/>
                  <a:gd name="connsiteY181" fmla="*/ 79608 h 1910656"/>
                  <a:gd name="connsiteX182" fmla="*/ 1231007 w 3162529"/>
                  <a:gd name="connsiteY182" fmla="*/ 81277 h 1910656"/>
                  <a:gd name="connsiteX183" fmla="*/ 1215106 w 3162529"/>
                  <a:gd name="connsiteY183" fmla="*/ 87515 h 1910656"/>
                  <a:gd name="connsiteX184" fmla="*/ 1209571 w 3162529"/>
                  <a:gd name="connsiteY184" fmla="*/ 89711 h 1910656"/>
                  <a:gd name="connsiteX185" fmla="*/ 1201137 w 3162529"/>
                  <a:gd name="connsiteY185" fmla="*/ 90238 h 1910656"/>
                  <a:gd name="connsiteX186" fmla="*/ 1197711 w 3162529"/>
                  <a:gd name="connsiteY186" fmla="*/ 90941 h 1910656"/>
                  <a:gd name="connsiteX187" fmla="*/ 1168894 w 3162529"/>
                  <a:gd name="connsiteY187" fmla="*/ 95685 h 1910656"/>
                  <a:gd name="connsiteX188" fmla="*/ 1152290 w 3162529"/>
                  <a:gd name="connsiteY188" fmla="*/ 102538 h 1910656"/>
                  <a:gd name="connsiteX189" fmla="*/ 1138585 w 3162529"/>
                  <a:gd name="connsiteY189" fmla="*/ 103768 h 1910656"/>
                  <a:gd name="connsiteX190" fmla="*/ 1131557 w 3162529"/>
                  <a:gd name="connsiteY190" fmla="*/ 101923 h 1910656"/>
                  <a:gd name="connsiteX191" fmla="*/ 1125319 w 3162529"/>
                  <a:gd name="connsiteY191" fmla="*/ 103153 h 1910656"/>
                  <a:gd name="connsiteX192" fmla="*/ 1124089 w 3162529"/>
                  <a:gd name="connsiteY192" fmla="*/ 107458 h 1910656"/>
                  <a:gd name="connsiteX193" fmla="*/ 1129448 w 3162529"/>
                  <a:gd name="connsiteY193" fmla="*/ 106755 h 1910656"/>
                  <a:gd name="connsiteX194" fmla="*/ 1131557 w 3162529"/>
                  <a:gd name="connsiteY194" fmla="*/ 109390 h 1910656"/>
                  <a:gd name="connsiteX195" fmla="*/ 1125758 w 3162529"/>
                  <a:gd name="connsiteY195" fmla="*/ 113432 h 1910656"/>
                  <a:gd name="connsiteX196" fmla="*/ 1098084 w 3162529"/>
                  <a:gd name="connsiteY196" fmla="*/ 119582 h 1910656"/>
                  <a:gd name="connsiteX197" fmla="*/ 1070850 w 3162529"/>
                  <a:gd name="connsiteY197" fmla="*/ 130036 h 1910656"/>
                  <a:gd name="connsiteX198" fmla="*/ 1037377 w 3162529"/>
                  <a:gd name="connsiteY198" fmla="*/ 134605 h 1910656"/>
                  <a:gd name="connsiteX199" fmla="*/ 1032458 w 3162529"/>
                  <a:gd name="connsiteY199" fmla="*/ 135307 h 1910656"/>
                  <a:gd name="connsiteX200" fmla="*/ 1036147 w 3162529"/>
                  <a:gd name="connsiteY200" fmla="*/ 139700 h 1910656"/>
                  <a:gd name="connsiteX201" fmla="*/ 1039574 w 3162529"/>
                  <a:gd name="connsiteY201" fmla="*/ 140842 h 1910656"/>
                  <a:gd name="connsiteX202" fmla="*/ 1038080 w 3162529"/>
                  <a:gd name="connsiteY202" fmla="*/ 142336 h 1910656"/>
                  <a:gd name="connsiteX203" fmla="*/ 1013745 w 3162529"/>
                  <a:gd name="connsiteY203" fmla="*/ 150242 h 1910656"/>
                  <a:gd name="connsiteX204" fmla="*/ 999161 w 3162529"/>
                  <a:gd name="connsiteY204" fmla="*/ 153054 h 1910656"/>
                  <a:gd name="connsiteX205" fmla="*/ 980975 w 3162529"/>
                  <a:gd name="connsiteY205" fmla="*/ 162981 h 1910656"/>
                  <a:gd name="connsiteX206" fmla="*/ 944077 w 3162529"/>
                  <a:gd name="connsiteY206" fmla="*/ 181518 h 1910656"/>
                  <a:gd name="connsiteX207" fmla="*/ 937575 w 3162529"/>
                  <a:gd name="connsiteY207" fmla="*/ 181694 h 1910656"/>
                  <a:gd name="connsiteX208" fmla="*/ 929493 w 3162529"/>
                  <a:gd name="connsiteY208" fmla="*/ 187580 h 1910656"/>
                  <a:gd name="connsiteX209" fmla="*/ 926857 w 3162529"/>
                  <a:gd name="connsiteY209" fmla="*/ 189513 h 1910656"/>
                  <a:gd name="connsiteX210" fmla="*/ 892946 w 3162529"/>
                  <a:gd name="connsiteY210" fmla="*/ 202603 h 1910656"/>
                  <a:gd name="connsiteX211" fmla="*/ 890310 w 3162529"/>
                  <a:gd name="connsiteY211" fmla="*/ 202691 h 1910656"/>
                  <a:gd name="connsiteX212" fmla="*/ 882667 w 3162529"/>
                  <a:gd name="connsiteY212" fmla="*/ 202340 h 1910656"/>
                  <a:gd name="connsiteX213" fmla="*/ 889168 w 3162529"/>
                  <a:gd name="connsiteY213" fmla="*/ 205590 h 1910656"/>
                  <a:gd name="connsiteX214" fmla="*/ 890134 w 3162529"/>
                  <a:gd name="connsiteY214" fmla="*/ 207699 h 1910656"/>
                  <a:gd name="connsiteX215" fmla="*/ 888289 w 3162529"/>
                  <a:gd name="connsiteY215" fmla="*/ 210422 h 1910656"/>
                  <a:gd name="connsiteX216" fmla="*/ 858946 w 3162529"/>
                  <a:gd name="connsiteY216" fmla="*/ 221843 h 1910656"/>
                  <a:gd name="connsiteX217" fmla="*/ 835138 w 3162529"/>
                  <a:gd name="connsiteY217" fmla="*/ 237569 h 1910656"/>
                  <a:gd name="connsiteX218" fmla="*/ 834611 w 3162529"/>
                  <a:gd name="connsiteY218" fmla="*/ 238623 h 1910656"/>
                  <a:gd name="connsiteX219" fmla="*/ 802984 w 3162529"/>
                  <a:gd name="connsiteY219" fmla="*/ 257248 h 1910656"/>
                  <a:gd name="connsiteX220" fmla="*/ 792529 w 3162529"/>
                  <a:gd name="connsiteY220" fmla="*/ 260499 h 1910656"/>
                  <a:gd name="connsiteX221" fmla="*/ 785676 w 3162529"/>
                  <a:gd name="connsiteY221" fmla="*/ 264716 h 1910656"/>
                  <a:gd name="connsiteX222" fmla="*/ 777330 w 3162529"/>
                  <a:gd name="connsiteY222" fmla="*/ 273413 h 1910656"/>
                  <a:gd name="connsiteX223" fmla="*/ 740871 w 3162529"/>
                  <a:gd name="connsiteY223" fmla="*/ 286679 h 1910656"/>
                  <a:gd name="connsiteX224" fmla="*/ 738587 w 3162529"/>
                  <a:gd name="connsiteY224" fmla="*/ 287470 h 1910656"/>
                  <a:gd name="connsiteX225" fmla="*/ 740871 w 3162529"/>
                  <a:gd name="connsiteY225" fmla="*/ 289227 h 1910656"/>
                  <a:gd name="connsiteX226" fmla="*/ 746493 w 3162529"/>
                  <a:gd name="connsiteY226" fmla="*/ 291336 h 1910656"/>
                  <a:gd name="connsiteX227" fmla="*/ 746669 w 3162529"/>
                  <a:gd name="connsiteY227" fmla="*/ 294498 h 1910656"/>
                  <a:gd name="connsiteX228" fmla="*/ 729713 w 3162529"/>
                  <a:gd name="connsiteY228" fmla="*/ 304426 h 1910656"/>
                  <a:gd name="connsiteX229" fmla="*/ 720313 w 3162529"/>
                  <a:gd name="connsiteY229" fmla="*/ 310049 h 1910656"/>
                  <a:gd name="connsiteX230" fmla="*/ 696066 w 3162529"/>
                  <a:gd name="connsiteY230" fmla="*/ 327180 h 1910656"/>
                  <a:gd name="connsiteX231" fmla="*/ 675244 w 3162529"/>
                  <a:gd name="connsiteY231" fmla="*/ 340270 h 1910656"/>
                  <a:gd name="connsiteX232" fmla="*/ 663647 w 3162529"/>
                  <a:gd name="connsiteY232" fmla="*/ 349407 h 1910656"/>
                  <a:gd name="connsiteX233" fmla="*/ 639927 w 3162529"/>
                  <a:gd name="connsiteY233" fmla="*/ 362761 h 1910656"/>
                  <a:gd name="connsiteX234" fmla="*/ 635446 w 3162529"/>
                  <a:gd name="connsiteY234" fmla="*/ 364342 h 1910656"/>
                  <a:gd name="connsiteX235" fmla="*/ 631054 w 3162529"/>
                  <a:gd name="connsiteY235" fmla="*/ 369789 h 1910656"/>
                  <a:gd name="connsiteX236" fmla="*/ 638170 w 3162529"/>
                  <a:gd name="connsiteY236" fmla="*/ 369262 h 1910656"/>
                  <a:gd name="connsiteX237" fmla="*/ 642650 w 3162529"/>
                  <a:gd name="connsiteY237" fmla="*/ 368208 h 1910656"/>
                  <a:gd name="connsiteX238" fmla="*/ 639839 w 3162529"/>
                  <a:gd name="connsiteY238" fmla="*/ 372776 h 1910656"/>
                  <a:gd name="connsiteX239" fmla="*/ 609178 w 3162529"/>
                  <a:gd name="connsiteY239" fmla="*/ 396672 h 1910656"/>
                  <a:gd name="connsiteX240" fmla="*/ 604434 w 3162529"/>
                  <a:gd name="connsiteY240" fmla="*/ 402031 h 1910656"/>
                  <a:gd name="connsiteX241" fmla="*/ 592925 w 3162529"/>
                  <a:gd name="connsiteY241" fmla="*/ 406776 h 1910656"/>
                  <a:gd name="connsiteX242" fmla="*/ 586160 w 3162529"/>
                  <a:gd name="connsiteY242" fmla="*/ 410729 h 1910656"/>
                  <a:gd name="connsiteX243" fmla="*/ 574476 w 3162529"/>
                  <a:gd name="connsiteY243" fmla="*/ 428300 h 1910656"/>
                  <a:gd name="connsiteX244" fmla="*/ 556114 w 3162529"/>
                  <a:gd name="connsiteY244" fmla="*/ 440951 h 1910656"/>
                  <a:gd name="connsiteX245" fmla="*/ 553303 w 3162529"/>
                  <a:gd name="connsiteY245" fmla="*/ 443586 h 1910656"/>
                  <a:gd name="connsiteX246" fmla="*/ 544518 w 3162529"/>
                  <a:gd name="connsiteY246" fmla="*/ 444640 h 1910656"/>
                  <a:gd name="connsiteX247" fmla="*/ 550667 w 3162529"/>
                  <a:gd name="connsiteY247" fmla="*/ 449385 h 1910656"/>
                  <a:gd name="connsiteX248" fmla="*/ 549965 w 3162529"/>
                  <a:gd name="connsiteY248" fmla="*/ 451669 h 1910656"/>
                  <a:gd name="connsiteX249" fmla="*/ 529846 w 3162529"/>
                  <a:gd name="connsiteY249" fmla="*/ 469591 h 1910656"/>
                  <a:gd name="connsiteX250" fmla="*/ 520446 w 3162529"/>
                  <a:gd name="connsiteY250" fmla="*/ 475301 h 1910656"/>
                  <a:gd name="connsiteX251" fmla="*/ 515526 w 3162529"/>
                  <a:gd name="connsiteY251" fmla="*/ 478991 h 1910656"/>
                  <a:gd name="connsiteX252" fmla="*/ 491542 w 3162529"/>
                  <a:gd name="connsiteY252" fmla="*/ 511146 h 1910656"/>
                  <a:gd name="connsiteX253" fmla="*/ 479155 w 3162529"/>
                  <a:gd name="connsiteY253" fmla="*/ 515802 h 1910656"/>
                  <a:gd name="connsiteX254" fmla="*/ 476695 w 3162529"/>
                  <a:gd name="connsiteY254" fmla="*/ 527662 h 1910656"/>
                  <a:gd name="connsiteX255" fmla="*/ 448318 w 3162529"/>
                  <a:gd name="connsiteY255" fmla="*/ 553843 h 1910656"/>
                  <a:gd name="connsiteX256" fmla="*/ 447088 w 3162529"/>
                  <a:gd name="connsiteY256" fmla="*/ 553931 h 1910656"/>
                  <a:gd name="connsiteX257" fmla="*/ 436809 w 3162529"/>
                  <a:gd name="connsiteY257" fmla="*/ 557533 h 1910656"/>
                  <a:gd name="connsiteX258" fmla="*/ 447703 w 3162529"/>
                  <a:gd name="connsiteY258" fmla="*/ 557181 h 1910656"/>
                  <a:gd name="connsiteX259" fmla="*/ 449460 w 3162529"/>
                  <a:gd name="connsiteY259" fmla="*/ 557884 h 1910656"/>
                  <a:gd name="connsiteX260" fmla="*/ 448581 w 3162529"/>
                  <a:gd name="connsiteY260" fmla="*/ 561398 h 1910656"/>
                  <a:gd name="connsiteX261" fmla="*/ 434876 w 3162529"/>
                  <a:gd name="connsiteY261" fmla="*/ 575191 h 1910656"/>
                  <a:gd name="connsiteX262" fmla="*/ 430220 w 3162529"/>
                  <a:gd name="connsiteY262" fmla="*/ 579760 h 1910656"/>
                  <a:gd name="connsiteX263" fmla="*/ 406763 w 3162529"/>
                  <a:gd name="connsiteY263" fmla="*/ 607697 h 1910656"/>
                  <a:gd name="connsiteX264" fmla="*/ 391389 w 3162529"/>
                  <a:gd name="connsiteY264" fmla="*/ 616307 h 1910656"/>
                  <a:gd name="connsiteX265" fmla="*/ 384887 w 3162529"/>
                  <a:gd name="connsiteY265" fmla="*/ 622632 h 1910656"/>
                  <a:gd name="connsiteX266" fmla="*/ 384009 w 3162529"/>
                  <a:gd name="connsiteY266" fmla="*/ 626059 h 1910656"/>
                  <a:gd name="connsiteX267" fmla="*/ 387699 w 3162529"/>
                  <a:gd name="connsiteY267" fmla="*/ 624829 h 1910656"/>
                  <a:gd name="connsiteX268" fmla="*/ 388665 w 3162529"/>
                  <a:gd name="connsiteY268" fmla="*/ 623950 h 1910656"/>
                  <a:gd name="connsiteX269" fmla="*/ 394024 w 3162529"/>
                  <a:gd name="connsiteY269" fmla="*/ 622984 h 1910656"/>
                  <a:gd name="connsiteX270" fmla="*/ 392882 w 3162529"/>
                  <a:gd name="connsiteY270" fmla="*/ 627376 h 1910656"/>
                  <a:gd name="connsiteX271" fmla="*/ 375399 w 3162529"/>
                  <a:gd name="connsiteY271" fmla="*/ 647758 h 1910656"/>
                  <a:gd name="connsiteX272" fmla="*/ 365296 w 3162529"/>
                  <a:gd name="connsiteY272" fmla="*/ 661991 h 1910656"/>
                  <a:gd name="connsiteX273" fmla="*/ 360200 w 3162529"/>
                  <a:gd name="connsiteY273" fmla="*/ 663836 h 1910656"/>
                  <a:gd name="connsiteX274" fmla="*/ 349131 w 3162529"/>
                  <a:gd name="connsiteY274" fmla="*/ 668668 h 1910656"/>
                  <a:gd name="connsiteX275" fmla="*/ 348252 w 3162529"/>
                  <a:gd name="connsiteY275" fmla="*/ 673851 h 1910656"/>
                  <a:gd name="connsiteX276" fmla="*/ 347022 w 3162529"/>
                  <a:gd name="connsiteY276" fmla="*/ 685184 h 1910656"/>
                  <a:gd name="connsiteX277" fmla="*/ 326992 w 3162529"/>
                  <a:gd name="connsiteY277" fmla="*/ 704248 h 1910656"/>
                  <a:gd name="connsiteX278" fmla="*/ 327695 w 3162529"/>
                  <a:gd name="connsiteY278" fmla="*/ 711101 h 1910656"/>
                  <a:gd name="connsiteX279" fmla="*/ 331121 w 3162529"/>
                  <a:gd name="connsiteY279" fmla="*/ 712155 h 1910656"/>
                  <a:gd name="connsiteX280" fmla="*/ 328397 w 3162529"/>
                  <a:gd name="connsiteY280" fmla="*/ 713737 h 1910656"/>
                  <a:gd name="connsiteX281" fmla="*/ 315307 w 3162529"/>
                  <a:gd name="connsiteY281" fmla="*/ 732801 h 1910656"/>
                  <a:gd name="connsiteX282" fmla="*/ 307752 w 3162529"/>
                  <a:gd name="connsiteY282" fmla="*/ 749142 h 1910656"/>
                  <a:gd name="connsiteX283" fmla="*/ 280254 w 3162529"/>
                  <a:gd name="connsiteY283" fmla="*/ 784810 h 1910656"/>
                  <a:gd name="connsiteX284" fmla="*/ 276476 w 3162529"/>
                  <a:gd name="connsiteY284" fmla="*/ 792278 h 1910656"/>
                  <a:gd name="connsiteX285" fmla="*/ 259959 w 3162529"/>
                  <a:gd name="connsiteY285" fmla="*/ 815032 h 1910656"/>
                  <a:gd name="connsiteX286" fmla="*/ 252052 w 3162529"/>
                  <a:gd name="connsiteY286" fmla="*/ 828298 h 1910656"/>
                  <a:gd name="connsiteX287" fmla="*/ 250383 w 3162529"/>
                  <a:gd name="connsiteY287" fmla="*/ 833130 h 1910656"/>
                  <a:gd name="connsiteX288" fmla="*/ 252140 w 3162529"/>
                  <a:gd name="connsiteY288" fmla="*/ 833481 h 1910656"/>
                  <a:gd name="connsiteX289" fmla="*/ 252755 w 3162529"/>
                  <a:gd name="connsiteY289" fmla="*/ 828913 h 1910656"/>
                  <a:gd name="connsiteX290" fmla="*/ 257587 w 3162529"/>
                  <a:gd name="connsiteY290" fmla="*/ 825135 h 1910656"/>
                  <a:gd name="connsiteX291" fmla="*/ 262156 w 3162529"/>
                  <a:gd name="connsiteY291" fmla="*/ 821533 h 1910656"/>
                  <a:gd name="connsiteX292" fmla="*/ 261365 w 3162529"/>
                  <a:gd name="connsiteY292" fmla="*/ 826629 h 1910656"/>
                  <a:gd name="connsiteX293" fmla="*/ 247221 w 3162529"/>
                  <a:gd name="connsiteY293" fmla="*/ 850788 h 1910656"/>
                  <a:gd name="connsiteX294" fmla="*/ 237029 w 3162529"/>
                  <a:gd name="connsiteY294" fmla="*/ 867656 h 1910656"/>
                  <a:gd name="connsiteX295" fmla="*/ 236414 w 3162529"/>
                  <a:gd name="connsiteY295" fmla="*/ 870028 h 1910656"/>
                  <a:gd name="connsiteX296" fmla="*/ 224291 w 3162529"/>
                  <a:gd name="connsiteY296" fmla="*/ 881889 h 1910656"/>
                  <a:gd name="connsiteX297" fmla="*/ 221040 w 3162529"/>
                  <a:gd name="connsiteY297" fmla="*/ 898844 h 1910656"/>
                  <a:gd name="connsiteX298" fmla="*/ 207247 w 3162529"/>
                  <a:gd name="connsiteY298" fmla="*/ 920544 h 1910656"/>
                  <a:gd name="connsiteX299" fmla="*/ 205226 w 3162529"/>
                  <a:gd name="connsiteY299" fmla="*/ 929505 h 1910656"/>
                  <a:gd name="connsiteX300" fmla="*/ 189676 w 3162529"/>
                  <a:gd name="connsiteY300" fmla="*/ 954017 h 1910656"/>
                  <a:gd name="connsiteX301" fmla="*/ 182033 w 3162529"/>
                  <a:gd name="connsiteY301" fmla="*/ 971324 h 1910656"/>
                  <a:gd name="connsiteX302" fmla="*/ 183527 w 3162529"/>
                  <a:gd name="connsiteY302" fmla="*/ 972905 h 1910656"/>
                  <a:gd name="connsiteX303" fmla="*/ 184669 w 3162529"/>
                  <a:gd name="connsiteY303" fmla="*/ 970709 h 1910656"/>
                  <a:gd name="connsiteX304" fmla="*/ 187392 w 3162529"/>
                  <a:gd name="connsiteY304" fmla="*/ 964032 h 1910656"/>
                  <a:gd name="connsiteX305" fmla="*/ 191873 w 3162529"/>
                  <a:gd name="connsiteY305" fmla="*/ 960606 h 1910656"/>
                  <a:gd name="connsiteX306" fmla="*/ 192048 w 3162529"/>
                  <a:gd name="connsiteY306" fmla="*/ 966668 h 1910656"/>
                  <a:gd name="connsiteX307" fmla="*/ 174741 w 3162529"/>
                  <a:gd name="connsiteY307" fmla="*/ 995044 h 1910656"/>
                  <a:gd name="connsiteX308" fmla="*/ 171754 w 3162529"/>
                  <a:gd name="connsiteY308" fmla="*/ 1002600 h 1910656"/>
                  <a:gd name="connsiteX309" fmla="*/ 169382 w 3162529"/>
                  <a:gd name="connsiteY309" fmla="*/ 1018062 h 1910656"/>
                  <a:gd name="connsiteX310" fmla="*/ 154096 w 3162529"/>
                  <a:gd name="connsiteY310" fmla="*/ 1039147 h 1910656"/>
                  <a:gd name="connsiteX311" fmla="*/ 152514 w 3162529"/>
                  <a:gd name="connsiteY311" fmla="*/ 1043188 h 1910656"/>
                  <a:gd name="connsiteX312" fmla="*/ 147946 w 3162529"/>
                  <a:gd name="connsiteY312" fmla="*/ 1046878 h 1910656"/>
                  <a:gd name="connsiteX313" fmla="*/ 150230 w 3162529"/>
                  <a:gd name="connsiteY313" fmla="*/ 1049074 h 1910656"/>
                  <a:gd name="connsiteX314" fmla="*/ 153217 w 3162529"/>
                  <a:gd name="connsiteY314" fmla="*/ 1043803 h 1910656"/>
                  <a:gd name="connsiteX315" fmla="*/ 157785 w 3162529"/>
                  <a:gd name="connsiteY315" fmla="*/ 1051007 h 1910656"/>
                  <a:gd name="connsiteX316" fmla="*/ 141972 w 3162529"/>
                  <a:gd name="connsiteY316" fmla="*/ 1085007 h 1910656"/>
                  <a:gd name="connsiteX317" fmla="*/ 138633 w 3162529"/>
                  <a:gd name="connsiteY317" fmla="*/ 1086061 h 1910656"/>
                  <a:gd name="connsiteX318" fmla="*/ 134943 w 3162529"/>
                  <a:gd name="connsiteY318" fmla="*/ 1092299 h 1910656"/>
                  <a:gd name="connsiteX319" fmla="*/ 140478 w 3162529"/>
                  <a:gd name="connsiteY319" fmla="*/ 1089311 h 1910656"/>
                  <a:gd name="connsiteX320" fmla="*/ 143992 w 3162529"/>
                  <a:gd name="connsiteY320" fmla="*/ 1088345 h 1910656"/>
                  <a:gd name="connsiteX321" fmla="*/ 142938 w 3162529"/>
                  <a:gd name="connsiteY321" fmla="*/ 1091947 h 1910656"/>
                  <a:gd name="connsiteX322" fmla="*/ 132308 w 3162529"/>
                  <a:gd name="connsiteY322" fmla="*/ 1119006 h 1910656"/>
                  <a:gd name="connsiteX323" fmla="*/ 132132 w 3162529"/>
                  <a:gd name="connsiteY323" fmla="*/ 1122784 h 1910656"/>
                  <a:gd name="connsiteX324" fmla="*/ 121502 w 3162529"/>
                  <a:gd name="connsiteY324" fmla="*/ 1157750 h 1910656"/>
                  <a:gd name="connsiteX325" fmla="*/ 113858 w 3162529"/>
                  <a:gd name="connsiteY325" fmla="*/ 1166798 h 1910656"/>
                  <a:gd name="connsiteX326" fmla="*/ 112629 w 3162529"/>
                  <a:gd name="connsiteY326" fmla="*/ 1174530 h 1910656"/>
                  <a:gd name="connsiteX327" fmla="*/ 114913 w 3162529"/>
                  <a:gd name="connsiteY327" fmla="*/ 1182964 h 1910656"/>
                  <a:gd name="connsiteX328" fmla="*/ 103140 w 3162529"/>
                  <a:gd name="connsiteY328" fmla="*/ 1214767 h 1910656"/>
                  <a:gd name="connsiteX329" fmla="*/ 97430 w 3162529"/>
                  <a:gd name="connsiteY329" fmla="*/ 1221531 h 1910656"/>
                  <a:gd name="connsiteX330" fmla="*/ 96288 w 3162529"/>
                  <a:gd name="connsiteY330" fmla="*/ 1224255 h 1910656"/>
                  <a:gd name="connsiteX331" fmla="*/ 99802 w 3162529"/>
                  <a:gd name="connsiteY331" fmla="*/ 1224255 h 1910656"/>
                  <a:gd name="connsiteX332" fmla="*/ 102613 w 3162529"/>
                  <a:gd name="connsiteY332" fmla="*/ 1222761 h 1910656"/>
                  <a:gd name="connsiteX333" fmla="*/ 103052 w 3162529"/>
                  <a:gd name="connsiteY333" fmla="*/ 1226188 h 1910656"/>
                  <a:gd name="connsiteX334" fmla="*/ 95497 w 3162529"/>
                  <a:gd name="connsiteY334" fmla="*/ 1253247 h 1910656"/>
                  <a:gd name="connsiteX335" fmla="*/ 92861 w 3162529"/>
                  <a:gd name="connsiteY335" fmla="*/ 1259923 h 1910656"/>
                  <a:gd name="connsiteX336" fmla="*/ 90226 w 3162529"/>
                  <a:gd name="connsiteY336" fmla="*/ 1273717 h 1910656"/>
                  <a:gd name="connsiteX337" fmla="*/ 82583 w 3162529"/>
                  <a:gd name="connsiteY337" fmla="*/ 1296822 h 1910656"/>
                  <a:gd name="connsiteX338" fmla="*/ 78014 w 3162529"/>
                  <a:gd name="connsiteY338" fmla="*/ 1303938 h 1910656"/>
                  <a:gd name="connsiteX339" fmla="*/ 78102 w 3162529"/>
                  <a:gd name="connsiteY339" fmla="*/ 1310967 h 1910656"/>
                  <a:gd name="connsiteX340" fmla="*/ 82231 w 3162529"/>
                  <a:gd name="connsiteY340" fmla="*/ 1306662 h 1910656"/>
                  <a:gd name="connsiteX341" fmla="*/ 83637 w 3162529"/>
                  <a:gd name="connsiteY341" fmla="*/ 1303411 h 1910656"/>
                  <a:gd name="connsiteX342" fmla="*/ 84779 w 3162529"/>
                  <a:gd name="connsiteY342" fmla="*/ 1306837 h 1910656"/>
                  <a:gd name="connsiteX343" fmla="*/ 76784 w 3162529"/>
                  <a:gd name="connsiteY343" fmla="*/ 1340134 h 1910656"/>
                  <a:gd name="connsiteX344" fmla="*/ 73885 w 3162529"/>
                  <a:gd name="connsiteY344" fmla="*/ 1371146 h 1910656"/>
                  <a:gd name="connsiteX345" fmla="*/ 67296 w 3162529"/>
                  <a:gd name="connsiteY345" fmla="*/ 1382392 h 1910656"/>
                  <a:gd name="connsiteX346" fmla="*/ 61410 w 3162529"/>
                  <a:gd name="connsiteY346" fmla="*/ 1389156 h 1910656"/>
                  <a:gd name="connsiteX347" fmla="*/ 62464 w 3162529"/>
                  <a:gd name="connsiteY347" fmla="*/ 1395043 h 1910656"/>
                  <a:gd name="connsiteX348" fmla="*/ 66417 w 3162529"/>
                  <a:gd name="connsiteY348" fmla="*/ 1391792 h 1910656"/>
                  <a:gd name="connsiteX349" fmla="*/ 70459 w 3162529"/>
                  <a:gd name="connsiteY349" fmla="*/ 1389947 h 1910656"/>
                  <a:gd name="connsiteX350" fmla="*/ 71601 w 3162529"/>
                  <a:gd name="connsiteY350" fmla="*/ 1393373 h 1910656"/>
                  <a:gd name="connsiteX351" fmla="*/ 71601 w 3162529"/>
                  <a:gd name="connsiteY351" fmla="*/ 1394691 h 1910656"/>
                  <a:gd name="connsiteX352" fmla="*/ 62464 w 3162529"/>
                  <a:gd name="connsiteY352" fmla="*/ 1437125 h 1910656"/>
                  <a:gd name="connsiteX353" fmla="*/ 62640 w 3162529"/>
                  <a:gd name="connsiteY353" fmla="*/ 1442484 h 1910656"/>
                  <a:gd name="connsiteX354" fmla="*/ 62025 w 3162529"/>
                  <a:gd name="connsiteY354" fmla="*/ 1460933 h 1910656"/>
                  <a:gd name="connsiteX355" fmla="*/ 58686 w 3162529"/>
                  <a:gd name="connsiteY355" fmla="*/ 1480436 h 1910656"/>
                  <a:gd name="connsiteX356" fmla="*/ 53854 w 3162529"/>
                  <a:gd name="connsiteY356" fmla="*/ 1492824 h 1910656"/>
                  <a:gd name="connsiteX357" fmla="*/ 57896 w 3162529"/>
                  <a:gd name="connsiteY357" fmla="*/ 1494669 h 1910656"/>
                  <a:gd name="connsiteX358" fmla="*/ 51219 w 3162529"/>
                  <a:gd name="connsiteY358" fmla="*/ 1538069 h 1910656"/>
                  <a:gd name="connsiteX359" fmla="*/ 53679 w 3162529"/>
                  <a:gd name="connsiteY359" fmla="*/ 1553355 h 1910656"/>
                  <a:gd name="connsiteX360" fmla="*/ 52800 w 3162529"/>
                  <a:gd name="connsiteY360" fmla="*/ 1567060 h 1910656"/>
                  <a:gd name="connsiteX361" fmla="*/ 48144 w 3162529"/>
                  <a:gd name="connsiteY361" fmla="*/ 1575582 h 1910656"/>
                  <a:gd name="connsiteX362" fmla="*/ 46475 w 3162529"/>
                  <a:gd name="connsiteY362" fmla="*/ 1583050 h 1910656"/>
                  <a:gd name="connsiteX363" fmla="*/ 51746 w 3162529"/>
                  <a:gd name="connsiteY363" fmla="*/ 1579096 h 1910656"/>
                  <a:gd name="connsiteX364" fmla="*/ 55787 w 3162529"/>
                  <a:gd name="connsiteY364" fmla="*/ 1580238 h 1910656"/>
                  <a:gd name="connsiteX365" fmla="*/ 51570 w 3162529"/>
                  <a:gd name="connsiteY365" fmla="*/ 1612481 h 1910656"/>
                  <a:gd name="connsiteX366" fmla="*/ 50428 w 3162529"/>
                  <a:gd name="connsiteY366" fmla="*/ 1616434 h 1910656"/>
                  <a:gd name="connsiteX367" fmla="*/ 53854 w 3162529"/>
                  <a:gd name="connsiteY367" fmla="*/ 1644811 h 1910656"/>
                  <a:gd name="connsiteX368" fmla="*/ 48144 w 3162529"/>
                  <a:gd name="connsiteY368" fmla="*/ 1665193 h 1910656"/>
                  <a:gd name="connsiteX369" fmla="*/ 49989 w 3162529"/>
                  <a:gd name="connsiteY369" fmla="*/ 1667653 h 1910656"/>
                  <a:gd name="connsiteX370" fmla="*/ 55875 w 3162529"/>
                  <a:gd name="connsiteY370" fmla="*/ 1666862 h 1910656"/>
                  <a:gd name="connsiteX371" fmla="*/ 53942 w 3162529"/>
                  <a:gd name="connsiteY371" fmla="*/ 1673890 h 1910656"/>
                  <a:gd name="connsiteX372" fmla="*/ 55787 w 3162529"/>
                  <a:gd name="connsiteY372" fmla="*/ 1693570 h 1910656"/>
                  <a:gd name="connsiteX373" fmla="*/ 53591 w 3162529"/>
                  <a:gd name="connsiteY373" fmla="*/ 1705694 h 1910656"/>
                  <a:gd name="connsiteX374" fmla="*/ 54206 w 3162529"/>
                  <a:gd name="connsiteY374" fmla="*/ 1714391 h 1910656"/>
                  <a:gd name="connsiteX375" fmla="*/ 53854 w 3162529"/>
                  <a:gd name="connsiteY375" fmla="*/ 1747336 h 1910656"/>
                  <a:gd name="connsiteX376" fmla="*/ 53415 w 3162529"/>
                  <a:gd name="connsiteY376" fmla="*/ 1749708 h 1910656"/>
                  <a:gd name="connsiteX377" fmla="*/ 54733 w 3162529"/>
                  <a:gd name="connsiteY377" fmla="*/ 1754277 h 1910656"/>
                  <a:gd name="connsiteX378" fmla="*/ 57456 w 3162529"/>
                  <a:gd name="connsiteY378" fmla="*/ 1751465 h 1910656"/>
                  <a:gd name="connsiteX379" fmla="*/ 60268 w 3162529"/>
                  <a:gd name="connsiteY379" fmla="*/ 1746809 h 1910656"/>
                  <a:gd name="connsiteX380" fmla="*/ 61058 w 3162529"/>
                  <a:gd name="connsiteY380" fmla="*/ 1751641 h 1910656"/>
                  <a:gd name="connsiteX381" fmla="*/ 61234 w 3162529"/>
                  <a:gd name="connsiteY381" fmla="*/ 1766576 h 1910656"/>
                  <a:gd name="connsiteX382" fmla="*/ 61058 w 3162529"/>
                  <a:gd name="connsiteY382" fmla="*/ 1783620 h 1910656"/>
                  <a:gd name="connsiteX383" fmla="*/ 63782 w 3162529"/>
                  <a:gd name="connsiteY383" fmla="*/ 1805320 h 1910656"/>
                  <a:gd name="connsiteX384" fmla="*/ 67647 w 3162529"/>
                  <a:gd name="connsiteY384" fmla="*/ 1816565 h 1910656"/>
                  <a:gd name="connsiteX385" fmla="*/ 63343 w 3162529"/>
                  <a:gd name="connsiteY385" fmla="*/ 1829479 h 1910656"/>
                  <a:gd name="connsiteX386" fmla="*/ 61410 w 3162529"/>
                  <a:gd name="connsiteY386" fmla="*/ 1835190 h 1910656"/>
                  <a:gd name="connsiteX387" fmla="*/ 62815 w 3162529"/>
                  <a:gd name="connsiteY387" fmla="*/ 1843185 h 1910656"/>
                  <a:gd name="connsiteX388" fmla="*/ 66505 w 3162529"/>
                  <a:gd name="connsiteY388" fmla="*/ 1835541 h 1910656"/>
                  <a:gd name="connsiteX389" fmla="*/ 68438 w 3162529"/>
                  <a:gd name="connsiteY389" fmla="*/ 1830885 h 1910656"/>
                  <a:gd name="connsiteX390" fmla="*/ 71601 w 3162529"/>
                  <a:gd name="connsiteY390" fmla="*/ 1835981 h 1910656"/>
                  <a:gd name="connsiteX391" fmla="*/ 69404 w 3162529"/>
                  <a:gd name="connsiteY391" fmla="*/ 1865675 h 1910656"/>
                  <a:gd name="connsiteX392" fmla="*/ 71074 w 3162529"/>
                  <a:gd name="connsiteY392" fmla="*/ 1869453 h 1910656"/>
                  <a:gd name="connsiteX393" fmla="*/ 77136 w 3162529"/>
                  <a:gd name="connsiteY393" fmla="*/ 1877535 h 1910656"/>
                  <a:gd name="connsiteX394" fmla="*/ 79596 w 3162529"/>
                  <a:gd name="connsiteY394" fmla="*/ 1893525 h 1910656"/>
                  <a:gd name="connsiteX395" fmla="*/ 71864 w 3162529"/>
                  <a:gd name="connsiteY395" fmla="*/ 1901080 h 1910656"/>
                  <a:gd name="connsiteX396" fmla="*/ 45684 w 3162529"/>
                  <a:gd name="connsiteY396" fmla="*/ 1901080 h 1910656"/>
                  <a:gd name="connsiteX397" fmla="*/ 34175 w 3162529"/>
                  <a:gd name="connsiteY397" fmla="*/ 1900641 h 1910656"/>
                  <a:gd name="connsiteX398" fmla="*/ 31188 w 3162529"/>
                  <a:gd name="connsiteY398" fmla="*/ 1890450 h 1910656"/>
                  <a:gd name="connsiteX399" fmla="*/ 27323 w 3162529"/>
                  <a:gd name="connsiteY399" fmla="*/ 1867081 h 1910656"/>
                  <a:gd name="connsiteX400" fmla="*/ 26356 w 3162529"/>
                  <a:gd name="connsiteY400" fmla="*/ 1859613 h 1910656"/>
                  <a:gd name="connsiteX401" fmla="*/ 22403 w 3162529"/>
                  <a:gd name="connsiteY401" fmla="*/ 1823418 h 1910656"/>
                  <a:gd name="connsiteX402" fmla="*/ 24248 w 3162529"/>
                  <a:gd name="connsiteY402" fmla="*/ 1820782 h 1910656"/>
                  <a:gd name="connsiteX403" fmla="*/ 16956 w 3162529"/>
                  <a:gd name="connsiteY403" fmla="*/ 1787046 h 1910656"/>
                  <a:gd name="connsiteX404" fmla="*/ 11685 w 3162529"/>
                  <a:gd name="connsiteY404" fmla="*/ 1748127 h 1910656"/>
                  <a:gd name="connsiteX405" fmla="*/ 11685 w 3162529"/>
                  <a:gd name="connsiteY405" fmla="*/ 1746809 h 1910656"/>
                  <a:gd name="connsiteX406" fmla="*/ 13266 w 3162529"/>
                  <a:gd name="connsiteY406" fmla="*/ 1690671 h 1910656"/>
                  <a:gd name="connsiteX407" fmla="*/ 11421 w 3162529"/>
                  <a:gd name="connsiteY407" fmla="*/ 1679162 h 1910656"/>
                  <a:gd name="connsiteX408" fmla="*/ 8434 w 3162529"/>
                  <a:gd name="connsiteY408" fmla="*/ 1648149 h 1910656"/>
                  <a:gd name="connsiteX409" fmla="*/ 6589 w 3162529"/>
                  <a:gd name="connsiteY409" fmla="*/ 1613974 h 1910656"/>
                  <a:gd name="connsiteX410" fmla="*/ 6940 w 3162529"/>
                  <a:gd name="connsiteY410" fmla="*/ 1582171 h 1910656"/>
                  <a:gd name="connsiteX411" fmla="*/ 9752 w 3162529"/>
                  <a:gd name="connsiteY411" fmla="*/ 1548523 h 1910656"/>
                  <a:gd name="connsiteX412" fmla="*/ 12563 w 3162529"/>
                  <a:gd name="connsiteY412" fmla="*/ 1518653 h 1910656"/>
                  <a:gd name="connsiteX413" fmla="*/ 12915 w 3162529"/>
                  <a:gd name="connsiteY413" fmla="*/ 1489310 h 1910656"/>
                  <a:gd name="connsiteX414" fmla="*/ 11948 w 3162529"/>
                  <a:gd name="connsiteY414" fmla="*/ 1482106 h 1910656"/>
                  <a:gd name="connsiteX415" fmla="*/ 19416 w 3162529"/>
                  <a:gd name="connsiteY415" fmla="*/ 1445383 h 1910656"/>
                  <a:gd name="connsiteX416" fmla="*/ 18186 w 3162529"/>
                  <a:gd name="connsiteY416" fmla="*/ 1439497 h 1910656"/>
                  <a:gd name="connsiteX417" fmla="*/ 17131 w 3162529"/>
                  <a:gd name="connsiteY417" fmla="*/ 1430887 h 1910656"/>
                  <a:gd name="connsiteX418" fmla="*/ 22139 w 3162529"/>
                  <a:gd name="connsiteY418" fmla="*/ 1405497 h 1910656"/>
                  <a:gd name="connsiteX419" fmla="*/ 24950 w 3162529"/>
                  <a:gd name="connsiteY419" fmla="*/ 1376505 h 1910656"/>
                  <a:gd name="connsiteX420" fmla="*/ 27410 w 3162529"/>
                  <a:gd name="connsiteY420" fmla="*/ 1369741 h 1910656"/>
                  <a:gd name="connsiteX421" fmla="*/ 31452 w 3162529"/>
                  <a:gd name="connsiteY421" fmla="*/ 1369126 h 1910656"/>
                  <a:gd name="connsiteX422" fmla="*/ 33472 w 3162529"/>
                  <a:gd name="connsiteY422" fmla="*/ 1373431 h 1910656"/>
                  <a:gd name="connsiteX423" fmla="*/ 36899 w 3162529"/>
                  <a:gd name="connsiteY423" fmla="*/ 1373870 h 1910656"/>
                  <a:gd name="connsiteX424" fmla="*/ 36108 w 3162529"/>
                  <a:gd name="connsiteY424" fmla="*/ 1371058 h 1910656"/>
                  <a:gd name="connsiteX425" fmla="*/ 29607 w 3162529"/>
                  <a:gd name="connsiteY425" fmla="*/ 1356738 h 1910656"/>
                  <a:gd name="connsiteX426" fmla="*/ 28025 w 3162529"/>
                  <a:gd name="connsiteY426" fmla="*/ 1354015 h 1910656"/>
                  <a:gd name="connsiteX427" fmla="*/ 36196 w 3162529"/>
                  <a:gd name="connsiteY427" fmla="*/ 1324672 h 1910656"/>
                  <a:gd name="connsiteX428" fmla="*/ 37865 w 3162529"/>
                  <a:gd name="connsiteY428" fmla="*/ 1314832 h 1910656"/>
                  <a:gd name="connsiteX429" fmla="*/ 40940 w 3162529"/>
                  <a:gd name="connsiteY429" fmla="*/ 1285928 h 1910656"/>
                  <a:gd name="connsiteX430" fmla="*/ 50955 w 3162529"/>
                  <a:gd name="connsiteY430" fmla="*/ 1242880 h 1910656"/>
                  <a:gd name="connsiteX431" fmla="*/ 51131 w 3162529"/>
                  <a:gd name="connsiteY431" fmla="*/ 1241650 h 1910656"/>
                  <a:gd name="connsiteX432" fmla="*/ 58247 w 3162529"/>
                  <a:gd name="connsiteY432" fmla="*/ 1219423 h 1910656"/>
                  <a:gd name="connsiteX433" fmla="*/ 64133 w 3162529"/>
                  <a:gd name="connsiteY433" fmla="*/ 1187532 h 1910656"/>
                  <a:gd name="connsiteX434" fmla="*/ 74939 w 3162529"/>
                  <a:gd name="connsiteY434" fmla="*/ 1148701 h 1910656"/>
                  <a:gd name="connsiteX435" fmla="*/ 88117 w 3162529"/>
                  <a:gd name="connsiteY435" fmla="*/ 1109606 h 1910656"/>
                  <a:gd name="connsiteX436" fmla="*/ 101559 w 3162529"/>
                  <a:gd name="connsiteY436" fmla="*/ 1063834 h 1910656"/>
                  <a:gd name="connsiteX437" fmla="*/ 108851 w 3162529"/>
                  <a:gd name="connsiteY437" fmla="*/ 1047317 h 1910656"/>
                  <a:gd name="connsiteX438" fmla="*/ 129233 w 3162529"/>
                  <a:gd name="connsiteY438" fmla="*/ 995484 h 1910656"/>
                  <a:gd name="connsiteX439" fmla="*/ 133098 w 3162529"/>
                  <a:gd name="connsiteY439" fmla="*/ 983975 h 1910656"/>
                  <a:gd name="connsiteX440" fmla="*/ 144168 w 3162529"/>
                  <a:gd name="connsiteY440" fmla="*/ 958585 h 1910656"/>
                  <a:gd name="connsiteX441" fmla="*/ 155413 w 3162529"/>
                  <a:gd name="connsiteY441" fmla="*/ 932932 h 1910656"/>
                  <a:gd name="connsiteX442" fmla="*/ 161300 w 3162529"/>
                  <a:gd name="connsiteY442" fmla="*/ 925640 h 1910656"/>
                  <a:gd name="connsiteX443" fmla="*/ 163759 w 3162529"/>
                  <a:gd name="connsiteY443" fmla="*/ 922214 h 1910656"/>
                  <a:gd name="connsiteX444" fmla="*/ 179222 w 3162529"/>
                  <a:gd name="connsiteY444" fmla="*/ 887951 h 1910656"/>
                  <a:gd name="connsiteX445" fmla="*/ 184844 w 3162529"/>
                  <a:gd name="connsiteY445" fmla="*/ 875827 h 1910656"/>
                  <a:gd name="connsiteX446" fmla="*/ 198637 w 3162529"/>
                  <a:gd name="connsiteY446" fmla="*/ 844814 h 1910656"/>
                  <a:gd name="connsiteX447" fmla="*/ 201624 w 3162529"/>
                  <a:gd name="connsiteY447" fmla="*/ 836995 h 1910656"/>
                  <a:gd name="connsiteX448" fmla="*/ 214363 w 3162529"/>
                  <a:gd name="connsiteY448" fmla="*/ 816086 h 1910656"/>
                  <a:gd name="connsiteX449" fmla="*/ 222973 w 3162529"/>
                  <a:gd name="connsiteY449" fmla="*/ 798603 h 1910656"/>
                  <a:gd name="connsiteX450" fmla="*/ 235536 w 3162529"/>
                  <a:gd name="connsiteY450" fmla="*/ 781735 h 1910656"/>
                  <a:gd name="connsiteX451" fmla="*/ 237293 w 3162529"/>
                  <a:gd name="connsiteY451" fmla="*/ 776025 h 1910656"/>
                  <a:gd name="connsiteX452" fmla="*/ 240017 w 3162529"/>
                  <a:gd name="connsiteY452" fmla="*/ 768030 h 1910656"/>
                  <a:gd name="connsiteX453" fmla="*/ 256884 w 3162529"/>
                  <a:gd name="connsiteY453" fmla="*/ 744837 h 1910656"/>
                  <a:gd name="connsiteX454" fmla="*/ 263561 w 3162529"/>
                  <a:gd name="connsiteY454" fmla="*/ 730605 h 1910656"/>
                  <a:gd name="connsiteX455" fmla="*/ 285788 w 3162529"/>
                  <a:gd name="connsiteY455" fmla="*/ 697835 h 1910656"/>
                  <a:gd name="connsiteX456" fmla="*/ 306961 w 3162529"/>
                  <a:gd name="connsiteY456" fmla="*/ 671128 h 1910656"/>
                  <a:gd name="connsiteX457" fmla="*/ 312847 w 3162529"/>
                  <a:gd name="connsiteY457" fmla="*/ 657862 h 1910656"/>
                  <a:gd name="connsiteX458" fmla="*/ 324795 w 3162529"/>
                  <a:gd name="connsiteY458" fmla="*/ 643454 h 1910656"/>
                  <a:gd name="connsiteX459" fmla="*/ 338325 w 3162529"/>
                  <a:gd name="connsiteY459" fmla="*/ 621227 h 1910656"/>
                  <a:gd name="connsiteX460" fmla="*/ 353084 w 3162529"/>
                  <a:gd name="connsiteY460" fmla="*/ 600142 h 1910656"/>
                  <a:gd name="connsiteX461" fmla="*/ 372676 w 3162529"/>
                  <a:gd name="connsiteY461" fmla="*/ 579408 h 1910656"/>
                  <a:gd name="connsiteX462" fmla="*/ 375399 w 3162529"/>
                  <a:gd name="connsiteY462" fmla="*/ 576685 h 1910656"/>
                  <a:gd name="connsiteX463" fmla="*/ 402897 w 3162529"/>
                  <a:gd name="connsiteY463" fmla="*/ 543652 h 1910656"/>
                  <a:gd name="connsiteX464" fmla="*/ 418272 w 3162529"/>
                  <a:gd name="connsiteY464" fmla="*/ 519931 h 1910656"/>
                  <a:gd name="connsiteX465" fmla="*/ 420732 w 3162529"/>
                  <a:gd name="connsiteY465" fmla="*/ 515714 h 1910656"/>
                  <a:gd name="connsiteX466" fmla="*/ 463165 w 3162529"/>
                  <a:gd name="connsiteY466" fmla="*/ 470557 h 1910656"/>
                  <a:gd name="connsiteX467" fmla="*/ 495056 w 3162529"/>
                  <a:gd name="connsiteY467" fmla="*/ 440863 h 1910656"/>
                  <a:gd name="connsiteX468" fmla="*/ 523345 w 3162529"/>
                  <a:gd name="connsiteY468" fmla="*/ 411344 h 1910656"/>
                  <a:gd name="connsiteX469" fmla="*/ 555060 w 3162529"/>
                  <a:gd name="connsiteY469" fmla="*/ 381298 h 1910656"/>
                  <a:gd name="connsiteX470" fmla="*/ 591344 w 3162529"/>
                  <a:gd name="connsiteY470" fmla="*/ 349934 h 1910656"/>
                  <a:gd name="connsiteX471" fmla="*/ 625431 w 3162529"/>
                  <a:gd name="connsiteY471" fmla="*/ 321821 h 1910656"/>
                  <a:gd name="connsiteX472" fmla="*/ 653281 w 3162529"/>
                  <a:gd name="connsiteY472" fmla="*/ 301087 h 1910656"/>
                  <a:gd name="connsiteX473" fmla="*/ 664702 w 3162529"/>
                  <a:gd name="connsiteY473" fmla="*/ 293796 h 1910656"/>
                  <a:gd name="connsiteX474" fmla="*/ 676562 w 3162529"/>
                  <a:gd name="connsiteY474" fmla="*/ 284220 h 1910656"/>
                  <a:gd name="connsiteX475" fmla="*/ 702567 w 3162529"/>
                  <a:gd name="connsiteY475" fmla="*/ 265419 h 1910656"/>
                  <a:gd name="connsiteX476" fmla="*/ 716887 w 3162529"/>
                  <a:gd name="connsiteY476" fmla="*/ 255931 h 1910656"/>
                  <a:gd name="connsiteX477" fmla="*/ 752380 w 3162529"/>
                  <a:gd name="connsiteY477" fmla="*/ 230804 h 1910656"/>
                  <a:gd name="connsiteX478" fmla="*/ 771620 w 3162529"/>
                  <a:gd name="connsiteY478" fmla="*/ 217099 h 1910656"/>
                  <a:gd name="connsiteX479" fmla="*/ 808782 w 3162529"/>
                  <a:gd name="connsiteY479" fmla="*/ 196366 h 1910656"/>
                  <a:gd name="connsiteX480" fmla="*/ 840936 w 3162529"/>
                  <a:gd name="connsiteY480" fmla="*/ 178971 h 1910656"/>
                  <a:gd name="connsiteX481" fmla="*/ 848755 w 3162529"/>
                  <a:gd name="connsiteY481" fmla="*/ 175808 h 1910656"/>
                  <a:gd name="connsiteX482" fmla="*/ 861494 w 3162529"/>
                  <a:gd name="connsiteY482" fmla="*/ 168780 h 1910656"/>
                  <a:gd name="connsiteX483" fmla="*/ 890047 w 3162529"/>
                  <a:gd name="connsiteY483" fmla="*/ 152000 h 1910656"/>
                  <a:gd name="connsiteX484" fmla="*/ 918423 w 3162529"/>
                  <a:gd name="connsiteY484" fmla="*/ 138382 h 1910656"/>
                  <a:gd name="connsiteX485" fmla="*/ 967709 w 3162529"/>
                  <a:gd name="connsiteY485" fmla="*/ 118176 h 1910656"/>
                  <a:gd name="connsiteX486" fmla="*/ 970169 w 3162529"/>
                  <a:gd name="connsiteY486" fmla="*/ 117912 h 1910656"/>
                  <a:gd name="connsiteX487" fmla="*/ 1002499 w 3162529"/>
                  <a:gd name="connsiteY487" fmla="*/ 104031 h 1910656"/>
                  <a:gd name="connsiteX488" fmla="*/ 1020861 w 3162529"/>
                  <a:gd name="connsiteY488" fmla="*/ 94543 h 1910656"/>
                  <a:gd name="connsiteX489" fmla="*/ 1063031 w 3162529"/>
                  <a:gd name="connsiteY489" fmla="*/ 79169 h 1910656"/>
                  <a:gd name="connsiteX490" fmla="*/ 1091935 w 3162529"/>
                  <a:gd name="connsiteY490" fmla="*/ 69856 h 1910656"/>
                  <a:gd name="connsiteX491" fmla="*/ 1123474 w 3162529"/>
                  <a:gd name="connsiteY491" fmla="*/ 60017 h 1910656"/>
                  <a:gd name="connsiteX492" fmla="*/ 1141308 w 3162529"/>
                  <a:gd name="connsiteY492" fmla="*/ 57732 h 1910656"/>
                  <a:gd name="connsiteX493" fmla="*/ 1146404 w 3162529"/>
                  <a:gd name="connsiteY493" fmla="*/ 54658 h 1910656"/>
                  <a:gd name="connsiteX494" fmla="*/ 1156331 w 3162529"/>
                  <a:gd name="connsiteY494" fmla="*/ 50265 h 1910656"/>
                  <a:gd name="connsiteX495" fmla="*/ 1199380 w 3162529"/>
                  <a:gd name="connsiteY495" fmla="*/ 39986 h 1910656"/>
                  <a:gd name="connsiteX496" fmla="*/ 1229777 w 3162529"/>
                  <a:gd name="connsiteY496" fmla="*/ 34188 h 1910656"/>
                  <a:gd name="connsiteX497" fmla="*/ 1277394 w 3162529"/>
                  <a:gd name="connsiteY497" fmla="*/ 25842 h 1910656"/>
                  <a:gd name="connsiteX498" fmla="*/ 1279239 w 3162529"/>
                  <a:gd name="connsiteY498" fmla="*/ 24084 h 1910656"/>
                  <a:gd name="connsiteX499" fmla="*/ 1308143 w 3162529"/>
                  <a:gd name="connsiteY499" fmla="*/ 18901 h 1910656"/>
                  <a:gd name="connsiteX500" fmla="*/ 1317104 w 3162529"/>
                  <a:gd name="connsiteY500" fmla="*/ 18638 h 1910656"/>
                  <a:gd name="connsiteX501" fmla="*/ 1339946 w 3162529"/>
                  <a:gd name="connsiteY501" fmla="*/ 15563 h 1910656"/>
                  <a:gd name="connsiteX502" fmla="*/ 1345568 w 3162529"/>
                  <a:gd name="connsiteY502" fmla="*/ 13278 h 1910656"/>
                  <a:gd name="connsiteX503" fmla="*/ 1386420 w 3162529"/>
                  <a:gd name="connsiteY503" fmla="*/ 10643 h 1910656"/>
                  <a:gd name="connsiteX504" fmla="*/ 1403903 w 3162529"/>
                  <a:gd name="connsiteY504" fmla="*/ 10906 h 1910656"/>
                  <a:gd name="connsiteX505" fmla="*/ 1422440 w 3162529"/>
                  <a:gd name="connsiteY505" fmla="*/ 8095 h 1910656"/>
                  <a:gd name="connsiteX506" fmla="*/ 1437112 w 3162529"/>
                  <a:gd name="connsiteY506" fmla="*/ 10291 h 1910656"/>
                  <a:gd name="connsiteX507" fmla="*/ 1454331 w 3162529"/>
                  <a:gd name="connsiteY507" fmla="*/ 7744 h 1910656"/>
                  <a:gd name="connsiteX508" fmla="*/ 1512578 w 3162529"/>
                  <a:gd name="connsiteY508" fmla="*/ 6953 h 1910656"/>
                  <a:gd name="connsiteX509" fmla="*/ 1545699 w 3162529"/>
                  <a:gd name="connsiteY509" fmla="*/ 7832 h 1910656"/>
                  <a:gd name="connsiteX510" fmla="*/ 1547017 w 3162529"/>
                  <a:gd name="connsiteY510" fmla="*/ 7832 h 1910656"/>
                  <a:gd name="connsiteX511" fmla="*/ 1566872 w 3162529"/>
                  <a:gd name="connsiteY511" fmla="*/ 10291 h 1910656"/>
                  <a:gd name="connsiteX512" fmla="*/ 1585409 w 3162529"/>
                  <a:gd name="connsiteY512" fmla="*/ 8183 h 1910656"/>
                  <a:gd name="connsiteX513" fmla="*/ 1596479 w 3162529"/>
                  <a:gd name="connsiteY513" fmla="*/ 12839 h 1910656"/>
                  <a:gd name="connsiteX514" fmla="*/ 1605703 w 3162529"/>
                  <a:gd name="connsiteY514" fmla="*/ 12136 h 1910656"/>
                  <a:gd name="connsiteX515" fmla="*/ 1611414 w 3162529"/>
                  <a:gd name="connsiteY515" fmla="*/ 10643 h 1910656"/>
                  <a:gd name="connsiteX516" fmla="*/ 1660436 w 3162529"/>
                  <a:gd name="connsiteY516" fmla="*/ 10116 h 1910656"/>
                  <a:gd name="connsiteX517" fmla="*/ 1690746 w 3162529"/>
                  <a:gd name="connsiteY517" fmla="*/ 8095 h 1910656"/>
                  <a:gd name="connsiteX518" fmla="*/ 1716399 w 3162529"/>
                  <a:gd name="connsiteY518" fmla="*/ 12312 h 1910656"/>
                  <a:gd name="connsiteX519" fmla="*/ 1722549 w 3162529"/>
                  <a:gd name="connsiteY519" fmla="*/ 12927 h 1910656"/>
                  <a:gd name="connsiteX520" fmla="*/ 1745655 w 3162529"/>
                  <a:gd name="connsiteY520" fmla="*/ 10643 h 1910656"/>
                  <a:gd name="connsiteX521" fmla="*/ 1753122 w 3162529"/>
                  <a:gd name="connsiteY521" fmla="*/ 10643 h 1910656"/>
                  <a:gd name="connsiteX522" fmla="*/ 1771132 w 3162529"/>
                  <a:gd name="connsiteY522" fmla="*/ 13278 h 1910656"/>
                  <a:gd name="connsiteX523" fmla="*/ 1825074 w 3162529"/>
                  <a:gd name="connsiteY523" fmla="*/ 18989 h 1910656"/>
                  <a:gd name="connsiteX524" fmla="*/ 1847038 w 3162529"/>
                  <a:gd name="connsiteY524" fmla="*/ 21185 h 1910656"/>
                  <a:gd name="connsiteX525" fmla="*/ 1852660 w 3162529"/>
                  <a:gd name="connsiteY525" fmla="*/ 23030 h 1910656"/>
                  <a:gd name="connsiteX526" fmla="*/ 1883497 w 3162529"/>
                  <a:gd name="connsiteY526" fmla="*/ 28916 h 1910656"/>
                  <a:gd name="connsiteX527" fmla="*/ 1887363 w 3162529"/>
                  <a:gd name="connsiteY527" fmla="*/ 28916 h 1910656"/>
                  <a:gd name="connsiteX528" fmla="*/ 1938230 w 3162529"/>
                  <a:gd name="connsiteY528" fmla="*/ 38844 h 1910656"/>
                  <a:gd name="connsiteX529" fmla="*/ 1964059 w 3162529"/>
                  <a:gd name="connsiteY529" fmla="*/ 42885 h 1910656"/>
                  <a:gd name="connsiteX530" fmla="*/ 1999552 w 3162529"/>
                  <a:gd name="connsiteY530" fmla="*/ 52110 h 1910656"/>
                  <a:gd name="connsiteX531" fmla="*/ 2018528 w 3162529"/>
                  <a:gd name="connsiteY531" fmla="*/ 60192 h 1910656"/>
                  <a:gd name="connsiteX532" fmla="*/ 2023184 w 3162529"/>
                  <a:gd name="connsiteY532" fmla="*/ 61247 h 1910656"/>
                  <a:gd name="connsiteX533" fmla="*/ 2048662 w 3162529"/>
                  <a:gd name="connsiteY533" fmla="*/ 64497 h 1910656"/>
                  <a:gd name="connsiteX534" fmla="*/ 2103659 w 3162529"/>
                  <a:gd name="connsiteY534" fmla="*/ 83561 h 1910656"/>
                  <a:gd name="connsiteX535" fmla="*/ 2153735 w 3162529"/>
                  <a:gd name="connsiteY535" fmla="*/ 105349 h 1910656"/>
                  <a:gd name="connsiteX536" fmla="*/ 2179477 w 3162529"/>
                  <a:gd name="connsiteY536" fmla="*/ 112465 h 1910656"/>
                  <a:gd name="connsiteX537" fmla="*/ 2184308 w 3162529"/>
                  <a:gd name="connsiteY537" fmla="*/ 113256 h 1910656"/>
                  <a:gd name="connsiteX538" fmla="*/ 2216902 w 3162529"/>
                  <a:gd name="connsiteY538" fmla="*/ 127928 h 1910656"/>
                  <a:gd name="connsiteX539" fmla="*/ 2249496 w 3162529"/>
                  <a:gd name="connsiteY539" fmla="*/ 144093 h 1910656"/>
                  <a:gd name="connsiteX540" fmla="*/ 2275676 w 3162529"/>
                  <a:gd name="connsiteY540" fmla="*/ 156656 h 1910656"/>
                  <a:gd name="connsiteX541" fmla="*/ 2301945 w 3162529"/>
                  <a:gd name="connsiteY541" fmla="*/ 172733 h 1910656"/>
                  <a:gd name="connsiteX542" fmla="*/ 2311521 w 3162529"/>
                  <a:gd name="connsiteY542" fmla="*/ 177829 h 1910656"/>
                  <a:gd name="connsiteX543" fmla="*/ 2336647 w 3162529"/>
                  <a:gd name="connsiteY543" fmla="*/ 189952 h 1910656"/>
                  <a:gd name="connsiteX544" fmla="*/ 2350440 w 3162529"/>
                  <a:gd name="connsiteY544" fmla="*/ 197859 h 1910656"/>
                  <a:gd name="connsiteX545" fmla="*/ 2374951 w 3162529"/>
                  <a:gd name="connsiteY545" fmla="*/ 211564 h 1910656"/>
                  <a:gd name="connsiteX546" fmla="*/ 2400956 w 3162529"/>
                  <a:gd name="connsiteY546" fmla="*/ 227817 h 1910656"/>
                  <a:gd name="connsiteX547" fmla="*/ 2448660 w 3162529"/>
                  <a:gd name="connsiteY547" fmla="*/ 261553 h 1910656"/>
                  <a:gd name="connsiteX548" fmla="*/ 2461136 w 3162529"/>
                  <a:gd name="connsiteY548" fmla="*/ 269109 h 1910656"/>
                  <a:gd name="connsiteX549" fmla="*/ 2487228 w 3162529"/>
                  <a:gd name="connsiteY549" fmla="*/ 288876 h 1910656"/>
                  <a:gd name="connsiteX550" fmla="*/ 2515693 w 3162529"/>
                  <a:gd name="connsiteY550" fmla="*/ 307852 h 1910656"/>
                  <a:gd name="connsiteX551" fmla="*/ 2526060 w 3162529"/>
                  <a:gd name="connsiteY551" fmla="*/ 326126 h 1910656"/>
                  <a:gd name="connsiteX552" fmla="*/ 2528607 w 3162529"/>
                  <a:gd name="connsiteY552" fmla="*/ 330255 h 1910656"/>
                  <a:gd name="connsiteX553" fmla="*/ 2532209 w 3162529"/>
                  <a:gd name="connsiteY553" fmla="*/ 332627 h 1910656"/>
                  <a:gd name="connsiteX554" fmla="*/ 2533439 w 3162529"/>
                  <a:gd name="connsiteY554" fmla="*/ 328322 h 1910656"/>
                  <a:gd name="connsiteX555" fmla="*/ 2533527 w 3162529"/>
                  <a:gd name="connsiteY555" fmla="*/ 323666 h 1910656"/>
                  <a:gd name="connsiteX556" fmla="*/ 2538359 w 3162529"/>
                  <a:gd name="connsiteY556" fmla="*/ 324808 h 1910656"/>
                  <a:gd name="connsiteX557" fmla="*/ 2557511 w 3162529"/>
                  <a:gd name="connsiteY557" fmla="*/ 341588 h 1910656"/>
                  <a:gd name="connsiteX558" fmla="*/ 2574819 w 3162529"/>
                  <a:gd name="connsiteY558" fmla="*/ 356523 h 1910656"/>
                  <a:gd name="connsiteX559" fmla="*/ 2619712 w 3162529"/>
                  <a:gd name="connsiteY559" fmla="*/ 395969 h 1910656"/>
                  <a:gd name="connsiteX560" fmla="*/ 2650460 w 3162529"/>
                  <a:gd name="connsiteY560" fmla="*/ 428915 h 1910656"/>
                  <a:gd name="connsiteX561" fmla="*/ 2669525 w 3162529"/>
                  <a:gd name="connsiteY561" fmla="*/ 445343 h 1910656"/>
                  <a:gd name="connsiteX562" fmla="*/ 2675587 w 3162529"/>
                  <a:gd name="connsiteY562" fmla="*/ 449560 h 1910656"/>
                  <a:gd name="connsiteX563" fmla="*/ 2706863 w 3162529"/>
                  <a:gd name="connsiteY563" fmla="*/ 481012 h 1910656"/>
                  <a:gd name="connsiteX564" fmla="*/ 2731374 w 3162529"/>
                  <a:gd name="connsiteY564" fmla="*/ 509828 h 1910656"/>
                  <a:gd name="connsiteX565" fmla="*/ 2757994 w 3162529"/>
                  <a:gd name="connsiteY565" fmla="*/ 544706 h 1910656"/>
                  <a:gd name="connsiteX566" fmla="*/ 2774422 w 3162529"/>
                  <a:gd name="connsiteY566" fmla="*/ 561222 h 1910656"/>
                  <a:gd name="connsiteX567" fmla="*/ 2785580 w 3162529"/>
                  <a:gd name="connsiteY567" fmla="*/ 588194 h 1910656"/>
                  <a:gd name="connsiteX568" fmla="*/ 2786370 w 3162529"/>
                  <a:gd name="connsiteY568" fmla="*/ 591796 h 1910656"/>
                  <a:gd name="connsiteX569" fmla="*/ 2788128 w 3162529"/>
                  <a:gd name="connsiteY569" fmla="*/ 588194 h 1910656"/>
                  <a:gd name="connsiteX570" fmla="*/ 2791905 w 3162529"/>
                  <a:gd name="connsiteY570" fmla="*/ 581868 h 1910656"/>
                  <a:gd name="connsiteX571" fmla="*/ 2796474 w 3162529"/>
                  <a:gd name="connsiteY571" fmla="*/ 586261 h 1910656"/>
                  <a:gd name="connsiteX572" fmla="*/ 2825114 w 3162529"/>
                  <a:gd name="connsiteY572" fmla="*/ 625531 h 1910656"/>
                  <a:gd name="connsiteX573" fmla="*/ 2837853 w 3162529"/>
                  <a:gd name="connsiteY573" fmla="*/ 649076 h 1910656"/>
                  <a:gd name="connsiteX574" fmla="*/ 2839170 w 3162529"/>
                  <a:gd name="connsiteY574" fmla="*/ 652327 h 1910656"/>
                  <a:gd name="connsiteX575" fmla="*/ 2853666 w 3162529"/>
                  <a:gd name="connsiteY575" fmla="*/ 669634 h 1910656"/>
                  <a:gd name="connsiteX576" fmla="*/ 2860168 w 3162529"/>
                  <a:gd name="connsiteY576" fmla="*/ 678683 h 1910656"/>
                  <a:gd name="connsiteX577" fmla="*/ 2897945 w 3162529"/>
                  <a:gd name="connsiteY577" fmla="*/ 733855 h 1910656"/>
                  <a:gd name="connsiteX578" fmla="*/ 2917887 w 3162529"/>
                  <a:gd name="connsiteY578" fmla="*/ 764867 h 1910656"/>
                  <a:gd name="connsiteX579" fmla="*/ 2922105 w 3162529"/>
                  <a:gd name="connsiteY579" fmla="*/ 787534 h 1910656"/>
                  <a:gd name="connsiteX580" fmla="*/ 2921841 w 3162529"/>
                  <a:gd name="connsiteY580" fmla="*/ 793947 h 1910656"/>
                  <a:gd name="connsiteX581" fmla="*/ 2922544 w 3162529"/>
                  <a:gd name="connsiteY581" fmla="*/ 796231 h 1910656"/>
                  <a:gd name="connsiteX582" fmla="*/ 2925267 w 3162529"/>
                  <a:gd name="connsiteY582" fmla="*/ 794474 h 1910656"/>
                  <a:gd name="connsiteX583" fmla="*/ 2937479 w 3162529"/>
                  <a:gd name="connsiteY583" fmla="*/ 796056 h 1910656"/>
                  <a:gd name="connsiteX584" fmla="*/ 2957070 w 3162529"/>
                  <a:gd name="connsiteY584" fmla="*/ 833833 h 1910656"/>
                  <a:gd name="connsiteX585" fmla="*/ 2973850 w 3162529"/>
                  <a:gd name="connsiteY585" fmla="*/ 866163 h 1910656"/>
                  <a:gd name="connsiteX586" fmla="*/ 2995199 w 3162529"/>
                  <a:gd name="connsiteY586" fmla="*/ 909738 h 1910656"/>
                  <a:gd name="connsiteX587" fmla="*/ 2997219 w 3162529"/>
                  <a:gd name="connsiteY587" fmla="*/ 926870 h 1910656"/>
                  <a:gd name="connsiteX588" fmla="*/ 2995199 w 3162529"/>
                  <a:gd name="connsiteY588" fmla="*/ 933810 h 1910656"/>
                  <a:gd name="connsiteX589" fmla="*/ 2996604 w 3162529"/>
                  <a:gd name="connsiteY589" fmla="*/ 938027 h 1910656"/>
                  <a:gd name="connsiteX590" fmla="*/ 2999416 w 3162529"/>
                  <a:gd name="connsiteY590" fmla="*/ 935216 h 1910656"/>
                  <a:gd name="connsiteX591" fmla="*/ 3003721 w 3162529"/>
                  <a:gd name="connsiteY591" fmla="*/ 930296 h 1910656"/>
                  <a:gd name="connsiteX592" fmla="*/ 3008201 w 3162529"/>
                  <a:gd name="connsiteY592" fmla="*/ 936007 h 1910656"/>
                  <a:gd name="connsiteX593" fmla="*/ 3042816 w 3162529"/>
                  <a:gd name="connsiteY593" fmla="*/ 1021313 h 1910656"/>
                  <a:gd name="connsiteX594" fmla="*/ 3063110 w 3162529"/>
                  <a:gd name="connsiteY594" fmla="*/ 1070599 h 1910656"/>
                  <a:gd name="connsiteX595" fmla="*/ 3066009 w 3162529"/>
                  <a:gd name="connsiteY595" fmla="*/ 1083777 h 1910656"/>
                  <a:gd name="connsiteX596" fmla="*/ 3079978 w 3162529"/>
                  <a:gd name="connsiteY596" fmla="*/ 1129109 h 1910656"/>
                  <a:gd name="connsiteX597" fmla="*/ 3080856 w 3162529"/>
                  <a:gd name="connsiteY597" fmla="*/ 1130076 h 1910656"/>
                  <a:gd name="connsiteX598" fmla="*/ 3097373 w 3162529"/>
                  <a:gd name="connsiteY598" fmla="*/ 1188762 h 1910656"/>
                  <a:gd name="connsiteX599" fmla="*/ 3103259 w 3162529"/>
                  <a:gd name="connsiteY599" fmla="*/ 1215294 h 1910656"/>
                  <a:gd name="connsiteX600" fmla="*/ 3105192 w 3162529"/>
                  <a:gd name="connsiteY600" fmla="*/ 1227506 h 1910656"/>
                  <a:gd name="connsiteX601" fmla="*/ 3108881 w 3162529"/>
                  <a:gd name="connsiteY601" fmla="*/ 1243056 h 1910656"/>
                  <a:gd name="connsiteX602" fmla="*/ 3115471 w 3162529"/>
                  <a:gd name="connsiteY602" fmla="*/ 1265107 h 1910656"/>
                  <a:gd name="connsiteX603" fmla="*/ 3120654 w 3162529"/>
                  <a:gd name="connsiteY603" fmla="*/ 1288037 h 1910656"/>
                  <a:gd name="connsiteX604" fmla="*/ 3123465 w 3162529"/>
                  <a:gd name="connsiteY604" fmla="*/ 1304992 h 1910656"/>
                  <a:gd name="connsiteX605" fmla="*/ 3131021 w 3162529"/>
                  <a:gd name="connsiteY605" fmla="*/ 1345230 h 1910656"/>
                  <a:gd name="connsiteX606" fmla="*/ 3127331 w 3162529"/>
                  <a:gd name="connsiteY606" fmla="*/ 1371234 h 1910656"/>
                  <a:gd name="connsiteX607" fmla="*/ 3126365 w 3162529"/>
                  <a:gd name="connsiteY607" fmla="*/ 1374748 h 1910656"/>
                  <a:gd name="connsiteX608" fmla="*/ 3129966 w 3162529"/>
                  <a:gd name="connsiteY608" fmla="*/ 1373606 h 1910656"/>
                  <a:gd name="connsiteX609" fmla="*/ 3136643 w 3162529"/>
                  <a:gd name="connsiteY609" fmla="*/ 1375715 h 1910656"/>
                  <a:gd name="connsiteX610" fmla="*/ 3139367 w 3162529"/>
                  <a:gd name="connsiteY610" fmla="*/ 1399523 h 1910656"/>
                  <a:gd name="connsiteX611" fmla="*/ 3144550 w 3162529"/>
                  <a:gd name="connsiteY611" fmla="*/ 1432820 h 1910656"/>
                  <a:gd name="connsiteX612" fmla="*/ 3144638 w 3162529"/>
                  <a:gd name="connsiteY612" fmla="*/ 1441957 h 1910656"/>
                  <a:gd name="connsiteX613" fmla="*/ 3149382 w 3162529"/>
                  <a:gd name="connsiteY613" fmla="*/ 1480524 h 1910656"/>
                  <a:gd name="connsiteX614" fmla="*/ 3147713 w 3162529"/>
                  <a:gd name="connsiteY614" fmla="*/ 1508374 h 1910656"/>
                  <a:gd name="connsiteX615" fmla="*/ 3147361 w 3162529"/>
                  <a:gd name="connsiteY615" fmla="*/ 1517335 h 1910656"/>
                  <a:gd name="connsiteX616" fmla="*/ 3152281 w 3162529"/>
                  <a:gd name="connsiteY616" fmla="*/ 1541407 h 1910656"/>
                  <a:gd name="connsiteX617" fmla="*/ 3146044 w 3162529"/>
                  <a:gd name="connsiteY617" fmla="*/ 1562492 h 1910656"/>
                  <a:gd name="connsiteX618" fmla="*/ 3142705 w 3162529"/>
                  <a:gd name="connsiteY618" fmla="*/ 1569608 h 1910656"/>
                  <a:gd name="connsiteX619" fmla="*/ 3148943 w 3162529"/>
                  <a:gd name="connsiteY619" fmla="*/ 1567060 h 1910656"/>
                  <a:gd name="connsiteX620" fmla="*/ 3154565 w 3162529"/>
                  <a:gd name="connsiteY620" fmla="*/ 1568554 h 1910656"/>
                  <a:gd name="connsiteX621" fmla="*/ 3155093 w 3162529"/>
                  <a:gd name="connsiteY621" fmla="*/ 1572156 h 1910656"/>
                  <a:gd name="connsiteX622" fmla="*/ 3152808 w 3162529"/>
                  <a:gd name="connsiteY622" fmla="*/ 1600533 h 1910656"/>
                  <a:gd name="connsiteX623" fmla="*/ 3155005 w 3162529"/>
                  <a:gd name="connsiteY623" fmla="*/ 1607122 h 1910656"/>
                  <a:gd name="connsiteX624" fmla="*/ 3153511 w 3162529"/>
                  <a:gd name="connsiteY624" fmla="*/ 1627943 h 1910656"/>
                  <a:gd name="connsiteX625" fmla="*/ 3154565 w 3162529"/>
                  <a:gd name="connsiteY625" fmla="*/ 1640857 h 1910656"/>
                  <a:gd name="connsiteX626" fmla="*/ 3154390 w 3162529"/>
                  <a:gd name="connsiteY626" fmla="*/ 1653157 h 1910656"/>
                  <a:gd name="connsiteX627" fmla="*/ 3151315 w 3162529"/>
                  <a:gd name="connsiteY627" fmla="*/ 1682939 h 1910656"/>
                  <a:gd name="connsiteX628" fmla="*/ 3149909 w 3162529"/>
                  <a:gd name="connsiteY628" fmla="*/ 1692867 h 1910656"/>
                  <a:gd name="connsiteX629" fmla="*/ 3150261 w 3162529"/>
                  <a:gd name="connsiteY629" fmla="*/ 1707802 h 1910656"/>
                  <a:gd name="connsiteX630" fmla="*/ 3149909 w 3162529"/>
                  <a:gd name="connsiteY630" fmla="*/ 1723440 h 1910656"/>
                  <a:gd name="connsiteX631" fmla="*/ 3147625 w 3162529"/>
                  <a:gd name="connsiteY631" fmla="*/ 1767367 h 1910656"/>
                  <a:gd name="connsiteX632" fmla="*/ 3143496 w 3162529"/>
                  <a:gd name="connsiteY632" fmla="*/ 1783005 h 1910656"/>
                  <a:gd name="connsiteX633" fmla="*/ 3142178 w 3162529"/>
                  <a:gd name="connsiteY633" fmla="*/ 1798467 h 1910656"/>
                  <a:gd name="connsiteX634" fmla="*/ 3142178 w 3162529"/>
                  <a:gd name="connsiteY634" fmla="*/ 1803651 h 1910656"/>
                  <a:gd name="connsiteX635" fmla="*/ 3133920 w 3162529"/>
                  <a:gd name="connsiteY635" fmla="*/ 1824735 h 1910656"/>
                  <a:gd name="connsiteX636" fmla="*/ 3131636 w 3162529"/>
                  <a:gd name="connsiteY636" fmla="*/ 1828425 h 1910656"/>
                  <a:gd name="connsiteX637" fmla="*/ 3135940 w 3162529"/>
                  <a:gd name="connsiteY637" fmla="*/ 1829392 h 1910656"/>
                  <a:gd name="connsiteX638" fmla="*/ 3141739 w 3162529"/>
                  <a:gd name="connsiteY638" fmla="*/ 1834136 h 1910656"/>
                  <a:gd name="connsiteX639" fmla="*/ 3139455 w 3162529"/>
                  <a:gd name="connsiteY639" fmla="*/ 1847577 h 1910656"/>
                  <a:gd name="connsiteX640" fmla="*/ 3136907 w 3162529"/>
                  <a:gd name="connsiteY640" fmla="*/ 1858296 h 1910656"/>
                  <a:gd name="connsiteX641" fmla="*/ 3134271 w 3162529"/>
                  <a:gd name="connsiteY641" fmla="*/ 1870331 h 1910656"/>
                  <a:gd name="connsiteX642" fmla="*/ 3129176 w 3162529"/>
                  <a:gd name="connsiteY642" fmla="*/ 1898357 h 1910656"/>
                  <a:gd name="connsiteX643" fmla="*/ 3123992 w 3162529"/>
                  <a:gd name="connsiteY643" fmla="*/ 1903365 h 1910656"/>
                  <a:gd name="connsiteX644" fmla="*/ 3089905 w 3162529"/>
                  <a:gd name="connsiteY644" fmla="*/ 1903101 h 1910656"/>
                  <a:gd name="connsiteX645" fmla="*/ 3082350 w 3162529"/>
                  <a:gd name="connsiteY645" fmla="*/ 1899587 h 1910656"/>
                  <a:gd name="connsiteX646" fmla="*/ 3089114 w 3162529"/>
                  <a:gd name="connsiteY646" fmla="*/ 1872089 h 1910656"/>
                  <a:gd name="connsiteX647" fmla="*/ 3091399 w 3162529"/>
                  <a:gd name="connsiteY647" fmla="*/ 1866817 h 1910656"/>
                  <a:gd name="connsiteX648" fmla="*/ 3092365 w 3162529"/>
                  <a:gd name="connsiteY648" fmla="*/ 1834575 h 1910656"/>
                  <a:gd name="connsiteX649" fmla="*/ 3096846 w 3162529"/>
                  <a:gd name="connsiteY649" fmla="*/ 1833082 h 1910656"/>
                  <a:gd name="connsiteX650" fmla="*/ 3096582 w 3162529"/>
                  <a:gd name="connsiteY650" fmla="*/ 1837211 h 1910656"/>
                  <a:gd name="connsiteX651" fmla="*/ 3097900 w 3162529"/>
                  <a:gd name="connsiteY651" fmla="*/ 1841779 h 1910656"/>
                  <a:gd name="connsiteX652" fmla="*/ 3102205 w 3162529"/>
                  <a:gd name="connsiteY652" fmla="*/ 1842306 h 1910656"/>
                  <a:gd name="connsiteX653" fmla="*/ 3101502 w 3162529"/>
                  <a:gd name="connsiteY653" fmla="*/ 1837914 h 1910656"/>
                  <a:gd name="connsiteX654" fmla="*/ 3097548 w 3162529"/>
                  <a:gd name="connsiteY654" fmla="*/ 1832554 h 1910656"/>
                  <a:gd name="connsiteX655" fmla="*/ 3097461 w 3162529"/>
                  <a:gd name="connsiteY655" fmla="*/ 1827371 h 1910656"/>
                  <a:gd name="connsiteX656" fmla="*/ 3101502 w 3162529"/>
                  <a:gd name="connsiteY656" fmla="*/ 1798379 h 1910656"/>
                  <a:gd name="connsiteX657" fmla="*/ 3102117 w 3162529"/>
                  <a:gd name="connsiteY657" fmla="*/ 1793987 h 1910656"/>
                  <a:gd name="connsiteX658" fmla="*/ 3102644 w 3162529"/>
                  <a:gd name="connsiteY658" fmla="*/ 1763062 h 1910656"/>
                  <a:gd name="connsiteX659" fmla="*/ 3101853 w 3162529"/>
                  <a:gd name="connsiteY659" fmla="*/ 1757000 h 1910656"/>
                  <a:gd name="connsiteX660" fmla="*/ 3100360 w 3162529"/>
                  <a:gd name="connsiteY660" fmla="*/ 1752520 h 1910656"/>
                  <a:gd name="connsiteX661" fmla="*/ 3104928 w 3162529"/>
                  <a:gd name="connsiteY661" fmla="*/ 1754892 h 1910656"/>
                  <a:gd name="connsiteX662" fmla="*/ 3108003 w 3162529"/>
                  <a:gd name="connsiteY662" fmla="*/ 1753135 h 1910656"/>
                  <a:gd name="connsiteX663" fmla="*/ 3105280 w 3162529"/>
                  <a:gd name="connsiteY663" fmla="*/ 1738551 h 1910656"/>
                  <a:gd name="connsiteX664" fmla="*/ 3109233 w 3162529"/>
                  <a:gd name="connsiteY664" fmla="*/ 1714655 h 1910656"/>
                  <a:gd name="connsiteX665" fmla="*/ 3109233 w 3162529"/>
                  <a:gd name="connsiteY665" fmla="*/ 1709471 h 1910656"/>
                  <a:gd name="connsiteX666" fmla="*/ 3106422 w 3162529"/>
                  <a:gd name="connsiteY666" fmla="*/ 1683730 h 1910656"/>
                  <a:gd name="connsiteX667" fmla="*/ 3108003 w 3162529"/>
                  <a:gd name="connsiteY667" fmla="*/ 1673978 h 1910656"/>
                  <a:gd name="connsiteX668" fmla="*/ 3105719 w 3162529"/>
                  <a:gd name="connsiteY668" fmla="*/ 1668619 h 1910656"/>
                  <a:gd name="connsiteX669" fmla="*/ 3110639 w 3162529"/>
                  <a:gd name="connsiteY669" fmla="*/ 1669849 h 1910656"/>
                  <a:gd name="connsiteX670" fmla="*/ 3112747 w 3162529"/>
                  <a:gd name="connsiteY670" fmla="*/ 1665808 h 1910656"/>
                  <a:gd name="connsiteX671" fmla="*/ 3107212 w 3162529"/>
                  <a:gd name="connsiteY671" fmla="*/ 1643932 h 1910656"/>
                  <a:gd name="connsiteX672" fmla="*/ 3108267 w 3162529"/>
                  <a:gd name="connsiteY672" fmla="*/ 1623111 h 1910656"/>
                  <a:gd name="connsiteX673" fmla="*/ 3110639 w 3162529"/>
                  <a:gd name="connsiteY673" fmla="*/ 1617664 h 1910656"/>
                  <a:gd name="connsiteX674" fmla="*/ 3107124 w 3162529"/>
                  <a:gd name="connsiteY674" fmla="*/ 1594295 h 1910656"/>
                  <a:gd name="connsiteX675" fmla="*/ 3106949 w 3162529"/>
                  <a:gd name="connsiteY675" fmla="*/ 1581029 h 1910656"/>
                  <a:gd name="connsiteX676" fmla="*/ 3109584 w 3162529"/>
                  <a:gd name="connsiteY676" fmla="*/ 1578481 h 1910656"/>
                  <a:gd name="connsiteX677" fmla="*/ 3110727 w 3162529"/>
                  <a:gd name="connsiteY677" fmla="*/ 1581908 h 1910656"/>
                  <a:gd name="connsiteX678" fmla="*/ 3114944 w 3162529"/>
                  <a:gd name="connsiteY678" fmla="*/ 1585685 h 1910656"/>
                  <a:gd name="connsiteX679" fmla="*/ 3114328 w 3162529"/>
                  <a:gd name="connsiteY679" fmla="*/ 1580502 h 1910656"/>
                  <a:gd name="connsiteX680" fmla="*/ 3113450 w 3162529"/>
                  <a:gd name="connsiteY680" fmla="*/ 1578218 h 1910656"/>
                  <a:gd name="connsiteX681" fmla="*/ 3110639 w 3162529"/>
                  <a:gd name="connsiteY681" fmla="*/ 1545536 h 1910656"/>
                  <a:gd name="connsiteX682" fmla="*/ 3110727 w 3162529"/>
                  <a:gd name="connsiteY682" fmla="*/ 1540441 h 1910656"/>
                  <a:gd name="connsiteX683" fmla="*/ 3105719 w 3162529"/>
                  <a:gd name="connsiteY683" fmla="*/ 1524188 h 1910656"/>
                  <a:gd name="connsiteX684" fmla="*/ 3105280 w 3162529"/>
                  <a:gd name="connsiteY684" fmla="*/ 1509165 h 1910656"/>
                  <a:gd name="connsiteX685" fmla="*/ 3103698 w 3162529"/>
                  <a:gd name="connsiteY685" fmla="*/ 1497568 h 1910656"/>
                  <a:gd name="connsiteX686" fmla="*/ 3105280 w 3162529"/>
                  <a:gd name="connsiteY686" fmla="*/ 1489134 h 1910656"/>
                  <a:gd name="connsiteX687" fmla="*/ 3098339 w 3162529"/>
                  <a:gd name="connsiteY687" fmla="*/ 1459264 h 1910656"/>
                  <a:gd name="connsiteX688" fmla="*/ 3098075 w 3162529"/>
                  <a:gd name="connsiteY688" fmla="*/ 1449248 h 1910656"/>
                  <a:gd name="connsiteX689" fmla="*/ 3097900 w 3162529"/>
                  <a:gd name="connsiteY689" fmla="*/ 1432820 h 1910656"/>
                  <a:gd name="connsiteX690" fmla="*/ 3092629 w 3162529"/>
                  <a:gd name="connsiteY690" fmla="*/ 1396975 h 1910656"/>
                  <a:gd name="connsiteX691" fmla="*/ 3093683 w 3162529"/>
                  <a:gd name="connsiteY691" fmla="*/ 1392231 h 1910656"/>
                  <a:gd name="connsiteX692" fmla="*/ 3095616 w 3162529"/>
                  <a:gd name="connsiteY692" fmla="*/ 1396360 h 1910656"/>
                  <a:gd name="connsiteX693" fmla="*/ 3099306 w 3162529"/>
                  <a:gd name="connsiteY693" fmla="*/ 1399787 h 1910656"/>
                  <a:gd name="connsiteX694" fmla="*/ 3100360 w 3162529"/>
                  <a:gd name="connsiteY694" fmla="*/ 1395130 h 1910656"/>
                  <a:gd name="connsiteX695" fmla="*/ 3091135 w 3162529"/>
                  <a:gd name="connsiteY695" fmla="*/ 1379405 h 1910656"/>
                  <a:gd name="connsiteX696" fmla="*/ 3088412 w 3162529"/>
                  <a:gd name="connsiteY696" fmla="*/ 1373606 h 1910656"/>
                  <a:gd name="connsiteX697" fmla="*/ 3092541 w 3162529"/>
                  <a:gd name="connsiteY697" fmla="*/ 1355684 h 1910656"/>
                  <a:gd name="connsiteX698" fmla="*/ 3091838 w 3162529"/>
                  <a:gd name="connsiteY698" fmla="*/ 1353400 h 1910656"/>
                  <a:gd name="connsiteX699" fmla="*/ 3077166 w 3162529"/>
                  <a:gd name="connsiteY699" fmla="*/ 1310967 h 1910656"/>
                  <a:gd name="connsiteX700" fmla="*/ 3080417 w 3162529"/>
                  <a:gd name="connsiteY700" fmla="*/ 1310264 h 1910656"/>
                  <a:gd name="connsiteX701" fmla="*/ 3083931 w 3162529"/>
                  <a:gd name="connsiteY701" fmla="*/ 1310352 h 1910656"/>
                  <a:gd name="connsiteX702" fmla="*/ 3082789 w 3162529"/>
                  <a:gd name="connsiteY702" fmla="*/ 1307540 h 1910656"/>
                  <a:gd name="connsiteX703" fmla="*/ 3078923 w 3162529"/>
                  <a:gd name="connsiteY703" fmla="*/ 1298843 h 1910656"/>
                  <a:gd name="connsiteX704" fmla="*/ 3074443 w 3162529"/>
                  <a:gd name="connsiteY704" fmla="*/ 1284962 h 1910656"/>
                  <a:gd name="connsiteX705" fmla="*/ 3074092 w 3162529"/>
                  <a:gd name="connsiteY705" fmla="*/ 1272487 h 1910656"/>
                  <a:gd name="connsiteX706" fmla="*/ 3073125 w 3162529"/>
                  <a:gd name="connsiteY706" fmla="*/ 1266688 h 1910656"/>
                  <a:gd name="connsiteX707" fmla="*/ 3063637 w 3162529"/>
                  <a:gd name="connsiteY707" fmla="*/ 1239102 h 1910656"/>
                  <a:gd name="connsiteX708" fmla="*/ 3059420 w 3162529"/>
                  <a:gd name="connsiteY708" fmla="*/ 1229087 h 1910656"/>
                  <a:gd name="connsiteX709" fmla="*/ 3059508 w 3162529"/>
                  <a:gd name="connsiteY709" fmla="*/ 1224606 h 1910656"/>
                  <a:gd name="connsiteX710" fmla="*/ 3062319 w 3162529"/>
                  <a:gd name="connsiteY710" fmla="*/ 1226803 h 1910656"/>
                  <a:gd name="connsiteX711" fmla="*/ 3063198 w 3162529"/>
                  <a:gd name="connsiteY711" fmla="*/ 1222674 h 1910656"/>
                  <a:gd name="connsiteX712" fmla="*/ 3045890 w 3162529"/>
                  <a:gd name="connsiteY712" fmla="*/ 1181294 h 1910656"/>
                  <a:gd name="connsiteX713" fmla="*/ 3048350 w 3162529"/>
                  <a:gd name="connsiteY713" fmla="*/ 1177165 h 1910656"/>
                  <a:gd name="connsiteX714" fmla="*/ 3053270 w 3162529"/>
                  <a:gd name="connsiteY714" fmla="*/ 1174705 h 1910656"/>
                  <a:gd name="connsiteX715" fmla="*/ 3049668 w 3162529"/>
                  <a:gd name="connsiteY715" fmla="*/ 1169786 h 1910656"/>
                  <a:gd name="connsiteX716" fmla="*/ 3040092 w 3162529"/>
                  <a:gd name="connsiteY716" fmla="*/ 1154148 h 1910656"/>
                  <a:gd name="connsiteX717" fmla="*/ 3038423 w 3162529"/>
                  <a:gd name="connsiteY717" fmla="*/ 1141145 h 1910656"/>
                  <a:gd name="connsiteX718" fmla="*/ 3033064 w 3162529"/>
                  <a:gd name="connsiteY718" fmla="*/ 1129109 h 1910656"/>
                  <a:gd name="connsiteX719" fmla="*/ 3028320 w 3162529"/>
                  <a:gd name="connsiteY719" fmla="*/ 1116722 h 1910656"/>
                  <a:gd name="connsiteX720" fmla="*/ 3022433 w 3162529"/>
                  <a:gd name="connsiteY720" fmla="*/ 1096515 h 1910656"/>
                  <a:gd name="connsiteX721" fmla="*/ 3021819 w 3162529"/>
                  <a:gd name="connsiteY721" fmla="*/ 1090629 h 1910656"/>
                  <a:gd name="connsiteX722" fmla="*/ 3005741 w 3162529"/>
                  <a:gd name="connsiteY722" fmla="*/ 1057508 h 1910656"/>
                  <a:gd name="connsiteX723" fmla="*/ 3010661 w 3162529"/>
                  <a:gd name="connsiteY723" fmla="*/ 1046702 h 1910656"/>
                  <a:gd name="connsiteX724" fmla="*/ 3012067 w 3162529"/>
                  <a:gd name="connsiteY724" fmla="*/ 1050656 h 1910656"/>
                  <a:gd name="connsiteX725" fmla="*/ 3013824 w 3162529"/>
                  <a:gd name="connsiteY725" fmla="*/ 1050129 h 1910656"/>
                  <a:gd name="connsiteX726" fmla="*/ 3011364 w 3162529"/>
                  <a:gd name="connsiteY726" fmla="*/ 1046000 h 1910656"/>
                  <a:gd name="connsiteX727" fmla="*/ 3007586 w 3162529"/>
                  <a:gd name="connsiteY727" fmla="*/ 1041080 h 1910656"/>
                  <a:gd name="connsiteX728" fmla="*/ 2990279 w 3162529"/>
                  <a:gd name="connsiteY728" fmla="*/ 1005148 h 1910656"/>
                  <a:gd name="connsiteX729" fmla="*/ 2988258 w 3162529"/>
                  <a:gd name="connsiteY729" fmla="*/ 998295 h 1910656"/>
                  <a:gd name="connsiteX730" fmla="*/ 2969546 w 3162529"/>
                  <a:gd name="connsiteY730" fmla="*/ 968073 h 1910656"/>
                  <a:gd name="connsiteX731" fmla="*/ 2970600 w 3162529"/>
                  <a:gd name="connsiteY731" fmla="*/ 962187 h 1910656"/>
                  <a:gd name="connsiteX732" fmla="*/ 2974290 w 3162529"/>
                  <a:gd name="connsiteY732" fmla="*/ 965789 h 1910656"/>
                  <a:gd name="connsiteX733" fmla="*/ 2974729 w 3162529"/>
                  <a:gd name="connsiteY733" fmla="*/ 968161 h 1910656"/>
                  <a:gd name="connsiteX734" fmla="*/ 2980439 w 3162529"/>
                  <a:gd name="connsiteY734" fmla="*/ 975189 h 1910656"/>
                  <a:gd name="connsiteX735" fmla="*/ 2979385 w 3162529"/>
                  <a:gd name="connsiteY735" fmla="*/ 966141 h 1910656"/>
                  <a:gd name="connsiteX736" fmla="*/ 2966822 w 3162529"/>
                  <a:gd name="connsiteY736" fmla="*/ 953314 h 1910656"/>
                  <a:gd name="connsiteX737" fmla="*/ 2961375 w 3162529"/>
                  <a:gd name="connsiteY737" fmla="*/ 945056 h 1910656"/>
                  <a:gd name="connsiteX738" fmla="*/ 2958915 w 3162529"/>
                  <a:gd name="connsiteY738" fmla="*/ 927836 h 1910656"/>
                  <a:gd name="connsiteX739" fmla="*/ 2956982 w 3162529"/>
                  <a:gd name="connsiteY739" fmla="*/ 924849 h 1910656"/>
                  <a:gd name="connsiteX740" fmla="*/ 2943804 w 3162529"/>
                  <a:gd name="connsiteY740" fmla="*/ 908245 h 1910656"/>
                  <a:gd name="connsiteX741" fmla="*/ 2939939 w 3162529"/>
                  <a:gd name="connsiteY741" fmla="*/ 887775 h 1910656"/>
                  <a:gd name="connsiteX742" fmla="*/ 2937303 w 3162529"/>
                  <a:gd name="connsiteY742" fmla="*/ 884261 h 1910656"/>
                  <a:gd name="connsiteX743" fmla="*/ 2914461 w 3162529"/>
                  <a:gd name="connsiteY743" fmla="*/ 851755 h 1910656"/>
                  <a:gd name="connsiteX744" fmla="*/ 2899438 w 3162529"/>
                  <a:gd name="connsiteY744" fmla="*/ 827859 h 1910656"/>
                  <a:gd name="connsiteX745" fmla="*/ 2899614 w 3162529"/>
                  <a:gd name="connsiteY745" fmla="*/ 823466 h 1910656"/>
                  <a:gd name="connsiteX746" fmla="*/ 2904094 w 3162529"/>
                  <a:gd name="connsiteY746" fmla="*/ 824872 h 1910656"/>
                  <a:gd name="connsiteX747" fmla="*/ 2905939 w 3162529"/>
                  <a:gd name="connsiteY747" fmla="*/ 826717 h 1910656"/>
                  <a:gd name="connsiteX748" fmla="*/ 2910596 w 3162529"/>
                  <a:gd name="connsiteY748" fmla="*/ 833481 h 1910656"/>
                  <a:gd name="connsiteX749" fmla="*/ 2909102 w 3162529"/>
                  <a:gd name="connsiteY749" fmla="*/ 824520 h 1910656"/>
                  <a:gd name="connsiteX750" fmla="*/ 2901722 w 3162529"/>
                  <a:gd name="connsiteY750" fmla="*/ 817492 h 1910656"/>
                  <a:gd name="connsiteX751" fmla="*/ 2885382 w 3162529"/>
                  <a:gd name="connsiteY751" fmla="*/ 794386 h 1910656"/>
                  <a:gd name="connsiteX752" fmla="*/ 2881692 w 3162529"/>
                  <a:gd name="connsiteY752" fmla="*/ 786831 h 1910656"/>
                  <a:gd name="connsiteX753" fmla="*/ 2864297 w 3162529"/>
                  <a:gd name="connsiteY753" fmla="*/ 761441 h 1910656"/>
                  <a:gd name="connsiteX754" fmla="*/ 2861661 w 3162529"/>
                  <a:gd name="connsiteY754" fmla="*/ 758630 h 1910656"/>
                  <a:gd name="connsiteX755" fmla="*/ 2845847 w 3162529"/>
                  <a:gd name="connsiteY755" fmla="*/ 727969 h 1910656"/>
                  <a:gd name="connsiteX756" fmla="*/ 2838995 w 3162529"/>
                  <a:gd name="connsiteY756" fmla="*/ 720501 h 1910656"/>
                  <a:gd name="connsiteX757" fmla="*/ 2838731 w 3162529"/>
                  <a:gd name="connsiteY757" fmla="*/ 711277 h 1910656"/>
                  <a:gd name="connsiteX758" fmla="*/ 2837941 w 3162529"/>
                  <a:gd name="connsiteY758" fmla="*/ 707938 h 1910656"/>
                  <a:gd name="connsiteX759" fmla="*/ 2819843 w 3162529"/>
                  <a:gd name="connsiteY759" fmla="*/ 695639 h 1910656"/>
                  <a:gd name="connsiteX760" fmla="*/ 2809915 w 3162529"/>
                  <a:gd name="connsiteY760" fmla="*/ 680352 h 1910656"/>
                  <a:gd name="connsiteX761" fmla="*/ 3127155 w 3162529"/>
                  <a:gd name="connsiteY761" fmla="*/ 1601235 h 1910656"/>
                  <a:gd name="connsiteX762" fmla="*/ 3129615 w 3162529"/>
                  <a:gd name="connsiteY762" fmla="*/ 1601411 h 1910656"/>
                  <a:gd name="connsiteX763" fmla="*/ 3127155 w 3162529"/>
                  <a:gd name="connsiteY763" fmla="*/ 1598600 h 1910656"/>
                  <a:gd name="connsiteX764" fmla="*/ 3124695 w 3162529"/>
                  <a:gd name="connsiteY764" fmla="*/ 1598424 h 1910656"/>
                  <a:gd name="connsiteX765" fmla="*/ 3127155 w 3162529"/>
                  <a:gd name="connsiteY765" fmla="*/ 1601235 h 1910656"/>
                  <a:gd name="connsiteX766" fmla="*/ 226136 w 3162529"/>
                  <a:gd name="connsiteY766" fmla="*/ 865811 h 1910656"/>
                  <a:gd name="connsiteX767" fmla="*/ 229474 w 3162529"/>
                  <a:gd name="connsiteY767" fmla="*/ 865109 h 1910656"/>
                  <a:gd name="connsiteX768" fmla="*/ 228947 w 3162529"/>
                  <a:gd name="connsiteY768" fmla="*/ 863352 h 1910656"/>
                  <a:gd name="connsiteX769" fmla="*/ 223500 w 3162529"/>
                  <a:gd name="connsiteY769" fmla="*/ 865811 h 1910656"/>
                  <a:gd name="connsiteX770" fmla="*/ 223324 w 3162529"/>
                  <a:gd name="connsiteY770" fmla="*/ 868271 h 1910656"/>
                  <a:gd name="connsiteX771" fmla="*/ 226136 w 3162529"/>
                  <a:gd name="connsiteY771" fmla="*/ 865811 h 1910656"/>
                  <a:gd name="connsiteX772" fmla="*/ 57017 w 3162529"/>
                  <a:gd name="connsiteY772" fmla="*/ 1810942 h 1910656"/>
                  <a:gd name="connsiteX773" fmla="*/ 59477 w 3162529"/>
                  <a:gd name="connsiteY773" fmla="*/ 1811118 h 1910656"/>
                  <a:gd name="connsiteX774" fmla="*/ 57017 w 3162529"/>
                  <a:gd name="connsiteY774" fmla="*/ 1808307 h 1910656"/>
                  <a:gd name="connsiteX775" fmla="*/ 56754 w 3162529"/>
                  <a:gd name="connsiteY775" fmla="*/ 1802948 h 1910656"/>
                  <a:gd name="connsiteX776" fmla="*/ 52361 w 3162529"/>
                  <a:gd name="connsiteY776" fmla="*/ 1802508 h 1910656"/>
                  <a:gd name="connsiteX777" fmla="*/ 53064 w 3162529"/>
                  <a:gd name="connsiteY777" fmla="*/ 1806813 h 1910656"/>
                  <a:gd name="connsiteX778" fmla="*/ 57017 w 3162529"/>
                  <a:gd name="connsiteY778" fmla="*/ 1810942 h 1910656"/>
                  <a:gd name="connsiteX779" fmla="*/ 173687 w 3162529"/>
                  <a:gd name="connsiteY779" fmla="*/ 968073 h 1910656"/>
                  <a:gd name="connsiteX780" fmla="*/ 167186 w 3162529"/>
                  <a:gd name="connsiteY780" fmla="*/ 973081 h 1910656"/>
                  <a:gd name="connsiteX781" fmla="*/ 168679 w 3162529"/>
                  <a:gd name="connsiteY781" fmla="*/ 975716 h 1910656"/>
                  <a:gd name="connsiteX782" fmla="*/ 176235 w 3162529"/>
                  <a:gd name="connsiteY782" fmla="*/ 968161 h 1910656"/>
                  <a:gd name="connsiteX783" fmla="*/ 176410 w 3162529"/>
                  <a:gd name="connsiteY783" fmla="*/ 965701 h 1910656"/>
                  <a:gd name="connsiteX784" fmla="*/ 173687 w 3162529"/>
                  <a:gd name="connsiteY784" fmla="*/ 968073 h 1910656"/>
                  <a:gd name="connsiteX785" fmla="*/ 1151587 w 3162529"/>
                  <a:gd name="connsiteY785" fmla="*/ 94982 h 1910656"/>
                  <a:gd name="connsiteX786" fmla="*/ 1155980 w 3162529"/>
                  <a:gd name="connsiteY786" fmla="*/ 93138 h 1910656"/>
                  <a:gd name="connsiteX787" fmla="*/ 1160021 w 3162529"/>
                  <a:gd name="connsiteY787" fmla="*/ 87691 h 1910656"/>
                  <a:gd name="connsiteX788" fmla="*/ 1152202 w 3162529"/>
                  <a:gd name="connsiteY788" fmla="*/ 89448 h 1910656"/>
                  <a:gd name="connsiteX789" fmla="*/ 1148952 w 3162529"/>
                  <a:gd name="connsiteY789" fmla="*/ 94982 h 1910656"/>
                  <a:gd name="connsiteX790" fmla="*/ 1148776 w 3162529"/>
                  <a:gd name="connsiteY790" fmla="*/ 97442 h 1910656"/>
                  <a:gd name="connsiteX791" fmla="*/ 1151587 w 3162529"/>
                  <a:gd name="connsiteY791" fmla="*/ 94982 h 1910656"/>
                  <a:gd name="connsiteX792" fmla="*/ 1887011 w 3162529"/>
                  <a:gd name="connsiteY792" fmla="*/ 59577 h 1910656"/>
                  <a:gd name="connsiteX793" fmla="*/ 1883936 w 3162529"/>
                  <a:gd name="connsiteY793" fmla="*/ 55624 h 1910656"/>
                  <a:gd name="connsiteX794" fmla="*/ 1882179 w 3162529"/>
                  <a:gd name="connsiteY794" fmla="*/ 62652 h 1910656"/>
                  <a:gd name="connsiteX795" fmla="*/ 1886923 w 3162529"/>
                  <a:gd name="connsiteY795" fmla="*/ 62213 h 1910656"/>
                  <a:gd name="connsiteX796" fmla="*/ 1887099 w 3162529"/>
                  <a:gd name="connsiteY796" fmla="*/ 69768 h 1910656"/>
                  <a:gd name="connsiteX797" fmla="*/ 1891052 w 3162529"/>
                  <a:gd name="connsiteY797" fmla="*/ 71174 h 1910656"/>
                  <a:gd name="connsiteX798" fmla="*/ 1891843 w 3162529"/>
                  <a:gd name="connsiteY798" fmla="*/ 62828 h 1910656"/>
                  <a:gd name="connsiteX799" fmla="*/ 1887011 w 3162529"/>
                  <a:gd name="connsiteY799" fmla="*/ 59577 h 1910656"/>
                  <a:gd name="connsiteX800" fmla="*/ 345441 w 3162529"/>
                  <a:gd name="connsiteY800" fmla="*/ 683603 h 1910656"/>
                  <a:gd name="connsiteX801" fmla="*/ 340521 w 3162529"/>
                  <a:gd name="connsiteY801" fmla="*/ 679649 h 1910656"/>
                  <a:gd name="connsiteX802" fmla="*/ 339994 w 3162529"/>
                  <a:gd name="connsiteY802" fmla="*/ 674378 h 1910656"/>
                  <a:gd name="connsiteX803" fmla="*/ 342366 w 3162529"/>
                  <a:gd name="connsiteY803" fmla="*/ 670073 h 1910656"/>
                  <a:gd name="connsiteX804" fmla="*/ 337007 w 3162529"/>
                  <a:gd name="connsiteY804" fmla="*/ 671215 h 1910656"/>
                  <a:gd name="connsiteX805" fmla="*/ 333317 w 3162529"/>
                  <a:gd name="connsiteY805" fmla="*/ 674817 h 1910656"/>
                  <a:gd name="connsiteX806" fmla="*/ 336919 w 3162529"/>
                  <a:gd name="connsiteY806" fmla="*/ 685536 h 1910656"/>
                  <a:gd name="connsiteX807" fmla="*/ 345441 w 3162529"/>
                  <a:gd name="connsiteY807" fmla="*/ 683603 h 1910656"/>
                  <a:gd name="connsiteX808" fmla="*/ 1547544 w 3162529"/>
                  <a:gd name="connsiteY808" fmla="*/ 42534 h 1910656"/>
                  <a:gd name="connsiteX809" fmla="*/ 1553782 w 3162529"/>
                  <a:gd name="connsiteY809" fmla="*/ 40601 h 1910656"/>
                  <a:gd name="connsiteX810" fmla="*/ 1548950 w 3162529"/>
                  <a:gd name="connsiteY810" fmla="*/ 37350 h 1910656"/>
                  <a:gd name="connsiteX811" fmla="*/ 1540955 w 3162529"/>
                  <a:gd name="connsiteY811" fmla="*/ 45433 h 1910656"/>
                  <a:gd name="connsiteX812" fmla="*/ 1541043 w 3162529"/>
                  <a:gd name="connsiteY812" fmla="*/ 50528 h 1910656"/>
                  <a:gd name="connsiteX813" fmla="*/ 1543064 w 3162529"/>
                  <a:gd name="connsiteY813" fmla="*/ 52988 h 1910656"/>
                  <a:gd name="connsiteX814" fmla="*/ 1546051 w 3162529"/>
                  <a:gd name="connsiteY814" fmla="*/ 50177 h 1910656"/>
                  <a:gd name="connsiteX815" fmla="*/ 1547544 w 3162529"/>
                  <a:gd name="connsiteY815" fmla="*/ 42534 h 1910656"/>
                  <a:gd name="connsiteX816" fmla="*/ 1277482 w 3162529"/>
                  <a:gd name="connsiteY816" fmla="*/ 63531 h 1910656"/>
                  <a:gd name="connsiteX817" fmla="*/ 1276603 w 3162529"/>
                  <a:gd name="connsiteY817" fmla="*/ 62564 h 1910656"/>
                  <a:gd name="connsiteX818" fmla="*/ 1276691 w 3162529"/>
                  <a:gd name="connsiteY818" fmla="*/ 61686 h 1910656"/>
                  <a:gd name="connsiteX819" fmla="*/ 1277658 w 3162529"/>
                  <a:gd name="connsiteY819" fmla="*/ 60895 h 1910656"/>
                  <a:gd name="connsiteX820" fmla="*/ 1283895 w 3162529"/>
                  <a:gd name="connsiteY820" fmla="*/ 57117 h 1910656"/>
                  <a:gd name="connsiteX821" fmla="*/ 1277042 w 3162529"/>
                  <a:gd name="connsiteY821" fmla="*/ 55712 h 1910656"/>
                  <a:gd name="connsiteX822" fmla="*/ 1270805 w 3162529"/>
                  <a:gd name="connsiteY822" fmla="*/ 59314 h 1910656"/>
                  <a:gd name="connsiteX823" fmla="*/ 1276779 w 3162529"/>
                  <a:gd name="connsiteY823" fmla="*/ 68538 h 1910656"/>
                  <a:gd name="connsiteX824" fmla="*/ 1277482 w 3162529"/>
                  <a:gd name="connsiteY824" fmla="*/ 63531 h 1910656"/>
                  <a:gd name="connsiteX825" fmla="*/ 1613083 w 3162529"/>
                  <a:gd name="connsiteY825" fmla="*/ 39986 h 1910656"/>
                  <a:gd name="connsiteX826" fmla="*/ 1609130 w 3162529"/>
                  <a:gd name="connsiteY826" fmla="*/ 41919 h 1910656"/>
                  <a:gd name="connsiteX827" fmla="*/ 1611765 w 3162529"/>
                  <a:gd name="connsiteY827" fmla="*/ 45082 h 1910656"/>
                  <a:gd name="connsiteX828" fmla="*/ 1617124 w 3162529"/>
                  <a:gd name="connsiteY828" fmla="*/ 49738 h 1910656"/>
                  <a:gd name="connsiteX829" fmla="*/ 1618267 w 3162529"/>
                  <a:gd name="connsiteY829" fmla="*/ 55624 h 1910656"/>
                  <a:gd name="connsiteX830" fmla="*/ 1622220 w 3162529"/>
                  <a:gd name="connsiteY830" fmla="*/ 49826 h 1910656"/>
                  <a:gd name="connsiteX831" fmla="*/ 1613083 w 3162529"/>
                  <a:gd name="connsiteY831" fmla="*/ 39986 h 1910656"/>
                  <a:gd name="connsiteX832" fmla="*/ 2425818 w 3162529"/>
                  <a:gd name="connsiteY832" fmla="*/ 265419 h 1910656"/>
                  <a:gd name="connsiteX833" fmla="*/ 2428190 w 3162529"/>
                  <a:gd name="connsiteY833" fmla="*/ 259972 h 1910656"/>
                  <a:gd name="connsiteX834" fmla="*/ 2423007 w 3162529"/>
                  <a:gd name="connsiteY834" fmla="*/ 258039 h 1910656"/>
                  <a:gd name="connsiteX835" fmla="*/ 2419493 w 3162529"/>
                  <a:gd name="connsiteY835" fmla="*/ 266561 h 1910656"/>
                  <a:gd name="connsiteX836" fmla="*/ 2425818 w 3162529"/>
                  <a:gd name="connsiteY836" fmla="*/ 265419 h 1910656"/>
                  <a:gd name="connsiteX837" fmla="*/ 745264 w 3162529"/>
                  <a:gd name="connsiteY837" fmla="*/ 262783 h 1910656"/>
                  <a:gd name="connsiteX838" fmla="*/ 740959 w 3162529"/>
                  <a:gd name="connsiteY838" fmla="*/ 255228 h 1910656"/>
                  <a:gd name="connsiteX839" fmla="*/ 736830 w 3162529"/>
                  <a:gd name="connsiteY839" fmla="*/ 259620 h 1910656"/>
                  <a:gd name="connsiteX840" fmla="*/ 745264 w 3162529"/>
                  <a:gd name="connsiteY840" fmla="*/ 262783 h 1910656"/>
                  <a:gd name="connsiteX841" fmla="*/ 1335114 w 3162529"/>
                  <a:gd name="connsiteY841" fmla="*/ 53076 h 1910656"/>
                  <a:gd name="connsiteX842" fmla="*/ 1326241 w 3162529"/>
                  <a:gd name="connsiteY842" fmla="*/ 52901 h 1910656"/>
                  <a:gd name="connsiteX843" fmla="*/ 1330545 w 3162529"/>
                  <a:gd name="connsiteY843" fmla="*/ 58084 h 1910656"/>
                  <a:gd name="connsiteX844" fmla="*/ 1335114 w 3162529"/>
                  <a:gd name="connsiteY844" fmla="*/ 53076 h 1910656"/>
                  <a:gd name="connsiteX845" fmla="*/ 1563270 w 3162529"/>
                  <a:gd name="connsiteY845" fmla="*/ 47805 h 1910656"/>
                  <a:gd name="connsiteX846" fmla="*/ 1559405 w 3162529"/>
                  <a:gd name="connsiteY846" fmla="*/ 47893 h 1910656"/>
                  <a:gd name="connsiteX847" fmla="*/ 1554397 w 3162529"/>
                  <a:gd name="connsiteY847" fmla="*/ 51407 h 1910656"/>
                  <a:gd name="connsiteX848" fmla="*/ 1557472 w 3162529"/>
                  <a:gd name="connsiteY848" fmla="*/ 54833 h 1910656"/>
                  <a:gd name="connsiteX849" fmla="*/ 1562655 w 3162529"/>
                  <a:gd name="connsiteY849" fmla="*/ 53340 h 1910656"/>
                  <a:gd name="connsiteX850" fmla="*/ 1563270 w 3162529"/>
                  <a:gd name="connsiteY850" fmla="*/ 47805 h 1910656"/>
                  <a:gd name="connsiteX851" fmla="*/ 429341 w 3162529"/>
                  <a:gd name="connsiteY851" fmla="*/ 534163 h 1910656"/>
                  <a:gd name="connsiteX852" fmla="*/ 437073 w 3162529"/>
                  <a:gd name="connsiteY852" fmla="*/ 532758 h 1910656"/>
                  <a:gd name="connsiteX853" fmla="*/ 435140 w 3162529"/>
                  <a:gd name="connsiteY853" fmla="*/ 527838 h 1910656"/>
                  <a:gd name="connsiteX854" fmla="*/ 429341 w 3162529"/>
                  <a:gd name="connsiteY854" fmla="*/ 534163 h 1910656"/>
                  <a:gd name="connsiteX855" fmla="*/ 1829379 w 3162529"/>
                  <a:gd name="connsiteY855" fmla="*/ 57030 h 1910656"/>
                  <a:gd name="connsiteX856" fmla="*/ 1829467 w 3162529"/>
                  <a:gd name="connsiteY856" fmla="*/ 59577 h 1910656"/>
                  <a:gd name="connsiteX857" fmla="*/ 1839834 w 3162529"/>
                  <a:gd name="connsiteY857" fmla="*/ 56590 h 1910656"/>
                  <a:gd name="connsiteX858" fmla="*/ 1839570 w 3162529"/>
                  <a:gd name="connsiteY858" fmla="*/ 54218 h 1910656"/>
                  <a:gd name="connsiteX859" fmla="*/ 1829379 w 3162529"/>
                  <a:gd name="connsiteY859" fmla="*/ 57030 h 1910656"/>
                  <a:gd name="connsiteX860" fmla="*/ 79332 w 3162529"/>
                  <a:gd name="connsiteY860" fmla="*/ 1204048 h 1910656"/>
                  <a:gd name="connsiteX861" fmla="*/ 73358 w 3162529"/>
                  <a:gd name="connsiteY861" fmla="*/ 1208617 h 1910656"/>
                  <a:gd name="connsiteX862" fmla="*/ 82231 w 3162529"/>
                  <a:gd name="connsiteY862" fmla="*/ 1211604 h 1910656"/>
                  <a:gd name="connsiteX863" fmla="*/ 79332 w 3162529"/>
                  <a:gd name="connsiteY863" fmla="*/ 1204048 h 1910656"/>
                  <a:gd name="connsiteX864" fmla="*/ 1034917 w 3162529"/>
                  <a:gd name="connsiteY864" fmla="*/ 109390 h 1910656"/>
                  <a:gd name="connsiteX865" fmla="*/ 1041243 w 3162529"/>
                  <a:gd name="connsiteY865" fmla="*/ 111148 h 1910656"/>
                  <a:gd name="connsiteX866" fmla="*/ 1040013 w 3162529"/>
                  <a:gd name="connsiteY866" fmla="*/ 104119 h 1910656"/>
                  <a:gd name="connsiteX867" fmla="*/ 1034917 w 3162529"/>
                  <a:gd name="connsiteY867" fmla="*/ 109390 h 1910656"/>
                  <a:gd name="connsiteX868" fmla="*/ 160597 w 3162529"/>
                  <a:gd name="connsiteY868" fmla="*/ 1009979 h 1910656"/>
                  <a:gd name="connsiteX869" fmla="*/ 163847 w 3162529"/>
                  <a:gd name="connsiteY869" fmla="*/ 1002951 h 1910656"/>
                  <a:gd name="connsiteX870" fmla="*/ 159630 w 3162529"/>
                  <a:gd name="connsiteY870" fmla="*/ 1003215 h 1910656"/>
                  <a:gd name="connsiteX871" fmla="*/ 160597 w 3162529"/>
                  <a:gd name="connsiteY871" fmla="*/ 1009979 h 1910656"/>
                  <a:gd name="connsiteX872" fmla="*/ 884248 w 3162529"/>
                  <a:gd name="connsiteY872" fmla="*/ 171064 h 1910656"/>
                  <a:gd name="connsiteX873" fmla="*/ 885654 w 3162529"/>
                  <a:gd name="connsiteY873" fmla="*/ 178795 h 1910656"/>
                  <a:gd name="connsiteX874" fmla="*/ 890574 w 3162529"/>
                  <a:gd name="connsiteY874" fmla="*/ 176862 h 1910656"/>
                  <a:gd name="connsiteX875" fmla="*/ 884248 w 3162529"/>
                  <a:gd name="connsiteY875" fmla="*/ 171064 h 1910656"/>
                  <a:gd name="connsiteX876" fmla="*/ 29519 w 3162529"/>
                  <a:gd name="connsiteY876" fmla="*/ 1662821 h 1910656"/>
                  <a:gd name="connsiteX877" fmla="*/ 31276 w 3162529"/>
                  <a:gd name="connsiteY877" fmla="*/ 1656495 h 1910656"/>
                  <a:gd name="connsiteX878" fmla="*/ 24248 w 3162529"/>
                  <a:gd name="connsiteY878" fmla="*/ 1657725 h 1910656"/>
                  <a:gd name="connsiteX879" fmla="*/ 29519 w 3162529"/>
                  <a:gd name="connsiteY879" fmla="*/ 1662821 h 1910656"/>
                  <a:gd name="connsiteX880" fmla="*/ 28201 w 3162529"/>
                  <a:gd name="connsiteY880" fmla="*/ 1483248 h 1910656"/>
                  <a:gd name="connsiteX881" fmla="*/ 25741 w 3162529"/>
                  <a:gd name="connsiteY881" fmla="*/ 1485971 h 1910656"/>
                  <a:gd name="connsiteX882" fmla="*/ 31276 w 3162529"/>
                  <a:gd name="connsiteY882" fmla="*/ 1488080 h 1910656"/>
                  <a:gd name="connsiteX883" fmla="*/ 36108 w 3162529"/>
                  <a:gd name="connsiteY883" fmla="*/ 1483863 h 1910656"/>
                  <a:gd name="connsiteX884" fmla="*/ 28201 w 3162529"/>
                  <a:gd name="connsiteY884" fmla="*/ 1483248 h 1910656"/>
                  <a:gd name="connsiteX885" fmla="*/ 2728650 w 3162529"/>
                  <a:gd name="connsiteY885" fmla="*/ 534163 h 1910656"/>
                  <a:gd name="connsiteX886" fmla="*/ 2730583 w 3162529"/>
                  <a:gd name="connsiteY886" fmla="*/ 538117 h 1910656"/>
                  <a:gd name="connsiteX887" fmla="*/ 2736206 w 3162529"/>
                  <a:gd name="connsiteY887" fmla="*/ 532934 h 1910656"/>
                  <a:gd name="connsiteX888" fmla="*/ 2728650 w 3162529"/>
                  <a:gd name="connsiteY888" fmla="*/ 534163 h 1910656"/>
                  <a:gd name="connsiteX889" fmla="*/ 2625071 w 3162529"/>
                  <a:gd name="connsiteY889" fmla="*/ 417494 h 1910656"/>
                  <a:gd name="connsiteX890" fmla="*/ 2619800 w 3162529"/>
                  <a:gd name="connsiteY890" fmla="*/ 422941 h 1910656"/>
                  <a:gd name="connsiteX891" fmla="*/ 2620942 w 3162529"/>
                  <a:gd name="connsiteY891" fmla="*/ 426279 h 1910656"/>
                  <a:gd name="connsiteX892" fmla="*/ 2624280 w 3162529"/>
                  <a:gd name="connsiteY892" fmla="*/ 425840 h 1910656"/>
                  <a:gd name="connsiteX893" fmla="*/ 2625071 w 3162529"/>
                  <a:gd name="connsiteY893" fmla="*/ 417494 h 1910656"/>
                  <a:gd name="connsiteX894" fmla="*/ 538104 w 3162529"/>
                  <a:gd name="connsiteY894" fmla="*/ 422765 h 1910656"/>
                  <a:gd name="connsiteX895" fmla="*/ 540828 w 3162529"/>
                  <a:gd name="connsiteY895" fmla="*/ 425313 h 1910656"/>
                  <a:gd name="connsiteX896" fmla="*/ 544430 w 3162529"/>
                  <a:gd name="connsiteY896" fmla="*/ 419163 h 1910656"/>
                  <a:gd name="connsiteX897" fmla="*/ 540389 w 3162529"/>
                  <a:gd name="connsiteY897" fmla="*/ 415297 h 1910656"/>
                  <a:gd name="connsiteX898" fmla="*/ 538104 w 3162529"/>
                  <a:gd name="connsiteY898" fmla="*/ 422765 h 1910656"/>
                  <a:gd name="connsiteX899" fmla="*/ 49198 w 3162529"/>
                  <a:gd name="connsiteY899" fmla="*/ 1548787 h 1910656"/>
                  <a:gd name="connsiteX900" fmla="*/ 46035 w 3162529"/>
                  <a:gd name="connsiteY900" fmla="*/ 1545097 h 1910656"/>
                  <a:gd name="connsiteX901" fmla="*/ 46035 w 3162529"/>
                  <a:gd name="connsiteY901" fmla="*/ 1555200 h 1910656"/>
                  <a:gd name="connsiteX902" fmla="*/ 49198 w 3162529"/>
                  <a:gd name="connsiteY902" fmla="*/ 1548787 h 1910656"/>
                  <a:gd name="connsiteX903" fmla="*/ 660045 w 3162529"/>
                  <a:gd name="connsiteY903" fmla="*/ 345366 h 1910656"/>
                  <a:gd name="connsiteX904" fmla="*/ 661627 w 3162529"/>
                  <a:gd name="connsiteY904" fmla="*/ 339128 h 1910656"/>
                  <a:gd name="connsiteX905" fmla="*/ 656443 w 3162529"/>
                  <a:gd name="connsiteY905" fmla="*/ 341412 h 1910656"/>
                  <a:gd name="connsiteX906" fmla="*/ 655038 w 3162529"/>
                  <a:gd name="connsiteY906" fmla="*/ 348353 h 1910656"/>
                  <a:gd name="connsiteX907" fmla="*/ 660045 w 3162529"/>
                  <a:gd name="connsiteY907" fmla="*/ 345366 h 1910656"/>
                  <a:gd name="connsiteX908" fmla="*/ 118603 w 3162529"/>
                  <a:gd name="connsiteY908" fmla="*/ 1070335 h 1910656"/>
                  <a:gd name="connsiteX909" fmla="*/ 114649 w 3162529"/>
                  <a:gd name="connsiteY909" fmla="*/ 1072268 h 1910656"/>
                  <a:gd name="connsiteX910" fmla="*/ 119833 w 3162529"/>
                  <a:gd name="connsiteY910" fmla="*/ 1077890 h 1910656"/>
                  <a:gd name="connsiteX911" fmla="*/ 118603 w 3162529"/>
                  <a:gd name="connsiteY911" fmla="*/ 1070335 h 1910656"/>
                  <a:gd name="connsiteX912" fmla="*/ 2124304 w 3162529"/>
                  <a:gd name="connsiteY912" fmla="*/ 113344 h 1910656"/>
                  <a:gd name="connsiteX913" fmla="*/ 2127028 w 3162529"/>
                  <a:gd name="connsiteY913" fmla="*/ 115892 h 1910656"/>
                  <a:gd name="connsiteX914" fmla="*/ 2130630 w 3162529"/>
                  <a:gd name="connsiteY914" fmla="*/ 109742 h 1910656"/>
                  <a:gd name="connsiteX915" fmla="*/ 2126589 w 3162529"/>
                  <a:gd name="connsiteY915" fmla="*/ 105876 h 1910656"/>
                  <a:gd name="connsiteX916" fmla="*/ 2124304 w 3162529"/>
                  <a:gd name="connsiteY916" fmla="*/ 113344 h 1910656"/>
                  <a:gd name="connsiteX917" fmla="*/ 1803111 w 3162529"/>
                  <a:gd name="connsiteY917" fmla="*/ 49123 h 1910656"/>
                  <a:gd name="connsiteX918" fmla="*/ 1796346 w 3162529"/>
                  <a:gd name="connsiteY918" fmla="*/ 45521 h 1910656"/>
                  <a:gd name="connsiteX919" fmla="*/ 1792744 w 3162529"/>
                  <a:gd name="connsiteY919" fmla="*/ 48859 h 1910656"/>
                  <a:gd name="connsiteX920" fmla="*/ 1799245 w 3162529"/>
                  <a:gd name="connsiteY920" fmla="*/ 50353 h 1910656"/>
                  <a:gd name="connsiteX921" fmla="*/ 1803111 w 3162529"/>
                  <a:gd name="connsiteY921" fmla="*/ 49123 h 1910656"/>
                  <a:gd name="connsiteX922" fmla="*/ 2762738 w 3162529"/>
                  <a:gd name="connsiteY922" fmla="*/ 597067 h 1910656"/>
                  <a:gd name="connsiteX923" fmla="*/ 2757994 w 3162529"/>
                  <a:gd name="connsiteY923" fmla="*/ 593289 h 1910656"/>
                  <a:gd name="connsiteX924" fmla="*/ 2754831 w 3162529"/>
                  <a:gd name="connsiteY924" fmla="*/ 594519 h 1910656"/>
                  <a:gd name="connsiteX925" fmla="*/ 2761859 w 3162529"/>
                  <a:gd name="connsiteY925" fmla="*/ 603217 h 1910656"/>
                  <a:gd name="connsiteX926" fmla="*/ 2762738 w 3162529"/>
                  <a:gd name="connsiteY926" fmla="*/ 597067 h 1910656"/>
                  <a:gd name="connsiteX927" fmla="*/ 3110112 w 3162529"/>
                  <a:gd name="connsiteY927" fmla="*/ 1812260 h 1910656"/>
                  <a:gd name="connsiteX928" fmla="*/ 3110287 w 3162529"/>
                  <a:gd name="connsiteY928" fmla="*/ 1804529 h 1910656"/>
                  <a:gd name="connsiteX929" fmla="*/ 3106861 w 3162529"/>
                  <a:gd name="connsiteY929" fmla="*/ 1805056 h 1910656"/>
                  <a:gd name="connsiteX930" fmla="*/ 3110112 w 3162529"/>
                  <a:gd name="connsiteY930" fmla="*/ 1812260 h 1910656"/>
                  <a:gd name="connsiteX931" fmla="*/ 2964626 w 3162529"/>
                  <a:gd name="connsiteY931" fmla="*/ 935304 h 1910656"/>
                  <a:gd name="connsiteX932" fmla="*/ 2968228 w 3162529"/>
                  <a:gd name="connsiteY932" fmla="*/ 938906 h 1910656"/>
                  <a:gd name="connsiteX933" fmla="*/ 2969809 w 3162529"/>
                  <a:gd name="connsiteY933" fmla="*/ 935128 h 1910656"/>
                  <a:gd name="connsiteX934" fmla="*/ 2969721 w 3162529"/>
                  <a:gd name="connsiteY934" fmla="*/ 930120 h 1910656"/>
                  <a:gd name="connsiteX935" fmla="*/ 2966734 w 3162529"/>
                  <a:gd name="connsiteY935" fmla="*/ 928890 h 1910656"/>
                  <a:gd name="connsiteX936" fmla="*/ 2964626 w 3162529"/>
                  <a:gd name="connsiteY936" fmla="*/ 935304 h 1910656"/>
                  <a:gd name="connsiteX937" fmla="*/ 1412513 w 3162529"/>
                  <a:gd name="connsiteY937" fmla="*/ 49123 h 1910656"/>
                  <a:gd name="connsiteX938" fmla="*/ 1405748 w 3162529"/>
                  <a:gd name="connsiteY938" fmla="*/ 45521 h 1910656"/>
                  <a:gd name="connsiteX939" fmla="*/ 1402146 w 3162529"/>
                  <a:gd name="connsiteY939" fmla="*/ 48859 h 1910656"/>
                  <a:gd name="connsiteX940" fmla="*/ 1408647 w 3162529"/>
                  <a:gd name="connsiteY940" fmla="*/ 50353 h 1910656"/>
                  <a:gd name="connsiteX941" fmla="*/ 1412513 w 3162529"/>
                  <a:gd name="connsiteY941" fmla="*/ 49123 h 1910656"/>
                  <a:gd name="connsiteX942" fmla="*/ 2010270 w 3162529"/>
                  <a:gd name="connsiteY942" fmla="*/ 96300 h 1910656"/>
                  <a:gd name="connsiteX943" fmla="*/ 2012115 w 3162529"/>
                  <a:gd name="connsiteY943" fmla="*/ 97003 h 1910656"/>
                  <a:gd name="connsiteX944" fmla="*/ 2012818 w 3162529"/>
                  <a:gd name="connsiteY944" fmla="*/ 96125 h 1910656"/>
                  <a:gd name="connsiteX945" fmla="*/ 2009919 w 3162529"/>
                  <a:gd name="connsiteY945" fmla="*/ 91029 h 1910656"/>
                  <a:gd name="connsiteX946" fmla="*/ 2004735 w 3162529"/>
                  <a:gd name="connsiteY946" fmla="*/ 91468 h 1910656"/>
                  <a:gd name="connsiteX947" fmla="*/ 2002802 w 3162529"/>
                  <a:gd name="connsiteY947" fmla="*/ 94104 h 1910656"/>
                  <a:gd name="connsiteX948" fmla="*/ 2010270 w 3162529"/>
                  <a:gd name="connsiteY948" fmla="*/ 96300 h 1910656"/>
                  <a:gd name="connsiteX949" fmla="*/ 2820370 w 3162529"/>
                  <a:gd name="connsiteY949" fmla="*/ 686238 h 1910656"/>
                  <a:gd name="connsiteX950" fmla="*/ 2830034 w 3162529"/>
                  <a:gd name="connsiteY950" fmla="*/ 684481 h 1910656"/>
                  <a:gd name="connsiteX951" fmla="*/ 2830824 w 3162529"/>
                  <a:gd name="connsiteY951" fmla="*/ 683603 h 1910656"/>
                  <a:gd name="connsiteX952" fmla="*/ 2821336 w 3162529"/>
                  <a:gd name="connsiteY952" fmla="*/ 682812 h 1910656"/>
                  <a:gd name="connsiteX953" fmla="*/ 2820370 w 3162529"/>
                  <a:gd name="connsiteY953" fmla="*/ 686238 h 1910656"/>
                  <a:gd name="connsiteX954" fmla="*/ 3044573 w 3162529"/>
                  <a:gd name="connsiteY954" fmla="*/ 1072971 h 1910656"/>
                  <a:gd name="connsiteX955" fmla="*/ 3044485 w 3162529"/>
                  <a:gd name="connsiteY955" fmla="*/ 1080790 h 1910656"/>
                  <a:gd name="connsiteX956" fmla="*/ 3049668 w 3162529"/>
                  <a:gd name="connsiteY956" fmla="*/ 1078330 h 1910656"/>
                  <a:gd name="connsiteX957" fmla="*/ 3044573 w 3162529"/>
                  <a:gd name="connsiteY957" fmla="*/ 1072971 h 1910656"/>
                  <a:gd name="connsiteX958" fmla="*/ 3006532 w 3162529"/>
                  <a:gd name="connsiteY958" fmla="*/ 1013933 h 1910656"/>
                  <a:gd name="connsiteX959" fmla="*/ 3003193 w 3162529"/>
                  <a:gd name="connsiteY959" fmla="*/ 1007432 h 1910656"/>
                  <a:gd name="connsiteX960" fmla="*/ 2999504 w 3162529"/>
                  <a:gd name="connsiteY960" fmla="*/ 1007871 h 1910656"/>
                  <a:gd name="connsiteX961" fmla="*/ 3003369 w 3162529"/>
                  <a:gd name="connsiteY961" fmla="*/ 1013406 h 1910656"/>
                  <a:gd name="connsiteX962" fmla="*/ 3006532 w 3162529"/>
                  <a:gd name="connsiteY962" fmla="*/ 1013933 h 1910656"/>
                  <a:gd name="connsiteX963" fmla="*/ 62288 w 3162529"/>
                  <a:gd name="connsiteY963" fmla="*/ 1357441 h 1910656"/>
                  <a:gd name="connsiteX964" fmla="*/ 64045 w 3162529"/>
                  <a:gd name="connsiteY964" fmla="*/ 1364030 h 1910656"/>
                  <a:gd name="connsiteX965" fmla="*/ 67384 w 3162529"/>
                  <a:gd name="connsiteY965" fmla="*/ 1361746 h 1910656"/>
                  <a:gd name="connsiteX966" fmla="*/ 62288 w 3162529"/>
                  <a:gd name="connsiteY966" fmla="*/ 1357441 h 1910656"/>
                  <a:gd name="connsiteX967" fmla="*/ 193366 w 3162529"/>
                  <a:gd name="connsiteY967" fmla="*/ 927397 h 1910656"/>
                  <a:gd name="connsiteX968" fmla="*/ 195123 w 3162529"/>
                  <a:gd name="connsiteY968" fmla="*/ 933986 h 1910656"/>
                  <a:gd name="connsiteX969" fmla="*/ 198462 w 3162529"/>
                  <a:gd name="connsiteY969" fmla="*/ 931702 h 1910656"/>
                  <a:gd name="connsiteX970" fmla="*/ 193366 w 3162529"/>
                  <a:gd name="connsiteY970" fmla="*/ 927397 h 1910656"/>
                  <a:gd name="connsiteX971" fmla="*/ 2050946 w 3162529"/>
                  <a:gd name="connsiteY971" fmla="*/ 102889 h 1910656"/>
                  <a:gd name="connsiteX972" fmla="*/ 2057096 w 3162529"/>
                  <a:gd name="connsiteY972" fmla="*/ 99375 h 1910656"/>
                  <a:gd name="connsiteX973" fmla="*/ 2050858 w 3162529"/>
                  <a:gd name="connsiteY973" fmla="*/ 97794 h 1910656"/>
                  <a:gd name="connsiteX974" fmla="*/ 2050946 w 3162529"/>
                  <a:gd name="connsiteY974" fmla="*/ 102889 h 1910656"/>
                  <a:gd name="connsiteX975" fmla="*/ 2893815 w 3162529"/>
                  <a:gd name="connsiteY975" fmla="*/ 796319 h 1910656"/>
                  <a:gd name="connsiteX976" fmla="*/ 2897066 w 3162529"/>
                  <a:gd name="connsiteY976" fmla="*/ 800273 h 1910656"/>
                  <a:gd name="connsiteX977" fmla="*/ 2898911 w 3162529"/>
                  <a:gd name="connsiteY977" fmla="*/ 795089 h 1910656"/>
                  <a:gd name="connsiteX978" fmla="*/ 2893815 w 3162529"/>
                  <a:gd name="connsiteY978" fmla="*/ 796319 h 1910656"/>
                  <a:gd name="connsiteX979" fmla="*/ 1761205 w 3162529"/>
                  <a:gd name="connsiteY979" fmla="*/ 51758 h 1910656"/>
                  <a:gd name="connsiteX980" fmla="*/ 1759360 w 3162529"/>
                  <a:gd name="connsiteY980" fmla="*/ 50001 h 1910656"/>
                  <a:gd name="connsiteX981" fmla="*/ 1752419 w 3162529"/>
                  <a:gd name="connsiteY981" fmla="*/ 47981 h 1910656"/>
                  <a:gd name="connsiteX982" fmla="*/ 1751014 w 3162529"/>
                  <a:gd name="connsiteY982" fmla="*/ 49474 h 1910656"/>
                  <a:gd name="connsiteX983" fmla="*/ 1758657 w 3162529"/>
                  <a:gd name="connsiteY983" fmla="*/ 53076 h 1910656"/>
                  <a:gd name="connsiteX984" fmla="*/ 1761205 w 3162529"/>
                  <a:gd name="connsiteY984" fmla="*/ 51758 h 1910656"/>
                  <a:gd name="connsiteX985" fmla="*/ 3120566 w 3162529"/>
                  <a:gd name="connsiteY985" fmla="*/ 1555376 h 1910656"/>
                  <a:gd name="connsiteX986" fmla="*/ 3120478 w 3162529"/>
                  <a:gd name="connsiteY986" fmla="*/ 1550105 h 1910656"/>
                  <a:gd name="connsiteX987" fmla="*/ 3114241 w 3162529"/>
                  <a:gd name="connsiteY987" fmla="*/ 1553794 h 1910656"/>
                  <a:gd name="connsiteX988" fmla="*/ 3120566 w 3162529"/>
                  <a:gd name="connsiteY988" fmla="*/ 1555376 h 1910656"/>
                  <a:gd name="connsiteX989" fmla="*/ 2990806 w 3162529"/>
                  <a:gd name="connsiteY989" fmla="*/ 972027 h 1910656"/>
                  <a:gd name="connsiteX990" fmla="*/ 2994145 w 3162529"/>
                  <a:gd name="connsiteY990" fmla="*/ 978528 h 1910656"/>
                  <a:gd name="connsiteX991" fmla="*/ 2997834 w 3162529"/>
                  <a:gd name="connsiteY991" fmla="*/ 978089 h 1910656"/>
                  <a:gd name="connsiteX992" fmla="*/ 2993969 w 3162529"/>
                  <a:gd name="connsiteY992" fmla="*/ 972554 h 1910656"/>
                  <a:gd name="connsiteX993" fmla="*/ 2990806 w 3162529"/>
                  <a:gd name="connsiteY993" fmla="*/ 972027 h 1910656"/>
                  <a:gd name="connsiteX994" fmla="*/ 2508401 w 3162529"/>
                  <a:gd name="connsiteY994" fmla="*/ 350637 h 1910656"/>
                  <a:gd name="connsiteX995" fmla="*/ 2508313 w 3162529"/>
                  <a:gd name="connsiteY995" fmla="*/ 348089 h 1910656"/>
                  <a:gd name="connsiteX996" fmla="*/ 2503745 w 3162529"/>
                  <a:gd name="connsiteY996" fmla="*/ 342115 h 1910656"/>
                  <a:gd name="connsiteX997" fmla="*/ 2504360 w 3162529"/>
                  <a:gd name="connsiteY997" fmla="*/ 349143 h 1910656"/>
                  <a:gd name="connsiteX998" fmla="*/ 2508401 w 3162529"/>
                  <a:gd name="connsiteY998" fmla="*/ 350637 h 1910656"/>
                  <a:gd name="connsiteX999" fmla="*/ 234042 w 3162529"/>
                  <a:gd name="connsiteY999" fmla="*/ 834360 h 1910656"/>
                  <a:gd name="connsiteX1000" fmla="*/ 240192 w 3162529"/>
                  <a:gd name="connsiteY1000" fmla="*/ 830670 h 1910656"/>
                  <a:gd name="connsiteX1001" fmla="*/ 242564 w 3162529"/>
                  <a:gd name="connsiteY1001" fmla="*/ 827156 h 1910656"/>
                  <a:gd name="connsiteX1002" fmla="*/ 238259 w 3162529"/>
                  <a:gd name="connsiteY1002" fmla="*/ 827683 h 1910656"/>
                  <a:gd name="connsiteX1003" fmla="*/ 234042 w 3162529"/>
                  <a:gd name="connsiteY1003" fmla="*/ 834360 h 1910656"/>
                  <a:gd name="connsiteX1004" fmla="*/ 2541170 w 3162529"/>
                  <a:gd name="connsiteY1004" fmla="*/ 370316 h 1910656"/>
                  <a:gd name="connsiteX1005" fmla="*/ 2545475 w 3162529"/>
                  <a:gd name="connsiteY1005" fmla="*/ 371985 h 1910656"/>
                  <a:gd name="connsiteX1006" fmla="*/ 2549780 w 3162529"/>
                  <a:gd name="connsiteY1006" fmla="*/ 372161 h 1910656"/>
                  <a:gd name="connsiteX1007" fmla="*/ 2550307 w 3162529"/>
                  <a:gd name="connsiteY1007" fmla="*/ 370053 h 1910656"/>
                  <a:gd name="connsiteX1008" fmla="*/ 2546881 w 3162529"/>
                  <a:gd name="connsiteY1008" fmla="*/ 367856 h 1910656"/>
                  <a:gd name="connsiteX1009" fmla="*/ 2541170 w 3162529"/>
                  <a:gd name="connsiteY1009" fmla="*/ 370316 h 1910656"/>
                  <a:gd name="connsiteX1010" fmla="*/ 404391 w 3162529"/>
                  <a:gd name="connsiteY1010" fmla="*/ 590566 h 1910656"/>
                  <a:gd name="connsiteX1011" fmla="*/ 404479 w 3162529"/>
                  <a:gd name="connsiteY1011" fmla="*/ 598297 h 1910656"/>
                  <a:gd name="connsiteX1012" fmla="*/ 407905 w 3162529"/>
                  <a:gd name="connsiteY1012" fmla="*/ 594695 h 1910656"/>
                  <a:gd name="connsiteX1013" fmla="*/ 404391 w 3162529"/>
                  <a:gd name="connsiteY1013" fmla="*/ 590566 h 1910656"/>
                  <a:gd name="connsiteX1014" fmla="*/ 3131109 w 3162529"/>
                  <a:gd name="connsiteY1014" fmla="*/ 1489837 h 1910656"/>
                  <a:gd name="connsiteX1015" fmla="*/ 3137346 w 3162529"/>
                  <a:gd name="connsiteY1015" fmla="*/ 1491418 h 1910656"/>
                  <a:gd name="connsiteX1016" fmla="*/ 3135238 w 3162529"/>
                  <a:gd name="connsiteY1016" fmla="*/ 1486059 h 1910656"/>
                  <a:gd name="connsiteX1017" fmla="*/ 3131109 w 3162529"/>
                  <a:gd name="connsiteY1017" fmla="*/ 1489837 h 1910656"/>
                  <a:gd name="connsiteX1018" fmla="*/ 1364018 w 3162529"/>
                  <a:gd name="connsiteY1018" fmla="*/ 47805 h 1910656"/>
                  <a:gd name="connsiteX1019" fmla="*/ 1370167 w 3162529"/>
                  <a:gd name="connsiteY1019" fmla="*/ 46926 h 1910656"/>
                  <a:gd name="connsiteX1020" fmla="*/ 1366214 w 3162529"/>
                  <a:gd name="connsiteY1020" fmla="*/ 42709 h 1910656"/>
                  <a:gd name="connsiteX1021" fmla="*/ 1361206 w 3162529"/>
                  <a:gd name="connsiteY1021" fmla="*/ 42797 h 1910656"/>
                  <a:gd name="connsiteX1022" fmla="*/ 1364018 w 3162529"/>
                  <a:gd name="connsiteY1022" fmla="*/ 47805 h 1910656"/>
                  <a:gd name="connsiteX1023" fmla="*/ 2282968 w 3162529"/>
                  <a:gd name="connsiteY1023" fmla="*/ 174929 h 1910656"/>
                  <a:gd name="connsiteX1024" fmla="*/ 2275852 w 3162529"/>
                  <a:gd name="connsiteY1024" fmla="*/ 177038 h 1910656"/>
                  <a:gd name="connsiteX1025" fmla="*/ 2276291 w 3162529"/>
                  <a:gd name="connsiteY1025" fmla="*/ 181343 h 1910656"/>
                  <a:gd name="connsiteX1026" fmla="*/ 2280245 w 3162529"/>
                  <a:gd name="connsiteY1026" fmla="*/ 179498 h 1910656"/>
                  <a:gd name="connsiteX1027" fmla="*/ 2282968 w 3162529"/>
                  <a:gd name="connsiteY1027" fmla="*/ 174929 h 1910656"/>
                  <a:gd name="connsiteX1028" fmla="*/ 3095703 w 3162529"/>
                  <a:gd name="connsiteY1028" fmla="*/ 1362625 h 1910656"/>
                  <a:gd name="connsiteX1029" fmla="*/ 3100008 w 3162529"/>
                  <a:gd name="connsiteY1029" fmla="*/ 1365963 h 1910656"/>
                  <a:gd name="connsiteX1030" fmla="*/ 3102292 w 3162529"/>
                  <a:gd name="connsiteY1030" fmla="*/ 1361658 h 1910656"/>
                  <a:gd name="connsiteX1031" fmla="*/ 3095703 w 3162529"/>
                  <a:gd name="connsiteY1031" fmla="*/ 1362625 h 1910656"/>
                  <a:gd name="connsiteX1032" fmla="*/ 3136380 w 3162529"/>
                  <a:gd name="connsiteY1032" fmla="*/ 1665457 h 1910656"/>
                  <a:gd name="connsiteX1033" fmla="*/ 3142969 w 3162529"/>
                  <a:gd name="connsiteY1033" fmla="*/ 1663699 h 1910656"/>
                  <a:gd name="connsiteX1034" fmla="*/ 3140685 w 3162529"/>
                  <a:gd name="connsiteY1034" fmla="*/ 1660361 h 1910656"/>
                  <a:gd name="connsiteX1035" fmla="*/ 3136380 w 3162529"/>
                  <a:gd name="connsiteY1035" fmla="*/ 1665457 h 1910656"/>
                  <a:gd name="connsiteX1036" fmla="*/ 983874 w 3162529"/>
                  <a:gd name="connsiteY1036" fmla="*/ 147431 h 1910656"/>
                  <a:gd name="connsiteX1037" fmla="*/ 983172 w 3162529"/>
                  <a:gd name="connsiteY1037" fmla="*/ 151736 h 1910656"/>
                  <a:gd name="connsiteX1038" fmla="*/ 990200 w 3162529"/>
                  <a:gd name="connsiteY1038" fmla="*/ 146465 h 1910656"/>
                  <a:gd name="connsiteX1039" fmla="*/ 983874 w 3162529"/>
                  <a:gd name="connsiteY1039" fmla="*/ 147431 h 1910656"/>
                  <a:gd name="connsiteX1040" fmla="*/ 370304 w 3162529"/>
                  <a:gd name="connsiteY1040" fmla="*/ 629836 h 1910656"/>
                  <a:gd name="connsiteX1041" fmla="*/ 373642 w 3162529"/>
                  <a:gd name="connsiteY1041" fmla="*/ 625268 h 1910656"/>
                  <a:gd name="connsiteX1042" fmla="*/ 368371 w 3162529"/>
                  <a:gd name="connsiteY1042" fmla="*/ 626674 h 1910656"/>
                  <a:gd name="connsiteX1043" fmla="*/ 370304 w 3162529"/>
                  <a:gd name="connsiteY1043" fmla="*/ 629836 h 1910656"/>
                  <a:gd name="connsiteX1044" fmla="*/ 266812 w 3162529"/>
                  <a:gd name="connsiteY1044" fmla="*/ 788500 h 1910656"/>
                  <a:gd name="connsiteX1045" fmla="*/ 266812 w 3162529"/>
                  <a:gd name="connsiteY1045" fmla="*/ 789818 h 1910656"/>
                  <a:gd name="connsiteX1046" fmla="*/ 265231 w 3162529"/>
                  <a:gd name="connsiteY1046" fmla="*/ 794826 h 1910656"/>
                  <a:gd name="connsiteX1047" fmla="*/ 269184 w 3162529"/>
                  <a:gd name="connsiteY1047" fmla="*/ 792014 h 1910656"/>
                  <a:gd name="connsiteX1048" fmla="*/ 266812 w 3162529"/>
                  <a:gd name="connsiteY1048" fmla="*/ 788500 h 1910656"/>
                  <a:gd name="connsiteX1049" fmla="*/ 593189 w 3162529"/>
                  <a:gd name="connsiteY1049" fmla="*/ 391225 h 1910656"/>
                  <a:gd name="connsiteX1050" fmla="*/ 589762 w 3162529"/>
                  <a:gd name="connsiteY1050" fmla="*/ 395706 h 1910656"/>
                  <a:gd name="connsiteX1051" fmla="*/ 595736 w 3162529"/>
                  <a:gd name="connsiteY1051" fmla="*/ 396497 h 1910656"/>
                  <a:gd name="connsiteX1052" fmla="*/ 593189 w 3162529"/>
                  <a:gd name="connsiteY1052" fmla="*/ 391225 h 1910656"/>
                  <a:gd name="connsiteX1053" fmla="*/ 3089114 w 3162529"/>
                  <a:gd name="connsiteY1053" fmla="*/ 1209232 h 1910656"/>
                  <a:gd name="connsiteX1054" fmla="*/ 3083228 w 3162529"/>
                  <a:gd name="connsiteY1054" fmla="*/ 1209847 h 1910656"/>
                  <a:gd name="connsiteX1055" fmla="*/ 3086391 w 3162529"/>
                  <a:gd name="connsiteY1055" fmla="*/ 1214064 h 1910656"/>
                  <a:gd name="connsiteX1056" fmla="*/ 3089114 w 3162529"/>
                  <a:gd name="connsiteY1056" fmla="*/ 1209232 h 1910656"/>
                  <a:gd name="connsiteX1057" fmla="*/ 623323 w 3162529"/>
                  <a:gd name="connsiteY1057" fmla="*/ 366363 h 1910656"/>
                  <a:gd name="connsiteX1058" fmla="*/ 618491 w 3162529"/>
                  <a:gd name="connsiteY1058" fmla="*/ 365309 h 1910656"/>
                  <a:gd name="connsiteX1059" fmla="*/ 615679 w 3162529"/>
                  <a:gd name="connsiteY1059" fmla="*/ 369262 h 1910656"/>
                  <a:gd name="connsiteX1060" fmla="*/ 618403 w 3162529"/>
                  <a:gd name="connsiteY1060" fmla="*/ 368647 h 1910656"/>
                  <a:gd name="connsiteX1061" fmla="*/ 623323 w 3162529"/>
                  <a:gd name="connsiteY1061" fmla="*/ 366363 h 1910656"/>
                  <a:gd name="connsiteX1062" fmla="*/ 3111429 w 3162529"/>
                  <a:gd name="connsiteY1062" fmla="*/ 1407254 h 1910656"/>
                  <a:gd name="connsiteX1063" fmla="*/ 3110463 w 3162529"/>
                  <a:gd name="connsiteY1063" fmla="*/ 1406376 h 1910656"/>
                  <a:gd name="connsiteX1064" fmla="*/ 3109584 w 3162529"/>
                  <a:gd name="connsiteY1064" fmla="*/ 1406464 h 1910656"/>
                  <a:gd name="connsiteX1065" fmla="*/ 3111781 w 3162529"/>
                  <a:gd name="connsiteY1065" fmla="*/ 1412701 h 1910656"/>
                  <a:gd name="connsiteX1066" fmla="*/ 3113538 w 3162529"/>
                  <a:gd name="connsiteY1066" fmla="*/ 1412965 h 1910656"/>
                  <a:gd name="connsiteX1067" fmla="*/ 3111429 w 3162529"/>
                  <a:gd name="connsiteY1067" fmla="*/ 1407254 h 1910656"/>
                  <a:gd name="connsiteX1068" fmla="*/ 2569987 w 3162529"/>
                  <a:gd name="connsiteY1068" fmla="*/ 399132 h 1910656"/>
                  <a:gd name="connsiteX1069" fmla="*/ 2575873 w 3162529"/>
                  <a:gd name="connsiteY1069" fmla="*/ 398517 h 1910656"/>
                  <a:gd name="connsiteX1070" fmla="*/ 2570338 w 3162529"/>
                  <a:gd name="connsiteY1070" fmla="*/ 394300 h 1910656"/>
                  <a:gd name="connsiteX1071" fmla="*/ 2569987 w 3162529"/>
                  <a:gd name="connsiteY1071" fmla="*/ 399132 h 1910656"/>
                  <a:gd name="connsiteX1072" fmla="*/ 1769024 w 3162529"/>
                  <a:gd name="connsiteY1072" fmla="*/ 25490 h 1910656"/>
                  <a:gd name="connsiteX1073" fmla="*/ 1769990 w 3162529"/>
                  <a:gd name="connsiteY1073" fmla="*/ 26369 h 1910656"/>
                  <a:gd name="connsiteX1074" fmla="*/ 1770868 w 3162529"/>
                  <a:gd name="connsiteY1074" fmla="*/ 26281 h 1910656"/>
                  <a:gd name="connsiteX1075" fmla="*/ 1768672 w 3162529"/>
                  <a:gd name="connsiteY1075" fmla="*/ 20043 h 1910656"/>
                  <a:gd name="connsiteX1076" fmla="*/ 1766915 w 3162529"/>
                  <a:gd name="connsiteY1076" fmla="*/ 19780 h 1910656"/>
                  <a:gd name="connsiteX1077" fmla="*/ 1769024 w 3162529"/>
                  <a:gd name="connsiteY1077" fmla="*/ 25490 h 1910656"/>
                  <a:gd name="connsiteX1078" fmla="*/ 2322239 w 3162529"/>
                  <a:gd name="connsiteY1078" fmla="*/ 224742 h 1910656"/>
                  <a:gd name="connsiteX1079" fmla="*/ 2326632 w 3162529"/>
                  <a:gd name="connsiteY1079" fmla="*/ 228169 h 1910656"/>
                  <a:gd name="connsiteX1080" fmla="*/ 2324787 w 3162529"/>
                  <a:gd name="connsiteY1080" fmla="*/ 222195 h 1910656"/>
                  <a:gd name="connsiteX1081" fmla="*/ 2322239 w 3162529"/>
                  <a:gd name="connsiteY1081" fmla="*/ 224742 h 1910656"/>
                  <a:gd name="connsiteX1082" fmla="*/ 839618 w 3162529"/>
                  <a:gd name="connsiteY1082" fmla="*/ 223513 h 1910656"/>
                  <a:gd name="connsiteX1083" fmla="*/ 840497 w 3162529"/>
                  <a:gd name="connsiteY1083" fmla="*/ 222546 h 1910656"/>
                  <a:gd name="connsiteX1084" fmla="*/ 840409 w 3162529"/>
                  <a:gd name="connsiteY1084" fmla="*/ 221668 h 1910656"/>
                  <a:gd name="connsiteX1085" fmla="*/ 834172 w 3162529"/>
                  <a:gd name="connsiteY1085" fmla="*/ 223864 h 1910656"/>
                  <a:gd name="connsiteX1086" fmla="*/ 833908 w 3162529"/>
                  <a:gd name="connsiteY1086" fmla="*/ 225621 h 1910656"/>
                  <a:gd name="connsiteX1087" fmla="*/ 839618 w 3162529"/>
                  <a:gd name="connsiteY1087" fmla="*/ 223513 h 1910656"/>
                  <a:gd name="connsiteX1088" fmla="*/ 1390198 w 3162529"/>
                  <a:gd name="connsiteY1088" fmla="*/ 21625 h 1910656"/>
                  <a:gd name="connsiteX1089" fmla="*/ 1393800 w 3162529"/>
                  <a:gd name="connsiteY1089" fmla="*/ 21537 h 1910656"/>
                  <a:gd name="connsiteX1090" fmla="*/ 1396611 w 3162529"/>
                  <a:gd name="connsiteY1090" fmla="*/ 17583 h 1910656"/>
                  <a:gd name="connsiteX1091" fmla="*/ 1393097 w 3162529"/>
                  <a:gd name="connsiteY1091" fmla="*/ 18725 h 1910656"/>
                  <a:gd name="connsiteX1092" fmla="*/ 1390198 w 3162529"/>
                  <a:gd name="connsiteY1092" fmla="*/ 21625 h 1910656"/>
                  <a:gd name="connsiteX1093" fmla="*/ 2172800 w 3162529"/>
                  <a:gd name="connsiteY1093" fmla="*/ 151385 h 1910656"/>
                  <a:gd name="connsiteX1094" fmla="*/ 2175874 w 3162529"/>
                  <a:gd name="connsiteY1094" fmla="*/ 152615 h 1910656"/>
                  <a:gd name="connsiteX1095" fmla="*/ 2180443 w 3162529"/>
                  <a:gd name="connsiteY1095" fmla="*/ 152878 h 1910656"/>
                  <a:gd name="connsiteX1096" fmla="*/ 2176489 w 3162529"/>
                  <a:gd name="connsiteY1096" fmla="*/ 150155 h 1910656"/>
                  <a:gd name="connsiteX1097" fmla="*/ 2172800 w 3162529"/>
                  <a:gd name="connsiteY1097" fmla="*/ 151385 h 1910656"/>
                  <a:gd name="connsiteX1098" fmla="*/ 2027314 w 3162529"/>
                  <a:gd name="connsiteY1098" fmla="*/ 66166 h 1910656"/>
                  <a:gd name="connsiteX1099" fmla="*/ 2023360 w 3162529"/>
                  <a:gd name="connsiteY1099" fmla="*/ 69153 h 1910656"/>
                  <a:gd name="connsiteX1100" fmla="*/ 2025557 w 3162529"/>
                  <a:gd name="connsiteY1100" fmla="*/ 71350 h 1910656"/>
                  <a:gd name="connsiteX1101" fmla="*/ 2027314 w 3162529"/>
                  <a:gd name="connsiteY1101" fmla="*/ 66166 h 1910656"/>
                  <a:gd name="connsiteX1102" fmla="*/ 66242 w 3162529"/>
                  <a:gd name="connsiteY1102" fmla="*/ 1888342 h 1910656"/>
                  <a:gd name="connsiteX1103" fmla="*/ 63694 w 3162529"/>
                  <a:gd name="connsiteY1103" fmla="*/ 1885794 h 1910656"/>
                  <a:gd name="connsiteX1104" fmla="*/ 62552 w 3162529"/>
                  <a:gd name="connsiteY1104" fmla="*/ 1889835 h 1910656"/>
                  <a:gd name="connsiteX1105" fmla="*/ 66242 w 3162529"/>
                  <a:gd name="connsiteY1105" fmla="*/ 1888342 h 1910656"/>
                  <a:gd name="connsiteX1106" fmla="*/ 2929221 w 3162529"/>
                  <a:gd name="connsiteY1106" fmla="*/ 836995 h 1910656"/>
                  <a:gd name="connsiteX1107" fmla="*/ 2926497 w 3162529"/>
                  <a:gd name="connsiteY1107" fmla="*/ 831812 h 1910656"/>
                  <a:gd name="connsiteX1108" fmla="*/ 2929221 w 3162529"/>
                  <a:gd name="connsiteY1108" fmla="*/ 836995 h 1910656"/>
                  <a:gd name="connsiteX1109" fmla="*/ 2825641 w 3162529"/>
                  <a:gd name="connsiteY1109" fmla="*/ 673148 h 1910656"/>
                  <a:gd name="connsiteX1110" fmla="*/ 2824762 w 3162529"/>
                  <a:gd name="connsiteY1110" fmla="*/ 672357 h 1910656"/>
                  <a:gd name="connsiteX1111" fmla="*/ 2823884 w 3162529"/>
                  <a:gd name="connsiteY1111" fmla="*/ 672270 h 1910656"/>
                  <a:gd name="connsiteX1112" fmla="*/ 2824587 w 3162529"/>
                  <a:gd name="connsiteY1112" fmla="*/ 677102 h 1910656"/>
                  <a:gd name="connsiteX1113" fmla="*/ 2825641 w 3162529"/>
                  <a:gd name="connsiteY1113" fmla="*/ 673148 h 1910656"/>
                  <a:gd name="connsiteX1114" fmla="*/ 80650 w 3162529"/>
                  <a:gd name="connsiteY1114" fmla="*/ 1273541 h 1910656"/>
                  <a:gd name="connsiteX1115" fmla="*/ 78102 w 3162529"/>
                  <a:gd name="connsiteY1115" fmla="*/ 1276089 h 1910656"/>
                  <a:gd name="connsiteX1116" fmla="*/ 82143 w 3162529"/>
                  <a:gd name="connsiteY1116" fmla="*/ 1277231 h 1910656"/>
                  <a:gd name="connsiteX1117" fmla="*/ 80650 w 3162529"/>
                  <a:gd name="connsiteY1117" fmla="*/ 1273541 h 1910656"/>
                  <a:gd name="connsiteX1118" fmla="*/ 51746 w 3162529"/>
                  <a:gd name="connsiteY1118" fmla="*/ 1443889 h 1910656"/>
                  <a:gd name="connsiteX1119" fmla="*/ 56929 w 3162529"/>
                  <a:gd name="connsiteY1119" fmla="*/ 1441166 h 1910656"/>
                  <a:gd name="connsiteX1120" fmla="*/ 51746 w 3162529"/>
                  <a:gd name="connsiteY1120" fmla="*/ 1443889 h 1910656"/>
                  <a:gd name="connsiteX1121" fmla="*/ 2935810 w 3162529"/>
                  <a:gd name="connsiteY1121" fmla="*/ 867129 h 1910656"/>
                  <a:gd name="connsiteX1122" fmla="*/ 2940817 w 3162529"/>
                  <a:gd name="connsiteY1122" fmla="*/ 867305 h 1910656"/>
                  <a:gd name="connsiteX1123" fmla="*/ 2939675 w 3162529"/>
                  <a:gd name="connsiteY1123" fmla="*/ 863264 h 1910656"/>
                  <a:gd name="connsiteX1124" fmla="*/ 2935810 w 3162529"/>
                  <a:gd name="connsiteY1124" fmla="*/ 867129 h 1910656"/>
                  <a:gd name="connsiteX1125" fmla="*/ 113419 w 3162529"/>
                  <a:gd name="connsiteY1125" fmla="*/ 1143693 h 1910656"/>
                  <a:gd name="connsiteX1126" fmla="*/ 117285 w 3162529"/>
                  <a:gd name="connsiteY1126" fmla="*/ 1140706 h 1910656"/>
                  <a:gd name="connsiteX1127" fmla="*/ 116406 w 3162529"/>
                  <a:gd name="connsiteY1127" fmla="*/ 1138773 h 1910656"/>
                  <a:gd name="connsiteX1128" fmla="*/ 113419 w 3162529"/>
                  <a:gd name="connsiteY1128" fmla="*/ 1143693 h 1910656"/>
                  <a:gd name="connsiteX1129" fmla="*/ 1108363 w 3162529"/>
                  <a:gd name="connsiteY1129" fmla="*/ 96300 h 1910656"/>
                  <a:gd name="connsiteX1130" fmla="*/ 1113986 w 3162529"/>
                  <a:gd name="connsiteY1130" fmla="*/ 97530 h 1910656"/>
                  <a:gd name="connsiteX1131" fmla="*/ 1116007 w 3162529"/>
                  <a:gd name="connsiteY1131" fmla="*/ 96476 h 1910656"/>
                  <a:gd name="connsiteX1132" fmla="*/ 1113371 w 3162529"/>
                  <a:gd name="connsiteY1132" fmla="*/ 94982 h 1910656"/>
                  <a:gd name="connsiteX1133" fmla="*/ 1108363 w 3162529"/>
                  <a:gd name="connsiteY1133" fmla="*/ 96300 h 1910656"/>
                  <a:gd name="connsiteX1134" fmla="*/ 3135062 w 3162529"/>
                  <a:gd name="connsiteY1134" fmla="*/ 1750675 h 1910656"/>
                  <a:gd name="connsiteX1135" fmla="*/ 3132075 w 3162529"/>
                  <a:gd name="connsiteY1135" fmla="*/ 1746809 h 1910656"/>
                  <a:gd name="connsiteX1136" fmla="*/ 3130142 w 3162529"/>
                  <a:gd name="connsiteY1136" fmla="*/ 1747688 h 1910656"/>
                  <a:gd name="connsiteX1137" fmla="*/ 3135062 w 3162529"/>
                  <a:gd name="connsiteY1137" fmla="*/ 1750675 h 1910656"/>
                  <a:gd name="connsiteX1138" fmla="*/ 2082398 w 3162529"/>
                  <a:gd name="connsiteY1138" fmla="*/ 118615 h 1910656"/>
                  <a:gd name="connsiteX1139" fmla="*/ 2082486 w 3162529"/>
                  <a:gd name="connsiteY1139" fmla="*/ 113432 h 1910656"/>
                  <a:gd name="connsiteX1140" fmla="*/ 2082398 w 3162529"/>
                  <a:gd name="connsiteY1140" fmla="*/ 118615 h 1910656"/>
                  <a:gd name="connsiteX1141" fmla="*/ 36020 w 3162529"/>
                  <a:gd name="connsiteY1141" fmla="*/ 1745403 h 1910656"/>
                  <a:gd name="connsiteX1142" fmla="*/ 35317 w 3162529"/>
                  <a:gd name="connsiteY1142" fmla="*/ 1742065 h 1910656"/>
                  <a:gd name="connsiteX1143" fmla="*/ 31364 w 3162529"/>
                  <a:gd name="connsiteY1143" fmla="*/ 1746018 h 1910656"/>
                  <a:gd name="connsiteX1144" fmla="*/ 36020 w 3162529"/>
                  <a:gd name="connsiteY1144" fmla="*/ 1745403 h 1910656"/>
                  <a:gd name="connsiteX1145" fmla="*/ 645637 w 3162529"/>
                  <a:gd name="connsiteY1145" fmla="*/ 351955 h 1910656"/>
                  <a:gd name="connsiteX1146" fmla="*/ 642211 w 3162529"/>
                  <a:gd name="connsiteY1146" fmla="*/ 352833 h 1910656"/>
                  <a:gd name="connsiteX1147" fmla="*/ 644320 w 3162529"/>
                  <a:gd name="connsiteY1147" fmla="*/ 354503 h 1910656"/>
                  <a:gd name="connsiteX1148" fmla="*/ 645637 w 3162529"/>
                  <a:gd name="connsiteY1148" fmla="*/ 351955 h 1910656"/>
                  <a:gd name="connsiteX1149" fmla="*/ 2467813 w 3162529"/>
                  <a:gd name="connsiteY1149" fmla="*/ 289051 h 1910656"/>
                  <a:gd name="connsiteX1150" fmla="*/ 2464210 w 3162529"/>
                  <a:gd name="connsiteY1150" fmla="*/ 293356 h 1910656"/>
                  <a:gd name="connsiteX1151" fmla="*/ 2466143 w 3162529"/>
                  <a:gd name="connsiteY1151" fmla="*/ 294235 h 1910656"/>
                  <a:gd name="connsiteX1152" fmla="*/ 2467813 w 3162529"/>
                  <a:gd name="connsiteY1152" fmla="*/ 289051 h 1910656"/>
                  <a:gd name="connsiteX1153" fmla="*/ 38656 w 3162529"/>
                  <a:gd name="connsiteY1153" fmla="*/ 1593329 h 1910656"/>
                  <a:gd name="connsiteX1154" fmla="*/ 37777 w 3162529"/>
                  <a:gd name="connsiteY1154" fmla="*/ 1592450 h 1910656"/>
                  <a:gd name="connsiteX1155" fmla="*/ 36899 w 3162529"/>
                  <a:gd name="connsiteY1155" fmla="*/ 1592538 h 1910656"/>
                  <a:gd name="connsiteX1156" fmla="*/ 36108 w 3162529"/>
                  <a:gd name="connsiteY1156" fmla="*/ 1598600 h 1910656"/>
                  <a:gd name="connsiteX1157" fmla="*/ 37777 w 3162529"/>
                  <a:gd name="connsiteY1157" fmla="*/ 1599478 h 1910656"/>
                  <a:gd name="connsiteX1158" fmla="*/ 38656 w 3162529"/>
                  <a:gd name="connsiteY1158" fmla="*/ 1593329 h 1910656"/>
                  <a:gd name="connsiteX1159" fmla="*/ 42609 w 3162529"/>
                  <a:gd name="connsiteY1159" fmla="*/ 1631369 h 1910656"/>
                  <a:gd name="connsiteX1160" fmla="*/ 41643 w 3162529"/>
                  <a:gd name="connsiteY1160" fmla="*/ 1635586 h 1910656"/>
                  <a:gd name="connsiteX1161" fmla="*/ 43312 w 3162529"/>
                  <a:gd name="connsiteY1161" fmla="*/ 1636026 h 1910656"/>
                  <a:gd name="connsiteX1162" fmla="*/ 42609 w 3162529"/>
                  <a:gd name="connsiteY1162" fmla="*/ 1631369 h 1910656"/>
                  <a:gd name="connsiteX1163" fmla="*/ 3115383 w 3162529"/>
                  <a:gd name="connsiteY1163" fmla="*/ 1675911 h 1910656"/>
                  <a:gd name="connsiteX1164" fmla="*/ 3118721 w 3162529"/>
                  <a:gd name="connsiteY1164" fmla="*/ 1675208 h 1910656"/>
                  <a:gd name="connsiteX1165" fmla="*/ 3118282 w 3162529"/>
                  <a:gd name="connsiteY1165" fmla="*/ 1673627 h 1910656"/>
                  <a:gd name="connsiteX1166" fmla="*/ 3115383 w 3162529"/>
                  <a:gd name="connsiteY1166" fmla="*/ 1675911 h 1910656"/>
                  <a:gd name="connsiteX1167" fmla="*/ 50516 w 3162529"/>
                  <a:gd name="connsiteY1167" fmla="*/ 1558011 h 1910656"/>
                  <a:gd name="connsiteX1168" fmla="*/ 49550 w 3162529"/>
                  <a:gd name="connsiteY1168" fmla="*/ 1562228 h 1910656"/>
                  <a:gd name="connsiteX1169" fmla="*/ 51131 w 3162529"/>
                  <a:gd name="connsiteY1169" fmla="*/ 1562668 h 1910656"/>
                  <a:gd name="connsiteX1170" fmla="*/ 50516 w 3162529"/>
                  <a:gd name="connsiteY1170" fmla="*/ 1558011 h 1910656"/>
                  <a:gd name="connsiteX1171" fmla="*/ 28201 w 3162529"/>
                  <a:gd name="connsiteY1171" fmla="*/ 1687771 h 1910656"/>
                  <a:gd name="connsiteX1172" fmla="*/ 23984 w 3162529"/>
                  <a:gd name="connsiteY1172" fmla="*/ 1686805 h 1910656"/>
                  <a:gd name="connsiteX1173" fmla="*/ 23545 w 3162529"/>
                  <a:gd name="connsiteY1173" fmla="*/ 1688386 h 1910656"/>
                  <a:gd name="connsiteX1174" fmla="*/ 28201 w 3162529"/>
                  <a:gd name="connsiteY1174" fmla="*/ 1687771 h 1910656"/>
                  <a:gd name="connsiteX1175" fmla="*/ 3138927 w 3162529"/>
                  <a:gd name="connsiteY1175" fmla="*/ 1513382 h 1910656"/>
                  <a:gd name="connsiteX1176" fmla="*/ 3135589 w 3162529"/>
                  <a:gd name="connsiteY1176" fmla="*/ 1514084 h 1910656"/>
                  <a:gd name="connsiteX1177" fmla="*/ 3136028 w 3162529"/>
                  <a:gd name="connsiteY1177" fmla="*/ 1515666 h 1910656"/>
                  <a:gd name="connsiteX1178" fmla="*/ 3138927 w 3162529"/>
                  <a:gd name="connsiteY1178" fmla="*/ 1513382 h 1910656"/>
                  <a:gd name="connsiteX1179" fmla="*/ 1078229 w 3162529"/>
                  <a:gd name="connsiteY1179" fmla="*/ 110708 h 1910656"/>
                  <a:gd name="connsiteX1180" fmla="*/ 1079547 w 3162529"/>
                  <a:gd name="connsiteY1180" fmla="*/ 113344 h 1910656"/>
                  <a:gd name="connsiteX1181" fmla="*/ 1078229 w 3162529"/>
                  <a:gd name="connsiteY1181" fmla="*/ 110708 h 1910656"/>
                  <a:gd name="connsiteX1182" fmla="*/ 1139815 w 3162529"/>
                  <a:gd name="connsiteY1182" fmla="*/ 64849 h 1910656"/>
                  <a:gd name="connsiteX1183" fmla="*/ 1135598 w 3162529"/>
                  <a:gd name="connsiteY1183" fmla="*/ 63882 h 1910656"/>
                  <a:gd name="connsiteX1184" fmla="*/ 1135159 w 3162529"/>
                  <a:gd name="connsiteY1184" fmla="*/ 65464 h 1910656"/>
                  <a:gd name="connsiteX1185" fmla="*/ 1139815 w 3162529"/>
                  <a:gd name="connsiteY1185" fmla="*/ 64849 h 1910656"/>
                  <a:gd name="connsiteX1186" fmla="*/ 3049844 w 3162529"/>
                  <a:gd name="connsiteY1186" fmla="*/ 1141145 h 1910656"/>
                  <a:gd name="connsiteX1187" fmla="*/ 3046505 w 3162529"/>
                  <a:gd name="connsiteY1187" fmla="*/ 1141848 h 1910656"/>
                  <a:gd name="connsiteX1188" fmla="*/ 3046945 w 3162529"/>
                  <a:gd name="connsiteY1188" fmla="*/ 1143429 h 1910656"/>
                  <a:gd name="connsiteX1189" fmla="*/ 3049844 w 3162529"/>
                  <a:gd name="connsiteY1189" fmla="*/ 1141145 h 1910656"/>
                  <a:gd name="connsiteX1190" fmla="*/ 28201 w 3162529"/>
                  <a:gd name="connsiteY1190" fmla="*/ 1824120 h 1910656"/>
                  <a:gd name="connsiteX1191" fmla="*/ 28904 w 3162529"/>
                  <a:gd name="connsiteY1191" fmla="*/ 1827459 h 1910656"/>
                  <a:gd name="connsiteX1192" fmla="*/ 30485 w 3162529"/>
                  <a:gd name="connsiteY1192" fmla="*/ 1827020 h 1910656"/>
                  <a:gd name="connsiteX1193" fmla="*/ 28201 w 3162529"/>
                  <a:gd name="connsiteY1193" fmla="*/ 1824120 h 1910656"/>
                  <a:gd name="connsiteX1194" fmla="*/ 1395469 w 3162529"/>
                  <a:gd name="connsiteY1194" fmla="*/ 50441 h 1910656"/>
                  <a:gd name="connsiteX1195" fmla="*/ 1396787 w 3162529"/>
                  <a:gd name="connsiteY1195" fmla="*/ 53076 h 1910656"/>
                  <a:gd name="connsiteX1196" fmla="*/ 1395469 w 3162529"/>
                  <a:gd name="connsiteY1196" fmla="*/ 50441 h 1910656"/>
                  <a:gd name="connsiteX1197" fmla="*/ 3082613 w 3162529"/>
                  <a:gd name="connsiteY1197" fmla="*/ 1278724 h 1910656"/>
                  <a:gd name="connsiteX1198" fmla="*/ 3085249 w 3162529"/>
                  <a:gd name="connsiteY1198" fmla="*/ 1277406 h 1910656"/>
                  <a:gd name="connsiteX1199" fmla="*/ 3082613 w 3162529"/>
                  <a:gd name="connsiteY1199" fmla="*/ 1278724 h 1910656"/>
                  <a:gd name="connsiteX1200" fmla="*/ 57017 w 3162529"/>
                  <a:gd name="connsiteY1200" fmla="*/ 1294450 h 1910656"/>
                  <a:gd name="connsiteX1201" fmla="*/ 61234 w 3162529"/>
                  <a:gd name="connsiteY1201" fmla="*/ 1295416 h 1910656"/>
                  <a:gd name="connsiteX1202" fmla="*/ 61673 w 3162529"/>
                  <a:gd name="connsiteY1202" fmla="*/ 1293747 h 1910656"/>
                  <a:gd name="connsiteX1203" fmla="*/ 57017 w 3162529"/>
                  <a:gd name="connsiteY1203" fmla="*/ 1294450 h 1910656"/>
                  <a:gd name="connsiteX1204" fmla="*/ 2794189 w 3162529"/>
                  <a:gd name="connsiteY1204" fmla="*/ 628518 h 1910656"/>
                  <a:gd name="connsiteX1205" fmla="*/ 2789972 w 3162529"/>
                  <a:gd name="connsiteY1205" fmla="*/ 627552 h 1910656"/>
                  <a:gd name="connsiteX1206" fmla="*/ 2789533 w 3162529"/>
                  <a:gd name="connsiteY1206" fmla="*/ 629133 h 1910656"/>
                  <a:gd name="connsiteX1207" fmla="*/ 2794189 w 3162529"/>
                  <a:gd name="connsiteY1207" fmla="*/ 628518 h 1910656"/>
                  <a:gd name="connsiteX1208" fmla="*/ 54381 w 3162529"/>
                  <a:gd name="connsiteY1208" fmla="*/ 1401983 h 1910656"/>
                  <a:gd name="connsiteX1209" fmla="*/ 55963 w 3162529"/>
                  <a:gd name="connsiteY1209" fmla="*/ 1403037 h 1910656"/>
                  <a:gd name="connsiteX1210" fmla="*/ 54381 w 3162529"/>
                  <a:gd name="connsiteY1210" fmla="*/ 1401983 h 1910656"/>
                  <a:gd name="connsiteX1211" fmla="*/ 51746 w 3162529"/>
                  <a:gd name="connsiteY1211" fmla="*/ 1407254 h 1910656"/>
                  <a:gd name="connsiteX1212" fmla="*/ 50165 w 3162529"/>
                  <a:gd name="connsiteY1212" fmla="*/ 1406200 h 1910656"/>
                  <a:gd name="connsiteX1213" fmla="*/ 51746 w 3162529"/>
                  <a:gd name="connsiteY1213" fmla="*/ 1407254 h 1910656"/>
                  <a:gd name="connsiteX1214" fmla="*/ 3103523 w 3162529"/>
                  <a:gd name="connsiteY1214" fmla="*/ 1297086 h 1910656"/>
                  <a:gd name="connsiteX1215" fmla="*/ 3105104 w 3162529"/>
                  <a:gd name="connsiteY1215" fmla="*/ 1298140 h 1910656"/>
                  <a:gd name="connsiteX1216" fmla="*/ 3103523 w 3162529"/>
                  <a:gd name="connsiteY1216" fmla="*/ 1297086 h 1910656"/>
                  <a:gd name="connsiteX1217" fmla="*/ 3094386 w 3162529"/>
                  <a:gd name="connsiteY1217" fmla="*/ 1240771 h 1910656"/>
                  <a:gd name="connsiteX1218" fmla="*/ 3095440 w 3162529"/>
                  <a:gd name="connsiteY1218" fmla="*/ 1239190 h 1910656"/>
                  <a:gd name="connsiteX1219" fmla="*/ 3094386 w 3162529"/>
                  <a:gd name="connsiteY1219" fmla="*/ 1240771 h 1910656"/>
                  <a:gd name="connsiteX1220" fmla="*/ 57017 w 3162529"/>
                  <a:gd name="connsiteY1220" fmla="*/ 1451796 h 1910656"/>
                  <a:gd name="connsiteX1221" fmla="*/ 55436 w 3162529"/>
                  <a:gd name="connsiteY1221" fmla="*/ 1450742 h 1910656"/>
                  <a:gd name="connsiteX1222" fmla="*/ 57017 w 3162529"/>
                  <a:gd name="connsiteY1222" fmla="*/ 1451796 h 1910656"/>
                  <a:gd name="connsiteX1223" fmla="*/ 3107476 w 3162529"/>
                  <a:gd name="connsiteY1223" fmla="*/ 1455750 h 1910656"/>
                  <a:gd name="connsiteX1224" fmla="*/ 3108530 w 3162529"/>
                  <a:gd name="connsiteY1224" fmla="*/ 1454168 h 1910656"/>
                  <a:gd name="connsiteX1225" fmla="*/ 3107476 w 3162529"/>
                  <a:gd name="connsiteY1225" fmla="*/ 1455750 h 1910656"/>
                  <a:gd name="connsiteX1226" fmla="*/ 133098 w 3162529"/>
                  <a:gd name="connsiteY1226" fmla="*/ 1095198 h 1910656"/>
                  <a:gd name="connsiteX1227" fmla="*/ 131517 w 3162529"/>
                  <a:gd name="connsiteY1227" fmla="*/ 1094143 h 1910656"/>
                  <a:gd name="connsiteX1228" fmla="*/ 133098 w 3162529"/>
                  <a:gd name="connsiteY1228" fmla="*/ 1095198 h 1910656"/>
                  <a:gd name="connsiteX1229" fmla="*/ 631229 w 3162529"/>
                  <a:gd name="connsiteY1229" fmla="*/ 327004 h 1910656"/>
                  <a:gd name="connsiteX1230" fmla="*/ 632811 w 3162529"/>
                  <a:gd name="connsiteY1230" fmla="*/ 328059 h 1910656"/>
                  <a:gd name="connsiteX1231" fmla="*/ 631229 w 3162529"/>
                  <a:gd name="connsiteY1231" fmla="*/ 327004 h 1910656"/>
                  <a:gd name="connsiteX1232" fmla="*/ 20294 w 3162529"/>
                  <a:gd name="connsiteY1232" fmla="*/ 1564513 h 1910656"/>
                  <a:gd name="connsiteX1233" fmla="*/ 18713 w 3162529"/>
                  <a:gd name="connsiteY1233" fmla="*/ 1563458 h 1910656"/>
                  <a:gd name="connsiteX1234" fmla="*/ 20294 w 3162529"/>
                  <a:gd name="connsiteY1234" fmla="*/ 1564513 h 1910656"/>
                  <a:gd name="connsiteX1235" fmla="*/ 43927 w 3162529"/>
                  <a:gd name="connsiteY1235" fmla="*/ 1567148 h 1910656"/>
                  <a:gd name="connsiteX1236" fmla="*/ 45508 w 3162529"/>
                  <a:gd name="connsiteY1236" fmla="*/ 1568202 h 1910656"/>
                  <a:gd name="connsiteX1237" fmla="*/ 43927 w 3162529"/>
                  <a:gd name="connsiteY1237" fmla="*/ 1567148 h 1910656"/>
                  <a:gd name="connsiteX1238" fmla="*/ 2246245 w 3162529"/>
                  <a:gd name="connsiteY1238" fmla="*/ 169746 h 1910656"/>
                  <a:gd name="connsiteX1239" fmla="*/ 2244664 w 3162529"/>
                  <a:gd name="connsiteY1239" fmla="*/ 168692 h 1910656"/>
                  <a:gd name="connsiteX1240" fmla="*/ 2246245 w 3162529"/>
                  <a:gd name="connsiteY1240" fmla="*/ 169746 h 1910656"/>
                  <a:gd name="connsiteX1241" fmla="*/ 3141563 w 3162529"/>
                  <a:gd name="connsiteY1241" fmla="*/ 1634005 h 1910656"/>
                  <a:gd name="connsiteX1242" fmla="*/ 3140509 w 3162529"/>
                  <a:gd name="connsiteY1242" fmla="*/ 1635586 h 1910656"/>
                  <a:gd name="connsiteX1243" fmla="*/ 3141563 w 3162529"/>
                  <a:gd name="connsiteY1243" fmla="*/ 1634005 h 1910656"/>
                  <a:gd name="connsiteX1244" fmla="*/ 958924 w 3162529"/>
                  <a:gd name="connsiteY1244" fmla="*/ 164475 h 1910656"/>
                  <a:gd name="connsiteX1245" fmla="*/ 960505 w 3162529"/>
                  <a:gd name="connsiteY1245" fmla="*/ 165529 h 1910656"/>
                  <a:gd name="connsiteX1246" fmla="*/ 958924 w 3162529"/>
                  <a:gd name="connsiteY1246" fmla="*/ 164475 h 1910656"/>
                  <a:gd name="connsiteX1247" fmla="*/ 2091535 w 3162529"/>
                  <a:gd name="connsiteY1247" fmla="*/ 122569 h 1910656"/>
                  <a:gd name="connsiteX1248" fmla="*/ 2089953 w 3162529"/>
                  <a:gd name="connsiteY1248" fmla="*/ 121514 h 1910656"/>
                  <a:gd name="connsiteX1249" fmla="*/ 2091535 w 3162529"/>
                  <a:gd name="connsiteY1249" fmla="*/ 122569 h 1910656"/>
                  <a:gd name="connsiteX1250" fmla="*/ 1072958 w 3162529"/>
                  <a:gd name="connsiteY1250" fmla="*/ 118615 h 1910656"/>
                  <a:gd name="connsiteX1251" fmla="*/ 1071904 w 3162529"/>
                  <a:gd name="connsiteY1251" fmla="*/ 120196 h 1910656"/>
                  <a:gd name="connsiteX1252" fmla="*/ 1072958 w 3162529"/>
                  <a:gd name="connsiteY1252" fmla="*/ 118615 h 1910656"/>
                  <a:gd name="connsiteX1253" fmla="*/ 164550 w 3162529"/>
                  <a:gd name="connsiteY1253" fmla="*/ 930033 h 1910656"/>
                  <a:gd name="connsiteX1254" fmla="*/ 166131 w 3162529"/>
                  <a:gd name="connsiteY1254" fmla="*/ 931087 h 1910656"/>
                  <a:gd name="connsiteX1255" fmla="*/ 164550 w 3162529"/>
                  <a:gd name="connsiteY1255" fmla="*/ 930033 h 1910656"/>
                  <a:gd name="connsiteX1256" fmla="*/ 47880 w 3162529"/>
                  <a:gd name="connsiteY1256" fmla="*/ 1720541 h 1910656"/>
                  <a:gd name="connsiteX1257" fmla="*/ 48935 w 3162529"/>
                  <a:gd name="connsiteY1257" fmla="*/ 1718959 h 1910656"/>
                  <a:gd name="connsiteX1258" fmla="*/ 47880 w 3162529"/>
                  <a:gd name="connsiteY1258" fmla="*/ 1720541 h 1910656"/>
                  <a:gd name="connsiteX1259" fmla="*/ 256269 w 3162529"/>
                  <a:gd name="connsiteY1259" fmla="*/ 806862 h 1910656"/>
                  <a:gd name="connsiteX1260" fmla="*/ 257851 w 3162529"/>
                  <a:gd name="connsiteY1260" fmla="*/ 807916 h 1910656"/>
                  <a:gd name="connsiteX1261" fmla="*/ 256269 w 3162529"/>
                  <a:gd name="connsiteY1261" fmla="*/ 806862 h 1910656"/>
                  <a:gd name="connsiteX1262" fmla="*/ 3129791 w 3162529"/>
                  <a:gd name="connsiteY1262" fmla="*/ 1776855 h 1910656"/>
                  <a:gd name="connsiteX1263" fmla="*/ 3131372 w 3162529"/>
                  <a:gd name="connsiteY1263" fmla="*/ 1777909 h 1910656"/>
                  <a:gd name="connsiteX1264" fmla="*/ 3129791 w 3162529"/>
                  <a:gd name="connsiteY1264" fmla="*/ 1776855 h 1910656"/>
                  <a:gd name="connsiteX1265" fmla="*/ 1138497 w 3162529"/>
                  <a:gd name="connsiteY1265" fmla="*/ 92347 h 1910656"/>
                  <a:gd name="connsiteX1266" fmla="*/ 1137443 w 3162529"/>
                  <a:gd name="connsiteY1266" fmla="*/ 93928 h 1910656"/>
                  <a:gd name="connsiteX1267" fmla="*/ 1138497 w 3162529"/>
                  <a:gd name="connsiteY1267" fmla="*/ 92347 h 1910656"/>
                  <a:gd name="connsiteX1268" fmla="*/ 1851694 w 3162529"/>
                  <a:gd name="connsiteY1268" fmla="*/ 58260 h 1910656"/>
                  <a:gd name="connsiteX1269" fmla="*/ 1852748 w 3162529"/>
                  <a:gd name="connsiteY1269" fmla="*/ 56678 h 1910656"/>
                  <a:gd name="connsiteX1270" fmla="*/ 1851694 w 3162529"/>
                  <a:gd name="connsiteY1270" fmla="*/ 58260 h 1910656"/>
                  <a:gd name="connsiteX1271" fmla="*/ 2955401 w 3162529"/>
                  <a:gd name="connsiteY1271" fmla="*/ 868447 h 1910656"/>
                  <a:gd name="connsiteX1272" fmla="*/ 2956455 w 3162529"/>
                  <a:gd name="connsiteY1272" fmla="*/ 866866 h 1910656"/>
                  <a:gd name="connsiteX1273" fmla="*/ 2955401 w 3162529"/>
                  <a:gd name="connsiteY1273" fmla="*/ 868447 h 1910656"/>
                  <a:gd name="connsiteX1274" fmla="*/ 3106158 w 3162529"/>
                  <a:gd name="connsiteY1274" fmla="*/ 1826668 h 1910656"/>
                  <a:gd name="connsiteX1275" fmla="*/ 3107739 w 3162529"/>
                  <a:gd name="connsiteY1275" fmla="*/ 1827722 h 1910656"/>
                  <a:gd name="connsiteX1276" fmla="*/ 3106158 w 3162529"/>
                  <a:gd name="connsiteY1276" fmla="*/ 1826668 h 1910656"/>
                  <a:gd name="connsiteX1277" fmla="*/ 1308933 w 3162529"/>
                  <a:gd name="connsiteY1277" fmla="*/ 58260 h 1910656"/>
                  <a:gd name="connsiteX1278" fmla="*/ 1309988 w 3162529"/>
                  <a:gd name="connsiteY1278" fmla="*/ 56678 h 1910656"/>
                  <a:gd name="connsiteX1279" fmla="*/ 1308933 w 3162529"/>
                  <a:gd name="connsiteY1279" fmla="*/ 58260 h 1910656"/>
                  <a:gd name="connsiteX1280" fmla="*/ 57017 w 3162529"/>
                  <a:gd name="connsiteY1280" fmla="*/ 1850301 h 1910656"/>
                  <a:gd name="connsiteX1281" fmla="*/ 55436 w 3162529"/>
                  <a:gd name="connsiteY1281" fmla="*/ 1849247 h 1910656"/>
                  <a:gd name="connsiteX1282" fmla="*/ 57017 w 3162529"/>
                  <a:gd name="connsiteY1282" fmla="*/ 1850301 h 1910656"/>
                  <a:gd name="connsiteX1283" fmla="*/ 1695666 w 3162529"/>
                  <a:gd name="connsiteY1283" fmla="*/ 33397 h 1910656"/>
                  <a:gd name="connsiteX1284" fmla="*/ 1694084 w 3162529"/>
                  <a:gd name="connsiteY1284" fmla="*/ 32343 h 1910656"/>
                  <a:gd name="connsiteX1285" fmla="*/ 1695666 w 3162529"/>
                  <a:gd name="connsiteY1285" fmla="*/ 33397 h 1910656"/>
                  <a:gd name="connsiteX1286" fmla="*/ 3125047 w 3162529"/>
                  <a:gd name="connsiteY1286" fmla="*/ 1910656 h 1910656"/>
                  <a:gd name="connsiteX1287" fmla="*/ 3124607 w 3162529"/>
                  <a:gd name="connsiteY1287" fmla="*/ 1910656 h 1910656"/>
                  <a:gd name="connsiteX1288" fmla="*/ 3109233 w 3162529"/>
                  <a:gd name="connsiteY1288" fmla="*/ 1910569 h 1910656"/>
                  <a:gd name="connsiteX1289" fmla="*/ 3090432 w 3162529"/>
                  <a:gd name="connsiteY1289" fmla="*/ 1910393 h 1910656"/>
                  <a:gd name="connsiteX1290" fmla="*/ 3077781 w 3162529"/>
                  <a:gd name="connsiteY1290" fmla="*/ 1904155 h 1910656"/>
                  <a:gd name="connsiteX1291" fmla="*/ 3077430 w 3162529"/>
                  <a:gd name="connsiteY1291" fmla="*/ 1883773 h 1910656"/>
                  <a:gd name="connsiteX1292" fmla="*/ 3085425 w 3162529"/>
                  <a:gd name="connsiteY1292" fmla="*/ 1867784 h 1910656"/>
                  <a:gd name="connsiteX1293" fmla="*/ 3087006 w 3162529"/>
                  <a:gd name="connsiteY1293" fmla="*/ 1832906 h 1910656"/>
                  <a:gd name="connsiteX1294" fmla="*/ 3091311 w 3162529"/>
                  <a:gd name="connsiteY1294" fmla="*/ 1828513 h 1910656"/>
                  <a:gd name="connsiteX1295" fmla="*/ 3096406 w 3162529"/>
                  <a:gd name="connsiteY1295" fmla="*/ 1796007 h 1910656"/>
                  <a:gd name="connsiteX1296" fmla="*/ 3096406 w 3162529"/>
                  <a:gd name="connsiteY1296" fmla="*/ 1796007 h 1910656"/>
                  <a:gd name="connsiteX1297" fmla="*/ 3096406 w 3162529"/>
                  <a:gd name="connsiteY1297" fmla="*/ 1796007 h 1910656"/>
                  <a:gd name="connsiteX1298" fmla="*/ 3096934 w 3162529"/>
                  <a:gd name="connsiteY1298" fmla="*/ 1762008 h 1910656"/>
                  <a:gd name="connsiteX1299" fmla="*/ 3096670 w 3162529"/>
                  <a:gd name="connsiteY1299" fmla="*/ 1760866 h 1910656"/>
                  <a:gd name="connsiteX1300" fmla="*/ 3096143 w 3162529"/>
                  <a:gd name="connsiteY1300" fmla="*/ 1758933 h 1910656"/>
                  <a:gd name="connsiteX1301" fmla="*/ 3095440 w 3162529"/>
                  <a:gd name="connsiteY1301" fmla="*/ 1756737 h 1910656"/>
                  <a:gd name="connsiteX1302" fmla="*/ 3094913 w 3162529"/>
                  <a:gd name="connsiteY1302" fmla="*/ 1755155 h 1910656"/>
                  <a:gd name="connsiteX1303" fmla="*/ 3089729 w 3162529"/>
                  <a:gd name="connsiteY1303" fmla="*/ 1739956 h 1910656"/>
                  <a:gd name="connsiteX1304" fmla="*/ 3101150 w 3162529"/>
                  <a:gd name="connsiteY1304" fmla="*/ 1745667 h 1910656"/>
                  <a:gd name="connsiteX1305" fmla="*/ 3100008 w 3162529"/>
                  <a:gd name="connsiteY1305" fmla="*/ 1741626 h 1910656"/>
                  <a:gd name="connsiteX1306" fmla="*/ 3103786 w 3162529"/>
                  <a:gd name="connsiteY1306" fmla="*/ 1712722 h 1910656"/>
                  <a:gd name="connsiteX1307" fmla="*/ 3100008 w 3162529"/>
                  <a:gd name="connsiteY1307" fmla="*/ 1689968 h 1910656"/>
                  <a:gd name="connsiteX1308" fmla="*/ 3100623 w 3162529"/>
                  <a:gd name="connsiteY1308" fmla="*/ 1684082 h 1910656"/>
                  <a:gd name="connsiteX1309" fmla="*/ 3101590 w 3162529"/>
                  <a:gd name="connsiteY1309" fmla="*/ 1677932 h 1910656"/>
                  <a:gd name="connsiteX1310" fmla="*/ 3102205 w 3162529"/>
                  <a:gd name="connsiteY1310" fmla="*/ 1674945 h 1910656"/>
                  <a:gd name="connsiteX1311" fmla="*/ 3101678 w 3162529"/>
                  <a:gd name="connsiteY1311" fmla="*/ 1674066 h 1910656"/>
                  <a:gd name="connsiteX1312" fmla="*/ 3100535 w 3162529"/>
                  <a:gd name="connsiteY1312" fmla="*/ 1671870 h 1910656"/>
                  <a:gd name="connsiteX1313" fmla="*/ 3094649 w 3162529"/>
                  <a:gd name="connsiteY1313" fmla="*/ 1658780 h 1910656"/>
                  <a:gd name="connsiteX1314" fmla="*/ 3104137 w 3162529"/>
                  <a:gd name="connsiteY1314" fmla="*/ 1661591 h 1910656"/>
                  <a:gd name="connsiteX1315" fmla="*/ 3103698 w 3162529"/>
                  <a:gd name="connsiteY1315" fmla="*/ 1654826 h 1910656"/>
                  <a:gd name="connsiteX1316" fmla="*/ 3102732 w 3162529"/>
                  <a:gd name="connsiteY1316" fmla="*/ 1648237 h 1910656"/>
                  <a:gd name="connsiteX1317" fmla="*/ 3101414 w 3162529"/>
                  <a:gd name="connsiteY1317" fmla="*/ 1629524 h 1910656"/>
                  <a:gd name="connsiteX1318" fmla="*/ 3102556 w 3162529"/>
                  <a:gd name="connsiteY1318" fmla="*/ 1623638 h 1910656"/>
                  <a:gd name="connsiteX1319" fmla="*/ 3104752 w 3162529"/>
                  <a:gd name="connsiteY1319" fmla="*/ 1617488 h 1910656"/>
                  <a:gd name="connsiteX1320" fmla="*/ 3103171 w 3162529"/>
                  <a:gd name="connsiteY1320" fmla="*/ 1607122 h 1910656"/>
                  <a:gd name="connsiteX1321" fmla="*/ 3101414 w 3162529"/>
                  <a:gd name="connsiteY1321" fmla="*/ 1595701 h 1910656"/>
                  <a:gd name="connsiteX1322" fmla="*/ 3101063 w 3162529"/>
                  <a:gd name="connsiteY1322" fmla="*/ 1591396 h 1910656"/>
                  <a:gd name="connsiteX1323" fmla="*/ 3098427 w 3162529"/>
                  <a:gd name="connsiteY1323" fmla="*/ 1589727 h 1910656"/>
                  <a:gd name="connsiteX1324" fmla="*/ 3101063 w 3162529"/>
                  <a:gd name="connsiteY1324" fmla="*/ 1589902 h 1910656"/>
                  <a:gd name="connsiteX1325" fmla="*/ 3101238 w 3162529"/>
                  <a:gd name="connsiteY1325" fmla="*/ 1581293 h 1910656"/>
                  <a:gd name="connsiteX1326" fmla="*/ 3104577 w 3162529"/>
                  <a:gd name="connsiteY1326" fmla="*/ 1575318 h 1910656"/>
                  <a:gd name="connsiteX1327" fmla="*/ 3101765 w 3162529"/>
                  <a:gd name="connsiteY1327" fmla="*/ 1554146 h 1910656"/>
                  <a:gd name="connsiteX1328" fmla="*/ 3101502 w 3162529"/>
                  <a:gd name="connsiteY1328" fmla="*/ 1553970 h 1910656"/>
                  <a:gd name="connsiteX1329" fmla="*/ 3101853 w 3162529"/>
                  <a:gd name="connsiteY1329" fmla="*/ 1553706 h 1910656"/>
                  <a:gd name="connsiteX1330" fmla="*/ 3105280 w 3162529"/>
                  <a:gd name="connsiteY1330" fmla="*/ 1543867 h 1910656"/>
                  <a:gd name="connsiteX1331" fmla="*/ 3100008 w 3162529"/>
                  <a:gd name="connsiteY1331" fmla="*/ 1523748 h 1910656"/>
                  <a:gd name="connsiteX1332" fmla="*/ 3099481 w 3162529"/>
                  <a:gd name="connsiteY1332" fmla="*/ 1520059 h 1910656"/>
                  <a:gd name="connsiteX1333" fmla="*/ 3099833 w 3162529"/>
                  <a:gd name="connsiteY1333" fmla="*/ 1507583 h 1910656"/>
                  <a:gd name="connsiteX1334" fmla="*/ 3098954 w 3162529"/>
                  <a:gd name="connsiteY1334" fmla="*/ 1503893 h 1910656"/>
                  <a:gd name="connsiteX1335" fmla="*/ 3097900 w 3162529"/>
                  <a:gd name="connsiteY1335" fmla="*/ 1499413 h 1910656"/>
                  <a:gd name="connsiteX1336" fmla="*/ 3096758 w 3162529"/>
                  <a:gd name="connsiteY1336" fmla="*/ 1492824 h 1910656"/>
                  <a:gd name="connsiteX1337" fmla="*/ 3099745 w 3162529"/>
                  <a:gd name="connsiteY1337" fmla="*/ 1492385 h 1910656"/>
                  <a:gd name="connsiteX1338" fmla="*/ 3095001 w 3162529"/>
                  <a:gd name="connsiteY1338" fmla="*/ 1473496 h 1910656"/>
                  <a:gd name="connsiteX1339" fmla="*/ 3092629 w 3162529"/>
                  <a:gd name="connsiteY1339" fmla="*/ 1461899 h 1910656"/>
                  <a:gd name="connsiteX1340" fmla="*/ 3093595 w 3162529"/>
                  <a:gd name="connsiteY1340" fmla="*/ 1445822 h 1910656"/>
                  <a:gd name="connsiteX1341" fmla="*/ 3093419 w 3162529"/>
                  <a:gd name="connsiteY1341" fmla="*/ 1440024 h 1910656"/>
                  <a:gd name="connsiteX1342" fmla="*/ 3091926 w 3162529"/>
                  <a:gd name="connsiteY1342" fmla="*/ 1434665 h 1910656"/>
                  <a:gd name="connsiteX1343" fmla="*/ 3086654 w 3162529"/>
                  <a:gd name="connsiteY1343" fmla="*/ 1398645 h 1910656"/>
                  <a:gd name="connsiteX1344" fmla="*/ 3087533 w 3162529"/>
                  <a:gd name="connsiteY1344" fmla="*/ 1392495 h 1910656"/>
                  <a:gd name="connsiteX1345" fmla="*/ 3087797 w 3162529"/>
                  <a:gd name="connsiteY1345" fmla="*/ 1391528 h 1910656"/>
                  <a:gd name="connsiteX1346" fmla="*/ 3088851 w 3162529"/>
                  <a:gd name="connsiteY1346" fmla="*/ 1387224 h 1910656"/>
                  <a:gd name="connsiteX1347" fmla="*/ 3086918 w 3162529"/>
                  <a:gd name="connsiteY1347" fmla="*/ 1384764 h 1910656"/>
                  <a:gd name="connsiteX1348" fmla="*/ 3086567 w 3162529"/>
                  <a:gd name="connsiteY1348" fmla="*/ 1384500 h 1910656"/>
                  <a:gd name="connsiteX1349" fmla="*/ 3082877 w 3162529"/>
                  <a:gd name="connsiteY1349" fmla="*/ 1371761 h 1910656"/>
                  <a:gd name="connsiteX1350" fmla="*/ 3085688 w 3162529"/>
                  <a:gd name="connsiteY1350" fmla="*/ 1360253 h 1910656"/>
                  <a:gd name="connsiteX1351" fmla="*/ 3086215 w 3162529"/>
                  <a:gd name="connsiteY1351" fmla="*/ 1357353 h 1910656"/>
                  <a:gd name="connsiteX1352" fmla="*/ 3075849 w 3162529"/>
                  <a:gd name="connsiteY1352" fmla="*/ 1330558 h 1910656"/>
                  <a:gd name="connsiteX1353" fmla="*/ 3071983 w 3162529"/>
                  <a:gd name="connsiteY1353" fmla="*/ 1314920 h 1910656"/>
                  <a:gd name="connsiteX1354" fmla="*/ 3073037 w 3162529"/>
                  <a:gd name="connsiteY1354" fmla="*/ 1304905 h 1910656"/>
                  <a:gd name="connsiteX1355" fmla="*/ 3074443 w 3162529"/>
                  <a:gd name="connsiteY1355" fmla="*/ 1303938 h 1910656"/>
                  <a:gd name="connsiteX1356" fmla="*/ 3068381 w 3162529"/>
                  <a:gd name="connsiteY1356" fmla="*/ 1285138 h 1910656"/>
                  <a:gd name="connsiteX1357" fmla="*/ 3067854 w 3162529"/>
                  <a:gd name="connsiteY1357" fmla="*/ 1284259 h 1910656"/>
                  <a:gd name="connsiteX1358" fmla="*/ 3067678 w 3162529"/>
                  <a:gd name="connsiteY1358" fmla="*/ 1270730 h 1910656"/>
                  <a:gd name="connsiteX1359" fmla="*/ 3058366 w 3162529"/>
                  <a:gd name="connsiteY1359" fmla="*/ 1245779 h 1910656"/>
                  <a:gd name="connsiteX1360" fmla="*/ 3057575 w 3162529"/>
                  <a:gd name="connsiteY1360" fmla="*/ 1241035 h 1910656"/>
                  <a:gd name="connsiteX1361" fmla="*/ 3055818 w 3162529"/>
                  <a:gd name="connsiteY1361" fmla="*/ 1236906 h 1910656"/>
                  <a:gd name="connsiteX1362" fmla="*/ 3053622 w 3162529"/>
                  <a:gd name="connsiteY1362" fmla="*/ 1232162 h 1910656"/>
                  <a:gd name="connsiteX1363" fmla="*/ 3053270 w 3162529"/>
                  <a:gd name="connsiteY1363" fmla="*/ 1226012 h 1910656"/>
                  <a:gd name="connsiteX1364" fmla="*/ 3053358 w 3162529"/>
                  <a:gd name="connsiteY1364" fmla="*/ 1225133 h 1910656"/>
                  <a:gd name="connsiteX1365" fmla="*/ 3053622 w 3162529"/>
                  <a:gd name="connsiteY1365" fmla="*/ 1220565 h 1910656"/>
                  <a:gd name="connsiteX1366" fmla="*/ 3043167 w 3162529"/>
                  <a:gd name="connsiteY1366" fmla="*/ 1194033 h 1910656"/>
                  <a:gd name="connsiteX1367" fmla="*/ 3040092 w 3162529"/>
                  <a:gd name="connsiteY1367" fmla="*/ 1184281 h 1910656"/>
                  <a:gd name="connsiteX1368" fmla="*/ 3042991 w 3162529"/>
                  <a:gd name="connsiteY1368" fmla="*/ 1174530 h 1910656"/>
                  <a:gd name="connsiteX1369" fmla="*/ 3033942 w 3162529"/>
                  <a:gd name="connsiteY1369" fmla="*/ 1155553 h 1910656"/>
                  <a:gd name="connsiteX1370" fmla="*/ 3033152 w 3162529"/>
                  <a:gd name="connsiteY1370" fmla="*/ 1151336 h 1910656"/>
                  <a:gd name="connsiteX1371" fmla="*/ 3032361 w 3162529"/>
                  <a:gd name="connsiteY1371" fmla="*/ 1140794 h 1910656"/>
                  <a:gd name="connsiteX1372" fmla="*/ 3030516 w 3162529"/>
                  <a:gd name="connsiteY1372" fmla="*/ 1136840 h 1910656"/>
                  <a:gd name="connsiteX1373" fmla="*/ 3027968 w 3162529"/>
                  <a:gd name="connsiteY1373" fmla="*/ 1133502 h 1910656"/>
                  <a:gd name="connsiteX1374" fmla="*/ 3023488 w 3162529"/>
                  <a:gd name="connsiteY1374" fmla="*/ 1122784 h 1910656"/>
                  <a:gd name="connsiteX1375" fmla="*/ 3022521 w 3162529"/>
                  <a:gd name="connsiteY1375" fmla="*/ 1119709 h 1910656"/>
                  <a:gd name="connsiteX1376" fmla="*/ 3016459 w 3162529"/>
                  <a:gd name="connsiteY1376" fmla="*/ 1098712 h 1910656"/>
                  <a:gd name="connsiteX1377" fmla="*/ 3015844 w 3162529"/>
                  <a:gd name="connsiteY1377" fmla="*/ 1095637 h 1910656"/>
                  <a:gd name="connsiteX1378" fmla="*/ 3016547 w 3162529"/>
                  <a:gd name="connsiteY1378" fmla="*/ 1094846 h 1910656"/>
                  <a:gd name="connsiteX1379" fmla="*/ 3016196 w 3162529"/>
                  <a:gd name="connsiteY1379" fmla="*/ 1093880 h 1910656"/>
                  <a:gd name="connsiteX1380" fmla="*/ 3008201 w 3162529"/>
                  <a:gd name="connsiteY1380" fmla="*/ 1077363 h 1910656"/>
                  <a:gd name="connsiteX1381" fmla="*/ 3000118 w 3162529"/>
                  <a:gd name="connsiteY1381" fmla="*/ 1060847 h 1910656"/>
                  <a:gd name="connsiteX1382" fmla="*/ 2999504 w 3162529"/>
                  <a:gd name="connsiteY1382" fmla="*/ 1048723 h 1910656"/>
                  <a:gd name="connsiteX1383" fmla="*/ 3001876 w 3162529"/>
                  <a:gd name="connsiteY1383" fmla="*/ 1045385 h 1910656"/>
                  <a:gd name="connsiteX1384" fmla="*/ 2984217 w 3162529"/>
                  <a:gd name="connsiteY1384" fmla="*/ 1005763 h 1910656"/>
                  <a:gd name="connsiteX1385" fmla="*/ 2984041 w 3162529"/>
                  <a:gd name="connsiteY1385" fmla="*/ 1003918 h 1910656"/>
                  <a:gd name="connsiteX1386" fmla="*/ 2970248 w 3162529"/>
                  <a:gd name="connsiteY1386" fmla="*/ 983623 h 1910656"/>
                  <a:gd name="connsiteX1387" fmla="*/ 2964801 w 3162529"/>
                  <a:gd name="connsiteY1387" fmla="*/ 972905 h 1910656"/>
                  <a:gd name="connsiteX1388" fmla="*/ 2964274 w 3162529"/>
                  <a:gd name="connsiteY1388" fmla="*/ 963153 h 1910656"/>
                  <a:gd name="connsiteX1389" fmla="*/ 2964714 w 3162529"/>
                  <a:gd name="connsiteY1389" fmla="*/ 961836 h 1910656"/>
                  <a:gd name="connsiteX1390" fmla="*/ 2964977 w 3162529"/>
                  <a:gd name="connsiteY1390" fmla="*/ 960606 h 1910656"/>
                  <a:gd name="connsiteX1391" fmla="*/ 2963571 w 3162529"/>
                  <a:gd name="connsiteY1391" fmla="*/ 959551 h 1910656"/>
                  <a:gd name="connsiteX1392" fmla="*/ 2962869 w 3162529"/>
                  <a:gd name="connsiteY1392" fmla="*/ 959112 h 1910656"/>
                  <a:gd name="connsiteX1393" fmla="*/ 2955313 w 3162529"/>
                  <a:gd name="connsiteY1393" fmla="*/ 945934 h 1910656"/>
                  <a:gd name="connsiteX1394" fmla="*/ 2953732 w 3162529"/>
                  <a:gd name="connsiteY1394" fmla="*/ 934162 h 1910656"/>
                  <a:gd name="connsiteX1395" fmla="*/ 2953205 w 3162529"/>
                  <a:gd name="connsiteY1395" fmla="*/ 931350 h 1910656"/>
                  <a:gd name="connsiteX1396" fmla="*/ 2938357 w 3162529"/>
                  <a:gd name="connsiteY1396" fmla="*/ 912110 h 1910656"/>
                  <a:gd name="connsiteX1397" fmla="*/ 2938094 w 3162529"/>
                  <a:gd name="connsiteY1397" fmla="*/ 911232 h 1910656"/>
                  <a:gd name="connsiteX1398" fmla="*/ 2936073 w 3162529"/>
                  <a:gd name="connsiteY1398" fmla="*/ 907191 h 1910656"/>
                  <a:gd name="connsiteX1399" fmla="*/ 2932735 w 3162529"/>
                  <a:gd name="connsiteY1399" fmla="*/ 889532 h 1910656"/>
                  <a:gd name="connsiteX1400" fmla="*/ 2916833 w 3162529"/>
                  <a:gd name="connsiteY1400" fmla="*/ 868271 h 1910656"/>
                  <a:gd name="connsiteX1401" fmla="*/ 2909893 w 3162529"/>
                  <a:gd name="connsiteY1401" fmla="*/ 856675 h 1910656"/>
                  <a:gd name="connsiteX1402" fmla="*/ 2897505 w 3162529"/>
                  <a:gd name="connsiteY1402" fmla="*/ 837347 h 1910656"/>
                  <a:gd name="connsiteX1403" fmla="*/ 2894431 w 3162529"/>
                  <a:gd name="connsiteY1403" fmla="*/ 832163 h 1910656"/>
                  <a:gd name="connsiteX1404" fmla="*/ 2893552 w 3162529"/>
                  <a:gd name="connsiteY1404" fmla="*/ 824696 h 1910656"/>
                  <a:gd name="connsiteX1405" fmla="*/ 2893640 w 3162529"/>
                  <a:gd name="connsiteY1405" fmla="*/ 823993 h 1910656"/>
                  <a:gd name="connsiteX1406" fmla="*/ 2893815 w 3162529"/>
                  <a:gd name="connsiteY1406" fmla="*/ 821445 h 1910656"/>
                  <a:gd name="connsiteX1407" fmla="*/ 2879671 w 3162529"/>
                  <a:gd name="connsiteY1407" fmla="*/ 797198 h 1910656"/>
                  <a:gd name="connsiteX1408" fmla="*/ 2878002 w 3162529"/>
                  <a:gd name="connsiteY1408" fmla="*/ 792805 h 1910656"/>
                  <a:gd name="connsiteX1409" fmla="*/ 2858938 w 3162529"/>
                  <a:gd name="connsiteY1409" fmla="*/ 765570 h 1910656"/>
                  <a:gd name="connsiteX1410" fmla="*/ 2856829 w 3162529"/>
                  <a:gd name="connsiteY1410" fmla="*/ 763286 h 1910656"/>
                  <a:gd name="connsiteX1411" fmla="*/ 2852788 w 3162529"/>
                  <a:gd name="connsiteY1411" fmla="*/ 757576 h 1910656"/>
                  <a:gd name="connsiteX1412" fmla="*/ 2840049 w 3162529"/>
                  <a:gd name="connsiteY1412" fmla="*/ 730341 h 1910656"/>
                  <a:gd name="connsiteX1413" fmla="*/ 2837150 w 3162529"/>
                  <a:gd name="connsiteY1413" fmla="*/ 727793 h 1910656"/>
                  <a:gd name="connsiteX1414" fmla="*/ 2835481 w 3162529"/>
                  <a:gd name="connsiteY1414" fmla="*/ 726475 h 1910656"/>
                  <a:gd name="connsiteX1415" fmla="*/ 2829858 w 3162529"/>
                  <a:gd name="connsiteY1415" fmla="*/ 716196 h 1910656"/>
                  <a:gd name="connsiteX1416" fmla="*/ 2830209 w 3162529"/>
                  <a:gd name="connsiteY1416" fmla="*/ 714088 h 1910656"/>
                  <a:gd name="connsiteX1417" fmla="*/ 2815099 w 3162529"/>
                  <a:gd name="connsiteY1417" fmla="*/ 700207 h 1910656"/>
                  <a:gd name="connsiteX1418" fmla="*/ 2811145 w 3162529"/>
                  <a:gd name="connsiteY1418" fmla="*/ 694233 h 1910656"/>
                  <a:gd name="connsiteX1419" fmla="*/ 2804556 w 3162529"/>
                  <a:gd name="connsiteY1419" fmla="*/ 684042 h 1910656"/>
                  <a:gd name="connsiteX1420" fmla="*/ 2802447 w 3162529"/>
                  <a:gd name="connsiteY1420" fmla="*/ 680528 h 1910656"/>
                  <a:gd name="connsiteX1421" fmla="*/ 2804644 w 3162529"/>
                  <a:gd name="connsiteY1421" fmla="*/ 677102 h 1910656"/>
                  <a:gd name="connsiteX1422" fmla="*/ 2804995 w 3162529"/>
                  <a:gd name="connsiteY1422" fmla="*/ 676487 h 1910656"/>
                  <a:gd name="connsiteX1423" fmla="*/ 2791729 w 3162529"/>
                  <a:gd name="connsiteY1423" fmla="*/ 666647 h 1910656"/>
                  <a:gd name="connsiteX1424" fmla="*/ 2791027 w 3162529"/>
                  <a:gd name="connsiteY1424" fmla="*/ 665505 h 1910656"/>
                  <a:gd name="connsiteX1425" fmla="*/ 2787161 w 3162529"/>
                  <a:gd name="connsiteY1425" fmla="*/ 659882 h 1910656"/>
                  <a:gd name="connsiteX1426" fmla="*/ 2776443 w 3162529"/>
                  <a:gd name="connsiteY1426" fmla="*/ 647758 h 1910656"/>
                  <a:gd name="connsiteX1427" fmla="*/ 2765110 w 3162529"/>
                  <a:gd name="connsiteY1427" fmla="*/ 634932 h 1910656"/>
                  <a:gd name="connsiteX1428" fmla="*/ 2762474 w 3162529"/>
                  <a:gd name="connsiteY1428" fmla="*/ 629397 h 1910656"/>
                  <a:gd name="connsiteX1429" fmla="*/ 2762211 w 3162529"/>
                  <a:gd name="connsiteY1429" fmla="*/ 628431 h 1910656"/>
                  <a:gd name="connsiteX1430" fmla="*/ 2760278 w 3162529"/>
                  <a:gd name="connsiteY1430" fmla="*/ 623159 h 1910656"/>
                  <a:gd name="connsiteX1431" fmla="*/ 2743673 w 3162529"/>
                  <a:gd name="connsiteY1431" fmla="*/ 599878 h 1910656"/>
                  <a:gd name="connsiteX1432" fmla="*/ 2742444 w 3162529"/>
                  <a:gd name="connsiteY1432" fmla="*/ 597067 h 1910656"/>
                  <a:gd name="connsiteX1433" fmla="*/ 2719865 w 3162529"/>
                  <a:gd name="connsiteY1433" fmla="*/ 576421 h 1910656"/>
                  <a:gd name="connsiteX1434" fmla="*/ 2717142 w 3162529"/>
                  <a:gd name="connsiteY1434" fmla="*/ 573610 h 1910656"/>
                  <a:gd name="connsiteX1435" fmla="*/ 2714418 w 3162529"/>
                  <a:gd name="connsiteY1435" fmla="*/ 570974 h 1910656"/>
                  <a:gd name="connsiteX1436" fmla="*/ 2711870 w 3162529"/>
                  <a:gd name="connsiteY1436" fmla="*/ 567899 h 1910656"/>
                  <a:gd name="connsiteX1437" fmla="*/ 2711080 w 3162529"/>
                  <a:gd name="connsiteY1437" fmla="*/ 566845 h 1910656"/>
                  <a:gd name="connsiteX1438" fmla="*/ 2704491 w 3162529"/>
                  <a:gd name="connsiteY1438" fmla="*/ 558323 h 1910656"/>
                  <a:gd name="connsiteX1439" fmla="*/ 2706687 w 3162529"/>
                  <a:gd name="connsiteY1439" fmla="*/ 557884 h 1910656"/>
                  <a:gd name="connsiteX1440" fmla="*/ 2699132 w 3162529"/>
                  <a:gd name="connsiteY1440" fmla="*/ 552788 h 1910656"/>
                  <a:gd name="connsiteX1441" fmla="*/ 2687447 w 3162529"/>
                  <a:gd name="connsiteY1441" fmla="*/ 541631 h 1910656"/>
                  <a:gd name="connsiteX1442" fmla="*/ 2680946 w 3162529"/>
                  <a:gd name="connsiteY1442" fmla="*/ 535042 h 1910656"/>
                  <a:gd name="connsiteX1443" fmla="*/ 2676992 w 3162529"/>
                  <a:gd name="connsiteY1443" fmla="*/ 526520 h 1910656"/>
                  <a:gd name="connsiteX1444" fmla="*/ 2676114 w 3162529"/>
                  <a:gd name="connsiteY1444" fmla="*/ 526432 h 1910656"/>
                  <a:gd name="connsiteX1445" fmla="*/ 2667153 w 3162529"/>
                  <a:gd name="connsiteY1445" fmla="*/ 518701 h 1910656"/>
                  <a:gd name="connsiteX1446" fmla="*/ 2666274 w 3162529"/>
                  <a:gd name="connsiteY1446" fmla="*/ 517208 h 1910656"/>
                  <a:gd name="connsiteX1447" fmla="*/ 2647474 w 3162529"/>
                  <a:gd name="connsiteY1447" fmla="*/ 495420 h 1910656"/>
                  <a:gd name="connsiteX1448" fmla="*/ 2634120 w 3162529"/>
                  <a:gd name="connsiteY1448" fmla="*/ 481715 h 1910656"/>
                  <a:gd name="connsiteX1449" fmla="*/ 2624368 w 3162529"/>
                  <a:gd name="connsiteY1449" fmla="*/ 473369 h 1910656"/>
                  <a:gd name="connsiteX1450" fmla="*/ 2615143 w 3162529"/>
                  <a:gd name="connsiteY1450" fmla="*/ 464935 h 1910656"/>
                  <a:gd name="connsiteX1451" fmla="*/ 2606446 w 3162529"/>
                  <a:gd name="connsiteY1451" fmla="*/ 457116 h 1910656"/>
                  <a:gd name="connsiteX1452" fmla="*/ 2600296 w 3162529"/>
                  <a:gd name="connsiteY1452" fmla="*/ 451142 h 1910656"/>
                  <a:gd name="connsiteX1453" fmla="*/ 2603283 w 3162529"/>
                  <a:gd name="connsiteY1453" fmla="*/ 449385 h 1910656"/>
                  <a:gd name="connsiteX1454" fmla="*/ 2573764 w 3162529"/>
                  <a:gd name="connsiteY1454" fmla="*/ 427597 h 1910656"/>
                  <a:gd name="connsiteX1455" fmla="*/ 2570777 w 3162529"/>
                  <a:gd name="connsiteY1455" fmla="*/ 417933 h 1910656"/>
                  <a:gd name="connsiteX1456" fmla="*/ 2570865 w 3162529"/>
                  <a:gd name="connsiteY1456" fmla="*/ 417230 h 1910656"/>
                  <a:gd name="connsiteX1457" fmla="*/ 2570514 w 3162529"/>
                  <a:gd name="connsiteY1457" fmla="*/ 417318 h 1910656"/>
                  <a:gd name="connsiteX1458" fmla="*/ 2558214 w 3162529"/>
                  <a:gd name="connsiteY1458" fmla="*/ 414594 h 1910656"/>
                  <a:gd name="connsiteX1459" fmla="*/ 2521579 w 3162529"/>
                  <a:gd name="connsiteY1459" fmla="*/ 383231 h 1910656"/>
                  <a:gd name="connsiteX1460" fmla="*/ 2516659 w 3162529"/>
                  <a:gd name="connsiteY1460" fmla="*/ 377872 h 1910656"/>
                  <a:gd name="connsiteX1461" fmla="*/ 2515693 w 3162529"/>
                  <a:gd name="connsiteY1461" fmla="*/ 372425 h 1910656"/>
                  <a:gd name="connsiteX1462" fmla="*/ 2515693 w 3162529"/>
                  <a:gd name="connsiteY1462" fmla="*/ 371985 h 1910656"/>
                  <a:gd name="connsiteX1463" fmla="*/ 2514990 w 3162529"/>
                  <a:gd name="connsiteY1463" fmla="*/ 371985 h 1910656"/>
                  <a:gd name="connsiteX1464" fmla="*/ 2500231 w 3162529"/>
                  <a:gd name="connsiteY1464" fmla="*/ 363376 h 1910656"/>
                  <a:gd name="connsiteX1465" fmla="*/ 2492587 w 3162529"/>
                  <a:gd name="connsiteY1465" fmla="*/ 352130 h 1910656"/>
                  <a:gd name="connsiteX1466" fmla="*/ 2491709 w 3162529"/>
                  <a:gd name="connsiteY1466" fmla="*/ 350988 h 1910656"/>
                  <a:gd name="connsiteX1467" fmla="*/ 2491709 w 3162529"/>
                  <a:gd name="connsiteY1467" fmla="*/ 350901 h 1910656"/>
                  <a:gd name="connsiteX1468" fmla="*/ 2461399 w 3162529"/>
                  <a:gd name="connsiteY1468" fmla="*/ 333681 h 1910656"/>
                  <a:gd name="connsiteX1469" fmla="*/ 2454635 w 3162529"/>
                  <a:gd name="connsiteY1469" fmla="*/ 327092 h 1910656"/>
                  <a:gd name="connsiteX1470" fmla="*/ 2452702 w 3162529"/>
                  <a:gd name="connsiteY1470" fmla="*/ 325335 h 1910656"/>
                  <a:gd name="connsiteX1471" fmla="*/ 2446200 w 3162529"/>
                  <a:gd name="connsiteY1471" fmla="*/ 321206 h 1910656"/>
                  <a:gd name="connsiteX1472" fmla="*/ 2426785 w 3162529"/>
                  <a:gd name="connsiteY1472" fmla="*/ 309170 h 1910656"/>
                  <a:gd name="connsiteX1473" fmla="*/ 2413343 w 3162529"/>
                  <a:gd name="connsiteY1473" fmla="*/ 302405 h 1910656"/>
                  <a:gd name="connsiteX1474" fmla="*/ 2407281 w 3162529"/>
                  <a:gd name="connsiteY1474" fmla="*/ 296870 h 1910656"/>
                  <a:gd name="connsiteX1475" fmla="*/ 2406930 w 3162529"/>
                  <a:gd name="connsiteY1475" fmla="*/ 296168 h 1910656"/>
                  <a:gd name="connsiteX1476" fmla="*/ 2404821 w 3162529"/>
                  <a:gd name="connsiteY1476" fmla="*/ 293093 h 1910656"/>
                  <a:gd name="connsiteX1477" fmla="*/ 2385054 w 3162529"/>
                  <a:gd name="connsiteY1477" fmla="*/ 283341 h 1910656"/>
                  <a:gd name="connsiteX1478" fmla="*/ 2379607 w 3162529"/>
                  <a:gd name="connsiteY1478" fmla="*/ 280266 h 1910656"/>
                  <a:gd name="connsiteX1479" fmla="*/ 2371261 w 3162529"/>
                  <a:gd name="connsiteY1479" fmla="*/ 269548 h 1910656"/>
                  <a:gd name="connsiteX1480" fmla="*/ 2346135 w 3162529"/>
                  <a:gd name="connsiteY1480" fmla="*/ 259005 h 1910656"/>
                  <a:gd name="connsiteX1481" fmla="*/ 2342094 w 3162529"/>
                  <a:gd name="connsiteY1481" fmla="*/ 255931 h 1910656"/>
                  <a:gd name="connsiteX1482" fmla="*/ 2337525 w 3162529"/>
                  <a:gd name="connsiteY1482" fmla="*/ 252065 h 1910656"/>
                  <a:gd name="connsiteX1483" fmla="*/ 2329706 w 3162529"/>
                  <a:gd name="connsiteY1483" fmla="*/ 247760 h 1910656"/>
                  <a:gd name="connsiteX1484" fmla="*/ 2316089 w 3162529"/>
                  <a:gd name="connsiteY1484" fmla="*/ 238360 h 1910656"/>
                  <a:gd name="connsiteX1485" fmla="*/ 2313805 w 3162529"/>
                  <a:gd name="connsiteY1485" fmla="*/ 235636 h 1910656"/>
                  <a:gd name="connsiteX1486" fmla="*/ 2306689 w 3162529"/>
                  <a:gd name="connsiteY1486" fmla="*/ 232298 h 1910656"/>
                  <a:gd name="connsiteX1487" fmla="*/ 2287361 w 3162529"/>
                  <a:gd name="connsiteY1487" fmla="*/ 224479 h 1910656"/>
                  <a:gd name="connsiteX1488" fmla="*/ 2285867 w 3162529"/>
                  <a:gd name="connsiteY1488" fmla="*/ 223513 h 1910656"/>
                  <a:gd name="connsiteX1489" fmla="*/ 2276555 w 3162529"/>
                  <a:gd name="connsiteY1489" fmla="*/ 219471 h 1910656"/>
                  <a:gd name="connsiteX1490" fmla="*/ 2269614 w 3162529"/>
                  <a:gd name="connsiteY1490" fmla="*/ 216484 h 1910656"/>
                  <a:gd name="connsiteX1491" fmla="*/ 2269087 w 3162529"/>
                  <a:gd name="connsiteY1491" fmla="*/ 216045 h 1910656"/>
                  <a:gd name="connsiteX1492" fmla="*/ 2260741 w 3162529"/>
                  <a:gd name="connsiteY1492" fmla="*/ 210422 h 1910656"/>
                  <a:gd name="connsiteX1493" fmla="*/ 2262059 w 3162529"/>
                  <a:gd name="connsiteY1493" fmla="*/ 209632 h 1910656"/>
                  <a:gd name="connsiteX1494" fmla="*/ 2233155 w 3162529"/>
                  <a:gd name="connsiteY1494" fmla="*/ 198386 h 1910656"/>
                  <a:gd name="connsiteX1495" fmla="*/ 2227620 w 3162529"/>
                  <a:gd name="connsiteY1495" fmla="*/ 190831 h 1910656"/>
                  <a:gd name="connsiteX1496" fmla="*/ 2215497 w 3162529"/>
                  <a:gd name="connsiteY1496" fmla="*/ 189074 h 1910656"/>
                  <a:gd name="connsiteX1497" fmla="*/ 2198980 w 3162529"/>
                  <a:gd name="connsiteY1497" fmla="*/ 180552 h 1910656"/>
                  <a:gd name="connsiteX1498" fmla="*/ 2192391 w 3162529"/>
                  <a:gd name="connsiteY1498" fmla="*/ 176950 h 1910656"/>
                  <a:gd name="connsiteX1499" fmla="*/ 2190283 w 3162529"/>
                  <a:gd name="connsiteY1499" fmla="*/ 175632 h 1910656"/>
                  <a:gd name="connsiteX1500" fmla="*/ 2189492 w 3162529"/>
                  <a:gd name="connsiteY1500" fmla="*/ 175105 h 1910656"/>
                  <a:gd name="connsiteX1501" fmla="*/ 2167441 w 3162529"/>
                  <a:gd name="connsiteY1501" fmla="*/ 164123 h 1910656"/>
                  <a:gd name="connsiteX1502" fmla="*/ 2166474 w 3162529"/>
                  <a:gd name="connsiteY1502" fmla="*/ 163245 h 1910656"/>
                  <a:gd name="connsiteX1503" fmla="*/ 2164717 w 3162529"/>
                  <a:gd name="connsiteY1503" fmla="*/ 161927 h 1910656"/>
                  <a:gd name="connsiteX1504" fmla="*/ 2164717 w 3162529"/>
                  <a:gd name="connsiteY1504" fmla="*/ 161927 h 1910656"/>
                  <a:gd name="connsiteX1505" fmla="*/ 2164453 w 3162529"/>
                  <a:gd name="connsiteY1505" fmla="*/ 161927 h 1910656"/>
                  <a:gd name="connsiteX1506" fmla="*/ 2134759 w 3162529"/>
                  <a:gd name="connsiteY1506" fmla="*/ 153669 h 1910656"/>
                  <a:gd name="connsiteX1507" fmla="*/ 2133090 w 3162529"/>
                  <a:gd name="connsiteY1507" fmla="*/ 152966 h 1910656"/>
                  <a:gd name="connsiteX1508" fmla="*/ 2131333 w 3162529"/>
                  <a:gd name="connsiteY1508" fmla="*/ 152263 h 1910656"/>
                  <a:gd name="connsiteX1509" fmla="*/ 2125710 w 3162529"/>
                  <a:gd name="connsiteY1509" fmla="*/ 145059 h 1910656"/>
                  <a:gd name="connsiteX1510" fmla="*/ 2125622 w 3162529"/>
                  <a:gd name="connsiteY1510" fmla="*/ 144444 h 1910656"/>
                  <a:gd name="connsiteX1511" fmla="*/ 2102956 w 3162529"/>
                  <a:gd name="connsiteY1511" fmla="*/ 142599 h 1910656"/>
                  <a:gd name="connsiteX1512" fmla="*/ 2097509 w 3162529"/>
                  <a:gd name="connsiteY1512" fmla="*/ 141545 h 1910656"/>
                  <a:gd name="connsiteX1513" fmla="*/ 2075018 w 3162529"/>
                  <a:gd name="connsiteY1513" fmla="*/ 131090 h 1910656"/>
                  <a:gd name="connsiteX1514" fmla="*/ 2072734 w 3162529"/>
                  <a:gd name="connsiteY1514" fmla="*/ 130651 h 1910656"/>
                  <a:gd name="connsiteX1515" fmla="*/ 2070186 w 3162529"/>
                  <a:gd name="connsiteY1515" fmla="*/ 130124 h 1910656"/>
                  <a:gd name="connsiteX1516" fmla="*/ 2047608 w 3162529"/>
                  <a:gd name="connsiteY1516" fmla="*/ 124941 h 1910656"/>
                  <a:gd name="connsiteX1517" fmla="*/ 2042688 w 3162529"/>
                  <a:gd name="connsiteY1517" fmla="*/ 123974 h 1910656"/>
                  <a:gd name="connsiteX1518" fmla="*/ 2033991 w 3162529"/>
                  <a:gd name="connsiteY1518" fmla="*/ 122129 h 1910656"/>
                  <a:gd name="connsiteX1519" fmla="*/ 2028192 w 3162529"/>
                  <a:gd name="connsiteY1519" fmla="*/ 118000 h 1910656"/>
                  <a:gd name="connsiteX1520" fmla="*/ 2027489 w 3162529"/>
                  <a:gd name="connsiteY1520" fmla="*/ 117297 h 1910656"/>
                  <a:gd name="connsiteX1521" fmla="*/ 2023712 w 3162529"/>
                  <a:gd name="connsiteY1521" fmla="*/ 113871 h 1910656"/>
                  <a:gd name="connsiteX1522" fmla="*/ 1998146 w 3162529"/>
                  <a:gd name="connsiteY1522" fmla="*/ 106228 h 1910656"/>
                  <a:gd name="connsiteX1523" fmla="*/ 1996389 w 3162529"/>
                  <a:gd name="connsiteY1523" fmla="*/ 105086 h 1910656"/>
                  <a:gd name="connsiteX1524" fmla="*/ 1980048 w 3162529"/>
                  <a:gd name="connsiteY1524" fmla="*/ 104910 h 1910656"/>
                  <a:gd name="connsiteX1525" fmla="*/ 1974865 w 3162529"/>
                  <a:gd name="connsiteY1525" fmla="*/ 103680 h 1910656"/>
                  <a:gd name="connsiteX1526" fmla="*/ 1964850 w 3162529"/>
                  <a:gd name="connsiteY1526" fmla="*/ 102538 h 1910656"/>
                  <a:gd name="connsiteX1527" fmla="*/ 1960633 w 3162529"/>
                  <a:gd name="connsiteY1527" fmla="*/ 101659 h 1910656"/>
                  <a:gd name="connsiteX1528" fmla="*/ 1960369 w 3162529"/>
                  <a:gd name="connsiteY1528" fmla="*/ 101659 h 1910656"/>
                  <a:gd name="connsiteX1529" fmla="*/ 1950354 w 3162529"/>
                  <a:gd name="connsiteY1529" fmla="*/ 96652 h 1910656"/>
                  <a:gd name="connsiteX1530" fmla="*/ 1949212 w 3162529"/>
                  <a:gd name="connsiteY1530" fmla="*/ 95510 h 1910656"/>
                  <a:gd name="connsiteX1531" fmla="*/ 1931817 w 3162529"/>
                  <a:gd name="connsiteY1531" fmla="*/ 91468 h 1910656"/>
                  <a:gd name="connsiteX1532" fmla="*/ 1929181 w 3162529"/>
                  <a:gd name="connsiteY1532" fmla="*/ 89799 h 1910656"/>
                  <a:gd name="connsiteX1533" fmla="*/ 1922416 w 3162529"/>
                  <a:gd name="connsiteY1533" fmla="*/ 88657 h 1910656"/>
                  <a:gd name="connsiteX1534" fmla="*/ 1916618 w 3162529"/>
                  <a:gd name="connsiteY1534" fmla="*/ 88130 h 1910656"/>
                  <a:gd name="connsiteX1535" fmla="*/ 1909414 w 3162529"/>
                  <a:gd name="connsiteY1535" fmla="*/ 84791 h 1910656"/>
                  <a:gd name="connsiteX1536" fmla="*/ 1890438 w 3162529"/>
                  <a:gd name="connsiteY1536" fmla="*/ 84704 h 1910656"/>
                  <a:gd name="connsiteX1537" fmla="*/ 1880949 w 3162529"/>
                  <a:gd name="connsiteY1537" fmla="*/ 83386 h 1910656"/>
                  <a:gd name="connsiteX1538" fmla="*/ 1874800 w 3162529"/>
                  <a:gd name="connsiteY1538" fmla="*/ 82946 h 1910656"/>
                  <a:gd name="connsiteX1539" fmla="*/ 1871285 w 3162529"/>
                  <a:gd name="connsiteY1539" fmla="*/ 82156 h 1910656"/>
                  <a:gd name="connsiteX1540" fmla="*/ 1870407 w 3162529"/>
                  <a:gd name="connsiteY1540" fmla="*/ 81892 h 1910656"/>
                  <a:gd name="connsiteX1541" fmla="*/ 1853451 w 3162529"/>
                  <a:gd name="connsiteY1541" fmla="*/ 77587 h 1910656"/>
                  <a:gd name="connsiteX1542" fmla="*/ 1857844 w 3162529"/>
                  <a:gd name="connsiteY1542" fmla="*/ 75391 h 1910656"/>
                  <a:gd name="connsiteX1543" fmla="*/ 1845808 w 3162529"/>
                  <a:gd name="connsiteY1543" fmla="*/ 71877 h 1910656"/>
                  <a:gd name="connsiteX1544" fmla="*/ 1840009 w 3162529"/>
                  <a:gd name="connsiteY1544" fmla="*/ 78027 h 1910656"/>
                  <a:gd name="connsiteX1545" fmla="*/ 1829028 w 3162529"/>
                  <a:gd name="connsiteY1545" fmla="*/ 75391 h 1910656"/>
                  <a:gd name="connsiteX1546" fmla="*/ 1828325 w 3162529"/>
                  <a:gd name="connsiteY1546" fmla="*/ 74864 h 1910656"/>
                  <a:gd name="connsiteX1547" fmla="*/ 1807416 w 3162529"/>
                  <a:gd name="connsiteY1547" fmla="*/ 73283 h 1910656"/>
                  <a:gd name="connsiteX1548" fmla="*/ 1787824 w 3162529"/>
                  <a:gd name="connsiteY1548" fmla="*/ 73195 h 1910656"/>
                  <a:gd name="connsiteX1549" fmla="*/ 1780884 w 3162529"/>
                  <a:gd name="connsiteY1549" fmla="*/ 72404 h 1910656"/>
                  <a:gd name="connsiteX1550" fmla="*/ 1774822 w 3162529"/>
                  <a:gd name="connsiteY1550" fmla="*/ 68187 h 1910656"/>
                  <a:gd name="connsiteX1551" fmla="*/ 1751277 w 3162529"/>
                  <a:gd name="connsiteY1551" fmla="*/ 65903 h 1910656"/>
                  <a:gd name="connsiteX1552" fmla="*/ 1748114 w 3162529"/>
                  <a:gd name="connsiteY1552" fmla="*/ 64761 h 1910656"/>
                  <a:gd name="connsiteX1553" fmla="*/ 1746357 w 3162529"/>
                  <a:gd name="connsiteY1553" fmla="*/ 63970 h 1910656"/>
                  <a:gd name="connsiteX1554" fmla="*/ 1718947 w 3162529"/>
                  <a:gd name="connsiteY1554" fmla="*/ 67221 h 1910656"/>
                  <a:gd name="connsiteX1555" fmla="*/ 1707087 w 3162529"/>
                  <a:gd name="connsiteY1555" fmla="*/ 67045 h 1910656"/>
                  <a:gd name="connsiteX1556" fmla="*/ 1698916 w 3162529"/>
                  <a:gd name="connsiteY1556" fmla="*/ 64058 h 1910656"/>
                  <a:gd name="connsiteX1557" fmla="*/ 1689955 w 3162529"/>
                  <a:gd name="connsiteY1557" fmla="*/ 66869 h 1910656"/>
                  <a:gd name="connsiteX1558" fmla="*/ 1672121 w 3162529"/>
                  <a:gd name="connsiteY1558" fmla="*/ 65112 h 1910656"/>
                  <a:gd name="connsiteX1559" fmla="*/ 1667992 w 3162529"/>
                  <a:gd name="connsiteY1559" fmla="*/ 64322 h 1910656"/>
                  <a:gd name="connsiteX1560" fmla="*/ 1662633 w 3162529"/>
                  <a:gd name="connsiteY1560" fmla="*/ 60280 h 1910656"/>
                  <a:gd name="connsiteX1561" fmla="*/ 1655165 w 3162529"/>
                  <a:gd name="connsiteY1561" fmla="*/ 61774 h 1910656"/>
                  <a:gd name="connsiteX1562" fmla="*/ 1645940 w 3162529"/>
                  <a:gd name="connsiteY1562" fmla="*/ 59490 h 1910656"/>
                  <a:gd name="connsiteX1563" fmla="*/ 1645238 w 3162529"/>
                  <a:gd name="connsiteY1563" fmla="*/ 58875 h 1910656"/>
                  <a:gd name="connsiteX1564" fmla="*/ 1623011 w 3162529"/>
                  <a:gd name="connsiteY1564" fmla="*/ 64673 h 1910656"/>
                  <a:gd name="connsiteX1565" fmla="*/ 1619936 w 3162529"/>
                  <a:gd name="connsiteY1565" fmla="*/ 64585 h 1910656"/>
                  <a:gd name="connsiteX1566" fmla="*/ 1615104 w 3162529"/>
                  <a:gd name="connsiteY1566" fmla="*/ 71526 h 1910656"/>
                  <a:gd name="connsiteX1567" fmla="*/ 1613962 w 3162529"/>
                  <a:gd name="connsiteY1567" fmla="*/ 65815 h 1910656"/>
                  <a:gd name="connsiteX1568" fmla="*/ 1607460 w 3162529"/>
                  <a:gd name="connsiteY1568" fmla="*/ 67045 h 1910656"/>
                  <a:gd name="connsiteX1569" fmla="*/ 1601662 w 3162529"/>
                  <a:gd name="connsiteY1569" fmla="*/ 66342 h 1910656"/>
                  <a:gd name="connsiteX1570" fmla="*/ 1600608 w 3162529"/>
                  <a:gd name="connsiteY1570" fmla="*/ 66079 h 1910656"/>
                  <a:gd name="connsiteX1571" fmla="*/ 1599642 w 3162529"/>
                  <a:gd name="connsiteY1571" fmla="*/ 65903 h 1910656"/>
                  <a:gd name="connsiteX1572" fmla="*/ 1597357 w 3162529"/>
                  <a:gd name="connsiteY1572" fmla="*/ 66694 h 1910656"/>
                  <a:gd name="connsiteX1573" fmla="*/ 1596127 w 3162529"/>
                  <a:gd name="connsiteY1573" fmla="*/ 67045 h 1910656"/>
                  <a:gd name="connsiteX1574" fmla="*/ 1568805 w 3162529"/>
                  <a:gd name="connsiteY1574" fmla="*/ 66166 h 1910656"/>
                  <a:gd name="connsiteX1575" fmla="*/ 1553430 w 3162529"/>
                  <a:gd name="connsiteY1575" fmla="*/ 63970 h 1910656"/>
                  <a:gd name="connsiteX1576" fmla="*/ 1544645 w 3162529"/>
                  <a:gd name="connsiteY1576" fmla="*/ 62740 h 1910656"/>
                  <a:gd name="connsiteX1577" fmla="*/ 1541658 w 3162529"/>
                  <a:gd name="connsiteY1577" fmla="*/ 62037 h 1910656"/>
                  <a:gd name="connsiteX1578" fmla="*/ 1523297 w 3162529"/>
                  <a:gd name="connsiteY1578" fmla="*/ 60368 h 1910656"/>
                  <a:gd name="connsiteX1579" fmla="*/ 1520485 w 3162529"/>
                  <a:gd name="connsiteY1579" fmla="*/ 63092 h 1910656"/>
                  <a:gd name="connsiteX1580" fmla="*/ 1509152 w 3162529"/>
                  <a:gd name="connsiteY1580" fmla="*/ 60192 h 1910656"/>
                  <a:gd name="connsiteX1581" fmla="*/ 1500279 w 3162529"/>
                  <a:gd name="connsiteY1581" fmla="*/ 59577 h 1910656"/>
                  <a:gd name="connsiteX1582" fmla="*/ 1498785 w 3162529"/>
                  <a:gd name="connsiteY1582" fmla="*/ 60544 h 1910656"/>
                  <a:gd name="connsiteX1583" fmla="*/ 1481654 w 3162529"/>
                  <a:gd name="connsiteY1583" fmla="*/ 62125 h 1910656"/>
                  <a:gd name="connsiteX1584" fmla="*/ 1463732 w 3162529"/>
                  <a:gd name="connsiteY1584" fmla="*/ 60895 h 1910656"/>
                  <a:gd name="connsiteX1585" fmla="*/ 1461887 w 3162529"/>
                  <a:gd name="connsiteY1585" fmla="*/ 63179 h 1910656"/>
                  <a:gd name="connsiteX1586" fmla="*/ 1459515 w 3162529"/>
                  <a:gd name="connsiteY1586" fmla="*/ 65024 h 1910656"/>
                  <a:gd name="connsiteX1587" fmla="*/ 1456616 w 3162529"/>
                  <a:gd name="connsiteY1587" fmla="*/ 64497 h 1910656"/>
                  <a:gd name="connsiteX1588" fmla="*/ 1445634 w 3162529"/>
                  <a:gd name="connsiteY1588" fmla="*/ 64673 h 1910656"/>
                  <a:gd name="connsiteX1589" fmla="*/ 1420332 w 3162529"/>
                  <a:gd name="connsiteY1589" fmla="*/ 60280 h 1910656"/>
                  <a:gd name="connsiteX1590" fmla="*/ 1418224 w 3162529"/>
                  <a:gd name="connsiteY1590" fmla="*/ 60895 h 1910656"/>
                  <a:gd name="connsiteX1591" fmla="*/ 1416906 w 3162529"/>
                  <a:gd name="connsiteY1591" fmla="*/ 61334 h 1910656"/>
                  <a:gd name="connsiteX1592" fmla="*/ 1414270 w 3162529"/>
                  <a:gd name="connsiteY1592" fmla="*/ 62564 h 1910656"/>
                  <a:gd name="connsiteX1593" fmla="*/ 1410932 w 3162529"/>
                  <a:gd name="connsiteY1593" fmla="*/ 64234 h 1910656"/>
                  <a:gd name="connsiteX1594" fmla="*/ 1397841 w 3162529"/>
                  <a:gd name="connsiteY1594" fmla="*/ 66606 h 1910656"/>
                  <a:gd name="connsiteX1595" fmla="*/ 1397314 w 3162529"/>
                  <a:gd name="connsiteY1595" fmla="*/ 67660 h 1910656"/>
                  <a:gd name="connsiteX1596" fmla="*/ 1396787 w 3162529"/>
                  <a:gd name="connsiteY1596" fmla="*/ 66518 h 1910656"/>
                  <a:gd name="connsiteX1597" fmla="*/ 1388617 w 3162529"/>
                  <a:gd name="connsiteY1597" fmla="*/ 64234 h 1910656"/>
                  <a:gd name="connsiteX1598" fmla="*/ 1385278 w 3162529"/>
                  <a:gd name="connsiteY1598" fmla="*/ 66430 h 1910656"/>
                  <a:gd name="connsiteX1599" fmla="*/ 1384751 w 3162529"/>
                  <a:gd name="connsiteY1599" fmla="*/ 66869 h 1910656"/>
                  <a:gd name="connsiteX1600" fmla="*/ 1377196 w 3162529"/>
                  <a:gd name="connsiteY1600" fmla="*/ 69768 h 1910656"/>
                  <a:gd name="connsiteX1601" fmla="*/ 1367620 w 3162529"/>
                  <a:gd name="connsiteY1601" fmla="*/ 69856 h 1910656"/>
                  <a:gd name="connsiteX1602" fmla="*/ 1346711 w 3162529"/>
                  <a:gd name="connsiteY1602" fmla="*/ 67396 h 1910656"/>
                  <a:gd name="connsiteX1603" fmla="*/ 1342933 w 3162529"/>
                  <a:gd name="connsiteY1603" fmla="*/ 68802 h 1910656"/>
                  <a:gd name="connsiteX1604" fmla="*/ 1340649 w 3162529"/>
                  <a:gd name="connsiteY1604" fmla="*/ 69681 h 1910656"/>
                  <a:gd name="connsiteX1605" fmla="*/ 1335992 w 3162529"/>
                  <a:gd name="connsiteY1605" fmla="*/ 71789 h 1910656"/>
                  <a:gd name="connsiteX1606" fmla="*/ 1329491 w 3162529"/>
                  <a:gd name="connsiteY1606" fmla="*/ 74600 h 1910656"/>
                  <a:gd name="connsiteX1607" fmla="*/ 1319212 w 3162529"/>
                  <a:gd name="connsiteY1607" fmla="*/ 69241 h 1910656"/>
                  <a:gd name="connsiteX1608" fmla="*/ 1316752 w 3162529"/>
                  <a:gd name="connsiteY1608" fmla="*/ 71086 h 1910656"/>
                  <a:gd name="connsiteX1609" fmla="*/ 1304277 w 3162529"/>
                  <a:gd name="connsiteY1609" fmla="*/ 76357 h 1910656"/>
                  <a:gd name="connsiteX1610" fmla="*/ 1300499 w 3162529"/>
                  <a:gd name="connsiteY1610" fmla="*/ 75479 h 1910656"/>
                  <a:gd name="connsiteX1611" fmla="*/ 1299270 w 3162529"/>
                  <a:gd name="connsiteY1611" fmla="*/ 77587 h 1910656"/>
                  <a:gd name="connsiteX1612" fmla="*/ 1292153 w 3162529"/>
                  <a:gd name="connsiteY1612" fmla="*/ 80487 h 1910656"/>
                  <a:gd name="connsiteX1613" fmla="*/ 1291978 w 3162529"/>
                  <a:gd name="connsiteY1613" fmla="*/ 80487 h 1910656"/>
                  <a:gd name="connsiteX1614" fmla="*/ 1284598 w 3162529"/>
                  <a:gd name="connsiteY1614" fmla="*/ 81189 h 1910656"/>
                  <a:gd name="connsiteX1615" fmla="*/ 1267554 w 3162529"/>
                  <a:gd name="connsiteY1615" fmla="*/ 83210 h 1910656"/>
                  <a:gd name="connsiteX1616" fmla="*/ 1254640 w 3162529"/>
                  <a:gd name="connsiteY1616" fmla="*/ 80662 h 1910656"/>
                  <a:gd name="connsiteX1617" fmla="*/ 1252619 w 3162529"/>
                  <a:gd name="connsiteY1617" fmla="*/ 79784 h 1910656"/>
                  <a:gd name="connsiteX1618" fmla="*/ 1250247 w 3162529"/>
                  <a:gd name="connsiteY1618" fmla="*/ 81365 h 1910656"/>
                  <a:gd name="connsiteX1619" fmla="*/ 1236366 w 3162529"/>
                  <a:gd name="connsiteY1619" fmla="*/ 85934 h 1910656"/>
                  <a:gd name="connsiteX1620" fmla="*/ 1215896 w 3162529"/>
                  <a:gd name="connsiteY1620" fmla="*/ 93753 h 1910656"/>
                  <a:gd name="connsiteX1621" fmla="*/ 1215281 w 3162529"/>
                  <a:gd name="connsiteY1621" fmla="*/ 94016 h 1910656"/>
                  <a:gd name="connsiteX1622" fmla="*/ 1205617 w 3162529"/>
                  <a:gd name="connsiteY1622" fmla="*/ 98848 h 1910656"/>
                  <a:gd name="connsiteX1623" fmla="*/ 1200610 w 3162529"/>
                  <a:gd name="connsiteY1623" fmla="*/ 97179 h 1910656"/>
                  <a:gd name="connsiteX1624" fmla="*/ 1175220 w 3162529"/>
                  <a:gd name="connsiteY1624" fmla="*/ 101835 h 1910656"/>
                  <a:gd name="connsiteX1625" fmla="*/ 1170212 w 3162529"/>
                  <a:gd name="connsiteY1625" fmla="*/ 101835 h 1910656"/>
                  <a:gd name="connsiteX1626" fmla="*/ 1157298 w 3162529"/>
                  <a:gd name="connsiteY1626" fmla="*/ 107458 h 1910656"/>
                  <a:gd name="connsiteX1627" fmla="*/ 1148512 w 3162529"/>
                  <a:gd name="connsiteY1627" fmla="*/ 111587 h 1910656"/>
                  <a:gd name="connsiteX1628" fmla="*/ 1140957 w 3162529"/>
                  <a:gd name="connsiteY1628" fmla="*/ 123799 h 1910656"/>
                  <a:gd name="connsiteX1629" fmla="*/ 1141923 w 3162529"/>
                  <a:gd name="connsiteY1629" fmla="*/ 111411 h 1910656"/>
                  <a:gd name="connsiteX1630" fmla="*/ 1140957 w 3162529"/>
                  <a:gd name="connsiteY1630" fmla="*/ 111148 h 1910656"/>
                  <a:gd name="connsiteX1631" fmla="*/ 1136652 w 3162529"/>
                  <a:gd name="connsiteY1631" fmla="*/ 114222 h 1910656"/>
                  <a:gd name="connsiteX1632" fmla="*/ 1135334 w 3162529"/>
                  <a:gd name="connsiteY1632" fmla="*/ 115365 h 1910656"/>
                  <a:gd name="connsiteX1633" fmla="*/ 1125670 w 3162529"/>
                  <a:gd name="connsiteY1633" fmla="*/ 119406 h 1910656"/>
                  <a:gd name="connsiteX1634" fmla="*/ 1114074 w 3162529"/>
                  <a:gd name="connsiteY1634" fmla="*/ 121954 h 1910656"/>
                  <a:gd name="connsiteX1635" fmla="*/ 1098963 w 3162529"/>
                  <a:gd name="connsiteY1635" fmla="*/ 125643 h 1910656"/>
                  <a:gd name="connsiteX1636" fmla="*/ 1084643 w 3162529"/>
                  <a:gd name="connsiteY1636" fmla="*/ 130739 h 1910656"/>
                  <a:gd name="connsiteX1637" fmla="*/ 1074100 w 3162529"/>
                  <a:gd name="connsiteY1637" fmla="*/ 135747 h 1910656"/>
                  <a:gd name="connsiteX1638" fmla="*/ 1050204 w 3162529"/>
                  <a:gd name="connsiteY1638" fmla="*/ 140315 h 1910656"/>
                  <a:gd name="connsiteX1639" fmla="*/ 1045196 w 3162529"/>
                  <a:gd name="connsiteY1639" fmla="*/ 145235 h 1910656"/>
                  <a:gd name="connsiteX1640" fmla="*/ 1037729 w 3162529"/>
                  <a:gd name="connsiteY1640" fmla="*/ 148310 h 1910656"/>
                  <a:gd name="connsiteX1641" fmla="*/ 1027098 w 3162529"/>
                  <a:gd name="connsiteY1641" fmla="*/ 151560 h 1910656"/>
                  <a:gd name="connsiteX1642" fmla="*/ 1016205 w 3162529"/>
                  <a:gd name="connsiteY1642" fmla="*/ 156217 h 1910656"/>
                  <a:gd name="connsiteX1643" fmla="*/ 1010318 w 3162529"/>
                  <a:gd name="connsiteY1643" fmla="*/ 157095 h 1910656"/>
                  <a:gd name="connsiteX1644" fmla="*/ 1002763 w 3162529"/>
                  <a:gd name="connsiteY1644" fmla="*/ 158676 h 1910656"/>
                  <a:gd name="connsiteX1645" fmla="*/ 994593 w 3162529"/>
                  <a:gd name="connsiteY1645" fmla="*/ 163157 h 1910656"/>
                  <a:gd name="connsiteX1646" fmla="*/ 984577 w 3162529"/>
                  <a:gd name="connsiteY1646" fmla="*/ 168604 h 1910656"/>
                  <a:gd name="connsiteX1647" fmla="*/ 968939 w 3162529"/>
                  <a:gd name="connsiteY1647" fmla="*/ 176511 h 1910656"/>
                  <a:gd name="connsiteX1648" fmla="*/ 969203 w 3162529"/>
                  <a:gd name="connsiteY1648" fmla="*/ 178531 h 1910656"/>
                  <a:gd name="connsiteX1649" fmla="*/ 967446 w 3162529"/>
                  <a:gd name="connsiteY1649" fmla="*/ 177389 h 1910656"/>
                  <a:gd name="connsiteX1650" fmla="*/ 947503 w 3162529"/>
                  <a:gd name="connsiteY1650" fmla="*/ 187229 h 1910656"/>
                  <a:gd name="connsiteX1651" fmla="*/ 940475 w 3162529"/>
                  <a:gd name="connsiteY1651" fmla="*/ 187932 h 1910656"/>
                  <a:gd name="connsiteX1652" fmla="*/ 938893 w 3162529"/>
                  <a:gd name="connsiteY1652" fmla="*/ 187844 h 1910656"/>
                  <a:gd name="connsiteX1653" fmla="*/ 937136 w 3162529"/>
                  <a:gd name="connsiteY1653" fmla="*/ 187844 h 1910656"/>
                  <a:gd name="connsiteX1654" fmla="*/ 932216 w 3162529"/>
                  <a:gd name="connsiteY1654" fmla="*/ 194257 h 1910656"/>
                  <a:gd name="connsiteX1655" fmla="*/ 931601 w 3162529"/>
                  <a:gd name="connsiteY1655" fmla="*/ 194609 h 1910656"/>
                  <a:gd name="connsiteX1656" fmla="*/ 905860 w 3162529"/>
                  <a:gd name="connsiteY1656" fmla="*/ 205415 h 1910656"/>
                  <a:gd name="connsiteX1657" fmla="*/ 897778 w 3162529"/>
                  <a:gd name="connsiteY1657" fmla="*/ 207875 h 1910656"/>
                  <a:gd name="connsiteX1658" fmla="*/ 897514 w 3162529"/>
                  <a:gd name="connsiteY1658" fmla="*/ 209280 h 1910656"/>
                  <a:gd name="connsiteX1659" fmla="*/ 889168 w 3162529"/>
                  <a:gd name="connsiteY1659" fmla="*/ 216660 h 1910656"/>
                  <a:gd name="connsiteX1660" fmla="*/ 876693 w 3162529"/>
                  <a:gd name="connsiteY1660" fmla="*/ 221580 h 1910656"/>
                  <a:gd name="connsiteX1661" fmla="*/ 860703 w 3162529"/>
                  <a:gd name="connsiteY1661" fmla="*/ 228081 h 1910656"/>
                  <a:gd name="connsiteX1662" fmla="*/ 846383 w 3162529"/>
                  <a:gd name="connsiteY1662" fmla="*/ 236866 h 1910656"/>
                  <a:gd name="connsiteX1663" fmla="*/ 841463 w 3162529"/>
                  <a:gd name="connsiteY1663" fmla="*/ 241435 h 1910656"/>
                  <a:gd name="connsiteX1664" fmla="*/ 835665 w 3162529"/>
                  <a:gd name="connsiteY1664" fmla="*/ 244773 h 1910656"/>
                  <a:gd name="connsiteX1665" fmla="*/ 822048 w 3162529"/>
                  <a:gd name="connsiteY1665" fmla="*/ 252592 h 1910656"/>
                  <a:gd name="connsiteX1666" fmla="*/ 805707 w 3162529"/>
                  <a:gd name="connsiteY1666" fmla="*/ 263135 h 1910656"/>
                  <a:gd name="connsiteX1667" fmla="*/ 796131 w 3162529"/>
                  <a:gd name="connsiteY1667" fmla="*/ 266122 h 1910656"/>
                  <a:gd name="connsiteX1668" fmla="*/ 793495 w 3162529"/>
                  <a:gd name="connsiteY1668" fmla="*/ 267352 h 1910656"/>
                  <a:gd name="connsiteX1669" fmla="*/ 783480 w 3162529"/>
                  <a:gd name="connsiteY1669" fmla="*/ 277982 h 1910656"/>
                  <a:gd name="connsiteX1670" fmla="*/ 781811 w 3162529"/>
                  <a:gd name="connsiteY1670" fmla="*/ 278597 h 1910656"/>
                  <a:gd name="connsiteX1671" fmla="*/ 754400 w 3162529"/>
                  <a:gd name="connsiteY1671" fmla="*/ 290984 h 1910656"/>
                  <a:gd name="connsiteX1672" fmla="*/ 754400 w 3162529"/>
                  <a:gd name="connsiteY1672" fmla="*/ 293356 h 1910656"/>
                  <a:gd name="connsiteX1673" fmla="*/ 754400 w 3162529"/>
                  <a:gd name="connsiteY1673" fmla="*/ 293971 h 1910656"/>
                  <a:gd name="connsiteX1674" fmla="*/ 754664 w 3162529"/>
                  <a:gd name="connsiteY1674" fmla="*/ 301790 h 1910656"/>
                  <a:gd name="connsiteX1675" fmla="*/ 746933 w 3162529"/>
                  <a:gd name="connsiteY1675" fmla="*/ 300648 h 1910656"/>
                  <a:gd name="connsiteX1676" fmla="*/ 742892 w 3162529"/>
                  <a:gd name="connsiteY1676" fmla="*/ 303547 h 1910656"/>
                  <a:gd name="connsiteX1677" fmla="*/ 732437 w 3162529"/>
                  <a:gd name="connsiteY1677" fmla="*/ 310488 h 1910656"/>
                  <a:gd name="connsiteX1678" fmla="*/ 730416 w 3162529"/>
                  <a:gd name="connsiteY1678" fmla="*/ 311981 h 1910656"/>
                  <a:gd name="connsiteX1679" fmla="*/ 722773 w 3162529"/>
                  <a:gd name="connsiteY1679" fmla="*/ 316198 h 1910656"/>
                  <a:gd name="connsiteX1680" fmla="*/ 702655 w 3162529"/>
                  <a:gd name="connsiteY1680" fmla="*/ 330782 h 1910656"/>
                  <a:gd name="connsiteX1681" fmla="*/ 702215 w 3162529"/>
                  <a:gd name="connsiteY1681" fmla="*/ 331309 h 1910656"/>
                  <a:gd name="connsiteX1682" fmla="*/ 678319 w 3162529"/>
                  <a:gd name="connsiteY1682" fmla="*/ 346332 h 1910656"/>
                  <a:gd name="connsiteX1683" fmla="*/ 670764 w 3162529"/>
                  <a:gd name="connsiteY1683" fmla="*/ 352306 h 1910656"/>
                  <a:gd name="connsiteX1684" fmla="*/ 651699 w 3162529"/>
                  <a:gd name="connsiteY1684" fmla="*/ 367856 h 1910656"/>
                  <a:gd name="connsiteX1685" fmla="*/ 649503 w 3162529"/>
                  <a:gd name="connsiteY1685" fmla="*/ 371458 h 1910656"/>
                  <a:gd name="connsiteX1686" fmla="*/ 648976 w 3162529"/>
                  <a:gd name="connsiteY1686" fmla="*/ 372513 h 1910656"/>
                  <a:gd name="connsiteX1687" fmla="*/ 645110 w 3162529"/>
                  <a:gd name="connsiteY1687" fmla="*/ 377784 h 1910656"/>
                  <a:gd name="connsiteX1688" fmla="*/ 628594 w 3162529"/>
                  <a:gd name="connsiteY1688" fmla="*/ 390698 h 1910656"/>
                  <a:gd name="connsiteX1689" fmla="*/ 614449 w 3162529"/>
                  <a:gd name="connsiteY1689" fmla="*/ 401680 h 1910656"/>
                  <a:gd name="connsiteX1690" fmla="*/ 611814 w 3162529"/>
                  <a:gd name="connsiteY1690" fmla="*/ 404140 h 1910656"/>
                  <a:gd name="connsiteX1691" fmla="*/ 603555 w 3162529"/>
                  <a:gd name="connsiteY1691" fmla="*/ 413101 h 1910656"/>
                  <a:gd name="connsiteX1692" fmla="*/ 593979 w 3162529"/>
                  <a:gd name="connsiteY1692" fmla="*/ 413540 h 1910656"/>
                  <a:gd name="connsiteX1693" fmla="*/ 578693 w 3162529"/>
                  <a:gd name="connsiteY1693" fmla="*/ 433922 h 1910656"/>
                  <a:gd name="connsiteX1694" fmla="*/ 566305 w 3162529"/>
                  <a:gd name="connsiteY1694" fmla="*/ 442268 h 1910656"/>
                  <a:gd name="connsiteX1695" fmla="*/ 561386 w 3162529"/>
                  <a:gd name="connsiteY1695" fmla="*/ 445958 h 1910656"/>
                  <a:gd name="connsiteX1696" fmla="*/ 561210 w 3162529"/>
                  <a:gd name="connsiteY1696" fmla="*/ 446134 h 1910656"/>
                  <a:gd name="connsiteX1697" fmla="*/ 558486 w 3162529"/>
                  <a:gd name="connsiteY1697" fmla="*/ 448770 h 1910656"/>
                  <a:gd name="connsiteX1698" fmla="*/ 558486 w 3162529"/>
                  <a:gd name="connsiteY1698" fmla="*/ 449385 h 1910656"/>
                  <a:gd name="connsiteX1699" fmla="*/ 555587 w 3162529"/>
                  <a:gd name="connsiteY1699" fmla="*/ 456325 h 1910656"/>
                  <a:gd name="connsiteX1700" fmla="*/ 552600 w 3162529"/>
                  <a:gd name="connsiteY1700" fmla="*/ 459048 h 1910656"/>
                  <a:gd name="connsiteX1701" fmla="*/ 535205 w 3162529"/>
                  <a:gd name="connsiteY1701" fmla="*/ 474511 h 1910656"/>
                  <a:gd name="connsiteX1702" fmla="*/ 528177 w 3162529"/>
                  <a:gd name="connsiteY1702" fmla="*/ 478991 h 1910656"/>
                  <a:gd name="connsiteX1703" fmla="*/ 525102 w 3162529"/>
                  <a:gd name="connsiteY1703" fmla="*/ 480748 h 1910656"/>
                  <a:gd name="connsiteX1704" fmla="*/ 523257 w 3162529"/>
                  <a:gd name="connsiteY1704" fmla="*/ 481803 h 1910656"/>
                  <a:gd name="connsiteX1705" fmla="*/ 522554 w 3162529"/>
                  <a:gd name="connsiteY1705" fmla="*/ 482154 h 1910656"/>
                  <a:gd name="connsiteX1706" fmla="*/ 505335 w 3162529"/>
                  <a:gd name="connsiteY1706" fmla="*/ 506929 h 1910656"/>
                  <a:gd name="connsiteX1707" fmla="*/ 497779 w 3162529"/>
                  <a:gd name="connsiteY1707" fmla="*/ 515099 h 1910656"/>
                  <a:gd name="connsiteX1708" fmla="*/ 485744 w 3162529"/>
                  <a:gd name="connsiteY1708" fmla="*/ 520370 h 1910656"/>
                  <a:gd name="connsiteX1709" fmla="*/ 485744 w 3162529"/>
                  <a:gd name="connsiteY1709" fmla="*/ 521688 h 1910656"/>
                  <a:gd name="connsiteX1710" fmla="*/ 482669 w 3162529"/>
                  <a:gd name="connsiteY1710" fmla="*/ 531967 h 1910656"/>
                  <a:gd name="connsiteX1711" fmla="*/ 461320 w 3162529"/>
                  <a:gd name="connsiteY1711" fmla="*/ 551910 h 1910656"/>
                  <a:gd name="connsiteX1712" fmla="*/ 457455 w 3162529"/>
                  <a:gd name="connsiteY1712" fmla="*/ 555336 h 1910656"/>
                  <a:gd name="connsiteX1713" fmla="*/ 457455 w 3162529"/>
                  <a:gd name="connsiteY1713" fmla="*/ 555336 h 1910656"/>
                  <a:gd name="connsiteX1714" fmla="*/ 457103 w 3162529"/>
                  <a:gd name="connsiteY1714" fmla="*/ 558850 h 1910656"/>
                  <a:gd name="connsiteX1715" fmla="*/ 454555 w 3162529"/>
                  <a:gd name="connsiteY1715" fmla="*/ 565703 h 1910656"/>
                  <a:gd name="connsiteX1716" fmla="*/ 444189 w 3162529"/>
                  <a:gd name="connsiteY1716" fmla="*/ 576158 h 1910656"/>
                  <a:gd name="connsiteX1717" fmla="*/ 440762 w 3162529"/>
                  <a:gd name="connsiteY1717" fmla="*/ 579584 h 1910656"/>
                  <a:gd name="connsiteX1718" fmla="*/ 439620 w 3162529"/>
                  <a:gd name="connsiteY1718" fmla="*/ 580814 h 1910656"/>
                  <a:gd name="connsiteX1719" fmla="*/ 435052 w 3162529"/>
                  <a:gd name="connsiteY1719" fmla="*/ 585031 h 1910656"/>
                  <a:gd name="connsiteX1720" fmla="*/ 414318 w 3162529"/>
                  <a:gd name="connsiteY1720" fmla="*/ 609454 h 1910656"/>
                  <a:gd name="connsiteX1721" fmla="*/ 402810 w 3162529"/>
                  <a:gd name="connsiteY1721" fmla="*/ 620084 h 1910656"/>
                  <a:gd name="connsiteX1722" fmla="*/ 401755 w 3162529"/>
                  <a:gd name="connsiteY1722" fmla="*/ 624301 h 1910656"/>
                  <a:gd name="connsiteX1723" fmla="*/ 401667 w 3162529"/>
                  <a:gd name="connsiteY1723" fmla="*/ 625092 h 1910656"/>
                  <a:gd name="connsiteX1724" fmla="*/ 399295 w 3162529"/>
                  <a:gd name="connsiteY1724" fmla="*/ 631330 h 1910656"/>
                  <a:gd name="connsiteX1725" fmla="*/ 391564 w 3162529"/>
                  <a:gd name="connsiteY1725" fmla="*/ 640203 h 1910656"/>
                  <a:gd name="connsiteX1726" fmla="*/ 381900 w 3162529"/>
                  <a:gd name="connsiteY1726" fmla="*/ 651536 h 1910656"/>
                  <a:gd name="connsiteX1727" fmla="*/ 376981 w 3162529"/>
                  <a:gd name="connsiteY1727" fmla="*/ 656192 h 1910656"/>
                  <a:gd name="connsiteX1728" fmla="*/ 373291 w 3162529"/>
                  <a:gd name="connsiteY1728" fmla="*/ 661200 h 1910656"/>
                  <a:gd name="connsiteX1729" fmla="*/ 371182 w 3162529"/>
                  <a:gd name="connsiteY1729" fmla="*/ 666647 h 1910656"/>
                  <a:gd name="connsiteX1730" fmla="*/ 361079 w 3162529"/>
                  <a:gd name="connsiteY1730" fmla="*/ 670073 h 1910656"/>
                  <a:gd name="connsiteX1731" fmla="*/ 356423 w 3162529"/>
                  <a:gd name="connsiteY1731" fmla="*/ 671479 h 1910656"/>
                  <a:gd name="connsiteX1732" fmla="*/ 354490 w 3162529"/>
                  <a:gd name="connsiteY1732" fmla="*/ 687820 h 1910656"/>
                  <a:gd name="connsiteX1733" fmla="*/ 353875 w 3162529"/>
                  <a:gd name="connsiteY1733" fmla="*/ 688698 h 1910656"/>
                  <a:gd name="connsiteX1734" fmla="*/ 350976 w 3162529"/>
                  <a:gd name="connsiteY1734" fmla="*/ 693706 h 1910656"/>
                  <a:gd name="connsiteX1735" fmla="*/ 339818 w 3162529"/>
                  <a:gd name="connsiteY1735" fmla="*/ 707235 h 1910656"/>
                  <a:gd name="connsiteX1736" fmla="*/ 349043 w 3162529"/>
                  <a:gd name="connsiteY1736" fmla="*/ 709959 h 1910656"/>
                  <a:gd name="connsiteX1737" fmla="*/ 335953 w 3162529"/>
                  <a:gd name="connsiteY1737" fmla="*/ 717602 h 1910656"/>
                  <a:gd name="connsiteX1738" fmla="*/ 334811 w 3162529"/>
                  <a:gd name="connsiteY1738" fmla="*/ 718217 h 1910656"/>
                  <a:gd name="connsiteX1739" fmla="*/ 334196 w 3162529"/>
                  <a:gd name="connsiteY1739" fmla="*/ 718569 h 1910656"/>
                  <a:gd name="connsiteX1740" fmla="*/ 331121 w 3162529"/>
                  <a:gd name="connsiteY1740" fmla="*/ 721116 h 1910656"/>
                  <a:gd name="connsiteX1741" fmla="*/ 323478 w 3162529"/>
                  <a:gd name="connsiteY1741" fmla="*/ 732625 h 1910656"/>
                  <a:gd name="connsiteX1742" fmla="*/ 318470 w 3162529"/>
                  <a:gd name="connsiteY1742" fmla="*/ 743783 h 1910656"/>
                  <a:gd name="connsiteX1743" fmla="*/ 315922 w 3162529"/>
                  <a:gd name="connsiteY1743" fmla="*/ 748351 h 1910656"/>
                  <a:gd name="connsiteX1744" fmla="*/ 316274 w 3162529"/>
                  <a:gd name="connsiteY1744" fmla="*/ 751777 h 1910656"/>
                  <a:gd name="connsiteX1745" fmla="*/ 313638 w 3162529"/>
                  <a:gd name="connsiteY1745" fmla="*/ 753974 h 1910656"/>
                  <a:gd name="connsiteX1746" fmla="*/ 303359 w 3162529"/>
                  <a:gd name="connsiteY1746" fmla="*/ 768557 h 1910656"/>
                  <a:gd name="connsiteX1747" fmla="*/ 285613 w 3162529"/>
                  <a:gd name="connsiteY1747" fmla="*/ 790082 h 1910656"/>
                  <a:gd name="connsiteX1748" fmla="*/ 284558 w 3162529"/>
                  <a:gd name="connsiteY1748" fmla="*/ 793244 h 1910656"/>
                  <a:gd name="connsiteX1749" fmla="*/ 269711 w 3162529"/>
                  <a:gd name="connsiteY1749" fmla="*/ 818722 h 1910656"/>
                  <a:gd name="connsiteX1750" fmla="*/ 270150 w 3162529"/>
                  <a:gd name="connsiteY1750" fmla="*/ 819688 h 1910656"/>
                  <a:gd name="connsiteX1751" fmla="*/ 268745 w 3162529"/>
                  <a:gd name="connsiteY1751" fmla="*/ 829791 h 1910656"/>
                  <a:gd name="connsiteX1752" fmla="*/ 265582 w 3162529"/>
                  <a:gd name="connsiteY1752" fmla="*/ 835765 h 1910656"/>
                  <a:gd name="connsiteX1753" fmla="*/ 253985 w 3162529"/>
                  <a:gd name="connsiteY1753" fmla="*/ 854918 h 1910656"/>
                  <a:gd name="connsiteX1754" fmla="*/ 253897 w 3162529"/>
                  <a:gd name="connsiteY1754" fmla="*/ 855093 h 1910656"/>
                  <a:gd name="connsiteX1755" fmla="*/ 245024 w 3162529"/>
                  <a:gd name="connsiteY1755" fmla="*/ 869413 h 1910656"/>
                  <a:gd name="connsiteX1756" fmla="*/ 245024 w 3162529"/>
                  <a:gd name="connsiteY1756" fmla="*/ 869501 h 1910656"/>
                  <a:gd name="connsiteX1757" fmla="*/ 242652 w 3162529"/>
                  <a:gd name="connsiteY1757" fmla="*/ 874860 h 1910656"/>
                  <a:gd name="connsiteX1758" fmla="*/ 237908 w 3162529"/>
                  <a:gd name="connsiteY1758" fmla="*/ 878902 h 1910656"/>
                  <a:gd name="connsiteX1759" fmla="*/ 231758 w 3162529"/>
                  <a:gd name="connsiteY1759" fmla="*/ 884964 h 1910656"/>
                  <a:gd name="connsiteX1760" fmla="*/ 230704 w 3162529"/>
                  <a:gd name="connsiteY1760" fmla="*/ 891113 h 1910656"/>
                  <a:gd name="connsiteX1761" fmla="*/ 228683 w 3162529"/>
                  <a:gd name="connsiteY1761" fmla="*/ 901480 h 1910656"/>
                  <a:gd name="connsiteX1762" fmla="*/ 226838 w 3162529"/>
                  <a:gd name="connsiteY1762" fmla="*/ 906224 h 1910656"/>
                  <a:gd name="connsiteX1763" fmla="*/ 212782 w 3162529"/>
                  <a:gd name="connsiteY1763" fmla="*/ 925903 h 1910656"/>
                  <a:gd name="connsiteX1764" fmla="*/ 215417 w 3162529"/>
                  <a:gd name="connsiteY1764" fmla="*/ 928100 h 1910656"/>
                  <a:gd name="connsiteX1765" fmla="*/ 212343 w 3162529"/>
                  <a:gd name="connsiteY1765" fmla="*/ 933020 h 1910656"/>
                  <a:gd name="connsiteX1766" fmla="*/ 209795 w 3162529"/>
                  <a:gd name="connsiteY1766" fmla="*/ 940224 h 1910656"/>
                  <a:gd name="connsiteX1767" fmla="*/ 199780 w 3162529"/>
                  <a:gd name="connsiteY1767" fmla="*/ 957267 h 1910656"/>
                  <a:gd name="connsiteX1768" fmla="*/ 199955 w 3162529"/>
                  <a:gd name="connsiteY1768" fmla="*/ 960254 h 1910656"/>
                  <a:gd name="connsiteX1769" fmla="*/ 200131 w 3162529"/>
                  <a:gd name="connsiteY1769" fmla="*/ 961572 h 1910656"/>
                  <a:gd name="connsiteX1770" fmla="*/ 198550 w 3162529"/>
                  <a:gd name="connsiteY1770" fmla="*/ 970972 h 1910656"/>
                  <a:gd name="connsiteX1771" fmla="*/ 192488 w 3162529"/>
                  <a:gd name="connsiteY1771" fmla="*/ 981954 h 1910656"/>
                  <a:gd name="connsiteX1772" fmla="*/ 180540 w 3162529"/>
                  <a:gd name="connsiteY1772" fmla="*/ 1000052 h 1910656"/>
                  <a:gd name="connsiteX1773" fmla="*/ 180012 w 3162529"/>
                  <a:gd name="connsiteY1773" fmla="*/ 1000931 h 1910656"/>
                  <a:gd name="connsiteX1774" fmla="*/ 177728 w 3162529"/>
                  <a:gd name="connsiteY1774" fmla="*/ 1019468 h 1910656"/>
                  <a:gd name="connsiteX1775" fmla="*/ 176674 w 3162529"/>
                  <a:gd name="connsiteY1775" fmla="*/ 1021225 h 1910656"/>
                  <a:gd name="connsiteX1776" fmla="*/ 174126 w 3162529"/>
                  <a:gd name="connsiteY1776" fmla="*/ 1026760 h 1910656"/>
                  <a:gd name="connsiteX1777" fmla="*/ 163935 w 3162529"/>
                  <a:gd name="connsiteY1777" fmla="*/ 1042046 h 1910656"/>
                  <a:gd name="connsiteX1778" fmla="*/ 165780 w 3162529"/>
                  <a:gd name="connsiteY1778" fmla="*/ 1045033 h 1910656"/>
                  <a:gd name="connsiteX1779" fmla="*/ 165165 w 3162529"/>
                  <a:gd name="connsiteY1779" fmla="*/ 1053819 h 1910656"/>
                  <a:gd name="connsiteX1780" fmla="*/ 153305 w 3162529"/>
                  <a:gd name="connsiteY1780" fmla="*/ 1079472 h 1910656"/>
                  <a:gd name="connsiteX1781" fmla="*/ 154623 w 3162529"/>
                  <a:gd name="connsiteY1781" fmla="*/ 1079120 h 1910656"/>
                  <a:gd name="connsiteX1782" fmla="*/ 151723 w 3162529"/>
                  <a:gd name="connsiteY1782" fmla="*/ 1090102 h 1910656"/>
                  <a:gd name="connsiteX1783" fmla="*/ 151636 w 3162529"/>
                  <a:gd name="connsiteY1783" fmla="*/ 1090629 h 1910656"/>
                  <a:gd name="connsiteX1784" fmla="*/ 148912 w 3162529"/>
                  <a:gd name="connsiteY1784" fmla="*/ 1096691 h 1910656"/>
                  <a:gd name="connsiteX1785" fmla="*/ 144783 w 3162529"/>
                  <a:gd name="connsiteY1785" fmla="*/ 1107497 h 1910656"/>
                  <a:gd name="connsiteX1786" fmla="*/ 140215 w 3162529"/>
                  <a:gd name="connsiteY1786" fmla="*/ 1121202 h 1910656"/>
                  <a:gd name="connsiteX1787" fmla="*/ 137755 w 3162529"/>
                  <a:gd name="connsiteY1787" fmla="*/ 1127879 h 1910656"/>
                  <a:gd name="connsiteX1788" fmla="*/ 131429 w 3162529"/>
                  <a:gd name="connsiteY1788" fmla="*/ 1145802 h 1910656"/>
                  <a:gd name="connsiteX1789" fmla="*/ 129145 w 3162529"/>
                  <a:gd name="connsiteY1789" fmla="*/ 1159946 h 1910656"/>
                  <a:gd name="connsiteX1790" fmla="*/ 121326 w 3162529"/>
                  <a:gd name="connsiteY1790" fmla="*/ 1170752 h 1910656"/>
                  <a:gd name="connsiteX1791" fmla="*/ 124137 w 3162529"/>
                  <a:gd name="connsiteY1791" fmla="*/ 1174178 h 1910656"/>
                  <a:gd name="connsiteX1792" fmla="*/ 123083 w 3162529"/>
                  <a:gd name="connsiteY1792" fmla="*/ 1184194 h 1910656"/>
                  <a:gd name="connsiteX1793" fmla="*/ 122556 w 3162529"/>
                  <a:gd name="connsiteY1793" fmla="*/ 1185336 h 1910656"/>
                  <a:gd name="connsiteX1794" fmla="*/ 120272 w 3162529"/>
                  <a:gd name="connsiteY1794" fmla="*/ 1191749 h 1910656"/>
                  <a:gd name="connsiteX1795" fmla="*/ 110696 w 3162529"/>
                  <a:gd name="connsiteY1795" fmla="*/ 1217402 h 1910656"/>
                  <a:gd name="connsiteX1796" fmla="*/ 110081 w 3162529"/>
                  <a:gd name="connsiteY1796" fmla="*/ 1218720 h 1910656"/>
                  <a:gd name="connsiteX1797" fmla="*/ 110520 w 3162529"/>
                  <a:gd name="connsiteY1797" fmla="*/ 1221971 h 1910656"/>
                  <a:gd name="connsiteX1798" fmla="*/ 110696 w 3162529"/>
                  <a:gd name="connsiteY1798" fmla="*/ 1222498 h 1910656"/>
                  <a:gd name="connsiteX1799" fmla="*/ 109027 w 3162529"/>
                  <a:gd name="connsiteY1799" fmla="*/ 1231107 h 1910656"/>
                  <a:gd name="connsiteX1800" fmla="*/ 106040 w 3162529"/>
                  <a:gd name="connsiteY1800" fmla="*/ 1241826 h 1910656"/>
                  <a:gd name="connsiteX1801" fmla="*/ 102701 w 3162529"/>
                  <a:gd name="connsiteY1801" fmla="*/ 1256673 h 1910656"/>
                  <a:gd name="connsiteX1802" fmla="*/ 102262 w 3162529"/>
                  <a:gd name="connsiteY1802" fmla="*/ 1258079 h 1910656"/>
                  <a:gd name="connsiteX1803" fmla="*/ 99099 w 3162529"/>
                  <a:gd name="connsiteY1803" fmla="*/ 1264580 h 1910656"/>
                  <a:gd name="connsiteX1804" fmla="*/ 98133 w 3162529"/>
                  <a:gd name="connsiteY1804" fmla="*/ 1265546 h 1910656"/>
                  <a:gd name="connsiteX1805" fmla="*/ 95585 w 3162529"/>
                  <a:gd name="connsiteY1805" fmla="*/ 1268445 h 1910656"/>
                  <a:gd name="connsiteX1806" fmla="*/ 96288 w 3162529"/>
                  <a:gd name="connsiteY1806" fmla="*/ 1269324 h 1910656"/>
                  <a:gd name="connsiteX1807" fmla="*/ 100593 w 3162529"/>
                  <a:gd name="connsiteY1807" fmla="*/ 1273717 h 1910656"/>
                  <a:gd name="connsiteX1808" fmla="*/ 96463 w 3162529"/>
                  <a:gd name="connsiteY1808" fmla="*/ 1278285 h 1910656"/>
                  <a:gd name="connsiteX1809" fmla="*/ 95497 w 3162529"/>
                  <a:gd name="connsiteY1809" fmla="*/ 1284435 h 1910656"/>
                  <a:gd name="connsiteX1810" fmla="*/ 90665 w 3162529"/>
                  <a:gd name="connsiteY1810" fmla="*/ 1299985 h 1910656"/>
                  <a:gd name="connsiteX1811" fmla="*/ 91192 w 3162529"/>
                  <a:gd name="connsiteY1811" fmla="*/ 1301391 h 1910656"/>
                  <a:gd name="connsiteX1812" fmla="*/ 91368 w 3162529"/>
                  <a:gd name="connsiteY1812" fmla="*/ 1301830 h 1910656"/>
                  <a:gd name="connsiteX1813" fmla="*/ 92598 w 3162529"/>
                  <a:gd name="connsiteY1813" fmla="*/ 1308507 h 1910656"/>
                  <a:gd name="connsiteX1814" fmla="*/ 90753 w 3162529"/>
                  <a:gd name="connsiteY1814" fmla="*/ 1317028 h 1910656"/>
                  <a:gd name="connsiteX1815" fmla="*/ 84427 w 3162529"/>
                  <a:gd name="connsiteY1815" fmla="*/ 1342506 h 1910656"/>
                  <a:gd name="connsiteX1816" fmla="*/ 83110 w 3162529"/>
                  <a:gd name="connsiteY1816" fmla="*/ 1346372 h 1910656"/>
                  <a:gd name="connsiteX1817" fmla="*/ 81265 w 3162529"/>
                  <a:gd name="connsiteY1817" fmla="*/ 1368774 h 1910656"/>
                  <a:gd name="connsiteX1818" fmla="*/ 76433 w 3162529"/>
                  <a:gd name="connsiteY1818" fmla="*/ 1383358 h 1910656"/>
                  <a:gd name="connsiteX1819" fmla="*/ 78453 w 3162529"/>
                  <a:gd name="connsiteY1819" fmla="*/ 1389069 h 1910656"/>
                  <a:gd name="connsiteX1820" fmla="*/ 79420 w 3162529"/>
                  <a:gd name="connsiteY1820" fmla="*/ 1391880 h 1910656"/>
                  <a:gd name="connsiteX1821" fmla="*/ 79068 w 3162529"/>
                  <a:gd name="connsiteY1821" fmla="*/ 1397766 h 1910656"/>
                  <a:gd name="connsiteX1822" fmla="*/ 75379 w 3162529"/>
                  <a:gd name="connsiteY1822" fmla="*/ 1416215 h 1910656"/>
                  <a:gd name="connsiteX1823" fmla="*/ 72304 w 3162529"/>
                  <a:gd name="connsiteY1823" fmla="*/ 1434577 h 1910656"/>
                  <a:gd name="connsiteX1824" fmla="*/ 84867 w 3162529"/>
                  <a:gd name="connsiteY1824" fmla="*/ 1434401 h 1910656"/>
                  <a:gd name="connsiteX1825" fmla="*/ 70634 w 3162529"/>
                  <a:gd name="connsiteY1825" fmla="*/ 1441781 h 1910656"/>
                  <a:gd name="connsiteX1826" fmla="*/ 70634 w 3162529"/>
                  <a:gd name="connsiteY1826" fmla="*/ 1443011 h 1910656"/>
                  <a:gd name="connsiteX1827" fmla="*/ 70547 w 3162529"/>
                  <a:gd name="connsiteY1827" fmla="*/ 1447755 h 1910656"/>
                  <a:gd name="connsiteX1828" fmla="*/ 70459 w 3162529"/>
                  <a:gd name="connsiteY1828" fmla="*/ 1452675 h 1910656"/>
                  <a:gd name="connsiteX1829" fmla="*/ 71601 w 3162529"/>
                  <a:gd name="connsiteY1829" fmla="*/ 1453378 h 1910656"/>
                  <a:gd name="connsiteX1830" fmla="*/ 70459 w 3162529"/>
                  <a:gd name="connsiteY1830" fmla="*/ 1453817 h 1910656"/>
                  <a:gd name="connsiteX1831" fmla="*/ 69932 w 3162529"/>
                  <a:gd name="connsiteY1831" fmla="*/ 1461987 h 1910656"/>
                  <a:gd name="connsiteX1832" fmla="*/ 68262 w 3162529"/>
                  <a:gd name="connsiteY1832" fmla="*/ 1471827 h 1910656"/>
                  <a:gd name="connsiteX1833" fmla="*/ 66681 w 3162529"/>
                  <a:gd name="connsiteY1833" fmla="*/ 1481315 h 1910656"/>
                  <a:gd name="connsiteX1834" fmla="*/ 66505 w 3162529"/>
                  <a:gd name="connsiteY1834" fmla="*/ 1483336 h 1910656"/>
                  <a:gd name="connsiteX1835" fmla="*/ 65539 w 3162529"/>
                  <a:gd name="connsiteY1835" fmla="*/ 1490188 h 1910656"/>
                  <a:gd name="connsiteX1836" fmla="*/ 66154 w 3162529"/>
                  <a:gd name="connsiteY1836" fmla="*/ 1490364 h 1910656"/>
                  <a:gd name="connsiteX1837" fmla="*/ 65890 w 3162529"/>
                  <a:gd name="connsiteY1837" fmla="*/ 1495284 h 1910656"/>
                  <a:gd name="connsiteX1838" fmla="*/ 65627 w 3162529"/>
                  <a:gd name="connsiteY1838" fmla="*/ 1504948 h 1910656"/>
                  <a:gd name="connsiteX1839" fmla="*/ 58423 w 3162529"/>
                  <a:gd name="connsiteY1839" fmla="*/ 1541495 h 1910656"/>
                  <a:gd name="connsiteX1840" fmla="*/ 60268 w 3162529"/>
                  <a:gd name="connsiteY1840" fmla="*/ 1549577 h 1910656"/>
                  <a:gd name="connsiteX1841" fmla="*/ 61410 w 3162529"/>
                  <a:gd name="connsiteY1841" fmla="*/ 1567236 h 1910656"/>
                  <a:gd name="connsiteX1842" fmla="*/ 60443 w 3162529"/>
                  <a:gd name="connsiteY1842" fmla="*/ 1569345 h 1910656"/>
                  <a:gd name="connsiteX1843" fmla="*/ 58423 w 3162529"/>
                  <a:gd name="connsiteY1843" fmla="*/ 1573649 h 1910656"/>
                  <a:gd name="connsiteX1844" fmla="*/ 59653 w 3162529"/>
                  <a:gd name="connsiteY1844" fmla="*/ 1574176 h 1910656"/>
                  <a:gd name="connsiteX1845" fmla="*/ 63606 w 3162529"/>
                  <a:gd name="connsiteY1845" fmla="*/ 1579887 h 1910656"/>
                  <a:gd name="connsiteX1846" fmla="*/ 59126 w 3162529"/>
                  <a:gd name="connsiteY1846" fmla="*/ 1614765 h 1910656"/>
                  <a:gd name="connsiteX1847" fmla="*/ 61761 w 3162529"/>
                  <a:gd name="connsiteY1847" fmla="*/ 1645865 h 1910656"/>
                  <a:gd name="connsiteX1848" fmla="*/ 61498 w 3162529"/>
                  <a:gd name="connsiteY1848" fmla="*/ 1646656 h 1910656"/>
                  <a:gd name="connsiteX1849" fmla="*/ 60531 w 3162529"/>
                  <a:gd name="connsiteY1849" fmla="*/ 1652630 h 1910656"/>
                  <a:gd name="connsiteX1850" fmla="*/ 59301 w 3162529"/>
                  <a:gd name="connsiteY1850" fmla="*/ 1660010 h 1910656"/>
                  <a:gd name="connsiteX1851" fmla="*/ 66505 w 3162529"/>
                  <a:gd name="connsiteY1851" fmla="*/ 1658868 h 1910656"/>
                  <a:gd name="connsiteX1852" fmla="*/ 63518 w 3162529"/>
                  <a:gd name="connsiteY1852" fmla="*/ 1668883 h 1910656"/>
                  <a:gd name="connsiteX1853" fmla="*/ 62552 w 3162529"/>
                  <a:gd name="connsiteY1853" fmla="*/ 1671606 h 1910656"/>
                  <a:gd name="connsiteX1854" fmla="*/ 61849 w 3162529"/>
                  <a:gd name="connsiteY1854" fmla="*/ 1673803 h 1910656"/>
                  <a:gd name="connsiteX1855" fmla="*/ 62728 w 3162529"/>
                  <a:gd name="connsiteY1855" fmla="*/ 1682149 h 1910656"/>
                  <a:gd name="connsiteX1856" fmla="*/ 63694 w 3162529"/>
                  <a:gd name="connsiteY1856" fmla="*/ 1693658 h 1910656"/>
                  <a:gd name="connsiteX1857" fmla="*/ 62376 w 3162529"/>
                  <a:gd name="connsiteY1857" fmla="*/ 1702267 h 1910656"/>
                  <a:gd name="connsiteX1858" fmla="*/ 61498 w 3162529"/>
                  <a:gd name="connsiteY1858" fmla="*/ 1706572 h 1910656"/>
                  <a:gd name="connsiteX1859" fmla="*/ 61498 w 3162529"/>
                  <a:gd name="connsiteY1859" fmla="*/ 1706923 h 1910656"/>
                  <a:gd name="connsiteX1860" fmla="*/ 61234 w 3162529"/>
                  <a:gd name="connsiteY1860" fmla="*/ 1710965 h 1910656"/>
                  <a:gd name="connsiteX1861" fmla="*/ 62464 w 3162529"/>
                  <a:gd name="connsiteY1861" fmla="*/ 1710789 h 1910656"/>
                  <a:gd name="connsiteX1862" fmla="*/ 61673 w 3162529"/>
                  <a:gd name="connsiteY1862" fmla="*/ 1711931 h 1910656"/>
                  <a:gd name="connsiteX1863" fmla="*/ 65539 w 3162529"/>
                  <a:gd name="connsiteY1863" fmla="*/ 1733280 h 1910656"/>
                  <a:gd name="connsiteX1864" fmla="*/ 67999 w 3162529"/>
                  <a:gd name="connsiteY1864" fmla="*/ 1745755 h 1910656"/>
                  <a:gd name="connsiteX1865" fmla="*/ 68262 w 3162529"/>
                  <a:gd name="connsiteY1865" fmla="*/ 1746633 h 1910656"/>
                  <a:gd name="connsiteX1866" fmla="*/ 68526 w 3162529"/>
                  <a:gd name="connsiteY1866" fmla="*/ 1754101 h 1910656"/>
                  <a:gd name="connsiteX1867" fmla="*/ 68526 w 3162529"/>
                  <a:gd name="connsiteY1867" fmla="*/ 1760602 h 1910656"/>
                  <a:gd name="connsiteX1868" fmla="*/ 69053 w 3162529"/>
                  <a:gd name="connsiteY1868" fmla="*/ 1766840 h 1910656"/>
                  <a:gd name="connsiteX1869" fmla="*/ 69141 w 3162529"/>
                  <a:gd name="connsiteY1869" fmla="*/ 1772287 h 1910656"/>
                  <a:gd name="connsiteX1870" fmla="*/ 68702 w 3162529"/>
                  <a:gd name="connsiteY1870" fmla="*/ 1784850 h 1910656"/>
                  <a:gd name="connsiteX1871" fmla="*/ 70634 w 3162529"/>
                  <a:gd name="connsiteY1871" fmla="*/ 1802245 h 1910656"/>
                  <a:gd name="connsiteX1872" fmla="*/ 75203 w 3162529"/>
                  <a:gd name="connsiteY1872" fmla="*/ 1812963 h 1910656"/>
                  <a:gd name="connsiteX1873" fmla="*/ 86097 w 3162529"/>
                  <a:gd name="connsiteY1873" fmla="*/ 1819728 h 1910656"/>
                  <a:gd name="connsiteX1874" fmla="*/ 75203 w 3162529"/>
                  <a:gd name="connsiteY1874" fmla="*/ 1818849 h 1910656"/>
                  <a:gd name="connsiteX1875" fmla="*/ 73006 w 3162529"/>
                  <a:gd name="connsiteY1875" fmla="*/ 1821836 h 1910656"/>
                  <a:gd name="connsiteX1876" fmla="*/ 72128 w 3162529"/>
                  <a:gd name="connsiteY1876" fmla="*/ 1823066 h 1910656"/>
                  <a:gd name="connsiteX1877" fmla="*/ 75027 w 3162529"/>
                  <a:gd name="connsiteY1877" fmla="*/ 1827547 h 1910656"/>
                  <a:gd name="connsiteX1878" fmla="*/ 75818 w 3162529"/>
                  <a:gd name="connsiteY1878" fmla="*/ 1828601 h 1910656"/>
                  <a:gd name="connsiteX1879" fmla="*/ 79156 w 3162529"/>
                  <a:gd name="connsiteY1879" fmla="*/ 1837211 h 1910656"/>
                  <a:gd name="connsiteX1880" fmla="*/ 79771 w 3162529"/>
                  <a:gd name="connsiteY1880" fmla="*/ 1846084 h 1910656"/>
                  <a:gd name="connsiteX1881" fmla="*/ 79156 w 3162529"/>
                  <a:gd name="connsiteY1881" fmla="*/ 1864006 h 1910656"/>
                  <a:gd name="connsiteX1882" fmla="*/ 81177 w 3162529"/>
                  <a:gd name="connsiteY1882" fmla="*/ 1865324 h 1910656"/>
                  <a:gd name="connsiteX1883" fmla="*/ 84691 w 3162529"/>
                  <a:gd name="connsiteY1883" fmla="*/ 1875339 h 1910656"/>
                  <a:gd name="connsiteX1884" fmla="*/ 84691 w 3162529"/>
                  <a:gd name="connsiteY1884" fmla="*/ 1877096 h 1910656"/>
                  <a:gd name="connsiteX1885" fmla="*/ 85833 w 3162529"/>
                  <a:gd name="connsiteY1885" fmla="*/ 1884476 h 1910656"/>
                  <a:gd name="connsiteX1886" fmla="*/ 87151 w 3162529"/>
                  <a:gd name="connsiteY1886" fmla="*/ 1893086 h 1910656"/>
                  <a:gd name="connsiteX1887" fmla="*/ 84076 w 3162529"/>
                  <a:gd name="connsiteY1887" fmla="*/ 1903716 h 1910656"/>
                  <a:gd name="connsiteX1888" fmla="*/ 72743 w 3162529"/>
                  <a:gd name="connsiteY1888" fmla="*/ 1907933 h 1910656"/>
                  <a:gd name="connsiteX1889" fmla="*/ 54381 w 3162529"/>
                  <a:gd name="connsiteY1889" fmla="*/ 1907933 h 1910656"/>
                  <a:gd name="connsiteX1890" fmla="*/ 46650 w 3162529"/>
                  <a:gd name="connsiteY1890" fmla="*/ 1907933 h 1910656"/>
                  <a:gd name="connsiteX1891" fmla="*/ 43575 w 3162529"/>
                  <a:gd name="connsiteY1891" fmla="*/ 1908109 h 1910656"/>
                  <a:gd name="connsiteX1892" fmla="*/ 31627 w 3162529"/>
                  <a:gd name="connsiteY1892" fmla="*/ 1906439 h 1910656"/>
                  <a:gd name="connsiteX1893" fmla="*/ 26005 w 3162529"/>
                  <a:gd name="connsiteY1893" fmla="*/ 1894140 h 1910656"/>
                  <a:gd name="connsiteX1894" fmla="*/ 25653 w 3162529"/>
                  <a:gd name="connsiteY1894" fmla="*/ 1891856 h 1910656"/>
                  <a:gd name="connsiteX1895" fmla="*/ 22227 w 3162529"/>
                  <a:gd name="connsiteY1895" fmla="*/ 1870946 h 1910656"/>
                  <a:gd name="connsiteX1896" fmla="*/ 21788 w 3162529"/>
                  <a:gd name="connsiteY1896" fmla="*/ 1868399 h 1910656"/>
                  <a:gd name="connsiteX1897" fmla="*/ 21524 w 3162529"/>
                  <a:gd name="connsiteY1897" fmla="*/ 1864621 h 1910656"/>
                  <a:gd name="connsiteX1898" fmla="*/ 21524 w 3162529"/>
                  <a:gd name="connsiteY1898" fmla="*/ 1863128 h 1910656"/>
                  <a:gd name="connsiteX1899" fmla="*/ 16516 w 3162529"/>
                  <a:gd name="connsiteY1899" fmla="*/ 1834487 h 1910656"/>
                  <a:gd name="connsiteX1900" fmla="*/ 16780 w 3162529"/>
                  <a:gd name="connsiteY1900" fmla="*/ 1824208 h 1910656"/>
                  <a:gd name="connsiteX1901" fmla="*/ 17131 w 3162529"/>
                  <a:gd name="connsiteY1901" fmla="*/ 1821485 h 1910656"/>
                  <a:gd name="connsiteX1902" fmla="*/ 13969 w 3162529"/>
                  <a:gd name="connsiteY1902" fmla="*/ 1802684 h 1910656"/>
                  <a:gd name="connsiteX1903" fmla="*/ 12475 w 3162529"/>
                  <a:gd name="connsiteY1903" fmla="*/ 1791087 h 1910656"/>
                  <a:gd name="connsiteX1904" fmla="*/ 10455 w 3162529"/>
                  <a:gd name="connsiteY1904" fmla="*/ 1788100 h 1910656"/>
                  <a:gd name="connsiteX1905" fmla="*/ 11860 w 3162529"/>
                  <a:gd name="connsiteY1905" fmla="*/ 1784762 h 1910656"/>
                  <a:gd name="connsiteX1906" fmla="*/ 9927 w 3162529"/>
                  <a:gd name="connsiteY1906" fmla="*/ 1763941 h 1910656"/>
                  <a:gd name="connsiteX1907" fmla="*/ 6062 w 3162529"/>
                  <a:gd name="connsiteY1907" fmla="*/ 1749093 h 1910656"/>
                  <a:gd name="connsiteX1908" fmla="*/ 6150 w 3162529"/>
                  <a:gd name="connsiteY1908" fmla="*/ 1745755 h 1910656"/>
                  <a:gd name="connsiteX1909" fmla="*/ 6413 w 3162529"/>
                  <a:gd name="connsiteY1909" fmla="*/ 1721244 h 1910656"/>
                  <a:gd name="connsiteX1910" fmla="*/ 7819 w 3162529"/>
                  <a:gd name="connsiteY1910" fmla="*/ 1689177 h 1910656"/>
                  <a:gd name="connsiteX1911" fmla="*/ 6765 w 3162529"/>
                  <a:gd name="connsiteY1911" fmla="*/ 1684169 h 1910656"/>
                  <a:gd name="connsiteX1912" fmla="*/ 5886 w 3162529"/>
                  <a:gd name="connsiteY1912" fmla="*/ 1681094 h 1910656"/>
                  <a:gd name="connsiteX1913" fmla="*/ 2723 w 3162529"/>
                  <a:gd name="connsiteY1913" fmla="*/ 1647447 h 1910656"/>
                  <a:gd name="connsiteX1914" fmla="*/ 2899 w 3162529"/>
                  <a:gd name="connsiteY1914" fmla="*/ 1646480 h 1910656"/>
                  <a:gd name="connsiteX1915" fmla="*/ 1494 w 3162529"/>
                  <a:gd name="connsiteY1915" fmla="*/ 1617225 h 1910656"/>
                  <a:gd name="connsiteX1916" fmla="*/ 0 w 3162529"/>
                  <a:gd name="connsiteY1916" fmla="*/ 1614413 h 1910656"/>
                  <a:gd name="connsiteX1917" fmla="*/ 1318 w 3162529"/>
                  <a:gd name="connsiteY1917" fmla="*/ 1611514 h 1910656"/>
                  <a:gd name="connsiteX1918" fmla="*/ 1669 w 3162529"/>
                  <a:gd name="connsiteY1918" fmla="*/ 1597018 h 1910656"/>
                  <a:gd name="connsiteX1919" fmla="*/ 1230 w 3162529"/>
                  <a:gd name="connsiteY1919" fmla="*/ 1581117 h 1910656"/>
                  <a:gd name="connsiteX1920" fmla="*/ 2108 w 3162529"/>
                  <a:gd name="connsiteY1920" fmla="*/ 1576724 h 1910656"/>
                  <a:gd name="connsiteX1921" fmla="*/ 4041 w 3162529"/>
                  <a:gd name="connsiteY1921" fmla="*/ 1549841 h 1910656"/>
                  <a:gd name="connsiteX1922" fmla="*/ 5271 w 3162529"/>
                  <a:gd name="connsiteY1922" fmla="*/ 1528844 h 1910656"/>
                  <a:gd name="connsiteX1923" fmla="*/ 6765 w 3162529"/>
                  <a:gd name="connsiteY1923" fmla="*/ 1518389 h 1910656"/>
                  <a:gd name="connsiteX1924" fmla="*/ 7116 w 3162529"/>
                  <a:gd name="connsiteY1924" fmla="*/ 1494757 h 1910656"/>
                  <a:gd name="connsiteX1925" fmla="*/ 7116 w 3162529"/>
                  <a:gd name="connsiteY1925" fmla="*/ 1489485 h 1910656"/>
                  <a:gd name="connsiteX1926" fmla="*/ 6765 w 3162529"/>
                  <a:gd name="connsiteY1926" fmla="*/ 1488080 h 1910656"/>
                  <a:gd name="connsiteX1927" fmla="*/ 7116 w 3162529"/>
                  <a:gd name="connsiteY1927" fmla="*/ 1478855 h 1910656"/>
                  <a:gd name="connsiteX1928" fmla="*/ 10103 w 3162529"/>
                  <a:gd name="connsiteY1928" fmla="*/ 1463305 h 1910656"/>
                  <a:gd name="connsiteX1929" fmla="*/ 13529 w 3162529"/>
                  <a:gd name="connsiteY1929" fmla="*/ 1444153 h 1910656"/>
                  <a:gd name="connsiteX1930" fmla="*/ 13529 w 3162529"/>
                  <a:gd name="connsiteY1930" fmla="*/ 1444153 h 1910656"/>
                  <a:gd name="connsiteX1931" fmla="*/ 12563 w 3162529"/>
                  <a:gd name="connsiteY1931" fmla="*/ 1440727 h 1910656"/>
                  <a:gd name="connsiteX1932" fmla="*/ 12124 w 3162529"/>
                  <a:gd name="connsiteY1932" fmla="*/ 1438706 h 1910656"/>
                  <a:gd name="connsiteX1933" fmla="*/ 11421 w 3162529"/>
                  <a:gd name="connsiteY1933" fmla="*/ 1429921 h 1910656"/>
                  <a:gd name="connsiteX1934" fmla="*/ 13881 w 3162529"/>
                  <a:gd name="connsiteY1934" fmla="*/ 1417885 h 1910656"/>
                  <a:gd name="connsiteX1935" fmla="*/ 16429 w 3162529"/>
                  <a:gd name="connsiteY1935" fmla="*/ 1404707 h 1910656"/>
                  <a:gd name="connsiteX1936" fmla="*/ 18098 w 3162529"/>
                  <a:gd name="connsiteY1936" fmla="*/ 1388278 h 1910656"/>
                  <a:gd name="connsiteX1937" fmla="*/ 19240 w 3162529"/>
                  <a:gd name="connsiteY1937" fmla="*/ 1375890 h 1910656"/>
                  <a:gd name="connsiteX1938" fmla="*/ 21085 w 3162529"/>
                  <a:gd name="connsiteY1938" fmla="*/ 1370356 h 1910656"/>
                  <a:gd name="connsiteX1939" fmla="*/ 21700 w 3162529"/>
                  <a:gd name="connsiteY1939" fmla="*/ 1369038 h 1910656"/>
                  <a:gd name="connsiteX1940" fmla="*/ 25390 w 3162529"/>
                  <a:gd name="connsiteY1940" fmla="*/ 1361307 h 1910656"/>
                  <a:gd name="connsiteX1941" fmla="*/ 24775 w 3162529"/>
                  <a:gd name="connsiteY1941" fmla="*/ 1359989 h 1910656"/>
                  <a:gd name="connsiteX1942" fmla="*/ 24599 w 3162529"/>
                  <a:gd name="connsiteY1942" fmla="*/ 1359813 h 1910656"/>
                  <a:gd name="connsiteX1943" fmla="*/ 22578 w 3162529"/>
                  <a:gd name="connsiteY1943" fmla="*/ 1352434 h 1910656"/>
                  <a:gd name="connsiteX1944" fmla="*/ 26795 w 3162529"/>
                  <a:gd name="connsiteY1944" fmla="*/ 1337411 h 1910656"/>
                  <a:gd name="connsiteX1945" fmla="*/ 30837 w 3162529"/>
                  <a:gd name="connsiteY1945" fmla="*/ 1323090 h 1910656"/>
                  <a:gd name="connsiteX1946" fmla="*/ 32242 w 3162529"/>
                  <a:gd name="connsiteY1946" fmla="*/ 1314305 h 1910656"/>
                  <a:gd name="connsiteX1947" fmla="*/ 32682 w 3162529"/>
                  <a:gd name="connsiteY1947" fmla="*/ 1305256 h 1910656"/>
                  <a:gd name="connsiteX1948" fmla="*/ 35756 w 3162529"/>
                  <a:gd name="connsiteY1948" fmla="*/ 1283732 h 1910656"/>
                  <a:gd name="connsiteX1949" fmla="*/ 42960 w 3162529"/>
                  <a:gd name="connsiteY1949" fmla="*/ 1254477 h 1910656"/>
                  <a:gd name="connsiteX1950" fmla="*/ 45333 w 3162529"/>
                  <a:gd name="connsiteY1950" fmla="*/ 1242177 h 1910656"/>
                  <a:gd name="connsiteX1951" fmla="*/ 48847 w 3162529"/>
                  <a:gd name="connsiteY1951" fmla="*/ 1236027 h 1910656"/>
                  <a:gd name="connsiteX1952" fmla="*/ 52624 w 3162529"/>
                  <a:gd name="connsiteY1952" fmla="*/ 1223816 h 1910656"/>
                  <a:gd name="connsiteX1953" fmla="*/ 52624 w 3162529"/>
                  <a:gd name="connsiteY1953" fmla="*/ 1219335 h 1910656"/>
                  <a:gd name="connsiteX1954" fmla="*/ 58247 w 3162529"/>
                  <a:gd name="connsiteY1954" fmla="*/ 1187796 h 1910656"/>
                  <a:gd name="connsiteX1955" fmla="*/ 58686 w 3162529"/>
                  <a:gd name="connsiteY1955" fmla="*/ 1186038 h 1910656"/>
                  <a:gd name="connsiteX1956" fmla="*/ 61234 w 3162529"/>
                  <a:gd name="connsiteY1956" fmla="*/ 1175760 h 1910656"/>
                  <a:gd name="connsiteX1957" fmla="*/ 69756 w 3162529"/>
                  <a:gd name="connsiteY1957" fmla="*/ 1146504 h 1910656"/>
                  <a:gd name="connsiteX1958" fmla="*/ 75291 w 3162529"/>
                  <a:gd name="connsiteY1958" fmla="*/ 1129461 h 1910656"/>
                  <a:gd name="connsiteX1959" fmla="*/ 83022 w 3162529"/>
                  <a:gd name="connsiteY1959" fmla="*/ 1107058 h 1910656"/>
                  <a:gd name="connsiteX1960" fmla="*/ 95936 w 3162529"/>
                  <a:gd name="connsiteY1960" fmla="*/ 1062868 h 1910656"/>
                  <a:gd name="connsiteX1961" fmla="*/ 101208 w 3162529"/>
                  <a:gd name="connsiteY1961" fmla="*/ 1049953 h 1910656"/>
                  <a:gd name="connsiteX1962" fmla="*/ 103667 w 3162529"/>
                  <a:gd name="connsiteY1962" fmla="*/ 1044945 h 1910656"/>
                  <a:gd name="connsiteX1963" fmla="*/ 111926 w 3162529"/>
                  <a:gd name="connsiteY1963" fmla="*/ 1023158 h 1910656"/>
                  <a:gd name="connsiteX1964" fmla="*/ 124313 w 3162529"/>
                  <a:gd name="connsiteY1964" fmla="*/ 992672 h 1910656"/>
                  <a:gd name="connsiteX1965" fmla="*/ 126158 w 3162529"/>
                  <a:gd name="connsiteY1965" fmla="*/ 987313 h 1910656"/>
                  <a:gd name="connsiteX1966" fmla="*/ 127827 w 3162529"/>
                  <a:gd name="connsiteY1966" fmla="*/ 981954 h 1910656"/>
                  <a:gd name="connsiteX1967" fmla="*/ 133011 w 3162529"/>
                  <a:gd name="connsiteY1967" fmla="*/ 970885 h 1910656"/>
                  <a:gd name="connsiteX1968" fmla="*/ 138633 w 3162529"/>
                  <a:gd name="connsiteY1968" fmla="*/ 957531 h 1910656"/>
                  <a:gd name="connsiteX1969" fmla="*/ 147243 w 3162529"/>
                  <a:gd name="connsiteY1969" fmla="*/ 936534 h 1910656"/>
                  <a:gd name="connsiteX1970" fmla="*/ 150406 w 3162529"/>
                  <a:gd name="connsiteY1970" fmla="*/ 930472 h 1910656"/>
                  <a:gd name="connsiteX1971" fmla="*/ 151284 w 3162529"/>
                  <a:gd name="connsiteY1971" fmla="*/ 928890 h 1910656"/>
                  <a:gd name="connsiteX1972" fmla="*/ 150494 w 3162529"/>
                  <a:gd name="connsiteY1972" fmla="*/ 928363 h 1910656"/>
                  <a:gd name="connsiteX1973" fmla="*/ 152075 w 3162529"/>
                  <a:gd name="connsiteY1973" fmla="*/ 927748 h 1910656"/>
                  <a:gd name="connsiteX1974" fmla="*/ 155325 w 3162529"/>
                  <a:gd name="connsiteY1974" fmla="*/ 923883 h 1910656"/>
                  <a:gd name="connsiteX1975" fmla="*/ 157083 w 3162529"/>
                  <a:gd name="connsiteY1975" fmla="*/ 921862 h 1910656"/>
                  <a:gd name="connsiteX1976" fmla="*/ 158049 w 3162529"/>
                  <a:gd name="connsiteY1976" fmla="*/ 920808 h 1910656"/>
                  <a:gd name="connsiteX1977" fmla="*/ 169997 w 3162529"/>
                  <a:gd name="connsiteY1977" fmla="*/ 891553 h 1910656"/>
                  <a:gd name="connsiteX1978" fmla="*/ 174478 w 3162529"/>
                  <a:gd name="connsiteY1978" fmla="*/ 884876 h 1910656"/>
                  <a:gd name="connsiteX1979" fmla="*/ 179485 w 3162529"/>
                  <a:gd name="connsiteY1979" fmla="*/ 873894 h 1910656"/>
                  <a:gd name="connsiteX1980" fmla="*/ 182209 w 3162529"/>
                  <a:gd name="connsiteY1980" fmla="*/ 865636 h 1910656"/>
                  <a:gd name="connsiteX1981" fmla="*/ 194508 w 3162529"/>
                  <a:gd name="connsiteY1981" fmla="*/ 840861 h 1910656"/>
                  <a:gd name="connsiteX1982" fmla="*/ 194948 w 3162529"/>
                  <a:gd name="connsiteY1982" fmla="*/ 839367 h 1910656"/>
                  <a:gd name="connsiteX1983" fmla="*/ 196880 w 3162529"/>
                  <a:gd name="connsiteY1983" fmla="*/ 834008 h 1910656"/>
                  <a:gd name="connsiteX1984" fmla="*/ 202415 w 3162529"/>
                  <a:gd name="connsiteY1984" fmla="*/ 825135 h 1910656"/>
                  <a:gd name="connsiteX1985" fmla="*/ 209531 w 3162529"/>
                  <a:gd name="connsiteY1985" fmla="*/ 813363 h 1910656"/>
                  <a:gd name="connsiteX1986" fmla="*/ 213045 w 3162529"/>
                  <a:gd name="connsiteY1986" fmla="*/ 805983 h 1910656"/>
                  <a:gd name="connsiteX1987" fmla="*/ 218229 w 3162529"/>
                  <a:gd name="connsiteY1987" fmla="*/ 795616 h 1910656"/>
                  <a:gd name="connsiteX1988" fmla="*/ 220337 w 3162529"/>
                  <a:gd name="connsiteY1988" fmla="*/ 791399 h 1910656"/>
                  <a:gd name="connsiteX1989" fmla="*/ 231319 w 3162529"/>
                  <a:gd name="connsiteY1989" fmla="*/ 777343 h 1910656"/>
                  <a:gd name="connsiteX1990" fmla="*/ 231934 w 3162529"/>
                  <a:gd name="connsiteY1990" fmla="*/ 774356 h 1910656"/>
                  <a:gd name="connsiteX1991" fmla="*/ 232461 w 3162529"/>
                  <a:gd name="connsiteY1991" fmla="*/ 772247 h 1910656"/>
                  <a:gd name="connsiteX1992" fmla="*/ 235536 w 3162529"/>
                  <a:gd name="connsiteY1992" fmla="*/ 764516 h 1910656"/>
                  <a:gd name="connsiteX1993" fmla="*/ 243355 w 3162529"/>
                  <a:gd name="connsiteY1993" fmla="*/ 753886 h 1910656"/>
                  <a:gd name="connsiteX1994" fmla="*/ 252316 w 3162529"/>
                  <a:gd name="connsiteY1994" fmla="*/ 741411 h 1910656"/>
                  <a:gd name="connsiteX1995" fmla="*/ 256269 w 3162529"/>
                  <a:gd name="connsiteY1995" fmla="*/ 733152 h 1910656"/>
                  <a:gd name="connsiteX1996" fmla="*/ 258466 w 3162529"/>
                  <a:gd name="connsiteY1996" fmla="*/ 727969 h 1910656"/>
                  <a:gd name="connsiteX1997" fmla="*/ 280956 w 3162529"/>
                  <a:gd name="connsiteY1997" fmla="*/ 694584 h 1910656"/>
                  <a:gd name="connsiteX1998" fmla="*/ 281484 w 3162529"/>
                  <a:gd name="connsiteY1998" fmla="*/ 693969 h 1910656"/>
                  <a:gd name="connsiteX1999" fmla="*/ 288248 w 3162529"/>
                  <a:gd name="connsiteY1999" fmla="*/ 685623 h 1910656"/>
                  <a:gd name="connsiteX2000" fmla="*/ 302481 w 3162529"/>
                  <a:gd name="connsiteY2000" fmla="*/ 667526 h 1910656"/>
                  <a:gd name="connsiteX2001" fmla="*/ 304677 w 3162529"/>
                  <a:gd name="connsiteY2001" fmla="*/ 662430 h 1910656"/>
                  <a:gd name="connsiteX2002" fmla="*/ 308103 w 3162529"/>
                  <a:gd name="connsiteY2002" fmla="*/ 654611 h 1910656"/>
                  <a:gd name="connsiteX2003" fmla="*/ 321633 w 3162529"/>
                  <a:gd name="connsiteY2003" fmla="*/ 638534 h 1910656"/>
                  <a:gd name="connsiteX2004" fmla="*/ 327255 w 3162529"/>
                  <a:gd name="connsiteY2004" fmla="*/ 629309 h 1910656"/>
                  <a:gd name="connsiteX2005" fmla="*/ 334284 w 3162529"/>
                  <a:gd name="connsiteY2005" fmla="*/ 617010 h 1910656"/>
                  <a:gd name="connsiteX2006" fmla="*/ 340433 w 3162529"/>
                  <a:gd name="connsiteY2006" fmla="*/ 607961 h 1910656"/>
                  <a:gd name="connsiteX2007" fmla="*/ 349219 w 3162529"/>
                  <a:gd name="connsiteY2007" fmla="*/ 595749 h 1910656"/>
                  <a:gd name="connsiteX2008" fmla="*/ 354490 w 3162529"/>
                  <a:gd name="connsiteY2008" fmla="*/ 588721 h 1910656"/>
                  <a:gd name="connsiteX2009" fmla="*/ 370304 w 3162529"/>
                  <a:gd name="connsiteY2009" fmla="*/ 573873 h 1910656"/>
                  <a:gd name="connsiteX2010" fmla="*/ 389192 w 3162529"/>
                  <a:gd name="connsiteY2010" fmla="*/ 549362 h 1910656"/>
                  <a:gd name="connsiteX2011" fmla="*/ 398680 w 3162529"/>
                  <a:gd name="connsiteY2011" fmla="*/ 539786 h 1910656"/>
                  <a:gd name="connsiteX2012" fmla="*/ 409047 w 3162529"/>
                  <a:gd name="connsiteY2012" fmla="*/ 524236 h 1910656"/>
                  <a:gd name="connsiteX2013" fmla="*/ 413616 w 3162529"/>
                  <a:gd name="connsiteY2013" fmla="*/ 516768 h 1910656"/>
                  <a:gd name="connsiteX2014" fmla="*/ 413967 w 3162529"/>
                  <a:gd name="connsiteY2014" fmla="*/ 515978 h 1910656"/>
                  <a:gd name="connsiteX2015" fmla="*/ 417745 w 3162529"/>
                  <a:gd name="connsiteY2015" fmla="*/ 510794 h 1910656"/>
                  <a:gd name="connsiteX2016" fmla="*/ 442256 w 3162529"/>
                  <a:gd name="connsiteY2016" fmla="*/ 485580 h 1910656"/>
                  <a:gd name="connsiteX2017" fmla="*/ 459563 w 3162529"/>
                  <a:gd name="connsiteY2017" fmla="*/ 466252 h 1910656"/>
                  <a:gd name="connsiteX2018" fmla="*/ 472214 w 3162529"/>
                  <a:gd name="connsiteY2018" fmla="*/ 454744 h 1910656"/>
                  <a:gd name="connsiteX2019" fmla="*/ 491190 w 3162529"/>
                  <a:gd name="connsiteY2019" fmla="*/ 436821 h 1910656"/>
                  <a:gd name="connsiteX2020" fmla="*/ 501821 w 3162529"/>
                  <a:gd name="connsiteY2020" fmla="*/ 426367 h 1910656"/>
                  <a:gd name="connsiteX2021" fmla="*/ 518777 w 3162529"/>
                  <a:gd name="connsiteY2021" fmla="*/ 408005 h 1910656"/>
                  <a:gd name="connsiteX2022" fmla="*/ 542673 w 3162529"/>
                  <a:gd name="connsiteY2022" fmla="*/ 384197 h 1910656"/>
                  <a:gd name="connsiteX2023" fmla="*/ 551546 w 3162529"/>
                  <a:gd name="connsiteY2023" fmla="*/ 376730 h 1910656"/>
                  <a:gd name="connsiteX2024" fmla="*/ 566920 w 3162529"/>
                  <a:gd name="connsiteY2024" fmla="*/ 363639 h 1910656"/>
                  <a:gd name="connsiteX2025" fmla="*/ 587742 w 3162529"/>
                  <a:gd name="connsiteY2025" fmla="*/ 345541 h 1910656"/>
                  <a:gd name="connsiteX2026" fmla="*/ 593716 w 3162529"/>
                  <a:gd name="connsiteY2026" fmla="*/ 339919 h 1910656"/>
                  <a:gd name="connsiteX2027" fmla="*/ 623235 w 3162529"/>
                  <a:gd name="connsiteY2027" fmla="*/ 316462 h 1910656"/>
                  <a:gd name="connsiteX2028" fmla="*/ 634041 w 3162529"/>
                  <a:gd name="connsiteY2028" fmla="*/ 307852 h 1910656"/>
                  <a:gd name="connsiteX2029" fmla="*/ 651963 w 3162529"/>
                  <a:gd name="connsiteY2029" fmla="*/ 295377 h 1910656"/>
                  <a:gd name="connsiteX2030" fmla="*/ 657761 w 3162529"/>
                  <a:gd name="connsiteY2030" fmla="*/ 291775 h 1910656"/>
                  <a:gd name="connsiteX2031" fmla="*/ 662242 w 3162529"/>
                  <a:gd name="connsiteY2031" fmla="*/ 288700 h 1910656"/>
                  <a:gd name="connsiteX2032" fmla="*/ 672608 w 3162529"/>
                  <a:gd name="connsiteY2032" fmla="*/ 280354 h 1910656"/>
                  <a:gd name="connsiteX2033" fmla="*/ 700634 w 3162529"/>
                  <a:gd name="connsiteY2033" fmla="*/ 260060 h 1910656"/>
                  <a:gd name="connsiteX2034" fmla="*/ 701952 w 3162529"/>
                  <a:gd name="connsiteY2034" fmla="*/ 259445 h 1910656"/>
                  <a:gd name="connsiteX2035" fmla="*/ 712758 w 3162529"/>
                  <a:gd name="connsiteY2035" fmla="*/ 252329 h 1910656"/>
                  <a:gd name="connsiteX2036" fmla="*/ 739114 w 3162529"/>
                  <a:gd name="connsiteY2036" fmla="*/ 232298 h 1910656"/>
                  <a:gd name="connsiteX2037" fmla="*/ 749744 w 3162529"/>
                  <a:gd name="connsiteY2037" fmla="*/ 225885 h 1910656"/>
                  <a:gd name="connsiteX2038" fmla="*/ 757827 w 3162529"/>
                  <a:gd name="connsiteY2038" fmla="*/ 219998 h 1910656"/>
                  <a:gd name="connsiteX2039" fmla="*/ 769160 w 3162529"/>
                  <a:gd name="connsiteY2039" fmla="*/ 212004 h 1910656"/>
                  <a:gd name="connsiteX2040" fmla="*/ 777945 w 3162529"/>
                  <a:gd name="connsiteY2040" fmla="*/ 206381 h 1910656"/>
                  <a:gd name="connsiteX2041" fmla="*/ 807728 w 3162529"/>
                  <a:gd name="connsiteY2041" fmla="*/ 190567 h 1910656"/>
                  <a:gd name="connsiteX2042" fmla="*/ 820291 w 3162529"/>
                  <a:gd name="connsiteY2042" fmla="*/ 183100 h 1910656"/>
                  <a:gd name="connsiteX2043" fmla="*/ 841024 w 3162529"/>
                  <a:gd name="connsiteY2043" fmla="*/ 172821 h 1910656"/>
                  <a:gd name="connsiteX2044" fmla="*/ 845680 w 3162529"/>
                  <a:gd name="connsiteY2044" fmla="*/ 170888 h 1910656"/>
                  <a:gd name="connsiteX2045" fmla="*/ 846823 w 3162529"/>
                  <a:gd name="connsiteY2045" fmla="*/ 170273 h 1910656"/>
                  <a:gd name="connsiteX2046" fmla="*/ 850337 w 3162529"/>
                  <a:gd name="connsiteY2046" fmla="*/ 168604 h 1910656"/>
                  <a:gd name="connsiteX2047" fmla="*/ 858244 w 3162529"/>
                  <a:gd name="connsiteY2047" fmla="*/ 164123 h 1910656"/>
                  <a:gd name="connsiteX2048" fmla="*/ 888905 w 3162529"/>
                  <a:gd name="connsiteY2048" fmla="*/ 146113 h 1910656"/>
                  <a:gd name="connsiteX2049" fmla="*/ 906475 w 3162529"/>
                  <a:gd name="connsiteY2049" fmla="*/ 137943 h 1910656"/>
                  <a:gd name="connsiteX2050" fmla="*/ 916666 w 3162529"/>
                  <a:gd name="connsiteY2050" fmla="*/ 132760 h 1910656"/>
                  <a:gd name="connsiteX2051" fmla="*/ 928702 w 3162529"/>
                  <a:gd name="connsiteY2051" fmla="*/ 126610 h 1910656"/>
                  <a:gd name="connsiteX2052" fmla="*/ 967973 w 3162529"/>
                  <a:gd name="connsiteY2052" fmla="*/ 112026 h 1910656"/>
                  <a:gd name="connsiteX2053" fmla="*/ 989848 w 3162529"/>
                  <a:gd name="connsiteY2053" fmla="*/ 101835 h 1910656"/>
                  <a:gd name="connsiteX2054" fmla="*/ 1000654 w 3162529"/>
                  <a:gd name="connsiteY2054" fmla="*/ 98497 h 1910656"/>
                  <a:gd name="connsiteX2055" fmla="*/ 1004959 w 3162529"/>
                  <a:gd name="connsiteY2055" fmla="*/ 96388 h 1910656"/>
                  <a:gd name="connsiteX2056" fmla="*/ 1018489 w 3162529"/>
                  <a:gd name="connsiteY2056" fmla="*/ 89272 h 1910656"/>
                  <a:gd name="connsiteX2057" fmla="*/ 1043791 w 3162529"/>
                  <a:gd name="connsiteY2057" fmla="*/ 79432 h 1910656"/>
                  <a:gd name="connsiteX2058" fmla="*/ 1061274 w 3162529"/>
                  <a:gd name="connsiteY2058" fmla="*/ 73546 h 1910656"/>
                  <a:gd name="connsiteX2059" fmla="*/ 1082446 w 3162529"/>
                  <a:gd name="connsiteY2059" fmla="*/ 66342 h 1910656"/>
                  <a:gd name="connsiteX2060" fmla="*/ 1091056 w 3162529"/>
                  <a:gd name="connsiteY2060" fmla="*/ 63882 h 1910656"/>
                  <a:gd name="connsiteX2061" fmla="*/ 1100720 w 3162529"/>
                  <a:gd name="connsiteY2061" fmla="*/ 60280 h 1910656"/>
                  <a:gd name="connsiteX2062" fmla="*/ 1124177 w 3162529"/>
                  <a:gd name="connsiteY2062" fmla="*/ 53867 h 1910656"/>
                  <a:gd name="connsiteX2063" fmla="*/ 1128482 w 3162529"/>
                  <a:gd name="connsiteY2063" fmla="*/ 52637 h 1910656"/>
                  <a:gd name="connsiteX2064" fmla="*/ 1141835 w 3162529"/>
                  <a:gd name="connsiteY2064" fmla="*/ 50968 h 1910656"/>
                  <a:gd name="connsiteX2065" fmla="*/ 1144559 w 3162529"/>
                  <a:gd name="connsiteY2065" fmla="*/ 49211 h 1910656"/>
                  <a:gd name="connsiteX2066" fmla="*/ 1146843 w 3162529"/>
                  <a:gd name="connsiteY2066" fmla="*/ 47893 h 1910656"/>
                  <a:gd name="connsiteX2067" fmla="*/ 1156771 w 3162529"/>
                  <a:gd name="connsiteY2067" fmla="*/ 44115 h 1910656"/>
                  <a:gd name="connsiteX2068" fmla="*/ 1197798 w 3162529"/>
                  <a:gd name="connsiteY2068" fmla="*/ 34363 h 1910656"/>
                  <a:gd name="connsiteX2069" fmla="*/ 1218093 w 3162529"/>
                  <a:gd name="connsiteY2069" fmla="*/ 29971 h 1910656"/>
                  <a:gd name="connsiteX2070" fmla="*/ 1229250 w 3162529"/>
                  <a:gd name="connsiteY2070" fmla="*/ 28301 h 1910656"/>
                  <a:gd name="connsiteX2071" fmla="*/ 1248754 w 3162529"/>
                  <a:gd name="connsiteY2071" fmla="*/ 25754 h 1910656"/>
                  <a:gd name="connsiteX2072" fmla="*/ 1274583 w 3162529"/>
                  <a:gd name="connsiteY2072" fmla="*/ 20834 h 1910656"/>
                  <a:gd name="connsiteX2073" fmla="*/ 1280820 w 3162529"/>
                  <a:gd name="connsiteY2073" fmla="*/ 18023 h 1910656"/>
                  <a:gd name="connsiteX2074" fmla="*/ 1282138 w 3162529"/>
                  <a:gd name="connsiteY2074" fmla="*/ 18110 h 1910656"/>
                  <a:gd name="connsiteX2075" fmla="*/ 1306561 w 3162529"/>
                  <a:gd name="connsiteY2075" fmla="*/ 13366 h 1910656"/>
                  <a:gd name="connsiteX2076" fmla="*/ 1319739 w 3162529"/>
                  <a:gd name="connsiteY2076" fmla="*/ 12751 h 1910656"/>
                  <a:gd name="connsiteX2077" fmla="*/ 1338892 w 3162529"/>
                  <a:gd name="connsiteY2077" fmla="*/ 9940 h 1910656"/>
                  <a:gd name="connsiteX2078" fmla="*/ 1340209 w 3162529"/>
                  <a:gd name="connsiteY2078" fmla="*/ 9325 h 1910656"/>
                  <a:gd name="connsiteX2079" fmla="*/ 1346271 w 3162529"/>
                  <a:gd name="connsiteY2079" fmla="*/ 7304 h 1910656"/>
                  <a:gd name="connsiteX2080" fmla="*/ 1387387 w 3162529"/>
                  <a:gd name="connsiteY2080" fmla="*/ 4669 h 1910656"/>
                  <a:gd name="connsiteX2081" fmla="*/ 1395821 w 3162529"/>
                  <a:gd name="connsiteY2081" fmla="*/ 5459 h 1910656"/>
                  <a:gd name="connsiteX2082" fmla="*/ 1401619 w 3162529"/>
                  <a:gd name="connsiteY2082" fmla="*/ 5987 h 1910656"/>
                  <a:gd name="connsiteX2083" fmla="*/ 1419366 w 3162529"/>
                  <a:gd name="connsiteY2083" fmla="*/ 2121 h 1910656"/>
                  <a:gd name="connsiteX2084" fmla="*/ 1423407 w 3162529"/>
                  <a:gd name="connsiteY2084" fmla="*/ 2209 h 1910656"/>
                  <a:gd name="connsiteX2085" fmla="*/ 1432719 w 3162529"/>
                  <a:gd name="connsiteY2085" fmla="*/ 3527 h 1910656"/>
                  <a:gd name="connsiteX2086" fmla="*/ 1438254 w 3162529"/>
                  <a:gd name="connsiteY2086" fmla="*/ 4493 h 1910656"/>
                  <a:gd name="connsiteX2087" fmla="*/ 1454068 w 3162529"/>
                  <a:gd name="connsiteY2087" fmla="*/ 2121 h 1910656"/>
                  <a:gd name="connsiteX2088" fmla="*/ 1510294 w 3162529"/>
                  <a:gd name="connsiteY2088" fmla="*/ 979 h 1910656"/>
                  <a:gd name="connsiteX2089" fmla="*/ 1514072 w 3162529"/>
                  <a:gd name="connsiteY2089" fmla="*/ 1155 h 1910656"/>
                  <a:gd name="connsiteX2090" fmla="*/ 1525581 w 3162529"/>
                  <a:gd name="connsiteY2090" fmla="*/ 3000 h 1910656"/>
                  <a:gd name="connsiteX2091" fmla="*/ 1543766 w 3162529"/>
                  <a:gd name="connsiteY2091" fmla="*/ 2824 h 1910656"/>
                  <a:gd name="connsiteX2092" fmla="*/ 1548950 w 3162529"/>
                  <a:gd name="connsiteY2092" fmla="*/ 2033 h 1910656"/>
                  <a:gd name="connsiteX2093" fmla="*/ 1555363 w 3162529"/>
                  <a:gd name="connsiteY2093" fmla="*/ 3000 h 1910656"/>
                  <a:gd name="connsiteX2094" fmla="*/ 1568102 w 3162529"/>
                  <a:gd name="connsiteY2094" fmla="*/ 4405 h 1910656"/>
                  <a:gd name="connsiteX2095" fmla="*/ 1575921 w 3162529"/>
                  <a:gd name="connsiteY2095" fmla="*/ 3439 h 1910656"/>
                  <a:gd name="connsiteX2096" fmla="*/ 1586903 w 3162529"/>
                  <a:gd name="connsiteY2096" fmla="*/ 2297 h 1910656"/>
                  <a:gd name="connsiteX2097" fmla="*/ 1596039 w 3162529"/>
                  <a:gd name="connsiteY2097" fmla="*/ 5547 h 1910656"/>
                  <a:gd name="connsiteX2098" fmla="*/ 1599290 w 3162529"/>
                  <a:gd name="connsiteY2098" fmla="*/ 7129 h 1910656"/>
                  <a:gd name="connsiteX2099" fmla="*/ 1602277 w 3162529"/>
                  <a:gd name="connsiteY2099" fmla="*/ 8271 h 1910656"/>
                  <a:gd name="connsiteX2100" fmla="*/ 1614752 w 3162529"/>
                  <a:gd name="connsiteY2100" fmla="*/ 5108 h 1910656"/>
                  <a:gd name="connsiteX2101" fmla="*/ 1640318 w 3162529"/>
                  <a:gd name="connsiteY2101" fmla="*/ 5459 h 1910656"/>
                  <a:gd name="connsiteX2102" fmla="*/ 1662369 w 3162529"/>
                  <a:gd name="connsiteY2102" fmla="*/ 4317 h 1910656"/>
                  <a:gd name="connsiteX2103" fmla="*/ 1677392 w 3162529"/>
                  <a:gd name="connsiteY2103" fmla="*/ 3439 h 1910656"/>
                  <a:gd name="connsiteX2104" fmla="*/ 1692152 w 3162529"/>
                  <a:gd name="connsiteY2104" fmla="*/ 2297 h 1910656"/>
                  <a:gd name="connsiteX2105" fmla="*/ 1710864 w 3162529"/>
                  <a:gd name="connsiteY2105" fmla="*/ 5020 h 1910656"/>
                  <a:gd name="connsiteX2106" fmla="*/ 1718771 w 3162529"/>
                  <a:gd name="connsiteY2106" fmla="*/ 6602 h 1910656"/>
                  <a:gd name="connsiteX2107" fmla="*/ 1720792 w 3162529"/>
                  <a:gd name="connsiteY2107" fmla="*/ 7041 h 1910656"/>
                  <a:gd name="connsiteX2108" fmla="*/ 1722022 w 3162529"/>
                  <a:gd name="connsiteY2108" fmla="*/ 7304 h 1910656"/>
                  <a:gd name="connsiteX2109" fmla="*/ 1735112 w 3162529"/>
                  <a:gd name="connsiteY2109" fmla="*/ 6514 h 1910656"/>
                  <a:gd name="connsiteX2110" fmla="*/ 1743282 w 3162529"/>
                  <a:gd name="connsiteY2110" fmla="*/ 5899 h 1910656"/>
                  <a:gd name="connsiteX2111" fmla="*/ 1759799 w 3162529"/>
                  <a:gd name="connsiteY2111" fmla="*/ 7656 h 1910656"/>
                  <a:gd name="connsiteX2112" fmla="*/ 1765861 w 3162529"/>
                  <a:gd name="connsiteY2112" fmla="*/ 8534 h 1910656"/>
                  <a:gd name="connsiteX2113" fmla="*/ 1772011 w 3162529"/>
                  <a:gd name="connsiteY2113" fmla="*/ 7480 h 1910656"/>
                  <a:gd name="connsiteX2114" fmla="*/ 1823054 w 3162529"/>
                  <a:gd name="connsiteY2114" fmla="*/ 12488 h 1910656"/>
                  <a:gd name="connsiteX2115" fmla="*/ 1827534 w 3162529"/>
                  <a:gd name="connsiteY2115" fmla="*/ 13278 h 1910656"/>
                  <a:gd name="connsiteX2116" fmla="*/ 1834299 w 3162529"/>
                  <a:gd name="connsiteY2116" fmla="*/ 15036 h 1910656"/>
                  <a:gd name="connsiteX2117" fmla="*/ 1845808 w 3162529"/>
                  <a:gd name="connsiteY2117" fmla="*/ 15914 h 1910656"/>
                  <a:gd name="connsiteX2118" fmla="*/ 1857053 w 3162529"/>
                  <a:gd name="connsiteY2118" fmla="*/ 17935 h 1910656"/>
                  <a:gd name="connsiteX2119" fmla="*/ 1857229 w 3162529"/>
                  <a:gd name="connsiteY2119" fmla="*/ 18023 h 1910656"/>
                  <a:gd name="connsiteX2120" fmla="*/ 1883497 w 3162529"/>
                  <a:gd name="connsiteY2120" fmla="*/ 23294 h 1910656"/>
                  <a:gd name="connsiteX2121" fmla="*/ 1891931 w 3162529"/>
                  <a:gd name="connsiteY2121" fmla="*/ 23997 h 1910656"/>
                  <a:gd name="connsiteX2122" fmla="*/ 1917848 w 3162529"/>
                  <a:gd name="connsiteY2122" fmla="*/ 29619 h 1910656"/>
                  <a:gd name="connsiteX2123" fmla="*/ 1941832 w 3162529"/>
                  <a:gd name="connsiteY2123" fmla="*/ 33573 h 1910656"/>
                  <a:gd name="connsiteX2124" fmla="*/ 1950442 w 3162529"/>
                  <a:gd name="connsiteY2124" fmla="*/ 34276 h 1910656"/>
                  <a:gd name="connsiteX2125" fmla="*/ 1969330 w 3162529"/>
                  <a:gd name="connsiteY2125" fmla="*/ 38580 h 1910656"/>
                  <a:gd name="connsiteX2126" fmla="*/ 1990327 w 3162529"/>
                  <a:gd name="connsiteY2126" fmla="*/ 44818 h 1910656"/>
                  <a:gd name="connsiteX2127" fmla="*/ 2002451 w 3162529"/>
                  <a:gd name="connsiteY2127" fmla="*/ 46751 h 1910656"/>
                  <a:gd name="connsiteX2128" fmla="*/ 2005350 w 3162529"/>
                  <a:gd name="connsiteY2128" fmla="*/ 47366 h 1910656"/>
                  <a:gd name="connsiteX2129" fmla="*/ 2023800 w 3162529"/>
                  <a:gd name="connsiteY2129" fmla="*/ 55712 h 1910656"/>
                  <a:gd name="connsiteX2130" fmla="*/ 2024590 w 3162529"/>
                  <a:gd name="connsiteY2130" fmla="*/ 55712 h 1910656"/>
                  <a:gd name="connsiteX2131" fmla="*/ 2030916 w 3162529"/>
                  <a:gd name="connsiteY2131" fmla="*/ 55800 h 1910656"/>
                  <a:gd name="connsiteX2132" fmla="*/ 2032936 w 3162529"/>
                  <a:gd name="connsiteY2132" fmla="*/ 54218 h 1910656"/>
                  <a:gd name="connsiteX2133" fmla="*/ 2033112 w 3162529"/>
                  <a:gd name="connsiteY2133" fmla="*/ 55888 h 1910656"/>
                  <a:gd name="connsiteX2134" fmla="*/ 2052440 w 3162529"/>
                  <a:gd name="connsiteY2134" fmla="*/ 59490 h 1910656"/>
                  <a:gd name="connsiteX2135" fmla="*/ 2086439 w 3162529"/>
                  <a:gd name="connsiteY2135" fmla="*/ 71526 h 1910656"/>
                  <a:gd name="connsiteX2136" fmla="*/ 2107085 w 3162529"/>
                  <a:gd name="connsiteY2136" fmla="*/ 78466 h 1910656"/>
                  <a:gd name="connsiteX2137" fmla="*/ 2117540 w 3162529"/>
                  <a:gd name="connsiteY2137" fmla="*/ 81980 h 1910656"/>
                  <a:gd name="connsiteX2138" fmla="*/ 2159007 w 3162529"/>
                  <a:gd name="connsiteY2138" fmla="*/ 101220 h 1910656"/>
                  <a:gd name="connsiteX2139" fmla="*/ 2173502 w 3162529"/>
                  <a:gd name="connsiteY2139" fmla="*/ 105525 h 1910656"/>
                  <a:gd name="connsiteX2140" fmla="*/ 2182200 w 3162529"/>
                  <a:gd name="connsiteY2140" fmla="*/ 107194 h 1910656"/>
                  <a:gd name="connsiteX2141" fmla="*/ 2183078 w 3162529"/>
                  <a:gd name="connsiteY2141" fmla="*/ 107194 h 1910656"/>
                  <a:gd name="connsiteX2142" fmla="*/ 2191073 w 3162529"/>
                  <a:gd name="connsiteY2142" fmla="*/ 110796 h 1910656"/>
                  <a:gd name="connsiteX2143" fmla="*/ 2205745 w 3162529"/>
                  <a:gd name="connsiteY2143" fmla="*/ 118000 h 1910656"/>
                  <a:gd name="connsiteX2144" fmla="*/ 2221646 w 3162529"/>
                  <a:gd name="connsiteY2144" fmla="*/ 123535 h 1910656"/>
                  <a:gd name="connsiteX2145" fmla="*/ 2242819 w 3162529"/>
                  <a:gd name="connsiteY2145" fmla="*/ 134341 h 1910656"/>
                  <a:gd name="connsiteX2146" fmla="*/ 2253537 w 3162529"/>
                  <a:gd name="connsiteY2146" fmla="*/ 139261 h 1910656"/>
                  <a:gd name="connsiteX2147" fmla="*/ 2262059 w 3162529"/>
                  <a:gd name="connsiteY2147" fmla="*/ 143829 h 1910656"/>
                  <a:gd name="connsiteX2148" fmla="*/ 2278488 w 3162529"/>
                  <a:gd name="connsiteY2148" fmla="*/ 151385 h 1910656"/>
                  <a:gd name="connsiteX2149" fmla="*/ 2307479 w 3162529"/>
                  <a:gd name="connsiteY2149" fmla="*/ 168955 h 1910656"/>
                  <a:gd name="connsiteX2150" fmla="*/ 2313190 w 3162529"/>
                  <a:gd name="connsiteY2150" fmla="*/ 172294 h 1910656"/>
                  <a:gd name="connsiteX2151" fmla="*/ 2333660 w 3162529"/>
                  <a:gd name="connsiteY2151" fmla="*/ 180903 h 1910656"/>
                  <a:gd name="connsiteX2152" fmla="*/ 2340600 w 3162529"/>
                  <a:gd name="connsiteY2152" fmla="*/ 185033 h 1910656"/>
                  <a:gd name="connsiteX2153" fmla="*/ 2346574 w 3162529"/>
                  <a:gd name="connsiteY2153" fmla="*/ 188722 h 1910656"/>
                  <a:gd name="connsiteX2154" fmla="*/ 2353427 w 3162529"/>
                  <a:gd name="connsiteY2154" fmla="*/ 192588 h 1910656"/>
                  <a:gd name="connsiteX2155" fmla="*/ 2379520 w 3162529"/>
                  <a:gd name="connsiteY2155" fmla="*/ 207084 h 1910656"/>
                  <a:gd name="connsiteX2156" fmla="*/ 2379783 w 3162529"/>
                  <a:gd name="connsiteY2156" fmla="*/ 207260 h 1910656"/>
                  <a:gd name="connsiteX2157" fmla="*/ 2396036 w 3162529"/>
                  <a:gd name="connsiteY2157" fmla="*/ 217538 h 1910656"/>
                  <a:gd name="connsiteX2158" fmla="*/ 2405524 w 3162529"/>
                  <a:gd name="connsiteY2158" fmla="*/ 223249 h 1910656"/>
                  <a:gd name="connsiteX2159" fmla="*/ 2417560 w 3162529"/>
                  <a:gd name="connsiteY2159" fmla="*/ 230453 h 1910656"/>
                  <a:gd name="connsiteX2160" fmla="*/ 2454722 w 3162529"/>
                  <a:gd name="connsiteY2160" fmla="*/ 258303 h 1910656"/>
                  <a:gd name="connsiteX2161" fmla="*/ 2461751 w 3162529"/>
                  <a:gd name="connsiteY2161" fmla="*/ 262607 h 1910656"/>
                  <a:gd name="connsiteX2162" fmla="*/ 2465265 w 3162529"/>
                  <a:gd name="connsiteY2162" fmla="*/ 264365 h 1910656"/>
                  <a:gd name="connsiteX2163" fmla="*/ 2493378 w 3162529"/>
                  <a:gd name="connsiteY2163" fmla="*/ 285801 h 1910656"/>
                  <a:gd name="connsiteX2164" fmla="*/ 2511827 w 3162529"/>
                  <a:gd name="connsiteY2164" fmla="*/ 298628 h 1910656"/>
                  <a:gd name="connsiteX2165" fmla="*/ 2520086 w 3162529"/>
                  <a:gd name="connsiteY2165" fmla="*/ 303196 h 1910656"/>
                  <a:gd name="connsiteX2166" fmla="*/ 2520700 w 3162529"/>
                  <a:gd name="connsiteY2166" fmla="*/ 303547 h 1910656"/>
                  <a:gd name="connsiteX2167" fmla="*/ 2532209 w 3162529"/>
                  <a:gd name="connsiteY2167" fmla="*/ 317516 h 1910656"/>
                  <a:gd name="connsiteX2168" fmla="*/ 2535987 w 3162529"/>
                  <a:gd name="connsiteY2168" fmla="*/ 318307 h 1910656"/>
                  <a:gd name="connsiteX2169" fmla="*/ 2537129 w 3162529"/>
                  <a:gd name="connsiteY2169" fmla="*/ 318482 h 1910656"/>
                  <a:gd name="connsiteX2170" fmla="*/ 2542049 w 3162529"/>
                  <a:gd name="connsiteY2170" fmla="*/ 319800 h 1910656"/>
                  <a:gd name="connsiteX2171" fmla="*/ 2563046 w 3162529"/>
                  <a:gd name="connsiteY2171" fmla="*/ 337810 h 1910656"/>
                  <a:gd name="connsiteX2172" fmla="*/ 2573501 w 3162529"/>
                  <a:gd name="connsiteY2172" fmla="*/ 347035 h 1910656"/>
                  <a:gd name="connsiteX2173" fmla="*/ 2580002 w 3162529"/>
                  <a:gd name="connsiteY2173" fmla="*/ 352570 h 1910656"/>
                  <a:gd name="connsiteX2174" fmla="*/ 2594761 w 3162529"/>
                  <a:gd name="connsiteY2174" fmla="*/ 365660 h 1910656"/>
                  <a:gd name="connsiteX2175" fmla="*/ 2624807 w 3162529"/>
                  <a:gd name="connsiteY2175" fmla="*/ 391840 h 1910656"/>
                  <a:gd name="connsiteX2176" fmla="*/ 2657050 w 3162529"/>
                  <a:gd name="connsiteY2176" fmla="*/ 426455 h 1910656"/>
                  <a:gd name="connsiteX2177" fmla="*/ 2668031 w 3162529"/>
                  <a:gd name="connsiteY2177" fmla="*/ 436294 h 1910656"/>
                  <a:gd name="connsiteX2178" fmla="*/ 2674620 w 3162529"/>
                  <a:gd name="connsiteY2178" fmla="*/ 441214 h 1910656"/>
                  <a:gd name="connsiteX2179" fmla="*/ 2676553 w 3162529"/>
                  <a:gd name="connsiteY2179" fmla="*/ 442532 h 1910656"/>
                  <a:gd name="connsiteX2180" fmla="*/ 2681122 w 3162529"/>
                  <a:gd name="connsiteY2180" fmla="*/ 445870 h 1910656"/>
                  <a:gd name="connsiteX2181" fmla="*/ 2687974 w 3162529"/>
                  <a:gd name="connsiteY2181" fmla="*/ 452635 h 1910656"/>
                  <a:gd name="connsiteX2182" fmla="*/ 2712573 w 3162529"/>
                  <a:gd name="connsiteY2182" fmla="*/ 477586 h 1910656"/>
                  <a:gd name="connsiteX2183" fmla="*/ 2722237 w 3162529"/>
                  <a:gd name="connsiteY2183" fmla="*/ 489709 h 1910656"/>
                  <a:gd name="connsiteX2184" fmla="*/ 2736294 w 3162529"/>
                  <a:gd name="connsiteY2184" fmla="*/ 505699 h 1910656"/>
                  <a:gd name="connsiteX2185" fmla="*/ 2759399 w 3162529"/>
                  <a:gd name="connsiteY2185" fmla="*/ 534339 h 1910656"/>
                  <a:gd name="connsiteX2186" fmla="*/ 2764319 w 3162529"/>
                  <a:gd name="connsiteY2186" fmla="*/ 542158 h 1910656"/>
                  <a:gd name="connsiteX2187" fmla="*/ 2779254 w 3162529"/>
                  <a:gd name="connsiteY2187" fmla="*/ 557093 h 1910656"/>
                  <a:gd name="connsiteX2188" fmla="*/ 2791378 w 3162529"/>
                  <a:gd name="connsiteY2188" fmla="*/ 572643 h 1910656"/>
                  <a:gd name="connsiteX2189" fmla="*/ 2797264 w 3162529"/>
                  <a:gd name="connsiteY2189" fmla="*/ 578178 h 1910656"/>
                  <a:gd name="connsiteX2190" fmla="*/ 2798582 w 3162529"/>
                  <a:gd name="connsiteY2190" fmla="*/ 579320 h 1910656"/>
                  <a:gd name="connsiteX2191" fmla="*/ 2802623 w 3162529"/>
                  <a:gd name="connsiteY2191" fmla="*/ 583449 h 1910656"/>
                  <a:gd name="connsiteX2192" fmla="*/ 2809212 w 3162529"/>
                  <a:gd name="connsiteY2192" fmla="*/ 592323 h 1910656"/>
                  <a:gd name="connsiteX2193" fmla="*/ 2831352 w 3162529"/>
                  <a:gd name="connsiteY2193" fmla="*/ 622984 h 1910656"/>
                  <a:gd name="connsiteX2194" fmla="*/ 2840927 w 3162529"/>
                  <a:gd name="connsiteY2194" fmla="*/ 640203 h 1910656"/>
                  <a:gd name="connsiteX2195" fmla="*/ 2844442 w 3162529"/>
                  <a:gd name="connsiteY2195" fmla="*/ 647143 h 1910656"/>
                  <a:gd name="connsiteX2196" fmla="*/ 2844705 w 3162529"/>
                  <a:gd name="connsiteY2196" fmla="*/ 647758 h 1910656"/>
                  <a:gd name="connsiteX2197" fmla="*/ 2857532 w 3162529"/>
                  <a:gd name="connsiteY2197" fmla="*/ 662166 h 1910656"/>
                  <a:gd name="connsiteX2198" fmla="*/ 2859816 w 3162529"/>
                  <a:gd name="connsiteY2198" fmla="*/ 667086 h 1910656"/>
                  <a:gd name="connsiteX2199" fmla="*/ 2860343 w 3162529"/>
                  <a:gd name="connsiteY2199" fmla="*/ 667789 h 1910656"/>
                  <a:gd name="connsiteX2200" fmla="*/ 2866054 w 3162529"/>
                  <a:gd name="connsiteY2200" fmla="*/ 675696 h 1910656"/>
                  <a:gd name="connsiteX2201" fmla="*/ 2869480 w 3162529"/>
                  <a:gd name="connsiteY2201" fmla="*/ 679825 h 1910656"/>
                  <a:gd name="connsiteX2202" fmla="*/ 2904797 w 3162529"/>
                  <a:gd name="connsiteY2202" fmla="*/ 732449 h 1910656"/>
                  <a:gd name="connsiteX2203" fmla="*/ 2916921 w 3162529"/>
                  <a:gd name="connsiteY2203" fmla="*/ 751953 h 1910656"/>
                  <a:gd name="connsiteX2204" fmla="*/ 2924301 w 3162529"/>
                  <a:gd name="connsiteY2204" fmla="*/ 762495 h 1910656"/>
                  <a:gd name="connsiteX2205" fmla="*/ 2925355 w 3162529"/>
                  <a:gd name="connsiteY2205" fmla="*/ 764077 h 1910656"/>
                  <a:gd name="connsiteX2206" fmla="*/ 2931856 w 3162529"/>
                  <a:gd name="connsiteY2206" fmla="*/ 783317 h 1910656"/>
                  <a:gd name="connsiteX2207" fmla="*/ 2934140 w 3162529"/>
                  <a:gd name="connsiteY2207" fmla="*/ 783317 h 1910656"/>
                  <a:gd name="connsiteX2208" fmla="*/ 2944244 w 3162529"/>
                  <a:gd name="connsiteY2208" fmla="*/ 793947 h 1910656"/>
                  <a:gd name="connsiteX2209" fmla="*/ 2944331 w 3162529"/>
                  <a:gd name="connsiteY2209" fmla="*/ 794211 h 1910656"/>
                  <a:gd name="connsiteX2210" fmla="*/ 2951096 w 3162529"/>
                  <a:gd name="connsiteY2210" fmla="*/ 806686 h 1910656"/>
                  <a:gd name="connsiteX2211" fmla="*/ 2964186 w 3162529"/>
                  <a:gd name="connsiteY2211" fmla="*/ 832515 h 1910656"/>
                  <a:gd name="connsiteX2212" fmla="*/ 2971215 w 3162529"/>
                  <a:gd name="connsiteY2212" fmla="*/ 844902 h 1910656"/>
                  <a:gd name="connsiteX2213" fmla="*/ 2981318 w 3162529"/>
                  <a:gd name="connsiteY2213" fmla="*/ 865987 h 1910656"/>
                  <a:gd name="connsiteX2214" fmla="*/ 2998977 w 3162529"/>
                  <a:gd name="connsiteY2214" fmla="*/ 902974 h 1910656"/>
                  <a:gd name="connsiteX2215" fmla="*/ 3001788 w 3162529"/>
                  <a:gd name="connsiteY2215" fmla="*/ 907542 h 1910656"/>
                  <a:gd name="connsiteX2216" fmla="*/ 3005302 w 3162529"/>
                  <a:gd name="connsiteY2216" fmla="*/ 921950 h 1910656"/>
                  <a:gd name="connsiteX2217" fmla="*/ 3009782 w 3162529"/>
                  <a:gd name="connsiteY2217" fmla="*/ 927573 h 1910656"/>
                  <a:gd name="connsiteX2218" fmla="*/ 3011012 w 3162529"/>
                  <a:gd name="connsiteY2218" fmla="*/ 928978 h 1910656"/>
                  <a:gd name="connsiteX2219" fmla="*/ 3015142 w 3162529"/>
                  <a:gd name="connsiteY2219" fmla="*/ 934864 h 1910656"/>
                  <a:gd name="connsiteX2220" fmla="*/ 3016723 w 3162529"/>
                  <a:gd name="connsiteY2220" fmla="*/ 938818 h 1910656"/>
                  <a:gd name="connsiteX2221" fmla="*/ 3049756 w 3162529"/>
                  <a:gd name="connsiteY2221" fmla="*/ 1020258 h 1910656"/>
                  <a:gd name="connsiteX2222" fmla="*/ 3055379 w 3162529"/>
                  <a:gd name="connsiteY2222" fmla="*/ 1035633 h 1910656"/>
                  <a:gd name="connsiteX2223" fmla="*/ 3069523 w 3162529"/>
                  <a:gd name="connsiteY2223" fmla="*/ 1068578 h 1910656"/>
                  <a:gd name="connsiteX2224" fmla="*/ 3071017 w 3162529"/>
                  <a:gd name="connsiteY2224" fmla="*/ 1077978 h 1910656"/>
                  <a:gd name="connsiteX2225" fmla="*/ 3070929 w 3162529"/>
                  <a:gd name="connsiteY2225" fmla="*/ 1080087 h 1910656"/>
                  <a:gd name="connsiteX2226" fmla="*/ 3073916 w 3162529"/>
                  <a:gd name="connsiteY2226" fmla="*/ 1082371 h 1910656"/>
                  <a:gd name="connsiteX2227" fmla="*/ 3073213 w 3162529"/>
                  <a:gd name="connsiteY2227" fmla="*/ 1086324 h 1910656"/>
                  <a:gd name="connsiteX2228" fmla="*/ 3079714 w 3162529"/>
                  <a:gd name="connsiteY2228" fmla="*/ 1110660 h 1910656"/>
                  <a:gd name="connsiteX2229" fmla="*/ 3086742 w 3162529"/>
                  <a:gd name="connsiteY2229" fmla="*/ 1127352 h 1910656"/>
                  <a:gd name="connsiteX2230" fmla="*/ 3088148 w 3162529"/>
                  <a:gd name="connsiteY2230" fmla="*/ 1130603 h 1910656"/>
                  <a:gd name="connsiteX2231" fmla="*/ 3096406 w 3162529"/>
                  <a:gd name="connsiteY2231" fmla="*/ 1160737 h 1910656"/>
                  <a:gd name="connsiteX2232" fmla="*/ 3104577 w 3162529"/>
                  <a:gd name="connsiteY2232" fmla="*/ 1189026 h 1910656"/>
                  <a:gd name="connsiteX2233" fmla="*/ 3107124 w 3162529"/>
                  <a:gd name="connsiteY2233" fmla="*/ 1197547 h 1910656"/>
                  <a:gd name="connsiteX2234" fmla="*/ 3110551 w 3162529"/>
                  <a:gd name="connsiteY2234" fmla="*/ 1217402 h 1910656"/>
                  <a:gd name="connsiteX2235" fmla="*/ 3111341 w 3162529"/>
                  <a:gd name="connsiteY2235" fmla="*/ 1222322 h 1910656"/>
                  <a:gd name="connsiteX2236" fmla="*/ 3112484 w 3162529"/>
                  <a:gd name="connsiteY2236" fmla="*/ 1228208 h 1910656"/>
                  <a:gd name="connsiteX2237" fmla="*/ 3115558 w 3162529"/>
                  <a:gd name="connsiteY2237" fmla="*/ 1241738 h 1910656"/>
                  <a:gd name="connsiteX2238" fmla="*/ 3122674 w 3162529"/>
                  <a:gd name="connsiteY2238" fmla="*/ 1265283 h 1910656"/>
                  <a:gd name="connsiteX2239" fmla="*/ 3123465 w 3162529"/>
                  <a:gd name="connsiteY2239" fmla="*/ 1273102 h 1910656"/>
                  <a:gd name="connsiteX2240" fmla="*/ 3126628 w 3162529"/>
                  <a:gd name="connsiteY2240" fmla="*/ 1285577 h 1910656"/>
                  <a:gd name="connsiteX2241" fmla="*/ 3130581 w 3162529"/>
                  <a:gd name="connsiteY2241" fmla="*/ 1307101 h 1910656"/>
                  <a:gd name="connsiteX2242" fmla="*/ 3135501 w 3162529"/>
                  <a:gd name="connsiteY2242" fmla="*/ 1336620 h 1910656"/>
                  <a:gd name="connsiteX2243" fmla="*/ 3137961 w 3162529"/>
                  <a:gd name="connsiteY2243" fmla="*/ 1344878 h 1910656"/>
                  <a:gd name="connsiteX2244" fmla="*/ 3138927 w 3162529"/>
                  <a:gd name="connsiteY2244" fmla="*/ 1367632 h 1910656"/>
                  <a:gd name="connsiteX2245" fmla="*/ 3143759 w 3162529"/>
                  <a:gd name="connsiteY2245" fmla="*/ 1375890 h 1910656"/>
                  <a:gd name="connsiteX2246" fmla="*/ 3146571 w 3162529"/>
                  <a:gd name="connsiteY2246" fmla="*/ 1400489 h 1910656"/>
                  <a:gd name="connsiteX2247" fmla="*/ 3151491 w 3162529"/>
                  <a:gd name="connsiteY2247" fmla="*/ 1432117 h 1910656"/>
                  <a:gd name="connsiteX2248" fmla="*/ 3152018 w 3162529"/>
                  <a:gd name="connsiteY2248" fmla="*/ 1440814 h 1910656"/>
                  <a:gd name="connsiteX2249" fmla="*/ 3151930 w 3162529"/>
                  <a:gd name="connsiteY2249" fmla="*/ 1443187 h 1910656"/>
                  <a:gd name="connsiteX2250" fmla="*/ 3154829 w 3162529"/>
                  <a:gd name="connsiteY2250" fmla="*/ 1469630 h 1910656"/>
                  <a:gd name="connsiteX2251" fmla="*/ 3156586 w 3162529"/>
                  <a:gd name="connsiteY2251" fmla="*/ 1480788 h 1910656"/>
                  <a:gd name="connsiteX2252" fmla="*/ 3156762 w 3162529"/>
                  <a:gd name="connsiteY2252" fmla="*/ 1482018 h 1910656"/>
                  <a:gd name="connsiteX2253" fmla="*/ 3154214 w 3162529"/>
                  <a:gd name="connsiteY2253" fmla="*/ 1512591 h 1910656"/>
                  <a:gd name="connsiteX2254" fmla="*/ 3154478 w 3162529"/>
                  <a:gd name="connsiteY2254" fmla="*/ 1517423 h 1910656"/>
                  <a:gd name="connsiteX2255" fmla="*/ 3156498 w 3162529"/>
                  <a:gd name="connsiteY2255" fmla="*/ 1526648 h 1910656"/>
                  <a:gd name="connsiteX2256" fmla="*/ 3159485 w 3162529"/>
                  <a:gd name="connsiteY2256" fmla="*/ 1542022 h 1910656"/>
                  <a:gd name="connsiteX2257" fmla="*/ 3159573 w 3162529"/>
                  <a:gd name="connsiteY2257" fmla="*/ 1542988 h 1910656"/>
                  <a:gd name="connsiteX2258" fmla="*/ 3157289 w 3162529"/>
                  <a:gd name="connsiteY2258" fmla="*/ 1562140 h 1910656"/>
                  <a:gd name="connsiteX2259" fmla="*/ 3159661 w 3162529"/>
                  <a:gd name="connsiteY2259" fmla="*/ 1564864 h 1910656"/>
                  <a:gd name="connsiteX2260" fmla="*/ 3159837 w 3162529"/>
                  <a:gd name="connsiteY2260" fmla="*/ 1565215 h 1910656"/>
                  <a:gd name="connsiteX2261" fmla="*/ 3161594 w 3162529"/>
                  <a:gd name="connsiteY2261" fmla="*/ 1576285 h 1910656"/>
                  <a:gd name="connsiteX2262" fmla="*/ 3161594 w 3162529"/>
                  <a:gd name="connsiteY2262" fmla="*/ 1585597 h 1910656"/>
                  <a:gd name="connsiteX2263" fmla="*/ 3160627 w 3162529"/>
                  <a:gd name="connsiteY2263" fmla="*/ 1602553 h 1910656"/>
                  <a:gd name="connsiteX2264" fmla="*/ 3162297 w 3162529"/>
                  <a:gd name="connsiteY2264" fmla="*/ 1608439 h 1910656"/>
                  <a:gd name="connsiteX2265" fmla="*/ 3162297 w 3162529"/>
                  <a:gd name="connsiteY2265" fmla="*/ 1610987 h 1910656"/>
                  <a:gd name="connsiteX2266" fmla="*/ 3160627 w 3162529"/>
                  <a:gd name="connsiteY2266" fmla="*/ 1630754 h 1910656"/>
                  <a:gd name="connsiteX2267" fmla="*/ 3161067 w 3162529"/>
                  <a:gd name="connsiteY2267" fmla="*/ 1637255 h 1910656"/>
                  <a:gd name="connsiteX2268" fmla="*/ 3161857 w 3162529"/>
                  <a:gd name="connsiteY2268" fmla="*/ 1641385 h 1910656"/>
                  <a:gd name="connsiteX2269" fmla="*/ 3161769 w 3162529"/>
                  <a:gd name="connsiteY2269" fmla="*/ 1648413 h 1910656"/>
                  <a:gd name="connsiteX2270" fmla="*/ 3161682 w 3162529"/>
                  <a:gd name="connsiteY2270" fmla="*/ 1653772 h 1910656"/>
                  <a:gd name="connsiteX2271" fmla="*/ 3159925 w 3162529"/>
                  <a:gd name="connsiteY2271" fmla="*/ 1676878 h 1910656"/>
                  <a:gd name="connsiteX2272" fmla="*/ 3158607 w 3162529"/>
                  <a:gd name="connsiteY2272" fmla="*/ 1685224 h 1910656"/>
                  <a:gd name="connsiteX2273" fmla="*/ 3158343 w 3162529"/>
                  <a:gd name="connsiteY2273" fmla="*/ 1686981 h 1910656"/>
                  <a:gd name="connsiteX2274" fmla="*/ 3157025 w 3162529"/>
                  <a:gd name="connsiteY2274" fmla="*/ 1695590 h 1910656"/>
                  <a:gd name="connsiteX2275" fmla="*/ 3157377 w 3162529"/>
                  <a:gd name="connsiteY2275" fmla="*/ 1699983 h 1910656"/>
                  <a:gd name="connsiteX2276" fmla="*/ 3157201 w 3162529"/>
                  <a:gd name="connsiteY2276" fmla="*/ 1711316 h 1910656"/>
                  <a:gd name="connsiteX2277" fmla="*/ 3156937 w 3162529"/>
                  <a:gd name="connsiteY2277" fmla="*/ 1718784 h 1910656"/>
                  <a:gd name="connsiteX2278" fmla="*/ 3157113 w 3162529"/>
                  <a:gd name="connsiteY2278" fmla="*/ 1725373 h 1910656"/>
                  <a:gd name="connsiteX2279" fmla="*/ 3156147 w 3162529"/>
                  <a:gd name="connsiteY2279" fmla="*/ 1740484 h 1910656"/>
                  <a:gd name="connsiteX2280" fmla="*/ 3154829 w 3162529"/>
                  <a:gd name="connsiteY2280" fmla="*/ 1769036 h 1910656"/>
                  <a:gd name="connsiteX2281" fmla="*/ 3150788 w 3162529"/>
                  <a:gd name="connsiteY2281" fmla="*/ 1778964 h 1910656"/>
                  <a:gd name="connsiteX2282" fmla="*/ 3149470 w 3162529"/>
                  <a:gd name="connsiteY2282" fmla="*/ 1780808 h 1910656"/>
                  <a:gd name="connsiteX2283" fmla="*/ 3149646 w 3162529"/>
                  <a:gd name="connsiteY2283" fmla="*/ 1781160 h 1910656"/>
                  <a:gd name="connsiteX2284" fmla="*/ 3148855 w 3162529"/>
                  <a:gd name="connsiteY2284" fmla="*/ 1802596 h 1910656"/>
                  <a:gd name="connsiteX2285" fmla="*/ 3148943 w 3162529"/>
                  <a:gd name="connsiteY2285" fmla="*/ 1802948 h 1910656"/>
                  <a:gd name="connsiteX2286" fmla="*/ 3145341 w 3162529"/>
                  <a:gd name="connsiteY2286" fmla="*/ 1826229 h 1910656"/>
                  <a:gd name="connsiteX2287" fmla="*/ 3146922 w 3162529"/>
                  <a:gd name="connsiteY2287" fmla="*/ 1827634 h 1910656"/>
                  <a:gd name="connsiteX2288" fmla="*/ 3148855 w 3162529"/>
                  <a:gd name="connsiteY2288" fmla="*/ 1836947 h 1910656"/>
                  <a:gd name="connsiteX2289" fmla="*/ 3147889 w 3162529"/>
                  <a:gd name="connsiteY2289" fmla="*/ 1842482 h 1910656"/>
                  <a:gd name="connsiteX2290" fmla="*/ 3146483 w 3162529"/>
                  <a:gd name="connsiteY2290" fmla="*/ 1850476 h 1910656"/>
                  <a:gd name="connsiteX2291" fmla="*/ 3144902 w 3162529"/>
                  <a:gd name="connsiteY2291" fmla="*/ 1857241 h 1910656"/>
                  <a:gd name="connsiteX2292" fmla="*/ 3143847 w 3162529"/>
                  <a:gd name="connsiteY2292" fmla="*/ 1861370 h 1910656"/>
                  <a:gd name="connsiteX2293" fmla="*/ 3141300 w 3162529"/>
                  <a:gd name="connsiteY2293" fmla="*/ 1873143 h 1910656"/>
                  <a:gd name="connsiteX2294" fmla="*/ 3139894 w 3162529"/>
                  <a:gd name="connsiteY2294" fmla="*/ 1880083 h 1910656"/>
                  <a:gd name="connsiteX2295" fmla="*/ 3136292 w 3162529"/>
                  <a:gd name="connsiteY2295" fmla="*/ 1900729 h 1910656"/>
                  <a:gd name="connsiteX2296" fmla="*/ 3125047 w 3162529"/>
                  <a:gd name="connsiteY2296" fmla="*/ 1910656 h 1910656"/>
                  <a:gd name="connsiteX2297" fmla="*/ 3114680 w 3162529"/>
                  <a:gd name="connsiteY2297" fmla="*/ 1897478 h 1910656"/>
                  <a:gd name="connsiteX2298" fmla="*/ 3123553 w 3162529"/>
                  <a:gd name="connsiteY2298" fmla="*/ 1897566 h 1910656"/>
                  <a:gd name="connsiteX2299" fmla="*/ 3127243 w 3162529"/>
                  <a:gd name="connsiteY2299" fmla="*/ 1876745 h 1910656"/>
                  <a:gd name="connsiteX2300" fmla="*/ 3128561 w 3162529"/>
                  <a:gd name="connsiteY2300" fmla="*/ 1869892 h 1910656"/>
                  <a:gd name="connsiteX2301" fmla="*/ 3131196 w 3162529"/>
                  <a:gd name="connsiteY2301" fmla="*/ 1857681 h 1910656"/>
                  <a:gd name="connsiteX2302" fmla="*/ 3132251 w 3162529"/>
                  <a:gd name="connsiteY2302" fmla="*/ 1853288 h 1910656"/>
                  <a:gd name="connsiteX2303" fmla="*/ 3133656 w 3162529"/>
                  <a:gd name="connsiteY2303" fmla="*/ 1847226 h 1910656"/>
                  <a:gd name="connsiteX2304" fmla="*/ 3134974 w 3162529"/>
                  <a:gd name="connsiteY2304" fmla="*/ 1839671 h 1910656"/>
                  <a:gd name="connsiteX2305" fmla="*/ 3135413 w 3162529"/>
                  <a:gd name="connsiteY2305" fmla="*/ 1836771 h 1910656"/>
                  <a:gd name="connsiteX2306" fmla="*/ 3131548 w 3162529"/>
                  <a:gd name="connsiteY2306" fmla="*/ 1835893 h 1910656"/>
                  <a:gd name="connsiteX2307" fmla="*/ 3130669 w 3162529"/>
                  <a:gd name="connsiteY2307" fmla="*/ 1835629 h 1910656"/>
                  <a:gd name="connsiteX2308" fmla="*/ 3122060 w 3162529"/>
                  <a:gd name="connsiteY2308" fmla="*/ 1833521 h 1910656"/>
                  <a:gd name="connsiteX2309" fmla="*/ 3126628 w 3162529"/>
                  <a:gd name="connsiteY2309" fmla="*/ 1825877 h 1910656"/>
                  <a:gd name="connsiteX2310" fmla="*/ 3126979 w 3162529"/>
                  <a:gd name="connsiteY2310" fmla="*/ 1825262 h 1910656"/>
                  <a:gd name="connsiteX2311" fmla="*/ 3131460 w 3162529"/>
                  <a:gd name="connsiteY2311" fmla="*/ 1819816 h 1910656"/>
                  <a:gd name="connsiteX2312" fmla="*/ 3136643 w 3162529"/>
                  <a:gd name="connsiteY2312" fmla="*/ 1806725 h 1910656"/>
                  <a:gd name="connsiteX2313" fmla="*/ 3136995 w 3162529"/>
                  <a:gd name="connsiteY2313" fmla="*/ 1796359 h 1910656"/>
                  <a:gd name="connsiteX2314" fmla="*/ 3139015 w 3162529"/>
                  <a:gd name="connsiteY2314" fmla="*/ 1791175 h 1910656"/>
                  <a:gd name="connsiteX2315" fmla="*/ 3115295 w 3162529"/>
                  <a:gd name="connsiteY2315" fmla="*/ 1775362 h 1910656"/>
                  <a:gd name="connsiteX2316" fmla="*/ 3127243 w 3162529"/>
                  <a:gd name="connsiteY2316" fmla="*/ 1770881 h 1910656"/>
                  <a:gd name="connsiteX2317" fmla="*/ 3134095 w 3162529"/>
                  <a:gd name="connsiteY2317" fmla="*/ 1771320 h 1910656"/>
                  <a:gd name="connsiteX2318" fmla="*/ 3137170 w 3162529"/>
                  <a:gd name="connsiteY2318" fmla="*/ 1775362 h 1910656"/>
                  <a:gd name="connsiteX2319" fmla="*/ 3140158 w 3162529"/>
                  <a:gd name="connsiteY2319" fmla="*/ 1770442 h 1910656"/>
                  <a:gd name="connsiteX2320" fmla="*/ 3141651 w 3162529"/>
                  <a:gd name="connsiteY2320" fmla="*/ 1768158 h 1910656"/>
                  <a:gd name="connsiteX2321" fmla="*/ 3141915 w 3162529"/>
                  <a:gd name="connsiteY2321" fmla="*/ 1757703 h 1910656"/>
                  <a:gd name="connsiteX2322" fmla="*/ 3134535 w 3162529"/>
                  <a:gd name="connsiteY2322" fmla="*/ 1757352 h 1910656"/>
                  <a:gd name="connsiteX2323" fmla="*/ 3124871 w 3162529"/>
                  <a:gd name="connsiteY2323" fmla="*/ 1752080 h 1910656"/>
                  <a:gd name="connsiteX2324" fmla="*/ 3119424 w 3162529"/>
                  <a:gd name="connsiteY2324" fmla="*/ 1745579 h 1910656"/>
                  <a:gd name="connsiteX2325" fmla="*/ 3127067 w 3162529"/>
                  <a:gd name="connsiteY2325" fmla="*/ 1741889 h 1910656"/>
                  <a:gd name="connsiteX2326" fmla="*/ 3127419 w 3162529"/>
                  <a:gd name="connsiteY2326" fmla="*/ 1741714 h 1910656"/>
                  <a:gd name="connsiteX2327" fmla="*/ 3136643 w 3162529"/>
                  <a:gd name="connsiteY2327" fmla="*/ 1742504 h 1910656"/>
                  <a:gd name="connsiteX2328" fmla="*/ 3139455 w 3162529"/>
                  <a:gd name="connsiteY2328" fmla="*/ 1746106 h 1910656"/>
                  <a:gd name="connsiteX2329" fmla="*/ 3140070 w 3162529"/>
                  <a:gd name="connsiteY2329" fmla="*/ 1746985 h 1910656"/>
                  <a:gd name="connsiteX2330" fmla="*/ 3142266 w 3162529"/>
                  <a:gd name="connsiteY2330" fmla="*/ 1749972 h 1910656"/>
                  <a:gd name="connsiteX2331" fmla="*/ 3142969 w 3162529"/>
                  <a:gd name="connsiteY2331" fmla="*/ 1738902 h 1910656"/>
                  <a:gd name="connsiteX2332" fmla="*/ 3143935 w 3162529"/>
                  <a:gd name="connsiteY2332" fmla="*/ 1724055 h 1910656"/>
                  <a:gd name="connsiteX2333" fmla="*/ 3143759 w 3162529"/>
                  <a:gd name="connsiteY2333" fmla="*/ 1718959 h 1910656"/>
                  <a:gd name="connsiteX2334" fmla="*/ 3144550 w 3162529"/>
                  <a:gd name="connsiteY2334" fmla="*/ 1706836 h 1910656"/>
                  <a:gd name="connsiteX2335" fmla="*/ 3144375 w 3162529"/>
                  <a:gd name="connsiteY2335" fmla="*/ 1701564 h 1910656"/>
                  <a:gd name="connsiteX2336" fmla="*/ 3144111 w 3162529"/>
                  <a:gd name="connsiteY2336" fmla="*/ 1692515 h 1910656"/>
                  <a:gd name="connsiteX2337" fmla="*/ 3145253 w 3162529"/>
                  <a:gd name="connsiteY2337" fmla="*/ 1684784 h 1910656"/>
                  <a:gd name="connsiteX2338" fmla="*/ 3145516 w 3162529"/>
                  <a:gd name="connsiteY2338" fmla="*/ 1683027 h 1910656"/>
                  <a:gd name="connsiteX2339" fmla="*/ 3146922 w 3162529"/>
                  <a:gd name="connsiteY2339" fmla="*/ 1674066 h 1910656"/>
                  <a:gd name="connsiteX2340" fmla="*/ 3147713 w 3162529"/>
                  <a:gd name="connsiteY2340" fmla="*/ 1669322 h 1910656"/>
                  <a:gd name="connsiteX2341" fmla="*/ 3131811 w 3162529"/>
                  <a:gd name="connsiteY2341" fmla="*/ 1673539 h 1910656"/>
                  <a:gd name="connsiteX2342" fmla="*/ 3129879 w 3162529"/>
                  <a:gd name="connsiteY2342" fmla="*/ 1667653 h 1910656"/>
                  <a:gd name="connsiteX2343" fmla="*/ 3130933 w 3162529"/>
                  <a:gd name="connsiteY2343" fmla="*/ 1656759 h 1910656"/>
                  <a:gd name="connsiteX2344" fmla="*/ 3140685 w 3162529"/>
                  <a:gd name="connsiteY2344" fmla="*/ 1653948 h 1910656"/>
                  <a:gd name="connsiteX2345" fmla="*/ 3141124 w 3162529"/>
                  <a:gd name="connsiteY2345" fmla="*/ 1654036 h 1910656"/>
                  <a:gd name="connsiteX2346" fmla="*/ 3147801 w 3162529"/>
                  <a:gd name="connsiteY2346" fmla="*/ 1659658 h 1910656"/>
                  <a:gd name="connsiteX2347" fmla="*/ 3148152 w 3162529"/>
                  <a:gd name="connsiteY2347" fmla="*/ 1660361 h 1910656"/>
                  <a:gd name="connsiteX2348" fmla="*/ 3148679 w 3162529"/>
                  <a:gd name="connsiteY2348" fmla="*/ 1661152 h 1910656"/>
                  <a:gd name="connsiteX2349" fmla="*/ 3148504 w 3162529"/>
                  <a:gd name="connsiteY2349" fmla="*/ 1654914 h 1910656"/>
                  <a:gd name="connsiteX2350" fmla="*/ 3148591 w 3162529"/>
                  <a:gd name="connsiteY2350" fmla="*/ 1646919 h 1910656"/>
                  <a:gd name="connsiteX2351" fmla="*/ 3148679 w 3162529"/>
                  <a:gd name="connsiteY2351" fmla="*/ 1642790 h 1910656"/>
                  <a:gd name="connsiteX2352" fmla="*/ 3148064 w 3162529"/>
                  <a:gd name="connsiteY2352" fmla="*/ 1639715 h 1910656"/>
                  <a:gd name="connsiteX2353" fmla="*/ 3147625 w 3162529"/>
                  <a:gd name="connsiteY2353" fmla="*/ 1637431 h 1910656"/>
                  <a:gd name="connsiteX2354" fmla="*/ 3146922 w 3162529"/>
                  <a:gd name="connsiteY2354" fmla="*/ 1638837 h 1910656"/>
                  <a:gd name="connsiteX2355" fmla="*/ 3140948 w 3162529"/>
                  <a:gd name="connsiteY2355" fmla="*/ 1642351 h 1910656"/>
                  <a:gd name="connsiteX2356" fmla="*/ 3126979 w 3162529"/>
                  <a:gd name="connsiteY2356" fmla="*/ 1643932 h 1910656"/>
                  <a:gd name="connsiteX2357" fmla="*/ 3142969 w 3162529"/>
                  <a:gd name="connsiteY2357" fmla="*/ 1620036 h 1910656"/>
                  <a:gd name="connsiteX2358" fmla="*/ 3147186 w 3162529"/>
                  <a:gd name="connsiteY2358" fmla="*/ 1631281 h 1910656"/>
                  <a:gd name="connsiteX2359" fmla="*/ 3147713 w 3162529"/>
                  <a:gd name="connsiteY2359" fmla="*/ 1627504 h 1910656"/>
                  <a:gd name="connsiteX2360" fmla="*/ 3149031 w 3162529"/>
                  <a:gd name="connsiteY2360" fmla="*/ 1610724 h 1910656"/>
                  <a:gd name="connsiteX2361" fmla="*/ 3149031 w 3162529"/>
                  <a:gd name="connsiteY2361" fmla="*/ 1609845 h 1910656"/>
                  <a:gd name="connsiteX2362" fmla="*/ 3122499 w 3162529"/>
                  <a:gd name="connsiteY2362" fmla="*/ 1607737 h 1910656"/>
                  <a:gd name="connsiteX2363" fmla="*/ 3120917 w 3162529"/>
                  <a:gd name="connsiteY2363" fmla="*/ 1604222 h 1910656"/>
                  <a:gd name="connsiteX2364" fmla="*/ 3114856 w 3162529"/>
                  <a:gd name="connsiteY2364" fmla="*/ 1600445 h 1910656"/>
                  <a:gd name="connsiteX2365" fmla="*/ 3115646 w 3162529"/>
                  <a:gd name="connsiteY2365" fmla="*/ 1605189 h 1910656"/>
                  <a:gd name="connsiteX2366" fmla="*/ 3117491 w 3162529"/>
                  <a:gd name="connsiteY2366" fmla="*/ 1617664 h 1910656"/>
                  <a:gd name="connsiteX2367" fmla="*/ 3115295 w 3162529"/>
                  <a:gd name="connsiteY2367" fmla="*/ 1624780 h 1910656"/>
                  <a:gd name="connsiteX2368" fmla="*/ 3115119 w 3162529"/>
                  <a:gd name="connsiteY2368" fmla="*/ 1624956 h 1910656"/>
                  <a:gd name="connsiteX2369" fmla="*/ 3113538 w 3162529"/>
                  <a:gd name="connsiteY2369" fmla="*/ 1633214 h 1910656"/>
                  <a:gd name="connsiteX2370" fmla="*/ 3113011 w 3162529"/>
                  <a:gd name="connsiteY2370" fmla="*/ 1641033 h 1910656"/>
                  <a:gd name="connsiteX2371" fmla="*/ 3116349 w 3162529"/>
                  <a:gd name="connsiteY2371" fmla="*/ 1655178 h 1910656"/>
                  <a:gd name="connsiteX2372" fmla="*/ 3117755 w 3162529"/>
                  <a:gd name="connsiteY2372" fmla="*/ 1662030 h 1910656"/>
                  <a:gd name="connsiteX2373" fmla="*/ 3119775 w 3162529"/>
                  <a:gd name="connsiteY2373" fmla="*/ 1667565 h 1910656"/>
                  <a:gd name="connsiteX2374" fmla="*/ 3124607 w 3162529"/>
                  <a:gd name="connsiteY2374" fmla="*/ 1673275 h 1910656"/>
                  <a:gd name="connsiteX2375" fmla="*/ 3124783 w 3162529"/>
                  <a:gd name="connsiteY2375" fmla="*/ 1673803 h 1910656"/>
                  <a:gd name="connsiteX2376" fmla="*/ 3126628 w 3162529"/>
                  <a:gd name="connsiteY2376" fmla="*/ 1680480 h 1910656"/>
                  <a:gd name="connsiteX2377" fmla="*/ 3113626 w 3162529"/>
                  <a:gd name="connsiteY2377" fmla="*/ 1683203 h 1910656"/>
                  <a:gd name="connsiteX2378" fmla="*/ 3113450 w 3162529"/>
                  <a:gd name="connsiteY2378" fmla="*/ 1684696 h 1910656"/>
                  <a:gd name="connsiteX2379" fmla="*/ 3112747 w 3162529"/>
                  <a:gd name="connsiteY2379" fmla="*/ 1691988 h 1910656"/>
                  <a:gd name="connsiteX2380" fmla="*/ 3114680 w 3162529"/>
                  <a:gd name="connsiteY2380" fmla="*/ 1705957 h 1910656"/>
                  <a:gd name="connsiteX2381" fmla="*/ 3115383 w 3162529"/>
                  <a:gd name="connsiteY2381" fmla="*/ 1718872 h 1910656"/>
                  <a:gd name="connsiteX2382" fmla="*/ 3111869 w 3162529"/>
                  <a:gd name="connsiteY2382" fmla="*/ 1736794 h 1910656"/>
                  <a:gd name="connsiteX2383" fmla="*/ 3114680 w 3162529"/>
                  <a:gd name="connsiteY2383" fmla="*/ 1750060 h 1910656"/>
                  <a:gd name="connsiteX2384" fmla="*/ 3115031 w 3162529"/>
                  <a:gd name="connsiteY2384" fmla="*/ 1753047 h 1910656"/>
                  <a:gd name="connsiteX2385" fmla="*/ 3111078 w 3162529"/>
                  <a:gd name="connsiteY2385" fmla="*/ 1762886 h 1910656"/>
                  <a:gd name="connsiteX2386" fmla="*/ 3110024 w 3162529"/>
                  <a:gd name="connsiteY2386" fmla="*/ 1763326 h 1910656"/>
                  <a:gd name="connsiteX2387" fmla="*/ 3109233 w 3162529"/>
                  <a:gd name="connsiteY2387" fmla="*/ 1766576 h 1910656"/>
                  <a:gd name="connsiteX2388" fmla="*/ 3109057 w 3162529"/>
                  <a:gd name="connsiteY2388" fmla="*/ 1793196 h 1910656"/>
                  <a:gd name="connsiteX2389" fmla="*/ 3109233 w 3162529"/>
                  <a:gd name="connsiteY2389" fmla="*/ 1798291 h 1910656"/>
                  <a:gd name="connsiteX2390" fmla="*/ 3116788 w 3162529"/>
                  <a:gd name="connsiteY2390" fmla="*/ 1797149 h 1910656"/>
                  <a:gd name="connsiteX2391" fmla="*/ 3116349 w 3162529"/>
                  <a:gd name="connsiteY2391" fmla="*/ 1819288 h 1910656"/>
                  <a:gd name="connsiteX2392" fmla="*/ 3109672 w 3162529"/>
                  <a:gd name="connsiteY2392" fmla="*/ 1819025 h 1910656"/>
                  <a:gd name="connsiteX2393" fmla="*/ 3102556 w 3162529"/>
                  <a:gd name="connsiteY2393" fmla="*/ 1816916 h 1910656"/>
                  <a:gd name="connsiteX2394" fmla="*/ 3102644 w 3162529"/>
                  <a:gd name="connsiteY2394" fmla="*/ 1821133 h 1910656"/>
                  <a:gd name="connsiteX2395" fmla="*/ 3103610 w 3162529"/>
                  <a:gd name="connsiteY2395" fmla="*/ 1820782 h 1910656"/>
                  <a:gd name="connsiteX2396" fmla="*/ 3110463 w 3162529"/>
                  <a:gd name="connsiteY2396" fmla="*/ 1821221 h 1910656"/>
                  <a:gd name="connsiteX2397" fmla="*/ 3113977 w 3162529"/>
                  <a:gd name="connsiteY2397" fmla="*/ 1827195 h 1910656"/>
                  <a:gd name="connsiteX2398" fmla="*/ 3115558 w 3162529"/>
                  <a:gd name="connsiteY2398" fmla="*/ 1841164 h 1910656"/>
                  <a:gd name="connsiteX2399" fmla="*/ 3108003 w 3162529"/>
                  <a:gd name="connsiteY2399" fmla="*/ 1836069 h 1910656"/>
                  <a:gd name="connsiteX2400" fmla="*/ 3109145 w 3162529"/>
                  <a:gd name="connsiteY2400" fmla="*/ 1841340 h 1910656"/>
                  <a:gd name="connsiteX2401" fmla="*/ 3109233 w 3162529"/>
                  <a:gd name="connsiteY2401" fmla="*/ 1842218 h 1910656"/>
                  <a:gd name="connsiteX2402" fmla="*/ 3110375 w 3162529"/>
                  <a:gd name="connsiteY2402" fmla="*/ 1850389 h 1910656"/>
                  <a:gd name="connsiteX2403" fmla="*/ 3102205 w 3162529"/>
                  <a:gd name="connsiteY2403" fmla="*/ 1849686 h 1910656"/>
                  <a:gd name="connsiteX2404" fmla="*/ 3101414 w 3162529"/>
                  <a:gd name="connsiteY2404" fmla="*/ 1849686 h 1910656"/>
                  <a:gd name="connsiteX2405" fmla="*/ 3096406 w 3162529"/>
                  <a:gd name="connsiteY2405" fmla="*/ 1848983 h 1910656"/>
                  <a:gd name="connsiteX2406" fmla="*/ 3098251 w 3162529"/>
                  <a:gd name="connsiteY2406" fmla="*/ 1865851 h 1910656"/>
                  <a:gd name="connsiteX2407" fmla="*/ 3093156 w 3162529"/>
                  <a:gd name="connsiteY2407" fmla="*/ 1878502 h 1910656"/>
                  <a:gd name="connsiteX2408" fmla="*/ 3088587 w 3162529"/>
                  <a:gd name="connsiteY2408" fmla="*/ 1896863 h 1910656"/>
                  <a:gd name="connsiteX2409" fmla="*/ 3090608 w 3162529"/>
                  <a:gd name="connsiteY2409" fmla="*/ 1897478 h 1910656"/>
                  <a:gd name="connsiteX2410" fmla="*/ 3108969 w 3162529"/>
                  <a:gd name="connsiteY2410" fmla="*/ 1897654 h 1910656"/>
                  <a:gd name="connsiteX2411" fmla="*/ 3114680 w 3162529"/>
                  <a:gd name="connsiteY2411" fmla="*/ 1897478 h 1910656"/>
                  <a:gd name="connsiteX2412" fmla="*/ 3089027 w 3162529"/>
                  <a:gd name="connsiteY2412" fmla="*/ 1897478 h 1910656"/>
                  <a:gd name="connsiteX2413" fmla="*/ 3089027 w 3162529"/>
                  <a:gd name="connsiteY2413" fmla="*/ 1897478 h 1910656"/>
                  <a:gd name="connsiteX2414" fmla="*/ 3089027 w 3162529"/>
                  <a:gd name="connsiteY2414" fmla="*/ 1897478 h 1910656"/>
                  <a:gd name="connsiteX2415" fmla="*/ 74061 w 3162529"/>
                  <a:gd name="connsiteY2415" fmla="*/ 1895458 h 1910656"/>
                  <a:gd name="connsiteX2416" fmla="*/ 74061 w 3162529"/>
                  <a:gd name="connsiteY2416" fmla="*/ 1895458 h 1910656"/>
                  <a:gd name="connsiteX2417" fmla="*/ 74061 w 3162529"/>
                  <a:gd name="connsiteY2417" fmla="*/ 1895458 h 1910656"/>
                  <a:gd name="connsiteX2418" fmla="*/ 29695 w 3162529"/>
                  <a:gd name="connsiteY2418" fmla="*/ 1833960 h 1910656"/>
                  <a:gd name="connsiteX2419" fmla="*/ 29607 w 3162529"/>
                  <a:gd name="connsiteY2419" fmla="*/ 1835454 h 1910656"/>
                  <a:gd name="connsiteX2420" fmla="*/ 32682 w 3162529"/>
                  <a:gd name="connsiteY2420" fmla="*/ 1856363 h 1910656"/>
                  <a:gd name="connsiteX2421" fmla="*/ 34614 w 3162529"/>
                  <a:gd name="connsiteY2421" fmla="*/ 1864621 h 1910656"/>
                  <a:gd name="connsiteX2422" fmla="*/ 34702 w 3162529"/>
                  <a:gd name="connsiteY2422" fmla="*/ 1866466 h 1910656"/>
                  <a:gd name="connsiteX2423" fmla="*/ 35142 w 3162529"/>
                  <a:gd name="connsiteY2423" fmla="*/ 1869014 h 1910656"/>
                  <a:gd name="connsiteX2424" fmla="*/ 38568 w 3162529"/>
                  <a:gd name="connsiteY2424" fmla="*/ 1889571 h 1910656"/>
                  <a:gd name="connsiteX2425" fmla="*/ 39007 w 3162529"/>
                  <a:gd name="connsiteY2425" fmla="*/ 1892471 h 1910656"/>
                  <a:gd name="connsiteX2426" fmla="*/ 39446 w 3162529"/>
                  <a:gd name="connsiteY2426" fmla="*/ 1895282 h 1910656"/>
                  <a:gd name="connsiteX2427" fmla="*/ 42346 w 3162529"/>
                  <a:gd name="connsiteY2427" fmla="*/ 1895106 h 1910656"/>
                  <a:gd name="connsiteX2428" fmla="*/ 46738 w 3162529"/>
                  <a:gd name="connsiteY2428" fmla="*/ 1894843 h 1910656"/>
                  <a:gd name="connsiteX2429" fmla="*/ 54381 w 3162529"/>
                  <a:gd name="connsiteY2429" fmla="*/ 1894843 h 1910656"/>
                  <a:gd name="connsiteX2430" fmla="*/ 60531 w 3162529"/>
                  <a:gd name="connsiteY2430" fmla="*/ 1873231 h 1910656"/>
                  <a:gd name="connsiteX2431" fmla="*/ 72743 w 3162529"/>
                  <a:gd name="connsiteY2431" fmla="*/ 1885442 h 1910656"/>
                  <a:gd name="connsiteX2432" fmla="*/ 71689 w 3162529"/>
                  <a:gd name="connsiteY2432" fmla="*/ 1878590 h 1910656"/>
                  <a:gd name="connsiteX2433" fmla="*/ 71601 w 3162529"/>
                  <a:gd name="connsiteY2433" fmla="*/ 1876306 h 1910656"/>
                  <a:gd name="connsiteX2434" fmla="*/ 65802 w 3162529"/>
                  <a:gd name="connsiteY2434" fmla="*/ 1872177 h 1910656"/>
                  <a:gd name="connsiteX2435" fmla="*/ 65451 w 3162529"/>
                  <a:gd name="connsiteY2435" fmla="*/ 1861897 h 1910656"/>
                  <a:gd name="connsiteX2436" fmla="*/ 67560 w 3162529"/>
                  <a:gd name="connsiteY2436" fmla="*/ 1853376 h 1910656"/>
                  <a:gd name="connsiteX2437" fmla="*/ 66242 w 3162529"/>
                  <a:gd name="connsiteY2437" fmla="*/ 1853903 h 1910656"/>
                  <a:gd name="connsiteX2438" fmla="*/ 61322 w 3162529"/>
                  <a:gd name="connsiteY2438" fmla="*/ 1864182 h 1910656"/>
                  <a:gd name="connsiteX2439" fmla="*/ 59828 w 3162529"/>
                  <a:gd name="connsiteY2439" fmla="*/ 1856363 h 1910656"/>
                  <a:gd name="connsiteX2440" fmla="*/ 59477 w 3162529"/>
                  <a:gd name="connsiteY2440" fmla="*/ 1856451 h 1910656"/>
                  <a:gd name="connsiteX2441" fmla="*/ 52624 w 3162529"/>
                  <a:gd name="connsiteY2441" fmla="*/ 1856011 h 1910656"/>
                  <a:gd name="connsiteX2442" fmla="*/ 49110 w 3162529"/>
                  <a:gd name="connsiteY2442" fmla="*/ 1850037 h 1910656"/>
                  <a:gd name="connsiteX2443" fmla="*/ 47529 w 3162529"/>
                  <a:gd name="connsiteY2443" fmla="*/ 1836069 h 1910656"/>
                  <a:gd name="connsiteX2444" fmla="*/ 57017 w 3162529"/>
                  <a:gd name="connsiteY2444" fmla="*/ 1842394 h 1910656"/>
                  <a:gd name="connsiteX2445" fmla="*/ 56051 w 3162529"/>
                  <a:gd name="connsiteY2445" fmla="*/ 1835541 h 1910656"/>
                  <a:gd name="connsiteX2446" fmla="*/ 57720 w 3162529"/>
                  <a:gd name="connsiteY2446" fmla="*/ 1829392 h 1910656"/>
                  <a:gd name="connsiteX2447" fmla="*/ 58247 w 3162529"/>
                  <a:gd name="connsiteY2447" fmla="*/ 1828162 h 1910656"/>
                  <a:gd name="connsiteX2448" fmla="*/ 58598 w 3162529"/>
                  <a:gd name="connsiteY2448" fmla="*/ 1825350 h 1910656"/>
                  <a:gd name="connsiteX2449" fmla="*/ 60180 w 3162529"/>
                  <a:gd name="connsiteY2449" fmla="*/ 1817883 h 1910656"/>
                  <a:gd name="connsiteX2450" fmla="*/ 53327 w 3162529"/>
                  <a:gd name="connsiteY2450" fmla="*/ 1817356 h 1910656"/>
                  <a:gd name="connsiteX2451" fmla="*/ 51570 w 3162529"/>
                  <a:gd name="connsiteY2451" fmla="*/ 1814456 h 1910656"/>
                  <a:gd name="connsiteX2452" fmla="*/ 50516 w 3162529"/>
                  <a:gd name="connsiteY2452" fmla="*/ 1813402 h 1910656"/>
                  <a:gd name="connsiteX2453" fmla="*/ 47880 w 3162529"/>
                  <a:gd name="connsiteY2453" fmla="*/ 1810679 h 1910656"/>
                  <a:gd name="connsiteX2454" fmla="*/ 46123 w 3162529"/>
                  <a:gd name="connsiteY2454" fmla="*/ 1804353 h 1910656"/>
                  <a:gd name="connsiteX2455" fmla="*/ 46035 w 3162529"/>
                  <a:gd name="connsiteY2455" fmla="*/ 1803563 h 1910656"/>
                  <a:gd name="connsiteX2456" fmla="*/ 44893 w 3162529"/>
                  <a:gd name="connsiteY2456" fmla="*/ 1795480 h 1910656"/>
                  <a:gd name="connsiteX2457" fmla="*/ 53064 w 3162529"/>
                  <a:gd name="connsiteY2457" fmla="*/ 1796183 h 1910656"/>
                  <a:gd name="connsiteX2458" fmla="*/ 53854 w 3162529"/>
                  <a:gd name="connsiteY2458" fmla="*/ 1796183 h 1910656"/>
                  <a:gd name="connsiteX2459" fmla="*/ 55084 w 3162529"/>
                  <a:gd name="connsiteY2459" fmla="*/ 1796183 h 1910656"/>
                  <a:gd name="connsiteX2460" fmla="*/ 55787 w 3162529"/>
                  <a:gd name="connsiteY2460" fmla="*/ 1782829 h 1910656"/>
                  <a:gd name="connsiteX2461" fmla="*/ 56051 w 3162529"/>
                  <a:gd name="connsiteY2461" fmla="*/ 1773077 h 1910656"/>
                  <a:gd name="connsiteX2462" fmla="*/ 55875 w 3162529"/>
                  <a:gd name="connsiteY2462" fmla="*/ 1766840 h 1910656"/>
                  <a:gd name="connsiteX2463" fmla="*/ 55699 w 3162529"/>
                  <a:gd name="connsiteY2463" fmla="*/ 1764116 h 1910656"/>
                  <a:gd name="connsiteX2464" fmla="*/ 52712 w 3162529"/>
                  <a:gd name="connsiteY2464" fmla="*/ 1767103 h 1910656"/>
                  <a:gd name="connsiteX2465" fmla="*/ 49550 w 3162529"/>
                  <a:gd name="connsiteY2465" fmla="*/ 1756561 h 1910656"/>
                  <a:gd name="connsiteX2466" fmla="*/ 49198 w 3162529"/>
                  <a:gd name="connsiteY2466" fmla="*/ 1755331 h 1910656"/>
                  <a:gd name="connsiteX2467" fmla="*/ 48056 w 3162529"/>
                  <a:gd name="connsiteY2467" fmla="*/ 1751202 h 1910656"/>
                  <a:gd name="connsiteX2468" fmla="*/ 48583 w 3162529"/>
                  <a:gd name="connsiteY2468" fmla="*/ 1746018 h 1910656"/>
                  <a:gd name="connsiteX2469" fmla="*/ 48671 w 3162529"/>
                  <a:gd name="connsiteY2469" fmla="*/ 1745755 h 1910656"/>
                  <a:gd name="connsiteX2470" fmla="*/ 49462 w 3162529"/>
                  <a:gd name="connsiteY2470" fmla="*/ 1743207 h 1910656"/>
                  <a:gd name="connsiteX2471" fmla="*/ 52537 w 3162529"/>
                  <a:gd name="connsiteY2471" fmla="*/ 1725548 h 1910656"/>
                  <a:gd name="connsiteX2472" fmla="*/ 46299 w 3162529"/>
                  <a:gd name="connsiteY2472" fmla="*/ 1734949 h 1910656"/>
                  <a:gd name="connsiteX2473" fmla="*/ 41818 w 3162529"/>
                  <a:gd name="connsiteY2473" fmla="*/ 1723001 h 1910656"/>
                  <a:gd name="connsiteX2474" fmla="*/ 42258 w 3162529"/>
                  <a:gd name="connsiteY2474" fmla="*/ 1716148 h 1910656"/>
                  <a:gd name="connsiteX2475" fmla="*/ 47968 w 3162529"/>
                  <a:gd name="connsiteY2475" fmla="*/ 1712634 h 1910656"/>
                  <a:gd name="connsiteX2476" fmla="*/ 48232 w 3162529"/>
                  <a:gd name="connsiteY2476" fmla="*/ 1705694 h 1910656"/>
                  <a:gd name="connsiteX2477" fmla="*/ 48232 w 3162529"/>
                  <a:gd name="connsiteY2477" fmla="*/ 1705342 h 1910656"/>
                  <a:gd name="connsiteX2478" fmla="*/ 49462 w 3162529"/>
                  <a:gd name="connsiteY2478" fmla="*/ 1699280 h 1910656"/>
                  <a:gd name="connsiteX2479" fmla="*/ 50428 w 3162529"/>
                  <a:gd name="connsiteY2479" fmla="*/ 1694009 h 1910656"/>
                  <a:gd name="connsiteX2480" fmla="*/ 49550 w 3162529"/>
                  <a:gd name="connsiteY2480" fmla="*/ 1683906 h 1910656"/>
                  <a:gd name="connsiteX2481" fmla="*/ 48671 w 3162529"/>
                  <a:gd name="connsiteY2481" fmla="*/ 1674593 h 1910656"/>
                  <a:gd name="connsiteX2482" fmla="*/ 48671 w 3162529"/>
                  <a:gd name="connsiteY2482" fmla="*/ 1674066 h 1910656"/>
                  <a:gd name="connsiteX2483" fmla="*/ 43488 w 3162529"/>
                  <a:gd name="connsiteY2483" fmla="*/ 1668443 h 1910656"/>
                  <a:gd name="connsiteX2484" fmla="*/ 44542 w 3162529"/>
                  <a:gd name="connsiteY2484" fmla="*/ 1661240 h 1910656"/>
                  <a:gd name="connsiteX2485" fmla="*/ 47529 w 3162529"/>
                  <a:gd name="connsiteY2485" fmla="*/ 1651400 h 1910656"/>
                  <a:gd name="connsiteX2486" fmla="*/ 48935 w 3162529"/>
                  <a:gd name="connsiteY2486" fmla="*/ 1643405 h 1910656"/>
                  <a:gd name="connsiteX2487" fmla="*/ 49198 w 3162529"/>
                  <a:gd name="connsiteY2487" fmla="*/ 1642615 h 1910656"/>
                  <a:gd name="connsiteX2488" fmla="*/ 47441 w 3162529"/>
                  <a:gd name="connsiteY2488" fmla="*/ 1621793 h 1910656"/>
                  <a:gd name="connsiteX2489" fmla="*/ 44015 w 3162529"/>
                  <a:gd name="connsiteY2489" fmla="*/ 1613974 h 1910656"/>
                  <a:gd name="connsiteX2490" fmla="*/ 47617 w 3162529"/>
                  <a:gd name="connsiteY2490" fmla="*/ 1608615 h 1910656"/>
                  <a:gd name="connsiteX2491" fmla="*/ 50867 w 3162529"/>
                  <a:gd name="connsiteY2491" fmla="*/ 1590957 h 1910656"/>
                  <a:gd name="connsiteX2492" fmla="*/ 44190 w 3162529"/>
                  <a:gd name="connsiteY2492" fmla="*/ 1589024 h 1910656"/>
                  <a:gd name="connsiteX2493" fmla="*/ 43136 w 3162529"/>
                  <a:gd name="connsiteY2493" fmla="*/ 1574440 h 1910656"/>
                  <a:gd name="connsiteX2494" fmla="*/ 32330 w 3162529"/>
                  <a:gd name="connsiteY2494" fmla="*/ 1567236 h 1910656"/>
                  <a:gd name="connsiteX2495" fmla="*/ 22930 w 3162529"/>
                  <a:gd name="connsiteY2495" fmla="*/ 1570750 h 1910656"/>
                  <a:gd name="connsiteX2496" fmla="*/ 16868 w 3162529"/>
                  <a:gd name="connsiteY2496" fmla="*/ 1570662 h 1910656"/>
                  <a:gd name="connsiteX2497" fmla="*/ 15199 w 3162529"/>
                  <a:gd name="connsiteY2497" fmla="*/ 1579623 h 1910656"/>
                  <a:gd name="connsiteX2498" fmla="*/ 14320 w 3162529"/>
                  <a:gd name="connsiteY2498" fmla="*/ 1583928 h 1910656"/>
                  <a:gd name="connsiteX2499" fmla="*/ 14847 w 3162529"/>
                  <a:gd name="connsiteY2499" fmla="*/ 1595349 h 1910656"/>
                  <a:gd name="connsiteX2500" fmla="*/ 14584 w 3162529"/>
                  <a:gd name="connsiteY2500" fmla="*/ 1614150 h 1910656"/>
                  <a:gd name="connsiteX2501" fmla="*/ 15989 w 3162529"/>
                  <a:gd name="connsiteY2501" fmla="*/ 1648764 h 1910656"/>
                  <a:gd name="connsiteX2502" fmla="*/ 15814 w 3162529"/>
                  <a:gd name="connsiteY2502" fmla="*/ 1649731 h 1910656"/>
                  <a:gd name="connsiteX2503" fmla="*/ 18713 w 3162529"/>
                  <a:gd name="connsiteY2503" fmla="*/ 1678195 h 1910656"/>
                  <a:gd name="connsiteX2504" fmla="*/ 19416 w 3162529"/>
                  <a:gd name="connsiteY2504" fmla="*/ 1680655 h 1910656"/>
                  <a:gd name="connsiteX2505" fmla="*/ 19767 w 3162529"/>
                  <a:gd name="connsiteY2505" fmla="*/ 1681973 h 1910656"/>
                  <a:gd name="connsiteX2506" fmla="*/ 25302 w 3162529"/>
                  <a:gd name="connsiteY2506" fmla="*/ 1680392 h 1910656"/>
                  <a:gd name="connsiteX2507" fmla="*/ 29431 w 3162529"/>
                  <a:gd name="connsiteY2507" fmla="*/ 1681358 h 1910656"/>
                  <a:gd name="connsiteX2508" fmla="*/ 48056 w 3162529"/>
                  <a:gd name="connsiteY2508" fmla="*/ 1686190 h 1910656"/>
                  <a:gd name="connsiteX2509" fmla="*/ 31012 w 3162529"/>
                  <a:gd name="connsiteY2509" fmla="*/ 1693833 h 1910656"/>
                  <a:gd name="connsiteX2510" fmla="*/ 22403 w 3162529"/>
                  <a:gd name="connsiteY2510" fmla="*/ 1694888 h 1910656"/>
                  <a:gd name="connsiteX2511" fmla="*/ 20119 w 3162529"/>
                  <a:gd name="connsiteY2511" fmla="*/ 1694448 h 1910656"/>
                  <a:gd name="connsiteX2512" fmla="*/ 19591 w 3162529"/>
                  <a:gd name="connsiteY2512" fmla="*/ 1720365 h 1910656"/>
                  <a:gd name="connsiteX2513" fmla="*/ 19240 w 3162529"/>
                  <a:gd name="connsiteY2513" fmla="*/ 1748127 h 1910656"/>
                  <a:gd name="connsiteX2514" fmla="*/ 19416 w 3162529"/>
                  <a:gd name="connsiteY2514" fmla="*/ 1749093 h 1910656"/>
                  <a:gd name="connsiteX2515" fmla="*/ 39534 w 3162529"/>
                  <a:gd name="connsiteY2515" fmla="*/ 1728975 h 1910656"/>
                  <a:gd name="connsiteX2516" fmla="*/ 43839 w 3162529"/>
                  <a:gd name="connsiteY2516" fmla="*/ 1749269 h 1910656"/>
                  <a:gd name="connsiteX2517" fmla="*/ 39007 w 3162529"/>
                  <a:gd name="connsiteY2517" fmla="*/ 1751465 h 1910656"/>
                  <a:gd name="connsiteX2518" fmla="*/ 30310 w 3162529"/>
                  <a:gd name="connsiteY2518" fmla="*/ 1752520 h 1910656"/>
                  <a:gd name="connsiteX2519" fmla="*/ 19591 w 3162529"/>
                  <a:gd name="connsiteY2519" fmla="*/ 1750235 h 1910656"/>
                  <a:gd name="connsiteX2520" fmla="*/ 22491 w 3162529"/>
                  <a:gd name="connsiteY2520" fmla="*/ 1759899 h 1910656"/>
                  <a:gd name="connsiteX2521" fmla="*/ 25214 w 3162529"/>
                  <a:gd name="connsiteY2521" fmla="*/ 1786958 h 1910656"/>
                  <a:gd name="connsiteX2522" fmla="*/ 27235 w 3162529"/>
                  <a:gd name="connsiteY2522" fmla="*/ 1803563 h 1910656"/>
                  <a:gd name="connsiteX2523" fmla="*/ 29958 w 3162529"/>
                  <a:gd name="connsiteY2523" fmla="*/ 1816653 h 1910656"/>
                  <a:gd name="connsiteX2524" fmla="*/ 31012 w 3162529"/>
                  <a:gd name="connsiteY2524" fmla="*/ 1818059 h 1910656"/>
                  <a:gd name="connsiteX2525" fmla="*/ 37162 w 3162529"/>
                  <a:gd name="connsiteY2525" fmla="*/ 1825790 h 1910656"/>
                  <a:gd name="connsiteX2526" fmla="*/ 31364 w 3162529"/>
                  <a:gd name="connsiteY2526" fmla="*/ 1833697 h 1910656"/>
                  <a:gd name="connsiteX2527" fmla="*/ 29695 w 3162529"/>
                  <a:gd name="connsiteY2527" fmla="*/ 1833960 h 1910656"/>
                  <a:gd name="connsiteX2528" fmla="*/ 38216 w 3162529"/>
                  <a:gd name="connsiteY2528" fmla="*/ 1895282 h 1910656"/>
                  <a:gd name="connsiteX2529" fmla="*/ 38216 w 3162529"/>
                  <a:gd name="connsiteY2529" fmla="*/ 1895282 h 1910656"/>
                  <a:gd name="connsiteX2530" fmla="*/ 38216 w 3162529"/>
                  <a:gd name="connsiteY2530" fmla="*/ 1895282 h 1910656"/>
                  <a:gd name="connsiteX2531" fmla="*/ 68965 w 3162529"/>
                  <a:gd name="connsiteY2531" fmla="*/ 1894843 h 1910656"/>
                  <a:gd name="connsiteX2532" fmla="*/ 72919 w 3162529"/>
                  <a:gd name="connsiteY2532" fmla="*/ 1894843 h 1910656"/>
                  <a:gd name="connsiteX2533" fmla="*/ 74149 w 3162529"/>
                  <a:gd name="connsiteY2533" fmla="*/ 1894755 h 1910656"/>
                  <a:gd name="connsiteX2534" fmla="*/ 74149 w 3162529"/>
                  <a:gd name="connsiteY2534" fmla="*/ 1894491 h 1910656"/>
                  <a:gd name="connsiteX2535" fmla="*/ 73182 w 3162529"/>
                  <a:gd name="connsiteY2535" fmla="*/ 1887990 h 1910656"/>
                  <a:gd name="connsiteX2536" fmla="*/ 72655 w 3162529"/>
                  <a:gd name="connsiteY2536" fmla="*/ 1889923 h 1910656"/>
                  <a:gd name="connsiteX2537" fmla="*/ 68965 w 3162529"/>
                  <a:gd name="connsiteY2537" fmla="*/ 1894843 h 1910656"/>
                  <a:gd name="connsiteX2538" fmla="*/ 62200 w 3162529"/>
                  <a:gd name="connsiteY2538" fmla="*/ 1883597 h 1910656"/>
                  <a:gd name="connsiteX2539" fmla="*/ 59828 w 3162529"/>
                  <a:gd name="connsiteY2539" fmla="*/ 1886584 h 1910656"/>
                  <a:gd name="connsiteX2540" fmla="*/ 62113 w 3162529"/>
                  <a:gd name="connsiteY2540" fmla="*/ 1887199 h 1910656"/>
                  <a:gd name="connsiteX2541" fmla="*/ 62288 w 3162529"/>
                  <a:gd name="connsiteY2541" fmla="*/ 1887024 h 1910656"/>
                  <a:gd name="connsiteX2542" fmla="*/ 62200 w 3162529"/>
                  <a:gd name="connsiteY2542" fmla="*/ 1883597 h 1910656"/>
                  <a:gd name="connsiteX2543" fmla="*/ 21436 w 3162529"/>
                  <a:gd name="connsiteY2543" fmla="*/ 1862952 h 1910656"/>
                  <a:gd name="connsiteX2544" fmla="*/ 21436 w 3162529"/>
                  <a:gd name="connsiteY2544" fmla="*/ 1862952 h 1910656"/>
                  <a:gd name="connsiteX2545" fmla="*/ 21436 w 3162529"/>
                  <a:gd name="connsiteY2545" fmla="*/ 1862952 h 1910656"/>
                  <a:gd name="connsiteX2546" fmla="*/ 56226 w 3162529"/>
                  <a:gd name="connsiteY2546" fmla="*/ 1843887 h 1910656"/>
                  <a:gd name="connsiteX2547" fmla="*/ 54645 w 3162529"/>
                  <a:gd name="connsiteY2547" fmla="*/ 1844151 h 1910656"/>
                  <a:gd name="connsiteX2548" fmla="*/ 56490 w 3162529"/>
                  <a:gd name="connsiteY2548" fmla="*/ 1849071 h 1910656"/>
                  <a:gd name="connsiteX2549" fmla="*/ 58159 w 3162529"/>
                  <a:gd name="connsiteY2549" fmla="*/ 1848895 h 1910656"/>
                  <a:gd name="connsiteX2550" fmla="*/ 57369 w 3162529"/>
                  <a:gd name="connsiteY2550" fmla="*/ 1844678 h 1910656"/>
                  <a:gd name="connsiteX2551" fmla="*/ 57193 w 3162529"/>
                  <a:gd name="connsiteY2551" fmla="*/ 1843975 h 1910656"/>
                  <a:gd name="connsiteX2552" fmla="*/ 56226 w 3162529"/>
                  <a:gd name="connsiteY2552" fmla="*/ 1843887 h 1910656"/>
                  <a:gd name="connsiteX2553" fmla="*/ 3106509 w 3162529"/>
                  <a:gd name="connsiteY2553" fmla="*/ 1833082 h 1910656"/>
                  <a:gd name="connsiteX2554" fmla="*/ 3108530 w 3162529"/>
                  <a:gd name="connsiteY2554" fmla="*/ 1832818 h 1910656"/>
                  <a:gd name="connsiteX2555" fmla="*/ 3106685 w 3162529"/>
                  <a:gd name="connsiteY2555" fmla="*/ 1827810 h 1910656"/>
                  <a:gd name="connsiteX2556" fmla="*/ 3105016 w 3162529"/>
                  <a:gd name="connsiteY2556" fmla="*/ 1827986 h 1910656"/>
                  <a:gd name="connsiteX2557" fmla="*/ 3105104 w 3162529"/>
                  <a:gd name="connsiteY2557" fmla="*/ 1831149 h 1910656"/>
                  <a:gd name="connsiteX2558" fmla="*/ 3106509 w 3162529"/>
                  <a:gd name="connsiteY2558" fmla="*/ 1833082 h 1910656"/>
                  <a:gd name="connsiteX2559" fmla="*/ 3136204 w 3162529"/>
                  <a:gd name="connsiteY2559" fmla="*/ 1833082 h 1910656"/>
                  <a:gd name="connsiteX2560" fmla="*/ 3136204 w 3162529"/>
                  <a:gd name="connsiteY2560" fmla="*/ 1833082 h 1910656"/>
                  <a:gd name="connsiteX2561" fmla="*/ 3136204 w 3162529"/>
                  <a:gd name="connsiteY2561" fmla="*/ 1833082 h 1910656"/>
                  <a:gd name="connsiteX2562" fmla="*/ 3149031 w 3162529"/>
                  <a:gd name="connsiteY2562" fmla="*/ 1801630 h 1910656"/>
                  <a:gd name="connsiteX2563" fmla="*/ 3149031 w 3162529"/>
                  <a:gd name="connsiteY2563" fmla="*/ 1801630 h 1910656"/>
                  <a:gd name="connsiteX2564" fmla="*/ 3149031 w 3162529"/>
                  <a:gd name="connsiteY2564" fmla="*/ 1801630 h 1910656"/>
                  <a:gd name="connsiteX2565" fmla="*/ 3139103 w 3162529"/>
                  <a:gd name="connsiteY2565" fmla="*/ 1787925 h 1910656"/>
                  <a:gd name="connsiteX2566" fmla="*/ 3139367 w 3162529"/>
                  <a:gd name="connsiteY2566" fmla="*/ 1790297 h 1910656"/>
                  <a:gd name="connsiteX2567" fmla="*/ 3139103 w 3162529"/>
                  <a:gd name="connsiteY2567" fmla="*/ 1787925 h 1910656"/>
                  <a:gd name="connsiteX2568" fmla="*/ 3130230 w 3162529"/>
                  <a:gd name="connsiteY2568" fmla="*/ 1778085 h 1910656"/>
                  <a:gd name="connsiteX2569" fmla="*/ 3124871 w 3162529"/>
                  <a:gd name="connsiteY2569" fmla="*/ 1778700 h 1910656"/>
                  <a:gd name="connsiteX2570" fmla="*/ 3127594 w 3162529"/>
                  <a:gd name="connsiteY2570" fmla="*/ 1782478 h 1910656"/>
                  <a:gd name="connsiteX2571" fmla="*/ 3132163 w 3162529"/>
                  <a:gd name="connsiteY2571" fmla="*/ 1783093 h 1910656"/>
                  <a:gd name="connsiteX2572" fmla="*/ 3130230 w 3162529"/>
                  <a:gd name="connsiteY2572" fmla="*/ 1778085 h 1910656"/>
                  <a:gd name="connsiteX2573" fmla="*/ 3131460 w 3162529"/>
                  <a:gd name="connsiteY2573" fmla="*/ 1753310 h 1910656"/>
                  <a:gd name="connsiteX2574" fmla="*/ 3132866 w 3162529"/>
                  <a:gd name="connsiteY2574" fmla="*/ 1753310 h 1910656"/>
                  <a:gd name="connsiteX2575" fmla="*/ 3132514 w 3162529"/>
                  <a:gd name="connsiteY2575" fmla="*/ 1752607 h 1910656"/>
                  <a:gd name="connsiteX2576" fmla="*/ 3131460 w 3162529"/>
                  <a:gd name="connsiteY2576" fmla="*/ 1753310 h 1910656"/>
                  <a:gd name="connsiteX2577" fmla="*/ 18889 w 3162529"/>
                  <a:gd name="connsiteY2577" fmla="*/ 1748654 h 1910656"/>
                  <a:gd name="connsiteX2578" fmla="*/ 18889 w 3162529"/>
                  <a:gd name="connsiteY2578" fmla="*/ 1748654 h 1910656"/>
                  <a:gd name="connsiteX2579" fmla="*/ 18889 w 3162529"/>
                  <a:gd name="connsiteY2579" fmla="*/ 1748654 h 1910656"/>
                  <a:gd name="connsiteX2580" fmla="*/ 49022 w 3162529"/>
                  <a:gd name="connsiteY2580" fmla="*/ 1720102 h 1910656"/>
                  <a:gd name="connsiteX2581" fmla="*/ 49637 w 3162529"/>
                  <a:gd name="connsiteY2581" fmla="*/ 1725461 h 1910656"/>
                  <a:gd name="connsiteX2582" fmla="*/ 52273 w 3162529"/>
                  <a:gd name="connsiteY2582" fmla="*/ 1724143 h 1910656"/>
                  <a:gd name="connsiteX2583" fmla="*/ 50604 w 3162529"/>
                  <a:gd name="connsiteY2583" fmla="*/ 1719487 h 1910656"/>
                  <a:gd name="connsiteX2584" fmla="*/ 49022 w 3162529"/>
                  <a:gd name="connsiteY2584" fmla="*/ 1720102 h 1910656"/>
                  <a:gd name="connsiteX2585" fmla="*/ 27762 w 3162529"/>
                  <a:gd name="connsiteY2585" fmla="*/ 1689528 h 1910656"/>
                  <a:gd name="connsiteX2586" fmla="*/ 26971 w 3162529"/>
                  <a:gd name="connsiteY2586" fmla="*/ 1692603 h 1910656"/>
                  <a:gd name="connsiteX2587" fmla="*/ 29695 w 3162529"/>
                  <a:gd name="connsiteY2587" fmla="*/ 1690056 h 1910656"/>
                  <a:gd name="connsiteX2588" fmla="*/ 27762 w 3162529"/>
                  <a:gd name="connsiteY2588" fmla="*/ 1689528 h 1910656"/>
                  <a:gd name="connsiteX2589" fmla="*/ 3114680 w 3162529"/>
                  <a:gd name="connsiteY2589" fmla="*/ 1679074 h 1910656"/>
                  <a:gd name="connsiteX2590" fmla="*/ 3119248 w 3162529"/>
                  <a:gd name="connsiteY2590" fmla="*/ 1680040 h 1910656"/>
                  <a:gd name="connsiteX2591" fmla="*/ 3121972 w 3162529"/>
                  <a:gd name="connsiteY2591" fmla="*/ 1676175 h 1910656"/>
                  <a:gd name="connsiteX2592" fmla="*/ 3116085 w 3162529"/>
                  <a:gd name="connsiteY2592" fmla="*/ 1675911 h 1910656"/>
                  <a:gd name="connsiteX2593" fmla="*/ 3115207 w 3162529"/>
                  <a:gd name="connsiteY2593" fmla="*/ 1676175 h 1910656"/>
                  <a:gd name="connsiteX2594" fmla="*/ 3114680 w 3162529"/>
                  <a:gd name="connsiteY2594" fmla="*/ 1679074 h 1910656"/>
                  <a:gd name="connsiteX2595" fmla="*/ 3102205 w 3162529"/>
                  <a:gd name="connsiteY2595" fmla="*/ 1675384 h 1910656"/>
                  <a:gd name="connsiteX2596" fmla="*/ 3102205 w 3162529"/>
                  <a:gd name="connsiteY2596" fmla="*/ 1675384 h 1910656"/>
                  <a:gd name="connsiteX2597" fmla="*/ 3102205 w 3162529"/>
                  <a:gd name="connsiteY2597" fmla="*/ 1675384 h 1910656"/>
                  <a:gd name="connsiteX2598" fmla="*/ 3139718 w 3162529"/>
                  <a:gd name="connsiteY2598" fmla="*/ 1666862 h 1910656"/>
                  <a:gd name="connsiteX2599" fmla="*/ 3139718 w 3162529"/>
                  <a:gd name="connsiteY2599" fmla="*/ 1666862 h 1910656"/>
                  <a:gd name="connsiteX2600" fmla="*/ 3139718 w 3162529"/>
                  <a:gd name="connsiteY2600" fmla="*/ 1666862 h 1910656"/>
                  <a:gd name="connsiteX2601" fmla="*/ 3138488 w 3162529"/>
                  <a:gd name="connsiteY2601" fmla="*/ 1666599 h 1910656"/>
                  <a:gd name="connsiteX2602" fmla="*/ 3138664 w 3162529"/>
                  <a:gd name="connsiteY2602" fmla="*/ 1666686 h 1910656"/>
                  <a:gd name="connsiteX2603" fmla="*/ 3141036 w 3162529"/>
                  <a:gd name="connsiteY2603" fmla="*/ 1665281 h 1910656"/>
                  <a:gd name="connsiteX2604" fmla="*/ 3141563 w 3162529"/>
                  <a:gd name="connsiteY2604" fmla="*/ 1664666 h 1910656"/>
                  <a:gd name="connsiteX2605" fmla="*/ 3138488 w 3162529"/>
                  <a:gd name="connsiteY2605" fmla="*/ 1666599 h 1910656"/>
                  <a:gd name="connsiteX2606" fmla="*/ 3139806 w 3162529"/>
                  <a:gd name="connsiteY2606" fmla="*/ 1629085 h 1910656"/>
                  <a:gd name="connsiteX2607" fmla="*/ 3136028 w 3162529"/>
                  <a:gd name="connsiteY2607" fmla="*/ 1631809 h 1910656"/>
                  <a:gd name="connsiteX2608" fmla="*/ 3135413 w 3162529"/>
                  <a:gd name="connsiteY2608" fmla="*/ 1636377 h 1910656"/>
                  <a:gd name="connsiteX2609" fmla="*/ 3140333 w 3162529"/>
                  <a:gd name="connsiteY2609" fmla="*/ 1634532 h 1910656"/>
                  <a:gd name="connsiteX2610" fmla="*/ 3139806 w 3162529"/>
                  <a:gd name="connsiteY2610" fmla="*/ 1629085 h 1910656"/>
                  <a:gd name="connsiteX2611" fmla="*/ 3133129 w 3162529"/>
                  <a:gd name="connsiteY2611" fmla="*/ 1595876 h 1910656"/>
                  <a:gd name="connsiteX2612" fmla="*/ 3147537 w 3162529"/>
                  <a:gd name="connsiteY2612" fmla="*/ 1604750 h 1910656"/>
                  <a:gd name="connsiteX2613" fmla="*/ 3148240 w 3162529"/>
                  <a:gd name="connsiteY2613" fmla="*/ 1597546 h 1910656"/>
                  <a:gd name="connsiteX2614" fmla="*/ 3148855 w 3162529"/>
                  <a:gd name="connsiteY2614" fmla="*/ 1587179 h 1910656"/>
                  <a:gd name="connsiteX2615" fmla="*/ 3148240 w 3162529"/>
                  <a:gd name="connsiteY2615" fmla="*/ 1575846 h 1910656"/>
                  <a:gd name="connsiteX2616" fmla="*/ 3147449 w 3162529"/>
                  <a:gd name="connsiteY2616" fmla="*/ 1576109 h 1910656"/>
                  <a:gd name="connsiteX2617" fmla="*/ 3145956 w 3162529"/>
                  <a:gd name="connsiteY2617" fmla="*/ 1576548 h 1910656"/>
                  <a:gd name="connsiteX2618" fmla="*/ 3131021 w 3162529"/>
                  <a:gd name="connsiteY2618" fmla="*/ 1582347 h 1910656"/>
                  <a:gd name="connsiteX2619" fmla="*/ 3137610 w 3162529"/>
                  <a:gd name="connsiteY2619" fmla="*/ 1567763 h 1910656"/>
                  <a:gd name="connsiteX2620" fmla="*/ 3138225 w 3162529"/>
                  <a:gd name="connsiteY2620" fmla="*/ 1566006 h 1910656"/>
                  <a:gd name="connsiteX2621" fmla="*/ 3143408 w 3162529"/>
                  <a:gd name="connsiteY2621" fmla="*/ 1557924 h 1910656"/>
                  <a:gd name="connsiteX2622" fmla="*/ 3146747 w 3162529"/>
                  <a:gd name="connsiteY2622" fmla="*/ 1544043 h 1910656"/>
                  <a:gd name="connsiteX2623" fmla="*/ 3146659 w 3162529"/>
                  <a:gd name="connsiteY2623" fmla="*/ 1543076 h 1910656"/>
                  <a:gd name="connsiteX2624" fmla="*/ 3143935 w 3162529"/>
                  <a:gd name="connsiteY2624" fmla="*/ 1529371 h 1910656"/>
                  <a:gd name="connsiteX2625" fmla="*/ 3141915 w 3162529"/>
                  <a:gd name="connsiteY2625" fmla="*/ 1520322 h 1910656"/>
                  <a:gd name="connsiteX2626" fmla="*/ 3137258 w 3162529"/>
                  <a:gd name="connsiteY2626" fmla="*/ 1522167 h 1910656"/>
                  <a:gd name="connsiteX2627" fmla="*/ 3129351 w 3162529"/>
                  <a:gd name="connsiteY2627" fmla="*/ 1516369 h 1910656"/>
                  <a:gd name="connsiteX2628" fmla="*/ 3129176 w 3162529"/>
                  <a:gd name="connsiteY2628" fmla="*/ 1515842 h 1910656"/>
                  <a:gd name="connsiteX2629" fmla="*/ 3127331 w 3162529"/>
                  <a:gd name="connsiteY2629" fmla="*/ 1509077 h 1910656"/>
                  <a:gd name="connsiteX2630" fmla="*/ 3142793 w 3162529"/>
                  <a:gd name="connsiteY2630" fmla="*/ 1505826 h 1910656"/>
                  <a:gd name="connsiteX2631" fmla="*/ 3144550 w 3162529"/>
                  <a:gd name="connsiteY2631" fmla="*/ 1500116 h 1910656"/>
                  <a:gd name="connsiteX2632" fmla="*/ 3123026 w 3162529"/>
                  <a:gd name="connsiteY2632" fmla="*/ 1494493 h 1910656"/>
                  <a:gd name="connsiteX2633" fmla="*/ 3124520 w 3162529"/>
                  <a:gd name="connsiteY2633" fmla="*/ 1488255 h 1910656"/>
                  <a:gd name="connsiteX2634" fmla="*/ 3132426 w 3162529"/>
                  <a:gd name="connsiteY2634" fmla="*/ 1480085 h 1910656"/>
                  <a:gd name="connsiteX2635" fmla="*/ 3138664 w 3162529"/>
                  <a:gd name="connsiteY2635" fmla="*/ 1477362 h 1910656"/>
                  <a:gd name="connsiteX2636" fmla="*/ 3144814 w 3162529"/>
                  <a:gd name="connsiteY2636" fmla="*/ 1493087 h 1910656"/>
                  <a:gd name="connsiteX2637" fmla="*/ 3143759 w 3162529"/>
                  <a:gd name="connsiteY2637" fmla="*/ 1483599 h 1910656"/>
                  <a:gd name="connsiteX2638" fmla="*/ 3143584 w 3162529"/>
                  <a:gd name="connsiteY2638" fmla="*/ 1482369 h 1910656"/>
                  <a:gd name="connsiteX2639" fmla="*/ 3141827 w 3162529"/>
                  <a:gd name="connsiteY2639" fmla="*/ 1471651 h 1910656"/>
                  <a:gd name="connsiteX2640" fmla="*/ 3138752 w 3162529"/>
                  <a:gd name="connsiteY2640" fmla="*/ 1442923 h 1910656"/>
                  <a:gd name="connsiteX2641" fmla="*/ 3138927 w 3162529"/>
                  <a:gd name="connsiteY2641" fmla="*/ 1439672 h 1910656"/>
                  <a:gd name="connsiteX2642" fmla="*/ 3138927 w 3162529"/>
                  <a:gd name="connsiteY2642" fmla="*/ 1435719 h 1910656"/>
                  <a:gd name="connsiteX2643" fmla="*/ 3133481 w 3162529"/>
                  <a:gd name="connsiteY2643" fmla="*/ 1400841 h 1910656"/>
                  <a:gd name="connsiteX2644" fmla="*/ 3131460 w 3162529"/>
                  <a:gd name="connsiteY2644" fmla="*/ 1381513 h 1910656"/>
                  <a:gd name="connsiteX2645" fmla="*/ 3129439 w 3162529"/>
                  <a:gd name="connsiteY2645" fmla="*/ 1381952 h 1910656"/>
                  <a:gd name="connsiteX2646" fmla="*/ 3128912 w 3162529"/>
                  <a:gd name="connsiteY2646" fmla="*/ 1382040 h 1910656"/>
                  <a:gd name="connsiteX2647" fmla="*/ 3117843 w 3162529"/>
                  <a:gd name="connsiteY2647" fmla="*/ 1385379 h 1910656"/>
                  <a:gd name="connsiteX2648" fmla="*/ 3120742 w 3162529"/>
                  <a:gd name="connsiteY2648" fmla="*/ 1374133 h 1910656"/>
                  <a:gd name="connsiteX2649" fmla="*/ 3120830 w 3162529"/>
                  <a:gd name="connsiteY2649" fmla="*/ 1373694 h 1910656"/>
                  <a:gd name="connsiteX2650" fmla="*/ 3123553 w 3162529"/>
                  <a:gd name="connsiteY2650" fmla="*/ 1367632 h 1910656"/>
                  <a:gd name="connsiteX2651" fmla="*/ 3125486 w 3162529"/>
                  <a:gd name="connsiteY2651" fmla="*/ 1348041 h 1910656"/>
                  <a:gd name="connsiteX2652" fmla="*/ 3123114 w 3162529"/>
                  <a:gd name="connsiteY2652" fmla="*/ 1340134 h 1910656"/>
                  <a:gd name="connsiteX2653" fmla="*/ 3117755 w 3162529"/>
                  <a:gd name="connsiteY2653" fmla="*/ 1305344 h 1910656"/>
                  <a:gd name="connsiteX2654" fmla="*/ 3116173 w 3162529"/>
                  <a:gd name="connsiteY2654" fmla="*/ 1292957 h 1910656"/>
                  <a:gd name="connsiteX2655" fmla="*/ 3110551 w 3162529"/>
                  <a:gd name="connsiteY2655" fmla="*/ 1273629 h 1910656"/>
                  <a:gd name="connsiteX2656" fmla="*/ 3109936 w 3162529"/>
                  <a:gd name="connsiteY2656" fmla="*/ 1267391 h 1910656"/>
                  <a:gd name="connsiteX2657" fmla="*/ 3103786 w 3162529"/>
                  <a:gd name="connsiteY2657" fmla="*/ 1246745 h 1910656"/>
                  <a:gd name="connsiteX2658" fmla="*/ 3101853 w 3162529"/>
                  <a:gd name="connsiteY2658" fmla="*/ 1241474 h 1910656"/>
                  <a:gd name="connsiteX2659" fmla="*/ 3092804 w 3162529"/>
                  <a:gd name="connsiteY2659" fmla="*/ 1255092 h 1910656"/>
                  <a:gd name="connsiteX2660" fmla="*/ 3088324 w 3162529"/>
                  <a:gd name="connsiteY2660" fmla="*/ 1243143 h 1910656"/>
                  <a:gd name="connsiteX2661" fmla="*/ 3088763 w 3162529"/>
                  <a:gd name="connsiteY2661" fmla="*/ 1236291 h 1910656"/>
                  <a:gd name="connsiteX2662" fmla="*/ 3094737 w 3162529"/>
                  <a:gd name="connsiteY2662" fmla="*/ 1232777 h 1910656"/>
                  <a:gd name="connsiteX2663" fmla="*/ 3099920 w 3162529"/>
                  <a:gd name="connsiteY2663" fmla="*/ 1232162 h 1910656"/>
                  <a:gd name="connsiteX2664" fmla="*/ 3099569 w 3162529"/>
                  <a:gd name="connsiteY2664" fmla="*/ 1229175 h 1910656"/>
                  <a:gd name="connsiteX2665" fmla="*/ 3098778 w 3162529"/>
                  <a:gd name="connsiteY2665" fmla="*/ 1225221 h 1910656"/>
                  <a:gd name="connsiteX2666" fmla="*/ 3097636 w 3162529"/>
                  <a:gd name="connsiteY2666" fmla="*/ 1215645 h 1910656"/>
                  <a:gd name="connsiteX2667" fmla="*/ 3094825 w 3162529"/>
                  <a:gd name="connsiteY2667" fmla="*/ 1201589 h 1910656"/>
                  <a:gd name="connsiteX2668" fmla="*/ 3091750 w 3162529"/>
                  <a:gd name="connsiteY2668" fmla="*/ 1191046 h 1910656"/>
                  <a:gd name="connsiteX2669" fmla="*/ 3084019 w 3162529"/>
                  <a:gd name="connsiteY2669" fmla="*/ 1164690 h 1910656"/>
                  <a:gd name="connsiteX2670" fmla="*/ 3075409 w 3162529"/>
                  <a:gd name="connsiteY2670" fmla="*/ 1134117 h 1910656"/>
                  <a:gd name="connsiteX2671" fmla="*/ 3074355 w 3162529"/>
                  <a:gd name="connsiteY2671" fmla="*/ 1131569 h 1910656"/>
                  <a:gd name="connsiteX2672" fmla="*/ 3068029 w 3162529"/>
                  <a:gd name="connsiteY2672" fmla="*/ 1116283 h 1910656"/>
                  <a:gd name="connsiteX2673" fmla="*/ 3059859 w 3162529"/>
                  <a:gd name="connsiteY2673" fmla="*/ 1087027 h 1910656"/>
                  <a:gd name="connsiteX2674" fmla="*/ 3057926 w 3162529"/>
                  <a:gd name="connsiteY2674" fmla="*/ 1081668 h 1910656"/>
                  <a:gd name="connsiteX2675" fmla="*/ 3037720 w 3162529"/>
                  <a:gd name="connsiteY2675" fmla="*/ 1091069 h 1910656"/>
                  <a:gd name="connsiteX2676" fmla="*/ 3038071 w 3162529"/>
                  <a:gd name="connsiteY2676" fmla="*/ 1062252 h 1910656"/>
                  <a:gd name="connsiteX2677" fmla="*/ 3047472 w 3162529"/>
                  <a:gd name="connsiteY2677" fmla="*/ 1067084 h 1910656"/>
                  <a:gd name="connsiteX2678" fmla="*/ 3055554 w 3162529"/>
                  <a:gd name="connsiteY2678" fmla="*/ 1075431 h 1910656"/>
                  <a:gd name="connsiteX2679" fmla="*/ 3057751 w 3162529"/>
                  <a:gd name="connsiteY2679" fmla="*/ 1080175 h 1910656"/>
                  <a:gd name="connsiteX2680" fmla="*/ 3057926 w 3162529"/>
                  <a:gd name="connsiteY2680" fmla="*/ 1076397 h 1910656"/>
                  <a:gd name="connsiteX2681" fmla="*/ 3058014 w 3162529"/>
                  <a:gd name="connsiteY2681" fmla="*/ 1074640 h 1910656"/>
                  <a:gd name="connsiteX2682" fmla="*/ 3042903 w 3162529"/>
                  <a:gd name="connsiteY2682" fmla="*/ 1039586 h 1910656"/>
                  <a:gd name="connsiteX2683" fmla="*/ 3037456 w 3162529"/>
                  <a:gd name="connsiteY2683" fmla="*/ 1024739 h 1910656"/>
                  <a:gd name="connsiteX2684" fmla="*/ 3004511 w 3162529"/>
                  <a:gd name="connsiteY2684" fmla="*/ 943474 h 1910656"/>
                  <a:gd name="connsiteX2685" fmla="*/ 3003896 w 3162529"/>
                  <a:gd name="connsiteY2685" fmla="*/ 941893 h 1910656"/>
                  <a:gd name="connsiteX2686" fmla="*/ 3002930 w 3162529"/>
                  <a:gd name="connsiteY2686" fmla="*/ 942859 h 1910656"/>
                  <a:gd name="connsiteX2687" fmla="*/ 3002139 w 3162529"/>
                  <a:gd name="connsiteY2687" fmla="*/ 943650 h 1910656"/>
                  <a:gd name="connsiteX2688" fmla="*/ 2994760 w 3162529"/>
                  <a:gd name="connsiteY2688" fmla="*/ 951030 h 1910656"/>
                  <a:gd name="connsiteX2689" fmla="*/ 2991333 w 3162529"/>
                  <a:gd name="connsiteY2689" fmla="*/ 941190 h 1910656"/>
                  <a:gd name="connsiteX2690" fmla="*/ 2990982 w 3162529"/>
                  <a:gd name="connsiteY2690" fmla="*/ 940487 h 1910656"/>
                  <a:gd name="connsiteX2691" fmla="*/ 2989576 w 3162529"/>
                  <a:gd name="connsiteY2691" fmla="*/ 933986 h 1910656"/>
                  <a:gd name="connsiteX2692" fmla="*/ 2990894 w 3162529"/>
                  <a:gd name="connsiteY2692" fmla="*/ 929154 h 1910656"/>
                  <a:gd name="connsiteX2693" fmla="*/ 2991509 w 3162529"/>
                  <a:gd name="connsiteY2693" fmla="*/ 927221 h 1910656"/>
                  <a:gd name="connsiteX2694" fmla="*/ 2991597 w 3162529"/>
                  <a:gd name="connsiteY2694" fmla="*/ 926255 h 1910656"/>
                  <a:gd name="connsiteX2695" fmla="*/ 2990367 w 3162529"/>
                  <a:gd name="connsiteY2695" fmla="*/ 914219 h 1910656"/>
                  <a:gd name="connsiteX2696" fmla="*/ 2987556 w 3162529"/>
                  <a:gd name="connsiteY2696" fmla="*/ 909738 h 1910656"/>
                  <a:gd name="connsiteX2697" fmla="*/ 2968140 w 3162529"/>
                  <a:gd name="connsiteY2697" fmla="*/ 868535 h 1910656"/>
                  <a:gd name="connsiteX2698" fmla="*/ 2966471 w 3162529"/>
                  <a:gd name="connsiteY2698" fmla="*/ 863352 h 1910656"/>
                  <a:gd name="connsiteX2699" fmla="*/ 2953556 w 3162529"/>
                  <a:gd name="connsiteY2699" fmla="*/ 882767 h 1910656"/>
                  <a:gd name="connsiteX2700" fmla="*/ 2949076 w 3162529"/>
                  <a:gd name="connsiteY2700" fmla="*/ 870819 h 1910656"/>
                  <a:gd name="connsiteX2701" fmla="*/ 2949515 w 3162529"/>
                  <a:gd name="connsiteY2701" fmla="*/ 863967 h 1910656"/>
                  <a:gd name="connsiteX2702" fmla="*/ 2955489 w 3162529"/>
                  <a:gd name="connsiteY2702" fmla="*/ 860452 h 1910656"/>
                  <a:gd name="connsiteX2703" fmla="*/ 2964450 w 3162529"/>
                  <a:gd name="connsiteY2703" fmla="*/ 859486 h 1910656"/>
                  <a:gd name="connsiteX2704" fmla="*/ 2959794 w 3162529"/>
                  <a:gd name="connsiteY2704" fmla="*/ 851843 h 1910656"/>
                  <a:gd name="connsiteX2705" fmla="*/ 2951711 w 3162529"/>
                  <a:gd name="connsiteY2705" fmla="*/ 837347 h 1910656"/>
                  <a:gd name="connsiteX2706" fmla="*/ 2939324 w 3162529"/>
                  <a:gd name="connsiteY2706" fmla="*/ 812924 h 1910656"/>
                  <a:gd name="connsiteX2707" fmla="*/ 2932383 w 3162529"/>
                  <a:gd name="connsiteY2707" fmla="*/ 800097 h 1910656"/>
                  <a:gd name="connsiteX2708" fmla="*/ 2932295 w 3162529"/>
                  <a:gd name="connsiteY2708" fmla="*/ 799833 h 1910656"/>
                  <a:gd name="connsiteX2709" fmla="*/ 2931768 w 3162529"/>
                  <a:gd name="connsiteY2709" fmla="*/ 798867 h 1910656"/>
                  <a:gd name="connsiteX2710" fmla="*/ 2930890 w 3162529"/>
                  <a:gd name="connsiteY2710" fmla="*/ 799833 h 1910656"/>
                  <a:gd name="connsiteX2711" fmla="*/ 2927200 w 3162529"/>
                  <a:gd name="connsiteY2711" fmla="*/ 802469 h 1910656"/>
                  <a:gd name="connsiteX2712" fmla="*/ 2926673 w 3162529"/>
                  <a:gd name="connsiteY2712" fmla="*/ 802732 h 1910656"/>
                  <a:gd name="connsiteX2713" fmla="*/ 2920611 w 3162529"/>
                  <a:gd name="connsiteY2713" fmla="*/ 806422 h 1910656"/>
                  <a:gd name="connsiteX2714" fmla="*/ 2946352 w 3162529"/>
                  <a:gd name="connsiteY2714" fmla="*/ 856148 h 1910656"/>
                  <a:gd name="connsiteX2715" fmla="*/ 2943804 w 3162529"/>
                  <a:gd name="connsiteY2715" fmla="*/ 854478 h 1910656"/>
                  <a:gd name="connsiteX2716" fmla="*/ 2949515 w 3162529"/>
                  <a:gd name="connsiteY2716" fmla="*/ 874245 h 1910656"/>
                  <a:gd name="connsiteX2717" fmla="*/ 2935195 w 3162529"/>
                  <a:gd name="connsiteY2717" fmla="*/ 873718 h 1910656"/>
                  <a:gd name="connsiteX2718" fmla="*/ 2941344 w 3162529"/>
                  <a:gd name="connsiteY2718" fmla="*/ 879517 h 1910656"/>
                  <a:gd name="connsiteX2719" fmla="*/ 2946791 w 3162529"/>
                  <a:gd name="connsiteY2719" fmla="*/ 887072 h 1910656"/>
                  <a:gd name="connsiteX2720" fmla="*/ 2945649 w 3162529"/>
                  <a:gd name="connsiteY2720" fmla="*/ 892255 h 1910656"/>
                  <a:gd name="connsiteX2721" fmla="*/ 2947231 w 3162529"/>
                  <a:gd name="connsiteY2721" fmla="*/ 900514 h 1910656"/>
                  <a:gd name="connsiteX2722" fmla="*/ 2950305 w 3162529"/>
                  <a:gd name="connsiteY2722" fmla="*/ 906927 h 1910656"/>
                  <a:gd name="connsiteX2723" fmla="*/ 2950569 w 3162529"/>
                  <a:gd name="connsiteY2723" fmla="*/ 907806 h 1910656"/>
                  <a:gd name="connsiteX2724" fmla="*/ 2958739 w 3162529"/>
                  <a:gd name="connsiteY2724" fmla="*/ 919227 h 1910656"/>
                  <a:gd name="connsiteX2725" fmla="*/ 2963747 w 3162529"/>
                  <a:gd name="connsiteY2725" fmla="*/ 922916 h 1910656"/>
                  <a:gd name="connsiteX2726" fmla="*/ 2969018 w 3162529"/>
                  <a:gd name="connsiteY2726" fmla="*/ 922565 h 1910656"/>
                  <a:gd name="connsiteX2727" fmla="*/ 2975783 w 3162529"/>
                  <a:gd name="connsiteY2727" fmla="*/ 928188 h 1910656"/>
                  <a:gd name="connsiteX2728" fmla="*/ 2976135 w 3162529"/>
                  <a:gd name="connsiteY2728" fmla="*/ 936270 h 1910656"/>
                  <a:gd name="connsiteX2729" fmla="*/ 2974465 w 3162529"/>
                  <a:gd name="connsiteY2729" fmla="*/ 940751 h 1910656"/>
                  <a:gd name="connsiteX2730" fmla="*/ 2974114 w 3162529"/>
                  <a:gd name="connsiteY2730" fmla="*/ 941541 h 1910656"/>
                  <a:gd name="connsiteX2731" fmla="*/ 2970951 w 3162529"/>
                  <a:gd name="connsiteY2731" fmla="*/ 948745 h 1910656"/>
                  <a:gd name="connsiteX2732" fmla="*/ 2985271 w 3162529"/>
                  <a:gd name="connsiteY2732" fmla="*/ 963417 h 1910656"/>
                  <a:gd name="connsiteX2733" fmla="*/ 2985447 w 3162529"/>
                  <a:gd name="connsiteY2733" fmla="*/ 963681 h 1910656"/>
                  <a:gd name="connsiteX2734" fmla="*/ 2987028 w 3162529"/>
                  <a:gd name="connsiteY2734" fmla="*/ 966492 h 1910656"/>
                  <a:gd name="connsiteX2735" fmla="*/ 2988434 w 3162529"/>
                  <a:gd name="connsiteY2735" fmla="*/ 965965 h 1910656"/>
                  <a:gd name="connsiteX2736" fmla="*/ 2999064 w 3162529"/>
                  <a:gd name="connsiteY2736" fmla="*/ 968776 h 1910656"/>
                  <a:gd name="connsiteX2737" fmla="*/ 3001963 w 3162529"/>
                  <a:gd name="connsiteY2737" fmla="*/ 972905 h 1910656"/>
                  <a:gd name="connsiteX2738" fmla="*/ 3009255 w 3162529"/>
                  <a:gd name="connsiteY2738" fmla="*/ 983272 h 1910656"/>
                  <a:gd name="connsiteX2739" fmla="*/ 2998537 w 3162529"/>
                  <a:gd name="connsiteY2739" fmla="*/ 984678 h 1910656"/>
                  <a:gd name="connsiteX2740" fmla="*/ 2997571 w 3162529"/>
                  <a:gd name="connsiteY2740" fmla="*/ 984853 h 1910656"/>
                  <a:gd name="connsiteX2741" fmla="*/ 2994145 w 3162529"/>
                  <a:gd name="connsiteY2741" fmla="*/ 985205 h 1910656"/>
                  <a:gd name="connsiteX2742" fmla="*/ 2986150 w 3162529"/>
                  <a:gd name="connsiteY2742" fmla="*/ 982218 h 1910656"/>
                  <a:gd name="connsiteX2743" fmla="*/ 2985183 w 3162529"/>
                  <a:gd name="connsiteY2743" fmla="*/ 980900 h 1910656"/>
                  <a:gd name="connsiteX2744" fmla="*/ 2983778 w 3162529"/>
                  <a:gd name="connsiteY2744" fmla="*/ 982306 h 1910656"/>
                  <a:gd name="connsiteX2745" fmla="*/ 2992212 w 3162529"/>
                  <a:gd name="connsiteY2745" fmla="*/ 993639 h 1910656"/>
                  <a:gd name="connsiteX2746" fmla="*/ 2996868 w 3162529"/>
                  <a:gd name="connsiteY2746" fmla="*/ 1001721 h 1910656"/>
                  <a:gd name="connsiteX2747" fmla="*/ 2998537 w 3162529"/>
                  <a:gd name="connsiteY2747" fmla="*/ 1001458 h 1910656"/>
                  <a:gd name="connsiteX2748" fmla="*/ 2999504 w 3162529"/>
                  <a:gd name="connsiteY2748" fmla="*/ 1001282 h 1910656"/>
                  <a:gd name="connsiteX2749" fmla="*/ 3002930 w 3162529"/>
                  <a:gd name="connsiteY2749" fmla="*/ 1000931 h 1910656"/>
                  <a:gd name="connsiteX2750" fmla="*/ 3010925 w 3162529"/>
                  <a:gd name="connsiteY2750" fmla="*/ 1003918 h 1910656"/>
                  <a:gd name="connsiteX2751" fmla="*/ 3012945 w 3162529"/>
                  <a:gd name="connsiteY2751" fmla="*/ 1012352 h 1910656"/>
                  <a:gd name="connsiteX2752" fmla="*/ 3012945 w 3162529"/>
                  <a:gd name="connsiteY2752" fmla="*/ 1012615 h 1910656"/>
                  <a:gd name="connsiteX2753" fmla="*/ 3014790 w 3162529"/>
                  <a:gd name="connsiteY2753" fmla="*/ 1017974 h 1910656"/>
                  <a:gd name="connsiteX2754" fmla="*/ 3008728 w 3162529"/>
                  <a:gd name="connsiteY2754" fmla="*/ 1020171 h 1910656"/>
                  <a:gd name="connsiteX2755" fmla="*/ 2998449 w 3162529"/>
                  <a:gd name="connsiteY2755" fmla="*/ 1017798 h 1910656"/>
                  <a:gd name="connsiteX2756" fmla="*/ 3011891 w 3162529"/>
                  <a:gd name="connsiteY2756" fmla="*/ 1036599 h 1910656"/>
                  <a:gd name="connsiteX2757" fmla="*/ 3016196 w 3162529"/>
                  <a:gd name="connsiteY2757" fmla="*/ 1041607 h 1910656"/>
                  <a:gd name="connsiteX2758" fmla="*/ 3016987 w 3162529"/>
                  <a:gd name="connsiteY2758" fmla="*/ 1042837 h 1910656"/>
                  <a:gd name="connsiteX2759" fmla="*/ 3017338 w 3162529"/>
                  <a:gd name="connsiteY2759" fmla="*/ 1043452 h 1910656"/>
                  <a:gd name="connsiteX2760" fmla="*/ 3024015 w 3162529"/>
                  <a:gd name="connsiteY2760" fmla="*/ 1054697 h 1910656"/>
                  <a:gd name="connsiteX2761" fmla="*/ 3013121 w 3162529"/>
                  <a:gd name="connsiteY2761" fmla="*/ 1058036 h 1910656"/>
                  <a:gd name="connsiteX2762" fmla="*/ 3019622 w 3162529"/>
                  <a:gd name="connsiteY2762" fmla="*/ 1071038 h 1910656"/>
                  <a:gd name="connsiteX2763" fmla="*/ 3027177 w 3162529"/>
                  <a:gd name="connsiteY2763" fmla="*/ 1086324 h 1910656"/>
                  <a:gd name="connsiteX2764" fmla="*/ 3030955 w 3162529"/>
                  <a:gd name="connsiteY2764" fmla="*/ 1090805 h 1910656"/>
                  <a:gd name="connsiteX2765" fmla="*/ 3029813 w 3162529"/>
                  <a:gd name="connsiteY2765" fmla="*/ 1098712 h 1910656"/>
                  <a:gd name="connsiteX2766" fmla="*/ 3034821 w 3162529"/>
                  <a:gd name="connsiteY2766" fmla="*/ 1115404 h 1910656"/>
                  <a:gd name="connsiteX2767" fmla="*/ 3035875 w 3162529"/>
                  <a:gd name="connsiteY2767" fmla="*/ 1118830 h 1910656"/>
                  <a:gd name="connsiteX2768" fmla="*/ 3038862 w 3162529"/>
                  <a:gd name="connsiteY2768" fmla="*/ 1126386 h 1910656"/>
                  <a:gd name="connsiteX2769" fmla="*/ 3040443 w 3162529"/>
                  <a:gd name="connsiteY2769" fmla="*/ 1128494 h 1910656"/>
                  <a:gd name="connsiteX2770" fmla="*/ 3044661 w 3162529"/>
                  <a:gd name="connsiteY2770" fmla="*/ 1135523 h 1910656"/>
                  <a:gd name="connsiteX2771" fmla="*/ 3056521 w 3162529"/>
                  <a:gd name="connsiteY2771" fmla="*/ 1133063 h 1910656"/>
                  <a:gd name="connsiteX2772" fmla="*/ 3056082 w 3162529"/>
                  <a:gd name="connsiteY2772" fmla="*/ 1141497 h 1910656"/>
                  <a:gd name="connsiteX2773" fmla="*/ 3047911 w 3162529"/>
                  <a:gd name="connsiteY2773" fmla="*/ 1149931 h 1910656"/>
                  <a:gd name="connsiteX2774" fmla="*/ 3046154 w 3162529"/>
                  <a:gd name="connsiteY2774" fmla="*/ 1150018 h 1910656"/>
                  <a:gd name="connsiteX2775" fmla="*/ 3046857 w 3162529"/>
                  <a:gd name="connsiteY2775" fmla="*/ 1154499 h 1910656"/>
                  <a:gd name="connsiteX2776" fmla="*/ 3052040 w 3162529"/>
                  <a:gd name="connsiteY2776" fmla="*/ 1164339 h 1910656"/>
                  <a:gd name="connsiteX2777" fmla="*/ 3058278 w 3162529"/>
                  <a:gd name="connsiteY2777" fmla="*/ 1170576 h 1910656"/>
                  <a:gd name="connsiteX2778" fmla="*/ 3058893 w 3162529"/>
                  <a:gd name="connsiteY2778" fmla="*/ 1171718 h 1910656"/>
                  <a:gd name="connsiteX2779" fmla="*/ 3063285 w 3162529"/>
                  <a:gd name="connsiteY2779" fmla="*/ 1178044 h 1910656"/>
                  <a:gd name="connsiteX2780" fmla="*/ 3056345 w 3162529"/>
                  <a:gd name="connsiteY2780" fmla="*/ 1181382 h 1910656"/>
                  <a:gd name="connsiteX2781" fmla="*/ 3054412 w 3162529"/>
                  <a:gd name="connsiteY2781" fmla="*/ 1182173 h 1910656"/>
                  <a:gd name="connsiteX2782" fmla="*/ 3053270 w 3162529"/>
                  <a:gd name="connsiteY2782" fmla="*/ 1182700 h 1910656"/>
                  <a:gd name="connsiteX2783" fmla="*/ 3055554 w 3162529"/>
                  <a:gd name="connsiteY2783" fmla="*/ 1190080 h 1910656"/>
                  <a:gd name="connsiteX2784" fmla="*/ 3068557 w 3162529"/>
                  <a:gd name="connsiteY2784" fmla="*/ 1219247 h 1910656"/>
                  <a:gd name="connsiteX2785" fmla="*/ 3069172 w 3162529"/>
                  <a:gd name="connsiteY2785" fmla="*/ 1228296 h 1910656"/>
                  <a:gd name="connsiteX2786" fmla="*/ 3068908 w 3162529"/>
                  <a:gd name="connsiteY2786" fmla="*/ 1229087 h 1910656"/>
                  <a:gd name="connsiteX2787" fmla="*/ 3068117 w 3162529"/>
                  <a:gd name="connsiteY2787" fmla="*/ 1232425 h 1910656"/>
                  <a:gd name="connsiteX2788" fmla="*/ 3070314 w 3162529"/>
                  <a:gd name="connsiteY2788" fmla="*/ 1238663 h 1910656"/>
                  <a:gd name="connsiteX2789" fmla="*/ 3071104 w 3162529"/>
                  <a:gd name="connsiteY2789" fmla="*/ 1243758 h 1910656"/>
                  <a:gd name="connsiteX2790" fmla="*/ 3078045 w 3162529"/>
                  <a:gd name="connsiteY2790" fmla="*/ 1262823 h 1910656"/>
                  <a:gd name="connsiteX2791" fmla="*/ 3081208 w 3162529"/>
                  <a:gd name="connsiteY2791" fmla="*/ 1271081 h 1910656"/>
                  <a:gd name="connsiteX2792" fmla="*/ 3081208 w 3162529"/>
                  <a:gd name="connsiteY2792" fmla="*/ 1271081 h 1910656"/>
                  <a:gd name="connsiteX2793" fmla="*/ 3087885 w 3162529"/>
                  <a:gd name="connsiteY2793" fmla="*/ 1271608 h 1910656"/>
                  <a:gd name="connsiteX2794" fmla="*/ 3099657 w 3162529"/>
                  <a:gd name="connsiteY2794" fmla="*/ 1277494 h 1910656"/>
                  <a:gd name="connsiteX2795" fmla="*/ 3081208 w 3162529"/>
                  <a:gd name="connsiteY2795" fmla="*/ 1286719 h 1910656"/>
                  <a:gd name="connsiteX2796" fmla="*/ 3081120 w 3162529"/>
                  <a:gd name="connsiteY2796" fmla="*/ 1287158 h 1910656"/>
                  <a:gd name="connsiteX2797" fmla="*/ 3083316 w 3162529"/>
                  <a:gd name="connsiteY2797" fmla="*/ 1294362 h 1910656"/>
                  <a:gd name="connsiteX2798" fmla="*/ 3088412 w 3162529"/>
                  <a:gd name="connsiteY2798" fmla="*/ 1303411 h 1910656"/>
                  <a:gd name="connsiteX2799" fmla="*/ 3089202 w 3162529"/>
                  <a:gd name="connsiteY2799" fmla="*/ 1305783 h 1910656"/>
                  <a:gd name="connsiteX2800" fmla="*/ 3089993 w 3162529"/>
                  <a:gd name="connsiteY2800" fmla="*/ 1307804 h 1910656"/>
                  <a:gd name="connsiteX2801" fmla="*/ 3093859 w 3162529"/>
                  <a:gd name="connsiteY2801" fmla="*/ 1317556 h 1910656"/>
                  <a:gd name="connsiteX2802" fmla="*/ 3086830 w 3162529"/>
                  <a:gd name="connsiteY2802" fmla="*/ 1317556 h 1910656"/>
                  <a:gd name="connsiteX2803" fmla="*/ 3088763 w 3162529"/>
                  <a:gd name="connsiteY2803" fmla="*/ 1328977 h 1910656"/>
                  <a:gd name="connsiteX2804" fmla="*/ 3096494 w 3162529"/>
                  <a:gd name="connsiteY2804" fmla="*/ 1349007 h 1910656"/>
                  <a:gd name="connsiteX2805" fmla="*/ 3099042 w 3162529"/>
                  <a:gd name="connsiteY2805" fmla="*/ 1352785 h 1910656"/>
                  <a:gd name="connsiteX2806" fmla="*/ 3100535 w 3162529"/>
                  <a:gd name="connsiteY2806" fmla="*/ 1352785 h 1910656"/>
                  <a:gd name="connsiteX2807" fmla="*/ 3108267 w 3162529"/>
                  <a:gd name="connsiteY2807" fmla="*/ 1358847 h 1910656"/>
                  <a:gd name="connsiteX2808" fmla="*/ 3103083 w 3162529"/>
                  <a:gd name="connsiteY2808" fmla="*/ 1371674 h 1910656"/>
                  <a:gd name="connsiteX2809" fmla="*/ 3096318 w 3162529"/>
                  <a:gd name="connsiteY2809" fmla="*/ 1372991 h 1910656"/>
                  <a:gd name="connsiteX2810" fmla="*/ 3095703 w 3162529"/>
                  <a:gd name="connsiteY2810" fmla="*/ 1374836 h 1910656"/>
                  <a:gd name="connsiteX2811" fmla="*/ 3096406 w 3162529"/>
                  <a:gd name="connsiteY2811" fmla="*/ 1375539 h 1910656"/>
                  <a:gd name="connsiteX2812" fmla="*/ 3105367 w 3162529"/>
                  <a:gd name="connsiteY2812" fmla="*/ 1390035 h 1910656"/>
                  <a:gd name="connsiteX2813" fmla="*/ 3106685 w 3162529"/>
                  <a:gd name="connsiteY2813" fmla="*/ 1392758 h 1910656"/>
                  <a:gd name="connsiteX2814" fmla="*/ 3106773 w 3162529"/>
                  <a:gd name="connsiteY2814" fmla="*/ 1400050 h 1910656"/>
                  <a:gd name="connsiteX2815" fmla="*/ 3108355 w 3162529"/>
                  <a:gd name="connsiteY2815" fmla="*/ 1399787 h 1910656"/>
                  <a:gd name="connsiteX2816" fmla="*/ 3113626 w 3162529"/>
                  <a:gd name="connsiteY2816" fmla="*/ 1400314 h 1910656"/>
                  <a:gd name="connsiteX2817" fmla="*/ 3116085 w 3162529"/>
                  <a:gd name="connsiteY2817" fmla="*/ 1402335 h 1910656"/>
                  <a:gd name="connsiteX2818" fmla="*/ 3116701 w 3162529"/>
                  <a:gd name="connsiteY2818" fmla="*/ 1402949 h 1910656"/>
                  <a:gd name="connsiteX2819" fmla="*/ 3117140 w 3162529"/>
                  <a:gd name="connsiteY2819" fmla="*/ 1403740 h 1910656"/>
                  <a:gd name="connsiteX2820" fmla="*/ 3119951 w 3162529"/>
                  <a:gd name="connsiteY2820" fmla="*/ 1411559 h 1910656"/>
                  <a:gd name="connsiteX2821" fmla="*/ 3121533 w 3162529"/>
                  <a:gd name="connsiteY2821" fmla="*/ 1420432 h 1910656"/>
                  <a:gd name="connsiteX2822" fmla="*/ 3112571 w 3162529"/>
                  <a:gd name="connsiteY2822" fmla="*/ 1419202 h 1910656"/>
                  <a:gd name="connsiteX2823" fmla="*/ 3105631 w 3162529"/>
                  <a:gd name="connsiteY2823" fmla="*/ 1414898 h 1910656"/>
                  <a:gd name="connsiteX2824" fmla="*/ 3103874 w 3162529"/>
                  <a:gd name="connsiteY2824" fmla="*/ 1410066 h 1910656"/>
                  <a:gd name="connsiteX2825" fmla="*/ 3103259 w 3162529"/>
                  <a:gd name="connsiteY2825" fmla="*/ 1412350 h 1910656"/>
                  <a:gd name="connsiteX2826" fmla="*/ 3101502 w 3162529"/>
                  <a:gd name="connsiteY2826" fmla="*/ 1410768 h 1910656"/>
                  <a:gd name="connsiteX2827" fmla="*/ 3104752 w 3162529"/>
                  <a:gd name="connsiteY2827" fmla="*/ 1432205 h 1910656"/>
                  <a:gd name="connsiteX2828" fmla="*/ 3105719 w 3162529"/>
                  <a:gd name="connsiteY2828" fmla="*/ 1435455 h 1910656"/>
                  <a:gd name="connsiteX2829" fmla="*/ 3106949 w 3162529"/>
                  <a:gd name="connsiteY2829" fmla="*/ 1447403 h 1910656"/>
                  <a:gd name="connsiteX2830" fmla="*/ 3107739 w 3162529"/>
                  <a:gd name="connsiteY2830" fmla="*/ 1447316 h 1910656"/>
                  <a:gd name="connsiteX2831" fmla="*/ 3121708 w 3162529"/>
                  <a:gd name="connsiteY2831" fmla="*/ 1445734 h 1910656"/>
                  <a:gd name="connsiteX2832" fmla="*/ 3107212 w 3162529"/>
                  <a:gd name="connsiteY2832" fmla="*/ 1467522 h 1910656"/>
                  <a:gd name="connsiteX2833" fmla="*/ 3107827 w 3162529"/>
                  <a:gd name="connsiteY2833" fmla="*/ 1470948 h 1910656"/>
                  <a:gd name="connsiteX2834" fmla="*/ 3111605 w 3162529"/>
                  <a:gd name="connsiteY2834" fmla="*/ 1486498 h 1910656"/>
                  <a:gd name="connsiteX2835" fmla="*/ 3111693 w 3162529"/>
                  <a:gd name="connsiteY2835" fmla="*/ 1486674 h 1910656"/>
                  <a:gd name="connsiteX2836" fmla="*/ 3114328 w 3162529"/>
                  <a:gd name="connsiteY2836" fmla="*/ 1498446 h 1910656"/>
                  <a:gd name="connsiteX2837" fmla="*/ 3111956 w 3162529"/>
                  <a:gd name="connsiteY2837" fmla="*/ 1501697 h 1910656"/>
                  <a:gd name="connsiteX2838" fmla="*/ 3111869 w 3162529"/>
                  <a:gd name="connsiteY2838" fmla="*/ 1512152 h 1910656"/>
                  <a:gd name="connsiteX2839" fmla="*/ 3112132 w 3162529"/>
                  <a:gd name="connsiteY2839" fmla="*/ 1516808 h 1910656"/>
                  <a:gd name="connsiteX2840" fmla="*/ 3112747 w 3162529"/>
                  <a:gd name="connsiteY2840" fmla="*/ 1525769 h 1910656"/>
                  <a:gd name="connsiteX2841" fmla="*/ 3116437 w 3162529"/>
                  <a:gd name="connsiteY2841" fmla="*/ 1536751 h 1910656"/>
                  <a:gd name="connsiteX2842" fmla="*/ 3118370 w 3162529"/>
                  <a:gd name="connsiteY2842" fmla="*/ 1543340 h 1910656"/>
                  <a:gd name="connsiteX2843" fmla="*/ 3126716 w 3162529"/>
                  <a:gd name="connsiteY2843" fmla="*/ 1538332 h 1910656"/>
                  <a:gd name="connsiteX2844" fmla="*/ 3127243 w 3162529"/>
                  <a:gd name="connsiteY2844" fmla="*/ 1560735 h 1910656"/>
                  <a:gd name="connsiteX2845" fmla="*/ 3121357 w 3162529"/>
                  <a:gd name="connsiteY2845" fmla="*/ 1561438 h 1910656"/>
                  <a:gd name="connsiteX2846" fmla="*/ 3114065 w 3162529"/>
                  <a:gd name="connsiteY2846" fmla="*/ 1560559 h 1910656"/>
                  <a:gd name="connsiteX2847" fmla="*/ 3119336 w 3162529"/>
                  <a:gd name="connsiteY2847" fmla="*/ 1574616 h 1910656"/>
                  <a:gd name="connsiteX2848" fmla="*/ 3121357 w 3162529"/>
                  <a:gd name="connsiteY2848" fmla="*/ 1579536 h 1910656"/>
                  <a:gd name="connsiteX2849" fmla="*/ 3121620 w 3162529"/>
                  <a:gd name="connsiteY2849" fmla="*/ 1580678 h 1910656"/>
                  <a:gd name="connsiteX2850" fmla="*/ 3119775 w 3162529"/>
                  <a:gd name="connsiteY2850" fmla="*/ 1590957 h 1910656"/>
                  <a:gd name="connsiteX2851" fmla="*/ 3131636 w 3162529"/>
                  <a:gd name="connsiteY2851" fmla="*/ 1591923 h 1910656"/>
                  <a:gd name="connsiteX2852" fmla="*/ 3133129 w 3162529"/>
                  <a:gd name="connsiteY2852" fmla="*/ 1595876 h 1910656"/>
                  <a:gd name="connsiteX2853" fmla="*/ 44366 w 3162529"/>
                  <a:gd name="connsiteY2853" fmla="*/ 1568290 h 1910656"/>
                  <a:gd name="connsiteX2854" fmla="*/ 39007 w 3162529"/>
                  <a:gd name="connsiteY2854" fmla="*/ 1568905 h 1910656"/>
                  <a:gd name="connsiteX2855" fmla="*/ 41731 w 3162529"/>
                  <a:gd name="connsiteY2855" fmla="*/ 1572683 h 1910656"/>
                  <a:gd name="connsiteX2856" fmla="*/ 43312 w 3162529"/>
                  <a:gd name="connsiteY2856" fmla="*/ 1573386 h 1910656"/>
                  <a:gd name="connsiteX2857" fmla="*/ 45069 w 3162529"/>
                  <a:gd name="connsiteY2857" fmla="*/ 1570047 h 1910656"/>
                  <a:gd name="connsiteX2858" fmla="*/ 44366 w 3162529"/>
                  <a:gd name="connsiteY2858" fmla="*/ 1568290 h 1910656"/>
                  <a:gd name="connsiteX2859" fmla="*/ 3159837 w 3162529"/>
                  <a:gd name="connsiteY2859" fmla="*/ 1564513 h 1910656"/>
                  <a:gd name="connsiteX2860" fmla="*/ 3159925 w 3162529"/>
                  <a:gd name="connsiteY2860" fmla="*/ 1564600 h 1910656"/>
                  <a:gd name="connsiteX2861" fmla="*/ 3159837 w 3162529"/>
                  <a:gd name="connsiteY2861" fmla="*/ 1564513 h 1910656"/>
                  <a:gd name="connsiteX2862" fmla="*/ 17659 w 3162529"/>
                  <a:gd name="connsiteY2862" fmla="*/ 1554849 h 1910656"/>
                  <a:gd name="connsiteX2863" fmla="*/ 32154 w 3162529"/>
                  <a:gd name="connsiteY2863" fmla="*/ 1564513 h 1910656"/>
                  <a:gd name="connsiteX2864" fmla="*/ 41643 w 3162529"/>
                  <a:gd name="connsiteY2864" fmla="*/ 1560998 h 1910656"/>
                  <a:gd name="connsiteX2865" fmla="*/ 42521 w 3162529"/>
                  <a:gd name="connsiteY2865" fmla="*/ 1560735 h 1910656"/>
                  <a:gd name="connsiteX2866" fmla="*/ 37250 w 3162529"/>
                  <a:gd name="connsiteY2866" fmla="*/ 1550105 h 1910656"/>
                  <a:gd name="connsiteX2867" fmla="*/ 43224 w 3162529"/>
                  <a:gd name="connsiteY2867" fmla="*/ 1539123 h 1910656"/>
                  <a:gd name="connsiteX2868" fmla="*/ 45420 w 3162529"/>
                  <a:gd name="connsiteY2868" fmla="*/ 1538420 h 1910656"/>
                  <a:gd name="connsiteX2869" fmla="*/ 46738 w 3162529"/>
                  <a:gd name="connsiteY2869" fmla="*/ 1535082 h 1910656"/>
                  <a:gd name="connsiteX2870" fmla="*/ 52273 w 3162529"/>
                  <a:gd name="connsiteY2870" fmla="*/ 1504948 h 1910656"/>
                  <a:gd name="connsiteX2871" fmla="*/ 52361 w 3162529"/>
                  <a:gd name="connsiteY2871" fmla="*/ 1499149 h 1910656"/>
                  <a:gd name="connsiteX2872" fmla="*/ 51922 w 3162529"/>
                  <a:gd name="connsiteY2872" fmla="*/ 1498886 h 1910656"/>
                  <a:gd name="connsiteX2873" fmla="*/ 41467 w 3162529"/>
                  <a:gd name="connsiteY2873" fmla="*/ 1493263 h 1910656"/>
                  <a:gd name="connsiteX2874" fmla="*/ 51834 w 3162529"/>
                  <a:gd name="connsiteY2874" fmla="*/ 1487465 h 1910656"/>
                  <a:gd name="connsiteX2875" fmla="*/ 53239 w 3162529"/>
                  <a:gd name="connsiteY2875" fmla="*/ 1482633 h 1910656"/>
                  <a:gd name="connsiteX2876" fmla="*/ 53415 w 3162529"/>
                  <a:gd name="connsiteY2876" fmla="*/ 1480173 h 1910656"/>
                  <a:gd name="connsiteX2877" fmla="*/ 55260 w 3162529"/>
                  <a:gd name="connsiteY2877" fmla="*/ 1469191 h 1910656"/>
                  <a:gd name="connsiteX2878" fmla="*/ 56754 w 3162529"/>
                  <a:gd name="connsiteY2878" fmla="*/ 1460494 h 1910656"/>
                  <a:gd name="connsiteX2879" fmla="*/ 56929 w 3162529"/>
                  <a:gd name="connsiteY2879" fmla="*/ 1458385 h 1910656"/>
                  <a:gd name="connsiteX2880" fmla="*/ 52537 w 3162529"/>
                  <a:gd name="connsiteY2880" fmla="*/ 1457331 h 1910656"/>
                  <a:gd name="connsiteX2881" fmla="*/ 49198 w 3162529"/>
                  <a:gd name="connsiteY2881" fmla="*/ 1452587 h 1910656"/>
                  <a:gd name="connsiteX2882" fmla="*/ 32682 w 3162529"/>
                  <a:gd name="connsiteY2882" fmla="*/ 1461109 h 1910656"/>
                  <a:gd name="connsiteX2883" fmla="*/ 46299 w 3162529"/>
                  <a:gd name="connsiteY2883" fmla="*/ 1440287 h 1910656"/>
                  <a:gd name="connsiteX2884" fmla="*/ 47529 w 3162529"/>
                  <a:gd name="connsiteY2884" fmla="*/ 1438618 h 1910656"/>
                  <a:gd name="connsiteX2885" fmla="*/ 47353 w 3162529"/>
                  <a:gd name="connsiteY2885" fmla="*/ 1437388 h 1910656"/>
                  <a:gd name="connsiteX2886" fmla="*/ 48144 w 3162529"/>
                  <a:gd name="connsiteY2886" fmla="*/ 1437915 h 1910656"/>
                  <a:gd name="connsiteX2887" fmla="*/ 56841 w 3162529"/>
                  <a:gd name="connsiteY2887" fmla="*/ 1434577 h 1910656"/>
                  <a:gd name="connsiteX2888" fmla="*/ 57632 w 3162529"/>
                  <a:gd name="connsiteY2888" fmla="*/ 1434577 h 1910656"/>
                  <a:gd name="connsiteX2889" fmla="*/ 57720 w 3162529"/>
                  <a:gd name="connsiteY2889" fmla="*/ 1434401 h 1910656"/>
                  <a:gd name="connsiteX2890" fmla="*/ 61937 w 3162529"/>
                  <a:gd name="connsiteY2890" fmla="*/ 1414898 h 1910656"/>
                  <a:gd name="connsiteX2891" fmla="*/ 61937 w 3162529"/>
                  <a:gd name="connsiteY2891" fmla="*/ 1414810 h 1910656"/>
                  <a:gd name="connsiteX2892" fmla="*/ 57632 w 3162529"/>
                  <a:gd name="connsiteY2892" fmla="*/ 1411910 h 1910656"/>
                  <a:gd name="connsiteX2893" fmla="*/ 54030 w 3162529"/>
                  <a:gd name="connsiteY2893" fmla="*/ 1413228 h 1910656"/>
                  <a:gd name="connsiteX2894" fmla="*/ 47177 w 3162529"/>
                  <a:gd name="connsiteY2894" fmla="*/ 1412789 h 1910656"/>
                  <a:gd name="connsiteX2895" fmla="*/ 43663 w 3162529"/>
                  <a:gd name="connsiteY2895" fmla="*/ 1406815 h 1910656"/>
                  <a:gd name="connsiteX2896" fmla="*/ 43136 w 3162529"/>
                  <a:gd name="connsiteY2896" fmla="*/ 1402335 h 1910656"/>
                  <a:gd name="connsiteX2897" fmla="*/ 40061 w 3162529"/>
                  <a:gd name="connsiteY2897" fmla="*/ 1400314 h 1910656"/>
                  <a:gd name="connsiteX2898" fmla="*/ 42785 w 3162529"/>
                  <a:gd name="connsiteY2898" fmla="*/ 1399260 h 1910656"/>
                  <a:gd name="connsiteX2899" fmla="*/ 42082 w 3162529"/>
                  <a:gd name="connsiteY2899" fmla="*/ 1392846 h 1910656"/>
                  <a:gd name="connsiteX2900" fmla="*/ 48495 w 3162529"/>
                  <a:gd name="connsiteY2900" fmla="*/ 1397063 h 1910656"/>
                  <a:gd name="connsiteX2901" fmla="*/ 52097 w 3162529"/>
                  <a:gd name="connsiteY2901" fmla="*/ 1395745 h 1910656"/>
                  <a:gd name="connsiteX2902" fmla="*/ 56754 w 3162529"/>
                  <a:gd name="connsiteY2902" fmla="*/ 1395306 h 1910656"/>
                  <a:gd name="connsiteX2903" fmla="*/ 56666 w 3162529"/>
                  <a:gd name="connsiteY2903" fmla="*/ 1386345 h 1910656"/>
                  <a:gd name="connsiteX2904" fmla="*/ 61146 w 3162529"/>
                  <a:gd name="connsiteY2904" fmla="*/ 1380810 h 1910656"/>
                  <a:gd name="connsiteX2905" fmla="*/ 62991 w 3162529"/>
                  <a:gd name="connsiteY2905" fmla="*/ 1378790 h 1910656"/>
                  <a:gd name="connsiteX2906" fmla="*/ 65363 w 3162529"/>
                  <a:gd name="connsiteY2906" fmla="*/ 1375627 h 1910656"/>
                  <a:gd name="connsiteX2907" fmla="*/ 68087 w 3162529"/>
                  <a:gd name="connsiteY2907" fmla="*/ 1372025 h 1910656"/>
                  <a:gd name="connsiteX2908" fmla="*/ 67296 w 3162529"/>
                  <a:gd name="connsiteY2908" fmla="*/ 1369565 h 1910656"/>
                  <a:gd name="connsiteX2909" fmla="*/ 60004 w 3162529"/>
                  <a:gd name="connsiteY2909" fmla="*/ 1374309 h 1910656"/>
                  <a:gd name="connsiteX2910" fmla="*/ 54381 w 3162529"/>
                  <a:gd name="connsiteY2910" fmla="*/ 1353048 h 1910656"/>
                  <a:gd name="connsiteX2911" fmla="*/ 60268 w 3162529"/>
                  <a:gd name="connsiteY2911" fmla="*/ 1351116 h 1910656"/>
                  <a:gd name="connsiteX2912" fmla="*/ 67560 w 3162529"/>
                  <a:gd name="connsiteY2912" fmla="*/ 1350413 h 1910656"/>
                  <a:gd name="connsiteX2913" fmla="*/ 70283 w 3162529"/>
                  <a:gd name="connsiteY2913" fmla="*/ 1341891 h 1910656"/>
                  <a:gd name="connsiteX2914" fmla="*/ 71513 w 3162529"/>
                  <a:gd name="connsiteY2914" fmla="*/ 1338289 h 1910656"/>
                  <a:gd name="connsiteX2915" fmla="*/ 75291 w 3162529"/>
                  <a:gd name="connsiteY2915" fmla="*/ 1324408 h 1910656"/>
                  <a:gd name="connsiteX2916" fmla="*/ 73006 w 3162529"/>
                  <a:gd name="connsiteY2916" fmla="*/ 1326692 h 1910656"/>
                  <a:gd name="connsiteX2917" fmla="*/ 72392 w 3162529"/>
                  <a:gd name="connsiteY2917" fmla="*/ 1311406 h 1910656"/>
                  <a:gd name="connsiteX2918" fmla="*/ 72216 w 3162529"/>
                  <a:gd name="connsiteY2918" fmla="*/ 1309737 h 1910656"/>
                  <a:gd name="connsiteX2919" fmla="*/ 72567 w 3162529"/>
                  <a:gd name="connsiteY2919" fmla="*/ 1302093 h 1910656"/>
                  <a:gd name="connsiteX2920" fmla="*/ 79771 w 3162529"/>
                  <a:gd name="connsiteY2920" fmla="*/ 1291463 h 1910656"/>
                  <a:gd name="connsiteX2921" fmla="*/ 81704 w 3162529"/>
                  <a:gd name="connsiteY2921" fmla="*/ 1284347 h 1910656"/>
                  <a:gd name="connsiteX2922" fmla="*/ 81704 w 3162529"/>
                  <a:gd name="connsiteY2922" fmla="*/ 1283908 h 1910656"/>
                  <a:gd name="connsiteX2923" fmla="*/ 65363 w 3162529"/>
                  <a:gd name="connsiteY2923" fmla="*/ 1279251 h 1910656"/>
                  <a:gd name="connsiteX2924" fmla="*/ 78453 w 3162529"/>
                  <a:gd name="connsiteY2924" fmla="*/ 1266161 h 1910656"/>
                  <a:gd name="connsiteX2925" fmla="*/ 81704 w 3162529"/>
                  <a:gd name="connsiteY2925" fmla="*/ 1267040 h 1910656"/>
                  <a:gd name="connsiteX2926" fmla="*/ 87942 w 3162529"/>
                  <a:gd name="connsiteY2926" fmla="*/ 1256585 h 1910656"/>
                  <a:gd name="connsiteX2927" fmla="*/ 88469 w 3162529"/>
                  <a:gd name="connsiteY2927" fmla="*/ 1255970 h 1910656"/>
                  <a:gd name="connsiteX2928" fmla="*/ 88820 w 3162529"/>
                  <a:gd name="connsiteY2928" fmla="*/ 1254828 h 1910656"/>
                  <a:gd name="connsiteX2929" fmla="*/ 90577 w 3162529"/>
                  <a:gd name="connsiteY2929" fmla="*/ 1250172 h 1910656"/>
                  <a:gd name="connsiteX2930" fmla="*/ 92159 w 3162529"/>
                  <a:gd name="connsiteY2930" fmla="*/ 1241211 h 1910656"/>
                  <a:gd name="connsiteX2931" fmla="*/ 93564 w 3162529"/>
                  <a:gd name="connsiteY2931" fmla="*/ 1231020 h 1910656"/>
                  <a:gd name="connsiteX2932" fmla="*/ 87415 w 3162529"/>
                  <a:gd name="connsiteY2932" fmla="*/ 1230932 h 1910656"/>
                  <a:gd name="connsiteX2933" fmla="*/ 90929 w 3162529"/>
                  <a:gd name="connsiteY2933" fmla="*/ 1222059 h 1910656"/>
                  <a:gd name="connsiteX2934" fmla="*/ 91104 w 3162529"/>
                  <a:gd name="connsiteY2934" fmla="*/ 1221619 h 1910656"/>
                  <a:gd name="connsiteX2935" fmla="*/ 91104 w 3162529"/>
                  <a:gd name="connsiteY2935" fmla="*/ 1221531 h 1910656"/>
                  <a:gd name="connsiteX2936" fmla="*/ 65978 w 3162529"/>
                  <a:gd name="connsiteY2936" fmla="*/ 1213010 h 1910656"/>
                  <a:gd name="connsiteX2937" fmla="*/ 65451 w 3162529"/>
                  <a:gd name="connsiteY2937" fmla="*/ 1219950 h 1910656"/>
                  <a:gd name="connsiteX2938" fmla="*/ 65451 w 3162529"/>
                  <a:gd name="connsiteY2938" fmla="*/ 1223640 h 1910656"/>
                  <a:gd name="connsiteX2939" fmla="*/ 57720 w 3162529"/>
                  <a:gd name="connsiteY2939" fmla="*/ 1245867 h 1910656"/>
                  <a:gd name="connsiteX2940" fmla="*/ 55611 w 3162529"/>
                  <a:gd name="connsiteY2940" fmla="*/ 1257024 h 1910656"/>
                  <a:gd name="connsiteX2941" fmla="*/ 47705 w 3162529"/>
                  <a:gd name="connsiteY2941" fmla="*/ 1288564 h 1910656"/>
                  <a:gd name="connsiteX2942" fmla="*/ 46738 w 3162529"/>
                  <a:gd name="connsiteY2942" fmla="*/ 1291814 h 1910656"/>
                  <a:gd name="connsiteX2943" fmla="*/ 54206 w 3162529"/>
                  <a:gd name="connsiteY2943" fmla="*/ 1288476 h 1910656"/>
                  <a:gd name="connsiteX2944" fmla="*/ 62815 w 3162529"/>
                  <a:gd name="connsiteY2944" fmla="*/ 1287422 h 1910656"/>
                  <a:gd name="connsiteX2945" fmla="*/ 69668 w 3162529"/>
                  <a:gd name="connsiteY2945" fmla="*/ 1288827 h 1910656"/>
                  <a:gd name="connsiteX2946" fmla="*/ 67735 w 3162529"/>
                  <a:gd name="connsiteY2946" fmla="*/ 1296119 h 1910656"/>
                  <a:gd name="connsiteX2947" fmla="*/ 59741 w 3162529"/>
                  <a:gd name="connsiteY2947" fmla="*/ 1301918 h 1910656"/>
                  <a:gd name="connsiteX2948" fmla="*/ 55787 w 3162529"/>
                  <a:gd name="connsiteY2948" fmla="*/ 1300951 h 1910656"/>
                  <a:gd name="connsiteX2949" fmla="*/ 45860 w 3162529"/>
                  <a:gd name="connsiteY2949" fmla="*/ 1298403 h 1910656"/>
                  <a:gd name="connsiteX2950" fmla="*/ 45596 w 3162529"/>
                  <a:gd name="connsiteY2950" fmla="*/ 1305783 h 1910656"/>
                  <a:gd name="connsiteX2951" fmla="*/ 45069 w 3162529"/>
                  <a:gd name="connsiteY2951" fmla="*/ 1315799 h 1910656"/>
                  <a:gd name="connsiteX2952" fmla="*/ 43224 w 3162529"/>
                  <a:gd name="connsiteY2952" fmla="*/ 1326692 h 1910656"/>
                  <a:gd name="connsiteX2953" fmla="*/ 39183 w 3162529"/>
                  <a:gd name="connsiteY2953" fmla="*/ 1341188 h 1910656"/>
                  <a:gd name="connsiteX2954" fmla="*/ 35756 w 3162529"/>
                  <a:gd name="connsiteY2954" fmla="*/ 1353400 h 1910656"/>
                  <a:gd name="connsiteX2955" fmla="*/ 36284 w 3162529"/>
                  <a:gd name="connsiteY2955" fmla="*/ 1354366 h 1910656"/>
                  <a:gd name="connsiteX2956" fmla="*/ 42785 w 3162529"/>
                  <a:gd name="connsiteY2956" fmla="*/ 1368774 h 1910656"/>
                  <a:gd name="connsiteX2957" fmla="*/ 43751 w 3162529"/>
                  <a:gd name="connsiteY2957" fmla="*/ 1371937 h 1910656"/>
                  <a:gd name="connsiteX2958" fmla="*/ 43927 w 3162529"/>
                  <a:gd name="connsiteY2958" fmla="*/ 1372552 h 1910656"/>
                  <a:gd name="connsiteX2959" fmla="*/ 46299 w 3162529"/>
                  <a:gd name="connsiteY2959" fmla="*/ 1381689 h 1910656"/>
                  <a:gd name="connsiteX2960" fmla="*/ 36899 w 3162529"/>
                  <a:gd name="connsiteY2960" fmla="*/ 1380722 h 1910656"/>
                  <a:gd name="connsiteX2961" fmla="*/ 36459 w 3162529"/>
                  <a:gd name="connsiteY2961" fmla="*/ 1380722 h 1910656"/>
                  <a:gd name="connsiteX2962" fmla="*/ 31803 w 3162529"/>
                  <a:gd name="connsiteY2962" fmla="*/ 1380020 h 1910656"/>
                  <a:gd name="connsiteX2963" fmla="*/ 30925 w 3162529"/>
                  <a:gd name="connsiteY2963" fmla="*/ 1389596 h 1910656"/>
                  <a:gd name="connsiteX2964" fmla="*/ 29167 w 3162529"/>
                  <a:gd name="connsiteY2964" fmla="*/ 1406815 h 1910656"/>
                  <a:gd name="connsiteX2965" fmla="*/ 26444 w 3162529"/>
                  <a:gd name="connsiteY2965" fmla="*/ 1420959 h 1910656"/>
                  <a:gd name="connsiteX2966" fmla="*/ 24160 w 3162529"/>
                  <a:gd name="connsiteY2966" fmla="*/ 1432293 h 1910656"/>
                  <a:gd name="connsiteX2967" fmla="*/ 24687 w 3162529"/>
                  <a:gd name="connsiteY2967" fmla="*/ 1436158 h 1910656"/>
                  <a:gd name="connsiteX2968" fmla="*/ 25214 w 3162529"/>
                  <a:gd name="connsiteY2968" fmla="*/ 1438794 h 1910656"/>
                  <a:gd name="connsiteX2969" fmla="*/ 25653 w 3162529"/>
                  <a:gd name="connsiteY2969" fmla="*/ 1439936 h 1910656"/>
                  <a:gd name="connsiteX2970" fmla="*/ 25741 w 3162529"/>
                  <a:gd name="connsiteY2970" fmla="*/ 1448897 h 1910656"/>
                  <a:gd name="connsiteX2971" fmla="*/ 22930 w 3162529"/>
                  <a:gd name="connsiteY2971" fmla="*/ 1464008 h 1910656"/>
                  <a:gd name="connsiteX2972" fmla="*/ 19767 w 3162529"/>
                  <a:gd name="connsiteY2972" fmla="*/ 1482457 h 1910656"/>
                  <a:gd name="connsiteX2973" fmla="*/ 24687 w 3162529"/>
                  <a:gd name="connsiteY2973" fmla="*/ 1477098 h 1910656"/>
                  <a:gd name="connsiteX2974" fmla="*/ 26883 w 3162529"/>
                  <a:gd name="connsiteY2974" fmla="*/ 1476659 h 1910656"/>
                  <a:gd name="connsiteX2975" fmla="*/ 37865 w 3162529"/>
                  <a:gd name="connsiteY2975" fmla="*/ 1477449 h 1910656"/>
                  <a:gd name="connsiteX2976" fmla="*/ 49286 w 3162529"/>
                  <a:gd name="connsiteY2976" fmla="*/ 1480876 h 1910656"/>
                  <a:gd name="connsiteX2977" fmla="*/ 40237 w 3162529"/>
                  <a:gd name="connsiteY2977" fmla="*/ 1488695 h 1910656"/>
                  <a:gd name="connsiteX2978" fmla="*/ 38656 w 3162529"/>
                  <a:gd name="connsiteY2978" fmla="*/ 1490100 h 1910656"/>
                  <a:gd name="connsiteX2979" fmla="*/ 35669 w 3162529"/>
                  <a:gd name="connsiteY2979" fmla="*/ 1492736 h 1910656"/>
                  <a:gd name="connsiteX2980" fmla="*/ 28113 w 3162529"/>
                  <a:gd name="connsiteY2980" fmla="*/ 1495635 h 1910656"/>
                  <a:gd name="connsiteX2981" fmla="*/ 22227 w 3162529"/>
                  <a:gd name="connsiteY2981" fmla="*/ 1491857 h 1910656"/>
                  <a:gd name="connsiteX2982" fmla="*/ 20119 w 3162529"/>
                  <a:gd name="connsiteY2982" fmla="*/ 1491418 h 1910656"/>
                  <a:gd name="connsiteX2983" fmla="*/ 20119 w 3162529"/>
                  <a:gd name="connsiteY2983" fmla="*/ 1494757 h 1910656"/>
                  <a:gd name="connsiteX2984" fmla="*/ 19679 w 3162529"/>
                  <a:gd name="connsiteY2984" fmla="*/ 1519268 h 1910656"/>
                  <a:gd name="connsiteX2985" fmla="*/ 18010 w 3162529"/>
                  <a:gd name="connsiteY2985" fmla="*/ 1531216 h 1910656"/>
                  <a:gd name="connsiteX2986" fmla="*/ 16780 w 3162529"/>
                  <a:gd name="connsiteY2986" fmla="*/ 1547645 h 1910656"/>
                  <a:gd name="connsiteX2987" fmla="*/ 17659 w 3162529"/>
                  <a:gd name="connsiteY2987" fmla="*/ 1554849 h 1910656"/>
                  <a:gd name="connsiteX2988" fmla="*/ 19591 w 3162529"/>
                  <a:gd name="connsiteY2988" fmla="*/ 1558187 h 1910656"/>
                  <a:gd name="connsiteX2989" fmla="*/ 18010 w 3162529"/>
                  <a:gd name="connsiteY2989" fmla="*/ 1558451 h 1910656"/>
                  <a:gd name="connsiteX2990" fmla="*/ 19855 w 3162529"/>
                  <a:gd name="connsiteY2990" fmla="*/ 1563370 h 1910656"/>
                  <a:gd name="connsiteX2991" fmla="*/ 25214 w 3162529"/>
                  <a:gd name="connsiteY2991" fmla="*/ 1562755 h 1910656"/>
                  <a:gd name="connsiteX2992" fmla="*/ 22491 w 3162529"/>
                  <a:gd name="connsiteY2992" fmla="*/ 1558978 h 1910656"/>
                  <a:gd name="connsiteX2993" fmla="*/ 19591 w 3162529"/>
                  <a:gd name="connsiteY2993" fmla="*/ 1558187 h 1910656"/>
                  <a:gd name="connsiteX2994" fmla="*/ 58071 w 3162529"/>
                  <a:gd name="connsiteY2994" fmla="*/ 1541583 h 1910656"/>
                  <a:gd name="connsiteX2995" fmla="*/ 58071 w 3162529"/>
                  <a:gd name="connsiteY2995" fmla="*/ 1541583 h 1910656"/>
                  <a:gd name="connsiteX2996" fmla="*/ 58071 w 3162529"/>
                  <a:gd name="connsiteY2996" fmla="*/ 1541583 h 1910656"/>
                  <a:gd name="connsiteX2997" fmla="*/ 3135150 w 3162529"/>
                  <a:gd name="connsiteY2997" fmla="*/ 1509253 h 1910656"/>
                  <a:gd name="connsiteX2998" fmla="*/ 3132426 w 3162529"/>
                  <a:gd name="connsiteY2998" fmla="*/ 1513118 h 1910656"/>
                  <a:gd name="connsiteX2999" fmla="*/ 3138313 w 3162529"/>
                  <a:gd name="connsiteY2999" fmla="*/ 1513382 h 1910656"/>
                  <a:gd name="connsiteX3000" fmla="*/ 3141212 w 3162529"/>
                  <a:gd name="connsiteY3000" fmla="*/ 1512591 h 1910656"/>
                  <a:gd name="connsiteX3001" fmla="*/ 3141300 w 3162529"/>
                  <a:gd name="connsiteY3001" fmla="*/ 1511712 h 1910656"/>
                  <a:gd name="connsiteX3002" fmla="*/ 3135150 w 3162529"/>
                  <a:gd name="connsiteY3002" fmla="*/ 1509253 h 1910656"/>
                  <a:gd name="connsiteX3003" fmla="*/ 3099657 w 3162529"/>
                  <a:gd name="connsiteY3003" fmla="*/ 1507759 h 1910656"/>
                  <a:gd name="connsiteX3004" fmla="*/ 3099657 w 3162529"/>
                  <a:gd name="connsiteY3004" fmla="*/ 1507759 h 1910656"/>
                  <a:gd name="connsiteX3005" fmla="*/ 3099657 w 3162529"/>
                  <a:gd name="connsiteY3005" fmla="*/ 1507759 h 1910656"/>
                  <a:gd name="connsiteX3006" fmla="*/ 3108706 w 3162529"/>
                  <a:gd name="connsiteY3006" fmla="*/ 1455310 h 1910656"/>
                  <a:gd name="connsiteX3007" fmla="*/ 3109321 w 3162529"/>
                  <a:gd name="connsiteY3007" fmla="*/ 1460669 h 1910656"/>
                  <a:gd name="connsiteX3008" fmla="*/ 3113099 w 3162529"/>
                  <a:gd name="connsiteY3008" fmla="*/ 1457946 h 1910656"/>
                  <a:gd name="connsiteX3009" fmla="*/ 3113713 w 3162529"/>
                  <a:gd name="connsiteY3009" fmla="*/ 1453378 h 1910656"/>
                  <a:gd name="connsiteX3010" fmla="*/ 3108706 w 3162529"/>
                  <a:gd name="connsiteY3010" fmla="*/ 1455310 h 1910656"/>
                  <a:gd name="connsiteX3011" fmla="*/ 56051 w 3162529"/>
                  <a:gd name="connsiteY3011" fmla="*/ 1449073 h 1910656"/>
                  <a:gd name="connsiteX3012" fmla="*/ 56578 w 3162529"/>
                  <a:gd name="connsiteY3012" fmla="*/ 1450566 h 1910656"/>
                  <a:gd name="connsiteX3013" fmla="*/ 57105 w 3162529"/>
                  <a:gd name="connsiteY3013" fmla="*/ 1450478 h 1910656"/>
                  <a:gd name="connsiteX3014" fmla="*/ 57105 w 3162529"/>
                  <a:gd name="connsiteY3014" fmla="*/ 1448458 h 1910656"/>
                  <a:gd name="connsiteX3015" fmla="*/ 56051 w 3162529"/>
                  <a:gd name="connsiteY3015" fmla="*/ 1449073 h 1910656"/>
                  <a:gd name="connsiteX3016" fmla="*/ 57017 w 3162529"/>
                  <a:gd name="connsiteY3016" fmla="*/ 1447403 h 1910656"/>
                  <a:gd name="connsiteX3017" fmla="*/ 57017 w 3162529"/>
                  <a:gd name="connsiteY3017" fmla="*/ 1447579 h 1910656"/>
                  <a:gd name="connsiteX3018" fmla="*/ 57105 w 3162529"/>
                  <a:gd name="connsiteY3018" fmla="*/ 1447491 h 1910656"/>
                  <a:gd name="connsiteX3019" fmla="*/ 57105 w 3162529"/>
                  <a:gd name="connsiteY3019" fmla="*/ 1447403 h 1910656"/>
                  <a:gd name="connsiteX3020" fmla="*/ 57017 w 3162529"/>
                  <a:gd name="connsiteY3020" fmla="*/ 1447403 h 1910656"/>
                  <a:gd name="connsiteX3021" fmla="*/ 3112659 w 3162529"/>
                  <a:gd name="connsiteY3021" fmla="*/ 1419466 h 1910656"/>
                  <a:gd name="connsiteX3022" fmla="*/ 3112659 w 3162529"/>
                  <a:gd name="connsiteY3022" fmla="*/ 1419466 h 1910656"/>
                  <a:gd name="connsiteX3023" fmla="*/ 3112659 w 3162529"/>
                  <a:gd name="connsiteY3023" fmla="*/ 1419466 h 1910656"/>
                  <a:gd name="connsiteX3024" fmla="*/ 62728 w 3162529"/>
                  <a:gd name="connsiteY3024" fmla="*/ 1404531 h 1910656"/>
                  <a:gd name="connsiteX3025" fmla="*/ 62903 w 3162529"/>
                  <a:gd name="connsiteY3025" fmla="*/ 1406112 h 1910656"/>
                  <a:gd name="connsiteX3026" fmla="*/ 63255 w 3162529"/>
                  <a:gd name="connsiteY3026" fmla="*/ 1404092 h 1910656"/>
                  <a:gd name="connsiteX3027" fmla="*/ 62728 w 3162529"/>
                  <a:gd name="connsiteY3027" fmla="*/ 1404531 h 1910656"/>
                  <a:gd name="connsiteX3028" fmla="*/ 50428 w 3162529"/>
                  <a:gd name="connsiteY3028" fmla="*/ 1403652 h 1910656"/>
                  <a:gd name="connsiteX3029" fmla="*/ 51307 w 3162529"/>
                  <a:gd name="connsiteY3029" fmla="*/ 1406024 h 1910656"/>
                  <a:gd name="connsiteX3030" fmla="*/ 55699 w 3162529"/>
                  <a:gd name="connsiteY3030" fmla="*/ 1405497 h 1910656"/>
                  <a:gd name="connsiteX3031" fmla="*/ 54821 w 3162529"/>
                  <a:gd name="connsiteY3031" fmla="*/ 1403125 h 1910656"/>
                  <a:gd name="connsiteX3032" fmla="*/ 50428 w 3162529"/>
                  <a:gd name="connsiteY3032" fmla="*/ 1403652 h 1910656"/>
                  <a:gd name="connsiteX3033" fmla="*/ 3136292 w 3162529"/>
                  <a:gd name="connsiteY3033" fmla="*/ 1378350 h 1910656"/>
                  <a:gd name="connsiteX3034" fmla="*/ 3136292 w 3162529"/>
                  <a:gd name="connsiteY3034" fmla="*/ 1378350 h 1910656"/>
                  <a:gd name="connsiteX3035" fmla="*/ 3136292 w 3162529"/>
                  <a:gd name="connsiteY3035" fmla="*/ 1378350 h 1910656"/>
                  <a:gd name="connsiteX3036" fmla="*/ 3098075 w 3162529"/>
                  <a:gd name="connsiteY3036" fmla="*/ 1365612 h 1910656"/>
                  <a:gd name="connsiteX3037" fmla="*/ 3098866 w 3162529"/>
                  <a:gd name="connsiteY3037" fmla="*/ 1365875 h 1910656"/>
                  <a:gd name="connsiteX3038" fmla="*/ 3100448 w 3162529"/>
                  <a:gd name="connsiteY3038" fmla="*/ 1365875 h 1910656"/>
                  <a:gd name="connsiteX3039" fmla="*/ 3098251 w 3162529"/>
                  <a:gd name="connsiteY3039" fmla="*/ 1364382 h 1910656"/>
                  <a:gd name="connsiteX3040" fmla="*/ 3098075 w 3162529"/>
                  <a:gd name="connsiteY3040" fmla="*/ 1365612 h 1910656"/>
                  <a:gd name="connsiteX3041" fmla="*/ 3101941 w 3162529"/>
                  <a:gd name="connsiteY3041" fmla="*/ 1365348 h 1910656"/>
                  <a:gd name="connsiteX3042" fmla="*/ 3101941 w 3162529"/>
                  <a:gd name="connsiteY3042" fmla="*/ 1365348 h 1910656"/>
                  <a:gd name="connsiteX3043" fmla="*/ 3101941 w 3162529"/>
                  <a:gd name="connsiteY3043" fmla="*/ 1365348 h 1910656"/>
                  <a:gd name="connsiteX3044" fmla="*/ 3098515 w 3162529"/>
                  <a:gd name="connsiteY3044" fmla="*/ 1362976 h 1910656"/>
                  <a:gd name="connsiteX3045" fmla="*/ 3102205 w 3162529"/>
                  <a:gd name="connsiteY3045" fmla="*/ 1363327 h 1910656"/>
                  <a:gd name="connsiteX3046" fmla="*/ 3100272 w 3162529"/>
                  <a:gd name="connsiteY3046" fmla="*/ 1360867 h 1910656"/>
                  <a:gd name="connsiteX3047" fmla="*/ 3099042 w 3162529"/>
                  <a:gd name="connsiteY3047" fmla="*/ 1360340 h 1910656"/>
                  <a:gd name="connsiteX3048" fmla="*/ 3098691 w 3162529"/>
                  <a:gd name="connsiteY3048" fmla="*/ 1362537 h 1910656"/>
                  <a:gd name="connsiteX3049" fmla="*/ 3098515 w 3162529"/>
                  <a:gd name="connsiteY3049" fmla="*/ 1362976 h 1910656"/>
                  <a:gd name="connsiteX3050" fmla="*/ 61058 w 3162529"/>
                  <a:gd name="connsiteY3050" fmla="*/ 1359725 h 1910656"/>
                  <a:gd name="connsiteX3051" fmla="*/ 62464 w 3162529"/>
                  <a:gd name="connsiteY3051" fmla="*/ 1362097 h 1910656"/>
                  <a:gd name="connsiteX3052" fmla="*/ 63079 w 3162529"/>
                  <a:gd name="connsiteY3052" fmla="*/ 1362625 h 1910656"/>
                  <a:gd name="connsiteX3053" fmla="*/ 61058 w 3162529"/>
                  <a:gd name="connsiteY3053" fmla="*/ 1359550 h 1910656"/>
                  <a:gd name="connsiteX3054" fmla="*/ 61058 w 3162529"/>
                  <a:gd name="connsiteY3054" fmla="*/ 1359725 h 1910656"/>
                  <a:gd name="connsiteX3055" fmla="*/ 60883 w 3162529"/>
                  <a:gd name="connsiteY3055" fmla="*/ 1360780 h 1910656"/>
                  <a:gd name="connsiteX3056" fmla="*/ 60883 w 3162529"/>
                  <a:gd name="connsiteY3056" fmla="*/ 1360867 h 1910656"/>
                  <a:gd name="connsiteX3057" fmla="*/ 60883 w 3162529"/>
                  <a:gd name="connsiteY3057" fmla="*/ 1360780 h 1910656"/>
                  <a:gd name="connsiteX3058" fmla="*/ 55524 w 3162529"/>
                  <a:gd name="connsiteY3058" fmla="*/ 1292166 h 1910656"/>
                  <a:gd name="connsiteX3059" fmla="*/ 57456 w 3162529"/>
                  <a:gd name="connsiteY3059" fmla="*/ 1292693 h 1910656"/>
                  <a:gd name="connsiteX3060" fmla="*/ 58247 w 3162529"/>
                  <a:gd name="connsiteY3060" fmla="*/ 1289530 h 1910656"/>
                  <a:gd name="connsiteX3061" fmla="*/ 55524 w 3162529"/>
                  <a:gd name="connsiteY3061" fmla="*/ 1292166 h 1910656"/>
                  <a:gd name="connsiteX3062" fmla="*/ 62288 w 3162529"/>
                  <a:gd name="connsiteY3062" fmla="*/ 1289003 h 1910656"/>
                  <a:gd name="connsiteX3063" fmla="*/ 62464 w 3162529"/>
                  <a:gd name="connsiteY3063" fmla="*/ 1289003 h 1910656"/>
                  <a:gd name="connsiteX3064" fmla="*/ 62288 w 3162529"/>
                  <a:gd name="connsiteY3064" fmla="*/ 1289003 h 1910656"/>
                  <a:gd name="connsiteX3065" fmla="*/ 3082262 w 3162529"/>
                  <a:gd name="connsiteY3065" fmla="*/ 1283293 h 1910656"/>
                  <a:gd name="connsiteX3066" fmla="*/ 3086040 w 3162529"/>
                  <a:gd name="connsiteY3066" fmla="*/ 1283293 h 1910656"/>
                  <a:gd name="connsiteX3067" fmla="*/ 3088675 w 3162529"/>
                  <a:gd name="connsiteY3067" fmla="*/ 1281184 h 1910656"/>
                  <a:gd name="connsiteX3068" fmla="*/ 3084195 w 3162529"/>
                  <a:gd name="connsiteY3068" fmla="*/ 1279427 h 1910656"/>
                  <a:gd name="connsiteX3069" fmla="*/ 3082262 w 3162529"/>
                  <a:gd name="connsiteY3069" fmla="*/ 1283293 h 1910656"/>
                  <a:gd name="connsiteX3070" fmla="*/ 75906 w 3162529"/>
                  <a:gd name="connsiteY3070" fmla="*/ 1277494 h 1910656"/>
                  <a:gd name="connsiteX3071" fmla="*/ 78893 w 3162529"/>
                  <a:gd name="connsiteY3071" fmla="*/ 1279866 h 1910656"/>
                  <a:gd name="connsiteX3072" fmla="*/ 79508 w 3162529"/>
                  <a:gd name="connsiteY3072" fmla="*/ 1277582 h 1910656"/>
                  <a:gd name="connsiteX3073" fmla="*/ 79332 w 3162529"/>
                  <a:gd name="connsiteY3073" fmla="*/ 1277406 h 1910656"/>
                  <a:gd name="connsiteX3074" fmla="*/ 75906 w 3162529"/>
                  <a:gd name="connsiteY3074" fmla="*/ 1277494 h 1910656"/>
                  <a:gd name="connsiteX3075" fmla="*/ 88557 w 3162529"/>
                  <a:gd name="connsiteY3075" fmla="*/ 1256234 h 1910656"/>
                  <a:gd name="connsiteX3076" fmla="*/ 88557 w 3162529"/>
                  <a:gd name="connsiteY3076" fmla="*/ 1256234 h 1910656"/>
                  <a:gd name="connsiteX3077" fmla="*/ 88557 w 3162529"/>
                  <a:gd name="connsiteY3077" fmla="*/ 1256234 h 1910656"/>
                  <a:gd name="connsiteX3078" fmla="*/ 3095528 w 3162529"/>
                  <a:gd name="connsiteY3078" fmla="*/ 1240332 h 1910656"/>
                  <a:gd name="connsiteX3079" fmla="*/ 3096143 w 3162529"/>
                  <a:gd name="connsiteY3079" fmla="*/ 1245691 h 1910656"/>
                  <a:gd name="connsiteX3080" fmla="*/ 3099920 w 3162529"/>
                  <a:gd name="connsiteY3080" fmla="*/ 1242968 h 1910656"/>
                  <a:gd name="connsiteX3081" fmla="*/ 3100535 w 3162529"/>
                  <a:gd name="connsiteY3081" fmla="*/ 1238399 h 1910656"/>
                  <a:gd name="connsiteX3082" fmla="*/ 3095528 w 3162529"/>
                  <a:gd name="connsiteY3082" fmla="*/ 1240332 h 1910656"/>
                  <a:gd name="connsiteX3083" fmla="*/ 81440 w 3162529"/>
                  <a:gd name="connsiteY3083" fmla="*/ 1194121 h 1910656"/>
                  <a:gd name="connsiteX3084" fmla="*/ 85130 w 3162529"/>
                  <a:gd name="connsiteY3084" fmla="*/ 1200886 h 1910656"/>
                  <a:gd name="connsiteX3085" fmla="*/ 88644 w 3162529"/>
                  <a:gd name="connsiteY3085" fmla="*/ 1209935 h 1910656"/>
                  <a:gd name="connsiteX3086" fmla="*/ 91456 w 3162529"/>
                  <a:gd name="connsiteY3086" fmla="*/ 1221004 h 1910656"/>
                  <a:gd name="connsiteX3087" fmla="*/ 93301 w 3162529"/>
                  <a:gd name="connsiteY3087" fmla="*/ 1217578 h 1910656"/>
                  <a:gd name="connsiteX3088" fmla="*/ 96024 w 3162529"/>
                  <a:gd name="connsiteY3088" fmla="*/ 1214679 h 1910656"/>
                  <a:gd name="connsiteX3089" fmla="*/ 98045 w 3162529"/>
                  <a:gd name="connsiteY3089" fmla="*/ 1212482 h 1910656"/>
                  <a:gd name="connsiteX3090" fmla="*/ 107445 w 3162529"/>
                  <a:gd name="connsiteY3090" fmla="*/ 1187356 h 1910656"/>
                  <a:gd name="connsiteX3091" fmla="*/ 109729 w 3162529"/>
                  <a:gd name="connsiteY3091" fmla="*/ 1180943 h 1910656"/>
                  <a:gd name="connsiteX3092" fmla="*/ 109993 w 3162529"/>
                  <a:gd name="connsiteY3092" fmla="*/ 1180328 h 1910656"/>
                  <a:gd name="connsiteX3093" fmla="*/ 105337 w 3162529"/>
                  <a:gd name="connsiteY3093" fmla="*/ 1173387 h 1910656"/>
                  <a:gd name="connsiteX3094" fmla="*/ 111486 w 3162529"/>
                  <a:gd name="connsiteY3094" fmla="*/ 1161439 h 1910656"/>
                  <a:gd name="connsiteX3095" fmla="*/ 116231 w 3162529"/>
                  <a:gd name="connsiteY3095" fmla="*/ 1155905 h 1910656"/>
                  <a:gd name="connsiteX3096" fmla="*/ 117548 w 3162529"/>
                  <a:gd name="connsiteY3096" fmla="*/ 1148788 h 1910656"/>
                  <a:gd name="connsiteX3097" fmla="*/ 117373 w 3162529"/>
                  <a:gd name="connsiteY3097" fmla="*/ 1148964 h 1910656"/>
                  <a:gd name="connsiteX3098" fmla="*/ 106303 w 3162529"/>
                  <a:gd name="connsiteY3098" fmla="*/ 1157047 h 1910656"/>
                  <a:gd name="connsiteX3099" fmla="*/ 106918 w 3162529"/>
                  <a:gd name="connsiteY3099" fmla="*/ 1143342 h 1910656"/>
                  <a:gd name="connsiteX3100" fmla="*/ 112189 w 3162529"/>
                  <a:gd name="connsiteY3100" fmla="*/ 1133765 h 1910656"/>
                  <a:gd name="connsiteX3101" fmla="*/ 118690 w 3162529"/>
                  <a:gd name="connsiteY3101" fmla="*/ 1128319 h 1910656"/>
                  <a:gd name="connsiteX3102" fmla="*/ 120096 w 3162529"/>
                  <a:gd name="connsiteY3102" fmla="*/ 1131218 h 1910656"/>
                  <a:gd name="connsiteX3103" fmla="*/ 126509 w 3162529"/>
                  <a:gd name="connsiteY3103" fmla="*/ 1120236 h 1910656"/>
                  <a:gd name="connsiteX3104" fmla="*/ 128091 w 3162529"/>
                  <a:gd name="connsiteY3104" fmla="*/ 1115228 h 1910656"/>
                  <a:gd name="connsiteX3105" fmla="*/ 131429 w 3162529"/>
                  <a:gd name="connsiteY3105" fmla="*/ 1105301 h 1910656"/>
                  <a:gd name="connsiteX3106" fmla="*/ 132044 w 3162529"/>
                  <a:gd name="connsiteY3106" fmla="*/ 1102050 h 1910656"/>
                  <a:gd name="connsiteX3107" fmla="*/ 118690 w 3162529"/>
                  <a:gd name="connsiteY3107" fmla="*/ 1109254 h 1910656"/>
                  <a:gd name="connsiteX3108" fmla="*/ 125631 w 3162529"/>
                  <a:gd name="connsiteY3108" fmla="*/ 1097130 h 1910656"/>
                  <a:gd name="connsiteX3109" fmla="*/ 125104 w 3162529"/>
                  <a:gd name="connsiteY3109" fmla="*/ 1094758 h 1910656"/>
                  <a:gd name="connsiteX3110" fmla="*/ 123874 w 3162529"/>
                  <a:gd name="connsiteY3110" fmla="*/ 1083337 h 1910656"/>
                  <a:gd name="connsiteX3111" fmla="*/ 121590 w 3162529"/>
                  <a:gd name="connsiteY3111" fmla="*/ 1084128 h 1910656"/>
                  <a:gd name="connsiteX3112" fmla="*/ 111399 w 3162529"/>
                  <a:gd name="connsiteY3112" fmla="*/ 1078330 h 1910656"/>
                  <a:gd name="connsiteX3113" fmla="*/ 109993 w 3162529"/>
                  <a:gd name="connsiteY3113" fmla="*/ 1076573 h 1910656"/>
                  <a:gd name="connsiteX3114" fmla="*/ 107269 w 3162529"/>
                  <a:gd name="connsiteY3114" fmla="*/ 1073498 h 1910656"/>
                  <a:gd name="connsiteX3115" fmla="*/ 94970 w 3162529"/>
                  <a:gd name="connsiteY3115" fmla="*/ 1112681 h 1910656"/>
                  <a:gd name="connsiteX3116" fmla="*/ 87854 w 3162529"/>
                  <a:gd name="connsiteY3116" fmla="*/ 1133326 h 1910656"/>
                  <a:gd name="connsiteX3117" fmla="*/ 81880 w 3162529"/>
                  <a:gd name="connsiteY3117" fmla="*/ 1151512 h 1910656"/>
                  <a:gd name="connsiteX3118" fmla="*/ 73973 w 3162529"/>
                  <a:gd name="connsiteY3118" fmla="*/ 1179010 h 1910656"/>
                  <a:gd name="connsiteX3119" fmla="*/ 71425 w 3162529"/>
                  <a:gd name="connsiteY3119" fmla="*/ 1189553 h 1910656"/>
                  <a:gd name="connsiteX3120" fmla="*/ 70986 w 3162529"/>
                  <a:gd name="connsiteY3120" fmla="*/ 1191310 h 1910656"/>
                  <a:gd name="connsiteX3121" fmla="*/ 67735 w 3162529"/>
                  <a:gd name="connsiteY3121" fmla="*/ 1204751 h 1910656"/>
                  <a:gd name="connsiteX3122" fmla="*/ 81440 w 3162529"/>
                  <a:gd name="connsiteY3122" fmla="*/ 1194121 h 1910656"/>
                  <a:gd name="connsiteX3123" fmla="*/ 110784 w 3162529"/>
                  <a:gd name="connsiteY3123" fmla="*/ 1140091 h 1910656"/>
                  <a:gd name="connsiteX3124" fmla="*/ 110784 w 3162529"/>
                  <a:gd name="connsiteY3124" fmla="*/ 1141497 h 1910656"/>
                  <a:gd name="connsiteX3125" fmla="*/ 111486 w 3162529"/>
                  <a:gd name="connsiteY3125" fmla="*/ 1141145 h 1910656"/>
                  <a:gd name="connsiteX3126" fmla="*/ 110784 w 3162529"/>
                  <a:gd name="connsiteY3126" fmla="*/ 1140091 h 1910656"/>
                  <a:gd name="connsiteX3127" fmla="*/ 3045627 w 3162529"/>
                  <a:gd name="connsiteY3127" fmla="*/ 1140882 h 1910656"/>
                  <a:gd name="connsiteX3128" fmla="*/ 3049141 w 3162529"/>
                  <a:gd name="connsiteY3128" fmla="*/ 1141057 h 1910656"/>
                  <a:gd name="connsiteX3129" fmla="*/ 3052655 w 3162529"/>
                  <a:gd name="connsiteY3129" fmla="*/ 1140091 h 1910656"/>
                  <a:gd name="connsiteX3130" fmla="*/ 3045978 w 3162529"/>
                  <a:gd name="connsiteY3130" fmla="*/ 1136928 h 1910656"/>
                  <a:gd name="connsiteX3131" fmla="*/ 3045363 w 3162529"/>
                  <a:gd name="connsiteY3131" fmla="*/ 1137192 h 1910656"/>
                  <a:gd name="connsiteX3132" fmla="*/ 3045627 w 3162529"/>
                  <a:gd name="connsiteY3132" fmla="*/ 1140882 h 1910656"/>
                  <a:gd name="connsiteX3133" fmla="*/ 3087270 w 3162529"/>
                  <a:gd name="connsiteY3133" fmla="*/ 1128758 h 1910656"/>
                  <a:gd name="connsiteX3134" fmla="*/ 3087270 w 3162529"/>
                  <a:gd name="connsiteY3134" fmla="*/ 1128758 h 1910656"/>
                  <a:gd name="connsiteX3135" fmla="*/ 3087270 w 3162529"/>
                  <a:gd name="connsiteY3135" fmla="*/ 1128758 h 1910656"/>
                  <a:gd name="connsiteX3136" fmla="*/ 125631 w 3162529"/>
                  <a:gd name="connsiteY3136" fmla="*/ 1082371 h 1910656"/>
                  <a:gd name="connsiteX3137" fmla="*/ 131693 w 3162529"/>
                  <a:gd name="connsiteY3137" fmla="*/ 1086412 h 1910656"/>
                  <a:gd name="connsiteX3138" fmla="*/ 134328 w 3162529"/>
                  <a:gd name="connsiteY3138" fmla="*/ 1082283 h 1910656"/>
                  <a:gd name="connsiteX3139" fmla="*/ 138194 w 3162529"/>
                  <a:gd name="connsiteY3139" fmla="*/ 1079735 h 1910656"/>
                  <a:gd name="connsiteX3140" fmla="*/ 149000 w 3162529"/>
                  <a:gd name="connsiteY3140" fmla="*/ 1056454 h 1910656"/>
                  <a:gd name="connsiteX3141" fmla="*/ 138809 w 3162529"/>
                  <a:gd name="connsiteY3141" fmla="*/ 1046527 h 1910656"/>
                  <a:gd name="connsiteX3142" fmla="*/ 144783 w 3162529"/>
                  <a:gd name="connsiteY3142" fmla="*/ 1041870 h 1910656"/>
                  <a:gd name="connsiteX3143" fmla="*/ 147858 w 3162529"/>
                  <a:gd name="connsiteY3143" fmla="*/ 1039410 h 1910656"/>
                  <a:gd name="connsiteX3144" fmla="*/ 147946 w 3162529"/>
                  <a:gd name="connsiteY3144" fmla="*/ 1039147 h 1910656"/>
                  <a:gd name="connsiteX3145" fmla="*/ 152778 w 3162529"/>
                  <a:gd name="connsiteY3145" fmla="*/ 1033085 h 1910656"/>
                  <a:gd name="connsiteX3146" fmla="*/ 161387 w 3162529"/>
                  <a:gd name="connsiteY3146" fmla="*/ 1021840 h 1910656"/>
                  <a:gd name="connsiteX3147" fmla="*/ 163935 w 3162529"/>
                  <a:gd name="connsiteY3147" fmla="*/ 1016129 h 1910656"/>
                  <a:gd name="connsiteX3148" fmla="*/ 160509 w 3162529"/>
                  <a:gd name="connsiteY3148" fmla="*/ 1016393 h 1910656"/>
                  <a:gd name="connsiteX3149" fmla="*/ 158664 w 3162529"/>
                  <a:gd name="connsiteY3149" fmla="*/ 1016393 h 1910656"/>
                  <a:gd name="connsiteX3150" fmla="*/ 157083 w 3162529"/>
                  <a:gd name="connsiteY3150" fmla="*/ 1015426 h 1910656"/>
                  <a:gd name="connsiteX3151" fmla="*/ 150406 w 3162529"/>
                  <a:gd name="connsiteY3151" fmla="*/ 1006553 h 1910656"/>
                  <a:gd name="connsiteX3152" fmla="*/ 155765 w 3162529"/>
                  <a:gd name="connsiteY3152" fmla="*/ 997856 h 1910656"/>
                  <a:gd name="connsiteX3153" fmla="*/ 166219 w 3162529"/>
                  <a:gd name="connsiteY3153" fmla="*/ 996714 h 1910656"/>
                  <a:gd name="connsiteX3154" fmla="*/ 166834 w 3162529"/>
                  <a:gd name="connsiteY3154" fmla="*/ 996977 h 1910656"/>
                  <a:gd name="connsiteX3155" fmla="*/ 171578 w 3162529"/>
                  <a:gd name="connsiteY3155" fmla="*/ 990037 h 1910656"/>
                  <a:gd name="connsiteX3156" fmla="*/ 179573 w 3162529"/>
                  <a:gd name="connsiteY3156" fmla="*/ 977474 h 1910656"/>
                  <a:gd name="connsiteX3157" fmla="*/ 179573 w 3162529"/>
                  <a:gd name="connsiteY3157" fmla="*/ 977474 h 1910656"/>
                  <a:gd name="connsiteX3158" fmla="*/ 179134 w 3162529"/>
                  <a:gd name="connsiteY3158" fmla="*/ 977122 h 1910656"/>
                  <a:gd name="connsiteX3159" fmla="*/ 174302 w 3162529"/>
                  <a:gd name="connsiteY3159" fmla="*/ 979670 h 1910656"/>
                  <a:gd name="connsiteX3160" fmla="*/ 173775 w 3162529"/>
                  <a:gd name="connsiteY3160" fmla="*/ 979846 h 1910656"/>
                  <a:gd name="connsiteX3161" fmla="*/ 168591 w 3162529"/>
                  <a:gd name="connsiteY3161" fmla="*/ 988192 h 1910656"/>
                  <a:gd name="connsiteX3162" fmla="*/ 163144 w 3162529"/>
                  <a:gd name="connsiteY3162" fmla="*/ 978791 h 1910656"/>
                  <a:gd name="connsiteX3163" fmla="*/ 162617 w 3162529"/>
                  <a:gd name="connsiteY3163" fmla="*/ 978001 h 1910656"/>
                  <a:gd name="connsiteX3164" fmla="*/ 162969 w 3162529"/>
                  <a:gd name="connsiteY3164" fmla="*/ 967898 h 1910656"/>
                  <a:gd name="connsiteX3165" fmla="*/ 168591 w 3162529"/>
                  <a:gd name="connsiteY3165" fmla="*/ 963505 h 1910656"/>
                  <a:gd name="connsiteX3166" fmla="*/ 170436 w 3162529"/>
                  <a:gd name="connsiteY3166" fmla="*/ 962099 h 1910656"/>
                  <a:gd name="connsiteX3167" fmla="*/ 171051 w 3162529"/>
                  <a:gd name="connsiteY3167" fmla="*/ 961836 h 1910656"/>
                  <a:gd name="connsiteX3168" fmla="*/ 185196 w 3162529"/>
                  <a:gd name="connsiteY3168" fmla="*/ 938906 h 1910656"/>
                  <a:gd name="connsiteX3169" fmla="*/ 184317 w 3162529"/>
                  <a:gd name="connsiteY3169" fmla="*/ 949712 h 1910656"/>
                  <a:gd name="connsiteX3170" fmla="*/ 188798 w 3162529"/>
                  <a:gd name="connsiteY3170" fmla="*/ 947603 h 1910656"/>
                  <a:gd name="connsiteX3171" fmla="*/ 195035 w 3162529"/>
                  <a:gd name="connsiteY3171" fmla="*/ 941541 h 1910656"/>
                  <a:gd name="connsiteX3172" fmla="*/ 190994 w 3162529"/>
                  <a:gd name="connsiteY3172" fmla="*/ 944177 h 1910656"/>
                  <a:gd name="connsiteX3173" fmla="*/ 185371 w 3162529"/>
                  <a:gd name="connsiteY3173" fmla="*/ 922916 h 1910656"/>
                  <a:gd name="connsiteX3174" fmla="*/ 191258 w 3162529"/>
                  <a:gd name="connsiteY3174" fmla="*/ 920984 h 1910656"/>
                  <a:gd name="connsiteX3175" fmla="*/ 198550 w 3162529"/>
                  <a:gd name="connsiteY3175" fmla="*/ 920281 h 1910656"/>
                  <a:gd name="connsiteX3176" fmla="*/ 204963 w 3162529"/>
                  <a:gd name="connsiteY3176" fmla="*/ 914746 h 1910656"/>
                  <a:gd name="connsiteX3177" fmla="*/ 213660 w 3162529"/>
                  <a:gd name="connsiteY3177" fmla="*/ 901568 h 1910656"/>
                  <a:gd name="connsiteX3178" fmla="*/ 215769 w 3162529"/>
                  <a:gd name="connsiteY3178" fmla="*/ 896209 h 1910656"/>
                  <a:gd name="connsiteX3179" fmla="*/ 216647 w 3162529"/>
                  <a:gd name="connsiteY3179" fmla="*/ 890938 h 1910656"/>
                  <a:gd name="connsiteX3180" fmla="*/ 214451 w 3162529"/>
                  <a:gd name="connsiteY3180" fmla="*/ 894452 h 1910656"/>
                  <a:gd name="connsiteX3181" fmla="*/ 217087 w 3162529"/>
                  <a:gd name="connsiteY3181" fmla="*/ 860628 h 1910656"/>
                  <a:gd name="connsiteX3182" fmla="*/ 221392 w 3162529"/>
                  <a:gd name="connsiteY3182" fmla="*/ 859310 h 1910656"/>
                  <a:gd name="connsiteX3183" fmla="*/ 225433 w 3162529"/>
                  <a:gd name="connsiteY3183" fmla="*/ 857465 h 1910656"/>
                  <a:gd name="connsiteX3184" fmla="*/ 232637 w 3162529"/>
                  <a:gd name="connsiteY3184" fmla="*/ 853248 h 1910656"/>
                  <a:gd name="connsiteX3185" fmla="*/ 234394 w 3162529"/>
                  <a:gd name="connsiteY3185" fmla="*/ 858959 h 1910656"/>
                  <a:gd name="connsiteX3186" fmla="*/ 242740 w 3162529"/>
                  <a:gd name="connsiteY3186" fmla="*/ 846923 h 1910656"/>
                  <a:gd name="connsiteX3187" fmla="*/ 242828 w 3162529"/>
                  <a:gd name="connsiteY3187" fmla="*/ 846747 h 1910656"/>
                  <a:gd name="connsiteX3188" fmla="*/ 248011 w 3162529"/>
                  <a:gd name="connsiteY3188" fmla="*/ 839016 h 1910656"/>
                  <a:gd name="connsiteX3189" fmla="*/ 243179 w 3162529"/>
                  <a:gd name="connsiteY3189" fmla="*/ 837962 h 1910656"/>
                  <a:gd name="connsiteX3190" fmla="*/ 243706 w 3162529"/>
                  <a:gd name="connsiteY3190" fmla="*/ 835853 h 1910656"/>
                  <a:gd name="connsiteX3191" fmla="*/ 238874 w 3162529"/>
                  <a:gd name="connsiteY3191" fmla="*/ 838840 h 1910656"/>
                  <a:gd name="connsiteX3192" fmla="*/ 237205 w 3162529"/>
                  <a:gd name="connsiteY3192" fmla="*/ 839807 h 1910656"/>
                  <a:gd name="connsiteX3193" fmla="*/ 225257 w 3162529"/>
                  <a:gd name="connsiteY3193" fmla="*/ 846659 h 1910656"/>
                  <a:gd name="connsiteX3194" fmla="*/ 227453 w 3162529"/>
                  <a:gd name="connsiteY3194" fmla="*/ 833042 h 1910656"/>
                  <a:gd name="connsiteX3195" fmla="*/ 234306 w 3162529"/>
                  <a:gd name="connsiteY3195" fmla="*/ 822060 h 1910656"/>
                  <a:gd name="connsiteX3196" fmla="*/ 240983 w 3162529"/>
                  <a:gd name="connsiteY3196" fmla="*/ 820303 h 1910656"/>
                  <a:gd name="connsiteX3197" fmla="*/ 241334 w 3162529"/>
                  <a:gd name="connsiteY3197" fmla="*/ 820303 h 1910656"/>
                  <a:gd name="connsiteX3198" fmla="*/ 241774 w 3162529"/>
                  <a:gd name="connsiteY3198" fmla="*/ 820303 h 1910656"/>
                  <a:gd name="connsiteX3199" fmla="*/ 247308 w 3162529"/>
                  <a:gd name="connsiteY3199" fmla="*/ 819776 h 1910656"/>
                  <a:gd name="connsiteX3200" fmla="*/ 252316 w 3162529"/>
                  <a:gd name="connsiteY3200" fmla="*/ 811781 h 1910656"/>
                  <a:gd name="connsiteX3201" fmla="*/ 241949 w 3162529"/>
                  <a:gd name="connsiteY3201" fmla="*/ 804841 h 1910656"/>
                  <a:gd name="connsiteX3202" fmla="*/ 253897 w 3162529"/>
                  <a:gd name="connsiteY3202" fmla="*/ 800360 h 1910656"/>
                  <a:gd name="connsiteX3203" fmla="*/ 256621 w 3162529"/>
                  <a:gd name="connsiteY3203" fmla="*/ 799745 h 1910656"/>
                  <a:gd name="connsiteX3204" fmla="*/ 259344 w 3162529"/>
                  <a:gd name="connsiteY3204" fmla="*/ 791048 h 1910656"/>
                  <a:gd name="connsiteX3205" fmla="*/ 260223 w 3162529"/>
                  <a:gd name="connsiteY3205" fmla="*/ 788324 h 1910656"/>
                  <a:gd name="connsiteX3206" fmla="*/ 260223 w 3162529"/>
                  <a:gd name="connsiteY3206" fmla="*/ 788061 h 1910656"/>
                  <a:gd name="connsiteX3207" fmla="*/ 260223 w 3162529"/>
                  <a:gd name="connsiteY3207" fmla="*/ 782614 h 1910656"/>
                  <a:gd name="connsiteX3208" fmla="*/ 265582 w 3162529"/>
                  <a:gd name="connsiteY3208" fmla="*/ 781648 h 1910656"/>
                  <a:gd name="connsiteX3209" fmla="*/ 274455 w 3162529"/>
                  <a:gd name="connsiteY3209" fmla="*/ 781999 h 1910656"/>
                  <a:gd name="connsiteX3210" fmla="*/ 277794 w 3162529"/>
                  <a:gd name="connsiteY3210" fmla="*/ 778924 h 1910656"/>
                  <a:gd name="connsiteX3211" fmla="*/ 291147 w 3162529"/>
                  <a:gd name="connsiteY3211" fmla="*/ 762056 h 1910656"/>
                  <a:gd name="connsiteX3212" fmla="*/ 302217 w 3162529"/>
                  <a:gd name="connsiteY3212" fmla="*/ 745891 h 1910656"/>
                  <a:gd name="connsiteX3213" fmla="*/ 307576 w 3162529"/>
                  <a:gd name="connsiteY3213" fmla="*/ 735436 h 1910656"/>
                  <a:gd name="connsiteX3214" fmla="*/ 309685 w 3162529"/>
                  <a:gd name="connsiteY3214" fmla="*/ 732362 h 1910656"/>
                  <a:gd name="connsiteX3215" fmla="*/ 320754 w 3162529"/>
                  <a:gd name="connsiteY3215" fmla="*/ 711980 h 1910656"/>
                  <a:gd name="connsiteX3216" fmla="*/ 318821 w 3162529"/>
                  <a:gd name="connsiteY3216" fmla="*/ 703370 h 1910656"/>
                  <a:gd name="connsiteX3217" fmla="*/ 327431 w 3162529"/>
                  <a:gd name="connsiteY3217" fmla="*/ 697308 h 1910656"/>
                  <a:gd name="connsiteX3218" fmla="*/ 335601 w 3162529"/>
                  <a:gd name="connsiteY3218" fmla="*/ 692652 h 1910656"/>
                  <a:gd name="connsiteX3219" fmla="*/ 331384 w 3162529"/>
                  <a:gd name="connsiteY3219" fmla="*/ 688523 h 1910656"/>
                  <a:gd name="connsiteX3220" fmla="*/ 330242 w 3162529"/>
                  <a:gd name="connsiteY3220" fmla="*/ 686941 h 1910656"/>
                  <a:gd name="connsiteX3221" fmla="*/ 327343 w 3162529"/>
                  <a:gd name="connsiteY3221" fmla="*/ 671567 h 1910656"/>
                  <a:gd name="connsiteX3222" fmla="*/ 334020 w 3162529"/>
                  <a:gd name="connsiteY3222" fmla="*/ 664802 h 1910656"/>
                  <a:gd name="connsiteX3223" fmla="*/ 339818 w 3162529"/>
                  <a:gd name="connsiteY3223" fmla="*/ 663309 h 1910656"/>
                  <a:gd name="connsiteX3224" fmla="*/ 341048 w 3162529"/>
                  <a:gd name="connsiteY3224" fmla="*/ 663133 h 1910656"/>
                  <a:gd name="connsiteX3225" fmla="*/ 346144 w 3162529"/>
                  <a:gd name="connsiteY3225" fmla="*/ 662166 h 1910656"/>
                  <a:gd name="connsiteX3226" fmla="*/ 359849 w 3162529"/>
                  <a:gd name="connsiteY3226" fmla="*/ 656632 h 1910656"/>
                  <a:gd name="connsiteX3227" fmla="*/ 367932 w 3162529"/>
                  <a:gd name="connsiteY3227" fmla="*/ 645738 h 1910656"/>
                  <a:gd name="connsiteX3228" fmla="*/ 370919 w 3162529"/>
                  <a:gd name="connsiteY3228" fmla="*/ 643014 h 1910656"/>
                  <a:gd name="connsiteX3229" fmla="*/ 378211 w 3162529"/>
                  <a:gd name="connsiteY3229" fmla="*/ 634405 h 1910656"/>
                  <a:gd name="connsiteX3230" fmla="*/ 375663 w 3162529"/>
                  <a:gd name="connsiteY3230" fmla="*/ 635195 h 1910656"/>
                  <a:gd name="connsiteX3231" fmla="*/ 376453 w 3162529"/>
                  <a:gd name="connsiteY3231" fmla="*/ 631681 h 1910656"/>
                  <a:gd name="connsiteX3232" fmla="*/ 372676 w 3162529"/>
                  <a:gd name="connsiteY3232" fmla="*/ 636865 h 1910656"/>
                  <a:gd name="connsiteX3233" fmla="*/ 368195 w 3162529"/>
                  <a:gd name="connsiteY3233" fmla="*/ 635459 h 1910656"/>
                  <a:gd name="connsiteX3234" fmla="*/ 360200 w 3162529"/>
                  <a:gd name="connsiteY3234" fmla="*/ 628694 h 1910656"/>
                  <a:gd name="connsiteX3235" fmla="*/ 364330 w 3162529"/>
                  <a:gd name="connsiteY3235" fmla="*/ 620787 h 1910656"/>
                  <a:gd name="connsiteX3236" fmla="*/ 370655 w 3162529"/>
                  <a:gd name="connsiteY3236" fmla="*/ 618503 h 1910656"/>
                  <a:gd name="connsiteX3237" fmla="*/ 371797 w 3162529"/>
                  <a:gd name="connsiteY3237" fmla="*/ 618327 h 1910656"/>
                  <a:gd name="connsiteX3238" fmla="*/ 381373 w 3162529"/>
                  <a:gd name="connsiteY3238" fmla="*/ 615955 h 1910656"/>
                  <a:gd name="connsiteX3239" fmla="*/ 391476 w 3162529"/>
                  <a:gd name="connsiteY3239" fmla="*/ 609103 h 1910656"/>
                  <a:gd name="connsiteX3240" fmla="*/ 397890 w 3162529"/>
                  <a:gd name="connsiteY3240" fmla="*/ 607082 h 1910656"/>
                  <a:gd name="connsiteX3241" fmla="*/ 397538 w 3162529"/>
                  <a:gd name="connsiteY3241" fmla="*/ 584855 h 1910656"/>
                  <a:gd name="connsiteX3242" fmla="*/ 402546 w 3162529"/>
                  <a:gd name="connsiteY3242" fmla="*/ 583537 h 1910656"/>
                  <a:gd name="connsiteX3243" fmla="*/ 412737 w 3162529"/>
                  <a:gd name="connsiteY3243" fmla="*/ 585119 h 1910656"/>
                  <a:gd name="connsiteX3244" fmla="*/ 427233 w 3162529"/>
                  <a:gd name="connsiteY3244" fmla="*/ 573434 h 1910656"/>
                  <a:gd name="connsiteX3245" fmla="*/ 429166 w 3162529"/>
                  <a:gd name="connsiteY3245" fmla="*/ 571501 h 1910656"/>
                  <a:gd name="connsiteX3246" fmla="*/ 430835 w 3162529"/>
                  <a:gd name="connsiteY3246" fmla="*/ 569744 h 1910656"/>
                  <a:gd name="connsiteX3247" fmla="*/ 434349 w 3162529"/>
                  <a:gd name="connsiteY3247" fmla="*/ 566318 h 1910656"/>
                  <a:gd name="connsiteX3248" fmla="*/ 437336 w 3162529"/>
                  <a:gd name="connsiteY3248" fmla="*/ 563331 h 1910656"/>
                  <a:gd name="connsiteX3249" fmla="*/ 425915 w 3162529"/>
                  <a:gd name="connsiteY3249" fmla="*/ 563770 h 1910656"/>
                  <a:gd name="connsiteX3250" fmla="*/ 431713 w 3162529"/>
                  <a:gd name="connsiteY3250" fmla="*/ 553491 h 1910656"/>
                  <a:gd name="connsiteX3251" fmla="*/ 446385 w 3162529"/>
                  <a:gd name="connsiteY3251" fmla="*/ 546551 h 1910656"/>
                  <a:gd name="connsiteX3252" fmla="*/ 452008 w 3162529"/>
                  <a:gd name="connsiteY3252" fmla="*/ 541543 h 1910656"/>
                  <a:gd name="connsiteX3253" fmla="*/ 471950 w 3162529"/>
                  <a:gd name="connsiteY3253" fmla="*/ 523006 h 1910656"/>
                  <a:gd name="connsiteX3254" fmla="*/ 472038 w 3162529"/>
                  <a:gd name="connsiteY3254" fmla="*/ 520898 h 1910656"/>
                  <a:gd name="connsiteX3255" fmla="*/ 474410 w 3162529"/>
                  <a:gd name="connsiteY3255" fmla="*/ 511234 h 1910656"/>
                  <a:gd name="connsiteX3256" fmla="*/ 484426 w 3162529"/>
                  <a:gd name="connsiteY3256" fmla="*/ 506753 h 1910656"/>
                  <a:gd name="connsiteX3257" fmla="*/ 487061 w 3162529"/>
                  <a:gd name="connsiteY3257" fmla="*/ 506226 h 1910656"/>
                  <a:gd name="connsiteX3258" fmla="*/ 495320 w 3162529"/>
                  <a:gd name="connsiteY3258" fmla="*/ 497177 h 1910656"/>
                  <a:gd name="connsiteX3259" fmla="*/ 509815 w 3162529"/>
                  <a:gd name="connsiteY3259" fmla="*/ 476444 h 1910656"/>
                  <a:gd name="connsiteX3260" fmla="*/ 516404 w 3162529"/>
                  <a:gd name="connsiteY3260" fmla="*/ 469679 h 1910656"/>
                  <a:gd name="connsiteX3261" fmla="*/ 517459 w 3162529"/>
                  <a:gd name="connsiteY3261" fmla="*/ 469064 h 1910656"/>
                  <a:gd name="connsiteX3262" fmla="*/ 521236 w 3162529"/>
                  <a:gd name="connsiteY3262" fmla="*/ 466867 h 1910656"/>
                  <a:gd name="connsiteX3263" fmla="*/ 526068 w 3162529"/>
                  <a:gd name="connsiteY3263" fmla="*/ 463880 h 1910656"/>
                  <a:gd name="connsiteX3264" fmla="*/ 541882 w 3162529"/>
                  <a:gd name="connsiteY3264" fmla="*/ 449912 h 1910656"/>
                  <a:gd name="connsiteX3265" fmla="*/ 541004 w 3162529"/>
                  <a:gd name="connsiteY3265" fmla="*/ 449297 h 1910656"/>
                  <a:gd name="connsiteX3266" fmla="*/ 527474 w 3162529"/>
                  <a:gd name="connsiteY3266" fmla="*/ 439281 h 1910656"/>
                  <a:gd name="connsiteX3267" fmla="*/ 544254 w 3162529"/>
                  <a:gd name="connsiteY3267" fmla="*/ 437524 h 1910656"/>
                  <a:gd name="connsiteX3268" fmla="*/ 546890 w 3162529"/>
                  <a:gd name="connsiteY3268" fmla="*/ 437261 h 1910656"/>
                  <a:gd name="connsiteX3269" fmla="*/ 550755 w 3162529"/>
                  <a:gd name="connsiteY3269" fmla="*/ 436821 h 1910656"/>
                  <a:gd name="connsiteX3270" fmla="*/ 552776 w 3162529"/>
                  <a:gd name="connsiteY3270" fmla="*/ 434977 h 1910656"/>
                  <a:gd name="connsiteX3271" fmla="*/ 557696 w 3162529"/>
                  <a:gd name="connsiteY3271" fmla="*/ 431287 h 1910656"/>
                  <a:gd name="connsiteX3272" fmla="*/ 571840 w 3162529"/>
                  <a:gd name="connsiteY3272" fmla="*/ 421799 h 1910656"/>
                  <a:gd name="connsiteX3273" fmla="*/ 580098 w 3162529"/>
                  <a:gd name="connsiteY3273" fmla="*/ 410465 h 1910656"/>
                  <a:gd name="connsiteX3274" fmla="*/ 583261 w 3162529"/>
                  <a:gd name="connsiteY3274" fmla="*/ 400977 h 1910656"/>
                  <a:gd name="connsiteX3275" fmla="*/ 577551 w 3162529"/>
                  <a:gd name="connsiteY3275" fmla="*/ 400274 h 1910656"/>
                  <a:gd name="connsiteX3276" fmla="*/ 591519 w 3162529"/>
                  <a:gd name="connsiteY3276" fmla="*/ 381825 h 1910656"/>
                  <a:gd name="connsiteX3277" fmla="*/ 596615 w 3162529"/>
                  <a:gd name="connsiteY3277" fmla="*/ 385251 h 1910656"/>
                  <a:gd name="connsiteX3278" fmla="*/ 602062 w 3162529"/>
                  <a:gd name="connsiteY3278" fmla="*/ 393949 h 1910656"/>
                  <a:gd name="connsiteX3279" fmla="*/ 605576 w 3162529"/>
                  <a:gd name="connsiteY3279" fmla="*/ 390874 h 1910656"/>
                  <a:gd name="connsiteX3280" fmla="*/ 619808 w 3162529"/>
                  <a:gd name="connsiteY3280" fmla="*/ 379804 h 1910656"/>
                  <a:gd name="connsiteX3281" fmla="*/ 624553 w 3162529"/>
                  <a:gd name="connsiteY3281" fmla="*/ 376115 h 1910656"/>
                  <a:gd name="connsiteX3282" fmla="*/ 617348 w 3162529"/>
                  <a:gd name="connsiteY3282" fmla="*/ 376554 h 1910656"/>
                  <a:gd name="connsiteX3283" fmla="*/ 618842 w 3162529"/>
                  <a:gd name="connsiteY3283" fmla="*/ 374621 h 1910656"/>
                  <a:gd name="connsiteX3284" fmla="*/ 617788 w 3162529"/>
                  <a:gd name="connsiteY3284" fmla="*/ 374885 h 1910656"/>
                  <a:gd name="connsiteX3285" fmla="*/ 601008 w 3162529"/>
                  <a:gd name="connsiteY3285" fmla="*/ 378838 h 1910656"/>
                  <a:gd name="connsiteX3286" fmla="*/ 609969 w 3162529"/>
                  <a:gd name="connsiteY3286" fmla="*/ 365133 h 1910656"/>
                  <a:gd name="connsiteX3287" fmla="*/ 610408 w 3162529"/>
                  <a:gd name="connsiteY3287" fmla="*/ 364254 h 1910656"/>
                  <a:gd name="connsiteX3288" fmla="*/ 615064 w 3162529"/>
                  <a:gd name="connsiteY3288" fmla="*/ 358895 h 1910656"/>
                  <a:gd name="connsiteX3289" fmla="*/ 615152 w 3162529"/>
                  <a:gd name="connsiteY3289" fmla="*/ 358807 h 1910656"/>
                  <a:gd name="connsiteX3290" fmla="*/ 624992 w 3162529"/>
                  <a:gd name="connsiteY3290" fmla="*/ 355908 h 1910656"/>
                  <a:gd name="connsiteX3291" fmla="*/ 629209 w 3162529"/>
                  <a:gd name="connsiteY3291" fmla="*/ 361092 h 1910656"/>
                  <a:gd name="connsiteX3292" fmla="*/ 631581 w 3162529"/>
                  <a:gd name="connsiteY3292" fmla="*/ 358632 h 1910656"/>
                  <a:gd name="connsiteX3293" fmla="*/ 636237 w 3162529"/>
                  <a:gd name="connsiteY3293" fmla="*/ 356084 h 1910656"/>
                  <a:gd name="connsiteX3294" fmla="*/ 627627 w 3162529"/>
                  <a:gd name="connsiteY3294" fmla="*/ 348968 h 1910656"/>
                  <a:gd name="connsiteX3295" fmla="*/ 647834 w 3162529"/>
                  <a:gd name="connsiteY3295" fmla="*/ 344048 h 1910656"/>
                  <a:gd name="connsiteX3296" fmla="*/ 648537 w 3162529"/>
                  <a:gd name="connsiteY3296" fmla="*/ 344926 h 1910656"/>
                  <a:gd name="connsiteX3297" fmla="*/ 648537 w 3162529"/>
                  <a:gd name="connsiteY3297" fmla="*/ 344926 h 1910656"/>
                  <a:gd name="connsiteX3298" fmla="*/ 650645 w 3162529"/>
                  <a:gd name="connsiteY3298" fmla="*/ 337459 h 1910656"/>
                  <a:gd name="connsiteX3299" fmla="*/ 657849 w 3162529"/>
                  <a:gd name="connsiteY3299" fmla="*/ 332890 h 1910656"/>
                  <a:gd name="connsiteX3300" fmla="*/ 658991 w 3162529"/>
                  <a:gd name="connsiteY3300" fmla="*/ 332539 h 1910656"/>
                  <a:gd name="connsiteX3301" fmla="*/ 670939 w 3162529"/>
                  <a:gd name="connsiteY3301" fmla="*/ 327795 h 1910656"/>
                  <a:gd name="connsiteX3302" fmla="*/ 669007 w 3162529"/>
                  <a:gd name="connsiteY3302" fmla="*/ 335263 h 1910656"/>
                  <a:gd name="connsiteX3303" fmla="*/ 673926 w 3162529"/>
                  <a:gd name="connsiteY3303" fmla="*/ 333242 h 1910656"/>
                  <a:gd name="connsiteX3304" fmla="*/ 691585 w 3162529"/>
                  <a:gd name="connsiteY3304" fmla="*/ 322084 h 1910656"/>
                  <a:gd name="connsiteX3305" fmla="*/ 692024 w 3162529"/>
                  <a:gd name="connsiteY3305" fmla="*/ 321557 h 1910656"/>
                  <a:gd name="connsiteX3306" fmla="*/ 719259 w 3162529"/>
                  <a:gd name="connsiteY3306" fmla="*/ 302932 h 1910656"/>
                  <a:gd name="connsiteX3307" fmla="*/ 721192 w 3162529"/>
                  <a:gd name="connsiteY3307" fmla="*/ 301439 h 1910656"/>
                  <a:gd name="connsiteX3308" fmla="*/ 728659 w 3162529"/>
                  <a:gd name="connsiteY3308" fmla="*/ 297310 h 1910656"/>
                  <a:gd name="connsiteX3309" fmla="*/ 732349 w 3162529"/>
                  <a:gd name="connsiteY3309" fmla="*/ 294235 h 1910656"/>
                  <a:gd name="connsiteX3310" fmla="*/ 734633 w 3162529"/>
                  <a:gd name="connsiteY3310" fmla="*/ 291863 h 1910656"/>
                  <a:gd name="connsiteX3311" fmla="*/ 725409 w 3162529"/>
                  <a:gd name="connsiteY3311" fmla="*/ 284834 h 1910656"/>
                  <a:gd name="connsiteX3312" fmla="*/ 736390 w 3162529"/>
                  <a:gd name="connsiteY3312" fmla="*/ 280705 h 1910656"/>
                  <a:gd name="connsiteX3313" fmla="*/ 736654 w 3162529"/>
                  <a:gd name="connsiteY3313" fmla="*/ 280617 h 1910656"/>
                  <a:gd name="connsiteX3314" fmla="*/ 740695 w 3162529"/>
                  <a:gd name="connsiteY3314" fmla="*/ 279475 h 1910656"/>
                  <a:gd name="connsiteX3315" fmla="*/ 774080 w 3162529"/>
                  <a:gd name="connsiteY3315" fmla="*/ 267176 h 1910656"/>
                  <a:gd name="connsiteX3316" fmla="*/ 778297 w 3162529"/>
                  <a:gd name="connsiteY3316" fmla="*/ 265331 h 1910656"/>
                  <a:gd name="connsiteX3317" fmla="*/ 779351 w 3162529"/>
                  <a:gd name="connsiteY3317" fmla="*/ 264980 h 1910656"/>
                  <a:gd name="connsiteX3318" fmla="*/ 790157 w 3162529"/>
                  <a:gd name="connsiteY3318" fmla="*/ 253822 h 1910656"/>
                  <a:gd name="connsiteX3319" fmla="*/ 801490 w 3162529"/>
                  <a:gd name="connsiteY3319" fmla="*/ 250308 h 1910656"/>
                  <a:gd name="connsiteX3320" fmla="*/ 812208 w 3162529"/>
                  <a:gd name="connsiteY3320" fmla="*/ 242840 h 1910656"/>
                  <a:gd name="connsiteX3321" fmla="*/ 825825 w 3162529"/>
                  <a:gd name="connsiteY3321" fmla="*/ 233176 h 1910656"/>
                  <a:gd name="connsiteX3322" fmla="*/ 827055 w 3162529"/>
                  <a:gd name="connsiteY3322" fmla="*/ 224303 h 1910656"/>
                  <a:gd name="connsiteX3323" fmla="*/ 831360 w 3162529"/>
                  <a:gd name="connsiteY3323" fmla="*/ 217363 h 1910656"/>
                  <a:gd name="connsiteX3324" fmla="*/ 836544 w 3162529"/>
                  <a:gd name="connsiteY3324" fmla="*/ 215518 h 1910656"/>
                  <a:gd name="connsiteX3325" fmla="*/ 845417 w 3162529"/>
                  <a:gd name="connsiteY3325" fmla="*/ 212531 h 1910656"/>
                  <a:gd name="connsiteX3326" fmla="*/ 846383 w 3162529"/>
                  <a:gd name="connsiteY3326" fmla="*/ 218856 h 1910656"/>
                  <a:gd name="connsiteX3327" fmla="*/ 858595 w 3162529"/>
                  <a:gd name="connsiteY3327" fmla="*/ 214727 h 1910656"/>
                  <a:gd name="connsiteX3328" fmla="*/ 868962 w 3162529"/>
                  <a:gd name="connsiteY3328" fmla="*/ 210071 h 1910656"/>
                  <a:gd name="connsiteX3329" fmla="*/ 876605 w 3162529"/>
                  <a:gd name="connsiteY3329" fmla="*/ 205854 h 1910656"/>
                  <a:gd name="connsiteX3330" fmla="*/ 876517 w 3162529"/>
                  <a:gd name="connsiteY3330" fmla="*/ 200143 h 1910656"/>
                  <a:gd name="connsiteX3331" fmla="*/ 882667 w 3162529"/>
                  <a:gd name="connsiteY3331" fmla="*/ 192588 h 1910656"/>
                  <a:gd name="connsiteX3332" fmla="*/ 891540 w 3162529"/>
                  <a:gd name="connsiteY3332" fmla="*/ 195487 h 1910656"/>
                  <a:gd name="connsiteX3333" fmla="*/ 891804 w 3162529"/>
                  <a:gd name="connsiteY3333" fmla="*/ 195487 h 1910656"/>
                  <a:gd name="connsiteX3334" fmla="*/ 901116 w 3162529"/>
                  <a:gd name="connsiteY3334" fmla="*/ 192588 h 1910656"/>
                  <a:gd name="connsiteX3335" fmla="*/ 922816 w 3162529"/>
                  <a:gd name="connsiteY3335" fmla="*/ 183803 h 1910656"/>
                  <a:gd name="connsiteX3336" fmla="*/ 925276 w 3162529"/>
                  <a:gd name="connsiteY3336" fmla="*/ 177829 h 1910656"/>
                  <a:gd name="connsiteX3337" fmla="*/ 935818 w 3162529"/>
                  <a:gd name="connsiteY3337" fmla="*/ 174578 h 1910656"/>
                  <a:gd name="connsiteX3338" fmla="*/ 937400 w 3162529"/>
                  <a:gd name="connsiteY3338" fmla="*/ 174578 h 1910656"/>
                  <a:gd name="connsiteX3339" fmla="*/ 940299 w 3162529"/>
                  <a:gd name="connsiteY3339" fmla="*/ 174666 h 1910656"/>
                  <a:gd name="connsiteX3340" fmla="*/ 941880 w 3162529"/>
                  <a:gd name="connsiteY3340" fmla="*/ 174754 h 1910656"/>
                  <a:gd name="connsiteX3341" fmla="*/ 954004 w 3162529"/>
                  <a:gd name="connsiteY3341" fmla="*/ 169043 h 1910656"/>
                  <a:gd name="connsiteX3342" fmla="*/ 944077 w 3162529"/>
                  <a:gd name="connsiteY3342" fmla="*/ 162454 h 1910656"/>
                  <a:gd name="connsiteX3343" fmla="*/ 956025 w 3162529"/>
                  <a:gd name="connsiteY3343" fmla="*/ 157974 h 1910656"/>
                  <a:gd name="connsiteX3344" fmla="*/ 962877 w 3162529"/>
                  <a:gd name="connsiteY3344" fmla="*/ 158413 h 1910656"/>
                  <a:gd name="connsiteX3345" fmla="*/ 965952 w 3162529"/>
                  <a:gd name="connsiteY3345" fmla="*/ 162366 h 1910656"/>
                  <a:gd name="connsiteX3346" fmla="*/ 978164 w 3162529"/>
                  <a:gd name="connsiteY3346" fmla="*/ 156392 h 1910656"/>
                  <a:gd name="connsiteX3347" fmla="*/ 976407 w 3162529"/>
                  <a:gd name="connsiteY3347" fmla="*/ 147431 h 1910656"/>
                  <a:gd name="connsiteX3348" fmla="*/ 976670 w 3162529"/>
                  <a:gd name="connsiteY3348" fmla="*/ 145938 h 1910656"/>
                  <a:gd name="connsiteX3349" fmla="*/ 977285 w 3162529"/>
                  <a:gd name="connsiteY3349" fmla="*/ 142336 h 1910656"/>
                  <a:gd name="connsiteX3350" fmla="*/ 980624 w 3162529"/>
                  <a:gd name="connsiteY3350" fmla="*/ 140930 h 1910656"/>
                  <a:gd name="connsiteX3351" fmla="*/ 995471 w 3162529"/>
                  <a:gd name="connsiteY3351" fmla="*/ 143390 h 1910656"/>
                  <a:gd name="connsiteX3352" fmla="*/ 996086 w 3162529"/>
                  <a:gd name="connsiteY3352" fmla="*/ 146553 h 1910656"/>
                  <a:gd name="connsiteX3353" fmla="*/ 996350 w 3162529"/>
                  <a:gd name="connsiteY3353" fmla="*/ 146465 h 1910656"/>
                  <a:gd name="connsiteX3354" fmla="*/ 1007244 w 3162529"/>
                  <a:gd name="connsiteY3354" fmla="*/ 144005 h 1910656"/>
                  <a:gd name="connsiteX3355" fmla="*/ 1012075 w 3162529"/>
                  <a:gd name="connsiteY3355" fmla="*/ 143302 h 1910656"/>
                  <a:gd name="connsiteX3356" fmla="*/ 1019192 w 3162529"/>
                  <a:gd name="connsiteY3356" fmla="*/ 140051 h 1910656"/>
                  <a:gd name="connsiteX3357" fmla="*/ 1025341 w 3162529"/>
                  <a:gd name="connsiteY3357" fmla="*/ 136889 h 1910656"/>
                  <a:gd name="connsiteX3358" fmla="*/ 1019807 w 3162529"/>
                  <a:gd name="connsiteY3358" fmla="*/ 130124 h 1910656"/>
                  <a:gd name="connsiteX3359" fmla="*/ 1031052 w 3162529"/>
                  <a:gd name="connsiteY3359" fmla="*/ 128367 h 1910656"/>
                  <a:gd name="connsiteX3360" fmla="*/ 1032370 w 3162529"/>
                  <a:gd name="connsiteY3360" fmla="*/ 128103 h 1910656"/>
                  <a:gd name="connsiteX3361" fmla="*/ 1036938 w 3162529"/>
                  <a:gd name="connsiteY3361" fmla="*/ 127488 h 1910656"/>
                  <a:gd name="connsiteX3362" fmla="*/ 1059429 w 3162529"/>
                  <a:gd name="connsiteY3362" fmla="*/ 125643 h 1910656"/>
                  <a:gd name="connsiteX3363" fmla="*/ 1069883 w 3162529"/>
                  <a:gd name="connsiteY3363" fmla="*/ 110005 h 1910656"/>
                  <a:gd name="connsiteX3364" fmla="*/ 1063909 w 3162529"/>
                  <a:gd name="connsiteY3364" fmla="*/ 97969 h 1910656"/>
                  <a:gd name="connsiteX3365" fmla="*/ 1079899 w 3162529"/>
                  <a:gd name="connsiteY3365" fmla="*/ 104383 h 1910656"/>
                  <a:gd name="connsiteX3366" fmla="*/ 1085170 w 3162529"/>
                  <a:gd name="connsiteY3366" fmla="*/ 109303 h 1910656"/>
                  <a:gd name="connsiteX3367" fmla="*/ 1085082 w 3162529"/>
                  <a:gd name="connsiteY3367" fmla="*/ 114925 h 1910656"/>
                  <a:gd name="connsiteX3368" fmla="*/ 1097909 w 3162529"/>
                  <a:gd name="connsiteY3368" fmla="*/ 112378 h 1910656"/>
                  <a:gd name="connsiteX3369" fmla="*/ 1107573 w 3162529"/>
                  <a:gd name="connsiteY3369" fmla="*/ 109654 h 1910656"/>
                  <a:gd name="connsiteX3370" fmla="*/ 1117061 w 3162529"/>
                  <a:gd name="connsiteY3370" fmla="*/ 106403 h 1910656"/>
                  <a:gd name="connsiteX3371" fmla="*/ 1117412 w 3162529"/>
                  <a:gd name="connsiteY3371" fmla="*/ 105086 h 1910656"/>
                  <a:gd name="connsiteX3372" fmla="*/ 1117588 w 3162529"/>
                  <a:gd name="connsiteY3372" fmla="*/ 104295 h 1910656"/>
                  <a:gd name="connsiteX3373" fmla="*/ 1117939 w 3162529"/>
                  <a:gd name="connsiteY3373" fmla="*/ 102362 h 1910656"/>
                  <a:gd name="connsiteX3374" fmla="*/ 1112492 w 3162529"/>
                  <a:gd name="connsiteY3374" fmla="*/ 103768 h 1910656"/>
                  <a:gd name="connsiteX3375" fmla="*/ 1107660 w 3162529"/>
                  <a:gd name="connsiteY3375" fmla="*/ 102801 h 1910656"/>
                  <a:gd name="connsiteX3376" fmla="*/ 1106167 w 3162529"/>
                  <a:gd name="connsiteY3376" fmla="*/ 102450 h 1910656"/>
                  <a:gd name="connsiteX3377" fmla="*/ 1088772 w 3162529"/>
                  <a:gd name="connsiteY3377" fmla="*/ 98409 h 1910656"/>
                  <a:gd name="connsiteX3378" fmla="*/ 1104586 w 3162529"/>
                  <a:gd name="connsiteY3378" fmla="*/ 90238 h 1910656"/>
                  <a:gd name="connsiteX3379" fmla="*/ 1113986 w 3162529"/>
                  <a:gd name="connsiteY3379" fmla="*/ 88393 h 1910656"/>
                  <a:gd name="connsiteX3380" fmla="*/ 1118115 w 3162529"/>
                  <a:gd name="connsiteY3380" fmla="*/ 90326 h 1910656"/>
                  <a:gd name="connsiteX3381" fmla="*/ 1118554 w 3162529"/>
                  <a:gd name="connsiteY3381" fmla="*/ 90590 h 1910656"/>
                  <a:gd name="connsiteX3382" fmla="*/ 1126461 w 3162529"/>
                  <a:gd name="connsiteY3382" fmla="*/ 95158 h 1910656"/>
                  <a:gd name="connsiteX3383" fmla="*/ 1128042 w 3162529"/>
                  <a:gd name="connsiteY3383" fmla="*/ 94895 h 1910656"/>
                  <a:gd name="connsiteX3384" fmla="*/ 1139463 w 3162529"/>
                  <a:gd name="connsiteY3384" fmla="*/ 77763 h 1910656"/>
                  <a:gd name="connsiteX3385" fmla="*/ 1143856 w 3162529"/>
                  <a:gd name="connsiteY3385" fmla="*/ 89536 h 1910656"/>
                  <a:gd name="connsiteX3386" fmla="*/ 1144120 w 3162529"/>
                  <a:gd name="connsiteY3386" fmla="*/ 88921 h 1910656"/>
                  <a:gd name="connsiteX3387" fmla="*/ 1148249 w 3162529"/>
                  <a:gd name="connsiteY3387" fmla="*/ 83474 h 1910656"/>
                  <a:gd name="connsiteX3388" fmla="*/ 1156156 w 3162529"/>
                  <a:gd name="connsiteY3388" fmla="*/ 81189 h 1910656"/>
                  <a:gd name="connsiteX3389" fmla="*/ 1158176 w 3162529"/>
                  <a:gd name="connsiteY3389" fmla="*/ 80926 h 1910656"/>
                  <a:gd name="connsiteX3390" fmla="*/ 1174605 w 3162529"/>
                  <a:gd name="connsiteY3390" fmla="*/ 77675 h 1910656"/>
                  <a:gd name="connsiteX3391" fmla="*/ 1166610 w 3162529"/>
                  <a:gd name="connsiteY3391" fmla="*/ 88657 h 1910656"/>
                  <a:gd name="connsiteX3392" fmla="*/ 1168455 w 3162529"/>
                  <a:gd name="connsiteY3392" fmla="*/ 88569 h 1910656"/>
                  <a:gd name="connsiteX3393" fmla="*/ 1173726 w 3162529"/>
                  <a:gd name="connsiteY3393" fmla="*/ 88569 h 1910656"/>
                  <a:gd name="connsiteX3394" fmla="*/ 1193845 w 3162529"/>
                  <a:gd name="connsiteY3394" fmla="*/ 84879 h 1910656"/>
                  <a:gd name="connsiteX3395" fmla="*/ 1204651 w 3162529"/>
                  <a:gd name="connsiteY3395" fmla="*/ 84440 h 1910656"/>
                  <a:gd name="connsiteX3396" fmla="*/ 1214930 w 3162529"/>
                  <a:gd name="connsiteY3396" fmla="*/ 80487 h 1910656"/>
                  <a:gd name="connsiteX3397" fmla="*/ 1225912 w 3162529"/>
                  <a:gd name="connsiteY3397" fmla="*/ 76182 h 1910656"/>
                  <a:gd name="connsiteX3398" fmla="*/ 1236103 w 3162529"/>
                  <a:gd name="connsiteY3398" fmla="*/ 72668 h 1910656"/>
                  <a:gd name="connsiteX3399" fmla="*/ 1241286 w 3162529"/>
                  <a:gd name="connsiteY3399" fmla="*/ 70383 h 1910656"/>
                  <a:gd name="connsiteX3400" fmla="*/ 1247260 w 3162529"/>
                  <a:gd name="connsiteY3400" fmla="*/ 66957 h 1910656"/>
                  <a:gd name="connsiteX3401" fmla="*/ 1258769 w 3162529"/>
                  <a:gd name="connsiteY3401" fmla="*/ 68538 h 1910656"/>
                  <a:gd name="connsiteX3402" fmla="*/ 1263864 w 3162529"/>
                  <a:gd name="connsiteY3402" fmla="*/ 70120 h 1910656"/>
                  <a:gd name="connsiteX3403" fmla="*/ 1266149 w 3162529"/>
                  <a:gd name="connsiteY3403" fmla="*/ 69768 h 1910656"/>
                  <a:gd name="connsiteX3404" fmla="*/ 1263601 w 3162529"/>
                  <a:gd name="connsiteY3404" fmla="*/ 59314 h 1910656"/>
                  <a:gd name="connsiteX3405" fmla="*/ 1266764 w 3162529"/>
                  <a:gd name="connsiteY3405" fmla="*/ 50968 h 1910656"/>
                  <a:gd name="connsiteX3406" fmla="*/ 1275637 w 3162529"/>
                  <a:gd name="connsiteY3406" fmla="*/ 48947 h 1910656"/>
                  <a:gd name="connsiteX3407" fmla="*/ 1276428 w 3162529"/>
                  <a:gd name="connsiteY3407" fmla="*/ 49035 h 1910656"/>
                  <a:gd name="connsiteX3408" fmla="*/ 1282929 w 3162529"/>
                  <a:gd name="connsiteY3408" fmla="*/ 50089 h 1910656"/>
                  <a:gd name="connsiteX3409" fmla="*/ 1284686 w 3162529"/>
                  <a:gd name="connsiteY3409" fmla="*/ 50528 h 1910656"/>
                  <a:gd name="connsiteX3410" fmla="*/ 1300763 w 3162529"/>
                  <a:gd name="connsiteY3410" fmla="*/ 54043 h 1910656"/>
                  <a:gd name="connsiteX3411" fmla="*/ 1297073 w 3162529"/>
                  <a:gd name="connsiteY3411" fmla="*/ 56239 h 1910656"/>
                  <a:gd name="connsiteX3412" fmla="*/ 1301817 w 3162529"/>
                  <a:gd name="connsiteY3412" fmla="*/ 60632 h 1910656"/>
                  <a:gd name="connsiteX3413" fmla="*/ 1302257 w 3162529"/>
                  <a:gd name="connsiteY3413" fmla="*/ 61247 h 1910656"/>
                  <a:gd name="connsiteX3414" fmla="*/ 1302871 w 3162529"/>
                  <a:gd name="connsiteY3414" fmla="*/ 61949 h 1910656"/>
                  <a:gd name="connsiteX3415" fmla="*/ 1302257 w 3162529"/>
                  <a:gd name="connsiteY3415" fmla="*/ 60368 h 1910656"/>
                  <a:gd name="connsiteX3416" fmla="*/ 1302696 w 3162529"/>
                  <a:gd name="connsiteY3416" fmla="*/ 53515 h 1910656"/>
                  <a:gd name="connsiteX3417" fmla="*/ 1308670 w 3162529"/>
                  <a:gd name="connsiteY3417" fmla="*/ 50001 h 1910656"/>
                  <a:gd name="connsiteX3418" fmla="*/ 1320354 w 3162529"/>
                  <a:gd name="connsiteY3418" fmla="*/ 48684 h 1910656"/>
                  <a:gd name="connsiteX3419" fmla="*/ 1328349 w 3162529"/>
                  <a:gd name="connsiteY3419" fmla="*/ 43237 h 1910656"/>
                  <a:gd name="connsiteX3420" fmla="*/ 1339331 w 3162529"/>
                  <a:gd name="connsiteY3420" fmla="*/ 48332 h 1910656"/>
                  <a:gd name="connsiteX3421" fmla="*/ 1340385 w 3162529"/>
                  <a:gd name="connsiteY3421" fmla="*/ 49474 h 1910656"/>
                  <a:gd name="connsiteX3422" fmla="*/ 1340824 w 3162529"/>
                  <a:gd name="connsiteY3422" fmla="*/ 50968 h 1910656"/>
                  <a:gd name="connsiteX3423" fmla="*/ 1341615 w 3162529"/>
                  <a:gd name="connsiteY3423" fmla="*/ 54921 h 1910656"/>
                  <a:gd name="connsiteX3424" fmla="*/ 1350576 w 3162529"/>
                  <a:gd name="connsiteY3424" fmla="*/ 55360 h 1910656"/>
                  <a:gd name="connsiteX3425" fmla="*/ 1353124 w 3162529"/>
                  <a:gd name="connsiteY3425" fmla="*/ 56415 h 1910656"/>
                  <a:gd name="connsiteX3426" fmla="*/ 1358922 w 3162529"/>
                  <a:gd name="connsiteY3426" fmla="*/ 52813 h 1910656"/>
                  <a:gd name="connsiteX3427" fmla="*/ 1358044 w 3162529"/>
                  <a:gd name="connsiteY3427" fmla="*/ 51583 h 1910656"/>
                  <a:gd name="connsiteX3428" fmla="*/ 1354442 w 3162529"/>
                  <a:gd name="connsiteY3428" fmla="*/ 45345 h 1910656"/>
                  <a:gd name="connsiteX3429" fmla="*/ 1350752 w 3162529"/>
                  <a:gd name="connsiteY3429" fmla="*/ 36735 h 1910656"/>
                  <a:gd name="connsiteX3430" fmla="*/ 1360152 w 3162529"/>
                  <a:gd name="connsiteY3430" fmla="*/ 36296 h 1910656"/>
                  <a:gd name="connsiteX3431" fmla="*/ 1361119 w 3162529"/>
                  <a:gd name="connsiteY3431" fmla="*/ 36208 h 1910656"/>
                  <a:gd name="connsiteX3432" fmla="*/ 1368410 w 3162529"/>
                  <a:gd name="connsiteY3432" fmla="*/ 36911 h 1910656"/>
                  <a:gd name="connsiteX3433" fmla="*/ 1373506 w 3162529"/>
                  <a:gd name="connsiteY3433" fmla="*/ 41567 h 1910656"/>
                  <a:gd name="connsiteX3434" fmla="*/ 1374297 w 3162529"/>
                  <a:gd name="connsiteY3434" fmla="*/ 42622 h 1910656"/>
                  <a:gd name="connsiteX3435" fmla="*/ 1377635 w 3162529"/>
                  <a:gd name="connsiteY3435" fmla="*/ 46399 h 1910656"/>
                  <a:gd name="connsiteX3436" fmla="*/ 1386508 w 3162529"/>
                  <a:gd name="connsiteY3436" fmla="*/ 48771 h 1910656"/>
                  <a:gd name="connsiteX3437" fmla="*/ 1381149 w 3162529"/>
                  <a:gd name="connsiteY3437" fmla="*/ 38053 h 1910656"/>
                  <a:gd name="connsiteX3438" fmla="*/ 1396875 w 3162529"/>
                  <a:gd name="connsiteY3438" fmla="*/ 44379 h 1910656"/>
                  <a:gd name="connsiteX3439" fmla="*/ 1397402 w 3162529"/>
                  <a:gd name="connsiteY3439" fmla="*/ 43676 h 1910656"/>
                  <a:gd name="connsiteX3440" fmla="*/ 1404079 w 3162529"/>
                  <a:gd name="connsiteY3440" fmla="*/ 39195 h 1910656"/>
                  <a:gd name="connsiteX3441" fmla="*/ 1404958 w 3162529"/>
                  <a:gd name="connsiteY3441" fmla="*/ 39020 h 1910656"/>
                  <a:gd name="connsiteX3442" fmla="*/ 1414973 w 3162529"/>
                  <a:gd name="connsiteY3442" fmla="*/ 40689 h 1910656"/>
                  <a:gd name="connsiteX3443" fmla="*/ 1418136 w 3162529"/>
                  <a:gd name="connsiteY3443" fmla="*/ 47366 h 1910656"/>
                  <a:gd name="connsiteX3444" fmla="*/ 1425603 w 3162529"/>
                  <a:gd name="connsiteY3444" fmla="*/ 49211 h 1910656"/>
                  <a:gd name="connsiteX3445" fmla="*/ 1442823 w 3162529"/>
                  <a:gd name="connsiteY3445" fmla="*/ 51934 h 1910656"/>
                  <a:gd name="connsiteX3446" fmla="*/ 1450554 w 3162529"/>
                  <a:gd name="connsiteY3446" fmla="*/ 51319 h 1910656"/>
                  <a:gd name="connsiteX3447" fmla="*/ 1450202 w 3162529"/>
                  <a:gd name="connsiteY3447" fmla="*/ 42973 h 1910656"/>
                  <a:gd name="connsiteX3448" fmla="*/ 1458373 w 3162529"/>
                  <a:gd name="connsiteY3448" fmla="*/ 44642 h 1910656"/>
                  <a:gd name="connsiteX3449" fmla="*/ 1459163 w 3162529"/>
                  <a:gd name="connsiteY3449" fmla="*/ 44730 h 1910656"/>
                  <a:gd name="connsiteX3450" fmla="*/ 1466192 w 3162529"/>
                  <a:gd name="connsiteY3450" fmla="*/ 47454 h 1910656"/>
                  <a:gd name="connsiteX3451" fmla="*/ 1475768 w 3162529"/>
                  <a:gd name="connsiteY3451" fmla="*/ 50089 h 1910656"/>
                  <a:gd name="connsiteX3452" fmla="*/ 1487189 w 3162529"/>
                  <a:gd name="connsiteY3452" fmla="*/ 51143 h 1910656"/>
                  <a:gd name="connsiteX3453" fmla="*/ 1487628 w 3162529"/>
                  <a:gd name="connsiteY3453" fmla="*/ 51495 h 1910656"/>
                  <a:gd name="connsiteX3454" fmla="*/ 1490264 w 3162529"/>
                  <a:gd name="connsiteY3454" fmla="*/ 49913 h 1910656"/>
                  <a:gd name="connsiteX3455" fmla="*/ 1492284 w 3162529"/>
                  <a:gd name="connsiteY3455" fmla="*/ 48596 h 1910656"/>
                  <a:gd name="connsiteX3456" fmla="*/ 1510997 w 3162529"/>
                  <a:gd name="connsiteY3456" fmla="*/ 47190 h 1910656"/>
                  <a:gd name="connsiteX3457" fmla="*/ 1510997 w 3162529"/>
                  <a:gd name="connsiteY3457" fmla="*/ 47102 h 1910656"/>
                  <a:gd name="connsiteX3458" fmla="*/ 1512930 w 3162529"/>
                  <a:gd name="connsiteY3458" fmla="*/ 36472 h 1910656"/>
                  <a:gd name="connsiteX3459" fmla="*/ 1521452 w 3162529"/>
                  <a:gd name="connsiteY3459" fmla="*/ 43061 h 1910656"/>
                  <a:gd name="connsiteX3460" fmla="*/ 1522418 w 3162529"/>
                  <a:gd name="connsiteY3460" fmla="*/ 43764 h 1910656"/>
                  <a:gd name="connsiteX3461" fmla="*/ 1525756 w 3162529"/>
                  <a:gd name="connsiteY3461" fmla="*/ 46487 h 1910656"/>
                  <a:gd name="connsiteX3462" fmla="*/ 1533575 w 3162529"/>
                  <a:gd name="connsiteY3462" fmla="*/ 50704 h 1910656"/>
                  <a:gd name="connsiteX3463" fmla="*/ 1533488 w 3162529"/>
                  <a:gd name="connsiteY3463" fmla="*/ 46663 h 1910656"/>
                  <a:gd name="connsiteX3464" fmla="*/ 1533488 w 3162529"/>
                  <a:gd name="connsiteY3464" fmla="*/ 45433 h 1910656"/>
                  <a:gd name="connsiteX3465" fmla="*/ 1536475 w 3162529"/>
                  <a:gd name="connsiteY3465" fmla="*/ 33309 h 1910656"/>
                  <a:gd name="connsiteX3466" fmla="*/ 1548247 w 3162529"/>
                  <a:gd name="connsiteY3466" fmla="*/ 30761 h 1910656"/>
                  <a:gd name="connsiteX3467" fmla="*/ 1549038 w 3162529"/>
                  <a:gd name="connsiteY3467" fmla="*/ 30761 h 1910656"/>
                  <a:gd name="connsiteX3468" fmla="*/ 1557823 w 3162529"/>
                  <a:gd name="connsiteY3468" fmla="*/ 33924 h 1910656"/>
                  <a:gd name="connsiteX3469" fmla="*/ 1559405 w 3162529"/>
                  <a:gd name="connsiteY3469" fmla="*/ 41040 h 1910656"/>
                  <a:gd name="connsiteX3470" fmla="*/ 1561601 w 3162529"/>
                  <a:gd name="connsiteY3470" fmla="*/ 41128 h 1910656"/>
                  <a:gd name="connsiteX3471" fmla="*/ 1562216 w 3162529"/>
                  <a:gd name="connsiteY3471" fmla="*/ 41216 h 1910656"/>
                  <a:gd name="connsiteX3472" fmla="*/ 1567223 w 3162529"/>
                  <a:gd name="connsiteY3472" fmla="*/ 41304 h 1910656"/>
                  <a:gd name="connsiteX3473" fmla="*/ 1568541 w 3162529"/>
                  <a:gd name="connsiteY3473" fmla="*/ 46224 h 1910656"/>
                  <a:gd name="connsiteX3474" fmla="*/ 1568893 w 3162529"/>
                  <a:gd name="connsiteY3474" fmla="*/ 53340 h 1910656"/>
                  <a:gd name="connsiteX3475" fmla="*/ 1570650 w 3162529"/>
                  <a:gd name="connsiteY3475" fmla="*/ 53779 h 1910656"/>
                  <a:gd name="connsiteX3476" fmla="*/ 1590329 w 3162529"/>
                  <a:gd name="connsiteY3476" fmla="*/ 55009 h 1910656"/>
                  <a:gd name="connsiteX3477" fmla="*/ 1591295 w 3162529"/>
                  <a:gd name="connsiteY3477" fmla="*/ 54658 h 1910656"/>
                  <a:gd name="connsiteX3478" fmla="*/ 1595776 w 3162529"/>
                  <a:gd name="connsiteY3478" fmla="*/ 46751 h 1910656"/>
                  <a:gd name="connsiteX3479" fmla="*/ 1601926 w 3162529"/>
                  <a:gd name="connsiteY3479" fmla="*/ 44818 h 1910656"/>
                  <a:gd name="connsiteX3480" fmla="*/ 1601926 w 3162529"/>
                  <a:gd name="connsiteY3480" fmla="*/ 44818 h 1910656"/>
                  <a:gd name="connsiteX3481" fmla="*/ 1597797 w 3162529"/>
                  <a:gd name="connsiteY3481" fmla="*/ 39635 h 1910656"/>
                  <a:gd name="connsiteX3482" fmla="*/ 1611853 w 3162529"/>
                  <a:gd name="connsiteY3482" fmla="*/ 32606 h 1910656"/>
                  <a:gd name="connsiteX3483" fmla="*/ 1614752 w 3162529"/>
                  <a:gd name="connsiteY3483" fmla="*/ 34012 h 1910656"/>
                  <a:gd name="connsiteX3484" fmla="*/ 1617739 w 3162529"/>
                  <a:gd name="connsiteY3484" fmla="*/ 35330 h 1910656"/>
                  <a:gd name="connsiteX3485" fmla="*/ 1627491 w 3162529"/>
                  <a:gd name="connsiteY3485" fmla="*/ 43061 h 1910656"/>
                  <a:gd name="connsiteX3486" fmla="*/ 1627052 w 3162529"/>
                  <a:gd name="connsiteY3486" fmla="*/ 52286 h 1910656"/>
                  <a:gd name="connsiteX3487" fmla="*/ 1626788 w 3162529"/>
                  <a:gd name="connsiteY3487" fmla="*/ 52901 h 1910656"/>
                  <a:gd name="connsiteX3488" fmla="*/ 1635134 w 3162529"/>
                  <a:gd name="connsiteY3488" fmla="*/ 49386 h 1910656"/>
                  <a:gd name="connsiteX3489" fmla="*/ 1636716 w 3162529"/>
                  <a:gd name="connsiteY3489" fmla="*/ 47717 h 1910656"/>
                  <a:gd name="connsiteX3490" fmla="*/ 1640054 w 3162529"/>
                  <a:gd name="connsiteY3490" fmla="*/ 44467 h 1910656"/>
                  <a:gd name="connsiteX3491" fmla="*/ 1645150 w 3162529"/>
                  <a:gd name="connsiteY3491" fmla="*/ 42446 h 1910656"/>
                  <a:gd name="connsiteX3492" fmla="*/ 1645501 w 3162529"/>
                  <a:gd name="connsiteY3492" fmla="*/ 42358 h 1910656"/>
                  <a:gd name="connsiteX3493" fmla="*/ 1652793 w 3162529"/>
                  <a:gd name="connsiteY3493" fmla="*/ 40601 h 1910656"/>
                  <a:gd name="connsiteX3494" fmla="*/ 1653496 w 3162529"/>
                  <a:gd name="connsiteY3494" fmla="*/ 48069 h 1910656"/>
                  <a:gd name="connsiteX3495" fmla="*/ 1653584 w 3162529"/>
                  <a:gd name="connsiteY3495" fmla="*/ 48596 h 1910656"/>
                  <a:gd name="connsiteX3496" fmla="*/ 1660436 w 3162529"/>
                  <a:gd name="connsiteY3496" fmla="*/ 47278 h 1910656"/>
                  <a:gd name="connsiteX3497" fmla="*/ 1663248 w 3162529"/>
                  <a:gd name="connsiteY3497" fmla="*/ 46751 h 1910656"/>
                  <a:gd name="connsiteX3498" fmla="*/ 1673614 w 3162529"/>
                  <a:gd name="connsiteY3498" fmla="*/ 40689 h 1910656"/>
                  <a:gd name="connsiteX3499" fmla="*/ 1677392 w 3162529"/>
                  <a:gd name="connsiteY3499" fmla="*/ 53164 h 1910656"/>
                  <a:gd name="connsiteX3500" fmla="*/ 1687495 w 3162529"/>
                  <a:gd name="connsiteY3500" fmla="*/ 53955 h 1910656"/>
                  <a:gd name="connsiteX3501" fmla="*/ 1694436 w 3162529"/>
                  <a:gd name="connsiteY3501" fmla="*/ 51056 h 1910656"/>
                  <a:gd name="connsiteX3502" fmla="*/ 1699883 w 3162529"/>
                  <a:gd name="connsiteY3502" fmla="*/ 48332 h 1910656"/>
                  <a:gd name="connsiteX3503" fmla="*/ 1704802 w 3162529"/>
                  <a:gd name="connsiteY3503" fmla="*/ 47190 h 1910656"/>
                  <a:gd name="connsiteX3504" fmla="*/ 1705857 w 3162529"/>
                  <a:gd name="connsiteY3504" fmla="*/ 47102 h 1910656"/>
                  <a:gd name="connsiteX3505" fmla="*/ 1719738 w 3162529"/>
                  <a:gd name="connsiteY3505" fmla="*/ 44818 h 1910656"/>
                  <a:gd name="connsiteX3506" fmla="*/ 1714203 w 3162529"/>
                  <a:gd name="connsiteY3506" fmla="*/ 54130 h 1910656"/>
                  <a:gd name="connsiteX3507" fmla="*/ 1718420 w 3162529"/>
                  <a:gd name="connsiteY3507" fmla="*/ 54394 h 1910656"/>
                  <a:gd name="connsiteX3508" fmla="*/ 1740295 w 3162529"/>
                  <a:gd name="connsiteY3508" fmla="*/ 52022 h 1910656"/>
                  <a:gd name="connsiteX3509" fmla="*/ 1739241 w 3162529"/>
                  <a:gd name="connsiteY3509" fmla="*/ 51495 h 1910656"/>
                  <a:gd name="connsiteX3510" fmla="*/ 1745215 w 3162529"/>
                  <a:gd name="connsiteY3510" fmla="*/ 44906 h 1910656"/>
                  <a:gd name="connsiteX3511" fmla="*/ 1752858 w 3162529"/>
                  <a:gd name="connsiteY3511" fmla="*/ 41567 h 1910656"/>
                  <a:gd name="connsiteX3512" fmla="*/ 1760678 w 3162529"/>
                  <a:gd name="connsiteY3512" fmla="*/ 43852 h 1910656"/>
                  <a:gd name="connsiteX3513" fmla="*/ 1764719 w 3162529"/>
                  <a:gd name="connsiteY3513" fmla="*/ 47014 h 1910656"/>
                  <a:gd name="connsiteX3514" fmla="*/ 1764894 w 3162529"/>
                  <a:gd name="connsiteY3514" fmla="*/ 47278 h 1910656"/>
                  <a:gd name="connsiteX3515" fmla="*/ 1770254 w 3162529"/>
                  <a:gd name="connsiteY3515" fmla="*/ 52637 h 1910656"/>
                  <a:gd name="connsiteX3516" fmla="*/ 1764543 w 3162529"/>
                  <a:gd name="connsiteY3516" fmla="*/ 56854 h 1910656"/>
                  <a:gd name="connsiteX3517" fmla="*/ 1773153 w 3162529"/>
                  <a:gd name="connsiteY3517" fmla="*/ 53603 h 1910656"/>
                  <a:gd name="connsiteX3518" fmla="*/ 1781850 w 3162529"/>
                  <a:gd name="connsiteY3518" fmla="*/ 49826 h 1910656"/>
                  <a:gd name="connsiteX3519" fmla="*/ 1787209 w 3162529"/>
                  <a:gd name="connsiteY3519" fmla="*/ 44467 h 1910656"/>
                  <a:gd name="connsiteX3520" fmla="*/ 1787824 w 3162529"/>
                  <a:gd name="connsiteY3520" fmla="*/ 43764 h 1910656"/>
                  <a:gd name="connsiteX3521" fmla="*/ 1794501 w 3162529"/>
                  <a:gd name="connsiteY3521" fmla="*/ 39283 h 1910656"/>
                  <a:gd name="connsiteX3522" fmla="*/ 1795468 w 3162529"/>
                  <a:gd name="connsiteY3522" fmla="*/ 39107 h 1910656"/>
                  <a:gd name="connsiteX3523" fmla="*/ 1805483 w 3162529"/>
                  <a:gd name="connsiteY3523" fmla="*/ 40777 h 1910656"/>
                  <a:gd name="connsiteX3524" fmla="*/ 1808734 w 3162529"/>
                  <a:gd name="connsiteY3524" fmla="*/ 49738 h 1910656"/>
                  <a:gd name="connsiteX3525" fmla="*/ 1808558 w 3162529"/>
                  <a:gd name="connsiteY3525" fmla="*/ 53164 h 1910656"/>
                  <a:gd name="connsiteX3526" fmla="*/ 1805659 w 3162529"/>
                  <a:gd name="connsiteY3526" fmla="*/ 54921 h 1910656"/>
                  <a:gd name="connsiteX3527" fmla="*/ 1804780 w 3162529"/>
                  <a:gd name="connsiteY3527" fmla="*/ 55448 h 1910656"/>
                  <a:gd name="connsiteX3528" fmla="*/ 1812072 w 3162529"/>
                  <a:gd name="connsiteY3528" fmla="*/ 59226 h 1910656"/>
                  <a:gd name="connsiteX3529" fmla="*/ 1821736 w 3162529"/>
                  <a:gd name="connsiteY3529" fmla="*/ 59314 h 1910656"/>
                  <a:gd name="connsiteX3530" fmla="*/ 1821824 w 3162529"/>
                  <a:gd name="connsiteY3530" fmla="*/ 57293 h 1910656"/>
                  <a:gd name="connsiteX3531" fmla="*/ 1821824 w 3162529"/>
                  <a:gd name="connsiteY3531" fmla="*/ 57030 h 1910656"/>
                  <a:gd name="connsiteX3532" fmla="*/ 1821824 w 3162529"/>
                  <a:gd name="connsiteY3532" fmla="*/ 54745 h 1910656"/>
                  <a:gd name="connsiteX3533" fmla="*/ 1823405 w 3162529"/>
                  <a:gd name="connsiteY3533" fmla="*/ 52901 h 1910656"/>
                  <a:gd name="connsiteX3534" fmla="*/ 1842382 w 3162529"/>
                  <a:gd name="connsiteY3534" fmla="*/ 48947 h 1910656"/>
                  <a:gd name="connsiteX3535" fmla="*/ 1845281 w 3162529"/>
                  <a:gd name="connsiteY3535" fmla="*/ 53515 h 1910656"/>
                  <a:gd name="connsiteX3536" fmla="*/ 1851079 w 3162529"/>
                  <a:gd name="connsiteY3536" fmla="*/ 50353 h 1910656"/>
                  <a:gd name="connsiteX3537" fmla="*/ 1865048 w 3162529"/>
                  <a:gd name="connsiteY3537" fmla="*/ 48771 h 1910656"/>
                  <a:gd name="connsiteX3538" fmla="*/ 1856790 w 3162529"/>
                  <a:gd name="connsiteY3538" fmla="*/ 62389 h 1910656"/>
                  <a:gd name="connsiteX3539" fmla="*/ 1864345 w 3162529"/>
                  <a:gd name="connsiteY3539" fmla="*/ 60544 h 1910656"/>
                  <a:gd name="connsiteX3540" fmla="*/ 1871988 w 3162529"/>
                  <a:gd name="connsiteY3540" fmla="*/ 59753 h 1910656"/>
                  <a:gd name="connsiteX3541" fmla="*/ 1872867 w 3162529"/>
                  <a:gd name="connsiteY3541" fmla="*/ 59929 h 1910656"/>
                  <a:gd name="connsiteX3542" fmla="*/ 1876029 w 3162529"/>
                  <a:gd name="connsiteY3542" fmla="*/ 60544 h 1910656"/>
                  <a:gd name="connsiteX3543" fmla="*/ 1880861 w 3162529"/>
                  <a:gd name="connsiteY3543" fmla="*/ 40952 h 1910656"/>
                  <a:gd name="connsiteX3544" fmla="*/ 1891843 w 3162529"/>
                  <a:gd name="connsiteY3544" fmla="*/ 55185 h 1910656"/>
                  <a:gd name="connsiteX3545" fmla="*/ 1893073 w 3162529"/>
                  <a:gd name="connsiteY3545" fmla="*/ 55800 h 1910656"/>
                  <a:gd name="connsiteX3546" fmla="*/ 1898520 w 3162529"/>
                  <a:gd name="connsiteY3546" fmla="*/ 62125 h 1910656"/>
                  <a:gd name="connsiteX3547" fmla="*/ 1897993 w 3162529"/>
                  <a:gd name="connsiteY3547" fmla="*/ 70032 h 1910656"/>
                  <a:gd name="connsiteX3548" fmla="*/ 1897642 w 3162529"/>
                  <a:gd name="connsiteY3548" fmla="*/ 72140 h 1910656"/>
                  <a:gd name="connsiteX3549" fmla="*/ 1897466 w 3162529"/>
                  <a:gd name="connsiteY3549" fmla="*/ 73722 h 1910656"/>
                  <a:gd name="connsiteX3550" fmla="*/ 1904494 w 3162529"/>
                  <a:gd name="connsiteY3550" fmla="*/ 72668 h 1910656"/>
                  <a:gd name="connsiteX3551" fmla="*/ 1913192 w 3162529"/>
                  <a:gd name="connsiteY3551" fmla="*/ 70383 h 1910656"/>
                  <a:gd name="connsiteX3552" fmla="*/ 1918726 w 3162529"/>
                  <a:gd name="connsiteY3552" fmla="*/ 75567 h 1910656"/>
                  <a:gd name="connsiteX3553" fmla="*/ 1922943 w 3162529"/>
                  <a:gd name="connsiteY3553" fmla="*/ 75918 h 1910656"/>
                  <a:gd name="connsiteX3554" fmla="*/ 1935331 w 3162529"/>
                  <a:gd name="connsiteY3554" fmla="*/ 78730 h 1910656"/>
                  <a:gd name="connsiteX3555" fmla="*/ 1938581 w 3162529"/>
                  <a:gd name="connsiteY3555" fmla="*/ 80750 h 1910656"/>
                  <a:gd name="connsiteX3556" fmla="*/ 1944643 w 3162529"/>
                  <a:gd name="connsiteY3556" fmla="*/ 83474 h 1910656"/>
                  <a:gd name="connsiteX3557" fmla="*/ 1959403 w 3162529"/>
                  <a:gd name="connsiteY3557" fmla="*/ 87691 h 1910656"/>
                  <a:gd name="connsiteX3558" fmla="*/ 1960545 w 3162529"/>
                  <a:gd name="connsiteY3558" fmla="*/ 88833 h 1910656"/>
                  <a:gd name="connsiteX3559" fmla="*/ 1968188 w 3162529"/>
                  <a:gd name="connsiteY3559" fmla="*/ 90238 h 1910656"/>
                  <a:gd name="connsiteX3560" fmla="*/ 1972405 w 3162529"/>
                  <a:gd name="connsiteY3560" fmla="*/ 91117 h 1910656"/>
                  <a:gd name="connsiteX3561" fmla="*/ 1984090 w 3162529"/>
                  <a:gd name="connsiteY3561" fmla="*/ 92874 h 1910656"/>
                  <a:gd name="connsiteX3562" fmla="*/ 1990854 w 3162529"/>
                  <a:gd name="connsiteY3562" fmla="*/ 93138 h 1910656"/>
                  <a:gd name="connsiteX3563" fmla="*/ 1996828 w 3162529"/>
                  <a:gd name="connsiteY3563" fmla="*/ 91556 h 1910656"/>
                  <a:gd name="connsiteX3564" fmla="*/ 1997443 w 3162529"/>
                  <a:gd name="connsiteY3564" fmla="*/ 90678 h 1910656"/>
                  <a:gd name="connsiteX3565" fmla="*/ 1997619 w 3162529"/>
                  <a:gd name="connsiteY3565" fmla="*/ 90326 h 1910656"/>
                  <a:gd name="connsiteX3566" fmla="*/ 2002715 w 3162529"/>
                  <a:gd name="connsiteY3566" fmla="*/ 85494 h 1910656"/>
                  <a:gd name="connsiteX3567" fmla="*/ 2013609 w 3162529"/>
                  <a:gd name="connsiteY3567" fmla="*/ 85758 h 1910656"/>
                  <a:gd name="connsiteX3568" fmla="*/ 2018265 w 3162529"/>
                  <a:gd name="connsiteY3568" fmla="*/ 92347 h 1910656"/>
                  <a:gd name="connsiteX3569" fmla="*/ 2018792 w 3162529"/>
                  <a:gd name="connsiteY3569" fmla="*/ 93489 h 1910656"/>
                  <a:gd name="connsiteX3570" fmla="*/ 2017913 w 3162529"/>
                  <a:gd name="connsiteY3570" fmla="*/ 100781 h 1910656"/>
                  <a:gd name="connsiteX3571" fmla="*/ 2017123 w 3162529"/>
                  <a:gd name="connsiteY3571" fmla="*/ 101659 h 1910656"/>
                  <a:gd name="connsiteX3572" fmla="*/ 2027050 w 3162529"/>
                  <a:gd name="connsiteY3572" fmla="*/ 99551 h 1910656"/>
                  <a:gd name="connsiteX3573" fmla="*/ 2034693 w 3162529"/>
                  <a:gd name="connsiteY3573" fmla="*/ 96827 h 1910656"/>
                  <a:gd name="connsiteX3574" fmla="*/ 2040668 w 3162529"/>
                  <a:gd name="connsiteY3574" fmla="*/ 98936 h 1910656"/>
                  <a:gd name="connsiteX3575" fmla="*/ 2041107 w 3162529"/>
                  <a:gd name="connsiteY3575" fmla="*/ 96652 h 1910656"/>
                  <a:gd name="connsiteX3576" fmla="*/ 2051474 w 3162529"/>
                  <a:gd name="connsiteY3576" fmla="*/ 91380 h 1910656"/>
                  <a:gd name="connsiteX3577" fmla="*/ 2057272 w 3162529"/>
                  <a:gd name="connsiteY3577" fmla="*/ 92698 h 1910656"/>
                  <a:gd name="connsiteX3578" fmla="*/ 2058941 w 3162529"/>
                  <a:gd name="connsiteY3578" fmla="*/ 93225 h 1910656"/>
                  <a:gd name="connsiteX3579" fmla="*/ 2074140 w 3162529"/>
                  <a:gd name="connsiteY3579" fmla="*/ 97355 h 1910656"/>
                  <a:gd name="connsiteX3580" fmla="*/ 2050771 w 3162529"/>
                  <a:gd name="connsiteY3580" fmla="*/ 110796 h 1910656"/>
                  <a:gd name="connsiteX3581" fmla="*/ 2048047 w 3162529"/>
                  <a:gd name="connsiteY3581" fmla="*/ 108951 h 1910656"/>
                  <a:gd name="connsiteX3582" fmla="*/ 2045324 w 3162529"/>
                  <a:gd name="connsiteY3582" fmla="*/ 111235 h 1910656"/>
                  <a:gd name="connsiteX3583" fmla="*/ 2045148 w 3162529"/>
                  <a:gd name="connsiteY3583" fmla="*/ 111411 h 1910656"/>
                  <a:gd name="connsiteX3584" fmla="*/ 2050419 w 3162529"/>
                  <a:gd name="connsiteY3584" fmla="*/ 112465 h 1910656"/>
                  <a:gd name="connsiteX3585" fmla="*/ 2073261 w 3162529"/>
                  <a:gd name="connsiteY3585" fmla="*/ 117737 h 1910656"/>
                  <a:gd name="connsiteX3586" fmla="*/ 2075018 w 3162529"/>
                  <a:gd name="connsiteY3586" fmla="*/ 118088 h 1910656"/>
                  <a:gd name="connsiteX3587" fmla="*/ 2075018 w 3162529"/>
                  <a:gd name="connsiteY3587" fmla="*/ 118088 h 1910656"/>
                  <a:gd name="connsiteX3588" fmla="*/ 2076688 w 3162529"/>
                  <a:gd name="connsiteY3588" fmla="*/ 110620 h 1910656"/>
                  <a:gd name="connsiteX3589" fmla="*/ 2089251 w 3162529"/>
                  <a:gd name="connsiteY3589" fmla="*/ 86285 h 1910656"/>
                  <a:gd name="connsiteX3590" fmla="*/ 2082047 w 3162529"/>
                  <a:gd name="connsiteY3590" fmla="*/ 83913 h 1910656"/>
                  <a:gd name="connsiteX3591" fmla="*/ 2047081 w 3162529"/>
                  <a:gd name="connsiteY3591" fmla="*/ 71526 h 1910656"/>
                  <a:gd name="connsiteX3592" fmla="*/ 2033815 w 3162529"/>
                  <a:gd name="connsiteY3592" fmla="*/ 68978 h 1910656"/>
                  <a:gd name="connsiteX3593" fmla="*/ 2030828 w 3162529"/>
                  <a:gd name="connsiteY3593" fmla="*/ 75567 h 1910656"/>
                  <a:gd name="connsiteX3594" fmla="*/ 2026259 w 3162529"/>
                  <a:gd name="connsiteY3594" fmla="*/ 81541 h 1910656"/>
                  <a:gd name="connsiteX3595" fmla="*/ 2013433 w 3162529"/>
                  <a:gd name="connsiteY3595" fmla="*/ 68714 h 1910656"/>
                  <a:gd name="connsiteX3596" fmla="*/ 2015981 w 3162529"/>
                  <a:gd name="connsiteY3596" fmla="*/ 66781 h 1910656"/>
                  <a:gd name="connsiteX3597" fmla="*/ 2014575 w 3162529"/>
                  <a:gd name="connsiteY3597" fmla="*/ 65464 h 1910656"/>
                  <a:gd name="connsiteX3598" fmla="*/ 2002100 w 3162529"/>
                  <a:gd name="connsiteY3598" fmla="*/ 60105 h 1910656"/>
                  <a:gd name="connsiteX3599" fmla="*/ 1998937 w 3162529"/>
                  <a:gd name="connsiteY3599" fmla="*/ 59402 h 1910656"/>
                  <a:gd name="connsiteX3600" fmla="*/ 1988307 w 3162529"/>
                  <a:gd name="connsiteY3600" fmla="*/ 57732 h 1910656"/>
                  <a:gd name="connsiteX3601" fmla="*/ 1961072 w 3162529"/>
                  <a:gd name="connsiteY3601" fmla="*/ 49123 h 1910656"/>
                  <a:gd name="connsiteX3602" fmla="*/ 1950002 w 3162529"/>
                  <a:gd name="connsiteY3602" fmla="*/ 47366 h 1910656"/>
                  <a:gd name="connsiteX3603" fmla="*/ 1937000 w 3162529"/>
                  <a:gd name="connsiteY3603" fmla="*/ 45960 h 1910656"/>
                  <a:gd name="connsiteX3604" fmla="*/ 1916266 w 3162529"/>
                  <a:gd name="connsiteY3604" fmla="*/ 42709 h 1910656"/>
                  <a:gd name="connsiteX3605" fmla="*/ 1886045 w 3162529"/>
                  <a:gd name="connsiteY3605" fmla="*/ 36120 h 1910656"/>
                  <a:gd name="connsiteX3606" fmla="*/ 1885693 w 3162529"/>
                  <a:gd name="connsiteY3606" fmla="*/ 36208 h 1910656"/>
                  <a:gd name="connsiteX3607" fmla="*/ 1850376 w 3162529"/>
                  <a:gd name="connsiteY3607" fmla="*/ 29619 h 1910656"/>
                  <a:gd name="connsiteX3608" fmla="*/ 1850200 w 3162529"/>
                  <a:gd name="connsiteY3608" fmla="*/ 29531 h 1910656"/>
                  <a:gd name="connsiteX3609" fmla="*/ 1848795 w 3162529"/>
                  <a:gd name="connsiteY3609" fmla="*/ 28741 h 1910656"/>
                  <a:gd name="connsiteX3610" fmla="*/ 1830170 w 3162529"/>
                  <a:gd name="connsiteY3610" fmla="*/ 27686 h 1910656"/>
                  <a:gd name="connsiteX3611" fmla="*/ 1824811 w 3162529"/>
                  <a:gd name="connsiteY3611" fmla="*/ 26281 h 1910656"/>
                  <a:gd name="connsiteX3612" fmla="*/ 1820330 w 3162529"/>
                  <a:gd name="connsiteY3612" fmla="*/ 25490 h 1910656"/>
                  <a:gd name="connsiteX3613" fmla="*/ 1775788 w 3162529"/>
                  <a:gd name="connsiteY3613" fmla="*/ 20482 h 1910656"/>
                  <a:gd name="connsiteX3614" fmla="*/ 1776579 w 3162529"/>
                  <a:gd name="connsiteY3614" fmla="*/ 22942 h 1910656"/>
                  <a:gd name="connsiteX3615" fmla="*/ 1779566 w 3162529"/>
                  <a:gd name="connsiteY3615" fmla="*/ 31816 h 1910656"/>
                  <a:gd name="connsiteX3616" fmla="*/ 1772099 w 3162529"/>
                  <a:gd name="connsiteY3616" fmla="*/ 32958 h 1910656"/>
                  <a:gd name="connsiteX3617" fmla="*/ 1766827 w 3162529"/>
                  <a:gd name="connsiteY3617" fmla="*/ 32431 h 1910656"/>
                  <a:gd name="connsiteX3618" fmla="*/ 1764367 w 3162529"/>
                  <a:gd name="connsiteY3618" fmla="*/ 30410 h 1910656"/>
                  <a:gd name="connsiteX3619" fmla="*/ 1763752 w 3162529"/>
                  <a:gd name="connsiteY3619" fmla="*/ 29795 h 1910656"/>
                  <a:gd name="connsiteX3620" fmla="*/ 1763313 w 3162529"/>
                  <a:gd name="connsiteY3620" fmla="*/ 29004 h 1910656"/>
                  <a:gd name="connsiteX3621" fmla="*/ 1760678 w 3162529"/>
                  <a:gd name="connsiteY3621" fmla="*/ 22415 h 1910656"/>
                  <a:gd name="connsiteX3622" fmla="*/ 1750047 w 3162529"/>
                  <a:gd name="connsiteY3622" fmla="*/ 17144 h 1910656"/>
                  <a:gd name="connsiteX3623" fmla="*/ 1749696 w 3162529"/>
                  <a:gd name="connsiteY3623" fmla="*/ 17232 h 1910656"/>
                  <a:gd name="connsiteX3624" fmla="*/ 1733091 w 3162529"/>
                  <a:gd name="connsiteY3624" fmla="*/ 19692 h 1910656"/>
                  <a:gd name="connsiteX3625" fmla="*/ 1725887 w 3162529"/>
                  <a:gd name="connsiteY3625" fmla="*/ 19780 h 1910656"/>
                  <a:gd name="connsiteX3626" fmla="*/ 1717278 w 3162529"/>
                  <a:gd name="connsiteY3626" fmla="*/ 19867 h 1910656"/>
                  <a:gd name="connsiteX3627" fmla="*/ 1716048 w 3162529"/>
                  <a:gd name="connsiteY3627" fmla="*/ 19604 h 1910656"/>
                  <a:gd name="connsiteX3628" fmla="*/ 1707614 w 3162529"/>
                  <a:gd name="connsiteY3628" fmla="*/ 17935 h 1910656"/>
                  <a:gd name="connsiteX3629" fmla="*/ 1691273 w 3162529"/>
                  <a:gd name="connsiteY3629" fmla="*/ 15475 h 1910656"/>
                  <a:gd name="connsiteX3630" fmla="*/ 1678534 w 3162529"/>
                  <a:gd name="connsiteY3630" fmla="*/ 16529 h 1910656"/>
                  <a:gd name="connsiteX3631" fmla="*/ 1660436 w 3162529"/>
                  <a:gd name="connsiteY3631" fmla="*/ 17495 h 1910656"/>
                  <a:gd name="connsiteX3632" fmla="*/ 1641460 w 3162529"/>
                  <a:gd name="connsiteY3632" fmla="*/ 18550 h 1910656"/>
                  <a:gd name="connsiteX3633" fmla="*/ 1610975 w 3162529"/>
                  <a:gd name="connsiteY3633" fmla="*/ 17935 h 1910656"/>
                  <a:gd name="connsiteX3634" fmla="*/ 1605703 w 3162529"/>
                  <a:gd name="connsiteY3634" fmla="*/ 21888 h 1910656"/>
                  <a:gd name="connsiteX3635" fmla="*/ 1596303 w 3162529"/>
                  <a:gd name="connsiteY3635" fmla="*/ 20395 h 1910656"/>
                  <a:gd name="connsiteX3636" fmla="*/ 1595425 w 3162529"/>
                  <a:gd name="connsiteY3636" fmla="*/ 19955 h 1910656"/>
                  <a:gd name="connsiteX3637" fmla="*/ 1588923 w 3162529"/>
                  <a:gd name="connsiteY3637" fmla="*/ 17056 h 1910656"/>
                  <a:gd name="connsiteX3638" fmla="*/ 1585849 w 3162529"/>
                  <a:gd name="connsiteY3638" fmla="*/ 15563 h 1910656"/>
                  <a:gd name="connsiteX3639" fmla="*/ 1577678 w 3162529"/>
                  <a:gd name="connsiteY3639" fmla="*/ 16529 h 1910656"/>
                  <a:gd name="connsiteX3640" fmla="*/ 1567487 w 3162529"/>
                  <a:gd name="connsiteY3640" fmla="*/ 17671 h 1910656"/>
                  <a:gd name="connsiteX3641" fmla="*/ 1552728 w 3162529"/>
                  <a:gd name="connsiteY3641" fmla="*/ 16090 h 1910656"/>
                  <a:gd name="connsiteX3642" fmla="*/ 1547808 w 3162529"/>
                  <a:gd name="connsiteY3642" fmla="*/ 15299 h 1910656"/>
                  <a:gd name="connsiteX3643" fmla="*/ 1522330 w 3162529"/>
                  <a:gd name="connsiteY3643" fmla="*/ 15914 h 1910656"/>
                  <a:gd name="connsiteX3644" fmla="*/ 1512930 w 3162529"/>
                  <a:gd name="connsiteY3644" fmla="*/ 14333 h 1910656"/>
                  <a:gd name="connsiteX3645" fmla="*/ 1509064 w 3162529"/>
                  <a:gd name="connsiteY3645" fmla="*/ 14157 h 1910656"/>
                  <a:gd name="connsiteX3646" fmla="*/ 1456440 w 3162529"/>
                  <a:gd name="connsiteY3646" fmla="*/ 14948 h 1910656"/>
                  <a:gd name="connsiteX3647" fmla="*/ 1437727 w 3162529"/>
                  <a:gd name="connsiteY3647" fmla="*/ 17583 h 1910656"/>
                  <a:gd name="connsiteX3648" fmla="*/ 1429029 w 3162529"/>
                  <a:gd name="connsiteY3648" fmla="*/ 16265 h 1910656"/>
                  <a:gd name="connsiteX3649" fmla="*/ 1423319 w 3162529"/>
                  <a:gd name="connsiteY3649" fmla="*/ 15299 h 1910656"/>
                  <a:gd name="connsiteX3650" fmla="*/ 1418136 w 3162529"/>
                  <a:gd name="connsiteY3650" fmla="*/ 15211 h 1910656"/>
                  <a:gd name="connsiteX3651" fmla="*/ 1408120 w 3162529"/>
                  <a:gd name="connsiteY3651" fmla="*/ 16968 h 1910656"/>
                  <a:gd name="connsiteX3652" fmla="*/ 1403552 w 3162529"/>
                  <a:gd name="connsiteY3652" fmla="*/ 18901 h 1910656"/>
                  <a:gd name="connsiteX3653" fmla="*/ 1401883 w 3162529"/>
                  <a:gd name="connsiteY3653" fmla="*/ 21273 h 1910656"/>
                  <a:gd name="connsiteX3654" fmla="*/ 1401356 w 3162529"/>
                  <a:gd name="connsiteY3654" fmla="*/ 22152 h 1910656"/>
                  <a:gd name="connsiteX3655" fmla="*/ 1397578 w 3162529"/>
                  <a:gd name="connsiteY3655" fmla="*/ 26720 h 1910656"/>
                  <a:gd name="connsiteX3656" fmla="*/ 1390462 w 3162529"/>
                  <a:gd name="connsiteY3656" fmla="*/ 28214 h 1910656"/>
                  <a:gd name="connsiteX3657" fmla="*/ 1389935 w 3162529"/>
                  <a:gd name="connsiteY3657" fmla="*/ 28126 h 1910656"/>
                  <a:gd name="connsiteX3658" fmla="*/ 1382994 w 3162529"/>
                  <a:gd name="connsiteY3658" fmla="*/ 28126 h 1910656"/>
                  <a:gd name="connsiteX3659" fmla="*/ 1383433 w 3162529"/>
                  <a:gd name="connsiteY3659" fmla="*/ 21185 h 1910656"/>
                  <a:gd name="connsiteX3660" fmla="*/ 1384224 w 3162529"/>
                  <a:gd name="connsiteY3660" fmla="*/ 17847 h 1910656"/>
                  <a:gd name="connsiteX3661" fmla="*/ 1346711 w 3162529"/>
                  <a:gd name="connsiteY3661" fmla="*/ 20307 h 1910656"/>
                  <a:gd name="connsiteX3662" fmla="*/ 1345481 w 3162529"/>
                  <a:gd name="connsiteY3662" fmla="*/ 20922 h 1910656"/>
                  <a:gd name="connsiteX3663" fmla="*/ 1342669 w 3162529"/>
                  <a:gd name="connsiteY3663" fmla="*/ 22152 h 1910656"/>
                  <a:gd name="connsiteX3664" fmla="*/ 1316050 w 3162529"/>
                  <a:gd name="connsiteY3664" fmla="*/ 25402 h 1910656"/>
                  <a:gd name="connsiteX3665" fmla="*/ 1311218 w 3162529"/>
                  <a:gd name="connsiteY3665" fmla="*/ 25227 h 1910656"/>
                  <a:gd name="connsiteX3666" fmla="*/ 1281962 w 3162529"/>
                  <a:gd name="connsiteY3666" fmla="*/ 31201 h 1910656"/>
                  <a:gd name="connsiteX3667" fmla="*/ 1280469 w 3162529"/>
                  <a:gd name="connsiteY3667" fmla="*/ 32079 h 1910656"/>
                  <a:gd name="connsiteX3668" fmla="*/ 1249105 w 3162529"/>
                  <a:gd name="connsiteY3668" fmla="*/ 38580 h 1910656"/>
                  <a:gd name="connsiteX3669" fmla="*/ 1231446 w 3162529"/>
                  <a:gd name="connsiteY3669" fmla="*/ 40865 h 1910656"/>
                  <a:gd name="connsiteX3670" fmla="*/ 1218883 w 3162529"/>
                  <a:gd name="connsiteY3670" fmla="*/ 42797 h 1910656"/>
                  <a:gd name="connsiteX3671" fmla="*/ 1202191 w 3162529"/>
                  <a:gd name="connsiteY3671" fmla="*/ 46224 h 1910656"/>
                  <a:gd name="connsiteX3672" fmla="*/ 1157210 w 3162529"/>
                  <a:gd name="connsiteY3672" fmla="*/ 56942 h 1910656"/>
                  <a:gd name="connsiteX3673" fmla="*/ 1152642 w 3162529"/>
                  <a:gd name="connsiteY3673" fmla="*/ 59050 h 1910656"/>
                  <a:gd name="connsiteX3674" fmla="*/ 1149918 w 3162529"/>
                  <a:gd name="connsiteY3674" fmla="*/ 60544 h 1910656"/>
                  <a:gd name="connsiteX3675" fmla="*/ 1159231 w 3162529"/>
                  <a:gd name="connsiteY3675" fmla="*/ 63004 h 1910656"/>
                  <a:gd name="connsiteX3676" fmla="*/ 1142187 w 3162529"/>
                  <a:gd name="connsiteY3676" fmla="*/ 70647 h 1910656"/>
                  <a:gd name="connsiteX3677" fmla="*/ 1133577 w 3162529"/>
                  <a:gd name="connsiteY3677" fmla="*/ 71701 h 1910656"/>
                  <a:gd name="connsiteX3678" fmla="*/ 1126725 w 3162529"/>
                  <a:gd name="connsiteY3678" fmla="*/ 70296 h 1910656"/>
                  <a:gd name="connsiteX3679" fmla="*/ 1127867 w 3162529"/>
                  <a:gd name="connsiteY3679" fmla="*/ 66166 h 1910656"/>
                  <a:gd name="connsiteX3680" fmla="*/ 1124177 w 3162529"/>
                  <a:gd name="connsiteY3680" fmla="*/ 66781 h 1910656"/>
                  <a:gd name="connsiteX3681" fmla="*/ 1104937 w 3162529"/>
                  <a:gd name="connsiteY3681" fmla="*/ 72316 h 1910656"/>
                  <a:gd name="connsiteX3682" fmla="*/ 1094219 w 3162529"/>
                  <a:gd name="connsiteY3682" fmla="*/ 76357 h 1910656"/>
                  <a:gd name="connsiteX3683" fmla="*/ 1085170 w 3162529"/>
                  <a:gd name="connsiteY3683" fmla="*/ 78993 h 1910656"/>
                  <a:gd name="connsiteX3684" fmla="*/ 1066193 w 3162529"/>
                  <a:gd name="connsiteY3684" fmla="*/ 85406 h 1910656"/>
                  <a:gd name="connsiteX3685" fmla="*/ 1046602 w 3162529"/>
                  <a:gd name="connsiteY3685" fmla="*/ 92083 h 1910656"/>
                  <a:gd name="connsiteX3686" fmla="*/ 1024726 w 3162529"/>
                  <a:gd name="connsiteY3686" fmla="*/ 100429 h 1910656"/>
                  <a:gd name="connsiteX3687" fmla="*/ 1009967 w 3162529"/>
                  <a:gd name="connsiteY3687" fmla="*/ 108248 h 1910656"/>
                  <a:gd name="connsiteX3688" fmla="*/ 1005838 w 3162529"/>
                  <a:gd name="connsiteY3688" fmla="*/ 110269 h 1910656"/>
                  <a:gd name="connsiteX3689" fmla="*/ 992133 w 3162529"/>
                  <a:gd name="connsiteY3689" fmla="*/ 114574 h 1910656"/>
                  <a:gd name="connsiteX3690" fmla="*/ 975704 w 3162529"/>
                  <a:gd name="connsiteY3690" fmla="*/ 122305 h 1910656"/>
                  <a:gd name="connsiteX3691" fmla="*/ 968851 w 3162529"/>
                  <a:gd name="connsiteY3691" fmla="*/ 125028 h 1910656"/>
                  <a:gd name="connsiteX3692" fmla="*/ 968588 w 3162529"/>
                  <a:gd name="connsiteY3692" fmla="*/ 125028 h 1910656"/>
                  <a:gd name="connsiteX3693" fmla="*/ 934149 w 3162529"/>
                  <a:gd name="connsiteY3693" fmla="*/ 138119 h 1910656"/>
                  <a:gd name="connsiteX3694" fmla="*/ 921586 w 3162529"/>
                  <a:gd name="connsiteY3694" fmla="*/ 144532 h 1910656"/>
                  <a:gd name="connsiteX3695" fmla="*/ 911922 w 3162529"/>
                  <a:gd name="connsiteY3695" fmla="*/ 149452 h 1910656"/>
                  <a:gd name="connsiteX3696" fmla="*/ 892507 w 3162529"/>
                  <a:gd name="connsiteY3696" fmla="*/ 158501 h 1910656"/>
                  <a:gd name="connsiteX3697" fmla="*/ 866150 w 3162529"/>
                  <a:gd name="connsiteY3697" fmla="*/ 174051 h 1910656"/>
                  <a:gd name="connsiteX3698" fmla="*/ 855256 w 3162529"/>
                  <a:gd name="connsiteY3698" fmla="*/ 180464 h 1910656"/>
                  <a:gd name="connsiteX3699" fmla="*/ 852094 w 3162529"/>
                  <a:gd name="connsiteY3699" fmla="*/ 181958 h 1910656"/>
                  <a:gd name="connsiteX3700" fmla="*/ 851039 w 3162529"/>
                  <a:gd name="connsiteY3700" fmla="*/ 182485 h 1910656"/>
                  <a:gd name="connsiteX3701" fmla="*/ 842254 w 3162529"/>
                  <a:gd name="connsiteY3701" fmla="*/ 185735 h 1910656"/>
                  <a:gd name="connsiteX3702" fmla="*/ 827495 w 3162529"/>
                  <a:gd name="connsiteY3702" fmla="*/ 193467 h 1910656"/>
                  <a:gd name="connsiteX3703" fmla="*/ 811154 w 3162529"/>
                  <a:gd name="connsiteY3703" fmla="*/ 202867 h 1910656"/>
                  <a:gd name="connsiteX3704" fmla="*/ 784446 w 3162529"/>
                  <a:gd name="connsiteY3704" fmla="*/ 217187 h 1910656"/>
                  <a:gd name="connsiteX3705" fmla="*/ 775310 w 3162529"/>
                  <a:gd name="connsiteY3705" fmla="*/ 222985 h 1910656"/>
                  <a:gd name="connsiteX3706" fmla="*/ 764943 w 3162529"/>
                  <a:gd name="connsiteY3706" fmla="*/ 230277 h 1910656"/>
                  <a:gd name="connsiteX3707" fmla="*/ 756245 w 3162529"/>
                  <a:gd name="connsiteY3707" fmla="*/ 236515 h 1910656"/>
                  <a:gd name="connsiteX3708" fmla="*/ 744824 w 3162529"/>
                  <a:gd name="connsiteY3708" fmla="*/ 243367 h 1910656"/>
                  <a:gd name="connsiteX3709" fmla="*/ 722158 w 3162529"/>
                  <a:gd name="connsiteY3709" fmla="*/ 260235 h 1910656"/>
                  <a:gd name="connsiteX3710" fmla="*/ 706959 w 3162529"/>
                  <a:gd name="connsiteY3710" fmla="*/ 270866 h 1910656"/>
                  <a:gd name="connsiteX3711" fmla="*/ 705641 w 3162529"/>
                  <a:gd name="connsiteY3711" fmla="*/ 271481 h 1910656"/>
                  <a:gd name="connsiteX3712" fmla="*/ 681657 w 3162529"/>
                  <a:gd name="connsiteY3712" fmla="*/ 288788 h 1910656"/>
                  <a:gd name="connsiteX3713" fmla="*/ 668392 w 3162529"/>
                  <a:gd name="connsiteY3713" fmla="*/ 299594 h 1910656"/>
                  <a:gd name="connsiteX3714" fmla="*/ 664877 w 3162529"/>
                  <a:gd name="connsiteY3714" fmla="*/ 302054 h 1910656"/>
                  <a:gd name="connsiteX3715" fmla="*/ 655828 w 3162529"/>
                  <a:gd name="connsiteY3715" fmla="*/ 307413 h 1910656"/>
                  <a:gd name="connsiteX3716" fmla="*/ 642387 w 3162529"/>
                  <a:gd name="connsiteY3716" fmla="*/ 317165 h 1910656"/>
                  <a:gd name="connsiteX3717" fmla="*/ 636852 w 3162529"/>
                  <a:gd name="connsiteY3717" fmla="*/ 322172 h 1910656"/>
                  <a:gd name="connsiteX3718" fmla="*/ 638961 w 3162529"/>
                  <a:gd name="connsiteY3718" fmla="*/ 327092 h 1910656"/>
                  <a:gd name="connsiteX3719" fmla="*/ 640542 w 3162529"/>
                  <a:gd name="connsiteY3719" fmla="*/ 341061 h 1910656"/>
                  <a:gd name="connsiteX3720" fmla="*/ 624465 w 3162529"/>
                  <a:gd name="connsiteY3720" fmla="*/ 330343 h 1910656"/>
                  <a:gd name="connsiteX3721" fmla="*/ 602150 w 3162529"/>
                  <a:gd name="connsiteY3721" fmla="*/ 349143 h 1910656"/>
                  <a:gd name="connsiteX3722" fmla="*/ 596088 w 3162529"/>
                  <a:gd name="connsiteY3722" fmla="*/ 354854 h 1910656"/>
                  <a:gd name="connsiteX3723" fmla="*/ 574739 w 3162529"/>
                  <a:gd name="connsiteY3723" fmla="*/ 373391 h 1910656"/>
                  <a:gd name="connsiteX3724" fmla="*/ 559629 w 3162529"/>
                  <a:gd name="connsiteY3724" fmla="*/ 386306 h 1910656"/>
                  <a:gd name="connsiteX3725" fmla="*/ 550404 w 3162529"/>
                  <a:gd name="connsiteY3725" fmla="*/ 394037 h 1910656"/>
                  <a:gd name="connsiteX3726" fmla="*/ 528968 w 3162529"/>
                  <a:gd name="connsiteY3726" fmla="*/ 415122 h 1910656"/>
                  <a:gd name="connsiteX3727" fmla="*/ 510079 w 3162529"/>
                  <a:gd name="connsiteY3727" fmla="*/ 435679 h 1910656"/>
                  <a:gd name="connsiteX3728" fmla="*/ 500064 w 3162529"/>
                  <a:gd name="connsiteY3728" fmla="*/ 445431 h 1910656"/>
                  <a:gd name="connsiteX3729" fmla="*/ 480209 w 3162529"/>
                  <a:gd name="connsiteY3729" fmla="*/ 464232 h 1910656"/>
                  <a:gd name="connsiteX3730" fmla="*/ 467909 w 3162529"/>
                  <a:gd name="connsiteY3730" fmla="*/ 475389 h 1910656"/>
                  <a:gd name="connsiteX3731" fmla="*/ 451656 w 3162529"/>
                  <a:gd name="connsiteY3731" fmla="*/ 493575 h 1910656"/>
                  <a:gd name="connsiteX3732" fmla="*/ 425476 w 3162529"/>
                  <a:gd name="connsiteY3732" fmla="*/ 520546 h 1910656"/>
                  <a:gd name="connsiteX3733" fmla="*/ 425300 w 3162529"/>
                  <a:gd name="connsiteY3733" fmla="*/ 520898 h 1910656"/>
                  <a:gd name="connsiteX3734" fmla="*/ 423982 w 3162529"/>
                  <a:gd name="connsiteY3734" fmla="*/ 523445 h 1910656"/>
                  <a:gd name="connsiteX3735" fmla="*/ 419677 w 3162529"/>
                  <a:gd name="connsiteY3735" fmla="*/ 530561 h 1910656"/>
                  <a:gd name="connsiteX3736" fmla="*/ 408081 w 3162529"/>
                  <a:gd name="connsiteY3736" fmla="*/ 547781 h 1910656"/>
                  <a:gd name="connsiteX3737" fmla="*/ 397538 w 3162529"/>
                  <a:gd name="connsiteY3737" fmla="*/ 558499 h 1910656"/>
                  <a:gd name="connsiteX3738" fmla="*/ 381637 w 3162529"/>
                  <a:gd name="connsiteY3738" fmla="*/ 578793 h 1910656"/>
                  <a:gd name="connsiteX3739" fmla="*/ 374696 w 3162529"/>
                  <a:gd name="connsiteY3739" fmla="*/ 585558 h 1910656"/>
                  <a:gd name="connsiteX3740" fmla="*/ 364769 w 3162529"/>
                  <a:gd name="connsiteY3740" fmla="*/ 595398 h 1910656"/>
                  <a:gd name="connsiteX3741" fmla="*/ 357653 w 3162529"/>
                  <a:gd name="connsiteY3741" fmla="*/ 604710 h 1910656"/>
                  <a:gd name="connsiteX3742" fmla="*/ 351064 w 3162529"/>
                  <a:gd name="connsiteY3742" fmla="*/ 614198 h 1910656"/>
                  <a:gd name="connsiteX3743" fmla="*/ 343069 w 3162529"/>
                  <a:gd name="connsiteY3743" fmla="*/ 625707 h 1910656"/>
                  <a:gd name="connsiteX3744" fmla="*/ 338764 w 3162529"/>
                  <a:gd name="connsiteY3744" fmla="*/ 633790 h 1910656"/>
                  <a:gd name="connsiteX3745" fmla="*/ 328749 w 3162529"/>
                  <a:gd name="connsiteY3745" fmla="*/ 648637 h 1910656"/>
                  <a:gd name="connsiteX3746" fmla="*/ 318470 w 3162529"/>
                  <a:gd name="connsiteY3746" fmla="*/ 661288 h 1910656"/>
                  <a:gd name="connsiteX3747" fmla="*/ 316449 w 3162529"/>
                  <a:gd name="connsiteY3747" fmla="*/ 666208 h 1910656"/>
                  <a:gd name="connsiteX3748" fmla="*/ 312496 w 3162529"/>
                  <a:gd name="connsiteY3748" fmla="*/ 674817 h 1910656"/>
                  <a:gd name="connsiteX3749" fmla="*/ 297824 w 3162529"/>
                  <a:gd name="connsiteY3749" fmla="*/ 693530 h 1910656"/>
                  <a:gd name="connsiteX3750" fmla="*/ 291147 w 3162529"/>
                  <a:gd name="connsiteY3750" fmla="*/ 701701 h 1910656"/>
                  <a:gd name="connsiteX3751" fmla="*/ 290620 w 3162529"/>
                  <a:gd name="connsiteY3751" fmla="*/ 702316 h 1910656"/>
                  <a:gd name="connsiteX3752" fmla="*/ 269711 w 3162529"/>
                  <a:gd name="connsiteY3752" fmla="*/ 733152 h 1910656"/>
                  <a:gd name="connsiteX3753" fmla="*/ 267778 w 3162529"/>
                  <a:gd name="connsiteY3753" fmla="*/ 737721 h 1910656"/>
                  <a:gd name="connsiteX3754" fmla="*/ 262595 w 3162529"/>
                  <a:gd name="connsiteY3754" fmla="*/ 748263 h 1910656"/>
                  <a:gd name="connsiteX3755" fmla="*/ 253107 w 3162529"/>
                  <a:gd name="connsiteY3755" fmla="*/ 761353 h 1910656"/>
                  <a:gd name="connsiteX3756" fmla="*/ 245639 w 3162529"/>
                  <a:gd name="connsiteY3756" fmla="*/ 771544 h 1910656"/>
                  <a:gd name="connsiteX3757" fmla="*/ 244585 w 3162529"/>
                  <a:gd name="connsiteY3757" fmla="*/ 774971 h 1910656"/>
                  <a:gd name="connsiteX3758" fmla="*/ 243882 w 3162529"/>
                  <a:gd name="connsiteY3758" fmla="*/ 777782 h 1910656"/>
                  <a:gd name="connsiteX3759" fmla="*/ 243619 w 3162529"/>
                  <a:gd name="connsiteY3759" fmla="*/ 779100 h 1910656"/>
                  <a:gd name="connsiteX3760" fmla="*/ 238699 w 3162529"/>
                  <a:gd name="connsiteY3760" fmla="*/ 787446 h 1910656"/>
                  <a:gd name="connsiteX3761" fmla="*/ 231495 w 3162529"/>
                  <a:gd name="connsiteY3761" fmla="*/ 796671 h 1910656"/>
                  <a:gd name="connsiteX3762" fmla="*/ 228947 w 3162529"/>
                  <a:gd name="connsiteY3762" fmla="*/ 801678 h 1910656"/>
                  <a:gd name="connsiteX3763" fmla="*/ 224291 w 3162529"/>
                  <a:gd name="connsiteY3763" fmla="*/ 811079 h 1910656"/>
                  <a:gd name="connsiteX3764" fmla="*/ 220425 w 3162529"/>
                  <a:gd name="connsiteY3764" fmla="*/ 818985 h 1910656"/>
                  <a:gd name="connsiteX3765" fmla="*/ 212782 w 3162529"/>
                  <a:gd name="connsiteY3765" fmla="*/ 831812 h 1910656"/>
                  <a:gd name="connsiteX3766" fmla="*/ 207511 w 3162529"/>
                  <a:gd name="connsiteY3766" fmla="*/ 840246 h 1910656"/>
                  <a:gd name="connsiteX3767" fmla="*/ 206983 w 3162529"/>
                  <a:gd name="connsiteY3767" fmla="*/ 842091 h 1910656"/>
                  <a:gd name="connsiteX3768" fmla="*/ 203557 w 3162529"/>
                  <a:gd name="connsiteY3768" fmla="*/ 849383 h 1910656"/>
                  <a:gd name="connsiteX3769" fmla="*/ 194069 w 3162529"/>
                  <a:gd name="connsiteY3769" fmla="*/ 869150 h 1910656"/>
                  <a:gd name="connsiteX3770" fmla="*/ 191082 w 3162529"/>
                  <a:gd name="connsiteY3770" fmla="*/ 878199 h 1910656"/>
                  <a:gd name="connsiteX3771" fmla="*/ 184932 w 3162529"/>
                  <a:gd name="connsiteY3771" fmla="*/ 891377 h 1910656"/>
                  <a:gd name="connsiteX3772" fmla="*/ 180100 w 3162529"/>
                  <a:gd name="connsiteY3772" fmla="*/ 898669 h 1910656"/>
                  <a:gd name="connsiteX3773" fmla="*/ 170436 w 3162529"/>
                  <a:gd name="connsiteY3773" fmla="*/ 921950 h 1910656"/>
                  <a:gd name="connsiteX3774" fmla="*/ 169909 w 3162529"/>
                  <a:gd name="connsiteY3774" fmla="*/ 925025 h 1910656"/>
                  <a:gd name="connsiteX3775" fmla="*/ 172018 w 3162529"/>
                  <a:gd name="connsiteY3775" fmla="*/ 929945 h 1910656"/>
                  <a:gd name="connsiteX3776" fmla="*/ 173599 w 3162529"/>
                  <a:gd name="connsiteY3776" fmla="*/ 943913 h 1910656"/>
                  <a:gd name="connsiteX3777" fmla="*/ 161387 w 3162529"/>
                  <a:gd name="connsiteY3777" fmla="*/ 935831 h 1910656"/>
                  <a:gd name="connsiteX3778" fmla="*/ 158049 w 3162529"/>
                  <a:gd name="connsiteY3778" fmla="*/ 942332 h 1910656"/>
                  <a:gd name="connsiteX3779" fmla="*/ 150669 w 3162529"/>
                  <a:gd name="connsiteY3779" fmla="*/ 960079 h 1910656"/>
                  <a:gd name="connsiteX3780" fmla="*/ 143904 w 3162529"/>
                  <a:gd name="connsiteY3780" fmla="*/ 976595 h 1910656"/>
                  <a:gd name="connsiteX3781" fmla="*/ 139336 w 3162529"/>
                  <a:gd name="connsiteY3781" fmla="*/ 986435 h 1910656"/>
                  <a:gd name="connsiteX3782" fmla="*/ 138106 w 3162529"/>
                  <a:gd name="connsiteY3782" fmla="*/ 990476 h 1910656"/>
                  <a:gd name="connsiteX3783" fmla="*/ 135119 w 3162529"/>
                  <a:gd name="connsiteY3783" fmla="*/ 998646 h 1910656"/>
                  <a:gd name="connsiteX3784" fmla="*/ 123610 w 3162529"/>
                  <a:gd name="connsiteY3784" fmla="*/ 1027111 h 1910656"/>
                  <a:gd name="connsiteX3785" fmla="*/ 114913 w 3162529"/>
                  <a:gd name="connsiteY3785" fmla="*/ 1050041 h 1910656"/>
                  <a:gd name="connsiteX3786" fmla="*/ 112101 w 3162529"/>
                  <a:gd name="connsiteY3786" fmla="*/ 1055663 h 1910656"/>
                  <a:gd name="connsiteX3787" fmla="*/ 108060 w 3162529"/>
                  <a:gd name="connsiteY3787" fmla="*/ 1065064 h 1910656"/>
                  <a:gd name="connsiteX3788" fmla="*/ 107533 w 3162529"/>
                  <a:gd name="connsiteY3788" fmla="*/ 1067699 h 1910656"/>
                  <a:gd name="connsiteX3789" fmla="*/ 118603 w 3162529"/>
                  <a:gd name="connsiteY3789" fmla="*/ 1062252 h 1910656"/>
                  <a:gd name="connsiteX3790" fmla="*/ 121765 w 3162529"/>
                  <a:gd name="connsiteY3790" fmla="*/ 1064537 h 1910656"/>
                  <a:gd name="connsiteX3791" fmla="*/ 128354 w 3162529"/>
                  <a:gd name="connsiteY3791" fmla="*/ 1076661 h 1910656"/>
                  <a:gd name="connsiteX3792" fmla="*/ 125631 w 3162529"/>
                  <a:gd name="connsiteY3792" fmla="*/ 1082371 h 1910656"/>
                  <a:gd name="connsiteX3793" fmla="*/ 161212 w 3162529"/>
                  <a:gd name="connsiteY3793" fmla="*/ 1009013 h 1910656"/>
                  <a:gd name="connsiteX3794" fmla="*/ 162090 w 3162529"/>
                  <a:gd name="connsiteY3794" fmla="*/ 1009277 h 1910656"/>
                  <a:gd name="connsiteX3795" fmla="*/ 162705 w 3162529"/>
                  <a:gd name="connsiteY3795" fmla="*/ 1009013 h 1910656"/>
                  <a:gd name="connsiteX3796" fmla="*/ 163408 w 3162529"/>
                  <a:gd name="connsiteY3796" fmla="*/ 1006290 h 1910656"/>
                  <a:gd name="connsiteX3797" fmla="*/ 163320 w 3162529"/>
                  <a:gd name="connsiteY3797" fmla="*/ 1005499 h 1910656"/>
                  <a:gd name="connsiteX3798" fmla="*/ 161212 w 3162529"/>
                  <a:gd name="connsiteY3798" fmla="*/ 1009013 h 1910656"/>
                  <a:gd name="connsiteX3799" fmla="*/ 158313 w 3162529"/>
                  <a:gd name="connsiteY3799" fmla="*/ 1006465 h 1910656"/>
                  <a:gd name="connsiteX3800" fmla="*/ 160597 w 3162529"/>
                  <a:gd name="connsiteY3800" fmla="*/ 1008662 h 1910656"/>
                  <a:gd name="connsiteX3801" fmla="*/ 160685 w 3162529"/>
                  <a:gd name="connsiteY3801" fmla="*/ 1003566 h 1910656"/>
                  <a:gd name="connsiteX3802" fmla="*/ 158313 w 3162529"/>
                  <a:gd name="connsiteY3802" fmla="*/ 1006465 h 1910656"/>
                  <a:gd name="connsiteX3803" fmla="*/ 157346 w 3162529"/>
                  <a:gd name="connsiteY3803" fmla="*/ 1004181 h 1910656"/>
                  <a:gd name="connsiteX3804" fmla="*/ 157346 w 3162529"/>
                  <a:gd name="connsiteY3804" fmla="*/ 1004181 h 1910656"/>
                  <a:gd name="connsiteX3805" fmla="*/ 157346 w 3162529"/>
                  <a:gd name="connsiteY3805" fmla="*/ 1004181 h 1910656"/>
                  <a:gd name="connsiteX3806" fmla="*/ 179749 w 3162529"/>
                  <a:gd name="connsiteY3806" fmla="*/ 1000403 h 1910656"/>
                  <a:gd name="connsiteX3807" fmla="*/ 179749 w 3162529"/>
                  <a:gd name="connsiteY3807" fmla="*/ 1000403 h 1910656"/>
                  <a:gd name="connsiteX3808" fmla="*/ 179749 w 3162529"/>
                  <a:gd name="connsiteY3808" fmla="*/ 1000403 h 1910656"/>
                  <a:gd name="connsiteX3809" fmla="*/ 162354 w 3162529"/>
                  <a:gd name="connsiteY3809" fmla="*/ 935655 h 1910656"/>
                  <a:gd name="connsiteX3810" fmla="*/ 166834 w 3162529"/>
                  <a:gd name="connsiteY3810" fmla="*/ 936182 h 1910656"/>
                  <a:gd name="connsiteX3811" fmla="*/ 165341 w 3162529"/>
                  <a:gd name="connsiteY3811" fmla="*/ 932229 h 1910656"/>
                  <a:gd name="connsiteX3812" fmla="*/ 164726 w 3162529"/>
                  <a:gd name="connsiteY3812" fmla="*/ 932932 h 1910656"/>
                  <a:gd name="connsiteX3813" fmla="*/ 162354 w 3162529"/>
                  <a:gd name="connsiteY3813" fmla="*/ 935655 h 1910656"/>
                  <a:gd name="connsiteX3814" fmla="*/ 192224 w 3162529"/>
                  <a:gd name="connsiteY3814" fmla="*/ 929769 h 1910656"/>
                  <a:gd name="connsiteX3815" fmla="*/ 193630 w 3162529"/>
                  <a:gd name="connsiteY3815" fmla="*/ 932141 h 1910656"/>
                  <a:gd name="connsiteX3816" fmla="*/ 194245 w 3162529"/>
                  <a:gd name="connsiteY3816" fmla="*/ 932668 h 1910656"/>
                  <a:gd name="connsiteX3817" fmla="*/ 192224 w 3162529"/>
                  <a:gd name="connsiteY3817" fmla="*/ 929593 h 1910656"/>
                  <a:gd name="connsiteX3818" fmla="*/ 192224 w 3162529"/>
                  <a:gd name="connsiteY3818" fmla="*/ 929769 h 1910656"/>
                  <a:gd name="connsiteX3819" fmla="*/ 191960 w 3162529"/>
                  <a:gd name="connsiteY3819" fmla="*/ 930823 h 1910656"/>
                  <a:gd name="connsiteX3820" fmla="*/ 191960 w 3162529"/>
                  <a:gd name="connsiteY3820" fmla="*/ 930823 h 1910656"/>
                  <a:gd name="connsiteX3821" fmla="*/ 191960 w 3162529"/>
                  <a:gd name="connsiteY3821" fmla="*/ 930823 h 1910656"/>
                  <a:gd name="connsiteX3822" fmla="*/ 2956631 w 3162529"/>
                  <a:gd name="connsiteY3822" fmla="*/ 868008 h 1910656"/>
                  <a:gd name="connsiteX3823" fmla="*/ 2957246 w 3162529"/>
                  <a:gd name="connsiteY3823" fmla="*/ 873367 h 1910656"/>
                  <a:gd name="connsiteX3824" fmla="*/ 2961024 w 3162529"/>
                  <a:gd name="connsiteY3824" fmla="*/ 870643 h 1910656"/>
                  <a:gd name="connsiteX3825" fmla="*/ 2961639 w 3162529"/>
                  <a:gd name="connsiteY3825" fmla="*/ 866075 h 1910656"/>
                  <a:gd name="connsiteX3826" fmla="*/ 2956631 w 3162529"/>
                  <a:gd name="connsiteY3826" fmla="*/ 868008 h 1910656"/>
                  <a:gd name="connsiteX3827" fmla="*/ 2914725 w 3162529"/>
                  <a:gd name="connsiteY3827" fmla="*/ 840510 h 1910656"/>
                  <a:gd name="connsiteX3828" fmla="*/ 2920172 w 3162529"/>
                  <a:gd name="connsiteY3828" fmla="*/ 848416 h 1910656"/>
                  <a:gd name="connsiteX3829" fmla="*/ 2928342 w 3162529"/>
                  <a:gd name="connsiteY3829" fmla="*/ 861946 h 1910656"/>
                  <a:gd name="connsiteX3830" fmla="*/ 2929484 w 3162529"/>
                  <a:gd name="connsiteY3830" fmla="*/ 864142 h 1910656"/>
                  <a:gd name="connsiteX3831" fmla="*/ 2941081 w 3162529"/>
                  <a:gd name="connsiteY3831" fmla="*/ 852546 h 1910656"/>
                  <a:gd name="connsiteX3832" fmla="*/ 2925619 w 3162529"/>
                  <a:gd name="connsiteY3832" fmla="*/ 842442 h 1910656"/>
                  <a:gd name="connsiteX3833" fmla="*/ 2919996 w 3162529"/>
                  <a:gd name="connsiteY3833" fmla="*/ 831812 h 1910656"/>
                  <a:gd name="connsiteX3834" fmla="*/ 2919732 w 3162529"/>
                  <a:gd name="connsiteY3834" fmla="*/ 806598 h 1910656"/>
                  <a:gd name="connsiteX3835" fmla="*/ 2917273 w 3162529"/>
                  <a:gd name="connsiteY3835" fmla="*/ 799130 h 1910656"/>
                  <a:gd name="connsiteX3836" fmla="*/ 2917185 w 3162529"/>
                  <a:gd name="connsiteY3836" fmla="*/ 798867 h 1910656"/>
                  <a:gd name="connsiteX3837" fmla="*/ 2916218 w 3162529"/>
                  <a:gd name="connsiteY3837" fmla="*/ 794913 h 1910656"/>
                  <a:gd name="connsiteX3838" fmla="*/ 2916130 w 3162529"/>
                  <a:gd name="connsiteY3838" fmla="*/ 793508 h 1910656"/>
                  <a:gd name="connsiteX3839" fmla="*/ 2917448 w 3162529"/>
                  <a:gd name="connsiteY3839" fmla="*/ 784898 h 1910656"/>
                  <a:gd name="connsiteX3840" fmla="*/ 2914373 w 3162529"/>
                  <a:gd name="connsiteY3840" fmla="*/ 770842 h 1910656"/>
                  <a:gd name="connsiteX3841" fmla="*/ 2913319 w 3162529"/>
                  <a:gd name="connsiteY3841" fmla="*/ 769172 h 1910656"/>
                  <a:gd name="connsiteX3842" fmla="*/ 2906379 w 3162529"/>
                  <a:gd name="connsiteY3842" fmla="*/ 759333 h 1910656"/>
                  <a:gd name="connsiteX3843" fmla="*/ 2892849 w 3162529"/>
                  <a:gd name="connsiteY3843" fmla="*/ 737281 h 1910656"/>
                  <a:gd name="connsiteX3844" fmla="*/ 2859465 w 3162529"/>
                  <a:gd name="connsiteY3844" fmla="*/ 687908 h 1910656"/>
                  <a:gd name="connsiteX3845" fmla="*/ 2856038 w 3162529"/>
                  <a:gd name="connsiteY3845" fmla="*/ 683778 h 1910656"/>
                  <a:gd name="connsiteX3846" fmla="*/ 2849625 w 3162529"/>
                  <a:gd name="connsiteY3846" fmla="*/ 674905 h 1910656"/>
                  <a:gd name="connsiteX3847" fmla="*/ 2849186 w 3162529"/>
                  <a:gd name="connsiteY3847" fmla="*/ 674202 h 1910656"/>
                  <a:gd name="connsiteX3848" fmla="*/ 2845584 w 3162529"/>
                  <a:gd name="connsiteY3848" fmla="*/ 666647 h 1910656"/>
                  <a:gd name="connsiteX3849" fmla="*/ 2839610 w 3162529"/>
                  <a:gd name="connsiteY3849" fmla="*/ 659707 h 1910656"/>
                  <a:gd name="connsiteX3850" fmla="*/ 2833196 w 3162529"/>
                  <a:gd name="connsiteY3850" fmla="*/ 653293 h 1910656"/>
                  <a:gd name="connsiteX3851" fmla="*/ 2833021 w 3162529"/>
                  <a:gd name="connsiteY3851" fmla="*/ 652766 h 1910656"/>
                  <a:gd name="connsiteX3852" fmla="*/ 2829419 w 3162529"/>
                  <a:gd name="connsiteY3852" fmla="*/ 645738 h 1910656"/>
                  <a:gd name="connsiteX3853" fmla="*/ 2820721 w 3162529"/>
                  <a:gd name="connsiteY3853" fmla="*/ 630012 h 1910656"/>
                  <a:gd name="connsiteX3854" fmla="*/ 2798933 w 3162529"/>
                  <a:gd name="connsiteY3854" fmla="*/ 599878 h 1910656"/>
                  <a:gd name="connsiteX3855" fmla="*/ 2794189 w 3162529"/>
                  <a:gd name="connsiteY3855" fmla="*/ 593553 h 1910656"/>
                  <a:gd name="connsiteX3856" fmla="*/ 2793838 w 3162529"/>
                  <a:gd name="connsiteY3856" fmla="*/ 594255 h 1910656"/>
                  <a:gd name="connsiteX3857" fmla="*/ 2793223 w 3162529"/>
                  <a:gd name="connsiteY3857" fmla="*/ 595485 h 1910656"/>
                  <a:gd name="connsiteX3858" fmla="*/ 2785228 w 3162529"/>
                  <a:gd name="connsiteY3858" fmla="*/ 611914 h 1910656"/>
                  <a:gd name="connsiteX3859" fmla="*/ 2781011 w 3162529"/>
                  <a:gd name="connsiteY3859" fmla="*/ 594168 h 1910656"/>
                  <a:gd name="connsiteX3860" fmla="*/ 2780836 w 3162529"/>
                  <a:gd name="connsiteY3860" fmla="*/ 593640 h 1910656"/>
                  <a:gd name="connsiteX3861" fmla="*/ 2780133 w 3162529"/>
                  <a:gd name="connsiteY3861" fmla="*/ 587930 h 1910656"/>
                  <a:gd name="connsiteX3862" fmla="*/ 2771435 w 3162529"/>
                  <a:gd name="connsiteY3862" fmla="*/ 567284 h 1910656"/>
                  <a:gd name="connsiteX3863" fmla="*/ 2753601 w 3162529"/>
                  <a:gd name="connsiteY3863" fmla="*/ 549186 h 1910656"/>
                  <a:gd name="connsiteX3864" fmla="*/ 2748505 w 3162529"/>
                  <a:gd name="connsiteY3864" fmla="*/ 541016 h 1910656"/>
                  <a:gd name="connsiteX3865" fmla="*/ 2742971 w 3162529"/>
                  <a:gd name="connsiteY3865" fmla="*/ 532319 h 1910656"/>
                  <a:gd name="connsiteX3866" fmla="*/ 2736996 w 3162529"/>
                  <a:gd name="connsiteY3866" fmla="*/ 541543 h 1910656"/>
                  <a:gd name="connsiteX3867" fmla="*/ 2735239 w 3162529"/>
                  <a:gd name="connsiteY3867" fmla="*/ 542949 h 1910656"/>
                  <a:gd name="connsiteX3868" fmla="*/ 2728826 w 3162529"/>
                  <a:gd name="connsiteY3868" fmla="*/ 548659 h 1910656"/>
                  <a:gd name="connsiteX3869" fmla="*/ 2721359 w 3162529"/>
                  <a:gd name="connsiteY3869" fmla="*/ 533461 h 1910656"/>
                  <a:gd name="connsiteX3870" fmla="*/ 2723643 w 3162529"/>
                  <a:gd name="connsiteY3870" fmla="*/ 530298 h 1910656"/>
                  <a:gd name="connsiteX3871" fmla="*/ 2735767 w 3162529"/>
                  <a:gd name="connsiteY3871" fmla="*/ 523709 h 1910656"/>
                  <a:gd name="connsiteX3872" fmla="*/ 2736821 w 3162529"/>
                  <a:gd name="connsiteY3872" fmla="*/ 523972 h 1910656"/>
                  <a:gd name="connsiteX3873" fmla="*/ 2728475 w 3162529"/>
                  <a:gd name="connsiteY3873" fmla="*/ 515890 h 1910656"/>
                  <a:gd name="connsiteX3874" fmla="*/ 2711958 w 3162529"/>
                  <a:gd name="connsiteY3874" fmla="*/ 497441 h 1910656"/>
                  <a:gd name="connsiteX3875" fmla="*/ 2703173 w 3162529"/>
                  <a:gd name="connsiteY3875" fmla="*/ 486371 h 1910656"/>
                  <a:gd name="connsiteX3876" fmla="*/ 2679013 w 3162529"/>
                  <a:gd name="connsiteY3876" fmla="*/ 461948 h 1910656"/>
                  <a:gd name="connsiteX3877" fmla="*/ 2672073 w 3162529"/>
                  <a:gd name="connsiteY3877" fmla="*/ 455183 h 1910656"/>
                  <a:gd name="connsiteX3878" fmla="*/ 2669876 w 3162529"/>
                  <a:gd name="connsiteY3878" fmla="*/ 453689 h 1910656"/>
                  <a:gd name="connsiteX3879" fmla="*/ 2666450 w 3162529"/>
                  <a:gd name="connsiteY3879" fmla="*/ 451317 h 1910656"/>
                  <a:gd name="connsiteX3880" fmla="*/ 2660564 w 3162529"/>
                  <a:gd name="connsiteY3880" fmla="*/ 447013 h 1910656"/>
                  <a:gd name="connsiteX3881" fmla="*/ 2645804 w 3162529"/>
                  <a:gd name="connsiteY3881" fmla="*/ 433132 h 1910656"/>
                  <a:gd name="connsiteX3882" fmla="*/ 2634032 w 3162529"/>
                  <a:gd name="connsiteY3882" fmla="*/ 417845 h 1910656"/>
                  <a:gd name="connsiteX3883" fmla="*/ 2634823 w 3162529"/>
                  <a:gd name="connsiteY3883" fmla="*/ 421799 h 1910656"/>
                  <a:gd name="connsiteX3884" fmla="*/ 2629991 w 3162529"/>
                  <a:gd name="connsiteY3884" fmla="*/ 429705 h 1910656"/>
                  <a:gd name="connsiteX3885" fmla="*/ 2629639 w 3162529"/>
                  <a:gd name="connsiteY3885" fmla="*/ 429969 h 1910656"/>
                  <a:gd name="connsiteX3886" fmla="*/ 2624632 w 3162529"/>
                  <a:gd name="connsiteY3886" fmla="*/ 432956 h 1910656"/>
                  <a:gd name="connsiteX3887" fmla="*/ 2617252 w 3162529"/>
                  <a:gd name="connsiteY3887" fmla="*/ 431638 h 1910656"/>
                  <a:gd name="connsiteX3888" fmla="*/ 2614616 w 3162529"/>
                  <a:gd name="connsiteY3888" fmla="*/ 419163 h 1910656"/>
                  <a:gd name="connsiteX3889" fmla="*/ 2619185 w 3162529"/>
                  <a:gd name="connsiteY3889" fmla="*/ 414243 h 1910656"/>
                  <a:gd name="connsiteX3890" fmla="*/ 2620590 w 3162529"/>
                  <a:gd name="connsiteY3890" fmla="*/ 412925 h 1910656"/>
                  <a:gd name="connsiteX3891" fmla="*/ 2624544 w 3162529"/>
                  <a:gd name="connsiteY3891" fmla="*/ 408972 h 1910656"/>
                  <a:gd name="connsiteX3892" fmla="*/ 2616373 w 3162529"/>
                  <a:gd name="connsiteY3892" fmla="*/ 402031 h 1910656"/>
                  <a:gd name="connsiteX3893" fmla="*/ 2585976 w 3162529"/>
                  <a:gd name="connsiteY3893" fmla="*/ 375500 h 1910656"/>
                  <a:gd name="connsiteX3894" fmla="*/ 2571304 w 3162529"/>
                  <a:gd name="connsiteY3894" fmla="*/ 362497 h 1910656"/>
                  <a:gd name="connsiteX3895" fmla="*/ 2565067 w 3162529"/>
                  <a:gd name="connsiteY3895" fmla="*/ 357226 h 1910656"/>
                  <a:gd name="connsiteX3896" fmla="*/ 2553821 w 3162529"/>
                  <a:gd name="connsiteY3896" fmla="*/ 347298 h 1910656"/>
                  <a:gd name="connsiteX3897" fmla="*/ 2539765 w 3162529"/>
                  <a:gd name="connsiteY3897" fmla="*/ 334296 h 1910656"/>
                  <a:gd name="connsiteX3898" fmla="*/ 2539765 w 3162529"/>
                  <a:gd name="connsiteY3898" fmla="*/ 334384 h 1910656"/>
                  <a:gd name="connsiteX3899" fmla="*/ 2539413 w 3162529"/>
                  <a:gd name="connsiteY3899" fmla="*/ 335526 h 1910656"/>
                  <a:gd name="connsiteX3900" fmla="*/ 2536953 w 3162529"/>
                  <a:gd name="connsiteY3900" fmla="*/ 343960 h 1910656"/>
                  <a:gd name="connsiteX3901" fmla="*/ 2529574 w 3162529"/>
                  <a:gd name="connsiteY3901" fmla="*/ 339216 h 1910656"/>
                  <a:gd name="connsiteX3902" fmla="*/ 2528695 w 3162529"/>
                  <a:gd name="connsiteY3902" fmla="*/ 338689 h 1910656"/>
                  <a:gd name="connsiteX3903" fmla="*/ 2524654 w 3162529"/>
                  <a:gd name="connsiteY3903" fmla="*/ 335702 h 1910656"/>
                  <a:gd name="connsiteX3904" fmla="*/ 2520349 w 3162529"/>
                  <a:gd name="connsiteY3904" fmla="*/ 327971 h 1910656"/>
                  <a:gd name="connsiteX3905" fmla="*/ 2518504 w 3162529"/>
                  <a:gd name="connsiteY3905" fmla="*/ 318219 h 1910656"/>
                  <a:gd name="connsiteX3906" fmla="*/ 2513672 w 3162529"/>
                  <a:gd name="connsiteY3906" fmla="*/ 314880 h 1910656"/>
                  <a:gd name="connsiteX3907" fmla="*/ 2513057 w 3162529"/>
                  <a:gd name="connsiteY3907" fmla="*/ 314529 h 1910656"/>
                  <a:gd name="connsiteX3908" fmla="*/ 2505326 w 3162529"/>
                  <a:gd name="connsiteY3908" fmla="*/ 310224 h 1910656"/>
                  <a:gd name="connsiteX3909" fmla="*/ 2482836 w 3162529"/>
                  <a:gd name="connsiteY3909" fmla="*/ 294059 h 1910656"/>
                  <a:gd name="connsiteX3910" fmla="*/ 2473787 w 3162529"/>
                  <a:gd name="connsiteY3910" fmla="*/ 285186 h 1910656"/>
                  <a:gd name="connsiteX3911" fmla="*/ 2474226 w 3162529"/>
                  <a:gd name="connsiteY3911" fmla="*/ 288261 h 1910656"/>
                  <a:gd name="connsiteX3912" fmla="*/ 2470887 w 3162529"/>
                  <a:gd name="connsiteY3912" fmla="*/ 298715 h 1910656"/>
                  <a:gd name="connsiteX3913" fmla="*/ 2461663 w 3162529"/>
                  <a:gd name="connsiteY3913" fmla="*/ 299506 h 1910656"/>
                  <a:gd name="connsiteX3914" fmla="*/ 2461311 w 3162529"/>
                  <a:gd name="connsiteY3914" fmla="*/ 299330 h 1910656"/>
                  <a:gd name="connsiteX3915" fmla="*/ 2453932 w 3162529"/>
                  <a:gd name="connsiteY3915" fmla="*/ 295640 h 1910656"/>
                  <a:gd name="connsiteX3916" fmla="*/ 2462717 w 3162529"/>
                  <a:gd name="connsiteY3916" fmla="*/ 285010 h 1910656"/>
                  <a:gd name="connsiteX3917" fmla="*/ 2466583 w 3162529"/>
                  <a:gd name="connsiteY3917" fmla="*/ 280354 h 1910656"/>
                  <a:gd name="connsiteX3918" fmla="*/ 2458852 w 3162529"/>
                  <a:gd name="connsiteY3918" fmla="*/ 276049 h 1910656"/>
                  <a:gd name="connsiteX3919" fmla="*/ 2455777 w 3162529"/>
                  <a:gd name="connsiteY3919" fmla="*/ 274556 h 1910656"/>
                  <a:gd name="connsiteX3920" fmla="*/ 2444443 w 3162529"/>
                  <a:gd name="connsiteY3920" fmla="*/ 267000 h 1910656"/>
                  <a:gd name="connsiteX3921" fmla="*/ 2436010 w 3162529"/>
                  <a:gd name="connsiteY3921" fmla="*/ 258654 h 1910656"/>
                  <a:gd name="connsiteX3922" fmla="*/ 2430738 w 3162529"/>
                  <a:gd name="connsiteY3922" fmla="*/ 270602 h 1910656"/>
                  <a:gd name="connsiteX3923" fmla="*/ 2428278 w 3162529"/>
                  <a:gd name="connsiteY3923" fmla="*/ 271569 h 1910656"/>
                  <a:gd name="connsiteX3924" fmla="*/ 2416857 w 3162529"/>
                  <a:gd name="connsiteY3924" fmla="*/ 272711 h 1910656"/>
                  <a:gd name="connsiteX3925" fmla="*/ 2413255 w 3162529"/>
                  <a:gd name="connsiteY3925" fmla="*/ 268669 h 1910656"/>
                  <a:gd name="connsiteX3926" fmla="*/ 2420284 w 3162529"/>
                  <a:gd name="connsiteY3926" fmla="*/ 252153 h 1910656"/>
                  <a:gd name="connsiteX3927" fmla="*/ 2428630 w 3162529"/>
                  <a:gd name="connsiteY3927" fmla="*/ 252944 h 1910656"/>
                  <a:gd name="connsiteX3928" fmla="*/ 2410620 w 3162529"/>
                  <a:gd name="connsiteY3928" fmla="*/ 241786 h 1910656"/>
                  <a:gd name="connsiteX3929" fmla="*/ 2398232 w 3162529"/>
                  <a:gd name="connsiteY3929" fmla="*/ 234319 h 1910656"/>
                  <a:gd name="connsiteX3930" fmla="*/ 2389008 w 3162529"/>
                  <a:gd name="connsiteY3930" fmla="*/ 228696 h 1910656"/>
                  <a:gd name="connsiteX3931" fmla="*/ 2371876 w 3162529"/>
                  <a:gd name="connsiteY3931" fmla="*/ 217890 h 1910656"/>
                  <a:gd name="connsiteX3932" fmla="*/ 2371613 w 3162529"/>
                  <a:gd name="connsiteY3932" fmla="*/ 217714 h 1910656"/>
                  <a:gd name="connsiteX3933" fmla="*/ 2349210 w 3162529"/>
                  <a:gd name="connsiteY3933" fmla="*/ 205063 h 1910656"/>
                  <a:gd name="connsiteX3934" fmla="*/ 2338755 w 3162529"/>
                  <a:gd name="connsiteY3934" fmla="*/ 199528 h 1910656"/>
                  <a:gd name="connsiteX3935" fmla="*/ 2334363 w 3162529"/>
                  <a:gd name="connsiteY3935" fmla="*/ 196717 h 1910656"/>
                  <a:gd name="connsiteX3936" fmla="*/ 2326192 w 3162529"/>
                  <a:gd name="connsiteY3936" fmla="*/ 191885 h 1910656"/>
                  <a:gd name="connsiteX3937" fmla="*/ 2311521 w 3162529"/>
                  <a:gd name="connsiteY3937" fmla="*/ 185296 h 1910656"/>
                  <a:gd name="connsiteX3938" fmla="*/ 2298167 w 3162529"/>
                  <a:gd name="connsiteY3938" fmla="*/ 178444 h 1910656"/>
                  <a:gd name="connsiteX3939" fmla="*/ 2274710 w 3162529"/>
                  <a:gd name="connsiteY3939" fmla="*/ 163948 h 1910656"/>
                  <a:gd name="connsiteX3940" fmla="*/ 2255294 w 3162529"/>
                  <a:gd name="connsiteY3940" fmla="*/ 155162 h 1910656"/>
                  <a:gd name="connsiteX3941" fmla="*/ 2247388 w 3162529"/>
                  <a:gd name="connsiteY3941" fmla="*/ 150945 h 1910656"/>
                  <a:gd name="connsiteX3942" fmla="*/ 2237108 w 3162529"/>
                  <a:gd name="connsiteY3942" fmla="*/ 146201 h 1910656"/>
                  <a:gd name="connsiteX3943" fmla="*/ 2214179 w 3162529"/>
                  <a:gd name="connsiteY3943" fmla="*/ 134429 h 1910656"/>
                  <a:gd name="connsiteX3944" fmla="*/ 2202758 w 3162529"/>
                  <a:gd name="connsiteY3944" fmla="*/ 130739 h 1910656"/>
                  <a:gd name="connsiteX3945" fmla="*/ 2181409 w 3162529"/>
                  <a:gd name="connsiteY3945" fmla="*/ 120196 h 1910656"/>
                  <a:gd name="connsiteX3946" fmla="*/ 2178774 w 3162529"/>
                  <a:gd name="connsiteY3946" fmla="*/ 119845 h 1910656"/>
                  <a:gd name="connsiteX3947" fmla="*/ 2170955 w 3162529"/>
                  <a:gd name="connsiteY3947" fmla="*/ 118352 h 1910656"/>
                  <a:gd name="connsiteX3948" fmla="*/ 2150660 w 3162529"/>
                  <a:gd name="connsiteY3948" fmla="*/ 111587 h 1910656"/>
                  <a:gd name="connsiteX3949" fmla="*/ 2130103 w 3162529"/>
                  <a:gd name="connsiteY3949" fmla="*/ 100342 h 1910656"/>
                  <a:gd name="connsiteX3950" fmla="*/ 2131069 w 3162529"/>
                  <a:gd name="connsiteY3950" fmla="*/ 101220 h 1910656"/>
                  <a:gd name="connsiteX3951" fmla="*/ 2132123 w 3162529"/>
                  <a:gd name="connsiteY3951" fmla="*/ 102099 h 1910656"/>
                  <a:gd name="connsiteX3952" fmla="*/ 2137043 w 3162529"/>
                  <a:gd name="connsiteY3952" fmla="*/ 111060 h 1910656"/>
                  <a:gd name="connsiteX3953" fmla="*/ 2133529 w 3162529"/>
                  <a:gd name="connsiteY3953" fmla="*/ 118176 h 1910656"/>
                  <a:gd name="connsiteX3954" fmla="*/ 2132562 w 3162529"/>
                  <a:gd name="connsiteY3954" fmla="*/ 119582 h 1910656"/>
                  <a:gd name="connsiteX3955" fmla="*/ 2128346 w 3162529"/>
                  <a:gd name="connsiteY3955" fmla="*/ 126258 h 1910656"/>
                  <a:gd name="connsiteX3956" fmla="*/ 2117803 w 3162529"/>
                  <a:gd name="connsiteY3956" fmla="*/ 116507 h 1910656"/>
                  <a:gd name="connsiteX3957" fmla="*/ 2117715 w 3162529"/>
                  <a:gd name="connsiteY3957" fmla="*/ 113783 h 1910656"/>
                  <a:gd name="connsiteX3958" fmla="*/ 2120878 w 3162529"/>
                  <a:gd name="connsiteY3958" fmla="*/ 102801 h 1910656"/>
                  <a:gd name="connsiteX3959" fmla="*/ 2123689 w 3162529"/>
                  <a:gd name="connsiteY3959" fmla="*/ 97969 h 1910656"/>
                  <a:gd name="connsiteX3960" fmla="*/ 2113059 w 3162529"/>
                  <a:gd name="connsiteY3960" fmla="*/ 94367 h 1910656"/>
                  <a:gd name="connsiteX3961" fmla="*/ 2102341 w 3162529"/>
                  <a:gd name="connsiteY3961" fmla="*/ 90765 h 1910656"/>
                  <a:gd name="connsiteX3962" fmla="*/ 2089251 w 3162529"/>
                  <a:gd name="connsiteY3962" fmla="*/ 86285 h 1910656"/>
                  <a:gd name="connsiteX3963" fmla="*/ 2088987 w 3162529"/>
                  <a:gd name="connsiteY3963" fmla="*/ 113168 h 1910656"/>
                  <a:gd name="connsiteX3964" fmla="*/ 2105855 w 3162529"/>
                  <a:gd name="connsiteY3964" fmla="*/ 124413 h 1910656"/>
                  <a:gd name="connsiteX3965" fmla="*/ 2095576 w 3162529"/>
                  <a:gd name="connsiteY3965" fmla="*/ 128279 h 1910656"/>
                  <a:gd name="connsiteX3966" fmla="*/ 2099530 w 3162529"/>
                  <a:gd name="connsiteY3966" fmla="*/ 128982 h 1910656"/>
                  <a:gd name="connsiteX3967" fmla="*/ 2105855 w 3162529"/>
                  <a:gd name="connsiteY3967" fmla="*/ 130212 h 1910656"/>
                  <a:gd name="connsiteX3968" fmla="*/ 2127643 w 3162529"/>
                  <a:gd name="connsiteY3968" fmla="*/ 130475 h 1910656"/>
                  <a:gd name="connsiteX3969" fmla="*/ 2130981 w 3162529"/>
                  <a:gd name="connsiteY3969" fmla="*/ 129421 h 1910656"/>
                  <a:gd name="connsiteX3970" fmla="*/ 2131596 w 3162529"/>
                  <a:gd name="connsiteY3970" fmla="*/ 129333 h 1910656"/>
                  <a:gd name="connsiteX3971" fmla="*/ 2140733 w 3162529"/>
                  <a:gd name="connsiteY3971" fmla="*/ 126961 h 1910656"/>
                  <a:gd name="connsiteX3972" fmla="*/ 2139767 w 3162529"/>
                  <a:gd name="connsiteY3972" fmla="*/ 136362 h 1910656"/>
                  <a:gd name="connsiteX3973" fmla="*/ 2139767 w 3162529"/>
                  <a:gd name="connsiteY3973" fmla="*/ 136801 h 1910656"/>
                  <a:gd name="connsiteX3974" fmla="*/ 2138976 w 3162529"/>
                  <a:gd name="connsiteY3974" fmla="*/ 141633 h 1910656"/>
                  <a:gd name="connsiteX3975" fmla="*/ 2141699 w 3162529"/>
                  <a:gd name="connsiteY3975" fmla="*/ 143038 h 1910656"/>
                  <a:gd name="connsiteX3976" fmla="*/ 2163839 w 3162529"/>
                  <a:gd name="connsiteY3976" fmla="*/ 149188 h 1910656"/>
                  <a:gd name="connsiteX3977" fmla="*/ 2164453 w 3162529"/>
                  <a:gd name="connsiteY3977" fmla="*/ 149188 h 1910656"/>
                  <a:gd name="connsiteX3978" fmla="*/ 2169461 w 3162529"/>
                  <a:gd name="connsiteY3978" fmla="*/ 146113 h 1910656"/>
                  <a:gd name="connsiteX3979" fmla="*/ 2179740 w 3162529"/>
                  <a:gd name="connsiteY3979" fmla="*/ 144620 h 1910656"/>
                  <a:gd name="connsiteX3980" fmla="*/ 2186944 w 3162529"/>
                  <a:gd name="connsiteY3980" fmla="*/ 154899 h 1910656"/>
                  <a:gd name="connsiteX3981" fmla="*/ 2183342 w 3162529"/>
                  <a:gd name="connsiteY3981" fmla="*/ 160697 h 1910656"/>
                  <a:gd name="connsiteX3982" fmla="*/ 2189580 w 3162529"/>
                  <a:gd name="connsiteY3982" fmla="*/ 162366 h 1910656"/>
                  <a:gd name="connsiteX3983" fmla="*/ 2197399 w 3162529"/>
                  <a:gd name="connsiteY3983" fmla="*/ 165090 h 1910656"/>
                  <a:gd name="connsiteX3984" fmla="*/ 2198453 w 3162529"/>
                  <a:gd name="connsiteY3984" fmla="*/ 165793 h 1910656"/>
                  <a:gd name="connsiteX3985" fmla="*/ 2205218 w 3162529"/>
                  <a:gd name="connsiteY3985" fmla="*/ 169482 h 1910656"/>
                  <a:gd name="connsiteX3986" fmla="*/ 2220680 w 3162529"/>
                  <a:gd name="connsiteY3986" fmla="*/ 177477 h 1910656"/>
                  <a:gd name="connsiteX3987" fmla="*/ 2228235 w 3162529"/>
                  <a:gd name="connsiteY3987" fmla="*/ 178004 h 1910656"/>
                  <a:gd name="connsiteX3988" fmla="*/ 2236845 w 3162529"/>
                  <a:gd name="connsiteY3988" fmla="*/ 179761 h 1910656"/>
                  <a:gd name="connsiteX3989" fmla="*/ 2240271 w 3162529"/>
                  <a:gd name="connsiteY3989" fmla="*/ 187756 h 1910656"/>
                  <a:gd name="connsiteX3990" fmla="*/ 2276819 w 3162529"/>
                  <a:gd name="connsiteY3990" fmla="*/ 199001 h 1910656"/>
                  <a:gd name="connsiteX3991" fmla="*/ 2290612 w 3162529"/>
                  <a:gd name="connsiteY3991" fmla="*/ 176774 h 1910656"/>
                  <a:gd name="connsiteX3992" fmla="*/ 2288503 w 3162529"/>
                  <a:gd name="connsiteY3992" fmla="*/ 203745 h 1910656"/>
                  <a:gd name="connsiteX3993" fmla="*/ 2287009 w 3162529"/>
                  <a:gd name="connsiteY3993" fmla="*/ 209192 h 1910656"/>
                  <a:gd name="connsiteX3994" fmla="*/ 2286922 w 3162529"/>
                  <a:gd name="connsiteY3994" fmla="*/ 209368 h 1910656"/>
                  <a:gd name="connsiteX3995" fmla="*/ 2293072 w 3162529"/>
                  <a:gd name="connsiteY3995" fmla="*/ 213146 h 1910656"/>
                  <a:gd name="connsiteX3996" fmla="*/ 2294477 w 3162529"/>
                  <a:gd name="connsiteY3996" fmla="*/ 214112 h 1910656"/>
                  <a:gd name="connsiteX3997" fmla="*/ 2308534 w 3162529"/>
                  <a:gd name="connsiteY3997" fmla="*/ 219823 h 1910656"/>
                  <a:gd name="connsiteX3998" fmla="*/ 2316704 w 3162529"/>
                  <a:gd name="connsiteY3998" fmla="*/ 222195 h 1910656"/>
                  <a:gd name="connsiteX3999" fmla="*/ 2324611 w 3162529"/>
                  <a:gd name="connsiteY3999" fmla="*/ 216133 h 1910656"/>
                  <a:gd name="connsiteX4000" fmla="*/ 2331200 w 3162529"/>
                  <a:gd name="connsiteY4000" fmla="*/ 220262 h 1910656"/>
                  <a:gd name="connsiteX4001" fmla="*/ 2332869 w 3162529"/>
                  <a:gd name="connsiteY4001" fmla="*/ 225533 h 1910656"/>
                  <a:gd name="connsiteX4002" fmla="*/ 2333308 w 3162529"/>
                  <a:gd name="connsiteY4002" fmla="*/ 226939 h 1910656"/>
                  <a:gd name="connsiteX4003" fmla="*/ 2336032 w 3162529"/>
                  <a:gd name="connsiteY4003" fmla="*/ 236163 h 1910656"/>
                  <a:gd name="connsiteX4004" fmla="*/ 2346486 w 3162529"/>
                  <a:gd name="connsiteY4004" fmla="*/ 242928 h 1910656"/>
                  <a:gd name="connsiteX4005" fmla="*/ 2349737 w 3162529"/>
                  <a:gd name="connsiteY4005" fmla="*/ 245740 h 1910656"/>
                  <a:gd name="connsiteX4006" fmla="*/ 2354218 w 3162529"/>
                  <a:gd name="connsiteY4006" fmla="*/ 249078 h 1910656"/>
                  <a:gd name="connsiteX4007" fmla="*/ 2371701 w 3162529"/>
                  <a:gd name="connsiteY4007" fmla="*/ 256809 h 1910656"/>
                  <a:gd name="connsiteX4008" fmla="*/ 2372579 w 3162529"/>
                  <a:gd name="connsiteY4008" fmla="*/ 256721 h 1910656"/>
                  <a:gd name="connsiteX4009" fmla="*/ 2384176 w 3162529"/>
                  <a:gd name="connsiteY4009" fmla="*/ 260323 h 1910656"/>
                  <a:gd name="connsiteX4010" fmla="*/ 2385318 w 3162529"/>
                  <a:gd name="connsiteY4010" fmla="*/ 268582 h 1910656"/>
                  <a:gd name="connsiteX4011" fmla="*/ 2386109 w 3162529"/>
                  <a:gd name="connsiteY4011" fmla="*/ 269197 h 1910656"/>
                  <a:gd name="connsiteX4012" fmla="*/ 2391731 w 3162529"/>
                  <a:gd name="connsiteY4012" fmla="*/ 272447 h 1910656"/>
                  <a:gd name="connsiteX4013" fmla="*/ 2422217 w 3162529"/>
                  <a:gd name="connsiteY4013" fmla="*/ 283077 h 1910656"/>
                  <a:gd name="connsiteX4014" fmla="*/ 2427927 w 3162529"/>
                  <a:gd name="connsiteY4014" fmla="*/ 284044 h 1910656"/>
                  <a:gd name="connsiteX4015" fmla="*/ 2428981 w 3162529"/>
                  <a:gd name="connsiteY4015" fmla="*/ 284395 h 1910656"/>
                  <a:gd name="connsiteX4016" fmla="*/ 2451120 w 3162529"/>
                  <a:gd name="connsiteY4016" fmla="*/ 290018 h 1910656"/>
                  <a:gd name="connsiteX4017" fmla="*/ 2431178 w 3162529"/>
                  <a:gd name="connsiteY4017" fmla="*/ 296431 h 1910656"/>
                  <a:gd name="connsiteX4018" fmla="*/ 2435570 w 3162529"/>
                  <a:gd name="connsiteY4018" fmla="*/ 299945 h 1910656"/>
                  <a:gd name="connsiteX4019" fmla="*/ 2449012 w 3162529"/>
                  <a:gd name="connsiteY4019" fmla="*/ 308906 h 1910656"/>
                  <a:gd name="connsiteX4020" fmla="*/ 2461575 w 3162529"/>
                  <a:gd name="connsiteY4020" fmla="*/ 316198 h 1910656"/>
                  <a:gd name="connsiteX4021" fmla="*/ 2463244 w 3162529"/>
                  <a:gd name="connsiteY4021" fmla="*/ 317692 h 1910656"/>
                  <a:gd name="connsiteX4022" fmla="*/ 2470800 w 3162529"/>
                  <a:gd name="connsiteY4022" fmla="*/ 324984 h 1910656"/>
                  <a:gd name="connsiteX4023" fmla="*/ 2493027 w 3162529"/>
                  <a:gd name="connsiteY4023" fmla="*/ 338250 h 1910656"/>
                  <a:gd name="connsiteX4024" fmla="*/ 2497332 w 3162529"/>
                  <a:gd name="connsiteY4024" fmla="*/ 339392 h 1910656"/>
                  <a:gd name="connsiteX4025" fmla="*/ 2496014 w 3162529"/>
                  <a:gd name="connsiteY4025" fmla="*/ 321557 h 1910656"/>
                  <a:gd name="connsiteX4026" fmla="*/ 2509280 w 3162529"/>
                  <a:gd name="connsiteY4026" fmla="*/ 338689 h 1910656"/>
                  <a:gd name="connsiteX4027" fmla="*/ 2510510 w 3162529"/>
                  <a:gd name="connsiteY4027" fmla="*/ 340270 h 1910656"/>
                  <a:gd name="connsiteX4028" fmla="*/ 2514111 w 3162529"/>
                  <a:gd name="connsiteY4028" fmla="*/ 345102 h 1910656"/>
                  <a:gd name="connsiteX4029" fmla="*/ 2515254 w 3162529"/>
                  <a:gd name="connsiteY4029" fmla="*/ 351164 h 1910656"/>
                  <a:gd name="connsiteX4030" fmla="*/ 2515254 w 3162529"/>
                  <a:gd name="connsiteY4030" fmla="*/ 351428 h 1910656"/>
                  <a:gd name="connsiteX4031" fmla="*/ 2515254 w 3162529"/>
                  <a:gd name="connsiteY4031" fmla="*/ 356787 h 1910656"/>
                  <a:gd name="connsiteX4032" fmla="*/ 2511652 w 3162529"/>
                  <a:gd name="connsiteY4032" fmla="*/ 357402 h 1910656"/>
                  <a:gd name="connsiteX4033" fmla="*/ 2511739 w 3162529"/>
                  <a:gd name="connsiteY4033" fmla="*/ 357577 h 1910656"/>
                  <a:gd name="connsiteX4034" fmla="*/ 2515342 w 3162529"/>
                  <a:gd name="connsiteY4034" fmla="*/ 359247 h 1910656"/>
                  <a:gd name="connsiteX4035" fmla="*/ 2532649 w 3162529"/>
                  <a:gd name="connsiteY4035" fmla="*/ 362761 h 1910656"/>
                  <a:gd name="connsiteX4036" fmla="*/ 2536778 w 3162529"/>
                  <a:gd name="connsiteY4036" fmla="*/ 366187 h 1910656"/>
                  <a:gd name="connsiteX4037" fmla="*/ 2547145 w 3162529"/>
                  <a:gd name="connsiteY4037" fmla="*/ 361794 h 1910656"/>
                  <a:gd name="connsiteX4038" fmla="*/ 2547145 w 3162529"/>
                  <a:gd name="connsiteY4038" fmla="*/ 361794 h 1910656"/>
                  <a:gd name="connsiteX4039" fmla="*/ 2554963 w 3162529"/>
                  <a:gd name="connsiteY4039" fmla="*/ 365660 h 1910656"/>
                  <a:gd name="connsiteX4040" fmla="*/ 2556633 w 3162529"/>
                  <a:gd name="connsiteY4040" fmla="*/ 374006 h 1910656"/>
                  <a:gd name="connsiteX4041" fmla="*/ 2550746 w 3162529"/>
                  <a:gd name="connsiteY4041" fmla="*/ 379102 h 1910656"/>
                  <a:gd name="connsiteX4042" fmla="*/ 2545036 w 3162529"/>
                  <a:gd name="connsiteY4042" fmla="*/ 379014 h 1910656"/>
                  <a:gd name="connsiteX4043" fmla="*/ 2554788 w 3162529"/>
                  <a:gd name="connsiteY4043" fmla="*/ 393334 h 1910656"/>
                  <a:gd name="connsiteX4044" fmla="*/ 2564188 w 3162529"/>
                  <a:gd name="connsiteY4044" fmla="*/ 402471 h 1910656"/>
                  <a:gd name="connsiteX4045" fmla="*/ 2563925 w 3162529"/>
                  <a:gd name="connsiteY4045" fmla="*/ 401680 h 1910656"/>
                  <a:gd name="connsiteX4046" fmla="*/ 2564540 w 3162529"/>
                  <a:gd name="connsiteY4046" fmla="*/ 392104 h 1910656"/>
                  <a:gd name="connsiteX4047" fmla="*/ 2567966 w 3162529"/>
                  <a:gd name="connsiteY4047" fmla="*/ 384636 h 1910656"/>
                  <a:gd name="connsiteX4048" fmla="*/ 2593092 w 3162529"/>
                  <a:gd name="connsiteY4048" fmla="*/ 403788 h 1910656"/>
                  <a:gd name="connsiteX4049" fmla="*/ 2579738 w 3162529"/>
                  <a:gd name="connsiteY4049" fmla="*/ 405282 h 1910656"/>
                  <a:gd name="connsiteX4050" fmla="*/ 2580968 w 3162529"/>
                  <a:gd name="connsiteY4050" fmla="*/ 406248 h 1910656"/>
                  <a:gd name="connsiteX4051" fmla="*/ 2583780 w 3162529"/>
                  <a:gd name="connsiteY4051" fmla="*/ 419602 h 1910656"/>
                  <a:gd name="connsiteX4052" fmla="*/ 2617076 w 3162529"/>
                  <a:gd name="connsiteY4052" fmla="*/ 440599 h 1910656"/>
                  <a:gd name="connsiteX4053" fmla="*/ 2621205 w 3162529"/>
                  <a:gd name="connsiteY4053" fmla="*/ 442444 h 1910656"/>
                  <a:gd name="connsiteX4054" fmla="*/ 2621645 w 3162529"/>
                  <a:gd name="connsiteY4054" fmla="*/ 442708 h 1910656"/>
                  <a:gd name="connsiteX4055" fmla="*/ 2629288 w 3162529"/>
                  <a:gd name="connsiteY4055" fmla="*/ 446925 h 1910656"/>
                  <a:gd name="connsiteX4056" fmla="*/ 2623138 w 3162529"/>
                  <a:gd name="connsiteY4056" fmla="*/ 453074 h 1910656"/>
                  <a:gd name="connsiteX4057" fmla="*/ 2622699 w 3162529"/>
                  <a:gd name="connsiteY4057" fmla="*/ 453602 h 1910656"/>
                  <a:gd name="connsiteX4058" fmla="*/ 2622260 w 3162529"/>
                  <a:gd name="connsiteY4058" fmla="*/ 454129 h 1910656"/>
                  <a:gd name="connsiteX4059" fmla="*/ 2623665 w 3162529"/>
                  <a:gd name="connsiteY4059" fmla="*/ 455359 h 1910656"/>
                  <a:gd name="connsiteX4060" fmla="*/ 2633768 w 3162529"/>
                  <a:gd name="connsiteY4060" fmla="*/ 464495 h 1910656"/>
                  <a:gd name="connsiteX4061" fmla="*/ 2642202 w 3162529"/>
                  <a:gd name="connsiteY4061" fmla="*/ 471699 h 1910656"/>
                  <a:gd name="connsiteX4062" fmla="*/ 2659070 w 3162529"/>
                  <a:gd name="connsiteY4062" fmla="*/ 489446 h 1910656"/>
                  <a:gd name="connsiteX4063" fmla="*/ 2675147 w 3162529"/>
                  <a:gd name="connsiteY4063" fmla="*/ 507807 h 1910656"/>
                  <a:gd name="connsiteX4064" fmla="*/ 2678574 w 3162529"/>
                  <a:gd name="connsiteY4064" fmla="*/ 512376 h 1910656"/>
                  <a:gd name="connsiteX4065" fmla="*/ 2678837 w 3162529"/>
                  <a:gd name="connsiteY4065" fmla="*/ 512815 h 1910656"/>
                  <a:gd name="connsiteX4066" fmla="*/ 2683494 w 3162529"/>
                  <a:gd name="connsiteY4066" fmla="*/ 509037 h 1910656"/>
                  <a:gd name="connsiteX4067" fmla="*/ 2687623 w 3162529"/>
                  <a:gd name="connsiteY4067" fmla="*/ 514221 h 1910656"/>
                  <a:gd name="connsiteX4068" fmla="*/ 2690258 w 3162529"/>
                  <a:gd name="connsiteY4068" fmla="*/ 524236 h 1910656"/>
                  <a:gd name="connsiteX4069" fmla="*/ 2690258 w 3162529"/>
                  <a:gd name="connsiteY4069" fmla="*/ 525993 h 1910656"/>
                  <a:gd name="connsiteX4070" fmla="*/ 2697111 w 3162529"/>
                  <a:gd name="connsiteY4070" fmla="*/ 532934 h 1910656"/>
                  <a:gd name="connsiteX4071" fmla="*/ 2707478 w 3162529"/>
                  <a:gd name="connsiteY4071" fmla="*/ 542861 h 1910656"/>
                  <a:gd name="connsiteX4072" fmla="*/ 2721183 w 3162529"/>
                  <a:gd name="connsiteY4072" fmla="*/ 551119 h 1910656"/>
                  <a:gd name="connsiteX4073" fmla="*/ 2723906 w 3162529"/>
                  <a:gd name="connsiteY4073" fmla="*/ 552613 h 1910656"/>
                  <a:gd name="connsiteX4074" fmla="*/ 2725751 w 3162529"/>
                  <a:gd name="connsiteY4074" fmla="*/ 552261 h 1910656"/>
                  <a:gd name="connsiteX4075" fmla="*/ 2746397 w 3162529"/>
                  <a:gd name="connsiteY4075" fmla="*/ 550065 h 1910656"/>
                  <a:gd name="connsiteX4076" fmla="*/ 2729792 w 3162529"/>
                  <a:gd name="connsiteY4076" fmla="*/ 564649 h 1910656"/>
                  <a:gd name="connsiteX4077" fmla="*/ 2728123 w 3162529"/>
                  <a:gd name="connsiteY4077" fmla="*/ 566142 h 1910656"/>
                  <a:gd name="connsiteX4078" fmla="*/ 2731110 w 3162529"/>
                  <a:gd name="connsiteY4078" fmla="*/ 569744 h 1910656"/>
                  <a:gd name="connsiteX4079" fmla="*/ 2747100 w 3162529"/>
                  <a:gd name="connsiteY4079" fmla="*/ 585031 h 1910656"/>
                  <a:gd name="connsiteX4080" fmla="*/ 2752722 w 3162529"/>
                  <a:gd name="connsiteY4080" fmla="*/ 589072 h 1910656"/>
                  <a:gd name="connsiteX4081" fmla="*/ 2752810 w 3162529"/>
                  <a:gd name="connsiteY4081" fmla="*/ 588984 h 1910656"/>
                  <a:gd name="connsiteX4082" fmla="*/ 2753249 w 3162529"/>
                  <a:gd name="connsiteY4082" fmla="*/ 588721 h 1910656"/>
                  <a:gd name="connsiteX4083" fmla="*/ 2761595 w 3162529"/>
                  <a:gd name="connsiteY4083" fmla="*/ 588018 h 1910656"/>
                  <a:gd name="connsiteX4084" fmla="*/ 2766340 w 3162529"/>
                  <a:gd name="connsiteY4084" fmla="*/ 591620 h 1910656"/>
                  <a:gd name="connsiteX4085" fmla="*/ 2767482 w 3162529"/>
                  <a:gd name="connsiteY4085" fmla="*/ 592586 h 1910656"/>
                  <a:gd name="connsiteX4086" fmla="*/ 2770030 w 3162529"/>
                  <a:gd name="connsiteY4086" fmla="*/ 594783 h 1910656"/>
                  <a:gd name="connsiteX4087" fmla="*/ 2769766 w 3162529"/>
                  <a:gd name="connsiteY4087" fmla="*/ 598121 h 1910656"/>
                  <a:gd name="connsiteX4088" fmla="*/ 2768800 w 3162529"/>
                  <a:gd name="connsiteY4088" fmla="*/ 605237 h 1910656"/>
                  <a:gd name="connsiteX4089" fmla="*/ 2767218 w 3162529"/>
                  <a:gd name="connsiteY4089" fmla="*/ 612090 h 1910656"/>
                  <a:gd name="connsiteX4090" fmla="*/ 2770820 w 3162529"/>
                  <a:gd name="connsiteY4090" fmla="*/ 613320 h 1910656"/>
                  <a:gd name="connsiteX4091" fmla="*/ 2775828 w 3162529"/>
                  <a:gd name="connsiteY4091" fmla="*/ 615340 h 1910656"/>
                  <a:gd name="connsiteX4092" fmla="*/ 2777409 w 3162529"/>
                  <a:gd name="connsiteY4092" fmla="*/ 616131 h 1910656"/>
                  <a:gd name="connsiteX4093" fmla="*/ 2784262 w 3162529"/>
                  <a:gd name="connsiteY4093" fmla="*/ 620436 h 1910656"/>
                  <a:gd name="connsiteX4094" fmla="*/ 2785580 w 3162529"/>
                  <a:gd name="connsiteY4094" fmla="*/ 623774 h 1910656"/>
                  <a:gd name="connsiteX4095" fmla="*/ 2791729 w 3162529"/>
                  <a:gd name="connsiteY4095" fmla="*/ 621666 h 1910656"/>
                  <a:gd name="connsiteX4096" fmla="*/ 2795771 w 3162529"/>
                  <a:gd name="connsiteY4096" fmla="*/ 622632 h 1910656"/>
                  <a:gd name="connsiteX4097" fmla="*/ 2814396 w 3162529"/>
                  <a:gd name="connsiteY4097" fmla="*/ 627464 h 1910656"/>
                  <a:gd name="connsiteX4098" fmla="*/ 2797352 w 3162529"/>
                  <a:gd name="connsiteY4098" fmla="*/ 635107 h 1910656"/>
                  <a:gd name="connsiteX4099" fmla="*/ 2788742 w 3162529"/>
                  <a:gd name="connsiteY4099" fmla="*/ 636162 h 1910656"/>
                  <a:gd name="connsiteX4100" fmla="*/ 2785492 w 3162529"/>
                  <a:gd name="connsiteY4100" fmla="*/ 635459 h 1910656"/>
                  <a:gd name="connsiteX4101" fmla="*/ 2785668 w 3162529"/>
                  <a:gd name="connsiteY4101" fmla="*/ 638270 h 1910656"/>
                  <a:gd name="connsiteX4102" fmla="*/ 2786546 w 3162529"/>
                  <a:gd name="connsiteY4102" fmla="*/ 639237 h 1910656"/>
                  <a:gd name="connsiteX4103" fmla="*/ 2797440 w 3162529"/>
                  <a:gd name="connsiteY4103" fmla="*/ 651448 h 1910656"/>
                  <a:gd name="connsiteX4104" fmla="*/ 2802623 w 3162529"/>
                  <a:gd name="connsiteY4104" fmla="*/ 658916 h 1910656"/>
                  <a:gd name="connsiteX4105" fmla="*/ 2803326 w 3162529"/>
                  <a:gd name="connsiteY4105" fmla="*/ 660146 h 1910656"/>
                  <a:gd name="connsiteX4106" fmla="*/ 2807367 w 3162529"/>
                  <a:gd name="connsiteY4106" fmla="*/ 663660 h 1910656"/>
                  <a:gd name="connsiteX4107" fmla="*/ 2817031 w 3162529"/>
                  <a:gd name="connsiteY4107" fmla="*/ 666998 h 1910656"/>
                  <a:gd name="connsiteX4108" fmla="*/ 2816856 w 3162529"/>
                  <a:gd name="connsiteY4108" fmla="*/ 665768 h 1910656"/>
                  <a:gd name="connsiteX4109" fmla="*/ 2824675 w 3162529"/>
                  <a:gd name="connsiteY4109" fmla="*/ 666296 h 1910656"/>
                  <a:gd name="connsiteX4110" fmla="*/ 2828716 w 3162529"/>
                  <a:gd name="connsiteY4110" fmla="*/ 667350 h 1910656"/>
                  <a:gd name="connsiteX4111" fmla="*/ 2830737 w 3162529"/>
                  <a:gd name="connsiteY4111" fmla="*/ 669107 h 1910656"/>
                  <a:gd name="connsiteX4112" fmla="*/ 2832054 w 3162529"/>
                  <a:gd name="connsiteY4112" fmla="*/ 670425 h 1910656"/>
                  <a:gd name="connsiteX4113" fmla="*/ 2832494 w 3162529"/>
                  <a:gd name="connsiteY4113" fmla="*/ 672270 h 1910656"/>
                  <a:gd name="connsiteX4114" fmla="*/ 2832494 w 3162529"/>
                  <a:gd name="connsiteY4114" fmla="*/ 677804 h 1910656"/>
                  <a:gd name="connsiteX4115" fmla="*/ 2844530 w 3162529"/>
                  <a:gd name="connsiteY4115" fmla="*/ 678859 h 1910656"/>
                  <a:gd name="connsiteX4116" fmla="*/ 2835481 w 3162529"/>
                  <a:gd name="connsiteY4116" fmla="*/ 689489 h 1910656"/>
                  <a:gd name="connsiteX4117" fmla="*/ 2827310 w 3162529"/>
                  <a:gd name="connsiteY4117" fmla="*/ 694936 h 1910656"/>
                  <a:gd name="connsiteX4118" fmla="*/ 2838819 w 3162529"/>
                  <a:gd name="connsiteY4118" fmla="*/ 702755 h 1910656"/>
                  <a:gd name="connsiteX4119" fmla="*/ 2847780 w 3162529"/>
                  <a:gd name="connsiteY4119" fmla="*/ 708026 h 1910656"/>
                  <a:gd name="connsiteX4120" fmla="*/ 2844617 w 3162529"/>
                  <a:gd name="connsiteY4120" fmla="*/ 717163 h 1910656"/>
                  <a:gd name="connsiteX4121" fmla="*/ 2845672 w 3162529"/>
                  <a:gd name="connsiteY4121" fmla="*/ 717954 h 1910656"/>
                  <a:gd name="connsiteX4122" fmla="*/ 2853403 w 3162529"/>
                  <a:gd name="connsiteY4122" fmla="*/ 728847 h 1910656"/>
                  <a:gd name="connsiteX4123" fmla="*/ 2863769 w 3162529"/>
                  <a:gd name="connsiteY4123" fmla="*/ 750284 h 1910656"/>
                  <a:gd name="connsiteX4124" fmla="*/ 2867811 w 3162529"/>
                  <a:gd name="connsiteY4124" fmla="*/ 755994 h 1910656"/>
                  <a:gd name="connsiteX4125" fmla="*/ 2867986 w 3162529"/>
                  <a:gd name="connsiteY4125" fmla="*/ 756082 h 1910656"/>
                  <a:gd name="connsiteX4126" fmla="*/ 2871676 w 3162529"/>
                  <a:gd name="connsiteY4126" fmla="*/ 761353 h 1910656"/>
                  <a:gd name="connsiteX4127" fmla="*/ 2886963 w 3162529"/>
                  <a:gd name="connsiteY4127" fmla="*/ 783229 h 1910656"/>
                  <a:gd name="connsiteX4128" fmla="*/ 2891356 w 3162529"/>
                  <a:gd name="connsiteY4128" fmla="*/ 789818 h 1910656"/>
                  <a:gd name="connsiteX4129" fmla="*/ 2899438 w 3162529"/>
                  <a:gd name="connsiteY4129" fmla="*/ 786743 h 1910656"/>
                  <a:gd name="connsiteX4130" fmla="*/ 2906027 w 3162529"/>
                  <a:gd name="connsiteY4130" fmla="*/ 795089 h 1910656"/>
                  <a:gd name="connsiteX4131" fmla="*/ 2904270 w 3162529"/>
                  <a:gd name="connsiteY4131" fmla="*/ 802205 h 1910656"/>
                  <a:gd name="connsiteX4132" fmla="*/ 2903743 w 3162529"/>
                  <a:gd name="connsiteY4132" fmla="*/ 803260 h 1910656"/>
                  <a:gd name="connsiteX4133" fmla="*/ 2900932 w 3162529"/>
                  <a:gd name="connsiteY4133" fmla="*/ 810464 h 1910656"/>
                  <a:gd name="connsiteX4134" fmla="*/ 2904973 w 3162529"/>
                  <a:gd name="connsiteY4134" fmla="*/ 812660 h 1910656"/>
                  <a:gd name="connsiteX4135" fmla="*/ 2912441 w 3162529"/>
                  <a:gd name="connsiteY4135" fmla="*/ 818722 h 1910656"/>
                  <a:gd name="connsiteX4136" fmla="*/ 2914373 w 3162529"/>
                  <a:gd name="connsiteY4136" fmla="*/ 820830 h 1910656"/>
                  <a:gd name="connsiteX4137" fmla="*/ 2917009 w 3162529"/>
                  <a:gd name="connsiteY4137" fmla="*/ 838401 h 1910656"/>
                  <a:gd name="connsiteX4138" fmla="*/ 2914725 w 3162529"/>
                  <a:gd name="connsiteY4138" fmla="*/ 840510 h 1910656"/>
                  <a:gd name="connsiteX4139" fmla="*/ 2932735 w 3162529"/>
                  <a:gd name="connsiteY4139" fmla="*/ 831548 h 1910656"/>
                  <a:gd name="connsiteX4140" fmla="*/ 2932647 w 3162529"/>
                  <a:gd name="connsiteY4140" fmla="*/ 831724 h 1910656"/>
                  <a:gd name="connsiteX4141" fmla="*/ 2932823 w 3162529"/>
                  <a:gd name="connsiteY4141" fmla="*/ 831724 h 1910656"/>
                  <a:gd name="connsiteX4142" fmla="*/ 2932735 w 3162529"/>
                  <a:gd name="connsiteY4142" fmla="*/ 831548 h 1910656"/>
                  <a:gd name="connsiteX4143" fmla="*/ 2932559 w 3162529"/>
                  <a:gd name="connsiteY4143" fmla="*/ 831373 h 1910656"/>
                  <a:gd name="connsiteX4144" fmla="*/ 2932559 w 3162529"/>
                  <a:gd name="connsiteY4144" fmla="*/ 831373 h 1910656"/>
                  <a:gd name="connsiteX4145" fmla="*/ 2932559 w 3162529"/>
                  <a:gd name="connsiteY4145" fmla="*/ 831373 h 1910656"/>
                  <a:gd name="connsiteX4146" fmla="*/ 254073 w 3162529"/>
                  <a:gd name="connsiteY4146" fmla="*/ 808267 h 1910656"/>
                  <a:gd name="connsiteX4147" fmla="*/ 251262 w 3162529"/>
                  <a:gd name="connsiteY4147" fmla="*/ 808619 h 1910656"/>
                  <a:gd name="connsiteX4148" fmla="*/ 253019 w 3162529"/>
                  <a:gd name="connsiteY4148" fmla="*/ 811606 h 1910656"/>
                  <a:gd name="connsiteX4149" fmla="*/ 257236 w 3162529"/>
                  <a:gd name="connsiteY4149" fmla="*/ 809409 h 1910656"/>
                  <a:gd name="connsiteX4150" fmla="*/ 256709 w 3162529"/>
                  <a:gd name="connsiteY4150" fmla="*/ 808004 h 1910656"/>
                  <a:gd name="connsiteX4151" fmla="*/ 253546 w 3162529"/>
                  <a:gd name="connsiteY4151" fmla="*/ 810024 h 1910656"/>
                  <a:gd name="connsiteX4152" fmla="*/ 254073 w 3162529"/>
                  <a:gd name="connsiteY4152" fmla="*/ 808267 h 1910656"/>
                  <a:gd name="connsiteX4153" fmla="*/ 263386 w 3162529"/>
                  <a:gd name="connsiteY4153" fmla="*/ 803787 h 1910656"/>
                  <a:gd name="connsiteX4154" fmla="*/ 264264 w 3162529"/>
                  <a:gd name="connsiteY4154" fmla="*/ 806422 h 1910656"/>
                  <a:gd name="connsiteX4155" fmla="*/ 268481 w 3162529"/>
                  <a:gd name="connsiteY4155" fmla="*/ 800536 h 1910656"/>
                  <a:gd name="connsiteX4156" fmla="*/ 263386 w 3162529"/>
                  <a:gd name="connsiteY4156" fmla="*/ 803787 h 1910656"/>
                  <a:gd name="connsiteX4157" fmla="*/ 333669 w 3162529"/>
                  <a:gd name="connsiteY4157" fmla="*/ 718744 h 1910656"/>
                  <a:gd name="connsiteX4158" fmla="*/ 333669 w 3162529"/>
                  <a:gd name="connsiteY4158" fmla="*/ 718744 h 1910656"/>
                  <a:gd name="connsiteX4159" fmla="*/ 333669 w 3162529"/>
                  <a:gd name="connsiteY4159" fmla="*/ 718744 h 1910656"/>
                  <a:gd name="connsiteX4160" fmla="*/ 2842421 w 3162529"/>
                  <a:gd name="connsiteY4160" fmla="*/ 714879 h 1910656"/>
                  <a:gd name="connsiteX4161" fmla="*/ 2842421 w 3162529"/>
                  <a:gd name="connsiteY4161" fmla="*/ 714879 h 1910656"/>
                  <a:gd name="connsiteX4162" fmla="*/ 2842421 w 3162529"/>
                  <a:gd name="connsiteY4162" fmla="*/ 714879 h 1910656"/>
                  <a:gd name="connsiteX4163" fmla="*/ 2822478 w 3162529"/>
                  <a:gd name="connsiteY4163" fmla="*/ 676223 h 1910656"/>
                  <a:gd name="connsiteX4164" fmla="*/ 2823620 w 3162529"/>
                  <a:gd name="connsiteY4164" fmla="*/ 676311 h 1910656"/>
                  <a:gd name="connsiteX4165" fmla="*/ 2823620 w 3162529"/>
                  <a:gd name="connsiteY4165" fmla="*/ 676135 h 1910656"/>
                  <a:gd name="connsiteX4166" fmla="*/ 2823005 w 3162529"/>
                  <a:gd name="connsiteY4166" fmla="*/ 675608 h 1910656"/>
                  <a:gd name="connsiteX4167" fmla="*/ 2822478 w 3162529"/>
                  <a:gd name="connsiteY4167" fmla="*/ 676223 h 1910656"/>
                  <a:gd name="connsiteX4168" fmla="*/ 361694 w 3162529"/>
                  <a:gd name="connsiteY4168" fmla="*/ 657247 h 1910656"/>
                  <a:gd name="connsiteX4169" fmla="*/ 361694 w 3162529"/>
                  <a:gd name="connsiteY4169" fmla="*/ 657247 h 1910656"/>
                  <a:gd name="connsiteX4170" fmla="*/ 361694 w 3162529"/>
                  <a:gd name="connsiteY4170" fmla="*/ 657247 h 1910656"/>
                  <a:gd name="connsiteX4171" fmla="*/ 2832933 w 3162529"/>
                  <a:gd name="connsiteY4171" fmla="*/ 653030 h 1910656"/>
                  <a:gd name="connsiteX4172" fmla="*/ 2832933 w 3162529"/>
                  <a:gd name="connsiteY4172" fmla="*/ 653030 h 1910656"/>
                  <a:gd name="connsiteX4173" fmla="*/ 2832933 w 3162529"/>
                  <a:gd name="connsiteY4173" fmla="*/ 653030 h 1910656"/>
                  <a:gd name="connsiteX4174" fmla="*/ 2793750 w 3162529"/>
                  <a:gd name="connsiteY4174" fmla="*/ 630276 h 1910656"/>
                  <a:gd name="connsiteX4175" fmla="*/ 2792959 w 3162529"/>
                  <a:gd name="connsiteY4175" fmla="*/ 633350 h 1910656"/>
                  <a:gd name="connsiteX4176" fmla="*/ 2795683 w 3162529"/>
                  <a:gd name="connsiteY4176" fmla="*/ 630803 h 1910656"/>
                  <a:gd name="connsiteX4177" fmla="*/ 2793750 w 3162529"/>
                  <a:gd name="connsiteY4177" fmla="*/ 630276 h 1910656"/>
                  <a:gd name="connsiteX4178" fmla="*/ 401492 w 3162529"/>
                  <a:gd name="connsiteY4178" fmla="*/ 595749 h 1910656"/>
                  <a:gd name="connsiteX4179" fmla="*/ 401492 w 3162529"/>
                  <a:gd name="connsiteY4179" fmla="*/ 595749 h 1910656"/>
                  <a:gd name="connsiteX4180" fmla="*/ 401492 w 3162529"/>
                  <a:gd name="connsiteY4180" fmla="*/ 595749 h 1910656"/>
                  <a:gd name="connsiteX4181" fmla="*/ 369777 w 3162529"/>
                  <a:gd name="connsiteY4181" fmla="*/ 574752 h 1910656"/>
                  <a:gd name="connsiteX4182" fmla="*/ 369777 w 3162529"/>
                  <a:gd name="connsiteY4182" fmla="*/ 574840 h 1910656"/>
                  <a:gd name="connsiteX4183" fmla="*/ 369777 w 3162529"/>
                  <a:gd name="connsiteY4183" fmla="*/ 574752 h 1910656"/>
                  <a:gd name="connsiteX4184" fmla="*/ 371182 w 3162529"/>
                  <a:gd name="connsiteY4184" fmla="*/ 573522 h 1910656"/>
                  <a:gd name="connsiteX4185" fmla="*/ 371182 w 3162529"/>
                  <a:gd name="connsiteY4185" fmla="*/ 573522 h 1910656"/>
                  <a:gd name="connsiteX4186" fmla="*/ 371182 w 3162529"/>
                  <a:gd name="connsiteY4186" fmla="*/ 573522 h 1910656"/>
                  <a:gd name="connsiteX4187" fmla="*/ 2666098 w 3162529"/>
                  <a:gd name="connsiteY4187" fmla="*/ 517032 h 1910656"/>
                  <a:gd name="connsiteX4188" fmla="*/ 2666098 w 3162529"/>
                  <a:gd name="connsiteY4188" fmla="*/ 517032 h 1910656"/>
                  <a:gd name="connsiteX4189" fmla="*/ 2666098 w 3162529"/>
                  <a:gd name="connsiteY4189" fmla="*/ 517032 h 1910656"/>
                  <a:gd name="connsiteX4190" fmla="*/ 2676992 w 3162529"/>
                  <a:gd name="connsiteY4190" fmla="*/ 513342 h 1910656"/>
                  <a:gd name="connsiteX4191" fmla="*/ 2676992 w 3162529"/>
                  <a:gd name="connsiteY4191" fmla="*/ 513342 h 1910656"/>
                  <a:gd name="connsiteX4192" fmla="*/ 2676992 w 3162529"/>
                  <a:gd name="connsiteY4192" fmla="*/ 513342 h 1910656"/>
                  <a:gd name="connsiteX4193" fmla="*/ 561034 w 3162529"/>
                  <a:gd name="connsiteY4193" fmla="*/ 445783 h 1910656"/>
                  <a:gd name="connsiteX4194" fmla="*/ 561034 w 3162529"/>
                  <a:gd name="connsiteY4194" fmla="*/ 445783 h 1910656"/>
                  <a:gd name="connsiteX4195" fmla="*/ 561034 w 3162529"/>
                  <a:gd name="connsiteY4195" fmla="*/ 445783 h 1910656"/>
                  <a:gd name="connsiteX4196" fmla="*/ 2629376 w 3162529"/>
                  <a:gd name="connsiteY4196" fmla="*/ 430057 h 1910656"/>
                  <a:gd name="connsiteX4197" fmla="*/ 2629376 w 3162529"/>
                  <a:gd name="connsiteY4197" fmla="*/ 430057 h 1910656"/>
                  <a:gd name="connsiteX4198" fmla="*/ 2629376 w 3162529"/>
                  <a:gd name="connsiteY4198" fmla="*/ 430057 h 1910656"/>
                  <a:gd name="connsiteX4199" fmla="*/ 2621820 w 3162529"/>
                  <a:gd name="connsiteY4199" fmla="*/ 420041 h 1910656"/>
                  <a:gd name="connsiteX4200" fmla="*/ 2621557 w 3162529"/>
                  <a:gd name="connsiteY4200" fmla="*/ 421886 h 1910656"/>
                  <a:gd name="connsiteX4201" fmla="*/ 2622962 w 3162529"/>
                  <a:gd name="connsiteY4201" fmla="*/ 420041 h 1910656"/>
                  <a:gd name="connsiteX4202" fmla="*/ 2621820 w 3162529"/>
                  <a:gd name="connsiteY4202" fmla="*/ 420041 h 1910656"/>
                  <a:gd name="connsiteX4203" fmla="*/ 2621820 w 3162529"/>
                  <a:gd name="connsiteY4203" fmla="*/ 420041 h 1910656"/>
                  <a:gd name="connsiteX4204" fmla="*/ 589675 w 3162529"/>
                  <a:gd name="connsiteY4204" fmla="*/ 412135 h 1910656"/>
                  <a:gd name="connsiteX4205" fmla="*/ 589675 w 3162529"/>
                  <a:gd name="connsiteY4205" fmla="*/ 412135 h 1910656"/>
                  <a:gd name="connsiteX4206" fmla="*/ 589675 w 3162529"/>
                  <a:gd name="connsiteY4206" fmla="*/ 412135 h 1910656"/>
                  <a:gd name="connsiteX4207" fmla="*/ 593364 w 3162529"/>
                  <a:gd name="connsiteY4207" fmla="*/ 409587 h 1910656"/>
                  <a:gd name="connsiteX4208" fmla="*/ 593364 w 3162529"/>
                  <a:gd name="connsiteY4208" fmla="*/ 409587 h 1910656"/>
                  <a:gd name="connsiteX4209" fmla="*/ 593364 w 3162529"/>
                  <a:gd name="connsiteY4209" fmla="*/ 409587 h 1910656"/>
                  <a:gd name="connsiteX4210" fmla="*/ 2576224 w 3162529"/>
                  <a:gd name="connsiteY4210" fmla="*/ 396848 h 1910656"/>
                  <a:gd name="connsiteX4211" fmla="*/ 2576224 w 3162529"/>
                  <a:gd name="connsiteY4211" fmla="*/ 396848 h 1910656"/>
                  <a:gd name="connsiteX4212" fmla="*/ 2576224 w 3162529"/>
                  <a:gd name="connsiteY4212" fmla="*/ 396848 h 1910656"/>
                  <a:gd name="connsiteX4213" fmla="*/ 589499 w 3162529"/>
                  <a:gd name="connsiteY4213" fmla="*/ 396497 h 1910656"/>
                  <a:gd name="connsiteX4214" fmla="*/ 589587 w 3162529"/>
                  <a:gd name="connsiteY4214" fmla="*/ 396672 h 1910656"/>
                  <a:gd name="connsiteX4215" fmla="*/ 589675 w 3162529"/>
                  <a:gd name="connsiteY4215" fmla="*/ 396497 h 1910656"/>
                  <a:gd name="connsiteX4216" fmla="*/ 589499 w 3162529"/>
                  <a:gd name="connsiteY4216" fmla="*/ 396497 h 1910656"/>
                  <a:gd name="connsiteX4217" fmla="*/ 2545827 w 3162529"/>
                  <a:gd name="connsiteY4217" fmla="*/ 374709 h 1910656"/>
                  <a:gd name="connsiteX4218" fmla="*/ 2545827 w 3162529"/>
                  <a:gd name="connsiteY4218" fmla="*/ 374709 h 1910656"/>
                  <a:gd name="connsiteX4219" fmla="*/ 2545827 w 3162529"/>
                  <a:gd name="connsiteY4219" fmla="*/ 374709 h 1910656"/>
                  <a:gd name="connsiteX4220" fmla="*/ 2545124 w 3162529"/>
                  <a:gd name="connsiteY4220" fmla="*/ 374006 h 1910656"/>
                  <a:gd name="connsiteX4221" fmla="*/ 2546178 w 3162529"/>
                  <a:gd name="connsiteY4221" fmla="*/ 374270 h 1910656"/>
                  <a:gd name="connsiteX4222" fmla="*/ 2546793 w 3162529"/>
                  <a:gd name="connsiteY4222" fmla="*/ 373479 h 1910656"/>
                  <a:gd name="connsiteX4223" fmla="*/ 2543982 w 3162529"/>
                  <a:gd name="connsiteY4223" fmla="*/ 371898 h 1910656"/>
                  <a:gd name="connsiteX4224" fmla="*/ 2545124 w 3162529"/>
                  <a:gd name="connsiteY4224" fmla="*/ 374006 h 1910656"/>
                  <a:gd name="connsiteX4225" fmla="*/ 617436 w 3162529"/>
                  <a:gd name="connsiteY4225" fmla="*/ 358807 h 1910656"/>
                  <a:gd name="connsiteX4226" fmla="*/ 617436 w 3162529"/>
                  <a:gd name="connsiteY4226" fmla="*/ 358807 h 1910656"/>
                  <a:gd name="connsiteX4227" fmla="*/ 617436 w 3162529"/>
                  <a:gd name="connsiteY4227" fmla="*/ 358807 h 1910656"/>
                  <a:gd name="connsiteX4228" fmla="*/ 645725 w 3162529"/>
                  <a:gd name="connsiteY4228" fmla="*/ 348441 h 1910656"/>
                  <a:gd name="connsiteX4229" fmla="*/ 642211 w 3162529"/>
                  <a:gd name="connsiteY4229" fmla="*/ 350813 h 1910656"/>
                  <a:gd name="connsiteX4230" fmla="*/ 640981 w 3162529"/>
                  <a:gd name="connsiteY4230" fmla="*/ 355732 h 1910656"/>
                  <a:gd name="connsiteX4231" fmla="*/ 642563 w 3162529"/>
                  <a:gd name="connsiteY4231" fmla="*/ 354415 h 1910656"/>
                  <a:gd name="connsiteX4232" fmla="*/ 642123 w 3162529"/>
                  <a:gd name="connsiteY4232" fmla="*/ 352745 h 1910656"/>
                  <a:gd name="connsiteX4233" fmla="*/ 645725 w 3162529"/>
                  <a:gd name="connsiteY4233" fmla="*/ 348441 h 1910656"/>
                  <a:gd name="connsiteX4234" fmla="*/ 640103 w 3162529"/>
                  <a:gd name="connsiteY4234" fmla="*/ 349407 h 1910656"/>
                  <a:gd name="connsiteX4235" fmla="*/ 640103 w 3162529"/>
                  <a:gd name="connsiteY4235" fmla="*/ 349407 h 1910656"/>
                  <a:gd name="connsiteX4236" fmla="*/ 640103 w 3162529"/>
                  <a:gd name="connsiteY4236" fmla="*/ 349407 h 1910656"/>
                  <a:gd name="connsiteX4237" fmla="*/ 626485 w 3162529"/>
                  <a:gd name="connsiteY4237" fmla="*/ 329552 h 1910656"/>
                  <a:gd name="connsiteX4238" fmla="*/ 628945 w 3162529"/>
                  <a:gd name="connsiteY4238" fmla="*/ 332539 h 1910656"/>
                  <a:gd name="connsiteX4239" fmla="*/ 633514 w 3162529"/>
                  <a:gd name="connsiteY4239" fmla="*/ 333154 h 1910656"/>
                  <a:gd name="connsiteX4240" fmla="*/ 631669 w 3162529"/>
                  <a:gd name="connsiteY4240" fmla="*/ 328234 h 1910656"/>
                  <a:gd name="connsiteX4241" fmla="*/ 628154 w 3162529"/>
                  <a:gd name="connsiteY4241" fmla="*/ 328586 h 1910656"/>
                  <a:gd name="connsiteX4242" fmla="*/ 626485 w 3162529"/>
                  <a:gd name="connsiteY4242" fmla="*/ 329552 h 1910656"/>
                  <a:gd name="connsiteX4243" fmla="*/ 2461487 w 3162529"/>
                  <a:gd name="connsiteY4243" fmla="*/ 289579 h 1910656"/>
                  <a:gd name="connsiteX4244" fmla="*/ 2461399 w 3162529"/>
                  <a:gd name="connsiteY4244" fmla="*/ 289842 h 1910656"/>
                  <a:gd name="connsiteX4245" fmla="*/ 2466143 w 3162529"/>
                  <a:gd name="connsiteY4245" fmla="*/ 289227 h 1910656"/>
                  <a:gd name="connsiteX4246" fmla="*/ 2466846 w 3162529"/>
                  <a:gd name="connsiteY4246" fmla="*/ 287734 h 1910656"/>
                  <a:gd name="connsiteX4247" fmla="*/ 2461487 w 3162529"/>
                  <a:gd name="connsiteY4247" fmla="*/ 289579 h 1910656"/>
                  <a:gd name="connsiteX4248" fmla="*/ 2327949 w 3162529"/>
                  <a:gd name="connsiteY4248" fmla="*/ 226587 h 1910656"/>
                  <a:gd name="connsiteX4249" fmla="*/ 2326719 w 3162529"/>
                  <a:gd name="connsiteY4249" fmla="*/ 228169 h 1910656"/>
                  <a:gd name="connsiteX4250" fmla="*/ 2325402 w 3162529"/>
                  <a:gd name="connsiteY4250" fmla="*/ 228520 h 1910656"/>
                  <a:gd name="connsiteX4251" fmla="*/ 2328476 w 3162529"/>
                  <a:gd name="connsiteY4251" fmla="*/ 226675 h 1910656"/>
                  <a:gd name="connsiteX4252" fmla="*/ 2327949 w 3162529"/>
                  <a:gd name="connsiteY4252" fmla="*/ 226587 h 1910656"/>
                  <a:gd name="connsiteX4253" fmla="*/ 888905 w 3162529"/>
                  <a:gd name="connsiteY4253" fmla="*/ 196278 h 1910656"/>
                  <a:gd name="connsiteX4254" fmla="*/ 888905 w 3162529"/>
                  <a:gd name="connsiteY4254" fmla="*/ 196278 h 1910656"/>
                  <a:gd name="connsiteX4255" fmla="*/ 888905 w 3162529"/>
                  <a:gd name="connsiteY4255" fmla="*/ 196278 h 1910656"/>
                  <a:gd name="connsiteX4256" fmla="*/ 936346 w 3162529"/>
                  <a:gd name="connsiteY4256" fmla="*/ 185296 h 1910656"/>
                  <a:gd name="connsiteX4257" fmla="*/ 936346 w 3162529"/>
                  <a:gd name="connsiteY4257" fmla="*/ 185296 h 1910656"/>
                  <a:gd name="connsiteX4258" fmla="*/ 936346 w 3162529"/>
                  <a:gd name="connsiteY4258" fmla="*/ 185296 h 1910656"/>
                  <a:gd name="connsiteX4259" fmla="*/ 2188877 w 3162529"/>
                  <a:gd name="connsiteY4259" fmla="*/ 174929 h 1910656"/>
                  <a:gd name="connsiteX4260" fmla="*/ 2188877 w 3162529"/>
                  <a:gd name="connsiteY4260" fmla="*/ 174929 h 1910656"/>
                  <a:gd name="connsiteX4261" fmla="*/ 2188877 w 3162529"/>
                  <a:gd name="connsiteY4261" fmla="*/ 174929 h 1910656"/>
                  <a:gd name="connsiteX4262" fmla="*/ 959363 w 3162529"/>
                  <a:gd name="connsiteY4262" fmla="*/ 165617 h 1910656"/>
                  <a:gd name="connsiteX4263" fmla="*/ 954004 w 3162529"/>
                  <a:gd name="connsiteY4263" fmla="*/ 166232 h 1910656"/>
                  <a:gd name="connsiteX4264" fmla="*/ 955410 w 3162529"/>
                  <a:gd name="connsiteY4264" fmla="*/ 168955 h 1910656"/>
                  <a:gd name="connsiteX4265" fmla="*/ 959715 w 3162529"/>
                  <a:gd name="connsiteY4265" fmla="*/ 166583 h 1910656"/>
                  <a:gd name="connsiteX4266" fmla="*/ 959363 w 3162529"/>
                  <a:gd name="connsiteY4266" fmla="*/ 165617 h 1910656"/>
                  <a:gd name="connsiteX4267" fmla="*/ 983962 w 3162529"/>
                  <a:gd name="connsiteY4267" fmla="*/ 145235 h 1910656"/>
                  <a:gd name="connsiteX4268" fmla="*/ 984138 w 3162529"/>
                  <a:gd name="connsiteY4268" fmla="*/ 149013 h 1910656"/>
                  <a:gd name="connsiteX4269" fmla="*/ 985104 w 3162529"/>
                  <a:gd name="connsiteY4269" fmla="*/ 150594 h 1910656"/>
                  <a:gd name="connsiteX4270" fmla="*/ 983787 w 3162529"/>
                  <a:gd name="connsiteY4270" fmla="*/ 147431 h 1910656"/>
                  <a:gd name="connsiteX4271" fmla="*/ 988619 w 3162529"/>
                  <a:gd name="connsiteY4271" fmla="*/ 148310 h 1910656"/>
                  <a:gd name="connsiteX4272" fmla="*/ 984841 w 3162529"/>
                  <a:gd name="connsiteY4272" fmla="*/ 145411 h 1910656"/>
                  <a:gd name="connsiteX4273" fmla="*/ 983962 w 3162529"/>
                  <a:gd name="connsiteY4273" fmla="*/ 145235 h 1910656"/>
                  <a:gd name="connsiteX4274" fmla="*/ 2137658 w 3162529"/>
                  <a:gd name="connsiteY4274" fmla="*/ 143214 h 1910656"/>
                  <a:gd name="connsiteX4275" fmla="*/ 2137658 w 3162529"/>
                  <a:gd name="connsiteY4275" fmla="*/ 143214 h 1910656"/>
                  <a:gd name="connsiteX4276" fmla="*/ 2137658 w 3162529"/>
                  <a:gd name="connsiteY4276" fmla="*/ 143214 h 1910656"/>
                  <a:gd name="connsiteX4277" fmla="*/ 2127906 w 3162529"/>
                  <a:gd name="connsiteY4277" fmla="*/ 134429 h 1910656"/>
                  <a:gd name="connsiteX4278" fmla="*/ 2127906 w 3162529"/>
                  <a:gd name="connsiteY4278" fmla="*/ 134429 h 1910656"/>
                  <a:gd name="connsiteX4279" fmla="*/ 2127906 w 3162529"/>
                  <a:gd name="connsiteY4279" fmla="*/ 134429 h 1910656"/>
                  <a:gd name="connsiteX4280" fmla="*/ 2090744 w 3162529"/>
                  <a:gd name="connsiteY4280" fmla="*/ 116155 h 1910656"/>
                  <a:gd name="connsiteX4281" fmla="*/ 2089163 w 3162529"/>
                  <a:gd name="connsiteY4281" fmla="*/ 116419 h 1910656"/>
                  <a:gd name="connsiteX4282" fmla="*/ 2091008 w 3162529"/>
                  <a:gd name="connsiteY4282" fmla="*/ 121426 h 1910656"/>
                  <a:gd name="connsiteX4283" fmla="*/ 2096367 w 3162529"/>
                  <a:gd name="connsiteY4283" fmla="*/ 120811 h 1910656"/>
                  <a:gd name="connsiteX4284" fmla="*/ 2093643 w 3162529"/>
                  <a:gd name="connsiteY4284" fmla="*/ 117034 h 1910656"/>
                  <a:gd name="connsiteX4285" fmla="*/ 2090744 w 3162529"/>
                  <a:gd name="connsiteY4285" fmla="*/ 116155 h 1910656"/>
                  <a:gd name="connsiteX4286" fmla="*/ 1071201 w 3162529"/>
                  <a:gd name="connsiteY4286" fmla="*/ 113695 h 1910656"/>
                  <a:gd name="connsiteX4287" fmla="*/ 1067423 w 3162529"/>
                  <a:gd name="connsiteY4287" fmla="*/ 116419 h 1910656"/>
                  <a:gd name="connsiteX4288" fmla="*/ 1066808 w 3162529"/>
                  <a:gd name="connsiteY4288" fmla="*/ 120987 h 1910656"/>
                  <a:gd name="connsiteX4289" fmla="*/ 1071728 w 3162529"/>
                  <a:gd name="connsiteY4289" fmla="*/ 119142 h 1910656"/>
                  <a:gd name="connsiteX4290" fmla="*/ 1071201 w 3162529"/>
                  <a:gd name="connsiteY4290" fmla="*/ 113695 h 1910656"/>
                  <a:gd name="connsiteX4291" fmla="*/ 2124216 w 3162529"/>
                  <a:gd name="connsiteY4291" fmla="*/ 108424 h 1910656"/>
                  <a:gd name="connsiteX4292" fmla="*/ 2124216 w 3162529"/>
                  <a:gd name="connsiteY4292" fmla="*/ 108424 h 1910656"/>
                  <a:gd name="connsiteX4293" fmla="*/ 2124216 w 3162529"/>
                  <a:gd name="connsiteY4293" fmla="*/ 108424 h 1910656"/>
                  <a:gd name="connsiteX4294" fmla="*/ 2181936 w 3162529"/>
                  <a:gd name="connsiteY4294" fmla="*/ 106931 h 1910656"/>
                  <a:gd name="connsiteX4295" fmla="*/ 2181936 w 3162529"/>
                  <a:gd name="connsiteY4295" fmla="*/ 106931 h 1910656"/>
                  <a:gd name="connsiteX4296" fmla="*/ 2181936 w 3162529"/>
                  <a:gd name="connsiteY4296" fmla="*/ 106931 h 1910656"/>
                  <a:gd name="connsiteX4297" fmla="*/ 1136740 w 3162529"/>
                  <a:gd name="connsiteY4297" fmla="*/ 87427 h 1910656"/>
                  <a:gd name="connsiteX4298" fmla="*/ 1132962 w 3162529"/>
                  <a:gd name="connsiteY4298" fmla="*/ 90151 h 1910656"/>
                  <a:gd name="connsiteX4299" fmla="*/ 1132347 w 3162529"/>
                  <a:gd name="connsiteY4299" fmla="*/ 94719 h 1910656"/>
                  <a:gd name="connsiteX4300" fmla="*/ 1137267 w 3162529"/>
                  <a:gd name="connsiteY4300" fmla="*/ 92874 h 1910656"/>
                  <a:gd name="connsiteX4301" fmla="*/ 1136740 w 3162529"/>
                  <a:gd name="connsiteY4301" fmla="*/ 87427 h 1910656"/>
                  <a:gd name="connsiteX4302" fmla="*/ 1214578 w 3162529"/>
                  <a:gd name="connsiteY4302" fmla="*/ 94016 h 1910656"/>
                  <a:gd name="connsiteX4303" fmla="*/ 1214578 w 3162529"/>
                  <a:gd name="connsiteY4303" fmla="*/ 94016 h 1910656"/>
                  <a:gd name="connsiteX4304" fmla="*/ 1214578 w 3162529"/>
                  <a:gd name="connsiteY4304" fmla="*/ 94016 h 1910656"/>
                  <a:gd name="connsiteX4305" fmla="*/ 1206935 w 3162529"/>
                  <a:gd name="connsiteY4305" fmla="*/ 86285 h 1910656"/>
                  <a:gd name="connsiteX4306" fmla="*/ 1206935 w 3162529"/>
                  <a:gd name="connsiteY4306" fmla="*/ 86285 h 1910656"/>
                  <a:gd name="connsiteX4307" fmla="*/ 1206935 w 3162529"/>
                  <a:gd name="connsiteY4307" fmla="*/ 86285 h 1910656"/>
                  <a:gd name="connsiteX4308" fmla="*/ 1139376 w 3162529"/>
                  <a:gd name="connsiteY4308" fmla="*/ 66606 h 1910656"/>
                  <a:gd name="connsiteX4309" fmla="*/ 1138585 w 3162529"/>
                  <a:gd name="connsiteY4309" fmla="*/ 69681 h 1910656"/>
                  <a:gd name="connsiteX4310" fmla="*/ 1141308 w 3162529"/>
                  <a:gd name="connsiteY4310" fmla="*/ 67133 h 1910656"/>
                  <a:gd name="connsiteX4311" fmla="*/ 1139376 w 3162529"/>
                  <a:gd name="connsiteY4311" fmla="*/ 66606 h 1910656"/>
                  <a:gd name="connsiteX4312" fmla="*/ 1853187 w 3162529"/>
                  <a:gd name="connsiteY4312" fmla="*/ 61247 h 1910656"/>
                  <a:gd name="connsiteX4313" fmla="*/ 1855647 w 3162529"/>
                  <a:gd name="connsiteY4313" fmla="*/ 62125 h 1910656"/>
                  <a:gd name="connsiteX4314" fmla="*/ 1857141 w 3162529"/>
                  <a:gd name="connsiteY4314" fmla="*/ 60456 h 1910656"/>
                  <a:gd name="connsiteX4315" fmla="*/ 1857756 w 3162529"/>
                  <a:gd name="connsiteY4315" fmla="*/ 55888 h 1910656"/>
                  <a:gd name="connsiteX4316" fmla="*/ 1852836 w 3162529"/>
                  <a:gd name="connsiteY4316" fmla="*/ 57732 h 1910656"/>
                  <a:gd name="connsiteX4317" fmla="*/ 1853187 w 3162529"/>
                  <a:gd name="connsiteY4317" fmla="*/ 61247 h 1910656"/>
                  <a:gd name="connsiteX4318" fmla="*/ 1478930 w 3162529"/>
                  <a:gd name="connsiteY4318" fmla="*/ 60544 h 1910656"/>
                  <a:gd name="connsiteX4319" fmla="*/ 1478930 w 3162529"/>
                  <a:gd name="connsiteY4319" fmla="*/ 60544 h 1910656"/>
                  <a:gd name="connsiteX4320" fmla="*/ 1478930 w 3162529"/>
                  <a:gd name="connsiteY4320" fmla="*/ 60544 h 1910656"/>
                  <a:gd name="connsiteX4321" fmla="*/ 1310075 w 3162529"/>
                  <a:gd name="connsiteY4321" fmla="*/ 57820 h 1910656"/>
                  <a:gd name="connsiteX4322" fmla="*/ 1310251 w 3162529"/>
                  <a:gd name="connsiteY4322" fmla="*/ 59050 h 1910656"/>
                  <a:gd name="connsiteX4323" fmla="*/ 1315171 w 3162529"/>
                  <a:gd name="connsiteY4323" fmla="*/ 56327 h 1910656"/>
                  <a:gd name="connsiteX4324" fmla="*/ 1315083 w 3162529"/>
                  <a:gd name="connsiteY4324" fmla="*/ 55975 h 1910656"/>
                  <a:gd name="connsiteX4325" fmla="*/ 1310075 w 3162529"/>
                  <a:gd name="connsiteY4325" fmla="*/ 57820 h 1910656"/>
                  <a:gd name="connsiteX4326" fmla="*/ 1833684 w 3162529"/>
                  <a:gd name="connsiteY4326" fmla="*/ 57030 h 1910656"/>
                  <a:gd name="connsiteX4327" fmla="*/ 1835441 w 3162529"/>
                  <a:gd name="connsiteY4327" fmla="*/ 57030 h 1910656"/>
                  <a:gd name="connsiteX4328" fmla="*/ 1833596 w 3162529"/>
                  <a:gd name="connsiteY4328" fmla="*/ 54482 h 1910656"/>
                  <a:gd name="connsiteX4329" fmla="*/ 1833333 w 3162529"/>
                  <a:gd name="connsiteY4329" fmla="*/ 55800 h 1910656"/>
                  <a:gd name="connsiteX4330" fmla="*/ 1833684 w 3162529"/>
                  <a:gd name="connsiteY4330" fmla="*/ 57030 h 1910656"/>
                  <a:gd name="connsiteX4331" fmla="*/ 1319739 w 3162529"/>
                  <a:gd name="connsiteY4331" fmla="*/ 53955 h 1910656"/>
                  <a:gd name="connsiteX4332" fmla="*/ 1319124 w 3162529"/>
                  <a:gd name="connsiteY4332" fmla="*/ 54833 h 1910656"/>
                  <a:gd name="connsiteX4333" fmla="*/ 1319827 w 3162529"/>
                  <a:gd name="connsiteY4333" fmla="*/ 54658 h 1910656"/>
                  <a:gd name="connsiteX4334" fmla="*/ 1319739 w 3162529"/>
                  <a:gd name="connsiteY4334" fmla="*/ 53955 h 1910656"/>
                  <a:gd name="connsiteX4335" fmla="*/ 1332654 w 3162529"/>
                  <a:gd name="connsiteY4335" fmla="*/ 52110 h 1910656"/>
                  <a:gd name="connsiteX4336" fmla="*/ 1330458 w 3162529"/>
                  <a:gd name="connsiteY4336" fmla="*/ 53252 h 1910656"/>
                  <a:gd name="connsiteX4337" fmla="*/ 1329403 w 3162529"/>
                  <a:gd name="connsiteY4337" fmla="*/ 54833 h 1910656"/>
                  <a:gd name="connsiteX4338" fmla="*/ 1332654 w 3162529"/>
                  <a:gd name="connsiteY4338" fmla="*/ 53867 h 1910656"/>
                  <a:gd name="connsiteX4339" fmla="*/ 1332654 w 3162529"/>
                  <a:gd name="connsiteY4339" fmla="*/ 52110 h 1910656"/>
                  <a:gd name="connsiteX4340" fmla="*/ 1333357 w 3162529"/>
                  <a:gd name="connsiteY4340" fmla="*/ 52198 h 1910656"/>
                  <a:gd name="connsiteX4341" fmla="*/ 1333357 w 3162529"/>
                  <a:gd name="connsiteY4341" fmla="*/ 52198 h 1910656"/>
                  <a:gd name="connsiteX4342" fmla="*/ 1333357 w 3162529"/>
                  <a:gd name="connsiteY4342" fmla="*/ 52198 h 1910656"/>
                  <a:gd name="connsiteX4343" fmla="*/ 1488594 w 3162529"/>
                  <a:gd name="connsiteY4343" fmla="*/ 51495 h 1910656"/>
                  <a:gd name="connsiteX4344" fmla="*/ 1488594 w 3162529"/>
                  <a:gd name="connsiteY4344" fmla="*/ 51495 h 1910656"/>
                  <a:gd name="connsiteX4345" fmla="*/ 1488594 w 3162529"/>
                  <a:gd name="connsiteY4345" fmla="*/ 51495 h 1910656"/>
                  <a:gd name="connsiteX4346" fmla="*/ 1390725 w 3162529"/>
                  <a:gd name="connsiteY4346" fmla="*/ 50880 h 1910656"/>
                  <a:gd name="connsiteX4347" fmla="*/ 1390901 w 3162529"/>
                  <a:gd name="connsiteY4347" fmla="*/ 50968 h 1910656"/>
                  <a:gd name="connsiteX4348" fmla="*/ 1391516 w 3162529"/>
                  <a:gd name="connsiteY4348" fmla="*/ 50353 h 1910656"/>
                  <a:gd name="connsiteX4349" fmla="*/ 1390989 w 3162529"/>
                  <a:gd name="connsiteY4349" fmla="*/ 50089 h 1910656"/>
                  <a:gd name="connsiteX4350" fmla="*/ 1390725 w 3162529"/>
                  <a:gd name="connsiteY4350" fmla="*/ 50880 h 1910656"/>
                  <a:gd name="connsiteX4351" fmla="*/ 1347062 w 3162529"/>
                  <a:gd name="connsiteY4351" fmla="*/ 20307 h 1910656"/>
                  <a:gd name="connsiteX4352" fmla="*/ 1347062 w 3162529"/>
                  <a:gd name="connsiteY4352" fmla="*/ 20307 h 1910656"/>
                  <a:gd name="connsiteX4353" fmla="*/ 1347062 w 3162529"/>
                  <a:gd name="connsiteY4353" fmla="*/ 20307 h 1910656"/>
                  <a:gd name="connsiteX4354" fmla="*/ 1720880 w 3162529"/>
                  <a:gd name="connsiteY4354" fmla="*/ 7568 h 1910656"/>
                  <a:gd name="connsiteX4355" fmla="*/ 1720880 w 3162529"/>
                  <a:gd name="connsiteY4355" fmla="*/ 7568 h 1910656"/>
                  <a:gd name="connsiteX4356" fmla="*/ 1720880 w 3162529"/>
                  <a:gd name="connsiteY4356" fmla="*/ 7568 h 1910656"/>
                  <a:gd name="connsiteX4357" fmla="*/ 1401180 w 3162529"/>
                  <a:gd name="connsiteY4357" fmla="*/ 5899 h 1910656"/>
                  <a:gd name="connsiteX4358" fmla="*/ 1401180 w 3162529"/>
                  <a:gd name="connsiteY4358" fmla="*/ 5899 h 1910656"/>
                  <a:gd name="connsiteX4359" fmla="*/ 1401180 w 3162529"/>
                  <a:gd name="connsiteY4359" fmla="*/ 5899 h 1910656"/>
                  <a:gd name="connsiteX4360" fmla="*/ 28289 w 3162529"/>
                  <a:gd name="connsiteY4360" fmla="*/ 1669410 h 1910656"/>
                  <a:gd name="connsiteX4361" fmla="*/ 17131 w 3162529"/>
                  <a:gd name="connsiteY4361" fmla="*/ 1664227 h 1910656"/>
                  <a:gd name="connsiteX4362" fmla="*/ 19064 w 3162529"/>
                  <a:gd name="connsiteY4362" fmla="*/ 1653684 h 1910656"/>
                  <a:gd name="connsiteX4363" fmla="*/ 27235 w 3162529"/>
                  <a:gd name="connsiteY4363" fmla="*/ 1648413 h 1910656"/>
                  <a:gd name="connsiteX4364" fmla="*/ 35581 w 3162529"/>
                  <a:gd name="connsiteY4364" fmla="*/ 1651663 h 1910656"/>
                  <a:gd name="connsiteX4365" fmla="*/ 39358 w 3162529"/>
                  <a:gd name="connsiteY4365" fmla="*/ 1659570 h 1910656"/>
                  <a:gd name="connsiteX4366" fmla="*/ 35229 w 3162529"/>
                  <a:gd name="connsiteY4366" fmla="*/ 1666247 h 1910656"/>
                  <a:gd name="connsiteX4367" fmla="*/ 34263 w 3162529"/>
                  <a:gd name="connsiteY4367" fmla="*/ 1669234 h 1910656"/>
                  <a:gd name="connsiteX4368" fmla="*/ 29607 w 3162529"/>
                  <a:gd name="connsiteY4368" fmla="*/ 1669322 h 1910656"/>
                  <a:gd name="connsiteX4369" fmla="*/ 28289 w 3162529"/>
                  <a:gd name="connsiteY4369" fmla="*/ 1669410 h 1910656"/>
                  <a:gd name="connsiteX4370" fmla="*/ 48232 w 3162529"/>
                  <a:gd name="connsiteY4370" fmla="*/ 1644196 h 1910656"/>
                  <a:gd name="connsiteX4371" fmla="*/ 41028 w 3162529"/>
                  <a:gd name="connsiteY4371" fmla="*/ 1642263 h 1910656"/>
                  <a:gd name="connsiteX4372" fmla="*/ 35229 w 3162529"/>
                  <a:gd name="connsiteY4372" fmla="*/ 1634356 h 1910656"/>
                  <a:gd name="connsiteX4373" fmla="*/ 36196 w 3162529"/>
                  <a:gd name="connsiteY4373" fmla="*/ 1630315 h 1910656"/>
                  <a:gd name="connsiteX4374" fmla="*/ 41028 w 3162529"/>
                  <a:gd name="connsiteY4374" fmla="*/ 1611690 h 1910656"/>
                  <a:gd name="connsiteX4375" fmla="*/ 48671 w 3162529"/>
                  <a:gd name="connsiteY4375" fmla="*/ 1628734 h 1910656"/>
                  <a:gd name="connsiteX4376" fmla="*/ 49725 w 3162529"/>
                  <a:gd name="connsiteY4376" fmla="*/ 1637343 h 1910656"/>
                  <a:gd name="connsiteX4377" fmla="*/ 48232 w 3162529"/>
                  <a:gd name="connsiteY4377" fmla="*/ 1644196 h 1910656"/>
                  <a:gd name="connsiteX4378" fmla="*/ 44366 w 3162529"/>
                  <a:gd name="connsiteY4378" fmla="*/ 1631809 h 1910656"/>
                  <a:gd name="connsiteX4379" fmla="*/ 47441 w 3162529"/>
                  <a:gd name="connsiteY4379" fmla="*/ 1632599 h 1910656"/>
                  <a:gd name="connsiteX4380" fmla="*/ 44893 w 3162529"/>
                  <a:gd name="connsiteY4380" fmla="*/ 1629876 h 1910656"/>
                  <a:gd name="connsiteX4381" fmla="*/ 44366 w 3162529"/>
                  <a:gd name="connsiteY4381" fmla="*/ 1631809 h 1910656"/>
                  <a:gd name="connsiteX4382" fmla="*/ 42258 w 3162529"/>
                  <a:gd name="connsiteY4382" fmla="*/ 1608967 h 1910656"/>
                  <a:gd name="connsiteX4383" fmla="*/ 34702 w 3162529"/>
                  <a:gd name="connsiteY4383" fmla="*/ 1605277 h 1910656"/>
                  <a:gd name="connsiteX4384" fmla="*/ 29607 w 3162529"/>
                  <a:gd name="connsiteY4384" fmla="*/ 1598160 h 1910656"/>
                  <a:gd name="connsiteX4385" fmla="*/ 30397 w 3162529"/>
                  <a:gd name="connsiteY4385" fmla="*/ 1591835 h 1910656"/>
                  <a:gd name="connsiteX4386" fmla="*/ 31012 w 3162529"/>
                  <a:gd name="connsiteY4386" fmla="*/ 1588145 h 1910656"/>
                  <a:gd name="connsiteX4387" fmla="*/ 34087 w 3162529"/>
                  <a:gd name="connsiteY4387" fmla="*/ 1586652 h 1910656"/>
                  <a:gd name="connsiteX4388" fmla="*/ 40940 w 3162529"/>
                  <a:gd name="connsiteY4388" fmla="*/ 1586827 h 1910656"/>
                  <a:gd name="connsiteX4389" fmla="*/ 43312 w 3162529"/>
                  <a:gd name="connsiteY4389" fmla="*/ 1588760 h 1910656"/>
                  <a:gd name="connsiteX4390" fmla="*/ 45420 w 3162529"/>
                  <a:gd name="connsiteY4390" fmla="*/ 1590869 h 1910656"/>
                  <a:gd name="connsiteX4391" fmla="*/ 45245 w 3162529"/>
                  <a:gd name="connsiteY4391" fmla="*/ 1593856 h 1910656"/>
                  <a:gd name="connsiteX4392" fmla="*/ 44190 w 3162529"/>
                  <a:gd name="connsiteY4392" fmla="*/ 1601060 h 1910656"/>
                  <a:gd name="connsiteX4393" fmla="*/ 42258 w 3162529"/>
                  <a:gd name="connsiteY4393" fmla="*/ 1608967 h 1910656"/>
                  <a:gd name="connsiteX4394" fmla="*/ 39095 w 3162529"/>
                  <a:gd name="connsiteY4394" fmla="*/ 1596931 h 1910656"/>
                  <a:gd name="connsiteX4395" fmla="*/ 38129 w 3162529"/>
                  <a:gd name="connsiteY4395" fmla="*/ 1598951 h 1910656"/>
                  <a:gd name="connsiteX4396" fmla="*/ 39886 w 3162529"/>
                  <a:gd name="connsiteY4396" fmla="*/ 1598424 h 1910656"/>
                  <a:gd name="connsiteX4397" fmla="*/ 39095 w 3162529"/>
                  <a:gd name="connsiteY4397" fmla="*/ 1596931 h 1910656"/>
                  <a:gd name="connsiteX4398" fmla="*/ 3113186 w 3162529"/>
                  <a:gd name="connsiteY4398" fmla="*/ 1311406 h 1910656"/>
                  <a:gd name="connsiteX4399" fmla="*/ 3089290 w 3162529"/>
                  <a:gd name="connsiteY4399" fmla="*/ 1295416 h 1910656"/>
                  <a:gd name="connsiteX4400" fmla="*/ 3101238 w 3162529"/>
                  <a:gd name="connsiteY4400" fmla="*/ 1290936 h 1910656"/>
                  <a:gd name="connsiteX4401" fmla="*/ 3108091 w 3162529"/>
                  <a:gd name="connsiteY4401" fmla="*/ 1291375 h 1910656"/>
                  <a:gd name="connsiteX4402" fmla="*/ 3111605 w 3162529"/>
                  <a:gd name="connsiteY4402" fmla="*/ 1297349 h 1910656"/>
                  <a:gd name="connsiteX4403" fmla="*/ 3113186 w 3162529"/>
                  <a:gd name="connsiteY4403" fmla="*/ 1311406 h 1910656"/>
                  <a:gd name="connsiteX4404" fmla="*/ 3103962 w 3162529"/>
                  <a:gd name="connsiteY4404" fmla="*/ 1298316 h 1910656"/>
                  <a:gd name="connsiteX4405" fmla="*/ 3098603 w 3162529"/>
                  <a:gd name="connsiteY4405" fmla="*/ 1298931 h 1910656"/>
                  <a:gd name="connsiteX4406" fmla="*/ 3101326 w 3162529"/>
                  <a:gd name="connsiteY4406" fmla="*/ 1302708 h 1910656"/>
                  <a:gd name="connsiteX4407" fmla="*/ 3105895 w 3162529"/>
                  <a:gd name="connsiteY4407" fmla="*/ 1303323 h 1910656"/>
                  <a:gd name="connsiteX4408" fmla="*/ 3103962 w 3162529"/>
                  <a:gd name="connsiteY4408" fmla="*/ 1298316 h 1910656"/>
                  <a:gd name="connsiteX4409" fmla="*/ 3088148 w 3162529"/>
                  <a:gd name="connsiteY4409" fmla="*/ 1221092 h 1910656"/>
                  <a:gd name="connsiteX4410" fmla="*/ 3083755 w 3162529"/>
                  <a:gd name="connsiteY4410" fmla="*/ 1220126 h 1910656"/>
                  <a:gd name="connsiteX4411" fmla="*/ 3078396 w 3162529"/>
                  <a:gd name="connsiteY4411" fmla="*/ 1214503 h 1910656"/>
                  <a:gd name="connsiteX4412" fmla="*/ 3077869 w 3162529"/>
                  <a:gd name="connsiteY4412" fmla="*/ 1213625 h 1910656"/>
                  <a:gd name="connsiteX4413" fmla="*/ 3071544 w 3162529"/>
                  <a:gd name="connsiteY4413" fmla="*/ 1204576 h 1910656"/>
                  <a:gd name="connsiteX4414" fmla="*/ 3093507 w 3162529"/>
                  <a:gd name="connsiteY4414" fmla="*/ 1202116 h 1910656"/>
                  <a:gd name="connsiteX4415" fmla="*/ 3095264 w 3162529"/>
                  <a:gd name="connsiteY4415" fmla="*/ 1206860 h 1910656"/>
                  <a:gd name="connsiteX4416" fmla="*/ 3093859 w 3162529"/>
                  <a:gd name="connsiteY4416" fmla="*/ 1218808 h 1910656"/>
                  <a:gd name="connsiteX4417" fmla="*/ 3088148 w 3162529"/>
                  <a:gd name="connsiteY4417" fmla="*/ 1221092 h 1910656"/>
                  <a:gd name="connsiteX4418" fmla="*/ 3083316 w 3162529"/>
                  <a:gd name="connsiteY4418" fmla="*/ 1212658 h 1910656"/>
                  <a:gd name="connsiteX4419" fmla="*/ 3083316 w 3162529"/>
                  <a:gd name="connsiteY4419" fmla="*/ 1212658 h 1910656"/>
                  <a:gd name="connsiteX4420" fmla="*/ 3083316 w 3162529"/>
                  <a:gd name="connsiteY4420" fmla="*/ 1212658 h 1910656"/>
                  <a:gd name="connsiteX4421" fmla="*/ 433998 w 3162529"/>
                  <a:gd name="connsiteY4421" fmla="*/ 542422 h 1910656"/>
                  <a:gd name="connsiteX4422" fmla="*/ 427233 w 3162529"/>
                  <a:gd name="connsiteY4422" fmla="*/ 540489 h 1910656"/>
                  <a:gd name="connsiteX4423" fmla="*/ 423192 w 3162529"/>
                  <a:gd name="connsiteY4423" fmla="*/ 538556 h 1910656"/>
                  <a:gd name="connsiteX4424" fmla="*/ 422840 w 3162529"/>
                  <a:gd name="connsiteY4424" fmla="*/ 534866 h 1910656"/>
                  <a:gd name="connsiteX4425" fmla="*/ 426091 w 3162529"/>
                  <a:gd name="connsiteY4425" fmla="*/ 523445 h 1910656"/>
                  <a:gd name="connsiteX4426" fmla="*/ 436018 w 3162529"/>
                  <a:gd name="connsiteY4426" fmla="*/ 521425 h 1910656"/>
                  <a:gd name="connsiteX4427" fmla="*/ 436370 w 3162529"/>
                  <a:gd name="connsiteY4427" fmla="*/ 521513 h 1910656"/>
                  <a:gd name="connsiteX4428" fmla="*/ 441641 w 3162529"/>
                  <a:gd name="connsiteY4428" fmla="*/ 525466 h 1910656"/>
                  <a:gd name="connsiteX4429" fmla="*/ 443310 w 3162529"/>
                  <a:gd name="connsiteY4429" fmla="*/ 534778 h 1910656"/>
                  <a:gd name="connsiteX4430" fmla="*/ 437688 w 3162529"/>
                  <a:gd name="connsiteY4430" fmla="*/ 541807 h 1910656"/>
                  <a:gd name="connsiteX4431" fmla="*/ 433998 w 3162529"/>
                  <a:gd name="connsiteY4431" fmla="*/ 542422 h 1910656"/>
                  <a:gd name="connsiteX4432" fmla="*/ 433910 w 3162529"/>
                  <a:gd name="connsiteY4432" fmla="*/ 534251 h 1910656"/>
                  <a:gd name="connsiteX4433" fmla="*/ 433910 w 3162529"/>
                  <a:gd name="connsiteY4433" fmla="*/ 534251 h 1910656"/>
                  <a:gd name="connsiteX4434" fmla="*/ 433910 w 3162529"/>
                  <a:gd name="connsiteY4434" fmla="*/ 534251 h 1910656"/>
                  <a:gd name="connsiteX4435" fmla="*/ 432504 w 3162529"/>
                  <a:gd name="connsiteY4435" fmla="*/ 533812 h 1910656"/>
                  <a:gd name="connsiteX4436" fmla="*/ 432943 w 3162529"/>
                  <a:gd name="connsiteY4436" fmla="*/ 533988 h 1910656"/>
                  <a:gd name="connsiteX4437" fmla="*/ 433910 w 3162529"/>
                  <a:gd name="connsiteY4437" fmla="*/ 533636 h 1910656"/>
                  <a:gd name="connsiteX4438" fmla="*/ 432504 w 3162529"/>
                  <a:gd name="connsiteY4438" fmla="*/ 533812 h 1910656"/>
                  <a:gd name="connsiteX4439" fmla="*/ 430659 w 3162529"/>
                  <a:gd name="connsiteY4439" fmla="*/ 531089 h 1910656"/>
                  <a:gd name="connsiteX4440" fmla="*/ 430571 w 3162529"/>
                  <a:gd name="connsiteY4440" fmla="*/ 531440 h 1910656"/>
                  <a:gd name="connsiteX4441" fmla="*/ 430923 w 3162529"/>
                  <a:gd name="connsiteY4441" fmla="*/ 530649 h 1910656"/>
                  <a:gd name="connsiteX4442" fmla="*/ 430659 w 3162529"/>
                  <a:gd name="connsiteY4442" fmla="*/ 531089 h 1910656"/>
                  <a:gd name="connsiteX4443" fmla="*/ 542146 w 3162529"/>
                  <a:gd name="connsiteY4443" fmla="*/ 435416 h 1910656"/>
                  <a:gd name="connsiteX4444" fmla="*/ 531603 w 3162529"/>
                  <a:gd name="connsiteY4444" fmla="*/ 425664 h 1910656"/>
                  <a:gd name="connsiteX4445" fmla="*/ 531515 w 3162529"/>
                  <a:gd name="connsiteY4445" fmla="*/ 422941 h 1910656"/>
                  <a:gd name="connsiteX4446" fmla="*/ 534678 w 3162529"/>
                  <a:gd name="connsiteY4446" fmla="*/ 411959 h 1910656"/>
                  <a:gd name="connsiteX4447" fmla="*/ 538807 w 3162529"/>
                  <a:gd name="connsiteY4447" fmla="*/ 404843 h 1910656"/>
                  <a:gd name="connsiteX4448" fmla="*/ 544869 w 3162529"/>
                  <a:gd name="connsiteY4448" fmla="*/ 410378 h 1910656"/>
                  <a:gd name="connsiteX4449" fmla="*/ 545923 w 3162529"/>
                  <a:gd name="connsiteY4449" fmla="*/ 411256 h 1910656"/>
                  <a:gd name="connsiteX4450" fmla="*/ 550843 w 3162529"/>
                  <a:gd name="connsiteY4450" fmla="*/ 420217 h 1910656"/>
                  <a:gd name="connsiteX4451" fmla="*/ 547329 w 3162529"/>
                  <a:gd name="connsiteY4451" fmla="*/ 427421 h 1910656"/>
                  <a:gd name="connsiteX4452" fmla="*/ 546363 w 3162529"/>
                  <a:gd name="connsiteY4452" fmla="*/ 428827 h 1910656"/>
                  <a:gd name="connsiteX4453" fmla="*/ 542146 w 3162529"/>
                  <a:gd name="connsiteY4453" fmla="*/ 435416 h 1910656"/>
                  <a:gd name="connsiteX4454" fmla="*/ 740871 w 3162529"/>
                  <a:gd name="connsiteY4454" fmla="*/ 271656 h 1910656"/>
                  <a:gd name="connsiteX4455" fmla="*/ 738499 w 3162529"/>
                  <a:gd name="connsiteY4455" fmla="*/ 271305 h 1910656"/>
                  <a:gd name="connsiteX4456" fmla="*/ 732788 w 3162529"/>
                  <a:gd name="connsiteY4456" fmla="*/ 265594 h 1910656"/>
                  <a:gd name="connsiteX4457" fmla="*/ 723739 w 3162529"/>
                  <a:gd name="connsiteY4457" fmla="*/ 264189 h 1910656"/>
                  <a:gd name="connsiteX4458" fmla="*/ 731822 w 3162529"/>
                  <a:gd name="connsiteY4458" fmla="*/ 255228 h 1910656"/>
                  <a:gd name="connsiteX4459" fmla="*/ 732964 w 3162529"/>
                  <a:gd name="connsiteY4459" fmla="*/ 253822 h 1910656"/>
                  <a:gd name="connsiteX4460" fmla="*/ 743067 w 3162529"/>
                  <a:gd name="connsiteY4460" fmla="*/ 248990 h 1910656"/>
                  <a:gd name="connsiteX4461" fmla="*/ 743682 w 3162529"/>
                  <a:gd name="connsiteY4461" fmla="*/ 249166 h 1910656"/>
                  <a:gd name="connsiteX4462" fmla="*/ 752555 w 3162529"/>
                  <a:gd name="connsiteY4462" fmla="*/ 256458 h 1910656"/>
                  <a:gd name="connsiteX4463" fmla="*/ 750535 w 3162529"/>
                  <a:gd name="connsiteY4463" fmla="*/ 266385 h 1910656"/>
                  <a:gd name="connsiteX4464" fmla="*/ 750008 w 3162529"/>
                  <a:gd name="connsiteY4464" fmla="*/ 267176 h 1910656"/>
                  <a:gd name="connsiteX4465" fmla="*/ 749305 w 3162529"/>
                  <a:gd name="connsiteY4465" fmla="*/ 267791 h 1910656"/>
                  <a:gd name="connsiteX4466" fmla="*/ 740871 w 3162529"/>
                  <a:gd name="connsiteY4466" fmla="*/ 271656 h 1910656"/>
                  <a:gd name="connsiteX4467" fmla="*/ 2270844 w 3162529"/>
                  <a:gd name="connsiteY4467" fmla="*/ 190919 h 1910656"/>
                  <a:gd name="connsiteX4468" fmla="*/ 2269790 w 3162529"/>
                  <a:gd name="connsiteY4468" fmla="*/ 182221 h 1910656"/>
                  <a:gd name="connsiteX4469" fmla="*/ 2269614 w 3162529"/>
                  <a:gd name="connsiteY4469" fmla="*/ 181431 h 1910656"/>
                  <a:gd name="connsiteX4470" fmla="*/ 2270844 w 3162529"/>
                  <a:gd name="connsiteY4470" fmla="*/ 172821 h 1910656"/>
                  <a:gd name="connsiteX4471" fmla="*/ 2271371 w 3162529"/>
                  <a:gd name="connsiteY4471" fmla="*/ 172206 h 1910656"/>
                  <a:gd name="connsiteX4472" fmla="*/ 2279542 w 3162529"/>
                  <a:gd name="connsiteY4472" fmla="*/ 166935 h 1910656"/>
                  <a:gd name="connsiteX4473" fmla="*/ 2287537 w 3162529"/>
                  <a:gd name="connsiteY4473" fmla="*/ 170361 h 1910656"/>
                  <a:gd name="connsiteX4474" fmla="*/ 2291490 w 3162529"/>
                  <a:gd name="connsiteY4474" fmla="*/ 174314 h 1910656"/>
                  <a:gd name="connsiteX4475" fmla="*/ 2288240 w 3162529"/>
                  <a:gd name="connsiteY4475" fmla="*/ 178883 h 1910656"/>
                  <a:gd name="connsiteX4476" fmla="*/ 2287097 w 3162529"/>
                  <a:gd name="connsiteY4476" fmla="*/ 180903 h 1910656"/>
                  <a:gd name="connsiteX4477" fmla="*/ 2284550 w 3162529"/>
                  <a:gd name="connsiteY4477" fmla="*/ 184593 h 1910656"/>
                  <a:gd name="connsiteX4478" fmla="*/ 2279718 w 3162529"/>
                  <a:gd name="connsiteY4478" fmla="*/ 187229 h 1910656"/>
                  <a:gd name="connsiteX4479" fmla="*/ 2278839 w 3162529"/>
                  <a:gd name="connsiteY4479" fmla="*/ 187580 h 1910656"/>
                  <a:gd name="connsiteX4480" fmla="*/ 2270844 w 3162529"/>
                  <a:gd name="connsiteY4480" fmla="*/ 190919 h 1910656"/>
                  <a:gd name="connsiteX4481" fmla="*/ 886269 w 3162529"/>
                  <a:gd name="connsiteY4481" fmla="*/ 185384 h 1910656"/>
                  <a:gd name="connsiteX4482" fmla="*/ 883809 w 3162529"/>
                  <a:gd name="connsiteY4482" fmla="*/ 185033 h 1910656"/>
                  <a:gd name="connsiteX4483" fmla="*/ 876781 w 3162529"/>
                  <a:gd name="connsiteY4483" fmla="*/ 179410 h 1910656"/>
                  <a:gd name="connsiteX4484" fmla="*/ 877923 w 3162529"/>
                  <a:gd name="connsiteY4484" fmla="*/ 168955 h 1910656"/>
                  <a:gd name="connsiteX4485" fmla="*/ 879856 w 3162529"/>
                  <a:gd name="connsiteY4485" fmla="*/ 164914 h 1910656"/>
                  <a:gd name="connsiteX4486" fmla="*/ 883545 w 3162529"/>
                  <a:gd name="connsiteY4486" fmla="*/ 164563 h 1910656"/>
                  <a:gd name="connsiteX4487" fmla="*/ 894966 w 3162529"/>
                  <a:gd name="connsiteY4487" fmla="*/ 167813 h 1910656"/>
                  <a:gd name="connsiteX4488" fmla="*/ 896987 w 3162529"/>
                  <a:gd name="connsiteY4488" fmla="*/ 177741 h 1910656"/>
                  <a:gd name="connsiteX4489" fmla="*/ 896899 w 3162529"/>
                  <a:gd name="connsiteY4489" fmla="*/ 178092 h 1910656"/>
                  <a:gd name="connsiteX4490" fmla="*/ 892946 w 3162529"/>
                  <a:gd name="connsiteY4490" fmla="*/ 183363 h 1910656"/>
                  <a:gd name="connsiteX4491" fmla="*/ 886269 w 3162529"/>
                  <a:gd name="connsiteY4491" fmla="*/ 185384 h 1910656"/>
                  <a:gd name="connsiteX4492" fmla="*/ 886708 w 3162529"/>
                  <a:gd name="connsiteY4492" fmla="*/ 177565 h 1910656"/>
                  <a:gd name="connsiteX4493" fmla="*/ 886708 w 3162529"/>
                  <a:gd name="connsiteY4493" fmla="*/ 177565 h 1910656"/>
                  <a:gd name="connsiteX4494" fmla="*/ 886708 w 3162529"/>
                  <a:gd name="connsiteY4494" fmla="*/ 177565 h 1910656"/>
                  <a:gd name="connsiteX4495" fmla="*/ 884073 w 3162529"/>
                  <a:gd name="connsiteY4495" fmla="*/ 175544 h 1910656"/>
                  <a:gd name="connsiteX4496" fmla="*/ 884073 w 3162529"/>
                  <a:gd name="connsiteY4496" fmla="*/ 175544 h 1910656"/>
                  <a:gd name="connsiteX4497" fmla="*/ 884073 w 3162529"/>
                  <a:gd name="connsiteY4497" fmla="*/ 175544 h 1910656"/>
                  <a:gd name="connsiteX4498" fmla="*/ 884336 w 3162529"/>
                  <a:gd name="connsiteY4498" fmla="*/ 174666 h 1910656"/>
                  <a:gd name="connsiteX4499" fmla="*/ 884688 w 3162529"/>
                  <a:gd name="connsiteY4499" fmla="*/ 175632 h 1910656"/>
                  <a:gd name="connsiteX4500" fmla="*/ 884600 w 3162529"/>
                  <a:gd name="connsiteY4500" fmla="*/ 174227 h 1910656"/>
                  <a:gd name="connsiteX4501" fmla="*/ 884336 w 3162529"/>
                  <a:gd name="connsiteY4501" fmla="*/ 174666 h 1910656"/>
                  <a:gd name="connsiteX4502" fmla="*/ 886972 w 3162529"/>
                  <a:gd name="connsiteY4502" fmla="*/ 172294 h 1910656"/>
                  <a:gd name="connsiteX4503" fmla="*/ 887762 w 3162529"/>
                  <a:gd name="connsiteY4503" fmla="*/ 172645 h 1910656"/>
                  <a:gd name="connsiteX4504" fmla="*/ 887323 w 3162529"/>
                  <a:gd name="connsiteY4504" fmla="*/ 172382 h 1910656"/>
                  <a:gd name="connsiteX4505" fmla="*/ 886972 w 3162529"/>
                  <a:gd name="connsiteY4505" fmla="*/ 172294 h 1910656"/>
                  <a:gd name="connsiteX4506" fmla="*/ 2245455 w 3162529"/>
                  <a:gd name="connsiteY4506" fmla="*/ 176423 h 1910656"/>
                  <a:gd name="connsiteX4507" fmla="*/ 2241589 w 3162529"/>
                  <a:gd name="connsiteY4507" fmla="*/ 175369 h 1910656"/>
                  <a:gd name="connsiteX4508" fmla="*/ 2238075 w 3162529"/>
                  <a:gd name="connsiteY4508" fmla="*/ 169395 h 1910656"/>
                  <a:gd name="connsiteX4509" fmla="*/ 2236494 w 3162529"/>
                  <a:gd name="connsiteY4509" fmla="*/ 155426 h 1910656"/>
                  <a:gd name="connsiteX4510" fmla="*/ 2260390 w 3162529"/>
                  <a:gd name="connsiteY4510" fmla="*/ 171415 h 1910656"/>
                  <a:gd name="connsiteX4511" fmla="*/ 2248354 w 3162529"/>
                  <a:gd name="connsiteY4511" fmla="*/ 175896 h 1910656"/>
                  <a:gd name="connsiteX4512" fmla="*/ 2245455 w 3162529"/>
                  <a:gd name="connsiteY4512" fmla="*/ 176423 h 1910656"/>
                  <a:gd name="connsiteX4513" fmla="*/ 2245455 w 3162529"/>
                  <a:gd name="connsiteY4513" fmla="*/ 163333 h 1910656"/>
                  <a:gd name="connsiteX4514" fmla="*/ 2243873 w 3162529"/>
                  <a:gd name="connsiteY4514" fmla="*/ 163596 h 1910656"/>
                  <a:gd name="connsiteX4515" fmla="*/ 2245718 w 3162529"/>
                  <a:gd name="connsiteY4515" fmla="*/ 168604 h 1910656"/>
                  <a:gd name="connsiteX4516" fmla="*/ 2251077 w 3162529"/>
                  <a:gd name="connsiteY4516" fmla="*/ 167989 h 1910656"/>
                  <a:gd name="connsiteX4517" fmla="*/ 2248354 w 3162529"/>
                  <a:gd name="connsiteY4517" fmla="*/ 164211 h 1910656"/>
                  <a:gd name="connsiteX4518" fmla="*/ 2245455 w 3162529"/>
                  <a:gd name="connsiteY4518" fmla="*/ 163333 h 1910656"/>
                  <a:gd name="connsiteX4519" fmla="*/ 1038783 w 3162529"/>
                  <a:gd name="connsiteY4519" fmla="*/ 119406 h 1910656"/>
                  <a:gd name="connsiteX4520" fmla="*/ 1038256 w 3162529"/>
                  <a:gd name="connsiteY4520" fmla="*/ 119406 h 1910656"/>
                  <a:gd name="connsiteX4521" fmla="*/ 1031579 w 3162529"/>
                  <a:gd name="connsiteY4521" fmla="*/ 115277 h 1910656"/>
                  <a:gd name="connsiteX4522" fmla="*/ 1028592 w 3162529"/>
                  <a:gd name="connsiteY4522" fmla="*/ 114310 h 1910656"/>
                  <a:gd name="connsiteX4523" fmla="*/ 1028504 w 3162529"/>
                  <a:gd name="connsiteY4523" fmla="*/ 109654 h 1910656"/>
                  <a:gd name="connsiteX4524" fmla="*/ 1033600 w 3162529"/>
                  <a:gd name="connsiteY4524" fmla="*/ 97091 h 1910656"/>
                  <a:gd name="connsiteX4525" fmla="*/ 1044142 w 3162529"/>
                  <a:gd name="connsiteY4525" fmla="*/ 99024 h 1910656"/>
                  <a:gd name="connsiteX4526" fmla="*/ 1049413 w 3162529"/>
                  <a:gd name="connsiteY4526" fmla="*/ 107194 h 1910656"/>
                  <a:gd name="connsiteX4527" fmla="*/ 1046163 w 3162529"/>
                  <a:gd name="connsiteY4527" fmla="*/ 115540 h 1910656"/>
                  <a:gd name="connsiteX4528" fmla="*/ 1038783 w 3162529"/>
                  <a:gd name="connsiteY4528" fmla="*/ 119406 h 1910656"/>
                  <a:gd name="connsiteX4529" fmla="*/ 1694875 w 3162529"/>
                  <a:gd name="connsiteY4529" fmla="*/ 40074 h 1910656"/>
                  <a:gd name="connsiteX4530" fmla="*/ 1691009 w 3162529"/>
                  <a:gd name="connsiteY4530" fmla="*/ 39020 h 1910656"/>
                  <a:gd name="connsiteX4531" fmla="*/ 1687495 w 3162529"/>
                  <a:gd name="connsiteY4531" fmla="*/ 33046 h 1910656"/>
                  <a:gd name="connsiteX4532" fmla="*/ 1685914 w 3162529"/>
                  <a:gd name="connsiteY4532" fmla="*/ 19077 h 1910656"/>
                  <a:gd name="connsiteX4533" fmla="*/ 1709810 w 3162529"/>
                  <a:gd name="connsiteY4533" fmla="*/ 35066 h 1910656"/>
                  <a:gd name="connsiteX4534" fmla="*/ 1697774 w 3162529"/>
                  <a:gd name="connsiteY4534" fmla="*/ 39547 h 1910656"/>
                  <a:gd name="connsiteX4535" fmla="*/ 1694875 w 3162529"/>
                  <a:gd name="connsiteY4535" fmla="*/ 40074 h 1910656"/>
                  <a:gd name="connsiteX4536" fmla="*/ 1694875 w 3162529"/>
                  <a:gd name="connsiteY4536" fmla="*/ 26984 h 1910656"/>
                  <a:gd name="connsiteX4537" fmla="*/ 1693294 w 3162529"/>
                  <a:gd name="connsiteY4537" fmla="*/ 27247 h 1910656"/>
                  <a:gd name="connsiteX4538" fmla="*/ 1695139 w 3162529"/>
                  <a:gd name="connsiteY4538" fmla="*/ 32255 h 1910656"/>
                  <a:gd name="connsiteX4539" fmla="*/ 1700498 w 3162529"/>
                  <a:gd name="connsiteY4539" fmla="*/ 31640 h 1910656"/>
                  <a:gd name="connsiteX4540" fmla="*/ 1697774 w 3162529"/>
                  <a:gd name="connsiteY4540" fmla="*/ 27862 h 1910656"/>
                  <a:gd name="connsiteX4541" fmla="*/ 1694875 w 3162529"/>
                  <a:gd name="connsiteY4541" fmla="*/ 26984 h 191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</a:cxnLst>
                <a:rect l="l" t="t" r="r" b="b"/>
                <a:pathLst>
                  <a:path w="3162529" h="1910656">
                    <a:moveTo>
                      <a:pt x="2809915" y="680352"/>
                    </a:moveTo>
                    <a:cubicBezTo>
                      <a:pt x="2811672" y="677629"/>
                      <a:pt x="2813429" y="675520"/>
                      <a:pt x="2815186" y="673500"/>
                    </a:cubicBezTo>
                    <a:cubicBezTo>
                      <a:pt x="2812814" y="672094"/>
                      <a:pt x="2810091" y="669107"/>
                      <a:pt x="2808070" y="669546"/>
                    </a:cubicBezTo>
                    <a:cubicBezTo>
                      <a:pt x="2801569" y="670776"/>
                      <a:pt x="2799461" y="666647"/>
                      <a:pt x="2796825" y="662430"/>
                    </a:cubicBezTo>
                    <a:cubicBezTo>
                      <a:pt x="2795331" y="659970"/>
                      <a:pt x="2793838" y="657422"/>
                      <a:pt x="2791905" y="655314"/>
                    </a:cubicBezTo>
                    <a:cubicBezTo>
                      <a:pt x="2784613" y="646968"/>
                      <a:pt x="2777058" y="638797"/>
                      <a:pt x="2769766" y="630363"/>
                    </a:cubicBezTo>
                    <a:cubicBezTo>
                      <a:pt x="2768800" y="629221"/>
                      <a:pt x="2768624" y="627464"/>
                      <a:pt x="2768009" y="625971"/>
                    </a:cubicBezTo>
                    <a:cubicBezTo>
                      <a:pt x="2769766" y="626059"/>
                      <a:pt x="2771699" y="625883"/>
                      <a:pt x="2773368" y="626410"/>
                    </a:cubicBezTo>
                    <a:cubicBezTo>
                      <a:pt x="2775037" y="626937"/>
                      <a:pt x="2776443" y="628167"/>
                      <a:pt x="2778024" y="629046"/>
                    </a:cubicBezTo>
                    <a:cubicBezTo>
                      <a:pt x="2777848" y="626498"/>
                      <a:pt x="2780572" y="623071"/>
                      <a:pt x="2775564" y="622017"/>
                    </a:cubicBezTo>
                    <a:cubicBezTo>
                      <a:pt x="2773280" y="621578"/>
                      <a:pt x="2771172" y="619733"/>
                      <a:pt x="2768887" y="619206"/>
                    </a:cubicBezTo>
                    <a:cubicBezTo>
                      <a:pt x="2757027" y="616658"/>
                      <a:pt x="2752898" y="607521"/>
                      <a:pt x="2749472" y="597506"/>
                    </a:cubicBezTo>
                    <a:cubicBezTo>
                      <a:pt x="2748593" y="594958"/>
                      <a:pt x="2746924" y="591444"/>
                      <a:pt x="2744903" y="590829"/>
                    </a:cubicBezTo>
                    <a:cubicBezTo>
                      <a:pt x="2734976" y="588194"/>
                      <a:pt x="2729968" y="580638"/>
                      <a:pt x="2725048" y="572731"/>
                    </a:cubicBezTo>
                    <a:cubicBezTo>
                      <a:pt x="2723467" y="570271"/>
                      <a:pt x="2720831" y="568514"/>
                      <a:pt x="2718811" y="566318"/>
                    </a:cubicBezTo>
                    <a:cubicBezTo>
                      <a:pt x="2717757" y="565176"/>
                      <a:pt x="2716878" y="563858"/>
                      <a:pt x="2715912" y="562628"/>
                    </a:cubicBezTo>
                    <a:cubicBezTo>
                      <a:pt x="2717493" y="562365"/>
                      <a:pt x="2719162" y="562013"/>
                      <a:pt x="2720743" y="561750"/>
                    </a:cubicBezTo>
                    <a:cubicBezTo>
                      <a:pt x="2721183" y="561662"/>
                      <a:pt x="2721798" y="561925"/>
                      <a:pt x="2722061" y="561750"/>
                    </a:cubicBezTo>
                    <a:cubicBezTo>
                      <a:pt x="2723379" y="560695"/>
                      <a:pt x="2724697" y="559465"/>
                      <a:pt x="2726015" y="558323"/>
                    </a:cubicBezTo>
                    <a:cubicBezTo>
                      <a:pt x="2724609" y="558499"/>
                      <a:pt x="2722852" y="559290"/>
                      <a:pt x="2721798" y="558675"/>
                    </a:cubicBezTo>
                    <a:cubicBezTo>
                      <a:pt x="2715385" y="555161"/>
                      <a:pt x="2708620" y="551998"/>
                      <a:pt x="2702909" y="547517"/>
                    </a:cubicBezTo>
                    <a:cubicBezTo>
                      <a:pt x="2696496" y="542422"/>
                      <a:pt x="2691137" y="535833"/>
                      <a:pt x="2685163" y="530122"/>
                    </a:cubicBezTo>
                    <a:cubicBezTo>
                      <a:pt x="2681385" y="526520"/>
                      <a:pt x="2684987" y="521425"/>
                      <a:pt x="2682088" y="517823"/>
                    </a:cubicBezTo>
                    <a:cubicBezTo>
                      <a:pt x="2674620" y="523797"/>
                      <a:pt x="2673302" y="514836"/>
                      <a:pt x="2670403" y="512200"/>
                    </a:cubicBezTo>
                    <a:cubicBezTo>
                      <a:pt x="2663814" y="506314"/>
                      <a:pt x="2657050" y="499725"/>
                      <a:pt x="2652920" y="492082"/>
                    </a:cubicBezTo>
                    <a:cubicBezTo>
                      <a:pt x="2647122" y="481451"/>
                      <a:pt x="2636580" y="476619"/>
                      <a:pt x="2628761" y="468625"/>
                    </a:cubicBezTo>
                    <a:cubicBezTo>
                      <a:pt x="2623226" y="462914"/>
                      <a:pt x="2616725" y="458170"/>
                      <a:pt x="2610663" y="452284"/>
                    </a:cubicBezTo>
                    <a:cubicBezTo>
                      <a:pt x="2612244" y="451317"/>
                      <a:pt x="2614001" y="451317"/>
                      <a:pt x="2615495" y="450615"/>
                    </a:cubicBezTo>
                    <a:cubicBezTo>
                      <a:pt x="2616637" y="450087"/>
                      <a:pt x="2617340" y="448857"/>
                      <a:pt x="2618306" y="447891"/>
                    </a:cubicBezTo>
                    <a:cubicBezTo>
                      <a:pt x="2617340" y="447364"/>
                      <a:pt x="2616461" y="446573"/>
                      <a:pt x="2615495" y="446398"/>
                    </a:cubicBezTo>
                    <a:cubicBezTo>
                      <a:pt x="2600208" y="443059"/>
                      <a:pt x="2588699" y="433659"/>
                      <a:pt x="2578157" y="422853"/>
                    </a:cubicBezTo>
                    <a:cubicBezTo>
                      <a:pt x="2577191" y="421886"/>
                      <a:pt x="2576839" y="419866"/>
                      <a:pt x="2577015" y="418460"/>
                    </a:cubicBezTo>
                    <a:cubicBezTo>
                      <a:pt x="2577981" y="409499"/>
                      <a:pt x="2577278" y="408884"/>
                      <a:pt x="2568844" y="410729"/>
                    </a:cubicBezTo>
                    <a:cubicBezTo>
                      <a:pt x="2566912" y="411168"/>
                      <a:pt x="2563837" y="411080"/>
                      <a:pt x="2562695" y="409850"/>
                    </a:cubicBezTo>
                    <a:cubicBezTo>
                      <a:pt x="2551098" y="397902"/>
                      <a:pt x="2538886" y="386745"/>
                      <a:pt x="2524918" y="377520"/>
                    </a:cubicBezTo>
                    <a:cubicBezTo>
                      <a:pt x="2523863" y="376817"/>
                      <a:pt x="2522721" y="375851"/>
                      <a:pt x="2522194" y="374709"/>
                    </a:cubicBezTo>
                    <a:cubicBezTo>
                      <a:pt x="2521667" y="373742"/>
                      <a:pt x="2521931" y="372425"/>
                      <a:pt x="2521843" y="371195"/>
                    </a:cubicBezTo>
                    <a:cubicBezTo>
                      <a:pt x="2522809" y="371458"/>
                      <a:pt x="2523688" y="371810"/>
                      <a:pt x="2524654" y="372073"/>
                    </a:cubicBezTo>
                    <a:cubicBezTo>
                      <a:pt x="2525796" y="372425"/>
                      <a:pt x="2527114" y="372513"/>
                      <a:pt x="2528168" y="373040"/>
                    </a:cubicBezTo>
                    <a:cubicBezTo>
                      <a:pt x="2530979" y="374533"/>
                      <a:pt x="2533615" y="376115"/>
                      <a:pt x="2536339" y="377696"/>
                    </a:cubicBezTo>
                    <a:cubicBezTo>
                      <a:pt x="2534054" y="374357"/>
                      <a:pt x="2532473" y="369613"/>
                      <a:pt x="2529310" y="367944"/>
                    </a:cubicBezTo>
                    <a:cubicBezTo>
                      <a:pt x="2525181" y="365748"/>
                      <a:pt x="2519734" y="365309"/>
                      <a:pt x="2514902" y="365133"/>
                    </a:cubicBezTo>
                    <a:cubicBezTo>
                      <a:pt x="2510597" y="364957"/>
                      <a:pt x="2507874" y="363991"/>
                      <a:pt x="2505765" y="360037"/>
                    </a:cubicBezTo>
                    <a:cubicBezTo>
                      <a:pt x="2503218" y="355381"/>
                      <a:pt x="2499967" y="351076"/>
                      <a:pt x="2496716" y="346771"/>
                    </a:cubicBezTo>
                    <a:cubicBezTo>
                      <a:pt x="2495750" y="345541"/>
                      <a:pt x="2494081" y="344136"/>
                      <a:pt x="2492675" y="344136"/>
                    </a:cubicBezTo>
                    <a:cubicBezTo>
                      <a:pt x="2476686" y="343872"/>
                      <a:pt x="2469042" y="330870"/>
                      <a:pt x="2458764" y="321909"/>
                    </a:cubicBezTo>
                    <a:cubicBezTo>
                      <a:pt x="2455337" y="318922"/>
                      <a:pt x="2452789" y="315759"/>
                      <a:pt x="2447431" y="314617"/>
                    </a:cubicBezTo>
                    <a:cubicBezTo>
                      <a:pt x="2441456" y="313299"/>
                      <a:pt x="2435834" y="308467"/>
                      <a:pt x="2431002" y="304162"/>
                    </a:cubicBezTo>
                    <a:cubicBezTo>
                      <a:pt x="2426170" y="299770"/>
                      <a:pt x="2420811" y="297310"/>
                      <a:pt x="2414661" y="295904"/>
                    </a:cubicBezTo>
                    <a:cubicBezTo>
                      <a:pt x="2413607" y="295640"/>
                      <a:pt x="2412904" y="293532"/>
                      <a:pt x="2412113" y="292302"/>
                    </a:cubicBezTo>
                    <a:cubicBezTo>
                      <a:pt x="2413255" y="292126"/>
                      <a:pt x="2415276" y="291423"/>
                      <a:pt x="2415540" y="291863"/>
                    </a:cubicBezTo>
                    <a:cubicBezTo>
                      <a:pt x="2418263" y="296607"/>
                      <a:pt x="2420284" y="290721"/>
                      <a:pt x="2422744" y="291423"/>
                    </a:cubicBezTo>
                    <a:cubicBezTo>
                      <a:pt x="2423974" y="291775"/>
                      <a:pt x="2425643" y="290633"/>
                      <a:pt x="2427136" y="290194"/>
                    </a:cubicBezTo>
                    <a:cubicBezTo>
                      <a:pt x="2425555" y="289754"/>
                      <a:pt x="2423974" y="288964"/>
                      <a:pt x="2422392" y="289051"/>
                    </a:cubicBezTo>
                    <a:cubicBezTo>
                      <a:pt x="2406930" y="290018"/>
                      <a:pt x="2395070" y="281320"/>
                      <a:pt x="2382682" y="274380"/>
                    </a:cubicBezTo>
                    <a:cubicBezTo>
                      <a:pt x="2380574" y="273150"/>
                      <a:pt x="2377323" y="269811"/>
                      <a:pt x="2377762" y="268933"/>
                    </a:cubicBezTo>
                    <a:cubicBezTo>
                      <a:pt x="2381277" y="261378"/>
                      <a:pt x="2376269" y="262432"/>
                      <a:pt x="2372052" y="262783"/>
                    </a:cubicBezTo>
                    <a:cubicBezTo>
                      <a:pt x="2360895" y="263750"/>
                      <a:pt x="2353691" y="256106"/>
                      <a:pt x="2345784" y="250484"/>
                    </a:cubicBezTo>
                    <a:cubicBezTo>
                      <a:pt x="2340688" y="246882"/>
                      <a:pt x="2337701" y="241347"/>
                      <a:pt x="2329706" y="241171"/>
                    </a:cubicBezTo>
                    <a:cubicBezTo>
                      <a:pt x="2325841" y="241083"/>
                      <a:pt x="2321975" y="234934"/>
                      <a:pt x="2318461" y="231068"/>
                    </a:cubicBezTo>
                    <a:cubicBezTo>
                      <a:pt x="2315386" y="227730"/>
                      <a:pt x="2312136" y="226324"/>
                      <a:pt x="2307479" y="225621"/>
                    </a:cubicBezTo>
                    <a:cubicBezTo>
                      <a:pt x="2301681" y="224742"/>
                      <a:pt x="2295707" y="222107"/>
                      <a:pt x="2290787" y="218856"/>
                    </a:cubicBezTo>
                    <a:cubicBezTo>
                      <a:pt x="2286131" y="215781"/>
                      <a:pt x="2282090" y="212531"/>
                      <a:pt x="2276203" y="212707"/>
                    </a:cubicBezTo>
                    <a:cubicBezTo>
                      <a:pt x="2275061" y="212707"/>
                      <a:pt x="2273831" y="211213"/>
                      <a:pt x="2272602" y="210422"/>
                    </a:cubicBezTo>
                    <a:cubicBezTo>
                      <a:pt x="2274095" y="209456"/>
                      <a:pt x="2275588" y="208490"/>
                      <a:pt x="2277082" y="207611"/>
                    </a:cubicBezTo>
                    <a:cubicBezTo>
                      <a:pt x="2278136" y="206996"/>
                      <a:pt x="2279366" y="206732"/>
                      <a:pt x="2281123" y="205590"/>
                    </a:cubicBezTo>
                    <a:cubicBezTo>
                      <a:pt x="2281826" y="204097"/>
                      <a:pt x="2281914" y="203306"/>
                      <a:pt x="2282002" y="202515"/>
                    </a:cubicBezTo>
                    <a:cubicBezTo>
                      <a:pt x="2281475" y="203306"/>
                      <a:pt x="2281035" y="204097"/>
                      <a:pt x="2280508" y="204975"/>
                    </a:cubicBezTo>
                    <a:cubicBezTo>
                      <a:pt x="2264343" y="205327"/>
                      <a:pt x="2250199" y="199265"/>
                      <a:pt x="2235967" y="192324"/>
                    </a:cubicBezTo>
                    <a:cubicBezTo>
                      <a:pt x="2231398" y="190128"/>
                      <a:pt x="2236845" y="182573"/>
                      <a:pt x="2229378" y="183890"/>
                    </a:cubicBezTo>
                    <a:cubicBezTo>
                      <a:pt x="2225687" y="184505"/>
                      <a:pt x="2221383" y="184418"/>
                      <a:pt x="2218044" y="182924"/>
                    </a:cubicBezTo>
                    <a:cubicBezTo>
                      <a:pt x="2210313" y="179498"/>
                      <a:pt x="2202933" y="175105"/>
                      <a:pt x="2195466" y="171064"/>
                    </a:cubicBezTo>
                    <a:cubicBezTo>
                      <a:pt x="2193709" y="170097"/>
                      <a:pt x="2191776" y="168340"/>
                      <a:pt x="2190107" y="168428"/>
                    </a:cubicBezTo>
                    <a:cubicBezTo>
                      <a:pt x="2181673" y="168955"/>
                      <a:pt x="2175962" y="162981"/>
                      <a:pt x="2171042" y="158413"/>
                    </a:cubicBezTo>
                    <a:cubicBezTo>
                      <a:pt x="2168583" y="156129"/>
                      <a:pt x="2166825" y="155250"/>
                      <a:pt x="2164366" y="155338"/>
                    </a:cubicBezTo>
                    <a:cubicBezTo>
                      <a:pt x="2154877" y="155689"/>
                      <a:pt x="2146356" y="153230"/>
                      <a:pt x="2138449" y="148134"/>
                    </a:cubicBezTo>
                    <a:cubicBezTo>
                      <a:pt x="2137131" y="147255"/>
                      <a:pt x="2135462" y="146904"/>
                      <a:pt x="2133968" y="146289"/>
                    </a:cubicBezTo>
                    <a:cubicBezTo>
                      <a:pt x="2131772" y="145323"/>
                      <a:pt x="2131421" y="140666"/>
                      <a:pt x="2133090" y="138822"/>
                    </a:cubicBezTo>
                    <a:cubicBezTo>
                      <a:pt x="2133705" y="138119"/>
                      <a:pt x="2133441" y="136537"/>
                      <a:pt x="2133529" y="135307"/>
                    </a:cubicBezTo>
                    <a:cubicBezTo>
                      <a:pt x="2132562" y="135571"/>
                      <a:pt x="2131596" y="135659"/>
                      <a:pt x="2130718" y="136098"/>
                    </a:cubicBezTo>
                    <a:cubicBezTo>
                      <a:pt x="2122020" y="140227"/>
                      <a:pt x="2112620" y="138294"/>
                      <a:pt x="2104537" y="136362"/>
                    </a:cubicBezTo>
                    <a:cubicBezTo>
                      <a:pt x="2096279" y="134341"/>
                      <a:pt x="2086176" y="134780"/>
                      <a:pt x="2079762" y="126610"/>
                    </a:cubicBezTo>
                    <a:cubicBezTo>
                      <a:pt x="2078357" y="124765"/>
                      <a:pt x="2074579" y="124589"/>
                      <a:pt x="2071856" y="123974"/>
                    </a:cubicBezTo>
                    <a:cubicBezTo>
                      <a:pt x="2064300" y="122129"/>
                      <a:pt x="2056745" y="120372"/>
                      <a:pt x="2049101" y="118703"/>
                    </a:cubicBezTo>
                    <a:cubicBezTo>
                      <a:pt x="2044709" y="117737"/>
                      <a:pt x="2040140" y="117122"/>
                      <a:pt x="2035836" y="115980"/>
                    </a:cubicBezTo>
                    <a:cubicBezTo>
                      <a:pt x="2034342" y="115540"/>
                      <a:pt x="2033288" y="113783"/>
                      <a:pt x="2031970" y="112641"/>
                    </a:cubicBezTo>
                    <a:cubicBezTo>
                      <a:pt x="2033200" y="112026"/>
                      <a:pt x="2034518" y="111587"/>
                      <a:pt x="2035572" y="110796"/>
                    </a:cubicBezTo>
                    <a:cubicBezTo>
                      <a:pt x="2037505" y="109303"/>
                      <a:pt x="2039350" y="107721"/>
                      <a:pt x="2041282" y="106140"/>
                    </a:cubicBezTo>
                    <a:cubicBezTo>
                      <a:pt x="2038647" y="105086"/>
                      <a:pt x="2036099" y="103856"/>
                      <a:pt x="2033376" y="103153"/>
                    </a:cubicBezTo>
                    <a:cubicBezTo>
                      <a:pt x="2032673" y="102977"/>
                      <a:pt x="2031619" y="104998"/>
                      <a:pt x="2030476" y="105349"/>
                    </a:cubicBezTo>
                    <a:cubicBezTo>
                      <a:pt x="2017211" y="109830"/>
                      <a:pt x="2014663" y="109390"/>
                      <a:pt x="2001924" y="100957"/>
                    </a:cubicBezTo>
                    <a:cubicBezTo>
                      <a:pt x="1999903" y="99639"/>
                      <a:pt x="1996301" y="97355"/>
                      <a:pt x="1995598" y="97969"/>
                    </a:cubicBezTo>
                    <a:cubicBezTo>
                      <a:pt x="1988131" y="104559"/>
                      <a:pt x="1981278" y="96212"/>
                      <a:pt x="1973899" y="97442"/>
                    </a:cubicBezTo>
                    <a:cubicBezTo>
                      <a:pt x="1969682" y="98145"/>
                      <a:pt x="1965025" y="95246"/>
                      <a:pt x="1960633" y="95334"/>
                    </a:cubicBezTo>
                    <a:cubicBezTo>
                      <a:pt x="1955098" y="95422"/>
                      <a:pt x="1954132" y="87163"/>
                      <a:pt x="1947191" y="89623"/>
                    </a:cubicBezTo>
                    <a:cubicBezTo>
                      <a:pt x="1941920" y="91468"/>
                      <a:pt x="1937264" y="87163"/>
                      <a:pt x="1932519" y="84440"/>
                    </a:cubicBezTo>
                    <a:cubicBezTo>
                      <a:pt x="1928478" y="82156"/>
                      <a:pt x="1922768" y="82859"/>
                      <a:pt x="1917848" y="81980"/>
                    </a:cubicBezTo>
                    <a:cubicBezTo>
                      <a:pt x="1916530" y="81804"/>
                      <a:pt x="1914509" y="81277"/>
                      <a:pt x="1914158" y="80311"/>
                    </a:cubicBezTo>
                    <a:cubicBezTo>
                      <a:pt x="1912313" y="76182"/>
                      <a:pt x="1912137" y="75655"/>
                      <a:pt x="1908623" y="78115"/>
                    </a:cubicBezTo>
                    <a:cubicBezTo>
                      <a:pt x="1903440" y="81629"/>
                      <a:pt x="1899047" y="81453"/>
                      <a:pt x="1893161" y="78993"/>
                    </a:cubicBezTo>
                    <a:cubicBezTo>
                      <a:pt x="1887978" y="76797"/>
                      <a:pt x="1881564" y="77412"/>
                      <a:pt x="1875766" y="76797"/>
                    </a:cubicBezTo>
                    <a:cubicBezTo>
                      <a:pt x="1874536" y="76621"/>
                      <a:pt x="1873394" y="76182"/>
                      <a:pt x="1872164" y="75918"/>
                    </a:cubicBezTo>
                    <a:cubicBezTo>
                      <a:pt x="1873394" y="75303"/>
                      <a:pt x="1875239" y="74952"/>
                      <a:pt x="1875678" y="73985"/>
                    </a:cubicBezTo>
                    <a:cubicBezTo>
                      <a:pt x="1876557" y="72228"/>
                      <a:pt x="1877435" y="69593"/>
                      <a:pt x="1876732" y="68099"/>
                    </a:cubicBezTo>
                    <a:cubicBezTo>
                      <a:pt x="1876205" y="66957"/>
                      <a:pt x="1873218" y="66694"/>
                      <a:pt x="1871373" y="66342"/>
                    </a:cubicBezTo>
                    <a:cubicBezTo>
                      <a:pt x="1870143" y="66166"/>
                      <a:pt x="1868650" y="66166"/>
                      <a:pt x="1867596" y="66606"/>
                    </a:cubicBezTo>
                    <a:cubicBezTo>
                      <a:pt x="1860128" y="70032"/>
                      <a:pt x="1855384" y="69856"/>
                      <a:pt x="1849058" y="66342"/>
                    </a:cubicBezTo>
                    <a:cubicBezTo>
                      <a:pt x="1846071" y="64673"/>
                      <a:pt x="1841854" y="62916"/>
                      <a:pt x="1840537" y="67924"/>
                    </a:cubicBezTo>
                    <a:cubicBezTo>
                      <a:pt x="1838692" y="75040"/>
                      <a:pt x="1835002" y="71613"/>
                      <a:pt x="1832190" y="69681"/>
                    </a:cubicBezTo>
                    <a:cubicBezTo>
                      <a:pt x="1823844" y="64058"/>
                      <a:pt x="1815586" y="64849"/>
                      <a:pt x="1806098" y="67133"/>
                    </a:cubicBezTo>
                    <a:cubicBezTo>
                      <a:pt x="1798455" y="68978"/>
                      <a:pt x="1789757" y="66694"/>
                      <a:pt x="1781587" y="66079"/>
                    </a:cubicBezTo>
                    <a:cubicBezTo>
                      <a:pt x="1781147" y="66079"/>
                      <a:pt x="1780445" y="64673"/>
                      <a:pt x="1780620" y="64497"/>
                    </a:cubicBezTo>
                    <a:cubicBezTo>
                      <a:pt x="1781411" y="63443"/>
                      <a:pt x="1782289" y="61862"/>
                      <a:pt x="1783344" y="61774"/>
                    </a:cubicBezTo>
                    <a:cubicBezTo>
                      <a:pt x="1788000" y="61247"/>
                      <a:pt x="1792744" y="61247"/>
                      <a:pt x="1797400" y="60895"/>
                    </a:cubicBezTo>
                    <a:cubicBezTo>
                      <a:pt x="1798542" y="60807"/>
                      <a:pt x="1799685" y="60192"/>
                      <a:pt x="1800914" y="59841"/>
                    </a:cubicBezTo>
                    <a:cubicBezTo>
                      <a:pt x="1799948" y="59314"/>
                      <a:pt x="1799070" y="58699"/>
                      <a:pt x="1798015" y="58347"/>
                    </a:cubicBezTo>
                    <a:cubicBezTo>
                      <a:pt x="1794941" y="57381"/>
                      <a:pt x="1791778" y="55888"/>
                      <a:pt x="1788615" y="55888"/>
                    </a:cubicBezTo>
                    <a:cubicBezTo>
                      <a:pt x="1785452" y="55800"/>
                      <a:pt x="1781323" y="56239"/>
                      <a:pt x="1779303" y="58260"/>
                    </a:cubicBezTo>
                    <a:cubicBezTo>
                      <a:pt x="1769726" y="67309"/>
                      <a:pt x="1760238" y="62213"/>
                      <a:pt x="1750574" y="58962"/>
                    </a:cubicBezTo>
                    <a:cubicBezTo>
                      <a:pt x="1748993" y="58435"/>
                      <a:pt x="1746972" y="56854"/>
                      <a:pt x="1746006" y="57381"/>
                    </a:cubicBezTo>
                    <a:cubicBezTo>
                      <a:pt x="1733443" y="64497"/>
                      <a:pt x="1719913" y="59841"/>
                      <a:pt x="1706823" y="60895"/>
                    </a:cubicBezTo>
                    <a:cubicBezTo>
                      <a:pt x="1702167" y="61247"/>
                      <a:pt x="1705330" y="58875"/>
                      <a:pt x="1706296" y="57469"/>
                    </a:cubicBezTo>
                    <a:cubicBezTo>
                      <a:pt x="1707087" y="56327"/>
                      <a:pt x="1707789" y="55009"/>
                      <a:pt x="1708492" y="53779"/>
                    </a:cubicBezTo>
                    <a:cubicBezTo>
                      <a:pt x="1706999" y="54043"/>
                      <a:pt x="1705417" y="53955"/>
                      <a:pt x="1704012" y="54570"/>
                    </a:cubicBezTo>
                    <a:cubicBezTo>
                      <a:pt x="1699180" y="56590"/>
                      <a:pt x="1694524" y="60368"/>
                      <a:pt x="1689692" y="60719"/>
                    </a:cubicBezTo>
                    <a:cubicBezTo>
                      <a:pt x="1683015" y="61247"/>
                      <a:pt x="1676162" y="59490"/>
                      <a:pt x="1669397" y="58260"/>
                    </a:cubicBezTo>
                    <a:cubicBezTo>
                      <a:pt x="1668519" y="58084"/>
                      <a:pt x="1667992" y="55800"/>
                      <a:pt x="1667904" y="53867"/>
                    </a:cubicBezTo>
                    <a:cubicBezTo>
                      <a:pt x="1669661" y="52988"/>
                      <a:pt x="1670803" y="52725"/>
                      <a:pt x="1671857" y="52461"/>
                    </a:cubicBezTo>
                    <a:cubicBezTo>
                      <a:pt x="1671682" y="51846"/>
                      <a:pt x="1671506" y="51319"/>
                      <a:pt x="1671330" y="50704"/>
                    </a:cubicBezTo>
                    <a:cubicBezTo>
                      <a:pt x="1669925" y="51495"/>
                      <a:pt x="1668607" y="52286"/>
                      <a:pt x="1667201" y="53164"/>
                    </a:cubicBezTo>
                    <a:cubicBezTo>
                      <a:pt x="1662721" y="54043"/>
                      <a:pt x="1658328" y="54833"/>
                      <a:pt x="1653847" y="55800"/>
                    </a:cubicBezTo>
                    <a:cubicBezTo>
                      <a:pt x="1651212" y="56415"/>
                      <a:pt x="1648664" y="54306"/>
                      <a:pt x="1648840" y="51495"/>
                    </a:cubicBezTo>
                    <a:cubicBezTo>
                      <a:pt x="1648927" y="50704"/>
                      <a:pt x="1648664" y="49826"/>
                      <a:pt x="1648576" y="48947"/>
                    </a:cubicBezTo>
                    <a:cubicBezTo>
                      <a:pt x="1647610" y="49211"/>
                      <a:pt x="1646468" y="49123"/>
                      <a:pt x="1645853" y="49650"/>
                    </a:cubicBezTo>
                    <a:cubicBezTo>
                      <a:pt x="1644183" y="51056"/>
                      <a:pt x="1642778" y="52725"/>
                      <a:pt x="1641196" y="54218"/>
                    </a:cubicBezTo>
                    <a:cubicBezTo>
                      <a:pt x="1636716" y="58435"/>
                      <a:pt x="1632762" y="61422"/>
                      <a:pt x="1625207" y="58875"/>
                    </a:cubicBezTo>
                    <a:cubicBezTo>
                      <a:pt x="1619936" y="57030"/>
                      <a:pt x="1612995" y="60192"/>
                      <a:pt x="1606758" y="60895"/>
                    </a:cubicBezTo>
                    <a:cubicBezTo>
                      <a:pt x="1605176" y="61071"/>
                      <a:pt x="1603507" y="60280"/>
                      <a:pt x="1601926" y="60017"/>
                    </a:cubicBezTo>
                    <a:cubicBezTo>
                      <a:pt x="1603243" y="59490"/>
                      <a:pt x="1604649" y="59138"/>
                      <a:pt x="1605791" y="58347"/>
                    </a:cubicBezTo>
                    <a:cubicBezTo>
                      <a:pt x="1607197" y="57381"/>
                      <a:pt x="1608251" y="55975"/>
                      <a:pt x="1609481" y="54745"/>
                    </a:cubicBezTo>
                    <a:cubicBezTo>
                      <a:pt x="1607109" y="53515"/>
                      <a:pt x="1604825" y="51758"/>
                      <a:pt x="1602365" y="51407"/>
                    </a:cubicBezTo>
                    <a:cubicBezTo>
                      <a:pt x="1601486" y="51231"/>
                      <a:pt x="1599114" y="54570"/>
                      <a:pt x="1599202" y="56239"/>
                    </a:cubicBezTo>
                    <a:cubicBezTo>
                      <a:pt x="1599378" y="60456"/>
                      <a:pt x="1597094" y="60192"/>
                      <a:pt x="1593931" y="61334"/>
                    </a:cubicBezTo>
                    <a:cubicBezTo>
                      <a:pt x="1579523" y="66430"/>
                      <a:pt x="1566696" y="56327"/>
                      <a:pt x="1552640" y="57908"/>
                    </a:cubicBezTo>
                    <a:cubicBezTo>
                      <a:pt x="1548247" y="58347"/>
                      <a:pt x="1542800" y="54745"/>
                      <a:pt x="1539286" y="56239"/>
                    </a:cubicBezTo>
                    <a:cubicBezTo>
                      <a:pt x="1531467" y="59665"/>
                      <a:pt x="1526986" y="56151"/>
                      <a:pt x="1522154" y="51319"/>
                    </a:cubicBezTo>
                    <a:cubicBezTo>
                      <a:pt x="1521100" y="50177"/>
                      <a:pt x="1519695" y="49386"/>
                      <a:pt x="1518465" y="48420"/>
                    </a:cubicBezTo>
                    <a:cubicBezTo>
                      <a:pt x="1518201" y="50089"/>
                      <a:pt x="1517498" y="51671"/>
                      <a:pt x="1517674" y="53252"/>
                    </a:cubicBezTo>
                    <a:cubicBezTo>
                      <a:pt x="1518113" y="59402"/>
                      <a:pt x="1516971" y="58435"/>
                      <a:pt x="1512754" y="55273"/>
                    </a:cubicBezTo>
                    <a:cubicBezTo>
                      <a:pt x="1508098" y="51758"/>
                      <a:pt x="1502475" y="50792"/>
                      <a:pt x="1496589" y="54306"/>
                    </a:cubicBezTo>
                    <a:cubicBezTo>
                      <a:pt x="1492811" y="56590"/>
                      <a:pt x="1488682" y="60719"/>
                      <a:pt x="1483587" y="55888"/>
                    </a:cubicBezTo>
                    <a:cubicBezTo>
                      <a:pt x="1482884" y="55273"/>
                      <a:pt x="1480775" y="55360"/>
                      <a:pt x="1479809" y="55888"/>
                    </a:cubicBezTo>
                    <a:cubicBezTo>
                      <a:pt x="1472869" y="59577"/>
                      <a:pt x="1467509" y="57117"/>
                      <a:pt x="1462502" y="52022"/>
                    </a:cubicBezTo>
                    <a:cubicBezTo>
                      <a:pt x="1461623" y="51143"/>
                      <a:pt x="1459603" y="51319"/>
                      <a:pt x="1458109" y="51056"/>
                    </a:cubicBezTo>
                    <a:cubicBezTo>
                      <a:pt x="1458197" y="52549"/>
                      <a:pt x="1458373" y="54043"/>
                      <a:pt x="1458285" y="55536"/>
                    </a:cubicBezTo>
                    <a:cubicBezTo>
                      <a:pt x="1458197" y="56503"/>
                      <a:pt x="1457582" y="58347"/>
                      <a:pt x="1457494" y="58347"/>
                    </a:cubicBezTo>
                    <a:cubicBezTo>
                      <a:pt x="1445985" y="56151"/>
                      <a:pt x="1433334" y="63443"/>
                      <a:pt x="1422440" y="54218"/>
                    </a:cubicBezTo>
                    <a:cubicBezTo>
                      <a:pt x="1421123" y="53076"/>
                      <a:pt x="1417169" y="54570"/>
                      <a:pt x="1414621" y="55360"/>
                    </a:cubicBezTo>
                    <a:cubicBezTo>
                      <a:pt x="1412337" y="56063"/>
                      <a:pt x="1410317" y="57557"/>
                      <a:pt x="1408032" y="58435"/>
                    </a:cubicBezTo>
                    <a:cubicBezTo>
                      <a:pt x="1400389" y="61598"/>
                      <a:pt x="1393185" y="60807"/>
                      <a:pt x="1386333" y="55888"/>
                    </a:cubicBezTo>
                    <a:cubicBezTo>
                      <a:pt x="1380271" y="51495"/>
                      <a:pt x="1373857" y="52637"/>
                      <a:pt x="1367532" y="55888"/>
                    </a:cubicBezTo>
                    <a:cubicBezTo>
                      <a:pt x="1366829" y="56239"/>
                      <a:pt x="1366126" y="56766"/>
                      <a:pt x="1365423" y="57205"/>
                    </a:cubicBezTo>
                    <a:cubicBezTo>
                      <a:pt x="1366126" y="57645"/>
                      <a:pt x="1366741" y="58435"/>
                      <a:pt x="1367444" y="58435"/>
                    </a:cubicBezTo>
                    <a:cubicBezTo>
                      <a:pt x="1370958" y="58523"/>
                      <a:pt x="1374472" y="58260"/>
                      <a:pt x="1377899" y="58611"/>
                    </a:cubicBezTo>
                    <a:cubicBezTo>
                      <a:pt x="1379041" y="58699"/>
                      <a:pt x="1380007" y="60368"/>
                      <a:pt x="1381061" y="61334"/>
                    </a:cubicBezTo>
                    <a:cubicBezTo>
                      <a:pt x="1379831" y="62125"/>
                      <a:pt x="1378514" y="63794"/>
                      <a:pt x="1377459" y="63619"/>
                    </a:cubicBezTo>
                    <a:cubicBezTo>
                      <a:pt x="1367795" y="62301"/>
                      <a:pt x="1357868" y="66430"/>
                      <a:pt x="1348204" y="61510"/>
                    </a:cubicBezTo>
                    <a:cubicBezTo>
                      <a:pt x="1345744" y="60280"/>
                      <a:pt x="1341176" y="62652"/>
                      <a:pt x="1337749" y="63882"/>
                    </a:cubicBezTo>
                    <a:cubicBezTo>
                      <a:pt x="1333972" y="65288"/>
                      <a:pt x="1330458" y="67484"/>
                      <a:pt x="1326680" y="68714"/>
                    </a:cubicBezTo>
                    <a:cubicBezTo>
                      <a:pt x="1326065" y="68890"/>
                      <a:pt x="1323429" y="65200"/>
                      <a:pt x="1323517" y="65112"/>
                    </a:cubicBezTo>
                    <a:cubicBezTo>
                      <a:pt x="1329052" y="59753"/>
                      <a:pt x="1323166" y="60544"/>
                      <a:pt x="1321057" y="61247"/>
                    </a:cubicBezTo>
                    <a:cubicBezTo>
                      <a:pt x="1317631" y="62389"/>
                      <a:pt x="1314117" y="64146"/>
                      <a:pt x="1311481" y="66518"/>
                    </a:cubicBezTo>
                    <a:cubicBezTo>
                      <a:pt x="1306210" y="71438"/>
                      <a:pt x="1301993" y="71438"/>
                      <a:pt x="1297512" y="65639"/>
                    </a:cubicBezTo>
                    <a:cubicBezTo>
                      <a:pt x="1295843" y="63443"/>
                      <a:pt x="1294525" y="60456"/>
                      <a:pt x="1289781" y="63267"/>
                    </a:cubicBezTo>
                    <a:cubicBezTo>
                      <a:pt x="1286794" y="65112"/>
                      <a:pt x="1286267" y="66430"/>
                      <a:pt x="1286619" y="68802"/>
                    </a:cubicBezTo>
                    <a:cubicBezTo>
                      <a:pt x="1287146" y="73019"/>
                      <a:pt x="1289430" y="71965"/>
                      <a:pt x="1291890" y="70208"/>
                    </a:cubicBezTo>
                    <a:cubicBezTo>
                      <a:pt x="1292417" y="69856"/>
                      <a:pt x="1293559" y="70383"/>
                      <a:pt x="1294350" y="70559"/>
                    </a:cubicBezTo>
                    <a:cubicBezTo>
                      <a:pt x="1293998" y="71701"/>
                      <a:pt x="1293823" y="73019"/>
                      <a:pt x="1293120" y="73985"/>
                    </a:cubicBezTo>
                    <a:cubicBezTo>
                      <a:pt x="1292768" y="74425"/>
                      <a:pt x="1291538" y="74161"/>
                      <a:pt x="1290660" y="74249"/>
                    </a:cubicBezTo>
                    <a:cubicBezTo>
                      <a:pt x="1282314" y="75128"/>
                      <a:pt x="1273792" y="75479"/>
                      <a:pt x="1265534" y="77060"/>
                    </a:cubicBezTo>
                    <a:cubicBezTo>
                      <a:pt x="1259296" y="78202"/>
                      <a:pt x="1253937" y="72140"/>
                      <a:pt x="1250071" y="73546"/>
                    </a:cubicBezTo>
                    <a:cubicBezTo>
                      <a:pt x="1245327" y="75391"/>
                      <a:pt x="1241989" y="80662"/>
                      <a:pt x="1235488" y="79608"/>
                    </a:cubicBezTo>
                    <a:cubicBezTo>
                      <a:pt x="1234082" y="79344"/>
                      <a:pt x="1232061" y="80223"/>
                      <a:pt x="1231007" y="81277"/>
                    </a:cubicBezTo>
                    <a:cubicBezTo>
                      <a:pt x="1226527" y="85670"/>
                      <a:pt x="1221431" y="87691"/>
                      <a:pt x="1215106" y="87515"/>
                    </a:cubicBezTo>
                    <a:cubicBezTo>
                      <a:pt x="1213261" y="87427"/>
                      <a:pt x="1210801" y="88393"/>
                      <a:pt x="1209571" y="89711"/>
                    </a:cubicBezTo>
                    <a:cubicBezTo>
                      <a:pt x="1206672" y="92698"/>
                      <a:pt x="1204387" y="94192"/>
                      <a:pt x="1201137" y="90238"/>
                    </a:cubicBezTo>
                    <a:cubicBezTo>
                      <a:pt x="1200785" y="89799"/>
                      <a:pt x="1198677" y="90326"/>
                      <a:pt x="1197711" y="90941"/>
                    </a:cubicBezTo>
                    <a:cubicBezTo>
                      <a:pt x="1188749" y="96652"/>
                      <a:pt x="1178910" y="95422"/>
                      <a:pt x="1168894" y="95685"/>
                    </a:cubicBezTo>
                    <a:cubicBezTo>
                      <a:pt x="1163272" y="95861"/>
                      <a:pt x="1157034" y="99112"/>
                      <a:pt x="1152290" y="102538"/>
                    </a:cubicBezTo>
                    <a:cubicBezTo>
                      <a:pt x="1147458" y="106052"/>
                      <a:pt x="1143681" y="106931"/>
                      <a:pt x="1138585" y="103768"/>
                    </a:cubicBezTo>
                    <a:cubicBezTo>
                      <a:pt x="1136564" y="102538"/>
                      <a:pt x="1133929" y="102099"/>
                      <a:pt x="1131557" y="101923"/>
                    </a:cubicBezTo>
                    <a:cubicBezTo>
                      <a:pt x="1129448" y="101747"/>
                      <a:pt x="1127076" y="102186"/>
                      <a:pt x="1125319" y="103153"/>
                    </a:cubicBezTo>
                    <a:cubicBezTo>
                      <a:pt x="1124353" y="103680"/>
                      <a:pt x="1124441" y="105964"/>
                      <a:pt x="1124089" y="107458"/>
                    </a:cubicBezTo>
                    <a:cubicBezTo>
                      <a:pt x="1125934" y="107194"/>
                      <a:pt x="1127691" y="106579"/>
                      <a:pt x="1129448" y="106755"/>
                    </a:cubicBezTo>
                    <a:cubicBezTo>
                      <a:pt x="1130239" y="106843"/>
                      <a:pt x="1130854" y="108424"/>
                      <a:pt x="1131557" y="109390"/>
                    </a:cubicBezTo>
                    <a:cubicBezTo>
                      <a:pt x="1129624" y="110796"/>
                      <a:pt x="1127340" y="113783"/>
                      <a:pt x="1125758" y="113432"/>
                    </a:cubicBezTo>
                    <a:cubicBezTo>
                      <a:pt x="1115479" y="111411"/>
                      <a:pt x="1107660" y="119933"/>
                      <a:pt x="1098084" y="119582"/>
                    </a:cubicBezTo>
                    <a:cubicBezTo>
                      <a:pt x="1087542" y="119230"/>
                      <a:pt x="1080074" y="126873"/>
                      <a:pt x="1070850" y="130036"/>
                    </a:cubicBezTo>
                    <a:cubicBezTo>
                      <a:pt x="1059604" y="133902"/>
                      <a:pt x="1048710" y="134429"/>
                      <a:pt x="1037377" y="134605"/>
                    </a:cubicBezTo>
                    <a:cubicBezTo>
                      <a:pt x="1035708" y="134605"/>
                      <a:pt x="1034127" y="135132"/>
                      <a:pt x="1032458" y="135307"/>
                    </a:cubicBezTo>
                    <a:cubicBezTo>
                      <a:pt x="1033687" y="136801"/>
                      <a:pt x="1034742" y="138470"/>
                      <a:pt x="1036147" y="139700"/>
                    </a:cubicBezTo>
                    <a:cubicBezTo>
                      <a:pt x="1037026" y="140403"/>
                      <a:pt x="1038432" y="140491"/>
                      <a:pt x="1039574" y="140842"/>
                    </a:cubicBezTo>
                    <a:cubicBezTo>
                      <a:pt x="1039047" y="141369"/>
                      <a:pt x="1038432" y="142424"/>
                      <a:pt x="1038080" y="142336"/>
                    </a:cubicBezTo>
                    <a:cubicBezTo>
                      <a:pt x="1028416" y="140227"/>
                      <a:pt x="1022179" y="148485"/>
                      <a:pt x="1013745" y="150242"/>
                    </a:cubicBezTo>
                    <a:cubicBezTo>
                      <a:pt x="1008913" y="151297"/>
                      <a:pt x="1003642" y="151209"/>
                      <a:pt x="999161" y="153054"/>
                    </a:cubicBezTo>
                    <a:cubicBezTo>
                      <a:pt x="992835" y="155689"/>
                      <a:pt x="987301" y="160346"/>
                      <a:pt x="980975" y="162981"/>
                    </a:cubicBezTo>
                    <a:cubicBezTo>
                      <a:pt x="968236" y="168340"/>
                      <a:pt x="956991" y="176599"/>
                      <a:pt x="944077" y="181518"/>
                    </a:cubicBezTo>
                    <a:cubicBezTo>
                      <a:pt x="942144" y="182221"/>
                      <a:pt x="939772" y="181606"/>
                      <a:pt x="937575" y="181694"/>
                    </a:cubicBezTo>
                    <a:cubicBezTo>
                      <a:pt x="933534" y="181782"/>
                      <a:pt x="928175" y="180025"/>
                      <a:pt x="929493" y="187580"/>
                    </a:cubicBezTo>
                    <a:cubicBezTo>
                      <a:pt x="929581" y="188020"/>
                      <a:pt x="927824" y="188898"/>
                      <a:pt x="926857" y="189513"/>
                    </a:cubicBezTo>
                    <a:cubicBezTo>
                      <a:pt x="916578" y="196454"/>
                      <a:pt x="904367" y="198562"/>
                      <a:pt x="892946" y="202603"/>
                    </a:cubicBezTo>
                    <a:cubicBezTo>
                      <a:pt x="892155" y="202867"/>
                      <a:pt x="891101" y="202428"/>
                      <a:pt x="890310" y="202691"/>
                    </a:cubicBezTo>
                    <a:cubicBezTo>
                      <a:pt x="887587" y="203570"/>
                      <a:pt x="884512" y="195224"/>
                      <a:pt x="882667" y="202340"/>
                    </a:cubicBezTo>
                    <a:cubicBezTo>
                      <a:pt x="881437" y="207260"/>
                      <a:pt x="887147" y="204097"/>
                      <a:pt x="889168" y="205590"/>
                    </a:cubicBezTo>
                    <a:cubicBezTo>
                      <a:pt x="889783" y="206030"/>
                      <a:pt x="890310" y="207172"/>
                      <a:pt x="890134" y="207699"/>
                    </a:cubicBezTo>
                    <a:cubicBezTo>
                      <a:pt x="889783" y="208753"/>
                      <a:pt x="888905" y="210422"/>
                      <a:pt x="888289" y="210422"/>
                    </a:cubicBezTo>
                    <a:cubicBezTo>
                      <a:pt x="876781" y="209983"/>
                      <a:pt x="869489" y="220789"/>
                      <a:pt x="858946" y="221843"/>
                    </a:cubicBezTo>
                    <a:cubicBezTo>
                      <a:pt x="847789" y="222985"/>
                      <a:pt x="842518" y="231595"/>
                      <a:pt x="835138" y="237569"/>
                    </a:cubicBezTo>
                    <a:cubicBezTo>
                      <a:pt x="834874" y="237833"/>
                      <a:pt x="834787" y="238623"/>
                      <a:pt x="834611" y="238623"/>
                    </a:cubicBezTo>
                    <a:cubicBezTo>
                      <a:pt x="820379" y="238623"/>
                      <a:pt x="815283" y="253998"/>
                      <a:pt x="802984" y="257248"/>
                    </a:cubicBezTo>
                    <a:cubicBezTo>
                      <a:pt x="799469" y="258127"/>
                      <a:pt x="795867" y="259093"/>
                      <a:pt x="792529" y="260499"/>
                    </a:cubicBezTo>
                    <a:cubicBezTo>
                      <a:pt x="789981" y="261553"/>
                      <a:pt x="785501" y="263662"/>
                      <a:pt x="785676" y="264716"/>
                    </a:cubicBezTo>
                    <a:cubicBezTo>
                      <a:pt x="786906" y="271920"/>
                      <a:pt x="780581" y="271393"/>
                      <a:pt x="777330" y="273413"/>
                    </a:cubicBezTo>
                    <a:cubicBezTo>
                      <a:pt x="766085" y="280266"/>
                      <a:pt x="754400" y="285977"/>
                      <a:pt x="740871" y="286679"/>
                    </a:cubicBezTo>
                    <a:cubicBezTo>
                      <a:pt x="740080" y="286679"/>
                      <a:pt x="739377" y="287207"/>
                      <a:pt x="738587" y="287470"/>
                    </a:cubicBezTo>
                    <a:cubicBezTo>
                      <a:pt x="739377" y="288085"/>
                      <a:pt x="740080" y="288876"/>
                      <a:pt x="740871" y="289227"/>
                    </a:cubicBezTo>
                    <a:cubicBezTo>
                      <a:pt x="742716" y="290018"/>
                      <a:pt x="744824" y="290369"/>
                      <a:pt x="746493" y="291336"/>
                    </a:cubicBezTo>
                    <a:cubicBezTo>
                      <a:pt x="747021" y="291599"/>
                      <a:pt x="746669" y="293444"/>
                      <a:pt x="746669" y="294498"/>
                    </a:cubicBezTo>
                    <a:cubicBezTo>
                      <a:pt x="738499" y="293356"/>
                      <a:pt x="736654" y="302932"/>
                      <a:pt x="729713" y="304426"/>
                    </a:cubicBezTo>
                    <a:cubicBezTo>
                      <a:pt x="726375" y="305129"/>
                      <a:pt x="723652" y="309434"/>
                      <a:pt x="720313" y="310049"/>
                    </a:cubicBezTo>
                    <a:cubicBezTo>
                      <a:pt x="709419" y="312157"/>
                      <a:pt x="702918" y="319625"/>
                      <a:pt x="696066" y="327180"/>
                    </a:cubicBezTo>
                    <a:cubicBezTo>
                      <a:pt x="690443" y="333418"/>
                      <a:pt x="683502" y="337898"/>
                      <a:pt x="675244" y="340270"/>
                    </a:cubicBezTo>
                    <a:cubicBezTo>
                      <a:pt x="671730" y="341237"/>
                      <a:pt x="666283" y="344487"/>
                      <a:pt x="663647" y="349407"/>
                    </a:cubicBezTo>
                    <a:cubicBezTo>
                      <a:pt x="658376" y="359247"/>
                      <a:pt x="650382" y="362761"/>
                      <a:pt x="639927" y="362761"/>
                    </a:cubicBezTo>
                    <a:cubicBezTo>
                      <a:pt x="638433" y="362761"/>
                      <a:pt x="636588" y="363376"/>
                      <a:pt x="635446" y="364342"/>
                    </a:cubicBezTo>
                    <a:cubicBezTo>
                      <a:pt x="633689" y="365836"/>
                      <a:pt x="632459" y="367944"/>
                      <a:pt x="631054" y="369789"/>
                    </a:cubicBezTo>
                    <a:cubicBezTo>
                      <a:pt x="633426" y="369613"/>
                      <a:pt x="635798" y="369613"/>
                      <a:pt x="638170" y="369262"/>
                    </a:cubicBezTo>
                    <a:cubicBezTo>
                      <a:pt x="639663" y="369086"/>
                      <a:pt x="641157" y="368559"/>
                      <a:pt x="642650" y="368208"/>
                    </a:cubicBezTo>
                    <a:cubicBezTo>
                      <a:pt x="641684" y="369789"/>
                      <a:pt x="641157" y="371722"/>
                      <a:pt x="639839" y="372776"/>
                    </a:cubicBezTo>
                    <a:cubicBezTo>
                      <a:pt x="629648" y="380859"/>
                      <a:pt x="619369" y="388678"/>
                      <a:pt x="609178" y="396672"/>
                    </a:cubicBezTo>
                    <a:cubicBezTo>
                      <a:pt x="607333" y="398166"/>
                      <a:pt x="605137" y="399923"/>
                      <a:pt x="604434" y="402031"/>
                    </a:cubicBezTo>
                    <a:cubicBezTo>
                      <a:pt x="602238" y="408269"/>
                      <a:pt x="596527" y="408620"/>
                      <a:pt x="592925" y="406776"/>
                    </a:cubicBezTo>
                    <a:cubicBezTo>
                      <a:pt x="587127" y="403788"/>
                      <a:pt x="585985" y="407478"/>
                      <a:pt x="586160" y="410729"/>
                    </a:cubicBezTo>
                    <a:cubicBezTo>
                      <a:pt x="586775" y="419954"/>
                      <a:pt x="581856" y="424434"/>
                      <a:pt x="574476" y="428300"/>
                    </a:cubicBezTo>
                    <a:cubicBezTo>
                      <a:pt x="567975" y="431726"/>
                      <a:pt x="562176" y="436646"/>
                      <a:pt x="556114" y="440951"/>
                    </a:cubicBezTo>
                    <a:cubicBezTo>
                      <a:pt x="555060" y="441741"/>
                      <a:pt x="554357" y="443323"/>
                      <a:pt x="553303" y="443586"/>
                    </a:cubicBezTo>
                    <a:cubicBezTo>
                      <a:pt x="550404" y="444201"/>
                      <a:pt x="547505" y="444289"/>
                      <a:pt x="544518" y="444640"/>
                    </a:cubicBezTo>
                    <a:cubicBezTo>
                      <a:pt x="546626" y="446222"/>
                      <a:pt x="548735" y="447628"/>
                      <a:pt x="550667" y="449385"/>
                    </a:cubicBezTo>
                    <a:cubicBezTo>
                      <a:pt x="550931" y="449648"/>
                      <a:pt x="550492" y="451230"/>
                      <a:pt x="549965" y="451669"/>
                    </a:cubicBezTo>
                    <a:cubicBezTo>
                      <a:pt x="543288" y="457731"/>
                      <a:pt x="536699" y="463880"/>
                      <a:pt x="529846" y="469591"/>
                    </a:cubicBezTo>
                    <a:cubicBezTo>
                      <a:pt x="527035" y="471875"/>
                      <a:pt x="523521" y="473369"/>
                      <a:pt x="520446" y="475301"/>
                    </a:cubicBezTo>
                    <a:cubicBezTo>
                      <a:pt x="518689" y="476444"/>
                      <a:pt x="515965" y="477410"/>
                      <a:pt x="515526" y="478991"/>
                    </a:cubicBezTo>
                    <a:cubicBezTo>
                      <a:pt x="511573" y="492872"/>
                      <a:pt x="499976" y="500779"/>
                      <a:pt x="491542" y="511146"/>
                    </a:cubicBezTo>
                    <a:cubicBezTo>
                      <a:pt x="487588" y="515978"/>
                      <a:pt x="481614" y="512376"/>
                      <a:pt x="479155" y="515802"/>
                    </a:cubicBezTo>
                    <a:cubicBezTo>
                      <a:pt x="476958" y="518789"/>
                      <a:pt x="479067" y="525202"/>
                      <a:pt x="476695" y="527662"/>
                    </a:cubicBezTo>
                    <a:cubicBezTo>
                      <a:pt x="467821" y="536975"/>
                      <a:pt x="457894" y="545233"/>
                      <a:pt x="448318" y="553843"/>
                    </a:cubicBezTo>
                    <a:cubicBezTo>
                      <a:pt x="448054" y="554106"/>
                      <a:pt x="447527" y="554018"/>
                      <a:pt x="447088" y="553931"/>
                    </a:cubicBezTo>
                    <a:cubicBezTo>
                      <a:pt x="443222" y="553843"/>
                      <a:pt x="439181" y="553316"/>
                      <a:pt x="436809" y="557533"/>
                    </a:cubicBezTo>
                    <a:cubicBezTo>
                      <a:pt x="440411" y="557357"/>
                      <a:pt x="444101" y="557181"/>
                      <a:pt x="447703" y="557181"/>
                    </a:cubicBezTo>
                    <a:cubicBezTo>
                      <a:pt x="448318" y="557181"/>
                      <a:pt x="449460" y="557708"/>
                      <a:pt x="449460" y="557884"/>
                    </a:cubicBezTo>
                    <a:cubicBezTo>
                      <a:pt x="449372" y="559114"/>
                      <a:pt x="449372" y="560607"/>
                      <a:pt x="448581" y="561398"/>
                    </a:cubicBezTo>
                    <a:cubicBezTo>
                      <a:pt x="444101" y="566054"/>
                      <a:pt x="439445" y="570623"/>
                      <a:pt x="434876" y="575191"/>
                    </a:cubicBezTo>
                    <a:cubicBezTo>
                      <a:pt x="433295" y="576773"/>
                      <a:pt x="431977" y="578618"/>
                      <a:pt x="430220" y="579760"/>
                    </a:cubicBezTo>
                    <a:cubicBezTo>
                      <a:pt x="419502" y="586612"/>
                      <a:pt x="410892" y="594695"/>
                      <a:pt x="406763" y="607697"/>
                    </a:cubicBezTo>
                    <a:cubicBezTo>
                      <a:pt x="405445" y="611914"/>
                      <a:pt x="396923" y="615955"/>
                      <a:pt x="391389" y="616307"/>
                    </a:cubicBezTo>
                    <a:cubicBezTo>
                      <a:pt x="385854" y="616658"/>
                      <a:pt x="387259" y="620963"/>
                      <a:pt x="384887" y="622632"/>
                    </a:cubicBezTo>
                    <a:cubicBezTo>
                      <a:pt x="384185" y="623159"/>
                      <a:pt x="384272" y="624916"/>
                      <a:pt x="384009" y="626059"/>
                    </a:cubicBezTo>
                    <a:cubicBezTo>
                      <a:pt x="385239" y="625619"/>
                      <a:pt x="386469" y="625268"/>
                      <a:pt x="387699" y="624829"/>
                    </a:cubicBezTo>
                    <a:cubicBezTo>
                      <a:pt x="388050" y="624653"/>
                      <a:pt x="388314" y="624038"/>
                      <a:pt x="388665" y="623950"/>
                    </a:cubicBezTo>
                    <a:cubicBezTo>
                      <a:pt x="390422" y="623599"/>
                      <a:pt x="392267" y="623335"/>
                      <a:pt x="394024" y="622984"/>
                    </a:cubicBezTo>
                    <a:cubicBezTo>
                      <a:pt x="393673" y="624477"/>
                      <a:pt x="393761" y="626322"/>
                      <a:pt x="392882" y="627376"/>
                    </a:cubicBezTo>
                    <a:cubicBezTo>
                      <a:pt x="387172" y="634229"/>
                      <a:pt x="381022" y="640730"/>
                      <a:pt x="375399" y="647758"/>
                    </a:cubicBezTo>
                    <a:cubicBezTo>
                      <a:pt x="371797" y="652239"/>
                      <a:pt x="364769" y="654435"/>
                      <a:pt x="365296" y="661991"/>
                    </a:cubicBezTo>
                    <a:cubicBezTo>
                      <a:pt x="365296" y="662518"/>
                      <a:pt x="361958" y="664011"/>
                      <a:pt x="360200" y="663836"/>
                    </a:cubicBezTo>
                    <a:cubicBezTo>
                      <a:pt x="355456" y="663396"/>
                      <a:pt x="351591" y="664626"/>
                      <a:pt x="349131" y="668668"/>
                    </a:cubicBezTo>
                    <a:cubicBezTo>
                      <a:pt x="348252" y="670161"/>
                      <a:pt x="347462" y="673148"/>
                      <a:pt x="348252" y="673851"/>
                    </a:cubicBezTo>
                    <a:cubicBezTo>
                      <a:pt x="352821" y="678332"/>
                      <a:pt x="349043" y="682197"/>
                      <a:pt x="347022" y="685184"/>
                    </a:cubicBezTo>
                    <a:cubicBezTo>
                      <a:pt x="341839" y="692827"/>
                      <a:pt x="339731" y="703370"/>
                      <a:pt x="326992" y="704248"/>
                    </a:cubicBezTo>
                    <a:cubicBezTo>
                      <a:pt x="321721" y="704600"/>
                      <a:pt x="325059" y="708992"/>
                      <a:pt x="327695" y="711101"/>
                    </a:cubicBezTo>
                    <a:cubicBezTo>
                      <a:pt x="328573" y="711804"/>
                      <a:pt x="329979" y="711804"/>
                      <a:pt x="331121" y="712155"/>
                    </a:cubicBezTo>
                    <a:cubicBezTo>
                      <a:pt x="330242" y="712682"/>
                      <a:pt x="329188" y="713122"/>
                      <a:pt x="328397" y="713737"/>
                    </a:cubicBezTo>
                    <a:cubicBezTo>
                      <a:pt x="322423" y="718920"/>
                      <a:pt x="315307" y="722786"/>
                      <a:pt x="315307" y="732801"/>
                    </a:cubicBezTo>
                    <a:cubicBezTo>
                      <a:pt x="315307" y="738599"/>
                      <a:pt x="307049" y="742113"/>
                      <a:pt x="307752" y="749142"/>
                    </a:cubicBezTo>
                    <a:cubicBezTo>
                      <a:pt x="296067" y="759069"/>
                      <a:pt x="294222" y="776552"/>
                      <a:pt x="280254" y="784810"/>
                    </a:cubicBezTo>
                    <a:cubicBezTo>
                      <a:pt x="278233" y="786040"/>
                      <a:pt x="277003" y="789554"/>
                      <a:pt x="276476" y="792278"/>
                    </a:cubicBezTo>
                    <a:cubicBezTo>
                      <a:pt x="274719" y="802732"/>
                      <a:pt x="271292" y="811957"/>
                      <a:pt x="259959" y="815032"/>
                    </a:cubicBezTo>
                    <a:cubicBezTo>
                      <a:pt x="252755" y="816965"/>
                      <a:pt x="252228" y="821797"/>
                      <a:pt x="252052" y="828298"/>
                    </a:cubicBezTo>
                    <a:cubicBezTo>
                      <a:pt x="251086" y="830319"/>
                      <a:pt x="250735" y="831724"/>
                      <a:pt x="250383" y="833130"/>
                    </a:cubicBezTo>
                    <a:cubicBezTo>
                      <a:pt x="250998" y="833218"/>
                      <a:pt x="251525" y="833393"/>
                      <a:pt x="252140" y="833481"/>
                    </a:cubicBezTo>
                    <a:cubicBezTo>
                      <a:pt x="252316" y="831988"/>
                      <a:pt x="252580" y="830406"/>
                      <a:pt x="252755" y="828913"/>
                    </a:cubicBezTo>
                    <a:cubicBezTo>
                      <a:pt x="254425" y="827683"/>
                      <a:pt x="257060" y="826717"/>
                      <a:pt x="257587" y="825135"/>
                    </a:cubicBezTo>
                    <a:cubicBezTo>
                      <a:pt x="258466" y="822500"/>
                      <a:pt x="258729" y="819952"/>
                      <a:pt x="262156" y="821533"/>
                    </a:cubicBezTo>
                    <a:cubicBezTo>
                      <a:pt x="262595" y="821797"/>
                      <a:pt x="262244" y="825135"/>
                      <a:pt x="261365" y="826629"/>
                    </a:cubicBezTo>
                    <a:cubicBezTo>
                      <a:pt x="256884" y="834799"/>
                      <a:pt x="252931" y="843584"/>
                      <a:pt x="247221" y="850788"/>
                    </a:cubicBezTo>
                    <a:cubicBezTo>
                      <a:pt x="243004" y="856060"/>
                      <a:pt x="238962" y="861155"/>
                      <a:pt x="237029" y="867656"/>
                    </a:cubicBezTo>
                    <a:cubicBezTo>
                      <a:pt x="236766" y="868447"/>
                      <a:pt x="236942" y="869501"/>
                      <a:pt x="236414" y="870028"/>
                    </a:cubicBezTo>
                    <a:cubicBezTo>
                      <a:pt x="232285" y="873982"/>
                      <a:pt x="226751" y="877145"/>
                      <a:pt x="224291" y="881889"/>
                    </a:cubicBezTo>
                    <a:cubicBezTo>
                      <a:pt x="221743" y="886809"/>
                      <a:pt x="223324" y="893661"/>
                      <a:pt x="221040" y="898844"/>
                    </a:cubicBezTo>
                    <a:cubicBezTo>
                      <a:pt x="217614" y="906663"/>
                      <a:pt x="216120" y="915888"/>
                      <a:pt x="207247" y="920544"/>
                    </a:cubicBezTo>
                    <a:cubicBezTo>
                      <a:pt x="204348" y="922038"/>
                      <a:pt x="199867" y="925201"/>
                      <a:pt x="205226" y="929505"/>
                    </a:cubicBezTo>
                    <a:cubicBezTo>
                      <a:pt x="200131" y="937676"/>
                      <a:pt x="202854" y="950327"/>
                      <a:pt x="189676" y="954017"/>
                    </a:cubicBezTo>
                    <a:cubicBezTo>
                      <a:pt x="183175" y="955862"/>
                      <a:pt x="180012" y="965262"/>
                      <a:pt x="182033" y="971324"/>
                    </a:cubicBezTo>
                    <a:cubicBezTo>
                      <a:pt x="182209" y="971939"/>
                      <a:pt x="182999" y="972378"/>
                      <a:pt x="183527" y="972905"/>
                    </a:cubicBezTo>
                    <a:cubicBezTo>
                      <a:pt x="183878" y="972202"/>
                      <a:pt x="184317" y="971500"/>
                      <a:pt x="184669" y="970709"/>
                    </a:cubicBezTo>
                    <a:cubicBezTo>
                      <a:pt x="185547" y="968425"/>
                      <a:pt x="186074" y="965965"/>
                      <a:pt x="187392" y="964032"/>
                    </a:cubicBezTo>
                    <a:cubicBezTo>
                      <a:pt x="188358" y="962538"/>
                      <a:pt x="190379" y="961748"/>
                      <a:pt x="191873" y="960606"/>
                    </a:cubicBezTo>
                    <a:cubicBezTo>
                      <a:pt x="191960" y="962626"/>
                      <a:pt x="193015" y="965525"/>
                      <a:pt x="192048" y="966668"/>
                    </a:cubicBezTo>
                    <a:cubicBezTo>
                      <a:pt x="184669" y="975189"/>
                      <a:pt x="184054" y="987665"/>
                      <a:pt x="174741" y="995044"/>
                    </a:cubicBezTo>
                    <a:cubicBezTo>
                      <a:pt x="172808" y="996538"/>
                      <a:pt x="170876" y="1001370"/>
                      <a:pt x="171754" y="1002600"/>
                    </a:cubicBezTo>
                    <a:cubicBezTo>
                      <a:pt x="176410" y="1008837"/>
                      <a:pt x="171754" y="1013757"/>
                      <a:pt x="169382" y="1018062"/>
                    </a:cubicBezTo>
                    <a:cubicBezTo>
                      <a:pt x="165253" y="1025617"/>
                      <a:pt x="164023" y="1035633"/>
                      <a:pt x="154096" y="1039147"/>
                    </a:cubicBezTo>
                    <a:cubicBezTo>
                      <a:pt x="153481" y="1039410"/>
                      <a:pt x="153393" y="1041431"/>
                      <a:pt x="152514" y="1043188"/>
                    </a:cubicBezTo>
                    <a:cubicBezTo>
                      <a:pt x="150581" y="1044857"/>
                      <a:pt x="149264" y="1045824"/>
                      <a:pt x="147946" y="1046878"/>
                    </a:cubicBezTo>
                    <a:cubicBezTo>
                      <a:pt x="148736" y="1047581"/>
                      <a:pt x="149439" y="1048372"/>
                      <a:pt x="150230" y="1049074"/>
                    </a:cubicBezTo>
                    <a:cubicBezTo>
                      <a:pt x="151196" y="1047317"/>
                      <a:pt x="152163" y="1045560"/>
                      <a:pt x="153217" y="1043803"/>
                    </a:cubicBezTo>
                    <a:cubicBezTo>
                      <a:pt x="156380" y="1045209"/>
                      <a:pt x="159894" y="1046439"/>
                      <a:pt x="157785" y="1051007"/>
                    </a:cubicBezTo>
                    <a:cubicBezTo>
                      <a:pt x="152602" y="1062340"/>
                      <a:pt x="147419" y="1073761"/>
                      <a:pt x="141972" y="1085007"/>
                    </a:cubicBezTo>
                    <a:cubicBezTo>
                      <a:pt x="141620" y="1085710"/>
                      <a:pt x="139248" y="1085270"/>
                      <a:pt x="138633" y="1086061"/>
                    </a:cubicBezTo>
                    <a:cubicBezTo>
                      <a:pt x="137140" y="1087906"/>
                      <a:pt x="136085" y="1090190"/>
                      <a:pt x="134943" y="1092299"/>
                    </a:cubicBezTo>
                    <a:cubicBezTo>
                      <a:pt x="136788" y="1091332"/>
                      <a:pt x="138633" y="1090190"/>
                      <a:pt x="140478" y="1089311"/>
                    </a:cubicBezTo>
                    <a:cubicBezTo>
                      <a:pt x="141532" y="1088784"/>
                      <a:pt x="142850" y="1088609"/>
                      <a:pt x="143992" y="1088345"/>
                    </a:cubicBezTo>
                    <a:cubicBezTo>
                      <a:pt x="143641" y="1089575"/>
                      <a:pt x="143729" y="1091156"/>
                      <a:pt x="142938" y="1091947"/>
                    </a:cubicBezTo>
                    <a:cubicBezTo>
                      <a:pt x="135295" y="1099415"/>
                      <a:pt x="138633" y="1111099"/>
                      <a:pt x="132308" y="1119006"/>
                    </a:cubicBezTo>
                    <a:cubicBezTo>
                      <a:pt x="131693" y="1119797"/>
                      <a:pt x="132747" y="1122257"/>
                      <a:pt x="132132" y="1122784"/>
                    </a:cubicBezTo>
                    <a:cubicBezTo>
                      <a:pt x="120887" y="1132184"/>
                      <a:pt x="125367" y="1146241"/>
                      <a:pt x="121502" y="1157750"/>
                    </a:cubicBezTo>
                    <a:cubicBezTo>
                      <a:pt x="120360" y="1161264"/>
                      <a:pt x="117109" y="1164866"/>
                      <a:pt x="113858" y="1166798"/>
                    </a:cubicBezTo>
                    <a:cubicBezTo>
                      <a:pt x="109290" y="1169434"/>
                      <a:pt x="110696" y="1174090"/>
                      <a:pt x="112629" y="1174530"/>
                    </a:cubicBezTo>
                    <a:cubicBezTo>
                      <a:pt x="119920" y="1176111"/>
                      <a:pt x="116055" y="1179713"/>
                      <a:pt x="114913" y="1182964"/>
                    </a:cubicBezTo>
                    <a:cubicBezTo>
                      <a:pt x="111047" y="1193594"/>
                      <a:pt x="107357" y="1204224"/>
                      <a:pt x="103140" y="1214767"/>
                    </a:cubicBezTo>
                    <a:cubicBezTo>
                      <a:pt x="102086" y="1217402"/>
                      <a:pt x="99275" y="1219247"/>
                      <a:pt x="97430" y="1221531"/>
                    </a:cubicBezTo>
                    <a:cubicBezTo>
                      <a:pt x="96815" y="1222234"/>
                      <a:pt x="96639" y="1223376"/>
                      <a:pt x="96288" y="1224255"/>
                    </a:cubicBezTo>
                    <a:cubicBezTo>
                      <a:pt x="97430" y="1224255"/>
                      <a:pt x="98660" y="1224518"/>
                      <a:pt x="99802" y="1224255"/>
                    </a:cubicBezTo>
                    <a:cubicBezTo>
                      <a:pt x="100768" y="1223991"/>
                      <a:pt x="101647" y="1223288"/>
                      <a:pt x="102613" y="1222761"/>
                    </a:cubicBezTo>
                    <a:cubicBezTo>
                      <a:pt x="102789" y="1223903"/>
                      <a:pt x="103492" y="1225748"/>
                      <a:pt x="103052" y="1226188"/>
                    </a:cubicBezTo>
                    <a:cubicBezTo>
                      <a:pt x="95058" y="1233743"/>
                      <a:pt x="100329" y="1244900"/>
                      <a:pt x="95497" y="1253247"/>
                    </a:cubicBezTo>
                    <a:cubicBezTo>
                      <a:pt x="94267" y="1255355"/>
                      <a:pt x="94355" y="1258342"/>
                      <a:pt x="92861" y="1259923"/>
                    </a:cubicBezTo>
                    <a:cubicBezTo>
                      <a:pt x="88908" y="1264140"/>
                      <a:pt x="84427" y="1267830"/>
                      <a:pt x="90226" y="1273717"/>
                    </a:cubicBezTo>
                    <a:cubicBezTo>
                      <a:pt x="84340" y="1280306"/>
                      <a:pt x="91631" y="1291024"/>
                      <a:pt x="82583" y="1296822"/>
                    </a:cubicBezTo>
                    <a:cubicBezTo>
                      <a:pt x="80386" y="1298228"/>
                      <a:pt x="78893" y="1301303"/>
                      <a:pt x="78014" y="1303938"/>
                    </a:cubicBezTo>
                    <a:cubicBezTo>
                      <a:pt x="77311" y="1306047"/>
                      <a:pt x="78014" y="1308594"/>
                      <a:pt x="78102" y="1310967"/>
                    </a:cubicBezTo>
                    <a:cubicBezTo>
                      <a:pt x="79508" y="1309561"/>
                      <a:pt x="81001" y="1308155"/>
                      <a:pt x="82231" y="1306662"/>
                    </a:cubicBezTo>
                    <a:cubicBezTo>
                      <a:pt x="82934" y="1305783"/>
                      <a:pt x="83198" y="1304553"/>
                      <a:pt x="83637" y="1303411"/>
                    </a:cubicBezTo>
                    <a:cubicBezTo>
                      <a:pt x="84076" y="1304553"/>
                      <a:pt x="85042" y="1305783"/>
                      <a:pt x="84779" y="1306837"/>
                    </a:cubicBezTo>
                    <a:cubicBezTo>
                      <a:pt x="82319" y="1317995"/>
                      <a:pt x="80386" y="1329328"/>
                      <a:pt x="76784" y="1340134"/>
                    </a:cubicBezTo>
                    <a:cubicBezTo>
                      <a:pt x="73358" y="1350413"/>
                      <a:pt x="68789" y="1359813"/>
                      <a:pt x="73885" y="1371146"/>
                    </a:cubicBezTo>
                    <a:cubicBezTo>
                      <a:pt x="74939" y="1373431"/>
                      <a:pt x="69932" y="1378702"/>
                      <a:pt x="67296" y="1382392"/>
                    </a:cubicBezTo>
                    <a:cubicBezTo>
                      <a:pt x="65627" y="1384852"/>
                      <a:pt x="62728" y="1386609"/>
                      <a:pt x="61410" y="1389156"/>
                    </a:cubicBezTo>
                    <a:cubicBezTo>
                      <a:pt x="60707" y="1390562"/>
                      <a:pt x="62025" y="1393022"/>
                      <a:pt x="62464" y="1395043"/>
                    </a:cubicBezTo>
                    <a:cubicBezTo>
                      <a:pt x="63782" y="1393988"/>
                      <a:pt x="65012" y="1392758"/>
                      <a:pt x="66417" y="1391792"/>
                    </a:cubicBezTo>
                    <a:cubicBezTo>
                      <a:pt x="67647" y="1391001"/>
                      <a:pt x="69053" y="1390562"/>
                      <a:pt x="70459" y="1389947"/>
                    </a:cubicBezTo>
                    <a:cubicBezTo>
                      <a:pt x="70898" y="1391089"/>
                      <a:pt x="71337" y="1392231"/>
                      <a:pt x="71601" y="1393373"/>
                    </a:cubicBezTo>
                    <a:cubicBezTo>
                      <a:pt x="71689" y="1393813"/>
                      <a:pt x="71777" y="1394340"/>
                      <a:pt x="71601" y="1394691"/>
                    </a:cubicBezTo>
                    <a:cubicBezTo>
                      <a:pt x="65451" y="1408133"/>
                      <a:pt x="69317" y="1423771"/>
                      <a:pt x="62464" y="1437125"/>
                    </a:cubicBezTo>
                    <a:cubicBezTo>
                      <a:pt x="61761" y="1438530"/>
                      <a:pt x="62640" y="1440639"/>
                      <a:pt x="62640" y="1442484"/>
                    </a:cubicBezTo>
                    <a:cubicBezTo>
                      <a:pt x="62464" y="1448633"/>
                      <a:pt x="62640" y="1454871"/>
                      <a:pt x="62025" y="1460933"/>
                    </a:cubicBezTo>
                    <a:cubicBezTo>
                      <a:pt x="61322" y="1467434"/>
                      <a:pt x="59301" y="1473847"/>
                      <a:pt x="58686" y="1480436"/>
                    </a:cubicBezTo>
                    <a:cubicBezTo>
                      <a:pt x="58247" y="1485268"/>
                      <a:pt x="58862" y="1490013"/>
                      <a:pt x="53854" y="1492824"/>
                    </a:cubicBezTo>
                    <a:cubicBezTo>
                      <a:pt x="54996" y="1493439"/>
                      <a:pt x="56139" y="1494054"/>
                      <a:pt x="57896" y="1494669"/>
                    </a:cubicBezTo>
                    <a:cubicBezTo>
                      <a:pt x="57105" y="1509253"/>
                      <a:pt x="59301" y="1524188"/>
                      <a:pt x="51219" y="1538069"/>
                    </a:cubicBezTo>
                    <a:cubicBezTo>
                      <a:pt x="49110" y="1541671"/>
                      <a:pt x="50779" y="1549753"/>
                      <a:pt x="53679" y="1553355"/>
                    </a:cubicBezTo>
                    <a:cubicBezTo>
                      <a:pt x="58335" y="1559153"/>
                      <a:pt x="54206" y="1562755"/>
                      <a:pt x="52800" y="1567060"/>
                    </a:cubicBezTo>
                    <a:cubicBezTo>
                      <a:pt x="51834" y="1570047"/>
                      <a:pt x="49374" y="1572595"/>
                      <a:pt x="48144" y="1575582"/>
                    </a:cubicBezTo>
                    <a:cubicBezTo>
                      <a:pt x="47090" y="1577954"/>
                      <a:pt x="45684" y="1582523"/>
                      <a:pt x="46475" y="1583050"/>
                    </a:cubicBezTo>
                    <a:cubicBezTo>
                      <a:pt x="51131" y="1586212"/>
                      <a:pt x="49813" y="1580150"/>
                      <a:pt x="51746" y="1579096"/>
                    </a:cubicBezTo>
                    <a:cubicBezTo>
                      <a:pt x="52624" y="1578569"/>
                      <a:pt x="55699" y="1579711"/>
                      <a:pt x="55787" y="1580238"/>
                    </a:cubicBezTo>
                    <a:cubicBezTo>
                      <a:pt x="56666" y="1591308"/>
                      <a:pt x="56051" y="1602290"/>
                      <a:pt x="51570" y="1612481"/>
                    </a:cubicBezTo>
                    <a:cubicBezTo>
                      <a:pt x="51043" y="1613711"/>
                      <a:pt x="47177" y="1613447"/>
                      <a:pt x="50428" y="1616434"/>
                    </a:cubicBezTo>
                    <a:cubicBezTo>
                      <a:pt x="59828" y="1624868"/>
                      <a:pt x="56666" y="1634971"/>
                      <a:pt x="53854" y="1644811"/>
                    </a:cubicBezTo>
                    <a:cubicBezTo>
                      <a:pt x="51922" y="1651576"/>
                      <a:pt x="53327" y="1659307"/>
                      <a:pt x="48144" y="1665193"/>
                    </a:cubicBezTo>
                    <a:cubicBezTo>
                      <a:pt x="47968" y="1665369"/>
                      <a:pt x="49374" y="1667653"/>
                      <a:pt x="49989" y="1667653"/>
                    </a:cubicBezTo>
                    <a:cubicBezTo>
                      <a:pt x="51922" y="1667741"/>
                      <a:pt x="53942" y="1667126"/>
                      <a:pt x="55875" y="1666862"/>
                    </a:cubicBezTo>
                    <a:cubicBezTo>
                      <a:pt x="55172" y="1669234"/>
                      <a:pt x="53767" y="1671518"/>
                      <a:pt x="53942" y="1673890"/>
                    </a:cubicBezTo>
                    <a:cubicBezTo>
                      <a:pt x="54294" y="1680480"/>
                      <a:pt x="55611" y="1686981"/>
                      <a:pt x="55787" y="1693570"/>
                    </a:cubicBezTo>
                    <a:cubicBezTo>
                      <a:pt x="55875" y="1697611"/>
                      <a:pt x="54030" y="1701564"/>
                      <a:pt x="53591" y="1705694"/>
                    </a:cubicBezTo>
                    <a:cubicBezTo>
                      <a:pt x="53239" y="1708593"/>
                      <a:pt x="52800" y="1712195"/>
                      <a:pt x="54206" y="1714391"/>
                    </a:cubicBezTo>
                    <a:cubicBezTo>
                      <a:pt x="61234" y="1725636"/>
                      <a:pt x="57105" y="1736442"/>
                      <a:pt x="53854" y="1747336"/>
                    </a:cubicBezTo>
                    <a:cubicBezTo>
                      <a:pt x="53591" y="1748127"/>
                      <a:pt x="53239" y="1749005"/>
                      <a:pt x="53415" y="1749708"/>
                    </a:cubicBezTo>
                    <a:cubicBezTo>
                      <a:pt x="53679" y="1751290"/>
                      <a:pt x="54294" y="1752783"/>
                      <a:pt x="54733" y="1754277"/>
                    </a:cubicBezTo>
                    <a:cubicBezTo>
                      <a:pt x="55699" y="1753310"/>
                      <a:pt x="56754" y="1752520"/>
                      <a:pt x="57456" y="1751465"/>
                    </a:cubicBezTo>
                    <a:cubicBezTo>
                      <a:pt x="58511" y="1749972"/>
                      <a:pt x="59301" y="1748390"/>
                      <a:pt x="60268" y="1746809"/>
                    </a:cubicBezTo>
                    <a:cubicBezTo>
                      <a:pt x="60619" y="1748390"/>
                      <a:pt x="61586" y="1750323"/>
                      <a:pt x="61058" y="1751641"/>
                    </a:cubicBezTo>
                    <a:cubicBezTo>
                      <a:pt x="59213" y="1756737"/>
                      <a:pt x="61322" y="1761568"/>
                      <a:pt x="61234" y="1766576"/>
                    </a:cubicBezTo>
                    <a:cubicBezTo>
                      <a:pt x="61146" y="1772287"/>
                      <a:pt x="62025" y="1778085"/>
                      <a:pt x="61058" y="1783620"/>
                    </a:cubicBezTo>
                    <a:cubicBezTo>
                      <a:pt x="59653" y="1791351"/>
                      <a:pt x="59828" y="1798379"/>
                      <a:pt x="63782" y="1805320"/>
                    </a:cubicBezTo>
                    <a:cubicBezTo>
                      <a:pt x="65802" y="1808922"/>
                      <a:pt x="68789" y="1815686"/>
                      <a:pt x="67647" y="1816565"/>
                    </a:cubicBezTo>
                    <a:cubicBezTo>
                      <a:pt x="63079" y="1820343"/>
                      <a:pt x="64485" y="1825175"/>
                      <a:pt x="63343" y="1829479"/>
                    </a:cubicBezTo>
                    <a:cubicBezTo>
                      <a:pt x="62815" y="1831412"/>
                      <a:pt x="61410" y="1833257"/>
                      <a:pt x="61410" y="1835190"/>
                    </a:cubicBezTo>
                    <a:cubicBezTo>
                      <a:pt x="61410" y="1837826"/>
                      <a:pt x="62288" y="1840549"/>
                      <a:pt x="62815" y="1843185"/>
                    </a:cubicBezTo>
                    <a:cubicBezTo>
                      <a:pt x="64045" y="1840637"/>
                      <a:pt x="65275" y="1838089"/>
                      <a:pt x="66505" y="1835541"/>
                    </a:cubicBezTo>
                    <a:cubicBezTo>
                      <a:pt x="67208" y="1834048"/>
                      <a:pt x="67735" y="1832466"/>
                      <a:pt x="68438" y="1830885"/>
                    </a:cubicBezTo>
                    <a:cubicBezTo>
                      <a:pt x="69580" y="1832642"/>
                      <a:pt x="71864" y="1834487"/>
                      <a:pt x="71601" y="1835981"/>
                    </a:cubicBezTo>
                    <a:cubicBezTo>
                      <a:pt x="70195" y="1845820"/>
                      <a:pt x="77136" y="1856275"/>
                      <a:pt x="69404" y="1865675"/>
                    </a:cubicBezTo>
                    <a:cubicBezTo>
                      <a:pt x="68965" y="1866202"/>
                      <a:pt x="70722" y="1869453"/>
                      <a:pt x="71074" y="1869453"/>
                    </a:cubicBezTo>
                    <a:cubicBezTo>
                      <a:pt x="78629" y="1868223"/>
                      <a:pt x="76696" y="1873494"/>
                      <a:pt x="77136" y="1877535"/>
                    </a:cubicBezTo>
                    <a:cubicBezTo>
                      <a:pt x="77751" y="1882895"/>
                      <a:pt x="79068" y="1888166"/>
                      <a:pt x="79596" y="1893525"/>
                    </a:cubicBezTo>
                    <a:cubicBezTo>
                      <a:pt x="80123" y="1898972"/>
                      <a:pt x="77048" y="1901168"/>
                      <a:pt x="71864" y="1901080"/>
                    </a:cubicBezTo>
                    <a:cubicBezTo>
                      <a:pt x="63167" y="1900992"/>
                      <a:pt x="54381" y="1901080"/>
                      <a:pt x="45684" y="1901080"/>
                    </a:cubicBezTo>
                    <a:cubicBezTo>
                      <a:pt x="41731" y="1901080"/>
                      <a:pt x="36986" y="1902398"/>
                      <a:pt x="34175" y="1900641"/>
                    </a:cubicBezTo>
                    <a:cubicBezTo>
                      <a:pt x="31891" y="1899235"/>
                      <a:pt x="31803" y="1894052"/>
                      <a:pt x="31188" y="1890450"/>
                    </a:cubicBezTo>
                    <a:cubicBezTo>
                      <a:pt x="29782" y="1882719"/>
                      <a:pt x="28552" y="1874900"/>
                      <a:pt x="27323" y="1867081"/>
                    </a:cubicBezTo>
                    <a:cubicBezTo>
                      <a:pt x="26971" y="1864621"/>
                      <a:pt x="27586" y="1861546"/>
                      <a:pt x="26356" y="1859613"/>
                    </a:cubicBezTo>
                    <a:cubicBezTo>
                      <a:pt x="18625" y="1848192"/>
                      <a:pt x="23193" y="1835541"/>
                      <a:pt x="22403" y="1823418"/>
                    </a:cubicBezTo>
                    <a:cubicBezTo>
                      <a:pt x="22315" y="1822539"/>
                      <a:pt x="24336" y="1820870"/>
                      <a:pt x="24248" y="1820782"/>
                    </a:cubicBezTo>
                    <a:cubicBezTo>
                      <a:pt x="14408" y="1811118"/>
                      <a:pt x="23896" y="1797237"/>
                      <a:pt x="16956" y="1787046"/>
                    </a:cubicBezTo>
                    <a:cubicBezTo>
                      <a:pt x="22930" y="1772989"/>
                      <a:pt x="13002" y="1761217"/>
                      <a:pt x="11685" y="1748127"/>
                    </a:cubicBezTo>
                    <a:cubicBezTo>
                      <a:pt x="11597" y="1747688"/>
                      <a:pt x="11597" y="1747248"/>
                      <a:pt x="11685" y="1746809"/>
                    </a:cubicBezTo>
                    <a:cubicBezTo>
                      <a:pt x="15638" y="1728184"/>
                      <a:pt x="7907" y="1709295"/>
                      <a:pt x="13266" y="1690671"/>
                    </a:cubicBezTo>
                    <a:cubicBezTo>
                      <a:pt x="14232" y="1687332"/>
                      <a:pt x="12300" y="1682939"/>
                      <a:pt x="11421" y="1679162"/>
                    </a:cubicBezTo>
                    <a:cubicBezTo>
                      <a:pt x="8873" y="1668971"/>
                      <a:pt x="6589" y="1659395"/>
                      <a:pt x="8434" y="1648149"/>
                    </a:cubicBezTo>
                    <a:cubicBezTo>
                      <a:pt x="10191" y="1637255"/>
                      <a:pt x="12300" y="1625044"/>
                      <a:pt x="6589" y="1613974"/>
                    </a:cubicBezTo>
                    <a:cubicBezTo>
                      <a:pt x="11245" y="1603432"/>
                      <a:pt x="4920" y="1592714"/>
                      <a:pt x="6940" y="1582171"/>
                    </a:cubicBezTo>
                    <a:cubicBezTo>
                      <a:pt x="9049" y="1571014"/>
                      <a:pt x="11860" y="1560471"/>
                      <a:pt x="9752" y="1548523"/>
                    </a:cubicBezTo>
                    <a:cubicBezTo>
                      <a:pt x="8083" y="1539035"/>
                      <a:pt x="11948" y="1528668"/>
                      <a:pt x="12563" y="1518653"/>
                    </a:cubicBezTo>
                    <a:cubicBezTo>
                      <a:pt x="13178" y="1508901"/>
                      <a:pt x="13002" y="1499149"/>
                      <a:pt x="12915" y="1489310"/>
                    </a:cubicBezTo>
                    <a:cubicBezTo>
                      <a:pt x="12915" y="1486850"/>
                      <a:pt x="10982" y="1483687"/>
                      <a:pt x="11948" y="1482106"/>
                    </a:cubicBezTo>
                    <a:cubicBezTo>
                      <a:pt x="18713" y="1470685"/>
                      <a:pt x="13090" y="1456892"/>
                      <a:pt x="19416" y="1445383"/>
                    </a:cubicBezTo>
                    <a:cubicBezTo>
                      <a:pt x="20119" y="1444065"/>
                      <a:pt x="18537" y="1441517"/>
                      <a:pt x="18186" y="1439497"/>
                    </a:cubicBezTo>
                    <a:cubicBezTo>
                      <a:pt x="17659" y="1436597"/>
                      <a:pt x="16604" y="1433610"/>
                      <a:pt x="17131" y="1430887"/>
                    </a:cubicBezTo>
                    <a:cubicBezTo>
                      <a:pt x="18537" y="1422365"/>
                      <a:pt x="20909" y="1414019"/>
                      <a:pt x="22139" y="1405497"/>
                    </a:cubicBezTo>
                    <a:cubicBezTo>
                      <a:pt x="23545" y="1395921"/>
                      <a:pt x="23896" y="1386082"/>
                      <a:pt x="24950" y="1376505"/>
                    </a:cubicBezTo>
                    <a:cubicBezTo>
                      <a:pt x="25214" y="1374133"/>
                      <a:pt x="27147" y="1372025"/>
                      <a:pt x="27410" y="1369741"/>
                    </a:cubicBezTo>
                    <a:cubicBezTo>
                      <a:pt x="28025" y="1363503"/>
                      <a:pt x="30222" y="1367720"/>
                      <a:pt x="31452" y="1369126"/>
                    </a:cubicBezTo>
                    <a:cubicBezTo>
                      <a:pt x="32418" y="1370268"/>
                      <a:pt x="32506" y="1372288"/>
                      <a:pt x="33472" y="1373431"/>
                    </a:cubicBezTo>
                    <a:cubicBezTo>
                      <a:pt x="34087" y="1374046"/>
                      <a:pt x="35756" y="1373782"/>
                      <a:pt x="36899" y="1373870"/>
                    </a:cubicBezTo>
                    <a:cubicBezTo>
                      <a:pt x="36635" y="1372903"/>
                      <a:pt x="36547" y="1371937"/>
                      <a:pt x="36108" y="1371058"/>
                    </a:cubicBezTo>
                    <a:cubicBezTo>
                      <a:pt x="33999" y="1366227"/>
                      <a:pt x="31803" y="1361483"/>
                      <a:pt x="29607" y="1356738"/>
                    </a:cubicBezTo>
                    <a:cubicBezTo>
                      <a:pt x="29167" y="1355772"/>
                      <a:pt x="27850" y="1354718"/>
                      <a:pt x="28025" y="1354015"/>
                    </a:cubicBezTo>
                    <a:cubicBezTo>
                      <a:pt x="30661" y="1344175"/>
                      <a:pt x="33560" y="1334511"/>
                      <a:pt x="36196" y="1324672"/>
                    </a:cubicBezTo>
                    <a:cubicBezTo>
                      <a:pt x="37074" y="1321509"/>
                      <a:pt x="37514" y="1318171"/>
                      <a:pt x="37865" y="1314832"/>
                    </a:cubicBezTo>
                    <a:cubicBezTo>
                      <a:pt x="38831" y="1305168"/>
                      <a:pt x="37601" y="1294714"/>
                      <a:pt x="40940" y="1285928"/>
                    </a:cubicBezTo>
                    <a:cubicBezTo>
                      <a:pt x="46387" y="1271872"/>
                      <a:pt x="47880" y="1257288"/>
                      <a:pt x="50955" y="1242880"/>
                    </a:cubicBezTo>
                    <a:cubicBezTo>
                      <a:pt x="51043" y="1242441"/>
                      <a:pt x="50867" y="1241738"/>
                      <a:pt x="51131" y="1241650"/>
                    </a:cubicBezTo>
                    <a:cubicBezTo>
                      <a:pt x="60356" y="1236554"/>
                      <a:pt x="57983" y="1226627"/>
                      <a:pt x="58247" y="1219423"/>
                    </a:cubicBezTo>
                    <a:cubicBezTo>
                      <a:pt x="58598" y="1208266"/>
                      <a:pt x="61410" y="1197987"/>
                      <a:pt x="64133" y="1187532"/>
                    </a:cubicBezTo>
                    <a:cubicBezTo>
                      <a:pt x="67472" y="1174530"/>
                      <a:pt x="70019" y="1161176"/>
                      <a:pt x="74939" y="1148701"/>
                    </a:cubicBezTo>
                    <a:cubicBezTo>
                      <a:pt x="80035" y="1135786"/>
                      <a:pt x="82407" y="1121993"/>
                      <a:pt x="88117" y="1109606"/>
                    </a:cubicBezTo>
                    <a:cubicBezTo>
                      <a:pt x="94882" y="1094758"/>
                      <a:pt x="98484" y="1079648"/>
                      <a:pt x="101559" y="1063834"/>
                    </a:cubicBezTo>
                    <a:cubicBezTo>
                      <a:pt x="102525" y="1058826"/>
                      <a:pt x="106303" y="1052852"/>
                      <a:pt x="108851" y="1047317"/>
                    </a:cubicBezTo>
                    <a:cubicBezTo>
                      <a:pt x="116494" y="1030362"/>
                      <a:pt x="120360" y="1011912"/>
                      <a:pt x="129233" y="995484"/>
                    </a:cubicBezTo>
                    <a:cubicBezTo>
                      <a:pt x="131166" y="991969"/>
                      <a:pt x="131605" y="987753"/>
                      <a:pt x="133098" y="983975"/>
                    </a:cubicBezTo>
                    <a:cubicBezTo>
                      <a:pt x="136437" y="975277"/>
                      <a:pt x="142323" y="966931"/>
                      <a:pt x="144168" y="958585"/>
                    </a:cubicBezTo>
                    <a:cubicBezTo>
                      <a:pt x="146364" y="948833"/>
                      <a:pt x="151284" y="941278"/>
                      <a:pt x="155413" y="932932"/>
                    </a:cubicBezTo>
                    <a:cubicBezTo>
                      <a:pt x="156731" y="930208"/>
                      <a:pt x="159279" y="928100"/>
                      <a:pt x="161300" y="925640"/>
                    </a:cubicBezTo>
                    <a:cubicBezTo>
                      <a:pt x="162178" y="924498"/>
                      <a:pt x="163759" y="923268"/>
                      <a:pt x="163759" y="922214"/>
                    </a:cubicBezTo>
                    <a:cubicBezTo>
                      <a:pt x="163144" y="908157"/>
                      <a:pt x="172633" y="898669"/>
                      <a:pt x="179222" y="887951"/>
                    </a:cubicBezTo>
                    <a:cubicBezTo>
                      <a:pt x="181506" y="884173"/>
                      <a:pt x="183263" y="880044"/>
                      <a:pt x="184844" y="875827"/>
                    </a:cubicBezTo>
                    <a:cubicBezTo>
                      <a:pt x="188798" y="865197"/>
                      <a:pt x="190291" y="853600"/>
                      <a:pt x="198637" y="844814"/>
                    </a:cubicBezTo>
                    <a:cubicBezTo>
                      <a:pt x="200394" y="842969"/>
                      <a:pt x="200219" y="839367"/>
                      <a:pt x="201624" y="836995"/>
                    </a:cubicBezTo>
                    <a:cubicBezTo>
                      <a:pt x="205754" y="829967"/>
                      <a:pt x="210586" y="823290"/>
                      <a:pt x="214363" y="816086"/>
                    </a:cubicBezTo>
                    <a:cubicBezTo>
                      <a:pt x="217350" y="810376"/>
                      <a:pt x="219722" y="804314"/>
                      <a:pt x="222973" y="798603"/>
                    </a:cubicBezTo>
                    <a:cubicBezTo>
                      <a:pt x="226575" y="792190"/>
                      <a:pt x="228156" y="785337"/>
                      <a:pt x="235536" y="781735"/>
                    </a:cubicBezTo>
                    <a:cubicBezTo>
                      <a:pt x="236766" y="781120"/>
                      <a:pt x="236678" y="777958"/>
                      <a:pt x="237293" y="776025"/>
                    </a:cubicBezTo>
                    <a:cubicBezTo>
                      <a:pt x="238084" y="773301"/>
                      <a:pt x="238435" y="770227"/>
                      <a:pt x="240017" y="768030"/>
                    </a:cubicBezTo>
                    <a:cubicBezTo>
                      <a:pt x="245463" y="760123"/>
                      <a:pt x="251613" y="752744"/>
                      <a:pt x="256884" y="744837"/>
                    </a:cubicBezTo>
                    <a:cubicBezTo>
                      <a:pt x="259784" y="740532"/>
                      <a:pt x="261277" y="735349"/>
                      <a:pt x="263561" y="730605"/>
                    </a:cubicBezTo>
                    <a:cubicBezTo>
                      <a:pt x="269184" y="718481"/>
                      <a:pt x="277530" y="708202"/>
                      <a:pt x="285788" y="697835"/>
                    </a:cubicBezTo>
                    <a:cubicBezTo>
                      <a:pt x="292905" y="688962"/>
                      <a:pt x="300284" y="680352"/>
                      <a:pt x="306961" y="671128"/>
                    </a:cubicBezTo>
                    <a:cubicBezTo>
                      <a:pt x="309685" y="667350"/>
                      <a:pt x="310212" y="661903"/>
                      <a:pt x="312847" y="657862"/>
                    </a:cubicBezTo>
                    <a:cubicBezTo>
                      <a:pt x="316186" y="652678"/>
                      <a:pt x="319876" y="647056"/>
                      <a:pt x="324795" y="643454"/>
                    </a:cubicBezTo>
                    <a:cubicBezTo>
                      <a:pt x="332527" y="637743"/>
                      <a:pt x="332087" y="627816"/>
                      <a:pt x="338325" y="621227"/>
                    </a:cubicBezTo>
                    <a:cubicBezTo>
                      <a:pt x="344211" y="615077"/>
                      <a:pt x="347022" y="606028"/>
                      <a:pt x="353084" y="600142"/>
                    </a:cubicBezTo>
                    <a:cubicBezTo>
                      <a:pt x="359937" y="593465"/>
                      <a:pt x="362309" y="582659"/>
                      <a:pt x="372676" y="579408"/>
                    </a:cubicBezTo>
                    <a:cubicBezTo>
                      <a:pt x="373818" y="579057"/>
                      <a:pt x="375048" y="577827"/>
                      <a:pt x="375399" y="576685"/>
                    </a:cubicBezTo>
                    <a:cubicBezTo>
                      <a:pt x="380583" y="562277"/>
                      <a:pt x="393761" y="554633"/>
                      <a:pt x="402897" y="543652"/>
                    </a:cubicBezTo>
                    <a:cubicBezTo>
                      <a:pt x="408871" y="536448"/>
                      <a:pt x="413264" y="527926"/>
                      <a:pt x="418272" y="519931"/>
                    </a:cubicBezTo>
                    <a:cubicBezTo>
                      <a:pt x="419150" y="518525"/>
                      <a:pt x="419502" y="516593"/>
                      <a:pt x="420732" y="515714"/>
                    </a:cubicBezTo>
                    <a:cubicBezTo>
                      <a:pt x="437688" y="503327"/>
                      <a:pt x="448230" y="484878"/>
                      <a:pt x="463165" y="470557"/>
                    </a:cubicBezTo>
                    <a:cubicBezTo>
                      <a:pt x="473708" y="460542"/>
                      <a:pt x="485216" y="451405"/>
                      <a:pt x="495056" y="440863"/>
                    </a:cubicBezTo>
                    <a:cubicBezTo>
                      <a:pt x="504281" y="430935"/>
                      <a:pt x="515350" y="423028"/>
                      <a:pt x="523345" y="411344"/>
                    </a:cubicBezTo>
                    <a:cubicBezTo>
                      <a:pt x="531428" y="399571"/>
                      <a:pt x="544166" y="390962"/>
                      <a:pt x="555060" y="381298"/>
                    </a:cubicBezTo>
                    <a:cubicBezTo>
                      <a:pt x="567008" y="370668"/>
                      <a:pt x="579659" y="360828"/>
                      <a:pt x="591344" y="349934"/>
                    </a:cubicBezTo>
                    <a:cubicBezTo>
                      <a:pt x="602238" y="339831"/>
                      <a:pt x="612517" y="328849"/>
                      <a:pt x="625431" y="321821"/>
                    </a:cubicBezTo>
                    <a:cubicBezTo>
                      <a:pt x="635886" y="316110"/>
                      <a:pt x="641947" y="305304"/>
                      <a:pt x="653281" y="301087"/>
                    </a:cubicBezTo>
                    <a:cubicBezTo>
                      <a:pt x="657410" y="299594"/>
                      <a:pt x="660836" y="296168"/>
                      <a:pt x="664702" y="293796"/>
                    </a:cubicBezTo>
                    <a:cubicBezTo>
                      <a:pt x="669094" y="291072"/>
                      <a:pt x="672872" y="288349"/>
                      <a:pt x="676562" y="284220"/>
                    </a:cubicBezTo>
                    <a:cubicBezTo>
                      <a:pt x="683590" y="276401"/>
                      <a:pt x="692991" y="270075"/>
                      <a:pt x="702567" y="265419"/>
                    </a:cubicBezTo>
                    <a:cubicBezTo>
                      <a:pt x="707926" y="262783"/>
                      <a:pt x="713197" y="260499"/>
                      <a:pt x="716887" y="255931"/>
                    </a:cubicBezTo>
                    <a:cubicBezTo>
                      <a:pt x="726375" y="244158"/>
                      <a:pt x="740344" y="238887"/>
                      <a:pt x="752380" y="230804"/>
                    </a:cubicBezTo>
                    <a:cubicBezTo>
                      <a:pt x="758969" y="226412"/>
                      <a:pt x="764943" y="221228"/>
                      <a:pt x="771620" y="217099"/>
                    </a:cubicBezTo>
                    <a:cubicBezTo>
                      <a:pt x="783744" y="209632"/>
                      <a:pt x="795516" y="200583"/>
                      <a:pt x="808782" y="196366"/>
                    </a:cubicBezTo>
                    <a:cubicBezTo>
                      <a:pt x="820994" y="192412"/>
                      <a:pt x="828197" y="180816"/>
                      <a:pt x="840936" y="178971"/>
                    </a:cubicBezTo>
                    <a:cubicBezTo>
                      <a:pt x="843660" y="178619"/>
                      <a:pt x="846295" y="177038"/>
                      <a:pt x="848755" y="175808"/>
                    </a:cubicBezTo>
                    <a:cubicBezTo>
                      <a:pt x="853060" y="173612"/>
                      <a:pt x="857892" y="171855"/>
                      <a:pt x="861494" y="168780"/>
                    </a:cubicBezTo>
                    <a:cubicBezTo>
                      <a:pt x="870104" y="161488"/>
                      <a:pt x="879153" y="155777"/>
                      <a:pt x="890047" y="152000"/>
                    </a:cubicBezTo>
                    <a:cubicBezTo>
                      <a:pt x="899886" y="148573"/>
                      <a:pt x="908935" y="142863"/>
                      <a:pt x="918423" y="138382"/>
                    </a:cubicBezTo>
                    <a:cubicBezTo>
                      <a:pt x="934501" y="130739"/>
                      <a:pt x="949348" y="120109"/>
                      <a:pt x="967709" y="118176"/>
                    </a:cubicBezTo>
                    <a:cubicBezTo>
                      <a:pt x="968588" y="118088"/>
                      <a:pt x="969818" y="118352"/>
                      <a:pt x="970169" y="117912"/>
                    </a:cubicBezTo>
                    <a:cubicBezTo>
                      <a:pt x="978515" y="107546"/>
                      <a:pt x="991957" y="109215"/>
                      <a:pt x="1002499" y="104031"/>
                    </a:cubicBezTo>
                    <a:cubicBezTo>
                      <a:pt x="1008649" y="100957"/>
                      <a:pt x="1014975" y="98145"/>
                      <a:pt x="1020861" y="94543"/>
                    </a:cubicBezTo>
                    <a:cubicBezTo>
                      <a:pt x="1033863" y="86461"/>
                      <a:pt x="1049413" y="85582"/>
                      <a:pt x="1063031" y="79169"/>
                    </a:cubicBezTo>
                    <a:cubicBezTo>
                      <a:pt x="1072080" y="74864"/>
                      <a:pt x="1082271" y="72843"/>
                      <a:pt x="1091935" y="69856"/>
                    </a:cubicBezTo>
                    <a:cubicBezTo>
                      <a:pt x="1102389" y="66606"/>
                      <a:pt x="1111790" y="60719"/>
                      <a:pt x="1123474" y="60017"/>
                    </a:cubicBezTo>
                    <a:cubicBezTo>
                      <a:pt x="1129185" y="59665"/>
                      <a:pt x="1134544" y="54745"/>
                      <a:pt x="1141308" y="57732"/>
                    </a:cubicBezTo>
                    <a:cubicBezTo>
                      <a:pt x="1142363" y="58172"/>
                      <a:pt x="1144559" y="55624"/>
                      <a:pt x="1146404" y="54658"/>
                    </a:cubicBezTo>
                    <a:cubicBezTo>
                      <a:pt x="1149654" y="52988"/>
                      <a:pt x="1152905" y="50528"/>
                      <a:pt x="1156331" y="50265"/>
                    </a:cubicBezTo>
                    <a:cubicBezTo>
                      <a:pt x="1171179" y="48947"/>
                      <a:pt x="1185411" y="45960"/>
                      <a:pt x="1199380" y="39986"/>
                    </a:cubicBezTo>
                    <a:cubicBezTo>
                      <a:pt x="1208604" y="36033"/>
                      <a:pt x="1219674" y="36560"/>
                      <a:pt x="1229777" y="34188"/>
                    </a:cubicBezTo>
                    <a:cubicBezTo>
                      <a:pt x="1245503" y="30586"/>
                      <a:pt x="1262283" y="32870"/>
                      <a:pt x="1277394" y="25842"/>
                    </a:cubicBezTo>
                    <a:cubicBezTo>
                      <a:pt x="1278097" y="25490"/>
                      <a:pt x="1278712" y="24084"/>
                      <a:pt x="1279239" y="24084"/>
                    </a:cubicBezTo>
                    <a:cubicBezTo>
                      <a:pt x="1293383" y="25227"/>
                      <a:pt x="1293471" y="25490"/>
                      <a:pt x="1308143" y="18901"/>
                    </a:cubicBezTo>
                    <a:cubicBezTo>
                      <a:pt x="1310691" y="17759"/>
                      <a:pt x="1314292" y="18023"/>
                      <a:pt x="1317104" y="18638"/>
                    </a:cubicBezTo>
                    <a:cubicBezTo>
                      <a:pt x="1325186" y="20482"/>
                      <a:pt x="1332566" y="18286"/>
                      <a:pt x="1339946" y="15563"/>
                    </a:cubicBezTo>
                    <a:cubicBezTo>
                      <a:pt x="1341879" y="14860"/>
                      <a:pt x="1343636" y="13454"/>
                      <a:pt x="1345568" y="13278"/>
                    </a:cubicBezTo>
                    <a:cubicBezTo>
                      <a:pt x="1359186" y="12224"/>
                      <a:pt x="1372803" y="11258"/>
                      <a:pt x="1386420" y="10643"/>
                    </a:cubicBezTo>
                    <a:cubicBezTo>
                      <a:pt x="1392395" y="10379"/>
                      <a:pt x="1399950" y="13630"/>
                      <a:pt x="1403903" y="10906"/>
                    </a:cubicBezTo>
                    <a:cubicBezTo>
                      <a:pt x="1410317" y="6514"/>
                      <a:pt x="1416379" y="8359"/>
                      <a:pt x="1422440" y="8095"/>
                    </a:cubicBezTo>
                    <a:cubicBezTo>
                      <a:pt x="1427272" y="7919"/>
                      <a:pt x="1432192" y="10379"/>
                      <a:pt x="1437112" y="10291"/>
                    </a:cubicBezTo>
                    <a:cubicBezTo>
                      <a:pt x="1442910" y="10204"/>
                      <a:pt x="1448709" y="9149"/>
                      <a:pt x="1454331" y="7744"/>
                    </a:cubicBezTo>
                    <a:cubicBezTo>
                      <a:pt x="1468652" y="4405"/>
                      <a:pt x="1498434" y="6250"/>
                      <a:pt x="1512578" y="6953"/>
                    </a:cubicBezTo>
                    <a:cubicBezTo>
                      <a:pt x="1523472" y="7480"/>
                      <a:pt x="1534630" y="13893"/>
                      <a:pt x="1545699" y="7832"/>
                    </a:cubicBezTo>
                    <a:cubicBezTo>
                      <a:pt x="1546051" y="7656"/>
                      <a:pt x="1546578" y="7744"/>
                      <a:pt x="1547017" y="7832"/>
                    </a:cubicBezTo>
                    <a:cubicBezTo>
                      <a:pt x="1553606" y="8710"/>
                      <a:pt x="1560283" y="10204"/>
                      <a:pt x="1566872" y="10291"/>
                    </a:cubicBezTo>
                    <a:cubicBezTo>
                      <a:pt x="1573022" y="10291"/>
                      <a:pt x="1579260" y="7919"/>
                      <a:pt x="1585409" y="8183"/>
                    </a:cubicBezTo>
                    <a:cubicBezTo>
                      <a:pt x="1589099" y="8271"/>
                      <a:pt x="1592613" y="11873"/>
                      <a:pt x="1596479" y="12839"/>
                    </a:cubicBezTo>
                    <a:cubicBezTo>
                      <a:pt x="1599290" y="13542"/>
                      <a:pt x="1602804" y="17759"/>
                      <a:pt x="1605703" y="12136"/>
                    </a:cubicBezTo>
                    <a:cubicBezTo>
                      <a:pt x="1606318" y="10906"/>
                      <a:pt x="1609745" y="10116"/>
                      <a:pt x="1611414" y="10643"/>
                    </a:cubicBezTo>
                    <a:cubicBezTo>
                      <a:pt x="1627843" y="16002"/>
                      <a:pt x="1644008" y="8446"/>
                      <a:pt x="1660436" y="10116"/>
                    </a:cubicBezTo>
                    <a:cubicBezTo>
                      <a:pt x="1670364" y="11170"/>
                      <a:pt x="1680643" y="7832"/>
                      <a:pt x="1690746" y="8095"/>
                    </a:cubicBezTo>
                    <a:cubicBezTo>
                      <a:pt x="1699356" y="8359"/>
                      <a:pt x="1707877" y="10906"/>
                      <a:pt x="1716399" y="12312"/>
                    </a:cubicBezTo>
                    <a:cubicBezTo>
                      <a:pt x="1718508" y="12663"/>
                      <a:pt x="1720880" y="13630"/>
                      <a:pt x="1722549" y="12927"/>
                    </a:cubicBezTo>
                    <a:cubicBezTo>
                      <a:pt x="1730016" y="9764"/>
                      <a:pt x="1738275" y="15563"/>
                      <a:pt x="1745655" y="10643"/>
                    </a:cubicBezTo>
                    <a:cubicBezTo>
                      <a:pt x="1747500" y="9413"/>
                      <a:pt x="1752331" y="9413"/>
                      <a:pt x="1753122" y="10643"/>
                    </a:cubicBezTo>
                    <a:cubicBezTo>
                      <a:pt x="1758481" y="18374"/>
                      <a:pt x="1764807" y="13630"/>
                      <a:pt x="1771132" y="13278"/>
                    </a:cubicBezTo>
                    <a:cubicBezTo>
                      <a:pt x="1789406" y="12224"/>
                      <a:pt x="1807240" y="15826"/>
                      <a:pt x="1825074" y="18989"/>
                    </a:cubicBezTo>
                    <a:cubicBezTo>
                      <a:pt x="1832366" y="20307"/>
                      <a:pt x="1839131" y="24524"/>
                      <a:pt x="1847038" y="21185"/>
                    </a:cubicBezTo>
                    <a:cubicBezTo>
                      <a:pt x="1848443" y="20570"/>
                      <a:pt x="1850903" y="22064"/>
                      <a:pt x="1852660" y="23030"/>
                    </a:cubicBezTo>
                    <a:cubicBezTo>
                      <a:pt x="1862324" y="28389"/>
                      <a:pt x="1872340" y="31376"/>
                      <a:pt x="1883497" y="28916"/>
                    </a:cubicBezTo>
                    <a:cubicBezTo>
                      <a:pt x="1884727" y="28653"/>
                      <a:pt x="1886396" y="28389"/>
                      <a:pt x="1887363" y="28916"/>
                    </a:cubicBezTo>
                    <a:cubicBezTo>
                      <a:pt x="1903264" y="37614"/>
                      <a:pt x="1921626" y="33221"/>
                      <a:pt x="1938230" y="38844"/>
                    </a:cubicBezTo>
                    <a:cubicBezTo>
                      <a:pt x="1946137" y="41567"/>
                      <a:pt x="1956591" y="37526"/>
                      <a:pt x="1964059" y="42885"/>
                    </a:cubicBezTo>
                    <a:cubicBezTo>
                      <a:pt x="1974953" y="50792"/>
                      <a:pt x="1987780" y="49299"/>
                      <a:pt x="1999552" y="52110"/>
                    </a:cubicBezTo>
                    <a:cubicBezTo>
                      <a:pt x="2006492" y="53779"/>
                      <a:pt x="2013433" y="54570"/>
                      <a:pt x="2018528" y="60192"/>
                    </a:cubicBezTo>
                    <a:cubicBezTo>
                      <a:pt x="2019846" y="61686"/>
                      <a:pt x="2021164" y="61247"/>
                      <a:pt x="2023184" y="61247"/>
                    </a:cubicBezTo>
                    <a:cubicBezTo>
                      <a:pt x="2031706" y="61334"/>
                      <a:pt x="2040931" y="61334"/>
                      <a:pt x="2048662" y="64497"/>
                    </a:cubicBezTo>
                    <a:cubicBezTo>
                      <a:pt x="2066672" y="71877"/>
                      <a:pt x="2085385" y="77060"/>
                      <a:pt x="2103659" y="83561"/>
                    </a:cubicBezTo>
                    <a:cubicBezTo>
                      <a:pt x="2120878" y="89711"/>
                      <a:pt x="2138537" y="93840"/>
                      <a:pt x="2153735" y="105349"/>
                    </a:cubicBezTo>
                    <a:cubicBezTo>
                      <a:pt x="2160324" y="110357"/>
                      <a:pt x="2170779" y="110357"/>
                      <a:pt x="2179477" y="112465"/>
                    </a:cubicBezTo>
                    <a:cubicBezTo>
                      <a:pt x="2181058" y="112905"/>
                      <a:pt x="2183694" y="112378"/>
                      <a:pt x="2184308" y="113256"/>
                    </a:cubicBezTo>
                    <a:cubicBezTo>
                      <a:pt x="2192040" y="125116"/>
                      <a:pt x="2206623" y="121251"/>
                      <a:pt x="2216902" y="127928"/>
                    </a:cubicBezTo>
                    <a:cubicBezTo>
                      <a:pt x="2227005" y="134517"/>
                      <a:pt x="2238602" y="138734"/>
                      <a:pt x="2249496" y="144093"/>
                    </a:cubicBezTo>
                    <a:cubicBezTo>
                      <a:pt x="2258193" y="148398"/>
                      <a:pt x="2266539" y="154196"/>
                      <a:pt x="2275676" y="156656"/>
                    </a:cubicBezTo>
                    <a:cubicBezTo>
                      <a:pt x="2286395" y="159555"/>
                      <a:pt x="2294213" y="165529"/>
                      <a:pt x="2301945" y="172733"/>
                    </a:cubicBezTo>
                    <a:cubicBezTo>
                      <a:pt x="2304492" y="175193"/>
                      <a:pt x="2308182" y="177477"/>
                      <a:pt x="2311521" y="177829"/>
                    </a:cubicBezTo>
                    <a:cubicBezTo>
                      <a:pt x="2321448" y="178795"/>
                      <a:pt x="2328389" y="185823"/>
                      <a:pt x="2336647" y="189952"/>
                    </a:cubicBezTo>
                    <a:cubicBezTo>
                      <a:pt x="2341215" y="192237"/>
                      <a:pt x="2345081" y="196278"/>
                      <a:pt x="2350440" y="197859"/>
                    </a:cubicBezTo>
                    <a:cubicBezTo>
                      <a:pt x="2359577" y="200671"/>
                      <a:pt x="2367220" y="206117"/>
                      <a:pt x="2374951" y="211564"/>
                    </a:cubicBezTo>
                    <a:cubicBezTo>
                      <a:pt x="2383297" y="217451"/>
                      <a:pt x="2392346" y="222370"/>
                      <a:pt x="2400956" y="227817"/>
                    </a:cubicBezTo>
                    <a:cubicBezTo>
                      <a:pt x="2417472" y="238184"/>
                      <a:pt x="2435570" y="246267"/>
                      <a:pt x="2448660" y="261553"/>
                    </a:cubicBezTo>
                    <a:cubicBezTo>
                      <a:pt x="2451648" y="265067"/>
                      <a:pt x="2456831" y="266824"/>
                      <a:pt x="2461136" y="269109"/>
                    </a:cubicBezTo>
                    <a:cubicBezTo>
                      <a:pt x="2470975" y="274204"/>
                      <a:pt x="2479761" y="279563"/>
                      <a:pt x="2487228" y="288876"/>
                    </a:cubicBezTo>
                    <a:cubicBezTo>
                      <a:pt x="2493993" y="297398"/>
                      <a:pt x="2505853" y="301966"/>
                      <a:pt x="2515693" y="307852"/>
                    </a:cubicBezTo>
                    <a:cubicBezTo>
                      <a:pt x="2524215" y="312948"/>
                      <a:pt x="2524303" y="312684"/>
                      <a:pt x="2526060" y="326126"/>
                    </a:cubicBezTo>
                    <a:cubicBezTo>
                      <a:pt x="2526235" y="327619"/>
                      <a:pt x="2527553" y="329113"/>
                      <a:pt x="2528607" y="330255"/>
                    </a:cubicBezTo>
                    <a:cubicBezTo>
                      <a:pt x="2529574" y="331309"/>
                      <a:pt x="2530979" y="331836"/>
                      <a:pt x="2532209" y="332627"/>
                    </a:cubicBezTo>
                    <a:cubicBezTo>
                      <a:pt x="2532649" y="331221"/>
                      <a:pt x="2533176" y="329816"/>
                      <a:pt x="2533439" y="328322"/>
                    </a:cubicBezTo>
                    <a:cubicBezTo>
                      <a:pt x="2533703" y="326829"/>
                      <a:pt x="2533527" y="325247"/>
                      <a:pt x="2533527" y="323666"/>
                    </a:cubicBezTo>
                    <a:cubicBezTo>
                      <a:pt x="2535109" y="324017"/>
                      <a:pt x="2536866" y="324105"/>
                      <a:pt x="2538359" y="324808"/>
                    </a:cubicBezTo>
                    <a:cubicBezTo>
                      <a:pt x="2541873" y="326477"/>
                      <a:pt x="2554524" y="338689"/>
                      <a:pt x="2557511" y="341588"/>
                    </a:cubicBezTo>
                    <a:cubicBezTo>
                      <a:pt x="2562958" y="346859"/>
                      <a:pt x="2569020" y="351515"/>
                      <a:pt x="2574819" y="356523"/>
                    </a:cubicBezTo>
                    <a:cubicBezTo>
                      <a:pt x="2589754" y="369701"/>
                      <a:pt x="2604425" y="383231"/>
                      <a:pt x="2619712" y="395969"/>
                    </a:cubicBezTo>
                    <a:cubicBezTo>
                      <a:pt x="2631396" y="405721"/>
                      <a:pt x="2642554" y="415385"/>
                      <a:pt x="2650460" y="428915"/>
                    </a:cubicBezTo>
                    <a:cubicBezTo>
                      <a:pt x="2654502" y="435767"/>
                      <a:pt x="2663024" y="439984"/>
                      <a:pt x="2669525" y="445343"/>
                    </a:cubicBezTo>
                    <a:cubicBezTo>
                      <a:pt x="2671458" y="446925"/>
                      <a:pt x="2673830" y="447891"/>
                      <a:pt x="2675587" y="449560"/>
                    </a:cubicBezTo>
                    <a:cubicBezTo>
                      <a:pt x="2686129" y="459927"/>
                      <a:pt x="2696847" y="470118"/>
                      <a:pt x="2706863" y="481012"/>
                    </a:cubicBezTo>
                    <a:cubicBezTo>
                      <a:pt x="2715385" y="490324"/>
                      <a:pt x="2721710" y="502185"/>
                      <a:pt x="2731374" y="509828"/>
                    </a:cubicBezTo>
                    <a:cubicBezTo>
                      <a:pt x="2743673" y="519404"/>
                      <a:pt x="2749911" y="532406"/>
                      <a:pt x="2757994" y="544706"/>
                    </a:cubicBezTo>
                    <a:cubicBezTo>
                      <a:pt x="2762211" y="551119"/>
                      <a:pt x="2768272" y="556478"/>
                      <a:pt x="2774422" y="561222"/>
                    </a:cubicBezTo>
                    <a:cubicBezTo>
                      <a:pt x="2783471" y="568339"/>
                      <a:pt x="2787600" y="576773"/>
                      <a:pt x="2785580" y="588194"/>
                    </a:cubicBezTo>
                    <a:cubicBezTo>
                      <a:pt x="2785404" y="589336"/>
                      <a:pt x="2786107" y="590566"/>
                      <a:pt x="2786370" y="591796"/>
                    </a:cubicBezTo>
                    <a:cubicBezTo>
                      <a:pt x="2786985" y="590566"/>
                      <a:pt x="2787512" y="589336"/>
                      <a:pt x="2788128" y="588194"/>
                    </a:cubicBezTo>
                    <a:cubicBezTo>
                      <a:pt x="2789357" y="586085"/>
                      <a:pt x="2790675" y="583977"/>
                      <a:pt x="2791905" y="581868"/>
                    </a:cubicBezTo>
                    <a:cubicBezTo>
                      <a:pt x="2793486" y="583362"/>
                      <a:pt x="2795244" y="584592"/>
                      <a:pt x="2796474" y="586261"/>
                    </a:cubicBezTo>
                    <a:cubicBezTo>
                      <a:pt x="2806138" y="599263"/>
                      <a:pt x="2815977" y="612178"/>
                      <a:pt x="2825114" y="625531"/>
                    </a:cubicBezTo>
                    <a:cubicBezTo>
                      <a:pt x="2830121" y="632911"/>
                      <a:pt x="2833724" y="641169"/>
                      <a:pt x="2837853" y="649076"/>
                    </a:cubicBezTo>
                    <a:cubicBezTo>
                      <a:pt x="2838380" y="650130"/>
                      <a:pt x="2838643" y="652327"/>
                      <a:pt x="2839170" y="652327"/>
                    </a:cubicBezTo>
                    <a:cubicBezTo>
                      <a:pt x="2849889" y="653293"/>
                      <a:pt x="2849449" y="663396"/>
                      <a:pt x="2853666" y="669634"/>
                    </a:cubicBezTo>
                    <a:cubicBezTo>
                      <a:pt x="2855775" y="672709"/>
                      <a:pt x="2857883" y="675872"/>
                      <a:pt x="2860168" y="678683"/>
                    </a:cubicBezTo>
                    <a:cubicBezTo>
                      <a:pt x="2874312" y="695990"/>
                      <a:pt x="2889071" y="713122"/>
                      <a:pt x="2897945" y="733855"/>
                    </a:cubicBezTo>
                    <a:cubicBezTo>
                      <a:pt x="2902952" y="745540"/>
                      <a:pt x="2911298" y="754501"/>
                      <a:pt x="2917887" y="764867"/>
                    </a:cubicBezTo>
                    <a:cubicBezTo>
                      <a:pt x="2922631" y="772335"/>
                      <a:pt x="2927551" y="778485"/>
                      <a:pt x="2922105" y="787534"/>
                    </a:cubicBezTo>
                    <a:cubicBezTo>
                      <a:pt x="2921138" y="789115"/>
                      <a:pt x="2921753" y="791751"/>
                      <a:pt x="2921841" y="793947"/>
                    </a:cubicBezTo>
                    <a:cubicBezTo>
                      <a:pt x="2921841" y="794738"/>
                      <a:pt x="2922280" y="795441"/>
                      <a:pt x="2922544" y="796231"/>
                    </a:cubicBezTo>
                    <a:cubicBezTo>
                      <a:pt x="2923510" y="795704"/>
                      <a:pt x="2924564" y="795265"/>
                      <a:pt x="2925267" y="794474"/>
                    </a:cubicBezTo>
                    <a:cubicBezTo>
                      <a:pt x="2932647" y="786480"/>
                      <a:pt x="2932559" y="786480"/>
                      <a:pt x="2937479" y="796056"/>
                    </a:cubicBezTo>
                    <a:cubicBezTo>
                      <a:pt x="2943980" y="808619"/>
                      <a:pt x="2951711" y="820742"/>
                      <a:pt x="2957070" y="833833"/>
                    </a:cubicBezTo>
                    <a:cubicBezTo>
                      <a:pt x="2961726" y="845254"/>
                      <a:pt x="2971215" y="854127"/>
                      <a:pt x="2973850" y="866163"/>
                    </a:cubicBezTo>
                    <a:cubicBezTo>
                      <a:pt x="2977452" y="882592"/>
                      <a:pt x="2986677" y="895945"/>
                      <a:pt x="2995199" y="909738"/>
                    </a:cubicBezTo>
                    <a:cubicBezTo>
                      <a:pt x="2998625" y="915361"/>
                      <a:pt x="2997834" y="921071"/>
                      <a:pt x="2997219" y="926870"/>
                    </a:cubicBezTo>
                    <a:cubicBezTo>
                      <a:pt x="2996956" y="929242"/>
                      <a:pt x="2995550" y="931438"/>
                      <a:pt x="2995199" y="933810"/>
                    </a:cubicBezTo>
                    <a:cubicBezTo>
                      <a:pt x="2995023" y="935128"/>
                      <a:pt x="2996077" y="936622"/>
                      <a:pt x="2996604" y="938027"/>
                    </a:cubicBezTo>
                    <a:cubicBezTo>
                      <a:pt x="2997571" y="937061"/>
                      <a:pt x="2998537" y="936182"/>
                      <a:pt x="2999416" y="935216"/>
                    </a:cubicBezTo>
                    <a:cubicBezTo>
                      <a:pt x="3000909" y="933635"/>
                      <a:pt x="3002315" y="931965"/>
                      <a:pt x="3003721" y="930296"/>
                    </a:cubicBezTo>
                    <a:cubicBezTo>
                      <a:pt x="3005214" y="932141"/>
                      <a:pt x="3007323" y="933810"/>
                      <a:pt x="3008201" y="936007"/>
                    </a:cubicBezTo>
                    <a:cubicBezTo>
                      <a:pt x="3019886" y="964383"/>
                      <a:pt x="3031482" y="992760"/>
                      <a:pt x="3042816" y="1021313"/>
                    </a:cubicBezTo>
                    <a:cubicBezTo>
                      <a:pt x="3049317" y="1037829"/>
                      <a:pt x="3053622" y="1055224"/>
                      <a:pt x="3063110" y="1070599"/>
                    </a:cubicBezTo>
                    <a:cubicBezTo>
                      <a:pt x="3065394" y="1074289"/>
                      <a:pt x="3061177" y="1080175"/>
                      <a:pt x="3066009" y="1083777"/>
                    </a:cubicBezTo>
                    <a:cubicBezTo>
                      <a:pt x="3062934" y="1101260"/>
                      <a:pt x="3076727" y="1113559"/>
                      <a:pt x="3079978" y="1129109"/>
                    </a:cubicBezTo>
                    <a:cubicBezTo>
                      <a:pt x="3080065" y="1129461"/>
                      <a:pt x="3080768" y="1129724"/>
                      <a:pt x="3080856" y="1130076"/>
                    </a:cubicBezTo>
                    <a:cubicBezTo>
                      <a:pt x="3083580" y="1150458"/>
                      <a:pt x="3093771" y="1168731"/>
                      <a:pt x="3097373" y="1188762"/>
                    </a:cubicBezTo>
                    <a:cubicBezTo>
                      <a:pt x="3098954" y="1197635"/>
                      <a:pt x="3104401" y="1205630"/>
                      <a:pt x="3103259" y="1215294"/>
                    </a:cubicBezTo>
                    <a:cubicBezTo>
                      <a:pt x="3102820" y="1219247"/>
                      <a:pt x="3104840" y="1223376"/>
                      <a:pt x="3105192" y="1227506"/>
                    </a:cubicBezTo>
                    <a:cubicBezTo>
                      <a:pt x="3105719" y="1232865"/>
                      <a:pt x="3106422" y="1237697"/>
                      <a:pt x="3108881" y="1243056"/>
                    </a:cubicBezTo>
                    <a:cubicBezTo>
                      <a:pt x="3111869" y="1249732"/>
                      <a:pt x="3114153" y="1257639"/>
                      <a:pt x="3115471" y="1265107"/>
                    </a:cubicBezTo>
                    <a:cubicBezTo>
                      <a:pt x="3116876" y="1272838"/>
                      <a:pt x="3115207" y="1280657"/>
                      <a:pt x="3120654" y="1288037"/>
                    </a:cubicBezTo>
                    <a:cubicBezTo>
                      <a:pt x="3123729" y="1292254"/>
                      <a:pt x="3123992" y="1299370"/>
                      <a:pt x="3123465" y="1304992"/>
                    </a:cubicBezTo>
                    <a:cubicBezTo>
                      <a:pt x="3121884" y="1319313"/>
                      <a:pt x="3127331" y="1332051"/>
                      <a:pt x="3131021" y="1345230"/>
                    </a:cubicBezTo>
                    <a:cubicBezTo>
                      <a:pt x="3133568" y="1354542"/>
                      <a:pt x="3135326" y="1363503"/>
                      <a:pt x="3127331" y="1371234"/>
                    </a:cubicBezTo>
                    <a:cubicBezTo>
                      <a:pt x="3126628" y="1371937"/>
                      <a:pt x="3126628" y="1373518"/>
                      <a:pt x="3126365" y="1374748"/>
                    </a:cubicBezTo>
                    <a:cubicBezTo>
                      <a:pt x="3127594" y="1374397"/>
                      <a:pt x="3129264" y="1374397"/>
                      <a:pt x="3129966" y="1373606"/>
                    </a:cubicBezTo>
                    <a:cubicBezTo>
                      <a:pt x="3134095" y="1368686"/>
                      <a:pt x="3136116" y="1372903"/>
                      <a:pt x="3136643" y="1375715"/>
                    </a:cubicBezTo>
                    <a:cubicBezTo>
                      <a:pt x="3138049" y="1383534"/>
                      <a:pt x="3138927" y="1391528"/>
                      <a:pt x="3139367" y="1399523"/>
                    </a:cubicBezTo>
                    <a:cubicBezTo>
                      <a:pt x="3139894" y="1410856"/>
                      <a:pt x="3141212" y="1421926"/>
                      <a:pt x="3144550" y="1432820"/>
                    </a:cubicBezTo>
                    <a:cubicBezTo>
                      <a:pt x="3145429" y="1435631"/>
                      <a:pt x="3144726" y="1438882"/>
                      <a:pt x="3144638" y="1441957"/>
                    </a:cubicBezTo>
                    <a:cubicBezTo>
                      <a:pt x="3144550" y="1455047"/>
                      <a:pt x="3147625" y="1467698"/>
                      <a:pt x="3149382" y="1480524"/>
                    </a:cubicBezTo>
                    <a:cubicBezTo>
                      <a:pt x="3150612" y="1489398"/>
                      <a:pt x="3152281" y="1499237"/>
                      <a:pt x="3147713" y="1508374"/>
                    </a:cubicBezTo>
                    <a:cubicBezTo>
                      <a:pt x="3146483" y="1510834"/>
                      <a:pt x="3146834" y="1514436"/>
                      <a:pt x="3147361" y="1517335"/>
                    </a:cubicBezTo>
                    <a:cubicBezTo>
                      <a:pt x="3148855" y="1525418"/>
                      <a:pt x="3151491" y="1533324"/>
                      <a:pt x="3152281" y="1541407"/>
                    </a:cubicBezTo>
                    <a:cubicBezTo>
                      <a:pt x="3153072" y="1548875"/>
                      <a:pt x="3154390" y="1557045"/>
                      <a:pt x="3146044" y="1562492"/>
                    </a:cubicBezTo>
                    <a:cubicBezTo>
                      <a:pt x="3144199" y="1563722"/>
                      <a:pt x="3143759" y="1567148"/>
                      <a:pt x="3142705" y="1569608"/>
                    </a:cubicBezTo>
                    <a:cubicBezTo>
                      <a:pt x="3144814" y="1568817"/>
                      <a:pt x="3147537" y="1568554"/>
                      <a:pt x="3148943" y="1567060"/>
                    </a:cubicBezTo>
                    <a:cubicBezTo>
                      <a:pt x="3152193" y="1563370"/>
                      <a:pt x="3153160" y="1567236"/>
                      <a:pt x="3154565" y="1568554"/>
                    </a:cubicBezTo>
                    <a:cubicBezTo>
                      <a:pt x="3155268" y="1569257"/>
                      <a:pt x="3155532" y="1571189"/>
                      <a:pt x="3155093" y="1572156"/>
                    </a:cubicBezTo>
                    <a:cubicBezTo>
                      <a:pt x="3150612" y="1581293"/>
                      <a:pt x="3159134" y="1591396"/>
                      <a:pt x="3152808" y="1600533"/>
                    </a:cubicBezTo>
                    <a:cubicBezTo>
                      <a:pt x="3152018" y="1601675"/>
                      <a:pt x="3155005" y="1604925"/>
                      <a:pt x="3155005" y="1607122"/>
                    </a:cubicBezTo>
                    <a:cubicBezTo>
                      <a:pt x="3154917" y="1614062"/>
                      <a:pt x="3155093" y="1621266"/>
                      <a:pt x="3153511" y="1627943"/>
                    </a:cubicBezTo>
                    <a:cubicBezTo>
                      <a:pt x="3152369" y="1632863"/>
                      <a:pt x="3154038" y="1636553"/>
                      <a:pt x="3154565" y="1640857"/>
                    </a:cubicBezTo>
                    <a:cubicBezTo>
                      <a:pt x="3155093" y="1644547"/>
                      <a:pt x="3153863" y="1648501"/>
                      <a:pt x="3154390" y="1653157"/>
                    </a:cubicBezTo>
                    <a:cubicBezTo>
                      <a:pt x="3155532" y="1662821"/>
                      <a:pt x="3152545" y="1673012"/>
                      <a:pt x="3151315" y="1682939"/>
                    </a:cubicBezTo>
                    <a:cubicBezTo>
                      <a:pt x="3150876" y="1686278"/>
                      <a:pt x="3150524" y="1689528"/>
                      <a:pt x="3149909" y="1692867"/>
                    </a:cubicBezTo>
                    <a:cubicBezTo>
                      <a:pt x="3148943" y="1697875"/>
                      <a:pt x="3151930" y="1702443"/>
                      <a:pt x="3150261" y="1707802"/>
                    </a:cubicBezTo>
                    <a:cubicBezTo>
                      <a:pt x="3148767" y="1712634"/>
                      <a:pt x="3150173" y="1718169"/>
                      <a:pt x="3149909" y="1723440"/>
                    </a:cubicBezTo>
                    <a:cubicBezTo>
                      <a:pt x="3149119" y="1738112"/>
                      <a:pt x="3147625" y="1752695"/>
                      <a:pt x="3147625" y="1767367"/>
                    </a:cubicBezTo>
                    <a:cubicBezTo>
                      <a:pt x="3147625" y="1773253"/>
                      <a:pt x="3139191" y="1775977"/>
                      <a:pt x="3143496" y="1783005"/>
                    </a:cubicBezTo>
                    <a:cubicBezTo>
                      <a:pt x="3146571" y="1788013"/>
                      <a:pt x="3144814" y="1793372"/>
                      <a:pt x="3142178" y="1798467"/>
                    </a:cubicBezTo>
                    <a:cubicBezTo>
                      <a:pt x="3141475" y="1799873"/>
                      <a:pt x="3141563" y="1802069"/>
                      <a:pt x="3142178" y="1803651"/>
                    </a:cubicBezTo>
                    <a:cubicBezTo>
                      <a:pt x="3145692" y="1813227"/>
                      <a:pt x="3142705" y="1819991"/>
                      <a:pt x="3133920" y="1824735"/>
                    </a:cubicBezTo>
                    <a:cubicBezTo>
                      <a:pt x="3132778" y="1825350"/>
                      <a:pt x="3132338" y="1827107"/>
                      <a:pt x="3131636" y="1828425"/>
                    </a:cubicBezTo>
                    <a:cubicBezTo>
                      <a:pt x="3133129" y="1828777"/>
                      <a:pt x="3134535" y="1829479"/>
                      <a:pt x="3135940" y="1829392"/>
                    </a:cubicBezTo>
                    <a:cubicBezTo>
                      <a:pt x="3141212" y="1829128"/>
                      <a:pt x="3142530" y="1830094"/>
                      <a:pt x="3141739" y="1834136"/>
                    </a:cubicBezTo>
                    <a:cubicBezTo>
                      <a:pt x="3140948" y="1838616"/>
                      <a:pt x="3140333" y="1843097"/>
                      <a:pt x="3139455" y="1847577"/>
                    </a:cubicBezTo>
                    <a:cubicBezTo>
                      <a:pt x="3138752" y="1851179"/>
                      <a:pt x="3137698" y="1854693"/>
                      <a:pt x="3136907" y="1858296"/>
                    </a:cubicBezTo>
                    <a:cubicBezTo>
                      <a:pt x="3136028" y="1862249"/>
                      <a:pt x="3135062" y="1866290"/>
                      <a:pt x="3134271" y="1870331"/>
                    </a:cubicBezTo>
                    <a:cubicBezTo>
                      <a:pt x="3132514" y="1879644"/>
                      <a:pt x="3130406" y="1888956"/>
                      <a:pt x="3129176" y="1898357"/>
                    </a:cubicBezTo>
                    <a:cubicBezTo>
                      <a:pt x="3128737" y="1902222"/>
                      <a:pt x="3127946" y="1903452"/>
                      <a:pt x="3123992" y="1903365"/>
                    </a:cubicBezTo>
                    <a:cubicBezTo>
                      <a:pt x="3112659" y="1903101"/>
                      <a:pt x="3101238" y="1903452"/>
                      <a:pt x="3089905" y="1903101"/>
                    </a:cubicBezTo>
                    <a:cubicBezTo>
                      <a:pt x="3087270" y="1903013"/>
                      <a:pt x="3083843" y="1901608"/>
                      <a:pt x="3082350" y="1899587"/>
                    </a:cubicBezTo>
                    <a:cubicBezTo>
                      <a:pt x="3079450" y="1895633"/>
                      <a:pt x="3084546" y="1874285"/>
                      <a:pt x="3089114" y="1872089"/>
                    </a:cubicBezTo>
                    <a:cubicBezTo>
                      <a:pt x="3092277" y="1870507"/>
                      <a:pt x="3092365" y="1870068"/>
                      <a:pt x="3091399" y="1866817"/>
                    </a:cubicBezTo>
                    <a:cubicBezTo>
                      <a:pt x="3088236" y="1856099"/>
                      <a:pt x="3088148" y="1845205"/>
                      <a:pt x="3092365" y="1834575"/>
                    </a:cubicBezTo>
                    <a:cubicBezTo>
                      <a:pt x="3092804" y="1833521"/>
                      <a:pt x="3094825" y="1833169"/>
                      <a:pt x="3096846" y="1833082"/>
                    </a:cubicBezTo>
                    <a:cubicBezTo>
                      <a:pt x="3097197" y="1834926"/>
                      <a:pt x="3097285" y="1836596"/>
                      <a:pt x="3096582" y="1837211"/>
                    </a:cubicBezTo>
                    <a:cubicBezTo>
                      <a:pt x="3093331" y="1839846"/>
                      <a:pt x="3096758" y="1840900"/>
                      <a:pt x="3097900" y="1841779"/>
                    </a:cubicBezTo>
                    <a:cubicBezTo>
                      <a:pt x="3098866" y="1842570"/>
                      <a:pt x="3100711" y="1842130"/>
                      <a:pt x="3102205" y="1842306"/>
                    </a:cubicBezTo>
                    <a:cubicBezTo>
                      <a:pt x="3102029" y="1840813"/>
                      <a:pt x="3102117" y="1839143"/>
                      <a:pt x="3101502" y="1837914"/>
                    </a:cubicBezTo>
                    <a:cubicBezTo>
                      <a:pt x="3100448" y="1835981"/>
                      <a:pt x="3098866" y="1834311"/>
                      <a:pt x="3097548" y="1832554"/>
                    </a:cubicBezTo>
                    <a:cubicBezTo>
                      <a:pt x="3097548" y="1830797"/>
                      <a:pt x="3098075" y="1828777"/>
                      <a:pt x="3097461" y="1827371"/>
                    </a:cubicBezTo>
                    <a:cubicBezTo>
                      <a:pt x="3092804" y="1816829"/>
                      <a:pt x="3096670" y="1807604"/>
                      <a:pt x="3101502" y="1798379"/>
                    </a:cubicBezTo>
                    <a:cubicBezTo>
                      <a:pt x="3102117" y="1797149"/>
                      <a:pt x="3102468" y="1795304"/>
                      <a:pt x="3102117" y="1793987"/>
                    </a:cubicBezTo>
                    <a:cubicBezTo>
                      <a:pt x="3099393" y="1783620"/>
                      <a:pt x="3098163" y="1773341"/>
                      <a:pt x="3102644" y="1763062"/>
                    </a:cubicBezTo>
                    <a:cubicBezTo>
                      <a:pt x="3103347" y="1761481"/>
                      <a:pt x="3102292" y="1759021"/>
                      <a:pt x="3101853" y="1757000"/>
                    </a:cubicBezTo>
                    <a:cubicBezTo>
                      <a:pt x="3101502" y="1755507"/>
                      <a:pt x="3100887" y="1754013"/>
                      <a:pt x="3100360" y="1752520"/>
                    </a:cubicBezTo>
                    <a:cubicBezTo>
                      <a:pt x="3101941" y="1753310"/>
                      <a:pt x="3103698" y="1753750"/>
                      <a:pt x="3104928" y="1754892"/>
                    </a:cubicBezTo>
                    <a:cubicBezTo>
                      <a:pt x="3108355" y="1758142"/>
                      <a:pt x="3108179" y="1754979"/>
                      <a:pt x="3108003" y="1753135"/>
                    </a:cubicBezTo>
                    <a:cubicBezTo>
                      <a:pt x="3107388" y="1748215"/>
                      <a:pt x="3107212" y="1743031"/>
                      <a:pt x="3105280" y="1738551"/>
                    </a:cubicBezTo>
                    <a:cubicBezTo>
                      <a:pt x="3101326" y="1729414"/>
                      <a:pt x="3104664" y="1722122"/>
                      <a:pt x="3109233" y="1714655"/>
                    </a:cubicBezTo>
                    <a:cubicBezTo>
                      <a:pt x="3110024" y="1713337"/>
                      <a:pt x="3110112" y="1710438"/>
                      <a:pt x="3109233" y="1709471"/>
                    </a:cubicBezTo>
                    <a:cubicBezTo>
                      <a:pt x="3102292" y="1701477"/>
                      <a:pt x="3106158" y="1692428"/>
                      <a:pt x="3106422" y="1683730"/>
                    </a:cubicBezTo>
                    <a:cubicBezTo>
                      <a:pt x="3106509" y="1680480"/>
                      <a:pt x="3107915" y="1677229"/>
                      <a:pt x="3108003" y="1673978"/>
                    </a:cubicBezTo>
                    <a:cubicBezTo>
                      <a:pt x="3108003" y="1672221"/>
                      <a:pt x="3106509" y="1670376"/>
                      <a:pt x="3105719" y="1668619"/>
                    </a:cubicBezTo>
                    <a:cubicBezTo>
                      <a:pt x="3107388" y="1669146"/>
                      <a:pt x="3109321" y="1670289"/>
                      <a:pt x="3110639" y="1669849"/>
                    </a:cubicBezTo>
                    <a:cubicBezTo>
                      <a:pt x="3111781" y="1669498"/>
                      <a:pt x="3113186" y="1666159"/>
                      <a:pt x="3112747" y="1665808"/>
                    </a:cubicBezTo>
                    <a:cubicBezTo>
                      <a:pt x="3106422" y="1659658"/>
                      <a:pt x="3111956" y="1650785"/>
                      <a:pt x="3107212" y="1643932"/>
                    </a:cubicBezTo>
                    <a:cubicBezTo>
                      <a:pt x="3102732" y="1637431"/>
                      <a:pt x="3108267" y="1630139"/>
                      <a:pt x="3108267" y="1623111"/>
                    </a:cubicBezTo>
                    <a:cubicBezTo>
                      <a:pt x="3108267" y="1621266"/>
                      <a:pt x="3110814" y="1619333"/>
                      <a:pt x="3110639" y="1617664"/>
                    </a:cubicBezTo>
                    <a:cubicBezTo>
                      <a:pt x="3109760" y="1609845"/>
                      <a:pt x="3108091" y="1602114"/>
                      <a:pt x="3107124" y="1594295"/>
                    </a:cubicBezTo>
                    <a:cubicBezTo>
                      <a:pt x="3106597" y="1589902"/>
                      <a:pt x="3106773" y="1585422"/>
                      <a:pt x="3106949" y="1581029"/>
                    </a:cubicBezTo>
                    <a:cubicBezTo>
                      <a:pt x="3106949" y="1580150"/>
                      <a:pt x="3108706" y="1579360"/>
                      <a:pt x="3109584" y="1578481"/>
                    </a:cubicBezTo>
                    <a:cubicBezTo>
                      <a:pt x="3110024" y="1579623"/>
                      <a:pt x="3110727" y="1580765"/>
                      <a:pt x="3110727" y="1581908"/>
                    </a:cubicBezTo>
                    <a:cubicBezTo>
                      <a:pt x="3110639" y="1585070"/>
                      <a:pt x="3111341" y="1587179"/>
                      <a:pt x="3114944" y="1585685"/>
                    </a:cubicBezTo>
                    <a:cubicBezTo>
                      <a:pt x="3115383" y="1585510"/>
                      <a:pt x="3114592" y="1582259"/>
                      <a:pt x="3114328" y="1580502"/>
                    </a:cubicBezTo>
                    <a:cubicBezTo>
                      <a:pt x="3114153" y="1579711"/>
                      <a:pt x="3113889" y="1578921"/>
                      <a:pt x="3113450" y="1578218"/>
                    </a:cubicBezTo>
                    <a:cubicBezTo>
                      <a:pt x="3106158" y="1567851"/>
                      <a:pt x="3104752" y="1557045"/>
                      <a:pt x="3110639" y="1545536"/>
                    </a:cubicBezTo>
                    <a:cubicBezTo>
                      <a:pt x="3111341" y="1544130"/>
                      <a:pt x="3111517" y="1541495"/>
                      <a:pt x="3110727" y="1540441"/>
                    </a:cubicBezTo>
                    <a:cubicBezTo>
                      <a:pt x="3106861" y="1535609"/>
                      <a:pt x="3104577" y="1530337"/>
                      <a:pt x="3105719" y="1524188"/>
                    </a:cubicBezTo>
                    <a:cubicBezTo>
                      <a:pt x="3106685" y="1519180"/>
                      <a:pt x="3102907" y="1514612"/>
                      <a:pt x="3105280" y="1509165"/>
                    </a:cubicBezTo>
                    <a:cubicBezTo>
                      <a:pt x="3106597" y="1506090"/>
                      <a:pt x="3104313" y="1501521"/>
                      <a:pt x="3103698" y="1497568"/>
                    </a:cubicBezTo>
                    <a:cubicBezTo>
                      <a:pt x="3111956" y="1496426"/>
                      <a:pt x="3105719" y="1490364"/>
                      <a:pt x="3105280" y="1489134"/>
                    </a:cubicBezTo>
                    <a:cubicBezTo>
                      <a:pt x="3101150" y="1479558"/>
                      <a:pt x="3101238" y="1469103"/>
                      <a:pt x="3098339" y="1459264"/>
                    </a:cubicBezTo>
                    <a:cubicBezTo>
                      <a:pt x="3097373" y="1456101"/>
                      <a:pt x="3096494" y="1451181"/>
                      <a:pt x="3098075" y="1449248"/>
                    </a:cubicBezTo>
                    <a:cubicBezTo>
                      <a:pt x="3102995" y="1443187"/>
                      <a:pt x="3098778" y="1438267"/>
                      <a:pt x="3097900" y="1432820"/>
                    </a:cubicBezTo>
                    <a:cubicBezTo>
                      <a:pt x="3095967" y="1420872"/>
                      <a:pt x="3094298" y="1408924"/>
                      <a:pt x="3092629" y="1396975"/>
                    </a:cubicBezTo>
                    <a:cubicBezTo>
                      <a:pt x="3092453" y="1395482"/>
                      <a:pt x="3093331" y="1393813"/>
                      <a:pt x="3093683" y="1392231"/>
                    </a:cubicBezTo>
                    <a:cubicBezTo>
                      <a:pt x="3094298" y="1393637"/>
                      <a:pt x="3094737" y="1395130"/>
                      <a:pt x="3095616" y="1396360"/>
                    </a:cubicBezTo>
                    <a:cubicBezTo>
                      <a:pt x="3096582" y="1397678"/>
                      <a:pt x="3097988" y="1398645"/>
                      <a:pt x="3099306" y="1399787"/>
                    </a:cubicBezTo>
                    <a:cubicBezTo>
                      <a:pt x="3099657" y="1398205"/>
                      <a:pt x="3100887" y="1396185"/>
                      <a:pt x="3100360" y="1395130"/>
                    </a:cubicBezTo>
                    <a:cubicBezTo>
                      <a:pt x="3097636" y="1389684"/>
                      <a:pt x="3095264" y="1383709"/>
                      <a:pt x="3091135" y="1379405"/>
                    </a:cubicBezTo>
                    <a:cubicBezTo>
                      <a:pt x="3089202" y="1377296"/>
                      <a:pt x="3086567" y="1377999"/>
                      <a:pt x="3088412" y="1373606"/>
                    </a:cubicBezTo>
                    <a:cubicBezTo>
                      <a:pt x="3090784" y="1368072"/>
                      <a:pt x="3091311" y="1361746"/>
                      <a:pt x="3092541" y="1355684"/>
                    </a:cubicBezTo>
                    <a:cubicBezTo>
                      <a:pt x="3092716" y="1354981"/>
                      <a:pt x="3092365" y="1353839"/>
                      <a:pt x="3091838" y="1353400"/>
                    </a:cubicBezTo>
                    <a:cubicBezTo>
                      <a:pt x="3078396" y="1342243"/>
                      <a:pt x="3084810" y="1324232"/>
                      <a:pt x="3077166" y="1310967"/>
                    </a:cubicBezTo>
                    <a:cubicBezTo>
                      <a:pt x="3075409" y="1307892"/>
                      <a:pt x="3078572" y="1308858"/>
                      <a:pt x="3080417" y="1310264"/>
                    </a:cubicBezTo>
                    <a:cubicBezTo>
                      <a:pt x="3081120" y="1310791"/>
                      <a:pt x="3082701" y="1310352"/>
                      <a:pt x="3083931" y="1310352"/>
                    </a:cubicBezTo>
                    <a:cubicBezTo>
                      <a:pt x="3083580" y="1309385"/>
                      <a:pt x="3083228" y="1308507"/>
                      <a:pt x="3082789" y="1307540"/>
                    </a:cubicBezTo>
                    <a:cubicBezTo>
                      <a:pt x="3081559" y="1304553"/>
                      <a:pt x="3081120" y="1300512"/>
                      <a:pt x="3078923" y="1298843"/>
                    </a:cubicBezTo>
                    <a:cubicBezTo>
                      <a:pt x="3074004" y="1294977"/>
                      <a:pt x="3073213" y="1290057"/>
                      <a:pt x="3074443" y="1284962"/>
                    </a:cubicBezTo>
                    <a:cubicBezTo>
                      <a:pt x="3075409" y="1280657"/>
                      <a:pt x="3067590" y="1276879"/>
                      <a:pt x="3074092" y="1272487"/>
                    </a:cubicBezTo>
                    <a:cubicBezTo>
                      <a:pt x="3074794" y="1271959"/>
                      <a:pt x="3074267" y="1267918"/>
                      <a:pt x="3073125" y="1266688"/>
                    </a:cubicBezTo>
                    <a:cubicBezTo>
                      <a:pt x="3065570" y="1258869"/>
                      <a:pt x="3065394" y="1248766"/>
                      <a:pt x="3063637" y="1239102"/>
                    </a:cubicBezTo>
                    <a:cubicBezTo>
                      <a:pt x="3063022" y="1235588"/>
                      <a:pt x="3060650" y="1232513"/>
                      <a:pt x="3059420" y="1229087"/>
                    </a:cubicBezTo>
                    <a:cubicBezTo>
                      <a:pt x="3058981" y="1227769"/>
                      <a:pt x="3059508" y="1226100"/>
                      <a:pt x="3059508" y="1224606"/>
                    </a:cubicBezTo>
                    <a:cubicBezTo>
                      <a:pt x="3060474" y="1225309"/>
                      <a:pt x="3061353" y="1226100"/>
                      <a:pt x="3062319" y="1226803"/>
                    </a:cubicBezTo>
                    <a:cubicBezTo>
                      <a:pt x="3062671" y="1225397"/>
                      <a:pt x="3063725" y="1223376"/>
                      <a:pt x="3063198" y="1222674"/>
                    </a:cubicBezTo>
                    <a:cubicBezTo>
                      <a:pt x="3053446" y="1210550"/>
                      <a:pt x="3050722" y="1195527"/>
                      <a:pt x="3045890" y="1181294"/>
                    </a:cubicBezTo>
                    <a:cubicBezTo>
                      <a:pt x="3045539" y="1180240"/>
                      <a:pt x="3047208" y="1178219"/>
                      <a:pt x="3048350" y="1177165"/>
                    </a:cubicBezTo>
                    <a:cubicBezTo>
                      <a:pt x="3049668" y="1176023"/>
                      <a:pt x="3051601" y="1175496"/>
                      <a:pt x="3053270" y="1174705"/>
                    </a:cubicBezTo>
                    <a:cubicBezTo>
                      <a:pt x="3052128" y="1173036"/>
                      <a:pt x="3051250" y="1170313"/>
                      <a:pt x="3049668" y="1169786"/>
                    </a:cubicBezTo>
                    <a:cubicBezTo>
                      <a:pt x="3041937" y="1167150"/>
                      <a:pt x="3040531" y="1161176"/>
                      <a:pt x="3040092" y="1154148"/>
                    </a:cubicBezTo>
                    <a:cubicBezTo>
                      <a:pt x="3039741" y="1149755"/>
                      <a:pt x="3037632" y="1145186"/>
                      <a:pt x="3038423" y="1141145"/>
                    </a:cubicBezTo>
                    <a:cubicBezTo>
                      <a:pt x="3039477" y="1135259"/>
                      <a:pt x="3035524" y="1132887"/>
                      <a:pt x="3033064" y="1129109"/>
                    </a:cubicBezTo>
                    <a:cubicBezTo>
                      <a:pt x="3030692" y="1125419"/>
                      <a:pt x="3029725" y="1120939"/>
                      <a:pt x="3028320" y="1116722"/>
                    </a:cubicBezTo>
                    <a:cubicBezTo>
                      <a:pt x="3026123" y="1110221"/>
                      <a:pt x="3024015" y="1103632"/>
                      <a:pt x="3022433" y="1096515"/>
                    </a:cubicBezTo>
                    <a:cubicBezTo>
                      <a:pt x="3024893" y="1093529"/>
                      <a:pt x="3025772" y="1091508"/>
                      <a:pt x="3021819" y="1090629"/>
                    </a:cubicBezTo>
                    <a:cubicBezTo>
                      <a:pt x="3017426" y="1079120"/>
                      <a:pt x="3010398" y="1069017"/>
                      <a:pt x="3005741" y="1057508"/>
                    </a:cubicBezTo>
                    <a:cubicBezTo>
                      <a:pt x="3003018" y="1050831"/>
                      <a:pt x="3005214" y="1048547"/>
                      <a:pt x="3010661" y="1046702"/>
                    </a:cubicBezTo>
                    <a:cubicBezTo>
                      <a:pt x="3011539" y="1048459"/>
                      <a:pt x="3011803" y="1049602"/>
                      <a:pt x="3012067" y="1050656"/>
                    </a:cubicBezTo>
                    <a:cubicBezTo>
                      <a:pt x="3012682" y="1050480"/>
                      <a:pt x="3013209" y="1050304"/>
                      <a:pt x="3013824" y="1050129"/>
                    </a:cubicBezTo>
                    <a:cubicBezTo>
                      <a:pt x="3013033" y="1048723"/>
                      <a:pt x="3012242" y="1047405"/>
                      <a:pt x="3011364" y="1046000"/>
                    </a:cubicBezTo>
                    <a:cubicBezTo>
                      <a:pt x="3010134" y="1044330"/>
                      <a:pt x="3009167" y="1042222"/>
                      <a:pt x="3007586" y="1041080"/>
                    </a:cubicBezTo>
                    <a:cubicBezTo>
                      <a:pt x="2995462" y="1032119"/>
                      <a:pt x="2989664" y="1020258"/>
                      <a:pt x="2990279" y="1005148"/>
                    </a:cubicBezTo>
                    <a:cubicBezTo>
                      <a:pt x="2990367" y="1002863"/>
                      <a:pt x="2989840" y="999349"/>
                      <a:pt x="2988258" y="998295"/>
                    </a:cubicBezTo>
                    <a:cubicBezTo>
                      <a:pt x="2977277" y="991091"/>
                      <a:pt x="2976574" y="977649"/>
                      <a:pt x="2969546" y="968073"/>
                    </a:cubicBezTo>
                    <a:cubicBezTo>
                      <a:pt x="2968755" y="966931"/>
                      <a:pt x="2970160" y="964208"/>
                      <a:pt x="2970600" y="962187"/>
                    </a:cubicBezTo>
                    <a:cubicBezTo>
                      <a:pt x="2971830" y="963329"/>
                      <a:pt x="2973147" y="964471"/>
                      <a:pt x="2974290" y="965789"/>
                    </a:cubicBezTo>
                    <a:cubicBezTo>
                      <a:pt x="2974729" y="966316"/>
                      <a:pt x="2974290" y="967634"/>
                      <a:pt x="2974729" y="968161"/>
                    </a:cubicBezTo>
                    <a:cubicBezTo>
                      <a:pt x="2976574" y="970621"/>
                      <a:pt x="2978507" y="972905"/>
                      <a:pt x="2980439" y="975189"/>
                    </a:cubicBezTo>
                    <a:cubicBezTo>
                      <a:pt x="2983778" y="971851"/>
                      <a:pt x="2980176" y="967283"/>
                      <a:pt x="2979385" y="966141"/>
                    </a:cubicBezTo>
                    <a:cubicBezTo>
                      <a:pt x="2976222" y="961133"/>
                      <a:pt x="2971654" y="956740"/>
                      <a:pt x="2966822" y="953314"/>
                    </a:cubicBezTo>
                    <a:cubicBezTo>
                      <a:pt x="2963571" y="951030"/>
                      <a:pt x="2961287" y="949800"/>
                      <a:pt x="2961375" y="945056"/>
                    </a:cubicBezTo>
                    <a:cubicBezTo>
                      <a:pt x="2961463" y="939345"/>
                      <a:pt x="2959969" y="933547"/>
                      <a:pt x="2958915" y="927836"/>
                    </a:cubicBezTo>
                    <a:cubicBezTo>
                      <a:pt x="2958739" y="926694"/>
                      <a:pt x="2957861" y="925025"/>
                      <a:pt x="2956982" y="924849"/>
                    </a:cubicBezTo>
                    <a:cubicBezTo>
                      <a:pt x="2948285" y="922741"/>
                      <a:pt x="2945913" y="914482"/>
                      <a:pt x="2943804" y="908245"/>
                    </a:cubicBezTo>
                    <a:cubicBezTo>
                      <a:pt x="2941696" y="902007"/>
                      <a:pt x="2934316" y="895857"/>
                      <a:pt x="2939939" y="887775"/>
                    </a:cubicBezTo>
                    <a:cubicBezTo>
                      <a:pt x="2940202" y="887336"/>
                      <a:pt x="2938533" y="885051"/>
                      <a:pt x="2937303" y="884261"/>
                    </a:cubicBezTo>
                    <a:cubicBezTo>
                      <a:pt x="2925531" y="876354"/>
                      <a:pt x="2922544" y="862209"/>
                      <a:pt x="2914461" y="851755"/>
                    </a:cubicBezTo>
                    <a:cubicBezTo>
                      <a:pt x="2908751" y="844375"/>
                      <a:pt x="2904270" y="835941"/>
                      <a:pt x="2899438" y="827859"/>
                    </a:cubicBezTo>
                    <a:cubicBezTo>
                      <a:pt x="2898823" y="826804"/>
                      <a:pt x="2899526" y="824959"/>
                      <a:pt x="2899614" y="823466"/>
                    </a:cubicBezTo>
                    <a:cubicBezTo>
                      <a:pt x="2901107" y="823905"/>
                      <a:pt x="2902689" y="824257"/>
                      <a:pt x="2904094" y="824872"/>
                    </a:cubicBezTo>
                    <a:cubicBezTo>
                      <a:pt x="2904797" y="825223"/>
                      <a:pt x="2905412" y="826014"/>
                      <a:pt x="2905939" y="826717"/>
                    </a:cubicBezTo>
                    <a:cubicBezTo>
                      <a:pt x="2907521" y="828913"/>
                      <a:pt x="2909014" y="831285"/>
                      <a:pt x="2910596" y="833481"/>
                    </a:cubicBezTo>
                    <a:cubicBezTo>
                      <a:pt x="2912880" y="830055"/>
                      <a:pt x="2912177" y="827156"/>
                      <a:pt x="2909102" y="824520"/>
                    </a:cubicBezTo>
                    <a:cubicBezTo>
                      <a:pt x="2906554" y="822236"/>
                      <a:pt x="2904621" y="818546"/>
                      <a:pt x="2901722" y="817492"/>
                    </a:cubicBezTo>
                    <a:cubicBezTo>
                      <a:pt x="2890741" y="813451"/>
                      <a:pt x="2888105" y="804050"/>
                      <a:pt x="2885382" y="794386"/>
                    </a:cubicBezTo>
                    <a:cubicBezTo>
                      <a:pt x="2884591" y="791663"/>
                      <a:pt x="2883625" y="788500"/>
                      <a:pt x="2881692" y="786831"/>
                    </a:cubicBezTo>
                    <a:cubicBezTo>
                      <a:pt x="2873521" y="779890"/>
                      <a:pt x="2866757" y="772247"/>
                      <a:pt x="2864297" y="761441"/>
                    </a:cubicBezTo>
                    <a:cubicBezTo>
                      <a:pt x="2864033" y="760387"/>
                      <a:pt x="2862364" y="759684"/>
                      <a:pt x="2861661" y="758630"/>
                    </a:cubicBezTo>
                    <a:cubicBezTo>
                      <a:pt x="2855248" y="749054"/>
                      <a:pt x="2846902" y="740532"/>
                      <a:pt x="2845847" y="727969"/>
                    </a:cubicBezTo>
                    <a:cubicBezTo>
                      <a:pt x="2845672" y="725245"/>
                      <a:pt x="2841630" y="722698"/>
                      <a:pt x="2838995" y="720501"/>
                    </a:cubicBezTo>
                    <a:cubicBezTo>
                      <a:pt x="2835305" y="717339"/>
                      <a:pt x="2834075" y="714615"/>
                      <a:pt x="2838731" y="711277"/>
                    </a:cubicBezTo>
                    <a:cubicBezTo>
                      <a:pt x="2840664" y="709871"/>
                      <a:pt x="2842158" y="707850"/>
                      <a:pt x="2837941" y="707938"/>
                    </a:cubicBezTo>
                    <a:cubicBezTo>
                      <a:pt x="2828892" y="708114"/>
                      <a:pt x="2824148" y="702403"/>
                      <a:pt x="2819843" y="695639"/>
                    </a:cubicBezTo>
                    <a:cubicBezTo>
                      <a:pt x="2817031" y="691070"/>
                      <a:pt x="2813429" y="686063"/>
                      <a:pt x="2809915" y="680352"/>
                    </a:cubicBezTo>
                    <a:moveTo>
                      <a:pt x="3127155" y="1601235"/>
                    </a:moveTo>
                    <a:cubicBezTo>
                      <a:pt x="3127946" y="1601323"/>
                      <a:pt x="3128737" y="1601323"/>
                      <a:pt x="3129615" y="1601411"/>
                    </a:cubicBezTo>
                    <a:cubicBezTo>
                      <a:pt x="3128824" y="1600884"/>
                      <a:pt x="3128034" y="1600445"/>
                      <a:pt x="3127155" y="1598600"/>
                    </a:cubicBezTo>
                    <a:cubicBezTo>
                      <a:pt x="3126365" y="1598512"/>
                      <a:pt x="3125574" y="1598512"/>
                      <a:pt x="3124695" y="1598424"/>
                    </a:cubicBezTo>
                    <a:cubicBezTo>
                      <a:pt x="3125574" y="1598951"/>
                      <a:pt x="3126365" y="1599390"/>
                      <a:pt x="3127155" y="1601235"/>
                    </a:cubicBezTo>
                    <a:moveTo>
                      <a:pt x="226136" y="865811"/>
                    </a:moveTo>
                    <a:cubicBezTo>
                      <a:pt x="227278" y="865548"/>
                      <a:pt x="228332" y="865372"/>
                      <a:pt x="229474" y="865109"/>
                    </a:cubicBezTo>
                    <a:cubicBezTo>
                      <a:pt x="229298" y="864494"/>
                      <a:pt x="229123" y="863967"/>
                      <a:pt x="228947" y="863352"/>
                    </a:cubicBezTo>
                    <a:cubicBezTo>
                      <a:pt x="227541" y="864142"/>
                      <a:pt x="226223" y="864933"/>
                      <a:pt x="223500" y="865811"/>
                    </a:cubicBezTo>
                    <a:cubicBezTo>
                      <a:pt x="223412" y="866602"/>
                      <a:pt x="223412" y="867393"/>
                      <a:pt x="223324" y="868271"/>
                    </a:cubicBezTo>
                    <a:cubicBezTo>
                      <a:pt x="223851" y="867393"/>
                      <a:pt x="224291" y="866602"/>
                      <a:pt x="226136" y="865811"/>
                    </a:cubicBezTo>
                    <a:moveTo>
                      <a:pt x="57017" y="1810942"/>
                    </a:moveTo>
                    <a:cubicBezTo>
                      <a:pt x="57808" y="1811030"/>
                      <a:pt x="58598" y="1811030"/>
                      <a:pt x="59477" y="1811118"/>
                    </a:cubicBezTo>
                    <a:cubicBezTo>
                      <a:pt x="58686" y="1810591"/>
                      <a:pt x="57896" y="1810152"/>
                      <a:pt x="57017" y="1808307"/>
                    </a:cubicBezTo>
                    <a:cubicBezTo>
                      <a:pt x="60443" y="1806374"/>
                      <a:pt x="59213" y="1804353"/>
                      <a:pt x="56754" y="1802948"/>
                    </a:cubicBezTo>
                    <a:cubicBezTo>
                      <a:pt x="55611" y="1802245"/>
                      <a:pt x="53854" y="1802596"/>
                      <a:pt x="52361" y="1802508"/>
                    </a:cubicBezTo>
                    <a:cubicBezTo>
                      <a:pt x="52537" y="1804002"/>
                      <a:pt x="52361" y="1805759"/>
                      <a:pt x="53064" y="1806813"/>
                    </a:cubicBezTo>
                    <a:cubicBezTo>
                      <a:pt x="53942" y="1808131"/>
                      <a:pt x="55699" y="1808746"/>
                      <a:pt x="57017" y="1810942"/>
                    </a:cubicBezTo>
                    <a:moveTo>
                      <a:pt x="173687" y="968073"/>
                    </a:moveTo>
                    <a:cubicBezTo>
                      <a:pt x="171491" y="969742"/>
                      <a:pt x="169294" y="971236"/>
                      <a:pt x="167186" y="973081"/>
                    </a:cubicBezTo>
                    <a:cubicBezTo>
                      <a:pt x="167010" y="973169"/>
                      <a:pt x="168152" y="974750"/>
                      <a:pt x="168679" y="975716"/>
                    </a:cubicBezTo>
                    <a:cubicBezTo>
                      <a:pt x="170436" y="972905"/>
                      <a:pt x="177113" y="974135"/>
                      <a:pt x="176235" y="968161"/>
                    </a:cubicBezTo>
                    <a:cubicBezTo>
                      <a:pt x="176323" y="967370"/>
                      <a:pt x="176323" y="966580"/>
                      <a:pt x="176410" y="965701"/>
                    </a:cubicBezTo>
                    <a:cubicBezTo>
                      <a:pt x="175971" y="966404"/>
                      <a:pt x="175532" y="967283"/>
                      <a:pt x="173687" y="968073"/>
                    </a:cubicBezTo>
                    <a:moveTo>
                      <a:pt x="1151587" y="94982"/>
                    </a:moveTo>
                    <a:cubicBezTo>
                      <a:pt x="1153081" y="94367"/>
                      <a:pt x="1154838" y="94104"/>
                      <a:pt x="1155980" y="93138"/>
                    </a:cubicBezTo>
                    <a:cubicBezTo>
                      <a:pt x="1157561" y="91644"/>
                      <a:pt x="1158703" y="89536"/>
                      <a:pt x="1160021" y="87691"/>
                    </a:cubicBezTo>
                    <a:cubicBezTo>
                      <a:pt x="1157386" y="88218"/>
                      <a:pt x="1154399" y="88218"/>
                      <a:pt x="1152202" y="89448"/>
                    </a:cubicBezTo>
                    <a:cubicBezTo>
                      <a:pt x="1150884" y="90238"/>
                      <a:pt x="1150884" y="93050"/>
                      <a:pt x="1148952" y="94982"/>
                    </a:cubicBezTo>
                    <a:cubicBezTo>
                      <a:pt x="1148864" y="95773"/>
                      <a:pt x="1148864" y="96564"/>
                      <a:pt x="1148776" y="97442"/>
                    </a:cubicBezTo>
                    <a:cubicBezTo>
                      <a:pt x="1149303" y="96652"/>
                      <a:pt x="1149830" y="95773"/>
                      <a:pt x="1151587" y="94982"/>
                    </a:cubicBezTo>
                    <a:moveTo>
                      <a:pt x="1887011" y="59577"/>
                    </a:moveTo>
                    <a:cubicBezTo>
                      <a:pt x="1885957" y="58260"/>
                      <a:pt x="1884991" y="56942"/>
                      <a:pt x="1883936" y="55624"/>
                    </a:cubicBezTo>
                    <a:cubicBezTo>
                      <a:pt x="1883321" y="57996"/>
                      <a:pt x="1882794" y="60280"/>
                      <a:pt x="1882179" y="62652"/>
                    </a:cubicBezTo>
                    <a:cubicBezTo>
                      <a:pt x="1883761" y="62037"/>
                      <a:pt x="1885342" y="61422"/>
                      <a:pt x="1886923" y="62213"/>
                    </a:cubicBezTo>
                    <a:cubicBezTo>
                      <a:pt x="1886923" y="64761"/>
                      <a:pt x="1886660" y="67309"/>
                      <a:pt x="1887099" y="69768"/>
                    </a:cubicBezTo>
                    <a:cubicBezTo>
                      <a:pt x="1887275" y="70471"/>
                      <a:pt x="1889647" y="70735"/>
                      <a:pt x="1891052" y="71174"/>
                    </a:cubicBezTo>
                    <a:cubicBezTo>
                      <a:pt x="1891404" y="68363"/>
                      <a:pt x="1892195" y="65551"/>
                      <a:pt x="1891843" y="62828"/>
                    </a:cubicBezTo>
                    <a:cubicBezTo>
                      <a:pt x="1891931" y="62037"/>
                      <a:pt x="1888768" y="61510"/>
                      <a:pt x="1887011" y="59577"/>
                    </a:cubicBezTo>
                    <a:moveTo>
                      <a:pt x="345441" y="683603"/>
                    </a:moveTo>
                    <a:cubicBezTo>
                      <a:pt x="343772" y="682285"/>
                      <a:pt x="342190" y="680879"/>
                      <a:pt x="340521" y="679649"/>
                    </a:cubicBezTo>
                    <a:cubicBezTo>
                      <a:pt x="337183" y="677189"/>
                      <a:pt x="337183" y="677365"/>
                      <a:pt x="339994" y="674378"/>
                    </a:cubicBezTo>
                    <a:cubicBezTo>
                      <a:pt x="341048" y="673236"/>
                      <a:pt x="341575" y="671479"/>
                      <a:pt x="342366" y="670073"/>
                    </a:cubicBezTo>
                    <a:cubicBezTo>
                      <a:pt x="340609" y="670425"/>
                      <a:pt x="338588" y="670425"/>
                      <a:pt x="337007" y="671215"/>
                    </a:cubicBezTo>
                    <a:cubicBezTo>
                      <a:pt x="335514" y="672006"/>
                      <a:pt x="334020" y="673324"/>
                      <a:pt x="333317" y="674817"/>
                    </a:cubicBezTo>
                    <a:cubicBezTo>
                      <a:pt x="331209" y="679298"/>
                      <a:pt x="334899" y="682285"/>
                      <a:pt x="336919" y="685536"/>
                    </a:cubicBezTo>
                    <a:cubicBezTo>
                      <a:pt x="339379" y="689313"/>
                      <a:pt x="341927" y="687556"/>
                      <a:pt x="345441" y="683603"/>
                    </a:cubicBezTo>
                    <a:moveTo>
                      <a:pt x="1547544" y="42534"/>
                    </a:moveTo>
                    <a:cubicBezTo>
                      <a:pt x="1549741" y="41919"/>
                      <a:pt x="1553518" y="41743"/>
                      <a:pt x="1553782" y="40601"/>
                    </a:cubicBezTo>
                    <a:cubicBezTo>
                      <a:pt x="1554924" y="36472"/>
                      <a:pt x="1551322" y="37438"/>
                      <a:pt x="1548950" y="37350"/>
                    </a:cubicBezTo>
                    <a:cubicBezTo>
                      <a:pt x="1540955" y="36999"/>
                      <a:pt x="1540955" y="37087"/>
                      <a:pt x="1540955" y="45433"/>
                    </a:cubicBezTo>
                    <a:cubicBezTo>
                      <a:pt x="1540955" y="47102"/>
                      <a:pt x="1540692" y="48859"/>
                      <a:pt x="1541043" y="50528"/>
                    </a:cubicBezTo>
                    <a:cubicBezTo>
                      <a:pt x="1541219" y="51495"/>
                      <a:pt x="1542361" y="52198"/>
                      <a:pt x="1543064" y="52988"/>
                    </a:cubicBezTo>
                    <a:cubicBezTo>
                      <a:pt x="1544118" y="52022"/>
                      <a:pt x="1545787" y="51319"/>
                      <a:pt x="1546051" y="50177"/>
                    </a:cubicBezTo>
                    <a:cubicBezTo>
                      <a:pt x="1546578" y="48244"/>
                      <a:pt x="1546226" y="46048"/>
                      <a:pt x="1547544" y="42534"/>
                    </a:cubicBezTo>
                    <a:moveTo>
                      <a:pt x="1277482" y="63531"/>
                    </a:moveTo>
                    <a:cubicBezTo>
                      <a:pt x="1277218" y="63267"/>
                      <a:pt x="1276779" y="63004"/>
                      <a:pt x="1276603" y="62564"/>
                    </a:cubicBezTo>
                    <a:cubicBezTo>
                      <a:pt x="1276515" y="62389"/>
                      <a:pt x="1276603" y="61862"/>
                      <a:pt x="1276691" y="61686"/>
                    </a:cubicBezTo>
                    <a:cubicBezTo>
                      <a:pt x="1276955" y="61334"/>
                      <a:pt x="1277306" y="61071"/>
                      <a:pt x="1277658" y="60895"/>
                    </a:cubicBezTo>
                    <a:cubicBezTo>
                      <a:pt x="1279678" y="59665"/>
                      <a:pt x="1281787" y="58347"/>
                      <a:pt x="1283895" y="57117"/>
                    </a:cubicBezTo>
                    <a:cubicBezTo>
                      <a:pt x="1281611" y="56590"/>
                      <a:pt x="1279327" y="55712"/>
                      <a:pt x="1277042" y="55712"/>
                    </a:cubicBezTo>
                    <a:cubicBezTo>
                      <a:pt x="1274583" y="55712"/>
                      <a:pt x="1270717" y="53779"/>
                      <a:pt x="1270805" y="59314"/>
                    </a:cubicBezTo>
                    <a:cubicBezTo>
                      <a:pt x="1270893" y="63882"/>
                      <a:pt x="1271156" y="67924"/>
                      <a:pt x="1276779" y="68538"/>
                    </a:cubicBezTo>
                    <a:cubicBezTo>
                      <a:pt x="1277306" y="68626"/>
                      <a:pt x="1278097" y="66166"/>
                      <a:pt x="1277482" y="63531"/>
                    </a:cubicBezTo>
                    <a:moveTo>
                      <a:pt x="1613083" y="39986"/>
                    </a:moveTo>
                    <a:cubicBezTo>
                      <a:pt x="1611765" y="40601"/>
                      <a:pt x="1610448" y="41304"/>
                      <a:pt x="1609130" y="41919"/>
                    </a:cubicBezTo>
                    <a:cubicBezTo>
                      <a:pt x="1610008" y="42973"/>
                      <a:pt x="1610887" y="45082"/>
                      <a:pt x="1611765" y="45082"/>
                    </a:cubicBezTo>
                    <a:cubicBezTo>
                      <a:pt x="1615104" y="45082"/>
                      <a:pt x="1617564" y="45257"/>
                      <a:pt x="1617124" y="49738"/>
                    </a:cubicBezTo>
                    <a:cubicBezTo>
                      <a:pt x="1616949" y="51671"/>
                      <a:pt x="1617827" y="53691"/>
                      <a:pt x="1618267" y="55624"/>
                    </a:cubicBezTo>
                    <a:cubicBezTo>
                      <a:pt x="1619584" y="53691"/>
                      <a:pt x="1621341" y="51934"/>
                      <a:pt x="1622220" y="49826"/>
                    </a:cubicBezTo>
                    <a:cubicBezTo>
                      <a:pt x="1624944" y="43412"/>
                      <a:pt x="1618618" y="42709"/>
                      <a:pt x="1613083" y="39986"/>
                    </a:cubicBezTo>
                    <a:moveTo>
                      <a:pt x="2425818" y="265419"/>
                    </a:moveTo>
                    <a:cubicBezTo>
                      <a:pt x="2426609" y="263574"/>
                      <a:pt x="2427400" y="261817"/>
                      <a:pt x="2428190" y="259972"/>
                    </a:cubicBezTo>
                    <a:cubicBezTo>
                      <a:pt x="2426433" y="259269"/>
                      <a:pt x="2424149" y="257512"/>
                      <a:pt x="2423007" y="258039"/>
                    </a:cubicBezTo>
                    <a:cubicBezTo>
                      <a:pt x="2419581" y="259620"/>
                      <a:pt x="2418351" y="262959"/>
                      <a:pt x="2419493" y="266561"/>
                    </a:cubicBezTo>
                    <a:cubicBezTo>
                      <a:pt x="2419669" y="267088"/>
                      <a:pt x="2422744" y="266737"/>
                      <a:pt x="2425818" y="265419"/>
                    </a:cubicBezTo>
                    <a:moveTo>
                      <a:pt x="745264" y="262783"/>
                    </a:moveTo>
                    <a:cubicBezTo>
                      <a:pt x="748953" y="257512"/>
                      <a:pt x="744209" y="256370"/>
                      <a:pt x="740959" y="255228"/>
                    </a:cubicBezTo>
                    <a:cubicBezTo>
                      <a:pt x="740168" y="254964"/>
                      <a:pt x="738235" y="258127"/>
                      <a:pt x="736830" y="259620"/>
                    </a:cubicBezTo>
                    <a:cubicBezTo>
                      <a:pt x="739817" y="260148"/>
                      <a:pt x="737357" y="269284"/>
                      <a:pt x="745264" y="262783"/>
                    </a:cubicBezTo>
                    <a:moveTo>
                      <a:pt x="1335114" y="53076"/>
                    </a:moveTo>
                    <a:cubicBezTo>
                      <a:pt x="1332215" y="49913"/>
                      <a:pt x="1328876" y="48156"/>
                      <a:pt x="1326241" y="52901"/>
                    </a:cubicBezTo>
                    <a:cubicBezTo>
                      <a:pt x="1325801" y="53691"/>
                      <a:pt x="1328701" y="57469"/>
                      <a:pt x="1330545" y="58084"/>
                    </a:cubicBezTo>
                    <a:cubicBezTo>
                      <a:pt x="1332830" y="58787"/>
                      <a:pt x="1337222" y="59841"/>
                      <a:pt x="1335114" y="53076"/>
                    </a:cubicBezTo>
                    <a:moveTo>
                      <a:pt x="1563270" y="47805"/>
                    </a:moveTo>
                    <a:cubicBezTo>
                      <a:pt x="1561952" y="47805"/>
                      <a:pt x="1560459" y="47366"/>
                      <a:pt x="1559405" y="47893"/>
                    </a:cubicBezTo>
                    <a:cubicBezTo>
                      <a:pt x="1557559" y="48771"/>
                      <a:pt x="1556066" y="50177"/>
                      <a:pt x="1554397" y="51407"/>
                    </a:cubicBezTo>
                    <a:cubicBezTo>
                      <a:pt x="1555363" y="52637"/>
                      <a:pt x="1556242" y="54658"/>
                      <a:pt x="1557472" y="54833"/>
                    </a:cubicBezTo>
                    <a:cubicBezTo>
                      <a:pt x="1559141" y="55097"/>
                      <a:pt x="1561337" y="54394"/>
                      <a:pt x="1562655" y="53340"/>
                    </a:cubicBezTo>
                    <a:cubicBezTo>
                      <a:pt x="1563709" y="52549"/>
                      <a:pt x="1563973" y="50616"/>
                      <a:pt x="1563270" y="47805"/>
                    </a:cubicBezTo>
                    <a:moveTo>
                      <a:pt x="429341" y="534163"/>
                    </a:moveTo>
                    <a:cubicBezTo>
                      <a:pt x="432241" y="535569"/>
                      <a:pt x="435579" y="537678"/>
                      <a:pt x="437073" y="532758"/>
                    </a:cubicBezTo>
                    <a:cubicBezTo>
                      <a:pt x="437512" y="531352"/>
                      <a:pt x="436106" y="528014"/>
                      <a:pt x="435140" y="527838"/>
                    </a:cubicBezTo>
                    <a:cubicBezTo>
                      <a:pt x="432592" y="527399"/>
                      <a:pt x="428551" y="526169"/>
                      <a:pt x="429341" y="534163"/>
                    </a:cubicBezTo>
                    <a:moveTo>
                      <a:pt x="1829379" y="57030"/>
                    </a:moveTo>
                    <a:cubicBezTo>
                      <a:pt x="1829379" y="57908"/>
                      <a:pt x="1829028" y="59226"/>
                      <a:pt x="1829467" y="59577"/>
                    </a:cubicBezTo>
                    <a:cubicBezTo>
                      <a:pt x="1834123" y="63179"/>
                      <a:pt x="1836320" y="57469"/>
                      <a:pt x="1839834" y="56590"/>
                    </a:cubicBezTo>
                    <a:cubicBezTo>
                      <a:pt x="1839922" y="56590"/>
                      <a:pt x="1840009" y="54570"/>
                      <a:pt x="1839570" y="54218"/>
                    </a:cubicBezTo>
                    <a:cubicBezTo>
                      <a:pt x="1836144" y="51846"/>
                      <a:pt x="1833157" y="52461"/>
                      <a:pt x="1829379" y="57030"/>
                    </a:cubicBezTo>
                    <a:moveTo>
                      <a:pt x="79332" y="1204048"/>
                    </a:moveTo>
                    <a:cubicBezTo>
                      <a:pt x="77311" y="1205542"/>
                      <a:pt x="75379" y="1207123"/>
                      <a:pt x="73358" y="1208617"/>
                    </a:cubicBezTo>
                    <a:cubicBezTo>
                      <a:pt x="76345" y="1209583"/>
                      <a:pt x="79244" y="1210638"/>
                      <a:pt x="82231" y="1211604"/>
                    </a:cubicBezTo>
                    <a:cubicBezTo>
                      <a:pt x="81704" y="1209495"/>
                      <a:pt x="81177" y="1207387"/>
                      <a:pt x="79332" y="1204048"/>
                    </a:cubicBezTo>
                    <a:moveTo>
                      <a:pt x="1034917" y="109390"/>
                    </a:moveTo>
                    <a:cubicBezTo>
                      <a:pt x="1036938" y="110093"/>
                      <a:pt x="1037377" y="115452"/>
                      <a:pt x="1041243" y="111148"/>
                    </a:cubicBezTo>
                    <a:cubicBezTo>
                      <a:pt x="1044318" y="107721"/>
                      <a:pt x="1042385" y="105964"/>
                      <a:pt x="1040013" y="104119"/>
                    </a:cubicBezTo>
                    <a:cubicBezTo>
                      <a:pt x="1036587" y="101396"/>
                      <a:pt x="1034742" y="102362"/>
                      <a:pt x="1034917" y="109390"/>
                    </a:cubicBezTo>
                    <a:moveTo>
                      <a:pt x="160597" y="1009979"/>
                    </a:moveTo>
                    <a:cubicBezTo>
                      <a:pt x="166834" y="1010067"/>
                      <a:pt x="164374" y="1005938"/>
                      <a:pt x="163847" y="1002951"/>
                    </a:cubicBezTo>
                    <a:cubicBezTo>
                      <a:pt x="163847" y="1002775"/>
                      <a:pt x="160685" y="1002512"/>
                      <a:pt x="159630" y="1003215"/>
                    </a:cubicBezTo>
                    <a:cubicBezTo>
                      <a:pt x="155853" y="1006026"/>
                      <a:pt x="155940" y="1007080"/>
                      <a:pt x="160597" y="1009979"/>
                    </a:cubicBezTo>
                    <a:moveTo>
                      <a:pt x="884248" y="171064"/>
                    </a:moveTo>
                    <a:cubicBezTo>
                      <a:pt x="882843" y="173963"/>
                      <a:pt x="880734" y="177301"/>
                      <a:pt x="885654" y="178795"/>
                    </a:cubicBezTo>
                    <a:cubicBezTo>
                      <a:pt x="887060" y="179234"/>
                      <a:pt x="890398" y="177829"/>
                      <a:pt x="890574" y="176862"/>
                    </a:cubicBezTo>
                    <a:cubicBezTo>
                      <a:pt x="891013" y="174314"/>
                      <a:pt x="892155" y="170273"/>
                      <a:pt x="884248" y="171064"/>
                    </a:cubicBezTo>
                    <a:moveTo>
                      <a:pt x="29519" y="1662821"/>
                    </a:moveTo>
                    <a:cubicBezTo>
                      <a:pt x="30222" y="1660800"/>
                      <a:pt x="35581" y="1660361"/>
                      <a:pt x="31276" y="1656495"/>
                    </a:cubicBezTo>
                    <a:cubicBezTo>
                      <a:pt x="27850" y="1653421"/>
                      <a:pt x="26093" y="1655353"/>
                      <a:pt x="24248" y="1657725"/>
                    </a:cubicBezTo>
                    <a:cubicBezTo>
                      <a:pt x="21524" y="1661152"/>
                      <a:pt x="22403" y="1662997"/>
                      <a:pt x="29519" y="1662821"/>
                    </a:cubicBezTo>
                    <a:moveTo>
                      <a:pt x="28201" y="1483248"/>
                    </a:moveTo>
                    <a:cubicBezTo>
                      <a:pt x="27410" y="1484126"/>
                      <a:pt x="26532" y="1485093"/>
                      <a:pt x="25741" y="1485971"/>
                    </a:cubicBezTo>
                    <a:cubicBezTo>
                      <a:pt x="27674" y="1486411"/>
                      <a:pt x="27762" y="1491506"/>
                      <a:pt x="31276" y="1488080"/>
                    </a:cubicBezTo>
                    <a:cubicBezTo>
                      <a:pt x="32857" y="1486586"/>
                      <a:pt x="34527" y="1485268"/>
                      <a:pt x="36108" y="1483863"/>
                    </a:cubicBezTo>
                    <a:cubicBezTo>
                      <a:pt x="33912" y="1483248"/>
                      <a:pt x="31715" y="1482633"/>
                      <a:pt x="28201" y="1483248"/>
                    </a:cubicBezTo>
                    <a:moveTo>
                      <a:pt x="2728650" y="534163"/>
                    </a:moveTo>
                    <a:cubicBezTo>
                      <a:pt x="2729265" y="535481"/>
                      <a:pt x="2729968" y="536799"/>
                      <a:pt x="2730583" y="538117"/>
                    </a:cubicBezTo>
                    <a:cubicBezTo>
                      <a:pt x="2732516" y="536360"/>
                      <a:pt x="2736469" y="534163"/>
                      <a:pt x="2736206" y="532934"/>
                    </a:cubicBezTo>
                    <a:cubicBezTo>
                      <a:pt x="2735064" y="528102"/>
                      <a:pt x="2731550" y="530122"/>
                      <a:pt x="2728650" y="534163"/>
                    </a:cubicBezTo>
                    <a:moveTo>
                      <a:pt x="2625071" y="417494"/>
                    </a:moveTo>
                    <a:cubicBezTo>
                      <a:pt x="2623314" y="419251"/>
                      <a:pt x="2621293" y="420920"/>
                      <a:pt x="2619800" y="422941"/>
                    </a:cubicBezTo>
                    <a:cubicBezTo>
                      <a:pt x="2619360" y="423556"/>
                      <a:pt x="2620151" y="425664"/>
                      <a:pt x="2620942" y="426279"/>
                    </a:cubicBezTo>
                    <a:cubicBezTo>
                      <a:pt x="2621645" y="426806"/>
                      <a:pt x="2623929" y="426543"/>
                      <a:pt x="2624280" y="425840"/>
                    </a:cubicBezTo>
                    <a:cubicBezTo>
                      <a:pt x="2625598" y="423731"/>
                      <a:pt x="2631660" y="422765"/>
                      <a:pt x="2625071" y="417494"/>
                    </a:cubicBezTo>
                    <a:moveTo>
                      <a:pt x="538104" y="422765"/>
                    </a:moveTo>
                    <a:cubicBezTo>
                      <a:pt x="538983" y="423643"/>
                      <a:pt x="539949" y="424434"/>
                      <a:pt x="540828" y="425313"/>
                    </a:cubicBezTo>
                    <a:cubicBezTo>
                      <a:pt x="542146" y="423292"/>
                      <a:pt x="543991" y="421359"/>
                      <a:pt x="544430" y="419163"/>
                    </a:cubicBezTo>
                    <a:cubicBezTo>
                      <a:pt x="544606" y="418109"/>
                      <a:pt x="541882" y="416615"/>
                      <a:pt x="540389" y="415297"/>
                    </a:cubicBezTo>
                    <a:cubicBezTo>
                      <a:pt x="539246" y="417318"/>
                      <a:pt x="538017" y="419339"/>
                      <a:pt x="538104" y="422765"/>
                    </a:cubicBezTo>
                    <a:moveTo>
                      <a:pt x="49198" y="1548787"/>
                    </a:moveTo>
                    <a:cubicBezTo>
                      <a:pt x="48144" y="1547469"/>
                      <a:pt x="46387" y="1544833"/>
                      <a:pt x="46035" y="1545097"/>
                    </a:cubicBezTo>
                    <a:cubicBezTo>
                      <a:pt x="43048" y="1546503"/>
                      <a:pt x="43048" y="1553794"/>
                      <a:pt x="46035" y="1555200"/>
                    </a:cubicBezTo>
                    <a:cubicBezTo>
                      <a:pt x="46387" y="1555288"/>
                      <a:pt x="48056" y="1552740"/>
                      <a:pt x="49198" y="1548787"/>
                    </a:cubicBezTo>
                    <a:moveTo>
                      <a:pt x="660045" y="345366"/>
                    </a:moveTo>
                    <a:cubicBezTo>
                      <a:pt x="660573" y="343257"/>
                      <a:pt x="661100" y="341237"/>
                      <a:pt x="661627" y="339128"/>
                    </a:cubicBezTo>
                    <a:cubicBezTo>
                      <a:pt x="659870" y="339831"/>
                      <a:pt x="657234" y="340095"/>
                      <a:pt x="656443" y="341412"/>
                    </a:cubicBezTo>
                    <a:cubicBezTo>
                      <a:pt x="655301" y="343345"/>
                      <a:pt x="655389" y="345981"/>
                      <a:pt x="655038" y="348353"/>
                    </a:cubicBezTo>
                    <a:cubicBezTo>
                      <a:pt x="656268" y="347738"/>
                      <a:pt x="657498" y="347211"/>
                      <a:pt x="660045" y="345366"/>
                    </a:cubicBezTo>
                    <a:moveTo>
                      <a:pt x="118603" y="1070335"/>
                    </a:moveTo>
                    <a:cubicBezTo>
                      <a:pt x="117285" y="1070950"/>
                      <a:pt x="115967" y="1071653"/>
                      <a:pt x="114649" y="1072268"/>
                    </a:cubicBezTo>
                    <a:cubicBezTo>
                      <a:pt x="116406" y="1074201"/>
                      <a:pt x="118603" y="1078154"/>
                      <a:pt x="119833" y="1077890"/>
                    </a:cubicBezTo>
                    <a:cubicBezTo>
                      <a:pt x="124665" y="1076748"/>
                      <a:pt x="122644" y="1073234"/>
                      <a:pt x="118603" y="1070335"/>
                    </a:cubicBezTo>
                    <a:moveTo>
                      <a:pt x="2124304" y="113344"/>
                    </a:moveTo>
                    <a:cubicBezTo>
                      <a:pt x="2125183" y="114222"/>
                      <a:pt x="2126149" y="115013"/>
                      <a:pt x="2127028" y="115892"/>
                    </a:cubicBezTo>
                    <a:cubicBezTo>
                      <a:pt x="2128346" y="113871"/>
                      <a:pt x="2130190" y="111938"/>
                      <a:pt x="2130630" y="109742"/>
                    </a:cubicBezTo>
                    <a:cubicBezTo>
                      <a:pt x="2130805" y="108688"/>
                      <a:pt x="2128082" y="107194"/>
                      <a:pt x="2126589" y="105876"/>
                    </a:cubicBezTo>
                    <a:cubicBezTo>
                      <a:pt x="2125359" y="107897"/>
                      <a:pt x="2124216" y="110005"/>
                      <a:pt x="2124304" y="113344"/>
                    </a:cubicBezTo>
                    <a:moveTo>
                      <a:pt x="1803111" y="49123"/>
                    </a:moveTo>
                    <a:cubicBezTo>
                      <a:pt x="1803462" y="43237"/>
                      <a:pt x="1799157" y="45169"/>
                      <a:pt x="1796346" y="45521"/>
                    </a:cubicBezTo>
                    <a:cubicBezTo>
                      <a:pt x="1795028" y="45696"/>
                      <a:pt x="1793974" y="47717"/>
                      <a:pt x="1792744" y="48859"/>
                    </a:cubicBezTo>
                    <a:cubicBezTo>
                      <a:pt x="1794941" y="49386"/>
                      <a:pt x="1797049" y="49913"/>
                      <a:pt x="1799245" y="50353"/>
                    </a:cubicBezTo>
                    <a:cubicBezTo>
                      <a:pt x="1800124" y="50528"/>
                      <a:pt x="1801002" y="50441"/>
                      <a:pt x="1803111" y="49123"/>
                    </a:cubicBezTo>
                    <a:moveTo>
                      <a:pt x="2762738" y="597067"/>
                    </a:moveTo>
                    <a:cubicBezTo>
                      <a:pt x="2761156" y="595749"/>
                      <a:pt x="2759751" y="594168"/>
                      <a:pt x="2757994" y="593289"/>
                    </a:cubicBezTo>
                    <a:cubicBezTo>
                      <a:pt x="2757379" y="592938"/>
                      <a:pt x="2755973" y="594080"/>
                      <a:pt x="2754831" y="594519"/>
                    </a:cubicBezTo>
                    <a:cubicBezTo>
                      <a:pt x="2757203" y="597418"/>
                      <a:pt x="2759487" y="600317"/>
                      <a:pt x="2761859" y="603217"/>
                    </a:cubicBezTo>
                    <a:cubicBezTo>
                      <a:pt x="2762211" y="601987"/>
                      <a:pt x="2762474" y="600844"/>
                      <a:pt x="2762738" y="597067"/>
                    </a:cubicBezTo>
                    <a:moveTo>
                      <a:pt x="3110112" y="1812260"/>
                    </a:moveTo>
                    <a:cubicBezTo>
                      <a:pt x="3110199" y="1809712"/>
                      <a:pt x="3110199" y="1807077"/>
                      <a:pt x="3110287" y="1804529"/>
                    </a:cubicBezTo>
                    <a:cubicBezTo>
                      <a:pt x="3109145" y="1804705"/>
                      <a:pt x="3108003" y="1804880"/>
                      <a:pt x="3106861" y="1805056"/>
                    </a:cubicBezTo>
                    <a:cubicBezTo>
                      <a:pt x="3107476" y="1807955"/>
                      <a:pt x="3102732" y="1811997"/>
                      <a:pt x="3110112" y="1812260"/>
                    </a:cubicBezTo>
                    <a:moveTo>
                      <a:pt x="2964626" y="935304"/>
                    </a:moveTo>
                    <a:cubicBezTo>
                      <a:pt x="2965856" y="936534"/>
                      <a:pt x="2966998" y="937676"/>
                      <a:pt x="2968228" y="938906"/>
                    </a:cubicBezTo>
                    <a:cubicBezTo>
                      <a:pt x="2968755" y="937676"/>
                      <a:pt x="2969546" y="936446"/>
                      <a:pt x="2969809" y="935128"/>
                    </a:cubicBezTo>
                    <a:cubicBezTo>
                      <a:pt x="2970073" y="933459"/>
                      <a:pt x="2970160" y="931614"/>
                      <a:pt x="2969721" y="930120"/>
                    </a:cubicBezTo>
                    <a:cubicBezTo>
                      <a:pt x="2969458" y="929418"/>
                      <a:pt x="2967086" y="928539"/>
                      <a:pt x="2966734" y="928890"/>
                    </a:cubicBezTo>
                    <a:cubicBezTo>
                      <a:pt x="2965680" y="929857"/>
                      <a:pt x="2965241" y="931350"/>
                      <a:pt x="2964626" y="935304"/>
                    </a:cubicBezTo>
                    <a:moveTo>
                      <a:pt x="1412513" y="49123"/>
                    </a:moveTo>
                    <a:cubicBezTo>
                      <a:pt x="1412864" y="43237"/>
                      <a:pt x="1408560" y="45169"/>
                      <a:pt x="1405748" y="45521"/>
                    </a:cubicBezTo>
                    <a:cubicBezTo>
                      <a:pt x="1404430" y="45696"/>
                      <a:pt x="1403376" y="47717"/>
                      <a:pt x="1402146" y="48859"/>
                    </a:cubicBezTo>
                    <a:cubicBezTo>
                      <a:pt x="1404343" y="49386"/>
                      <a:pt x="1406451" y="49913"/>
                      <a:pt x="1408647" y="50353"/>
                    </a:cubicBezTo>
                    <a:cubicBezTo>
                      <a:pt x="1409526" y="50528"/>
                      <a:pt x="1410317" y="50441"/>
                      <a:pt x="1412513" y="49123"/>
                    </a:cubicBezTo>
                    <a:moveTo>
                      <a:pt x="2010270" y="96300"/>
                    </a:moveTo>
                    <a:cubicBezTo>
                      <a:pt x="2010885" y="96564"/>
                      <a:pt x="2011500" y="96915"/>
                      <a:pt x="2012115" y="97003"/>
                    </a:cubicBezTo>
                    <a:cubicBezTo>
                      <a:pt x="2012291" y="97003"/>
                      <a:pt x="2012906" y="96300"/>
                      <a:pt x="2012818" y="96125"/>
                    </a:cubicBezTo>
                    <a:cubicBezTo>
                      <a:pt x="2011939" y="94367"/>
                      <a:pt x="2011324" y="91995"/>
                      <a:pt x="2009919" y="91029"/>
                    </a:cubicBezTo>
                    <a:cubicBezTo>
                      <a:pt x="2008777" y="90238"/>
                      <a:pt x="2006405" y="90941"/>
                      <a:pt x="2004735" y="91468"/>
                    </a:cubicBezTo>
                    <a:cubicBezTo>
                      <a:pt x="2003945" y="91732"/>
                      <a:pt x="2003417" y="93225"/>
                      <a:pt x="2002802" y="94104"/>
                    </a:cubicBezTo>
                    <a:cubicBezTo>
                      <a:pt x="2004911" y="94455"/>
                      <a:pt x="2006932" y="94719"/>
                      <a:pt x="2010270" y="96300"/>
                    </a:cubicBezTo>
                    <a:moveTo>
                      <a:pt x="2820370" y="686238"/>
                    </a:moveTo>
                    <a:cubicBezTo>
                      <a:pt x="2824235" y="689313"/>
                      <a:pt x="2827310" y="687644"/>
                      <a:pt x="2830034" y="684481"/>
                    </a:cubicBezTo>
                    <a:cubicBezTo>
                      <a:pt x="2830297" y="684218"/>
                      <a:pt x="2830561" y="683866"/>
                      <a:pt x="2830824" y="683603"/>
                    </a:cubicBezTo>
                    <a:cubicBezTo>
                      <a:pt x="2827662" y="683339"/>
                      <a:pt x="2824499" y="682988"/>
                      <a:pt x="2821336" y="682812"/>
                    </a:cubicBezTo>
                    <a:cubicBezTo>
                      <a:pt x="2821073" y="682724"/>
                      <a:pt x="2820721" y="683339"/>
                      <a:pt x="2820370" y="686238"/>
                    </a:cubicBezTo>
                    <a:moveTo>
                      <a:pt x="3044573" y="1072971"/>
                    </a:moveTo>
                    <a:cubicBezTo>
                      <a:pt x="3044573" y="1075606"/>
                      <a:pt x="3044485" y="1078154"/>
                      <a:pt x="3044485" y="1080790"/>
                    </a:cubicBezTo>
                    <a:cubicBezTo>
                      <a:pt x="3046242" y="1079999"/>
                      <a:pt x="3047999" y="1079208"/>
                      <a:pt x="3049668" y="1078330"/>
                    </a:cubicBezTo>
                    <a:cubicBezTo>
                      <a:pt x="3048877" y="1076485"/>
                      <a:pt x="3047999" y="1074728"/>
                      <a:pt x="3044573" y="1072971"/>
                    </a:cubicBezTo>
                    <a:moveTo>
                      <a:pt x="3006532" y="1013933"/>
                    </a:moveTo>
                    <a:cubicBezTo>
                      <a:pt x="3005741" y="1011561"/>
                      <a:pt x="3008816" y="1007256"/>
                      <a:pt x="3003193" y="1007432"/>
                    </a:cubicBezTo>
                    <a:cubicBezTo>
                      <a:pt x="3001963" y="1007432"/>
                      <a:pt x="3000734" y="1007783"/>
                      <a:pt x="2999504" y="1007871"/>
                    </a:cubicBezTo>
                    <a:cubicBezTo>
                      <a:pt x="3000821" y="1009716"/>
                      <a:pt x="3002051" y="1011561"/>
                      <a:pt x="3003369" y="1013406"/>
                    </a:cubicBezTo>
                    <a:cubicBezTo>
                      <a:pt x="3003896" y="1014109"/>
                      <a:pt x="3004599" y="1014636"/>
                      <a:pt x="3006532" y="1013933"/>
                    </a:cubicBezTo>
                    <a:moveTo>
                      <a:pt x="62288" y="1357441"/>
                    </a:moveTo>
                    <a:cubicBezTo>
                      <a:pt x="62903" y="1359637"/>
                      <a:pt x="63430" y="1361834"/>
                      <a:pt x="64045" y="1364030"/>
                    </a:cubicBezTo>
                    <a:cubicBezTo>
                      <a:pt x="65188" y="1363240"/>
                      <a:pt x="67296" y="1362625"/>
                      <a:pt x="67384" y="1361746"/>
                    </a:cubicBezTo>
                    <a:cubicBezTo>
                      <a:pt x="67647" y="1359023"/>
                      <a:pt x="68614" y="1355333"/>
                      <a:pt x="62288" y="1357441"/>
                    </a:cubicBezTo>
                    <a:moveTo>
                      <a:pt x="193366" y="927397"/>
                    </a:moveTo>
                    <a:cubicBezTo>
                      <a:pt x="193981" y="929593"/>
                      <a:pt x="194508" y="931790"/>
                      <a:pt x="195123" y="933986"/>
                    </a:cubicBezTo>
                    <a:cubicBezTo>
                      <a:pt x="196265" y="933195"/>
                      <a:pt x="198374" y="932580"/>
                      <a:pt x="198462" y="931702"/>
                    </a:cubicBezTo>
                    <a:cubicBezTo>
                      <a:pt x="198725" y="929066"/>
                      <a:pt x="199692" y="925376"/>
                      <a:pt x="193366" y="927397"/>
                    </a:cubicBezTo>
                    <a:moveTo>
                      <a:pt x="2050946" y="102889"/>
                    </a:moveTo>
                    <a:cubicBezTo>
                      <a:pt x="2052967" y="101747"/>
                      <a:pt x="2055075" y="100517"/>
                      <a:pt x="2057096" y="99375"/>
                    </a:cubicBezTo>
                    <a:cubicBezTo>
                      <a:pt x="2054988" y="98848"/>
                      <a:pt x="2052967" y="97882"/>
                      <a:pt x="2050858" y="97794"/>
                    </a:cubicBezTo>
                    <a:cubicBezTo>
                      <a:pt x="2046114" y="97267"/>
                      <a:pt x="2045675" y="99375"/>
                      <a:pt x="2050946" y="102889"/>
                    </a:cubicBezTo>
                    <a:moveTo>
                      <a:pt x="2893815" y="796319"/>
                    </a:moveTo>
                    <a:cubicBezTo>
                      <a:pt x="2894870" y="797637"/>
                      <a:pt x="2896012" y="798955"/>
                      <a:pt x="2897066" y="800273"/>
                    </a:cubicBezTo>
                    <a:cubicBezTo>
                      <a:pt x="2897769" y="798515"/>
                      <a:pt x="2899087" y="796758"/>
                      <a:pt x="2898911" y="795089"/>
                    </a:cubicBezTo>
                    <a:cubicBezTo>
                      <a:pt x="2898560" y="791048"/>
                      <a:pt x="2896188" y="791926"/>
                      <a:pt x="2893815" y="796319"/>
                    </a:cubicBezTo>
                    <a:moveTo>
                      <a:pt x="1761205" y="51758"/>
                    </a:moveTo>
                    <a:cubicBezTo>
                      <a:pt x="1760590" y="51143"/>
                      <a:pt x="1760062" y="50265"/>
                      <a:pt x="1759360" y="50001"/>
                    </a:cubicBezTo>
                    <a:cubicBezTo>
                      <a:pt x="1757075" y="49123"/>
                      <a:pt x="1754791" y="48508"/>
                      <a:pt x="1752419" y="47981"/>
                    </a:cubicBezTo>
                    <a:cubicBezTo>
                      <a:pt x="1752068" y="47893"/>
                      <a:pt x="1751453" y="48947"/>
                      <a:pt x="1751014" y="49474"/>
                    </a:cubicBezTo>
                    <a:cubicBezTo>
                      <a:pt x="1753561" y="50704"/>
                      <a:pt x="1756109" y="51934"/>
                      <a:pt x="1758657" y="53076"/>
                    </a:cubicBezTo>
                    <a:cubicBezTo>
                      <a:pt x="1758921" y="53164"/>
                      <a:pt x="1759448" y="53076"/>
                      <a:pt x="1761205" y="51758"/>
                    </a:cubicBezTo>
                    <a:moveTo>
                      <a:pt x="3120566" y="1555376"/>
                    </a:moveTo>
                    <a:cubicBezTo>
                      <a:pt x="3120566" y="1553619"/>
                      <a:pt x="3120478" y="1551862"/>
                      <a:pt x="3120478" y="1550105"/>
                    </a:cubicBezTo>
                    <a:cubicBezTo>
                      <a:pt x="3118370" y="1551334"/>
                      <a:pt x="3116349" y="1552564"/>
                      <a:pt x="3114241" y="1553794"/>
                    </a:cubicBezTo>
                    <a:cubicBezTo>
                      <a:pt x="3115910" y="1554761"/>
                      <a:pt x="3117579" y="1555727"/>
                      <a:pt x="3120566" y="1555376"/>
                    </a:cubicBezTo>
                    <a:moveTo>
                      <a:pt x="2990806" y="972027"/>
                    </a:moveTo>
                    <a:cubicBezTo>
                      <a:pt x="2991597" y="974399"/>
                      <a:pt x="2988522" y="978704"/>
                      <a:pt x="2994145" y="978528"/>
                    </a:cubicBezTo>
                    <a:cubicBezTo>
                      <a:pt x="2995374" y="978528"/>
                      <a:pt x="2996604" y="978176"/>
                      <a:pt x="2997834" y="978089"/>
                    </a:cubicBezTo>
                    <a:cubicBezTo>
                      <a:pt x="2996517" y="976244"/>
                      <a:pt x="2995287" y="974399"/>
                      <a:pt x="2993969" y="972554"/>
                    </a:cubicBezTo>
                    <a:cubicBezTo>
                      <a:pt x="2993442" y="971851"/>
                      <a:pt x="2992739" y="971324"/>
                      <a:pt x="2990806" y="972027"/>
                    </a:cubicBezTo>
                    <a:moveTo>
                      <a:pt x="2508401" y="350637"/>
                    </a:moveTo>
                    <a:cubicBezTo>
                      <a:pt x="2508401" y="349758"/>
                      <a:pt x="2508753" y="348704"/>
                      <a:pt x="2508313" y="348089"/>
                    </a:cubicBezTo>
                    <a:cubicBezTo>
                      <a:pt x="2506907" y="345981"/>
                      <a:pt x="2505326" y="344136"/>
                      <a:pt x="2503745" y="342115"/>
                    </a:cubicBezTo>
                    <a:cubicBezTo>
                      <a:pt x="2503921" y="344487"/>
                      <a:pt x="2503833" y="346859"/>
                      <a:pt x="2504360" y="349143"/>
                    </a:cubicBezTo>
                    <a:cubicBezTo>
                      <a:pt x="2504711" y="350198"/>
                      <a:pt x="2506205" y="350988"/>
                      <a:pt x="2508401" y="350637"/>
                    </a:cubicBezTo>
                    <a:moveTo>
                      <a:pt x="234042" y="834360"/>
                    </a:moveTo>
                    <a:cubicBezTo>
                      <a:pt x="236151" y="833130"/>
                      <a:pt x="238347" y="832163"/>
                      <a:pt x="240192" y="830670"/>
                    </a:cubicBezTo>
                    <a:cubicBezTo>
                      <a:pt x="241246" y="829879"/>
                      <a:pt x="241774" y="828298"/>
                      <a:pt x="242564" y="827156"/>
                    </a:cubicBezTo>
                    <a:cubicBezTo>
                      <a:pt x="241071" y="827332"/>
                      <a:pt x="239314" y="826980"/>
                      <a:pt x="238259" y="827683"/>
                    </a:cubicBezTo>
                    <a:cubicBezTo>
                      <a:pt x="236151" y="829176"/>
                      <a:pt x="234482" y="831197"/>
                      <a:pt x="234042" y="834360"/>
                    </a:cubicBezTo>
                    <a:moveTo>
                      <a:pt x="2541170" y="370316"/>
                    </a:moveTo>
                    <a:cubicBezTo>
                      <a:pt x="2542576" y="370843"/>
                      <a:pt x="2543982" y="371634"/>
                      <a:pt x="2545475" y="371985"/>
                    </a:cubicBezTo>
                    <a:cubicBezTo>
                      <a:pt x="2546881" y="372337"/>
                      <a:pt x="2548374" y="372249"/>
                      <a:pt x="2549780" y="372161"/>
                    </a:cubicBezTo>
                    <a:cubicBezTo>
                      <a:pt x="2550044" y="372161"/>
                      <a:pt x="2550571" y="370316"/>
                      <a:pt x="2550307" y="370053"/>
                    </a:cubicBezTo>
                    <a:cubicBezTo>
                      <a:pt x="2549341" y="369086"/>
                      <a:pt x="2548023" y="367856"/>
                      <a:pt x="2546881" y="367856"/>
                    </a:cubicBezTo>
                    <a:cubicBezTo>
                      <a:pt x="2544509" y="367768"/>
                      <a:pt x="2542225" y="368559"/>
                      <a:pt x="2541170" y="370316"/>
                    </a:cubicBezTo>
                    <a:moveTo>
                      <a:pt x="404391" y="590566"/>
                    </a:moveTo>
                    <a:cubicBezTo>
                      <a:pt x="404391" y="593113"/>
                      <a:pt x="404479" y="595749"/>
                      <a:pt x="404479" y="598297"/>
                    </a:cubicBezTo>
                    <a:cubicBezTo>
                      <a:pt x="405709" y="597067"/>
                      <a:pt x="408081" y="595661"/>
                      <a:pt x="407905" y="594695"/>
                    </a:cubicBezTo>
                    <a:cubicBezTo>
                      <a:pt x="407642" y="592850"/>
                      <a:pt x="411419" y="588721"/>
                      <a:pt x="404391" y="590566"/>
                    </a:cubicBezTo>
                    <a:moveTo>
                      <a:pt x="3131109" y="1489837"/>
                    </a:moveTo>
                    <a:cubicBezTo>
                      <a:pt x="3133217" y="1490364"/>
                      <a:pt x="3135238" y="1490891"/>
                      <a:pt x="3137346" y="1491418"/>
                    </a:cubicBezTo>
                    <a:cubicBezTo>
                      <a:pt x="3136643" y="1489661"/>
                      <a:pt x="3135940" y="1487904"/>
                      <a:pt x="3135238" y="1486059"/>
                    </a:cubicBezTo>
                    <a:cubicBezTo>
                      <a:pt x="3133393" y="1486938"/>
                      <a:pt x="3131636" y="1487728"/>
                      <a:pt x="3131109" y="1489837"/>
                    </a:cubicBezTo>
                    <a:moveTo>
                      <a:pt x="1364018" y="47805"/>
                    </a:moveTo>
                    <a:cubicBezTo>
                      <a:pt x="1366038" y="47541"/>
                      <a:pt x="1368147" y="47190"/>
                      <a:pt x="1370167" y="46926"/>
                    </a:cubicBezTo>
                    <a:cubicBezTo>
                      <a:pt x="1368850" y="45521"/>
                      <a:pt x="1367795" y="43500"/>
                      <a:pt x="1366214" y="42709"/>
                    </a:cubicBezTo>
                    <a:cubicBezTo>
                      <a:pt x="1364896" y="42007"/>
                      <a:pt x="1362876" y="42709"/>
                      <a:pt x="1361206" y="42797"/>
                    </a:cubicBezTo>
                    <a:cubicBezTo>
                      <a:pt x="1361646" y="44027"/>
                      <a:pt x="1362173" y="45257"/>
                      <a:pt x="1364018" y="47805"/>
                    </a:cubicBezTo>
                    <a:moveTo>
                      <a:pt x="2282968" y="174929"/>
                    </a:moveTo>
                    <a:cubicBezTo>
                      <a:pt x="2279366" y="171415"/>
                      <a:pt x="2277609" y="175017"/>
                      <a:pt x="2275852" y="177038"/>
                    </a:cubicBezTo>
                    <a:cubicBezTo>
                      <a:pt x="2275237" y="177829"/>
                      <a:pt x="2276116" y="179849"/>
                      <a:pt x="2276291" y="181343"/>
                    </a:cubicBezTo>
                    <a:cubicBezTo>
                      <a:pt x="2277609" y="180728"/>
                      <a:pt x="2279191" y="180464"/>
                      <a:pt x="2280245" y="179498"/>
                    </a:cubicBezTo>
                    <a:cubicBezTo>
                      <a:pt x="2281035" y="178883"/>
                      <a:pt x="2281211" y="177389"/>
                      <a:pt x="2282968" y="174929"/>
                    </a:cubicBezTo>
                    <a:moveTo>
                      <a:pt x="3095703" y="1362625"/>
                    </a:moveTo>
                    <a:cubicBezTo>
                      <a:pt x="3095352" y="1366051"/>
                      <a:pt x="3096846" y="1367632"/>
                      <a:pt x="3100008" y="1365963"/>
                    </a:cubicBezTo>
                    <a:cubicBezTo>
                      <a:pt x="3101238" y="1365260"/>
                      <a:pt x="3102732" y="1362625"/>
                      <a:pt x="3102292" y="1361658"/>
                    </a:cubicBezTo>
                    <a:cubicBezTo>
                      <a:pt x="3101150" y="1359110"/>
                      <a:pt x="3098954" y="1357968"/>
                      <a:pt x="3095703" y="1362625"/>
                    </a:cubicBezTo>
                    <a:moveTo>
                      <a:pt x="3136380" y="1665457"/>
                    </a:moveTo>
                    <a:cubicBezTo>
                      <a:pt x="3138576" y="1664842"/>
                      <a:pt x="3140772" y="1664314"/>
                      <a:pt x="3142969" y="1663699"/>
                    </a:cubicBezTo>
                    <a:cubicBezTo>
                      <a:pt x="3142178" y="1662557"/>
                      <a:pt x="3141563" y="1660449"/>
                      <a:pt x="3140685" y="1660361"/>
                    </a:cubicBezTo>
                    <a:cubicBezTo>
                      <a:pt x="3137961" y="1660097"/>
                      <a:pt x="3134271" y="1659131"/>
                      <a:pt x="3136380" y="1665457"/>
                    </a:cubicBezTo>
                    <a:moveTo>
                      <a:pt x="983874" y="147431"/>
                    </a:moveTo>
                    <a:cubicBezTo>
                      <a:pt x="983611" y="148925"/>
                      <a:pt x="982996" y="151648"/>
                      <a:pt x="983172" y="151736"/>
                    </a:cubicBezTo>
                    <a:cubicBezTo>
                      <a:pt x="985719" y="152439"/>
                      <a:pt x="991078" y="148485"/>
                      <a:pt x="990200" y="146465"/>
                    </a:cubicBezTo>
                    <a:cubicBezTo>
                      <a:pt x="989848" y="145762"/>
                      <a:pt x="986861" y="146201"/>
                      <a:pt x="983874" y="147431"/>
                    </a:cubicBezTo>
                    <a:moveTo>
                      <a:pt x="370304" y="629836"/>
                    </a:moveTo>
                    <a:cubicBezTo>
                      <a:pt x="371446" y="628343"/>
                      <a:pt x="372500" y="626761"/>
                      <a:pt x="373642" y="625268"/>
                    </a:cubicBezTo>
                    <a:cubicBezTo>
                      <a:pt x="371885" y="625707"/>
                      <a:pt x="369777" y="625707"/>
                      <a:pt x="368371" y="626674"/>
                    </a:cubicBezTo>
                    <a:cubicBezTo>
                      <a:pt x="366087" y="628343"/>
                      <a:pt x="366350" y="628606"/>
                      <a:pt x="370304" y="629836"/>
                    </a:cubicBezTo>
                    <a:moveTo>
                      <a:pt x="266812" y="788500"/>
                    </a:moveTo>
                    <a:cubicBezTo>
                      <a:pt x="266812" y="788939"/>
                      <a:pt x="266900" y="789379"/>
                      <a:pt x="266812" y="789818"/>
                    </a:cubicBezTo>
                    <a:cubicBezTo>
                      <a:pt x="266373" y="791487"/>
                      <a:pt x="265758" y="793156"/>
                      <a:pt x="265231" y="794826"/>
                    </a:cubicBezTo>
                    <a:cubicBezTo>
                      <a:pt x="266636" y="793947"/>
                      <a:pt x="269008" y="793156"/>
                      <a:pt x="269184" y="792014"/>
                    </a:cubicBezTo>
                    <a:cubicBezTo>
                      <a:pt x="269360" y="790609"/>
                      <a:pt x="276212" y="786743"/>
                      <a:pt x="266812" y="788500"/>
                    </a:cubicBezTo>
                    <a:moveTo>
                      <a:pt x="593189" y="391225"/>
                    </a:moveTo>
                    <a:cubicBezTo>
                      <a:pt x="592047" y="392719"/>
                      <a:pt x="590904" y="394212"/>
                      <a:pt x="589762" y="395706"/>
                    </a:cubicBezTo>
                    <a:cubicBezTo>
                      <a:pt x="591783" y="395969"/>
                      <a:pt x="593804" y="396233"/>
                      <a:pt x="595736" y="396497"/>
                    </a:cubicBezTo>
                    <a:cubicBezTo>
                      <a:pt x="595824" y="394740"/>
                      <a:pt x="595824" y="392982"/>
                      <a:pt x="593189" y="391225"/>
                    </a:cubicBezTo>
                    <a:moveTo>
                      <a:pt x="3089114" y="1209232"/>
                    </a:moveTo>
                    <a:cubicBezTo>
                      <a:pt x="3087182" y="1209408"/>
                      <a:pt x="3085161" y="1209671"/>
                      <a:pt x="3083228" y="1209847"/>
                    </a:cubicBezTo>
                    <a:cubicBezTo>
                      <a:pt x="3084282" y="1211340"/>
                      <a:pt x="3084985" y="1213449"/>
                      <a:pt x="3086391" y="1214064"/>
                    </a:cubicBezTo>
                    <a:cubicBezTo>
                      <a:pt x="3089378" y="1215469"/>
                      <a:pt x="3090871" y="1213800"/>
                      <a:pt x="3089114" y="1209232"/>
                    </a:cubicBezTo>
                    <a:moveTo>
                      <a:pt x="623323" y="366363"/>
                    </a:moveTo>
                    <a:cubicBezTo>
                      <a:pt x="623762" y="358280"/>
                      <a:pt x="619808" y="365045"/>
                      <a:pt x="618491" y="365309"/>
                    </a:cubicBezTo>
                    <a:cubicBezTo>
                      <a:pt x="617348" y="365484"/>
                      <a:pt x="616646" y="367856"/>
                      <a:pt x="615679" y="369262"/>
                    </a:cubicBezTo>
                    <a:cubicBezTo>
                      <a:pt x="616558" y="369086"/>
                      <a:pt x="617524" y="368823"/>
                      <a:pt x="618403" y="368647"/>
                    </a:cubicBezTo>
                    <a:cubicBezTo>
                      <a:pt x="619633" y="368296"/>
                      <a:pt x="620863" y="367944"/>
                      <a:pt x="623323" y="366363"/>
                    </a:cubicBezTo>
                    <a:moveTo>
                      <a:pt x="3111429" y="1407254"/>
                    </a:moveTo>
                    <a:cubicBezTo>
                      <a:pt x="3111166" y="1406991"/>
                      <a:pt x="3110902" y="1406551"/>
                      <a:pt x="3110463" y="1406376"/>
                    </a:cubicBezTo>
                    <a:cubicBezTo>
                      <a:pt x="3110287" y="1406288"/>
                      <a:pt x="3109848" y="1406464"/>
                      <a:pt x="3109584" y="1406464"/>
                    </a:cubicBezTo>
                    <a:cubicBezTo>
                      <a:pt x="3110287" y="1408572"/>
                      <a:pt x="3110902" y="1410681"/>
                      <a:pt x="3111781" y="1412701"/>
                    </a:cubicBezTo>
                    <a:cubicBezTo>
                      <a:pt x="3111869" y="1412965"/>
                      <a:pt x="3112923" y="1412877"/>
                      <a:pt x="3113538" y="1412965"/>
                    </a:cubicBezTo>
                    <a:cubicBezTo>
                      <a:pt x="3113274" y="1411471"/>
                      <a:pt x="3113011" y="1409978"/>
                      <a:pt x="3111429" y="1407254"/>
                    </a:cubicBezTo>
                    <a:moveTo>
                      <a:pt x="2569987" y="399132"/>
                    </a:moveTo>
                    <a:cubicBezTo>
                      <a:pt x="2571919" y="398957"/>
                      <a:pt x="2573940" y="398693"/>
                      <a:pt x="2575873" y="398517"/>
                    </a:cubicBezTo>
                    <a:cubicBezTo>
                      <a:pt x="2574028" y="397112"/>
                      <a:pt x="2572183" y="395706"/>
                      <a:pt x="2570338" y="394300"/>
                    </a:cubicBezTo>
                    <a:cubicBezTo>
                      <a:pt x="2569811" y="395442"/>
                      <a:pt x="2569284" y="396584"/>
                      <a:pt x="2569987" y="399132"/>
                    </a:cubicBezTo>
                    <a:moveTo>
                      <a:pt x="1769024" y="25490"/>
                    </a:moveTo>
                    <a:cubicBezTo>
                      <a:pt x="1769287" y="25754"/>
                      <a:pt x="1769551" y="26193"/>
                      <a:pt x="1769990" y="26369"/>
                    </a:cubicBezTo>
                    <a:cubicBezTo>
                      <a:pt x="1770166" y="26457"/>
                      <a:pt x="1770605" y="26281"/>
                      <a:pt x="1770868" y="26281"/>
                    </a:cubicBezTo>
                    <a:cubicBezTo>
                      <a:pt x="1770166" y="24172"/>
                      <a:pt x="1769551" y="22064"/>
                      <a:pt x="1768672" y="20043"/>
                    </a:cubicBezTo>
                    <a:cubicBezTo>
                      <a:pt x="1768584" y="19780"/>
                      <a:pt x="1767530" y="19867"/>
                      <a:pt x="1766915" y="19780"/>
                    </a:cubicBezTo>
                    <a:cubicBezTo>
                      <a:pt x="1767267" y="21273"/>
                      <a:pt x="1767530" y="22767"/>
                      <a:pt x="1769024" y="25490"/>
                    </a:cubicBezTo>
                    <a:moveTo>
                      <a:pt x="2322239" y="224742"/>
                    </a:moveTo>
                    <a:cubicBezTo>
                      <a:pt x="2323732" y="225885"/>
                      <a:pt x="2325138" y="227027"/>
                      <a:pt x="2326632" y="228169"/>
                    </a:cubicBezTo>
                    <a:cubicBezTo>
                      <a:pt x="2326017" y="226148"/>
                      <a:pt x="2325577" y="224128"/>
                      <a:pt x="2324787" y="222195"/>
                    </a:cubicBezTo>
                    <a:cubicBezTo>
                      <a:pt x="2324699" y="221931"/>
                      <a:pt x="2323117" y="222195"/>
                      <a:pt x="2322239" y="224742"/>
                    </a:cubicBezTo>
                    <a:moveTo>
                      <a:pt x="839618" y="223513"/>
                    </a:moveTo>
                    <a:cubicBezTo>
                      <a:pt x="839882" y="223249"/>
                      <a:pt x="840321" y="222985"/>
                      <a:pt x="840497" y="222546"/>
                    </a:cubicBezTo>
                    <a:cubicBezTo>
                      <a:pt x="840585" y="222370"/>
                      <a:pt x="840409" y="221931"/>
                      <a:pt x="840409" y="221668"/>
                    </a:cubicBezTo>
                    <a:cubicBezTo>
                      <a:pt x="838301" y="222370"/>
                      <a:pt x="836192" y="222985"/>
                      <a:pt x="834172" y="223864"/>
                    </a:cubicBezTo>
                    <a:cubicBezTo>
                      <a:pt x="833908" y="223952"/>
                      <a:pt x="833996" y="225006"/>
                      <a:pt x="833908" y="225621"/>
                    </a:cubicBezTo>
                    <a:cubicBezTo>
                      <a:pt x="835402" y="225357"/>
                      <a:pt x="836807" y="225006"/>
                      <a:pt x="839618" y="223513"/>
                    </a:cubicBezTo>
                    <a:moveTo>
                      <a:pt x="1390198" y="21625"/>
                    </a:moveTo>
                    <a:cubicBezTo>
                      <a:pt x="1391428" y="21625"/>
                      <a:pt x="1393009" y="22064"/>
                      <a:pt x="1393800" y="21537"/>
                    </a:cubicBezTo>
                    <a:cubicBezTo>
                      <a:pt x="1395030" y="20570"/>
                      <a:pt x="1395733" y="18989"/>
                      <a:pt x="1396611" y="17583"/>
                    </a:cubicBezTo>
                    <a:cubicBezTo>
                      <a:pt x="1395469" y="17935"/>
                      <a:pt x="1394239" y="18286"/>
                      <a:pt x="1393097" y="18725"/>
                    </a:cubicBezTo>
                    <a:cubicBezTo>
                      <a:pt x="1391692" y="19165"/>
                      <a:pt x="1390286" y="19780"/>
                      <a:pt x="1390198" y="21625"/>
                    </a:cubicBezTo>
                    <a:moveTo>
                      <a:pt x="2172800" y="151385"/>
                    </a:moveTo>
                    <a:cubicBezTo>
                      <a:pt x="2173854" y="151824"/>
                      <a:pt x="2175172" y="152878"/>
                      <a:pt x="2175874" y="152615"/>
                    </a:cubicBezTo>
                    <a:cubicBezTo>
                      <a:pt x="2177719" y="151824"/>
                      <a:pt x="2178949" y="158413"/>
                      <a:pt x="2180443" y="152878"/>
                    </a:cubicBezTo>
                    <a:cubicBezTo>
                      <a:pt x="2180619" y="152351"/>
                      <a:pt x="2177983" y="150945"/>
                      <a:pt x="2176489" y="150155"/>
                    </a:cubicBezTo>
                    <a:cubicBezTo>
                      <a:pt x="2175962" y="149803"/>
                      <a:pt x="2174996" y="150067"/>
                      <a:pt x="2172800" y="151385"/>
                    </a:cubicBezTo>
                    <a:moveTo>
                      <a:pt x="2027314" y="66166"/>
                    </a:moveTo>
                    <a:cubicBezTo>
                      <a:pt x="2025996" y="67133"/>
                      <a:pt x="2024678" y="68187"/>
                      <a:pt x="2023360" y="69153"/>
                    </a:cubicBezTo>
                    <a:cubicBezTo>
                      <a:pt x="2024063" y="69856"/>
                      <a:pt x="2024854" y="70647"/>
                      <a:pt x="2025557" y="71350"/>
                    </a:cubicBezTo>
                    <a:cubicBezTo>
                      <a:pt x="2026611" y="70120"/>
                      <a:pt x="2027665" y="68802"/>
                      <a:pt x="2027314" y="66166"/>
                    </a:cubicBezTo>
                    <a:moveTo>
                      <a:pt x="66242" y="1888342"/>
                    </a:moveTo>
                    <a:cubicBezTo>
                      <a:pt x="65363" y="1887463"/>
                      <a:pt x="64573" y="1886672"/>
                      <a:pt x="63694" y="1885794"/>
                    </a:cubicBezTo>
                    <a:cubicBezTo>
                      <a:pt x="63343" y="1887112"/>
                      <a:pt x="62903" y="1888517"/>
                      <a:pt x="62552" y="1889835"/>
                    </a:cubicBezTo>
                    <a:cubicBezTo>
                      <a:pt x="64133" y="1889747"/>
                      <a:pt x="65802" y="1889659"/>
                      <a:pt x="66242" y="1888342"/>
                    </a:cubicBezTo>
                    <a:moveTo>
                      <a:pt x="2929221" y="836995"/>
                    </a:moveTo>
                    <a:cubicBezTo>
                      <a:pt x="2928342" y="835238"/>
                      <a:pt x="2927463" y="833569"/>
                      <a:pt x="2926497" y="831812"/>
                    </a:cubicBezTo>
                    <a:cubicBezTo>
                      <a:pt x="2926585" y="833481"/>
                      <a:pt x="2926585" y="835238"/>
                      <a:pt x="2929221" y="836995"/>
                    </a:cubicBezTo>
                    <a:moveTo>
                      <a:pt x="2825641" y="673148"/>
                    </a:moveTo>
                    <a:cubicBezTo>
                      <a:pt x="2825377" y="672885"/>
                      <a:pt x="2825114" y="672533"/>
                      <a:pt x="2824762" y="672357"/>
                    </a:cubicBezTo>
                    <a:cubicBezTo>
                      <a:pt x="2824587" y="672182"/>
                      <a:pt x="2824235" y="672270"/>
                      <a:pt x="2823884" y="672270"/>
                    </a:cubicBezTo>
                    <a:cubicBezTo>
                      <a:pt x="2824148" y="673851"/>
                      <a:pt x="2824323" y="675520"/>
                      <a:pt x="2824587" y="677102"/>
                    </a:cubicBezTo>
                    <a:cubicBezTo>
                      <a:pt x="2825377" y="676135"/>
                      <a:pt x="2826168" y="675257"/>
                      <a:pt x="2825641" y="673148"/>
                    </a:cubicBezTo>
                    <a:moveTo>
                      <a:pt x="80650" y="1273541"/>
                    </a:moveTo>
                    <a:cubicBezTo>
                      <a:pt x="79771" y="1274419"/>
                      <a:pt x="78981" y="1275210"/>
                      <a:pt x="78102" y="1276089"/>
                    </a:cubicBezTo>
                    <a:cubicBezTo>
                      <a:pt x="79420" y="1276440"/>
                      <a:pt x="80825" y="1276879"/>
                      <a:pt x="82143" y="1277231"/>
                    </a:cubicBezTo>
                    <a:cubicBezTo>
                      <a:pt x="82055" y="1275561"/>
                      <a:pt x="81968" y="1273892"/>
                      <a:pt x="80650" y="1273541"/>
                    </a:cubicBezTo>
                    <a:moveTo>
                      <a:pt x="51746" y="1443889"/>
                    </a:moveTo>
                    <a:cubicBezTo>
                      <a:pt x="53503" y="1443011"/>
                      <a:pt x="55172" y="1442132"/>
                      <a:pt x="56929" y="1441166"/>
                    </a:cubicBezTo>
                    <a:cubicBezTo>
                      <a:pt x="55260" y="1441254"/>
                      <a:pt x="53503" y="1441254"/>
                      <a:pt x="51746" y="1443889"/>
                    </a:cubicBezTo>
                    <a:moveTo>
                      <a:pt x="2935810" y="867129"/>
                    </a:moveTo>
                    <a:cubicBezTo>
                      <a:pt x="2937479" y="867217"/>
                      <a:pt x="2939148" y="867305"/>
                      <a:pt x="2940817" y="867305"/>
                    </a:cubicBezTo>
                    <a:cubicBezTo>
                      <a:pt x="2940466" y="865987"/>
                      <a:pt x="2940027" y="864582"/>
                      <a:pt x="2939675" y="863264"/>
                    </a:cubicBezTo>
                    <a:cubicBezTo>
                      <a:pt x="2938797" y="864142"/>
                      <a:pt x="2937918" y="864933"/>
                      <a:pt x="2935810" y="867129"/>
                    </a:cubicBezTo>
                    <a:moveTo>
                      <a:pt x="113419" y="1143693"/>
                    </a:moveTo>
                    <a:cubicBezTo>
                      <a:pt x="114737" y="1142727"/>
                      <a:pt x="116055" y="1141848"/>
                      <a:pt x="117285" y="1140706"/>
                    </a:cubicBezTo>
                    <a:cubicBezTo>
                      <a:pt x="117461" y="1140530"/>
                      <a:pt x="116670" y="1139476"/>
                      <a:pt x="116406" y="1138773"/>
                    </a:cubicBezTo>
                    <a:cubicBezTo>
                      <a:pt x="114913" y="1140003"/>
                      <a:pt x="113507" y="1141233"/>
                      <a:pt x="113419" y="1143693"/>
                    </a:cubicBezTo>
                    <a:moveTo>
                      <a:pt x="1108363" y="96300"/>
                    </a:moveTo>
                    <a:cubicBezTo>
                      <a:pt x="1110208" y="96740"/>
                      <a:pt x="1112141" y="97267"/>
                      <a:pt x="1113986" y="97530"/>
                    </a:cubicBezTo>
                    <a:cubicBezTo>
                      <a:pt x="1114601" y="97618"/>
                      <a:pt x="1115304" y="96915"/>
                      <a:pt x="1116007" y="96476"/>
                    </a:cubicBezTo>
                    <a:cubicBezTo>
                      <a:pt x="1115128" y="95949"/>
                      <a:pt x="1114337" y="95246"/>
                      <a:pt x="1113371" y="94982"/>
                    </a:cubicBezTo>
                    <a:cubicBezTo>
                      <a:pt x="1112229" y="94807"/>
                      <a:pt x="1110911" y="94982"/>
                      <a:pt x="1108363" y="96300"/>
                    </a:cubicBezTo>
                    <a:moveTo>
                      <a:pt x="3135062" y="1750675"/>
                    </a:moveTo>
                    <a:cubicBezTo>
                      <a:pt x="3134095" y="1749357"/>
                      <a:pt x="3133217" y="1748039"/>
                      <a:pt x="3132075" y="1746809"/>
                    </a:cubicBezTo>
                    <a:cubicBezTo>
                      <a:pt x="3131899" y="1746633"/>
                      <a:pt x="3130845" y="1747424"/>
                      <a:pt x="3130142" y="1747688"/>
                    </a:cubicBezTo>
                    <a:cubicBezTo>
                      <a:pt x="3131284" y="1749093"/>
                      <a:pt x="3132514" y="1750587"/>
                      <a:pt x="3135062" y="1750675"/>
                    </a:cubicBezTo>
                    <a:moveTo>
                      <a:pt x="2082398" y="118615"/>
                    </a:moveTo>
                    <a:cubicBezTo>
                      <a:pt x="2082398" y="116858"/>
                      <a:pt x="2082398" y="115189"/>
                      <a:pt x="2082486" y="113432"/>
                    </a:cubicBezTo>
                    <a:cubicBezTo>
                      <a:pt x="2081520" y="115101"/>
                      <a:pt x="2080641" y="116858"/>
                      <a:pt x="2082398" y="118615"/>
                    </a:cubicBezTo>
                    <a:moveTo>
                      <a:pt x="36020" y="1745403"/>
                    </a:moveTo>
                    <a:cubicBezTo>
                      <a:pt x="35756" y="1744261"/>
                      <a:pt x="35581" y="1743207"/>
                      <a:pt x="35317" y="1742065"/>
                    </a:cubicBezTo>
                    <a:cubicBezTo>
                      <a:pt x="33999" y="1743383"/>
                      <a:pt x="32682" y="1744701"/>
                      <a:pt x="31364" y="1746018"/>
                    </a:cubicBezTo>
                    <a:cubicBezTo>
                      <a:pt x="32506" y="1746282"/>
                      <a:pt x="33648" y="1746546"/>
                      <a:pt x="36020" y="1745403"/>
                    </a:cubicBezTo>
                    <a:moveTo>
                      <a:pt x="645637" y="351955"/>
                    </a:moveTo>
                    <a:cubicBezTo>
                      <a:pt x="644495" y="352218"/>
                      <a:pt x="643353" y="352482"/>
                      <a:pt x="642211" y="352833"/>
                    </a:cubicBezTo>
                    <a:cubicBezTo>
                      <a:pt x="642914" y="353448"/>
                      <a:pt x="644144" y="354590"/>
                      <a:pt x="644320" y="354503"/>
                    </a:cubicBezTo>
                    <a:cubicBezTo>
                      <a:pt x="645462" y="353448"/>
                      <a:pt x="649854" y="357226"/>
                      <a:pt x="645637" y="351955"/>
                    </a:cubicBezTo>
                    <a:moveTo>
                      <a:pt x="2467813" y="289051"/>
                    </a:moveTo>
                    <a:cubicBezTo>
                      <a:pt x="2466583" y="290457"/>
                      <a:pt x="2465441" y="291863"/>
                      <a:pt x="2464210" y="293356"/>
                    </a:cubicBezTo>
                    <a:cubicBezTo>
                      <a:pt x="2464913" y="293708"/>
                      <a:pt x="2465968" y="294411"/>
                      <a:pt x="2466143" y="294235"/>
                    </a:cubicBezTo>
                    <a:cubicBezTo>
                      <a:pt x="2467198" y="293005"/>
                      <a:pt x="2468164" y="291599"/>
                      <a:pt x="2467813" y="289051"/>
                    </a:cubicBezTo>
                    <a:moveTo>
                      <a:pt x="38656" y="1593329"/>
                    </a:moveTo>
                    <a:cubicBezTo>
                      <a:pt x="38392" y="1593065"/>
                      <a:pt x="38129" y="1592626"/>
                      <a:pt x="37777" y="1592450"/>
                    </a:cubicBezTo>
                    <a:cubicBezTo>
                      <a:pt x="37601" y="1592362"/>
                      <a:pt x="36899" y="1592450"/>
                      <a:pt x="36899" y="1592538"/>
                    </a:cubicBezTo>
                    <a:cubicBezTo>
                      <a:pt x="36547" y="1594558"/>
                      <a:pt x="36284" y="1596579"/>
                      <a:pt x="36108" y="1598600"/>
                    </a:cubicBezTo>
                    <a:cubicBezTo>
                      <a:pt x="36108" y="1598863"/>
                      <a:pt x="37250" y="1599215"/>
                      <a:pt x="37777" y="1599478"/>
                    </a:cubicBezTo>
                    <a:cubicBezTo>
                      <a:pt x="38129" y="1598336"/>
                      <a:pt x="38392" y="1597106"/>
                      <a:pt x="38656" y="1593329"/>
                    </a:cubicBezTo>
                    <a:moveTo>
                      <a:pt x="42609" y="1631369"/>
                    </a:moveTo>
                    <a:cubicBezTo>
                      <a:pt x="42258" y="1632775"/>
                      <a:pt x="41906" y="1634181"/>
                      <a:pt x="41643" y="1635586"/>
                    </a:cubicBezTo>
                    <a:cubicBezTo>
                      <a:pt x="41643" y="1635586"/>
                      <a:pt x="42697" y="1635850"/>
                      <a:pt x="43312" y="1636026"/>
                    </a:cubicBezTo>
                    <a:cubicBezTo>
                      <a:pt x="43488" y="1634883"/>
                      <a:pt x="43663" y="1633829"/>
                      <a:pt x="42609" y="1631369"/>
                    </a:cubicBezTo>
                    <a:moveTo>
                      <a:pt x="3115383" y="1675911"/>
                    </a:moveTo>
                    <a:cubicBezTo>
                      <a:pt x="3116525" y="1675648"/>
                      <a:pt x="3117579" y="1675472"/>
                      <a:pt x="3118721" y="1675208"/>
                    </a:cubicBezTo>
                    <a:cubicBezTo>
                      <a:pt x="3118545" y="1674681"/>
                      <a:pt x="3118282" y="1673539"/>
                      <a:pt x="3118282" y="1673627"/>
                    </a:cubicBezTo>
                    <a:cubicBezTo>
                      <a:pt x="3116788" y="1673890"/>
                      <a:pt x="3115471" y="1674242"/>
                      <a:pt x="3115383" y="1675911"/>
                    </a:cubicBezTo>
                    <a:moveTo>
                      <a:pt x="50516" y="1558011"/>
                    </a:moveTo>
                    <a:cubicBezTo>
                      <a:pt x="50165" y="1559417"/>
                      <a:pt x="49813" y="1560823"/>
                      <a:pt x="49550" y="1562228"/>
                    </a:cubicBezTo>
                    <a:cubicBezTo>
                      <a:pt x="49550" y="1562228"/>
                      <a:pt x="50604" y="1562492"/>
                      <a:pt x="51131" y="1562668"/>
                    </a:cubicBezTo>
                    <a:cubicBezTo>
                      <a:pt x="51307" y="1561525"/>
                      <a:pt x="51570" y="1560383"/>
                      <a:pt x="50516" y="1558011"/>
                    </a:cubicBezTo>
                    <a:moveTo>
                      <a:pt x="28201" y="1687771"/>
                    </a:moveTo>
                    <a:cubicBezTo>
                      <a:pt x="26795" y="1687420"/>
                      <a:pt x="25390" y="1687069"/>
                      <a:pt x="23984" y="1686805"/>
                    </a:cubicBezTo>
                    <a:cubicBezTo>
                      <a:pt x="23984" y="1686805"/>
                      <a:pt x="23721" y="1687859"/>
                      <a:pt x="23545" y="1688386"/>
                    </a:cubicBezTo>
                    <a:cubicBezTo>
                      <a:pt x="24687" y="1688562"/>
                      <a:pt x="25741" y="1688826"/>
                      <a:pt x="28201" y="1687771"/>
                    </a:cubicBezTo>
                    <a:moveTo>
                      <a:pt x="3138927" y="1513382"/>
                    </a:moveTo>
                    <a:cubicBezTo>
                      <a:pt x="3137786" y="1513645"/>
                      <a:pt x="3136731" y="1513821"/>
                      <a:pt x="3135589" y="1514084"/>
                    </a:cubicBezTo>
                    <a:cubicBezTo>
                      <a:pt x="3135765" y="1514612"/>
                      <a:pt x="3136028" y="1515754"/>
                      <a:pt x="3136028" y="1515666"/>
                    </a:cubicBezTo>
                    <a:cubicBezTo>
                      <a:pt x="3137522" y="1515490"/>
                      <a:pt x="3138840" y="1515051"/>
                      <a:pt x="3138927" y="1513382"/>
                    </a:cubicBezTo>
                    <a:moveTo>
                      <a:pt x="1078229" y="110708"/>
                    </a:moveTo>
                    <a:cubicBezTo>
                      <a:pt x="1078669" y="111587"/>
                      <a:pt x="1079108" y="112465"/>
                      <a:pt x="1079547" y="113344"/>
                    </a:cubicBezTo>
                    <a:cubicBezTo>
                      <a:pt x="1079987" y="112465"/>
                      <a:pt x="1080426" y="111587"/>
                      <a:pt x="1078229" y="110708"/>
                    </a:cubicBezTo>
                    <a:moveTo>
                      <a:pt x="1139815" y="64849"/>
                    </a:moveTo>
                    <a:cubicBezTo>
                      <a:pt x="1138409" y="64497"/>
                      <a:pt x="1137004" y="64146"/>
                      <a:pt x="1135598" y="63882"/>
                    </a:cubicBezTo>
                    <a:cubicBezTo>
                      <a:pt x="1135598" y="63882"/>
                      <a:pt x="1135334" y="64936"/>
                      <a:pt x="1135159" y="65464"/>
                    </a:cubicBezTo>
                    <a:cubicBezTo>
                      <a:pt x="1136301" y="65727"/>
                      <a:pt x="1137443" y="65903"/>
                      <a:pt x="1139815" y="64849"/>
                    </a:cubicBezTo>
                    <a:moveTo>
                      <a:pt x="3049844" y="1141145"/>
                    </a:moveTo>
                    <a:cubicBezTo>
                      <a:pt x="3048702" y="1141409"/>
                      <a:pt x="3047647" y="1141584"/>
                      <a:pt x="3046505" y="1141848"/>
                    </a:cubicBezTo>
                    <a:cubicBezTo>
                      <a:pt x="3046681" y="1142375"/>
                      <a:pt x="3046945" y="1143517"/>
                      <a:pt x="3046945" y="1143429"/>
                    </a:cubicBezTo>
                    <a:cubicBezTo>
                      <a:pt x="3048350" y="1143166"/>
                      <a:pt x="3049756" y="1142814"/>
                      <a:pt x="3049844" y="1141145"/>
                    </a:cubicBezTo>
                    <a:moveTo>
                      <a:pt x="28201" y="1824120"/>
                    </a:moveTo>
                    <a:cubicBezTo>
                      <a:pt x="28465" y="1825262"/>
                      <a:pt x="28640" y="1826317"/>
                      <a:pt x="28904" y="1827459"/>
                    </a:cubicBezTo>
                    <a:cubicBezTo>
                      <a:pt x="29431" y="1827283"/>
                      <a:pt x="30573" y="1827020"/>
                      <a:pt x="30485" y="1827020"/>
                    </a:cubicBezTo>
                    <a:cubicBezTo>
                      <a:pt x="30222" y="1825526"/>
                      <a:pt x="29870" y="1824120"/>
                      <a:pt x="28201" y="1824120"/>
                    </a:cubicBezTo>
                    <a:moveTo>
                      <a:pt x="1395469" y="50441"/>
                    </a:moveTo>
                    <a:cubicBezTo>
                      <a:pt x="1395909" y="51319"/>
                      <a:pt x="1396348" y="52198"/>
                      <a:pt x="1396787" y="53076"/>
                    </a:cubicBezTo>
                    <a:cubicBezTo>
                      <a:pt x="1397226" y="52198"/>
                      <a:pt x="1397666" y="51319"/>
                      <a:pt x="1395469" y="50441"/>
                    </a:cubicBezTo>
                    <a:moveTo>
                      <a:pt x="3082613" y="1278724"/>
                    </a:moveTo>
                    <a:cubicBezTo>
                      <a:pt x="3083492" y="1278285"/>
                      <a:pt x="3084370" y="1277846"/>
                      <a:pt x="3085249" y="1277406"/>
                    </a:cubicBezTo>
                    <a:cubicBezTo>
                      <a:pt x="3084370" y="1276967"/>
                      <a:pt x="3083492" y="1276528"/>
                      <a:pt x="3082613" y="1278724"/>
                    </a:cubicBezTo>
                    <a:moveTo>
                      <a:pt x="57017" y="1294450"/>
                    </a:moveTo>
                    <a:cubicBezTo>
                      <a:pt x="58423" y="1294801"/>
                      <a:pt x="59828" y="1295153"/>
                      <a:pt x="61234" y="1295416"/>
                    </a:cubicBezTo>
                    <a:cubicBezTo>
                      <a:pt x="61234" y="1295416"/>
                      <a:pt x="61498" y="1294362"/>
                      <a:pt x="61673" y="1293747"/>
                    </a:cubicBezTo>
                    <a:cubicBezTo>
                      <a:pt x="60531" y="1293659"/>
                      <a:pt x="59477" y="1293396"/>
                      <a:pt x="57017" y="1294450"/>
                    </a:cubicBezTo>
                    <a:moveTo>
                      <a:pt x="2794189" y="628518"/>
                    </a:moveTo>
                    <a:cubicBezTo>
                      <a:pt x="2792784" y="628167"/>
                      <a:pt x="2791378" y="627816"/>
                      <a:pt x="2789972" y="627552"/>
                    </a:cubicBezTo>
                    <a:cubicBezTo>
                      <a:pt x="2789972" y="627552"/>
                      <a:pt x="2789709" y="628606"/>
                      <a:pt x="2789533" y="629133"/>
                    </a:cubicBezTo>
                    <a:cubicBezTo>
                      <a:pt x="2790675" y="629397"/>
                      <a:pt x="2791817" y="629661"/>
                      <a:pt x="2794189" y="628518"/>
                    </a:cubicBezTo>
                    <a:moveTo>
                      <a:pt x="54381" y="1401983"/>
                    </a:moveTo>
                    <a:cubicBezTo>
                      <a:pt x="54909" y="1402335"/>
                      <a:pt x="55436" y="1402686"/>
                      <a:pt x="55963" y="1403037"/>
                    </a:cubicBezTo>
                    <a:cubicBezTo>
                      <a:pt x="55875" y="1402247"/>
                      <a:pt x="55787" y="1401456"/>
                      <a:pt x="54381" y="1401983"/>
                    </a:cubicBezTo>
                    <a:moveTo>
                      <a:pt x="51746" y="1407254"/>
                    </a:moveTo>
                    <a:cubicBezTo>
                      <a:pt x="51219" y="1406903"/>
                      <a:pt x="50692" y="1406551"/>
                      <a:pt x="50165" y="1406200"/>
                    </a:cubicBezTo>
                    <a:cubicBezTo>
                      <a:pt x="50340" y="1406991"/>
                      <a:pt x="50428" y="1407781"/>
                      <a:pt x="51746" y="1407254"/>
                    </a:cubicBezTo>
                    <a:moveTo>
                      <a:pt x="3103523" y="1297086"/>
                    </a:moveTo>
                    <a:cubicBezTo>
                      <a:pt x="3104050" y="1297437"/>
                      <a:pt x="3104577" y="1297789"/>
                      <a:pt x="3105104" y="1298140"/>
                    </a:cubicBezTo>
                    <a:cubicBezTo>
                      <a:pt x="3105016" y="1297349"/>
                      <a:pt x="3104928" y="1296559"/>
                      <a:pt x="3103523" y="1297086"/>
                    </a:cubicBezTo>
                    <a:moveTo>
                      <a:pt x="3094386" y="1240771"/>
                    </a:moveTo>
                    <a:cubicBezTo>
                      <a:pt x="3094737" y="1240244"/>
                      <a:pt x="3095088" y="1239717"/>
                      <a:pt x="3095440" y="1239190"/>
                    </a:cubicBezTo>
                    <a:cubicBezTo>
                      <a:pt x="3094649" y="1239278"/>
                      <a:pt x="3093859" y="1239366"/>
                      <a:pt x="3094386" y="1240771"/>
                    </a:cubicBezTo>
                    <a:moveTo>
                      <a:pt x="57017" y="1451796"/>
                    </a:moveTo>
                    <a:cubicBezTo>
                      <a:pt x="56490" y="1451445"/>
                      <a:pt x="55963" y="1451093"/>
                      <a:pt x="55436" y="1450742"/>
                    </a:cubicBezTo>
                    <a:cubicBezTo>
                      <a:pt x="55524" y="1451533"/>
                      <a:pt x="55611" y="1452323"/>
                      <a:pt x="57017" y="1451796"/>
                    </a:cubicBezTo>
                    <a:moveTo>
                      <a:pt x="3107476" y="1455750"/>
                    </a:moveTo>
                    <a:cubicBezTo>
                      <a:pt x="3107827" y="1455222"/>
                      <a:pt x="3108179" y="1454695"/>
                      <a:pt x="3108530" y="1454168"/>
                    </a:cubicBezTo>
                    <a:cubicBezTo>
                      <a:pt x="3107739" y="1454256"/>
                      <a:pt x="3106949" y="1454344"/>
                      <a:pt x="3107476" y="1455750"/>
                    </a:cubicBezTo>
                    <a:moveTo>
                      <a:pt x="133098" y="1095198"/>
                    </a:moveTo>
                    <a:cubicBezTo>
                      <a:pt x="132571" y="1094846"/>
                      <a:pt x="132044" y="1094495"/>
                      <a:pt x="131517" y="1094143"/>
                    </a:cubicBezTo>
                    <a:cubicBezTo>
                      <a:pt x="131605" y="1094934"/>
                      <a:pt x="131693" y="1095725"/>
                      <a:pt x="133098" y="1095198"/>
                    </a:cubicBezTo>
                    <a:moveTo>
                      <a:pt x="631229" y="327004"/>
                    </a:moveTo>
                    <a:cubicBezTo>
                      <a:pt x="631756" y="327356"/>
                      <a:pt x="632284" y="327707"/>
                      <a:pt x="632811" y="328059"/>
                    </a:cubicBezTo>
                    <a:cubicBezTo>
                      <a:pt x="632723" y="327268"/>
                      <a:pt x="632635" y="326477"/>
                      <a:pt x="631229" y="327004"/>
                    </a:cubicBezTo>
                    <a:moveTo>
                      <a:pt x="20294" y="1564513"/>
                    </a:moveTo>
                    <a:cubicBezTo>
                      <a:pt x="19767" y="1564161"/>
                      <a:pt x="19240" y="1563810"/>
                      <a:pt x="18713" y="1563458"/>
                    </a:cubicBezTo>
                    <a:cubicBezTo>
                      <a:pt x="18801" y="1564249"/>
                      <a:pt x="18889" y="1565040"/>
                      <a:pt x="20294" y="1564513"/>
                    </a:cubicBezTo>
                    <a:moveTo>
                      <a:pt x="43927" y="1567148"/>
                    </a:moveTo>
                    <a:cubicBezTo>
                      <a:pt x="44454" y="1567500"/>
                      <a:pt x="44981" y="1567851"/>
                      <a:pt x="45508" y="1568202"/>
                    </a:cubicBezTo>
                    <a:cubicBezTo>
                      <a:pt x="45420" y="1567412"/>
                      <a:pt x="45333" y="1566621"/>
                      <a:pt x="43927" y="1567148"/>
                    </a:cubicBezTo>
                    <a:moveTo>
                      <a:pt x="2246245" y="169746"/>
                    </a:moveTo>
                    <a:cubicBezTo>
                      <a:pt x="2245718" y="169395"/>
                      <a:pt x="2245191" y="169043"/>
                      <a:pt x="2244664" y="168692"/>
                    </a:cubicBezTo>
                    <a:cubicBezTo>
                      <a:pt x="2244752" y="169482"/>
                      <a:pt x="2244840" y="170273"/>
                      <a:pt x="2246245" y="169746"/>
                    </a:cubicBezTo>
                    <a:moveTo>
                      <a:pt x="3141563" y="1634005"/>
                    </a:moveTo>
                    <a:cubicBezTo>
                      <a:pt x="3141212" y="1634532"/>
                      <a:pt x="3140860" y="1635059"/>
                      <a:pt x="3140509" y="1635586"/>
                    </a:cubicBezTo>
                    <a:cubicBezTo>
                      <a:pt x="3141300" y="1635498"/>
                      <a:pt x="3142090" y="1635410"/>
                      <a:pt x="3141563" y="1634005"/>
                    </a:cubicBezTo>
                    <a:moveTo>
                      <a:pt x="958924" y="164475"/>
                    </a:moveTo>
                    <a:cubicBezTo>
                      <a:pt x="959451" y="164826"/>
                      <a:pt x="959978" y="165178"/>
                      <a:pt x="960505" y="165529"/>
                    </a:cubicBezTo>
                    <a:cubicBezTo>
                      <a:pt x="960417" y="164738"/>
                      <a:pt x="960330" y="163948"/>
                      <a:pt x="958924" y="164475"/>
                    </a:cubicBezTo>
                    <a:moveTo>
                      <a:pt x="2091535" y="122569"/>
                    </a:moveTo>
                    <a:cubicBezTo>
                      <a:pt x="2091008" y="122217"/>
                      <a:pt x="2090481" y="121866"/>
                      <a:pt x="2089953" y="121514"/>
                    </a:cubicBezTo>
                    <a:cubicBezTo>
                      <a:pt x="2090041" y="122305"/>
                      <a:pt x="2090129" y="123096"/>
                      <a:pt x="2091535" y="122569"/>
                    </a:cubicBezTo>
                    <a:moveTo>
                      <a:pt x="1072958" y="118615"/>
                    </a:moveTo>
                    <a:cubicBezTo>
                      <a:pt x="1072607" y="119142"/>
                      <a:pt x="1072255" y="119669"/>
                      <a:pt x="1071904" y="120196"/>
                    </a:cubicBezTo>
                    <a:cubicBezTo>
                      <a:pt x="1072695" y="120109"/>
                      <a:pt x="1073485" y="120021"/>
                      <a:pt x="1072958" y="118615"/>
                    </a:cubicBezTo>
                    <a:moveTo>
                      <a:pt x="164550" y="930033"/>
                    </a:moveTo>
                    <a:cubicBezTo>
                      <a:pt x="165077" y="930384"/>
                      <a:pt x="165604" y="930735"/>
                      <a:pt x="166131" y="931087"/>
                    </a:cubicBezTo>
                    <a:cubicBezTo>
                      <a:pt x="166044" y="930296"/>
                      <a:pt x="165956" y="929505"/>
                      <a:pt x="164550" y="930033"/>
                    </a:cubicBezTo>
                    <a:moveTo>
                      <a:pt x="47880" y="1720541"/>
                    </a:moveTo>
                    <a:cubicBezTo>
                      <a:pt x="48232" y="1720014"/>
                      <a:pt x="48583" y="1719487"/>
                      <a:pt x="48935" y="1718959"/>
                    </a:cubicBezTo>
                    <a:cubicBezTo>
                      <a:pt x="48144" y="1719047"/>
                      <a:pt x="47353" y="1719135"/>
                      <a:pt x="47880" y="1720541"/>
                    </a:cubicBezTo>
                    <a:moveTo>
                      <a:pt x="256269" y="806862"/>
                    </a:moveTo>
                    <a:cubicBezTo>
                      <a:pt x="256797" y="807213"/>
                      <a:pt x="257324" y="807564"/>
                      <a:pt x="257851" y="807916"/>
                    </a:cubicBezTo>
                    <a:cubicBezTo>
                      <a:pt x="257763" y="807125"/>
                      <a:pt x="257675" y="806334"/>
                      <a:pt x="256269" y="806862"/>
                    </a:cubicBezTo>
                    <a:moveTo>
                      <a:pt x="3129791" y="1776855"/>
                    </a:moveTo>
                    <a:cubicBezTo>
                      <a:pt x="3130318" y="1777206"/>
                      <a:pt x="3130845" y="1777558"/>
                      <a:pt x="3131372" y="1777909"/>
                    </a:cubicBezTo>
                    <a:cubicBezTo>
                      <a:pt x="3131284" y="1777119"/>
                      <a:pt x="3131196" y="1776328"/>
                      <a:pt x="3129791" y="1776855"/>
                    </a:cubicBezTo>
                    <a:moveTo>
                      <a:pt x="1138497" y="92347"/>
                    </a:moveTo>
                    <a:cubicBezTo>
                      <a:pt x="1138146" y="92874"/>
                      <a:pt x="1137794" y="93401"/>
                      <a:pt x="1137443" y="93928"/>
                    </a:cubicBezTo>
                    <a:cubicBezTo>
                      <a:pt x="1138234" y="93840"/>
                      <a:pt x="1139024" y="93753"/>
                      <a:pt x="1138497" y="92347"/>
                    </a:cubicBezTo>
                    <a:moveTo>
                      <a:pt x="1851694" y="58260"/>
                    </a:moveTo>
                    <a:cubicBezTo>
                      <a:pt x="1852046" y="57732"/>
                      <a:pt x="1852397" y="57205"/>
                      <a:pt x="1852748" y="56678"/>
                    </a:cubicBezTo>
                    <a:cubicBezTo>
                      <a:pt x="1851958" y="56854"/>
                      <a:pt x="1851167" y="56942"/>
                      <a:pt x="1851694" y="58260"/>
                    </a:cubicBezTo>
                    <a:moveTo>
                      <a:pt x="2955401" y="868447"/>
                    </a:moveTo>
                    <a:cubicBezTo>
                      <a:pt x="2955752" y="867920"/>
                      <a:pt x="2956104" y="867393"/>
                      <a:pt x="2956455" y="866866"/>
                    </a:cubicBezTo>
                    <a:cubicBezTo>
                      <a:pt x="2955665" y="866954"/>
                      <a:pt x="2954874" y="867041"/>
                      <a:pt x="2955401" y="868447"/>
                    </a:cubicBezTo>
                    <a:moveTo>
                      <a:pt x="3106158" y="1826668"/>
                    </a:moveTo>
                    <a:cubicBezTo>
                      <a:pt x="3106685" y="1827020"/>
                      <a:pt x="3107212" y="1827371"/>
                      <a:pt x="3107739" y="1827722"/>
                    </a:cubicBezTo>
                    <a:cubicBezTo>
                      <a:pt x="3107652" y="1826932"/>
                      <a:pt x="3107564" y="1826141"/>
                      <a:pt x="3106158" y="1826668"/>
                    </a:cubicBezTo>
                    <a:moveTo>
                      <a:pt x="1308933" y="58260"/>
                    </a:moveTo>
                    <a:cubicBezTo>
                      <a:pt x="1309285" y="57732"/>
                      <a:pt x="1309636" y="57205"/>
                      <a:pt x="1309988" y="56678"/>
                    </a:cubicBezTo>
                    <a:cubicBezTo>
                      <a:pt x="1309197" y="56854"/>
                      <a:pt x="1308406" y="56942"/>
                      <a:pt x="1308933" y="58260"/>
                    </a:cubicBezTo>
                    <a:moveTo>
                      <a:pt x="57017" y="1850301"/>
                    </a:moveTo>
                    <a:cubicBezTo>
                      <a:pt x="56490" y="1849949"/>
                      <a:pt x="55963" y="1849598"/>
                      <a:pt x="55436" y="1849247"/>
                    </a:cubicBezTo>
                    <a:cubicBezTo>
                      <a:pt x="55524" y="1850037"/>
                      <a:pt x="55611" y="1850828"/>
                      <a:pt x="57017" y="1850301"/>
                    </a:cubicBezTo>
                    <a:moveTo>
                      <a:pt x="1695666" y="33397"/>
                    </a:moveTo>
                    <a:cubicBezTo>
                      <a:pt x="1695139" y="33046"/>
                      <a:pt x="1694611" y="32694"/>
                      <a:pt x="1694084" y="32343"/>
                    </a:cubicBezTo>
                    <a:cubicBezTo>
                      <a:pt x="1694172" y="33133"/>
                      <a:pt x="1694260" y="33924"/>
                      <a:pt x="1695666" y="33397"/>
                    </a:cubicBezTo>
                    <a:close/>
                    <a:moveTo>
                      <a:pt x="3125047" y="1910656"/>
                    </a:moveTo>
                    <a:cubicBezTo>
                      <a:pt x="3124871" y="1910656"/>
                      <a:pt x="3124783" y="1910656"/>
                      <a:pt x="3124607" y="1910656"/>
                    </a:cubicBezTo>
                    <a:cubicBezTo>
                      <a:pt x="3119512" y="1910569"/>
                      <a:pt x="3114328" y="1910569"/>
                      <a:pt x="3109233" y="1910569"/>
                    </a:cubicBezTo>
                    <a:cubicBezTo>
                      <a:pt x="3103083" y="1910569"/>
                      <a:pt x="3096758" y="1910569"/>
                      <a:pt x="3090432" y="1910393"/>
                    </a:cubicBezTo>
                    <a:cubicBezTo>
                      <a:pt x="3086391" y="1910217"/>
                      <a:pt x="3080768" y="1908284"/>
                      <a:pt x="3077781" y="1904155"/>
                    </a:cubicBezTo>
                    <a:cubicBezTo>
                      <a:pt x="3075146" y="1900465"/>
                      <a:pt x="3074970" y="1893613"/>
                      <a:pt x="3077430" y="1883773"/>
                    </a:cubicBezTo>
                    <a:cubicBezTo>
                      <a:pt x="3080065" y="1873143"/>
                      <a:pt x="3083316" y="1869365"/>
                      <a:pt x="3085425" y="1867784"/>
                    </a:cubicBezTo>
                    <a:cubicBezTo>
                      <a:pt x="3082174" y="1855660"/>
                      <a:pt x="3082701" y="1843887"/>
                      <a:pt x="3087006" y="1832906"/>
                    </a:cubicBezTo>
                    <a:cubicBezTo>
                      <a:pt x="3087621" y="1831412"/>
                      <a:pt x="3088851" y="1829655"/>
                      <a:pt x="3091311" y="1828513"/>
                    </a:cubicBezTo>
                    <a:cubicBezTo>
                      <a:pt x="3086830" y="1816126"/>
                      <a:pt x="3091486" y="1805232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3859" y="1785992"/>
                      <a:pt x="3091926" y="1774219"/>
                      <a:pt x="3096934" y="1762008"/>
                    </a:cubicBezTo>
                    <a:cubicBezTo>
                      <a:pt x="3096846" y="1761656"/>
                      <a:pt x="3096758" y="1761217"/>
                      <a:pt x="3096670" y="1760866"/>
                    </a:cubicBezTo>
                    <a:cubicBezTo>
                      <a:pt x="3096494" y="1760251"/>
                      <a:pt x="3096318" y="1759548"/>
                      <a:pt x="3096143" y="1758933"/>
                    </a:cubicBezTo>
                    <a:cubicBezTo>
                      <a:pt x="3095967" y="1758318"/>
                      <a:pt x="3095703" y="1757527"/>
                      <a:pt x="3095440" y="1756737"/>
                    </a:cubicBezTo>
                    <a:cubicBezTo>
                      <a:pt x="3095264" y="1756209"/>
                      <a:pt x="3095088" y="1755682"/>
                      <a:pt x="3094913" y="1755155"/>
                    </a:cubicBezTo>
                    <a:lnTo>
                      <a:pt x="3089729" y="1739956"/>
                    </a:lnTo>
                    <a:lnTo>
                      <a:pt x="3101150" y="1745667"/>
                    </a:lnTo>
                    <a:cubicBezTo>
                      <a:pt x="3100887" y="1744174"/>
                      <a:pt x="3100535" y="1742768"/>
                      <a:pt x="3100008" y="1741626"/>
                    </a:cubicBezTo>
                    <a:cubicBezTo>
                      <a:pt x="3094649" y="1729063"/>
                      <a:pt x="3100184" y="1718696"/>
                      <a:pt x="3103786" y="1712722"/>
                    </a:cubicBezTo>
                    <a:cubicBezTo>
                      <a:pt x="3097988" y="1704991"/>
                      <a:pt x="3099130" y="1696732"/>
                      <a:pt x="3100008" y="1689968"/>
                    </a:cubicBezTo>
                    <a:cubicBezTo>
                      <a:pt x="3100272" y="1687859"/>
                      <a:pt x="3100535" y="1685926"/>
                      <a:pt x="3100623" y="1684082"/>
                    </a:cubicBezTo>
                    <a:cubicBezTo>
                      <a:pt x="3100711" y="1681797"/>
                      <a:pt x="3101150" y="1679689"/>
                      <a:pt x="3101590" y="1677932"/>
                    </a:cubicBezTo>
                    <a:cubicBezTo>
                      <a:pt x="3101853" y="1676878"/>
                      <a:pt x="3102117" y="1675823"/>
                      <a:pt x="3102205" y="1674945"/>
                    </a:cubicBezTo>
                    <a:cubicBezTo>
                      <a:pt x="3102029" y="1674681"/>
                      <a:pt x="3101853" y="1674330"/>
                      <a:pt x="3101678" y="1674066"/>
                    </a:cubicBezTo>
                    <a:cubicBezTo>
                      <a:pt x="3101326" y="1673451"/>
                      <a:pt x="3100887" y="1672661"/>
                      <a:pt x="3100535" y="1671870"/>
                    </a:cubicBezTo>
                    <a:lnTo>
                      <a:pt x="3094649" y="1658780"/>
                    </a:lnTo>
                    <a:lnTo>
                      <a:pt x="3104137" y="1661591"/>
                    </a:lnTo>
                    <a:cubicBezTo>
                      <a:pt x="3103698" y="1659131"/>
                      <a:pt x="3103698" y="1656847"/>
                      <a:pt x="3103698" y="1654826"/>
                    </a:cubicBezTo>
                    <a:cubicBezTo>
                      <a:pt x="3103698" y="1651663"/>
                      <a:pt x="3103698" y="1649643"/>
                      <a:pt x="3102732" y="1648237"/>
                    </a:cubicBezTo>
                    <a:cubicBezTo>
                      <a:pt x="3098075" y="1641472"/>
                      <a:pt x="3100008" y="1634532"/>
                      <a:pt x="3101414" y="1629524"/>
                    </a:cubicBezTo>
                    <a:cubicBezTo>
                      <a:pt x="3102029" y="1627328"/>
                      <a:pt x="3102556" y="1625307"/>
                      <a:pt x="3102556" y="1623638"/>
                    </a:cubicBezTo>
                    <a:cubicBezTo>
                      <a:pt x="3102556" y="1620915"/>
                      <a:pt x="3103874" y="1618718"/>
                      <a:pt x="3104752" y="1617488"/>
                    </a:cubicBezTo>
                    <a:cubicBezTo>
                      <a:pt x="3104313" y="1614062"/>
                      <a:pt x="3103786" y="1610724"/>
                      <a:pt x="3103171" y="1607122"/>
                    </a:cubicBezTo>
                    <a:cubicBezTo>
                      <a:pt x="3102556" y="1603432"/>
                      <a:pt x="3101941" y="1599566"/>
                      <a:pt x="3101414" y="1595701"/>
                    </a:cubicBezTo>
                    <a:cubicBezTo>
                      <a:pt x="3101238" y="1594295"/>
                      <a:pt x="3101150" y="1592889"/>
                      <a:pt x="3101063" y="1591396"/>
                    </a:cubicBezTo>
                    <a:lnTo>
                      <a:pt x="3098427" y="1589727"/>
                    </a:lnTo>
                    <a:lnTo>
                      <a:pt x="3101063" y="1589902"/>
                    </a:lnTo>
                    <a:cubicBezTo>
                      <a:pt x="3100975" y="1586915"/>
                      <a:pt x="3101063" y="1584016"/>
                      <a:pt x="3101238" y="1581293"/>
                    </a:cubicBezTo>
                    <a:cubicBezTo>
                      <a:pt x="3101414" y="1578306"/>
                      <a:pt x="3103171" y="1576461"/>
                      <a:pt x="3104577" y="1575318"/>
                    </a:cubicBezTo>
                    <a:cubicBezTo>
                      <a:pt x="3101326" y="1568378"/>
                      <a:pt x="3100448" y="1561262"/>
                      <a:pt x="3101765" y="1554146"/>
                    </a:cubicBezTo>
                    <a:lnTo>
                      <a:pt x="3101502" y="1553970"/>
                    </a:lnTo>
                    <a:lnTo>
                      <a:pt x="3101853" y="1553706"/>
                    </a:lnTo>
                    <a:cubicBezTo>
                      <a:pt x="3102556" y="1550456"/>
                      <a:pt x="3103698" y="1547117"/>
                      <a:pt x="3105280" y="1543867"/>
                    </a:cubicBezTo>
                    <a:cubicBezTo>
                      <a:pt x="3100448" y="1537278"/>
                      <a:pt x="3098691" y="1530601"/>
                      <a:pt x="3100008" y="1523748"/>
                    </a:cubicBezTo>
                    <a:cubicBezTo>
                      <a:pt x="3100184" y="1522958"/>
                      <a:pt x="3099833" y="1521640"/>
                      <a:pt x="3099481" y="1520059"/>
                    </a:cubicBezTo>
                    <a:cubicBezTo>
                      <a:pt x="3098778" y="1516896"/>
                      <a:pt x="3097812" y="1512591"/>
                      <a:pt x="3099833" y="1507583"/>
                    </a:cubicBezTo>
                    <a:cubicBezTo>
                      <a:pt x="3099833" y="1506793"/>
                      <a:pt x="3099306" y="1505035"/>
                      <a:pt x="3098954" y="1503893"/>
                    </a:cubicBezTo>
                    <a:cubicBezTo>
                      <a:pt x="3098515" y="1502488"/>
                      <a:pt x="3098163" y="1500994"/>
                      <a:pt x="3097900" y="1499413"/>
                    </a:cubicBezTo>
                    <a:lnTo>
                      <a:pt x="3096758" y="1492824"/>
                    </a:lnTo>
                    <a:lnTo>
                      <a:pt x="3099745" y="1492385"/>
                    </a:lnTo>
                    <a:cubicBezTo>
                      <a:pt x="3097021" y="1486059"/>
                      <a:pt x="3095967" y="1479646"/>
                      <a:pt x="3095001" y="1473496"/>
                    </a:cubicBezTo>
                    <a:cubicBezTo>
                      <a:pt x="3094298" y="1469455"/>
                      <a:pt x="3093683" y="1465589"/>
                      <a:pt x="3092629" y="1461899"/>
                    </a:cubicBezTo>
                    <a:cubicBezTo>
                      <a:pt x="3090520" y="1454520"/>
                      <a:pt x="3090784" y="1449248"/>
                      <a:pt x="3093595" y="1445822"/>
                    </a:cubicBezTo>
                    <a:cubicBezTo>
                      <a:pt x="3094737" y="1444416"/>
                      <a:pt x="3094825" y="1443977"/>
                      <a:pt x="3093419" y="1440024"/>
                    </a:cubicBezTo>
                    <a:cubicBezTo>
                      <a:pt x="3092892" y="1438442"/>
                      <a:pt x="3092277" y="1436685"/>
                      <a:pt x="3091926" y="1434665"/>
                    </a:cubicBezTo>
                    <a:cubicBezTo>
                      <a:pt x="3089905" y="1422453"/>
                      <a:pt x="3088236" y="1410153"/>
                      <a:pt x="3086654" y="1398645"/>
                    </a:cubicBezTo>
                    <a:cubicBezTo>
                      <a:pt x="3086303" y="1396097"/>
                      <a:pt x="3087006" y="1393900"/>
                      <a:pt x="3087533" y="1392495"/>
                    </a:cubicBezTo>
                    <a:cubicBezTo>
                      <a:pt x="3087621" y="1392143"/>
                      <a:pt x="3087797" y="1391880"/>
                      <a:pt x="3087797" y="1391528"/>
                    </a:cubicBezTo>
                    <a:lnTo>
                      <a:pt x="3088851" y="1387224"/>
                    </a:lnTo>
                    <a:cubicBezTo>
                      <a:pt x="3088236" y="1386345"/>
                      <a:pt x="3087621" y="1385554"/>
                      <a:pt x="3086918" y="1384764"/>
                    </a:cubicBezTo>
                    <a:cubicBezTo>
                      <a:pt x="3086742" y="1384676"/>
                      <a:pt x="3086654" y="1384588"/>
                      <a:pt x="3086567" y="1384500"/>
                    </a:cubicBezTo>
                    <a:cubicBezTo>
                      <a:pt x="3080593" y="1380986"/>
                      <a:pt x="3081295" y="1375627"/>
                      <a:pt x="3082877" y="1371761"/>
                    </a:cubicBezTo>
                    <a:cubicBezTo>
                      <a:pt x="3084282" y="1368423"/>
                      <a:pt x="3084985" y="1364469"/>
                      <a:pt x="3085688" y="1360253"/>
                    </a:cubicBezTo>
                    <a:cubicBezTo>
                      <a:pt x="3085864" y="1359286"/>
                      <a:pt x="3086040" y="1358320"/>
                      <a:pt x="3086215" y="1357353"/>
                    </a:cubicBezTo>
                    <a:cubicBezTo>
                      <a:pt x="3078133" y="1349446"/>
                      <a:pt x="3076903" y="1339431"/>
                      <a:pt x="3075849" y="1330558"/>
                    </a:cubicBezTo>
                    <a:cubicBezTo>
                      <a:pt x="3075146" y="1324760"/>
                      <a:pt x="3074531" y="1319225"/>
                      <a:pt x="3071983" y="1314920"/>
                    </a:cubicBezTo>
                    <a:cubicBezTo>
                      <a:pt x="3068644" y="1309122"/>
                      <a:pt x="3072247" y="1305520"/>
                      <a:pt x="3073037" y="1304905"/>
                    </a:cubicBezTo>
                    <a:cubicBezTo>
                      <a:pt x="3073476" y="1304553"/>
                      <a:pt x="3073916" y="1304202"/>
                      <a:pt x="3074443" y="1303938"/>
                    </a:cubicBezTo>
                    <a:cubicBezTo>
                      <a:pt x="3070402" y="1300424"/>
                      <a:pt x="3066536" y="1294450"/>
                      <a:pt x="3068381" y="1285138"/>
                    </a:cubicBezTo>
                    <a:cubicBezTo>
                      <a:pt x="3068205" y="1284874"/>
                      <a:pt x="3068029" y="1284523"/>
                      <a:pt x="3067854" y="1284259"/>
                    </a:cubicBezTo>
                    <a:cubicBezTo>
                      <a:pt x="3064779" y="1278900"/>
                      <a:pt x="3064691" y="1274419"/>
                      <a:pt x="3067678" y="1270730"/>
                    </a:cubicBezTo>
                    <a:cubicBezTo>
                      <a:pt x="3060913" y="1262998"/>
                      <a:pt x="3059596" y="1253862"/>
                      <a:pt x="3058366" y="1245779"/>
                    </a:cubicBezTo>
                    <a:cubicBezTo>
                      <a:pt x="3058102" y="1244198"/>
                      <a:pt x="3057926" y="1242616"/>
                      <a:pt x="3057575" y="1241035"/>
                    </a:cubicBezTo>
                    <a:cubicBezTo>
                      <a:pt x="3057399" y="1239893"/>
                      <a:pt x="3056609" y="1238399"/>
                      <a:pt x="3055818" y="1236906"/>
                    </a:cubicBezTo>
                    <a:cubicBezTo>
                      <a:pt x="3055115" y="1235500"/>
                      <a:pt x="3054236" y="1233919"/>
                      <a:pt x="3053622" y="1232162"/>
                    </a:cubicBezTo>
                    <a:cubicBezTo>
                      <a:pt x="3052743" y="1229790"/>
                      <a:pt x="3053094" y="1227506"/>
                      <a:pt x="3053270" y="1226012"/>
                    </a:cubicBezTo>
                    <a:cubicBezTo>
                      <a:pt x="3053270" y="1225748"/>
                      <a:pt x="3053358" y="1225397"/>
                      <a:pt x="3053358" y="1225133"/>
                    </a:cubicBezTo>
                    <a:lnTo>
                      <a:pt x="3053622" y="1220565"/>
                    </a:lnTo>
                    <a:cubicBezTo>
                      <a:pt x="3048614" y="1212131"/>
                      <a:pt x="3045890" y="1202994"/>
                      <a:pt x="3043167" y="1194033"/>
                    </a:cubicBezTo>
                    <a:cubicBezTo>
                      <a:pt x="3042201" y="1190783"/>
                      <a:pt x="3041146" y="1187444"/>
                      <a:pt x="3040092" y="1184281"/>
                    </a:cubicBezTo>
                    <a:cubicBezTo>
                      <a:pt x="3038686" y="1180240"/>
                      <a:pt x="3041146" y="1176550"/>
                      <a:pt x="3042991" y="1174530"/>
                    </a:cubicBezTo>
                    <a:cubicBezTo>
                      <a:pt x="3034909" y="1169258"/>
                      <a:pt x="3034294" y="1160209"/>
                      <a:pt x="3033942" y="1155553"/>
                    </a:cubicBezTo>
                    <a:cubicBezTo>
                      <a:pt x="3033854" y="1154323"/>
                      <a:pt x="3033503" y="1152918"/>
                      <a:pt x="3033152" y="1151336"/>
                    </a:cubicBezTo>
                    <a:cubicBezTo>
                      <a:pt x="3032449" y="1148174"/>
                      <a:pt x="3031658" y="1144659"/>
                      <a:pt x="3032361" y="1140794"/>
                    </a:cubicBezTo>
                    <a:cubicBezTo>
                      <a:pt x="3032624" y="1139564"/>
                      <a:pt x="3032449" y="1139212"/>
                      <a:pt x="3030516" y="1136840"/>
                    </a:cubicBezTo>
                    <a:cubicBezTo>
                      <a:pt x="3029725" y="1135874"/>
                      <a:pt x="3028847" y="1134820"/>
                      <a:pt x="3027968" y="1133502"/>
                    </a:cubicBezTo>
                    <a:cubicBezTo>
                      <a:pt x="3025772" y="1129988"/>
                      <a:pt x="3024542" y="1126122"/>
                      <a:pt x="3023488" y="1122784"/>
                    </a:cubicBezTo>
                    <a:cubicBezTo>
                      <a:pt x="3023136" y="1121730"/>
                      <a:pt x="3022873" y="1120763"/>
                      <a:pt x="3022521" y="1119709"/>
                    </a:cubicBezTo>
                    <a:cubicBezTo>
                      <a:pt x="3019974" y="1112241"/>
                      <a:pt x="3017953" y="1105828"/>
                      <a:pt x="3016459" y="1098712"/>
                    </a:cubicBezTo>
                    <a:lnTo>
                      <a:pt x="3015844" y="1095637"/>
                    </a:lnTo>
                    <a:lnTo>
                      <a:pt x="3016547" y="1094846"/>
                    </a:lnTo>
                    <a:lnTo>
                      <a:pt x="3016196" y="1093880"/>
                    </a:lnTo>
                    <a:cubicBezTo>
                      <a:pt x="3014087" y="1088257"/>
                      <a:pt x="3011188" y="1082986"/>
                      <a:pt x="3008201" y="1077363"/>
                    </a:cubicBezTo>
                    <a:cubicBezTo>
                      <a:pt x="3005390" y="1072092"/>
                      <a:pt x="3002491" y="1066645"/>
                      <a:pt x="3000118" y="1060847"/>
                    </a:cubicBezTo>
                    <a:cubicBezTo>
                      <a:pt x="2998889" y="1057772"/>
                      <a:pt x="2997483" y="1053204"/>
                      <a:pt x="2999504" y="1048723"/>
                    </a:cubicBezTo>
                    <a:cubicBezTo>
                      <a:pt x="3000118" y="1047405"/>
                      <a:pt x="3000909" y="1046263"/>
                      <a:pt x="3001876" y="1045385"/>
                    </a:cubicBezTo>
                    <a:cubicBezTo>
                      <a:pt x="2989576" y="1035369"/>
                      <a:pt x="2983602" y="1022015"/>
                      <a:pt x="2984217" y="1005763"/>
                    </a:cubicBezTo>
                    <a:cubicBezTo>
                      <a:pt x="2984217" y="1005148"/>
                      <a:pt x="2984129" y="1004445"/>
                      <a:pt x="2984041" y="1003918"/>
                    </a:cubicBezTo>
                    <a:cubicBezTo>
                      <a:pt x="2976398" y="998383"/>
                      <a:pt x="2973060" y="990564"/>
                      <a:pt x="2970248" y="983623"/>
                    </a:cubicBezTo>
                    <a:cubicBezTo>
                      <a:pt x="2968579" y="979670"/>
                      <a:pt x="2966998" y="975892"/>
                      <a:pt x="2964801" y="972905"/>
                    </a:cubicBezTo>
                    <a:cubicBezTo>
                      <a:pt x="2962254" y="969391"/>
                      <a:pt x="2963571" y="965438"/>
                      <a:pt x="2964274" y="963153"/>
                    </a:cubicBezTo>
                    <a:cubicBezTo>
                      <a:pt x="2964450" y="962714"/>
                      <a:pt x="2964626" y="962099"/>
                      <a:pt x="2964714" y="961836"/>
                    </a:cubicBezTo>
                    <a:lnTo>
                      <a:pt x="2964977" y="960606"/>
                    </a:lnTo>
                    <a:cubicBezTo>
                      <a:pt x="2964538" y="960254"/>
                      <a:pt x="2964011" y="959903"/>
                      <a:pt x="2963571" y="959551"/>
                    </a:cubicBezTo>
                    <a:lnTo>
                      <a:pt x="2962869" y="959112"/>
                    </a:lnTo>
                    <a:cubicBezTo>
                      <a:pt x="2959618" y="956828"/>
                      <a:pt x="2955137" y="953753"/>
                      <a:pt x="2955313" y="945934"/>
                    </a:cubicBezTo>
                    <a:cubicBezTo>
                      <a:pt x="2955401" y="942244"/>
                      <a:pt x="2954610" y="938291"/>
                      <a:pt x="2953732" y="934162"/>
                    </a:cubicBezTo>
                    <a:cubicBezTo>
                      <a:pt x="2953556" y="933195"/>
                      <a:pt x="2953380" y="932317"/>
                      <a:pt x="2953205" y="931350"/>
                    </a:cubicBezTo>
                    <a:cubicBezTo>
                      <a:pt x="2943453" y="927661"/>
                      <a:pt x="2940290" y="917997"/>
                      <a:pt x="2938357" y="912110"/>
                    </a:cubicBezTo>
                    <a:lnTo>
                      <a:pt x="2938094" y="911232"/>
                    </a:lnTo>
                    <a:cubicBezTo>
                      <a:pt x="2937742" y="910090"/>
                      <a:pt x="2936952" y="908684"/>
                      <a:pt x="2936073" y="907191"/>
                    </a:cubicBezTo>
                    <a:cubicBezTo>
                      <a:pt x="2933789" y="903149"/>
                      <a:pt x="2930187" y="896824"/>
                      <a:pt x="2932735" y="889532"/>
                    </a:cubicBezTo>
                    <a:cubicBezTo>
                      <a:pt x="2924828" y="883646"/>
                      <a:pt x="2920611" y="875475"/>
                      <a:pt x="2916833" y="868271"/>
                    </a:cubicBezTo>
                    <a:cubicBezTo>
                      <a:pt x="2914637" y="864054"/>
                      <a:pt x="2912528" y="860101"/>
                      <a:pt x="2909893" y="856675"/>
                    </a:cubicBezTo>
                    <a:cubicBezTo>
                      <a:pt x="2905149" y="850525"/>
                      <a:pt x="2901283" y="843848"/>
                      <a:pt x="2897505" y="837347"/>
                    </a:cubicBezTo>
                    <a:cubicBezTo>
                      <a:pt x="2896451" y="835590"/>
                      <a:pt x="2895485" y="833833"/>
                      <a:pt x="2894431" y="832163"/>
                    </a:cubicBezTo>
                    <a:cubicBezTo>
                      <a:pt x="2892761" y="829352"/>
                      <a:pt x="2893288" y="826453"/>
                      <a:pt x="2893552" y="824696"/>
                    </a:cubicBezTo>
                    <a:cubicBezTo>
                      <a:pt x="2893640" y="824432"/>
                      <a:pt x="2893640" y="824169"/>
                      <a:pt x="2893640" y="823993"/>
                    </a:cubicBezTo>
                    <a:lnTo>
                      <a:pt x="2893815" y="821445"/>
                    </a:lnTo>
                    <a:cubicBezTo>
                      <a:pt x="2884767" y="815383"/>
                      <a:pt x="2881955" y="805456"/>
                      <a:pt x="2879671" y="797198"/>
                    </a:cubicBezTo>
                    <a:cubicBezTo>
                      <a:pt x="2878793" y="794123"/>
                      <a:pt x="2878265" y="793156"/>
                      <a:pt x="2878002" y="792805"/>
                    </a:cubicBezTo>
                    <a:cubicBezTo>
                      <a:pt x="2870446" y="786304"/>
                      <a:pt x="2862276" y="778046"/>
                      <a:pt x="2858938" y="765570"/>
                    </a:cubicBezTo>
                    <a:cubicBezTo>
                      <a:pt x="2858323" y="765043"/>
                      <a:pt x="2857532" y="764340"/>
                      <a:pt x="2856829" y="763286"/>
                    </a:cubicBezTo>
                    <a:cubicBezTo>
                      <a:pt x="2855599" y="761441"/>
                      <a:pt x="2854193" y="759596"/>
                      <a:pt x="2852788" y="757576"/>
                    </a:cubicBezTo>
                    <a:cubicBezTo>
                      <a:pt x="2847341" y="750108"/>
                      <a:pt x="2841191" y="741674"/>
                      <a:pt x="2840049" y="730341"/>
                    </a:cubicBezTo>
                    <a:cubicBezTo>
                      <a:pt x="2839434" y="729638"/>
                      <a:pt x="2838028" y="728496"/>
                      <a:pt x="2837150" y="727793"/>
                    </a:cubicBezTo>
                    <a:cubicBezTo>
                      <a:pt x="2836535" y="727354"/>
                      <a:pt x="2836008" y="726915"/>
                      <a:pt x="2835481" y="726475"/>
                    </a:cubicBezTo>
                    <a:cubicBezTo>
                      <a:pt x="2833021" y="724367"/>
                      <a:pt x="2829682" y="721028"/>
                      <a:pt x="2829858" y="716196"/>
                    </a:cubicBezTo>
                    <a:cubicBezTo>
                      <a:pt x="2829858" y="715494"/>
                      <a:pt x="2829946" y="714791"/>
                      <a:pt x="2830209" y="714088"/>
                    </a:cubicBezTo>
                    <a:cubicBezTo>
                      <a:pt x="2822215" y="711189"/>
                      <a:pt x="2817822" y="704336"/>
                      <a:pt x="2815099" y="700207"/>
                    </a:cubicBezTo>
                    <a:cubicBezTo>
                      <a:pt x="2813781" y="698186"/>
                      <a:pt x="2812463" y="696254"/>
                      <a:pt x="2811145" y="694233"/>
                    </a:cubicBezTo>
                    <a:cubicBezTo>
                      <a:pt x="2808949" y="690982"/>
                      <a:pt x="2806752" y="687732"/>
                      <a:pt x="2804556" y="684042"/>
                    </a:cubicBezTo>
                    <a:lnTo>
                      <a:pt x="2802447" y="680528"/>
                    </a:lnTo>
                    <a:lnTo>
                      <a:pt x="2804644" y="677102"/>
                    </a:lnTo>
                    <a:cubicBezTo>
                      <a:pt x="2804732" y="676926"/>
                      <a:pt x="2804907" y="676662"/>
                      <a:pt x="2804995" y="676487"/>
                    </a:cubicBezTo>
                    <a:cubicBezTo>
                      <a:pt x="2797440" y="675959"/>
                      <a:pt x="2793838" y="670073"/>
                      <a:pt x="2791729" y="666647"/>
                    </a:cubicBezTo>
                    <a:lnTo>
                      <a:pt x="2791027" y="665505"/>
                    </a:lnTo>
                    <a:cubicBezTo>
                      <a:pt x="2789709" y="663396"/>
                      <a:pt x="2788567" y="661464"/>
                      <a:pt x="2787161" y="659882"/>
                    </a:cubicBezTo>
                    <a:cubicBezTo>
                      <a:pt x="2783647" y="655841"/>
                      <a:pt x="2779957" y="651712"/>
                      <a:pt x="2776443" y="647758"/>
                    </a:cubicBezTo>
                    <a:cubicBezTo>
                      <a:pt x="2772665" y="643541"/>
                      <a:pt x="2768800" y="639237"/>
                      <a:pt x="2765110" y="634932"/>
                    </a:cubicBezTo>
                    <a:cubicBezTo>
                      <a:pt x="2763441" y="632999"/>
                      <a:pt x="2762826" y="630890"/>
                      <a:pt x="2762474" y="629397"/>
                    </a:cubicBezTo>
                    <a:cubicBezTo>
                      <a:pt x="2762386" y="629046"/>
                      <a:pt x="2762298" y="628782"/>
                      <a:pt x="2762211" y="628431"/>
                    </a:cubicBezTo>
                    <a:lnTo>
                      <a:pt x="2760278" y="623159"/>
                    </a:lnTo>
                    <a:cubicBezTo>
                      <a:pt x="2749735" y="617625"/>
                      <a:pt x="2746045" y="606819"/>
                      <a:pt x="2743673" y="599878"/>
                    </a:cubicBezTo>
                    <a:cubicBezTo>
                      <a:pt x="2743234" y="598560"/>
                      <a:pt x="2742707" y="597594"/>
                      <a:pt x="2742444" y="597067"/>
                    </a:cubicBezTo>
                    <a:cubicBezTo>
                      <a:pt x="2730495" y="593377"/>
                      <a:pt x="2724609" y="583977"/>
                      <a:pt x="2719865" y="576421"/>
                    </a:cubicBezTo>
                    <a:cubicBezTo>
                      <a:pt x="2719338" y="575630"/>
                      <a:pt x="2718284" y="574664"/>
                      <a:pt x="2717142" y="573610"/>
                    </a:cubicBezTo>
                    <a:cubicBezTo>
                      <a:pt x="2716263" y="572819"/>
                      <a:pt x="2715297" y="571941"/>
                      <a:pt x="2714418" y="570974"/>
                    </a:cubicBezTo>
                    <a:cubicBezTo>
                      <a:pt x="2713452" y="569920"/>
                      <a:pt x="2712573" y="568778"/>
                      <a:pt x="2711870" y="567899"/>
                    </a:cubicBezTo>
                    <a:cubicBezTo>
                      <a:pt x="2711607" y="567548"/>
                      <a:pt x="2711343" y="567197"/>
                      <a:pt x="2711080" y="566845"/>
                    </a:cubicBezTo>
                    <a:lnTo>
                      <a:pt x="2704491" y="558323"/>
                    </a:lnTo>
                    <a:lnTo>
                      <a:pt x="2706687" y="557884"/>
                    </a:lnTo>
                    <a:cubicBezTo>
                      <a:pt x="2704139" y="556391"/>
                      <a:pt x="2701592" y="554721"/>
                      <a:pt x="2699132" y="552788"/>
                    </a:cubicBezTo>
                    <a:cubicBezTo>
                      <a:pt x="2694827" y="549362"/>
                      <a:pt x="2691049" y="545409"/>
                      <a:pt x="2687447" y="541631"/>
                    </a:cubicBezTo>
                    <a:cubicBezTo>
                      <a:pt x="2685251" y="539347"/>
                      <a:pt x="2683142" y="537151"/>
                      <a:pt x="2680946" y="535042"/>
                    </a:cubicBezTo>
                    <a:cubicBezTo>
                      <a:pt x="2678047" y="532319"/>
                      <a:pt x="2677256" y="529156"/>
                      <a:pt x="2676992" y="526520"/>
                    </a:cubicBezTo>
                    <a:cubicBezTo>
                      <a:pt x="2676729" y="526520"/>
                      <a:pt x="2676377" y="526432"/>
                      <a:pt x="2676114" y="526432"/>
                    </a:cubicBezTo>
                    <a:cubicBezTo>
                      <a:pt x="2671106" y="525466"/>
                      <a:pt x="2668646" y="521249"/>
                      <a:pt x="2667153" y="518701"/>
                    </a:cubicBezTo>
                    <a:cubicBezTo>
                      <a:pt x="2666889" y="518174"/>
                      <a:pt x="2666450" y="517471"/>
                      <a:pt x="2666274" y="517208"/>
                    </a:cubicBezTo>
                    <a:cubicBezTo>
                      <a:pt x="2659246" y="510970"/>
                      <a:pt x="2652130" y="503942"/>
                      <a:pt x="2647474" y="495420"/>
                    </a:cubicBezTo>
                    <a:cubicBezTo>
                      <a:pt x="2644399" y="489797"/>
                      <a:pt x="2639391" y="485844"/>
                      <a:pt x="2634120" y="481715"/>
                    </a:cubicBezTo>
                    <a:cubicBezTo>
                      <a:pt x="2630869" y="479167"/>
                      <a:pt x="2627443" y="476531"/>
                      <a:pt x="2624368" y="473369"/>
                    </a:cubicBezTo>
                    <a:cubicBezTo>
                      <a:pt x="2621557" y="470469"/>
                      <a:pt x="2618394" y="467834"/>
                      <a:pt x="2615143" y="464935"/>
                    </a:cubicBezTo>
                    <a:cubicBezTo>
                      <a:pt x="2612244" y="462475"/>
                      <a:pt x="2609345" y="459927"/>
                      <a:pt x="2606446" y="457116"/>
                    </a:cubicBezTo>
                    <a:lnTo>
                      <a:pt x="2600296" y="451142"/>
                    </a:lnTo>
                    <a:lnTo>
                      <a:pt x="2603283" y="449385"/>
                    </a:lnTo>
                    <a:cubicBezTo>
                      <a:pt x="2591159" y="444201"/>
                      <a:pt x="2581671" y="435679"/>
                      <a:pt x="2573764" y="427597"/>
                    </a:cubicBezTo>
                    <a:cubicBezTo>
                      <a:pt x="2571129" y="424873"/>
                      <a:pt x="2570514" y="420832"/>
                      <a:pt x="2570777" y="417933"/>
                    </a:cubicBezTo>
                    <a:cubicBezTo>
                      <a:pt x="2570777" y="417669"/>
                      <a:pt x="2570865" y="417406"/>
                      <a:pt x="2570865" y="417230"/>
                    </a:cubicBezTo>
                    <a:cubicBezTo>
                      <a:pt x="2570777" y="417230"/>
                      <a:pt x="2570601" y="417318"/>
                      <a:pt x="2570514" y="417318"/>
                    </a:cubicBezTo>
                    <a:cubicBezTo>
                      <a:pt x="2569723" y="417494"/>
                      <a:pt x="2562431" y="418899"/>
                      <a:pt x="2558214" y="414594"/>
                    </a:cubicBezTo>
                    <a:cubicBezTo>
                      <a:pt x="2545212" y="401153"/>
                      <a:pt x="2533615" y="391138"/>
                      <a:pt x="2521579" y="383231"/>
                    </a:cubicBezTo>
                    <a:cubicBezTo>
                      <a:pt x="2519998" y="382176"/>
                      <a:pt x="2517889" y="380419"/>
                      <a:pt x="2516659" y="377872"/>
                    </a:cubicBezTo>
                    <a:cubicBezTo>
                      <a:pt x="2515605" y="375763"/>
                      <a:pt x="2515605" y="373655"/>
                      <a:pt x="2515693" y="372425"/>
                    </a:cubicBezTo>
                    <a:cubicBezTo>
                      <a:pt x="2515693" y="372249"/>
                      <a:pt x="2515693" y="372073"/>
                      <a:pt x="2515693" y="371985"/>
                    </a:cubicBezTo>
                    <a:cubicBezTo>
                      <a:pt x="2515429" y="371985"/>
                      <a:pt x="2515254" y="371985"/>
                      <a:pt x="2514990" y="371985"/>
                    </a:cubicBezTo>
                    <a:cubicBezTo>
                      <a:pt x="2510158" y="371810"/>
                      <a:pt x="2504184" y="370755"/>
                      <a:pt x="2500231" y="363376"/>
                    </a:cubicBezTo>
                    <a:cubicBezTo>
                      <a:pt x="2498210" y="359510"/>
                      <a:pt x="2495487" y="355908"/>
                      <a:pt x="2492587" y="352130"/>
                    </a:cubicBezTo>
                    <a:lnTo>
                      <a:pt x="2491709" y="350988"/>
                    </a:lnTo>
                    <a:cubicBezTo>
                      <a:pt x="2491709" y="350988"/>
                      <a:pt x="2491709" y="350988"/>
                      <a:pt x="2491709" y="350901"/>
                    </a:cubicBezTo>
                    <a:cubicBezTo>
                      <a:pt x="2477564" y="350198"/>
                      <a:pt x="2468955" y="341500"/>
                      <a:pt x="2461399" y="333681"/>
                    </a:cubicBezTo>
                    <a:cubicBezTo>
                      <a:pt x="2459115" y="331309"/>
                      <a:pt x="2456919" y="329113"/>
                      <a:pt x="2454635" y="327092"/>
                    </a:cubicBezTo>
                    <a:cubicBezTo>
                      <a:pt x="2453932" y="326477"/>
                      <a:pt x="2453317" y="325950"/>
                      <a:pt x="2452702" y="325335"/>
                    </a:cubicBezTo>
                    <a:cubicBezTo>
                      <a:pt x="2450154" y="322963"/>
                      <a:pt x="2448748" y="321821"/>
                      <a:pt x="2446200" y="321206"/>
                    </a:cubicBezTo>
                    <a:cubicBezTo>
                      <a:pt x="2438645" y="319537"/>
                      <a:pt x="2432232" y="314090"/>
                      <a:pt x="2426785" y="309170"/>
                    </a:cubicBezTo>
                    <a:cubicBezTo>
                      <a:pt x="2423095" y="305832"/>
                      <a:pt x="2418966" y="303723"/>
                      <a:pt x="2413343" y="302405"/>
                    </a:cubicBezTo>
                    <a:cubicBezTo>
                      <a:pt x="2409741" y="301527"/>
                      <a:pt x="2408160" y="298452"/>
                      <a:pt x="2407281" y="296870"/>
                    </a:cubicBezTo>
                    <a:cubicBezTo>
                      <a:pt x="2407193" y="296607"/>
                      <a:pt x="2407018" y="296431"/>
                      <a:pt x="2406930" y="296168"/>
                    </a:cubicBezTo>
                    <a:lnTo>
                      <a:pt x="2404821" y="293093"/>
                    </a:lnTo>
                    <a:cubicBezTo>
                      <a:pt x="2397617" y="290633"/>
                      <a:pt x="2391116" y="286855"/>
                      <a:pt x="2385054" y="283341"/>
                    </a:cubicBezTo>
                    <a:cubicBezTo>
                      <a:pt x="2383297" y="282287"/>
                      <a:pt x="2381452" y="281232"/>
                      <a:pt x="2379607" y="280266"/>
                    </a:cubicBezTo>
                    <a:cubicBezTo>
                      <a:pt x="2379520" y="280178"/>
                      <a:pt x="2371613" y="275522"/>
                      <a:pt x="2371261" y="269548"/>
                    </a:cubicBezTo>
                    <a:cubicBezTo>
                      <a:pt x="2360367" y="269987"/>
                      <a:pt x="2352812" y="264189"/>
                      <a:pt x="2346135" y="259005"/>
                    </a:cubicBezTo>
                    <a:cubicBezTo>
                      <a:pt x="2344729" y="257951"/>
                      <a:pt x="2343412" y="256897"/>
                      <a:pt x="2342094" y="255931"/>
                    </a:cubicBezTo>
                    <a:cubicBezTo>
                      <a:pt x="2340337" y="254701"/>
                      <a:pt x="2338843" y="253295"/>
                      <a:pt x="2337525" y="252065"/>
                    </a:cubicBezTo>
                    <a:cubicBezTo>
                      <a:pt x="2334450" y="249254"/>
                      <a:pt x="2332781" y="247848"/>
                      <a:pt x="2329706" y="247760"/>
                    </a:cubicBezTo>
                    <a:cubicBezTo>
                      <a:pt x="2323732" y="247672"/>
                      <a:pt x="2319691" y="242665"/>
                      <a:pt x="2316089" y="238360"/>
                    </a:cubicBezTo>
                    <a:cubicBezTo>
                      <a:pt x="2315298" y="237393"/>
                      <a:pt x="2314508" y="236427"/>
                      <a:pt x="2313805" y="235636"/>
                    </a:cubicBezTo>
                    <a:cubicBezTo>
                      <a:pt x="2311960" y="233616"/>
                      <a:pt x="2310203" y="232825"/>
                      <a:pt x="2306689" y="232298"/>
                    </a:cubicBezTo>
                    <a:cubicBezTo>
                      <a:pt x="2300363" y="231332"/>
                      <a:pt x="2293423" y="228608"/>
                      <a:pt x="2287361" y="224479"/>
                    </a:cubicBezTo>
                    <a:cubicBezTo>
                      <a:pt x="2286834" y="224128"/>
                      <a:pt x="2286395" y="223864"/>
                      <a:pt x="2285867" y="223513"/>
                    </a:cubicBezTo>
                    <a:cubicBezTo>
                      <a:pt x="2282002" y="220877"/>
                      <a:pt x="2279630" y="219383"/>
                      <a:pt x="2276555" y="219471"/>
                    </a:cubicBezTo>
                    <a:cubicBezTo>
                      <a:pt x="2273216" y="219559"/>
                      <a:pt x="2270844" y="217538"/>
                      <a:pt x="2269614" y="216484"/>
                    </a:cubicBezTo>
                    <a:cubicBezTo>
                      <a:pt x="2269439" y="216309"/>
                      <a:pt x="2269263" y="216133"/>
                      <a:pt x="2269087" y="216045"/>
                    </a:cubicBezTo>
                    <a:lnTo>
                      <a:pt x="2260741" y="210422"/>
                    </a:lnTo>
                    <a:lnTo>
                      <a:pt x="2262059" y="209632"/>
                    </a:lnTo>
                    <a:cubicBezTo>
                      <a:pt x="2251692" y="207172"/>
                      <a:pt x="2242204" y="202867"/>
                      <a:pt x="2233155" y="198386"/>
                    </a:cubicBezTo>
                    <a:cubicBezTo>
                      <a:pt x="2229378" y="196541"/>
                      <a:pt x="2228060" y="193379"/>
                      <a:pt x="2227620" y="190831"/>
                    </a:cubicBezTo>
                    <a:cubicBezTo>
                      <a:pt x="2223228" y="191182"/>
                      <a:pt x="2218923" y="190567"/>
                      <a:pt x="2215497" y="189074"/>
                    </a:cubicBezTo>
                    <a:cubicBezTo>
                      <a:pt x="2209786" y="186526"/>
                      <a:pt x="2204251" y="183539"/>
                      <a:pt x="2198980" y="180552"/>
                    </a:cubicBezTo>
                    <a:cubicBezTo>
                      <a:pt x="2196784" y="179322"/>
                      <a:pt x="2194587" y="178180"/>
                      <a:pt x="2192391" y="176950"/>
                    </a:cubicBezTo>
                    <a:cubicBezTo>
                      <a:pt x="2191600" y="176511"/>
                      <a:pt x="2190898" y="176071"/>
                      <a:pt x="2190283" y="175632"/>
                    </a:cubicBezTo>
                    <a:cubicBezTo>
                      <a:pt x="2190019" y="175457"/>
                      <a:pt x="2189755" y="175281"/>
                      <a:pt x="2189492" y="175105"/>
                    </a:cubicBezTo>
                    <a:cubicBezTo>
                      <a:pt x="2179389" y="175281"/>
                      <a:pt x="2172536" y="168867"/>
                      <a:pt x="2167441" y="164123"/>
                    </a:cubicBezTo>
                    <a:lnTo>
                      <a:pt x="2166474" y="163245"/>
                    </a:lnTo>
                    <a:cubicBezTo>
                      <a:pt x="2165156" y="162015"/>
                      <a:pt x="2164805" y="161927"/>
                      <a:pt x="2164717" y="161927"/>
                    </a:cubicBezTo>
                    <a:lnTo>
                      <a:pt x="2164717" y="161927"/>
                    </a:lnTo>
                    <a:cubicBezTo>
                      <a:pt x="2164717" y="161927"/>
                      <a:pt x="2164629" y="161927"/>
                      <a:pt x="2164453" y="161927"/>
                    </a:cubicBezTo>
                    <a:cubicBezTo>
                      <a:pt x="2153911" y="162366"/>
                      <a:pt x="2143896" y="159555"/>
                      <a:pt x="2134759" y="153669"/>
                    </a:cubicBezTo>
                    <a:cubicBezTo>
                      <a:pt x="2134495" y="153493"/>
                      <a:pt x="2133705" y="153230"/>
                      <a:pt x="2133090" y="152966"/>
                    </a:cubicBezTo>
                    <a:cubicBezTo>
                      <a:pt x="2132475" y="152790"/>
                      <a:pt x="2131860" y="152527"/>
                      <a:pt x="2131333" y="152263"/>
                    </a:cubicBezTo>
                    <a:cubicBezTo>
                      <a:pt x="2128521" y="151121"/>
                      <a:pt x="2126413" y="148485"/>
                      <a:pt x="2125710" y="145059"/>
                    </a:cubicBezTo>
                    <a:cubicBezTo>
                      <a:pt x="2125622" y="144883"/>
                      <a:pt x="2125622" y="144620"/>
                      <a:pt x="2125622" y="144444"/>
                    </a:cubicBezTo>
                    <a:cubicBezTo>
                      <a:pt x="2117803" y="145850"/>
                      <a:pt x="2109984" y="144268"/>
                      <a:pt x="2102956" y="142599"/>
                    </a:cubicBezTo>
                    <a:cubicBezTo>
                      <a:pt x="2101287" y="142160"/>
                      <a:pt x="2099442" y="141896"/>
                      <a:pt x="2097509" y="141545"/>
                    </a:cubicBezTo>
                    <a:cubicBezTo>
                      <a:pt x="2090393" y="140315"/>
                      <a:pt x="2081520" y="138822"/>
                      <a:pt x="2075018" y="131090"/>
                    </a:cubicBezTo>
                    <a:cubicBezTo>
                      <a:pt x="2074403" y="130915"/>
                      <a:pt x="2073437" y="130739"/>
                      <a:pt x="2072734" y="130651"/>
                    </a:cubicBezTo>
                    <a:cubicBezTo>
                      <a:pt x="2071856" y="130475"/>
                      <a:pt x="2070977" y="130300"/>
                      <a:pt x="2070186" y="130124"/>
                    </a:cubicBezTo>
                    <a:cubicBezTo>
                      <a:pt x="2063070" y="128367"/>
                      <a:pt x="2055690" y="126698"/>
                      <a:pt x="2047608" y="124941"/>
                    </a:cubicBezTo>
                    <a:cubicBezTo>
                      <a:pt x="2046026" y="124589"/>
                      <a:pt x="2044357" y="124326"/>
                      <a:pt x="2042688" y="123974"/>
                    </a:cubicBezTo>
                    <a:cubicBezTo>
                      <a:pt x="2039877" y="123447"/>
                      <a:pt x="2036978" y="122920"/>
                      <a:pt x="2033991" y="122129"/>
                    </a:cubicBezTo>
                    <a:cubicBezTo>
                      <a:pt x="2031091" y="121339"/>
                      <a:pt x="2029334" y="119318"/>
                      <a:pt x="2028192" y="118000"/>
                    </a:cubicBezTo>
                    <a:cubicBezTo>
                      <a:pt x="2027929" y="117737"/>
                      <a:pt x="2027753" y="117473"/>
                      <a:pt x="2027489" y="117297"/>
                    </a:cubicBezTo>
                    <a:lnTo>
                      <a:pt x="2023712" y="113871"/>
                    </a:lnTo>
                    <a:cubicBezTo>
                      <a:pt x="2014751" y="115804"/>
                      <a:pt x="2009479" y="113695"/>
                      <a:pt x="1998146" y="106228"/>
                    </a:cubicBezTo>
                    <a:cubicBezTo>
                      <a:pt x="1997443" y="105788"/>
                      <a:pt x="1996828" y="105349"/>
                      <a:pt x="1996389" y="105086"/>
                    </a:cubicBezTo>
                    <a:cubicBezTo>
                      <a:pt x="1990064" y="108424"/>
                      <a:pt x="1983914" y="106316"/>
                      <a:pt x="1980048" y="104910"/>
                    </a:cubicBezTo>
                    <a:cubicBezTo>
                      <a:pt x="1978028" y="104207"/>
                      <a:pt x="1976007" y="103504"/>
                      <a:pt x="1974865" y="103680"/>
                    </a:cubicBezTo>
                    <a:cubicBezTo>
                      <a:pt x="1971175" y="104295"/>
                      <a:pt x="1967661" y="103329"/>
                      <a:pt x="1964850" y="102538"/>
                    </a:cubicBezTo>
                    <a:cubicBezTo>
                      <a:pt x="1963268" y="102099"/>
                      <a:pt x="1961687" y="101659"/>
                      <a:pt x="1960633" y="101659"/>
                    </a:cubicBezTo>
                    <a:cubicBezTo>
                      <a:pt x="1960545" y="101659"/>
                      <a:pt x="1960457" y="101659"/>
                      <a:pt x="1960369" y="101659"/>
                    </a:cubicBezTo>
                    <a:cubicBezTo>
                      <a:pt x="1955274" y="101659"/>
                      <a:pt x="1952199" y="98584"/>
                      <a:pt x="1950354" y="96652"/>
                    </a:cubicBezTo>
                    <a:cubicBezTo>
                      <a:pt x="1950002" y="96300"/>
                      <a:pt x="1949563" y="95861"/>
                      <a:pt x="1949212" y="95510"/>
                    </a:cubicBezTo>
                    <a:cubicBezTo>
                      <a:pt x="1942008" y="98057"/>
                      <a:pt x="1936122" y="94192"/>
                      <a:pt x="1931817" y="91468"/>
                    </a:cubicBezTo>
                    <a:cubicBezTo>
                      <a:pt x="1930850" y="90853"/>
                      <a:pt x="1929972" y="90326"/>
                      <a:pt x="1929181" y="89799"/>
                    </a:cubicBezTo>
                    <a:cubicBezTo>
                      <a:pt x="1927775" y="89008"/>
                      <a:pt x="1925052" y="88833"/>
                      <a:pt x="1922416" y="88657"/>
                    </a:cubicBezTo>
                    <a:cubicBezTo>
                      <a:pt x="1920571" y="88569"/>
                      <a:pt x="1918638" y="88393"/>
                      <a:pt x="1916618" y="88130"/>
                    </a:cubicBezTo>
                    <a:cubicBezTo>
                      <a:pt x="1913367" y="87603"/>
                      <a:pt x="1910995" y="86461"/>
                      <a:pt x="1909414" y="84791"/>
                    </a:cubicBezTo>
                    <a:cubicBezTo>
                      <a:pt x="1902034" y="88569"/>
                      <a:pt x="1895445" y="86812"/>
                      <a:pt x="1890438" y="84704"/>
                    </a:cubicBezTo>
                    <a:cubicBezTo>
                      <a:pt x="1887978" y="83649"/>
                      <a:pt x="1884551" y="83561"/>
                      <a:pt x="1880949" y="83386"/>
                    </a:cubicBezTo>
                    <a:cubicBezTo>
                      <a:pt x="1878929" y="83298"/>
                      <a:pt x="1876908" y="83210"/>
                      <a:pt x="1874800" y="82946"/>
                    </a:cubicBezTo>
                    <a:cubicBezTo>
                      <a:pt x="1873394" y="82771"/>
                      <a:pt x="1872252" y="82419"/>
                      <a:pt x="1871285" y="82156"/>
                    </a:cubicBezTo>
                    <a:cubicBezTo>
                      <a:pt x="1871022" y="82068"/>
                      <a:pt x="1870670" y="81980"/>
                      <a:pt x="1870407" y="81892"/>
                    </a:cubicBezTo>
                    <a:lnTo>
                      <a:pt x="1853451" y="77587"/>
                    </a:lnTo>
                    <a:lnTo>
                      <a:pt x="1857844" y="75391"/>
                    </a:lnTo>
                    <a:cubicBezTo>
                      <a:pt x="1853890" y="75391"/>
                      <a:pt x="1850025" y="74161"/>
                      <a:pt x="1845808" y="71877"/>
                    </a:cubicBezTo>
                    <a:cubicBezTo>
                      <a:pt x="1844490" y="75040"/>
                      <a:pt x="1842557" y="77060"/>
                      <a:pt x="1840009" y="78027"/>
                    </a:cubicBezTo>
                    <a:cubicBezTo>
                      <a:pt x="1835265" y="79784"/>
                      <a:pt x="1831224" y="76972"/>
                      <a:pt x="1829028" y="75391"/>
                    </a:cubicBezTo>
                    <a:cubicBezTo>
                      <a:pt x="1828764" y="75215"/>
                      <a:pt x="1828588" y="75040"/>
                      <a:pt x="1828325" y="74864"/>
                    </a:cubicBezTo>
                    <a:cubicBezTo>
                      <a:pt x="1822175" y="70735"/>
                      <a:pt x="1816201" y="71174"/>
                      <a:pt x="1807416" y="73283"/>
                    </a:cubicBezTo>
                    <a:cubicBezTo>
                      <a:pt x="1800827" y="74864"/>
                      <a:pt x="1794238" y="73985"/>
                      <a:pt x="1787824" y="73195"/>
                    </a:cubicBezTo>
                    <a:cubicBezTo>
                      <a:pt x="1785364" y="72843"/>
                      <a:pt x="1783080" y="72580"/>
                      <a:pt x="1780884" y="72404"/>
                    </a:cubicBezTo>
                    <a:cubicBezTo>
                      <a:pt x="1778424" y="72228"/>
                      <a:pt x="1776228" y="70735"/>
                      <a:pt x="1774822" y="68187"/>
                    </a:cubicBezTo>
                    <a:cubicBezTo>
                      <a:pt x="1766212" y="71350"/>
                      <a:pt x="1757866" y="68275"/>
                      <a:pt x="1751277" y="65903"/>
                    </a:cubicBezTo>
                    <a:cubicBezTo>
                      <a:pt x="1750223" y="65551"/>
                      <a:pt x="1749169" y="65112"/>
                      <a:pt x="1748114" y="64761"/>
                    </a:cubicBezTo>
                    <a:cubicBezTo>
                      <a:pt x="1747500" y="64497"/>
                      <a:pt x="1746884" y="64234"/>
                      <a:pt x="1746357" y="63970"/>
                    </a:cubicBezTo>
                    <a:cubicBezTo>
                      <a:pt x="1737045" y="68275"/>
                      <a:pt x="1727469" y="67748"/>
                      <a:pt x="1718947" y="67221"/>
                    </a:cubicBezTo>
                    <a:cubicBezTo>
                      <a:pt x="1714730" y="66957"/>
                      <a:pt x="1710864" y="66694"/>
                      <a:pt x="1707087" y="67045"/>
                    </a:cubicBezTo>
                    <a:cubicBezTo>
                      <a:pt x="1702606" y="67396"/>
                      <a:pt x="1700234" y="65815"/>
                      <a:pt x="1698916" y="64058"/>
                    </a:cubicBezTo>
                    <a:cubicBezTo>
                      <a:pt x="1696193" y="65376"/>
                      <a:pt x="1693294" y="66606"/>
                      <a:pt x="1689955" y="66869"/>
                    </a:cubicBezTo>
                    <a:cubicBezTo>
                      <a:pt x="1683806" y="67396"/>
                      <a:pt x="1677919" y="66254"/>
                      <a:pt x="1672121" y="65112"/>
                    </a:cubicBezTo>
                    <a:cubicBezTo>
                      <a:pt x="1670715" y="64849"/>
                      <a:pt x="1669397" y="64585"/>
                      <a:pt x="1667992" y="64322"/>
                    </a:cubicBezTo>
                    <a:cubicBezTo>
                      <a:pt x="1665620" y="63882"/>
                      <a:pt x="1663775" y="62477"/>
                      <a:pt x="1662633" y="60280"/>
                    </a:cubicBezTo>
                    <a:cubicBezTo>
                      <a:pt x="1660173" y="60719"/>
                      <a:pt x="1657625" y="61247"/>
                      <a:pt x="1655165" y="61774"/>
                    </a:cubicBezTo>
                    <a:cubicBezTo>
                      <a:pt x="1651827" y="62564"/>
                      <a:pt x="1648488" y="61686"/>
                      <a:pt x="1645940" y="59490"/>
                    </a:cubicBezTo>
                    <a:cubicBezTo>
                      <a:pt x="1645677" y="59314"/>
                      <a:pt x="1645501" y="59050"/>
                      <a:pt x="1645238" y="58875"/>
                    </a:cubicBezTo>
                    <a:cubicBezTo>
                      <a:pt x="1641196" y="62652"/>
                      <a:pt x="1634432" y="68626"/>
                      <a:pt x="1623011" y="64673"/>
                    </a:cubicBezTo>
                    <a:cubicBezTo>
                      <a:pt x="1622308" y="64409"/>
                      <a:pt x="1621166" y="64409"/>
                      <a:pt x="1619936" y="64585"/>
                    </a:cubicBezTo>
                    <a:lnTo>
                      <a:pt x="1615104" y="71526"/>
                    </a:lnTo>
                    <a:lnTo>
                      <a:pt x="1613962" y="65815"/>
                    </a:lnTo>
                    <a:cubicBezTo>
                      <a:pt x="1611853" y="66342"/>
                      <a:pt x="1609657" y="66781"/>
                      <a:pt x="1607460" y="67045"/>
                    </a:cubicBezTo>
                    <a:cubicBezTo>
                      <a:pt x="1605088" y="67309"/>
                      <a:pt x="1603156" y="66781"/>
                      <a:pt x="1601662" y="66342"/>
                    </a:cubicBezTo>
                    <a:cubicBezTo>
                      <a:pt x="1601311" y="66254"/>
                      <a:pt x="1600959" y="66166"/>
                      <a:pt x="1600608" y="66079"/>
                    </a:cubicBezTo>
                    <a:lnTo>
                      <a:pt x="1599642" y="65903"/>
                    </a:lnTo>
                    <a:cubicBezTo>
                      <a:pt x="1598763" y="66254"/>
                      <a:pt x="1597885" y="66518"/>
                      <a:pt x="1597357" y="66694"/>
                    </a:cubicBezTo>
                    <a:cubicBezTo>
                      <a:pt x="1597006" y="66781"/>
                      <a:pt x="1596567" y="66957"/>
                      <a:pt x="1596127" y="67045"/>
                    </a:cubicBezTo>
                    <a:cubicBezTo>
                      <a:pt x="1586112" y="70559"/>
                      <a:pt x="1576887" y="68187"/>
                      <a:pt x="1568805" y="66166"/>
                    </a:cubicBezTo>
                    <a:cubicBezTo>
                      <a:pt x="1563358" y="64761"/>
                      <a:pt x="1558262" y="63443"/>
                      <a:pt x="1553430" y="63970"/>
                    </a:cubicBezTo>
                    <a:cubicBezTo>
                      <a:pt x="1550180" y="64322"/>
                      <a:pt x="1547105" y="63443"/>
                      <a:pt x="1544645" y="62740"/>
                    </a:cubicBezTo>
                    <a:cubicBezTo>
                      <a:pt x="1543679" y="62477"/>
                      <a:pt x="1542361" y="62037"/>
                      <a:pt x="1541658" y="62037"/>
                    </a:cubicBezTo>
                    <a:cubicBezTo>
                      <a:pt x="1533575" y="65376"/>
                      <a:pt x="1527601" y="63355"/>
                      <a:pt x="1523297" y="60368"/>
                    </a:cubicBezTo>
                    <a:cubicBezTo>
                      <a:pt x="1522682" y="61422"/>
                      <a:pt x="1521803" y="62389"/>
                      <a:pt x="1520485" y="63092"/>
                    </a:cubicBezTo>
                    <a:cubicBezTo>
                      <a:pt x="1516093" y="65464"/>
                      <a:pt x="1512403" y="62652"/>
                      <a:pt x="1509152" y="60192"/>
                    </a:cubicBezTo>
                    <a:cubicBezTo>
                      <a:pt x="1506165" y="57908"/>
                      <a:pt x="1503354" y="57732"/>
                      <a:pt x="1500279" y="59577"/>
                    </a:cubicBezTo>
                    <a:cubicBezTo>
                      <a:pt x="1499752" y="59841"/>
                      <a:pt x="1499313" y="60192"/>
                      <a:pt x="1498785" y="60544"/>
                    </a:cubicBezTo>
                    <a:cubicBezTo>
                      <a:pt x="1495711" y="62564"/>
                      <a:pt x="1488946" y="67045"/>
                      <a:pt x="1481654" y="62125"/>
                    </a:cubicBezTo>
                    <a:cubicBezTo>
                      <a:pt x="1475504" y="64849"/>
                      <a:pt x="1469442" y="64497"/>
                      <a:pt x="1463732" y="60895"/>
                    </a:cubicBezTo>
                    <a:cubicBezTo>
                      <a:pt x="1463292" y="61774"/>
                      <a:pt x="1462678" y="62564"/>
                      <a:pt x="1461887" y="63179"/>
                    </a:cubicBezTo>
                    <a:lnTo>
                      <a:pt x="1459515" y="65024"/>
                    </a:lnTo>
                    <a:lnTo>
                      <a:pt x="1456616" y="64497"/>
                    </a:lnTo>
                    <a:cubicBezTo>
                      <a:pt x="1453365" y="63882"/>
                      <a:pt x="1449587" y="64234"/>
                      <a:pt x="1445634" y="64673"/>
                    </a:cubicBezTo>
                    <a:cubicBezTo>
                      <a:pt x="1438166" y="65464"/>
                      <a:pt x="1428942" y="66430"/>
                      <a:pt x="1420332" y="60280"/>
                    </a:cubicBezTo>
                    <a:cubicBezTo>
                      <a:pt x="1419629" y="60456"/>
                      <a:pt x="1418751" y="60719"/>
                      <a:pt x="1418224" y="60895"/>
                    </a:cubicBezTo>
                    <a:cubicBezTo>
                      <a:pt x="1417784" y="61071"/>
                      <a:pt x="1417345" y="61159"/>
                      <a:pt x="1416906" y="61334"/>
                    </a:cubicBezTo>
                    <a:cubicBezTo>
                      <a:pt x="1416203" y="61510"/>
                      <a:pt x="1415236" y="62037"/>
                      <a:pt x="1414270" y="62564"/>
                    </a:cubicBezTo>
                    <a:cubicBezTo>
                      <a:pt x="1413304" y="63092"/>
                      <a:pt x="1412162" y="63707"/>
                      <a:pt x="1410932" y="64234"/>
                    </a:cubicBezTo>
                    <a:cubicBezTo>
                      <a:pt x="1406451" y="66079"/>
                      <a:pt x="1402146" y="66869"/>
                      <a:pt x="1397841" y="66606"/>
                    </a:cubicBezTo>
                    <a:lnTo>
                      <a:pt x="1397314" y="67660"/>
                    </a:lnTo>
                    <a:lnTo>
                      <a:pt x="1396787" y="66518"/>
                    </a:lnTo>
                    <a:cubicBezTo>
                      <a:pt x="1393976" y="66254"/>
                      <a:pt x="1391252" y="65464"/>
                      <a:pt x="1388617" y="64234"/>
                    </a:cubicBezTo>
                    <a:lnTo>
                      <a:pt x="1385278" y="66430"/>
                    </a:lnTo>
                    <a:cubicBezTo>
                      <a:pt x="1385103" y="66518"/>
                      <a:pt x="1384927" y="66694"/>
                      <a:pt x="1384751" y="66869"/>
                    </a:cubicBezTo>
                    <a:cubicBezTo>
                      <a:pt x="1383346" y="68011"/>
                      <a:pt x="1380798" y="70208"/>
                      <a:pt x="1377196" y="69768"/>
                    </a:cubicBezTo>
                    <a:cubicBezTo>
                      <a:pt x="1374297" y="69417"/>
                      <a:pt x="1371046" y="69593"/>
                      <a:pt x="1367620" y="69856"/>
                    </a:cubicBezTo>
                    <a:cubicBezTo>
                      <a:pt x="1361206" y="70296"/>
                      <a:pt x="1354090" y="70911"/>
                      <a:pt x="1346711" y="67396"/>
                    </a:cubicBezTo>
                    <a:cubicBezTo>
                      <a:pt x="1345744" y="67660"/>
                      <a:pt x="1343987" y="68275"/>
                      <a:pt x="1342933" y="68802"/>
                    </a:cubicBezTo>
                    <a:cubicBezTo>
                      <a:pt x="1342142" y="69153"/>
                      <a:pt x="1341351" y="69417"/>
                      <a:pt x="1340649" y="69681"/>
                    </a:cubicBezTo>
                    <a:cubicBezTo>
                      <a:pt x="1339155" y="70208"/>
                      <a:pt x="1337574" y="70998"/>
                      <a:pt x="1335992" y="71789"/>
                    </a:cubicBezTo>
                    <a:cubicBezTo>
                      <a:pt x="1333972" y="72755"/>
                      <a:pt x="1331863" y="73810"/>
                      <a:pt x="1329491" y="74600"/>
                    </a:cubicBezTo>
                    <a:cubicBezTo>
                      <a:pt x="1324308" y="76357"/>
                      <a:pt x="1320794" y="71613"/>
                      <a:pt x="1319212" y="69241"/>
                    </a:cubicBezTo>
                    <a:cubicBezTo>
                      <a:pt x="1318246" y="69768"/>
                      <a:pt x="1317367" y="70383"/>
                      <a:pt x="1316752" y="71086"/>
                    </a:cubicBezTo>
                    <a:cubicBezTo>
                      <a:pt x="1312535" y="74952"/>
                      <a:pt x="1308494" y="76709"/>
                      <a:pt x="1304277" y="76357"/>
                    </a:cubicBezTo>
                    <a:cubicBezTo>
                      <a:pt x="1302959" y="76270"/>
                      <a:pt x="1301729" y="75918"/>
                      <a:pt x="1300499" y="75479"/>
                    </a:cubicBezTo>
                    <a:cubicBezTo>
                      <a:pt x="1300236" y="76182"/>
                      <a:pt x="1299797" y="76885"/>
                      <a:pt x="1299270" y="77587"/>
                    </a:cubicBezTo>
                    <a:cubicBezTo>
                      <a:pt x="1296985" y="80750"/>
                      <a:pt x="1293383" y="80574"/>
                      <a:pt x="1292153" y="80487"/>
                    </a:cubicBezTo>
                    <a:lnTo>
                      <a:pt x="1291978" y="80487"/>
                    </a:lnTo>
                    <a:cubicBezTo>
                      <a:pt x="1289518" y="80750"/>
                      <a:pt x="1287058" y="80926"/>
                      <a:pt x="1284598" y="81189"/>
                    </a:cubicBezTo>
                    <a:cubicBezTo>
                      <a:pt x="1278712" y="81717"/>
                      <a:pt x="1273089" y="82156"/>
                      <a:pt x="1267554" y="83210"/>
                    </a:cubicBezTo>
                    <a:cubicBezTo>
                      <a:pt x="1262283" y="84176"/>
                      <a:pt x="1257802" y="82156"/>
                      <a:pt x="1254640" y="80662"/>
                    </a:cubicBezTo>
                    <a:cubicBezTo>
                      <a:pt x="1254025" y="80399"/>
                      <a:pt x="1253146" y="79959"/>
                      <a:pt x="1252619" y="79784"/>
                    </a:cubicBezTo>
                    <a:cubicBezTo>
                      <a:pt x="1251916" y="80135"/>
                      <a:pt x="1251126" y="80750"/>
                      <a:pt x="1250247" y="81365"/>
                    </a:cubicBezTo>
                    <a:cubicBezTo>
                      <a:pt x="1247260" y="83474"/>
                      <a:pt x="1242692" y="86724"/>
                      <a:pt x="1236366" y="85934"/>
                    </a:cubicBezTo>
                    <a:cubicBezTo>
                      <a:pt x="1230656" y="91468"/>
                      <a:pt x="1223803" y="94104"/>
                      <a:pt x="1215896" y="93753"/>
                    </a:cubicBezTo>
                    <a:cubicBezTo>
                      <a:pt x="1215808" y="93753"/>
                      <a:pt x="1215457" y="93928"/>
                      <a:pt x="1215281" y="94016"/>
                    </a:cubicBezTo>
                    <a:cubicBezTo>
                      <a:pt x="1213612" y="95685"/>
                      <a:pt x="1210361" y="99024"/>
                      <a:pt x="1205617" y="98848"/>
                    </a:cubicBezTo>
                    <a:cubicBezTo>
                      <a:pt x="1203860" y="98760"/>
                      <a:pt x="1202191" y="98233"/>
                      <a:pt x="1200610" y="97179"/>
                    </a:cubicBezTo>
                    <a:cubicBezTo>
                      <a:pt x="1192088" y="101835"/>
                      <a:pt x="1183127" y="101923"/>
                      <a:pt x="1175220" y="101835"/>
                    </a:cubicBezTo>
                    <a:cubicBezTo>
                      <a:pt x="1173551" y="101835"/>
                      <a:pt x="1171882" y="101835"/>
                      <a:pt x="1170212" y="101835"/>
                    </a:cubicBezTo>
                    <a:cubicBezTo>
                      <a:pt x="1166786" y="101923"/>
                      <a:pt x="1162130" y="103944"/>
                      <a:pt x="1157298" y="107458"/>
                    </a:cubicBezTo>
                    <a:cubicBezTo>
                      <a:pt x="1155014" y="109127"/>
                      <a:pt x="1152027" y="110972"/>
                      <a:pt x="1148512" y="111587"/>
                    </a:cubicBezTo>
                    <a:lnTo>
                      <a:pt x="1140957" y="123799"/>
                    </a:lnTo>
                    <a:lnTo>
                      <a:pt x="1141923" y="111411"/>
                    </a:lnTo>
                    <a:cubicBezTo>
                      <a:pt x="1141572" y="111323"/>
                      <a:pt x="1141308" y="111235"/>
                      <a:pt x="1140957" y="111148"/>
                    </a:cubicBezTo>
                    <a:lnTo>
                      <a:pt x="1136652" y="114222"/>
                    </a:lnTo>
                    <a:cubicBezTo>
                      <a:pt x="1136389" y="114486"/>
                      <a:pt x="1135774" y="114925"/>
                      <a:pt x="1135334" y="115365"/>
                    </a:cubicBezTo>
                    <a:cubicBezTo>
                      <a:pt x="1133226" y="117297"/>
                      <a:pt x="1130063" y="120284"/>
                      <a:pt x="1125670" y="119406"/>
                    </a:cubicBezTo>
                    <a:cubicBezTo>
                      <a:pt x="1121981" y="118703"/>
                      <a:pt x="1118291" y="120196"/>
                      <a:pt x="1114074" y="121954"/>
                    </a:cubicBezTo>
                    <a:cubicBezTo>
                      <a:pt x="1109681" y="123799"/>
                      <a:pt x="1104761" y="125819"/>
                      <a:pt x="1098963" y="125643"/>
                    </a:cubicBezTo>
                    <a:cubicBezTo>
                      <a:pt x="1094043" y="125468"/>
                      <a:pt x="1089650" y="127928"/>
                      <a:pt x="1084643" y="130739"/>
                    </a:cubicBezTo>
                    <a:cubicBezTo>
                      <a:pt x="1081392" y="132584"/>
                      <a:pt x="1077966" y="134429"/>
                      <a:pt x="1074100" y="135747"/>
                    </a:cubicBezTo>
                    <a:cubicBezTo>
                      <a:pt x="1065930" y="138558"/>
                      <a:pt x="1057935" y="139788"/>
                      <a:pt x="1050204" y="140315"/>
                    </a:cubicBezTo>
                    <a:lnTo>
                      <a:pt x="1045196" y="145235"/>
                    </a:lnTo>
                    <a:cubicBezTo>
                      <a:pt x="1043000" y="147870"/>
                      <a:pt x="1040452" y="148925"/>
                      <a:pt x="1037729" y="148310"/>
                    </a:cubicBezTo>
                    <a:cubicBezTo>
                      <a:pt x="1034390" y="147607"/>
                      <a:pt x="1031579" y="149013"/>
                      <a:pt x="1027098" y="151560"/>
                    </a:cubicBezTo>
                    <a:cubicBezTo>
                      <a:pt x="1023936" y="153317"/>
                      <a:pt x="1020422" y="155338"/>
                      <a:pt x="1016205" y="156217"/>
                    </a:cubicBezTo>
                    <a:cubicBezTo>
                      <a:pt x="1014184" y="156656"/>
                      <a:pt x="1012251" y="156919"/>
                      <a:pt x="1010318" y="157095"/>
                    </a:cubicBezTo>
                    <a:cubicBezTo>
                      <a:pt x="1007507" y="157447"/>
                      <a:pt x="1004784" y="157798"/>
                      <a:pt x="1002763" y="158676"/>
                    </a:cubicBezTo>
                    <a:cubicBezTo>
                      <a:pt x="1000040" y="159819"/>
                      <a:pt x="997404" y="161400"/>
                      <a:pt x="994593" y="163157"/>
                    </a:cubicBezTo>
                    <a:cubicBezTo>
                      <a:pt x="991430" y="165090"/>
                      <a:pt x="988267" y="167023"/>
                      <a:pt x="984577" y="168604"/>
                    </a:cubicBezTo>
                    <a:cubicBezTo>
                      <a:pt x="979306" y="170800"/>
                      <a:pt x="974211" y="173612"/>
                      <a:pt x="968939" y="176511"/>
                    </a:cubicBezTo>
                    <a:lnTo>
                      <a:pt x="969203" y="178531"/>
                    </a:lnTo>
                    <a:lnTo>
                      <a:pt x="967446" y="177389"/>
                    </a:lnTo>
                    <a:cubicBezTo>
                      <a:pt x="961120" y="180903"/>
                      <a:pt x="954619" y="184505"/>
                      <a:pt x="947503" y="187229"/>
                    </a:cubicBezTo>
                    <a:cubicBezTo>
                      <a:pt x="944867" y="188195"/>
                      <a:pt x="942320" y="188020"/>
                      <a:pt x="940475" y="187932"/>
                    </a:cubicBezTo>
                    <a:cubicBezTo>
                      <a:pt x="939860" y="187844"/>
                      <a:pt x="939333" y="187844"/>
                      <a:pt x="938893" y="187844"/>
                    </a:cubicBezTo>
                    <a:cubicBezTo>
                      <a:pt x="938278" y="187844"/>
                      <a:pt x="937663" y="187844"/>
                      <a:pt x="937136" y="187844"/>
                    </a:cubicBezTo>
                    <a:cubicBezTo>
                      <a:pt x="936873" y="191534"/>
                      <a:pt x="933534" y="193467"/>
                      <a:pt x="932216" y="194257"/>
                    </a:cubicBezTo>
                    <a:cubicBezTo>
                      <a:pt x="932041" y="194345"/>
                      <a:pt x="931777" y="194521"/>
                      <a:pt x="931601" y="194609"/>
                    </a:cubicBezTo>
                    <a:cubicBezTo>
                      <a:pt x="923431" y="200143"/>
                      <a:pt x="914470" y="202779"/>
                      <a:pt x="905860" y="205415"/>
                    </a:cubicBezTo>
                    <a:cubicBezTo>
                      <a:pt x="903049" y="206205"/>
                      <a:pt x="900413" y="206996"/>
                      <a:pt x="897778" y="207875"/>
                    </a:cubicBezTo>
                    <a:cubicBezTo>
                      <a:pt x="897690" y="208314"/>
                      <a:pt x="897602" y="208753"/>
                      <a:pt x="897514" y="209280"/>
                    </a:cubicBezTo>
                    <a:cubicBezTo>
                      <a:pt x="896372" y="212970"/>
                      <a:pt x="893649" y="216748"/>
                      <a:pt x="889168" y="216660"/>
                    </a:cubicBezTo>
                    <a:cubicBezTo>
                      <a:pt x="884863" y="216484"/>
                      <a:pt x="881086" y="218856"/>
                      <a:pt x="876693" y="221580"/>
                    </a:cubicBezTo>
                    <a:cubicBezTo>
                      <a:pt x="872212" y="224391"/>
                      <a:pt x="867117" y="227466"/>
                      <a:pt x="860703" y="228081"/>
                    </a:cubicBezTo>
                    <a:cubicBezTo>
                      <a:pt x="854817" y="228696"/>
                      <a:pt x="851039" y="232298"/>
                      <a:pt x="846383" y="236866"/>
                    </a:cubicBezTo>
                    <a:cubicBezTo>
                      <a:pt x="844802" y="238360"/>
                      <a:pt x="843221" y="239941"/>
                      <a:pt x="841463" y="241435"/>
                    </a:cubicBezTo>
                    <a:cubicBezTo>
                      <a:pt x="839618" y="244597"/>
                      <a:pt x="836368" y="244773"/>
                      <a:pt x="835665" y="244773"/>
                    </a:cubicBezTo>
                    <a:cubicBezTo>
                      <a:pt x="830570" y="244773"/>
                      <a:pt x="827231" y="247760"/>
                      <a:pt x="822048" y="252592"/>
                    </a:cubicBezTo>
                    <a:cubicBezTo>
                      <a:pt x="817655" y="256721"/>
                      <a:pt x="812735" y="261378"/>
                      <a:pt x="805707" y="263135"/>
                    </a:cubicBezTo>
                    <a:cubicBezTo>
                      <a:pt x="802193" y="264013"/>
                      <a:pt x="799030" y="264892"/>
                      <a:pt x="796131" y="266122"/>
                    </a:cubicBezTo>
                    <a:cubicBezTo>
                      <a:pt x="795164" y="266561"/>
                      <a:pt x="794198" y="266912"/>
                      <a:pt x="793495" y="267352"/>
                    </a:cubicBezTo>
                    <a:cubicBezTo>
                      <a:pt x="792792" y="274819"/>
                      <a:pt x="785940" y="277191"/>
                      <a:pt x="783480" y="277982"/>
                    </a:cubicBezTo>
                    <a:cubicBezTo>
                      <a:pt x="782953" y="278158"/>
                      <a:pt x="782074" y="278421"/>
                      <a:pt x="781811" y="278597"/>
                    </a:cubicBezTo>
                    <a:cubicBezTo>
                      <a:pt x="773904" y="283429"/>
                      <a:pt x="764767" y="288349"/>
                      <a:pt x="754400" y="290984"/>
                    </a:cubicBezTo>
                    <a:cubicBezTo>
                      <a:pt x="754488" y="291951"/>
                      <a:pt x="754400" y="292829"/>
                      <a:pt x="754400" y="293356"/>
                    </a:cubicBezTo>
                    <a:cubicBezTo>
                      <a:pt x="754400" y="293532"/>
                      <a:pt x="754400" y="293796"/>
                      <a:pt x="754400" y="293971"/>
                    </a:cubicBezTo>
                    <a:lnTo>
                      <a:pt x="754664" y="301790"/>
                    </a:lnTo>
                    <a:lnTo>
                      <a:pt x="746933" y="300648"/>
                    </a:lnTo>
                    <a:cubicBezTo>
                      <a:pt x="745966" y="300472"/>
                      <a:pt x="745439" y="300736"/>
                      <a:pt x="742892" y="303547"/>
                    </a:cubicBezTo>
                    <a:cubicBezTo>
                      <a:pt x="740607" y="306007"/>
                      <a:pt x="737445" y="309346"/>
                      <a:pt x="732437" y="310488"/>
                    </a:cubicBezTo>
                    <a:cubicBezTo>
                      <a:pt x="731998" y="310663"/>
                      <a:pt x="731119" y="311454"/>
                      <a:pt x="730416" y="311981"/>
                    </a:cubicBezTo>
                    <a:cubicBezTo>
                      <a:pt x="728483" y="313563"/>
                      <a:pt x="726111" y="315495"/>
                      <a:pt x="722773" y="316198"/>
                    </a:cubicBezTo>
                    <a:cubicBezTo>
                      <a:pt x="714339" y="317780"/>
                      <a:pt x="708892" y="323842"/>
                      <a:pt x="702655" y="330782"/>
                    </a:cubicBezTo>
                    <a:lnTo>
                      <a:pt x="702215" y="331309"/>
                    </a:lnTo>
                    <a:cubicBezTo>
                      <a:pt x="695626" y="338689"/>
                      <a:pt x="687544" y="343696"/>
                      <a:pt x="678319" y="346332"/>
                    </a:cubicBezTo>
                    <a:cubicBezTo>
                      <a:pt x="676210" y="346947"/>
                      <a:pt x="672433" y="349143"/>
                      <a:pt x="670764" y="352306"/>
                    </a:cubicBezTo>
                    <a:cubicBezTo>
                      <a:pt x="666371" y="360564"/>
                      <a:pt x="660133" y="365660"/>
                      <a:pt x="651699" y="367856"/>
                    </a:cubicBezTo>
                    <a:lnTo>
                      <a:pt x="649503" y="371458"/>
                    </a:lnTo>
                    <a:cubicBezTo>
                      <a:pt x="649327" y="371810"/>
                      <a:pt x="649152" y="372161"/>
                      <a:pt x="648976" y="372513"/>
                    </a:cubicBezTo>
                    <a:cubicBezTo>
                      <a:pt x="648185" y="374006"/>
                      <a:pt x="647219" y="376115"/>
                      <a:pt x="645110" y="377784"/>
                    </a:cubicBezTo>
                    <a:cubicBezTo>
                      <a:pt x="639663" y="382176"/>
                      <a:pt x="634041" y="386481"/>
                      <a:pt x="628594" y="390698"/>
                    </a:cubicBezTo>
                    <a:cubicBezTo>
                      <a:pt x="623850" y="394388"/>
                      <a:pt x="619106" y="397990"/>
                      <a:pt x="614449" y="401680"/>
                    </a:cubicBezTo>
                    <a:cubicBezTo>
                      <a:pt x="613834" y="402119"/>
                      <a:pt x="612165" y="403525"/>
                      <a:pt x="611814" y="404140"/>
                    </a:cubicBezTo>
                    <a:cubicBezTo>
                      <a:pt x="610320" y="408357"/>
                      <a:pt x="607421" y="411520"/>
                      <a:pt x="603555" y="413101"/>
                    </a:cubicBezTo>
                    <a:cubicBezTo>
                      <a:pt x="600568" y="414331"/>
                      <a:pt x="597142" y="414419"/>
                      <a:pt x="593979" y="413540"/>
                    </a:cubicBezTo>
                    <a:cubicBezTo>
                      <a:pt x="593364" y="424786"/>
                      <a:pt x="585633" y="430320"/>
                      <a:pt x="578693" y="433922"/>
                    </a:cubicBezTo>
                    <a:cubicBezTo>
                      <a:pt x="574476" y="436119"/>
                      <a:pt x="570522" y="439106"/>
                      <a:pt x="566305" y="442268"/>
                    </a:cubicBezTo>
                    <a:cubicBezTo>
                      <a:pt x="564636" y="443498"/>
                      <a:pt x="563055" y="444728"/>
                      <a:pt x="561386" y="445958"/>
                    </a:cubicBezTo>
                    <a:cubicBezTo>
                      <a:pt x="561298" y="446046"/>
                      <a:pt x="561298" y="446134"/>
                      <a:pt x="561210" y="446134"/>
                    </a:cubicBezTo>
                    <a:cubicBezTo>
                      <a:pt x="560683" y="446837"/>
                      <a:pt x="559804" y="447891"/>
                      <a:pt x="558486" y="448770"/>
                    </a:cubicBezTo>
                    <a:cubicBezTo>
                      <a:pt x="558486" y="448945"/>
                      <a:pt x="558486" y="449209"/>
                      <a:pt x="558486" y="449385"/>
                    </a:cubicBezTo>
                    <a:cubicBezTo>
                      <a:pt x="558486" y="451493"/>
                      <a:pt x="557608" y="454480"/>
                      <a:pt x="555587" y="456325"/>
                    </a:cubicBezTo>
                    <a:lnTo>
                      <a:pt x="552600" y="459048"/>
                    </a:lnTo>
                    <a:cubicBezTo>
                      <a:pt x="546978" y="464144"/>
                      <a:pt x="541179" y="469503"/>
                      <a:pt x="535205" y="474511"/>
                    </a:cubicBezTo>
                    <a:cubicBezTo>
                      <a:pt x="532921" y="476444"/>
                      <a:pt x="530373" y="477761"/>
                      <a:pt x="528177" y="478991"/>
                    </a:cubicBezTo>
                    <a:cubicBezTo>
                      <a:pt x="527035" y="479606"/>
                      <a:pt x="525981" y="480133"/>
                      <a:pt x="525102" y="480748"/>
                    </a:cubicBezTo>
                    <a:cubicBezTo>
                      <a:pt x="524575" y="481100"/>
                      <a:pt x="523960" y="481451"/>
                      <a:pt x="523257" y="481803"/>
                    </a:cubicBezTo>
                    <a:cubicBezTo>
                      <a:pt x="523081" y="481890"/>
                      <a:pt x="522818" y="482066"/>
                      <a:pt x="522554" y="482154"/>
                    </a:cubicBezTo>
                    <a:cubicBezTo>
                      <a:pt x="519128" y="492697"/>
                      <a:pt x="512100" y="499900"/>
                      <a:pt x="505335" y="506929"/>
                    </a:cubicBezTo>
                    <a:cubicBezTo>
                      <a:pt x="502611" y="509740"/>
                      <a:pt x="500064" y="512376"/>
                      <a:pt x="497779" y="515099"/>
                    </a:cubicBezTo>
                    <a:cubicBezTo>
                      <a:pt x="493826" y="519931"/>
                      <a:pt x="488555" y="520195"/>
                      <a:pt x="485744" y="520370"/>
                    </a:cubicBezTo>
                    <a:cubicBezTo>
                      <a:pt x="485744" y="520810"/>
                      <a:pt x="485744" y="521337"/>
                      <a:pt x="485744" y="521688"/>
                    </a:cubicBezTo>
                    <a:cubicBezTo>
                      <a:pt x="485656" y="524675"/>
                      <a:pt x="485568" y="528892"/>
                      <a:pt x="482669" y="531967"/>
                    </a:cubicBezTo>
                    <a:cubicBezTo>
                      <a:pt x="475904" y="539083"/>
                      <a:pt x="468524" y="545584"/>
                      <a:pt x="461320" y="551910"/>
                    </a:cubicBezTo>
                    <a:cubicBezTo>
                      <a:pt x="460002" y="553052"/>
                      <a:pt x="458772" y="554194"/>
                      <a:pt x="457455" y="555336"/>
                    </a:cubicBezTo>
                    <a:lnTo>
                      <a:pt x="457455" y="555336"/>
                    </a:lnTo>
                    <a:lnTo>
                      <a:pt x="457103" y="558850"/>
                    </a:lnTo>
                    <a:cubicBezTo>
                      <a:pt x="456927" y="560520"/>
                      <a:pt x="456752" y="563419"/>
                      <a:pt x="454555" y="565703"/>
                    </a:cubicBezTo>
                    <a:cubicBezTo>
                      <a:pt x="451129" y="569305"/>
                      <a:pt x="447615" y="572819"/>
                      <a:pt x="444189" y="576158"/>
                    </a:cubicBezTo>
                    <a:cubicBezTo>
                      <a:pt x="443047" y="577300"/>
                      <a:pt x="441904" y="578442"/>
                      <a:pt x="440762" y="579584"/>
                    </a:cubicBezTo>
                    <a:cubicBezTo>
                      <a:pt x="440323" y="580023"/>
                      <a:pt x="439972" y="580462"/>
                      <a:pt x="439620" y="580814"/>
                    </a:cubicBezTo>
                    <a:cubicBezTo>
                      <a:pt x="438478" y="582132"/>
                      <a:pt x="436985" y="583713"/>
                      <a:pt x="435052" y="585031"/>
                    </a:cubicBezTo>
                    <a:cubicBezTo>
                      <a:pt x="423631" y="592323"/>
                      <a:pt x="417393" y="599702"/>
                      <a:pt x="414318" y="609454"/>
                    </a:cubicBezTo>
                    <a:cubicBezTo>
                      <a:pt x="412825" y="614198"/>
                      <a:pt x="407993" y="617888"/>
                      <a:pt x="402810" y="620084"/>
                    </a:cubicBezTo>
                    <a:lnTo>
                      <a:pt x="401755" y="624301"/>
                    </a:lnTo>
                    <a:cubicBezTo>
                      <a:pt x="401667" y="624565"/>
                      <a:pt x="401667" y="624829"/>
                      <a:pt x="401667" y="625092"/>
                    </a:cubicBezTo>
                    <a:cubicBezTo>
                      <a:pt x="401492" y="626674"/>
                      <a:pt x="401140" y="629133"/>
                      <a:pt x="399295" y="631330"/>
                    </a:cubicBezTo>
                    <a:cubicBezTo>
                      <a:pt x="396748" y="634317"/>
                      <a:pt x="394112" y="637304"/>
                      <a:pt x="391564" y="640203"/>
                    </a:cubicBezTo>
                    <a:cubicBezTo>
                      <a:pt x="388314" y="643893"/>
                      <a:pt x="384975" y="647758"/>
                      <a:pt x="381900" y="651536"/>
                    </a:cubicBezTo>
                    <a:cubicBezTo>
                      <a:pt x="380319" y="653469"/>
                      <a:pt x="378562" y="654875"/>
                      <a:pt x="376981" y="656192"/>
                    </a:cubicBezTo>
                    <a:cubicBezTo>
                      <a:pt x="373642" y="658916"/>
                      <a:pt x="373115" y="659619"/>
                      <a:pt x="373291" y="661200"/>
                    </a:cubicBezTo>
                    <a:cubicBezTo>
                      <a:pt x="373466" y="663221"/>
                      <a:pt x="372676" y="665153"/>
                      <a:pt x="371182" y="666647"/>
                    </a:cubicBezTo>
                    <a:cubicBezTo>
                      <a:pt x="369249" y="668580"/>
                      <a:pt x="364593" y="670425"/>
                      <a:pt x="361079" y="670073"/>
                    </a:cubicBezTo>
                    <a:cubicBezTo>
                      <a:pt x="357916" y="669722"/>
                      <a:pt x="356950" y="670600"/>
                      <a:pt x="356423" y="671479"/>
                    </a:cubicBezTo>
                    <a:cubicBezTo>
                      <a:pt x="361167" y="678595"/>
                      <a:pt x="356247" y="685448"/>
                      <a:pt x="354490" y="687820"/>
                    </a:cubicBezTo>
                    <a:cubicBezTo>
                      <a:pt x="354314" y="688083"/>
                      <a:pt x="354051" y="688347"/>
                      <a:pt x="353875" y="688698"/>
                    </a:cubicBezTo>
                    <a:cubicBezTo>
                      <a:pt x="352909" y="690192"/>
                      <a:pt x="351942" y="691861"/>
                      <a:pt x="350976" y="693706"/>
                    </a:cubicBezTo>
                    <a:cubicBezTo>
                      <a:pt x="348516" y="698186"/>
                      <a:pt x="345529" y="703721"/>
                      <a:pt x="339818" y="707235"/>
                    </a:cubicBezTo>
                    <a:lnTo>
                      <a:pt x="349043" y="709959"/>
                    </a:lnTo>
                    <a:lnTo>
                      <a:pt x="335953" y="717602"/>
                    </a:lnTo>
                    <a:cubicBezTo>
                      <a:pt x="335601" y="717866"/>
                      <a:pt x="335162" y="718041"/>
                      <a:pt x="334811" y="718217"/>
                    </a:cubicBezTo>
                    <a:cubicBezTo>
                      <a:pt x="334635" y="718305"/>
                      <a:pt x="334371" y="718393"/>
                      <a:pt x="334196" y="718569"/>
                    </a:cubicBezTo>
                    <a:cubicBezTo>
                      <a:pt x="333142" y="719447"/>
                      <a:pt x="332087" y="720326"/>
                      <a:pt x="331121" y="721116"/>
                    </a:cubicBezTo>
                    <a:cubicBezTo>
                      <a:pt x="325938" y="725333"/>
                      <a:pt x="323478" y="727530"/>
                      <a:pt x="323478" y="732625"/>
                    </a:cubicBezTo>
                    <a:cubicBezTo>
                      <a:pt x="323478" y="737545"/>
                      <a:pt x="320666" y="741059"/>
                      <a:pt x="318470" y="743783"/>
                    </a:cubicBezTo>
                    <a:cubicBezTo>
                      <a:pt x="316625" y="746067"/>
                      <a:pt x="315746" y="747297"/>
                      <a:pt x="315922" y="748351"/>
                    </a:cubicBezTo>
                    <a:lnTo>
                      <a:pt x="316274" y="751777"/>
                    </a:lnTo>
                    <a:lnTo>
                      <a:pt x="313638" y="753974"/>
                    </a:lnTo>
                    <a:cubicBezTo>
                      <a:pt x="309333" y="757663"/>
                      <a:pt x="306434" y="762935"/>
                      <a:pt x="303359" y="768557"/>
                    </a:cubicBezTo>
                    <a:cubicBezTo>
                      <a:pt x="299230" y="776113"/>
                      <a:pt x="294574" y="784635"/>
                      <a:pt x="285613" y="790082"/>
                    </a:cubicBezTo>
                    <a:cubicBezTo>
                      <a:pt x="285349" y="790521"/>
                      <a:pt x="284822" y="791751"/>
                      <a:pt x="284558" y="793244"/>
                    </a:cubicBezTo>
                    <a:cubicBezTo>
                      <a:pt x="283065" y="802381"/>
                      <a:pt x="279902" y="813099"/>
                      <a:pt x="269711" y="818722"/>
                    </a:cubicBezTo>
                    <a:cubicBezTo>
                      <a:pt x="269887" y="819073"/>
                      <a:pt x="269975" y="819337"/>
                      <a:pt x="270150" y="819688"/>
                    </a:cubicBezTo>
                    <a:cubicBezTo>
                      <a:pt x="271205" y="822763"/>
                      <a:pt x="269975" y="827595"/>
                      <a:pt x="268745" y="829791"/>
                    </a:cubicBezTo>
                    <a:cubicBezTo>
                      <a:pt x="267690" y="831724"/>
                      <a:pt x="266636" y="833745"/>
                      <a:pt x="265582" y="835765"/>
                    </a:cubicBezTo>
                    <a:cubicBezTo>
                      <a:pt x="262244" y="842267"/>
                      <a:pt x="258729" y="848944"/>
                      <a:pt x="253985" y="854918"/>
                    </a:cubicBezTo>
                    <a:lnTo>
                      <a:pt x="253897" y="855093"/>
                    </a:lnTo>
                    <a:cubicBezTo>
                      <a:pt x="250032" y="860013"/>
                      <a:pt x="246606" y="864230"/>
                      <a:pt x="245024" y="869413"/>
                    </a:cubicBezTo>
                    <a:lnTo>
                      <a:pt x="245024" y="869501"/>
                    </a:lnTo>
                    <a:cubicBezTo>
                      <a:pt x="244936" y="870556"/>
                      <a:pt x="244585" y="872928"/>
                      <a:pt x="242652" y="874860"/>
                    </a:cubicBezTo>
                    <a:cubicBezTo>
                      <a:pt x="241071" y="876354"/>
                      <a:pt x="239489" y="877672"/>
                      <a:pt x="237908" y="878902"/>
                    </a:cubicBezTo>
                    <a:cubicBezTo>
                      <a:pt x="235272" y="881010"/>
                      <a:pt x="232813" y="883031"/>
                      <a:pt x="231758" y="884964"/>
                    </a:cubicBezTo>
                    <a:cubicBezTo>
                      <a:pt x="231055" y="886281"/>
                      <a:pt x="230880" y="888741"/>
                      <a:pt x="230704" y="891113"/>
                    </a:cubicBezTo>
                    <a:cubicBezTo>
                      <a:pt x="230440" y="894364"/>
                      <a:pt x="230177" y="897966"/>
                      <a:pt x="228683" y="901480"/>
                    </a:cubicBezTo>
                    <a:cubicBezTo>
                      <a:pt x="228068" y="902974"/>
                      <a:pt x="227453" y="904555"/>
                      <a:pt x="226838" y="906224"/>
                    </a:cubicBezTo>
                    <a:cubicBezTo>
                      <a:pt x="224379" y="912813"/>
                      <a:pt x="221392" y="920984"/>
                      <a:pt x="212782" y="925903"/>
                    </a:cubicBezTo>
                    <a:lnTo>
                      <a:pt x="215417" y="928100"/>
                    </a:lnTo>
                    <a:lnTo>
                      <a:pt x="212343" y="933020"/>
                    </a:lnTo>
                    <a:cubicBezTo>
                      <a:pt x="211200" y="934864"/>
                      <a:pt x="210498" y="937500"/>
                      <a:pt x="209795" y="940224"/>
                    </a:cubicBezTo>
                    <a:cubicBezTo>
                      <a:pt x="208389" y="945758"/>
                      <a:pt x="206544" y="952787"/>
                      <a:pt x="199780" y="957267"/>
                    </a:cubicBezTo>
                    <a:lnTo>
                      <a:pt x="199955" y="960254"/>
                    </a:lnTo>
                    <a:cubicBezTo>
                      <a:pt x="199955" y="960518"/>
                      <a:pt x="200043" y="961133"/>
                      <a:pt x="200131" y="961572"/>
                    </a:cubicBezTo>
                    <a:cubicBezTo>
                      <a:pt x="200570" y="963944"/>
                      <a:pt x="201273" y="967810"/>
                      <a:pt x="198550" y="970972"/>
                    </a:cubicBezTo>
                    <a:cubicBezTo>
                      <a:pt x="196002" y="973872"/>
                      <a:pt x="194333" y="977825"/>
                      <a:pt x="192488" y="981954"/>
                    </a:cubicBezTo>
                    <a:cubicBezTo>
                      <a:pt x="189852" y="988016"/>
                      <a:pt x="186953" y="994869"/>
                      <a:pt x="180540" y="1000052"/>
                    </a:cubicBezTo>
                    <a:cubicBezTo>
                      <a:pt x="180364" y="1000228"/>
                      <a:pt x="180188" y="1000579"/>
                      <a:pt x="180012" y="1000931"/>
                    </a:cubicBezTo>
                    <a:cubicBezTo>
                      <a:pt x="184317" y="1008837"/>
                      <a:pt x="180100" y="1015690"/>
                      <a:pt x="177728" y="1019468"/>
                    </a:cubicBezTo>
                    <a:cubicBezTo>
                      <a:pt x="177377" y="1020083"/>
                      <a:pt x="176937" y="1020698"/>
                      <a:pt x="176674" y="1021225"/>
                    </a:cubicBezTo>
                    <a:cubicBezTo>
                      <a:pt x="175795" y="1022894"/>
                      <a:pt x="175005" y="1024739"/>
                      <a:pt x="174126" y="1026760"/>
                    </a:cubicBezTo>
                    <a:cubicBezTo>
                      <a:pt x="172018" y="1031855"/>
                      <a:pt x="169470" y="1037917"/>
                      <a:pt x="163935" y="1042046"/>
                    </a:cubicBezTo>
                    <a:cubicBezTo>
                      <a:pt x="164638" y="1042837"/>
                      <a:pt x="165341" y="1043891"/>
                      <a:pt x="165780" y="1045033"/>
                    </a:cubicBezTo>
                    <a:cubicBezTo>
                      <a:pt x="166834" y="1047757"/>
                      <a:pt x="166571" y="1050656"/>
                      <a:pt x="165165" y="1053819"/>
                    </a:cubicBezTo>
                    <a:cubicBezTo>
                      <a:pt x="161212" y="1062428"/>
                      <a:pt x="157346" y="1070950"/>
                      <a:pt x="153305" y="1079472"/>
                    </a:cubicBezTo>
                    <a:lnTo>
                      <a:pt x="154623" y="1079120"/>
                    </a:lnTo>
                    <a:lnTo>
                      <a:pt x="151723" y="1090102"/>
                    </a:lnTo>
                    <a:cubicBezTo>
                      <a:pt x="151723" y="1090278"/>
                      <a:pt x="151636" y="1090454"/>
                      <a:pt x="151636" y="1090629"/>
                    </a:cubicBezTo>
                    <a:cubicBezTo>
                      <a:pt x="151460" y="1092035"/>
                      <a:pt x="151021" y="1094671"/>
                      <a:pt x="148912" y="1096691"/>
                    </a:cubicBezTo>
                    <a:cubicBezTo>
                      <a:pt x="146452" y="1099063"/>
                      <a:pt x="145749" y="1102314"/>
                      <a:pt x="144783" y="1107497"/>
                    </a:cubicBezTo>
                    <a:cubicBezTo>
                      <a:pt x="143992" y="1111802"/>
                      <a:pt x="143114" y="1116722"/>
                      <a:pt x="140215" y="1121202"/>
                    </a:cubicBezTo>
                    <a:cubicBezTo>
                      <a:pt x="140390" y="1122960"/>
                      <a:pt x="140215" y="1125771"/>
                      <a:pt x="137755" y="1127879"/>
                    </a:cubicBezTo>
                    <a:cubicBezTo>
                      <a:pt x="132747" y="1132096"/>
                      <a:pt x="132132" y="1137367"/>
                      <a:pt x="131429" y="1145802"/>
                    </a:cubicBezTo>
                    <a:cubicBezTo>
                      <a:pt x="131078" y="1150370"/>
                      <a:pt x="130726" y="1155202"/>
                      <a:pt x="129145" y="1159946"/>
                    </a:cubicBezTo>
                    <a:cubicBezTo>
                      <a:pt x="127827" y="1163899"/>
                      <a:pt x="124928" y="1167853"/>
                      <a:pt x="121326" y="1170752"/>
                    </a:cubicBezTo>
                    <a:cubicBezTo>
                      <a:pt x="122468" y="1171543"/>
                      <a:pt x="123435" y="1172685"/>
                      <a:pt x="124137" y="1174178"/>
                    </a:cubicBezTo>
                    <a:cubicBezTo>
                      <a:pt x="126070" y="1178307"/>
                      <a:pt x="124137" y="1182173"/>
                      <a:pt x="123083" y="1184194"/>
                    </a:cubicBezTo>
                    <a:cubicBezTo>
                      <a:pt x="122907" y="1184633"/>
                      <a:pt x="122644" y="1185072"/>
                      <a:pt x="122556" y="1185336"/>
                    </a:cubicBezTo>
                    <a:cubicBezTo>
                      <a:pt x="121765" y="1187444"/>
                      <a:pt x="121062" y="1189553"/>
                      <a:pt x="120272" y="1191749"/>
                    </a:cubicBezTo>
                    <a:cubicBezTo>
                      <a:pt x="117285" y="1200183"/>
                      <a:pt x="114122" y="1208880"/>
                      <a:pt x="110696" y="1217402"/>
                    </a:cubicBezTo>
                    <a:cubicBezTo>
                      <a:pt x="110520" y="1217842"/>
                      <a:pt x="110256" y="1218281"/>
                      <a:pt x="110081" y="1218720"/>
                    </a:cubicBezTo>
                    <a:lnTo>
                      <a:pt x="110520" y="1221971"/>
                    </a:lnTo>
                    <a:cubicBezTo>
                      <a:pt x="110520" y="1222146"/>
                      <a:pt x="110608" y="1222322"/>
                      <a:pt x="110696" y="1222498"/>
                    </a:cubicBezTo>
                    <a:cubicBezTo>
                      <a:pt x="111135" y="1224167"/>
                      <a:pt x="112101" y="1228120"/>
                      <a:pt x="109027" y="1231107"/>
                    </a:cubicBezTo>
                    <a:cubicBezTo>
                      <a:pt x="106567" y="1233479"/>
                      <a:pt x="106303" y="1236554"/>
                      <a:pt x="106040" y="1241826"/>
                    </a:cubicBezTo>
                    <a:cubicBezTo>
                      <a:pt x="105776" y="1246482"/>
                      <a:pt x="105600" y="1251665"/>
                      <a:pt x="102701" y="1256673"/>
                    </a:cubicBezTo>
                    <a:cubicBezTo>
                      <a:pt x="102613" y="1256849"/>
                      <a:pt x="102438" y="1257639"/>
                      <a:pt x="102262" y="1258079"/>
                    </a:cubicBezTo>
                    <a:cubicBezTo>
                      <a:pt x="101823" y="1259923"/>
                      <a:pt x="101120" y="1262383"/>
                      <a:pt x="99099" y="1264580"/>
                    </a:cubicBezTo>
                    <a:cubicBezTo>
                      <a:pt x="98748" y="1264931"/>
                      <a:pt x="98484" y="1265283"/>
                      <a:pt x="98133" y="1265546"/>
                    </a:cubicBezTo>
                    <a:cubicBezTo>
                      <a:pt x="97342" y="1266425"/>
                      <a:pt x="96112" y="1267655"/>
                      <a:pt x="95585" y="1268445"/>
                    </a:cubicBezTo>
                    <a:cubicBezTo>
                      <a:pt x="95761" y="1268621"/>
                      <a:pt x="95936" y="1268972"/>
                      <a:pt x="96288" y="1269324"/>
                    </a:cubicBezTo>
                    <a:lnTo>
                      <a:pt x="100593" y="1273717"/>
                    </a:lnTo>
                    <a:lnTo>
                      <a:pt x="96463" y="1278285"/>
                    </a:lnTo>
                    <a:cubicBezTo>
                      <a:pt x="95585" y="1279251"/>
                      <a:pt x="95497" y="1281272"/>
                      <a:pt x="95497" y="1284435"/>
                    </a:cubicBezTo>
                    <a:cubicBezTo>
                      <a:pt x="95497" y="1288827"/>
                      <a:pt x="95497" y="1295065"/>
                      <a:pt x="90665" y="1299985"/>
                    </a:cubicBezTo>
                    <a:lnTo>
                      <a:pt x="91192" y="1301391"/>
                    </a:lnTo>
                    <a:cubicBezTo>
                      <a:pt x="91280" y="1301478"/>
                      <a:pt x="91280" y="1301654"/>
                      <a:pt x="91368" y="1301830"/>
                    </a:cubicBezTo>
                    <a:cubicBezTo>
                      <a:pt x="91983" y="1303148"/>
                      <a:pt x="93213" y="1305520"/>
                      <a:pt x="92598" y="1308507"/>
                    </a:cubicBezTo>
                    <a:cubicBezTo>
                      <a:pt x="91983" y="1311318"/>
                      <a:pt x="91368" y="1314217"/>
                      <a:pt x="90753" y="1317028"/>
                    </a:cubicBezTo>
                    <a:cubicBezTo>
                      <a:pt x="88996" y="1325462"/>
                      <a:pt x="87151" y="1334072"/>
                      <a:pt x="84427" y="1342506"/>
                    </a:cubicBezTo>
                    <a:cubicBezTo>
                      <a:pt x="83988" y="1343824"/>
                      <a:pt x="83549" y="1345054"/>
                      <a:pt x="83110" y="1346372"/>
                    </a:cubicBezTo>
                    <a:cubicBezTo>
                      <a:pt x="80210" y="1354718"/>
                      <a:pt x="77838" y="1361219"/>
                      <a:pt x="81265" y="1368774"/>
                    </a:cubicBezTo>
                    <a:cubicBezTo>
                      <a:pt x="83637" y="1373958"/>
                      <a:pt x="80123" y="1378702"/>
                      <a:pt x="76433" y="1383358"/>
                    </a:cubicBezTo>
                    <a:lnTo>
                      <a:pt x="78453" y="1389069"/>
                    </a:lnTo>
                    <a:cubicBezTo>
                      <a:pt x="78805" y="1390035"/>
                      <a:pt x="79156" y="1390914"/>
                      <a:pt x="79420" y="1391880"/>
                    </a:cubicBezTo>
                    <a:cubicBezTo>
                      <a:pt x="79771" y="1393022"/>
                      <a:pt x="80210" y="1395394"/>
                      <a:pt x="79068" y="1397766"/>
                    </a:cubicBezTo>
                    <a:cubicBezTo>
                      <a:pt x="76521" y="1403213"/>
                      <a:pt x="75994" y="1409538"/>
                      <a:pt x="75379" y="1416215"/>
                    </a:cubicBezTo>
                    <a:cubicBezTo>
                      <a:pt x="74851" y="1422277"/>
                      <a:pt x="74324" y="1428427"/>
                      <a:pt x="72304" y="1434577"/>
                    </a:cubicBezTo>
                    <a:lnTo>
                      <a:pt x="84867" y="1434401"/>
                    </a:lnTo>
                    <a:lnTo>
                      <a:pt x="70634" y="1441781"/>
                    </a:lnTo>
                    <a:cubicBezTo>
                      <a:pt x="70634" y="1442132"/>
                      <a:pt x="70634" y="1442571"/>
                      <a:pt x="70634" y="1443011"/>
                    </a:cubicBezTo>
                    <a:cubicBezTo>
                      <a:pt x="70634" y="1444592"/>
                      <a:pt x="70547" y="1446173"/>
                      <a:pt x="70547" y="1447755"/>
                    </a:cubicBezTo>
                    <a:cubicBezTo>
                      <a:pt x="70547" y="1449424"/>
                      <a:pt x="70547" y="1451005"/>
                      <a:pt x="70459" y="1452675"/>
                    </a:cubicBezTo>
                    <a:lnTo>
                      <a:pt x="71601" y="1453378"/>
                    </a:lnTo>
                    <a:lnTo>
                      <a:pt x="70459" y="1453817"/>
                    </a:lnTo>
                    <a:cubicBezTo>
                      <a:pt x="70371" y="1456540"/>
                      <a:pt x="70195" y="1459264"/>
                      <a:pt x="69932" y="1461987"/>
                    </a:cubicBezTo>
                    <a:cubicBezTo>
                      <a:pt x="69580" y="1465413"/>
                      <a:pt x="68877" y="1468664"/>
                      <a:pt x="68262" y="1471827"/>
                    </a:cubicBezTo>
                    <a:cubicBezTo>
                      <a:pt x="67560" y="1475165"/>
                      <a:pt x="66945" y="1478240"/>
                      <a:pt x="66681" y="1481315"/>
                    </a:cubicBezTo>
                    <a:cubicBezTo>
                      <a:pt x="66593" y="1482018"/>
                      <a:pt x="66593" y="1482633"/>
                      <a:pt x="66505" y="1483336"/>
                    </a:cubicBezTo>
                    <a:cubicBezTo>
                      <a:pt x="66417" y="1485356"/>
                      <a:pt x="66242" y="1487728"/>
                      <a:pt x="65539" y="1490188"/>
                    </a:cubicBezTo>
                    <a:lnTo>
                      <a:pt x="66154" y="1490364"/>
                    </a:lnTo>
                    <a:lnTo>
                      <a:pt x="65890" y="1495284"/>
                    </a:lnTo>
                    <a:cubicBezTo>
                      <a:pt x="65715" y="1498446"/>
                      <a:pt x="65715" y="1501609"/>
                      <a:pt x="65627" y="1504948"/>
                    </a:cubicBezTo>
                    <a:cubicBezTo>
                      <a:pt x="65539" y="1516896"/>
                      <a:pt x="65451" y="1529283"/>
                      <a:pt x="58423" y="1541495"/>
                    </a:cubicBezTo>
                    <a:cubicBezTo>
                      <a:pt x="57896" y="1543076"/>
                      <a:pt x="58862" y="1547732"/>
                      <a:pt x="60268" y="1549577"/>
                    </a:cubicBezTo>
                    <a:cubicBezTo>
                      <a:pt x="66330" y="1557221"/>
                      <a:pt x="63167" y="1563722"/>
                      <a:pt x="61410" y="1567236"/>
                    </a:cubicBezTo>
                    <a:cubicBezTo>
                      <a:pt x="61058" y="1568027"/>
                      <a:pt x="60619" y="1568729"/>
                      <a:pt x="60443" y="1569345"/>
                    </a:cubicBezTo>
                    <a:cubicBezTo>
                      <a:pt x="59916" y="1570926"/>
                      <a:pt x="59213" y="1572332"/>
                      <a:pt x="58423" y="1573649"/>
                    </a:cubicBezTo>
                    <a:cubicBezTo>
                      <a:pt x="59038" y="1573913"/>
                      <a:pt x="59389" y="1574089"/>
                      <a:pt x="59653" y="1574176"/>
                    </a:cubicBezTo>
                    <a:cubicBezTo>
                      <a:pt x="62815" y="1575934"/>
                      <a:pt x="63518" y="1578481"/>
                      <a:pt x="63606" y="1579887"/>
                    </a:cubicBezTo>
                    <a:cubicBezTo>
                      <a:pt x="64748" y="1593856"/>
                      <a:pt x="63343" y="1604925"/>
                      <a:pt x="59126" y="1614765"/>
                    </a:cubicBezTo>
                    <a:cubicBezTo>
                      <a:pt x="67647" y="1625044"/>
                      <a:pt x="64309" y="1636992"/>
                      <a:pt x="61761" y="1645865"/>
                    </a:cubicBezTo>
                    <a:lnTo>
                      <a:pt x="61498" y="1646656"/>
                    </a:lnTo>
                    <a:cubicBezTo>
                      <a:pt x="60971" y="1648413"/>
                      <a:pt x="60795" y="1650433"/>
                      <a:pt x="60531" y="1652630"/>
                    </a:cubicBezTo>
                    <a:cubicBezTo>
                      <a:pt x="60268" y="1654914"/>
                      <a:pt x="60004" y="1657374"/>
                      <a:pt x="59301" y="1660010"/>
                    </a:cubicBezTo>
                    <a:lnTo>
                      <a:pt x="66505" y="1658868"/>
                    </a:lnTo>
                    <a:lnTo>
                      <a:pt x="63518" y="1668883"/>
                    </a:lnTo>
                    <a:cubicBezTo>
                      <a:pt x="63255" y="1669849"/>
                      <a:pt x="62903" y="1670816"/>
                      <a:pt x="62552" y="1671606"/>
                    </a:cubicBezTo>
                    <a:cubicBezTo>
                      <a:pt x="62288" y="1672309"/>
                      <a:pt x="61849" y="1673363"/>
                      <a:pt x="61849" y="1673803"/>
                    </a:cubicBezTo>
                    <a:cubicBezTo>
                      <a:pt x="62025" y="1676438"/>
                      <a:pt x="62288" y="1679162"/>
                      <a:pt x="62728" y="1682149"/>
                    </a:cubicBezTo>
                    <a:cubicBezTo>
                      <a:pt x="63167" y="1685839"/>
                      <a:pt x="63606" y="1689704"/>
                      <a:pt x="63694" y="1693658"/>
                    </a:cubicBezTo>
                    <a:cubicBezTo>
                      <a:pt x="63782" y="1696820"/>
                      <a:pt x="62991" y="1699720"/>
                      <a:pt x="62376" y="1702267"/>
                    </a:cubicBezTo>
                    <a:cubicBezTo>
                      <a:pt x="62025" y="1703849"/>
                      <a:pt x="61586" y="1705254"/>
                      <a:pt x="61498" y="1706572"/>
                    </a:cubicBezTo>
                    <a:lnTo>
                      <a:pt x="61498" y="1706923"/>
                    </a:lnTo>
                    <a:cubicBezTo>
                      <a:pt x="61410" y="1708066"/>
                      <a:pt x="61146" y="1709998"/>
                      <a:pt x="61234" y="1710965"/>
                    </a:cubicBezTo>
                    <a:lnTo>
                      <a:pt x="62464" y="1710789"/>
                    </a:lnTo>
                    <a:lnTo>
                      <a:pt x="61673" y="1711931"/>
                    </a:lnTo>
                    <a:cubicBezTo>
                      <a:pt x="65978" y="1719311"/>
                      <a:pt x="66505" y="1726515"/>
                      <a:pt x="65539" y="1733280"/>
                    </a:cubicBezTo>
                    <a:lnTo>
                      <a:pt x="67999" y="1745755"/>
                    </a:lnTo>
                    <a:cubicBezTo>
                      <a:pt x="67999" y="1745931"/>
                      <a:pt x="68175" y="1746370"/>
                      <a:pt x="68262" y="1746633"/>
                    </a:cubicBezTo>
                    <a:cubicBezTo>
                      <a:pt x="68789" y="1748303"/>
                      <a:pt x="69668" y="1751026"/>
                      <a:pt x="68526" y="1754101"/>
                    </a:cubicBezTo>
                    <a:cubicBezTo>
                      <a:pt x="67911" y="1755770"/>
                      <a:pt x="68175" y="1757615"/>
                      <a:pt x="68526" y="1760602"/>
                    </a:cubicBezTo>
                    <a:cubicBezTo>
                      <a:pt x="68789" y="1762447"/>
                      <a:pt x="69053" y="1764643"/>
                      <a:pt x="69053" y="1766840"/>
                    </a:cubicBezTo>
                    <a:cubicBezTo>
                      <a:pt x="69053" y="1768597"/>
                      <a:pt x="69141" y="1770442"/>
                      <a:pt x="69141" y="1772287"/>
                    </a:cubicBezTo>
                    <a:cubicBezTo>
                      <a:pt x="69317" y="1776328"/>
                      <a:pt x="69492" y="1780545"/>
                      <a:pt x="68702" y="1784850"/>
                    </a:cubicBezTo>
                    <a:cubicBezTo>
                      <a:pt x="67384" y="1792317"/>
                      <a:pt x="67911" y="1797325"/>
                      <a:pt x="70634" y="1802245"/>
                    </a:cubicBezTo>
                    <a:cubicBezTo>
                      <a:pt x="73182" y="1806813"/>
                      <a:pt x="74588" y="1810327"/>
                      <a:pt x="75203" y="1812963"/>
                    </a:cubicBezTo>
                    <a:lnTo>
                      <a:pt x="86097" y="1819728"/>
                    </a:lnTo>
                    <a:lnTo>
                      <a:pt x="75203" y="1818849"/>
                    </a:lnTo>
                    <a:cubicBezTo>
                      <a:pt x="74676" y="1820431"/>
                      <a:pt x="73621" y="1821221"/>
                      <a:pt x="73006" y="1821836"/>
                    </a:cubicBezTo>
                    <a:cubicBezTo>
                      <a:pt x="72567" y="1822188"/>
                      <a:pt x="72304" y="1822539"/>
                      <a:pt x="72128" y="1823066"/>
                    </a:cubicBezTo>
                    <a:lnTo>
                      <a:pt x="75027" y="1827547"/>
                    </a:lnTo>
                    <a:cubicBezTo>
                      <a:pt x="75203" y="1827722"/>
                      <a:pt x="75554" y="1828250"/>
                      <a:pt x="75818" y="1828601"/>
                    </a:cubicBezTo>
                    <a:cubicBezTo>
                      <a:pt x="77311" y="1830358"/>
                      <a:pt x="79771" y="1833257"/>
                      <a:pt x="79156" y="1837211"/>
                    </a:cubicBezTo>
                    <a:cubicBezTo>
                      <a:pt x="78805" y="1839758"/>
                      <a:pt x="79244" y="1842833"/>
                      <a:pt x="79771" y="1846084"/>
                    </a:cubicBezTo>
                    <a:cubicBezTo>
                      <a:pt x="80650" y="1851355"/>
                      <a:pt x="81616" y="1857681"/>
                      <a:pt x="79156" y="1864006"/>
                    </a:cubicBezTo>
                    <a:cubicBezTo>
                      <a:pt x="79859" y="1864357"/>
                      <a:pt x="80562" y="1864797"/>
                      <a:pt x="81177" y="1865324"/>
                    </a:cubicBezTo>
                    <a:cubicBezTo>
                      <a:pt x="84691" y="1868311"/>
                      <a:pt x="84691" y="1872704"/>
                      <a:pt x="84691" y="1875339"/>
                    </a:cubicBezTo>
                    <a:cubicBezTo>
                      <a:pt x="84691" y="1875954"/>
                      <a:pt x="84691" y="1876657"/>
                      <a:pt x="84691" y="1877096"/>
                    </a:cubicBezTo>
                    <a:cubicBezTo>
                      <a:pt x="84955" y="1879468"/>
                      <a:pt x="85394" y="1881928"/>
                      <a:pt x="85833" y="1884476"/>
                    </a:cubicBezTo>
                    <a:cubicBezTo>
                      <a:pt x="86360" y="1887199"/>
                      <a:pt x="86887" y="1890099"/>
                      <a:pt x="87151" y="1893086"/>
                    </a:cubicBezTo>
                    <a:cubicBezTo>
                      <a:pt x="87678" y="1898533"/>
                      <a:pt x="85833" y="1901871"/>
                      <a:pt x="84076" y="1903716"/>
                    </a:cubicBezTo>
                    <a:cubicBezTo>
                      <a:pt x="81440" y="1906527"/>
                      <a:pt x="77663" y="1908021"/>
                      <a:pt x="72743" y="1907933"/>
                    </a:cubicBezTo>
                    <a:cubicBezTo>
                      <a:pt x="66593" y="1907845"/>
                      <a:pt x="60443" y="1907845"/>
                      <a:pt x="54381" y="1907933"/>
                    </a:cubicBezTo>
                    <a:cubicBezTo>
                      <a:pt x="51834" y="1907933"/>
                      <a:pt x="49198" y="1907933"/>
                      <a:pt x="46650" y="1907933"/>
                    </a:cubicBezTo>
                    <a:cubicBezTo>
                      <a:pt x="45772" y="1907933"/>
                      <a:pt x="44718" y="1908021"/>
                      <a:pt x="43575" y="1908109"/>
                    </a:cubicBezTo>
                    <a:cubicBezTo>
                      <a:pt x="39973" y="1908460"/>
                      <a:pt x="35493" y="1908899"/>
                      <a:pt x="31627" y="1906439"/>
                    </a:cubicBezTo>
                    <a:cubicBezTo>
                      <a:pt x="27323" y="1903716"/>
                      <a:pt x="26620" y="1898445"/>
                      <a:pt x="26005" y="1894140"/>
                    </a:cubicBezTo>
                    <a:cubicBezTo>
                      <a:pt x="25917" y="1893349"/>
                      <a:pt x="25829" y="1892559"/>
                      <a:pt x="25653" y="1891856"/>
                    </a:cubicBezTo>
                    <a:cubicBezTo>
                      <a:pt x="24336" y="1884915"/>
                      <a:pt x="23281" y="1877799"/>
                      <a:pt x="22227" y="1870946"/>
                    </a:cubicBezTo>
                    <a:lnTo>
                      <a:pt x="21788" y="1868399"/>
                    </a:lnTo>
                    <a:cubicBezTo>
                      <a:pt x="21612" y="1867081"/>
                      <a:pt x="21524" y="1865763"/>
                      <a:pt x="21524" y="1864621"/>
                    </a:cubicBezTo>
                    <a:cubicBezTo>
                      <a:pt x="21524" y="1864182"/>
                      <a:pt x="21524" y="1863479"/>
                      <a:pt x="21524" y="1863128"/>
                    </a:cubicBezTo>
                    <a:cubicBezTo>
                      <a:pt x="15287" y="1853464"/>
                      <a:pt x="15902" y="1843360"/>
                      <a:pt x="16516" y="1834487"/>
                    </a:cubicBezTo>
                    <a:cubicBezTo>
                      <a:pt x="16780" y="1830885"/>
                      <a:pt x="16956" y="1827459"/>
                      <a:pt x="16780" y="1824208"/>
                    </a:cubicBezTo>
                    <a:cubicBezTo>
                      <a:pt x="16692" y="1823242"/>
                      <a:pt x="16868" y="1822276"/>
                      <a:pt x="17131" y="1821485"/>
                    </a:cubicBezTo>
                    <a:cubicBezTo>
                      <a:pt x="13354" y="1815247"/>
                      <a:pt x="13705" y="1808395"/>
                      <a:pt x="13969" y="1802684"/>
                    </a:cubicBezTo>
                    <a:cubicBezTo>
                      <a:pt x="14232" y="1798028"/>
                      <a:pt x="14408" y="1793987"/>
                      <a:pt x="12475" y="1791087"/>
                    </a:cubicBezTo>
                    <a:lnTo>
                      <a:pt x="10455" y="1788100"/>
                    </a:lnTo>
                    <a:lnTo>
                      <a:pt x="11860" y="1784762"/>
                    </a:lnTo>
                    <a:cubicBezTo>
                      <a:pt x="14759" y="1777997"/>
                      <a:pt x="12475" y="1771496"/>
                      <a:pt x="9927" y="1763941"/>
                    </a:cubicBezTo>
                    <a:cubicBezTo>
                      <a:pt x="8346" y="1759284"/>
                      <a:pt x="6677" y="1754452"/>
                      <a:pt x="6062" y="1749093"/>
                    </a:cubicBezTo>
                    <a:cubicBezTo>
                      <a:pt x="5974" y="1748127"/>
                      <a:pt x="5886" y="1746985"/>
                      <a:pt x="6150" y="1745755"/>
                    </a:cubicBezTo>
                    <a:cubicBezTo>
                      <a:pt x="7819" y="1737936"/>
                      <a:pt x="7116" y="1729853"/>
                      <a:pt x="6413" y="1721244"/>
                    </a:cubicBezTo>
                    <a:cubicBezTo>
                      <a:pt x="5535" y="1710877"/>
                      <a:pt x="4656" y="1700247"/>
                      <a:pt x="7819" y="1689177"/>
                    </a:cubicBezTo>
                    <a:cubicBezTo>
                      <a:pt x="7995" y="1688386"/>
                      <a:pt x="7204" y="1685751"/>
                      <a:pt x="6765" y="1684169"/>
                    </a:cubicBezTo>
                    <a:cubicBezTo>
                      <a:pt x="6413" y="1683115"/>
                      <a:pt x="6150" y="1682061"/>
                      <a:pt x="5886" y="1681094"/>
                    </a:cubicBezTo>
                    <a:cubicBezTo>
                      <a:pt x="3514" y="1671343"/>
                      <a:pt x="703" y="1660185"/>
                      <a:pt x="2723" y="1647447"/>
                    </a:cubicBezTo>
                    <a:lnTo>
                      <a:pt x="2899" y="1646480"/>
                    </a:lnTo>
                    <a:cubicBezTo>
                      <a:pt x="4481" y="1636465"/>
                      <a:pt x="6150" y="1626098"/>
                      <a:pt x="1494" y="1617225"/>
                    </a:cubicBezTo>
                    <a:lnTo>
                      <a:pt x="0" y="1614413"/>
                    </a:lnTo>
                    <a:lnTo>
                      <a:pt x="1318" y="1611514"/>
                    </a:lnTo>
                    <a:cubicBezTo>
                      <a:pt x="3251" y="1607297"/>
                      <a:pt x="2460" y="1602553"/>
                      <a:pt x="1669" y="1597018"/>
                    </a:cubicBezTo>
                    <a:cubicBezTo>
                      <a:pt x="966" y="1592186"/>
                      <a:pt x="88" y="1586739"/>
                      <a:pt x="1230" y="1581117"/>
                    </a:cubicBezTo>
                    <a:cubicBezTo>
                      <a:pt x="1494" y="1579623"/>
                      <a:pt x="1845" y="1578130"/>
                      <a:pt x="2108" y="1576724"/>
                    </a:cubicBezTo>
                    <a:cubicBezTo>
                      <a:pt x="3953" y="1567587"/>
                      <a:pt x="5623" y="1558978"/>
                      <a:pt x="4041" y="1549841"/>
                    </a:cubicBezTo>
                    <a:cubicBezTo>
                      <a:pt x="2811" y="1542725"/>
                      <a:pt x="4041" y="1535609"/>
                      <a:pt x="5271" y="1528844"/>
                    </a:cubicBezTo>
                    <a:cubicBezTo>
                      <a:pt x="5974" y="1525154"/>
                      <a:pt x="6589" y="1521728"/>
                      <a:pt x="6765" y="1518389"/>
                    </a:cubicBezTo>
                    <a:cubicBezTo>
                      <a:pt x="7292" y="1510658"/>
                      <a:pt x="7204" y="1502576"/>
                      <a:pt x="7116" y="1494757"/>
                    </a:cubicBezTo>
                    <a:cubicBezTo>
                      <a:pt x="7116" y="1493000"/>
                      <a:pt x="7116" y="1491242"/>
                      <a:pt x="7116" y="1489485"/>
                    </a:cubicBezTo>
                    <a:cubicBezTo>
                      <a:pt x="7116" y="1489310"/>
                      <a:pt x="6853" y="1488607"/>
                      <a:pt x="6765" y="1488080"/>
                    </a:cubicBezTo>
                    <a:cubicBezTo>
                      <a:pt x="6062" y="1485796"/>
                      <a:pt x="5096" y="1482281"/>
                      <a:pt x="7116" y="1478855"/>
                    </a:cubicBezTo>
                    <a:cubicBezTo>
                      <a:pt x="9664" y="1474462"/>
                      <a:pt x="9927" y="1469279"/>
                      <a:pt x="10103" y="1463305"/>
                    </a:cubicBezTo>
                    <a:cubicBezTo>
                      <a:pt x="10367" y="1457331"/>
                      <a:pt x="10542" y="1450654"/>
                      <a:pt x="13529" y="1444153"/>
                    </a:cubicBezTo>
                    <a:cubicBezTo>
                      <a:pt x="13529" y="1444153"/>
                      <a:pt x="13529" y="1444153"/>
                      <a:pt x="13529" y="1444153"/>
                    </a:cubicBezTo>
                    <a:cubicBezTo>
                      <a:pt x="13178" y="1443187"/>
                      <a:pt x="12739" y="1442044"/>
                      <a:pt x="12563" y="1440727"/>
                    </a:cubicBezTo>
                    <a:cubicBezTo>
                      <a:pt x="12475" y="1440024"/>
                      <a:pt x="12300" y="1439409"/>
                      <a:pt x="12124" y="1438706"/>
                    </a:cubicBezTo>
                    <a:cubicBezTo>
                      <a:pt x="11597" y="1436246"/>
                      <a:pt x="10894" y="1433171"/>
                      <a:pt x="11421" y="1429921"/>
                    </a:cubicBezTo>
                    <a:cubicBezTo>
                      <a:pt x="12124" y="1425791"/>
                      <a:pt x="13002" y="1421750"/>
                      <a:pt x="13881" y="1417885"/>
                    </a:cubicBezTo>
                    <a:cubicBezTo>
                      <a:pt x="14847" y="1413316"/>
                      <a:pt x="15814" y="1409011"/>
                      <a:pt x="16429" y="1404707"/>
                    </a:cubicBezTo>
                    <a:cubicBezTo>
                      <a:pt x="17219" y="1399347"/>
                      <a:pt x="17659" y="1393725"/>
                      <a:pt x="18098" y="1388278"/>
                    </a:cubicBezTo>
                    <a:cubicBezTo>
                      <a:pt x="18449" y="1384237"/>
                      <a:pt x="18801" y="1380020"/>
                      <a:pt x="19240" y="1375890"/>
                    </a:cubicBezTo>
                    <a:cubicBezTo>
                      <a:pt x="19504" y="1373606"/>
                      <a:pt x="20382" y="1371761"/>
                      <a:pt x="21085" y="1370356"/>
                    </a:cubicBezTo>
                    <a:cubicBezTo>
                      <a:pt x="21261" y="1369916"/>
                      <a:pt x="21612" y="1369301"/>
                      <a:pt x="21700" y="1369038"/>
                    </a:cubicBezTo>
                    <a:cubicBezTo>
                      <a:pt x="21876" y="1367456"/>
                      <a:pt x="22315" y="1363415"/>
                      <a:pt x="25390" y="1361307"/>
                    </a:cubicBezTo>
                    <a:cubicBezTo>
                      <a:pt x="25214" y="1360867"/>
                      <a:pt x="24950" y="1360428"/>
                      <a:pt x="24775" y="1359989"/>
                    </a:cubicBezTo>
                    <a:cubicBezTo>
                      <a:pt x="24687" y="1359901"/>
                      <a:pt x="24687" y="1359901"/>
                      <a:pt x="24599" y="1359813"/>
                    </a:cubicBezTo>
                    <a:cubicBezTo>
                      <a:pt x="23808" y="1358759"/>
                      <a:pt x="21612" y="1356036"/>
                      <a:pt x="22578" y="1352434"/>
                    </a:cubicBezTo>
                    <a:cubicBezTo>
                      <a:pt x="23896" y="1347426"/>
                      <a:pt x="25390" y="1342330"/>
                      <a:pt x="26795" y="1337411"/>
                    </a:cubicBezTo>
                    <a:cubicBezTo>
                      <a:pt x="28113" y="1332754"/>
                      <a:pt x="29519" y="1327834"/>
                      <a:pt x="30837" y="1323090"/>
                    </a:cubicBezTo>
                    <a:cubicBezTo>
                      <a:pt x="31627" y="1320191"/>
                      <a:pt x="31979" y="1317028"/>
                      <a:pt x="32242" y="1314305"/>
                    </a:cubicBezTo>
                    <a:cubicBezTo>
                      <a:pt x="32506" y="1311406"/>
                      <a:pt x="32594" y="1308419"/>
                      <a:pt x="32682" y="1305256"/>
                    </a:cubicBezTo>
                    <a:cubicBezTo>
                      <a:pt x="32857" y="1298052"/>
                      <a:pt x="33033" y="1290672"/>
                      <a:pt x="35756" y="1283732"/>
                    </a:cubicBezTo>
                    <a:cubicBezTo>
                      <a:pt x="39358" y="1274332"/>
                      <a:pt x="41116" y="1264755"/>
                      <a:pt x="42960" y="1254477"/>
                    </a:cubicBezTo>
                    <a:cubicBezTo>
                      <a:pt x="43663" y="1250435"/>
                      <a:pt x="44454" y="1246306"/>
                      <a:pt x="45333" y="1242177"/>
                    </a:cubicBezTo>
                    <a:cubicBezTo>
                      <a:pt x="45420" y="1238487"/>
                      <a:pt x="47529" y="1236730"/>
                      <a:pt x="48847" y="1236027"/>
                    </a:cubicBezTo>
                    <a:cubicBezTo>
                      <a:pt x="52537" y="1234007"/>
                      <a:pt x="52800" y="1230932"/>
                      <a:pt x="52624" y="1223816"/>
                    </a:cubicBezTo>
                    <a:cubicBezTo>
                      <a:pt x="52624" y="1222322"/>
                      <a:pt x="52537" y="1220829"/>
                      <a:pt x="52624" y="1219335"/>
                    </a:cubicBezTo>
                    <a:cubicBezTo>
                      <a:pt x="52976" y="1208090"/>
                      <a:pt x="55699" y="1197811"/>
                      <a:pt x="58247" y="1187796"/>
                    </a:cubicBezTo>
                    <a:lnTo>
                      <a:pt x="58686" y="1186038"/>
                    </a:lnTo>
                    <a:cubicBezTo>
                      <a:pt x="59565" y="1182612"/>
                      <a:pt x="60443" y="1179098"/>
                      <a:pt x="61234" y="1175760"/>
                    </a:cubicBezTo>
                    <a:cubicBezTo>
                      <a:pt x="63518" y="1166096"/>
                      <a:pt x="65978" y="1156080"/>
                      <a:pt x="69756" y="1146504"/>
                    </a:cubicBezTo>
                    <a:cubicBezTo>
                      <a:pt x="71952" y="1141057"/>
                      <a:pt x="73534" y="1135435"/>
                      <a:pt x="75291" y="1129461"/>
                    </a:cubicBezTo>
                    <a:cubicBezTo>
                      <a:pt x="77487" y="1121993"/>
                      <a:pt x="79683" y="1114350"/>
                      <a:pt x="83022" y="1107058"/>
                    </a:cubicBezTo>
                    <a:cubicBezTo>
                      <a:pt x="89347" y="1093353"/>
                      <a:pt x="92774" y="1079472"/>
                      <a:pt x="95936" y="1062868"/>
                    </a:cubicBezTo>
                    <a:cubicBezTo>
                      <a:pt x="96815" y="1058475"/>
                      <a:pt x="99011" y="1054170"/>
                      <a:pt x="101208" y="1049953"/>
                    </a:cubicBezTo>
                    <a:cubicBezTo>
                      <a:pt x="102086" y="1048196"/>
                      <a:pt x="102965" y="1046527"/>
                      <a:pt x="103667" y="1044945"/>
                    </a:cubicBezTo>
                    <a:cubicBezTo>
                      <a:pt x="106830" y="1037917"/>
                      <a:pt x="109290" y="1030713"/>
                      <a:pt x="111926" y="1023158"/>
                    </a:cubicBezTo>
                    <a:cubicBezTo>
                      <a:pt x="115352" y="1013054"/>
                      <a:pt x="118954" y="1002600"/>
                      <a:pt x="124313" y="992672"/>
                    </a:cubicBezTo>
                    <a:cubicBezTo>
                      <a:pt x="125104" y="991267"/>
                      <a:pt x="125631" y="989334"/>
                      <a:pt x="126158" y="987313"/>
                    </a:cubicBezTo>
                    <a:cubicBezTo>
                      <a:pt x="126597" y="985556"/>
                      <a:pt x="127124" y="983799"/>
                      <a:pt x="127827" y="981954"/>
                    </a:cubicBezTo>
                    <a:cubicBezTo>
                      <a:pt x="129321" y="978089"/>
                      <a:pt x="131166" y="974399"/>
                      <a:pt x="133011" y="970885"/>
                    </a:cubicBezTo>
                    <a:cubicBezTo>
                      <a:pt x="135471" y="966141"/>
                      <a:pt x="137755" y="961660"/>
                      <a:pt x="138633" y="957531"/>
                    </a:cubicBezTo>
                    <a:cubicBezTo>
                      <a:pt x="140478" y="949360"/>
                      <a:pt x="143904" y="942859"/>
                      <a:pt x="147243" y="936534"/>
                    </a:cubicBezTo>
                    <a:cubicBezTo>
                      <a:pt x="148385" y="934425"/>
                      <a:pt x="149351" y="932492"/>
                      <a:pt x="150406" y="930472"/>
                    </a:cubicBezTo>
                    <a:cubicBezTo>
                      <a:pt x="150669" y="929945"/>
                      <a:pt x="150933" y="929418"/>
                      <a:pt x="151284" y="928890"/>
                    </a:cubicBezTo>
                    <a:lnTo>
                      <a:pt x="150494" y="928363"/>
                    </a:lnTo>
                    <a:lnTo>
                      <a:pt x="152075" y="927748"/>
                    </a:lnTo>
                    <a:cubicBezTo>
                      <a:pt x="153129" y="926343"/>
                      <a:pt x="154271" y="925025"/>
                      <a:pt x="155325" y="923883"/>
                    </a:cubicBezTo>
                    <a:cubicBezTo>
                      <a:pt x="155940" y="923180"/>
                      <a:pt x="156555" y="922477"/>
                      <a:pt x="157083" y="921862"/>
                    </a:cubicBezTo>
                    <a:cubicBezTo>
                      <a:pt x="157346" y="921511"/>
                      <a:pt x="157698" y="921159"/>
                      <a:pt x="158049" y="920808"/>
                    </a:cubicBezTo>
                    <a:cubicBezTo>
                      <a:pt x="158225" y="908684"/>
                      <a:pt x="164462" y="899635"/>
                      <a:pt x="169997" y="891553"/>
                    </a:cubicBezTo>
                    <a:cubicBezTo>
                      <a:pt x="171578" y="889268"/>
                      <a:pt x="173072" y="887072"/>
                      <a:pt x="174478" y="884876"/>
                    </a:cubicBezTo>
                    <a:cubicBezTo>
                      <a:pt x="176586" y="881449"/>
                      <a:pt x="178167" y="877584"/>
                      <a:pt x="179485" y="873894"/>
                    </a:cubicBezTo>
                    <a:cubicBezTo>
                      <a:pt x="180452" y="871258"/>
                      <a:pt x="181330" y="868535"/>
                      <a:pt x="182209" y="865636"/>
                    </a:cubicBezTo>
                    <a:cubicBezTo>
                      <a:pt x="184669" y="857553"/>
                      <a:pt x="187480" y="848416"/>
                      <a:pt x="194508" y="840861"/>
                    </a:cubicBezTo>
                    <a:cubicBezTo>
                      <a:pt x="194596" y="840510"/>
                      <a:pt x="194772" y="839807"/>
                      <a:pt x="194948" y="839367"/>
                    </a:cubicBezTo>
                    <a:cubicBezTo>
                      <a:pt x="195299" y="837786"/>
                      <a:pt x="195738" y="835853"/>
                      <a:pt x="196880" y="834008"/>
                    </a:cubicBezTo>
                    <a:cubicBezTo>
                      <a:pt x="198637" y="830934"/>
                      <a:pt x="200570" y="827946"/>
                      <a:pt x="202415" y="825135"/>
                    </a:cubicBezTo>
                    <a:cubicBezTo>
                      <a:pt x="204963" y="821094"/>
                      <a:pt x="207423" y="817316"/>
                      <a:pt x="209531" y="813363"/>
                    </a:cubicBezTo>
                    <a:cubicBezTo>
                      <a:pt x="210761" y="810991"/>
                      <a:pt x="211903" y="808619"/>
                      <a:pt x="213045" y="805983"/>
                    </a:cubicBezTo>
                    <a:cubicBezTo>
                      <a:pt x="214627" y="802557"/>
                      <a:pt x="216208" y="799043"/>
                      <a:pt x="218229" y="795616"/>
                    </a:cubicBezTo>
                    <a:cubicBezTo>
                      <a:pt x="219019" y="794299"/>
                      <a:pt x="219634" y="792893"/>
                      <a:pt x="220337" y="791399"/>
                    </a:cubicBezTo>
                    <a:cubicBezTo>
                      <a:pt x="222534" y="786743"/>
                      <a:pt x="225257" y="781120"/>
                      <a:pt x="231319" y="777343"/>
                    </a:cubicBezTo>
                    <a:cubicBezTo>
                      <a:pt x="231495" y="776464"/>
                      <a:pt x="231670" y="775410"/>
                      <a:pt x="231934" y="774356"/>
                    </a:cubicBezTo>
                    <a:cubicBezTo>
                      <a:pt x="232110" y="773653"/>
                      <a:pt x="232285" y="772950"/>
                      <a:pt x="232461" y="772247"/>
                    </a:cubicBezTo>
                    <a:cubicBezTo>
                      <a:pt x="232988" y="769963"/>
                      <a:pt x="233691" y="767064"/>
                      <a:pt x="235536" y="764516"/>
                    </a:cubicBezTo>
                    <a:cubicBezTo>
                      <a:pt x="238084" y="760826"/>
                      <a:pt x="240719" y="757312"/>
                      <a:pt x="243355" y="753886"/>
                    </a:cubicBezTo>
                    <a:cubicBezTo>
                      <a:pt x="246518" y="749669"/>
                      <a:pt x="249593" y="745627"/>
                      <a:pt x="252316" y="741411"/>
                    </a:cubicBezTo>
                    <a:cubicBezTo>
                      <a:pt x="253897" y="739038"/>
                      <a:pt x="255039" y="736227"/>
                      <a:pt x="256269" y="733152"/>
                    </a:cubicBezTo>
                    <a:cubicBezTo>
                      <a:pt x="256972" y="731483"/>
                      <a:pt x="257675" y="729726"/>
                      <a:pt x="258466" y="727969"/>
                    </a:cubicBezTo>
                    <a:cubicBezTo>
                      <a:pt x="264352" y="715406"/>
                      <a:pt x="272786" y="704775"/>
                      <a:pt x="280956" y="694584"/>
                    </a:cubicBezTo>
                    <a:lnTo>
                      <a:pt x="281484" y="693969"/>
                    </a:lnTo>
                    <a:cubicBezTo>
                      <a:pt x="283680" y="691158"/>
                      <a:pt x="285964" y="688435"/>
                      <a:pt x="288248" y="685623"/>
                    </a:cubicBezTo>
                    <a:cubicBezTo>
                      <a:pt x="293080" y="679737"/>
                      <a:pt x="298000" y="673675"/>
                      <a:pt x="302481" y="667526"/>
                    </a:cubicBezTo>
                    <a:cubicBezTo>
                      <a:pt x="303359" y="666296"/>
                      <a:pt x="303974" y="664451"/>
                      <a:pt x="304677" y="662430"/>
                    </a:cubicBezTo>
                    <a:cubicBezTo>
                      <a:pt x="305555" y="659970"/>
                      <a:pt x="306434" y="657247"/>
                      <a:pt x="308103" y="654611"/>
                    </a:cubicBezTo>
                    <a:cubicBezTo>
                      <a:pt x="311442" y="649428"/>
                      <a:pt x="315659" y="642926"/>
                      <a:pt x="321633" y="638534"/>
                    </a:cubicBezTo>
                    <a:cubicBezTo>
                      <a:pt x="324444" y="636513"/>
                      <a:pt x="325674" y="633350"/>
                      <a:pt x="327255" y="629309"/>
                    </a:cubicBezTo>
                    <a:cubicBezTo>
                      <a:pt x="328837" y="625356"/>
                      <a:pt x="330594" y="620875"/>
                      <a:pt x="334284" y="617010"/>
                    </a:cubicBezTo>
                    <a:cubicBezTo>
                      <a:pt x="336568" y="614550"/>
                      <a:pt x="338501" y="611387"/>
                      <a:pt x="340433" y="607961"/>
                    </a:cubicBezTo>
                    <a:cubicBezTo>
                      <a:pt x="342893" y="603744"/>
                      <a:pt x="345441" y="599439"/>
                      <a:pt x="349219" y="595749"/>
                    </a:cubicBezTo>
                    <a:cubicBezTo>
                      <a:pt x="351152" y="593904"/>
                      <a:pt x="352733" y="591356"/>
                      <a:pt x="354490" y="588721"/>
                    </a:cubicBezTo>
                    <a:cubicBezTo>
                      <a:pt x="357916" y="583449"/>
                      <a:pt x="362133" y="576860"/>
                      <a:pt x="370304" y="573873"/>
                    </a:cubicBezTo>
                    <a:cubicBezTo>
                      <a:pt x="374433" y="563243"/>
                      <a:pt x="381900" y="556215"/>
                      <a:pt x="389192" y="549362"/>
                    </a:cubicBezTo>
                    <a:cubicBezTo>
                      <a:pt x="392619" y="546112"/>
                      <a:pt x="395869" y="543125"/>
                      <a:pt x="398680" y="539786"/>
                    </a:cubicBezTo>
                    <a:cubicBezTo>
                      <a:pt x="402546" y="535218"/>
                      <a:pt x="405709" y="529859"/>
                      <a:pt x="409047" y="524236"/>
                    </a:cubicBezTo>
                    <a:cubicBezTo>
                      <a:pt x="410541" y="521776"/>
                      <a:pt x="412034" y="519228"/>
                      <a:pt x="413616" y="516768"/>
                    </a:cubicBezTo>
                    <a:cubicBezTo>
                      <a:pt x="413703" y="516681"/>
                      <a:pt x="413879" y="516329"/>
                      <a:pt x="413967" y="515978"/>
                    </a:cubicBezTo>
                    <a:cubicBezTo>
                      <a:pt x="414582" y="514572"/>
                      <a:pt x="415548" y="512376"/>
                      <a:pt x="417745" y="510794"/>
                    </a:cubicBezTo>
                    <a:cubicBezTo>
                      <a:pt x="427145" y="503942"/>
                      <a:pt x="434525" y="494981"/>
                      <a:pt x="442256" y="485580"/>
                    </a:cubicBezTo>
                    <a:cubicBezTo>
                      <a:pt x="447615" y="479079"/>
                      <a:pt x="453150" y="472314"/>
                      <a:pt x="459563" y="466252"/>
                    </a:cubicBezTo>
                    <a:cubicBezTo>
                      <a:pt x="463692" y="462299"/>
                      <a:pt x="468085" y="458434"/>
                      <a:pt x="472214" y="454744"/>
                    </a:cubicBezTo>
                    <a:cubicBezTo>
                      <a:pt x="478979" y="448770"/>
                      <a:pt x="485304" y="443059"/>
                      <a:pt x="491190" y="436821"/>
                    </a:cubicBezTo>
                    <a:cubicBezTo>
                      <a:pt x="494617" y="433132"/>
                      <a:pt x="498307" y="429705"/>
                      <a:pt x="501821" y="426367"/>
                    </a:cubicBezTo>
                    <a:cubicBezTo>
                      <a:pt x="508146" y="420481"/>
                      <a:pt x="514032" y="414946"/>
                      <a:pt x="518777" y="408005"/>
                    </a:cubicBezTo>
                    <a:cubicBezTo>
                      <a:pt x="525190" y="398605"/>
                      <a:pt x="534063" y="391313"/>
                      <a:pt x="542673" y="384197"/>
                    </a:cubicBezTo>
                    <a:cubicBezTo>
                      <a:pt x="545660" y="381737"/>
                      <a:pt x="548735" y="379277"/>
                      <a:pt x="551546" y="376730"/>
                    </a:cubicBezTo>
                    <a:cubicBezTo>
                      <a:pt x="556642" y="372249"/>
                      <a:pt x="561825" y="367856"/>
                      <a:pt x="566920" y="363639"/>
                    </a:cubicBezTo>
                    <a:cubicBezTo>
                      <a:pt x="573861" y="357753"/>
                      <a:pt x="581065" y="351779"/>
                      <a:pt x="587742" y="345541"/>
                    </a:cubicBezTo>
                    <a:cubicBezTo>
                      <a:pt x="589762" y="343696"/>
                      <a:pt x="591695" y="341852"/>
                      <a:pt x="593716" y="339919"/>
                    </a:cubicBezTo>
                    <a:cubicBezTo>
                      <a:pt x="602677" y="331397"/>
                      <a:pt x="611902" y="322612"/>
                      <a:pt x="623235" y="316462"/>
                    </a:cubicBezTo>
                    <a:cubicBezTo>
                      <a:pt x="627100" y="314353"/>
                      <a:pt x="630527" y="311191"/>
                      <a:pt x="634041" y="307852"/>
                    </a:cubicBezTo>
                    <a:cubicBezTo>
                      <a:pt x="639136" y="303108"/>
                      <a:pt x="644407" y="298100"/>
                      <a:pt x="651963" y="295377"/>
                    </a:cubicBezTo>
                    <a:cubicBezTo>
                      <a:pt x="653720" y="294674"/>
                      <a:pt x="655653" y="293268"/>
                      <a:pt x="657761" y="291775"/>
                    </a:cubicBezTo>
                    <a:cubicBezTo>
                      <a:pt x="659167" y="290721"/>
                      <a:pt x="660573" y="289666"/>
                      <a:pt x="662242" y="288700"/>
                    </a:cubicBezTo>
                    <a:cubicBezTo>
                      <a:pt x="666810" y="285889"/>
                      <a:pt x="669797" y="283429"/>
                      <a:pt x="672608" y="280354"/>
                    </a:cubicBezTo>
                    <a:cubicBezTo>
                      <a:pt x="679549" y="272623"/>
                      <a:pt x="689213" y="265594"/>
                      <a:pt x="700634" y="260060"/>
                    </a:cubicBezTo>
                    <a:lnTo>
                      <a:pt x="701952" y="259445"/>
                    </a:lnTo>
                    <a:cubicBezTo>
                      <a:pt x="706432" y="257248"/>
                      <a:pt x="710298" y="255403"/>
                      <a:pt x="712758" y="252329"/>
                    </a:cubicBezTo>
                    <a:cubicBezTo>
                      <a:pt x="720225" y="243104"/>
                      <a:pt x="729801" y="237657"/>
                      <a:pt x="739114" y="232298"/>
                    </a:cubicBezTo>
                    <a:cubicBezTo>
                      <a:pt x="742892" y="230189"/>
                      <a:pt x="746406" y="228169"/>
                      <a:pt x="749744" y="225885"/>
                    </a:cubicBezTo>
                    <a:cubicBezTo>
                      <a:pt x="752468" y="224040"/>
                      <a:pt x="755103" y="222107"/>
                      <a:pt x="757827" y="219998"/>
                    </a:cubicBezTo>
                    <a:cubicBezTo>
                      <a:pt x="761429" y="217275"/>
                      <a:pt x="765206" y="214464"/>
                      <a:pt x="769160" y="212004"/>
                    </a:cubicBezTo>
                    <a:cubicBezTo>
                      <a:pt x="772059" y="210247"/>
                      <a:pt x="775046" y="208314"/>
                      <a:pt x="777945" y="206381"/>
                    </a:cubicBezTo>
                    <a:cubicBezTo>
                      <a:pt x="787258" y="200319"/>
                      <a:pt x="796922" y="194082"/>
                      <a:pt x="807728" y="190567"/>
                    </a:cubicBezTo>
                    <a:cubicBezTo>
                      <a:pt x="812208" y="189162"/>
                      <a:pt x="816162" y="186175"/>
                      <a:pt x="820291" y="183100"/>
                    </a:cubicBezTo>
                    <a:cubicBezTo>
                      <a:pt x="825913" y="178883"/>
                      <a:pt x="832327" y="174139"/>
                      <a:pt x="841024" y="172821"/>
                    </a:cubicBezTo>
                    <a:cubicBezTo>
                      <a:pt x="842254" y="172645"/>
                      <a:pt x="844011" y="171767"/>
                      <a:pt x="845680" y="170888"/>
                    </a:cubicBezTo>
                    <a:lnTo>
                      <a:pt x="846823" y="170273"/>
                    </a:lnTo>
                    <a:cubicBezTo>
                      <a:pt x="847965" y="169658"/>
                      <a:pt x="849195" y="169131"/>
                      <a:pt x="850337" y="168604"/>
                    </a:cubicBezTo>
                    <a:cubicBezTo>
                      <a:pt x="853324" y="167198"/>
                      <a:pt x="856223" y="165880"/>
                      <a:pt x="858244" y="164123"/>
                    </a:cubicBezTo>
                    <a:cubicBezTo>
                      <a:pt x="867995" y="155777"/>
                      <a:pt x="878011" y="149891"/>
                      <a:pt x="888905" y="146113"/>
                    </a:cubicBezTo>
                    <a:cubicBezTo>
                      <a:pt x="894791" y="144093"/>
                      <a:pt x="900501" y="141106"/>
                      <a:pt x="906475" y="137943"/>
                    </a:cubicBezTo>
                    <a:cubicBezTo>
                      <a:pt x="909726" y="136186"/>
                      <a:pt x="913152" y="134429"/>
                      <a:pt x="916666" y="132760"/>
                    </a:cubicBezTo>
                    <a:cubicBezTo>
                      <a:pt x="920708" y="130827"/>
                      <a:pt x="924749" y="128718"/>
                      <a:pt x="928702" y="126610"/>
                    </a:cubicBezTo>
                    <a:cubicBezTo>
                      <a:pt x="940738" y="120196"/>
                      <a:pt x="953126" y="113607"/>
                      <a:pt x="967973" y="112026"/>
                    </a:cubicBezTo>
                    <a:cubicBezTo>
                      <a:pt x="974474" y="105349"/>
                      <a:pt x="982557" y="103504"/>
                      <a:pt x="989848" y="101835"/>
                    </a:cubicBezTo>
                    <a:cubicBezTo>
                      <a:pt x="993802" y="100957"/>
                      <a:pt x="997492" y="100078"/>
                      <a:pt x="1000654" y="98497"/>
                    </a:cubicBezTo>
                    <a:cubicBezTo>
                      <a:pt x="1002060" y="97794"/>
                      <a:pt x="1003466" y="97091"/>
                      <a:pt x="1004959" y="96388"/>
                    </a:cubicBezTo>
                    <a:cubicBezTo>
                      <a:pt x="1009703" y="94104"/>
                      <a:pt x="1014272" y="91908"/>
                      <a:pt x="1018489" y="89272"/>
                    </a:cubicBezTo>
                    <a:cubicBezTo>
                      <a:pt x="1026659" y="84176"/>
                      <a:pt x="1035357" y="81804"/>
                      <a:pt x="1043791" y="79432"/>
                    </a:cubicBezTo>
                    <a:cubicBezTo>
                      <a:pt x="1050028" y="77675"/>
                      <a:pt x="1055827" y="76094"/>
                      <a:pt x="1061274" y="73546"/>
                    </a:cubicBezTo>
                    <a:cubicBezTo>
                      <a:pt x="1068126" y="70296"/>
                      <a:pt x="1075418" y="68275"/>
                      <a:pt x="1082446" y="66342"/>
                    </a:cubicBezTo>
                    <a:cubicBezTo>
                      <a:pt x="1085258" y="65551"/>
                      <a:pt x="1088245" y="64761"/>
                      <a:pt x="1091056" y="63882"/>
                    </a:cubicBezTo>
                    <a:cubicBezTo>
                      <a:pt x="1094307" y="62916"/>
                      <a:pt x="1097382" y="61598"/>
                      <a:pt x="1100720" y="60280"/>
                    </a:cubicBezTo>
                    <a:cubicBezTo>
                      <a:pt x="1107836" y="57381"/>
                      <a:pt x="1115304" y="54306"/>
                      <a:pt x="1124177" y="53867"/>
                    </a:cubicBezTo>
                    <a:cubicBezTo>
                      <a:pt x="1125319" y="53779"/>
                      <a:pt x="1126813" y="53252"/>
                      <a:pt x="1128482" y="52637"/>
                    </a:cubicBezTo>
                    <a:cubicBezTo>
                      <a:pt x="1131996" y="51407"/>
                      <a:pt x="1136564" y="49738"/>
                      <a:pt x="1141835" y="50968"/>
                    </a:cubicBezTo>
                    <a:cubicBezTo>
                      <a:pt x="1142626" y="50353"/>
                      <a:pt x="1143505" y="49650"/>
                      <a:pt x="1144559" y="49211"/>
                    </a:cubicBezTo>
                    <a:cubicBezTo>
                      <a:pt x="1145350" y="48859"/>
                      <a:pt x="1146140" y="48332"/>
                      <a:pt x="1146843" y="47893"/>
                    </a:cubicBezTo>
                    <a:cubicBezTo>
                      <a:pt x="1149654" y="46224"/>
                      <a:pt x="1152905" y="44379"/>
                      <a:pt x="1156771" y="44115"/>
                    </a:cubicBezTo>
                    <a:cubicBezTo>
                      <a:pt x="1172409" y="42709"/>
                      <a:pt x="1185411" y="39635"/>
                      <a:pt x="1197798" y="34363"/>
                    </a:cubicBezTo>
                    <a:cubicBezTo>
                      <a:pt x="1204387" y="31552"/>
                      <a:pt x="1211328" y="30761"/>
                      <a:pt x="1218093" y="29971"/>
                    </a:cubicBezTo>
                    <a:cubicBezTo>
                      <a:pt x="1222046" y="29531"/>
                      <a:pt x="1225736" y="29092"/>
                      <a:pt x="1229250" y="28301"/>
                    </a:cubicBezTo>
                    <a:cubicBezTo>
                      <a:pt x="1235751" y="26808"/>
                      <a:pt x="1242340" y="26281"/>
                      <a:pt x="1248754" y="25754"/>
                    </a:cubicBezTo>
                    <a:cubicBezTo>
                      <a:pt x="1257890" y="25051"/>
                      <a:pt x="1266588" y="24260"/>
                      <a:pt x="1274583" y="20834"/>
                    </a:cubicBezTo>
                    <a:cubicBezTo>
                      <a:pt x="1276340" y="18813"/>
                      <a:pt x="1278448" y="17847"/>
                      <a:pt x="1280820" y="18023"/>
                    </a:cubicBezTo>
                    <a:lnTo>
                      <a:pt x="1282138" y="18110"/>
                    </a:lnTo>
                    <a:cubicBezTo>
                      <a:pt x="1293823" y="19077"/>
                      <a:pt x="1293823" y="19077"/>
                      <a:pt x="1306561" y="13366"/>
                    </a:cubicBezTo>
                    <a:cubicBezTo>
                      <a:pt x="1311305" y="11258"/>
                      <a:pt x="1316840" y="12049"/>
                      <a:pt x="1319739" y="12751"/>
                    </a:cubicBezTo>
                    <a:cubicBezTo>
                      <a:pt x="1326241" y="14245"/>
                      <a:pt x="1332478" y="12312"/>
                      <a:pt x="1338892" y="9940"/>
                    </a:cubicBezTo>
                    <a:cubicBezTo>
                      <a:pt x="1339243" y="9852"/>
                      <a:pt x="1339682" y="9589"/>
                      <a:pt x="1340209" y="9325"/>
                    </a:cubicBezTo>
                    <a:cubicBezTo>
                      <a:pt x="1341703" y="8534"/>
                      <a:pt x="1343723" y="7480"/>
                      <a:pt x="1346271" y="7304"/>
                    </a:cubicBezTo>
                    <a:cubicBezTo>
                      <a:pt x="1360064" y="6250"/>
                      <a:pt x="1373682" y="5284"/>
                      <a:pt x="1387387" y="4669"/>
                    </a:cubicBezTo>
                    <a:cubicBezTo>
                      <a:pt x="1390286" y="4581"/>
                      <a:pt x="1393273" y="5020"/>
                      <a:pt x="1395821" y="5459"/>
                    </a:cubicBezTo>
                    <a:cubicBezTo>
                      <a:pt x="1397666" y="5723"/>
                      <a:pt x="1400565" y="6250"/>
                      <a:pt x="1401619" y="5987"/>
                    </a:cubicBezTo>
                    <a:cubicBezTo>
                      <a:pt x="1408208" y="1594"/>
                      <a:pt x="1414358" y="1857"/>
                      <a:pt x="1419366" y="2121"/>
                    </a:cubicBezTo>
                    <a:cubicBezTo>
                      <a:pt x="1420771" y="2209"/>
                      <a:pt x="1422177" y="2209"/>
                      <a:pt x="1423407" y="2209"/>
                    </a:cubicBezTo>
                    <a:cubicBezTo>
                      <a:pt x="1426833" y="2033"/>
                      <a:pt x="1429908" y="2824"/>
                      <a:pt x="1432719" y="3527"/>
                    </a:cubicBezTo>
                    <a:cubicBezTo>
                      <a:pt x="1434740" y="4054"/>
                      <a:pt x="1436761" y="4493"/>
                      <a:pt x="1438254" y="4493"/>
                    </a:cubicBezTo>
                    <a:cubicBezTo>
                      <a:pt x="1443701" y="4405"/>
                      <a:pt x="1449324" y="3263"/>
                      <a:pt x="1454068" y="2121"/>
                    </a:cubicBezTo>
                    <a:cubicBezTo>
                      <a:pt x="1468124" y="-1217"/>
                      <a:pt x="1494568" y="188"/>
                      <a:pt x="1510294" y="979"/>
                    </a:cubicBezTo>
                    <a:lnTo>
                      <a:pt x="1514072" y="1155"/>
                    </a:lnTo>
                    <a:cubicBezTo>
                      <a:pt x="1518113" y="1330"/>
                      <a:pt x="1521891" y="2209"/>
                      <a:pt x="1525581" y="3000"/>
                    </a:cubicBezTo>
                    <a:cubicBezTo>
                      <a:pt x="1532433" y="4493"/>
                      <a:pt x="1538320" y="5811"/>
                      <a:pt x="1543766" y="2824"/>
                    </a:cubicBezTo>
                    <a:cubicBezTo>
                      <a:pt x="1545963" y="1594"/>
                      <a:pt x="1548071" y="1945"/>
                      <a:pt x="1548950" y="2033"/>
                    </a:cubicBezTo>
                    <a:cubicBezTo>
                      <a:pt x="1551146" y="2297"/>
                      <a:pt x="1553343" y="2648"/>
                      <a:pt x="1555363" y="3000"/>
                    </a:cubicBezTo>
                    <a:cubicBezTo>
                      <a:pt x="1559844" y="3702"/>
                      <a:pt x="1564061" y="4405"/>
                      <a:pt x="1568102" y="4405"/>
                    </a:cubicBezTo>
                    <a:cubicBezTo>
                      <a:pt x="1570562" y="4405"/>
                      <a:pt x="1573110" y="3966"/>
                      <a:pt x="1575921" y="3439"/>
                    </a:cubicBezTo>
                    <a:cubicBezTo>
                      <a:pt x="1579435" y="2824"/>
                      <a:pt x="1583037" y="2121"/>
                      <a:pt x="1586903" y="2297"/>
                    </a:cubicBezTo>
                    <a:cubicBezTo>
                      <a:pt x="1590593" y="2385"/>
                      <a:pt x="1593580" y="4142"/>
                      <a:pt x="1596039" y="5547"/>
                    </a:cubicBezTo>
                    <a:cubicBezTo>
                      <a:pt x="1597270" y="6250"/>
                      <a:pt x="1598499" y="6953"/>
                      <a:pt x="1599290" y="7129"/>
                    </a:cubicBezTo>
                    <a:cubicBezTo>
                      <a:pt x="1600432" y="7392"/>
                      <a:pt x="1601399" y="7832"/>
                      <a:pt x="1602277" y="8271"/>
                    </a:cubicBezTo>
                    <a:cubicBezTo>
                      <a:pt x="1605352" y="4757"/>
                      <a:pt x="1611326" y="3966"/>
                      <a:pt x="1614752" y="5108"/>
                    </a:cubicBezTo>
                    <a:cubicBezTo>
                      <a:pt x="1622835" y="7744"/>
                      <a:pt x="1631357" y="6689"/>
                      <a:pt x="1640318" y="5459"/>
                    </a:cubicBezTo>
                    <a:cubicBezTo>
                      <a:pt x="1647434" y="4493"/>
                      <a:pt x="1654726" y="3527"/>
                      <a:pt x="1662369" y="4317"/>
                    </a:cubicBezTo>
                    <a:cubicBezTo>
                      <a:pt x="1667025" y="4757"/>
                      <a:pt x="1672033" y="4142"/>
                      <a:pt x="1677392" y="3439"/>
                    </a:cubicBezTo>
                    <a:cubicBezTo>
                      <a:pt x="1682136" y="2824"/>
                      <a:pt x="1687144" y="2121"/>
                      <a:pt x="1692152" y="2297"/>
                    </a:cubicBezTo>
                    <a:cubicBezTo>
                      <a:pt x="1698653" y="2472"/>
                      <a:pt x="1704802" y="3790"/>
                      <a:pt x="1710864" y="5020"/>
                    </a:cubicBezTo>
                    <a:cubicBezTo>
                      <a:pt x="1713588" y="5635"/>
                      <a:pt x="1716136" y="6162"/>
                      <a:pt x="1718771" y="6602"/>
                    </a:cubicBezTo>
                    <a:cubicBezTo>
                      <a:pt x="1719474" y="6689"/>
                      <a:pt x="1720089" y="6865"/>
                      <a:pt x="1720792" y="7041"/>
                    </a:cubicBezTo>
                    <a:cubicBezTo>
                      <a:pt x="1721143" y="7129"/>
                      <a:pt x="1721670" y="7217"/>
                      <a:pt x="1722022" y="7304"/>
                    </a:cubicBezTo>
                    <a:cubicBezTo>
                      <a:pt x="1726766" y="5547"/>
                      <a:pt x="1731334" y="6074"/>
                      <a:pt x="1735112" y="6514"/>
                    </a:cubicBezTo>
                    <a:cubicBezTo>
                      <a:pt x="1739065" y="6953"/>
                      <a:pt x="1741350" y="7217"/>
                      <a:pt x="1743282" y="5899"/>
                    </a:cubicBezTo>
                    <a:cubicBezTo>
                      <a:pt x="1746884" y="3527"/>
                      <a:pt x="1756197" y="2297"/>
                      <a:pt x="1759799" y="7656"/>
                    </a:cubicBezTo>
                    <a:cubicBezTo>
                      <a:pt x="1761029" y="9413"/>
                      <a:pt x="1761117" y="9676"/>
                      <a:pt x="1765861" y="8534"/>
                    </a:cubicBezTo>
                    <a:cubicBezTo>
                      <a:pt x="1767706" y="8095"/>
                      <a:pt x="1769726" y="7568"/>
                      <a:pt x="1772011" y="7480"/>
                    </a:cubicBezTo>
                    <a:cubicBezTo>
                      <a:pt x="1789493" y="6426"/>
                      <a:pt x="1806537" y="9501"/>
                      <a:pt x="1823054" y="12488"/>
                    </a:cubicBezTo>
                    <a:lnTo>
                      <a:pt x="1827534" y="13278"/>
                    </a:lnTo>
                    <a:cubicBezTo>
                      <a:pt x="1829906" y="13718"/>
                      <a:pt x="1832190" y="14333"/>
                      <a:pt x="1834299" y="15036"/>
                    </a:cubicBezTo>
                    <a:cubicBezTo>
                      <a:pt x="1839394" y="16529"/>
                      <a:pt x="1842469" y="17320"/>
                      <a:pt x="1845808" y="15914"/>
                    </a:cubicBezTo>
                    <a:cubicBezTo>
                      <a:pt x="1850113" y="14069"/>
                      <a:pt x="1854242" y="16353"/>
                      <a:pt x="1857053" y="17935"/>
                    </a:cubicBezTo>
                    <a:lnTo>
                      <a:pt x="1857229" y="18023"/>
                    </a:lnTo>
                    <a:cubicBezTo>
                      <a:pt x="1867068" y="23469"/>
                      <a:pt x="1875151" y="25051"/>
                      <a:pt x="1883497" y="23294"/>
                    </a:cubicBezTo>
                    <a:cubicBezTo>
                      <a:pt x="1885693" y="22855"/>
                      <a:pt x="1888944" y="22415"/>
                      <a:pt x="1891931" y="23997"/>
                    </a:cubicBezTo>
                    <a:cubicBezTo>
                      <a:pt x="1899662" y="28214"/>
                      <a:pt x="1908448" y="28916"/>
                      <a:pt x="1917848" y="29619"/>
                    </a:cubicBezTo>
                    <a:cubicBezTo>
                      <a:pt x="1925667" y="30234"/>
                      <a:pt x="1933837" y="30849"/>
                      <a:pt x="1941832" y="33573"/>
                    </a:cubicBezTo>
                    <a:cubicBezTo>
                      <a:pt x="1944116" y="34363"/>
                      <a:pt x="1947191" y="34276"/>
                      <a:pt x="1950442" y="34276"/>
                    </a:cubicBezTo>
                    <a:cubicBezTo>
                      <a:pt x="1956152" y="34188"/>
                      <a:pt x="1963268" y="34100"/>
                      <a:pt x="1969330" y="38580"/>
                    </a:cubicBezTo>
                    <a:cubicBezTo>
                      <a:pt x="1975392" y="42973"/>
                      <a:pt x="1982684" y="43852"/>
                      <a:pt x="1990327" y="44818"/>
                    </a:cubicBezTo>
                    <a:cubicBezTo>
                      <a:pt x="1994281" y="45257"/>
                      <a:pt x="1998410" y="45784"/>
                      <a:pt x="2002451" y="46751"/>
                    </a:cubicBezTo>
                    <a:cubicBezTo>
                      <a:pt x="2003417" y="47014"/>
                      <a:pt x="2004384" y="47190"/>
                      <a:pt x="2005350" y="47366"/>
                    </a:cubicBezTo>
                    <a:cubicBezTo>
                      <a:pt x="2011412" y="48684"/>
                      <a:pt x="2018177" y="50177"/>
                      <a:pt x="2023800" y="55712"/>
                    </a:cubicBezTo>
                    <a:cubicBezTo>
                      <a:pt x="2024063" y="55712"/>
                      <a:pt x="2024327" y="55712"/>
                      <a:pt x="2024590" y="55712"/>
                    </a:cubicBezTo>
                    <a:cubicBezTo>
                      <a:pt x="2026611" y="55712"/>
                      <a:pt x="2028719" y="55712"/>
                      <a:pt x="2030916" y="55800"/>
                    </a:cubicBezTo>
                    <a:lnTo>
                      <a:pt x="2032936" y="54218"/>
                    </a:lnTo>
                    <a:lnTo>
                      <a:pt x="2033112" y="55888"/>
                    </a:lnTo>
                    <a:cubicBezTo>
                      <a:pt x="2039613" y="56151"/>
                      <a:pt x="2046290" y="56942"/>
                      <a:pt x="2052440" y="59490"/>
                    </a:cubicBezTo>
                    <a:cubicBezTo>
                      <a:pt x="2063509" y="64058"/>
                      <a:pt x="2075194" y="67836"/>
                      <a:pt x="2086439" y="71526"/>
                    </a:cubicBezTo>
                    <a:cubicBezTo>
                      <a:pt x="2093204" y="73722"/>
                      <a:pt x="2100232" y="76006"/>
                      <a:pt x="2107085" y="78466"/>
                    </a:cubicBezTo>
                    <a:cubicBezTo>
                      <a:pt x="2110511" y="79696"/>
                      <a:pt x="2114113" y="80838"/>
                      <a:pt x="2117540" y="81980"/>
                    </a:cubicBezTo>
                    <a:cubicBezTo>
                      <a:pt x="2131508" y="86636"/>
                      <a:pt x="2146004" y="91380"/>
                      <a:pt x="2159007" y="101220"/>
                    </a:cubicBezTo>
                    <a:cubicBezTo>
                      <a:pt x="2162257" y="103680"/>
                      <a:pt x="2167704" y="104559"/>
                      <a:pt x="2173502" y="105525"/>
                    </a:cubicBezTo>
                    <a:cubicBezTo>
                      <a:pt x="2176402" y="105964"/>
                      <a:pt x="2179389" y="106491"/>
                      <a:pt x="2182200" y="107194"/>
                    </a:cubicBezTo>
                    <a:cubicBezTo>
                      <a:pt x="2182463" y="107194"/>
                      <a:pt x="2182727" y="107194"/>
                      <a:pt x="2183078" y="107194"/>
                    </a:cubicBezTo>
                    <a:cubicBezTo>
                      <a:pt x="2184923" y="107282"/>
                      <a:pt x="2188877" y="107370"/>
                      <a:pt x="2191073" y="110796"/>
                    </a:cubicBezTo>
                    <a:cubicBezTo>
                      <a:pt x="2194060" y="115365"/>
                      <a:pt x="2198629" y="116507"/>
                      <a:pt x="2205745" y="118000"/>
                    </a:cubicBezTo>
                    <a:cubicBezTo>
                      <a:pt x="2210840" y="119054"/>
                      <a:pt x="2216551" y="120196"/>
                      <a:pt x="2221646" y="123535"/>
                    </a:cubicBezTo>
                    <a:cubicBezTo>
                      <a:pt x="2228060" y="127752"/>
                      <a:pt x="2235264" y="130915"/>
                      <a:pt x="2242819" y="134341"/>
                    </a:cubicBezTo>
                    <a:cubicBezTo>
                      <a:pt x="2246333" y="135922"/>
                      <a:pt x="2249935" y="137592"/>
                      <a:pt x="2253537" y="139261"/>
                    </a:cubicBezTo>
                    <a:cubicBezTo>
                      <a:pt x="2256436" y="140666"/>
                      <a:pt x="2259336" y="142248"/>
                      <a:pt x="2262059" y="143829"/>
                    </a:cubicBezTo>
                    <a:cubicBezTo>
                      <a:pt x="2267682" y="146992"/>
                      <a:pt x="2273041" y="149891"/>
                      <a:pt x="2278488" y="151385"/>
                    </a:cubicBezTo>
                    <a:cubicBezTo>
                      <a:pt x="2291139" y="154811"/>
                      <a:pt x="2299924" y="161839"/>
                      <a:pt x="2307479" y="168955"/>
                    </a:cubicBezTo>
                    <a:cubicBezTo>
                      <a:pt x="2309764" y="171064"/>
                      <a:pt x="2312048" y="172206"/>
                      <a:pt x="2313190" y="172294"/>
                    </a:cubicBezTo>
                    <a:cubicBezTo>
                      <a:pt x="2321536" y="173172"/>
                      <a:pt x="2327949" y="177301"/>
                      <a:pt x="2333660" y="180903"/>
                    </a:cubicBezTo>
                    <a:cubicBezTo>
                      <a:pt x="2336032" y="182485"/>
                      <a:pt x="2338316" y="183890"/>
                      <a:pt x="2340600" y="185033"/>
                    </a:cubicBezTo>
                    <a:cubicBezTo>
                      <a:pt x="2342797" y="186175"/>
                      <a:pt x="2344729" y="187492"/>
                      <a:pt x="2346574" y="188722"/>
                    </a:cubicBezTo>
                    <a:cubicBezTo>
                      <a:pt x="2348946" y="190304"/>
                      <a:pt x="2351143" y="191885"/>
                      <a:pt x="2353427" y="192588"/>
                    </a:cubicBezTo>
                    <a:cubicBezTo>
                      <a:pt x="2363442" y="195663"/>
                      <a:pt x="2371613" y="201461"/>
                      <a:pt x="2379520" y="207084"/>
                    </a:cubicBezTo>
                    <a:lnTo>
                      <a:pt x="2379783" y="207260"/>
                    </a:lnTo>
                    <a:cubicBezTo>
                      <a:pt x="2384966" y="210949"/>
                      <a:pt x="2390326" y="214112"/>
                      <a:pt x="2396036" y="217538"/>
                    </a:cubicBezTo>
                    <a:cubicBezTo>
                      <a:pt x="2399111" y="219383"/>
                      <a:pt x="2402362" y="221316"/>
                      <a:pt x="2405524" y="223249"/>
                    </a:cubicBezTo>
                    <a:cubicBezTo>
                      <a:pt x="2409478" y="225709"/>
                      <a:pt x="2413519" y="228081"/>
                      <a:pt x="2417560" y="230453"/>
                    </a:cubicBezTo>
                    <a:cubicBezTo>
                      <a:pt x="2430563" y="238008"/>
                      <a:pt x="2444092" y="245915"/>
                      <a:pt x="2454722" y="258303"/>
                    </a:cubicBezTo>
                    <a:cubicBezTo>
                      <a:pt x="2456128" y="259884"/>
                      <a:pt x="2458939" y="261290"/>
                      <a:pt x="2461751" y="262607"/>
                    </a:cubicBezTo>
                    <a:cubicBezTo>
                      <a:pt x="2462981" y="263135"/>
                      <a:pt x="2464123" y="263750"/>
                      <a:pt x="2465265" y="264365"/>
                    </a:cubicBezTo>
                    <a:cubicBezTo>
                      <a:pt x="2474402" y="269109"/>
                      <a:pt x="2484856" y="275171"/>
                      <a:pt x="2493378" y="285801"/>
                    </a:cubicBezTo>
                    <a:cubicBezTo>
                      <a:pt x="2497595" y="290984"/>
                      <a:pt x="2504535" y="294762"/>
                      <a:pt x="2511827" y="298628"/>
                    </a:cubicBezTo>
                    <a:cubicBezTo>
                      <a:pt x="2514551" y="300121"/>
                      <a:pt x="2517362" y="301615"/>
                      <a:pt x="2520086" y="303196"/>
                    </a:cubicBezTo>
                    <a:lnTo>
                      <a:pt x="2520700" y="303547"/>
                    </a:lnTo>
                    <a:cubicBezTo>
                      <a:pt x="2528344" y="308116"/>
                      <a:pt x="2530716" y="310488"/>
                      <a:pt x="2532209" y="317516"/>
                    </a:cubicBezTo>
                    <a:lnTo>
                      <a:pt x="2535987" y="318307"/>
                    </a:lnTo>
                    <a:cubicBezTo>
                      <a:pt x="2536339" y="318395"/>
                      <a:pt x="2536778" y="318482"/>
                      <a:pt x="2537129" y="318482"/>
                    </a:cubicBezTo>
                    <a:cubicBezTo>
                      <a:pt x="2538535" y="318746"/>
                      <a:pt x="2540292" y="319010"/>
                      <a:pt x="2542049" y="319800"/>
                    </a:cubicBezTo>
                    <a:cubicBezTo>
                      <a:pt x="2543367" y="320415"/>
                      <a:pt x="2546705" y="321909"/>
                      <a:pt x="2563046" y="337810"/>
                    </a:cubicBezTo>
                    <a:cubicBezTo>
                      <a:pt x="2566297" y="340973"/>
                      <a:pt x="2569811" y="343960"/>
                      <a:pt x="2573501" y="347035"/>
                    </a:cubicBezTo>
                    <a:cubicBezTo>
                      <a:pt x="2575609" y="348792"/>
                      <a:pt x="2577893" y="350637"/>
                      <a:pt x="2580002" y="352570"/>
                    </a:cubicBezTo>
                    <a:cubicBezTo>
                      <a:pt x="2584922" y="356875"/>
                      <a:pt x="2589929" y="361355"/>
                      <a:pt x="2594761" y="365660"/>
                    </a:cubicBezTo>
                    <a:cubicBezTo>
                      <a:pt x="2604513" y="374357"/>
                      <a:pt x="2614616" y="383406"/>
                      <a:pt x="2624807" y="391840"/>
                    </a:cubicBezTo>
                    <a:cubicBezTo>
                      <a:pt x="2637019" y="401944"/>
                      <a:pt x="2648703" y="412222"/>
                      <a:pt x="2657050" y="426455"/>
                    </a:cubicBezTo>
                    <a:cubicBezTo>
                      <a:pt x="2659158" y="430057"/>
                      <a:pt x="2663463" y="433044"/>
                      <a:pt x="2668031" y="436294"/>
                    </a:cubicBezTo>
                    <a:cubicBezTo>
                      <a:pt x="2670228" y="437876"/>
                      <a:pt x="2672512" y="439457"/>
                      <a:pt x="2674620" y="441214"/>
                    </a:cubicBezTo>
                    <a:cubicBezTo>
                      <a:pt x="2675147" y="441653"/>
                      <a:pt x="2675850" y="442093"/>
                      <a:pt x="2676553" y="442532"/>
                    </a:cubicBezTo>
                    <a:cubicBezTo>
                      <a:pt x="2677959" y="443411"/>
                      <a:pt x="2679628" y="444377"/>
                      <a:pt x="2681122" y="445870"/>
                    </a:cubicBezTo>
                    <a:cubicBezTo>
                      <a:pt x="2683406" y="448155"/>
                      <a:pt x="2685690" y="450351"/>
                      <a:pt x="2687974" y="452635"/>
                    </a:cubicBezTo>
                    <a:cubicBezTo>
                      <a:pt x="2696144" y="460630"/>
                      <a:pt x="2704666" y="468888"/>
                      <a:pt x="2712573" y="477586"/>
                    </a:cubicBezTo>
                    <a:cubicBezTo>
                      <a:pt x="2716087" y="481451"/>
                      <a:pt x="2719250" y="485668"/>
                      <a:pt x="2722237" y="489709"/>
                    </a:cubicBezTo>
                    <a:cubicBezTo>
                      <a:pt x="2726806" y="495771"/>
                      <a:pt x="2731023" y="501570"/>
                      <a:pt x="2736294" y="505699"/>
                    </a:cubicBezTo>
                    <a:cubicBezTo>
                      <a:pt x="2746924" y="513957"/>
                      <a:pt x="2753249" y="524324"/>
                      <a:pt x="2759399" y="534339"/>
                    </a:cubicBezTo>
                    <a:cubicBezTo>
                      <a:pt x="2760981" y="536887"/>
                      <a:pt x="2762650" y="539610"/>
                      <a:pt x="2764319" y="542158"/>
                    </a:cubicBezTo>
                    <a:cubicBezTo>
                      <a:pt x="2768185" y="548044"/>
                      <a:pt x="2774334" y="553228"/>
                      <a:pt x="2779254" y="557093"/>
                    </a:cubicBezTo>
                    <a:cubicBezTo>
                      <a:pt x="2785053" y="561662"/>
                      <a:pt x="2789094" y="566845"/>
                      <a:pt x="2791378" y="572643"/>
                    </a:cubicBezTo>
                    <a:lnTo>
                      <a:pt x="2797264" y="578178"/>
                    </a:lnTo>
                    <a:cubicBezTo>
                      <a:pt x="2797703" y="578530"/>
                      <a:pt x="2798143" y="578969"/>
                      <a:pt x="2798582" y="579320"/>
                    </a:cubicBezTo>
                    <a:cubicBezTo>
                      <a:pt x="2799900" y="580462"/>
                      <a:pt x="2801393" y="581692"/>
                      <a:pt x="2802623" y="583449"/>
                    </a:cubicBezTo>
                    <a:cubicBezTo>
                      <a:pt x="2804820" y="586436"/>
                      <a:pt x="2807016" y="589336"/>
                      <a:pt x="2809212" y="592323"/>
                    </a:cubicBezTo>
                    <a:cubicBezTo>
                      <a:pt x="2816592" y="602250"/>
                      <a:pt x="2824323" y="612441"/>
                      <a:pt x="2831352" y="622984"/>
                    </a:cubicBezTo>
                    <a:cubicBezTo>
                      <a:pt x="2835129" y="628518"/>
                      <a:pt x="2838116" y="634405"/>
                      <a:pt x="2840927" y="640203"/>
                    </a:cubicBezTo>
                    <a:cubicBezTo>
                      <a:pt x="2842070" y="642487"/>
                      <a:pt x="2843300" y="644859"/>
                      <a:pt x="2844442" y="647143"/>
                    </a:cubicBezTo>
                    <a:cubicBezTo>
                      <a:pt x="2844530" y="647319"/>
                      <a:pt x="2844617" y="647495"/>
                      <a:pt x="2844705" y="647758"/>
                    </a:cubicBezTo>
                    <a:cubicBezTo>
                      <a:pt x="2852963" y="650218"/>
                      <a:pt x="2855687" y="657334"/>
                      <a:pt x="2857532" y="662166"/>
                    </a:cubicBezTo>
                    <a:cubicBezTo>
                      <a:pt x="2858235" y="664011"/>
                      <a:pt x="2858938" y="665856"/>
                      <a:pt x="2859816" y="667086"/>
                    </a:cubicBezTo>
                    <a:lnTo>
                      <a:pt x="2860343" y="667789"/>
                    </a:lnTo>
                    <a:cubicBezTo>
                      <a:pt x="2862276" y="670600"/>
                      <a:pt x="2864033" y="673236"/>
                      <a:pt x="2866054" y="675696"/>
                    </a:cubicBezTo>
                    <a:lnTo>
                      <a:pt x="2869480" y="679825"/>
                    </a:lnTo>
                    <a:cubicBezTo>
                      <a:pt x="2882658" y="695902"/>
                      <a:pt x="2896275" y="712507"/>
                      <a:pt x="2904797" y="732449"/>
                    </a:cubicBezTo>
                    <a:cubicBezTo>
                      <a:pt x="2907784" y="739478"/>
                      <a:pt x="2912177" y="745540"/>
                      <a:pt x="2916921" y="751953"/>
                    </a:cubicBezTo>
                    <a:cubicBezTo>
                      <a:pt x="2919381" y="755291"/>
                      <a:pt x="2921929" y="758806"/>
                      <a:pt x="2924301" y="762495"/>
                    </a:cubicBezTo>
                    <a:cubicBezTo>
                      <a:pt x="2924652" y="763023"/>
                      <a:pt x="2925004" y="763550"/>
                      <a:pt x="2925355" y="764077"/>
                    </a:cubicBezTo>
                    <a:cubicBezTo>
                      <a:pt x="2928781" y="769348"/>
                      <a:pt x="2932823" y="775586"/>
                      <a:pt x="2931856" y="783317"/>
                    </a:cubicBezTo>
                    <a:cubicBezTo>
                      <a:pt x="2932559" y="783229"/>
                      <a:pt x="2933350" y="783229"/>
                      <a:pt x="2934140" y="783317"/>
                    </a:cubicBezTo>
                    <a:cubicBezTo>
                      <a:pt x="2939060" y="783932"/>
                      <a:pt x="2941081" y="787973"/>
                      <a:pt x="2944244" y="793947"/>
                    </a:cubicBezTo>
                    <a:lnTo>
                      <a:pt x="2944331" y="794211"/>
                    </a:lnTo>
                    <a:cubicBezTo>
                      <a:pt x="2946528" y="798340"/>
                      <a:pt x="2948812" y="802557"/>
                      <a:pt x="2951096" y="806686"/>
                    </a:cubicBezTo>
                    <a:cubicBezTo>
                      <a:pt x="2955665" y="814944"/>
                      <a:pt x="2960497" y="823466"/>
                      <a:pt x="2964186" y="832515"/>
                    </a:cubicBezTo>
                    <a:cubicBezTo>
                      <a:pt x="2965943" y="836732"/>
                      <a:pt x="2968491" y="840685"/>
                      <a:pt x="2971215" y="844902"/>
                    </a:cubicBezTo>
                    <a:cubicBezTo>
                      <a:pt x="2975344" y="851228"/>
                      <a:pt x="2979561" y="857817"/>
                      <a:pt x="2981318" y="865987"/>
                    </a:cubicBezTo>
                    <a:cubicBezTo>
                      <a:pt x="2984305" y="879517"/>
                      <a:pt x="2991421" y="890938"/>
                      <a:pt x="2998977" y="902974"/>
                    </a:cubicBezTo>
                    <a:cubicBezTo>
                      <a:pt x="2999943" y="904467"/>
                      <a:pt x="3000909" y="905961"/>
                      <a:pt x="3001788" y="907542"/>
                    </a:cubicBezTo>
                    <a:cubicBezTo>
                      <a:pt x="3004863" y="912462"/>
                      <a:pt x="3005478" y="917470"/>
                      <a:pt x="3005302" y="921950"/>
                    </a:cubicBezTo>
                    <a:lnTo>
                      <a:pt x="3009782" y="927573"/>
                    </a:lnTo>
                    <a:cubicBezTo>
                      <a:pt x="3010134" y="928012"/>
                      <a:pt x="3010573" y="928539"/>
                      <a:pt x="3011012" y="928978"/>
                    </a:cubicBezTo>
                    <a:cubicBezTo>
                      <a:pt x="3012418" y="930472"/>
                      <a:pt x="3014087" y="932317"/>
                      <a:pt x="3015142" y="934864"/>
                    </a:cubicBezTo>
                    <a:lnTo>
                      <a:pt x="3016723" y="938818"/>
                    </a:lnTo>
                    <a:cubicBezTo>
                      <a:pt x="3027617" y="965438"/>
                      <a:pt x="3038950" y="993024"/>
                      <a:pt x="3049756" y="1020258"/>
                    </a:cubicBezTo>
                    <a:cubicBezTo>
                      <a:pt x="3051777" y="1025354"/>
                      <a:pt x="3053622" y="1030537"/>
                      <a:pt x="3055379" y="1035633"/>
                    </a:cubicBezTo>
                    <a:cubicBezTo>
                      <a:pt x="3059420" y="1047317"/>
                      <a:pt x="3063285" y="1058387"/>
                      <a:pt x="3069523" y="1068578"/>
                    </a:cubicBezTo>
                    <a:cubicBezTo>
                      <a:pt x="3071632" y="1071916"/>
                      <a:pt x="3071280" y="1075431"/>
                      <a:pt x="3071017" y="1077978"/>
                    </a:cubicBezTo>
                    <a:cubicBezTo>
                      <a:pt x="3070929" y="1078593"/>
                      <a:pt x="3070841" y="1079560"/>
                      <a:pt x="3070929" y="1080087"/>
                    </a:cubicBezTo>
                    <a:lnTo>
                      <a:pt x="3073916" y="1082371"/>
                    </a:lnTo>
                    <a:lnTo>
                      <a:pt x="3073213" y="1086324"/>
                    </a:lnTo>
                    <a:cubicBezTo>
                      <a:pt x="3071719" y="1094934"/>
                      <a:pt x="3075409" y="1102226"/>
                      <a:pt x="3079714" y="1110660"/>
                    </a:cubicBezTo>
                    <a:cubicBezTo>
                      <a:pt x="3082438" y="1115931"/>
                      <a:pt x="3085161" y="1121290"/>
                      <a:pt x="3086742" y="1127352"/>
                    </a:cubicBezTo>
                    <a:cubicBezTo>
                      <a:pt x="3087533" y="1128319"/>
                      <a:pt x="3087972" y="1129373"/>
                      <a:pt x="3088148" y="1130603"/>
                    </a:cubicBezTo>
                    <a:cubicBezTo>
                      <a:pt x="3089554" y="1140794"/>
                      <a:pt x="3092892" y="1150458"/>
                      <a:pt x="3096406" y="1160737"/>
                    </a:cubicBezTo>
                    <a:cubicBezTo>
                      <a:pt x="3099569" y="1169786"/>
                      <a:pt x="3102820" y="1179186"/>
                      <a:pt x="3104577" y="1189026"/>
                    </a:cubicBezTo>
                    <a:cubicBezTo>
                      <a:pt x="3105104" y="1191749"/>
                      <a:pt x="3106070" y="1194560"/>
                      <a:pt x="3107124" y="1197547"/>
                    </a:cubicBezTo>
                    <a:cubicBezTo>
                      <a:pt x="3109145" y="1203258"/>
                      <a:pt x="3111429" y="1209759"/>
                      <a:pt x="3110551" y="1217402"/>
                    </a:cubicBezTo>
                    <a:cubicBezTo>
                      <a:pt x="3110375" y="1218632"/>
                      <a:pt x="3110902" y="1220389"/>
                      <a:pt x="3111341" y="1222322"/>
                    </a:cubicBezTo>
                    <a:cubicBezTo>
                      <a:pt x="3111781" y="1224079"/>
                      <a:pt x="3112308" y="1226100"/>
                      <a:pt x="3112484" y="1228208"/>
                    </a:cubicBezTo>
                    <a:cubicBezTo>
                      <a:pt x="3113011" y="1233479"/>
                      <a:pt x="3113713" y="1237433"/>
                      <a:pt x="3115558" y="1241738"/>
                    </a:cubicBezTo>
                    <a:cubicBezTo>
                      <a:pt x="3118633" y="1248590"/>
                      <a:pt x="3121093" y="1256937"/>
                      <a:pt x="3122674" y="1265283"/>
                    </a:cubicBezTo>
                    <a:cubicBezTo>
                      <a:pt x="3123202" y="1268006"/>
                      <a:pt x="3123377" y="1270554"/>
                      <a:pt x="3123465" y="1273102"/>
                    </a:cubicBezTo>
                    <a:cubicBezTo>
                      <a:pt x="3123817" y="1278021"/>
                      <a:pt x="3123992" y="1281975"/>
                      <a:pt x="3126628" y="1285577"/>
                    </a:cubicBezTo>
                    <a:cubicBezTo>
                      <a:pt x="3131372" y="1292166"/>
                      <a:pt x="3131196" y="1301918"/>
                      <a:pt x="3130581" y="1307101"/>
                    </a:cubicBezTo>
                    <a:cubicBezTo>
                      <a:pt x="3129527" y="1317116"/>
                      <a:pt x="3132426" y="1326604"/>
                      <a:pt x="3135501" y="1336620"/>
                    </a:cubicBezTo>
                    <a:cubicBezTo>
                      <a:pt x="3136292" y="1339343"/>
                      <a:pt x="3137170" y="1342067"/>
                      <a:pt x="3137961" y="1344878"/>
                    </a:cubicBezTo>
                    <a:cubicBezTo>
                      <a:pt x="3139543" y="1350676"/>
                      <a:pt x="3141915" y="1359198"/>
                      <a:pt x="3138927" y="1367632"/>
                    </a:cubicBezTo>
                    <a:cubicBezTo>
                      <a:pt x="3141300" y="1369301"/>
                      <a:pt x="3143057" y="1372201"/>
                      <a:pt x="3143759" y="1375890"/>
                    </a:cubicBezTo>
                    <a:cubicBezTo>
                      <a:pt x="3145253" y="1383973"/>
                      <a:pt x="3146132" y="1392231"/>
                      <a:pt x="3146571" y="1400489"/>
                    </a:cubicBezTo>
                    <a:cubicBezTo>
                      <a:pt x="3147186" y="1413316"/>
                      <a:pt x="3148767" y="1423068"/>
                      <a:pt x="3151491" y="1432117"/>
                    </a:cubicBezTo>
                    <a:cubicBezTo>
                      <a:pt x="3152457" y="1435280"/>
                      <a:pt x="3152193" y="1438355"/>
                      <a:pt x="3152018" y="1440814"/>
                    </a:cubicBezTo>
                    <a:cubicBezTo>
                      <a:pt x="3151930" y="1441693"/>
                      <a:pt x="3151930" y="1442484"/>
                      <a:pt x="3151930" y="1443187"/>
                    </a:cubicBezTo>
                    <a:cubicBezTo>
                      <a:pt x="3151842" y="1451972"/>
                      <a:pt x="3153336" y="1460581"/>
                      <a:pt x="3154829" y="1469630"/>
                    </a:cubicBezTo>
                    <a:cubicBezTo>
                      <a:pt x="3155444" y="1473232"/>
                      <a:pt x="3156059" y="1477010"/>
                      <a:pt x="3156586" y="1480788"/>
                    </a:cubicBezTo>
                    <a:lnTo>
                      <a:pt x="3156762" y="1482018"/>
                    </a:lnTo>
                    <a:cubicBezTo>
                      <a:pt x="3157992" y="1490891"/>
                      <a:pt x="3159573" y="1501961"/>
                      <a:pt x="3154214" y="1512591"/>
                    </a:cubicBezTo>
                    <a:cubicBezTo>
                      <a:pt x="3154214" y="1512679"/>
                      <a:pt x="3153775" y="1513733"/>
                      <a:pt x="3154478" y="1517423"/>
                    </a:cubicBezTo>
                    <a:cubicBezTo>
                      <a:pt x="3155005" y="1520410"/>
                      <a:pt x="3155708" y="1523485"/>
                      <a:pt x="3156498" y="1526648"/>
                    </a:cubicBezTo>
                    <a:cubicBezTo>
                      <a:pt x="3157728" y="1531567"/>
                      <a:pt x="3158958" y="1536663"/>
                      <a:pt x="3159485" y="1542022"/>
                    </a:cubicBezTo>
                    <a:lnTo>
                      <a:pt x="3159573" y="1542988"/>
                    </a:lnTo>
                    <a:cubicBezTo>
                      <a:pt x="3160188" y="1548347"/>
                      <a:pt x="3160979" y="1555727"/>
                      <a:pt x="3157289" y="1562140"/>
                    </a:cubicBezTo>
                    <a:cubicBezTo>
                      <a:pt x="3158431" y="1563107"/>
                      <a:pt x="3159222" y="1564161"/>
                      <a:pt x="3159661" y="1564864"/>
                    </a:cubicBezTo>
                    <a:cubicBezTo>
                      <a:pt x="3159749" y="1564952"/>
                      <a:pt x="3159837" y="1565040"/>
                      <a:pt x="3159837" y="1565215"/>
                    </a:cubicBezTo>
                    <a:cubicBezTo>
                      <a:pt x="3162560" y="1567939"/>
                      <a:pt x="3163351" y="1572771"/>
                      <a:pt x="3161594" y="1576285"/>
                    </a:cubicBezTo>
                    <a:cubicBezTo>
                      <a:pt x="3160452" y="1578569"/>
                      <a:pt x="3160891" y="1581293"/>
                      <a:pt x="3161594" y="1585597"/>
                    </a:cubicBezTo>
                    <a:cubicBezTo>
                      <a:pt x="3162385" y="1590517"/>
                      <a:pt x="3163439" y="1596491"/>
                      <a:pt x="3160627" y="1602553"/>
                    </a:cubicBezTo>
                    <a:cubicBezTo>
                      <a:pt x="3161418" y="1604135"/>
                      <a:pt x="3162297" y="1606155"/>
                      <a:pt x="3162297" y="1608439"/>
                    </a:cubicBezTo>
                    <a:lnTo>
                      <a:pt x="3162297" y="1610987"/>
                    </a:lnTo>
                    <a:cubicBezTo>
                      <a:pt x="3162297" y="1617400"/>
                      <a:pt x="3162209" y="1624077"/>
                      <a:pt x="3160627" y="1630754"/>
                    </a:cubicBezTo>
                    <a:cubicBezTo>
                      <a:pt x="3160188" y="1632775"/>
                      <a:pt x="3160452" y="1634444"/>
                      <a:pt x="3161067" y="1637255"/>
                    </a:cubicBezTo>
                    <a:cubicBezTo>
                      <a:pt x="3161330" y="1638485"/>
                      <a:pt x="3161594" y="1639891"/>
                      <a:pt x="3161857" y="1641385"/>
                    </a:cubicBezTo>
                    <a:cubicBezTo>
                      <a:pt x="3162209" y="1643932"/>
                      <a:pt x="3162033" y="1646217"/>
                      <a:pt x="3161769" y="1648413"/>
                    </a:cubicBezTo>
                    <a:cubicBezTo>
                      <a:pt x="3161594" y="1650258"/>
                      <a:pt x="3161418" y="1652015"/>
                      <a:pt x="3161682" y="1653772"/>
                    </a:cubicBezTo>
                    <a:cubicBezTo>
                      <a:pt x="3162648" y="1661591"/>
                      <a:pt x="3161242" y="1669322"/>
                      <a:pt x="3159925" y="1676878"/>
                    </a:cubicBezTo>
                    <a:cubicBezTo>
                      <a:pt x="3159397" y="1679777"/>
                      <a:pt x="3158958" y="1682500"/>
                      <a:pt x="3158607" y="1685224"/>
                    </a:cubicBezTo>
                    <a:lnTo>
                      <a:pt x="3158343" y="1686981"/>
                    </a:lnTo>
                    <a:cubicBezTo>
                      <a:pt x="3157992" y="1689792"/>
                      <a:pt x="3157640" y="1692603"/>
                      <a:pt x="3157025" y="1695590"/>
                    </a:cubicBezTo>
                    <a:cubicBezTo>
                      <a:pt x="3156850" y="1696732"/>
                      <a:pt x="3157113" y="1698226"/>
                      <a:pt x="3157377" y="1699983"/>
                    </a:cubicBezTo>
                    <a:cubicBezTo>
                      <a:pt x="3157904" y="1703058"/>
                      <a:pt x="3158519" y="1706836"/>
                      <a:pt x="3157201" y="1711316"/>
                    </a:cubicBezTo>
                    <a:cubicBezTo>
                      <a:pt x="3156586" y="1713249"/>
                      <a:pt x="3156762" y="1715885"/>
                      <a:pt x="3156937" y="1718784"/>
                    </a:cubicBezTo>
                    <a:cubicBezTo>
                      <a:pt x="3157113" y="1720892"/>
                      <a:pt x="3157201" y="1723089"/>
                      <a:pt x="3157113" y="1725373"/>
                    </a:cubicBezTo>
                    <a:cubicBezTo>
                      <a:pt x="3156850" y="1730468"/>
                      <a:pt x="3156498" y="1735564"/>
                      <a:pt x="3156147" y="1740484"/>
                    </a:cubicBezTo>
                    <a:cubicBezTo>
                      <a:pt x="3155532" y="1749884"/>
                      <a:pt x="3154829" y="1759548"/>
                      <a:pt x="3154829" y="1769036"/>
                    </a:cubicBezTo>
                    <a:cubicBezTo>
                      <a:pt x="3154829" y="1773517"/>
                      <a:pt x="3152369" y="1776855"/>
                      <a:pt x="3150788" y="1778964"/>
                    </a:cubicBezTo>
                    <a:cubicBezTo>
                      <a:pt x="3150348" y="1779579"/>
                      <a:pt x="3149733" y="1780369"/>
                      <a:pt x="3149470" y="1780808"/>
                    </a:cubicBezTo>
                    <a:cubicBezTo>
                      <a:pt x="3149470" y="1780896"/>
                      <a:pt x="3149558" y="1780984"/>
                      <a:pt x="3149646" y="1781160"/>
                    </a:cubicBezTo>
                    <a:cubicBezTo>
                      <a:pt x="3155005" y="1789770"/>
                      <a:pt x="3150788" y="1798819"/>
                      <a:pt x="3148855" y="1802596"/>
                    </a:cubicBezTo>
                    <a:cubicBezTo>
                      <a:pt x="3148855" y="1802772"/>
                      <a:pt x="3148855" y="1802860"/>
                      <a:pt x="3148943" y="1802948"/>
                    </a:cubicBezTo>
                    <a:cubicBezTo>
                      <a:pt x="3152281" y="1812084"/>
                      <a:pt x="3150964" y="1820079"/>
                      <a:pt x="3145341" y="1826229"/>
                    </a:cubicBezTo>
                    <a:cubicBezTo>
                      <a:pt x="3145868" y="1826580"/>
                      <a:pt x="3146395" y="1827107"/>
                      <a:pt x="3146922" y="1827634"/>
                    </a:cubicBezTo>
                    <a:cubicBezTo>
                      <a:pt x="3149909" y="1831061"/>
                      <a:pt x="3149119" y="1835278"/>
                      <a:pt x="3148855" y="1836947"/>
                    </a:cubicBezTo>
                    <a:cubicBezTo>
                      <a:pt x="3148504" y="1838792"/>
                      <a:pt x="3148240" y="1840637"/>
                      <a:pt x="3147889" y="1842482"/>
                    </a:cubicBezTo>
                    <a:cubicBezTo>
                      <a:pt x="3147449" y="1845118"/>
                      <a:pt x="3147010" y="1847841"/>
                      <a:pt x="3146483" y="1850476"/>
                    </a:cubicBezTo>
                    <a:cubicBezTo>
                      <a:pt x="3146044" y="1852849"/>
                      <a:pt x="3145429" y="1855045"/>
                      <a:pt x="3144902" y="1857241"/>
                    </a:cubicBezTo>
                    <a:cubicBezTo>
                      <a:pt x="3144550" y="1858647"/>
                      <a:pt x="3144199" y="1859965"/>
                      <a:pt x="3143847" y="1861370"/>
                    </a:cubicBezTo>
                    <a:cubicBezTo>
                      <a:pt x="3142969" y="1865236"/>
                      <a:pt x="3142002" y="1869189"/>
                      <a:pt x="3141300" y="1873143"/>
                    </a:cubicBezTo>
                    <a:cubicBezTo>
                      <a:pt x="3140860" y="1875427"/>
                      <a:pt x="3140421" y="1877799"/>
                      <a:pt x="3139894" y="1880083"/>
                    </a:cubicBezTo>
                    <a:cubicBezTo>
                      <a:pt x="3138488" y="1886848"/>
                      <a:pt x="3137083" y="1893876"/>
                      <a:pt x="3136292" y="1900729"/>
                    </a:cubicBezTo>
                    <a:cubicBezTo>
                      <a:pt x="3136116" y="1902925"/>
                      <a:pt x="3135150" y="1910656"/>
                      <a:pt x="3125047" y="1910656"/>
                    </a:cubicBezTo>
                    <a:close/>
                    <a:moveTo>
                      <a:pt x="3114680" y="1897478"/>
                    </a:moveTo>
                    <a:cubicBezTo>
                      <a:pt x="3117667" y="1897478"/>
                      <a:pt x="3120566" y="1897478"/>
                      <a:pt x="3123553" y="1897566"/>
                    </a:cubicBezTo>
                    <a:cubicBezTo>
                      <a:pt x="3124432" y="1890538"/>
                      <a:pt x="3125837" y="1883510"/>
                      <a:pt x="3127243" y="1876745"/>
                    </a:cubicBezTo>
                    <a:cubicBezTo>
                      <a:pt x="3127682" y="1874461"/>
                      <a:pt x="3128122" y="1872177"/>
                      <a:pt x="3128561" y="1869892"/>
                    </a:cubicBezTo>
                    <a:cubicBezTo>
                      <a:pt x="3129351" y="1865675"/>
                      <a:pt x="3130318" y="1861634"/>
                      <a:pt x="3131196" y="1857681"/>
                    </a:cubicBezTo>
                    <a:cubicBezTo>
                      <a:pt x="3131548" y="1856187"/>
                      <a:pt x="3131899" y="1854693"/>
                      <a:pt x="3132251" y="1853288"/>
                    </a:cubicBezTo>
                    <a:cubicBezTo>
                      <a:pt x="3132778" y="1851179"/>
                      <a:pt x="3133305" y="1849159"/>
                      <a:pt x="3133656" y="1847226"/>
                    </a:cubicBezTo>
                    <a:cubicBezTo>
                      <a:pt x="3134183" y="1844766"/>
                      <a:pt x="3134535" y="1842306"/>
                      <a:pt x="3134974" y="1839671"/>
                    </a:cubicBezTo>
                    <a:cubicBezTo>
                      <a:pt x="3135150" y="1838704"/>
                      <a:pt x="3135326" y="1837738"/>
                      <a:pt x="3135413" y="1836771"/>
                    </a:cubicBezTo>
                    <a:cubicBezTo>
                      <a:pt x="3133920" y="1836596"/>
                      <a:pt x="3132602" y="1836244"/>
                      <a:pt x="3131548" y="1835893"/>
                    </a:cubicBezTo>
                    <a:cubicBezTo>
                      <a:pt x="3131284" y="1835805"/>
                      <a:pt x="3130933" y="1835717"/>
                      <a:pt x="3130669" y="1835629"/>
                    </a:cubicBezTo>
                    <a:lnTo>
                      <a:pt x="3122060" y="1833521"/>
                    </a:lnTo>
                    <a:lnTo>
                      <a:pt x="3126628" y="1825877"/>
                    </a:lnTo>
                    <a:cubicBezTo>
                      <a:pt x="3126716" y="1825702"/>
                      <a:pt x="3126804" y="1825438"/>
                      <a:pt x="3126979" y="1825262"/>
                    </a:cubicBezTo>
                    <a:cubicBezTo>
                      <a:pt x="3127682" y="1823769"/>
                      <a:pt x="3128824" y="1821309"/>
                      <a:pt x="3131460" y="1819816"/>
                    </a:cubicBezTo>
                    <a:cubicBezTo>
                      <a:pt x="3137610" y="1816477"/>
                      <a:pt x="3139015" y="1813051"/>
                      <a:pt x="3136643" y="1806725"/>
                    </a:cubicBezTo>
                    <a:cubicBezTo>
                      <a:pt x="3135677" y="1804090"/>
                      <a:pt x="3135238" y="1799785"/>
                      <a:pt x="3136995" y="1796359"/>
                    </a:cubicBezTo>
                    <a:cubicBezTo>
                      <a:pt x="3138137" y="1794074"/>
                      <a:pt x="3138752" y="1792405"/>
                      <a:pt x="3139015" y="1791175"/>
                    </a:cubicBezTo>
                    <a:lnTo>
                      <a:pt x="3115295" y="1775362"/>
                    </a:lnTo>
                    <a:lnTo>
                      <a:pt x="3127243" y="1770881"/>
                    </a:lnTo>
                    <a:cubicBezTo>
                      <a:pt x="3130494" y="1769651"/>
                      <a:pt x="3132954" y="1770617"/>
                      <a:pt x="3134095" y="1771320"/>
                    </a:cubicBezTo>
                    <a:cubicBezTo>
                      <a:pt x="3135589" y="1772199"/>
                      <a:pt x="3136643" y="1773605"/>
                      <a:pt x="3137170" y="1775362"/>
                    </a:cubicBezTo>
                    <a:cubicBezTo>
                      <a:pt x="3138049" y="1773253"/>
                      <a:pt x="3139279" y="1771584"/>
                      <a:pt x="3140158" y="1770442"/>
                    </a:cubicBezTo>
                    <a:cubicBezTo>
                      <a:pt x="3140685" y="1769739"/>
                      <a:pt x="3141563" y="1768597"/>
                      <a:pt x="3141651" y="1768158"/>
                    </a:cubicBezTo>
                    <a:cubicBezTo>
                      <a:pt x="3141651" y="1764643"/>
                      <a:pt x="3141739" y="1761129"/>
                      <a:pt x="3141915" y="1757703"/>
                    </a:cubicBezTo>
                    <a:lnTo>
                      <a:pt x="3134535" y="1757352"/>
                    </a:lnTo>
                    <a:cubicBezTo>
                      <a:pt x="3129176" y="1757088"/>
                      <a:pt x="3126365" y="1753837"/>
                      <a:pt x="3124871" y="1752080"/>
                    </a:cubicBezTo>
                    <a:lnTo>
                      <a:pt x="3119424" y="1745579"/>
                    </a:lnTo>
                    <a:lnTo>
                      <a:pt x="3127067" y="1741889"/>
                    </a:lnTo>
                    <a:cubicBezTo>
                      <a:pt x="3127155" y="1741801"/>
                      <a:pt x="3127331" y="1741801"/>
                      <a:pt x="3127419" y="1741714"/>
                    </a:cubicBezTo>
                    <a:cubicBezTo>
                      <a:pt x="3132075" y="1739166"/>
                      <a:pt x="3134974" y="1740659"/>
                      <a:pt x="3136643" y="1742504"/>
                    </a:cubicBezTo>
                    <a:cubicBezTo>
                      <a:pt x="3137786" y="1743734"/>
                      <a:pt x="3138664" y="1744964"/>
                      <a:pt x="3139455" y="1746106"/>
                    </a:cubicBezTo>
                    <a:cubicBezTo>
                      <a:pt x="3139630" y="1746370"/>
                      <a:pt x="3139894" y="1746721"/>
                      <a:pt x="3140070" y="1746985"/>
                    </a:cubicBezTo>
                    <a:lnTo>
                      <a:pt x="3142266" y="1749972"/>
                    </a:lnTo>
                    <a:cubicBezTo>
                      <a:pt x="3142530" y="1746282"/>
                      <a:pt x="3142705" y="1742592"/>
                      <a:pt x="3142969" y="1738902"/>
                    </a:cubicBezTo>
                    <a:cubicBezTo>
                      <a:pt x="3143320" y="1733982"/>
                      <a:pt x="3143672" y="1728975"/>
                      <a:pt x="3143935" y="1724055"/>
                    </a:cubicBezTo>
                    <a:cubicBezTo>
                      <a:pt x="3144023" y="1722474"/>
                      <a:pt x="3143935" y="1720804"/>
                      <a:pt x="3143759" y="1718959"/>
                    </a:cubicBezTo>
                    <a:cubicBezTo>
                      <a:pt x="3143496" y="1715270"/>
                      <a:pt x="3143232" y="1711053"/>
                      <a:pt x="3144550" y="1706836"/>
                    </a:cubicBezTo>
                    <a:cubicBezTo>
                      <a:pt x="3144989" y="1705518"/>
                      <a:pt x="3144726" y="1703936"/>
                      <a:pt x="3144375" y="1701564"/>
                    </a:cubicBezTo>
                    <a:cubicBezTo>
                      <a:pt x="3143935" y="1699104"/>
                      <a:pt x="3143408" y="1695942"/>
                      <a:pt x="3144111" y="1692515"/>
                    </a:cubicBezTo>
                    <a:cubicBezTo>
                      <a:pt x="3144550" y="1690056"/>
                      <a:pt x="3144902" y="1687508"/>
                      <a:pt x="3145253" y="1684784"/>
                    </a:cubicBezTo>
                    <a:lnTo>
                      <a:pt x="3145516" y="1683027"/>
                    </a:lnTo>
                    <a:cubicBezTo>
                      <a:pt x="3145868" y="1680040"/>
                      <a:pt x="3146483" y="1677053"/>
                      <a:pt x="3146922" y="1674066"/>
                    </a:cubicBezTo>
                    <a:cubicBezTo>
                      <a:pt x="3147186" y="1672485"/>
                      <a:pt x="3147449" y="1670903"/>
                      <a:pt x="3147713" y="1669322"/>
                    </a:cubicBezTo>
                    <a:lnTo>
                      <a:pt x="3131811" y="1673539"/>
                    </a:lnTo>
                    <a:lnTo>
                      <a:pt x="3129879" y="1667653"/>
                    </a:lnTo>
                    <a:cubicBezTo>
                      <a:pt x="3129351" y="1665984"/>
                      <a:pt x="3127682" y="1660712"/>
                      <a:pt x="3130933" y="1656759"/>
                    </a:cubicBezTo>
                    <a:cubicBezTo>
                      <a:pt x="3134008" y="1653069"/>
                      <a:pt x="3138752" y="1653684"/>
                      <a:pt x="3140685" y="1653948"/>
                    </a:cubicBezTo>
                    <a:lnTo>
                      <a:pt x="3141124" y="1654036"/>
                    </a:lnTo>
                    <a:cubicBezTo>
                      <a:pt x="3145253" y="1654563"/>
                      <a:pt x="3146922" y="1657989"/>
                      <a:pt x="3147801" y="1659658"/>
                    </a:cubicBezTo>
                    <a:cubicBezTo>
                      <a:pt x="3147889" y="1659922"/>
                      <a:pt x="3148064" y="1660097"/>
                      <a:pt x="3148152" y="1660361"/>
                    </a:cubicBezTo>
                    <a:lnTo>
                      <a:pt x="3148679" y="1661152"/>
                    </a:lnTo>
                    <a:cubicBezTo>
                      <a:pt x="3148767" y="1659043"/>
                      <a:pt x="3148767" y="1656935"/>
                      <a:pt x="3148504" y="1654914"/>
                    </a:cubicBezTo>
                    <a:cubicBezTo>
                      <a:pt x="3148152" y="1651839"/>
                      <a:pt x="3148416" y="1649204"/>
                      <a:pt x="3148591" y="1646919"/>
                    </a:cubicBezTo>
                    <a:cubicBezTo>
                      <a:pt x="3148767" y="1645250"/>
                      <a:pt x="3148855" y="1643844"/>
                      <a:pt x="3148679" y="1642790"/>
                    </a:cubicBezTo>
                    <a:cubicBezTo>
                      <a:pt x="3148591" y="1641824"/>
                      <a:pt x="3148328" y="1640770"/>
                      <a:pt x="3148064" y="1639715"/>
                    </a:cubicBezTo>
                    <a:cubicBezTo>
                      <a:pt x="3147889" y="1639012"/>
                      <a:pt x="3147713" y="1638222"/>
                      <a:pt x="3147625" y="1637431"/>
                    </a:cubicBezTo>
                    <a:cubicBezTo>
                      <a:pt x="3147449" y="1638046"/>
                      <a:pt x="3147186" y="1638485"/>
                      <a:pt x="3146922" y="1638837"/>
                    </a:cubicBezTo>
                    <a:cubicBezTo>
                      <a:pt x="3145692" y="1640857"/>
                      <a:pt x="3143672" y="1642000"/>
                      <a:pt x="3140948" y="1642351"/>
                    </a:cubicBezTo>
                    <a:lnTo>
                      <a:pt x="3126979" y="1643932"/>
                    </a:lnTo>
                    <a:lnTo>
                      <a:pt x="3142969" y="1620036"/>
                    </a:lnTo>
                    <a:lnTo>
                      <a:pt x="3147186" y="1631281"/>
                    </a:lnTo>
                    <a:cubicBezTo>
                      <a:pt x="3147274" y="1630051"/>
                      <a:pt x="3147449" y="1628821"/>
                      <a:pt x="3147713" y="1627504"/>
                    </a:cubicBezTo>
                    <a:cubicBezTo>
                      <a:pt x="3148943" y="1622320"/>
                      <a:pt x="3148943" y="1616698"/>
                      <a:pt x="3149031" y="1610724"/>
                    </a:cubicBezTo>
                    <a:lnTo>
                      <a:pt x="3149031" y="1609845"/>
                    </a:lnTo>
                    <a:lnTo>
                      <a:pt x="3122499" y="1607737"/>
                    </a:lnTo>
                    <a:lnTo>
                      <a:pt x="3120917" y="1604222"/>
                    </a:lnTo>
                    <a:lnTo>
                      <a:pt x="3114856" y="1600445"/>
                    </a:lnTo>
                    <a:cubicBezTo>
                      <a:pt x="3115119" y="1602026"/>
                      <a:pt x="3115383" y="1603607"/>
                      <a:pt x="3115646" y="1605189"/>
                    </a:cubicBezTo>
                    <a:cubicBezTo>
                      <a:pt x="3116349" y="1609230"/>
                      <a:pt x="3117052" y="1613447"/>
                      <a:pt x="3117491" y="1617664"/>
                    </a:cubicBezTo>
                    <a:cubicBezTo>
                      <a:pt x="3117843" y="1620915"/>
                      <a:pt x="3116261" y="1623287"/>
                      <a:pt x="3115295" y="1624780"/>
                    </a:cubicBezTo>
                    <a:cubicBezTo>
                      <a:pt x="3115207" y="1624868"/>
                      <a:pt x="3115207" y="1624956"/>
                      <a:pt x="3115119" y="1624956"/>
                    </a:cubicBezTo>
                    <a:cubicBezTo>
                      <a:pt x="3114944" y="1627943"/>
                      <a:pt x="3114153" y="1630666"/>
                      <a:pt x="3113538" y="1633214"/>
                    </a:cubicBezTo>
                    <a:cubicBezTo>
                      <a:pt x="3112396" y="1637431"/>
                      <a:pt x="3111956" y="1639452"/>
                      <a:pt x="3113011" y="1641033"/>
                    </a:cubicBezTo>
                    <a:cubicBezTo>
                      <a:pt x="3116349" y="1645865"/>
                      <a:pt x="3116349" y="1651049"/>
                      <a:pt x="3116349" y="1655178"/>
                    </a:cubicBezTo>
                    <a:cubicBezTo>
                      <a:pt x="3116349" y="1659131"/>
                      <a:pt x="3116437" y="1660712"/>
                      <a:pt x="3117755" y="1662030"/>
                    </a:cubicBezTo>
                    <a:cubicBezTo>
                      <a:pt x="3118458" y="1662733"/>
                      <a:pt x="3120039" y="1664578"/>
                      <a:pt x="3119775" y="1667565"/>
                    </a:cubicBezTo>
                    <a:cubicBezTo>
                      <a:pt x="3121620" y="1668004"/>
                      <a:pt x="3123641" y="1669498"/>
                      <a:pt x="3124607" y="1673275"/>
                    </a:cubicBezTo>
                    <a:lnTo>
                      <a:pt x="3124783" y="1673803"/>
                    </a:lnTo>
                    <a:lnTo>
                      <a:pt x="3126628" y="1680480"/>
                    </a:lnTo>
                    <a:lnTo>
                      <a:pt x="3113626" y="1683203"/>
                    </a:lnTo>
                    <a:cubicBezTo>
                      <a:pt x="3113538" y="1683730"/>
                      <a:pt x="3113450" y="1684257"/>
                      <a:pt x="3113450" y="1684696"/>
                    </a:cubicBezTo>
                    <a:cubicBezTo>
                      <a:pt x="3113362" y="1687244"/>
                      <a:pt x="3113099" y="1689616"/>
                      <a:pt x="3112747" y="1691988"/>
                    </a:cubicBezTo>
                    <a:cubicBezTo>
                      <a:pt x="3111869" y="1698490"/>
                      <a:pt x="3111605" y="1702355"/>
                      <a:pt x="3114680" y="1705957"/>
                    </a:cubicBezTo>
                    <a:cubicBezTo>
                      <a:pt x="3117667" y="1709383"/>
                      <a:pt x="3117491" y="1715445"/>
                      <a:pt x="3115383" y="1718872"/>
                    </a:cubicBezTo>
                    <a:cubicBezTo>
                      <a:pt x="3111078" y="1726076"/>
                      <a:pt x="3109321" y="1730820"/>
                      <a:pt x="3111869" y="1736794"/>
                    </a:cubicBezTo>
                    <a:cubicBezTo>
                      <a:pt x="3113801" y="1741186"/>
                      <a:pt x="3114241" y="1745931"/>
                      <a:pt x="3114680" y="1750060"/>
                    </a:cubicBezTo>
                    <a:cubicBezTo>
                      <a:pt x="3114768" y="1751114"/>
                      <a:pt x="3114856" y="1752080"/>
                      <a:pt x="3115031" y="1753047"/>
                    </a:cubicBezTo>
                    <a:cubicBezTo>
                      <a:pt x="3115822" y="1759109"/>
                      <a:pt x="3113274" y="1761744"/>
                      <a:pt x="3111078" y="1762886"/>
                    </a:cubicBezTo>
                    <a:cubicBezTo>
                      <a:pt x="3110727" y="1763062"/>
                      <a:pt x="3110375" y="1763238"/>
                      <a:pt x="3110024" y="1763326"/>
                    </a:cubicBezTo>
                    <a:cubicBezTo>
                      <a:pt x="3109936" y="1764380"/>
                      <a:pt x="3109760" y="1765434"/>
                      <a:pt x="3109233" y="1766576"/>
                    </a:cubicBezTo>
                    <a:cubicBezTo>
                      <a:pt x="3105280" y="1775537"/>
                      <a:pt x="3106773" y="1784674"/>
                      <a:pt x="3109057" y="1793196"/>
                    </a:cubicBezTo>
                    <a:cubicBezTo>
                      <a:pt x="3109496" y="1794777"/>
                      <a:pt x="3109496" y="1796534"/>
                      <a:pt x="3109233" y="1798291"/>
                    </a:cubicBezTo>
                    <a:lnTo>
                      <a:pt x="3116788" y="1797149"/>
                    </a:lnTo>
                    <a:lnTo>
                      <a:pt x="3116349" y="1819288"/>
                    </a:lnTo>
                    <a:lnTo>
                      <a:pt x="3109672" y="1819025"/>
                    </a:lnTo>
                    <a:cubicBezTo>
                      <a:pt x="3108442" y="1818937"/>
                      <a:pt x="3105192" y="1818849"/>
                      <a:pt x="3102556" y="1816916"/>
                    </a:cubicBezTo>
                    <a:cubicBezTo>
                      <a:pt x="3102468" y="1818322"/>
                      <a:pt x="3102468" y="1819728"/>
                      <a:pt x="3102644" y="1821133"/>
                    </a:cubicBezTo>
                    <a:lnTo>
                      <a:pt x="3103610" y="1820782"/>
                    </a:lnTo>
                    <a:cubicBezTo>
                      <a:pt x="3106949" y="1819552"/>
                      <a:pt x="3109321" y="1820518"/>
                      <a:pt x="3110463" y="1821221"/>
                    </a:cubicBezTo>
                    <a:cubicBezTo>
                      <a:pt x="3112484" y="1822451"/>
                      <a:pt x="3113626" y="1824472"/>
                      <a:pt x="3113977" y="1827195"/>
                    </a:cubicBezTo>
                    <a:lnTo>
                      <a:pt x="3115558" y="1841164"/>
                    </a:lnTo>
                    <a:lnTo>
                      <a:pt x="3108003" y="1836069"/>
                    </a:lnTo>
                    <a:cubicBezTo>
                      <a:pt x="3108969" y="1838001"/>
                      <a:pt x="3109057" y="1840022"/>
                      <a:pt x="3109145" y="1841340"/>
                    </a:cubicBezTo>
                    <a:cubicBezTo>
                      <a:pt x="3109145" y="1841603"/>
                      <a:pt x="3109145" y="1841955"/>
                      <a:pt x="3109233" y="1842218"/>
                    </a:cubicBezTo>
                    <a:lnTo>
                      <a:pt x="3110375" y="1850389"/>
                    </a:lnTo>
                    <a:lnTo>
                      <a:pt x="3102205" y="1849686"/>
                    </a:lnTo>
                    <a:cubicBezTo>
                      <a:pt x="3101941" y="1849686"/>
                      <a:pt x="3101678" y="1849686"/>
                      <a:pt x="3101414" y="1849686"/>
                    </a:cubicBezTo>
                    <a:cubicBezTo>
                      <a:pt x="3100184" y="1849686"/>
                      <a:pt x="3098251" y="1849774"/>
                      <a:pt x="3096406" y="1848983"/>
                    </a:cubicBezTo>
                    <a:cubicBezTo>
                      <a:pt x="3095967" y="1854430"/>
                      <a:pt x="3096582" y="1860053"/>
                      <a:pt x="3098251" y="1865851"/>
                    </a:cubicBezTo>
                    <a:cubicBezTo>
                      <a:pt x="3100096" y="1872001"/>
                      <a:pt x="3098691" y="1875603"/>
                      <a:pt x="3093156" y="1878502"/>
                    </a:cubicBezTo>
                    <a:cubicBezTo>
                      <a:pt x="3091047" y="1881401"/>
                      <a:pt x="3088236" y="1892646"/>
                      <a:pt x="3088587" y="1896863"/>
                    </a:cubicBezTo>
                    <a:cubicBezTo>
                      <a:pt x="3089202" y="1897127"/>
                      <a:pt x="3090081" y="1897478"/>
                      <a:pt x="3090608" y="1897478"/>
                    </a:cubicBezTo>
                    <a:cubicBezTo>
                      <a:pt x="3096670" y="1897654"/>
                      <a:pt x="3102907" y="1897654"/>
                      <a:pt x="3108969" y="1897654"/>
                    </a:cubicBezTo>
                    <a:cubicBezTo>
                      <a:pt x="3111078" y="1897478"/>
                      <a:pt x="3112835" y="1897478"/>
                      <a:pt x="3114680" y="1897478"/>
                    </a:cubicBezTo>
                    <a:close/>
                    <a:moveTo>
                      <a:pt x="3089027" y="1897478"/>
                    </a:moveTo>
                    <a:lnTo>
                      <a:pt x="3089027" y="1897478"/>
                    </a:lnTo>
                    <a:lnTo>
                      <a:pt x="3089027" y="1897478"/>
                    </a:lnTo>
                    <a:close/>
                    <a:moveTo>
                      <a:pt x="74061" y="1895458"/>
                    </a:moveTo>
                    <a:lnTo>
                      <a:pt x="74061" y="1895458"/>
                    </a:lnTo>
                    <a:cubicBezTo>
                      <a:pt x="74061" y="1895458"/>
                      <a:pt x="74061" y="1895458"/>
                      <a:pt x="74061" y="1895458"/>
                    </a:cubicBezTo>
                    <a:close/>
                    <a:moveTo>
                      <a:pt x="29695" y="1833960"/>
                    </a:moveTo>
                    <a:cubicBezTo>
                      <a:pt x="29695" y="1834487"/>
                      <a:pt x="29607" y="1834926"/>
                      <a:pt x="29607" y="1835454"/>
                    </a:cubicBezTo>
                    <a:cubicBezTo>
                      <a:pt x="29080" y="1843360"/>
                      <a:pt x="28640" y="1850301"/>
                      <a:pt x="32682" y="1856363"/>
                    </a:cubicBezTo>
                    <a:cubicBezTo>
                      <a:pt x="34614" y="1859174"/>
                      <a:pt x="34614" y="1862337"/>
                      <a:pt x="34614" y="1864621"/>
                    </a:cubicBezTo>
                    <a:cubicBezTo>
                      <a:pt x="34614" y="1865324"/>
                      <a:pt x="34614" y="1866027"/>
                      <a:pt x="34702" y="1866466"/>
                    </a:cubicBezTo>
                    <a:lnTo>
                      <a:pt x="35142" y="1869014"/>
                    </a:lnTo>
                    <a:cubicBezTo>
                      <a:pt x="36196" y="1875778"/>
                      <a:pt x="37250" y="1882807"/>
                      <a:pt x="38568" y="1889571"/>
                    </a:cubicBezTo>
                    <a:cubicBezTo>
                      <a:pt x="38744" y="1890450"/>
                      <a:pt x="38831" y="1891504"/>
                      <a:pt x="39007" y="1892471"/>
                    </a:cubicBezTo>
                    <a:cubicBezTo>
                      <a:pt x="39095" y="1893261"/>
                      <a:pt x="39271" y="1894403"/>
                      <a:pt x="39446" y="1895282"/>
                    </a:cubicBezTo>
                    <a:cubicBezTo>
                      <a:pt x="40325" y="1895282"/>
                      <a:pt x="41467" y="1895106"/>
                      <a:pt x="42346" y="1895106"/>
                    </a:cubicBezTo>
                    <a:cubicBezTo>
                      <a:pt x="43751" y="1894931"/>
                      <a:pt x="45157" y="1894843"/>
                      <a:pt x="46738" y="1894843"/>
                    </a:cubicBezTo>
                    <a:cubicBezTo>
                      <a:pt x="49286" y="1894843"/>
                      <a:pt x="51834" y="1894843"/>
                      <a:pt x="54381" y="1894843"/>
                    </a:cubicBezTo>
                    <a:lnTo>
                      <a:pt x="60531" y="1873231"/>
                    </a:lnTo>
                    <a:lnTo>
                      <a:pt x="72743" y="1885442"/>
                    </a:lnTo>
                    <a:cubicBezTo>
                      <a:pt x="72392" y="1883246"/>
                      <a:pt x="71952" y="1880962"/>
                      <a:pt x="71689" y="1878590"/>
                    </a:cubicBezTo>
                    <a:cubicBezTo>
                      <a:pt x="71601" y="1877799"/>
                      <a:pt x="71601" y="1877008"/>
                      <a:pt x="71601" y="1876306"/>
                    </a:cubicBezTo>
                    <a:cubicBezTo>
                      <a:pt x="69844" y="1876130"/>
                      <a:pt x="67560" y="1875251"/>
                      <a:pt x="65802" y="1872177"/>
                    </a:cubicBezTo>
                    <a:cubicBezTo>
                      <a:pt x="63430" y="1867959"/>
                      <a:pt x="63255" y="1864533"/>
                      <a:pt x="65451" y="1861897"/>
                    </a:cubicBezTo>
                    <a:cubicBezTo>
                      <a:pt x="67472" y="1859438"/>
                      <a:pt x="67823" y="1856890"/>
                      <a:pt x="67560" y="1853376"/>
                    </a:cubicBezTo>
                    <a:lnTo>
                      <a:pt x="66242" y="1853903"/>
                    </a:lnTo>
                    <a:lnTo>
                      <a:pt x="61322" y="1864182"/>
                    </a:lnTo>
                    <a:lnTo>
                      <a:pt x="59828" y="1856363"/>
                    </a:lnTo>
                    <a:lnTo>
                      <a:pt x="59477" y="1856451"/>
                    </a:lnTo>
                    <a:cubicBezTo>
                      <a:pt x="56139" y="1857681"/>
                      <a:pt x="53767" y="1856714"/>
                      <a:pt x="52624" y="1856011"/>
                    </a:cubicBezTo>
                    <a:cubicBezTo>
                      <a:pt x="50604" y="1854781"/>
                      <a:pt x="49462" y="1852761"/>
                      <a:pt x="49110" y="1850037"/>
                    </a:cubicBezTo>
                    <a:lnTo>
                      <a:pt x="47529" y="1836069"/>
                    </a:lnTo>
                    <a:lnTo>
                      <a:pt x="57017" y="1842394"/>
                    </a:lnTo>
                    <a:cubicBezTo>
                      <a:pt x="56490" y="1840373"/>
                      <a:pt x="56051" y="1838089"/>
                      <a:pt x="56051" y="1835541"/>
                    </a:cubicBezTo>
                    <a:cubicBezTo>
                      <a:pt x="56051" y="1832994"/>
                      <a:pt x="57017" y="1830885"/>
                      <a:pt x="57720" y="1829392"/>
                    </a:cubicBezTo>
                    <a:cubicBezTo>
                      <a:pt x="57896" y="1828952"/>
                      <a:pt x="58159" y="1828425"/>
                      <a:pt x="58247" y="1828162"/>
                    </a:cubicBezTo>
                    <a:cubicBezTo>
                      <a:pt x="58423" y="1827459"/>
                      <a:pt x="58511" y="1826405"/>
                      <a:pt x="58598" y="1825350"/>
                    </a:cubicBezTo>
                    <a:cubicBezTo>
                      <a:pt x="58774" y="1823242"/>
                      <a:pt x="58950" y="1820606"/>
                      <a:pt x="60180" y="1817883"/>
                    </a:cubicBezTo>
                    <a:lnTo>
                      <a:pt x="53327" y="1817356"/>
                    </a:lnTo>
                    <a:lnTo>
                      <a:pt x="51570" y="1814456"/>
                    </a:lnTo>
                    <a:cubicBezTo>
                      <a:pt x="51394" y="1814105"/>
                      <a:pt x="51131" y="1813929"/>
                      <a:pt x="50516" y="1813402"/>
                    </a:cubicBezTo>
                    <a:cubicBezTo>
                      <a:pt x="49725" y="1812787"/>
                      <a:pt x="48759" y="1811909"/>
                      <a:pt x="47880" y="1810679"/>
                    </a:cubicBezTo>
                    <a:cubicBezTo>
                      <a:pt x="46299" y="1808395"/>
                      <a:pt x="46211" y="1805935"/>
                      <a:pt x="46123" y="1804353"/>
                    </a:cubicBezTo>
                    <a:cubicBezTo>
                      <a:pt x="46123" y="1804090"/>
                      <a:pt x="46123" y="1803826"/>
                      <a:pt x="46035" y="1803563"/>
                    </a:cubicBezTo>
                    <a:lnTo>
                      <a:pt x="44893" y="1795480"/>
                    </a:lnTo>
                    <a:lnTo>
                      <a:pt x="53064" y="1796183"/>
                    </a:lnTo>
                    <a:cubicBezTo>
                      <a:pt x="53327" y="1796183"/>
                      <a:pt x="53591" y="1796183"/>
                      <a:pt x="53854" y="1796183"/>
                    </a:cubicBezTo>
                    <a:cubicBezTo>
                      <a:pt x="54206" y="1796183"/>
                      <a:pt x="54645" y="1796183"/>
                      <a:pt x="55084" y="1796183"/>
                    </a:cubicBezTo>
                    <a:cubicBezTo>
                      <a:pt x="54557" y="1791263"/>
                      <a:pt x="55084" y="1786695"/>
                      <a:pt x="55787" y="1782829"/>
                    </a:cubicBezTo>
                    <a:cubicBezTo>
                      <a:pt x="56314" y="1779930"/>
                      <a:pt x="56139" y="1776592"/>
                      <a:pt x="56051" y="1773077"/>
                    </a:cubicBezTo>
                    <a:cubicBezTo>
                      <a:pt x="55963" y="1771057"/>
                      <a:pt x="55875" y="1768948"/>
                      <a:pt x="55875" y="1766840"/>
                    </a:cubicBezTo>
                    <a:cubicBezTo>
                      <a:pt x="55875" y="1766049"/>
                      <a:pt x="55787" y="1765083"/>
                      <a:pt x="55699" y="1764116"/>
                    </a:cubicBezTo>
                    <a:lnTo>
                      <a:pt x="52712" y="1767103"/>
                    </a:lnTo>
                    <a:lnTo>
                      <a:pt x="49550" y="1756561"/>
                    </a:lnTo>
                    <a:cubicBezTo>
                      <a:pt x="49462" y="1756122"/>
                      <a:pt x="49286" y="1755770"/>
                      <a:pt x="49198" y="1755331"/>
                    </a:cubicBezTo>
                    <a:cubicBezTo>
                      <a:pt x="48847" y="1754101"/>
                      <a:pt x="48407" y="1752783"/>
                      <a:pt x="48056" y="1751202"/>
                    </a:cubicBezTo>
                    <a:cubicBezTo>
                      <a:pt x="47617" y="1749005"/>
                      <a:pt x="48232" y="1747161"/>
                      <a:pt x="48583" y="1746018"/>
                    </a:cubicBezTo>
                    <a:lnTo>
                      <a:pt x="48671" y="1745755"/>
                    </a:lnTo>
                    <a:cubicBezTo>
                      <a:pt x="48935" y="1744876"/>
                      <a:pt x="49198" y="1744086"/>
                      <a:pt x="49462" y="1743207"/>
                    </a:cubicBezTo>
                    <a:cubicBezTo>
                      <a:pt x="51658" y="1736091"/>
                      <a:pt x="53152" y="1730556"/>
                      <a:pt x="52537" y="1725548"/>
                    </a:cubicBezTo>
                    <a:lnTo>
                      <a:pt x="46299" y="1734949"/>
                    </a:lnTo>
                    <a:lnTo>
                      <a:pt x="41818" y="1723001"/>
                    </a:lnTo>
                    <a:cubicBezTo>
                      <a:pt x="40588" y="1719662"/>
                      <a:pt x="41555" y="1717290"/>
                      <a:pt x="42258" y="1716148"/>
                    </a:cubicBezTo>
                    <a:cubicBezTo>
                      <a:pt x="43488" y="1714215"/>
                      <a:pt x="45420" y="1712985"/>
                      <a:pt x="47968" y="1712634"/>
                    </a:cubicBezTo>
                    <a:cubicBezTo>
                      <a:pt x="47705" y="1710174"/>
                      <a:pt x="47968" y="1707714"/>
                      <a:pt x="48232" y="1705694"/>
                    </a:cubicBezTo>
                    <a:lnTo>
                      <a:pt x="48232" y="1705342"/>
                    </a:lnTo>
                    <a:cubicBezTo>
                      <a:pt x="48495" y="1703146"/>
                      <a:pt x="49022" y="1701125"/>
                      <a:pt x="49462" y="1699280"/>
                    </a:cubicBezTo>
                    <a:cubicBezTo>
                      <a:pt x="49989" y="1697347"/>
                      <a:pt x="50428" y="1695502"/>
                      <a:pt x="50428" y="1694009"/>
                    </a:cubicBezTo>
                    <a:cubicBezTo>
                      <a:pt x="50340" y="1690758"/>
                      <a:pt x="49989" y="1687420"/>
                      <a:pt x="49550" y="1683906"/>
                    </a:cubicBezTo>
                    <a:cubicBezTo>
                      <a:pt x="49198" y="1680919"/>
                      <a:pt x="48759" y="1677756"/>
                      <a:pt x="48671" y="1674593"/>
                    </a:cubicBezTo>
                    <a:cubicBezTo>
                      <a:pt x="48671" y="1674418"/>
                      <a:pt x="48671" y="1674242"/>
                      <a:pt x="48671" y="1674066"/>
                    </a:cubicBezTo>
                    <a:cubicBezTo>
                      <a:pt x="45420" y="1672748"/>
                      <a:pt x="43839" y="1669234"/>
                      <a:pt x="43488" y="1668443"/>
                    </a:cubicBezTo>
                    <a:cubicBezTo>
                      <a:pt x="42433" y="1665896"/>
                      <a:pt x="42785" y="1663172"/>
                      <a:pt x="44542" y="1661240"/>
                    </a:cubicBezTo>
                    <a:cubicBezTo>
                      <a:pt x="46563" y="1658955"/>
                      <a:pt x="47002" y="1656056"/>
                      <a:pt x="47529" y="1651400"/>
                    </a:cubicBezTo>
                    <a:cubicBezTo>
                      <a:pt x="47792" y="1648852"/>
                      <a:pt x="48144" y="1646129"/>
                      <a:pt x="48935" y="1643405"/>
                    </a:cubicBezTo>
                    <a:lnTo>
                      <a:pt x="49198" y="1642615"/>
                    </a:lnTo>
                    <a:cubicBezTo>
                      <a:pt x="52009" y="1632775"/>
                      <a:pt x="53239" y="1626977"/>
                      <a:pt x="47441" y="1621793"/>
                    </a:cubicBezTo>
                    <a:cubicBezTo>
                      <a:pt x="44805" y="1619421"/>
                      <a:pt x="43575" y="1616786"/>
                      <a:pt x="44015" y="1613974"/>
                    </a:cubicBezTo>
                    <a:cubicBezTo>
                      <a:pt x="44366" y="1611778"/>
                      <a:pt x="45508" y="1609933"/>
                      <a:pt x="47617" y="1608615"/>
                    </a:cubicBezTo>
                    <a:cubicBezTo>
                      <a:pt x="49637" y="1603432"/>
                      <a:pt x="50692" y="1597633"/>
                      <a:pt x="50867" y="1590957"/>
                    </a:cubicBezTo>
                    <a:cubicBezTo>
                      <a:pt x="48759" y="1591220"/>
                      <a:pt x="46475" y="1590517"/>
                      <a:pt x="44190" y="1589024"/>
                    </a:cubicBezTo>
                    <a:cubicBezTo>
                      <a:pt x="39446" y="1585861"/>
                      <a:pt x="40940" y="1579711"/>
                      <a:pt x="43136" y="1574440"/>
                    </a:cubicBezTo>
                    <a:lnTo>
                      <a:pt x="32330" y="1567236"/>
                    </a:lnTo>
                    <a:lnTo>
                      <a:pt x="22930" y="1570750"/>
                    </a:lnTo>
                    <a:cubicBezTo>
                      <a:pt x="20294" y="1571717"/>
                      <a:pt x="18186" y="1571277"/>
                      <a:pt x="16868" y="1570662"/>
                    </a:cubicBezTo>
                    <a:cubicBezTo>
                      <a:pt x="16341" y="1573649"/>
                      <a:pt x="15814" y="1576636"/>
                      <a:pt x="15199" y="1579623"/>
                    </a:cubicBezTo>
                    <a:cubicBezTo>
                      <a:pt x="14935" y="1581029"/>
                      <a:pt x="14584" y="1582523"/>
                      <a:pt x="14320" y="1583928"/>
                    </a:cubicBezTo>
                    <a:cubicBezTo>
                      <a:pt x="13705" y="1587355"/>
                      <a:pt x="14232" y="1591220"/>
                      <a:pt x="14847" y="1595349"/>
                    </a:cubicBezTo>
                    <a:cubicBezTo>
                      <a:pt x="15726" y="1601060"/>
                      <a:pt x="16692" y="1607473"/>
                      <a:pt x="14584" y="1614150"/>
                    </a:cubicBezTo>
                    <a:cubicBezTo>
                      <a:pt x="19591" y="1626010"/>
                      <a:pt x="17571" y="1638573"/>
                      <a:pt x="15989" y="1648764"/>
                    </a:cubicBezTo>
                    <a:lnTo>
                      <a:pt x="15814" y="1649731"/>
                    </a:lnTo>
                    <a:cubicBezTo>
                      <a:pt x="14232" y="1659922"/>
                      <a:pt x="16429" y="1668795"/>
                      <a:pt x="18713" y="1678195"/>
                    </a:cubicBezTo>
                    <a:cubicBezTo>
                      <a:pt x="18889" y="1678986"/>
                      <a:pt x="19152" y="1679864"/>
                      <a:pt x="19416" y="1680655"/>
                    </a:cubicBezTo>
                    <a:cubicBezTo>
                      <a:pt x="19504" y="1681094"/>
                      <a:pt x="19679" y="1681534"/>
                      <a:pt x="19767" y="1681973"/>
                    </a:cubicBezTo>
                    <a:cubicBezTo>
                      <a:pt x="21788" y="1679952"/>
                      <a:pt x="24336" y="1680216"/>
                      <a:pt x="25302" y="1680392"/>
                    </a:cubicBezTo>
                    <a:cubicBezTo>
                      <a:pt x="26795" y="1680655"/>
                      <a:pt x="28113" y="1681007"/>
                      <a:pt x="29431" y="1681358"/>
                    </a:cubicBezTo>
                    <a:lnTo>
                      <a:pt x="48056" y="1686190"/>
                    </a:lnTo>
                    <a:lnTo>
                      <a:pt x="31012" y="1693833"/>
                    </a:lnTo>
                    <a:cubicBezTo>
                      <a:pt x="26971" y="1695590"/>
                      <a:pt x="24423" y="1695327"/>
                      <a:pt x="22403" y="1694888"/>
                    </a:cubicBezTo>
                    <a:lnTo>
                      <a:pt x="20119" y="1694448"/>
                    </a:lnTo>
                    <a:cubicBezTo>
                      <a:pt x="18098" y="1702706"/>
                      <a:pt x="18801" y="1711316"/>
                      <a:pt x="19591" y="1720365"/>
                    </a:cubicBezTo>
                    <a:cubicBezTo>
                      <a:pt x="20382" y="1729326"/>
                      <a:pt x="21085" y="1738639"/>
                      <a:pt x="19240" y="1748127"/>
                    </a:cubicBezTo>
                    <a:cubicBezTo>
                      <a:pt x="19240" y="1748478"/>
                      <a:pt x="19328" y="1748830"/>
                      <a:pt x="19416" y="1749093"/>
                    </a:cubicBezTo>
                    <a:lnTo>
                      <a:pt x="39534" y="1728975"/>
                    </a:lnTo>
                    <a:lnTo>
                      <a:pt x="43839" y="1749269"/>
                    </a:lnTo>
                    <a:lnTo>
                      <a:pt x="39007" y="1751465"/>
                    </a:lnTo>
                    <a:cubicBezTo>
                      <a:pt x="34966" y="1753222"/>
                      <a:pt x="32418" y="1752959"/>
                      <a:pt x="30310" y="1752520"/>
                    </a:cubicBezTo>
                    <a:lnTo>
                      <a:pt x="19591" y="1750235"/>
                    </a:lnTo>
                    <a:cubicBezTo>
                      <a:pt x="20206" y="1753310"/>
                      <a:pt x="21261" y="1756561"/>
                      <a:pt x="22491" y="1759899"/>
                    </a:cubicBezTo>
                    <a:cubicBezTo>
                      <a:pt x="25214" y="1767894"/>
                      <a:pt x="28377" y="1776855"/>
                      <a:pt x="25214" y="1786958"/>
                    </a:cubicBezTo>
                    <a:cubicBezTo>
                      <a:pt x="27762" y="1792581"/>
                      <a:pt x="27498" y="1798555"/>
                      <a:pt x="27235" y="1803563"/>
                    </a:cubicBezTo>
                    <a:cubicBezTo>
                      <a:pt x="26883" y="1809888"/>
                      <a:pt x="26883" y="1813666"/>
                      <a:pt x="29958" y="1816653"/>
                    </a:cubicBezTo>
                    <a:cubicBezTo>
                      <a:pt x="30310" y="1817004"/>
                      <a:pt x="30661" y="1817531"/>
                      <a:pt x="31012" y="1818059"/>
                    </a:cubicBezTo>
                    <a:cubicBezTo>
                      <a:pt x="33297" y="1818761"/>
                      <a:pt x="36196" y="1820694"/>
                      <a:pt x="37162" y="1825790"/>
                    </a:cubicBezTo>
                    <a:cubicBezTo>
                      <a:pt x="37426" y="1827195"/>
                      <a:pt x="37865" y="1832027"/>
                      <a:pt x="31364" y="1833697"/>
                    </a:cubicBezTo>
                    <a:lnTo>
                      <a:pt x="29695" y="1833960"/>
                    </a:lnTo>
                    <a:close/>
                    <a:moveTo>
                      <a:pt x="38216" y="1895282"/>
                    </a:moveTo>
                    <a:cubicBezTo>
                      <a:pt x="38216" y="1895282"/>
                      <a:pt x="38216" y="1895282"/>
                      <a:pt x="38216" y="1895282"/>
                    </a:cubicBezTo>
                    <a:cubicBezTo>
                      <a:pt x="38216" y="1895282"/>
                      <a:pt x="38216" y="1895282"/>
                      <a:pt x="38216" y="1895282"/>
                    </a:cubicBezTo>
                    <a:close/>
                    <a:moveTo>
                      <a:pt x="68965" y="1894843"/>
                    </a:moveTo>
                    <a:cubicBezTo>
                      <a:pt x="70283" y="1894843"/>
                      <a:pt x="71601" y="1894843"/>
                      <a:pt x="72919" y="1894843"/>
                    </a:cubicBezTo>
                    <a:cubicBezTo>
                      <a:pt x="73446" y="1894843"/>
                      <a:pt x="73797" y="1894843"/>
                      <a:pt x="74149" y="1894755"/>
                    </a:cubicBezTo>
                    <a:cubicBezTo>
                      <a:pt x="74149" y="1894667"/>
                      <a:pt x="74149" y="1894579"/>
                      <a:pt x="74149" y="1894491"/>
                    </a:cubicBezTo>
                    <a:cubicBezTo>
                      <a:pt x="73973" y="1892383"/>
                      <a:pt x="73534" y="1890274"/>
                      <a:pt x="73182" y="1887990"/>
                    </a:cubicBezTo>
                    <a:lnTo>
                      <a:pt x="72655" y="1889923"/>
                    </a:lnTo>
                    <a:cubicBezTo>
                      <a:pt x="71864" y="1892471"/>
                      <a:pt x="70459" y="1893964"/>
                      <a:pt x="68965" y="1894843"/>
                    </a:cubicBezTo>
                    <a:close/>
                    <a:moveTo>
                      <a:pt x="62200" y="1883597"/>
                    </a:moveTo>
                    <a:cubicBezTo>
                      <a:pt x="61234" y="1884124"/>
                      <a:pt x="60268" y="1885179"/>
                      <a:pt x="59828" y="1886584"/>
                    </a:cubicBezTo>
                    <a:lnTo>
                      <a:pt x="62113" y="1887199"/>
                    </a:lnTo>
                    <a:lnTo>
                      <a:pt x="62288" y="1887024"/>
                    </a:lnTo>
                    <a:lnTo>
                      <a:pt x="62200" y="1883597"/>
                    </a:lnTo>
                    <a:close/>
                    <a:moveTo>
                      <a:pt x="21436" y="1862952"/>
                    </a:moveTo>
                    <a:cubicBezTo>
                      <a:pt x="21436" y="1862952"/>
                      <a:pt x="21436" y="1862952"/>
                      <a:pt x="21436" y="1862952"/>
                    </a:cubicBezTo>
                    <a:cubicBezTo>
                      <a:pt x="21436" y="1862952"/>
                      <a:pt x="21436" y="1862952"/>
                      <a:pt x="21436" y="1862952"/>
                    </a:cubicBezTo>
                    <a:close/>
                    <a:moveTo>
                      <a:pt x="56226" y="1843887"/>
                    </a:moveTo>
                    <a:cubicBezTo>
                      <a:pt x="55611" y="1843887"/>
                      <a:pt x="54996" y="1843975"/>
                      <a:pt x="54645" y="1844151"/>
                    </a:cubicBezTo>
                    <a:lnTo>
                      <a:pt x="56490" y="1849071"/>
                    </a:lnTo>
                    <a:lnTo>
                      <a:pt x="58159" y="1848895"/>
                    </a:lnTo>
                    <a:lnTo>
                      <a:pt x="57369" y="1844678"/>
                    </a:lnTo>
                    <a:cubicBezTo>
                      <a:pt x="57281" y="1844415"/>
                      <a:pt x="57281" y="1844151"/>
                      <a:pt x="57193" y="1843975"/>
                    </a:cubicBezTo>
                    <a:cubicBezTo>
                      <a:pt x="56929" y="1843975"/>
                      <a:pt x="56578" y="1843887"/>
                      <a:pt x="56226" y="1843887"/>
                    </a:cubicBezTo>
                    <a:close/>
                    <a:moveTo>
                      <a:pt x="3106509" y="1833082"/>
                    </a:moveTo>
                    <a:cubicBezTo>
                      <a:pt x="3107388" y="1833169"/>
                      <a:pt x="3108091" y="1832994"/>
                      <a:pt x="3108530" y="1832818"/>
                    </a:cubicBezTo>
                    <a:lnTo>
                      <a:pt x="3106685" y="1827810"/>
                    </a:lnTo>
                    <a:lnTo>
                      <a:pt x="3105016" y="1827986"/>
                    </a:lnTo>
                    <a:cubicBezTo>
                      <a:pt x="3105192" y="1829128"/>
                      <a:pt x="3105192" y="1830182"/>
                      <a:pt x="3105104" y="1831149"/>
                    </a:cubicBezTo>
                    <a:cubicBezTo>
                      <a:pt x="3105543" y="1831764"/>
                      <a:pt x="3105982" y="1832379"/>
                      <a:pt x="3106509" y="1833082"/>
                    </a:cubicBezTo>
                    <a:close/>
                    <a:moveTo>
                      <a:pt x="3136204" y="1833082"/>
                    </a:moveTo>
                    <a:cubicBezTo>
                      <a:pt x="3136204" y="1833082"/>
                      <a:pt x="3136204" y="1833082"/>
                      <a:pt x="3136204" y="1833082"/>
                    </a:cubicBezTo>
                    <a:lnTo>
                      <a:pt x="3136204" y="1833082"/>
                    </a:lnTo>
                    <a:close/>
                    <a:moveTo>
                      <a:pt x="3149031" y="1801630"/>
                    </a:moveTo>
                    <a:lnTo>
                      <a:pt x="3149031" y="1801630"/>
                    </a:lnTo>
                    <a:cubicBezTo>
                      <a:pt x="3149031" y="1801630"/>
                      <a:pt x="3149031" y="1801630"/>
                      <a:pt x="3149031" y="1801630"/>
                    </a:cubicBezTo>
                    <a:close/>
                    <a:moveTo>
                      <a:pt x="3139103" y="1787925"/>
                    </a:moveTo>
                    <a:lnTo>
                      <a:pt x="3139367" y="1790297"/>
                    </a:lnTo>
                    <a:cubicBezTo>
                      <a:pt x="3139455" y="1789242"/>
                      <a:pt x="3139279" y="1788452"/>
                      <a:pt x="3139103" y="1787925"/>
                    </a:cubicBezTo>
                    <a:close/>
                    <a:moveTo>
                      <a:pt x="3130230" y="1778085"/>
                    </a:moveTo>
                    <a:lnTo>
                      <a:pt x="3124871" y="1778700"/>
                    </a:lnTo>
                    <a:cubicBezTo>
                      <a:pt x="3124959" y="1779491"/>
                      <a:pt x="3125662" y="1781336"/>
                      <a:pt x="3127594" y="1782478"/>
                    </a:cubicBezTo>
                    <a:cubicBezTo>
                      <a:pt x="3129439" y="1783620"/>
                      <a:pt x="3131284" y="1783356"/>
                      <a:pt x="3132163" y="1783093"/>
                    </a:cubicBezTo>
                    <a:lnTo>
                      <a:pt x="3130230" y="1778085"/>
                    </a:lnTo>
                    <a:close/>
                    <a:moveTo>
                      <a:pt x="3131460" y="1753310"/>
                    </a:moveTo>
                    <a:cubicBezTo>
                      <a:pt x="3131899" y="1753398"/>
                      <a:pt x="3132426" y="1753310"/>
                      <a:pt x="3132866" y="1753310"/>
                    </a:cubicBezTo>
                    <a:lnTo>
                      <a:pt x="3132514" y="1752607"/>
                    </a:lnTo>
                    <a:lnTo>
                      <a:pt x="3131460" y="1753310"/>
                    </a:lnTo>
                    <a:close/>
                    <a:moveTo>
                      <a:pt x="18889" y="1748654"/>
                    </a:moveTo>
                    <a:cubicBezTo>
                      <a:pt x="18889" y="1748654"/>
                      <a:pt x="18889" y="1748654"/>
                      <a:pt x="18889" y="1748654"/>
                    </a:cubicBezTo>
                    <a:cubicBezTo>
                      <a:pt x="18889" y="1748654"/>
                      <a:pt x="18889" y="1748654"/>
                      <a:pt x="18889" y="1748654"/>
                    </a:cubicBezTo>
                    <a:close/>
                    <a:moveTo>
                      <a:pt x="49022" y="1720102"/>
                    </a:moveTo>
                    <a:lnTo>
                      <a:pt x="49637" y="1725461"/>
                    </a:lnTo>
                    <a:cubicBezTo>
                      <a:pt x="50165" y="1725373"/>
                      <a:pt x="51307" y="1725021"/>
                      <a:pt x="52273" y="1724143"/>
                    </a:cubicBezTo>
                    <a:cubicBezTo>
                      <a:pt x="51922" y="1722561"/>
                      <a:pt x="51394" y="1721068"/>
                      <a:pt x="50604" y="1719487"/>
                    </a:cubicBezTo>
                    <a:lnTo>
                      <a:pt x="49022" y="1720102"/>
                    </a:lnTo>
                    <a:close/>
                    <a:moveTo>
                      <a:pt x="27762" y="1689528"/>
                    </a:moveTo>
                    <a:lnTo>
                      <a:pt x="26971" y="1692603"/>
                    </a:lnTo>
                    <a:cubicBezTo>
                      <a:pt x="28201" y="1691988"/>
                      <a:pt x="29080" y="1691110"/>
                      <a:pt x="29695" y="1690056"/>
                    </a:cubicBezTo>
                    <a:lnTo>
                      <a:pt x="27762" y="1689528"/>
                    </a:lnTo>
                    <a:close/>
                    <a:moveTo>
                      <a:pt x="3114680" y="1679074"/>
                    </a:moveTo>
                    <a:cubicBezTo>
                      <a:pt x="3115910" y="1679864"/>
                      <a:pt x="3117491" y="1680304"/>
                      <a:pt x="3119248" y="1680040"/>
                    </a:cubicBezTo>
                    <a:cubicBezTo>
                      <a:pt x="3120302" y="1679689"/>
                      <a:pt x="3121884" y="1678107"/>
                      <a:pt x="3121972" y="1676175"/>
                    </a:cubicBezTo>
                    <a:lnTo>
                      <a:pt x="3116085" y="1675911"/>
                    </a:lnTo>
                    <a:lnTo>
                      <a:pt x="3115207" y="1676175"/>
                    </a:lnTo>
                    <a:cubicBezTo>
                      <a:pt x="3115031" y="1677229"/>
                      <a:pt x="3114856" y="1678195"/>
                      <a:pt x="3114680" y="1679074"/>
                    </a:cubicBezTo>
                    <a:close/>
                    <a:moveTo>
                      <a:pt x="3102205" y="1675384"/>
                    </a:moveTo>
                    <a:lnTo>
                      <a:pt x="3102205" y="1675384"/>
                    </a:lnTo>
                    <a:lnTo>
                      <a:pt x="3102205" y="1675384"/>
                    </a:lnTo>
                    <a:close/>
                    <a:moveTo>
                      <a:pt x="3139718" y="1666862"/>
                    </a:moveTo>
                    <a:cubicBezTo>
                      <a:pt x="3139718" y="1666862"/>
                      <a:pt x="3139806" y="1666862"/>
                      <a:pt x="3139718" y="1666862"/>
                    </a:cubicBezTo>
                    <a:lnTo>
                      <a:pt x="3139718" y="1666862"/>
                    </a:lnTo>
                    <a:close/>
                    <a:moveTo>
                      <a:pt x="3138488" y="1666599"/>
                    </a:moveTo>
                    <a:cubicBezTo>
                      <a:pt x="3138576" y="1666599"/>
                      <a:pt x="3138576" y="1666599"/>
                      <a:pt x="3138664" y="1666686"/>
                    </a:cubicBezTo>
                    <a:cubicBezTo>
                      <a:pt x="3139279" y="1666511"/>
                      <a:pt x="3140245" y="1666159"/>
                      <a:pt x="3141036" y="1665281"/>
                    </a:cubicBezTo>
                    <a:cubicBezTo>
                      <a:pt x="3141212" y="1665105"/>
                      <a:pt x="3141387" y="1664842"/>
                      <a:pt x="3141563" y="1664666"/>
                    </a:cubicBezTo>
                    <a:lnTo>
                      <a:pt x="3138488" y="1666599"/>
                    </a:lnTo>
                    <a:close/>
                    <a:moveTo>
                      <a:pt x="3139806" y="1629085"/>
                    </a:moveTo>
                    <a:cubicBezTo>
                      <a:pt x="3139015" y="1629173"/>
                      <a:pt x="3137170" y="1629876"/>
                      <a:pt x="3136028" y="1631809"/>
                    </a:cubicBezTo>
                    <a:cubicBezTo>
                      <a:pt x="3134886" y="1633653"/>
                      <a:pt x="3135150" y="1635498"/>
                      <a:pt x="3135413" y="1636377"/>
                    </a:cubicBezTo>
                    <a:lnTo>
                      <a:pt x="3140333" y="1634532"/>
                    </a:lnTo>
                    <a:lnTo>
                      <a:pt x="3139806" y="1629085"/>
                    </a:lnTo>
                    <a:close/>
                    <a:moveTo>
                      <a:pt x="3133129" y="1595876"/>
                    </a:moveTo>
                    <a:lnTo>
                      <a:pt x="3147537" y="1604750"/>
                    </a:lnTo>
                    <a:cubicBezTo>
                      <a:pt x="3146834" y="1602729"/>
                      <a:pt x="3146483" y="1600093"/>
                      <a:pt x="3148240" y="1597546"/>
                    </a:cubicBezTo>
                    <a:cubicBezTo>
                      <a:pt x="3149997" y="1594998"/>
                      <a:pt x="3149646" y="1592099"/>
                      <a:pt x="3148855" y="1587179"/>
                    </a:cubicBezTo>
                    <a:cubicBezTo>
                      <a:pt x="3148328" y="1583840"/>
                      <a:pt x="3147625" y="1579887"/>
                      <a:pt x="3148240" y="1575846"/>
                    </a:cubicBezTo>
                    <a:cubicBezTo>
                      <a:pt x="3147976" y="1575934"/>
                      <a:pt x="3147713" y="1576021"/>
                      <a:pt x="3147449" y="1576109"/>
                    </a:cubicBezTo>
                    <a:cubicBezTo>
                      <a:pt x="3146834" y="1576285"/>
                      <a:pt x="3146307" y="1576461"/>
                      <a:pt x="3145956" y="1576548"/>
                    </a:cubicBezTo>
                    <a:lnTo>
                      <a:pt x="3131021" y="1582347"/>
                    </a:lnTo>
                    <a:lnTo>
                      <a:pt x="3137610" y="1567763"/>
                    </a:lnTo>
                    <a:cubicBezTo>
                      <a:pt x="3137786" y="1567324"/>
                      <a:pt x="3138049" y="1566621"/>
                      <a:pt x="3138225" y="1566006"/>
                    </a:cubicBezTo>
                    <a:cubicBezTo>
                      <a:pt x="3139015" y="1563458"/>
                      <a:pt x="3140158" y="1560032"/>
                      <a:pt x="3143408" y="1557924"/>
                    </a:cubicBezTo>
                    <a:cubicBezTo>
                      <a:pt x="3147537" y="1555200"/>
                      <a:pt x="3147625" y="1551949"/>
                      <a:pt x="3146747" y="1544043"/>
                    </a:cubicBezTo>
                    <a:lnTo>
                      <a:pt x="3146659" y="1543076"/>
                    </a:lnTo>
                    <a:cubicBezTo>
                      <a:pt x="3146219" y="1538596"/>
                      <a:pt x="3145077" y="1534115"/>
                      <a:pt x="3143935" y="1529371"/>
                    </a:cubicBezTo>
                    <a:cubicBezTo>
                      <a:pt x="3143232" y="1526472"/>
                      <a:pt x="3142530" y="1523397"/>
                      <a:pt x="3141915" y="1520322"/>
                    </a:cubicBezTo>
                    <a:cubicBezTo>
                      <a:pt x="3140772" y="1521113"/>
                      <a:pt x="3139279" y="1521816"/>
                      <a:pt x="3137258" y="1522167"/>
                    </a:cubicBezTo>
                    <a:cubicBezTo>
                      <a:pt x="3135765" y="1522431"/>
                      <a:pt x="3131021" y="1522782"/>
                      <a:pt x="3129351" y="1516369"/>
                    </a:cubicBezTo>
                    <a:lnTo>
                      <a:pt x="3129176" y="1515842"/>
                    </a:lnTo>
                    <a:lnTo>
                      <a:pt x="3127331" y="1509077"/>
                    </a:lnTo>
                    <a:lnTo>
                      <a:pt x="3142793" y="1505826"/>
                    </a:lnTo>
                    <a:cubicBezTo>
                      <a:pt x="3143672" y="1503981"/>
                      <a:pt x="3144199" y="1502049"/>
                      <a:pt x="3144550" y="1500116"/>
                    </a:cubicBezTo>
                    <a:lnTo>
                      <a:pt x="3123026" y="1494493"/>
                    </a:lnTo>
                    <a:lnTo>
                      <a:pt x="3124520" y="1488255"/>
                    </a:lnTo>
                    <a:cubicBezTo>
                      <a:pt x="3125837" y="1482984"/>
                      <a:pt x="3130142" y="1481139"/>
                      <a:pt x="3132426" y="1480085"/>
                    </a:cubicBezTo>
                    <a:lnTo>
                      <a:pt x="3138664" y="1477362"/>
                    </a:lnTo>
                    <a:lnTo>
                      <a:pt x="3144814" y="1493087"/>
                    </a:lnTo>
                    <a:cubicBezTo>
                      <a:pt x="3144638" y="1489925"/>
                      <a:pt x="3144199" y="1486762"/>
                      <a:pt x="3143759" y="1483599"/>
                    </a:cubicBezTo>
                    <a:lnTo>
                      <a:pt x="3143584" y="1482369"/>
                    </a:lnTo>
                    <a:cubicBezTo>
                      <a:pt x="3143057" y="1478767"/>
                      <a:pt x="3142442" y="1475165"/>
                      <a:pt x="3141827" y="1471651"/>
                    </a:cubicBezTo>
                    <a:cubicBezTo>
                      <a:pt x="3140245" y="1462426"/>
                      <a:pt x="3138664" y="1452850"/>
                      <a:pt x="3138752" y="1442923"/>
                    </a:cubicBezTo>
                    <a:cubicBezTo>
                      <a:pt x="3138752" y="1441781"/>
                      <a:pt x="3138840" y="1440727"/>
                      <a:pt x="3138927" y="1439672"/>
                    </a:cubicBezTo>
                    <a:cubicBezTo>
                      <a:pt x="3139015" y="1438179"/>
                      <a:pt x="3139191" y="1436510"/>
                      <a:pt x="3138927" y="1435719"/>
                    </a:cubicBezTo>
                    <a:cubicBezTo>
                      <a:pt x="3135853" y="1425704"/>
                      <a:pt x="3134095" y="1414634"/>
                      <a:pt x="3133481" y="1400841"/>
                    </a:cubicBezTo>
                    <a:cubicBezTo>
                      <a:pt x="3133129" y="1394340"/>
                      <a:pt x="3132514" y="1387839"/>
                      <a:pt x="3131460" y="1381513"/>
                    </a:cubicBezTo>
                    <a:cubicBezTo>
                      <a:pt x="3130669" y="1381777"/>
                      <a:pt x="3129966" y="1381865"/>
                      <a:pt x="3129439" y="1381952"/>
                    </a:cubicBezTo>
                    <a:cubicBezTo>
                      <a:pt x="3129264" y="1381952"/>
                      <a:pt x="3129088" y="1382040"/>
                      <a:pt x="3128912" y="1382040"/>
                    </a:cubicBezTo>
                    <a:lnTo>
                      <a:pt x="3117843" y="1385379"/>
                    </a:lnTo>
                    <a:lnTo>
                      <a:pt x="3120742" y="1374133"/>
                    </a:lnTo>
                    <a:cubicBezTo>
                      <a:pt x="3120742" y="1374046"/>
                      <a:pt x="3120742" y="1373870"/>
                      <a:pt x="3120830" y="1373694"/>
                    </a:cubicBezTo>
                    <a:cubicBezTo>
                      <a:pt x="3121005" y="1372288"/>
                      <a:pt x="3121357" y="1369653"/>
                      <a:pt x="3123553" y="1367632"/>
                    </a:cubicBezTo>
                    <a:cubicBezTo>
                      <a:pt x="3128561" y="1362800"/>
                      <a:pt x="3128209" y="1357705"/>
                      <a:pt x="3125486" y="1348041"/>
                    </a:cubicBezTo>
                    <a:cubicBezTo>
                      <a:pt x="3124783" y="1345405"/>
                      <a:pt x="3123905" y="1342770"/>
                      <a:pt x="3123114" y="1340134"/>
                    </a:cubicBezTo>
                    <a:cubicBezTo>
                      <a:pt x="3119775" y="1329328"/>
                      <a:pt x="3116349" y="1318083"/>
                      <a:pt x="3117755" y="1305344"/>
                    </a:cubicBezTo>
                    <a:cubicBezTo>
                      <a:pt x="3118370" y="1299985"/>
                      <a:pt x="3117667" y="1295065"/>
                      <a:pt x="3116173" y="1292957"/>
                    </a:cubicBezTo>
                    <a:cubicBezTo>
                      <a:pt x="3111341" y="1286280"/>
                      <a:pt x="3110902" y="1279515"/>
                      <a:pt x="3110551" y="1273629"/>
                    </a:cubicBezTo>
                    <a:cubicBezTo>
                      <a:pt x="3110375" y="1271432"/>
                      <a:pt x="3110287" y="1269324"/>
                      <a:pt x="3109936" y="1267391"/>
                    </a:cubicBezTo>
                    <a:cubicBezTo>
                      <a:pt x="3108618" y="1260099"/>
                      <a:pt x="3106422" y="1252719"/>
                      <a:pt x="3103786" y="1246745"/>
                    </a:cubicBezTo>
                    <a:cubicBezTo>
                      <a:pt x="3102995" y="1244900"/>
                      <a:pt x="3102380" y="1243143"/>
                      <a:pt x="3101853" y="1241474"/>
                    </a:cubicBezTo>
                    <a:lnTo>
                      <a:pt x="3092804" y="1255092"/>
                    </a:lnTo>
                    <a:lnTo>
                      <a:pt x="3088324" y="1243143"/>
                    </a:lnTo>
                    <a:cubicBezTo>
                      <a:pt x="3087094" y="1239805"/>
                      <a:pt x="3088060" y="1237433"/>
                      <a:pt x="3088763" y="1236291"/>
                    </a:cubicBezTo>
                    <a:cubicBezTo>
                      <a:pt x="3089993" y="1234270"/>
                      <a:pt x="3092014" y="1233128"/>
                      <a:pt x="3094737" y="1232777"/>
                    </a:cubicBezTo>
                    <a:lnTo>
                      <a:pt x="3099920" y="1232162"/>
                    </a:lnTo>
                    <a:cubicBezTo>
                      <a:pt x="3099833" y="1231107"/>
                      <a:pt x="3099657" y="1230141"/>
                      <a:pt x="3099569" y="1229175"/>
                    </a:cubicBezTo>
                    <a:cubicBezTo>
                      <a:pt x="3099481" y="1228033"/>
                      <a:pt x="3099130" y="1226627"/>
                      <a:pt x="3098778" y="1225221"/>
                    </a:cubicBezTo>
                    <a:cubicBezTo>
                      <a:pt x="3098075" y="1222410"/>
                      <a:pt x="3097285" y="1219159"/>
                      <a:pt x="3097636" y="1215645"/>
                    </a:cubicBezTo>
                    <a:cubicBezTo>
                      <a:pt x="3098163" y="1210989"/>
                      <a:pt x="3096582" y="1206684"/>
                      <a:pt x="3094825" y="1201589"/>
                    </a:cubicBezTo>
                    <a:cubicBezTo>
                      <a:pt x="3093683" y="1198250"/>
                      <a:pt x="3092453" y="1194824"/>
                      <a:pt x="3091750" y="1191046"/>
                    </a:cubicBezTo>
                    <a:cubicBezTo>
                      <a:pt x="3090169" y="1182173"/>
                      <a:pt x="3087182" y="1173651"/>
                      <a:pt x="3084019" y="1164690"/>
                    </a:cubicBezTo>
                    <a:cubicBezTo>
                      <a:pt x="3080593" y="1154938"/>
                      <a:pt x="3077078" y="1144835"/>
                      <a:pt x="3075409" y="1134117"/>
                    </a:cubicBezTo>
                    <a:cubicBezTo>
                      <a:pt x="3074970" y="1133502"/>
                      <a:pt x="3074531" y="1132623"/>
                      <a:pt x="3074355" y="1131569"/>
                    </a:cubicBezTo>
                    <a:cubicBezTo>
                      <a:pt x="3073301" y="1126474"/>
                      <a:pt x="3070753" y="1121554"/>
                      <a:pt x="3068029" y="1116283"/>
                    </a:cubicBezTo>
                    <a:cubicBezTo>
                      <a:pt x="3063725" y="1107936"/>
                      <a:pt x="3058893" y="1098448"/>
                      <a:pt x="3059859" y="1087027"/>
                    </a:cubicBezTo>
                    <a:cubicBezTo>
                      <a:pt x="3058717" y="1085270"/>
                      <a:pt x="3058102" y="1083425"/>
                      <a:pt x="3057926" y="1081668"/>
                    </a:cubicBezTo>
                    <a:lnTo>
                      <a:pt x="3037720" y="1091069"/>
                    </a:lnTo>
                    <a:lnTo>
                      <a:pt x="3038071" y="1062252"/>
                    </a:lnTo>
                    <a:lnTo>
                      <a:pt x="3047472" y="1067084"/>
                    </a:lnTo>
                    <a:cubicBezTo>
                      <a:pt x="3052479" y="1069632"/>
                      <a:pt x="3054236" y="1072619"/>
                      <a:pt x="3055554" y="1075431"/>
                    </a:cubicBezTo>
                    <a:lnTo>
                      <a:pt x="3057751" y="1080175"/>
                    </a:lnTo>
                    <a:cubicBezTo>
                      <a:pt x="3057663" y="1078681"/>
                      <a:pt x="3057839" y="1077363"/>
                      <a:pt x="3057926" y="1076397"/>
                    </a:cubicBezTo>
                    <a:cubicBezTo>
                      <a:pt x="3058014" y="1075870"/>
                      <a:pt x="3058014" y="1075079"/>
                      <a:pt x="3058014" y="1074640"/>
                    </a:cubicBezTo>
                    <a:cubicBezTo>
                      <a:pt x="3051162" y="1063395"/>
                      <a:pt x="3046945" y="1051271"/>
                      <a:pt x="3042903" y="1039586"/>
                    </a:cubicBezTo>
                    <a:cubicBezTo>
                      <a:pt x="3041146" y="1034666"/>
                      <a:pt x="3039389" y="1029571"/>
                      <a:pt x="3037456" y="1024739"/>
                    </a:cubicBezTo>
                    <a:cubicBezTo>
                      <a:pt x="3026738" y="997592"/>
                      <a:pt x="3015405" y="970094"/>
                      <a:pt x="3004511" y="943474"/>
                    </a:cubicBezTo>
                    <a:lnTo>
                      <a:pt x="3003896" y="941893"/>
                    </a:lnTo>
                    <a:cubicBezTo>
                      <a:pt x="3003545" y="942244"/>
                      <a:pt x="3003193" y="942596"/>
                      <a:pt x="3002930" y="942859"/>
                    </a:cubicBezTo>
                    <a:lnTo>
                      <a:pt x="3002139" y="943650"/>
                    </a:lnTo>
                    <a:lnTo>
                      <a:pt x="2994760" y="951030"/>
                    </a:lnTo>
                    <a:lnTo>
                      <a:pt x="2991333" y="941190"/>
                    </a:lnTo>
                    <a:cubicBezTo>
                      <a:pt x="2991245" y="940926"/>
                      <a:pt x="2991157" y="940663"/>
                      <a:pt x="2990982" y="940487"/>
                    </a:cubicBezTo>
                    <a:cubicBezTo>
                      <a:pt x="2990279" y="938994"/>
                      <a:pt x="2989225" y="936797"/>
                      <a:pt x="2989576" y="933986"/>
                    </a:cubicBezTo>
                    <a:cubicBezTo>
                      <a:pt x="2989840" y="932053"/>
                      <a:pt x="2990455" y="930472"/>
                      <a:pt x="2990894" y="929154"/>
                    </a:cubicBezTo>
                    <a:cubicBezTo>
                      <a:pt x="2991157" y="928451"/>
                      <a:pt x="2991509" y="927573"/>
                      <a:pt x="2991509" y="927221"/>
                    </a:cubicBezTo>
                    <a:lnTo>
                      <a:pt x="2991597" y="926255"/>
                    </a:lnTo>
                    <a:cubicBezTo>
                      <a:pt x="2992124" y="920896"/>
                      <a:pt x="2992388" y="917382"/>
                      <a:pt x="2990367" y="914219"/>
                    </a:cubicBezTo>
                    <a:cubicBezTo>
                      <a:pt x="2989400" y="912725"/>
                      <a:pt x="2988522" y="911232"/>
                      <a:pt x="2987556" y="909738"/>
                    </a:cubicBezTo>
                    <a:cubicBezTo>
                      <a:pt x="2979736" y="897263"/>
                      <a:pt x="2971654" y="884349"/>
                      <a:pt x="2968140" y="868535"/>
                    </a:cubicBezTo>
                    <a:cubicBezTo>
                      <a:pt x="2967788" y="866778"/>
                      <a:pt x="2967173" y="865109"/>
                      <a:pt x="2966471" y="863352"/>
                    </a:cubicBezTo>
                    <a:lnTo>
                      <a:pt x="2953556" y="882767"/>
                    </a:lnTo>
                    <a:lnTo>
                      <a:pt x="2949076" y="870819"/>
                    </a:lnTo>
                    <a:cubicBezTo>
                      <a:pt x="2947845" y="867481"/>
                      <a:pt x="2948812" y="865109"/>
                      <a:pt x="2949515" y="863967"/>
                    </a:cubicBezTo>
                    <a:cubicBezTo>
                      <a:pt x="2950745" y="861946"/>
                      <a:pt x="2952765" y="860804"/>
                      <a:pt x="2955489" y="860452"/>
                    </a:cubicBezTo>
                    <a:lnTo>
                      <a:pt x="2964450" y="859486"/>
                    </a:lnTo>
                    <a:cubicBezTo>
                      <a:pt x="2963044" y="856938"/>
                      <a:pt x="2961463" y="854478"/>
                      <a:pt x="2959794" y="851843"/>
                    </a:cubicBezTo>
                    <a:cubicBezTo>
                      <a:pt x="2956894" y="847362"/>
                      <a:pt x="2953908" y="842706"/>
                      <a:pt x="2951711" y="837347"/>
                    </a:cubicBezTo>
                    <a:cubicBezTo>
                      <a:pt x="2948285" y="829001"/>
                      <a:pt x="2943892" y="821182"/>
                      <a:pt x="2939324" y="812924"/>
                    </a:cubicBezTo>
                    <a:cubicBezTo>
                      <a:pt x="2937040" y="808794"/>
                      <a:pt x="2934580" y="804490"/>
                      <a:pt x="2932383" y="800097"/>
                    </a:cubicBezTo>
                    <a:lnTo>
                      <a:pt x="2932295" y="799833"/>
                    </a:lnTo>
                    <a:cubicBezTo>
                      <a:pt x="2932120" y="799482"/>
                      <a:pt x="2931944" y="799130"/>
                      <a:pt x="2931768" y="798867"/>
                    </a:cubicBezTo>
                    <a:cubicBezTo>
                      <a:pt x="2931505" y="799218"/>
                      <a:pt x="2931153" y="799570"/>
                      <a:pt x="2930890" y="799833"/>
                    </a:cubicBezTo>
                    <a:cubicBezTo>
                      <a:pt x="2929572" y="801239"/>
                      <a:pt x="2928166" y="802030"/>
                      <a:pt x="2927200" y="802469"/>
                    </a:cubicBezTo>
                    <a:cubicBezTo>
                      <a:pt x="2927024" y="802557"/>
                      <a:pt x="2926849" y="802645"/>
                      <a:pt x="2926673" y="802732"/>
                    </a:cubicBezTo>
                    <a:lnTo>
                      <a:pt x="2920611" y="806422"/>
                    </a:lnTo>
                    <a:lnTo>
                      <a:pt x="2946352" y="856148"/>
                    </a:lnTo>
                    <a:lnTo>
                      <a:pt x="2943804" y="854478"/>
                    </a:lnTo>
                    <a:lnTo>
                      <a:pt x="2949515" y="874245"/>
                    </a:lnTo>
                    <a:lnTo>
                      <a:pt x="2935195" y="873718"/>
                    </a:lnTo>
                    <a:cubicBezTo>
                      <a:pt x="2936952" y="876003"/>
                      <a:pt x="2938884" y="877935"/>
                      <a:pt x="2941344" y="879517"/>
                    </a:cubicBezTo>
                    <a:cubicBezTo>
                      <a:pt x="2943277" y="880834"/>
                      <a:pt x="2946176" y="883997"/>
                      <a:pt x="2946791" y="887072"/>
                    </a:cubicBezTo>
                    <a:cubicBezTo>
                      <a:pt x="2947143" y="888917"/>
                      <a:pt x="2946704" y="890762"/>
                      <a:pt x="2945649" y="892255"/>
                    </a:cubicBezTo>
                    <a:cubicBezTo>
                      <a:pt x="2944156" y="894364"/>
                      <a:pt x="2944419" y="895506"/>
                      <a:pt x="2947231" y="900514"/>
                    </a:cubicBezTo>
                    <a:cubicBezTo>
                      <a:pt x="2948373" y="902534"/>
                      <a:pt x="2949515" y="904555"/>
                      <a:pt x="2950305" y="906927"/>
                    </a:cubicBezTo>
                    <a:lnTo>
                      <a:pt x="2950569" y="907806"/>
                    </a:lnTo>
                    <a:cubicBezTo>
                      <a:pt x="2952677" y="914219"/>
                      <a:pt x="2954259" y="918172"/>
                      <a:pt x="2958739" y="919227"/>
                    </a:cubicBezTo>
                    <a:cubicBezTo>
                      <a:pt x="2961024" y="919754"/>
                      <a:pt x="2962693" y="921247"/>
                      <a:pt x="2963747" y="922916"/>
                    </a:cubicBezTo>
                    <a:cubicBezTo>
                      <a:pt x="2964977" y="922301"/>
                      <a:pt x="2966734" y="921950"/>
                      <a:pt x="2969018" y="922565"/>
                    </a:cubicBezTo>
                    <a:cubicBezTo>
                      <a:pt x="2970687" y="923004"/>
                      <a:pt x="2974553" y="924322"/>
                      <a:pt x="2975783" y="928188"/>
                    </a:cubicBezTo>
                    <a:cubicBezTo>
                      <a:pt x="2976486" y="930472"/>
                      <a:pt x="2976574" y="933107"/>
                      <a:pt x="2976135" y="936270"/>
                    </a:cubicBezTo>
                    <a:cubicBezTo>
                      <a:pt x="2975783" y="938203"/>
                      <a:pt x="2975080" y="939696"/>
                      <a:pt x="2974465" y="940751"/>
                    </a:cubicBezTo>
                    <a:cubicBezTo>
                      <a:pt x="2974290" y="941014"/>
                      <a:pt x="2974202" y="941278"/>
                      <a:pt x="2974114" y="941541"/>
                    </a:cubicBezTo>
                    <a:lnTo>
                      <a:pt x="2970951" y="948745"/>
                    </a:lnTo>
                    <a:cubicBezTo>
                      <a:pt x="2976925" y="952962"/>
                      <a:pt x="2981845" y="958058"/>
                      <a:pt x="2985271" y="963417"/>
                    </a:cubicBezTo>
                    <a:lnTo>
                      <a:pt x="2985447" y="963681"/>
                    </a:lnTo>
                    <a:cubicBezTo>
                      <a:pt x="2986062" y="964647"/>
                      <a:pt x="2986677" y="965525"/>
                      <a:pt x="2987028" y="966492"/>
                    </a:cubicBezTo>
                    <a:lnTo>
                      <a:pt x="2988434" y="965965"/>
                    </a:lnTo>
                    <a:cubicBezTo>
                      <a:pt x="2992739" y="964383"/>
                      <a:pt x="2996604" y="965438"/>
                      <a:pt x="2999064" y="968776"/>
                    </a:cubicBezTo>
                    <a:cubicBezTo>
                      <a:pt x="3000031" y="970094"/>
                      <a:pt x="3000997" y="971500"/>
                      <a:pt x="3001963" y="972905"/>
                    </a:cubicBezTo>
                    <a:lnTo>
                      <a:pt x="3009255" y="983272"/>
                    </a:lnTo>
                    <a:lnTo>
                      <a:pt x="2998537" y="984678"/>
                    </a:lnTo>
                    <a:cubicBezTo>
                      <a:pt x="2998186" y="984765"/>
                      <a:pt x="2997922" y="984765"/>
                      <a:pt x="2997571" y="984853"/>
                    </a:cubicBezTo>
                    <a:cubicBezTo>
                      <a:pt x="2996604" y="985029"/>
                      <a:pt x="2995462" y="985205"/>
                      <a:pt x="2994145" y="985205"/>
                    </a:cubicBezTo>
                    <a:cubicBezTo>
                      <a:pt x="2990630" y="985293"/>
                      <a:pt x="2987995" y="984326"/>
                      <a:pt x="2986150" y="982218"/>
                    </a:cubicBezTo>
                    <a:cubicBezTo>
                      <a:pt x="2985711" y="981778"/>
                      <a:pt x="2985447" y="981339"/>
                      <a:pt x="2985183" y="980900"/>
                    </a:cubicBezTo>
                    <a:lnTo>
                      <a:pt x="2983778" y="982306"/>
                    </a:lnTo>
                    <a:cubicBezTo>
                      <a:pt x="2985886" y="987050"/>
                      <a:pt x="2988170" y="991003"/>
                      <a:pt x="2992212" y="993639"/>
                    </a:cubicBezTo>
                    <a:cubicBezTo>
                      <a:pt x="2995111" y="995572"/>
                      <a:pt x="2996341" y="998910"/>
                      <a:pt x="2996868" y="1001721"/>
                    </a:cubicBezTo>
                    <a:lnTo>
                      <a:pt x="2998537" y="1001458"/>
                    </a:lnTo>
                    <a:cubicBezTo>
                      <a:pt x="2998889" y="1001458"/>
                      <a:pt x="2999152" y="1001370"/>
                      <a:pt x="2999504" y="1001282"/>
                    </a:cubicBezTo>
                    <a:cubicBezTo>
                      <a:pt x="3000470" y="1001106"/>
                      <a:pt x="3001612" y="1000931"/>
                      <a:pt x="3002930" y="1000931"/>
                    </a:cubicBezTo>
                    <a:cubicBezTo>
                      <a:pt x="3006444" y="1000843"/>
                      <a:pt x="3009080" y="1001809"/>
                      <a:pt x="3010925" y="1003918"/>
                    </a:cubicBezTo>
                    <a:cubicBezTo>
                      <a:pt x="3013648" y="1006905"/>
                      <a:pt x="3013121" y="1010594"/>
                      <a:pt x="3012945" y="1012352"/>
                    </a:cubicBezTo>
                    <a:cubicBezTo>
                      <a:pt x="3012945" y="1012439"/>
                      <a:pt x="3012945" y="1012527"/>
                      <a:pt x="3012945" y="1012615"/>
                    </a:cubicBezTo>
                    <a:lnTo>
                      <a:pt x="3014790" y="1017974"/>
                    </a:lnTo>
                    <a:lnTo>
                      <a:pt x="3008728" y="1020171"/>
                    </a:lnTo>
                    <a:cubicBezTo>
                      <a:pt x="3004599" y="1021664"/>
                      <a:pt x="3000909" y="1020786"/>
                      <a:pt x="2998449" y="1017798"/>
                    </a:cubicBezTo>
                    <a:cubicBezTo>
                      <a:pt x="3000470" y="1025178"/>
                      <a:pt x="3004950" y="1031416"/>
                      <a:pt x="3011891" y="1036599"/>
                    </a:cubicBezTo>
                    <a:cubicBezTo>
                      <a:pt x="3013999" y="1038181"/>
                      <a:pt x="3015230" y="1040113"/>
                      <a:pt x="3016196" y="1041607"/>
                    </a:cubicBezTo>
                    <a:cubicBezTo>
                      <a:pt x="3016459" y="1042046"/>
                      <a:pt x="3016723" y="1042485"/>
                      <a:pt x="3016987" y="1042837"/>
                    </a:cubicBezTo>
                    <a:lnTo>
                      <a:pt x="3017338" y="1043452"/>
                    </a:lnTo>
                    <a:lnTo>
                      <a:pt x="3024015" y="1054697"/>
                    </a:lnTo>
                    <a:lnTo>
                      <a:pt x="3013121" y="1058036"/>
                    </a:lnTo>
                    <a:cubicBezTo>
                      <a:pt x="3015054" y="1062340"/>
                      <a:pt x="3017250" y="1066557"/>
                      <a:pt x="3019622" y="1071038"/>
                    </a:cubicBezTo>
                    <a:cubicBezTo>
                      <a:pt x="3022258" y="1075958"/>
                      <a:pt x="3024893" y="1080965"/>
                      <a:pt x="3027177" y="1086324"/>
                    </a:cubicBezTo>
                    <a:cubicBezTo>
                      <a:pt x="3029462" y="1087642"/>
                      <a:pt x="3030516" y="1089399"/>
                      <a:pt x="3030955" y="1090805"/>
                    </a:cubicBezTo>
                    <a:cubicBezTo>
                      <a:pt x="3032009" y="1093880"/>
                      <a:pt x="3031043" y="1096691"/>
                      <a:pt x="3029813" y="1098712"/>
                    </a:cubicBezTo>
                    <a:cubicBezTo>
                      <a:pt x="3031131" y="1104159"/>
                      <a:pt x="3032800" y="1109430"/>
                      <a:pt x="3034821" y="1115404"/>
                    </a:cubicBezTo>
                    <a:cubicBezTo>
                      <a:pt x="3035172" y="1116546"/>
                      <a:pt x="3035524" y="1117688"/>
                      <a:pt x="3035875" y="1118830"/>
                    </a:cubicBezTo>
                    <a:cubicBezTo>
                      <a:pt x="3036754" y="1121730"/>
                      <a:pt x="3037632" y="1124453"/>
                      <a:pt x="3038862" y="1126386"/>
                    </a:cubicBezTo>
                    <a:cubicBezTo>
                      <a:pt x="3039301" y="1127001"/>
                      <a:pt x="3039829" y="1127704"/>
                      <a:pt x="3040443" y="1128494"/>
                    </a:cubicBezTo>
                    <a:cubicBezTo>
                      <a:pt x="3041849" y="1130251"/>
                      <a:pt x="3043694" y="1132448"/>
                      <a:pt x="3044661" y="1135523"/>
                    </a:cubicBezTo>
                    <a:lnTo>
                      <a:pt x="3056521" y="1133063"/>
                    </a:lnTo>
                    <a:lnTo>
                      <a:pt x="3056082" y="1141497"/>
                    </a:lnTo>
                    <a:cubicBezTo>
                      <a:pt x="3055994" y="1143605"/>
                      <a:pt x="3055027" y="1148613"/>
                      <a:pt x="3047911" y="1149931"/>
                    </a:cubicBezTo>
                    <a:cubicBezTo>
                      <a:pt x="3047472" y="1150018"/>
                      <a:pt x="3046857" y="1150106"/>
                      <a:pt x="3046154" y="1150018"/>
                    </a:cubicBezTo>
                    <a:cubicBezTo>
                      <a:pt x="3046418" y="1151424"/>
                      <a:pt x="3046769" y="1152918"/>
                      <a:pt x="3046857" y="1154499"/>
                    </a:cubicBezTo>
                    <a:cubicBezTo>
                      <a:pt x="3047384" y="1161615"/>
                      <a:pt x="3048614" y="1163196"/>
                      <a:pt x="3052040" y="1164339"/>
                    </a:cubicBezTo>
                    <a:cubicBezTo>
                      <a:pt x="3055554" y="1165569"/>
                      <a:pt x="3057223" y="1168556"/>
                      <a:pt x="3058278" y="1170576"/>
                    </a:cubicBezTo>
                    <a:cubicBezTo>
                      <a:pt x="3058541" y="1171015"/>
                      <a:pt x="3058805" y="1171543"/>
                      <a:pt x="3058893" y="1171718"/>
                    </a:cubicBezTo>
                    <a:lnTo>
                      <a:pt x="3063285" y="1178044"/>
                    </a:lnTo>
                    <a:lnTo>
                      <a:pt x="3056345" y="1181382"/>
                    </a:lnTo>
                    <a:cubicBezTo>
                      <a:pt x="3055730" y="1181646"/>
                      <a:pt x="3055115" y="1181909"/>
                      <a:pt x="3054412" y="1182173"/>
                    </a:cubicBezTo>
                    <a:cubicBezTo>
                      <a:pt x="3054061" y="1182349"/>
                      <a:pt x="3053622" y="1182524"/>
                      <a:pt x="3053270" y="1182700"/>
                    </a:cubicBezTo>
                    <a:cubicBezTo>
                      <a:pt x="3054061" y="1185160"/>
                      <a:pt x="3054851" y="1187708"/>
                      <a:pt x="3055554" y="1190080"/>
                    </a:cubicBezTo>
                    <a:cubicBezTo>
                      <a:pt x="3058805" y="1200798"/>
                      <a:pt x="3061880" y="1210901"/>
                      <a:pt x="3068557" y="1219247"/>
                    </a:cubicBezTo>
                    <a:cubicBezTo>
                      <a:pt x="3071280" y="1222586"/>
                      <a:pt x="3069875" y="1226451"/>
                      <a:pt x="3069172" y="1228296"/>
                    </a:cubicBezTo>
                    <a:cubicBezTo>
                      <a:pt x="3069084" y="1228560"/>
                      <a:pt x="3068996" y="1228823"/>
                      <a:pt x="3068908" y="1229087"/>
                    </a:cubicBezTo>
                    <a:lnTo>
                      <a:pt x="3068117" y="1232425"/>
                    </a:lnTo>
                    <a:cubicBezTo>
                      <a:pt x="3068996" y="1234270"/>
                      <a:pt x="3069875" y="1236291"/>
                      <a:pt x="3070314" y="1238663"/>
                    </a:cubicBezTo>
                    <a:cubicBezTo>
                      <a:pt x="3070577" y="1240332"/>
                      <a:pt x="3070841" y="1242089"/>
                      <a:pt x="3071104" y="1243758"/>
                    </a:cubicBezTo>
                    <a:cubicBezTo>
                      <a:pt x="3072247" y="1251314"/>
                      <a:pt x="3073213" y="1257903"/>
                      <a:pt x="3078045" y="1262823"/>
                    </a:cubicBezTo>
                    <a:cubicBezTo>
                      <a:pt x="3080153" y="1265019"/>
                      <a:pt x="3081032" y="1268445"/>
                      <a:pt x="3081208" y="1271081"/>
                    </a:cubicBezTo>
                    <a:cubicBezTo>
                      <a:pt x="3081208" y="1271081"/>
                      <a:pt x="3081208" y="1271081"/>
                      <a:pt x="3081208" y="1271081"/>
                    </a:cubicBezTo>
                    <a:cubicBezTo>
                      <a:pt x="3084370" y="1269851"/>
                      <a:pt x="3087006" y="1271169"/>
                      <a:pt x="3087885" y="1271608"/>
                    </a:cubicBezTo>
                    <a:lnTo>
                      <a:pt x="3099657" y="1277494"/>
                    </a:lnTo>
                    <a:lnTo>
                      <a:pt x="3081208" y="1286719"/>
                    </a:lnTo>
                    <a:cubicBezTo>
                      <a:pt x="3081208" y="1286895"/>
                      <a:pt x="3081120" y="1287070"/>
                      <a:pt x="3081120" y="1287158"/>
                    </a:cubicBezTo>
                    <a:cubicBezTo>
                      <a:pt x="3080241" y="1291024"/>
                      <a:pt x="3081295" y="1292781"/>
                      <a:pt x="3083316" y="1294362"/>
                    </a:cubicBezTo>
                    <a:cubicBezTo>
                      <a:pt x="3086479" y="1296822"/>
                      <a:pt x="3087533" y="1300512"/>
                      <a:pt x="3088412" y="1303411"/>
                    </a:cubicBezTo>
                    <a:cubicBezTo>
                      <a:pt x="3088675" y="1304290"/>
                      <a:pt x="3088939" y="1305168"/>
                      <a:pt x="3089202" y="1305783"/>
                    </a:cubicBezTo>
                    <a:cubicBezTo>
                      <a:pt x="3089466" y="1306486"/>
                      <a:pt x="3089729" y="1307101"/>
                      <a:pt x="3089993" y="1307804"/>
                    </a:cubicBezTo>
                    <a:lnTo>
                      <a:pt x="3093859" y="1317556"/>
                    </a:lnTo>
                    <a:lnTo>
                      <a:pt x="3086830" y="1317556"/>
                    </a:lnTo>
                    <a:cubicBezTo>
                      <a:pt x="3087797" y="1321421"/>
                      <a:pt x="3088324" y="1325375"/>
                      <a:pt x="3088763" y="1328977"/>
                    </a:cubicBezTo>
                    <a:cubicBezTo>
                      <a:pt x="3089729" y="1337147"/>
                      <a:pt x="3090608" y="1344175"/>
                      <a:pt x="3096494" y="1349007"/>
                    </a:cubicBezTo>
                    <a:cubicBezTo>
                      <a:pt x="3097724" y="1350062"/>
                      <a:pt x="3098603" y="1351379"/>
                      <a:pt x="3099042" y="1352785"/>
                    </a:cubicBezTo>
                    <a:cubicBezTo>
                      <a:pt x="3099481" y="1352785"/>
                      <a:pt x="3100008" y="1352785"/>
                      <a:pt x="3100535" y="1352785"/>
                    </a:cubicBezTo>
                    <a:cubicBezTo>
                      <a:pt x="3103874" y="1353136"/>
                      <a:pt x="3106685" y="1355333"/>
                      <a:pt x="3108267" y="1358847"/>
                    </a:cubicBezTo>
                    <a:cubicBezTo>
                      <a:pt x="3110463" y="1363767"/>
                      <a:pt x="3106597" y="1369741"/>
                      <a:pt x="3103083" y="1371674"/>
                    </a:cubicBezTo>
                    <a:cubicBezTo>
                      <a:pt x="3100360" y="1373079"/>
                      <a:pt x="3098075" y="1373343"/>
                      <a:pt x="3096318" y="1372991"/>
                    </a:cubicBezTo>
                    <a:cubicBezTo>
                      <a:pt x="3096143" y="1373606"/>
                      <a:pt x="3095879" y="1374221"/>
                      <a:pt x="3095703" y="1374836"/>
                    </a:cubicBezTo>
                    <a:cubicBezTo>
                      <a:pt x="3095967" y="1375012"/>
                      <a:pt x="3096143" y="1375276"/>
                      <a:pt x="3096406" y="1375539"/>
                    </a:cubicBezTo>
                    <a:cubicBezTo>
                      <a:pt x="3100448" y="1379844"/>
                      <a:pt x="3102995" y="1385027"/>
                      <a:pt x="3105367" y="1390035"/>
                    </a:cubicBezTo>
                    <a:cubicBezTo>
                      <a:pt x="3105807" y="1391001"/>
                      <a:pt x="3106246" y="1391880"/>
                      <a:pt x="3106685" y="1392758"/>
                    </a:cubicBezTo>
                    <a:cubicBezTo>
                      <a:pt x="3108091" y="1395570"/>
                      <a:pt x="3107476" y="1398205"/>
                      <a:pt x="3106773" y="1400050"/>
                    </a:cubicBezTo>
                    <a:lnTo>
                      <a:pt x="3108355" y="1399787"/>
                    </a:lnTo>
                    <a:cubicBezTo>
                      <a:pt x="3110287" y="1399347"/>
                      <a:pt x="3112044" y="1399523"/>
                      <a:pt x="3113626" y="1400314"/>
                    </a:cubicBezTo>
                    <a:cubicBezTo>
                      <a:pt x="3114944" y="1401017"/>
                      <a:pt x="3115734" y="1401895"/>
                      <a:pt x="3116085" y="1402335"/>
                    </a:cubicBezTo>
                    <a:lnTo>
                      <a:pt x="3116701" y="1402949"/>
                    </a:lnTo>
                    <a:lnTo>
                      <a:pt x="3117140" y="1403740"/>
                    </a:lnTo>
                    <a:cubicBezTo>
                      <a:pt x="3119073" y="1407254"/>
                      <a:pt x="3119600" y="1409451"/>
                      <a:pt x="3119951" y="1411559"/>
                    </a:cubicBezTo>
                    <a:lnTo>
                      <a:pt x="3121533" y="1420432"/>
                    </a:lnTo>
                    <a:lnTo>
                      <a:pt x="3112571" y="1419202"/>
                    </a:lnTo>
                    <a:cubicBezTo>
                      <a:pt x="3108267" y="1419027"/>
                      <a:pt x="3106422" y="1416742"/>
                      <a:pt x="3105631" y="1414898"/>
                    </a:cubicBezTo>
                    <a:cubicBezTo>
                      <a:pt x="3104928" y="1413228"/>
                      <a:pt x="3104401" y="1411647"/>
                      <a:pt x="3103874" y="1410066"/>
                    </a:cubicBezTo>
                    <a:lnTo>
                      <a:pt x="3103259" y="1412350"/>
                    </a:lnTo>
                    <a:lnTo>
                      <a:pt x="3101502" y="1410768"/>
                    </a:lnTo>
                    <a:cubicBezTo>
                      <a:pt x="3102468" y="1417885"/>
                      <a:pt x="3103610" y="1425089"/>
                      <a:pt x="3104752" y="1432205"/>
                    </a:cubicBezTo>
                    <a:cubicBezTo>
                      <a:pt x="3104928" y="1433171"/>
                      <a:pt x="3105280" y="1434313"/>
                      <a:pt x="3105719" y="1435455"/>
                    </a:cubicBezTo>
                    <a:cubicBezTo>
                      <a:pt x="3106685" y="1438355"/>
                      <a:pt x="3108179" y="1442659"/>
                      <a:pt x="3106949" y="1447403"/>
                    </a:cubicBezTo>
                    <a:cubicBezTo>
                      <a:pt x="3107212" y="1447316"/>
                      <a:pt x="3107476" y="1447316"/>
                      <a:pt x="3107739" y="1447316"/>
                    </a:cubicBezTo>
                    <a:lnTo>
                      <a:pt x="3121708" y="1445734"/>
                    </a:lnTo>
                    <a:lnTo>
                      <a:pt x="3107212" y="1467522"/>
                    </a:lnTo>
                    <a:cubicBezTo>
                      <a:pt x="3107388" y="1468664"/>
                      <a:pt x="3107564" y="1469806"/>
                      <a:pt x="3107827" y="1470948"/>
                    </a:cubicBezTo>
                    <a:cubicBezTo>
                      <a:pt x="3108706" y="1476483"/>
                      <a:pt x="3109584" y="1481754"/>
                      <a:pt x="3111605" y="1486498"/>
                    </a:cubicBezTo>
                    <a:cubicBezTo>
                      <a:pt x="3111605" y="1486498"/>
                      <a:pt x="3111693" y="1486586"/>
                      <a:pt x="3111693" y="1486674"/>
                    </a:cubicBezTo>
                    <a:cubicBezTo>
                      <a:pt x="3113099" y="1488695"/>
                      <a:pt x="3116525" y="1493351"/>
                      <a:pt x="3114328" y="1498446"/>
                    </a:cubicBezTo>
                    <a:cubicBezTo>
                      <a:pt x="3113889" y="1499501"/>
                      <a:pt x="3113186" y="1500643"/>
                      <a:pt x="3111956" y="1501697"/>
                    </a:cubicBezTo>
                    <a:cubicBezTo>
                      <a:pt x="3112747" y="1504860"/>
                      <a:pt x="3113450" y="1508638"/>
                      <a:pt x="3111869" y="1512152"/>
                    </a:cubicBezTo>
                    <a:cubicBezTo>
                      <a:pt x="3111429" y="1513206"/>
                      <a:pt x="3111605" y="1514260"/>
                      <a:pt x="3112132" y="1516808"/>
                    </a:cubicBezTo>
                    <a:cubicBezTo>
                      <a:pt x="3112659" y="1519268"/>
                      <a:pt x="3113362" y="1522255"/>
                      <a:pt x="3112747" y="1525769"/>
                    </a:cubicBezTo>
                    <a:cubicBezTo>
                      <a:pt x="3112044" y="1529283"/>
                      <a:pt x="3113186" y="1532709"/>
                      <a:pt x="3116437" y="1536751"/>
                    </a:cubicBezTo>
                    <a:cubicBezTo>
                      <a:pt x="3117930" y="1538596"/>
                      <a:pt x="3118458" y="1540968"/>
                      <a:pt x="3118370" y="1543340"/>
                    </a:cubicBezTo>
                    <a:lnTo>
                      <a:pt x="3126716" y="1538332"/>
                    </a:lnTo>
                    <a:lnTo>
                      <a:pt x="3127243" y="1560735"/>
                    </a:lnTo>
                    <a:lnTo>
                      <a:pt x="3121357" y="1561438"/>
                    </a:lnTo>
                    <a:cubicBezTo>
                      <a:pt x="3118282" y="1561789"/>
                      <a:pt x="3115910" y="1561262"/>
                      <a:pt x="3114065" y="1560559"/>
                    </a:cubicBezTo>
                    <a:cubicBezTo>
                      <a:pt x="3114241" y="1565215"/>
                      <a:pt x="3115910" y="1569872"/>
                      <a:pt x="3119336" y="1574616"/>
                    </a:cubicBezTo>
                    <a:cubicBezTo>
                      <a:pt x="3120566" y="1576373"/>
                      <a:pt x="3121093" y="1578218"/>
                      <a:pt x="3121357" y="1579536"/>
                    </a:cubicBezTo>
                    <a:cubicBezTo>
                      <a:pt x="3121445" y="1579887"/>
                      <a:pt x="3121533" y="1580238"/>
                      <a:pt x="3121620" y="1580678"/>
                    </a:cubicBezTo>
                    <a:cubicBezTo>
                      <a:pt x="3122235" y="1583840"/>
                      <a:pt x="3123114" y="1588409"/>
                      <a:pt x="3119775" y="1590957"/>
                    </a:cubicBezTo>
                    <a:lnTo>
                      <a:pt x="3131636" y="1591923"/>
                    </a:lnTo>
                    <a:lnTo>
                      <a:pt x="3133129" y="1595876"/>
                    </a:lnTo>
                    <a:close/>
                    <a:moveTo>
                      <a:pt x="44366" y="1568290"/>
                    </a:moveTo>
                    <a:lnTo>
                      <a:pt x="39007" y="1568905"/>
                    </a:lnTo>
                    <a:cubicBezTo>
                      <a:pt x="39095" y="1569696"/>
                      <a:pt x="39798" y="1571541"/>
                      <a:pt x="41731" y="1572683"/>
                    </a:cubicBezTo>
                    <a:cubicBezTo>
                      <a:pt x="42258" y="1573034"/>
                      <a:pt x="42785" y="1573210"/>
                      <a:pt x="43312" y="1573386"/>
                    </a:cubicBezTo>
                    <a:cubicBezTo>
                      <a:pt x="43839" y="1572156"/>
                      <a:pt x="44454" y="1571102"/>
                      <a:pt x="45069" y="1570047"/>
                    </a:cubicBezTo>
                    <a:lnTo>
                      <a:pt x="44366" y="1568290"/>
                    </a:lnTo>
                    <a:close/>
                    <a:moveTo>
                      <a:pt x="3159837" y="1564513"/>
                    </a:moveTo>
                    <a:cubicBezTo>
                      <a:pt x="3159837" y="1564513"/>
                      <a:pt x="3159925" y="1564600"/>
                      <a:pt x="3159925" y="1564600"/>
                    </a:cubicBezTo>
                    <a:cubicBezTo>
                      <a:pt x="3159925" y="1564600"/>
                      <a:pt x="3159837" y="1564513"/>
                      <a:pt x="3159837" y="1564513"/>
                    </a:cubicBezTo>
                    <a:close/>
                    <a:moveTo>
                      <a:pt x="17659" y="1554849"/>
                    </a:moveTo>
                    <a:lnTo>
                      <a:pt x="32154" y="1564513"/>
                    </a:lnTo>
                    <a:lnTo>
                      <a:pt x="41643" y="1560998"/>
                    </a:lnTo>
                    <a:cubicBezTo>
                      <a:pt x="41906" y="1560911"/>
                      <a:pt x="42258" y="1560823"/>
                      <a:pt x="42521" y="1560735"/>
                    </a:cubicBezTo>
                    <a:cubicBezTo>
                      <a:pt x="39183" y="1558802"/>
                      <a:pt x="37250" y="1554849"/>
                      <a:pt x="37250" y="1550105"/>
                    </a:cubicBezTo>
                    <a:cubicBezTo>
                      <a:pt x="37250" y="1545097"/>
                      <a:pt x="39534" y="1540880"/>
                      <a:pt x="43224" y="1539123"/>
                    </a:cubicBezTo>
                    <a:cubicBezTo>
                      <a:pt x="44015" y="1538771"/>
                      <a:pt x="44718" y="1538508"/>
                      <a:pt x="45420" y="1538420"/>
                    </a:cubicBezTo>
                    <a:cubicBezTo>
                      <a:pt x="45684" y="1537190"/>
                      <a:pt x="46123" y="1536048"/>
                      <a:pt x="46738" y="1535082"/>
                    </a:cubicBezTo>
                    <a:cubicBezTo>
                      <a:pt x="52097" y="1525945"/>
                      <a:pt x="52185" y="1515754"/>
                      <a:pt x="52273" y="1504948"/>
                    </a:cubicBezTo>
                    <a:cubicBezTo>
                      <a:pt x="52273" y="1503015"/>
                      <a:pt x="52273" y="1501082"/>
                      <a:pt x="52361" y="1499149"/>
                    </a:cubicBezTo>
                    <a:cubicBezTo>
                      <a:pt x="52185" y="1499061"/>
                      <a:pt x="52097" y="1498974"/>
                      <a:pt x="51922" y="1498886"/>
                    </a:cubicBezTo>
                    <a:lnTo>
                      <a:pt x="41467" y="1493263"/>
                    </a:lnTo>
                    <a:lnTo>
                      <a:pt x="51834" y="1487465"/>
                    </a:lnTo>
                    <a:cubicBezTo>
                      <a:pt x="52712" y="1487025"/>
                      <a:pt x="52976" y="1486850"/>
                      <a:pt x="53239" y="1482633"/>
                    </a:cubicBezTo>
                    <a:cubicBezTo>
                      <a:pt x="53327" y="1481842"/>
                      <a:pt x="53327" y="1481051"/>
                      <a:pt x="53415" y="1480173"/>
                    </a:cubicBezTo>
                    <a:cubicBezTo>
                      <a:pt x="53767" y="1476395"/>
                      <a:pt x="54469" y="1472705"/>
                      <a:pt x="55260" y="1469191"/>
                    </a:cubicBezTo>
                    <a:cubicBezTo>
                      <a:pt x="55875" y="1466204"/>
                      <a:pt x="56490" y="1463305"/>
                      <a:pt x="56754" y="1460494"/>
                    </a:cubicBezTo>
                    <a:cubicBezTo>
                      <a:pt x="56841" y="1459791"/>
                      <a:pt x="56929" y="1459088"/>
                      <a:pt x="56929" y="1458385"/>
                    </a:cubicBezTo>
                    <a:cubicBezTo>
                      <a:pt x="54909" y="1458561"/>
                      <a:pt x="53415" y="1457858"/>
                      <a:pt x="52537" y="1457331"/>
                    </a:cubicBezTo>
                    <a:cubicBezTo>
                      <a:pt x="50779" y="1456277"/>
                      <a:pt x="49725" y="1454695"/>
                      <a:pt x="49198" y="1452587"/>
                    </a:cubicBezTo>
                    <a:lnTo>
                      <a:pt x="32682" y="1461109"/>
                    </a:lnTo>
                    <a:lnTo>
                      <a:pt x="46299" y="1440287"/>
                    </a:lnTo>
                    <a:cubicBezTo>
                      <a:pt x="46738" y="1439672"/>
                      <a:pt x="47090" y="1439145"/>
                      <a:pt x="47529" y="1438618"/>
                    </a:cubicBezTo>
                    <a:lnTo>
                      <a:pt x="47353" y="1437388"/>
                    </a:lnTo>
                    <a:lnTo>
                      <a:pt x="48144" y="1437915"/>
                    </a:lnTo>
                    <a:cubicBezTo>
                      <a:pt x="51394" y="1434665"/>
                      <a:pt x="55084" y="1434577"/>
                      <a:pt x="56841" y="1434577"/>
                    </a:cubicBezTo>
                    <a:lnTo>
                      <a:pt x="57632" y="1434577"/>
                    </a:lnTo>
                    <a:cubicBezTo>
                      <a:pt x="57632" y="1434489"/>
                      <a:pt x="57720" y="1434489"/>
                      <a:pt x="57720" y="1434401"/>
                    </a:cubicBezTo>
                    <a:cubicBezTo>
                      <a:pt x="60707" y="1428603"/>
                      <a:pt x="61234" y="1422014"/>
                      <a:pt x="61937" y="1414898"/>
                    </a:cubicBezTo>
                    <a:cubicBezTo>
                      <a:pt x="61937" y="1414898"/>
                      <a:pt x="61937" y="1414810"/>
                      <a:pt x="61937" y="1414810"/>
                    </a:cubicBezTo>
                    <a:lnTo>
                      <a:pt x="57632" y="1411910"/>
                    </a:lnTo>
                    <a:lnTo>
                      <a:pt x="54030" y="1413228"/>
                    </a:lnTo>
                    <a:cubicBezTo>
                      <a:pt x="50692" y="1414458"/>
                      <a:pt x="48320" y="1413492"/>
                      <a:pt x="47177" y="1412789"/>
                    </a:cubicBezTo>
                    <a:cubicBezTo>
                      <a:pt x="45157" y="1411559"/>
                      <a:pt x="44015" y="1409538"/>
                      <a:pt x="43663" y="1406815"/>
                    </a:cubicBezTo>
                    <a:lnTo>
                      <a:pt x="43136" y="1402335"/>
                    </a:lnTo>
                    <a:lnTo>
                      <a:pt x="40061" y="1400314"/>
                    </a:lnTo>
                    <a:lnTo>
                      <a:pt x="42785" y="1399260"/>
                    </a:lnTo>
                    <a:lnTo>
                      <a:pt x="42082" y="1392846"/>
                    </a:lnTo>
                    <a:lnTo>
                      <a:pt x="48495" y="1397063"/>
                    </a:lnTo>
                    <a:lnTo>
                      <a:pt x="52097" y="1395745"/>
                    </a:lnTo>
                    <a:cubicBezTo>
                      <a:pt x="53942" y="1395043"/>
                      <a:pt x="55524" y="1395043"/>
                      <a:pt x="56754" y="1395306"/>
                    </a:cubicBezTo>
                    <a:cubicBezTo>
                      <a:pt x="56051" y="1393110"/>
                      <a:pt x="54909" y="1389771"/>
                      <a:pt x="56666" y="1386345"/>
                    </a:cubicBezTo>
                    <a:cubicBezTo>
                      <a:pt x="57896" y="1383885"/>
                      <a:pt x="59653" y="1382216"/>
                      <a:pt x="61146" y="1380810"/>
                    </a:cubicBezTo>
                    <a:cubicBezTo>
                      <a:pt x="61937" y="1380107"/>
                      <a:pt x="62640" y="1379405"/>
                      <a:pt x="62991" y="1378790"/>
                    </a:cubicBezTo>
                    <a:cubicBezTo>
                      <a:pt x="63694" y="1377735"/>
                      <a:pt x="64573" y="1376681"/>
                      <a:pt x="65363" y="1375627"/>
                    </a:cubicBezTo>
                    <a:cubicBezTo>
                      <a:pt x="66154" y="1374573"/>
                      <a:pt x="67384" y="1373079"/>
                      <a:pt x="68087" y="1372025"/>
                    </a:cubicBezTo>
                    <a:cubicBezTo>
                      <a:pt x="67735" y="1371234"/>
                      <a:pt x="67472" y="1370356"/>
                      <a:pt x="67296" y="1369565"/>
                    </a:cubicBezTo>
                    <a:lnTo>
                      <a:pt x="60004" y="1374309"/>
                    </a:lnTo>
                    <a:lnTo>
                      <a:pt x="54381" y="1353048"/>
                    </a:lnTo>
                    <a:lnTo>
                      <a:pt x="60268" y="1351116"/>
                    </a:lnTo>
                    <a:cubicBezTo>
                      <a:pt x="61498" y="1350676"/>
                      <a:pt x="64485" y="1349710"/>
                      <a:pt x="67560" y="1350413"/>
                    </a:cubicBezTo>
                    <a:cubicBezTo>
                      <a:pt x="68350" y="1347426"/>
                      <a:pt x="69317" y="1344615"/>
                      <a:pt x="70283" y="1341891"/>
                    </a:cubicBezTo>
                    <a:cubicBezTo>
                      <a:pt x="70722" y="1340661"/>
                      <a:pt x="71162" y="1339519"/>
                      <a:pt x="71513" y="1338289"/>
                    </a:cubicBezTo>
                    <a:cubicBezTo>
                      <a:pt x="73006" y="1333809"/>
                      <a:pt x="74236" y="1329152"/>
                      <a:pt x="75291" y="1324408"/>
                    </a:cubicBezTo>
                    <a:lnTo>
                      <a:pt x="73006" y="1326692"/>
                    </a:lnTo>
                    <a:lnTo>
                      <a:pt x="72392" y="1311406"/>
                    </a:lnTo>
                    <a:cubicBezTo>
                      <a:pt x="72392" y="1310879"/>
                      <a:pt x="72304" y="1310264"/>
                      <a:pt x="72216" y="1309737"/>
                    </a:cubicBezTo>
                    <a:cubicBezTo>
                      <a:pt x="71952" y="1307628"/>
                      <a:pt x="71689" y="1304905"/>
                      <a:pt x="72567" y="1302093"/>
                    </a:cubicBezTo>
                    <a:cubicBezTo>
                      <a:pt x="74236" y="1297086"/>
                      <a:pt x="76696" y="1293484"/>
                      <a:pt x="79771" y="1291463"/>
                    </a:cubicBezTo>
                    <a:cubicBezTo>
                      <a:pt x="81440" y="1290409"/>
                      <a:pt x="81704" y="1289354"/>
                      <a:pt x="81704" y="1284347"/>
                    </a:cubicBezTo>
                    <a:cubicBezTo>
                      <a:pt x="81704" y="1284171"/>
                      <a:pt x="81704" y="1283995"/>
                      <a:pt x="81704" y="1283908"/>
                    </a:cubicBezTo>
                    <a:lnTo>
                      <a:pt x="65363" y="1279251"/>
                    </a:lnTo>
                    <a:lnTo>
                      <a:pt x="78453" y="1266161"/>
                    </a:lnTo>
                    <a:lnTo>
                      <a:pt x="81704" y="1267040"/>
                    </a:lnTo>
                    <a:cubicBezTo>
                      <a:pt x="82407" y="1262383"/>
                      <a:pt x="85921" y="1258606"/>
                      <a:pt x="87942" y="1256585"/>
                    </a:cubicBezTo>
                    <a:lnTo>
                      <a:pt x="88469" y="1255970"/>
                    </a:lnTo>
                    <a:cubicBezTo>
                      <a:pt x="88557" y="1255707"/>
                      <a:pt x="88732" y="1255179"/>
                      <a:pt x="88820" y="1254828"/>
                    </a:cubicBezTo>
                    <a:cubicBezTo>
                      <a:pt x="89172" y="1253510"/>
                      <a:pt x="89611" y="1251841"/>
                      <a:pt x="90577" y="1250172"/>
                    </a:cubicBezTo>
                    <a:cubicBezTo>
                      <a:pt x="91895" y="1247888"/>
                      <a:pt x="91983" y="1244813"/>
                      <a:pt x="92159" y="1241211"/>
                    </a:cubicBezTo>
                    <a:cubicBezTo>
                      <a:pt x="92334" y="1238048"/>
                      <a:pt x="92510" y="1234534"/>
                      <a:pt x="93564" y="1231020"/>
                    </a:cubicBezTo>
                    <a:lnTo>
                      <a:pt x="87415" y="1230932"/>
                    </a:lnTo>
                    <a:lnTo>
                      <a:pt x="90929" y="1222059"/>
                    </a:lnTo>
                    <a:cubicBezTo>
                      <a:pt x="91017" y="1221883"/>
                      <a:pt x="91017" y="1221795"/>
                      <a:pt x="91104" y="1221619"/>
                    </a:cubicBezTo>
                    <a:cubicBezTo>
                      <a:pt x="91104" y="1221619"/>
                      <a:pt x="91104" y="1221619"/>
                      <a:pt x="91104" y="1221531"/>
                    </a:cubicBezTo>
                    <a:lnTo>
                      <a:pt x="65978" y="1213010"/>
                    </a:lnTo>
                    <a:cubicBezTo>
                      <a:pt x="65715" y="1215294"/>
                      <a:pt x="65451" y="1217578"/>
                      <a:pt x="65451" y="1219950"/>
                    </a:cubicBezTo>
                    <a:cubicBezTo>
                      <a:pt x="65451" y="1221004"/>
                      <a:pt x="65451" y="1222322"/>
                      <a:pt x="65451" y="1223640"/>
                    </a:cubicBezTo>
                    <a:cubicBezTo>
                      <a:pt x="65627" y="1229702"/>
                      <a:pt x="65890" y="1239454"/>
                      <a:pt x="57720" y="1245867"/>
                    </a:cubicBezTo>
                    <a:cubicBezTo>
                      <a:pt x="56929" y="1249557"/>
                      <a:pt x="56226" y="1253334"/>
                      <a:pt x="55611" y="1257024"/>
                    </a:cubicBezTo>
                    <a:cubicBezTo>
                      <a:pt x="53679" y="1267391"/>
                      <a:pt x="51746" y="1278109"/>
                      <a:pt x="47705" y="1288564"/>
                    </a:cubicBezTo>
                    <a:cubicBezTo>
                      <a:pt x="47265" y="1289618"/>
                      <a:pt x="47002" y="1290672"/>
                      <a:pt x="46738" y="1291814"/>
                    </a:cubicBezTo>
                    <a:lnTo>
                      <a:pt x="54206" y="1288476"/>
                    </a:lnTo>
                    <a:cubicBezTo>
                      <a:pt x="58247" y="1286719"/>
                      <a:pt x="60795" y="1286982"/>
                      <a:pt x="62815" y="1287422"/>
                    </a:cubicBezTo>
                    <a:lnTo>
                      <a:pt x="69668" y="1288827"/>
                    </a:lnTo>
                    <a:lnTo>
                      <a:pt x="67735" y="1296119"/>
                    </a:lnTo>
                    <a:cubicBezTo>
                      <a:pt x="65978" y="1302884"/>
                      <a:pt x="60795" y="1302093"/>
                      <a:pt x="59741" y="1301918"/>
                    </a:cubicBezTo>
                    <a:cubicBezTo>
                      <a:pt x="58423" y="1301654"/>
                      <a:pt x="57105" y="1301303"/>
                      <a:pt x="55787" y="1300951"/>
                    </a:cubicBezTo>
                    <a:lnTo>
                      <a:pt x="45860" y="1298403"/>
                    </a:lnTo>
                    <a:cubicBezTo>
                      <a:pt x="45684" y="1300775"/>
                      <a:pt x="45596" y="1303235"/>
                      <a:pt x="45596" y="1305783"/>
                    </a:cubicBezTo>
                    <a:cubicBezTo>
                      <a:pt x="45508" y="1309034"/>
                      <a:pt x="45420" y="1312460"/>
                      <a:pt x="45069" y="1315799"/>
                    </a:cubicBezTo>
                    <a:cubicBezTo>
                      <a:pt x="44718" y="1319049"/>
                      <a:pt x="44278" y="1322827"/>
                      <a:pt x="43224" y="1326692"/>
                    </a:cubicBezTo>
                    <a:cubicBezTo>
                      <a:pt x="41906" y="1331524"/>
                      <a:pt x="40501" y="1336444"/>
                      <a:pt x="39183" y="1341188"/>
                    </a:cubicBezTo>
                    <a:cubicBezTo>
                      <a:pt x="38041" y="1345230"/>
                      <a:pt x="36899" y="1349359"/>
                      <a:pt x="35756" y="1353400"/>
                    </a:cubicBezTo>
                    <a:cubicBezTo>
                      <a:pt x="35932" y="1353663"/>
                      <a:pt x="36108" y="1354015"/>
                      <a:pt x="36284" y="1354366"/>
                    </a:cubicBezTo>
                    <a:cubicBezTo>
                      <a:pt x="38568" y="1359286"/>
                      <a:pt x="40764" y="1364118"/>
                      <a:pt x="42785" y="1368774"/>
                    </a:cubicBezTo>
                    <a:cubicBezTo>
                      <a:pt x="43312" y="1370004"/>
                      <a:pt x="43575" y="1371058"/>
                      <a:pt x="43751" y="1371937"/>
                    </a:cubicBezTo>
                    <a:cubicBezTo>
                      <a:pt x="43839" y="1372113"/>
                      <a:pt x="43839" y="1372376"/>
                      <a:pt x="43927" y="1372552"/>
                    </a:cubicBezTo>
                    <a:lnTo>
                      <a:pt x="46299" y="1381689"/>
                    </a:lnTo>
                    <a:lnTo>
                      <a:pt x="36899" y="1380722"/>
                    </a:lnTo>
                    <a:cubicBezTo>
                      <a:pt x="36811" y="1380722"/>
                      <a:pt x="36635" y="1380722"/>
                      <a:pt x="36459" y="1380722"/>
                    </a:cubicBezTo>
                    <a:cubicBezTo>
                      <a:pt x="35405" y="1380722"/>
                      <a:pt x="33648" y="1380722"/>
                      <a:pt x="31803" y="1380020"/>
                    </a:cubicBezTo>
                    <a:cubicBezTo>
                      <a:pt x="31452" y="1383182"/>
                      <a:pt x="31188" y="1386433"/>
                      <a:pt x="30925" y="1389596"/>
                    </a:cubicBezTo>
                    <a:cubicBezTo>
                      <a:pt x="30485" y="1395218"/>
                      <a:pt x="29958" y="1401017"/>
                      <a:pt x="29167" y="1406815"/>
                    </a:cubicBezTo>
                    <a:cubicBezTo>
                      <a:pt x="28465" y="1411647"/>
                      <a:pt x="27410" y="1416391"/>
                      <a:pt x="26444" y="1420959"/>
                    </a:cubicBezTo>
                    <a:cubicBezTo>
                      <a:pt x="25565" y="1424913"/>
                      <a:pt x="24775" y="1428603"/>
                      <a:pt x="24160" y="1432293"/>
                    </a:cubicBezTo>
                    <a:cubicBezTo>
                      <a:pt x="24072" y="1433083"/>
                      <a:pt x="24423" y="1434752"/>
                      <a:pt x="24687" y="1436158"/>
                    </a:cubicBezTo>
                    <a:cubicBezTo>
                      <a:pt x="24863" y="1437037"/>
                      <a:pt x="25038" y="1437915"/>
                      <a:pt x="25214" y="1438794"/>
                    </a:cubicBezTo>
                    <a:cubicBezTo>
                      <a:pt x="25214" y="1438969"/>
                      <a:pt x="25478" y="1439584"/>
                      <a:pt x="25653" y="1439936"/>
                    </a:cubicBezTo>
                    <a:cubicBezTo>
                      <a:pt x="26444" y="1442044"/>
                      <a:pt x="27674" y="1445471"/>
                      <a:pt x="25741" y="1448897"/>
                    </a:cubicBezTo>
                    <a:cubicBezTo>
                      <a:pt x="23369" y="1453202"/>
                      <a:pt x="23193" y="1458209"/>
                      <a:pt x="22930" y="1464008"/>
                    </a:cubicBezTo>
                    <a:cubicBezTo>
                      <a:pt x="22754" y="1469806"/>
                      <a:pt x="22491" y="1476220"/>
                      <a:pt x="19767" y="1482457"/>
                    </a:cubicBezTo>
                    <a:lnTo>
                      <a:pt x="24687" y="1477098"/>
                    </a:lnTo>
                    <a:lnTo>
                      <a:pt x="26883" y="1476659"/>
                    </a:lnTo>
                    <a:cubicBezTo>
                      <a:pt x="31979" y="1475692"/>
                      <a:pt x="35317" y="1476747"/>
                      <a:pt x="37865" y="1477449"/>
                    </a:cubicBezTo>
                    <a:lnTo>
                      <a:pt x="49286" y="1480876"/>
                    </a:lnTo>
                    <a:lnTo>
                      <a:pt x="40237" y="1488695"/>
                    </a:lnTo>
                    <a:cubicBezTo>
                      <a:pt x="39710" y="1489134"/>
                      <a:pt x="39183" y="1489573"/>
                      <a:pt x="38656" y="1490100"/>
                    </a:cubicBezTo>
                    <a:cubicBezTo>
                      <a:pt x="37601" y="1490979"/>
                      <a:pt x="36547" y="1491857"/>
                      <a:pt x="35669" y="1492736"/>
                    </a:cubicBezTo>
                    <a:cubicBezTo>
                      <a:pt x="33297" y="1495020"/>
                      <a:pt x="30749" y="1495987"/>
                      <a:pt x="28113" y="1495635"/>
                    </a:cubicBezTo>
                    <a:cubicBezTo>
                      <a:pt x="25038" y="1495284"/>
                      <a:pt x="23193" y="1493263"/>
                      <a:pt x="22227" y="1491857"/>
                    </a:cubicBezTo>
                    <a:lnTo>
                      <a:pt x="20119" y="1491418"/>
                    </a:lnTo>
                    <a:cubicBezTo>
                      <a:pt x="20119" y="1492560"/>
                      <a:pt x="20119" y="1493702"/>
                      <a:pt x="20119" y="1494757"/>
                    </a:cubicBezTo>
                    <a:cubicBezTo>
                      <a:pt x="20206" y="1502751"/>
                      <a:pt x="20206" y="1511097"/>
                      <a:pt x="19679" y="1519268"/>
                    </a:cubicBezTo>
                    <a:cubicBezTo>
                      <a:pt x="19416" y="1523309"/>
                      <a:pt x="18713" y="1527350"/>
                      <a:pt x="18010" y="1531216"/>
                    </a:cubicBezTo>
                    <a:cubicBezTo>
                      <a:pt x="16956" y="1537190"/>
                      <a:pt x="15902" y="1542813"/>
                      <a:pt x="16780" y="1547645"/>
                    </a:cubicBezTo>
                    <a:cubicBezTo>
                      <a:pt x="17307" y="1550192"/>
                      <a:pt x="17571" y="1552564"/>
                      <a:pt x="17659" y="1554849"/>
                    </a:cubicBezTo>
                    <a:close/>
                    <a:moveTo>
                      <a:pt x="19591" y="1558187"/>
                    </a:moveTo>
                    <a:cubicBezTo>
                      <a:pt x="18976" y="1558187"/>
                      <a:pt x="18361" y="1558275"/>
                      <a:pt x="18010" y="1558451"/>
                    </a:cubicBezTo>
                    <a:lnTo>
                      <a:pt x="19855" y="1563370"/>
                    </a:lnTo>
                    <a:lnTo>
                      <a:pt x="25214" y="1562755"/>
                    </a:lnTo>
                    <a:cubicBezTo>
                      <a:pt x="25126" y="1561965"/>
                      <a:pt x="24423" y="1560120"/>
                      <a:pt x="22491" y="1558978"/>
                    </a:cubicBezTo>
                    <a:cubicBezTo>
                      <a:pt x="21524" y="1558363"/>
                      <a:pt x="20470" y="1558187"/>
                      <a:pt x="19591" y="1558187"/>
                    </a:cubicBezTo>
                    <a:close/>
                    <a:moveTo>
                      <a:pt x="58071" y="1541583"/>
                    </a:moveTo>
                    <a:cubicBezTo>
                      <a:pt x="58071" y="1541583"/>
                      <a:pt x="58071" y="1541583"/>
                      <a:pt x="58071" y="1541583"/>
                    </a:cubicBezTo>
                    <a:cubicBezTo>
                      <a:pt x="58071" y="1541583"/>
                      <a:pt x="58071" y="1541583"/>
                      <a:pt x="58071" y="1541583"/>
                    </a:cubicBezTo>
                    <a:close/>
                    <a:moveTo>
                      <a:pt x="3135150" y="1509253"/>
                    </a:moveTo>
                    <a:cubicBezTo>
                      <a:pt x="3134095" y="1509604"/>
                      <a:pt x="3132514" y="1511185"/>
                      <a:pt x="3132426" y="1513118"/>
                    </a:cubicBezTo>
                    <a:lnTo>
                      <a:pt x="3138313" y="1513382"/>
                    </a:lnTo>
                    <a:lnTo>
                      <a:pt x="3141212" y="1512591"/>
                    </a:lnTo>
                    <a:cubicBezTo>
                      <a:pt x="3141212" y="1512327"/>
                      <a:pt x="3141212" y="1511976"/>
                      <a:pt x="3141300" y="1511712"/>
                    </a:cubicBezTo>
                    <a:cubicBezTo>
                      <a:pt x="3139982" y="1510043"/>
                      <a:pt x="3137698" y="1508813"/>
                      <a:pt x="3135150" y="1509253"/>
                    </a:cubicBezTo>
                    <a:close/>
                    <a:moveTo>
                      <a:pt x="3099657" y="1507759"/>
                    </a:moveTo>
                    <a:cubicBezTo>
                      <a:pt x="3099657" y="1507759"/>
                      <a:pt x="3099657" y="1507759"/>
                      <a:pt x="3099657" y="1507759"/>
                    </a:cubicBezTo>
                    <a:lnTo>
                      <a:pt x="3099657" y="1507759"/>
                    </a:lnTo>
                    <a:close/>
                    <a:moveTo>
                      <a:pt x="3108706" y="1455310"/>
                    </a:moveTo>
                    <a:lnTo>
                      <a:pt x="3109321" y="1460669"/>
                    </a:lnTo>
                    <a:cubicBezTo>
                      <a:pt x="3110112" y="1460581"/>
                      <a:pt x="3111956" y="1459879"/>
                      <a:pt x="3113099" y="1457946"/>
                    </a:cubicBezTo>
                    <a:cubicBezTo>
                      <a:pt x="3114241" y="1456101"/>
                      <a:pt x="3113977" y="1454256"/>
                      <a:pt x="3113713" y="1453378"/>
                    </a:cubicBezTo>
                    <a:lnTo>
                      <a:pt x="3108706" y="1455310"/>
                    </a:lnTo>
                    <a:close/>
                    <a:moveTo>
                      <a:pt x="56051" y="1449073"/>
                    </a:moveTo>
                    <a:lnTo>
                      <a:pt x="56578" y="1450566"/>
                    </a:lnTo>
                    <a:lnTo>
                      <a:pt x="57105" y="1450478"/>
                    </a:lnTo>
                    <a:cubicBezTo>
                      <a:pt x="57105" y="1449776"/>
                      <a:pt x="57105" y="1449161"/>
                      <a:pt x="57105" y="1448458"/>
                    </a:cubicBezTo>
                    <a:lnTo>
                      <a:pt x="56051" y="1449073"/>
                    </a:lnTo>
                    <a:close/>
                    <a:moveTo>
                      <a:pt x="57017" y="1447403"/>
                    </a:moveTo>
                    <a:lnTo>
                      <a:pt x="57017" y="1447579"/>
                    </a:lnTo>
                    <a:cubicBezTo>
                      <a:pt x="57017" y="1447579"/>
                      <a:pt x="57105" y="1447491"/>
                      <a:pt x="57105" y="1447491"/>
                    </a:cubicBezTo>
                    <a:cubicBezTo>
                      <a:pt x="57105" y="1447491"/>
                      <a:pt x="57105" y="1447491"/>
                      <a:pt x="57105" y="1447403"/>
                    </a:cubicBezTo>
                    <a:lnTo>
                      <a:pt x="57017" y="1447403"/>
                    </a:lnTo>
                    <a:close/>
                    <a:moveTo>
                      <a:pt x="3112659" y="1419466"/>
                    </a:moveTo>
                    <a:cubicBezTo>
                      <a:pt x="3112659" y="1419466"/>
                      <a:pt x="3112659" y="1419466"/>
                      <a:pt x="3112659" y="1419466"/>
                    </a:cubicBezTo>
                    <a:lnTo>
                      <a:pt x="3112659" y="1419466"/>
                    </a:lnTo>
                    <a:close/>
                    <a:moveTo>
                      <a:pt x="62728" y="1404531"/>
                    </a:moveTo>
                    <a:lnTo>
                      <a:pt x="62903" y="1406112"/>
                    </a:lnTo>
                    <a:cubicBezTo>
                      <a:pt x="62991" y="1405409"/>
                      <a:pt x="63079" y="1404794"/>
                      <a:pt x="63255" y="1404092"/>
                    </a:cubicBezTo>
                    <a:lnTo>
                      <a:pt x="62728" y="1404531"/>
                    </a:lnTo>
                    <a:close/>
                    <a:moveTo>
                      <a:pt x="50428" y="1403652"/>
                    </a:moveTo>
                    <a:lnTo>
                      <a:pt x="51307" y="1406024"/>
                    </a:lnTo>
                    <a:lnTo>
                      <a:pt x="55699" y="1405497"/>
                    </a:lnTo>
                    <a:lnTo>
                      <a:pt x="54821" y="1403125"/>
                    </a:lnTo>
                    <a:lnTo>
                      <a:pt x="50428" y="1403652"/>
                    </a:lnTo>
                    <a:close/>
                    <a:moveTo>
                      <a:pt x="3136292" y="1378350"/>
                    </a:moveTo>
                    <a:lnTo>
                      <a:pt x="3136292" y="1378350"/>
                    </a:lnTo>
                    <a:lnTo>
                      <a:pt x="3136292" y="1378350"/>
                    </a:lnTo>
                    <a:close/>
                    <a:moveTo>
                      <a:pt x="3098075" y="1365612"/>
                    </a:moveTo>
                    <a:cubicBezTo>
                      <a:pt x="3098339" y="1365699"/>
                      <a:pt x="3098603" y="1365787"/>
                      <a:pt x="3098866" y="1365875"/>
                    </a:cubicBezTo>
                    <a:cubicBezTo>
                      <a:pt x="3099481" y="1365963"/>
                      <a:pt x="3100008" y="1365963"/>
                      <a:pt x="3100448" y="1365875"/>
                    </a:cubicBezTo>
                    <a:lnTo>
                      <a:pt x="3098251" y="1364382"/>
                    </a:lnTo>
                    <a:cubicBezTo>
                      <a:pt x="3098163" y="1364821"/>
                      <a:pt x="3098075" y="1365260"/>
                      <a:pt x="3098075" y="1365612"/>
                    </a:cubicBezTo>
                    <a:close/>
                    <a:moveTo>
                      <a:pt x="3101941" y="1365348"/>
                    </a:moveTo>
                    <a:lnTo>
                      <a:pt x="3101941" y="1365348"/>
                    </a:lnTo>
                    <a:lnTo>
                      <a:pt x="3101941" y="1365348"/>
                    </a:lnTo>
                    <a:close/>
                    <a:moveTo>
                      <a:pt x="3098515" y="1362976"/>
                    </a:moveTo>
                    <a:lnTo>
                      <a:pt x="3102205" y="1363327"/>
                    </a:lnTo>
                    <a:cubicBezTo>
                      <a:pt x="3102029" y="1362712"/>
                      <a:pt x="3101502" y="1361570"/>
                      <a:pt x="3100272" y="1360867"/>
                    </a:cubicBezTo>
                    <a:cubicBezTo>
                      <a:pt x="3099833" y="1360604"/>
                      <a:pt x="3099393" y="1360428"/>
                      <a:pt x="3099042" y="1360340"/>
                    </a:cubicBezTo>
                    <a:cubicBezTo>
                      <a:pt x="3098954" y="1361043"/>
                      <a:pt x="3098778" y="1361834"/>
                      <a:pt x="3098691" y="1362537"/>
                    </a:cubicBezTo>
                    <a:cubicBezTo>
                      <a:pt x="3098603" y="1362625"/>
                      <a:pt x="3098515" y="1362800"/>
                      <a:pt x="3098515" y="1362976"/>
                    </a:cubicBezTo>
                    <a:close/>
                    <a:moveTo>
                      <a:pt x="61058" y="1359725"/>
                    </a:moveTo>
                    <a:cubicBezTo>
                      <a:pt x="61146" y="1360340"/>
                      <a:pt x="61586" y="1361307"/>
                      <a:pt x="62464" y="1362097"/>
                    </a:cubicBezTo>
                    <a:cubicBezTo>
                      <a:pt x="62640" y="1362273"/>
                      <a:pt x="62903" y="1362449"/>
                      <a:pt x="63079" y="1362625"/>
                    </a:cubicBezTo>
                    <a:lnTo>
                      <a:pt x="61058" y="1359550"/>
                    </a:lnTo>
                    <a:cubicBezTo>
                      <a:pt x="61146" y="1359637"/>
                      <a:pt x="61146" y="1359637"/>
                      <a:pt x="61058" y="1359725"/>
                    </a:cubicBezTo>
                    <a:close/>
                    <a:moveTo>
                      <a:pt x="60883" y="1360780"/>
                    </a:moveTo>
                    <a:cubicBezTo>
                      <a:pt x="60883" y="1360780"/>
                      <a:pt x="60883" y="1360867"/>
                      <a:pt x="60883" y="1360867"/>
                    </a:cubicBezTo>
                    <a:lnTo>
                      <a:pt x="60883" y="1360780"/>
                    </a:lnTo>
                    <a:close/>
                    <a:moveTo>
                      <a:pt x="55524" y="1292166"/>
                    </a:moveTo>
                    <a:lnTo>
                      <a:pt x="57456" y="1292693"/>
                    </a:lnTo>
                    <a:lnTo>
                      <a:pt x="58247" y="1289530"/>
                    </a:lnTo>
                    <a:cubicBezTo>
                      <a:pt x="57105" y="1290233"/>
                      <a:pt x="56139" y="1291112"/>
                      <a:pt x="55524" y="1292166"/>
                    </a:cubicBezTo>
                    <a:close/>
                    <a:moveTo>
                      <a:pt x="62288" y="1289003"/>
                    </a:moveTo>
                    <a:cubicBezTo>
                      <a:pt x="62376" y="1289003"/>
                      <a:pt x="62376" y="1289003"/>
                      <a:pt x="62464" y="1289003"/>
                    </a:cubicBezTo>
                    <a:cubicBezTo>
                      <a:pt x="62376" y="1289003"/>
                      <a:pt x="62376" y="1289003"/>
                      <a:pt x="62288" y="1289003"/>
                    </a:cubicBezTo>
                    <a:close/>
                    <a:moveTo>
                      <a:pt x="3082262" y="1283293"/>
                    </a:moveTo>
                    <a:cubicBezTo>
                      <a:pt x="3082701" y="1283468"/>
                      <a:pt x="3084195" y="1283995"/>
                      <a:pt x="3086040" y="1283293"/>
                    </a:cubicBezTo>
                    <a:cubicBezTo>
                      <a:pt x="3087709" y="1282678"/>
                      <a:pt x="3088499" y="1281536"/>
                      <a:pt x="3088675" y="1281184"/>
                    </a:cubicBezTo>
                    <a:lnTo>
                      <a:pt x="3084195" y="1279427"/>
                    </a:lnTo>
                    <a:lnTo>
                      <a:pt x="3082262" y="1283293"/>
                    </a:lnTo>
                    <a:close/>
                    <a:moveTo>
                      <a:pt x="75906" y="1277494"/>
                    </a:moveTo>
                    <a:cubicBezTo>
                      <a:pt x="76433" y="1278461"/>
                      <a:pt x="77487" y="1279427"/>
                      <a:pt x="78893" y="1279866"/>
                    </a:cubicBezTo>
                    <a:lnTo>
                      <a:pt x="79508" y="1277582"/>
                    </a:lnTo>
                    <a:lnTo>
                      <a:pt x="79332" y="1277406"/>
                    </a:lnTo>
                    <a:lnTo>
                      <a:pt x="75906" y="1277494"/>
                    </a:lnTo>
                    <a:close/>
                    <a:moveTo>
                      <a:pt x="88557" y="1256234"/>
                    </a:moveTo>
                    <a:cubicBezTo>
                      <a:pt x="88557" y="1256234"/>
                      <a:pt x="88557" y="1256234"/>
                      <a:pt x="88557" y="1256234"/>
                    </a:cubicBezTo>
                    <a:cubicBezTo>
                      <a:pt x="88557" y="1256234"/>
                      <a:pt x="88557" y="1256234"/>
                      <a:pt x="88557" y="1256234"/>
                    </a:cubicBezTo>
                    <a:close/>
                    <a:moveTo>
                      <a:pt x="3095528" y="1240332"/>
                    </a:moveTo>
                    <a:lnTo>
                      <a:pt x="3096143" y="1245691"/>
                    </a:lnTo>
                    <a:cubicBezTo>
                      <a:pt x="3096934" y="1245603"/>
                      <a:pt x="3098778" y="1244900"/>
                      <a:pt x="3099920" y="1242968"/>
                    </a:cubicBezTo>
                    <a:cubicBezTo>
                      <a:pt x="3101063" y="1241123"/>
                      <a:pt x="3100799" y="1239278"/>
                      <a:pt x="3100535" y="1238399"/>
                    </a:cubicBezTo>
                    <a:lnTo>
                      <a:pt x="3095528" y="1240332"/>
                    </a:lnTo>
                    <a:close/>
                    <a:moveTo>
                      <a:pt x="81440" y="1194121"/>
                    </a:moveTo>
                    <a:lnTo>
                      <a:pt x="85130" y="1200886"/>
                    </a:lnTo>
                    <a:cubicBezTo>
                      <a:pt x="87327" y="1205015"/>
                      <a:pt x="88029" y="1207738"/>
                      <a:pt x="88644" y="1209935"/>
                    </a:cubicBezTo>
                    <a:lnTo>
                      <a:pt x="91456" y="1221004"/>
                    </a:lnTo>
                    <a:cubicBezTo>
                      <a:pt x="91807" y="1220038"/>
                      <a:pt x="92246" y="1218808"/>
                      <a:pt x="93301" y="1217578"/>
                    </a:cubicBezTo>
                    <a:cubicBezTo>
                      <a:pt x="94179" y="1216436"/>
                      <a:pt x="95233" y="1215469"/>
                      <a:pt x="96024" y="1214679"/>
                    </a:cubicBezTo>
                    <a:cubicBezTo>
                      <a:pt x="96727" y="1213976"/>
                      <a:pt x="97781" y="1212922"/>
                      <a:pt x="98045" y="1212482"/>
                    </a:cubicBezTo>
                    <a:cubicBezTo>
                      <a:pt x="101383" y="1204224"/>
                      <a:pt x="104458" y="1195615"/>
                      <a:pt x="107445" y="1187356"/>
                    </a:cubicBezTo>
                    <a:cubicBezTo>
                      <a:pt x="108236" y="1185248"/>
                      <a:pt x="108939" y="1183051"/>
                      <a:pt x="109729" y="1180943"/>
                    </a:cubicBezTo>
                    <a:cubicBezTo>
                      <a:pt x="109817" y="1180767"/>
                      <a:pt x="109905" y="1180504"/>
                      <a:pt x="109993" y="1180328"/>
                    </a:cubicBezTo>
                    <a:cubicBezTo>
                      <a:pt x="107621" y="1179010"/>
                      <a:pt x="105864" y="1176462"/>
                      <a:pt x="105337" y="1173387"/>
                    </a:cubicBezTo>
                    <a:cubicBezTo>
                      <a:pt x="104546" y="1168643"/>
                      <a:pt x="106918" y="1164075"/>
                      <a:pt x="111486" y="1161439"/>
                    </a:cubicBezTo>
                    <a:cubicBezTo>
                      <a:pt x="113507" y="1160209"/>
                      <a:pt x="115616" y="1157837"/>
                      <a:pt x="116231" y="1155905"/>
                    </a:cubicBezTo>
                    <a:cubicBezTo>
                      <a:pt x="116933" y="1153708"/>
                      <a:pt x="117285" y="1151336"/>
                      <a:pt x="117548" y="1148788"/>
                    </a:cubicBezTo>
                    <a:lnTo>
                      <a:pt x="117373" y="1148964"/>
                    </a:lnTo>
                    <a:lnTo>
                      <a:pt x="106303" y="1157047"/>
                    </a:lnTo>
                    <a:lnTo>
                      <a:pt x="106918" y="1143342"/>
                    </a:lnTo>
                    <a:cubicBezTo>
                      <a:pt x="107182" y="1137982"/>
                      <a:pt x="110432" y="1135171"/>
                      <a:pt x="112189" y="1133765"/>
                    </a:cubicBezTo>
                    <a:lnTo>
                      <a:pt x="118690" y="1128319"/>
                    </a:lnTo>
                    <a:lnTo>
                      <a:pt x="120096" y="1131218"/>
                    </a:lnTo>
                    <a:cubicBezTo>
                      <a:pt x="121326" y="1127440"/>
                      <a:pt x="123259" y="1123662"/>
                      <a:pt x="126509" y="1120236"/>
                    </a:cubicBezTo>
                    <a:cubicBezTo>
                      <a:pt x="126509" y="1118742"/>
                      <a:pt x="126773" y="1116898"/>
                      <a:pt x="128091" y="1115228"/>
                    </a:cubicBezTo>
                    <a:cubicBezTo>
                      <a:pt x="130024" y="1112768"/>
                      <a:pt x="130639" y="1109342"/>
                      <a:pt x="131429" y="1105301"/>
                    </a:cubicBezTo>
                    <a:cubicBezTo>
                      <a:pt x="131605" y="1104247"/>
                      <a:pt x="131781" y="1103192"/>
                      <a:pt x="132044" y="1102050"/>
                    </a:cubicBezTo>
                    <a:lnTo>
                      <a:pt x="118690" y="1109254"/>
                    </a:lnTo>
                    <a:lnTo>
                      <a:pt x="125631" y="1097130"/>
                    </a:lnTo>
                    <a:cubicBezTo>
                      <a:pt x="125367" y="1096428"/>
                      <a:pt x="125192" y="1095637"/>
                      <a:pt x="125104" y="1094758"/>
                    </a:cubicBezTo>
                    <a:lnTo>
                      <a:pt x="123874" y="1083337"/>
                    </a:lnTo>
                    <a:cubicBezTo>
                      <a:pt x="123171" y="1083601"/>
                      <a:pt x="122468" y="1083865"/>
                      <a:pt x="121590" y="1084128"/>
                    </a:cubicBezTo>
                    <a:cubicBezTo>
                      <a:pt x="116582" y="1085270"/>
                      <a:pt x="113419" y="1081141"/>
                      <a:pt x="111399" y="1078330"/>
                    </a:cubicBezTo>
                    <a:cubicBezTo>
                      <a:pt x="110871" y="1077627"/>
                      <a:pt x="110344" y="1076924"/>
                      <a:pt x="109993" y="1076573"/>
                    </a:cubicBezTo>
                    <a:lnTo>
                      <a:pt x="107269" y="1073498"/>
                    </a:lnTo>
                    <a:cubicBezTo>
                      <a:pt x="104546" y="1086324"/>
                      <a:pt x="100944" y="1099678"/>
                      <a:pt x="94970" y="1112681"/>
                    </a:cubicBezTo>
                    <a:cubicBezTo>
                      <a:pt x="91983" y="1119094"/>
                      <a:pt x="89962" y="1126034"/>
                      <a:pt x="87854" y="1133326"/>
                    </a:cubicBezTo>
                    <a:cubicBezTo>
                      <a:pt x="86097" y="1139300"/>
                      <a:pt x="84340" y="1145450"/>
                      <a:pt x="81880" y="1151512"/>
                    </a:cubicBezTo>
                    <a:cubicBezTo>
                      <a:pt x="78453" y="1160209"/>
                      <a:pt x="76257" y="1169346"/>
                      <a:pt x="73973" y="1179010"/>
                    </a:cubicBezTo>
                    <a:cubicBezTo>
                      <a:pt x="73182" y="1182436"/>
                      <a:pt x="72304" y="1186038"/>
                      <a:pt x="71425" y="1189553"/>
                    </a:cubicBezTo>
                    <a:lnTo>
                      <a:pt x="70986" y="1191310"/>
                    </a:lnTo>
                    <a:cubicBezTo>
                      <a:pt x="69844" y="1195878"/>
                      <a:pt x="68614" y="1200359"/>
                      <a:pt x="67735" y="1204751"/>
                    </a:cubicBezTo>
                    <a:lnTo>
                      <a:pt x="81440" y="1194121"/>
                    </a:lnTo>
                    <a:close/>
                    <a:moveTo>
                      <a:pt x="110784" y="1140091"/>
                    </a:moveTo>
                    <a:cubicBezTo>
                      <a:pt x="110696" y="1140530"/>
                      <a:pt x="110784" y="1141057"/>
                      <a:pt x="110784" y="1141497"/>
                    </a:cubicBezTo>
                    <a:lnTo>
                      <a:pt x="111486" y="1141145"/>
                    </a:lnTo>
                    <a:lnTo>
                      <a:pt x="110784" y="1140091"/>
                    </a:lnTo>
                    <a:close/>
                    <a:moveTo>
                      <a:pt x="3045627" y="1140882"/>
                    </a:moveTo>
                    <a:lnTo>
                      <a:pt x="3049141" y="1141057"/>
                    </a:lnTo>
                    <a:lnTo>
                      <a:pt x="3052655" y="1140091"/>
                    </a:lnTo>
                    <a:cubicBezTo>
                      <a:pt x="3051425" y="1138070"/>
                      <a:pt x="3048965" y="1136489"/>
                      <a:pt x="3045978" y="1136928"/>
                    </a:cubicBezTo>
                    <a:cubicBezTo>
                      <a:pt x="3045802" y="1137016"/>
                      <a:pt x="3045627" y="1137104"/>
                      <a:pt x="3045363" y="1137192"/>
                    </a:cubicBezTo>
                    <a:cubicBezTo>
                      <a:pt x="3045627" y="1138334"/>
                      <a:pt x="3045715" y="1139564"/>
                      <a:pt x="3045627" y="1140882"/>
                    </a:cubicBezTo>
                    <a:close/>
                    <a:moveTo>
                      <a:pt x="3087270" y="1128758"/>
                    </a:moveTo>
                    <a:cubicBezTo>
                      <a:pt x="3087270" y="1128758"/>
                      <a:pt x="3087270" y="1128758"/>
                      <a:pt x="3087270" y="1128758"/>
                    </a:cubicBezTo>
                    <a:cubicBezTo>
                      <a:pt x="3087270" y="1128758"/>
                      <a:pt x="3087270" y="1128758"/>
                      <a:pt x="3087270" y="1128758"/>
                    </a:cubicBezTo>
                    <a:close/>
                    <a:moveTo>
                      <a:pt x="125631" y="1082371"/>
                    </a:moveTo>
                    <a:lnTo>
                      <a:pt x="131693" y="1086412"/>
                    </a:lnTo>
                    <a:cubicBezTo>
                      <a:pt x="132396" y="1085094"/>
                      <a:pt x="133274" y="1083689"/>
                      <a:pt x="134328" y="1082283"/>
                    </a:cubicBezTo>
                    <a:cubicBezTo>
                      <a:pt x="135471" y="1080790"/>
                      <a:pt x="136964" y="1080087"/>
                      <a:pt x="138194" y="1079735"/>
                    </a:cubicBezTo>
                    <a:cubicBezTo>
                      <a:pt x="141884" y="1072004"/>
                      <a:pt x="145486" y="1064273"/>
                      <a:pt x="149000" y="1056454"/>
                    </a:cubicBezTo>
                    <a:lnTo>
                      <a:pt x="138809" y="1046527"/>
                    </a:lnTo>
                    <a:lnTo>
                      <a:pt x="144783" y="1041870"/>
                    </a:lnTo>
                    <a:cubicBezTo>
                      <a:pt x="145749" y="1041168"/>
                      <a:pt x="146628" y="1040377"/>
                      <a:pt x="147858" y="1039410"/>
                    </a:cubicBezTo>
                    <a:cubicBezTo>
                      <a:pt x="147858" y="1039323"/>
                      <a:pt x="147946" y="1039235"/>
                      <a:pt x="147946" y="1039147"/>
                    </a:cubicBezTo>
                    <a:cubicBezTo>
                      <a:pt x="148297" y="1037741"/>
                      <a:pt x="149264" y="1034403"/>
                      <a:pt x="152778" y="1033085"/>
                    </a:cubicBezTo>
                    <a:cubicBezTo>
                      <a:pt x="157170" y="1031504"/>
                      <a:pt x="158840" y="1027989"/>
                      <a:pt x="161387" y="1021840"/>
                    </a:cubicBezTo>
                    <a:cubicBezTo>
                      <a:pt x="162178" y="1019995"/>
                      <a:pt x="162969" y="1018062"/>
                      <a:pt x="163935" y="1016129"/>
                    </a:cubicBezTo>
                    <a:cubicBezTo>
                      <a:pt x="162881" y="1016393"/>
                      <a:pt x="161739" y="1016481"/>
                      <a:pt x="160509" y="1016393"/>
                    </a:cubicBezTo>
                    <a:lnTo>
                      <a:pt x="158664" y="1016393"/>
                    </a:lnTo>
                    <a:lnTo>
                      <a:pt x="157083" y="1015426"/>
                    </a:lnTo>
                    <a:cubicBezTo>
                      <a:pt x="154623" y="1013845"/>
                      <a:pt x="150581" y="1011297"/>
                      <a:pt x="150406" y="1006553"/>
                    </a:cubicBezTo>
                    <a:cubicBezTo>
                      <a:pt x="150230" y="1001897"/>
                      <a:pt x="154008" y="999174"/>
                      <a:pt x="155765" y="997856"/>
                    </a:cubicBezTo>
                    <a:cubicBezTo>
                      <a:pt x="159279" y="995308"/>
                      <a:pt x="164726" y="996099"/>
                      <a:pt x="166219" y="996714"/>
                    </a:cubicBezTo>
                    <a:lnTo>
                      <a:pt x="166834" y="996977"/>
                    </a:lnTo>
                    <a:cubicBezTo>
                      <a:pt x="167889" y="993990"/>
                      <a:pt x="169821" y="991355"/>
                      <a:pt x="171578" y="990037"/>
                    </a:cubicBezTo>
                    <a:cubicBezTo>
                      <a:pt x="175356" y="987050"/>
                      <a:pt x="177377" y="982569"/>
                      <a:pt x="179573" y="977474"/>
                    </a:cubicBezTo>
                    <a:lnTo>
                      <a:pt x="179573" y="977474"/>
                    </a:lnTo>
                    <a:cubicBezTo>
                      <a:pt x="179485" y="977386"/>
                      <a:pt x="179310" y="977298"/>
                      <a:pt x="179134" y="977122"/>
                    </a:cubicBezTo>
                    <a:cubicBezTo>
                      <a:pt x="177289" y="978616"/>
                      <a:pt x="175356" y="979319"/>
                      <a:pt x="174302" y="979670"/>
                    </a:cubicBezTo>
                    <a:cubicBezTo>
                      <a:pt x="174126" y="979758"/>
                      <a:pt x="173950" y="979846"/>
                      <a:pt x="173775" y="979846"/>
                    </a:cubicBezTo>
                    <a:lnTo>
                      <a:pt x="168591" y="988192"/>
                    </a:lnTo>
                    <a:lnTo>
                      <a:pt x="163144" y="978791"/>
                    </a:lnTo>
                    <a:cubicBezTo>
                      <a:pt x="163057" y="978528"/>
                      <a:pt x="162881" y="978264"/>
                      <a:pt x="162617" y="978001"/>
                    </a:cubicBezTo>
                    <a:cubicBezTo>
                      <a:pt x="159982" y="973784"/>
                      <a:pt x="160070" y="970445"/>
                      <a:pt x="162969" y="967898"/>
                    </a:cubicBezTo>
                    <a:cubicBezTo>
                      <a:pt x="164814" y="966316"/>
                      <a:pt x="166746" y="964911"/>
                      <a:pt x="168591" y="963505"/>
                    </a:cubicBezTo>
                    <a:lnTo>
                      <a:pt x="170436" y="962099"/>
                    </a:lnTo>
                    <a:lnTo>
                      <a:pt x="171051" y="961836"/>
                    </a:lnTo>
                    <a:lnTo>
                      <a:pt x="185196" y="938906"/>
                    </a:lnTo>
                    <a:lnTo>
                      <a:pt x="184317" y="949712"/>
                    </a:lnTo>
                    <a:cubicBezTo>
                      <a:pt x="185723" y="948745"/>
                      <a:pt x="187216" y="948043"/>
                      <a:pt x="188798" y="947603"/>
                    </a:cubicBezTo>
                    <a:cubicBezTo>
                      <a:pt x="192400" y="946637"/>
                      <a:pt x="193893" y="944792"/>
                      <a:pt x="195035" y="941541"/>
                    </a:cubicBezTo>
                    <a:lnTo>
                      <a:pt x="190994" y="944177"/>
                    </a:lnTo>
                    <a:lnTo>
                      <a:pt x="185371" y="922916"/>
                    </a:lnTo>
                    <a:lnTo>
                      <a:pt x="191258" y="920984"/>
                    </a:lnTo>
                    <a:cubicBezTo>
                      <a:pt x="192488" y="920544"/>
                      <a:pt x="195475" y="919578"/>
                      <a:pt x="198550" y="920281"/>
                    </a:cubicBezTo>
                    <a:cubicBezTo>
                      <a:pt x="199867" y="918172"/>
                      <a:pt x="201976" y="916327"/>
                      <a:pt x="204963" y="914746"/>
                    </a:cubicBezTo>
                    <a:cubicBezTo>
                      <a:pt x="209531" y="912286"/>
                      <a:pt x="211288" y="908157"/>
                      <a:pt x="213660" y="901568"/>
                    </a:cubicBezTo>
                    <a:cubicBezTo>
                      <a:pt x="214275" y="899811"/>
                      <a:pt x="214978" y="897966"/>
                      <a:pt x="215769" y="896209"/>
                    </a:cubicBezTo>
                    <a:cubicBezTo>
                      <a:pt x="216296" y="894891"/>
                      <a:pt x="216560" y="893046"/>
                      <a:pt x="216647" y="890938"/>
                    </a:cubicBezTo>
                    <a:lnTo>
                      <a:pt x="214451" y="894452"/>
                    </a:lnTo>
                    <a:lnTo>
                      <a:pt x="217087" y="860628"/>
                    </a:lnTo>
                    <a:lnTo>
                      <a:pt x="221392" y="859310"/>
                    </a:lnTo>
                    <a:cubicBezTo>
                      <a:pt x="223324" y="858695"/>
                      <a:pt x="224203" y="858256"/>
                      <a:pt x="225433" y="857465"/>
                    </a:cubicBezTo>
                    <a:lnTo>
                      <a:pt x="232637" y="853248"/>
                    </a:lnTo>
                    <a:lnTo>
                      <a:pt x="234394" y="858959"/>
                    </a:lnTo>
                    <a:cubicBezTo>
                      <a:pt x="236766" y="854478"/>
                      <a:pt x="239841" y="850701"/>
                      <a:pt x="242740" y="846923"/>
                    </a:cubicBezTo>
                    <a:lnTo>
                      <a:pt x="242828" y="846747"/>
                    </a:lnTo>
                    <a:cubicBezTo>
                      <a:pt x="244761" y="844375"/>
                      <a:pt x="246430" y="841740"/>
                      <a:pt x="248011" y="839016"/>
                    </a:cubicBezTo>
                    <a:lnTo>
                      <a:pt x="243179" y="837962"/>
                    </a:lnTo>
                    <a:lnTo>
                      <a:pt x="243706" y="835853"/>
                    </a:lnTo>
                    <a:cubicBezTo>
                      <a:pt x="242037" y="837083"/>
                      <a:pt x="240368" y="837962"/>
                      <a:pt x="238874" y="838840"/>
                    </a:cubicBezTo>
                    <a:cubicBezTo>
                      <a:pt x="238347" y="839192"/>
                      <a:pt x="237732" y="839455"/>
                      <a:pt x="237205" y="839807"/>
                    </a:cubicBezTo>
                    <a:lnTo>
                      <a:pt x="225257" y="846659"/>
                    </a:lnTo>
                    <a:lnTo>
                      <a:pt x="227453" y="833042"/>
                    </a:lnTo>
                    <a:cubicBezTo>
                      <a:pt x="228156" y="828474"/>
                      <a:pt x="230528" y="824784"/>
                      <a:pt x="234306" y="822060"/>
                    </a:cubicBezTo>
                    <a:cubicBezTo>
                      <a:pt x="236766" y="820303"/>
                      <a:pt x="239402" y="820303"/>
                      <a:pt x="240983" y="820303"/>
                    </a:cubicBezTo>
                    <a:cubicBezTo>
                      <a:pt x="241159" y="820303"/>
                      <a:pt x="241246" y="820303"/>
                      <a:pt x="241334" y="820303"/>
                    </a:cubicBezTo>
                    <a:cubicBezTo>
                      <a:pt x="241510" y="820303"/>
                      <a:pt x="241598" y="820303"/>
                      <a:pt x="241774" y="820303"/>
                    </a:cubicBezTo>
                    <a:lnTo>
                      <a:pt x="247308" y="819776"/>
                    </a:lnTo>
                    <a:cubicBezTo>
                      <a:pt x="248099" y="816877"/>
                      <a:pt x="249505" y="814066"/>
                      <a:pt x="252316" y="811781"/>
                    </a:cubicBezTo>
                    <a:lnTo>
                      <a:pt x="241949" y="804841"/>
                    </a:lnTo>
                    <a:lnTo>
                      <a:pt x="253897" y="800360"/>
                    </a:lnTo>
                    <a:cubicBezTo>
                      <a:pt x="254864" y="800009"/>
                      <a:pt x="255742" y="799833"/>
                      <a:pt x="256621" y="799745"/>
                    </a:cubicBezTo>
                    <a:lnTo>
                      <a:pt x="259344" y="791048"/>
                    </a:lnTo>
                    <a:cubicBezTo>
                      <a:pt x="259608" y="790169"/>
                      <a:pt x="259871" y="789291"/>
                      <a:pt x="260223" y="788324"/>
                    </a:cubicBezTo>
                    <a:cubicBezTo>
                      <a:pt x="260223" y="788237"/>
                      <a:pt x="260223" y="788149"/>
                      <a:pt x="260223" y="788061"/>
                    </a:cubicBezTo>
                    <a:lnTo>
                      <a:pt x="260223" y="782614"/>
                    </a:lnTo>
                    <a:lnTo>
                      <a:pt x="265582" y="781648"/>
                    </a:lnTo>
                    <a:cubicBezTo>
                      <a:pt x="267866" y="781208"/>
                      <a:pt x="271556" y="780505"/>
                      <a:pt x="274455" y="781999"/>
                    </a:cubicBezTo>
                    <a:cubicBezTo>
                      <a:pt x="275334" y="780769"/>
                      <a:pt x="276388" y="779715"/>
                      <a:pt x="277794" y="778924"/>
                    </a:cubicBezTo>
                    <a:cubicBezTo>
                      <a:pt x="283943" y="775234"/>
                      <a:pt x="287458" y="768821"/>
                      <a:pt x="291147" y="762056"/>
                    </a:cubicBezTo>
                    <a:cubicBezTo>
                      <a:pt x="294222" y="756434"/>
                      <a:pt x="297385" y="750723"/>
                      <a:pt x="302217" y="745891"/>
                    </a:cubicBezTo>
                    <a:cubicBezTo>
                      <a:pt x="302920" y="741235"/>
                      <a:pt x="305643" y="737896"/>
                      <a:pt x="307576" y="735436"/>
                    </a:cubicBezTo>
                    <a:cubicBezTo>
                      <a:pt x="308367" y="734470"/>
                      <a:pt x="309597" y="732977"/>
                      <a:pt x="309685" y="732362"/>
                    </a:cubicBezTo>
                    <a:cubicBezTo>
                      <a:pt x="309685" y="721907"/>
                      <a:pt x="315483" y="716284"/>
                      <a:pt x="320754" y="711980"/>
                    </a:cubicBezTo>
                    <a:cubicBezTo>
                      <a:pt x="319085" y="709695"/>
                      <a:pt x="317855" y="706708"/>
                      <a:pt x="318821" y="703370"/>
                    </a:cubicBezTo>
                    <a:cubicBezTo>
                      <a:pt x="319348" y="701701"/>
                      <a:pt x="321193" y="697747"/>
                      <a:pt x="327431" y="697308"/>
                    </a:cubicBezTo>
                    <a:cubicBezTo>
                      <a:pt x="331384" y="697044"/>
                      <a:pt x="333581" y="695551"/>
                      <a:pt x="335601" y="692652"/>
                    </a:cubicBezTo>
                    <a:cubicBezTo>
                      <a:pt x="334196" y="691861"/>
                      <a:pt x="332702" y="690631"/>
                      <a:pt x="331384" y="688523"/>
                    </a:cubicBezTo>
                    <a:cubicBezTo>
                      <a:pt x="331121" y="688083"/>
                      <a:pt x="330682" y="687556"/>
                      <a:pt x="330242" y="686941"/>
                    </a:cubicBezTo>
                    <a:cubicBezTo>
                      <a:pt x="328134" y="684042"/>
                      <a:pt x="324093" y="678683"/>
                      <a:pt x="327343" y="671567"/>
                    </a:cubicBezTo>
                    <a:cubicBezTo>
                      <a:pt x="328573" y="668843"/>
                      <a:pt x="331121" y="666296"/>
                      <a:pt x="334020" y="664802"/>
                    </a:cubicBezTo>
                    <a:cubicBezTo>
                      <a:pt x="336129" y="663748"/>
                      <a:pt x="338325" y="663484"/>
                      <a:pt x="339818" y="663309"/>
                    </a:cubicBezTo>
                    <a:cubicBezTo>
                      <a:pt x="340258" y="663221"/>
                      <a:pt x="340697" y="663221"/>
                      <a:pt x="341048" y="663133"/>
                    </a:cubicBezTo>
                    <a:lnTo>
                      <a:pt x="346144" y="662166"/>
                    </a:lnTo>
                    <a:cubicBezTo>
                      <a:pt x="348867" y="659092"/>
                      <a:pt x="353172" y="656456"/>
                      <a:pt x="359849" y="656632"/>
                    </a:cubicBezTo>
                    <a:cubicBezTo>
                      <a:pt x="361167" y="651273"/>
                      <a:pt x="365120" y="648022"/>
                      <a:pt x="367932" y="645738"/>
                    </a:cubicBezTo>
                    <a:cubicBezTo>
                      <a:pt x="369074" y="644771"/>
                      <a:pt x="370216" y="643893"/>
                      <a:pt x="370919" y="643014"/>
                    </a:cubicBezTo>
                    <a:cubicBezTo>
                      <a:pt x="373291" y="640115"/>
                      <a:pt x="375751" y="637216"/>
                      <a:pt x="378211" y="634405"/>
                    </a:cubicBezTo>
                    <a:lnTo>
                      <a:pt x="375663" y="635195"/>
                    </a:lnTo>
                    <a:lnTo>
                      <a:pt x="376453" y="631681"/>
                    </a:lnTo>
                    <a:lnTo>
                      <a:pt x="372676" y="636865"/>
                    </a:lnTo>
                    <a:lnTo>
                      <a:pt x="368195" y="635459"/>
                    </a:lnTo>
                    <a:cubicBezTo>
                      <a:pt x="365120" y="634492"/>
                      <a:pt x="360991" y="633263"/>
                      <a:pt x="360200" y="628694"/>
                    </a:cubicBezTo>
                    <a:cubicBezTo>
                      <a:pt x="359498" y="624214"/>
                      <a:pt x="363012" y="621666"/>
                      <a:pt x="364330" y="620787"/>
                    </a:cubicBezTo>
                    <a:cubicBezTo>
                      <a:pt x="366526" y="619206"/>
                      <a:pt x="368898" y="618855"/>
                      <a:pt x="370655" y="618503"/>
                    </a:cubicBezTo>
                    <a:cubicBezTo>
                      <a:pt x="371094" y="618415"/>
                      <a:pt x="371446" y="618415"/>
                      <a:pt x="371797" y="618327"/>
                    </a:cubicBezTo>
                    <a:lnTo>
                      <a:pt x="381373" y="615955"/>
                    </a:lnTo>
                    <a:cubicBezTo>
                      <a:pt x="382427" y="613495"/>
                      <a:pt x="384887" y="609542"/>
                      <a:pt x="391476" y="609103"/>
                    </a:cubicBezTo>
                    <a:cubicBezTo>
                      <a:pt x="393497" y="608927"/>
                      <a:pt x="395957" y="608136"/>
                      <a:pt x="397890" y="607082"/>
                    </a:cubicBezTo>
                    <a:lnTo>
                      <a:pt x="397538" y="584855"/>
                    </a:lnTo>
                    <a:lnTo>
                      <a:pt x="402546" y="583537"/>
                    </a:lnTo>
                    <a:cubicBezTo>
                      <a:pt x="404391" y="583098"/>
                      <a:pt x="409311" y="581780"/>
                      <a:pt x="412737" y="585119"/>
                    </a:cubicBezTo>
                    <a:cubicBezTo>
                      <a:pt x="417393" y="580199"/>
                      <a:pt x="422577" y="576421"/>
                      <a:pt x="427233" y="573434"/>
                    </a:cubicBezTo>
                    <a:cubicBezTo>
                      <a:pt x="427672" y="573171"/>
                      <a:pt x="428463" y="572292"/>
                      <a:pt x="429166" y="571501"/>
                    </a:cubicBezTo>
                    <a:cubicBezTo>
                      <a:pt x="429693" y="570886"/>
                      <a:pt x="430308" y="570271"/>
                      <a:pt x="430835" y="569744"/>
                    </a:cubicBezTo>
                    <a:cubicBezTo>
                      <a:pt x="431977" y="568602"/>
                      <a:pt x="433119" y="567460"/>
                      <a:pt x="434349" y="566318"/>
                    </a:cubicBezTo>
                    <a:cubicBezTo>
                      <a:pt x="435315" y="565352"/>
                      <a:pt x="436282" y="564385"/>
                      <a:pt x="437336" y="563331"/>
                    </a:cubicBezTo>
                    <a:lnTo>
                      <a:pt x="425915" y="563770"/>
                    </a:lnTo>
                    <a:lnTo>
                      <a:pt x="431713" y="553491"/>
                    </a:lnTo>
                    <a:cubicBezTo>
                      <a:pt x="435667" y="546639"/>
                      <a:pt x="442256" y="546375"/>
                      <a:pt x="446385" y="546551"/>
                    </a:cubicBezTo>
                    <a:cubicBezTo>
                      <a:pt x="448230" y="544882"/>
                      <a:pt x="450163" y="543212"/>
                      <a:pt x="452008" y="541543"/>
                    </a:cubicBezTo>
                    <a:cubicBezTo>
                      <a:pt x="458772" y="535569"/>
                      <a:pt x="465713" y="529419"/>
                      <a:pt x="471950" y="523006"/>
                    </a:cubicBezTo>
                    <a:cubicBezTo>
                      <a:pt x="472038" y="522391"/>
                      <a:pt x="472038" y="521513"/>
                      <a:pt x="472038" y="520898"/>
                    </a:cubicBezTo>
                    <a:cubicBezTo>
                      <a:pt x="472126" y="517998"/>
                      <a:pt x="472126" y="514309"/>
                      <a:pt x="474410" y="511234"/>
                    </a:cubicBezTo>
                    <a:cubicBezTo>
                      <a:pt x="477397" y="507104"/>
                      <a:pt x="481790" y="506841"/>
                      <a:pt x="484426" y="506753"/>
                    </a:cubicBezTo>
                    <a:cubicBezTo>
                      <a:pt x="486534" y="506665"/>
                      <a:pt x="486798" y="506490"/>
                      <a:pt x="487061" y="506226"/>
                    </a:cubicBezTo>
                    <a:cubicBezTo>
                      <a:pt x="489697" y="502975"/>
                      <a:pt x="492596" y="500076"/>
                      <a:pt x="495320" y="497177"/>
                    </a:cubicBezTo>
                    <a:cubicBezTo>
                      <a:pt x="501557" y="490764"/>
                      <a:pt x="507443" y="484702"/>
                      <a:pt x="509815" y="476444"/>
                    </a:cubicBezTo>
                    <a:cubicBezTo>
                      <a:pt x="510870" y="472666"/>
                      <a:pt x="514208" y="470821"/>
                      <a:pt x="516404" y="469679"/>
                    </a:cubicBezTo>
                    <a:cubicBezTo>
                      <a:pt x="516756" y="469503"/>
                      <a:pt x="517195" y="469240"/>
                      <a:pt x="517459" y="469064"/>
                    </a:cubicBezTo>
                    <a:cubicBezTo>
                      <a:pt x="518777" y="468273"/>
                      <a:pt x="520007" y="467570"/>
                      <a:pt x="521236" y="466867"/>
                    </a:cubicBezTo>
                    <a:cubicBezTo>
                      <a:pt x="523081" y="465901"/>
                      <a:pt x="524838" y="464935"/>
                      <a:pt x="526068" y="463880"/>
                    </a:cubicBezTo>
                    <a:cubicBezTo>
                      <a:pt x="531428" y="459400"/>
                      <a:pt x="536699" y="454568"/>
                      <a:pt x="541882" y="449912"/>
                    </a:cubicBezTo>
                    <a:cubicBezTo>
                      <a:pt x="541619" y="449736"/>
                      <a:pt x="541267" y="449472"/>
                      <a:pt x="541004" y="449297"/>
                    </a:cubicBezTo>
                    <a:lnTo>
                      <a:pt x="527474" y="439281"/>
                    </a:lnTo>
                    <a:lnTo>
                      <a:pt x="544254" y="437524"/>
                    </a:lnTo>
                    <a:cubicBezTo>
                      <a:pt x="545133" y="437436"/>
                      <a:pt x="546011" y="437349"/>
                      <a:pt x="546890" y="437261"/>
                    </a:cubicBezTo>
                    <a:cubicBezTo>
                      <a:pt x="548208" y="437173"/>
                      <a:pt x="549525" y="436997"/>
                      <a:pt x="550755" y="436821"/>
                    </a:cubicBezTo>
                    <a:cubicBezTo>
                      <a:pt x="551282" y="436207"/>
                      <a:pt x="551897" y="435592"/>
                      <a:pt x="552776" y="434977"/>
                    </a:cubicBezTo>
                    <a:cubicBezTo>
                      <a:pt x="554445" y="433747"/>
                      <a:pt x="556114" y="432517"/>
                      <a:pt x="557696" y="431287"/>
                    </a:cubicBezTo>
                    <a:cubicBezTo>
                      <a:pt x="562088" y="427948"/>
                      <a:pt x="566745" y="424522"/>
                      <a:pt x="571840" y="421799"/>
                    </a:cubicBezTo>
                    <a:cubicBezTo>
                      <a:pt x="578605" y="418284"/>
                      <a:pt x="580450" y="415737"/>
                      <a:pt x="580098" y="410465"/>
                    </a:cubicBezTo>
                    <a:cubicBezTo>
                      <a:pt x="579747" y="405458"/>
                      <a:pt x="581592" y="402559"/>
                      <a:pt x="583261" y="400977"/>
                    </a:cubicBezTo>
                    <a:lnTo>
                      <a:pt x="577551" y="400274"/>
                    </a:lnTo>
                    <a:lnTo>
                      <a:pt x="591519" y="381825"/>
                    </a:lnTo>
                    <a:lnTo>
                      <a:pt x="596615" y="385251"/>
                    </a:lnTo>
                    <a:cubicBezTo>
                      <a:pt x="600832" y="388063"/>
                      <a:pt x="601798" y="391489"/>
                      <a:pt x="602062" y="393949"/>
                    </a:cubicBezTo>
                    <a:cubicBezTo>
                      <a:pt x="603204" y="392807"/>
                      <a:pt x="604434" y="391753"/>
                      <a:pt x="605576" y="390874"/>
                    </a:cubicBezTo>
                    <a:cubicBezTo>
                      <a:pt x="610320" y="387184"/>
                      <a:pt x="615064" y="383494"/>
                      <a:pt x="619808" y="379804"/>
                    </a:cubicBezTo>
                    <a:cubicBezTo>
                      <a:pt x="621390" y="378574"/>
                      <a:pt x="622971" y="377344"/>
                      <a:pt x="624553" y="376115"/>
                    </a:cubicBezTo>
                    <a:lnTo>
                      <a:pt x="617348" y="376554"/>
                    </a:lnTo>
                    <a:lnTo>
                      <a:pt x="618842" y="374621"/>
                    </a:lnTo>
                    <a:cubicBezTo>
                      <a:pt x="618491" y="374709"/>
                      <a:pt x="618139" y="374797"/>
                      <a:pt x="617788" y="374885"/>
                    </a:cubicBezTo>
                    <a:lnTo>
                      <a:pt x="601008" y="378838"/>
                    </a:lnTo>
                    <a:lnTo>
                      <a:pt x="609969" y="365133"/>
                    </a:lnTo>
                    <a:cubicBezTo>
                      <a:pt x="610144" y="364869"/>
                      <a:pt x="610232" y="364606"/>
                      <a:pt x="610408" y="364254"/>
                    </a:cubicBezTo>
                    <a:cubicBezTo>
                      <a:pt x="611199" y="362761"/>
                      <a:pt x="612517" y="360213"/>
                      <a:pt x="615064" y="358895"/>
                    </a:cubicBezTo>
                    <a:cubicBezTo>
                      <a:pt x="615064" y="358895"/>
                      <a:pt x="615152" y="358807"/>
                      <a:pt x="615152" y="358807"/>
                    </a:cubicBezTo>
                    <a:cubicBezTo>
                      <a:pt x="616558" y="357402"/>
                      <a:pt x="620248" y="353712"/>
                      <a:pt x="624992" y="355908"/>
                    </a:cubicBezTo>
                    <a:cubicBezTo>
                      <a:pt x="627540" y="357050"/>
                      <a:pt x="628682" y="359071"/>
                      <a:pt x="629209" y="361092"/>
                    </a:cubicBezTo>
                    <a:cubicBezTo>
                      <a:pt x="629912" y="360213"/>
                      <a:pt x="630702" y="359422"/>
                      <a:pt x="631581" y="358632"/>
                    </a:cubicBezTo>
                    <a:cubicBezTo>
                      <a:pt x="632811" y="357490"/>
                      <a:pt x="634480" y="356611"/>
                      <a:pt x="636237" y="356084"/>
                    </a:cubicBezTo>
                    <a:lnTo>
                      <a:pt x="627627" y="348968"/>
                    </a:lnTo>
                    <a:lnTo>
                      <a:pt x="647834" y="344048"/>
                    </a:lnTo>
                    <a:lnTo>
                      <a:pt x="648537" y="344926"/>
                    </a:lnTo>
                    <a:cubicBezTo>
                      <a:pt x="648537" y="344926"/>
                      <a:pt x="648537" y="344926"/>
                      <a:pt x="648537" y="344926"/>
                    </a:cubicBezTo>
                    <a:cubicBezTo>
                      <a:pt x="648800" y="342730"/>
                      <a:pt x="649064" y="340007"/>
                      <a:pt x="650645" y="337459"/>
                    </a:cubicBezTo>
                    <a:cubicBezTo>
                      <a:pt x="652578" y="334296"/>
                      <a:pt x="655828" y="333418"/>
                      <a:pt x="657849" y="332890"/>
                    </a:cubicBezTo>
                    <a:cubicBezTo>
                      <a:pt x="658288" y="332803"/>
                      <a:pt x="658728" y="332627"/>
                      <a:pt x="658991" y="332539"/>
                    </a:cubicBezTo>
                    <a:lnTo>
                      <a:pt x="670939" y="327795"/>
                    </a:lnTo>
                    <a:lnTo>
                      <a:pt x="669007" y="335263"/>
                    </a:lnTo>
                    <a:cubicBezTo>
                      <a:pt x="670676" y="334384"/>
                      <a:pt x="672345" y="333681"/>
                      <a:pt x="673926" y="333242"/>
                    </a:cubicBezTo>
                    <a:cubicBezTo>
                      <a:pt x="680779" y="331309"/>
                      <a:pt x="686665" y="327531"/>
                      <a:pt x="691585" y="322084"/>
                    </a:cubicBezTo>
                    <a:lnTo>
                      <a:pt x="692024" y="321557"/>
                    </a:lnTo>
                    <a:cubicBezTo>
                      <a:pt x="698877" y="314002"/>
                      <a:pt x="706608" y="305392"/>
                      <a:pt x="719259" y="302932"/>
                    </a:cubicBezTo>
                    <a:cubicBezTo>
                      <a:pt x="719698" y="302757"/>
                      <a:pt x="720577" y="301966"/>
                      <a:pt x="721192" y="301439"/>
                    </a:cubicBezTo>
                    <a:cubicBezTo>
                      <a:pt x="723037" y="299857"/>
                      <a:pt x="725409" y="297925"/>
                      <a:pt x="728659" y="297310"/>
                    </a:cubicBezTo>
                    <a:cubicBezTo>
                      <a:pt x="729626" y="297134"/>
                      <a:pt x="730943" y="295728"/>
                      <a:pt x="732349" y="294235"/>
                    </a:cubicBezTo>
                    <a:cubicBezTo>
                      <a:pt x="733052" y="293532"/>
                      <a:pt x="733755" y="292653"/>
                      <a:pt x="734633" y="291863"/>
                    </a:cubicBezTo>
                    <a:lnTo>
                      <a:pt x="725409" y="284834"/>
                    </a:lnTo>
                    <a:lnTo>
                      <a:pt x="736390" y="280705"/>
                    </a:lnTo>
                    <a:cubicBezTo>
                      <a:pt x="736478" y="280705"/>
                      <a:pt x="736566" y="280617"/>
                      <a:pt x="736654" y="280617"/>
                    </a:cubicBezTo>
                    <a:cubicBezTo>
                      <a:pt x="737445" y="280266"/>
                      <a:pt x="738850" y="279563"/>
                      <a:pt x="740695" y="279475"/>
                    </a:cubicBezTo>
                    <a:cubicBezTo>
                      <a:pt x="753258" y="278860"/>
                      <a:pt x="764152" y="273238"/>
                      <a:pt x="774080" y="267176"/>
                    </a:cubicBezTo>
                    <a:cubicBezTo>
                      <a:pt x="775573" y="266297"/>
                      <a:pt x="777067" y="265770"/>
                      <a:pt x="778297" y="265331"/>
                    </a:cubicBezTo>
                    <a:cubicBezTo>
                      <a:pt x="778560" y="265243"/>
                      <a:pt x="778999" y="265067"/>
                      <a:pt x="779351" y="264980"/>
                    </a:cubicBezTo>
                    <a:cubicBezTo>
                      <a:pt x="778472" y="259093"/>
                      <a:pt x="784446" y="256106"/>
                      <a:pt x="790157" y="253822"/>
                    </a:cubicBezTo>
                    <a:cubicBezTo>
                      <a:pt x="793847" y="252329"/>
                      <a:pt x="797449" y="251362"/>
                      <a:pt x="801490" y="250308"/>
                    </a:cubicBezTo>
                    <a:cubicBezTo>
                      <a:pt x="805356" y="249342"/>
                      <a:pt x="808518" y="246355"/>
                      <a:pt x="812208" y="242840"/>
                    </a:cubicBezTo>
                    <a:cubicBezTo>
                      <a:pt x="815898" y="239414"/>
                      <a:pt x="820115" y="235373"/>
                      <a:pt x="825825" y="233176"/>
                    </a:cubicBezTo>
                    <a:lnTo>
                      <a:pt x="827055" y="224303"/>
                    </a:lnTo>
                    <a:cubicBezTo>
                      <a:pt x="827231" y="219998"/>
                      <a:pt x="829515" y="218153"/>
                      <a:pt x="831360" y="217363"/>
                    </a:cubicBezTo>
                    <a:cubicBezTo>
                      <a:pt x="833117" y="216660"/>
                      <a:pt x="834874" y="216045"/>
                      <a:pt x="836544" y="215518"/>
                    </a:cubicBezTo>
                    <a:lnTo>
                      <a:pt x="845417" y="212531"/>
                    </a:lnTo>
                    <a:lnTo>
                      <a:pt x="846383" y="218856"/>
                    </a:lnTo>
                    <a:cubicBezTo>
                      <a:pt x="849722" y="216748"/>
                      <a:pt x="853675" y="215254"/>
                      <a:pt x="858595" y="214727"/>
                    </a:cubicBezTo>
                    <a:cubicBezTo>
                      <a:pt x="861933" y="214376"/>
                      <a:pt x="865184" y="212355"/>
                      <a:pt x="868962" y="210071"/>
                    </a:cubicBezTo>
                    <a:cubicBezTo>
                      <a:pt x="871334" y="208577"/>
                      <a:pt x="873881" y="207084"/>
                      <a:pt x="876605" y="205854"/>
                    </a:cubicBezTo>
                    <a:cubicBezTo>
                      <a:pt x="876078" y="204448"/>
                      <a:pt x="875902" y="202515"/>
                      <a:pt x="876517" y="200143"/>
                    </a:cubicBezTo>
                    <a:cubicBezTo>
                      <a:pt x="877571" y="196014"/>
                      <a:pt x="879680" y="193467"/>
                      <a:pt x="882667" y="192588"/>
                    </a:cubicBezTo>
                    <a:cubicBezTo>
                      <a:pt x="886884" y="191358"/>
                      <a:pt x="890134" y="194082"/>
                      <a:pt x="891540" y="195487"/>
                    </a:cubicBezTo>
                    <a:cubicBezTo>
                      <a:pt x="891628" y="195487"/>
                      <a:pt x="891716" y="195487"/>
                      <a:pt x="891804" y="195487"/>
                    </a:cubicBezTo>
                    <a:cubicBezTo>
                      <a:pt x="894879" y="194433"/>
                      <a:pt x="898041" y="193467"/>
                      <a:pt x="901116" y="192588"/>
                    </a:cubicBezTo>
                    <a:cubicBezTo>
                      <a:pt x="909023" y="190216"/>
                      <a:pt x="916403" y="188020"/>
                      <a:pt x="922816" y="183803"/>
                    </a:cubicBezTo>
                    <a:cubicBezTo>
                      <a:pt x="922992" y="181431"/>
                      <a:pt x="923782" y="179410"/>
                      <a:pt x="925276" y="177829"/>
                    </a:cubicBezTo>
                    <a:cubicBezTo>
                      <a:pt x="928527" y="174227"/>
                      <a:pt x="933095" y="174402"/>
                      <a:pt x="935818" y="174578"/>
                    </a:cubicBezTo>
                    <a:cubicBezTo>
                      <a:pt x="936346" y="174578"/>
                      <a:pt x="936873" y="174666"/>
                      <a:pt x="937400" y="174578"/>
                    </a:cubicBezTo>
                    <a:cubicBezTo>
                      <a:pt x="938454" y="174578"/>
                      <a:pt x="939420" y="174578"/>
                      <a:pt x="940299" y="174666"/>
                    </a:cubicBezTo>
                    <a:cubicBezTo>
                      <a:pt x="940826" y="174666"/>
                      <a:pt x="941529" y="174754"/>
                      <a:pt x="941880" y="174754"/>
                    </a:cubicBezTo>
                    <a:cubicBezTo>
                      <a:pt x="946009" y="173172"/>
                      <a:pt x="949963" y="171152"/>
                      <a:pt x="954004" y="169043"/>
                    </a:cubicBezTo>
                    <a:lnTo>
                      <a:pt x="944077" y="162454"/>
                    </a:lnTo>
                    <a:lnTo>
                      <a:pt x="956025" y="157974"/>
                    </a:lnTo>
                    <a:cubicBezTo>
                      <a:pt x="959363" y="156744"/>
                      <a:pt x="961735" y="157710"/>
                      <a:pt x="962877" y="158413"/>
                    </a:cubicBezTo>
                    <a:cubicBezTo>
                      <a:pt x="964371" y="159291"/>
                      <a:pt x="965425" y="160609"/>
                      <a:pt x="965952" y="162366"/>
                    </a:cubicBezTo>
                    <a:cubicBezTo>
                      <a:pt x="969906" y="160258"/>
                      <a:pt x="973947" y="158149"/>
                      <a:pt x="978164" y="156392"/>
                    </a:cubicBezTo>
                    <a:cubicBezTo>
                      <a:pt x="975177" y="153932"/>
                      <a:pt x="976055" y="149540"/>
                      <a:pt x="976407" y="147431"/>
                    </a:cubicBezTo>
                    <a:cubicBezTo>
                      <a:pt x="976495" y="146904"/>
                      <a:pt x="976583" y="146377"/>
                      <a:pt x="976670" y="145938"/>
                    </a:cubicBezTo>
                    <a:lnTo>
                      <a:pt x="977285" y="142336"/>
                    </a:lnTo>
                    <a:lnTo>
                      <a:pt x="980624" y="140930"/>
                    </a:lnTo>
                    <a:cubicBezTo>
                      <a:pt x="990815" y="136801"/>
                      <a:pt x="994241" y="140666"/>
                      <a:pt x="995471" y="143390"/>
                    </a:cubicBezTo>
                    <a:cubicBezTo>
                      <a:pt x="995735" y="144005"/>
                      <a:pt x="996086" y="145147"/>
                      <a:pt x="996086" y="146553"/>
                    </a:cubicBezTo>
                    <a:cubicBezTo>
                      <a:pt x="996174" y="146553"/>
                      <a:pt x="996262" y="146465"/>
                      <a:pt x="996350" y="146465"/>
                    </a:cubicBezTo>
                    <a:cubicBezTo>
                      <a:pt x="1000040" y="144883"/>
                      <a:pt x="1003905" y="144444"/>
                      <a:pt x="1007244" y="144005"/>
                    </a:cubicBezTo>
                    <a:cubicBezTo>
                      <a:pt x="1008913" y="143829"/>
                      <a:pt x="1010582" y="143566"/>
                      <a:pt x="1012075" y="143302"/>
                    </a:cubicBezTo>
                    <a:cubicBezTo>
                      <a:pt x="1014272" y="142863"/>
                      <a:pt x="1016732" y="141457"/>
                      <a:pt x="1019192" y="140051"/>
                    </a:cubicBezTo>
                    <a:cubicBezTo>
                      <a:pt x="1021037" y="138997"/>
                      <a:pt x="1023145" y="137855"/>
                      <a:pt x="1025341" y="136889"/>
                    </a:cubicBezTo>
                    <a:lnTo>
                      <a:pt x="1019807" y="130124"/>
                    </a:lnTo>
                    <a:lnTo>
                      <a:pt x="1031052" y="128367"/>
                    </a:lnTo>
                    <a:cubicBezTo>
                      <a:pt x="1031491" y="128279"/>
                      <a:pt x="1031930" y="128191"/>
                      <a:pt x="1032370" y="128103"/>
                    </a:cubicBezTo>
                    <a:cubicBezTo>
                      <a:pt x="1033687" y="127840"/>
                      <a:pt x="1035181" y="127576"/>
                      <a:pt x="1036938" y="127488"/>
                    </a:cubicBezTo>
                    <a:cubicBezTo>
                      <a:pt x="1044494" y="127401"/>
                      <a:pt x="1051873" y="127137"/>
                      <a:pt x="1059429" y="125643"/>
                    </a:cubicBezTo>
                    <a:lnTo>
                      <a:pt x="1069883" y="110005"/>
                    </a:lnTo>
                    <a:lnTo>
                      <a:pt x="1063909" y="97969"/>
                    </a:lnTo>
                    <a:lnTo>
                      <a:pt x="1079899" y="104383"/>
                    </a:lnTo>
                    <a:cubicBezTo>
                      <a:pt x="1082534" y="105437"/>
                      <a:pt x="1084379" y="107106"/>
                      <a:pt x="1085170" y="109303"/>
                    </a:cubicBezTo>
                    <a:cubicBezTo>
                      <a:pt x="1086048" y="111675"/>
                      <a:pt x="1085609" y="113695"/>
                      <a:pt x="1085082" y="114925"/>
                    </a:cubicBezTo>
                    <a:cubicBezTo>
                      <a:pt x="1088860" y="113344"/>
                      <a:pt x="1093077" y="112290"/>
                      <a:pt x="1097909" y="112378"/>
                    </a:cubicBezTo>
                    <a:cubicBezTo>
                      <a:pt x="1100896" y="112465"/>
                      <a:pt x="1103971" y="111148"/>
                      <a:pt x="1107573" y="109654"/>
                    </a:cubicBezTo>
                    <a:cubicBezTo>
                      <a:pt x="1110384" y="108512"/>
                      <a:pt x="1113547" y="107194"/>
                      <a:pt x="1117061" y="106403"/>
                    </a:cubicBezTo>
                    <a:lnTo>
                      <a:pt x="1117412" y="105086"/>
                    </a:lnTo>
                    <a:cubicBezTo>
                      <a:pt x="1117500" y="104822"/>
                      <a:pt x="1117500" y="104559"/>
                      <a:pt x="1117588" y="104295"/>
                    </a:cubicBezTo>
                    <a:cubicBezTo>
                      <a:pt x="1117676" y="103768"/>
                      <a:pt x="1117764" y="103065"/>
                      <a:pt x="1117939" y="102362"/>
                    </a:cubicBezTo>
                    <a:cubicBezTo>
                      <a:pt x="1116885" y="103065"/>
                      <a:pt x="1114952" y="104031"/>
                      <a:pt x="1112492" y="103768"/>
                    </a:cubicBezTo>
                    <a:cubicBezTo>
                      <a:pt x="1110735" y="103504"/>
                      <a:pt x="1109154" y="103153"/>
                      <a:pt x="1107660" y="102801"/>
                    </a:cubicBezTo>
                    <a:cubicBezTo>
                      <a:pt x="1107133" y="102714"/>
                      <a:pt x="1106694" y="102538"/>
                      <a:pt x="1106167" y="102450"/>
                    </a:cubicBezTo>
                    <a:lnTo>
                      <a:pt x="1088772" y="98409"/>
                    </a:lnTo>
                    <a:lnTo>
                      <a:pt x="1104586" y="90238"/>
                    </a:lnTo>
                    <a:cubicBezTo>
                      <a:pt x="1107309" y="88833"/>
                      <a:pt x="1110384" y="87603"/>
                      <a:pt x="1113986" y="88393"/>
                    </a:cubicBezTo>
                    <a:cubicBezTo>
                      <a:pt x="1115919" y="88833"/>
                      <a:pt x="1117236" y="89711"/>
                      <a:pt x="1118115" y="90326"/>
                    </a:cubicBezTo>
                    <a:cubicBezTo>
                      <a:pt x="1118291" y="90414"/>
                      <a:pt x="1118379" y="90502"/>
                      <a:pt x="1118554" y="90590"/>
                    </a:cubicBezTo>
                    <a:lnTo>
                      <a:pt x="1126461" y="95158"/>
                    </a:lnTo>
                    <a:cubicBezTo>
                      <a:pt x="1126988" y="95070"/>
                      <a:pt x="1127515" y="94982"/>
                      <a:pt x="1128042" y="94895"/>
                    </a:cubicBezTo>
                    <a:lnTo>
                      <a:pt x="1139463" y="77763"/>
                    </a:lnTo>
                    <a:lnTo>
                      <a:pt x="1143856" y="89536"/>
                    </a:lnTo>
                    <a:cubicBezTo>
                      <a:pt x="1143944" y="89360"/>
                      <a:pt x="1144032" y="89096"/>
                      <a:pt x="1144120" y="88921"/>
                    </a:cubicBezTo>
                    <a:cubicBezTo>
                      <a:pt x="1144735" y="87427"/>
                      <a:pt x="1145701" y="84967"/>
                      <a:pt x="1148249" y="83474"/>
                    </a:cubicBezTo>
                    <a:cubicBezTo>
                      <a:pt x="1150972" y="81892"/>
                      <a:pt x="1153784" y="81541"/>
                      <a:pt x="1156156" y="81189"/>
                    </a:cubicBezTo>
                    <a:cubicBezTo>
                      <a:pt x="1156859" y="81102"/>
                      <a:pt x="1157474" y="81014"/>
                      <a:pt x="1158176" y="80926"/>
                    </a:cubicBezTo>
                    <a:lnTo>
                      <a:pt x="1174605" y="77675"/>
                    </a:lnTo>
                    <a:lnTo>
                      <a:pt x="1166610" y="88657"/>
                    </a:lnTo>
                    <a:cubicBezTo>
                      <a:pt x="1167225" y="88569"/>
                      <a:pt x="1167840" y="88569"/>
                      <a:pt x="1168455" y="88569"/>
                    </a:cubicBezTo>
                    <a:cubicBezTo>
                      <a:pt x="1170212" y="88569"/>
                      <a:pt x="1171969" y="88481"/>
                      <a:pt x="1173726" y="88569"/>
                    </a:cubicBezTo>
                    <a:cubicBezTo>
                      <a:pt x="1181370" y="88569"/>
                      <a:pt x="1188047" y="88569"/>
                      <a:pt x="1193845" y="84879"/>
                    </a:cubicBezTo>
                    <a:cubicBezTo>
                      <a:pt x="1195690" y="83649"/>
                      <a:pt x="1200961" y="81541"/>
                      <a:pt x="1204651" y="84440"/>
                    </a:cubicBezTo>
                    <a:cubicBezTo>
                      <a:pt x="1207199" y="81892"/>
                      <a:pt x="1211328" y="80311"/>
                      <a:pt x="1214930" y="80487"/>
                    </a:cubicBezTo>
                    <a:cubicBezTo>
                      <a:pt x="1219323" y="80662"/>
                      <a:pt x="1222749" y="79344"/>
                      <a:pt x="1225912" y="76182"/>
                    </a:cubicBezTo>
                    <a:cubicBezTo>
                      <a:pt x="1228108" y="73985"/>
                      <a:pt x="1232149" y="72053"/>
                      <a:pt x="1236103" y="72668"/>
                    </a:cubicBezTo>
                    <a:cubicBezTo>
                      <a:pt x="1237508" y="72931"/>
                      <a:pt x="1238475" y="72404"/>
                      <a:pt x="1241286" y="70383"/>
                    </a:cubicBezTo>
                    <a:cubicBezTo>
                      <a:pt x="1242955" y="69153"/>
                      <a:pt x="1244888" y="67836"/>
                      <a:pt x="1247260" y="66957"/>
                    </a:cubicBezTo>
                    <a:cubicBezTo>
                      <a:pt x="1251653" y="65288"/>
                      <a:pt x="1255606" y="67045"/>
                      <a:pt x="1258769" y="68538"/>
                    </a:cubicBezTo>
                    <a:cubicBezTo>
                      <a:pt x="1260702" y="69417"/>
                      <a:pt x="1262634" y="70296"/>
                      <a:pt x="1263864" y="70120"/>
                    </a:cubicBezTo>
                    <a:cubicBezTo>
                      <a:pt x="1264655" y="69944"/>
                      <a:pt x="1265358" y="69856"/>
                      <a:pt x="1266149" y="69768"/>
                    </a:cubicBezTo>
                    <a:cubicBezTo>
                      <a:pt x="1263777" y="66166"/>
                      <a:pt x="1263689" y="61598"/>
                      <a:pt x="1263601" y="59314"/>
                    </a:cubicBezTo>
                    <a:cubicBezTo>
                      <a:pt x="1263513" y="55712"/>
                      <a:pt x="1264567" y="52901"/>
                      <a:pt x="1266764" y="50968"/>
                    </a:cubicBezTo>
                    <a:cubicBezTo>
                      <a:pt x="1269926" y="48156"/>
                      <a:pt x="1273792" y="48684"/>
                      <a:pt x="1275637" y="48947"/>
                    </a:cubicBezTo>
                    <a:cubicBezTo>
                      <a:pt x="1275900" y="48947"/>
                      <a:pt x="1276164" y="49035"/>
                      <a:pt x="1276428" y="49035"/>
                    </a:cubicBezTo>
                    <a:cubicBezTo>
                      <a:pt x="1278800" y="48947"/>
                      <a:pt x="1281084" y="49650"/>
                      <a:pt x="1282929" y="50089"/>
                    </a:cubicBezTo>
                    <a:cubicBezTo>
                      <a:pt x="1283544" y="50265"/>
                      <a:pt x="1284071" y="50441"/>
                      <a:pt x="1284686" y="50528"/>
                    </a:cubicBezTo>
                    <a:lnTo>
                      <a:pt x="1300763" y="54043"/>
                    </a:lnTo>
                    <a:lnTo>
                      <a:pt x="1297073" y="56239"/>
                    </a:lnTo>
                    <a:cubicBezTo>
                      <a:pt x="1298742" y="57117"/>
                      <a:pt x="1300324" y="58611"/>
                      <a:pt x="1301817" y="60632"/>
                    </a:cubicBezTo>
                    <a:cubicBezTo>
                      <a:pt x="1301993" y="60807"/>
                      <a:pt x="1302081" y="61071"/>
                      <a:pt x="1302257" y="61247"/>
                    </a:cubicBezTo>
                    <a:cubicBezTo>
                      <a:pt x="1302432" y="61510"/>
                      <a:pt x="1302696" y="61774"/>
                      <a:pt x="1302871" y="61949"/>
                    </a:cubicBezTo>
                    <a:lnTo>
                      <a:pt x="1302257" y="60368"/>
                    </a:lnTo>
                    <a:cubicBezTo>
                      <a:pt x="1301027" y="57030"/>
                      <a:pt x="1301993" y="54658"/>
                      <a:pt x="1302696" y="53515"/>
                    </a:cubicBezTo>
                    <a:cubicBezTo>
                      <a:pt x="1303926" y="51495"/>
                      <a:pt x="1305946" y="50353"/>
                      <a:pt x="1308670" y="50001"/>
                    </a:cubicBezTo>
                    <a:lnTo>
                      <a:pt x="1320354" y="48684"/>
                    </a:lnTo>
                    <a:cubicBezTo>
                      <a:pt x="1322902" y="44642"/>
                      <a:pt x="1326065" y="43500"/>
                      <a:pt x="1328349" y="43237"/>
                    </a:cubicBezTo>
                    <a:cubicBezTo>
                      <a:pt x="1333972" y="42534"/>
                      <a:pt x="1338013" y="46926"/>
                      <a:pt x="1339331" y="48332"/>
                    </a:cubicBezTo>
                    <a:lnTo>
                      <a:pt x="1340385" y="49474"/>
                    </a:lnTo>
                    <a:lnTo>
                      <a:pt x="1340824" y="50968"/>
                    </a:lnTo>
                    <a:cubicBezTo>
                      <a:pt x="1341264" y="52373"/>
                      <a:pt x="1341527" y="53691"/>
                      <a:pt x="1341615" y="54921"/>
                    </a:cubicBezTo>
                    <a:cubicBezTo>
                      <a:pt x="1344514" y="54130"/>
                      <a:pt x="1347589" y="53867"/>
                      <a:pt x="1350576" y="55360"/>
                    </a:cubicBezTo>
                    <a:cubicBezTo>
                      <a:pt x="1351455" y="55800"/>
                      <a:pt x="1352245" y="56151"/>
                      <a:pt x="1353124" y="56415"/>
                    </a:cubicBezTo>
                    <a:lnTo>
                      <a:pt x="1358922" y="52813"/>
                    </a:lnTo>
                    <a:lnTo>
                      <a:pt x="1358044" y="51583"/>
                    </a:lnTo>
                    <a:cubicBezTo>
                      <a:pt x="1355935" y="48684"/>
                      <a:pt x="1355144" y="47014"/>
                      <a:pt x="1354442" y="45345"/>
                    </a:cubicBezTo>
                    <a:lnTo>
                      <a:pt x="1350752" y="36735"/>
                    </a:lnTo>
                    <a:lnTo>
                      <a:pt x="1360152" y="36296"/>
                    </a:lnTo>
                    <a:cubicBezTo>
                      <a:pt x="1360504" y="36296"/>
                      <a:pt x="1360767" y="36208"/>
                      <a:pt x="1361119" y="36208"/>
                    </a:cubicBezTo>
                    <a:cubicBezTo>
                      <a:pt x="1362963" y="35945"/>
                      <a:pt x="1365599" y="35505"/>
                      <a:pt x="1368410" y="36911"/>
                    </a:cubicBezTo>
                    <a:cubicBezTo>
                      <a:pt x="1370870" y="38141"/>
                      <a:pt x="1372452" y="40162"/>
                      <a:pt x="1373506" y="41567"/>
                    </a:cubicBezTo>
                    <a:cubicBezTo>
                      <a:pt x="1373769" y="41919"/>
                      <a:pt x="1374033" y="42270"/>
                      <a:pt x="1374297" y="42622"/>
                    </a:cubicBezTo>
                    <a:lnTo>
                      <a:pt x="1377635" y="46399"/>
                    </a:lnTo>
                    <a:cubicBezTo>
                      <a:pt x="1380710" y="46487"/>
                      <a:pt x="1383697" y="47366"/>
                      <a:pt x="1386508" y="48771"/>
                    </a:cubicBezTo>
                    <a:lnTo>
                      <a:pt x="1381149" y="38053"/>
                    </a:lnTo>
                    <a:lnTo>
                      <a:pt x="1396875" y="44379"/>
                    </a:lnTo>
                    <a:cubicBezTo>
                      <a:pt x="1397051" y="44203"/>
                      <a:pt x="1397226" y="43939"/>
                      <a:pt x="1397402" y="43676"/>
                    </a:cubicBezTo>
                    <a:cubicBezTo>
                      <a:pt x="1398632" y="42182"/>
                      <a:pt x="1400565" y="39635"/>
                      <a:pt x="1404079" y="39195"/>
                    </a:cubicBezTo>
                    <a:cubicBezTo>
                      <a:pt x="1404343" y="39195"/>
                      <a:pt x="1404694" y="39107"/>
                      <a:pt x="1404958" y="39020"/>
                    </a:cubicBezTo>
                    <a:cubicBezTo>
                      <a:pt x="1407242" y="38580"/>
                      <a:pt x="1411459" y="37614"/>
                      <a:pt x="1414973" y="40689"/>
                    </a:cubicBezTo>
                    <a:cubicBezTo>
                      <a:pt x="1416818" y="42270"/>
                      <a:pt x="1417872" y="44554"/>
                      <a:pt x="1418136" y="47366"/>
                    </a:cubicBezTo>
                    <a:cubicBezTo>
                      <a:pt x="1420683" y="47014"/>
                      <a:pt x="1423319" y="47278"/>
                      <a:pt x="1425603" y="49211"/>
                    </a:cubicBezTo>
                    <a:cubicBezTo>
                      <a:pt x="1430172" y="53076"/>
                      <a:pt x="1435091" y="52725"/>
                      <a:pt x="1442823" y="51934"/>
                    </a:cubicBezTo>
                    <a:cubicBezTo>
                      <a:pt x="1445370" y="51671"/>
                      <a:pt x="1447918" y="51407"/>
                      <a:pt x="1450554" y="51319"/>
                    </a:cubicBezTo>
                    <a:lnTo>
                      <a:pt x="1450202" y="42973"/>
                    </a:lnTo>
                    <a:lnTo>
                      <a:pt x="1458373" y="44642"/>
                    </a:lnTo>
                    <a:cubicBezTo>
                      <a:pt x="1458636" y="44642"/>
                      <a:pt x="1458900" y="44730"/>
                      <a:pt x="1459163" y="44730"/>
                    </a:cubicBezTo>
                    <a:cubicBezTo>
                      <a:pt x="1460920" y="44906"/>
                      <a:pt x="1463908" y="45082"/>
                      <a:pt x="1466192" y="47454"/>
                    </a:cubicBezTo>
                    <a:cubicBezTo>
                      <a:pt x="1470760" y="52198"/>
                      <a:pt x="1473132" y="51495"/>
                      <a:pt x="1475768" y="50089"/>
                    </a:cubicBezTo>
                    <a:cubicBezTo>
                      <a:pt x="1478491" y="48596"/>
                      <a:pt x="1483850" y="47981"/>
                      <a:pt x="1487189" y="51143"/>
                    </a:cubicBezTo>
                    <a:cubicBezTo>
                      <a:pt x="1487364" y="51319"/>
                      <a:pt x="1487540" y="51407"/>
                      <a:pt x="1487628" y="51495"/>
                    </a:cubicBezTo>
                    <a:cubicBezTo>
                      <a:pt x="1488243" y="51231"/>
                      <a:pt x="1489473" y="50441"/>
                      <a:pt x="1490264" y="49913"/>
                    </a:cubicBezTo>
                    <a:cubicBezTo>
                      <a:pt x="1490966" y="49474"/>
                      <a:pt x="1491669" y="49035"/>
                      <a:pt x="1492284" y="48596"/>
                    </a:cubicBezTo>
                    <a:cubicBezTo>
                      <a:pt x="1498346" y="44994"/>
                      <a:pt x="1504935" y="44554"/>
                      <a:pt x="1510997" y="47190"/>
                    </a:cubicBezTo>
                    <a:cubicBezTo>
                      <a:pt x="1510997" y="47190"/>
                      <a:pt x="1510997" y="47190"/>
                      <a:pt x="1510997" y="47102"/>
                    </a:cubicBezTo>
                    <a:lnTo>
                      <a:pt x="1512930" y="36472"/>
                    </a:lnTo>
                    <a:lnTo>
                      <a:pt x="1521452" y="43061"/>
                    </a:lnTo>
                    <a:cubicBezTo>
                      <a:pt x="1521803" y="43324"/>
                      <a:pt x="1522154" y="43588"/>
                      <a:pt x="1522418" y="43764"/>
                    </a:cubicBezTo>
                    <a:cubicBezTo>
                      <a:pt x="1523472" y="44467"/>
                      <a:pt x="1524614" y="45345"/>
                      <a:pt x="1525756" y="46487"/>
                    </a:cubicBezTo>
                    <a:cubicBezTo>
                      <a:pt x="1529446" y="50177"/>
                      <a:pt x="1531203" y="51319"/>
                      <a:pt x="1533575" y="50704"/>
                    </a:cubicBezTo>
                    <a:cubicBezTo>
                      <a:pt x="1533400" y="49211"/>
                      <a:pt x="1533488" y="47805"/>
                      <a:pt x="1533488" y="46663"/>
                    </a:cubicBezTo>
                    <a:cubicBezTo>
                      <a:pt x="1533488" y="46224"/>
                      <a:pt x="1533488" y="45784"/>
                      <a:pt x="1533488" y="45433"/>
                    </a:cubicBezTo>
                    <a:cubicBezTo>
                      <a:pt x="1533488" y="39898"/>
                      <a:pt x="1533488" y="36296"/>
                      <a:pt x="1536475" y="33309"/>
                    </a:cubicBezTo>
                    <a:cubicBezTo>
                      <a:pt x="1539462" y="30410"/>
                      <a:pt x="1543152" y="30498"/>
                      <a:pt x="1548247" y="30761"/>
                    </a:cubicBezTo>
                    <a:cubicBezTo>
                      <a:pt x="1548511" y="30761"/>
                      <a:pt x="1548774" y="30761"/>
                      <a:pt x="1549038" y="30761"/>
                    </a:cubicBezTo>
                    <a:cubicBezTo>
                      <a:pt x="1550970" y="30674"/>
                      <a:pt x="1555100" y="30586"/>
                      <a:pt x="1557823" y="33924"/>
                    </a:cubicBezTo>
                    <a:cubicBezTo>
                      <a:pt x="1558877" y="35330"/>
                      <a:pt x="1560019" y="37614"/>
                      <a:pt x="1559405" y="41040"/>
                    </a:cubicBezTo>
                    <a:cubicBezTo>
                      <a:pt x="1560283" y="41040"/>
                      <a:pt x="1561074" y="41128"/>
                      <a:pt x="1561601" y="41128"/>
                    </a:cubicBezTo>
                    <a:cubicBezTo>
                      <a:pt x="1561777" y="41128"/>
                      <a:pt x="1562040" y="41216"/>
                      <a:pt x="1562216" y="41216"/>
                    </a:cubicBezTo>
                    <a:lnTo>
                      <a:pt x="1567223" y="41304"/>
                    </a:lnTo>
                    <a:lnTo>
                      <a:pt x="1568541" y="46224"/>
                    </a:lnTo>
                    <a:cubicBezTo>
                      <a:pt x="1569244" y="49123"/>
                      <a:pt x="1569244" y="51495"/>
                      <a:pt x="1568893" y="53340"/>
                    </a:cubicBezTo>
                    <a:cubicBezTo>
                      <a:pt x="1569508" y="53515"/>
                      <a:pt x="1570123" y="53691"/>
                      <a:pt x="1570650" y="53779"/>
                    </a:cubicBezTo>
                    <a:cubicBezTo>
                      <a:pt x="1577854" y="55624"/>
                      <a:pt x="1584092" y="57205"/>
                      <a:pt x="1590329" y="55009"/>
                    </a:cubicBezTo>
                    <a:cubicBezTo>
                      <a:pt x="1590681" y="54921"/>
                      <a:pt x="1591032" y="54745"/>
                      <a:pt x="1591295" y="54658"/>
                    </a:cubicBezTo>
                    <a:cubicBezTo>
                      <a:pt x="1591822" y="51319"/>
                      <a:pt x="1594107" y="48156"/>
                      <a:pt x="1595776" y="46751"/>
                    </a:cubicBezTo>
                    <a:cubicBezTo>
                      <a:pt x="1598236" y="44554"/>
                      <a:pt x="1600696" y="44642"/>
                      <a:pt x="1601926" y="44818"/>
                    </a:cubicBezTo>
                    <a:cubicBezTo>
                      <a:pt x="1601926" y="44818"/>
                      <a:pt x="1601926" y="44818"/>
                      <a:pt x="1601926" y="44818"/>
                    </a:cubicBezTo>
                    <a:lnTo>
                      <a:pt x="1597797" y="39635"/>
                    </a:lnTo>
                    <a:lnTo>
                      <a:pt x="1611853" y="32606"/>
                    </a:lnTo>
                    <a:lnTo>
                      <a:pt x="1614752" y="34012"/>
                    </a:lnTo>
                    <a:cubicBezTo>
                      <a:pt x="1615631" y="34451"/>
                      <a:pt x="1616685" y="34890"/>
                      <a:pt x="1617739" y="35330"/>
                    </a:cubicBezTo>
                    <a:cubicBezTo>
                      <a:pt x="1621253" y="36735"/>
                      <a:pt x="1625646" y="38580"/>
                      <a:pt x="1627491" y="43061"/>
                    </a:cubicBezTo>
                    <a:cubicBezTo>
                      <a:pt x="1628633" y="45872"/>
                      <a:pt x="1628458" y="48947"/>
                      <a:pt x="1627052" y="52286"/>
                    </a:cubicBezTo>
                    <a:cubicBezTo>
                      <a:pt x="1626964" y="52461"/>
                      <a:pt x="1626876" y="52637"/>
                      <a:pt x="1626788" y="52901"/>
                    </a:cubicBezTo>
                    <a:cubicBezTo>
                      <a:pt x="1629951" y="53779"/>
                      <a:pt x="1631445" y="52813"/>
                      <a:pt x="1635134" y="49386"/>
                    </a:cubicBezTo>
                    <a:cubicBezTo>
                      <a:pt x="1635662" y="48859"/>
                      <a:pt x="1636189" y="48332"/>
                      <a:pt x="1636716" y="47717"/>
                    </a:cubicBezTo>
                    <a:cubicBezTo>
                      <a:pt x="1637682" y="46751"/>
                      <a:pt x="1638824" y="45609"/>
                      <a:pt x="1640054" y="44467"/>
                    </a:cubicBezTo>
                    <a:cubicBezTo>
                      <a:pt x="1641987" y="42885"/>
                      <a:pt x="1644008" y="42622"/>
                      <a:pt x="1645150" y="42446"/>
                    </a:cubicBezTo>
                    <a:cubicBezTo>
                      <a:pt x="1645238" y="42446"/>
                      <a:pt x="1645413" y="42446"/>
                      <a:pt x="1645501" y="42358"/>
                    </a:cubicBezTo>
                    <a:lnTo>
                      <a:pt x="1652793" y="40601"/>
                    </a:lnTo>
                    <a:lnTo>
                      <a:pt x="1653496" y="48069"/>
                    </a:lnTo>
                    <a:cubicBezTo>
                      <a:pt x="1653496" y="48244"/>
                      <a:pt x="1653496" y="48420"/>
                      <a:pt x="1653584" y="48596"/>
                    </a:cubicBezTo>
                    <a:cubicBezTo>
                      <a:pt x="1655868" y="48156"/>
                      <a:pt x="1658152" y="47717"/>
                      <a:pt x="1660436" y="47278"/>
                    </a:cubicBezTo>
                    <a:cubicBezTo>
                      <a:pt x="1661403" y="47102"/>
                      <a:pt x="1662281" y="46926"/>
                      <a:pt x="1663248" y="46751"/>
                    </a:cubicBezTo>
                    <a:lnTo>
                      <a:pt x="1673614" y="40689"/>
                    </a:lnTo>
                    <a:lnTo>
                      <a:pt x="1677392" y="53164"/>
                    </a:lnTo>
                    <a:cubicBezTo>
                      <a:pt x="1680906" y="53779"/>
                      <a:pt x="1684333" y="54218"/>
                      <a:pt x="1687495" y="53955"/>
                    </a:cubicBezTo>
                    <a:cubicBezTo>
                      <a:pt x="1689340" y="53779"/>
                      <a:pt x="1691800" y="52461"/>
                      <a:pt x="1694436" y="51056"/>
                    </a:cubicBezTo>
                    <a:cubicBezTo>
                      <a:pt x="1696105" y="50089"/>
                      <a:pt x="1697950" y="49123"/>
                      <a:pt x="1699883" y="48332"/>
                    </a:cubicBezTo>
                    <a:cubicBezTo>
                      <a:pt x="1701728" y="47541"/>
                      <a:pt x="1703485" y="47366"/>
                      <a:pt x="1704802" y="47190"/>
                    </a:cubicBezTo>
                    <a:cubicBezTo>
                      <a:pt x="1705154" y="47190"/>
                      <a:pt x="1705505" y="47102"/>
                      <a:pt x="1705857" y="47102"/>
                    </a:cubicBezTo>
                    <a:lnTo>
                      <a:pt x="1719738" y="44818"/>
                    </a:lnTo>
                    <a:lnTo>
                      <a:pt x="1714203" y="54130"/>
                    </a:lnTo>
                    <a:cubicBezTo>
                      <a:pt x="1715609" y="54218"/>
                      <a:pt x="1717014" y="54306"/>
                      <a:pt x="1718420" y="54394"/>
                    </a:cubicBezTo>
                    <a:cubicBezTo>
                      <a:pt x="1726590" y="54921"/>
                      <a:pt x="1733706" y="55360"/>
                      <a:pt x="1740295" y="52022"/>
                    </a:cubicBezTo>
                    <a:lnTo>
                      <a:pt x="1739241" y="51495"/>
                    </a:lnTo>
                    <a:lnTo>
                      <a:pt x="1745215" y="44906"/>
                    </a:lnTo>
                    <a:cubicBezTo>
                      <a:pt x="1747412" y="42007"/>
                      <a:pt x="1749959" y="40865"/>
                      <a:pt x="1752858" y="41567"/>
                    </a:cubicBezTo>
                    <a:cubicBezTo>
                      <a:pt x="1755582" y="42182"/>
                      <a:pt x="1758218" y="42973"/>
                      <a:pt x="1760678" y="43852"/>
                    </a:cubicBezTo>
                    <a:cubicBezTo>
                      <a:pt x="1762874" y="44642"/>
                      <a:pt x="1764104" y="46136"/>
                      <a:pt x="1764719" y="47014"/>
                    </a:cubicBezTo>
                    <a:lnTo>
                      <a:pt x="1764894" y="47278"/>
                    </a:lnTo>
                    <a:lnTo>
                      <a:pt x="1770254" y="52637"/>
                    </a:lnTo>
                    <a:lnTo>
                      <a:pt x="1764543" y="56854"/>
                    </a:lnTo>
                    <a:cubicBezTo>
                      <a:pt x="1767706" y="57117"/>
                      <a:pt x="1770341" y="56239"/>
                      <a:pt x="1773153" y="53603"/>
                    </a:cubicBezTo>
                    <a:cubicBezTo>
                      <a:pt x="1775261" y="51671"/>
                      <a:pt x="1778160" y="50353"/>
                      <a:pt x="1781850" y="49826"/>
                    </a:cubicBezTo>
                    <a:lnTo>
                      <a:pt x="1787209" y="44467"/>
                    </a:lnTo>
                    <a:cubicBezTo>
                      <a:pt x="1787385" y="44291"/>
                      <a:pt x="1787561" y="44027"/>
                      <a:pt x="1787824" y="43764"/>
                    </a:cubicBezTo>
                    <a:cubicBezTo>
                      <a:pt x="1789054" y="42270"/>
                      <a:pt x="1790987" y="39722"/>
                      <a:pt x="1794501" y="39283"/>
                    </a:cubicBezTo>
                    <a:cubicBezTo>
                      <a:pt x="1794765" y="39283"/>
                      <a:pt x="1795116" y="39195"/>
                      <a:pt x="1795468" y="39107"/>
                    </a:cubicBezTo>
                    <a:cubicBezTo>
                      <a:pt x="1797752" y="38668"/>
                      <a:pt x="1801969" y="37702"/>
                      <a:pt x="1805483" y="40777"/>
                    </a:cubicBezTo>
                    <a:cubicBezTo>
                      <a:pt x="1807855" y="42797"/>
                      <a:pt x="1808909" y="45784"/>
                      <a:pt x="1808734" y="49738"/>
                    </a:cubicBezTo>
                    <a:lnTo>
                      <a:pt x="1808558" y="53164"/>
                    </a:lnTo>
                    <a:lnTo>
                      <a:pt x="1805659" y="54921"/>
                    </a:lnTo>
                    <a:cubicBezTo>
                      <a:pt x="1805395" y="55097"/>
                      <a:pt x="1805131" y="55273"/>
                      <a:pt x="1804780" y="55448"/>
                    </a:cubicBezTo>
                    <a:lnTo>
                      <a:pt x="1812072" y="59226"/>
                    </a:lnTo>
                    <a:cubicBezTo>
                      <a:pt x="1815235" y="58875"/>
                      <a:pt x="1818397" y="58875"/>
                      <a:pt x="1821736" y="59314"/>
                    </a:cubicBezTo>
                    <a:cubicBezTo>
                      <a:pt x="1821736" y="58435"/>
                      <a:pt x="1821736" y="57732"/>
                      <a:pt x="1821824" y="57293"/>
                    </a:cubicBezTo>
                    <a:cubicBezTo>
                      <a:pt x="1821824" y="57205"/>
                      <a:pt x="1821824" y="57117"/>
                      <a:pt x="1821824" y="57030"/>
                    </a:cubicBezTo>
                    <a:lnTo>
                      <a:pt x="1821824" y="54745"/>
                    </a:lnTo>
                    <a:lnTo>
                      <a:pt x="1823405" y="52901"/>
                    </a:lnTo>
                    <a:cubicBezTo>
                      <a:pt x="1831400" y="43500"/>
                      <a:pt x="1838692" y="46399"/>
                      <a:pt x="1842382" y="48947"/>
                    </a:cubicBezTo>
                    <a:cubicBezTo>
                      <a:pt x="1844139" y="50177"/>
                      <a:pt x="1844929" y="51934"/>
                      <a:pt x="1845281" y="53515"/>
                    </a:cubicBezTo>
                    <a:cubicBezTo>
                      <a:pt x="1846511" y="51671"/>
                      <a:pt x="1848443" y="50616"/>
                      <a:pt x="1851079" y="50353"/>
                    </a:cubicBezTo>
                    <a:lnTo>
                      <a:pt x="1865048" y="48771"/>
                    </a:lnTo>
                    <a:lnTo>
                      <a:pt x="1856790" y="62389"/>
                    </a:lnTo>
                    <a:cubicBezTo>
                      <a:pt x="1858898" y="62652"/>
                      <a:pt x="1861094" y="62037"/>
                      <a:pt x="1864345" y="60544"/>
                    </a:cubicBezTo>
                    <a:cubicBezTo>
                      <a:pt x="1867244" y="59226"/>
                      <a:pt x="1870407" y="59490"/>
                      <a:pt x="1871988" y="59753"/>
                    </a:cubicBezTo>
                    <a:cubicBezTo>
                      <a:pt x="1872252" y="59841"/>
                      <a:pt x="1872603" y="59841"/>
                      <a:pt x="1872867" y="59929"/>
                    </a:cubicBezTo>
                    <a:cubicBezTo>
                      <a:pt x="1873833" y="60105"/>
                      <a:pt x="1874887" y="60192"/>
                      <a:pt x="1876029" y="60544"/>
                    </a:cubicBezTo>
                    <a:lnTo>
                      <a:pt x="1880861" y="40952"/>
                    </a:lnTo>
                    <a:lnTo>
                      <a:pt x="1891843" y="55185"/>
                    </a:lnTo>
                    <a:cubicBezTo>
                      <a:pt x="1892107" y="55360"/>
                      <a:pt x="1892722" y="55624"/>
                      <a:pt x="1893073" y="55800"/>
                    </a:cubicBezTo>
                    <a:cubicBezTo>
                      <a:pt x="1894567" y="56503"/>
                      <a:pt x="1898081" y="57996"/>
                      <a:pt x="1898520" y="62125"/>
                    </a:cubicBezTo>
                    <a:cubicBezTo>
                      <a:pt x="1898871" y="65024"/>
                      <a:pt x="1898432" y="67660"/>
                      <a:pt x="1897993" y="70032"/>
                    </a:cubicBezTo>
                    <a:cubicBezTo>
                      <a:pt x="1897905" y="70735"/>
                      <a:pt x="1897729" y="71438"/>
                      <a:pt x="1897642" y="72140"/>
                    </a:cubicBezTo>
                    <a:lnTo>
                      <a:pt x="1897466" y="73722"/>
                    </a:lnTo>
                    <a:cubicBezTo>
                      <a:pt x="1900628" y="74688"/>
                      <a:pt x="1902298" y="74161"/>
                      <a:pt x="1904494" y="72668"/>
                    </a:cubicBezTo>
                    <a:cubicBezTo>
                      <a:pt x="1906339" y="71438"/>
                      <a:pt x="1909414" y="69329"/>
                      <a:pt x="1913192" y="70383"/>
                    </a:cubicBezTo>
                    <a:cubicBezTo>
                      <a:pt x="1916091" y="71174"/>
                      <a:pt x="1917584" y="73283"/>
                      <a:pt x="1918726" y="75567"/>
                    </a:cubicBezTo>
                    <a:cubicBezTo>
                      <a:pt x="1919956" y="75742"/>
                      <a:pt x="1921450" y="75830"/>
                      <a:pt x="1922943" y="75918"/>
                    </a:cubicBezTo>
                    <a:cubicBezTo>
                      <a:pt x="1926897" y="76182"/>
                      <a:pt x="1931377" y="76445"/>
                      <a:pt x="1935331" y="78730"/>
                    </a:cubicBezTo>
                    <a:cubicBezTo>
                      <a:pt x="1936473" y="79344"/>
                      <a:pt x="1937615" y="80047"/>
                      <a:pt x="1938581" y="80750"/>
                    </a:cubicBezTo>
                    <a:cubicBezTo>
                      <a:pt x="1940953" y="82244"/>
                      <a:pt x="1943413" y="83825"/>
                      <a:pt x="1944643" y="83474"/>
                    </a:cubicBezTo>
                    <a:cubicBezTo>
                      <a:pt x="1952462" y="80750"/>
                      <a:pt x="1957118" y="85406"/>
                      <a:pt x="1959403" y="87691"/>
                    </a:cubicBezTo>
                    <a:cubicBezTo>
                      <a:pt x="1959754" y="88042"/>
                      <a:pt x="1960281" y="88569"/>
                      <a:pt x="1960545" y="88833"/>
                    </a:cubicBezTo>
                    <a:cubicBezTo>
                      <a:pt x="1963356" y="88833"/>
                      <a:pt x="1965904" y="89623"/>
                      <a:pt x="1968188" y="90238"/>
                    </a:cubicBezTo>
                    <a:cubicBezTo>
                      <a:pt x="1969682" y="90678"/>
                      <a:pt x="1971614" y="91205"/>
                      <a:pt x="1972405" y="91117"/>
                    </a:cubicBezTo>
                    <a:cubicBezTo>
                      <a:pt x="1976886" y="90326"/>
                      <a:pt x="1980927" y="91732"/>
                      <a:pt x="1984090" y="92874"/>
                    </a:cubicBezTo>
                    <a:cubicBezTo>
                      <a:pt x="1988746" y="94543"/>
                      <a:pt x="1989449" y="94367"/>
                      <a:pt x="1990854" y="93138"/>
                    </a:cubicBezTo>
                    <a:cubicBezTo>
                      <a:pt x="1992699" y="91556"/>
                      <a:pt x="1994720" y="91205"/>
                      <a:pt x="1996828" y="91556"/>
                    </a:cubicBezTo>
                    <a:lnTo>
                      <a:pt x="1997443" y="90678"/>
                    </a:lnTo>
                    <a:cubicBezTo>
                      <a:pt x="1997443" y="90590"/>
                      <a:pt x="1997531" y="90502"/>
                      <a:pt x="1997619" y="90326"/>
                    </a:cubicBezTo>
                    <a:cubicBezTo>
                      <a:pt x="1998234" y="89096"/>
                      <a:pt x="1999640" y="86549"/>
                      <a:pt x="2002715" y="85494"/>
                    </a:cubicBezTo>
                    <a:cubicBezTo>
                      <a:pt x="2004823" y="84791"/>
                      <a:pt x="2009655" y="83122"/>
                      <a:pt x="2013609" y="85758"/>
                    </a:cubicBezTo>
                    <a:cubicBezTo>
                      <a:pt x="2016332" y="87603"/>
                      <a:pt x="2017562" y="90414"/>
                      <a:pt x="2018265" y="92347"/>
                    </a:cubicBezTo>
                    <a:cubicBezTo>
                      <a:pt x="2018440" y="92698"/>
                      <a:pt x="2018616" y="93138"/>
                      <a:pt x="2018792" y="93489"/>
                    </a:cubicBezTo>
                    <a:cubicBezTo>
                      <a:pt x="2019934" y="95773"/>
                      <a:pt x="2019583" y="98497"/>
                      <a:pt x="2017913" y="100781"/>
                    </a:cubicBezTo>
                    <a:cubicBezTo>
                      <a:pt x="2017650" y="101132"/>
                      <a:pt x="2017386" y="101396"/>
                      <a:pt x="2017123" y="101659"/>
                    </a:cubicBezTo>
                    <a:cubicBezTo>
                      <a:pt x="2019758" y="101923"/>
                      <a:pt x="2022394" y="101132"/>
                      <a:pt x="2027050" y="99551"/>
                    </a:cubicBezTo>
                    <a:cubicBezTo>
                      <a:pt x="2028016" y="98497"/>
                      <a:pt x="2030740" y="95861"/>
                      <a:pt x="2034693" y="96827"/>
                    </a:cubicBezTo>
                    <a:cubicBezTo>
                      <a:pt x="2036890" y="97355"/>
                      <a:pt x="2038822" y="98145"/>
                      <a:pt x="2040668" y="98936"/>
                    </a:cubicBezTo>
                    <a:cubicBezTo>
                      <a:pt x="2040668" y="98145"/>
                      <a:pt x="2040843" y="97442"/>
                      <a:pt x="2041107" y="96652"/>
                    </a:cubicBezTo>
                    <a:cubicBezTo>
                      <a:pt x="2041722" y="94895"/>
                      <a:pt x="2044006" y="90765"/>
                      <a:pt x="2051474" y="91380"/>
                    </a:cubicBezTo>
                    <a:cubicBezTo>
                      <a:pt x="2053670" y="91556"/>
                      <a:pt x="2055603" y="92171"/>
                      <a:pt x="2057272" y="92698"/>
                    </a:cubicBezTo>
                    <a:cubicBezTo>
                      <a:pt x="2057799" y="92874"/>
                      <a:pt x="2058326" y="93050"/>
                      <a:pt x="2058941" y="93225"/>
                    </a:cubicBezTo>
                    <a:lnTo>
                      <a:pt x="2074140" y="97355"/>
                    </a:lnTo>
                    <a:lnTo>
                      <a:pt x="2050771" y="110796"/>
                    </a:lnTo>
                    <a:lnTo>
                      <a:pt x="2048047" y="108951"/>
                    </a:lnTo>
                    <a:lnTo>
                      <a:pt x="2045324" y="111235"/>
                    </a:lnTo>
                    <a:cubicBezTo>
                      <a:pt x="2045236" y="111323"/>
                      <a:pt x="2045236" y="111323"/>
                      <a:pt x="2045148" y="111411"/>
                    </a:cubicBezTo>
                    <a:cubicBezTo>
                      <a:pt x="2046817" y="111763"/>
                      <a:pt x="2048662" y="112026"/>
                      <a:pt x="2050419" y="112465"/>
                    </a:cubicBezTo>
                    <a:cubicBezTo>
                      <a:pt x="2058590" y="114310"/>
                      <a:pt x="2066057" y="115980"/>
                      <a:pt x="2073261" y="117737"/>
                    </a:cubicBezTo>
                    <a:cubicBezTo>
                      <a:pt x="2073788" y="117912"/>
                      <a:pt x="2074403" y="118000"/>
                      <a:pt x="2075018" y="118088"/>
                    </a:cubicBezTo>
                    <a:cubicBezTo>
                      <a:pt x="2075018" y="118088"/>
                      <a:pt x="2075018" y="118088"/>
                      <a:pt x="2075018" y="118088"/>
                    </a:cubicBezTo>
                    <a:cubicBezTo>
                      <a:pt x="2074579" y="114750"/>
                      <a:pt x="2076073" y="111850"/>
                      <a:pt x="2076688" y="110620"/>
                    </a:cubicBezTo>
                    <a:lnTo>
                      <a:pt x="2089251" y="86285"/>
                    </a:lnTo>
                    <a:cubicBezTo>
                      <a:pt x="2086878" y="85494"/>
                      <a:pt x="2084419" y="84704"/>
                      <a:pt x="2082047" y="83913"/>
                    </a:cubicBezTo>
                    <a:cubicBezTo>
                      <a:pt x="2070538" y="80135"/>
                      <a:pt x="2058678" y="76270"/>
                      <a:pt x="2047081" y="71526"/>
                    </a:cubicBezTo>
                    <a:cubicBezTo>
                      <a:pt x="2043127" y="69944"/>
                      <a:pt x="2038559" y="69241"/>
                      <a:pt x="2033815" y="68978"/>
                    </a:cubicBezTo>
                    <a:cubicBezTo>
                      <a:pt x="2033376" y="72228"/>
                      <a:pt x="2031794" y="74337"/>
                      <a:pt x="2030828" y="75567"/>
                    </a:cubicBezTo>
                    <a:lnTo>
                      <a:pt x="2026259" y="81541"/>
                    </a:lnTo>
                    <a:lnTo>
                      <a:pt x="2013433" y="68714"/>
                    </a:lnTo>
                    <a:lnTo>
                      <a:pt x="2015981" y="66781"/>
                    </a:lnTo>
                    <a:cubicBezTo>
                      <a:pt x="2015541" y="66430"/>
                      <a:pt x="2015014" y="65991"/>
                      <a:pt x="2014575" y="65464"/>
                    </a:cubicBezTo>
                    <a:cubicBezTo>
                      <a:pt x="2011763" y="62301"/>
                      <a:pt x="2007986" y="61334"/>
                      <a:pt x="2002100" y="60105"/>
                    </a:cubicBezTo>
                    <a:cubicBezTo>
                      <a:pt x="2001045" y="59841"/>
                      <a:pt x="1999991" y="59665"/>
                      <a:pt x="1998937" y="59402"/>
                    </a:cubicBezTo>
                    <a:cubicBezTo>
                      <a:pt x="1995598" y="58611"/>
                      <a:pt x="1991996" y="58172"/>
                      <a:pt x="1988307" y="57732"/>
                    </a:cubicBezTo>
                    <a:cubicBezTo>
                      <a:pt x="1979697" y="56678"/>
                      <a:pt x="1969945" y="55536"/>
                      <a:pt x="1961072" y="49123"/>
                    </a:cubicBezTo>
                    <a:cubicBezTo>
                      <a:pt x="1958524" y="47278"/>
                      <a:pt x="1954571" y="47278"/>
                      <a:pt x="1950002" y="47366"/>
                    </a:cubicBezTo>
                    <a:cubicBezTo>
                      <a:pt x="1945961" y="47454"/>
                      <a:pt x="1941393" y="47454"/>
                      <a:pt x="1937000" y="45960"/>
                    </a:cubicBezTo>
                    <a:cubicBezTo>
                      <a:pt x="1930587" y="43764"/>
                      <a:pt x="1923646" y="43237"/>
                      <a:pt x="1916266" y="42709"/>
                    </a:cubicBezTo>
                    <a:cubicBezTo>
                      <a:pt x="1906251" y="42007"/>
                      <a:pt x="1895972" y="41216"/>
                      <a:pt x="1886045" y="36120"/>
                    </a:cubicBezTo>
                    <a:cubicBezTo>
                      <a:pt x="1885957" y="36120"/>
                      <a:pt x="1885781" y="36208"/>
                      <a:pt x="1885693" y="36208"/>
                    </a:cubicBezTo>
                    <a:cubicBezTo>
                      <a:pt x="1874185" y="38668"/>
                      <a:pt x="1862939" y="36560"/>
                      <a:pt x="1850376" y="29619"/>
                    </a:cubicBezTo>
                    <a:lnTo>
                      <a:pt x="1850200" y="29531"/>
                    </a:lnTo>
                    <a:cubicBezTo>
                      <a:pt x="1849849" y="29356"/>
                      <a:pt x="1849234" y="29004"/>
                      <a:pt x="1848795" y="28741"/>
                    </a:cubicBezTo>
                    <a:cubicBezTo>
                      <a:pt x="1841679" y="31113"/>
                      <a:pt x="1835353" y="29268"/>
                      <a:pt x="1830170" y="27686"/>
                    </a:cubicBezTo>
                    <a:cubicBezTo>
                      <a:pt x="1828325" y="27159"/>
                      <a:pt x="1826480" y="26632"/>
                      <a:pt x="1824811" y="26281"/>
                    </a:cubicBezTo>
                    <a:lnTo>
                      <a:pt x="1820330" y="25490"/>
                    </a:lnTo>
                    <a:cubicBezTo>
                      <a:pt x="1805044" y="22767"/>
                      <a:pt x="1790548" y="20131"/>
                      <a:pt x="1775788" y="20482"/>
                    </a:cubicBezTo>
                    <a:cubicBezTo>
                      <a:pt x="1776052" y="21361"/>
                      <a:pt x="1776315" y="22152"/>
                      <a:pt x="1776579" y="22942"/>
                    </a:cubicBezTo>
                    <a:lnTo>
                      <a:pt x="1779566" y="31816"/>
                    </a:lnTo>
                    <a:lnTo>
                      <a:pt x="1772099" y="32958"/>
                    </a:lnTo>
                    <a:cubicBezTo>
                      <a:pt x="1770166" y="33397"/>
                      <a:pt x="1768409" y="33221"/>
                      <a:pt x="1766827" y="32431"/>
                    </a:cubicBezTo>
                    <a:cubicBezTo>
                      <a:pt x="1765510" y="31728"/>
                      <a:pt x="1764719" y="30849"/>
                      <a:pt x="1764367" y="30410"/>
                    </a:cubicBezTo>
                    <a:lnTo>
                      <a:pt x="1763752" y="29795"/>
                    </a:lnTo>
                    <a:lnTo>
                      <a:pt x="1763313" y="29004"/>
                    </a:lnTo>
                    <a:cubicBezTo>
                      <a:pt x="1761732" y="26193"/>
                      <a:pt x="1761117" y="24260"/>
                      <a:pt x="1760678" y="22415"/>
                    </a:cubicBezTo>
                    <a:cubicBezTo>
                      <a:pt x="1757251" y="22240"/>
                      <a:pt x="1753386" y="21010"/>
                      <a:pt x="1750047" y="17144"/>
                    </a:cubicBezTo>
                    <a:cubicBezTo>
                      <a:pt x="1749872" y="17144"/>
                      <a:pt x="1749784" y="17144"/>
                      <a:pt x="1749696" y="17232"/>
                    </a:cubicBezTo>
                    <a:cubicBezTo>
                      <a:pt x="1743722" y="21010"/>
                      <a:pt x="1737572" y="20219"/>
                      <a:pt x="1733091" y="19692"/>
                    </a:cubicBezTo>
                    <a:cubicBezTo>
                      <a:pt x="1730192" y="19340"/>
                      <a:pt x="1727732" y="19077"/>
                      <a:pt x="1725887" y="19780"/>
                    </a:cubicBezTo>
                    <a:cubicBezTo>
                      <a:pt x="1722637" y="21185"/>
                      <a:pt x="1719562" y="20395"/>
                      <a:pt x="1717278" y="19867"/>
                    </a:cubicBezTo>
                    <a:cubicBezTo>
                      <a:pt x="1716838" y="19780"/>
                      <a:pt x="1716399" y="19692"/>
                      <a:pt x="1716048" y="19604"/>
                    </a:cubicBezTo>
                    <a:cubicBezTo>
                      <a:pt x="1713237" y="19077"/>
                      <a:pt x="1710337" y="18550"/>
                      <a:pt x="1707614" y="17935"/>
                    </a:cubicBezTo>
                    <a:cubicBezTo>
                      <a:pt x="1701903" y="16705"/>
                      <a:pt x="1696544" y="15563"/>
                      <a:pt x="1691273" y="15475"/>
                    </a:cubicBezTo>
                    <a:cubicBezTo>
                      <a:pt x="1687232" y="15387"/>
                      <a:pt x="1683015" y="15914"/>
                      <a:pt x="1678534" y="16529"/>
                    </a:cubicBezTo>
                    <a:cubicBezTo>
                      <a:pt x="1672648" y="17320"/>
                      <a:pt x="1666674" y="18110"/>
                      <a:pt x="1660436" y="17495"/>
                    </a:cubicBezTo>
                    <a:cubicBezTo>
                      <a:pt x="1654375" y="16880"/>
                      <a:pt x="1648049" y="17671"/>
                      <a:pt x="1641460" y="18550"/>
                    </a:cubicBezTo>
                    <a:cubicBezTo>
                      <a:pt x="1631708" y="19867"/>
                      <a:pt x="1621605" y="21185"/>
                      <a:pt x="1610975" y="17935"/>
                    </a:cubicBezTo>
                    <a:cubicBezTo>
                      <a:pt x="1609569" y="19867"/>
                      <a:pt x="1607812" y="21185"/>
                      <a:pt x="1605703" y="21888"/>
                    </a:cubicBezTo>
                    <a:cubicBezTo>
                      <a:pt x="1601662" y="23206"/>
                      <a:pt x="1598148" y="21361"/>
                      <a:pt x="1596303" y="20395"/>
                    </a:cubicBezTo>
                    <a:cubicBezTo>
                      <a:pt x="1596039" y="20219"/>
                      <a:pt x="1595600" y="20043"/>
                      <a:pt x="1595425" y="19955"/>
                    </a:cubicBezTo>
                    <a:cubicBezTo>
                      <a:pt x="1592877" y="19340"/>
                      <a:pt x="1590768" y="18110"/>
                      <a:pt x="1588923" y="17056"/>
                    </a:cubicBezTo>
                    <a:cubicBezTo>
                      <a:pt x="1587957" y="16441"/>
                      <a:pt x="1586376" y="15651"/>
                      <a:pt x="1585849" y="15563"/>
                    </a:cubicBezTo>
                    <a:cubicBezTo>
                      <a:pt x="1583389" y="15475"/>
                      <a:pt x="1580577" y="16002"/>
                      <a:pt x="1577678" y="16529"/>
                    </a:cubicBezTo>
                    <a:cubicBezTo>
                      <a:pt x="1574428" y="17144"/>
                      <a:pt x="1571089" y="17671"/>
                      <a:pt x="1567487" y="17671"/>
                    </a:cubicBezTo>
                    <a:cubicBezTo>
                      <a:pt x="1562391" y="17671"/>
                      <a:pt x="1557472" y="16880"/>
                      <a:pt x="1552728" y="16090"/>
                    </a:cubicBezTo>
                    <a:cubicBezTo>
                      <a:pt x="1551058" y="15826"/>
                      <a:pt x="1549389" y="15563"/>
                      <a:pt x="1547808" y="15299"/>
                    </a:cubicBezTo>
                    <a:cubicBezTo>
                      <a:pt x="1538759" y="19516"/>
                      <a:pt x="1530061" y="17583"/>
                      <a:pt x="1522330" y="15914"/>
                    </a:cubicBezTo>
                    <a:cubicBezTo>
                      <a:pt x="1518992" y="15211"/>
                      <a:pt x="1515829" y="14508"/>
                      <a:pt x="1512930" y="14333"/>
                    </a:cubicBezTo>
                    <a:lnTo>
                      <a:pt x="1509064" y="14157"/>
                    </a:lnTo>
                    <a:cubicBezTo>
                      <a:pt x="1494920" y="13454"/>
                      <a:pt x="1468739" y="12049"/>
                      <a:pt x="1456440" y="14948"/>
                    </a:cubicBezTo>
                    <a:cubicBezTo>
                      <a:pt x="1450993" y="16265"/>
                      <a:pt x="1444492" y="17583"/>
                      <a:pt x="1437727" y="17583"/>
                    </a:cubicBezTo>
                    <a:cubicBezTo>
                      <a:pt x="1434564" y="17583"/>
                      <a:pt x="1431577" y="16880"/>
                      <a:pt x="1429029" y="16265"/>
                    </a:cubicBezTo>
                    <a:cubicBezTo>
                      <a:pt x="1426921" y="15738"/>
                      <a:pt x="1424900" y="15299"/>
                      <a:pt x="1423319" y="15299"/>
                    </a:cubicBezTo>
                    <a:cubicBezTo>
                      <a:pt x="1421474" y="15387"/>
                      <a:pt x="1419805" y="15299"/>
                      <a:pt x="1418136" y="15211"/>
                    </a:cubicBezTo>
                    <a:cubicBezTo>
                      <a:pt x="1413655" y="15036"/>
                      <a:pt x="1411019" y="15036"/>
                      <a:pt x="1408120" y="16968"/>
                    </a:cubicBezTo>
                    <a:cubicBezTo>
                      <a:pt x="1406627" y="17935"/>
                      <a:pt x="1405133" y="18550"/>
                      <a:pt x="1403552" y="18901"/>
                    </a:cubicBezTo>
                    <a:lnTo>
                      <a:pt x="1401883" y="21273"/>
                    </a:lnTo>
                    <a:cubicBezTo>
                      <a:pt x="1401707" y="21537"/>
                      <a:pt x="1401531" y="21888"/>
                      <a:pt x="1401356" y="22152"/>
                    </a:cubicBezTo>
                    <a:cubicBezTo>
                      <a:pt x="1400565" y="23469"/>
                      <a:pt x="1399511" y="25314"/>
                      <a:pt x="1397578" y="26720"/>
                    </a:cubicBezTo>
                    <a:cubicBezTo>
                      <a:pt x="1394942" y="28741"/>
                      <a:pt x="1392043" y="28389"/>
                      <a:pt x="1390462" y="28214"/>
                    </a:cubicBezTo>
                    <a:cubicBezTo>
                      <a:pt x="1390286" y="28214"/>
                      <a:pt x="1390110" y="28126"/>
                      <a:pt x="1389935" y="28126"/>
                    </a:cubicBezTo>
                    <a:lnTo>
                      <a:pt x="1382994" y="28126"/>
                    </a:lnTo>
                    <a:lnTo>
                      <a:pt x="1383433" y="21185"/>
                    </a:lnTo>
                    <a:cubicBezTo>
                      <a:pt x="1383521" y="19955"/>
                      <a:pt x="1383785" y="18901"/>
                      <a:pt x="1384224" y="17847"/>
                    </a:cubicBezTo>
                    <a:cubicBezTo>
                      <a:pt x="1371749" y="18462"/>
                      <a:pt x="1359362" y="19340"/>
                      <a:pt x="1346711" y="20307"/>
                    </a:cubicBezTo>
                    <a:cubicBezTo>
                      <a:pt x="1346447" y="20395"/>
                      <a:pt x="1345832" y="20746"/>
                      <a:pt x="1345481" y="20922"/>
                    </a:cubicBezTo>
                    <a:cubicBezTo>
                      <a:pt x="1344690" y="21361"/>
                      <a:pt x="1343811" y="21800"/>
                      <a:pt x="1342669" y="22152"/>
                    </a:cubicBezTo>
                    <a:cubicBezTo>
                      <a:pt x="1335026" y="24963"/>
                      <a:pt x="1326065" y="27774"/>
                      <a:pt x="1316050" y="25402"/>
                    </a:cubicBezTo>
                    <a:cubicBezTo>
                      <a:pt x="1313678" y="24875"/>
                      <a:pt x="1311833" y="24963"/>
                      <a:pt x="1311218" y="25227"/>
                    </a:cubicBezTo>
                    <a:cubicBezTo>
                      <a:pt x="1296897" y="31640"/>
                      <a:pt x="1294701" y="32255"/>
                      <a:pt x="1281962" y="31201"/>
                    </a:cubicBezTo>
                    <a:cubicBezTo>
                      <a:pt x="1281523" y="31552"/>
                      <a:pt x="1281084" y="31816"/>
                      <a:pt x="1280469" y="32079"/>
                    </a:cubicBezTo>
                    <a:cubicBezTo>
                      <a:pt x="1270102" y="36911"/>
                      <a:pt x="1259472" y="37790"/>
                      <a:pt x="1249105" y="38580"/>
                    </a:cubicBezTo>
                    <a:cubicBezTo>
                      <a:pt x="1242955" y="39107"/>
                      <a:pt x="1237069" y="39547"/>
                      <a:pt x="1231446" y="40865"/>
                    </a:cubicBezTo>
                    <a:cubicBezTo>
                      <a:pt x="1227229" y="41831"/>
                      <a:pt x="1223012" y="42358"/>
                      <a:pt x="1218883" y="42797"/>
                    </a:cubicBezTo>
                    <a:cubicBezTo>
                      <a:pt x="1212821" y="43500"/>
                      <a:pt x="1207023" y="44203"/>
                      <a:pt x="1202191" y="46224"/>
                    </a:cubicBezTo>
                    <a:cubicBezTo>
                      <a:pt x="1188574" y="52022"/>
                      <a:pt x="1174254" y="55448"/>
                      <a:pt x="1157210" y="56942"/>
                    </a:cubicBezTo>
                    <a:cubicBezTo>
                      <a:pt x="1156156" y="57030"/>
                      <a:pt x="1154311" y="58084"/>
                      <a:pt x="1152642" y="59050"/>
                    </a:cubicBezTo>
                    <a:cubicBezTo>
                      <a:pt x="1151763" y="59577"/>
                      <a:pt x="1150884" y="60105"/>
                      <a:pt x="1149918" y="60544"/>
                    </a:cubicBezTo>
                    <a:lnTo>
                      <a:pt x="1159231" y="63004"/>
                    </a:lnTo>
                    <a:lnTo>
                      <a:pt x="1142187" y="70647"/>
                    </a:lnTo>
                    <a:cubicBezTo>
                      <a:pt x="1138146" y="72404"/>
                      <a:pt x="1135598" y="72140"/>
                      <a:pt x="1133577" y="71701"/>
                    </a:cubicBezTo>
                    <a:lnTo>
                      <a:pt x="1126725" y="70296"/>
                    </a:lnTo>
                    <a:lnTo>
                      <a:pt x="1127867" y="66166"/>
                    </a:lnTo>
                    <a:cubicBezTo>
                      <a:pt x="1126725" y="66430"/>
                      <a:pt x="1125495" y="66694"/>
                      <a:pt x="1124177" y="66781"/>
                    </a:cubicBezTo>
                    <a:cubicBezTo>
                      <a:pt x="1117500" y="67133"/>
                      <a:pt x="1111438" y="69681"/>
                      <a:pt x="1104937" y="72316"/>
                    </a:cubicBezTo>
                    <a:cubicBezTo>
                      <a:pt x="1101511" y="73722"/>
                      <a:pt x="1097909" y="75215"/>
                      <a:pt x="1094219" y="76357"/>
                    </a:cubicBezTo>
                    <a:cubicBezTo>
                      <a:pt x="1091232" y="77324"/>
                      <a:pt x="1088157" y="78115"/>
                      <a:pt x="1085170" y="78993"/>
                    </a:cubicBezTo>
                    <a:cubicBezTo>
                      <a:pt x="1078405" y="80838"/>
                      <a:pt x="1071992" y="82683"/>
                      <a:pt x="1066193" y="85406"/>
                    </a:cubicBezTo>
                    <a:cubicBezTo>
                      <a:pt x="1059780" y="88481"/>
                      <a:pt x="1053103" y="90326"/>
                      <a:pt x="1046602" y="92083"/>
                    </a:cubicBezTo>
                    <a:cubicBezTo>
                      <a:pt x="1038695" y="94280"/>
                      <a:pt x="1031228" y="96388"/>
                      <a:pt x="1024726" y="100429"/>
                    </a:cubicBezTo>
                    <a:cubicBezTo>
                      <a:pt x="1019894" y="103416"/>
                      <a:pt x="1014887" y="105876"/>
                      <a:pt x="1009967" y="108248"/>
                    </a:cubicBezTo>
                    <a:cubicBezTo>
                      <a:pt x="1008561" y="108951"/>
                      <a:pt x="1007156" y="109566"/>
                      <a:pt x="1005838" y="110269"/>
                    </a:cubicBezTo>
                    <a:cubicBezTo>
                      <a:pt x="1001357" y="112465"/>
                      <a:pt x="996701" y="113607"/>
                      <a:pt x="992133" y="114574"/>
                    </a:cubicBezTo>
                    <a:cubicBezTo>
                      <a:pt x="985368" y="116155"/>
                      <a:pt x="979570" y="117473"/>
                      <a:pt x="975704" y="122305"/>
                    </a:cubicBezTo>
                    <a:cubicBezTo>
                      <a:pt x="973420" y="125116"/>
                      <a:pt x="970081" y="125116"/>
                      <a:pt x="968851" y="125028"/>
                    </a:cubicBezTo>
                    <a:lnTo>
                      <a:pt x="968588" y="125028"/>
                    </a:lnTo>
                    <a:cubicBezTo>
                      <a:pt x="956288" y="126346"/>
                      <a:pt x="945482" y="132057"/>
                      <a:pt x="934149" y="138119"/>
                    </a:cubicBezTo>
                    <a:cubicBezTo>
                      <a:pt x="930108" y="140315"/>
                      <a:pt x="925891" y="142511"/>
                      <a:pt x="921586" y="144532"/>
                    </a:cubicBezTo>
                    <a:cubicBezTo>
                      <a:pt x="918336" y="146026"/>
                      <a:pt x="915261" y="147695"/>
                      <a:pt x="911922" y="149452"/>
                    </a:cubicBezTo>
                    <a:cubicBezTo>
                      <a:pt x="905772" y="152702"/>
                      <a:pt x="899359" y="156129"/>
                      <a:pt x="892507" y="158501"/>
                    </a:cubicBezTo>
                    <a:cubicBezTo>
                      <a:pt x="883106" y="161751"/>
                      <a:pt x="874672" y="166671"/>
                      <a:pt x="866150" y="174051"/>
                    </a:cubicBezTo>
                    <a:cubicBezTo>
                      <a:pt x="862812" y="176950"/>
                      <a:pt x="858771" y="178795"/>
                      <a:pt x="855256" y="180464"/>
                    </a:cubicBezTo>
                    <a:cubicBezTo>
                      <a:pt x="854202" y="180991"/>
                      <a:pt x="853148" y="181431"/>
                      <a:pt x="852094" y="181958"/>
                    </a:cubicBezTo>
                    <a:lnTo>
                      <a:pt x="851039" y="182485"/>
                    </a:lnTo>
                    <a:cubicBezTo>
                      <a:pt x="848492" y="183803"/>
                      <a:pt x="845593" y="185296"/>
                      <a:pt x="842254" y="185735"/>
                    </a:cubicBezTo>
                    <a:cubicBezTo>
                      <a:pt x="836895" y="186526"/>
                      <a:pt x="832502" y="189777"/>
                      <a:pt x="827495" y="193467"/>
                    </a:cubicBezTo>
                    <a:cubicBezTo>
                      <a:pt x="822926" y="196893"/>
                      <a:pt x="817655" y="200758"/>
                      <a:pt x="811154" y="202867"/>
                    </a:cubicBezTo>
                    <a:cubicBezTo>
                      <a:pt x="802017" y="205766"/>
                      <a:pt x="793495" y="211301"/>
                      <a:pt x="784446" y="217187"/>
                    </a:cubicBezTo>
                    <a:cubicBezTo>
                      <a:pt x="781459" y="219120"/>
                      <a:pt x="778384" y="221140"/>
                      <a:pt x="775310" y="222985"/>
                    </a:cubicBezTo>
                    <a:cubicBezTo>
                      <a:pt x="771795" y="225094"/>
                      <a:pt x="768457" y="227642"/>
                      <a:pt x="764943" y="230277"/>
                    </a:cubicBezTo>
                    <a:cubicBezTo>
                      <a:pt x="762131" y="232386"/>
                      <a:pt x="759232" y="234582"/>
                      <a:pt x="756245" y="236515"/>
                    </a:cubicBezTo>
                    <a:cubicBezTo>
                      <a:pt x="752468" y="238975"/>
                      <a:pt x="748602" y="241259"/>
                      <a:pt x="744824" y="243367"/>
                    </a:cubicBezTo>
                    <a:cubicBezTo>
                      <a:pt x="736215" y="248287"/>
                      <a:pt x="728132" y="252944"/>
                      <a:pt x="722158" y="260235"/>
                    </a:cubicBezTo>
                    <a:cubicBezTo>
                      <a:pt x="717853" y="265507"/>
                      <a:pt x="712318" y="268230"/>
                      <a:pt x="706959" y="270866"/>
                    </a:cubicBezTo>
                    <a:lnTo>
                      <a:pt x="705641" y="271481"/>
                    </a:lnTo>
                    <a:cubicBezTo>
                      <a:pt x="695802" y="276313"/>
                      <a:pt x="687456" y="282287"/>
                      <a:pt x="681657" y="288788"/>
                    </a:cubicBezTo>
                    <a:cubicBezTo>
                      <a:pt x="677089" y="293883"/>
                      <a:pt x="672345" y="297134"/>
                      <a:pt x="668392" y="299594"/>
                    </a:cubicBezTo>
                    <a:cubicBezTo>
                      <a:pt x="667249" y="300297"/>
                      <a:pt x="666107" y="301175"/>
                      <a:pt x="664877" y="302054"/>
                    </a:cubicBezTo>
                    <a:cubicBezTo>
                      <a:pt x="662330" y="303987"/>
                      <a:pt x="659343" y="306095"/>
                      <a:pt x="655828" y="307413"/>
                    </a:cubicBezTo>
                    <a:cubicBezTo>
                      <a:pt x="650733" y="309258"/>
                      <a:pt x="646692" y="313123"/>
                      <a:pt x="642387" y="317165"/>
                    </a:cubicBezTo>
                    <a:cubicBezTo>
                      <a:pt x="640630" y="318834"/>
                      <a:pt x="638785" y="320591"/>
                      <a:pt x="636852" y="322172"/>
                    </a:cubicBezTo>
                    <a:cubicBezTo>
                      <a:pt x="638082" y="323402"/>
                      <a:pt x="638785" y="324984"/>
                      <a:pt x="638961" y="327092"/>
                    </a:cubicBezTo>
                    <a:lnTo>
                      <a:pt x="640542" y="341061"/>
                    </a:lnTo>
                    <a:lnTo>
                      <a:pt x="624465" y="330343"/>
                    </a:lnTo>
                    <a:cubicBezTo>
                      <a:pt x="616558" y="335438"/>
                      <a:pt x="609529" y="342115"/>
                      <a:pt x="602150" y="349143"/>
                    </a:cubicBezTo>
                    <a:cubicBezTo>
                      <a:pt x="600129" y="351076"/>
                      <a:pt x="598108" y="353009"/>
                      <a:pt x="596088" y="354854"/>
                    </a:cubicBezTo>
                    <a:cubicBezTo>
                      <a:pt x="589147" y="361267"/>
                      <a:pt x="581856" y="367417"/>
                      <a:pt x="574739" y="373391"/>
                    </a:cubicBezTo>
                    <a:cubicBezTo>
                      <a:pt x="569732" y="377608"/>
                      <a:pt x="564548" y="381913"/>
                      <a:pt x="559629" y="386306"/>
                    </a:cubicBezTo>
                    <a:cubicBezTo>
                      <a:pt x="556642" y="388941"/>
                      <a:pt x="553479" y="391577"/>
                      <a:pt x="550404" y="394037"/>
                    </a:cubicBezTo>
                    <a:cubicBezTo>
                      <a:pt x="542146" y="400801"/>
                      <a:pt x="534327" y="407215"/>
                      <a:pt x="528968" y="415122"/>
                    </a:cubicBezTo>
                    <a:cubicBezTo>
                      <a:pt x="523433" y="423292"/>
                      <a:pt x="516668" y="429530"/>
                      <a:pt x="510079" y="435679"/>
                    </a:cubicBezTo>
                    <a:cubicBezTo>
                      <a:pt x="506565" y="438930"/>
                      <a:pt x="503226" y="442093"/>
                      <a:pt x="500064" y="445431"/>
                    </a:cubicBezTo>
                    <a:cubicBezTo>
                      <a:pt x="493826" y="452196"/>
                      <a:pt x="486886" y="458258"/>
                      <a:pt x="480209" y="464232"/>
                    </a:cubicBezTo>
                    <a:cubicBezTo>
                      <a:pt x="476080" y="467834"/>
                      <a:pt x="471863" y="471612"/>
                      <a:pt x="467909" y="475389"/>
                    </a:cubicBezTo>
                    <a:cubicBezTo>
                      <a:pt x="462111" y="480924"/>
                      <a:pt x="457015" y="487074"/>
                      <a:pt x="451656" y="493575"/>
                    </a:cubicBezTo>
                    <a:cubicBezTo>
                      <a:pt x="443925" y="502975"/>
                      <a:pt x="435843" y="512727"/>
                      <a:pt x="425476" y="520546"/>
                    </a:cubicBezTo>
                    <a:cubicBezTo>
                      <a:pt x="425388" y="520634"/>
                      <a:pt x="425388" y="520810"/>
                      <a:pt x="425300" y="520898"/>
                    </a:cubicBezTo>
                    <a:cubicBezTo>
                      <a:pt x="424949" y="521600"/>
                      <a:pt x="424597" y="522567"/>
                      <a:pt x="423982" y="523445"/>
                    </a:cubicBezTo>
                    <a:cubicBezTo>
                      <a:pt x="422489" y="525730"/>
                      <a:pt x="421083" y="528189"/>
                      <a:pt x="419677" y="530561"/>
                    </a:cubicBezTo>
                    <a:cubicBezTo>
                      <a:pt x="416251" y="536360"/>
                      <a:pt x="412649" y="542422"/>
                      <a:pt x="408081" y="547781"/>
                    </a:cubicBezTo>
                    <a:cubicBezTo>
                      <a:pt x="404830" y="551734"/>
                      <a:pt x="401140" y="555161"/>
                      <a:pt x="397538" y="558499"/>
                    </a:cubicBezTo>
                    <a:cubicBezTo>
                      <a:pt x="390861" y="564737"/>
                      <a:pt x="384624" y="570623"/>
                      <a:pt x="381637" y="578793"/>
                    </a:cubicBezTo>
                    <a:cubicBezTo>
                      <a:pt x="380495" y="581868"/>
                      <a:pt x="377771" y="584592"/>
                      <a:pt x="374696" y="585558"/>
                    </a:cubicBezTo>
                    <a:cubicBezTo>
                      <a:pt x="370479" y="586876"/>
                      <a:pt x="368195" y="590214"/>
                      <a:pt x="364769" y="595398"/>
                    </a:cubicBezTo>
                    <a:cubicBezTo>
                      <a:pt x="362748" y="598560"/>
                      <a:pt x="360640" y="601811"/>
                      <a:pt x="357653" y="604710"/>
                    </a:cubicBezTo>
                    <a:cubicBezTo>
                      <a:pt x="355193" y="607170"/>
                      <a:pt x="353172" y="610596"/>
                      <a:pt x="351064" y="614198"/>
                    </a:cubicBezTo>
                    <a:cubicBezTo>
                      <a:pt x="348779" y="618152"/>
                      <a:pt x="346407" y="622193"/>
                      <a:pt x="343069" y="625707"/>
                    </a:cubicBezTo>
                    <a:cubicBezTo>
                      <a:pt x="341136" y="627728"/>
                      <a:pt x="339994" y="630539"/>
                      <a:pt x="338764" y="633790"/>
                    </a:cubicBezTo>
                    <a:cubicBezTo>
                      <a:pt x="336919" y="638534"/>
                      <a:pt x="334547" y="644420"/>
                      <a:pt x="328749" y="648637"/>
                    </a:cubicBezTo>
                    <a:cubicBezTo>
                      <a:pt x="324708" y="651624"/>
                      <a:pt x="321193" y="656983"/>
                      <a:pt x="318470" y="661288"/>
                    </a:cubicBezTo>
                    <a:cubicBezTo>
                      <a:pt x="317679" y="662518"/>
                      <a:pt x="317064" y="664275"/>
                      <a:pt x="316449" y="666208"/>
                    </a:cubicBezTo>
                    <a:cubicBezTo>
                      <a:pt x="315483" y="668931"/>
                      <a:pt x="314517" y="672006"/>
                      <a:pt x="312496" y="674817"/>
                    </a:cubicBezTo>
                    <a:cubicBezTo>
                      <a:pt x="307840" y="681319"/>
                      <a:pt x="302744" y="687556"/>
                      <a:pt x="297824" y="693530"/>
                    </a:cubicBezTo>
                    <a:cubicBezTo>
                      <a:pt x="295628" y="696254"/>
                      <a:pt x="293344" y="698977"/>
                      <a:pt x="291147" y="701701"/>
                    </a:cubicBezTo>
                    <a:lnTo>
                      <a:pt x="290620" y="702316"/>
                    </a:lnTo>
                    <a:cubicBezTo>
                      <a:pt x="282538" y="712419"/>
                      <a:pt x="274982" y="721995"/>
                      <a:pt x="269711" y="733152"/>
                    </a:cubicBezTo>
                    <a:cubicBezTo>
                      <a:pt x="269008" y="734558"/>
                      <a:pt x="268393" y="736139"/>
                      <a:pt x="267778" y="737721"/>
                    </a:cubicBezTo>
                    <a:cubicBezTo>
                      <a:pt x="266373" y="741235"/>
                      <a:pt x="264879" y="744837"/>
                      <a:pt x="262595" y="748263"/>
                    </a:cubicBezTo>
                    <a:cubicBezTo>
                      <a:pt x="259608" y="752832"/>
                      <a:pt x="256357" y="757136"/>
                      <a:pt x="253107" y="761353"/>
                    </a:cubicBezTo>
                    <a:cubicBezTo>
                      <a:pt x="250559" y="764692"/>
                      <a:pt x="248011" y="768118"/>
                      <a:pt x="245639" y="771544"/>
                    </a:cubicBezTo>
                    <a:cubicBezTo>
                      <a:pt x="245200" y="772159"/>
                      <a:pt x="244848" y="773653"/>
                      <a:pt x="244585" y="774971"/>
                    </a:cubicBezTo>
                    <a:cubicBezTo>
                      <a:pt x="244321" y="775937"/>
                      <a:pt x="244146" y="776903"/>
                      <a:pt x="243882" y="777782"/>
                    </a:cubicBezTo>
                    <a:cubicBezTo>
                      <a:pt x="243794" y="778046"/>
                      <a:pt x="243706" y="778661"/>
                      <a:pt x="243619" y="779100"/>
                    </a:cubicBezTo>
                    <a:cubicBezTo>
                      <a:pt x="243267" y="781472"/>
                      <a:pt x="242652" y="785513"/>
                      <a:pt x="238699" y="787446"/>
                    </a:cubicBezTo>
                    <a:cubicBezTo>
                      <a:pt x="235272" y="789115"/>
                      <a:pt x="233779" y="791839"/>
                      <a:pt x="231495" y="796671"/>
                    </a:cubicBezTo>
                    <a:cubicBezTo>
                      <a:pt x="230704" y="798252"/>
                      <a:pt x="229913" y="799921"/>
                      <a:pt x="228947" y="801678"/>
                    </a:cubicBezTo>
                    <a:cubicBezTo>
                      <a:pt x="227278" y="804665"/>
                      <a:pt x="225784" y="807740"/>
                      <a:pt x="224291" y="811079"/>
                    </a:cubicBezTo>
                    <a:cubicBezTo>
                      <a:pt x="223061" y="813714"/>
                      <a:pt x="221831" y="816350"/>
                      <a:pt x="220425" y="818985"/>
                    </a:cubicBezTo>
                    <a:cubicBezTo>
                      <a:pt x="218053" y="823466"/>
                      <a:pt x="215330" y="827683"/>
                      <a:pt x="212782" y="831812"/>
                    </a:cubicBezTo>
                    <a:cubicBezTo>
                      <a:pt x="210937" y="834711"/>
                      <a:pt x="209180" y="837435"/>
                      <a:pt x="207511" y="840246"/>
                    </a:cubicBezTo>
                    <a:cubicBezTo>
                      <a:pt x="207335" y="840510"/>
                      <a:pt x="207159" y="841476"/>
                      <a:pt x="206983" y="842091"/>
                    </a:cubicBezTo>
                    <a:cubicBezTo>
                      <a:pt x="206456" y="844199"/>
                      <a:pt x="205841" y="847011"/>
                      <a:pt x="203557" y="849383"/>
                    </a:cubicBezTo>
                    <a:cubicBezTo>
                      <a:pt x="198462" y="854654"/>
                      <a:pt x="196353" y="861770"/>
                      <a:pt x="194069" y="869150"/>
                    </a:cubicBezTo>
                    <a:cubicBezTo>
                      <a:pt x="193190" y="872137"/>
                      <a:pt x="192224" y="875124"/>
                      <a:pt x="191082" y="878199"/>
                    </a:cubicBezTo>
                    <a:cubicBezTo>
                      <a:pt x="189588" y="882328"/>
                      <a:pt x="187656" y="887072"/>
                      <a:pt x="184932" y="891377"/>
                    </a:cubicBezTo>
                    <a:cubicBezTo>
                      <a:pt x="183351" y="893925"/>
                      <a:pt x="181682" y="896297"/>
                      <a:pt x="180100" y="898669"/>
                    </a:cubicBezTo>
                    <a:cubicBezTo>
                      <a:pt x="174741" y="906488"/>
                      <a:pt x="170085" y="913165"/>
                      <a:pt x="170436" y="921950"/>
                    </a:cubicBezTo>
                    <a:cubicBezTo>
                      <a:pt x="170524" y="923092"/>
                      <a:pt x="170261" y="924146"/>
                      <a:pt x="169909" y="925025"/>
                    </a:cubicBezTo>
                    <a:cubicBezTo>
                      <a:pt x="171139" y="926255"/>
                      <a:pt x="171842" y="927924"/>
                      <a:pt x="172018" y="929945"/>
                    </a:cubicBezTo>
                    <a:lnTo>
                      <a:pt x="173599" y="943913"/>
                    </a:lnTo>
                    <a:lnTo>
                      <a:pt x="161387" y="935831"/>
                    </a:lnTo>
                    <a:cubicBezTo>
                      <a:pt x="160333" y="938027"/>
                      <a:pt x="159191" y="940224"/>
                      <a:pt x="158049" y="942332"/>
                    </a:cubicBezTo>
                    <a:cubicBezTo>
                      <a:pt x="154974" y="948130"/>
                      <a:pt x="152075" y="953665"/>
                      <a:pt x="150669" y="960079"/>
                    </a:cubicBezTo>
                    <a:cubicBezTo>
                      <a:pt x="149351" y="965789"/>
                      <a:pt x="146628" y="971324"/>
                      <a:pt x="143904" y="976595"/>
                    </a:cubicBezTo>
                    <a:cubicBezTo>
                      <a:pt x="142147" y="980021"/>
                      <a:pt x="140566" y="983184"/>
                      <a:pt x="139336" y="986435"/>
                    </a:cubicBezTo>
                    <a:cubicBezTo>
                      <a:pt x="138897" y="987665"/>
                      <a:pt x="138458" y="989070"/>
                      <a:pt x="138106" y="990476"/>
                    </a:cubicBezTo>
                    <a:cubicBezTo>
                      <a:pt x="137403" y="993024"/>
                      <a:pt x="136613" y="995923"/>
                      <a:pt x="135119" y="998646"/>
                    </a:cubicBezTo>
                    <a:cubicBezTo>
                      <a:pt x="130287" y="1007607"/>
                      <a:pt x="127037" y="1017096"/>
                      <a:pt x="123610" y="1027111"/>
                    </a:cubicBezTo>
                    <a:cubicBezTo>
                      <a:pt x="120975" y="1034666"/>
                      <a:pt x="118339" y="1042485"/>
                      <a:pt x="114913" y="1050041"/>
                    </a:cubicBezTo>
                    <a:cubicBezTo>
                      <a:pt x="114034" y="1051974"/>
                      <a:pt x="113068" y="1053819"/>
                      <a:pt x="112101" y="1055663"/>
                    </a:cubicBezTo>
                    <a:cubicBezTo>
                      <a:pt x="110344" y="1059090"/>
                      <a:pt x="108587" y="1062516"/>
                      <a:pt x="108060" y="1065064"/>
                    </a:cubicBezTo>
                    <a:cubicBezTo>
                      <a:pt x="107884" y="1065942"/>
                      <a:pt x="107709" y="1066821"/>
                      <a:pt x="107533" y="1067699"/>
                    </a:cubicBezTo>
                    <a:lnTo>
                      <a:pt x="118603" y="1062252"/>
                    </a:lnTo>
                    <a:lnTo>
                      <a:pt x="121765" y="1064537"/>
                    </a:lnTo>
                    <a:cubicBezTo>
                      <a:pt x="128267" y="1069281"/>
                      <a:pt x="128969" y="1073761"/>
                      <a:pt x="128354" y="1076661"/>
                    </a:cubicBezTo>
                    <a:cubicBezTo>
                      <a:pt x="128881" y="1078330"/>
                      <a:pt x="128091" y="1080614"/>
                      <a:pt x="125631" y="1082371"/>
                    </a:cubicBezTo>
                    <a:close/>
                    <a:moveTo>
                      <a:pt x="161212" y="1009013"/>
                    </a:moveTo>
                    <a:cubicBezTo>
                      <a:pt x="161475" y="1009101"/>
                      <a:pt x="161827" y="1009277"/>
                      <a:pt x="162090" y="1009277"/>
                    </a:cubicBezTo>
                    <a:cubicBezTo>
                      <a:pt x="162266" y="1009189"/>
                      <a:pt x="162442" y="1009101"/>
                      <a:pt x="162705" y="1009013"/>
                    </a:cubicBezTo>
                    <a:cubicBezTo>
                      <a:pt x="163057" y="1008486"/>
                      <a:pt x="163496" y="1007520"/>
                      <a:pt x="163408" y="1006290"/>
                    </a:cubicBezTo>
                    <a:cubicBezTo>
                      <a:pt x="163408" y="1006026"/>
                      <a:pt x="163408" y="1005763"/>
                      <a:pt x="163320" y="1005499"/>
                    </a:cubicBezTo>
                    <a:lnTo>
                      <a:pt x="161212" y="1009013"/>
                    </a:lnTo>
                    <a:close/>
                    <a:moveTo>
                      <a:pt x="158313" y="1006465"/>
                    </a:moveTo>
                    <a:cubicBezTo>
                      <a:pt x="158927" y="1007432"/>
                      <a:pt x="159806" y="1008135"/>
                      <a:pt x="160597" y="1008662"/>
                    </a:cubicBezTo>
                    <a:lnTo>
                      <a:pt x="160685" y="1003566"/>
                    </a:lnTo>
                    <a:cubicBezTo>
                      <a:pt x="159630" y="1004005"/>
                      <a:pt x="158576" y="1005323"/>
                      <a:pt x="158313" y="1006465"/>
                    </a:cubicBezTo>
                    <a:close/>
                    <a:moveTo>
                      <a:pt x="157346" y="1004181"/>
                    </a:moveTo>
                    <a:lnTo>
                      <a:pt x="157346" y="1004181"/>
                    </a:lnTo>
                    <a:cubicBezTo>
                      <a:pt x="157346" y="1004181"/>
                      <a:pt x="157346" y="1004181"/>
                      <a:pt x="157346" y="1004181"/>
                    </a:cubicBezTo>
                    <a:close/>
                    <a:moveTo>
                      <a:pt x="179749" y="1000403"/>
                    </a:moveTo>
                    <a:cubicBezTo>
                      <a:pt x="179749" y="1000403"/>
                      <a:pt x="179661" y="1000403"/>
                      <a:pt x="179749" y="1000403"/>
                    </a:cubicBezTo>
                    <a:cubicBezTo>
                      <a:pt x="179661" y="1000403"/>
                      <a:pt x="179749" y="1000403"/>
                      <a:pt x="179749" y="1000403"/>
                    </a:cubicBezTo>
                    <a:close/>
                    <a:moveTo>
                      <a:pt x="162354" y="935655"/>
                    </a:moveTo>
                    <a:cubicBezTo>
                      <a:pt x="164199" y="936709"/>
                      <a:pt x="166044" y="936534"/>
                      <a:pt x="166834" y="936182"/>
                    </a:cubicBezTo>
                    <a:lnTo>
                      <a:pt x="165341" y="932229"/>
                    </a:lnTo>
                    <a:cubicBezTo>
                      <a:pt x="165165" y="932492"/>
                      <a:pt x="164902" y="932668"/>
                      <a:pt x="164726" y="932932"/>
                    </a:cubicBezTo>
                    <a:cubicBezTo>
                      <a:pt x="163759" y="933898"/>
                      <a:pt x="162881" y="934777"/>
                      <a:pt x="162354" y="935655"/>
                    </a:cubicBezTo>
                    <a:close/>
                    <a:moveTo>
                      <a:pt x="192224" y="929769"/>
                    </a:moveTo>
                    <a:cubicBezTo>
                      <a:pt x="192312" y="930384"/>
                      <a:pt x="192751" y="931350"/>
                      <a:pt x="193630" y="932141"/>
                    </a:cubicBezTo>
                    <a:cubicBezTo>
                      <a:pt x="193805" y="932317"/>
                      <a:pt x="194069" y="932492"/>
                      <a:pt x="194245" y="932668"/>
                    </a:cubicBezTo>
                    <a:lnTo>
                      <a:pt x="192224" y="929593"/>
                    </a:lnTo>
                    <a:cubicBezTo>
                      <a:pt x="192224" y="929593"/>
                      <a:pt x="192224" y="929681"/>
                      <a:pt x="192224" y="929769"/>
                    </a:cubicBezTo>
                    <a:close/>
                    <a:moveTo>
                      <a:pt x="191960" y="930823"/>
                    </a:moveTo>
                    <a:cubicBezTo>
                      <a:pt x="191960" y="930823"/>
                      <a:pt x="191960" y="930823"/>
                      <a:pt x="191960" y="930823"/>
                    </a:cubicBezTo>
                    <a:lnTo>
                      <a:pt x="191960" y="930823"/>
                    </a:lnTo>
                    <a:close/>
                    <a:moveTo>
                      <a:pt x="2956631" y="868008"/>
                    </a:moveTo>
                    <a:lnTo>
                      <a:pt x="2957246" y="873367"/>
                    </a:lnTo>
                    <a:cubicBezTo>
                      <a:pt x="2958037" y="873279"/>
                      <a:pt x="2959882" y="872576"/>
                      <a:pt x="2961024" y="870643"/>
                    </a:cubicBezTo>
                    <a:cubicBezTo>
                      <a:pt x="2962166" y="868798"/>
                      <a:pt x="2961902" y="866954"/>
                      <a:pt x="2961639" y="866075"/>
                    </a:cubicBezTo>
                    <a:lnTo>
                      <a:pt x="2956631" y="868008"/>
                    </a:lnTo>
                    <a:close/>
                    <a:moveTo>
                      <a:pt x="2914725" y="840510"/>
                    </a:moveTo>
                    <a:cubicBezTo>
                      <a:pt x="2916482" y="843233"/>
                      <a:pt x="2918239" y="845869"/>
                      <a:pt x="2920172" y="848416"/>
                    </a:cubicBezTo>
                    <a:cubicBezTo>
                      <a:pt x="2923510" y="852721"/>
                      <a:pt x="2925970" y="857378"/>
                      <a:pt x="2928342" y="861946"/>
                    </a:cubicBezTo>
                    <a:cubicBezTo>
                      <a:pt x="2928694" y="862737"/>
                      <a:pt x="2929133" y="863439"/>
                      <a:pt x="2929484" y="864142"/>
                    </a:cubicBezTo>
                    <a:lnTo>
                      <a:pt x="2941081" y="852546"/>
                    </a:lnTo>
                    <a:lnTo>
                      <a:pt x="2925619" y="842442"/>
                    </a:lnTo>
                    <a:cubicBezTo>
                      <a:pt x="2920084" y="838840"/>
                      <a:pt x="2919996" y="833921"/>
                      <a:pt x="2919996" y="831812"/>
                    </a:cubicBezTo>
                    <a:lnTo>
                      <a:pt x="2919732" y="806598"/>
                    </a:lnTo>
                    <a:lnTo>
                      <a:pt x="2917273" y="799130"/>
                    </a:lnTo>
                    <a:cubicBezTo>
                      <a:pt x="2917273" y="799043"/>
                      <a:pt x="2917185" y="798955"/>
                      <a:pt x="2917185" y="798867"/>
                    </a:cubicBezTo>
                    <a:cubicBezTo>
                      <a:pt x="2916833" y="798076"/>
                      <a:pt x="2916306" y="796671"/>
                      <a:pt x="2916218" y="794913"/>
                    </a:cubicBezTo>
                    <a:cubicBezTo>
                      <a:pt x="2916218" y="794474"/>
                      <a:pt x="2916130" y="794035"/>
                      <a:pt x="2916130" y="793508"/>
                    </a:cubicBezTo>
                    <a:cubicBezTo>
                      <a:pt x="2915867" y="791136"/>
                      <a:pt x="2915603" y="787885"/>
                      <a:pt x="2917448" y="784898"/>
                    </a:cubicBezTo>
                    <a:cubicBezTo>
                      <a:pt x="2920084" y="780505"/>
                      <a:pt x="2919205" y="778221"/>
                      <a:pt x="2914373" y="770842"/>
                    </a:cubicBezTo>
                    <a:cubicBezTo>
                      <a:pt x="2914022" y="770314"/>
                      <a:pt x="2913670" y="769699"/>
                      <a:pt x="2913319" y="769172"/>
                    </a:cubicBezTo>
                    <a:cubicBezTo>
                      <a:pt x="2911211" y="765834"/>
                      <a:pt x="2908839" y="762671"/>
                      <a:pt x="2906379" y="759333"/>
                    </a:cubicBezTo>
                    <a:cubicBezTo>
                      <a:pt x="2901459" y="752568"/>
                      <a:pt x="2896363" y="745627"/>
                      <a:pt x="2892849" y="737281"/>
                    </a:cubicBezTo>
                    <a:cubicBezTo>
                      <a:pt x="2885118" y="719096"/>
                      <a:pt x="2872028" y="703194"/>
                      <a:pt x="2859465" y="687908"/>
                    </a:cubicBezTo>
                    <a:lnTo>
                      <a:pt x="2856038" y="683778"/>
                    </a:lnTo>
                    <a:cubicBezTo>
                      <a:pt x="2853666" y="680879"/>
                      <a:pt x="2851646" y="677892"/>
                      <a:pt x="2849625" y="674905"/>
                    </a:cubicBezTo>
                    <a:lnTo>
                      <a:pt x="2849186" y="674202"/>
                    </a:lnTo>
                    <a:cubicBezTo>
                      <a:pt x="2847517" y="671742"/>
                      <a:pt x="2846462" y="669019"/>
                      <a:pt x="2845584" y="666647"/>
                    </a:cubicBezTo>
                    <a:cubicBezTo>
                      <a:pt x="2843475" y="661200"/>
                      <a:pt x="2842773" y="660058"/>
                      <a:pt x="2839610" y="659707"/>
                    </a:cubicBezTo>
                    <a:cubicBezTo>
                      <a:pt x="2834778" y="659267"/>
                      <a:pt x="2833548" y="654787"/>
                      <a:pt x="2833196" y="653293"/>
                    </a:cubicBezTo>
                    <a:cubicBezTo>
                      <a:pt x="2833109" y="653117"/>
                      <a:pt x="2833109" y="652942"/>
                      <a:pt x="2833021" y="652766"/>
                    </a:cubicBezTo>
                    <a:cubicBezTo>
                      <a:pt x="2831791" y="650394"/>
                      <a:pt x="2830649" y="648110"/>
                      <a:pt x="2829419" y="645738"/>
                    </a:cubicBezTo>
                    <a:cubicBezTo>
                      <a:pt x="2826607" y="640115"/>
                      <a:pt x="2823972" y="634844"/>
                      <a:pt x="2820721" y="630012"/>
                    </a:cubicBezTo>
                    <a:cubicBezTo>
                      <a:pt x="2813781" y="619821"/>
                      <a:pt x="2806225" y="609630"/>
                      <a:pt x="2798933" y="599878"/>
                    </a:cubicBezTo>
                    <a:cubicBezTo>
                      <a:pt x="2797352" y="597770"/>
                      <a:pt x="2795771" y="595661"/>
                      <a:pt x="2794189" y="593553"/>
                    </a:cubicBezTo>
                    <a:cubicBezTo>
                      <a:pt x="2794101" y="593816"/>
                      <a:pt x="2794014" y="593992"/>
                      <a:pt x="2793838" y="594255"/>
                    </a:cubicBezTo>
                    <a:cubicBezTo>
                      <a:pt x="2793662" y="594695"/>
                      <a:pt x="2793486" y="595046"/>
                      <a:pt x="2793223" y="595485"/>
                    </a:cubicBezTo>
                    <a:lnTo>
                      <a:pt x="2785228" y="611914"/>
                    </a:lnTo>
                    <a:lnTo>
                      <a:pt x="2781011" y="594168"/>
                    </a:lnTo>
                    <a:cubicBezTo>
                      <a:pt x="2780923" y="593992"/>
                      <a:pt x="2780923" y="593816"/>
                      <a:pt x="2780836" y="593640"/>
                    </a:cubicBezTo>
                    <a:cubicBezTo>
                      <a:pt x="2780396" y="592411"/>
                      <a:pt x="2779693" y="590390"/>
                      <a:pt x="2780133" y="587930"/>
                    </a:cubicBezTo>
                    <a:cubicBezTo>
                      <a:pt x="2781626" y="579408"/>
                      <a:pt x="2778991" y="573171"/>
                      <a:pt x="2771435" y="567284"/>
                    </a:cubicBezTo>
                    <a:cubicBezTo>
                      <a:pt x="2765725" y="562804"/>
                      <a:pt x="2758521" y="556742"/>
                      <a:pt x="2753601" y="549186"/>
                    </a:cubicBezTo>
                    <a:cubicBezTo>
                      <a:pt x="2751844" y="546463"/>
                      <a:pt x="2750087" y="543740"/>
                      <a:pt x="2748505" y="541016"/>
                    </a:cubicBezTo>
                    <a:cubicBezTo>
                      <a:pt x="2746660" y="538029"/>
                      <a:pt x="2744903" y="535130"/>
                      <a:pt x="2742971" y="532319"/>
                    </a:cubicBezTo>
                    <a:cubicBezTo>
                      <a:pt x="2743410" y="536799"/>
                      <a:pt x="2739632" y="539698"/>
                      <a:pt x="2736996" y="541543"/>
                    </a:cubicBezTo>
                    <a:cubicBezTo>
                      <a:pt x="2736294" y="542070"/>
                      <a:pt x="2735591" y="542597"/>
                      <a:pt x="2735239" y="542949"/>
                    </a:cubicBezTo>
                    <a:lnTo>
                      <a:pt x="2728826" y="548659"/>
                    </a:lnTo>
                    <a:lnTo>
                      <a:pt x="2721359" y="533461"/>
                    </a:lnTo>
                    <a:lnTo>
                      <a:pt x="2723643" y="530298"/>
                    </a:lnTo>
                    <a:cubicBezTo>
                      <a:pt x="2728387" y="523797"/>
                      <a:pt x="2732867" y="523094"/>
                      <a:pt x="2735767" y="523709"/>
                    </a:cubicBezTo>
                    <a:cubicBezTo>
                      <a:pt x="2736030" y="523797"/>
                      <a:pt x="2736469" y="523885"/>
                      <a:pt x="2736821" y="523972"/>
                    </a:cubicBezTo>
                    <a:cubicBezTo>
                      <a:pt x="2734361" y="521073"/>
                      <a:pt x="2731637" y="518350"/>
                      <a:pt x="2728475" y="515890"/>
                    </a:cubicBezTo>
                    <a:cubicBezTo>
                      <a:pt x="2721798" y="510707"/>
                      <a:pt x="2716790" y="503942"/>
                      <a:pt x="2711958" y="497441"/>
                    </a:cubicBezTo>
                    <a:cubicBezTo>
                      <a:pt x="2708971" y="493487"/>
                      <a:pt x="2706248" y="489709"/>
                      <a:pt x="2703173" y="486371"/>
                    </a:cubicBezTo>
                    <a:cubicBezTo>
                      <a:pt x="2695442" y="478025"/>
                      <a:pt x="2687096" y="469855"/>
                      <a:pt x="2679013" y="461948"/>
                    </a:cubicBezTo>
                    <a:cubicBezTo>
                      <a:pt x="2676729" y="459663"/>
                      <a:pt x="2674357" y="457467"/>
                      <a:pt x="2672073" y="455183"/>
                    </a:cubicBezTo>
                    <a:cubicBezTo>
                      <a:pt x="2671633" y="454744"/>
                      <a:pt x="2670755" y="454217"/>
                      <a:pt x="2669876" y="453689"/>
                    </a:cubicBezTo>
                    <a:cubicBezTo>
                      <a:pt x="2668822" y="453074"/>
                      <a:pt x="2667592" y="452284"/>
                      <a:pt x="2666450" y="451317"/>
                    </a:cubicBezTo>
                    <a:cubicBezTo>
                      <a:pt x="2664693" y="449824"/>
                      <a:pt x="2662672" y="448506"/>
                      <a:pt x="2660564" y="447013"/>
                    </a:cubicBezTo>
                    <a:cubicBezTo>
                      <a:pt x="2655029" y="443147"/>
                      <a:pt x="2649406" y="439194"/>
                      <a:pt x="2645804" y="433132"/>
                    </a:cubicBezTo>
                    <a:cubicBezTo>
                      <a:pt x="2642466" y="427421"/>
                      <a:pt x="2638512" y="422501"/>
                      <a:pt x="2634032" y="417845"/>
                    </a:cubicBezTo>
                    <a:cubicBezTo>
                      <a:pt x="2634559" y="418987"/>
                      <a:pt x="2634910" y="420305"/>
                      <a:pt x="2634823" y="421799"/>
                    </a:cubicBezTo>
                    <a:cubicBezTo>
                      <a:pt x="2634735" y="426191"/>
                      <a:pt x="2631396" y="428651"/>
                      <a:pt x="2629991" y="429705"/>
                    </a:cubicBezTo>
                    <a:cubicBezTo>
                      <a:pt x="2629903" y="429793"/>
                      <a:pt x="2629815" y="429881"/>
                      <a:pt x="2629639" y="429969"/>
                    </a:cubicBezTo>
                    <a:cubicBezTo>
                      <a:pt x="2628761" y="431111"/>
                      <a:pt x="2627179" y="432429"/>
                      <a:pt x="2624632" y="432956"/>
                    </a:cubicBezTo>
                    <a:cubicBezTo>
                      <a:pt x="2623314" y="433220"/>
                      <a:pt x="2619975" y="433659"/>
                      <a:pt x="2617252" y="431638"/>
                    </a:cubicBezTo>
                    <a:cubicBezTo>
                      <a:pt x="2614177" y="429354"/>
                      <a:pt x="2611541" y="423380"/>
                      <a:pt x="2614616" y="419163"/>
                    </a:cubicBezTo>
                    <a:cubicBezTo>
                      <a:pt x="2616022" y="417142"/>
                      <a:pt x="2617691" y="415649"/>
                      <a:pt x="2619185" y="414243"/>
                    </a:cubicBezTo>
                    <a:cubicBezTo>
                      <a:pt x="2619624" y="413804"/>
                      <a:pt x="2620151" y="413365"/>
                      <a:pt x="2620590" y="412925"/>
                    </a:cubicBezTo>
                    <a:lnTo>
                      <a:pt x="2624544" y="408972"/>
                    </a:lnTo>
                    <a:cubicBezTo>
                      <a:pt x="2621908" y="406688"/>
                      <a:pt x="2619185" y="404403"/>
                      <a:pt x="2616373" y="402031"/>
                    </a:cubicBezTo>
                    <a:cubicBezTo>
                      <a:pt x="2606007" y="393422"/>
                      <a:pt x="2595815" y="384373"/>
                      <a:pt x="2585976" y="375500"/>
                    </a:cubicBezTo>
                    <a:cubicBezTo>
                      <a:pt x="2581144" y="371195"/>
                      <a:pt x="2576224" y="366802"/>
                      <a:pt x="2571304" y="362497"/>
                    </a:cubicBezTo>
                    <a:cubicBezTo>
                      <a:pt x="2569284" y="360740"/>
                      <a:pt x="2567087" y="358895"/>
                      <a:pt x="2565067" y="357226"/>
                    </a:cubicBezTo>
                    <a:cubicBezTo>
                      <a:pt x="2561289" y="354063"/>
                      <a:pt x="2557423" y="350901"/>
                      <a:pt x="2553821" y="347298"/>
                    </a:cubicBezTo>
                    <a:cubicBezTo>
                      <a:pt x="2547057" y="340709"/>
                      <a:pt x="2542576" y="336668"/>
                      <a:pt x="2539765" y="334296"/>
                    </a:cubicBezTo>
                    <a:cubicBezTo>
                      <a:pt x="2539765" y="334296"/>
                      <a:pt x="2539765" y="334296"/>
                      <a:pt x="2539765" y="334384"/>
                    </a:cubicBezTo>
                    <a:cubicBezTo>
                      <a:pt x="2539677" y="334735"/>
                      <a:pt x="2539501" y="335087"/>
                      <a:pt x="2539413" y="335526"/>
                    </a:cubicBezTo>
                    <a:lnTo>
                      <a:pt x="2536953" y="343960"/>
                    </a:lnTo>
                    <a:lnTo>
                      <a:pt x="2529574" y="339216"/>
                    </a:lnTo>
                    <a:cubicBezTo>
                      <a:pt x="2529310" y="339040"/>
                      <a:pt x="2529047" y="338865"/>
                      <a:pt x="2528695" y="338689"/>
                    </a:cubicBezTo>
                    <a:cubicBezTo>
                      <a:pt x="2527553" y="338074"/>
                      <a:pt x="2526060" y="337195"/>
                      <a:pt x="2524654" y="335702"/>
                    </a:cubicBezTo>
                    <a:cubicBezTo>
                      <a:pt x="2522809" y="333681"/>
                      <a:pt x="2520788" y="331221"/>
                      <a:pt x="2520349" y="327971"/>
                    </a:cubicBezTo>
                    <a:cubicBezTo>
                      <a:pt x="2519734" y="323402"/>
                      <a:pt x="2519207" y="319449"/>
                      <a:pt x="2518504" y="318219"/>
                    </a:cubicBezTo>
                    <a:cubicBezTo>
                      <a:pt x="2518153" y="317516"/>
                      <a:pt x="2516396" y="316462"/>
                      <a:pt x="2513672" y="314880"/>
                    </a:cubicBezTo>
                    <a:lnTo>
                      <a:pt x="2513057" y="314529"/>
                    </a:lnTo>
                    <a:cubicBezTo>
                      <a:pt x="2510597" y="313036"/>
                      <a:pt x="2508050" y="311718"/>
                      <a:pt x="2505326" y="310224"/>
                    </a:cubicBezTo>
                    <a:cubicBezTo>
                      <a:pt x="2497156" y="305832"/>
                      <a:pt x="2488722" y="301351"/>
                      <a:pt x="2482836" y="294059"/>
                    </a:cubicBezTo>
                    <a:cubicBezTo>
                      <a:pt x="2480112" y="290633"/>
                      <a:pt x="2477125" y="287734"/>
                      <a:pt x="2473787" y="285186"/>
                    </a:cubicBezTo>
                    <a:lnTo>
                      <a:pt x="2474226" y="288261"/>
                    </a:lnTo>
                    <a:cubicBezTo>
                      <a:pt x="2475017" y="294235"/>
                      <a:pt x="2471942" y="297661"/>
                      <a:pt x="2470887" y="298715"/>
                    </a:cubicBezTo>
                    <a:cubicBezTo>
                      <a:pt x="2469218" y="300472"/>
                      <a:pt x="2466319" y="302054"/>
                      <a:pt x="2461663" y="299506"/>
                    </a:cubicBezTo>
                    <a:cubicBezTo>
                      <a:pt x="2461487" y="299418"/>
                      <a:pt x="2461399" y="299330"/>
                      <a:pt x="2461311" y="299330"/>
                    </a:cubicBezTo>
                    <a:lnTo>
                      <a:pt x="2453932" y="295640"/>
                    </a:lnTo>
                    <a:lnTo>
                      <a:pt x="2462717" y="285010"/>
                    </a:lnTo>
                    <a:lnTo>
                      <a:pt x="2466583" y="280354"/>
                    </a:lnTo>
                    <a:cubicBezTo>
                      <a:pt x="2464210" y="278860"/>
                      <a:pt x="2461575" y="277455"/>
                      <a:pt x="2458852" y="276049"/>
                    </a:cubicBezTo>
                    <a:cubicBezTo>
                      <a:pt x="2457885" y="275522"/>
                      <a:pt x="2456831" y="275083"/>
                      <a:pt x="2455777" y="274556"/>
                    </a:cubicBezTo>
                    <a:cubicBezTo>
                      <a:pt x="2451911" y="272711"/>
                      <a:pt x="2447606" y="270690"/>
                      <a:pt x="2444443" y="267000"/>
                    </a:cubicBezTo>
                    <a:cubicBezTo>
                      <a:pt x="2441808" y="263925"/>
                      <a:pt x="2438996" y="261202"/>
                      <a:pt x="2436010" y="258654"/>
                    </a:cubicBezTo>
                    <a:lnTo>
                      <a:pt x="2430738" y="270602"/>
                    </a:lnTo>
                    <a:lnTo>
                      <a:pt x="2428278" y="271569"/>
                    </a:lnTo>
                    <a:cubicBezTo>
                      <a:pt x="2425555" y="272711"/>
                      <a:pt x="2420372" y="274380"/>
                      <a:pt x="2416857" y="272711"/>
                    </a:cubicBezTo>
                    <a:cubicBezTo>
                      <a:pt x="2415100" y="271920"/>
                      <a:pt x="2413782" y="270426"/>
                      <a:pt x="2413255" y="268669"/>
                    </a:cubicBezTo>
                    <a:cubicBezTo>
                      <a:pt x="2411059" y="261817"/>
                      <a:pt x="2413958" y="255052"/>
                      <a:pt x="2420284" y="252153"/>
                    </a:cubicBezTo>
                    <a:cubicBezTo>
                      <a:pt x="2423534" y="250659"/>
                      <a:pt x="2426521" y="251801"/>
                      <a:pt x="2428630" y="252944"/>
                    </a:cubicBezTo>
                    <a:cubicBezTo>
                      <a:pt x="2422919" y="248990"/>
                      <a:pt x="2416857" y="245476"/>
                      <a:pt x="2410620" y="241786"/>
                    </a:cubicBezTo>
                    <a:cubicBezTo>
                      <a:pt x="2406579" y="239414"/>
                      <a:pt x="2402274" y="236954"/>
                      <a:pt x="2398232" y="234319"/>
                    </a:cubicBezTo>
                    <a:cubicBezTo>
                      <a:pt x="2395245" y="232386"/>
                      <a:pt x="2392083" y="230541"/>
                      <a:pt x="2389008" y="228696"/>
                    </a:cubicBezTo>
                    <a:cubicBezTo>
                      <a:pt x="2383297" y="225270"/>
                      <a:pt x="2377499" y="221755"/>
                      <a:pt x="2371876" y="217890"/>
                    </a:cubicBezTo>
                    <a:lnTo>
                      <a:pt x="2371613" y="217714"/>
                    </a:lnTo>
                    <a:cubicBezTo>
                      <a:pt x="2364233" y="212443"/>
                      <a:pt x="2357292" y="207523"/>
                      <a:pt x="2349210" y="205063"/>
                    </a:cubicBezTo>
                    <a:cubicBezTo>
                      <a:pt x="2344993" y="203745"/>
                      <a:pt x="2341742" y="201461"/>
                      <a:pt x="2338755" y="199528"/>
                    </a:cubicBezTo>
                    <a:cubicBezTo>
                      <a:pt x="2337174" y="198474"/>
                      <a:pt x="2335768" y="197420"/>
                      <a:pt x="2334363" y="196717"/>
                    </a:cubicBezTo>
                    <a:cubicBezTo>
                      <a:pt x="2331464" y="195224"/>
                      <a:pt x="2328740" y="193554"/>
                      <a:pt x="2326192" y="191885"/>
                    </a:cubicBezTo>
                    <a:cubicBezTo>
                      <a:pt x="2321097" y="188635"/>
                      <a:pt x="2316704" y="185823"/>
                      <a:pt x="2311521" y="185296"/>
                    </a:cubicBezTo>
                    <a:cubicBezTo>
                      <a:pt x="2305371" y="184681"/>
                      <a:pt x="2300100" y="180288"/>
                      <a:pt x="2298167" y="178444"/>
                    </a:cubicBezTo>
                    <a:cubicBezTo>
                      <a:pt x="2290787" y="171591"/>
                      <a:pt x="2284023" y="166408"/>
                      <a:pt x="2274710" y="163948"/>
                    </a:cubicBezTo>
                    <a:cubicBezTo>
                      <a:pt x="2267682" y="162103"/>
                      <a:pt x="2261356" y="158589"/>
                      <a:pt x="2255294" y="155162"/>
                    </a:cubicBezTo>
                    <a:cubicBezTo>
                      <a:pt x="2252571" y="153669"/>
                      <a:pt x="2249935" y="152175"/>
                      <a:pt x="2247388" y="150945"/>
                    </a:cubicBezTo>
                    <a:cubicBezTo>
                      <a:pt x="2244049" y="149276"/>
                      <a:pt x="2240535" y="147695"/>
                      <a:pt x="2237108" y="146201"/>
                    </a:cubicBezTo>
                    <a:cubicBezTo>
                      <a:pt x="2229378" y="142775"/>
                      <a:pt x="2221471" y="139173"/>
                      <a:pt x="2214179" y="134429"/>
                    </a:cubicBezTo>
                    <a:cubicBezTo>
                      <a:pt x="2211104" y="132408"/>
                      <a:pt x="2207063" y="131617"/>
                      <a:pt x="2202758" y="130739"/>
                    </a:cubicBezTo>
                    <a:cubicBezTo>
                      <a:pt x="2195905" y="129333"/>
                      <a:pt x="2187471" y="127576"/>
                      <a:pt x="2181409" y="120196"/>
                    </a:cubicBezTo>
                    <a:cubicBezTo>
                      <a:pt x="2180619" y="120196"/>
                      <a:pt x="2179740" y="120109"/>
                      <a:pt x="2178774" y="119845"/>
                    </a:cubicBezTo>
                    <a:cubicBezTo>
                      <a:pt x="2176402" y="119230"/>
                      <a:pt x="2173766" y="118791"/>
                      <a:pt x="2170955" y="118352"/>
                    </a:cubicBezTo>
                    <a:cubicBezTo>
                      <a:pt x="2163839" y="117209"/>
                      <a:pt x="2156547" y="115980"/>
                      <a:pt x="2150660" y="111587"/>
                    </a:cubicBezTo>
                    <a:cubicBezTo>
                      <a:pt x="2144247" y="106755"/>
                      <a:pt x="2137307" y="103241"/>
                      <a:pt x="2130103" y="100342"/>
                    </a:cubicBezTo>
                    <a:lnTo>
                      <a:pt x="2131069" y="101220"/>
                    </a:lnTo>
                    <a:cubicBezTo>
                      <a:pt x="2131245" y="101396"/>
                      <a:pt x="2131772" y="101747"/>
                      <a:pt x="2132123" y="102099"/>
                    </a:cubicBezTo>
                    <a:cubicBezTo>
                      <a:pt x="2134144" y="103592"/>
                      <a:pt x="2137834" y="106403"/>
                      <a:pt x="2137043" y="111060"/>
                    </a:cubicBezTo>
                    <a:cubicBezTo>
                      <a:pt x="2136516" y="114135"/>
                      <a:pt x="2134847" y="116419"/>
                      <a:pt x="2133529" y="118176"/>
                    </a:cubicBezTo>
                    <a:cubicBezTo>
                      <a:pt x="2133178" y="118615"/>
                      <a:pt x="2132826" y="119054"/>
                      <a:pt x="2132562" y="119582"/>
                    </a:cubicBezTo>
                    <a:lnTo>
                      <a:pt x="2128346" y="126258"/>
                    </a:lnTo>
                    <a:lnTo>
                      <a:pt x="2117803" y="116507"/>
                    </a:lnTo>
                    <a:lnTo>
                      <a:pt x="2117715" y="113783"/>
                    </a:lnTo>
                    <a:cubicBezTo>
                      <a:pt x="2117540" y="108512"/>
                      <a:pt x="2119472" y="105174"/>
                      <a:pt x="2120878" y="102801"/>
                    </a:cubicBezTo>
                    <a:lnTo>
                      <a:pt x="2123689" y="97969"/>
                    </a:lnTo>
                    <a:cubicBezTo>
                      <a:pt x="2120175" y="96740"/>
                      <a:pt x="2116661" y="95597"/>
                      <a:pt x="2113059" y="94367"/>
                    </a:cubicBezTo>
                    <a:cubicBezTo>
                      <a:pt x="2109545" y="93225"/>
                      <a:pt x="2105943" y="91995"/>
                      <a:pt x="2102341" y="90765"/>
                    </a:cubicBezTo>
                    <a:cubicBezTo>
                      <a:pt x="2098036" y="89272"/>
                      <a:pt x="2093643" y="87778"/>
                      <a:pt x="2089251" y="86285"/>
                    </a:cubicBezTo>
                    <a:lnTo>
                      <a:pt x="2088987" y="113168"/>
                    </a:lnTo>
                    <a:lnTo>
                      <a:pt x="2105855" y="124413"/>
                    </a:lnTo>
                    <a:lnTo>
                      <a:pt x="2095576" y="128279"/>
                    </a:lnTo>
                    <a:cubicBezTo>
                      <a:pt x="2096806" y="128543"/>
                      <a:pt x="2098124" y="128718"/>
                      <a:pt x="2099530" y="128982"/>
                    </a:cubicBezTo>
                    <a:cubicBezTo>
                      <a:pt x="2101638" y="129333"/>
                      <a:pt x="2103747" y="129685"/>
                      <a:pt x="2105855" y="130212"/>
                    </a:cubicBezTo>
                    <a:cubicBezTo>
                      <a:pt x="2113586" y="132145"/>
                      <a:pt x="2121141" y="133550"/>
                      <a:pt x="2127643" y="130475"/>
                    </a:cubicBezTo>
                    <a:cubicBezTo>
                      <a:pt x="2128961" y="129860"/>
                      <a:pt x="2130103" y="129597"/>
                      <a:pt x="2130981" y="129421"/>
                    </a:cubicBezTo>
                    <a:cubicBezTo>
                      <a:pt x="2131157" y="129421"/>
                      <a:pt x="2131333" y="129333"/>
                      <a:pt x="2131596" y="129333"/>
                    </a:cubicBezTo>
                    <a:lnTo>
                      <a:pt x="2140733" y="126961"/>
                    </a:lnTo>
                    <a:lnTo>
                      <a:pt x="2139767" y="136362"/>
                    </a:lnTo>
                    <a:cubicBezTo>
                      <a:pt x="2139767" y="136449"/>
                      <a:pt x="2139767" y="136625"/>
                      <a:pt x="2139767" y="136801"/>
                    </a:cubicBezTo>
                    <a:cubicBezTo>
                      <a:pt x="2139767" y="137943"/>
                      <a:pt x="2139767" y="139788"/>
                      <a:pt x="2138976" y="141633"/>
                    </a:cubicBezTo>
                    <a:cubicBezTo>
                      <a:pt x="2139854" y="141984"/>
                      <a:pt x="2140821" y="142424"/>
                      <a:pt x="2141699" y="143038"/>
                    </a:cubicBezTo>
                    <a:cubicBezTo>
                      <a:pt x="2148640" y="147519"/>
                      <a:pt x="2155844" y="149452"/>
                      <a:pt x="2163839" y="149188"/>
                    </a:cubicBezTo>
                    <a:cubicBezTo>
                      <a:pt x="2164014" y="149188"/>
                      <a:pt x="2164278" y="149188"/>
                      <a:pt x="2164453" y="149188"/>
                    </a:cubicBezTo>
                    <a:lnTo>
                      <a:pt x="2169461" y="146113"/>
                    </a:lnTo>
                    <a:cubicBezTo>
                      <a:pt x="2171394" y="144883"/>
                      <a:pt x="2175435" y="142424"/>
                      <a:pt x="2179740" y="144620"/>
                    </a:cubicBezTo>
                    <a:cubicBezTo>
                      <a:pt x="2182991" y="146377"/>
                      <a:pt x="2188438" y="149188"/>
                      <a:pt x="2186944" y="154899"/>
                    </a:cubicBezTo>
                    <a:cubicBezTo>
                      <a:pt x="2186241" y="157622"/>
                      <a:pt x="2185011" y="159555"/>
                      <a:pt x="2183342" y="160697"/>
                    </a:cubicBezTo>
                    <a:cubicBezTo>
                      <a:pt x="2185363" y="161839"/>
                      <a:pt x="2187295" y="162454"/>
                      <a:pt x="2189580" y="162366"/>
                    </a:cubicBezTo>
                    <a:cubicBezTo>
                      <a:pt x="2193006" y="162191"/>
                      <a:pt x="2195642" y="163860"/>
                      <a:pt x="2197399" y="165090"/>
                    </a:cubicBezTo>
                    <a:cubicBezTo>
                      <a:pt x="2197838" y="165353"/>
                      <a:pt x="2198189" y="165617"/>
                      <a:pt x="2198453" y="165793"/>
                    </a:cubicBezTo>
                    <a:cubicBezTo>
                      <a:pt x="2200737" y="167023"/>
                      <a:pt x="2202933" y="168253"/>
                      <a:pt x="2205218" y="169482"/>
                    </a:cubicBezTo>
                    <a:cubicBezTo>
                      <a:pt x="2210489" y="172382"/>
                      <a:pt x="2215497" y="175105"/>
                      <a:pt x="2220680" y="177477"/>
                    </a:cubicBezTo>
                    <a:cubicBezTo>
                      <a:pt x="2222437" y="178268"/>
                      <a:pt x="2225424" y="178444"/>
                      <a:pt x="2228235" y="178004"/>
                    </a:cubicBezTo>
                    <a:cubicBezTo>
                      <a:pt x="2231750" y="177389"/>
                      <a:pt x="2234649" y="178004"/>
                      <a:pt x="2236845" y="179761"/>
                    </a:cubicBezTo>
                    <a:cubicBezTo>
                      <a:pt x="2239920" y="182221"/>
                      <a:pt x="2240183" y="185823"/>
                      <a:pt x="2240271" y="187756"/>
                    </a:cubicBezTo>
                    <a:cubicBezTo>
                      <a:pt x="2252044" y="193467"/>
                      <a:pt x="2263816" y="198474"/>
                      <a:pt x="2276819" y="199001"/>
                    </a:cubicBezTo>
                    <a:lnTo>
                      <a:pt x="2290612" y="176774"/>
                    </a:lnTo>
                    <a:lnTo>
                      <a:pt x="2288503" y="203745"/>
                    </a:lnTo>
                    <a:cubicBezTo>
                      <a:pt x="2288415" y="205151"/>
                      <a:pt x="2288152" y="206820"/>
                      <a:pt x="2287009" y="209192"/>
                    </a:cubicBezTo>
                    <a:lnTo>
                      <a:pt x="2286922" y="209368"/>
                    </a:lnTo>
                    <a:cubicBezTo>
                      <a:pt x="2289118" y="210510"/>
                      <a:pt x="2291139" y="211828"/>
                      <a:pt x="2293072" y="213146"/>
                    </a:cubicBezTo>
                    <a:cubicBezTo>
                      <a:pt x="2293511" y="213497"/>
                      <a:pt x="2293950" y="213761"/>
                      <a:pt x="2294477" y="214112"/>
                    </a:cubicBezTo>
                    <a:cubicBezTo>
                      <a:pt x="2299045" y="217099"/>
                      <a:pt x="2303965" y="219208"/>
                      <a:pt x="2308534" y="219823"/>
                    </a:cubicBezTo>
                    <a:cubicBezTo>
                      <a:pt x="2311696" y="220262"/>
                      <a:pt x="2314332" y="221053"/>
                      <a:pt x="2316704" y="222195"/>
                    </a:cubicBezTo>
                    <a:cubicBezTo>
                      <a:pt x="2318549" y="217890"/>
                      <a:pt x="2321887" y="216221"/>
                      <a:pt x="2324611" y="216133"/>
                    </a:cubicBezTo>
                    <a:cubicBezTo>
                      <a:pt x="2327510" y="216045"/>
                      <a:pt x="2330058" y="217626"/>
                      <a:pt x="2331200" y="220262"/>
                    </a:cubicBezTo>
                    <a:cubicBezTo>
                      <a:pt x="2331991" y="222107"/>
                      <a:pt x="2332430" y="223952"/>
                      <a:pt x="2332869" y="225533"/>
                    </a:cubicBezTo>
                    <a:cubicBezTo>
                      <a:pt x="2333045" y="225972"/>
                      <a:pt x="2333133" y="226500"/>
                      <a:pt x="2333308" y="226939"/>
                    </a:cubicBezTo>
                    <a:lnTo>
                      <a:pt x="2336032" y="236163"/>
                    </a:lnTo>
                    <a:cubicBezTo>
                      <a:pt x="2340776" y="237657"/>
                      <a:pt x="2343939" y="240644"/>
                      <a:pt x="2346486" y="242928"/>
                    </a:cubicBezTo>
                    <a:cubicBezTo>
                      <a:pt x="2347629" y="243982"/>
                      <a:pt x="2348683" y="244949"/>
                      <a:pt x="2349737" y="245740"/>
                    </a:cubicBezTo>
                    <a:cubicBezTo>
                      <a:pt x="2351318" y="246794"/>
                      <a:pt x="2352812" y="248024"/>
                      <a:pt x="2354218" y="249078"/>
                    </a:cubicBezTo>
                    <a:cubicBezTo>
                      <a:pt x="2360016" y="253559"/>
                      <a:pt x="2365112" y="257424"/>
                      <a:pt x="2371701" y="256809"/>
                    </a:cubicBezTo>
                    <a:lnTo>
                      <a:pt x="2372579" y="256721"/>
                    </a:lnTo>
                    <a:cubicBezTo>
                      <a:pt x="2375742" y="256458"/>
                      <a:pt x="2381101" y="255931"/>
                      <a:pt x="2384176" y="260323"/>
                    </a:cubicBezTo>
                    <a:cubicBezTo>
                      <a:pt x="2386109" y="263047"/>
                      <a:pt x="2385933" y="266209"/>
                      <a:pt x="2385318" y="268582"/>
                    </a:cubicBezTo>
                    <a:cubicBezTo>
                      <a:pt x="2385669" y="268845"/>
                      <a:pt x="2385933" y="269109"/>
                      <a:pt x="2386109" y="269197"/>
                    </a:cubicBezTo>
                    <a:cubicBezTo>
                      <a:pt x="2387954" y="270251"/>
                      <a:pt x="2389886" y="271305"/>
                      <a:pt x="2391731" y="272447"/>
                    </a:cubicBezTo>
                    <a:cubicBezTo>
                      <a:pt x="2401659" y="278245"/>
                      <a:pt x="2411059" y="283780"/>
                      <a:pt x="2422217" y="283077"/>
                    </a:cubicBezTo>
                    <a:cubicBezTo>
                      <a:pt x="2424589" y="282902"/>
                      <a:pt x="2426521" y="283605"/>
                      <a:pt x="2427927" y="284044"/>
                    </a:cubicBezTo>
                    <a:cubicBezTo>
                      <a:pt x="2428278" y="284132"/>
                      <a:pt x="2428630" y="284307"/>
                      <a:pt x="2428981" y="284395"/>
                    </a:cubicBezTo>
                    <a:lnTo>
                      <a:pt x="2451120" y="290018"/>
                    </a:lnTo>
                    <a:lnTo>
                      <a:pt x="2431178" y="296431"/>
                    </a:lnTo>
                    <a:cubicBezTo>
                      <a:pt x="2432759" y="297485"/>
                      <a:pt x="2434165" y="298628"/>
                      <a:pt x="2435570" y="299945"/>
                    </a:cubicBezTo>
                    <a:cubicBezTo>
                      <a:pt x="2439787" y="303723"/>
                      <a:pt x="2444619" y="307940"/>
                      <a:pt x="2449012" y="308906"/>
                    </a:cubicBezTo>
                    <a:cubicBezTo>
                      <a:pt x="2455162" y="310224"/>
                      <a:pt x="2458764" y="313563"/>
                      <a:pt x="2461575" y="316198"/>
                    </a:cubicBezTo>
                    <a:cubicBezTo>
                      <a:pt x="2462102" y="316725"/>
                      <a:pt x="2462629" y="317165"/>
                      <a:pt x="2463244" y="317692"/>
                    </a:cubicBezTo>
                    <a:cubicBezTo>
                      <a:pt x="2465968" y="320064"/>
                      <a:pt x="2468428" y="322524"/>
                      <a:pt x="2470800" y="324984"/>
                    </a:cubicBezTo>
                    <a:cubicBezTo>
                      <a:pt x="2477652" y="332012"/>
                      <a:pt x="2483538" y="338074"/>
                      <a:pt x="2493027" y="338250"/>
                    </a:cubicBezTo>
                    <a:cubicBezTo>
                      <a:pt x="2494608" y="338250"/>
                      <a:pt x="2496014" y="338689"/>
                      <a:pt x="2497332" y="339392"/>
                    </a:cubicBezTo>
                    <a:lnTo>
                      <a:pt x="2496014" y="321557"/>
                    </a:lnTo>
                    <a:lnTo>
                      <a:pt x="2509280" y="338689"/>
                    </a:lnTo>
                    <a:cubicBezTo>
                      <a:pt x="2509719" y="339216"/>
                      <a:pt x="2510070" y="339743"/>
                      <a:pt x="2510510" y="340270"/>
                    </a:cubicBezTo>
                    <a:cubicBezTo>
                      <a:pt x="2511739" y="341764"/>
                      <a:pt x="2512969" y="343345"/>
                      <a:pt x="2514111" y="345102"/>
                    </a:cubicBezTo>
                    <a:cubicBezTo>
                      <a:pt x="2515693" y="347474"/>
                      <a:pt x="2515429" y="349934"/>
                      <a:pt x="2515254" y="351164"/>
                    </a:cubicBezTo>
                    <a:lnTo>
                      <a:pt x="2515254" y="351428"/>
                    </a:lnTo>
                    <a:lnTo>
                      <a:pt x="2515254" y="356787"/>
                    </a:lnTo>
                    <a:lnTo>
                      <a:pt x="2511652" y="357402"/>
                    </a:lnTo>
                    <a:cubicBezTo>
                      <a:pt x="2511652" y="357490"/>
                      <a:pt x="2511739" y="357577"/>
                      <a:pt x="2511739" y="357577"/>
                    </a:cubicBezTo>
                    <a:cubicBezTo>
                      <a:pt x="2512442" y="358895"/>
                      <a:pt x="2512618" y="359159"/>
                      <a:pt x="2515342" y="359247"/>
                    </a:cubicBezTo>
                    <a:cubicBezTo>
                      <a:pt x="2521228" y="359422"/>
                      <a:pt x="2527377" y="360037"/>
                      <a:pt x="2532649" y="362761"/>
                    </a:cubicBezTo>
                    <a:cubicBezTo>
                      <a:pt x="2534318" y="363639"/>
                      <a:pt x="2535636" y="364869"/>
                      <a:pt x="2536778" y="366187"/>
                    </a:cubicBezTo>
                    <a:cubicBezTo>
                      <a:pt x="2539062" y="363464"/>
                      <a:pt x="2542840" y="361794"/>
                      <a:pt x="2547145" y="361794"/>
                    </a:cubicBezTo>
                    <a:cubicBezTo>
                      <a:pt x="2547145" y="361794"/>
                      <a:pt x="2547145" y="361794"/>
                      <a:pt x="2547145" y="361794"/>
                    </a:cubicBezTo>
                    <a:cubicBezTo>
                      <a:pt x="2550922" y="361794"/>
                      <a:pt x="2553470" y="364254"/>
                      <a:pt x="2554963" y="365660"/>
                    </a:cubicBezTo>
                    <a:cubicBezTo>
                      <a:pt x="2556281" y="366890"/>
                      <a:pt x="2558126" y="369526"/>
                      <a:pt x="2556633" y="374006"/>
                    </a:cubicBezTo>
                    <a:cubicBezTo>
                      <a:pt x="2555227" y="378135"/>
                      <a:pt x="2552064" y="378926"/>
                      <a:pt x="2550746" y="379102"/>
                    </a:cubicBezTo>
                    <a:cubicBezTo>
                      <a:pt x="2548726" y="379365"/>
                      <a:pt x="2546793" y="379277"/>
                      <a:pt x="2545036" y="379014"/>
                    </a:cubicBezTo>
                    <a:lnTo>
                      <a:pt x="2554788" y="393334"/>
                    </a:lnTo>
                    <a:cubicBezTo>
                      <a:pt x="2557863" y="396233"/>
                      <a:pt x="2561026" y="399220"/>
                      <a:pt x="2564188" y="402471"/>
                    </a:cubicBezTo>
                    <a:lnTo>
                      <a:pt x="2563925" y="401680"/>
                    </a:lnTo>
                    <a:cubicBezTo>
                      <a:pt x="2562431" y="396760"/>
                      <a:pt x="2563837" y="393773"/>
                      <a:pt x="2564540" y="392104"/>
                    </a:cubicBezTo>
                    <a:lnTo>
                      <a:pt x="2567966" y="384636"/>
                    </a:lnTo>
                    <a:lnTo>
                      <a:pt x="2593092" y="403788"/>
                    </a:lnTo>
                    <a:lnTo>
                      <a:pt x="2579738" y="405282"/>
                    </a:lnTo>
                    <a:cubicBezTo>
                      <a:pt x="2580177" y="405546"/>
                      <a:pt x="2580617" y="405897"/>
                      <a:pt x="2580968" y="406248"/>
                    </a:cubicBezTo>
                    <a:cubicBezTo>
                      <a:pt x="2584746" y="409675"/>
                      <a:pt x="2584307" y="414682"/>
                      <a:pt x="2583780" y="419602"/>
                    </a:cubicBezTo>
                    <a:cubicBezTo>
                      <a:pt x="2592829" y="428827"/>
                      <a:pt x="2603195" y="437612"/>
                      <a:pt x="2617076" y="440599"/>
                    </a:cubicBezTo>
                    <a:cubicBezTo>
                      <a:pt x="2618921" y="441038"/>
                      <a:pt x="2620327" y="441917"/>
                      <a:pt x="2621205" y="442444"/>
                    </a:cubicBezTo>
                    <a:cubicBezTo>
                      <a:pt x="2621381" y="442532"/>
                      <a:pt x="2621557" y="442620"/>
                      <a:pt x="2621645" y="442708"/>
                    </a:cubicBezTo>
                    <a:lnTo>
                      <a:pt x="2629288" y="446925"/>
                    </a:lnTo>
                    <a:lnTo>
                      <a:pt x="2623138" y="453074"/>
                    </a:lnTo>
                    <a:cubicBezTo>
                      <a:pt x="2622962" y="453250"/>
                      <a:pt x="2622787" y="453426"/>
                      <a:pt x="2622699" y="453602"/>
                    </a:cubicBezTo>
                    <a:cubicBezTo>
                      <a:pt x="2622523" y="453777"/>
                      <a:pt x="2622435" y="453953"/>
                      <a:pt x="2622260" y="454129"/>
                    </a:cubicBezTo>
                    <a:cubicBezTo>
                      <a:pt x="2622699" y="454568"/>
                      <a:pt x="2623226" y="454919"/>
                      <a:pt x="2623665" y="455359"/>
                    </a:cubicBezTo>
                    <a:cubicBezTo>
                      <a:pt x="2627004" y="458258"/>
                      <a:pt x="2630518" y="461245"/>
                      <a:pt x="2633768" y="464495"/>
                    </a:cubicBezTo>
                    <a:cubicBezTo>
                      <a:pt x="2636228" y="467043"/>
                      <a:pt x="2639127" y="469327"/>
                      <a:pt x="2642202" y="471699"/>
                    </a:cubicBezTo>
                    <a:cubicBezTo>
                      <a:pt x="2648001" y="476268"/>
                      <a:pt x="2654677" y="481363"/>
                      <a:pt x="2659070" y="489446"/>
                    </a:cubicBezTo>
                    <a:cubicBezTo>
                      <a:pt x="2662760" y="496298"/>
                      <a:pt x="2668998" y="502273"/>
                      <a:pt x="2675147" y="507807"/>
                    </a:cubicBezTo>
                    <a:cubicBezTo>
                      <a:pt x="2676729" y="509213"/>
                      <a:pt x="2677695" y="510882"/>
                      <a:pt x="2678574" y="512376"/>
                    </a:cubicBezTo>
                    <a:cubicBezTo>
                      <a:pt x="2678662" y="512464"/>
                      <a:pt x="2678750" y="512639"/>
                      <a:pt x="2678837" y="512815"/>
                    </a:cubicBezTo>
                    <a:lnTo>
                      <a:pt x="2683494" y="509037"/>
                    </a:lnTo>
                    <a:lnTo>
                      <a:pt x="2687623" y="514221"/>
                    </a:lnTo>
                    <a:cubicBezTo>
                      <a:pt x="2690434" y="517823"/>
                      <a:pt x="2690346" y="521688"/>
                      <a:pt x="2690258" y="524236"/>
                    </a:cubicBezTo>
                    <a:cubicBezTo>
                      <a:pt x="2690258" y="524763"/>
                      <a:pt x="2690171" y="525554"/>
                      <a:pt x="2690258" y="525993"/>
                    </a:cubicBezTo>
                    <a:cubicBezTo>
                      <a:pt x="2692630" y="528277"/>
                      <a:pt x="2694915" y="530649"/>
                      <a:pt x="2697111" y="532934"/>
                    </a:cubicBezTo>
                    <a:cubicBezTo>
                      <a:pt x="2700537" y="536536"/>
                      <a:pt x="2703876" y="539962"/>
                      <a:pt x="2707478" y="542861"/>
                    </a:cubicBezTo>
                    <a:cubicBezTo>
                      <a:pt x="2711431" y="546024"/>
                      <a:pt x="2716175" y="548484"/>
                      <a:pt x="2721183" y="551119"/>
                    </a:cubicBezTo>
                    <a:cubicBezTo>
                      <a:pt x="2722149" y="551646"/>
                      <a:pt x="2723028" y="552086"/>
                      <a:pt x="2723906" y="552613"/>
                    </a:cubicBezTo>
                    <a:cubicBezTo>
                      <a:pt x="2724434" y="552525"/>
                      <a:pt x="2725048" y="552349"/>
                      <a:pt x="2725751" y="552261"/>
                    </a:cubicBezTo>
                    <a:lnTo>
                      <a:pt x="2746397" y="550065"/>
                    </a:lnTo>
                    <a:lnTo>
                      <a:pt x="2729792" y="564649"/>
                    </a:lnTo>
                    <a:cubicBezTo>
                      <a:pt x="2729265" y="565176"/>
                      <a:pt x="2728650" y="565615"/>
                      <a:pt x="2728123" y="566142"/>
                    </a:cubicBezTo>
                    <a:cubicBezTo>
                      <a:pt x="2729178" y="567197"/>
                      <a:pt x="2730232" y="568339"/>
                      <a:pt x="2731110" y="569744"/>
                    </a:cubicBezTo>
                    <a:cubicBezTo>
                      <a:pt x="2736118" y="577739"/>
                      <a:pt x="2739896" y="583098"/>
                      <a:pt x="2747100" y="585031"/>
                    </a:cubicBezTo>
                    <a:cubicBezTo>
                      <a:pt x="2749208" y="585646"/>
                      <a:pt x="2751141" y="586964"/>
                      <a:pt x="2752722" y="589072"/>
                    </a:cubicBezTo>
                    <a:lnTo>
                      <a:pt x="2752810" y="588984"/>
                    </a:lnTo>
                    <a:cubicBezTo>
                      <a:pt x="2752898" y="588896"/>
                      <a:pt x="2753074" y="588809"/>
                      <a:pt x="2753249" y="588721"/>
                    </a:cubicBezTo>
                    <a:cubicBezTo>
                      <a:pt x="2754655" y="587930"/>
                      <a:pt x="2757994" y="586085"/>
                      <a:pt x="2761595" y="588018"/>
                    </a:cubicBezTo>
                    <a:cubicBezTo>
                      <a:pt x="2763528" y="589072"/>
                      <a:pt x="2765110" y="590478"/>
                      <a:pt x="2766340" y="591620"/>
                    </a:cubicBezTo>
                    <a:cubicBezTo>
                      <a:pt x="2766691" y="591971"/>
                      <a:pt x="2767043" y="592323"/>
                      <a:pt x="2767482" y="592586"/>
                    </a:cubicBezTo>
                    <a:lnTo>
                      <a:pt x="2770030" y="594783"/>
                    </a:lnTo>
                    <a:lnTo>
                      <a:pt x="2769766" y="598121"/>
                    </a:lnTo>
                    <a:cubicBezTo>
                      <a:pt x="2769502" y="602074"/>
                      <a:pt x="2769151" y="603656"/>
                      <a:pt x="2768800" y="605237"/>
                    </a:cubicBezTo>
                    <a:lnTo>
                      <a:pt x="2767218" y="612090"/>
                    </a:lnTo>
                    <a:cubicBezTo>
                      <a:pt x="2768272" y="612617"/>
                      <a:pt x="2769502" y="612968"/>
                      <a:pt x="2770820" y="613320"/>
                    </a:cubicBezTo>
                    <a:cubicBezTo>
                      <a:pt x="2772841" y="613759"/>
                      <a:pt x="2774510" y="614638"/>
                      <a:pt x="2775828" y="615340"/>
                    </a:cubicBezTo>
                    <a:cubicBezTo>
                      <a:pt x="2776355" y="615604"/>
                      <a:pt x="2777146" y="616043"/>
                      <a:pt x="2777409" y="616131"/>
                    </a:cubicBezTo>
                    <a:cubicBezTo>
                      <a:pt x="2780572" y="616746"/>
                      <a:pt x="2782856" y="618240"/>
                      <a:pt x="2784262" y="620436"/>
                    </a:cubicBezTo>
                    <a:cubicBezTo>
                      <a:pt x="2784965" y="621578"/>
                      <a:pt x="2785404" y="622720"/>
                      <a:pt x="2785580" y="623774"/>
                    </a:cubicBezTo>
                    <a:cubicBezTo>
                      <a:pt x="2787688" y="621227"/>
                      <a:pt x="2790675" y="621490"/>
                      <a:pt x="2791729" y="621666"/>
                    </a:cubicBezTo>
                    <a:cubicBezTo>
                      <a:pt x="2793135" y="621929"/>
                      <a:pt x="2794453" y="622281"/>
                      <a:pt x="2795771" y="622632"/>
                    </a:cubicBezTo>
                    <a:lnTo>
                      <a:pt x="2814396" y="627464"/>
                    </a:lnTo>
                    <a:lnTo>
                      <a:pt x="2797352" y="635107"/>
                    </a:lnTo>
                    <a:cubicBezTo>
                      <a:pt x="2793311" y="636865"/>
                      <a:pt x="2790763" y="636601"/>
                      <a:pt x="2788742" y="636162"/>
                    </a:cubicBezTo>
                    <a:lnTo>
                      <a:pt x="2785492" y="635459"/>
                    </a:lnTo>
                    <a:lnTo>
                      <a:pt x="2785668" y="638270"/>
                    </a:lnTo>
                    <a:cubicBezTo>
                      <a:pt x="2785931" y="638622"/>
                      <a:pt x="2786195" y="638885"/>
                      <a:pt x="2786546" y="639237"/>
                    </a:cubicBezTo>
                    <a:cubicBezTo>
                      <a:pt x="2790148" y="643190"/>
                      <a:pt x="2793838" y="647319"/>
                      <a:pt x="2797440" y="651448"/>
                    </a:cubicBezTo>
                    <a:cubicBezTo>
                      <a:pt x="2799548" y="653820"/>
                      <a:pt x="2801218" y="656544"/>
                      <a:pt x="2802623" y="658916"/>
                    </a:cubicBezTo>
                    <a:lnTo>
                      <a:pt x="2803326" y="660146"/>
                    </a:lnTo>
                    <a:cubicBezTo>
                      <a:pt x="2805610" y="664011"/>
                      <a:pt x="2805786" y="663923"/>
                      <a:pt x="2807367" y="663660"/>
                    </a:cubicBezTo>
                    <a:cubicBezTo>
                      <a:pt x="2811496" y="662869"/>
                      <a:pt x="2814659" y="665153"/>
                      <a:pt x="2817031" y="666998"/>
                    </a:cubicBezTo>
                    <a:lnTo>
                      <a:pt x="2816856" y="665768"/>
                    </a:lnTo>
                    <a:lnTo>
                      <a:pt x="2824675" y="666296"/>
                    </a:lnTo>
                    <a:cubicBezTo>
                      <a:pt x="2825377" y="666296"/>
                      <a:pt x="2827047" y="666296"/>
                      <a:pt x="2828716" y="667350"/>
                    </a:cubicBezTo>
                    <a:cubicBezTo>
                      <a:pt x="2829770" y="667965"/>
                      <a:pt x="2830385" y="668668"/>
                      <a:pt x="2830737" y="669107"/>
                    </a:cubicBezTo>
                    <a:lnTo>
                      <a:pt x="2832054" y="670425"/>
                    </a:lnTo>
                    <a:lnTo>
                      <a:pt x="2832494" y="672270"/>
                    </a:lnTo>
                    <a:cubicBezTo>
                      <a:pt x="2833021" y="674466"/>
                      <a:pt x="2832933" y="676311"/>
                      <a:pt x="2832494" y="677804"/>
                    </a:cubicBezTo>
                    <a:lnTo>
                      <a:pt x="2844530" y="678859"/>
                    </a:lnTo>
                    <a:lnTo>
                      <a:pt x="2835481" y="689489"/>
                    </a:lnTo>
                    <a:cubicBezTo>
                      <a:pt x="2832669" y="692740"/>
                      <a:pt x="2829858" y="694409"/>
                      <a:pt x="2827310" y="694936"/>
                    </a:cubicBezTo>
                    <a:cubicBezTo>
                      <a:pt x="2831352" y="700910"/>
                      <a:pt x="2834338" y="702843"/>
                      <a:pt x="2838819" y="702755"/>
                    </a:cubicBezTo>
                    <a:cubicBezTo>
                      <a:pt x="2845320" y="702667"/>
                      <a:pt x="2847253" y="706357"/>
                      <a:pt x="2847780" y="708026"/>
                    </a:cubicBezTo>
                    <a:cubicBezTo>
                      <a:pt x="2848307" y="709607"/>
                      <a:pt x="2848922" y="713473"/>
                      <a:pt x="2844617" y="717163"/>
                    </a:cubicBezTo>
                    <a:cubicBezTo>
                      <a:pt x="2844969" y="717426"/>
                      <a:pt x="2845320" y="717690"/>
                      <a:pt x="2845672" y="717954"/>
                    </a:cubicBezTo>
                    <a:cubicBezTo>
                      <a:pt x="2848922" y="720589"/>
                      <a:pt x="2853051" y="723752"/>
                      <a:pt x="2853403" y="728847"/>
                    </a:cubicBezTo>
                    <a:cubicBezTo>
                      <a:pt x="2854018" y="737018"/>
                      <a:pt x="2858586" y="743168"/>
                      <a:pt x="2863769" y="750284"/>
                    </a:cubicBezTo>
                    <a:cubicBezTo>
                      <a:pt x="2865087" y="752129"/>
                      <a:pt x="2866493" y="754061"/>
                      <a:pt x="2867811" y="755994"/>
                    </a:cubicBezTo>
                    <a:cubicBezTo>
                      <a:pt x="2867899" y="755994"/>
                      <a:pt x="2867899" y="756082"/>
                      <a:pt x="2867986" y="756082"/>
                    </a:cubicBezTo>
                    <a:cubicBezTo>
                      <a:pt x="2869041" y="756961"/>
                      <a:pt x="2871061" y="758542"/>
                      <a:pt x="2871676" y="761353"/>
                    </a:cubicBezTo>
                    <a:cubicBezTo>
                      <a:pt x="2873433" y="769172"/>
                      <a:pt x="2877826" y="775498"/>
                      <a:pt x="2886963" y="783229"/>
                    </a:cubicBezTo>
                    <a:cubicBezTo>
                      <a:pt x="2889071" y="785074"/>
                      <a:pt x="2890477" y="787534"/>
                      <a:pt x="2891356" y="789818"/>
                    </a:cubicBezTo>
                    <a:cubicBezTo>
                      <a:pt x="2894255" y="786655"/>
                      <a:pt x="2897242" y="786304"/>
                      <a:pt x="2899438" y="786743"/>
                    </a:cubicBezTo>
                    <a:cubicBezTo>
                      <a:pt x="2900844" y="787007"/>
                      <a:pt x="2905324" y="788412"/>
                      <a:pt x="2906027" y="795089"/>
                    </a:cubicBezTo>
                    <a:cubicBezTo>
                      <a:pt x="2906291" y="798076"/>
                      <a:pt x="2905061" y="800624"/>
                      <a:pt x="2904270" y="802205"/>
                    </a:cubicBezTo>
                    <a:cubicBezTo>
                      <a:pt x="2904094" y="802645"/>
                      <a:pt x="2903831" y="802996"/>
                      <a:pt x="2903743" y="803260"/>
                    </a:cubicBezTo>
                    <a:lnTo>
                      <a:pt x="2900932" y="810464"/>
                    </a:lnTo>
                    <a:cubicBezTo>
                      <a:pt x="2902074" y="811342"/>
                      <a:pt x="2903392" y="812045"/>
                      <a:pt x="2904973" y="812660"/>
                    </a:cubicBezTo>
                    <a:cubicBezTo>
                      <a:pt x="2908487" y="813978"/>
                      <a:pt x="2910684" y="816613"/>
                      <a:pt x="2912441" y="818722"/>
                    </a:cubicBezTo>
                    <a:cubicBezTo>
                      <a:pt x="2913143" y="819600"/>
                      <a:pt x="2913846" y="820391"/>
                      <a:pt x="2914373" y="820830"/>
                    </a:cubicBezTo>
                    <a:cubicBezTo>
                      <a:pt x="2920084" y="825838"/>
                      <a:pt x="2921050" y="832339"/>
                      <a:pt x="2917009" y="838401"/>
                    </a:cubicBezTo>
                    <a:lnTo>
                      <a:pt x="2914725" y="840510"/>
                    </a:lnTo>
                    <a:close/>
                    <a:moveTo>
                      <a:pt x="2932735" y="831548"/>
                    </a:moveTo>
                    <a:lnTo>
                      <a:pt x="2932647" y="831724"/>
                    </a:lnTo>
                    <a:lnTo>
                      <a:pt x="2932823" y="831724"/>
                    </a:lnTo>
                    <a:cubicBezTo>
                      <a:pt x="2932823" y="831636"/>
                      <a:pt x="2932823" y="831636"/>
                      <a:pt x="2932735" y="831548"/>
                    </a:cubicBezTo>
                    <a:close/>
                    <a:moveTo>
                      <a:pt x="2932559" y="831373"/>
                    </a:moveTo>
                    <a:lnTo>
                      <a:pt x="2932559" y="831373"/>
                    </a:lnTo>
                    <a:lnTo>
                      <a:pt x="2932559" y="831373"/>
                    </a:lnTo>
                    <a:close/>
                    <a:moveTo>
                      <a:pt x="254073" y="808267"/>
                    </a:moveTo>
                    <a:lnTo>
                      <a:pt x="251262" y="808619"/>
                    </a:lnTo>
                    <a:cubicBezTo>
                      <a:pt x="251350" y="809234"/>
                      <a:pt x="251789" y="810551"/>
                      <a:pt x="253019" y="811606"/>
                    </a:cubicBezTo>
                    <a:cubicBezTo>
                      <a:pt x="254161" y="810727"/>
                      <a:pt x="255567" y="810024"/>
                      <a:pt x="257236" y="809409"/>
                    </a:cubicBezTo>
                    <a:lnTo>
                      <a:pt x="256709" y="808004"/>
                    </a:lnTo>
                    <a:lnTo>
                      <a:pt x="253546" y="810024"/>
                    </a:lnTo>
                    <a:lnTo>
                      <a:pt x="254073" y="808267"/>
                    </a:lnTo>
                    <a:close/>
                    <a:moveTo>
                      <a:pt x="263386" y="803787"/>
                    </a:moveTo>
                    <a:cubicBezTo>
                      <a:pt x="263825" y="804577"/>
                      <a:pt x="264088" y="805456"/>
                      <a:pt x="264264" y="806422"/>
                    </a:cubicBezTo>
                    <a:cubicBezTo>
                      <a:pt x="266021" y="805017"/>
                      <a:pt x="267427" y="803084"/>
                      <a:pt x="268481" y="800536"/>
                    </a:cubicBezTo>
                    <a:lnTo>
                      <a:pt x="263386" y="803787"/>
                    </a:lnTo>
                    <a:close/>
                    <a:moveTo>
                      <a:pt x="333669" y="718744"/>
                    </a:moveTo>
                    <a:cubicBezTo>
                      <a:pt x="333669" y="718744"/>
                      <a:pt x="333669" y="718744"/>
                      <a:pt x="333669" y="718744"/>
                    </a:cubicBezTo>
                    <a:cubicBezTo>
                      <a:pt x="333669" y="718744"/>
                      <a:pt x="333669" y="718744"/>
                      <a:pt x="333669" y="718744"/>
                    </a:cubicBezTo>
                    <a:close/>
                    <a:moveTo>
                      <a:pt x="2842421" y="714879"/>
                    </a:moveTo>
                    <a:cubicBezTo>
                      <a:pt x="2842421" y="714879"/>
                      <a:pt x="2842421" y="714879"/>
                      <a:pt x="2842421" y="714879"/>
                    </a:cubicBezTo>
                    <a:cubicBezTo>
                      <a:pt x="2842421" y="714879"/>
                      <a:pt x="2842421" y="714879"/>
                      <a:pt x="2842421" y="714879"/>
                    </a:cubicBezTo>
                    <a:close/>
                    <a:moveTo>
                      <a:pt x="2822478" y="676223"/>
                    </a:moveTo>
                    <a:cubicBezTo>
                      <a:pt x="2822830" y="676223"/>
                      <a:pt x="2823269" y="676311"/>
                      <a:pt x="2823620" y="676311"/>
                    </a:cubicBezTo>
                    <a:lnTo>
                      <a:pt x="2823620" y="676135"/>
                    </a:lnTo>
                    <a:lnTo>
                      <a:pt x="2823005" y="675608"/>
                    </a:lnTo>
                    <a:lnTo>
                      <a:pt x="2822478" y="676223"/>
                    </a:lnTo>
                    <a:close/>
                    <a:moveTo>
                      <a:pt x="361694" y="657247"/>
                    </a:moveTo>
                    <a:cubicBezTo>
                      <a:pt x="361694" y="657247"/>
                      <a:pt x="361782" y="657247"/>
                      <a:pt x="361694" y="657247"/>
                    </a:cubicBezTo>
                    <a:cubicBezTo>
                      <a:pt x="361782" y="657247"/>
                      <a:pt x="361694" y="657247"/>
                      <a:pt x="361694" y="657247"/>
                    </a:cubicBezTo>
                    <a:close/>
                    <a:moveTo>
                      <a:pt x="2832933" y="653030"/>
                    </a:moveTo>
                    <a:cubicBezTo>
                      <a:pt x="2832933" y="653030"/>
                      <a:pt x="2832933" y="653030"/>
                      <a:pt x="2832933" y="653030"/>
                    </a:cubicBezTo>
                    <a:cubicBezTo>
                      <a:pt x="2832933" y="653030"/>
                      <a:pt x="2832933" y="653030"/>
                      <a:pt x="2832933" y="653030"/>
                    </a:cubicBezTo>
                    <a:close/>
                    <a:moveTo>
                      <a:pt x="2793750" y="630276"/>
                    </a:moveTo>
                    <a:lnTo>
                      <a:pt x="2792959" y="633350"/>
                    </a:lnTo>
                    <a:cubicBezTo>
                      <a:pt x="2794101" y="632735"/>
                      <a:pt x="2795068" y="631857"/>
                      <a:pt x="2795683" y="630803"/>
                    </a:cubicBezTo>
                    <a:lnTo>
                      <a:pt x="2793750" y="630276"/>
                    </a:lnTo>
                    <a:close/>
                    <a:moveTo>
                      <a:pt x="401492" y="595749"/>
                    </a:moveTo>
                    <a:cubicBezTo>
                      <a:pt x="401492" y="595749"/>
                      <a:pt x="401492" y="595749"/>
                      <a:pt x="401492" y="595749"/>
                    </a:cubicBezTo>
                    <a:cubicBezTo>
                      <a:pt x="401492" y="595749"/>
                      <a:pt x="401492" y="595749"/>
                      <a:pt x="401492" y="595749"/>
                    </a:cubicBezTo>
                    <a:close/>
                    <a:moveTo>
                      <a:pt x="369777" y="574752"/>
                    </a:moveTo>
                    <a:cubicBezTo>
                      <a:pt x="369777" y="574752"/>
                      <a:pt x="369777" y="574840"/>
                      <a:pt x="369777" y="574840"/>
                    </a:cubicBezTo>
                    <a:cubicBezTo>
                      <a:pt x="369689" y="574752"/>
                      <a:pt x="369689" y="574752"/>
                      <a:pt x="369777" y="574752"/>
                    </a:cubicBezTo>
                    <a:close/>
                    <a:moveTo>
                      <a:pt x="371182" y="573522"/>
                    </a:moveTo>
                    <a:cubicBezTo>
                      <a:pt x="371182" y="573522"/>
                      <a:pt x="371182" y="573522"/>
                      <a:pt x="371182" y="573522"/>
                    </a:cubicBezTo>
                    <a:cubicBezTo>
                      <a:pt x="371182" y="573522"/>
                      <a:pt x="371182" y="573522"/>
                      <a:pt x="371182" y="573522"/>
                    </a:cubicBezTo>
                    <a:close/>
                    <a:moveTo>
                      <a:pt x="2666098" y="517032"/>
                    </a:moveTo>
                    <a:cubicBezTo>
                      <a:pt x="2666098" y="517032"/>
                      <a:pt x="2666098" y="517032"/>
                      <a:pt x="2666098" y="517032"/>
                    </a:cubicBezTo>
                    <a:cubicBezTo>
                      <a:pt x="2666098" y="517032"/>
                      <a:pt x="2666098" y="517032"/>
                      <a:pt x="2666098" y="517032"/>
                    </a:cubicBezTo>
                    <a:close/>
                    <a:moveTo>
                      <a:pt x="2676992" y="513342"/>
                    </a:moveTo>
                    <a:lnTo>
                      <a:pt x="2676992" y="513342"/>
                    </a:lnTo>
                    <a:lnTo>
                      <a:pt x="2676992" y="513342"/>
                    </a:lnTo>
                    <a:close/>
                    <a:moveTo>
                      <a:pt x="561034" y="445783"/>
                    </a:moveTo>
                    <a:cubicBezTo>
                      <a:pt x="561034" y="445783"/>
                      <a:pt x="561034" y="445783"/>
                      <a:pt x="561034" y="445783"/>
                    </a:cubicBezTo>
                    <a:cubicBezTo>
                      <a:pt x="561034" y="445783"/>
                      <a:pt x="561034" y="445783"/>
                      <a:pt x="561034" y="445783"/>
                    </a:cubicBezTo>
                    <a:close/>
                    <a:moveTo>
                      <a:pt x="2629376" y="430057"/>
                    </a:moveTo>
                    <a:cubicBezTo>
                      <a:pt x="2629376" y="430057"/>
                      <a:pt x="2629376" y="430057"/>
                      <a:pt x="2629376" y="430057"/>
                    </a:cubicBezTo>
                    <a:cubicBezTo>
                      <a:pt x="2629376" y="430057"/>
                      <a:pt x="2629376" y="430057"/>
                      <a:pt x="2629376" y="430057"/>
                    </a:cubicBezTo>
                    <a:close/>
                    <a:moveTo>
                      <a:pt x="2621820" y="420041"/>
                    </a:moveTo>
                    <a:cubicBezTo>
                      <a:pt x="2621645" y="420656"/>
                      <a:pt x="2621557" y="421271"/>
                      <a:pt x="2621557" y="421886"/>
                    </a:cubicBezTo>
                    <a:lnTo>
                      <a:pt x="2622962" y="420041"/>
                    </a:lnTo>
                    <a:cubicBezTo>
                      <a:pt x="2622523" y="419954"/>
                      <a:pt x="2622172" y="419954"/>
                      <a:pt x="2621820" y="420041"/>
                    </a:cubicBezTo>
                    <a:cubicBezTo>
                      <a:pt x="2621820" y="420041"/>
                      <a:pt x="2621820" y="420041"/>
                      <a:pt x="2621820" y="420041"/>
                    </a:cubicBezTo>
                    <a:close/>
                    <a:moveTo>
                      <a:pt x="589675" y="412135"/>
                    </a:moveTo>
                    <a:cubicBezTo>
                      <a:pt x="589675" y="412135"/>
                      <a:pt x="589675" y="412135"/>
                      <a:pt x="589675" y="412135"/>
                    </a:cubicBezTo>
                    <a:lnTo>
                      <a:pt x="589675" y="412135"/>
                    </a:lnTo>
                    <a:close/>
                    <a:moveTo>
                      <a:pt x="593364" y="409587"/>
                    </a:moveTo>
                    <a:cubicBezTo>
                      <a:pt x="593364" y="409587"/>
                      <a:pt x="593364" y="409587"/>
                      <a:pt x="593364" y="409587"/>
                    </a:cubicBezTo>
                    <a:cubicBezTo>
                      <a:pt x="593364" y="409587"/>
                      <a:pt x="593364" y="409587"/>
                      <a:pt x="593364" y="409587"/>
                    </a:cubicBezTo>
                    <a:close/>
                    <a:moveTo>
                      <a:pt x="2576224" y="396848"/>
                    </a:moveTo>
                    <a:cubicBezTo>
                      <a:pt x="2576224" y="396848"/>
                      <a:pt x="2576224" y="396848"/>
                      <a:pt x="2576224" y="396848"/>
                    </a:cubicBezTo>
                    <a:cubicBezTo>
                      <a:pt x="2576224" y="396848"/>
                      <a:pt x="2576224" y="396848"/>
                      <a:pt x="2576224" y="396848"/>
                    </a:cubicBezTo>
                    <a:close/>
                    <a:moveTo>
                      <a:pt x="589499" y="396497"/>
                    </a:moveTo>
                    <a:cubicBezTo>
                      <a:pt x="589499" y="396584"/>
                      <a:pt x="589587" y="396584"/>
                      <a:pt x="589587" y="396672"/>
                    </a:cubicBezTo>
                    <a:lnTo>
                      <a:pt x="589675" y="396497"/>
                    </a:lnTo>
                    <a:lnTo>
                      <a:pt x="589499" y="396497"/>
                    </a:lnTo>
                    <a:close/>
                    <a:moveTo>
                      <a:pt x="2545827" y="374709"/>
                    </a:moveTo>
                    <a:cubicBezTo>
                      <a:pt x="2545827" y="374709"/>
                      <a:pt x="2545827" y="374709"/>
                      <a:pt x="2545827" y="374709"/>
                    </a:cubicBezTo>
                    <a:lnTo>
                      <a:pt x="2545827" y="374709"/>
                    </a:lnTo>
                    <a:close/>
                    <a:moveTo>
                      <a:pt x="2545124" y="374006"/>
                    </a:moveTo>
                    <a:cubicBezTo>
                      <a:pt x="2545387" y="374094"/>
                      <a:pt x="2545739" y="374270"/>
                      <a:pt x="2546178" y="374270"/>
                    </a:cubicBezTo>
                    <a:cubicBezTo>
                      <a:pt x="2546354" y="374094"/>
                      <a:pt x="2546617" y="373918"/>
                      <a:pt x="2546793" y="373479"/>
                    </a:cubicBezTo>
                    <a:lnTo>
                      <a:pt x="2543982" y="371898"/>
                    </a:lnTo>
                    <a:cubicBezTo>
                      <a:pt x="2544245" y="372600"/>
                      <a:pt x="2544597" y="373303"/>
                      <a:pt x="2545124" y="374006"/>
                    </a:cubicBezTo>
                    <a:close/>
                    <a:moveTo>
                      <a:pt x="617436" y="358807"/>
                    </a:moveTo>
                    <a:cubicBezTo>
                      <a:pt x="617436" y="358807"/>
                      <a:pt x="617436" y="358807"/>
                      <a:pt x="617436" y="358807"/>
                    </a:cubicBezTo>
                    <a:cubicBezTo>
                      <a:pt x="617436" y="358807"/>
                      <a:pt x="617436" y="358807"/>
                      <a:pt x="617436" y="358807"/>
                    </a:cubicBezTo>
                    <a:close/>
                    <a:moveTo>
                      <a:pt x="645725" y="348441"/>
                    </a:moveTo>
                    <a:cubicBezTo>
                      <a:pt x="644495" y="348792"/>
                      <a:pt x="643177" y="349495"/>
                      <a:pt x="642211" y="350813"/>
                    </a:cubicBezTo>
                    <a:cubicBezTo>
                      <a:pt x="640981" y="352394"/>
                      <a:pt x="640805" y="354239"/>
                      <a:pt x="640981" y="355732"/>
                    </a:cubicBezTo>
                    <a:lnTo>
                      <a:pt x="642563" y="354415"/>
                    </a:lnTo>
                    <a:lnTo>
                      <a:pt x="642123" y="352745"/>
                    </a:lnTo>
                    <a:lnTo>
                      <a:pt x="645725" y="348441"/>
                    </a:lnTo>
                    <a:close/>
                    <a:moveTo>
                      <a:pt x="640103" y="349407"/>
                    </a:moveTo>
                    <a:cubicBezTo>
                      <a:pt x="640103" y="349407"/>
                      <a:pt x="640103" y="349407"/>
                      <a:pt x="640103" y="349407"/>
                    </a:cubicBezTo>
                    <a:cubicBezTo>
                      <a:pt x="640103" y="349407"/>
                      <a:pt x="640103" y="349407"/>
                      <a:pt x="640103" y="349407"/>
                    </a:cubicBezTo>
                    <a:close/>
                    <a:moveTo>
                      <a:pt x="626485" y="329552"/>
                    </a:moveTo>
                    <a:cubicBezTo>
                      <a:pt x="626837" y="330431"/>
                      <a:pt x="627540" y="331661"/>
                      <a:pt x="628945" y="332539"/>
                    </a:cubicBezTo>
                    <a:cubicBezTo>
                      <a:pt x="630790" y="333681"/>
                      <a:pt x="632635" y="333418"/>
                      <a:pt x="633514" y="333154"/>
                    </a:cubicBezTo>
                    <a:lnTo>
                      <a:pt x="631669" y="328234"/>
                    </a:lnTo>
                    <a:lnTo>
                      <a:pt x="628154" y="328586"/>
                    </a:lnTo>
                    <a:cubicBezTo>
                      <a:pt x="627540" y="328937"/>
                      <a:pt x="627012" y="329288"/>
                      <a:pt x="626485" y="329552"/>
                    </a:cubicBezTo>
                    <a:close/>
                    <a:moveTo>
                      <a:pt x="2461487" y="289579"/>
                    </a:moveTo>
                    <a:cubicBezTo>
                      <a:pt x="2461399" y="289666"/>
                      <a:pt x="2461399" y="289754"/>
                      <a:pt x="2461399" y="289842"/>
                    </a:cubicBezTo>
                    <a:lnTo>
                      <a:pt x="2466143" y="289227"/>
                    </a:lnTo>
                    <a:lnTo>
                      <a:pt x="2466846" y="287734"/>
                    </a:lnTo>
                    <a:cubicBezTo>
                      <a:pt x="2465177" y="287558"/>
                      <a:pt x="2463069" y="287909"/>
                      <a:pt x="2461487" y="289579"/>
                    </a:cubicBezTo>
                    <a:close/>
                    <a:moveTo>
                      <a:pt x="2327949" y="226587"/>
                    </a:moveTo>
                    <a:lnTo>
                      <a:pt x="2326719" y="228169"/>
                    </a:lnTo>
                    <a:lnTo>
                      <a:pt x="2325402" y="228520"/>
                    </a:lnTo>
                    <a:cubicBezTo>
                      <a:pt x="2327159" y="228257"/>
                      <a:pt x="2328301" y="227290"/>
                      <a:pt x="2328476" y="226675"/>
                    </a:cubicBezTo>
                    <a:lnTo>
                      <a:pt x="2327949" y="226587"/>
                    </a:lnTo>
                    <a:close/>
                    <a:moveTo>
                      <a:pt x="888905" y="196278"/>
                    </a:moveTo>
                    <a:cubicBezTo>
                      <a:pt x="888817" y="196278"/>
                      <a:pt x="888817" y="196278"/>
                      <a:pt x="888905" y="196278"/>
                    </a:cubicBezTo>
                    <a:cubicBezTo>
                      <a:pt x="888817" y="196278"/>
                      <a:pt x="888817" y="196278"/>
                      <a:pt x="888905" y="196278"/>
                    </a:cubicBezTo>
                    <a:close/>
                    <a:moveTo>
                      <a:pt x="936346" y="185296"/>
                    </a:moveTo>
                    <a:cubicBezTo>
                      <a:pt x="936346" y="185296"/>
                      <a:pt x="936346" y="185296"/>
                      <a:pt x="936346" y="185296"/>
                    </a:cubicBezTo>
                    <a:cubicBezTo>
                      <a:pt x="936346" y="185296"/>
                      <a:pt x="936346" y="185296"/>
                      <a:pt x="936346" y="185296"/>
                    </a:cubicBezTo>
                    <a:close/>
                    <a:moveTo>
                      <a:pt x="2188877" y="174929"/>
                    </a:moveTo>
                    <a:cubicBezTo>
                      <a:pt x="2188877" y="174929"/>
                      <a:pt x="2188877" y="174929"/>
                      <a:pt x="2188877" y="174929"/>
                    </a:cubicBezTo>
                    <a:cubicBezTo>
                      <a:pt x="2188877" y="174929"/>
                      <a:pt x="2188877" y="174929"/>
                      <a:pt x="2188877" y="174929"/>
                    </a:cubicBezTo>
                    <a:close/>
                    <a:moveTo>
                      <a:pt x="959363" y="165617"/>
                    </a:moveTo>
                    <a:lnTo>
                      <a:pt x="954004" y="166232"/>
                    </a:lnTo>
                    <a:cubicBezTo>
                      <a:pt x="954092" y="166847"/>
                      <a:pt x="954443" y="167901"/>
                      <a:pt x="955410" y="168955"/>
                    </a:cubicBezTo>
                    <a:cubicBezTo>
                      <a:pt x="956815" y="168165"/>
                      <a:pt x="958309" y="167374"/>
                      <a:pt x="959715" y="166583"/>
                    </a:cubicBezTo>
                    <a:lnTo>
                      <a:pt x="959363" y="165617"/>
                    </a:lnTo>
                    <a:close/>
                    <a:moveTo>
                      <a:pt x="983962" y="145235"/>
                    </a:moveTo>
                    <a:cubicBezTo>
                      <a:pt x="983611" y="146113"/>
                      <a:pt x="983435" y="147519"/>
                      <a:pt x="984138" y="149013"/>
                    </a:cubicBezTo>
                    <a:cubicBezTo>
                      <a:pt x="984402" y="149628"/>
                      <a:pt x="984753" y="150155"/>
                      <a:pt x="985104" y="150594"/>
                    </a:cubicBezTo>
                    <a:lnTo>
                      <a:pt x="983787" y="147431"/>
                    </a:lnTo>
                    <a:lnTo>
                      <a:pt x="988619" y="148310"/>
                    </a:lnTo>
                    <a:cubicBezTo>
                      <a:pt x="987828" y="146992"/>
                      <a:pt x="986510" y="145938"/>
                      <a:pt x="984841" y="145411"/>
                    </a:cubicBezTo>
                    <a:cubicBezTo>
                      <a:pt x="984577" y="145323"/>
                      <a:pt x="984226" y="145235"/>
                      <a:pt x="983962" y="145235"/>
                    </a:cubicBezTo>
                    <a:close/>
                    <a:moveTo>
                      <a:pt x="2137658" y="143214"/>
                    </a:moveTo>
                    <a:cubicBezTo>
                      <a:pt x="2137658" y="143214"/>
                      <a:pt x="2137658" y="143214"/>
                      <a:pt x="2137658" y="143214"/>
                    </a:cubicBezTo>
                    <a:cubicBezTo>
                      <a:pt x="2137658" y="143214"/>
                      <a:pt x="2137658" y="143214"/>
                      <a:pt x="2137658" y="143214"/>
                    </a:cubicBezTo>
                    <a:close/>
                    <a:moveTo>
                      <a:pt x="2127906" y="134429"/>
                    </a:moveTo>
                    <a:cubicBezTo>
                      <a:pt x="2127906" y="134517"/>
                      <a:pt x="2127906" y="134517"/>
                      <a:pt x="2127906" y="134429"/>
                    </a:cubicBezTo>
                    <a:cubicBezTo>
                      <a:pt x="2127906" y="134517"/>
                      <a:pt x="2127906" y="134517"/>
                      <a:pt x="2127906" y="134429"/>
                    </a:cubicBezTo>
                    <a:close/>
                    <a:moveTo>
                      <a:pt x="2090744" y="116155"/>
                    </a:moveTo>
                    <a:cubicBezTo>
                      <a:pt x="2090129" y="116155"/>
                      <a:pt x="2089514" y="116243"/>
                      <a:pt x="2089163" y="116419"/>
                    </a:cubicBezTo>
                    <a:lnTo>
                      <a:pt x="2091008" y="121426"/>
                    </a:lnTo>
                    <a:lnTo>
                      <a:pt x="2096367" y="120811"/>
                    </a:lnTo>
                    <a:cubicBezTo>
                      <a:pt x="2096279" y="120021"/>
                      <a:pt x="2095576" y="118176"/>
                      <a:pt x="2093643" y="117034"/>
                    </a:cubicBezTo>
                    <a:cubicBezTo>
                      <a:pt x="2092765" y="116331"/>
                      <a:pt x="2091623" y="116155"/>
                      <a:pt x="2090744" y="116155"/>
                    </a:cubicBezTo>
                    <a:close/>
                    <a:moveTo>
                      <a:pt x="1071201" y="113695"/>
                    </a:moveTo>
                    <a:cubicBezTo>
                      <a:pt x="1070410" y="113783"/>
                      <a:pt x="1068566" y="114486"/>
                      <a:pt x="1067423" y="116419"/>
                    </a:cubicBezTo>
                    <a:cubicBezTo>
                      <a:pt x="1066281" y="118264"/>
                      <a:pt x="1066545" y="120109"/>
                      <a:pt x="1066808" y="120987"/>
                    </a:cubicBezTo>
                    <a:lnTo>
                      <a:pt x="1071728" y="119142"/>
                    </a:lnTo>
                    <a:lnTo>
                      <a:pt x="1071201" y="113695"/>
                    </a:lnTo>
                    <a:close/>
                    <a:moveTo>
                      <a:pt x="2124216" y="108424"/>
                    </a:moveTo>
                    <a:cubicBezTo>
                      <a:pt x="2124216" y="108424"/>
                      <a:pt x="2124216" y="108424"/>
                      <a:pt x="2124216" y="108424"/>
                    </a:cubicBezTo>
                    <a:cubicBezTo>
                      <a:pt x="2124216" y="108424"/>
                      <a:pt x="2124216" y="108424"/>
                      <a:pt x="2124216" y="108424"/>
                    </a:cubicBezTo>
                    <a:close/>
                    <a:moveTo>
                      <a:pt x="2181936" y="106931"/>
                    </a:moveTo>
                    <a:cubicBezTo>
                      <a:pt x="2181936" y="106931"/>
                      <a:pt x="2181936" y="106931"/>
                      <a:pt x="2181936" y="106931"/>
                    </a:cubicBezTo>
                    <a:cubicBezTo>
                      <a:pt x="2181936" y="106931"/>
                      <a:pt x="2181936" y="106931"/>
                      <a:pt x="2181936" y="106931"/>
                    </a:cubicBezTo>
                    <a:close/>
                    <a:moveTo>
                      <a:pt x="1136740" y="87427"/>
                    </a:moveTo>
                    <a:cubicBezTo>
                      <a:pt x="1135949" y="87515"/>
                      <a:pt x="1134104" y="88218"/>
                      <a:pt x="1132962" y="90151"/>
                    </a:cubicBezTo>
                    <a:cubicBezTo>
                      <a:pt x="1131820" y="91995"/>
                      <a:pt x="1132084" y="93840"/>
                      <a:pt x="1132347" y="94719"/>
                    </a:cubicBezTo>
                    <a:lnTo>
                      <a:pt x="1137267" y="92874"/>
                    </a:lnTo>
                    <a:lnTo>
                      <a:pt x="1136740" y="87427"/>
                    </a:lnTo>
                    <a:close/>
                    <a:moveTo>
                      <a:pt x="1214578" y="94016"/>
                    </a:moveTo>
                    <a:cubicBezTo>
                      <a:pt x="1214578" y="94016"/>
                      <a:pt x="1214578" y="94016"/>
                      <a:pt x="1214578" y="94016"/>
                    </a:cubicBezTo>
                    <a:cubicBezTo>
                      <a:pt x="1214578" y="94016"/>
                      <a:pt x="1214578" y="94016"/>
                      <a:pt x="1214578" y="94016"/>
                    </a:cubicBezTo>
                    <a:close/>
                    <a:moveTo>
                      <a:pt x="1206935" y="86285"/>
                    </a:moveTo>
                    <a:cubicBezTo>
                      <a:pt x="1206935" y="86285"/>
                      <a:pt x="1206935" y="86285"/>
                      <a:pt x="1206935" y="86285"/>
                    </a:cubicBezTo>
                    <a:cubicBezTo>
                      <a:pt x="1206935" y="86285"/>
                      <a:pt x="1206935" y="86285"/>
                      <a:pt x="1206935" y="86285"/>
                    </a:cubicBezTo>
                    <a:close/>
                    <a:moveTo>
                      <a:pt x="1139376" y="66606"/>
                    </a:moveTo>
                    <a:lnTo>
                      <a:pt x="1138585" y="69681"/>
                    </a:lnTo>
                    <a:cubicBezTo>
                      <a:pt x="1139815" y="69066"/>
                      <a:pt x="1140693" y="68187"/>
                      <a:pt x="1141308" y="67133"/>
                    </a:cubicBezTo>
                    <a:lnTo>
                      <a:pt x="1139376" y="66606"/>
                    </a:lnTo>
                    <a:close/>
                    <a:moveTo>
                      <a:pt x="1853187" y="61247"/>
                    </a:moveTo>
                    <a:cubicBezTo>
                      <a:pt x="1854066" y="61686"/>
                      <a:pt x="1854857" y="61949"/>
                      <a:pt x="1855647" y="62125"/>
                    </a:cubicBezTo>
                    <a:cubicBezTo>
                      <a:pt x="1856175" y="61686"/>
                      <a:pt x="1856702" y="61159"/>
                      <a:pt x="1857141" y="60456"/>
                    </a:cubicBezTo>
                    <a:cubicBezTo>
                      <a:pt x="1858283" y="58611"/>
                      <a:pt x="1858019" y="56766"/>
                      <a:pt x="1857756" y="55888"/>
                    </a:cubicBezTo>
                    <a:lnTo>
                      <a:pt x="1852836" y="57732"/>
                    </a:lnTo>
                    <a:lnTo>
                      <a:pt x="1853187" y="61247"/>
                    </a:lnTo>
                    <a:close/>
                    <a:moveTo>
                      <a:pt x="1478930" y="60544"/>
                    </a:moveTo>
                    <a:cubicBezTo>
                      <a:pt x="1478930" y="60544"/>
                      <a:pt x="1478930" y="60544"/>
                      <a:pt x="1478930" y="60544"/>
                    </a:cubicBezTo>
                    <a:cubicBezTo>
                      <a:pt x="1478930" y="60544"/>
                      <a:pt x="1478930" y="60544"/>
                      <a:pt x="1478930" y="60544"/>
                    </a:cubicBezTo>
                    <a:close/>
                    <a:moveTo>
                      <a:pt x="1310075" y="57820"/>
                    </a:moveTo>
                    <a:lnTo>
                      <a:pt x="1310251" y="59050"/>
                    </a:lnTo>
                    <a:cubicBezTo>
                      <a:pt x="1311920" y="57908"/>
                      <a:pt x="1313590" y="57030"/>
                      <a:pt x="1315171" y="56327"/>
                    </a:cubicBezTo>
                    <a:cubicBezTo>
                      <a:pt x="1315171" y="56151"/>
                      <a:pt x="1315083" y="56063"/>
                      <a:pt x="1315083" y="55975"/>
                    </a:cubicBezTo>
                    <a:lnTo>
                      <a:pt x="1310075" y="57820"/>
                    </a:lnTo>
                    <a:close/>
                    <a:moveTo>
                      <a:pt x="1833684" y="57030"/>
                    </a:moveTo>
                    <a:lnTo>
                      <a:pt x="1835441" y="57030"/>
                    </a:lnTo>
                    <a:cubicBezTo>
                      <a:pt x="1835090" y="56239"/>
                      <a:pt x="1834562" y="55273"/>
                      <a:pt x="1833596" y="54482"/>
                    </a:cubicBezTo>
                    <a:cubicBezTo>
                      <a:pt x="1833420" y="55009"/>
                      <a:pt x="1833333" y="55448"/>
                      <a:pt x="1833333" y="55800"/>
                    </a:cubicBezTo>
                    <a:cubicBezTo>
                      <a:pt x="1833333" y="55975"/>
                      <a:pt x="1833420" y="56415"/>
                      <a:pt x="1833684" y="57030"/>
                    </a:cubicBezTo>
                    <a:close/>
                    <a:moveTo>
                      <a:pt x="1319739" y="53955"/>
                    </a:moveTo>
                    <a:lnTo>
                      <a:pt x="1319124" y="54833"/>
                    </a:lnTo>
                    <a:cubicBezTo>
                      <a:pt x="1319388" y="54745"/>
                      <a:pt x="1319564" y="54658"/>
                      <a:pt x="1319827" y="54658"/>
                    </a:cubicBezTo>
                    <a:cubicBezTo>
                      <a:pt x="1319739" y="54394"/>
                      <a:pt x="1319739" y="54218"/>
                      <a:pt x="1319739" y="53955"/>
                    </a:cubicBezTo>
                    <a:close/>
                    <a:moveTo>
                      <a:pt x="1332654" y="52110"/>
                    </a:moveTo>
                    <a:cubicBezTo>
                      <a:pt x="1332039" y="52198"/>
                      <a:pt x="1331248" y="52549"/>
                      <a:pt x="1330458" y="53252"/>
                    </a:cubicBezTo>
                    <a:cubicBezTo>
                      <a:pt x="1329930" y="53779"/>
                      <a:pt x="1329579" y="54306"/>
                      <a:pt x="1329403" y="54833"/>
                    </a:cubicBezTo>
                    <a:lnTo>
                      <a:pt x="1332654" y="53867"/>
                    </a:lnTo>
                    <a:cubicBezTo>
                      <a:pt x="1332830" y="53164"/>
                      <a:pt x="1332742" y="52549"/>
                      <a:pt x="1332654" y="52110"/>
                    </a:cubicBezTo>
                    <a:close/>
                    <a:moveTo>
                      <a:pt x="1333357" y="52198"/>
                    </a:moveTo>
                    <a:cubicBezTo>
                      <a:pt x="1333357" y="52198"/>
                      <a:pt x="1333357" y="52198"/>
                      <a:pt x="1333357" y="52198"/>
                    </a:cubicBezTo>
                    <a:cubicBezTo>
                      <a:pt x="1333357" y="52198"/>
                      <a:pt x="1333357" y="52198"/>
                      <a:pt x="1333357" y="52198"/>
                    </a:cubicBezTo>
                    <a:close/>
                    <a:moveTo>
                      <a:pt x="1488594" y="51495"/>
                    </a:moveTo>
                    <a:lnTo>
                      <a:pt x="1488594" y="51495"/>
                    </a:lnTo>
                    <a:lnTo>
                      <a:pt x="1488594" y="51495"/>
                    </a:lnTo>
                    <a:close/>
                    <a:moveTo>
                      <a:pt x="1390725" y="50880"/>
                    </a:moveTo>
                    <a:cubicBezTo>
                      <a:pt x="1390813" y="50880"/>
                      <a:pt x="1390813" y="50968"/>
                      <a:pt x="1390901" y="50968"/>
                    </a:cubicBezTo>
                    <a:lnTo>
                      <a:pt x="1391516" y="50353"/>
                    </a:lnTo>
                    <a:lnTo>
                      <a:pt x="1390989" y="50089"/>
                    </a:lnTo>
                    <a:cubicBezTo>
                      <a:pt x="1390813" y="50265"/>
                      <a:pt x="1390725" y="50528"/>
                      <a:pt x="1390725" y="50880"/>
                    </a:cubicBezTo>
                    <a:close/>
                    <a:moveTo>
                      <a:pt x="1347062" y="20307"/>
                    </a:moveTo>
                    <a:cubicBezTo>
                      <a:pt x="1347062" y="20307"/>
                      <a:pt x="1347062" y="20307"/>
                      <a:pt x="1347062" y="20307"/>
                    </a:cubicBezTo>
                    <a:cubicBezTo>
                      <a:pt x="1347062" y="20307"/>
                      <a:pt x="1347062" y="20307"/>
                      <a:pt x="1347062" y="20307"/>
                    </a:cubicBezTo>
                    <a:close/>
                    <a:moveTo>
                      <a:pt x="1720880" y="7568"/>
                    </a:moveTo>
                    <a:cubicBezTo>
                      <a:pt x="1720880" y="7568"/>
                      <a:pt x="1720880" y="7568"/>
                      <a:pt x="1720880" y="7568"/>
                    </a:cubicBezTo>
                    <a:cubicBezTo>
                      <a:pt x="1720880" y="7568"/>
                      <a:pt x="1720880" y="7568"/>
                      <a:pt x="1720880" y="7568"/>
                    </a:cubicBezTo>
                    <a:close/>
                    <a:moveTo>
                      <a:pt x="1401180" y="5899"/>
                    </a:moveTo>
                    <a:cubicBezTo>
                      <a:pt x="1401180" y="5899"/>
                      <a:pt x="1401180" y="5899"/>
                      <a:pt x="1401180" y="5899"/>
                    </a:cubicBezTo>
                    <a:cubicBezTo>
                      <a:pt x="1401180" y="5899"/>
                      <a:pt x="1401180" y="5899"/>
                      <a:pt x="1401180" y="5899"/>
                    </a:cubicBezTo>
                    <a:close/>
                    <a:moveTo>
                      <a:pt x="28289" y="1669410"/>
                    </a:moveTo>
                    <a:cubicBezTo>
                      <a:pt x="24950" y="1669410"/>
                      <a:pt x="19416" y="1668883"/>
                      <a:pt x="17131" y="1664227"/>
                    </a:cubicBezTo>
                    <a:cubicBezTo>
                      <a:pt x="15989" y="1661942"/>
                      <a:pt x="15462" y="1658340"/>
                      <a:pt x="19064" y="1653684"/>
                    </a:cubicBezTo>
                    <a:cubicBezTo>
                      <a:pt x="20294" y="1652103"/>
                      <a:pt x="22930" y="1648764"/>
                      <a:pt x="27235" y="1648413"/>
                    </a:cubicBezTo>
                    <a:cubicBezTo>
                      <a:pt x="30134" y="1648149"/>
                      <a:pt x="32945" y="1649291"/>
                      <a:pt x="35581" y="1651663"/>
                    </a:cubicBezTo>
                    <a:cubicBezTo>
                      <a:pt x="38304" y="1654123"/>
                      <a:pt x="39534" y="1656759"/>
                      <a:pt x="39358" y="1659570"/>
                    </a:cubicBezTo>
                    <a:cubicBezTo>
                      <a:pt x="39095" y="1663260"/>
                      <a:pt x="36635" y="1665281"/>
                      <a:pt x="35229" y="1666247"/>
                    </a:cubicBezTo>
                    <a:lnTo>
                      <a:pt x="34263" y="1669234"/>
                    </a:lnTo>
                    <a:lnTo>
                      <a:pt x="29607" y="1669322"/>
                    </a:lnTo>
                    <a:cubicBezTo>
                      <a:pt x="29255" y="1669410"/>
                      <a:pt x="28816" y="1669410"/>
                      <a:pt x="28289" y="1669410"/>
                    </a:cubicBezTo>
                    <a:close/>
                    <a:moveTo>
                      <a:pt x="48232" y="1644196"/>
                    </a:moveTo>
                    <a:lnTo>
                      <a:pt x="41028" y="1642263"/>
                    </a:lnTo>
                    <a:cubicBezTo>
                      <a:pt x="34527" y="1640594"/>
                      <a:pt x="34966" y="1635762"/>
                      <a:pt x="35229" y="1634356"/>
                    </a:cubicBezTo>
                    <a:cubicBezTo>
                      <a:pt x="35493" y="1632951"/>
                      <a:pt x="35844" y="1631633"/>
                      <a:pt x="36196" y="1630315"/>
                    </a:cubicBezTo>
                    <a:lnTo>
                      <a:pt x="41028" y="1611690"/>
                    </a:lnTo>
                    <a:lnTo>
                      <a:pt x="48671" y="1628734"/>
                    </a:lnTo>
                    <a:cubicBezTo>
                      <a:pt x="50428" y="1632775"/>
                      <a:pt x="50165" y="1635323"/>
                      <a:pt x="49725" y="1637343"/>
                    </a:cubicBezTo>
                    <a:lnTo>
                      <a:pt x="48232" y="1644196"/>
                    </a:lnTo>
                    <a:close/>
                    <a:moveTo>
                      <a:pt x="44366" y="1631809"/>
                    </a:moveTo>
                    <a:lnTo>
                      <a:pt x="47441" y="1632599"/>
                    </a:lnTo>
                    <a:cubicBezTo>
                      <a:pt x="46826" y="1631457"/>
                      <a:pt x="45948" y="1630491"/>
                      <a:pt x="44893" y="1629876"/>
                    </a:cubicBezTo>
                    <a:lnTo>
                      <a:pt x="44366" y="1631809"/>
                    </a:lnTo>
                    <a:close/>
                    <a:moveTo>
                      <a:pt x="42258" y="1608967"/>
                    </a:moveTo>
                    <a:lnTo>
                      <a:pt x="34702" y="1605277"/>
                    </a:lnTo>
                    <a:cubicBezTo>
                      <a:pt x="30222" y="1603432"/>
                      <a:pt x="29431" y="1600445"/>
                      <a:pt x="29607" y="1598160"/>
                    </a:cubicBezTo>
                    <a:cubicBezTo>
                      <a:pt x="29782" y="1595964"/>
                      <a:pt x="30046" y="1593856"/>
                      <a:pt x="30397" y="1591835"/>
                    </a:cubicBezTo>
                    <a:lnTo>
                      <a:pt x="31012" y="1588145"/>
                    </a:lnTo>
                    <a:lnTo>
                      <a:pt x="34087" y="1586652"/>
                    </a:lnTo>
                    <a:cubicBezTo>
                      <a:pt x="35756" y="1585861"/>
                      <a:pt x="38480" y="1585422"/>
                      <a:pt x="40940" y="1586827"/>
                    </a:cubicBezTo>
                    <a:cubicBezTo>
                      <a:pt x="42170" y="1587530"/>
                      <a:pt x="42873" y="1588321"/>
                      <a:pt x="43312" y="1588760"/>
                    </a:cubicBezTo>
                    <a:lnTo>
                      <a:pt x="45420" y="1590869"/>
                    </a:lnTo>
                    <a:lnTo>
                      <a:pt x="45245" y="1593856"/>
                    </a:lnTo>
                    <a:cubicBezTo>
                      <a:pt x="44981" y="1597897"/>
                      <a:pt x="44630" y="1599390"/>
                      <a:pt x="44190" y="1601060"/>
                    </a:cubicBezTo>
                    <a:lnTo>
                      <a:pt x="42258" y="1608967"/>
                    </a:lnTo>
                    <a:close/>
                    <a:moveTo>
                      <a:pt x="39095" y="1596931"/>
                    </a:moveTo>
                    <a:lnTo>
                      <a:pt x="38129" y="1598951"/>
                    </a:lnTo>
                    <a:cubicBezTo>
                      <a:pt x="38656" y="1598863"/>
                      <a:pt x="39271" y="1598688"/>
                      <a:pt x="39886" y="1598424"/>
                    </a:cubicBezTo>
                    <a:lnTo>
                      <a:pt x="39095" y="1596931"/>
                    </a:lnTo>
                    <a:close/>
                    <a:moveTo>
                      <a:pt x="3113186" y="1311406"/>
                    </a:moveTo>
                    <a:lnTo>
                      <a:pt x="3089290" y="1295416"/>
                    </a:lnTo>
                    <a:lnTo>
                      <a:pt x="3101238" y="1290936"/>
                    </a:lnTo>
                    <a:cubicBezTo>
                      <a:pt x="3104577" y="1289706"/>
                      <a:pt x="3106949" y="1290672"/>
                      <a:pt x="3108091" y="1291375"/>
                    </a:cubicBezTo>
                    <a:cubicBezTo>
                      <a:pt x="3110112" y="1292605"/>
                      <a:pt x="3111254" y="1294626"/>
                      <a:pt x="3111605" y="1297349"/>
                    </a:cubicBezTo>
                    <a:lnTo>
                      <a:pt x="3113186" y="1311406"/>
                    </a:lnTo>
                    <a:close/>
                    <a:moveTo>
                      <a:pt x="3103962" y="1298316"/>
                    </a:moveTo>
                    <a:lnTo>
                      <a:pt x="3098603" y="1298931"/>
                    </a:lnTo>
                    <a:cubicBezTo>
                      <a:pt x="3098691" y="1299721"/>
                      <a:pt x="3099393" y="1301566"/>
                      <a:pt x="3101326" y="1302708"/>
                    </a:cubicBezTo>
                    <a:cubicBezTo>
                      <a:pt x="3103171" y="1303850"/>
                      <a:pt x="3105016" y="1303587"/>
                      <a:pt x="3105895" y="1303323"/>
                    </a:cubicBezTo>
                    <a:lnTo>
                      <a:pt x="3103962" y="1298316"/>
                    </a:lnTo>
                    <a:close/>
                    <a:moveTo>
                      <a:pt x="3088148" y="1221092"/>
                    </a:moveTo>
                    <a:cubicBezTo>
                      <a:pt x="3086742" y="1221092"/>
                      <a:pt x="3085249" y="1220741"/>
                      <a:pt x="3083755" y="1220126"/>
                    </a:cubicBezTo>
                    <a:cubicBezTo>
                      <a:pt x="3080768" y="1218808"/>
                      <a:pt x="3079275" y="1216260"/>
                      <a:pt x="3078396" y="1214503"/>
                    </a:cubicBezTo>
                    <a:cubicBezTo>
                      <a:pt x="3078221" y="1214152"/>
                      <a:pt x="3077957" y="1213800"/>
                      <a:pt x="3077869" y="1213625"/>
                    </a:cubicBezTo>
                    <a:lnTo>
                      <a:pt x="3071544" y="1204576"/>
                    </a:lnTo>
                    <a:lnTo>
                      <a:pt x="3093507" y="1202116"/>
                    </a:lnTo>
                    <a:lnTo>
                      <a:pt x="3095264" y="1206860"/>
                    </a:lnTo>
                    <a:cubicBezTo>
                      <a:pt x="3097724" y="1213273"/>
                      <a:pt x="3095791" y="1216875"/>
                      <a:pt x="3093859" y="1218808"/>
                    </a:cubicBezTo>
                    <a:cubicBezTo>
                      <a:pt x="3092277" y="1220389"/>
                      <a:pt x="3090344" y="1221092"/>
                      <a:pt x="3088148" y="1221092"/>
                    </a:cubicBezTo>
                    <a:close/>
                    <a:moveTo>
                      <a:pt x="3083316" y="1212658"/>
                    </a:moveTo>
                    <a:cubicBezTo>
                      <a:pt x="3083316" y="1212658"/>
                      <a:pt x="3083316" y="1212658"/>
                      <a:pt x="3083316" y="1212658"/>
                    </a:cubicBezTo>
                    <a:cubicBezTo>
                      <a:pt x="3083316" y="1212658"/>
                      <a:pt x="3083316" y="1212658"/>
                      <a:pt x="3083316" y="1212658"/>
                    </a:cubicBezTo>
                    <a:close/>
                    <a:moveTo>
                      <a:pt x="433998" y="542422"/>
                    </a:moveTo>
                    <a:cubicBezTo>
                      <a:pt x="431274" y="542422"/>
                      <a:pt x="428902" y="541280"/>
                      <a:pt x="427233" y="540489"/>
                    </a:cubicBezTo>
                    <a:lnTo>
                      <a:pt x="423192" y="538556"/>
                    </a:lnTo>
                    <a:lnTo>
                      <a:pt x="422840" y="534866"/>
                    </a:lnTo>
                    <a:cubicBezTo>
                      <a:pt x="422664" y="532934"/>
                      <a:pt x="422137" y="527135"/>
                      <a:pt x="426091" y="523445"/>
                    </a:cubicBezTo>
                    <a:cubicBezTo>
                      <a:pt x="429693" y="520195"/>
                      <a:pt x="434085" y="521073"/>
                      <a:pt x="436018" y="521425"/>
                    </a:cubicBezTo>
                    <a:lnTo>
                      <a:pt x="436370" y="521513"/>
                    </a:lnTo>
                    <a:cubicBezTo>
                      <a:pt x="437863" y="521776"/>
                      <a:pt x="439972" y="522655"/>
                      <a:pt x="441641" y="525466"/>
                    </a:cubicBezTo>
                    <a:cubicBezTo>
                      <a:pt x="443047" y="527662"/>
                      <a:pt x="444277" y="531440"/>
                      <a:pt x="443310" y="534778"/>
                    </a:cubicBezTo>
                    <a:cubicBezTo>
                      <a:pt x="442080" y="539083"/>
                      <a:pt x="439532" y="540928"/>
                      <a:pt x="437688" y="541807"/>
                    </a:cubicBezTo>
                    <a:cubicBezTo>
                      <a:pt x="436458" y="542158"/>
                      <a:pt x="435140" y="542422"/>
                      <a:pt x="433998" y="542422"/>
                    </a:cubicBezTo>
                    <a:close/>
                    <a:moveTo>
                      <a:pt x="433910" y="534251"/>
                    </a:moveTo>
                    <a:cubicBezTo>
                      <a:pt x="433910" y="534251"/>
                      <a:pt x="433910" y="534339"/>
                      <a:pt x="433910" y="534251"/>
                    </a:cubicBezTo>
                    <a:lnTo>
                      <a:pt x="433910" y="534251"/>
                    </a:lnTo>
                    <a:close/>
                    <a:moveTo>
                      <a:pt x="432504" y="533812"/>
                    </a:moveTo>
                    <a:cubicBezTo>
                      <a:pt x="432680" y="533900"/>
                      <a:pt x="432768" y="533900"/>
                      <a:pt x="432943" y="533988"/>
                    </a:cubicBezTo>
                    <a:cubicBezTo>
                      <a:pt x="433207" y="533900"/>
                      <a:pt x="433558" y="533812"/>
                      <a:pt x="433910" y="533636"/>
                    </a:cubicBezTo>
                    <a:lnTo>
                      <a:pt x="432504" y="533812"/>
                    </a:lnTo>
                    <a:close/>
                    <a:moveTo>
                      <a:pt x="430659" y="531089"/>
                    </a:moveTo>
                    <a:cubicBezTo>
                      <a:pt x="430659" y="531176"/>
                      <a:pt x="430571" y="531352"/>
                      <a:pt x="430571" y="531440"/>
                    </a:cubicBezTo>
                    <a:lnTo>
                      <a:pt x="430923" y="530649"/>
                    </a:lnTo>
                    <a:cubicBezTo>
                      <a:pt x="430835" y="530737"/>
                      <a:pt x="430747" y="530913"/>
                      <a:pt x="430659" y="531089"/>
                    </a:cubicBezTo>
                    <a:close/>
                    <a:moveTo>
                      <a:pt x="542146" y="435416"/>
                    </a:moveTo>
                    <a:lnTo>
                      <a:pt x="531603" y="425664"/>
                    </a:lnTo>
                    <a:lnTo>
                      <a:pt x="531515" y="422941"/>
                    </a:lnTo>
                    <a:cubicBezTo>
                      <a:pt x="531340" y="417669"/>
                      <a:pt x="533272" y="414331"/>
                      <a:pt x="534678" y="411959"/>
                    </a:cubicBezTo>
                    <a:lnTo>
                      <a:pt x="538807" y="404843"/>
                    </a:lnTo>
                    <a:lnTo>
                      <a:pt x="544869" y="410378"/>
                    </a:lnTo>
                    <a:cubicBezTo>
                      <a:pt x="545045" y="410553"/>
                      <a:pt x="545572" y="410905"/>
                      <a:pt x="545923" y="411256"/>
                    </a:cubicBezTo>
                    <a:cubicBezTo>
                      <a:pt x="547944" y="412750"/>
                      <a:pt x="551634" y="415561"/>
                      <a:pt x="550843" y="420217"/>
                    </a:cubicBezTo>
                    <a:cubicBezTo>
                      <a:pt x="550316" y="423292"/>
                      <a:pt x="548647" y="425576"/>
                      <a:pt x="547329" y="427421"/>
                    </a:cubicBezTo>
                    <a:cubicBezTo>
                      <a:pt x="546978" y="427860"/>
                      <a:pt x="546626" y="428300"/>
                      <a:pt x="546363" y="428827"/>
                    </a:cubicBezTo>
                    <a:lnTo>
                      <a:pt x="542146" y="435416"/>
                    </a:lnTo>
                    <a:close/>
                    <a:moveTo>
                      <a:pt x="740871" y="271656"/>
                    </a:moveTo>
                    <a:cubicBezTo>
                      <a:pt x="740080" y="271656"/>
                      <a:pt x="739290" y="271569"/>
                      <a:pt x="738499" y="271305"/>
                    </a:cubicBezTo>
                    <a:cubicBezTo>
                      <a:pt x="735072" y="270251"/>
                      <a:pt x="733579" y="267615"/>
                      <a:pt x="732788" y="265594"/>
                    </a:cubicBezTo>
                    <a:lnTo>
                      <a:pt x="723739" y="264189"/>
                    </a:lnTo>
                    <a:lnTo>
                      <a:pt x="731822" y="255228"/>
                    </a:lnTo>
                    <a:cubicBezTo>
                      <a:pt x="732086" y="254964"/>
                      <a:pt x="732525" y="254349"/>
                      <a:pt x="732964" y="253822"/>
                    </a:cubicBezTo>
                    <a:cubicBezTo>
                      <a:pt x="734897" y="251362"/>
                      <a:pt x="738060" y="247233"/>
                      <a:pt x="743067" y="248990"/>
                    </a:cubicBezTo>
                    <a:lnTo>
                      <a:pt x="743682" y="249166"/>
                    </a:lnTo>
                    <a:cubicBezTo>
                      <a:pt x="746406" y="250132"/>
                      <a:pt x="750974" y="251714"/>
                      <a:pt x="752555" y="256458"/>
                    </a:cubicBezTo>
                    <a:cubicBezTo>
                      <a:pt x="753610" y="259620"/>
                      <a:pt x="752907" y="262959"/>
                      <a:pt x="750535" y="266385"/>
                    </a:cubicBezTo>
                    <a:lnTo>
                      <a:pt x="750008" y="267176"/>
                    </a:lnTo>
                    <a:lnTo>
                      <a:pt x="749305" y="267791"/>
                    </a:lnTo>
                    <a:cubicBezTo>
                      <a:pt x="748075" y="269021"/>
                      <a:pt x="744824" y="271656"/>
                      <a:pt x="740871" y="271656"/>
                    </a:cubicBezTo>
                    <a:close/>
                    <a:moveTo>
                      <a:pt x="2270844" y="190919"/>
                    </a:moveTo>
                    <a:lnTo>
                      <a:pt x="2269790" y="182221"/>
                    </a:lnTo>
                    <a:cubicBezTo>
                      <a:pt x="2269790" y="181958"/>
                      <a:pt x="2269702" y="181694"/>
                      <a:pt x="2269614" y="181431"/>
                    </a:cubicBezTo>
                    <a:cubicBezTo>
                      <a:pt x="2269175" y="179498"/>
                      <a:pt x="2268297" y="175896"/>
                      <a:pt x="2270844" y="172821"/>
                    </a:cubicBezTo>
                    <a:cubicBezTo>
                      <a:pt x="2271020" y="172645"/>
                      <a:pt x="2271196" y="172382"/>
                      <a:pt x="2271371" y="172206"/>
                    </a:cubicBezTo>
                    <a:cubicBezTo>
                      <a:pt x="2272689" y="170449"/>
                      <a:pt x="2275237" y="167286"/>
                      <a:pt x="2279542" y="166935"/>
                    </a:cubicBezTo>
                    <a:cubicBezTo>
                      <a:pt x="2281475" y="166759"/>
                      <a:pt x="2284550" y="167286"/>
                      <a:pt x="2287537" y="170361"/>
                    </a:cubicBezTo>
                    <a:lnTo>
                      <a:pt x="2291490" y="174314"/>
                    </a:lnTo>
                    <a:lnTo>
                      <a:pt x="2288240" y="178883"/>
                    </a:lnTo>
                    <a:cubicBezTo>
                      <a:pt x="2287624" y="179674"/>
                      <a:pt x="2287361" y="180288"/>
                      <a:pt x="2287097" y="180903"/>
                    </a:cubicBezTo>
                    <a:cubicBezTo>
                      <a:pt x="2286658" y="181958"/>
                      <a:pt x="2285955" y="183363"/>
                      <a:pt x="2284550" y="184593"/>
                    </a:cubicBezTo>
                    <a:cubicBezTo>
                      <a:pt x="2282880" y="186087"/>
                      <a:pt x="2281035" y="186702"/>
                      <a:pt x="2279718" y="187229"/>
                    </a:cubicBezTo>
                    <a:cubicBezTo>
                      <a:pt x="2279454" y="187317"/>
                      <a:pt x="2279103" y="187405"/>
                      <a:pt x="2278839" y="187580"/>
                    </a:cubicBezTo>
                    <a:lnTo>
                      <a:pt x="2270844" y="190919"/>
                    </a:lnTo>
                    <a:close/>
                    <a:moveTo>
                      <a:pt x="886269" y="185384"/>
                    </a:moveTo>
                    <a:cubicBezTo>
                      <a:pt x="885478" y="185384"/>
                      <a:pt x="884600" y="185296"/>
                      <a:pt x="883809" y="185033"/>
                    </a:cubicBezTo>
                    <a:cubicBezTo>
                      <a:pt x="879504" y="183803"/>
                      <a:pt x="877659" y="181255"/>
                      <a:pt x="876781" y="179410"/>
                    </a:cubicBezTo>
                    <a:cubicBezTo>
                      <a:pt x="874936" y="175193"/>
                      <a:pt x="876869" y="171327"/>
                      <a:pt x="877923" y="168955"/>
                    </a:cubicBezTo>
                    <a:lnTo>
                      <a:pt x="879856" y="164914"/>
                    </a:lnTo>
                    <a:lnTo>
                      <a:pt x="883545" y="164563"/>
                    </a:lnTo>
                    <a:cubicBezTo>
                      <a:pt x="885478" y="164387"/>
                      <a:pt x="891277" y="163860"/>
                      <a:pt x="894966" y="167813"/>
                    </a:cubicBezTo>
                    <a:cubicBezTo>
                      <a:pt x="898217" y="171415"/>
                      <a:pt x="897338" y="175808"/>
                      <a:pt x="896987" y="177741"/>
                    </a:cubicBezTo>
                    <a:lnTo>
                      <a:pt x="896899" y="178092"/>
                    </a:lnTo>
                    <a:cubicBezTo>
                      <a:pt x="896636" y="179586"/>
                      <a:pt x="895669" y="181694"/>
                      <a:pt x="892946" y="183363"/>
                    </a:cubicBezTo>
                    <a:cubicBezTo>
                      <a:pt x="891364" y="184418"/>
                      <a:pt x="888817" y="185384"/>
                      <a:pt x="886269" y="185384"/>
                    </a:cubicBezTo>
                    <a:close/>
                    <a:moveTo>
                      <a:pt x="886708" y="177565"/>
                    </a:moveTo>
                    <a:lnTo>
                      <a:pt x="886708" y="177565"/>
                    </a:lnTo>
                    <a:lnTo>
                      <a:pt x="886708" y="177565"/>
                    </a:lnTo>
                    <a:close/>
                    <a:moveTo>
                      <a:pt x="884073" y="175544"/>
                    </a:moveTo>
                    <a:cubicBezTo>
                      <a:pt x="884073" y="175632"/>
                      <a:pt x="884073" y="175632"/>
                      <a:pt x="884073" y="175544"/>
                    </a:cubicBezTo>
                    <a:lnTo>
                      <a:pt x="884073" y="175544"/>
                    </a:lnTo>
                    <a:close/>
                    <a:moveTo>
                      <a:pt x="884336" y="174666"/>
                    </a:moveTo>
                    <a:cubicBezTo>
                      <a:pt x="884424" y="174929"/>
                      <a:pt x="884512" y="175281"/>
                      <a:pt x="884688" y="175632"/>
                    </a:cubicBezTo>
                    <a:lnTo>
                      <a:pt x="884600" y="174227"/>
                    </a:lnTo>
                    <a:cubicBezTo>
                      <a:pt x="884424" y="174402"/>
                      <a:pt x="884424" y="174578"/>
                      <a:pt x="884336" y="174666"/>
                    </a:cubicBezTo>
                    <a:close/>
                    <a:moveTo>
                      <a:pt x="886972" y="172294"/>
                    </a:moveTo>
                    <a:lnTo>
                      <a:pt x="887762" y="172645"/>
                    </a:lnTo>
                    <a:cubicBezTo>
                      <a:pt x="887587" y="172557"/>
                      <a:pt x="887499" y="172469"/>
                      <a:pt x="887323" y="172382"/>
                    </a:cubicBezTo>
                    <a:cubicBezTo>
                      <a:pt x="887235" y="172382"/>
                      <a:pt x="887060" y="172382"/>
                      <a:pt x="886972" y="172294"/>
                    </a:cubicBezTo>
                    <a:close/>
                    <a:moveTo>
                      <a:pt x="2245455" y="176423"/>
                    </a:moveTo>
                    <a:cubicBezTo>
                      <a:pt x="2243698" y="176423"/>
                      <a:pt x="2242380" y="175808"/>
                      <a:pt x="2241589" y="175369"/>
                    </a:cubicBezTo>
                    <a:cubicBezTo>
                      <a:pt x="2239568" y="174139"/>
                      <a:pt x="2238426" y="172118"/>
                      <a:pt x="2238075" y="169395"/>
                    </a:cubicBezTo>
                    <a:lnTo>
                      <a:pt x="2236494" y="155426"/>
                    </a:lnTo>
                    <a:lnTo>
                      <a:pt x="2260390" y="171415"/>
                    </a:lnTo>
                    <a:lnTo>
                      <a:pt x="2248354" y="175896"/>
                    </a:lnTo>
                    <a:cubicBezTo>
                      <a:pt x="2247388" y="176247"/>
                      <a:pt x="2246421" y="176423"/>
                      <a:pt x="2245455" y="176423"/>
                    </a:cubicBezTo>
                    <a:close/>
                    <a:moveTo>
                      <a:pt x="2245455" y="163333"/>
                    </a:moveTo>
                    <a:cubicBezTo>
                      <a:pt x="2244840" y="163333"/>
                      <a:pt x="2244225" y="163421"/>
                      <a:pt x="2243873" y="163596"/>
                    </a:cubicBezTo>
                    <a:lnTo>
                      <a:pt x="2245718" y="168604"/>
                    </a:lnTo>
                    <a:lnTo>
                      <a:pt x="2251077" y="167989"/>
                    </a:lnTo>
                    <a:cubicBezTo>
                      <a:pt x="2250989" y="167198"/>
                      <a:pt x="2250287" y="165353"/>
                      <a:pt x="2248354" y="164211"/>
                    </a:cubicBezTo>
                    <a:cubicBezTo>
                      <a:pt x="2247388" y="163508"/>
                      <a:pt x="2246333" y="163333"/>
                      <a:pt x="2245455" y="163333"/>
                    </a:cubicBezTo>
                    <a:close/>
                    <a:moveTo>
                      <a:pt x="1038783" y="119406"/>
                    </a:moveTo>
                    <a:cubicBezTo>
                      <a:pt x="1038607" y="119406"/>
                      <a:pt x="1038432" y="119406"/>
                      <a:pt x="1038256" y="119406"/>
                    </a:cubicBezTo>
                    <a:cubicBezTo>
                      <a:pt x="1034566" y="119142"/>
                      <a:pt x="1032545" y="116682"/>
                      <a:pt x="1031579" y="115277"/>
                    </a:cubicBezTo>
                    <a:lnTo>
                      <a:pt x="1028592" y="114310"/>
                    </a:lnTo>
                    <a:lnTo>
                      <a:pt x="1028504" y="109654"/>
                    </a:lnTo>
                    <a:cubicBezTo>
                      <a:pt x="1028416" y="106667"/>
                      <a:pt x="1028241" y="99814"/>
                      <a:pt x="1033600" y="97091"/>
                    </a:cubicBezTo>
                    <a:cubicBezTo>
                      <a:pt x="1035884" y="95949"/>
                      <a:pt x="1039486" y="95422"/>
                      <a:pt x="1044142" y="99024"/>
                    </a:cubicBezTo>
                    <a:cubicBezTo>
                      <a:pt x="1045724" y="100254"/>
                      <a:pt x="1049062" y="102889"/>
                      <a:pt x="1049413" y="107194"/>
                    </a:cubicBezTo>
                    <a:cubicBezTo>
                      <a:pt x="1049677" y="110093"/>
                      <a:pt x="1048535" y="112905"/>
                      <a:pt x="1046163" y="115540"/>
                    </a:cubicBezTo>
                    <a:cubicBezTo>
                      <a:pt x="1043879" y="118088"/>
                      <a:pt x="1041419" y="119406"/>
                      <a:pt x="1038783" y="119406"/>
                    </a:cubicBezTo>
                    <a:close/>
                    <a:moveTo>
                      <a:pt x="1694875" y="40074"/>
                    </a:moveTo>
                    <a:cubicBezTo>
                      <a:pt x="1693118" y="40074"/>
                      <a:pt x="1691800" y="39459"/>
                      <a:pt x="1691009" y="39020"/>
                    </a:cubicBezTo>
                    <a:cubicBezTo>
                      <a:pt x="1688989" y="37790"/>
                      <a:pt x="1687847" y="35769"/>
                      <a:pt x="1687495" y="33046"/>
                    </a:cubicBezTo>
                    <a:lnTo>
                      <a:pt x="1685914" y="19077"/>
                    </a:lnTo>
                    <a:lnTo>
                      <a:pt x="1709810" y="35066"/>
                    </a:lnTo>
                    <a:lnTo>
                      <a:pt x="1697774" y="39547"/>
                    </a:lnTo>
                    <a:cubicBezTo>
                      <a:pt x="1696808" y="39986"/>
                      <a:pt x="1695841" y="40074"/>
                      <a:pt x="1694875" y="40074"/>
                    </a:cubicBezTo>
                    <a:close/>
                    <a:moveTo>
                      <a:pt x="1694875" y="26984"/>
                    </a:moveTo>
                    <a:cubicBezTo>
                      <a:pt x="1694260" y="26984"/>
                      <a:pt x="1693645" y="27071"/>
                      <a:pt x="1693294" y="27247"/>
                    </a:cubicBezTo>
                    <a:lnTo>
                      <a:pt x="1695139" y="32255"/>
                    </a:lnTo>
                    <a:lnTo>
                      <a:pt x="1700498" y="31640"/>
                    </a:lnTo>
                    <a:cubicBezTo>
                      <a:pt x="1700410" y="30849"/>
                      <a:pt x="1699707" y="29004"/>
                      <a:pt x="1697774" y="27862"/>
                    </a:cubicBezTo>
                    <a:cubicBezTo>
                      <a:pt x="1696808" y="27247"/>
                      <a:pt x="1695754" y="26984"/>
                      <a:pt x="1694875" y="26984"/>
                    </a:cubicBezTo>
                    <a:close/>
                  </a:path>
                </a:pathLst>
              </a:custGeom>
              <a:solidFill>
                <a:srgbClr val="93288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id="{5DF6071D-BB26-378B-22E3-CDE2B25367AD}"/>
                  </a:ext>
                </a:extLst>
              </p:cNvPr>
              <p:cNvSpPr/>
              <p:nvPr/>
            </p:nvSpPr>
            <p:spPr>
              <a:xfrm>
                <a:off x="628198" y="167172"/>
                <a:ext cx="2840893" cy="1744789"/>
              </a:xfrm>
              <a:custGeom>
                <a:avLst/>
                <a:gdLst>
                  <a:gd name="connsiteX0" fmla="*/ 51908 w 2840893"/>
                  <a:gd name="connsiteY0" fmla="*/ 1477362 h 1744789"/>
                  <a:gd name="connsiteX1" fmla="*/ 50766 w 2840893"/>
                  <a:gd name="connsiteY1" fmla="*/ 1488432 h 1744789"/>
                  <a:gd name="connsiteX2" fmla="*/ 51205 w 2840893"/>
                  <a:gd name="connsiteY2" fmla="*/ 1495372 h 1744789"/>
                  <a:gd name="connsiteX3" fmla="*/ 54983 w 2840893"/>
                  <a:gd name="connsiteY3" fmla="*/ 1516106 h 1744789"/>
                  <a:gd name="connsiteX4" fmla="*/ 50327 w 2840893"/>
                  <a:gd name="connsiteY4" fmla="*/ 1536576 h 1744789"/>
                  <a:gd name="connsiteX5" fmla="*/ 53577 w 2840893"/>
                  <a:gd name="connsiteY5" fmla="*/ 1538069 h 1744789"/>
                  <a:gd name="connsiteX6" fmla="*/ 55950 w 2840893"/>
                  <a:gd name="connsiteY6" fmla="*/ 1549139 h 1744789"/>
                  <a:gd name="connsiteX7" fmla="*/ 52699 w 2840893"/>
                  <a:gd name="connsiteY7" fmla="*/ 1583226 h 1744789"/>
                  <a:gd name="connsiteX8" fmla="*/ 56037 w 2840893"/>
                  <a:gd name="connsiteY8" fmla="*/ 1585598 h 1744789"/>
                  <a:gd name="connsiteX9" fmla="*/ 57795 w 2840893"/>
                  <a:gd name="connsiteY9" fmla="*/ 1588937 h 1744789"/>
                  <a:gd name="connsiteX10" fmla="*/ 57882 w 2840893"/>
                  <a:gd name="connsiteY10" fmla="*/ 1619598 h 1744789"/>
                  <a:gd name="connsiteX11" fmla="*/ 55862 w 2840893"/>
                  <a:gd name="connsiteY11" fmla="*/ 1630491 h 1744789"/>
                  <a:gd name="connsiteX12" fmla="*/ 57707 w 2840893"/>
                  <a:gd name="connsiteY12" fmla="*/ 1641122 h 1744789"/>
                  <a:gd name="connsiteX13" fmla="*/ 62187 w 2840893"/>
                  <a:gd name="connsiteY13" fmla="*/ 1686982 h 1744789"/>
                  <a:gd name="connsiteX14" fmla="*/ 61748 w 2840893"/>
                  <a:gd name="connsiteY14" fmla="*/ 1689705 h 1744789"/>
                  <a:gd name="connsiteX15" fmla="*/ 68337 w 2840893"/>
                  <a:gd name="connsiteY15" fmla="*/ 1721069 h 1744789"/>
                  <a:gd name="connsiteX16" fmla="*/ 57267 w 2840893"/>
                  <a:gd name="connsiteY16" fmla="*/ 1731875 h 1744789"/>
                  <a:gd name="connsiteX17" fmla="*/ 35567 w 2840893"/>
                  <a:gd name="connsiteY17" fmla="*/ 1734247 h 1744789"/>
                  <a:gd name="connsiteX18" fmla="*/ 21335 w 2840893"/>
                  <a:gd name="connsiteY18" fmla="*/ 1724231 h 1744789"/>
                  <a:gd name="connsiteX19" fmla="*/ 15976 w 2840893"/>
                  <a:gd name="connsiteY19" fmla="*/ 1687069 h 1744789"/>
                  <a:gd name="connsiteX20" fmla="*/ 13428 w 2840893"/>
                  <a:gd name="connsiteY20" fmla="*/ 1672398 h 1744789"/>
                  <a:gd name="connsiteX21" fmla="*/ 13868 w 2840893"/>
                  <a:gd name="connsiteY21" fmla="*/ 1664842 h 1744789"/>
                  <a:gd name="connsiteX22" fmla="*/ 14043 w 2840893"/>
                  <a:gd name="connsiteY22" fmla="*/ 1654651 h 1744789"/>
                  <a:gd name="connsiteX23" fmla="*/ 13077 w 2840893"/>
                  <a:gd name="connsiteY23" fmla="*/ 1641385 h 1744789"/>
                  <a:gd name="connsiteX24" fmla="*/ 11496 w 2840893"/>
                  <a:gd name="connsiteY24" fmla="*/ 1629086 h 1744789"/>
                  <a:gd name="connsiteX25" fmla="*/ 10793 w 2840893"/>
                  <a:gd name="connsiteY25" fmla="*/ 1626802 h 1744789"/>
                  <a:gd name="connsiteX26" fmla="*/ 7806 w 2840893"/>
                  <a:gd name="connsiteY26" fmla="*/ 1560560 h 1744789"/>
                  <a:gd name="connsiteX27" fmla="*/ 7718 w 2840893"/>
                  <a:gd name="connsiteY27" fmla="*/ 1525243 h 1744789"/>
                  <a:gd name="connsiteX28" fmla="*/ 8684 w 2840893"/>
                  <a:gd name="connsiteY28" fmla="*/ 1493352 h 1744789"/>
                  <a:gd name="connsiteX29" fmla="*/ 13340 w 2840893"/>
                  <a:gd name="connsiteY29" fmla="*/ 1460055 h 1744789"/>
                  <a:gd name="connsiteX30" fmla="*/ 13340 w 2840893"/>
                  <a:gd name="connsiteY30" fmla="*/ 1457508 h 1744789"/>
                  <a:gd name="connsiteX31" fmla="*/ 13692 w 2840893"/>
                  <a:gd name="connsiteY31" fmla="*/ 1408485 h 1744789"/>
                  <a:gd name="connsiteX32" fmla="*/ 18172 w 2840893"/>
                  <a:gd name="connsiteY32" fmla="*/ 1359463 h 1744789"/>
                  <a:gd name="connsiteX33" fmla="*/ 23619 w 2840893"/>
                  <a:gd name="connsiteY33" fmla="*/ 1334073 h 1744789"/>
                  <a:gd name="connsiteX34" fmla="*/ 22565 w 2840893"/>
                  <a:gd name="connsiteY34" fmla="*/ 1328099 h 1744789"/>
                  <a:gd name="connsiteX35" fmla="*/ 21950 w 2840893"/>
                  <a:gd name="connsiteY35" fmla="*/ 1315975 h 1744789"/>
                  <a:gd name="connsiteX36" fmla="*/ 26079 w 2840893"/>
                  <a:gd name="connsiteY36" fmla="*/ 1298141 h 1744789"/>
                  <a:gd name="connsiteX37" fmla="*/ 26958 w 2840893"/>
                  <a:gd name="connsiteY37" fmla="*/ 1281536 h 1744789"/>
                  <a:gd name="connsiteX38" fmla="*/ 29154 w 2840893"/>
                  <a:gd name="connsiteY38" fmla="*/ 1264668 h 1744789"/>
                  <a:gd name="connsiteX39" fmla="*/ 34689 w 2840893"/>
                  <a:gd name="connsiteY39" fmla="*/ 1231460 h 1744789"/>
                  <a:gd name="connsiteX40" fmla="*/ 43211 w 2840893"/>
                  <a:gd name="connsiteY40" fmla="*/ 1204928 h 1744789"/>
                  <a:gd name="connsiteX41" fmla="*/ 44616 w 2840893"/>
                  <a:gd name="connsiteY41" fmla="*/ 1200447 h 1744789"/>
                  <a:gd name="connsiteX42" fmla="*/ 51908 w 2840893"/>
                  <a:gd name="connsiteY42" fmla="*/ 1164867 h 1744789"/>
                  <a:gd name="connsiteX43" fmla="*/ 55071 w 2840893"/>
                  <a:gd name="connsiteY43" fmla="*/ 1150546 h 1744789"/>
                  <a:gd name="connsiteX44" fmla="*/ 67195 w 2840893"/>
                  <a:gd name="connsiteY44" fmla="*/ 1097834 h 1744789"/>
                  <a:gd name="connsiteX45" fmla="*/ 76068 w 2840893"/>
                  <a:gd name="connsiteY45" fmla="*/ 1064801 h 1744789"/>
                  <a:gd name="connsiteX46" fmla="*/ 97065 w 2840893"/>
                  <a:gd name="connsiteY46" fmla="*/ 1011825 h 1744789"/>
                  <a:gd name="connsiteX47" fmla="*/ 99789 w 2840893"/>
                  <a:gd name="connsiteY47" fmla="*/ 1001195 h 1744789"/>
                  <a:gd name="connsiteX48" fmla="*/ 102688 w 2840893"/>
                  <a:gd name="connsiteY48" fmla="*/ 988017 h 1744789"/>
                  <a:gd name="connsiteX49" fmla="*/ 115427 w 2840893"/>
                  <a:gd name="connsiteY49" fmla="*/ 951294 h 1744789"/>
                  <a:gd name="connsiteX50" fmla="*/ 123948 w 2840893"/>
                  <a:gd name="connsiteY50" fmla="*/ 928452 h 1744789"/>
                  <a:gd name="connsiteX51" fmla="*/ 133524 w 2840893"/>
                  <a:gd name="connsiteY51" fmla="*/ 907719 h 1744789"/>
                  <a:gd name="connsiteX52" fmla="*/ 138269 w 2840893"/>
                  <a:gd name="connsiteY52" fmla="*/ 900778 h 1744789"/>
                  <a:gd name="connsiteX53" fmla="*/ 141607 w 2840893"/>
                  <a:gd name="connsiteY53" fmla="*/ 897000 h 1744789"/>
                  <a:gd name="connsiteX54" fmla="*/ 157421 w 2840893"/>
                  <a:gd name="connsiteY54" fmla="*/ 860190 h 1744789"/>
                  <a:gd name="connsiteX55" fmla="*/ 162604 w 2840893"/>
                  <a:gd name="connsiteY55" fmla="*/ 849296 h 1744789"/>
                  <a:gd name="connsiteX56" fmla="*/ 177363 w 2840893"/>
                  <a:gd name="connsiteY56" fmla="*/ 815911 h 1744789"/>
                  <a:gd name="connsiteX57" fmla="*/ 190981 w 2840893"/>
                  <a:gd name="connsiteY57" fmla="*/ 791400 h 1744789"/>
                  <a:gd name="connsiteX58" fmla="*/ 198185 w 2840893"/>
                  <a:gd name="connsiteY58" fmla="*/ 780067 h 1744789"/>
                  <a:gd name="connsiteX59" fmla="*/ 201963 w 2840893"/>
                  <a:gd name="connsiteY59" fmla="*/ 775059 h 1744789"/>
                  <a:gd name="connsiteX60" fmla="*/ 224453 w 2840893"/>
                  <a:gd name="connsiteY60" fmla="*/ 729288 h 1744789"/>
                  <a:gd name="connsiteX61" fmla="*/ 246680 w 2840893"/>
                  <a:gd name="connsiteY61" fmla="*/ 691423 h 1744789"/>
                  <a:gd name="connsiteX62" fmla="*/ 254675 w 2840893"/>
                  <a:gd name="connsiteY62" fmla="*/ 681671 h 1744789"/>
                  <a:gd name="connsiteX63" fmla="*/ 259682 w 2840893"/>
                  <a:gd name="connsiteY63" fmla="*/ 671919 h 1744789"/>
                  <a:gd name="connsiteX64" fmla="*/ 259682 w 2840893"/>
                  <a:gd name="connsiteY64" fmla="*/ 669371 h 1744789"/>
                  <a:gd name="connsiteX65" fmla="*/ 279098 w 2840893"/>
                  <a:gd name="connsiteY65" fmla="*/ 644948 h 1744789"/>
                  <a:gd name="connsiteX66" fmla="*/ 285599 w 2840893"/>
                  <a:gd name="connsiteY66" fmla="*/ 635811 h 1744789"/>
                  <a:gd name="connsiteX67" fmla="*/ 302379 w 2840893"/>
                  <a:gd name="connsiteY67" fmla="*/ 607259 h 1744789"/>
                  <a:gd name="connsiteX68" fmla="*/ 325134 w 2840893"/>
                  <a:gd name="connsiteY68" fmla="*/ 576158 h 1744789"/>
                  <a:gd name="connsiteX69" fmla="*/ 343583 w 2840893"/>
                  <a:gd name="connsiteY69" fmla="*/ 551032 h 1744789"/>
                  <a:gd name="connsiteX70" fmla="*/ 372487 w 2840893"/>
                  <a:gd name="connsiteY70" fmla="*/ 517296 h 1744789"/>
                  <a:gd name="connsiteX71" fmla="*/ 404378 w 2840893"/>
                  <a:gd name="connsiteY71" fmla="*/ 481979 h 1744789"/>
                  <a:gd name="connsiteX72" fmla="*/ 419313 w 2840893"/>
                  <a:gd name="connsiteY72" fmla="*/ 464848 h 1744789"/>
                  <a:gd name="connsiteX73" fmla="*/ 441891 w 2840893"/>
                  <a:gd name="connsiteY73" fmla="*/ 438843 h 1744789"/>
                  <a:gd name="connsiteX74" fmla="*/ 488366 w 2840893"/>
                  <a:gd name="connsiteY74" fmla="*/ 392983 h 1744789"/>
                  <a:gd name="connsiteX75" fmla="*/ 513141 w 2840893"/>
                  <a:gd name="connsiteY75" fmla="*/ 368296 h 1744789"/>
                  <a:gd name="connsiteX76" fmla="*/ 525792 w 2840893"/>
                  <a:gd name="connsiteY76" fmla="*/ 360477 h 1744789"/>
                  <a:gd name="connsiteX77" fmla="*/ 530360 w 2840893"/>
                  <a:gd name="connsiteY77" fmla="*/ 356085 h 1744789"/>
                  <a:gd name="connsiteX78" fmla="*/ 559352 w 2840893"/>
                  <a:gd name="connsiteY78" fmla="*/ 331661 h 1744789"/>
                  <a:gd name="connsiteX79" fmla="*/ 570685 w 2840893"/>
                  <a:gd name="connsiteY79" fmla="*/ 321031 h 1744789"/>
                  <a:gd name="connsiteX80" fmla="*/ 600204 w 2840893"/>
                  <a:gd name="connsiteY80" fmla="*/ 297750 h 1744789"/>
                  <a:gd name="connsiteX81" fmla="*/ 607144 w 2840893"/>
                  <a:gd name="connsiteY81" fmla="*/ 292479 h 1744789"/>
                  <a:gd name="connsiteX82" fmla="*/ 652565 w 2840893"/>
                  <a:gd name="connsiteY82" fmla="*/ 256107 h 1744789"/>
                  <a:gd name="connsiteX83" fmla="*/ 702026 w 2840893"/>
                  <a:gd name="connsiteY83" fmla="*/ 223865 h 1744789"/>
                  <a:gd name="connsiteX84" fmla="*/ 723111 w 2840893"/>
                  <a:gd name="connsiteY84" fmla="*/ 208227 h 1744789"/>
                  <a:gd name="connsiteX85" fmla="*/ 726186 w 2840893"/>
                  <a:gd name="connsiteY85" fmla="*/ 206118 h 1744789"/>
                  <a:gd name="connsiteX86" fmla="*/ 747447 w 2840893"/>
                  <a:gd name="connsiteY86" fmla="*/ 194609 h 1744789"/>
                  <a:gd name="connsiteX87" fmla="*/ 770640 w 2840893"/>
                  <a:gd name="connsiteY87" fmla="*/ 184155 h 1744789"/>
                  <a:gd name="connsiteX88" fmla="*/ 778723 w 2840893"/>
                  <a:gd name="connsiteY88" fmla="*/ 178620 h 1744789"/>
                  <a:gd name="connsiteX89" fmla="*/ 800247 w 2840893"/>
                  <a:gd name="connsiteY89" fmla="*/ 163949 h 1744789"/>
                  <a:gd name="connsiteX90" fmla="*/ 823792 w 2840893"/>
                  <a:gd name="connsiteY90" fmla="*/ 151034 h 1744789"/>
                  <a:gd name="connsiteX91" fmla="*/ 857879 w 2840893"/>
                  <a:gd name="connsiteY91" fmla="*/ 135220 h 1744789"/>
                  <a:gd name="connsiteX92" fmla="*/ 890648 w 2840893"/>
                  <a:gd name="connsiteY92" fmla="*/ 119494 h 1744789"/>
                  <a:gd name="connsiteX93" fmla="*/ 935717 w 2840893"/>
                  <a:gd name="connsiteY93" fmla="*/ 103417 h 1744789"/>
                  <a:gd name="connsiteX94" fmla="*/ 949774 w 2840893"/>
                  <a:gd name="connsiteY94" fmla="*/ 96653 h 1744789"/>
                  <a:gd name="connsiteX95" fmla="*/ 987639 w 2840893"/>
                  <a:gd name="connsiteY95" fmla="*/ 80312 h 1744789"/>
                  <a:gd name="connsiteX96" fmla="*/ 1005034 w 2840893"/>
                  <a:gd name="connsiteY96" fmla="*/ 74865 h 1744789"/>
                  <a:gd name="connsiteX97" fmla="*/ 1037276 w 2840893"/>
                  <a:gd name="connsiteY97" fmla="*/ 63883 h 1744789"/>
                  <a:gd name="connsiteX98" fmla="*/ 1058098 w 2840893"/>
                  <a:gd name="connsiteY98" fmla="*/ 57470 h 1744789"/>
                  <a:gd name="connsiteX99" fmla="*/ 1071539 w 2840893"/>
                  <a:gd name="connsiteY99" fmla="*/ 56503 h 1744789"/>
                  <a:gd name="connsiteX100" fmla="*/ 1074878 w 2840893"/>
                  <a:gd name="connsiteY100" fmla="*/ 55713 h 1744789"/>
                  <a:gd name="connsiteX101" fmla="*/ 1108965 w 2840893"/>
                  <a:gd name="connsiteY101" fmla="*/ 46224 h 1744789"/>
                  <a:gd name="connsiteX102" fmla="*/ 1121879 w 2840893"/>
                  <a:gd name="connsiteY102" fmla="*/ 42710 h 1744789"/>
                  <a:gd name="connsiteX103" fmla="*/ 1157460 w 2840893"/>
                  <a:gd name="connsiteY103" fmla="*/ 35506 h 1744789"/>
                  <a:gd name="connsiteX104" fmla="*/ 1168090 w 2840893"/>
                  <a:gd name="connsiteY104" fmla="*/ 32959 h 1744789"/>
                  <a:gd name="connsiteX105" fmla="*/ 1198839 w 2840893"/>
                  <a:gd name="connsiteY105" fmla="*/ 24700 h 1744789"/>
                  <a:gd name="connsiteX106" fmla="*/ 1235562 w 2840893"/>
                  <a:gd name="connsiteY106" fmla="*/ 18814 h 1744789"/>
                  <a:gd name="connsiteX107" fmla="*/ 1261391 w 2840893"/>
                  <a:gd name="connsiteY107" fmla="*/ 14861 h 1744789"/>
                  <a:gd name="connsiteX108" fmla="*/ 1284936 w 2840893"/>
                  <a:gd name="connsiteY108" fmla="*/ 14773 h 1744789"/>
                  <a:gd name="connsiteX109" fmla="*/ 1305055 w 2840893"/>
                  <a:gd name="connsiteY109" fmla="*/ 14685 h 1744789"/>
                  <a:gd name="connsiteX110" fmla="*/ 1310150 w 2840893"/>
                  <a:gd name="connsiteY110" fmla="*/ 14597 h 1744789"/>
                  <a:gd name="connsiteX111" fmla="*/ 1337121 w 2840893"/>
                  <a:gd name="connsiteY111" fmla="*/ 11961 h 1744789"/>
                  <a:gd name="connsiteX112" fmla="*/ 1354340 w 2840893"/>
                  <a:gd name="connsiteY112" fmla="*/ 9326 h 1744789"/>
                  <a:gd name="connsiteX113" fmla="*/ 1406965 w 2840893"/>
                  <a:gd name="connsiteY113" fmla="*/ 7657 h 1744789"/>
                  <a:gd name="connsiteX114" fmla="*/ 1441579 w 2840893"/>
                  <a:gd name="connsiteY114" fmla="*/ 12049 h 1744789"/>
                  <a:gd name="connsiteX115" fmla="*/ 1462137 w 2840893"/>
                  <a:gd name="connsiteY115" fmla="*/ 10292 h 1744789"/>
                  <a:gd name="connsiteX116" fmla="*/ 1491832 w 2840893"/>
                  <a:gd name="connsiteY116" fmla="*/ 13104 h 1744789"/>
                  <a:gd name="connsiteX117" fmla="*/ 1510632 w 2840893"/>
                  <a:gd name="connsiteY117" fmla="*/ 13982 h 1744789"/>
                  <a:gd name="connsiteX118" fmla="*/ 1521878 w 2840893"/>
                  <a:gd name="connsiteY118" fmla="*/ 14597 h 1744789"/>
                  <a:gd name="connsiteX119" fmla="*/ 1539097 w 2840893"/>
                  <a:gd name="connsiteY119" fmla="*/ 16969 h 1744789"/>
                  <a:gd name="connsiteX120" fmla="*/ 1580213 w 2840893"/>
                  <a:gd name="connsiteY120" fmla="*/ 17584 h 1744789"/>
                  <a:gd name="connsiteX121" fmla="*/ 1609468 w 2840893"/>
                  <a:gd name="connsiteY121" fmla="*/ 22416 h 1744789"/>
                  <a:gd name="connsiteX122" fmla="*/ 1637405 w 2840893"/>
                  <a:gd name="connsiteY122" fmla="*/ 27160 h 1744789"/>
                  <a:gd name="connsiteX123" fmla="*/ 1674655 w 2840893"/>
                  <a:gd name="connsiteY123" fmla="*/ 35946 h 1744789"/>
                  <a:gd name="connsiteX124" fmla="*/ 1682914 w 2840893"/>
                  <a:gd name="connsiteY124" fmla="*/ 37966 h 1744789"/>
                  <a:gd name="connsiteX125" fmla="*/ 1717879 w 2840893"/>
                  <a:gd name="connsiteY125" fmla="*/ 45434 h 1744789"/>
                  <a:gd name="connsiteX126" fmla="*/ 1745641 w 2840893"/>
                  <a:gd name="connsiteY126" fmla="*/ 51144 h 1744789"/>
                  <a:gd name="connsiteX127" fmla="*/ 1750913 w 2840893"/>
                  <a:gd name="connsiteY127" fmla="*/ 51144 h 1744789"/>
                  <a:gd name="connsiteX128" fmla="*/ 1773315 w 2840893"/>
                  <a:gd name="connsiteY128" fmla="*/ 57821 h 1744789"/>
                  <a:gd name="connsiteX129" fmla="*/ 1795191 w 2840893"/>
                  <a:gd name="connsiteY129" fmla="*/ 62390 h 1744789"/>
                  <a:gd name="connsiteX130" fmla="*/ 1846234 w 2840893"/>
                  <a:gd name="connsiteY130" fmla="*/ 81542 h 1744789"/>
                  <a:gd name="connsiteX131" fmla="*/ 1879530 w 2840893"/>
                  <a:gd name="connsiteY131" fmla="*/ 93051 h 1744789"/>
                  <a:gd name="connsiteX132" fmla="*/ 1894290 w 2840893"/>
                  <a:gd name="connsiteY132" fmla="*/ 101309 h 1744789"/>
                  <a:gd name="connsiteX133" fmla="*/ 1907995 w 2840893"/>
                  <a:gd name="connsiteY133" fmla="*/ 106580 h 1744789"/>
                  <a:gd name="connsiteX134" fmla="*/ 1934615 w 2840893"/>
                  <a:gd name="connsiteY134" fmla="*/ 118089 h 1744789"/>
                  <a:gd name="connsiteX135" fmla="*/ 1946124 w 2840893"/>
                  <a:gd name="connsiteY135" fmla="*/ 122130 h 1744789"/>
                  <a:gd name="connsiteX136" fmla="*/ 1951746 w 2840893"/>
                  <a:gd name="connsiteY136" fmla="*/ 124239 h 1744789"/>
                  <a:gd name="connsiteX137" fmla="*/ 2008060 w 2840893"/>
                  <a:gd name="connsiteY137" fmla="*/ 149628 h 1744789"/>
                  <a:gd name="connsiteX138" fmla="*/ 2062881 w 2840893"/>
                  <a:gd name="connsiteY138" fmla="*/ 182310 h 1744789"/>
                  <a:gd name="connsiteX139" fmla="*/ 2088798 w 2840893"/>
                  <a:gd name="connsiteY139" fmla="*/ 195224 h 1744789"/>
                  <a:gd name="connsiteX140" fmla="*/ 2102943 w 2840893"/>
                  <a:gd name="connsiteY140" fmla="*/ 210247 h 1744789"/>
                  <a:gd name="connsiteX141" fmla="*/ 2105051 w 2840893"/>
                  <a:gd name="connsiteY141" fmla="*/ 214552 h 1744789"/>
                  <a:gd name="connsiteX142" fmla="*/ 2106896 w 2840893"/>
                  <a:gd name="connsiteY142" fmla="*/ 216309 h 1744789"/>
                  <a:gd name="connsiteX143" fmla="*/ 2108038 w 2840893"/>
                  <a:gd name="connsiteY143" fmla="*/ 212971 h 1744789"/>
                  <a:gd name="connsiteX144" fmla="*/ 2110059 w 2840893"/>
                  <a:gd name="connsiteY144" fmla="*/ 208490 h 1744789"/>
                  <a:gd name="connsiteX145" fmla="*/ 2115066 w 2840893"/>
                  <a:gd name="connsiteY145" fmla="*/ 209018 h 1744789"/>
                  <a:gd name="connsiteX146" fmla="*/ 2134306 w 2840893"/>
                  <a:gd name="connsiteY146" fmla="*/ 222811 h 1744789"/>
                  <a:gd name="connsiteX147" fmla="*/ 2162771 w 2840893"/>
                  <a:gd name="connsiteY147" fmla="*/ 242578 h 1744789"/>
                  <a:gd name="connsiteX148" fmla="*/ 2201690 w 2840893"/>
                  <a:gd name="connsiteY148" fmla="*/ 268934 h 1744789"/>
                  <a:gd name="connsiteX149" fmla="*/ 2237622 w 2840893"/>
                  <a:gd name="connsiteY149" fmla="*/ 299419 h 1744789"/>
                  <a:gd name="connsiteX150" fmla="*/ 2261079 w 2840893"/>
                  <a:gd name="connsiteY150" fmla="*/ 315408 h 1744789"/>
                  <a:gd name="connsiteX151" fmla="*/ 2269250 w 2840893"/>
                  <a:gd name="connsiteY151" fmla="*/ 323579 h 1744789"/>
                  <a:gd name="connsiteX152" fmla="*/ 2299999 w 2840893"/>
                  <a:gd name="connsiteY152" fmla="*/ 347387 h 1744789"/>
                  <a:gd name="connsiteX153" fmla="*/ 2301141 w 2840893"/>
                  <a:gd name="connsiteY153" fmla="*/ 347739 h 1744789"/>
                  <a:gd name="connsiteX154" fmla="*/ 2317833 w 2840893"/>
                  <a:gd name="connsiteY154" fmla="*/ 363992 h 1744789"/>
                  <a:gd name="connsiteX155" fmla="*/ 2336370 w 2840893"/>
                  <a:gd name="connsiteY155" fmla="*/ 378312 h 1744789"/>
                  <a:gd name="connsiteX156" fmla="*/ 2351744 w 2840893"/>
                  <a:gd name="connsiteY156" fmla="*/ 393950 h 1744789"/>
                  <a:gd name="connsiteX157" fmla="*/ 2367909 w 2840893"/>
                  <a:gd name="connsiteY157" fmla="*/ 411784 h 1744789"/>
                  <a:gd name="connsiteX158" fmla="*/ 2401294 w 2840893"/>
                  <a:gd name="connsiteY158" fmla="*/ 444729 h 1744789"/>
                  <a:gd name="connsiteX159" fmla="*/ 2425454 w 2840893"/>
                  <a:gd name="connsiteY159" fmla="*/ 475302 h 1744789"/>
                  <a:gd name="connsiteX160" fmla="*/ 2431076 w 2840893"/>
                  <a:gd name="connsiteY160" fmla="*/ 481101 h 1744789"/>
                  <a:gd name="connsiteX161" fmla="*/ 2454885 w 2840893"/>
                  <a:gd name="connsiteY161" fmla="*/ 508775 h 1744789"/>
                  <a:gd name="connsiteX162" fmla="*/ 2454709 w 2840893"/>
                  <a:gd name="connsiteY162" fmla="*/ 516242 h 1744789"/>
                  <a:gd name="connsiteX163" fmla="*/ 2455851 w 2840893"/>
                  <a:gd name="connsiteY163" fmla="*/ 520371 h 1744789"/>
                  <a:gd name="connsiteX164" fmla="*/ 2459365 w 2840893"/>
                  <a:gd name="connsiteY164" fmla="*/ 517999 h 1744789"/>
                  <a:gd name="connsiteX165" fmla="*/ 2464900 w 2840893"/>
                  <a:gd name="connsiteY165" fmla="*/ 516594 h 1744789"/>
                  <a:gd name="connsiteX166" fmla="*/ 2503907 w 2840893"/>
                  <a:gd name="connsiteY166" fmla="*/ 564737 h 1744789"/>
                  <a:gd name="connsiteX167" fmla="*/ 2542563 w 2840893"/>
                  <a:gd name="connsiteY167" fmla="*/ 615517 h 1744789"/>
                  <a:gd name="connsiteX168" fmla="*/ 2553545 w 2840893"/>
                  <a:gd name="connsiteY168" fmla="*/ 635811 h 1744789"/>
                  <a:gd name="connsiteX169" fmla="*/ 2563560 w 2840893"/>
                  <a:gd name="connsiteY169" fmla="*/ 650131 h 1744789"/>
                  <a:gd name="connsiteX170" fmla="*/ 2578934 w 2840893"/>
                  <a:gd name="connsiteY170" fmla="*/ 670865 h 1744789"/>
                  <a:gd name="connsiteX171" fmla="*/ 2594748 w 2840893"/>
                  <a:gd name="connsiteY171" fmla="*/ 695903 h 1744789"/>
                  <a:gd name="connsiteX172" fmla="*/ 2613900 w 2840893"/>
                  <a:gd name="connsiteY172" fmla="*/ 726037 h 1744789"/>
                  <a:gd name="connsiteX173" fmla="*/ 2633316 w 2840893"/>
                  <a:gd name="connsiteY173" fmla="*/ 761266 h 1744789"/>
                  <a:gd name="connsiteX174" fmla="*/ 2637884 w 2840893"/>
                  <a:gd name="connsiteY174" fmla="*/ 773742 h 1744789"/>
                  <a:gd name="connsiteX175" fmla="*/ 2655631 w 2840893"/>
                  <a:gd name="connsiteY175" fmla="*/ 804403 h 1744789"/>
                  <a:gd name="connsiteX176" fmla="*/ 2656509 w 2840893"/>
                  <a:gd name="connsiteY176" fmla="*/ 805369 h 1744789"/>
                  <a:gd name="connsiteX177" fmla="*/ 2664328 w 2840893"/>
                  <a:gd name="connsiteY177" fmla="*/ 822676 h 1744789"/>
                  <a:gd name="connsiteX178" fmla="*/ 2673729 w 2840893"/>
                  <a:gd name="connsiteY178" fmla="*/ 838666 h 1744789"/>
                  <a:gd name="connsiteX179" fmla="*/ 2679703 w 2840893"/>
                  <a:gd name="connsiteY179" fmla="*/ 857115 h 1744789"/>
                  <a:gd name="connsiteX180" fmla="*/ 2680581 w 2840893"/>
                  <a:gd name="connsiteY180" fmla="*/ 860717 h 1744789"/>
                  <a:gd name="connsiteX181" fmla="*/ 2695165 w 2840893"/>
                  <a:gd name="connsiteY181" fmla="*/ 883559 h 1744789"/>
                  <a:gd name="connsiteX182" fmla="*/ 2696307 w 2840893"/>
                  <a:gd name="connsiteY182" fmla="*/ 903853 h 1744789"/>
                  <a:gd name="connsiteX183" fmla="*/ 2695692 w 2840893"/>
                  <a:gd name="connsiteY183" fmla="*/ 907367 h 1744789"/>
                  <a:gd name="connsiteX184" fmla="*/ 2699294 w 2840893"/>
                  <a:gd name="connsiteY184" fmla="*/ 905786 h 1744789"/>
                  <a:gd name="connsiteX185" fmla="*/ 2704741 w 2840893"/>
                  <a:gd name="connsiteY185" fmla="*/ 906137 h 1744789"/>
                  <a:gd name="connsiteX186" fmla="*/ 2716426 w 2840893"/>
                  <a:gd name="connsiteY186" fmla="*/ 935392 h 1744789"/>
                  <a:gd name="connsiteX187" fmla="*/ 2717040 w 2840893"/>
                  <a:gd name="connsiteY187" fmla="*/ 939082 h 1744789"/>
                  <a:gd name="connsiteX188" fmla="*/ 2731800 w 2840893"/>
                  <a:gd name="connsiteY188" fmla="*/ 977562 h 1744789"/>
                  <a:gd name="connsiteX189" fmla="*/ 2736456 w 2840893"/>
                  <a:gd name="connsiteY189" fmla="*/ 987402 h 1744789"/>
                  <a:gd name="connsiteX190" fmla="*/ 2739795 w 2840893"/>
                  <a:gd name="connsiteY190" fmla="*/ 993727 h 1744789"/>
                  <a:gd name="connsiteX191" fmla="*/ 2754378 w 2840893"/>
                  <a:gd name="connsiteY191" fmla="*/ 1040114 h 1744789"/>
                  <a:gd name="connsiteX192" fmla="*/ 2763867 w 2840893"/>
                  <a:gd name="connsiteY192" fmla="*/ 1065240 h 1744789"/>
                  <a:gd name="connsiteX193" fmla="*/ 2768874 w 2840893"/>
                  <a:gd name="connsiteY193" fmla="*/ 1091948 h 1744789"/>
                  <a:gd name="connsiteX194" fmla="*/ 2769840 w 2840893"/>
                  <a:gd name="connsiteY194" fmla="*/ 1094144 h 1744789"/>
                  <a:gd name="connsiteX195" fmla="*/ 2784249 w 2840893"/>
                  <a:gd name="connsiteY195" fmla="*/ 1135436 h 1744789"/>
                  <a:gd name="connsiteX196" fmla="*/ 2784688 w 2840893"/>
                  <a:gd name="connsiteY196" fmla="*/ 1153533 h 1744789"/>
                  <a:gd name="connsiteX197" fmla="*/ 2785742 w 2840893"/>
                  <a:gd name="connsiteY197" fmla="*/ 1162143 h 1744789"/>
                  <a:gd name="connsiteX198" fmla="*/ 2795318 w 2840893"/>
                  <a:gd name="connsiteY198" fmla="*/ 1188411 h 1744789"/>
                  <a:gd name="connsiteX199" fmla="*/ 2792331 w 2840893"/>
                  <a:gd name="connsiteY199" fmla="*/ 1208881 h 1744789"/>
                  <a:gd name="connsiteX200" fmla="*/ 2792155 w 2840893"/>
                  <a:gd name="connsiteY200" fmla="*/ 1213362 h 1744789"/>
                  <a:gd name="connsiteX201" fmla="*/ 2795142 w 2840893"/>
                  <a:gd name="connsiteY201" fmla="*/ 1211693 h 1744789"/>
                  <a:gd name="connsiteX202" fmla="*/ 2800238 w 2840893"/>
                  <a:gd name="connsiteY202" fmla="*/ 1212483 h 1744789"/>
                  <a:gd name="connsiteX203" fmla="*/ 2805509 w 2840893"/>
                  <a:gd name="connsiteY203" fmla="*/ 1231284 h 1744789"/>
                  <a:gd name="connsiteX204" fmla="*/ 2806124 w 2840893"/>
                  <a:gd name="connsiteY204" fmla="*/ 1239981 h 1744789"/>
                  <a:gd name="connsiteX205" fmla="*/ 2806300 w 2840893"/>
                  <a:gd name="connsiteY205" fmla="*/ 1248328 h 1744789"/>
                  <a:gd name="connsiteX206" fmla="*/ 2810692 w 2840893"/>
                  <a:gd name="connsiteY206" fmla="*/ 1271872 h 1744789"/>
                  <a:gd name="connsiteX207" fmla="*/ 2813416 w 2840893"/>
                  <a:gd name="connsiteY207" fmla="*/ 1309210 h 1744789"/>
                  <a:gd name="connsiteX208" fmla="*/ 2818512 w 2840893"/>
                  <a:gd name="connsiteY208" fmla="*/ 1328011 h 1744789"/>
                  <a:gd name="connsiteX209" fmla="*/ 2822816 w 2840893"/>
                  <a:gd name="connsiteY209" fmla="*/ 1359551 h 1744789"/>
                  <a:gd name="connsiteX210" fmla="*/ 2823871 w 2840893"/>
                  <a:gd name="connsiteY210" fmla="*/ 1363065 h 1744789"/>
                  <a:gd name="connsiteX211" fmla="*/ 2826506 w 2840893"/>
                  <a:gd name="connsiteY211" fmla="*/ 1402599 h 1744789"/>
                  <a:gd name="connsiteX212" fmla="*/ 2828966 w 2840893"/>
                  <a:gd name="connsiteY212" fmla="*/ 1442221 h 1744789"/>
                  <a:gd name="connsiteX213" fmla="*/ 2828790 w 2840893"/>
                  <a:gd name="connsiteY213" fmla="*/ 1453730 h 1744789"/>
                  <a:gd name="connsiteX214" fmla="*/ 2828966 w 2840893"/>
                  <a:gd name="connsiteY214" fmla="*/ 1464887 h 1744789"/>
                  <a:gd name="connsiteX215" fmla="*/ 2831777 w 2840893"/>
                  <a:gd name="connsiteY215" fmla="*/ 1492649 h 1744789"/>
                  <a:gd name="connsiteX216" fmla="*/ 2834150 w 2840893"/>
                  <a:gd name="connsiteY216" fmla="*/ 1513997 h 1744789"/>
                  <a:gd name="connsiteX217" fmla="*/ 2833622 w 2840893"/>
                  <a:gd name="connsiteY217" fmla="*/ 1524013 h 1744789"/>
                  <a:gd name="connsiteX218" fmla="*/ 2832041 w 2840893"/>
                  <a:gd name="connsiteY218" fmla="*/ 1531041 h 1744789"/>
                  <a:gd name="connsiteX219" fmla="*/ 2831690 w 2840893"/>
                  <a:gd name="connsiteY219" fmla="*/ 1560384 h 1744789"/>
                  <a:gd name="connsiteX220" fmla="*/ 2831690 w 2840893"/>
                  <a:gd name="connsiteY220" fmla="*/ 1591836 h 1744789"/>
                  <a:gd name="connsiteX221" fmla="*/ 2829318 w 2840893"/>
                  <a:gd name="connsiteY221" fmla="*/ 1605190 h 1744789"/>
                  <a:gd name="connsiteX222" fmla="*/ 2829142 w 2840893"/>
                  <a:gd name="connsiteY222" fmla="*/ 1627944 h 1744789"/>
                  <a:gd name="connsiteX223" fmla="*/ 2825364 w 2840893"/>
                  <a:gd name="connsiteY223" fmla="*/ 1660977 h 1744789"/>
                  <a:gd name="connsiteX224" fmla="*/ 2825364 w 2840893"/>
                  <a:gd name="connsiteY224" fmla="*/ 1666336 h 1744789"/>
                  <a:gd name="connsiteX225" fmla="*/ 2826330 w 2840893"/>
                  <a:gd name="connsiteY225" fmla="*/ 1680217 h 1744789"/>
                  <a:gd name="connsiteX226" fmla="*/ 2821411 w 2840893"/>
                  <a:gd name="connsiteY226" fmla="*/ 1714831 h 1744789"/>
                  <a:gd name="connsiteX227" fmla="*/ 2821323 w 2840893"/>
                  <a:gd name="connsiteY227" fmla="*/ 1723968 h 1744789"/>
                  <a:gd name="connsiteX228" fmla="*/ 2805685 w 2840893"/>
                  <a:gd name="connsiteY228" fmla="*/ 1737058 h 1744789"/>
                  <a:gd name="connsiteX229" fmla="*/ 2782052 w 2840893"/>
                  <a:gd name="connsiteY229" fmla="*/ 1737146 h 1744789"/>
                  <a:gd name="connsiteX230" fmla="*/ 2774145 w 2840893"/>
                  <a:gd name="connsiteY230" fmla="*/ 1730908 h 1744789"/>
                  <a:gd name="connsiteX231" fmla="*/ 2773794 w 2840893"/>
                  <a:gd name="connsiteY231" fmla="*/ 1711844 h 1744789"/>
                  <a:gd name="connsiteX232" fmla="*/ 2774233 w 2840893"/>
                  <a:gd name="connsiteY232" fmla="*/ 1699017 h 1744789"/>
                  <a:gd name="connsiteX233" fmla="*/ 2777132 w 2840893"/>
                  <a:gd name="connsiteY233" fmla="*/ 1685049 h 1744789"/>
                  <a:gd name="connsiteX234" fmla="*/ 2776957 w 2840893"/>
                  <a:gd name="connsiteY234" fmla="*/ 1668181 h 1744789"/>
                  <a:gd name="connsiteX235" fmla="*/ 2784864 w 2840893"/>
                  <a:gd name="connsiteY235" fmla="*/ 1641298 h 1744789"/>
                  <a:gd name="connsiteX236" fmla="*/ 2785391 w 2840893"/>
                  <a:gd name="connsiteY236" fmla="*/ 1636466 h 1744789"/>
                  <a:gd name="connsiteX237" fmla="*/ 2784249 w 2840893"/>
                  <a:gd name="connsiteY237" fmla="*/ 1607386 h 1744789"/>
                  <a:gd name="connsiteX238" fmla="*/ 2784424 w 2840893"/>
                  <a:gd name="connsiteY238" fmla="*/ 1598513 h 1744789"/>
                  <a:gd name="connsiteX239" fmla="*/ 2786445 w 2840893"/>
                  <a:gd name="connsiteY239" fmla="*/ 1584193 h 1744789"/>
                  <a:gd name="connsiteX240" fmla="*/ 2786884 w 2840893"/>
                  <a:gd name="connsiteY240" fmla="*/ 1578218 h 1744789"/>
                  <a:gd name="connsiteX241" fmla="*/ 2786621 w 2840893"/>
                  <a:gd name="connsiteY241" fmla="*/ 1541056 h 1744789"/>
                  <a:gd name="connsiteX242" fmla="*/ 2789695 w 2840893"/>
                  <a:gd name="connsiteY242" fmla="*/ 1541935 h 1744789"/>
                  <a:gd name="connsiteX243" fmla="*/ 2787236 w 2840893"/>
                  <a:gd name="connsiteY243" fmla="*/ 1540441 h 1744789"/>
                  <a:gd name="connsiteX244" fmla="*/ 2784776 w 2840893"/>
                  <a:gd name="connsiteY244" fmla="*/ 1519269 h 1744789"/>
                  <a:gd name="connsiteX245" fmla="*/ 2787587 w 2840893"/>
                  <a:gd name="connsiteY245" fmla="*/ 1500907 h 1744789"/>
                  <a:gd name="connsiteX246" fmla="*/ 2784776 w 2840893"/>
                  <a:gd name="connsiteY246" fmla="*/ 1481667 h 1744789"/>
                  <a:gd name="connsiteX247" fmla="*/ 2783721 w 2840893"/>
                  <a:gd name="connsiteY247" fmla="*/ 1476923 h 1744789"/>
                  <a:gd name="connsiteX248" fmla="*/ 2788553 w 2840893"/>
                  <a:gd name="connsiteY248" fmla="*/ 1477450 h 1744789"/>
                  <a:gd name="connsiteX249" fmla="*/ 2791980 w 2840893"/>
                  <a:gd name="connsiteY249" fmla="*/ 1476747 h 1744789"/>
                  <a:gd name="connsiteX250" fmla="*/ 2790047 w 2840893"/>
                  <a:gd name="connsiteY250" fmla="*/ 1473936 h 1744789"/>
                  <a:gd name="connsiteX251" fmla="*/ 2784424 w 2840893"/>
                  <a:gd name="connsiteY251" fmla="*/ 1459177 h 1744789"/>
                  <a:gd name="connsiteX252" fmla="*/ 2779241 w 2840893"/>
                  <a:gd name="connsiteY252" fmla="*/ 1407607 h 1744789"/>
                  <a:gd name="connsiteX253" fmla="*/ 2781261 w 2840893"/>
                  <a:gd name="connsiteY253" fmla="*/ 1377736 h 1744789"/>
                  <a:gd name="connsiteX254" fmla="*/ 2776429 w 2840893"/>
                  <a:gd name="connsiteY254" fmla="*/ 1360693 h 1744789"/>
                  <a:gd name="connsiteX255" fmla="*/ 2775288 w 2840893"/>
                  <a:gd name="connsiteY255" fmla="*/ 1357003 h 1744789"/>
                  <a:gd name="connsiteX256" fmla="*/ 2778802 w 2840893"/>
                  <a:gd name="connsiteY256" fmla="*/ 1357881 h 1744789"/>
                  <a:gd name="connsiteX257" fmla="*/ 2783282 w 2840893"/>
                  <a:gd name="connsiteY257" fmla="*/ 1359463 h 1744789"/>
                  <a:gd name="connsiteX258" fmla="*/ 2780998 w 2840893"/>
                  <a:gd name="connsiteY258" fmla="*/ 1354894 h 1744789"/>
                  <a:gd name="connsiteX259" fmla="*/ 2773882 w 2840893"/>
                  <a:gd name="connsiteY259" fmla="*/ 1335479 h 1744789"/>
                  <a:gd name="connsiteX260" fmla="*/ 2767205 w 2840893"/>
                  <a:gd name="connsiteY260" fmla="*/ 1293748 h 1744789"/>
                  <a:gd name="connsiteX261" fmla="*/ 2766239 w 2840893"/>
                  <a:gd name="connsiteY261" fmla="*/ 1291552 h 1744789"/>
                  <a:gd name="connsiteX262" fmla="*/ 2760879 w 2840893"/>
                  <a:gd name="connsiteY262" fmla="*/ 1255268 h 1744789"/>
                  <a:gd name="connsiteX263" fmla="*/ 2757717 w 2840893"/>
                  <a:gd name="connsiteY263" fmla="*/ 1242178 h 1744789"/>
                  <a:gd name="connsiteX264" fmla="*/ 2756750 w 2840893"/>
                  <a:gd name="connsiteY264" fmla="*/ 1234183 h 1744789"/>
                  <a:gd name="connsiteX265" fmla="*/ 2759386 w 2840893"/>
                  <a:gd name="connsiteY265" fmla="*/ 1231372 h 1744789"/>
                  <a:gd name="connsiteX266" fmla="*/ 2760967 w 2840893"/>
                  <a:gd name="connsiteY266" fmla="*/ 1234007 h 1744789"/>
                  <a:gd name="connsiteX267" fmla="*/ 2763603 w 2840893"/>
                  <a:gd name="connsiteY267" fmla="*/ 1239454 h 1744789"/>
                  <a:gd name="connsiteX268" fmla="*/ 2764921 w 2840893"/>
                  <a:gd name="connsiteY268" fmla="*/ 1241563 h 1744789"/>
                  <a:gd name="connsiteX269" fmla="*/ 2766151 w 2840893"/>
                  <a:gd name="connsiteY269" fmla="*/ 1239454 h 1744789"/>
                  <a:gd name="connsiteX270" fmla="*/ 2761934 w 2840893"/>
                  <a:gd name="connsiteY270" fmla="*/ 1228121 h 1744789"/>
                  <a:gd name="connsiteX271" fmla="*/ 2753588 w 2840893"/>
                  <a:gd name="connsiteY271" fmla="*/ 1201765 h 1744789"/>
                  <a:gd name="connsiteX272" fmla="*/ 2752094 w 2840893"/>
                  <a:gd name="connsiteY272" fmla="*/ 1192540 h 1744789"/>
                  <a:gd name="connsiteX273" fmla="*/ 2742342 w 2840893"/>
                  <a:gd name="connsiteY273" fmla="*/ 1166360 h 1744789"/>
                  <a:gd name="connsiteX274" fmla="*/ 2732678 w 2840893"/>
                  <a:gd name="connsiteY274" fmla="*/ 1132273 h 1744789"/>
                  <a:gd name="connsiteX275" fmla="*/ 2723893 w 2840893"/>
                  <a:gd name="connsiteY275" fmla="*/ 1098010 h 1744789"/>
                  <a:gd name="connsiteX276" fmla="*/ 2715898 w 2840893"/>
                  <a:gd name="connsiteY276" fmla="*/ 1067173 h 1744789"/>
                  <a:gd name="connsiteX277" fmla="*/ 2715635 w 2840893"/>
                  <a:gd name="connsiteY277" fmla="*/ 1059618 h 1744789"/>
                  <a:gd name="connsiteX278" fmla="*/ 2714053 w 2840893"/>
                  <a:gd name="connsiteY278" fmla="*/ 1051799 h 1744789"/>
                  <a:gd name="connsiteX279" fmla="*/ 2713175 w 2840893"/>
                  <a:gd name="connsiteY279" fmla="*/ 1050832 h 1744789"/>
                  <a:gd name="connsiteX280" fmla="*/ 2711506 w 2840893"/>
                  <a:gd name="connsiteY280" fmla="*/ 1036688 h 1744789"/>
                  <a:gd name="connsiteX281" fmla="*/ 2701227 w 2840893"/>
                  <a:gd name="connsiteY281" fmla="*/ 1026936 h 1744789"/>
                  <a:gd name="connsiteX282" fmla="*/ 2696043 w 2840893"/>
                  <a:gd name="connsiteY282" fmla="*/ 1003567 h 1744789"/>
                  <a:gd name="connsiteX283" fmla="*/ 2699030 w 2840893"/>
                  <a:gd name="connsiteY283" fmla="*/ 994869 h 1744789"/>
                  <a:gd name="connsiteX284" fmla="*/ 2693759 w 2840893"/>
                  <a:gd name="connsiteY284" fmla="*/ 992761 h 1744789"/>
                  <a:gd name="connsiteX285" fmla="*/ 2695341 w 2840893"/>
                  <a:gd name="connsiteY285" fmla="*/ 1000316 h 1744789"/>
                  <a:gd name="connsiteX286" fmla="*/ 2695341 w 2840893"/>
                  <a:gd name="connsiteY286" fmla="*/ 1002864 h 1744789"/>
                  <a:gd name="connsiteX287" fmla="*/ 2690421 w 2840893"/>
                  <a:gd name="connsiteY287" fmla="*/ 996714 h 1744789"/>
                  <a:gd name="connsiteX288" fmla="*/ 2687522 w 2840893"/>
                  <a:gd name="connsiteY288" fmla="*/ 980198 h 1744789"/>
                  <a:gd name="connsiteX289" fmla="*/ 2677243 w 2840893"/>
                  <a:gd name="connsiteY289" fmla="*/ 964823 h 1744789"/>
                  <a:gd name="connsiteX290" fmla="*/ 2666700 w 2840893"/>
                  <a:gd name="connsiteY290" fmla="*/ 940400 h 1744789"/>
                  <a:gd name="connsiteX291" fmla="*/ 2667227 w 2840893"/>
                  <a:gd name="connsiteY291" fmla="*/ 935480 h 1744789"/>
                  <a:gd name="connsiteX292" fmla="*/ 2670917 w 2840893"/>
                  <a:gd name="connsiteY292" fmla="*/ 937764 h 1744789"/>
                  <a:gd name="connsiteX293" fmla="*/ 2674695 w 2840893"/>
                  <a:gd name="connsiteY293" fmla="*/ 941367 h 1744789"/>
                  <a:gd name="connsiteX294" fmla="*/ 2676452 w 2840893"/>
                  <a:gd name="connsiteY294" fmla="*/ 941806 h 1744789"/>
                  <a:gd name="connsiteX295" fmla="*/ 2677067 w 2840893"/>
                  <a:gd name="connsiteY295" fmla="*/ 939522 h 1744789"/>
                  <a:gd name="connsiteX296" fmla="*/ 2672938 w 2840893"/>
                  <a:gd name="connsiteY296" fmla="*/ 932230 h 1744789"/>
                  <a:gd name="connsiteX297" fmla="*/ 2663450 w 2840893"/>
                  <a:gd name="connsiteY297" fmla="*/ 926871 h 1744789"/>
                  <a:gd name="connsiteX298" fmla="*/ 2658618 w 2840893"/>
                  <a:gd name="connsiteY298" fmla="*/ 918788 h 1744789"/>
                  <a:gd name="connsiteX299" fmla="*/ 2656158 w 2840893"/>
                  <a:gd name="connsiteY299" fmla="*/ 901481 h 1744789"/>
                  <a:gd name="connsiteX300" fmla="*/ 2654928 w 2840893"/>
                  <a:gd name="connsiteY300" fmla="*/ 898230 h 1744789"/>
                  <a:gd name="connsiteX301" fmla="*/ 2641311 w 2840893"/>
                  <a:gd name="connsiteY301" fmla="*/ 878990 h 1744789"/>
                  <a:gd name="connsiteX302" fmla="*/ 2633140 w 2840893"/>
                  <a:gd name="connsiteY302" fmla="*/ 865461 h 1744789"/>
                  <a:gd name="connsiteX303" fmla="*/ 2632437 w 2840893"/>
                  <a:gd name="connsiteY303" fmla="*/ 854567 h 1744789"/>
                  <a:gd name="connsiteX304" fmla="*/ 2630592 w 2840893"/>
                  <a:gd name="connsiteY304" fmla="*/ 850438 h 1744789"/>
                  <a:gd name="connsiteX305" fmla="*/ 2619611 w 2840893"/>
                  <a:gd name="connsiteY305" fmla="*/ 828914 h 1744789"/>
                  <a:gd name="connsiteX306" fmla="*/ 2614691 w 2840893"/>
                  <a:gd name="connsiteY306" fmla="*/ 820480 h 1744789"/>
                  <a:gd name="connsiteX307" fmla="*/ 2600722 w 2840893"/>
                  <a:gd name="connsiteY307" fmla="*/ 796320 h 1744789"/>
                  <a:gd name="connsiteX308" fmla="*/ 2584821 w 2840893"/>
                  <a:gd name="connsiteY308" fmla="*/ 772775 h 1744789"/>
                  <a:gd name="connsiteX309" fmla="*/ 2580076 w 2840893"/>
                  <a:gd name="connsiteY309" fmla="*/ 754502 h 1744789"/>
                  <a:gd name="connsiteX310" fmla="*/ 2578758 w 2840893"/>
                  <a:gd name="connsiteY310" fmla="*/ 751427 h 1744789"/>
                  <a:gd name="connsiteX311" fmla="*/ 2560573 w 2840893"/>
                  <a:gd name="connsiteY311" fmla="*/ 732977 h 1744789"/>
                  <a:gd name="connsiteX312" fmla="*/ 2542036 w 2840893"/>
                  <a:gd name="connsiteY312" fmla="*/ 697748 h 1744789"/>
                  <a:gd name="connsiteX313" fmla="*/ 2531317 w 2840893"/>
                  <a:gd name="connsiteY313" fmla="*/ 682549 h 1744789"/>
                  <a:gd name="connsiteX314" fmla="*/ 2521917 w 2840893"/>
                  <a:gd name="connsiteY314" fmla="*/ 668141 h 1744789"/>
                  <a:gd name="connsiteX315" fmla="*/ 2512956 w 2840893"/>
                  <a:gd name="connsiteY315" fmla="*/ 658917 h 1744789"/>
                  <a:gd name="connsiteX316" fmla="*/ 2509618 w 2840893"/>
                  <a:gd name="connsiteY316" fmla="*/ 653909 h 1744789"/>
                  <a:gd name="connsiteX317" fmla="*/ 2501799 w 2840893"/>
                  <a:gd name="connsiteY317" fmla="*/ 639940 h 1744789"/>
                  <a:gd name="connsiteX318" fmla="*/ 2486249 w 2840893"/>
                  <a:gd name="connsiteY318" fmla="*/ 621403 h 1744789"/>
                  <a:gd name="connsiteX319" fmla="*/ 2486776 w 2840893"/>
                  <a:gd name="connsiteY319" fmla="*/ 612266 h 1744789"/>
                  <a:gd name="connsiteX320" fmla="*/ 2486073 w 2840893"/>
                  <a:gd name="connsiteY320" fmla="*/ 607171 h 1744789"/>
                  <a:gd name="connsiteX321" fmla="*/ 2464812 w 2840893"/>
                  <a:gd name="connsiteY321" fmla="*/ 592236 h 1744789"/>
                  <a:gd name="connsiteX322" fmla="*/ 2441531 w 2840893"/>
                  <a:gd name="connsiteY322" fmla="*/ 563947 h 1744789"/>
                  <a:gd name="connsiteX323" fmla="*/ 2438895 w 2840893"/>
                  <a:gd name="connsiteY323" fmla="*/ 561135 h 1744789"/>
                  <a:gd name="connsiteX324" fmla="*/ 2439423 w 2840893"/>
                  <a:gd name="connsiteY324" fmla="*/ 554986 h 1744789"/>
                  <a:gd name="connsiteX325" fmla="*/ 2443112 w 2840893"/>
                  <a:gd name="connsiteY325" fmla="*/ 557621 h 1744789"/>
                  <a:gd name="connsiteX326" fmla="*/ 2445924 w 2840893"/>
                  <a:gd name="connsiteY326" fmla="*/ 559027 h 1744789"/>
                  <a:gd name="connsiteX327" fmla="*/ 2446099 w 2840893"/>
                  <a:gd name="connsiteY327" fmla="*/ 555601 h 1744789"/>
                  <a:gd name="connsiteX328" fmla="*/ 2432921 w 2840893"/>
                  <a:gd name="connsiteY328" fmla="*/ 549539 h 1744789"/>
                  <a:gd name="connsiteX329" fmla="*/ 2425366 w 2840893"/>
                  <a:gd name="connsiteY329" fmla="*/ 544004 h 1744789"/>
                  <a:gd name="connsiteX330" fmla="*/ 2407268 w 2840893"/>
                  <a:gd name="connsiteY330" fmla="*/ 521425 h 1744789"/>
                  <a:gd name="connsiteX331" fmla="*/ 2396638 w 2840893"/>
                  <a:gd name="connsiteY331" fmla="*/ 510532 h 1744789"/>
                  <a:gd name="connsiteX332" fmla="*/ 2389434 w 2840893"/>
                  <a:gd name="connsiteY332" fmla="*/ 501834 h 1744789"/>
                  <a:gd name="connsiteX333" fmla="*/ 2380121 w 2840893"/>
                  <a:gd name="connsiteY333" fmla="*/ 489974 h 1744789"/>
                  <a:gd name="connsiteX334" fmla="*/ 2373796 w 2840893"/>
                  <a:gd name="connsiteY334" fmla="*/ 483824 h 1744789"/>
                  <a:gd name="connsiteX335" fmla="*/ 2353853 w 2840893"/>
                  <a:gd name="connsiteY335" fmla="*/ 465726 h 1744789"/>
                  <a:gd name="connsiteX336" fmla="*/ 2353238 w 2840893"/>
                  <a:gd name="connsiteY336" fmla="*/ 457995 h 1744789"/>
                  <a:gd name="connsiteX337" fmla="*/ 2349548 w 2840893"/>
                  <a:gd name="connsiteY337" fmla="*/ 452548 h 1744789"/>
                  <a:gd name="connsiteX338" fmla="*/ 2335052 w 2840893"/>
                  <a:gd name="connsiteY338" fmla="*/ 444993 h 1744789"/>
                  <a:gd name="connsiteX339" fmla="*/ 2326179 w 2840893"/>
                  <a:gd name="connsiteY339" fmla="*/ 435856 h 1744789"/>
                  <a:gd name="connsiteX340" fmla="*/ 2301580 w 2840893"/>
                  <a:gd name="connsiteY340" fmla="*/ 416265 h 1744789"/>
                  <a:gd name="connsiteX341" fmla="*/ 2298769 w 2840893"/>
                  <a:gd name="connsiteY341" fmla="*/ 410905 h 1744789"/>
                  <a:gd name="connsiteX342" fmla="*/ 2297890 w 2840893"/>
                  <a:gd name="connsiteY342" fmla="*/ 408094 h 1744789"/>
                  <a:gd name="connsiteX343" fmla="*/ 2300350 w 2840893"/>
                  <a:gd name="connsiteY343" fmla="*/ 407831 h 1744789"/>
                  <a:gd name="connsiteX344" fmla="*/ 2304567 w 2840893"/>
                  <a:gd name="connsiteY344" fmla="*/ 410290 h 1744789"/>
                  <a:gd name="connsiteX345" fmla="*/ 2309487 w 2840893"/>
                  <a:gd name="connsiteY345" fmla="*/ 409675 h 1744789"/>
                  <a:gd name="connsiteX346" fmla="*/ 2306851 w 2840893"/>
                  <a:gd name="connsiteY346" fmla="*/ 406074 h 1744789"/>
                  <a:gd name="connsiteX347" fmla="*/ 2293849 w 2840893"/>
                  <a:gd name="connsiteY347" fmla="*/ 402735 h 1744789"/>
                  <a:gd name="connsiteX348" fmla="*/ 2283218 w 2840893"/>
                  <a:gd name="connsiteY348" fmla="*/ 396234 h 1744789"/>
                  <a:gd name="connsiteX349" fmla="*/ 2263539 w 2840893"/>
                  <a:gd name="connsiteY349" fmla="*/ 378575 h 1744789"/>
                  <a:gd name="connsiteX350" fmla="*/ 2250010 w 2840893"/>
                  <a:gd name="connsiteY350" fmla="*/ 367242 h 1744789"/>
                  <a:gd name="connsiteX351" fmla="*/ 2237798 w 2840893"/>
                  <a:gd name="connsiteY351" fmla="*/ 352834 h 1744789"/>
                  <a:gd name="connsiteX352" fmla="*/ 2233845 w 2840893"/>
                  <a:gd name="connsiteY352" fmla="*/ 350199 h 1744789"/>
                  <a:gd name="connsiteX353" fmla="*/ 2210739 w 2840893"/>
                  <a:gd name="connsiteY353" fmla="*/ 336230 h 1744789"/>
                  <a:gd name="connsiteX354" fmla="*/ 2202569 w 2840893"/>
                  <a:gd name="connsiteY354" fmla="*/ 330607 h 1744789"/>
                  <a:gd name="connsiteX355" fmla="*/ 2198264 w 2840893"/>
                  <a:gd name="connsiteY355" fmla="*/ 328674 h 1744789"/>
                  <a:gd name="connsiteX356" fmla="*/ 2169184 w 2840893"/>
                  <a:gd name="connsiteY356" fmla="*/ 307414 h 1744789"/>
                  <a:gd name="connsiteX357" fmla="*/ 2160311 w 2840893"/>
                  <a:gd name="connsiteY357" fmla="*/ 292742 h 1744789"/>
                  <a:gd name="connsiteX358" fmla="*/ 2156445 w 2840893"/>
                  <a:gd name="connsiteY358" fmla="*/ 290194 h 1744789"/>
                  <a:gd name="connsiteX359" fmla="*/ 2147309 w 2840893"/>
                  <a:gd name="connsiteY359" fmla="*/ 291073 h 1744789"/>
                  <a:gd name="connsiteX360" fmla="*/ 2102943 w 2840893"/>
                  <a:gd name="connsiteY360" fmla="*/ 262169 h 1744789"/>
                  <a:gd name="connsiteX361" fmla="*/ 2097847 w 2840893"/>
                  <a:gd name="connsiteY361" fmla="*/ 256722 h 1744789"/>
                  <a:gd name="connsiteX362" fmla="*/ 2105315 w 2840893"/>
                  <a:gd name="connsiteY362" fmla="*/ 255668 h 1744789"/>
                  <a:gd name="connsiteX363" fmla="*/ 2107950 w 2840893"/>
                  <a:gd name="connsiteY363" fmla="*/ 255580 h 1744789"/>
                  <a:gd name="connsiteX364" fmla="*/ 2110322 w 2840893"/>
                  <a:gd name="connsiteY364" fmla="*/ 253911 h 1744789"/>
                  <a:gd name="connsiteX365" fmla="*/ 2108126 w 2840893"/>
                  <a:gd name="connsiteY365" fmla="*/ 253120 h 1744789"/>
                  <a:gd name="connsiteX366" fmla="*/ 2090467 w 2840893"/>
                  <a:gd name="connsiteY366" fmla="*/ 252944 h 1744789"/>
                  <a:gd name="connsiteX367" fmla="*/ 2086338 w 2840893"/>
                  <a:gd name="connsiteY367" fmla="*/ 250836 h 1744789"/>
                  <a:gd name="connsiteX368" fmla="*/ 2077026 w 2840893"/>
                  <a:gd name="connsiteY368" fmla="*/ 241611 h 1744789"/>
                  <a:gd name="connsiteX369" fmla="*/ 2062793 w 2840893"/>
                  <a:gd name="connsiteY369" fmla="*/ 234407 h 1744789"/>
                  <a:gd name="connsiteX370" fmla="*/ 2051899 w 2840893"/>
                  <a:gd name="connsiteY370" fmla="*/ 229487 h 1744789"/>
                  <a:gd name="connsiteX371" fmla="*/ 2004283 w 2840893"/>
                  <a:gd name="connsiteY371" fmla="*/ 205152 h 1744789"/>
                  <a:gd name="connsiteX372" fmla="*/ 1984076 w 2840893"/>
                  <a:gd name="connsiteY372" fmla="*/ 190656 h 1744789"/>
                  <a:gd name="connsiteX373" fmla="*/ 1985745 w 2840893"/>
                  <a:gd name="connsiteY373" fmla="*/ 187581 h 1744789"/>
                  <a:gd name="connsiteX374" fmla="*/ 1985131 w 2840893"/>
                  <a:gd name="connsiteY374" fmla="*/ 184946 h 1744789"/>
                  <a:gd name="connsiteX375" fmla="*/ 1966242 w 2840893"/>
                  <a:gd name="connsiteY375" fmla="*/ 184770 h 1744789"/>
                  <a:gd name="connsiteX376" fmla="*/ 1961586 w 2840893"/>
                  <a:gd name="connsiteY376" fmla="*/ 183803 h 1744789"/>
                  <a:gd name="connsiteX377" fmla="*/ 1964397 w 2840893"/>
                  <a:gd name="connsiteY377" fmla="*/ 179674 h 1744789"/>
                  <a:gd name="connsiteX378" fmla="*/ 1966594 w 2840893"/>
                  <a:gd name="connsiteY378" fmla="*/ 175809 h 1744789"/>
                  <a:gd name="connsiteX379" fmla="*/ 1962289 w 2840893"/>
                  <a:gd name="connsiteY379" fmla="*/ 175018 h 1744789"/>
                  <a:gd name="connsiteX380" fmla="*/ 1944015 w 2840893"/>
                  <a:gd name="connsiteY380" fmla="*/ 172207 h 1744789"/>
                  <a:gd name="connsiteX381" fmla="*/ 1918450 w 2840893"/>
                  <a:gd name="connsiteY381" fmla="*/ 161313 h 1744789"/>
                  <a:gd name="connsiteX382" fmla="*/ 1882517 w 2840893"/>
                  <a:gd name="connsiteY382" fmla="*/ 146905 h 1744789"/>
                  <a:gd name="connsiteX383" fmla="*/ 1869954 w 2840893"/>
                  <a:gd name="connsiteY383" fmla="*/ 145411 h 1744789"/>
                  <a:gd name="connsiteX384" fmla="*/ 1864771 w 2840893"/>
                  <a:gd name="connsiteY384" fmla="*/ 142073 h 1744789"/>
                  <a:gd name="connsiteX385" fmla="*/ 1869603 w 2840893"/>
                  <a:gd name="connsiteY385" fmla="*/ 140316 h 1744789"/>
                  <a:gd name="connsiteX386" fmla="*/ 1871799 w 2840893"/>
                  <a:gd name="connsiteY386" fmla="*/ 139349 h 1744789"/>
                  <a:gd name="connsiteX387" fmla="*/ 1870569 w 2840893"/>
                  <a:gd name="connsiteY387" fmla="*/ 137768 h 1744789"/>
                  <a:gd name="connsiteX388" fmla="*/ 1855195 w 2840893"/>
                  <a:gd name="connsiteY388" fmla="*/ 136538 h 1744789"/>
                  <a:gd name="connsiteX389" fmla="*/ 1836131 w 2840893"/>
                  <a:gd name="connsiteY389" fmla="*/ 131267 h 1744789"/>
                  <a:gd name="connsiteX390" fmla="*/ 1824797 w 2840893"/>
                  <a:gd name="connsiteY390" fmla="*/ 123448 h 1744789"/>
                  <a:gd name="connsiteX391" fmla="*/ 1820493 w 2840893"/>
                  <a:gd name="connsiteY391" fmla="*/ 122042 h 1744789"/>
                  <a:gd name="connsiteX392" fmla="*/ 1789480 w 2840893"/>
                  <a:gd name="connsiteY392" fmla="*/ 114399 h 1744789"/>
                  <a:gd name="connsiteX393" fmla="*/ 1777269 w 2840893"/>
                  <a:gd name="connsiteY393" fmla="*/ 112290 h 1744789"/>
                  <a:gd name="connsiteX394" fmla="*/ 1772788 w 2840893"/>
                  <a:gd name="connsiteY394" fmla="*/ 110533 h 1744789"/>
                  <a:gd name="connsiteX395" fmla="*/ 1776654 w 2840893"/>
                  <a:gd name="connsiteY395" fmla="*/ 108688 h 1744789"/>
                  <a:gd name="connsiteX396" fmla="*/ 1779641 w 2840893"/>
                  <a:gd name="connsiteY396" fmla="*/ 106316 h 1744789"/>
                  <a:gd name="connsiteX397" fmla="*/ 1782013 w 2840893"/>
                  <a:gd name="connsiteY397" fmla="*/ 104032 h 1744789"/>
                  <a:gd name="connsiteX398" fmla="*/ 1777356 w 2840893"/>
                  <a:gd name="connsiteY398" fmla="*/ 102802 h 1744789"/>
                  <a:gd name="connsiteX399" fmla="*/ 1775160 w 2840893"/>
                  <a:gd name="connsiteY399" fmla="*/ 103681 h 1744789"/>
                  <a:gd name="connsiteX400" fmla="*/ 1745026 w 2840893"/>
                  <a:gd name="connsiteY400" fmla="*/ 98322 h 1744789"/>
                  <a:gd name="connsiteX401" fmla="*/ 1737559 w 2840893"/>
                  <a:gd name="connsiteY401" fmla="*/ 97267 h 1744789"/>
                  <a:gd name="connsiteX402" fmla="*/ 1718231 w 2840893"/>
                  <a:gd name="connsiteY402" fmla="*/ 95423 h 1744789"/>
                  <a:gd name="connsiteX403" fmla="*/ 1698552 w 2840893"/>
                  <a:gd name="connsiteY403" fmla="*/ 86286 h 1744789"/>
                  <a:gd name="connsiteX404" fmla="*/ 1695125 w 2840893"/>
                  <a:gd name="connsiteY404" fmla="*/ 85407 h 1744789"/>
                  <a:gd name="connsiteX405" fmla="*/ 1652428 w 2840893"/>
                  <a:gd name="connsiteY405" fmla="*/ 82596 h 1744789"/>
                  <a:gd name="connsiteX406" fmla="*/ 1649266 w 2840893"/>
                  <a:gd name="connsiteY406" fmla="*/ 81278 h 1744789"/>
                  <a:gd name="connsiteX407" fmla="*/ 1653658 w 2840893"/>
                  <a:gd name="connsiteY407" fmla="*/ 79345 h 1744789"/>
                  <a:gd name="connsiteX408" fmla="*/ 1654185 w 2840893"/>
                  <a:gd name="connsiteY408" fmla="*/ 75919 h 1744789"/>
                  <a:gd name="connsiteX409" fmla="*/ 1651374 w 2840893"/>
                  <a:gd name="connsiteY409" fmla="*/ 76622 h 1744789"/>
                  <a:gd name="connsiteX410" fmla="*/ 1618517 w 2840893"/>
                  <a:gd name="connsiteY410" fmla="*/ 77325 h 1744789"/>
                  <a:gd name="connsiteX411" fmla="*/ 1610171 w 2840893"/>
                  <a:gd name="connsiteY411" fmla="*/ 73371 h 1744789"/>
                  <a:gd name="connsiteX412" fmla="*/ 1601385 w 2840893"/>
                  <a:gd name="connsiteY412" fmla="*/ 71087 h 1744789"/>
                  <a:gd name="connsiteX413" fmla="*/ 1574326 w 2840893"/>
                  <a:gd name="connsiteY413" fmla="*/ 69154 h 1744789"/>
                  <a:gd name="connsiteX414" fmla="*/ 1557898 w 2840893"/>
                  <a:gd name="connsiteY414" fmla="*/ 64498 h 1744789"/>
                  <a:gd name="connsiteX415" fmla="*/ 1551045 w 2840893"/>
                  <a:gd name="connsiteY415" fmla="*/ 66782 h 1744789"/>
                  <a:gd name="connsiteX416" fmla="*/ 1547355 w 2840893"/>
                  <a:gd name="connsiteY416" fmla="*/ 68803 h 1744789"/>
                  <a:gd name="connsiteX417" fmla="*/ 1548234 w 2840893"/>
                  <a:gd name="connsiteY417" fmla="*/ 64322 h 1744789"/>
                  <a:gd name="connsiteX418" fmla="*/ 1548849 w 2840893"/>
                  <a:gd name="connsiteY418" fmla="*/ 59842 h 1744789"/>
                  <a:gd name="connsiteX419" fmla="*/ 1544456 w 2840893"/>
                  <a:gd name="connsiteY419" fmla="*/ 60369 h 1744789"/>
                  <a:gd name="connsiteX420" fmla="*/ 1525655 w 2840893"/>
                  <a:gd name="connsiteY420" fmla="*/ 62917 h 1744789"/>
                  <a:gd name="connsiteX421" fmla="*/ 1518276 w 2840893"/>
                  <a:gd name="connsiteY421" fmla="*/ 61862 h 1744789"/>
                  <a:gd name="connsiteX422" fmla="*/ 1481114 w 2840893"/>
                  <a:gd name="connsiteY422" fmla="*/ 61599 h 1744789"/>
                  <a:gd name="connsiteX423" fmla="*/ 1456602 w 2840893"/>
                  <a:gd name="connsiteY423" fmla="*/ 57382 h 1744789"/>
                  <a:gd name="connsiteX424" fmla="*/ 1442546 w 2840893"/>
                  <a:gd name="connsiteY424" fmla="*/ 59578 h 1744789"/>
                  <a:gd name="connsiteX425" fmla="*/ 1437275 w 2840893"/>
                  <a:gd name="connsiteY425" fmla="*/ 60984 h 1744789"/>
                  <a:gd name="connsiteX426" fmla="*/ 1437977 w 2840893"/>
                  <a:gd name="connsiteY426" fmla="*/ 56503 h 1744789"/>
                  <a:gd name="connsiteX427" fmla="*/ 1439295 w 2840893"/>
                  <a:gd name="connsiteY427" fmla="*/ 51847 h 1744789"/>
                  <a:gd name="connsiteX428" fmla="*/ 1438856 w 2840893"/>
                  <a:gd name="connsiteY428" fmla="*/ 49475 h 1744789"/>
                  <a:gd name="connsiteX429" fmla="*/ 1436747 w 2840893"/>
                  <a:gd name="connsiteY429" fmla="*/ 50969 h 1744789"/>
                  <a:gd name="connsiteX430" fmla="*/ 1415662 w 2840893"/>
                  <a:gd name="connsiteY430" fmla="*/ 59490 h 1744789"/>
                  <a:gd name="connsiteX431" fmla="*/ 1395280 w 2840893"/>
                  <a:gd name="connsiteY431" fmla="*/ 54395 h 1744789"/>
                  <a:gd name="connsiteX432" fmla="*/ 1381927 w 2840893"/>
                  <a:gd name="connsiteY432" fmla="*/ 55537 h 1744789"/>
                  <a:gd name="connsiteX433" fmla="*/ 1362423 w 2840893"/>
                  <a:gd name="connsiteY433" fmla="*/ 59227 h 1744789"/>
                  <a:gd name="connsiteX434" fmla="*/ 1322625 w 2840893"/>
                  <a:gd name="connsiteY434" fmla="*/ 59315 h 1744789"/>
                  <a:gd name="connsiteX435" fmla="*/ 1313928 w 2840893"/>
                  <a:gd name="connsiteY435" fmla="*/ 60281 h 1744789"/>
                  <a:gd name="connsiteX436" fmla="*/ 1297675 w 2840893"/>
                  <a:gd name="connsiteY436" fmla="*/ 58173 h 1744789"/>
                  <a:gd name="connsiteX437" fmla="*/ 1290734 w 2840893"/>
                  <a:gd name="connsiteY437" fmla="*/ 57118 h 1744789"/>
                  <a:gd name="connsiteX438" fmla="*/ 1293721 w 2840893"/>
                  <a:gd name="connsiteY438" fmla="*/ 61775 h 1744789"/>
                  <a:gd name="connsiteX439" fmla="*/ 1294776 w 2840893"/>
                  <a:gd name="connsiteY439" fmla="*/ 63620 h 1744789"/>
                  <a:gd name="connsiteX440" fmla="*/ 1291262 w 2840893"/>
                  <a:gd name="connsiteY440" fmla="*/ 64410 h 1744789"/>
                  <a:gd name="connsiteX441" fmla="*/ 1265169 w 2840893"/>
                  <a:gd name="connsiteY441" fmla="*/ 67046 h 1744789"/>
                  <a:gd name="connsiteX442" fmla="*/ 1235035 w 2840893"/>
                  <a:gd name="connsiteY442" fmla="*/ 66079 h 1744789"/>
                  <a:gd name="connsiteX443" fmla="*/ 1232312 w 2840893"/>
                  <a:gd name="connsiteY443" fmla="*/ 65816 h 1744789"/>
                  <a:gd name="connsiteX444" fmla="*/ 1216937 w 2840893"/>
                  <a:gd name="connsiteY444" fmla="*/ 75041 h 1744789"/>
                  <a:gd name="connsiteX445" fmla="*/ 1189088 w 2840893"/>
                  <a:gd name="connsiteY445" fmla="*/ 72668 h 1744789"/>
                  <a:gd name="connsiteX446" fmla="*/ 1186628 w 2840893"/>
                  <a:gd name="connsiteY446" fmla="*/ 75041 h 1744789"/>
                  <a:gd name="connsiteX447" fmla="*/ 1183465 w 2840893"/>
                  <a:gd name="connsiteY447" fmla="*/ 80312 h 1744789"/>
                  <a:gd name="connsiteX448" fmla="*/ 1155264 w 2840893"/>
                  <a:gd name="connsiteY448" fmla="*/ 85056 h 1744789"/>
                  <a:gd name="connsiteX449" fmla="*/ 1150783 w 2840893"/>
                  <a:gd name="connsiteY449" fmla="*/ 84089 h 1744789"/>
                  <a:gd name="connsiteX450" fmla="*/ 1141295 w 2840893"/>
                  <a:gd name="connsiteY450" fmla="*/ 83826 h 1744789"/>
                  <a:gd name="connsiteX451" fmla="*/ 1110634 w 2840893"/>
                  <a:gd name="connsiteY451" fmla="*/ 95598 h 1744789"/>
                  <a:gd name="connsiteX452" fmla="*/ 1106944 w 2840893"/>
                  <a:gd name="connsiteY452" fmla="*/ 95950 h 1744789"/>
                  <a:gd name="connsiteX453" fmla="*/ 1085947 w 2840893"/>
                  <a:gd name="connsiteY453" fmla="*/ 100430 h 1744789"/>
                  <a:gd name="connsiteX454" fmla="*/ 1070046 w 2840893"/>
                  <a:gd name="connsiteY454" fmla="*/ 101397 h 1744789"/>
                  <a:gd name="connsiteX455" fmla="*/ 1062051 w 2840893"/>
                  <a:gd name="connsiteY455" fmla="*/ 98937 h 1744789"/>
                  <a:gd name="connsiteX456" fmla="*/ 1056955 w 2840893"/>
                  <a:gd name="connsiteY456" fmla="*/ 102275 h 1744789"/>
                  <a:gd name="connsiteX457" fmla="*/ 1060645 w 2840893"/>
                  <a:gd name="connsiteY457" fmla="*/ 104032 h 1744789"/>
                  <a:gd name="connsiteX458" fmla="*/ 1064423 w 2840893"/>
                  <a:gd name="connsiteY458" fmla="*/ 106316 h 1744789"/>
                  <a:gd name="connsiteX459" fmla="*/ 1061348 w 2840893"/>
                  <a:gd name="connsiteY459" fmla="*/ 109216 h 1744789"/>
                  <a:gd name="connsiteX460" fmla="*/ 1027700 w 2840893"/>
                  <a:gd name="connsiteY460" fmla="*/ 119758 h 1744789"/>
                  <a:gd name="connsiteX461" fmla="*/ 1022517 w 2840893"/>
                  <a:gd name="connsiteY461" fmla="*/ 119758 h 1744789"/>
                  <a:gd name="connsiteX462" fmla="*/ 1014346 w 2840893"/>
                  <a:gd name="connsiteY462" fmla="*/ 123448 h 1744789"/>
                  <a:gd name="connsiteX463" fmla="*/ 1009954 w 2840893"/>
                  <a:gd name="connsiteY463" fmla="*/ 127577 h 1744789"/>
                  <a:gd name="connsiteX464" fmla="*/ 972089 w 2840893"/>
                  <a:gd name="connsiteY464" fmla="*/ 133815 h 1744789"/>
                  <a:gd name="connsiteX465" fmla="*/ 968399 w 2840893"/>
                  <a:gd name="connsiteY465" fmla="*/ 135923 h 1744789"/>
                  <a:gd name="connsiteX466" fmla="*/ 970771 w 2840893"/>
                  <a:gd name="connsiteY466" fmla="*/ 138207 h 1744789"/>
                  <a:gd name="connsiteX467" fmla="*/ 970419 w 2840893"/>
                  <a:gd name="connsiteY467" fmla="*/ 140755 h 1744789"/>
                  <a:gd name="connsiteX468" fmla="*/ 941955 w 2840893"/>
                  <a:gd name="connsiteY468" fmla="*/ 151034 h 1744789"/>
                  <a:gd name="connsiteX469" fmla="*/ 914105 w 2840893"/>
                  <a:gd name="connsiteY469" fmla="*/ 163158 h 1744789"/>
                  <a:gd name="connsiteX470" fmla="*/ 887398 w 2840893"/>
                  <a:gd name="connsiteY470" fmla="*/ 174755 h 1744789"/>
                  <a:gd name="connsiteX471" fmla="*/ 880984 w 2840893"/>
                  <a:gd name="connsiteY471" fmla="*/ 174930 h 1744789"/>
                  <a:gd name="connsiteX472" fmla="*/ 878085 w 2840893"/>
                  <a:gd name="connsiteY472" fmla="*/ 178708 h 1744789"/>
                  <a:gd name="connsiteX473" fmla="*/ 873868 w 2840893"/>
                  <a:gd name="connsiteY473" fmla="*/ 182398 h 1744789"/>
                  <a:gd name="connsiteX474" fmla="*/ 855946 w 2840893"/>
                  <a:gd name="connsiteY474" fmla="*/ 187933 h 1744789"/>
                  <a:gd name="connsiteX475" fmla="*/ 828448 w 2840893"/>
                  <a:gd name="connsiteY475" fmla="*/ 203834 h 1744789"/>
                  <a:gd name="connsiteX476" fmla="*/ 815445 w 2840893"/>
                  <a:gd name="connsiteY476" fmla="*/ 210335 h 1744789"/>
                  <a:gd name="connsiteX477" fmla="*/ 783555 w 2840893"/>
                  <a:gd name="connsiteY477" fmla="*/ 228609 h 1744789"/>
                  <a:gd name="connsiteX478" fmla="*/ 772221 w 2840893"/>
                  <a:gd name="connsiteY478" fmla="*/ 232738 h 1744789"/>
                  <a:gd name="connsiteX479" fmla="*/ 762206 w 2840893"/>
                  <a:gd name="connsiteY479" fmla="*/ 240030 h 1744789"/>
                  <a:gd name="connsiteX480" fmla="*/ 742000 w 2840893"/>
                  <a:gd name="connsiteY480" fmla="*/ 248464 h 1744789"/>
                  <a:gd name="connsiteX481" fmla="*/ 735499 w 2840893"/>
                  <a:gd name="connsiteY481" fmla="*/ 248552 h 1744789"/>
                  <a:gd name="connsiteX482" fmla="*/ 731721 w 2840893"/>
                  <a:gd name="connsiteY482" fmla="*/ 251978 h 1744789"/>
                  <a:gd name="connsiteX483" fmla="*/ 735586 w 2840893"/>
                  <a:gd name="connsiteY483" fmla="*/ 253559 h 1744789"/>
                  <a:gd name="connsiteX484" fmla="*/ 741648 w 2840893"/>
                  <a:gd name="connsiteY484" fmla="*/ 254701 h 1744789"/>
                  <a:gd name="connsiteX485" fmla="*/ 737343 w 2840893"/>
                  <a:gd name="connsiteY485" fmla="*/ 259270 h 1744789"/>
                  <a:gd name="connsiteX486" fmla="*/ 718455 w 2840893"/>
                  <a:gd name="connsiteY486" fmla="*/ 270515 h 1744789"/>
                  <a:gd name="connsiteX487" fmla="*/ 693768 w 2840893"/>
                  <a:gd name="connsiteY487" fmla="*/ 287032 h 1744789"/>
                  <a:gd name="connsiteX488" fmla="*/ 684280 w 2840893"/>
                  <a:gd name="connsiteY488" fmla="*/ 287910 h 1744789"/>
                  <a:gd name="connsiteX489" fmla="*/ 678921 w 2840893"/>
                  <a:gd name="connsiteY489" fmla="*/ 292039 h 1744789"/>
                  <a:gd name="connsiteX490" fmla="*/ 672859 w 2840893"/>
                  <a:gd name="connsiteY490" fmla="*/ 302582 h 1744789"/>
                  <a:gd name="connsiteX491" fmla="*/ 644570 w 2840893"/>
                  <a:gd name="connsiteY491" fmla="*/ 316638 h 1744789"/>
                  <a:gd name="connsiteX492" fmla="*/ 639123 w 2840893"/>
                  <a:gd name="connsiteY492" fmla="*/ 319186 h 1744789"/>
                  <a:gd name="connsiteX493" fmla="*/ 637014 w 2840893"/>
                  <a:gd name="connsiteY493" fmla="*/ 320416 h 1744789"/>
                  <a:gd name="connsiteX494" fmla="*/ 640177 w 2840893"/>
                  <a:gd name="connsiteY494" fmla="*/ 321822 h 1744789"/>
                  <a:gd name="connsiteX495" fmla="*/ 644746 w 2840893"/>
                  <a:gd name="connsiteY495" fmla="*/ 323227 h 1744789"/>
                  <a:gd name="connsiteX496" fmla="*/ 642901 w 2840893"/>
                  <a:gd name="connsiteY496" fmla="*/ 324984 h 1744789"/>
                  <a:gd name="connsiteX497" fmla="*/ 620410 w 2840893"/>
                  <a:gd name="connsiteY497" fmla="*/ 340359 h 1744789"/>
                  <a:gd name="connsiteX498" fmla="*/ 609428 w 2840893"/>
                  <a:gd name="connsiteY498" fmla="*/ 345894 h 1744789"/>
                  <a:gd name="connsiteX499" fmla="*/ 602136 w 2840893"/>
                  <a:gd name="connsiteY499" fmla="*/ 352746 h 1744789"/>
                  <a:gd name="connsiteX500" fmla="*/ 586498 w 2840893"/>
                  <a:gd name="connsiteY500" fmla="*/ 368296 h 1744789"/>
                  <a:gd name="connsiteX501" fmla="*/ 569103 w 2840893"/>
                  <a:gd name="connsiteY501" fmla="*/ 380069 h 1744789"/>
                  <a:gd name="connsiteX502" fmla="*/ 556101 w 2840893"/>
                  <a:gd name="connsiteY502" fmla="*/ 394301 h 1744789"/>
                  <a:gd name="connsiteX503" fmla="*/ 545295 w 2840893"/>
                  <a:gd name="connsiteY503" fmla="*/ 400451 h 1744789"/>
                  <a:gd name="connsiteX504" fmla="*/ 537564 w 2840893"/>
                  <a:gd name="connsiteY504" fmla="*/ 400627 h 1744789"/>
                  <a:gd name="connsiteX505" fmla="*/ 532117 w 2840893"/>
                  <a:gd name="connsiteY505" fmla="*/ 406513 h 1744789"/>
                  <a:gd name="connsiteX506" fmla="*/ 538179 w 2840893"/>
                  <a:gd name="connsiteY506" fmla="*/ 406161 h 1744789"/>
                  <a:gd name="connsiteX507" fmla="*/ 542660 w 2840893"/>
                  <a:gd name="connsiteY507" fmla="*/ 406952 h 1744789"/>
                  <a:gd name="connsiteX508" fmla="*/ 540727 w 2840893"/>
                  <a:gd name="connsiteY508" fmla="*/ 411345 h 1744789"/>
                  <a:gd name="connsiteX509" fmla="*/ 522190 w 2840893"/>
                  <a:gd name="connsiteY509" fmla="*/ 426543 h 1744789"/>
                  <a:gd name="connsiteX510" fmla="*/ 505673 w 2840893"/>
                  <a:gd name="connsiteY510" fmla="*/ 443411 h 1744789"/>
                  <a:gd name="connsiteX511" fmla="*/ 495921 w 2840893"/>
                  <a:gd name="connsiteY511" fmla="*/ 449913 h 1744789"/>
                  <a:gd name="connsiteX512" fmla="*/ 487751 w 2840893"/>
                  <a:gd name="connsiteY512" fmla="*/ 456238 h 1744789"/>
                  <a:gd name="connsiteX513" fmla="*/ 483446 w 2840893"/>
                  <a:gd name="connsiteY513" fmla="*/ 466341 h 1744789"/>
                  <a:gd name="connsiteX514" fmla="*/ 454279 w 2840893"/>
                  <a:gd name="connsiteY514" fmla="*/ 487778 h 1744789"/>
                  <a:gd name="connsiteX515" fmla="*/ 451379 w 2840893"/>
                  <a:gd name="connsiteY515" fmla="*/ 491379 h 1744789"/>
                  <a:gd name="connsiteX516" fmla="*/ 455860 w 2840893"/>
                  <a:gd name="connsiteY516" fmla="*/ 491292 h 1744789"/>
                  <a:gd name="connsiteX517" fmla="*/ 458671 w 2840893"/>
                  <a:gd name="connsiteY517" fmla="*/ 490765 h 1744789"/>
                  <a:gd name="connsiteX518" fmla="*/ 458056 w 2840893"/>
                  <a:gd name="connsiteY518" fmla="*/ 494191 h 1744789"/>
                  <a:gd name="connsiteX519" fmla="*/ 426429 w 2840893"/>
                  <a:gd name="connsiteY519" fmla="*/ 521777 h 1744789"/>
                  <a:gd name="connsiteX520" fmla="*/ 414657 w 2840893"/>
                  <a:gd name="connsiteY520" fmla="*/ 539875 h 1744789"/>
                  <a:gd name="connsiteX521" fmla="*/ 409385 w 2840893"/>
                  <a:gd name="connsiteY521" fmla="*/ 544970 h 1744789"/>
                  <a:gd name="connsiteX522" fmla="*/ 397174 w 2840893"/>
                  <a:gd name="connsiteY522" fmla="*/ 550066 h 1744789"/>
                  <a:gd name="connsiteX523" fmla="*/ 393396 w 2840893"/>
                  <a:gd name="connsiteY523" fmla="*/ 553580 h 1744789"/>
                  <a:gd name="connsiteX524" fmla="*/ 398491 w 2840893"/>
                  <a:gd name="connsiteY524" fmla="*/ 554019 h 1744789"/>
                  <a:gd name="connsiteX525" fmla="*/ 402972 w 2840893"/>
                  <a:gd name="connsiteY525" fmla="*/ 553141 h 1744789"/>
                  <a:gd name="connsiteX526" fmla="*/ 401127 w 2840893"/>
                  <a:gd name="connsiteY526" fmla="*/ 558236 h 1744789"/>
                  <a:gd name="connsiteX527" fmla="*/ 384347 w 2840893"/>
                  <a:gd name="connsiteY527" fmla="*/ 578882 h 1744789"/>
                  <a:gd name="connsiteX528" fmla="*/ 369236 w 2840893"/>
                  <a:gd name="connsiteY528" fmla="*/ 598737 h 1744789"/>
                  <a:gd name="connsiteX529" fmla="*/ 358518 w 2840893"/>
                  <a:gd name="connsiteY529" fmla="*/ 603130 h 1744789"/>
                  <a:gd name="connsiteX530" fmla="*/ 354301 w 2840893"/>
                  <a:gd name="connsiteY530" fmla="*/ 609016 h 1744789"/>
                  <a:gd name="connsiteX531" fmla="*/ 352280 w 2840893"/>
                  <a:gd name="connsiteY531" fmla="*/ 620788 h 1744789"/>
                  <a:gd name="connsiteX532" fmla="*/ 335852 w 2840893"/>
                  <a:gd name="connsiteY532" fmla="*/ 640292 h 1744789"/>
                  <a:gd name="connsiteX533" fmla="*/ 330229 w 2840893"/>
                  <a:gd name="connsiteY533" fmla="*/ 651186 h 1744789"/>
                  <a:gd name="connsiteX534" fmla="*/ 329263 w 2840893"/>
                  <a:gd name="connsiteY534" fmla="*/ 654612 h 1744789"/>
                  <a:gd name="connsiteX535" fmla="*/ 311780 w 2840893"/>
                  <a:gd name="connsiteY535" fmla="*/ 677366 h 1744789"/>
                  <a:gd name="connsiteX536" fmla="*/ 296669 w 2840893"/>
                  <a:gd name="connsiteY536" fmla="*/ 697309 h 1744789"/>
                  <a:gd name="connsiteX537" fmla="*/ 285599 w 2840893"/>
                  <a:gd name="connsiteY537" fmla="*/ 718833 h 1744789"/>
                  <a:gd name="connsiteX538" fmla="*/ 272421 w 2840893"/>
                  <a:gd name="connsiteY538" fmla="*/ 738161 h 1744789"/>
                  <a:gd name="connsiteX539" fmla="*/ 251600 w 2840893"/>
                  <a:gd name="connsiteY539" fmla="*/ 775499 h 1744789"/>
                  <a:gd name="connsiteX540" fmla="*/ 233151 w 2840893"/>
                  <a:gd name="connsiteY540" fmla="*/ 808444 h 1744789"/>
                  <a:gd name="connsiteX541" fmla="*/ 224453 w 2840893"/>
                  <a:gd name="connsiteY541" fmla="*/ 817844 h 1744789"/>
                  <a:gd name="connsiteX542" fmla="*/ 217864 w 2840893"/>
                  <a:gd name="connsiteY542" fmla="*/ 837260 h 1744789"/>
                  <a:gd name="connsiteX543" fmla="*/ 212417 w 2840893"/>
                  <a:gd name="connsiteY543" fmla="*/ 845518 h 1744789"/>
                  <a:gd name="connsiteX544" fmla="*/ 202314 w 2840893"/>
                  <a:gd name="connsiteY544" fmla="*/ 855358 h 1744789"/>
                  <a:gd name="connsiteX545" fmla="*/ 202314 w 2840893"/>
                  <a:gd name="connsiteY545" fmla="*/ 858872 h 1744789"/>
                  <a:gd name="connsiteX546" fmla="*/ 205125 w 2840893"/>
                  <a:gd name="connsiteY546" fmla="*/ 857730 h 1744789"/>
                  <a:gd name="connsiteX547" fmla="*/ 208639 w 2840893"/>
                  <a:gd name="connsiteY547" fmla="*/ 857290 h 1744789"/>
                  <a:gd name="connsiteX548" fmla="*/ 207937 w 2840893"/>
                  <a:gd name="connsiteY548" fmla="*/ 860014 h 1744789"/>
                  <a:gd name="connsiteX549" fmla="*/ 192035 w 2840893"/>
                  <a:gd name="connsiteY549" fmla="*/ 888830 h 1744789"/>
                  <a:gd name="connsiteX550" fmla="*/ 180702 w 2840893"/>
                  <a:gd name="connsiteY550" fmla="*/ 918085 h 1744789"/>
                  <a:gd name="connsiteX551" fmla="*/ 176397 w 2840893"/>
                  <a:gd name="connsiteY551" fmla="*/ 925026 h 1744789"/>
                  <a:gd name="connsiteX552" fmla="*/ 164976 w 2840893"/>
                  <a:gd name="connsiteY552" fmla="*/ 932054 h 1744789"/>
                  <a:gd name="connsiteX553" fmla="*/ 163922 w 2840893"/>
                  <a:gd name="connsiteY553" fmla="*/ 940927 h 1744789"/>
                  <a:gd name="connsiteX554" fmla="*/ 168402 w 2840893"/>
                  <a:gd name="connsiteY554" fmla="*/ 936447 h 1744789"/>
                  <a:gd name="connsiteX555" fmla="*/ 172092 w 2840893"/>
                  <a:gd name="connsiteY555" fmla="*/ 933372 h 1744789"/>
                  <a:gd name="connsiteX556" fmla="*/ 173059 w 2840893"/>
                  <a:gd name="connsiteY556" fmla="*/ 938204 h 1744789"/>
                  <a:gd name="connsiteX557" fmla="*/ 173059 w 2840893"/>
                  <a:gd name="connsiteY557" fmla="*/ 940752 h 1744789"/>
                  <a:gd name="connsiteX558" fmla="*/ 158387 w 2840893"/>
                  <a:gd name="connsiteY558" fmla="*/ 967547 h 1744789"/>
                  <a:gd name="connsiteX559" fmla="*/ 154258 w 2840893"/>
                  <a:gd name="connsiteY559" fmla="*/ 979759 h 1744789"/>
                  <a:gd name="connsiteX560" fmla="*/ 146527 w 2840893"/>
                  <a:gd name="connsiteY560" fmla="*/ 988280 h 1744789"/>
                  <a:gd name="connsiteX561" fmla="*/ 141607 w 2840893"/>
                  <a:gd name="connsiteY561" fmla="*/ 997417 h 1744789"/>
                  <a:gd name="connsiteX562" fmla="*/ 143628 w 2840893"/>
                  <a:gd name="connsiteY562" fmla="*/ 1007960 h 1744789"/>
                  <a:gd name="connsiteX563" fmla="*/ 138708 w 2840893"/>
                  <a:gd name="connsiteY563" fmla="*/ 1024213 h 1744789"/>
                  <a:gd name="connsiteX564" fmla="*/ 130274 w 2840893"/>
                  <a:gd name="connsiteY564" fmla="*/ 1032647 h 1744789"/>
                  <a:gd name="connsiteX565" fmla="*/ 126145 w 2840893"/>
                  <a:gd name="connsiteY565" fmla="*/ 1036951 h 1744789"/>
                  <a:gd name="connsiteX566" fmla="*/ 130977 w 2840893"/>
                  <a:gd name="connsiteY566" fmla="*/ 1037918 h 1744789"/>
                  <a:gd name="connsiteX567" fmla="*/ 135809 w 2840893"/>
                  <a:gd name="connsiteY567" fmla="*/ 1038796 h 1744789"/>
                  <a:gd name="connsiteX568" fmla="*/ 131943 w 2840893"/>
                  <a:gd name="connsiteY568" fmla="*/ 1043189 h 1744789"/>
                  <a:gd name="connsiteX569" fmla="*/ 125705 w 2840893"/>
                  <a:gd name="connsiteY569" fmla="*/ 1060848 h 1744789"/>
                  <a:gd name="connsiteX570" fmla="*/ 116129 w 2840893"/>
                  <a:gd name="connsiteY570" fmla="*/ 1093441 h 1744789"/>
                  <a:gd name="connsiteX571" fmla="*/ 108047 w 2840893"/>
                  <a:gd name="connsiteY571" fmla="*/ 1099064 h 1744789"/>
                  <a:gd name="connsiteX572" fmla="*/ 105411 w 2840893"/>
                  <a:gd name="connsiteY572" fmla="*/ 1102754 h 1744789"/>
                  <a:gd name="connsiteX573" fmla="*/ 110770 w 2840893"/>
                  <a:gd name="connsiteY573" fmla="*/ 1101436 h 1744789"/>
                  <a:gd name="connsiteX574" fmla="*/ 111737 w 2840893"/>
                  <a:gd name="connsiteY574" fmla="*/ 1100558 h 1744789"/>
                  <a:gd name="connsiteX575" fmla="*/ 114548 w 2840893"/>
                  <a:gd name="connsiteY575" fmla="*/ 1098713 h 1744789"/>
                  <a:gd name="connsiteX576" fmla="*/ 115339 w 2840893"/>
                  <a:gd name="connsiteY576" fmla="*/ 1102315 h 1744789"/>
                  <a:gd name="connsiteX577" fmla="*/ 104181 w 2840893"/>
                  <a:gd name="connsiteY577" fmla="*/ 1134381 h 1744789"/>
                  <a:gd name="connsiteX578" fmla="*/ 102424 w 2840893"/>
                  <a:gd name="connsiteY578" fmla="*/ 1136226 h 1744789"/>
                  <a:gd name="connsiteX579" fmla="*/ 96977 w 2840893"/>
                  <a:gd name="connsiteY579" fmla="*/ 1165482 h 1744789"/>
                  <a:gd name="connsiteX580" fmla="*/ 91882 w 2840893"/>
                  <a:gd name="connsiteY580" fmla="*/ 1182964 h 1744789"/>
                  <a:gd name="connsiteX581" fmla="*/ 86698 w 2840893"/>
                  <a:gd name="connsiteY581" fmla="*/ 1208354 h 1744789"/>
                  <a:gd name="connsiteX582" fmla="*/ 80197 w 2840893"/>
                  <a:gd name="connsiteY582" fmla="*/ 1224080 h 1744789"/>
                  <a:gd name="connsiteX583" fmla="*/ 75717 w 2840893"/>
                  <a:gd name="connsiteY583" fmla="*/ 1228736 h 1744789"/>
                  <a:gd name="connsiteX584" fmla="*/ 74575 w 2840893"/>
                  <a:gd name="connsiteY584" fmla="*/ 1236380 h 1744789"/>
                  <a:gd name="connsiteX585" fmla="*/ 79758 w 2840893"/>
                  <a:gd name="connsiteY585" fmla="*/ 1232338 h 1744789"/>
                  <a:gd name="connsiteX586" fmla="*/ 82569 w 2840893"/>
                  <a:gd name="connsiteY586" fmla="*/ 1229527 h 1744789"/>
                  <a:gd name="connsiteX587" fmla="*/ 83975 w 2840893"/>
                  <a:gd name="connsiteY587" fmla="*/ 1233656 h 1744789"/>
                  <a:gd name="connsiteX588" fmla="*/ 75453 w 2840893"/>
                  <a:gd name="connsiteY588" fmla="*/ 1270730 h 1744789"/>
                  <a:gd name="connsiteX589" fmla="*/ 71324 w 2840893"/>
                  <a:gd name="connsiteY589" fmla="*/ 1292518 h 1744789"/>
                  <a:gd name="connsiteX590" fmla="*/ 65262 w 2840893"/>
                  <a:gd name="connsiteY590" fmla="*/ 1304554 h 1744789"/>
                  <a:gd name="connsiteX591" fmla="*/ 60869 w 2840893"/>
                  <a:gd name="connsiteY591" fmla="*/ 1309210 h 1744789"/>
                  <a:gd name="connsiteX592" fmla="*/ 62451 w 2840893"/>
                  <a:gd name="connsiteY592" fmla="*/ 1315799 h 1744789"/>
                  <a:gd name="connsiteX593" fmla="*/ 65701 w 2840893"/>
                  <a:gd name="connsiteY593" fmla="*/ 1311758 h 1744789"/>
                  <a:gd name="connsiteX594" fmla="*/ 66756 w 2840893"/>
                  <a:gd name="connsiteY594" fmla="*/ 1308244 h 1744789"/>
                  <a:gd name="connsiteX595" fmla="*/ 68337 w 2840893"/>
                  <a:gd name="connsiteY595" fmla="*/ 1312110 h 1744789"/>
                  <a:gd name="connsiteX596" fmla="*/ 65613 w 2840893"/>
                  <a:gd name="connsiteY596" fmla="*/ 1341189 h 1744789"/>
                  <a:gd name="connsiteX597" fmla="*/ 60782 w 2840893"/>
                  <a:gd name="connsiteY597" fmla="*/ 1350941 h 1744789"/>
                  <a:gd name="connsiteX598" fmla="*/ 56301 w 2840893"/>
                  <a:gd name="connsiteY598" fmla="*/ 1357442 h 1744789"/>
                  <a:gd name="connsiteX599" fmla="*/ 62978 w 2840893"/>
                  <a:gd name="connsiteY599" fmla="*/ 1355158 h 1744789"/>
                  <a:gd name="connsiteX600" fmla="*/ 65174 w 2840893"/>
                  <a:gd name="connsiteY600" fmla="*/ 1355861 h 1744789"/>
                  <a:gd name="connsiteX601" fmla="*/ 64384 w 2840893"/>
                  <a:gd name="connsiteY601" fmla="*/ 1360253 h 1744789"/>
                  <a:gd name="connsiteX602" fmla="*/ 57970 w 2840893"/>
                  <a:gd name="connsiteY602" fmla="*/ 1375979 h 1744789"/>
                  <a:gd name="connsiteX603" fmla="*/ 60342 w 2840893"/>
                  <a:gd name="connsiteY603" fmla="*/ 1385379 h 1744789"/>
                  <a:gd name="connsiteX604" fmla="*/ 55510 w 2840893"/>
                  <a:gd name="connsiteY604" fmla="*/ 1438795 h 1744789"/>
                  <a:gd name="connsiteX605" fmla="*/ 55335 w 2840893"/>
                  <a:gd name="connsiteY605" fmla="*/ 1455750 h 1744789"/>
                  <a:gd name="connsiteX606" fmla="*/ 49888 w 2840893"/>
                  <a:gd name="connsiteY606" fmla="*/ 1471828 h 1744789"/>
                  <a:gd name="connsiteX607" fmla="*/ 51908 w 2840893"/>
                  <a:gd name="connsiteY607" fmla="*/ 1477362 h 1744789"/>
                  <a:gd name="connsiteX608" fmla="*/ 1314982 w 2840893"/>
                  <a:gd name="connsiteY608" fmla="*/ 43237 h 1744789"/>
                  <a:gd name="connsiteX609" fmla="*/ 1315070 w 2840893"/>
                  <a:gd name="connsiteY609" fmla="*/ 51144 h 1744789"/>
                  <a:gd name="connsiteX610" fmla="*/ 1318408 w 2840893"/>
                  <a:gd name="connsiteY610" fmla="*/ 50090 h 1744789"/>
                  <a:gd name="connsiteX611" fmla="*/ 1323240 w 2840893"/>
                  <a:gd name="connsiteY611" fmla="*/ 41129 h 1744789"/>
                  <a:gd name="connsiteX612" fmla="*/ 1314982 w 2840893"/>
                  <a:gd name="connsiteY612" fmla="*/ 43237 h 1744789"/>
                  <a:gd name="connsiteX613" fmla="*/ 52611 w 2840893"/>
                  <a:gd name="connsiteY613" fmla="*/ 1428867 h 1744789"/>
                  <a:gd name="connsiteX614" fmla="*/ 52699 w 2840893"/>
                  <a:gd name="connsiteY614" fmla="*/ 1426407 h 1744789"/>
                  <a:gd name="connsiteX615" fmla="*/ 52523 w 2840893"/>
                  <a:gd name="connsiteY615" fmla="*/ 1421048 h 1744789"/>
                  <a:gd name="connsiteX616" fmla="*/ 50063 w 2840893"/>
                  <a:gd name="connsiteY616" fmla="*/ 1423684 h 1744789"/>
                  <a:gd name="connsiteX617" fmla="*/ 47603 w 2840893"/>
                  <a:gd name="connsiteY617" fmla="*/ 1430185 h 1744789"/>
                  <a:gd name="connsiteX618" fmla="*/ 52611 w 2840893"/>
                  <a:gd name="connsiteY618" fmla="*/ 1428867 h 1744789"/>
                  <a:gd name="connsiteX619" fmla="*/ 1338615 w 2840893"/>
                  <a:gd name="connsiteY619" fmla="*/ 48509 h 1744789"/>
                  <a:gd name="connsiteX620" fmla="*/ 1329478 w 2840893"/>
                  <a:gd name="connsiteY620" fmla="*/ 53428 h 1744789"/>
                  <a:gd name="connsiteX621" fmla="*/ 1330093 w 2840893"/>
                  <a:gd name="connsiteY621" fmla="*/ 55625 h 1744789"/>
                  <a:gd name="connsiteX622" fmla="*/ 1338966 w 2840893"/>
                  <a:gd name="connsiteY622" fmla="*/ 53253 h 1744789"/>
                  <a:gd name="connsiteX623" fmla="*/ 1338615 w 2840893"/>
                  <a:gd name="connsiteY623" fmla="*/ 48509 h 1744789"/>
                  <a:gd name="connsiteX624" fmla="*/ 1499826 w 2840893"/>
                  <a:gd name="connsiteY624" fmla="*/ 55098 h 1744789"/>
                  <a:gd name="connsiteX625" fmla="*/ 1499826 w 2840893"/>
                  <a:gd name="connsiteY625" fmla="*/ 57558 h 1744789"/>
                  <a:gd name="connsiteX626" fmla="*/ 1510105 w 2840893"/>
                  <a:gd name="connsiteY626" fmla="*/ 57821 h 1744789"/>
                  <a:gd name="connsiteX627" fmla="*/ 1510281 w 2840893"/>
                  <a:gd name="connsiteY627" fmla="*/ 55625 h 1744789"/>
                  <a:gd name="connsiteX628" fmla="*/ 1499826 w 2840893"/>
                  <a:gd name="connsiteY628" fmla="*/ 55098 h 1744789"/>
                  <a:gd name="connsiteX629" fmla="*/ 2779241 w 2840893"/>
                  <a:gd name="connsiteY629" fmla="*/ 1316151 h 1744789"/>
                  <a:gd name="connsiteX630" fmla="*/ 2776693 w 2840893"/>
                  <a:gd name="connsiteY630" fmla="*/ 1308507 h 1744789"/>
                  <a:gd name="connsiteX631" fmla="*/ 2774145 w 2840893"/>
                  <a:gd name="connsiteY631" fmla="*/ 1308244 h 1744789"/>
                  <a:gd name="connsiteX632" fmla="*/ 2779241 w 2840893"/>
                  <a:gd name="connsiteY632" fmla="*/ 1316151 h 1744789"/>
                  <a:gd name="connsiteX633" fmla="*/ 637278 w 2840893"/>
                  <a:gd name="connsiteY633" fmla="*/ 293621 h 1744789"/>
                  <a:gd name="connsiteX634" fmla="*/ 632710 w 2840893"/>
                  <a:gd name="connsiteY634" fmla="*/ 289843 h 1744789"/>
                  <a:gd name="connsiteX635" fmla="*/ 629723 w 2840893"/>
                  <a:gd name="connsiteY635" fmla="*/ 293533 h 1744789"/>
                  <a:gd name="connsiteX636" fmla="*/ 637278 w 2840893"/>
                  <a:gd name="connsiteY636" fmla="*/ 293621 h 1744789"/>
                  <a:gd name="connsiteX637" fmla="*/ 2787148 w 2840893"/>
                  <a:gd name="connsiteY637" fmla="*/ 1428867 h 1744789"/>
                  <a:gd name="connsiteX638" fmla="*/ 2787236 w 2840893"/>
                  <a:gd name="connsiteY638" fmla="*/ 1435105 h 1744789"/>
                  <a:gd name="connsiteX639" fmla="*/ 2789432 w 2840893"/>
                  <a:gd name="connsiteY639" fmla="*/ 1436862 h 1744789"/>
                  <a:gd name="connsiteX640" fmla="*/ 2787148 w 2840893"/>
                  <a:gd name="connsiteY640" fmla="*/ 1428867 h 1744789"/>
                  <a:gd name="connsiteX641" fmla="*/ 25025 w 2840893"/>
                  <a:gd name="connsiteY641" fmla="*/ 1582260 h 1744789"/>
                  <a:gd name="connsiteX642" fmla="*/ 21072 w 2840893"/>
                  <a:gd name="connsiteY642" fmla="*/ 1585510 h 1744789"/>
                  <a:gd name="connsiteX643" fmla="*/ 26255 w 2840893"/>
                  <a:gd name="connsiteY643" fmla="*/ 1587355 h 1744789"/>
                  <a:gd name="connsiteX644" fmla="*/ 25025 w 2840893"/>
                  <a:gd name="connsiteY644" fmla="*/ 1582260 h 1744789"/>
                  <a:gd name="connsiteX645" fmla="*/ 308178 w 2840893"/>
                  <a:gd name="connsiteY645" fmla="*/ 622721 h 1744789"/>
                  <a:gd name="connsiteX646" fmla="*/ 309935 w 2840893"/>
                  <a:gd name="connsiteY646" fmla="*/ 629486 h 1744789"/>
                  <a:gd name="connsiteX647" fmla="*/ 313361 w 2840893"/>
                  <a:gd name="connsiteY647" fmla="*/ 627992 h 1744789"/>
                  <a:gd name="connsiteX648" fmla="*/ 308178 w 2840893"/>
                  <a:gd name="connsiteY648" fmla="*/ 622721 h 1744789"/>
                  <a:gd name="connsiteX649" fmla="*/ 896798 w 2840893"/>
                  <a:gd name="connsiteY649" fmla="*/ 152088 h 1744789"/>
                  <a:gd name="connsiteX650" fmla="*/ 895832 w 2840893"/>
                  <a:gd name="connsiteY650" fmla="*/ 151210 h 1744789"/>
                  <a:gd name="connsiteX651" fmla="*/ 894953 w 2840893"/>
                  <a:gd name="connsiteY651" fmla="*/ 151298 h 1744789"/>
                  <a:gd name="connsiteX652" fmla="*/ 895304 w 2840893"/>
                  <a:gd name="connsiteY652" fmla="*/ 158326 h 1744789"/>
                  <a:gd name="connsiteX653" fmla="*/ 898819 w 2840893"/>
                  <a:gd name="connsiteY653" fmla="*/ 160434 h 1744789"/>
                  <a:gd name="connsiteX654" fmla="*/ 899258 w 2840893"/>
                  <a:gd name="connsiteY654" fmla="*/ 156745 h 1744789"/>
                  <a:gd name="connsiteX655" fmla="*/ 896798 w 2840893"/>
                  <a:gd name="connsiteY655" fmla="*/ 152088 h 1744789"/>
                  <a:gd name="connsiteX656" fmla="*/ 915160 w 2840893"/>
                  <a:gd name="connsiteY656" fmla="*/ 157359 h 1744789"/>
                  <a:gd name="connsiteX657" fmla="*/ 914808 w 2840893"/>
                  <a:gd name="connsiteY657" fmla="*/ 152088 h 1744789"/>
                  <a:gd name="connsiteX658" fmla="*/ 910503 w 2840893"/>
                  <a:gd name="connsiteY658" fmla="*/ 154372 h 1744789"/>
                  <a:gd name="connsiteX659" fmla="*/ 915160 w 2840893"/>
                  <a:gd name="connsiteY659" fmla="*/ 157359 h 1744789"/>
                  <a:gd name="connsiteX660" fmla="*/ 1190405 w 2840893"/>
                  <a:gd name="connsiteY660" fmla="*/ 41920 h 1744789"/>
                  <a:gd name="connsiteX661" fmla="*/ 1189790 w 2840893"/>
                  <a:gd name="connsiteY661" fmla="*/ 49124 h 1744789"/>
                  <a:gd name="connsiteX662" fmla="*/ 1191635 w 2840893"/>
                  <a:gd name="connsiteY662" fmla="*/ 50969 h 1744789"/>
                  <a:gd name="connsiteX663" fmla="*/ 1192953 w 2840893"/>
                  <a:gd name="connsiteY663" fmla="*/ 43940 h 1744789"/>
                  <a:gd name="connsiteX664" fmla="*/ 1190405 w 2840893"/>
                  <a:gd name="connsiteY664" fmla="*/ 41920 h 1744789"/>
                  <a:gd name="connsiteX665" fmla="*/ 2781877 w 2840893"/>
                  <a:gd name="connsiteY665" fmla="*/ 1329241 h 1744789"/>
                  <a:gd name="connsiteX666" fmla="*/ 2787499 w 2840893"/>
                  <a:gd name="connsiteY666" fmla="*/ 1333019 h 1744789"/>
                  <a:gd name="connsiteX667" fmla="*/ 2789783 w 2840893"/>
                  <a:gd name="connsiteY667" fmla="*/ 1329680 h 1744789"/>
                  <a:gd name="connsiteX668" fmla="*/ 2781877 w 2840893"/>
                  <a:gd name="connsiteY668" fmla="*/ 1329241 h 1744789"/>
                  <a:gd name="connsiteX669" fmla="*/ 444527 w 2840893"/>
                  <a:gd name="connsiteY669" fmla="*/ 468010 h 1744789"/>
                  <a:gd name="connsiteX670" fmla="*/ 442770 w 2840893"/>
                  <a:gd name="connsiteY670" fmla="*/ 461246 h 1744789"/>
                  <a:gd name="connsiteX671" fmla="*/ 439343 w 2840893"/>
                  <a:gd name="connsiteY671" fmla="*/ 462739 h 1744789"/>
                  <a:gd name="connsiteX672" fmla="*/ 444527 w 2840893"/>
                  <a:gd name="connsiteY672" fmla="*/ 468010 h 1744789"/>
                  <a:gd name="connsiteX673" fmla="*/ 2528858 w 2840893"/>
                  <a:gd name="connsiteY673" fmla="*/ 627904 h 1744789"/>
                  <a:gd name="connsiteX674" fmla="*/ 2528067 w 2840893"/>
                  <a:gd name="connsiteY674" fmla="*/ 632297 h 1744789"/>
                  <a:gd name="connsiteX675" fmla="*/ 2535183 w 2840893"/>
                  <a:gd name="connsiteY675" fmla="*/ 629398 h 1744789"/>
                  <a:gd name="connsiteX676" fmla="*/ 2528858 w 2840893"/>
                  <a:gd name="connsiteY676" fmla="*/ 627904 h 1744789"/>
                  <a:gd name="connsiteX677" fmla="*/ 1868197 w 2840893"/>
                  <a:gd name="connsiteY677" fmla="*/ 111412 h 1744789"/>
                  <a:gd name="connsiteX678" fmla="*/ 1874435 w 2840893"/>
                  <a:gd name="connsiteY678" fmla="*/ 107195 h 1744789"/>
                  <a:gd name="connsiteX679" fmla="*/ 1872414 w 2840893"/>
                  <a:gd name="connsiteY679" fmla="*/ 106229 h 1744789"/>
                  <a:gd name="connsiteX680" fmla="*/ 1868197 w 2840893"/>
                  <a:gd name="connsiteY680" fmla="*/ 111412 h 1744789"/>
                  <a:gd name="connsiteX681" fmla="*/ 553378 w 2840893"/>
                  <a:gd name="connsiteY681" fmla="*/ 377521 h 1744789"/>
                  <a:gd name="connsiteX682" fmla="*/ 553993 w 2840893"/>
                  <a:gd name="connsiteY682" fmla="*/ 383407 h 1744789"/>
                  <a:gd name="connsiteX683" fmla="*/ 558210 w 2840893"/>
                  <a:gd name="connsiteY683" fmla="*/ 380244 h 1744789"/>
                  <a:gd name="connsiteX684" fmla="*/ 553378 w 2840893"/>
                  <a:gd name="connsiteY684" fmla="*/ 377521 h 1744789"/>
                  <a:gd name="connsiteX685" fmla="*/ 57795 w 2840893"/>
                  <a:gd name="connsiteY685" fmla="*/ 1326605 h 1744789"/>
                  <a:gd name="connsiteX686" fmla="*/ 52523 w 2840893"/>
                  <a:gd name="connsiteY686" fmla="*/ 1326781 h 1744789"/>
                  <a:gd name="connsiteX687" fmla="*/ 52523 w 2840893"/>
                  <a:gd name="connsiteY687" fmla="*/ 1329153 h 1744789"/>
                  <a:gd name="connsiteX688" fmla="*/ 57795 w 2840893"/>
                  <a:gd name="connsiteY688" fmla="*/ 1326605 h 1744789"/>
                  <a:gd name="connsiteX689" fmla="*/ 2206434 w 2840893"/>
                  <a:gd name="connsiteY689" fmla="*/ 297574 h 1744789"/>
                  <a:gd name="connsiteX690" fmla="*/ 2210388 w 2840893"/>
                  <a:gd name="connsiteY690" fmla="*/ 294587 h 1744789"/>
                  <a:gd name="connsiteX691" fmla="*/ 2208191 w 2840893"/>
                  <a:gd name="connsiteY691" fmla="*/ 292391 h 1744789"/>
                  <a:gd name="connsiteX692" fmla="*/ 2206434 w 2840893"/>
                  <a:gd name="connsiteY692" fmla="*/ 297574 h 1744789"/>
                  <a:gd name="connsiteX693" fmla="*/ 2396462 w 2840893"/>
                  <a:gd name="connsiteY693" fmla="*/ 466693 h 1744789"/>
                  <a:gd name="connsiteX694" fmla="*/ 2399449 w 2840893"/>
                  <a:gd name="connsiteY694" fmla="*/ 470646 h 1744789"/>
                  <a:gd name="connsiteX695" fmla="*/ 2401645 w 2840893"/>
                  <a:gd name="connsiteY695" fmla="*/ 468450 h 1744789"/>
                  <a:gd name="connsiteX696" fmla="*/ 2396462 w 2840893"/>
                  <a:gd name="connsiteY696" fmla="*/ 466693 h 1744789"/>
                  <a:gd name="connsiteX697" fmla="*/ 410440 w 2840893"/>
                  <a:gd name="connsiteY697" fmla="*/ 528278 h 1744789"/>
                  <a:gd name="connsiteX698" fmla="*/ 414393 w 2840893"/>
                  <a:gd name="connsiteY698" fmla="*/ 525291 h 1744789"/>
                  <a:gd name="connsiteX699" fmla="*/ 412197 w 2840893"/>
                  <a:gd name="connsiteY699" fmla="*/ 523095 h 1744789"/>
                  <a:gd name="connsiteX700" fmla="*/ 410440 w 2840893"/>
                  <a:gd name="connsiteY700" fmla="*/ 528278 h 1744789"/>
                  <a:gd name="connsiteX701" fmla="*/ 972879 w 2840893"/>
                  <a:gd name="connsiteY701" fmla="*/ 107459 h 1744789"/>
                  <a:gd name="connsiteX702" fmla="*/ 969892 w 2840893"/>
                  <a:gd name="connsiteY702" fmla="*/ 103505 h 1744789"/>
                  <a:gd name="connsiteX703" fmla="*/ 967696 w 2840893"/>
                  <a:gd name="connsiteY703" fmla="*/ 105701 h 1744789"/>
                  <a:gd name="connsiteX704" fmla="*/ 972879 w 2840893"/>
                  <a:gd name="connsiteY704" fmla="*/ 107459 h 1744789"/>
                  <a:gd name="connsiteX705" fmla="*/ 1748892 w 2840893"/>
                  <a:gd name="connsiteY705" fmla="*/ 89185 h 1744789"/>
                  <a:gd name="connsiteX706" fmla="*/ 1751879 w 2840893"/>
                  <a:gd name="connsiteY706" fmla="*/ 93138 h 1744789"/>
                  <a:gd name="connsiteX707" fmla="*/ 1754075 w 2840893"/>
                  <a:gd name="connsiteY707" fmla="*/ 90942 h 1744789"/>
                  <a:gd name="connsiteX708" fmla="*/ 1748892 w 2840893"/>
                  <a:gd name="connsiteY708" fmla="*/ 89185 h 1744789"/>
                  <a:gd name="connsiteX709" fmla="*/ 1520823 w 2840893"/>
                  <a:gd name="connsiteY709" fmla="*/ 49826 h 1744789"/>
                  <a:gd name="connsiteX710" fmla="*/ 1523811 w 2840893"/>
                  <a:gd name="connsiteY710" fmla="*/ 53780 h 1744789"/>
                  <a:gd name="connsiteX711" fmla="*/ 1526007 w 2840893"/>
                  <a:gd name="connsiteY711" fmla="*/ 51584 h 1744789"/>
                  <a:gd name="connsiteX712" fmla="*/ 1520823 w 2840893"/>
                  <a:gd name="connsiteY712" fmla="*/ 49826 h 1744789"/>
                  <a:gd name="connsiteX713" fmla="*/ 222960 w 2840893"/>
                  <a:gd name="connsiteY713" fmla="*/ 770842 h 1744789"/>
                  <a:gd name="connsiteX714" fmla="*/ 219709 w 2840893"/>
                  <a:gd name="connsiteY714" fmla="*/ 769612 h 1744789"/>
                  <a:gd name="connsiteX715" fmla="*/ 215141 w 2840893"/>
                  <a:gd name="connsiteY715" fmla="*/ 770754 h 1744789"/>
                  <a:gd name="connsiteX716" fmla="*/ 219358 w 2840893"/>
                  <a:gd name="connsiteY716" fmla="*/ 772424 h 1744789"/>
                  <a:gd name="connsiteX717" fmla="*/ 222960 w 2840893"/>
                  <a:gd name="connsiteY717" fmla="*/ 770842 h 1744789"/>
                  <a:gd name="connsiteX718" fmla="*/ 1646630 w 2840893"/>
                  <a:gd name="connsiteY718" fmla="*/ 47191 h 1744789"/>
                  <a:gd name="connsiteX719" fmla="*/ 1649617 w 2840893"/>
                  <a:gd name="connsiteY719" fmla="*/ 51144 h 1744789"/>
                  <a:gd name="connsiteX720" fmla="*/ 1651813 w 2840893"/>
                  <a:gd name="connsiteY720" fmla="*/ 48948 h 1744789"/>
                  <a:gd name="connsiteX721" fmla="*/ 1646630 w 2840893"/>
                  <a:gd name="connsiteY721" fmla="*/ 47191 h 1744789"/>
                  <a:gd name="connsiteX722" fmla="*/ 46022 w 2840893"/>
                  <a:gd name="connsiteY722" fmla="*/ 1451182 h 1744789"/>
                  <a:gd name="connsiteX723" fmla="*/ 45846 w 2840893"/>
                  <a:gd name="connsiteY723" fmla="*/ 1445911 h 1744789"/>
                  <a:gd name="connsiteX724" fmla="*/ 43474 w 2840893"/>
                  <a:gd name="connsiteY724" fmla="*/ 1445911 h 1744789"/>
                  <a:gd name="connsiteX725" fmla="*/ 46022 w 2840893"/>
                  <a:gd name="connsiteY725" fmla="*/ 1451182 h 1744789"/>
                  <a:gd name="connsiteX726" fmla="*/ 2818599 w 2840893"/>
                  <a:gd name="connsiteY726" fmla="*/ 1588849 h 1744789"/>
                  <a:gd name="connsiteX727" fmla="*/ 2815612 w 2840893"/>
                  <a:gd name="connsiteY727" fmla="*/ 1584895 h 1744789"/>
                  <a:gd name="connsiteX728" fmla="*/ 2813416 w 2840893"/>
                  <a:gd name="connsiteY728" fmla="*/ 1587092 h 1744789"/>
                  <a:gd name="connsiteX729" fmla="*/ 2818599 w 2840893"/>
                  <a:gd name="connsiteY729" fmla="*/ 1588849 h 1744789"/>
                  <a:gd name="connsiteX730" fmla="*/ 2083175 w 2840893"/>
                  <a:gd name="connsiteY730" fmla="*/ 237306 h 1744789"/>
                  <a:gd name="connsiteX731" fmla="*/ 2086690 w 2840893"/>
                  <a:gd name="connsiteY731" fmla="*/ 236428 h 1744789"/>
                  <a:gd name="connsiteX732" fmla="*/ 2081418 w 2840893"/>
                  <a:gd name="connsiteY732" fmla="*/ 232211 h 1744789"/>
                  <a:gd name="connsiteX733" fmla="*/ 2079398 w 2840893"/>
                  <a:gd name="connsiteY733" fmla="*/ 233265 h 1744789"/>
                  <a:gd name="connsiteX734" fmla="*/ 2083175 w 2840893"/>
                  <a:gd name="connsiteY734" fmla="*/ 237306 h 1744789"/>
                  <a:gd name="connsiteX735" fmla="*/ 2734699 w 2840893"/>
                  <a:gd name="connsiteY735" fmla="*/ 1103808 h 1744789"/>
                  <a:gd name="connsiteX736" fmla="*/ 2730394 w 2840893"/>
                  <a:gd name="connsiteY736" fmla="*/ 1100206 h 1744789"/>
                  <a:gd name="connsiteX737" fmla="*/ 2729516 w 2840893"/>
                  <a:gd name="connsiteY737" fmla="*/ 1102139 h 1744789"/>
                  <a:gd name="connsiteX738" fmla="*/ 2734699 w 2840893"/>
                  <a:gd name="connsiteY738" fmla="*/ 1103808 h 1744789"/>
                  <a:gd name="connsiteX739" fmla="*/ 327857 w 2840893"/>
                  <a:gd name="connsiteY739" fmla="*/ 650219 h 1744789"/>
                  <a:gd name="connsiteX740" fmla="*/ 327154 w 2840893"/>
                  <a:gd name="connsiteY740" fmla="*/ 646881 h 1744789"/>
                  <a:gd name="connsiteX741" fmla="*/ 323201 w 2840893"/>
                  <a:gd name="connsiteY741" fmla="*/ 650834 h 1744789"/>
                  <a:gd name="connsiteX742" fmla="*/ 327857 w 2840893"/>
                  <a:gd name="connsiteY742" fmla="*/ 650219 h 1744789"/>
                  <a:gd name="connsiteX743" fmla="*/ 57795 w 2840893"/>
                  <a:gd name="connsiteY743" fmla="*/ 1284699 h 1744789"/>
                  <a:gd name="connsiteX744" fmla="*/ 58497 w 2840893"/>
                  <a:gd name="connsiteY744" fmla="*/ 1288038 h 1744789"/>
                  <a:gd name="connsiteX745" fmla="*/ 62451 w 2840893"/>
                  <a:gd name="connsiteY745" fmla="*/ 1284084 h 1744789"/>
                  <a:gd name="connsiteX746" fmla="*/ 57795 w 2840893"/>
                  <a:gd name="connsiteY746" fmla="*/ 1284699 h 1744789"/>
                  <a:gd name="connsiteX747" fmla="*/ 2429231 w 2840893"/>
                  <a:gd name="connsiteY747" fmla="*/ 530914 h 1744789"/>
                  <a:gd name="connsiteX748" fmla="*/ 2429407 w 2840893"/>
                  <a:gd name="connsiteY748" fmla="*/ 525906 h 1744789"/>
                  <a:gd name="connsiteX749" fmla="*/ 2425366 w 2840893"/>
                  <a:gd name="connsiteY749" fmla="*/ 527048 h 1744789"/>
                  <a:gd name="connsiteX750" fmla="*/ 2429231 w 2840893"/>
                  <a:gd name="connsiteY750" fmla="*/ 530914 h 1744789"/>
                  <a:gd name="connsiteX751" fmla="*/ 759131 w 2840893"/>
                  <a:gd name="connsiteY751" fmla="*/ 226764 h 1744789"/>
                  <a:gd name="connsiteX752" fmla="*/ 755529 w 2840893"/>
                  <a:gd name="connsiteY752" fmla="*/ 231069 h 1744789"/>
                  <a:gd name="connsiteX753" fmla="*/ 757462 w 2840893"/>
                  <a:gd name="connsiteY753" fmla="*/ 231947 h 1744789"/>
                  <a:gd name="connsiteX754" fmla="*/ 759131 w 2840893"/>
                  <a:gd name="connsiteY754" fmla="*/ 226764 h 1744789"/>
                  <a:gd name="connsiteX755" fmla="*/ 174464 w 2840893"/>
                  <a:gd name="connsiteY755" fmla="*/ 900602 h 1744789"/>
                  <a:gd name="connsiteX756" fmla="*/ 170862 w 2840893"/>
                  <a:gd name="connsiteY756" fmla="*/ 904907 h 1744789"/>
                  <a:gd name="connsiteX757" fmla="*/ 172795 w 2840893"/>
                  <a:gd name="connsiteY757" fmla="*/ 905786 h 1744789"/>
                  <a:gd name="connsiteX758" fmla="*/ 174464 w 2840893"/>
                  <a:gd name="connsiteY758" fmla="*/ 900602 h 1744789"/>
                  <a:gd name="connsiteX759" fmla="*/ 1929783 w 2840893"/>
                  <a:gd name="connsiteY759" fmla="*/ 159907 h 1744789"/>
                  <a:gd name="connsiteX760" fmla="*/ 1925478 w 2840893"/>
                  <a:gd name="connsiteY760" fmla="*/ 156305 h 1744789"/>
                  <a:gd name="connsiteX761" fmla="*/ 1924599 w 2840893"/>
                  <a:gd name="connsiteY761" fmla="*/ 158238 h 1744789"/>
                  <a:gd name="connsiteX762" fmla="*/ 1929783 w 2840893"/>
                  <a:gd name="connsiteY762" fmla="*/ 159907 h 1744789"/>
                  <a:gd name="connsiteX763" fmla="*/ 2620665 w 2840893"/>
                  <a:gd name="connsiteY763" fmla="*/ 777344 h 1744789"/>
                  <a:gd name="connsiteX764" fmla="*/ 2624267 w 2840893"/>
                  <a:gd name="connsiteY764" fmla="*/ 773039 h 1744789"/>
                  <a:gd name="connsiteX765" fmla="*/ 2622334 w 2840893"/>
                  <a:gd name="connsiteY765" fmla="*/ 772160 h 1744789"/>
                  <a:gd name="connsiteX766" fmla="*/ 2620665 w 2840893"/>
                  <a:gd name="connsiteY766" fmla="*/ 777344 h 1744789"/>
                  <a:gd name="connsiteX767" fmla="*/ 2800238 w 2840893"/>
                  <a:gd name="connsiteY767" fmla="*/ 1452500 h 1744789"/>
                  <a:gd name="connsiteX768" fmla="*/ 2795933 w 2840893"/>
                  <a:gd name="connsiteY768" fmla="*/ 1448898 h 1744789"/>
                  <a:gd name="connsiteX769" fmla="*/ 2795055 w 2840893"/>
                  <a:gd name="connsiteY769" fmla="*/ 1450831 h 1744789"/>
                  <a:gd name="connsiteX770" fmla="*/ 2800238 w 2840893"/>
                  <a:gd name="connsiteY770" fmla="*/ 1452500 h 1744789"/>
                  <a:gd name="connsiteX771" fmla="*/ 1089549 w 2840893"/>
                  <a:gd name="connsiteY771" fmla="*/ 85232 h 1744789"/>
                  <a:gd name="connsiteX772" fmla="*/ 1085684 w 2840893"/>
                  <a:gd name="connsiteY772" fmla="*/ 88219 h 1744789"/>
                  <a:gd name="connsiteX773" fmla="*/ 1086562 w 2840893"/>
                  <a:gd name="connsiteY773" fmla="*/ 90151 h 1744789"/>
                  <a:gd name="connsiteX774" fmla="*/ 1089549 w 2840893"/>
                  <a:gd name="connsiteY774" fmla="*/ 85232 h 1744789"/>
                  <a:gd name="connsiteX775" fmla="*/ 1944191 w 2840893"/>
                  <a:gd name="connsiteY775" fmla="*/ 163861 h 1744789"/>
                  <a:gd name="connsiteX776" fmla="*/ 1945157 w 2840893"/>
                  <a:gd name="connsiteY776" fmla="*/ 159644 h 1744789"/>
                  <a:gd name="connsiteX777" fmla="*/ 1943576 w 2840893"/>
                  <a:gd name="connsiteY777" fmla="*/ 159204 h 1744789"/>
                  <a:gd name="connsiteX778" fmla="*/ 1944191 w 2840893"/>
                  <a:gd name="connsiteY778" fmla="*/ 163861 h 1744789"/>
                  <a:gd name="connsiteX779" fmla="*/ 2669160 w 2840893"/>
                  <a:gd name="connsiteY779" fmla="*/ 907191 h 1744789"/>
                  <a:gd name="connsiteX780" fmla="*/ 2664943 w 2840893"/>
                  <a:gd name="connsiteY780" fmla="*/ 906225 h 1744789"/>
                  <a:gd name="connsiteX781" fmla="*/ 2664504 w 2840893"/>
                  <a:gd name="connsiteY781" fmla="*/ 907894 h 1744789"/>
                  <a:gd name="connsiteX782" fmla="*/ 2669160 w 2840893"/>
                  <a:gd name="connsiteY782" fmla="*/ 907191 h 1744789"/>
                  <a:gd name="connsiteX783" fmla="*/ 2197210 w 2840893"/>
                  <a:gd name="connsiteY783" fmla="*/ 322525 h 1744789"/>
                  <a:gd name="connsiteX784" fmla="*/ 2201427 w 2840893"/>
                  <a:gd name="connsiteY784" fmla="*/ 323491 h 1744789"/>
                  <a:gd name="connsiteX785" fmla="*/ 2201866 w 2840893"/>
                  <a:gd name="connsiteY785" fmla="*/ 321910 h 1744789"/>
                  <a:gd name="connsiteX786" fmla="*/ 2197210 w 2840893"/>
                  <a:gd name="connsiteY786" fmla="*/ 322525 h 1744789"/>
                  <a:gd name="connsiteX787" fmla="*/ 2312562 w 2840893"/>
                  <a:gd name="connsiteY787" fmla="*/ 367066 h 1744789"/>
                  <a:gd name="connsiteX788" fmla="*/ 2309926 w 2840893"/>
                  <a:gd name="connsiteY788" fmla="*/ 368384 h 1744789"/>
                  <a:gd name="connsiteX789" fmla="*/ 2312562 w 2840893"/>
                  <a:gd name="connsiteY789" fmla="*/ 367066 h 1744789"/>
                  <a:gd name="connsiteX790" fmla="*/ 2283746 w 2840893"/>
                  <a:gd name="connsiteY790" fmla="*/ 382792 h 1744789"/>
                  <a:gd name="connsiteX791" fmla="*/ 2284448 w 2840893"/>
                  <a:gd name="connsiteY791" fmla="*/ 386131 h 1744789"/>
                  <a:gd name="connsiteX792" fmla="*/ 2286030 w 2840893"/>
                  <a:gd name="connsiteY792" fmla="*/ 385691 h 1744789"/>
                  <a:gd name="connsiteX793" fmla="*/ 2283746 w 2840893"/>
                  <a:gd name="connsiteY793" fmla="*/ 382792 h 1744789"/>
                  <a:gd name="connsiteX794" fmla="*/ 2760879 w 2840893"/>
                  <a:gd name="connsiteY794" fmla="*/ 1203434 h 1744789"/>
                  <a:gd name="connsiteX795" fmla="*/ 2763515 w 2840893"/>
                  <a:gd name="connsiteY795" fmla="*/ 1202117 h 1744789"/>
                  <a:gd name="connsiteX796" fmla="*/ 2760879 w 2840893"/>
                  <a:gd name="connsiteY796" fmla="*/ 1203434 h 1744789"/>
                  <a:gd name="connsiteX797" fmla="*/ 76156 w 2840893"/>
                  <a:gd name="connsiteY797" fmla="*/ 1198163 h 1744789"/>
                  <a:gd name="connsiteX798" fmla="*/ 76859 w 2840893"/>
                  <a:gd name="connsiteY798" fmla="*/ 1201502 h 1744789"/>
                  <a:gd name="connsiteX799" fmla="*/ 78440 w 2840893"/>
                  <a:gd name="connsiteY799" fmla="*/ 1201062 h 1744789"/>
                  <a:gd name="connsiteX800" fmla="*/ 76156 w 2840893"/>
                  <a:gd name="connsiteY800" fmla="*/ 1198163 h 1744789"/>
                  <a:gd name="connsiteX801" fmla="*/ 2386007 w 2840893"/>
                  <a:gd name="connsiteY801" fmla="*/ 492873 h 1744789"/>
                  <a:gd name="connsiteX802" fmla="*/ 2390224 w 2840893"/>
                  <a:gd name="connsiteY802" fmla="*/ 493839 h 1744789"/>
                  <a:gd name="connsiteX803" fmla="*/ 2390664 w 2840893"/>
                  <a:gd name="connsiteY803" fmla="*/ 492258 h 1744789"/>
                  <a:gd name="connsiteX804" fmla="*/ 2386007 w 2840893"/>
                  <a:gd name="connsiteY804" fmla="*/ 492873 h 1744789"/>
                  <a:gd name="connsiteX805" fmla="*/ 495658 w 2840893"/>
                  <a:gd name="connsiteY805" fmla="*/ 435241 h 1744789"/>
                  <a:gd name="connsiteX806" fmla="*/ 494076 w 2840893"/>
                  <a:gd name="connsiteY806" fmla="*/ 434187 h 1744789"/>
                  <a:gd name="connsiteX807" fmla="*/ 495658 w 2840893"/>
                  <a:gd name="connsiteY807" fmla="*/ 435241 h 1744789"/>
                  <a:gd name="connsiteX808" fmla="*/ 2721609 w 2840893"/>
                  <a:gd name="connsiteY808" fmla="*/ 1061814 h 1744789"/>
                  <a:gd name="connsiteX809" fmla="*/ 2720027 w 2840893"/>
                  <a:gd name="connsiteY809" fmla="*/ 1060760 h 1744789"/>
                  <a:gd name="connsiteX810" fmla="*/ 2721609 w 2840893"/>
                  <a:gd name="connsiteY810" fmla="*/ 1061814 h 1744789"/>
                  <a:gd name="connsiteX811" fmla="*/ 119468 w 2840893"/>
                  <a:gd name="connsiteY811" fmla="*/ 1060496 h 1744789"/>
                  <a:gd name="connsiteX812" fmla="*/ 120522 w 2840893"/>
                  <a:gd name="connsiteY812" fmla="*/ 1058915 h 1744789"/>
                  <a:gd name="connsiteX813" fmla="*/ 119468 w 2840893"/>
                  <a:gd name="connsiteY813" fmla="*/ 1060496 h 1744789"/>
                  <a:gd name="connsiteX814" fmla="*/ 2779241 w 2840893"/>
                  <a:gd name="connsiteY814" fmla="*/ 1289970 h 1744789"/>
                  <a:gd name="connsiteX815" fmla="*/ 2780822 w 2840893"/>
                  <a:gd name="connsiteY815" fmla="*/ 1291025 h 1744789"/>
                  <a:gd name="connsiteX816" fmla="*/ 2779241 w 2840893"/>
                  <a:gd name="connsiteY816" fmla="*/ 1289970 h 1744789"/>
                  <a:gd name="connsiteX817" fmla="*/ 2635073 w 2840893"/>
                  <a:gd name="connsiteY817" fmla="*/ 859926 h 1744789"/>
                  <a:gd name="connsiteX818" fmla="*/ 2636654 w 2840893"/>
                  <a:gd name="connsiteY818" fmla="*/ 860980 h 1744789"/>
                  <a:gd name="connsiteX819" fmla="*/ 2635073 w 2840893"/>
                  <a:gd name="connsiteY819" fmla="*/ 859926 h 1744789"/>
                  <a:gd name="connsiteX820" fmla="*/ 1772524 w 2840893"/>
                  <a:gd name="connsiteY820" fmla="*/ 65552 h 1744789"/>
                  <a:gd name="connsiteX821" fmla="*/ 1770943 w 2840893"/>
                  <a:gd name="connsiteY821" fmla="*/ 64498 h 1744789"/>
                  <a:gd name="connsiteX822" fmla="*/ 1772524 w 2840893"/>
                  <a:gd name="connsiteY822" fmla="*/ 65552 h 1744789"/>
                  <a:gd name="connsiteX823" fmla="*/ 1405471 w 2840893"/>
                  <a:gd name="connsiteY823" fmla="*/ 52462 h 1744789"/>
                  <a:gd name="connsiteX824" fmla="*/ 1403890 w 2840893"/>
                  <a:gd name="connsiteY824" fmla="*/ 51408 h 1744789"/>
                  <a:gd name="connsiteX825" fmla="*/ 1405471 w 2840893"/>
                  <a:gd name="connsiteY825" fmla="*/ 52462 h 1744789"/>
                  <a:gd name="connsiteX826" fmla="*/ 2515767 w 2840893"/>
                  <a:gd name="connsiteY826" fmla="*/ 654173 h 1744789"/>
                  <a:gd name="connsiteX827" fmla="*/ 2516822 w 2840893"/>
                  <a:gd name="connsiteY827" fmla="*/ 652591 h 1744789"/>
                  <a:gd name="connsiteX828" fmla="*/ 2515767 w 2840893"/>
                  <a:gd name="connsiteY828" fmla="*/ 654173 h 1744789"/>
                  <a:gd name="connsiteX829" fmla="*/ 2781437 w 2840893"/>
                  <a:gd name="connsiteY829" fmla="*/ 1743559 h 1744789"/>
                  <a:gd name="connsiteX830" fmla="*/ 2767556 w 2840893"/>
                  <a:gd name="connsiteY830" fmla="*/ 1731963 h 1744789"/>
                  <a:gd name="connsiteX831" fmla="*/ 2766502 w 2840893"/>
                  <a:gd name="connsiteY831" fmla="*/ 1728185 h 1744789"/>
                  <a:gd name="connsiteX832" fmla="*/ 2768083 w 2840893"/>
                  <a:gd name="connsiteY832" fmla="*/ 1708242 h 1744789"/>
                  <a:gd name="connsiteX833" fmla="*/ 2767820 w 2840893"/>
                  <a:gd name="connsiteY833" fmla="*/ 1704640 h 1744789"/>
                  <a:gd name="connsiteX834" fmla="*/ 2767556 w 2840893"/>
                  <a:gd name="connsiteY834" fmla="*/ 1698227 h 1744789"/>
                  <a:gd name="connsiteX835" fmla="*/ 2770016 w 2840893"/>
                  <a:gd name="connsiteY835" fmla="*/ 1690935 h 1744789"/>
                  <a:gd name="connsiteX836" fmla="*/ 2770983 w 2840893"/>
                  <a:gd name="connsiteY836" fmla="*/ 1687245 h 1744789"/>
                  <a:gd name="connsiteX837" fmla="*/ 2770456 w 2840893"/>
                  <a:gd name="connsiteY837" fmla="*/ 1666687 h 1744789"/>
                  <a:gd name="connsiteX838" fmla="*/ 2778362 w 2840893"/>
                  <a:gd name="connsiteY838" fmla="*/ 1639628 h 1744789"/>
                  <a:gd name="connsiteX839" fmla="*/ 2778538 w 2840893"/>
                  <a:gd name="connsiteY839" fmla="*/ 1639101 h 1744789"/>
                  <a:gd name="connsiteX840" fmla="*/ 2778889 w 2840893"/>
                  <a:gd name="connsiteY840" fmla="*/ 1638223 h 1744789"/>
                  <a:gd name="connsiteX841" fmla="*/ 2778099 w 2840893"/>
                  <a:gd name="connsiteY841" fmla="*/ 1604838 h 1744789"/>
                  <a:gd name="connsiteX842" fmla="*/ 2778450 w 2840893"/>
                  <a:gd name="connsiteY842" fmla="*/ 1601324 h 1744789"/>
                  <a:gd name="connsiteX843" fmla="*/ 2780647 w 2840893"/>
                  <a:gd name="connsiteY843" fmla="*/ 1580327 h 1744789"/>
                  <a:gd name="connsiteX844" fmla="*/ 2780647 w 2840893"/>
                  <a:gd name="connsiteY844" fmla="*/ 1580239 h 1744789"/>
                  <a:gd name="connsiteX845" fmla="*/ 2780120 w 2840893"/>
                  <a:gd name="connsiteY845" fmla="*/ 1539826 h 1744789"/>
                  <a:gd name="connsiteX846" fmla="*/ 2780383 w 2840893"/>
                  <a:gd name="connsiteY846" fmla="*/ 1538509 h 1744789"/>
                  <a:gd name="connsiteX847" fmla="*/ 2779856 w 2840893"/>
                  <a:gd name="connsiteY847" fmla="*/ 1534907 h 1744789"/>
                  <a:gd name="connsiteX848" fmla="*/ 2778275 w 2840893"/>
                  <a:gd name="connsiteY848" fmla="*/ 1519181 h 1744789"/>
                  <a:gd name="connsiteX849" fmla="*/ 2781789 w 2840893"/>
                  <a:gd name="connsiteY849" fmla="*/ 1497657 h 1744789"/>
                  <a:gd name="connsiteX850" fmla="*/ 2779856 w 2840893"/>
                  <a:gd name="connsiteY850" fmla="*/ 1485796 h 1744789"/>
                  <a:gd name="connsiteX851" fmla="*/ 2775902 w 2840893"/>
                  <a:gd name="connsiteY851" fmla="*/ 1479295 h 1744789"/>
                  <a:gd name="connsiteX852" fmla="*/ 2779241 w 2840893"/>
                  <a:gd name="connsiteY852" fmla="*/ 1471915 h 1744789"/>
                  <a:gd name="connsiteX853" fmla="*/ 2780471 w 2840893"/>
                  <a:gd name="connsiteY853" fmla="*/ 1470949 h 1744789"/>
                  <a:gd name="connsiteX854" fmla="*/ 2778011 w 2840893"/>
                  <a:gd name="connsiteY854" fmla="*/ 1458913 h 1744789"/>
                  <a:gd name="connsiteX855" fmla="*/ 2773003 w 2840893"/>
                  <a:gd name="connsiteY855" fmla="*/ 1408836 h 1744789"/>
                  <a:gd name="connsiteX856" fmla="*/ 2772564 w 2840893"/>
                  <a:gd name="connsiteY856" fmla="*/ 1406640 h 1744789"/>
                  <a:gd name="connsiteX857" fmla="*/ 2773618 w 2840893"/>
                  <a:gd name="connsiteY857" fmla="*/ 1404619 h 1744789"/>
                  <a:gd name="connsiteX858" fmla="*/ 2773794 w 2840893"/>
                  <a:gd name="connsiteY858" fmla="*/ 1394516 h 1744789"/>
                  <a:gd name="connsiteX859" fmla="*/ 2775375 w 2840893"/>
                  <a:gd name="connsiteY859" fmla="*/ 1375276 h 1744789"/>
                  <a:gd name="connsiteX860" fmla="*/ 2773003 w 2840893"/>
                  <a:gd name="connsiteY860" fmla="*/ 1369127 h 1744789"/>
                  <a:gd name="connsiteX861" fmla="*/ 2770368 w 2840893"/>
                  <a:gd name="connsiteY861" fmla="*/ 1362625 h 1744789"/>
                  <a:gd name="connsiteX862" fmla="*/ 2765711 w 2840893"/>
                  <a:gd name="connsiteY862" fmla="*/ 1347954 h 1744789"/>
                  <a:gd name="connsiteX863" fmla="*/ 2769489 w 2840893"/>
                  <a:gd name="connsiteY863" fmla="*/ 1348832 h 1744789"/>
                  <a:gd name="connsiteX864" fmla="*/ 2767381 w 2840893"/>
                  <a:gd name="connsiteY864" fmla="*/ 1335566 h 1744789"/>
                  <a:gd name="connsiteX865" fmla="*/ 2761231 w 2840893"/>
                  <a:gd name="connsiteY865" fmla="*/ 1296472 h 1744789"/>
                  <a:gd name="connsiteX866" fmla="*/ 2761231 w 2840893"/>
                  <a:gd name="connsiteY866" fmla="*/ 1296472 h 1744789"/>
                  <a:gd name="connsiteX867" fmla="*/ 2760001 w 2840893"/>
                  <a:gd name="connsiteY867" fmla="*/ 1289795 h 1744789"/>
                  <a:gd name="connsiteX868" fmla="*/ 2757629 w 2840893"/>
                  <a:gd name="connsiteY868" fmla="*/ 1268885 h 1744789"/>
                  <a:gd name="connsiteX869" fmla="*/ 2754466 w 2840893"/>
                  <a:gd name="connsiteY869" fmla="*/ 1256410 h 1744789"/>
                  <a:gd name="connsiteX870" fmla="*/ 2752797 w 2840893"/>
                  <a:gd name="connsiteY870" fmla="*/ 1249382 h 1744789"/>
                  <a:gd name="connsiteX871" fmla="*/ 2751303 w 2840893"/>
                  <a:gd name="connsiteY871" fmla="*/ 1243671 h 1744789"/>
                  <a:gd name="connsiteX872" fmla="*/ 2750161 w 2840893"/>
                  <a:gd name="connsiteY872" fmla="*/ 1234095 h 1744789"/>
                  <a:gd name="connsiteX873" fmla="*/ 2752446 w 2840893"/>
                  <a:gd name="connsiteY873" fmla="*/ 1228824 h 1744789"/>
                  <a:gd name="connsiteX874" fmla="*/ 2747262 w 2840893"/>
                  <a:gd name="connsiteY874" fmla="*/ 1200623 h 1744789"/>
                  <a:gd name="connsiteX875" fmla="*/ 2747262 w 2840893"/>
                  <a:gd name="connsiteY875" fmla="*/ 1196933 h 1744789"/>
                  <a:gd name="connsiteX876" fmla="*/ 2738389 w 2840893"/>
                  <a:gd name="connsiteY876" fmla="*/ 1176903 h 1744789"/>
                  <a:gd name="connsiteX877" fmla="*/ 2736280 w 2840893"/>
                  <a:gd name="connsiteY877" fmla="*/ 1168732 h 1744789"/>
                  <a:gd name="connsiteX878" fmla="*/ 2732239 w 2840893"/>
                  <a:gd name="connsiteY878" fmla="*/ 1153006 h 1744789"/>
                  <a:gd name="connsiteX879" fmla="*/ 2726968 w 2840893"/>
                  <a:gd name="connsiteY879" fmla="*/ 1135348 h 1744789"/>
                  <a:gd name="connsiteX880" fmla="*/ 2720994 w 2840893"/>
                  <a:gd name="connsiteY880" fmla="*/ 1114263 h 1744789"/>
                  <a:gd name="connsiteX881" fmla="*/ 2717743 w 2840893"/>
                  <a:gd name="connsiteY881" fmla="*/ 1100206 h 1744789"/>
                  <a:gd name="connsiteX882" fmla="*/ 2709397 w 2840893"/>
                  <a:gd name="connsiteY882" fmla="*/ 1068315 h 1744789"/>
                  <a:gd name="connsiteX883" fmla="*/ 2709134 w 2840893"/>
                  <a:gd name="connsiteY883" fmla="*/ 1067612 h 1744789"/>
                  <a:gd name="connsiteX884" fmla="*/ 2709046 w 2840893"/>
                  <a:gd name="connsiteY884" fmla="*/ 1057685 h 1744789"/>
                  <a:gd name="connsiteX885" fmla="*/ 2708694 w 2840893"/>
                  <a:gd name="connsiteY885" fmla="*/ 1056543 h 1744789"/>
                  <a:gd name="connsiteX886" fmla="*/ 2708255 w 2840893"/>
                  <a:gd name="connsiteY886" fmla="*/ 1055225 h 1744789"/>
                  <a:gd name="connsiteX887" fmla="*/ 2706674 w 2840893"/>
                  <a:gd name="connsiteY887" fmla="*/ 1051535 h 1744789"/>
                  <a:gd name="connsiteX888" fmla="*/ 2706498 w 2840893"/>
                  <a:gd name="connsiteY888" fmla="*/ 1046264 h 1744789"/>
                  <a:gd name="connsiteX889" fmla="*/ 2705795 w 2840893"/>
                  <a:gd name="connsiteY889" fmla="*/ 1039763 h 1744789"/>
                  <a:gd name="connsiteX890" fmla="*/ 2702457 w 2840893"/>
                  <a:gd name="connsiteY890" fmla="*/ 1037303 h 1744789"/>
                  <a:gd name="connsiteX891" fmla="*/ 2694725 w 2840893"/>
                  <a:gd name="connsiteY891" fmla="*/ 1027288 h 1744789"/>
                  <a:gd name="connsiteX892" fmla="*/ 2692353 w 2840893"/>
                  <a:gd name="connsiteY892" fmla="*/ 1016394 h 1744789"/>
                  <a:gd name="connsiteX893" fmla="*/ 2689894 w 2840893"/>
                  <a:gd name="connsiteY893" fmla="*/ 1006554 h 1744789"/>
                  <a:gd name="connsiteX894" fmla="*/ 2688839 w 2840893"/>
                  <a:gd name="connsiteY894" fmla="*/ 1005500 h 1744789"/>
                  <a:gd name="connsiteX895" fmla="*/ 2684095 w 2840893"/>
                  <a:gd name="connsiteY895" fmla="*/ 995045 h 1744789"/>
                  <a:gd name="connsiteX896" fmla="*/ 2682777 w 2840893"/>
                  <a:gd name="connsiteY896" fmla="*/ 992849 h 1744789"/>
                  <a:gd name="connsiteX897" fmla="*/ 2679878 w 2840893"/>
                  <a:gd name="connsiteY897" fmla="*/ 980813 h 1744789"/>
                  <a:gd name="connsiteX898" fmla="*/ 2678824 w 2840893"/>
                  <a:gd name="connsiteY898" fmla="*/ 979407 h 1744789"/>
                  <a:gd name="connsiteX899" fmla="*/ 2671269 w 2840893"/>
                  <a:gd name="connsiteY899" fmla="*/ 967811 h 1744789"/>
                  <a:gd name="connsiteX900" fmla="*/ 2661341 w 2840893"/>
                  <a:gd name="connsiteY900" fmla="*/ 945144 h 1744789"/>
                  <a:gd name="connsiteX901" fmla="*/ 2660463 w 2840893"/>
                  <a:gd name="connsiteY901" fmla="*/ 942860 h 1744789"/>
                  <a:gd name="connsiteX902" fmla="*/ 2660287 w 2840893"/>
                  <a:gd name="connsiteY902" fmla="*/ 935656 h 1744789"/>
                  <a:gd name="connsiteX903" fmla="*/ 2660463 w 2840893"/>
                  <a:gd name="connsiteY903" fmla="*/ 934690 h 1744789"/>
                  <a:gd name="connsiteX904" fmla="*/ 2660638 w 2840893"/>
                  <a:gd name="connsiteY904" fmla="*/ 932933 h 1744789"/>
                  <a:gd name="connsiteX905" fmla="*/ 2660287 w 2840893"/>
                  <a:gd name="connsiteY905" fmla="*/ 932757 h 1744789"/>
                  <a:gd name="connsiteX906" fmla="*/ 2651765 w 2840893"/>
                  <a:gd name="connsiteY906" fmla="*/ 919052 h 1744789"/>
                  <a:gd name="connsiteX907" fmla="*/ 2650096 w 2840893"/>
                  <a:gd name="connsiteY907" fmla="*/ 906928 h 1744789"/>
                  <a:gd name="connsiteX908" fmla="*/ 2649481 w 2840893"/>
                  <a:gd name="connsiteY908" fmla="*/ 903414 h 1744789"/>
                  <a:gd name="connsiteX909" fmla="*/ 2638763 w 2840893"/>
                  <a:gd name="connsiteY909" fmla="*/ 889094 h 1744789"/>
                  <a:gd name="connsiteX910" fmla="*/ 2636215 w 2840893"/>
                  <a:gd name="connsiteY910" fmla="*/ 883383 h 1744789"/>
                  <a:gd name="connsiteX911" fmla="*/ 2626727 w 2840893"/>
                  <a:gd name="connsiteY911" fmla="*/ 867745 h 1744789"/>
                  <a:gd name="connsiteX912" fmla="*/ 2626024 w 2840893"/>
                  <a:gd name="connsiteY912" fmla="*/ 866691 h 1744789"/>
                  <a:gd name="connsiteX913" fmla="*/ 2622861 w 2840893"/>
                  <a:gd name="connsiteY913" fmla="*/ 859838 h 1744789"/>
                  <a:gd name="connsiteX914" fmla="*/ 2620665 w 2840893"/>
                  <a:gd name="connsiteY914" fmla="*/ 858345 h 1744789"/>
                  <a:gd name="connsiteX915" fmla="*/ 2622861 w 2840893"/>
                  <a:gd name="connsiteY915" fmla="*/ 857554 h 1744789"/>
                  <a:gd name="connsiteX916" fmla="*/ 2623037 w 2840893"/>
                  <a:gd name="connsiteY916" fmla="*/ 856588 h 1744789"/>
                  <a:gd name="connsiteX917" fmla="*/ 2623915 w 2840893"/>
                  <a:gd name="connsiteY917" fmla="*/ 853952 h 1744789"/>
                  <a:gd name="connsiteX918" fmla="*/ 2612934 w 2840893"/>
                  <a:gd name="connsiteY918" fmla="*/ 829617 h 1744789"/>
                  <a:gd name="connsiteX919" fmla="*/ 2610737 w 2840893"/>
                  <a:gd name="connsiteY919" fmla="*/ 825927 h 1744789"/>
                  <a:gd name="connsiteX920" fmla="*/ 2609595 w 2840893"/>
                  <a:gd name="connsiteY920" fmla="*/ 824609 h 1744789"/>
                  <a:gd name="connsiteX921" fmla="*/ 2594397 w 2840893"/>
                  <a:gd name="connsiteY921" fmla="*/ 798341 h 1744789"/>
                  <a:gd name="connsiteX922" fmla="*/ 2587368 w 2840893"/>
                  <a:gd name="connsiteY922" fmla="*/ 788062 h 1744789"/>
                  <a:gd name="connsiteX923" fmla="*/ 2578583 w 2840893"/>
                  <a:gd name="connsiteY923" fmla="*/ 775059 h 1744789"/>
                  <a:gd name="connsiteX924" fmla="*/ 2576386 w 2840893"/>
                  <a:gd name="connsiteY924" fmla="*/ 771721 h 1744789"/>
                  <a:gd name="connsiteX925" fmla="*/ 2571730 w 2840893"/>
                  <a:gd name="connsiteY925" fmla="*/ 756259 h 1744789"/>
                  <a:gd name="connsiteX926" fmla="*/ 2561276 w 2840893"/>
                  <a:gd name="connsiteY926" fmla="*/ 744311 h 1744789"/>
                  <a:gd name="connsiteX927" fmla="*/ 2557322 w 2840893"/>
                  <a:gd name="connsiteY927" fmla="*/ 738600 h 1744789"/>
                  <a:gd name="connsiteX928" fmla="*/ 2554775 w 2840893"/>
                  <a:gd name="connsiteY928" fmla="*/ 737194 h 1744789"/>
                  <a:gd name="connsiteX929" fmla="*/ 2554072 w 2840893"/>
                  <a:gd name="connsiteY929" fmla="*/ 734383 h 1744789"/>
                  <a:gd name="connsiteX930" fmla="*/ 2545638 w 2840893"/>
                  <a:gd name="connsiteY930" fmla="*/ 718745 h 1744789"/>
                  <a:gd name="connsiteX931" fmla="*/ 2535534 w 2840893"/>
                  <a:gd name="connsiteY931" fmla="*/ 699066 h 1744789"/>
                  <a:gd name="connsiteX932" fmla="*/ 2530439 w 2840893"/>
                  <a:gd name="connsiteY932" fmla="*/ 691335 h 1744789"/>
                  <a:gd name="connsiteX933" fmla="*/ 2525959 w 2840893"/>
                  <a:gd name="connsiteY933" fmla="*/ 686415 h 1744789"/>
                  <a:gd name="connsiteX934" fmla="*/ 2521039 w 2840893"/>
                  <a:gd name="connsiteY934" fmla="*/ 678947 h 1744789"/>
                  <a:gd name="connsiteX935" fmla="*/ 2516558 w 2840893"/>
                  <a:gd name="connsiteY935" fmla="*/ 672095 h 1744789"/>
                  <a:gd name="connsiteX936" fmla="*/ 2511902 w 2840893"/>
                  <a:gd name="connsiteY936" fmla="*/ 667263 h 1744789"/>
                  <a:gd name="connsiteX937" fmla="*/ 2507948 w 2840893"/>
                  <a:gd name="connsiteY937" fmla="*/ 663397 h 1744789"/>
                  <a:gd name="connsiteX938" fmla="*/ 2507421 w 2840893"/>
                  <a:gd name="connsiteY938" fmla="*/ 662870 h 1744789"/>
                  <a:gd name="connsiteX939" fmla="*/ 2502941 w 2840893"/>
                  <a:gd name="connsiteY939" fmla="*/ 652855 h 1744789"/>
                  <a:gd name="connsiteX940" fmla="*/ 2499602 w 2840893"/>
                  <a:gd name="connsiteY940" fmla="*/ 647320 h 1744789"/>
                  <a:gd name="connsiteX941" fmla="*/ 2496615 w 2840893"/>
                  <a:gd name="connsiteY941" fmla="*/ 644333 h 1744789"/>
                  <a:gd name="connsiteX942" fmla="*/ 2493101 w 2840893"/>
                  <a:gd name="connsiteY942" fmla="*/ 640380 h 1744789"/>
                  <a:gd name="connsiteX943" fmla="*/ 2480626 w 2840893"/>
                  <a:gd name="connsiteY943" fmla="*/ 625269 h 1744789"/>
                  <a:gd name="connsiteX944" fmla="*/ 2480362 w 2840893"/>
                  <a:gd name="connsiteY944" fmla="*/ 624829 h 1744789"/>
                  <a:gd name="connsiteX945" fmla="*/ 2477200 w 2840893"/>
                  <a:gd name="connsiteY945" fmla="*/ 614111 h 1744789"/>
                  <a:gd name="connsiteX946" fmla="*/ 2477287 w 2840893"/>
                  <a:gd name="connsiteY946" fmla="*/ 613672 h 1744789"/>
                  <a:gd name="connsiteX947" fmla="*/ 2462967 w 2840893"/>
                  <a:gd name="connsiteY947" fmla="*/ 601285 h 1744789"/>
                  <a:gd name="connsiteX948" fmla="*/ 2459717 w 2840893"/>
                  <a:gd name="connsiteY948" fmla="*/ 596716 h 1744789"/>
                  <a:gd name="connsiteX949" fmla="*/ 2443464 w 2840893"/>
                  <a:gd name="connsiteY949" fmla="*/ 577125 h 1744789"/>
                  <a:gd name="connsiteX950" fmla="*/ 2436348 w 2840893"/>
                  <a:gd name="connsiteY950" fmla="*/ 568339 h 1744789"/>
                  <a:gd name="connsiteX951" fmla="*/ 2435996 w 2840893"/>
                  <a:gd name="connsiteY951" fmla="*/ 568076 h 1744789"/>
                  <a:gd name="connsiteX952" fmla="*/ 2432131 w 2840893"/>
                  <a:gd name="connsiteY952" fmla="*/ 562102 h 1744789"/>
                  <a:gd name="connsiteX953" fmla="*/ 2432394 w 2840893"/>
                  <a:gd name="connsiteY953" fmla="*/ 556303 h 1744789"/>
                  <a:gd name="connsiteX954" fmla="*/ 2431252 w 2840893"/>
                  <a:gd name="connsiteY954" fmla="*/ 556040 h 1744789"/>
                  <a:gd name="connsiteX955" fmla="*/ 2419128 w 2840893"/>
                  <a:gd name="connsiteY955" fmla="*/ 546727 h 1744789"/>
                  <a:gd name="connsiteX956" fmla="*/ 2417108 w 2840893"/>
                  <a:gd name="connsiteY956" fmla="*/ 541544 h 1744789"/>
                  <a:gd name="connsiteX957" fmla="*/ 2405687 w 2840893"/>
                  <a:gd name="connsiteY957" fmla="*/ 527927 h 1744789"/>
                  <a:gd name="connsiteX958" fmla="*/ 2394090 w 2840893"/>
                  <a:gd name="connsiteY958" fmla="*/ 518175 h 1744789"/>
                  <a:gd name="connsiteX959" fmla="*/ 2391542 w 2840893"/>
                  <a:gd name="connsiteY959" fmla="*/ 514924 h 1744789"/>
                  <a:gd name="connsiteX960" fmla="*/ 2388555 w 2840893"/>
                  <a:gd name="connsiteY960" fmla="*/ 510883 h 1744789"/>
                  <a:gd name="connsiteX961" fmla="*/ 2385480 w 2840893"/>
                  <a:gd name="connsiteY961" fmla="*/ 507193 h 1744789"/>
                  <a:gd name="connsiteX962" fmla="*/ 2383284 w 2840893"/>
                  <a:gd name="connsiteY962" fmla="*/ 505788 h 1744789"/>
                  <a:gd name="connsiteX963" fmla="*/ 2374586 w 2840893"/>
                  <a:gd name="connsiteY963" fmla="*/ 496826 h 1744789"/>
                  <a:gd name="connsiteX964" fmla="*/ 2366152 w 2840893"/>
                  <a:gd name="connsiteY964" fmla="*/ 494630 h 1744789"/>
                  <a:gd name="connsiteX965" fmla="*/ 2373005 w 2840893"/>
                  <a:gd name="connsiteY965" fmla="*/ 491555 h 1744789"/>
                  <a:gd name="connsiteX966" fmla="*/ 2372126 w 2840893"/>
                  <a:gd name="connsiteY966" fmla="*/ 490940 h 1744789"/>
                  <a:gd name="connsiteX967" fmla="*/ 2369227 w 2840893"/>
                  <a:gd name="connsiteY967" fmla="*/ 488656 h 1744789"/>
                  <a:gd name="connsiteX968" fmla="*/ 2363517 w 2840893"/>
                  <a:gd name="connsiteY968" fmla="*/ 483648 h 1744789"/>
                  <a:gd name="connsiteX969" fmla="*/ 2349021 w 2840893"/>
                  <a:gd name="connsiteY969" fmla="*/ 470207 h 1744789"/>
                  <a:gd name="connsiteX970" fmla="*/ 2345858 w 2840893"/>
                  <a:gd name="connsiteY970" fmla="*/ 459840 h 1744789"/>
                  <a:gd name="connsiteX971" fmla="*/ 2328815 w 2840893"/>
                  <a:gd name="connsiteY971" fmla="*/ 447540 h 1744789"/>
                  <a:gd name="connsiteX972" fmla="*/ 2323368 w 2840893"/>
                  <a:gd name="connsiteY972" fmla="*/ 442181 h 1744789"/>
                  <a:gd name="connsiteX973" fmla="*/ 2321786 w 2840893"/>
                  <a:gd name="connsiteY973" fmla="*/ 440864 h 1744789"/>
                  <a:gd name="connsiteX974" fmla="*/ 2309926 w 2840893"/>
                  <a:gd name="connsiteY974" fmla="*/ 431375 h 1744789"/>
                  <a:gd name="connsiteX975" fmla="*/ 2297187 w 2840893"/>
                  <a:gd name="connsiteY975" fmla="*/ 421272 h 1744789"/>
                  <a:gd name="connsiteX976" fmla="*/ 2293058 w 2840893"/>
                  <a:gd name="connsiteY976" fmla="*/ 414859 h 1744789"/>
                  <a:gd name="connsiteX977" fmla="*/ 2292531 w 2840893"/>
                  <a:gd name="connsiteY977" fmla="*/ 413629 h 1744789"/>
                  <a:gd name="connsiteX978" fmla="*/ 2291477 w 2840893"/>
                  <a:gd name="connsiteY978" fmla="*/ 410642 h 1744789"/>
                  <a:gd name="connsiteX979" fmla="*/ 2291301 w 2840893"/>
                  <a:gd name="connsiteY979" fmla="*/ 410027 h 1744789"/>
                  <a:gd name="connsiteX980" fmla="*/ 2291037 w 2840893"/>
                  <a:gd name="connsiteY980" fmla="*/ 409061 h 1744789"/>
                  <a:gd name="connsiteX981" fmla="*/ 2277420 w 2840893"/>
                  <a:gd name="connsiteY981" fmla="*/ 399748 h 1744789"/>
                  <a:gd name="connsiteX982" fmla="*/ 2261431 w 2840893"/>
                  <a:gd name="connsiteY982" fmla="*/ 384813 h 1744789"/>
                  <a:gd name="connsiteX983" fmla="*/ 2245178 w 2840893"/>
                  <a:gd name="connsiteY983" fmla="*/ 371898 h 1744789"/>
                  <a:gd name="connsiteX984" fmla="*/ 2244826 w 2840893"/>
                  <a:gd name="connsiteY984" fmla="*/ 371547 h 1744789"/>
                  <a:gd name="connsiteX985" fmla="*/ 2241224 w 2840893"/>
                  <a:gd name="connsiteY985" fmla="*/ 368648 h 1744789"/>
                  <a:gd name="connsiteX986" fmla="*/ 2231560 w 2840893"/>
                  <a:gd name="connsiteY986" fmla="*/ 356524 h 1744789"/>
                  <a:gd name="connsiteX987" fmla="*/ 2205995 w 2840893"/>
                  <a:gd name="connsiteY987" fmla="*/ 340974 h 1744789"/>
                  <a:gd name="connsiteX988" fmla="*/ 2200636 w 2840893"/>
                  <a:gd name="connsiteY988" fmla="*/ 337284 h 1744789"/>
                  <a:gd name="connsiteX989" fmla="*/ 2199142 w 2840893"/>
                  <a:gd name="connsiteY989" fmla="*/ 336405 h 1744789"/>
                  <a:gd name="connsiteX990" fmla="*/ 2198528 w 2840893"/>
                  <a:gd name="connsiteY990" fmla="*/ 336230 h 1744789"/>
                  <a:gd name="connsiteX991" fmla="*/ 2192026 w 2840893"/>
                  <a:gd name="connsiteY991" fmla="*/ 331398 h 1744789"/>
                  <a:gd name="connsiteX992" fmla="*/ 2189566 w 2840893"/>
                  <a:gd name="connsiteY992" fmla="*/ 327532 h 1744789"/>
                  <a:gd name="connsiteX993" fmla="*/ 2177267 w 2840893"/>
                  <a:gd name="connsiteY993" fmla="*/ 324369 h 1744789"/>
                  <a:gd name="connsiteX994" fmla="*/ 2182187 w 2840893"/>
                  <a:gd name="connsiteY994" fmla="*/ 322173 h 1744789"/>
                  <a:gd name="connsiteX995" fmla="*/ 2177443 w 2840893"/>
                  <a:gd name="connsiteY995" fmla="*/ 319889 h 1744789"/>
                  <a:gd name="connsiteX996" fmla="*/ 2164967 w 2840893"/>
                  <a:gd name="connsiteY996" fmla="*/ 312685 h 1744789"/>
                  <a:gd name="connsiteX997" fmla="*/ 2163825 w 2840893"/>
                  <a:gd name="connsiteY997" fmla="*/ 311806 h 1744789"/>
                  <a:gd name="connsiteX998" fmla="*/ 2153986 w 2840893"/>
                  <a:gd name="connsiteY998" fmla="*/ 299068 h 1744789"/>
                  <a:gd name="connsiteX999" fmla="*/ 2143619 w 2840893"/>
                  <a:gd name="connsiteY999" fmla="*/ 296783 h 1744789"/>
                  <a:gd name="connsiteX1000" fmla="*/ 2128772 w 2840893"/>
                  <a:gd name="connsiteY1000" fmla="*/ 286505 h 1744789"/>
                  <a:gd name="connsiteX1001" fmla="*/ 2099955 w 2840893"/>
                  <a:gd name="connsiteY1001" fmla="*/ 268319 h 1744789"/>
                  <a:gd name="connsiteX1002" fmla="*/ 2093981 w 2840893"/>
                  <a:gd name="connsiteY1002" fmla="*/ 262784 h 1744789"/>
                  <a:gd name="connsiteX1003" fmla="*/ 2092839 w 2840893"/>
                  <a:gd name="connsiteY1003" fmla="*/ 261378 h 1744789"/>
                  <a:gd name="connsiteX1004" fmla="*/ 2091346 w 2840893"/>
                  <a:gd name="connsiteY1004" fmla="*/ 259709 h 1744789"/>
                  <a:gd name="connsiteX1005" fmla="*/ 2090467 w 2840893"/>
                  <a:gd name="connsiteY1005" fmla="*/ 259797 h 1744789"/>
                  <a:gd name="connsiteX1006" fmla="*/ 2081682 w 2840893"/>
                  <a:gd name="connsiteY1006" fmla="*/ 255931 h 1744789"/>
                  <a:gd name="connsiteX1007" fmla="*/ 2072018 w 2840893"/>
                  <a:gd name="connsiteY1007" fmla="*/ 246355 h 1744789"/>
                  <a:gd name="connsiteX1008" fmla="*/ 2062969 w 2840893"/>
                  <a:gd name="connsiteY1008" fmla="*/ 241172 h 1744789"/>
                  <a:gd name="connsiteX1009" fmla="*/ 2051109 w 2840893"/>
                  <a:gd name="connsiteY1009" fmla="*/ 236955 h 1744789"/>
                  <a:gd name="connsiteX1010" fmla="*/ 2048561 w 2840893"/>
                  <a:gd name="connsiteY1010" fmla="*/ 235461 h 1744789"/>
                  <a:gd name="connsiteX1011" fmla="*/ 2035207 w 2840893"/>
                  <a:gd name="connsiteY1011" fmla="*/ 227994 h 1744789"/>
                  <a:gd name="connsiteX1012" fmla="*/ 2001823 w 2840893"/>
                  <a:gd name="connsiteY1012" fmla="*/ 211477 h 1744789"/>
                  <a:gd name="connsiteX1013" fmla="*/ 1984779 w 2840893"/>
                  <a:gd name="connsiteY1013" fmla="*/ 200056 h 1744789"/>
                  <a:gd name="connsiteX1014" fmla="*/ 1979859 w 2840893"/>
                  <a:gd name="connsiteY1014" fmla="*/ 195927 h 1744789"/>
                  <a:gd name="connsiteX1015" fmla="*/ 1975994 w 2840893"/>
                  <a:gd name="connsiteY1015" fmla="*/ 190920 h 1744789"/>
                  <a:gd name="connsiteX1016" fmla="*/ 1974940 w 2840893"/>
                  <a:gd name="connsiteY1016" fmla="*/ 190568 h 1744789"/>
                  <a:gd name="connsiteX1017" fmla="*/ 1970020 w 2840893"/>
                  <a:gd name="connsiteY1017" fmla="*/ 190129 h 1744789"/>
                  <a:gd name="connsiteX1018" fmla="*/ 1960795 w 2840893"/>
                  <a:gd name="connsiteY1018" fmla="*/ 190656 h 1744789"/>
                  <a:gd name="connsiteX1019" fmla="*/ 1959829 w 2840893"/>
                  <a:gd name="connsiteY1019" fmla="*/ 190305 h 1744789"/>
                  <a:gd name="connsiteX1020" fmla="*/ 1950604 w 2840893"/>
                  <a:gd name="connsiteY1020" fmla="*/ 188108 h 1744789"/>
                  <a:gd name="connsiteX1021" fmla="*/ 1953503 w 2840893"/>
                  <a:gd name="connsiteY1021" fmla="*/ 183803 h 1744789"/>
                  <a:gd name="connsiteX1022" fmla="*/ 1946211 w 2840893"/>
                  <a:gd name="connsiteY1022" fmla="*/ 181519 h 1744789"/>
                  <a:gd name="connsiteX1023" fmla="*/ 1945596 w 2840893"/>
                  <a:gd name="connsiteY1023" fmla="*/ 183803 h 1744789"/>
                  <a:gd name="connsiteX1024" fmla="*/ 1944015 w 2840893"/>
                  <a:gd name="connsiteY1024" fmla="*/ 180377 h 1744789"/>
                  <a:gd name="connsiteX1025" fmla="*/ 1939974 w 2840893"/>
                  <a:gd name="connsiteY1025" fmla="*/ 177742 h 1744789"/>
                  <a:gd name="connsiteX1026" fmla="*/ 1923809 w 2840893"/>
                  <a:gd name="connsiteY1026" fmla="*/ 170538 h 1744789"/>
                  <a:gd name="connsiteX1027" fmla="*/ 1915638 w 2840893"/>
                  <a:gd name="connsiteY1027" fmla="*/ 167463 h 1744789"/>
                  <a:gd name="connsiteX1028" fmla="*/ 1905799 w 2840893"/>
                  <a:gd name="connsiteY1028" fmla="*/ 163421 h 1744789"/>
                  <a:gd name="connsiteX1029" fmla="*/ 1879882 w 2840893"/>
                  <a:gd name="connsiteY1029" fmla="*/ 153143 h 1744789"/>
                  <a:gd name="connsiteX1030" fmla="*/ 1874698 w 2840893"/>
                  <a:gd name="connsiteY1030" fmla="*/ 152528 h 1744789"/>
                  <a:gd name="connsiteX1031" fmla="*/ 1868285 w 2840893"/>
                  <a:gd name="connsiteY1031" fmla="*/ 151913 h 1744789"/>
                  <a:gd name="connsiteX1032" fmla="*/ 1861872 w 2840893"/>
                  <a:gd name="connsiteY1032" fmla="*/ 148486 h 1744789"/>
                  <a:gd name="connsiteX1033" fmla="*/ 1860730 w 2840893"/>
                  <a:gd name="connsiteY1033" fmla="*/ 147608 h 1744789"/>
                  <a:gd name="connsiteX1034" fmla="*/ 1854580 w 2840893"/>
                  <a:gd name="connsiteY1034" fmla="*/ 143479 h 1744789"/>
                  <a:gd name="connsiteX1035" fmla="*/ 1832617 w 2840893"/>
                  <a:gd name="connsiteY1035" fmla="*/ 137153 h 1744789"/>
                  <a:gd name="connsiteX1036" fmla="*/ 1830684 w 2840893"/>
                  <a:gd name="connsiteY1036" fmla="*/ 136802 h 1744789"/>
                  <a:gd name="connsiteX1037" fmla="*/ 1818648 w 2840893"/>
                  <a:gd name="connsiteY1037" fmla="*/ 128719 h 1744789"/>
                  <a:gd name="connsiteX1038" fmla="*/ 1785615 w 2840893"/>
                  <a:gd name="connsiteY1038" fmla="*/ 119934 h 1744789"/>
                  <a:gd name="connsiteX1039" fmla="*/ 1780958 w 2840893"/>
                  <a:gd name="connsiteY1039" fmla="*/ 119231 h 1744789"/>
                  <a:gd name="connsiteX1040" fmla="*/ 1775687 w 2840893"/>
                  <a:gd name="connsiteY1040" fmla="*/ 118704 h 1744789"/>
                  <a:gd name="connsiteX1041" fmla="*/ 1771031 w 2840893"/>
                  <a:gd name="connsiteY1041" fmla="*/ 117035 h 1744789"/>
                  <a:gd name="connsiteX1042" fmla="*/ 1769977 w 2840893"/>
                  <a:gd name="connsiteY1042" fmla="*/ 116507 h 1744789"/>
                  <a:gd name="connsiteX1043" fmla="*/ 1760928 w 2840893"/>
                  <a:gd name="connsiteY1043" fmla="*/ 112730 h 1744789"/>
                  <a:gd name="connsiteX1044" fmla="*/ 1740985 w 2840893"/>
                  <a:gd name="connsiteY1044" fmla="*/ 103593 h 1744789"/>
                  <a:gd name="connsiteX1045" fmla="*/ 1740546 w 2840893"/>
                  <a:gd name="connsiteY1045" fmla="*/ 103329 h 1744789"/>
                  <a:gd name="connsiteX1046" fmla="*/ 1738613 w 2840893"/>
                  <a:gd name="connsiteY1046" fmla="*/ 103681 h 1744789"/>
                  <a:gd name="connsiteX1047" fmla="*/ 1715332 w 2840893"/>
                  <a:gd name="connsiteY1047" fmla="*/ 101309 h 1744789"/>
                  <a:gd name="connsiteX1048" fmla="*/ 1709973 w 2840893"/>
                  <a:gd name="connsiteY1048" fmla="*/ 100079 h 1744789"/>
                  <a:gd name="connsiteX1049" fmla="*/ 1694423 w 2840893"/>
                  <a:gd name="connsiteY1049" fmla="*/ 92523 h 1744789"/>
                  <a:gd name="connsiteX1050" fmla="*/ 1669209 w 2840893"/>
                  <a:gd name="connsiteY1050" fmla="*/ 91118 h 1744789"/>
                  <a:gd name="connsiteX1051" fmla="*/ 1653307 w 2840893"/>
                  <a:gd name="connsiteY1051" fmla="*/ 89097 h 1744789"/>
                  <a:gd name="connsiteX1052" fmla="*/ 1646718 w 2840893"/>
                  <a:gd name="connsiteY1052" fmla="*/ 87516 h 1744789"/>
                  <a:gd name="connsiteX1053" fmla="*/ 1646279 w 2840893"/>
                  <a:gd name="connsiteY1053" fmla="*/ 87252 h 1744789"/>
                  <a:gd name="connsiteX1054" fmla="*/ 1640304 w 2840893"/>
                  <a:gd name="connsiteY1054" fmla="*/ 84529 h 1744789"/>
                  <a:gd name="connsiteX1055" fmla="*/ 1625369 w 2840893"/>
                  <a:gd name="connsiteY1055" fmla="*/ 84177 h 1744789"/>
                  <a:gd name="connsiteX1056" fmla="*/ 1618077 w 2840893"/>
                  <a:gd name="connsiteY1056" fmla="*/ 83826 h 1744789"/>
                  <a:gd name="connsiteX1057" fmla="*/ 1604372 w 2840893"/>
                  <a:gd name="connsiteY1057" fmla="*/ 76885 h 1744789"/>
                  <a:gd name="connsiteX1058" fmla="*/ 1602967 w 2840893"/>
                  <a:gd name="connsiteY1058" fmla="*/ 77413 h 1744789"/>
                  <a:gd name="connsiteX1059" fmla="*/ 1570812 w 2840893"/>
                  <a:gd name="connsiteY1059" fmla="*/ 74777 h 1744789"/>
                  <a:gd name="connsiteX1060" fmla="*/ 1558600 w 2840893"/>
                  <a:gd name="connsiteY1060" fmla="*/ 70999 h 1744789"/>
                  <a:gd name="connsiteX1061" fmla="*/ 1554999 w 2840893"/>
                  <a:gd name="connsiteY1061" fmla="*/ 72229 h 1744789"/>
                  <a:gd name="connsiteX1062" fmla="*/ 1553417 w 2840893"/>
                  <a:gd name="connsiteY1062" fmla="*/ 72844 h 1744789"/>
                  <a:gd name="connsiteX1063" fmla="*/ 1551748 w 2840893"/>
                  <a:gd name="connsiteY1063" fmla="*/ 73723 h 1744789"/>
                  <a:gd name="connsiteX1064" fmla="*/ 1550430 w 2840893"/>
                  <a:gd name="connsiteY1064" fmla="*/ 74513 h 1744789"/>
                  <a:gd name="connsiteX1065" fmla="*/ 1538043 w 2840893"/>
                  <a:gd name="connsiteY1065" fmla="*/ 81278 h 1744789"/>
                  <a:gd name="connsiteX1066" fmla="*/ 1540239 w 2840893"/>
                  <a:gd name="connsiteY1066" fmla="*/ 70560 h 1744789"/>
                  <a:gd name="connsiteX1067" fmla="*/ 1524425 w 2840893"/>
                  <a:gd name="connsiteY1067" fmla="*/ 69418 h 1744789"/>
                  <a:gd name="connsiteX1068" fmla="*/ 1523020 w 2840893"/>
                  <a:gd name="connsiteY1068" fmla="*/ 69066 h 1744789"/>
                  <a:gd name="connsiteX1069" fmla="*/ 1519681 w 2840893"/>
                  <a:gd name="connsiteY1069" fmla="*/ 68364 h 1744789"/>
                  <a:gd name="connsiteX1070" fmla="*/ 1495609 w 2840893"/>
                  <a:gd name="connsiteY1070" fmla="*/ 68803 h 1744789"/>
                  <a:gd name="connsiteX1071" fmla="*/ 1481553 w 2840893"/>
                  <a:gd name="connsiteY1071" fmla="*/ 68188 h 1744789"/>
                  <a:gd name="connsiteX1072" fmla="*/ 1480323 w 2840893"/>
                  <a:gd name="connsiteY1072" fmla="*/ 68276 h 1744789"/>
                  <a:gd name="connsiteX1073" fmla="*/ 1453088 w 2840893"/>
                  <a:gd name="connsiteY1073" fmla="*/ 62829 h 1744789"/>
                  <a:gd name="connsiteX1074" fmla="*/ 1447729 w 2840893"/>
                  <a:gd name="connsiteY1074" fmla="*/ 63971 h 1744789"/>
                  <a:gd name="connsiteX1075" fmla="*/ 1440174 w 2840893"/>
                  <a:gd name="connsiteY1075" fmla="*/ 67309 h 1744789"/>
                  <a:gd name="connsiteX1076" fmla="*/ 1439119 w 2840893"/>
                  <a:gd name="connsiteY1076" fmla="*/ 67485 h 1744789"/>
                  <a:gd name="connsiteX1077" fmla="*/ 1429631 w 2840893"/>
                  <a:gd name="connsiteY1077" fmla="*/ 69857 h 1744789"/>
                  <a:gd name="connsiteX1078" fmla="*/ 1430246 w 2840893"/>
                  <a:gd name="connsiteY1078" fmla="*/ 65904 h 1744789"/>
                  <a:gd name="connsiteX1079" fmla="*/ 1414345 w 2840893"/>
                  <a:gd name="connsiteY1079" fmla="*/ 65904 h 1744789"/>
                  <a:gd name="connsiteX1080" fmla="*/ 1408810 w 2840893"/>
                  <a:gd name="connsiteY1080" fmla="*/ 65377 h 1744789"/>
                  <a:gd name="connsiteX1081" fmla="*/ 1391766 w 2840893"/>
                  <a:gd name="connsiteY1081" fmla="*/ 59930 h 1744789"/>
                  <a:gd name="connsiteX1082" fmla="*/ 1385353 w 2840893"/>
                  <a:gd name="connsiteY1082" fmla="*/ 61335 h 1744789"/>
                  <a:gd name="connsiteX1083" fmla="*/ 1362335 w 2840893"/>
                  <a:gd name="connsiteY1083" fmla="*/ 65816 h 1744789"/>
                  <a:gd name="connsiteX1084" fmla="*/ 1345292 w 2840893"/>
                  <a:gd name="connsiteY1084" fmla="*/ 66079 h 1744789"/>
                  <a:gd name="connsiteX1085" fmla="*/ 1322098 w 2840893"/>
                  <a:gd name="connsiteY1085" fmla="*/ 65904 h 1744789"/>
                  <a:gd name="connsiteX1086" fmla="*/ 1316563 w 2840893"/>
                  <a:gd name="connsiteY1086" fmla="*/ 66431 h 1744789"/>
                  <a:gd name="connsiteX1087" fmla="*/ 1302946 w 2840893"/>
                  <a:gd name="connsiteY1087" fmla="*/ 68364 h 1744789"/>
                  <a:gd name="connsiteX1088" fmla="*/ 1296533 w 2840893"/>
                  <a:gd name="connsiteY1088" fmla="*/ 70033 h 1744789"/>
                  <a:gd name="connsiteX1089" fmla="*/ 1296093 w 2840893"/>
                  <a:gd name="connsiteY1089" fmla="*/ 70209 h 1744789"/>
                  <a:gd name="connsiteX1090" fmla="*/ 1288099 w 2840893"/>
                  <a:gd name="connsiteY1090" fmla="*/ 70121 h 1744789"/>
                  <a:gd name="connsiteX1091" fmla="*/ 1270089 w 2840893"/>
                  <a:gd name="connsiteY1091" fmla="*/ 71614 h 1744789"/>
                  <a:gd name="connsiteX1092" fmla="*/ 1267805 w 2840893"/>
                  <a:gd name="connsiteY1092" fmla="*/ 73986 h 1744789"/>
                  <a:gd name="connsiteX1093" fmla="*/ 1264554 w 2840893"/>
                  <a:gd name="connsiteY1093" fmla="*/ 73547 h 1744789"/>
                  <a:gd name="connsiteX1094" fmla="*/ 1255769 w 2840893"/>
                  <a:gd name="connsiteY1094" fmla="*/ 74777 h 1744789"/>
                  <a:gd name="connsiteX1095" fmla="*/ 1236968 w 2840893"/>
                  <a:gd name="connsiteY1095" fmla="*/ 74865 h 1744789"/>
                  <a:gd name="connsiteX1096" fmla="*/ 1235738 w 2840893"/>
                  <a:gd name="connsiteY1096" fmla="*/ 76358 h 1744789"/>
                  <a:gd name="connsiteX1097" fmla="*/ 1223966 w 2840893"/>
                  <a:gd name="connsiteY1097" fmla="*/ 79170 h 1744789"/>
                  <a:gd name="connsiteX1098" fmla="*/ 1222648 w 2840893"/>
                  <a:gd name="connsiteY1098" fmla="*/ 79082 h 1744789"/>
                  <a:gd name="connsiteX1099" fmla="*/ 1221418 w 2840893"/>
                  <a:gd name="connsiteY1099" fmla="*/ 82420 h 1744789"/>
                  <a:gd name="connsiteX1100" fmla="*/ 1216147 w 2840893"/>
                  <a:gd name="connsiteY1100" fmla="*/ 81630 h 1744789"/>
                  <a:gd name="connsiteX1101" fmla="*/ 1207185 w 2840893"/>
                  <a:gd name="connsiteY1101" fmla="*/ 81717 h 1744789"/>
                  <a:gd name="connsiteX1102" fmla="*/ 1194183 w 2840893"/>
                  <a:gd name="connsiteY1102" fmla="*/ 81542 h 1744789"/>
                  <a:gd name="connsiteX1103" fmla="*/ 1193744 w 2840893"/>
                  <a:gd name="connsiteY1103" fmla="*/ 82508 h 1744789"/>
                  <a:gd name="connsiteX1104" fmla="*/ 1183553 w 2840893"/>
                  <a:gd name="connsiteY1104" fmla="*/ 87076 h 1744789"/>
                  <a:gd name="connsiteX1105" fmla="*/ 1157724 w 2840893"/>
                  <a:gd name="connsiteY1105" fmla="*/ 91469 h 1744789"/>
                  <a:gd name="connsiteX1106" fmla="*/ 1150871 w 2840893"/>
                  <a:gd name="connsiteY1106" fmla="*/ 91030 h 1744789"/>
                  <a:gd name="connsiteX1107" fmla="*/ 1150344 w 2840893"/>
                  <a:gd name="connsiteY1107" fmla="*/ 90854 h 1744789"/>
                  <a:gd name="connsiteX1108" fmla="*/ 1147094 w 2840893"/>
                  <a:gd name="connsiteY1108" fmla="*/ 90327 h 1744789"/>
                  <a:gd name="connsiteX1109" fmla="*/ 1144809 w 2840893"/>
                  <a:gd name="connsiteY1109" fmla="*/ 89976 h 1744789"/>
                  <a:gd name="connsiteX1110" fmla="*/ 1125130 w 2840893"/>
                  <a:gd name="connsiteY1110" fmla="*/ 98146 h 1744789"/>
                  <a:gd name="connsiteX1111" fmla="*/ 1114060 w 2840893"/>
                  <a:gd name="connsiteY1111" fmla="*/ 101660 h 1744789"/>
                  <a:gd name="connsiteX1112" fmla="*/ 1103079 w 2840893"/>
                  <a:gd name="connsiteY1112" fmla="*/ 101133 h 1744789"/>
                  <a:gd name="connsiteX1113" fmla="*/ 1094908 w 2840893"/>
                  <a:gd name="connsiteY1113" fmla="*/ 102978 h 1744789"/>
                  <a:gd name="connsiteX1114" fmla="*/ 1089110 w 2840893"/>
                  <a:gd name="connsiteY1114" fmla="*/ 106668 h 1744789"/>
                  <a:gd name="connsiteX1115" fmla="*/ 1071276 w 2840893"/>
                  <a:gd name="connsiteY1115" fmla="*/ 109303 h 1744789"/>
                  <a:gd name="connsiteX1116" fmla="*/ 1069431 w 2840893"/>
                  <a:gd name="connsiteY1116" fmla="*/ 111148 h 1744789"/>
                  <a:gd name="connsiteX1117" fmla="*/ 1068991 w 2840893"/>
                  <a:gd name="connsiteY1117" fmla="*/ 111676 h 1744789"/>
                  <a:gd name="connsiteX1118" fmla="*/ 1063808 w 2840893"/>
                  <a:gd name="connsiteY1118" fmla="*/ 115629 h 1744789"/>
                  <a:gd name="connsiteX1119" fmla="*/ 1029984 w 2840893"/>
                  <a:gd name="connsiteY1119" fmla="*/ 126171 h 1744789"/>
                  <a:gd name="connsiteX1120" fmla="*/ 1020935 w 2840893"/>
                  <a:gd name="connsiteY1120" fmla="*/ 126084 h 1744789"/>
                  <a:gd name="connsiteX1121" fmla="*/ 1011886 w 2840893"/>
                  <a:gd name="connsiteY1121" fmla="*/ 133990 h 1744789"/>
                  <a:gd name="connsiteX1122" fmla="*/ 1004331 w 2840893"/>
                  <a:gd name="connsiteY1122" fmla="*/ 135923 h 1744789"/>
                  <a:gd name="connsiteX1123" fmla="*/ 979381 w 2840893"/>
                  <a:gd name="connsiteY1123" fmla="*/ 140579 h 1744789"/>
                  <a:gd name="connsiteX1124" fmla="*/ 979205 w 2840893"/>
                  <a:gd name="connsiteY1124" fmla="*/ 141546 h 1744789"/>
                  <a:gd name="connsiteX1125" fmla="*/ 970859 w 2840893"/>
                  <a:gd name="connsiteY1125" fmla="*/ 147432 h 1744789"/>
                  <a:gd name="connsiteX1126" fmla="*/ 958120 w 2840893"/>
                  <a:gd name="connsiteY1126" fmla="*/ 152000 h 1744789"/>
                  <a:gd name="connsiteX1127" fmla="*/ 943185 w 2840893"/>
                  <a:gd name="connsiteY1127" fmla="*/ 157711 h 1744789"/>
                  <a:gd name="connsiteX1128" fmla="*/ 927371 w 2840893"/>
                  <a:gd name="connsiteY1128" fmla="*/ 164124 h 1744789"/>
                  <a:gd name="connsiteX1129" fmla="*/ 916917 w 2840893"/>
                  <a:gd name="connsiteY1129" fmla="*/ 169395 h 1744789"/>
                  <a:gd name="connsiteX1130" fmla="*/ 908483 w 2840893"/>
                  <a:gd name="connsiteY1130" fmla="*/ 172382 h 1744789"/>
                  <a:gd name="connsiteX1131" fmla="*/ 891702 w 2840893"/>
                  <a:gd name="connsiteY1131" fmla="*/ 180026 h 1744789"/>
                  <a:gd name="connsiteX1132" fmla="*/ 885026 w 2840893"/>
                  <a:gd name="connsiteY1132" fmla="*/ 181959 h 1744789"/>
                  <a:gd name="connsiteX1133" fmla="*/ 882390 w 2840893"/>
                  <a:gd name="connsiteY1133" fmla="*/ 187142 h 1744789"/>
                  <a:gd name="connsiteX1134" fmla="*/ 872550 w 2840893"/>
                  <a:gd name="connsiteY1134" fmla="*/ 188899 h 1744789"/>
                  <a:gd name="connsiteX1135" fmla="*/ 861393 w 2840893"/>
                  <a:gd name="connsiteY1135" fmla="*/ 192237 h 1744789"/>
                  <a:gd name="connsiteX1136" fmla="*/ 830908 w 2840893"/>
                  <a:gd name="connsiteY1136" fmla="*/ 210160 h 1744789"/>
                  <a:gd name="connsiteX1137" fmla="*/ 820190 w 2840893"/>
                  <a:gd name="connsiteY1137" fmla="*/ 215431 h 1744789"/>
                  <a:gd name="connsiteX1138" fmla="*/ 799807 w 2840893"/>
                  <a:gd name="connsiteY1138" fmla="*/ 227730 h 1744789"/>
                  <a:gd name="connsiteX1139" fmla="*/ 787596 w 2840893"/>
                  <a:gd name="connsiteY1139" fmla="*/ 234232 h 1744789"/>
                  <a:gd name="connsiteX1140" fmla="*/ 779689 w 2840893"/>
                  <a:gd name="connsiteY1140" fmla="*/ 237306 h 1744789"/>
                  <a:gd name="connsiteX1141" fmla="*/ 775736 w 2840893"/>
                  <a:gd name="connsiteY1141" fmla="*/ 238624 h 1744789"/>
                  <a:gd name="connsiteX1142" fmla="*/ 767653 w 2840893"/>
                  <a:gd name="connsiteY1142" fmla="*/ 244335 h 1744789"/>
                  <a:gd name="connsiteX1143" fmla="*/ 750873 w 2840893"/>
                  <a:gd name="connsiteY1143" fmla="*/ 254965 h 1744789"/>
                  <a:gd name="connsiteX1144" fmla="*/ 746920 w 2840893"/>
                  <a:gd name="connsiteY1144" fmla="*/ 259270 h 1744789"/>
                  <a:gd name="connsiteX1145" fmla="*/ 745953 w 2840893"/>
                  <a:gd name="connsiteY1145" fmla="*/ 260500 h 1744789"/>
                  <a:gd name="connsiteX1146" fmla="*/ 741297 w 2840893"/>
                  <a:gd name="connsiteY1146" fmla="*/ 264980 h 1744789"/>
                  <a:gd name="connsiteX1147" fmla="*/ 732336 w 2840893"/>
                  <a:gd name="connsiteY1147" fmla="*/ 270252 h 1744789"/>
                  <a:gd name="connsiteX1148" fmla="*/ 722496 w 2840893"/>
                  <a:gd name="connsiteY1148" fmla="*/ 276138 h 1744789"/>
                  <a:gd name="connsiteX1149" fmla="*/ 711514 w 2840893"/>
                  <a:gd name="connsiteY1149" fmla="*/ 283517 h 1744789"/>
                  <a:gd name="connsiteX1150" fmla="*/ 697721 w 2840893"/>
                  <a:gd name="connsiteY1150" fmla="*/ 292742 h 1744789"/>
                  <a:gd name="connsiteX1151" fmla="*/ 697633 w 2840893"/>
                  <a:gd name="connsiteY1151" fmla="*/ 292830 h 1744789"/>
                  <a:gd name="connsiteX1152" fmla="*/ 686125 w 2840893"/>
                  <a:gd name="connsiteY1152" fmla="*/ 295729 h 1744789"/>
                  <a:gd name="connsiteX1153" fmla="*/ 676988 w 2840893"/>
                  <a:gd name="connsiteY1153" fmla="*/ 308292 h 1744789"/>
                  <a:gd name="connsiteX1154" fmla="*/ 672332 w 2840893"/>
                  <a:gd name="connsiteY1154" fmla="*/ 311455 h 1744789"/>
                  <a:gd name="connsiteX1155" fmla="*/ 657484 w 2840893"/>
                  <a:gd name="connsiteY1155" fmla="*/ 320328 h 1744789"/>
                  <a:gd name="connsiteX1156" fmla="*/ 649753 w 2840893"/>
                  <a:gd name="connsiteY1156" fmla="*/ 328059 h 1744789"/>
                  <a:gd name="connsiteX1157" fmla="*/ 644306 w 2840893"/>
                  <a:gd name="connsiteY1157" fmla="*/ 331574 h 1744789"/>
                  <a:gd name="connsiteX1158" fmla="*/ 634379 w 2840893"/>
                  <a:gd name="connsiteY1158" fmla="*/ 338163 h 1744789"/>
                  <a:gd name="connsiteX1159" fmla="*/ 623573 w 2840893"/>
                  <a:gd name="connsiteY1159" fmla="*/ 346421 h 1744789"/>
                  <a:gd name="connsiteX1160" fmla="*/ 621376 w 2840893"/>
                  <a:gd name="connsiteY1160" fmla="*/ 347914 h 1744789"/>
                  <a:gd name="connsiteX1161" fmla="*/ 611449 w 2840893"/>
                  <a:gd name="connsiteY1161" fmla="*/ 352483 h 1744789"/>
                  <a:gd name="connsiteX1162" fmla="*/ 609955 w 2840893"/>
                  <a:gd name="connsiteY1162" fmla="*/ 354240 h 1744789"/>
                  <a:gd name="connsiteX1163" fmla="*/ 607232 w 2840893"/>
                  <a:gd name="connsiteY1163" fmla="*/ 357490 h 1744789"/>
                  <a:gd name="connsiteX1164" fmla="*/ 602488 w 2840893"/>
                  <a:gd name="connsiteY1164" fmla="*/ 362234 h 1744789"/>
                  <a:gd name="connsiteX1165" fmla="*/ 591682 w 2840893"/>
                  <a:gd name="connsiteY1165" fmla="*/ 373041 h 1744789"/>
                  <a:gd name="connsiteX1166" fmla="*/ 571915 w 2840893"/>
                  <a:gd name="connsiteY1166" fmla="*/ 386306 h 1744789"/>
                  <a:gd name="connsiteX1167" fmla="*/ 562602 w 2840893"/>
                  <a:gd name="connsiteY1167" fmla="*/ 397025 h 1744789"/>
                  <a:gd name="connsiteX1168" fmla="*/ 550215 w 2840893"/>
                  <a:gd name="connsiteY1168" fmla="*/ 407040 h 1744789"/>
                  <a:gd name="connsiteX1169" fmla="*/ 549073 w 2840893"/>
                  <a:gd name="connsiteY1169" fmla="*/ 409763 h 1744789"/>
                  <a:gd name="connsiteX1170" fmla="*/ 548809 w 2840893"/>
                  <a:gd name="connsiteY1170" fmla="*/ 410642 h 1744789"/>
                  <a:gd name="connsiteX1171" fmla="*/ 545383 w 2840893"/>
                  <a:gd name="connsiteY1171" fmla="*/ 416616 h 1744789"/>
                  <a:gd name="connsiteX1172" fmla="*/ 526582 w 2840893"/>
                  <a:gd name="connsiteY1172" fmla="*/ 431990 h 1744789"/>
                  <a:gd name="connsiteX1173" fmla="*/ 521662 w 2840893"/>
                  <a:gd name="connsiteY1173" fmla="*/ 435505 h 1744789"/>
                  <a:gd name="connsiteX1174" fmla="*/ 512262 w 2840893"/>
                  <a:gd name="connsiteY1174" fmla="*/ 445520 h 1744789"/>
                  <a:gd name="connsiteX1175" fmla="*/ 502862 w 2840893"/>
                  <a:gd name="connsiteY1175" fmla="*/ 456502 h 1744789"/>
                  <a:gd name="connsiteX1176" fmla="*/ 494691 w 2840893"/>
                  <a:gd name="connsiteY1176" fmla="*/ 456677 h 1744789"/>
                  <a:gd name="connsiteX1177" fmla="*/ 488190 w 2840893"/>
                  <a:gd name="connsiteY1177" fmla="*/ 471437 h 1744789"/>
                  <a:gd name="connsiteX1178" fmla="*/ 482304 w 2840893"/>
                  <a:gd name="connsiteY1178" fmla="*/ 477235 h 1744789"/>
                  <a:gd name="connsiteX1179" fmla="*/ 465700 w 2840893"/>
                  <a:gd name="connsiteY1179" fmla="*/ 490852 h 1744789"/>
                  <a:gd name="connsiteX1180" fmla="*/ 465524 w 2840893"/>
                  <a:gd name="connsiteY1180" fmla="*/ 491994 h 1744789"/>
                  <a:gd name="connsiteX1181" fmla="*/ 465436 w 2840893"/>
                  <a:gd name="connsiteY1181" fmla="*/ 492609 h 1744789"/>
                  <a:gd name="connsiteX1182" fmla="*/ 460780 w 2840893"/>
                  <a:gd name="connsiteY1182" fmla="*/ 500428 h 1744789"/>
                  <a:gd name="connsiteX1183" fmla="*/ 448744 w 2840893"/>
                  <a:gd name="connsiteY1183" fmla="*/ 511674 h 1744789"/>
                  <a:gd name="connsiteX1184" fmla="*/ 428889 w 2840893"/>
                  <a:gd name="connsiteY1184" fmla="*/ 528190 h 1744789"/>
                  <a:gd name="connsiteX1185" fmla="*/ 421948 w 2840893"/>
                  <a:gd name="connsiteY1185" fmla="*/ 540578 h 1744789"/>
                  <a:gd name="connsiteX1186" fmla="*/ 421070 w 2840893"/>
                  <a:gd name="connsiteY1186" fmla="*/ 542598 h 1744789"/>
                  <a:gd name="connsiteX1187" fmla="*/ 420718 w 2840893"/>
                  <a:gd name="connsiteY1187" fmla="*/ 543477 h 1744789"/>
                  <a:gd name="connsiteX1188" fmla="*/ 410791 w 2840893"/>
                  <a:gd name="connsiteY1188" fmla="*/ 551647 h 1744789"/>
                  <a:gd name="connsiteX1189" fmla="*/ 409561 w 2840893"/>
                  <a:gd name="connsiteY1189" fmla="*/ 555337 h 1744789"/>
                  <a:gd name="connsiteX1190" fmla="*/ 409210 w 2840893"/>
                  <a:gd name="connsiteY1190" fmla="*/ 556479 h 1744789"/>
                  <a:gd name="connsiteX1191" fmla="*/ 406662 w 2840893"/>
                  <a:gd name="connsiteY1191" fmla="*/ 562278 h 1744789"/>
                  <a:gd name="connsiteX1192" fmla="*/ 398491 w 2840893"/>
                  <a:gd name="connsiteY1192" fmla="*/ 572293 h 1744789"/>
                  <a:gd name="connsiteX1193" fmla="*/ 389882 w 2840893"/>
                  <a:gd name="connsiteY1193" fmla="*/ 582835 h 1744789"/>
                  <a:gd name="connsiteX1194" fmla="*/ 384435 w 2840893"/>
                  <a:gd name="connsiteY1194" fmla="*/ 590215 h 1744789"/>
                  <a:gd name="connsiteX1195" fmla="*/ 374419 w 2840893"/>
                  <a:gd name="connsiteY1195" fmla="*/ 603042 h 1744789"/>
                  <a:gd name="connsiteX1196" fmla="*/ 373629 w 2840893"/>
                  <a:gd name="connsiteY1196" fmla="*/ 604272 h 1744789"/>
                  <a:gd name="connsiteX1197" fmla="*/ 364492 w 2840893"/>
                  <a:gd name="connsiteY1197" fmla="*/ 611739 h 1744789"/>
                  <a:gd name="connsiteX1198" fmla="*/ 363701 w 2840893"/>
                  <a:gd name="connsiteY1198" fmla="*/ 611827 h 1744789"/>
                  <a:gd name="connsiteX1199" fmla="*/ 363789 w 2840893"/>
                  <a:gd name="connsiteY1199" fmla="*/ 612618 h 1744789"/>
                  <a:gd name="connsiteX1200" fmla="*/ 359045 w 2840893"/>
                  <a:gd name="connsiteY1200" fmla="*/ 623336 h 1744789"/>
                  <a:gd name="connsiteX1201" fmla="*/ 358167 w 2840893"/>
                  <a:gd name="connsiteY1201" fmla="*/ 624390 h 1744789"/>
                  <a:gd name="connsiteX1202" fmla="*/ 345164 w 2840893"/>
                  <a:gd name="connsiteY1202" fmla="*/ 640204 h 1744789"/>
                  <a:gd name="connsiteX1203" fmla="*/ 341211 w 2840893"/>
                  <a:gd name="connsiteY1203" fmla="*/ 644597 h 1744789"/>
                  <a:gd name="connsiteX1204" fmla="*/ 339190 w 2840893"/>
                  <a:gd name="connsiteY1204" fmla="*/ 646705 h 1744789"/>
                  <a:gd name="connsiteX1205" fmla="*/ 337082 w 2840893"/>
                  <a:gd name="connsiteY1205" fmla="*/ 649692 h 1744789"/>
                  <a:gd name="connsiteX1206" fmla="*/ 333040 w 2840893"/>
                  <a:gd name="connsiteY1206" fmla="*/ 660234 h 1744789"/>
                  <a:gd name="connsiteX1207" fmla="*/ 323816 w 2840893"/>
                  <a:gd name="connsiteY1207" fmla="*/ 671568 h 1744789"/>
                  <a:gd name="connsiteX1208" fmla="*/ 317139 w 2840893"/>
                  <a:gd name="connsiteY1208" fmla="*/ 681583 h 1744789"/>
                  <a:gd name="connsiteX1209" fmla="*/ 311340 w 2840893"/>
                  <a:gd name="connsiteY1209" fmla="*/ 687206 h 1744789"/>
                  <a:gd name="connsiteX1210" fmla="*/ 303521 w 2840893"/>
                  <a:gd name="connsiteY1210" fmla="*/ 698275 h 1744789"/>
                  <a:gd name="connsiteX1211" fmla="*/ 294560 w 2840893"/>
                  <a:gd name="connsiteY1211" fmla="*/ 717339 h 1744789"/>
                  <a:gd name="connsiteX1212" fmla="*/ 291573 w 2840893"/>
                  <a:gd name="connsiteY1212" fmla="*/ 721996 h 1744789"/>
                  <a:gd name="connsiteX1213" fmla="*/ 289816 w 2840893"/>
                  <a:gd name="connsiteY1213" fmla="*/ 724895 h 1744789"/>
                  <a:gd name="connsiteX1214" fmla="*/ 277429 w 2840893"/>
                  <a:gd name="connsiteY1214" fmla="*/ 742466 h 1744789"/>
                  <a:gd name="connsiteX1215" fmla="*/ 268029 w 2840893"/>
                  <a:gd name="connsiteY1215" fmla="*/ 759421 h 1744789"/>
                  <a:gd name="connsiteX1216" fmla="*/ 256608 w 2840893"/>
                  <a:gd name="connsiteY1216" fmla="*/ 779716 h 1744789"/>
                  <a:gd name="connsiteX1217" fmla="*/ 245450 w 2840893"/>
                  <a:gd name="connsiteY1217" fmla="*/ 798692 h 1744789"/>
                  <a:gd name="connsiteX1218" fmla="*/ 238949 w 2840893"/>
                  <a:gd name="connsiteY1218" fmla="*/ 811519 h 1744789"/>
                  <a:gd name="connsiteX1219" fmla="*/ 233326 w 2840893"/>
                  <a:gd name="connsiteY1219" fmla="*/ 817668 h 1744789"/>
                  <a:gd name="connsiteX1220" fmla="*/ 230515 w 2840893"/>
                  <a:gd name="connsiteY1220" fmla="*/ 820480 h 1744789"/>
                  <a:gd name="connsiteX1221" fmla="*/ 224541 w 2840893"/>
                  <a:gd name="connsiteY1221" fmla="*/ 838138 h 1744789"/>
                  <a:gd name="connsiteX1222" fmla="*/ 217425 w 2840893"/>
                  <a:gd name="connsiteY1222" fmla="*/ 850086 h 1744789"/>
                  <a:gd name="connsiteX1223" fmla="*/ 215228 w 2840893"/>
                  <a:gd name="connsiteY1223" fmla="*/ 858696 h 1744789"/>
                  <a:gd name="connsiteX1224" fmla="*/ 215141 w 2840893"/>
                  <a:gd name="connsiteY1224" fmla="*/ 859223 h 1744789"/>
                  <a:gd name="connsiteX1225" fmla="*/ 213911 w 2840893"/>
                  <a:gd name="connsiteY1225" fmla="*/ 863001 h 1744789"/>
                  <a:gd name="connsiteX1226" fmla="*/ 209518 w 2840893"/>
                  <a:gd name="connsiteY1226" fmla="*/ 871347 h 1744789"/>
                  <a:gd name="connsiteX1227" fmla="*/ 197746 w 2840893"/>
                  <a:gd name="connsiteY1227" fmla="*/ 892256 h 1744789"/>
                  <a:gd name="connsiteX1228" fmla="*/ 196428 w 2840893"/>
                  <a:gd name="connsiteY1228" fmla="*/ 894189 h 1744789"/>
                  <a:gd name="connsiteX1229" fmla="*/ 187379 w 2840893"/>
                  <a:gd name="connsiteY1229" fmla="*/ 918876 h 1744789"/>
                  <a:gd name="connsiteX1230" fmla="*/ 180614 w 2840893"/>
                  <a:gd name="connsiteY1230" fmla="*/ 929946 h 1744789"/>
                  <a:gd name="connsiteX1231" fmla="*/ 178506 w 2840893"/>
                  <a:gd name="connsiteY1231" fmla="*/ 931439 h 1744789"/>
                  <a:gd name="connsiteX1232" fmla="*/ 178593 w 2840893"/>
                  <a:gd name="connsiteY1232" fmla="*/ 931878 h 1744789"/>
                  <a:gd name="connsiteX1233" fmla="*/ 178857 w 2840893"/>
                  <a:gd name="connsiteY1233" fmla="*/ 933284 h 1744789"/>
                  <a:gd name="connsiteX1234" fmla="*/ 179560 w 2840893"/>
                  <a:gd name="connsiteY1234" fmla="*/ 937062 h 1744789"/>
                  <a:gd name="connsiteX1235" fmla="*/ 179560 w 2840893"/>
                  <a:gd name="connsiteY1235" fmla="*/ 937237 h 1744789"/>
                  <a:gd name="connsiteX1236" fmla="*/ 176924 w 2840893"/>
                  <a:gd name="connsiteY1236" fmla="*/ 945847 h 1744789"/>
                  <a:gd name="connsiteX1237" fmla="*/ 171477 w 2840893"/>
                  <a:gd name="connsiteY1237" fmla="*/ 956214 h 1744789"/>
                  <a:gd name="connsiteX1238" fmla="*/ 162604 w 2840893"/>
                  <a:gd name="connsiteY1238" fmla="*/ 972203 h 1744789"/>
                  <a:gd name="connsiteX1239" fmla="*/ 160232 w 2840893"/>
                  <a:gd name="connsiteY1239" fmla="*/ 976947 h 1744789"/>
                  <a:gd name="connsiteX1240" fmla="*/ 158563 w 2840893"/>
                  <a:gd name="connsiteY1240" fmla="*/ 988456 h 1744789"/>
                  <a:gd name="connsiteX1241" fmla="*/ 147581 w 2840893"/>
                  <a:gd name="connsiteY1241" fmla="*/ 994606 h 1744789"/>
                  <a:gd name="connsiteX1242" fmla="*/ 150129 w 2840893"/>
                  <a:gd name="connsiteY1242" fmla="*/ 1008750 h 1744789"/>
                  <a:gd name="connsiteX1243" fmla="*/ 144594 w 2840893"/>
                  <a:gd name="connsiteY1243" fmla="*/ 1026936 h 1744789"/>
                  <a:gd name="connsiteX1244" fmla="*/ 140113 w 2840893"/>
                  <a:gd name="connsiteY1244" fmla="*/ 1032559 h 1744789"/>
                  <a:gd name="connsiteX1245" fmla="*/ 148635 w 2840893"/>
                  <a:gd name="connsiteY1245" fmla="*/ 1034140 h 1744789"/>
                  <a:gd name="connsiteX1246" fmla="*/ 139674 w 2840893"/>
                  <a:gd name="connsiteY1246" fmla="*/ 1044155 h 1744789"/>
                  <a:gd name="connsiteX1247" fmla="*/ 136863 w 2840893"/>
                  <a:gd name="connsiteY1247" fmla="*/ 1047230 h 1744789"/>
                  <a:gd name="connsiteX1248" fmla="*/ 134491 w 2840893"/>
                  <a:gd name="connsiteY1248" fmla="*/ 1049602 h 1744789"/>
                  <a:gd name="connsiteX1249" fmla="*/ 132558 w 2840893"/>
                  <a:gd name="connsiteY1249" fmla="*/ 1051535 h 1744789"/>
                  <a:gd name="connsiteX1250" fmla="*/ 133612 w 2840893"/>
                  <a:gd name="connsiteY1250" fmla="*/ 1051447 h 1744789"/>
                  <a:gd name="connsiteX1251" fmla="*/ 130713 w 2840893"/>
                  <a:gd name="connsiteY1251" fmla="*/ 1055752 h 1744789"/>
                  <a:gd name="connsiteX1252" fmla="*/ 131416 w 2840893"/>
                  <a:gd name="connsiteY1252" fmla="*/ 1057070 h 1744789"/>
                  <a:gd name="connsiteX1253" fmla="*/ 128341 w 2840893"/>
                  <a:gd name="connsiteY1253" fmla="*/ 1078682 h 1744789"/>
                  <a:gd name="connsiteX1254" fmla="*/ 121137 w 2840893"/>
                  <a:gd name="connsiteY1254" fmla="*/ 1097307 h 1744789"/>
                  <a:gd name="connsiteX1255" fmla="*/ 121488 w 2840893"/>
                  <a:gd name="connsiteY1255" fmla="*/ 1103896 h 1744789"/>
                  <a:gd name="connsiteX1256" fmla="*/ 110243 w 2840893"/>
                  <a:gd name="connsiteY1256" fmla="*/ 1136051 h 1744789"/>
                  <a:gd name="connsiteX1257" fmla="*/ 109277 w 2840893"/>
                  <a:gd name="connsiteY1257" fmla="*/ 1137895 h 1744789"/>
                  <a:gd name="connsiteX1258" fmla="*/ 105675 w 2840893"/>
                  <a:gd name="connsiteY1258" fmla="*/ 1158190 h 1744789"/>
                  <a:gd name="connsiteX1259" fmla="*/ 103303 w 2840893"/>
                  <a:gd name="connsiteY1259" fmla="*/ 1166360 h 1744789"/>
                  <a:gd name="connsiteX1260" fmla="*/ 102600 w 2840893"/>
                  <a:gd name="connsiteY1260" fmla="*/ 1169874 h 1744789"/>
                  <a:gd name="connsiteX1261" fmla="*/ 97329 w 2840893"/>
                  <a:gd name="connsiteY1261" fmla="*/ 1185951 h 1744789"/>
                  <a:gd name="connsiteX1262" fmla="*/ 93112 w 2840893"/>
                  <a:gd name="connsiteY1262" fmla="*/ 1207212 h 1744789"/>
                  <a:gd name="connsiteX1263" fmla="*/ 87928 w 2840893"/>
                  <a:gd name="connsiteY1263" fmla="*/ 1225310 h 1744789"/>
                  <a:gd name="connsiteX1264" fmla="*/ 88455 w 2840893"/>
                  <a:gd name="connsiteY1264" fmla="*/ 1226803 h 1744789"/>
                  <a:gd name="connsiteX1265" fmla="*/ 88807 w 2840893"/>
                  <a:gd name="connsiteY1265" fmla="*/ 1227506 h 1744789"/>
                  <a:gd name="connsiteX1266" fmla="*/ 90125 w 2840893"/>
                  <a:gd name="connsiteY1266" fmla="*/ 1234622 h 1744789"/>
                  <a:gd name="connsiteX1267" fmla="*/ 85293 w 2840893"/>
                  <a:gd name="connsiteY1267" fmla="*/ 1255795 h 1744789"/>
                  <a:gd name="connsiteX1268" fmla="*/ 81603 w 2840893"/>
                  <a:gd name="connsiteY1268" fmla="*/ 1271697 h 1744789"/>
                  <a:gd name="connsiteX1269" fmla="*/ 80197 w 2840893"/>
                  <a:gd name="connsiteY1269" fmla="*/ 1277407 h 1744789"/>
                  <a:gd name="connsiteX1270" fmla="*/ 77649 w 2840893"/>
                  <a:gd name="connsiteY1270" fmla="*/ 1292079 h 1744789"/>
                  <a:gd name="connsiteX1271" fmla="*/ 72642 w 2840893"/>
                  <a:gd name="connsiteY1271" fmla="*/ 1305520 h 1744789"/>
                  <a:gd name="connsiteX1272" fmla="*/ 72817 w 2840893"/>
                  <a:gd name="connsiteY1272" fmla="*/ 1305872 h 1744789"/>
                  <a:gd name="connsiteX1273" fmla="*/ 74575 w 2840893"/>
                  <a:gd name="connsiteY1273" fmla="*/ 1312197 h 1744789"/>
                  <a:gd name="connsiteX1274" fmla="*/ 74311 w 2840893"/>
                  <a:gd name="connsiteY1274" fmla="*/ 1315887 h 1744789"/>
                  <a:gd name="connsiteX1275" fmla="*/ 71851 w 2840893"/>
                  <a:gd name="connsiteY1275" fmla="*/ 1341716 h 1744789"/>
                  <a:gd name="connsiteX1276" fmla="*/ 68513 w 2840893"/>
                  <a:gd name="connsiteY1276" fmla="*/ 1349974 h 1744789"/>
                  <a:gd name="connsiteX1277" fmla="*/ 68864 w 2840893"/>
                  <a:gd name="connsiteY1277" fmla="*/ 1350238 h 1744789"/>
                  <a:gd name="connsiteX1278" fmla="*/ 71412 w 2840893"/>
                  <a:gd name="connsiteY1278" fmla="*/ 1355685 h 1744789"/>
                  <a:gd name="connsiteX1279" fmla="*/ 71412 w 2840893"/>
                  <a:gd name="connsiteY1279" fmla="*/ 1356300 h 1744789"/>
                  <a:gd name="connsiteX1280" fmla="*/ 68952 w 2840893"/>
                  <a:gd name="connsiteY1280" fmla="*/ 1364295 h 1744789"/>
                  <a:gd name="connsiteX1281" fmla="*/ 64208 w 2840893"/>
                  <a:gd name="connsiteY1281" fmla="*/ 1374749 h 1744789"/>
                  <a:gd name="connsiteX1282" fmla="*/ 64998 w 2840893"/>
                  <a:gd name="connsiteY1282" fmla="*/ 1377297 h 1744789"/>
                  <a:gd name="connsiteX1283" fmla="*/ 66492 w 2840893"/>
                  <a:gd name="connsiteY1283" fmla="*/ 1385907 h 1744789"/>
                  <a:gd name="connsiteX1284" fmla="*/ 65086 w 2840893"/>
                  <a:gd name="connsiteY1284" fmla="*/ 1406992 h 1744789"/>
                  <a:gd name="connsiteX1285" fmla="*/ 61572 w 2840893"/>
                  <a:gd name="connsiteY1285" fmla="*/ 1440025 h 1744789"/>
                  <a:gd name="connsiteX1286" fmla="*/ 61396 w 2840893"/>
                  <a:gd name="connsiteY1286" fmla="*/ 1451182 h 1744789"/>
                  <a:gd name="connsiteX1287" fmla="*/ 61660 w 2840893"/>
                  <a:gd name="connsiteY1287" fmla="*/ 1455135 h 1744789"/>
                  <a:gd name="connsiteX1288" fmla="*/ 56740 w 2840893"/>
                  <a:gd name="connsiteY1288" fmla="*/ 1473673 h 1744789"/>
                  <a:gd name="connsiteX1289" fmla="*/ 56828 w 2840893"/>
                  <a:gd name="connsiteY1289" fmla="*/ 1473760 h 1744789"/>
                  <a:gd name="connsiteX1290" fmla="*/ 58322 w 2840893"/>
                  <a:gd name="connsiteY1290" fmla="*/ 1475605 h 1744789"/>
                  <a:gd name="connsiteX1291" fmla="*/ 58322 w 2840893"/>
                  <a:gd name="connsiteY1291" fmla="*/ 1477977 h 1744789"/>
                  <a:gd name="connsiteX1292" fmla="*/ 57619 w 2840893"/>
                  <a:gd name="connsiteY1292" fmla="*/ 1486236 h 1744789"/>
                  <a:gd name="connsiteX1293" fmla="*/ 57180 w 2840893"/>
                  <a:gd name="connsiteY1293" fmla="*/ 1489750 h 1744789"/>
                  <a:gd name="connsiteX1294" fmla="*/ 57092 w 2840893"/>
                  <a:gd name="connsiteY1294" fmla="*/ 1490716 h 1744789"/>
                  <a:gd name="connsiteX1295" fmla="*/ 56916 w 2840893"/>
                  <a:gd name="connsiteY1295" fmla="*/ 1492473 h 1744789"/>
                  <a:gd name="connsiteX1296" fmla="*/ 61748 w 2840893"/>
                  <a:gd name="connsiteY1296" fmla="*/ 1511889 h 1744789"/>
                  <a:gd name="connsiteX1297" fmla="*/ 61396 w 2840893"/>
                  <a:gd name="connsiteY1297" fmla="*/ 1516545 h 1744789"/>
                  <a:gd name="connsiteX1298" fmla="*/ 61660 w 2840893"/>
                  <a:gd name="connsiteY1298" fmla="*/ 1520059 h 1744789"/>
                  <a:gd name="connsiteX1299" fmla="*/ 59464 w 2840893"/>
                  <a:gd name="connsiteY1299" fmla="*/ 1536312 h 1744789"/>
                  <a:gd name="connsiteX1300" fmla="*/ 59639 w 2840893"/>
                  <a:gd name="connsiteY1300" fmla="*/ 1536752 h 1744789"/>
                  <a:gd name="connsiteX1301" fmla="*/ 60430 w 2840893"/>
                  <a:gd name="connsiteY1301" fmla="*/ 1538860 h 1744789"/>
                  <a:gd name="connsiteX1302" fmla="*/ 62275 w 2840893"/>
                  <a:gd name="connsiteY1302" fmla="*/ 1550808 h 1744789"/>
                  <a:gd name="connsiteX1303" fmla="*/ 59727 w 2840893"/>
                  <a:gd name="connsiteY1303" fmla="*/ 1575583 h 1744789"/>
                  <a:gd name="connsiteX1304" fmla="*/ 59376 w 2840893"/>
                  <a:gd name="connsiteY1304" fmla="*/ 1580591 h 1744789"/>
                  <a:gd name="connsiteX1305" fmla="*/ 62978 w 2840893"/>
                  <a:gd name="connsiteY1305" fmla="*/ 1584544 h 1744789"/>
                  <a:gd name="connsiteX1306" fmla="*/ 63681 w 2840893"/>
                  <a:gd name="connsiteY1306" fmla="*/ 1592099 h 1744789"/>
                  <a:gd name="connsiteX1307" fmla="*/ 63505 w 2840893"/>
                  <a:gd name="connsiteY1307" fmla="*/ 1606156 h 1744789"/>
                  <a:gd name="connsiteX1308" fmla="*/ 64208 w 2840893"/>
                  <a:gd name="connsiteY1308" fmla="*/ 1621267 h 1744789"/>
                  <a:gd name="connsiteX1309" fmla="*/ 63241 w 2840893"/>
                  <a:gd name="connsiteY1309" fmla="*/ 1625923 h 1744789"/>
                  <a:gd name="connsiteX1310" fmla="*/ 62275 w 2840893"/>
                  <a:gd name="connsiteY1310" fmla="*/ 1631194 h 1744789"/>
                  <a:gd name="connsiteX1311" fmla="*/ 63769 w 2840893"/>
                  <a:gd name="connsiteY1311" fmla="*/ 1639453 h 1744789"/>
                  <a:gd name="connsiteX1312" fmla="*/ 64208 w 2840893"/>
                  <a:gd name="connsiteY1312" fmla="*/ 1641210 h 1744789"/>
                  <a:gd name="connsiteX1313" fmla="*/ 68513 w 2840893"/>
                  <a:gd name="connsiteY1313" fmla="*/ 1688739 h 1744789"/>
                  <a:gd name="connsiteX1314" fmla="*/ 74750 w 2840893"/>
                  <a:gd name="connsiteY1314" fmla="*/ 1721859 h 1744789"/>
                  <a:gd name="connsiteX1315" fmla="*/ 57180 w 2840893"/>
                  <a:gd name="connsiteY1315" fmla="*/ 1739079 h 1744789"/>
                  <a:gd name="connsiteX1316" fmla="*/ 37149 w 2840893"/>
                  <a:gd name="connsiteY1316" fmla="*/ 1741187 h 1744789"/>
                  <a:gd name="connsiteX1317" fmla="*/ 22214 w 2840893"/>
                  <a:gd name="connsiteY1317" fmla="*/ 1740397 h 1744789"/>
                  <a:gd name="connsiteX1318" fmla="*/ 14658 w 2840893"/>
                  <a:gd name="connsiteY1318" fmla="*/ 1725988 h 1744789"/>
                  <a:gd name="connsiteX1319" fmla="*/ 11144 w 2840893"/>
                  <a:gd name="connsiteY1319" fmla="*/ 1702092 h 1744789"/>
                  <a:gd name="connsiteX1320" fmla="*/ 9299 w 2840893"/>
                  <a:gd name="connsiteY1320" fmla="*/ 1688739 h 1744789"/>
                  <a:gd name="connsiteX1321" fmla="*/ 8157 w 2840893"/>
                  <a:gd name="connsiteY1321" fmla="*/ 1682413 h 1744789"/>
                  <a:gd name="connsiteX1322" fmla="*/ 6751 w 2840893"/>
                  <a:gd name="connsiteY1322" fmla="*/ 1673979 h 1744789"/>
                  <a:gd name="connsiteX1323" fmla="*/ 6664 w 2840893"/>
                  <a:gd name="connsiteY1323" fmla="*/ 1673452 h 1744789"/>
                  <a:gd name="connsiteX1324" fmla="*/ 8509 w 2840893"/>
                  <a:gd name="connsiteY1324" fmla="*/ 1661592 h 1744789"/>
                  <a:gd name="connsiteX1325" fmla="*/ 9123 w 2840893"/>
                  <a:gd name="connsiteY1325" fmla="*/ 1660713 h 1744789"/>
                  <a:gd name="connsiteX1326" fmla="*/ 8069 w 2840893"/>
                  <a:gd name="connsiteY1326" fmla="*/ 1658517 h 1744789"/>
                  <a:gd name="connsiteX1327" fmla="*/ 6488 w 2840893"/>
                  <a:gd name="connsiteY1327" fmla="*/ 1640770 h 1744789"/>
                  <a:gd name="connsiteX1328" fmla="*/ 5697 w 2840893"/>
                  <a:gd name="connsiteY1328" fmla="*/ 1635060 h 1744789"/>
                  <a:gd name="connsiteX1329" fmla="*/ 4907 w 2840893"/>
                  <a:gd name="connsiteY1329" fmla="*/ 1631546 h 1744789"/>
                  <a:gd name="connsiteX1330" fmla="*/ 4116 w 2840893"/>
                  <a:gd name="connsiteY1330" fmla="*/ 1626275 h 1744789"/>
                  <a:gd name="connsiteX1331" fmla="*/ 2886 w 2840893"/>
                  <a:gd name="connsiteY1331" fmla="*/ 1594120 h 1744789"/>
                  <a:gd name="connsiteX1332" fmla="*/ 1129 w 2840893"/>
                  <a:gd name="connsiteY1332" fmla="*/ 1560472 h 1744789"/>
                  <a:gd name="connsiteX1333" fmla="*/ 1041 w 2840893"/>
                  <a:gd name="connsiteY1333" fmla="*/ 1527263 h 1744789"/>
                  <a:gd name="connsiteX1334" fmla="*/ 2007 w 2840893"/>
                  <a:gd name="connsiteY1334" fmla="*/ 1493176 h 1744789"/>
                  <a:gd name="connsiteX1335" fmla="*/ 2798 w 2840893"/>
                  <a:gd name="connsiteY1335" fmla="*/ 1481931 h 1744789"/>
                  <a:gd name="connsiteX1336" fmla="*/ 6488 w 2840893"/>
                  <a:gd name="connsiteY1336" fmla="*/ 1459616 h 1744789"/>
                  <a:gd name="connsiteX1337" fmla="*/ 5521 w 2840893"/>
                  <a:gd name="connsiteY1337" fmla="*/ 1428340 h 1744789"/>
                  <a:gd name="connsiteX1338" fmla="*/ 6927 w 2840893"/>
                  <a:gd name="connsiteY1338" fmla="*/ 1410154 h 1744789"/>
                  <a:gd name="connsiteX1339" fmla="*/ 11496 w 2840893"/>
                  <a:gd name="connsiteY1339" fmla="*/ 1359023 h 1744789"/>
                  <a:gd name="connsiteX1340" fmla="*/ 12462 w 2840893"/>
                  <a:gd name="connsiteY1340" fmla="*/ 1351380 h 1744789"/>
                  <a:gd name="connsiteX1341" fmla="*/ 16679 w 2840893"/>
                  <a:gd name="connsiteY1341" fmla="*/ 1333546 h 1744789"/>
                  <a:gd name="connsiteX1342" fmla="*/ 15800 w 2840893"/>
                  <a:gd name="connsiteY1342" fmla="*/ 1329768 h 1744789"/>
                  <a:gd name="connsiteX1343" fmla="*/ 15273 w 2840893"/>
                  <a:gd name="connsiteY1343" fmla="*/ 1326693 h 1744789"/>
                  <a:gd name="connsiteX1344" fmla="*/ 16064 w 2840893"/>
                  <a:gd name="connsiteY1344" fmla="*/ 1313779 h 1744789"/>
                  <a:gd name="connsiteX1345" fmla="*/ 19578 w 2840893"/>
                  <a:gd name="connsiteY1345" fmla="*/ 1301040 h 1744789"/>
                  <a:gd name="connsiteX1346" fmla="*/ 20632 w 2840893"/>
                  <a:gd name="connsiteY1346" fmla="*/ 1290058 h 1744789"/>
                  <a:gd name="connsiteX1347" fmla="*/ 21072 w 2840893"/>
                  <a:gd name="connsiteY1347" fmla="*/ 1285929 h 1744789"/>
                  <a:gd name="connsiteX1348" fmla="*/ 21862 w 2840893"/>
                  <a:gd name="connsiteY1348" fmla="*/ 1266513 h 1744789"/>
                  <a:gd name="connsiteX1349" fmla="*/ 22653 w 2840893"/>
                  <a:gd name="connsiteY1349" fmla="*/ 1263966 h 1744789"/>
                  <a:gd name="connsiteX1350" fmla="*/ 26870 w 2840893"/>
                  <a:gd name="connsiteY1350" fmla="*/ 1240333 h 1744789"/>
                  <a:gd name="connsiteX1351" fmla="*/ 28012 w 2840893"/>
                  <a:gd name="connsiteY1351" fmla="*/ 1231635 h 1744789"/>
                  <a:gd name="connsiteX1352" fmla="*/ 28627 w 2840893"/>
                  <a:gd name="connsiteY1352" fmla="*/ 1226452 h 1744789"/>
                  <a:gd name="connsiteX1353" fmla="*/ 37764 w 2840893"/>
                  <a:gd name="connsiteY1353" fmla="*/ 1202029 h 1744789"/>
                  <a:gd name="connsiteX1354" fmla="*/ 41805 w 2840893"/>
                  <a:gd name="connsiteY1354" fmla="*/ 1174179 h 1744789"/>
                  <a:gd name="connsiteX1355" fmla="*/ 45407 w 2840893"/>
                  <a:gd name="connsiteY1355" fmla="*/ 1164427 h 1744789"/>
                  <a:gd name="connsiteX1356" fmla="*/ 46637 w 2840893"/>
                  <a:gd name="connsiteY1356" fmla="*/ 1159859 h 1744789"/>
                  <a:gd name="connsiteX1357" fmla="*/ 48394 w 2840893"/>
                  <a:gd name="connsiteY1357" fmla="*/ 1151601 h 1744789"/>
                  <a:gd name="connsiteX1358" fmla="*/ 60869 w 2840893"/>
                  <a:gd name="connsiteY1358" fmla="*/ 1096692 h 1744789"/>
                  <a:gd name="connsiteX1359" fmla="*/ 64647 w 2840893"/>
                  <a:gd name="connsiteY1359" fmla="*/ 1082108 h 1744789"/>
                  <a:gd name="connsiteX1360" fmla="*/ 69830 w 2840893"/>
                  <a:gd name="connsiteY1360" fmla="*/ 1063483 h 1744789"/>
                  <a:gd name="connsiteX1361" fmla="*/ 76419 w 2840893"/>
                  <a:gd name="connsiteY1361" fmla="*/ 1044946 h 1744789"/>
                  <a:gd name="connsiteX1362" fmla="*/ 91355 w 2840893"/>
                  <a:gd name="connsiteY1362" fmla="*/ 1009541 h 1744789"/>
                  <a:gd name="connsiteX1363" fmla="*/ 92672 w 2840893"/>
                  <a:gd name="connsiteY1363" fmla="*/ 1004446 h 1744789"/>
                  <a:gd name="connsiteX1364" fmla="*/ 93287 w 2840893"/>
                  <a:gd name="connsiteY1364" fmla="*/ 1001019 h 1744789"/>
                  <a:gd name="connsiteX1365" fmla="*/ 93815 w 2840893"/>
                  <a:gd name="connsiteY1365" fmla="*/ 997154 h 1744789"/>
                  <a:gd name="connsiteX1366" fmla="*/ 97329 w 2840893"/>
                  <a:gd name="connsiteY1366" fmla="*/ 985381 h 1744789"/>
                  <a:gd name="connsiteX1367" fmla="*/ 106114 w 2840893"/>
                  <a:gd name="connsiteY1367" fmla="*/ 962188 h 1744789"/>
                  <a:gd name="connsiteX1368" fmla="*/ 109101 w 2840893"/>
                  <a:gd name="connsiteY1368" fmla="*/ 950591 h 1744789"/>
                  <a:gd name="connsiteX1369" fmla="*/ 113142 w 2840893"/>
                  <a:gd name="connsiteY1369" fmla="*/ 941191 h 1744789"/>
                  <a:gd name="connsiteX1370" fmla="*/ 117359 w 2840893"/>
                  <a:gd name="connsiteY1370" fmla="*/ 929155 h 1744789"/>
                  <a:gd name="connsiteX1371" fmla="*/ 124475 w 2840893"/>
                  <a:gd name="connsiteY1371" fmla="*/ 911321 h 1744789"/>
                  <a:gd name="connsiteX1372" fmla="*/ 127550 w 2840893"/>
                  <a:gd name="connsiteY1372" fmla="*/ 905874 h 1744789"/>
                  <a:gd name="connsiteX1373" fmla="*/ 132295 w 2840893"/>
                  <a:gd name="connsiteY1373" fmla="*/ 898758 h 1744789"/>
                  <a:gd name="connsiteX1374" fmla="*/ 132909 w 2840893"/>
                  <a:gd name="connsiteY1374" fmla="*/ 897967 h 1744789"/>
                  <a:gd name="connsiteX1375" fmla="*/ 135018 w 2840893"/>
                  <a:gd name="connsiteY1375" fmla="*/ 895770 h 1744789"/>
                  <a:gd name="connsiteX1376" fmla="*/ 146000 w 2840893"/>
                  <a:gd name="connsiteY1376" fmla="*/ 867921 h 1744789"/>
                  <a:gd name="connsiteX1377" fmla="*/ 151447 w 2840893"/>
                  <a:gd name="connsiteY1377" fmla="*/ 858433 h 1744789"/>
                  <a:gd name="connsiteX1378" fmla="*/ 153467 w 2840893"/>
                  <a:gd name="connsiteY1378" fmla="*/ 854743 h 1744789"/>
                  <a:gd name="connsiteX1379" fmla="*/ 156103 w 2840893"/>
                  <a:gd name="connsiteY1379" fmla="*/ 849120 h 1744789"/>
                  <a:gd name="connsiteX1380" fmla="*/ 172092 w 2840893"/>
                  <a:gd name="connsiteY1380" fmla="*/ 813012 h 1744789"/>
                  <a:gd name="connsiteX1381" fmla="*/ 179472 w 2840893"/>
                  <a:gd name="connsiteY1381" fmla="*/ 800010 h 1744789"/>
                  <a:gd name="connsiteX1382" fmla="*/ 185358 w 2840893"/>
                  <a:gd name="connsiteY1382" fmla="*/ 789028 h 1744789"/>
                  <a:gd name="connsiteX1383" fmla="*/ 187115 w 2840893"/>
                  <a:gd name="connsiteY1383" fmla="*/ 786129 h 1744789"/>
                  <a:gd name="connsiteX1384" fmla="*/ 193265 w 2840893"/>
                  <a:gd name="connsiteY1384" fmla="*/ 776904 h 1744789"/>
                  <a:gd name="connsiteX1385" fmla="*/ 194759 w 2840893"/>
                  <a:gd name="connsiteY1385" fmla="*/ 775235 h 1744789"/>
                  <a:gd name="connsiteX1386" fmla="*/ 195725 w 2840893"/>
                  <a:gd name="connsiteY1386" fmla="*/ 774269 h 1744789"/>
                  <a:gd name="connsiteX1387" fmla="*/ 196428 w 2840893"/>
                  <a:gd name="connsiteY1387" fmla="*/ 771370 h 1744789"/>
                  <a:gd name="connsiteX1388" fmla="*/ 195022 w 2840893"/>
                  <a:gd name="connsiteY1388" fmla="*/ 770754 h 1744789"/>
                  <a:gd name="connsiteX1389" fmla="*/ 196691 w 2840893"/>
                  <a:gd name="connsiteY1389" fmla="*/ 770315 h 1744789"/>
                  <a:gd name="connsiteX1390" fmla="*/ 211187 w 2840893"/>
                  <a:gd name="connsiteY1390" fmla="*/ 740445 h 1744789"/>
                  <a:gd name="connsiteX1391" fmla="*/ 218743 w 2840893"/>
                  <a:gd name="connsiteY1391" fmla="*/ 727355 h 1744789"/>
                  <a:gd name="connsiteX1392" fmla="*/ 238949 w 2840893"/>
                  <a:gd name="connsiteY1392" fmla="*/ 692653 h 1744789"/>
                  <a:gd name="connsiteX1393" fmla="*/ 241145 w 2840893"/>
                  <a:gd name="connsiteY1393" fmla="*/ 689050 h 1744789"/>
                  <a:gd name="connsiteX1394" fmla="*/ 247998 w 2840893"/>
                  <a:gd name="connsiteY1394" fmla="*/ 680441 h 1744789"/>
                  <a:gd name="connsiteX1395" fmla="*/ 249843 w 2840893"/>
                  <a:gd name="connsiteY1395" fmla="*/ 678332 h 1744789"/>
                  <a:gd name="connsiteX1396" fmla="*/ 251951 w 2840893"/>
                  <a:gd name="connsiteY1396" fmla="*/ 676224 h 1744789"/>
                  <a:gd name="connsiteX1397" fmla="*/ 253445 w 2840893"/>
                  <a:gd name="connsiteY1397" fmla="*/ 674643 h 1744789"/>
                  <a:gd name="connsiteX1398" fmla="*/ 254587 w 2840893"/>
                  <a:gd name="connsiteY1398" fmla="*/ 666384 h 1744789"/>
                  <a:gd name="connsiteX1399" fmla="*/ 259419 w 2840893"/>
                  <a:gd name="connsiteY1399" fmla="*/ 659707 h 1744789"/>
                  <a:gd name="connsiteX1400" fmla="*/ 274881 w 2840893"/>
                  <a:gd name="connsiteY1400" fmla="*/ 640995 h 1744789"/>
                  <a:gd name="connsiteX1401" fmla="*/ 279625 w 2840893"/>
                  <a:gd name="connsiteY1401" fmla="*/ 634581 h 1744789"/>
                  <a:gd name="connsiteX1402" fmla="*/ 297723 w 2840893"/>
                  <a:gd name="connsiteY1402" fmla="*/ 603832 h 1744789"/>
                  <a:gd name="connsiteX1403" fmla="*/ 313010 w 2840893"/>
                  <a:gd name="connsiteY1403" fmla="*/ 583275 h 1744789"/>
                  <a:gd name="connsiteX1404" fmla="*/ 320038 w 2840893"/>
                  <a:gd name="connsiteY1404" fmla="*/ 573259 h 1744789"/>
                  <a:gd name="connsiteX1405" fmla="*/ 324958 w 2840893"/>
                  <a:gd name="connsiteY1405" fmla="*/ 566319 h 1744789"/>
                  <a:gd name="connsiteX1406" fmla="*/ 338663 w 2840893"/>
                  <a:gd name="connsiteY1406" fmla="*/ 547870 h 1744789"/>
                  <a:gd name="connsiteX1407" fmla="*/ 344813 w 2840893"/>
                  <a:gd name="connsiteY1407" fmla="*/ 540051 h 1744789"/>
                  <a:gd name="connsiteX1408" fmla="*/ 368270 w 2840893"/>
                  <a:gd name="connsiteY1408" fmla="*/ 513343 h 1744789"/>
                  <a:gd name="connsiteX1409" fmla="*/ 381799 w 2840893"/>
                  <a:gd name="connsiteY1409" fmla="*/ 497881 h 1744789"/>
                  <a:gd name="connsiteX1410" fmla="*/ 400600 w 2840893"/>
                  <a:gd name="connsiteY1410" fmla="*/ 477674 h 1744789"/>
                  <a:gd name="connsiteX1411" fmla="*/ 413690 w 2840893"/>
                  <a:gd name="connsiteY1411" fmla="*/ 462739 h 1744789"/>
                  <a:gd name="connsiteX1412" fmla="*/ 437762 w 2840893"/>
                  <a:gd name="connsiteY1412" fmla="*/ 434802 h 1744789"/>
                  <a:gd name="connsiteX1413" fmla="*/ 470356 w 2840893"/>
                  <a:gd name="connsiteY1413" fmla="*/ 402999 h 1744789"/>
                  <a:gd name="connsiteX1414" fmla="*/ 483885 w 2840893"/>
                  <a:gd name="connsiteY1414" fmla="*/ 389206 h 1744789"/>
                  <a:gd name="connsiteX1415" fmla="*/ 490914 w 2840893"/>
                  <a:gd name="connsiteY1415" fmla="*/ 382089 h 1744789"/>
                  <a:gd name="connsiteX1416" fmla="*/ 508748 w 2840893"/>
                  <a:gd name="connsiteY1416" fmla="*/ 364431 h 1744789"/>
                  <a:gd name="connsiteX1417" fmla="*/ 510593 w 2840893"/>
                  <a:gd name="connsiteY1417" fmla="*/ 362410 h 1744789"/>
                  <a:gd name="connsiteX1418" fmla="*/ 524122 w 2840893"/>
                  <a:gd name="connsiteY1418" fmla="*/ 354679 h 1744789"/>
                  <a:gd name="connsiteX1419" fmla="*/ 525001 w 2840893"/>
                  <a:gd name="connsiteY1419" fmla="*/ 353449 h 1744789"/>
                  <a:gd name="connsiteX1420" fmla="*/ 556365 w 2840893"/>
                  <a:gd name="connsiteY1420" fmla="*/ 326829 h 1744789"/>
                  <a:gd name="connsiteX1421" fmla="*/ 565238 w 2840893"/>
                  <a:gd name="connsiteY1421" fmla="*/ 318395 h 1744789"/>
                  <a:gd name="connsiteX1422" fmla="*/ 565765 w 2840893"/>
                  <a:gd name="connsiteY1422" fmla="*/ 317780 h 1744789"/>
                  <a:gd name="connsiteX1423" fmla="*/ 597480 w 2840893"/>
                  <a:gd name="connsiteY1423" fmla="*/ 292742 h 1744789"/>
                  <a:gd name="connsiteX1424" fmla="*/ 602049 w 2840893"/>
                  <a:gd name="connsiteY1424" fmla="*/ 289404 h 1744789"/>
                  <a:gd name="connsiteX1425" fmla="*/ 634818 w 2840893"/>
                  <a:gd name="connsiteY1425" fmla="*/ 261642 h 1744789"/>
                  <a:gd name="connsiteX1426" fmla="*/ 648699 w 2840893"/>
                  <a:gd name="connsiteY1426" fmla="*/ 251890 h 1744789"/>
                  <a:gd name="connsiteX1427" fmla="*/ 680590 w 2840893"/>
                  <a:gd name="connsiteY1427" fmla="*/ 230717 h 1744789"/>
                  <a:gd name="connsiteX1428" fmla="*/ 698512 w 2840893"/>
                  <a:gd name="connsiteY1428" fmla="*/ 219384 h 1744789"/>
                  <a:gd name="connsiteX1429" fmla="*/ 712569 w 2840893"/>
                  <a:gd name="connsiteY1429" fmla="*/ 209105 h 1744789"/>
                  <a:gd name="connsiteX1430" fmla="*/ 719246 w 2840893"/>
                  <a:gd name="connsiteY1430" fmla="*/ 203922 h 1744789"/>
                  <a:gd name="connsiteX1431" fmla="*/ 719685 w 2840893"/>
                  <a:gd name="connsiteY1431" fmla="*/ 203571 h 1744789"/>
                  <a:gd name="connsiteX1432" fmla="*/ 725044 w 2840893"/>
                  <a:gd name="connsiteY1432" fmla="*/ 200671 h 1744789"/>
                  <a:gd name="connsiteX1433" fmla="*/ 737871 w 2840893"/>
                  <a:gd name="connsiteY1433" fmla="*/ 194170 h 1744789"/>
                  <a:gd name="connsiteX1434" fmla="*/ 744108 w 2840893"/>
                  <a:gd name="connsiteY1434" fmla="*/ 190041 h 1744789"/>
                  <a:gd name="connsiteX1435" fmla="*/ 759219 w 2840893"/>
                  <a:gd name="connsiteY1435" fmla="*/ 182925 h 1744789"/>
                  <a:gd name="connsiteX1436" fmla="*/ 767741 w 2840893"/>
                  <a:gd name="connsiteY1436" fmla="*/ 179235 h 1744789"/>
                  <a:gd name="connsiteX1437" fmla="*/ 773715 w 2840893"/>
                  <a:gd name="connsiteY1437" fmla="*/ 175282 h 1744789"/>
                  <a:gd name="connsiteX1438" fmla="*/ 797348 w 2840893"/>
                  <a:gd name="connsiteY1438" fmla="*/ 159029 h 1744789"/>
                  <a:gd name="connsiteX1439" fmla="*/ 809471 w 2840893"/>
                  <a:gd name="connsiteY1439" fmla="*/ 152440 h 1744789"/>
                  <a:gd name="connsiteX1440" fmla="*/ 820717 w 2840893"/>
                  <a:gd name="connsiteY1440" fmla="*/ 146202 h 1744789"/>
                  <a:gd name="connsiteX1441" fmla="*/ 852344 w 2840893"/>
                  <a:gd name="connsiteY1441" fmla="*/ 131530 h 1744789"/>
                  <a:gd name="connsiteX1442" fmla="*/ 854980 w 2840893"/>
                  <a:gd name="connsiteY1442" fmla="*/ 130301 h 1744789"/>
                  <a:gd name="connsiteX1443" fmla="*/ 866840 w 2840893"/>
                  <a:gd name="connsiteY1443" fmla="*/ 126259 h 1744789"/>
                  <a:gd name="connsiteX1444" fmla="*/ 885289 w 2840893"/>
                  <a:gd name="connsiteY1444" fmla="*/ 116507 h 1744789"/>
                  <a:gd name="connsiteX1445" fmla="*/ 887310 w 2840893"/>
                  <a:gd name="connsiteY1445" fmla="*/ 113872 h 1744789"/>
                  <a:gd name="connsiteX1446" fmla="*/ 890648 w 2840893"/>
                  <a:gd name="connsiteY1446" fmla="*/ 113960 h 1744789"/>
                  <a:gd name="connsiteX1447" fmla="*/ 909361 w 2840893"/>
                  <a:gd name="connsiteY1447" fmla="*/ 106844 h 1744789"/>
                  <a:gd name="connsiteX1448" fmla="*/ 935717 w 2840893"/>
                  <a:gd name="connsiteY1448" fmla="*/ 97795 h 1744789"/>
                  <a:gd name="connsiteX1449" fmla="*/ 945469 w 2840893"/>
                  <a:gd name="connsiteY1449" fmla="*/ 92523 h 1744789"/>
                  <a:gd name="connsiteX1450" fmla="*/ 973407 w 2840893"/>
                  <a:gd name="connsiteY1450" fmla="*/ 79257 h 1744789"/>
                  <a:gd name="connsiteX1451" fmla="*/ 985003 w 2840893"/>
                  <a:gd name="connsiteY1451" fmla="*/ 75216 h 1744789"/>
                  <a:gd name="connsiteX1452" fmla="*/ 994052 w 2840893"/>
                  <a:gd name="connsiteY1452" fmla="*/ 72405 h 1744789"/>
                  <a:gd name="connsiteX1453" fmla="*/ 1002135 w 2840893"/>
                  <a:gd name="connsiteY1453" fmla="*/ 69857 h 1744789"/>
                  <a:gd name="connsiteX1454" fmla="*/ 1025240 w 2840893"/>
                  <a:gd name="connsiteY1454" fmla="*/ 61687 h 1744789"/>
                  <a:gd name="connsiteX1455" fmla="*/ 1034904 w 2840893"/>
                  <a:gd name="connsiteY1455" fmla="*/ 58612 h 1744789"/>
                  <a:gd name="connsiteX1456" fmla="*/ 1037979 w 2840893"/>
                  <a:gd name="connsiteY1456" fmla="*/ 57558 h 1744789"/>
                  <a:gd name="connsiteX1457" fmla="*/ 1056165 w 2840893"/>
                  <a:gd name="connsiteY1457" fmla="*/ 52023 h 1744789"/>
                  <a:gd name="connsiteX1458" fmla="*/ 1057834 w 2840893"/>
                  <a:gd name="connsiteY1458" fmla="*/ 51056 h 1744789"/>
                  <a:gd name="connsiteX1459" fmla="*/ 1072418 w 2840893"/>
                  <a:gd name="connsiteY1459" fmla="*/ 49475 h 1744789"/>
                  <a:gd name="connsiteX1460" fmla="*/ 1095435 w 2840893"/>
                  <a:gd name="connsiteY1460" fmla="*/ 42447 h 1744789"/>
                  <a:gd name="connsiteX1461" fmla="*/ 1106505 w 2840893"/>
                  <a:gd name="connsiteY1461" fmla="*/ 40865 h 1744789"/>
                  <a:gd name="connsiteX1462" fmla="*/ 1113094 w 2840893"/>
                  <a:gd name="connsiteY1462" fmla="*/ 39196 h 1744789"/>
                  <a:gd name="connsiteX1463" fmla="*/ 1118805 w 2840893"/>
                  <a:gd name="connsiteY1463" fmla="*/ 37615 h 1744789"/>
                  <a:gd name="connsiteX1464" fmla="*/ 1157987 w 2840893"/>
                  <a:gd name="connsiteY1464" fmla="*/ 29796 h 1744789"/>
                  <a:gd name="connsiteX1465" fmla="*/ 1165191 w 2840893"/>
                  <a:gd name="connsiteY1465" fmla="*/ 27775 h 1744789"/>
                  <a:gd name="connsiteX1466" fmla="*/ 1197785 w 2840893"/>
                  <a:gd name="connsiteY1466" fmla="*/ 18990 h 1744789"/>
                  <a:gd name="connsiteX1467" fmla="*/ 1209645 w 2840893"/>
                  <a:gd name="connsiteY1467" fmla="*/ 17760 h 1744789"/>
                  <a:gd name="connsiteX1468" fmla="*/ 1232927 w 2840893"/>
                  <a:gd name="connsiteY1468" fmla="*/ 13455 h 1744789"/>
                  <a:gd name="connsiteX1469" fmla="*/ 1256296 w 2840893"/>
                  <a:gd name="connsiteY1469" fmla="*/ 9326 h 1744789"/>
                  <a:gd name="connsiteX1470" fmla="*/ 1260776 w 2840893"/>
                  <a:gd name="connsiteY1470" fmla="*/ 9062 h 1744789"/>
                  <a:gd name="connsiteX1471" fmla="*/ 1278611 w 2840893"/>
                  <a:gd name="connsiteY1471" fmla="*/ 8799 h 1744789"/>
                  <a:gd name="connsiteX1472" fmla="*/ 1284936 w 2840893"/>
                  <a:gd name="connsiteY1472" fmla="*/ 8887 h 1744789"/>
                  <a:gd name="connsiteX1473" fmla="*/ 1291525 w 2840893"/>
                  <a:gd name="connsiteY1473" fmla="*/ 8623 h 1744789"/>
                  <a:gd name="connsiteX1474" fmla="*/ 1306109 w 2840893"/>
                  <a:gd name="connsiteY1474" fmla="*/ 8887 h 1744789"/>
                  <a:gd name="connsiteX1475" fmla="*/ 1306460 w 2840893"/>
                  <a:gd name="connsiteY1475" fmla="*/ 8974 h 1744789"/>
                  <a:gd name="connsiteX1476" fmla="*/ 1307339 w 2840893"/>
                  <a:gd name="connsiteY1476" fmla="*/ 9150 h 1744789"/>
                  <a:gd name="connsiteX1477" fmla="*/ 1329302 w 2840893"/>
                  <a:gd name="connsiteY1477" fmla="*/ 5548 h 1744789"/>
                  <a:gd name="connsiteX1478" fmla="*/ 1336682 w 2840893"/>
                  <a:gd name="connsiteY1478" fmla="*/ 6163 h 1744789"/>
                  <a:gd name="connsiteX1479" fmla="*/ 1352496 w 2840893"/>
                  <a:gd name="connsiteY1479" fmla="*/ 3791 h 1744789"/>
                  <a:gd name="connsiteX1480" fmla="*/ 1407756 w 2840893"/>
                  <a:gd name="connsiteY1480" fmla="*/ 1946 h 1744789"/>
                  <a:gd name="connsiteX1481" fmla="*/ 1418122 w 2840893"/>
                  <a:gd name="connsiteY1481" fmla="*/ 2298 h 1744789"/>
                  <a:gd name="connsiteX1482" fmla="*/ 1441404 w 2840893"/>
                  <a:gd name="connsiteY1482" fmla="*/ 5460 h 1744789"/>
                  <a:gd name="connsiteX1483" fmla="*/ 1453967 w 2840893"/>
                  <a:gd name="connsiteY1483" fmla="*/ 4670 h 1744789"/>
                  <a:gd name="connsiteX1484" fmla="*/ 1460380 w 2840893"/>
                  <a:gd name="connsiteY1484" fmla="*/ 4757 h 1744789"/>
                  <a:gd name="connsiteX1485" fmla="*/ 1483486 w 2840893"/>
                  <a:gd name="connsiteY1485" fmla="*/ 5812 h 1744789"/>
                  <a:gd name="connsiteX1486" fmla="*/ 1492534 w 2840893"/>
                  <a:gd name="connsiteY1486" fmla="*/ 7393 h 1744789"/>
                  <a:gd name="connsiteX1487" fmla="*/ 1498157 w 2840893"/>
                  <a:gd name="connsiteY1487" fmla="*/ 8272 h 1744789"/>
                  <a:gd name="connsiteX1488" fmla="*/ 1507909 w 2840893"/>
                  <a:gd name="connsiteY1488" fmla="*/ 8799 h 1744789"/>
                  <a:gd name="connsiteX1489" fmla="*/ 1520648 w 2840893"/>
                  <a:gd name="connsiteY1489" fmla="*/ 8447 h 1744789"/>
                  <a:gd name="connsiteX1490" fmla="*/ 1522580 w 2840893"/>
                  <a:gd name="connsiteY1490" fmla="*/ 8974 h 1744789"/>
                  <a:gd name="connsiteX1491" fmla="*/ 1528994 w 2840893"/>
                  <a:gd name="connsiteY1491" fmla="*/ 10117 h 1744789"/>
                  <a:gd name="connsiteX1492" fmla="*/ 1538570 w 2840893"/>
                  <a:gd name="connsiteY1492" fmla="*/ 11347 h 1744789"/>
                  <a:gd name="connsiteX1493" fmla="*/ 1560445 w 2840893"/>
                  <a:gd name="connsiteY1493" fmla="*/ 11610 h 1744789"/>
                  <a:gd name="connsiteX1494" fmla="*/ 1579773 w 2840893"/>
                  <a:gd name="connsiteY1494" fmla="*/ 11961 h 1744789"/>
                  <a:gd name="connsiteX1495" fmla="*/ 1602000 w 2840893"/>
                  <a:gd name="connsiteY1495" fmla="*/ 15036 h 1744789"/>
                  <a:gd name="connsiteX1496" fmla="*/ 1610522 w 2840893"/>
                  <a:gd name="connsiteY1496" fmla="*/ 16881 h 1744789"/>
                  <a:gd name="connsiteX1497" fmla="*/ 1619835 w 2840893"/>
                  <a:gd name="connsiteY1497" fmla="*/ 18990 h 1744789"/>
                  <a:gd name="connsiteX1498" fmla="*/ 1636703 w 2840893"/>
                  <a:gd name="connsiteY1498" fmla="*/ 21538 h 1744789"/>
                  <a:gd name="connsiteX1499" fmla="*/ 1662444 w 2840893"/>
                  <a:gd name="connsiteY1499" fmla="*/ 26545 h 1744789"/>
                  <a:gd name="connsiteX1500" fmla="*/ 1675534 w 2840893"/>
                  <a:gd name="connsiteY1500" fmla="*/ 30411 h 1744789"/>
                  <a:gd name="connsiteX1501" fmla="*/ 1680190 w 2840893"/>
                  <a:gd name="connsiteY1501" fmla="*/ 31641 h 1744789"/>
                  <a:gd name="connsiteX1502" fmla="*/ 1682738 w 2840893"/>
                  <a:gd name="connsiteY1502" fmla="*/ 32344 h 1744789"/>
                  <a:gd name="connsiteX1503" fmla="*/ 1720866 w 2840893"/>
                  <a:gd name="connsiteY1503" fmla="*/ 40602 h 1744789"/>
                  <a:gd name="connsiteX1504" fmla="*/ 1737910 w 2840893"/>
                  <a:gd name="connsiteY1504" fmla="*/ 44467 h 1744789"/>
                  <a:gd name="connsiteX1505" fmla="*/ 1746783 w 2840893"/>
                  <a:gd name="connsiteY1505" fmla="*/ 45697 h 1744789"/>
                  <a:gd name="connsiteX1506" fmla="*/ 1750385 w 2840893"/>
                  <a:gd name="connsiteY1506" fmla="*/ 45609 h 1744789"/>
                  <a:gd name="connsiteX1507" fmla="*/ 1763739 w 2840893"/>
                  <a:gd name="connsiteY1507" fmla="*/ 50178 h 1744789"/>
                  <a:gd name="connsiteX1508" fmla="*/ 1771382 w 2840893"/>
                  <a:gd name="connsiteY1508" fmla="*/ 52550 h 1744789"/>
                  <a:gd name="connsiteX1509" fmla="*/ 1798266 w 2840893"/>
                  <a:gd name="connsiteY1509" fmla="*/ 57558 h 1744789"/>
                  <a:gd name="connsiteX1510" fmla="*/ 1823216 w 2840893"/>
                  <a:gd name="connsiteY1510" fmla="*/ 66958 h 1744789"/>
                  <a:gd name="connsiteX1511" fmla="*/ 1849221 w 2840893"/>
                  <a:gd name="connsiteY1511" fmla="*/ 76710 h 1744789"/>
                  <a:gd name="connsiteX1512" fmla="*/ 1863189 w 2840893"/>
                  <a:gd name="connsiteY1512" fmla="*/ 81278 h 1744789"/>
                  <a:gd name="connsiteX1513" fmla="*/ 1882869 w 2840893"/>
                  <a:gd name="connsiteY1513" fmla="*/ 88482 h 1744789"/>
                  <a:gd name="connsiteX1514" fmla="*/ 1888052 w 2840893"/>
                  <a:gd name="connsiteY1514" fmla="*/ 91118 h 1744789"/>
                  <a:gd name="connsiteX1515" fmla="*/ 1898770 w 2840893"/>
                  <a:gd name="connsiteY1515" fmla="*/ 97619 h 1744789"/>
                  <a:gd name="connsiteX1516" fmla="*/ 1905447 w 2840893"/>
                  <a:gd name="connsiteY1516" fmla="*/ 100342 h 1744789"/>
                  <a:gd name="connsiteX1517" fmla="*/ 1909752 w 2840893"/>
                  <a:gd name="connsiteY1517" fmla="*/ 101397 h 1744789"/>
                  <a:gd name="connsiteX1518" fmla="*/ 1937777 w 2840893"/>
                  <a:gd name="connsiteY1518" fmla="*/ 113433 h 1744789"/>
                  <a:gd name="connsiteX1519" fmla="*/ 1939271 w 2840893"/>
                  <a:gd name="connsiteY1519" fmla="*/ 114311 h 1744789"/>
                  <a:gd name="connsiteX1520" fmla="*/ 1945509 w 2840893"/>
                  <a:gd name="connsiteY1520" fmla="*/ 116683 h 1744789"/>
                  <a:gd name="connsiteX1521" fmla="*/ 1955085 w 2840893"/>
                  <a:gd name="connsiteY1521" fmla="*/ 119758 h 1744789"/>
                  <a:gd name="connsiteX1522" fmla="*/ 1984516 w 2840893"/>
                  <a:gd name="connsiteY1522" fmla="*/ 133288 h 1744789"/>
                  <a:gd name="connsiteX1523" fmla="*/ 2011135 w 2840893"/>
                  <a:gd name="connsiteY1523" fmla="*/ 144972 h 1744789"/>
                  <a:gd name="connsiteX1524" fmla="*/ 2025543 w 2840893"/>
                  <a:gd name="connsiteY1524" fmla="*/ 152440 h 1744789"/>
                  <a:gd name="connsiteX1525" fmla="*/ 2067274 w 2840893"/>
                  <a:gd name="connsiteY1525" fmla="*/ 178532 h 1744789"/>
                  <a:gd name="connsiteX1526" fmla="*/ 2087305 w 2840893"/>
                  <a:gd name="connsiteY1526" fmla="*/ 188723 h 1744789"/>
                  <a:gd name="connsiteX1527" fmla="*/ 2091170 w 2840893"/>
                  <a:gd name="connsiteY1527" fmla="*/ 190217 h 1744789"/>
                  <a:gd name="connsiteX1528" fmla="*/ 2107511 w 2840893"/>
                  <a:gd name="connsiteY1528" fmla="*/ 203043 h 1744789"/>
                  <a:gd name="connsiteX1529" fmla="*/ 2110674 w 2840893"/>
                  <a:gd name="connsiteY1529" fmla="*/ 203131 h 1744789"/>
                  <a:gd name="connsiteX1530" fmla="*/ 2111640 w 2840893"/>
                  <a:gd name="connsiteY1530" fmla="*/ 203131 h 1744789"/>
                  <a:gd name="connsiteX1531" fmla="*/ 2118756 w 2840893"/>
                  <a:gd name="connsiteY1531" fmla="*/ 204713 h 1744789"/>
                  <a:gd name="connsiteX1532" fmla="*/ 2130265 w 2840893"/>
                  <a:gd name="connsiteY1532" fmla="*/ 212971 h 1744789"/>
                  <a:gd name="connsiteX1533" fmla="*/ 2138084 w 2840893"/>
                  <a:gd name="connsiteY1533" fmla="*/ 218594 h 1744789"/>
                  <a:gd name="connsiteX1534" fmla="*/ 2166549 w 2840893"/>
                  <a:gd name="connsiteY1534" fmla="*/ 238361 h 1744789"/>
                  <a:gd name="connsiteX1535" fmla="*/ 2177618 w 2840893"/>
                  <a:gd name="connsiteY1535" fmla="*/ 246092 h 1744789"/>
                  <a:gd name="connsiteX1536" fmla="*/ 2205117 w 2840893"/>
                  <a:gd name="connsiteY1536" fmla="*/ 264541 h 1744789"/>
                  <a:gd name="connsiteX1537" fmla="*/ 2231121 w 2840893"/>
                  <a:gd name="connsiteY1537" fmla="*/ 285802 h 1744789"/>
                  <a:gd name="connsiteX1538" fmla="*/ 2241927 w 2840893"/>
                  <a:gd name="connsiteY1538" fmla="*/ 295729 h 1744789"/>
                  <a:gd name="connsiteX1539" fmla="*/ 2250801 w 2840893"/>
                  <a:gd name="connsiteY1539" fmla="*/ 301264 h 1744789"/>
                  <a:gd name="connsiteX1540" fmla="*/ 2266087 w 2840893"/>
                  <a:gd name="connsiteY1540" fmla="*/ 312421 h 1744789"/>
                  <a:gd name="connsiteX1541" fmla="*/ 2273291 w 2840893"/>
                  <a:gd name="connsiteY1541" fmla="*/ 319625 h 1744789"/>
                  <a:gd name="connsiteX1542" fmla="*/ 2297099 w 2840893"/>
                  <a:gd name="connsiteY1542" fmla="*/ 338075 h 1744789"/>
                  <a:gd name="connsiteX1543" fmla="*/ 2302986 w 2840893"/>
                  <a:gd name="connsiteY1543" fmla="*/ 342555 h 1744789"/>
                  <a:gd name="connsiteX1544" fmla="*/ 2303337 w 2840893"/>
                  <a:gd name="connsiteY1544" fmla="*/ 342643 h 1744789"/>
                  <a:gd name="connsiteX1545" fmla="*/ 2313264 w 2840893"/>
                  <a:gd name="connsiteY1545" fmla="*/ 353449 h 1744789"/>
                  <a:gd name="connsiteX1546" fmla="*/ 2317569 w 2840893"/>
                  <a:gd name="connsiteY1546" fmla="*/ 358457 h 1744789"/>
                  <a:gd name="connsiteX1547" fmla="*/ 2325213 w 2840893"/>
                  <a:gd name="connsiteY1547" fmla="*/ 354679 h 1744789"/>
                  <a:gd name="connsiteX1548" fmla="*/ 2323192 w 2840893"/>
                  <a:gd name="connsiteY1548" fmla="*/ 359687 h 1744789"/>
                  <a:gd name="connsiteX1549" fmla="*/ 2341553 w 2840893"/>
                  <a:gd name="connsiteY1549" fmla="*/ 375413 h 1744789"/>
                  <a:gd name="connsiteX1550" fmla="*/ 2342344 w 2840893"/>
                  <a:gd name="connsiteY1550" fmla="*/ 376467 h 1744789"/>
                  <a:gd name="connsiteX1551" fmla="*/ 2355347 w 2840893"/>
                  <a:gd name="connsiteY1551" fmla="*/ 389645 h 1744789"/>
                  <a:gd name="connsiteX1552" fmla="*/ 2367295 w 2840893"/>
                  <a:gd name="connsiteY1552" fmla="*/ 401944 h 1744789"/>
                  <a:gd name="connsiteX1553" fmla="*/ 2372654 w 2840893"/>
                  <a:gd name="connsiteY1553" fmla="*/ 408446 h 1744789"/>
                  <a:gd name="connsiteX1554" fmla="*/ 2380121 w 2840893"/>
                  <a:gd name="connsiteY1554" fmla="*/ 416265 h 1744789"/>
                  <a:gd name="connsiteX1555" fmla="*/ 2405423 w 2840893"/>
                  <a:gd name="connsiteY1555" fmla="*/ 440864 h 1744789"/>
                  <a:gd name="connsiteX1556" fmla="*/ 2428880 w 2840893"/>
                  <a:gd name="connsiteY1556" fmla="*/ 469680 h 1744789"/>
                  <a:gd name="connsiteX1557" fmla="*/ 2430988 w 2840893"/>
                  <a:gd name="connsiteY1557" fmla="*/ 472930 h 1744789"/>
                  <a:gd name="connsiteX1558" fmla="*/ 2433361 w 2840893"/>
                  <a:gd name="connsiteY1558" fmla="*/ 475390 h 1744789"/>
                  <a:gd name="connsiteX1559" fmla="*/ 2435908 w 2840893"/>
                  <a:gd name="connsiteY1559" fmla="*/ 477850 h 1744789"/>
                  <a:gd name="connsiteX1560" fmla="*/ 2443640 w 2840893"/>
                  <a:gd name="connsiteY1560" fmla="*/ 484878 h 1744789"/>
                  <a:gd name="connsiteX1561" fmla="*/ 2461034 w 2840893"/>
                  <a:gd name="connsiteY1561" fmla="*/ 507632 h 1744789"/>
                  <a:gd name="connsiteX1562" fmla="*/ 2468326 w 2840893"/>
                  <a:gd name="connsiteY1562" fmla="*/ 512025 h 1744789"/>
                  <a:gd name="connsiteX1563" fmla="*/ 2469293 w 2840893"/>
                  <a:gd name="connsiteY1563" fmla="*/ 513079 h 1744789"/>
                  <a:gd name="connsiteX1564" fmla="*/ 2495913 w 2840893"/>
                  <a:gd name="connsiteY1564" fmla="*/ 544795 h 1744789"/>
                  <a:gd name="connsiteX1565" fmla="*/ 2508915 w 2840893"/>
                  <a:gd name="connsiteY1565" fmla="*/ 561838 h 1744789"/>
                  <a:gd name="connsiteX1566" fmla="*/ 2547834 w 2840893"/>
                  <a:gd name="connsiteY1566" fmla="*/ 612969 h 1744789"/>
                  <a:gd name="connsiteX1567" fmla="*/ 2559694 w 2840893"/>
                  <a:gd name="connsiteY1567" fmla="*/ 635020 h 1744789"/>
                  <a:gd name="connsiteX1568" fmla="*/ 2567425 w 2840893"/>
                  <a:gd name="connsiteY1568" fmla="*/ 646266 h 1744789"/>
                  <a:gd name="connsiteX1569" fmla="*/ 2585260 w 2840893"/>
                  <a:gd name="connsiteY1569" fmla="*/ 670953 h 1744789"/>
                  <a:gd name="connsiteX1570" fmla="*/ 2592903 w 2840893"/>
                  <a:gd name="connsiteY1570" fmla="*/ 683867 h 1744789"/>
                  <a:gd name="connsiteX1571" fmla="*/ 2600459 w 2840893"/>
                  <a:gd name="connsiteY1571" fmla="*/ 694234 h 1744789"/>
                  <a:gd name="connsiteX1572" fmla="*/ 2611089 w 2840893"/>
                  <a:gd name="connsiteY1572" fmla="*/ 711190 h 1744789"/>
                  <a:gd name="connsiteX1573" fmla="*/ 2619435 w 2840893"/>
                  <a:gd name="connsiteY1573" fmla="*/ 724016 h 1744789"/>
                  <a:gd name="connsiteX1574" fmla="*/ 2639026 w 2840893"/>
                  <a:gd name="connsiteY1574" fmla="*/ 759509 h 1744789"/>
                  <a:gd name="connsiteX1575" fmla="*/ 2641750 w 2840893"/>
                  <a:gd name="connsiteY1575" fmla="*/ 766889 h 1744789"/>
                  <a:gd name="connsiteX1576" fmla="*/ 2643507 w 2840893"/>
                  <a:gd name="connsiteY1576" fmla="*/ 771897 h 1744789"/>
                  <a:gd name="connsiteX1577" fmla="*/ 2656421 w 2840893"/>
                  <a:gd name="connsiteY1577" fmla="*/ 794212 h 1744789"/>
                  <a:gd name="connsiteX1578" fmla="*/ 2660726 w 2840893"/>
                  <a:gd name="connsiteY1578" fmla="*/ 801591 h 1744789"/>
                  <a:gd name="connsiteX1579" fmla="*/ 2662483 w 2840893"/>
                  <a:gd name="connsiteY1579" fmla="*/ 804139 h 1744789"/>
                  <a:gd name="connsiteX1580" fmla="*/ 2664767 w 2840893"/>
                  <a:gd name="connsiteY1580" fmla="*/ 810904 h 1744789"/>
                  <a:gd name="connsiteX1581" fmla="*/ 2667754 w 2840893"/>
                  <a:gd name="connsiteY1581" fmla="*/ 818371 h 1744789"/>
                  <a:gd name="connsiteX1582" fmla="*/ 2677946 w 2840893"/>
                  <a:gd name="connsiteY1582" fmla="*/ 832779 h 1744789"/>
                  <a:gd name="connsiteX1583" fmla="*/ 2679527 w 2840893"/>
                  <a:gd name="connsiteY1583" fmla="*/ 836908 h 1744789"/>
                  <a:gd name="connsiteX1584" fmla="*/ 2684535 w 2840893"/>
                  <a:gd name="connsiteY1584" fmla="*/ 851316 h 1744789"/>
                  <a:gd name="connsiteX1585" fmla="*/ 2685940 w 2840893"/>
                  <a:gd name="connsiteY1585" fmla="*/ 856588 h 1744789"/>
                  <a:gd name="connsiteX1586" fmla="*/ 2686467 w 2840893"/>
                  <a:gd name="connsiteY1586" fmla="*/ 859048 h 1744789"/>
                  <a:gd name="connsiteX1587" fmla="*/ 2686467 w 2840893"/>
                  <a:gd name="connsiteY1587" fmla="*/ 859135 h 1744789"/>
                  <a:gd name="connsiteX1588" fmla="*/ 2691036 w 2840893"/>
                  <a:gd name="connsiteY1588" fmla="*/ 865988 h 1744789"/>
                  <a:gd name="connsiteX1589" fmla="*/ 2700963 w 2840893"/>
                  <a:gd name="connsiteY1589" fmla="*/ 881890 h 1744789"/>
                  <a:gd name="connsiteX1590" fmla="*/ 2705092 w 2840893"/>
                  <a:gd name="connsiteY1590" fmla="*/ 899021 h 1744789"/>
                  <a:gd name="connsiteX1591" fmla="*/ 2711066 w 2840893"/>
                  <a:gd name="connsiteY1591" fmla="*/ 905874 h 1744789"/>
                  <a:gd name="connsiteX1592" fmla="*/ 2715898 w 2840893"/>
                  <a:gd name="connsiteY1592" fmla="*/ 916416 h 1744789"/>
                  <a:gd name="connsiteX1593" fmla="*/ 2722927 w 2840893"/>
                  <a:gd name="connsiteY1593" fmla="*/ 936535 h 1744789"/>
                  <a:gd name="connsiteX1594" fmla="*/ 2722927 w 2840893"/>
                  <a:gd name="connsiteY1594" fmla="*/ 937237 h 1744789"/>
                  <a:gd name="connsiteX1595" fmla="*/ 2722927 w 2840893"/>
                  <a:gd name="connsiteY1595" fmla="*/ 937413 h 1744789"/>
                  <a:gd name="connsiteX1596" fmla="*/ 2732503 w 2840893"/>
                  <a:gd name="connsiteY1596" fmla="*/ 960782 h 1744789"/>
                  <a:gd name="connsiteX1597" fmla="*/ 2737598 w 2840893"/>
                  <a:gd name="connsiteY1597" fmla="*/ 975805 h 1744789"/>
                  <a:gd name="connsiteX1598" fmla="*/ 2739970 w 2840893"/>
                  <a:gd name="connsiteY1598" fmla="*/ 980813 h 1744789"/>
                  <a:gd name="connsiteX1599" fmla="*/ 2742254 w 2840893"/>
                  <a:gd name="connsiteY1599" fmla="*/ 985645 h 1744789"/>
                  <a:gd name="connsiteX1600" fmla="*/ 2743221 w 2840893"/>
                  <a:gd name="connsiteY1600" fmla="*/ 987051 h 1744789"/>
                  <a:gd name="connsiteX1601" fmla="*/ 2746296 w 2840893"/>
                  <a:gd name="connsiteY1601" fmla="*/ 995748 h 1744789"/>
                  <a:gd name="connsiteX1602" fmla="*/ 2753148 w 2840893"/>
                  <a:gd name="connsiteY1602" fmla="*/ 1020259 h 1744789"/>
                  <a:gd name="connsiteX1603" fmla="*/ 2760792 w 2840893"/>
                  <a:gd name="connsiteY1603" fmla="*/ 1040202 h 1744789"/>
                  <a:gd name="connsiteX1604" fmla="*/ 2764833 w 2840893"/>
                  <a:gd name="connsiteY1604" fmla="*/ 1049866 h 1744789"/>
                  <a:gd name="connsiteX1605" fmla="*/ 2770368 w 2840893"/>
                  <a:gd name="connsiteY1605" fmla="*/ 1066031 h 1744789"/>
                  <a:gd name="connsiteX1606" fmla="*/ 2773530 w 2840893"/>
                  <a:gd name="connsiteY1606" fmla="*/ 1083778 h 1744789"/>
                  <a:gd name="connsiteX1607" fmla="*/ 2775288 w 2840893"/>
                  <a:gd name="connsiteY1607" fmla="*/ 1091684 h 1744789"/>
                  <a:gd name="connsiteX1608" fmla="*/ 2784600 w 2840893"/>
                  <a:gd name="connsiteY1608" fmla="*/ 1116371 h 1744789"/>
                  <a:gd name="connsiteX1609" fmla="*/ 2789871 w 2840893"/>
                  <a:gd name="connsiteY1609" fmla="*/ 1133415 h 1744789"/>
                  <a:gd name="connsiteX1610" fmla="*/ 2791541 w 2840893"/>
                  <a:gd name="connsiteY1610" fmla="*/ 1149053 h 1744789"/>
                  <a:gd name="connsiteX1611" fmla="*/ 2791189 w 2840893"/>
                  <a:gd name="connsiteY1611" fmla="*/ 1154588 h 1744789"/>
                  <a:gd name="connsiteX1612" fmla="*/ 2791189 w 2840893"/>
                  <a:gd name="connsiteY1612" fmla="*/ 1156960 h 1744789"/>
                  <a:gd name="connsiteX1613" fmla="*/ 2791189 w 2840893"/>
                  <a:gd name="connsiteY1613" fmla="*/ 1159683 h 1744789"/>
                  <a:gd name="connsiteX1614" fmla="*/ 2798657 w 2840893"/>
                  <a:gd name="connsiteY1614" fmla="*/ 1177869 h 1744789"/>
                  <a:gd name="connsiteX1615" fmla="*/ 2801292 w 2840893"/>
                  <a:gd name="connsiteY1615" fmla="*/ 1186918 h 1744789"/>
                  <a:gd name="connsiteX1616" fmla="*/ 2802522 w 2840893"/>
                  <a:gd name="connsiteY1616" fmla="*/ 1205631 h 1744789"/>
                  <a:gd name="connsiteX1617" fmla="*/ 2806563 w 2840893"/>
                  <a:gd name="connsiteY1617" fmla="*/ 1211780 h 1744789"/>
                  <a:gd name="connsiteX1618" fmla="*/ 2808672 w 2840893"/>
                  <a:gd name="connsiteY1618" fmla="*/ 1219424 h 1744789"/>
                  <a:gd name="connsiteX1619" fmla="*/ 2811747 w 2840893"/>
                  <a:gd name="connsiteY1619" fmla="*/ 1230318 h 1744789"/>
                  <a:gd name="connsiteX1620" fmla="*/ 2812186 w 2840893"/>
                  <a:gd name="connsiteY1620" fmla="*/ 1231108 h 1744789"/>
                  <a:gd name="connsiteX1621" fmla="*/ 2811571 w 2840893"/>
                  <a:gd name="connsiteY1621" fmla="*/ 1244813 h 1744789"/>
                  <a:gd name="connsiteX1622" fmla="*/ 2811659 w 2840893"/>
                  <a:gd name="connsiteY1622" fmla="*/ 1245956 h 1744789"/>
                  <a:gd name="connsiteX1623" fmla="*/ 2816667 w 2840893"/>
                  <a:gd name="connsiteY1623" fmla="*/ 1265635 h 1744789"/>
                  <a:gd name="connsiteX1624" fmla="*/ 2817018 w 2840893"/>
                  <a:gd name="connsiteY1624" fmla="*/ 1272136 h 1744789"/>
                  <a:gd name="connsiteX1625" fmla="*/ 2817984 w 2840893"/>
                  <a:gd name="connsiteY1625" fmla="*/ 1278198 h 1744789"/>
                  <a:gd name="connsiteX1626" fmla="*/ 2820093 w 2840893"/>
                  <a:gd name="connsiteY1626" fmla="*/ 1308507 h 1744789"/>
                  <a:gd name="connsiteX1627" fmla="*/ 2824749 w 2840893"/>
                  <a:gd name="connsiteY1627" fmla="*/ 1330734 h 1744789"/>
                  <a:gd name="connsiteX1628" fmla="*/ 2826682 w 2840893"/>
                  <a:gd name="connsiteY1628" fmla="*/ 1349008 h 1744789"/>
                  <a:gd name="connsiteX1629" fmla="*/ 2829054 w 2840893"/>
                  <a:gd name="connsiteY1629" fmla="*/ 1359726 h 1744789"/>
                  <a:gd name="connsiteX1630" fmla="*/ 2829230 w 2840893"/>
                  <a:gd name="connsiteY1630" fmla="*/ 1360078 h 1744789"/>
                  <a:gd name="connsiteX1631" fmla="*/ 2830196 w 2840893"/>
                  <a:gd name="connsiteY1631" fmla="*/ 1363855 h 1744789"/>
                  <a:gd name="connsiteX1632" fmla="*/ 2831602 w 2840893"/>
                  <a:gd name="connsiteY1632" fmla="*/ 1385028 h 1744789"/>
                  <a:gd name="connsiteX1633" fmla="*/ 2832832 w 2840893"/>
                  <a:gd name="connsiteY1633" fmla="*/ 1403389 h 1744789"/>
                  <a:gd name="connsiteX1634" fmla="*/ 2832832 w 2840893"/>
                  <a:gd name="connsiteY1634" fmla="*/ 1417622 h 1744789"/>
                  <a:gd name="connsiteX1635" fmla="*/ 2834852 w 2840893"/>
                  <a:gd name="connsiteY1635" fmla="*/ 1441255 h 1744789"/>
                  <a:gd name="connsiteX1636" fmla="*/ 2834062 w 2840893"/>
                  <a:gd name="connsiteY1636" fmla="*/ 1458386 h 1744789"/>
                  <a:gd name="connsiteX1637" fmla="*/ 2834237 w 2840893"/>
                  <a:gd name="connsiteY1637" fmla="*/ 1461285 h 1744789"/>
                  <a:gd name="connsiteX1638" fmla="*/ 2835116 w 2840893"/>
                  <a:gd name="connsiteY1638" fmla="*/ 1465151 h 1744789"/>
                  <a:gd name="connsiteX1639" fmla="*/ 2837049 w 2840893"/>
                  <a:gd name="connsiteY1639" fmla="*/ 1483951 h 1744789"/>
                  <a:gd name="connsiteX1640" fmla="*/ 2837927 w 2840893"/>
                  <a:gd name="connsiteY1640" fmla="*/ 1493088 h 1744789"/>
                  <a:gd name="connsiteX1641" fmla="*/ 2838015 w 2840893"/>
                  <a:gd name="connsiteY1641" fmla="*/ 1500995 h 1744789"/>
                  <a:gd name="connsiteX1642" fmla="*/ 2839421 w 2840893"/>
                  <a:gd name="connsiteY1642" fmla="*/ 1511889 h 1744789"/>
                  <a:gd name="connsiteX1643" fmla="*/ 2840123 w 2840893"/>
                  <a:gd name="connsiteY1643" fmla="*/ 1523837 h 1744789"/>
                  <a:gd name="connsiteX1644" fmla="*/ 2839684 w 2840893"/>
                  <a:gd name="connsiteY1644" fmla="*/ 1526121 h 1744789"/>
                  <a:gd name="connsiteX1645" fmla="*/ 2838366 w 2840893"/>
                  <a:gd name="connsiteY1645" fmla="*/ 1530514 h 1744789"/>
                  <a:gd name="connsiteX1646" fmla="*/ 2838103 w 2840893"/>
                  <a:gd name="connsiteY1646" fmla="*/ 1531129 h 1744789"/>
                  <a:gd name="connsiteX1647" fmla="*/ 2838630 w 2840893"/>
                  <a:gd name="connsiteY1647" fmla="*/ 1551511 h 1744789"/>
                  <a:gd name="connsiteX1648" fmla="*/ 2837751 w 2840893"/>
                  <a:gd name="connsiteY1648" fmla="*/ 1561175 h 1744789"/>
                  <a:gd name="connsiteX1649" fmla="*/ 2837751 w 2840893"/>
                  <a:gd name="connsiteY1649" fmla="*/ 1593242 h 1744789"/>
                  <a:gd name="connsiteX1650" fmla="*/ 2836346 w 2840893"/>
                  <a:gd name="connsiteY1650" fmla="*/ 1601148 h 1744789"/>
                  <a:gd name="connsiteX1651" fmla="*/ 2835379 w 2840893"/>
                  <a:gd name="connsiteY1651" fmla="*/ 1606420 h 1744789"/>
                  <a:gd name="connsiteX1652" fmla="*/ 2833798 w 2840893"/>
                  <a:gd name="connsiteY1652" fmla="*/ 1615469 h 1744789"/>
                  <a:gd name="connsiteX1653" fmla="*/ 2833886 w 2840893"/>
                  <a:gd name="connsiteY1653" fmla="*/ 1624957 h 1744789"/>
                  <a:gd name="connsiteX1654" fmla="*/ 2835907 w 2840893"/>
                  <a:gd name="connsiteY1654" fmla="*/ 1627592 h 1744789"/>
                  <a:gd name="connsiteX1655" fmla="*/ 2835028 w 2840893"/>
                  <a:gd name="connsiteY1655" fmla="*/ 1630843 h 1744789"/>
                  <a:gd name="connsiteX1656" fmla="*/ 2834589 w 2840893"/>
                  <a:gd name="connsiteY1656" fmla="*/ 1642352 h 1744789"/>
                  <a:gd name="connsiteX1657" fmla="*/ 2831162 w 2840893"/>
                  <a:gd name="connsiteY1657" fmla="*/ 1664491 h 1744789"/>
                  <a:gd name="connsiteX1658" fmla="*/ 2831250 w 2840893"/>
                  <a:gd name="connsiteY1658" fmla="*/ 1665106 h 1744789"/>
                  <a:gd name="connsiteX1659" fmla="*/ 2831426 w 2840893"/>
                  <a:gd name="connsiteY1659" fmla="*/ 1666951 h 1744789"/>
                  <a:gd name="connsiteX1660" fmla="*/ 2831953 w 2840893"/>
                  <a:gd name="connsiteY1660" fmla="*/ 1670992 h 1744789"/>
                  <a:gd name="connsiteX1661" fmla="*/ 2832129 w 2840893"/>
                  <a:gd name="connsiteY1661" fmla="*/ 1682940 h 1744789"/>
                  <a:gd name="connsiteX1662" fmla="*/ 2827385 w 2840893"/>
                  <a:gd name="connsiteY1662" fmla="*/ 1716500 h 1744789"/>
                  <a:gd name="connsiteX1663" fmla="*/ 2827385 w 2840893"/>
                  <a:gd name="connsiteY1663" fmla="*/ 1719751 h 1744789"/>
                  <a:gd name="connsiteX1664" fmla="*/ 2827209 w 2840893"/>
                  <a:gd name="connsiteY1664" fmla="*/ 1726164 h 1744789"/>
                  <a:gd name="connsiteX1665" fmla="*/ 2805158 w 2840893"/>
                  <a:gd name="connsiteY1665" fmla="*/ 1744701 h 1744789"/>
                  <a:gd name="connsiteX1666" fmla="*/ 2797427 w 2840893"/>
                  <a:gd name="connsiteY1666" fmla="*/ 1744701 h 1744789"/>
                  <a:gd name="connsiteX1667" fmla="*/ 2781789 w 2840893"/>
                  <a:gd name="connsiteY1667" fmla="*/ 1744789 h 1744789"/>
                  <a:gd name="connsiteX1668" fmla="*/ 2781437 w 2840893"/>
                  <a:gd name="connsiteY1668" fmla="*/ 1743559 h 1744789"/>
                  <a:gd name="connsiteX1669" fmla="*/ 2780822 w 2840893"/>
                  <a:gd name="connsiteY1669" fmla="*/ 1730645 h 1744789"/>
                  <a:gd name="connsiteX1670" fmla="*/ 2780822 w 2840893"/>
                  <a:gd name="connsiteY1670" fmla="*/ 1730645 h 1744789"/>
                  <a:gd name="connsiteX1671" fmla="*/ 2780822 w 2840893"/>
                  <a:gd name="connsiteY1671" fmla="*/ 1730645 h 1744789"/>
                  <a:gd name="connsiteX1672" fmla="*/ 2780647 w 2840893"/>
                  <a:gd name="connsiteY1672" fmla="*/ 1730469 h 1744789"/>
                  <a:gd name="connsiteX1673" fmla="*/ 2781701 w 2840893"/>
                  <a:gd name="connsiteY1673" fmla="*/ 1730469 h 1744789"/>
                  <a:gd name="connsiteX1674" fmla="*/ 2797866 w 2840893"/>
                  <a:gd name="connsiteY1674" fmla="*/ 1730381 h 1744789"/>
                  <a:gd name="connsiteX1675" fmla="*/ 2805509 w 2840893"/>
                  <a:gd name="connsiteY1675" fmla="*/ 1730381 h 1744789"/>
                  <a:gd name="connsiteX1676" fmla="*/ 2812801 w 2840893"/>
                  <a:gd name="connsiteY1676" fmla="*/ 1729591 h 1744789"/>
                  <a:gd name="connsiteX1677" fmla="*/ 2814646 w 2840893"/>
                  <a:gd name="connsiteY1677" fmla="*/ 1722826 h 1744789"/>
                  <a:gd name="connsiteX1678" fmla="*/ 2814646 w 2840893"/>
                  <a:gd name="connsiteY1678" fmla="*/ 1719136 h 1744789"/>
                  <a:gd name="connsiteX1679" fmla="*/ 2814646 w 2840893"/>
                  <a:gd name="connsiteY1679" fmla="*/ 1714216 h 1744789"/>
                  <a:gd name="connsiteX1680" fmla="*/ 2819829 w 2840893"/>
                  <a:gd name="connsiteY1680" fmla="*/ 1678547 h 1744789"/>
                  <a:gd name="connsiteX1681" fmla="*/ 2819390 w 2840893"/>
                  <a:gd name="connsiteY1681" fmla="*/ 1672046 h 1744789"/>
                  <a:gd name="connsiteX1682" fmla="*/ 2818687 w 2840893"/>
                  <a:gd name="connsiteY1682" fmla="*/ 1666863 h 1744789"/>
                  <a:gd name="connsiteX1683" fmla="*/ 2818599 w 2840893"/>
                  <a:gd name="connsiteY1683" fmla="*/ 1665809 h 1744789"/>
                  <a:gd name="connsiteX1684" fmla="*/ 2819829 w 2840893"/>
                  <a:gd name="connsiteY1684" fmla="*/ 1657375 h 1744789"/>
                  <a:gd name="connsiteX1685" fmla="*/ 2821850 w 2840893"/>
                  <a:gd name="connsiteY1685" fmla="*/ 1642176 h 1744789"/>
                  <a:gd name="connsiteX1686" fmla="*/ 2822026 w 2840893"/>
                  <a:gd name="connsiteY1686" fmla="*/ 1629262 h 1744789"/>
                  <a:gd name="connsiteX1687" fmla="*/ 2821411 w 2840893"/>
                  <a:gd name="connsiteY1687" fmla="*/ 1611076 h 1744789"/>
                  <a:gd name="connsiteX1688" fmla="*/ 2822553 w 2840893"/>
                  <a:gd name="connsiteY1688" fmla="*/ 1605190 h 1744789"/>
                  <a:gd name="connsiteX1689" fmla="*/ 2823958 w 2840893"/>
                  <a:gd name="connsiteY1689" fmla="*/ 1596931 h 1744789"/>
                  <a:gd name="connsiteX1690" fmla="*/ 2824486 w 2840893"/>
                  <a:gd name="connsiteY1690" fmla="*/ 1594823 h 1744789"/>
                  <a:gd name="connsiteX1691" fmla="*/ 2819302 w 2840893"/>
                  <a:gd name="connsiteY1691" fmla="*/ 1595438 h 1744789"/>
                  <a:gd name="connsiteX1692" fmla="*/ 2809287 w 2840893"/>
                  <a:gd name="connsiteY1692" fmla="*/ 1592451 h 1744789"/>
                  <a:gd name="connsiteX1693" fmla="*/ 2803313 w 2840893"/>
                  <a:gd name="connsiteY1693" fmla="*/ 1587882 h 1744789"/>
                  <a:gd name="connsiteX1694" fmla="*/ 2816140 w 2840893"/>
                  <a:gd name="connsiteY1694" fmla="*/ 1575056 h 1744789"/>
                  <a:gd name="connsiteX1695" fmla="*/ 2825101 w 2840893"/>
                  <a:gd name="connsiteY1695" fmla="*/ 1586740 h 1744789"/>
                  <a:gd name="connsiteX1696" fmla="*/ 2824925 w 2840893"/>
                  <a:gd name="connsiteY1696" fmla="*/ 1560911 h 1744789"/>
                  <a:gd name="connsiteX1697" fmla="*/ 2825979 w 2840893"/>
                  <a:gd name="connsiteY1697" fmla="*/ 1548260 h 1744789"/>
                  <a:gd name="connsiteX1698" fmla="*/ 2825803 w 2840893"/>
                  <a:gd name="connsiteY1698" fmla="*/ 1533765 h 1744789"/>
                  <a:gd name="connsiteX1699" fmla="*/ 2826418 w 2840893"/>
                  <a:gd name="connsiteY1699" fmla="*/ 1524716 h 1744789"/>
                  <a:gd name="connsiteX1700" fmla="*/ 2826945 w 2840893"/>
                  <a:gd name="connsiteY1700" fmla="*/ 1523222 h 1744789"/>
                  <a:gd name="connsiteX1701" fmla="*/ 2827473 w 2840893"/>
                  <a:gd name="connsiteY1701" fmla="*/ 1520235 h 1744789"/>
                  <a:gd name="connsiteX1702" fmla="*/ 2828000 w 2840893"/>
                  <a:gd name="connsiteY1702" fmla="*/ 1516897 h 1744789"/>
                  <a:gd name="connsiteX1703" fmla="*/ 2825101 w 2840893"/>
                  <a:gd name="connsiteY1703" fmla="*/ 1499502 h 1744789"/>
                  <a:gd name="connsiteX1704" fmla="*/ 2825101 w 2840893"/>
                  <a:gd name="connsiteY1704" fmla="*/ 1493440 h 1744789"/>
                  <a:gd name="connsiteX1705" fmla="*/ 2824222 w 2840893"/>
                  <a:gd name="connsiteY1705" fmla="*/ 1484039 h 1744789"/>
                  <a:gd name="connsiteX1706" fmla="*/ 2822289 w 2840893"/>
                  <a:gd name="connsiteY1706" fmla="*/ 1465941 h 1744789"/>
                  <a:gd name="connsiteX1707" fmla="*/ 2821762 w 2840893"/>
                  <a:gd name="connsiteY1707" fmla="*/ 1463921 h 1744789"/>
                  <a:gd name="connsiteX1708" fmla="*/ 2822992 w 2840893"/>
                  <a:gd name="connsiteY1708" fmla="*/ 1450391 h 1744789"/>
                  <a:gd name="connsiteX1709" fmla="*/ 2822553 w 2840893"/>
                  <a:gd name="connsiteY1709" fmla="*/ 1444505 h 1744789"/>
                  <a:gd name="connsiteX1710" fmla="*/ 2819741 w 2840893"/>
                  <a:gd name="connsiteY1710" fmla="*/ 1416128 h 1744789"/>
                  <a:gd name="connsiteX1711" fmla="*/ 2819741 w 2840893"/>
                  <a:gd name="connsiteY1711" fmla="*/ 1403214 h 1744789"/>
                  <a:gd name="connsiteX1712" fmla="*/ 2818512 w 2840893"/>
                  <a:gd name="connsiteY1712" fmla="*/ 1384852 h 1744789"/>
                  <a:gd name="connsiteX1713" fmla="*/ 2817106 w 2840893"/>
                  <a:gd name="connsiteY1713" fmla="*/ 1364119 h 1744789"/>
                  <a:gd name="connsiteX1714" fmla="*/ 2817018 w 2840893"/>
                  <a:gd name="connsiteY1714" fmla="*/ 1363855 h 1744789"/>
                  <a:gd name="connsiteX1715" fmla="*/ 2816140 w 2840893"/>
                  <a:gd name="connsiteY1715" fmla="*/ 1360693 h 1744789"/>
                  <a:gd name="connsiteX1716" fmla="*/ 2814031 w 2840893"/>
                  <a:gd name="connsiteY1716" fmla="*/ 1351292 h 1744789"/>
                  <a:gd name="connsiteX1717" fmla="*/ 2811923 w 2840893"/>
                  <a:gd name="connsiteY1717" fmla="*/ 1326869 h 1744789"/>
                  <a:gd name="connsiteX1718" fmla="*/ 2808408 w 2840893"/>
                  <a:gd name="connsiteY1718" fmla="*/ 1314042 h 1744789"/>
                  <a:gd name="connsiteX1719" fmla="*/ 2806212 w 2840893"/>
                  <a:gd name="connsiteY1719" fmla="*/ 1311758 h 1744789"/>
                  <a:gd name="connsiteX1720" fmla="*/ 2806739 w 2840893"/>
                  <a:gd name="connsiteY1720" fmla="*/ 1308595 h 1744789"/>
                  <a:gd name="connsiteX1721" fmla="*/ 2804982 w 2840893"/>
                  <a:gd name="connsiteY1721" fmla="*/ 1279340 h 1744789"/>
                  <a:gd name="connsiteX1722" fmla="*/ 2804016 w 2840893"/>
                  <a:gd name="connsiteY1722" fmla="*/ 1273190 h 1744789"/>
                  <a:gd name="connsiteX1723" fmla="*/ 2803488 w 2840893"/>
                  <a:gd name="connsiteY1723" fmla="*/ 1264932 h 1744789"/>
                  <a:gd name="connsiteX1724" fmla="*/ 2800853 w 2840893"/>
                  <a:gd name="connsiteY1724" fmla="*/ 1252545 h 1744789"/>
                  <a:gd name="connsiteX1725" fmla="*/ 2800502 w 2840893"/>
                  <a:gd name="connsiteY1725" fmla="*/ 1236467 h 1744789"/>
                  <a:gd name="connsiteX1726" fmla="*/ 2799096 w 2840893"/>
                  <a:gd name="connsiteY1726" fmla="*/ 1233305 h 1744789"/>
                  <a:gd name="connsiteX1727" fmla="*/ 2795845 w 2840893"/>
                  <a:gd name="connsiteY1727" fmla="*/ 1221971 h 1744789"/>
                  <a:gd name="connsiteX1728" fmla="*/ 2795670 w 2840893"/>
                  <a:gd name="connsiteY1728" fmla="*/ 1221357 h 1744789"/>
                  <a:gd name="connsiteX1729" fmla="*/ 2786972 w 2840893"/>
                  <a:gd name="connsiteY1729" fmla="*/ 1217930 h 1744789"/>
                  <a:gd name="connsiteX1730" fmla="*/ 2787060 w 2840893"/>
                  <a:gd name="connsiteY1730" fmla="*/ 1204928 h 1744789"/>
                  <a:gd name="connsiteX1731" fmla="*/ 2789081 w 2840893"/>
                  <a:gd name="connsiteY1731" fmla="*/ 1191398 h 1744789"/>
                  <a:gd name="connsiteX1732" fmla="*/ 2785566 w 2840893"/>
                  <a:gd name="connsiteY1732" fmla="*/ 1179890 h 1744789"/>
                  <a:gd name="connsiteX1733" fmla="*/ 2780383 w 2840893"/>
                  <a:gd name="connsiteY1733" fmla="*/ 1166712 h 1744789"/>
                  <a:gd name="connsiteX1734" fmla="*/ 2777747 w 2840893"/>
                  <a:gd name="connsiteY1734" fmla="*/ 1155818 h 1744789"/>
                  <a:gd name="connsiteX1735" fmla="*/ 2777747 w 2840893"/>
                  <a:gd name="connsiteY1735" fmla="*/ 1154061 h 1744789"/>
                  <a:gd name="connsiteX1736" fmla="*/ 2778187 w 2840893"/>
                  <a:gd name="connsiteY1736" fmla="*/ 1146856 h 1744789"/>
                  <a:gd name="connsiteX1737" fmla="*/ 2778099 w 2840893"/>
                  <a:gd name="connsiteY1737" fmla="*/ 1138950 h 1744789"/>
                  <a:gd name="connsiteX1738" fmla="*/ 2771422 w 2840893"/>
                  <a:gd name="connsiteY1738" fmla="*/ 1118128 h 1744789"/>
                  <a:gd name="connsiteX1739" fmla="*/ 2764306 w 2840893"/>
                  <a:gd name="connsiteY1739" fmla="*/ 1098361 h 1744789"/>
                  <a:gd name="connsiteX1740" fmla="*/ 2762197 w 2840893"/>
                  <a:gd name="connsiteY1740" fmla="*/ 1093441 h 1744789"/>
                  <a:gd name="connsiteX1741" fmla="*/ 2760528 w 2840893"/>
                  <a:gd name="connsiteY1741" fmla="*/ 1085710 h 1744789"/>
                  <a:gd name="connsiteX1742" fmla="*/ 2757102 w 2840893"/>
                  <a:gd name="connsiteY1742" fmla="*/ 1065855 h 1744789"/>
                  <a:gd name="connsiteX1743" fmla="*/ 2753061 w 2840893"/>
                  <a:gd name="connsiteY1743" fmla="*/ 1054961 h 1744789"/>
                  <a:gd name="connsiteX1744" fmla="*/ 2747701 w 2840893"/>
                  <a:gd name="connsiteY1744" fmla="*/ 1041432 h 1744789"/>
                  <a:gd name="connsiteX1745" fmla="*/ 2741288 w 2840893"/>
                  <a:gd name="connsiteY1745" fmla="*/ 1025003 h 1744789"/>
                  <a:gd name="connsiteX1746" fmla="*/ 2733030 w 2840893"/>
                  <a:gd name="connsiteY1746" fmla="*/ 994430 h 1744789"/>
                  <a:gd name="connsiteX1747" fmla="*/ 2732503 w 2840893"/>
                  <a:gd name="connsiteY1747" fmla="*/ 993727 h 1744789"/>
                  <a:gd name="connsiteX1748" fmla="*/ 2730394 w 2840893"/>
                  <a:gd name="connsiteY1748" fmla="*/ 990477 h 1744789"/>
                  <a:gd name="connsiteX1749" fmla="*/ 2727934 w 2840893"/>
                  <a:gd name="connsiteY1749" fmla="*/ 985293 h 1744789"/>
                  <a:gd name="connsiteX1750" fmla="*/ 2725738 w 2840893"/>
                  <a:gd name="connsiteY1750" fmla="*/ 980637 h 1744789"/>
                  <a:gd name="connsiteX1751" fmla="*/ 2719676 w 2840893"/>
                  <a:gd name="connsiteY1751" fmla="*/ 963154 h 1744789"/>
                  <a:gd name="connsiteX1752" fmla="*/ 2711594 w 2840893"/>
                  <a:gd name="connsiteY1752" fmla="*/ 943211 h 1744789"/>
                  <a:gd name="connsiteX1753" fmla="*/ 2709749 w 2840893"/>
                  <a:gd name="connsiteY1753" fmla="*/ 936271 h 1744789"/>
                  <a:gd name="connsiteX1754" fmla="*/ 2709749 w 2840893"/>
                  <a:gd name="connsiteY1754" fmla="*/ 935744 h 1744789"/>
                  <a:gd name="connsiteX1755" fmla="*/ 2704389 w 2840893"/>
                  <a:gd name="connsiteY1755" fmla="*/ 921687 h 1744789"/>
                  <a:gd name="connsiteX1756" fmla="*/ 2699909 w 2840893"/>
                  <a:gd name="connsiteY1756" fmla="*/ 912990 h 1744789"/>
                  <a:gd name="connsiteX1757" fmla="*/ 2698503 w 2840893"/>
                  <a:gd name="connsiteY1757" fmla="*/ 913429 h 1744789"/>
                  <a:gd name="connsiteX1758" fmla="*/ 2697888 w 2840893"/>
                  <a:gd name="connsiteY1758" fmla="*/ 913605 h 1744789"/>
                  <a:gd name="connsiteX1759" fmla="*/ 2687258 w 2840893"/>
                  <a:gd name="connsiteY1759" fmla="*/ 917822 h 1744789"/>
                  <a:gd name="connsiteX1760" fmla="*/ 2689015 w 2840893"/>
                  <a:gd name="connsiteY1760" fmla="*/ 906489 h 1744789"/>
                  <a:gd name="connsiteX1761" fmla="*/ 2689015 w 2840893"/>
                  <a:gd name="connsiteY1761" fmla="*/ 905961 h 1744789"/>
                  <a:gd name="connsiteX1762" fmla="*/ 2690421 w 2840893"/>
                  <a:gd name="connsiteY1762" fmla="*/ 900515 h 1744789"/>
                  <a:gd name="connsiteX1763" fmla="*/ 2689103 w 2840893"/>
                  <a:gd name="connsiteY1763" fmla="*/ 886634 h 1744789"/>
                  <a:gd name="connsiteX1764" fmla="*/ 2680054 w 2840893"/>
                  <a:gd name="connsiteY1764" fmla="*/ 872138 h 1744789"/>
                  <a:gd name="connsiteX1765" fmla="*/ 2674871 w 2840893"/>
                  <a:gd name="connsiteY1765" fmla="*/ 864319 h 1744789"/>
                  <a:gd name="connsiteX1766" fmla="*/ 2673289 w 2840893"/>
                  <a:gd name="connsiteY1766" fmla="*/ 859487 h 1744789"/>
                  <a:gd name="connsiteX1767" fmla="*/ 2673201 w 2840893"/>
                  <a:gd name="connsiteY1767" fmla="*/ 858960 h 1744789"/>
                  <a:gd name="connsiteX1768" fmla="*/ 2671620 w 2840893"/>
                  <a:gd name="connsiteY1768" fmla="*/ 853249 h 1744789"/>
                  <a:gd name="connsiteX1769" fmla="*/ 2667754 w 2840893"/>
                  <a:gd name="connsiteY1769" fmla="*/ 841828 h 1744789"/>
                  <a:gd name="connsiteX1770" fmla="*/ 2665294 w 2840893"/>
                  <a:gd name="connsiteY1770" fmla="*/ 835678 h 1744789"/>
                  <a:gd name="connsiteX1771" fmla="*/ 2660726 w 2840893"/>
                  <a:gd name="connsiteY1771" fmla="*/ 828299 h 1744789"/>
                  <a:gd name="connsiteX1772" fmla="*/ 2652029 w 2840893"/>
                  <a:gd name="connsiteY1772" fmla="*/ 813364 h 1744789"/>
                  <a:gd name="connsiteX1773" fmla="*/ 2650711 w 2840893"/>
                  <a:gd name="connsiteY1773" fmla="*/ 809059 h 1744789"/>
                  <a:gd name="connsiteX1774" fmla="*/ 2649744 w 2840893"/>
                  <a:gd name="connsiteY1774" fmla="*/ 807829 h 1744789"/>
                  <a:gd name="connsiteX1775" fmla="*/ 2645000 w 2840893"/>
                  <a:gd name="connsiteY1775" fmla="*/ 799746 h 1744789"/>
                  <a:gd name="connsiteX1776" fmla="*/ 2631910 w 2840893"/>
                  <a:gd name="connsiteY1776" fmla="*/ 776992 h 1744789"/>
                  <a:gd name="connsiteX1777" fmla="*/ 2631031 w 2840893"/>
                  <a:gd name="connsiteY1777" fmla="*/ 775147 h 1744789"/>
                  <a:gd name="connsiteX1778" fmla="*/ 2625585 w 2840893"/>
                  <a:gd name="connsiteY1778" fmla="*/ 781736 h 1744789"/>
                  <a:gd name="connsiteX1779" fmla="*/ 2616009 w 2840893"/>
                  <a:gd name="connsiteY1779" fmla="*/ 793157 h 1744789"/>
                  <a:gd name="connsiteX1780" fmla="*/ 2614076 w 2840893"/>
                  <a:gd name="connsiteY1780" fmla="*/ 778398 h 1744789"/>
                  <a:gd name="connsiteX1781" fmla="*/ 2617414 w 2840893"/>
                  <a:gd name="connsiteY1781" fmla="*/ 767943 h 1744789"/>
                  <a:gd name="connsiteX1782" fmla="*/ 2626639 w 2840893"/>
                  <a:gd name="connsiteY1782" fmla="*/ 767153 h 1744789"/>
                  <a:gd name="connsiteX1783" fmla="*/ 2626990 w 2840893"/>
                  <a:gd name="connsiteY1783" fmla="*/ 767328 h 1744789"/>
                  <a:gd name="connsiteX1784" fmla="*/ 2628747 w 2840893"/>
                  <a:gd name="connsiteY1784" fmla="*/ 768207 h 1744789"/>
                  <a:gd name="connsiteX1785" fmla="*/ 2627342 w 2840893"/>
                  <a:gd name="connsiteY1785" fmla="*/ 764429 h 1744789"/>
                  <a:gd name="connsiteX1786" fmla="*/ 2608102 w 2840893"/>
                  <a:gd name="connsiteY1786" fmla="*/ 729551 h 1744789"/>
                  <a:gd name="connsiteX1787" fmla="*/ 2600195 w 2840893"/>
                  <a:gd name="connsiteY1787" fmla="*/ 717427 h 1744789"/>
                  <a:gd name="connsiteX1788" fmla="*/ 2588774 w 2840893"/>
                  <a:gd name="connsiteY1788" fmla="*/ 699066 h 1744789"/>
                  <a:gd name="connsiteX1789" fmla="*/ 2582976 w 2840893"/>
                  <a:gd name="connsiteY1789" fmla="*/ 691247 h 1744789"/>
                  <a:gd name="connsiteX1790" fmla="*/ 2572345 w 2840893"/>
                  <a:gd name="connsiteY1790" fmla="*/ 672183 h 1744789"/>
                  <a:gd name="connsiteX1791" fmla="*/ 2559431 w 2840893"/>
                  <a:gd name="connsiteY1791" fmla="*/ 655490 h 1744789"/>
                  <a:gd name="connsiteX1792" fmla="*/ 2547219 w 2840893"/>
                  <a:gd name="connsiteY1792" fmla="*/ 638095 h 1744789"/>
                  <a:gd name="connsiteX1793" fmla="*/ 2545023 w 2840893"/>
                  <a:gd name="connsiteY1793" fmla="*/ 632736 h 1744789"/>
                  <a:gd name="connsiteX1794" fmla="*/ 2519282 w 2840893"/>
                  <a:gd name="connsiteY1794" fmla="*/ 643103 h 1744789"/>
                  <a:gd name="connsiteX1795" fmla="*/ 2523235 w 2840893"/>
                  <a:gd name="connsiteY1795" fmla="*/ 622194 h 1744789"/>
                  <a:gd name="connsiteX1796" fmla="*/ 2527979 w 2840893"/>
                  <a:gd name="connsiteY1796" fmla="*/ 621579 h 1744789"/>
                  <a:gd name="connsiteX1797" fmla="*/ 2538346 w 2840893"/>
                  <a:gd name="connsiteY1797" fmla="*/ 623951 h 1744789"/>
                  <a:gd name="connsiteX1798" fmla="*/ 2541069 w 2840893"/>
                  <a:gd name="connsiteY1798" fmla="*/ 625532 h 1744789"/>
                  <a:gd name="connsiteX1799" fmla="*/ 2537116 w 2840893"/>
                  <a:gd name="connsiteY1799" fmla="*/ 619646 h 1744789"/>
                  <a:gd name="connsiteX1800" fmla="*/ 2498636 w 2840893"/>
                  <a:gd name="connsiteY1800" fmla="*/ 569130 h 1744789"/>
                  <a:gd name="connsiteX1801" fmla="*/ 2485107 w 2840893"/>
                  <a:gd name="connsiteY1801" fmla="*/ 551472 h 1744789"/>
                  <a:gd name="connsiteX1802" fmla="*/ 2462704 w 2840893"/>
                  <a:gd name="connsiteY1802" fmla="*/ 524061 h 1744789"/>
                  <a:gd name="connsiteX1803" fmla="*/ 2459980 w 2840893"/>
                  <a:gd name="connsiteY1803" fmla="*/ 525730 h 1744789"/>
                  <a:gd name="connsiteX1804" fmla="*/ 2459190 w 2840893"/>
                  <a:gd name="connsiteY1804" fmla="*/ 526170 h 1744789"/>
                  <a:gd name="connsiteX1805" fmla="*/ 2451898 w 2840893"/>
                  <a:gd name="connsiteY1805" fmla="*/ 530738 h 1744789"/>
                  <a:gd name="connsiteX1806" fmla="*/ 2449350 w 2840893"/>
                  <a:gd name="connsiteY1806" fmla="*/ 522568 h 1744789"/>
                  <a:gd name="connsiteX1807" fmla="*/ 2448999 w 2840893"/>
                  <a:gd name="connsiteY1807" fmla="*/ 521601 h 1744789"/>
                  <a:gd name="connsiteX1808" fmla="*/ 2448999 w 2840893"/>
                  <a:gd name="connsiteY1808" fmla="*/ 512904 h 1744789"/>
                  <a:gd name="connsiteX1809" fmla="*/ 2448296 w 2840893"/>
                  <a:gd name="connsiteY1809" fmla="*/ 510795 h 1744789"/>
                  <a:gd name="connsiteX1810" fmla="*/ 2434942 w 2840893"/>
                  <a:gd name="connsiteY1810" fmla="*/ 494015 h 1744789"/>
                  <a:gd name="connsiteX1811" fmla="*/ 2425981 w 2840893"/>
                  <a:gd name="connsiteY1811" fmla="*/ 485845 h 1744789"/>
                  <a:gd name="connsiteX1812" fmla="*/ 2424224 w 2840893"/>
                  <a:gd name="connsiteY1812" fmla="*/ 484176 h 1744789"/>
                  <a:gd name="connsiteX1813" fmla="*/ 2419655 w 2840893"/>
                  <a:gd name="connsiteY1813" fmla="*/ 479168 h 1744789"/>
                  <a:gd name="connsiteX1814" fmla="*/ 2417547 w 2840893"/>
                  <a:gd name="connsiteY1814" fmla="*/ 475829 h 1744789"/>
                  <a:gd name="connsiteX1815" fmla="*/ 2396901 w 2840893"/>
                  <a:gd name="connsiteY1815" fmla="*/ 450088 h 1744789"/>
                  <a:gd name="connsiteX1816" fmla="*/ 2370282 w 2840893"/>
                  <a:gd name="connsiteY1816" fmla="*/ 424347 h 1744789"/>
                  <a:gd name="connsiteX1817" fmla="*/ 2362902 w 2840893"/>
                  <a:gd name="connsiteY1817" fmla="*/ 416616 h 1744789"/>
                  <a:gd name="connsiteX1818" fmla="*/ 2356576 w 2840893"/>
                  <a:gd name="connsiteY1818" fmla="*/ 408973 h 1744789"/>
                  <a:gd name="connsiteX1819" fmla="*/ 2347879 w 2840893"/>
                  <a:gd name="connsiteY1819" fmla="*/ 399660 h 1744789"/>
                  <a:gd name="connsiteX1820" fmla="*/ 2331714 w 2840893"/>
                  <a:gd name="connsiteY1820" fmla="*/ 383583 h 1744789"/>
                  <a:gd name="connsiteX1821" fmla="*/ 2330923 w 2840893"/>
                  <a:gd name="connsiteY1821" fmla="*/ 382529 h 1744789"/>
                  <a:gd name="connsiteX1822" fmla="*/ 2317921 w 2840893"/>
                  <a:gd name="connsiteY1822" fmla="*/ 370844 h 1744789"/>
                  <a:gd name="connsiteX1823" fmla="*/ 2313440 w 2840893"/>
                  <a:gd name="connsiteY1823" fmla="*/ 374973 h 1744789"/>
                  <a:gd name="connsiteX1824" fmla="*/ 2306763 w 2840893"/>
                  <a:gd name="connsiteY1824" fmla="*/ 374446 h 1744789"/>
                  <a:gd name="connsiteX1825" fmla="*/ 2295079 w 2840893"/>
                  <a:gd name="connsiteY1825" fmla="*/ 368560 h 1744789"/>
                  <a:gd name="connsiteX1826" fmla="*/ 2304303 w 2840893"/>
                  <a:gd name="connsiteY1826" fmla="*/ 363904 h 1744789"/>
                  <a:gd name="connsiteX1827" fmla="*/ 2300965 w 2840893"/>
                  <a:gd name="connsiteY1827" fmla="*/ 357842 h 1744789"/>
                  <a:gd name="connsiteX1828" fmla="*/ 2298857 w 2840893"/>
                  <a:gd name="connsiteY1828" fmla="*/ 354152 h 1744789"/>
                  <a:gd name="connsiteX1829" fmla="*/ 2295694 w 2840893"/>
                  <a:gd name="connsiteY1829" fmla="*/ 352746 h 1744789"/>
                  <a:gd name="connsiteX1830" fmla="*/ 2288841 w 2840893"/>
                  <a:gd name="connsiteY1830" fmla="*/ 347475 h 1744789"/>
                  <a:gd name="connsiteX1831" fmla="*/ 2264857 w 2840893"/>
                  <a:gd name="connsiteY1831" fmla="*/ 328850 h 1744789"/>
                  <a:gd name="connsiteX1832" fmla="*/ 2255720 w 2840893"/>
                  <a:gd name="connsiteY1832" fmla="*/ 319713 h 1744789"/>
                  <a:gd name="connsiteX1833" fmla="*/ 2244299 w 2840893"/>
                  <a:gd name="connsiteY1833" fmla="*/ 311719 h 1744789"/>
                  <a:gd name="connsiteX1834" fmla="*/ 2232966 w 2840893"/>
                  <a:gd name="connsiteY1834" fmla="*/ 304515 h 1744789"/>
                  <a:gd name="connsiteX1835" fmla="*/ 2221721 w 2840893"/>
                  <a:gd name="connsiteY1835" fmla="*/ 294236 h 1744789"/>
                  <a:gd name="connsiteX1836" fmla="*/ 2197912 w 2840893"/>
                  <a:gd name="connsiteY1836" fmla="*/ 274644 h 1744789"/>
                  <a:gd name="connsiteX1837" fmla="*/ 2169711 w 2840893"/>
                  <a:gd name="connsiteY1837" fmla="*/ 255756 h 1744789"/>
                  <a:gd name="connsiteX1838" fmla="*/ 2158730 w 2840893"/>
                  <a:gd name="connsiteY1838" fmla="*/ 248112 h 1744789"/>
                  <a:gd name="connsiteX1839" fmla="*/ 2130177 w 2840893"/>
                  <a:gd name="connsiteY1839" fmla="*/ 228257 h 1744789"/>
                  <a:gd name="connsiteX1840" fmla="*/ 2122182 w 2840893"/>
                  <a:gd name="connsiteY1840" fmla="*/ 222459 h 1744789"/>
                  <a:gd name="connsiteX1841" fmla="*/ 2113749 w 2840893"/>
                  <a:gd name="connsiteY1841" fmla="*/ 216397 h 1744789"/>
                  <a:gd name="connsiteX1842" fmla="*/ 2113046 w 2840893"/>
                  <a:gd name="connsiteY1842" fmla="*/ 218066 h 1744789"/>
                  <a:gd name="connsiteX1843" fmla="*/ 2112782 w 2840893"/>
                  <a:gd name="connsiteY1843" fmla="*/ 218681 h 1744789"/>
                  <a:gd name="connsiteX1844" fmla="*/ 2109444 w 2840893"/>
                  <a:gd name="connsiteY1844" fmla="*/ 227994 h 1744789"/>
                  <a:gd name="connsiteX1845" fmla="*/ 2102240 w 2840893"/>
                  <a:gd name="connsiteY1845" fmla="*/ 221317 h 1744789"/>
                  <a:gd name="connsiteX1846" fmla="*/ 2101976 w 2840893"/>
                  <a:gd name="connsiteY1846" fmla="*/ 221053 h 1744789"/>
                  <a:gd name="connsiteX1847" fmla="*/ 2099253 w 2840893"/>
                  <a:gd name="connsiteY1847" fmla="*/ 218154 h 1744789"/>
                  <a:gd name="connsiteX1848" fmla="*/ 2098814 w 2840893"/>
                  <a:gd name="connsiteY1848" fmla="*/ 217451 h 1744789"/>
                  <a:gd name="connsiteX1849" fmla="*/ 2096178 w 2840893"/>
                  <a:gd name="connsiteY1849" fmla="*/ 210950 h 1744789"/>
                  <a:gd name="connsiteX1850" fmla="*/ 2086162 w 2840893"/>
                  <a:gd name="connsiteY1850" fmla="*/ 201550 h 1744789"/>
                  <a:gd name="connsiteX1851" fmla="*/ 2082385 w 2840893"/>
                  <a:gd name="connsiteY1851" fmla="*/ 200144 h 1744789"/>
                  <a:gd name="connsiteX1852" fmla="*/ 2058137 w 2840893"/>
                  <a:gd name="connsiteY1852" fmla="*/ 187405 h 1744789"/>
                  <a:gd name="connsiteX1853" fmla="*/ 2019306 w 2840893"/>
                  <a:gd name="connsiteY1853" fmla="*/ 163334 h 1744789"/>
                  <a:gd name="connsiteX1854" fmla="*/ 2004546 w 2840893"/>
                  <a:gd name="connsiteY1854" fmla="*/ 155690 h 1744789"/>
                  <a:gd name="connsiteX1855" fmla="*/ 1979508 w 2840893"/>
                  <a:gd name="connsiteY1855" fmla="*/ 144709 h 1744789"/>
                  <a:gd name="connsiteX1856" fmla="*/ 1947968 w 2840893"/>
                  <a:gd name="connsiteY1856" fmla="*/ 130213 h 1744789"/>
                  <a:gd name="connsiteX1857" fmla="*/ 1945860 w 2840893"/>
                  <a:gd name="connsiteY1857" fmla="*/ 129071 h 1744789"/>
                  <a:gd name="connsiteX1858" fmla="*/ 1932331 w 2840893"/>
                  <a:gd name="connsiteY1858" fmla="*/ 124854 h 1744789"/>
                  <a:gd name="connsiteX1859" fmla="*/ 1931013 w 2840893"/>
                  <a:gd name="connsiteY1859" fmla="*/ 124063 h 1744789"/>
                  <a:gd name="connsiteX1860" fmla="*/ 1905799 w 2840893"/>
                  <a:gd name="connsiteY1860" fmla="*/ 113169 h 1744789"/>
                  <a:gd name="connsiteX1861" fmla="*/ 1902548 w 2840893"/>
                  <a:gd name="connsiteY1861" fmla="*/ 112378 h 1744789"/>
                  <a:gd name="connsiteX1862" fmla="*/ 1889370 w 2840893"/>
                  <a:gd name="connsiteY1862" fmla="*/ 106316 h 1744789"/>
                  <a:gd name="connsiteX1863" fmla="*/ 1882342 w 2840893"/>
                  <a:gd name="connsiteY1863" fmla="*/ 102363 h 1744789"/>
                  <a:gd name="connsiteX1864" fmla="*/ 1875665 w 2840893"/>
                  <a:gd name="connsiteY1864" fmla="*/ 98937 h 1744789"/>
                  <a:gd name="connsiteX1865" fmla="*/ 1859763 w 2840893"/>
                  <a:gd name="connsiteY1865" fmla="*/ 93314 h 1744789"/>
                  <a:gd name="connsiteX1866" fmla="*/ 1842895 w 2840893"/>
                  <a:gd name="connsiteY1866" fmla="*/ 87691 h 1744789"/>
                  <a:gd name="connsiteX1867" fmla="*/ 1818999 w 2840893"/>
                  <a:gd name="connsiteY1867" fmla="*/ 78818 h 1744789"/>
                  <a:gd name="connsiteX1868" fmla="*/ 1791677 w 2840893"/>
                  <a:gd name="connsiteY1868" fmla="*/ 68451 h 1744789"/>
                  <a:gd name="connsiteX1869" fmla="*/ 1782364 w 2840893"/>
                  <a:gd name="connsiteY1869" fmla="*/ 64762 h 1744789"/>
                  <a:gd name="connsiteX1870" fmla="*/ 1786405 w 2840893"/>
                  <a:gd name="connsiteY1870" fmla="*/ 67485 h 1744789"/>
                  <a:gd name="connsiteX1871" fmla="*/ 1774369 w 2840893"/>
                  <a:gd name="connsiteY1871" fmla="*/ 71966 h 1744789"/>
                  <a:gd name="connsiteX1872" fmla="*/ 1767517 w 2840893"/>
                  <a:gd name="connsiteY1872" fmla="*/ 71526 h 1744789"/>
                  <a:gd name="connsiteX1873" fmla="*/ 1764003 w 2840893"/>
                  <a:gd name="connsiteY1873" fmla="*/ 65552 h 1744789"/>
                  <a:gd name="connsiteX1874" fmla="*/ 1763915 w 2840893"/>
                  <a:gd name="connsiteY1874" fmla="*/ 64586 h 1744789"/>
                  <a:gd name="connsiteX1875" fmla="*/ 1755920 w 2840893"/>
                  <a:gd name="connsiteY1875" fmla="*/ 60457 h 1744789"/>
                  <a:gd name="connsiteX1876" fmla="*/ 1750913 w 2840893"/>
                  <a:gd name="connsiteY1876" fmla="*/ 58085 h 1744789"/>
                  <a:gd name="connsiteX1877" fmla="*/ 1743972 w 2840893"/>
                  <a:gd name="connsiteY1877" fmla="*/ 57997 h 1744789"/>
                  <a:gd name="connsiteX1878" fmla="*/ 1735889 w 2840893"/>
                  <a:gd name="connsiteY1878" fmla="*/ 56943 h 1744789"/>
                  <a:gd name="connsiteX1879" fmla="*/ 1714365 w 2840893"/>
                  <a:gd name="connsiteY1879" fmla="*/ 51759 h 1744789"/>
                  <a:gd name="connsiteX1880" fmla="*/ 1682474 w 2840893"/>
                  <a:gd name="connsiteY1880" fmla="*/ 44994 h 1744789"/>
                  <a:gd name="connsiteX1881" fmla="*/ 1675534 w 2840893"/>
                  <a:gd name="connsiteY1881" fmla="*/ 43589 h 1744789"/>
                  <a:gd name="connsiteX1882" fmla="*/ 1673162 w 2840893"/>
                  <a:gd name="connsiteY1882" fmla="*/ 42886 h 1744789"/>
                  <a:gd name="connsiteX1883" fmla="*/ 1657524 w 2840893"/>
                  <a:gd name="connsiteY1883" fmla="*/ 38318 h 1744789"/>
                  <a:gd name="connsiteX1884" fmla="*/ 1637493 w 2840893"/>
                  <a:gd name="connsiteY1884" fmla="*/ 34101 h 1744789"/>
                  <a:gd name="connsiteX1885" fmla="*/ 1616233 w 2840893"/>
                  <a:gd name="connsiteY1885" fmla="*/ 31201 h 1744789"/>
                  <a:gd name="connsiteX1886" fmla="*/ 1607799 w 2840893"/>
                  <a:gd name="connsiteY1886" fmla="*/ 29269 h 1744789"/>
                  <a:gd name="connsiteX1887" fmla="*/ 1598662 w 2840893"/>
                  <a:gd name="connsiteY1887" fmla="*/ 27248 h 1744789"/>
                  <a:gd name="connsiteX1888" fmla="*/ 1580037 w 2840893"/>
                  <a:gd name="connsiteY1888" fmla="*/ 24525 h 1744789"/>
                  <a:gd name="connsiteX1889" fmla="*/ 1559391 w 2840893"/>
                  <a:gd name="connsiteY1889" fmla="*/ 24173 h 1744789"/>
                  <a:gd name="connsiteX1890" fmla="*/ 1539009 w 2840893"/>
                  <a:gd name="connsiteY1890" fmla="*/ 23910 h 1744789"/>
                  <a:gd name="connsiteX1891" fmla="*/ 1526007 w 2840893"/>
                  <a:gd name="connsiteY1891" fmla="*/ 22504 h 1744789"/>
                  <a:gd name="connsiteX1892" fmla="*/ 1520472 w 2840893"/>
                  <a:gd name="connsiteY1892" fmla="*/ 21538 h 1744789"/>
                  <a:gd name="connsiteX1893" fmla="*/ 1516343 w 2840893"/>
                  <a:gd name="connsiteY1893" fmla="*/ 20571 h 1744789"/>
                  <a:gd name="connsiteX1894" fmla="*/ 1512741 w 2840893"/>
                  <a:gd name="connsiteY1894" fmla="*/ 20395 h 1744789"/>
                  <a:gd name="connsiteX1895" fmla="*/ 1495434 w 2840893"/>
                  <a:gd name="connsiteY1895" fmla="*/ 20747 h 1744789"/>
                  <a:gd name="connsiteX1896" fmla="*/ 1490602 w 2840893"/>
                  <a:gd name="connsiteY1896" fmla="*/ 19956 h 1744789"/>
                  <a:gd name="connsiteX1897" fmla="*/ 1480323 w 2840893"/>
                  <a:gd name="connsiteY1897" fmla="*/ 18199 h 1744789"/>
                  <a:gd name="connsiteX1898" fmla="*/ 1463455 w 2840893"/>
                  <a:gd name="connsiteY1898" fmla="*/ 16969 h 1744789"/>
                  <a:gd name="connsiteX1899" fmla="*/ 1451682 w 2840893"/>
                  <a:gd name="connsiteY1899" fmla="*/ 17233 h 1744789"/>
                  <a:gd name="connsiteX1900" fmla="*/ 1445006 w 2840893"/>
                  <a:gd name="connsiteY1900" fmla="*/ 17672 h 1744789"/>
                  <a:gd name="connsiteX1901" fmla="*/ 1441579 w 2840893"/>
                  <a:gd name="connsiteY1901" fmla="*/ 20220 h 1744789"/>
                  <a:gd name="connsiteX1902" fmla="*/ 1437889 w 2840893"/>
                  <a:gd name="connsiteY1902" fmla="*/ 18199 h 1744789"/>
                  <a:gd name="connsiteX1903" fmla="*/ 1417595 w 2840893"/>
                  <a:gd name="connsiteY1903" fmla="*/ 15036 h 1744789"/>
                  <a:gd name="connsiteX1904" fmla="*/ 1405647 w 2840893"/>
                  <a:gd name="connsiteY1904" fmla="*/ 14597 h 1744789"/>
                  <a:gd name="connsiteX1905" fmla="*/ 1355658 w 2840893"/>
                  <a:gd name="connsiteY1905" fmla="*/ 16003 h 1744789"/>
                  <a:gd name="connsiteX1906" fmla="*/ 1336945 w 2840893"/>
                  <a:gd name="connsiteY1906" fmla="*/ 18902 h 1744789"/>
                  <a:gd name="connsiteX1907" fmla="*/ 1326842 w 2840893"/>
                  <a:gd name="connsiteY1907" fmla="*/ 18199 h 1744789"/>
                  <a:gd name="connsiteX1908" fmla="*/ 1313840 w 2840893"/>
                  <a:gd name="connsiteY1908" fmla="*/ 19868 h 1744789"/>
                  <a:gd name="connsiteX1909" fmla="*/ 1303561 w 2840893"/>
                  <a:gd name="connsiteY1909" fmla="*/ 21538 h 1744789"/>
                  <a:gd name="connsiteX1910" fmla="*/ 1303297 w 2840893"/>
                  <a:gd name="connsiteY1910" fmla="*/ 21450 h 1744789"/>
                  <a:gd name="connsiteX1911" fmla="*/ 1291701 w 2840893"/>
                  <a:gd name="connsiteY1911" fmla="*/ 21274 h 1744789"/>
                  <a:gd name="connsiteX1912" fmla="*/ 1284233 w 2840893"/>
                  <a:gd name="connsiteY1912" fmla="*/ 21538 h 1744789"/>
                  <a:gd name="connsiteX1913" fmla="*/ 1277732 w 2840893"/>
                  <a:gd name="connsiteY1913" fmla="*/ 21450 h 1744789"/>
                  <a:gd name="connsiteX1914" fmla="*/ 1261215 w 2840893"/>
                  <a:gd name="connsiteY1914" fmla="*/ 21625 h 1744789"/>
                  <a:gd name="connsiteX1915" fmla="*/ 1256559 w 2840893"/>
                  <a:gd name="connsiteY1915" fmla="*/ 21977 h 1744789"/>
                  <a:gd name="connsiteX1916" fmla="*/ 1237319 w 2840893"/>
                  <a:gd name="connsiteY1916" fmla="*/ 25140 h 1744789"/>
                  <a:gd name="connsiteX1917" fmla="*/ 1210085 w 2840893"/>
                  <a:gd name="connsiteY1917" fmla="*/ 30323 h 1744789"/>
                  <a:gd name="connsiteX1918" fmla="*/ 1199015 w 2840893"/>
                  <a:gd name="connsiteY1918" fmla="*/ 31465 h 1744789"/>
                  <a:gd name="connsiteX1919" fmla="*/ 1170023 w 2840893"/>
                  <a:gd name="connsiteY1919" fmla="*/ 39196 h 1744789"/>
                  <a:gd name="connsiteX1920" fmla="*/ 1155879 w 2840893"/>
                  <a:gd name="connsiteY1920" fmla="*/ 42271 h 1744789"/>
                  <a:gd name="connsiteX1921" fmla="*/ 1123900 w 2840893"/>
                  <a:gd name="connsiteY1921" fmla="*/ 48860 h 1744789"/>
                  <a:gd name="connsiteX1922" fmla="*/ 1115027 w 2840893"/>
                  <a:gd name="connsiteY1922" fmla="*/ 51496 h 1744789"/>
                  <a:gd name="connsiteX1923" fmla="*/ 1110283 w 2840893"/>
                  <a:gd name="connsiteY1923" fmla="*/ 52638 h 1744789"/>
                  <a:gd name="connsiteX1924" fmla="*/ 1095523 w 2840893"/>
                  <a:gd name="connsiteY1924" fmla="*/ 55010 h 1744789"/>
                  <a:gd name="connsiteX1925" fmla="*/ 1078831 w 2840893"/>
                  <a:gd name="connsiteY1925" fmla="*/ 60369 h 1744789"/>
                  <a:gd name="connsiteX1926" fmla="*/ 1070749 w 2840893"/>
                  <a:gd name="connsiteY1926" fmla="*/ 63532 h 1744789"/>
                  <a:gd name="connsiteX1927" fmla="*/ 1065389 w 2840893"/>
                  <a:gd name="connsiteY1927" fmla="*/ 60896 h 1744789"/>
                  <a:gd name="connsiteX1928" fmla="*/ 1063896 w 2840893"/>
                  <a:gd name="connsiteY1928" fmla="*/ 61775 h 1744789"/>
                  <a:gd name="connsiteX1929" fmla="*/ 1058537 w 2840893"/>
                  <a:gd name="connsiteY1929" fmla="*/ 64234 h 1744789"/>
                  <a:gd name="connsiteX1930" fmla="*/ 1041405 w 2840893"/>
                  <a:gd name="connsiteY1930" fmla="*/ 69418 h 1744789"/>
                  <a:gd name="connsiteX1931" fmla="*/ 1038330 w 2840893"/>
                  <a:gd name="connsiteY1931" fmla="*/ 70472 h 1744789"/>
                  <a:gd name="connsiteX1932" fmla="*/ 1028315 w 2840893"/>
                  <a:gd name="connsiteY1932" fmla="*/ 73635 h 1744789"/>
                  <a:gd name="connsiteX1933" fmla="*/ 1006791 w 2840893"/>
                  <a:gd name="connsiteY1933" fmla="*/ 81190 h 1744789"/>
                  <a:gd name="connsiteX1934" fmla="*/ 996600 w 2840893"/>
                  <a:gd name="connsiteY1934" fmla="*/ 84529 h 1744789"/>
                  <a:gd name="connsiteX1935" fmla="*/ 989220 w 2840893"/>
                  <a:gd name="connsiteY1935" fmla="*/ 86813 h 1744789"/>
                  <a:gd name="connsiteX1936" fmla="*/ 976745 w 2840893"/>
                  <a:gd name="connsiteY1936" fmla="*/ 91206 h 1744789"/>
                  <a:gd name="connsiteX1937" fmla="*/ 953024 w 2840893"/>
                  <a:gd name="connsiteY1937" fmla="*/ 102187 h 1744789"/>
                  <a:gd name="connsiteX1938" fmla="*/ 934663 w 2840893"/>
                  <a:gd name="connsiteY1938" fmla="*/ 110358 h 1744789"/>
                  <a:gd name="connsiteX1939" fmla="*/ 915423 w 2840893"/>
                  <a:gd name="connsiteY1939" fmla="*/ 117562 h 1744789"/>
                  <a:gd name="connsiteX1940" fmla="*/ 892932 w 2840893"/>
                  <a:gd name="connsiteY1940" fmla="*/ 126347 h 1744789"/>
                  <a:gd name="connsiteX1941" fmla="*/ 869827 w 2840893"/>
                  <a:gd name="connsiteY1941" fmla="*/ 138207 h 1744789"/>
                  <a:gd name="connsiteX1942" fmla="*/ 859724 w 2840893"/>
                  <a:gd name="connsiteY1942" fmla="*/ 141634 h 1744789"/>
                  <a:gd name="connsiteX1943" fmla="*/ 857088 w 2840893"/>
                  <a:gd name="connsiteY1943" fmla="*/ 142864 h 1744789"/>
                  <a:gd name="connsiteX1944" fmla="*/ 825900 w 2840893"/>
                  <a:gd name="connsiteY1944" fmla="*/ 157359 h 1744789"/>
                  <a:gd name="connsiteX1945" fmla="*/ 815445 w 2840893"/>
                  <a:gd name="connsiteY1945" fmla="*/ 163158 h 1744789"/>
                  <a:gd name="connsiteX1946" fmla="*/ 802267 w 2840893"/>
                  <a:gd name="connsiteY1946" fmla="*/ 170362 h 1744789"/>
                  <a:gd name="connsiteX1947" fmla="*/ 782940 w 2840893"/>
                  <a:gd name="connsiteY1947" fmla="*/ 183364 h 1744789"/>
                  <a:gd name="connsiteX1948" fmla="*/ 772748 w 2840893"/>
                  <a:gd name="connsiteY1948" fmla="*/ 190568 h 1744789"/>
                  <a:gd name="connsiteX1949" fmla="*/ 763524 w 2840893"/>
                  <a:gd name="connsiteY1949" fmla="*/ 194522 h 1744789"/>
                  <a:gd name="connsiteX1950" fmla="*/ 750082 w 2840893"/>
                  <a:gd name="connsiteY1950" fmla="*/ 200759 h 1744789"/>
                  <a:gd name="connsiteX1951" fmla="*/ 744635 w 2840893"/>
                  <a:gd name="connsiteY1951" fmla="*/ 204361 h 1744789"/>
                  <a:gd name="connsiteX1952" fmla="*/ 727592 w 2840893"/>
                  <a:gd name="connsiteY1952" fmla="*/ 212883 h 1744789"/>
                  <a:gd name="connsiteX1953" fmla="*/ 727504 w 2840893"/>
                  <a:gd name="connsiteY1953" fmla="*/ 212971 h 1744789"/>
                  <a:gd name="connsiteX1954" fmla="*/ 726274 w 2840893"/>
                  <a:gd name="connsiteY1954" fmla="*/ 213937 h 1744789"/>
                  <a:gd name="connsiteX1955" fmla="*/ 719685 w 2840893"/>
                  <a:gd name="connsiteY1955" fmla="*/ 218945 h 1744789"/>
                  <a:gd name="connsiteX1956" fmla="*/ 704838 w 2840893"/>
                  <a:gd name="connsiteY1956" fmla="*/ 229839 h 1744789"/>
                  <a:gd name="connsiteX1957" fmla="*/ 686652 w 2840893"/>
                  <a:gd name="connsiteY1957" fmla="*/ 241348 h 1744789"/>
                  <a:gd name="connsiteX1958" fmla="*/ 655815 w 2840893"/>
                  <a:gd name="connsiteY1958" fmla="*/ 261818 h 1744789"/>
                  <a:gd name="connsiteX1959" fmla="*/ 641319 w 2840893"/>
                  <a:gd name="connsiteY1959" fmla="*/ 272009 h 1744789"/>
                  <a:gd name="connsiteX1960" fmla="*/ 611537 w 2840893"/>
                  <a:gd name="connsiteY1960" fmla="*/ 296959 h 1744789"/>
                  <a:gd name="connsiteX1961" fmla="*/ 602136 w 2840893"/>
                  <a:gd name="connsiteY1961" fmla="*/ 304163 h 1744789"/>
                  <a:gd name="connsiteX1962" fmla="*/ 574902 w 2840893"/>
                  <a:gd name="connsiteY1962" fmla="*/ 325775 h 1744789"/>
                  <a:gd name="connsiteX1963" fmla="*/ 574375 w 2840893"/>
                  <a:gd name="connsiteY1963" fmla="*/ 326390 h 1744789"/>
                  <a:gd name="connsiteX1964" fmla="*/ 561724 w 2840893"/>
                  <a:gd name="connsiteY1964" fmla="*/ 337899 h 1744789"/>
                  <a:gd name="connsiteX1965" fmla="*/ 535104 w 2840893"/>
                  <a:gd name="connsiteY1965" fmla="*/ 360126 h 1744789"/>
                  <a:gd name="connsiteX1966" fmla="*/ 524034 w 2840893"/>
                  <a:gd name="connsiteY1966" fmla="*/ 367418 h 1744789"/>
                  <a:gd name="connsiteX1967" fmla="*/ 519730 w 2840893"/>
                  <a:gd name="connsiteY1967" fmla="*/ 370405 h 1744789"/>
                  <a:gd name="connsiteX1968" fmla="*/ 517006 w 2840893"/>
                  <a:gd name="connsiteY1968" fmla="*/ 373392 h 1744789"/>
                  <a:gd name="connsiteX1969" fmla="*/ 499435 w 2840893"/>
                  <a:gd name="connsiteY1969" fmla="*/ 390787 h 1744789"/>
                  <a:gd name="connsiteX1970" fmla="*/ 492319 w 2840893"/>
                  <a:gd name="connsiteY1970" fmla="*/ 397903 h 1744789"/>
                  <a:gd name="connsiteX1971" fmla="*/ 478878 w 2840893"/>
                  <a:gd name="connsiteY1971" fmla="*/ 411520 h 1744789"/>
                  <a:gd name="connsiteX1972" fmla="*/ 445581 w 2840893"/>
                  <a:gd name="connsiteY1972" fmla="*/ 444026 h 1744789"/>
                  <a:gd name="connsiteX1973" fmla="*/ 424496 w 2840893"/>
                  <a:gd name="connsiteY1973" fmla="*/ 468186 h 1744789"/>
                  <a:gd name="connsiteX1974" fmla="*/ 407716 w 2840893"/>
                  <a:gd name="connsiteY1974" fmla="*/ 487514 h 1744789"/>
                  <a:gd name="connsiteX1975" fmla="*/ 391375 w 2840893"/>
                  <a:gd name="connsiteY1975" fmla="*/ 505260 h 1744789"/>
                  <a:gd name="connsiteX1976" fmla="*/ 376264 w 2840893"/>
                  <a:gd name="connsiteY1976" fmla="*/ 522480 h 1744789"/>
                  <a:gd name="connsiteX1977" fmla="*/ 354389 w 2840893"/>
                  <a:gd name="connsiteY1977" fmla="*/ 547430 h 1744789"/>
                  <a:gd name="connsiteX1978" fmla="*/ 348151 w 2840893"/>
                  <a:gd name="connsiteY1978" fmla="*/ 555425 h 1744789"/>
                  <a:gd name="connsiteX1979" fmla="*/ 334885 w 2840893"/>
                  <a:gd name="connsiteY1979" fmla="*/ 573259 h 1744789"/>
                  <a:gd name="connsiteX1980" fmla="*/ 329878 w 2840893"/>
                  <a:gd name="connsiteY1980" fmla="*/ 580288 h 1744789"/>
                  <a:gd name="connsiteX1981" fmla="*/ 323025 w 2840893"/>
                  <a:gd name="connsiteY1981" fmla="*/ 590039 h 1744789"/>
                  <a:gd name="connsiteX1982" fmla="*/ 306684 w 2840893"/>
                  <a:gd name="connsiteY1982" fmla="*/ 611915 h 1744789"/>
                  <a:gd name="connsiteX1983" fmla="*/ 291134 w 2840893"/>
                  <a:gd name="connsiteY1983" fmla="*/ 638271 h 1744789"/>
                  <a:gd name="connsiteX1984" fmla="*/ 282876 w 2840893"/>
                  <a:gd name="connsiteY1984" fmla="*/ 650131 h 1744789"/>
                  <a:gd name="connsiteX1985" fmla="*/ 269259 w 2840893"/>
                  <a:gd name="connsiteY1985" fmla="*/ 666736 h 1744789"/>
                  <a:gd name="connsiteX1986" fmla="*/ 265569 w 2840893"/>
                  <a:gd name="connsiteY1986" fmla="*/ 671831 h 1744789"/>
                  <a:gd name="connsiteX1987" fmla="*/ 260210 w 2840893"/>
                  <a:gd name="connsiteY1987" fmla="*/ 685009 h 1744789"/>
                  <a:gd name="connsiteX1988" fmla="*/ 258892 w 2840893"/>
                  <a:gd name="connsiteY1988" fmla="*/ 686327 h 1744789"/>
                  <a:gd name="connsiteX1989" fmla="*/ 256871 w 2840893"/>
                  <a:gd name="connsiteY1989" fmla="*/ 688523 h 1744789"/>
                  <a:gd name="connsiteX1990" fmla="*/ 251512 w 2840893"/>
                  <a:gd name="connsiteY1990" fmla="*/ 695200 h 1744789"/>
                  <a:gd name="connsiteX1991" fmla="*/ 249228 w 2840893"/>
                  <a:gd name="connsiteY1991" fmla="*/ 698802 h 1744789"/>
                  <a:gd name="connsiteX1992" fmla="*/ 229461 w 2840893"/>
                  <a:gd name="connsiteY1992" fmla="*/ 732626 h 1744789"/>
                  <a:gd name="connsiteX1993" fmla="*/ 221554 w 2840893"/>
                  <a:gd name="connsiteY1993" fmla="*/ 746419 h 1744789"/>
                  <a:gd name="connsiteX1994" fmla="*/ 211275 w 2840893"/>
                  <a:gd name="connsiteY1994" fmla="*/ 765308 h 1744789"/>
                  <a:gd name="connsiteX1995" fmla="*/ 212769 w 2840893"/>
                  <a:gd name="connsiteY1995" fmla="*/ 764868 h 1744789"/>
                  <a:gd name="connsiteX1996" fmla="*/ 213823 w 2840893"/>
                  <a:gd name="connsiteY1996" fmla="*/ 764517 h 1744789"/>
                  <a:gd name="connsiteX1997" fmla="*/ 218830 w 2840893"/>
                  <a:gd name="connsiteY1997" fmla="*/ 763463 h 1744789"/>
                  <a:gd name="connsiteX1998" fmla="*/ 224277 w 2840893"/>
                  <a:gd name="connsiteY1998" fmla="*/ 764956 h 1744789"/>
                  <a:gd name="connsiteX1999" fmla="*/ 224805 w 2840893"/>
                  <a:gd name="connsiteY1999" fmla="*/ 765220 h 1744789"/>
                  <a:gd name="connsiteX2000" fmla="*/ 231306 w 2840893"/>
                  <a:gd name="connsiteY2000" fmla="*/ 767943 h 1744789"/>
                  <a:gd name="connsiteX2001" fmla="*/ 228143 w 2840893"/>
                  <a:gd name="connsiteY2001" fmla="*/ 774269 h 1744789"/>
                  <a:gd name="connsiteX2002" fmla="*/ 216546 w 2840893"/>
                  <a:gd name="connsiteY2002" fmla="*/ 779101 h 1744789"/>
                  <a:gd name="connsiteX2003" fmla="*/ 213208 w 2840893"/>
                  <a:gd name="connsiteY2003" fmla="*/ 777783 h 1744789"/>
                  <a:gd name="connsiteX2004" fmla="*/ 211978 w 2840893"/>
                  <a:gd name="connsiteY2004" fmla="*/ 777256 h 1744789"/>
                  <a:gd name="connsiteX2005" fmla="*/ 207849 w 2840893"/>
                  <a:gd name="connsiteY2005" fmla="*/ 775586 h 1744789"/>
                  <a:gd name="connsiteX2006" fmla="*/ 207585 w 2840893"/>
                  <a:gd name="connsiteY2006" fmla="*/ 776729 h 1744789"/>
                  <a:gd name="connsiteX2007" fmla="*/ 203368 w 2840893"/>
                  <a:gd name="connsiteY2007" fmla="*/ 783669 h 1744789"/>
                  <a:gd name="connsiteX2008" fmla="*/ 202490 w 2840893"/>
                  <a:gd name="connsiteY2008" fmla="*/ 784635 h 1744789"/>
                  <a:gd name="connsiteX2009" fmla="*/ 197746 w 2840893"/>
                  <a:gd name="connsiteY2009" fmla="*/ 791927 h 1744789"/>
                  <a:gd name="connsiteX2010" fmla="*/ 195901 w 2840893"/>
                  <a:gd name="connsiteY2010" fmla="*/ 795090 h 1744789"/>
                  <a:gd name="connsiteX2011" fmla="*/ 190629 w 2840893"/>
                  <a:gd name="connsiteY2011" fmla="*/ 805017 h 1744789"/>
                  <a:gd name="connsiteX2012" fmla="*/ 182020 w 2840893"/>
                  <a:gd name="connsiteY2012" fmla="*/ 820040 h 1744789"/>
                  <a:gd name="connsiteX2013" fmla="*/ 168402 w 2840893"/>
                  <a:gd name="connsiteY2013" fmla="*/ 850789 h 1744789"/>
                  <a:gd name="connsiteX2014" fmla="*/ 164273 w 2840893"/>
                  <a:gd name="connsiteY2014" fmla="*/ 860365 h 1744789"/>
                  <a:gd name="connsiteX2015" fmla="*/ 162604 w 2840893"/>
                  <a:gd name="connsiteY2015" fmla="*/ 863352 h 1744789"/>
                  <a:gd name="connsiteX2016" fmla="*/ 156542 w 2840893"/>
                  <a:gd name="connsiteY2016" fmla="*/ 873895 h 1744789"/>
                  <a:gd name="connsiteX2017" fmla="*/ 147405 w 2840893"/>
                  <a:gd name="connsiteY2017" fmla="*/ 897264 h 1744789"/>
                  <a:gd name="connsiteX2018" fmla="*/ 143276 w 2840893"/>
                  <a:gd name="connsiteY2018" fmla="*/ 904556 h 1744789"/>
                  <a:gd name="connsiteX2019" fmla="*/ 142661 w 2840893"/>
                  <a:gd name="connsiteY2019" fmla="*/ 905083 h 1744789"/>
                  <a:gd name="connsiteX2020" fmla="*/ 142134 w 2840893"/>
                  <a:gd name="connsiteY2020" fmla="*/ 905786 h 1744789"/>
                  <a:gd name="connsiteX2021" fmla="*/ 138620 w 2840893"/>
                  <a:gd name="connsiteY2021" fmla="*/ 911057 h 1744789"/>
                  <a:gd name="connsiteX2022" fmla="*/ 135106 w 2840893"/>
                  <a:gd name="connsiteY2022" fmla="*/ 917207 h 1744789"/>
                  <a:gd name="connsiteX2023" fmla="*/ 129747 w 2840893"/>
                  <a:gd name="connsiteY2023" fmla="*/ 929243 h 1744789"/>
                  <a:gd name="connsiteX2024" fmla="*/ 124212 w 2840893"/>
                  <a:gd name="connsiteY2024" fmla="*/ 946199 h 1744789"/>
                  <a:gd name="connsiteX2025" fmla="*/ 120961 w 2840893"/>
                  <a:gd name="connsiteY2025" fmla="*/ 953666 h 1744789"/>
                  <a:gd name="connsiteX2026" fmla="*/ 118238 w 2840893"/>
                  <a:gd name="connsiteY2026" fmla="*/ 964296 h 1744789"/>
                  <a:gd name="connsiteX2027" fmla="*/ 107256 w 2840893"/>
                  <a:gd name="connsiteY2027" fmla="*/ 992234 h 1744789"/>
                  <a:gd name="connsiteX2028" fmla="*/ 106202 w 2840893"/>
                  <a:gd name="connsiteY2028" fmla="*/ 997505 h 1744789"/>
                  <a:gd name="connsiteX2029" fmla="*/ 105411 w 2840893"/>
                  <a:gd name="connsiteY2029" fmla="*/ 1002864 h 1744789"/>
                  <a:gd name="connsiteX2030" fmla="*/ 104972 w 2840893"/>
                  <a:gd name="connsiteY2030" fmla="*/ 1005588 h 1744789"/>
                  <a:gd name="connsiteX2031" fmla="*/ 101897 w 2840893"/>
                  <a:gd name="connsiteY2031" fmla="*/ 1015603 h 1744789"/>
                  <a:gd name="connsiteX2032" fmla="*/ 88368 w 2840893"/>
                  <a:gd name="connsiteY2032" fmla="*/ 1048109 h 1744789"/>
                  <a:gd name="connsiteX2033" fmla="*/ 81515 w 2840893"/>
                  <a:gd name="connsiteY2033" fmla="*/ 1067612 h 1744789"/>
                  <a:gd name="connsiteX2034" fmla="*/ 77034 w 2840893"/>
                  <a:gd name="connsiteY2034" fmla="*/ 1084041 h 1744789"/>
                  <a:gd name="connsiteX2035" fmla="*/ 72730 w 2840893"/>
                  <a:gd name="connsiteY2035" fmla="*/ 1100382 h 1744789"/>
                  <a:gd name="connsiteX2036" fmla="*/ 61045 w 2840893"/>
                  <a:gd name="connsiteY2036" fmla="*/ 1150986 h 1744789"/>
                  <a:gd name="connsiteX2037" fmla="*/ 58761 w 2840893"/>
                  <a:gd name="connsiteY2037" fmla="*/ 1162758 h 1744789"/>
                  <a:gd name="connsiteX2038" fmla="*/ 57707 w 2840893"/>
                  <a:gd name="connsiteY2038" fmla="*/ 1166712 h 1744789"/>
                  <a:gd name="connsiteX2039" fmla="*/ 53402 w 2840893"/>
                  <a:gd name="connsiteY2039" fmla="*/ 1178572 h 1744789"/>
                  <a:gd name="connsiteX2040" fmla="*/ 50239 w 2840893"/>
                  <a:gd name="connsiteY2040" fmla="*/ 1198427 h 1744789"/>
                  <a:gd name="connsiteX2041" fmla="*/ 46988 w 2840893"/>
                  <a:gd name="connsiteY2041" fmla="*/ 1210111 h 1744789"/>
                  <a:gd name="connsiteX2042" fmla="*/ 41278 w 2840893"/>
                  <a:gd name="connsiteY2042" fmla="*/ 1226891 h 1744789"/>
                  <a:gd name="connsiteX2043" fmla="*/ 40663 w 2840893"/>
                  <a:gd name="connsiteY2043" fmla="*/ 1232778 h 1744789"/>
                  <a:gd name="connsiteX2044" fmla="*/ 39521 w 2840893"/>
                  <a:gd name="connsiteY2044" fmla="*/ 1241299 h 1744789"/>
                  <a:gd name="connsiteX2045" fmla="*/ 34953 w 2840893"/>
                  <a:gd name="connsiteY2045" fmla="*/ 1266865 h 1744789"/>
                  <a:gd name="connsiteX2046" fmla="*/ 34162 w 2840893"/>
                  <a:gd name="connsiteY2046" fmla="*/ 1269588 h 1744789"/>
                  <a:gd name="connsiteX2047" fmla="*/ 32229 w 2840893"/>
                  <a:gd name="connsiteY2047" fmla="*/ 1278725 h 1744789"/>
                  <a:gd name="connsiteX2048" fmla="*/ 32668 w 2840893"/>
                  <a:gd name="connsiteY2048" fmla="*/ 1293748 h 1744789"/>
                  <a:gd name="connsiteX2049" fmla="*/ 31878 w 2840893"/>
                  <a:gd name="connsiteY2049" fmla="*/ 1296647 h 1744789"/>
                  <a:gd name="connsiteX2050" fmla="*/ 27309 w 2840893"/>
                  <a:gd name="connsiteY2050" fmla="*/ 1319226 h 1744789"/>
                  <a:gd name="connsiteX2051" fmla="*/ 27924 w 2840893"/>
                  <a:gd name="connsiteY2051" fmla="*/ 1323531 h 1744789"/>
                  <a:gd name="connsiteX2052" fmla="*/ 28627 w 2840893"/>
                  <a:gd name="connsiteY2052" fmla="*/ 1327747 h 1744789"/>
                  <a:gd name="connsiteX2053" fmla="*/ 28978 w 2840893"/>
                  <a:gd name="connsiteY2053" fmla="*/ 1328802 h 1744789"/>
                  <a:gd name="connsiteX2054" fmla="*/ 28715 w 2840893"/>
                  <a:gd name="connsiteY2054" fmla="*/ 1337763 h 1744789"/>
                  <a:gd name="connsiteX2055" fmla="*/ 25289 w 2840893"/>
                  <a:gd name="connsiteY2055" fmla="*/ 1351907 h 1744789"/>
                  <a:gd name="connsiteX2056" fmla="*/ 24059 w 2840893"/>
                  <a:gd name="connsiteY2056" fmla="*/ 1361044 h 1744789"/>
                  <a:gd name="connsiteX2057" fmla="*/ 19666 w 2840893"/>
                  <a:gd name="connsiteY2057" fmla="*/ 1407958 h 1744789"/>
                  <a:gd name="connsiteX2058" fmla="*/ 18172 w 2840893"/>
                  <a:gd name="connsiteY2058" fmla="*/ 1429834 h 1744789"/>
                  <a:gd name="connsiteX2059" fmla="*/ 18787 w 2840893"/>
                  <a:gd name="connsiteY2059" fmla="*/ 1455048 h 1744789"/>
                  <a:gd name="connsiteX2060" fmla="*/ 18700 w 2840893"/>
                  <a:gd name="connsiteY2060" fmla="*/ 1463218 h 1744789"/>
                  <a:gd name="connsiteX2061" fmla="*/ 15625 w 2840893"/>
                  <a:gd name="connsiteY2061" fmla="*/ 1481667 h 1744789"/>
                  <a:gd name="connsiteX2062" fmla="*/ 14658 w 2840893"/>
                  <a:gd name="connsiteY2062" fmla="*/ 1494757 h 1744789"/>
                  <a:gd name="connsiteX2063" fmla="*/ 13692 w 2840893"/>
                  <a:gd name="connsiteY2063" fmla="*/ 1524452 h 1744789"/>
                  <a:gd name="connsiteX2064" fmla="*/ 13868 w 2840893"/>
                  <a:gd name="connsiteY2064" fmla="*/ 1561790 h 1744789"/>
                  <a:gd name="connsiteX2065" fmla="*/ 14307 w 2840893"/>
                  <a:gd name="connsiteY2065" fmla="*/ 1582787 h 1744789"/>
                  <a:gd name="connsiteX2066" fmla="*/ 23883 w 2840893"/>
                  <a:gd name="connsiteY2066" fmla="*/ 1574880 h 1744789"/>
                  <a:gd name="connsiteX2067" fmla="*/ 27749 w 2840893"/>
                  <a:gd name="connsiteY2067" fmla="*/ 1576901 h 1744789"/>
                  <a:gd name="connsiteX2068" fmla="*/ 34953 w 2840893"/>
                  <a:gd name="connsiteY2068" fmla="*/ 1587795 h 1744789"/>
                  <a:gd name="connsiteX2069" fmla="*/ 26606 w 2840893"/>
                  <a:gd name="connsiteY2069" fmla="*/ 1594384 h 1744789"/>
                  <a:gd name="connsiteX2070" fmla="*/ 19490 w 2840893"/>
                  <a:gd name="connsiteY2070" fmla="*/ 1592627 h 1744789"/>
                  <a:gd name="connsiteX2071" fmla="*/ 18436 w 2840893"/>
                  <a:gd name="connsiteY2071" fmla="*/ 1592099 h 1744789"/>
                  <a:gd name="connsiteX2072" fmla="*/ 15537 w 2840893"/>
                  <a:gd name="connsiteY2072" fmla="*/ 1590957 h 1744789"/>
                  <a:gd name="connsiteX2073" fmla="*/ 15625 w 2840893"/>
                  <a:gd name="connsiteY2073" fmla="*/ 1591485 h 1744789"/>
                  <a:gd name="connsiteX2074" fmla="*/ 17118 w 2840893"/>
                  <a:gd name="connsiteY2074" fmla="*/ 1626714 h 1744789"/>
                  <a:gd name="connsiteX2075" fmla="*/ 17557 w 2840893"/>
                  <a:gd name="connsiteY2075" fmla="*/ 1628383 h 1744789"/>
                  <a:gd name="connsiteX2076" fmla="*/ 18260 w 2840893"/>
                  <a:gd name="connsiteY2076" fmla="*/ 1631634 h 1744789"/>
                  <a:gd name="connsiteX2077" fmla="*/ 19051 w 2840893"/>
                  <a:gd name="connsiteY2077" fmla="*/ 1643055 h 1744789"/>
                  <a:gd name="connsiteX2078" fmla="*/ 19402 w 2840893"/>
                  <a:gd name="connsiteY2078" fmla="*/ 1651840 h 1744789"/>
                  <a:gd name="connsiteX2079" fmla="*/ 19139 w 2840893"/>
                  <a:gd name="connsiteY2079" fmla="*/ 1668444 h 1744789"/>
                  <a:gd name="connsiteX2080" fmla="*/ 19402 w 2840893"/>
                  <a:gd name="connsiteY2080" fmla="*/ 1671343 h 1744789"/>
                  <a:gd name="connsiteX2081" fmla="*/ 19490 w 2840893"/>
                  <a:gd name="connsiteY2081" fmla="*/ 1671958 h 1744789"/>
                  <a:gd name="connsiteX2082" fmla="*/ 20808 w 2840893"/>
                  <a:gd name="connsiteY2082" fmla="*/ 1679602 h 1744789"/>
                  <a:gd name="connsiteX2083" fmla="*/ 22038 w 2840893"/>
                  <a:gd name="connsiteY2083" fmla="*/ 1686542 h 1744789"/>
                  <a:gd name="connsiteX2084" fmla="*/ 23883 w 2840893"/>
                  <a:gd name="connsiteY2084" fmla="*/ 1700072 h 1744789"/>
                  <a:gd name="connsiteX2085" fmla="*/ 27309 w 2840893"/>
                  <a:gd name="connsiteY2085" fmla="*/ 1723441 h 1744789"/>
                  <a:gd name="connsiteX2086" fmla="*/ 28891 w 2840893"/>
                  <a:gd name="connsiteY2086" fmla="*/ 1728976 h 1744789"/>
                  <a:gd name="connsiteX2087" fmla="*/ 33283 w 2840893"/>
                  <a:gd name="connsiteY2087" fmla="*/ 1728273 h 1744789"/>
                  <a:gd name="connsiteX2088" fmla="*/ 56652 w 2840893"/>
                  <a:gd name="connsiteY2088" fmla="*/ 1725637 h 1744789"/>
                  <a:gd name="connsiteX2089" fmla="*/ 60782 w 2840893"/>
                  <a:gd name="connsiteY2089" fmla="*/ 1725286 h 1744789"/>
                  <a:gd name="connsiteX2090" fmla="*/ 61221 w 2840893"/>
                  <a:gd name="connsiteY2090" fmla="*/ 1721244 h 1744789"/>
                  <a:gd name="connsiteX2091" fmla="*/ 55950 w 2840893"/>
                  <a:gd name="connsiteY2091" fmla="*/ 1694010 h 1744789"/>
                  <a:gd name="connsiteX2092" fmla="*/ 55071 w 2840893"/>
                  <a:gd name="connsiteY2092" fmla="*/ 1686279 h 1744789"/>
                  <a:gd name="connsiteX2093" fmla="*/ 55159 w 2840893"/>
                  <a:gd name="connsiteY2093" fmla="*/ 1685927 h 1744789"/>
                  <a:gd name="connsiteX2094" fmla="*/ 51030 w 2840893"/>
                  <a:gd name="connsiteY2094" fmla="*/ 1644284 h 1744789"/>
                  <a:gd name="connsiteX2095" fmla="*/ 50590 w 2840893"/>
                  <a:gd name="connsiteY2095" fmla="*/ 1642615 h 1744789"/>
                  <a:gd name="connsiteX2096" fmla="*/ 48746 w 2840893"/>
                  <a:gd name="connsiteY2096" fmla="*/ 1630931 h 1744789"/>
                  <a:gd name="connsiteX2097" fmla="*/ 50063 w 2840893"/>
                  <a:gd name="connsiteY2097" fmla="*/ 1622673 h 1744789"/>
                  <a:gd name="connsiteX2098" fmla="*/ 50854 w 2840893"/>
                  <a:gd name="connsiteY2098" fmla="*/ 1619071 h 1744789"/>
                  <a:gd name="connsiteX2099" fmla="*/ 50151 w 2840893"/>
                  <a:gd name="connsiteY2099" fmla="*/ 1608177 h 1744789"/>
                  <a:gd name="connsiteX2100" fmla="*/ 49800 w 2840893"/>
                  <a:gd name="connsiteY2100" fmla="*/ 1591309 h 1744789"/>
                  <a:gd name="connsiteX2101" fmla="*/ 45671 w 2840893"/>
                  <a:gd name="connsiteY2101" fmla="*/ 1583226 h 1744789"/>
                  <a:gd name="connsiteX2102" fmla="*/ 46374 w 2840893"/>
                  <a:gd name="connsiteY2102" fmla="*/ 1574441 h 1744789"/>
                  <a:gd name="connsiteX2103" fmla="*/ 49009 w 2840893"/>
                  <a:gd name="connsiteY2103" fmla="*/ 1548700 h 1744789"/>
                  <a:gd name="connsiteX2104" fmla="*/ 48921 w 2840893"/>
                  <a:gd name="connsiteY2104" fmla="*/ 1546591 h 1744789"/>
                  <a:gd name="connsiteX2105" fmla="*/ 48394 w 2840893"/>
                  <a:gd name="connsiteY2105" fmla="*/ 1546415 h 1744789"/>
                  <a:gd name="connsiteX2106" fmla="*/ 42771 w 2840893"/>
                  <a:gd name="connsiteY2106" fmla="*/ 1540266 h 1744789"/>
                  <a:gd name="connsiteX2107" fmla="*/ 45846 w 2840893"/>
                  <a:gd name="connsiteY2107" fmla="*/ 1531920 h 1744789"/>
                  <a:gd name="connsiteX2108" fmla="*/ 48306 w 2840893"/>
                  <a:gd name="connsiteY2108" fmla="*/ 1521114 h 1744789"/>
                  <a:gd name="connsiteX2109" fmla="*/ 47955 w 2840893"/>
                  <a:gd name="connsiteY2109" fmla="*/ 1516897 h 1744789"/>
                  <a:gd name="connsiteX2110" fmla="*/ 48394 w 2840893"/>
                  <a:gd name="connsiteY2110" fmla="*/ 1510308 h 1744789"/>
                  <a:gd name="connsiteX2111" fmla="*/ 46637 w 2840893"/>
                  <a:gd name="connsiteY2111" fmla="*/ 1500995 h 1744789"/>
                  <a:gd name="connsiteX2112" fmla="*/ 43826 w 2840893"/>
                  <a:gd name="connsiteY2112" fmla="*/ 1489135 h 1744789"/>
                  <a:gd name="connsiteX2113" fmla="*/ 43914 w 2840893"/>
                  <a:gd name="connsiteY2113" fmla="*/ 1488344 h 1744789"/>
                  <a:gd name="connsiteX2114" fmla="*/ 44441 w 2840893"/>
                  <a:gd name="connsiteY2114" fmla="*/ 1484391 h 1744789"/>
                  <a:gd name="connsiteX2115" fmla="*/ 44880 w 2840893"/>
                  <a:gd name="connsiteY2115" fmla="*/ 1481140 h 1744789"/>
                  <a:gd name="connsiteX2116" fmla="*/ 41102 w 2840893"/>
                  <a:gd name="connsiteY2116" fmla="*/ 1474551 h 1744789"/>
                  <a:gd name="connsiteX2117" fmla="*/ 45407 w 2840893"/>
                  <a:gd name="connsiteY2117" fmla="*/ 1466469 h 1744789"/>
                  <a:gd name="connsiteX2118" fmla="*/ 48218 w 2840893"/>
                  <a:gd name="connsiteY2118" fmla="*/ 1461373 h 1744789"/>
                  <a:gd name="connsiteX2119" fmla="*/ 42156 w 2840893"/>
                  <a:gd name="connsiteY2119" fmla="*/ 1457332 h 1744789"/>
                  <a:gd name="connsiteX2120" fmla="*/ 36797 w 2840893"/>
                  <a:gd name="connsiteY2120" fmla="*/ 1446087 h 1744789"/>
                  <a:gd name="connsiteX2121" fmla="*/ 44529 w 2840893"/>
                  <a:gd name="connsiteY2121" fmla="*/ 1440025 h 1744789"/>
                  <a:gd name="connsiteX2122" fmla="*/ 48218 w 2840893"/>
                  <a:gd name="connsiteY2122" fmla="*/ 1440640 h 1744789"/>
                  <a:gd name="connsiteX2123" fmla="*/ 48306 w 2840893"/>
                  <a:gd name="connsiteY2123" fmla="*/ 1440025 h 1744789"/>
                  <a:gd name="connsiteX2124" fmla="*/ 47252 w 2840893"/>
                  <a:gd name="connsiteY2124" fmla="*/ 1439849 h 1744789"/>
                  <a:gd name="connsiteX2125" fmla="*/ 40839 w 2840893"/>
                  <a:gd name="connsiteY2125" fmla="*/ 1431415 h 1744789"/>
                  <a:gd name="connsiteX2126" fmla="*/ 43386 w 2840893"/>
                  <a:gd name="connsiteY2126" fmla="*/ 1422542 h 1744789"/>
                  <a:gd name="connsiteX2127" fmla="*/ 43914 w 2840893"/>
                  <a:gd name="connsiteY2127" fmla="*/ 1421487 h 1744789"/>
                  <a:gd name="connsiteX2128" fmla="*/ 50151 w 2840893"/>
                  <a:gd name="connsiteY2128" fmla="*/ 1415601 h 1744789"/>
                  <a:gd name="connsiteX2129" fmla="*/ 51645 w 2840893"/>
                  <a:gd name="connsiteY2129" fmla="*/ 1415074 h 1744789"/>
                  <a:gd name="connsiteX2130" fmla="*/ 51996 w 2840893"/>
                  <a:gd name="connsiteY2130" fmla="*/ 1406552 h 1744789"/>
                  <a:gd name="connsiteX2131" fmla="*/ 53490 w 2840893"/>
                  <a:gd name="connsiteY2131" fmla="*/ 1384413 h 1744789"/>
                  <a:gd name="connsiteX2132" fmla="*/ 52699 w 2840893"/>
                  <a:gd name="connsiteY2132" fmla="*/ 1382129 h 1744789"/>
                  <a:gd name="connsiteX2133" fmla="*/ 51118 w 2840893"/>
                  <a:gd name="connsiteY2133" fmla="*/ 1376594 h 1744789"/>
                  <a:gd name="connsiteX2134" fmla="*/ 52611 w 2840893"/>
                  <a:gd name="connsiteY2134" fmla="*/ 1365261 h 1744789"/>
                  <a:gd name="connsiteX2135" fmla="*/ 38994 w 2840893"/>
                  <a:gd name="connsiteY2135" fmla="*/ 1370005 h 1744789"/>
                  <a:gd name="connsiteX2136" fmla="*/ 50415 w 2840893"/>
                  <a:gd name="connsiteY2136" fmla="*/ 1353489 h 1744789"/>
                  <a:gd name="connsiteX2137" fmla="*/ 51908 w 2840893"/>
                  <a:gd name="connsiteY2137" fmla="*/ 1351380 h 1744789"/>
                  <a:gd name="connsiteX2138" fmla="*/ 54544 w 2840893"/>
                  <a:gd name="connsiteY2138" fmla="*/ 1347427 h 1744789"/>
                  <a:gd name="connsiteX2139" fmla="*/ 56125 w 2840893"/>
                  <a:gd name="connsiteY2139" fmla="*/ 1344879 h 1744789"/>
                  <a:gd name="connsiteX2140" fmla="*/ 58585 w 2840893"/>
                  <a:gd name="connsiteY2140" fmla="*/ 1340047 h 1744789"/>
                  <a:gd name="connsiteX2141" fmla="*/ 59288 w 2840893"/>
                  <a:gd name="connsiteY2141" fmla="*/ 1334688 h 1744789"/>
                  <a:gd name="connsiteX2142" fmla="*/ 51557 w 2840893"/>
                  <a:gd name="connsiteY2142" fmla="*/ 1336445 h 1744789"/>
                  <a:gd name="connsiteX2143" fmla="*/ 45495 w 2840893"/>
                  <a:gd name="connsiteY2143" fmla="*/ 1328714 h 1744789"/>
                  <a:gd name="connsiteX2144" fmla="*/ 51557 w 2840893"/>
                  <a:gd name="connsiteY2144" fmla="*/ 1320983 h 1744789"/>
                  <a:gd name="connsiteX2145" fmla="*/ 56477 w 2840893"/>
                  <a:gd name="connsiteY2145" fmla="*/ 1320807 h 1744789"/>
                  <a:gd name="connsiteX2146" fmla="*/ 56477 w 2840893"/>
                  <a:gd name="connsiteY2146" fmla="*/ 1320807 h 1744789"/>
                  <a:gd name="connsiteX2147" fmla="*/ 55510 w 2840893"/>
                  <a:gd name="connsiteY2147" fmla="*/ 1317293 h 1744789"/>
                  <a:gd name="connsiteX2148" fmla="*/ 54983 w 2840893"/>
                  <a:gd name="connsiteY2148" fmla="*/ 1315799 h 1744789"/>
                  <a:gd name="connsiteX2149" fmla="*/ 53841 w 2840893"/>
                  <a:gd name="connsiteY2149" fmla="*/ 1307541 h 1744789"/>
                  <a:gd name="connsiteX2150" fmla="*/ 58937 w 2840893"/>
                  <a:gd name="connsiteY2150" fmla="*/ 1300601 h 1744789"/>
                  <a:gd name="connsiteX2151" fmla="*/ 59991 w 2840893"/>
                  <a:gd name="connsiteY2151" fmla="*/ 1299634 h 1744789"/>
                  <a:gd name="connsiteX2152" fmla="*/ 62275 w 2840893"/>
                  <a:gd name="connsiteY2152" fmla="*/ 1297262 h 1744789"/>
                  <a:gd name="connsiteX2153" fmla="*/ 63593 w 2840893"/>
                  <a:gd name="connsiteY2153" fmla="*/ 1292430 h 1744789"/>
                  <a:gd name="connsiteX2154" fmla="*/ 54017 w 2840893"/>
                  <a:gd name="connsiteY2154" fmla="*/ 1302006 h 1744789"/>
                  <a:gd name="connsiteX2155" fmla="*/ 49712 w 2840893"/>
                  <a:gd name="connsiteY2155" fmla="*/ 1281712 h 1744789"/>
                  <a:gd name="connsiteX2156" fmla="*/ 54544 w 2840893"/>
                  <a:gd name="connsiteY2156" fmla="*/ 1279516 h 1744789"/>
                  <a:gd name="connsiteX2157" fmla="*/ 63241 w 2840893"/>
                  <a:gd name="connsiteY2157" fmla="*/ 1278461 h 1744789"/>
                  <a:gd name="connsiteX2158" fmla="*/ 65965 w 2840893"/>
                  <a:gd name="connsiteY2158" fmla="*/ 1279076 h 1744789"/>
                  <a:gd name="connsiteX2159" fmla="*/ 67107 w 2840893"/>
                  <a:gd name="connsiteY2159" fmla="*/ 1274420 h 1744789"/>
                  <a:gd name="connsiteX2160" fmla="*/ 68425 w 2840893"/>
                  <a:gd name="connsiteY2160" fmla="*/ 1269061 h 1744789"/>
                  <a:gd name="connsiteX2161" fmla="*/ 72115 w 2840893"/>
                  <a:gd name="connsiteY2161" fmla="*/ 1253072 h 1744789"/>
                  <a:gd name="connsiteX2162" fmla="*/ 74311 w 2840893"/>
                  <a:gd name="connsiteY2162" fmla="*/ 1243496 h 1744789"/>
                  <a:gd name="connsiteX2163" fmla="*/ 70094 w 2840893"/>
                  <a:gd name="connsiteY2163" fmla="*/ 1241475 h 1744789"/>
                  <a:gd name="connsiteX2164" fmla="*/ 69040 w 2840893"/>
                  <a:gd name="connsiteY2164" fmla="*/ 1225925 h 1744789"/>
                  <a:gd name="connsiteX2165" fmla="*/ 75717 w 2840893"/>
                  <a:gd name="connsiteY2165" fmla="*/ 1218545 h 1744789"/>
                  <a:gd name="connsiteX2166" fmla="*/ 79582 w 2840893"/>
                  <a:gd name="connsiteY2166" fmla="*/ 1208793 h 1744789"/>
                  <a:gd name="connsiteX2167" fmla="*/ 79494 w 2840893"/>
                  <a:gd name="connsiteY2167" fmla="*/ 1208178 h 1744789"/>
                  <a:gd name="connsiteX2168" fmla="*/ 78440 w 2840893"/>
                  <a:gd name="connsiteY2168" fmla="*/ 1208530 h 1744789"/>
                  <a:gd name="connsiteX2169" fmla="*/ 77913 w 2840893"/>
                  <a:gd name="connsiteY2169" fmla="*/ 1208706 h 1744789"/>
                  <a:gd name="connsiteX2170" fmla="*/ 71236 w 2840893"/>
                  <a:gd name="connsiteY2170" fmla="*/ 1210550 h 1744789"/>
                  <a:gd name="connsiteX2171" fmla="*/ 67371 w 2840893"/>
                  <a:gd name="connsiteY2171" fmla="*/ 1192189 h 1744789"/>
                  <a:gd name="connsiteX2172" fmla="*/ 75805 w 2840893"/>
                  <a:gd name="connsiteY2172" fmla="*/ 1192540 h 1744789"/>
                  <a:gd name="connsiteX2173" fmla="*/ 80022 w 2840893"/>
                  <a:gd name="connsiteY2173" fmla="*/ 1193858 h 1744789"/>
                  <a:gd name="connsiteX2174" fmla="*/ 85732 w 2840893"/>
                  <a:gd name="connsiteY2174" fmla="*/ 1179362 h 1744789"/>
                  <a:gd name="connsiteX2175" fmla="*/ 89246 w 2840893"/>
                  <a:gd name="connsiteY2175" fmla="*/ 1167854 h 1744789"/>
                  <a:gd name="connsiteX2176" fmla="*/ 90037 w 2840893"/>
                  <a:gd name="connsiteY2176" fmla="*/ 1163988 h 1744789"/>
                  <a:gd name="connsiteX2177" fmla="*/ 92760 w 2840893"/>
                  <a:gd name="connsiteY2177" fmla="*/ 1154500 h 1744789"/>
                  <a:gd name="connsiteX2178" fmla="*/ 95396 w 2840893"/>
                  <a:gd name="connsiteY2178" fmla="*/ 1137368 h 1744789"/>
                  <a:gd name="connsiteX2179" fmla="*/ 97856 w 2840893"/>
                  <a:gd name="connsiteY2179" fmla="*/ 1130604 h 1744789"/>
                  <a:gd name="connsiteX2180" fmla="*/ 105411 w 2840893"/>
                  <a:gd name="connsiteY2180" fmla="*/ 1109167 h 1744789"/>
                  <a:gd name="connsiteX2181" fmla="*/ 89598 w 2840893"/>
                  <a:gd name="connsiteY2181" fmla="*/ 1112857 h 1744789"/>
                  <a:gd name="connsiteX2182" fmla="*/ 99437 w 2840893"/>
                  <a:gd name="connsiteY2182" fmla="*/ 1098801 h 1744789"/>
                  <a:gd name="connsiteX2183" fmla="*/ 99964 w 2840893"/>
                  <a:gd name="connsiteY2183" fmla="*/ 1098010 h 1744789"/>
                  <a:gd name="connsiteX2184" fmla="*/ 103391 w 2840893"/>
                  <a:gd name="connsiteY2184" fmla="*/ 1093793 h 1744789"/>
                  <a:gd name="connsiteX2185" fmla="*/ 107871 w 2840893"/>
                  <a:gd name="connsiteY2185" fmla="*/ 1090630 h 1744789"/>
                  <a:gd name="connsiteX2186" fmla="*/ 110595 w 2840893"/>
                  <a:gd name="connsiteY2186" fmla="*/ 1088785 h 1744789"/>
                  <a:gd name="connsiteX2187" fmla="*/ 115954 w 2840893"/>
                  <a:gd name="connsiteY2187" fmla="*/ 1072708 h 1744789"/>
                  <a:gd name="connsiteX2188" fmla="*/ 112615 w 2840893"/>
                  <a:gd name="connsiteY2188" fmla="*/ 1063747 h 1744789"/>
                  <a:gd name="connsiteX2189" fmla="*/ 113055 w 2840893"/>
                  <a:gd name="connsiteY2189" fmla="*/ 1056894 h 1744789"/>
                  <a:gd name="connsiteX2190" fmla="*/ 116920 w 2840893"/>
                  <a:gd name="connsiteY2190" fmla="*/ 1053819 h 1744789"/>
                  <a:gd name="connsiteX2191" fmla="*/ 122367 w 2840893"/>
                  <a:gd name="connsiteY2191" fmla="*/ 1042926 h 1744789"/>
                  <a:gd name="connsiteX2192" fmla="*/ 112527 w 2840893"/>
                  <a:gd name="connsiteY2192" fmla="*/ 1040993 h 1744789"/>
                  <a:gd name="connsiteX2193" fmla="*/ 120786 w 2840893"/>
                  <a:gd name="connsiteY2193" fmla="*/ 1032383 h 1744789"/>
                  <a:gd name="connsiteX2194" fmla="*/ 122016 w 2840893"/>
                  <a:gd name="connsiteY2194" fmla="*/ 1031065 h 1744789"/>
                  <a:gd name="connsiteX2195" fmla="*/ 125090 w 2840893"/>
                  <a:gd name="connsiteY2195" fmla="*/ 1027903 h 1744789"/>
                  <a:gd name="connsiteX2196" fmla="*/ 128429 w 2840893"/>
                  <a:gd name="connsiteY2196" fmla="*/ 1024915 h 1744789"/>
                  <a:gd name="connsiteX2197" fmla="*/ 132207 w 2840893"/>
                  <a:gd name="connsiteY2197" fmla="*/ 1021226 h 1744789"/>
                  <a:gd name="connsiteX2198" fmla="*/ 136511 w 2840893"/>
                  <a:gd name="connsiteY2198" fmla="*/ 1006993 h 1744789"/>
                  <a:gd name="connsiteX2199" fmla="*/ 134930 w 2840893"/>
                  <a:gd name="connsiteY2199" fmla="*/ 1000053 h 1744789"/>
                  <a:gd name="connsiteX2200" fmla="*/ 135457 w 2840893"/>
                  <a:gd name="connsiteY2200" fmla="*/ 986875 h 1744789"/>
                  <a:gd name="connsiteX2201" fmla="*/ 145648 w 2840893"/>
                  <a:gd name="connsiteY2201" fmla="*/ 981691 h 1744789"/>
                  <a:gd name="connsiteX2202" fmla="*/ 145912 w 2840893"/>
                  <a:gd name="connsiteY2202" fmla="*/ 981691 h 1744789"/>
                  <a:gd name="connsiteX2203" fmla="*/ 146966 w 2840893"/>
                  <a:gd name="connsiteY2203" fmla="*/ 981164 h 1744789"/>
                  <a:gd name="connsiteX2204" fmla="*/ 153204 w 2840893"/>
                  <a:gd name="connsiteY2204" fmla="*/ 962451 h 1744789"/>
                  <a:gd name="connsiteX2205" fmla="*/ 158123 w 2840893"/>
                  <a:gd name="connsiteY2205" fmla="*/ 952436 h 1744789"/>
                  <a:gd name="connsiteX2206" fmla="*/ 159881 w 2840893"/>
                  <a:gd name="connsiteY2206" fmla="*/ 947165 h 1744789"/>
                  <a:gd name="connsiteX2207" fmla="*/ 158036 w 2840893"/>
                  <a:gd name="connsiteY2207" fmla="*/ 944881 h 1744789"/>
                  <a:gd name="connsiteX2208" fmla="*/ 154961 w 2840893"/>
                  <a:gd name="connsiteY2208" fmla="*/ 935041 h 1744789"/>
                  <a:gd name="connsiteX2209" fmla="*/ 160408 w 2840893"/>
                  <a:gd name="connsiteY2209" fmla="*/ 926519 h 1744789"/>
                  <a:gd name="connsiteX2210" fmla="*/ 166382 w 2840893"/>
                  <a:gd name="connsiteY2210" fmla="*/ 922917 h 1744789"/>
                  <a:gd name="connsiteX2211" fmla="*/ 171653 w 2840893"/>
                  <a:gd name="connsiteY2211" fmla="*/ 919667 h 1744789"/>
                  <a:gd name="connsiteX2212" fmla="*/ 173586 w 2840893"/>
                  <a:gd name="connsiteY2212" fmla="*/ 916768 h 1744789"/>
                  <a:gd name="connsiteX2213" fmla="*/ 174289 w 2840893"/>
                  <a:gd name="connsiteY2213" fmla="*/ 912726 h 1744789"/>
                  <a:gd name="connsiteX2214" fmla="*/ 167612 w 2840893"/>
                  <a:gd name="connsiteY2214" fmla="*/ 911760 h 1744789"/>
                  <a:gd name="connsiteX2215" fmla="*/ 167260 w 2840893"/>
                  <a:gd name="connsiteY2215" fmla="*/ 911584 h 1744789"/>
                  <a:gd name="connsiteX2216" fmla="*/ 159881 w 2840893"/>
                  <a:gd name="connsiteY2216" fmla="*/ 907894 h 1744789"/>
                  <a:gd name="connsiteX2217" fmla="*/ 168666 w 2840893"/>
                  <a:gd name="connsiteY2217" fmla="*/ 897264 h 1744789"/>
                  <a:gd name="connsiteX2218" fmla="*/ 178242 w 2840893"/>
                  <a:gd name="connsiteY2218" fmla="*/ 885931 h 1744789"/>
                  <a:gd name="connsiteX2219" fmla="*/ 179472 w 2840893"/>
                  <a:gd name="connsiteY2219" fmla="*/ 895419 h 1744789"/>
                  <a:gd name="connsiteX2220" fmla="*/ 184655 w 2840893"/>
                  <a:gd name="connsiteY2220" fmla="*/ 887161 h 1744789"/>
                  <a:gd name="connsiteX2221" fmla="*/ 185973 w 2840893"/>
                  <a:gd name="connsiteY2221" fmla="*/ 885228 h 1744789"/>
                  <a:gd name="connsiteX2222" fmla="*/ 195461 w 2840893"/>
                  <a:gd name="connsiteY2222" fmla="*/ 868536 h 1744789"/>
                  <a:gd name="connsiteX2223" fmla="*/ 195373 w 2840893"/>
                  <a:gd name="connsiteY2223" fmla="*/ 868624 h 1744789"/>
                  <a:gd name="connsiteX2224" fmla="*/ 195198 w 2840893"/>
                  <a:gd name="connsiteY2224" fmla="*/ 859048 h 1744789"/>
                  <a:gd name="connsiteX2225" fmla="*/ 195110 w 2840893"/>
                  <a:gd name="connsiteY2225" fmla="*/ 858608 h 1744789"/>
                  <a:gd name="connsiteX2226" fmla="*/ 196867 w 2840893"/>
                  <a:gd name="connsiteY2226" fmla="*/ 851053 h 1744789"/>
                  <a:gd name="connsiteX2227" fmla="*/ 198888 w 2840893"/>
                  <a:gd name="connsiteY2227" fmla="*/ 848769 h 1744789"/>
                  <a:gd name="connsiteX2228" fmla="*/ 208815 w 2840893"/>
                  <a:gd name="connsiteY2228" fmla="*/ 839808 h 1744789"/>
                  <a:gd name="connsiteX2229" fmla="*/ 210836 w 2840893"/>
                  <a:gd name="connsiteY2229" fmla="*/ 836206 h 1744789"/>
                  <a:gd name="connsiteX2230" fmla="*/ 218040 w 2840893"/>
                  <a:gd name="connsiteY2230" fmla="*/ 815033 h 1744789"/>
                  <a:gd name="connsiteX2231" fmla="*/ 224102 w 2840893"/>
                  <a:gd name="connsiteY2231" fmla="*/ 808092 h 1744789"/>
                  <a:gd name="connsiteX2232" fmla="*/ 227001 w 2840893"/>
                  <a:gd name="connsiteY2232" fmla="*/ 805281 h 1744789"/>
                  <a:gd name="connsiteX2233" fmla="*/ 232799 w 2840893"/>
                  <a:gd name="connsiteY2233" fmla="*/ 793596 h 1744789"/>
                  <a:gd name="connsiteX2234" fmla="*/ 246241 w 2840893"/>
                  <a:gd name="connsiteY2234" fmla="*/ 771194 h 1744789"/>
                  <a:gd name="connsiteX2235" fmla="*/ 255114 w 2840893"/>
                  <a:gd name="connsiteY2235" fmla="*/ 754853 h 1744789"/>
                  <a:gd name="connsiteX2236" fmla="*/ 267150 w 2840893"/>
                  <a:gd name="connsiteY2236" fmla="*/ 733768 h 1744789"/>
                  <a:gd name="connsiteX2237" fmla="*/ 277693 w 2840893"/>
                  <a:gd name="connsiteY2237" fmla="*/ 718569 h 1744789"/>
                  <a:gd name="connsiteX2238" fmla="*/ 279450 w 2840893"/>
                  <a:gd name="connsiteY2238" fmla="*/ 715582 h 1744789"/>
                  <a:gd name="connsiteX2239" fmla="*/ 282612 w 2840893"/>
                  <a:gd name="connsiteY2239" fmla="*/ 710487 h 1744789"/>
                  <a:gd name="connsiteX2240" fmla="*/ 289641 w 2840893"/>
                  <a:gd name="connsiteY2240" fmla="*/ 696342 h 1744789"/>
                  <a:gd name="connsiteX2241" fmla="*/ 301677 w 2840893"/>
                  <a:gd name="connsiteY2241" fmla="*/ 677630 h 1744789"/>
                  <a:gd name="connsiteX2242" fmla="*/ 306245 w 2840893"/>
                  <a:gd name="connsiteY2242" fmla="*/ 673237 h 1744789"/>
                  <a:gd name="connsiteX2243" fmla="*/ 311428 w 2840893"/>
                  <a:gd name="connsiteY2243" fmla="*/ 665330 h 1744789"/>
                  <a:gd name="connsiteX2244" fmla="*/ 316436 w 2840893"/>
                  <a:gd name="connsiteY2244" fmla="*/ 657335 h 1744789"/>
                  <a:gd name="connsiteX2245" fmla="*/ 309320 w 2840893"/>
                  <a:gd name="connsiteY2245" fmla="*/ 655842 h 1744789"/>
                  <a:gd name="connsiteX2246" fmla="*/ 330317 w 2840893"/>
                  <a:gd name="connsiteY2246" fmla="*/ 634845 h 1744789"/>
                  <a:gd name="connsiteX2247" fmla="*/ 330580 w 2840893"/>
                  <a:gd name="connsiteY2247" fmla="*/ 635987 h 1744789"/>
                  <a:gd name="connsiteX2248" fmla="*/ 334446 w 2840893"/>
                  <a:gd name="connsiteY2248" fmla="*/ 631682 h 1744789"/>
                  <a:gd name="connsiteX2249" fmla="*/ 346218 w 2840893"/>
                  <a:gd name="connsiteY2249" fmla="*/ 617450 h 1744789"/>
                  <a:gd name="connsiteX2250" fmla="*/ 348327 w 2840893"/>
                  <a:gd name="connsiteY2250" fmla="*/ 614902 h 1744789"/>
                  <a:gd name="connsiteX2251" fmla="*/ 349118 w 2840893"/>
                  <a:gd name="connsiteY2251" fmla="*/ 614023 h 1744789"/>
                  <a:gd name="connsiteX2252" fmla="*/ 349030 w 2840893"/>
                  <a:gd name="connsiteY2252" fmla="*/ 604359 h 1744789"/>
                  <a:gd name="connsiteX2253" fmla="*/ 350875 w 2840893"/>
                  <a:gd name="connsiteY2253" fmla="*/ 601812 h 1744789"/>
                  <a:gd name="connsiteX2254" fmla="*/ 352456 w 2840893"/>
                  <a:gd name="connsiteY2254" fmla="*/ 599615 h 1744789"/>
                  <a:gd name="connsiteX2255" fmla="*/ 356761 w 2840893"/>
                  <a:gd name="connsiteY2255" fmla="*/ 593553 h 1744789"/>
                  <a:gd name="connsiteX2256" fmla="*/ 361417 w 2840893"/>
                  <a:gd name="connsiteY2256" fmla="*/ 597858 h 1744789"/>
                  <a:gd name="connsiteX2257" fmla="*/ 363701 w 2840893"/>
                  <a:gd name="connsiteY2257" fmla="*/ 594608 h 1744789"/>
                  <a:gd name="connsiteX2258" fmla="*/ 372662 w 2840893"/>
                  <a:gd name="connsiteY2258" fmla="*/ 583011 h 1744789"/>
                  <a:gd name="connsiteX2259" fmla="*/ 378461 w 2840893"/>
                  <a:gd name="connsiteY2259" fmla="*/ 575104 h 1744789"/>
                  <a:gd name="connsiteX2260" fmla="*/ 387246 w 2840893"/>
                  <a:gd name="connsiteY2260" fmla="*/ 564298 h 1744789"/>
                  <a:gd name="connsiteX2261" fmla="*/ 390497 w 2840893"/>
                  <a:gd name="connsiteY2261" fmla="*/ 560433 h 1744789"/>
                  <a:gd name="connsiteX2262" fmla="*/ 377582 w 2840893"/>
                  <a:gd name="connsiteY2262" fmla="*/ 559291 h 1744789"/>
                  <a:gd name="connsiteX2263" fmla="*/ 388125 w 2840893"/>
                  <a:gd name="connsiteY2263" fmla="*/ 549363 h 1744789"/>
                  <a:gd name="connsiteX2264" fmla="*/ 388915 w 2840893"/>
                  <a:gd name="connsiteY2264" fmla="*/ 548484 h 1744789"/>
                  <a:gd name="connsiteX2265" fmla="*/ 393484 w 2840893"/>
                  <a:gd name="connsiteY2265" fmla="*/ 544707 h 1744789"/>
                  <a:gd name="connsiteX2266" fmla="*/ 395680 w 2840893"/>
                  <a:gd name="connsiteY2266" fmla="*/ 543565 h 1744789"/>
                  <a:gd name="connsiteX2267" fmla="*/ 404202 w 2840893"/>
                  <a:gd name="connsiteY2267" fmla="*/ 539787 h 1744789"/>
                  <a:gd name="connsiteX2268" fmla="*/ 403060 w 2840893"/>
                  <a:gd name="connsiteY2268" fmla="*/ 530299 h 1744789"/>
                  <a:gd name="connsiteX2269" fmla="*/ 406047 w 2840893"/>
                  <a:gd name="connsiteY2269" fmla="*/ 520283 h 1744789"/>
                  <a:gd name="connsiteX2270" fmla="*/ 410615 w 2840893"/>
                  <a:gd name="connsiteY2270" fmla="*/ 514309 h 1744789"/>
                  <a:gd name="connsiteX2271" fmla="*/ 416941 w 2840893"/>
                  <a:gd name="connsiteY2271" fmla="*/ 520635 h 1744789"/>
                  <a:gd name="connsiteX2272" fmla="*/ 423530 w 2840893"/>
                  <a:gd name="connsiteY2272" fmla="*/ 516066 h 1744789"/>
                  <a:gd name="connsiteX2273" fmla="*/ 437235 w 2840893"/>
                  <a:gd name="connsiteY2273" fmla="*/ 503943 h 1744789"/>
                  <a:gd name="connsiteX2274" fmla="*/ 441540 w 2840893"/>
                  <a:gd name="connsiteY2274" fmla="*/ 498584 h 1744789"/>
                  <a:gd name="connsiteX2275" fmla="*/ 437147 w 2840893"/>
                  <a:gd name="connsiteY2275" fmla="*/ 498671 h 1744789"/>
                  <a:gd name="connsiteX2276" fmla="*/ 445405 w 2840893"/>
                  <a:gd name="connsiteY2276" fmla="*/ 487778 h 1744789"/>
                  <a:gd name="connsiteX2277" fmla="*/ 445845 w 2840893"/>
                  <a:gd name="connsiteY2277" fmla="*/ 487075 h 1744789"/>
                  <a:gd name="connsiteX2278" fmla="*/ 452170 w 2840893"/>
                  <a:gd name="connsiteY2278" fmla="*/ 481716 h 1744789"/>
                  <a:gd name="connsiteX2279" fmla="*/ 471849 w 2840893"/>
                  <a:gd name="connsiteY2279" fmla="*/ 468186 h 1744789"/>
                  <a:gd name="connsiteX2280" fmla="*/ 478350 w 2840893"/>
                  <a:gd name="connsiteY2280" fmla="*/ 461861 h 1744789"/>
                  <a:gd name="connsiteX2281" fmla="*/ 480547 w 2840893"/>
                  <a:gd name="connsiteY2281" fmla="*/ 457204 h 1744789"/>
                  <a:gd name="connsiteX2282" fmla="*/ 480547 w 2840893"/>
                  <a:gd name="connsiteY2282" fmla="*/ 456941 h 1744789"/>
                  <a:gd name="connsiteX2283" fmla="*/ 484588 w 2840893"/>
                  <a:gd name="connsiteY2283" fmla="*/ 443060 h 1744789"/>
                  <a:gd name="connsiteX2284" fmla="*/ 490123 w 2840893"/>
                  <a:gd name="connsiteY2284" fmla="*/ 441654 h 1744789"/>
                  <a:gd name="connsiteX2285" fmla="*/ 486872 w 2840893"/>
                  <a:gd name="connsiteY2285" fmla="*/ 435768 h 1744789"/>
                  <a:gd name="connsiteX2286" fmla="*/ 485291 w 2840893"/>
                  <a:gd name="connsiteY2286" fmla="*/ 421799 h 1744789"/>
                  <a:gd name="connsiteX2287" fmla="*/ 502950 w 2840893"/>
                  <a:gd name="connsiteY2287" fmla="*/ 433572 h 1744789"/>
                  <a:gd name="connsiteX2288" fmla="*/ 513404 w 2840893"/>
                  <a:gd name="connsiteY2288" fmla="*/ 424611 h 1744789"/>
                  <a:gd name="connsiteX2289" fmla="*/ 517533 w 2840893"/>
                  <a:gd name="connsiteY2289" fmla="*/ 421711 h 1744789"/>
                  <a:gd name="connsiteX2290" fmla="*/ 527636 w 2840893"/>
                  <a:gd name="connsiteY2290" fmla="*/ 413629 h 1744789"/>
                  <a:gd name="connsiteX2291" fmla="*/ 516391 w 2840893"/>
                  <a:gd name="connsiteY2291" fmla="*/ 414332 h 1744789"/>
                  <a:gd name="connsiteX2292" fmla="*/ 526670 w 2840893"/>
                  <a:gd name="connsiteY2292" fmla="*/ 402472 h 1744789"/>
                  <a:gd name="connsiteX2293" fmla="*/ 527900 w 2840893"/>
                  <a:gd name="connsiteY2293" fmla="*/ 400890 h 1744789"/>
                  <a:gd name="connsiteX2294" fmla="*/ 534225 w 2840893"/>
                  <a:gd name="connsiteY2294" fmla="*/ 394916 h 1744789"/>
                  <a:gd name="connsiteX2295" fmla="*/ 543099 w 2840893"/>
                  <a:gd name="connsiteY2295" fmla="*/ 393950 h 1744789"/>
                  <a:gd name="connsiteX2296" fmla="*/ 544944 w 2840893"/>
                  <a:gd name="connsiteY2296" fmla="*/ 394038 h 1744789"/>
                  <a:gd name="connsiteX2297" fmla="*/ 547755 w 2840893"/>
                  <a:gd name="connsiteY2297" fmla="*/ 393950 h 1744789"/>
                  <a:gd name="connsiteX2298" fmla="*/ 545559 w 2840893"/>
                  <a:gd name="connsiteY2298" fmla="*/ 373919 h 1744789"/>
                  <a:gd name="connsiteX2299" fmla="*/ 550303 w 2840893"/>
                  <a:gd name="connsiteY2299" fmla="*/ 372162 h 1744789"/>
                  <a:gd name="connsiteX2300" fmla="*/ 562251 w 2840893"/>
                  <a:gd name="connsiteY2300" fmla="*/ 373568 h 1744789"/>
                  <a:gd name="connsiteX2301" fmla="*/ 563569 w 2840893"/>
                  <a:gd name="connsiteY2301" fmla="*/ 375325 h 1744789"/>
                  <a:gd name="connsiteX2302" fmla="*/ 566468 w 2840893"/>
                  <a:gd name="connsiteY2302" fmla="*/ 374007 h 1744789"/>
                  <a:gd name="connsiteX2303" fmla="*/ 581579 w 2840893"/>
                  <a:gd name="connsiteY2303" fmla="*/ 363728 h 1744789"/>
                  <a:gd name="connsiteX2304" fmla="*/ 592385 w 2840893"/>
                  <a:gd name="connsiteY2304" fmla="*/ 352922 h 1744789"/>
                  <a:gd name="connsiteX2305" fmla="*/ 597129 w 2840893"/>
                  <a:gd name="connsiteY2305" fmla="*/ 348178 h 1744789"/>
                  <a:gd name="connsiteX2306" fmla="*/ 598886 w 2840893"/>
                  <a:gd name="connsiteY2306" fmla="*/ 346069 h 1744789"/>
                  <a:gd name="connsiteX2307" fmla="*/ 608989 w 2840893"/>
                  <a:gd name="connsiteY2307" fmla="*/ 339392 h 1744789"/>
                  <a:gd name="connsiteX2308" fmla="*/ 608989 w 2840893"/>
                  <a:gd name="connsiteY2308" fmla="*/ 339392 h 1744789"/>
                  <a:gd name="connsiteX2309" fmla="*/ 612503 w 2840893"/>
                  <a:gd name="connsiteY2309" fmla="*/ 337548 h 1744789"/>
                  <a:gd name="connsiteX2310" fmla="*/ 617159 w 2840893"/>
                  <a:gd name="connsiteY2310" fmla="*/ 334473 h 1744789"/>
                  <a:gd name="connsiteX2311" fmla="*/ 624364 w 2840893"/>
                  <a:gd name="connsiteY2311" fmla="*/ 328674 h 1744789"/>
                  <a:gd name="connsiteX2312" fmla="*/ 629108 w 2840893"/>
                  <a:gd name="connsiteY2312" fmla="*/ 324369 h 1744789"/>
                  <a:gd name="connsiteX2313" fmla="*/ 622079 w 2840893"/>
                  <a:gd name="connsiteY2313" fmla="*/ 321295 h 1744789"/>
                  <a:gd name="connsiteX2314" fmla="*/ 633852 w 2840893"/>
                  <a:gd name="connsiteY2314" fmla="*/ 314530 h 1744789"/>
                  <a:gd name="connsiteX2315" fmla="*/ 635785 w 2840893"/>
                  <a:gd name="connsiteY2315" fmla="*/ 313476 h 1744789"/>
                  <a:gd name="connsiteX2316" fmla="*/ 637014 w 2840893"/>
                  <a:gd name="connsiteY2316" fmla="*/ 312773 h 1744789"/>
                  <a:gd name="connsiteX2317" fmla="*/ 643603 w 2840893"/>
                  <a:gd name="connsiteY2317" fmla="*/ 310225 h 1744789"/>
                  <a:gd name="connsiteX2318" fmla="*/ 663898 w 2840893"/>
                  <a:gd name="connsiteY2318" fmla="*/ 300649 h 1744789"/>
                  <a:gd name="connsiteX2319" fmla="*/ 668818 w 2840893"/>
                  <a:gd name="connsiteY2319" fmla="*/ 297223 h 1744789"/>
                  <a:gd name="connsiteX2320" fmla="*/ 672068 w 2840893"/>
                  <a:gd name="connsiteY2320" fmla="*/ 293533 h 1744789"/>
                  <a:gd name="connsiteX2321" fmla="*/ 675934 w 2840893"/>
                  <a:gd name="connsiteY2321" fmla="*/ 282375 h 1744789"/>
                  <a:gd name="connsiteX2322" fmla="*/ 687530 w 2840893"/>
                  <a:gd name="connsiteY2322" fmla="*/ 282463 h 1744789"/>
                  <a:gd name="connsiteX2323" fmla="*/ 687794 w 2840893"/>
                  <a:gd name="connsiteY2323" fmla="*/ 282639 h 1744789"/>
                  <a:gd name="connsiteX2324" fmla="*/ 689727 w 2840893"/>
                  <a:gd name="connsiteY2324" fmla="*/ 281497 h 1744789"/>
                  <a:gd name="connsiteX2325" fmla="*/ 689815 w 2840893"/>
                  <a:gd name="connsiteY2325" fmla="*/ 281409 h 1744789"/>
                  <a:gd name="connsiteX2326" fmla="*/ 703080 w 2840893"/>
                  <a:gd name="connsiteY2326" fmla="*/ 272536 h 1744789"/>
                  <a:gd name="connsiteX2327" fmla="*/ 714326 w 2840893"/>
                  <a:gd name="connsiteY2327" fmla="*/ 264980 h 1744789"/>
                  <a:gd name="connsiteX2328" fmla="*/ 724780 w 2840893"/>
                  <a:gd name="connsiteY2328" fmla="*/ 258743 h 1744789"/>
                  <a:gd name="connsiteX2329" fmla="*/ 727240 w 2840893"/>
                  <a:gd name="connsiteY2329" fmla="*/ 257337 h 1744789"/>
                  <a:gd name="connsiteX2330" fmla="*/ 719509 w 2840893"/>
                  <a:gd name="connsiteY2330" fmla="*/ 253999 h 1744789"/>
                  <a:gd name="connsiteX2331" fmla="*/ 726713 w 2840893"/>
                  <a:gd name="connsiteY2331" fmla="*/ 247146 h 1744789"/>
                  <a:gd name="connsiteX2332" fmla="*/ 727416 w 2840893"/>
                  <a:gd name="connsiteY2332" fmla="*/ 246355 h 1744789"/>
                  <a:gd name="connsiteX2333" fmla="*/ 733214 w 2840893"/>
                  <a:gd name="connsiteY2333" fmla="*/ 242138 h 1744789"/>
                  <a:gd name="connsiteX2334" fmla="*/ 742615 w 2840893"/>
                  <a:gd name="connsiteY2334" fmla="*/ 241875 h 1744789"/>
                  <a:gd name="connsiteX2335" fmla="*/ 754036 w 2840893"/>
                  <a:gd name="connsiteY2335" fmla="*/ 238536 h 1744789"/>
                  <a:gd name="connsiteX2336" fmla="*/ 752366 w 2840893"/>
                  <a:gd name="connsiteY2336" fmla="*/ 237746 h 1744789"/>
                  <a:gd name="connsiteX2337" fmla="*/ 752015 w 2840893"/>
                  <a:gd name="connsiteY2337" fmla="*/ 237570 h 1744789"/>
                  <a:gd name="connsiteX2338" fmla="*/ 744635 w 2840893"/>
                  <a:gd name="connsiteY2338" fmla="*/ 233880 h 1744789"/>
                  <a:gd name="connsiteX2339" fmla="*/ 749906 w 2840893"/>
                  <a:gd name="connsiteY2339" fmla="*/ 227467 h 1744789"/>
                  <a:gd name="connsiteX2340" fmla="*/ 763085 w 2840893"/>
                  <a:gd name="connsiteY2340" fmla="*/ 211829 h 1744789"/>
                  <a:gd name="connsiteX2341" fmla="*/ 765017 w 2840893"/>
                  <a:gd name="connsiteY2341" fmla="*/ 226588 h 1744789"/>
                  <a:gd name="connsiteX2342" fmla="*/ 765105 w 2840893"/>
                  <a:gd name="connsiteY2342" fmla="*/ 229048 h 1744789"/>
                  <a:gd name="connsiteX2343" fmla="*/ 768883 w 2840893"/>
                  <a:gd name="connsiteY2343" fmla="*/ 226940 h 1744789"/>
                  <a:gd name="connsiteX2344" fmla="*/ 775472 w 2840893"/>
                  <a:gd name="connsiteY2344" fmla="*/ 224568 h 1744789"/>
                  <a:gd name="connsiteX2345" fmla="*/ 779689 w 2840893"/>
                  <a:gd name="connsiteY2345" fmla="*/ 223074 h 1744789"/>
                  <a:gd name="connsiteX2346" fmla="*/ 793218 w 2840893"/>
                  <a:gd name="connsiteY2346" fmla="*/ 215782 h 1744789"/>
                  <a:gd name="connsiteX2347" fmla="*/ 810789 w 2840893"/>
                  <a:gd name="connsiteY2347" fmla="*/ 205328 h 1744789"/>
                  <a:gd name="connsiteX2348" fmla="*/ 825988 w 2840893"/>
                  <a:gd name="connsiteY2348" fmla="*/ 197597 h 1744789"/>
                  <a:gd name="connsiteX2349" fmla="*/ 850499 w 2840893"/>
                  <a:gd name="connsiteY2349" fmla="*/ 183803 h 1744789"/>
                  <a:gd name="connsiteX2350" fmla="*/ 871057 w 2840893"/>
                  <a:gd name="connsiteY2350" fmla="*/ 175194 h 1744789"/>
                  <a:gd name="connsiteX2351" fmla="*/ 872990 w 2840893"/>
                  <a:gd name="connsiteY2351" fmla="*/ 171153 h 1744789"/>
                  <a:gd name="connsiteX2352" fmla="*/ 880809 w 2840893"/>
                  <a:gd name="connsiteY2352" fmla="*/ 168253 h 1744789"/>
                  <a:gd name="connsiteX2353" fmla="*/ 883005 w 2840893"/>
                  <a:gd name="connsiteY2353" fmla="*/ 168429 h 1744789"/>
                  <a:gd name="connsiteX2354" fmla="*/ 884059 w 2840893"/>
                  <a:gd name="connsiteY2354" fmla="*/ 168517 h 1744789"/>
                  <a:gd name="connsiteX2355" fmla="*/ 891000 w 2840893"/>
                  <a:gd name="connsiteY2355" fmla="*/ 164388 h 1744789"/>
                  <a:gd name="connsiteX2356" fmla="*/ 888364 w 2840893"/>
                  <a:gd name="connsiteY2356" fmla="*/ 160434 h 1744789"/>
                  <a:gd name="connsiteX2357" fmla="*/ 887749 w 2840893"/>
                  <a:gd name="connsiteY2357" fmla="*/ 153494 h 1744789"/>
                  <a:gd name="connsiteX2358" fmla="*/ 887749 w 2840893"/>
                  <a:gd name="connsiteY2358" fmla="*/ 151825 h 1744789"/>
                  <a:gd name="connsiteX2359" fmla="*/ 887661 w 2840893"/>
                  <a:gd name="connsiteY2359" fmla="*/ 148047 h 1744789"/>
                  <a:gd name="connsiteX2360" fmla="*/ 890912 w 2840893"/>
                  <a:gd name="connsiteY2360" fmla="*/ 146114 h 1744789"/>
                  <a:gd name="connsiteX2361" fmla="*/ 898292 w 2840893"/>
                  <a:gd name="connsiteY2361" fmla="*/ 145851 h 1744789"/>
                  <a:gd name="connsiteX2362" fmla="*/ 900751 w 2840893"/>
                  <a:gd name="connsiteY2362" fmla="*/ 147871 h 1744789"/>
                  <a:gd name="connsiteX2363" fmla="*/ 901103 w 2840893"/>
                  <a:gd name="connsiteY2363" fmla="*/ 148223 h 1744789"/>
                  <a:gd name="connsiteX2364" fmla="*/ 901454 w 2840893"/>
                  <a:gd name="connsiteY2364" fmla="*/ 148662 h 1744789"/>
                  <a:gd name="connsiteX2365" fmla="*/ 903739 w 2840893"/>
                  <a:gd name="connsiteY2365" fmla="*/ 152176 h 1744789"/>
                  <a:gd name="connsiteX2366" fmla="*/ 904002 w 2840893"/>
                  <a:gd name="connsiteY2366" fmla="*/ 151649 h 1744789"/>
                  <a:gd name="connsiteX2367" fmla="*/ 916829 w 2840893"/>
                  <a:gd name="connsiteY2367" fmla="*/ 146466 h 1744789"/>
                  <a:gd name="connsiteX2368" fmla="*/ 922188 w 2840893"/>
                  <a:gd name="connsiteY2368" fmla="*/ 151210 h 1744789"/>
                  <a:gd name="connsiteX2369" fmla="*/ 940549 w 2840893"/>
                  <a:gd name="connsiteY2369" fmla="*/ 144357 h 1744789"/>
                  <a:gd name="connsiteX2370" fmla="*/ 951092 w 2840893"/>
                  <a:gd name="connsiteY2370" fmla="*/ 140052 h 1744789"/>
                  <a:gd name="connsiteX2371" fmla="*/ 959086 w 2840893"/>
                  <a:gd name="connsiteY2371" fmla="*/ 136187 h 1744789"/>
                  <a:gd name="connsiteX2372" fmla="*/ 957241 w 2840893"/>
                  <a:gd name="connsiteY2372" fmla="*/ 134342 h 1744789"/>
                  <a:gd name="connsiteX2373" fmla="*/ 964533 w 2840893"/>
                  <a:gd name="connsiteY2373" fmla="*/ 130037 h 1744789"/>
                  <a:gd name="connsiteX2374" fmla="*/ 965060 w 2840893"/>
                  <a:gd name="connsiteY2374" fmla="*/ 129598 h 1744789"/>
                  <a:gd name="connsiteX2375" fmla="*/ 972089 w 2840893"/>
                  <a:gd name="connsiteY2375" fmla="*/ 127050 h 1744789"/>
                  <a:gd name="connsiteX2376" fmla="*/ 1000114 w 2840893"/>
                  <a:gd name="connsiteY2376" fmla="*/ 122921 h 1744789"/>
                  <a:gd name="connsiteX2377" fmla="*/ 1007230 w 2840893"/>
                  <a:gd name="connsiteY2377" fmla="*/ 121076 h 1744789"/>
                  <a:gd name="connsiteX2378" fmla="*/ 1011447 w 2840893"/>
                  <a:gd name="connsiteY2378" fmla="*/ 111763 h 1744789"/>
                  <a:gd name="connsiteX2379" fmla="*/ 1023747 w 2840893"/>
                  <a:gd name="connsiteY2379" fmla="*/ 112993 h 1744789"/>
                  <a:gd name="connsiteX2380" fmla="*/ 1024450 w 2840893"/>
                  <a:gd name="connsiteY2380" fmla="*/ 113433 h 1744789"/>
                  <a:gd name="connsiteX2381" fmla="*/ 1025240 w 2840893"/>
                  <a:gd name="connsiteY2381" fmla="*/ 113257 h 1744789"/>
                  <a:gd name="connsiteX2382" fmla="*/ 1048961 w 2840893"/>
                  <a:gd name="connsiteY2382" fmla="*/ 105965 h 1744789"/>
                  <a:gd name="connsiteX2383" fmla="*/ 1043250 w 2840893"/>
                  <a:gd name="connsiteY2383" fmla="*/ 103242 h 1744789"/>
                  <a:gd name="connsiteX2384" fmla="*/ 1052651 w 2840893"/>
                  <a:gd name="connsiteY2384" fmla="*/ 96740 h 1744789"/>
                  <a:gd name="connsiteX2385" fmla="*/ 1053705 w 2840893"/>
                  <a:gd name="connsiteY2385" fmla="*/ 95862 h 1744789"/>
                  <a:gd name="connsiteX2386" fmla="*/ 1061612 w 2840893"/>
                  <a:gd name="connsiteY2386" fmla="*/ 92260 h 1744789"/>
                  <a:gd name="connsiteX2387" fmla="*/ 1072945 w 2840893"/>
                  <a:gd name="connsiteY2387" fmla="*/ 95686 h 1744789"/>
                  <a:gd name="connsiteX2388" fmla="*/ 1080852 w 2840893"/>
                  <a:gd name="connsiteY2388" fmla="*/ 95159 h 1744789"/>
                  <a:gd name="connsiteX2389" fmla="*/ 1079885 w 2840893"/>
                  <a:gd name="connsiteY2389" fmla="*/ 93138 h 1744789"/>
                  <a:gd name="connsiteX2390" fmla="*/ 1079710 w 2840893"/>
                  <a:gd name="connsiteY2390" fmla="*/ 92787 h 1744789"/>
                  <a:gd name="connsiteX2391" fmla="*/ 1080500 w 2840893"/>
                  <a:gd name="connsiteY2391" fmla="*/ 83562 h 1744789"/>
                  <a:gd name="connsiteX2392" fmla="*/ 1084014 w 2840893"/>
                  <a:gd name="connsiteY2392" fmla="*/ 80751 h 1744789"/>
                  <a:gd name="connsiteX2393" fmla="*/ 1084893 w 2840893"/>
                  <a:gd name="connsiteY2393" fmla="*/ 80136 h 1744789"/>
                  <a:gd name="connsiteX2394" fmla="*/ 1095963 w 2840893"/>
                  <a:gd name="connsiteY2394" fmla="*/ 72053 h 1744789"/>
                  <a:gd name="connsiteX2395" fmla="*/ 1095348 w 2840893"/>
                  <a:gd name="connsiteY2395" fmla="*/ 85759 h 1744789"/>
                  <a:gd name="connsiteX2396" fmla="*/ 1095260 w 2840893"/>
                  <a:gd name="connsiteY2396" fmla="*/ 87076 h 1744789"/>
                  <a:gd name="connsiteX2397" fmla="*/ 1108438 w 2840893"/>
                  <a:gd name="connsiteY2397" fmla="*/ 89097 h 1744789"/>
                  <a:gd name="connsiteX2398" fmla="*/ 1121264 w 2840893"/>
                  <a:gd name="connsiteY2398" fmla="*/ 85144 h 1744789"/>
                  <a:gd name="connsiteX2399" fmla="*/ 1136375 w 2840893"/>
                  <a:gd name="connsiteY2399" fmla="*/ 78906 h 1744789"/>
                  <a:gd name="connsiteX2400" fmla="*/ 1148411 w 2840893"/>
                  <a:gd name="connsiteY2400" fmla="*/ 77149 h 1744789"/>
                  <a:gd name="connsiteX2401" fmla="*/ 1150783 w 2840893"/>
                  <a:gd name="connsiteY2401" fmla="*/ 77500 h 1744789"/>
                  <a:gd name="connsiteX2402" fmla="*/ 1154034 w 2840893"/>
                  <a:gd name="connsiteY2402" fmla="*/ 78291 h 1744789"/>
                  <a:gd name="connsiteX2403" fmla="*/ 1179511 w 2840893"/>
                  <a:gd name="connsiteY2403" fmla="*/ 73635 h 1744789"/>
                  <a:gd name="connsiteX2404" fmla="*/ 1181971 w 2840893"/>
                  <a:gd name="connsiteY2404" fmla="*/ 69418 h 1744789"/>
                  <a:gd name="connsiteX2405" fmla="*/ 1191723 w 2840893"/>
                  <a:gd name="connsiteY2405" fmla="*/ 66870 h 1744789"/>
                  <a:gd name="connsiteX2406" fmla="*/ 1205340 w 2840893"/>
                  <a:gd name="connsiteY2406" fmla="*/ 68364 h 1744789"/>
                  <a:gd name="connsiteX2407" fmla="*/ 1213335 w 2840893"/>
                  <a:gd name="connsiteY2407" fmla="*/ 68012 h 1744789"/>
                  <a:gd name="connsiteX2408" fmla="*/ 1224405 w 2840893"/>
                  <a:gd name="connsiteY2408" fmla="*/ 65904 h 1744789"/>
                  <a:gd name="connsiteX2409" fmla="*/ 1225108 w 2840893"/>
                  <a:gd name="connsiteY2409" fmla="*/ 65992 h 1744789"/>
                  <a:gd name="connsiteX2410" fmla="*/ 1224580 w 2840893"/>
                  <a:gd name="connsiteY2410" fmla="*/ 58612 h 1744789"/>
                  <a:gd name="connsiteX2411" fmla="*/ 1232048 w 2840893"/>
                  <a:gd name="connsiteY2411" fmla="*/ 59139 h 1744789"/>
                  <a:gd name="connsiteX2412" fmla="*/ 1232312 w 2840893"/>
                  <a:gd name="connsiteY2412" fmla="*/ 59139 h 1744789"/>
                  <a:gd name="connsiteX2413" fmla="*/ 1238637 w 2840893"/>
                  <a:gd name="connsiteY2413" fmla="*/ 60984 h 1744789"/>
                  <a:gd name="connsiteX2414" fmla="*/ 1251903 w 2840893"/>
                  <a:gd name="connsiteY2414" fmla="*/ 61862 h 1744789"/>
                  <a:gd name="connsiteX2415" fmla="*/ 1262006 w 2840893"/>
                  <a:gd name="connsiteY2415" fmla="*/ 60281 h 1744789"/>
                  <a:gd name="connsiteX2416" fmla="*/ 1280368 w 2840893"/>
                  <a:gd name="connsiteY2416" fmla="*/ 53868 h 1744789"/>
                  <a:gd name="connsiteX2417" fmla="*/ 1277117 w 2840893"/>
                  <a:gd name="connsiteY2417" fmla="*/ 48772 h 1744789"/>
                  <a:gd name="connsiteX2418" fmla="*/ 1290998 w 2840893"/>
                  <a:gd name="connsiteY2418" fmla="*/ 50529 h 1744789"/>
                  <a:gd name="connsiteX2419" fmla="*/ 1292667 w 2840893"/>
                  <a:gd name="connsiteY2419" fmla="*/ 50617 h 1744789"/>
                  <a:gd name="connsiteX2420" fmla="*/ 1301804 w 2840893"/>
                  <a:gd name="connsiteY2420" fmla="*/ 53516 h 1744789"/>
                  <a:gd name="connsiteX2421" fmla="*/ 1307866 w 2840893"/>
                  <a:gd name="connsiteY2421" fmla="*/ 55186 h 1744789"/>
                  <a:gd name="connsiteX2422" fmla="*/ 1307602 w 2840893"/>
                  <a:gd name="connsiteY2422" fmla="*/ 39196 h 1744789"/>
                  <a:gd name="connsiteX2423" fmla="*/ 1311644 w 2840893"/>
                  <a:gd name="connsiteY2423" fmla="*/ 37439 h 1744789"/>
                  <a:gd name="connsiteX2424" fmla="*/ 1321835 w 2840893"/>
                  <a:gd name="connsiteY2424" fmla="*/ 34803 h 1744789"/>
                  <a:gd name="connsiteX2425" fmla="*/ 1334222 w 2840893"/>
                  <a:gd name="connsiteY2425" fmla="*/ 33310 h 1744789"/>
                  <a:gd name="connsiteX2426" fmla="*/ 1328775 w 2840893"/>
                  <a:gd name="connsiteY2426" fmla="*/ 43677 h 1744789"/>
                  <a:gd name="connsiteX2427" fmla="*/ 1338966 w 2840893"/>
                  <a:gd name="connsiteY2427" fmla="*/ 42183 h 1744789"/>
                  <a:gd name="connsiteX2428" fmla="*/ 1342568 w 2840893"/>
                  <a:gd name="connsiteY2428" fmla="*/ 42798 h 1744789"/>
                  <a:gd name="connsiteX2429" fmla="*/ 1343974 w 2840893"/>
                  <a:gd name="connsiteY2429" fmla="*/ 46224 h 1744789"/>
                  <a:gd name="connsiteX2430" fmla="*/ 1345204 w 2840893"/>
                  <a:gd name="connsiteY2430" fmla="*/ 52813 h 1744789"/>
                  <a:gd name="connsiteX2431" fmla="*/ 1362247 w 2840893"/>
                  <a:gd name="connsiteY2431" fmla="*/ 52638 h 1744789"/>
                  <a:gd name="connsiteX2432" fmla="*/ 1378237 w 2840893"/>
                  <a:gd name="connsiteY2432" fmla="*/ 49739 h 1744789"/>
                  <a:gd name="connsiteX2433" fmla="*/ 1396159 w 2840893"/>
                  <a:gd name="connsiteY2433" fmla="*/ 47630 h 1744789"/>
                  <a:gd name="connsiteX2434" fmla="*/ 1395105 w 2840893"/>
                  <a:gd name="connsiteY2434" fmla="*/ 38318 h 1744789"/>
                  <a:gd name="connsiteX2435" fmla="*/ 1417595 w 2840893"/>
                  <a:gd name="connsiteY2435" fmla="*/ 53253 h 1744789"/>
                  <a:gd name="connsiteX2436" fmla="*/ 1430422 w 2840893"/>
                  <a:gd name="connsiteY2436" fmla="*/ 47894 h 1744789"/>
                  <a:gd name="connsiteX2437" fmla="*/ 1434551 w 2840893"/>
                  <a:gd name="connsiteY2437" fmla="*/ 44116 h 1744789"/>
                  <a:gd name="connsiteX2438" fmla="*/ 1434727 w 2840893"/>
                  <a:gd name="connsiteY2438" fmla="*/ 44028 h 1744789"/>
                  <a:gd name="connsiteX2439" fmla="*/ 1442721 w 2840893"/>
                  <a:gd name="connsiteY2439" fmla="*/ 38581 h 1744789"/>
                  <a:gd name="connsiteX2440" fmla="*/ 1444742 w 2840893"/>
                  <a:gd name="connsiteY2440" fmla="*/ 48333 h 1744789"/>
                  <a:gd name="connsiteX2441" fmla="*/ 1445093 w 2840893"/>
                  <a:gd name="connsiteY2441" fmla="*/ 49914 h 1744789"/>
                  <a:gd name="connsiteX2442" fmla="*/ 1459765 w 2840893"/>
                  <a:gd name="connsiteY2442" fmla="*/ 52023 h 1744789"/>
                  <a:gd name="connsiteX2443" fmla="*/ 1478917 w 2840893"/>
                  <a:gd name="connsiteY2443" fmla="*/ 55186 h 1744789"/>
                  <a:gd name="connsiteX2444" fmla="*/ 1480235 w 2840893"/>
                  <a:gd name="connsiteY2444" fmla="*/ 55098 h 1744789"/>
                  <a:gd name="connsiteX2445" fmla="*/ 1492534 w 2840893"/>
                  <a:gd name="connsiteY2445" fmla="*/ 55449 h 1744789"/>
                  <a:gd name="connsiteX2446" fmla="*/ 1492534 w 2840893"/>
                  <a:gd name="connsiteY2446" fmla="*/ 55273 h 1744789"/>
                  <a:gd name="connsiteX2447" fmla="*/ 1492534 w 2840893"/>
                  <a:gd name="connsiteY2447" fmla="*/ 49739 h 1744789"/>
                  <a:gd name="connsiteX2448" fmla="*/ 1497981 w 2840893"/>
                  <a:gd name="connsiteY2448" fmla="*/ 48772 h 1744789"/>
                  <a:gd name="connsiteX2449" fmla="*/ 1510984 w 2840893"/>
                  <a:gd name="connsiteY2449" fmla="*/ 49299 h 1744789"/>
                  <a:gd name="connsiteX2450" fmla="*/ 1511335 w 2840893"/>
                  <a:gd name="connsiteY2450" fmla="*/ 49387 h 1744789"/>
                  <a:gd name="connsiteX2451" fmla="*/ 1507821 w 2840893"/>
                  <a:gd name="connsiteY2451" fmla="*/ 44819 h 1744789"/>
                  <a:gd name="connsiteX2452" fmla="*/ 1519242 w 2840893"/>
                  <a:gd name="connsiteY2452" fmla="*/ 43501 h 1744789"/>
                  <a:gd name="connsiteX2453" fmla="*/ 1529257 w 2840893"/>
                  <a:gd name="connsiteY2453" fmla="*/ 46488 h 1744789"/>
                  <a:gd name="connsiteX2454" fmla="*/ 1535232 w 2840893"/>
                  <a:gd name="connsiteY2454" fmla="*/ 51056 h 1744789"/>
                  <a:gd name="connsiteX2455" fmla="*/ 1528994 w 2840893"/>
                  <a:gd name="connsiteY2455" fmla="*/ 57294 h 1744789"/>
                  <a:gd name="connsiteX2456" fmla="*/ 1539009 w 2840893"/>
                  <a:gd name="connsiteY2456" fmla="*/ 56152 h 1744789"/>
                  <a:gd name="connsiteX2457" fmla="*/ 1546828 w 2840893"/>
                  <a:gd name="connsiteY2457" fmla="*/ 53428 h 1744789"/>
                  <a:gd name="connsiteX2458" fmla="*/ 1547619 w 2840893"/>
                  <a:gd name="connsiteY2458" fmla="*/ 53428 h 1744789"/>
                  <a:gd name="connsiteX2459" fmla="*/ 1555965 w 2840893"/>
                  <a:gd name="connsiteY2459" fmla="*/ 52550 h 1744789"/>
                  <a:gd name="connsiteX2460" fmla="*/ 1555174 w 2840893"/>
                  <a:gd name="connsiteY2460" fmla="*/ 58260 h 1744789"/>
                  <a:gd name="connsiteX2461" fmla="*/ 1556580 w 2840893"/>
                  <a:gd name="connsiteY2461" fmla="*/ 57997 h 1744789"/>
                  <a:gd name="connsiteX2462" fmla="*/ 1577138 w 2840893"/>
                  <a:gd name="connsiteY2462" fmla="*/ 63620 h 1744789"/>
                  <a:gd name="connsiteX2463" fmla="*/ 1598750 w 2840893"/>
                  <a:gd name="connsiteY2463" fmla="*/ 64849 h 1744789"/>
                  <a:gd name="connsiteX2464" fmla="*/ 1600155 w 2840893"/>
                  <a:gd name="connsiteY2464" fmla="*/ 63707 h 1744789"/>
                  <a:gd name="connsiteX2465" fmla="*/ 1610434 w 2840893"/>
                  <a:gd name="connsiteY2465" fmla="*/ 60896 h 1744789"/>
                  <a:gd name="connsiteX2466" fmla="*/ 1615881 w 2840893"/>
                  <a:gd name="connsiteY2466" fmla="*/ 70209 h 1744789"/>
                  <a:gd name="connsiteX2467" fmla="*/ 1618077 w 2840893"/>
                  <a:gd name="connsiteY2467" fmla="*/ 70824 h 1744789"/>
                  <a:gd name="connsiteX2468" fmla="*/ 1625633 w 2840893"/>
                  <a:gd name="connsiteY2468" fmla="*/ 71175 h 1744789"/>
                  <a:gd name="connsiteX2469" fmla="*/ 1649178 w 2840893"/>
                  <a:gd name="connsiteY2469" fmla="*/ 70296 h 1744789"/>
                  <a:gd name="connsiteX2470" fmla="*/ 1661038 w 2840893"/>
                  <a:gd name="connsiteY2470" fmla="*/ 67397 h 1744789"/>
                  <a:gd name="connsiteX2471" fmla="*/ 1660072 w 2840893"/>
                  <a:gd name="connsiteY2471" fmla="*/ 76095 h 1744789"/>
                  <a:gd name="connsiteX2472" fmla="*/ 1672108 w 2840893"/>
                  <a:gd name="connsiteY2472" fmla="*/ 78642 h 1744789"/>
                  <a:gd name="connsiteX2473" fmla="*/ 1691787 w 2840893"/>
                  <a:gd name="connsiteY2473" fmla="*/ 79609 h 1744789"/>
                  <a:gd name="connsiteX2474" fmla="*/ 1703823 w 2840893"/>
                  <a:gd name="connsiteY2474" fmla="*/ 83826 h 1744789"/>
                  <a:gd name="connsiteX2475" fmla="*/ 1711378 w 2840893"/>
                  <a:gd name="connsiteY2475" fmla="*/ 87340 h 1744789"/>
                  <a:gd name="connsiteX2476" fmla="*/ 1720251 w 2840893"/>
                  <a:gd name="connsiteY2476" fmla="*/ 89624 h 1744789"/>
                  <a:gd name="connsiteX2477" fmla="*/ 1735626 w 2840893"/>
                  <a:gd name="connsiteY2477" fmla="*/ 91030 h 1744789"/>
                  <a:gd name="connsiteX2478" fmla="*/ 1740633 w 2840893"/>
                  <a:gd name="connsiteY2478" fmla="*/ 90503 h 1744789"/>
                  <a:gd name="connsiteX2479" fmla="*/ 1735889 w 2840893"/>
                  <a:gd name="connsiteY2479" fmla="*/ 84353 h 1744789"/>
                  <a:gd name="connsiteX2480" fmla="*/ 1747310 w 2840893"/>
                  <a:gd name="connsiteY2480" fmla="*/ 83035 h 1744789"/>
                  <a:gd name="connsiteX2481" fmla="*/ 1757326 w 2840893"/>
                  <a:gd name="connsiteY2481" fmla="*/ 86022 h 1744789"/>
                  <a:gd name="connsiteX2482" fmla="*/ 1763300 w 2840893"/>
                  <a:gd name="connsiteY2482" fmla="*/ 90591 h 1744789"/>
                  <a:gd name="connsiteX2483" fmla="*/ 1755569 w 2840893"/>
                  <a:gd name="connsiteY2483" fmla="*/ 98322 h 1744789"/>
                  <a:gd name="connsiteX2484" fmla="*/ 1772173 w 2840893"/>
                  <a:gd name="connsiteY2484" fmla="*/ 97795 h 1744789"/>
                  <a:gd name="connsiteX2485" fmla="*/ 1777444 w 2840893"/>
                  <a:gd name="connsiteY2485" fmla="*/ 96653 h 1744789"/>
                  <a:gd name="connsiteX2486" fmla="*/ 1781837 w 2840893"/>
                  <a:gd name="connsiteY2486" fmla="*/ 97707 h 1744789"/>
                  <a:gd name="connsiteX2487" fmla="*/ 1782979 w 2840893"/>
                  <a:gd name="connsiteY2487" fmla="*/ 98058 h 1744789"/>
                  <a:gd name="connsiteX2488" fmla="*/ 1794049 w 2840893"/>
                  <a:gd name="connsiteY2488" fmla="*/ 101133 h 1744789"/>
                  <a:gd name="connsiteX2489" fmla="*/ 1787635 w 2840893"/>
                  <a:gd name="connsiteY2489" fmla="*/ 107283 h 1744789"/>
                  <a:gd name="connsiteX2490" fmla="*/ 1792204 w 2840893"/>
                  <a:gd name="connsiteY2490" fmla="*/ 109216 h 1744789"/>
                  <a:gd name="connsiteX2491" fmla="*/ 1819263 w 2840893"/>
                  <a:gd name="connsiteY2491" fmla="*/ 115893 h 1744789"/>
                  <a:gd name="connsiteX2492" fmla="*/ 1828400 w 2840893"/>
                  <a:gd name="connsiteY2492" fmla="*/ 118967 h 1744789"/>
                  <a:gd name="connsiteX2493" fmla="*/ 1830508 w 2840893"/>
                  <a:gd name="connsiteY2493" fmla="*/ 123975 h 1744789"/>
                  <a:gd name="connsiteX2494" fmla="*/ 1832089 w 2840893"/>
                  <a:gd name="connsiteY2494" fmla="*/ 124239 h 1744789"/>
                  <a:gd name="connsiteX2495" fmla="*/ 1838415 w 2840893"/>
                  <a:gd name="connsiteY2495" fmla="*/ 125996 h 1744789"/>
                  <a:gd name="connsiteX2496" fmla="*/ 1851856 w 2840893"/>
                  <a:gd name="connsiteY2496" fmla="*/ 131003 h 1744789"/>
                  <a:gd name="connsiteX2497" fmla="*/ 1865386 w 2840893"/>
                  <a:gd name="connsiteY2497" fmla="*/ 131882 h 1744789"/>
                  <a:gd name="connsiteX2498" fmla="*/ 1866792 w 2840893"/>
                  <a:gd name="connsiteY2498" fmla="*/ 132497 h 1744789"/>
                  <a:gd name="connsiteX2499" fmla="*/ 1875841 w 2840893"/>
                  <a:gd name="connsiteY2499" fmla="*/ 135220 h 1744789"/>
                  <a:gd name="connsiteX2500" fmla="*/ 1876280 w 2840893"/>
                  <a:gd name="connsiteY2500" fmla="*/ 135747 h 1744789"/>
                  <a:gd name="connsiteX2501" fmla="*/ 1879882 w 2840893"/>
                  <a:gd name="connsiteY2501" fmla="*/ 140228 h 1744789"/>
                  <a:gd name="connsiteX2502" fmla="*/ 1884011 w 2840893"/>
                  <a:gd name="connsiteY2502" fmla="*/ 141282 h 1744789"/>
                  <a:gd name="connsiteX2503" fmla="*/ 1910455 w 2840893"/>
                  <a:gd name="connsiteY2503" fmla="*/ 151737 h 1744789"/>
                  <a:gd name="connsiteX2504" fmla="*/ 1918450 w 2840893"/>
                  <a:gd name="connsiteY2504" fmla="*/ 155075 h 1744789"/>
                  <a:gd name="connsiteX2505" fmla="*/ 1918713 w 2840893"/>
                  <a:gd name="connsiteY2505" fmla="*/ 154460 h 1744789"/>
                  <a:gd name="connsiteX2506" fmla="*/ 1918889 w 2840893"/>
                  <a:gd name="connsiteY2506" fmla="*/ 154109 h 1744789"/>
                  <a:gd name="connsiteX2507" fmla="*/ 1922579 w 2840893"/>
                  <a:gd name="connsiteY2507" fmla="*/ 146729 h 1744789"/>
                  <a:gd name="connsiteX2508" fmla="*/ 1936460 w 2840893"/>
                  <a:gd name="connsiteY2508" fmla="*/ 158238 h 1744789"/>
                  <a:gd name="connsiteX2509" fmla="*/ 1937865 w 2840893"/>
                  <a:gd name="connsiteY2509" fmla="*/ 151737 h 1744789"/>
                  <a:gd name="connsiteX2510" fmla="*/ 1945069 w 2840893"/>
                  <a:gd name="connsiteY2510" fmla="*/ 153670 h 1744789"/>
                  <a:gd name="connsiteX2511" fmla="*/ 1950868 w 2840893"/>
                  <a:gd name="connsiteY2511" fmla="*/ 161664 h 1744789"/>
                  <a:gd name="connsiteX2512" fmla="*/ 1949901 w 2840893"/>
                  <a:gd name="connsiteY2512" fmla="*/ 165618 h 1744789"/>
                  <a:gd name="connsiteX2513" fmla="*/ 1949110 w 2840893"/>
                  <a:gd name="connsiteY2513" fmla="*/ 168780 h 1744789"/>
                  <a:gd name="connsiteX2514" fmla="*/ 1957896 w 2840893"/>
                  <a:gd name="connsiteY2514" fmla="*/ 170010 h 1744789"/>
                  <a:gd name="connsiteX2515" fmla="*/ 1966330 w 2840893"/>
                  <a:gd name="connsiteY2515" fmla="*/ 169747 h 1744789"/>
                  <a:gd name="connsiteX2516" fmla="*/ 1967121 w 2840893"/>
                  <a:gd name="connsiteY2516" fmla="*/ 170010 h 1744789"/>
                  <a:gd name="connsiteX2517" fmla="*/ 1975906 w 2840893"/>
                  <a:gd name="connsiteY2517" fmla="*/ 171855 h 1744789"/>
                  <a:gd name="connsiteX2518" fmla="*/ 1972919 w 2840893"/>
                  <a:gd name="connsiteY2518" fmla="*/ 177127 h 1744789"/>
                  <a:gd name="connsiteX2519" fmla="*/ 1978278 w 2840893"/>
                  <a:gd name="connsiteY2519" fmla="*/ 178444 h 1744789"/>
                  <a:gd name="connsiteX2520" fmla="*/ 1982407 w 2840893"/>
                  <a:gd name="connsiteY2520" fmla="*/ 179235 h 1744789"/>
                  <a:gd name="connsiteX2521" fmla="*/ 1989172 w 2840893"/>
                  <a:gd name="connsiteY2521" fmla="*/ 177039 h 1744789"/>
                  <a:gd name="connsiteX2522" fmla="*/ 1992247 w 2840893"/>
                  <a:gd name="connsiteY2522" fmla="*/ 189953 h 1744789"/>
                  <a:gd name="connsiteX2523" fmla="*/ 1992862 w 2840893"/>
                  <a:gd name="connsiteY2523" fmla="*/ 190480 h 1744789"/>
                  <a:gd name="connsiteX2524" fmla="*/ 2005864 w 2840893"/>
                  <a:gd name="connsiteY2524" fmla="*/ 199529 h 1744789"/>
                  <a:gd name="connsiteX2525" fmla="*/ 2041181 w 2840893"/>
                  <a:gd name="connsiteY2525" fmla="*/ 217012 h 1744789"/>
                  <a:gd name="connsiteX2526" fmla="*/ 2054271 w 2840893"/>
                  <a:gd name="connsiteY2526" fmla="*/ 224304 h 1744789"/>
                  <a:gd name="connsiteX2527" fmla="*/ 2057522 w 2840893"/>
                  <a:gd name="connsiteY2527" fmla="*/ 226237 h 1744789"/>
                  <a:gd name="connsiteX2528" fmla="*/ 2061827 w 2840893"/>
                  <a:gd name="connsiteY2528" fmla="*/ 228521 h 1744789"/>
                  <a:gd name="connsiteX2529" fmla="*/ 2071754 w 2840893"/>
                  <a:gd name="connsiteY2529" fmla="*/ 230366 h 1744789"/>
                  <a:gd name="connsiteX2530" fmla="*/ 2075532 w 2840893"/>
                  <a:gd name="connsiteY2530" fmla="*/ 228257 h 1744789"/>
                  <a:gd name="connsiteX2531" fmla="*/ 2075796 w 2840893"/>
                  <a:gd name="connsiteY2531" fmla="*/ 228082 h 1744789"/>
                  <a:gd name="connsiteX2532" fmla="*/ 2084493 w 2840893"/>
                  <a:gd name="connsiteY2532" fmla="*/ 227555 h 1744789"/>
                  <a:gd name="connsiteX2533" fmla="*/ 2088974 w 2840893"/>
                  <a:gd name="connsiteY2533" fmla="*/ 231157 h 1744789"/>
                  <a:gd name="connsiteX2534" fmla="*/ 2090204 w 2840893"/>
                  <a:gd name="connsiteY2534" fmla="*/ 232211 h 1744789"/>
                  <a:gd name="connsiteX2535" fmla="*/ 2100043 w 2840893"/>
                  <a:gd name="connsiteY2535" fmla="*/ 240381 h 1744789"/>
                  <a:gd name="connsiteX2536" fmla="*/ 2086865 w 2840893"/>
                  <a:gd name="connsiteY2536" fmla="*/ 243808 h 1744789"/>
                  <a:gd name="connsiteX2537" fmla="*/ 2089150 w 2840893"/>
                  <a:gd name="connsiteY2537" fmla="*/ 245916 h 1744789"/>
                  <a:gd name="connsiteX2538" fmla="*/ 2102767 w 2840893"/>
                  <a:gd name="connsiteY2538" fmla="*/ 246707 h 1744789"/>
                  <a:gd name="connsiteX2539" fmla="*/ 2105403 w 2840893"/>
                  <a:gd name="connsiteY2539" fmla="*/ 247673 h 1744789"/>
                  <a:gd name="connsiteX2540" fmla="*/ 2111992 w 2840893"/>
                  <a:gd name="connsiteY2540" fmla="*/ 248640 h 1744789"/>
                  <a:gd name="connsiteX2541" fmla="*/ 2112167 w 2840893"/>
                  <a:gd name="connsiteY2541" fmla="*/ 248727 h 1744789"/>
                  <a:gd name="connsiteX2542" fmla="*/ 2123149 w 2840893"/>
                  <a:gd name="connsiteY2542" fmla="*/ 253032 h 1744789"/>
                  <a:gd name="connsiteX2543" fmla="*/ 2113485 w 2840893"/>
                  <a:gd name="connsiteY2543" fmla="*/ 260061 h 1744789"/>
                  <a:gd name="connsiteX2544" fmla="*/ 2113134 w 2840893"/>
                  <a:gd name="connsiteY2544" fmla="*/ 260412 h 1744789"/>
                  <a:gd name="connsiteX2545" fmla="*/ 2112519 w 2840893"/>
                  <a:gd name="connsiteY2545" fmla="*/ 260939 h 1744789"/>
                  <a:gd name="connsiteX2546" fmla="*/ 2135975 w 2840893"/>
                  <a:gd name="connsiteY2546" fmla="*/ 276489 h 1744789"/>
                  <a:gd name="connsiteX2547" fmla="*/ 2150296 w 2840893"/>
                  <a:gd name="connsiteY2547" fmla="*/ 286417 h 1744789"/>
                  <a:gd name="connsiteX2548" fmla="*/ 2150823 w 2840893"/>
                  <a:gd name="connsiteY2548" fmla="*/ 286768 h 1744789"/>
                  <a:gd name="connsiteX2549" fmla="*/ 2151350 w 2840893"/>
                  <a:gd name="connsiteY2549" fmla="*/ 286329 h 1744789"/>
                  <a:gd name="connsiteX2550" fmla="*/ 2160223 w 2840893"/>
                  <a:gd name="connsiteY2550" fmla="*/ 285802 h 1744789"/>
                  <a:gd name="connsiteX2551" fmla="*/ 2166197 w 2840893"/>
                  <a:gd name="connsiteY2551" fmla="*/ 294675 h 1744789"/>
                  <a:gd name="connsiteX2552" fmla="*/ 2171469 w 2840893"/>
                  <a:gd name="connsiteY2552" fmla="*/ 302230 h 1744789"/>
                  <a:gd name="connsiteX2553" fmla="*/ 2172786 w 2840893"/>
                  <a:gd name="connsiteY2553" fmla="*/ 303285 h 1744789"/>
                  <a:gd name="connsiteX2554" fmla="*/ 2182626 w 2840893"/>
                  <a:gd name="connsiteY2554" fmla="*/ 308819 h 1744789"/>
                  <a:gd name="connsiteX2555" fmla="*/ 2196068 w 2840893"/>
                  <a:gd name="connsiteY2555" fmla="*/ 316726 h 1744789"/>
                  <a:gd name="connsiteX2556" fmla="*/ 2202569 w 2840893"/>
                  <a:gd name="connsiteY2556" fmla="*/ 316463 h 1744789"/>
                  <a:gd name="connsiteX2557" fmla="*/ 2209333 w 2840893"/>
                  <a:gd name="connsiteY2557" fmla="*/ 317868 h 1744789"/>
                  <a:gd name="connsiteX2558" fmla="*/ 2207401 w 2840893"/>
                  <a:gd name="connsiteY2558" fmla="*/ 325072 h 1744789"/>
                  <a:gd name="connsiteX2559" fmla="*/ 2206874 w 2840893"/>
                  <a:gd name="connsiteY2559" fmla="*/ 326742 h 1744789"/>
                  <a:gd name="connsiteX2560" fmla="*/ 2206961 w 2840893"/>
                  <a:gd name="connsiteY2560" fmla="*/ 326829 h 1744789"/>
                  <a:gd name="connsiteX2561" fmla="*/ 2214693 w 2840893"/>
                  <a:gd name="connsiteY2561" fmla="*/ 332364 h 1744789"/>
                  <a:gd name="connsiteX2562" fmla="*/ 2234635 w 2840893"/>
                  <a:gd name="connsiteY2562" fmla="*/ 344664 h 1744789"/>
                  <a:gd name="connsiteX2563" fmla="*/ 2243772 w 2840893"/>
                  <a:gd name="connsiteY2563" fmla="*/ 353361 h 1744789"/>
                  <a:gd name="connsiteX2564" fmla="*/ 2248428 w 2840893"/>
                  <a:gd name="connsiteY2564" fmla="*/ 358808 h 1744789"/>
                  <a:gd name="connsiteX2565" fmla="*/ 2254402 w 2840893"/>
                  <a:gd name="connsiteY2565" fmla="*/ 363904 h 1744789"/>
                  <a:gd name="connsiteX2566" fmla="*/ 2254754 w 2840893"/>
                  <a:gd name="connsiteY2566" fmla="*/ 364255 h 1744789"/>
                  <a:gd name="connsiteX2567" fmla="*/ 2264945 w 2840893"/>
                  <a:gd name="connsiteY2567" fmla="*/ 373216 h 1744789"/>
                  <a:gd name="connsiteX2568" fmla="*/ 2275487 w 2840893"/>
                  <a:gd name="connsiteY2568" fmla="*/ 378575 h 1744789"/>
                  <a:gd name="connsiteX2569" fmla="*/ 2275136 w 2840893"/>
                  <a:gd name="connsiteY2569" fmla="*/ 376818 h 1744789"/>
                  <a:gd name="connsiteX2570" fmla="*/ 2283570 w 2840893"/>
                  <a:gd name="connsiteY2570" fmla="*/ 377170 h 1744789"/>
                  <a:gd name="connsiteX2571" fmla="*/ 2292004 w 2840893"/>
                  <a:gd name="connsiteY2571" fmla="*/ 385340 h 1744789"/>
                  <a:gd name="connsiteX2572" fmla="*/ 2287699 w 2840893"/>
                  <a:gd name="connsiteY2572" fmla="*/ 392720 h 1744789"/>
                  <a:gd name="connsiteX2573" fmla="*/ 2288226 w 2840893"/>
                  <a:gd name="connsiteY2573" fmla="*/ 393598 h 1744789"/>
                  <a:gd name="connsiteX2574" fmla="*/ 2293849 w 2840893"/>
                  <a:gd name="connsiteY2574" fmla="*/ 397025 h 1744789"/>
                  <a:gd name="connsiteX2575" fmla="*/ 2307905 w 2840893"/>
                  <a:gd name="connsiteY2575" fmla="*/ 400539 h 1744789"/>
                  <a:gd name="connsiteX2576" fmla="*/ 2308432 w 2840893"/>
                  <a:gd name="connsiteY2576" fmla="*/ 400714 h 1744789"/>
                  <a:gd name="connsiteX2577" fmla="*/ 2313967 w 2840893"/>
                  <a:gd name="connsiteY2577" fmla="*/ 406074 h 1744789"/>
                  <a:gd name="connsiteX2578" fmla="*/ 2314319 w 2840893"/>
                  <a:gd name="connsiteY2578" fmla="*/ 406776 h 1744789"/>
                  <a:gd name="connsiteX2579" fmla="*/ 2320381 w 2840893"/>
                  <a:gd name="connsiteY2579" fmla="*/ 415386 h 1744789"/>
                  <a:gd name="connsiteX2580" fmla="*/ 2311156 w 2840893"/>
                  <a:gd name="connsiteY2580" fmla="*/ 416792 h 1744789"/>
                  <a:gd name="connsiteX2581" fmla="*/ 2317657 w 2840893"/>
                  <a:gd name="connsiteY2581" fmla="*/ 421975 h 1744789"/>
                  <a:gd name="connsiteX2582" fmla="*/ 2329781 w 2840893"/>
                  <a:gd name="connsiteY2582" fmla="*/ 431639 h 1744789"/>
                  <a:gd name="connsiteX2583" fmla="*/ 2331274 w 2840893"/>
                  <a:gd name="connsiteY2583" fmla="*/ 432781 h 1744789"/>
                  <a:gd name="connsiteX2584" fmla="*/ 2340587 w 2840893"/>
                  <a:gd name="connsiteY2584" fmla="*/ 443324 h 1744789"/>
                  <a:gd name="connsiteX2585" fmla="*/ 2347088 w 2840893"/>
                  <a:gd name="connsiteY2585" fmla="*/ 447189 h 1744789"/>
                  <a:gd name="connsiteX2586" fmla="*/ 2358948 w 2840893"/>
                  <a:gd name="connsiteY2586" fmla="*/ 449825 h 1744789"/>
                  <a:gd name="connsiteX2587" fmla="*/ 2358597 w 2840893"/>
                  <a:gd name="connsiteY2587" fmla="*/ 461861 h 1744789"/>
                  <a:gd name="connsiteX2588" fmla="*/ 2358597 w 2840893"/>
                  <a:gd name="connsiteY2588" fmla="*/ 462651 h 1744789"/>
                  <a:gd name="connsiteX2589" fmla="*/ 2371775 w 2840893"/>
                  <a:gd name="connsiteY2589" fmla="*/ 474775 h 1744789"/>
                  <a:gd name="connsiteX2590" fmla="*/ 2377573 w 2840893"/>
                  <a:gd name="connsiteY2590" fmla="*/ 479871 h 1744789"/>
                  <a:gd name="connsiteX2591" fmla="*/ 2379418 w 2840893"/>
                  <a:gd name="connsiteY2591" fmla="*/ 481276 h 1744789"/>
                  <a:gd name="connsiteX2592" fmla="*/ 2385129 w 2840893"/>
                  <a:gd name="connsiteY2592" fmla="*/ 487075 h 1744789"/>
                  <a:gd name="connsiteX2593" fmla="*/ 2391454 w 2840893"/>
                  <a:gd name="connsiteY2593" fmla="*/ 486899 h 1744789"/>
                  <a:gd name="connsiteX2594" fmla="*/ 2398219 w 2840893"/>
                  <a:gd name="connsiteY2594" fmla="*/ 488305 h 1744789"/>
                  <a:gd name="connsiteX2595" fmla="*/ 2396286 w 2840893"/>
                  <a:gd name="connsiteY2595" fmla="*/ 495509 h 1744789"/>
                  <a:gd name="connsiteX2596" fmla="*/ 2394617 w 2840893"/>
                  <a:gd name="connsiteY2596" fmla="*/ 499111 h 1744789"/>
                  <a:gd name="connsiteX2597" fmla="*/ 2398746 w 2840893"/>
                  <a:gd name="connsiteY2597" fmla="*/ 504294 h 1744789"/>
                  <a:gd name="connsiteX2598" fmla="*/ 2400855 w 2840893"/>
                  <a:gd name="connsiteY2598" fmla="*/ 507105 h 1744789"/>
                  <a:gd name="connsiteX2599" fmla="*/ 2404105 w 2840893"/>
                  <a:gd name="connsiteY2599" fmla="*/ 511234 h 1744789"/>
                  <a:gd name="connsiteX2600" fmla="*/ 2408147 w 2840893"/>
                  <a:gd name="connsiteY2600" fmla="*/ 515979 h 1744789"/>
                  <a:gd name="connsiteX2601" fmla="*/ 2420270 w 2840893"/>
                  <a:gd name="connsiteY2601" fmla="*/ 522480 h 1744789"/>
                  <a:gd name="connsiteX2602" fmla="*/ 2435733 w 2840893"/>
                  <a:gd name="connsiteY2602" fmla="*/ 518087 h 1744789"/>
                  <a:gd name="connsiteX2603" fmla="*/ 2434678 w 2840893"/>
                  <a:gd name="connsiteY2603" fmla="*/ 544443 h 1744789"/>
                  <a:gd name="connsiteX2604" fmla="*/ 2445836 w 2840893"/>
                  <a:gd name="connsiteY2604" fmla="*/ 549451 h 1744789"/>
                  <a:gd name="connsiteX2605" fmla="*/ 2448384 w 2840893"/>
                  <a:gd name="connsiteY2605" fmla="*/ 550857 h 1744789"/>
                  <a:gd name="connsiteX2606" fmla="*/ 2451722 w 2840893"/>
                  <a:gd name="connsiteY2606" fmla="*/ 559818 h 1744789"/>
                  <a:gd name="connsiteX2607" fmla="*/ 2451634 w 2840893"/>
                  <a:gd name="connsiteY2607" fmla="*/ 560608 h 1744789"/>
                  <a:gd name="connsiteX2608" fmla="*/ 2451019 w 2840893"/>
                  <a:gd name="connsiteY2608" fmla="*/ 567373 h 1744789"/>
                  <a:gd name="connsiteX2609" fmla="*/ 2453128 w 2840893"/>
                  <a:gd name="connsiteY2609" fmla="*/ 570009 h 1744789"/>
                  <a:gd name="connsiteX2610" fmla="*/ 2468941 w 2840893"/>
                  <a:gd name="connsiteY2610" fmla="*/ 588985 h 1744789"/>
                  <a:gd name="connsiteX2611" fmla="*/ 2473510 w 2840893"/>
                  <a:gd name="connsiteY2611" fmla="*/ 595135 h 1744789"/>
                  <a:gd name="connsiteX2612" fmla="*/ 2483964 w 2840893"/>
                  <a:gd name="connsiteY2612" fmla="*/ 601900 h 1744789"/>
                  <a:gd name="connsiteX2613" fmla="*/ 2493980 w 2840893"/>
                  <a:gd name="connsiteY2613" fmla="*/ 606995 h 1744789"/>
                  <a:gd name="connsiteX2614" fmla="*/ 2490553 w 2840893"/>
                  <a:gd name="connsiteY2614" fmla="*/ 618240 h 1744789"/>
                  <a:gd name="connsiteX2615" fmla="*/ 2490905 w 2840893"/>
                  <a:gd name="connsiteY2615" fmla="*/ 618680 h 1744789"/>
                  <a:gd name="connsiteX2616" fmla="*/ 2502414 w 2840893"/>
                  <a:gd name="connsiteY2616" fmla="*/ 632648 h 1744789"/>
                  <a:gd name="connsiteX2617" fmla="*/ 2506016 w 2840893"/>
                  <a:gd name="connsiteY2617" fmla="*/ 636690 h 1744789"/>
                  <a:gd name="connsiteX2618" fmla="*/ 2508212 w 2840893"/>
                  <a:gd name="connsiteY2618" fmla="*/ 638886 h 1744789"/>
                  <a:gd name="connsiteX2619" fmla="*/ 2514538 w 2840893"/>
                  <a:gd name="connsiteY2619" fmla="*/ 647320 h 1744789"/>
                  <a:gd name="connsiteX2620" fmla="*/ 2515592 w 2840893"/>
                  <a:gd name="connsiteY2620" fmla="*/ 647144 h 1744789"/>
                  <a:gd name="connsiteX2621" fmla="*/ 2529560 w 2840893"/>
                  <a:gd name="connsiteY2621" fmla="*/ 645563 h 1744789"/>
                  <a:gd name="connsiteX2622" fmla="*/ 2520599 w 2840893"/>
                  <a:gd name="connsiteY2622" fmla="*/ 659005 h 1744789"/>
                  <a:gd name="connsiteX2623" fmla="*/ 2526398 w 2840893"/>
                  <a:gd name="connsiteY2623" fmla="*/ 665242 h 1744789"/>
                  <a:gd name="connsiteX2624" fmla="*/ 2531669 w 2840893"/>
                  <a:gd name="connsiteY2624" fmla="*/ 673149 h 1744789"/>
                  <a:gd name="connsiteX2625" fmla="*/ 2535886 w 2840893"/>
                  <a:gd name="connsiteY2625" fmla="*/ 679650 h 1744789"/>
                  <a:gd name="connsiteX2626" fmla="*/ 2539049 w 2840893"/>
                  <a:gd name="connsiteY2626" fmla="*/ 683076 h 1744789"/>
                  <a:gd name="connsiteX2627" fmla="*/ 2547746 w 2840893"/>
                  <a:gd name="connsiteY2627" fmla="*/ 697309 h 1744789"/>
                  <a:gd name="connsiteX2628" fmla="*/ 2555829 w 2840893"/>
                  <a:gd name="connsiteY2628" fmla="*/ 712420 h 1744789"/>
                  <a:gd name="connsiteX2629" fmla="*/ 2565493 w 2840893"/>
                  <a:gd name="connsiteY2629" fmla="*/ 729902 h 1744789"/>
                  <a:gd name="connsiteX2630" fmla="*/ 2572433 w 2840893"/>
                  <a:gd name="connsiteY2630" fmla="*/ 739654 h 1744789"/>
                  <a:gd name="connsiteX2631" fmla="*/ 2578495 w 2840893"/>
                  <a:gd name="connsiteY2631" fmla="*/ 745892 h 1744789"/>
                  <a:gd name="connsiteX2632" fmla="*/ 2584908 w 2840893"/>
                  <a:gd name="connsiteY2632" fmla="*/ 750812 h 1744789"/>
                  <a:gd name="connsiteX2633" fmla="*/ 2584645 w 2840893"/>
                  <a:gd name="connsiteY2633" fmla="*/ 759421 h 1744789"/>
                  <a:gd name="connsiteX2634" fmla="*/ 2586226 w 2840893"/>
                  <a:gd name="connsiteY2634" fmla="*/ 764868 h 1744789"/>
                  <a:gd name="connsiteX2635" fmla="*/ 2590267 w 2840893"/>
                  <a:gd name="connsiteY2635" fmla="*/ 771370 h 1744789"/>
                  <a:gd name="connsiteX2636" fmla="*/ 2596681 w 2840893"/>
                  <a:gd name="connsiteY2636" fmla="*/ 780506 h 1744789"/>
                  <a:gd name="connsiteX2637" fmla="*/ 2606257 w 2840893"/>
                  <a:gd name="connsiteY2637" fmla="*/ 795178 h 1744789"/>
                  <a:gd name="connsiteX2638" fmla="*/ 2619084 w 2840893"/>
                  <a:gd name="connsiteY2638" fmla="*/ 817229 h 1744789"/>
                  <a:gd name="connsiteX2639" fmla="*/ 2620050 w 2840893"/>
                  <a:gd name="connsiteY2639" fmla="*/ 818371 h 1744789"/>
                  <a:gd name="connsiteX2640" fmla="*/ 2625497 w 2840893"/>
                  <a:gd name="connsiteY2640" fmla="*/ 829177 h 1744789"/>
                  <a:gd name="connsiteX2641" fmla="*/ 2633140 w 2840893"/>
                  <a:gd name="connsiteY2641" fmla="*/ 845694 h 1744789"/>
                  <a:gd name="connsiteX2642" fmla="*/ 2638411 w 2840893"/>
                  <a:gd name="connsiteY2642" fmla="*/ 855006 h 1744789"/>
                  <a:gd name="connsiteX2643" fmla="*/ 2639114 w 2840893"/>
                  <a:gd name="connsiteY2643" fmla="*/ 855446 h 1744789"/>
                  <a:gd name="connsiteX2644" fmla="*/ 2642628 w 2840893"/>
                  <a:gd name="connsiteY2644" fmla="*/ 861420 h 1744789"/>
                  <a:gd name="connsiteX2645" fmla="*/ 2644034 w 2840893"/>
                  <a:gd name="connsiteY2645" fmla="*/ 873895 h 1744789"/>
                  <a:gd name="connsiteX2646" fmla="*/ 2645527 w 2840893"/>
                  <a:gd name="connsiteY2646" fmla="*/ 875652 h 1744789"/>
                  <a:gd name="connsiteX2647" fmla="*/ 2650799 w 2840893"/>
                  <a:gd name="connsiteY2647" fmla="*/ 886019 h 1744789"/>
                  <a:gd name="connsiteX2648" fmla="*/ 2655718 w 2840893"/>
                  <a:gd name="connsiteY2648" fmla="*/ 892959 h 1744789"/>
                  <a:gd name="connsiteX2649" fmla="*/ 2661868 w 2840893"/>
                  <a:gd name="connsiteY2649" fmla="*/ 901217 h 1744789"/>
                  <a:gd name="connsiteX2650" fmla="*/ 2665558 w 2840893"/>
                  <a:gd name="connsiteY2650" fmla="*/ 900866 h 1744789"/>
                  <a:gd name="connsiteX2651" fmla="*/ 2669687 w 2840893"/>
                  <a:gd name="connsiteY2651" fmla="*/ 901832 h 1744789"/>
                  <a:gd name="connsiteX2652" fmla="*/ 2688312 w 2840893"/>
                  <a:gd name="connsiteY2652" fmla="*/ 906664 h 1744789"/>
                  <a:gd name="connsiteX2653" fmla="*/ 2671269 w 2840893"/>
                  <a:gd name="connsiteY2653" fmla="*/ 914308 h 1744789"/>
                  <a:gd name="connsiteX2654" fmla="*/ 2664153 w 2840893"/>
                  <a:gd name="connsiteY2654" fmla="*/ 915625 h 1744789"/>
                  <a:gd name="connsiteX2655" fmla="*/ 2664504 w 2840893"/>
                  <a:gd name="connsiteY2655" fmla="*/ 919579 h 1744789"/>
                  <a:gd name="connsiteX2656" fmla="*/ 2665646 w 2840893"/>
                  <a:gd name="connsiteY2656" fmla="*/ 922127 h 1744789"/>
                  <a:gd name="connsiteX2657" fmla="*/ 2667315 w 2840893"/>
                  <a:gd name="connsiteY2657" fmla="*/ 922917 h 1744789"/>
                  <a:gd name="connsiteX2658" fmla="*/ 2676540 w 2840893"/>
                  <a:gd name="connsiteY2658" fmla="*/ 928452 h 1744789"/>
                  <a:gd name="connsiteX2659" fmla="*/ 2681635 w 2840893"/>
                  <a:gd name="connsiteY2659" fmla="*/ 936359 h 1744789"/>
                  <a:gd name="connsiteX2660" fmla="*/ 2682338 w 2840893"/>
                  <a:gd name="connsiteY2660" fmla="*/ 937940 h 1744789"/>
                  <a:gd name="connsiteX2661" fmla="*/ 2681547 w 2840893"/>
                  <a:gd name="connsiteY2661" fmla="*/ 946111 h 1744789"/>
                  <a:gd name="connsiteX2662" fmla="*/ 2680054 w 2840893"/>
                  <a:gd name="connsiteY2662" fmla="*/ 948834 h 1744789"/>
                  <a:gd name="connsiteX2663" fmla="*/ 2676891 w 2840893"/>
                  <a:gd name="connsiteY2663" fmla="*/ 949449 h 1744789"/>
                  <a:gd name="connsiteX2664" fmla="*/ 2676364 w 2840893"/>
                  <a:gd name="connsiteY2664" fmla="*/ 949537 h 1744789"/>
                  <a:gd name="connsiteX2665" fmla="*/ 2682426 w 2840893"/>
                  <a:gd name="connsiteY2665" fmla="*/ 962979 h 1744789"/>
                  <a:gd name="connsiteX2666" fmla="*/ 2688839 w 2840893"/>
                  <a:gd name="connsiteY2666" fmla="*/ 972818 h 1744789"/>
                  <a:gd name="connsiteX2667" fmla="*/ 2692266 w 2840893"/>
                  <a:gd name="connsiteY2667" fmla="*/ 977650 h 1744789"/>
                  <a:gd name="connsiteX2668" fmla="*/ 2694901 w 2840893"/>
                  <a:gd name="connsiteY2668" fmla="*/ 981604 h 1744789"/>
                  <a:gd name="connsiteX2669" fmla="*/ 2692090 w 2840893"/>
                  <a:gd name="connsiteY2669" fmla="*/ 985206 h 1744789"/>
                  <a:gd name="connsiteX2670" fmla="*/ 2693056 w 2840893"/>
                  <a:gd name="connsiteY2670" fmla="*/ 986787 h 1744789"/>
                  <a:gd name="connsiteX2671" fmla="*/ 2695341 w 2840893"/>
                  <a:gd name="connsiteY2671" fmla="*/ 987665 h 1744789"/>
                  <a:gd name="connsiteX2672" fmla="*/ 2696570 w 2840893"/>
                  <a:gd name="connsiteY2672" fmla="*/ 988017 h 1744789"/>
                  <a:gd name="connsiteX2673" fmla="*/ 2702632 w 2840893"/>
                  <a:gd name="connsiteY2673" fmla="*/ 991004 h 1744789"/>
                  <a:gd name="connsiteX2674" fmla="*/ 2706586 w 2840893"/>
                  <a:gd name="connsiteY2674" fmla="*/ 998823 h 1744789"/>
                  <a:gd name="connsiteX2675" fmla="*/ 2702281 w 2840893"/>
                  <a:gd name="connsiteY2675" fmla="*/ 1006818 h 1744789"/>
                  <a:gd name="connsiteX2676" fmla="*/ 2704126 w 2840893"/>
                  <a:gd name="connsiteY2676" fmla="*/ 1013670 h 1744789"/>
                  <a:gd name="connsiteX2677" fmla="*/ 2706937 w 2840893"/>
                  <a:gd name="connsiteY2677" fmla="*/ 1025970 h 1744789"/>
                  <a:gd name="connsiteX2678" fmla="*/ 2708958 w 2840893"/>
                  <a:gd name="connsiteY2678" fmla="*/ 1027288 h 1744789"/>
                  <a:gd name="connsiteX2679" fmla="*/ 2716689 w 2840893"/>
                  <a:gd name="connsiteY2679" fmla="*/ 1034579 h 1744789"/>
                  <a:gd name="connsiteX2680" fmla="*/ 2718885 w 2840893"/>
                  <a:gd name="connsiteY2680" fmla="*/ 1047142 h 1744789"/>
                  <a:gd name="connsiteX2681" fmla="*/ 2718885 w 2840893"/>
                  <a:gd name="connsiteY2681" fmla="*/ 1049251 h 1744789"/>
                  <a:gd name="connsiteX2682" fmla="*/ 2719676 w 2840893"/>
                  <a:gd name="connsiteY2682" fmla="*/ 1051184 h 1744789"/>
                  <a:gd name="connsiteX2683" fmla="*/ 2720291 w 2840893"/>
                  <a:gd name="connsiteY2683" fmla="*/ 1053117 h 1744789"/>
                  <a:gd name="connsiteX2684" fmla="*/ 2720906 w 2840893"/>
                  <a:gd name="connsiteY2684" fmla="*/ 1055049 h 1744789"/>
                  <a:gd name="connsiteX2685" fmla="*/ 2735138 w 2840893"/>
                  <a:gd name="connsiteY2685" fmla="*/ 1064538 h 1744789"/>
                  <a:gd name="connsiteX2686" fmla="*/ 2723190 w 2840893"/>
                  <a:gd name="connsiteY2686" fmla="*/ 1069018 h 1744789"/>
                  <a:gd name="connsiteX2687" fmla="*/ 2722048 w 2840893"/>
                  <a:gd name="connsiteY2687" fmla="*/ 1069370 h 1744789"/>
                  <a:gd name="connsiteX2688" fmla="*/ 2727407 w 2840893"/>
                  <a:gd name="connsiteY2688" fmla="*/ 1091157 h 1744789"/>
                  <a:gd name="connsiteX2689" fmla="*/ 2727495 w 2840893"/>
                  <a:gd name="connsiteY2689" fmla="*/ 1090982 h 1744789"/>
                  <a:gd name="connsiteX2690" fmla="*/ 2738125 w 2840893"/>
                  <a:gd name="connsiteY2690" fmla="*/ 1099767 h 1744789"/>
                  <a:gd name="connsiteX2691" fmla="*/ 2749458 w 2840893"/>
                  <a:gd name="connsiteY2691" fmla="*/ 1109343 h 1744789"/>
                  <a:gd name="connsiteX2692" fmla="*/ 2734699 w 2840893"/>
                  <a:gd name="connsiteY2692" fmla="*/ 1111276 h 1744789"/>
                  <a:gd name="connsiteX2693" fmla="*/ 2732766 w 2840893"/>
                  <a:gd name="connsiteY2693" fmla="*/ 1111451 h 1744789"/>
                  <a:gd name="connsiteX2694" fmla="*/ 2732766 w 2840893"/>
                  <a:gd name="connsiteY2694" fmla="*/ 1111451 h 1744789"/>
                  <a:gd name="connsiteX2695" fmla="*/ 2733030 w 2840893"/>
                  <a:gd name="connsiteY2695" fmla="*/ 1113121 h 1744789"/>
                  <a:gd name="connsiteX2696" fmla="*/ 2737598 w 2840893"/>
                  <a:gd name="connsiteY2696" fmla="*/ 1130164 h 1744789"/>
                  <a:gd name="connsiteX2697" fmla="*/ 2744187 w 2840893"/>
                  <a:gd name="connsiteY2697" fmla="*/ 1151513 h 1744789"/>
                  <a:gd name="connsiteX2698" fmla="*/ 2747614 w 2840893"/>
                  <a:gd name="connsiteY2698" fmla="*/ 1164954 h 1744789"/>
                  <a:gd name="connsiteX2699" fmla="*/ 2750337 w 2840893"/>
                  <a:gd name="connsiteY2699" fmla="*/ 1175233 h 1744789"/>
                  <a:gd name="connsiteX2700" fmla="*/ 2755960 w 2840893"/>
                  <a:gd name="connsiteY2700" fmla="*/ 1188938 h 1744789"/>
                  <a:gd name="connsiteX2701" fmla="*/ 2759474 w 2840893"/>
                  <a:gd name="connsiteY2701" fmla="*/ 1196670 h 1744789"/>
                  <a:gd name="connsiteX2702" fmla="*/ 2765711 w 2840893"/>
                  <a:gd name="connsiteY2702" fmla="*/ 1197372 h 1744789"/>
                  <a:gd name="connsiteX2703" fmla="*/ 2777484 w 2840893"/>
                  <a:gd name="connsiteY2703" fmla="*/ 1203259 h 1744789"/>
                  <a:gd name="connsiteX2704" fmla="*/ 2758507 w 2840893"/>
                  <a:gd name="connsiteY2704" fmla="*/ 1212747 h 1744789"/>
                  <a:gd name="connsiteX2705" fmla="*/ 2764569 w 2840893"/>
                  <a:gd name="connsiteY2705" fmla="*/ 1223553 h 1744789"/>
                  <a:gd name="connsiteX2706" fmla="*/ 2771861 w 2840893"/>
                  <a:gd name="connsiteY2706" fmla="*/ 1241387 h 1744789"/>
                  <a:gd name="connsiteX2707" fmla="*/ 2769753 w 2840893"/>
                  <a:gd name="connsiteY2707" fmla="*/ 1245868 h 1744789"/>
                  <a:gd name="connsiteX2708" fmla="*/ 2769577 w 2840893"/>
                  <a:gd name="connsiteY2708" fmla="*/ 1246043 h 1744789"/>
                  <a:gd name="connsiteX2709" fmla="*/ 2765887 w 2840893"/>
                  <a:gd name="connsiteY2709" fmla="*/ 1251842 h 1744789"/>
                  <a:gd name="connsiteX2710" fmla="*/ 2766502 w 2840893"/>
                  <a:gd name="connsiteY2710" fmla="*/ 1255092 h 1744789"/>
                  <a:gd name="connsiteX2711" fmla="*/ 2769313 w 2840893"/>
                  <a:gd name="connsiteY2711" fmla="*/ 1265811 h 1744789"/>
                  <a:gd name="connsiteX2712" fmla="*/ 2773003 w 2840893"/>
                  <a:gd name="connsiteY2712" fmla="*/ 1286017 h 1744789"/>
                  <a:gd name="connsiteX2713" fmla="*/ 2776166 w 2840893"/>
                  <a:gd name="connsiteY2713" fmla="*/ 1284875 h 1744789"/>
                  <a:gd name="connsiteX2714" fmla="*/ 2783019 w 2840893"/>
                  <a:gd name="connsiteY2714" fmla="*/ 1285314 h 1744789"/>
                  <a:gd name="connsiteX2715" fmla="*/ 2786533 w 2840893"/>
                  <a:gd name="connsiteY2715" fmla="*/ 1291288 h 1744789"/>
                  <a:gd name="connsiteX2716" fmla="*/ 2788114 w 2840893"/>
                  <a:gd name="connsiteY2716" fmla="*/ 1305257 h 1744789"/>
                  <a:gd name="connsiteX2717" fmla="*/ 2773706 w 2840893"/>
                  <a:gd name="connsiteY2717" fmla="*/ 1295681 h 1744789"/>
                  <a:gd name="connsiteX2718" fmla="*/ 2775815 w 2840893"/>
                  <a:gd name="connsiteY2718" fmla="*/ 1302709 h 1744789"/>
                  <a:gd name="connsiteX2719" fmla="*/ 2781964 w 2840893"/>
                  <a:gd name="connsiteY2719" fmla="*/ 1307014 h 1744789"/>
                  <a:gd name="connsiteX2720" fmla="*/ 2784161 w 2840893"/>
                  <a:gd name="connsiteY2720" fmla="*/ 1313339 h 1744789"/>
                  <a:gd name="connsiteX2721" fmla="*/ 2784776 w 2840893"/>
                  <a:gd name="connsiteY2721" fmla="*/ 1315184 h 1744789"/>
                  <a:gd name="connsiteX2722" fmla="*/ 2787323 w 2840893"/>
                  <a:gd name="connsiteY2722" fmla="*/ 1323003 h 1744789"/>
                  <a:gd name="connsiteX2723" fmla="*/ 2779241 w 2840893"/>
                  <a:gd name="connsiteY2723" fmla="*/ 1323706 h 1744789"/>
                  <a:gd name="connsiteX2724" fmla="*/ 2779241 w 2840893"/>
                  <a:gd name="connsiteY2724" fmla="*/ 1323970 h 1744789"/>
                  <a:gd name="connsiteX2725" fmla="*/ 2779856 w 2840893"/>
                  <a:gd name="connsiteY2725" fmla="*/ 1323882 h 1744789"/>
                  <a:gd name="connsiteX2726" fmla="*/ 2790750 w 2840893"/>
                  <a:gd name="connsiteY2726" fmla="*/ 1324409 h 1744789"/>
                  <a:gd name="connsiteX2727" fmla="*/ 2799447 w 2840893"/>
                  <a:gd name="connsiteY2727" fmla="*/ 1326693 h 1744789"/>
                  <a:gd name="connsiteX2728" fmla="*/ 2794527 w 2840893"/>
                  <a:gd name="connsiteY2728" fmla="*/ 1334249 h 1744789"/>
                  <a:gd name="connsiteX2729" fmla="*/ 2794176 w 2840893"/>
                  <a:gd name="connsiteY2729" fmla="*/ 1334864 h 1744789"/>
                  <a:gd name="connsiteX2730" fmla="*/ 2787499 w 2840893"/>
                  <a:gd name="connsiteY2730" fmla="*/ 1340486 h 1744789"/>
                  <a:gd name="connsiteX2731" fmla="*/ 2786972 w 2840893"/>
                  <a:gd name="connsiteY2731" fmla="*/ 1340574 h 1744789"/>
                  <a:gd name="connsiteX2732" fmla="*/ 2779856 w 2840893"/>
                  <a:gd name="connsiteY2732" fmla="*/ 1340047 h 1744789"/>
                  <a:gd name="connsiteX2733" fmla="*/ 2784688 w 2840893"/>
                  <a:gd name="connsiteY2733" fmla="*/ 1350853 h 1744789"/>
                  <a:gd name="connsiteX2734" fmla="*/ 2788026 w 2840893"/>
                  <a:gd name="connsiteY2734" fmla="*/ 1356300 h 1744789"/>
                  <a:gd name="connsiteX2735" fmla="*/ 2788466 w 2840893"/>
                  <a:gd name="connsiteY2735" fmla="*/ 1357354 h 1744789"/>
                  <a:gd name="connsiteX2736" fmla="*/ 2795494 w 2840893"/>
                  <a:gd name="connsiteY2736" fmla="*/ 1371850 h 1744789"/>
                  <a:gd name="connsiteX2737" fmla="*/ 2785566 w 2840893"/>
                  <a:gd name="connsiteY2737" fmla="*/ 1368248 h 1744789"/>
                  <a:gd name="connsiteX2738" fmla="*/ 2786181 w 2840893"/>
                  <a:gd name="connsiteY2738" fmla="*/ 1381690 h 1744789"/>
                  <a:gd name="connsiteX2739" fmla="*/ 2785654 w 2840893"/>
                  <a:gd name="connsiteY2739" fmla="*/ 1393286 h 1744789"/>
                  <a:gd name="connsiteX2740" fmla="*/ 2785303 w 2840893"/>
                  <a:gd name="connsiteY2740" fmla="*/ 1409012 h 1744789"/>
                  <a:gd name="connsiteX2741" fmla="*/ 2787850 w 2840893"/>
                  <a:gd name="connsiteY2741" fmla="*/ 1423332 h 1744789"/>
                  <a:gd name="connsiteX2742" fmla="*/ 2788729 w 2840893"/>
                  <a:gd name="connsiteY2742" fmla="*/ 1423684 h 1744789"/>
                  <a:gd name="connsiteX2743" fmla="*/ 2798042 w 2840893"/>
                  <a:gd name="connsiteY2743" fmla="*/ 1433611 h 1744789"/>
                  <a:gd name="connsiteX2744" fmla="*/ 2795055 w 2840893"/>
                  <a:gd name="connsiteY2744" fmla="*/ 1441167 h 1744789"/>
                  <a:gd name="connsiteX2745" fmla="*/ 2803752 w 2840893"/>
                  <a:gd name="connsiteY2745" fmla="*/ 1448371 h 1744789"/>
                  <a:gd name="connsiteX2746" fmla="*/ 2815173 w 2840893"/>
                  <a:gd name="connsiteY2746" fmla="*/ 1457947 h 1744789"/>
                  <a:gd name="connsiteX2747" fmla="*/ 2800414 w 2840893"/>
                  <a:gd name="connsiteY2747" fmla="*/ 1459880 h 1744789"/>
                  <a:gd name="connsiteX2748" fmla="*/ 2790310 w 2840893"/>
                  <a:gd name="connsiteY2748" fmla="*/ 1456892 h 1744789"/>
                  <a:gd name="connsiteX2749" fmla="*/ 2790310 w 2840893"/>
                  <a:gd name="connsiteY2749" fmla="*/ 1460055 h 1744789"/>
                  <a:gd name="connsiteX2750" fmla="*/ 2794352 w 2840893"/>
                  <a:gd name="connsiteY2750" fmla="*/ 1470422 h 1744789"/>
                  <a:gd name="connsiteX2751" fmla="*/ 2796285 w 2840893"/>
                  <a:gd name="connsiteY2751" fmla="*/ 1473058 h 1744789"/>
                  <a:gd name="connsiteX2752" fmla="*/ 2796724 w 2840893"/>
                  <a:gd name="connsiteY2752" fmla="*/ 1473760 h 1744789"/>
                  <a:gd name="connsiteX2753" fmla="*/ 2802083 w 2840893"/>
                  <a:gd name="connsiteY2753" fmla="*/ 1481667 h 1744789"/>
                  <a:gd name="connsiteX2754" fmla="*/ 2792682 w 2840893"/>
                  <a:gd name="connsiteY2754" fmla="*/ 1483776 h 1744789"/>
                  <a:gd name="connsiteX2755" fmla="*/ 2792682 w 2840893"/>
                  <a:gd name="connsiteY2755" fmla="*/ 1483776 h 1744789"/>
                  <a:gd name="connsiteX2756" fmla="*/ 2792595 w 2840893"/>
                  <a:gd name="connsiteY2756" fmla="*/ 1504685 h 1744789"/>
                  <a:gd name="connsiteX2757" fmla="*/ 2790574 w 2840893"/>
                  <a:gd name="connsiteY2757" fmla="*/ 1519972 h 1744789"/>
                  <a:gd name="connsiteX2758" fmla="*/ 2791980 w 2840893"/>
                  <a:gd name="connsiteY2758" fmla="*/ 1533852 h 1744789"/>
                  <a:gd name="connsiteX2759" fmla="*/ 2792507 w 2840893"/>
                  <a:gd name="connsiteY2759" fmla="*/ 1537279 h 1744789"/>
                  <a:gd name="connsiteX2760" fmla="*/ 2815349 w 2840893"/>
                  <a:gd name="connsiteY2760" fmla="*/ 1551423 h 1744789"/>
                  <a:gd name="connsiteX2761" fmla="*/ 2791101 w 2840893"/>
                  <a:gd name="connsiteY2761" fmla="*/ 1549490 h 1744789"/>
                  <a:gd name="connsiteX2762" fmla="*/ 2792243 w 2840893"/>
                  <a:gd name="connsiteY2762" fmla="*/ 1576901 h 1744789"/>
                  <a:gd name="connsiteX2763" fmla="*/ 2789608 w 2840893"/>
                  <a:gd name="connsiteY2763" fmla="*/ 1590255 h 1744789"/>
                  <a:gd name="connsiteX2764" fmla="*/ 2789432 w 2840893"/>
                  <a:gd name="connsiteY2764" fmla="*/ 1596404 h 1744789"/>
                  <a:gd name="connsiteX2765" fmla="*/ 2789520 w 2840893"/>
                  <a:gd name="connsiteY2765" fmla="*/ 1610812 h 1744789"/>
                  <a:gd name="connsiteX2766" fmla="*/ 2790486 w 2840893"/>
                  <a:gd name="connsiteY2766" fmla="*/ 1634445 h 1744789"/>
                  <a:gd name="connsiteX2767" fmla="*/ 2790398 w 2840893"/>
                  <a:gd name="connsiteY2767" fmla="*/ 1644197 h 1744789"/>
                  <a:gd name="connsiteX2768" fmla="*/ 2790310 w 2840893"/>
                  <a:gd name="connsiteY2768" fmla="*/ 1644372 h 1744789"/>
                  <a:gd name="connsiteX2769" fmla="*/ 2790135 w 2840893"/>
                  <a:gd name="connsiteY2769" fmla="*/ 1644812 h 1744789"/>
                  <a:gd name="connsiteX2770" fmla="*/ 2782667 w 2840893"/>
                  <a:gd name="connsiteY2770" fmla="*/ 1670377 h 1744789"/>
                  <a:gd name="connsiteX2771" fmla="*/ 2782579 w 2840893"/>
                  <a:gd name="connsiteY2771" fmla="*/ 1683467 h 1744789"/>
                  <a:gd name="connsiteX2772" fmla="*/ 2781086 w 2840893"/>
                  <a:gd name="connsiteY2772" fmla="*/ 1697963 h 1744789"/>
                  <a:gd name="connsiteX2773" fmla="*/ 2780032 w 2840893"/>
                  <a:gd name="connsiteY2773" fmla="*/ 1700335 h 1744789"/>
                  <a:gd name="connsiteX2774" fmla="*/ 2780295 w 2840893"/>
                  <a:gd name="connsiteY2774" fmla="*/ 1704289 h 1744789"/>
                  <a:gd name="connsiteX2775" fmla="*/ 2778450 w 2840893"/>
                  <a:gd name="connsiteY2775" fmla="*/ 1716588 h 1744789"/>
                  <a:gd name="connsiteX2776" fmla="*/ 2778450 w 2840893"/>
                  <a:gd name="connsiteY2776" fmla="*/ 1725286 h 1744789"/>
                  <a:gd name="connsiteX2777" fmla="*/ 2779856 w 2840893"/>
                  <a:gd name="connsiteY2777" fmla="*/ 1730557 h 1744789"/>
                  <a:gd name="connsiteX2778" fmla="*/ 2780647 w 2840893"/>
                  <a:gd name="connsiteY2778" fmla="*/ 1730469 h 1744789"/>
                  <a:gd name="connsiteX2779" fmla="*/ 19490 w 2840893"/>
                  <a:gd name="connsiteY2779" fmla="*/ 1667566 h 1744789"/>
                  <a:gd name="connsiteX2780" fmla="*/ 19490 w 2840893"/>
                  <a:gd name="connsiteY2780" fmla="*/ 1667566 h 1744789"/>
                  <a:gd name="connsiteX2781" fmla="*/ 19490 w 2840893"/>
                  <a:gd name="connsiteY2781" fmla="*/ 1667566 h 1744789"/>
                  <a:gd name="connsiteX2782" fmla="*/ 26782 w 2840893"/>
                  <a:gd name="connsiteY2782" fmla="*/ 1580942 h 1744789"/>
                  <a:gd name="connsiteX2783" fmla="*/ 26782 w 2840893"/>
                  <a:gd name="connsiteY2783" fmla="*/ 1580942 h 1744789"/>
                  <a:gd name="connsiteX2784" fmla="*/ 26782 w 2840893"/>
                  <a:gd name="connsiteY2784" fmla="*/ 1580942 h 1744789"/>
                  <a:gd name="connsiteX2785" fmla="*/ 2828088 w 2840893"/>
                  <a:gd name="connsiteY2785" fmla="*/ 1516545 h 1744789"/>
                  <a:gd name="connsiteX2786" fmla="*/ 2828088 w 2840893"/>
                  <a:gd name="connsiteY2786" fmla="*/ 1516545 h 1744789"/>
                  <a:gd name="connsiteX2787" fmla="*/ 2828088 w 2840893"/>
                  <a:gd name="connsiteY2787" fmla="*/ 1516545 h 1744789"/>
                  <a:gd name="connsiteX2788" fmla="*/ 41981 w 2840893"/>
                  <a:gd name="connsiteY2788" fmla="*/ 1451182 h 1744789"/>
                  <a:gd name="connsiteX2789" fmla="*/ 44704 w 2840893"/>
                  <a:gd name="connsiteY2789" fmla="*/ 1452412 h 1744789"/>
                  <a:gd name="connsiteX2790" fmla="*/ 48394 w 2840893"/>
                  <a:gd name="connsiteY2790" fmla="*/ 1450391 h 1744789"/>
                  <a:gd name="connsiteX2791" fmla="*/ 46022 w 2840893"/>
                  <a:gd name="connsiteY2791" fmla="*/ 1451182 h 1744789"/>
                  <a:gd name="connsiteX2792" fmla="*/ 41981 w 2840893"/>
                  <a:gd name="connsiteY2792" fmla="*/ 1451182 h 1744789"/>
                  <a:gd name="connsiteX2793" fmla="*/ 2799974 w 2840893"/>
                  <a:gd name="connsiteY2793" fmla="*/ 1450831 h 1744789"/>
                  <a:gd name="connsiteX2794" fmla="*/ 2801468 w 2840893"/>
                  <a:gd name="connsiteY2794" fmla="*/ 1451533 h 1744789"/>
                  <a:gd name="connsiteX2795" fmla="*/ 2799623 w 2840893"/>
                  <a:gd name="connsiteY2795" fmla="*/ 1446174 h 1744789"/>
                  <a:gd name="connsiteX2796" fmla="*/ 2799359 w 2840893"/>
                  <a:gd name="connsiteY2796" fmla="*/ 1446087 h 1744789"/>
                  <a:gd name="connsiteX2797" fmla="*/ 2799974 w 2840893"/>
                  <a:gd name="connsiteY2797" fmla="*/ 1450831 h 1744789"/>
                  <a:gd name="connsiteX2798" fmla="*/ 2799535 w 2840893"/>
                  <a:gd name="connsiteY2798" fmla="*/ 1445999 h 1744789"/>
                  <a:gd name="connsiteX2799" fmla="*/ 2799535 w 2840893"/>
                  <a:gd name="connsiteY2799" fmla="*/ 1445999 h 1744789"/>
                  <a:gd name="connsiteX2800" fmla="*/ 2799535 w 2840893"/>
                  <a:gd name="connsiteY2800" fmla="*/ 1445999 h 1744789"/>
                  <a:gd name="connsiteX2801" fmla="*/ 2790662 w 2840893"/>
                  <a:gd name="connsiteY2801" fmla="*/ 1443275 h 1744789"/>
                  <a:gd name="connsiteX2802" fmla="*/ 2790750 w 2840893"/>
                  <a:gd name="connsiteY2802" fmla="*/ 1444593 h 1744789"/>
                  <a:gd name="connsiteX2803" fmla="*/ 2791541 w 2840893"/>
                  <a:gd name="connsiteY2803" fmla="*/ 1443012 h 1744789"/>
                  <a:gd name="connsiteX2804" fmla="*/ 2790662 w 2840893"/>
                  <a:gd name="connsiteY2804" fmla="*/ 1443275 h 1744789"/>
                  <a:gd name="connsiteX2805" fmla="*/ 2817369 w 2840893"/>
                  <a:gd name="connsiteY2805" fmla="*/ 1364119 h 1744789"/>
                  <a:gd name="connsiteX2806" fmla="*/ 2817369 w 2840893"/>
                  <a:gd name="connsiteY2806" fmla="*/ 1364119 h 1744789"/>
                  <a:gd name="connsiteX2807" fmla="*/ 2817369 w 2840893"/>
                  <a:gd name="connsiteY2807" fmla="*/ 1364119 h 1744789"/>
                  <a:gd name="connsiteX2808" fmla="*/ 2829230 w 2840893"/>
                  <a:gd name="connsiteY2808" fmla="*/ 1358672 h 1744789"/>
                  <a:gd name="connsiteX2809" fmla="*/ 2829230 w 2840893"/>
                  <a:gd name="connsiteY2809" fmla="*/ 1358672 h 1744789"/>
                  <a:gd name="connsiteX2810" fmla="*/ 2829230 w 2840893"/>
                  <a:gd name="connsiteY2810" fmla="*/ 1358672 h 1744789"/>
                  <a:gd name="connsiteX2811" fmla="*/ 52435 w 2840893"/>
                  <a:gd name="connsiteY2811" fmla="*/ 1323003 h 1744789"/>
                  <a:gd name="connsiteX2812" fmla="*/ 57795 w 2840893"/>
                  <a:gd name="connsiteY2812" fmla="*/ 1326605 h 1744789"/>
                  <a:gd name="connsiteX2813" fmla="*/ 57795 w 2840893"/>
                  <a:gd name="connsiteY2813" fmla="*/ 1330647 h 1744789"/>
                  <a:gd name="connsiteX2814" fmla="*/ 59024 w 2840893"/>
                  <a:gd name="connsiteY2814" fmla="*/ 1327923 h 1744789"/>
                  <a:gd name="connsiteX2815" fmla="*/ 53490 w 2840893"/>
                  <a:gd name="connsiteY2815" fmla="*/ 1322564 h 1744789"/>
                  <a:gd name="connsiteX2816" fmla="*/ 52435 w 2840893"/>
                  <a:gd name="connsiteY2816" fmla="*/ 1323003 h 1744789"/>
                  <a:gd name="connsiteX2817" fmla="*/ 2785478 w 2840893"/>
                  <a:gd name="connsiteY2817" fmla="*/ 1326957 h 1744789"/>
                  <a:gd name="connsiteX2818" fmla="*/ 2787148 w 2840893"/>
                  <a:gd name="connsiteY2818" fmla="*/ 1328011 h 1744789"/>
                  <a:gd name="connsiteX2819" fmla="*/ 2785478 w 2840893"/>
                  <a:gd name="connsiteY2819" fmla="*/ 1326957 h 1744789"/>
                  <a:gd name="connsiteX2820" fmla="*/ 2786621 w 2840893"/>
                  <a:gd name="connsiteY2820" fmla="*/ 1326517 h 1744789"/>
                  <a:gd name="connsiteX2821" fmla="*/ 2786533 w 2840893"/>
                  <a:gd name="connsiteY2821" fmla="*/ 1326517 h 1744789"/>
                  <a:gd name="connsiteX2822" fmla="*/ 2786621 w 2840893"/>
                  <a:gd name="connsiteY2822" fmla="*/ 1326517 h 1744789"/>
                  <a:gd name="connsiteX2823" fmla="*/ 52260 w 2840893"/>
                  <a:gd name="connsiteY2823" fmla="*/ 1323179 h 1744789"/>
                  <a:gd name="connsiteX2824" fmla="*/ 52260 w 2840893"/>
                  <a:gd name="connsiteY2824" fmla="*/ 1323179 h 1744789"/>
                  <a:gd name="connsiteX2825" fmla="*/ 52260 w 2840893"/>
                  <a:gd name="connsiteY2825" fmla="*/ 1323179 h 1744789"/>
                  <a:gd name="connsiteX2826" fmla="*/ 2779680 w 2840893"/>
                  <a:gd name="connsiteY2826" fmla="*/ 1291112 h 1744789"/>
                  <a:gd name="connsiteX2827" fmla="*/ 2774321 w 2840893"/>
                  <a:gd name="connsiteY2827" fmla="*/ 1291727 h 1744789"/>
                  <a:gd name="connsiteX2828" fmla="*/ 2777045 w 2840893"/>
                  <a:gd name="connsiteY2828" fmla="*/ 1295505 h 1744789"/>
                  <a:gd name="connsiteX2829" fmla="*/ 2781613 w 2840893"/>
                  <a:gd name="connsiteY2829" fmla="*/ 1296120 h 1744789"/>
                  <a:gd name="connsiteX2830" fmla="*/ 2779680 w 2840893"/>
                  <a:gd name="connsiteY2830" fmla="*/ 1291112 h 1744789"/>
                  <a:gd name="connsiteX2831" fmla="*/ 2797339 w 2840893"/>
                  <a:gd name="connsiteY2831" fmla="*/ 1213098 h 1744789"/>
                  <a:gd name="connsiteX2832" fmla="*/ 2797251 w 2840893"/>
                  <a:gd name="connsiteY2832" fmla="*/ 1213186 h 1744789"/>
                  <a:gd name="connsiteX2833" fmla="*/ 2797339 w 2840893"/>
                  <a:gd name="connsiteY2833" fmla="*/ 1213098 h 1744789"/>
                  <a:gd name="connsiteX2834" fmla="*/ 2760616 w 2840893"/>
                  <a:gd name="connsiteY2834" fmla="*/ 1208003 h 1744789"/>
                  <a:gd name="connsiteX2835" fmla="*/ 2764394 w 2840893"/>
                  <a:gd name="connsiteY2835" fmla="*/ 1208003 h 1744789"/>
                  <a:gd name="connsiteX2836" fmla="*/ 2767029 w 2840893"/>
                  <a:gd name="connsiteY2836" fmla="*/ 1205894 h 1744789"/>
                  <a:gd name="connsiteX2837" fmla="*/ 2762549 w 2840893"/>
                  <a:gd name="connsiteY2837" fmla="*/ 1204137 h 1744789"/>
                  <a:gd name="connsiteX2838" fmla="*/ 2760616 w 2840893"/>
                  <a:gd name="connsiteY2838" fmla="*/ 1208003 h 1744789"/>
                  <a:gd name="connsiteX2839" fmla="*/ 72027 w 2840893"/>
                  <a:gd name="connsiteY2839" fmla="*/ 1202029 h 1744789"/>
                  <a:gd name="connsiteX2840" fmla="*/ 75892 w 2840893"/>
                  <a:gd name="connsiteY2840" fmla="*/ 1204752 h 1744789"/>
                  <a:gd name="connsiteX2841" fmla="*/ 76156 w 2840893"/>
                  <a:gd name="connsiteY2841" fmla="*/ 1198866 h 1744789"/>
                  <a:gd name="connsiteX2842" fmla="*/ 75190 w 2840893"/>
                  <a:gd name="connsiteY2842" fmla="*/ 1195440 h 1744789"/>
                  <a:gd name="connsiteX2843" fmla="*/ 72027 w 2840893"/>
                  <a:gd name="connsiteY2843" fmla="*/ 1202029 h 1744789"/>
                  <a:gd name="connsiteX2844" fmla="*/ 72027 w 2840893"/>
                  <a:gd name="connsiteY2844" fmla="*/ 1202292 h 1744789"/>
                  <a:gd name="connsiteX2845" fmla="*/ 72027 w 2840893"/>
                  <a:gd name="connsiteY2845" fmla="*/ 1202292 h 1744789"/>
                  <a:gd name="connsiteX2846" fmla="*/ 72027 w 2840893"/>
                  <a:gd name="connsiteY2846" fmla="*/ 1202292 h 1744789"/>
                  <a:gd name="connsiteX2847" fmla="*/ 2791189 w 2840893"/>
                  <a:gd name="connsiteY2847" fmla="*/ 1158893 h 1744789"/>
                  <a:gd name="connsiteX2848" fmla="*/ 2791189 w 2840893"/>
                  <a:gd name="connsiteY2848" fmla="*/ 1158893 h 1744789"/>
                  <a:gd name="connsiteX2849" fmla="*/ 2791189 w 2840893"/>
                  <a:gd name="connsiteY2849" fmla="*/ 1158893 h 1744789"/>
                  <a:gd name="connsiteX2850" fmla="*/ 2734436 w 2840893"/>
                  <a:gd name="connsiteY2850" fmla="*/ 1102139 h 1744789"/>
                  <a:gd name="connsiteX2851" fmla="*/ 2735929 w 2840893"/>
                  <a:gd name="connsiteY2851" fmla="*/ 1102842 h 1744789"/>
                  <a:gd name="connsiteX2852" fmla="*/ 2734084 w 2840893"/>
                  <a:gd name="connsiteY2852" fmla="*/ 1097483 h 1744789"/>
                  <a:gd name="connsiteX2853" fmla="*/ 2733820 w 2840893"/>
                  <a:gd name="connsiteY2853" fmla="*/ 1097395 h 1744789"/>
                  <a:gd name="connsiteX2854" fmla="*/ 2734436 w 2840893"/>
                  <a:gd name="connsiteY2854" fmla="*/ 1102139 h 1744789"/>
                  <a:gd name="connsiteX2855" fmla="*/ 2733908 w 2840893"/>
                  <a:gd name="connsiteY2855" fmla="*/ 1097307 h 1744789"/>
                  <a:gd name="connsiteX2856" fmla="*/ 2733908 w 2840893"/>
                  <a:gd name="connsiteY2856" fmla="*/ 1097307 h 1744789"/>
                  <a:gd name="connsiteX2857" fmla="*/ 2733908 w 2840893"/>
                  <a:gd name="connsiteY2857" fmla="*/ 1097307 h 1744789"/>
                  <a:gd name="connsiteX2858" fmla="*/ 2722136 w 2840893"/>
                  <a:gd name="connsiteY2858" fmla="*/ 1055577 h 1744789"/>
                  <a:gd name="connsiteX2859" fmla="*/ 2722224 w 2840893"/>
                  <a:gd name="connsiteY2859" fmla="*/ 1060496 h 1744789"/>
                  <a:gd name="connsiteX2860" fmla="*/ 2726529 w 2840893"/>
                  <a:gd name="connsiteY2860" fmla="*/ 1060057 h 1744789"/>
                  <a:gd name="connsiteX2861" fmla="*/ 2723805 w 2840893"/>
                  <a:gd name="connsiteY2861" fmla="*/ 1056279 h 1744789"/>
                  <a:gd name="connsiteX2862" fmla="*/ 2722136 w 2840893"/>
                  <a:gd name="connsiteY2862" fmla="*/ 1055577 h 1744789"/>
                  <a:gd name="connsiteX2863" fmla="*/ 2668721 w 2840893"/>
                  <a:gd name="connsiteY2863" fmla="*/ 908949 h 1744789"/>
                  <a:gd name="connsiteX2864" fmla="*/ 2667930 w 2840893"/>
                  <a:gd name="connsiteY2864" fmla="*/ 912023 h 1744789"/>
                  <a:gd name="connsiteX2865" fmla="*/ 2670654 w 2840893"/>
                  <a:gd name="connsiteY2865" fmla="*/ 909476 h 1744789"/>
                  <a:gd name="connsiteX2866" fmla="*/ 2668721 w 2840893"/>
                  <a:gd name="connsiteY2866" fmla="*/ 908949 h 1744789"/>
                  <a:gd name="connsiteX2867" fmla="*/ 168227 w 2840893"/>
                  <a:gd name="connsiteY2867" fmla="*/ 901130 h 1744789"/>
                  <a:gd name="connsiteX2868" fmla="*/ 168139 w 2840893"/>
                  <a:gd name="connsiteY2868" fmla="*/ 901393 h 1744789"/>
                  <a:gd name="connsiteX2869" fmla="*/ 172883 w 2840893"/>
                  <a:gd name="connsiteY2869" fmla="*/ 900778 h 1744789"/>
                  <a:gd name="connsiteX2870" fmla="*/ 173586 w 2840893"/>
                  <a:gd name="connsiteY2870" fmla="*/ 899285 h 1744789"/>
                  <a:gd name="connsiteX2871" fmla="*/ 168227 w 2840893"/>
                  <a:gd name="connsiteY2871" fmla="*/ 901130 h 1744789"/>
                  <a:gd name="connsiteX2872" fmla="*/ 168051 w 2840893"/>
                  <a:gd name="connsiteY2872" fmla="*/ 901305 h 1744789"/>
                  <a:gd name="connsiteX2873" fmla="*/ 168051 w 2840893"/>
                  <a:gd name="connsiteY2873" fmla="*/ 901305 h 1744789"/>
                  <a:gd name="connsiteX2874" fmla="*/ 168051 w 2840893"/>
                  <a:gd name="connsiteY2874" fmla="*/ 901305 h 1744789"/>
                  <a:gd name="connsiteX2875" fmla="*/ 2621543 w 2840893"/>
                  <a:gd name="connsiteY2875" fmla="*/ 778661 h 1744789"/>
                  <a:gd name="connsiteX2876" fmla="*/ 2626902 w 2840893"/>
                  <a:gd name="connsiteY2876" fmla="*/ 776816 h 1744789"/>
                  <a:gd name="connsiteX2877" fmla="*/ 2626990 w 2840893"/>
                  <a:gd name="connsiteY2877" fmla="*/ 776553 h 1744789"/>
                  <a:gd name="connsiteX2878" fmla="*/ 2622246 w 2840893"/>
                  <a:gd name="connsiteY2878" fmla="*/ 777168 h 1744789"/>
                  <a:gd name="connsiteX2879" fmla="*/ 2621543 w 2840893"/>
                  <a:gd name="connsiteY2879" fmla="*/ 778661 h 1744789"/>
                  <a:gd name="connsiteX2880" fmla="*/ 253445 w 2840893"/>
                  <a:gd name="connsiteY2880" fmla="*/ 673676 h 1744789"/>
                  <a:gd name="connsiteX2881" fmla="*/ 253445 w 2840893"/>
                  <a:gd name="connsiteY2881" fmla="*/ 673676 h 1744789"/>
                  <a:gd name="connsiteX2882" fmla="*/ 253445 w 2840893"/>
                  <a:gd name="connsiteY2882" fmla="*/ 673676 h 1744789"/>
                  <a:gd name="connsiteX2883" fmla="*/ 2516997 w 2840893"/>
                  <a:gd name="connsiteY2883" fmla="*/ 653821 h 1744789"/>
                  <a:gd name="connsiteX2884" fmla="*/ 2516997 w 2840893"/>
                  <a:gd name="connsiteY2884" fmla="*/ 653821 h 1744789"/>
                  <a:gd name="connsiteX2885" fmla="*/ 2517612 w 2840893"/>
                  <a:gd name="connsiteY2885" fmla="*/ 654436 h 1744789"/>
                  <a:gd name="connsiteX2886" fmla="*/ 2520599 w 2840893"/>
                  <a:gd name="connsiteY2886" fmla="*/ 657335 h 1744789"/>
                  <a:gd name="connsiteX2887" fmla="*/ 2521390 w 2840893"/>
                  <a:gd name="connsiteY2887" fmla="*/ 656281 h 1744789"/>
                  <a:gd name="connsiteX2888" fmla="*/ 2522005 w 2840893"/>
                  <a:gd name="connsiteY2888" fmla="*/ 651713 h 1744789"/>
                  <a:gd name="connsiteX2889" fmla="*/ 2517085 w 2840893"/>
                  <a:gd name="connsiteY2889" fmla="*/ 653558 h 1744789"/>
                  <a:gd name="connsiteX2890" fmla="*/ 2516997 w 2840893"/>
                  <a:gd name="connsiteY2890" fmla="*/ 653821 h 1744789"/>
                  <a:gd name="connsiteX2891" fmla="*/ 350787 w 2840893"/>
                  <a:gd name="connsiteY2891" fmla="*/ 613672 h 1744789"/>
                  <a:gd name="connsiteX2892" fmla="*/ 350787 w 2840893"/>
                  <a:gd name="connsiteY2892" fmla="*/ 613672 h 1744789"/>
                  <a:gd name="connsiteX2893" fmla="*/ 350787 w 2840893"/>
                  <a:gd name="connsiteY2893" fmla="*/ 613672 h 1744789"/>
                  <a:gd name="connsiteX2894" fmla="*/ 409122 w 2840893"/>
                  <a:gd name="connsiteY2894" fmla="*/ 537678 h 1744789"/>
                  <a:gd name="connsiteX2895" fmla="*/ 409122 w 2840893"/>
                  <a:gd name="connsiteY2895" fmla="*/ 537678 h 1744789"/>
                  <a:gd name="connsiteX2896" fmla="*/ 409122 w 2840893"/>
                  <a:gd name="connsiteY2896" fmla="*/ 537678 h 1744789"/>
                  <a:gd name="connsiteX2897" fmla="*/ 2465866 w 2840893"/>
                  <a:gd name="connsiteY2897" fmla="*/ 515803 h 1744789"/>
                  <a:gd name="connsiteX2898" fmla="*/ 2465866 w 2840893"/>
                  <a:gd name="connsiteY2898" fmla="*/ 515803 h 1744789"/>
                  <a:gd name="connsiteX2899" fmla="*/ 2465866 w 2840893"/>
                  <a:gd name="connsiteY2899" fmla="*/ 515803 h 1744789"/>
                  <a:gd name="connsiteX2900" fmla="*/ 2386447 w 2840893"/>
                  <a:gd name="connsiteY2900" fmla="*/ 488568 h 1744789"/>
                  <a:gd name="connsiteX2901" fmla="*/ 2386535 w 2840893"/>
                  <a:gd name="connsiteY2901" fmla="*/ 490150 h 1744789"/>
                  <a:gd name="connsiteX2902" fmla="*/ 2386535 w 2840893"/>
                  <a:gd name="connsiteY2902" fmla="*/ 490852 h 1744789"/>
                  <a:gd name="connsiteX2903" fmla="*/ 2387237 w 2840893"/>
                  <a:gd name="connsiteY2903" fmla="*/ 488129 h 1744789"/>
                  <a:gd name="connsiteX2904" fmla="*/ 2386447 w 2840893"/>
                  <a:gd name="connsiteY2904" fmla="*/ 488568 h 1744789"/>
                  <a:gd name="connsiteX2905" fmla="*/ 2348142 w 2840893"/>
                  <a:gd name="connsiteY2905" fmla="*/ 453427 h 1744789"/>
                  <a:gd name="connsiteX2906" fmla="*/ 2348142 w 2840893"/>
                  <a:gd name="connsiteY2906" fmla="*/ 453427 h 1744789"/>
                  <a:gd name="connsiteX2907" fmla="*/ 2348142 w 2840893"/>
                  <a:gd name="connsiteY2907" fmla="*/ 453427 h 1744789"/>
                  <a:gd name="connsiteX2908" fmla="*/ 495746 w 2840893"/>
                  <a:gd name="connsiteY2908" fmla="*/ 441918 h 1744789"/>
                  <a:gd name="connsiteX2909" fmla="*/ 498205 w 2840893"/>
                  <a:gd name="connsiteY2909" fmla="*/ 443060 h 1744789"/>
                  <a:gd name="connsiteX2910" fmla="*/ 499523 w 2840893"/>
                  <a:gd name="connsiteY2910" fmla="*/ 440951 h 1744789"/>
                  <a:gd name="connsiteX2911" fmla="*/ 499611 w 2840893"/>
                  <a:gd name="connsiteY2911" fmla="*/ 440688 h 1744789"/>
                  <a:gd name="connsiteX2912" fmla="*/ 498030 w 2840893"/>
                  <a:gd name="connsiteY2912" fmla="*/ 441303 h 1744789"/>
                  <a:gd name="connsiteX2913" fmla="*/ 495746 w 2840893"/>
                  <a:gd name="connsiteY2913" fmla="*/ 441918 h 1744789"/>
                  <a:gd name="connsiteX2914" fmla="*/ 494867 w 2840893"/>
                  <a:gd name="connsiteY2914" fmla="*/ 428828 h 1744789"/>
                  <a:gd name="connsiteX2915" fmla="*/ 493286 w 2840893"/>
                  <a:gd name="connsiteY2915" fmla="*/ 429091 h 1744789"/>
                  <a:gd name="connsiteX2916" fmla="*/ 495131 w 2840893"/>
                  <a:gd name="connsiteY2916" fmla="*/ 434011 h 1744789"/>
                  <a:gd name="connsiteX2917" fmla="*/ 500490 w 2840893"/>
                  <a:gd name="connsiteY2917" fmla="*/ 433396 h 1744789"/>
                  <a:gd name="connsiteX2918" fmla="*/ 497766 w 2840893"/>
                  <a:gd name="connsiteY2918" fmla="*/ 429618 h 1744789"/>
                  <a:gd name="connsiteX2919" fmla="*/ 494867 w 2840893"/>
                  <a:gd name="connsiteY2919" fmla="*/ 428828 h 1744789"/>
                  <a:gd name="connsiteX2920" fmla="*/ 2280671 w 2840893"/>
                  <a:gd name="connsiteY2920" fmla="*/ 381914 h 1744789"/>
                  <a:gd name="connsiteX2921" fmla="*/ 2283570 w 2840893"/>
                  <a:gd name="connsiteY2921" fmla="*/ 385340 h 1744789"/>
                  <a:gd name="connsiteX2922" fmla="*/ 2283658 w 2840893"/>
                  <a:gd name="connsiteY2922" fmla="*/ 383495 h 1744789"/>
                  <a:gd name="connsiteX2923" fmla="*/ 2282691 w 2840893"/>
                  <a:gd name="connsiteY2923" fmla="*/ 380069 h 1744789"/>
                  <a:gd name="connsiteX2924" fmla="*/ 2280671 w 2840893"/>
                  <a:gd name="connsiteY2924" fmla="*/ 381914 h 1744789"/>
                  <a:gd name="connsiteX2925" fmla="*/ 2199142 w 2840893"/>
                  <a:gd name="connsiteY2925" fmla="*/ 336142 h 1744789"/>
                  <a:gd name="connsiteX2926" fmla="*/ 2199142 w 2840893"/>
                  <a:gd name="connsiteY2926" fmla="*/ 336142 h 1744789"/>
                  <a:gd name="connsiteX2927" fmla="*/ 2199142 w 2840893"/>
                  <a:gd name="connsiteY2927" fmla="*/ 336142 h 1744789"/>
                  <a:gd name="connsiteX2928" fmla="*/ 2151087 w 2840893"/>
                  <a:gd name="connsiteY2928" fmla="*/ 286065 h 1744789"/>
                  <a:gd name="connsiteX2929" fmla="*/ 2151087 w 2840893"/>
                  <a:gd name="connsiteY2929" fmla="*/ 286065 h 1744789"/>
                  <a:gd name="connsiteX2930" fmla="*/ 2151087 w 2840893"/>
                  <a:gd name="connsiteY2930" fmla="*/ 286065 h 1744789"/>
                  <a:gd name="connsiteX2931" fmla="*/ 688585 w 2840893"/>
                  <a:gd name="connsiteY2931" fmla="*/ 282112 h 1744789"/>
                  <a:gd name="connsiteX2932" fmla="*/ 688585 w 2840893"/>
                  <a:gd name="connsiteY2932" fmla="*/ 282112 h 1744789"/>
                  <a:gd name="connsiteX2933" fmla="*/ 688585 w 2840893"/>
                  <a:gd name="connsiteY2933" fmla="*/ 282112 h 1744789"/>
                  <a:gd name="connsiteX2934" fmla="*/ 2085460 w 2840893"/>
                  <a:gd name="connsiteY2934" fmla="*/ 248552 h 1744789"/>
                  <a:gd name="connsiteX2935" fmla="*/ 2085460 w 2840893"/>
                  <a:gd name="connsiteY2935" fmla="*/ 248552 h 1744789"/>
                  <a:gd name="connsiteX2936" fmla="*/ 2085460 w 2840893"/>
                  <a:gd name="connsiteY2936" fmla="*/ 248552 h 1744789"/>
                  <a:gd name="connsiteX2937" fmla="*/ 752894 w 2840893"/>
                  <a:gd name="connsiteY2937" fmla="*/ 227379 h 1744789"/>
                  <a:gd name="connsiteX2938" fmla="*/ 752806 w 2840893"/>
                  <a:gd name="connsiteY2938" fmla="*/ 227642 h 1744789"/>
                  <a:gd name="connsiteX2939" fmla="*/ 757550 w 2840893"/>
                  <a:gd name="connsiteY2939" fmla="*/ 227028 h 1744789"/>
                  <a:gd name="connsiteX2940" fmla="*/ 758253 w 2840893"/>
                  <a:gd name="connsiteY2940" fmla="*/ 225534 h 1744789"/>
                  <a:gd name="connsiteX2941" fmla="*/ 752894 w 2840893"/>
                  <a:gd name="connsiteY2941" fmla="*/ 227379 h 1744789"/>
                  <a:gd name="connsiteX2942" fmla="*/ 871935 w 2840893"/>
                  <a:gd name="connsiteY2942" fmla="*/ 179674 h 1744789"/>
                  <a:gd name="connsiteX2943" fmla="*/ 871935 w 2840893"/>
                  <a:gd name="connsiteY2943" fmla="*/ 179674 h 1744789"/>
                  <a:gd name="connsiteX2944" fmla="*/ 871935 w 2840893"/>
                  <a:gd name="connsiteY2944" fmla="*/ 179674 h 1744789"/>
                  <a:gd name="connsiteX2945" fmla="*/ 1949901 w 2840893"/>
                  <a:gd name="connsiteY2945" fmla="*/ 160522 h 1744789"/>
                  <a:gd name="connsiteX2946" fmla="*/ 1949901 w 2840893"/>
                  <a:gd name="connsiteY2946" fmla="*/ 160522 h 1744789"/>
                  <a:gd name="connsiteX2947" fmla="*/ 1949901 w 2840893"/>
                  <a:gd name="connsiteY2947" fmla="*/ 160522 h 1744789"/>
                  <a:gd name="connsiteX2948" fmla="*/ 1930310 w 2840893"/>
                  <a:gd name="connsiteY2948" fmla="*/ 158677 h 1744789"/>
                  <a:gd name="connsiteX2949" fmla="*/ 1931100 w 2840893"/>
                  <a:gd name="connsiteY2949" fmla="*/ 158941 h 1744789"/>
                  <a:gd name="connsiteX2950" fmla="*/ 1929256 w 2840893"/>
                  <a:gd name="connsiteY2950" fmla="*/ 153670 h 1744789"/>
                  <a:gd name="connsiteX2951" fmla="*/ 1928992 w 2840893"/>
                  <a:gd name="connsiteY2951" fmla="*/ 153582 h 1744789"/>
                  <a:gd name="connsiteX2952" fmla="*/ 1929607 w 2840893"/>
                  <a:gd name="connsiteY2952" fmla="*/ 158326 h 1744789"/>
                  <a:gd name="connsiteX2953" fmla="*/ 1930310 w 2840893"/>
                  <a:gd name="connsiteY2953" fmla="*/ 158677 h 1744789"/>
                  <a:gd name="connsiteX2954" fmla="*/ 1938744 w 2840893"/>
                  <a:gd name="connsiteY2954" fmla="*/ 158414 h 1744789"/>
                  <a:gd name="connsiteX2955" fmla="*/ 1938744 w 2840893"/>
                  <a:gd name="connsiteY2955" fmla="*/ 158589 h 1744789"/>
                  <a:gd name="connsiteX2956" fmla="*/ 1938744 w 2840893"/>
                  <a:gd name="connsiteY2956" fmla="*/ 158414 h 1744789"/>
                  <a:gd name="connsiteX2957" fmla="*/ 911909 w 2840893"/>
                  <a:gd name="connsiteY2957" fmla="*/ 151649 h 1744789"/>
                  <a:gd name="connsiteX2958" fmla="*/ 910767 w 2840893"/>
                  <a:gd name="connsiteY2958" fmla="*/ 154987 h 1744789"/>
                  <a:gd name="connsiteX2959" fmla="*/ 911206 w 2840893"/>
                  <a:gd name="connsiteY2959" fmla="*/ 156745 h 1744789"/>
                  <a:gd name="connsiteX2960" fmla="*/ 911909 w 2840893"/>
                  <a:gd name="connsiteY2960" fmla="*/ 156481 h 1744789"/>
                  <a:gd name="connsiteX2961" fmla="*/ 914105 w 2840893"/>
                  <a:gd name="connsiteY2961" fmla="*/ 155515 h 1744789"/>
                  <a:gd name="connsiteX2962" fmla="*/ 911909 w 2840893"/>
                  <a:gd name="connsiteY2962" fmla="*/ 151649 h 1744789"/>
                  <a:gd name="connsiteX2963" fmla="*/ 913227 w 2840893"/>
                  <a:gd name="connsiteY2963" fmla="*/ 151737 h 1744789"/>
                  <a:gd name="connsiteX2964" fmla="*/ 914544 w 2840893"/>
                  <a:gd name="connsiteY2964" fmla="*/ 155339 h 1744789"/>
                  <a:gd name="connsiteX2965" fmla="*/ 916126 w 2840893"/>
                  <a:gd name="connsiteY2965" fmla="*/ 154548 h 1744789"/>
                  <a:gd name="connsiteX2966" fmla="*/ 915511 w 2840893"/>
                  <a:gd name="connsiteY2966" fmla="*/ 153406 h 1744789"/>
                  <a:gd name="connsiteX2967" fmla="*/ 913227 w 2840893"/>
                  <a:gd name="connsiteY2967" fmla="*/ 151737 h 1744789"/>
                  <a:gd name="connsiteX2968" fmla="*/ 1929080 w 2840893"/>
                  <a:gd name="connsiteY2968" fmla="*/ 153494 h 1744789"/>
                  <a:gd name="connsiteX2969" fmla="*/ 1929080 w 2840893"/>
                  <a:gd name="connsiteY2969" fmla="*/ 153494 h 1744789"/>
                  <a:gd name="connsiteX2970" fmla="*/ 1929080 w 2840893"/>
                  <a:gd name="connsiteY2970" fmla="*/ 153494 h 1744789"/>
                  <a:gd name="connsiteX2971" fmla="*/ 1928728 w 2840893"/>
                  <a:gd name="connsiteY2971" fmla="*/ 153494 h 1744789"/>
                  <a:gd name="connsiteX2972" fmla="*/ 1928728 w 2840893"/>
                  <a:gd name="connsiteY2972" fmla="*/ 153494 h 1744789"/>
                  <a:gd name="connsiteX2973" fmla="*/ 1928728 w 2840893"/>
                  <a:gd name="connsiteY2973" fmla="*/ 153494 h 1744789"/>
                  <a:gd name="connsiteX2974" fmla="*/ 1820844 w 2840893"/>
                  <a:gd name="connsiteY2974" fmla="*/ 128543 h 1744789"/>
                  <a:gd name="connsiteX2975" fmla="*/ 1820844 w 2840893"/>
                  <a:gd name="connsiteY2975" fmla="*/ 128543 h 1744789"/>
                  <a:gd name="connsiteX2976" fmla="*/ 1820844 w 2840893"/>
                  <a:gd name="connsiteY2976" fmla="*/ 128543 h 1744789"/>
                  <a:gd name="connsiteX2977" fmla="*/ 1150344 w 2840893"/>
                  <a:gd name="connsiteY2977" fmla="*/ 90327 h 1744789"/>
                  <a:gd name="connsiteX2978" fmla="*/ 1150344 w 2840893"/>
                  <a:gd name="connsiteY2978" fmla="*/ 90327 h 1744789"/>
                  <a:gd name="connsiteX2979" fmla="*/ 1150344 w 2840893"/>
                  <a:gd name="connsiteY2979" fmla="*/ 90327 h 1744789"/>
                  <a:gd name="connsiteX2980" fmla="*/ 1107911 w 2840893"/>
                  <a:gd name="connsiteY2980" fmla="*/ 89361 h 1744789"/>
                  <a:gd name="connsiteX2981" fmla="*/ 1107823 w 2840893"/>
                  <a:gd name="connsiteY2981" fmla="*/ 89449 h 1744789"/>
                  <a:gd name="connsiteX2982" fmla="*/ 1107911 w 2840893"/>
                  <a:gd name="connsiteY2982" fmla="*/ 89361 h 1744789"/>
                  <a:gd name="connsiteX2983" fmla="*/ 1692577 w 2840893"/>
                  <a:gd name="connsiteY2983" fmla="*/ 88834 h 1744789"/>
                  <a:gd name="connsiteX2984" fmla="*/ 1692577 w 2840893"/>
                  <a:gd name="connsiteY2984" fmla="*/ 88834 h 1744789"/>
                  <a:gd name="connsiteX2985" fmla="*/ 1692577 w 2840893"/>
                  <a:gd name="connsiteY2985" fmla="*/ 88834 h 1744789"/>
                  <a:gd name="connsiteX2986" fmla="*/ 1091394 w 2840893"/>
                  <a:gd name="connsiteY2986" fmla="*/ 87779 h 1744789"/>
                  <a:gd name="connsiteX2987" fmla="*/ 1091921 w 2840893"/>
                  <a:gd name="connsiteY2987" fmla="*/ 88570 h 1744789"/>
                  <a:gd name="connsiteX2988" fmla="*/ 1092097 w 2840893"/>
                  <a:gd name="connsiteY2988" fmla="*/ 88482 h 1744789"/>
                  <a:gd name="connsiteX2989" fmla="*/ 1092097 w 2840893"/>
                  <a:gd name="connsiteY2989" fmla="*/ 87516 h 1744789"/>
                  <a:gd name="connsiteX2990" fmla="*/ 1091394 w 2840893"/>
                  <a:gd name="connsiteY2990" fmla="*/ 87779 h 1744789"/>
                  <a:gd name="connsiteX2991" fmla="*/ 1777444 w 2840893"/>
                  <a:gd name="connsiteY2991" fmla="*/ 63795 h 1744789"/>
                  <a:gd name="connsiteX2992" fmla="*/ 1775512 w 2840893"/>
                  <a:gd name="connsiteY2992" fmla="*/ 64059 h 1744789"/>
                  <a:gd name="connsiteX2993" fmla="*/ 1777444 w 2840893"/>
                  <a:gd name="connsiteY2993" fmla="*/ 63795 h 1744789"/>
                  <a:gd name="connsiteX2994" fmla="*/ 1777444 w 2840893"/>
                  <a:gd name="connsiteY2994" fmla="*/ 63795 h 1744789"/>
                  <a:gd name="connsiteX2995" fmla="*/ 1392118 w 2840893"/>
                  <a:gd name="connsiteY2995" fmla="*/ 59666 h 1744789"/>
                  <a:gd name="connsiteX2996" fmla="*/ 1392118 w 2840893"/>
                  <a:gd name="connsiteY2996" fmla="*/ 59666 h 1744789"/>
                  <a:gd name="connsiteX2997" fmla="*/ 1392118 w 2840893"/>
                  <a:gd name="connsiteY2997" fmla="*/ 59666 h 1744789"/>
                  <a:gd name="connsiteX2998" fmla="*/ 1516782 w 2840893"/>
                  <a:gd name="connsiteY2998" fmla="*/ 55361 h 1744789"/>
                  <a:gd name="connsiteX2999" fmla="*/ 1516782 w 2840893"/>
                  <a:gd name="connsiteY2999" fmla="*/ 55361 h 1744789"/>
                  <a:gd name="connsiteX3000" fmla="*/ 1516782 w 2840893"/>
                  <a:gd name="connsiteY3000" fmla="*/ 55361 h 1744789"/>
                  <a:gd name="connsiteX3001" fmla="*/ 1516782 w 2840893"/>
                  <a:gd name="connsiteY3001" fmla="*/ 55361 h 1744789"/>
                  <a:gd name="connsiteX3002" fmla="*/ 1504131 w 2840893"/>
                  <a:gd name="connsiteY3002" fmla="*/ 55098 h 1744789"/>
                  <a:gd name="connsiteX3003" fmla="*/ 1505888 w 2840893"/>
                  <a:gd name="connsiteY3003" fmla="*/ 55098 h 1744789"/>
                  <a:gd name="connsiteX3004" fmla="*/ 1505010 w 2840893"/>
                  <a:gd name="connsiteY3004" fmla="*/ 53604 h 1744789"/>
                  <a:gd name="connsiteX3005" fmla="*/ 1504131 w 2840893"/>
                  <a:gd name="connsiteY3005" fmla="*/ 55098 h 1744789"/>
                  <a:gd name="connsiteX3006" fmla="*/ 1404681 w 2840893"/>
                  <a:gd name="connsiteY3006" fmla="*/ 46049 h 1744789"/>
                  <a:gd name="connsiteX3007" fmla="*/ 1403099 w 2840893"/>
                  <a:gd name="connsiteY3007" fmla="*/ 46312 h 1744789"/>
                  <a:gd name="connsiteX3008" fmla="*/ 1404944 w 2840893"/>
                  <a:gd name="connsiteY3008" fmla="*/ 51320 h 1744789"/>
                  <a:gd name="connsiteX3009" fmla="*/ 1410303 w 2840893"/>
                  <a:gd name="connsiteY3009" fmla="*/ 50705 h 1744789"/>
                  <a:gd name="connsiteX3010" fmla="*/ 1407580 w 2840893"/>
                  <a:gd name="connsiteY3010" fmla="*/ 46927 h 1744789"/>
                  <a:gd name="connsiteX3011" fmla="*/ 1404681 w 2840893"/>
                  <a:gd name="connsiteY3011" fmla="*/ 46049 h 1744789"/>
                  <a:gd name="connsiteX3012" fmla="*/ 1333344 w 2840893"/>
                  <a:gd name="connsiteY3012" fmla="*/ 50002 h 1744789"/>
                  <a:gd name="connsiteX3013" fmla="*/ 1332992 w 2840893"/>
                  <a:gd name="connsiteY3013" fmla="*/ 50793 h 1744789"/>
                  <a:gd name="connsiteX3014" fmla="*/ 1333958 w 2840893"/>
                  <a:gd name="connsiteY3014" fmla="*/ 50441 h 1744789"/>
                  <a:gd name="connsiteX3015" fmla="*/ 1333344 w 2840893"/>
                  <a:gd name="connsiteY3015" fmla="*/ 50002 h 1744789"/>
                  <a:gd name="connsiteX3016" fmla="*/ 1328599 w 2840893"/>
                  <a:gd name="connsiteY3016" fmla="*/ 49211 h 1744789"/>
                  <a:gd name="connsiteX3017" fmla="*/ 1328599 w 2840893"/>
                  <a:gd name="connsiteY3017" fmla="*/ 49211 h 1744789"/>
                  <a:gd name="connsiteX3018" fmla="*/ 1328599 w 2840893"/>
                  <a:gd name="connsiteY3018" fmla="*/ 49211 h 1744789"/>
                  <a:gd name="connsiteX3019" fmla="*/ 310023 w 2840893"/>
                  <a:gd name="connsiteY3019" fmla="*/ 636075 h 1744789"/>
                  <a:gd name="connsiteX3020" fmla="*/ 305806 w 2840893"/>
                  <a:gd name="connsiteY3020" fmla="*/ 634493 h 1744789"/>
                  <a:gd name="connsiteX3021" fmla="*/ 305279 w 2840893"/>
                  <a:gd name="connsiteY3021" fmla="*/ 634054 h 1744789"/>
                  <a:gd name="connsiteX3022" fmla="*/ 300183 w 2840893"/>
                  <a:gd name="connsiteY3022" fmla="*/ 625796 h 1744789"/>
                  <a:gd name="connsiteX3023" fmla="*/ 303609 w 2840893"/>
                  <a:gd name="connsiteY3023" fmla="*/ 617977 h 1744789"/>
                  <a:gd name="connsiteX3024" fmla="*/ 306948 w 2840893"/>
                  <a:gd name="connsiteY3024" fmla="*/ 614726 h 1744789"/>
                  <a:gd name="connsiteX3025" fmla="*/ 311077 w 2840893"/>
                  <a:gd name="connsiteY3025" fmla="*/ 616835 h 1744789"/>
                  <a:gd name="connsiteX3026" fmla="*/ 319247 w 2840893"/>
                  <a:gd name="connsiteY3026" fmla="*/ 625093 h 1744789"/>
                  <a:gd name="connsiteX3027" fmla="*/ 322146 w 2840893"/>
                  <a:gd name="connsiteY3027" fmla="*/ 631067 h 1744789"/>
                  <a:gd name="connsiteX3028" fmla="*/ 316085 w 2840893"/>
                  <a:gd name="connsiteY3028" fmla="*/ 633878 h 1744789"/>
                  <a:gd name="connsiteX3029" fmla="*/ 315294 w 2840893"/>
                  <a:gd name="connsiteY3029" fmla="*/ 634318 h 1744789"/>
                  <a:gd name="connsiteX3030" fmla="*/ 310023 w 2840893"/>
                  <a:gd name="connsiteY3030" fmla="*/ 636075 h 1744789"/>
                  <a:gd name="connsiteX3031" fmla="*/ 311077 w 2840893"/>
                  <a:gd name="connsiteY3031" fmla="*/ 623072 h 1744789"/>
                  <a:gd name="connsiteX3032" fmla="*/ 312922 w 2840893"/>
                  <a:gd name="connsiteY3032" fmla="*/ 627026 h 1744789"/>
                  <a:gd name="connsiteX3033" fmla="*/ 312834 w 2840893"/>
                  <a:gd name="connsiteY3033" fmla="*/ 623599 h 1744789"/>
                  <a:gd name="connsiteX3034" fmla="*/ 311077 w 2840893"/>
                  <a:gd name="connsiteY3034" fmla="*/ 623072 h 1744789"/>
                  <a:gd name="connsiteX3035" fmla="*/ 2398834 w 2840893"/>
                  <a:gd name="connsiteY3035" fmla="*/ 480573 h 1744789"/>
                  <a:gd name="connsiteX3036" fmla="*/ 2384250 w 2840893"/>
                  <a:gd name="connsiteY3036" fmla="*/ 461509 h 1744789"/>
                  <a:gd name="connsiteX3037" fmla="*/ 2395671 w 2840893"/>
                  <a:gd name="connsiteY3037" fmla="*/ 460191 h 1744789"/>
                  <a:gd name="connsiteX3038" fmla="*/ 2405687 w 2840893"/>
                  <a:gd name="connsiteY3038" fmla="*/ 463178 h 1744789"/>
                  <a:gd name="connsiteX3039" fmla="*/ 2411661 w 2840893"/>
                  <a:gd name="connsiteY3039" fmla="*/ 467747 h 1744789"/>
                  <a:gd name="connsiteX3040" fmla="*/ 2398834 w 2840893"/>
                  <a:gd name="connsiteY3040" fmla="*/ 480573 h 1744789"/>
                  <a:gd name="connsiteX3041" fmla="*/ 445757 w 2840893"/>
                  <a:gd name="connsiteY3041" fmla="*/ 475917 h 1744789"/>
                  <a:gd name="connsiteX3042" fmla="*/ 441628 w 2840893"/>
                  <a:gd name="connsiteY3042" fmla="*/ 473809 h 1744789"/>
                  <a:gd name="connsiteX3043" fmla="*/ 433457 w 2840893"/>
                  <a:gd name="connsiteY3043" fmla="*/ 465551 h 1744789"/>
                  <a:gd name="connsiteX3044" fmla="*/ 430558 w 2840893"/>
                  <a:gd name="connsiteY3044" fmla="*/ 459576 h 1744789"/>
                  <a:gd name="connsiteX3045" fmla="*/ 436620 w 2840893"/>
                  <a:gd name="connsiteY3045" fmla="*/ 456765 h 1744789"/>
                  <a:gd name="connsiteX3046" fmla="*/ 437411 w 2840893"/>
                  <a:gd name="connsiteY3046" fmla="*/ 456326 h 1744789"/>
                  <a:gd name="connsiteX3047" fmla="*/ 447075 w 2840893"/>
                  <a:gd name="connsiteY3047" fmla="*/ 456150 h 1744789"/>
                  <a:gd name="connsiteX3048" fmla="*/ 447602 w 2840893"/>
                  <a:gd name="connsiteY3048" fmla="*/ 456589 h 1744789"/>
                  <a:gd name="connsiteX3049" fmla="*/ 452697 w 2840893"/>
                  <a:gd name="connsiteY3049" fmla="*/ 464848 h 1744789"/>
                  <a:gd name="connsiteX3050" fmla="*/ 449271 w 2840893"/>
                  <a:gd name="connsiteY3050" fmla="*/ 472667 h 1744789"/>
                  <a:gd name="connsiteX3051" fmla="*/ 445757 w 2840893"/>
                  <a:gd name="connsiteY3051" fmla="*/ 475917 h 1744789"/>
                  <a:gd name="connsiteX3052" fmla="*/ 439871 w 2840893"/>
                  <a:gd name="connsiteY3052" fmla="*/ 467044 h 1744789"/>
                  <a:gd name="connsiteX3053" fmla="*/ 441628 w 2840893"/>
                  <a:gd name="connsiteY3053" fmla="*/ 467571 h 1744789"/>
                  <a:gd name="connsiteX3054" fmla="*/ 439783 w 2840893"/>
                  <a:gd name="connsiteY3054" fmla="*/ 463618 h 1744789"/>
                  <a:gd name="connsiteX3055" fmla="*/ 439871 w 2840893"/>
                  <a:gd name="connsiteY3055" fmla="*/ 467044 h 1744789"/>
                  <a:gd name="connsiteX3056" fmla="*/ 2201251 w 2840893"/>
                  <a:gd name="connsiteY3056" fmla="*/ 309786 h 1744789"/>
                  <a:gd name="connsiteX3057" fmla="*/ 2199933 w 2840893"/>
                  <a:gd name="connsiteY3057" fmla="*/ 298365 h 1744789"/>
                  <a:gd name="connsiteX3058" fmla="*/ 2202920 w 2840893"/>
                  <a:gd name="connsiteY3058" fmla="*/ 288349 h 1744789"/>
                  <a:gd name="connsiteX3059" fmla="*/ 2207489 w 2840893"/>
                  <a:gd name="connsiteY3059" fmla="*/ 282375 h 1744789"/>
                  <a:gd name="connsiteX3060" fmla="*/ 2220315 w 2840893"/>
                  <a:gd name="connsiteY3060" fmla="*/ 295202 h 1744789"/>
                  <a:gd name="connsiteX3061" fmla="*/ 2201251 w 2840893"/>
                  <a:gd name="connsiteY3061" fmla="*/ 309786 h 1744789"/>
                  <a:gd name="connsiteX3062" fmla="*/ 633237 w 2840893"/>
                  <a:gd name="connsiteY3062" fmla="*/ 303197 h 1744789"/>
                  <a:gd name="connsiteX3063" fmla="*/ 625154 w 2840893"/>
                  <a:gd name="connsiteY3063" fmla="*/ 298540 h 1744789"/>
                  <a:gd name="connsiteX3064" fmla="*/ 624803 w 2840893"/>
                  <a:gd name="connsiteY3064" fmla="*/ 298101 h 1744789"/>
                  <a:gd name="connsiteX3065" fmla="*/ 623309 w 2840893"/>
                  <a:gd name="connsiteY3065" fmla="*/ 291776 h 1744789"/>
                  <a:gd name="connsiteX3066" fmla="*/ 630777 w 2840893"/>
                  <a:gd name="connsiteY3066" fmla="*/ 283693 h 1744789"/>
                  <a:gd name="connsiteX3067" fmla="*/ 640880 w 2840893"/>
                  <a:gd name="connsiteY3067" fmla="*/ 285450 h 1744789"/>
                  <a:gd name="connsiteX3068" fmla="*/ 643603 w 2840893"/>
                  <a:gd name="connsiteY3068" fmla="*/ 294851 h 1744789"/>
                  <a:gd name="connsiteX3069" fmla="*/ 643340 w 2840893"/>
                  <a:gd name="connsiteY3069" fmla="*/ 296432 h 1744789"/>
                  <a:gd name="connsiteX3070" fmla="*/ 642374 w 2840893"/>
                  <a:gd name="connsiteY3070" fmla="*/ 297662 h 1744789"/>
                  <a:gd name="connsiteX3071" fmla="*/ 633237 w 2840893"/>
                  <a:gd name="connsiteY3071" fmla="*/ 303197 h 1744789"/>
                  <a:gd name="connsiteX3072" fmla="*/ 633237 w 2840893"/>
                  <a:gd name="connsiteY3072" fmla="*/ 303197 h 1744789"/>
                  <a:gd name="connsiteX3073" fmla="*/ 630777 w 2840893"/>
                  <a:gd name="connsiteY3073" fmla="*/ 292479 h 1744789"/>
                  <a:gd name="connsiteX3074" fmla="*/ 632007 w 2840893"/>
                  <a:gd name="connsiteY3074" fmla="*/ 295026 h 1744789"/>
                  <a:gd name="connsiteX3075" fmla="*/ 634555 w 2840893"/>
                  <a:gd name="connsiteY3075" fmla="*/ 296168 h 1744789"/>
                  <a:gd name="connsiteX3076" fmla="*/ 635872 w 2840893"/>
                  <a:gd name="connsiteY3076" fmla="*/ 295553 h 1744789"/>
                  <a:gd name="connsiteX3077" fmla="*/ 636224 w 2840893"/>
                  <a:gd name="connsiteY3077" fmla="*/ 293533 h 1744789"/>
                  <a:gd name="connsiteX3078" fmla="*/ 630777 w 2840893"/>
                  <a:gd name="connsiteY3078" fmla="*/ 292479 h 1744789"/>
                  <a:gd name="connsiteX3079" fmla="*/ 634642 w 2840893"/>
                  <a:gd name="connsiteY3079" fmla="*/ 296168 h 1744789"/>
                  <a:gd name="connsiteX3080" fmla="*/ 634642 w 2840893"/>
                  <a:gd name="connsiteY3080" fmla="*/ 296168 h 1744789"/>
                  <a:gd name="connsiteX3081" fmla="*/ 634642 w 2840893"/>
                  <a:gd name="connsiteY3081" fmla="*/ 296168 h 1744789"/>
                  <a:gd name="connsiteX3082" fmla="*/ 636224 w 2840893"/>
                  <a:gd name="connsiteY3082" fmla="*/ 295290 h 1744789"/>
                  <a:gd name="connsiteX3083" fmla="*/ 636224 w 2840893"/>
                  <a:gd name="connsiteY3083" fmla="*/ 295290 h 1744789"/>
                  <a:gd name="connsiteX3084" fmla="*/ 636224 w 2840893"/>
                  <a:gd name="connsiteY3084" fmla="*/ 295290 h 1744789"/>
                  <a:gd name="connsiteX3085" fmla="*/ 632622 w 2840893"/>
                  <a:gd name="connsiteY3085" fmla="*/ 290107 h 1744789"/>
                  <a:gd name="connsiteX3086" fmla="*/ 636136 w 2840893"/>
                  <a:gd name="connsiteY3086" fmla="*/ 292830 h 1744789"/>
                  <a:gd name="connsiteX3087" fmla="*/ 635521 w 2840893"/>
                  <a:gd name="connsiteY3087" fmla="*/ 290634 h 1744789"/>
                  <a:gd name="connsiteX3088" fmla="*/ 632622 w 2840893"/>
                  <a:gd name="connsiteY3088" fmla="*/ 290107 h 1744789"/>
                  <a:gd name="connsiteX3089" fmla="*/ 631216 w 2840893"/>
                  <a:gd name="connsiteY3089" fmla="*/ 290634 h 1744789"/>
                  <a:gd name="connsiteX3090" fmla="*/ 631216 w 2840893"/>
                  <a:gd name="connsiteY3090" fmla="*/ 290634 h 1744789"/>
                  <a:gd name="connsiteX3091" fmla="*/ 631216 w 2840893"/>
                  <a:gd name="connsiteY3091" fmla="*/ 290634 h 1744789"/>
                  <a:gd name="connsiteX3092" fmla="*/ 1864683 w 2840893"/>
                  <a:gd name="connsiteY3092" fmla="*/ 121779 h 1744789"/>
                  <a:gd name="connsiteX3093" fmla="*/ 1861960 w 2840893"/>
                  <a:gd name="connsiteY3093" fmla="*/ 113520 h 1744789"/>
                  <a:gd name="connsiteX3094" fmla="*/ 1862750 w 2840893"/>
                  <a:gd name="connsiteY3094" fmla="*/ 102978 h 1744789"/>
                  <a:gd name="connsiteX3095" fmla="*/ 1871711 w 2840893"/>
                  <a:gd name="connsiteY3095" fmla="*/ 99640 h 1744789"/>
                  <a:gd name="connsiteX3096" fmla="*/ 1872414 w 2840893"/>
                  <a:gd name="connsiteY3096" fmla="*/ 99640 h 1744789"/>
                  <a:gd name="connsiteX3097" fmla="*/ 1877070 w 2840893"/>
                  <a:gd name="connsiteY3097" fmla="*/ 101133 h 1744789"/>
                  <a:gd name="connsiteX3098" fmla="*/ 1877246 w 2840893"/>
                  <a:gd name="connsiteY3098" fmla="*/ 101221 h 1744789"/>
                  <a:gd name="connsiteX3099" fmla="*/ 1887525 w 2840893"/>
                  <a:gd name="connsiteY3099" fmla="*/ 106141 h 1744789"/>
                  <a:gd name="connsiteX3100" fmla="*/ 1871799 w 2840893"/>
                  <a:gd name="connsiteY3100" fmla="*/ 116771 h 1744789"/>
                  <a:gd name="connsiteX3101" fmla="*/ 1864683 w 2840893"/>
                  <a:gd name="connsiteY3101" fmla="*/ 121779 h 1744789"/>
                  <a:gd name="connsiteX3102" fmla="*/ 1873205 w 2840893"/>
                  <a:gd name="connsiteY3102" fmla="*/ 109831 h 1744789"/>
                  <a:gd name="connsiteX3103" fmla="*/ 1872151 w 2840893"/>
                  <a:gd name="connsiteY3103" fmla="*/ 111939 h 1744789"/>
                  <a:gd name="connsiteX3104" fmla="*/ 1873029 w 2840893"/>
                  <a:gd name="connsiteY3104" fmla="*/ 111148 h 1744789"/>
                  <a:gd name="connsiteX3105" fmla="*/ 1873908 w 2840893"/>
                  <a:gd name="connsiteY3105" fmla="*/ 109567 h 1744789"/>
                  <a:gd name="connsiteX3106" fmla="*/ 1873205 w 2840893"/>
                  <a:gd name="connsiteY3106" fmla="*/ 109831 h 1744789"/>
                  <a:gd name="connsiteX3107" fmla="*/ 971913 w 2840893"/>
                  <a:gd name="connsiteY3107" fmla="*/ 114135 h 1744789"/>
                  <a:gd name="connsiteX3108" fmla="*/ 963655 w 2840893"/>
                  <a:gd name="connsiteY3108" fmla="*/ 111061 h 1744789"/>
                  <a:gd name="connsiteX3109" fmla="*/ 957681 w 2840893"/>
                  <a:gd name="connsiteY3109" fmla="*/ 106492 h 1744789"/>
                  <a:gd name="connsiteX3110" fmla="*/ 970507 w 2840893"/>
                  <a:gd name="connsiteY3110" fmla="*/ 93665 h 1744789"/>
                  <a:gd name="connsiteX3111" fmla="*/ 985091 w 2840893"/>
                  <a:gd name="connsiteY3111" fmla="*/ 112730 h 1744789"/>
                  <a:gd name="connsiteX3112" fmla="*/ 973670 w 2840893"/>
                  <a:gd name="connsiteY3112" fmla="*/ 114048 h 1744789"/>
                  <a:gd name="connsiteX3113" fmla="*/ 971913 w 2840893"/>
                  <a:gd name="connsiteY3113" fmla="*/ 114135 h 1744789"/>
                  <a:gd name="connsiteX3114" fmla="*/ 1195677 w 2840893"/>
                  <a:gd name="connsiteY3114" fmla="*/ 64322 h 1744789"/>
                  <a:gd name="connsiteX3115" fmla="*/ 1187067 w 2840893"/>
                  <a:gd name="connsiteY3115" fmla="*/ 55713 h 1744789"/>
                  <a:gd name="connsiteX3116" fmla="*/ 1186364 w 2840893"/>
                  <a:gd name="connsiteY3116" fmla="*/ 54922 h 1744789"/>
                  <a:gd name="connsiteX3117" fmla="*/ 1185837 w 2840893"/>
                  <a:gd name="connsiteY3117" fmla="*/ 54395 h 1744789"/>
                  <a:gd name="connsiteX3118" fmla="*/ 1181181 w 2840893"/>
                  <a:gd name="connsiteY3118" fmla="*/ 46224 h 1744789"/>
                  <a:gd name="connsiteX3119" fmla="*/ 1186276 w 2840893"/>
                  <a:gd name="connsiteY3119" fmla="*/ 37000 h 1744789"/>
                  <a:gd name="connsiteX3120" fmla="*/ 1187770 w 2840893"/>
                  <a:gd name="connsiteY3120" fmla="*/ 35770 h 1744789"/>
                  <a:gd name="connsiteX3121" fmla="*/ 1189703 w 2840893"/>
                  <a:gd name="connsiteY3121" fmla="*/ 35594 h 1744789"/>
                  <a:gd name="connsiteX3122" fmla="*/ 1196907 w 2840893"/>
                  <a:gd name="connsiteY3122" fmla="*/ 37966 h 1744789"/>
                  <a:gd name="connsiteX3123" fmla="*/ 1199454 w 2840893"/>
                  <a:gd name="connsiteY3123" fmla="*/ 44643 h 1744789"/>
                  <a:gd name="connsiteX3124" fmla="*/ 1198400 w 2840893"/>
                  <a:gd name="connsiteY3124" fmla="*/ 50529 h 1744789"/>
                  <a:gd name="connsiteX3125" fmla="*/ 1197961 w 2840893"/>
                  <a:gd name="connsiteY3125" fmla="*/ 52374 h 1744789"/>
                  <a:gd name="connsiteX3126" fmla="*/ 1195677 w 2840893"/>
                  <a:gd name="connsiteY3126" fmla="*/ 64322 h 1744789"/>
                  <a:gd name="connsiteX3127" fmla="*/ 1649002 w 2840893"/>
                  <a:gd name="connsiteY3127" fmla="*/ 61072 h 1744789"/>
                  <a:gd name="connsiteX3128" fmla="*/ 1634418 w 2840893"/>
                  <a:gd name="connsiteY3128" fmla="*/ 42007 h 1744789"/>
                  <a:gd name="connsiteX3129" fmla="*/ 1645839 w 2840893"/>
                  <a:gd name="connsiteY3129" fmla="*/ 40690 h 1744789"/>
                  <a:gd name="connsiteX3130" fmla="*/ 1655855 w 2840893"/>
                  <a:gd name="connsiteY3130" fmla="*/ 43677 h 1744789"/>
                  <a:gd name="connsiteX3131" fmla="*/ 1661829 w 2840893"/>
                  <a:gd name="connsiteY3131" fmla="*/ 48245 h 1744789"/>
                  <a:gd name="connsiteX3132" fmla="*/ 1649002 w 2840893"/>
                  <a:gd name="connsiteY3132" fmla="*/ 61072 h 17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</a:cxnLst>
                <a:rect l="l" t="t" r="r" b="b"/>
                <a:pathLst>
                  <a:path w="2840893" h="1744789">
                    <a:moveTo>
                      <a:pt x="51908" y="1477362"/>
                    </a:moveTo>
                    <a:cubicBezTo>
                      <a:pt x="51908" y="1481052"/>
                      <a:pt x="51118" y="1484654"/>
                      <a:pt x="50766" y="1488432"/>
                    </a:cubicBezTo>
                    <a:cubicBezTo>
                      <a:pt x="50503" y="1490804"/>
                      <a:pt x="49976" y="1494318"/>
                      <a:pt x="51205" y="1495372"/>
                    </a:cubicBezTo>
                    <a:cubicBezTo>
                      <a:pt x="58497" y="1501346"/>
                      <a:pt x="54720" y="1509253"/>
                      <a:pt x="54983" y="1516106"/>
                    </a:cubicBezTo>
                    <a:cubicBezTo>
                      <a:pt x="55247" y="1523046"/>
                      <a:pt x="57707" y="1530690"/>
                      <a:pt x="50327" y="1536576"/>
                    </a:cubicBezTo>
                    <a:cubicBezTo>
                      <a:pt x="48570" y="1537982"/>
                      <a:pt x="50151" y="1541759"/>
                      <a:pt x="53577" y="1538069"/>
                    </a:cubicBezTo>
                    <a:cubicBezTo>
                      <a:pt x="54720" y="1541671"/>
                      <a:pt x="56565" y="1544658"/>
                      <a:pt x="55950" y="1549139"/>
                    </a:cubicBezTo>
                    <a:cubicBezTo>
                      <a:pt x="54192" y="1560384"/>
                      <a:pt x="53665" y="1571893"/>
                      <a:pt x="52699" y="1583226"/>
                    </a:cubicBezTo>
                    <a:cubicBezTo>
                      <a:pt x="52523" y="1585071"/>
                      <a:pt x="52699" y="1584895"/>
                      <a:pt x="56037" y="1585598"/>
                    </a:cubicBezTo>
                    <a:cubicBezTo>
                      <a:pt x="56828" y="1585774"/>
                      <a:pt x="58058" y="1588146"/>
                      <a:pt x="57795" y="1588937"/>
                    </a:cubicBezTo>
                    <a:cubicBezTo>
                      <a:pt x="53402" y="1599216"/>
                      <a:pt x="59552" y="1609407"/>
                      <a:pt x="57882" y="1619598"/>
                    </a:cubicBezTo>
                    <a:cubicBezTo>
                      <a:pt x="57267" y="1623288"/>
                      <a:pt x="55862" y="1626890"/>
                      <a:pt x="55862" y="1630491"/>
                    </a:cubicBezTo>
                    <a:cubicBezTo>
                      <a:pt x="55774" y="1634006"/>
                      <a:pt x="56828" y="1637608"/>
                      <a:pt x="57707" y="1641122"/>
                    </a:cubicBezTo>
                    <a:cubicBezTo>
                      <a:pt x="61572" y="1656145"/>
                      <a:pt x="65613" y="1671168"/>
                      <a:pt x="62187" y="1686982"/>
                    </a:cubicBezTo>
                    <a:cubicBezTo>
                      <a:pt x="62011" y="1687860"/>
                      <a:pt x="61396" y="1689178"/>
                      <a:pt x="61748" y="1689705"/>
                    </a:cubicBezTo>
                    <a:cubicBezTo>
                      <a:pt x="68776" y="1699193"/>
                      <a:pt x="68601" y="1710175"/>
                      <a:pt x="68337" y="1721069"/>
                    </a:cubicBezTo>
                    <a:cubicBezTo>
                      <a:pt x="68073" y="1729854"/>
                      <a:pt x="65789" y="1731787"/>
                      <a:pt x="57267" y="1731875"/>
                    </a:cubicBezTo>
                    <a:cubicBezTo>
                      <a:pt x="49976" y="1731963"/>
                      <a:pt x="42859" y="1732226"/>
                      <a:pt x="35567" y="1734247"/>
                    </a:cubicBezTo>
                    <a:cubicBezTo>
                      <a:pt x="26255" y="1736882"/>
                      <a:pt x="23092" y="1734423"/>
                      <a:pt x="21335" y="1724231"/>
                    </a:cubicBezTo>
                    <a:cubicBezTo>
                      <a:pt x="19227" y="1711932"/>
                      <a:pt x="17821" y="1699457"/>
                      <a:pt x="15976" y="1687069"/>
                    </a:cubicBezTo>
                    <a:cubicBezTo>
                      <a:pt x="15273" y="1682150"/>
                      <a:pt x="14043" y="1677318"/>
                      <a:pt x="13428" y="1672398"/>
                    </a:cubicBezTo>
                    <a:cubicBezTo>
                      <a:pt x="13077" y="1669850"/>
                      <a:pt x="12550" y="1666424"/>
                      <a:pt x="13868" y="1664842"/>
                    </a:cubicBezTo>
                    <a:cubicBezTo>
                      <a:pt x="16855" y="1661065"/>
                      <a:pt x="16240" y="1658693"/>
                      <a:pt x="14043" y="1654651"/>
                    </a:cubicBezTo>
                    <a:cubicBezTo>
                      <a:pt x="12111" y="1651049"/>
                      <a:pt x="12023" y="1646130"/>
                      <a:pt x="13077" y="1641385"/>
                    </a:cubicBezTo>
                    <a:cubicBezTo>
                      <a:pt x="13868" y="1637608"/>
                      <a:pt x="12198" y="1633215"/>
                      <a:pt x="11496" y="1629086"/>
                    </a:cubicBezTo>
                    <a:cubicBezTo>
                      <a:pt x="11408" y="1628295"/>
                      <a:pt x="10617" y="1627505"/>
                      <a:pt x="10793" y="1626802"/>
                    </a:cubicBezTo>
                    <a:cubicBezTo>
                      <a:pt x="15537" y="1604487"/>
                      <a:pt x="4467" y="1582963"/>
                      <a:pt x="7806" y="1560560"/>
                    </a:cubicBezTo>
                    <a:cubicBezTo>
                      <a:pt x="9475" y="1549051"/>
                      <a:pt x="9563" y="1536752"/>
                      <a:pt x="7718" y="1525243"/>
                    </a:cubicBezTo>
                    <a:cubicBezTo>
                      <a:pt x="5873" y="1514261"/>
                      <a:pt x="6927" y="1503543"/>
                      <a:pt x="8684" y="1493352"/>
                    </a:cubicBezTo>
                    <a:cubicBezTo>
                      <a:pt x="10529" y="1482282"/>
                      <a:pt x="8157" y="1470598"/>
                      <a:pt x="13340" y="1460055"/>
                    </a:cubicBezTo>
                    <a:cubicBezTo>
                      <a:pt x="13692" y="1459352"/>
                      <a:pt x="13692" y="1458210"/>
                      <a:pt x="13340" y="1457508"/>
                    </a:cubicBezTo>
                    <a:cubicBezTo>
                      <a:pt x="6049" y="1441167"/>
                      <a:pt x="15625" y="1425002"/>
                      <a:pt x="13692" y="1408485"/>
                    </a:cubicBezTo>
                    <a:cubicBezTo>
                      <a:pt x="11759" y="1392144"/>
                      <a:pt x="14834" y="1375804"/>
                      <a:pt x="18172" y="1359463"/>
                    </a:cubicBezTo>
                    <a:cubicBezTo>
                      <a:pt x="19930" y="1351029"/>
                      <a:pt x="18787" y="1342068"/>
                      <a:pt x="23619" y="1334073"/>
                    </a:cubicBezTo>
                    <a:cubicBezTo>
                      <a:pt x="24410" y="1332755"/>
                      <a:pt x="22741" y="1330207"/>
                      <a:pt x="22565" y="1328099"/>
                    </a:cubicBezTo>
                    <a:cubicBezTo>
                      <a:pt x="22126" y="1323970"/>
                      <a:pt x="20281" y="1318962"/>
                      <a:pt x="21950" y="1315975"/>
                    </a:cubicBezTo>
                    <a:cubicBezTo>
                      <a:pt x="25289" y="1310177"/>
                      <a:pt x="27836" y="1304291"/>
                      <a:pt x="26079" y="1298141"/>
                    </a:cubicBezTo>
                    <a:cubicBezTo>
                      <a:pt x="24410" y="1292430"/>
                      <a:pt x="30823" y="1288125"/>
                      <a:pt x="26958" y="1281536"/>
                    </a:cubicBezTo>
                    <a:cubicBezTo>
                      <a:pt x="24674" y="1277583"/>
                      <a:pt x="27573" y="1270203"/>
                      <a:pt x="29154" y="1264668"/>
                    </a:cubicBezTo>
                    <a:cubicBezTo>
                      <a:pt x="32229" y="1253775"/>
                      <a:pt x="33108" y="1242617"/>
                      <a:pt x="34689" y="1231460"/>
                    </a:cubicBezTo>
                    <a:cubicBezTo>
                      <a:pt x="36007" y="1222499"/>
                      <a:pt x="35128" y="1212044"/>
                      <a:pt x="43211" y="1204928"/>
                    </a:cubicBezTo>
                    <a:cubicBezTo>
                      <a:pt x="44265" y="1203961"/>
                      <a:pt x="45056" y="1201589"/>
                      <a:pt x="44616" y="1200447"/>
                    </a:cubicBezTo>
                    <a:cubicBezTo>
                      <a:pt x="39697" y="1187006"/>
                      <a:pt x="49097" y="1176639"/>
                      <a:pt x="51908" y="1164867"/>
                    </a:cubicBezTo>
                    <a:cubicBezTo>
                      <a:pt x="53050" y="1160122"/>
                      <a:pt x="54983" y="1155291"/>
                      <a:pt x="55071" y="1150546"/>
                    </a:cubicBezTo>
                    <a:cubicBezTo>
                      <a:pt x="55247" y="1132009"/>
                      <a:pt x="61133" y="1114702"/>
                      <a:pt x="67195" y="1097834"/>
                    </a:cubicBezTo>
                    <a:cubicBezTo>
                      <a:pt x="71148" y="1086940"/>
                      <a:pt x="71763" y="1075519"/>
                      <a:pt x="76068" y="1064801"/>
                    </a:cubicBezTo>
                    <a:cubicBezTo>
                      <a:pt x="83272" y="1047230"/>
                      <a:pt x="86786" y="1028254"/>
                      <a:pt x="97065" y="1011825"/>
                    </a:cubicBezTo>
                    <a:cubicBezTo>
                      <a:pt x="98910" y="1008838"/>
                      <a:pt x="98998" y="1004797"/>
                      <a:pt x="99789" y="1001195"/>
                    </a:cubicBezTo>
                    <a:cubicBezTo>
                      <a:pt x="100755" y="996802"/>
                      <a:pt x="100228" y="991355"/>
                      <a:pt x="102688" y="988017"/>
                    </a:cubicBezTo>
                    <a:cubicBezTo>
                      <a:pt x="110770" y="976947"/>
                      <a:pt x="111561" y="963594"/>
                      <a:pt x="115427" y="951294"/>
                    </a:cubicBezTo>
                    <a:cubicBezTo>
                      <a:pt x="117886" y="943563"/>
                      <a:pt x="123333" y="937413"/>
                      <a:pt x="123948" y="928452"/>
                    </a:cubicBezTo>
                    <a:cubicBezTo>
                      <a:pt x="124475" y="921336"/>
                      <a:pt x="130010" y="914571"/>
                      <a:pt x="133524" y="907719"/>
                    </a:cubicBezTo>
                    <a:cubicBezTo>
                      <a:pt x="134754" y="905259"/>
                      <a:pt x="136599" y="902974"/>
                      <a:pt x="138269" y="900778"/>
                    </a:cubicBezTo>
                    <a:cubicBezTo>
                      <a:pt x="139323" y="899372"/>
                      <a:pt x="141607" y="898230"/>
                      <a:pt x="141607" y="897000"/>
                    </a:cubicBezTo>
                    <a:cubicBezTo>
                      <a:pt x="141695" y="882417"/>
                      <a:pt x="151534" y="872226"/>
                      <a:pt x="157421" y="860190"/>
                    </a:cubicBezTo>
                    <a:cubicBezTo>
                      <a:pt x="159178" y="856588"/>
                      <a:pt x="161813" y="853074"/>
                      <a:pt x="162604" y="849296"/>
                    </a:cubicBezTo>
                    <a:cubicBezTo>
                      <a:pt x="164976" y="836908"/>
                      <a:pt x="169632" y="826190"/>
                      <a:pt x="177363" y="815911"/>
                    </a:cubicBezTo>
                    <a:cubicBezTo>
                      <a:pt x="182810" y="808707"/>
                      <a:pt x="186061" y="799483"/>
                      <a:pt x="190981" y="791400"/>
                    </a:cubicBezTo>
                    <a:cubicBezTo>
                      <a:pt x="193265" y="787710"/>
                      <a:pt x="195286" y="783581"/>
                      <a:pt x="198185" y="780067"/>
                    </a:cubicBezTo>
                    <a:cubicBezTo>
                      <a:pt x="199503" y="778486"/>
                      <a:pt x="201523" y="776904"/>
                      <a:pt x="201963" y="775059"/>
                    </a:cubicBezTo>
                    <a:cubicBezTo>
                      <a:pt x="205565" y="757752"/>
                      <a:pt x="216634" y="744398"/>
                      <a:pt x="224453" y="729288"/>
                    </a:cubicBezTo>
                    <a:cubicBezTo>
                      <a:pt x="231218" y="716197"/>
                      <a:pt x="239037" y="703898"/>
                      <a:pt x="246680" y="691423"/>
                    </a:cubicBezTo>
                    <a:cubicBezTo>
                      <a:pt x="248876" y="687821"/>
                      <a:pt x="251951" y="684834"/>
                      <a:pt x="254675" y="681671"/>
                    </a:cubicBezTo>
                    <a:cubicBezTo>
                      <a:pt x="257135" y="678859"/>
                      <a:pt x="261000" y="676751"/>
                      <a:pt x="259682" y="671919"/>
                    </a:cubicBezTo>
                    <a:cubicBezTo>
                      <a:pt x="259419" y="671128"/>
                      <a:pt x="259243" y="669898"/>
                      <a:pt x="259682" y="669371"/>
                    </a:cubicBezTo>
                    <a:cubicBezTo>
                      <a:pt x="266008" y="661025"/>
                      <a:pt x="271543" y="651801"/>
                      <a:pt x="279098" y="644948"/>
                    </a:cubicBezTo>
                    <a:cubicBezTo>
                      <a:pt x="282261" y="642049"/>
                      <a:pt x="284457" y="638974"/>
                      <a:pt x="285599" y="635811"/>
                    </a:cubicBezTo>
                    <a:cubicBezTo>
                      <a:pt x="289289" y="625093"/>
                      <a:pt x="294736" y="615868"/>
                      <a:pt x="302379" y="607259"/>
                    </a:cubicBezTo>
                    <a:cubicBezTo>
                      <a:pt x="310901" y="597683"/>
                      <a:pt x="317578" y="586613"/>
                      <a:pt x="325134" y="576158"/>
                    </a:cubicBezTo>
                    <a:cubicBezTo>
                      <a:pt x="331195" y="567724"/>
                      <a:pt x="337082" y="559115"/>
                      <a:pt x="343583" y="551032"/>
                    </a:cubicBezTo>
                    <a:cubicBezTo>
                      <a:pt x="352807" y="539436"/>
                      <a:pt x="361505" y="527048"/>
                      <a:pt x="372487" y="517296"/>
                    </a:cubicBezTo>
                    <a:cubicBezTo>
                      <a:pt x="384523" y="506578"/>
                      <a:pt x="391551" y="491731"/>
                      <a:pt x="404378" y="481979"/>
                    </a:cubicBezTo>
                    <a:cubicBezTo>
                      <a:pt x="410440" y="477323"/>
                      <a:pt x="415623" y="471964"/>
                      <a:pt x="419313" y="464848"/>
                    </a:cubicBezTo>
                    <a:cubicBezTo>
                      <a:pt x="424672" y="454481"/>
                      <a:pt x="433018" y="446662"/>
                      <a:pt x="441891" y="438843"/>
                    </a:cubicBezTo>
                    <a:cubicBezTo>
                      <a:pt x="458232" y="424435"/>
                      <a:pt x="472904" y="408358"/>
                      <a:pt x="488366" y="392983"/>
                    </a:cubicBezTo>
                    <a:cubicBezTo>
                      <a:pt x="496624" y="384725"/>
                      <a:pt x="504707" y="376379"/>
                      <a:pt x="513141" y="368296"/>
                    </a:cubicBezTo>
                    <a:cubicBezTo>
                      <a:pt x="516655" y="364870"/>
                      <a:pt x="519115" y="359511"/>
                      <a:pt x="525792" y="360477"/>
                    </a:cubicBezTo>
                    <a:cubicBezTo>
                      <a:pt x="527109" y="360653"/>
                      <a:pt x="529218" y="357930"/>
                      <a:pt x="530360" y="356085"/>
                    </a:cubicBezTo>
                    <a:cubicBezTo>
                      <a:pt x="537564" y="344927"/>
                      <a:pt x="547931" y="337811"/>
                      <a:pt x="559352" y="331661"/>
                    </a:cubicBezTo>
                    <a:cubicBezTo>
                      <a:pt x="563744" y="329289"/>
                      <a:pt x="567259" y="324984"/>
                      <a:pt x="570685" y="321031"/>
                    </a:cubicBezTo>
                    <a:cubicBezTo>
                      <a:pt x="579031" y="311279"/>
                      <a:pt x="588431" y="303197"/>
                      <a:pt x="600204" y="297750"/>
                    </a:cubicBezTo>
                    <a:cubicBezTo>
                      <a:pt x="602751" y="296520"/>
                      <a:pt x="605387" y="294675"/>
                      <a:pt x="607144" y="292479"/>
                    </a:cubicBezTo>
                    <a:cubicBezTo>
                      <a:pt x="619356" y="276753"/>
                      <a:pt x="637190" y="267880"/>
                      <a:pt x="652565" y="256107"/>
                    </a:cubicBezTo>
                    <a:cubicBezTo>
                      <a:pt x="668202" y="244247"/>
                      <a:pt x="685598" y="234671"/>
                      <a:pt x="702026" y="223865"/>
                    </a:cubicBezTo>
                    <a:cubicBezTo>
                      <a:pt x="709318" y="219033"/>
                      <a:pt x="716083" y="213410"/>
                      <a:pt x="723111" y="208227"/>
                    </a:cubicBezTo>
                    <a:cubicBezTo>
                      <a:pt x="724078" y="207524"/>
                      <a:pt x="725044" y="206382"/>
                      <a:pt x="726186" y="206118"/>
                    </a:cubicBezTo>
                    <a:cubicBezTo>
                      <a:pt x="734620" y="204625"/>
                      <a:pt x="740506" y="198739"/>
                      <a:pt x="747447" y="194609"/>
                    </a:cubicBezTo>
                    <a:cubicBezTo>
                      <a:pt x="754651" y="190305"/>
                      <a:pt x="762909" y="187757"/>
                      <a:pt x="770640" y="184155"/>
                    </a:cubicBezTo>
                    <a:cubicBezTo>
                      <a:pt x="773627" y="182749"/>
                      <a:pt x="776614" y="180992"/>
                      <a:pt x="778723" y="178620"/>
                    </a:cubicBezTo>
                    <a:cubicBezTo>
                      <a:pt x="784697" y="171855"/>
                      <a:pt x="792164" y="167726"/>
                      <a:pt x="800247" y="163949"/>
                    </a:cubicBezTo>
                    <a:cubicBezTo>
                      <a:pt x="808329" y="160171"/>
                      <a:pt x="815709" y="154987"/>
                      <a:pt x="823792" y="151034"/>
                    </a:cubicBezTo>
                    <a:cubicBezTo>
                      <a:pt x="835037" y="145499"/>
                      <a:pt x="846458" y="140404"/>
                      <a:pt x="857879" y="135220"/>
                    </a:cubicBezTo>
                    <a:cubicBezTo>
                      <a:pt x="868948" y="130213"/>
                      <a:pt x="882390" y="130301"/>
                      <a:pt x="890648" y="119494"/>
                    </a:cubicBezTo>
                    <a:cubicBezTo>
                      <a:pt x="907604" y="119934"/>
                      <a:pt x="918322" y="102890"/>
                      <a:pt x="935717" y="103417"/>
                    </a:cubicBezTo>
                    <a:cubicBezTo>
                      <a:pt x="940374" y="103505"/>
                      <a:pt x="945733" y="99903"/>
                      <a:pt x="949774" y="96653"/>
                    </a:cubicBezTo>
                    <a:cubicBezTo>
                      <a:pt x="960931" y="87604"/>
                      <a:pt x="974900" y="85495"/>
                      <a:pt x="987639" y="80312"/>
                    </a:cubicBezTo>
                    <a:cubicBezTo>
                      <a:pt x="993261" y="78028"/>
                      <a:pt x="999499" y="77325"/>
                      <a:pt x="1005034" y="74865"/>
                    </a:cubicBezTo>
                    <a:cubicBezTo>
                      <a:pt x="1015488" y="70121"/>
                      <a:pt x="1026470" y="67485"/>
                      <a:pt x="1037276" y="63883"/>
                    </a:cubicBezTo>
                    <a:cubicBezTo>
                      <a:pt x="1044041" y="61599"/>
                      <a:pt x="1051157" y="59139"/>
                      <a:pt x="1058098" y="57470"/>
                    </a:cubicBezTo>
                    <a:cubicBezTo>
                      <a:pt x="1061963" y="56591"/>
                      <a:pt x="1066707" y="50090"/>
                      <a:pt x="1071539" y="56503"/>
                    </a:cubicBezTo>
                    <a:cubicBezTo>
                      <a:pt x="1071803" y="56855"/>
                      <a:pt x="1074263" y="56415"/>
                      <a:pt x="1074878" y="55713"/>
                    </a:cubicBezTo>
                    <a:cubicBezTo>
                      <a:pt x="1084278" y="45170"/>
                      <a:pt x="1097895" y="50178"/>
                      <a:pt x="1108965" y="46224"/>
                    </a:cubicBezTo>
                    <a:cubicBezTo>
                      <a:pt x="1113182" y="44731"/>
                      <a:pt x="1117926" y="44555"/>
                      <a:pt x="1121879" y="42710"/>
                    </a:cubicBezTo>
                    <a:cubicBezTo>
                      <a:pt x="1133213" y="37176"/>
                      <a:pt x="1144721" y="34101"/>
                      <a:pt x="1157460" y="35506"/>
                    </a:cubicBezTo>
                    <a:cubicBezTo>
                      <a:pt x="1160887" y="35858"/>
                      <a:pt x="1164840" y="34452"/>
                      <a:pt x="1168090" y="32959"/>
                    </a:cubicBezTo>
                    <a:cubicBezTo>
                      <a:pt x="1177930" y="28478"/>
                      <a:pt x="1188033" y="26282"/>
                      <a:pt x="1198839" y="24700"/>
                    </a:cubicBezTo>
                    <a:cubicBezTo>
                      <a:pt x="1210963" y="22943"/>
                      <a:pt x="1223614" y="23734"/>
                      <a:pt x="1235562" y="18814"/>
                    </a:cubicBezTo>
                    <a:cubicBezTo>
                      <a:pt x="1243381" y="15563"/>
                      <a:pt x="1252694" y="15563"/>
                      <a:pt x="1261391" y="14861"/>
                    </a:cubicBezTo>
                    <a:cubicBezTo>
                      <a:pt x="1269210" y="14246"/>
                      <a:pt x="1277117" y="14685"/>
                      <a:pt x="1284936" y="14773"/>
                    </a:cubicBezTo>
                    <a:cubicBezTo>
                      <a:pt x="1291613" y="14773"/>
                      <a:pt x="1298290" y="13543"/>
                      <a:pt x="1305055" y="14685"/>
                    </a:cubicBezTo>
                    <a:cubicBezTo>
                      <a:pt x="1306724" y="14949"/>
                      <a:pt x="1309184" y="15476"/>
                      <a:pt x="1310150" y="14597"/>
                    </a:cubicBezTo>
                    <a:cubicBezTo>
                      <a:pt x="1318672" y="7217"/>
                      <a:pt x="1328160" y="12576"/>
                      <a:pt x="1337121" y="11961"/>
                    </a:cubicBezTo>
                    <a:cubicBezTo>
                      <a:pt x="1342919" y="11610"/>
                      <a:pt x="1348806" y="10995"/>
                      <a:pt x="1354340" y="9326"/>
                    </a:cubicBezTo>
                    <a:cubicBezTo>
                      <a:pt x="1371736" y="4055"/>
                      <a:pt x="1389746" y="5724"/>
                      <a:pt x="1406965" y="7657"/>
                    </a:cubicBezTo>
                    <a:cubicBezTo>
                      <a:pt x="1418386" y="8974"/>
                      <a:pt x="1430686" y="6075"/>
                      <a:pt x="1441579" y="12049"/>
                    </a:cubicBezTo>
                    <a:cubicBezTo>
                      <a:pt x="1447905" y="7305"/>
                      <a:pt x="1454845" y="12401"/>
                      <a:pt x="1462137" y="10292"/>
                    </a:cubicBezTo>
                    <a:cubicBezTo>
                      <a:pt x="1471010" y="7745"/>
                      <a:pt x="1481816" y="12049"/>
                      <a:pt x="1491832" y="13104"/>
                    </a:cubicBezTo>
                    <a:cubicBezTo>
                      <a:pt x="1498157" y="13806"/>
                      <a:pt x="1505449" y="16266"/>
                      <a:pt x="1510632" y="13982"/>
                    </a:cubicBezTo>
                    <a:cubicBezTo>
                      <a:pt x="1515552" y="11786"/>
                      <a:pt x="1518188" y="14158"/>
                      <a:pt x="1521878" y="14597"/>
                    </a:cubicBezTo>
                    <a:cubicBezTo>
                      <a:pt x="1527676" y="15388"/>
                      <a:pt x="1533474" y="17321"/>
                      <a:pt x="1539097" y="16969"/>
                    </a:cubicBezTo>
                    <a:cubicBezTo>
                      <a:pt x="1552802" y="16178"/>
                      <a:pt x="1566420" y="18287"/>
                      <a:pt x="1580213" y="17584"/>
                    </a:cubicBezTo>
                    <a:cubicBezTo>
                      <a:pt x="1589877" y="17145"/>
                      <a:pt x="1599716" y="20659"/>
                      <a:pt x="1609468" y="22416"/>
                    </a:cubicBezTo>
                    <a:cubicBezTo>
                      <a:pt x="1618780" y="24085"/>
                      <a:pt x="1628269" y="27951"/>
                      <a:pt x="1637405" y="27160"/>
                    </a:cubicBezTo>
                    <a:cubicBezTo>
                      <a:pt x="1651286" y="25930"/>
                      <a:pt x="1662092" y="34013"/>
                      <a:pt x="1674655" y="35946"/>
                    </a:cubicBezTo>
                    <a:cubicBezTo>
                      <a:pt x="1677467" y="36385"/>
                      <a:pt x="1680190" y="38054"/>
                      <a:pt x="1682914" y="37966"/>
                    </a:cubicBezTo>
                    <a:cubicBezTo>
                      <a:pt x="1695213" y="37790"/>
                      <a:pt x="1706546" y="39548"/>
                      <a:pt x="1717879" y="45434"/>
                    </a:cubicBezTo>
                    <a:cubicBezTo>
                      <a:pt x="1725962" y="49651"/>
                      <a:pt x="1736241" y="49475"/>
                      <a:pt x="1745641" y="51144"/>
                    </a:cubicBezTo>
                    <a:cubicBezTo>
                      <a:pt x="1747310" y="51408"/>
                      <a:pt x="1749155" y="51320"/>
                      <a:pt x="1750913" y="51144"/>
                    </a:cubicBezTo>
                    <a:cubicBezTo>
                      <a:pt x="1759083" y="50529"/>
                      <a:pt x="1763036" y="61072"/>
                      <a:pt x="1773315" y="57821"/>
                    </a:cubicBezTo>
                    <a:cubicBezTo>
                      <a:pt x="1779553" y="55888"/>
                      <a:pt x="1788690" y="58963"/>
                      <a:pt x="1795191" y="62390"/>
                    </a:cubicBezTo>
                    <a:cubicBezTo>
                      <a:pt x="1811444" y="71087"/>
                      <a:pt x="1829981" y="73196"/>
                      <a:pt x="1846234" y="81542"/>
                    </a:cubicBezTo>
                    <a:cubicBezTo>
                      <a:pt x="1856776" y="86989"/>
                      <a:pt x="1869252" y="86637"/>
                      <a:pt x="1879530" y="93051"/>
                    </a:cubicBezTo>
                    <a:cubicBezTo>
                      <a:pt x="1884362" y="96038"/>
                      <a:pt x="1890424" y="97531"/>
                      <a:pt x="1894290" y="101309"/>
                    </a:cubicBezTo>
                    <a:cubicBezTo>
                      <a:pt x="1898507" y="105438"/>
                      <a:pt x="1903163" y="105174"/>
                      <a:pt x="1907995" y="106580"/>
                    </a:cubicBezTo>
                    <a:cubicBezTo>
                      <a:pt x="1917220" y="109303"/>
                      <a:pt x="1926269" y="113257"/>
                      <a:pt x="1934615" y="118089"/>
                    </a:cubicBezTo>
                    <a:cubicBezTo>
                      <a:pt x="1938480" y="120285"/>
                      <a:pt x="1941467" y="122569"/>
                      <a:pt x="1946124" y="122130"/>
                    </a:cubicBezTo>
                    <a:cubicBezTo>
                      <a:pt x="1947881" y="121954"/>
                      <a:pt x="1949989" y="123272"/>
                      <a:pt x="1951746" y="124239"/>
                    </a:cubicBezTo>
                    <a:cubicBezTo>
                      <a:pt x="1969493" y="135045"/>
                      <a:pt x="1990050" y="139789"/>
                      <a:pt x="2008060" y="149628"/>
                    </a:cubicBezTo>
                    <a:cubicBezTo>
                      <a:pt x="2026685" y="159732"/>
                      <a:pt x="2046716" y="167551"/>
                      <a:pt x="2062881" y="182310"/>
                    </a:cubicBezTo>
                    <a:cubicBezTo>
                      <a:pt x="2069822" y="188548"/>
                      <a:pt x="2079837" y="191710"/>
                      <a:pt x="2088798" y="195224"/>
                    </a:cubicBezTo>
                    <a:cubicBezTo>
                      <a:pt x="2096266" y="198124"/>
                      <a:pt x="2102240" y="201374"/>
                      <a:pt x="2102943" y="210247"/>
                    </a:cubicBezTo>
                    <a:cubicBezTo>
                      <a:pt x="2103030" y="211741"/>
                      <a:pt x="2104172" y="213234"/>
                      <a:pt x="2105051" y="214552"/>
                    </a:cubicBezTo>
                    <a:cubicBezTo>
                      <a:pt x="2105490" y="215255"/>
                      <a:pt x="2106281" y="215694"/>
                      <a:pt x="2106896" y="216309"/>
                    </a:cubicBezTo>
                    <a:cubicBezTo>
                      <a:pt x="2107335" y="215167"/>
                      <a:pt x="2108389" y="213498"/>
                      <a:pt x="2108038" y="212971"/>
                    </a:cubicBezTo>
                    <a:cubicBezTo>
                      <a:pt x="2105754" y="209984"/>
                      <a:pt x="2104700" y="207963"/>
                      <a:pt x="2110059" y="208490"/>
                    </a:cubicBezTo>
                    <a:cubicBezTo>
                      <a:pt x="2111728" y="208666"/>
                      <a:pt x="2113836" y="208139"/>
                      <a:pt x="2115066" y="209018"/>
                    </a:cubicBezTo>
                    <a:cubicBezTo>
                      <a:pt x="2121568" y="213410"/>
                      <a:pt x="2127805" y="218242"/>
                      <a:pt x="2134306" y="222811"/>
                    </a:cubicBezTo>
                    <a:cubicBezTo>
                      <a:pt x="2143795" y="229487"/>
                      <a:pt x="2153283" y="236076"/>
                      <a:pt x="2162771" y="242578"/>
                    </a:cubicBezTo>
                    <a:cubicBezTo>
                      <a:pt x="2175686" y="251451"/>
                      <a:pt x="2188248" y="260851"/>
                      <a:pt x="2201690" y="268934"/>
                    </a:cubicBezTo>
                    <a:cubicBezTo>
                      <a:pt x="2215395" y="277280"/>
                      <a:pt x="2225762" y="289228"/>
                      <a:pt x="2237622" y="299419"/>
                    </a:cubicBezTo>
                    <a:cubicBezTo>
                      <a:pt x="2244651" y="305481"/>
                      <a:pt x="2254754" y="307677"/>
                      <a:pt x="2261079" y="315408"/>
                    </a:cubicBezTo>
                    <a:cubicBezTo>
                      <a:pt x="2263539" y="318395"/>
                      <a:pt x="2266263" y="321207"/>
                      <a:pt x="2269250" y="323579"/>
                    </a:cubicBezTo>
                    <a:cubicBezTo>
                      <a:pt x="2279441" y="331661"/>
                      <a:pt x="2289720" y="339480"/>
                      <a:pt x="2299999" y="347387"/>
                    </a:cubicBezTo>
                    <a:cubicBezTo>
                      <a:pt x="2300262" y="347651"/>
                      <a:pt x="2300789" y="347563"/>
                      <a:pt x="2301141" y="347739"/>
                    </a:cubicBezTo>
                    <a:cubicBezTo>
                      <a:pt x="2308960" y="350462"/>
                      <a:pt x="2305885" y="363113"/>
                      <a:pt x="2317833" y="363992"/>
                    </a:cubicBezTo>
                    <a:cubicBezTo>
                      <a:pt x="2324422" y="364431"/>
                      <a:pt x="2331538" y="372162"/>
                      <a:pt x="2336370" y="378312"/>
                    </a:cubicBezTo>
                    <a:cubicBezTo>
                      <a:pt x="2341026" y="384198"/>
                      <a:pt x="2345155" y="389645"/>
                      <a:pt x="2351744" y="393950"/>
                    </a:cubicBezTo>
                    <a:cubicBezTo>
                      <a:pt x="2358246" y="398167"/>
                      <a:pt x="2362375" y="405986"/>
                      <a:pt x="2367909" y="411784"/>
                    </a:cubicBezTo>
                    <a:cubicBezTo>
                      <a:pt x="2378803" y="423029"/>
                      <a:pt x="2389170" y="434977"/>
                      <a:pt x="2401294" y="444729"/>
                    </a:cubicBezTo>
                    <a:cubicBezTo>
                      <a:pt x="2411924" y="453339"/>
                      <a:pt x="2418338" y="464321"/>
                      <a:pt x="2425454" y="475302"/>
                    </a:cubicBezTo>
                    <a:cubicBezTo>
                      <a:pt x="2426859" y="477499"/>
                      <a:pt x="2429231" y="479168"/>
                      <a:pt x="2431076" y="481101"/>
                    </a:cubicBezTo>
                    <a:cubicBezTo>
                      <a:pt x="2439247" y="490062"/>
                      <a:pt x="2451283" y="495509"/>
                      <a:pt x="2454885" y="508775"/>
                    </a:cubicBezTo>
                    <a:cubicBezTo>
                      <a:pt x="2455675" y="511762"/>
                      <a:pt x="2457696" y="513519"/>
                      <a:pt x="2454709" y="516242"/>
                    </a:cubicBezTo>
                    <a:cubicBezTo>
                      <a:pt x="2454270" y="516681"/>
                      <a:pt x="2455412" y="518966"/>
                      <a:pt x="2455851" y="520371"/>
                    </a:cubicBezTo>
                    <a:cubicBezTo>
                      <a:pt x="2457081" y="519581"/>
                      <a:pt x="2459365" y="518790"/>
                      <a:pt x="2459365" y="517999"/>
                    </a:cubicBezTo>
                    <a:cubicBezTo>
                      <a:pt x="2459190" y="508950"/>
                      <a:pt x="2462440" y="514309"/>
                      <a:pt x="2464900" y="516594"/>
                    </a:cubicBezTo>
                    <a:cubicBezTo>
                      <a:pt x="2480275" y="530650"/>
                      <a:pt x="2490817" y="548748"/>
                      <a:pt x="2503907" y="564737"/>
                    </a:cubicBezTo>
                    <a:cubicBezTo>
                      <a:pt x="2517437" y="581166"/>
                      <a:pt x="2530088" y="598298"/>
                      <a:pt x="2542563" y="615517"/>
                    </a:cubicBezTo>
                    <a:cubicBezTo>
                      <a:pt x="2547043" y="621667"/>
                      <a:pt x="2551085" y="628607"/>
                      <a:pt x="2553545" y="635811"/>
                    </a:cubicBezTo>
                    <a:cubicBezTo>
                      <a:pt x="2555565" y="641961"/>
                      <a:pt x="2558113" y="646002"/>
                      <a:pt x="2563560" y="650131"/>
                    </a:cubicBezTo>
                    <a:cubicBezTo>
                      <a:pt x="2570237" y="655315"/>
                      <a:pt x="2577529" y="663134"/>
                      <a:pt x="2578934" y="670865"/>
                    </a:cubicBezTo>
                    <a:cubicBezTo>
                      <a:pt x="2581043" y="682110"/>
                      <a:pt x="2590179" y="687206"/>
                      <a:pt x="2594748" y="695903"/>
                    </a:cubicBezTo>
                    <a:cubicBezTo>
                      <a:pt x="2600195" y="706446"/>
                      <a:pt x="2607838" y="715846"/>
                      <a:pt x="2613900" y="726037"/>
                    </a:cubicBezTo>
                    <a:cubicBezTo>
                      <a:pt x="2620753" y="737546"/>
                      <a:pt x="2627166" y="749406"/>
                      <a:pt x="2633316" y="761266"/>
                    </a:cubicBezTo>
                    <a:cubicBezTo>
                      <a:pt x="2635336" y="765132"/>
                      <a:pt x="2635776" y="769876"/>
                      <a:pt x="2637884" y="773742"/>
                    </a:cubicBezTo>
                    <a:cubicBezTo>
                      <a:pt x="2643507" y="784108"/>
                      <a:pt x="2649657" y="794212"/>
                      <a:pt x="2655631" y="804403"/>
                    </a:cubicBezTo>
                    <a:cubicBezTo>
                      <a:pt x="2655806" y="804754"/>
                      <a:pt x="2656333" y="804930"/>
                      <a:pt x="2656509" y="805369"/>
                    </a:cubicBezTo>
                    <a:cubicBezTo>
                      <a:pt x="2658969" y="811343"/>
                      <a:pt x="2659848" y="819953"/>
                      <a:pt x="2664328" y="822676"/>
                    </a:cubicBezTo>
                    <a:cubicBezTo>
                      <a:pt x="2671181" y="826893"/>
                      <a:pt x="2670917" y="833394"/>
                      <a:pt x="2673729" y="838666"/>
                    </a:cubicBezTo>
                    <a:cubicBezTo>
                      <a:pt x="2676715" y="844288"/>
                      <a:pt x="2677770" y="850965"/>
                      <a:pt x="2679703" y="857115"/>
                    </a:cubicBezTo>
                    <a:cubicBezTo>
                      <a:pt x="2680054" y="858257"/>
                      <a:pt x="2679966" y="859750"/>
                      <a:pt x="2680581" y="860717"/>
                    </a:cubicBezTo>
                    <a:cubicBezTo>
                      <a:pt x="2685413" y="868360"/>
                      <a:pt x="2691036" y="875564"/>
                      <a:pt x="2695165" y="883559"/>
                    </a:cubicBezTo>
                    <a:cubicBezTo>
                      <a:pt x="2698328" y="889709"/>
                      <a:pt x="2700612" y="896825"/>
                      <a:pt x="2696307" y="903853"/>
                    </a:cubicBezTo>
                    <a:cubicBezTo>
                      <a:pt x="2695692" y="904819"/>
                      <a:pt x="2695868" y="906225"/>
                      <a:pt x="2695692" y="907367"/>
                    </a:cubicBezTo>
                    <a:cubicBezTo>
                      <a:pt x="2696922" y="906840"/>
                      <a:pt x="2698679" y="906752"/>
                      <a:pt x="2699294" y="905786"/>
                    </a:cubicBezTo>
                    <a:cubicBezTo>
                      <a:pt x="2701578" y="902447"/>
                      <a:pt x="2704126" y="903589"/>
                      <a:pt x="2704741" y="906137"/>
                    </a:cubicBezTo>
                    <a:cubicBezTo>
                      <a:pt x="2707377" y="916416"/>
                      <a:pt x="2716162" y="924235"/>
                      <a:pt x="2716426" y="935392"/>
                    </a:cubicBezTo>
                    <a:cubicBezTo>
                      <a:pt x="2716426" y="936622"/>
                      <a:pt x="2716338" y="938204"/>
                      <a:pt x="2717040" y="939082"/>
                    </a:cubicBezTo>
                    <a:cubicBezTo>
                      <a:pt x="2725650" y="950503"/>
                      <a:pt x="2725650" y="965175"/>
                      <a:pt x="2731800" y="977562"/>
                    </a:cubicBezTo>
                    <a:cubicBezTo>
                      <a:pt x="2733381" y="980813"/>
                      <a:pt x="2734875" y="984151"/>
                      <a:pt x="2736456" y="987402"/>
                    </a:cubicBezTo>
                    <a:cubicBezTo>
                      <a:pt x="2737510" y="989598"/>
                      <a:pt x="2740058" y="991795"/>
                      <a:pt x="2739795" y="993727"/>
                    </a:cubicBezTo>
                    <a:cubicBezTo>
                      <a:pt x="2737686" y="1011562"/>
                      <a:pt x="2751479" y="1024300"/>
                      <a:pt x="2754378" y="1040114"/>
                    </a:cubicBezTo>
                    <a:cubicBezTo>
                      <a:pt x="2756047" y="1049427"/>
                      <a:pt x="2763251" y="1055752"/>
                      <a:pt x="2763867" y="1065240"/>
                    </a:cubicBezTo>
                    <a:cubicBezTo>
                      <a:pt x="2764482" y="1074201"/>
                      <a:pt x="2767117" y="1083075"/>
                      <a:pt x="2768874" y="1091948"/>
                    </a:cubicBezTo>
                    <a:cubicBezTo>
                      <a:pt x="2769050" y="1092739"/>
                      <a:pt x="2769313" y="1093529"/>
                      <a:pt x="2769840" y="1094144"/>
                    </a:cubicBezTo>
                    <a:cubicBezTo>
                      <a:pt x="2779153" y="1106268"/>
                      <a:pt x="2776869" y="1122345"/>
                      <a:pt x="2784249" y="1135436"/>
                    </a:cubicBezTo>
                    <a:cubicBezTo>
                      <a:pt x="2786884" y="1140092"/>
                      <a:pt x="2784600" y="1147472"/>
                      <a:pt x="2784688" y="1153533"/>
                    </a:cubicBezTo>
                    <a:cubicBezTo>
                      <a:pt x="2784776" y="1156433"/>
                      <a:pt x="2784249" y="1160298"/>
                      <a:pt x="2785742" y="1162143"/>
                    </a:cubicBezTo>
                    <a:cubicBezTo>
                      <a:pt x="2792243" y="1169874"/>
                      <a:pt x="2791541" y="1179977"/>
                      <a:pt x="2795318" y="1188411"/>
                    </a:cubicBezTo>
                    <a:cubicBezTo>
                      <a:pt x="2798920" y="1196494"/>
                      <a:pt x="2797690" y="1202556"/>
                      <a:pt x="2792331" y="1208881"/>
                    </a:cubicBezTo>
                    <a:cubicBezTo>
                      <a:pt x="2791541" y="1209848"/>
                      <a:pt x="2791453" y="1212483"/>
                      <a:pt x="2792155" y="1213362"/>
                    </a:cubicBezTo>
                    <a:cubicBezTo>
                      <a:pt x="2795406" y="1216964"/>
                      <a:pt x="2794264" y="1213010"/>
                      <a:pt x="2795142" y="1211693"/>
                    </a:cubicBezTo>
                    <a:cubicBezTo>
                      <a:pt x="2796987" y="1208969"/>
                      <a:pt x="2799184" y="1208618"/>
                      <a:pt x="2800238" y="1212483"/>
                    </a:cubicBezTo>
                    <a:cubicBezTo>
                      <a:pt x="2801995" y="1218721"/>
                      <a:pt x="2803664" y="1225046"/>
                      <a:pt x="2805509" y="1231284"/>
                    </a:cubicBezTo>
                    <a:cubicBezTo>
                      <a:pt x="2806388" y="1234095"/>
                      <a:pt x="2810078" y="1236292"/>
                      <a:pt x="2806124" y="1239981"/>
                    </a:cubicBezTo>
                    <a:cubicBezTo>
                      <a:pt x="2804719" y="1241299"/>
                      <a:pt x="2804806" y="1246483"/>
                      <a:pt x="2806300" y="1248328"/>
                    </a:cubicBezTo>
                    <a:cubicBezTo>
                      <a:pt x="2811835" y="1255620"/>
                      <a:pt x="2809551" y="1264053"/>
                      <a:pt x="2810692" y="1271872"/>
                    </a:cubicBezTo>
                    <a:cubicBezTo>
                      <a:pt x="2812537" y="1284260"/>
                      <a:pt x="2815349" y="1296559"/>
                      <a:pt x="2813416" y="1309210"/>
                    </a:cubicBezTo>
                    <a:cubicBezTo>
                      <a:pt x="2818424" y="1314569"/>
                      <a:pt x="2820005" y="1321158"/>
                      <a:pt x="2818512" y="1328011"/>
                    </a:cubicBezTo>
                    <a:cubicBezTo>
                      <a:pt x="2816052" y="1339168"/>
                      <a:pt x="2821323" y="1349096"/>
                      <a:pt x="2822816" y="1359551"/>
                    </a:cubicBezTo>
                    <a:cubicBezTo>
                      <a:pt x="2822992" y="1360780"/>
                      <a:pt x="2823783" y="1361835"/>
                      <a:pt x="2823871" y="1363065"/>
                    </a:cubicBezTo>
                    <a:cubicBezTo>
                      <a:pt x="2824837" y="1376243"/>
                      <a:pt x="2825628" y="1389421"/>
                      <a:pt x="2826506" y="1402599"/>
                    </a:cubicBezTo>
                    <a:cubicBezTo>
                      <a:pt x="2827385" y="1415777"/>
                      <a:pt x="2824398" y="1429131"/>
                      <a:pt x="2828966" y="1442221"/>
                    </a:cubicBezTo>
                    <a:cubicBezTo>
                      <a:pt x="2830196" y="1445735"/>
                      <a:pt x="2830547" y="1450918"/>
                      <a:pt x="2828790" y="1453730"/>
                    </a:cubicBezTo>
                    <a:cubicBezTo>
                      <a:pt x="2826067" y="1458122"/>
                      <a:pt x="2828439" y="1461109"/>
                      <a:pt x="2828966" y="1464887"/>
                    </a:cubicBezTo>
                    <a:cubicBezTo>
                      <a:pt x="2830284" y="1474112"/>
                      <a:pt x="2830811" y="1483336"/>
                      <a:pt x="2831777" y="1492649"/>
                    </a:cubicBezTo>
                    <a:cubicBezTo>
                      <a:pt x="2832480" y="1499765"/>
                      <a:pt x="2830108" y="1506969"/>
                      <a:pt x="2834150" y="1513997"/>
                    </a:cubicBezTo>
                    <a:cubicBezTo>
                      <a:pt x="2835555" y="1516457"/>
                      <a:pt x="2834062" y="1520674"/>
                      <a:pt x="2833622" y="1524013"/>
                    </a:cubicBezTo>
                    <a:cubicBezTo>
                      <a:pt x="2833271" y="1526385"/>
                      <a:pt x="2831250" y="1529284"/>
                      <a:pt x="2832041" y="1531041"/>
                    </a:cubicBezTo>
                    <a:cubicBezTo>
                      <a:pt x="2836346" y="1540969"/>
                      <a:pt x="2831075" y="1550633"/>
                      <a:pt x="2831690" y="1560384"/>
                    </a:cubicBezTo>
                    <a:cubicBezTo>
                      <a:pt x="2832393" y="1570839"/>
                      <a:pt x="2832129" y="1581381"/>
                      <a:pt x="2831690" y="1591836"/>
                    </a:cubicBezTo>
                    <a:cubicBezTo>
                      <a:pt x="2831514" y="1596316"/>
                      <a:pt x="2829405" y="1600709"/>
                      <a:pt x="2829318" y="1605190"/>
                    </a:cubicBezTo>
                    <a:cubicBezTo>
                      <a:pt x="2829230" y="1612745"/>
                      <a:pt x="2823256" y="1620300"/>
                      <a:pt x="2829142" y="1627944"/>
                    </a:cubicBezTo>
                    <a:cubicBezTo>
                      <a:pt x="2826067" y="1638750"/>
                      <a:pt x="2832305" y="1650522"/>
                      <a:pt x="2825364" y="1660977"/>
                    </a:cubicBezTo>
                    <a:cubicBezTo>
                      <a:pt x="2824573" y="1662207"/>
                      <a:pt x="2825188" y="1664491"/>
                      <a:pt x="2825364" y="1666336"/>
                    </a:cubicBezTo>
                    <a:cubicBezTo>
                      <a:pt x="2825716" y="1670992"/>
                      <a:pt x="2827385" y="1675912"/>
                      <a:pt x="2826330" y="1680217"/>
                    </a:cubicBezTo>
                    <a:cubicBezTo>
                      <a:pt x="2823431" y="1691638"/>
                      <a:pt x="2822377" y="1703234"/>
                      <a:pt x="2821411" y="1714831"/>
                    </a:cubicBezTo>
                    <a:cubicBezTo>
                      <a:pt x="2821147" y="1717906"/>
                      <a:pt x="2821762" y="1720981"/>
                      <a:pt x="2821323" y="1723968"/>
                    </a:cubicBezTo>
                    <a:cubicBezTo>
                      <a:pt x="2819478" y="1735301"/>
                      <a:pt x="2817369" y="1736970"/>
                      <a:pt x="2805685" y="1737058"/>
                    </a:cubicBezTo>
                    <a:cubicBezTo>
                      <a:pt x="2797778" y="1737058"/>
                      <a:pt x="2789959" y="1736882"/>
                      <a:pt x="2782052" y="1737146"/>
                    </a:cubicBezTo>
                    <a:cubicBezTo>
                      <a:pt x="2777396" y="1737322"/>
                      <a:pt x="2775024" y="1735301"/>
                      <a:pt x="2774145" y="1730908"/>
                    </a:cubicBezTo>
                    <a:cubicBezTo>
                      <a:pt x="2772915" y="1724671"/>
                      <a:pt x="2768699" y="1718872"/>
                      <a:pt x="2773794" y="1711844"/>
                    </a:cubicBezTo>
                    <a:cubicBezTo>
                      <a:pt x="2775902" y="1708945"/>
                      <a:pt x="2773882" y="1703322"/>
                      <a:pt x="2774233" y="1699017"/>
                    </a:cubicBezTo>
                    <a:cubicBezTo>
                      <a:pt x="2774585" y="1694361"/>
                      <a:pt x="2779592" y="1691199"/>
                      <a:pt x="2777132" y="1685049"/>
                    </a:cubicBezTo>
                    <a:cubicBezTo>
                      <a:pt x="2775200" y="1680129"/>
                      <a:pt x="2775815" y="1673628"/>
                      <a:pt x="2776957" y="1668181"/>
                    </a:cubicBezTo>
                    <a:cubicBezTo>
                      <a:pt x="2778889" y="1659044"/>
                      <a:pt x="2781877" y="1650171"/>
                      <a:pt x="2784864" y="1641298"/>
                    </a:cubicBezTo>
                    <a:cubicBezTo>
                      <a:pt x="2785478" y="1639540"/>
                      <a:pt x="2786709" y="1639101"/>
                      <a:pt x="2785391" y="1636466"/>
                    </a:cubicBezTo>
                    <a:cubicBezTo>
                      <a:pt x="2780734" y="1627153"/>
                      <a:pt x="2780120" y="1617401"/>
                      <a:pt x="2784249" y="1607386"/>
                    </a:cubicBezTo>
                    <a:cubicBezTo>
                      <a:pt x="2785303" y="1604750"/>
                      <a:pt x="2785566" y="1600885"/>
                      <a:pt x="2784424" y="1598513"/>
                    </a:cubicBezTo>
                    <a:cubicBezTo>
                      <a:pt x="2781525" y="1592890"/>
                      <a:pt x="2780734" y="1588497"/>
                      <a:pt x="2786445" y="1584193"/>
                    </a:cubicBezTo>
                    <a:cubicBezTo>
                      <a:pt x="2787499" y="1583402"/>
                      <a:pt x="2787499" y="1580064"/>
                      <a:pt x="2786884" y="1578218"/>
                    </a:cubicBezTo>
                    <a:cubicBezTo>
                      <a:pt x="2782492" y="1565655"/>
                      <a:pt x="2784424" y="1553092"/>
                      <a:pt x="2786621" y="1541056"/>
                    </a:cubicBezTo>
                    <a:cubicBezTo>
                      <a:pt x="2788114" y="1541759"/>
                      <a:pt x="2788905" y="1541847"/>
                      <a:pt x="2789695" y="1541935"/>
                    </a:cubicBezTo>
                    <a:cubicBezTo>
                      <a:pt x="2788905" y="1541408"/>
                      <a:pt x="2788114" y="1540969"/>
                      <a:pt x="2787236" y="1540441"/>
                    </a:cubicBezTo>
                    <a:cubicBezTo>
                      <a:pt x="2786357" y="1533413"/>
                      <a:pt x="2784864" y="1526297"/>
                      <a:pt x="2784776" y="1519269"/>
                    </a:cubicBezTo>
                    <a:cubicBezTo>
                      <a:pt x="2784776" y="1513119"/>
                      <a:pt x="2784776" y="1506091"/>
                      <a:pt x="2787587" y="1500907"/>
                    </a:cubicBezTo>
                    <a:cubicBezTo>
                      <a:pt x="2791716" y="1493000"/>
                      <a:pt x="2789168" y="1487553"/>
                      <a:pt x="2784776" y="1481667"/>
                    </a:cubicBezTo>
                    <a:cubicBezTo>
                      <a:pt x="2783809" y="1480349"/>
                      <a:pt x="2780647" y="1479734"/>
                      <a:pt x="2783721" y="1476923"/>
                    </a:cubicBezTo>
                    <a:cubicBezTo>
                      <a:pt x="2786181" y="1474639"/>
                      <a:pt x="2786884" y="1476220"/>
                      <a:pt x="2788553" y="1477450"/>
                    </a:cubicBezTo>
                    <a:cubicBezTo>
                      <a:pt x="2789168" y="1477890"/>
                      <a:pt x="2790838" y="1477011"/>
                      <a:pt x="2791980" y="1476747"/>
                    </a:cubicBezTo>
                    <a:cubicBezTo>
                      <a:pt x="2791365" y="1475781"/>
                      <a:pt x="2790838" y="1474815"/>
                      <a:pt x="2790047" y="1473936"/>
                    </a:cubicBezTo>
                    <a:cubicBezTo>
                      <a:pt x="2786357" y="1469719"/>
                      <a:pt x="2784336" y="1465063"/>
                      <a:pt x="2784424" y="1459177"/>
                    </a:cubicBezTo>
                    <a:cubicBezTo>
                      <a:pt x="2784776" y="1441782"/>
                      <a:pt x="2782843" y="1424650"/>
                      <a:pt x="2779241" y="1407607"/>
                    </a:cubicBezTo>
                    <a:cubicBezTo>
                      <a:pt x="2783985" y="1398118"/>
                      <a:pt x="2775551" y="1388015"/>
                      <a:pt x="2781261" y="1377736"/>
                    </a:cubicBezTo>
                    <a:cubicBezTo>
                      <a:pt x="2783282" y="1374046"/>
                      <a:pt x="2778275" y="1366491"/>
                      <a:pt x="2776429" y="1360693"/>
                    </a:cubicBezTo>
                    <a:cubicBezTo>
                      <a:pt x="2776078" y="1359463"/>
                      <a:pt x="2775639" y="1358233"/>
                      <a:pt x="2775288" y="1357003"/>
                    </a:cubicBezTo>
                    <a:cubicBezTo>
                      <a:pt x="2776429" y="1357266"/>
                      <a:pt x="2777660" y="1357530"/>
                      <a:pt x="2778802" y="1357881"/>
                    </a:cubicBezTo>
                    <a:cubicBezTo>
                      <a:pt x="2780295" y="1358321"/>
                      <a:pt x="2781789" y="1358936"/>
                      <a:pt x="2783282" y="1359463"/>
                    </a:cubicBezTo>
                    <a:cubicBezTo>
                      <a:pt x="2782492" y="1357881"/>
                      <a:pt x="2782140" y="1355948"/>
                      <a:pt x="2780998" y="1354894"/>
                    </a:cubicBezTo>
                    <a:cubicBezTo>
                      <a:pt x="2775288" y="1349535"/>
                      <a:pt x="2773970" y="1343122"/>
                      <a:pt x="2773882" y="1335479"/>
                    </a:cubicBezTo>
                    <a:cubicBezTo>
                      <a:pt x="2773706" y="1321334"/>
                      <a:pt x="2772388" y="1307190"/>
                      <a:pt x="2767205" y="1293748"/>
                    </a:cubicBezTo>
                    <a:cubicBezTo>
                      <a:pt x="2766941" y="1292957"/>
                      <a:pt x="2766063" y="1292167"/>
                      <a:pt x="2766239" y="1291552"/>
                    </a:cubicBezTo>
                    <a:cubicBezTo>
                      <a:pt x="2770016" y="1278637"/>
                      <a:pt x="2762812" y="1267304"/>
                      <a:pt x="2760879" y="1255268"/>
                    </a:cubicBezTo>
                    <a:cubicBezTo>
                      <a:pt x="2760177" y="1250875"/>
                      <a:pt x="2758595" y="1246571"/>
                      <a:pt x="2757717" y="1242178"/>
                    </a:cubicBezTo>
                    <a:cubicBezTo>
                      <a:pt x="2757102" y="1239542"/>
                      <a:pt x="2756662" y="1236819"/>
                      <a:pt x="2756750" y="1234183"/>
                    </a:cubicBezTo>
                    <a:cubicBezTo>
                      <a:pt x="2756750" y="1233217"/>
                      <a:pt x="2758419" y="1232338"/>
                      <a:pt x="2759386" y="1231372"/>
                    </a:cubicBezTo>
                    <a:cubicBezTo>
                      <a:pt x="2759913" y="1232250"/>
                      <a:pt x="2760528" y="1233129"/>
                      <a:pt x="2760967" y="1234007"/>
                    </a:cubicBezTo>
                    <a:cubicBezTo>
                      <a:pt x="2761846" y="1235765"/>
                      <a:pt x="2762724" y="1237697"/>
                      <a:pt x="2763603" y="1239454"/>
                    </a:cubicBezTo>
                    <a:cubicBezTo>
                      <a:pt x="2763954" y="1240157"/>
                      <a:pt x="2764482" y="1240860"/>
                      <a:pt x="2764921" y="1241563"/>
                    </a:cubicBezTo>
                    <a:cubicBezTo>
                      <a:pt x="2765360" y="1240860"/>
                      <a:pt x="2766063" y="1240245"/>
                      <a:pt x="2766151" y="1239454"/>
                    </a:cubicBezTo>
                    <a:cubicBezTo>
                      <a:pt x="2766766" y="1234974"/>
                      <a:pt x="2766239" y="1230757"/>
                      <a:pt x="2761934" y="1228121"/>
                    </a:cubicBezTo>
                    <a:cubicBezTo>
                      <a:pt x="2751391" y="1221796"/>
                      <a:pt x="2751830" y="1211253"/>
                      <a:pt x="2753588" y="1201765"/>
                    </a:cubicBezTo>
                    <a:cubicBezTo>
                      <a:pt x="2754378" y="1197724"/>
                      <a:pt x="2753675" y="1194210"/>
                      <a:pt x="2752094" y="1192540"/>
                    </a:cubicBezTo>
                    <a:cubicBezTo>
                      <a:pt x="2744714" y="1185073"/>
                      <a:pt x="2745681" y="1174970"/>
                      <a:pt x="2742342" y="1166360"/>
                    </a:cubicBezTo>
                    <a:cubicBezTo>
                      <a:pt x="2738037" y="1155291"/>
                      <a:pt x="2738565" y="1143342"/>
                      <a:pt x="2732678" y="1132273"/>
                    </a:cubicBezTo>
                    <a:cubicBezTo>
                      <a:pt x="2727231" y="1122170"/>
                      <a:pt x="2728022" y="1108992"/>
                      <a:pt x="2723893" y="1098010"/>
                    </a:cubicBezTo>
                    <a:cubicBezTo>
                      <a:pt x="2720115" y="1087907"/>
                      <a:pt x="2717831" y="1077716"/>
                      <a:pt x="2715898" y="1067173"/>
                    </a:cubicBezTo>
                    <a:cubicBezTo>
                      <a:pt x="2715371" y="1064450"/>
                      <a:pt x="2712999" y="1062868"/>
                      <a:pt x="2715635" y="1059618"/>
                    </a:cubicBezTo>
                    <a:cubicBezTo>
                      <a:pt x="2716689" y="1058300"/>
                      <a:pt x="2714756" y="1054522"/>
                      <a:pt x="2714053" y="1051799"/>
                    </a:cubicBezTo>
                    <a:cubicBezTo>
                      <a:pt x="2713966" y="1051447"/>
                      <a:pt x="2713263" y="1051184"/>
                      <a:pt x="2713175" y="1050832"/>
                    </a:cubicBezTo>
                    <a:cubicBezTo>
                      <a:pt x="2712736" y="1046088"/>
                      <a:pt x="2713614" y="1040553"/>
                      <a:pt x="2711506" y="1036688"/>
                    </a:cubicBezTo>
                    <a:cubicBezTo>
                      <a:pt x="2709397" y="1032647"/>
                      <a:pt x="2701402" y="1030275"/>
                      <a:pt x="2701227" y="1026936"/>
                    </a:cubicBezTo>
                    <a:cubicBezTo>
                      <a:pt x="2700788" y="1018766"/>
                      <a:pt x="2697010" y="1011825"/>
                      <a:pt x="2696043" y="1003567"/>
                    </a:cubicBezTo>
                    <a:cubicBezTo>
                      <a:pt x="2698328" y="1000492"/>
                      <a:pt x="2703511" y="998911"/>
                      <a:pt x="2699030" y="994869"/>
                    </a:cubicBezTo>
                    <a:cubicBezTo>
                      <a:pt x="2697713" y="993640"/>
                      <a:pt x="2695516" y="993376"/>
                      <a:pt x="2693759" y="992761"/>
                    </a:cubicBezTo>
                    <a:cubicBezTo>
                      <a:pt x="2694286" y="995309"/>
                      <a:pt x="2694901" y="997769"/>
                      <a:pt x="2695341" y="1000316"/>
                    </a:cubicBezTo>
                    <a:cubicBezTo>
                      <a:pt x="2695516" y="1001107"/>
                      <a:pt x="2695341" y="1002074"/>
                      <a:pt x="2695341" y="1002864"/>
                    </a:cubicBezTo>
                    <a:cubicBezTo>
                      <a:pt x="2693584" y="1000756"/>
                      <a:pt x="2689981" y="998120"/>
                      <a:pt x="2690421" y="996714"/>
                    </a:cubicBezTo>
                    <a:cubicBezTo>
                      <a:pt x="2692266" y="990477"/>
                      <a:pt x="2682602" y="986611"/>
                      <a:pt x="2687522" y="980198"/>
                    </a:cubicBezTo>
                    <a:cubicBezTo>
                      <a:pt x="2684007" y="975102"/>
                      <a:pt x="2679966" y="970270"/>
                      <a:pt x="2677243" y="964823"/>
                    </a:cubicBezTo>
                    <a:cubicBezTo>
                      <a:pt x="2673201" y="956917"/>
                      <a:pt x="2669951" y="948658"/>
                      <a:pt x="2666700" y="940400"/>
                    </a:cubicBezTo>
                    <a:cubicBezTo>
                      <a:pt x="2666173" y="938994"/>
                      <a:pt x="2666964" y="937150"/>
                      <a:pt x="2667227" y="935480"/>
                    </a:cubicBezTo>
                    <a:cubicBezTo>
                      <a:pt x="2668457" y="936271"/>
                      <a:pt x="2669775" y="936886"/>
                      <a:pt x="2670917" y="937764"/>
                    </a:cubicBezTo>
                    <a:cubicBezTo>
                      <a:pt x="2672235" y="938907"/>
                      <a:pt x="2673377" y="940224"/>
                      <a:pt x="2674695" y="941367"/>
                    </a:cubicBezTo>
                    <a:cubicBezTo>
                      <a:pt x="2675134" y="941718"/>
                      <a:pt x="2676364" y="941982"/>
                      <a:pt x="2676452" y="941806"/>
                    </a:cubicBezTo>
                    <a:cubicBezTo>
                      <a:pt x="2676803" y="941103"/>
                      <a:pt x="2677331" y="940049"/>
                      <a:pt x="2677067" y="939522"/>
                    </a:cubicBezTo>
                    <a:cubicBezTo>
                      <a:pt x="2675925" y="936974"/>
                      <a:pt x="2674958" y="933899"/>
                      <a:pt x="2672938" y="932230"/>
                    </a:cubicBezTo>
                    <a:cubicBezTo>
                      <a:pt x="2670214" y="929858"/>
                      <a:pt x="2666700" y="928452"/>
                      <a:pt x="2663450" y="926871"/>
                    </a:cubicBezTo>
                    <a:cubicBezTo>
                      <a:pt x="2659936" y="925201"/>
                      <a:pt x="2658793" y="922654"/>
                      <a:pt x="2658618" y="918788"/>
                    </a:cubicBezTo>
                    <a:cubicBezTo>
                      <a:pt x="2658354" y="912990"/>
                      <a:pt x="2657036" y="907279"/>
                      <a:pt x="2656158" y="901481"/>
                    </a:cubicBezTo>
                    <a:cubicBezTo>
                      <a:pt x="2655982" y="900339"/>
                      <a:pt x="2655543" y="898318"/>
                      <a:pt x="2654928" y="898230"/>
                    </a:cubicBezTo>
                    <a:cubicBezTo>
                      <a:pt x="2644737" y="895770"/>
                      <a:pt x="2646670" y="884877"/>
                      <a:pt x="2641311" y="878990"/>
                    </a:cubicBezTo>
                    <a:cubicBezTo>
                      <a:pt x="2637796" y="875125"/>
                      <a:pt x="2634809" y="870293"/>
                      <a:pt x="2633140" y="865461"/>
                    </a:cubicBezTo>
                    <a:cubicBezTo>
                      <a:pt x="2632086" y="862386"/>
                      <a:pt x="2626200" y="858520"/>
                      <a:pt x="2632437" y="854567"/>
                    </a:cubicBezTo>
                    <a:cubicBezTo>
                      <a:pt x="2632613" y="854391"/>
                      <a:pt x="2631734" y="851053"/>
                      <a:pt x="2630592" y="850438"/>
                    </a:cubicBezTo>
                    <a:cubicBezTo>
                      <a:pt x="2622070" y="845694"/>
                      <a:pt x="2620665" y="837260"/>
                      <a:pt x="2619611" y="828914"/>
                    </a:cubicBezTo>
                    <a:cubicBezTo>
                      <a:pt x="2619171" y="824872"/>
                      <a:pt x="2617151" y="823291"/>
                      <a:pt x="2614691" y="820480"/>
                    </a:cubicBezTo>
                    <a:cubicBezTo>
                      <a:pt x="2608717" y="813451"/>
                      <a:pt x="2603709" y="805017"/>
                      <a:pt x="2600722" y="796320"/>
                    </a:cubicBezTo>
                    <a:cubicBezTo>
                      <a:pt x="2597384" y="786656"/>
                      <a:pt x="2588247" y="781648"/>
                      <a:pt x="2584821" y="772775"/>
                    </a:cubicBezTo>
                    <a:cubicBezTo>
                      <a:pt x="2582536" y="766977"/>
                      <a:pt x="2574014" y="762584"/>
                      <a:pt x="2580076" y="754502"/>
                    </a:cubicBezTo>
                    <a:cubicBezTo>
                      <a:pt x="2580428" y="753974"/>
                      <a:pt x="2579286" y="751427"/>
                      <a:pt x="2578758" y="751427"/>
                    </a:cubicBezTo>
                    <a:cubicBezTo>
                      <a:pt x="2567162" y="750724"/>
                      <a:pt x="2568480" y="737282"/>
                      <a:pt x="2560573" y="732977"/>
                    </a:cubicBezTo>
                    <a:cubicBezTo>
                      <a:pt x="2557234" y="719624"/>
                      <a:pt x="2544847" y="710487"/>
                      <a:pt x="2542036" y="697748"/>
                    </a:cubicBezTo>
                    <a:cubicBezTo>
                      <a:pt x="2540279" y="689841"/>
                      <a:pt x="2535007" y="687469"/>
                      <a:pt x="2531317" y="682549"/>
                    </a:cubicBezTo>
                    <a:cubicBezTo>
                      <a:pt x="2527891" y="677981"/>
                      <a:pt x="2525344" y="672710"/>
                      <a:pt x="2521917" y="668141"/>
                    </a:cubicBezTo>
                    <a:cubicBezTo>
                      <a:pt x="2519369" y="664715"/>
                      <a:pt x="2515855" y="662079"/>
                      <a:pt x="2512956" y="658917"/>
                    </a:cubicBezTo>
                    <a:cubicBezTo>
                      <a:pt x="2511550" y="657423"/>
                      <a:pt x="2509354" y="655315"/>
                      <a:pt x="2509618" y="653909"/>
                    </a:cubicBezTo>
                    <a:cubicBezTo>
                      <a:pt x="2510760" y="646881"/>
                      <a:pt x="2505401" y="644069"/>
                      <a:pt x="2501799" y="639940"/>
                    </a:cubicBezTo>
                    <a:cubicBezTo>
                      <a:pt x="2496527" y="633878"/>
                      <a:pt x="2490905" y="627992"/>
                      <a:pt x="2486249" y="621403"/>
                    </a:cubicBezTo>
                    <a:cubicBezTo>
                      <a:pt x="2484843" y="619382"/>
                      <a:pt x="2481241" y="615341"/>
                      <a:pt x="2486776" y="612266"/>
                    </a:cubicBezTo>
                    <a:cubicBezTo>
                      <a:pt x="2489060" y="611036"/>
                      <a:pt x="2489851" y="606380"/>
                      <a:pt x="2486073" y="607171"/>
                    </a:cubicBezTo>
                    <a:cubicBezTo>
                      <a:pt x="2473071" y="609894"/>
                      <a:pt x="2470611" y="598649"/>
                      <a:pt x="2464812" y="592236"/>
                    </a:cubicBezTo>
                    <a:cubicBezTo>
                      <a:pt x="2456642" y="583187"/>
                      <a:pt x="2449262" y="573347"/>
                      <a:pt x="2441531" y="563947"/>
                    </a:cubicBezTo>
                    <a:cubicBezTo>
                      <a:pt x="2440740" y="562980"/>
                      <a:pt x="2439071" y="562190"/>
                      <a:pt x="2438895" y="561135"/>
                    </a:cubicBezTo>
                    <a:cubicBezTo>
                      <a:pt x="2438632" y="559115"/>
                      <a:pt x="2439159" y="557006"/>
                      <a:pt x="2439423" y="554986"/>
                    </a:cubicBezTo>
                    <a:cubicBezTo>
                      <a:pt x="2440652" y="555864"/>
                      <a:pt x="2441882" y="556831"/>
                      <a:pt x="2443112" y="557621"/>
                    </a:cubicBezTo>
                    <a:cubicBezTo>
                      <a:pt x="2443991" y="558148"/>
                      <a:pt x="2444957" y="558500"/>
                      <a:pt x="2445924" y="559027"/>
                    </a:cubicBezTo>
                    <a:cubicBezTo>
                      <a:pt x="2446012" y="557885"/>
                      <a:pt x="2446539" y="555864"/>
                      <a:pt x="2446099" y="555601"/>
                    </a:cubicBezTo>
                    <a:cubicBezTo>
                      <a:pt x="2441795" y="553316"/>
                      <a:pt x="2437578" y="550505"/>
                      <a:pt x="2432921" y="549539"/>
                    </a:cubicBezTo>
                    <a:cubicBezTo>
                      <a:pt x="2429144" y="548660"/>
                      <a:pt x="2426947" y="547694"/>
                      <a:pt x="2425366" y="544004"/>
                    </a:cubicBezTo>
                    <a:cubicBezTo>
                      <a:pt x="2421500" y="534955"/>
                      <a:pt x="2420007" y="524237"/>
                      <a:pt x="2407268" y="521425"/>
                    </a:cubicBezTo>
                    <a:cubicBezTo>
                      <a:pt x="2403139" y="520459"/>
                      <a:pt x="2400064" y="514397"/>
                      <a:pt x="2396638" y="510532"/>
                    </a:cubicBezTo>
                    <a:cubicBezTo>
                      <a:pt x="2394178" y="507720"/>
                      <a:pt x="2392421" y="503943"/>
                      <a:pt x="2389434" y="501834"/>
                    </a:cubicBezTo>
                    <a:cubicBezTo>
                      <a:pt x="2385041" y="498671"/>
                      <a:pt x="2379858" y="497090"/>
                      <a:pt x="2380121" y="489974"/>
                    </a:cubicBezTo>
                    <a:cubicBezTo>
                      <a:pt x="2380209" y="488041"/>
                      <a:pt x="2376080" y="485845"/>
                      <a:pt x="2373796" y="483824"/>
                    </a:cubicBezTo>
                    <a:cubicBezTo>
                      <a:pt x="2367119" y="477850"/>
                      <a:pt x="2360178" y="472052"/>
                      <a:pt x="2353853" y="465726"/>
                    </a:cubicBezTo>
                    <a:cubicBezTo>
                      <a:pt x="2352447" y="464233"/>
                      <a:pt x="2352096" y="459840"/>
                      <a:pt x="2353238" y="457995"/>
                    </a:cubicBezTo>
                    <a:cubicBezTo>
                      <a:pt x="2356664" y="452372"/>
                      <a:pt x="2353326" y="451406"/>
                      <a:pt x="2349548" y="452548"/>
                    </a:cubicBezTo>
                    <a:cubicBezTo>
                      <a:pt x="2341729" y="455008"/>
                      <a:pt x="2338039" y="452021"/>
                      <a:pt x="2335052" y="444993"/>
                    </a:cubicBezTo>
                    <a:cubicBezTo>
                      <a:pt x="2333471" y="441303"/>
                      <a:pt x="2329430" y="438579"/>
                      <a:pt x="2326179" y="435856"/>
                    </a:cubicBezTo>
                    <a:cubicBezTo>
                      <a:pt x="2318096" y="429179"/>
                      <a:pt x="2309663" y="422941"/>
                      <a:pt x="2301580" y="416265"/>
                    </a:cubicBezTo>
                    <a:cubicBezTo>
                      <a:pt x="2300174" y="415122"/>
                      <a:pt x="2299647" y="412750"/>
                      <a:pt x="2298769" y="410905"/>
                    </a:cubicBezTo>
                    <a:cubicBezTo>
                      <a:pt x="2298329" y="410027"/>
                      <a:pt x="2298154" y="409061"/>
                      <a:pt x="2297890" y="408094"/>
                    </a:cubicBezTo>
                    <a:cubicBezTo>
                      <a:pt x="2298681" y="408006"/>
                      <a:pt x="2299735" y="407567"/>
                      <a:pt x="2300350" y="407831"/>
                    </a:cubicBezTo>
                    <a:cubicBezTo>
                      <a:pt x="2301843" y="408533"/>
                      <a:pt x="2303074" y="409939"/>
                      <a:pt x="2304567" y="410290"/>
                    </a:cubicBezTo>
                    <a:cubicBezTo>
                      <a:pt x="2306060" y="410642"/>
                      <a:pt x="2307818" y="409939"/>
                      <a:pt x="2309487" y="409675"/>
                    </a:cubicBezTo>
                    <a:cubicBezTo>
                      <a:pt x="2308608" y="408446"/>
                      <a:pt x="2307993" y="406513"/>
                      <a:pt x="2306851" y="406074"/>
                    </a:cubicBezTo>
                    <a:cubicBezTo>
                      <a:pt x="2302634" y="404580"/>
                      <a:pt x="2298242" y="403086"/>
                      <a:pt x="2293849" y="402735"/>
                    </a:cubicBezTo>
                    <a:cubicBezTo>
                      <a:pt x="2288841" y="402296"/>
                      <a:pt x="2286381" y="401242"/>
                      <a:pt x="2283218" y="396234"/>
                    </a:cubicBezTo>
                    <a:cubicBezTo>
                      <a:pt x="2278650" y="389030"/>
                      <a:pt x="2273379" y="381474"/>
                      <a:pt x="2263539" y="378575"/>
                    </a:cubicBezTo>
                    <a:cubicBezTo>
                      <a:pt x="2258356" y="376994"/>
                      <a:pt x="2253875" y="371723"/>
                      <a:pt x="2250010" y="367242"/>
                    </a:cubicBezTo>
                    <a:cubicBezTo>
                      <a:pt x="2245969" y="362498"/>
                      <a:pt x="2238237" y="360829"/>
                      <a:pt x="2237798" y="352834"/>
                    </a:cubicBezTo>
                    <a:cubicBezTo>
                      <a:pt x="2237710" y="351868"/>
                      <a:pt x="2235338" y="350462"/>
                      <a:pt x="2233845" y="350199"/>
                    </a:cubicBezTo>
                    <a:cubicBezTo>
                      <a:pt x="2224532" y="348178"/>
                      <a:pt x="2217416" y="342731"/>
                      <a:pt x="2210739" y="336230"/>
                    </a:cubicBezTo>
                    <a:cubicBezTo>
                      <a:pt x="2208367" y="333946"/>
                      <a:pt x="2205380" y="332364"/>
                      <a:pt x="2202569" y="330607"/>
                    </a:cubicBezTo>
                    <a:cubicBezTo>
                      <a:pt x="2201251" y="329729"/>
                      <a:pt x="2198703" y="329729"/>
                      <a:pt x="2198264" y="328674"/>
                    </a:cubicBezTo>
                    <a:cubicBezTo>
                      <a:pt x="2192641" y="315936"/>
                      <a:pt x="2178585" y="314881"/>
                      <a:pt x="2169184" y="307414"/>
                    </a:cubicBezTo>
                    <a:cubicBezTo>
                      <a:pt x="2164704" y="303812"/>
                      <a:pt x="2159081" y="300210"/>
                      <a:pt x="2160311" y="292742"/>
                    </a:cubicBezTo>
                    <a:cubicBezTo>
                      <a:pt x="2160399" y="292039"/>
                      <a:pt x="2156709" y="289931"/>
                      <a:pt x="2156445" y="290194"/>
                    </a:cubicBezTo>
                    <a:cubicBezTo>
                      <a:pt x="2153546" y="292918"/>
                      <a:pt x="2150823" y="293357"/>
                      <a:pt x="2147309" y="291073"/>
                    </a:cubicBezTo>
                    <a:cubicBezTo>
                      <a:pt x="2132549" y="281409"/>
                      <a:pt x="2119020" y="269812"/>
                      <a:pt x="2102943" y="262169"/>
                    </a:cubicBezTo>
                    <a:cubicBezTo>
                      <a:pt x="2100834" y="261203"/>
                      <a:pt x="2099516" y="258567"/>
                      <a:pt x="2097847" y="256722"/>
                    </a:cubicBezTo>
                    <a:cubicBezTo>
                      <a:pt x="2100307" y="256371"/>
                      <a:pt x="2102767" y="256019"/>
                      <a:pt x="2105315" y="255668"/>
                    </a:cubicBezTo>
                    <a:cubicBezTo>
                      <a:pt x="2106193" y="255580"/>
                      <a:pt x="2107160" y="255844"/>
                      <a:pt x="2107950" y="255580"/>
                    </a:cubicBezTo>
                    <a:cubicBezTo>
                      <a:pt x="2108829" y="255229"/>
                      <a:pt x="2109532" y="254526"/>
                      <a:pt x="2110322" y="253911"/>
                    </a:cubicBezTo>
                    <a:cubicBezTo>
                      <a:pt x="2109532" y="253647"/>
                      <a:pt x="2108653" y="252857"/>
                      <a:pt x="2108126" y="253120"/>
                    </a:cubicBezTo>
                    <a:cubicBezTo>
                      <a:pt x="2102240" y="255229"/>
                      <a:pt x="2096529" y="246092"/>
                      <a:pt x="2090467" y="252944"/>
                    </a:cubicBezTo>
                    <a:cubicBezTo>
                      <a:pt x="2090204" y="253208"/>
                      <a:pt x="2087480" y="251890"/>
                      <a:pt x="2086338" y="250836"/>
                    </a:cubicBezTo>
                    <a:cubicBezTo>
                      <a:pt x="2083088" y="247937"/>
                      <a:pt x="2080013" y="244774"/>
                      <a:pt x="2077026" y="241611"/>
                    </a:cubicBezTo>
                    <a:cubicBezTo>
                      <a:pt x="2073160" y="237482"/>
                      <a:pt x="2069470" y="233968"/>
                      <a:pt x="2062793" y="234407"/>
                    </a:cubicBezTo>
                    <a:cubicBezTo>
                      <a:pt x="2059279" y="234583"/>
                      <a:pt x="2055414" y="231420"/>
                      <a:pt x="2051899" y="229487"/>
                    </a:cubicBezTo>
                    <a:cubicBezTo>
                      <a:pt x="2036174" y="221141"/>
                      <a:pt x="2021326" y="211302"/>
                      <a:pt x="2004283" y="205152"/>
                    </a:cubicBezTo>
                    <a:cubicBezTo>
                      <a:pt x="1996815" y="202428"/>
                      <a:pt x="1990665" y="195752"/>
                      <a:pt x="1984076" y="190656"/>
                    </a:cubicBezTo>
                    <a:cubicBezTo>
                      <a:pt x="1980387" y="187757"/>
                      <a:pt x="1983725" y="187845"/>
                      <a:pt x="1985745" y="187581"/>
                    </a:cubicBezTo>
                    <a:cubicBezTo>
                      <a:pt x="1985570" y="186703"/>
                      <a:pt x="1985306" y="185824"/>
                      <a:pt x="1985131" y="184946"/>
                    </a:cubicBezTo>
                    <a:cubicBezTo>
                      <a:pt x="1978893" y="186966"/>
                      <a:pt x="1972655" y="179850"/>
                      <a:pt x="1966242" y="184770"/>
                    </a:cubicBezTo>
                    <a:cubicBezTo>
                      <a:pt x="1965451" y="185385"/>
                      <a:pt x="1963167" y="184155"/>
                      <a:pt x="1961586" y="183803"/>
                    </a:cubicBezTo>
                    <a:cubicBezTo>
                      <a:pt x="1962552" y="182398"/>
                      <a:pt x="1963519" y="181080"/>
                      <a:pt x="1964397" y="179674"/>
                    </a:cubicBezTo>
                    <a:cubicBezTo>
                      <a:pt x="1965188" y="178444"/>
                      <a:pt x="1965891" y="177127"/>
                      <a:pt x="1966594" y="175809"/>
                    </a:cubicBezTo>
                    <a:cubicBezTo>
                      <a:pt x="1965100" y="175457"/>
                      <a:pt x="1963167" y="174403"/>
                      <a:pt x="1962289" y="175018"/>
                    </a:cubicBezTo>
                    <a:cubicBezTo>
                      <a:pt x="1955173" y="179499"/>
                      <a:pt x="1950341" y="176424"/>
                      <a:pt x="1944015" y="172207"/>
                    </a:cubicBezTo>
                    <a:cubicBezTo>
                      <a:pt x="1936460" y="167111"/>
                      <a:pt x="1927059" y="164827"/>
                      <a:pt x="1918450" y="161313"/>
                    </a:cubicBezTo>
                    <a:cubicBezTo>
                      <a:pt x="1906501" y="156481"/>
                      <a:pt x="1894641" y="151385"/>
                      <a:pt x="1882517" y="146905"/>
                    </a:cubicBezTo>
                    <a:cubicBezTo>
                      <a:pt x="1878652" y="145499"/>
                      <a:pt x="1874083" y="146290"/>
                      <a:pt x="1869954" y="145411"/>
                    </a:cubicBezTo>
                    <a:cubicBezTo>
                      <a:pt x="1868109" y="145060"/>
                      <a:pt x="1866528" y="143215"/>
                      <a:pt x="1864771" y="142073"/>
                    </a:cubicBezTo>
                    <a:cubicBezTo>
                      <a:pt x="1866352" y="141458"/>
                      <a:pt x="1868021" y="140931"/>
                      <a:pt x="1869603" y="140316"/>
                    </a:cubicBezTo>
                    <a:cubicBezTo>
                      <a:pt x="1870394" y="140052"/>
                      <a:pt x="1871096" y="139701"/>
                      <a:pt x="1871799" y="139349"/>
                    </a:cubicBezTo>
                    <a:cubicBezTo>
                      <a:pt x="1871360" y="138822"/>
                      <a:pt x="1870569" y="137768"/>
                      <a:pt x="1870569" y="137768"/>
                    </a:cubicBezTo>
                    <a:cubicBezTo>
                      <a:pt x="1865386" y="141107"/>
                      <a:pt x="1861696" y="133727"/>
                      <a:pt x="1855195" y="136538"/>
                    </a:cubicBezTo>
                    <a:cubicBezTo>
                      <a:pt x="1850363" y="138647"/>
                      <a:pt x="1842017" y="134430"/>
                      <a:pt x="1836131" y="131267"/>
                    </a:cubicBezTo>
                    <a:cubicBezTo>
                      <a:pt x="1832353" y="129246"/>
                      <a:pt x="1824710" y="131618"/>
                      <a:pt x="1824797" y="123448"/>
                    </a:cubicBezTo>
                    <a:cubicBezTo>
                      <a:pt x="1824797" y="123009"/>
                      <a:pt x="1821986" y="121954"/>
                      <a:pt x="1820493" y="122042"/>
                    </a:cubicBezTo>
                    <a:cubicBezTo>
                      <a:pt x="1809335" y="122745"/>
                      <a:pt x="1799144" y="120461"/>
                      <a:pt x="1789480" y="114399"/>
                    </a:cubicBezTo>
                    <a:cubicBezTo>
                      <a:pt x="1786230" y="112378"/>
                      <a:pt x="1781398" y="113081"/>
                      <a:pt x="1777269" y="112290"/>
                    </a:cubicBezTo>
                    <a:cubicBezTo>
                      <a:pt x="1775687" y="112027"/>
                      <a:pt x="1774281" y="111148"/>
                      <a:pt x="1772788" y="110533"/>
                    </a:cubicBezTo>
                    <a:cubicBezTo>
                      <a:pt x="1774106" y="109918"/>
                      <a:pt x="1775424" y="109391"/>
                      <a:pt x="1776654" y="108688"/>
                    </a:cubicBezTo>
                    <a:cubicBezTo>
                      <a:pt x="1777708" y="108073"/>
                      <a:pt x="1778674" y="107195"/>
                      <a:pt x="1779641" y="106316"/>
                    </a:cubicBezTo>
                    <a:cubicBezTo>
                      <a:pt x="1780431" y="105614"/>
                      <a:pt x="1781222" y="104823"/>
                      <a:pt x="1782013" y="104032"/>
                    </a:cubicBezTo>
                    <a:cubicBezTo>
                      <a:pt x="1780431" y="103593"/>
                      <a:pt x="1778938" y="102978"/>
                      <a:pt x="1777356" y="102802"/>
                    </a:cubicBezTo>
                    <a:cubicBezTo>
                      <a:pt x="1776654" y="102714"/>
                      <a:pt x="1775951" y="103505"/>
                      <a:pt x="1775160" y="103681"/>
                    </a:cubicBezTo>
                    <a:cubicBezTo>
                      <a:pt x="1759786" y="107810"/>
                      <a:pt x="1758292" y="107634"/>
                      <a:pt x="1745026" y="98322"/>
                    </a:cubicBezTo>
                    <a:cubicBezTo>
                      <a:pt x="1742303" y="96389"/>
                      <a:pt x="1740897" y="96653"/>
                      <a:pt x="1737559" y="97267"/>
                    </a:cubicBezTo>
                    <a:cubicBezTo>
                      <a:pt x="1731409" y="98497"/>
                      <a:pt x="1723854" y="97970"/>
                      <a:pt x="1718231" y="95423"/>
                    </a:cubicBezTo>
                    <a:cubicBezTo>
                      <a:pt x="1711730" y="92436"/>
                      <a:pt x="1702417" y="95071"/>
                      <a:pt x="1698552" y="86286"/>
                    </a:cubicBezTo>
                    <a:cubicBezTo>
                      <a:pt x="1698288" y="85583"/>
                      <a:pt x="1696004" y="85056"/>
                      <a:pt x="1695125" y="85407"/>
                    </a:cubicBezTo>
                    <a:cubicBezTo>
                      <a:pt x="1680454" y="91821"/>
                      <a:pt x="1666924" y="80136"/>
                      <a:pt x="1652428" y="82596"/>
                    </a:cubicBezTo>
                    <a:cubicBezTo>
                      <a:pt x="1651462" y="82772"/>
                      <a:pt x="1650320" y="81717"/>
                      <a:pt x="1649266" y="81278"/>
                    </a:cubicBezTo>
                    <a:cubicBezTo>
                      <a:pt x="1650759" y="80663"/>
                      <a:pt x="1652516" y="80312"/>
                      <a:pt x="1653658" y="79345"/>
                    </a:cubicBezTo>
                    <a:cubicBezTo>
                      <a:pt x="1654361" y="78730"/>
                      <a:pt x="1654010" y="77061"/>
                      <a:pt x="1654185" y="75919"/>
                    </a:cubicBezTo>
                    <a:cubicBezTo>
                      <a:pt x="1653219" y="76183"/>
                      <a:pt x="1652340" y="76358"/>
                      <a:pt x="1651374" y="76622"/>
                    </a:cubicBezTo>
                    <a:cubicBezTo>
                      <a:pt x="1640480" y="79257"/>
                      <a:pt x="1629498" y="77676"/>
                      <a:pt x="1618517" y="77325"/>
                    </a:cubicBezTo>
                    <a:cubicBezTo>
                      <a:pt x="1615618" y="77237"/>
                      <a:pt x="1610259" y="74865"/>
                      <a:pt x="1610171" y="73371"/>
                    </a:cubicBezTo>
                    <a:cubicBezTo>
                      <a:pt x="1609644" y="60720"/>
                      <a:pt x="1605602" y="69945"/>
                      <a:pt x="1601385" y="71087"/>
                    </a:cubicBezTo>
                    <a:cubicBezTo>
                      <a:pt x="1592424" y="73459"/>
                      <a:pt x="1582585" y="74250"/>
                      <a:pt x="1574326" y="69154"/>
                    </a:cubicBezTo>
                    <a:cubicBezTo>
                      <a:pt x="1568967" y="65904"/>
                      <a:pt x="1563960" y="63795"/>
                      <a:pt x="1557898" y="64498"/>
                    </a:cubicBezTo>
                    <a:cubicBezTo>
                      <a:pt x="1555526" y="64762"/>
                      <a:pt x="1553242" y="65904"/>
                      <a:pt x="1551045" y="66782"/>
                    </a:cubicBezTo>
                    <a:cubicBezTo>
                      <a:pt x="1549727" y="67309"/>
                      <a:pt x="1548585" y="68100"/>
                      <a:pt x="1547355" y="68803"/>
                    </a:cubicBezTo>
                    <a:cubicBezTo>
                      <a:pt x="1547619" y="67309"/>
                      <a:pt x="1547970" y="65816"/>
                      <a:pt x="1548234" y="64322"/>
                    </a:cubicBezTo>
                    <a:cubicBezTo>
                      <a:pt x="1548497" y="62829"/>
                      <a:pt x="1548673" y="61335"/>
                      <a:pt x="1548849" y="59842"/>
                    </a:cubicBezTo>
                    <a:cubicBezTo>
                      <a:pt x="1547355" y="60017"/>
                      <a:pt x="1545247" y="59578"/>
                      <a:pt x="1544456" y="60369"/>
                    </a:cubicBezTo>
                    <a:cubicBezTo>
                      <a:pt x="1538833" y="66694"/>
                      <a:pt x="1532332" y="64674"/>
                      <a:pt x="1525655" y="62917"/>
                    </a:cubicBezTo>
                    <a:cubicBezTo>
                      <a:pt x="1523283" y="62302"/>
                      <a:pt x="1520560" y="61335"/>
                      <a:pt x="1518276" y="61862"/>
                    </a:cubicBezTo>
                    <a:cubicBezTo>
                      <a:pt x="1505800" y="64498"/>
                      <a:pt x="1493501" y="60984"/>
                      <a:pt x="1481114" y="61599"/>
                    </a:cubicBezTo>
                    <a:cubicBezTo>
                      <a:pt x="1472855" y="62038"/>
                      <a:pt x="1464509" y="62741"/>
                      <a:pt x="1456602" y="57382"/>
                    </a:cubicBezTo>
                    <a:cubicBezTo>
                      <a:pt x="1453000" y="54922"/>
                      <a:pt x="1446763" y="54746"/>
                      <a:pt x="1442546" y="59578"/>
                    </a:cubicBezTo>
                    <a:cubicBezTo>
                      <a:pt x="1441579" y="60720"/>
                      <a:pt x="1439032" y="60545"/>
                      <a:pt x="1437275" y="60984"/>
                    </a:cubicBezTo>
                    <a:cubicBezTo>
                      <a:pt x="1437538" y="59490"/>
                      <a:pt x="1437626" y="57997"/>
                      <a:pt x="1437977" y="56503"/>
                    </a:cubicBezTo>
                    <a:cubicBezTo>
                      <a:pt x="1438329" y="54922"/>
                      <a:pt x="1438944" y="53428"/>
                      <a:pt x="1439295" y="51847"/>
                    </a:cubicBezTo>
                    <a:cubicBezTo>
                      <a:pt x="1439471" y="51056"/>
                      <a:pt x="1439032" y="50266"/>
                      <a:pt x="1438856" y="49475"/>
                    </a:cubicBezTo>
                    <a:cubicBezTo>
                      <a:pt x="1438153" y="49914"/>
                      <a:pt x="1437099" y="50266"/>
                      <a:pt x="1436747" y="50969"/>
                    </a:cubicBezTo>
                    <a:cubicBezTo>
                      <a:pt x="1432091" y="59842"/>
                      <a:pt x="1425414" y="62038"/>
                      <a:pt x="1415662" y="59490"/>
                    </a:cubicBezTo>
                    <a:cubicBezTo>
                      <a:pt x="1408985" y="57733"/>
                      <a:pt x="1401606" y="60369"/>
                      <a:pt x="1395280" y="54395"/>
                    </a:cubicBezTo>
                    <a:cubicBezTo>
                      <a:pt x="1392996" y="52286"/>
                      <a:pt x="1385616" y="53428"/>
                      <a:pt x="1381927" y="55537"/>
                    </a:cubicBezTo>
                    <a:cubicBezTo>
                      <a:pt x="1375601" y="59051"/>
                      <a:pt x="1369188" y="59578"/>
                      <a:pt x="1362423" y="59227"/>
                    </a:cubicBezTo>
                    <a:cubicBezTo>
                      <a:pt x="1349157" y="58524"/>
                      <a:pt x="1335891" y="60808"/>
                      <a:pt x="1322625" y="59315"/>
                    </a:cubicBezTo>
                    <a:cubicBezTo>
                      <a:pt x="1319726" y="58963"/>
                      <a:pt x="1316563" y="59227"/>
                      <a:pt x="1313928" y="60281"/>
                    </a:cubicBezTo>
                    <a:cubicBezTo>
                      <a:pt x="1307954" y="62741"/>
                      <a:pt x="1302770" y="63356"/>
                      <a:pt x="1297675" y="58173"/>
                    </a:cubicBezTo>
                    <a:cubicBezTo>
                      <a:pt x="1296357" y="56855"/>
                      <a:pt x="1293106" y="57382"/>
                      <a:pt x="1290734" y="57118"/>
                    </a:cubicBezTo>
                    <a:cubicBezTo>
                      <a:pt x="1291701" y="58700"/>
                      <a:pt x="1292755" y="60193"/>
                      <a:pt x="1293721" y="61775"/>
                    </a:cubicBezTo>
                    <a:cubicBezTo>
                      <a:pt x="1294073" y="62390"/>
                      <a:pt x="1294424" y="63005"/>
                      <a:pt x="1294776" y="63620"/>
                    </a:cubicBezTo>
                    <a:cubicBezTo>
                      <a:pt x="1293634" y="63883"/>
                      <a:pt x="1292052" y="64849"/>
                      <a:pt x="1291262" y="64410"/>
                    </a:cubicBezTo>
                    <a:cubicBezTo>
                      <a:pt x="1281861" y="58788"/>
                      <a:pt x="1273076" y="58612"/>
                      <a:pt x="1265169" y="67046"/>
                    </a:cubicBezTo>
                    <a:cubicBezTo>
                      <a:pt x="1255154" y="65816"/>
                      <a:pt x="1244875" y="74513"/>
                      <a:pt x="1235035" y="66079"/>
                    </a:cubicBezTo>
                    <a:cubicBezTo>
                      <a:pt x="1234508" y="65552"/>
                      <a:pt x="1233190" y="65904"/>
                      <a:pt x="1232312" y="65816"/>
                    </a:cubicBezTo>
                    <a:cubicBezTo>
                      <a:pt x="1233278" y="79082"/>
                      <a:pt x="1219573" y="67836"/>
                      <a:pt x="1216937" y="75041"/>
                    </a:cubicBezTo>
                    <a:cubicBezTo>
                      <a:pt x="1207713" y="73635"/>
                      <a:pt x="1198049" y="77940"/>
                      <a:pt x="1189088" y="72668"/>
                    </a:cubicBezTo>
                    <a:cubicBezTo>
                      <a:pt x="1188824" y="72493"/>
                      <a:pt x="1186540" y="74865"/>
                      <a:pt x="1186628" y="75041"/>
                    </a:cubicBezTo>
                    <a:cubicBezTo>
                      <a:pt x="1189351" y="79170"/>
                      <a:pt x="1187770" y="80487"/>
                      <a:pt x="1183465" y="80312"/>
                    </a:cubicBezTo>
                    <a:cubicBezTo>
                      <a:pt x="1173713" y="79960"/>
                      <a:pt x="1164401" y="81893"/>
                      <a:pt x="1155264" y="85056"/>
                    </a:cubicBezTo>
                    <a:cubicBezTo>
                      <a:pt x="1154034" y="85495"/>
                      <a:pt x="1152365" y="84265"/>
                      <a:pt x="1150783" y="84089"/>
                    </a:cubicBezTo>
                    <a:cubicBezTo>
                      <a:pt x="1147533" y="83826"/>
                      <a:pt x="1142964" y="82244"/>
                      <a:pt x="1141295" y="83826"/>
                    </a:cubicBezTo>
                    <a:cubicBezTo>
                      <a:pt x="1132422" y="91733"/>
                      <a:pt x="1120386" y="90591"/>
                      <a:pt x="1110634" y="95598"/>
                    </a:cubicBezTo>
                    <a:cubicBezTo>
                      <a:pt x="1109580" y="96125"/>
                      <a:pt x="1107647" y="96477"/>
                      <a:pt x="1106944" y="95950"/>
                    </a:cubicBezTo>
                    <a:cubicBezTo>
                      <a:pt x="1098247" y="88306"/>
                      <a:pt x="1091921" y="97795"/>
                      <a:pt x="1085947" y="100430"/>
                    </a:cubicBezTo>
                    <a:cubicBezTo>
                      <a:pt x="1079885" y="103154"/>
                      <a:pt x="1075844" y="104911"/>
                      <a:pt x="1070046" y="101397"/>
                    </a:cubicBezTo>
                    <a:cubicBezTo>
                      <a:pt x="1067674" y="99991"/>
                      <a:pt x="1064687" y="98937"/>
                      <a:pt x="1062051" y="98937"/>
                    </a:cubicBezTo>
                    <a:cubicBezTo>
                      <a:pt x="1060382" y="98937"/>
                      <a:pt x="1058625" y="101045"/>
                      <a:pt x="1056955" y="102275"/>
                    </a:cubicBezTo>
                    <a:cubicBezTo>
                      <a:pt x="1058185" y="102890"/>
                      <a:pt x="1059415" y="103329"/>
                      <a:pt x="1060645" y="104032"/>
                    </a:cubicBezTo>
                    <a:cubicBezTo>
                      <a:pt x="1061963" y="104735"/>
                      <a:pt x="1063193" y="105526"/>
                      <a:pt x="1064423" y="106316"/>
                    </a:cubicBezTo>
                    <a:cubicBezTo>
                      <a:pt x="1063457" y="107283"/>
                      <a:pt x="1062578" y="108864"/>
                      <a:pt x="1061348" y="109216"/>
                    </a:cubicBezTo>
                    <a:cubicBezTo>
                      <a:pt x="1050191" y="112818"/>
                      <a:pt x="1038945" y="116332"/>
                      <a:pt x="1027700" y="119758"/>
                    </a:cubicBezTo>
                    <a:cubicBezTo>
                      <a:pt x="1026119" y="120197"/>
                      <a:pt x="1023922" y="120461"/>
                      <a:pt x="1022517" y="119758"/>
                    </a:cubicBezTo>
                    <a:cubicBezTo>
                      <a:pt x="1018036" y="117474"/>
                      <a:pt x="1013731" y="114135"/>
                      <a:pt x="1014346" y="123448"/>
                    </a:cubicBezTo>
                    <a:cubicBezTo>
                      <a:pt x="1014434" y="124766"/>
                      <a:pt x="1011711" y="127138"/>
                      <a:pt x="1009954" y="127577"/>
                    </a:cubicBezTo>
                    <a:cubicBezTo>
                      <a:pt x="997478" y="130564"/>
                      <a:pt x="985267" y="134869"/>
                      <a:pt x="972089" y="133815"/>
                    </a:cubicBezTo>
                    <a:cubicBezTo>
                      <a:pt x="970947" y="133727"/>
                      <a:pt x="969629" y="135132"/>
                      <a:pt x="968399" y="135923"/>
                    </a:cubicBezTo>
                    <a:cubicBezTo>
                      <a:pt x="969190" y="136714"/>
                      <a:pt x="969805" y="137680"/>
                      <a:pt x="970771" y="138207"/>
                    </a:cubicBezTo>
                    <a:cubicBezTo>
                      <a:pt x="973407" y="139525"/>
                      <a:pt x="972879" y="140755"/>
                      <a:pt x="970419" y="140755"/>
                    </a:cubicBezTo>
                    <a:cubicBezTo>
                      <a:pt x="959614" y="140843"/>
                      <a:pt x="951882" y="149716"/>
                      <a:pt x="941955" y="151034"/>
                    </a:cubicBezTo>
                    <a:cubicBezTo>
                      <a:pt x="931149" y="152528"/>
                      <a:pt x="923418" y="159468"/>
                      <a:pt x="914105" y="163158"/>
                    </a:cubicBezTo>
                    <a:cubicBezTo>
                      <a:pt x="905056" y="166760"/>
                      <a:pt x="895392" y="168517"/>
                      <a:pt x="887398" y="174755"/>
                    </a:cubicBezTo>
                    <a:cubicBezTo>
                      <a:pt x="885992" y="175809"/>
                      <a:pt x="883181" y="175106"/>
                      <a:pt x="880984" y="174930"/>
                    </a:cubicBezTo>
                    <a:cubicBezTo>
                      <a:pt x="878349" y="174755"/>
                      <a:pt x="877558" y="175809"/>
                      <a:pt x="878085" y="178708"/>
                    </a:cubicBezTo>
                    <a:cubicBezTo>
                      <a:pt x="878700" y="182222"/>
                      <a:pt x="877382" y="183364"/>
                      <a:pt x="873868" y="182398"/>
                    </a:cubicBezTo>
                    <a:cubicBezTo>
                      <a:pt x="865610" y="180201"/>
                      <a:pt x="861129" y="181695"/>
                      <a:pt x="855946" y="187933"/>
                    </a:cubicBezTo>
                    <a:cubicBezTo>
                      <a:pt x="851202" y="193731"/>
                      <a:pt x="839517" y="200144"/>
                      <a:pt x="828448" y="203834"/>
                    </a:cubicBezTo>
                    <a:cubicBezTo>
                      <a:pt x="823879" y="205328"/>
                      <a:pt x="819047" y="207260"/>
                      <a:pt x="815445" y="210335"/>
                    </a:cubicBezTo>
                    <a:cubicBezTo>
                      <a:pt x="805957" y="218506"/>
                      <a:pt x="793921" y="222020"/>
                      <a:pt x="783555" y="228609"/>
                    </a:cubicBezTo>
                    <a:cubicBezTo>
                      <a:pt x="780216" y="230717"/>
                      <a:pt x="775736" y="230893"/>
                      <a:pt x="772221" y="232738"/>
                    </a:cubicBezTo>
                    <a:cubicBezTo>
                      <a:pt x="768619" y="234583"/>
                      <a:pt x="764842" y="236955"/>
                      <a:pt x="762206" y="240030"/>
                    </a:cubicBezTo>
                    <a:cubicBezTo>
                      <a:pt x="756759" y="246443"/>
                      <a:pt x="750522" y="249870"/>
                      <a:pt x="742000" y="248464"/>
                    </a:cubicBezTo>
                    <a:cubicBezTo>
                      <a:pt x="739891" y="248112"/>
                      <a:pt x="737519" y="247937"/>
                      <a:pt x="735499" y="248552"/>
                    </a:cubicBezTo>
                    <a:cubicBezTo>
                      <a:pt x="734005" y="248991"/>
                      <a:pt x="732951" y="250836"/>
                      <a:pt x="731721" y="251978"/>
                    </a:cubicBezTo>
                    <a:cubicBezTo>
                      <a:pt x="733039" y="252505"/>
                      <a:pt x="734269" y="253208"/>
                      <a:pt x="735586" y="253559"/>
                    </a:cubicBezTo>
                    <a:cubicBezTo>
                      <a:pt x="737607" y="254086"/>
                      <a:pt x="739628" y="254350"/>
                      <a:pt x="741648" y="254701"/>
                    </a:cubicBezTo>
                    <a:cubicBezTo>
                      <a:pt x="740243" y="256283"/>
                      <a:pt x="739101" y="258216"/>
                      <a:pt x="737343" y="259270"/>
                    </a:cubicBezTo>
                    <a:cubicBezTo>
                      <a:pt x="731106" y="263135"/>
                      <a:pt x="724605" y="266562"/>
                      <a:pt x="718455" y="270515"/>
                    </a:cubicBezTo>
                    <a:cubicBezTo>
                      <a:pt x="710109" y="275874"/>
                      <a:pt x="702202" y="281760"/>
                      <a:pt x="693768" y="287032"/>
                    </a:cubicBezTo>
                    <a:cubicBezTo>
                      <a:pt x="691132" y="288613"/>
                      <a:pt x="688233" y="290546"/>
                      <a:pt x="684280" y="287910"/>
                    </a:cubicBezTo>
                    <a:cubicBezTo>
                      <a:pt x="682083" y="286417"/>
                      <a:pt x="677866" y="287207"/>
                      <a:pt x="678921" y="292039"/>
                    </a:cubicBezTo>
                    <a:cubicBezTo>
                      <a:pt x="680151" y="297486"/>
                      <a:pt x="676285" y="300385"/>
                      <a:pt x="672859" y="302582"/>
                    </a:cubicBezTo>
                    <a:cubicBezTo>
                      <a:pt x="664073" y="308380"/>
                      <a:pt x="655903" y="315584"/>
                      <a:pt x="644570" y="316638"/>
                    </a:cubicBezTo>
                    <a:cubicBezTo>
                      <a:pt x="642725" y="316814"/>
                      <a:pt x="640880" y="318308"/>
                      <a:pt x="639123" y="319186"/>
                    </a:cubicBezTo>
                    <a:cubicBezTo>
                      <a:pt x="638420" y="319538"/>
                      <a:pt x="637717" y="319977"/>
                      <a:pt x="637014" y="320416"/>
                    </a:cubicBezTo>
                    <a:cubicBezTo>
                      <a:pt x="638069" y="320855"/>
                      <a:pt x="639123" y="321382"/>
                      <a:pt x="640177" y="321822"/>
                    </a:cubicBezTo>
                    <a:cubicBezTo>
                      <a:pt x="641671" y="322349"/>
                      <a:pt x="643164" y="322788"/>
                      <a:pt x="644746" y="323227"/>
                    </a:cubicBezTo>
                    <a:cubicBezTo>
                      <a:pt x="644131" y="323842"/>
                      <a:pt x="643603" y="324897"/>
                      <a:pt x="642901" y="324984"/>
                    </a:cubicBezTo>
                    <a:cubicBezTo>
                      <a:pt x="632973" y="326478"/>
                      <a:pt x="628756" y="336405"/>
                      <a:pt x="620410" y="340359"/>
                    </a:cubicBezTo>
                    <a:cubicBezTo>
                      <a:pt x="616720" y="342116"/>
                      <a:pt x="614612" y="345894"/>
                      <a:pt x="609428" y="345894"/>
                    </a:cubicBezTo>
                    <a:cubicBezTo>
                      <a:pt x="607056" y="345894"/>
                      <a:pt x="604596" y="350286"/>
                      <a:pt x="602136" y="352746"/>
                    </a:cubicBezTo>
                    <a:cubicBezTo>
                      <a:pt x="596953" y="357930"/>
                      <a:pt x="591770" y="363201"/>
                      <a:pt x="586498" y="368296"/>
                    </a:cubicBezTo>
                    <a:cubicBezTo>
                      <a:pt x="581403" y="373304"/>
                      <a:pt x="576220" y="377433"/>
                      <a:pt x="569103" y="380069"/>
                    </a:cubicBezTo>
                    <a:cubicBezTo>
                      <a:pt x="563656" y="382089"/>
                      <a:pt x="558473" y="388591"/>
                      <a:pt x="556101" y="394301"/>
                    </a:cubicBezTo>
                    <a:cubicBezTo>
                      <a:pt x="553553" y="400275"/>
                      <a:pt x="550127" y="400539"/>
                      <a:pt x="545295" y="400451"/>
                    </a:cubicBezTo>
                    <a:cubicBezTo>
                      <a:pt x="542660" y="400363"/>
                      <a:pt x="539672" y="399660"/>
                      <a:pt x="537564" y="400627"/>
                    </a:cubicBezTo>
                    <a:cubicBezTo>
                      <a:pt x="535280" y="401681"/>
                      <a:pt x="533874" y="404492"/>
                      <a:pt x="532117" y="406513"/>
                    </a:cubicBezTo>
                    <a:cubicBezTo>
                      <a:pt x="534138" y="406425"/>
                      <a:pt x="536158" y="406161"/>
                      <a:pt x="538179" y="406161"/>
                    </a:cubicBezTo>
                    <a:cubicBezTo>
                      <a:pt x="539672" y="406161"/>
                      <a:pt x="541166" y="406688"/>
                      <a:pt x="542660" y="406952"/>
                    </a:cubicBezTo>
                    <a:cubicBezTo>
                      <a:pt x="542044" y="408446"/>
                      <a:pt x="541781" y="410378"/>
                      <a:pt x="540727" y="411345"/>
                    </a:cubicBezTo>
                    <a:cubicBezTo>
                      <a:pt x="534665" y="416528"/>
                      <a:pt x="528427" y="421624"/>
                      <a:pt x="522190" y="426543"/>
                    </a:cubicBezTo>
                    <a:cubicBezTo>
                      <a:pt x="515952" y="431375"/>
                      <a:pt x="508309" y="434362"/>
                      <a:pt x="505673" y="443411"/>
                    </a:cubicBezTo>
                    <a:cubicBezTo>
                      <a:pt x="504707" y="446574"/>
                      <a:pt x="500490" y="452460"/>
                      <a:pt x="495921" y="449913"/>
                    </a:cubicBezTo>
                    <a:cubicBezTo>
                      <a:pt x="486609" y="444641"/>
                      <a:pt x="487224" y="450352"/>
                      <a:pt x="487751" y="456238"/>
                    </a:cubicBezTo>
                    <a:cubicBezTo>
                      <a:pt x="488102" y="460543"/>
                      <a:pt x="486609" y="463530"/>
                      <a:pt x="483446" y="466341"/>
                    </a:cubicBezTo>
                    <a:cubicBezTo>
                      <a:pt x="474485" y="474512"/>
                      <a:pt x="467281" y="485054"/>
                      <a:pt x="454279" y="487778"/>
                    </a:cubicBezTo>
                    <a:cubicBezTo>
                      <a:pt x="453136" y="488041"/>
                      <a:pt x="452346" y="490150"/>
                      <a:pt x="451379" y="491379"/>
                    </a:cubicBezTo>
                    <a:cubicBezTo>
                      <a:pt x="452873" y="491379"/>
                      <a:pt x="454366" y="491379"/>
                      <a:pt x="455860" y="491292"/>
                    </a:cubicBezTo>
                    <a:cubicBezTo>
                      <a:pt x="456826" y="491204"/>
                      <a:pt x="457705" y="490940"/>
                      <a:pt x="458671" y="490765"/>
                    </a:cubicBezTo>
                    <a:cubicBezTo>
                      <a:pt x="458496" y="491907"/>
                      <a:pt x="458583" y="493927"/>
                      <a:pt x="458056" y="494191"/>
                    </a:cubicBezTo>
                    <a:cubicBezTo>
                      <a:pt x="444351" y="499550"/>
                      <a:pt x="441364" y="516769"/>
                      <a:pt x="426429" y="521777"/>
                    </a:cubicBezTo>
                    <a:cubicBezTo>
                      <a:pt x="420982" y="523622"/>
                      <a:pt x="417468" y="533198"/>
                      <a:pt x="414657" y="539875"/>
                    </a:cubicBezTo>
                    <a:cubicBezTo>
                      <a:pt x="413339" y="543038"/>
                      <a:pt x="413163" y="544355"/>
                      <a:pt x="409385" y="544970"/>
                    </a:cubicBezTo>
                    <a:cubicBezTo>
                      <a:pt x="405168" y="545585"/>
                      <a:pt x="401127" y="548045"/>
                      <a:pt x="397174" y="550066"/>
                    </a:cubicBezTo>
                    <a:cubicBezTo>
                      <a:pt x="395680" y="550769"/>
                      <a:pt x="394626" y="552350"/>
                      <a:pt x="393396" y="553580"/>
                    </a:cubicBezTo>
                    <a:cubicBezTo>
                      <a:pt x="395153" y="553756"/>
                      <a:pt x="396822" y="554107"/>
                      <a:pt x="398491" y="554019"/>
                    </a:cubicBezTo>
                    <a:cubicBezTo>
                      <a:pt x="399985" y="553931"/>
                      <a:pt x="401478" y="553404"/>
                      <a:pt x="402972" y="553141"/>
                    </a:cubicBezTo>
                    <a:cubicBezTo>
                      <a:pt x="402357" y="554810"/>
                      <a:pt x="402181" y="556831"/>
                      <a:pt x="401127" y="558236"/>
                    </a:cubicBezTo>
                    <a:cubicBezTo>
                      <a:pt x="395680" y="565177"/>
                      <a:pt x="389794" y="571854"/>
                      <a:pt x="384347" y="578882"/>
                    </a:cubicBezTo>
                    <a:cubicBezTo>
                      <a:pt x="379251" y="585471"/>
                      <a:pt x="374859" y="592675"/>
                      <a:pt x="369236" y="598737"/>
                    </a:cubicBezTo>
                    <a:cubicBezTo>
                      <a:pt x="366864" y="601372"/>
                      <a:pt x="365019" y="609191"/>
                      <a:pt x="358518" y="603130"/>
                    </a:cubicBezTo>
                    <a:cubicBezTo>
                      <a:pt x="357024" y="605150"/>
                      <a:pt x="354213" y="608928"/>
                      <a:pt x="354301" y="609016"/>
                    </a:cubicBezTo>
                    <a:cubicBezTo>
                      <a:pt x="360451" y="614111"/>
                      <a:pt x="354213" y="617977"/>
                      <a:pt x="352280" y="620788"/>
                    </a:cubicBezTo>
                    <a:cubicBezTo>
                      <a:pt x="347624" y="627816"/>
                      <a:pt x="341474" y="633878"/>
                      <a:pt x="335852" y="640292"/>
                    </a:cubicBezTo>
                    <a:cubicBezTo>
                      <a:pt x="333040" y="643454"/>
                      <a:pt x="329087" y="645826"/>
                      <a:pt x="330229" y="651186"/>
                    </a:cubicBezTo>
                    <a:cubicBezTo>
                      <a:pt x="330493" y="652240"/>
                      <a:pt x="330053" y="654173"/>
                      <a:pt x="329263" y="654612"/>
                    </a:cubicBezTo>
                    <a:cubicBezTo>
                      <a:pt x="320302" y="659883"/>
                      <a:pt x="318017" y="670162"/>
                      <a:pt x="311780" y="677366"/>
                    </a:cubicBezTo>
                    <a:cubicBezTo>
                      <a:pt x="306333" y="683691"/>
                      <a:pt x="298426" y="687118"/>
                      <a:pt x="296669" y="697309"/>
                    </a:cubicBezTo>
                    <a:cubicBezTo>
                      <a:pt x="295351" y="704864"/>
                      <a:pt x="289728" y="711892"/>
                      <a:pt x="285599" y="718833"/>
                    </a:cubicBezTo>
                    <a:cubicBezTo>
                      <a:pt x="281558" y="725510"/>
                      <a:pt x="277693" y="732626"/>
                      <a:pt x="272421" y="738161"/>
                    </a:cubicBezTo>
                    <a:cubicBezTo>
                      <a:pt x="262142" y="748879"/>
                      <a:pt x="261440" y="764781"/>
                      <a:pt x="251600" y="775499"/>
                    </a:cubicBezTo>
                    <a:cubicBezTo>
                      <a:pt x="242815" y="785075"/>
                      <a:pt x="239564" y="797638"/>
                      <a:pt x="233151" y="808444"/>
                    </a:cubicBezTo>
                    <a:cubicBezTo>
                      <a:pt x="231042" y="812046"/>
                      <a:pt x="226210" y="814154"/>
                      <a:pt x="224453" y="817844"/>
                    </a:cubicBezTo>
                    <a:cubicBezTo>
                      <a:pt x="221466" y="823906"/>
                      <a:pt x="219006" y="830583"/>
                      <a:pt x="217864" y="837260"/>
                    </a:cubicBezTo>
                    <a:cubicBezTo>
                      <a:pt x="217161" y="841389"/>
                      <a:pt x="216371" y="843497"/>
                      <a:pt x="212417" y="845518"/>
                    </a:cubicBezTo>
                    <a:cubicBezTo>
                      <a:pt x="208376" y="847627"/>
                      <a:pt x="205477" y="851844"/>
                      <a:pt x="202314" y="855358"/>
                    </a:cubicBezTo>
                    <a:cubicBezTo>
                      <a:pt x="201699" y="855973"/>
                      <a:pt x="202314" y="857642"/>
                      <a:pt x="202314" y="858872"/>
                    </a:cubicBezTo>
                    <a:cubicBezTo>
                      <a:pt x="203280" y="858520"/>
                      <a:pt x="204159" y="857993"/>
                      <a:pt x="205125" y="857730"/>
                    </a:cubicBezTo>
                    <a:cubicBezTo>
                      <a:pt x="206267" y="857466"/>
                      <a:pt x="207497" y="857466"/>
                      <a:pt x="208639" y="857290"/>
                    </a:cubicBezTo>
                    <a:cubicBezTo>
                      <a:pt x="208376" y="858257"/>
                      <a:pt x="208376" y="859223"/>
                      <a:pt x="207937" y="860014"/>
                    </a:cubicBezTo>
                    <a:cubicBezTo>
                      <a:pt x="202753" y="869678"/>
                      <a:pt x="198097" y="879693"/>
                      <a:pt x="192035" y="888830"/>
                    </a:cubicBezTo>
                    <a:cubicBezTo>
                      <a:pt x="183777" y="901305"/>
                      <a:pt x="183513" y="901042"/>
                      <a:pt x="180702" y="918085"/>
                    </a:cubicBezTo>
                    <a:cubicBezTo>
                      <a:pt x="180263" y="920633"/>
                      <a:pt x="178418" y="923444"/>
                      <a:pt x="176397" y="925026"/>
                    </a:cubicBezTo>
                    <a:cubicBezTo>
                      <a:pt x="172883" y="927749"/>
                      <a:pt x="168578" y="929418"/>
                      <a:pt x="164976" y="932054"/>
                    </a:cubicBezTo>
                    <a:cubicBezTo>
                      <a:pt x="161726" y="934338"/>
                      <a:pt x="161198" y="937589"/>
                      <a:pt x="163922" y="940927"/>
                    </a:cubicBezTo>
                    <a:cubicBezTo>
                      <a:pt x="165415" y="939434"/>
                      <a:pt x="166821" y="937852"/>
                      <a:pt x="168402" y="936447"/>
                    </a:cubicBezTo>
                    <a:cubicBezTo>
                      <a:pt x="169544" y="935392"/>
                      <a:pt x="170862" y="934426"/>
                      <a:pt x="172092" y="933372"/>
                    </a:cubicBezTo>
                    <a:cubicBezTo>
                      <a:pt x="172444" y="934953"/>
                      <a:pt x="172795" y="936622"/>
                      <a:pt x="173059" y="938204"/>
                    </a:cubicBezTo>
                    <a:cubicBezTo>
                      <a:pt x="173147" y="939082"/>
                      <a:pt x="173410" y="940400"/>
                      <a:pt x="173059" y="940752"/>
                    </a:cubicBezTo>
                    <a:cubicBezTo>
                      <a:pt x="164010" y="947428"/>
                      <a:pt x="166557" y="960343"/>
                      <a:pt x="158387" y="967547"/>
                    </a:cubicBezTo>
                    <a:cubicBezTo>
                      <a:pt x="154785" y="970622"/>
                      <a:pt x="151710" y="973697"/>
                      <a:pt x="154258" y="979759"/>
                    </a:cubicBezTo>
                    <a:cubicBezTo>
                      <a:pt x="155136" y="981867"/>
                      <a:pt x="153292" y="988368"/>
                      <a:pt x="146527" y="988280"/>
                    </a:cubicBezTo>
                    <a:cubicBezTo>
                      <a:pt x="141256" y="988193"/>
                      <a:pt x="139586" y="992937"/>
                      <a:pt x="141607" y="997417"/>
                    </a:cubicBezTo>
                    <a:cubicBezTo>
                      <a:pt x="143013" y="1000668"/>
                      <a:pt x="144155" y="1004621"/>
                      <a:pt x="143628" y="1007960"/>
                    </a:cubicBezTo>
                    <a:cubicBezTo>
                      <a:pt x="142837" y="1013495"/>
                      <a:pt x="141256" y="1019205"/>
                      <a:pt x="138708" y="1024213"/>
                    </a:cubicBezTo>
                    <a:cubicBezTo>
                      <a:pt x="137039" y="1027551"/>
                      <a:pt x="133173" y="1029835"/>
                      <a:pt x="130274" y="1032647"/>
                    </a:cubicBezTo>
                    <a:cubicBezTo>
                      <a:pt x="128868" y="1034052"/>
                      <a:pt x="127550" y="1035458"/>
                      <a:pt x="126145" y="1036951"/>
                    </a:cubicBezTo>
                    <a:cubicBezTo>
                      <a:pt x="127726" y="1037303"/>
                      <a:pt x="129395" y="1037566"/>
                      <a:pt x="130977" y="1037918"/>
                    </a:cubicBezTo>
                    <a:cubicBezTo>
                      <a:pt x="132558" y="1038269"/>
                      <a:pt x="134227" y="1038533"/>
                      <a:pt x="135809" y="1038796"/>
                    </a:cubicBezTo>
                    <a:cubicBezTo>
                      <a:pt x="134491" y="1040290"/>
                      <a:pt x="133261" y="1041696"/>
                      <a:pt x="131943" y="1043189"/>
                    </a:cubicBezTo>
                    <a:cubicBezTo>
                      <a:pt x="127375" y="1048197"/>
                      <a:pt x="120786" y="1052326"/>
                      <a:pt x="125705" y="1060848"/>
                    </a:cubicBezTo>
                    <a:cubicBezTo>
                      <a:pt x="126848" y="1062780"/>
                      <a:pt x="117974" y="1092036"/>
                      <a:pt x="116129" y="1093441"/>
                    </a:cubicBezTo>
                    <a:cubicBezTo>
                      <a:pt x="113582" y="1095462"/>
                      <a:pt x="110595" y="1097043"/>
                      <a:pt x="108047" y="1099064"/>
                    </a:cubicBezTo>
                    <a:cubicBezTo>
                      <a:pt x="106905" y="1099943"/>
                      <a:pt x="106290" y="1101436"/>
                      <a:pt x="105411" y="1102754"/>
                    </a:cubicBezTo>
                    <a:cubicBezTo>
                      <a:pt x="107168" y="1102315"/>
                      <a:pt x="109013" y="1101963"/>
                      <a:pt x="110770" y="1101436"/>
                    </a:cubicBezTo>
                    <a:cubicBezTo>
                      <a:pt x="111122" y="1101348"/>
                      <a:pt x="111385" y="1100821"/>
                      <a:pt x="111737" y="1100558"/>
                    </a:cubicBezTo>
                    <a:cubicBezTo>
                      <a:pt x="112615" y="1099943"/>
                      <a:pt x="113582" y="1099328"/>
                      <a:pt x="114548" y="1098713"/>
                    </a:cubicBezTo>
                    <a:cubicBezTo>
                      <a:pt x="114812" y="1099943"/>
                      <a:pt x="115602" y="1101260"/>
                      <a:pt x="115339" y="1102315"/>
                    </a:cubicBezTo>
                    <a:cubicBezTo>
                      <a:pt x="111737" y="1113033"/>
                      <a:pt x="107959" y="1123751"/>
                      <a:pt x="104181" y="1134381"/>
                    </a:cubicBezTo>
                    <a:cubicBezTo>
                      <a:pt x="103918" y="1135084"/>
                      <a:pt x="102336" y="1135787"/>
                      <a:pt x="102424" y="1136226"/>
                    </a:cubicBezTo>
                    <a:cubicBezTo>
                      <a:pt x="104533" y="1146769"/>
                      <a:pt x="99086" y="1155818"/>
                      <a:pt x="96977" y="1165482"/>
                    </a:cubicBezTo>
                    <a:cubicBezTo>
                      <a:pt x="95659" y="1171456"/>
                      <a:pt x="94957" y="1178045"/>
                      <a:pt x="91882" y="1182964"/>
                    </a:cubicBezTo>
                    <a:cubicBezTo>
                      <a:pt x="86698" y="1191047"/>
                      <a:pt x="85820" y="1199481"/>
                      <a:pt x="86698" y="1208354"/>
                    </a:cubicBezTo>
                    <a:cubicBezTo>
                      <a:pt x="87313" y="1215031"/>
                      <a:pt x="85644" y="1220127"/>
                      <a:pt x="80197" y="1224080"/>
                    </a:cubicBezTo>
                    <a:cubicBezTo>
                      <a:pt x="78440" y="1225310"/>
                      <a:pt x="76507" y="1226891"/>
                      <a:pt x="75717" y="1228736"/>
                    </a:cubicBezTo>
                    <a:cubicBezTo>
                      <a:pt x="74662" y="1231108"/>
                      <a:pt x="73520" y="1235677"/>
                      <a:pt x="74575" y="1236380"/>
                    </a:cubicBezTo>
                    <a:cubicBezTo>
                      <a:pt x="79143" y="1239630"/>
                      <a:pt x="78177" y="1234007"/>
                      <a:pt x="79758" y="1232338"/>
                    </a:cubicBezTo>
                    <a:cubicBezTo>
                      <a:pt x="80636" y="1231372"/>
                      <a:pt x="81603" y="1230493"/>
                      <a:pt x="82569" y="1229527"/>
                    </a:cubicBezTo>
                    <a:cubicBezTo>
                      <a:pt x="83096" y="1230933"/>
                      <a:pt x="84238" y="1232426"/>
                      <a:pt x="83975" y="1233656"/>
                    </a:cubicBezTo>
                    <a:cubicBezTo>
                      <a:pt x="81251" y="1246043"/>
                      <a:pt x="78264" y="1258343"/>
                      <a:pt x="75453" y="1270730"/>
                    </a:cubicBezTo>
                    <a:cubicBezTo>
                      <a:pt x="73784" y="1277934"/>
                      <a:pt x="71324" y="1285226"/>
                      <a:pt x="71324" y="1292518"/>
                    </a:cubicBezTo>
                    <a:cubicBezTo>
                      <a:pt x="71324" y="1298229"/>
                      <a:pt x="68601" y="1301216"/>
                      <a:pt x="65262" y="1304554"/>
                    </a:cubicBezTo>
                    <a:cubicBezTo>
                      <a:pt x="63681" y="1306135"/>
                      <a:pt x="61309" y="1307453"/>
                      <a:pt x="60869" y="1309210"/>
                    </a:cubicBezTo>
                    <a:cubicBezTo>
                      <a:pt x="60430" y="1311231"/>
                      <a:pt x="61836" y="1313603"/>
                      <a:pt x="62451" y="1315799"/>
                    </a:cubicBezTo>
                    <a:cubicBezTo>
                      <a:pt x="63593" y="1314482"/>
                      <a:pt x="64823" y="1313252"/>
                      <a:pt x="65701" y="1311758"/>
                    </a:cubicBezTo>
                    <a:cubicBezTo>
                      <a:pt x="66316" y="1310792"/>
                      <a:pt x="66404" y="1309474"/>
                      <a:pt x="66756" y="1308244"/>
                    </a:cubicBezTo>
                    <a:cubicBezTo>
                      <a:pt x="67283" y="1309562"/>
                      <a:pt x="68425" y="1310880"/>
                      <a:pt x="68337" y="1312110"/>
                    </a:cubicBezTo>
                    <a:cubicBezTo>
                      <a:pt x="67634" y="1321773"/>
                      <a:pt x="67019" y="1331525"/>
                      <a:pt x="65613" y="1341189"/>
                    </a:cubicBezTo>
                    <a:cubicBezTo>
                      <a:pt x="65086" y="1344615"/>
                      <a:pt x="62539" y="1347778"/>
                      <a:pt x="60782" y="1350941"/>
                    </a:cubicBezTo>
                    <a:cubicBezTo>
                      <a:pt x="59464" y="1353225"/>
                      <a:pt x="57795" y="1355246"/>
                      <a:pt x="56301" y="1357442"/>
                    </a:cubicBezTo>
                    <a:cubicBezTo>
                      <a:pt x="58497" y="1356651"/>
                      <a:pt x="60694" y="1355773"/>
                      <a:pt x="62978" y="1355158"/>
                    </a:cubicBezTo>
                    <a:cubicBezTo>
                      <a:pt x="63593" y="1354982"/>
                      <a:pt x="65174" y="1355597"/>
                      <a:pt x="65174" y="1355861"/>
                    </a:cubicBezTo>
                    <a:cubicBezTo>
                      <a:pt x="65086" y="1357354"/>
                      <a:pt x="65262" y="1359287"/>
                      <a:pt x="64384" y="1360253"/>
                    </a:cubicBezTo>
                    <a:cubicBezTo>
                      <a:pt x="60254" y="1364734"/>
                      <a:pt x="57180" y="1369654"/>
                      <a:pt x="57970" y="1375979"/>
                    </a:cubicBezTo>
                    <a:cubicBezTo>
                      <a:pt x="58409" y="1379142"/>
                      <a:pt x="60694" y="1382393"/>
                      <a:pt x="60342" y="1385379"/>
                    </a:cubicBezTo>
                    <a:cubicBezTo>
                      <a:pt x="57970" y="1403126"/>
                      <a:pt x="59815" y="1421224"/>
                      <a:pt x="55510" y="1438795"/>
                    </a:cubicBezTo>
                    <a:cubicBezTo>
                      <a:pt x="54192" y="1444154"/>
                      <a:pt x="55071" y="1450128"/>
                      <a:pt x="55335" y="1455750"/>
                    </a:cubicBezTo>
                    <a:cubicBezTo>
                      <a:pt x="55598" y="1461900"/>
                      <a:pt x="54895" y="1467786"/>
                      <a:pt x="49888" y="1471828"/>
                    </a:cubicBezTo>
                    <a:cubicBezTo>
                      <a:pt x="45319" y="1474551"/>
                      <a:pt x="50239" y="1475342"/>
                      <a:pt x="51908" y="1477362"/>
                    </a:cubicBezTo>
                    <a:moveTo>
                      <a:pt x="1314982" y="43237"/>
                    </a:moveTo>
                    <a:cubicBezTo>
                      <a:pt x="1314982" y="45873"/>
                      <a:pt x="1315070" y="48509"/>
                      <a:pt x="1315070" y="51144"/>
                    </a:cubicBezTo>
                    <a:cubicBezTo>
                      <a:pt x="1316212" y="50793"/>
                      <a:pt x="1317969" y="50881"/>
                      <a:pt x="1318408" y="50090"/>
                    </a:cubicBezTo>
                    <a:cubicBezTo>
                      <a:pt x="1320253" y="47279"/>
                      <a:pt x="1321659" y="44116"/>
                      <a:pt x="1323240" y="41129"/>
                    </a:cubicBezTo>
                    <a:cubicBezTo>
                      <a:pt x="1320956" y="41392"/>
                      <a:pt x="1318672" y="41656"/>
                      <a:pt x="1314982" y="43237"/>
                    </a:cubicBezTo>
                    <a:moveTo>
                      <a:pt x="52611" y="1428867"/>
                    </a:moveTo>
                    <a:cubicBezTo>
                      <a:pt x="52611" y="1427989"/>
                      <a:pt x="52260" y="1426671"/>
                      <a:pt x="52699" y="1426407"/>
                    </a:cubicBezTo>
                    <a:cubicBezTo>
                      <a:pt x="55422" y="1424387"/>
                      <a:pt x="55335" y="1422629"/>
                      <a:pt x="52523" y="1421048"/>
                    </a:cubicBezTo>
                    <a:cubicBezTo>
                      <a:pt x="52260" y="1420872"/>
                      <a:pt x="50590" y="1422629"/>
                      <a:pt x="50063" y="1423684"/>
                    </a:cubicBezTo>
                    <a:cubicBezTo>
                      <a:pt x="49009" y="1425792"/>
                      <a:pt x="47516" y="1428076"/>
                      <a:pt x="47603" y="1430185"/>
                    </a:cubicBezTo>
                    <a:cubicBezTo>
                      <a:pt x="47779" y="1434226"/>
                      <a:pt x="50327" y="1433260"/>
                      <a:pt x="52611" y="1428867"/>
                    </a:cubicBezTo>
                    <a:moveTo>
                      <a:pt x="1338615" y="48509"/>
                    </a:moveTo>
                    <a:cubicBezTo>
                      <a:pt x="1334310" y="47806"/>
                      <a:pt x="1331059" y="49124"/>
                      <a:pt x="1329478" y="53428"/>
                    </a:cubicBezTo>
                    <a:cubicBezTo>
                      <a:pt x="1329214" y="54043"/>
                      <a:pt x="1330005" y="55625"/>
                      <a:pt x="1330093" y="55625"/>
                    </a:cubicBezTo>
                    <a:cubicBezTo>
                      <a:pt x="1333080" y="54922"/>
                      <a:pt x="1336155" y="54307"/>
                      <a:pt x="1338966" y="53253"/>
                    </a:cubicBezTo>
                    <a:cubicBezTo>
                      <a:pt x="1339581" y="52989"/>
                      <a:pt x="1339581" y="50969"/>
                      <a:pt x="1338615" y="48509"/>
                    </a:cubicBezTo>
                    <a:moveTo>
                      <a:pt x="1499826" y="55098"/>
                    </a:moveTo>
                    <a:cubicBezTo>
                      <a:pt x="1499826" y="55976"/>
                      <a:pt x="1499738" y="57558"/>
                      <a:pt x="1499826" y="57558"/>
                    </a:cubicBezTo>
                    <a:cubicBezTo>
                      <a:pt x="1503253" y="57733"/>
                      <a:pt x="1506679" y="57909"/>
                      <a:pt x="1510105" y="57821"/>
                    </a:cubicBezTo>
                    <a:cubicBezTo>
                      <a:pt x="1510193" y="57821"/>
                      <a:pt x="1510369" y="55625"/>
                      <a:pt x="1510281" y="55625"/>
                    </a:cubicBezTo>
                    <a:cubicBezTo>
                      <a:pt x="1507294" y="54834"/>
                      <a:pt x="1504219" y="54307"/>
                      <a:pt x="1499826" y="55098"/>
                    </a:cubicBezTo>
                    <a:moveTo>
                      <a:pt x="2779241" y="1316151"/>
                    </a:moveTo>
                    <a:cubicBezTo>
                      <a:pt x="2778450" y="1313603"/>
                      <a:pt x="2777660" y="1310967"/>
                      <a:pt x="2776693" y="1308507"/>
                    </a:cubicBezTo>
                    <a:cubicBezTo>
                      <a:pt x="2776517" y="1308156"/>
                      <a:pt x="2775024" y="1308332"/>
                      <a:pt x="2774145" y="1308244"/>
                    </a:cubicBezTo>
                    <a:cubicBezTo>
                      <a:pt x="2775375" y="1311319"/>
                      <a:pt x="2770543" y="1316854"/>
                      <a:pt x="2779241" y="1316151"/>
                    </a:cubicBezTo>
                    <a:moveTo>
                      <a:pt x="637278" y="293621"/>
                    </a:moveTo>
                    <a:cubicBezTo>
                      <a:pt x="637981" y="289579"/>
                      <a:pt x="635345" y="289052"/>
                      <a:pt x="632710" y="289843"/>
                    </a:cubicBezTo>
                    <a:cubicBezTo>
                      <a:pt x="631392" y="290194"/>
                      <a:pt x="629547" y="293357"/>
                      <a:pt x="629723" y="293533"/>
                    </a:cubicBezTo>
                    <a:cubicBezTo>
                      <a:pt x="631304" y="295378"/>
                      <a:pt x="632885" y="299419"/>
                      <a:pt x="637278" y="293621"/>
                    </a:cubicBezTo>
                    <a:moveTo>
                      <a:pt x="2787148" y="1428867"/>
                    </a:moveTo>
                    <a:cubicBezTo>
                      <a:pt x="2787148" y="1430976"/>
                      <a:pt x="2786972" y="1433084"/>
                      <a:pt x="2787236" y="1435105"/>
                    </a:cubicBezTo>
                    <a:cubicBezTo>
                      <a:pt x="2787323" y="1435808"/>
                      <a:pt x="2789168" y="1437038"/>
                      <a:pt x="2789432" y="1436862"/>
                    </a:cubicBezTo>
                    <a:cubicBezTo>
                      <a:pt x="2793737" y="1434402"/>
                      <a:pt x="2793298" y="1431327"/>
                      <a:pt x="2787148" y="1428867"/>
                    </a:cubicBezTo>
                    <a:moveTo>
                      <a:pt x="25025" y="1582260"/>
                    </a:moveTo>
                    <a:cubicBezTo>
                      <a:pt x="23707" y="1583314"/>
                      <a:pt x="22389" y="1584456"/>
                      <a:pt x="21072" y="1585510"/>
                    </a:cubicBezTo>
                    <a:cubicBezTo>
                      <a:pt x="22829" y="1586213"/>
                      <a:pt x="24586" y="1587531"/>
                      <a:pt x="26255" y="1587355"/>
                    </a:cubicBezTo>
                    <a:cubicBezTo>
                      <a:pt x="30384" y="1587004"/>
                      <a:pt x="29506" y="1584632"/>
                      <a:pt x="25025" y="1582260"/>
                    </a:cubicBezTo>
                    <a:moveTo>
                      <a:pt x="308178" y="622721"/>
                    </a:moveTo>
                    <a:cubicBezTo>
                      <a:pt x="304839" y="625971"/>
                      <a:pt x="307914" y="627816"/>
                      <a:pt x="309935" y="629486"/>
                    </a:cubicBezTo>
                    <a:cubicBezTo>
                      <a:pt x="310374" y="629837"/>
                      <a:pt x="312131" y="628519"/>
                      <a:pt x="313361" y="627992"/>
                    </a:cubicBezTo>
                    <a:cubicBezTo>
                      <a:pt x="312570" y="626235"/>
                      <a:pt x="311692" y="624478"/>
                      <a:pt x="308178" y="622721"/>
                    </a:cubicBezTo>
                    <a:moveTo>
                      <a:pt x="896798" y="152088"/>
                    </a:moveTo>
                    <a:cubicBezTo>
                      <a:pt x="896534" y="151825"/>
                      <a:pt x="896183" y="151385"/>
                      <a:pt x="895832" y="151210"/>
                    </a:cubicBezTo>
                    <a:cubicBezTo>
                      <a:pt x="895656" y="151122"/>
                      <a:pt x="894953" y="151298"/>
                      <a:pt x="894953" y="151298"/>
                    </a:cubicBezTo>
                    <a:cubicBezTo>
                      <a:pt x="895041" y="153670"/>
                      <a:pt x="894777" y="156130"/>
                      <a:pt x="895304" y="158326"/>
                    </a:cubicBezTo>
                    <a:cubicBezTo>
                      <a:pt x="895568" y="159292"/>
                      <a:pt x="897589" y="159732"/>
                      <a:pt x="898819" y="160434"/>
                    </a:cubicBezTo>
                    <a:cubicBezTo>
                      <a:pt x="898994" y="159204"/>
                      <a:pt x="899434" y="157974"/>
                      <a:pt x="899258" y="156745"/>
                    </a:cubicBezTo>
                    <a:cubicBezTo>
                      <a:pt x="899258" y="155602"/>
                      <a:pt x="898555" y="154548"/>
                      <a:pt x="896798" y="152088"/>
                    </a:cubicBezTo>
                    <a:moveTo>
                      <a:pt x="915160" y="157359"/>
                    </a:moveTo>
                    <a:cubicBezTo>
                      <a:pt x="918586" y="155427"/>
                      <a:pt x="917356" y="153230"/>
                      <a:pt x="914808" y="152088"/>
                    </a:cubicBezTo>
                    <a:cubicBezTo>
                      <a:pt x="913842" y="151649"/>
                      <a:pt x="911118" y="153143"/>
                      <a:pt x="910503" y="154372"/>
                    </a:cubicBezTo>
                    <a:cubicBezTo>
                      <a:pt x="908834" y="157447"/>
                      <a:pt x="910415" y="159029"/>
                      <a:pt x="915160" y="157359"/>
                    </a:cubicBezTo>
                    <a:moveTo>
                      <a:pt x="1190405" y="41920"/>
                    </a:moveTo>
                    <a:cubicBezTo>
                      <a:pt x="1187770" y="44116"/>
                      <a:pt x="1186100" y="46400"/>
                      <a:pt x="1189790" y="49124"/>
                    </a:cubicBezTo>
                    <a:cubicBezTo>
                      <a:pt x="1190493" y="49651"/>
                      <a:pt x="1191020" y="50354"/>
                      <a:pt x="1191635" y="50969"/>
                    </a:cubicBezTo>
                    <a:cubicBezTo>
                      <a:pt x="1192075" y="48597"/>
                      <a:pt x="1192777" y="46312"/>
                      <a:pt x="1192953" y="43940"/>
                    </a:cubicBezTo>
                    <a:cubicBezTo>
                      <a:pt x="1193041" y="42886"/>
                      <a:pt x="1192162" y="41744"/>
                      <a:pt x="1190405" y="41920"/>
                    </a:cubicBezTo>
                    <a:moveTo>
                      <a:pt x="2781877" y="1329241"/>
                    </a:moveTo>
                    <a:cubicBezTo>
                      <a:pt x="2781174" y="1334249"/>
                      <a:pt x="2784864" y="1333370"/>
                      <a:pt x="2787499" y="1333019"/>
                    </a:cubicBezTo>
                    <a:cubicBezTo>
                      <a:pt x="2788378" y="1332931"/>
                      <a:pt x="2788993" y="1330822"/>
                      <a:pt x="2789783" y="1329680"/>
                    </a:cubicBezTo>
                    <a:cubicBezTo>
                      <a:pt x="2787587" y="1329065"/>
                      <a:pt x="2785391" y="1328538"/>
                      <a:pt x="2781877" y="1329241"/>
                    </a:cubicBezTo>
                    <a:moveTo>
                      <a:pt x="444527" y="468010"/>
                    </a:moveTo>
                    <a:cubicBezTo>
                      <a:pt x="447865" y="464760"/>
                      <a:pt x="444790" y="462915"/>
                      <a:pt x="442770" y="461246"/>
                    </a:cubicBezTo>
                    <a:cubicBezTo>
                      <a:pt x="442330" y="460894"/>
                      <a:pt x="440573" y="462212"/>
                      <a:pt x="439343" y="462739"/>
                    </a:cubicBezTo>
                    <a:cubicBezTo>
                      <a:pt x="440222" y="464496"/>
                      <a:pt x="441101" y="466253"/>
                      <a:pt x="444527" y="468010"/>
                    </a:cubicBezTo>
                    <a:moveTo>
                      <a:pt x="2528858" y="627904"/>
                    </a:moveTo>
                    <a:cubicBezTo>
                      <a:pt x="2528594" y="629398"/>
                      <a:pt x="2528331" y="630891"/>
                      <a:pt x="2528067" y="632297"/>
                    </a:cubicBezTo>
                    <a:cubicBezTo>
                      <a:pt x="2530439" y="631331"/>
                      <a:pt x="2532811" y="630364"/>
                      <a:pt x="2535183" y="629398"/>
                    </a:cubicBezTo>
                    <a:cubicBezTo>
                      <a:pt x="2533514" y="628519"/>
                      <a:pt x="2531845" y="627553"/>
                      <a:pt x="2528858" y="627904"/>
                    </a:cubicBezTo>
                    <a:moveTo>
                      <a:pt x="1868197" y="111412"/>
                    </a:moveTo>
                    <a:cubicBezTo>
                      <a:pt x="1870306" y="110006"/>
                      <a:pt x="1872326" y="108601"/>
                      <a:pt x="1874435" y="107195"/>
                    </a:cubicBezTo>
                    <a:cubicBezTo>
                      <a:pt x="1873732" y="106844"/>
                      <a:pt x="1873029" y="106229"/>
                      <a:pt x="1872414" y="106229"/>
                    </a:cubicBezTo>
                    <a:cubicBezTo>
                      <a:pt x="1869603" y="106229"/>
                      <a:pt x="1866177" y="105262"/>
                      <a:pt x="1868197" y="111412"/>
                    </a:cubicBezTo>
                    <a:moveTo>
                      <a:pt x="553378" y="377521"/>
                    </a:moveTo>
                    <a:cubicBezTo>
                      <a:pt x="553553" y="379454"/>
                      <a:pt x="553817" y="381474"/>
                      <a:pt x="553993" y="383407"/>
                    </a:cubicBezTo>
                    <a:cubicBezTo>
                      <a:pt x="555486" y="382353"/>
                      <a:pt x="557595" y="381650"/>
                      <a:pt x="558210" y="380244"/>
                    </a:cubicBezTo>
                    <a:cubicBezTo>
                      <a:pt x="559527" y="377345"/>
                      <a:pt x="557946" y="375852"/>
                      <a:pt x="553378" y="377521"/>
                    </a:cubicBezTo>
                    <a:moveTo>
                      <a:pt x="57795" y="1326605"/>
                    </a:moveTo>
                    <a:cubicBezTo>
                      <a:pt x="56037" y="1326605"/>
                      <a:pt x="54280" y="1326605"/>
                      <a:pt x="52523" y="1326781"/>
                    </a:cubicBezTo>
                    <a:cubicBezTo>
                      <a:pt x="52435" y="1326781"/>
                      <a:pt x="52435" y="1329065"/>
                      <a:pt x="52523" y="1329153"/>
                    </a:cubicBezTo>
                    <a:cubicBezTo>
                      <a:pt x="54368" y="1329241"/>
                      <a:pt x="56037" y="1329241"/>
                      <a:pt x="57795" y="1326605"/>
                    </a:cubicBezTo>
                    <a:moveTo>
                      <a:pt x="2206434" y="297574"/>
                    </a:moveTo>
                    <a:cubicBezTo>
                      <a:pt x="2207752" y="296608"/>
                      <a:pt x="2209070" y="295553"/>
                      <a:pt x="2210388" y="294587"/>
                    </a:cubicBezTo>
                    <a:cubicBezTo>
                      <a:pt x="2209685" y="293884"/>
                      <a:pt x="2208894" y="293094"/>
                      <a:pt x="2208191" y="292391"/>
                    </a:cubicBezTo>
                    <a:cubicBezTo>
                      <a:pt x="2207049" y="293621"/>
                      <a:pt x="2206083" y="294938"/>
                      <a:pt x="2206434" y="297574"/>
                    </a:cubicBezTo>
                    <a:moveTo>
                      <a:pt x="2396462" y="466693"/>
                    </a:moveTo>
                    <a:cubicBezTo>
                      <a:pt x="2397428" y="468010"/>
                      <a:pt x="2398483" y="469328"/>
                      <a:pt x="2399449" y="470646"/>
                    </a:cubicBezTo>
                    <a:cubicBezTo>
                      <a:pt x="2400152" y="469943"/>
                      <a:pt x="2400943" y="469153"/>
                      <a:pt x="2401645" y="468450"/>
                    </a:cubicBezTo>
                    <a:cubicBezTo>
                      <a:pt x="2400415" y="467395"/>
                      <a:pt x="2399098" y="466341"/>
                      <a:pt x="2396462" y="466693"/>
                    </a:cubicBezTo>
                    <a:moveTo>
                      <a:pt x="410440" y="528278"/>
                    </a:moveTo>
                    <a:cubicBezTo>
                      <a:pt x="411757" y="527312"/>
                      <a:pt x="413075" y="526257"/>
                      <a:pt x="414393" y="525291"/>
                    </a:cubicBezTo>
                    <a:cubicBezTo>
                      <a:pt x="413690" y="524588"/>
                      <a:pt x="412899" y="523798"/>
                      <a:pt x="412197" y="523095"/>
                    </a:cubicBezTo>
                    <a:cubicBezTo>
                      <a:pt x="411142" y="524413"/>
                      <a:pt x="410176" y="525642"/>
                      <a:pt x="410440" y="528278"/>
                    </a:cubicBezTo>
                    <a:moveTo>
                      <a:pt x="972879" y="107459"/>
                    </a:moveTo>
                    <a:cubicBezTo>
                      <a:pt x="971913" y="106141"/>
                      <a:pt x="970859" y="104823"/>
                      <a:pt x="969892" y="103505"/>
                    </a:cubicBezTo>
                    <a:cubicBezTo>
                      <a:pt x="969190" y="104208"/>
                      <a:pt x="968399" y="104999"/>
                      <a:pt x="967696" y="105701"/>
                    </a:cubicBezTo>
                    <a:cubicBezTo>
                      <a:pt x="968926" y="106844"/>
                      <a:pt x="970244" y="107810"/>
                      <a:pt x="972879" y="107459"/>
                    </a:cubicBezTo>
                    <a:moveTo>
                      <a:pt x="1748892" y="89185"/>
                    </a:moveTo>
                    <a:cubicBezTo>
                      <a:pt x="1749858" y="90503"/>
                      <a:pt x="1750913" y="91821"/>
                      <a:pt x="1751879" y="93138"/>
                    </a:cubicBezTo>
                    <a:cubicBezTo>
                      <a:pt x="1752582" y="92436"/>
                      <a:pt x="1753372" y="91645"/>
                      <a:pt x="1754075" y="90942"/>
                    </a:cubicBezTo>
                    <a:cubicBezTo>
                      <a:pt x="1752845" y="89800"/>
                      <a:pt x="1751527" y="88834"/>
                      <a:pt x="1748892" y="89185"/>
                    </a:cubicBezTo>
                    <a:moveTo>
                      <a:pt x="1520823" y="49826"/>
                    </a:moveTo>
                    <a:cubicBezTo>
                      <a:pt x="1521790" y="51144"/>
                      <a:pt x="1522844" y="52462"/>
                      <a:pt x="1523811" y="53780"/>
                    </a:cubicBezTo>
                    <a:cubicBezTo>
                      <a:pt x="1524513" y="53077"/>
                      <a:pt x="1525304" y="52286"/>
                      <a:pt x="1526007" y="51584"/>
                    </a:cubicBezTo>
                    <a:cubicBezTo>
                      <a:pt x="1524689" y="50529"/>
                      <a:pt x="1523459" y="49475"/>
                      <a:pt x="1520823" y="49826"/>
                    </a:cubicBezTo>
                    <a:moveTo>
                      <a:pt x="222960" y="770842"/>
                    </a:moveTo>
                    <a:cubicBezTo>
                      <a:pt x="221905" y="770403"/>
                      <a:pt x="220763" y="769612"/>
                      <a:pt x="219709" y="769612"/>
                    </a:cubicBezTo>
                    <a:cubicBezTo>
                      <a:pt x="218215" y="769700"/>
                      <a:pt x="216634" y="770315"/>
                      <a:pt x="215141" y="770754"/>
                    </a:cubicBezTo>
                    <a:cubicBezTo>
                      <a:pt x="216546" y="771370"/>
                      <a:pt x="217952" y="771984"/>
                      <a:pt x="219358" y="772424"/>
                    </a:cubicBezTo>
                    <a:cubicBezTo>
                      <a:pt x="220588" y="772863"/>
                      <a:pt x="221817" y="773127"/>
                      <a:pt x="222960" y="770842"/>
                    </a:cubicBezTo>
                    <a:moveTo>
                      <a:pt x="1646630" y="47191"/>
                    </a:moveTo>
                    <a:cubicBezTo>
                      <a:pt x="1647596" y="48509"/>
                      <a:pt x="1648651" y="49826"/>
                      <a:pt x="1649617" y="51144"/>
                    </a:cubicBezTo>
                    <a:cubicBezTo>
                      <a:pt x="1650320" y="50441"/>
                      <a:pt x="1651111" y="49651"/>
                      <a:pt x="1651813" y="48948"/>
                    </a:cubicBezTo>
                    <a:cubicBezTo>
                      <a:pt x="1650583" y="47894"/>
                      <a:pt x="1649266" y="46927"/>
                      <a:pt x="1646630" y="47191"/>
                    </a:cubicBezTo>
                    <a:moveTo>
                      <a:pt x="46022" y="1451182"/>
                    </a:moveTo>
                    <a:cubicBezTo>
                      <a:pt x="46022" y="1449425"/>
                      <a:pt x="46022" y="1447668"/>
                      <a:pt x="45846" y="1445911"/>
                    </a:cubicBezTo>
                    <a:cubicBezTo>
                      <a:pt x="45846" y="1445823"/>
                      <a:pt x="43562" y="1445823"/>
                      <a:pt x="43474" y="1445911"/>
                    </a:cubicBezTo>
                    <a:cubicBezTo>
                      <a:pt x="43386" y="1447668"/>
                      <a:pt x="43386" y="1449425"/>
                      <a:pt x="46022" y="1451182"/>
                    </a:cubicBezTo>
                    <a:moveTo>
                      <a:pt x="2818599" y="1588849"/>
                    </a:moveTo>
                    <a:cubicBezTo>
                      <a:pt x="2817633" y="1587531"/>
                      <a:pt x="2816579" y="1586213"/>
                      <a:pt x="2815612" y="1584895"/>
                    </a:cubicBezTo>
                    <a:cubicBezTo>
                      <a:pt x="2814909" y="1585598"/>
                      <a:pt x="2814119" y="1586389"/>
                      <a:pt x="2813416" y="1587092"/>
                    </a:cubicBezTo>
                    <a:cubicBezTo>
                      <a:pt x="2814646" y="1588146"/>
                      <a:pt x="2815964" y="1589112"/>
                      <a:pt x="2818599" y="1588849"/>
                    </a:cubicBezTo>
                    <a:moveTo>
                      <a:pt x="2083175" y="237306"/>
                    </a:moveTo>
                    <a:cubicBezTo>
                      <a:pt x="2084318" y="237043"/>
                      <a:pt x="2085547" y="236691"/>
                      <a:pt x="2086690" y="236428"/>
                    </a:cubicBezTo>
                    <a:cubicBezTo>
                      <a:pt x="2084933" y="235022"/>
                      <a:pt x="2083263" y="233441"/>
                      <a:pt x="2081418" y="232211"/>
                    </a:cubicBezTo>
                    <a:cubicBezTo>
                      <a:pt x="2081155" y="232035"/>
                      <a:pt x="2080101" y="232914"/>
                      <a:pt x="2079398" y="233265"/>
                    </a:cubicBezTo>
                    <a:cubicBezTo>
                      <a:pt x="2080188" y="234144"/>
                      <a:pt x="2081067" y="235022"/>
                      <a:pt x="2083175" y="237306"/>
                    </a:cubicBezTo>
                    <a:moveTo>
                      <a:pt x="2734699" y="1103808"/>
                    </a:moveTo>
                    <a:cubicBezTo>
                      <a:pt x="2733293" y="1102578"/>
                      <a:pt x="2731888" y="1101436"/>
                      <a:pt x="2730394" y="1100206"/>
                    </a:cubicBezTo>
                    <a:cubicBezTo>
                      <a:pt x="2730043" y="1100909"/>
                      <a:pt x="2729340" y="1101963"/>
                      <a:pt x="2729516" y="1102139"/>
                    </a:cubicBezTo>
                    <a:cubicBezTo>
                      <a:pt x="2730658" y="1103281"/>
                      <a:pt x="2732063" y="1104160"/>
                      <a:pt x="2734699" y="1103808"/>
                    </a:cubicBezTo>
                    <a:moveTo>
                      <a:pt x="327857" y="650219"/>
                    </a:moveTo>
                    <a:cubicBezTo>
                      <a:pt x="327593" y="649077"/>
                      <a:pt x="327418" y="648023"/>
                      <a:pt x="327154" y="646881"/>
                    </a:cubicBezTo>
                    <a:cubicBezTo>
                      <a:pt x="325836" y="648198"/>
                      <a:pt x="324519" y="649516"/>
                      <a:pt x="323201" y="650834"/>
                    </a:cubicBezTo>
                    <a:cubicBezTo>
                      <a:pt x="324343" y="651010"/>
                      <a:pt x="325485" y="651273"/>
                      <a:pt x="327857" y="650219"/>
                    </a:cubicBezTo>
                    <a:moveTo>
                      <a:pt x="57795" y="1284699"/>
                    </a:moveTo>
                    <a:cubicBezTo>
                      <a:pt x="58058" y="1285841"/>
                      <a:pt x="58234" y="1286895"/>
                      <a:pt x="58497" y="1288038"/>
                    </a:cubicBezTo>
                    <a:cubicBezTo>
                      <a:pt x="59815" y="1286720"/>
                      <a:pt x="61133" y="1285402"/>
                      <a:pt x="62451" y="1284084"/>
                    </a:cubicBezTo>
                    <a:cubicBezTo>
                      <a:pt x="61396" y="1283821"/>
                      <a:pt x="60254" y="1283645"/>
                      <a:pt x="57795" y="1284699"/>
                    </a:cubicBezTo>
                    <a:moveTo>
                      <a:pt x="2429231" y="530914"/>
                    </a:moveTo>
                    <a:cubicBezTo>
                      <a:pt x="2429319" y="529245"/>
                      <a:pt x="2429407" y="527575"/>
                      <a:pt x="2429407" y="525906"/>
                    </a:cubicBezTo>
                    <a:cubicBezTo>
                      <a:pt x="2428089" y="526257"/>
                      <a:pt x="2426684" y="526697"/>
                      <a:pt x="2425366" y="527048"/>
                    </a:cubicBezTo>
                    <a:cubicBezTo>
                      <a:pt x="2426244" y="527927"/>
                      <a:pt x="2427123" y="528717"/>
                      <a:pt x="2429231" y="530914"/>
                    </a:cubicBezTo>
                    <a:moveTo>
                      <a:pt x="759131" y="226764"/>
                    </a:moveTo>
                    <a:cubicBezTo>
                      <a:pt x="757901" y="228170"/>
                      <a:pt x="756759" y="229575"/>
                      <a:pt x="755529" y="231069"/>
                    </a:cubicBezTo>
                    <a:cubicBezTo>
                      <a:pt x="756232" y="231420"/>
                      <a:pt x="757286" y="232123"/>
                      <a:pt x="757462" y="231947"/>
                    </a:cubicBezTo>
                    <a:cubicBezTo>
                      <a:pt x="758604" y="230805"/>
                      <a:pt x="759483" y="229400"/>
                      <a:pt x="759131" y="226764"/>
                    </a:cubicBezTo>
                    <a:moveTo>
                      <a:pt x="174464" y="900602"/>
                    </a:moveTo>
                    <a:cubicBezTo>
                      <a:pt x="173234" y="902008"/>
                      <a:pt x="172092" y="903414"/>
                      <a:pt x="170862" y="904907"/>
                    </a:cubicBezTo>
                    <a:cubicBezTo>
                      <a:pt x="171565" y="905259"/>
                      <a:pt x="172619" y="905961"/>
                      <a:pt x="172795" y="905786"/>
                    </a:cubicBezTo>
                    <a:cubicBezTo>
                      <a:pt x="173937" y="904556"/>
                      <a:pt x="174816" y="903238"/>
                      <a:pt x="174464" y="900602"/>
                    </a:cubicBezTo>
                    <a:moveTo>
                      <a:pt x="1929783" y="159907"/>
                    </a:moveTo>
                    <a:cubicBezTo>
                      <a:pt x="1928377" y="158677"/>
                      <a:pt x="1926971" y="157535"/>
                      <a:pt x="1925478" y="156305"/>
                    </a:cubicBezTo>
                    <a:cubicBezTo>
                      <a:pt x="1925126" y="157008"/>
                      <a:pt x="1924424" y="158062"/>
                      <a:pt x="1924599" y="158238"/>
                    </a:cubicBezTo>
                    <a:cubicBezTo>
                      <a:pt x="1925829" y="159380"/>
                      <a:pt x="1927147" y="160259"/>
                      <a:pt x="1929783" y="159907"/>
                    </a:cubicBezTo>
                    <a:moveTo>
                      <a:pt x="2620665" y="777344"/>
                    </a:moveTo>
                    <a:cubicBezTo>
                      <a:pt x="2621895" y="775938"/>
                      <a:pt x="2623037" y="774532"/>
                      <a:pt x="2624267" y="773039"/>
                    </a:cubicBezTo>
                    <a:cubicBezTo>
                      <a:pt x="2623564" y="772687"/>
                      <a:pt x="2622510" y="771984"/>
                      <a:pt x="2622334" y="772160"/>
                    </a:cubicBezTo>
                    <a:cubicBezTo>
                      <a:pt x="2621192" y="773390"/>
                      <a:pt x="2620313" y="774708"/>
                      <a:pt x="2620665" y="777344"/>
                    </a:cubicBezTo>
                    <a:moveTo>
                      <a:pt x="2800238" y="1452500"/>
                    </a:moveTo>
                    <a:cubicBezTo>
                      <a:pt x="2798832" y="1451270"/>
                      <a:pt x="2797427" y="1450128"/>
                      <a:pt x="2795933" y="1448898"/>
                    </a:cubicBezTo>
                    <a:cubicBezTo>
                      <a:pt x="2795582" y="1449601"/>
                      <a:pt x="2794879" y="1450655"/>
                      <a:pt x="2795055" y="1450831"/>
                    </a:cubicBezTo>
                    <a:cubicBezTo>
                      <a:pt x="2796285" y="1451973"/>
                      <a:pt x="2797602" y="1452851"/>
                      <a:pt x="2800238" y="1452500"/>
                    </a:cubicBezTo>
                    <a:moveTo>
                      <a:pt x="1089549" y="85232"/>
                    </a:moveTo>
                    <a:cubicBezTo>
                      <a:pt x="1088231" y="86198"/>
                      <a:pt x="1086914" y="87076"/>
                      <a:pt x="1085684" y="88219"/>
                    </a:cubicBezTo>
                    <a:cubicBezTo>
                      <a:pt x="1085508" y="88394"/>
                      <a:pt x="1086299" y="89449"/>
                      <a:pt x="1086562" y="90151"/>
                    </a:cubicBezTo>
                    <a:cubicBezTo>
                      <a:pt x="1087968" y="88921"/>
                      <a:pt x="1089374" y="87691"/>
                      <a:pt x="1089549" y="85232"/>
                    </a:cubicBezTo>
                    <a:moveTo>
                      <a:pt x="1944191" y="163861"/>
                    </a:moveTo>
                    <a:cubicBezTo>
                      <a:pt x="1944542" y="162455"/>
                      <a:pt x="1944893" y="161049"/>
                      <a:pt x="1945157" y="159644"/>
                    </a:cubicBezTo>
                    <a:cubicBezTo>
                      <a:pt x="1945157" y="159644"/>
                      <a:pt x="1944103" y="159380"/>
                      <a:pt x="1943576" y="159204"/>
                    </a:cubicBezTo>
                    <a:cubicBezTo>
                      <a:pt x="1943400" y="160346"/>
                      <a:pt x="1943136" y="161489"/>
                      <a:pt x="1944191" y="163861"/>
                    </a:cubicBezTo>
                    <a:moveTo>
                      <a:pt x="2669160" y="907191"/>
                    </a:moveTo>
                    <a:cubicBezTo>
                      <a:pt x="2667754" y="906840"/>
                      <a:pt x="2666349" y="906489"/>
                      <a:pt x="2664943" y="906225"/>
                    </a:cubicBezTo>
                    <a:cubicBezTo>
                      <a:pt x="2664943" y="906225"/>
                      <a:pt x="2664680" y="907279"/>
                      <a:pt x="2664504" y="907894"/>
                    </a:cubicBezTo>
                    <a:cubicBezTo>
                      <a:pt x="2665646" y="907982"/>
                      <a:pt x="2666700" y="908246"/>
                      <a:pt x="2669160" y="907191"/>
                    </a:cubicBezTo>
                    <a:moveTo>
                      <a:pt x="2197210" y="322525"/>
                    </a:moveTo>
                    <a:cubicBezTo>
                      <a:pt x="2198615" y="322876"/>
                      <a:pt x="2200021" y="323227"/>
                      <a:pt x="2201427" y="323491"/>
                    </a:cubicBezTo>
                    <a:cubicBezTo>
                      <a:pt x="2201427" y="323491"/>
                      <a:pt x="2201690" y="322437"/>
                      <a:pt x="2201866" y="321910"/>
                    </a:cubicBezTo>
                    <a:cubicBezTo>
                      <a:pt x="2200724" y="321646"/>
                      <a:pt x="2199669" y="321382"/>
                      <a:pt x="2197210" y="322525"/>
                    </a:cubicBezTo>
                    <a:moveTo>
                      <a:pt x="2312562" y="367066"/>
                    </a:moveTo>
                    <a:cubicBezTo>
                      <a:pt x="2311683" y="367506"/>
                      <a:pt x="2310804" y="367945"/>
                      <a:pt x="2309926" y="368384"/>
                    </a:cubicBezTo>
                    <a:cubicBezTo>
                      <a:pt x="2310804" y="368823"/>
                      <a:pt x="2311683" y="369263"/>
                      <a:pt x="2312562" y="367066"/>
                    </a:cubicBezTo>
                    <a:moveTo>
                      <a:pt x="2283746" y="382792"/>
                    </a:moveTo>
                    <a:cubicBezTo>
                      <a:pt x="2284009" y="383934"/>
                      <a:pt x="2284185" y="384989"/>
                      <a:pt x="2284448" y="386131"/>
                    </a:cubicBezTo>
                    <a:cubicBezTo>
                      <a:pt x="2284976" y="385955"/>
                      <a:pt x="2286118" y="385691"/>
                      <a:pt x="2286030" y="385691"/>
                    </a:cubicBezTo>
                    <a:cubicBezTo>
                      <a:pt x="2285766" y="384286"/>
                      <a:pt x="2285415" y="382880"/>
                      <a:pt x="2283746" y="382792"/>
                    </a:cubicBezTo>
                    <a:moveTo>
                      <a:pt x="2760879" y="1203434"/>
                    </a:moveTo>
                    <a:cubicBezTo>
                      <a:pt x="2761758" y="1202995"/>
                      <a:pt x="2762636" y="1202556"/>
                      <a:pt x="2763515" y="1202117"/>
                    </a:cubicBezTo>
                    <a:cubicBezTo>
                      <a:pt x="2762636" y="1201677"/>
                      <a:pt x="2761758" y="1201238"/>
                      <a:pt x="2760879" y="1203434"/>
                    </a:cubicBezTo>
                    <a:moveTo>
                      <a:pt x="76156" y="1198163"/>
                    </a:moveTo>
                    <a:cubicBezTo>
                      <a:pt x="76419" y="1199305"/>
                      <a:pt x="76595" y="1200359"/>
                      <a:pt x="76859" y="1201502"/>
                    </a:cubicBezTo>
                    <a:cubicBezTo>
                      <a:pt x="77386" y="1201326"/>
                      <a:pt x="78528" y="1201062"/>
                      <a:pt x="78440" y="1201062"/>
                    </a:cubicBezTo>
                    <a:cubicBezTo>
                      <a:pt x="78264" y="1199657"/>
                      <a:pt x="77825" y="1198251"/>
                      <a:pt x="76156" y="1198163"/>
                    </a:cubicBezTo>
                    <a:moveTo>
                      <a:pt x="2386007" y="492873"/>
                    </a:moveTo>
                    <a:cubicBezTo>
                      <a:pt x="2387413" y="493224"/>
                      <a:pt x="2388819" y="493576"/>
                      <a:pt x="2390224" y="493839"/>
                    </a:cubicBezTo>
                    <a:cubicBezTo>
                      <a:pt x="2390224" y="493839"/>
                      <a:pt x="2390488" y="492785"/>
                      <a:pt x="2390664" y="492258"/>
                    </a:cubicBezTo>
                    <a:cubicBezTo>
                      <a:pt x="2389522" y="492082"/>
                      <a:pt x="2388379" y="491819"/>
                      <a:pt x="2386007" y="492873"/>
                    </a:cubicBezTo>
                    <a:moveTo>
                      <a:pt x="495658" y="435241"/>
                    </a:moveTo>
                    <a:cubicBezTo>
                      <a:pt x="495131" y="434890"/>
                      <a:pt x="494603" y="434538"/>
                      <a:pt x="494076" y="434187"/>
                    </a:cubicBezTo>
                    <a:cubicBezTo>
                      <a:pt x="494164" y="434977"/>
                      <a:pt x="494252" y="435768"/>
                      <a:pt x="495658" y="435241"/>
                    </a:cubicBezTo>
                    <a:moveTo>
                      <a:pt x="2721609" y="1061814"/>
                    </a:moveTo>
                    <a:cubicBezTo>
                      <a:pt x="2721082" y="1061463"/>
                      <a:pt x="2720555" y="1061111"/>
                      <a:pt x="2720027" y="1060760"/>
                    </a:cubicBezTo>
                    <a:cubicBezTo>
                      <a:pt x="2720115" y="1061551"/>
                      <a:pt x="2720203" y="1062341"/>
                      <a:pt x="2721609" y="1061814"/>
                    </a:cubicBezTo>
                    <a:moveTo>
                      <a:pt x="119468" y="1060496"/>
                    </a:moveTo>
                    <a:cubicBezTo>
                      <a:pt x="119819" y="1059969"/>
                      <a:pt x="120171" y="1059442"/>
                      <a:pt x="120522" y="1058915"/>
                    </a:cubicBezTo>
                    <a:cubicBezTo>
                      <a:pt x="119731" y="1059003"/>
                      <a:pt x="118941" y="1059091"/>
                      <a:pt x="119468" y="1060496"/>
                    </a:cubicBezTo>
                    <a:moveTo>
                      <a:pt x="2779241" y="1289970"/>
                    </a:moveTo>
                    <a:cubicBezTo>
                      <a:pt x="2779768" y="1290322"/>
                      <a:pt x="2780295" y="1290673"/>
                      <a:pt x="2780822" y="1291025"/>
                    </a:cubicBezTo>
                    <a:cubicBezTo>
                      <a:pt x="2780734" y="1290234"/>
                      <a:pt x="2780647" y="1289443"/>
                      <a:pt x="2779241" y="1289970"/>
                    </a:cubicBezTo>
                    <a:moveTo>
                      <a:pt x="2635073" y="859926"/>
                    </a:moveTo>
                    <a:cubicBezTo>
                      <a:pt x="2635600" y="860278"/>
                      <a:pt x="2636127" y="860629"/>
                      <a:pt x="2636654" y="860980"/>
                    </a:cubicBezTo>
                    <a:cubicBezTo>
                      <a:pt x="2636566" y="860190"/>
                      <a:pt x="2636479" y="859399"/>
                      <a:pt x="2635073" y="859926"/>
                    </a:cubicBezTo>
                    <a:moveTo>
                      <a:pt x="1772524" y="65552"/>
                    </a:moveTo>
                    <a:cubicBezTo>
                      <a:pt x="1771997" y="65201"/>
                      <a:pt x="1771470" y="64849"/>
                      <a:pt x="1770943" y="64498"/>
                    </a:cubicBezTo>
                    <a:cubicBezTo>
                      <a:pt x="1771031" y="65289"/>
                      <a:pt x="1771119" y="66079"/>
                      <a:pt x="1772524" y="65552"/>
                    </a:cubicBezTo>
                    <a:moveTo>
                      <a:pt x="1405471" y="52462"/>
                    </a:moveTo>
                    <a:cubicBezTo>
                      <a:pt x="1404944" y="52111"/>
                      <a:pt x="1404417" y="51759"/>
                      <a:pt x="1403890" y="51408"/>
                    </a:cubicBezTo>
                    <a:cubicBezTo>
                      <a:pt x="1403978" y="52199"/>
                      <a:pt x="1404066" y="52989"/>
                      <a:pt x="1405471" y="52462"/>
                    </a:cubicBezTo>
                    <a:moveTo>
                      <a:pt x="2515767" y="654173"/>
                    </a:moveTo>
                    <a:cubicBezTo>
                      <a:pt x="2516119" y="653645"/>
                      <a:pt x="2516470" y="653118"/>
                      <a:pt x="2516822" y="652591"/>
                    </a:cubicBezTo>
                    <a:cubicBezTo>
                      <a:pt x="2516031" y="652679"/>
                      <a:pt x="2515240" y="652767"/>
                      <a:pt x="2515767" y="654173"/>
                    </a:cubicBezTo>
                    <a:close/>
                    <a:moveTo>
                      <a:pt x="2781437" y="1743559"/>
                    </a:moveTo>
                    <a:cubicBezTo>
                      <a:pt x="2773970" y="1743559"/>
                      <a:pt x="2768962" y="1739342"/>
                      <a:pt x="2767556" y="1731963"/>
                    </a:cubicBezTo>
                    <a:cubicBezTo>
                      <a:pt x="2767293" y="1730820"/>
                      <a:pt x="2766941" y="1729503"/>
                      <a:pt x="2766502" y="1728185"/>
                    </a:cubicBezTo>
                    <a:cubicBezTo>
                      <a:pt x="2765008" y="1723353"/>
                      <a:pt x="2762636" y="1716061"/>
                      <a:pt x="2768083" y="1708242"/>
                    </a:cubicBezTo>
                    <a:cubicBezTo>
                      <a:pt x="2768171" y="1707451"/>
                      <a:pt x="2767996" y="1705782"/>
                      <a:pt x="2767820" y="1704640"/>
                    </a:cubicBezTo>
                    <a:cubicBezTo>
                      <a:pt x="2767644" y="1702707"/>
                      <a:pt x="2767381" y="1700511"/>
                      <a:pt x="2767556" y="1698227"/>
                    </a:cubicBezTo>
                    <a:cubicBezTo>
                      <a:pt x="2767820" y="1695152"/>
                      <a:pt x="2769050" y="1692780"/>
                      <a:pt x="2770016" y="1690935"/>
                    </a:cubicBezTo>
                    <a:cubicBezTo>
                      <a:pt x="2771246" y="1688475"/>
                      <a:pt x="2771334" y="1688211"/>
                      <a:pt x="2770983" y="1687245"/>
                    </a:cubicBezTo>
                    <a:cubicBezTo>
                      <a:pt x="2768962" y="1681974"/>
                      <a:pt x="2768786" y="1675033"/>
                      <a:pt x="2770456" y="1666687"/>
                    </a:cubicBezTo>
                    <a:cubicBezTo>
                      <a:pt x="2772388" y="1657375"/>
                      <a:pt x="2775463" y="1648326"/>
                      <a:pt x="2778362" y="1639628"/>
                    </a:cubicBezTo>
                    <a:lnTo>
                      <a:pt x="2778538" y="1639101"/>
                    </a:lnTo>
                    <a:cubicBezTo>
                      <a:pt x="2778626" y="1638750"/>
                      <a:pt x="2778802" y="1638486"/>
                      <a:pt x="2778889" y="1638223"/>
                    </a:cubicBezTo>
                    <a:cubicBezTo>
                      <a:pt x="2773794" y="1627329"/>
                      <a:pt x="2773530" y="1615820"/>
                      <a:pt x="2778099" y="1604838"/>
                    </a:cubicBezTo>
                    <a:cubicBezTo>
                      <a:pt x="2778626" y="1603696"/>
                      <a:pt x="2778626" y="1601851"/>
                      <a:pt x="2778450" y="1601324"/>
                    </a:cubicBezTo>
                    <a:cubicBezTo>
                      <a:pt x="2776781" y="1598074"/>
                      <a:pt x="2771861" y="1588497"/>
                      <a:pt x="2780647" y="1580327"/>
                    </a:cubicBezTo>
                    <a:cubicBezTo>
                      <a:pt x="2780647" y="1580239"/>
                      <a:pt x="2780647" y="1580239"/>
                      <a:pt x="2780647" y="1580239"/>
                    </a:cubicBezTo>
                    <a:cubicBezTo>
                      <a:pt x="2775815" y="1566534"/>
                      <a:pt x="2777660" y="1553268"/>
                      <a:pt x="2780120" y="1539826"/>
                    </a:cubicBezTo>
                    <a:lnTo>
                      <a:pt x="2780383" y="1538509"/>
                    </a:lnTo>
                    <a:cubicBezTo>
                      <a:pt x="2780207" y="1537279"/>
                      <a:pt x="2780032" y="1536137"/>
                      <a:pt x="2779856" y="1534907"/>
                    </a:cubicBezTo>
                    <a:cubicBezTo>
                      <a:pt x="2779065" y="1529811"/>
                      <a:pt x="2778275" y="1524628"/>
                      <a:pt x="2778275" y="1519181"/>
                    </a:cubicBezTo>
                    <a:cubicBezTo>
                      <a:pt x="2778187" y="1511801"/>
                      <a:pt x="2778450" y="1504070"/>
                      <a:pt x="2781789" y="1497657"/>
                    </a:cubicBezTo>
                    <a:cubicBezTo>
                      <a:pt x="2783985" y="1493528"/>
                      <a:pt x="2783634" y="1490980"/>
                      <a:pt x="2779856" y="1485796"/>
                    </a:cubicBezTo>
                    <a:cubicBezTo>
                      <a:pt x="2778802" y="1485006"/>
                      <a:pt x="2776078" y="1482985"/>
                      <a:pt x="2775902" y="1479295"/>
                    </a:cubicBezTo>
                    <a:cubicBezTo>
                      <a:pt x="2775727" y="1476660"/>
                      <a:pt x="2776869" y="1474200"/>
                      <a:pt x="2779241" y="1471915"/>
                    </a:cubicBezTo>
                    <a:cubicBezTo>
                      <a:pt x="2779592" y="1471564"/>
                      <a:pt x="2780032" y="1471213"/>
                      <a:pt x="2780471" y="1470949"/>
                    </a:cubicBezTo>
                    <a:cubicBezTo>
                      <a:pt x="2778714" y="1467171"/>
                      <a:pt x="2777923" y="1463218"/>
                      <a:pt x="2778011" y="1458913"/>
                    </a:cubicBezTo>
                    <a:cubicBezTo>
                      <a:pt x="2778362" y="1442924"/>
                      <a:pt x="2776693" y="1426495"/>
                      <a:pt x="2773003" y="1408836"/>
                    </a:cubicBezTo>
                    <a:lnTo>
                      <a:pt x="2772564" y="1406640"/>
                    </a:lnTo>
                    <a:lnTo>
                      <a:pt x="2773618" y="1404619"/>
                    </a:lnTo>
                    <a:cubicBezTo>
                      <a:pt x="2774848" y="1402072"/>
                      <a:pt x="2774497" y="1399085"/>
                      <a:pt x="2773794" y="1394516"/>
                    </a:cubicBezTo>
                    <a:cubicBezTo>
                      <a:pt x="2772915" y="1389069"/>
                      <a:pt x="2771861" y="1382305"/>
                      <a:pt x="2775375" y="1375276"/>
                    </a:cubicBezTo>
                    <a:cubicBezTo>
                      <a:pt x="2775112" y="1373871"/>
                      <a:pt x="2773794" y="1370972"/>
                      <a:pt x="2773003" y="1369127"/>
                    </a:cubicBezTo>
                    <a:cubicBezTo>
                      <a:pt x="2772037" y="1367018"/>
                      <a:pt x="2771071" y="1364822"/>
                      <a:pt x="2770368" y="1362625"/>
                    </a:cubicBezTo>
                    <a:lnTo>
                      <a:pt x="2765711" y="1347954"/>
                    </a:lnTo>
                    <a:lnTo>
                      <a:pt x="2769489" y="1348832"/>
                    </a:lnTo>
                    <a:cubicBezTo>
                      <a:pt x="2767820" y="1344176"/>
                      <a:pt x="2767468" y="1339608"/>
                      <a:pt x="2767381" y="1335566"/>
                    </a:cubicBezTo>
                    <a:cubicBezTo>
                      <a:pt x="2767205" y="1324497"/>
                      <a:pt x="2766414" y="1310001"/>
                      <a:pt x="2761231" y="1296472"/>
                    </a:cubicBezTo>
                    <a:lnTo>
                      <a:pt x="2761231" y="1296472"/>
                    </a:lnTo>
                    <a:cubicBezTo>
                      <a:pt x="2760616" y="1295505"/>
                      <a:pt x="2759122" y="1293045"/>
                      <a:pt x="2760001" y="1289795"/>
                    </a:cubicBezTo>
                    <a:cubicBezTo>
                      <a:pt x="2762022" y="1282942"/>
                      <a:pt x="2760001" y="1276441"/>
                      <a:pt x="2757629" y="1268885"/>
                    </a:cubicBezTo>
                    <a:cubicBezTo>
                      <a:pt x="2756399" y="1264932"/>
                      <a:pt x="2755169" y="1260803"/>
                      <a:pt x="2754466" y="1256410"/>
                    </a:cubicBezTo>
                    <a:cubicBezTo>
                      <a:pt x="2754115" y="1254126"/>
                      <a:pt x="2753500" y="1251842"/>
                      <a:pt x="2752797" y="1249382"/>
                    </a:cubicBezTo>
                    <a:cubicBezTo>
                      <a:pt x="2752270" y="1247537"/>
                      <a:pt x="2751743" y="1245692"/>
                      <a:pt x="2751303" y="1243671"/>
                    </a:cubicBezTo>
                    <a:cubicBezTo>
                      <a:pt x="2750776" y="1241124"/>
                      <a:pt x="2750073" y="1237697"/>
                      <a:pt x="2750161" y="1234095"/>
                    </a:cubicBezTo>
                    <a:cubicBezTo>
                      <a:pt x="2750161" y="1231723"/>
                      <a:pt x="2751303" y="1230054"/>
                      <a:pt x="2752446" y="1228824"/>
                    </a:cubicBezTo>
                    <a:cubicBezTo>
                      <a:pt x="2743748" y="1219160"/>
                      <a:pt x="2746208" y="1206070"/>
                      <a:pt x="2747262" y="1200623"/>
                    </a:cubicBezTo>
                    <a:cubicBezTo>
                      <a:pt x="2747614" y="1198690"/>
                      <a:pt x="2747438" y="1197372"/>
                      <a:pt x="2747262" y="1196933"/>
                    </a:cubicBezTo>
                    <a:cubicBezTo>
                      <a:pt x="2741288" y="1190696"/>
                      <a:pt x="2739795" y="1183404"/>
                      <a:pt x="2738389" y="1176903"/>
                    </a:cubicBezTo>
                    <a:cubicBezTo>
                      <a:pt x="2737774" y="1174003"/>
                      <a:pt x="2737247" y="1171192"/>
                      <a:pt x="2736280" y="1168732"/>
                    </a:cubicBezTo>
                    <a:cubicBezTo>
                      <a:pt x="2734260" y="1163461"/>
                      <a:pt x="2733205" y="1158190"/>
                      <a:pt x="2732239" y="1153006"/>
                    </a:cubicBezTo>
                    <a:cubicBezTo>
                      <a:pt x="2731009" y="1146769"/>
                      <a:pt x="2729867" y="1140795"/>
                      <a:pt x="2726968" y="1135348"/>
                    </a:cubicBezTo>
                    <a:cubicBezTo>
                      <a:pt x="2723454" y="1128759"/>
                      <a:pt x="2722224" y="1121379"/>
                      <a:pt x="2720994" y="1114263"/>
                    </a:cubicBezTo>
                    <a:cubicBezTo>
                      <a:pt x="2720115" y="1109167"/>
                      <a:pt x="2719325" y="1104423"/>
                      <a:pt x="2717743" y="1100206"/>
                    </a:cubicBezTo>
                    <a:cubicBezTo>
                      <a:pt x="2713526" y="1088873"/>
                      <a:pt x="2711154" y="1077716"/>
                      <a:pt x="2709397" y="1068315"/>
                    </a:cubicBezTo>
                    <a:cubicBezTo>
                      <a:pt x="2709397" y="1068227"/>
                      <a:pt x="2709221" y="1067876"/>
                      <a:pt x="2709134" y="1067612"/>
                    </a:cubicBezTo>
                    <a:cubicBezTo>
                      <a:pt x="2708343" y="1065855"/>
                      <a:pt x="2706674" y="1062166"/>
                      <a:pt x="2709046" y="1057685"/>
                    </a:cubicBezTo>
                    <a:cubicBezTo>
                      <a:pt x="2708958" y="1057334"/>
                      <a:pt x="2708782" y="1056894"/>
                      <a:pt x="2708694" y="1056543"/>
                    </a:cubicBezTo>
                    <a:cubicBezTo>
                      <a:pt x="2708519" y="1056104"/>
                      <a:pt x="2708431" y="1055664"/>
                      <a:pt x="2708255" y="1055225"/>
                    </a:cubicBezTo>
                    <a:cubicBezTo>
                      <a:pt x="2707377" y="1054171"/>
                      <a:pt x="2706849" y="1052853"/>
                      <a:pt x="2706674" y="1051535"/>
                    </a:cubicBezTo>
                    <a:cubicBezTo>
                      <a:pt x="2706498" y="1049778"/>
                      <a:pt x="2706498" y="1048021"/>
                      <a:pt x="2706498" y="1046264"/>
                    </a:cubicBezTo>
                    <a:cubicBezTo>
                      <a:pt x="2706498" y="1043804"/>
                      <a:pt x="2706498" y="1041081"/>
                      <a:pt x="2705795" y="1039763"/>
                    </a:cubicBezTo>
                    <a:cubicBezTo>
                      <a:pt x="2705444" y="1039236"/>
                      <a:pt x="2703599" y="1038006"/>
                      <a:pt x="2702457" y="1037303"/>
                    </a:cubicBezTo>
                    <a:cubicBezTo>
                      <a:pt x="2699118" y="1035107"/>
                      <a:pt x="2694989" y="1032383"/>
                      <a:pt x="2694725" y="1027288"/>
                    </a:cubicBezTo>
                    <a:cubicBezTo>
                      <a:pt x="2694550" y="1023686"/>
                      <a:pt x="2693496" y="1020171"/>
                      <a:pt x="2692353" y="1016394"/>
                    </a:cubicBezTo>
                    <a:cubicBezTo>
                      <a:pt x="2691387" y="1013319"/>
                      <a:pt x="2690509" y="1010068"/>
                      <a:pt x="2689894" y="1006554"/>
                    </a:cubicBezTo>
                    <a:cubicBezTo>
                      <a:pt x="2689630" y="1006203"/>
                      <a:pt x="2689191" y="1005851"/>
                      <a:pt x="2688839" y="1005500"/>
                    </a:cubicBezTo>
                    <a:cubicBezTo>
                      <a:pt x="2686292" y="1003040"/>
                      <a:pt x="2682865" y="999789"/>
                      <a:pt x="2684095" y="995045"/>
                    </a:cubicBezTo>
                    <a:cubicBezTo>
                      <a:pt x="2683920" y="994518"/>
                      <a:pt x="2683304" y="993552"/>
                      <a:pt x="2682777" y="992849"/>
                    </a:cubicBezTo>
                    <a:cubicBezTo>
                      <a:pt x="2681284" y="990477"/>
                      <a:pt x="2678473" y="986084"/>
                      <a:pt x="2679878" y="980813"/>
                    </a:cubicBezTo>
                    <a:cubicBezTo>
                      <a:pt x="2679527" y="980374"/>
                      <a:pt x="2679175" y="979846"/>
                      <a:pt x="2678824" y="979407"/>
                    </a:cubicBezTo>
                    <a:cubicBezTo>
                      <a:pt x="2676188" y="975805"/>
                      <a:pt x="2673465" y="972027"/>
                      <a:pt x="2671269" y="967811"/>
                    </a:cubicBezTo>
                    <a:cubicBezTo>
                      <a:pt x="2667491" y="960343"/>
                      <a:pt x="2664416" y="952612"/>
                      <a:pt x="2661341" y="945144"/>
                    </a:cubicBezTo>
                    <a:lnTo>
                      <a:pt x="2660463" y="942860"/>
                    </a:lnTo>
                    <a:cubicBezTo>
                      <a:pt x="2659321" y="940049"/>
                      <a:pt x="2659936" y="937413"/>
                      <a:pt x="2660287" y="935656"/>
                    </a:cubicBezTo>
                    <a:cubicBezTo>
                      <a:pt x="2660375" y="935305"/>
                      <a:pt x="2660463" y="934865"/>
                      <a:pt x="2660463" y="934690"/>
                    </a:cubicBezTo>
                    <a:lnTo>
                      <a:pt x="2660638" y="932933"/>
                    </a:lnTo>
                    <a:cubicBezTo>
                      <a:pt x="2660550" y="932845"/>
                      <a:pt x="2660375" y="932845"/>
                      <a:pt x="2660287" y="932757"/>
                    </a:cubicBezTo>
                    <a:cubicBezTo>
                      <a:pt x="2652204" y="928891"/>
                      <a:pt x="2651853" y="921512"/>
                      <a:pt x="2651765" y="919052"/>
                    </a:cubicBezTo>
                    <a:cubicBezTo>
                      <a:pt x="2651589" y="915098"/>
                      <a:pt x="2650887" y="911145"/>
                      <a:pt x="2650096" y="906928"/>
                    </a:cubicBezTo>
                    <a:cubicBezTo>
                      <a:pt x="2649920" y="905786"/>
                      <a:pt x="2649657" y="904556"/>
                      <a:pt x="2649481" y="903414"/>
                    </a:cubicBezTo>
                    <a:cubicBezTo>
                      <a:pt x="2642452" y="900251"/>
                      <a:pt x="2640256" y="893662"/>
                      <a:pt x="2638763" y="889094"/>
                    </a:cubicBezTo>
                    <a:cubicBezTo>
                      <a:pt x="2637972" y="886809"/>
                      <a:pt x="2637269" y="884613"/>
                      <a:pt x="2636215" y="883383"/>
                    </a:cubicBezTo>
                    <a:cubicBezTo>
                      <a:pt x="2631998" y="878727"/>
                      <a:pt x="2628659" y="873192"/>
                      <a:pt x="2626727" y="867745"/>
                    </a:cubicBezTo>
                    <a:cubicBezTo>
                      <a:pt x="2626551" y="867481"/>
                      <a:pt x="2626200" y="867042"/>
                      <a:pt x="2626024" y="866691"/>
                    </a:cubicBezTo>
                    <a:cubicBezTo>
                      <a:pt x="2624970" y="865109"/>
                      <a:pt x="2623301" y="862825"/>
                      <a:pt x="2622861" y="859838"/>
                    </a:cubicBezTo>
                    <a:lnTo>
                      <a:pt x="2620665" y="858345"/>
                    </a:lnTo>
                    <a:lnTo>
                      <a:pt x="2622861" y="857554"/>
                    </a:lnTo>
                    <a:cubicBezTo>
                      <a:pt x="2622861" y="857203"/>
                      <a:pt x="2622949" y="856939"/>
                      <a:pt x="2623037" y="856588"/>
                    </a:cubicBezTo>
                    <a:cubicBezTo>
                      <a:pt x="2623213" y="855709"/>
                      <a:pt x="2623564" y="854831"/>
                      <a:pt x="2623915" y="853952"/>
                    </a:cubicBezTo>
                    <a:cubicBezTo>
                      <a:pt x="2614954" y="847099"/>
                      <a:pt x="2613724" y="836733"/>
                      <a:pt x="2612934" y="829617"/>
                    </a:cubicBezTo>
                    <a:cubicBezTo>
                      <a:pt x="2612758" y="828387"/>
                      <a:pt x="2612494" y="827947"/>
                      <a:pt x="2610737" y="825927"/>
                    </a:cubicBezTo>
                    <a:cubicBezTo>
                      <a:pt x="2610386" y="825487"/>
                      <a:pt x="2609947" y="825048"/>
                      <a:pt x="2609595" y="824609"/>
                    </a:cubicBezTo>
                    <a:cubicBezTo>
                      <a:pt x="2602831" y="816702"/>
                      <a:pt x="2597647" y="807653"/>
                      <a:pt x="2594397" y="798341"/>
                    </a:cubicBezTo>
                    <a:cubicBezTo>
                      <a:pt x="2593079" y="794563"/>
                      <a:pt x="2590267" y="791400"/>
                      <a:pt x="2587368" y="788062"/>
                    </a:cubicBezTo>
                    <a:cubicBezTo>
                      <a:pt x="2584206" y="784460"/>
                      <a:pt x="2580604" y="780418"/>
                      <a:pt x="2578583" y="775059"/>
                    </a:cubicBezTo>
                    <a:cubicBezTo>
                      <a:pt x="2578232" y="774181"/>
                      <a:pt x="2577265" y="772951"/>
                      <a:pt x="2576386" y="771721"/>
                    </a:cubicBezTo>
                    <a:cubicBezTo>
                      <a:pt x="2574102" y="768734"/>
                      <a:pt x="2569885" y="763199"/>
                      <a:pt x="2571730" y="756259"/>
                    </a:cubicBezTo>
                    <a:cubicBezTo>
                      <a:pt x="2565932" y="753623"/>
                      <a:pt x="2563208" y="748264"/>
                      <a:pt x="2561276" y="744311"/>
                    </a:cubicBezTo>
                    <a:cubicBezTo>
                      <a:pt x="2559958" y="741675"/>
                      <a:pt x="2558816" y="739391"/>
                      <a:pt x="2557322" y="738600"/>
                    </a:cubicBezTo>
                    <a:lnTo>
                      <a:pt x="2554775" y="737194"/>
                    </a:lnTo>
                    <a:lnTo>
                      <a:pt x="2554072" y="734383"/>
                    </a:lnTo>
                    <a:cubicBezTo>
                      <a:pt x="2552666" y="728848"/>
                      <a:pt x="2549240" y="723928"/>
                      <a:pt x="2545638" y="718745"/>
                    </a:cubicBezTo>
                    <a:cubicBezTo>
                      <a:pt x="2541509" y="712771"/>
                      <a:pt x="2537204" y="706709"/>
                      <a:pt x="2535534" y="699066"/>
                    </a:cubicBezTo>
                    <a:cubicBezTo>
                      <a:pt x="2534744" y="695552"/>
                      <a:pt x="2532987" y="693882"/>
                      <a:pt x="2530439" y="691335"/>
                    </a:cubicBezTo>
                    <a:cubicBezTo>
                      <a:pt x="2529033" y="689929"/>
                      <a:pt x="2527452" y="688348"/>
                      <a:pt x="2525959" y="686415"/>
                    </a:cubicBezTo>
                    <a:cubicBezTo>
                      <a:pt x="2524113" y="683955"/>
                      <a:pt x="2522532" y="681407"/>
                      <a:pt x="2521039" y="678947"/>
                    </a:cubicBezTo>
                    <a:cubicBezTo>
                      <a:pt x="2519545" y="676487"/>
                      <a:pt x="2518139" y="674203"/>
                      <a:pt x="2516558" y="672095"/>
                    </a:cubicBezTo>
                    <a:cubicBezTo>
                      <a:pt x="2515328" y="670513"/>
                      <a:pt x="2513659" y="668932"/>
                      <a:pt x="2511902" y="667263"/>
                    </a:cubicBezTo>
                    <a:cubicBezTo>
                      <a:pt x="2510584" y="666033"/>
                      <a:pt x="2509266" y="664803"/>
                      <a:pt x="2507948" y="663397"/>
                    </a:cubicBezTo>
                    <a:lnTo>
                      <a:pt x="2507421" y="662870"/>
                    </a:lnTo>
                    <a:cubicBezTo>
                      <a:pt x="2505313" y="660674"/>
                      <a:pt x="2502150" y="657335"/>
                      <a:pt x="2502941" y="652855"/>
                    </a:cubicBezTo>
                    <a:cubicBezTo>
                      <a:pt x="2503204" y="651098"/>
                      <a:pt x="2502765" y="650395"/>
                      <a:pt x="2499602" y="647320"/>
                    </a:cubicBezTo>
                    <a:cubicBezTo>
                      <a:pt x="2498636" y="646441"/>
                      <a:pt x="2497582" y="645387"/>
                      <a:pt x="2496615" y="644333"/>
                    </a:cubicBezTo>
                    <a:cubicBezTo>
                      <a:pt x="2495473" y="643015"/>
                      <a:pt x="2494243" y="641697"/>
                      <a:pt x="2493101" y="640380"/>
                    </a:cubicBezTo>
                    <a:cubicBezTo>
                      <a:pt x="2488884" y="635635"/>
                      <a:pt x="2484492" y="630716"/>
                      <a:pt x="2480626" y="625269"/>
                    </a:cubicBezTo>
                    <a:lnTo>
                      <a:pt x="2480362" y="624829"/>
                    </a:lnTo>
                    <a:cubicBezTo>
                      <a:pt x="2478957" y="622984"/>
                      <a:pt x="2476145" y="619031"/>
                      <a:pt x="2477200" y="614111"/>
                    </a:cubicBezTo>
                    <a:cubicBezTo>
                      <a:pt x="2477200" y="613936"/>
                      <a:pt x="2477287" y="613848"/>
                      <a:pt x="2477287" y="613672"/>
                    </a:cubicBezTo>
                    <a:cubicBezTo>
                      <a:pt x="2469908" y="611827"/>
                      <a:pt x="2465866" y="605677"/>
                      <a:pt x="2462967" y="601285"/>
                    </a:cubicBezTo>
                    <a:cubicBezTo>
                      <a:pt x="2461825" y="599528"/>
                      <a:pt x="2460771" y="597946"/>
                      <a:pt x="2459717" y="596716"/>
                    </a:cubicBezTo>
                    <a:cubicBezTo>
                      <a:pt x="2454006" y="590391"/>
                      <a:pt x="2448647" y="583626"/>
                      <a:pt x="2443464" y="577125"/>
                    </a:cubicBezTo>
                    <a:cubicBezTo>
                      <a:pt x="2441092" y="574138"/>
                      <a:pt x="2438720" y="571239"/>
                      <a:pt x="2436348" y="568339"/>
                    </a:cubicBezTo>
                    <a:cubicBezTo>
                      <a:pt x="2436260" y="568252"/>
                      <a:pt x="2436172" y="568164"/>
                      <a:pt x="2435996" y="568076"/>
                    </a:cubicBezTo>
                    <a:cubicBezTo>
                      <a:pt x="2434854" y="567197"/>
                      <a:pt x="2432570" y="565352"/>
                      <a:pt x="2432131" y="562102"/>
                    </a:cubicBezTo>
                    <a:cubicBezTo>
                      <a:pt x="2431867" y="559905"/>
                      <a:pt x="2432131" y="557885"/>
                      <a:pt x="2432394" y="556303"/>
                    </a:cubicBezTo>
                    <a:cubicBezTo>
                      <a:pt x="2432043" y="556216"/>
                      <a:pt x="2431603" y="556128"/>
                      <a:pt x="2431252" y="556040"/>
                    </a:cubicBezTo>
                    <a:cubicBezTo>
                      <a:pt x="2426596" y="554986"/>
                      <a:pt x="2421852" y="553141"/>
                      <a:pt x="2419128" y="546727"/>
                    </a:cubicBezTo>
                    <a:cubicBezTo>
                      <a:pt x="2418338" y="544970"/>
                      <a:pt x="2417723" y="543213"/>
                      <a:pt x="2417108" y="541544"/>
                    </a:cubicBezTo>
                    <a:cubicBezTo>
                      <a:pt x="2414209" y="533637"/>
                      <a:pt x="2412364" y="529508"/>
                      <a:pt x="2405687" y="527927"/>
                    </a:cubicBezTo>
                    <a:cubicBezTo>
                      <a:pt x="2400328" y="526697"/>
                      <a:pt x="2396989" y="522216"/>
                      <a:pt x="2394090" y="518175"/>
                    </a:cubicBezTo>
                    <a:cubicBezTo>
                      <a:pt x="2393211" y="516945"/>
                      <a:pt x="2392333" y="515803"/>
                      <a:pt x="2391542" y="514924"/>
                    </a:cubicBezTo>
                    <a:cubicBezTo>
                      <a:pt x="2390400" y="513607"/>
                      <a:pt x="2389346" y="512201"/>
                      <a:pt x="2388555" y="510883"/>
                    </a:cubicBezTo>
                    <a:cubicBezTo>
                      <a:pt x="2387501" y="509302"/>
                      <a:pt x="2386447" y="507808"/>
                      <a:pt x="2385480" y="507193"/>
                    </a:cubicBezTo>
                    <a:cubicBezTo>
                      <a:pt x="2384865" y="506754"/>
                      <a:pt x="2384075" y="506227"/>
                      <a:pt x="2383284" y="505788"/>
                    </a:cubicBezTo>
                    <a:cubicBezTo>
                      <a:pt x="2380561" y="504118"/>
                      <a:pt x="2376607" y="501571"/>
                      <a:pt x="2374586" y="496826"/>
                    </a:cubicBezTo>
                    <a:lnTo>
                      <a:pt x="2366152" y="494630"/>
                    </a:lnTo>
                    <a:lnTo>
                      <a:pt x="2373005" y="491555"/>
                    </a:lnTo>
                    <a:cubicBezTo>
                      <a:pt x="2372741" y="491292"/>
                      <a:pt x="2372390" y="491116"/>
                      <a:pt x="2372126" y="490940"/>
                    </a:cubicBezTo>
                    <a:cubicBezTo>
                      <a:pt x="2371160" y="490237"/>
                      <a:pt x="2370194" y="489535"/>
                      <a:pt x="2369227" y="488656"/>
                    </a:cubicBezTo>
                    <a:cubicBezTo>
                      <a:pt x="2367382" y="486987"/>
                      <a:pt x="2365450" y="485318"/>
                      <a:pt x="2363517" y="483648"/>
                    </a:cubicBezTo>
                    <a:cubicBezTo>
                      <a:pt x="2358685" y="479431"/>
                      <a:pt x="2353677" y="475039"/>
                      <a:pt x="2349021" y="470207"/>
                    </a:cubicBezTo>
                    <a:cubicBezTo>
                      <a:pt x="2346649" y="467835"/>
                      <a:pt x="2345507" y="463618"/>
                      <a:pt x="2345858" y="459840"/>
                    </a:cubicBezTo>
                    <a:cubicBezTo>
                      <a:pt x="2334437" y="460719"/>
                      <a:pt x="2330308" y="450967"/>
                      <a:pt x="2328815" y="447540"/>
                    </a:cubicBezTo>
                    <a:cubicBezTo>
                      <a:pt x="2328112" y="445959"/>
                      <a:pt x="2325652" y="443938"/>
                      <a:pt x="2323368" y="442181"/>
                    </a:cubicBezTo>
                    <a:cubicBezTo>
                      <a:pt x="2322841" y="441742"/>
                      <a:pt x="2322313" y="441303"/>
                      <a:pt x="2321786" y="440864"/>
                    </a:cubicBezTo>
                    <a:cubicBezTo>
                      <a:pt x="2317921" y="437701"/>
                      <a:pt x="2313792" y="434450"/>
                      <a:pt x="2309926" y="431375"/>
                    </a:cubicBezTo>
                    <a:cubicBezTo>
                      <a:pt x="2305709" y="428125"/>
                      <a:pt x="2301404" y="424699"/>
                      <a:pt x="2297187" y="421272"/>
                    </a:cubicBezTo>
                    <a:cubicBezTo>
                      <a:pt x="2294815" y="419339"/>
                      <a:pt x="2293849" y="416704"/>
                      <a:pt x="2293058" y="414859"/>
                    </a:cubicBezTo>
                    <a:cubicBezTo>
                      <a:pt x="2292882" y="414420"/>
                      <a:pt x="2292707" y="414068"/>
                      <a:pt x="2292531" y="413629"/>
                    </a:cubicBezTo>
                    <a:cubicBezTo>
                      <a:pt x="2292004" y="412487"/>
                      <a:pt x="2291740" y="411433"/>
                      <a:pt x="2291477" y="410642"/>
                    </a:cubicBezTo>
                    <a:cubicBezTo>
                      <a:pt x="2291389" y="410466"/>
                      <a:pt x="2291389" y="410203"/>
                      <a:pt x="2291301" y="410027"/>
                    </a:cubicBezTo>
                    <a:lnTo>
                      <a:pt x="2291037" y="409061"/>
                    </a:lnTo>
                    <a:cubicBezTo>
                      <a:pt x="2285678" y="408358"/>
                      <a:pt x="2281461" y="406249"/>
                      <a:pt x="2277420" y="399748"/>
                    </a:cubicBezTo>
                    <a:cubicBezTo>
                      <a:pt x="2273291" y="393159"/>
                      <a:pt x="2268898" y="387097"/>
                      <a:pt x="2261431" y="384813"/>
                    </a:cubicBezTo>
                    <a:cubicBezTo>
                      <a:pt x="2254578" y="382704"/>
                      <a:pt x="2249395" y="376730"/>
                      <a:pt x="2245178" y="371898"/>
                    </a:cubicBezTo>
                    <a:lnTo>
                      <a:pt x="2244826" y="371547"/>
                    </a:lnTo>
                    <a:cubicBezTo>
                      <a:pt x="2244036" y="370581"/>
                      <a:pt x="2242630" y="369614"/>
                      <a:pt x="2241224" y="368648"/>
                    </a:cubicBezTo>
                    <a:cubicBezTo>
                      <a:pt x="2237886" y="366276"/>
                      <a:pt x="2233054" y="362849"/>
                      <a:pt x="2231560" y="356524"/>
                    </a:cubicBezTo>
                    <a:cubicBezTo>
                      <a:pt x="2220491" y="353976"/>
                      <a:pt x="2212496" y="347299"/>
                      <a:pt x="2205995" y="340974"/>
                    </a:cubicBezTo>
                    <a:cubicBezTo>
                      <a:pt x="2204677" y="339656"/>
                      <a:pt x="2202744" y="338514"/>
                      <a:pt x="2200636" y="337284"/>
                    </a:cubicBezTo>
                    <a:cubicBezTo>
                      <a:pt x="2200109" y="337020"/>
                      <a:pt x="2199669" y="336669"/>
                      <a:pt x="2199142" y="336405"/>
                    </a:cubicBezTo>
                    <a:cubicBezTo>
                      <a:pt x="2198967" y="336318"/>
                      <a:pt x="2198703" y="336318"/>
                      <a:pt x="2198528" y="336230"/>
                    </a:cubicBezTo>
                    <a:cubicBezTo>
                      <a:pt x="2196946" y="335790"/>
                      <a:pt x="2193520" y="334824"/>
                      <a:pt x="2192026" y="331398"/>
                    </a:cubicBezTo>
                    <a:cubicBezTo>
                      <a:pt x="2191323" y="329904"/>
                      <a:pt x="2190533" y="328586"/>
                      <a:pt x="2189566" y="327532"/>
                    </a:cubicBezTo>
                    <a:lnTo>
                      <a:pt x="2177267" y="324369"/>
                    </a:lnTo>
                    <a:lnTo>
                      <a:pt x="2182187" y="322173"/>
                    </a:lnTo>
                    <a:cubicBezTo>
                      <a:pt x="2180781" y="321382"/>
                      <a:pt x="2179200" y="320680"/>
                      <a:pt x="2177443" y="319889"/>
                    </a:cubicBezTo>
                    <a:cubicBezTo>
                      <a:pt x="2173226" y="317868"/>
                      <a:pt x="2168833" y="315848"/>
                      <a:pt x="2164967" y="312685"/>
                    </a:cubicBezTo>
                    <a:cubicBezTo>
                      <a:pt x="2164616" y="312421"/>
                      <a:pt x="2164177" y="312070"/>
                      <a:pt x="2163825" y="311806"/>
                    </a:cubicBezTo>
                    <a:cubicBezTo>
                      <a:pt x="2160487" y="309259"/>
                      <a:pt x="2155567" y="305305"/>
                      <a:pt x="2153986" y="299068"/>
                    </a:cubicBezTo>
                    <a:cubicBezTo>
                      <a:pt x="2149944" y="299946"/>
                      <a:pt x="2146342" y="298540"/>
                      <a:pt x="2143619" y="296783"/>
                    </a:cubicBezTo>
                    <a:cubicBezTo>
                      <a:pt x="2138523" y="293445"/>
                      <a:pt x="2133603" y="289931"/>
                      <a:pt x="2128772" y="286505"/>
                    </a:cubicBezTo>
                    <a:cubicBezTo>
                      <a:pt x="2119196" y="279652"/>
                      <a:pt x="2110147" y="273151"/>
                      <a:pt x="2099955" y="268319"/>
                    </a:cubicBezTo>
                    <a:cubicBezTo>
                      <a:pt x="2097056" y="266913"/>
                      <a:pt x="2095299" y="264541"/>
                      <a:pt x="2093981" y="262784"/>
                    </a:cubicBezTo>
                    <a:cubicBezTo>
                      <a:pt x="2093542" y="262257"/>
                      <a:pt x="2093191" y="261730"/>
                      <a:pt x="2092839" y="261378"/>
                    </a:cubicBezTo>
                    <a:lnTo>
                      <a:pt x="2091346" y="259709"/>
                    </a:lnTo>
                    <a:lnTo>
                      <a:pt x="2090467" y="259797"/>
                    </a:lnTo>
                    <a:cubicBezTo>
                      <a:pt x="2086338" y="259973"/>
                      <a:pt x="2081682" y="255931"/>
                      <a:pt x="2081682" y="255931"/>
                    </a:cubicBezTo>
                    <a:cubicBezTo>
                      <a:pt x="2078695" y="253208"/>
                      <a:pt x="2075620" y="250133"/>
                      <a:pt x="2072018" y="246355"/>
                    </a:cubicBezTo>
                    <a:cubicBezTo>
                      <a:pt x="2068152" y="242226"/>
                      <a:pt x="2066395" y="240996"/>
                      <a:pt x="2062969" y="241172"/>
                    </a:cubicBezTo>
                    <a:cubicBezTo>
                      <a:pt x="2058313" y="241436"/>
                      <a:pt x="2054271" y="238976"/>
                      <a:pt x="2051109" y="236955"/>
                    </a:cubicBezTo>
                    <a:cubicBezTo>
                      <a:pt x="2050230" y="236428"/>
                      <a:pt x="2049352" y="235901"/>
                      <a:pt x="2048561" y="235461"/>
                    </a:cubicBezTo>
                    <a:cubicBezTo>
                      <a:pt x="2043993" y="233002"/>
                      <a:pt x="2039512" y="230454"/>
                      <a:pt x="2035207" y="227994"/>
                    </a:cubicBezTo>
                    <a:cubicBezTo>
                      <a:pt x="2024050" y="221668"/>
                      <a:pt x="2013507" y="215694"/>
                      <a:pt x="2001823" y="211477"/>
                    </a:cubicBezTo>
                    <a:cubicBezTo>
                      <a:pt x="1995146" y="209018"/>
                      <a:pt x="1989875" y="204537"/>
                      <a:pt x="1984779" y="200056"/>
                    </a:cubicBezTo>
                    <a:cubicBezTo>
                      <a:pt x="1983110" y="198563"/>
                      <a:pt x="1981441" y="197245"/>
                      <a:pt x="1979859" y="195927"/>
                    </a:cubicBezTo>
                    <a:cubicBezTo>
                      <a:pt x="1977839" y="194346"/>
                      <a:pt x="1976521" y="192677"/>
                      <a:pt x="1975994" y="190920"/>
                    </a:cubicBezTo>
                    <a:cubicBezTo>
                      <a:pt x="1975642" y="190832"/>
                      <a:pt x="1975291" y="190744"/>
                      <a:pt x="1974940" y="190568"/>
                    </a:cubicBezTo>
                    <a:cubicBezTo>
                      <a:pt x="1971338" y="189514"/>
                      <a:pt x="1970810" y="189514"/>
                      <a:pt x="1970020" y="190129"/>
                    </a:cubicBezTo>
                    <a:cubicBezTo>
                      <a:pt x="1966681" y="192765"/>
                      <a:pt x="1962816" y="191447"/>
                      <a:pt x="1960795" y="190656"/>
                    </a:cubicBezTo>
                    <a:cubicBezTo>
                      <a:pt x="1960444" y="190568"/>
                      <a:pt x="1960180" y="190392"/>
                      <a:pt x="1959829" y="190305"/>
                    </a:cubicBezTo>
                    <a:lnTo>
                      <a:pt x="1950604" y="188108"/>
                    </a:lnTo>
                    <a:lnTo>
                      <a:pt x="1953503" y="183803"/>
                    </a:lnTo>
                    <a:cubicBezTo>
                      <a:pt x="1950868" y="183540"/>
                      <a:pt x="1948408" y="182661"/>
                      <a:pt x="1946211" y="181519"/>
                    </a:cubicBezTo>
                    <a:lnTo>
                      <a:pt x="1945596" y="183803"/>
                    </a:lnTo>
                    <a:lnTo>
                      <a:pt x="1944015" y="180377"/>
                    </a:lnTo>
                    <a:cubicBezTo>
                      <a:pt x="1942609" y="179499"/>
                      <a:pt x="1941204" y="178620"/>
                      <a:pt x="1939974" y="177742"/>
                    </a:cubicBezTo>
                    <a:cubicBezTo>
                      <a:pt x="1935405" y="174667"/>
                      <a:pt x="1929783" y="172646"/>
                      <a:pt x="1923809" y="170538"/>
                    </a:cubicBezTo>
                    <a:cubicBezTo>
                      <a:pt x="1921085" y="169571"/>
                      <a:pt x="1918362" y="168605"/>
                      <a:pt x="1915638" y="167463"/>
                    </a:cubicBezTo>
                    <a:cubicBezTo>
                      <a:pt x="1912388" y="166145"/>
                      <a:pt x="1909049" y="164739"/>
                      <a:pt x="1905799" y="163421"/>
                    </a:cubicBezTo>
                    <a:cubicBezTo>
                      <a:pt x="1897365" y="159907"/>
                      <a:pt x="1888579" y="156305"/>
                      <a:pt x="1879882" y="153143"/>
                    </a:cubicBezTo>
                    <a:cubicBezTo>
                      <a:pt x="1878652" y="152703"/>
                      <a:pt x="1876719" y="152615"/>
                      <a:pt x="1874698" y="152528"/>
                    </a:cubicBezTo>
                    <a:cubicBezTo>
                      <a:pt x="1872766" y="152440"/>
                      <a:pt x="1870569" y="152352"/>
                      <a:pt x="1868285" y="151913"/>
                    </a:cubicBezTo>
                    <a:cubicBezTo>
                      <a:pt x="1865386" y="151385"/>
                      <a:pt x="1863365" y="149716"/>
                      <a:pt x="1861872" y="148486"/>
                    </a:cubicBezTo>
                    <a:cubicBezTo>
                      <a:pt x="1861432" y="148135"/>
                      <a:pt x="1861081" y="147783"/>
                      <a:pt x="1860730" y="147608"/>
                    </a:cubicBezTo>
                    <a:lnTo>
                      <a:pt x="1854580" y="143479"/>
                    </a:lnTo>
                    <a:cubicBezTo>
                      <a:pt x="1847727" y="144709"/>
                      <a:pt x="1839733" y="140931"/>
                      <a:pt x="1832617" y="137153"/>
                    </a:cubicBezTo>
                    <a:cubicBezTo>
                      <a:pt x="1832353" y="137065"/>
                      <a:pt x="1831386" y="136890"/>
                      <a:pt x="1830684" y="136802"/>
                    </a:cubicBezTo>
                    <a:cubicBezTo>
                      <a:pt x="1828048" y="136450"/>
                      <a:pt x="1821020" y="135396"/>
                      <a:pt x="1818648" y="128719"/>
                    </a:cubicBezTo>
                    <a:cubicBezTo>
                      <a:pt x="1806436" y="129158"/>
                      <a:pt x="1795630" y="126259"/>
                      <a:pt x="1785615" y="119934"/>
                    </a:cubicBezTo>
                    <a:cubicBezTo>
                      <a:pt x="1784912" y="119494"/>
                      <a:pt x="1782540" y="119319"/>
                      <a:pt x="1780958" y="119231"/>
                    </a:cubicBezTo>
                    <a:cubicBezTo>
                      <a:pt x="1779377" y="119143"/>
                      <a:pt x="1777532" y="119055"/>
                      <a:pt x="1775687" y="118704"/>
                    </a:cubicBezTo>
                    <a:cubicBezTo>
                      <a:pt x="1773754" y="118352"/>
                      <a:pt x="1772261" y="117650"/>
                      <a:pt x="1771031" y="117035"/>
                    </a:cubicBezTo>
                    <a:cubicBezTo>
                      <a:pt x="1770680" y="116859"/>
                      <a:pt x="1770328" y="116683"/>
                      <a:pt x="1769977" y="116507"/>
                    </a:cubicBezTo>
                    <a:lnTo>
                      <a:pt x="1760928" y="112730"/>
                    </a:lnTo>
                    <a:cubicBezTo>
                      <a:pt x="1754690" y="112642"/>
                      <a:pt x="1749946" y="109918"/>
                      <a:pt x="1740985" y="103593"/>
                    </a:cubicBezTo>
                    <a:cubicBezTo>
                      <a:pt x="1740809" y="103417"/>
                      <a:pt x="1740633" y="103329"/>
                      <a:pt x="1740546" y="103329"/>
                    </a:cubicBezTo>
                    <a:cubicBezTo>
                      <a:pt x="1740106" y="103329"/>
                      <a:pt x="1739228" y="103505"/>
                      <a:pt x="1738613" y="103681"/>
                    </a:cubicBezTo>
                    <a:cubicBezTo>
                      <a:pt x="1730618" y="105262"/>
                      <a:pt x="1721833" y="104384"/>
                      <a:pt x="1715332" y="101309"/>
                    </a:cubicBezTo>
                    <a:cubicBezTo>
                      <a:pt x="1714014" y="100694"/>
                      <a:pt x="1712081" y="100430"/>
                      <a:pt x="1709973" y="100079"/>
                    </a:cubicBezTo>
                    <a:cubicBezTo>
                      <a:pt x="1705404" y="99376"/>
                      <a:pt x="1698815" y="98410"/>
                      <a:pt x="1694423" y="92523"/>
                    </a:cubicBezTo>
                    <a:cubicBezTo>
                      <a:pt x="1685286" y="95335"/>
                      <a:pt x="1676852" y="93051"/>
                      <a:pt x="1669209" y="91118"/>
                    </a:cubicBezTo>
                    <a:cubicBezTo>
                      <a:pt x="1663586" y="89624"/>
                      <a:pt x="1658227" y="88219"/>
                      <a:pt x="1653307" y="89097"/>
                    </a:cubicBezTo>
                    <a:cubicBezTo>
                      <a:pt x="1650232" y="89624"/>
                      <a:pt x="1647948" y="88219"/>
                      <a:pt x="1646718" y="87516"/>
                    </a:cubicBezTo>
                    <a:cubicBezTo>
                      <a:pt x="1646542" y="87428"/>
                      <a:pt x="1646454" y="87340"/>
                      <a:pt x="1646279" y="87252"/>
                    </a:cubicBezTo>
                    <a:lnTo>
                      <a:pt x="1640304" y="84529"/>
                    </a:lnTo>
                    <a:cubicBezTo>
                      <a:pt x="1635209" y="84704"/>
                      <a:pt x="1630289" y="84441"/>
                      <a:pt x="1625369" y="84177"/>
                    </a:cubicBezTo>
                    <a:cubicBezTo>
                      <a:pt x="1622997" y="84002"/>
                      <a:pt x="1620537" y="83914"/>
                      <a:pt x="1618077" y="83826"/>
                    </a:cubicBezTo>
                    <a:cubicBezTo>
                      <a:pt x="1615003" y="83738"/>
                      <a:pt x="1607008" y="81805"/>
                      <a:pt x="1604372" y="76885"/>
                    </a:cubicBezTo>
                    <a:cubicBezTo>
                      <a:pt x="1603933" y="77061"/>
                      <a:pt x="1603406" y="77237"/>
                      <a:pt x="1602967" y="77413"/>
                    </a:cubicBezTo>
                    <a:cubicBezTo>
                      <a:pt x="1589964" y="80927"/>
                      <a:pt x="1579422" y="80048"/>
                      <a:pt x="1570812" y="74777"/>
                    </a:cubicBezTo>
                    <a:cubicBezTo>
                      <a:pt x="1565717" y="71614"/>
                      <a:pt x="1562290" y="70560"/>
                      <a:pt x="1558600" y="70999"/>
                    </a:cubicBezTo>
                    <a:cubicBezTo>
                      <a:pt x="1557722" y="71087"/>
                      <a:pt x="1556316" y="71702"/>
                      <a:pt x="1554999" y="72229"/>
                    </a:cubicBezTo>
                    <a:cubicBezTo>
                      <a:pt x="1554471" y="72493"/>
                      <a:pt x="1553944" y="72668"/>
                      <a:pt x="1553417" y="72844"/>
                    </a:cubicBezTo>
                    <a:cubicBezTo>
                      <a:pt x="1552978" y="73020"/>
                      <a:pt x="1552363" y="73371"/>
                      <a:pt x="1551748" y="73723"/>
                    </a:cubicBezTo>
                    <a:cubicBezTo>
                      <a:pt x="1551309" y="73986"/>
                      <a:pt x="1550869" y="74250"/>
                      <a:pt x="1550430" y="74513"/>
                    </a:cubicBezTo>
                    <a:lnTo>
                      <a:pt x="1538043" y="81278"/>
                    </a:lnTo>
                    <a:lnTo>
                      <a:pt x="1540239" y="70560"/>
                    </a:lnTo>
                    <a:cubicBezTo>
                      <a:pt x="1534529" y="72141"/>
                      <a:pt x="1528730" y="70560"/>
                      <a:pt x="1524425" y="69418"/>
                    </a:cubicBezTo>
                    <a:lnTo>
                      <a:pt x="1523020" y="69066"/>
                    </a:lnTo>
                    <a:cubicBezTo>
                      <a:pt x="1521966" y="68803"/>
                      <a:pt x="1520208" y="68276"/>
                      <a:pt x="1519681" y="68364"/>
                    </a:cubicBezTo>
                    <a:cubicBezTo>
                      <a:pt x="1511335" y="70121"/>
                      <a:pt x="1503341" y="69506"/>
                      <a:pt x="1495609" y="68803"/>
                    </a:cubicBezTo>
                    <a:cubicBezTo>
                      <a:pt x="1490689" y="68364"/>
                      <a:pt x="1486121" y="68012"/>
                      <a:pt x="1481553" y="68188"/>
                    </a:cubicBezTo>
                    <a:lnTo>
                      <a:pt x="1480323" y="68276"/>
                    </a:lnTo>
                    <a:cubicBezTo>
                      <a:pt x="1471889" y="68715"/>
                      <a:pt x="1462401" y="69242"/>
                      <a:pt x="1453088" y="62829"/>
                    </a:cubicBezTo>
                    <a:cubicBezTo>
                      <a:pt x="1452210" y="62214"/>
                      <a:pt x="1449662" y="61687"/>
                      <a:pt x="1447729" y="63971"/>
                    </a:cubicBezTo>
                    <a:cubicBezTo>
                      <a:pt x="1445445" y="66694"/>
                      <a:pt x="1442107" y="67046"/>
                      <a:pt x="1440174" y="67309"/>
                    </a:cubicBezTo>
                    <a:cubicBezTo>
                      <a:pt x="1439822" y="67397"/>
                      <a:pt x="1439295" y="67397"/>
                      <a:pt x="1439119" y="67485"/>
                    </a:cubicBezTo>
                    <a:lnTo>
                      <a:pt x="1429631" y="69857"/>
                    </a:lnTo>
                    <a:lnTo>
                      <a:pt x="1430246" y="65904"/>
                    </a:lnTo>
                    <a:cubicBezTo>
                      <a:pt x="1425678" y="67485"/>
                      <a:pt x="1420406" y="67485"/>
                      <a:pt x="1414345" y="65904"/>
                    </a:cubicBezTo>
                    <a:cubicBezTo>
                      <a:pt x="1412763" y="65464"/>
                      <a:pt x="1410830" y="65464"/>
                      <a:pt x="1408810" y="65377"/>
                    </a:cubicBezTo>
                    <a:cubicBezTo>
                      <a:pt x="1404066" y="65201"/>
                      <a:pt x="1397652" y="64937"/>
                      <a:pt x="1391766" y="59930"/>
                    </a:cubicBezTo>
                    <a:cubicBezTo>
                      <a:pt x="1390273" y="59842"/>
                      <a:pt x="1387110" y="60369"/>
                      <a:pt x="1385353" y="61335"/>
                    </a:cubicBezTo>
                    <a:cubicBezTo>
                      <a:pt x="1376919" y="65992"/>
                      <a:pt x="1368661" y="66167"/>
                      <a:pt x="1362335" y="65816"/>
                    </a:cubicBezTo>
                    <a:cubicBezTo>
                      <a:pt x="1356800" y="65552"/>
                      <a:pt x="1351178" y="65816"/>
                      <a:pt x="1345292" y="66079"/>
                    </a:cubicBezTo>
                    <a:cubicBezTo>
                      <a:pt x="1337824" y="66431"/>
                      <a:pt x="1330005" y="66782"/>
                      <a:pt x="1322098" y="65904"/>
                    </a:cubicBezTo>
                    <a:cubicBezTo>
                      <a:pt x="1320077" y="65640"/>
                      <a:pt x="1317969" y="65904"/>
                      <a:pt x="1316563" y="66431"/>
                    </a:cubicBezTo>
                    <a:cubicBezTo>
                      <a:pt x="1314016" y="67485"/>
                      <a:pt x="1308832" y="69594"/>
                      <a:pt x="1302946" y="68364"/>
                    </a:cubicBezTo>
                    <a:lnTo>
                      <a:pt x="1296533" y="70033"/>
                    </a:lnTo>
                    <a:cubicBezTo>
                      <a:pt x="1296445" y="70033"/>
                      <a:pt x="1296269" y="70121"/>
                      <a:pt x="1296093" y="70209"/>
                    </a:cubicBezTo>
                    <a:cubicBezTo>
                      <a:pt x="1294512" y="70824"/>
                      <a:pt x="1291349" y="72053"/>
                      <a:pt x="1288099" y="70121"/>
                    </a:cubicBezTo>
                    <a:cubicBezTo>
                      <a:pt x="1280543" y="65640"/>
                      <a:pt x="1275360" y="66079"/>
                      <a:pt x="1270089" y="71614"/>
                    </a:cubicBezTo>
                    <a:lnTo>
                      <a:pt x="1267805" y="73986"/>
                    </a:lnTo>
                    <a:lnTo>
                      <a:pt x="1264554" y="73547"/>
                    </a:lnTo>
                    <a:cubicBezTo>
                      <a:pt x="1262094" y="73196"/>
                      <a:pt x="1259019" y="73986"/>
                      <a:pt x="1255769" y="74777"/>
                    </a:cubicBezTo>
                    <a:cubicBezTo>
                      <a:pt x="1250497" y="76007"/>
                      <a:pt x="1243820" y="77676"/>
                      <a:pt x="1236968" y="74865"/>
                    </a:cubicBezTo>
                    <a:cubicBezTo>
                      <a:pt x="1236616" y="75392"/>
                      <a:pt x="1236177" y="75831"/>
                      <a:pt x="1235738" y="76358"/>
                    </a:cubicBezTo>
                    <a:cubicBezTo>
                      <a:pt x="1232048" y="79960"/>
                      <a:pt x="1227216" y="79521"/>
                      <a:pt x="1223966" y="79170"/>
                    </a:cubicBezTo>
                    <a:cubicBezTo>
                      <a:pt x="1223526" y="79170"/>
                      <a:pt x="1223087" y="79082"/>
                      <a:pt x="1222648" y="79082"/>
                    </a:cubicBezTo>
                    <a:lnTo>
                      <a:pt x="1221418" y="82420"/>
                    </a:lnTo>
                    <a:lnTo>
                      <a:pt x="1216147" y="81630"/>
                    </a:lnTo>
                    <a:cubicBezTo>
                      <a:pt x="1213423" y="81190"/>
                      <a:pt x="1210436" y="81454"/>
                      <a:pt x="1207185" y="81717"/>
                    </a:cubicBezTo>
                    <a:cubicBezTo>
                      <a:pt x="1203144" y="82069"/>
                      <a:pt x="1198664" y="82332"/>
                      <a:pt x="1194183" y="81542"/>
                    </a:cubicBezTo>
                    <a:cubicBezTo>
                      <a:pt x="1194095" y="81893"/>
                      <a:pt x="1193920" y="82157"/>
                      <a:pt x="1193744" y="82508"/>
                    </a:cubicBezTo>
                    <a:cubicBezTo>
                      <a:pt x="1191987" y="85671"/>
                      <a:pt x="1188560" y="87252"/>
                      <a:pt x="1183553" y="87076"/>
                    </a:cubicBezTo>
                    <a:cubicBezTo>
                      <a:pt x="1175558" y="86813"/>
                      <a:pt x="1167300" y="88219"/>
                      <a:pt x="1157724" y="91469"/>
                    </a:cubicBezTo>
                    <a:cubicBezTo>
                      <a:pt x="1154825" y="92436"/>
                      <a:pt x="1152277" y="91557"/>
                      <a:pt x="1150871" y="91030"/>
                    </a:cubicBezTo>
                    <a:cubicBezTo>
                      <a:pt x="1150695" y="90942"/>
                      <a:pt x="1150520" y="90942"/>
                      <a:pt x="1150344" y="90854"/>
                    </a:cubicBezTo>
                    <a:cubicBezTo>
                      <a:pt x="1149202" y="90766"/>
                      <a:pt x="1148148" y="90591"/>
                      <a:pt x="1147094" y="90327"/>
                    </a:cubicBezTo>
                    <a:cubicBezTo>
                      <a:pt x="1146478" y="90239"/>
                      <a:pt x="1145512" y="90063"/>
                      <a:pt x="1144809" y="89976"/>
                    </a:cubicBezTo>
                    <a:cubicBezTo>
                      <a:pt x="1138572" y="94983"/>
                      <a:pt x="1131455" y="96653"/>
                      <a:pt x="1125130" y="98146"/>
                    </a:cubicBezTo>
                    <a:cubicBezTo>
                      <a:pt x="1121089" y="99112"/>
                      <a:pt x="1117223" y="99991"/>
                      <a:pt x="1114060" y="101660"/>
                    </a:cubicBezTo>
                    <a:cubicBezTo>
                      <a:pt x="1111601" y="102890"/>
                      <a:pt x="1106593" y="104208"/>
                      <a:pt x="1103079" y="101133"/>
                    </a:cubicBezTo>
                    <a:cubicBezTo>
                      <a:pt x="1100970" y="99288"/>
                      <a:pt x="1100355" y="99025"/>
                      <a:pt x="1094908" y="102978"/>
                    </a:cubicBezTo>
                    <a:cubicBezTo>
                      <a:pt x="1093063" y="104296"/>
                      <a:pt x="1091218" y="105701"/>
                      <a:pt x="1089110" y="106668"/>
                    </a:cubicBezTo>
                    <a:cubicBezTo>
                      <a:pt x="1083663" y="109128"/>
                      <a:pt x="1078128" y="111588"/>
                      <a:pt x="1071276" y="109303"/>
                    </a:cubicBezTo>
                    <a:lnTo>
                      <a:pt x="1069431" y="111148"/>
                    </a:lnTo>
                    <a:cubicBezTo>
                      <a:pt x="1069255" y="111324"/>
                      <a:pt x="1069079" y="111500"/>
                      <a:pt x="1068991" y="111676"/>
                    </a:cubicBezTo>
                    <a:cubicBezTo>
                      <a:pt x="1068025" y="112818"/>
                      <a:pt x="1066444" y="114750"/>
                      <a:pt x="1063808" y="115629"/>
                    </a:cubicBezTo>
                    <a:cubicBezTo>
                      <a:pt x="1052739" y="119231"/>
                      <a:pt x="1041405" y="122745"/>
                      <a:pt x="1029984" y="126171"/>
                    </a:cubicBezTo>
                    <a:cubicBezTo>
                      <a:pt x="1028403" y="126611"/>
                      <a:pt x="1024537" y="127489"/>
                      <a:pt x="1020935" y="126084"/>
                    </a:cubicBezTo>
                    <a:cubicBezTo>
                      <a:pt x="1019530" y="130301"/>
                      <a:pt x="1014874" y="133375"/>
                      <a:pt x="1011886" y="133990"/>
                    </a:cubicBezTo>
                    <a:cubicBezTo>
                      <a:pt x="1009427" y="134605"/>
                      <a:pt x="1006879" y="135220"/>
                      <a:pt x="1004331" y="135923"/>
                    </a:cubicBezTo>
                    <a:cubicBezTo>
                      <a:pt x="996336" y="138032"/>
                      <a:pt x="988078" y="140140"/>
                      <a:pt x="979381" y="140579"/>
                    </a:cubicBezTo>
                    <a:cubicBezTo>
                      <a:pt x="979381" y="140931"/>
                      <a:pt x="979293" y="141282"/>
                      <a:pt x="979205" y="141546"/>
                    </a:cubicBezTo>
                    <a:cubicBezTo>
                      <a:pt x="978590" y="144357"/>
                      <a:pt x="976042" y="147344"/>
                      <a:pt x="970859" y="147432"/>
                    </a:cubicBezTo>
                    <a:cubicBezTo>
                      <a:pt x="966554" y="147432"/>
                      <a:pt x="962688" y="149540"/>
                      <a:pt x="958120" y="152000"/>
                    </a:cubicBezTo>
                    <a:cubicBezTo>
                      <a:pt x="953815" y="154285"/>
                      <a:pt x="948895" y="156920"/>
                      <a:pt x="943185" y="157711"/>
                    </a:cubicBezTo>
                    <a:cubicBezTo>
                      <a:pt x="937562" y="158502"/>
                      <a:pt x="932642" y="161225"/>
                      <a:pt x="927371" y="164124"/>
                    </a:cubicBezTo>
                    <a:cubicBezTo>
                      <a:pt x="924033" y="165969"/>
                      <a:pt x="920606" y="167902"/>
                      <a:pt x="916917" y="169395"/>
                    </a:cubicBezTo>
                    <a:cubicBezTo>
                      <a:pt x="914105" y="170538"/>
                      <a:pt x="911294" y="171504"/>
                      <a:pt x="908483" y="172382"/>
                    </a:cubicBezTo>
                    <a:cubicBezTo>
                      <a:pt x="902333" y="174403"/>
                      <a:pt x="896534" y="176336"/>
                      <a:pt x="891702" y="180026"/>
                    </a:cubicBezTo>
                    <a:cubicBezTo>
                      <a:pt x="889594" y="181695"/>
                      <a:pt x="887134" y="181959"/>
                      <a:pt x="885026" y="181959"/>
                    </a:cubicBezTo>
                    <a:cubicBezTo>
                      <a:pt x="884674" y="184506"/>
                      <a:pt x="883532" y="186088"/>
                      <a:pt x="882390" y="187142"/>
                    </a:cubicBezTo>
                    <a:cubicBezTo>
                      <a:pt x="879930" y="189426"/>
                      <a:pt x="876680" y="189953"/>
                      <a:pt x="872550" y="188899"/>
                    </a:cubicBezTo>
                    <a:cubicBezTo>
                      <a:pt x="866576" y="187318"/>
                      <a:pt x="864644" y="188284"/>
                      <a:pt x="861393" y="192237"/>
                    </a:cubicBezTo>
                    <a:cubicBezTo>
                      <a:pt x="854892" y="200232"/>
                      <a:pt x="840835" y="206909"/>
                      <a:pt x="830908" y="210160"/>
                    </a:cubicBezTo>
                    <a:cubicBezTo>
                      <a:pt x="827394" y="211302"/>
                      <a:pt x="823001" y="212971"/>
                      <a:pt x="820190" y="215431"/>
                    </a:cubicBezTo>
                    <a:cubicBezTo>
                      <a:pt x="813864" y="220878"/>
                      <a:pt x="806660" y="224392"/>
                      <a:pt x="799807" y="227730"/>
                    </a:cubicBezTo>
                    <a:cubicBezTo>
                      <a:pt x="795503" y="229839"/>
                      <a:pt x="791374" y="231859"/>
                      <a:pt x="787596" y="234232"/>
                    </a:cubicBezTo>
                    <a:cubicBezTo>
                      <a:pt x="784960" y="235901"/>
                      <a:pt x="782149" y="236691"/>
                      <a:pt x="779689" y="237306"/>
                    </a:cubicBezTo>
                    <a:cubicBezTo>
                      <a:pt x="778195" y="237746"/>
                      <a:pt x="776702" y="238097"/>
                      <a:pt x="775736" y="238624"/>
                    </a:cubicBezTo>
                    <a:cubicBezTo>
                      <a:pt x="773276" y="239854"/>
                      <a:pt x="769762" y="241875"/>
                      <a:pt x="767653" y="244335"/>
                    </a:cubicBezTo>
                    <a:cubicBezTo>
                      <a:pt x="762557" y="250309"/>
                      <a:pt x="757023" y="253823"/>
                      <a:pt x="750873" y="254965"/>
                    </a:cubicBezTo>
                    <a:lnTo>
                      <a:pt x="746920" y="259270"/>
                    </a:lnTo>
                    <a:cubicBezTo>
                      <a:pt x="746568" y="259621"/>
                      <a:pt x="746217" y="260061"/>
                      <a:pt x="745953" y="260500"/>
                    </a:cubicBezTo>
                    <a:cubicBezTo>
                      <a:pt x="744811" y="261905"/>
                      <a:pt x="743405" y="263663"/>
                      <a:pt x="741297" y="264980"/>
                    </a:cubicBezTo>
                    <a:cubicBezTo>
                      <a:pt x="738310" y="266825"/>
                      <a:pt x="735235" y="268582"/>
                      <a:pt x="732336" y="270252"/>
                    </a:cubicBezTo>
                    <a:cubicBezTo>
                      <a:pt x="728910" y="272184"/>
                      <a:pt x="725659" y="274117"/>
                      <a:pt x="722496" y="276138"/>
                    </a:cubicBezTo>
                    <a:cubicBezTo>
                      <a:pt x="718806" y="278510"/>
                      <a:pt x="715116" y="281058"/>
                      <a:pt x="711514" y="283517"/>
                    </a:cubicBezTo>
                    <a:cubicBezTo>
                      <a:pt x="707034" y="286592"/>
                      <a:pt x="702465" y="289755"/>
                      <a:pt x="697721" y="292742"/>
                    </a:cubicBezTo>
                    <a:lnTo>
                      <a:pt x="697633" y="292830"/>
                    </a:lnTo>
                    <a:cubicBezTo>
                      <a:pt x="695525" y="294148"/>
                      <a:pt x="691308" y="296783"/>
                      <a:pt x="686125" y="295729"/>
                    </a:cubicBezTo>
                    <a:cubicBezTo>
                      <a:pt x="685334" y="302757"/>
                      <a:pt x="679536" y="306623"/>
                      <a:pt x="676988" y="308292"/>
                    </a:cubicBezTo>
                    <a:cubicBezTo>
                      <a:pt x="675407" y="309347"/>
                      <a:pt x="673913" y="310401"/>
                      <a:pt x="672332" y="311455"/>
                    </a:cubicBezTo>
                    <a:cubicBezTo>
                      <a:pt x="667851" y="314530"/>
                      <a:pt x="663107" y="317956"/>
                      <a:pt x="657484" y="320328"/>
                    </a:cubicBezTo>
                    <a:lnTo>
                      <a:pt x="649753" y="328059"/>
                    </a:lnTo>
                    <a:cubicBezTo>
                      <a:pt x="649050" y="328938"/>
                      <a:pt x="647293" y="331134"/>
                      <a:pt x="644306" y="331574"/>
                    </a:cubicBezTo>
                    <a:cubicBezTo>
                      <a:pt x="640792" y="332101"/>
                      <a:pt x="638244" y="334385"/>
                      <a:pt x="634379" y="338163"/>
                    </a:cubicBezTo>
                    <a:cubicBezTo>
                      <a:pt x="631392" y="341062"/>
                      <a:pt x="628053" y="344312"/>
                      <a:pt x="623573" y="346421"/>
                    </a:cubicBezTo>
                    <a:cubicBezTo>
                      <a:pt x="622958" y="346684"/>
                      <a:pt x="622167" y="347299"/>
                      <a:pt x="621376" y="347914"/>
                    </a:cubicBezTo>
                    <a:cubicBezTo>
                      <a:pt x="619268" y="349584"/>
                      <a:pt x="616105" y="352043"/>
                      <a:pt x="611449" y="352483"/>
                    </a:cubicBezTo>
                    <a:cubicBezTo>
                      <a:pt x="611010" y="353010"/>
                      <a:pt x="610395" y="353713"/>
                      <a:pt x="609955" y="354240"/>
                    </a:cubicBezTo>
                    <a:cubicBezTo>
                      <a:pt x="609077" y="355294"/>
                      <a:pt x="608198" y="356436"/>
                      <a:pt x="607232" y="357490"/>
                    </a:cubicBezTo>
                    <a:lnTo>
                      <a:pt x="602488" y="362234"/>
                    </a:lnTo>
                    <a:cubicBezTo>
                      <a:pt x="598886" y="365836"/>
                      <a:pt x="595284" y="369438"/>
                      <a:pt x="591682" y="373041"/>
                    </a:cubicBezTo>
                    <a:cubicBezTo>
                      <a:pt x="587026" y="377697"/>
                      <a:pt x="580964" y="382880"/>
                      <a:pt x="571915" y="386306"/>
                    </a:cubicBezTo>
                    <a:cubicBezTo>
                      <a:pt x="568752" y="387536"/>
                      <a:pt x="564623" y="392193"/>
                      <a:pt x="562602" y="397025"/>
                    </a:cubicBezTo>
                    <a:cubicBezTo>
                      <a:pt x="559440" y="404492"/>
                      <a:pt x="554520" y="406513"/>
                      <a:pt x="550215" y="407040"/>
                    </a:cubicBezTo>
                    <a:lnTo>
                      <a:pt x="549073" y="409763"/>
                    </a:lnTo>
                    <a:cubicBezTo>
                      <a:pt x="548985" y="410027"/>
                      <a:pt x="548897" y="410378"/>
                      <a:pt x="548809" y="410642"/>
                    </a:cubicBezTo>
                    <a:cubicBezTo>
                      <a:pt x="548282" y="412223"/>
                      <a:pt x="547579" y="414683"/>
                      <a:pt x="545383" y="416616"/>
                    </a:cubicBezTo>
                    <a:cubicBezTo>
                      <a:pt x="539497" y="421711"/>
                      <a:pt x="533083" y="426895"/>
                      <a:pt x="526582" y="431990"/>
                    </a:cubicBezTo>
                    <a:cubicBezTo>
                      <a:pt x="524913" y="433308"/>
                      <a:pt x="523244" y="434362"/>
                      <a:pt x="521662" y="435505"/>
                    </a:cubicBezTo>
                    <a:cubicBezTo>
                      <a:pt x="516655" y="438843"/>
                      <a:pt x="513580" y="441127"/>
                      <a:pt x="512262" y="445520"/>
                    </a:cubicBezTo>
                    <a:cubicBezTo>
                      <a:pt x="511120" y="449473"/>
                      <a:pt x="507694" y="454569"/>
                      <a:pt x="502862" y="456502"/>
                    </a:cubicBezTo>
                    <a:cubicBezTo>
                      <a:pt x="500138" y="457556"/>
                      <a:pt x="497327" y="457644"/>
                      <a:pt x="494691" y="456677"/>
                    </a:cubicBezTo>
                    <a:cubicBezTo>
                      <a:pt x="494955" y="462388"/>
                      <a:pt x="492846" y="467220"/>
                      <a:pt x="488190" y="471437"/>
                    </a:cubicBezTo>
                    <a:cubicBezTo>
                      <a:pt x="486169" y="473194"/>
                      <a:pt x="484325" y="475214"/>
                      <a:pt x="482304" y="477235"/>
                    </a:cubicBezTo>
                    <a:cubicBezTo>
                      <a:pt x="477560" y="482067"/>
                      <a:pt x="472376" y="487250"/>
                      <a:pt x="465700" y="490852"/>
                    </a:cubicBezTo>
                    <a:lnTo>
                      <a:pt x="465524" y="491994"/>
                    </a:lnTo>
                    <a:cubicBezTo>
                      <a:pt x="465524" y="492170"/>
                      <a:pt x="465524" y="492434"/>
                      <a:pt x="465436" y="492609"/>
                    </a:cubicBezTo>
                    <a:cubicBezTo>
                      <a:pt x="465348" y="494279"/>
                      <a:pt x="465085" y="498759"/>
                      <a:pt x="460780" y="500428"/>
                    </a:cubicBezTo>
                    <a:cubicBezTo>
                      <a:pt x="455860" y="502361"/>
                      <a:pt x="452522" y="506666"/>
                      <a:pt x="448744" y="511674"/>
                    </a:cubicBezTo>
                    <a:cubicBezTo>
                      <a:pt x="443912" y="517911"/>
                      <a:pt x="438465" y="524940"/>
                      <a:pt x="428889" y="528190"/>
                    </a:cubicBezTo>
                    <a:cubicBezTo>
                      <a:pt x="426692" y="529069"/>
                      <a:pt x="423266" y="537415"/>
                      <a:pt x="421948" y="540578"/>
                    </a:cubicBezTo>
                    <a:cubicBezTo>
                      <a:pt x="421685" y="541280"/>
                      <a:pt x="421333" y="541983"/>
                      <a:pt x="421070" y="542598"/>
                    </a:cubicBezTo>
                    <a:lnTo>
                      <a:pt x="420718" y="543477"/>
                    </a:lnTo>
                    <a:cubicBezTo>
                      <a:pt x="419576" y="546288"/>
                      <a:pt x="417819" y="550505"/>
                      <a:pt x="410791" y="551647"/>
                    </a:cubicBezTo>
                    <a:lnTo>
                      <a:pt x="409561" y="555337"/>
                    </a:lnTo>
                    <a:cubicBezTo>
                      <a:pt x="409473" y="555688"/>
                      <a:pt x="409297" y="556128"/>
                      <a:pt x="409210" y="556479"/>
                    </a:cubicBezTo>
                    <a:cubicBezTo>
                      <a:pt x="408770" y="558061"/>
                      <a:pt x="408243" y="560257"/>
                      <a:pt x="406662" y="562278"/>
                    </a:cubicBezTo>
                    <a:cubicBezTo>
                      <a:pt x="403938" y="565704"/>
                      <a:pt x="401215" y="569042"/>
                      <a:pt x="398491" y="572293"/>
                    </a:cubicBezTo>
                    <a:cubicBezTo>
                      <a:pt x="395592" y="575719"/>
                      <a:pt x="392693" y="579321"/>
                      <a:pt x="389882" y="582835"/>
                    </a:cubicBezTo>
                    <a:cubicBezTo>
                      <a:pt x="388037" y="585207"/>
                      <a:pt x="386280" y="587667"/>
                      <a:pt x="384435" y="590215"/>
                    </a:cubicBezTo>
                    <a:cubicBezTo>
                      <a:pt x="381360" y="594520"/>
                      <a:pt x="378197" y="599000"/>
                      <a:pt x="374419" y="603042"/>
                    </a:cubicBezTo>
                    <a:cubicBezTo>
                      <a:pt x="374332" y="603217"/>
                      <a:pt x="373892" y="603832"/>
                      <a:pt x="373629" y="604272"/>
                    </a:cubicBezTo>
                    <a:cubicBezTo>
                      <a:pt x="372135" y="606819"/>
                      <a:pt x="369588" y="610949"/>
                      <a:pt x="364492" y="611739"/>
                    </a:cubicBezTo>
                    <a:cubicBezTo>
                      <a:pt x="364228" y="611739"/>
                      <a:pt x="363965" y="611827"/>
                      <a:pt x="363701" y="611827"/>
                    </a:cubicBezTo>
                    <a:cubicBezTo>
                      <a:pt x="363701" y="612091"/>
                      <a:pt x="363789" y="612354"/>
                      <a:pt x="363789" y="612618"/>
                    </a:cubicBezTo>
                    <a:cubicBezTo>
                      <a:pt x="364141" y="617625"/>
                      <a:pt x="360890" y="621227"/>
                      <a:pt x="359045" y="623336"/>
                    </a:cubicBezTo>
                    <a:cubicBezTo>
                      <a:pt x="358694" y="623687"/>
                      <a:pt x="358254" y="624214"/>
                      <a:pt x="358167" y="624390"/>
                    </a:cubicBezTo>
                    <a:cubicBezTo>
                      <a:pt x="354301" y="630188"/>
                      <a:pt x="349645" y="635284"/>
                      <a:pt x="345164" y="640204"/>
                    </a:cubicBezTo>
                    <a:cubicBezTo>
                      <a:pt x="343846" y="641697"/>
                      <a:pt x="342529" y="643103"/>
                      <a:pt x="341211" y="644597"/>
                    </a:cubicBezTo>
                    <a:cubicBezTo>
                      <a:pt x="340508" y="645387"/>
                      <a:pt x="339805" y="646090"/>
                      <a:pt x="339190" y="646705"/>
                    </a:cubicBezTo>
                    <a:cubicBezTo>
                      <a:pt x="336906" y="648989"/>
                      <a:pt x="336994" y="649165"/>
                      <a:pt x="337082" y="649692"/>
                    </a:cubicBezTo>
                    <a:cubicBezTo>
                      <a:pt x="337784" y="652679"/>
                      <a:pt x="336994" y="657950"/>
                      <a:pt x="333040" y="660234"/>
                    </a:cubicBezTo>
                    <a:cubicBezTo>
                      <a:pt x="328911" y="662607"/>
                      <a:pt x="326627" y="666823"/>
                      <a:pt x="323816" y="671568"/>
                    </a:cubicBezTo>
                    <a:cubicBezTo>
                      <a:pt x="321883" y="674906"/>
                      <a:pt x="319950" y="678420"/>
                      <a:pt x="317139" y="681583"/>
                    </a:cubicBezTo>
                    <a:cubicBezTo>
                      <a:pt x="315294" y="683691"/>
                      <a:pt x="313273" y="685536"/>
                      <a:pt x="311340" y="687206"/>
                    </a:cubicBezTo>
                    <a:cubicBezTo>
                      <a:pt x="306860" y="691159"/>
                      <a:pt x="304312" y="693619"/>
                      <a:pt x="303521" y="698275"/>
                    </a:cubicBezTo>
                    <a:cubicBezTo>
                      <a:pt x="302292" y="705391"/>
                      <a:pt x="298338" y="711453"/>
                      <a:pt x="294560" y="717339"/>
                    </a:cubicBezTo>
                    <a:cubicBezTo>
                      <a:pt x="293506" y="718921"/>
                      <a:pt x="292540" y="720502"/>
                      <a:pt x="291573" y="721996"/>
                    </a:cubicBezTo>
                    <a:cubicBezTo>
                      <a:pt x="290958" y="722962"/>
                      <a:pt x="290431" y="723928"/>
                      <a:pt x="289816" y="724895"/>
                    </a:cubicBezTo>
                    <a:cubicBezTo>
                      <a:pt x="286214" y="730957"/>
                      <a:pt x="282524" y="737194"/>
                      <a:pt x="277429" y="742466"/>
                    </a:cubicBezTo>
                    <a:cubicBezTo>
                      <a:pt x="273036" y="747034"/>
                      <a:pt x="270664" y="753008"/>
                      <a:pt x="268029" y="759421"/>
                    </a:cubicBezTo>
                    <a:cubicBezTo>
                      <a:pt x="265217" y="766362"/>
                      <a:pt x="262318" y="773566"/>
                      <a:pt x="256608" y="779716"/>
                    </a:cubicBezTo>
                    <a:cubicBezTo>
                      <a:pt x="251688" y="785075"/>
                      <a:pt x="248613" y="791664"/>
                      <a:pt x="245450" y="798692"/>
                    </a:cubicBezTo>
                    <a:cubicBezTo>
                      <a:pt x="243517" y="802909"/>
                      <a:pt x="241497" y="807302"/>
                      <a:pt x="238949" y="811519"/>
                    </a:cubicBezTo>
                    <a:cubicBezTo>
                      <a:pt x="237368" y="814154"/>
                      <a:pt x="235171" y="815999"/>
                      <a:pt x="233326" y="817668"/>
                    </a:cubicBezTo>
                    <a:cubicBezTo>
                      <a:pt x="232184" y="818635"/>
                      <a:pt x="230866" y="819777"/>
                      <a:pt x="230515" y="820480"/>
                    </a:cubicBezTo>
                    <a:cubicBezTo>
                      <a:pt x="227616" y="826366"/>
                      <a:pt x="225507" y="832516"/>
                      <a:pt x="224541" y="838138"/>
                    </a:cubicBezTo>
                    <a:cubicBezTo>
                      <a:pt x="223750" y="842531"/>
                      <a:pt x="222608" y="846748"/>
                      <a:pt x="217425" y="850086"/>
                    </a:cubicBezTo>
                    <a:lnTo>
                      <a:pt x="215228" y="858696"/>
                    </a:lnTo>
                    <a:cubicBezTo>
                      <a:pt x="215228" y="858872"/>
                      <a:pt x="215141" y="859048"/>
                      <a:pt x="215141" y="859223"/>
                    </a:cubicBezTo>
                    <a:cubicBezTo>
                      <a:pt x="214965" y="860102"/>
                      <a:pt x="214701" y="861507"/>
                      <a:pt x="213911" y="863001"/>
                    </a:cubicBezTo>
                    <a:cubicBezTo>
                      <a:pt x="212417" y="865812"/>
                      <a:pt x="210924" y="868624"/>
                      <a:pt x="209518" y="871347"/>
                    </a:cubicBezTo>
                    <a:cubicBezTo>
                      <a:pt x="205916" y="878288"/>
                      <a:pt x="202226" y="885491"/>
                      <a:pt x="197746" y="892256"/>
                    </a:cubicBezTo>
                    <a:lnTo>
                      <a:pt x="196428" y="894189"/>
                    </a:lnTo>
                    <a:cubicBezTo>
                      <a:pt x="189839" y="904204"/>
                      <a:pt x="189839" y="904204"/>
                      <a:pt x="187379" y="918876"/>
                    </a:cubicBezTo>
                    <a:cubicBezTo>
                      <a:pt x="186764" y="922829"/>
                      <a:pt x="184040" y="927222"/>
                      <a:pt x="180614" y="929946"/>
                    </a:cubicBezTo>
                    <a:cubicBezTo>
                      <a:pt x="179911" y="930473"/>
                      <a:pt x="179208" y="931000"/>
                      <a:pt x="178506" y="931439"/>
                    </a:cubicBezTo>
                    <a:lnTo>
                      <a:pt x="178593" y="931878"/>
                    </a:lnTo>
                    <a:cubicBezTo>
                      <a:pt x="178681" y="932318"/>
                      <a:pt x="178769" y="932757"/>
                      <a:pt x="178857" y="933284"/>
                    </a:cubicBezTo>
                    <a:cubicBezTo>
                      <a:pt x="179121" y="934514"/>
                      <a:pt x="179384" y="935744"/>
                      <a:pt x="179560" y="937062"/>
                    </a:cubicBezTo>
                    <a:lnTo>
                      <a:pt x="179560" y="937237"/>
                    </a:lnTo>
                    <a:cubicBezTo>
                      <a:pt x="179823" y="938994"/>
                      <a:pt x="180438" y="943211"/>
                      <a:pt x="176924" y="945847"/>
                    </a:cubicBezTo>
                    <a:cubicBezTo>
                      <a:pt x="174113" y="947956"/>
                      <a:pt x="173059" y="951118"/>
                      <a:pt x="171477" y="956214"/>
                    </a:cubicBezTo>
                    <a:cubicBezTo>
                      <a:pt x="169808" y="961573"/>
                      <a:pt x="167963" y="967547"/>
                      <a:pt x="162604" y="972203"/>
                    </a:cubicBezTo>
                    <a:cubicBezTo>
                      <a:pt x="159441" y="975015"/>
                      <a:pt x="159441" y="975102"/>
                      <a:pt x="160232" y="976947"/>
                    </a:cubicBezTo>
                    <a:cubicBezTo>
                      <a:pt x="161638" y="980286"/>
                      <a:pt x="160935" y="984766"/>
                      <a:pt x="158563" y="988456"/>
                    </a:cubicBezTo>
                    <a:cubicBezTo>
                      <a:pt x="156103" y="992146"/>
                      <a:pt x="152149" y="994342"/>
                      <a:pt x="147581" y="994606"/>
                    </a:cubicBezTo>
                    <a:cubicBezTo>
                      <a:pt x="149162" y="998208"/>
                      <a:pt x="150920" y="1003479"/>
                      <a:pt x="150129" y="1008750"/>
                    </a:cubicBezTo>
                    <a:cubicBezTo>
                      <a:pt x="149162" y="1015427"/>
                      <a:pt x="147230" y="1021753"/>
                      <a:pt x="144594" y="1026936"/>
                    </a:cubicBezTo>
                    <a:cubicBezTo>
                      <a:pt x="143452" y="1029220"/>
                      <a:pt x="141783" y="1031065"/>
                      <a:pt x="140113" y="1032559"/>
                    </a:cubicBezTo>
                    <a:lnTo>
                      <a:pt x="148635" y="1034140"/>
                    </a:lnTo>
                    <a:lnTo>
                      <a:pt x="139674" y="1044155"/>
                    </a:lnTo>
                    <a:cubicBezTo>
                      <a:pt x="138708" y="1045210"/>
                      <a:pt x="137829" y="1046264"/>
                      <a:pt x="136863" y="1047230"/>
                    </a:cubicBezTo>
                    <a:cubicBezTo>
                      <a:pt x="136072" y="1048021"/>
                      <a:pt x="135281" y="1048812"/>
                      <a:pt x="134491" y="1049602"/>
                    </a:cubicBezTo>
                    <a:cubicBezTo>
                      <a:pt x="133700" y="1050393"/>
                      <a:pt x="133085" y="1051008"/>
                      <a:pt x="132558" y="1051535"/>
                    </a:cubicBezTo>
                    <a:lnTo>
                      <a:pt x="133612" y="1051447"/>
                    </a:lnTo>
                    <a:lnTo>
                      <a:pt x="130713" y="1055752"/>
                    </a:lnTo>
                    <a:cubicBezTo>
                      <a:pt x="130889" y="1056191"/>
                      <a:pt x="131152" y="1056543"/>
                      <a:pt x="131416" y="1057070"/>
                    </a:cubicBezTo>
                    <a:cubicBezTo>
                      <a:pt x="132734" y="1059266"/>
                      <a:pt x="133612" y="1060936"/>
                      <a:pt x="128341" y="1078682"/>
                    </a:cubicBezTo>
                    <a:cubicBezTo>
                      <a:pt x="124212" y="1092387"/>
                      <a:pt x="122367" y="1095901"/>
                      <a:pt x="121137" y="1097307"/>
                    </a:cubicBezTo>
                    <a:cubicBezTo>
                      <a:pt x="121576" y="1098625"/>
                      <a:pt x="122455" y="1101173"/>
                      <a:pt x="121488" y="1103896"/>
                    </a:cubicBezTo>
                    <a:cubicBezTo>
                      <a:pt x="117623" y="1115317"/>
                      <a:pt x="113669" y="1126562"/>
                      <a:pt x="110243" y="1136051"/>
                    </a:cubicBezTo>
                    <a:cubicBezTo>
                      <a:pt x="109980" y="1136753"/>
                      <a:pt x="109628" y="1137368"/>
                      <a:pt x="109277" y="1137895"/>
                    </a:cubicBezTo>
                    <a:cubicBezTo>
                      <a:pt x="109892" y="1145451"/>
                      <a:pt x="107695" y="1152128"/>
                      <a:pt x="105675" y="1158190"/>
                    </a:cubicBezTo>
                    <a:cubicBezTo>
                      <a:pt x="104708" y="1161001"/>
                      <a:pt x="103830" y="1163724"/>
                      <a:pt x="103303" y="1166360"/>
                    </a:cubicBezTo>
                    <a:cubicBezTo>
                      <a:pt x="103039" y="1167502"/>
                      <a:pt x="102863" y="1168732"/>
                      <a:pt x="102600" y="1169874"/>
                    </a:cubicBezTo>
                    <a:cubicBezTo>
                      <a:pt x="101634" y="1175058"/>
                      <a:pt x="100491" y="1180944"/>
                      <a:pt x="97329" y="1185951"/>
                    </a:cubicBezTo>
                    <a:cubicBezTo>
                      <a:pt x="93639" y="1191838"/>
                      <a:pt x="92321" y="1198339"/>
                      <a:pt x="93112" y="1207212"/>
                    </a:cubicBezTo>
                    <a:cubicBezTo>
                      <a:pt x="93815" y="1214592"/>
                      <a:pt x="92145" y="1220566"/>
                      <a:pt x="87928" y="1225310"/>
                    </a:cubicBezTo>
                    <a:lnTo>
                      <a:pt x="88455" y="1226803"/>
                    </a:lnTo>
                    <a:cubicBezTo>
                      <a:pt x="88543" y="1226979"/>
                      <a:pt x="88631" y="1227243"/>
                      <a:pt x="88807" y="1227506"/>
                    </a:cubicBezTo>
                    <a:cubicBezTo>
                      <a:pt x="89598" y="1229000"/>
                      <a:pt x="90828" y="1231548"/>
                      <a:pt x="90125" y="1234622"/>
                    </a:cubicBezTo>
                    <a:cubicBezTo>
                      <a:pt x="88543" y="1241739"/>
                      <a:pt x="86874" y="1248855"/>
                      <a:pt x="85293" y="1255795"/>
                    </a:cubicBezTo>
                    <a:cubicBezTo>
                      <a:pt x="84063" y="1261066"/>
                      <a:pt x="82833" y="1266426"/>
                      <a:pt x="81603" y="1271697"/>
                    </a:cubicBezTo>
                    <a:cubicBezTo>
                      <a:pt x="81164" y="1273542"/>
                      <a:pt x="80724" y="1275474"/>
                      <a:pt x="80197" y="1277407"/>
                    </a:cubicBezTo>
                    <a:cubicBezTo>
                      <a:pt x="78879" y="1282591"/>
                      <a:pt x="77649" y="1287423"/>
                      <a:pt x="77649" y="1292079"/>
                    </a:cubicBezTo>
                    <a:cubicBezTo>
                      <a:pt x="77649" y="1298316"/>
                      <a:pt x="75190" y="1302446"/>
                      <a:pt x="72642" y="1305520"/>
                    </a:cubicBezTo>
                    <a:cubicBezTo>
                      <a:pt x="72730" y="1305608"/>
                      <a:pt x="72817" y="1305784"/>
                      <a:pt x="72817" y="1305872"/>
                    </a:cubicBezTo>
                    <a:cubicBezTo>
                      <a:pt x="73520" y="1307190"/>
                      <a:pt x="74750" y="1309386"/>
                      <a:pt x="74575" y="1312197"/>
                    </a:cubicBezTo>
                    <a:lnTo>
                      <a:pt x="74311" y="1315887"/>
                    </a:lnTo>
                    <a:cubicBezTo>
                      <a:pt x="73696" y="1324321"/>
                      <a:pt x="73081" y="1333106"/>
                      <a:pt x="71851" y="1341716"/>
                    </a:cubicBezTo>
                    <a:cubicBezTo>
                      <a:pt x="71412" y="1344879"/>
                      <a:pt x="70006" y="1347602"/>
                      <a:pt x="68513" y="1349974"/>
                    </a:cubicBezTo>
                    <a:cubicBezTo>
                      <a:pt x="68601" y="1350062"/>
                      <a:pt x="68776" y="1350150"/>
                      <a:pt x="68864" y="1350238"/>
                    </a:cubicBezTo>
                    <a:cubicBezTo>
                      <a:pt x="70533" y="1351556"/>
                      <a:pt x="71500" y="1353576"/>
                      <a:pt x="71412" y="1355685"/>
                    </a:cubicBezTo>
                    <a:cubicBezTo>
                      <a:pt x="71412" y="1355861"/>
                      <a:pt x="71412" y="1356124"/>
                      <a:pt x="71412" y="1356300"/>
                    </a:cubicBezTo>
                    <a:cubicBezTo>
                      <a:pt x="71412" y="1358321"/>
                      <a:pt x="71412" y="1361659"/>
                      <a:pt x="68952" y="1364295"/>
                    </a:cubicBezTo>
                    <a:cubicBezTo>
                      <a:pt x="65086" y="1368512"/>
                      <a:pt x="63769" y="1371411"/>
                      <a:pt x="64208" y="1374749"/>
                    </a:cubicBezTo>
                    <a:cubicBezTo>
                      <a:pt x="64296" y="1375364"/>
                      <a:pt x="64647" y="1376331"/>
                      <a:pt x="64998" y="1377297"/>
                    </a:cubicBezTo>
                    <a:cubicBezTo>
                      <a:pt x="65877" y="1379581"/>
                      <a:pt x="67019" y="1382480"/>
                      <a:pt x="66492" y="1385907"/>
                    </a:cubicBezTo>
                    <a:cubicBezTo>
                      <a:pt x="65526" y="1392759"/>
                      <a:pt x="65350" y="1399700"/>
                      <a:pt x="65086" y="1406992"/>
                    </a:cubicBezTo>
                    <a:cubicBezTo>
                      <a:pt x="64735" y="1417798"/>
                      <a:pt x="64296" y="1428955"/>
                      <a:pt x="61572" y="1440025"/>
                    </a:cubicBezTo>
                    <a:cubicBezTo>
                      <a:pt x="60782" y="1443187"/>
                      <a:pt x="61045" y="1447053"/>
                      <a:pt x="61396" y="1451182"/>
                    </a:cubicBezTo>
                    <a:cubicBezTo>
                      <a:pt x="61484" y="1452500"/>
                      <a:pt x="61572" y="1453818"/>
                      <a:pt x="61660" y="1455135"/>
                    </a:cubicBezTo>
                    <a:cubicBezTo>
                      <a:pt x="61924" y="1460494"/>
                      <a:pt x="61572" y="1467786"/>
                      <a:pt x="56740" y="1473673"/>
                    </a:cubicBezTo>
                    <a:cubicBezTo>
                      <a:pt x="56740" y="1473673"/>
                      <a:pt x="56828" y="1473760"/>
                      <a:pt x="56828" y="1473760"/>
                    </a:cubicBezTo>
                    <a:lnTo>
                      <a:pt x="58322" y="1475605"/>
                    </a:lnTo>
                    <a:lnTo>
                      <a:pt x="58322" y="1477977"/>
                    </a:lnTo>
                    <a:cubicBezTo>
                      <a:pt x="58322" y="1480877"/>
                      <a:pt x="57970" y="1483600"/>
                      <a:pt x="57619" y="1486236"/>
                    </a:cubicBezTo>
                    <a:cubicBezTo>
                      <a:pt x="57443" y="1487378"/>
                      <a:pt x="57267" y="1488520"/>
                      <a:pt x="57180" y="1489750"/>
                    </a:cubicBezTo>
                    <a:lnTo>
                      <a:pt x="57092" y="1490716"/>
                    </a:lnTo>
                    <a:cubicBezTo>
                      <a:pt x="57004" y="1491155"/>
                      <a:pt x="57004" y="1491858"/>
                      <a:pt x="56916" y="1492473"/>
                    </a:cubicBezTo>
                    <a:cubicBezTo>
                      <a:pt x="63241" y="1498887"/>
                      <a:pt x="62363" y="1506618"/>
                      <a:pt x="61748" y="1511889"/>
                    </a:cubicBezTo>
                    <a:cubicBezTo>
                      <a:pt x="61572" y="1513558"/>
                      <a:pt x="61396" y="1515227"/>
                      <a:pt x="61396" y="1516545"/>
                    </a:cubicBezTo>
                    <a:cubicBezTo>
                      <a:pt x="61396" y="1517599"/>
                      <a:pt x="61572" y="1518829"/>
                      <a:pt x="61660" y="1520059"/>
                    </a:cubicBezTo>
                    <a:cubicBezTo>
                      <a:pt x="62099" y="1524540"/>
                      <a:pt x="62626" y="1530690"/>
                      <a:pt x="59464" y="1536312"/>
                    </a:cubicBezTo>
                    <a:lnTo>
                      <a:pt x="59639" y="1536752"/>
                    </a:lnTo>
                    <a:cubicBezTo>
                      <a:pt x="59903" y="1537454"/>
                      <a:pt x="60167" y="1538157"/>
                      <a:pt x="60430" y="1538860"/>
                    </a:cubicBezTo>
                    <a:cubicBezTo>
                      <a:pt x="61572" y="1541935"/>
                      <a:pt x="63066" y="1545713"/>
                      <a:pt x="62275" y="1550808"/>
                    </a:cubicBezTo>
                    <a:cubicBezTo>
                      <a:pt x="61045" y="1558891"/>
                      <a:pt x="60430" y="1567413"/>
                      <a:pt x="59727" y="1575583"/>
                    </a:cubicBezTo>
                    <a:cubicBezTo>
                      <a:pt x="59639" y="1577252"/>
                      <a:pt x="59464" y="1578921"/>
                      <a:pt x="59376" y="1580591"/>
                    </a:cubicBezTo>
                    <a:cubicBezTo>
                      <a:pt x="60782" y="1581381"/>
                      <a:pt x="62011" y="1582787"/>
                      <a:pt x="62978" y="1584544"/>
                    </a:cubicBezTo>
                    <a:cubicBezTo>
                      <a:pt x="64384" y="1587180"/>
                      <a:pt x="64647" y="1589815"/>
                      <a:pt x="63681" y="1592099"/>
                    </a:cubicBezTo>
                    <a:cubicBezTo>
                      <a:pt x="61924" y="1596229"/>
                      <a:pt x="62626" y="1600885"/>
                      <a:pt x="63505" y="1606156"/>
                    </a:cubicBezTo>
                    <a:cubicBezTo>
                      <a:pt x="64208" y="1610724"/>
                      <a:pt x="65086" y="1615820"/>
                      <a:pt x="64208" y="1621267"/>
                    </a:cubicBezTo>
                    <a:cubicBezTo>
                      <a:pt x="63944" y="1622936"/>
                      <a:pt x="63593" y="1624430"/>
                      <a:pt x="63241" y="1625923"/>
                    </a:cubicBezTo>
                    <a:cubicBezTo>
                      <a:pt x="62802" y="1627856"/>
                      <a:pt x="62275" y="1629701"/>
                      <a:pt x="62275" y="1631194"/>
                    </a:cubicBezTo>
                    <a:cubicBezTo>
                      <a:pt x="62275" y="1633654"/>
                      <a:pt x="62978" y="1636466"/>
                      <a:pt x="63769" y="1639453"/>
                    </a:cubicBezTo>
                    <a:lnTo>
                      <a:pt x="64208" y="1641210"/>
                    </a:lnTo>
                    <a:cubicBezTo>
                      <a:pt x="68073" y="1656321"/>
                      <a:pt x="72115" y="1671958"/>
                      <a:pt x="68513" y="1688739"/>
                    </a:cubicBezTo>
                    <a:cubicBezTo>
                      <a:pt x="75365" y="1699545"/>
                      <a:pt x="75014" y="1711317"/>
                      <a:pt x="74750" y="1721859"/>
                    </a:cubicBezTo>
                    <a:cubicBezTo>
                      <a:pt x="74399" y="1734071"/>
                      <a:pt x="69479" y="1738903"/>
                      <a:pt x="57180" y="1739079"/>
                    </a:cubicBezTo>
                    <a:cubicBezTo>
                      <a:pt x="50327" y="1739167"/>
                      <a:pt x="43650" y="1739430"/>
                      <a:pt x="37149" y="1741187"/>
                    </a:cubicBezTo>
                    <a:cubicBezTo>
                      <a:pt x="32756" y="1742417"/>
                      <a:pt x="27046" y="1743472"/>
                      <a:pt x="22214" y="1740397"/>
                    </a:cubicBezTo>
                    <a:cubicBezTo>
                      <a:pt x="17206" y="1737234"/>
                      <a:pt x="15625" y="1731348"/>
                      <a:pt x="14658" y="1725988"/>
                    </a:cubicBezTo>
                    <a:cubicBezTo>
                      <a:pt x="13253" y="1717994"/>
                      <a:pt x="12198" y="1709911"/>
                      <a:pt x="11144" y="1702092"/>
                    </a:cubicBezTo>
                    <a:cubicBezTo>
                      <a:pt x="10529" y="1697612"/>
                      <a:pt x="9914" y="1693131"/>
                      <a:pt x="9299" y="1688739"/>
                    </a:cubicBezTo>
                    <a:cubicBezTo>
                      <a:pt x="9036" y="1686630"/>
                      <a:pt x="8596" y="1684609"/>
                      <a:pt x="8157" y="1682413"/>
                    </a:cubicBezTo>
                    <a:cubicBezTo>
                      <a:pt x="7630" y="1679690"/>
                      <a:pt x="7103" y="1676878"/>
                      <a:pt x="6751" y="1673979"/>
                    </a:cubicBezTo>
                    <a:lnTo>
                      <a:pt x="6664" y="1673452"/>
                    </a:lnTo>
                    <a:cubicBezTo>
                      <a:pt x="6224" y="1670026"/>
                      <a:pt x="5609" y="1665282"/>
                      <a:pt x="8509" y="1661592"/>
                    </a:cubicBezTo>
                    <a:cubicBezTo>
                      <a:pt x="8860" y="1661153"/>
                      <a:pt x="9036" y="1660889"/>
                      <a:pt x="9123" y="1660713"/>
                    </a:cubicBezTo>
                    <a:cubicBezTo>
                      <a:pt x="9036" y="1660450"/>
                      <a:pt x="8772" y="1659835"/>
                      <a:pt x="8069" y="1658517"/>
                    </a:cubicBezTo>
                    <a:cubicBezTo>
                      <a:pt x="4907" y="1652543"/>
                      <a:pt x="5434" y="1645515"/>
                      <a:pt x="6488" y="1640770"/>
                    </a:cubicBezTo>
                    <a:cubicBezTo>
                      <a:pt x="6751" y="1639540"/>
                      <a:pt x="6224" y="1637256"/>
                      <a:pt x="5697" y="1635060"/>
                    </a:cubicBezTo>
                    <a:cubicBezTo>
                      <a:pt x="5434" y="1633918"/>
                      <a:pt x="5170" y="1632776"/>
                      <a:pt x="4907" y="1631546"/>
                    </a:cubicBezTo>
                    <a:cubicBezTo>
                      <a:pt x="4467" y="1630579"/>
                      <a:pt x="3589" y="1628647"/>
                      <a:pt x="4116" y="1626275"/>
                    </a:cubicBezTo>
                    <a:cubicBezTo>
                      <a:pt x="6312" y="1615820"/>
                      <a:pt x="4643" y="1605278"/>
                      <a:pt x="2886" y="1594120"/>
                    </a:cubicBezTo>
                    <a:cubicBezTo>
                      <a:pt x="1129" y="1583314"/>
                      <a:pt x="-628" y="1572157"/>
                      <a:pt x="1129" y="1560472"/>
                    </a:cubicBezTo>
                    <a:cubicBezTo>
                      <a:pt x="2798" y="1549227"/>
                      <a:pt x="2798" y="1537718"/>
                      <a:pt x="1041" y="1527263"/>
                    </a:cubicBezTo>
                    <a:cubicBezTo>
                      <a:pt x="-1068" y="1514525"/>
                      <a:pt x="426" y="1502401"/>
                      <a:pt x="2007" y="1493176"/>
                    </a:cubicBezTo>
                    <a:cubicBezTo>
                      <a:pt x="2622" y="1489662"/>
                      <a:pt x="2710" y="1485884"/>
                      <a:pt x="2798" y="1481931"/>
                    </a:cubicBezTo>
                    <a:cubicBezTo>
                      <a:pt x="2974" y="1474990"/>
                      <a:pt x="3237" y="1467171"/>
                      <a:pt x="6488" y="1459616"/>
                    </a:cubicBezTo>
                    <a:cubicBezTo>
                      <a:pt x="2183" y="1448634"/>
                      <a:pt x="3940" y="1437828"/>
                      <a:pt x="5521" y="1428340"/>
                    </a:cubicBezTo>
                    <a:cubicBezTo>
                      <a:pt x="6576" y="1422015"/>
                      <a:pt x="7630" y="1415953"/>
                      <a:pt x="6927" y="1410154"/>
                    </a:cubicBezTo>
                    <a:cubicBezTo>
                      <a:pt x="4907" y="1393023"/>
                      <a:pt x="7981" y="1376155"/>
                      <a:pt x="11496" y="1359023"/>
                    </a:cubicBezTo>
                    <a:cubicBezTo>
                      <a:pt x="12023" y="1356651"/>
                      <a:pt x="12198" y="1354104"/>
                      <a:pt x="12462" y="1351380"/>
                    </a:cubicBezTo>
                    <a:cubicBezTo>
                      <a:pt x="12989" y="1345845"/>
                      <a:pt x="13604" y="1339608"/>
                      <a:pt x="16679" y="1333546"/>
                    </a:cubicBezTo>
                    <a:cubicBezTo>
                      <a:pt x="16328" y="1332492"/>
                      <a:pt x="15888" y="1331262"/>
                      <a:pt x="15800" y="1329768"/>
                    </a:cubicBezTo>
                    <a:cubicBezTo>
                      <a:pt x="15713" y="1328890"/>
                      <a:pt x="15537" y="1327835"/>
                      <a:pt x="15273" y="1326693"/>
                    </a:cubicBezTo>
                    <a:cubicBezTo>
                      <a:pt x="14570" y="1322828"/>
                      <a:pt x="13604" y="1317996"/>
                      <a:pt x="16064" y="1313779"/>
                    </a:cubicBezTo>
                    <a:cubicBezTo>
                      <a:pt x="18963" y="1308683"/>
                      <a:pt x="20632" y="1304642"/>
                      <a:pt x="19578" y="1301040"/>
                    </a:cubicBezTo>
                    <a:cubicBezTo>
                      <a:pt x="18260" y="1296472"/>
                      <a:pt x="19578" y="1292782"/>
                      <a:pt x="20632" y="1290058"/>
                    </a:cubicBezTo>
                    <a:cubicBezTo>
                      <a:pt x="21687" y="1287247"/>
                      <a:pt x="21599" y="1286895"/>
                      <a:pt x="21072" y="1285929"/>
                    </a:cubicBezTo>
                    <a:cubicBezTo>
                      <a:pt x="17733" y="1280131"/>
                      <a:pt x="19930" y="1272839"/>
                      <a:pt x="21862" y="1266513"/>
                    </a:cubicBezTo>
                    <a:cubicBezTo>
                      <a:pt x="22126" y="1265635"/>
                      <a:pt x="22389" y="1264756"/>
                      <a:pt x="22653" y="1263966"/>
                    </a:cubicBezTo>
                    <a:cubicBezTo>
                      <a:pt x="24849" y="1256322"/>
                      <a:pt x="25816" y="1248591"/>
                      <a:pt x="26870" y="1240333"/>
                    </a:cubicBezTo>
                    <a:cubicBezTo>
                      <a:pt x="27221" y="1237434"/>
                      <a:pt x="27573" y="1234535"/>
                      <a:pt x="28012" y="1231635"/>
                    </a:cubicBezTo>
                    <a:cubicBezTo>
                      <a:pt x="28276" y="1229966"/>
                      <a:pt x="28451" y="1228297"/>
                      <a:pt x="28627" y="1226452"/>
                    </a:cubicBezTo>
                    <a:cubicBezTo>
                      <a:pt x="29330" y="1218809"/>
                      <a:pt x="30208" y="1209408"/>
                      <a:pt x="37764" y="1202029"/>
                    </a:cubicBezTo>
                    <a:cubicBezTo>
                      <a:pt x="34513" y="1191135"/>
                      <a:pt x="38379" y="1182174"/>
                      <a:pt x="41805" y="1174179"/>
                    </a:cubicBezTo>
                    <a:cubicBezTo>
                      <a:pt x="43299" y="1170753"/>
                      <a:pt x="44616" y="1167590"/>
                      <a:pt x="45407" y="1164427"/>
                    </a:cubicBezTo>
                    <a:cubicBezTo>
                      <a:pt x="45759" y="1162846"/>
                      <a:pt x="46198" y="1161265"/>
                      <a:pt x="46637" y="1159859"/>
                    </a:cubicBezTo>
                    <a:cubicBezTo>
                      <a:pt x="47516" y="1156872"/>
                      <a:pt x="48306" y="1154061"/>
                      <a:pt x="48394" y="1151601"/>
                    </a:cubicBezTo>
                    <a:cubicBezTo>
                      <a:pt x="48570" y="1132361"/>
                      <a:pt x="54456" y="1114614"/>
                      <a:pt x="60869" y="1096692"/>
                    </a:cubicBezTo>
                    <a:cubicBezTo>
                      <a:pt x="62539" y="1092036"/>
                      <a:pt x="63593" y="1087204"/>
                      <a:pt x="64647" y="1082108"/>
                    </a:cubicBezTo>
                    <a:cubicBezTo>
                      <a:pt x="65965" y="1075959"/>
                      <a:pt x="67283" y="1069721"/>
                      <a:pt x="69830" y="1063483"/>
                    </a:cubicBezTo>
                    <a:cubicBezTo>
                      <a:pt x="72290" y="1057509"/>
                      <a:pt x="74311" y="1051359"/>
                      <a:pt x="76419" y="1044946"/>
                    </a:cubicBezTo>
                    <a:cubicBezTo>
                      <a:pt x="80285" y="1033086"/>
                      <a:pt x="84238" y="1020874"/>
                      <a:pt x="91355" y="1009541"/>
                    </a:cubicBezTo>
                    <a:cubicBezTo>
                      <a:pt x="91970" y="1008575"/>
                      <a:pt x="92321" y="1006466"/>
                      <a:pt x="92672" y="1004446"/>
                    </a:cubicBezTo>
                    <a:cubicBezTo>
                      <a:pt x="92848" y="1003303"/>
                      <a:pt x="93024" y="1002161"/>
                      <a:pt x="93287" y="1001019"/>
                    </a:cubicBezTo>
                    <a:cubicBezTo>
                      <a:pt x="93551" y="999877"/>
                      <a:pt x="93639" y="998559"/>
                      <a:pt x="93815" y="997154"/>
                    </a:cubicBezTo>
                    <a:cubicBezTo>
                      <a:pt x="94166" y="993376"/>
                      <a:pt x="94605" y="989071"/>
                      <a:pt x="97329" y="985381"/>
                    </a:cubicBezTo>
                    <a:cubicBezTo>
                      <a:pt x="102248" y="978704"/>
                      <a:pt x="104093" y="970622"/>
                      <a:pt x="106114" y="962188"/>
                    </a:cubicBezTo>
                    <a:cubicBezTo>
                      <a:pt x="106993" y="958410"/>
                      <a:pt x="107959" y="954457"/>
                      <a:pt x="109101" y="950591"/>
                    </a:cubicBezTo>
                    <a:cubicBezTo>
                      <a:pt x="110155" y="947165"/>
                      <a:pt x="111737" y="944090"/>
                      <a:pt x="113142" y="941191"/>
                    </a:cubicBezTo>
                    <a:cubicBezTo>
                      <a:pt x="115251" y="937062"/>
                      <a:pt x="117008" y="933460"/>
                      <a:pt x="117359" y="929155"/>
                    </a:cubicBezTo>
                    <a:cubicBezTo>
                      <a:pt x="117886" y="922478"/>
                      <a:pt x="121401" y="916592"/>
                      <a:pt x="124475" y="911321"/>
                    </a:cubicBezTo>
                    <a:cubicBezTo>
                      <a:pt x="125618" y="909388"/>
                      <a:pt x="126672" y="907631"/>
                      <a:pt x="127550" y="905874"/>
                    </a:cubicBezTo>
                    <a:cubicBezTo>
                      <a:pt x="128956" y="903150"/>
                      <a:pt x="130713" y="900778"/>
                      <a:pt x="132295" y="898758"/>
                    </a:cubicBezTo>
                    <a:lnTo>
                      <a:pt x="132909" y="897967"/>
                    </a:lnTo>
                    <a:cubicBezTo>
                      <a:pt x="133612" y="897088"/>
                      <a:pt x="134315" y="896385"/>
                      <a:pt x="135018" y="895770"/>
                    </a:cubicBezTo>
                    <a:cubicBezTo>
                      <a:pt x="135721" y="884701"/>
                      <a:pt x="141168" y="875828"/>
                      <a:pt x="146000" y="867921"/>
                    </a:cubicBezTo>
                    <a:cubicBezTo>
                      <a:pt x="148020" y="864670"/>
                      <a:pt x="149865" y="861595"/>
                      <a:pt x="151447" y="858433"/>
                    </a:cubicBezTo>
                    <a:cubicBezTo>
                      <a:pt x="152062" y="857115"/>
                      <a:pt x="152764" y="855885"/>
                      <a:pt x="153467" y="854743"/>
                    </a:cubicBezTo>
                    <a:cubicBezTo>
                      <a:pt x="154609" y="852722"/>
                      <a:pt x="155751" y="850701"/>
                      <a:pt x="156103" y="849120"/>
                    </a:cubicBezTo>
                    <a:cubicBezTo>
                      <a:pt x="158738" y="835591"/>
                      <a:pt x="163746" y="824082"/>
                      <a:pt x="172092" y="813012"/>
                    </a:cubicBezTo>
                    <a:cubicBezTo>
                      <a:pt x="174904" y="809234"/>
                      <a:pt x="177100" y="804754"/>
                      <a:pt x="179472" y="800010"/>
                    </a:cubicBezTo>
                    <a:cubicBezTo>
                      <a:pt x="181229" y="796408"/>
                      <a:pt x="183074" y="792630"/>
                      <a:pt x="185358" y="789028"/>
                    </a:cubicBezTo>
                    <a:cubicBezTo>
                      <a:pt x="185973" y="788062"/>
                      <a:pt x="186500" y="787095"/>
                      <a:pt x="187115" y="786129"/>
                    </a:cubicBezTo>
                    <a:cubicBezTo>
                      <a:pt x="188784" y="783230"/>
                      <a:pt x="190717" y="779891"/>
                      <a:pt x="193265" y="776904"/>
                    </a:cubicBezTo>
                    <a:cubicBezTo>
                      <a:pt x="193704" y="776377"/>
                      <a:pt x="194231" y="775762"/>
                      <a:pt x="194759" y="775235"/>
                    </a:cubicBezTo>
                    <a:cubicBezTo>
                      <a:pt x="195022" y="774972"/>
                      <a:pt x="195461" y="774532"/>
                      <a:pt x="195725" y="774269"/>
                    </a:cubicBezTo>
                    <a:cubicBezTo>
                      <a:pt x="195901" y="773302"/>
                      <a:pt x="196164" y="772336"/>
                      <a:pt x="196428" y="771370"/>
                    </a:cubicBezTo>
                    <a:lnTo>
                      <a:pt x="195022" y="770754"/>
                    </a:lnTo>
                    <a:lnTo>
                      <a:pt x="196691" y="770315"/>
                    </a:lnTo>
                    <a:cubicBezTo>
                      <a:pt x="199854" y="759158"/>
                      <a:pt x="205565" y="749670"/>
                      <a:pt x="211187" y="740445"/>
                    </a:cubicBezTo>
                    <a:cubicBezTo>
                      <a:pt x="213911" y="735964"/>
                      <a:pt x="216458" y="731747"/>
                      <a:pt x="218743" y="727355"/>
                    </a:cubicBezTo>
                    <a:cubicBezTo>
                      <a:pt x="224980" y="715319"/>
                      <a:pt x="232096" y="703810"/>
                      <a:pt x="238949" y="692653"/>
                    </a:cubicBezTo>
                    <a:lnTo>
                      <a:pt x="241145" y="689050"/>
                    </a:lnTo>
                    <a:cubicBezTo>
                      <a:pt x="243166" y="685800"/>
                      <a:pt x="245626" y="683076"/>
                      <a:pt x="247998" y="680441"/>
                    </a:cubicBezTo>
                    <a:cubicBezTo>
                      <a:pt x="248613" y="679738"/>
                      <a:pt x="249228" y="679035"/>
                      <a:pt x="249843" y="678332"/>
                    </a:cubicBezTo>
                    <a:cubicBezTo>
                      <a:pt x="250546" y="677542"/>
                      <a:pt x="251336" y="676839"/>
                      <a:pt x="251951" y="676224"/>
                    </a:cubicBezTo>
                    <a:cubicBezTo>
                      <a:pt x="252478" y="675785"/>
                      <a:pt x="253181" y="675082"/>
                      <a:pt x="253445" y="674643"/>
                    </a:cubicBezTo>
                    <a:cubicBezTo>
                      <a:pt x="252566" y="671392"/>
                      <a:pt x="252918" y="668581"/>
                      <a:pt x="254587" y="666384"/>
                    </a:cubicBezTo>
                    <a:cubicBezTo>
                      <a:pt x="256168" y="664188"/>
                      <a:pt x="257838" y="661904"/>
                      <a:pt x="259419" y="659707"/>
                    </a:cubicBezTo>
                    <a:cubicBezTo>
                      <a:pt x="263987" y="653206"/>
                      <a:pt x="268731" y="646529"/>
                      <a:pt x="274881" y="640995"/>
                    </a:cubicBezTo>
                    <a:cubicBezTo>
                      <a:pt x="277341" y="638798"/>
                      <a:pt x="278922" y="636602"/>
                      <a:pt x="279625" y="634581"/>
                    </a:cubicBezTo>
                    <a:cubicBezTo>
                      <a:pt x="283579" y="623160"/>
                      <a:pt x="289465" y="613057"/>
                      <a:pt x="297723" y="603832"/>
                    </a:cubicBezTo>
                    <a:cubicBezTo>
                      <a:pt x="303258" y="597595"/>
                      <a:pt x="308002" y="590654"/>
                      <a:pt x="313010" y="583275"/>
                    </a:cubicBezTo>
                    <a:cubicBezTo>
                      <a:pt x="315294" y="579936"/>
                      <a:pt x="317578" y="576510"/>
                      <a:pt x="320038" y="573259"/>
                    </a:cubicBezTo>
                    <a:cubicBezTo>
                      <a:pt x="321707" y="570975"/>
                      <a:pt x="323376" y="568691"/>
                      <a:pt x="324958" y="566319"/>
                    </a:cubicBezTo>
                    <a:cubicBezTo>
                      <a:pt x="329351" y="560169"/>
                      <a:pt x="333831" y="553844"/>
                      <a:pt x="338663" y="547870"/>
                    </a:cubicBezTo>
                    <a:cubicBezTo>
                      <a:pt x="340771" y="545322"/>
                      <a:pt x="342792" y="542686"/>
                      <a:pt x="344813" y="540051"/>
                    </a:cubicBezTo>
                    <a:cubicBezTo>
                      <a:pt x="351929" y="530826"/>
                      <a:pt x="359397" y="521338"/>
                      <a:pt x="368270" y="513343"/>
                    </a:cubicBezTo>
                    <a:cubicBezTo>
                      <a:pt x="373277" y="508862"/>
                      <a:pt x="377407" y="503503"/>
                      <a:pt x="381799" y="497881"/>
                    </a:cubicBezTo>
                    <a:cubicBezTo>
                      <a:pt x="387246" y="490852"/>
                      <a:pt x="392957" y="483561"/>
                      <a:pt x="400600" y="477674"/>
                    </a:cubicBezTo>
                    <a:cubicBezTo>
                      <a:pt x="406574" y="473106"/>
                      <a:pt x="410703" y="468362"/>
                      <a:pt x="413690" y="462739"/>
                    </a:cubicBezTo>
                    <a:cubicBezTo>
                      <a:pt x="419664" y="451318"/>
                      <a:pt x="428801" y="442709"/>
                      <a:pt x="437762" y="434802"/>
                    </a:cubicBezTo>
                    <a:cubicBezTo>
                      <a:pt x="449095" y="424786"/>
                      <a:pt x="459901" y="413717"/>
                      <a:pt x="470356" y="402999"/>
                    </a:cubicBezTo>
                    <a:cubicBezTo>
                      <a:pt x="474749" y="398430"/>
                      <a:pt x="479317" y="393774"/>
                      <a:pt x="483885" y="389206"/>
                    </a:cubicBezTo>
                    <a:cubicBezTo>
                      <a:pt x="486257" y="386834"/>
                      <a:pt x="488629" y="384461"/>
                      <a:pt x="490914" y="382089"/>
                    </a:cubicBezTo>
                    <a:cubicBezTo>
                      <a:pt x="496712" y="376291"/>
                      <a:pt x="502686" y="370229"/>
                      <a:pt x="508748" y="364431"/>
                    </a:cubicBezTo>
                    <a:cubicBezTo>
                      <a:pt x="509275" y="363904"/>
                      <a:pt x="509978" y="363201"/>
                      <a:pt x="510593" y="362410"/>
                    </a:cubicBezTo>
                    <a:cubicBezTo>
                      <a:pt x="513053" y="359511"/>
                      <a:pt x="517094" y="354767"/>
                      <a:pt x="524122" y="354679"/>
                    </a:cubicBezTo>
                    <a:cubicBezTo>
                      <a:pt x="524386" y="354328"/>
                      <a:pt x="524650" y="353888"/>
                      <a:pt x="525001" y="353449"/>
                    </a:cubicBezTo>
                    <a:cubicBezTo>
                      <a:pt x="533523" y="340271"/>
                      <a:pt x="545646" y="332628"/>
                      <a:pt x="556365" y="326829"/>
                    </a:cubicBezTo>
                    <a:cubicBezTo>
                      <a:pt x="559440" y="325160"/>
                      <a:pt x="562427" y="321734"/>
                      <a:pt x="565238" y="318395"/>
                    </a:cubicBezTo>
                    <a:lnTo>
                      <a:pt x="565765" y="317780"/>
                    </a:lnTo>
                    <a:cubicBezTo>
                      <a:pt x="575517" y="306359"/>
                      <a:pt x="585884" y="298189"/>
                      <a:pt x="597480" y="292742"/>
                    </a:cubicBezTo>
                    <a:cubicBezTo>
                      <a:pt x="599413" y="291864"/>
                      <a:pt x="601082" y="290634"/>
                      <a:pt x="602049" y="289404"/>
                    </a:cubicBezTo>
                    <a:cubicBezTo>
                      <a:pt x="611273" y="277543"/>
                      <a:pt x="623221" y="269461"/>
                      <a:pt x="634818" y="261642"/>
                    </a:cubicBezTo>
                    <a:cubicBezTo>
                      <a:pt x="639474" y="258479"/>
                      <a:pt x="644218" y="255316"/>
                      <a:pt x="648699" y="251890"/>
                    </a:cubicBezTo>
                    <a:cubicBezTo>
                      <a:pt x="658890" y="244071"/>
                      <a:pt x="669960" y="237306"/>
                      <a:pt x="680590" y="230717"/>
                    </a:cubicBezTo>
                    <a:cubicBezTo>
                      <a:pt x="686476" y="227028"/>
                      <a:pt x="692626" y="223250"/>
                      <a:pt x="698512" y="219384"/>
                    </a:cubicBezTo>
                    <a:cubicBezTo>
                      <a:pt x="703256" y="216221"/>
                      <a:pt x="707737" y="212707"/>
                      <a:pt x="712569" y="209105"/>
                    </a:cubicBezTo>
                    <a:cubicBezTo>
                      <a:pt x="714765" y="207348"/>
                      <a:pt x="717049" y="205679"/>
                      <a:pt x="719246" y="203922"/>
                    </a:cubicBezTo>
                    <a:cubicBezTo>
                      <a:pt x="719421" y="203834"/>
                      <a:pt x="719597" y="203658"/>
                      <a:pt x="719685" y="203571"/>
                    </a:cubicBezTo>
                    <a:cubicBezTo>
                      <a:pt x="720739" y="202692"/>
                      <a:pt x="722496" y="201111"/>
                      <a:pt x="725044" y="200671"/>
                    </a:cubicBezTo>
                    <a:cubicBezTo>
                      <a:pt x="729612" y="199881"/>
                      <a:pt x="733478" y="197245"/>
                      <a:pt x="737871" y="194170"/>
                    </a:cubicBezTo>
                    <a:cubicBezTo>
                      <a:pt x="739891" y="192765"/>
                      <a:pt x="741912" y="191359"/>
                      <a:pt x="744108" y="190041"/>
                    </a:cubicBezTo>
                    <a:cubicBezTo>
                      <a:pt x="749028" y="187142"/>
                      <a:pt x="754211" y="185033"/>
                      <a:pt x="759219" y="182925"/>
                    </a:cubicBezTo>
                    <a:cubicBezTo>
                      <a:pt x="762206" y="181695"/>
                      <a:pt x="765017" y="180553"/>
                      <a:pt x="767741" y="179235"/>
                    </a:cubicBezTo>
                    <a:cubicBezTo>
                      <a:pt x="770640" y="177917"/>
                      <a:pt x="772573" y="176599"/>
                      <a:pt x="773715" y="175282"/>
                    </a:cubicBezTo>
                    <a:cubicBezTo>
                      <a:pt x="780567" y="167463"/>
                      <a:pt x="789177" y="162894"/>
                      <a:pt x="797348" y="159029"/>
                    </a:cubicBezTo>
                    <a:cubicBezTo>
                      <a:pt x="801389" y="157096"/>
                      <a:pt x="805342" y="154812"/>
                      <a:pt x="809471" y="152440"/>
                    </a:cubicBezTo>
                    <a:cubicBezTo>
                      <a:pt x="813073" y="150331"/>
                      <a:pt x="816851" y="148135"/>
                      <a:pt x="820717" y="146202"/>
                    </a:cubicBezTo>
                    <a:cubicBezTo>
                      <a:pt x="831171" y="141019"/>
                      <a:pt x="841977" y="136187"/>
                      <a:pt x="852344" y="131530"/>
                    </a:cubicBezTo>
                    <a:lnTo>
                      <a:pt x="854980" y="130301"/>
                    </a:lnTo>
                    <a:cubicBezTo>
                      <a:pt x="858933" y="128543"/>
                      <a:pt x="862887" y="127401"/>
                      <a:pt x="866840" y="126259"/>
                    </a:cubicBezTo>
                    <a:cubicBezTo>
                      <a:pt x="874395" y="124063"/>
                      <a:pt x="880897" y="122218"/>
                      <a:pt x="885289" y="116507"/>
                    </a:cubicBezTo>
                    <a:lnTo>
                      <a:pt x="887310" y="113872"/>
                    </a:lnTo>
                    <a:lnTo>
                      <a:pt x="890648" y="113960"/>
                    </a:lnTo>
                    <a:cubicBezTo>
                      <a:pt x="897149" y="114135"/>
                      <a:pt x="902860" y="110797"/>
                      <a:pt x="909361" y="106844"/>
                    </a:cubicBezTo>
                    <a:cubicBezTo>
                      <a:pt x="916741" y="102451"/>
                      <a:pt x="924999" y="97531"/>
                      <a:pt x="935717" y="97795"/>
                    </a:cubicBezTo>
                    <a:cubicBezTo>
                      <a:pt x="936420" y="97795"/>
                      <a:pt x="939231" y="97531"/>
                      <a:pt x="945469" y="92523"/>
                    </a:cubicBezTo>
                    <a:cubicBezTo>
                      <a:pt x="954167" y="85495"/>
                      <a:pt x="963918" y="82332"/>
                      <a:pt x="973407" y="79257"/>
                    </a:cubicBezTo>
                    <a:cubicBezTo>
                      <a:pt x="977448" y="77940"/>
                      <a:pt x="981313" y="76710"/>
                      <a:pt x="985003" y="75216"/>
                    </a:cubicBezTo>
                    <a:cubicBezTo>
                      <a:pt x="988078" y="73986"/>
                      <a:pt x="991153" y="73196"/>
                      <a:pt x="994052" y="72405"/>
                    </a:cubicBezTo>
                    <a:cubicBezTo>
                      <a:pt x="996951" y="71614"/>
                      <a:pt x="999763" y="70911"/>
                      <a:pt x="1002135" y="69857"/>
                    </a:cubicBezTo>
                    <a:cubicBezTo>
                      <a:pt x="1009778" y="66431"/>
                      <a:pt x="1017685" y="63971"/>
                      <a:pt x="1025240" y="61687"/>
                    </a:cubicBezTo>
                    <a:cubicBezTo>
                      <a:pt x="1028403" y="60720"/>
                      <a:pt x="1031741" y="59666"/>
                      <a:pt x="1034904" y="58612"/>
                    </a:cubicBezTo>
                    <a:lnTo>
                      <a:pt x="1037979" y="57558"/>
                    </a:lnTo>
                    <a:cubicBezTo>
                      <a:pt x="1043953" y="55537"/>
                      <a:pt x="1050015" y="53516"/>
                      <a:pt x="1056165" y="52023"/>
                    </a:cubicBezTo>
                    <a:cubicBezTo>
                      <a:pt x="1056516" y="51847"/>
                      <a:pt x="1057307" y="51408"/>
                      <a:pt x="1057834" y="51056"/>
                    </a:cubicBezTo>
                    <a:cubicBezTo>
                      <a:pt x="1064687" y="46927"/>
                      <a:pt x="1069343" y="47718"/>
                      <a:pt x="1072418" y="49475"/>
                    </a:cubicBezTo>
                    <a:cubicBezTo>
                      <a:pt x="1079710" y="43325"/>
                      <a:pt x="1088319" y="42798"/>
                      <a:pt x="1095435" y="42447"/>
                    </a:cubicBezTo>
                    <a:cubicBezTo>
                      <a:pt x="1099477" y="42183"/>
                      <a:pt x="1103342" y="42007"/>
                      <a:pt x="1106505" y="40865"/>
                    </a:cubicBezTo>
                    <a:cubicBezTo>
                      <a:pt x="1108789" y="40075"/>
                      <a:pt x="1111073" y="39548"/>
                      <a:pt x="1113094" y="39196"/>
                    </a:cubicBezTo>
                    <a:cubicBezTo>
                      <a:pt x="1115290" y="38757"/>
                      <a:pt x="1117311" y="38318"/>
                      <a:pt x="1118805" y="37615"/>
                    </a:cubicBezTo>
                    <a:cubicBezTo>
                      <a:pt x="1132685" y="30850"/>
                      <a:pt x="1145161" y="28390"/>
                      <a:pt x="1157987" y="29796"/>
                    </a:cubicBezTo>
                    <a:cubicBezTo>
                      <a:pt x="1159042" y="29884"/>
                      <a:pt x="1161150" y="29708"/>
                      <a:pt x="1165191" y="27775"/>
                    </a:cubicBezTo>
                    <a:cubicBezTo>
                      <a:pt x="1176700" y="22504"/>
                      <a:pt x="1188121" y="20395"/>
                      <a:pt x="1197785" y="18990"/>
                    </a:cubicBezTo>
                    <a:cubicBezTo>
                      <a:pt x="1201826" y="18375"/>
                      <a:pt x="1205780" y="18111"/>
                      <a:pt x="1209645" y="17760"/>
                    </a:cubicBezTo>
                    <a:cubicBezTo>
                      <a:pt x="1217904" y="17145"/>
                      <a:pt x="1225635" y="16530"/>
                      <a:pt x="1232927" y="13455"/>
                    </a:cubicBezTo>
                    <a:cubicBezTo>
                      <a:pt x="1240394" y="10380"/>
                      <a:pt x="1248477" y="9853"/>
                      <a:pt x="1256296" y="9326"/>
                    </a:cubicBezTo>
                    <a:cubicBezTo>
                      <a:pt x="1257789" y="9238"/>
                      <a:pt x="1259283" y="9150"/>
                      <a:pt x="1260776" y="9062"/>
                    </a:cubicBezTo>
                    <a:cubicBezTo>
                      <a:pt x="1266750" y="8623"/>
                      <a:pt x="1272812" y="8711"/>
                      <a:pt x="1278611" y="8799"/>
                    </a:cubicBezTo>
                    <a:cubicBezTo>
                      <a:pt x="1280719" y="8799"/>
                      <a:pt x="1282828" y="8887"/>
                      <a:pt x="1284936" y="8887"/>
                    </a:cubicBezTo>
                    <a:cubicBezTo>
                      <a:pt x="1287044" y="8887"/>
                      <a:pt x="1289241" y="8799"/>
                      <a:pt x="1291525" y="8623"/>
                    </a:cubicBezTo>
                    <a:cubicBezTo>
                      <a:pt x="1296181" y="8359"/>
                      <a:pt x="1301013" y="8008"/>
                      <a:pt x="1306109" y="8887"/>
                    </a:cubicBezTo>
                    <a:lnTo>
                      <a:pt x="1306460" y="8974"/>
                    </a:lnTo>
                    <a:cubicBezTo>
                      <a:pt x="1306724" y="8974"/>
                      <a:pt x="1307075" y="9062"/>
                      <a:pt x="1307339" y="9150"/>
                    </a:cubicBezTo>
                    <a:cubicBezTo>
                      <a:pt x="1314982" y="3528"/>
                      <a:pt x="1323240" y="4670"/>
                      <a:pt x="1329302" y="5548"/>
                    </a:cubicBezTo>
                    <a:cubicBezTo>
                      <a:pt x="1331938" y="5900"/>
                      <a:pt x="1334486" y="6251"/>
                      <a:pt x="1336682" y="6163"/>
                    </a:cubicBezTo>
                    <a:cubicBezTo>
                      <a:pt x="1341953" y="5812"/>
                      <a:pt x="1347400" y="5285"/>
                      <a:pt x="1352496" y="3791"/>
                    </a:cubicBezTo>
                    <a:cubicBezTo>
                      <a:pt x="1370593" y="-1656"/>
                      <a:pt x="1388955" y="-250"/>
                      <a:pt x="1407756" y="1946"/>
                    </a:cubicBezTo>
                    <a:cubicBezTo>
                      <a:pt x="1411006" y="2298"/>
                      <a:pt x="1414520" y="2298"/>
                      <a:pt x="1418122" y="2298"/>
                    </a:cubicBezTo>
                    <a:cubicBezTo>
                      <a:pt x="1425414" y="2298"/>
                      <a:pt x="1433497" y="2210"/>
                      <a:pt x="1441404" y="5460"/>
                    </a:cubicBezTo>
                    <a:cubicBezTo>
                      <a:pt x="1445972" y="3615"/>
                      <a:pt x="1450453" y="4230"/>
                      <a:pt x="1453967" y="4670"/>
                    </a:cubicBezTo>
                    <a:cubicBezTo>
                      <a:pt x="1456427" y="5021"/>
                      <a:pt x="1458623" y="5285"/>
                      <a:pt x="1460380" y="4757"/>
                    </a:cubicBezTo>
                    <a:cubicBezTo>
                      <a:pt x="1468023" y="2649"/>
                      <a:pt x="1475842" y="4230"/>
                      <a:pt x="1483486" y="5812"/>
                    </a:cubicBezTo>
                    <a:cubicBezTo>
                      <a:pt x="1486648" y="6427"/>
                      <a:pt x="1489723" y="7042"/>
                      <a:pt x="1492534" y="7393"/>
                    </a:cubicBezTo>
                    <a:cubicBezTo>
                      <a:pt x="1494467" y="7569"/>
                      <a:pt x="1496312" y="7920"/>
                      <a:pt x="1498157" y="8272"/>
                    </a:cubicBezTo>
                    <a:cubicBezTo>
                      <a:pt x="1501847" y="8887"/>
                      <a:pt x="1505976" y="9677"/>
                      <a:pt x="1507909" y="8799"/>
                    </a:cubicBezTo>
                    <a:cubicBezTo>
                      <a:pt x="1513619" y="6251"/>
                      <a:pt x="1517836" y="7569"/>
                      <a:pt x="1520648" y="8447"/>
                    </a:cubicBezTo>
                    <a:cubicBezTo>
                      <a:pt x="1521438" y="8711"/>
                      <a:pt x="1522053" y="8887"/>
                      <a:pt x="1522580" y="8974"/>
                    </a:cubicBezTo>
                    <a:cubicBezTo>
                      <a:pt x="1524777" y="9238"/>
                      <a:pt x="1526973" y="9677"/>
                      <a:pt x="1528994" y="10117"/>
                    </a:cubicBezTo>
                    <a:cubicBezTo>
                      <a:pt x="1532420" y="10819"/>
                      <a:pt x="1535671" y="11522"/>
                      <a:pt x="1538570" y="11347"/>
                    </a:cubicBezTo>
                    <a:cubicBezTo>
                      <a:pt x="1546037" y="10907"/>
                      <a:pt x="1553329" y="11259"/>
                      <a:pt x="1560445" y="11610"/>
                    </a:cubicBezTo>
                    <a:cubicBezTo>
                      <a:pt x="1567122" y="11961"/>
                      <a:pt x="1573448" y="12225"/>
                      <a:pt x="1579773" y="11961"/>
                    </a:cubicBezTo>
                    <a:cubicBezTo>
                      <a:pt x="1587417" y="11610"/>
                      <a:pt x="1594884" y="13367"/>
                      <a:pt x="1602000" y="15036"/>
                    </a:cubicBezTo>
                    <a:cubicBezTo>
                      <a:pt x="1604987" y="15739"/>
                      <a:pt x="1607711" y="16354"/>
                      <a:pt x="1610522" y="16881"/>
                    </a:cubicBezTo>
                    <a:cubicBezTo>
                      <a:pt x="1613685" y="17496"/>
                      <a:pt x="1616760" y="18287"/>
                      <a:pt x="1619835" y="18990"/>
                    </a:cubicBezTo>
                    <a:cubicBezTo>
                      <a:pt x="1625897" y="20483"/>
                      <a:pt x="1631607" y="21977"/>
                      <a:pt x="1636703" y="21538"/>
                    </a:cubicBezTo>
                    <a:cubicBezTo>
                      <a:pt x="1646542" y="20659"/>
                      <a:pt x="1654976" y="23734"/>
                      <a:pt x="1662444" y="26545"/>
                    </a:cubicBezTo>
                    <a:cubicBezTo>
                      <a:pt x="1666924" y="28214"/>
                      <a:pt x="1671229" y="29796"/>
                      <a:pt x="1675534" y="30411"/>
                    </a:cubicBezTo>
                    <a:cubicBezTo>
                      <a:pt x="1677291" y="30674"/>
                      <a:pt x="1678872" y="31201"/>
                      <a:pt x="1680190" y="31641"/>
                    </a:cubicBezTo>
                    <a:cubicBezTo>
                      <a:pt x="1681069" y="31904"/>
                      <a:pt x="1682211" y="32344"/>
                      <a:pt x="1682738" y="32344"/>
                    </a:cubicBezTo>
                    <a:cubicBezTo>
                      <a:pt x="1697497" y="32168"/>
                      <a:pt x="1709621" y="34803"/>
                      <a:pt x="1720866" y="40602"/>
                    </a:cubicBezTo>
                    <a:cubicBezTo>
                      <a:pt x="1725523" y="42974"/>
                      <a:pt x="1731497" y="43677"/>
                      <a:pt x="1737910" y="44467"/>
                    </a:cubicBezTo>
                    <a:cubicBezTo>
                      <a:pt x="1740809" y="44819"/>
                      <a:pt x="1743796" y="45170"/>
                      <a:pt x="1746783" y="45697"/>
                    </a:cubicBezTo>
                    <a:cubicBezTo>
                      <a:pt x="1747662" y="45873"/>
                      <a:pt x="1749068" y="45785"/>
                      <a:pt x="1750385" y="45609"/>
                    </a:cubicBezTo>
                    <a:cubicBezTo>
                      <a:pt x="1756184" y="45170"/>
                      <a:pt x="1760576" y="48069"/>
                      <a:pt x="1763739" y="50178"/>
                    </a:cubicBezTo>
                    <a:cubicBezTo>
                      <a:pt x="1767429" y="52638"/>
                      <a:pt x="1768835" y="53341"/>
                      <a:pt x="1771382" y="52550"/>
                    </a:cubicBezTo>
                    <a:cubicBezTo>
                      <a:pt x="1781310" y="49387"/>
                      <a:pt x="1793522" y="55010"/>
                      <a:pt x="1798266" y="57558"/>
                    </a:cubicBezTo>
                    <a:cubicBezTo>
                      <a:pt x="1805997" y="61687"/>
                      <a:pt x="1814431" y="64234"/>
                      <a:pt x="1823216" y="66958"/>
                    </a:cubicBezTo>
                    <a:cubicBezTo>
                      <a:pt x="1831826" y="69594"/>
                      <a:pt x="1840787" y="72317"/>
                      <a:pt x="1849221" y="76710"/>
                    </a:cubicBezTo>
                    <a:cubicBezTo>
                      <a:pt x="1853438" y="78818"/>
                      <a:pt x="1858182" y="80048"/>
                      <a:pt x="1863189" y="81278"/>
                    </a:cubicBezTo>
                    <a:cubicBezTo>
                      <a:pt x="1869779" y="82859"/>
                      <a:pt x="1876543" y="84529"/>
                      <a:pt x="1882869" y="88482"/>
                    </a:cubicBezTo>
                    <a:cubicBezTo>
                      <a:pt x="1884362" y="89449"/>
                      <a:pt x="1886207" y="90239"/>
                      <a:pt x="1888052" y="91118"/>
                    </a:cubicBezTo>
                    <a:cubicBezTo>
                      <a:pt x="1891566" y="92699"/>
                      <a:pt x="1895520" y="94456"/>
                      <a:pt x="1898770" y="97619"/>
                    </a:cubicBezTo>
                    <a:cubicBezTo>
                      <a:pt x="1900440" y="99200"/>
                      <a:pt x="1902197" y="99640"/>
                      <a:pt x="1905447" y="100342"/>
                    </a:cubicBezTo>
                    <a:cubicBezTo>
                      <a:pt x="1906765" y="100606"/>
                      <a:pt x="1908258" y="100870"/>
                      <a:pt x="1909752" y="101397"/>
                    </a:cubicBezTo>
                    <a:cubicBezTo>
                      <a:pt x="1919328" y="104208"/>
                      <a:pt x="1928728" y="108249"/>
                      <a:pt x="1937777" y="113433"/>
                    </a:cubicBezTo>
                    <a:cubicBezTo>
                      <a:pt x="1938304" y="113696"/>
                      <a:pt x="1938744" y="114048"/>
                      <a:pt x="1939271" y="114311"/>
                    </a:cubicBezTo>
                    <a:cubicBezTo>
                      <a:pt x="1942258" y="116068"/>
                      <a:pt x="1943576" y="116859"/>
                      <a:pt x="1945509" y="116683"/>
                    </a:cubicBezTo>
                    <a:cubicBezTo>
                      <a:pt x="1949462" y="116332"/>
                      <a:pt x="1952800" y="118440"/>
                      <a:pt x="1955085" y="119758"/>
                    </a:cubicBezTo>
                    <a:cubicBezTo>
                      <a:pt x="1964221" y="125293"/>
                      <a:pt x="1974061" y="129158"/>
                      <a:pt x="1984516" y="133288"/>
                    </a:cubicBezTo>
                    <a:cubicBezTo>
                      <a:pt x="1993389" y="136714"/>
                      <a:pt x="2002526" y="140316"/>
                      <a:pt x="2011135" y="144972"/>
                    </a:cubicBezTo>
                    <a:cubicBezTo>
                      <a:pt x="2015792" y="147520"/>
                      <a:pt x="2020799" y="149980"/>
                      <a:pt x="2025543" y="152440"/>
                    </a:cubicBezTo>
                    <a:cubicBezTo>
                      <a:pt x="2039863" y="159644"/>
                      <a:pt x="2054623" y="167023"/>
                      <a:pt x="2067274" y="178532"/>
                    </a:cubicBezTo>
                    <a:cubicBezTo>
                      <a:pt x="2072281" y="183101"/>
                      <a:pt x="2079925" y="185912"/>
                      <a:pt x="2087305" y="188723"/>
                    </a:cubicBezTo>
                    <a:cubicBezTo>
                      <a:pt x="2088622" y="189250"/>
                      <a:pt x="2089852" y="189690"/>
                      <a:pt x="2091170" y="190217"/>
                    </a:cubicBezTo>
                    <a:cubicBezTo>
                      <a:pt x="2095826" y="192062"/>
                      <a:pt x="2103733" y="195049"/>
                      <a:pt x="2107511" y="203043"/>
                    </a:cubicBezTo>
                    <a:cubicBezTo>
                      <a:pt x="2108829" y="202956"/>
                      <a:pt x="2109971" y="203043"/>
                      <a:pt x="2110674" y="203131"/>
                    </a:cubicBezTo>
                    <a:cubicBezTo>
                      <a:pt x="2110849" y="203131"/>
                      <a:pt x="2111289" y="203131"/>
                      <a:pt x="2111640" y="203131"/>
                    </a:cubicBezTo>
                    <a:cubicBezTo>
                      <a:pt x="2113485" y="203043"/>
                      <a:pt x="2116208" y="202956"/>
                      <a:pt x="2118756" y="204713"/>
                    </a:cubicBezTo>
                    <a:cubicBezTo>
                      <a:pt x="2122710" y="207348"/>
                      <a:pt x="2126575" y="210247"/>
                      <a:pt x="2130265" y="212971"/>
                    </a:cubicBezTo>
                    <a:cubicBezTo>
                      <a:pt x="2132813" y="214904"/>
                      <a:pt x="2135448" y="216749"/>
                      <a:pt x="2138084" y="218594"/>
                    </a:cubicBezTo>
                    <a:cubicBezTo>
                      <a:pt x="2148363" y="225885"/>
                      <a:pt x="2158730" y="233002"/>
                      <a:pt x="2166549" y="238361"/>
                    </a:cubicBezTo>
                    <a:cubicBezTo>
                      <a:pt x="2170238" y="240908"/>
                      <a:pt x="2173928" y="243544"/>
                      <a:pt x="2177618" y="246092"/>
                    </a:cubicBezTo>
                    <a:cubicBezTo>
                      <a:pt x="2186491" y="252329"/>
                      <a:pt x="2195716" y="258831"/>
                      <a:pt x="2205117" y="264541"/>
                    </a:cubicBezTo>
                    <a:cubicBezTo>
                      <a:pt x="2215132" y="270603"/>
                      <a:pt x="2223214" y="278334"/>
                      <a:pt x="2231121" y="285802"/>
                    </a:cubicBezTo>
                    <a:cubicBezTo>
                      <a:pt x="2234635" y="289140"/>
                      <a:pt x="2238237" y="292566"/>
                      <a:pt x="2241927" y="295729"/>
                    </a:cubicBezTo>
                    <a:cubicBezTo>
                      <a:pt x="2244387" y="297838"/>
                      <a:pt x="2247550" y="299507"/>
                      <a:pt x="2250801" y="301264"/>
                    </a:cubicBezTo>
                    <a:cubicBezTo>
                      <a:pt x="2255896" y="303987"/>
                      <a:pt x="2261694" y="307062"/>
                      <a:pt x="2266087" y="312421"/>
                    </a:cubicBezTo>
                    <a:cubicBezTo>
                      <a:pt x="2268459" y="315321"/>
                      <a:pt x="2270919" y="317780"/>
                      <a:pt x="2273291" y="319625"/>
                    </a:cubicBezTo>
                    <a:cubicBezTo>
                      <a:pt x="2281110" y="325863"/>
                      <a:pt x="2289193" y="332101"/>
                      <a:pt x="2297099" y="338075"/>
                    </a:cubicBezTo>
                    <a:lnTo>
                      <a:pt x="2302986" y="342555"/>
                    </a:lnTo>
                    <a:cubicBezTo>
                      <a:pt x="2303074" y="342555"/>
                      <a:pt x="2303249" y="342643"/>
                      <a:pt x="2303337" y="342643"/>
                    </a:cubicBezTo>
                    <a:cubicBezTo>
                      <a:pt x="2309399" y="344752"/>
                      <a:pt x="2311595" y="349759"/>
                      <a:pt x="2313264" y="353449"/>
                    </a:cubicBezTo>
                    <a:cubicBezTo>
                      <a:pt x="2314934" y="357139"/>
                      <a:pt x="2315549" y="358105"/>
                      <a:pt x="2317569" y="358457"/>
                    </a:cubicBezTo>
                    <a:lnTo>
                      <a:pt x="2325213" y="354679"/>
                    </a:lnTo>
                    <a:lnTo>
                      <a:pt x="2323192" y="359687"/>
                    </a:lnTo>
                    <a:cubicBezTo>
                      <a:pt x="2328902" y="361795"/>
                      <a:pt x="2334789" y="366891"/>
                      <a:pt x="2341553" y="375413"/>
                    </a:cubicBezTo>
                    <a:lnTo>
                      <a:pt x="2342344" y="376467"/>
                    </a:lnTo>
                    <a:cubicBezTo>
                      <a:pt x="2346473" y="381650"/>
                      <a:pt x="2349987" y="386131"/>
                      <a:pt x="2355347" y="389645"/>
                    </a:cubicBezTo>
                    <a:cubicBezTo>
                      <a:pt x="2360354" y="392895"/>
                      <a:pt x="2363868" y="397552"/>
                      <a:pt x="2367295" y="401944"/>
                    </a:cubicBezTo>
                    <a:cubicBezTo>
                      <a:pt x="2369140" y="404316"/>
                      <a:pt x="2370809" y="406513"/>
                      <a:pt x="2372654" y="408446"/>
                    </a:cubicBezTo>
                    <a:cubicBezTo>
                      <a:pt x="2375201" y="411081"/>
                      <a:pt x="2377661" y="413629"/>
                      <a:pt x="2380121" y="416265"/>
                    </a:cubicBezTo>
                    <a:cubicBezTo>
                      <a:pt x="2388116" y="424786"/>
                      <a:pt x="2396462" y="433572"/>
                      <a:pt x="2405423" y="440864"/>
                    </a:cubicBezTo>
                    <a:cubicBezTo>
                      <a:pt x="2415790" y="449298"/>
                      <a:pt x="2422467" y="459664"/>
                      <a:pt x="2428880" y="469680"/>
                    </a:cubicBezTo>
                    <a:cubicBezTo>
                      <a:pt x="2429583" y="470734"/>
                      <a:pt x="2430286" y="471876"/>
                      <a:pt x="2430988" y="472930"/>
                    </a:cubicBezTo>
                    <a:cubicBezTo>
                      <a:pt x="2431428" y="473633"/>
                      <a:pt x="2432394" y="474512"/>
                      <a:pt x="2433361" y="475390"/>
                    </a:cubicBezTo>
                    <a:cubicBezTo>
                      <a:pt x="2434151" y="476093"/>
                      <a:pt x="2435030" y="476972"/>
                      <a:pt x="2435908" y="477850"/>
                    </a:cubicBezTo>
                    <a:cubicBezTo>
                      <a:pt x="2438192" y="480310"/>
                      <a:pt x="2440828" y="482506"/>
                      <a:pt x="2443640" y="484878"/>
                    </a:cubicBezTo>
                    <a:cubicBezTo>
                      <a:pt x="2450316" y="490501"/>
                      <a:pt x="2457872" y="496826"/>
                      <a:pt x="2461034" y="507632"/>
                    </a:cubicBezTo>
                    <a:cubicBezTo>
                      <a:pt x="2464461" y="507808"/>
                      <a:pt x="2467009" y="510532"/>
                      <a:pt x="2468326" y="512025"/>
                    </a:cubicBezTo>
                    <a:cubicBezTo>
                      <a:pt x="2468678" y="512377"/>
                      <a:pt x="2469029" y="512728"/>
                      <a:pt x="2469293" y="513079"/>
                    </a:cubicBezTo>
                    <a:cubicBezTo>
                      <a:pt x="2479747" y="522655"/>
                      <a:pt x="2488006" y="533901"/>
                      <a:pt x="2495913" y="544795"/>
                    </a:cubicBezTo>
                    <a:cubicBezTo>
                      <a:pt x="2500129" y="550505"/>
                      <a:pt x="2504434" y="556391"/>
                      <a:pt x="2508915" y="561838"/>
                    </a:cubicBezTo>
                    <a:cubicBezTo>
                      <a:pt x="2522356" y="578091"/>
                      <a:pt x="2534480" y="594608"/>
                      <a:pt x="2547834" y="612969"/>
                    </a:cubicBezTo>
                    <a:cubicBezTo>
                      <a:pt x="2553369" y="620525"/>
                      <a:pt x="2557322" y="627904"/>
                      <a:pt x="2559694" y="635020"/>
                    </a:cubicBezTo>
                    <a:cubicBezTo>
                      <a:pt x="2561451" y="640292"/>
                      <a:pt x="2563472" y="643103"/>
                      <a:pt x="2567425" y="646266"/>
                    </a:cubicBezTo>
                    <a:cubicBezTo>
                      <a:pt x="2572082" y="649868"/>
                      <a:pt x="2583063" y="659444"/>
                      <a:pt x="2585260" y="670953"/>
                    </a:cubicBezTo>
                    <a:cubicBezTo>
                      <a:pt x="2586226" y="676136"/>
                      <a:pt x="2589301" y="679738"/>
                      <a:pt x="2592903" y="683867"/>
                    </a:cubicBezTo>
                    <a:cubicBezTo>
                      <a:pt x="2595539" y="686942"/>
                      <a:pt x="2598350" y="690105"/>
                      <a:pt x="2600459" y="694234"/>
                    </a:cubicBezTo>
                    <a:cubicBezTo>
                      <a:pt x="2603445" y="700032"/>
                      <a:pt x="2607135" y="705479"/>
                      <a:pt x="2611089" y="711190"/>
                    </a:cubicBezTo>
                    <a:cubicBezTo>
                      <a:pt x="2613900" y="715319"/>
                      <a:pt x="2616799" y="719536"/>
                      <a:pt x="2619435" y="724016"/>
                    </a:cubicBezTo>
                    <a:cubicBezTo>
                      <a:pt x="2626727" y="736316"/>
                      <a:pt x="2633491" y="748879"/>
                      <a:pt x="2639026" y="759509"/>
                    </a:cubicBezTo>
                    <a:cubicBezTo>
                      <a:pt x="2640344" y="761969"/>
                      <a:pt x="2641047" y="764605"/>
                      <a:pt x="2641750" y="766889"/>
                    </a:cubicBezTo>
                    <a:cubicBezTo>
                      <a:pt x="2642277" y="768822"/>
                      <a:pt x="2642804" y="770579"/>
                      <a:pt x="2643507" y="771897"/>
                    </a:cubicBezTo>
                    <a:cubicBezTo>
                      <a:pt x="2647636" y="779452"/>
                      <a:pt x="2652029" y="786920"/>
                      <a:pt x="2656421" y="794212"/>
                    </a:cubicBezTo>
                    <a:cubicBezTo>
                      <a:pt x="2657827" y="796671"/>
                      <a:pt x="2659321" y="799131"/>
                      <a:pt x="2660726" y="801591"/>
                    </a:cubicBezTo>
                    <a:cubicBezTo>
                      <a:pt x="2661253" y="802118"/>
                      <a:pt x="2661956" y="802909"/>
                      <a:pt x="2662483" y="804139"/>
                    </a:cubicBezTo>
                    <a:cubicBezTo>
                      <a:pt x="2663362" y="806335"/>
                      <a:pt x="2664065" y="808707"/>
                      <a:pt x="2664767" y="810904"/>
                    </a:cubicBezTo>
                    <a:cubicBezTo>
                      <a:pt x="2665470" y="813364"/>
                      <a:pt x="2666700" y="817581"/>
                      <a:pt x="2667754" y="818371"/>
                    </a:cubicBezTo>
                    <a:cubicBezTo>
                      <a:pt x="2674519" y="822500"/>
                      <a:pt x="2676452" y="828474"/>
                      <a:pt x="2677946" y="832779"/>
                    </a:cubicBezTo>
                    <a:cubicBezTo>
                      <a:pt x="2678473" y="834273"/>
                      <a:pt x="2678912" y="835766"/>
                      <a:pt x="2679527" y="836908"/>
                    </a:cubicBezTo>
                    <a:cubicBezTo>
                      <a:pt x="2681987" y="841565"/>
                      <a:pt x="2683304" y="846485"/>
                      <a:pt x="2684535" y="851316"/>
                    </a:cubicBezTo>
                    <a:cubicBezTo>
                      <a:pt x="2684974" y="853161"/>
                      <a:pt x="2685501" y="854918"/>
                      <a:pt x="2685940" y="856588"/>
                    </a:cubicBezTo>
                    <a:cubicBezTo>
                      <a:pt x="2686204" y="857554"/>
                      <a:pt x="2686379" y="858433"/>
                      <a:pt x="2686467" y="859048"/>
                    </a:cubicBezTo>
                    <a:cubicBezTo>
                      <a:pt x="2686467" y="859048"/>
                      <a:pt x="2686467" y="859135"/>
                      <a:pt x="2686467" y="859135"/>
                    </a:cubicBezTo>
                    <a:cubicBezTo>
                      <a:pt x="2687961" y="861420"/>
                      <a:pt x="2689542" y="863704"/>
                      <a:pt x="2691036" y="865988"/>
                    </a:cubicBezTo>
                    <a:cubicBezTo>
                      <a:pt x="2694462" y="870996"/>
                      <a:pt x="2698064" y="876267"/>
                      <a:pt x="2700963" y="881890"/>
                    </a:cubicBezTo>
                    <a:cubicBezTo>
                      <a:pt x="2703247" y="886370"/>
                      <a:pt x="2705707" y="892432"/>
                      <a:pt x="2705092" y="899021"/>
                    </a:cubicBezTo>
                    <a:cubicBezTo>
                      <a:pt x="2707991" y="900075"/>
                      <a:pt x="2710276" y="902535"/>
                      <a:pt x="2711066" y="905874"/>
                    </a:cubicBezTo>
                    <a:cubicBezTo>
                      <a:pt x="2711945" y="909388"/>
                      <a:pt x="2713878" y="912814"/>
                      <a:pt x="2715898" y="916416"/>
                    </a:cubicBezTo>
                    <a:cubicBezTo>
                      <a:pt x="2719061" y="922039"/>
                      <a:pt x="2722751" y="928452"/>
                      <a:pt x="2722927" y="936535"/>
                    </a:cubicBezTo>
                    <a:cubicBezTo>
                      <a:pt x="2722927" y="936798"/>
                      <a:pt x="2722927" y="936974"/>
                      <a:pt x="2722927" y="937237"/>
                    </a:cubicBezTo>
                    <a:cubicBezTo>
                      <a:pt x="2722927" y="937325"/>
                      <a:pt x="2722927" y="937325"/>
                      <a:pt x="2722927" y="937413"/>
                    </a:cubicBezTo>
                    <a:cubicBezTo>
                      <a:pt x="2728110" y="944793"/>
                      <a:pt x="2730306" y="952963"/>
                      <a:pt x="2732503" y="960782"/>
                    </a:cubicBezTo>
                    <a:cubicBezTo>
                      <a:pt x="2733996" y="966141"/>
                      <a:pt x="2735314" y="971237"/>
                      <a:pt x="2737598" y="975805"/>
                    </a:cubicBezTo>
                    <a:cubicBezTo>
                      <a:pt x="2738389" y="977474"/>
                      <a:pt x="2739180" y="979144"/>
                      <a:pt x="2739970" y="980813"/>
                    </a:cubicBezTo>
                    <a:cubicBezTo>
                      <a:pt x="2740761" y="982482"/>
                      <a:pt x="2741464" y="984063"/>
                      <a:pt x="2742254" y="985645"/>
                    </a:cubicBezTo>
                    <a:cubicBezTo>
                      <a:pt x="2742430" y="985908"/>
                      <a:pt x="2742869" y="986611"/>
                      <a:pt x="2743221" y="987051"/>
                    </a:cubicBezTo>
                    <a:cubicBezTo>
                      <a:pt x="2744626" y="988983"/>
                      <a:pt x="2746735" y="991882"/>
                      <a:pt x="2746296" y="995748"/>
                    </a:cubicBezTo>
                    <a:cubicBezTo>
                      <a:pt x="2745241" y="1004446"/>
                      <a:pt x="2749107" y="1012089"/>
                      <a:pt x="2753148" y="1020259"/>
                    </a:cubicBezTo>
                    <a:cubicBezTo>
                      <a:pt x="2756223" y="1026497"/>
                      <a:pt x="2759474" y="1032910"/>
                      <a:pt x="2760792" y="1040202"/>
                    </a:cubicBezTo>
                    <a:cubicBezTo>
                      <a:pt x="2761407" y="1043540"/>
                      <a:pt x="2763076" y="1046615"/>
                      <a:pt x="2764833" y="1049866"/>
                    </a:cubicBezTo>
                    <a:cubicBezTo>
                      <a:pt x="2767205" y="1054347"/>
                      <a:pt x="2769928" y="1059530"/>
                      <a:pt x="2770368" y="1066031"/>
                    </a:cubicBezTo>
                    <a:cubicBezTo>
                      <a:pt x="2770719" y="1071829"/>
                      <a:pt x="2772125" y="1077628"/>
                      <a:pt x="2773530" y="1083778"/>
                    </a:cubicBezTo>
                    <a:cubicBezTo>
                      <a:pt x="2774145" y="1086325"/>
                      <a:pt x="2774760" y="1089049"/>
                      <a:pt x="2775288" y="1091684"/>
                    </a:cubicBezTo>
                    <a:cubicBezTo>
                      <a:pt x="2781086" y="1099415"/>
                      <a:pt x="2782843" y="1108025"/>
                      <a:pt x="2784600" y="1116371"/>
                    </a:cubicBezTo>
                    <a:cubicBezTo>
                      <a:pt x="2785918" y="1122521"/>
                      <a:pt x="2787060" y="1128407"/>
                      <a:pt x="2789871" y="1133415"/>
                    </a:cubicBezTo>
                    <a:cubicBezTo>
                      <a:pt x="2792595" y="1138335"/>
                      <a:pt x="2792067" y="1144045"/>
                      <a:pt x="2791541" y="1149053"/>
                    </a:cubicBezTo>
                    <a:cubicBezTo>
                      <a:pt x="2791365" y="1151074"/>
                      <a:pt x="2791101" y="1153006"/>
                      <a:pt x="2791189" y="1154588"/>
                    </a:cubicBezTo>
                    <a:cubicBezTo>
                      <a:pt x="2791189" y="1155378"/>
                      <a:pt x="2791189" y="1156169"/>
                      <a:pt x="2791189" y="1156960"/>
                    </a:cubicBezTo>
                    <a:cubicBezTo>
                      <a:pt x="2791189" y="1157750"/>
                      <a:pt x="2791101" y="1159068"/>
                      <a:pt x="2791189" y="1159683"/>
                    </a:cubicBezTo>
                    <a:cubicBezTo>
                      <a:pt x="2795845" y="1165482"/>
                      <a:pt x="2797339" y="1172071"/>
                      <a:pt x="2798657" y="1177869"/>
                    </a:cubicBezTo>
                    <a:cubicBezTo>
                      <a:pt x="2799359" y="1181119"/>
                      <a:pt x="2800150" y="1184282"/>
                      <a:pt x="2801292" y="1186918"/>
                    </a:cubicBezTo>
                    <a:cubicBezTo>
                      <a:pt x="2804279" y="1193595"/>
                      <a:pt x="2804719" y="1199745"/>
                      <a:pt x="2802522" y="1205631"/>
                    </a:cubicBezTo>
                    <a:cubicBezTo>
                      <a:pt x="2804103" y="1206685"/>
                      <a:pt x="2805685" y="1208530"/>
                      <a:pt x="2806563" y="1211780"/>
                    </a:cubicBezTo>
                    <a:cubicBezTo>
                      <a:pt x="2807266" y="1214328"/>
                      <a:pt x="2807969" y="1216876"/>
                      <a:pt x="2808672" y="1219424"/>
                    </a:cubicBezTo>
                    <a:cubicBezTo>
                      <a:pt x="2809638" y="1223026"/>
                      <a:pt x="2810692" y="1226716"/>
                      <a:pt x="2811747" y="1230318"/>
                    </a:cubicBezTo>
                    <a:cubicBezTo>
                      <a:pt x="2811835" y="1230493"/>
                      <a:pt x="2812010" y="1230845"/>
                      <a:pt x="2812186" y="1231108"/>
                    </a:cubicBezTo>
                    <a:cubicBezTo>
                      <a:pt x="2815349" y="1236204"/>
                      <a:pt x="2815173" y="1240772"/>
                      <a:pt x="2811571" y="1244813"/>
                    </a:cubicBezTo>
                    <a:cubicBezTo>
                      <a:pt x="2811571" y="1245165"/>
                      <a:pt x="2811571" y="1245604"/>
                      <a:pt x="2811659" y="1245956"/>
                    </a:cubicBezTo>
                    <a:cubicBezTo>
                      <a:pt x="2816491" y="1252632"/>
                      <a:pt x="2816579" y="1259837"/>
                      <a:pt x="2816667" y="1265635"/>
                    </a:cubicBezTo>
                    <a:cubicBezTo>
                      <a:pt x="2816667" y="1267919"/>
                      <a:pt x="2816754" y="1270115"/>
                      <a:pt x="2817018" y="1272136"/>
                    </a:cubicBezTo>
                    <a:cubicBezTo>
                      <a:pt x="2817281" y="1274157"/>
                      <a:pt x="2817633" y="1276177"/>
                      <a:pt x="2817984" y="1278198"/>
                    </a:cubicBezTo>
                    <a:cubicBezTo>
                      <a:pt x="2819566" y="1287950"/>
                      <a:pt x="2821147" y="1297965"/>
                      <a:pt x="2820093" y="1308507"/>
                    </a:cubicBezTo>
                    <a:cubicBezTo>
                      <a:pt x="2824837" y="1314833"/>
                      <a:pt x="2826506" y="1322652"/>
                      <a:pt x="2824749" y="1330734"/>
                    </a:cubicBezTo>
                    <a:cubicBezTo>
                      <a:pt x="2823431" y="1336709"/>
                      <a:pt x="2824925" y="1342419"/>
                      <a:pt x="2826682" y="1349008"/>
                    </a:cubicBezTo>
                    <a:cubicBezTo>
                      <a:pt x="2827561" y="1352434"/>
                      <a:pt x="2828527" y="1355948"/>
                      <a:pt x="2829054" y="1359726"/>
                    </a:cubicBezTo>
                    <a:cubicBezTo>
                      <a:pt x="2829142" y="1359814"/>
                      <a:pt x="2829142" y="1359990"/>
                      <a:pt x="2829230" y="1360078"/>
                    </a:cubicBezTo>
                    <a:cubicBezTo>
                      <a:pt x="2829581" y="1360956"/>
                      <a:pt x="2830108" y="1362274"/>
                      <a:pt x="2830196" y="1363855"/>
                    </a:cubicBezTo>
                    <a:cubicBezTo>
                      <a:pt x="2830723" y="1370884"/>
                      <a:pt x="2831162" y="1378000"/>
                      <a:pt x="2831602" y="1385028"/>
                    </a:cubicBezTo>
                    <a:cubicBezTo>
                      <a:pt x="2832041" y="1391178"/>
                      <a:pt x="2832393" y="1397240"/>
                      <a:pt x="2832832" y="1403389"/>
                    </a:cubicBezTo>
                    <a:cubicBezTo>
                      <a:pt x="2833183" y="1408221"/>
                      <a:pt x="2833007" y="1413053"/>
                      <a:pt x="2832832" y="1417622"/>
                    </a:cubicBezTo>
                    <a:cubicBezTo>
                      <a:pt x="2832568" y="1425968"/>
                      <a:pt x="2832305" y="1433875"/>
                      <a:pt x="2834852" y="1441255"/>
                    </a:cubicBezTo>
                    <a:cubicBezTo>
                      <a:pt x="2836522" y="1445999"/>
                      <a:pt x="2837224" y="1453290"/>
                      <a:pt x="2834062" y="1458386"/>
                    </a:cubicBezTo>
                    <a:cubicBezTo>
                      <a:pt x="2833622" y="1459089"/>
                      <a:pt x="2833622" y="1459089"/>
                      <a:pt x="2834237" y="1461285"/>
                    </a:cubicBezTo>
                    <a:cubicBezTo>
                      <a:pt x="2834589" y="1462339"/>
                      <a:pt x="2834940" y="1463657"/>
                      <a:pt x="2835116" y="1465151"/>
                    </a:cubicBezTo>
                    <a:cubicBezTo>
                      <a:pt x="2835994" y="1471476"/>
                      <a:pt x="2836522" y="1477802"/>
                      <a:pt x="2837049" y="1483951"/>
                    </a:cubicBezTo>
                    <a:cubicBezTo>
                      <a:pt x="2837312" y="1487026"/>
                      <a:pt x="2837576" y="1490101"/>
                      <a:pt x="2837927" y="1493088"/>
                    </a:cubicBezTo>
                    <a:cubicBezTo>
                      <a:pt x="2838191" y="1495900"/>
                      <a:pt x="2838103" y="1498447"/>
                      <a:pt x="2838015" y="1500995"/>
                    </a:cubicBezTo>
                    <a:cubicBezTo>
                      <a:pt x="2837839" y="1505300"/>
                      <a:pt x="2837664" y="1508726"/>
                      <a:pt x="2839421" y="1511889"/>
                    </a:cubicBezTo>
                    <a:cubicBezTo>
                      <a:pt x="2841705" y="1515842"/>
                      <a:pt x="2840826" y="1520323"/>
                      <a:pt x="2840123" y="1523837"/>
                    </a:cubicBezTo>
                    <a:cubicBezTo>
                      <a:pt x="2839948" y="1524628"/>
                      <a:pt x="2839772" y="1525331"/>
                      <a:pt x="2839684" y="1526121"/>
                    </a:cubicBezTo>
                    <a:cubicBezTo>
                      <a:pt x="2839421" y="1527791"/>
                      <a:pt x="2838894" y="1529284"/>
                      <a:pt x="2838366" y="1530514"/>
                    </a:cubicBezTo>
                    <a:cubicBezTo>
                      <a:pt x="2838279" y="1530690"/>
                      <a:pt x="2838191" y="1530865"/>
                      <a:pt x="2838103" y="1531129"/>
                    </a:cubicBezTo>
                    <a:cubicBezTo>
                      <a:pt x="2840826" y="1538509"/>
                      <a:pt x="2839684" y="1545361"/>
                      <a:pt x="2838630" y="1551511"/>
                    </a:cubicBezTo>
                    <a:cubicBezTo>
                      <a:pt x="2838015" y="1554937"/>
                      <a:pt x="2837488" y="1558188"/>
                      <a:pt x="2837751" y="1561175"/>
                    </a:cubicBezTo>
                    <a:cubicBezTo>
                      <a:pt x="2838454" y="1572069"/>
                      <a:pt x="2838191" y="1582963"/>
                      <a:pt x="2837751" y="1593242"/>
                    </a:cubicBezTo>
                    <a:cubicBezTo>
                      <a:pt x="2837664" y="1596141"/>
                      <a:pt x="2836961" y="1598776"/>
                      <a:pt x="2836346" y="1601148"/>
                    </a:cubicBezTo>
                    <a:cubicBezTo>
                      <a:pt x="2835819" y="1603081"/>
                      <a:pt x="2835379" y="1604926"/>
                      <a:pt x="2835379" y="1606420"/>
                    </a:cubicBezTo>
                    <a:cubicBezTo>
                      <a:pt x="2835292" y="1609758"/>
                      <a:pt x="2834501" y="1612833"/>
                      <a:pt x="2833798" y="1615469"/>
                    </a:cubicBezTo>
                    <a:cubicBezTo>
                      <a:pt x="2832393" y="1620652"/>
                      <a:pt x="2832041" y="1622673"/>
                      <a:pt x="2833886" y="1624957"/>
                    </a:cubicBezTo>
                    <a:lnTo>
                      <a:pt x="2835907" y="1627592"/>
                    </a:lnTo>
                    <a:lnTo>
                      <a:pt x="2835028" y="1630843"/>
                    </a:lnTo>
                    <a:cubicBezTo>
                      <a:pt x="2834062" y="1634181"/>
                      <a:pt x="2834325" y="1638135"/>
                      <a:pt x="2834589" y="1642352"/>
                    </a:cubicBezTo>
                    <a:cubicBezTo>
                      <a:pt x="2835028" y="1649204"/>
                      <a:pt x="2835555" y="1656936"/>
                      <a:pt x="2831162" y="1664491"/>
                    </a:cubicBezTo>
                    <a:cubicBezTo>
                      <a:pt x="2831162" y="1664667"/>
                      <a:pt x="2831250" y="1664930"/>
                      <a:pt x="2831250" y="1665106"/>
                    </a:cubicBezTo>
                    <a:cubicBezTo>
                      <a:pt x="2831338" y="1665721"/>
                      <a:pt x="2831426" y="1666336"/>
                      <a:pt x="2831426" y="1666951"/>
                    </a:cubicBezTo>
                    <a:cubicBezTo>
                      <a:pt x="2831514" y="1668181"/>
                      <a:pt x="2831777" y="1669499"/>
                      <a:pt x="2831953" y="1670992"/>
                    </a:cubicBezTo>
                    <a:cubicBezTo>
                      <a:pt x="2832568" y="1674594"/>
                      <a:pt x="2833271" y="1678723"/>
                      <a:pt x="2832129" y="1682940"/>
                    </a:cubicBezTo>
                    <a:cubicBezTo>
                      <a:pt x="2829318" y="1694010"/>
                      <a:pt x="2828263" y="1705431"/>
                      <a:pt x="2827385" y="1716500"/>
                    </a:cubicBezTo>
                    <a:cubicBezTo>
                      <a:pt x="2827297" y="1717467"/>
                      <a:pt x="2827385" y="1718521"/>
                      <a:pt x="2827385" y="1719751"/>
                    </a:cubicBezTo>
                    <a:cubicBezTo>
                      <a:pt x="2827473" y="1721684"/>
                      <a:pt x="2827561" y="1723880"/>
                      <a:pt x="2827209" y="1726164"/>
                    </a:cubicBezTo>
                    <a:cubicBezTo>
                      <a:pt x="2824837" y="1740660"/>
                      <a:pt x="2820093" y="1744701"/>
                      <a:pt x="2805158" y="1744701"/>
                    </a:cubicBezTo>
                    <a:cubicBezTo>
                      <a:pt x="2802610" y="1744701"/>
                      <a:pt x="2799974" y="1744701"/>
                      <a:pt x="2797427" y="1744701"/>
                    </a:cubicBezTo>
                    <a:cubicBezTo>
                      <a:pt x="2792243" y="1744701"/>
                      <a:pt x="2786972" y="1744614"/>
                      <a:pt x="2781789" y="1744789"/>
                    </a:cubicBezTo>
                    <a:cubicBezTo>
                      <a:pt x="2781877" y="1743559"/>
                      <a:pt x="2781701" y="1743559"/>
                      <a:pt x="2781437" y="1743559"/>
                    </a:cubicBezTo>
                    <a:close/>
                    <a:moveTo>
                      <a:pt x="2780822" y="1730645"/>
                    </a:moveTo>
                    <a:lnTo>
                      <a:pt x="2780822" y="1730645"/>
                    </a:lnTo>
                    <a:lnTo>
                      <a:pt x="2780822" y="1730645"/>
                    </a:lnTo>
                    <a:close/>
                    <a:moveTo>
                      <a:pt x="2780647" y="1730469"/>
                    </a:moveTo>
                    <a:cubicBezTo>
                      <a:pt x="2780822" y="1730469"/>
                      <a:pt x="2781174" y="1730557"/>
                      <a:pt x="2781701" y="1730469"/>
                    </a:cubicBezTo>
                    <a:cubicBezTo>
                      <a:pt x="2787148" y="1730293"/>
                      <a:pt x="2792595" y="1730293"/>
                      <a:pt x="2797866" y="1730381"/>
                    </a:cubicBezTo>
                    <a:cubicBezTo>
                      <a:pt x="2800414" y="1730381"/>
                      <a:pt x="2802961" y="1730381"/>
                      <a:pt x="2805509" y="1730381"/>
                    </a:cubicBezTo>
                    <a:cubicBezTo>
                      <a:pt x="2811308" y="1730381"/>
                      <a:pt x="2812537" y="1729854"/>
                      <a:pt x="2812801" y="1729591"/>
                    </a:cubicBezTo>
                    <a:cubicBezTo>
                      <a:pt x="2812977" y="1729415"/>
                      <a:pt x="2813767" y="1728448"/>
                      <a:pt x="2814646" y="1722826"/>
                    </a:cubicBezTo>
                    <a:cubicBezTo>
                      <a:pt x="2814822" y="1721859"/>
                      <a:pt x="2814734" y="1720542"/>
                      <a:pt x="2814646" y="1719136"/>
                    </a:cubicBezTo>
                    <a:cubicBezTo>
                      <a:pt x="2814558" y="1717642"/>
                      <a:pt x="2814470" y="1715973"/>
                      <a:pt x="2814646" y="1714216"/>
                    </a:cubicBezTo>
                    <a:cubicBezTo>
                      <a:pt x="2815612" y="1702620"/>
                      <a:pt x="2816667" y="1690671"/>
                      <a:pt x="2819829" y="1678547"/>
                    </a:cubicBezTo>
                    <a:cubicBezTo>
                      <a:pt x="2820181" y="1677054"/>
                      <a:pt x="2819829" y="1674506"/>
                      <a:pt x="2819390" y="1672046"/>
                    </a:cubicBezTo>
                    <a:cubicBezTo>
                      <a:pt x="2819127" y="1670377"/>
                      <a:pt x="2818863" y="1668620"/>
                      <a:pt x="2818687" y="1666863"/>
                    </a:cubicBezTo>
                    <a:cubicBezTo>
                      <a:pt x="2818687" y="1666512"/>
                      <a:pt x="2818599" y="1666160"/>
                      <a:pt x="2818599" y="1665809"/>
                    </a:cubicBezTo>
                    <a:cubicBezTo>
                      <a:pt x="2818336" y="1663612"/>
                      <a:pt x="2817809" y="1660362"/>
                      <a:pt x="2819829" y="1657375"/>
                    </a:cubicBezTo>
                    <a:cubicBezTo>
                      <a:pt x="2822641" y="1653158"/>
                      <a:pt x="2822289" y="1648062"/>
                      <a:pt x="2821850" y="1642176"/>
                    </a:cubicBezTo>
                    <a:cubicBezTo>
                      <a:pt x="2821586" y="1638223"/>
                      <a:pt x="2821235" y="1633742"/>
                      <a:pt x="2822026" y="1629262"/>
                    </a:cubicBezTo>
                    <a:cubicBezTo>
                      <a:pt x="2818336" y="1622497"/>
                      <a:pt x="2820093" y="1615996"/>
                      <a:pt x="2821411" y="1611076"/>
                    </a:cubicBezTo>
                    <a:cubicBezTo>
                      <a:pt x="2822026" y="1608879"/>
                      <a:pt x="2822553" y="1606859"/>
                      <a:pt x="2822553" y="1605190"/>
                    </a:cubicBezTo>
                    <a:cubicBezTo>
                      <a:pt x="2822641" y="1602115"/>
                      <a:pt x="2823344" y="1599391"/>
                      <a:pt x="2823958" y="1596931"/>
                    </a:cubicBezTo>
                    <a:cubicBezTo>
                      <a:pt x="2824134" y="1596229"/>
                      <a:pt x="2824310" y="1595526"/>
                      <a:pt x="2824486" y="1594823"/>
                    </a:cubicBezTo>
                    <a:lnTo>
                      <a:pt x="2819302" y="1595438"/>
                    </a:lnTo>
                    <a:cubicBezTo>
                      <a:pt x="2814031" y="1596053"/>
                      <a:pt x="2810956" y="1593681"/>
                      <a:pt x="2809287" y="1592451"/>
                    </a:cubicBezTo>
                    <a:lnTo>
                      <a:pt x="2803313" y="1587882"/>
                    </a:lnTo>
                    <a:lnTo>
                      <a:pt x="2816140" y="1575056"/>
                    </a:lnTo>
                    <a:lnTo>
                      <a:pt x="2825101" y="1586740"/>
                    </a:lnTo>
                    <a:cubicBezTo>
                      <a:pt x="2825364" y="1578306"/>
                      <a:pt x="2825452" y="1569521"/>
                      <a:pt x="2824925" y="1560911"/>
                    </a:cubicBezTo>
                    <a:cubicBezTo>
                      <a:pt x="2824661" y="1556431"/>
                      <a:pt x="2825364" y="1552214"/>
                      <a:pt x="2825979" y="1548260"/>
                    </a:cubicBezTo>
                    <a:cubicBezTo>
                      <a:pt x="2826858" y="1542813"/>
                      <a:pt x="2827648" y="1538157"/>
                      <a:pt x="2825803" y="1533765"/>
                    </a:cubicBezTo>
                    <a:cubicBezTo>
                      <a:pt x="2824310" y="1530250"/>
                      <a:pt x="2825540" y="1526912"/>
                      <a:pt x="2826418" y="1524716"/>
                    </a:cubicBezTo>
                    <a:cubicBezTo>
                      <a:pt x="2826594" y="1524188"/>
                      <a:pt x="2826858" y="1523486"/>
                      <a:pt x="2826945" y="1523222"/>
                    </a:cubicBezTo>
                    <a:cubicBezTo>
                      <a:pt x="2827121" y="1522256"/>
                      <a:pt x="2827297" y="1521201"/>
                      <a:pt x="2827473" y="1520235"/>
                    </a:cubicBezTo>
                    <a:cubicBezTo>
                      <a:pt x="2827648" y="1519269"/>
                      <a:pt x="2828000" y="1517687"/>
                      <a:pt x="2828000" y="1516897"/>
                    </a:cubicBezTo>
                    <a:cubicBezTo>
                      <a:pt x="2824661" y="1510659"/>
                      <a:pt x="2824925" y="1504509"/>
                      <a:pt x="2825101" y="1499502"/>
                    </a:cubicBezTo>
                    <a:cubicBezTo>
                      <a:pt x="2825188" y="1497305"/>
                      <a:pt x="2825276" y="1495285"/>
                      <a:pt x="2825101" y="1493440"/>
                    </a:cubicBezTo>
                    <a:cubicBezTo>
                      <a:pt x="2824749" y="1490365"/>
                      <a:pt x="2824486" y="1487202"/>
                      <a:pt x="2824222" y="1484039"/>
                    </a:cubicBezTo>
                    <a:cubicBezTo>
                      <a:pt x="2823695" y="1478065"/>
                      <a:pt x="2823168" y="1471915"/>
                      <a:pt x="2822289" y="1465941"/>
                    </a:cubicBezTo>
                    <a:cubicBezTo>
                      <a:pt x="2822201" y="1465414"/>
                      <a:pt x="2822026" y="1464711"/>
                      <a:pt x="2821762" y="1463921"/>
                    </a:cubicBezTo>
                    <a:cubicBezTo>
                      <a:pt x="2820884" y="1461022"/>
                      <a:pt x="2819478" y="1456102"/>
                      <a:pt x="2822992" y="1450391"/>
                    </a:cubicBezTo>
                    <a:cubicBezTo>
                      <a:pt x="2823344" y="1449688"/>
                      <a:pt x="2823344" y="1446877"/>
                      <a:pt x="2822553" y="1444505"/>
                    </a:cubicBezTo>
                    <a:cubicBezTo>
                      <a:pt x="2819214" y="1434753"/>
                      <a:pt x="2819478" y="1425265"/>
                      <a:pt x="2819741" y="1416128"/>
                    </a:cubicBezTo>
                    <a:cubicBezTo>
                      <a:pt x="2819917" y="1411648"/>
                      <a:pt x="2820005" y="1407431"/>
                      <a:pt x="2819741" y="1403214"/>
                    </a:cubicBezTo>
                    <a:cubicBezTo>
                      <a:pt x="2819302" y="1397064"/>
                      <a:pt x="2818951" y="1391002"/>
                      <a:pt x="2818512" y="1384852"/>
                    </a:cubicBezTo>
                    <a:cubicBezTo>
                      <a:pt x="2818072" y="1377912"/>
                      <a:pt x="2817633" y="1370972"/>
                      <a:pt x="2817106" y="1364119"/>
                    </a:cubicBezTo>
                    <a:cubicBezTo>
                      <a:pt x="2817106" y="1364031"/>
                      <a:pt x="2817018" y="1363943"/>
                      <a:pt x="2817018" y="1363855"/>
                    </a:cubicBezTo>
                    <a:cubicBezTo>
                      <a:pt x="2816754" y="1363153"/>
                      <a:pt x="2816315" y="1362010"/>
                      <a:pt x="2816140" y="1360693"/>
                    </a:cubicBezTo>
                    <a:cubicBezTo>
                      <a:pt x="2815700" y="1357618"/>
                      <a:pt x="2814909" y="1354543"/>
                      <a:pt x="2814031" y="1351292"/>
                    </a:cubicBezTo>
                    <a:cubicBezTo>
                      <a:pt x="2812098" y="1344088"/>
                      <a:pt x="2809990" y="1335918"/>
                      <a:pt x="2811923" y="1326869"/>
                    </a:cubicBezTo>
                    <a:cubicBezTo>
                      <a:pt x="2812977" y="1321949"/>
                      <a:pt x="2811835" y="1317556"/>
                      <a:pt x="2808408" y="1314042"/>
                    </a:cubicBezTo>
                    <a:lnTo>
                      <a:pt x="2806212" y="1311758"/>
                    </a:lnTo>
                    <a:lnTo>
                      <a:pt x="2806739" y="1308595"/>
                    </a:lnTo>
                    <a:cubicBezTo>
                      <a:pt x="2808233" y="1299019"/>
                      <a:pt x="2806651" y="1289443"/>
                      <a:pt x="2804982" y="1279340"/>
                    </a:cubicBezTo>
                    <a:cubicBezTo>
                      <a:pt x="2804631" y="1277319"/>
                      <a:pt x="2804279" y="1275211"/>
                      <a:pt x="2804016" y="1273190"/>
                    </a:cubicBezTo>
                    <a:cubicBezTo>
                      <a:pt x="2803576" y="1270379"/>
                      <a:pt x="2803576" y="1267655"/>
                      <a:pt x="2803488" y="1264932"/>
                    </a:cubicBezTo>
                    <a:cubicBezTo>
                      <a:pt x="2803401" y="1259309"/>
                      <a:pt x="2803225" y="1255707"/>
                      <a:pt x="2800853" y="1252545"/>
                    </a:cubicBezTo>
                    <a:cubicBezTo>
                      <a:pt x="2797866" y="1248591"/>
                      <a:pt x="2797339" y="1240772"/>
                      <a:pt x="2800502" y="1236467"/>
                    </a:cubicBezTo>
                    <a:cubicBezTo>
                      <a:pt x="2799974" y="1235589"/>
                      <a:pt x="2799447" y="1234622"/>
                      <a:pt x="2799096" y="1233305"/>
                    </a:cubicBezTo>
                    <a:cubicBezTo>
                      <a:pt x="2797954" y="1229527"/>
                      <a:pt x="2796899" y="1225661"/>
                      <a:pt x="2795845" y="1221971"/>
                    </a:cubicBezTo>
                    <a:cubicBezTo>
                      <a:pt x="2795757" y="1221796"/>
                      <a:pt x="2795757" y="1221532"/>
                      <a:pt x="2795670" y="1221357"/>
                    </a:cubicBezTo>
                    <a:cubicBezTo>
                      <a:pt x="2791189" y="1222587"/>
                      <a:pt x="2788026" y="1219072"/>
                      <a:pt x="2786972" y="1217930"/>
                    </a:cubicBezTo>
                    <a:cubicBezTo>
                      <a:pt x="2783809" y="1214328"/>
                      <a:pt x="2784424" y="1208003"/>
                      <a:pt x="2787060" y="1204928"/>
                    </a:cubicBezTo>
                    <a:cubicBezTo>
                      <a:pt x="2791013" y="1200272"/>
                      <a:pt x="2791541" y="1196845"/>
                      <a:pt x="2789081" y="1191398"/>
                    </a:cubicBezTo>
                    <a:cubicBezTo>
                      <a:pt x="2787323" y="1187533"/>
                      <a:pt x="2786445" y="1183667"/>
                      <a:pt x="2785566" y="1179890"/>
                    </a:cubicBezTo>
                    <a:cubicBezTo>
                      <a:pt x="2784424" y="1174706"/>
                      <a:pt x="2783370" y="1170226"/>
                      <a:pt x="2780383" y="1166712"/>
                    </a:cubicBezTo>
                    <a:cubicBezTo>
                      <a:pt x="2777572" y="1163373"/>
                      <a:pt x="2777660" y="1158980"/>
                      <a:pt x="2777747" y="1155818"/>
                    </a:cubicBezTo>
                    <a:cubicBezTo>
                      <a:pt x="2777747" y="1155203"/>
                      <a:pt x="2777747" y="1154588"/>
                      <a:pt x="2777747" y="1154061"/>
                    </a:cubicBezTo>
                    <a:cubicBezTo>
                      <a:pt x="2777660" y="1151601"/>
                      <a:pt x="2777923" y="1149229"/>
                      <a:pt x="2778187" y="1146856"/>
                    </a:cubicBezTo>
                    <a:cubicBezTo>
                      <a:pt x="2778450" y="1144045"/>
                      <a:pt x="2778889" y="1140267"/>
                      <a:pt x="2778099" y="1138950"/>
                    </a:cubicBezTo>
                    <a:cubicBezTo>
                      <a:pt x="2774321" y="1132185"/>
                      <a:pt x="2772828" y="1125069"/>
                      <a:pt x="2771422" y="1118128"/>
                    </a:cubicBezTo>
                    <a:cubicBezTo>
                      <a:pt x="2769928" y="1110836"/>
                      <a:pt x="2768435" y="1103896"/>
                      <a:pt x="2764306" y="1098361"/>
                    </a:cubicBezTo>
                    <a:cubicBezTo>
                      <a:pt x="2762988" y="1096692"/>
                      <a:pt x="2762373" y="1094759"/>
                      <a:pt x="2762197" y="1093441"/>
                    </a:cubicBezTo>
                    <a:cubicBezTo>
                      <a:pt x="2761670" y="1090894"/>
                      <a:pt x="2761055" y="1088258"/>
                      <a:pt x="2760528" y="1085710"/>
                    </a:cubicBezTo>
                    <a:cubicBezTo>
                      <a:pt x="2759035" y="1079297"/>
                      <a:pt x="2757541" y="1072708"/>
                      <a:pt x="2757102" y="1065855"/>
                    </a:cubicBezTo>
                    <a:cubicBezTo>
                      <a:pt x="2756838" y="1062166"/>
                      <a:pt x="2755081" y="1058827"/>
                      <a:pt x="2753061" y="1054961"/>
                    </a:cubicBezTo>
                    <a:cubicBezTo>
                      <a:pt x="2751040" y="1051096"/>
                      <a:pt x="2748668" y="1046791"/>
                      <a:pt x="2747701" y="1041432"/>
                    </a:cubicBezTo>
                    <a:cubicBezTo>
                      <a:pt x="2746735" y="1035985"/>
                      <a:pt x="2744099" y="1030626"/>
                      <a:pt x="2741288" y="1025003"/>
                    </a:cubicBezTo>
                    <a:cubicBezTo>
                      <a:pt x="2736895" y="1016306"/>
                      <a:pt x="2731976" y="1006466"/>
                      <a:pt x="2733030" y="994430"/>
                    </a:cubicBezTo>
                    <a:cubicBezTo>
                      <a:pt x="2732854" y="994167"/>
                      <a:pt x="2732678" y="993903"/>
                      <a:pt x="2732503" y="993727"/>
                    </a:cubicBezTo>
                    <a:cubicBezTo>
                      <a:pt x="2731800" y="992761"/>
                      <a:pt x="2731097" y="991707"/>
                      <a:pt x="2730394" y="990477"/>
                    </a:cubicBezTo>
                    <a:cubicBezTo>
                      <a:pt x="2729516" y="988720"/>
                      <a:pt x="2728725" y="986963"/>
                      <a:pt x="2727934" y="985293"/>
                    </a:cubicBezTo>
                    <a:cubicBezTo>
                      <a:pt x="2727231" y="983712"/>
                      <a:pt x="2726529" y="982131"/>
                      <a:pt x="2725738" y="980637"/>
                    </a:cubicBezTo>
                    <a:cubicBezTo>
                      <a:pt x="2722927" y="974927"/>
                      <a:pt x="2721257" y="968953"/>
                      <a:pt x="2719676" y="963154"/>
                    </a:cubicBezTo>
                    <a:cubicBezTo>
                      <a:pt x="2717655" y="955775"/>
                      <a:pt x="2715810" y="948834"/>
                      <a:pt x="2711594" y="943211"/>
                    </a:cubicBezTo>
                    <a:cubicBezTo>
                      <a:pt x="2709749" y="940752"/>
                      <a:pt x="2709749" y="937940"/>
                      <a:pt x="2709749" y="936271"/>
                    </a:cubicBezTo>
                    <a:lnTo>
                      <a:pt x="2709749" y="935744"/>
                    </a:lnTo>
                    <a:cubicBezTo>
                      <a:pt x="2709573" y="930912"/>
                      <a:pt x="2707201" y="926607"/>
                      <a:pt x="2704389" y="921687"/>
                    </a:cubicBezTo>
                    <a:cubicBezTo>
                      <a:pt x="2702808" y="918876"/>
                      <a:pt x="2701227" y="916065"/>
                      <a:pt x="2699909" y="912990"/>
                    </a:cubicBezTo>
                    <a:cubicBezTo>
                      <a:pt x="2699382" y="913165"/>
                      <a:pt x="2698855" y="913341"/>
                      <a:pt x="2698503" y="913429"/>
                    </a:cubicBezTo>
                    <a:cubicBezTo>
                      <a:pt x="2698328" y="913517"/>
                      <a:pt x="2698064" y="913517"/>
                      <a:pt x="2697888" y="913605"/>
                    </a:cubicBezTo>
                    <a:lnTo>
                      <a:pt x="2687258" y="917822"/>
                    </a:lnTo>
                    <a:lnTo>
                      <a:pt x="2689015" y="906489"/>
                    </a:lnTo>
                    <a:cubicBezTo>
                      <a:pt x="2689015" y="906313"/>
                      <a:pt x="2689015" y="906137"/>
                      <a:pt x="2689015" y="905961"/>
                    </a:cubicBezTo>
                    <a:cubicBezTo>
                      <a:pt x="2689103" y="904731"/>
                      <a:pt x="2689191" y="902623"/>
                      <a:pt x="2690421" y="900515"/>
                    </a:cubicBezTo>
                    <a:cubicBezTo>
                      <a:pt x="2692617" y="896912"/>
                      <a:pt x="2692266" y="892871"/>
                      <a:pt x="2689103" y="886634"/>
                    </a:cubicBezTo>
                    <a:cubicBezTo>
                      <a:pt x="2686555" y="881714"/>
                      <a:pt x="2683392" y="877058"/>
                      <a:pt x="2680054" y="872138"/>
                    </a:cubicBezTo>
                    <a:cubicBezTo>
                      <a:pt x="2678297" y="869590"/>
                      <a:pt x="2676540" y="867042"/>
                      <a:pt x="2674871" y="864319"/>
                    </a:cubicBezTo>
                    <a:cubicBezTo>
                      <a:pt x="2673729" y="862474"/>
                      <a:pt x="2673465" y="860629"/>
                      <a:pt x="2673289" y="859487"/>
                    </a:cubicBezTo>
                    <a:cubicBezTo>
                      <a:pt x="2673289" y="859311"/>
                      <a:pt x="2673289" y="859135"/>
                      <a:pt x="2673201" y="858960"/>
                    </a:cubicBezTo>
                    <a:cubicBezTo>
                      <a:pt x="2672674" y="857115"/>
                      <a:pt x="2672147" y="855182"/>
                      <a:pt x="2671620" y="853249"/>
                    </a:cubicBezTo>
                    <a:cubicBezTo>
                      <a:pt x="2670566" y="849032"/>
                      <a:pt x="2669511" y="845079"/>
                      <a:pt x="2667754" y="841828"/>
                    </a:cubicBezTo>
                    <a:cubicBezTo>
                      <a:pt x="2666612" y="839720"/>
                      <a:pt x="2665910" y="837523"/>
                      <a:pt x="2665294" y="835678"/>
                    </a:cubicBezTo>
                    <a:cubicBezTo>
                      <a:pt x="2663977" y="831813"/>
                      <a:pt x="2663274" y="829880"/>
                      <a:pt x="2660726" y="828299"/>
                    </a:cubicBezTo>
                    <a:cubicBezTo>
                      <a:pt x="2655543" y="825136"/>
                      <a:pt x="2653698" y="818898"/>
                      <a:pt x="2652029" y="813364"/>
                    </a:cubicBezTo>
                    <a:cubicBezTo>
                      <a:pt x="2651589" y="811782"/>
                      <a:pt x="2651150" y="810377"/>
                      <a:pt x="2650711" y="809059"/>
                    </a:cubicBezTo>
                    <a:cubicBezTo>
                      <a:pt x="2650359" y="808707"/>
                      <a:pt x="2650096" y="808268"/>
                      <a:pt x="2649744" y="807829"/>
                    </a:cubicBezTo>
                    <a:cubicBezTo>
                      <a:pt x="2648163" y="805105"/>
                      <a:pt x="2646582" y="802470"/>
                      <a:pt x="2645000" y="799746"/>
                    </a:cubicBezTo>
                    <a:cubicBezTo>
                      <a:pt x="2640608" y="792367"/>
                      <a:pt x="2636127" y="784723"/>
                      <a:pt x="2631910" y="776992"/>
                    </a:cubicBezTo>
                    <a:cubicBezTo>
                      <a:pt x="2631559" y="776377"/>
                      <a:pt x="2631295" y="775762"/>
                      <a:pt x="2631031" y="775147"/>
                    </a:cubicBezTo>
                    <a:lnTo>
                      <a:pt x="2625585" y="781736"/>
                    </a:lnTo>
                    <a:lnTo>
                      <a:pt x="2616009" y="793157"/>
                    </a:lnTo>
                    <a:lnTo>
                      <a:pt x="2614076" y="778398"/>
                    </a:lnTo>
                    <a:cubicBezTo>
                      <a:pt x="2613285" y="772424"/>
                      <a:pt x="2616360" y="768997"/>
                      <a:pt x="2617414" y="767943"/>
                    </a:cubicBezTo>
                    <a:cubicBezTo>
                      <a:pt x="2619084" y="766186"/>
                      <a:pt x="2621983" y="764605"/>
                      <a:pt x="2626639" y="767153"/>
                    </a:cubicBezTo>
                    <a:cubicBezTo>
                      <a:pt x="2626815" y="767240"/>
                      <a:pt x="2626902" y="767328"/>
                      <a:pt x="2626990" y="767328"/>
                    </a:cubicBezTo>
                    <a:lnTo>
                      <a:pt x="2628747" y="768207"/>
                    </a:lnTo>
                    <a:cubicBezTo>
                      <a:pt x="2628308" y="766801"/>
                      <a:pt x="2627869" y="765483"/>
                      <a:pt x="2627342" y="764429"/>
                    </a:cubicBezTo>
                    <a:cubicBezTo>
                      <a:pt x="2621807" y="753974"/>
                      <a:pt x="2615218" y="741587"/>
                      <a:pt x="2608102" y="729551"/>
                    </a:cubicBezTo>
                    <a:cubicBezTo>
                      <a:pt x="2605642" y="725422"/>
                      <a:pt x="2603006" y="721556"/>
                      <a:pt x="2600195" y="717427"/>
                    </a:cubicBezTo>
                    <a:cubicBezTo>
                      <a:pt x="2596242" y="711629"/>
                      <a:pt x="2592112" y="705567"/>
                      <a:pt x="2588774" y="699066"/>
                    </a:cubicBezTo>
                    <a:cubicBezTo>
                      <a:pt x="2587368" y="696342"/>
                      <a:pt x="2585260" y="693882"/>
                      <a:pt x="2582976" y="691247"/>
                    </a:cubicBezTo>
                    <a:cubicBezTo>
                      <a:pt x="2578758" y="686327"/>
                      <a:pt x="2573927" y="680792"/>
                      <a:pt x="2572345" y="672183"/>
                    </a:cubicBezTo>
                    <a:cubicBezTo>
                      <a:pt x="2571467" y="667351"/>
                      <a:pt x="2566459" y="660937"/>
                      <a:pt x="2559431" y="655490"/>
                    </a:cubicBezTo>
                    <a:cubicBezTo>
                      <a:pt x="2553281" y="650746"/>
                      <a:pt x="2549855" y="645826"/>
                      <a:pt x="2547219" y="638095"/>
                    </a:cubicBezTo>
                    <a:cubicBezTo>
                      <a:pt x="2546604" y="636338"/>
                      <a:pt x="2545901" y="634493"/>
                      <a:pt x="2545023" y="632736"/>
                    </a:cubicBezTo>
                    <a:lnTo>
                      <a:pt x="2519282" y="643103"/>
                    </a:lnTo>
                    <a:lnTo>
                      <a:pt x="2523235" y="622194"/>
                    </a:lnTo>
                    <a:lnTo>
                      <a:pt x="2527979" y="621579"/>
                    </a:lnTo>
                    <a:cubicBezTo>
                      <a:pt x="2533075" y="620964"/>
                      <a:pt x="2536413" y="622809"/>
                      <a:pt x="2538346" y="623951"/>
                    </a:cubicBezTo>
                    <a:lnTo>
                      <a:pt x="2541069" y="625532"/>
                    </a:lnTo>
                    <a:cubicBezTo>
                      <a:pt x="2539839" y="623599"/>
                      <a:pt x="2538522" y="621579"/>
                      <a:pt x="2537116" y="619646"/>
                    </a:cubicBezTo>
                    <a:cubicBezTo>
                      <a:pt x="2523850" y="601460"/>
                      <a:pt x="2511814" y="585119"/>
                      <a:pt x="2498636" y="569130"/>
                    </a:cubicBezTo>
                    <a:cubicBezTo>
                      <a:pt x="2493892" y="563332"/>
                      <a:pt x="2489411" y="557270"/>
                      <a:pt x="2485107" y="551472"/>
                    </a:cubicBezTo>
                    <a:cubicBezTo>
                      <a:pt x="2477903" y="541632"/>
                      <a:pt x="2471050" y="532232"/>
                      <a:pt x="2462704" y="524061"/>
                    </a:cubicBezTo>
                    <a:cubicBezTo>
                      <a:pt x="2461737" y="524852"/>
                      <a:pt x="2460683" y="525379"/>
                      <a:pt x="2459980" y="525730"/>
                    </a:cubicBezTo>
                    <a:cubicBezTo>
                      <a:pt x="2459717" y="525906"/>
                      <a:pt x="2459453" y="525994"/>
                      <a:pt x="2459190" y="526170"/>
                    </a:cubicBezTo>
                    <a:lnTo>
                      <a:pt x="2451898" y="530738"/>
                    </a:lnTo>
                    <a:lnTo>
                      <a:pt x="2449350" y="522568"/>
                    </a:lnTo>
                    <a:cubicBezTo>
                      <a:pt x="2449262" y="522304"/>
                      <a:pt x="2449086" y="521953"/>
                      <a:pt x="2448999" y="521601"/>
                    </a:cubicBezTo>
                    <a:cubicBezTo>
                      <a:pt x="2448296" y="519844"/>
                      <a:pt x="2446802" y="516066"/>
                      <a:pt x="2448999" y="512904"/>
                    </a:cubicBezTo>
                    <a:cubicBezTo>
                      <a:pt x="2448735" y="512289"/>
                      <a:pt x="2448472" y="511586"/>
                      <a:pt x="2448296" y="510795"/>
                    </a:cubicBezTo>
                    <a:cubicBezTo>
                      <a:pt x="2446363" y="503591"/>
                      <a:pt x="2441092" y="499199"/>
                      <a:pt x="2434942" y="494015"/>
                    </a:cubicBezTo>
                    <a:cubicBezTo>
                      <a:pt x="2431955" y="491467"/>
                      <a:pt x="2428792" y="488920"/>
                      <a:pt x="2425981" y="485845"/>
                    </a:cubicBezTo>
                    <a:cubicBezTo>
                      <a:pt x="2425454" y="485318"/>
                      <a:pt x="2424839" y="484703"/>
                      <a:pt x="2424224" y="484176"/>
                    </a:cubicBezTo>
                    <a:cubicBezTo>
                      <a:pt x="2422730" y="482858"/>
                      <a:pt x="2421061" y="481276"/>
                      <a:pt x="2419655" y="479168"/>
                    </a:cubicBezTo>
                    <a:cubicBezTo>
                      <a:pt x="2418953" y="478026"/>
                      <a:pt x="2418250" y="476972"/>
                      <a:pt x="2417547" y="475829"/>
                    </a:cubicBezTo>
                    <a:cubicBezTo>
                      <a:pt x="2411397" y="466253"/>
                      <a:pt x="2405599" y="457204"/>
                      <a:pt x="2396901" y="450088"/>
                    </a:cubicBezTo>
                    <a:cubicBezTo>
                      <a:pt x="2387237" y="442269"/>
                      <a:pt x="2378628" y="433132"/>
                      <a:pt x="2370282" y="424347"/>
                    </a:cubicBezTo>
                    <a:cubicBezTo>
                      <a:pt x="2367822" y="421711"/>
                      <a:pt x="2365362" y="419164"/>
                      <a:pt x="2362902" y="416616"/>
                    </a:cubicBezTo>
                    <a:cubicBezTo>
                      <a:pt x="2360530" y="414156"/>
                      <a:pt x="2358509" y="411520"/>
                      <a:pt x="2356576" y="408973"/>
                    </a:cubicBezTo>
                    <a:cubicBezTo>
                      <a:pt x="2353677" y="405195"/>
                      <a:pt x="2350954" y="401681"/>
                      <a:pt x="2347879" y="399660"/>
                    </a:cubicBezTo>
                    <a:cubicBezTo>
                      <a:pt x="2340763" y="395004"/>
                      <a:pt x="2336194" y="389206"/>
                      <a:pt x="2331714" y="383583"/>
                    </a:cubicBezTo>
                    <a:lnTo>
                      <a:pt x="2330923" y="382529"/>
                    </a:lnTo>
                    <a:cubicBezTo>
                      <a:pt x="2323895" y="373655"/>
                      <a:pt x="2319766" y="371459"/>
                      <a:pt x="2317921" y="370844"/>
                    </a:cubicBezTo>
                    <a:cubicBezTo>
                      <a:pt x="2316867" y="372865"/>
                      <a:pt x="2315373" y="374270"/>
                      <a:pt x="2313440" y="374973"/>
                    </a:cubicBezTo>
                    <a:cubicBezTo>
                      <a:pt x="2310278" y="376203"/>
                      <a:pt x="2307642" y="374885"/>
                      <a:pt x="2306763" y="374446"/>
                    </a:cubicBezTo>
                    <a:lnTo>
                      <a:pt x="2295079" y="368560"/>
                    </a:lnTo>
                    <a:lnTo>
                      <a:pt x="2304303" y="363904"/>
                    </a:lnTo>
                    <a:cubicBezTo>
                      <a:pt x="2302722" y="361795"/>
                      <a:pt x="2301756" y="359599"/>
                      <a:pt x="2300965" y="357842"/>
                    </a:cubicBezTo>
                    <a:cubicBezTo>
                      <a:pt x="2300262" y="356260"/>
                      <a:pt x="2299471" y="354591"/>
                      <a:pt x="2298857" y="354152"/>
                    </a:cubicBezTo>
                    <a:cubicBezTo>
                      <a:pt x="2298066" y="353976"/>
                      <a:pt x="2296836" y="353625"/>
                      <a:pt x="2295694" y="352746"/>
                    </a:cubicBezTo>
                    <a:lnTo>
                      <a:pt x="2288841" y="347475"/>
                    </a:lnTo>
                    <a:cubicBezTo>
                      <a:pt x="2280934" y="341413"/>
                      <a:pt x="2272852" y="335176"/>
                      <a:pt x="2264857" y="328850"/>
                    </a:cubicBezTo>
                    <a:cubicBezTo>
                      <a:pt x="2261782" y="326390"/>
                      <a:pt x="2258707" y="323315"/>
                      <a:pt x="2255720" y="319713"/>
                    </a:cubicBezTo>
                    <a:cubicBezTo>
                      <a:pt x="2252909" y="316287"/>
                      <a:pt x="2248692" y="314091"/>
                      <a:pt x="2244299" y="311719"/>
                    </a:cubicBezTo>
                    <a:cubicBezTo>
                      <a:pt x="2240521" y="309698"/>
                      <a:pt x="2236568" y="307589"/>
                      <a:pt x="2232966" y="304515"/>
                    </a:cubicBezTo>
                    <a:cubicBezTo>
                      <a:pt x="2229100" y="301176"/>
                      <a:pt x="2225323" y="297574"/>
                      <a:pt x="2221721" y="294236"/>
                    </a:cubicBezTo>
                    <a:cubicBezTo>
                      <a:pt x="2213990" y="286944"/>
                      <a:pt x="2206698" y="280003"/>
                      <a:pt x="2197912" y="274644"/>
                    </a:cubicBezTo>
                    <a:cubicBezTo>
                      <a:pt x="2188161" y="268758"/>
                      <a:pt x="2178760" y="262081"/>
                      <a:pt x="2169711" y="255756"/>
                    </a:cubicBezTo>
                    <a:cubicBezTo>
                      <a:pt x="2166022" y="253208"/>
                      <a:pt x="2162420" y="250572"/>
                      <a:pt x="2158730" y="248112"/>
                    </a:cubicBezTo>
                    <a:cubicBezTo>
                      <a:pt x="2150911" y="242753"/>
                      <a:pt x="2140544" y="235549"/>
                      <a:pt x="2130177" y="228257"/>
                    </a:cubicBezTo>
                    <a:cubicBezTo>
                      <a:pt x="2127454" y="226325"/>
                      <a:pt x="2124818" y="224392"/>
                      <a:pt x="2122182" y="222459"/>
                    </a:cubicBezTo>
                    <a:cubicBezTo>
                      <a:pt x="2119459" y="220438"/>
                      <a:pt x="2116560" y="218418"/>
                      <a:pt x="2113749" y="216397"/>
                    </a:cubicBezTo>
                    <a:cubicBezTo>
                      <a:pt x="2113485" y="217100"/>
                      <a:pt x="2113221" y="217627"/>
                      <a:pt x="2113046" y="218066"/>
                    </a:cubicBezTo>
                    <a:cubicBezTo>
                      <a:pt x="2112958" y="218242"/>
                      <a:pt x="2112870" y="218506"/>
                      <a:pt x="2112782" y="218681"/>
                    </a:cubicBezTo>
                    <a:lnTo>
                      <a:pt x="2109444" y="227994"/>
                    </a:lnTo>
                    <a:lnTo>
                      <a:pt x="2102240" y="221317"/>
                    </a:lnTo>
                    <a:cubicBezTo>
                      <a:pt x="2102152" y="221229"/>
                      <a:pt x="2102064" y="221141"/>
                      <a:pt x="2101976" y="221053"/>
                    </a:cubicBezTo>
                    <a:cubicBezTo>
                      <a:pt x="2101273" y="220526"/>
                      <a:pt x="2100131" y="219560"/>
                      <a:pt x="2099253" y="218154"/>
                    </a:cubicBezTo>
                    <a:cubicBezTo>
                      <a:pt x="2099077" y="217891"/>
                      <a:pt x="2098989" y="217715"/>
                      <a:pt x="2098814" y="217451"/>
                    </a:cubicBezTo>
                    <a:cubicBezTo>
                      <a:pt x="2097847" y="215870"/>
                      <a:pt x="2096441" y="213762"/>
                      <a:pt x="2096178" y="210950"/>
                    </a:cubicBezTo>
                    <a:cubicBezTo>
                      <a:pt x="2095826" y="206382"/>
                      <a:pt x="2093718" y="204449"/>
                      <a:pt x="2086162" y="201550"/>
                    </a:cubicBezTo>
                    <a:cubicBezTo>
                      <a:pt x="2084933" y="201111"/>
                      <a:pt x="2083702" y="200584"/>
                      <a:pt x="2082385" y="200144"/>
                    </a:cubicBezTo>
                    <a:cubicBezTo>
                      <a:pt x="2073863" y="196894"/>
                      <a:pt x="2064990" y="193643"/>
                      <a:pt x="2058137" y="187405"/>
                    </a:cubicBezTo>
                    <a:cubicBezTo>
                      <a:pt x="2046804" y="177127"/>
                      <a:pt x="2033450" y="170362"/>
                      <a:pt x="2019306" y="163334"/>
                    </a:cubicBezTo>
                    <a:cubicBezTo>
                      <a:pt x="2014474" y="160874"/>
                      <a:pt x="2009466" y="158326"/>
                      <a:pt x="2004546" y="155690"/>
                    </a:cubicBezTo>
                    <a:cubicBezTo>
                      <a:pt x="1996639" y="151385"/>
                      <a:pt x="1988293" y="148135"/>
                      <a:pt x="1979508" y="144709"/>
                    </a:cubicBezTo>
                    <a:cubicBezTo>
                      <a:pt x="1968966" y="140579"/>
                      <a:pt x="1958072" y="136362"/>
                      <a:pt x="1947968" y="130213"/>
                    </a:cubicBezTo>
                    <a:cubicBezTo>
                      <a:pt x="1947441" y="129861"/>
                      <a:pt x="1946387" y="129246"/>
                      <a:pt x="1945860" y="129071"/>
                    </a:cubicBezTo>
                    <a:cubicBezTo>
                      <a:pt x="1939974" y="129422"/>
                      <a:pt x="1935757" y="126874"/>
                      <a:pt x="1932331" y="124854"/>
                    </a:cubicBezTo>
                    <a:cubicBezTo>
                      <a:pt x="1931891" y="124590"/>
                      <a:pt x="1931452" y="124326"/>
                      <a:pt x="1931013" y="124063"/>
                    </a:cubicBezTo>
                    <a:cubicBezTo>
                      <a:pt x="1922842" y="119407"/>
                      <a:pt x="1914408" y="115717"/>
                      <a:pt x="1905799" y="113169"/>
                    </a:cubicBezTo>
                    <a:cubicBezTo>
                      <a:pt x="1904744" y="112905"/>
                      <a:pt x="1903690" y="112642"/>
                      <a:pt x="1902548" y="112378"/>
                    </a:cubicBezTo>
                    <a:cubicBezTo>
                      <a:pt x="1898683" y="111588"/>
                      <a:pt x="1893938" y="110621"/>
                      <a:pt x="1889370" y="106316"/>
                    </a:cubicBezTo>
                    <a:cubicBezTo>
                      <a:pt x="1887789" y="104823"/>
                      <a:pt x="1885153" y="103593"/>
                      <a:pt x="1882342" y="102363"/>
                    </a:cubicBezTo>
                    <a:cubicBezTo>
                      <a:pt x="1880145" y="101397"/>
                      <a:pt x="1877861" y="100342"/>
                      <a:pt x="1875665" y="98937"/>
                    </a:cubicBezTo>
                    <a:cubicBezTo>
                      <a:pt x="1871009" y="96038"/>
                      <a:pt x="1865562" y="94720"/>
                      <a:pt x="1859763" y="93314"/>
                    </a:cubicBezTo>
                    <a:cubicBezTo>
                      <a:pt x="1854228" y="91996"/>
                      <a:pt x="1848430" y="90591"/>
                      <a:pt x="1842895" y="87691"/>
                    </a:cubicBezTo>
                    <a:cubicBezTo>
                      <a:pt x="1835428" y="83914"/>
                      <a:pt x="1827521" y="81454"/>
                      <a:pt x="1818999" y="78818"/>
                    </a:cubicBezTo>
                    <a:cubicBezTo>
                      <a:pt x="1809950" y="76007"/>
                      <a:pt x="1800550" y="73196"/>
                      <a:pt x="1791677" y="68451"/>
                    </a:cubicBezTo>
                    <a:cubicBezTo>
                      <a:pt x="1788514" y="66782"/>
                      <a:pt x="1785263" y="65552"/>
                      <a:pt x="1782364" y="64762"/>
                    </a:cubicBezTo>
                    <a:lnTo>
                      <a:pt x="1786405" y="67485"/>
                    </a:lnTo>
                    <a:lnTo>
                      <a:pt x="1774369" y="71966"/>
                    </a:lnTo>
                    <a:cubicBezTo>
                      <a:pt x="1771031" y="73196"/>
                      <a:pt x="1768659" y="72229"/>
                      <a:pt x="1767517" y="71526"/>
                    </a:cubicBezTo>
                    <a:cubicBezTo>
                      <a:pt x="1765496" y="70296"/>
                      <a:pt x="1764354" y="68276"/>
                      <a:pt x="1764003" y="65552"/>
                    </a:cubicBezTo>
                    <a:lnTo>
                      <a:pt x="1763915" y="64586"/>
                    </a:lnTo>
                    <a:cubicBezTo>
                      <a:pt x="1760664" y="63620"/>
                      <a:pt x="1758029" y="61775"/>
                      <a:pt x="1755920" y="60457"/>
                    </a:cubicBezTo>
                    <a:cubicBezTo>
                      <a:pt x="1753636" y="58875"/>
                      <a:pt x="1752142" y="57909"/>
                      <a:pt x="1750913" y="58085"/>
                    </a:cubicBezTo>
                    <a:cubicBezTo>
                      <a:pt x="1748980" y="58260"/>
                      <a:pt x="1746520" y="58436"/>
                      <a:pt x="1743972" y="57997"/>
                    </a:cubicBezTo>
                    <a:cubicBezTo>
                      <a:pt x="1741424" y="57558"/>
                      <a:pt x="1738701" y="57206"/>
                      <a:pt x="1735889" y="56943"/>
                    </a:cubicBezTo>
                    <a:cubicBezTo>
                      <a:pt x="1728598" y="56064"/>
                      <a:pt x="1721130" y="55186"/>
                      <a:pt x="1714365" y="51759"/>
                    </a:cubicBezTo>
                    <a:cubicBezTo>
                      <a:pt x="1704965" y="46927"/>
                      <a:pt x="1695125" y="44819"/>
                      <a:pt x="1682474" y="44994"/>
                    </a:cubicBezTo>
                    <a:cubicBezTo>
                      <a:pt x="1679751" y="44994"/>
                      <a:pt x="1677379" y="44204"/>
                      <a:pt x="1675534" y="43589"/>
                    </a:cubicBezTo>
                    <a:cubicBezTo>
                      <a:pt x="1674655" y="43237"/>
                      <a:pt x="1673777" y="42974"/>
                      <a:pt x="1673162" y="42886"/>
                    </a:cubicBezTo>
                    <a:cubicBezTo>
                      <a:pt x="1667539" y="42007"/>
                      <a:pt x="1662444" y="40163"/>
                      <a:pt x="1657524" y="38318"/>
                    </a:cubicBezTo>
                    <a:cubicBezTo>
                      <a:pt x="1650759" y="35858"/>
                      <a:pt x="1644434" y="33486"/>
                      <a:pt x="1637493" y="34101"/>
                    </a:cubicBezTo>
                    <a:cubicBezTo>
                      <a:pt x="1630201" y="34716"/>
                      <a:pt x="1623085" y="32959"/>
                      <a:pt x="1616233" y="31201"/>
                    </a:cubicBezTo>
                    <a:cubicBezTo>
                      <a:pt x="1613333" y="30499"/>
                      <a:pt x="1610522" y="29796"/>
                      <a:pt x="1607799" y="29269"/>
                    </a:cubicBezTo>
                    <a:cubicBezTo>
                      <a:pt x="1604724" y="28742"/>
                      <a:pt x="1601649" y="27951"/>
                      <a:pt x="1598662" y="27248"/>
                    </a:cubicBezTo>
                    <a:cubicBezTo>
                      <a:pt x="1592073" y="25667"/>
                      <a:pt x="1585923" y="24261"/>
                      <a:pt x="1580037" y="24525"/>
                    </a:cubicBezTo>
                    <a:cubicBezTo>
                      <a:pt x="1573009" y="24876"/>
                      <a:pt x="1566156" y="24525"/>
                      <a:pt x="1559391" y="24173"/>
                    </a:cubicBezTo>
                    <a:cubicBezTo>
                      <a:pt x="1552363" y="23822"/>
                      <a:pt x="1545686" y="23470"/>
                      <a:pt x="1539009" y="23910"/>
                    </a:cubicBezTo>
                    <a:cubicBezTo>
                      <a:pt x="1534441" y="24173"/>
                      <a:pt x="1530136" y="23295"/>
                      <a:pt x="1526007" y="22504"/>
                    </a:cubicBezTo>
                    <a:cubicBezTo>
                      <a:pt x="1524074" y="22153"/>
                      <a:pt x="1522229" y="21713"/>
                      <a:pt x="1520472" y="21538"/>
                    </a:cubicBezTo>
                    <a:cubicBezTo>
                      <a:pt x="1518891" y="21362"/>
                      <a:pt x="1517485" y="20923"/>
                      <a:pt x="1516343" y="20571"/>
                    </a:cubicBezTo>
                    <a:cubicBezTo>
                      <a:pt x="1514322" y="19956"/>
                      <a:pt x="1513971" y="19868"/>
                      <a:pt x="1512741" y="20395"/>
                    </a:cubicBezTo>
                    <a:cubicBezTo>
                      <a:pt x="1507118" y="22855"/>
                      <a:pt x="1500881" y="21713"/>
                      <a:pt x="1495434" y="20747"/>
                    </a:cubicBezTo>
                    <a:cubicBezTo>
                      <a:pt x="1493764" y="20483"/>
                      <a:pt x="1492095" y="20132"/>
                      <a:pt x="1490602" y="19956"/>
                    </a:cubicBezTo>
                    <a:cubicBezTo>
                      <a:pt x="1487088" y="19605"/>
                      <a:pt x="1483661" y="18902"/>
                      <a:pt x="1480323" y="18199"/>
                    </a:cubicBezTo>
                    <a:cubicBezTo>
                      <a:pt x="1473997" y="16881"/>
                      <a:pt x="1467935" y="15651"/>
                      <a:pt x="1463455" y="16969"/>
                    </a:cubicBezTo>
                    <a:cubicBezTo>
                      <a:pt x="1459062" y="18199"/>
                      <a:pt x="1454933" y="17672"/>
                      <a:pt x="1451682" y="17233"/>
                    </a:cubicBezTo>
                    <a:cubicBezTo>
                      <a:pt x="1447905" y="16706"/>
                      <a:pt x="1446323" y="16618"/>
                      <a:pt x="1445006" y="17672"/>
                    </a:cubicBezTo>
                    <a:lnTo>
                      <a:pt x="1441579" y="20220"/>
                    </a:lnTo>
                    <a:lnTo>
                      <a:pt x="1437889" y="18199"/>
                    </a:lnTo>
                    <a:cubicBezTo>
                      <a:pt x="1432003" y="14949"/>
                      <a:pt x="1424975" y="14949"/>
                      <a:pt x="1417595" y="15036"/>
                    </a:cubicBezTo>
                    <a:cubicBezTo>
                      <a:pt x="1413730" y="15036"/>
                      <a:pt x="1409688" y="15036"/>
                      <a:pt x="1405647" y="14597"/>
                    </a:cubicBezTo>
                    <a:cubicBezTo>
                      <a:pt x="1387637" y="12576"/>
                      <a:pt x="1371384" y="11259"/>
                      <a:pt x="1355658" y="16003"/>
                    </a:cubicBezTo>
                    <a:cubicBezTo>
                      <a:pt x="1349333" y="17936"/>
                      <a:pt x="1342656" y="18551"/>
                      <a:pt x="1336945" y="18902"/>
                    </a:cubicBezTo>
                    <a:cubicBezTo>
                      <a:pt x="1333344" y="19165"/>
                      <a:pt x="1330093" y="18638"/>
                      <a:pt x="1326842" y="18199"/>
                    </a:cubicBezTo>
                    <a:cubicBezTo>
                      <a:pt x="1320605" y="17321"/>
                      <a:pt x="1317178" y="16969"/>
                      <a:pt x="1313840" y="19868"/>
                    </a:cubicBezTo>
                    <a:cubicBezTo>
                      <a:pt x="1310589" y="22767"/>
                      <a:pt x="1306197" y="21977"/>
                      <a:pt x="1303561" y="21538"/>
                    </a:cubicBezTo>
                    <a:lnTo>
                      <a:pt x="1303297" y="21450"/>
                    </a:lnTo>
                    <a:cubicBezTo>
                      <a:pt x="1299695" y="20835"/>
                      <a:pt x="1295830" y="21098"/>
                      <a:pt x="1291701" y="21274"/>
                    </a:cubicBezTo>
                    <a:cubicBezTo>
                      <a:pt x="1289329" y="21450"/>
                      <a:pt x="1286781" y="21538"/>
                      <a:pt x="1284233" y="21538"/>
                    </a:cubicBezTo>
                    <a:cubicBezTo>
                      <a:pt x="1282037" y="21538"/>
                      <a:pt x="1279928" y="21450"/>
                      <a:pt x="1277732" y="21450"/>
                    </a:cubicBezTo>
                    <a:cubicBezTo>
                      <a:pt x="1272022" y="21362"/>
                      <a:pt x="1266575" y="21186"/>
                      <a:pt x="1261215" y="21625"/>
                    </a:cubicBezTo>
                    <a:cubicBezTo>
                      <a:pt x="1259722" y="21713"/>
                      <a:pt x="1258141" y="21801"/>
                      <a:pt x="1256559" y="21977"/>
                    </a:cubicBezTo>
                    <a:cubicBezTo>
                      <a:pt x="1249531" y="22416"/>
                      <a:pt x="1242766" y="22855"/>
                      <a:pt x="1237319" y="25140"/>
                    </a:cubicBezTo>
                    <a:cubicBezTo>
                      <a:pt x="1228095" y="28917"/>
                      <a:pt x="1218958" y="29708"/>
                      <a:pt x="1210085" y="30323"/>
                    </a:cubicBezTo>
                    <a:cubicBezTo>
                      <a:pt x="1206219" y="30586"/>
                      <a:pt x="1202617" y="30938"/>
                      <a:pt x="1199015" y="31465"/>
                    </a:cubicBezTo>
                    <a:cubicBezTo>
                      <a:pt x="1186628" y="33310"/>
                      <a:pt x="1177930" y="35594"/>
                      <a:pt x="1170023" y="39196"/>
                    </a:cubicBezTo>
                    <a:cubicBezTo>
                      <a:pt x="1166509" y="40778"/>
                      <a:pt x="1161238" y="42886"/>
                      <a:pt x="1155879" y="42271"/>
                    </a:cubicBezTo>
                    <a:cubicBezTo>
                      <a:pt x="1145600" y="41129"/>
                      <a:pt x="1135497" y="43237"/>
                      <a:pt x="1123900" y="48860"/>
                    </a:cubicBezTo>
                    <a:cubicBezTo>
                      <a:pt x="1120913" y="50354"/>
                      <a:pt x="1117838" y="50969"/>
                      <a:pt x="1115027" y="51496"/>
                    </a:cubicBezTo>
                    <a:cubicBezTo>
                      <a:pt x="1113270" y="51847"/>
                      <a:pt x="1111601" y="52199"/>
                      <a:pt x="1110283" y="52638"/>
                    </a:cubicBezTo>
                    <a:cubicBezTo>
                      <a:pt x="1105275" y="54395"/>
                      <a:pt x="1100355" y="54746"/>
                      <a:pt x="1095523" y="55010"/>
                    </a:cubicBezTo>
                    <a:cubicBezTo>
                      <a:pt x="1087704" y="55449"/>
                      <a:pt x="1082784" y="55976"/>
                      <a:pt x="1078831" y="60369"/>
                    </a:cubicBezTo>
                    <a:cubicBezTo>
                      <a:pt x="1076459" y="63005"/>
                      <a:pt x="1072506" y="63620"/>
                      <a:pt x="1070749" y="63532"/>
                    </a:cubicBezTo>
                    <a:cubicBezTo>
                      <a:pt x="1067849" y="63444"/>
                      <a:pt x="1066180" y="61862"/>
                      <a:pt x="1065389" y="60896"/>
                    </a:cubicBezTo>
                    <a:cubicBezTo>
                      <a:pt x="1064950" y="61160"/>
                      <a:pt x="1064335" y="61511"/>
                      <a:pt x="1063896" y="61775"/>
                    </a:cubicBezTo>
                    <a:cubicBezTo>
                      <a:pt x="1062402" y="62653"/>
                      <a:pt x="1060645" y="63707"/>
                      <a:pt x="1058537" y="64234"/>
                    </a:cubicBezTo>
                    <a:cubicBezTo>
                      <a:pt x="1052914" y="65552"/>
                      <a:pt x="1047028" y="67573"/>
                      <a:pt x="1041405" y="69418"/>
                    </a:cubicBezTo>
                    <a:lnTo>
                      <a:pt x="1038330" y="70472"/>
                    </a:lnTo>
                    <a:cubicBezTo>
                      <a:pt x="1034992" y="71614"/>
                      <a:pt x="1031566" y="72581"/>
                      <a:pt x="1028315" y="73635"/>
                    </a:cubicBezTo>
                    <a:cubicBezTo>
                      <a:pt x="1020760" y="75919"/>
                      <a:pt x="1013644" y="78115"/>
                      <a:pt x="1006791" y="81190"/>
                    </a:cubicBezTo>
                    <a:cubicBezTo>
                      <a:pt x="1003365" y="82772"/>
                      <a:pt x="999938" y="83650"/>
                      <a:pt x="996600" y="84529"/>
                    </a:cubicBezTo>
                    <a:cubicBezTo>
                      <a:pt x="993964" y="85232"/>
                      <a:pt x="991417" y="85847"/>
                      <a:pt x="989220" y="86813"/>
                    </a:cubicBezTo>
                    <a:cubicBezTo>
                      <a:pt x="985091" y="88482"/>
                      <a:pt x="980786" y="89888"/>
                      <a:pt x="976745" y="91206"/>
                    </a:cubicBezTo>
                    <a:cubicBezTo>
                      <a:pt x="968047" y="94017"/>
                      <a:pt x="959789" y="96740"/>
                      <a:pt x="953024" y="102187"/>
                    </a:cubicBezTo>
                    <a:cubicBezTo>
                      <a:pt x="945908" y="107898"/>
                      <a:pt x="940110" y="110533"/>
                      <a:pt x="934663" y="110358"/>
                    </a:cubicBezTo>
                    <a:cubicBezTo>
                      <a:pt x="927810" y="110182"/>
                      <a:pt x="922012" y="113608"/>
                      <a:pt x="915423" y="117562"/>
                    </a:cubicBezTo>
                    <a:cubicBezTo>
                      <a:pt x="909010" y="121427"/>
                      <a:pt x="901718" y="125644"/>
                      <a:pt x="892932" y="126347"/>
                    </a:cubicBezTo>
                    <a:cubicBezTo>
                      <a:pt x="886168" y="133551"/>
                      <a:pt x="877558" y="136011"/>
                      <a:pt x="869827" y="138207"/>
                    </a:cubicBezTo>
                    <a:cubicBezTo>
                      <a:pt x="866225" y="139262"/>
                      <a:pt x="862799" y="140228"/>
                      <a:pt x="859724" y="141634"/>
                    </a:cubicBezTo>
                    <a:lnTo>
                      <a:pt x="857088" y="142864"/>
                    </a:lnTo>
                    <a:cubicBezTo>
                      <a:pt x="846809" y="147520"/>
                      <a:pt x="836091" y="152264"/>
                      <a:pt x="825900" y="157359"/>
                    </a:cubicBezTo>
                    <a:cubicBezTo>
                      <a:pt x="822386" y="159117"/>
                      <a:pt x="819047" y="161049"/>
                      <a:pt x="815445" y="163158"/>
                    </a:cubicBezTo>
                    <a:cubicBezTo>
                      <a:pt x="811228" y="165618"/>
                      <a:pt x="806836" y="168166"/>
                      <a:pt x="802267" y="170362"/>
                    </a:cubicBezTo>
                    <a:cubicBezTo>
                      <a:pt x="794273" y="174052"/>
                      <a:pt x="787859" y="177742"/>
                      <a:pt x="782940" y="183364"/>
                    </a:cubicBezTo>
                    <a:cubicBezTo>
                      <a:pt x="780567" y="186088"/>
                      <a:pt x="777317" y="188372"/>
                      <a:pt x="772748" y="190568"/>
                    </a:cubicBezTo>
                    <a:cubicBezTo>
                      <a:pt x="769674" y="191974"/>
                      <a:pt x="766599" y="193292"/>
                      <a:pt x="763524" y="194522"/>
                    </a:cubicBezTo>
                    <a:cubicBezTo>
                      <a:pt x="758692" y="196454"/>
                      <a:pt x="754211" y="198299"/>
                      <a:pt x="750082" y="200759"/>
                    </a:cubicBezTo>
                    <a:cubicBezTo>
                      <a:pt x="748237" y="201813"/>
                      <a:pt x="746480" y="203043"/>
                      <a:pt x="744635" y="204361"/>
                    </a:cubicBezTo>
                    <a:cubicBezTo>
                      <a:pt x="739891" y="207700"/>
                      <a:pt x="734532" y="211390"/>
                      <a:pt x="727592" y="212883"/>
                    </a:cubicBezTo>
                    <a:cubicBezTo>
                      <a:pt x="727592" y="212883"/>
                      <a:pt x="727504" y="212883"/>
                      <a:pt x="727504" y="212971"/>
                    </a:cubicBezTo>
                    <a:cubicBezTo>
                      <a:pt x="727065" y="213322"/>
                      <a:pt x="726713" y="213674"/>
                      <a:pt x="726274" y="213937"/>
                    </a:cubicBezTo>
                    <a:cubicBezTo>
                      <a:pt x="724078" y="215607"/>
                      <a:pt x="721881" y="217276"/>
                      <a:pt x="719685" y="218945"/>
                    </a:cubicBezTo>
                    <a:cubicBezTo>
                      <a:pt x="714941" y="222635"/>
                      <a:pt x="710021" y="226413"/>
                      <a:pt x="704838" y="229839"/>
                    </a:cubicBezTo>
                    <a:cubicBezTo>
                      <a:pt x="698863" y="233792"/>
                      <a:pt x="692626" y="237658"/>
                      <a:pt x="686652" y="241348"/>
                    </a:cubicBezTo>
                    <a:cubicBezTo>
                      <a:pt x="676285" y="247761"/>
                      <a:pt x="665479" y="254438"/>
                      <a:pt x="655815" y="261818"/>
                    </a:cubicBezTo>
                    <a:cubicBezTo>
                      <a:pt x="651071" y="265420"/>
                      <a:pt x="646151" y="268758"/>
                      <a:pt x="641319" y="272009"/>
                    </a:cubicBezTo>
                    <a:cubicBezTo>
                      <a:pt x="630074" y="279564"/>
                      <a:pt x="619532" y="286768"/>
                      <a:pt x="611537" y="296959"/>
                    </a:cubicBezTo>
                    <a:cubicBezTo>
                      <a:pt x="609340" y="299858"/>
                      <a:pt x="606002" y="302406"/>
                      <a:pt x="602136" y="304163"/>
                    </a:cubicBezTo>
                    <a:cubicBezTo>
                      <a:pt x="592297" y="308732"/>
                      <a:pt x="583336" y="315848"/>
                      <a:pt x="574902" y="325775"/>
                    </a:cubicBezTo>
                    <a:lnTo>
                      <a:pt x="574375" y="326390"/>
                    </a:lnTo>
                    <a:cubicBezTo>
                      <a:pt x="570948" y="330431"/>
                      <a:pt x="566995" y="335088"/>
                      <a:pt x="561724" y="337899"/>
                    </a:cubicBezTo>
                    <a:cubicBezTo>
                      <a:pt x="552411" y="342907"/>
                      <a:pt x="542044" y="349408"/>
                      <a:pt x="535104" y="360126"/>
                    </a:cubicBezTo>
                    <a:cubicBezTo>
                      <a:pt x="532820" y="363640"/>
                      <a:pt x="529218" y="368209"/>
                      <a:pt x="524034" y="367418"/>
                    </a:cubicBezTo>
                    <a:cubicBezTo>
                      <a:pt x="522804" y="367242"/>
                      <a:pt x="522365" y="367330"/>
                      <a:pt x="519730" y="370405"/>
                    </a:cubicBezTo>
                    <a:cubicBezTo>
                      <a:pt x="518939" y="371371"/>
                      <a:pt x="518060" y="372426"/>
                      <a:pt x="517006" y="373392"/>
                    </a:cubicBezTo>
                    <a:cubicBezTo>
                      <a:pt x="511120" y="379102"/>
                      <a:pt x="505146" y="384989"/>
                      <a:pt x="499435" y="390787"/>
                    </a:cubicBezTo>
                    <a:cubicBezTo>
                      <a:pt x="497063" y="393159"/>
                      <a:pt x="494691" y="395531"/>
                      <a:pt x="492319" y="397903"/>
                    </a:cubicBezTo>
                    <a:cubicBezTo>
                      <a:pt x="487839" y="402384"/>
                      <a:pt x="483270" y="407040"/>
                      <a:pt x="478878" y="411520"/>
                    </a:cubicBezTo>
                    <a:cubicBezTo>
                      <a:pt x="468247" y="422414"/>
                      <a:pt x="457266" y="433747"/>
                      <a:pt x="445581" y="444026"/>
                    </a:cubicBezTo>
                    <a:cubicBezTo>
                      <a:pt x="437235" y="451318"/>
                      <a:pt x="429416" y="458698"/>
                      <a:pt x="424496" y="468186"/>
                    </a:cubicBezTo>
                    <a:cubicBezTo>
                      <a:pt x="420631" y="475566"/>
                      <a:pt x="415184" y="481803"/>
                      <a:pt x="407716" y="487514"/>
                    </a:cubicBezTo>
                    <a:cubicBezTo>
                      <a:pt x="401391" y="492346"/>
                      <a:pt x="396471" y="498584"/>
                      <a:pt x="391375" y="505260"/>
                    </a:cubicBezTo>
                    <a:cubicBezTo>
                      <a:pt x="386807" y="511147"/>
                      <a:pt x="382151" y="517209"/>
                      <a:pt x="376264" y="522480"/>
                    </a:cubicBezTo>
                    <a:cubicBezTo>
                      <a:pt x="368270" y="529684"/>
                      <a:pt x="361505" y="538293"/>
                      <a:pt x="354389" y="547430"/>
                    </a:cubicBezTo>
                    <a:cubicBezTo>
                      <a:pt x="352280" y="550154"/>
                      <a:pt x="350260" y="552789"/>
                      <a:pt x="348151" y="555425"/>
                    </a:cubicBezTo>
                    <a:cubicBezTo>
                      <a:pt x="343583" y="561135"/>
                      <a:pt x="339190" y="567285"/>
                      <a:pt x="334885" y="573259"/>
                    </a:cubicBezTo>
                    <a:cubicBezTo>
                      <a:pt x="333216" y="575631"/>
                      <a:pt x="331547" y="577915"/>
                      <a:pt x="329878" y="580288"/>
                    </a:cubicBezTo>
                    <a:cubicBezTo>
                      <a:pt x="327593" y="583450"/>
                      <a:pt x="325309" y="586789"/>
                      <a:pt x="323025" y="590039"/>
                    </a:cubicBezTo>
                    <a:cubicBezTo>
                      <a:pt x="318017" y="597419"/>
                      <a:pt x="312746" y="604974"/>
                      <a:pt x="306684" y="611915"/>
                    </a:cubicBezTo>
                    <a:cubicBezTo>
                      <a:pt x="299480" y="619997"/>
                      <a:pt x="294560" y="628344"/>
                      <a:pt x="291134" y="638271"/>
                    </a:cubicBezTo>
                    <a:cubicBezTo>
                      <a:pt x="289728" y="642400"/>
                      <a:pt x="286917" y="646441"/>
                      <a:pt x="282876" y="650131"/>
                    </a:cubicBezTo>
                    <a:cubicBezTo>
                      <a:pt x="277780" y="654700"/>
                      <a:pt x="273651" y="660586"/>
                      <a:pt x="269259" y="666736"/>
                    </a:cubicBezTo>
                    <a:cubicBezTo>
                      <a:pt x="268029" y="668405"/>
                      <a:pt x="266799" y="670162"/>
                      <a:pt x="265569" y="671831"/>
                    </a:cubicBezTo>
                    <a:cubicBezTo>
                      <a:pt x="266799" y="678684"/>
                      <a:pt x="262582" y="682725"/>
                      <a:pt x="260210" y="685009"/>
                    </a:cubicBezTo>
                    <a:cubicBezTo>
                      <a:pt x="259682" y="685536"/>
                      <a:pt x="259243" y="685976"/>
                      <a:pt x="258892" y="686327"/>
                    </a:cubicBezTo>
                    <a:cubicBezTo>
                      <a:pt x="258277" y="687030"/>
                      <a:pt x="257574" y="687821"/>
                      <a:pt x="256871" y="688523"/>
                    </a:cubicBezTo>
                    <a:cubicBezTo>
                      <a:pt x="254851" y="690808"/>
                      <a:pt x="252830" y="693004"/>
                      <a:pt x="251512" y="695200"/>
                    </a:cubicBezTo>
                    <a:lnTo>
                      <a:pt x="249228" y="698802"/>
                    </a:lnTo>
                    <a:cubicBezTo>
                      <a:pt x="242463" y="709696"/>
                      <a:pt x="235523" y="721029"/>
                      <a:pt x="229461" y="732626"/>
                    </a:cubicBezTo>
                    <a:cubicBezTo>
                      <a:pt x="227001" y="737370"/>
                      <a:pt x="224190" y="742026"/>
                      <a:pt x="221554" y="746419"/>
                    </a:cubicBezTo>
                    <a:cubicBezTo>
                      <a:pt x="217688" y="752744"/>
                      <a:pt x="213999" y="758894"/>
                      <a:pt x="211275" y="765308"/>
                    </a:cubicBezTo>
                    <a:lnTo>
                      <a:pt x="212769" y="764868"/>
                    </a:lnTo>
                    <a:cubicBezTo>
                      <a:pt x="213120" y="764781"/>
                      <a:pt x="213471" y="764693"/>
                      <a:pt x="213823" y="764517"/>
                    </a:cubicBezTo>
                    <a:cubicBezTo>
                      <a:pt x="215141" y="764078"/>
                      <a:pt x="216810" y="763551"/>
                      <a:pt x="218830" y="763463"/>
                    </a:cubicBezTo>
                    <a:cubicBezTo>
                      <a:pt x="221290" y="763375"/>
                      <a:pt x="223135" y="764341"/>
                      <a:pt x="224277" y="764956"/>
                    </a:cubicBezTo>
                    <a:cubicBezTo>
                      <a:pt x="224453" y="765044"/>
                      <a:pt x="224629" y="765132"/>
                      <a:pt x="224805" y="765220"/>
                    </a:cubicBezTo>
                    <a:lnTo>
                      <a:pt x="231306" y="767943"/>
                    </a:lnTo>
                    <a:lnTo>
                      <a:pt x="228143" y="774269"/>
                    </a:lnTo>
                    <a:cubicBezTo>
                      <a:pt x="225683" y="778925"/>
                      <a:pt x="221378" y="780770"/>
                      <a:pt x="216546" y="779101"/>
                    </a:cubicBezTo>
                    <a:cubicBezTo>
                      <a:pt x="215316" y="778661"/>
                      <a:pt x="214262" y="778222"/>
                      <a:pt x="213208" y="777783"/>
                    </a:cubicBezTo>
                    <a:cubicBezTo>
                      <a:pt x="212769" y="777607"/>
                      <a:pt x="212417" y="777431"/>
                      <a:pt x="211978" y="777256"/>
                    </a:cubicBezTo>
                    <a:lnTo>
                      <a:pt x="207849" y="775586"/>
                    </a:lnTo>
                    <a:cubicBezTo>
                      <a:pt x="207761" y="775938"/>
                      <a:pt x="207673" y="776377"/>
                      <a:pt x="207585" y="776729"/>
                    </a:cubicBezTo>
                    <a:cubicBezTo>
                      <a:pt x="206882" y="779979"/>
                      <a:pt x="204862" y="782088"/>
                      <a:pt x="203368" y="783669"/>
                    </a:cubicBezTo>
                    <a:cubicBezTo>
                      <a:pt x="203017" y="784020"/>
                      <a:pt x="202753" y="784284"/>
                      <a:pt x="202490" y="784635"/>
                    </a:cubicBezTo>
                    <a:cubicBezTo>
                      <a:pt x="200733" y="786744"/>
                      <a:pt x="199239" y="789292"/>
                      <a:pt x="197746" y="791927"/>
                    </a:cubicBezTo>
                    <a:cubicBezTo>
                      <a:pt x="197131" y="792982"/>
                      <a:pt x="196516" y="794124"/>
                      <a:pt x="195901" y="795090"/>
                    </a:cubicBezTo>
                    <a:cubicBezTo>
                      <a:pt x="193968" y="798165"/>
                      <a:pt x="192386" y="801503"/>
                      <a:pt x="190629" y="805017"/>
                    </a:cubicBezTo>
                    <a:cubicBezTo>
                      <a:pt x="188082" y="810113"/>
                      <a:pt x="185534" y="815384"/>
                      <a:pt x="182020" y="820040"/>
                    </a:cubicBezTo>
                    <a:cubicBezTo>
                      <a:pt x="174991" y="829441"/>
                      <a:pt x="170687" y="839193"/>
                      <a:pt x="168402" y="850789"/>
                    </a:cubicBezTo>
                    <a:cubicBezTo>
                      <a:pt x="167700" y="854479"/>
                      <a:pt x="165855" y="857642"/>
                      <a:pt x="164273" y="860365"/>
                    </a:cubicBezTo>
                    <a:cubicBezTo>
                      <a:pt x="163658" y="861420"/>
                      <a:pt x="163131" y="862386"/>
                      <a:pt x="162604" y="863352"/>
                    </a:cubicBezTo>
                    <a:cubicBezTo>
                      <a:pt x="160759" y="867042"/>
                      <a:pt x="158651" y="870556"/>
                      <a:pt x="156542" y="873895"/>
                    </a:cubicBezTo>
                    <a:cubicBezTo>
                      <a:pt x="151886" y="881538"/>
                      <a:pt x="147493" y="888654"/>
                      <a:pt x="147405" y="897264"/>
                    </a:cubicBezTo>
                    <a:cubicBezTo>
                      <a:pt x="147405" y="901042"/>
                      <a:pt x="144770" y="903326"/>
                      <a:pt x="143276" y="904556"/>
                    </a:cubicBezTo>
                    <a:cubicBezTo>
                      <a:pt x="143101" y="904731"/>
                      <a:pt x="142837" y="904907"/>
                      <a:pt x="142661" y="905083"/>
                    </a:cubicBezTo>
                    <a:lnTo>
                      <a:pt x="142134" y="905786"/>
                    </a:lnTo>
                    <a:cubicBezTo>
                      <a:pt x="140728" y="907631"/>
                      <a:pt x="139499" y="909300"/>
                      <a:pt x="138620" y="911057"/>
                    </a:cubicBezTo>
                    <a:cubicBezTo>
                      <a:pt x="137566" y="913165"/>
                      <a:pt x="136336" y="915274"/>
                      <a:pt x="135106" y="917207"/>
                    </a:cubicBezTo>
                    <a:cubicBezTo>
                      <a:pt x="132470" y="921599"/>
                      <a:pt x="130010" y="925729"/>
                      <a:pt x="129747" y="929243"/>
                    </a:cubicBezTo>
                    <a:cubicBezTo>
                      <a:pt x="129220" y="936095"/>
                      <a:pt x="126584" y="941454"/>
                      <a:pt x="124212" y="946199"/>
                    </a:cubicBezTo>
                    <a:cubicBezTo>
                      <a:pt x="122894" y="948746"/>
                      <a:pt x="121752" y="951206"/>
                      <a:pt x="120961" y="953666"/>
                    </a:cubicBezTo>
                    <a:cubicBezTo>
                      <a:pt x="119907" y="957092"/>
                      <a:pt x="119029" y="960606"/>
                      <a:pt x="118238" y="964296"/>
                    </a:cubicBezTo>
                    <a:cubicBezTo>
                      <a:pt x="116042" y="973697"/>
                      <a:pt x="113757" y="983448"/>
                      <a:pt x="107256" y="992234"/>
                    </a:cubicBezTo>
                    <a:cubicBezTo>
                      <a:pt x="106729" y="993025"/>
                      <a:pt x="106465" y="995660"/>
                      <a:pt x="106202" y="997505"/>
                    </a:cubicBezTo>
                    <a:cubicBezTo>
                      <a:pt x="106026" y="999262"/>
                      <a:pt x="105850" y="1001019"/>
                      <a:pt x="105411" y="1002864"/>
                    </a:cubicBezTo>
                    <a:cubicBezTo>
                      <a:pt x="105236" y="1003743"/>
                      <a:pt x="105060" y="1004709"/>
                      <a:pt x="104972" y="1005588"/>
                    </a:cubicBezTo>
                    <a:cubicBezTo>
                      <a:pt x="104445" y="1008750"/>
                      <a:pt x="103918" y="1012352"/>
                      <a:pt x="101897" y="1015603"/>
                    </a:cubicBezTo>
                    <a:cubicBezTo>
                      <a:pt x="95659" y="1025530"/>
                      <a:pt x="92145" y="1036512"/>
                      <a:pt x="88368" y="1048109"/>
                    </a:cubicBezTo>
                    <a:cubicBezTo>
                      <a:pt x="86259" y="1054522"/>
                      <a:pt x="84151" y="1061111"/>
                      <a:pt x="81515" y="1067612"/>
                    </a:cubicBezTo>
                    <a:cubicBezTo>
                      <a:pt x="79407" y="1072796"/>
                      <a:pt x="78264" y="1078243"/>
                      <a:pt x="77034" y="1084041"/>
                    </a:cubicBezTo>
                    <a:cubicBezTo>
                      <a:pt x="75892" y="1089400"/>
                      <a:pt x="74750" y="1094847"/>
                      <a:pt x="72730" y="1100382"/>
                    </a:cubicBezTo>
                    <a:cubicBezTo>
                      <a:pt x="66668" y="1117250"/>
                      <a:pt x="61221" y="1133766"/>
                      <a:pt x="61045" y="1150986"/>
                    </a:cubicBezTo>
                    <a:cubicBezTo>
                      <a:pt x="60957" y="1155203"/>
                      <a:pt x="59815" y="1159244"/>
                      <a:pt x="58761" y="1162758"/>
                    </a:cubicBezTo>
                    <a:cubicBezTo>
                      <a:pt x="58322" y="1164164"/>
                      <a:pt x="57970" y="1165482"/>
                      <a:pt x="57707" y="1166712"/>
                    </a:cubicBezTo>
                    <a:cubicBezTo>
                      <a:pt x="56652" y="1170928"/>
                      <a:pt x="54983" y="1174882"/>
                      <a:pt x="53402" y="1178572"/>
                    </a:cubicBezTo>
                    <a:cubicBezTo>
                      <a:pt x="49888" y="1186742"/>
                      <a:pt x="47867" y="1192013"/>
                      <a:pt x="50239" y="1198427"/>
                    </a:cubicBezTo>
                    <a:cubicBezTo>
                      <a:pt x="51733" y="1202556"/>
                      <a:pt x="49712" y="1207651"/>
                      <a:pt x="46988" y="1210111"/>
                    </a:cubicBezTo>
                    <a:cubicBezTo>
                      <a:pt x="42508" y="1214153"/>
                      <a:pt x="41893" y="1220039"/>
                      <a:pt x="41278" y="1226891"/>
                    </a:cubicBezTo>
                    <a:cubicBezTo>
                      <a:pt x="41102" y="1228824"/>
                      <a:pt x="40927" y="1230757"/>
                      <a:pt x="40663" y="1232778"/>
                    </a:cubicBezTo>
                    <a:cubicBezTo>
                      <a:pt x="40224" y="1235589"/>
                      <a:pt x="39872" y="1238400"/>
                      <a:pt x="39521" y="1241299"/>
                    </a:cubicBezTo>
                    <a:cubicBezTo>
                      <a:pt x="38467" y="1249645"/>
                      <a:pt x="37325" y="1258255"/>
                      <a:pt x="34953" y="1266865"/>
                    </a:cubicBezTo>
                    <a:cubicBezTo>
                      <a:pt x="34689" y="1267743"/>
                      <a:pt x="34425" y="1268710"/>
                      <a:pt x="34162" y="1269588"/>
                    </a:cubicBezTo>
                    <a:cubicBezTo>
                      <a:pt x="33371" y="1272048"/>
                      <a:pt x="31878" y="1277144"/>
                      <a:pt x="32229" y="1278725"/>
                    </a:cubicBezTo>
                    <a:cubicBezTo>
                      <a:pt x="35831" y="1285051"/>
                      <a:pt x="33898" y="1290497"/>
                      <a:pt x="32668" y="1293748"/>
                    </a:cubicBezTo>
                    <a:cubicBezTo>
                      <a:pt x="32229" y="1294978"/>
                      <a:pt x="31790" y="1296208"/>
                      <a:pt x="31878" y="1296647"/>
                    </a:cubicBezTo>
                    <a:cubicBezTo>
                      <a:pt x="34250" y="1304993"/>
                      <a:pt x="31087" y="1312461"/>
                      <a:pt x="27309" y="1319226"/>
                    </a:cubicBezTo>
                    <a:cubicBezTo>
                      <a:pt x="27221" y="1320104"/>
                      <a:pt x="27661" y="1322213"/>
                      <a:pt x="27924" y="1323531"/>
                    </a:cubicBezTo>
                    <a:cubicBezTo>
                      <a:pt x="28188" y="1324848"/>
                      <a:pt x="28451" y="1326342"/>
                      <a:pt x="28627" y="1327747"/>
                    </a:cubicBezTo>
                    <a:cubicBezTo>
                      <a:pt x="28627" y="1327835"/>
                      <a:pt x="28891" y="1328450"/>
                      <a:pt x="28978" y="1328802"/>
                    </a:cubicBezTo>
                    <a:cubicBezTo>
                      <a:pt x="29681" y="1330910"/>
                      <a:pt x="30823" y="1334336"/>
                      <a:pt x="28715" y="1337763"/>
                    </a:cubicBezTo>
                    <a:cubicBezTo>
                      <a:pt x="26255" y="1341804"/>
                      <a:pt x="25816" y="1346460"/>
                      <a:pt x="25289" y="1351907"/>
                    </a:cubicBezTo>
                    <a:cubicBezTo>
                      <a:pt x="25025" y="1354894"/>
                      <a:pt x="24761" y="1357881"/>
                      <a:pt x="24059" y="1361044"/>
                    </a:cubicBezTo>
                    <a:cubicBezTo>
                      <a:pt x="20720" y="1377033"/>
                      <a:pt x="17821" y="1392759"/>
                      <a:pt x="19666" y="1407958"/>
                    </a:cubicBezTo>
                    <a:cubicBezTo>
                      <a:pt x="20544" y="1415601"/>
                      <a:pt x="19315" y="1422805"/>
                      <a:pt x="18172" y="1429834"/>
                    </a:cubicBezTo>
                    <a:cubicBezTo>
                      <a:pt x="16591" y="1439146"/>
                      <a:pt x="15273" y="1447229"/>
                      <a:pt x="18787" y="1455048"/>
                    </a:cubicBezTo>
                    <a:cubicBezTo>
                      <a:pt x="19930" y="1457595"/>
                      <a:pt x="19842" y="1460758"/>
                      <a:pt x="18700" y="1463218"/>
                    </a:cubicBezTo>
                    <a:cubicBezTo>
                      <a:pt x="15976" y="1468665"/>
                      <a:pt x="15800" y="1474990"/>
                      <a:pt x="15625" y="1481667"/>
                    </a:cubicBezTo>
                    <a:cubicBezTo>
                      <a:pt x="15537" y="1485884"/>
                      <a:pt x="15361" y="1490277"/>
                      <a:pt x="14658" y="1494757"/>
                    </a:cubicBezTo>
                    <a:cubicBezTo>
                      <a:pt x="13253" y="1502928"/>
                      <a:pt x="11935" y="1513646"/>
                      <a:pt x="13692" y="1524452"/>
                    </a:cubicBezTo>
                    <a:cubicBezTo>
                      <a:pt x="15625" y="1536312"/>
                      <a:pt x="15713" y="1549139"/>
                      <a:pt x="13868" y="1561790"/>
                    </a:cubicBezTo>
                    <a:cubicBezTo>
                      <a:pt x="12813" y="1568730"/>
                      <a:pt x="13340" y="1575671"/>
                      <a:pt x="14307" y="1582787"/>
                    </a:cubicBezTo>
                    <a:lnTo>
                      <a:pt x="23883" y="1574880"/>
                    </a:lnTo>
                    <a:lnTo>
                      <a:pt x="27749" y="1576901"/>
                    </a:lnTo>
                    <a:cubicBezTo>
                      <a:pt x="34777" y="1580591"/>
                      <a:pt x="35567" y="1584808"/>
                      <a:pt x="34953" y="1587795"/>
                    </a:cubicBezTo>
                    <a:cubicBezTo>
                      <a:pt x="34689" y="1589200"/>
                      <a:pt x="33283" y="1593681"/>
                      <a:pt x="26606" y="1594384"/>
                    </a:cubicBezTo>
                    <a:cubicBezTo>
                      <a:pt x="23619" y="1594647"/>
                      <a:pt x="21072" y="1593417"/>
                      <a:pt x="19490" y="1592627"/>
                    </a:cubicBezTo>
                    <a:cubicBezTo>
                      <a:pt x="19051" y="1592451"/>
                      <a:pt x="18700" y="1592187"/>
                      <a:pt x="18436" y="1592099"/>
                    </a:cubicBezTo>
                    <a:lnTo>
                      <a:pt x="15537" y="1590957"/>
                    </a:lnTo>
                    <a:cubicBezTo>
                      <a:pt x="15537" y="1591133"/>
                      <a:pt x="15625" y="1591309"/>
                      <a:pt x="15625" y="1591485"/>
                    </a:cubicBezTo>
                    <a:cubicBezTo>
                      <a:pt x="17470" y="1602818"/>
                      <a:pt x="19315" y="1614502"/>
                      <a:pt x="17118" y="1626714"/>
                    </a:cubicBezTo>
                    <a:cubicBezTo>
                      <a:pt x="17294" y="1627153"/>
                      <a:pt x="17470" y="1627768"/>
                      <a:pt x="17557" y="1628383"/>
                    </a:cubicBezTo>
                    <a:cubicBezTo>
                      <a:pt x="17733" y="1629349"/>
                      <a:pt x="17997" y="1630491"/>
                      <a:pt x="18260" y="1631634"/>
                    </a:cubicBezTo>
                    <a:cubicBezTo>
                      <a:pt x="19051" y="1635060"/>
                      <a:pt x="19930" y="1639013"/>
                      <a:pt x="19051" y="1643055"/>
                    </a:cubicBezTo>
                    <a:cubicBezTo>
                      <a:pt x="18260" y="1646657"/>
                      <a:pt x="18348" y="1649995"/>
                      <a:pt x="19402" y="1651840"/>
                    </a:cubicBezTo>
                    <a:cubicBezTo>
                      <a:pt x="21950" y="1656672"/>
                      <a:pt x="23707" y="1662031"/>
                      <a:pt x="19139" y="1668444"/>
                    </a:cubicBezTo>
                    <a:cubicBezTo>
                      <a:pt x="19139" y="1669235"/>
                      <a:pt x="19315" y="1670553"/>
                      <a:pt x="19402" y="1671343"/>
                    </a:cubicBezTo>
                    <a:lnTo>
                      <a:pt x="19490" y="1671958"/>
                    </a:lnTo>
                    <a:cubicBezTo>
                      <a:pt x="19842" y="1674418"/>
                      <a:pt x="20281" y="1676966"/>
                      <a:pt x="20808" y="1679602"/>
                    </a:cubicBezTo>
                    <a:cubicBezTo>
                      <a:pt x="21247" y="1681798"/>
                      <a:pt x="21687" y="1684170"/>
                      <a:pt x="22038" y="1686542"/>
                    </a:cubicBezTo>
                    <a:cubicBezTo>
                      <a:pt x="22741" y="1691023"/>
                      <a:pt x="23268" y="1695591"/>
                      <a:pt x="23883" y="1700072"/>
                    </a:cubicBezTo>
                    <a:cubicBezTo>
                      <a:pt x="24937" y="1707803"/>
                      <a:pt x="25991" y="1715710"/>
                      <a:pt x="27309" y="1723441"/>
                    </a:cubicBezTo>
                    <a:cubicBezTo>
                      <a:pt x="28012" y="1727306"/>
                      <a:pt x="28627" y="1728536"/>
                      <a:pt x="28891" y="1728976"/>
                    </a:cubicBezTo>
                    <a:cubicBezTo>
                      <a:pt x="29242" y="1729063"/>
                      <a:pt x="30472" y="1729063"/>
                      <a:pt x="33283" y="1728273"/>
                    </a:cubicBezTo>
                    <a:cubicBezTo>
                      <a:pt x="41366" y="1725988"/>
                      <a:pt x="48921" y="1725725"/>
                      <a:pt x="56652" y="1725637"/>
                    </a:cubicBezTo>
                    <a:cubicBezTo>
                      <a:pt x="59200" y="1725637"/>
                      <a:pt x="60342" y="1725374"/>
                      <a:pt x="60782" y="1725286"/>
                    </a:cubicBezTo>
                    <a:cubicBezTo>
                      <a:pt x="60957" y="1724847"/>
                      <a:pt x="61133" y="1723704"/>
                      <a:pt x="61221" y="1721244"/>
                    </a:cubicBezTo>
                    <a:cubicBezTo>
                      <a:pt x="61484" y="1711229"/>
                      <a:pt x="61748" y="1701741"/>
                      <a:pt x="55950" y="1694010"/>
                    </a:cubicBezTo>
                    <a:cubicBezTo>
                      <a:pt x="53665" y="1690935"/>
                      <a:pt x="54720" y="1687684"/>
                      <a:pt x="55071" y="1686279"/>
                    </a:cubicBezTo>
                    <a:cubicBezTo>
                      <a:pt x="55071" y="1686191"/>
                      <a:pt x="55159" y="1686015"/>
                      <a:pt x="55159" y="1685927"/>
                    </a:cubicBezTo>
                    <a:cubicBezTo>
                      <a:pt x="58146" y="1672134"/>
                      <a:pt x="54720" y="1658605"/>
                      <a:pt x="51030" y="1644284"/>
                    </a:cubicBezTo>
                    <a:lnTo>
                      <a:pt x="50590" y="1642615"/>
                    </a:lnTo>
                    <a:cubicBezTo>
                      <a:pt x="49712" y="1639101"/>
                      <a:pt x="48658" y="1635060"/>
                      <a:pt x="48746" y="1630931"/>
                    </a:cubicBezTo>
                    <a:cubicBezTo>
                      <a:pt x="48746" y="1627944"/>
                      <a:pt x="49448" y="1625132"/>
                      <a:pt x="50063" y="1622673"/>
                    </a:cubicBezTo>
                    <a:cubicBezTo>
                      <a:pt x="50415" y="1621443"/>
                      <a:pt x="50678" y="1620213"/>
                      <a:pt x="50854" y="1619071"/>
                    </a:cubicBezTo>
                    <a:cubicBezTo>
                      <a:pt x="51381" y="1615820"/>
                      <a:pt x="50766" y="1612130"/>
                      <a:pt x="50151" y="1608177"/>
                    </a:cubicBezTo>
                    <a:cubicBezTo>
                      <a:pt x="49361" y="1603081"/>
                      <a:pt x="48394" y="1597371"/>
                      <a:pt x="49800" y="1591309"/>
                    </a:cubicBezTo>
                    <a:cubicBezTo>
                      <a:pt x="47516" y="1590167"/>
                      <a:pt x="45231" y="1587970"/>
                      <a:pt x="45671" y="1583226"/>
                    </a:cubicBezTo>
                    <a:cubicBezTo>
                      <a:pt x="45934" y="1580327"/>
                      <a:pt x="46110" y="1577428"/>
                      <a:pt x="46374" y="1574441"/>
                    </a:cubicBezTo>
                    <a:cubicBezTo>
                      <a:pt x="46988" y="1566007"/>
                      <a:pt x="47691" y="1557309"/>
                      <a:pt x="49009" y="1548700"/>
                    </a:cubicBezTo>
                    <a:cubicBezTo>
                      <a:pt x="49097" y="1547997"/>
                      <a:pt x="49097" y="1547294"/>
                      <a:pt x="48921" y="1546591"/>
                    </a:cubicBezTo>
                    <a:cubicBezTo>
                      <a:pt x="48746" y="1546591"/>
                      <a:pt x="48570" y="1546503"/>
                      <a:pt x="48394" y="1546415"/>
                    </a:cubicBezTo>
                    <a:cubicBezTo>
                      <a:pt x="45495" y="1545625"/>
                      <a:pt x="43386" y="1543253"/>
                      <a:pt x="42771" y="1540266"/>
                    </a:cubicBezTo>
                    <a:cubicBezTo>
                      <a:pt x="42156" y="1537103"/>
                      <a:pt x="43299" y="1533940"/>
                      <a:pt x="45846" y="1531920"/>
                    </a:cubicBezTo>
                    <a:cubicBezTo>
                      <a:pt x="48833" y="1529548"/>
                      <a:pt x="48921" y="1527263"/>
                      <a:pt x="48306" y="1521114"/>
                    </a:cubicBezTo>
                    <a:cubicBezTo>
                      <a:pt x="48218" y="1519708"/>
                      <a:pt x="48043" y="1518302"/>
                      <a:pt x="47955" y="1516897"/>
                    </a:cubicBezTo>
                    <a:cubicBezTo>
                      <a:pt x="47867" y="1514612"/>
                      <a:pt x="48131" y="1512416"/>
                      <a:pt x="48394" y="1510308"/>
                    </a:cubicBezTo>
                    <a:cubicBezTo>
                      <a:pt x="49009" y="1504861"/>
                      <a:pt x="49009" y="1502928"/>
                      <a:pt x="46637" y="1500995"/>
                    </a:cubicBezTo>
                    <a:cubicBezTo>
                      <a:pt x="42771" y="1497832"/>
                      <a:pt x="43386" y="1492825"/>
                      <a:pt x="43826" y="1489135"/>
                    </a:cubicBezTo>
                    <a:lnTo>
                      <a:pt x="43914" y="1488344"/>
                    </a:lnTo>
                    <a:cubicBezTo>
                      <a:pt x="44089" y="1487026"/>
                      <a:pt x="44265" y="1485709"/>
                      <a:pt x="44441" y="1484391"/>
                    </a:cubicBezTo>
                    <a:cubicBezTo>
                      <a:pt x="44616" y="1483249"/>
                      <a:pt x="44792" y="1482194"/>
                      <a:pt x="44880" y="1481140"/>
                    </a:cubicBezTo>
                    <a:cubicBezTo>
                      <a:pt x="43211" y="1479910"/>
                      <a:pt x="41190" y="1477802"/>
                      <a:pt x="41102" y="1474551"/>
                    </a:cubicBezTo>
                    <a:cubicBezTo>
                      <a:pt x="40927" y="1471564"/>
                      <a:pt x="42420" y="1468841"/>
                      <a:pt x="45407" y="1466469"/>
                    </a:cubicBezTo>
                    <a:cubicBezTo>
                      <a:pt x="46725" y="1465414"/>
                      <a:pt x="47779" y="1464009"/>
                      <a:pt x="48218" y="1461373"/>
                    </a:cubicBezTo>
                    <a:lnTo>
                      <a:pt x="42156" y="1457332"/>
                    </a:lnTo>
                    <a:cubicBezTo>
                      <a:pt x="36182" y="1453290"/>
                      <a:pt x="36622" y="1447844"/>
                      <a:pt x="36797" y="1446087"/>
                    </a:cubicBezTo>
                    <a:cubicBezTo>
                      <a:pt x="36885" y="1444681"/>
                      <a:pt x="37852" y="1440025"/>
                      <a:pt x="44529" y="1440025"/>
                    </a:cubicBezTo>
                    <a:cubicBezTo>
                      <a:pt x="46022" y="1440025"/>
                      <a:pt x="47252" y="1440288"/>
                      <a:pt x="48218" y="1440640"/>
                    </a:cubicBezTo>
                    <a:cubicBezTo>
                      <a:pt x="48218" y="1440464"/>
                      <a:pt x="48306" y="1440200"/>
                      <a:pt x="48306" y="1440025"/>
                    </a:cubicBezTo>
                    <a:cubicBezTo>
                      <a:pt x="47955" y="1440025"/>
                      <a:pt x="47516" y="1439937"/>
                      <a:pt x="47252" y="1439849"/>
                    </a:cubicBezTo>
                    <a:cubicBezTo>
                      <a:pt x="45846" y="1439585"/>
                      <a:pt x="41278" y="1438092"/>
                      <a:pt x="40839" y="1431415"/>
                    </a:cubicBezTo>
                    <a:cubicBezTo>
                      <a:pt x="40575" y="1427813"/>
                      <a:pt x="42244" y="1424738"/>
                      <a:pt x="43386" y="1422542"/>
                    </a:cubicBezTo>
                    <a:cubicBezTo>
                      <a:pt x="43562" y="1422190"/>
                      <a:pt x="43738" y="1421839"/>
                      <a:pt x="43914" y="1421487"/>
                    </a:cubicBezTo>
                    <a:cubicBezTo>
                      <a:pt x="43914" y="1421400"/>
                      <a:pt x="46374" y="1416743"/>
                      <a:pt x="50151" y="1415601"/>
                    </a:cubicBezTo>
                    <a:lnTo>
                      <a:pt x="51645" y="1415074"/>
                    </a:lnTo>
                    <a:cubicBezTo>
                      <a:pt x="51820" y="1412263"/>
                      <a:pt x="51908" y="1409451"/>
                      <a:pt x="51996" y="1406552"/>
                    </a:cubicBezTo>
                    <a:cubicBezTo>
                      <a:pt x="52260" y="1399348"/>
                      <a:pt x="52523" y="1391793"/>
                      <a:pt x="53490" y="1384413"/>
                    </a:cubicBezTo>
                    <a:cubicBezTo>
                      <a:pt x="53402" y="1383974"/>
                      <a:pt x="52963" y="1382832"/>
                      <a:pt x="52699" y="1382129"/>
                    </a:cubicBezTo>
                    <a:cubicBezTo>
                      <a:pt x="52084" y="1380635"/>
                      <a:pt x="51381" y="1378703"/>
                      <a:pt x="51118" y="1376594"/>
                    </a:cubicBezTo>
                    <a:cubicBezTo>
                      <a:pt x="50590" y="1372289"/>
                      <a:pt x="51293" y="1368512"/>
                      <a:pt x="52611" y="1365261"/>
                    </a:cubicBezTo>
                    <a:lnTo>
                      <a:pt x="38994" y="1370005"/>
                    </a:lnTo>
                    <a:lnTo>
                      <a:pt x="50415" y="1353489"/>
                    </a:lnTo>
                    <a:cubicBezTo>
                      <a:pt x="50942" y="1352786"/>
                      <a:pt x="51381" y="1352083"/>
                      <a:pt x="51908" y="1351380"/>
                    </a:cubicBezTo>
                    <a:cubicBezTo>
                      <a:pt x="52875" y="1349974"/>
                      <a:pt x="53841" y="1348744"/>
                      <a:pt x="54544" y="1347427"/>
                    </a:cubicBezTo>
                    <a:cubicBezTo>
                      <a:pt x="55071" y="1346548"/>
                      <a:pt x="55598" y="1345757"/>
                      <a:pt x="56125" y="1344879"/>
                    </a:cubicBezTo>
                    <a:cubicBezTo>
                      <a:pt x="57180" y="1343210"/>
                      <a:pt x="58409" y="1341189"/>
                      <a:pt x="58585" y="1340047"/>
                    </a:cubicBezTo>
                    <a:cubicBezTo>
                      <a:pt x="58849" y="1338290"/>
                      <a:pt x="59112" y="1336445"/>
                      <a:pt x="59288" y="1334688"/>
                    </a:cubicBezTo>
                    <a:cubicBezTo>
                      <a:pt x="56125" y="1336796"/>
                      <a:pt x="52875" y="1336533"/>
                      <a:pt x="51557" y="1336445"/>
                    </a:cubicBezTo>
                    <a:cubicBezTo>
                      <a:pt x="49712" y="1336269"/>
                      <a:pt x="45495" y="1335215"/>
                      <a:pt x="45495" y="1328714"/>
                    </a:cubicBezTo>
                    <a:cubicBezTo>
                      <a:pt x="45495" y="1322213"/>
                      <a:pt x="49712" y="1321158"/>
                      <a:pt x="51557" y="1320983"/>
                    </a:cubicBezTo>
                    <a:cubicBezTo>
                      <a:pt x="53314" y="1320807"/>
                      <a:pt x="54895" y="1320807"/>
                      <a:pt x="56477" y="1320807"/>
                    </a:cubicBezTo>
                    <a:lnTo>
                      <a:pt x="56477" y="1320807"/>
                    </a:lnTo>
                    <a:lnTo>
                      <a:pt x="55510" y="1317293"/>
                    </a:lnTo>
                    <a:cubicBezTo>
                      <a:pt x="55422" y="1316941"/>
                      <a:pt x="55247" y="1316414"/>
                      <a:pt x="54983" y="1315799"/>
                    </a:cubicBezTo>
                    <a:cubicBezTo>
                      <a:pt x="54192" y="1313691"/>
                      <a:pt x="53138" y="1310792"/>
                      <a:pt x="53841" y="1307541"/>
                    </a:cubicBezTo>
                    <a:cubicBezTo>
                      <a:pt x="54632" y="1304115"/>
                      <a:pt x="57180" y="1302006"/>
                      <a:pt x="58937" y="1300601"/>
                    </a:cubicBezTo>
                    <a:cubicBezTo>
                      <a:pt x="59376" y="1300249"/>
                      <a:pt x="59815" y="1299898"/>
                      <a:pt x="59991" y="1299634"/>
                    </a:cubicBezTo>
                    <a:cubicBezTo>
                      <a:pt x="60957" y="1298668"/>
                      <a:pt x="61660" y="1297965"/>
                      <a:pt x="62275" y="1297262"/>
                    </a:cubicBezTo>
                    <a:lnTo>
                      <a:pt x="63593" y="1292430"/>
                    </a:lnTo>
                    <a:lnTo>
                      <a:pt x="54017" y="1302006"/>
                    </a:lnTo>
                    <a:lnTo>
                      <a:pt x="49712" y="1281712"/>
                    </a:lnTo>
                    <a:lnTo>
                      <a:pt x="54544" y="1279516"/>
                    </a:lnTo>
                    <a:cubicBezTo>
                      <a:pt x="58585" y="1277759"/>
                      <a:pt x="61133" y="1278022"/>
                      <a:pt x="63241" y="1278461"/>
                    </a:cubicBezTo>
                    <a:lnTo>
                      <a:pt x="65965" y="1279076"/>
                    </a:lnTo>
                    <a:cubicBezTo>
                      <a:pt x="66316" y="1277495"/>
                      <a:pt x="66756" y="1276002"/>
                      <a:pt x="67107" y="1274420"/>
                    </a:cubicBezTo>
                    <a:cubicBezTo>
                      <a:pt x="67546" y="1272663"/>
                      <a:pt x="67986" y="1270906"/>
                      <a:pt x="68425" y="1269061"/>
                    </a:cubicBezTo>
                    <a:cubicBezTo>
                      <a:pt x="69655" y="1263702"/>
                      <a:pt x="70885" y="1258343"/>
                      <a:pt x="72115" y="1253072"/>
                    </a:cubicBezTo>
                    <a:cubicBezTo>
                      <a:pt x="72817" y="1249909"/>
                      <a:pt x="73608" y="1246658"/>
                      <a:pt x="74311" y="1243496"/>
                    </a:cubicBezTo>
                    <a:cubicBezTo>
                      <a:pt x="72905" y="1243144"/>
                      <a:pt x="71500" y="1242529"/>
                      <a:pt x="70094" y="1241475"/>
                    </a:cubicBezTo>
                    <a:cubicBezTo>
                      <a:pt x="64998" y="1237785"/>
                      <a:pt x="67195" y="1230142"/>
                      <a:pt x="69040" y="1225925"/>
                    </a:cubicBezTo>
                    <a:cubicBezTo>
                      <a:pt x="70445" y="1222674"/>
                      <a:pt x="73081" y="1220478"/>
                      <a:pt x="75717" y="1218545"/>
                    </a:cubicBezTo>
                    <a:cubicBezTo>
                      <a:pt x="78440" y="1216525"/>
                      <a:pt x="80109" y="1214240"/>
                      <a:pt x="79582" y="1208793"/>
                    </a:cubicBezTo>
                    <a:cubicBezTo>
                      <a:pt x="79582" y="1208618"/>
                      <a:pt x="79582" y="1208442"/>
                      <a:pt x="79494" y="1208178"/>
                    </a:cubicBezTo>
                    <a:cubicBezTo>
                      <a:pt x="79143" y="1208266"/>
                      <a:pt x="78792" y="1208442"/>
                      <a:pt x="78440" y="1208530"/>
                    </a:cubicBezTo>
                    <a:lnTo>
                      <a:pt x="77913" y="1208706"/>
                    </a:lnTo>
                    <a:lnTo>
                      <a:pt x="71236" y="1210550"/>
                    </a:lnTo>
                    <a:lnTo>
                      <a:pt x="67371" y="1192189"/>
                    </a:lnTo>
                    <a:lnTo>
                      <a:pt x="75805" y="1192540"/>
                    </a:lnTo>
                    <a:cubicBezTo>
                      <a:pt x="76771" y="1192628"/>
                      <a:pt x="78440" y="1192804"/>
                      <a:pt x="80022" y="1193858"/>
                    </a:cubicBezTo>
                    <a:cubicBezTo>
                      <a:pt x="80988" y="1188587"/>
                      <a:pt x="82921" y="1183843"/>
                      <a:pt x="85732" y="1179362"/>
                    </a:cubicBezTo>
                    <a:cubicBezTo>
                      <a:pt x="87577" y="1176463"/>
                      <a:pt x="88368" y="1172334"/>
                      <a:pt x="89246" y="1167854"/>
                    </a:cubicBezTo>
                    <a:cubicBezTo>
                      <a:pt x="89510" y="1166536"/>
                      <a:pt x="89773" y="1165306"/>
                      <a:pt x="90037" y="1163988"/>
                    </a:cubicBezTo>
                    <a:cubicBezTo>
                      <a:pt x="90740" y="1160650"/>
                      <a:pt x="91794" y="1157575"/>
                      <a:pt x="92760" y="1154500"/>
                    </a:cubicBezTo>
                    <a:cubicBezTo>
                      <a:pt x="94781" y="1148350"/>
                      <a:pt x="96538" y="1142991"/>
                      <a:pt x="95396" y="1137368"/>
                    </a:cubicBezTo>
                    <a:cubicBezTo>
                      <a:pt x="95044" y="1135611"/>
                      <a:pt x="95220" y="1132976"/>
                      <a:pt x="97856" y="1130604"/>
                    </a:cubicBezTo>
                    <a:cubicBezTo>
                      <a:pt x="100228" y="1124102"/>
                      <a:pt x="102776" y="1116723"/>
                      <a:pt x="105411" y="1109167"/>
                    </a:cubicBezTo>
                    <a:lnTo>
                      <a:pt x="89598" y="1112857"/>
                    </a:lnTo>
                    <a:lnTo>
                      <a:pt x="99437" y="1098801"/>
                    </a:lnTo>
                    <a:cubicBezTo>
                      <a:pt x="99613" y="1098537"/>
                      <a:pt x="99789" y="1098273"/>
                      <a:pt x="99964" y="1098010"/>
                    </a:cubicBezTo>
                    <a:cubicBezTo>
                      <a:pt x="100667" y="1096780"/>
                      <a:pt x="101721" y="1095199"/>
                      <a:pt x="103391" y="1093793"/>
                    </a:cubicBezTo>
                    <a:cubicBezTo>
                      <a:pt x="104884" y="1092651"/>
                      <a:pt x="106378" y="1091597"/>
                      <a:pt x="107871" y="1090630"/>
                    </a:cubicBezTo>
                    <a:cubicBezTo>
                      <a:pt x="108838" y="1090015"/>
                      <a:pt x="109716" y="1089400"/>
                      <a:pt x="110595" y="1088785"/>
                    </a:cubicBezTo>
                    <a:cubicBezTo>
                      <a:pt x="111825" y="1086062"/>
                      <a:pt x="114109" y="1079033"/>
                      <a:pt x="115954" y="1072708"/>
                    </a:cubicBezTo>
                    <a:lnTo>
                      <a:pt x="112615" y="1063747"/>
                    </a:lnTo>
                    <a:cubicBezTo>
                      <a:pt x="111385" y="1060496"/>
                      <a:pt x="112352" y="1058036"/>
                      <a:pt x="113055" y="1056894"/>
                    </a:cubicBezTo>
                    <a:cubicBezTo>
                      <a:pt x="113933" y="1055401"/>
                      <a:pt x="115251" y="1054434"/>
                      <a:pt x="116920" y="1053819"/>
                    </a:cubicBezTo>
                    <a:cubicBezTo>
                      <a:pt x="117359" y="1049251"/>
                      <a:pt x="119995" y="1045649"/>
                      <a:pt x="122367" y="1042926"/>
                    </a:cubicBezTo>
                    <a:lnTo>
                      <a:pt x="112527" y="1040993"/>
                    </a:lnTo>
                    <a:lnTo>
                      <a:pt x="120786" y="1032383"/>
                    </a:lnTo>
                    <a:cubicBezTo>
                      <a:pt x="121225" y="1031944"/>
                      <a:pt x="121576" y="1031505"/>
                      <a:pt x="122016" y="1031065"/>
                    </a:cubicBezTo>
                    <a:cubicBezTo>
                      <a:pt x="122982" y="1030011"/>
                      <a:pt x="123948" y="1028957"/>
                      <a:pt x="125090" y="1027903"/>
                    </a:cubicBezTo>
                    <a:cubicBezTo>
                      <a:pt x="126233" y="1026848"/>
                      <a:pt x="127375" y="1025882"/>
                      <a:pt x="128429" y="1024915"/>
                    </a:cubicBezTo>
                    <a:cubicBezTo>
                      <a:pt x="130010" y="1023598"/>
                      <a:pt x="131680" y="1022280"/>
                      <a:pt x="132207" y="1021226"/>
                    </a:cubicBezTo>
                    <a:cubicBezTo>
                      <a:pt x="134227" y="1017184"/>
                      <a:pt x="135721" y="1012265"/>
                      <a:pt x="136511" y="1006993"/>
                    </a:cubicBezTo>
                    <a:cubicBezTo>
                      <a:pt x="136775" y="1005412"/>
                      <a:pt x="136160" y="1002776"/>
                      <a:pt x="134930" y="1000053"/>
                    </a:cubicBezTo>
                    <a:cubicBezTo>
                      <a:pt x="132909" y="995484"/>
                      <a:pt x="133085" y="990477"/>
                      <a:pt x="135457" y="986875"/>
                    </a:cubicBezTo>
                    <a:cubicBezTo>
                      <a:pt x="137654" y="983536"/>
                      <a:pt x="141343" y="981691"/>
                      <a:pt x="145648" y="981691"/>
                    </a:cubicBezTo>
                    <a:cubicBezTo>
                      <a:pt x="145736" y="981691"/>
                      <a:pt x="145824" y="981691"/>
                      <a:pt x="145912" y="981691"/>
                    </a:cubicBezTo>
                    <a:cubicBezTo>
                      <a:pt x="146263" y="981691"/>
                      <a:pt x="146790" y="981691"/>
                      <a:pt x="146966" y="981164"/>
                    </a:cubicBezTo>
                    <a:cubicBezTo>
                      <a:pt x="143276" y="971061"/>
                      <a:pt x="149953" y="965263"/>
                      <a:pt x="153204" y="962451"/>
                    </a:cubicBezTo>
                    <a:cubicBezTo>
                      <a:pt x="155751" y="960255"/>
                      <a:pt x="156806" y="956653"/>
                      <a:pt x="158123" y="952436"/>
                    </a:cubicBezTo>
                    <a:cubicBezTo>
                      <a:pt x="158651" y="950767"/>
                      <a:pt x="159178" y="948922"/>
                      <a:pt x="159881" y="947165"/>
                    </a:cubicBezTo>
                    <a:lnTo>
                      <a:pt x="158036" y="944881"/>
                    </a:lnTo>
                    <a:cubicBezTo>
                      <a:pt x="154873" y="941015"/>
                      <a:pt x="154609" y="937413"/>
                      <a:pt x="154961" y="935041"/>
                    </a:cubicBezTo>
                    <a:cubicBezTo>
                      <a:pt x="155312" y="932757"/>
                      <a:pt x="156454" y="929331"/>
                      <a:pt x="160408" y="926519"/>
                    </a:cubicBezTo>
                    <a:cubicBezTo>
                      <a:pt x="162428" y="925114"/>
                      <a:pt x="164361" y="923971"/>
                      <a:pt x="166382" y="922917"/>
                    </a:cubicBezTo>
                    <a:cubicBezTo>
                      <a:pt x="168315" y="921863"/>
                      <a:pt x="170159" y="920809"/>
                      <a:pt x="171653" y="919667"/>
                    </a:cubicBezTo>
                    <a:cubicBezTo>
                      <a:pt x="172619" y="918964"/>
                      <a:pt x="173498" y="917470"/>
                      <a:pt x="173586" y="916768"/>
                    </a:cubicBezTo>
                    <a:cubicBezTo>
                      <a:pt x="173849" y="915274"/>
                      <a:pt x="174025" y="913956"/>
                      <a:pt x="174289" y="912726"/>
                    </a:cubicBezTo>
                    <a:cubicBezTo>
                      <a:pt x="172619" y="913341"/>
                      <a:pt x="170423" y="913341"/>
                      <a:pt x="167612" y="911760"/>
                    </a:cubicBezTo>
                    <a:cubicBezTo>
                      <a:pt x="167436" y="911672"/>
                      <a:pt x="167348" y="911584"/>
                      <a:pt x="167260" y="911584"/>
                    </a:cubicBezTo>
                    <a:lnTo>
                      <a:pt x="159881" y="907894"/>
                    </a:lnTo>
                    <a:lnTo>
                      <a:pt x="168666" y="897264"/>
                    </a:lnTo>
                    <a:lnTo>
                      <a:pt x="178242" y="885931"/>
                    </a:lnTo>
                    <a:lnTo>
                      <a:pt x="179472" y="895419"/>
                    </a:lnTo>
                    <a:cubicBezTo>
                      <a:pt x="180790" y="893047"/>
                      <a:pt x="182371" y="890587"/>
                      <a:pt x="184655" y="887161"/>
                    </a:cubicBezTo>
                    <a:lnTo>
                      <a:pt x="185973" y="885228"/>
                    </a:lnTo>
                    <a:cubicBezTo>
                      <a:pt x="189487" y="879957"/>
                      <a:pt x="192474" y="874422"/>
                      <a:pt x="195461" y="868536"/>
                    </a:cubicBezTo>
                    <a:lnTo>
                      <a:pt x="195373" y="868624"/>
                    </a:lnTo>
                    <a:lnTo>
                      <a:pt x="195198" y="859048"/>
                    </a:lnTo>
                    <a:cubicBezTo>
                      <a:pt x="195198" y="858960"/>
                      <a:pt x="195198" y="858784"/>
                      <a:pt x="195110" y="858608"/>
                    </a:cubicBezTo>
                    <a:cubicBezTo>
                      <a:pt x="194846" y="857027"/>
                      <a:pt x="194407" y="853776"/>
                      <a:pt x="196867" y="851053"/>
                    </a:cubicBezTo>
                    <a:cubicBezTo>
                      <a:pt x="197570" y="850350"/>
                      <a:pt x="198185" y="849559"/>
                      <a:pt x="198888" y="848769"/>
                    </a:cubicBezTo>
                    <a:cubicBezTo>
                      <a:pt x="201523" y="845606"/>
                      <a:pt x="204598" y="842092"/>
                      <a:pt x="208815" y="839808"/>
                    </a:cubicBezTo>
                    <a:cubicBezTo>
                      <a:pt x="210309" y="839017"/>
                      <a:pt x="210309" y="839017"/>
                      <a:pt x="210836" y="836206"/>
                    </a:cubicBezTo>
                    <a:cubicBezTo>
                      <a:pt x="212066" y="829265"/>
                      <a:pt x="214438" y="822149"/>
                      <a:pt x="218040" y="815033"/>
                    </a:cubicBezTo>
                    <a:cubicBezTo>
                      <a:pt x="219621" y="811958"/>
                      <a:pt x="222081" y="809762"/>
                      <a:pt x="224102" y="808092"/>
                    </a:cubicBezTo>
                    <a:cubicBezTo>
                      <a:pt x="225244" y="807126"/>
                      <a:pt x="226474" y="806072"/>
                      <a:pt x="227001" y="805281"/>
                    </a:cubicBezTo>
                    <a:cubicBezTo>
                      <a:pt x="229109" y="801679"/>
                      <a:pt x="230954" y="797726"/>
                      <a:pt x="232799" y="793596"/>
                    </a:cubicBezTo>
                    <a:cubicBezTo>
                      <a:pt x="236313" y="785953"/>
                      <a:pt x="239915" y="778046"/>
                      <a:pt x="246241" y="771194"/>
                    </a:cubicBezTo>
                    <a:cubicBezTo>
                      <a:pt x="250282" y="766801"/>
                      <a:pt x="252654" y="761003"/>
                      <a:pt x="255114" y="754853"/>
                    </a:cubicBezTo>
                    <a:cubicBezTo>
                      <a:pt x="258013" y="747649"/>
                      <a:pt x="261088" y="740181"/>
                      <a:pt x="267150" y="733768"/>
                    </a:cubicBezTo>
                    <a:cubicBezTo>
                      <a:pt x="271191" y="729551"/>
                      <a:pt x="274354" y="724192"/>
                      <a:pt x="277693" y="718569"/>
                    </a:cubicBezTo>
                    <a:cubicBezTo>
                      <a:pt x="278307" y="717603"/>
                      <a:pt x="278835" y="716549"/>
                      <a:pt x="279450" y="715582"/>
                    </a:cubicBezTo>
                    <a:cubicBezTo>
                      <a:pt x="280504" y="713825"/>
                      <a:pt x="281558" y="712156"/>
                      <a:pt x="282612" y="710487"/>
                    </a:cubicBezTo>
                    <a:cubicBezTo>
                      <a:pt x="285863" y="705479"/>
                      <a:pt x="288850" y="700823"/>
                      <a:pt x="289641" y="696342"/>
                    </a:cubicBezTo>
                    <a:cubicBezTo>
                      <a:pt x="291222" y="686854"/>
                      <a:pt x="297020" y="681759"/>
                      <a:pt x="301677" y="677630"/>
                    </a:cubicBezTo>
                    <a:cubicBezTo>
                      <a:pt x="303346" y="676136"/>
                      <a:pt x="304927" y="674730"/>
                      <a:pt x="306245" y="673237"/>
                    </a:cubicBezTo>
                    <a:cubicBezTo>
                      <a:pt x="308178" y="671040"/>
                      <a:pt x="309759" y="668229"/>
                      <a:pt x="311428" y="665330"/>
                    </a:cubicBezTo>
                    <a:cubicBezTo>
                      <a:pt x="312922" y="662694"/>
                      <a:pt x="314503" y="659971"/>
                      <a:pt x="316436" y="657335"/>
                    </a:cubicBezTo>
                    <a:lnTo>
                      <a:pt x="309320" y="655842"/>
                    </a:lnTo>
                    <a:lnTo>
                      <a:pt x="330317" y="634845"/>
                    </a:lnTo>
                    <a:lnTo>
                      <a:pt x="330580" y="635987"/>
                    </a:lnTo>
                    <a:cubicBezTo>
                      <a:pt x="331898" y="634581"/>
                      <a:pt x="333128" y="633088"/>
                      <a:pt x="334446" y="631682"/>
                    </a:cubicBezTo>
                    <a:cubicBezTo>
                      <a:pt x="338839" y="626938"/>
                      <a:pt x="342968" y="622370"/>
                      <a:pt x="346218" y="617450"/>
                    </a:cubicBezTo>
                    <a:cubicBezTo>
                      <a:pt x="346833" y="616483"/>
                      <a:pt x="347624" y="615693"/>
                      <a:pt x="348327" y="614902"/>
                    </a:cubicBezTo>
                    <a:cubicBezTo>
                      <a:pt x="348503" y="614638"/>
                      <a:pt x="348854" y="614375"/>
                      <a:pt x="349118" y="614023"/>
                    </a:cubicBezTo>
                    <a:cubicBezTo>
                      <a:pt x="347624" y="612618"/>
                      <a:pt x="345516" y="609367"/>
                      <a:pt x="349030" y="604359"/>
                    </a:cubicBezTo>
                    <a:cubicBezTo>
                      <a:pt x="349557" y="603657"/>
                      <a:pt x="350172" y="602778"/>
                      <a:pt x="350875" y="601812"/>
                    </a:cubicBezTo>
                    <a:cubicBezTo>
                      <a:pt x="351490" y="601021"/>
                      <a:pt x="352017" y="600230"/>
                      <a:pt x="352456" y="599615"/>
                    </a:cubicBezTo>
                    <a:lnTo>
                      <a:pt x="356761" y="593553"/>
                    </a:lnTo>
                    <a:lnTo>
                      <a:pt x="361417" y="597858"/>
                    </a:lnTo>
                    <a:cubicBezTo>
                      <a:pt x="362032" y="596804"/>
                      <a:pt x="362735" y="595662"/>
                      <a:pt x="363701" y="594608"/>
                    </a:cubicBezTo>
                    <a:cubicBezTo>
                      <a:pt x="366864" y="591094"/>
                      <a:pt x="369675" y="587140"/>
                      <a:pt x="372662" y="583011"/>
                    </a:cubicBezTo>
                    <a:cubicBezTo>
                      <a:pt x="374507" y="580463"/>
                      <a:pt x="376440" y="577740"/>
                      <a:pt x="378461" y="575104"/>
                    </a:cubicBezTo>
                    <a:cubicBezTo>
                      <a:pt x="381360" y="571414"/>
                      <a:pt x="384347" y="567812"/>
                      <a:pt x="387246" y="564298"/>
                    </a:cubicBezTo>
                    <a:cubicBezTo>
                      <a:pt x="388300" y="562980"/>
                      <a:pt x="389355" y="561750"/>
                      <a:pt x="390497" y="560433"/>
                    </a:cubicBezTo>
                    <a:lnTo>
                      <a:pt x="377582" y="559291"/>
                    </a:lnTo>
                    <a:lnTo>
                      <a:pt x="388125" y="549363"/>
                    </a:lnTo>
                    <a:cubicBezTo>
                      <a:pt x="388388" y="549099"/>
                      <a:pt x="388652" y="548836"/>
                      <a:pt x="388915" y="548484"/>
                    </a:cubicBezTo>
                    <a:cubicBezTo>
                      <a:pt x="389970" y="547342"/>
                      <a:pt x="391375" y="545761"/>
                      <a:pt x="393484" y="544707"/>
                    </a:cubicBezTo>
                    <a:cubicBezTo>
                      <a:pt x="394187" y="544355"/>
                      <a:pt x="394977" y="543916"/>
                      <a:pt x="395680" y="543565"/>
                    </a:cubicBezTo>
                    <a:cubicBezTo>
                      <a:pt x="398228" y="542247"/>
                      <a:pt x="401127" y="540753"/>
                      <a:pt x="404202" y="539787"/>
                    </a:cubicBezTo>
                    <a:lnTo>
                      <a:pt x="403060" y="530299"/>
                    </a:lnTo>
                    <a:cubicBezTo>
                      <a:pt x="402445" y="525028"/>
                      <a:pt x="404817" y="521953"/>
                      <a:pt x="406047" y="520283"/>
                    </a:cubicBezTo>
                    <a:lnTo>
                      <a:pt x="410615" y="514309"/>
                    </a:lnTo>
                    <a:lnTo>
                      <a:pt x="416941" y="520635"/>
                    </a:lnTo>
                    <a:cubicBezTo>
                      <a:pt x="418786" y="518526"/>
                      <a:pt x="420982" y="516945"/>
                      <a:pt x="423530" y="516066"/>
                    </a:cubicBezTo>
                    <a:cubicBezTo>
                      <a:pt x="429416" y="514134"/>
                      <a:pt x="433018" y="509390"/>
                      <a:pt x="437235" y="503943"/>
                    </a:cubicBezTo>
                    <a:cubicBezTo>
                      <a:pt x="438553" y="502186"/>
                      <a:pt x="439958" y="500341"/>
                      <a:pt x="441540" y="498584"/>
                    </a:cubicBezTo>
                    <a:lnTo>
                      <a:pt x="437147" y="498671"/>
                    </a:lnTo>
                    <a:lnTo>
                      <a:pt x="445405" y="487778"/>
                    </a:lnTo>
                    <a:cubicBezTo>
                      <a:pt x="445581" y="487602"/>
                      <a:pt x="445669" y="487338"/>
                      <a:pt x="445845" y="487075"/>
                    </a:cubicBezTo>
                    <a:cubicBezTo>
                      <a:pt x="446811" y="485493"/>
                      <a:pt x="448568" y="482506"/>
                      <a:pt x="452170" y="481716"/>
                    </a:cubicBezTo>
                    <a:cubicBezTo>
                      <a:pt x="460165" y="480046"/>
                      <a:pt x="465612" y="474512"/>
                      <a:pt x="471849" y="468186"/>
                    </a:cubicBezTo>
                    <a:cubicBezTo>
                      <a:pt x="473870" y="466078"/>
                      <a:pt x="476066" y="463881"/>
                      <a:pt x="478350" y="461861"/>
                    </a:cubicBezTo>
                    <a:cubicBezTo>
                      <a:pt x="480371" y="460016"/>
                      <a:pt x="480635" y="458961"/>
                      <a:pt x="480547" y="457204"/>
                    </a:cubicBezTo>
                    <a:lnTo>
                      <a:pt x="480547" y="456941"/>
                    </a:lnTo>
                    <a:cubicBezTo>
                      <a:pt x="480108" y="452460"/>
                      <a:pt x="479580" y="446311"/>
                      <a:pt x="484588" y="443060"/>
                    </a:cubicBezTo>
                    <a:cubicBezTo>
                      <a:pt x="486345" y="441918"/>
                      <a:pt x="488278" y="441566"/>
                      <a:pt x="490123" y="441654"/>
                    </a:cubicBezTo>
                    <a:cubicBezTo>
                      <a:pt x="488278" y="440424"/>
                      <a:pt x="487136" y="438404"/>
                      <a:pt x="486872" y="435768"/>
                    </a:cubicBezTo>
                    <a:lnTo>
                      <a:pt x="485291" y="421799"/>
                    </a:lnTo>
                    <a:lnTo>
                      <a:pt x="502950" y="433572"/>
                    </a:lnTo>
                    <a:cubicBezTo>
                      <a:pt x="506024" y="429618"/>
                      <a:pt x="509978" y="426895"/>
                      <a:pt x="513404" y="424611"/>
                    </a:cubicBezTo>
                    <a:cubicBezTo>
                      <a:pt x="514898" y="423644"/>
                      <a:pt x="516303" y="422678"/>
                      <a:pt x="517533" y="421711"/>
                    </a:cubicBezTo>
                    <a:cubicBezTo>
                      <a:pt x="520960" y="418988"/>
                      <a:pt x="524298" y="416352"/>
                      <a:pt x="527636" y="413629"/>
                    </a:cubicBezTo>
                    <a:lnTo>
                      <a:pt x="516391" y="414332"/>
                    </a:lnTo>
                    <a:lnTo>
                      <a:pt x="526670" y="402472"/>
                    </a:lnTo>
                    <a:cubicBezTo>
                      <a:pt x="527022" y="402032"/>
                      <a:pt x="527461" y="401505"/>
                      <a:pt x="527900" y="400890"/>
                    </a:cubicBezTo>
                    <a:cubicBezTo>
                      <a:pt x="529394" y="398869"/>
                      <a:pt x="531239" y="396410"/>
                      <a:pt x="534225" y="394916"/>
                    </a:cubicBezTo>
                    <a:cubicBezTo>
                      <a:pt x="537388" y="393423"/>
                      <a:pt x="540727" y="393686"/>
                      <a:pt x="543099" y="393950"/>
                    </a:cubicBezTo>
                    <a:cubicBezTo>
                      <a:pt x="543714" y="394038"/>
                      <a:pt x="544329" y="394038"/>
                      <a:pt x="544944" y="394038"/>
                    </a:cubicBezTo>
                    <a:cubicBezTo>
                      <a:pt x="546262" y="394038"/>
                      <a:pt x="547140" y="394038"/>
                      <a:pt x="547755" y="393950"/>
                    </a:cubicBezTo>
                    <a:lnTo>
                      <a:pt x="545559" y="373919"/>
                    </a:lnTo>
                    <a:lnTo>
                      <a:pt x="550303" y="372162"/>
                    </a:lnTo>
                    <a:cubicBezTo>
                      <a:pt x="556716" y="369702"/>
                      <a:pt x="560318" y="371635"/>
                      <a:pt x="562251" y="373568"/>
                    </a:cubicBezTo>
                    <a:cubicBezTo>
                      <a:pt x="562778" y="374095"/>
                      <a:pt x="563217" y="374710"/>
                      <a:pt x="563569" y="375325"/>
                    </a:cubicBezTo>
                    <a:cubicBezTo>
                      <a:pt x="564535" y="374798"/>
                      <a:pt x="565414" y="374358"/>
                      <a:pt x="566468" y="374007"/>
                    </a:cubicBezTo>
                    <a:cubicBezTo>
                      <a:pt x="571915" y="371986"/>
                      <a:pt x="576220" y="368999"/>
                      <a:pt x="581579" y="363728"/>
                    </a:cubicBezTo>
                    <a:cubicBezTo>
                      <a:pt x="585181" y="360126"/>
                      <a:pt x="588783" y="356524"/>
                      <a:pt x="592385" y="352922"/>
                    </a:cubicBezTo>
                    <a:lnTo>
                      <a:pt x="597129" y="348178"/>
                    </a:lnTo>
                    <a:cubicBezTo>
                      <a:pt x="597656" y="347651"/>
                      <a:pt x="598271" y="346860"/>
                      <a:pt x="598886" y="346069"/>
                    </a:cubicBezTo>
                    <a:cubicBezTo>
                      <a:pt x="601170" y="343258"/>
                      <a:pt x="604245" y="339305"/>
                      <a:pt x="608989" y="339392"/>
                    </a:cubicBezTo>
                    <a:cubicBezTo>
                      <a:pt x="608989" y="339392"/>
                      <a:pt x="608989" y="339392"/>
                      <a:pt x="608989" y="339392"/>
                    </a:cubicBezTo>
                    <a:cubicBezTo>
                      <a:pt x="609955" y="339392"/>
                      <a:pt x="610570" y="339041"/>
                      <a:pt x="612503" y="337548"/>
                    </a:cubicBezTo>
                    <a:cubicBezTo>
                      <a:pt x="613733" y="336581"/>
                      <a:pt x="615227" y="335351"/>
                      <a:pt x="617159" y="334473"/>
                    </a:cubicBezTo>
                    <a:cubicBezTo>
                      <a:pt x="619619" y="333331"/>
                      <a:pt x="621991" y="331046"/>
                      <a:pt x="624364" y="328674"/>
                    </a:cubicBezTo>
                    <a:cubicBezTo>
                      <a:pt x="625769" y="327269"/>
                      <a:pt x="627350" y="325775"/>
                      <a:pt x="629108" y="324369"/>
                    </a:cubicBezTo>
                    <a:lnTo>
                      <a:pt x="622079" y="321295"/>
                    </a:lnTo>
                    <a:lnTo>
                      <a:pt x="633852" y="314530"/>
                    </a:lnTo>
                    <a:cubicBezTo>
                      <a:pt x="634467" y="314178"/>
                      <a:pt x="635082" y="313827"/>
                      <a:pt x="635785" y="313476"/>
                    </a:cubicBezTo>
                    <a:cubicBezTo>
                      <a:pt x="636224" y="313300"/>
                      <a:pt x="636575" y="313036"/>
                      <a:pt x="637014" y="312773"/>
                    </a:cubicBezTo>
                    <a:cubicBezTo>
                      <a:pt x="638596" y="311806"/>
                      <a:pt x="640792" y="310489"/>
                      <a:pt x="643603" y="310225"/>
                    </a:cubicBezTo>
                    <a:cubicBezTo>
                      <a:pt x="651071" y="309610"/>
                      <a:pt x="657309" y="305217"/>
                      <a:pt x="663898" y="300649"/>
                    </a:cubicBezTo>
                    <a:cubicBezTo>
                      <a:pt x="665567" y="299507"/>
                      <a:pt x="667148" y="298365"/>
                      <a:pt x="668818" y="297223"/>
                    </a:cubicBezTo>
                    <a:cubicBezTo>
                      <a:pt x="672332" y="294938"/>
                      <a:pt x="672244" y="294324"/>
                      <a:pt x="672068" y="293533"/>
                    </a:cubicBezTo>
                    <a:cubicBezTo>
                      <a:pt x="671014" y="288877"/>
                      <a:pt x="672507" y="284747"/>
                      <a:pt x="675934" y="282375"/>
                    </a:cubicBezTo>
                    <a:cubicBezTo>
                      <a:pt x="679360" y="280091"/>
                      <a:pt x="683928" y="280091"/>
                      <a:pt x="687530" y="282463"/>
                    </a:cubicBezTo>
                    <a:cubicBezTo>
                      <a:pt x="687618" y="282551"/>
                      <a:pt x="687706" y="282551"/>
                      <a:pt x="687794" y="282639"/>
                    </a:cubicBezTo>
                    <a:cubicBezTo>
                      <a:pt x="688233" y="282463"/>
                      <a:pt x="689112" y="281936"/>
                      <a:pt x="689727" y="281497"/>
                    </a:cubicBezTo>
                    <a:lnTo>
                      <a:pt x="689815" y="281409"/>
                    </a:lnTo>
                    <a:cubicBezTo>
                      <a:pt x="694295" y="278598"/>
                      <a:pt x="698776" y="275523"/>
                      <a:pt x="703080" y="272536"/>
                    </a:cubicBezTo>
                    <a:cubicBezTo>
                      <a:pt x="706770" y="269988"/>
                      <a:pt x="710548" y="267440"/>
                      <a:pt x="714326" y="264980"/>
                    </a:cubicBezTo>
                    <a:cubicBezTo>
                      <a:pt x="717752" y="262784"/>
                      <a:pt x="721354" y="260763"/>
                      <a:pt x="724780" y="258743"/>
                    </a:cubicBezTo>
                    <a:cubicBezTo>
                      <a:pt x="725571" y="258303"/>
                      <a:pt x="726362" y="257776"/>
                      <a:pt x="727240" y="257337"/>
                    </a:cubicBezTo>
                    <a:lnTo>
                      <a:pt x="719509" y="253999"/>
                    </a:lnTo>
                    <a:lnTo>
                      <a:pt x="726713" y="247146"/>
                    </a:lnTo>
                    <a:cubicBezTo>
                      <a:pt x="726977" y="246882"/>
                      <a:pt x="727152" y="246619"/>
                      <a:pt x="727416" y="246355"/>
                    </a:cubicBezTo>
                    <a:cubicBezTo>
                      <a:pt x="728558" y="245038"/>
                      <a:pt x="730315" y="243017"/>
                      <a:pt x="733214" y="242138"/>
                    </a:cubicBezTo>
                    <a:cubicBezTo>
                      <a:pt x="735850" y="241348"/>
                      <a:pt x="739013" y="241260"/>
                      <a:pt x="742615" y="241875"/>
                    </a:cubicBezTo>
                    <a:cubicBezTo>
                      <a:pt x="747007" y="242578"/>
                      <a:pt x="750522" y="241611"/>
                      <a:pt x="754036" y="238536"/>
                    </a:cubicBezTo>
                    <a:cubicBezTo>
                      <a:pt x="753509" y="238361"/>
                      <a:pt x="752981" y="238097"/>
                      <a:pt x="752366" y="237746"/>
                    </a:cubicBezTo>
                    <a:cubicBezTo>
                      <a:pt x="752191" y="237658"/>
                      <a:pt x="752103" y="237570"/>
                      <a:pt x="752015" y="237570"/>
                    </a:cubicBezTo>
                    <a:lnTo>
                      <a:pt x="744635" y="233880"/>
                    </a:lnTo>
                    <a:lnTo>
                      <a:pt x="749906" y="227467"/>
                    </a:lnTo>
                    <a:lnTo>
                      <a:pt x="763085" y="211829"/>
                    </a:lnTo>
                    <a:lnTo>
                      <a:pt x="765017" y="226588"/>
                    </a:lnTo>
                    <a:cubicBezTo>
                      <a:pt x="765105" y="227467"/>
                      <a:pt x="765193" y="228345"/>
                      <a:pt x="765105" y="229048"/>
                    </a:cubicBezTo>
                    <a:cubicBezTo>
                      <a:pt x="766423" y="228257"/>
                      <a:pt x="767741" y="227555"/>
                      <a:pt x="768883" y="226940"/>
                    </a:cubicBezTo>
                    <a:cubicBezTo>
                      <a:pt x="771167" y="225798"/>
                      <a:pt x="773451" y="225183"/>
                      <a:pt x="775472" y="224568"/>
                    </a:cubicBezTo>
                    <a:cubicBezTo>
                      <a:pt x="777141" y="224128"/>
                      <a:pt x="778810" y="223689"/>
                      <a:pt x="779689" y="223074"/>
                    </a:cubicBezTo>
                    <a:cubicBezTo>
                      <a:pt x="784082" y="220263"/>
                      <a:pt x="788738" y="217979"/>
                      <a:pt x="793218" y="215782"/>
                    </a:cubicBezTo>
                    <a:cubicBezTo>
                      <a:pt x="799632" y="212619"/>
                      <a:pt x="805694" y="209720"/>
                      <a:pt x="810789" y="205328"/>
                    </a:cubicBezTo>
                    <a:cubicBezTo>
                      <a:pt x="815358" y="201462"/>
                      <a:pt x="820980" y="199178"/>
                      <a:pt x="825988" y="197597"/>
                    </a:cubicBezTo>
                    <a:cubicBezTo>
                      <a:pt x="836267" y="194170"/>
                      <a:pt x="846809" y="188196"/>
                      <a:pt x="850499" y="183803"/>
                    </a:cubicBezTo>
                    <a:cubicBezTo>
                      <a:pt x="856385" y="176599"/>
                      <a:pt x="862535" y="173964"/>
                      <a:pt x="871057" y="175194"/>
                    </a:cubicBezTo>
                    <a:cubicBezTo>
                      <a:pt x="871320" y="173876"/>
                      <a:pt x="871848" y="172470"/>
                      <a:pt x="872990" y="171153"/>
                    </a:cubicBezTo>
                    <a:cubicBezTo>
                      <a:pt x="874835" y="169044"/>
                      <a:pt x="877470" y="168078"/>
                      <a:pt x="880809" y="168253"/>
                    </a:cubicBezTo>
                    <a:cubicBezTo>
                      <a:pt x="881511" y="168253"/>
                      <a:pt x="882214" y="168341"/>
                      <a:pt x="883005" y="168429"/>
                    </a:cubicBezTo>
                    <a:cubicBezTo>
                      <a:pt x="883269" y="168429"/>
                      <a:pt x="883708" y="168517"/>
                      <a:pt x="884059" y="168517"/>
                    </a:cubicBezTo>
                    <a:cubicBezTo>
                      <a:pt x="886343" y="166848"/>
                      <a:pt x="888628" y="165530"/>
                      <a:pt x="891000" y="164388"/>
                    </a:cubicBezTo>
                    <a:cubicBezTo>
                      <a:pt x="889858" y="163509"/>
                      <a:pt x="888891" y="162191"/>
                      <a:pt x="888364" y="160434"/>
                    </a:cubicBezTo>
                    <a:cubicBezTo>
                      <a:pt x="887661" y="157887"/>
                      <a:pt x="887749" y="155515"/>
                      <a:pt x="887749" y="153494"/>
                    </a:cubicBezTo>
                    <a:cubicBezTo>
                      <a:pt x="887749" y="152967"/>
                      <a:pt x="887749" y="152440"/>
                      <a:pt x="887749" y="151825"/>
                    </a:cubicBezTo>
                    <a:lnTo>
                      <a:pt x="887661" y="148047"/>
                    </a:lnTo>
                    <a:lnTo>
                      <a:pt x="890912" y="146114"/>
                    </a:lnTo>
                    <a:cubicBezTo>
                      <a:pt x="892318" y="145324"/>
                      <a:pt x="895392" y="144269"/>
                      <a:pt x="898292" y="145851"/>
                    </a:cubicBezTo>
                    <a:cubicBezTo>
                      <a:pt x="899609" y="146553"/>
                      <a:pt x="900400" y="147432"/>
                      <a:pt x="900751" y="147871"/>
                    </a:cubicBezTo>
                    <a:lnTo>
                      <a:pt x="901103" y="148223"/>
                    </a:lnTo>
                    <a:lnTo>
                      <a:pt x="901454" y="148662"/>
                    </a:lnTo>
                    <a:cubicBezTo>
                      <a:pt x="902333" y="149804"/>
                      <a:pt x="903123" y="150946"/>
                      <a:pt x="903739" y="152176"/>
                    </a:cubicBezTo>
                    <a:cubicBezTo>
                      <a:pt x="903826" y="152000"/>
                      <a:pt x="903914" y="151825"/>
                      <a:pt x="904002" y="151649"/>
                    </a:cubicBezTo>
                    <a:cubicBezTo>
                      <a:pt x="905847" y="148135"/>
                      <a:pt x="911909" y="144269"/>
                      <a:pt x="916829" y="146466"/>
                    </a:cubicBezTo>
                    <a:cubicBezTo>
                      <a:pt x="919289" y="147608"/>
                      <a:pt x="921134" y="149277"/>
                      <a:pt x="922188" y="151210"/>
                    </a:cubicBezTo>
                    <a:cubicBezTo>
                      <a:pt x="927459" y="148311"/>
                      <a:pt x="933433" y="145324"/>
                      <a:pt x="940549" y="144357"/>
                    </a:cubicBezTo>
                    <a:cubicBezTo>
                      <a:pt x="943888" y="143918"/>
                      <a:pt x="947402" y="142073"/>
                      <a:pt x="951092" y="140052"/>
                    </a:cubicBezTo>
                    <a:cubicBezTo>
                      <a:pt x="953552" y="138734"/>
                      <a:pt x="956187" y="137329"/>
                      <a:pt x="959086" y="136187"/>
                    </a:cubicBezTo>
                    <a:lnTo>
                      <a:pt x="957241" y="134342"/>
                    </a:lnTo>
                    <a:lnTo>
                      <a:pt x="964533" y="130037"/>
                    </a:lnTo>
                    <a:cubicBezTo>
                      <a:pt x="964709" y="129949"/>
                      <a:pt x="964885" y="129773"/>
                      <a:pt x="965060" y="129598"/>
                    </a:cubicBezTo>
                    <a:cubicBezTo>
                      <a:pt x="966378" y="128631"/>
                      <a:pt x="968750" y="126786"/>
                      <a:pt x="972089" y="127050"/>
                    </a:cubicBezTo>
                    <a:cubicBezTo>
                      <a:pt x="981401" y="127841"/>
                      <a:pt x="990538" y="125469"/>
                      <a:pt x="1000114" y="122921"/>
                    </a:cubicBezTo>
                    <a:cubicBezTo>
                      <a:pt x="1002398" y="122306"/>
                      <a:pt x="1004858" y="121691"/>
                      <a:pt x="1007230" y="121076"/>
                    </a:cubicBezTo>
                    <a:cubicBezTo>
                      <a:pt x="1007318" y="118089"/>
                      <a:pt x="1007933" y="114048"/>
                      <a:pt x="1011447" y="111763"/>
                    </a:cubicBezTo>
                    <a:cubicBezTo>
                      <a:pt x="1015928" y="108864"/>
                      <a:pt x="1020672" y="111324"/>
                      <a:pt x="1023747" y="112993"/>
                    </a:cubicBezTo>
                    <a:cubicBezTo>
                      <a:pt x="1024010" y="113081"/>
                      <a:pt x="1024274" y="113257"/>
                      <a:pt x="1024450" y="113433"/>
                    </a:cubicBezTo>
                    <a:cubicBezTo>
                      <a:pt x="1024625" y="113433"/>
                      <a:pt x="1024977" y="113345"/>
                      <a:pt x="1025240" y="113257"/>
                    </a:cubicBezTo>
                    <a:cubicBezTo>
                      <a:pt x="1033235" y="110885"/>
                      <a:pt x="1041142" y="108425"/>
                      <a:pt x="1048961" y="105965"/>
                    </a:cubicBezTo>
                    <a:lnTo>
                      <a:pt x="1043250" y="103242"/>
                    </a:lnTo>
                    <a:lnTo>
                      <a:pt x="1052651" y="96740"/>
                    </a:lnTo>
                    <a:cubicBezTo>
                      <a:pt x="1052914" y="96565"/>
                      <a:pt x="1053266" y="96213"/>
                      <a:pt x="1053705" y="95862"/>
                    </a:cubicBezTo>
                    <a:cubicBezTo>
                      <a:pt x="1055374" y="94368"/>
                      <a:pt x="1058010" y="92260"/>
                      <a:pt x="1061612" y="92260"/>
                    </a:cubicBezTo>
                    <a:cubicBezTo>
                      <a:pt x="1065389" y="92348"/>
                      <a:pt x="1069519" y="93578"/>
                      <a:pt x="1072945" y="95686"/>
                    </a:cubicBezTo>
                    <a:cubicBezTo>
                      <a:pt x="1075229" y="97092"/>
                      <a:pt x="1076195" y="97180"/>
                      <a:pt x="1080852" y="95159"/>
                    </a:cubicBezTo>
                    <a:lnTo>
                      <a:pt x="1079885" y="93138"/>
                    </a:lnTo>
                    <a:cubicBezTo>
                      <a:pt x="1079797" y="93051"/>
                      <a:pt x="1079797" y="92875"/>
                      <a:pt x="1079710" y="92787"/>
                    </a:cubicBezTo>
                    <a:cubicBezTo>
                      <a:pt x="1077162" y="88131"/>
                      <a:pt x="1078743" y="85232"/>
                      <a:pt x="1080500" y="83562"/>
                    </a:cubicBezTo>
                    <a:cubicBezTo>
                      <a:pt x="1081730" y="82420"/>
                      <a:pt x="1082960" y="81542"/>
                      <a:pt x="1084014" y="80751"/>
                    </a:cubicBezTo>
                    <a:cubicBezTo>
                      <a:pt x="1084278" y="80575"/>
                      <a:pt x="1084629" y="80312"/>
                      <a:pt x="1084893" y="80136"/>
                    </a:cubicBezTo>
                    <a:lnTo>
                      <a:pt x="1095963" y="72053"/>
                    </a:lnTo>
                    <a:lnTo>
                      <a:pt x="1095348" y="85759"/>
                    </a:lnTo>
                    <a:cubicBezTo>
                      <a:pt x="1095348" y="86198"/>
                      <a:pt x="1095260" y="86637"/>
                      <a:pt x="1095260" y="87076"/>
                    </a:cubicBezTo>
                    <a:cubicBezTo>
                      <a:pt x="1099125" y="85934"/>
                      <a:pt x="1103606" y="85934"/>
                      <a:pt x="1108438" y="89097"/>
                    </a:cubicBezTo>
                    <a:cubicBezTo>
                      <a:pt x="1112743" y="87076"/>
                      <a:pt x="1117047" y="86110"/>
                      <a:pt x="1121264" y="85144"/>
                    </a:cubicBezTo>
                    <a:cubicBezTo>
                      <a:pt x="1127238" y="83738"/>
                      <a:pt x="1132422" y="82508"/>
                      <a:pt x="1136375" y="78906"/>
                    </a:cubicBezTo>
                    <a:cubicBezTo>
                      <a:pt x="1139977" y="75655"/>
                      <a:pt x="1144897" y="76534"/>
                      <a:pt x="1148411" y="77149"/>
                    </a:cubicBezTo>
                    <a:cubicBezTo>
                      <a:pt x="1149290" y="77325"/>
                      <a:pt x="1150168" y="77500"/>
                      <a:pt x="1150783" y="77500"/>
                    </a:cubicBezTo>
                    <a:cubicBezTo>
                      <a:pt x="1152101" y="77588"/>
                      <a:pt x="1153155" y="77940"/>
                      <a:pt x="1154034" y="78291"/>
                    </a:cubicBezTo>
                    <a:cubicBezTo>
                      <a:pt x="1163083" y="75304"/>
                      <a:pt x="1171517" y="73811"/>
                      <a:pt x="1179511" y="73635"/>
                    </a:cubicBezTo>
                    <a:cubicBezTo>
                      <a:pt x="1179775" y="72405"/>
                      <a:pt x="1180478" y="70911"/>
                      <a:pt x="1181971" y="69418"/>
                    </a:cubicBezTo>
                    <a:cubicBezTo>
                      <a:pt x="1185310" y="65904"/>
                      <a:pt x="1188648" y="65025"/>
                      <a:pt x="1191723" y="66870"/>
                    </a:cubicBezTo>
                    <a:cubicBezTo>
                      <a:pt x="1195589" y="69154"/>
                      <a:pt x="1200069" y="68803"/>
                      <a:pt x="1205340" y="68364"/>
                    </a:cubicBezTo>
                    <a:cubicBezTo>
                      <a:pt x="1207976" y="68188"/>
                      <a:pt x="1210612" y="67924"/>
                      <a:pt x="1213335" y="68012"/>
                    </a:cubicBezTo>
                    <a:cubicBezTo>
                      <a:pt x="1216937" y="65113"/>
                      <a:pt x="1221945" y="65640"/>
                      <a:pt x="1224405" y="65904"/>
                    </a:cubicBezTo>
                    <a:cubicBezTo>
                      <a:pt x="1224668" y="65904"/>
                      <a:pt x="1224844" y="65992"/>
                      <a:pt x="1225108" y="65992"/>
                    </a:cubicBezTo>
                    <a:lnTo>
                      <a:pt x="1224580" y="58612"/>
                    </a:lnTo>
                    <a:lnTo>
                      <a:pt x="1232048" y="59139"/>
                    </a:lnTo>
                    <a:cubicBezTo>
                      <a:pt x="1232136" y="59139"/>
                      <a:pt x="1232224" y="59139"/>
                      <a:pt x="1232312" y="59139"/>
                    </a:cubicBezTo>
                    <a:cubicBezTo>
                      <a:pt x="1233629" y="59051"/>
                      <a:pt x="1236353" y="58963"/>
                      <a:pt x="1238637" y="60984"/>
                    </a:cubicBezTo>
                    <a:cubicBezTo>
                      <a:pt x="1242151" y="63971"/>
                      <a:pt x="1245578" y="63356"/>
                      <a:pt x="1251903" y="61862"/>
                    </a:cubicBezTo>
                    <a:cubicBezTo>
                      <a:pt x="1254978" y="61160"/>
                      <a:pt x="1258404" y="60281"/>
                      <a:pt x="1262006" y="60281"/>
                    </a:cubicBezTo>
                    <a:cubicBezTo>
                      <a:pt x="1266487" y="56328"/>
                      <a:pt x="1272636" y="53165"/>
                      <a:pt x="1280368" y="53868"/>
                    </a:cubicBezTo>
                    <a:lnTo>
                      <a:pt x="1277117" y="48772"/>
                    </a:lnTo>
                    <a:lnTo>
                      <a:pt x="1290998" y="50529"/>
                    </a:lnTo>
                    <a:cubicBezTo>
                      <a:pt x="1291349" y="50617"/>
                      <a:pt x="1292052" y="50617"/>
                      <a:pt x="1292667" y="50617"/>
                    </a:cubicBezTo>
                    <a:cubicBezTo>
                      <a:pt x="1295215" y="50617"/>
                      <a:pt x="1298993" y="50705"/>
                      <a:pt x="1301804" y="53516"/>
                    </a:cubicBezTo>
                    <a:cubicBezTo>
                      <a:pt x="1303385" y="55186"/>
                      <a:pt x="1304703" y="55976"/>
                      <a:pt x="1307866" y="55186"/>
                    </a:cubicBezTo>
                    <a:lnTo>
                      <a:pt x="1307602" y="39196"/>
                    </a:lnTo>
                    <a:lnTo>
                      <a:pt x="1311644" y="37439"/>
                    </a:lnTo>
                    <a:cubicBezTo>
                      <a:pt x="1316212" y="35506"/>
                      <a:pt x="1319287" y="35067"/>
                      <a:pt x="1321835" y="34803"/>
                    </a:cubicBezTo>
                    <a:lnTo>
                      <a:pt x="1334222" y="33310"/>
                    </a:lnTo>
                    <a:lnTo>
                      <a:pt x="1328775" y="43677"/>
                    </a:lnTo>
                    <a:cubicBezTo>
                      <a:pt x="1331586" y="42095"/>
                      <a:pt x="1335101" y="41568"/>
                      <a:pt x="1338966" y="42183"/>
                    </a:cubicBezTo>
                    <a:lnTo>
                      <a:pt x="1342568" y="42798"/>
                    </a:lnTo>
                    <a:lnTo>
                      <a:pt x="1343974" y="46224"/>
                    </a:lnTo>
                    <a:cubicBezTo>
                      <a:pt x="1344677" y="48069"/>
                      <a:pt x="1345379" y="50441"/>
                      <a:pt x="1345204" y="52813"/>
                    </a:cubicBezTo>
                    <a:cubicBezTo>
                      <a:pt x="1350738" y="52550"/>
                      <a:pt x="1356449" y="52286"/>
                      <a:pt x="1362247" y="52638"/>
                    </a:cubicBezTo>
                    <a:cubicBezTo>
                      <a:pt x="1369188" y="52989"/>
                      <a:pt x="1373756" y="52199"/>
                      <a:pt x="1378237" y="49739"/>
                    </a:cubicBezTo>
                    <a:cubicBezTo>
                      <a:pt x="1382102" y="47630"/>
                      <a:pt x="1390361" y="45346"/>
                      <a:pt x="1396159" y="47630"/>
                    </a:cubicBezTo>
                    <a:lnTo>
                      <a:pt x="1395105" y="38318"/>
                    </a:lnTo>
                    <a:lnTo>
                      <a:pt x="1417595" y="53253"/>
                    </a:lnTo>
                    <a:cubicBezTo>
                      <a:pt x="1425151" y="55010"/>
                      <a:pt x="1427874" y="52813"/>
                      <a:pt x="1430422" y="47894"/>
                    </a:cubicBezTo>
                    <a:cubicBezTo>
                      <a:pt x="1431564" y="45609"/>
                      <a:pt x="1433585" y="44555"/>
                      <a:pt x="1434551" y="44116"/>
                    </a:cubicBezTo>
                    <a:lnTo>
                      <a:pt x="1434727" y="44028"/>
                    </a:lnTo>
                    <a:lnTo>
                      <a:pt x="1442721" y="38581"/>
                    </a:lnTo>
                    <a:lnTo>
                      <a:pt x="1444742" y="48333"/>
                    </a:lnTo>
                    <a:cubicBezTo>
                      <a:pt x="1444830" y="48684"/>
                      <a:pt x="1445006" y="49211"/>
                      <a:pt x="1445093" y="49914"/>
                    </a:cubicBezTo>
                    <a:cubicBezTo>
                      <a:pt x="1450365" y="48245"/>
                      <a:pt x="1455900" y="49299"/>
                      <a:pt x="1459765" y="52023"/>
                    </a:cubicBezTo>
                    <a:cubicBezTo>
                      <a:pt x="1465388" y="55888"/>
                      <a:pt x="1471625" y="55537"/>
                      <a:pt x="1478917" y="55186"/>
                    </a:cubicBezTo>
                    <a:lnTo>
                      <a:pt x="1480235" y="55098"/>
                    </a:lnTo>
                    <a:cubicBezTo>
                      <a:pt x="1484452" y="54922"/>
                      <a:pt x="1488493" y="55098"/>
                      <a:pt x="1492534" y="55449"/>
                    </a:cubicBezTo>
                    <a:lnTo>
                      <a:pt x="1492534" y="55273"/>
                    </a:lnTo>
                    <a:lnTo>
                      <a:pt x="1492534" y="49739"/>
                    </a:lnTo>
                    <a:lnTo>
                      <a:pt x="1497981" y="48772"/>
                    </a:lnTo>
                    <a:cubicBezTo>
                      <a:pt x="1503604" y="47806"/>
                      <a:pt x="1507645" y="48597"/>
                      <a:pt x="1510984" y="49299"/>
                    </a:cubicBezTo>
                    <a:cubicBezTo>
                      <a:pt x="1511072" y="49299"/>
                      <a:pt x="1511247" y="49387"/>
                      <a:pt x="1511335" y="49387"/>
                    </a:cubicBezTo>
                    <a:lnTo>
                      <a:pt x="1507821" y="44819"/>
                    </a:lnTo>
                    <a:lnTo>
                      <a:pt x="1519242" y="43501"/>
                    </a:lnTo>
                    <a:cubicBezTo>
                      <a:pt x="1524513" y="42886"/>
                      <a:pt x="1527588" y="45258"/>
                      <a:pt x="1529257" y="46488"/>
                    </a:cubicBezTo>
                    <a:lnTo>
                      <a:pt x="1535232" y="51056"/>
                    </a:lnTo>
                    <a:lnTo>
                      <a:pt x="1528994" y="57294"/>
                    </a:lnTo>
                    <a:cubicBezTo>
                      <a:pt x="1534792" y="58788"/>
                      <a:pt x="1536725" y="58612"/>
                      <a:pt x="1539009" y="56152"/>
                    </a:cubicBezTo>
                    <a:cubicBezTo>
                      <a:pt x="1541469" y="53341"/>
                      <a:pt x="1544983" y="53428"/>
                      <a:pt x="1546828" y="53428"/>
                    </a:cubicBezTo>
                    <a:cubicBezTo>
                      <a:pt x="1547092" y="53428"/>
                      <a:pt x="1547355" y="53428"/>
                      <a:pt x="1547619" y="53428"/>
                    </a:cubicBezTo>
                    <a:lnTo>
                      <a:pt x="1555965" y="52550"/>
                    </a:lnTo>
                    <a:lnTo>
                      <a:pt x="1555174" y="58260"/>
                    </a:lnTo>
                    <a:cubicBezTo>
                      <a:pt x="1555614" y="58173"/>
                      <a:pt x="1556141" y="58085"/>
                      <a:pt x="1556580" y="57997"/>
                    </a:cubicBezTo>
                    <a:cubicBezTo>
                      <a:pt x="1565014" y="57030"/>
                      <a:pt x="1571779" y="60281"/>
                      <a:pt x="1577138" y="63620"/>
                    </a:cubicBezTo>
                    <a:cubicBezTo>
                      <a:pt x="1582497" y="66870"/>
                      <a:pt x="1589525" y="67309"/>
                      <a:pt x="1598750" y="64849"/>
                    </a:cubicBezTo>
                    <a:cubicBezTo>
                      <a:pt x="1599101" y="64586"/>
                      <a:pt x="1599716" y="64059"/>
                      <a:pt x="1600155" y="63707"/>
                    </a:cubicBezTo>
                    <a:cubicBezTo>
                      <a:pt x="1602000" y="62126"/>
                      <a:pt x="1605778" y="58875"/>
                      <a:pt x="1610434" y="60896"/>
                    </a:cubicBezTo>
                    <a:cubicBezTo>
                      <a:pt x="1614388" y="62565"/>
                      <a:pt x="1615530" y="66782"/>
                      <a:pt x="1615881" y="70209"/>
                    </a:cubicBezTo>
                    <a:cubicBezTo>
                      <a:pt x="1616672" y="70560"/>
                      <a:pt x="1617550" y="70824"/>
                      <a:pt x="1618077" y="70824"/>
                    </a:cubicBezTo>
                    <a:cubicBezTo>
                      <a:pt x="1620625" y="70911"/>
                      <a:pt x="1623173" y="71087"/>
                      <a:pt x="1625633" y="71175"/>
                    </a:cubicBezTo>
                    <a:cubicBezTo>
                      <a:pt x="1633891" y="71614"/>
                      <a:pt x="1641622" y="72053"/>
                      <a:pt x="1649178" y="70296"/>
                    </a:cubicBezTo>
                    <a:lnTo>
                      <a:pt x="1661038" y="67397"/>
                    </a:lnTo>
                    <a:lnTo>
                      <a:pt x="1660072" y="76095"/>
                    </a:lnTo>
                    <a:cubicBezTo>
                      <a:pt x="1664289" y="76534"/>
                      <a:pt x="1668330" y="77588"/>
                      <a:pt x="1672108" y="78642"/>
                    </a:cubicBezTo>
                    <a:cubicBezTo>
                      <a:pt x="1679399" y="80575"/>
                      <a:pt x="1685637" y="82244"/>
                      <a:pt x="1691787" y="79609"/>
                    </a:cubicBezTo>
                    <a:cubicBezTo>
                      <a:pt x="1695652" y="77940"/>
                      <a:pt x="1701890" y="79433"/>
                      <a:pt x="1703823" y="83826"/>
                    </a:cubicBezTo>
                    <a:cubicBezTo>
                      <a:pt x="1704877" y="86110"/>
                      <a:pt x="1706283" y="86549"/>
                      <a:pt x="1711378" y="87340"/>
                    </a:cubicBezTo>
                    <a:cubicBezTo>
                      <a:pt x="1714102" y="87779"/>
                      <a:pt x="1717264" y="88219"/>
                      <a:pt x="1720251" y="89624"/>
                    </a:cubicBezTo>
                    <a:cubicBezTo>
                      <a:pt x="1724293" y="91469"/>
                      <a:pt x="1730355" y="91996"/>
                      <a:pt x="1735626" y="91030"/>
                    </a:cubicBezTo>
                    <a:cubicBezTo>
                      <a:pt x="1737295" y="90678"/>
                      <a:pt x="1738876" y="90415"/>
                      <a:pt x="1740633" y="90503"/>
                    </a:cubicBezTo>
                    <a:lnTo>
                      <a:pt x="1735889" y="84353"/>
                    </a:lnTo>
                    <a:lnTo>
                      <a:pt x="1747310" y="83035"/>
                    </a:lnTo>
                    <a:cubicBezTo>
                      <a:pt x="1752582" y="82420"/>
                      <a:pt x="1755657" y="84792"/>
                      <a:pt x="1757326" y="86022"/>
                    </a:cubicBezTo>
                    <a:lnTo>
                      <a:pt x="1763300" y="90591"/>
                    </a:lnTo>
                    <a:lnTo>
                      <a:pt x="1755569" y="98322"/>
                    </a:lnTo>
                    <a:cubicBezTo>
                      <a:pt x="1760313" y="100870"/>
                      <a:pt x="1763036" y="100255"/>
                      <a:pt x="1772173" y="97795"/>
                    </a:cubicBezTo>
                    <a:cubicBezTo>
                      <a:pt x="1773052" y="97267"/>
                      <a:pt x="1774984" y="96301"/>
                      <a:pt x="1777444" y="96653"/>
                    </a:cubicBezTo>
                    <a:cubicBezTo>
                      <a:pt x="1779113" y="96916"/>
                      <a:pt x="1780519" y="97355"/>
                      <a:pt x="1781837" y="97707"/>
                    </a:cubicBezTo>
                    <a:cubicBezTo>
                      <a:pt x="1782188" y="97795"/>
                      <a:pt x="1782628" y="97970"/>
                      <a:pt x="1782979" y="98058"/>
                    </a:cubicBezTo>
                    <a:lnTo>
                      <a:pt x="1794049" y="101133"/>
                    </a:lnTo>
                    <a:lnTo>
                      <a:pt x="1787635" y="107283"/>
                    </a:lnTo>
                    <a:cubicBezTo>
                      <a:pt x="1789217" y="107634"/>
                      <a:pt x="1790710" y="108249"/>
                      <a:pt x="1792204" y="109216"/>
                    </a:cubicBezTo>
                    <a:cubicBezTo>
                      <a:pt x="1800286" y="114311"/>
                      <a:pt x="1809159" y="116507"/>
                      <a:pt x="1819263" y="115893"/>
                    </a:cubicBezTo>
                    <a:cubicBezTo>
                      <a:pt x="1821986" y="115717"/>
                      <a:pt x="1826291" y="116947"/>
                      <a:pt x="1828400" y="118967"/>
                    </a:cubicBezTo>
                    <a:cubicBezTo>
                      <a:pt x="1829805" y="120285"/>
                      <a:pt x="1830508" y="122042"/>
                      <a:pt x="1830508" y="123975"/>
                    </a:cubicBezTo>
                    <a:cubicBezTo>
                      <a:pt x="1831035" y="124063"/>
                      <a:pt x="1831562" y="124151"/>
                      <a:pt x="1832089" y="124239"/>
                    </a:cubicBezTo>
                    <a:cubicBezTo>
                      <a:pt x="1833934" y="124502"/>
                      <a:pt x="1836218" y="124854"/>
                      <a:pt x="1838415" y="125996"/>
                    </a:cubicBezTo>
                    <a:cubicBezTo>
                      <a:pt x="1848167" y="131179"/>
                      <a:pt x="1851066" y="131179"/>
                      <a:pt x="1851856" y="131003"/>
                    </a:cubicBezTo>
                    <a:cubicBezTo>
                      <a:pt x="1857743" y="128456"/>
                      <a:pt x="1862487" y="130652"/>
                      <a:pt x="1865386" y="131882"/>
                    </a:cubicBezTo>
                    <a:cubicBezTo>
                      <a:pt x="1865825" y="132058"/>
                      <a:pt x="1866352" y="132321"/>
                      <a:pt x="1866792" y="132497"/>
                    </a:cubicBezTo>
                    <a:cubicBezTo>
                      <a:pt x="1868637" y="131530"/>
                      <a:pt x="1872238" y="130476"/>
                      <a:pt x="1875841" y="135220"/>
                    </a:cubicBezTo>
                    <a:cubicBezTo>
                      <a:pt x="1876016" y="135396"/>
                      <a:pt x="1876104" y="135572"/>
                      <a:pt x="1876280" y="135747"/>
                    </a:cubicBezTo>
                    <a:lnTo>
                      <a:pt x="1879882" y="140228"/>
                    </a:lnTo>
                    <a:cubicBezTo>
                      <a:pt x="1881287" y="140404"/>
                      <a:pt x="1882693" y="140755"/>
                      <a:pt x="1884011" y="141282"/>
                    </a:cubicBezTo>
                    <a:cubicBezTo>
                      <a:pt x="1892972" y="144533"/>
                      <a:pt x="1901845" y="148223"/>
                      <a:pt x="1910455" y="151737"/>
                    </a:cubicBezTo>
                    <a:cubicBezTo>
                      <a:pt x="1913090" y="152879"/>
                      <a:pt x="1915814" y="153933"/>
                      <a:pt x="1918450" y="155075"/>
                    </a:cubicBezTo>
                    <a:cubicBezTo>
                      <a:pt x="1918537" y="154900"/>
                      <a:pt x="1918625" y="154724"/>
                      <a:pt x="1918713" y="154460"/>
                    </a:cubicBezTo>
                    <a:cubicBezTo>
                      <a:pt x="1918801" y="154285"/>
                      <a:pt x="1918889" y="154197"/>
                      <a:pt x="1918889" y="154109"/>
                    </a:cubicBezTo>
                    <a:lnTo>
                      <a:pt x="1922579" y="146729"/>
                    </a:lnTo>
                    <a:lnTo>
                      <a:pt x="1936460" y="158238"/>
                    </a:lnTo>
                    <a:lnTo>
                      <a:pt x="1937865" y="151737"/>
                    </a:lnTo>
                    <a:lnTo>
                      <a:pt x="1945069" y="153670"/>
                    </a:lnTo>
                    <a:cubicBezTo>
                      <a:pt x="1951834" y="155427"/>
                      <a:pt x="1951043" y="160610"/>
                      <a:pt x="1950868" y="161664"/>
                    </a:cubicBezTo>
                    <a:cubicBezTo>
                      <a:pt x="1950604" y="162982"/>
                      <a:pt x="1950253" y="164300"/>
                      <a:pt x="1949901" y="165618"/>
                    </a:cubicBezTo>
                    <a:lnTo>
                      <a:pt x="1949110" y="168780"/>
                    </a:lnTo>
                    <a:cubicBezTo>
                      <a:pt x="1953767" y="171767"/>
                      <a:pt x="1955085" y="171767"/>
                      <a:pt x="1957896" y="170010"/>
                    </a:cubicBezTo>
                    <a:cubicBezTo>
                      <a:pt x="1961146" y="167990"/>
                      <a:pt x="1964573" y="169132"/>
                      <a:pt x="1966330" y="169747"/>
                    </a:cubicBezTo>
                    <a:cubicBezTo>
                      <a:pt x="1966594" y="169835"/>
                      <a:pt x="1966857" y="169923"/>
                      <a:pt x="1967121" y="170010"/>
                    </a:cubicBezTo>
                    <a:lnTo>
                      <a:pt x="1975906" y="171855"/>
                    </a:lnTo>
                    <a:lnTo>
                      <a:pt x="1972919" y="177127"/>
                    </a:lnTo>
                    <a:cubicBezTo>
                      <a:pt x="1974940" y="177390"/>
                      <a:pt x="1976784" y="177917"/>
                      <a:pt x="1978278" y="178444"/>
                    </a:cubicBezTo>
                    <a:cubicBezTo>
                      <a:pt x="1979859" y="178972"/>
                      <a:pt x="1981704" y="179499"/>
                      <a:pt x="1982407" y="179235"/>
                    </a:cubicBezTo>
                    <a:lnTo>
                      <a:pt x="1989172" y="177039"/>
                    </a:lnTo>
                    <a:lnTo>
                      <a:pt x="1992247" y="189953"/>
                    </a:lnTo>
                    <a:cubicBezTo>
                      <a:pt x="1992422" y="190129"/>
                      <a:pt x="1992598" y="190305"/>
                      <a:pt x="1992862" y="190480"/>
                    </a:cubicBezTo>
                    <a:cubicBezTo>
                      <a:pt x="1997254" y="194258"/>
                      <a:pt x="2001471" y="197860"/>
                      <a:pt x="2005864" y="199529"/>
                    </a:cubicBezTo>
                    <a:cubicBezTo>
                      <a:pt x="2018515" y="204186"/>
                      <a:pt x="2030112" y="210687"/>
                      <a:pt x="2041181" y="217012"/>
                    </a:cubicBezTo>
                    <a:cubicBezTo>
                      <a:pt x="2045486" y="219472"/>
                      <a:pt x="2049879" y="221932"/>
                      <a:pt x="2054271" y="224304"/>
                    </a:cubicBezTo>
                    <a:cubicBezTo>
                      <a:pt x="2055414" y="224919"/>
                      <a:pt x="2056468" y="225534"/>
                      <a:pt x="2057522" y="226237"/>
                    </a:cubicBezTo>
                    <a:cubicBezTo>
                      <a:pt x="2058840" y="227028"/>
                      <a:pt x="2061036" y="228433"/>
                      <a:pt x="2061827" y="228521"/>
                    </a:cubicBezTo>
                    <a:cubicBezTo>
                      <a:pt x="2065780" y="228257"/>
                      <a:pt x="2069031" y="229048"/>
                      <a:pt x="2071754" y="230366"/>
                    </a:cubicBezTo>
                    <a:lnTo>
                      <a:pt x="2075532" y="228257"/>
                    </a:lnTo>
                    <a:cubicBezTo>
                      <a:pt x="2075532" y="228257"/>
                      <a:pt x="2075708" y="228170"/>
                      <a:pt x="2075796" y="228082"/>
                    </a:cubicBezTo>
                    <a:cubicBezTo>
                      <a:pt x="2079046" y="225885"/>
                      <a:pt x="2081945" y="225710"/>
                      <a:pt x="2084493" y="227555"/>
                    </a:cubicBezTo>
                    <a:cubicBezTo>
                      <a:pt x="2086162" y="228697"/>
                      <a:pt x="2087568" y="229927"/>
                      <a:pt x="2088974" y="231157"/>
                    </a:cubicBezTo>
                    <a:cubicBezTo>
                      <a:pt x="2089413" y="231508"/>
                      <a:pt x="2089764" y="231859"/>
                      <a:pt x="2090204" y="232211"/>
                    </a:cubicBezTo>
                    <a:lnTo>
                      <a:pt x="2100043" y="240381"/>
                    </a:lnTo>
                    <a:lnTo>
                      <a:pt x="2086865" y="243808"/>
                    </a:lnTo>
                    <a:cubicBezTo>
                      <a:pt x="2087656" y="244510"/>
                      <a:pt x="2088359" y="245301"/>
                      <a:pt x="2089150" y="245916"/>
                    </a:cubicBezTo>
                    <a:cubicBezTo>
                      <a:pt x="2094596" y="243105"/>
                      <a:pt x="2099955" y="245389"/>
                      <a:pt x="2102767" y="246707"/>
                    </a:cubicBezTo>
                    <a:cubicBezTo>
                      <a:pt x="2103645" y="247058"/>
                      <a:pt x="2104875" y="247585"/>
                      <a:pt x="2105403" y="247673"/>
                    </a:cubicBezTo>
                    <a:cubicBezTo>
                      <a:pt x="2108477" y="246707"/>
                      <a:pt x="2111025" y="248112"/>
                      <a:pt x="2111992" y="248640"/>
                    </a:cubicBezTo>
                    <a:lnTo>
                      <a:pt x="2112167" y="248727"/>
                    </a:lnTo>
                    <a:lnTo>
                      <a:pt x="2123149" y="253032"/>
                    </a:lnTo>
                    <a:lnTo>
                      <a:pt x="2113485" y="260061"/>
                    </a:lnTo>
                    <a:cubicBezTo>
                      <a:pt x="2113309" y="260148"/>
                      <a:pt x="2113221" y="260236"/>
                      <a:pt x="2113134" y="260412"/>
                    </a:cubicBezTo>
                    <a:cubicBezTo>
                      <a:pt x="2112958" y="260588"/>
                      <a:pt x="2112694" y="260763"/>
                      <a:pt x="2112519" y="260939"/>
                    </a:cubicBezTo>
                    <a:cubicBezTo>
                      <a:pt x="2120865" y="265595"/>
                      <a:pt x="2128508" y="271130"/>
                      <a:pt x="2135975" y="276489"/>
                    </a:cubicBezTo>
                    <a:cubicBezTo>
                      <a:pt x="2140632" y="279828"/>
                      <a:pt x="2145464" y="283342"/>
                      <a:pt x="2150296" y="286417"/>
                    </a:cubicBezTo>
                    <a:cubicBezTo>
                      <a:pt x="2150471" y="286592"/>
                      <a:pt x="2150647" y="286680"/>
                      <a:pt x="2150823" y="286768"/>
                    </a:cubicBezTo>
                    <a:cubicBezTo>
                      <a:pt x="2150999" y="286680"/>
                      <a:pt x="2151174" y="286505"/>
                      <a:pt x="2151350" y="286329"/>
                    </a:cubicBezTo>
                    <a:cubicBezTo>
                      <a:pt x="2153019" y="284835"/>
                      <a:pt x="2155831" y="283517"/>
                      <a:pt x="2160223" y="285802"/>
                    </a:cubicBezTo>
                    <a:cubicBezTo>
                      <a:pt x="2161892" y="286680"/>
                      <a:pt x="2166988" y="289404"/>
                      <a:pt x="2166197" y="294675"/>
                    </a:cubicBezTo>
                    <a:cubicBezTo>
                      <a:pt x="2165758" y="297311"/>
                      <a:pt x="2166900" y="298628"/>
                      <a:pt x="2171469" y="302230"/>
                    </a:cubicBezTo>
                    <a:cubicBezTo>
                      <a:pt x="2171908" y="302582"/>
                      <a:pt x="2172347" y="302933"/>
                      <a:pt x="2172786" y="303285"/>
                    </a:cubicBezTo>
                    <a:cubicBezTo>
                      <a:pt x="2175510" y="305481"/>
                      <a:pt x="2178936" y="307062"/>
                      <a:pt x="2182626" y="308819"/>
                    </a:cubicBezTo>
                    <a:cubicBezTo>
                      <a:pt x="2187107" y="310928"/>
                      <a:pt x="2191939" y="313212"/>
                      <a:pt x="2196068" y="316726"/>
                    </a:cubicBezTo>
                    <a:cubicBezTo>
                      <a:pt x="2198879" y="315848"/>
                      <a:pt x="2200900" y="316111"/>
                      <a:pt x="2202569" y="316463"/>
                    </a:cubicBezTo>
                    <a:lnTo>
                      <a:pt x="2209333" y="317868"/>
                    </a:lnTo>
                    <a:lnTo>
                      <a:pt x="2207401" y="325072"/>
                    </a:lnTo>
                    <a:cubicBezTo>
                      <a:pt x="2207225" y="325687"/>
                      <a:pt x="2207049" y="326302"/>
                      <a:pt x="2206874" y="326742"/>
                    </a:cubicBezTo>
                    <a:cubicBezTo>
                      <a:pt x="2206874" y="326742"/>
                      <a:pt x="2206961" y="326829"/>
                      <a:pt x="2206961" y="326829"/>
                    </a:cubicBezTo>
                    <a:cubicBezTo>
                      <a:pt x="2209421" y="328323"/>
                      <a:pt x="2212233" y="329992"/>
                      <a:pt x="2214693" y="332364"/>
                    </a:cubicBezTo>
                    <a:cubicBezTo>
                      <a:pt x="2220139" y="337723"/>
                      <a:pt x="2226377" y="342907"/>
                      <a:pt x="2234635" y="344664"/>
                    </a:cubicBezTo>
                    <a:cubicBezTo>
                      <a:pt x="2237622" y="345279"/>
                      <a:pt x="2243421" y="348002"/>
                      <a:pt x="2243772" y="353361"/>
                    </a:cubicBezTo>
                    <a:cubicBezTo>
                      <a:pt x="2243860" y="355294"/>
                      <a:pt x="2244826" y="356173"/>
                      <a:pt x="2248428" y="358808"/>
                    </a:cubicBezTo>
                    <a:cubicBezTo>
                      <a:pt x="2250361" y="360214"/>
                      <a:pt x="2252558" y="361707"/>
                      <a:pt x="2254402" y="363904"/>
                    </a:cubicBezTo>
                    <a:lnTo>
                      <a:pt x="2254754" y="364255"/>
                    </a:lnTo>
                    <a:cubicBezTo>
                      <a:pt x="2257829" y="367769"/>
                      <a:pt x="2261694" y="372250"/>
                      <a:pt x="2264945" y="373216"/>
                    </a:cubicBezTo>
                    <a:cubicBezTo>
                      <a:pt x="2269074" y="374446"/>
                      <a:pt x="2272500" y="376379"/>
                      <a:pt x="2275487" y="378575"/>
                    </a:cubicBezTo>
                    <a:lnTo>
                      <a:pt x="2275136" y="376818"/>
                    </a:lnTo>
                    <a:lnTo>
                      <a:pt x="2283570" y="377170"/>
                    </a:lnTo>
                    <a:cubicBezTo>
                      <a:pt x="2285678" y="377257"/>
                      <a:pt x="2290686" y="378224"/>
                      <a:pt x="2292004" y="385340"/>
                    </a:cubicBezTo>
                    <a:cubicBezTo>
                      <a:pt x="2292180" y="386219"/>
                      <a:pt x="2292794" y="390699"/>
                      <a:pt x="2287699" y="392720"/>
                    </a:cubicBezTo>
                    <a:cubicBezTo>
                      <a:pt x="2287875" y="392983"/>
                      <a:pt x="2288050" y="393247"/>
                      <a:pt x="2288226" y="393598"/>
                    </a:cubicBezTo>
                    <a:cubicBezTo>
                      <a:pt x="2290159" y="396673"/>
                      <a:pt x="2290686" y="396761"/>
                      <a:pt x="2293849" y="397025"/>
                    </a:cubicBezTo>
                    <a:cubicBezTo>
                      <a:pt x="2298857" y="397464"/>
                      <a:pt x="2303688" y="399045"/>
                      <a:pt x="2307905" y="400539"/>
                    </a:cubicBezTo>
                    <a:lnTo>
                      <a:pt x="2308432" y="400714"/>
                    </a:lnTo>
                    <a:cubicBezTo>
                      <a:pt x="2311683" y="401857"/>
                      <a:pt x="2313089" y="404492"/>
                      <a:pt x="2313967" y="406074"/>
                    </a:cubicBezTo>
                    <a:cubicBezTo>
                      <a:pt x="2314055" y="406337"/>
                      <a:pt x="2314231" y="406513"/>
                      <a:pt x="2314319" y="406776"/>
                    </a:cubicBezTo>
                    <a:lnTo>
                      <a:pt x="2320381" y="415386"/>
                    </a:lnTo>
                    <a:lnTo>
                      <a:pt x="2311156" y="416792"/>
                    </a:lnTo>
                    <a:cubicBezTo>
                      <a:pt x="2313352" y="418549"/>
                      <a:pt x="2315549" y="420218"/>
                      <a:pt x="2317657" y="421975"/>
                    </a:cubicBezTo>
                    <a:cubicBezTo>
                      <a:pt x="2321611" y="425138"/>
                      <a:pt x="2325740" y="428300"/>
                      <a:pt x="2329781" y="431639"/>
                    </a:cubicBezTo>
                    <a:cubicBezTo>
                      <a:pt x="2330220" y="431990"/>
                      <a:pt x="2330747" y="432430"/>
                      <a:pt x="2331274" y="432781"/>
                    </a:cubicBezTo>
                    <a:cubicBezTo>
                      <a:pt x="2334701" y="435505"/>
                      <a:pt x="2338654" y="438667"/>
                      <a:pt x="2340587" y="443324"/>
                    </a:cubicBezTo>
                    <a:cubicBezTo>
                      <a:pt x="2342783" y="448507"/>
                      <a:pt x="2343574" y="448243"/>
                      <a:pt x="2347088" y="447189"/>
                    </a:cubicBezTo>
                    <a:cubicBezTo>
                      <a:pt x="2352096" y="445608"/>
                      <a:pt x="2356488" y="446662"/>
                      <a:pt x="2358948" y="449825"/>
                    </a:cubicBezTo>
                    <a:cubicBezTo>
                      <a:pt x="2360705" y="452109"/>
                      <a:pt x="2362023" y="455974"/>
                      <a:pt x="2358597" y="461861"/>
                    </a:cubicBezTo>
                    <a:cubicBezTo>
                      <a:pt x="2358597" y="462124"/>
                      <a:pt x="2358597" y="462388"/>
                      <a:pt x="2358597" y="462651"/>
                    </a:cubicBezTo>
                    <a:cubicBezTo>
                      <a:pt x="2362726" y="466780"/>
                      <a:pt x="2367119" y="470646"/>
                      <a:pt x="2371775" y="474775"/>
                    </a:cubicBezTo>
                    <a:cubicBezTo>
                      <a:pt x="2373708" y="476444"/>
                      <a:pt x="2375641" y="478201"/>
                      <a:pt x="2377573" y="479871"/>
                    </a:cubicBezTo>
                    <a:cubicBezTo>
                      <a:pt x="2378013" y="480222"/>
                      <a:pt x="2378716" y="480749"/>
                      <a:pt x="2379418" y="481276"/>
                    </a:cubicBezTo>
                    <a:cubicBezTo>
                      <a:pt x="2381351" y="482682"/>
                      <a:pt x="2383811" y="484527"/>
                      <a:pt x="2385129" y="487075"/>
                    </a:cubicBezTo>
                    <a:cubicBezTo>
                      <a:pt x="2387852" y="486284"/>
                      <a:pt x="2389785" y="486548"/>
                      <a:pt x="2391454" y="486899"/>
                    </a:cubicBezTo>
                    <a:lnTo>
                      <a:pt x="2398219" y="488305"/>
                    </a:lnTo>
                    <a:lnTo>
                      <a:pt x="2396286" y="495509"/>
                    </a:lnTo>
                    <a:cubicBezTo>
                      <a:pt x="2395847" y="497090"/>
                      <a:pt x="2395320" y="498232"/>
                      <a:pt x="2394617" y="499111"/>
                    </a:cubicBezTo>
                    <a:cubicBezTo>
                      <a:pt x="2396286" y="500780"/>
                      <a:pt x="2397604" y="502625"/>
                      <a:pt x="2398746" y="504294"/>
                    </a:cubicBezTo>
                    <a:cubicBezTo>
                      <a:pt x="2399449" y="505348"/>
                      <a:pt x="2400152" y="506315"/>
                      <a:pt x="2400855" y="507105"/>
                    </a:cubicBezTo>
                    <a:cubicBezTo>
                      <a:pt x="2401997" y="508423"/>
                      <a:pt x="2403051" y="509917"/>
                      <a:pt x="2404105" y="511234"/>
                    </a:cubicBezTo>
                    <a:cubicBezTo>
                      <a:pt x="2405247" y="512816"/>
                      <a:pt x="2407180" y="515451"/>
                      <a:pt x="2408147" y="515979"/>
                    </a:cubicBezTo>
                    <a:cubicBezTo>
                      <a:pt x="2413506" y="517209"/>
                      <a:pt x="2417371" y="519581"/>
                      <a:pt x="2420270" y="522480"/>
                    </a:cubicBezTo>
                    <a:lnTo>
                      <a:pt x="2435733" y="518087"/>
                    </a:lnTo>
                    <a:lnTo>
                      <a:pt x="2434678" y="544443"/>
                    </a:lnTo>
                    <a:cubicBezTo>
                      <a:pt x="2438808" y="545585"/>
                      <a:pt x="2442497" y="547606"/>
                      <a:pt x="2445836" y="549451"/>
                    </a:cubicBezTo>
                    <a:cubicBezTo>
                      <a:pt x="2446714" y="549890"/>
                      <a:pt x="2447505" y="550417"/>
                      <a:pt x="2448384" y="550857"/>
                    </a:cubicBezTo>
                    <a:cubicBezTo>
                      <a:pt x="2452776" y="553229"/>
                      <a:pt x="2451986" y="557973"/>
                      <a:pt x="2451722" y="559818"/>
                    </a:cubicBezTo>
                    <a:cubicBezTo>
                      <a:pt x="2451722" y="560081"/>
                      <a:pt x="2451634" y="560345"/>
                      <a:pt x="2451634" y="560608"/>
                    </a:cubicBezTo>
                    <a:lnTo>
                      <a:pt x="2451019" y="567373"/>
                    </a:lnTo>
                    <a:cubicBezTo>
                      <a:pt x="2451722" y="568252"/>
                      <a:pt x="2452425" y="569130"/>
                      <a:pt x="2453128" y="570009"/>
                    </a:cubicBezTo>
                    <a:cubicBezTo>
                      <a:pt x="2458223" y="576334"/>
                      <a:pt x="2463407" y="582923"/>
                      <a:pt x="2468941" y="588985"/>
                    </a:cubicBezTo>
                    <a:cubicBezTo>
                      <a:pt x="2470698" y="590918"/>
                      <a:pt x="2472104" y="593114"/>
                      <a:pt x="2473510" y="595135"/>
                    </a:cubicBezTo>
                    <a:cubicBezTo>
                      <a:pt x="2477375" y="601109"/>
                      <a:pt x="2478869" y="602954"/>
                      <a:pt x="2483964" y="601900"/>
                    </a:cubicBezTo>
                    <a:cubicBezTo>
                      <a:pt x="2489148" y="600845"/>
                      <a:pt x="2492750" y="603657"/>
                      <a:pt x="2493980" y="606995"/>
                    </a:cubicBezTo>
                    <a:cubicBezTo>
                      <a:pt x="2495385" y="610861"/>
                      <a:pt x="2493892" y="615605"/>
                      <a:pt x="2490553" y="618240"/>
                    </a:cubicBezTo>
                    <a:lnTo>
                      <a:pt x="2490905" y="618680"/>
                    </a:lnTo>
                    <a:cubicBezTo>
                      <a:pt x="2494331" y="623512"/>
                      <a:pt x="2498285" y="627904"/>
                      <a:pt x="2502414" y="632648"/>
                    </a:cubicBezTo>
                    <a:cubicBezTo>
                      <a:pt x="2503644" y="633966"/>
                      <a:pt x="2504786" y="635372"/>
                      <a:pt x="2506016" y="636690"/>
                    </a:cubicBezTo>
                    <a:cubicBezTo>
                      <a:pt x="2506631" y="637392"/>
                      <a:pt x="2507421" y="638095"/>
                      <a:pt x="2508212" y="638886"/>
                    </a:cubicBezTo>
                    <a:cubicBezTo>
                      <a:pt x="2510320" y="640907"/>
                      <a:pt x="2513044" y="643542"/>
                      <a:pt x="2514538" y="647320"/>
                    </a:cubicBezTo>
                    <a:cubicBezTo>
                      <a:pt x="2514889" y="647232"/>
                      <a:pt x="2515240" y="647232"/>
                      <a:pt x="2515592" y="647144"/>
                    </a:cubicBezTo>
                    <a:lnTo>
                      <a:pt x="2529560" y="645563"/>
                    </a:lnTo>
                    <a:lnTo>
                      <a:pt x="2520599" y="659005"/>
                    </a:lnTo>
                    <a:cubicBezTo>
                      <a:pt x="2522620" y="660849"/>
                      <a:pt x="2524641" y="662870"/>
                      <a:pt x="2526398" y="665242"/>
                    </a:cubicBezTo>
                    <a:cubicBezTo>
                      <a:pt x="2528418" y="667878"/>
                      <a:pt x="2530000" y="670601"/>
                      <a:pt x="2531669" y="673149"/>
                    </a:cubicBezTo>
                    <a:cubicBezTo>
                      <a:pt x="2533075" y="675433"/>
                      <a:pt x="2534392" y="677630"/>
                      <a:pt x="2535886" y="679650"/>
                    </a:cubicBezTo>
                    <a:cubicBezTo>
                      <a:pt x="2536765" y="680792"/>
                      <a:pt x="2537819" y="681934"/>
                      <a:pt x="2539049" y="683076"/>
                    </a:cubicBezTo>
                    <a:cubicBezTo>
                      <a:pt x="2542211" y="686151"/>
                      <a:pt x="2546077" y="690017"/>
                      <a:pt x="2547746" y="697309"/>
                    </a:cubicBezTo>
                    <a:cubicBezTo>
                      <a:pt x="2548888" y="702404"/>
                      <a:pt x="2552227" y="707236"/>
                      <a:pt x="2555829" y="712420"/>
                    </a:cubicBezTo>
                    <a:cubicBezTo>
                      <a:pt x="2559343" y="717515"/>
                      <a:pt x="2563296" y="723138"/>
                      <a:pt x="2565493" y="729902"/>
                    </a:cubicBezTo>
                    <a:cubicBezTo>
                      <a:pt x="2569007" y="732714"/>
                      <a:pt x="2570852" y="736492"/>
                      <a:pt x="2572433" y="739654"/>
                    </a:cubicBezTo>
                    <a:cubicBezTo>
                      <a:pt x="2574893" y="744486"/>
                      <a:pt x="2575772" y="745716"/>
                      <a:pt x="2578495" y="745892"/>
                    </a:cubicBezTo>
                    <a:cubicBezTo>
                      <a:pt x="2580428" y="745980"/>
                      <a:pt x="2583151" y="746946"/>
                      <a:pt x="2584908" y="750812"/>
                    </a:cubicBezTo>
                    <a:cubicBezTo>
                      <a:pt x="2586841" y="755029"/>
                      <a:pt x="2585875" y="757840"/>
                      <a:pt x="2584645" y="759421"/>
                    </a:cubicBezTo>
                    <a:cubicBezTo>
                      <a:pt x="2583415" y="761091"/>
                      <a:pt x="2583327" y="761178"/>
                      <a:pt x="2586226" y="764868"/>
                    </a:cubicBezTo>
                    <a:cubicBezTo>
                      <a:pt x="2587632" y="766713"/>
                      <a:pt x="2589213" y="768822"/>
                      <a:pt x="2590267" y="771370"/>
                    </a:cubicBezTo>
                    <a:cubicBezTo>
                      <a:pt x="2591497" y="774532"/>
                      <a:pt x="2593957" y="777344"/>
                      <a:pt x="2596681" y="780506"/>
                    </a:cubicBezTo>
                    <a:cubicBezTo>
                      <a:pt x="2600195" y="784460"/>
                      <a:pt x="2604060" y="788940"/>
                      <a:pt x="2606257" y="795178"/>
                    </a:cubicBezTo>
                    <a:cubicBezTo>
                      <a:pt x="2608892" y="802821"/>
                      <a:pt x="2613461" y="810640"/>
                      <a:pt x="2619084" y="817229"/>
                    </a:cubicBezTo>
                    <a:cubicBezTo>
                      <a:pt x="2619435" y="817668"/>
                      <a:pt x="2619786" y="818020"/>
                      <a:pt x="2620050" y="818371"/>
                    </a:cubicBezTo>
                    <a:cubicBezTo>
                      <a:pt x="2622158" y="820743"/>
                      <a:pt x="2624794" y="823730"/>
                      <a:pt x="2625497" y="829177"/>
                    </a:cubicBezTo>
                    <a:cubicBezTo>
                      <a:pt x="2626551" y="838138"/>
                      <a:pt x="2627957" y="842882"/>
                      <a:pt x="2633140" y="845694"/>
                    </a:cubicBezTo>
                    <a:cubicBezTo>
                      <a:pt x="2637094" y="847890"/>
                      <a:pt x="2638236" y="853337"/>
                      <a:pt x="2638411" y="855006"/>
                    </a:cubicBezTo>
                    <a:cubicBezTo>
                      <a:pt x="2638675" y="855094"/>
                      <a:pt x="2638938" y="855270"/>
                      <a:pt x="2639114" y="855446"/>
                    </a:cubicBezTo>
                    <a:cubicBezTo>
                      <a:pt x="2641135" y="856676"/>
                      <a:pt x="2642277" y="858696"/>
                      <a:pt x="2642628" y="861420"/>
                    </a:cubicBezTo>
                    <a:lnTo>
                      <a:pt x="2644034" y="873895"/>
                    </a:lnTo>
                    <a:cubicBezTo>
                      <a:pt x="2644561" y="874510"/>
                      <a:pt x="2645000" y="875125"/>
                      <a:pt x="2645527" y="875652"/>
                    </a:cubicBezTo>
                    <a:cubicBezTo>
                      <a:pt x="2648427" y="878902"/>
                      <a:pt x="2649744" y="882680"/>
                      <a:pt x="2650799" y="886019"/>
                    </a:cubicBezTo>
                    <a:cubicBezTo>
                      <a:pt x="2652468" y="891026"/>
                      <a:pt x="2653171" y="892344"/>
                      <a:pt x="2655718" y="892959"/>
                    </a:cubicBezTo>
                    <a:cubicBezTo>
                      <a:pt x="2660463" y="894101"/>
                      <a:pt x="2661517" y="899021"/>
                      <a:pt x="2661868" y="901217"/>
                    </a:cubicBezTo>
                    <a:cubicBezTo>
                      <a:pt x="2663450" y="900602"/>
                      <a:pt x="2664855" y="900690"/>
                      <a:pt x="2665558" y="900866"/>
                    </a:cubicBezTo>
                    <a:cubicBezTo>
                      <a:pt x="2667052" y="901130"/>
                      <a:pt x="2668369" y="901481"/>
                      <a:pt x="2669687" y="901832"/>
                    </a:cubicBezTo>
                    <a:lnTo>
                      <a:pt x="2688312" y="906664"/>
                    </a:lnTo>
                    <a:lnTo>
                      <a:pt x="2671269" y="914308"/>
                    </a:lnTo>
                    <a:cubicBezTo>
                      <a:pt x="2668194" y="915713"/>
                      <a:pt x="2665997" y="915801"/>
                      <a:pt x="2664153" y="915625"/>
                    </a:cubicBezTo>
                    <a:cubicBezTo>
                      <a:pt x="2664328" y="916943"/>
                      <a:pt x="2664416" y="918261"/>
                      <a:pt x="2664504" y="919579"/>
                    </a:cubicBezTo>
                    <a:cubicBezTo>
                      <a:pt x="2664592" y="921599"/>
                      <a:pt x="2664767" y="921687"/>
                      <a:pt x="2665646" y="922127"/>
                    </a:cubicBezTo>
                    <a:cubicBezTo>
                      <a:pt x="2666173" y="922390"/>
                      <a:pt x="2666788" y="922654"/>
                      <a:pt x="2667315" y="922917"/>
                    </a:cubicBezTo>
                    <a:cubicBezTo>
                      <a:pt x="2670302" y="924323"/>
                      <a:pt x="2673641" y="925904"/>
                      <a:pt x="2676540" y="928452"/>
                    </a:cubicBezTo>
                    <a:cubicBezTo>
                      <a:pt x="2679263" y="930824"/>
                      <a:pt x="2680581" y="933899"/>
                      <a:pt x="2681635" y="936359"/>
                    </a:cubicBezTo>
                    <a:cubicBezTo>
                      <a:pt x="2681899" y="936886"/>
                      <a:pt x="2682075" y="937413"/>
                      <a:pt x="2682338" y="937940"/>
                    </a:cubicBezTo>
                    <a:cubicBezTo>
                      <a:pt x="2684007" y="941542"/>
                      <a:pt x="2682163" y="944881"/>
                      <a:pt x="2681547" y="946111"/>
                    </a:cubicBezTo>
                    <a:lnTo>
                      <a:pt x="2680054" y="948834"/>
                    </a:lnTo>
                    <a:lnTo>
                      <a:pt x="2676891" y="949449"/>
                    </a:lnTo>
                    <a:cubicBezTo>
                      <a:pt x="2676715" y="949449"/>
                      <a:pt x="2676540" y="949537"/>
                      <a:pt x="2676364" y="949537"/>
                    </a:cubicBezTo>
                    <a:cubicBezTo>
                      <a:pt x="2678297" y="954105"/>
                      <a:pt x="2680230" y="958674"/>
                      <a:pt x="2682426" y="962979"/>
                    </a:cubicBezTo>
                    <a:cubicBezTo>
                      <a:pt x="2684095" y="966317"/>
                      <a:pt x="2686467" y="969480"/>
                      <a:pt x="2688839" y="972818"/>
                    </a:cubicBezTo>
                    <a:cubicBezTo>
                      <a:pt x="2689981" y="974400"/>
                      <a:pt x="2691124" y="975981"/>
                      <a:pt x="2692266" y="977650"/>
                    </a:cubicBezTo>
                    <a:lnTo>
                      <a:pt x="2694901" y="981604"/>
                    </a:lnTo>
                    <a:lnTo>
                      <a:pt x="2692090" y="985206"/>
                    </a:lnTo>
                    <a:cubicBezTo>
                      <a:pt x="2692353" y="985645"/>
                      <a:pt x="2692705" y="986348"/>
                      <a:pt x="2693056" y="986787"/>
                    </a:cubicBezTo>
                    <a:lnTo>
                      <a:pt x="2695341" y="987665"/>
                    </a:lnTo>
                    <a:cubicBezTo>
                      <a:pt x="2695692" y="987841"/>
                      <a:pt x="2696131" y="987929"/>
                      <a:pt x="2696570" y="988017"/>
                    </a:cubicBezTo>
                    <a:cubicBezTo>
                      <a:pt x="2698240" y="988544"/>
                      <a:pt x="2700612" y="989159"/>
                      <a:pt x="2702632" y="991004"/>
                    </a:cubicBezTo>
                    <a:cubicBezTo>
                      <a:pt x="2705268" y="993376"/>
                      <a:pt x="2706586" y="996012"/>
                      <a:pt x="2706586" y="998823"/>
                    </a:cubicBezTo>
                    <a:cubicBezTo>
                      <a:pt x="2706586" y="1002776"/>
                      <a:pt x="2704038" y="1005236"/>
                      <a:pt x="2702281" y="1006818"/>
                    </a:cubicBezTo>
                    <a:cubicBezTo>
                      <a:pt x="2702720" y="1009102"/>
                      <a:pt x="2703423" y="1011298"/>
                      <a:pt x="2704126" y="1013670"/>
                    </a:cubicBezTo>
                    <a:cubicBezTo>
                      <a:pt x="2705268" y="1017536"/>
                      <a:pt x="2706410" y="1021489"/>
                      <a:pt x="2706937" y="1025970"/>
                    </a:cubicBezTo>
                    <a:cubicBezTo>
                      <a:pt x="2707552" y="1026409"/>
                      <a:pt x="2708343" y="1026936"/>
                      <a:pt x="2708958" y="1027288"/>
                    </a:cubicBezTo>
                    <a:cubicBezTo>
                      <a:pt x="2711594" y="1029045"/>
                      <a:pt x="2714844" y="1031153"/>
                      <a:pt x="2716689" y="1034579"/>
                    </a:cubicBezTo>
                    <a:cubicBezTo>
                      <a:pt x="2718885" y="1038708"/>
                      <a:pt x="2718885" y="1043189"/>
                      <a:pt x="2718885" y="1047142"/>
                    </a:cubicBezTo>
                    <a:cubicBezTo>
                      <a:pt x="2718885" y="1047845"/>
                      <a:pt x="2718885" y="1048548"/>
                      <a:pt x="2718885" y="1049251"/>
                    </a:cubicBezTo>
                    <a:cubicBezTo>
                      <a:pt x="2719237" y="1049778"/>
                      <a:pt x="2719500" y="1050481"/>
                      <a:pt x="2719676" y="1051184"/>
                    </a:cubicBezTo>
                    <a:cubicBezTo>
                      <a:pt x="2719764" y="1051711"/>
                      <a:pt x="2720027" y="1052414"/>
                      <a:pt x="2720291" y="1053117"/>
                    </a:cubicBezTo>
                    <a:cubicBezTo>
                      <a:pt x="2720467" y="1053731"/>
                      <a:pt x="2720730" y="1054347"/>
                      <a:pt x="2720906" y="1055049"/>
                    </a:cubicBezTo>
                    <a:lnTo>
                      <a:pt x="2735138" y="1064538"/>
                    </a:lnTo>
                    <a:lnTo>
                      <a:pt x="2723190" y="1069018"/>
                    </a:lnTo>
                    <a:cubicBezTo>
                      <a:pt x="2722839" y="1069194"/>
                      <a:pt x="2722399" y="1069282"/>
                      <a:pt x="2722048" y="1069370"/>
                    </a:cubicBezTo>
                    <a:cubicBezTo>
                      <a:pt x="2723366" y="1076046"/>
                      <a:pt x="2724947" y="1083514"/>
                      <a:pt x="2727407" y="1091157"/>
                    </a:cubicBezTo>
                    <a:lnTo>
                      <a:pt x="2727495" y="1090982"/>
                    </a:lnTo>
                    <a:lnTo>
                      <a:pt x="2738125" y="1099767"/>
                    </a:lnTo>
                    <a:lnTo>
                      <a:pt x="2749458" y="1109343"/>
                    </a:lnTo>
                    <a:lnTo>
                      <a:pt x="2734699" y="1111276"/>
                    </a:lnTo>
                    <a:cubicBezTo>
                      <a:pt x="2733996" y="1111364"/>
                      <a:pt x="2733381" y="1111451"/>
                      <a:pt x="2732766" y="1111451"/>
                    </a:cubicBezTo>
                    <a:cubicBezTo>
                      <a:pt x="2732766" y="1111451"/>
                      <a:pt x="2732766" y="1111451"/>
                      <a:pt x="2732766" y="1111451"/>
                    </a:cubicBezTo>
                    <a:cubicBezTo>
                      <a:pt x="2732854" y="1111979"/>
                      <a:pt x="2732942" y="1112506"/>
                      <a:pt x="2733030" y="1113121"/>
                    </a:cubicBezTo>
                    <a:cubicBezTo>
                      <a:pt x="2734084" y="1119446"/>
                      <a:pt x="2735050" y="1125420"/>
                      <a:pt x="2737598" y="1130164"/>
                    </a:cubicBezTo>
                    <a:cubicBezTo>
                      <a:pt x="2741464" y="1137368"/>
                      <a:pt x="2742869" y="1144572"/>
                      <a:pt x="2744187" y="1151513"/>
                    </a:cubicBezTo>
                    <a:cubicBezTo>
                      <a:pt x="2745066" y="1156257"/>
                      <a:pt x="2745944" y="1160737"/>
                      <a:pt x="2747614" y="1164954"/>
                    </a:cubicBezTo>
                    <a:cubicBezTo>
                      <a:pt x="2748931" y="1168381"/>
                      <a:pt x="2749634" y="1171895"/>
                      <a:pt x="2750337" y="1175233"/>
                    </a:cubicBezTo>
                    <a:cubicBezTo>
                      <a:pt x="2751479" y="1180680"/>
                      <a:pt x="2752446" y="1185424"/>
                      <a:pt x="2755960" y="1188938"/>
                    </a:cubicBezTo>
                    <a:cubicBezTo>
                      <a:pt x="2757805" y="1190783"/>
                      <a:pt x="2759035" y="1193507"/>
                      <a:pt x="2759474" y="1196670"/>
                    </a:cubicBezTo>
                    <a:cubicBezTo>
                      <a:pt x="2762461" y="1195791"/>
                      <a:pt x="2764833" y="1196933"/>
                      <a:pt x="2765711" y="1197372"/>
                    </a:cubicBezTo>
                    <a:lnTo>
                      <a:pt x="2777484" y="1203259"/>
                    </a:lnTo>
                    <a:lnTo>
                      <a:pt x="2758507" y="1212747"/>
                    </a:lnTo>
                    <a:cubicBezTo>
                      <a:pt x="2758683" y="1217930"/>
                      <a:pt x="2760616" y="1221181"/>
                      <a:pt x="2764569" y="1223553"/>
                    </a:cubicBezTo>
                    <a:cubicBezTo>
                      <a:pt x="2770631" y="1227155"/>
                      <a:pt x="2773091" y="1233217"/>
                      <a:pt x="2771861" y="1241387"/>
                    </a:cubicBezTo>
                    <a:cubicBezTo>
                      <a:pt x="2771510" y="1243584"/>
                      <a:pt x="2770368" y="1245077"/>
                      <a:pt x="2769753" y="1245868"/>
                    </a:cubicBezTo>
                    <a:lnTo>
                      <a:pt x="2769577" y="1246043"/>
                    </a:lnTo>
                    <a:lnTo>
                      <a:pt x="2765887" y="1251842"/>
                    </a:lnTo>
                    <a:cubicBezTo>
                      <a:pt x="2766151" y="1252896"/>
                      <a:pt x="2766326" y="1254038"/>
                      <a:pt x="2766502" y="1255092"/>
                    </a:cubicBezTo>
                    <a:cubicBezTo>
                      <a:pt x="2767029" y="1258519"/>
                      <a:pt x="2768171" y="1262033"/>
                      <a:pt x="2769313" y="1265811"/>
                    </a:cubicBezTo>
                    <a:cubicBezTo>
                      <a:pt x="2771246" y="1271960"/>
                      <a:pt x="2773267" y="1278637"/>
                      <a:pt x="2773003" y="1286017"/>
                    </a:cubicBezTo>
                    <a:lnTo>
                      <a:pt x="2776166" y="1284875"/>
                    </a:lnTo>
                    <a:cubicBezTo>
                      <a:pt x="2779504" y="1283645"/>
                      <a:pt x="2781877" y="1284611"/>
                      <a:pt x="2783019" y="1285314"/>
                    </a:cubicBezTo>
                    <a:cubicBezTo>
                      <a:pt x="2785039" y="1286544"/>
                      <a:pt x="2786181" y="1288565"/>
                      <a:pt x="2786533" y="1291288"/>
                    </a:cubicBezTo>
                    <a:lnTo>
                      <a:pt x="2788114" y="1305257"/>
                    </a:lnTo>
                    <a:lnTo>
                      <a:pt x="2773706" y="1295681"/>
                    </a:lnTo>
                    <a:cubicBezTo>
                      <a:pt x="2774497" y="1298053"/>
                      <a:pt x="2775200" y="1300425"/>
                      <a:pt x="2775815" y="1302709"/>
                    </a:cubicBezTo>
                    <a:cubicBezTo>
                      <a:pt x="2777747" y="1302885"/>
                      <a:pt x="2780647" y="1303675"/>
                      <a:pt x="2781964" y="1307014"/>
                    </a:cubicBezTo>
                    <a:cubicBezTo>
                      <a:pt x="2782843" y="1309122"/>
                      <a:pt x="2783546" y="1311231"/>
                      <a:pt x="2784161" y="1313339"/>
                    </a:cubicBezTo>
                    <a:cubicBezTo>
                      <a:pt x="2784336" y="1313954"/>
                      <a:pt x="2784512" y="1314569"/>
                      <a:pt x="2784776" y="1315184"/>
                    </a:cubicBezTo>
                    <a:lnTo>
                      <a:pt x="2787323" y="1323003"/>
                    </a:lnTo>
                    <a:lnTo>
                      <a:pt x="2779241" y="1323706"/>
                    </a:lnTo>
                    <a:cubicBezTo>
                      <a:pt x="2779241" y="1323794"/>
                      <a:pt x="2779241" y="1323882"/>
                      <a:pt x="2779241" y="1323970"/>
                    </a:cubicBezTo>
                    <a:lnTo>
                      <a:pt x="2779856" y="1323882"/>
                    </a:lnTo>
                    <a:cubicBezTo>
                      <a:pt x="2784864" y="1322828"/>
                      <a:pt x="2788290" y="1323706"/>
                      <a:pt x="2790750" y="1324409"/>
                    </a:cubicBezTo>
                    <a:lnTo>
                      <a:pt x="2799447" y="1326693"/>
                    </a:lnTo>
                    <a:lnTo>
                      <a:pt x="2794527" y="1334249"/>
                    </a:lnTo>
                    <a:cubicBezTo>
                      <a:pt x="2794440" y="1334424"/>
                      <a:pt x="2794352" y="1334688"/>
                      <a:pt x="2794176" y="1334864"/>
                    </a:cubicBezTo>
                    <a:cubicBezTo>
                      <a:pt x="2793385" y="1336533"/>
                      <a:pt x="2791628" y="1340047"/>
                      <a:pt x="2787499" y="1340486"/>
                    </a:cubicBezTo>
                    <a:lnTo>
                      <a:pt x="2786972" y="1340574"/>
                    </a:lnTo>
                    <a:cubicBezTo>
                      <a:pt x="2785303" y="1340838"/>
                      <a:pt x="2782492" y="1341189"/>
                      <a:pt x="2779856" y="1340047"/>
                    </a:cubicBezTo>
                    <a:cubicBezTo>
                      <a:pt x="2780383" y="1344967"/>
                      <a:pt x="2781877" y="1348217"/>
                      <a:pt x="2784688" y="1350853"/>
                    </a:cubicBezTo>
                    <a:cubicBezTo>
                      <a:pt x="2786621" y="1352610"/>
                      <a:pt x="2787411" y="1354806"/>
                      <a:pt x="2788026" y="1356300"/>
                    </a:cubicBezTo>
                    <a:cubicBezTo>
                      <a:pt x="2788114" y="1356651"/>
                      <a:pt x="2788290" y="1357003"/>
                      <a:pt x="2788466" y="1357354"/>
                    </a:cubicBezTo>
                    <a:lnTo>
                      <a:pt x="2795494" y="1371850"/>
                    </a:lnTo>
                    <a:lnTo>
                      <a:pt x="2785566" y="1368248"/>
                    </a:lnTo>
                    <a:cubicBezTo>
                      <a:pt x="2787323" y="1372729"/>
                      <a:pt x="2788553" y="1377473"/>
                      <a:pt x="2786181" y="1381690"/>
                    </a:cubicBezTo>
                    <a:cubicBezTo>
                      <a:pt x="2784424" y="1384852"/>
                      <a:pt x="2784864" y="1388191"/>
                      <a:pt x="2785654" y="1393286"/>
                    </a:cubicBezTo>
                    <a:cubicBezTo>
                      <a:pt x="2786357" y="1397855"/>
                      <a:pt x="2787236" y="1403389"/>
                      <a:pt x="2785303" y="1409012"/>
                    </a:cubicBezTo>
                    <a:cubicBezTo>
                      <a:pt x="2786269" y="1413844"/>
                      <a:pt x="2787148" y="1418676"/>
                      <a:pt x="2787850" y="1423332"/>
                    </a:cubicBezTo>
                    <a:lnTo>
                      <a:pt x="2788729" y="1423684"/>
                    </a:lnTo>
                    <a:cubicBezTo>
                      <a:pt x="2796021" y="1426495"/>
                      <a:pt x="2797778" y="1430624"/>
                      <a:pt x="2798042" y="1433611"/>
                    </a:cubicBezTo>
                    <a:cubicBezTo>
                      <a:pt x="2798217" y="1435368"/>
                      <a:pt x="2797866" y="1438355"/>
                      <a:pt x="2795055" y="1441167"/>
                    </a:cubicBezTo>
                    <a:lnTo>
                      <a:pt x="2803752" y="1448371"/>
                    </a:lnTo>
                    <a:lnTo>
                      <a:pt x="2815173" y="1457947"/>
                    </a:lnTo>
                    <a:lnTo>
                      <a:pt x="2800414" y="1459880"/>
                    </a:lnTo>
                    <a:cubicBezTo>
                      <a:pt x="2794967" y="1460582"/>
                      <a:pt x="2791716" y="1458122"/>
                      <a:pt x="2790310" y="1456892"/>
                    </a:cubicBezTo>
                    <a:cubicBezTo>
                      <a:pt x="2790310" y="1457947"/>
                      <a:pt x="2790310" y="1459001"/>
                      <a:pt x="2790310" y="1460055"/>
                    </a:cubicBezTo>
                    <a:cubicBezTo>
                      <a:pt x="2790223" y="1464009"/>
                      <a:pt x="2791453" y="1467083"/>
                      <a:pt x="2794352" y="1470422"/>
                    </a:cubicBezTo>
                    <a:cubicBezTo>
                      <a:pt x="2795142" y="1471388"/>
                      <a:pt x="2795757" y="1472355"/>
                      <a:pt x="2796285" y="1473058"/>
                    </a:cubicBezTo>
                    <a:cubicBezTo>
                      <a:pt x="2796460" y="1473321"/>
                      <a:pt x="2796548" y="1473497"/>
                      <a:pt x="2796724" y="1473760"/>
                    </a:cubicBezTo>
                    <a:lnTo>
                      <a:pt x="2802083" y="1481667"/>
                    </a:lnTo>
                    <a:lnTo>
                      <a:pt x="2792682" y="1483776"/>
                    </a:lnTo>
                    <a:cubicBezTo>
                      <a:pt x="2792682" y="1483776"/>
                      <a:pt x="2792682" y="1483776"/>
                      <a:pt x="2792682" y="1483776"/>
                    </a:cubicBezTo>
                    <a:cubicBezTo>
                      <a:pt x="2795670" y="1489486"/>
                      <a:pt x="2796987" y="1496251"/>
                      <a:pt x="2792595" y="1504685"/>
                    </a:cubicBezTo>
                    <a:cubicBezTo>
                      <a:pt x="2790486" y="1508638"/>
                      <a:pt x="2790574" y="1515491"/>
                      <a:pt x="2790574" y="1519972"/>
                    </a:cubicBezTo>
                    <a:cubicBezTo>
                      <a:pt x="2790574" y="1524452"/>
                      <a:pt x="2791277" y="1529020"/>
                      <a:pt x="2791980" y="1533852"/>
                    </a:cubicBezTo>
                    <a:cubicBezTo>
                      <a:pt x="2792155" y="1534994"/>
                      <a:pt x="2792331" y="1536137"/>
                      <a:pt x="2792507" y="1537279"/>
                    </a:cubicBezTo>
                    <a:lnTo>
                      <a:pt x="2815349" y="1551423"/>
                    </a:lnTo>
                    <a:lnTo>
                      <a:pt x="2791101" y="1549490"/>
                    </a:lnTo>
                    <a:cubicBezTo>
                      <a:pt x="2789695" y="1558891"/>
                      <a:pt x="2789168" y="1568115"/>
                      <a:pt x="2792243" y="1576901"/>
                    </a:cubicBezTo>
                    <a:cubicBezTo>
                      <a:pt x="2793034" y="1579273"/>
                      <a:pt x="2794264" y="1586653"/>
                      <a:pt x="2789608" y="1590255"/>
                    </a:cubicBezTo>
                    <a:cubicBezTo>
                      <a:pt x="2787675" y="1591748"/>
                      <a:pt x="2787236" y="1592012"/>
                      <a:pt x="2789432" y="1596404"/>
                    </a:cubicBezTo>
                    <a:cubicBezTo>
                      <a:pt x="2791716" y="1600885"/>
                      <a:pt x="2791101" y="1606859"/>
                      <a:pt x="2789520" y="1610812"/>
                    </a:cubicBezTo>
                    <a:cubicBezTo>
                      <a:pt x="2786181" y="1618895"/>
                      <a:pt x="2786533" y="1626626"/>
                      <a:pt x="2790486" y="1634445"/>
                    </a:cubicBezTo>
                    <a:cubicBezTo>
                      <a:pt x="2792770" y="1638926"/>
                      <a:pt x="2791628" y="1642000"/>
                      <a:pt x="2790398" y="1644197"/>
                    </a:cubicBezTo>
                    <a:cubicBezTo>
                      <a:pt x="2790398" y="1644284"/>
                      <a:pt x="2790310" y="1644284"/>
                      <a:pt x="2790310" y="1644372"/>
                    </a:cubicBezTo>
                    <a:lnTo>
                      <a:pt x="2790135" y="1644812"/>
                    </a:lnTo>
                    <a:cubicBezTo>
                      <a:pt x="2787323" y="1653158"/>
                      <a:pt x="2784424" y="1661855"/>
                      <a:pt x="2782667" y="1670377"/>
                    </a:cubicBezTo>
                    <a:cubicBezTo>
                      <a:pt x="2781174" y="1677669"/>
                      <a:pt x="2781789" y="1681535"/>
                      <a:pt x="2782579" y="1683467"/>
                    </a:cubicBezTo>
                    <a:cubicBezTo>
                      <a:pt x="2785127" y="1690056"/>
                      <a:pt x="2782579" y="1694976"/>
                      <a:pt x="2781086" y="1697963"/>
                    </a:cubicBezTo>
                    <a:cubicBezTo>
                      <a:pt x="2780647" y="1698842"/>
                      <a:pt x="2780120" y="1699896"/>
                      <a:pt x="2780032" y="1700335"/>
                    </a:cubicBezTo>
                    <a:cubicBezTo>
                      <a:pt x="2779944" y="1701302"/>
                      <a:pt x="2780120" y="1702795"/>
                      <a:pt x="2780295" y="1704289"/>
                    </a:cubicBezTo>
                    <a:cubicBezTo>
                      <a:pt x="2780734" y="1708066"/>
                      <a:pt x="2781174" y="1712723"/>
                      <a:pt x="2778450" y="1716588"/>
                    </a:cubicBezTo>
                    <a:cubicBezTo>
                      <a:pt x="2776605" y="1719048"/>
                      <a:pt x="2777045" y="1720805"/>
                      <a:pt x="2778450" y="1725286"/>
                    </a:cubicBezTo>
                    <a:cubicBezTo>
                      <a:pt x="2778977" y="1726867"/>
                      <a:pt x="2779504" y="1728624"/>
                      <a:pt x="2779856" y="1730557"/>
                    </a:cubicBezTo>
                    <a:cubicBezTo>
                      <a:pt x="2780559" y="1729942"/>
                      <a:pt x="2780647" y="1730293"/>
                      <a:pt x="2780647" y="1730469"/>
                    </a:cubicBezTo>
                    <a:close/>
                    <a:moveTo>
                      <a:pt x="19490" y="1667566"/>
                    </a:moveTo>
                    <a:lnTo>
                      <a:pt x="19490" y="1667566"/>
                    </a:lnTo>
                    <a:lnTo>
                      <a:pt x="19490" y="1667566"/>
                    </a:lnTo>
                    <a:close/>
                    <a:moveTo>
                      <a:pt x="26782" y="1580942"/>
                    </a:moveTo>
                    <a:cubicBezTo>
                      <a:pt x="26782" y="1580942"/>
                      <a:pt x="26782" y="1580942"/>
                      <a:pt x="26782" y="1580942"/>
                    </a:cubicBezTo>
                    <a:cubicBezTo>
                      <a:pt x="26782" y="1580942"/>
                      <a:pt x="26782" y="1580942"/>
                      <a:pt x="26782" y="1580942"/>
                    </a:cubicBezTo>
                    <a:close/>
                    <a:moveTo>
                      <a:pt x="2828088" y="1516545"/>
                    </a:moveTo>
                    <a:lnTo>
                      <a:pt x="2828088" y="1516545"/>
                    </a:lnTo>
                    <a:lnTo>
                      <a:pt x="2828088" y="1516545"/>
                    </a:lnTo>
                    <a:close/>
                    <a:moveTo>
                      <a:pt x="41981" y="1451182"/>
                    </a:moveTo>
                    <a:cubicBezTo>
                      <a:pt x="42859" y="1451797"/>
                      <a:pt x="43826" y="1452236"/>
                      <a:pt x="44704" y="1452412"/>
                    </a:cubicBezTo>
                    <a:cubicBezTo>
                      <a:pt x="46022" y="1452236"/>
                      <a:pt x="47340" y="1451533"/>
                      <a:pt x="48394" y="1450391"/>
                    </a:cubicBezTo>
                    <a:cubicBezTo>
                      <a:pt x="48306" y="1449601"/>
                      <a:pt x="46022" y="1451182"/>
                      <a:pt x="46022" y="1451182"/>
                    </a:cubicBezTo>
                    <a:lnTo>
                      <a:pt x="41981" y="1451182"/>
                    </a:lnTo>
                    <a:close/>
                    <a:moveTo>
                      <a:pt x="2799974" y="1450831"/>
                    </a:moveTo>
                    <a:lnTo>
                      <a:pt x="2801468" y="1451533"/>
                    </a:lnTo>
                    <a:cubicBezTo>
                      <a:pt x="2801644" y="1449864"/>
                      <a:pt x="2801204" y="1447756"/>
                      <a:pt x="2799623" y="1446174"/>
                    </a:cubicBezTo>
                    <a:cubicBezTo>
                      <a:pt x="2799535" y="1446087"/>
                      <a:pt x="2799447" y="1446087"/>
                      <a:pt x="2799359" y="1446087"/>
                    </a:cubicBezTo>
                    <a:lnTo>
                      <a:pt x="2799974" y="1450831"/>
                    </a:lnTo>
                    <a:close/>
                    <a:moveTo>
                      <a:pt x="2799535" y="1445999"/>
                    </a:moveTo>
                    <a:cubicBezTo>
                      <a:pt x="2799535" y="1445999"/>
                      <a:pt x="2799535" y="1446087"/>
                      <a:pt x="2799535" y="1445999"/>
                    </a:cubicBezTo>
                    <a:cubicBezTo>
                      <a:pt x="2799535" y="1446087"/>
                      <a:pt x="2799535" y="1445999"/>
                      <a:pt x="2799535" y="1445999"/>
                    </a:cubicBezTo>
                    <a:close/>
                    <a:moveTo>
                      <a:pt x="2790662" y="1443275"/>
                    </a:moveTo>
                    <a:cubicBezTo>
                      <a:pt x="2790662" y="1443714"/>
                      <a:pt x="2790750" y="1444154"/>
                      <a:pt x="2790750" y="1444593"/>
                    </a:cubicBezTo>
                    <a:lnTo>
                      <a:pt x="2791541" y="1443012"/>
                    </a:lnTo>
                    <a:cubicBezTo>
                      <a:pt x="2791277" y="1443187"/>
                      <a:pt x="2791013" y="1443275"/>
                      <a:pt x="2790662" y="1443275"/>
                    </a:cubicBezTo>
                    <a:close/>
                    <a:moveTo>
                      <a:pt x="2817369" y="1364119"/>
                    </a:moveTo>
                    <a:lnTo>
                      <a:pt x="2817369" y="1364119"/>
                    </a:lnTo>
                    <a:cubicBezTo>
                      <a:pt x="2817369" y="1364119"/>
                      <a:pt x="2817369" y="1364119"/>
                      <a:pt x="2817369" y="1364119"/>
                    </a:cubicBezTo>
                    <a:close/>
                    <a:moveTo>
                      <a:pt x="2829230" y="1358672"/>
                    </a:moveTo>
                    <a:cubicBezTo>
                      <a:pt x="2829230" y="1358672"/>
                      <a:pt x="2829230" y="1358672"/>
                      <a:pt x="2829230" y="1358672"/>
                    </a:cubicBezTo>
                    <a:cubicBezTo>
                      <a:pt x="2829230" y="1358672"/>
                      <a:pt x="2829230" y="1358672"/>
                      <a:pt x="2829230" y="1358672"/>
                    </a:cubicBezTo>
                    <a:close/>
                    <a:moveTo>
                      <a:pt x="52435" y="1323003"/>
                    </a:moveTo>
                    <a:lnTo>
                      <a:pt x="57795" y="1326605"/>
                    </a:lnTo>
                    <a:lnTo>
                      <a:pt x="57795" y="1330647"/>
                    </a:lnTo>
                    <a:cubicBezTo>
                      <a:pt x="58409" y="1329768"/>
                      <a:pt x="58849" y="1328802"/>
                      <a:pt x="59024" y="1327923"/>
                    </a:cubicBezTo>
                    <a:cubicBezTo>
                      <a:pt x="58673" y="1325463"/>
                      <a:pt x="56565" y="1323003"/>
                      <a:pt x="53490" y="1322564"/>
                    </a:cubicBezTo>
                    <a:cubicBezTo>
                      <a:pt x="53138" y="1322652"/>
                      <a:pt x="52699" y="1322828"/>
                      <a:pt x="52435" y="1323003"/>
                    </a:cubicBezTo>
                    <a:close/>
                    <a:moveTo>
                      <a:pt x="2785478" y="1326957"/>
                    </a:moveTo>
                    <a:lnTo>
                      <a:pt x="2787148" y="1328011"/>
                    </a:lnTo>
                    <a:cubicBezTo>
                      <a:pt x="2786533" y="1327396"/>
                      <a:pt x="2786006" y="1327132"/>
                      <a:pt x="2785478" y="1326957"/>
                    </a:cubicBezTo>
                    <a:close/>
                    <a:moveTo>
                      <a:pt x="2786621" y="1326517"/>
                    </a:moveTo>
                    <a:cubicBezTo>
                      <a:pt x="2786621" y="1326517"/>
                      <a:pt x="2786533" y="1326517"/>
                      <a:pt x="2786533" y="1326517"/>
                    </a:cubicBezTo>
                    <a:lnTo>
                      <a:pt x="2786621" y="1326517"/>
                    </a:lnTo>
                    <a:close/>
                    <a:moveTo>
                      <a:pt x="52260" y="1323179"/>
                    </a:moveTo>
                    <a:lnTo>
                      <a:pt x="52260" y="1323179"/>
                    </a:lnTo>
                    <a:lnTo>
                      <a:pt x="52260" y="1323179"/>
                    </a:lnTo>
                    <a:close/>
                    <a:moveTo>
                      <a:pt x="2779680" y="1291112"/>
                    </a:moveTo>
                    <a:lnTo>
                      <a:pt x="2774321" y="1291727"/>
                    </a:lnTo>
                    <a:cubicBezTo>
                      <a:pt x="2774409" y="1292518"/>
                      <a:pt x="2775112" y="1294363"/>
                      <a:pt x="2777045" y="1295505"/>
                    </a:cubicBezTo>
                    <a:cubicBezTo>
                      <a:pt x="2778889" y="1296647"/>
                      <a:pt x="2780734" y="1296384"/>
                      <a:pt x="2781613" y="1296120"/>
                    </a:cubicBezTo>
                    <a:lnTo>
                      <a:pt x="2779680" y="1291112"/>
                    </a:lnTo>
                    <a:close/>
                    <a:moveTo>
                      <a:pt x="2797339" y="1213098"/>
                    </a:moveTo>
                    <a:cubicBezTo>
                      <a:pt x="2797339" y="1213098"/>
                      <a:pt x="2797251" y="1213186"/>
                      <a:pt x="2797251" y="1213186"/>
                    </a:cubicBezTo>
                    <a:cubicBezTo>
                      <a:pt x="2797339" y="1213186"/>
                      <a:pt x="2797339" y="1213098"/>
                      <a:pt x="2797339" y="1213098"/>
                    </a:cubicBezTo>
                    <a:close/>
                    <a:moveTo>
                      <a:pt x="2760616" y="1208003"/>
                    </a:moveTo>
                    <a:cubicBezTo>
                      <a:pt x="2761055" y="1208178"/>
                      <a:pt x="2762549" y="1208706"/>
                      <a:pt x="2764394" y="1208003"/>
                    </a:cubicBezTo>
                    <a:cubicBezTo>
                      <a:pt x="2766063" y="1207388"/>
                      <a:pt x="2766854" y="1206246"/>
                      <a:pt x="2767029" y="1205894"/>
                    </a:cubicBezTo>
                    <a:lnTo>
                      <a:pt x="2762549" y="1204137"/>
                    </a:lnTo>
                    <a:lnTo>
                      <a:pt x="2760616" y="1208003"/>
                    </a:lnTo>
                    <a:close/>
                    <a:moveTo>
                      <a:pt x="72027" y="1202029"/>
                    </a:moveTo>
                    <a:cubicBezTo>
                      <a:pt x="72378" y="1203083"/>
                      <a:pt x="73960" y="1204664"/>
                      <a:pt x="75892" y="1204752"/>
                    </a:cubicBezTo>
                    <a:lnTo>
                      <a:pt x="76156" y="1198866"/>
                    </a:lnTo>
                    <a:lnTo>
                      <a:pt x="75190" y="1195440"/>
                    </a:lnTo>
                    <a:cubicBezTo>
                      <a:pt x="73169" y="1196582"/>
                      <a:pt x="71588" y="1199042"/>
                      <a:pt x="72027" y="1202029"/>
                    </a:cubicBezTo>
                    <a:close/>
                    <a:moveTo>
                      <a:pt x="72027" y="1202292"/>
                    </a:moveTo>
                    <a:cubicBezTo>
                      <a:pt x="72027" y="1202292"/>
                      <a:pt x="72027" y="1202292"/>
                      <a:pt x="72027" y="1202292"/>
                    </a:cubicBezTo>
                    <a:cubicBezTo>
                      <a:pt x="72027" y="1202292"/>
                      <a:pt x="72027" y="1202292"/>
                      <a:pt x="72027" y="1202292"/>
                    </a:cubicBezTo>
                    <a:close/>
                    <a:moveTo>
                      <a:pt x="2791189" y="1158893"/>
                    </a:moveTo>
                    <a:cubicBezTo>
                      <a:pt x="2791189" y="1158893"/>
                      <a:pt x="2791189" y="1158893"/>
                      <a:pt x="2791189" y="1158893"/>
                    </a:cubicBezTo>
                    <a:cubicBezTo>
                      <a:pt x="2791189" y="1158893"/>
                      <a:pt x="2791189" y="1158893"/>
                      <a:pt x="2791189" y="1158893"/>
                    </a:cubicBezTo>
                    <a:close/>
                    <a:moveTo>
                      <a:pt x="2734436" y="1102139"/>
                    </a:moveTo>
                    <a:lnTo>
                      <a:pt x="2735929" y="1102842"/>
                    </a:lnTo>
                    <a:cubicBezTo>
                      <a:pt x="2736105" y="1101173"/>
                      <a:pt x="2735665" y="1099064"/>
                      <a:pt x="2734084" y="1097483"/>
                    </a:cubicBezTo>
                    <a:cubicBezTo>
                      <a:pt x="2733996" y="1097395"/>
                      <a:pt x="2733908" y="1097395"/>
                      <a:pt x="2733820" y="1097395"/>
                    </a:cubicBezTo>
                    <a:lnTo>
                      <a:pt x="2734436" y="1102139"/>
                    </a:lnTo>
                    <a:close/>
                    <a:moveTo>
                      <a:pt x="2733908" y="1097307"/>
                    </a:moveTo>
                    <a:cubicBezTo>
                      <a:pt x="2733996" y="1097307"/>
                      <a:pt x="2733996" y="1097307"/>
                      <a:pt x="2733908" y="1097307"/>
                    </a:cubicBezTo>
                    <a:cubicBezTo>
                      <a:pt x="2733996" y="1097307"/>
                      <a:pt x="2733996" y="1097307"/>
                      <a:pt x="2733908" y="1097307"/>
                    </a:cubicBezTo>
                    <a:close/>
                    <a:moveTo>
                      <a:pt x="2722136" y="1055577"/>
                    </a:moveTo>
                    <a:cubicBezTo>
                      <a:pt x="2722487" y="1057158"/>
                      <a:pt x="2722663" y="1058827"/>
                      <a:pt x="2722224" y="1060496"/>
                    </a:cubicBezTo>
                    <a:lnTo>
                      <a:pt x="2726529" y="1060057"/>
                    </a:lnTo>
                    <a:cubicBezTo>
                      <a:pt x="2726441" y="1059266"/>
                      <a:pt x="2725738" y="1057421"/>
                      <a:pt x="2723805" y="1056279"/>
                    </a:cubicBezTo>
                    <a:cubicBezTo>
                      <a:pt x="2723190" y="1055928"/>
                      <a:pt x="2722663" y="1055752"/>
                      <a:pt x="2722136" y="1055577"/>
                    </a:cubicBezTo>
                    <a:close/>
                    <a:moveTo>
                      <a:pt x="2668721" y="908949"/>
                    </a:moveTo>
                    <a:lnTo>
                      <a:pt x="2667930" y="912023"/>
                    </a:lnTo>
                    <a:cubicBezTo>
                      <a:pt x="2669072" y="911408"/>
                      <a:pt x="2670039" y="910530"/>
                      <a:pt x="2670654" y="909476"/>
                    </a:cubicBezTo>
                    <a:lnTo>
                      <a:pt x="2668721" y="908949"/>
                    </a:lnTo>
                    <a:close/>
                    <a:moveTo>
                      <a:pt x="168227" y="901130"/>
                    </a:moveTo>
                    <a:cubicBezTo>
                      <a:pt x="168139" y="901217"/>
                      <a:pt x="168139" y="901305"/>
                      <a:pt x="168139" y="901393"/>
                    </a:cubicBezTo>
                    <a:lnTo>
                      <a:pt x="172883" y="900778"/>
                    </a:lnTo>
                    <a:lnTo>
                      <a:pt x="173586" y="899285"/>
                    </a:lnTo>
                    <a:cubicBezTo>
                      <a:pt x="171917" y="899109"/>
                      <a:pt x="169808" y="899548"/>
                      <a:pt x="168227" y="901130"/>
                    </a:cubicBezTo>
                    <a:close/>
                    <a:moveTo>
                      <a:pt x="168051" y="901305"/>
                    </a:moveTo>
                    <a:cubicBezTo>
                      <a:pt x="168051" y="901305"/>
                      <a:pt x="168051" y="901305"/>
                      <a:pt x="168051" y="901305"/>
                    </a:cubicBezTo>
                    <a:cubicBezTo>
                      <a:pt x="168051" y="901305"/>
                      <a:pt x="168051" y="901305"/>
                      <a:pt x="168051" y="901305"/>
                    </a:cubicBezTo>
                    <a:close/>
                    <a:moveTo>
                      <a:pt x="2621543" y="778661"/>
                    </a:moveTo>
                    <a:cubicBezTo>
                      <a:pt x="2623213" y="778837"/>
                      <a:pt x="2625321" y="778398"/>
                      <a:pt x="2626902" y="776816"/>
                    </a:cubicBezTo>
                    <a:cubicBezTo>
                      <a:pt x="2626990" y="776729"/>
                      <a:pt x="2626990" y="776641"/>
                      <a:pt x="2626990" y="776553"/>
                    </a:cubicBezTo>
                    <a:lnTo>
                      <a:pt x="2622246" y="777168"/>
                    </a:lnTo>
                    <a:lnTo>
                      <a:pt x="2621543" y="778661"/>
                    </a:lnTo>
                    <a:close/>
                    <a:moveTo>
                      <a:pt x="253445" y="673676"/>
                    </a:moveTo>
                    <a:lnTo>
                      <a:pt x="253445" y="673676"/>
                    </a:lnTo>
                    <a:cubicBezTo>
                      <a:pt x="253445" y="673676"/>
                      <a:pt x="253445" y="673676"/>
                      <a:pt x="253445" y="673676"/>
                    </a:cubicBezTo>
                    <a:close/>
                    <a:moveTo>
                      <a:pt x="2516997" y="653821"/>
                    </a:moveTo>
                    <a:cubicBezTo>
                      <a:pt x="2516997" y="653821"/>
                      <a:pt x="2516997" y="653821"/>
                      <a:pt x="2516997" y="653821"/>
                    </a:cubicBezTo>
                    <a:lnTo>
                      <a:pt x="2517612" y="654436"/>
                    </a:lnTo>
                    <a:cubicBezTo>
                      <a:pt x="2518491" y="655403"/>
                      <a:pt x="2519545" y="656369"/>
                      <a:pt x="2520599" y="657335"/>
                    </a:cubicBezTo>
                    <a:cubicBezTo>
                      <a:pt x="2520863" y="657072"/>
                      <a:pt x="2521127" y="656720"/>
                      <a:pt x="2521390" y="656281"/>
                    </a:cubicBezTo>
                    <a:cubicBezTo>
                      <a:pt x="2522532" y="654436"/>
                      <a:pt x="2522269" y="652591"/>
                      <a:pt x="2522005" y="651713"/>
                    </a:cubicBezTo>
                    <a:lnTo>
                      <a:pt x="2517085" y="653558"/>
                    </a:lnTo>
                    <a:lnTo>
                      <a:pt x="2516997" y="653821"/>
                    </a:lnTo>
                    <a:close/>
                    <a:moveTo>
                      <a:pt x="350787" y="613672"/>
                    </a:moveTo>
                    <a:lnTo>
                      <a:pt x="350787" y="613672"/>
                    </a:lnTo>
                    <a:lnTo>
                      <a:pt x="350787" y="613672"/>
                    </a:lnTo>
                    <a:close/>
                    <a:moveTo>
                      <a:pt x="409122" y="537678"/>
                    </a:moveTo>
                    <a:cubicBezTo>
                      <a:pt x="409122" y="537678"/>
                      <a:pt x="409122" y="537678"/>
                      <a:pt x="409122" y="537678"/>
                    </a:cubicBezTo>
                    <a:cubicBezTo>
                      <a:pt x="409122" y="537678"/>
                      <a:pt x="409122" y="537678"/>
                      <a:pt x="409122" y="537678"/>
                    </a:cubicBezTo>
                    <a:close/>
                    <a:moveTo>
                      <a:pt x="2465866" y="515803"/>
                    </a:moveTo>
                    <a:cubicBezTo>
                      <a:pt x="2465866" y="515803"/>
                      <a:pt x="2465866" y="515803"/>
                      <a:pt x="2465866" y="515803"/>
                    </a:cubicBezTo>
                    <a:cubicBezTo>
                      <a:pt x="2465866" y="515803"/>
                      <a:pt x="2465866" y="515803"/>
                      <a:pt x="2465866" y="515803"/>
                    </a:cubicBezTo>
                    <a:close/>
                    <a:moveTo>
                      <a:pt x="2386447" y="488568"/>
                    </a:moveTo>
                    <a:cubicBezTo>
                      <a:pt x="2386535" y="489095"/>
                      <a:pt x="2386535" y="489622"/>
                      <a:pt x="2386535" y="490150"/>
                    </a:cubicBezTo>
                    <a:cubicBezTo>
                      <a:pt x="2386535" y="490413"/>
                      <a:pt x="2386535" y="490589"/>
                      <a:pt x="2386535" y="490852"/>
                    </a:cubicBezTo>
                    <a:lnTo>
                      <a:pt x="2387237" y="488129"/>
                    </a:lnTo>
                    <a:cubicBezTo>
                      <a:pt x="2386974" y="488217"/>
                      <a:pt x="2386710" y="488392"/>
                      <a:pt x="2386447" y="488568"/>
                    </a:cubicBezTo>
                    <a:close/>
                    <a:moveTo>
                      <a:pt x="2348142" y="453427"/>
                    </a:moveTo>
                    <a:cubicBezTo>
                      <a:pt x="2348142" y="453427"/>
                      <a:pt x="2348142" y="453427"/>
                      <a:pt x="2348142" y="453427"/>
                    </a:cubicBezTo>
                    <a:cubicBezTo>
                      <a:pt x="2348142" y="453427"/>
                      <a:pt x="2348142" y="453427"/>
                      <a:pt x="2348142" y="453427"/>
                    </a:cubicBezTo>
                    <a:close/>
                    <a:moveTo>
                      <a:pt x="495746" y="441918"/>
                    </a:moveTo>
                    <a:cubicBezTo>
                      <a:pt x="496712" y="442269"/>
                      <a:pt x="497503" y="442709"/>
                      <a:pt x="498205" y="443060"/>
                    </a:cubicBezTo>
                    <a:cubicBezTo>
                      <a:pt x="498733" y="442445"/>
                      <a:pt x="499348" y="441566"/>
                      <a:pt x="499523" y="440951"/>
                    </a:cubicBezTo>
                    <a:cubicBezTo>
                      <a:pt x="499523" y="440864"/>
                      <a:pt x="499611" y="440776"/>
                      <a:pt x="499611" y="440688"/>
                    </a:cubicBezTo>
                    <a:lnTo>
                      <a:pt x="498030" y="441303"/>
                    </a:lnTo>
                    <a:cubicBezTo>
                      <a:pt x="497151" y="441654"/>
                      <a:pt x="496448" y="441830"/>
                      <a:pt x="495746" y="441918"/>
                    </a:cubicBezTo>
                    <a:close/>
                    <a:moveTo>
                      <a:pt x="494867" y="428828"/>
                    </a:moveTo>
                    <a:cubicBezTo>
                      <a:pt x="494252" y="428828"/>
                      <a:pt x="493637" y="428915"/>
                      <a:pt x="493286" y="429091"/>
                    </a:cubicBezTo>
                    <a:lnTo>
                      <a:pt x="495131" y="434011"/>
                    </a:lnTo>
                    <a:lnTo>
                      <a:pt x="500490" y="433396"/>
                    </a:lnTo>
                    <a:cubicBezTo>
                      <a:pt x="500402" y="432605"/>
                      <a:pt x="499699" y="430760"/>
                      <a:pt x="497766" y="429618"/>
                    </a:cubicBezTo>
                    <a:cubicBezTo>
                      <a:pt x="496800" y="429091"/>
                      <a:pt x="495746" y="428828"/>
                      <a:pt x="494867" y="428828"/>
                    </a:cubicBezTo>
                    <a:close/>
                    <a:moveTo>
                      <a:pt x="2280671" y="381914"/>
                    </a:moveTo>
                    <a:cubicBezTo>
                      <a:pt x="2281725" y="383056"/>
                      <a:pt x="2282691" y="384198"/>
                      <a:pt x="2283570" y="385340"/>
                    </a:cubicBezTo>
                    <a:lnTo>
                      <a:pt x="2283658" y="383495"/>
                    </a:lnTo>
                    <a:lnTo>
                      <a:pt x="2282691" y="380069"/>
                    </a:lnTo>
                    <a:cubicBezTo>
                      <a:pt x="2281989" y="380420"/>
                      <a:pt x="2281286" y="381123"/>
                      <a:pt x="2280671" y="381914"/>
                    </a:cubicBezTo>
                    <a:close/>
                    <a:moveTo>
                      <a:pt x="2199142" y="336142"/>
                    </a:moveTo>
                    <a:cubicBezTo>
                      <a:pt x="2199142" y="336142"/>
                      <a:pt x="2199142" y="336142"/>
                      <a:pt x="2199142" y="336142"/>
                    </a:cubicBezTo>
                    <a:cubicBezTo>
                      <a:pt x="2199142" y="336142"/>
                      <a:pt x="2199142" y="336142"/>
                      <a:pt x="2199142" y="336142"/>
                    </a:cubicBezTo>
                    <a:close/>
                    <a:moveTo>
                      <a:pt x="2151087" y="286065"/>
                    </a:moveTo>
                    <a:lnTo>
                      <a:pt x="2151087" y="286065"/>
                    </a:lnTo>
                    <a:lnTo>
                      <a:pt x="2151087" y="286065"/>
                    </a:lnTo>
                    <a:close/>
                    <a:moveTo>
                      <a:pt x="688585" y="282112"/>
                    </a:moveTo>
                    <a:lnTo>
                      <a:pt x="688585" y="282112"/>
                    </a:lnTo>
                    <a:lnTo>
                      <a:pt x="688585" y="282112"/>
                    </a:lnTo>
                    <a:close/>
                    <a:moveTo>
                      <a:pt x="2085460" y="248552"/>
                    </a:moveTo>
                    <a:cubicBezTo>
                      <a:pt x="2085460" y="248552"/>
                      <a:pt x="2085460" y="248552"/>
                      <a:pt x="2085460" y="248552"/>
                    </a:cubicBezTo>
                    <a:cubicBezTo>
                      <a:pt x="2085460" y="248552"/>
                      <a:pt x="2085460" y="248552"/>
                      <a:pt x="2085460" y="248552"/>
                    </a:cubicBezTo>
                    <a:close/>
                    <a:moveTo>
                      <a:pt x="752894" y="227379"/>
                    </a:moveTo>
                    <a:cubicBezTo>
                      <a:pt x="752806" y="227467"/>
                      <a:pt x="752806" y="227555"/>
                      <a:pt x="752806" y="227642"/>
                    </a:cubicBezTo>
                    <a:lnTo>
                      <a:pt x="757550" y="227028"/>
                    </a:lnTo>
                    <a:lnTo>
                      <a:pt x="758253" y="225534"/>
                    </a:lnTo>
                    <a:cubicBezTo>
                      <a:pt x="756583" y="225270"/>
                      <a:pt x="754475" y="225710"/>
                      <a:pt x="752894" y="227379"/>
                    </a:cubicBezTo>
                    <a:close/>
                    <a:moveTo>
                      <a:pt x="871935" y="179674"/>
                    </a:moveTo>
                    <a:cubicBezTo>
                      <a:pt x="871935" y="179674"/>
                      <a:pt x="871935" y="179674"/>
                      <a:pt x="871935" y="179674"/>
                    </a:cubicBezTo>
                    <a:cubicBezTo>
                      <a:pt x="871935" y="179674"/>
                      <a:pt x="871935" y="179674"/>
                      <a:pt x="871935" y="179674"/>
                    </a:cubicBezTo>
                    <a:close/>
                    <a:moveTo>
                      <a:pt x="1949901" y="160522"/>
                    </a:moveTo>
                    <a:lnTo>
                      <a:pt x="1949901" y="160522"/>
                    </a:lnTo>
                    <a:lnTo>
                      <a:pt x="1949901" y="160522"/>
                    </a:lnTo>
                    <a:close/>
                    <a:moveTo>
                      <a:pt x="1930310" y="158677"/>
                    </a:moveTo>
                    <a:cubicBezTo>
                      <a:pt x="1930573" y="158765"/>
                      <a:pt x="1930837" y="158853"/>
                      <a:pt x="1931100" y="158941"/>
                    </a:cubicBezTo>
                    <a:cubicBezTo>
                      <a:pt x="1931276" y="157272"/>
                      <a:pt x="1930837" y="155251"/>
                      <a:pt x="1929256" y="153670"/>
                    </a:cubicBezTo>
                    <a:cubicBezTo>
                      <a:pt x="1929168" y="153582"/>
                      <a:pt x="1929080" y="153582"/>
                      <a:pt x="1928992" y="153582"/>
                    </a:cubicBezTo>
                    <a:lnTo>
                      <a:pt x="1929607" y="158326"/>
                    </a:lnTo>
                    <a:lnTo>
                      <a:pt x="1930310" y="158677"/>
                    </a:lnTo>
                    <a:close/>
                    <a:moveTo>
                      <a:pt x="1938744" y="158414"/>
                    </a:moveTo>
                    <a:cubicBezTo>
                      <a:pt x="1938744" y="158502"/>
                      <a:pt x="1938744" y="158502"/>
                      <a:pt x="1938744" y="158589"/>
                    </a:cubicBezTo>
                    <a:cubicBezTo>
                      <a:pt x="1938744" y="158589"/>
                      <a:pt x="1938744" y="158502"/>
                      <a:pt x="1938744" y="158414"/>
                    </a:cubicBezTo>
                    <a:close/>
                    <a:moveTo>
                      <a:pt x="911909" y="151649"/>
                    </a:moveTo>
                    <a:cubicBezTo>
                      <a:pt x="911470" y="152088"/>
                      <a:pt x="910679" y="153318"/>
                      <a:pt x="910767" y="154987"/>
                    </a:cubicBezTo>
                    <a:cubicBezTo>
                      <a:pt x="910767" y="155690"/>
                      <a:pt x="911030" y="156305"/>
                      <a:pt x="911206" y="156745"/>
                    </a:cubicBezTo>
                    <a:cubicBezTo>
                      <a:pt x="911470" y="156657"/>
                      <a:pt x="911645" y="156569"/>
                      <a:pt x="911909" y="156481"/>
                    </a:cubicBezTo>
                    <a:cubicBezTo>
                      <a:pt x="912612" y="156217"/>
                      <a:pt x="913402" y="155866"/>
                      <a:pt x="914105" y="155515"/>
                    </a:cubicBezTo>
                    <a:lnTo>
                      <a:pt x="911909" y="151649"/>
                    </a:lnTo>
                    <a:close/>
                    <a:moveTo>
                      <a:pt x="913227" y="151737"/>
                    </a:moveTo>
                    <a:lnTo>
                      <a:pt x="914544" y="155339"/>
                    </a:lnTo>
                    <a:cubicBezTo>
                      <a:pt x="915072" y="155075"/>
                      <a:pt x="915599" y="154812"/>
                      <a:pt x="916126" y="154548"/>
                    </a:cubicBezTo>
                    <a:cubicBezTo>
                      <a:pt x="915950" y="154197"/>
                      <a:pt x="915774" y="153845"/>
                      <a:pt x="915511" y="153406"/>
                    </a:cubicBezTo>
                    <a:cubicBezTo>
                      <a:pt x="914720" y="152528"/>
                      <a:pt x="913930" y="152000"/>
                      <a:pt x="913227" y="151737"/>
                    </a:cubicBezTo>
                    <a:close/>
                    <a:moveTo>
                      <a:pt x="1929080" y="153494"/>
                    </a:moveTo>
                    <a:cubicBezTo>
                      <a:pt x="1929080" y="153494"/>
                      <a:pt x="1929080" y="153494"/>
                      <a:pt x="1929080" y="153494"/>
                    </a:cubicBezTo>
                    <a:cubicBezTo>
                      <a:pt x="1929080" y="153494"/>
                      <a:pt x="1929080" y="153494"/>
                      <a:pt x="1929080" y="153494"/>
                    </a:cubicBezTo>
                    <a:close/>
                    <a:moveTo>
                      <a:pt x="1928728" y="153494"/>
                    </a:moveTo>
                    <a:cubicBezTo>
                      <a:pt x="1928728" y="153494"/>
                      <a:pt x="1928728" y="153494"/>
                      <a:pt x="1928728" y="153494"/>
                    </a:cubicBezTo>
                    <a:cubicBezTo>
                      <a:pt x="1928728" y="153494"/>
                      <a:pt x="1928728" y="153494"/>
                      <a:pt x="1928728" y="153494"/>
                    </a:cubicBezTo>
                    <a:close/>
                    <a:moveTo>
                      <a:pt x="1820844" y="128543"/>
                    </a:moveTo>
                    <a:cubicBezTo>
                      <a:pt x="1820844" y="128543"/>
                      <a:pt x="1820844" y="128543"/>
                      <a:pt x="1820844" y="128543"/>
                    </a:cubicBezTo>
                    <a:cubicBezTo>
                      <a:pt x="1820844" y="128543"/>
                      <a:pt x="1820844" y="128543"/>
                      <a:pt x="1820844" y="128543"/>
                    </a:cubicBezTo>
                    <a:close/>
                    <a:moveTo>
                      <a:pt x="1150344" y="90327"/>
                    </a:moveTo>
                    <a:cubicBezTo>
                      <a:pt x="1150344" y="90327"/>
                      <a:pt x="1150344" y="90327"/>
                      <a:pt x="1150344" y="90327"/>
                    </a:cubicBezTo>
                    <a:cubicBezTo>
                      <a:pt x="1150344" y="90327"/>
                      <a:pt x="1150344" y="90327"/>
                      <a:pt x="1150344" y="90327"/>
                    </a:cubicBezTo>
                    <a:close/>
                    <a:moveTo>
                      <a:pt x="1107911" y="89361"/>
                    </a:moveTo>
                    <a:cubicBezTo>
                      <a:pt x="1107911" y="89361"/>
                      <a:pt x="1107823" y="89361"/>
                      <a:pt x="1107823" y="89449"/>
                    </a:cubicBezTo>
                    <a:cubicBezTo>
                      <a:pt x="1107911" y="89449"/>
                      <a:pt x="1107911" y="89361"/>
                      <a:pt x="1107911" y="89361"/>
                    </a:cubicBezTo>
                    <a:close/>
                    <a:moveTo>
                      <a:pt x="1692577" y="88834"/>
                    </a:moveTo>
                    <a:cubicBezTo>
                      <a:pt x="1692577" y="88834"/>
                      <a:pt x="1692577" y="88834"/>
                      <a:pt x="1692577" y="88834"/>
                    </a:cubicBezTo>
                    <a:cubicBezTo>
                      <a:pt x="1692577" y="88834"/>
                      <a:pt x="1692577" y="88834"/>
                      <a:pt x="1692577" y="88834"/>
                    </a:cubicBezTo>
                    <a:close/>
                    <a:moveTo>
                      <a:pt x="1091394" y="87779"/>
                    </a:moveTo>
                    <a:lnTo>
                      <a:pt x="1091921" y="88570"/>
                    </a:lnTo>
                    <a:cubicBezTo>
                      <a:pt x="1092009" y="88570"/>
                      <a:pt x="1092097" y="88482"/>
                      <a:pt x="1092097" y="88482"/>
                    </a:cubicBezTo>
                    <a:cubicBezTo>
                      <a:pt x="1092097" y="88131"/>
                      <a:pt x="1092097" y="87779"/>
                      <a:pt x="1092097" y="87516"/>
                    </a:cubicBezTo>
                    <a:lnTo>
                      <a:pt x="1091394" y="87779"/>
                    </a:lnTo>
                    <a:close/>
                    <a:moveTo>
                      <a:pt x="1777444" y="63795"/>
                    </a:moveTo>
                    <a:cubicBezTo>
                      <a:pt x="1776741" y="63795"/>
                      <a:pt x="1776039" y="63883"/>
                      <a:pt x="1775512" y="64059"/>
                    </a:cubicBezTo>
                    <a:lnTo>
                      <a:pt x="1777444" y="63795"/>
                    </a:lnTo>
                    <a:cubicBezTo>
                      <a:pt x="1777444" y="63795"/>
                      <a:pt x="1777444" y="63795"/>
                      <a:pt x="1777444" y="63795"/>
                    </a:cubicBezTo>
                    <a:close/>
                    <a:moveTo>
                      <a:pt x="1392118" y="59666"/>
                    </a:moveTo>
                    <a:cubicBezTo>
                      <a:pt x="1392118" y="59666"/>
                      <a:pt x="1392118" y="59666"/>
                      <a:pt x="1392118" y="59666"/>
                    </a:cubicBezTo>
                    <a:cubicBezTo>
                      <a:pt x="1392118" y="59666"/>
                      <a:pt x="1392118" y="59666"/>
                      <a:pt x="1392118" y="59666"/>
                    </a:cubicBezTo>
                    <a:close/>
                    <a:moveTo>
                      <a:pt x="1516782" y="55361"/>
                    </a:moveTo>
                    <a:cubicBezTo>
                      <a:pt x="1516782" y="55361"/>
                      <a:pt x="1516782" y="55361"/>
                      <a:pt x="1516782" y="55361"/>
                    </a:cubicBezTo>
                    <a:cubicBezTo>
                      <a:pt x="1516782" y="55361"/>
                      <a:pt x="1516782" y="55361"/>
                      <a:pt x="1516782" y="55361"/>
                    </a:cubicBezTo>
                    <a:lnTo>
                      <a:pt x="1516782" y="55361"/>
                    </a:lnTo>
                    <a:close/>
                    <a:moveTo>
                      <a:pt x="1504131" y="55098"/>
                    </a:moveTo>
                    <a:lnTo>
                      <a:pt x="1505888" y="55098"/>
                    </a:lnTo>
                    <a:cubicBezTo>
                      <a:pt x="1505713" y="54571"/>
                      <a:pt x="1505361" y="54043"/>
                      <a:pt x="1505010" y="53604"/>
                    </a:cubicBezTo>
                    <a:cubicBezTo>
                      <a:pt x="1504658" y="54043"/>
                      <a:pt x="1504395" y="54571"/>
                      <a:pt x="1504131" y="55098"/>
                    </a:cubicBezTo>
                    <a:close/>
                    <a:moveTo>
                      <a:pt x="1404681" y="46049"/>
                    </a:moveTo>
                    <a:cubicBezTo>
                      <a:pt x="1404066" y="46049"/>
                      <a:pt x="1403451" y="46137"/>
                      <a:pt x="1403099" y="46312"/>
                    </a:cubicBezTo>
                    <a:lnTo>
                      <a:pt x="1404944" y="51320"/>
                    </a:lnTo>
                    <a:lnTo>
                      <a:pt x="1410303" y="50705"/>
                    </a:lnTo>
                    <a:cubicBezTo>
                      <a:pt x="1410216" y="49914"/>
                      <a:pt x="1409513" y="48069"/>
                      <a:pt x="1407580" y="46927"/>
                    </a:cubicBezTo>
                    <a:cubicBezTo>
                      <a:pt x="1406613" y="46224"/>
                      <a:pt x="1405559" y="46049"/>
                      <a:pt x="1404681" y="46049"/>
                    </a:cubicBezTo>
                    <a:close/>
                    <a:moveTo>
                      <a:pt x="1333344" y="50002"/>
                    </a:moveTo>
                    <a:cubicBezTo>
                      <a:pt x="1333168" y="50266"/>
                      <a:pt x="1333080" y="50529"/>
                      <a:pt x="1332992" y="50793"/>
                    </a:cubicBezTo>
                    <a:lnTo>
                      <a:pt x="1333958" y="50441"/>
                    </a:lnTo>
                    <a:cubicBezTo>
                      <a:pt x="1333783" y="50266"/>
                      <a:pt x="1333607" y="50090"/>
                      <a:pt x="1333344" y="50002"/>
                    </a:cubicBezTo>
                    <a:close/>
                    <a:moveTo>
                      <a:pt x="1328599" y="49211"/>
                    </a:moveTo>
                    <a:cubicBezTo>
                      <a:pt x="1328599" y="49211"/>
                      <a:pt x="1328599" y="49211"/>
                      <a:pt x="1328599" y="49211"/>
                    </a:cubicBezTo>
                    <a:lnTo>
                      <a:pt x="1328599" y="49211"/>
                    </a:lnTo>
                    <a:close/>
                    <a:moveTo>
                      <a:pt x="310023" y="636075"/>
                    </a:moveTo>
                    <a:cubicBezTo>
                      <a:pt x="308617" y="636075"/>
                      <a:pt x="307211" y="635635"/>
                      <a:pt x="305806" y="634493"/>
                    </a:cubicBezTo>
                    <a:cubicBezTo>
                      <a:pt x="305630" y="634318"/>
                      <a:pt x="305454" y="634230"/>
                      <a:pt x="305279" y="634054"/>
                    </a:cubicBezTo>
                    <a:cubicBezTo>
                      <a:pt x="303609" y="632648"/>
                      <a:pt x="300447" y="630188"/>
                      <a:pt x="300183" y="625796"/>
                    </a:cubicBezTo>
                    <a:cubicBezTo>
                      <a:pt x="300095" y="623863"/>
                      <a:pt x="300622" y="620876"/>
                      <a:pt x="303609" y="617977"/>
                    </a:cubicBezTo>
                    <a:lnTo>
                      <a:pt x="306948" y="614726"/>
                    </a:lnTo>
                    <a:lnTo>
                      <a:pt x="311077" y="616835"/>
                    </a:lnTo>
                    <a:cubicBezTo>
                      <a:pt x="316085" y="619382"/>
                      <a:pt x="317842" y="622282"/>
                      <a:pt x="319247" y="625093"/>
                    </a:cubicBezTo>
                    <a:lnTo>
                      <a:pt x="322146" y="631067"/>
                    </a:lnTo>
                    <a:lnTo>
                      <a:pt x="316085" y="633878"/>
                    </a:lnTo>
                    <a:cubicBezTo>
                      <a:pt x="315821" y="633966"/>
                      <a:pt x="315557" y="634142"/>
                      <a:pt x="315294" y="634318"/>
                    </a:cubicBezTo>
                    <a:cubicBezTo>
                      <a:pt x="314415" y="634933"/>
                      <a:pt x="312395" y="636075"/>
                      <a:pt x="310023" y="636075"/>
                    </a:cubicBezTo>
                    <a:close/>
                    <a:moveTo>
                      <a:pt x="311077" y="623072"/>
                    </a:moveTo>
                    <a:lnTo>
                      <a:pt x="312922" y="627026"/>
                    </a:lnTo>
                    <a:cubicBezTo>
                      <a:pt x="313361" y="626059"/>
                      <a:pt x="313361" y="624566"/>
                      <a:pt x="312834" y="623599"/>
                    </a:cubicBezTo>
                    <a:cubicBezTo>
                      <a:pt x="312307" y="623336"/>
                      <a:pt x="311692" y="623160"/>
                      <a:pt x="311077" y="623072"/>
                    </a:cubicBezTo>
                    <a:close/>
                    <a:moveTo>
                      <a:pt x="2398834" y="480573"/>
                    </a:moveTo>
                    <a:lnTo>
                      <a:pt x="2384250" y="461509"/>
                    </a:lnTo>
                    <a:lnTo>
                      <a:pt x="2395671" y="460191"/>
                    </a:lnTo>
                    <a:cubicBezTo>
                      <a:pt x="2400943" y="459576"/>
                      <a:pt x="2404017" y="461948"/>
                      <a:pt x="2405687" y="463178"/>
                    </a:cubicBezTo>
                    <a:lnTo>
                      <a:pt x="2411661" y="467747"/>
                    </a:lnTo>
                    <a:lnTo>
                      <a:pt x="2398834" y="480573"/>
                    </a:lnTo>
                    <a:close/>
                    <a:moveTo>
                      <a:pt x="445757" y="475917"/>
                    </a:moveTo>
                    <a:lnTo>
                      <a:pt x="441628" y="473809"/>
                    </a:lnTo>
                    <a:cubicBezTo>
                      <a:pt x="436620" y="471261"/>
                      <a:pt x="434863" y="468362"/>
                      <a:pt x="433457" y="465551"/>
                    </a:cubicBezTo>
                    <a:lnTo>
                      <a:pt x="430558" y="459576"/>
                    </a:lnTo>
                    <a:lnTo>
                      <a:pt x="436620" y="456765"/>
                    </a:lnTo>
                    <a:cubicBezTo>
                      <a:pt x="436884" y="456677"/>
                      <a:pt x="437147" y="456502"/>
                      <a:pt x="437411" y="456326"/>
                    </a:cubicBezTo>
                    <a:cubicBezTo>
                      <a:pt x="438992" y="455359"/>
                      <a:pt x="443297" y="452987"/>
                      <a:pt x="447075" y="456150"/>
                    </a:cubicBezTo>
                    <a:cubicBezTo>
                      <a:pt x="447250" y="456326"/>
                      <a:pt x="447426" y="456414"/>
                      <a:pt x="447602" y="456589"/>
                    </a:cubicBezTo>
                    <a:cubicBezTo>
                      <a:pt x="449271" y="457995"/>
                      <a:pt x="452434" y="460455"/>
                      <a:pt x="452697" y="464848"/>
                    </a:cubicBezTo>
                    <a:cubicBezTo>
                      <a:pt x="452785" y="466780"/>
                      <a:pt x="452258" y="469767"/>
                      <a:pt x="449271" y="472667"/>
                    </a:cubicBezTo>
                    <a:lnTo>
                      <a:pt x="445757" y="475917"/>
                    </a:lnTo>
                    <a:close/>
                    <a:moveTo>
                      <a:pt x="439871" y="467044"/>
                    </a:moveTo>
                    <a:cubicBezTo>
                      <a:pt x="440486" y="467308"/>
                      <a:pt x="441101" y="467483"/>
                      <a:pt x="441628" y="467571"/>
                    </a:cubicBezTo>
                    <a:lnTo>
                      <a:pt x="439783" y="463618"/>
                    </a:lnTo>
                    <a:cubicBezTo>
                      <a:pt x="439343" y="464584"/>
                      <a:pt x="439343" y="466078"/>
                      <a:pt x="439871" y="467044"/>
                    </a:cubicBezTo>
                    <a:close/>
                    <a:moveTo>
                      <a:pt x="2201251" y="309786"/>
                    </a:moveTo>
                    <a:lnTo>
                      <a:pt x="2199933" y="298365"/>
                    </a:lnTo>
                    <a:cubicBezTo>
                      <a:pt x="2199318" y="293094"/>
                      <a:pt x="2201690" y="290019"/>
                      <a:pt x="2202920" y="288349"/>
                    </a:cubicBezTo>
                    <a:lnTo>
                      <a:pt x="2207489" y="282375"/>
                    </a:lnTo>
                    <a:lnTo>
                      <a:pt x="2220315" y="295202"/>
                    </a:lnTo>
                    <a:lnTo>
                      <a:pt x="2201251" y="309786"/>
                    </a:lnTo>
                    <a:close/>
                    <a:moveTo>
                      <a:pt x="633237" y="303197"/>
                    </a:moveTo>
                    <a:cubicBezTo>
                      <a:pt x="628844" y="303197"/>
                      <a:pt x="626296" y="299946"/>
                      <a:pt x="625154" y="298540"/>
                    </a:cubicBezTo>
                    <a:cubicBezTo>
                      <a:pt x="625066" y="298365"/>
                      <a:pt x="624891" y="298189"/>
                      <a:pt x="624803" y="298101"/>
                    </a:cubicBezTo>
                    <a:cubicBezTo>
                      <a:pt x="623221" y="296432"/>
                      <a:pt x="622694" y="294060"/>
                      <a:pt x="623309" y="291776"/>
                    </a:cubicBezTo>
                    <a:cubicBezTo>
                      <a:pt x="623748" y="290019"/>
                      <a:pt x="626472" y="284923"/>
                      <a:pt x="630777" y="283693"/>
                    </a:cubicBezTo>
                    <a:cubicBezTo>
                      <a:pt x="634730" y="282551"/>
                      <a:pt x="638332" y="283166"/>
                      <a:pt x="640880" y="285450"/>
                    </a:cubicBezTo>
                    <a:cubicBezTo>
                      <a:pt x="642286" y="286768"/>
                      <a:pt x="644570" y="289667"/>
                      <a:pt x="643603" y="294851"/>
                    </a:cubicBezTo>
                    <a:lnTo>
                      <a:pt x="643340" y="296432"/>
                    </a:lnTo>
                    <a:lnTo>
                      <a:pt x="642374" y="297662"/>
                    </a:lnTo>
                    <a:cubicBezTo>
                      <a:pt x="641407" y="298980"/>
                      <a:pt x="638244" y="303197"/>
                      <a:pt x="633237" y="303197"/>
                    </a:cubicBezTo>
                    <a:cubicBezTo>
                      <a:pt x="633325" y="303197"/>
                      <a:pt x="633325" y="303197"/>
                      <a:pt x="633237" y="303197"/>
                    </a:cubicBezTo>
                    <a:close/>
                    <a:moveTo>
                      <a:pt x="630777" y="292479"/>
                    </a:moveTo>
                    <a:cubicBezTo>
                      <a:pt x="630777" y="292918"/>
                      <a:pt x="631040" y="294060"/>
                      <a:pt x="632007" y="295026"/>
                    </a:cubicBezTo>
                    <a:cubicBezTo>
                      <a:pt x="632973" y="295905"/>
                      <a:pt x="634027" y="296168"/>
                      <a:pt x="634555" y="296168"/>
                    </a:cubicBezTo>
                    <a:cubicBezTo>
                      <a:pt x="635169" y="295993"/>
                      <a:pt x="635609" y="295729"/>
                      <a:pt x="635872" y="295553"/>
                    </a:cubicBezTo>
                    <a:cubicBezTo>
                      <a:pt x="636048" y="295026"/>
                      <a:pt x="636224" y="294324"/>
                      <a:pt x="636224" y="293533"/>
                    </a:cubicBezTo>
                    <a:lnTo>
                      <a:pt x="630777" y="292479"/>
                    </a:lnTo>
                    <a:close/>
                    <a:moveTo>
                      <a:pt x="634642" y="296168"/>
                    </a:moveTo>
                    <a:cubicBezTo>
                      <a:pt x="634642" y="296168"/>
                      <a:pt x="634642" y="296168"/>
                      <a:pt x="634642" y="296168"/>
                    </a:cubicBezTo>
                    <a:cubicBezTo>
                      <a:pt x="634642" y="296168"/>
                      <a:pt x="634642" y="296168"/>
                      <a:pt x="634642" y="296168"/>
                    </a:cubicBezTo>
                    <a:close/>
                    <a:moveTo>
                      <a:pt x="636224" y="295290"/>
                    </a:moveTo>
                    <a:cubicBezTo>
                      <a:pt x="636224" y="295290"/>
                      <a:pt x="636224" y="295290"/>
                      <a:pt x="636224" y="295290"/>
                    </a:cubicBezTo>
                    <a:cubicBezTo>
                      <a:pt x="636224" y="295290"/>
                      <a:pt x="636224" y="295290"/>
                      <a:pt x="636224" y="295290"/>
                    </a:cubicBezTo>
                    <a:close/>
                    <a:moveTo>
                      <a:pt x="632622" y="290107"/>
                    </a:moveTo>
                    <a:lnTo>
                      <a:pt x="636136" y="292830"/>
                    </a:lnTo>
                    <a:cubicBezTo>
                      <a:pt x="636048" y="292127"/>
                      <a:pt x="635872" y="291424"/>
                      <a:pt x="635521" y="290634"/>
                    </a:cubicBezTo>
                    <a:cubicBezTo>
                      <a:pt x="634730" y="290194"/>
                      <a:pt x="633588" y="290019"/>
                      <a:pt x="632622" y="290107"/>
                    </a:cubicBezTo>
                    <a:close/>
                    <a:moveTo>
                      <a:pt x="631216" y="290634"/>
                    </a:moveTo>
                    <a:cubicBezTo>
                      <a:pt x="631216" y="290634"/>
                      <a:pt x="631216" y="290634"/>
                      <a:pt x="631216" y="290634"/>
                    </a:cubicBezTo>
                    <a:cubicBezTo>
                      <a:pt x="631216" y="290634"/>
                      <a:pt x="631216" y="290634"/>
                      <a:pt x="631216" y="290634"/>
                    </a:cubicBezTo>
                    <a:close/>
                    <a:moveTo>
                      <a:pt x="1864683" y="121779"/>
                    </a:moveTo>
                    <a:lnTo>
                      <a:pt x="1861960" y="113520"/>
                    </a:lnTo>
                    <a:cubicBezTo>
                      <a:pt x="1861432" y="111851"/>
                      <a:pt x="1859763" y="106931"/>
                      <a:pt x="1862750" y="102978"/>
                    </a:cubicBezTo>
                    <a:cubicBezTo>
                      <a:pt x="1865562" y="99376"/>
                      <a:pt x="1869779" y="99552"/>
                      <a:pt x="1871711" y="99640"/>
                    </a:cubicBezTo>
                    <a:cubicBezTo>
                      <a:pt x="1871975" y="99640"/>
                      <a:pt x="1872151" y="99640"/>
                      <a:pt x="1872414" y="99640"/>
                    </a:cubicBezTo>
                    <a:cubicBezTo>
                      <a:pt x="1874610" y="99640"/>
                      <a:pt x="1876280" y="100694"/>
                      <a:pt x="1877070" y="101133"/>
                    </a:cubicBezTo>
                    <a:lnTo>
                      <a:pt x="1877246" y="101221"/>
                    </a:lnTo>
                    <a:lnTo>
                      <a:pt x="1887525" y="106141"/>
                    </a:lnTo>
                    <a:lnTo>
                      <a:pt x="1871799" y="116771"/>
                    </a:lnTo>
                    <a:lnTo>
                      <a:pt x="1864683" y="121779"/>
                    </a:lnTo>
                    <a:close/>
                    <a:moveTo>
                      <a:pt x="1873205" y="109831"/>
                    </a:moveTo>
                    <a:lnTo>
                      <a:pt x="1872151" y="111939"/>
                    </a:lnTo>
                    <a:cubicBezTo>
                      <a:pt x="1872414" y="111763"/>
                      <a:pt x="1872766" y="111500"/>
                      <a:pt x="1873029" y="111148"/>
                    </a:cubicBezTo>
                    <a:cubicBezTo>
                      <a:pt x="1873469" y="110621"/>
                      <a:pt x="1873820" y="110006"/>
                      <a:pt x="1873908" y="109567"/>
                    </a:cubicBezTo>
                    <a:lnTo>
                      <a:pt x="1873205" y="109831"/>
                    </a:lnTo>
                    <a:close/>
                    <a:moveTo>
                      <a:pt x="971913" y="114135"/>
                    </a:moveTo>
                    <a:cubicBezTo>
                      <a:pt x="967696" y="114135"/>
                      <a:pt x="965060" y="112115"/>
                      <a:pt x="963655" y="111061"/>
                    </a:cubicBezTo>
                    <a:lnTo>
                      <a:pt x="957681" y="106492"/>
                    </a:lnTo>
                    <a:lnTo>
                      <a:pt x="970507" y="93665"/>
                    </a:lnTo>
                    <a:lnTo>
                      <a:pt x="985091" y="112730"/>
                    </a:lnTo>
                    <a:lnTo>
                      <a:pt x="973670" y="114048"/>
                    </a:lnTo>
                    <a:cubicBezTo>
                      <a:pt x="972967" y="114048"/>
                      <a:pt x="972440" y="114135"/>
                      <a:pt x="971913" y="114135"/>
                    </a:cubicBezTo>
                    <a:close/>
                    <a:moveTo>
                      <a:pt x="1195677" y="64322"/>
                    </a:moveTo>
                    <a:lnTo>
                      <a:pt x="1187067" y="55713"/>
                    </a:lnTo>
                    <a:cubicBezTo>
                      <a:pt x="1186803" y="55449"/>
                      <a:pt x="1186540" y="55186"/>
                      <a:pt x="1186364" y="54922"/>
                    </a:cubicBezTo>
                    <a:cubicBezTo>
                      <a:pt x="1186188" y="54746"/>
                      <a:pt x="1186013" y="54571"/>
                      <a:pt x="1185837" y="54395"/>
                    </a:cubicBezTo>
                    <a:cubicBezTo>
                      <a:pt x="1182147" y="51496"/>
                      <a:pt x="1181269" y="48333"/>
                      <a:pt x="1181181" y="46224"/>
                    </a:cubicBezTo>
                    <a:cubicBezTo>
                      <a:pt x="1181093" y="41305"/>
                      <a:pt x="1184871" y="38142"/>
                      <a:pt x="1186276" y="37000"/>
                    </a:cubicBezTo>
                    <a:lnTo>
                      <a:pt x="1187770" y="35770"/>
                    </a:lnTo>
                    <a:lnTo>
                      <a:pt x="1189703" y="35594"/>
                    </a:lnTo>
                    <a:cubicBezTo>
                      <a:pt x="1192426" y="35331"/>
                      <a:pt x="1195062" y="36209"/>
                      <a:pt x="1196907" y="37966"/>
                    </a:cubicBezTo>
                    <a:cubicBezTo>
                      <a:pt x="1198751" y="39723"/>
                      <a:pt x="1199630" y="42183"/>
                      <a:pt x="1199454" y="44643"/>
                    </a:cubicBezTo>
                    <a:cubicBezTo>
                      <a:pt x="1199279" y="46752"/>
                      <a:pt x="1198839" y="48772"/>
                      <a:pt x="1198400" y="50529"/>
                    </a:cubicBezTo>
                    <a:cubicBezTo>
                      <a:pt x="1198224" y="51144"/>
                      <a:pt x="1198137" y="51759"/>
                      <a:pt x="1197961" y="52374"/>
                    </a:cubicBezTo>
                    <a:lnTo>
                      <a:pt x="1195677" y="64322"/>
                    </a:lnTo>
                    <a:close/>
                    <a:moveTo>
                      <a:pt x="1649002" y="61072"/>
                    </a:moveTo>
                    <a:lnTo>
                      <a:pt x="1634418" y="42007"/>
                    </a:lnTo>
                    <a:lnTo>
                      <a:pt x="1645839" y="40690"/>
                    </a:lnTo>
                    <a:cubicBezTo>
                      <a:pt x="1651111" y="40075"/>
                      <a:pt x="1654185" y="42447"/>
                      <a:pt x="1655855" y="43677"/>
                    </a:cubicBezTo>
                    <a:lnTo>
                      <a:pt x="1661829" y="48245"/>
                    </a:lnTo>
                    <a:lnTo>
                      <a:pt x="1649002" y="61072"/>
                    </a:lnTo>
                    <a:close/>
                  </a:path>
                </a:pathLst>
              </a:custGeom>
              <a:solidFill>
                <a:srgbClr val="0D71BA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id="{E494C148-298F-CB12-A9D4-DD5B935418F1}"/>
                  </a:ext>
                </a:extLst>
              </p:cNvPr>
              <p:cNvSpPr/>
              <p:nvPr/>
            </p:nvSpPr>
            <p:spPr>
              <a:xfrm>
                <a:off x="798515" y="346513"/>
                <a:ext cx="2500424" cy="1554572"/>
              </a:xfrm>
              <a:custGeom>
                <a:avLst/>
                <a:gdLst>
                  <a:gd name="connsiteX0" fmla="*/ 2433304 w 2500424"/>
                  <a:gd name="connsiteY0" fmla="*/ 1069952 h 1554572"/>
                  <a:gd name="connsiteX1" fmla="*/ 2428297 w 2500424"/>
                  <a:gd name="connsiteY1" fmla="*/ 1062309 h 1554572"/>
                  <a:gd name="connsiteX2" fmla="*/ 2425222 w 2500424"/>
                  <a:gd name="connsiteY2" fmla="*/ 1051855 h 1554572"/>
                  <a:gd name="connsiteX3" fmla="*/ 2420302 w 2500424"/>
                  <a:gd name="connsiteY3" fmla="*/ 1028749 h 1554572"/>
                  <a:gd name="connsiteX4" fmla="*/ 2415294 w 2500424"/>
                  <a:gd name="connsiteY4" fmla="*/ 1012672 h 1554572"/>
                  <a:gd name="connsiteX5" fmla="*/ 2409584 w 2500424"/>
                  <a:gd name="connsiteY5" fmla="*/ 992553 h 1554572"/>
                  <a:gd name="connsiteX6" fmla="*/ 2407212 w 2500424"/>
                  <a:gd name="connsiteY6" fmla="*/ 989742 h 1554572"/>
                  <a:gd name="connsiteX7" fmla="*/ 2398690 w 2500424"/>
                  <a:gd name="connsiteY7" fmla="*/ 954600 h 1554572"/>
                  <a:gd name="connsiteX8" fmla="*/ 2384458 w 2500424"/>
                  <a:gd name="connsiteY8" fmla="*/ 909531 h 1554572"/>
                  <a:gd name="connsiteX9" fmla="*/ 2383579 w 2500424"/>
                  <a:gd name="connsiteY9" fmla="*/ 900746 h 1554572"/>
                  <a:gd name="connsiteX10" fmla="*/ 2376463 w 2500424"/>
                  <a:gd name="connsiteY10" fmla="*/ 879925 h 1554572"/>
                  <a:gd name="connsiteX11" fmla="*/ 2370665 w 2500424"/>
                  <a:gd name="connsiteY11" fmla="*/ 865692 h 1554572"/>
                  <a:gd name="connsiteX12" fmla="*/ 2362934 w 2500424"/>
                  <a:gd name="connsiteY12" fmla="*/ 847770 h 1554572"/>
                  <a:gd name="connsiteX13" fmla="*/ 2362143 w 2500424"/>
                  <a:gd name="connsiteY13" fmla="*/ 838018 h 1554572"/>
                  <a:gd name="connsiteX14" fmla="*/ 2359244 w 2500424"/>
                  <a:gd name="connsiteY14" fmla="*/ 831957 h 1554572"/>
                  <a:gd name="connsiteX15" fmla="*/ 2344484 w 2500424"/>
                  <a:gd name="connsiteY15" fmla="*/ 804019 h 1554572"/>
                  <a:gd name="connsiteX16" fmla="*/ 2344308 w 2500424"/>
                  <a:gd name="connsiteY16" fmla="*/ 801559 h 1554572"/>
                  <a:gd name="connsiteX17" fmla="*/ 2341936 w 2500424"/>
                  <a:gd name="connsiteY17" fmla="*/ 789875 h 1554572"/>
                  <a:gd name="connsiteX18" fmla="*/ 2328407 w 2500424"/>
                  <a:gd name="connsiteY18" fmla="*/ 761674 h 1554572"/>
                  <a:gd name="connsiteX19" fmla="*/ 2321994 w 2500424"/>
                  <a:gd name="connsiteY19" fmla="*/ 750077 h 1554572"/>
                  <a:gd name="connsiteX20" fmla="*/ 2320676 w 2500424"/>
                  <a:gd name="connsiteY20" fmla="*/ 748144 h 1554572"/>
                  <a:gd name="connsiteX21" fmla="*/ 2305477 w 2500424"/>
                  <a:gd name="connsiteY21" fmla="*/ 720382 h 1554572"/>
                  <a:gd name="connsiteX22" fmla="*/ 2305477 w 2500424"/>
                  <a:gd name="connsiteY22" fmla="*/ 714320 h 1554572"/>
                  <a:gd name="connsiteX23" fmla="*/ 2310133 w 2500424"/>
                  <a:gd name="connsiteY23" fmla="*/ 717395 h 1554572"/>
                  <a:gd name="connsiteX24" fmla="*/ 2315405 w 2500424"/>
                  <a:gd name="connsiteY24" fmla="*/ 719767 h 1554572"/>
                  <a:gd name="connsiteX25" fmla="*/ 2311627 w 2500424"/>
                  <a:gd name="connsiteY25" fmla="*/ 713442 h 1554572"/>
                  <a:gd name="connsiteX26" fmla="*/ 2309694 w 2500424"/>
                  <a:gd name="connsiteY26" fmla="*/ 711860 h 1554572"/>
                  <a:gd name="connsiteX27" fmla="*/ 2294408 w 2500424"/>
                  <a:gd name="connsiteY27" fmla="*/ 693763 h 1554572"/>
                  <a:gd name="connsiteX28" fmla="*/ 2290366 w 2500424"/>
                  <a:gd name="connsiteY28" fmla="*/ 679794 h 1554572"/>
                  <a:gd name="connsiteX29" fmla="*/ 2280527 w 2500424"/>
                  <a:gd name="connsiteY29" fmla="*/ 669691 h 1554572"/>
                  <a:gd name="connsiteX30" fmla="*/ 2263834 w 2500424"/>
                  <a:gd name="connsiteY30" fmla="*/ 645092 h 1554572"/>
                  <a:gd name="connsiteX31" fmla="*/ 2241168 w 2500424"/>
                  <a:gd name="connsiteY31" fmla="*/ 608632 h 1554572"/>
                  <a:gd name="connsiteX32" fmla="*/ 2220083 w 2500424"/>
                  <a:gd name="connsiteY32" fmla="*/ 570152 h 1554572"/>
                  <a:gd name="connsiteX33" fmla="*/ 2216218 w 2500424"/>
                  <a:gd name="connsiteY33" fmla="*/ 564442 h 1554572"/>
                  <a:gd name="connsiteX34" fmla="*/ 2198998 w 2500424"/>
                  <a:gd name="connsiteY34" fmla="*/ 543796 h 1554572"/>
                  <a:gd name="connsiteX35" fmla="*/ 2190916 w 2500424"/>
                  <a:gd name="connsiteY35" fmla="*/ 535450 h 1554572"/>
                  <a:gd name="connsiteX36" fmla="*/ 2188192 w 2500424"/>
                  <a:gd name="connsiteY36" fmla="*/ 532814 h 1554572"/>
                  <a:gd name="connsiteX37" fmla="*/ 2163066 w 2500424"/>
                  <a:gd name="connsiteY37" fmla="*/ 500221 h 1554572"/>
                  <a:gd name="connsiteX38" fmla="*/ 2162451 w 2500424"/>
                  <a:gd name="connsiteY38" fmla="*/ 490118 h 1554572"/>
                  <a:gd name="connsiteX39" fmla="*/ 2160694 w 2500424"/>
                  <a:gd name="connsiteY39" fmla="*/ 485901 h 1554572"/>
                  <a:gd name="connsiteX40" fmla="*/ 2138204 w 2500424"/>
                  <a:gd name="connsiteY40" fmla="*/ 468681 h 1554572"/>
                  <a:gd name="connsiteX41" fmla="*/ 2116152 w 2500424"/>
                  <a:gd name="connsiteY41" fmla="*/ 442764 h 1554572"/>
                  <a:gd name="connsiteX42" fmla="*/ 2100514 w 2500424"/>
                  <a:gd name="connsiteY42" fmla="*/ 426951 h 1554572"/>
                  <a:gd name="connsiteX43" fmla="*/ 2098494 w 2500424"/>
                  <a:gd name="connsiteY43" fmla="*/ 423261 h 1554572"/>
                  <a:gd name="connsiteX44" fmla="*/ 2103589 w 2500424"/>
                  <a:gd name="connsiteY44" fmla="*/ 422822 h 1554572"/>
                  <a:gd name="connsiteX45" fmla="*/ 2104731 w 2500424"/>
                  <a:gd name="connsiteY45" fmla="*/ 423261 h 1554572"/>
                  <a:gd name="connsiteX46" fmla="*/ 2110442 w 2500424"/>
                  <a:gd name="connsiteY46" fmla="*/ 425984 h 1554572"/>
                  <a:gd name="connsiteX47" fmla="*/ 2104204 w 2500424"/>
                  <a:gd name="connsiteY47" fmla="*/ 420098 h 1554572"/>
                  <a:gd name="connsiteX48" fmla="*/ 2102359 w 2500424"/>
                  <a:gd name="connsiteY48" fmla="*/ 418429 h 1554572"/>
                  <a:gd name="connsiteX49" fmla="*/ 2081801 w 2500424"/>
                  <a:gd name="connsiteY49" fmla="*/ 401561 h 1554572"/>
                  <a:gd name="connsiteX50" fmla="*/ 2076091 w 2500424"/>
                  <a:gd name="connsiteY50" fmla="*/ 395060 h 1554572"/>
                  <a:gd name="connsiteX51" fmla="*/ 2056939 w 2500424"/>
                  <a:gd name="connsiteY51" fmla="*/ 380915 h 1554572"/>
                  <a:gd name="connsiteX52" fmla="*/ 2046133 w 2500424"/>
                  <a:gd name="connsiteY52" fmla="*/ 372481 h 1554572"/>
                  <a:gd name="connsiteX53" fmla="*/ 2039983 w 2500424"/>
                  <a:gd name="connsiteY53" fmla="*/ 363257 h 1554572"/>
                  <a:gd name="connsiteX54" fmla="*/ 2035678 w 2500424"/>
                  <a:gd name="connsiteY54" fmla="*/ 357634 h 1554572"/>
                  <a:gd name="connsiteX55" fmla="*/ 2012309 w 2500424"/>
                  <a:gd name="connsiteY55" fmla="*/ 341293 h 1554572"/>
                  <a:gd name="connsiteX56" fmla="*/ 1985689 w 2500424"/>
                  <a:gd name="connsiteY56" fmla="*/ 320033 h 1554572"/>
                  <a:gd name="connsiteX57" fmla="*/ 1979276 w 2500424"/>
                  <a:gd name="connsiteY57" fmla="*/ 313531 h 1554572"/>
                  <a:gd name="connsiteX58" fmla="*/ 1955643 w 2500424"/>
                  <a:gd name="connsiteY58" fmla="*/ 292271 h 1554572"/>
                  <a:gd name="connsiteX59" fmla="*/ 1942729 w 2500424"/>
                  <a:gd name="connsiteY59" fmla="*/ 282343 h 1554572"/>
                  <a:gd name="connsiteX60" fmla="*/ 1930956 w 2500424"/>
                  <a:gd name="connsiteY60" fmla="*/ 275491 h 1554572"/>
                  <a:gd name="connsiteX61" fmla="*/ 1924367 w 2500424"/>
                  <a:gd name="connsiteY61" fmla="*/ 268199 h 1554572"/>
                  <a:gd name="connsiteX62" fmla="*/ 1919711 w 2500424"/>
                  <a:gd name="connsiteY62" fmla="*/ 263279 h 1554572"/>
                  <a:gd name="connsiteX63" fmla="*/ 1887732 w 2500424"/>
                  <a:gd name="connsiteY63" fmla="*/ 245445 h 1554572"/>
                  <a:gd name="connsiteX64" fmla="*/ 1889402 w 2500424"/>
                  <a:gd name="connsiteY64" fmla="*/ 241755 h 1554572"/>
                  <a:gd name="connsiteX65" fmla="*/ 1890456 w 2500424"/>
                  <a:gd name="connsiteY65" fmla="*/ 238504 h 1554572"/>
                  <a:gd name="connsiteX66" fmla="*/ 1887645 w 2500424"/>
                  <a:gd name="connsiteY66" fmla="*/ 236835 h 1554572"/>
                  <a:gd name="connsiteX67" fmla="*/ 1862782 w 2500424"/>
                  <a:gd name="connsiteY67" fmla="*/ 225941 h 1554572"/>
                  <a:gd name="connsiteX68" fmla="*/ 1847495 w 2500424"/>
                  <a:gd name="connsiteY68" fmla="*/ 217947 h 1554572"/>
                  <a:gd name="connsiteX69" fmla="*/ 1835899 w 2500424"/>
                  <a:gd name="connsiteY69" fmla="*/ 211885 h 1554572"/>
                  <a:gd name="connsiteX70" fmla="*/ 1817362 w 2500424"/>
                  <a:gd name="connsiteY70" fmla="*/ 202572 h 1554572"/>
                  <a:gd name="connsiteX71" fmla="*/ 1814726 w 2500424"/>
                  <a:gd name="connsiteY71" fmla="*/ 200727 h 1554572"/>
                  <a:gd name="connsiteX72" fmla="*/ 1802602 w 2500424"/>
                  <a:gd name="connsiteY72" fmla="*/ 191942 h 1554572"/>
                  <a:gd name="connsiteX73" fmla="*/ 1778530 w 2500424"/>
                  <a:gd name="connsiteY73" fmla="*/ 180609 h 1554572"/>
                  <a:gd name="connsiteX74" fmla="*/ 1753492 w 2500424"/>
                  <a:gd name="connsiteY74" fmla="*/ 168046 h 1554572"/>
                  <a:gd name="connsiteX75" fmla="*/ 1733198 w 2500424"/>
                  <a:gd name="connsiteY75" fmla="*/ 153901 h 1554572"/>
                  <a:gd name="connsiteX76" fmla="*/ 1728190 w 2500424"/>
                  <a:gd name="connsiteY76" fmla="*/ 150299 h 1554572"/>
                  <a:gd name="connsiteX77" fmla="*/ 1686459 w 2500424"/>
                  <a:gd name="connsiteY77" fmla="*/ 136945 h 1554572"/>
                  <a:gd name="connsiteX78" fmla="*/ 1686108 w 2500424"/>
                  <a:gd name="connsiteY78" fmla="*/ 134398 h 1554572"/>
                  <a:gd name="connsiteX79" fmla="*/ 1688656 w 2500424"/>
                  <a:gd name="connsiteY79" fmla="*/ 131147 h 1554572"/>
                  <a:gd name="connsiteX80" fmla="*/ 1684439 w 2500424"/>
                  <a:gd name="connsiteY80" fmla="*/ 131850 h 1554572"/>
                  <a:gd name="connsiteX81" fmla="*/ 1651142 w 2500424"/>
                  <a:gd name="connsiteY81" fmla="*/ 123592 h 1554572"/>
                  <a:gd name="connsiteX82" fmla="*/ 1626982 w 2500424"/>
                  <a:gd name="connsiteY82" fmla="*/ 115421 h 1554572"/>
                  <a:gd name="connsiteX83" fmla="*/ 1596321 w 2500424"/>
                  <a:gd name="connsiteY83" fmla="*/ 101013 h 1554572"/>
                  <a:gd name="connsiteX84" fmla="*/ 1589820 w 2500424"/>
                  <a:gd name="connsiteY84" fmla="*/ 97938 h 1554572"/>
                  <a:gd name="connsiteX85" fmla="*/ 1549495 w 2500424"/>
                  <a:gd name="connsiteY85" fmla="*/ 92403 h 1554572"/>
                  <a:gd name="connsiteX86" fmla="*/ 1547299 w 2500424"/>
                  <a:gd name="connsiteY86" fmla="*/ 90119 h 1554572"/>
                  <a:gd name="connsiteX87" fmla="*/ 1549056 w 2500424"/>
                  <a:gd name="connsiteY87" fmla="*/ 87308 h 1554572"/>
                  <a:gd name="connsiteX88" fmla="*/ 1552395 w 2500424"/>
                  <a:gd name="connsiteY88" fmla="*/ 85990 h 1554572"/>
                  <a:gd name="connsiteX89" fmla="*/ 1549056 w 2500424"/>
                  <a:gd name="connsiteY89" fmla="*/ 84672 h 1554572"/>
                  <a:gd name="connsiteX90" fmla="*/ 1539919 w 2500424"/>
                  <a:gd name="connsiteY90" fmla="*/ 84760 h 1554572"/>
                  <a:gd name="connsiteX91" fmla="*/ 1504602 w 2500424"/>
                  <a:gd name="connsiteY91" fmla="*/ 80104 h 1554572"/>
                  <a:gd name="connsiteX92" fmla="*/ 1490282 w 2500424"/>
                  <a:gd name="connsiteY92" fmla="*/ 77117 h 1554572"/>
                  <a:gd name="connsiteX93" fmla="*/ 1455843 w 2500424"/>
                  <a:gd name="connsiteY93" fmla="*/ 68156 h 1554572"/>
                  <a:gd name="connsiteX94" fmla="*/ 1448727 w 2500424"/>
                  <a:gd name="connsiteY94" fmla="*/ 66574 h 1554572"/>
                  <a:gd name="connsiteX95" fmla="*/ 1422898 w 2500424"/>
                  <a:gd name="connsiteY95" fmla="*/ 64290 h 1554572"/>
                  <a:gd name="connsiteX96" fmla="*/ 1414288 w 2500424"/>
                  <a:gd name="connsiteY96" fmla="*/ 64554 h 1554572"/>
                  <a:gd name="connsiteX97" fmla="*/ 1405064 w 2500424"/>
                  <a:gd name="connsiteY97" fmla="*/ 62182 h 1554572"/>
                  <a:gd name="connsiteX98" fmla="*/ 1400407 w 2500424"/>
                  <a:gd name="connsiteY98" fmla="*/ 61215 h 1554572"/>
                  <a:gd name="connsiteX99" fmla="*/ 1393818 w 2500424"/>
                  <a:gd name="connsiteY99" fmla="*/ 61128 h 1554572"/>
                  <a:gd name="connsiteX100" fmla="*/ 1331969 w 2500424"/>
                  <a:gd name="connsiteY100" fmla="*/ 58404 h 1554572"/>
                  <a:gd name="connsiteX101" fmla="*/ 1322569 w 2500424"/>
                  <a:gd name="connsiteY101" fmla="*/ 55944 h 1554572"/>
                  <a:gd name="connsiteX102" fmla="*/ 1270735 w 2500424"/>
                  <a:gd name="connsiteY102" fmla="*/ 58316 h 1554572"/>
                  <a:gd name="connsiteX103" fmla="*/ 1268276 w 2500424"/>
                  <a:gd name="connsiteY103" fmla="*/ 58492 h 1554572"/>
                  <a:gd name="connsiteX104" fmla="*/ 1242886 w 2500424"/>
                  <a:gd name="connsiteY104" fmla="*/ 58492 h 1554572"/>
                  <a:gd name="connsiteX105" fmla="*/ 1229796 w 2500424"/>
                  <a:gd name="connsiteY105" fmla="*/ 54890 h 1554572"/>
                  <a:gd name="connsiteX106" fmla="*/ 1220132 w 2500424"/>
                  <a:gd name="connsiteY106" fmla="*/ 53309 h 1554572"/>
                  <a:gd name="connsiteX107" fmla="*/ 1190349 w 2500424"/>
                  <a:gd name="connsiteY107" fmla="*/ 49267 h 1554572"/>
                  <a:gd name="connsiteX108" fmla="*/ 1186747 w 2500424"/>
                  <a:gd name="connsiteY108" fmla="*/ 50673 h 1554572"/>
                  <a:gd name="connsiteX109" fmla="*/ 1141854 w 2500424"/>
                  <a:gd name="connsiteY109" fmla="*/ 55593 h 1554572"/>
                  <a:gd name="connsiteX110" fmla="*/ 1139218 w 2500424"/>
                  <a:gd name="connsiteY110" fmla="*/ 53924 h 1554572"/>
                  <a:gd name="connsiteX111" fmla="*/ 1116201 w 2500424"/>
                  <a:gd name="connsiteY111" fmla="*/ 58492 h 1554572"/>
                  <a:gd name="connsiteX112" fmla="*/ 1094589 w 2500424"/>
                  <a:gd name="connsiteY112" fmla="*/ 56032 h 1554572"/>
                  <a:gd name="connsiteX113" fmla="*/ 1092831 w 2500424"/>
                  <a:gd name="connsiteY113" fmla="*/ 59195 h 1554572"/>
                  <a:gd name="connsiteX114" fmla="*/ 1091514 w 2500424"/>
                  <a:gd name="connsiteY114" fmla="*/ 61128 h 1554572"/>
                  <a:gd name="connsiteX115" fmla="*/ 1050222 w 2500424"/>
                  <a:gd name="connsiteY115" fmla="*/ 61655 h 1554572"/>
                  <a:gd name="connsiteX116" fmla="*/ 1037132 w 2500424"/>
                  <a:gd name="connsiteY116" fmla="*/ 66838 h 1554572"/>
                  <a:gd name="connsiteX117" fmla="*/ 1006120 w 2500424"/>
                  <a:gd name="connsiteY117" fmla="*/ 74218 h 1554572"/>
                  <a:gd name="connsiteX118" fmla="*/ 1000936 w 2500424"/>
                  <a:gd name="connsiteY118" fmla="*/ 74306 h 1554572"/>
                  <a:gd name="connsiteX119" fmla="*/ 956922 w 2500424"/>
                  <a:gd name="connsiteY119" fmla="*/ 82125 h 1554572"/>
                  <a:gd name="connsiteX120" fmla="*/ 952090 w 2500424"/>
                  <a:gd name="connsiteY120" fmla="*/ 87659 h 1554572"/>
                  <a:gd name="connsiteX121" fmla="*/ 948663 w 2500424"/>
                  <a:gd name="connsiteY121" fmla="*/ 89856 h 1554572"/>
                  <a:gd name="connsiteX122" fmla="*/ 926085 w 2500424"/>
                  <a:gd name="connsiteY122" fmla="*/ 93897 h 1554572"/>
                  <a:gd name="connsiteX123" fmla="*/ 922747 w 2500424"/>
                  <a:gd name="connsiteY123" fmla="*/ 95215 h 1554572"/>
                  <a:gd name="connsiteX124" fmla="*/ 887956 w 2500424"/>
                  <a:gd name="connsiteY124" fmla="*/ 106284 h 1554572"/>
                  <a:gd name="connsiteX125" fmla="*/ 863445 w 2500424"/>
                  <a:gd name="connsiteY125" fmla="*/ 113664 h 1554572"/>
                  <a:gd name="connsiteX126" fmla="*/ 857559 w 2500424"/>
                  <a:gd name="connsiteY126" fmla="*/ 115245 h 1554572"/>
                  <a:gd name="connsiteX127" fmla="*/ 813369 w 2500424"/>
                  <a:gd name="connsiteY127" fmla="*/ 126842 h 1554572"/>
                  <a:gd name="connsiteX128" fmla="*/ 811084 w 2500424"/>
                  <a:gd name="connsiteY128" fmla="*/ 127545 h 1554572"/>
                  <a:gd name="connsiteX129" fmla="*/ 812841 w 2500424"/>
                  <a:gd name="connsiteY129" fmla="*/ 130268 h 1554572"/>
                  <a:gd name="connsiteX130" fmla="*/ 818201 w 2500424"/>
                  <a:gd name="connsiteY130" fmla="*/ 133080 h 1554572"/>
                  <a:gd name="connsiteX131" fmla="*/ 811436 w 2500424"/>
                  <a:gd name="connsiteY131" fmla="*/ 134661 h 1554572"/>
                  <a:gd name="connsiteX132" fmla="*/ 784289 w 2500424"/>
                  <a:gd name="connsiteY132" fmla="*/ 145028 h 1554572"/>
                  <a:gd name="connsiteX133" fmla="*/ 775591 w 2500424"/>
                  <a:gd name="connsiteY133" fmla="*/ 145906 h 1554572"/>
                  <a:gd name="connsiteX134" fmla="*/ 770496 w 2500424"/>
                  <a:gd name="connsiteY134" fmla="*/ 147400 h 1554572"/>
                  <a:gd name="connsiteX135" fmla="*/ 729380 w 2500424"/>
                  <a:gd name="connsiteY135" fmla="*/ 171648 h 1554572"/>
                  <a:gd name="connsiteX136" fmla="*/ 710668 w 2500424"/>
                  <a:gd name="connsiteY136" fmla="*/ 183332 h 1554572"/>
                  <a:gd name="connsiteX137" fmla="*/ 681588 w 2500424"/>
                  <a:gd name="connsiteY137" fmla="*/ 192381 h 1554572"/>
                  <a:gd name="connsiteX138" fmla="*/ 676932 w 2500424"/>
                  <a:gd name="connsiteY138" fmla="*/ 193699 h 1554572"/>
                  <a:gd name="connsiteX139" fmla="*/ 681588 w 2500424"/>
                  <a:gd name="connsiteY139" fmla="*/ 195017 h 1554572"/>
                  <a:gd name="connsiteX140" fmla="*/ 684751 w 2500424"/>
                  <a:gd name="connsiteY140" fmla="*/ 197828 h 1554572"/>
                  <a:gd name="connsiteX141" fmla="*/ 682466 w 2500424"/>
                  <a:gd name="connsiteY141" fmla="*/ 200112 h 1554572"/>
                  <a:gd name="connsiteX142" fmla="*/ 660415 w 2500424"/>
                  <a:gd name="connsiteY142" fmla="*/ 210303 h 1554572"/>
                  <a:gd name="connsiteX143" fmla="*/ 653123 w 2500424"/>
                  <a:gd name="connsiteY143" fmla="*/ 214608 h 1554572"/>
                  <a:gd name="connsiteX144" fmla="*/ 631511 w 2500424"/>
                  <a:gd name="connsiteY144" fmla="*/ 228665 h 1554572"/>
                  <a:gd name="connsiteX145" fmla="*/ 612886 w 2500424"/>
                  <a:gd name="connsiteY145" fmla="*/ 234463 h 1554572"/>
                  <a:gd name="connsiteX146" fmla="*/ 610163 w 2500424"/>
                  <a:gd name="connsiteY146" fmla="*/ 236835 h 1554572"/>
                  <a:gd name="connsiteX147" fmla="*/ 605331 w 2500424"/>
                  <a:gd name="connsiteY147" fmla="*/ 246763 h 1554572"/>
                  <a:gd name="connsiteX148" fmla="*/ 570365 w 2500424"/>
                  <a:gd name="connsiteY148" fmla="*/ 263718 h 1554572"/>
                  <a:gd name="connsiteX149" fmla="*/ 570277 w 2500424"/>
                  <a:gd name="connsiteY149" fmla="*/ 268023 h 1554572"/>
                  <a:gd name="connsiteX150" fmla="*/ 574670 w 2500424"/>
                  <a:gd name="connsiteY150" fmla="*/ 267496 h 1554572"/>
                  <a:gd name="connsiteX151" fmla="*/ 570892 w 2500424"/>
                  <a:gd name="connsiteY151" fmla="*/ 270922 h 1554572"/>
                  <a:gd name="connsiteX152" fmla="*/ 552443 w 2500424"/>
                  <a:gd name="connsiteY152" fmla="*/ 283661 h 1554572"/>
                  <a:gd name="connsiteX153" fmla="*/ 536453 w 2500424"/>
                  <a:gd name="connsiteY153" fmla="*/ 292622 h 1554572"/>
                  <a:gd name="connsiteX154" fmla="*/ 524505 w 2500424"/>
                  <a:gd name="connsiteY154" fmla="*/ 304131 h 1554572"/>
                  <a:gd name="connsiteX155" fmla="*/ 504035 w 2500424"/>
                  <a:gd name="connsiteY155" fmla="*/ 323898 h 1554572"/>
                  <a:gd name="connsiteX156" fmla="*/ 475395 w 2500424"/>
                  <a:gd name="connsiteY156" fmla="*/ 348761 h 1554572"/>
                  <a:gd name="connsiteX157" fmla="*/ 455101 w 2500424"/>
                  <a:gd name="connsiteY157" fmla="*/ 360182 h 1554572"/>
                  <a:gd name="connsiteX158" fmla="*/ 451675 w 2500424"/>
                  <a:gd name="connsiteY158" fmla="*/ 361324 h 1554572"/>
                  <a:gd name="connsiteX159" fmla="*/ 455892 w 2500424"/>
                  <a:gd name="connsiteY159" fmla="*/ 362905 h 1554572"/>
                  <a:gd name="connsiteX160" fmla="*/ 459406 w 2500424"/>
                  <a:gd name="connsiteY160" fmla="*/ 365453 h 1554572"/>
                  <a:gd name="connsiteX161" fmla="*/ 456067 w 2500424"/>
                  <a:gd name="connsiteY161" fmla="*/ 368089 h 1554572"/>
                  <a:gd name="connsiteX162" fmla="*/ 448687 w 2500424"/>
                  <a:gd name="connsiteY162" fmla="*/ 372393 h 1554572"/>
                  <a:gd name="connsiteX163" fmla="*/ 423210 w 2500424"/>
                  <a:gd name="connsiteY163" fmla="*/ 393215 h 1554572"/>
                  <a:gd name="connsiteX164" fmla="*/ 412755 w 2500424"/>
                  <a:gd name="connsiteY164" fmla="*/ 406656 h 1554572"/>
                  <a:gd name="connsiteX165" fmla="*/ 400368 w 2500424"/>
                  <a:gd name="connsiteY165" fmla="*/ 415354 h 1554572"/>
                  <a:gd name="connsiteX166" fmla="*/ 393428 w 2500424"/>
                  <a:gd name="connsiteY166" fmla="*/ 417375 h 1554572"/>
                  <a:gd name="connsiteX167" fmla="*/ 389650 w 2500424"/>
                  <a:gd name="connsiteY167" fmla="*/ 422822 h 1554572"/>
                  <a:gd name="connsiteX168" fmla="*/ 395097 w 2500424"/>
                  <a:gd name="connsiteY168" fmla="*/ 420801 h 1554572"/>
                  <a:gd name="connsiteX169" fmla="*/ 398611 w 2500424"/>
                  <a:gd name="connsiteY169" fmla="*/ 421240 h 1554572"/>
                  <a:gd name="connsiteX170" fmla="*/ 397820 w 2500424"/>
                  <a:gd name="connsiteY170" fmla="*/ 425633 h 1554572"/>
                  <a:gd name="connsiteX171" fmla="*/ 372343 w 2500424"/>
                  <a:gd name="connsiteY171" fmla="*/ 449441 h 1554572"/>
                  <a:gd name="connsiteX172" fmla="*/ 365841 w 2500424"/>
                  <a:gd name="connsiteY172" fmla="*/ 458051 h 1554572"/>
                  <a:gd name="connsiteX173" fmla="*/ 348007 w 2500424"/>
                  <a:gd name="connsiteY173" fmla="*/ 480805 h 1554572"/>
                  <a:gd name="connsiteX174" fmla="*/ 343878 w 2500424"/>
                  <a:gd name="connsiteY174" fmla="*/ 483265 h 1554572"/>
                  <a:gd name="connsiteX175" fmla="*/ 338870 w 2500424"/>
                  <a:gd name="connsiteY175" fmla="*/ 491523 h 1554572"/>
                  <a:gd name="connsiteX176" fmla="*/ 338695 w 2500424"/>
                  <a:gd name="connsiteY176" fmla="*/ 495301 h 1554572"/>
                  <a:gd name="connsiteX177" fmla="*/ 320685 w 2500424"/>
                  <a:gd name="connsiteY177" fmla="*/ 514717 h 1554572"/>
                  <a:gd name="connsiteX178" fmla="*/ 312602 w 2500424"/>
                  <a:gd name="connsiteY178" fmla="*/ 526313 h 1554572"/>
                  <a:gd name="connsiteX179" fmla="*/ 311109 w 2500424"/>
                  <a:gd name="connsiteY179" fmla="*/ 530794 h 1554572"/>
                  <a:gd name="connsiteX180" fmla="*/ 293450 w 2500424"/>
                  <a:gd name="connsiteY180" fmla="*/ 553284 h 1554572"/>
                  <a:gd name="connsiteX181" fmla="*/ 273068 w 2500424"/>
                  <a:gd name="connsiteY181" fmla="*/ 584121 h 1554572"/>
                  <a:gd name="connsiteX182" fmla="*/ 261471 w 2500424"/>
                  <a:gd name="connsiteY182" fmla="*/ 593258 h 1554572"/>
                  <a:gd name="connsiteX183" fmla="*/ 260153 w 2500424"/>
                  <a:gd name="connsiteY183" fmla="*/ 597211 h 1554572"/>
                  <a:gd name="connsiteX184" fmla="*/ 259978 w 2500424"/>
                  <a:gd name="connsiteY184" fmla="*/ 605206 h 1554572"/>
                  <a:gd name="connsiteX185" fmla="*/ 240035 w 2500424"/>
                  <a:gd name="connsiteY185" fmla="*/ 628487 h 1554572"/>
                  <a:gd name="connsiteX186" fmla="*/ 238190 w 2500424"/>
                  <a:gd name="connsiteY186" fmla="*/ 632792 h 1554572"/>
                  <a:gd name="connsiteX187" fmla="*/ 218423 w 2500424"/>
                  <a:gd name="connsiteY187" fmla="*/ 669163 h 1554572"/>
                  <a:gd name="connsiteX188" fmla="*/ 217720 w 2500424"/>
                  <a:gd name="connsiteY188" fmla="*/ 671448 h 1554572"/>
                  <a:gd name="connsiteX189" fmla="*/ 202521 w 2500424"/>
                  <a:gd name="connsiteY189" fmla="*/ 700352 h 1554572"/>
                  <a:gd name="connsiteX190" fmla="*/ 198568 w 2500424"/>
                  <a:gd name="connsiteY190" fmla="*/ 703690 h 1554572"/>
                  <a:gd name="connsiteX191" fmla="*/ 186971 w 2500424"/>
                  <a:gd name="connsiteY191" fmla="*/ 710367 h 1554572"/>
                  <a:gd name="connsiteX192" fmla="*/ 184511 w 2500424"/>
                  <a:gd name="connsiteY192" fmla="*/ 715638 h 1554572"/>
                  <a:gd name="connsiteX193" fmla="*/ 189870 w 2500424"/>
                  <a:gd name="connsiteY193" fmla="*/ 715023 h 1554572"/>
                  <a:gd name="connsiteX194" fmla="*/ 194527 w 2500424"/>
                  <a:gd name="connsiteY194" fmla="*/ 712563 h 1554572"/>
                  <a:gd name="connsiteX195" fmla="*/ 193999 w 2500424"/>
                  <a:gd name="connsiteY195" fmla="*/ 718625 h 1554572"/>
                  <a:gd name="connsiteX196" fmla="*/ 175550 w 2500424"/>
                  <a:gd name="connsiteY196" fmla="*/ 747705 h 1554572"/>
                  <a:gd name="connsiteX197" fmla="*/ 171070 w 2500424"/>
                  <a:gd name="connsiteY197" fmla="*/ 757720 h 1554572"/>
                  <a:gd name="connsiteX198" fmla="*/ 155432 w 2500424"/>
                  <a:gd name="connsiteY198" fmla="*/ 788996 h 1554572"/>
                  <a:gd name="connsiteX199" fmla="*/ 155080 w 2500424"/>
                  <a:gd name="connsiteY199" fmla="*/ 796464 h 1554572"/>
                  <a:gd name="connsiteX200" fmla="*/ 155344 w 2500424"/>
                  <a:gd name="connsiteY200" fmla="*/ 801296 h 1554572"/>
                  <a:gd name="connsiteX201" fmla="*/ 139882 w 2500424"/>
                  <a:gd name="connsiteY201" fmla="*/ 830287 h 1554572"/>
                  <a:gd name="connsiteX202" fmla="*/ 139618 w 2500424"/>
                  <a:gd name="connsiteY202" fmla="*/ 836086 h 1554572"/>
                  <a:gd name="connsiteX203" fmla="*/ 139618 w 2500424"/>
                  <a:gd name="connsiteY203" fmla="*/ 841005 h 1554572"/>
                  <a:gd name="connsiteX204" fmla="*/ 125825 w 2500424"/>
                  <a:gd name="connsiteY204" fmla="*/ 873336 h 1554572"/>
                  <a:gd name="connsiteX205" fmla="*/ 123980 w 2500424"/>
                  <a:gd name="connsiteY205" fmla="*/ 876498 h 1554572"/>
                  <a:gd name="connsiteX206" fmla="*/ 116073 w 2500424"/>
                  <a:gd name="connsiteY206" fmla="*/ 901010 h 1554572"/>
                  <a:gd name="connsiteX207" fmla="*/ 112647 w 2500424"/>
                  <a:gd name="connsiteY207" fmla="*/ 915330 h 1554572"/>
                  <a:gd name="connsiteX208" fmla="*/ 97712 w 2500424"/>
                  <a:gd name="connsiteY208" fmla="*/ 965494 h 1554572"/>
                  <a:gd name="connsiteX209" fmla="*/ 94110 w 2500424"/>
                  <a:gd name="connsiteY209" fmla="*/ 973138 h 1554572"/>
                  <a:gd name="connsiteX210" fmla="*/ 92177 w 2500424"/>
                  <a:gd name="connsiteY210" fmla="*/ 985086 h 1554572"/>
                  <a:gd name="connsiteX211" fmla="*/ 92001 w 2500424"/>
                  <a:gd name="connsiteY211" fmla="*/ 988512 h 1554572"/>
                  <a:gd name="connsiteX212" fmla="*/ 82689 w 2500424"/>
                  <a:gd name="connsiteY212" fmla="*/ 1017416 h 1554572"/>
                  <a:gd name="connsiteX213" fmla="*/ 76451 w 2500424"/>
                  <a:gd name="connsiteY213" fmla="*/ 1030682 h 1554572"/>
                  <a:gd name="connsiteX214" fmla="*/ 75924 w 2500424"/>
                  <a:gd name="connsiteY214" fmla="*/ 1036832 h 1554572"/>
                  <a:gd name="connsiteX215" fmla="*/ 75485 w 2500424"/>
                  <a:gd name="connsiteY215" fmla="*/ 1056862 h 1554572"/>
                  <a:gd name="connsiteX216" fmla="*/ 64064 w 2500424"/>
                  <a:gd name="connsiteY216" fmla="*/ 1068898 h 1554572"/>
                  <a:gd name="connsiteX217" fmla="*/ 62307 w 2500424"/>
                  <a:gd name="connsiteY217" fmla="*/ 1070743 h 1554572"/>
                  <a:gd name="connsiteX218" fmla="*/ 61867 w 2500424"/>
                  <a:gd name="connsiteY218" fmla="*/ 1075224 h 1554572"/>
                  <a:gd name="connsiteX219" fmla="*/ 66260 w 2500424"/>
                  <a:gd name="connsiteY219" fmla="*/ 1073115 h 1554572"/>
                  <a:gd name="connsiteX220" fmla="*/ 69159 w 2500424"/>
                  <a:gd name="connsiteY220" fmla="*/ 1069162 h 1554572"/>
                  <a:gd name="connsiteX221" fmla="*/ 72586 w 2500424"/>
                  <a:gd name="connsiteY221" fmla="*/ 1067932 h 1554572"/>
                  <a:gd name="connsiteX222" fmla="*/ 72058 w 2500424"/>
                  <a:gd name="connsiteY222" fmla="*/ 1071358 h 1554572"/>
                  <a:gd name="connsiteX223" fmla="*/ 66348 w 2500424"/>
                  <a:gd name="connsiteY223" fmla="*/ 1100438 h 1554572"/>
                  <a:gd name="connsiteX224" fmla="*/ 64591 w 2500424"/>
                  <a:gd name="connsiteY224" fmla="*/ 1104918 h 1554572"/>
                  <a:gd name="connsiteX225" fmla="*/ 62658 w 2500424"/>
                  <a:gd name="connsiteY225" fmla="*/ 1115988 h 1554572"/>
                  <a:gd name="connsiteX226" fmla="*/ 61516 w 2500424"/>
                  <a:gd name="connsiteY226" fmla="*/ 1135667 h 1554572"/>
                  <a:gd name="connsiteX227" fmla="*/ 54312 w 2500424"/>
                  <a:gd name="connsiteY227" fmla="*/ 1152271 h 1554572"/>
                  <a:gd name="connsiteX228" fmla="*/ 56772 w 2500424"/>
                  <a:gd name="connsiteY228" fmla="*/ 1157455 h 1554572"/>
                  <a:gd name="connsiteX229" fmla="*/ 58353 w 2500424"/>
                  <a:gd name="connsiteY229" fmla="*/ 1160003 h 1554572"/>
                  <a:gd name="connsiteX230" fmla="*/ 53170 w 2500424"/>
                  <a:gd name="connsiteY230" fmla="*/ 1193211 h 1554572"/>
                  <a:gd name="connsiteX231" fmla="*/ 51852 w 2500424"/>
                  <a:gd name="connsiteY231" fmla="*/ 1196462 h 1554572"/>
                  <a:gd name="connsiteX232" fmla="*/ 52291 w 2500424"/>
                  <a:gd name="connsiteY232" fmla="*/ 1220973 h 1554572"/>
                  <a:gd name="connsiteX233" fmla="*/ 47284 w 2500424"/>
                  <a:gd name="connsiteY233" fmla="*/ 1248471 h 1554572"/>
                  <a:gd name="connsiteX234" fmla="*/ 46493 w 2500424"/>
                  <a:gd name="connsiteY234" fmla="*/ 1256378 h 1554572"/>
                  <a:gd name="connsiteX235" fmla="*/ 48601 w 2500424"/>
                  <a:gd name="connsiteY235" fmla="*/ 1304873 h 1554572"/>
                  <a:gd name="connsiteX236" fmla="*/ 50446 w 2500424"/>
                  <a:gd name="connsiteY236" fmla="*/ 1314010 h 1554572"/>
                  <a:gd name="connsiteX237" fmla="*/ 48162 w 2500424"/>
                  <a:gd name="connsiteY237" fmla="*/ 1345813 h 1554572"/>
                  <a:gd name="connsiteX238" fmla="*/ 48865 w 2500424"/>
                  <a:gd name="connsiteY238" fmla="*/ 1353193 h 1554572"/>
                  <a:gd name="connsiteX239" fmla="*/ 50534 w 2500424"/>
                  <a:gd name="connsiteY239" fmla="*/ 1358991 h 1554572"/>
                  <a:gd name="connsiteX240" fmla="*/ 50095 w 2500424"/>
                  <a:gd name="connsiteY240" fmla="*/ 1375332 h 1554572"/>
                  <a:gd name="connsiteX241" fmla="*/ 50271 w 2500424"/>
                  <a:gd name="connsiteY241" fmla="*/ 1392112 h 1554572"/>
                  <a:gd name="connsiteX242" fmla="*/ 55190 w 2500424"/>
                  <a:gd name="connsiteY242" fmla="*/ 1424706 h 1554572"/>
                  <a:gd name="connsiteX243" fmla="*/ 54663 w 2500424"/>
                  <a:gd name="connsiteY243" fmla="*/ 1436039 h 1554572"/>
                  <a:gd name="connsiteX244" fmla="*/ 58265 w 2500424"/>
                  <a:gd name="connsiteY244" fmla="*/ 1460550 h 1554572"/>
                  <a:gd name="connsiteX245" fmla="*/ 63361 w 2500424"/>
                  <a:gd name="connsiteY245" fmla="*/ 1493847 h 1554572"/>
                  <a:gd name="connsiteX246" fmla="*/ 63712 w 2500424"/>
                  <a:gd name="connsiteY246" fmla="*/ 1506849 h 1554572"/>
                  <a:gd name="connsiteX247" fmla="*/ 68105 w 2500424"/>
                  <a:gd name="connsiteY247" fmla="*/ 1524771 h 1554572"/>
                  <a:gd name="connsiteX248" fmla="*/ 68720 w 2500424"/>
                  <a:gd name="connsiteY248" fmla="*/ 1530833 h 1554572"/>
                  <a:gd name="connsiteX249" fmla="*/ 70477 w 2500424"/>
                  <a:gd name="connsiteY249" fmla="*/ 1545066 h 1554572"/>
                  <a:gd name="connsiteX250" fmla="*/ 68281 w 2500424"/>
                  <a:gd name="connsiteY250" fmla="*/ 1550161 h 1554572"/>
                  <a:gd name="connsiteX251" fmla="*/ 60198 w 2500424"/>
                  <a:gd name="connsiteY251" fmla="*/ 1552621 h 1554572"/>
                  <a:gd name="connsiteX252" fmla="*/ 32700 w 2500424"/>
                  <a:gd name="connsiteY252" fmla="*/ 1552533 h 1554572"/>
                  <a:gd name="connsiteX253" fmla="*/ 24266 w 2500424"/>
                  <a:gd name="connsiteY253" fmla="*/ 1548316 h 1554572"/>
                  <a:gd name="connsiteX254" fmla="*/ 16798 w 2500424"/>
                  <a:gd name="connsiteY254" fmla="*/ 1527934 h 1554572"/>
                  <a:gd name="connsiteX255" fmla="*/ 11439 w 2500424"/>
                  <a:gd name="connsiteY255" fmla="*/ 1486819 h 1554572"/>
                  <a:gd name="connsiteX256" fmla="*/ 8540 w 2500424"/>
                  <a:gd name="connsiteY256" fmla="*/ 1455191 h 1554572"/>
                  <a:gd name="connsiteX257" fmla="*/ 6432 w 2500424"/>
                  <a:gd name="connsiteY257" fmla="*/ 1444297 h 1554572"/>
                  <a:gd name="connsiteX258" fmla="*/ 6695 w 2500424"/>
                  <a:gd name="connsiteY258" fmla="*/ 1435688 h 1554572"/>
                  <a:gd name="connsiteX259" fmla="*/ 6344 w 2500424"/>
                  <a:gd name="connsiteY259" fmla="*/ 1425497 h 1554572"/>
                  <a:gd name="connsiteX260" fmla="*/ 5905 w 2500424"/>
                  <a:gd name="connsiteY260" fmla="*/ 1416536 h 1554572"/>
                  <a:gd name="connsiteX261" fmla="*/ 721 w 2500424"/>
                  <a:gd name="connsiteY261" fmla="*/ 1360573 h 1554572"/>
                  <a:gd name="connsiteX262" fmla="*/ 721 w 2500424"/>
                  <a:gd name="connsiteY262" fmla="*/ 1359255 h 1554572"/>
                  <a:gd name="connsiteX263" fmla="*/ 1248 w 2500424"/>
                  <a:gd name="connsiteY263" fmla="*/ 1337643 h 1554572"/>
                  <a:gd name="connsiteX264" fmla="*/ 2390 w 2500424"/>
                  <a:gd name="connsiteY264" fmla="*/ 1316294 h 1554572"/>
                  <a:gd name="connsiteX265" fmla="*/ 809 w 2500424"/>
                  <a:gd name="connsiteY265" fmla="*/ 1290202 h 1554572"/>
                  <a:gd name="connsiteX266" fmla="*/ 985 w 2500424"/>
                  <a:gd name="connsiteY266" fmla="*/ 1281153 h 1554572"/>
                  <a:gd name="connsiteX267" fmla="*/ 5992 w 2500424"/>
                  <a:gd name="connsiteY267" fmla="*/ 1243376 h 1554572"/>
                  <a:gd name="connsiteX268" fmla="*/ 8013 w 2500424"/>
                  <a:gd name="connsiteY268" fmla="*/ 1229319 h 1554572"/>
                  <a:gd name="connsiteX269" fmla="*/ 8540 w 2500424"/>
                  <a:gd name="connsiteY269" fmla="*/ 1224399 h 1554572"/>
                  <a:gd name="connsiteX270" fmla="*/ 8452 w 2500424"/>
                  <a:gd name="connsiteY270" fmla="*/ 1184514 h 1554572"/>
                  <a:gd name="connsiteX271" fmla="*/ 11176 w 2500424"/>
                  <a:gd name="connsiteY271" fmla="*/ 1159388 h 1554572"/>
                  <a:gd name="connsiteX272" fmla="*/ 18995 w 2500424"/>
                  <a:gd name="connsiteY272" fmla="*/ 1103600 h 1554572"/>
                  <a:gd name="connsiteX273" fmla="*/ 23300 w 2500424"/>
                  <a:gd name="connsiteY273" fmla="*/ 1083043 h 1554572"/>
                  <a:gd name="connsiteX274" fmla="*/ 23651 w 2500424"/>
                  <a:gd name="connsiteY274" fmla="*/ 1081286 h 1554572"/>
                  <a:gd name="connsiteX275" fmla="*/ 25584 w 2500424"/>
                  <a:gd name="connsiteY275" fmla="*/ 1060025 h 1554572"/>
                  <a:gd name="connsiteX276" fmla="*/ 31821 w 2500424"/>
                  <a:gd name="connsiteY276" fmla="*/ 1042981 h 1554572"/>
                  <a:gd name="connsiteX277" fmla="*/ 31558 w 2500424"/>
                  <a:gd name="connsiteY277" fmla="*/ 1033230 h 1554572"/>
                  <a:gd name="connsiteX278" fmla="*/ 42364 w 2500424"/>
                  <a:gd name="connsiteY278" fmla="*/ 1000987 h 1554572"/>
                  <a:gd name="connsiteX279" fmla="*/ 42803 w 2500424"/>
                  <a:gd name="connsiteY279" fmla="*/ 993344 h 1554572"/>
                  <a:gd name="connsiteX280" fmla="*/ 49304 w 2500424"/>
                  <a:gd name="connsiteY280" fmla="*/ 959432 h 1554572"/>
                  <a:gd name="connsiteX281" fmla="*/ 59144 w 2500424"/>
                  <a:gd name="connsiteY281" fmla="*/ 922622 h 1554572"/>
                  <a:gd name="connsiteX282" fmla="*/ 72058 w 2500424"/>
                  <a:gd name="connsiteY282" fmla="*/ 890116 h 1554572"/>
                  <a:gd name="connsiteX283" fmla="*/ 74079 w 2500424"/>
                  <a:gd name="connsiteY283" fmla="*/ 884493 h 1554572"/>
                  <a:gd name="connsiteX284" fmla="*/ 82337 w 2500424"/>
                  <a:gd name="connsiteY284" fmla="*/ 853744 h 1554572"/>
                  <a:gd name="connsiteX285" fmla="*/ 92880 w 2500424"/>
                  <a:gd name="connsiteY285" fmla="*/ 825280 h 1554572"/>
                  <a:gd name="connsiteX286" fmla="*/ 105531 w 2500424"/>
                  <a:gd name="connsiteY286" fmla="*/ 796464 h 1554572"/>
                  <a:gd name="connsiteX287" fmla="*/ 126879 w 2500424"/>
                  <a:gd name="connsiteY287" fmla="*/ 744981 h 1554572"/>
                  <a:gd name="connsiteX288" fmla="*/ 142693 w 2500424"/>
                  <a:gd name="connsiteY288" fmla="*/ 714847 h 1554572"/>
                  <a:gd name="connsiteX289" fmla="*/ 144450 w 2500424"/>
                  <a:gd name="connsiteY289" fmla="*/ 713003 h 1554572"/>
                  <a:gd name="connsiteX290" fmla="*/ 153060 w 2500424"/>
                  <a:gd name="connsiteY290" fmla="*/ 691566 h 1554572"/>
                  <a:gd name="connsiteX291" fmla="*/ 163953 w 2500424"/>
                  <a:gd name="connsiteY291" fmla="*/ 674962 h 1554572"/>
                  <a:gd name="connsiteX292" fmla="*/ 166150 w 2500424"/>
                  <a:gd name="connsiteY292" fmla="*/ 669427 h 1554572"/>
                  <a:gd name="connsiteX293" fmla="*/ 168961 w 2500424"/>
                  <a:gd name="connsiteY293" fmla="*/ 660115 h 1554572"/>
                  <a:gd name="connsiteX294" fmla="*/ 187235 w 2500424"/>
                  <a:gd name="connsiteY294" fmla="*/ 636218 h 1554572"/>
                  <a:gd name="connsiteX295" fmla="*/ 189695 w 2500424"/>
                  <a:gd name="connsiteY295" fmla="*/ 632001 h 1554572"/>
                  <a:gd name="connsiteX296" fmla="*/ 212361 w 2500424"/>
                  <a:gd name="connsiteY296" fmla="*/ 587635 h 1554572"/>
                  <a:gd name="connsiteX297" fmla="*/ 242846 w 2500424"/>
                  <a:gd name="connsiteY297" fmla="*/ 541248 h 1554572"/>
                  <a:gd name="connsiteX298" fmla="*/ 254970 w 2500424"/>
                  <a:gd name="connsiteY298" fmla="*/ 526753 h 1554572"/>
                  <a:gd name="connsiteX299" fmla="*/ 275440 w 2500424"/>
                  <a:gd name="connsiteY299" fmla="*/ 496970 h 1554572"/>
                  <a:gd name="connsiteX300" fmla="*/ 292044 w 2500424"/>
                  <a:gd name="connsiteY300" fmla="*/ 475095 h 1554572"/>
                  <a:gd name="connsiteX301" fmla="*/ 318752 w 2500424"/>
                  <a:gd name="connsiteY301" fmla="*/ 441534 h 1554572"/>
                  <a:gd name="connsiteX302" fmla="*/ 343087 w 2500424"/>
                  <a:gd name="connsiteY302" fmla="*/ 412455 h 1554572"/>
                  <a:gd name="connsiteX303" fmla="*/ 373485 w 2500424"/>
                  <a:gd name="connsiteY303" fmla="*/ 379510 h 1554572"/>
                  <a:gd name="connsiteX304" fmla="*/ 391583 w 2500424"/>
                  <a:gd name="connsiteY304" fmla="*/ 361060 h 1554572"/>
                  <a:gd name="connsiteX305" fmla="*/ 413282 w 2500424"/>
                  <a:gd name="connsiteY305" fmla="*/ 344105 h 1554572"/>
                  <a:gd name="connsiteX306" fmla="*/ 420838 w 2500424"/>
                  <a:gd name="connsiteY306" fmla="*/ 334177 h 1554572"/>
                  <a:gd name="connsiteX307" fmla="*/ 488485 w 2500424"/>
                  <a:gd name="connsiteY307" fmla="*/ 272767 h 1554572"/>
                  <a:gd name="connsiteX308" fmla="*/ 521870 w 2500424"/>
                  <a:gd name="connsiteY308" fmla="*/ 246938 h 1554572"/>
                  <a:gd name="connsiteX309" fmla="*/ 557978 w 2500424"/>
                  <a:gd name="connsiteY309" fmla="*/ 217683 h 1554572"/>
                  <a:gd name="connsiteX310" fmla="*/ 592768 w 2500424"/>
                  <a:gd name="connsiteY310" fmla="*/ 193962 h 1554572"/>
                  <a:gd name="connsiteX311" fmla="*/ 609899 w 2500424"/>
                  <a:gd name="connsiteY311" fmla="*/ 186056 h 1554572"/>
                  <a:gd name="connsiteX312" fmla="*/ 625186 w 2500424"/>
                  <a:gd name="connsiteY312" fmla="*/ 174722 h 1554572"/>
                  <a:gd name="connsiteX313" fmla="*/ 664017 w 2500424"/>
                  <a:gd name="connsiteY313" fmla="*/ 151353 h 1554572"/>
                  <a:gd name="connsiteX314" fmla="*/ 701619 w 2500424"/>
                  <a:gd name="connsiteY314" fmla="*/ 131411 h 1554572"/>
                  <a:gd name="connsiteX315" fmla="*/ 722703 w 2500424"/>
                  <a:gd name="connsiteY315" fmla="*/ 119111 h 1554572"/>
                  <a:gd name="connsiteX316" fmla="*/ 768387 w 2500424"/>
                  <a:gd name="connsiteY316" fmla="*/ 99607 h 1554572"/>
                  <a:gd name="connsiteX317" fmla="*/ 776646 w 2500424"/>
                  <a:gd name="connsiteY317" fmla="*/ 97499 h 1554572"/>
                  <a:gd name="connsiteX318" fmla="*/ 786925 w 2500424"/>
                  <a:gd name="connsiteY318" fmla="*/ 93897 h 1554572"/>
                  <a:gd name="connsiteX319" fmla="*/ 817498 w 2500424"/>
                  <a:gd name="connsiteY319" fmla="*/ 78523 h 1554572"/>
                  <a:gd name="connsiteX320" fmla="*/ 853078 w 2500424"/>
                  <a:gd name="connsiteY320" fmla="*/ 63500 h 1554572"/>
                  <a:gd name="connsiteX321" fmla="*/ 866871 w 2500424"/>
                  <a:gd name="connsiteY321" fmla="*/ 58843 h 1554572"/>
                  <a:gd name="connsiteX322" fmla="*/ 912468 w 2500424"/>
                  <a:gd name="connsiteY322" fmla="*/ 45841 h 1554572"/>
                  <a:gd name="connsiteX323" fmla="*/ 940493 w 2500424"/>
                  <a:gd name="connsiteY323" fmla="*/ 37231 h 1554572"/>
                  <a:gd name="connsiteX324" fmla="*/ 941811 w 2500424"/>
                  <a:gd name="connsiteY324" fmla="*/ 37143 h 1554572"/>
                  <a:gd name="connsiteX325" fmla="*/ 984683 w 2500424"/>
                  <a:gd name="connsiteY325" fmla="*/ 26865 h 1554572"/>
                  <a:gd name="connsiteX326" fmla="*/ 1014993 w 2500424"/>
                  <a:gd name="connsiteY326" fmla="*/ 20803 h 1554572"/>
                  <a:gd name="connsiteX327" fmla="*/ 1030543 w 2500424"/>
                  <a:gd name="connsiteY327" fmla="*/ 19133 h 1554572"/>
                  <a:gd name="connsiteX328" fmla="*/ 1046357 w 2500424"/>
                  <a:gd name="connsiteY328" fmla="*/ 16410 h 1554572"/>
                  <a:gd name="connsiteX329" fmla="*/ 1070604 w 2500424"/>
                  <a:gd name="connsiteY329" fmla="*/ 15883 h 1554572"/>
                  <a:gd name="connsiteX330" fmla="*/ 1078160 w 2500424"/>
                  <a:gd name="connsiteY330" fmla="*/ 12632 h 1554572"/>
                  <a:gd name="connsiteX331" fmla="*/ 1106976 w 2500424"/>
                  <a:gd name="connsiteY331" fmla="*/ 7976 h 1554572"/>
                  <a:gd name="connsiteX332" fmla="*/ 1135880 w 2500424"/>
                  <a:gd name="connsiteY332" fmla="*/ 5165 h 1554572"/>
                  <a:gd name="connsiteX333" fmla="*/ 1158546 w 2500424"/>
                  <a:gd name="connsiteY333" fmla="*/ 2968 h 1554572"/>
                  <a:gd name="connsiteX334" fmla="*/ 1186484 w 2500424"/>
                  <a:gd name="connsiteY334" fmla="*/ 948 h 1554572"/>
                  <a:gd name="connsiteX335" fmla="*/ 1211258 w 2500424"/>
                  <a:gd name="connsiteY335" fmla="*/ 3408 h 1554572"/>
                  <a:gd name="connsiteX336" fmla="*/ 1228829 w 2500424"/>
                  <a:gd name="connsiteY336" fmla="*/ 2441 h 1554572"/>
                  <a:gd name="connsiteX337" fmla="*/ 1255712 w 2500424"/>
                  <a:gd name="connsiteY337" fmla="*/ 2353 h 1554572"/>
                  <a:gd name="connsiteX338" fmla="*/ 1281102 w 2500424"/>
                  <a:gd name="connsiteY338" fmla="*/ 7800 h 1554572"/>
                  <a:gd name="connsiteX339" fmla="*/ 1292962 w 2500424"/>
                  <a:gd name="connsiteY339" fmla="*/ 5692 h 1554572"/>
                  <a:gd name="connsiteX340" fmla="*/ 1323623 w 2500424"/>
                  <a:gd name="connsiteY340" fmla="*/ 7449 h 1554572"/>
                  <a:gd name="connsiteX341" fmla="*/ 1335396 w 2500424"/>
                  <a:gd name="connsiteY341" fmla="*/ 5604 h 1554572"/>
                  <a:gd name="connsiteX342" fmla="*/ 1390919 w 2500424"/>
                  <a:gd name="connsiteY342" fmla="*/ 10612 h 1554572"/>
                  <a:gd name="connsiteX343" fmla="*/ 1416046 w 2500424"/>
                  <a:gd name="connsiteY343" fmla="*/ 13423 h 1554572"/>
                  <a:gd name="connsiteX344" fmla="*/ 1426588 w 2500424"/>
                  <a:gd name="connsiteY344" fmla="*/ 16410 h 1554572"/>
                  <a:gd name="connsiteX345" fmla="*/ 1432211 w 2500424"/>
                  <a:gd name="connsiteY345" fmla="*/ 18343 h 1554572"/>
                  <a:gd name="connsiteX346" fmla="*/ 1457600 w 2500424"/>
                  <a:gd name="connsiteY346" fmla="*/ 18606 h 1554572"/>
                  <a:gd name="connsiteX347" fmla="*/ 1469285 w 2500424"/>
                  <a:gd name="connsiteY347" fmla="*/ 22120 h 1554572"/>
                  <a:gd name="connsiteX348" fmla="*/ 1473765 w 2500424"/>
                  <a:gd name="connsiteY348" fmla="*/ 23614 h 1554572"/>
                  <a:gd name="connsiteX349" fmla="*/ 1510313 w 2500424"/>
                  <a:gd name="connsiteY349" fmla="*/ 28182 h 1554572"/>
                  <a:gd name="connsiteX350" fmla="*/ 1550110 w 2500424"/>
                  <a:gd name="connsiteY350" fmla="*/ 36880 h 1554572"/>
                  <a:gd name="connsiteX351" fmla="*/ 1559423 w 2500424"/>
                  <a:gd name="connsiteY351" fmla="*/ 39603 h 1554572"/>
                  <a:gd name="connsiteX352" fmla="*/ 1605634 w 2500424"/>
                  <a:gd name="connsiteY352" fmla="*/ 52518 h 1554572"/>
                  <a:gd name="connsiteX353" fmla="*/ 1609499 w 2500424"/>
                  <a:gd name="connsiteY353" fmla="*/ 52606 h 1554572"/>
                  <a:gd name="connsiteX354" fmla="*/ 1625137 w 2500424"/>
                  <a:gd name="connsiteY354" fmla="*/ 58404 h 1554572"/>
                  <a:gd name="connsiteX355" fmla="*/ 1642181 w 2500424"/>
                  <a:gd name="connsiteY355" fmla="*/ 63236 h 1554572"/>
                  <a:gd name="connsiteX356" fmla="*/ 1676796 w 2500424"/>
                  <a:gd name="connsiteY356" fmla="*/ 77732 h 1554572"/>
                  <a:gd name="connsiteX357" fmla="*/ 1699286 w 2500424"/>
                  <a:gd name="connsiteY357" fmla="*/ 86693 h 1554572"/>
                  <a:gd name="connsiteX358" fmla="*/ 1711849 w 2500424"/>
                  <a:gd name="connsiteY358" fmla="*/ 94424 h 1554572"/>
                  <a:gd name="connsiteX359" fmla="*/ 1720195 w 2500424"/>
                  <a:gd name="connsiteY359" fmla="*/ 99432 h 1554572"/>
                  <a:gd name="connsiteX360" fmla="*/ 1755512 w 2500424"/>
                  <a:gd name="connsiteY360" fmla="*/ 112610 h 1554572"/>
                  <a:gd name="connsiteX361" fmla="*/ 1778003 w 2500424"/>
                  <a:gd name="connsiteY361" fmla="*/ 121483 h 1554572"/>
                  <a:gd name="connsiteX362" fmla="*/ 1807873 w 2500424"/>
                  <a:gd name="connsiteY362" fmla="*/ 138000 h 1554572"/>
                  <a:gd name="connsiteX363" fmla="*/ 1837656 w 2500424"/>
                  <a:gd name="connsiteY363" fmla="*/ 154780 h 1554572"/>
                  <a:gd name="connsiteX364" fmla="*/ 1848637 w 2500424"/>
                  <a:gd name="connsiteY364" fmla="*/ 163038 h 1554572"/>
                  <a:gd name="connsiteX365" fmla="*/ 1857774 w 2500424"/>
                  <a:gd name="connsiteY365" fmla="*/ 169188 h 1554572"/>
                  <a:gd name="connsiteX366" fmla="*/ 1880089 w 2500424"/>
                  <a:gd name="connsiteY366" fmla="*/ 179027 h 1554572"/>
                  <a:gd name="connsiteX367" fmla="*/ 1888962 w 2500424"/>
                  <a:gd name="connsiteY367" fmla="*/ 186671 h 1554572"/>
                  <a:gd name="connsiteX368" fmla="*/ 1894761 w 2500424"/>
                  <a:gd name="connsiteY368" fmla="*/ 190536 h 1554572"/>
                  <a:gd name="connsiteX369" fmla="*/ 1920063 w 2500424"/>
                  <a:gd name="connsiteY369" fmla="*/ 205559 h 1554572"/>
                  <a:gd name="connsiteX370" fmla="*/ 1941587 w 2500424"/>
                  <a:gd name="connsiteY370" fmla="*/ 220143 h 1554572"/>
                  <a:gd name="connsiteX371" fmla="*/ 1965132 w 2500424"/>
                  <a:gd name="connsiteY371" fmla="*/ 242282 h 1554572"/>
                  <a:gd name="connsiteX372" fmla="*/ 1968646 w 2500424"/>
                  <a:gd name="connsiteY372" fmla="*/ 245884 h 1554572"/>
                  <a:gd name="connsiteX373" fmla="*/ 1993157 w 2500424"/>
                  <a:gd name="connsiteY373" fmla="*/ 259589 h 1554572"/>
                  <a:gd name="connsiteX374" fmla="*/ 1997374 w 2500424"/>
                  <a:gd name="connsiteY374" fmla="*/ 261873 h 1554572"/>
                  <a:gd name="connsiteX375" fmla="*/ 2011782 w 2500424"/>
                  <a:gd name="connsiteY375" fmla="*/ 274173 h 1554572"/>
                  <a:gd name="connsiteX376" fmla="*/ 2032252 w 2500424"/>
                  <a:gd name="connsiteY376" fmla="*/ 291304 h 1554572"/>
                  <a:gd name="connsiteX377" fmla="*/ 2067042 w 2500424"/>
                  <a:gd name="connsiteY377" fmla="*/ 321087 h 1554572"/>
                  <a:gd name="connsiteX378" fmla="*/ 2081713 w 2500424"/>
                  <a:gd name="connsiteY378" fmla="*/ 338570 h 1554572"/>
                  <a:gd name="connsiteX379" fmla="*/ 2106488 w 2500424"/>
                  <a:gd name="connsiteY379" fmla="*/ 361412 h 1554572"/>
                  <a:gd name="connsiteX380" fmla="*/ 2117206 w 2500424"/>
                  <a:gd name="connsiteY380" fmla="*/ 379773 h 1554572"/>
                  <a:gd name="connsiteX381" fmla="*/ 2120633 w 2500424"/>
                  <a:gd name="connsiteY381" fmla="*/ 380652 h 1554572"/>
                  <a:gd name="connsiteX382" fmla="*/ 2130384 w 2500424"/>
                  <a:gd name="connsiteY382" fmla="*/ 384342 h 1554572"/>
                  <a:gd name="connsiteX383" fmla="*/ 2147867 w 2500424"/>
                  <a:gd name="connsiteY383" fmla="*/ 405690 h 1554572"/>
                  <a:gd name="connsiteX384" fmla="*/ 2170709 w 2500424"/>
                  <a:gd name="connsiteY384" fmla="*/ 430026 h 1554572"/>
                  <a:gd name="connsiteX385" fmla="*/ 2188280 w 2500424"/>
                  <a:gd name="connsiteY385" fmla="*/ 450232 h 1554572"/>
                  <a:gd name="connsiteX386" fmla="*/ 2222719 w 2500424"/>
                  <a:gd name="connsiteY386" fmla="*/ 492314 h 1554572"/>
                  <a:gd name="connsiteX387" fmla="*/ 2227287 w 2500424"/>
                  <a:gd name="connsiteY387" fmla="*/ 499518 h 1554572"/>
                  <a:gd name="connsiteX388" fmla="*/ 2256015 w 2500424"/>
                  <a:gd name="connsiteY388" fmla="*/ 541424 h 1554572"/>
                  <a:gd name="connsiteX389" fmla="*/ 2283074 w 2500424"/>
                  <a:gd name="connsiteY389" fmla="*/ 581310 h 1554572"/>
                  <a:gd name="connsiteX390" fmla="*/ 2300469 w 2500424"/>
                  <a:gd name="connsiteY390" fmla="*/ 606875 h 1554572"/>
                  <a:gd name="connsiteX391" fmla="*/ 2311276 w 2500424"/>
                  <a:gd name="connsiteY391" fmla="*/ 631211 h 1554572"/>
                  <a:gd name="connsiteX392" fmla="*/ 2312857 w 2500424"/>
                  <a:gd name="connsiteY392" fmla="*/ 637097 h 1554572"/>
                  <a:gd name="connsiteX393" fmla="*/ 2327704 w 2500424"/>
                  <a:gd name="connsiteY393" fmla="*/ 657128 h 1554572"/>
                  <a:gd name="connsiteX394" fmla="*/ 2334908 w 2500424"/>
                  <a:gd name="connsiteY394" fmla="*/ 676455 h 1554572"/>
                  <a:gd name="connsiteX395" fmla="*/ 2339652 w 2500424"/>
                  <a:gd name="connsiteY395" fmla="*/ 680233 h 1554572"/>
                  <a:gd name="connsiteX396" fmla="*/ 2345275 w 2500424"/>
                  <a:gd name="connsiteY396" fmla="*/ 687876 h 1554572"/>
                  <a:gd name="connsiteX397" fmla="*/ 2355905 w 2500424"/>
                  <a:gd name="connsiteY397" fmla="*/ 713617 h 1554572"/>
                  <a:gd name="connsiteX398" fmla="*/ 2366360 w 2500424"/>
                  <a:gd name="connsiteY398" fmla="*/ 730222 h 1554572"/>
                  <a:gd name="connsiteX399" fmla="*/ 2384194 w 2500424"/>
                  <a:gd name="connsiteY399" fmla="*/ 769932 h 1554572"/>
                  <a:gd name="connsiteX400" fmla="*/ 2398602 w 2500424"/>
                  <a:gd name="connsiteY400" fmla="*/ 804722 h 1554572"/>
                  <a:gd name="connsiteX401" fmla="*/ 2409057 w 2500424"/>
                  <a:gd name="connsiteY401" fmla="*/ 833011 h 1554572"/>
                  <a:gd name="connsiteX402" fmla="*/ 2410814 w 2500424"/>
                  <a:gd name="connsiteY402" fmla="*/ 842763 h 1554572"/>
                  <a:gd name="connsiteX403" fmla="*/ 2411868 w 2500424"/>
                  <a:gd name="connsiteY403" fmla="*/ 848737 h 1554572"/>
                  <a:gd name="connsiteX404" fmla="*/ 2425485 w 2500424"/>
                  <a:gd name="connsiteY404" fmla="*/ 876059 h 1554572"/>
                  <a:gd name="connsiteX405" fmla="*/ 2426452 w 2500424"/>
                  <a:gd name="connsiteY405" fmla="*/ 883439 h 1554572"/>
                  <a:gd name="connsiteX406" fmla="*/ 2429966 w 2500424"/>
                  <a:gd name="connsiteY406" fmla="*/ 893893 h 1554572"/>
                  <a:gd name="connsiteX407" fmla="*/ 2442178 w 2500424"/>
                  <a:gd name="connsiteY407" fmla="*/ 922885 h 1554572"/>
                  <a:gd name="connsiteX408" fmla="*/ 2444989 w 2500424"/>
                  <a:gd name="connsiteY408" fmla="*/ 938787 h 1554572"/>
                  <a:gd name="connsiteX409" fmla="*/ 2458431 w 2500424"/>
                  <a:gd name="connsiteY409" fmla="*/ 998879 h 1554572"/>
                  <a:gd name="connsiteX410" fmla="*/ 2466513 w 2500424"/>
                  <a:gd name="connsiteY410" fmla="*/ 1024181 h 1554572"/>
                  <a:gd name="connsiteX411" fmla="*/ 2468621 w 2500424"/>
                  <a:gd name="connsiteY411" fmla="*/ 1040873 h 1554572"/>
                  <a:gd name="connsiteX412" fmla="*/ 2468709 w 2500424"/>
                  <a:gd name="connsiteY412" fmla="*/ 1044651 h 1554572"/>
                  <a:gd name="connsiteX413" fmla="*/ 2479252 w 2500424"/>
                  <a:gd name="connsiteY413" fmla="*/ 1084975 h 1554572"/>
                  <a:gd name="connsiteX414" fmla="*/ 2486807 w 2500424"/>
                  <a:gd name="connsiteY414" fmla="*/ 1123719 h 1554572"/>
                  <a:gd name="connsiteX415" fmla="*/ 2489443 w 2500424"/>
                  <a:gd name="connsiteY415" fmla="*/ 1147527 h 1554572"/>
                  <a:gd name="connsiteX416" fmla="*/ 2492518 w 2500424"/>
                  <a:gd name="connsiteY416" fmla="*/ 1183020 h 1554572"/>
                  <a:gd name="connsiteX417" fmla="*/ 2494626 w 2500424"/>
                  <a:gd name="connsiteY417" fmla="*/ 1220007 h 1554572"/>
                  <a:gd name="connsiteX418" fmla="*/ 2496911 w 2500424"/>
                  <a:gd name="connsiteY418" fmla="*/ 1239247 h 1554572"/>
                  <a:gd name="connsiteX419" fmla="*/ 2499546 w 2500424"/>
                  <a:gd name="connsiteY419" fmla="*/ 1259102 h 1554572"/>
                  <a:gd name="connsiteX420" fmla="*/ 2499898 w 2500424"/>
                  <a:gd name="connsiteY420" fmla="*/ 1261474 h 1554572"/>
                  <a:gd name="connsiteX421" fmla="*/ 2500425 w 2500424"/>
                  <a:gd name="connsiteY421" fmla="*/ 1294770 h 1554572"/>
                  <a:gd name="connsiteX422" fmla="*/ 2499898 w 2500424"/>
                  <a:gd name="connsiteY422" fmla="*/ 1329297 h 1554572"/>
                  <a:gd name="connsiteX423" fmla="*/ 2499898 w 2500424"/>
                  <a:gd name="connsiteY423" fmla="*/ 1366020 h 1554572"/>
                  <a:gd name="connsiteX424" fmla="*/ 2497965 w 2500424"/>
                  <a:gd name="connsiteY424" fmla="*/ 1374366 h 1554572"/>
                  <a:gd name="connsiteX425" fmla="*/ 2497350 w 2500424"/>
                  <a:gd name="connsiteY425" fmla="*/ 1396856 h 1554572"/>
                  <a:gd name="connsiteX426" fmla="*/ 2492781 w 2500424"/>
                  <a:gd name="connsiteY426" fmla="*/ 1429538 h 1554572"/>
                  <a:gd name="connsiteX427" fmla="*/ 2492254 w 2500424"/>
                  <a:gd name="connsiteY427" fmla="*/ 1434370 h 1554572"/>
                  <a:gd name="connsiteX428" fmla="*/ 2493045 w 2500424"/>
                  <a:gd name="connsiteY428" fmla="*/ 1454576 h 1554572"/>
                  <a:gd name="connsiteX429" fmla="*/ 2491200 w 2500424"/>
                  <a:gd name="connsiteY429" fmla="*/ 1470302 h 1554572"/>
                  <a:gd name="connsiteX430" fmla="*/ 2489531 w 2500424"/>
                  <a:gd name="connsiteY430" fmla="*/ 1485764 h 1554572"/>
                  <a:gd name="connsiteX431" fmla="*/ 2484259 w 2500424"/>
                  <a:gd name="connsiteY431" fmla="*/ 1529428 h 1554572"/>
                  <a:gd name="connsiteX432" fmla="*/ 2480570 w 2500424"/>
                  <a:gd name="connsiteY432" fmla="*/ 1546208 h 1554572"/>
                  <a:gd name="connsiteX433" fmla="*/ 2468534 w 2500424"/>
                  <a:gd name="connsiteY433" fmla="*/ 1554378 h 1554572"/>
                  <a:gd name="connsiteX434" fmla="*/ 2437082 w 2500424"/>
                  <a:gd name="connsiteY434" fmla="*/ 1554554 h 1554572"/>
                  <a:gd name="connsiteX435" fmla="*/ 2431723 w 2500424"/>
                  <a:gd name="connsiteY435" fmla="*/ 1548404 h 1554572"/>
                  <a:gd name="connsiteX436" fmla="*/ 2431899 w 2500424"/>
                  <a:gd name="connsiteY436" fmla="*/ 1528198 h 1554572"/>
                  <a:gd name="connsiteX437" fmla="*/ 2432689 w 2500424"/>
                  <a:gd name="connsiteY437" fmla="*/ 1526089 h 1554572"/>
                  <a:gd name="connsiteX438" fmla="*/ 2437170 w 2500424"/>
                  <a:gd name="connsiteY438" fmla="*/ 1507728 h 1554572"/>
                  <a:gd name="connsiteX439" fmla="*/ 2439630 w 2500424"/>
                  <a:gd name="connsiteY439" fmla="*/ 1483919 h 1554572"/>
                  <a:gd name="connsiteX440" fmla="*/ 2442002 w 2500424"/>
                  <a:gd name="connsiteY440" fmla="*/ 1469248 h 1554572"/>
                  <a:gd name="connsiteX441" fmla="*/ 2442529 w 2500424"/>
                  <a:gd name="connsiteY441" fmla="*/ 1456860 h 1554572"/>
                  <a:gd name="connsiteX442" fmla="*/ 2444813 w 2500424"/>
                  <a:gd name="connsiteY442" fmla="*/ 1448954 h 1554572"/>
                  <a:gd name="connsiteX443" fmla="*/ 2452544 w 2500424"/>
                  <a:gd name="connsiteY443" fmla="*/ 1407662 h 1554572"/>
                  <a:gd name="connsiteX444" fmla="*/ 2450260 w 2500424"/>
                  <a:gd name="connsiteY444" fmla="*/ 1398262 h 1554572"/>
                  <a:gd name="connsiteX445" fmla="*/ 2452544 w 2500424"/>
                  <a:gd name="connsiteY445" fmla="*/ 1374366 h 1554572"/>
                  <a:gd name="connsiteX446" fmla="*/ 2451490 w 2500424"/>
                  <a:gd name="connsiteY446" fmla="*/ 1368392 h 1554572"/>
                  <a:gd name="connsiteX447" fmla="*/ 2450260 w 2500424"/>
                  <a:gd name="connsiteY447" fmla="*/ 1360133 h 1554572"/>
                  <a:gd name="connsiteX448" fmla="*/ 2452544 w 2500424"/>
                  <a:gd name="connsiteY448" fmla="*/ 1343441 h 1554572"/>
                  <a:gd name="connsiteX449" fmla="*/ 2450172 w 2500424"/>
                  <a:gd name="connsiteY449" fmla="*/ 1324728 h 1554572"/>
                  <a:gd name="connsiteX450" fmla="*/ 2450172 w 2500424"/>
                  <a:gd name="connsiteY450" fmla="*/ 1319633 h 1554572"/>
                  <a:gd name="connsiteX451" fmla="*/ 2450260 w 2500424"/>
                  <a:gd name="connsiteY451" fmla="*/ 1295561 h 1554572"/>
                  <a:gd name="connsiteX452" fmla="*/ 2455092 w 2500424"/>
                  <a:gd name="connsiteY452" fmla="*/ 1256993 h 1554572"/>
                  <a:gd name="connsiteX453" fmla="*/ 2454389 w 2500424"/>
                  <a:gd name="connsiteY453" fmla="*/ 1251019 h 1554572"/>
                  <a:gd name="connsiteX454" fmla="*/ 2449997 w 2500424"/>
                  <a:gd name="connsiteY454" fmla="*/ 1235645 h 1554572"/>
                  <a:gd name="connsiteX455" fmla="*/ 2447010 w 2500424"/>
                  <a:gd name="connsiteY455" fmla="*/ 1209376 h 1554572"/>
                  <a:gd name="connsiteX456" fmla="*/ 2445253 w 2500424"/>
                  <a:gd name="connsiteY456" fmla="*/ 1207531 h 1554572"/>
                  <a:gd name="connsiteX457" fmla="*/ 2445253 w 2500424"/>
                  <a:gd name="connsiteY457" fmla="*/ 1190663 h 1554572"/>
                  <a:gd name="connsiteX458" fmla="*/ 2442617 w 2500424"/>
                  <a:gd name="connsiteY458" fmla="*/ 1172214 h 1554572"/>
                  <a:gd name="connsiteX459" fmla="*/ 2447010 w 2500424"/>
                  <a:gd name="connsiteY459" fmla="*/ 1160090 h 1554572"/>
                  <a:gd name="connsiteX460" fmla="*/ 2447449 w 2500424"/>
                  <a:gd name="connsiteY460" fmla="*/ 1154907 h 1554572"/>
                  <a:gd name="connsiteX461" fmla="*/ 2442002 w 2500424"/>
                  <a:gd name="connsiteY461" fmla="*/ 1145331 h 1554572"/>
                  <a:gd name="connsiteX462" fmla="*/ 2439454 w 2500424"/>
                  <a:gd name="connsiteY462" fmla="*/ 1137248 h 1554572"/>
                  <a:gd name="connsiteX463" fmla="*/ 2438224 w 2500424"/>
                  <a:gd name="connsiteY463" fmla="*/ 1119151 h 1554572"/>
                  <a:gd name="connsiteX464" fmla="*/ 2439366 w 2500424"/>
                  <a:gd name="connsiteY464" fmla="*/ 1113352 h 1554572"/>
                  <a:gd name="connsiteX465" fmla="*/ 2429966 w 2500424"/>
                  <a:gd name="connsiteY465" fmla="*/ 1084360 h 1554572"/>
                  <a:gd name="connsiteX466" fmla="*/ 2429439 w 2500424"/>
                  <a:gd name="connsiteY466" fmla="*/ 1070480 h 1554572"/>
                  <a:gd name="connsiteX467" fmla="*/ 2433656 w 2500424"/>
                  <a:gd name="connsiteY467" fmla="*/ 1070040 h 1554572"/>
                  <a:gd name="connsiteX468" fmla="*/ 2438049 w 2500424"/>
                  <a:gd name="connsiteY468" fmla="*/ 1079528 h 1554572"/>
                  <a:gd name="connsiteX469" fmla="*/ 2439454 w 2500424"/>
                  <a:gd name="connsiteY469" fmla="*/ 1078211 h 1554572"/>
                  <a:gd name="connsiteX470" fmla="*/ 2436467 w 2500424"/>
                  <a:gd name="connsiteY470" fmla="*/ 1070304 h 1554572"/>
                  <a:gd name="connsiteX471" fmla="*/ 2433304 w 2500424"/>
                  <a:gd name="connsiteY471" fmla="*/ 1069952 h 1554572"/>
                  <a:gd name="connsiteX472" fmla="*/ 33051 w 2500424"/>
                  <a:gd name="connsiteY472" fmla="*/ 1528813 h 1554572"/>
                  <a:gd name="connsiteX473" fmla="*/ 39640 w 2500424"/>
                  <a:gd name="connsiteY473" fmla="*/ 1527056 h 1554572"/>
                  <a:gd name="connsiteX474" fmla="*/ 37356 w 2500424"/>
                  <a:gd name="connsiteY474" fmla="*/ 1523717 h 1554572"/>
                  <a:gd name="connsiteX475" fmla="*/ 33051 w 2500424"/>
                  <a:gd name="connsiteY475" fmla="*/ 1528813 h 1554572"/>
                  <a:gd name="connsiteX476" fmla="*/ 679304 w 2500424"/>
                  <a:gd name="connsiteY476" fmla="*/ 166728 h 1554572"/>
                  <a:gd name="connsiteX477" fmla="*/ 675087 w 2500424"/>
                  <a:gd name="connsiteY477" fmla="*/ 160490 h 1554572"/>
                  <a:gd name="connsiteX478" fmla="*/ 674120 w 2500424"/>
                  <a:gd name="connsiteY478" fmla="*/ 162511 h 1554572"/>
                  <a:gd name="connsiteX479" fmla="*/ 679304 w 2500424"/>
                  <a:gd name="connsiteY479" fmla="*/ 166728 h 1554572"/>
                  <a:gd name="connsiteX480" fmla="*/ 2213055 w 2500424"/>
                  <a:gd name="connsiteY480" fmla="*/ 504965 h 1554572"/>
                  <a:gd name="connsiteX481" fmla="*/ 2207608 w 2500424"/>
                  <a:gd name="connsiteY481" fmla="*/ 502593 h 1554572"/>
                  <a:gd name="connsiteX482" fmla="*/ 2205499 w 2500424"/>
                  <a:gd name="connsiteY482" fmla="*/ 507952 h 1554572"/>
                  <a:gd name="connsiteX483" fmla="*/ 2213055 w 2500424"/>
                  <a:gd name="connsiteY483" fmla="*/ 504965 h 1554572"/>
                  <a:gd name="connsiteX484" fmla="*/ 559998 w 2500424"/>
                  <a:gd name="connsiteY484" fmla="*/ 238856 h 1554572"/>
                  <a:gd name="connsiteX485" fmla="*/ 562722 w 2500424"/>
                  <a:gd name="connsiteY485" fmla="*/ 241316 h 1554572"/>
                  <a:gd name="connsiteX486" fmla="*/ 563249 w 2500424"/>
                  <a:gd name="connsiteY486" fmla="*/ 234287 h 1554572"/>
                  <a:gd name="connsiteX487" fmla="*/ 559998 w 2500424"/>
                  <a:gd name="connsiteY487" fmla="*/ 238856 h 1554572"/>
                  <a:gd name="connsiteX488" fmla="*/ 1822369 w 2500424"/>
                  <a:gd name="connsiteY488" fmla="*/ 164092 h 1554572"/>
                  <a:gd name="connsiteX489" fmla="*/ 1822369 w 2500424"/>
                  <a:gd name="connsiteY489" fmla="*/ 166552 h 1554572"/>
                  <a:gd name="connsiteX490" fmla="*/ 1821578 w 2500424"/>
                  <a:gd name="connsiteY490" fmla="*/ 170681 h 1554572"/>
                  <a:gd name="connsiteX491" fmla="*/ 1824829 w 2500424"/>
                  <a:gd name="connsiteY491" fmla="*/ 168397 h 1554572"/>
                  <a:gd name="connsiteX492" fmla="*/ 1822369 w 2500424"/>
                  <a:gd name="connsiteY492" fmla="*/ 164092 h 1554572"/>
                  <a:gd name="connsiteX493" fmla="*/ 64503 w 2500424"/>
                  <a:gd name="connsiteY493" fmla="*/ 1035865 h 1554572"/>
                  <a:gd name="connsiteX494" fmla="*/ 64679 w 2500424"/>
                  <a:gd name="connsiteY494" fmla="*/ 1041136 h 1554572"/>
                  <a:gd name="connsiteX495" fmla="*/ 67051 w 2500424"/>
                  <a:gd name="connsiteY495" fmla="*/ 1041136 h 1554572"/>
                  <a:gd name="connsiteX496" fmla="*/ 64503 w 2500424"/>
                  <a:gd name="connsiteY496" fmla="*/ 1035865 h 1554572"/>
                  <a:gd name="connsiteX497" fmla="*/ 1687338 w 2500424"/>
                  <a:gd name="connsiteY497" fmla="*/ 99871 h 1554572"/>
                  <a:gd name="connsiteX498" fmla="*/ 1687514 w 2500424"/>
                  <a:gd name="connsiteY498" fmla="*/ 105142 h 1554572"/>
                  <a:gd name="connsiteX499" fmla="*/ 1689886 w 2500424"/>
                  <a:gd name="connsiteY499" fmla="*/ 105142 h 1554572"/>
                  <a:gd name="connsiteX500" fmla="*/ 1687338 w 2500424"/>
                  <a:gd name="connsiteY500" fmla="*/ 99871 h 1554572"/>
                  <a:gd name="connsiteX501" fmla="*/ 1545805 w 2500424"/>
                  <a:gd name="connsiteY501" fmla="*/ 52694 h 1554572"/>
                  <a:gd name="connsiteX502" fmla="*/ 1545981 w 2500424"/>
                  <a:gd name="connsiteY502" fmla="*/ 57965 h 1554572"/>
                  <a:gd name="connsiteX503" fmla="*/ 1548353 w 2500424"/>
                  <a:gd name="connsiteY503" fmla="*/ 57965 h 1554572"/>
                  <a:gd name="connsiteX504" fmla="*/ 1545805 w 2500424"/>
                  <a:gd name="connsiteY504" fmla="*/ 52694 h 1554572"/>
                  <a:gd name="connsiteX505" fmla="*/ 2439806 w 2500424"/>
                  <a:gd name="connsiteY505" fmla="*/ 972962 h 1554572"/>
                  <a:gd name="connsiteX506" fmla="*/ 2435852 w 2500424"/>
                  <a:gd name="connsiteY506" fmla="*/ 975949 h 1554572"/>
                  <a:gd name="connsiteX507" fmla="*/ 2438049 w 2500424"/>
                  <a:gd name="connsiteY507" fmla="*/ 978145 h 1554572"/>
                  <a:gd name="connsiteX508" fmla="*/ 2439806 w 2500424"/>
                  <a:gd name="connsiteY508" fmla="*/ 972962 h 1554572"/>
                  <a:gd name="connsiteX509" fmla="*/ 65821 w 2500424"/>
                  <a:gd name="connsiteY509" fmla="*/ 974280 h 1554572"/>
                  <a:gd name="connsiteX510" fmla="*/ 62834 w 2500424"/>
                  <a:gd name="connsiteY510" fmla="*/ 970326 h 1554572"/>
                  <a:gd name="connsiteX511" fmla="*/ 60637 w 2500424"/>
                  <a:gd name="connsiteY511" fmla="*/ 972523 h 1554572"/>
                  <a:gd name="connsiteX512" fmla="*/ 65821 w 2500424"/>
                  <a:gd name="connsiteY512" fmla="*/ 974280 h 1554572"/>
                  <a:gd name="connsiteX513" fmla="*/ 1405503 w 2500424"/>
                  <a:gd name="connsiteY513" fmla="*/ 27831 h 1554572"/>
                  <a:gd name="connsiteX514" fmla="*/ 1400232 w 2500424"/>
                  <a:gd name="connsiteY514" fmla="*/ 28007 h 1554572"/>
                  <a:gd name="connsiteX515" fmla="*/ 1400232 w 2500424"/>
                  <a:gd name="connsiteY515" fmla="*/ 30379 h 1554572"/>
                  <a:gd name="connsiteX516" fmla="*/ 1405503 w 2500424"/>
                  <a:gd name="connsiteY516" fmla="*/ 27831 h 1554572"/>
                  <a:gd name="connsiteX517" fmla="*/ 22509 w 2500424"/>
                  <a:gd name="connsiteY517" fmla="*/ 1201030 h 1554572"/>
                  <a:gd name="connsiteX518" fmla="*/ 26462 w 2500424"/>
                  <a:gd name="connsiteY518" fmla="*/ 1198043 h 1554572"/>
                  <a:gd name="connsiteX519" fmla="*/ 24266 w 2500424"/>
                  <a:gd name="connsiteY519" fmla="*/ 1195847 h 1554572"/>
                  <a:gd name="connsiteX520" fmla="*/ 22509 w 2500424"/>
                  <a:gd name="connsiteY520" fmla="*/ 1201030 h 1554572"/>
                  <a:gd name="connsiteX521" fmla="*/ 2054391 w 2500424"/>
                  <a:gd name="connsiteY521" fmla="*/ 335846 h 1554572"/>
                  <a:gd name="connsiteX522" fmla="*/ 2054567 w 2500424"/>
                  <a:gd name="connsiteY522" fmla="*/ 341118 h 1554572"/>
                  <a:gd name="connsiteX523" fmla="*/ 2056939 w 2500424"/>
                  <a:gd name="connsiteY523" fmla="*/ 341118 h 1554572"/>
                  <a:gd name="connsiteX524" fmla="*/ 2054391 w 2500424"/>
                  <a:gd name="connsiteY524" fmla="*/ 335846 h 1554572"/>
                  <a:gd name="connsiteX525" fmla="*/ 2479164 w 2500424"/>
                  <a:gd name="connsiteY525" fmla="*/ 1198395 h 1554572"/>
                  <a:gd name="connsiteX526" fmla="*/ 2475211 w 2500424"/>
                  <a:gd name="connsiteY526" fmla="*/ 1201382 h 1554572"/>
                  <a:gd name="connsiteX527" fmla="*/ 2477407 w 2500424"/>
                  <a:gd name="connsiteY527" fmla="*/ 1203578 h 1554572"/>
                  <a:gd name="connsiteX528" fmla="*/ 2479164 w 2500424"/>
                  <a:gd name="connsiteY528" fmla="*/ 1198395 h 1554572"/>
                  <a:gd name="connsiteX529" fmla="*/ 2243189 w 2500424"/>
                  <a:gd name="connsiteY529" fmla="*/ 595366 h 1554572"/>
                  <a:gd name="connsiteX530" fmla="*/ 2239235 w 2500424"/>
                  <a:gd name="connsiteY530" fmla="*/ 598353 h 1554572"/>
                  <a:gd name="connsiteX531" fmla="*/ 2241432 w 2500424"/>
                  <a:gd name="connsiteY531" fmla="*/ 600550 h 1554572"/>
                  <a:gd name="connsiteX532" fmla="*/ 2243189 w 2500424"/>
                  <a:gd name="connsiteY532" fmla="*/ 595366 h 1554572"/>
                  <a:gd name="connsiteX533" fmla="*/ 295207 w 2500424"/>
                  <a:gd name="connsiteY533" fmla="*/ 501011 h 1554572"/>
                  <a:gd name="connsiteX534" fmla="*/ 290551 w 2500424"/>
                  <a:gd name="connsiteY534" fmla="*/ 500396 h 1554572"/>
                  <a:gd name="connsiteX535" fmla="*/ 288706 w 2500424"/>
                  <a:gd name="connsiteY535" fmla="*/ 502241 h 1554572"/>
                  <a:gd name="connsiteX536" fmla="*/ 293098 w 2500424"/>
                  <a:gd name="connsiteY536" fmla="*/ 503559 h 1554572"/>
                  <a:gd name="connsiteX537" fmla="*/ 295207 w 2500424"/>
                  <a:gd name="connsiteY537" fmla="*/ 501011 h 1554572"/>
                  <a:gd name="connsiteX538" fmla="*/ 1936491 w 2500424"/>
                  <a:gd name="connsiteY538" fmla="*/ 238856 h 1554572"/>
                  <a:gd name="connsiteX539" fmla="*/ 1935701 w 2500424"/>
                  <a:gd name="connsiteY539" fmla="*/ 239734 h 1554572"/>
                  <a:gd name="connsiteX540" fmla="*/ 1935613 w 2500424"/>
                  <a:gd name="connsiteY540" fmla="*/ 240613 h 1554572"/>
                  <a:gd name="connsiteX541" fmla="*/ 1940445 w 2500424"/>
                  <a:gd name="connsiteY541" fmla="*/ 239910 h 1554572"/>
                  <a:gd name="connsiteX542" fmla="*/ 1936491 w 2500424"/>
                  <a:gd name="connsiteY542" fmla="*/ 238856 h 1554572"/>
                  <a:gd name="connsiteX543" fmla="*/ 444646 w 2500424"/>
                  <a:gd name="connsiteY543" fmla="*/ 333211 h 1554572"/>
                  <a:gd name="connsiteX544" fmla="*/ 441308 w 2500424"/>
                  <a:gd name="connsiteY544" fmla="*/ 333914 h 1554572"/>
                  <a:gd name="connsiteX545" fmla="*/ 445261 w 2500424"/>
                  <a:gd name="connsiteY545" fmla="*/ 337867 h 1554572"/>
                  <a:gd name="connsiteX546" fmla="*/ 444646 w 2500424"/>
                  <a:gd name="connsiteY546" fmla="*/ 333211 h 1554572"/>
                  <a:gd name="connsiteX547" fmla="*/ 2386127 w 2500424"/>
                  <a:gd name="connsiteY547" fmla="*/ 827476 h 1554572"/>
                  <a:gd name="connsiteX548" fmla="*/ 2391310 w 2500424"/>
                  <a:gd name="connsiteY548" fmla="*/ 824752 h 1554572"/>
                  <a:gd name="connsiteX549" fmla="*/ 2386127 w 2500424"/>
                  <a:gd name="connsiteY549" fmla="*/ 827476 h 1554572"/>
                  <a:gd name="connsiteX550" fmla="*/ 954550 w 2500424"/>
                  <a:gd name="connsiteY550" fmla="*/ 51376 h 1554572"/>
                  <a:gd name="connsiteX551" fmla="*/ 949366 w 2500424"/>
                  <a:gd name="connsiteY551" fmla="*/ 51288 h 1554572"/>
                  <a:gd name="connsiteX552" fmla="*/ 954550 w 2500424"/>
                  <a:gd name="connsiteY552" fmla="*/ 51376 h 1554572"/>
                  <a:gd name="connsiteX553" fmla="*/ 1097488 w 2500424"/>
                  <a:gd name="connsiteY553" fmla="*/ 29061 h 1554572"/>
                  <a:gd name="connsiteX554" fmla="*/ 1097663 w 2500424"/>
                  <a:gd name="connsiteY554" fmla="*/ 24053 h 1554572"/>
                  <a:gd name="connsiteX555" fmla="*/ 1093622 w 2500424"/>
                  <a:gd name="connsiteY555" fmla="*/ 25195 h 1554572"/>
                  <a:gd name="connsiteX556" fmla="*/ 1097488 w 2500424"/>
                  <a:gd name="connsiteY556" fmla="*/ 29061 h 1554572"/>
                  <a:gd name="connsiteX557" fmla="*/ 199534 w 2500424"/>
                  <a:gd name="connsiteY557" fmla="*/ 683220 h 1554572"/>
                  <a:gd name="connsiteX558" fmla="*/ 198831 w 2500424"/>
                  <a:gd name="connsiteY558" fmla="*/ 679882 h 1554572"/>
                  <a:gd name="connsiteX559" fmla="*/ 194878 w 2500424"/>
                  <a:gd name="connsiteY559" fmla="*/ 683835 h 1554572"/>
                  <a:gd name="connsiteX560" fmla="*/ 199534 w 2500424"/>
                  <a:gd name="connsiteY560" fmla="*/ 683220 h 1554572"/>
                  <a:gd name="connsiteX561" fmla="*/ 212624 w 2500424"/>
                  <a:gd name="connsiteY561" fmla="*/ 615046 h 1554572"/>
                  <a:gd name="connsiteX562" fmla="*/ 210077 w 2500424"/>
                  <a:gd name="connsiteY562" fmla="*/ 617593 h 1554572"/>
                  <a:gd name="connsiteX563" fmla="*/ 214118 w 2500424"/>
                  <a:gd name="connsiteY563" fmla="*/ 618735 h 1554572"/>
                  <a:gd name="connsiteX564" fmla="*/ 212624 w 2500424"/>
                  <a:gd name="connsiteY564" fmla="*/ 615046 h 1554572"/>
                  <a:gd name="connsiteX565" fmla="*/ 407923 w 2500424"/>
                  <a:gd name="connsiteY565" fmla="*/ 393566 h 1554572"/>
                  <a:gd name="connsiteX566" fmla="*/ 407133 w 2500424"/>
                  <a:gd name="connsiteY566" fmla="*/ 394445 h 1554572"/>
                  <a:gd name="connsiteX567" fmla="*/ 407045 w 2500424"/>
                  <a:gd name="connsiteY567" fmla="*/ 395323 h 1554572"/>
                  <a:gd name="connsiteX568" fmla="*/ 411877 w 2500424"/>
                  <a:gd name="connsiteY568" fmla="*/ 394620 h 1554572"/>
                  <a:gd name="connsiteX569" fmla="*/ 407923 w 2500424"/>
                  <a:gd name="connsiteY569" fmla="*/ 393566 h 1554572"/>
                  <a:gd name="connsiteX570" fmla="*/ 2285183 w 2500424"/>
                  <a:gd name="connsiteY570" fmla="*/ 618999 h 1554572"/>
                  <a:gd name="connsiteX571" fmla="*/ 2285095 w 2500424"/>
                  <a:gd name="connsiteY571" fmla="*/ 624182 h 1554572"/>
                  <a:gd name="connsiteX572" fmla="*/ 2285183 w 2500424"/>
                  <a:gd name="connsiteY572" fmla="*/ 618999 h 1554572"/>
                  <a:gd name="connsiteX573" fmla="*/ 17326 w 2500424"/>
                  <a:gd name="connsiteY573" fmla="*/ 1353105 h 1554572"/>
                  <a:gd name="connsiteX574" fmla="*/ 18643 w 2500424"/>
                  <a:gd name="connsiteY574" fmla="*/ 1355741 h 1554572"/>
                  <a:gd name="connsiteX575" fmla="*/ 17326 w 2500424"/>
                  <a:gd name="connsiteY575" fmla="*/ 1353105 h 1554572"/>
                  <a:gd name="connsiteX576" fmla="*/ 2480482 w 2500424"/>
                  <a:gd name="connsiteY576" fmla="*/ 1357059 h 1554572"/>
                  <a:gd name="connsiteX577" fmla="*/ 2481185 w 2500424"/>
                  <a:gd name="connsiteY577" fmla="*/ 1360397 h 1554572"/>
                  <a:gd name="connsiteX578" fmla="*/ 2482766 w 2500424"/>
                  <a:gd name="connsiteY578" fmla="*/ 1359958 h 1554572"/>
                  <a:gd name="connsiteX579" fmla="*/ 2480482 w 2500424"/>
                  <a:gd name="connsiteY579" fmla="*/ 1357059 h 1554572"/>
                  <a:gd name="connsiteX580" fmla="*/ 810382 w 2500424"/>
                  <a:gd name="connsiteY580" fmla="*/ 98553 h 1554572"/>
                  <a:gd name="connsiteX581" fmla="*/ 811084 w 2500424"/>
                  <a:gd name="connsiteY581" fmla="*/ 101892 h 1554572"/>
                  <a:gd name="connsiteX582" fmla="*/ 812754 w 2500424"/>
                  <a:gd name="connsiteY582" fmla="*/ 101452 h 1554572"/>
                  <a:gd name="connsiteX583" fmla="*/ 810382 w 2500424"/>
                  <a:gd name="connsiteY583" fmla="*/ 98553 h 1554572"/>
                  <a:gd name="connsiteX584" fmla="*/ 305662 w 2500424"/>
                  <a:gd name="connsiteY584" fmla="*/ 527280 h 1554572"/>
                  <a:gd name="connsiteX585" fmla="*/ 309000 w 2500424"/>
                  <a:gd name="connsiteY585" fmla="*/ 526577 h 1554572"/>
                  <a:gd name="connsiteX586" fmla="*/ 308561 w 2500424"/>
                  <a:gd name="connsiteY586" fmla="*/ 524995 h 1554572"/>
                  <a:gd name="connsiteX587" fmla="*/ 305662 w 2500424"/>
                  <a:gd name="connsiteY587" fmla="*/ 527280 h 1554572"/>
                  <a:gd name="connsiteX588" fmla="*/ 115634 w 2500424"/>
                  <a:gd name="connsiteY588" fmla="*/ 822205 h 1554572"/>
                  <a:gd name="connsiteX589" fmla="*/ 111417 w 2500424"/>
                  <a:gd name="connsiteY589" fmla="*/ 821238 h 1554572"/>
                  <a:gd name="connsiteX590" fmla="*/ 110978 w 2500424"/>
                  <a:gd name="connsiteY590" fmla="*/ 822820 h 1554572"/>
                  <a:gd name="connsiteX591" fmla="*/ 115634 w 2500424"/>
                  <a:gd name="connsiteY591" fmla="*/ 822205 h 1554572"/>
                  <a:gd name="connsiteX592" fmla="*/ 1932538 w 2500424"/>
                  <a:gd name="connsiteY592" fmla="*/ 268990 h 1554572"/>
                  <a:gd name="connsiteX593" fmla="*/ 1930956 w 2500424"/>
                  <a:gd name="connsiteY593" fmla="*/ 267935 h 1554572"/>
                  <a:gd name="connsiteX594" fmla="*/ 1932538 w 2500424"/>
                  <a:gd name="connsiteY594" fmla="*/ 268990 h 1554572"/>
                  <a:gd name="connsiteX595" fmla="*/ 2463438 w 2500424"/>
                  <a:gd name="connsiteY595" fmla="*/ 1051591 h 1554572"/>
                  <a:gd name="connsiteX596" fmla="*/ 2464492 w 2500424"/>
                  <a:gd name="connsiteY596" fmla="*/ 1050010 h 1554572"/>
                  <a:gd name="connsiteX597" fmla="*/ 2463438 w 2500424"/>
                  <a:gd name="connsiteY597" fmla="*/ 1051591 h 1554572"/>
                  <a:gd name="connsiteX598" fmla="*/ 1817186 w 2500424"/>
                  <a:gd name="connsiteY598" fmla="*/ 195544 h 1554572"/>
                  <a:gd name="connsiteX599" fmla="*/ 1818767 w 2500424"/>
                  <a:gd name="connsiteY599" fmla="*/ 196598 h 1554572"/>
                  <a:gd name="connsiteX600" fmla="*/ 1817186 w 2500424"/>
                  <a:gd name="connsiteY600" fmla="*/ 195544 h 1554572"/>
                  <a:gd name="connsiteX601" fmla="*/ 2304774 w 2500424"/>
                  <a:gd name="connsiteY601" fmla="*/ 685856 h 1554572"/>
                  <a:gd name="connsiteX602" fmla="*/ 2303193 w 2500424"/>
                  <a:gd name="connsiteY602" fmla="*/ 684802 h 1554572"/>
                  <a:gd name="connsiteX603" fmla="*/ 2304774 w 2500424"/>
                  <a:gd name="connsiteY603" fmla="*/ 685856 h 1554572"/>
                  <a:gd name="connsiteX604" fmla="*/ 2091114 w 2500424"/>
                  <a:gd name="connsiteY604" fmla="*/ 396114 h 1554572"/>
                  <a:gd name="connsiteX605" fmla="*/ 2090060 w 2500424"/>
                  <a:gd name="connsiteY605" fmla="*/ 397695 h 1554572"/>
                  <a:gd name="connsiteX606" fmla="*/ 2091114 w 2500424"/>
                  <a:gd name="connsiteY606" fmla="*/ 396114 h 1554572"/>
                  <a:gd name="connsiteX607" fmla="*/ 44824 w 2500424"/>
                  <a:gd name="connsiteY607" fmla="*/ 1359694 h 1554572"/>
                  <a:gd name="connsiteX608" fmla="*/ 46405 w 2500424"/>
                  <a:gd name="connsiteY608" fmla="*/ 1360748 h 1554572"/>
                  <a:gd name="connsiteX609" fmla="*/ 44824 w 2500424"/>
                  <a:gd name="connsiteY609" fmla="*/ 1359694 h 1554572"/>
                  <a:gd name="connsiteX610" fmla="*/ 2192058 w 2500424"/>
                  <a:gd name="connsiteY610" fmla="*/ 528510 h 1554572"/>
                  <a:gd name="connsiteX611" fmla="*/ 2193639 w 2500424"/>
                  <a:gd name="connsiteY611" fmla="*/ 529564 h 1554572"/>
                  <a:gd name="connsiteX612" fmla="*/ 2192058 w 2500424"/>
                  <a:gd name="connsiteY612" fmla="*/ 528510 h 1554572"/>
                  <a:gd name="connsiteX613" fmla="*/ 2464756 w 2500424"/>
                  <a:gd name="connsiteY613" fmla="*/ 1530043 h 1554572"/>
                  <a:gd name="connsiteX614" fmla="*/ 2466337 w 2500424"/>
                  <a:gd name="connsiteY614" fmla="*/ 1531097 h 1554572"/>
                  <a:gd name="connsiteX615" fmla="*/ 2464756 w 2500424"/>
                  <a:gd name="connsiteY615" fmla="*/ 1530043 h 155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2500424" h="1554572">
                    <a:moveTo>
                      <a:pt x="2433304" y="1069952"/>
                    </a:moveTo>
                    <a:cubicBezTo>
                      <a:pt x="2431635" y="1067317"/>
                      <a:pt x="2430581" y="1063539"/>
                      <a:pt x="2428297" y="1062309"/>
                    </a:cubicBezTo>
                    <a:cubicBezTo>
                      <a:pt x="2422850" y="1059586"/>
                      <a:pt x="2421620" y="1057302"/>
                      <a:pt x="2425222" y="1051855"/>
                    </a:cubicBezTo>
                    <a:cubicBezTo>
                      <a:pt x="2427067" y="1049043"/>
                      <a:pt x="2422235" y="1033230"/>
                      <a:pt x="2420302" y="1028749"/>
                    </a:cubicBezTo>
                    <a:cubicBezTo>
                      <a:pt x="2418106" y="1023566"/>
                      <a:pt x="2415031" y="1017943"/>
                      <a:pt x="2415294" y="1012672"/>
                    </a:cubicBezTo>
                    <a:cubicBezTo>
                      <a:pt x="2415646" y="1004941"/>
                      <a:pt x="2411429" y="999230"/>
                      <a:pt x="2409584" y="992553"/>
                    </a:cubicBezTo>
                    <a:cubicBezTo>
                      <a:pt x="2409232" y="991411"/>
                      <a:pt x="2407036" y="990181"/>
                      <a:pt x="2407212" y="989742"/>
                    </a:cubicBezTo>
                    <a:cubicBezTo>
                      <a:pt x="2413098" y="976037"/>
                      <a:pt x="2400798" y="966548"/>
                      <a:pt x="2398690" y="954600"/>
                    </a:cubicBezTo>
                    <a:cubicBezTo>
                      <a:pt x="2395966" y="939226"/>
                      <a:pt x="2389202" y="924554"/>
                      <a:pt x="2384458" y="909531"/>
                    </a:cubicBezTo>
                    <a:cubicBezTo>
                      <a:pt x="2383579" y="906808"/>
                      <a:pt x="2383667" y="903645"/>
                      <a:pt x="2383579" y="900746"/>
                    </a:cubicBezTo>
                    <a:cubicBezTo>
                      <a:pt x="2383316" y="893191"/>
                      <a:pt x="2385863" y="885284"/>
                      <a:pt x="2376463" y="879925"/>
                    </a:cubicBezTo>
                    <a:cubicBezTo>
                      <a:pt x="2372949" y="877904"/>
                      <a:pt x="2371543" y="870788"/>
                      <a:pt x="2370665" y="865692"/>
                    </a:cubicBezTo>
                    <a:cubicBezTo>
                      <a:pt x="2369435" y="859015"/>
                      <a:pt x="2366975" y="853305"/>
                      <a:pt x="2362934" y="847770"/>
                    </a:cubicBezTo>
                    <a:cubicBezTo>
                      <a:pt x="2361616" y="845925"/>
                      <a:pt x="2356784" y="841796"/>
                      <a:pt x="2362143" y="838018"/>
                    </a:cubicBezTo>
                    <a:cubicBezTo>
                      <a:pt x="2362494" y="837755"/>
                      <a:pt x="2360386" y="833977"/>
                      <a:pt x="2359244" y="831957"/>
                    </a:cubicBezTo>
                    <a:cubicBezTo>
                      <a:pt x="2354324" y="822644"/>
                      <a:pt x="2349316" y="813332"/>
                      <a:pt x="2344484" y="804019"/>
                    </a:cubicBezTo>
                    <a:cubicBezTo>
                      <a:pt x="2344133" y="803316"/>
                      <a:pt x="2343957" y="801823"/>
                      <a:pt x="2344308" y="801559"/>
                    </a:cubicBezTo>
                    <a:cubicBezTo>
                      <a:pt x="2352567" y="795321"/>
                      <a:pt x="2346153" y="794794"/>
                      <a:pt x="2341936" y="789875"/>
                    </a:cubicBezTo>
                    <a:cubicBezTo>
                      <a:pt x="2335435" y="782319"/>
                      <a:pt x="2327441" y="773709"/>
                      <a:pt x="2328407" y="761674"/>
                    </a:cubicBezTo>
                    <a:cubicBezTo>
                      <a:pt x="2328758" y="756754"/>
                      <a:pt x="2329813" y="750780"/>
                      <a:pt x="2321994" y="750077"/>
                    </a:cubicBezTo>
                    <a:cubicBezTo>
                      <a:pt x="2321466" y="749989"/>
                      <a:pt x="2321027" y="748847"/>
                      <a:pt x="2320676" y="748144"/>
                    </a:cubicBezTo>
                    <a:cubicBezTo>
                      <a:pt x="2315580" y="738919"/>
                      <a:pt x="2310309" y="729695"/>
                      <a:pt x="2305477" y="720382"/>
                    </a:cubicBezTo>
                    <a:cubicBezTo>
                      <a:pt x="2304686" y="718801"/>
                      <a:pt x="2305477" y="716341"/>
                      <a:pt x="2305477" y="714320"/>
                    </a:cubicBezTo>
                    <a:cubicBezTo>
                      <a:pt x="2307058" y="715375"/>
                      <a:pt x="2308464" y="716517"/>
                      <a:pt x="2310133" y="717395"/>
                    </a:cubicBezTo>
                    <a:cubicBezTo>
                      <a:pt x="2311802" y="718362"/>
                      <a:pt x="2313648" y="718977"/>
                      <a:pt x="2315405" y="719767"/>
                    </a:cubicBezTo>
                    <a:cubicBezTo>
                      <a:pt x="2314877" y="717307"/>
                      <a:pt x="2317250" y="713090"/>
                      <a:pt x="2311627" y="713442"/>
                    </a:cubicBezTo>
                    <a:cubicBezTo>
                      <a:pt x="2311012" y="713442"/>
                      <a:pt x="2310397" y="712300"/>
                      <a:pt x="2309694" y="711860"/>
                    </a:cubicBezTo>
                    <a:cubicBezTo>
                      <a:pt x="2308288" y="710718"/>
                      <a:pt x="2294847" y="695168"/>
                      <a:pt x="2294408" y="693763"/>
                    </a:cubicBezTo>
                    <a:cubicBezTo>
                      <a:pt x="2293090" y="689106"/>
                      <a:pt x="2292651" y="683835"/>
                      <a:pt x="2290366" y="679794"/>
                    </a:cubicBezTo>
                    <a:cubicBezTo>
                      <a:pt x="2288082" y="675840"/>
                      <a:pt x="2284041" y="672853"/>
                      <a:pt x="2280527" y="669691"/>
                    </a:cubicBezTo>
                    <a:cubicBezTo>
                      <a:pt x="2272971" y="662838"/>
                      <a:pt x="2273586" y="650451"/>
                      <a:pt x="2263834" y="645092"/>
                    </a:cubicBezTo>
                    <a:cubicBezTo>
                      <a:pt x="2260935" y="629893"/>
                      <a:pt x="2246703" y="621547"/>
                      <a:pt x="2241168" y="608632"/>
                    </a:cubicBezTo>
                    <a:cubicBezTo>
                      <a:pt x="2235370" y="595015"/>
                      <a:pt x="2222192" y="585615"/>
                      <a:pt x="2220083" y="570152"/>
                    </a:cubicBezTo>
                    <a:cubicBezTo>
                      <a:pt x="2219820" y="568044"/>
                      <a:pt x="2218063" y="565320"/>
                      <a:pt x="2216218" y="564442"/>
                    </a:cubicBezTo>
                    <a:cubicBezTo>
                      <a:pt x="2207344" y="560049"/>
                      <a:pt x="2204533" y="550825"/>
                      <a:pt x="2198998" y="543796"/>
                    </a:cubicBezTo>
                    <a:cubicBezTo>
                      <a:pt x="2196626" y="540809"/>
                      <a:pt x="2193639" y="538174"/>
                      <a:pt x="2190916" y="535450"/>
                    </a:cubicBezTo>
                    <a:cubicBezTo>
                      <a:pt x="2190037" y="534572"/>
                      <a:pt x="2188368" y="533781"/>
                      <a:pt x="2188192" y="532814"/>
                    </a:cubicBezTo>
                    <a:cubicBezTo>
                      <a:pt x="2185557" y="517528"/>
                      <a:pt x="2169743" y="512432"/>
                      <a:pt x="2163066" y="500221"/>
                    </a:cubicBezTo>
                    <a:cubicBezTo>
                      <a:pt x="2160958" y="496443"/>
                      <a:pt x="2159376" y="493895"/>
                      <a:pt x="2162451" y="490118"/>
                    </a:cubicBezTo>
                    <a:cubicBezTo>
                      <a:pt x="2162978" y="489503"/>
                      <a:pt x="2161309" y="485901"/>
                      <a:pt x="2160694" y="485901"/>
                    </a:cubicBezTo>
                    <a:cubicBezTo>
                      <a:pt x="2148307" y="486516"/>
                      <a:pt x="2141893" y="476061"/>
                      <a:pt x="2138204" y="468681"/>
                    </a:cubicBezTo>
                    <a:cubicBezTo>
                      <a:pt x="2132669" y="457699"/>
                      <a:pt x="2123795" y="451110"/>
                      <a:pt x="2116152" y="442764"/>
                    </a:cubicBezTo>
                    <a:cubicBezTo>
                      <a:pt x="2111145" y="437317"/>
                      <a:pt x="2105610" y="432222"/>
                      <a:pt x="2100514" y="426951"/>
                    </a:cubicBezTo>
                    <a:cubicBezTo>
                      <a:pt x="2099548" y="425984"/>
                      <a:pt x="2099109" y="424491"/>
                      <a:pt x="2098494" y="423261"/>
                    </a:cubicBezTo>
                    <a:cubicBezTo>
                      <a:pt x="2100163" y="423085"/>
                      <a:pt x="2101832" y="422909"/>
                      <a:pt x="2103589" y="422822"/>
                    </a:cubicBezTo>
                    <a:cubicBezTo>
                      <a:pt x="2103941" y="422822"/>
                      <a:pt x="2104292" y="423173"/>
                      <a:pt x="2104731" y="423261"/>
                    </a:cubicBezTo>
                    <a:cubicBezTo>
                      <a:pt x="2107103" y="423612"/>
                      <a:pt x="2108070" y="430201"/>
                      <a:pt x="2110442" y="425984"/>
                    </a:cubicBezTo>
                    <a:cubicBezTo>
                      <a:pt x="2113253" y="420977"/>
                      <a:pt x="2108685" y="419747"/>
                      <a:pt x="2104204" y="420098"/>
                    </a:cubicBezTo>
                    <a:cubicBezTo>
                      <a:pt x="2103677" y="420186"/>
                      <a:pt x="2102886" y="418341"/>
                      <a:pt x="2102359" y="418429"/>
                    </a:cubicBezTo>
                    <a:cubicBezTo>
                      <a:pt x="2089357" y="420186"/>
                      <a:pt x="2085755" y="410961"/>
                      <a:pt x="2081801" y="401561"/>
                    </a:cubicBezTo>
                    <a:cubicBezTo>
                      <a:pt x="2080747" y="398925"/>
                      <a:pt x="2078199" y="395323"/>
                      <a:pt x="2076091" y="395060"/>
                    </a:cubicBezTo>
                    <a:cubicBezTo>
                      <a:pt x="2066690" y="394006"/>
                      <a:pt x="2063176" y="385747"/>
                      <a:pt x="2056939" y="380915"/>
                    </a:cubicBezTo>
                    <a:cubicBezTo>
                      <a:pt x="2053337" y="378104"/>
                      <a:pt x="2049296" y="375644"/>
                      <a:pt x="2046133" y="372481"/>
                    </a:cubicBezTo>
                    <a:cubicBezTo>
                      <a:pt x="2043585" y="369934"/>
                      <a:pt x="2042091" y="366332"/>
                      <a:pt x="2039983" y="363257"/>
                    </a:cubicBezTo>
                    <a:cubicBezTo>
                      <a:pt x="2038665" y="361236"/>
                      <a:pt x="2037435" y="357898"/>
                      <a:pt x="2035678" y="357634"/>
                    </a:cubicBezTo>
                    <a:cubicBezTo>
                      <a:pt x="2025311" y="355701"/>
                      <a:pt x="2020040" y="346740"/>
                      <a:pt x="2012309" y="341293"/>
                    </a:cubicBezTo>
                    <a:cubicBezTo>
                      <a:pt x="2003084" y="334704"/>
                      <a:pt x="1994475" y="327237"/>
                      <a:pt x="1985689" y="320033"/>
                    </a:cubicBezTo>
                    <a:cubicBezTo>
                      <a:pt x="1983317" y="318100"/>
                      <a:pt x="1980945" y="315991"/>
                      <a:pt x="1979276" y="313531"/>
                    </a:cubicBezTo>
                    <a:cubicBezTo>
                      <a:pt x="1973038" y="304658"/>
                      <a:pt x="1967504" y="295521"/>
                      <a:pt x="1955643" y="292271"/>
                    </a:cubicBezTo>
                    <a:cubicBezTo>
                      <a:pt x="1950811" y="290953"/>
                      <a:pt x="1946858" y="285945"/>
                      <a:pt x="1942729" y="282343"/>
                    </a:cubicBezTo>
                    <a:cubicBezTo>
                      <a:pt x="1939215" y="279356"/>
                      <a:pt x="1936667" y="275491"/>
                      <a:pt x="1930956" y="275491"/>
                    </a:cubicBezTo>
                    <a:cubicBezTo>
                      <a:pt x="1929199" y="275491"/>
                      <a:pt x="1922874" y="274436"/>
                      <a:pt x="1924367" y="268199"/>
                    </a:cubicBezTo>
                    <a:cubicBezTo>
                      <a:pt x="1924719" y="266881"/>
                      <a:pt x="1921468" y="263367"/>
                      <a:pt x="1919711" y="263279"/>
                    </a:cubicBezTo>
                    <a:cubicBezTo>
                      <a:pt x="1906182" y="262313"/>
                      <a:pt x="1898714" y="250716"/>
                      <a:pt x="1887732" y="245445"/>
                    </a:cubicBezTo>
                    <a:cubicBezTo>
                      <a:pt x="1883252" y="243336"/>
                      <a:pt x="1886502" y="242282"/>
                      <a:pt x="1889402" y="241755"/>
                    </a:cubicBezTo>
                    <a:cubicBezTo>
                      <a:pt x="1889929" y="241667"/>
                      <a:pt x="1890719" y="239471"/>
                      <a:pt x="1890456" y="238504"/>
                    </a:cubicBezTo>
                    <a:cubicBezTo>
                      <a:pt x="1890192" y="237714"/>
                      <a:pt x="1888347" y="236659"/>
                      <a:pt x="1887645" y="236835"/>
                    </a:cubicBezTo>
                    <a:cubicBezTo>
                      <a:pt x="1875784" y="241228"/>
                      <a:pt x="1869635" y="232882"/>
                      <a:pt x="1862782" y="225941"/>
                    </a:cubicBezTo>
                    <a:cubicBezTo>
                      <a:pt x="1858565" y="221724"/>
                      <a:pt x="1855139" y="217068"/>
                      <a:pt x="1847495" y="217947"/>
                    </a:cubicBezTo>
                    <a:cubicBezTo>
                      <a:pt x="1843893" y="218386"/>
                      <a:pt x="1839149" y="214784"/>
                      <a:pt x="1835899" y="211885"/>
                    </a:cubicBezTo>
                    <a:cubicBezTo>
                      <a:pt x="1830452" y="207053"/>
                      <a:pt x="1825532" y="201957"/>
                      <a:pt x="1817362" y="202572"/>
                    </a:cubicBezTo>
                    <a:cubicBezTo>
                      <a:pt x="1816483" y="202660"/>
                      <a:pt x="1814638" y="201342"/>
                      <a:pt x="1814726" y="200727"/>
                    </a:cubicBezTo>
                    <a:cubicBezTo>
                      <a:pt x="1814902" y="191678"/>
                      <a:pt x="1807610" y="193875"/>
                      <a:pt x="1802602" y="191942"/>
                    </a:cubicBezTo>
                    <a:cubicBezTo>
                      <a:pt x="1794344" y="188779"/>
                      <a:pt x="1785998" y="185265"/>
                      <a:pt x="1778530" y="180609"/>
                    </a:cubicBezTo>
                    <a:cubicBezTo>
                      <a:pt x="1770535" y="175601"/>
                      <a:pt x="1762541" y="171384"/>
                      <a:pt x="1753492" y="168046"/>
                    </a:cubicBezTo>
                    <a:cubicBezTo>
                      <a:pt x="1746024" y="165322"/>
                      <a:pt x="1739874" y="158733"/>
                      <a:pt x="1733198" y="153901"/>
                    </a:cubicBezTo>
                    <a:cubicBezTo>
                      <a:pt x="1731528" y="152671"/>
                      <a:pt x="1729771" y="150211"/>
                      <a:pt x="1728190" y="150299"/>
                    </a:cubicBezTo>
                    <a:cubicBezTo>
                      <a:pt x="1712552" y="151178"/>
                      <a:pt x="1701043" y="139142"/>
                      <a:pt x="1686459" y="136945"/>
                    </a:cubicBezTo>
                    <a:cubicBezTo>
                      <a:pt x="1684351" y="136594"/>
                      <a:pt x="1684439" y="136330"/>
                      <a:pt x="1686108" y="134398"/>
                    </a:cubicBezTo>
                    <a:cubicBezTo>
                      <a:pt x="1687074" y="133343"/>
                      <a:pt x="1688919" y="131762"/>
                      <a:pt x="1688656" y="131147"/>
                    </a:cubicBezTo>
                    <a:cubicBezTo>
                      <a:pt x="1686723" y="126754"/>
                      <a:pt x="1686108" y="132201"/>
                      <a:pt x="1684439" y="131850"/>
                    </a:cubicBezTo>
                    <a:cubicBezTo>
                      <a:pt x="1673281" y="129214"/>
                      <a:pt x="1661685" y="127809"/>
                      <a:pt x="1651142" y="123592"/>
                    </a:cubicBezTo>
                    <a:cubicBezTo>
                      <a:pt x="1643148" y="120429"/>
                      <a:pt x="1635328" y="117618"/>
                      <a:pt x="1626982" y="115421"/>
                    </a:cubicBezTo>
                    <a:cubicBezTo>
                      <a:pt x="1616089" y="112610"/>
                      <a:pt x="1605810" y="107339"/>
                      <a:pt x="1596321" y="101013"/>
                    </a:cubicBezTo>
                    <a:cubicBezTo>
                      <a:pt x="1594301" y="99695"/>
                      <a:pt x="1591665" y="97587"/>
                      <a:pt x="1589820" y="97938"/>
                    </a:cubicBezTo>
                    <a:cubicBezTo>
                      <a:pt x="1575588" y="101189"/>
                      <a:pt x="1563464" y="90295"/>
                      <a:pt x="1549495" y="92403"/>
                    </a:cubicBezTo>
                    <a:cubicBezTo>
                      <a:pt x="1548880" y="92491"/>
                      <a:pt x="1547387" y="90998"/>
                      <a:pt x="1547299" y="90119"/>
                    </a:cubicBezTo>
                    <a:cubicBezTo>
                      <a:pt x="1547211" y="89241"/>
                      <a:pt x="1548177" y="88011"/>
                      <a:pt x="1549056" y="87308"/>
                    </a:cubicBezTo>
                    <a:cubicBezTo>
                      <a:pt x="1549935" y="86605"/>
                      <a:pt x="1551252" y="86429"/>
                      <a:pt x="1552395" y="85990"/>
                    </a:cubicBezTo>
                    <a:cubicBezTo>
                      <a:pt x="1551252" y="85551"/>
                      <a:pt x="1550198" y="84760"/>
                      <a:pt x="1549056" y="84672"/>
                    </a:cubicBezTo>
                    <a:cubicBezTo>
                      <a:pt x="1545981" y="84497"/>
                      <a:pt x="1542731" y="83970"/>
                      <a:pt x="1539919" y="84760"/>
                    </a:cubicBezTo>
                    <a:cubicBezTo>
                      <a:pt x="1527444" y="88186"/>
                      <a:pt x="1516287" y="82212"/>
                      <a:pt x="1504602" y="80104"/>
                    </a:cubicBezTo>
                    <a:cubicBezTo>
                      <a:pt x="1499770" y="79225"/>
                      <a:pt x="1494850" y="76590"/>
                      <a:pt x="1490282" y="77117"/>
                    </a:cubicBezTo>
                    <a:cubicBezTo>
                      <a:pt x="1477455" y="78523"/>
                      <a:pt x="1467440" y="70616"/>
                      <a:pt x="1455843" y="68156"/>
                    </a:cubicBezTo>
                    <a:cubicBezTo>
                      <a:pt x="1453471" y="67629"/>
                      <a:pt x="1450748" y="65960"/>
                      <a:pt x="1448727" y="66574"/>
                    </a:cubicBezTo>
                    <a:cubicBezTo>
                      <a:pt x="1439678" y="69386"/>
                      <a:pt x="1431420" y="66487"/>
                      <a:pt x="1422898" y="64290"/>
                    </a:cubicBezTo>
                    <a:cubicBezTo>
                      <a:pt x="1420175" y="63587"/>
                      <a:pt x="1416573" y="63324"/>
                      <a:pt x="1414288" y="64554"/>
                    </a:cubicBezTo>
                    <a:cubicBezTo>
                      <a:pt x="1409983" y="66926"/>
                      <a:pt x="1406733" y="69122"/>
                      <a:pt x="1405064" y="62182"/>
                    </a:cubicBezTo>
                    <a:cubicBezTo>
                      <a:pt x="1404888" y="61479"/>
                      <a:pt x="1402077" y="61303"/>
                      <a:pt x="1400407" y="61215"/>
                    </a:cubicBezTo>
                    <a:cubicBezTo>
                      <a:pt x="1398211" y="61040"/>
                      <a:pt x="1396015" y="61215"/>
                      <a:pt x="1393818" y="61128"/>
                    </a:cubicBezTo>
                    <a:cubicBezTo>
                      <a:pt x="1373173" y="60249"/>
                      <a:pt x="1352615" y="59458"/>
                      <a:pt x="1331969" y="58404"/>
                    </a:cubicBezTo>
                    <a:cubicBezTo>
                      <a:pt x="1328807" y="58228"/>
                      <a:pt x="1325732" y="56471"/>
                      <a:pt x="1322569" y="55944"/>
                    </a:cubicBezTo>
                    <a:cubicBezTo>
                      <a:pt x="1305086" y="53045"/>
                      <a:pt x="1287867" y="55241"/>
                      <a:pt x="1270735" y="58316"/>
                    </a:cubicBezTo>
                    <a:cubicBezTo>
                      <a:pt x="1269945" y="58492"/>
                      <a:pt x="1268802" y="58843"/>
                      <a:pt x="1268276" y="58492"/>
                    </a:cubicBezTo>
                    <a:cubicBezTo>
                      <a:pt x="1259754" y="52694"/>
                      <a:pt x="1251320" y="58492"/>
                      <a:pt x="1242886" y="58492"/>
                    </a:cubicBezTo>
                    <a:cubicBezTo>
                      <a:pt x="1238229" y="58492"/>
                      <a:pt x="1233749" y="59283"/>
                      <a:pt x="1229796" y="54890"/>
                    </a:cubicBezTo>
                    <a:cubicBezTo>
                      <a:pt x="1228038" y="52957"/>
                      <a:pt x="1223470" y="53572"/>
                      <a:pt x="1220132" y="53309"/>
                    </a:cubicBezTo>
                    <a:cubicBezTo>
                      <a:pt x="1210116" y="52342"/>
                      <a:pt x="1199574" y="55856"/>
                      <a:pt x="1190349" y="49267"/>
                    </a:cubicBezTo>
                    <a:cubicBezTo>
                      <a:pt x="1189734" y="48828"/>
                      <a:pt x="1187977" y="50146"/>
                      <a:pt x="1186747" y="50673"/>
                    </a:cubicBezTo>
                    <a:cubicBezTo>
                      <a:pt x="1172251" y="56383"/>
                      <a:pt x="1157140" y="56735"/>
                      <a:pt x="1141854" y="55593"/>
                    </a:cubicBezTo>
                    <a:cubicBezTo>
                      <a:pt x="1140887" y="55505"/>
                      <a:pt x="1139218" y="53836"/>
                      <a:pt x="1139218" y="53924"/>
                    </a:cubicBezTo>
                    <a:cubicBezTo>
                      <a:pt x="1132893" y="62445"/>
                      <a:pt x="1123932" y="57701"/>
                      <a:pt x="1116201" y="58492"/>
                    </a:cubicBezTo>
                    <a:cubicBezTo>
                      <a:pt x="1108997" y="59195"/>
                      <a:pt x="1101529" y="59107"/>
                      <a:pt x="1094589" y="56032"/>
                    </a:cubicBezTo>
                    <a:cubicBezTo>
                      <a:pt x="1094325" y="57262"/>
                      <a:pt x="1084310" y="53221"/>
                      <a:pt x="1092831" y="59195"/>
                    </a:cubicBezTo>
                    <a:cubicBezTo>
                      <a:pt x="1092831" y="59195"/>
                      <a:pt x="1091865" y="61215"/>
                      <a:pt x="1091514" y="61128"/>
                    </a:cubicBezTo>
                    <a:cubicBezTo>
                      <a:pt x="1077808" y="59019"/>
                      <a:pt x="1064367" y="68683"/>
                      <a:pt x="1050222" y="61655"/>
                    </a:cubicBezTo>
                    <a:cubicBezTo>
                      <a:pt x="1047323" y="60249"/>
                      <a:pt x="1041173" y="64378"/>
                      <a:pt x="1037132" y="66838"/>
                    </a:cubicBezTo>
                    <a:cubicBezTo>
                      <a:pt x="1027468" y="72636"/>
                      <a:pt x="1017101" y="74481"/>
                      <a:pt x="1006120" y="74218"/>
                    </a:cubicBezTo>
                    <a:cubicBezTo>
                      <a:pt x="1004363" y="74218"/>
                      <a:pt x="1002254" y="73515"/>
                      <a:pt x="1000936" y="74306"/>
                    </a:cubicBezTo>
                    <a:cubicBezTo>
                      <a:pt x="987231" y="82476"/>
                      <a:pt x="972032" y="82037"/>
                      <a:pt x="956922" y="82125"/>
                    </a:cubicBezTo>
                    <a:cubicBezTo>
                      <a:pt x="953671" y="82125"/>
                      <a:pt x="947170" y="80016"/>
                      <a:pt x="952090" y="87659"/>
                    </a:cubicBezTo>
                    <a:cubicBezTo>
                      <a:pt x="952090" y="87659"/>
                      <a:pt x="949454" y="90119"/>
                      <a:pt x="948663" y="89856"/>
                    </a:cubicBezTo>
                    <a:cubicBezTo>
                      <a:pt x="940229" y="86166"/>
                      <a:pt x="933904" y="94073"/>
                      <a:pt x="926085" y="93897"/>
                    </a:cubicBezTo>
                    <a:cubicBezTo>
                      <a:pt x="925031" y="93897"/>
                      <a:pt x="923713" y="95391"/>
                      <a:pt x="922747" y="95215"/>
                    </a:cubicBezTo>
                    <a:cubicBezTo>
                      <a:pt x="908866" y="91613"/>
                      <a:pt x="898850" y="101013"/>
                      <a:pt x="887956" y="106284"/>
                    </a:cubicBezTo>
                    <a:cubicBezTo>
                      <a:pt x="879962" y="110150"/>
                      <a:pt x="871879" y="111995"/>
                      <a:pt x="863445" y="113664"/>
                    </a:cubicBezTo>
                    <a:cubicBezTo>
                      <a:pt x="861425" y="114103"/>
                      <a:pt x="859228" y="114279"/>
                      <a:pt x="857559" y="115245"/>
                    </a:cubicBezTo>
                    <a:cubicBezTo>
                      <a:pt x="840340" y="125085"/>
                      <a:pt x="836474" y="126139"/>
                      <a:pt x="813369" y="126842"/>
                    </a:cubicBezTo>
                    <a:cubicBezTo>
                      <a:pt x="812578" y="126842"/>
                      <a:pt x="811787" y="127281"/>
                      <a:pt x="811084" y="127545"/>
                    </a:cubicBezTo>
                    <a:cubicBezTo>
                      <a:pt x="811612" y="128511"/>
                      <a:pt x="811963" y="129741"/>
                      <a:pt x="812841" y="130268"/>
                    </a:cubicBezTo>
                    <a:cubicBezTo>
                      <a:pt x="814511" y="131411"/>
                      <a:pt x="816356" y="132201"/>
                      <a:pt x="818201" y="133080"/>
                    </a:cubicBezTo>
                    <a:cubicBezTo>
                      <a:pt x="815916" y="133607"/>
                      <a:pt x="813632" y="133870"/>
                      <a:pt x="811436" y="134661"/>
                    </a:cubicBezTo>
                    <a:cubicBezTo>
                      <a:pt x="802387" y="138087"/>
                      <a:pt x="793426" y="141777"/>
                      <a:pt x="784289" y="145028"/>
                    </a:cubicBezTo>
                    <a:cubicBezTo>
                      <a:pt x="781653" y="145906"/>
                      <a:pt x="779106" y="150563"/>
                      <a:pt x="775591" y="145906"/>
                    </a:cubicBezTo>
                    <a:cubicBezTo>
                      <a:pt x="775152" y="145379"/>
                      <a:pt x="771638" y="146258"/>
                      <a:pt x="770496" y="147400"/>
                    </a:cubicBezTo>
                    <a:cubicBezTo>
                      <a:pt x="758811" y="159085"/>
                      <a:pt x="745106" y="166728"/>
                      <a:pt x="729380" y="171648"/>
                    </a:cubicBezTo>
                    <a:cubicBezTo>
                      <a:pt x="722616" y="173756"/>
                      <a:pt x="717081" y="179818"/>
                      <a:pt x="710668" y="183332"/>
                    </a:cubicBezTo>
                    <a:cubicBezTo>
                      <a:pt x="701706" y="188252"/>
                      <a:pt x="692130" y="192117"/>
                      <a:pt x="681588" y="192381"/>
                    </a:cubicBezTo>
                    <a:cubicBezTo>
                      <a:pt x="680007" y="192381"/>
                      <a:pt x="678513" y="193172"/>
                      <a:pt x="676932" y="193699"/>
                    </a:cubicBezTo>
                    <a:cubicBezTo>
                      <a:pt x="678513" y="194138"/>
                      <a:pt x="680182" y="194314"/>
                      <a:pt x="681588" y="195017"/>
                    </a:cubicBezTo>
                    <a:cubicBezTo>
                      <a:pt x="682818" y="195632"/>
                      <a:pt x="683696" y="196862"/>
                      <a:pt x="684751" y="197828"/>
                    </a:cubicBezTo>
                    <a:cubicBezTo>
                      <a:pt x="683960" y="198619"/>
                      <a:pt x="683081" y="200112"/>
                      <a:pt x="682466" y="200112"/>
                    </a:cubicBezTo>
                    <a:cubicBezTo>
                      <a:pt x="672978" y="199058"/>
                      <a:pt x="667619" y="206701"/>
                      <a:pt x="660415" y="210303"/>
                    </a:cubicBezTo>
                    <a:cubicBezTo>
                      <a:pt x="657867" y="211533"/>
                      <a:pt x="655407" y="214872"/>
                      <a:pt x="653123" y="214608"/>
                    </a:cubicBezTo>
                    <a:cubicBezTo>
                      <a:pt x="641966" y="213554"/>
                      <a:pt x="637749" y="222515"/>
                      <a:pt x="631511" y="228665"/>
                    </a:cubicBezTo>
                    <a:cubicBezTo>
                      <a:pt x="626240" y="233760"/>
                      <a:pt x="619915" y="234902"/>
                      <a:pt x="612886" y="234463"/>
                    </a:cubicBezTo>
                    <a:cubicBezTo>
                      <a:pt x="612008" y="234375"/>
                      <a:pt x="610075" y="236747"/>
                      <a:pt x="610163" y="236835"/>
                    </a:cubicBezTo>
                    <a:cubicBezTo>
                      <a:pt x="614907" y="243248"/>
                      <a:pt x="608581" y="244566"/>
                      <a:pt x="605331" y="246763"/>
                    </a:cubicBezTo>
                    <a:cubicBezTo>
                      <a:pt x="594525" y="254054"/>
                      <a:pt x="583982" y="262049"/>
                      <a:pt x="570365" y="263718"/>
                    </a:cubicBezTo>
                    <a:cubicBezTo>
                      <a:pt x="570189" y="263718"/>
                      <a:pt x="570277" y="266530"/>
                      <a:pt x="570277" y="268023"/>
                    </a:cubicBezTo>
                    <a:cubicBezTo>
                      <a:pt x="571771" y="267847"/>
                      <a:pt x="573176" y="267672"/>
                      <a:pt x="574670" y="267496"/>
                    </a:cubicBezTo>
                    <a:cubicBezTo>
                      <a:pt x="573440" y="268638"/>
                      <a:pt x="572386" y="270307"/>
                      <a:pt x="570892" y="270922"/>
                    </a:cubicBezTo>
                    <a:cubicBezTo>
                      <a:pt x="563952" y="273997"/>
                      <a:pt x="557978" y="278302"/>
                      <a:pt x="552443" y="283661"/>
                    </a:cubicBezTo>
                    <a:cubicBezTo>
                      <a:pt x="548226" y="287702"/>
                      <a:pt x="543218" y="291129"/>
                      <a:pt x="536453" y="292622"/>
                    </a:cubicBezTo>
                    <a:cubicBezTo>
                      <a:pt x="531885" y="293589"/>
                      <a:pt x="528459" y="300178"/>
                      <a:pt x="524505" y="304131"/>
                    </a:cubicBezTo>
                    <a:cubicBezTo>
                      <a:pt x="517828" y="310896"/>
                      <a:pt x="512030" y="319505"/>
                      <a:pt x="504035" y="323898"/>
                    </a:cubicBezTo>
                    <a:cubicBezTo>
                      <a:pt x="492527" y="330224"/>
                      <a:pt x="486377" y="341908"/>
                      <a:pt x="475395" y="348761"/>
                    </a:cubicBezTo>
                    <a:cubicBezTo>
                      <a:pt x="468718" y="352890"/>
                      <a:pt x="461954" y="356492"/>
                      <a:pt x="455101" y="360182"/>
                    </a:cubicBezTo>
                    <a:cubicBezTo>
                      <a:pt x="454047" y="360709"/>
                      <a:pt x="452817" y="360972"/>
                      <a:pt x="451675" y="361324"/>
                    </a:cubicBezTo>
                    <a:cubicBezTo>
                      <a:pt x="453080" y="361851"/>
                      <a:pt x="454574" y="362202"/>
                      <a:pt x="455892" y="362905"/>
                    </a:cubicBezTo>
                    <a:cubicBezTo>
                      <a:pt x="457122" y="363608"/>
                      <a:pt x="458176" y="364574"/>
                      <a:pt x="459406" y="365453"/>
                    </a:cubicBezTo>
                    <a:cubicBezTo>
                      <a:pt x="458264" y="366332"/>
                      <a:pt x="457297" y="367386"/>
                      <a:pt x="456067" y="368089"/>
                    </a:cubicBezTo>
                    <a:cubicBezTo>
                      <a:pt x="453607" y="369582"/>
                      <a:pt x="450884" y="370636"/>
                      <a:pt x="448687" y="372393"/>
                    </a:cubicBezTo>
                    <a:cubicBezTo>
                      <a:pt x="440078" y="379070"/>
                      <a:pt x="434719" y="389349"/>
                      <a:pt x="423210" y="393215"/>
                    </a:cubicBezTo>
                    <a:cubicBezTo>
                      <a:pt x="418554" y="394796"/>
                      <a:pt x="413634" y="401561"/>
                      <a:pt x="412755" y="406656"/>
                    </a:cubicBezTo>
                    <a:cubicBezTo>
                      <a:pt x="411262" y="415178"/>
                      <a:pt x="405727" y="414300"/>
                      <a:pt x="400368" y="415354"/>
                    </a:cubicBezTo>
                    <a:cubicBezTo>
                      <a:pt x="397996" y="415793"/>
                      <a:pt x="395360" y="416145"/>
                      <a:pt x="393428" y="417375"/>
                    </a:cubicBezTo>
                    <a:cubicBezTo>
                      <a:pt x="391758" y="418517"/>
                      <a:pt x="390880" y="420977"/>
                      <a:pt x="389650" y="422822"/>
                    </a:cubicBezTo>
                    <a:cubicBezTo>
                      <a:pt x="391407" y="422119"/>
                      <a:pt x="393164" y="421240"/>
                      <a:pt x="395097" y="420801"/>
                    </a:cubicBezTo>
                    <a:cubicBezTo>
                      <a:pt x="396151" y="420537"/>
                      <a:pt x="397469" y="421064"/>
                      <a:pt x="398611" y="421240"/>
                    </a:cubicBezTo>
                    <a:cubicBezTo>
                      <a:pt x="398347" y="422734"/>
                      <a:pt x="398699" y="424754"/>
                      <a:pt x="397820" y="425633"/>
                    </a:cubicBezTo>
                    <a:cubicBezTo>
                      <a:pt x="389386" y="433628"/>
                      <a:pt x="380777" y="441359"/>
                      <a:pt x="372343" y="449441"/>
                    </a:cubicBezTo>
                    <a:cubicBezTo>
                      <a:pt x="369707" y="451901"/>
                      <a:pt x="366808" y="454800"/>
                      <a:pt x="365841" y="458051"/>
                    </a:cubicBezTo>
                    <a:cubicBezTo>
                      <a:pt x="362767" y="468066"/>
                      <a:pt x="354596" y="473777"/>
                      <a:pt x="348007" y="480805"/>
                    </a:cubicBezTo>
                    <a:cubicBezTo>
                      <a:pt x="346953" y="481947"/>
                      <a:pt x="345284" y="483265"/>
                      <a:pt x="343878" y="483265"/>
                    </a:cubicBezTo>
                    <a:cubicBezTo>
                      <a:pt x="337552" y="483353"/>
                      <a:pt x="335444" y="485461"/>
                      <a:pt x="338870" y="491523"/>
                    </a:cubicBezTo>
                    <a:cubicBezTo>
                      <a:pt x="339397" y="492490"/>
                      <a:pt x="339397" y="494510"/>
                      <a:pt x="338695" y="495301"/>
                    </a:cubicBezTo>
                    <a:cubicBezTo>
                      <a:pt x="332896" y="501978"/>
                      <a:pt x="327361" y="509006"/>
                      <a:pt x="320685" y="514717"/>
                    </a:cubicBezTo>
                    <a:cubicBezTo>
                      <a:pt x="316731" y="518055"/>
                      <a:pt x="312163" y="520076"/>
                      <a:pt x="312602" y="526313"/>
                    </a:cubicBezTo>
                    <a:cubicBezTo>
                      <a:pt x="312690" y="527807"/>
                      <a:pt x="312075" y="530267"/>
                      <a:pt x="311109" y="530794"/>
                    </a:cubicBezTo>
                    <a:cubicBezTo>
                      <a:pt x="301269" y="535362"/>
                      <a:pt x="300390" y="547135"/>
                      <a:pt x="293450" y="553284"/>
                    </a:cubicBezTo>
                    <a:cubicBezTo>
                      <a:pt x="283610" y="561982"/>
                      <a:pt x="278339" y="572700"/>
                      <a:pt x="273068" y="584121"/>
                    </a:cubicBezTo>
                    <a:cubicBezTo>
                      <a:pt x="271223" y="588162"/>
                      <a:pt x="265952" y="591501"/>
                      <a:pt x="261471" y="593258"/>
                    </a:cubicBezTo>
                    <a:cubicBezTo>
                      <a:pt x="257957" y="594664"/>
                      <a:pt x="256639" y="594927"/>
                      <a:pt x="260153" y="597211"/>
                    </a:cubicBezTo>
                    <a:cubicBezTo>
                      <a:pt x="264810" y="600198"/>
                      <a:pt x="260680" y="604767"/>
                      <a:pt x="259978" y="605206"/>
                    </a:cubicBezTo>
                    <a:cubicBezTo>
                      <a:pt x="251368" y="611356"/>
                      <a:pt x="250577" y="624095"/>
                      <a:pt x="240035" y="628487"/>
                    </a:cubicBezTo>
                    <a:cubicBezTo>
                      <a:pt x="238981" y="628927"/>
                      <a:pt x="238541" y="631299"/>
                      <a:pt x="238190" y="632792"/>
                    </a:cubicBezTo>
                    <a:cubicBezTo>
                      <a:pt x="234676" y="646585"/>
                      <a:pt x="225188" y="657128"/>
                      <a:pt x="218423" y="669163"/>
                    </a:cubicBezTo>
                    <a:cubicBezTo>
                      <a:pt x="218071" y="669866"/>
                      <a:pt x="218247" y="671184"/>
                      <a:pt x="217720" y="671448"/>
                    </a:cubicBezTo>
                    <a:cubicBezTo>
                      <a:pt x="205508" y="677422"/>
                      <a:pt x="206123" y="689897"/>
                      <a:pt x="202521" y="700352"/>
                    </a:cubicBezTo>
                    <a:cubicBezTo>
                      <a:pt x="202082" y="701757"/>
                      <a:pt x="200061" y="702812"/>
                      <a:pt x="198568" y="703690"/>
                    </a:cubicBezTo>
                    <a:cubicBezTo>
                      <a:pt x="194702" y="705974"/>
                      <a:pt x="190573" y="707819"/>
                      <a:pt x="186971" y="710367"/>
                    </a:cubicBezTo>
                    <a:cubicBezTo>
                      <a:pt x="185565" y="711333"/>
                      <a:pt x="185302" y="713793"/>
                      <a:pt x="184511" y="715638"/>
                    </a:cubicBezTo>
                    <a:cubicBezTo>
                      <a:pt x="186268" y="715462"/>
                      <a:pt x="188201" y="715550"/>
                      <a:pt x="189870" y="715023"/>
                    </a:cubicBezTo>
                    <a:cubicBezTo>
                      <a:pt x="191540" y="714496"/>
                      <a:pt x="192945" y="713442"/>
                      <a:pt x="194527" y="712563"/>
                    </a:cubicBezTo>
                    <a:cubicBezTo>
                      <a:pt x="194351" y="714584"/>
                      <a:pt x="194966" y="717220"/>
                      <a:pt x="193999" y="718625"/>
                    </a:cubicBezTo>
                    <a:cubicBezTo>
                      <a:pt x="187235" y="727938"/>
                      <a:pt x="184687" y="739974"/>
                      <a:pt x="175550" y="747705"/>
                    </a:cubicBezTo>
                    <a:cubicBezTo>
                      <a:pt x="172475" y="750340"/>
                      <a:pt x="170806" y="753240"/>
                      <a:pt x="171070" y="757720"/>
                    </a:cubicBezTo>
                    <a:cubicBezTo>
                      <a:pt x="171948" y="771074"/>
                      <a:pt x="164568" y="780474"/>
                      <a:pt x="155432" y="788996"/>
                    </a:cubicBezTo>
                    <a:cubicBezTo>
                      <a:pt x="153587" y="790753"/>
                      <a:pt x="146383" y="793477"/>
                      <a:pt x="155080" y="796464"/>
                    </a:cubicBezTo>
                    <a:cubicBezTo>
                      <a:pt x="155695" y="796727"/>
                      <a:pt x="156047" y="799978"/>
                      <a:pt x="155344" y="801296"/>
                    </a:cubicBezTo>
                    <a:cubicBezTo>
                      <a:pt x="150424" y="811047"/>
                      <a:pt x="145328" y="820799"/>
                      <a:pt x="139882" y="830287"/>
                    </a:cubicBezTo>
                    <a:cubicBezTo>
                      <a:pt x="138564" y="832572"/>
                      <a:pt x="136367" y="833626"/>
                      <a:pt x="139618" y="836086"/>
                    </a:cubicBezTo>
                    <a:cubicBezTo>
                      <a:pt x="140497" y="836701"/>
                      <a:pt x="140497" y="840215"/>
                      <a:pt x="139618" y="841005"/>
                    </a:cubicBezTo>
                    <a:cubicBezTo>
                      <a:pt x="130569" y="849967"/>
                      <a:pt x="130569" y="862705"/>
                      <a:pt x="125825" y="873336"/>
                    </a:cubicBezTo>
                    <a:cubicBezTo>
                      <a:pt x="125298" y="874478"/>
                      <a:pt x="124859" y="875796"/>
                      <a:pt x="123980" y="876498"/>
                    </a:cubicBezTo>
                    <a:cubicBezTo>
                      <a:pt x="115458" y="882824"/>
                      <a:pt x="117303" y="892400"/>
                      <a:pt x="116073" y="901010"/>
                    </a:cubicBezTo>
                    <a:cubicBezTo>
                      <a:pt x="115370" y="905842"/>
                      <a:pt x="114404" y="910761"/>
                      <a:pt x="112647" y="915330"/>
                    </a:cubicBezTo>
                    <a:cubicBezTo>
                      <a:pt x="106234" y="931671"/>
                      <a:pt x="101314" y="948363"/>
                      <a:pt x="97712" y="965494"/>
                    </a:cubicBezTo>
                    <a:cubicBezTo>
                      <a:pt x="97185" y="968218"/>
                      <a:pt x="95867" y="971029"/>
                      <a:pt x="94110" y="973138"/>
                    </a:cubicBezTo>
                    <a:cubicBezTo>
                      <a:pt x="90771" y="976827"/>
                      <a:pt x="86994" y="979990"/>
                      <a:pt x="92177" y="985086"/>
                    </a:cubicBezTo>
                    <a:cubicBezTo>
                      <a:pt x="92704" y="985613"/>
                      <a:pt x="92616" y="987721"/>
                      <a:pt x="92001" y="988512"/>
                    </a:cubicBezTo>
                    <a:cubicBezTo>
                      <a:pt x="85236" y="996946"/>
                      <a:pt x="86642" y="1008016"/>
                      <a:pt x="82689" y="1017416"/>
                    </a:cubicBezTo>
                    <a:cubicBezTo>
                      <a:pt x="80756" y="1021896"/>
                      <a:pt x="80405" y="1026816"/>
                      <a:pt x="76451" y="1030682"/>
                    </a:cubicBezTo>
                    <a:cubicBezTo>
                      <a:pt x="75309" y="1031824"/>
                      <a:pt x="75924" y="1034723"/>
                      <a:pt x="75924" y="1036832"/>
                    </a:cubicBezTo>
                    <a:cubicBezTo>
                      <a:pt x="75924" y="1043596"/>
                      <a:pt x="77505" y="1050800"/>
                      <a:pt x="75485" y="1056862"/>
                    </a:cubicBezTo>
                    <a:cubicBezTo>
                      <a:pt x="73903" y="1061606"/>
                      <a:pt x="68017" y="1064945"/>
                      <a:pt x="64064" y="1068898"/>
                    </a:cubicBezTo>
                    <a:cubicBezTo>
                      <a:pt x="63449" y="1069513"/>
                      <a:pt x="62482" y="1070040"/>
                      <a:pt x="62307" y="1070743"/>
                    </a:cubicBezTo>
                    <a:cubicBezTo>
                      <a:pt x="61955" y="1072149"/>
                      <a:pt x="62043" y="1073730"/>
                      <a:pt x="61867" y="1075224"/>
                    </a:cubicBezTo>
                    <a:cubicBezTo>
                      <a:pt x="63361" y="1074521"/>
                      <a:pt x="65118" y="1074082"/>
                      <a:pt x="66260" y="1073115"/>
                    </a:cubicBezTo>
                    <a:cubicBezTo>
                      <a:pt x="67490" y="1072061"/>
                      <a:pt x="68017" y="1070216"/>
                      <a:pt x="69159" y="1069162"/>
                    </a:cubicBezTo>
                    <a:cubicBezTo>
                      <a:pt x="69950" y="1068371"/>
                      <a:pt x="71356" y="1068283"/>
                      <a:pt x="72586" y="1067932"/>
                    </a:cubicBezTo>
                    <a:cubicBezTo>
                      <a:pt x="72410" y="1069074"/>
                      <a:pt x="72322" y="1070216"/>
                      <a:pt x="72058" y="1071358"/>
                    </a:cubicBezTo>
                    <a:cubicBezTo>
                      <a:pt x="70126" y="1081022"/>
                      <a:pt x="68281" y="1090774"/>
                      <a:pt x="66348" y="1100438"/>
                    </a:cubicBezTo>
                    <a:cubicBezTo>
                      <a:pt x="65996" y="1102019"/>
                      <a:pt x="65645" y="1103864"/>
                      <a:pt x="64591" y="1104918"/>
                    </a:cubicBezTo>
                    <a:cubicBezTo>
                      <a:pt x="61252" y="1108257"/>
                      <a:pt x="60813" y="1110892"/>
                      <a:pt x="62658" y="1115988"/>
                    </a:cubicBezTo>
                    <a:cubicBezTo>
                      <a:pt x="64854" y="1121874"/>
                      <a:pt x="64591" y="1128727"/>
                      <a:pt x="61516" y="1135667"/>
                    </a:cubicBezTo>
                    <a:cubicBezTo>
                      <a:pt x="59144" y="1141114"/>
                      <a:pt x="62658" y="1148845"/>
                      <a:pt x="54312" y="1152271"/>
                    </a:cubicBezTo>
                    <a:cubicBezTo>
                      <a:pt x="52028" y="1153238"/>
                      <a:pt x="52555" y="1154292"/>
                      <a:pt x="56772" y="1157455"/>
                    </a:cubicBezTo>
                    <a:cubicBezTo>
                      <a:pt x="57563" y="1157982"/>
                      <a:pt x="58353" y="1159124"/>
                      <a:pt x="58353" y="1160003"/>
                    </a:cubicBezTo>
                    <a:cubicBezTo>
                      <a:pt x="58617" y="1171336"/>
                      <a:pt x="56772" y="1182405"/>
                      <a:pt x="53170" y="1193211"/>
                    </a:cubicBezTo>
                    <a:cubicBezTo>
                      <a:pt x="52818" y="1194353"/>
                      <a:pt x="51501" y="1196023"/>
                      <a:pt x="51852" y="1196462"/>
                    </a:cubicBezTo>
                    <a:cubicBezTo>
                      <a:pt x="58705" y="1204457"/>
                      <a:pt x="51764" y="1212803"/>
                      <a:pt x="52291" y="1220973"/>
                    </a:cubicBezTo>
                    <a:cubicBezTo>
                      <a:pt x="52906" y="1230022"/>
                      <a:pt x="52555" y="1239950"/>
                      <a:pt x="47284" y="1248471"/>
                    </a:cubicBezTo>
                    <a:cubicBezTo>
                      <a:pt x="46054" y="1250492"/>
                      <a:pt x="45966" y="1253918"/>
                      <a:pt x="46493" y="1256378"/>
                    </a:cubicBezTo>
                    <a:cubicBezTo>
                      <a:pt x="50095" y="1272455"/>
                      <a:pt x="53346" y="1288357"/>
                      <a:pt x="48601" y="1304873"/>
                    </a:cubicBezTo>
                    <a:cubicBezTo>
                      <a:pt x="47811" y="1307509"/>
                      <a:pt x="50710" y="1311023"/>
                      <a:pt x="50446" y="1314010"/>
                    </a:cubicBezTo>
                    <a:cubicBezTo>
                      <a:pt x="49656" y="1324553"/>
                      <a:pt x="53170" y="1335447"/>
                      <a:pt x="48162" y="1345813"/>
                    </a:cubicBezTo>
                    <a:cubicBezTo>
                      <a:pt x="47196" y="1347746"/>
                      <a:pt x="48426" y="1350733"/>
                      <a:pt x="48865" y="1353193"/>
                    </a:cubicBezTo>
                    <a:cubicBezTo>
                      <a:pt x="49216" y="1355214"/>
                      <a:pt x="50095" y="1357059"/>
                      <a:pt x="50534" y="1358991"/>
                    </a:cubicBezTo>
                    <a:cubicBezTo>
                      <a:pt x="51852" y="1364350"/>
                      <a:pt x="47372" y="1369182"/>
                      <a:pt x="50095" y="1375332"/>
                    </a:cubicBezTo>
                    <a:cubicBezTo>
                      <a:pt x="52203" y="1380076"/>
                      <a:pt x="51676" y="1386753"/>
                      <a:pt x="50271" y="1392112"/>
                    </a:cubicBezTo>
                    <a:cubicBezTo>
                      <a:pt x="47284" y="1403885"/>
                      <a:pt x="49480" y="1414691"/>
                      <a:pt x="55190" y="1424706"/>
                    </a:cubicBezTo>
                    <a:cubicBezTo>
                      <a:pt x="57563" y="1428923"/>
                      <a:pt x="51588" y="1430680"/>
                      <a:pt x="54663" y="1436039"/>
                    </a:cubicBezTo>
                    <a:cubicBezTo>
                      <a:pt x="58529" y="1442716"/>
                      <a:pt x="58002" y="1452292"/>
                      <a:pt x="58265" y="1460550"/>
                    </a:cubicBezTo>
                    <a:cubicBezTo>
                      <a:pt x="58617" y="1471883"/>
                      <a:pt x="58968" y="1483041"/>
                      <a:pt x="63361" y="1493847"/>
                    </a:cubicBezTo>
                    <a:cubicBezTo>
                      <a:pt x="64854" y="1497625"/>
                      <a:pt x="63361" y="1502457"/>
                      <a:pt x="63712" y="1506849"/>
                    </a:cubicBezTo>
                    <a:cubicBezTo>
                      <a:pt x="64152" y="1512999"/>
                      <a:pt x="61340" y="1519939"/>
                      <a:pt x="68105" y="1524771"/>
                    </a:cubicBezTo>
                    <a:cubicBezTo>
                      <a:pt x="69247" y="1525562"/>
                      <a:pt x="69423" y="1529164"/>
                      <a:pt x="68720" y="1530833"/>
                    </a:cubicBezTo>
                    <a:cubicBezTo>
                      <a:pt x="66348" y="1536104"/>
                      <a:pt x="68105" y="1540673"/>
                      <a:pt x="70477" y="1545066"/>
                    </a:cubicBezTo>
                    <a:cubicBezTo>
                      <a:pt x="72058" y="1548053"/>
                      <a:pt x="72234" y="1549546"/>
                      <a:pt x="68281" y="1550161"/>
                    </a:cubicBezTo>
                    <a:cubicBezTo>
                      <a:pt x="65557" y="1550600"/>
                      <a:pt x="62922" y="1552445"/>
                      <a:pt x="60198" y="1552621"/>
                    </a:cubicBezTo>
                    <a:cubicBezTo>
                      <a:pt x="51061" y="1552973"/>
                      <a:pt x="41837" y="1553060"/>
                      <a:pt x="32700" y="1552533"/>
                    </a:cubicBezTo>
                    <a:cubicBezTo>
                      <a:pt x="29713" y="1552357"/>
                      <a:pt x="25408" y="1550600"/>
                      <a:pt x="24266" y="1548316"/>
                    </a:cubicBezTo>
                    <a:cubicBezTo>
                      <a:pt x="20927" y="1541903"/>
                      <a:pt x="17326" y="1534963"/>
                      <a:pt x="16798" y="1527934"/>
                    </a:cubicBezTo>
                    <a:cubicBezTo>
                      <a:pt x="15744" y="1514053"/>
                      <a:pt x="13987" y="1500524"/>
                      <a:pt x="11439" y="1486819"/>
                    </a:cubicBezTo>
                    <a:cubicBezTo>
                      <a:pt x="9507" y="1476452"/>
                      <a:pt x="9594" y="1465734"/>
                      <a:pt x="8540" y="1455191"/>
                    </a:cubicBezTo>
                    <a:cubicBezTo>
                      <a:pt x="8189" y="1451501"/>
                      <a:pt x="6871" y="1447987"/>
                      <a:pt x="6432" y="1444297"/>
                    </a:cubicBezTo>
                    <a:cubicBezTo>
                      <a:pt x="6080" y="1441398"/>
                      <a:pt x="5290" y="1437708"/>
                      <a:pt x="6695" y="1435688"/>
                    </a:cubicBezTo>
                    <a:cubicBezTo>
                      <a:pt x="9419" y="1431734"/>
                      <a:pt x="8892" y="1429274"/>
                      <a:pt x="6344" y="1425497"/>
                    </a:cubicBezTo>
                    <a:cubicBezTo>
                      <a:pt x="4938" y="1423388"/>
                      <a:pt x="6344" y="1419523"/>
                      <a:pt x="5905" y="1416536"/>
                    </a:cubicBezTo>
                    <a:cubicBezTo>
                      <a:pt x="3445" y="1397911"/>
                      <a:pt x="8452" y="1378671"/>
                      <a:pt x="721" y="1360573"/>
                    </a:cubicBezTo>
                    <a:cubicBezTo>
                      <a:pt x="545" y="1360221"/>
                      <a:pt x="809" y="1359694"/>
                      <a:pt x="721" y="1359255"/>
                    </a:cubicBezTo>
                    <a:cubicBezTo>
                      <a:pt x="-1914" y="1352139"/>
                      <a:pt x="3708" y="1345462"/>
                      <a:pt x="1248" y="1337643"/>
                    </a:cubicBezTo>
                    <a:cubicBezTo>
                      <a:pt x="-772" y="1331230"/>
                      <a:pt x="2390" y="1323411"/>
                      <a:pt x="2390" y="1316294"/>
                    </a:cubicBezTo>
                    <a:cubicBezTo>
                      <a:pt x="2302" y="1307597"/>
                      <a:pt x="1248" y="1298899"/>
                      <a:pt x="809" y="1290202"/>
                    </a:cubicBezTo>
                    <a:cubicBezTo>
                      <a:pt x="633" y="1287127"/>
                      <a:pt x="-421" y="1283261"/>
                      <a:pt x="985" y="1281153"/>
                    </a:cubicBezTo>
                    <a:cubicBezTo>
                      <a:pt x="8892" y="1269293"/>
                      <a:pt x="-1563" y="1255148"/>
                      <a:pt x="5992" y="1243376"/>
                    </a:cubicBezTo>
                    <a:cubicBezTo>
                      <a:pt x="1600" y="1237929"/>
                      <a:pt x="5202" y="1233800"/>
                      <a:pt x="8013" y="1229319"/>
                    </a:cubicBezTo>
                    <a:cubicBezTo>
                      <a:pt x="8804" y="1228001"/>
                      <a:pt x="9067" y="1225805"/>
                      <a:pt x="8540" y="1224399"/>
                    </a:cubicBezTo>
                    <a:cubicBezTo>
                      <a:pt x="4060" y="1211133"/>
                      <a:pt x="5290" y="1197955"/>
                      <a:pt x="8452" y="1184514"/>
                    </a:cubicBezTo>
                    <a:cubicBezTo>
                      <a:pt x="10385" y="1176343"/>
                      <a:pt x="11000" y="1167821"/>
                      <a:pt x="11176" y="1159388"/>
                    </a:cubicBezTo>
                    <a:cubicBezTo>
                      <a:pt x="11439" y="1140411"/>
                      <a:pt x="15393" y="1122138"/>
                      <a:pt x="18995" y="1103600"/>
                    </a:cubicBezTo>
                    <a:cubicBezTo>
                      <a:pt x="20313" y="1096748"/>
                      <a:pt x="17941" y="1089105"/>
                      <a:pt x="23300" y="1083043"/>
                    </a:cubicBezTo>
                    <a:cubicBezTo>
                      <a:pt x="23651" y="1082603"/>
                      <a:pt x="23915" y="1081637"/>
                      <a:pt x="23651" y="1081286"/>
                    </a:cubicBezTo>
                    <a:cubicBezTo>
                      <a:pt x="18643" y="1073642"/>
                      <a:pt x="23563" y="1066878"/>
                      <a:pt x="25584" y="1060025"/>
                    </a:cubicBezTo>
                    <a:cubicBezTo>
                      <a:pt x="27341" y="1054227"/>
                      <a:pt x="30240" y="1048780"/>
                      <a:pt x="31821" y="1042981"/>
                    </a:cubicBezTo>
                    <a:cubicBezTo>
                      <a:pt x="32612" y="1039994"/>
                      <a:pt x="30679" y="1036217"/>
                      <a:pt x="31558" y="1033230"/>
                    </a:cubicBezTo>
                    <a:cubicBezTo>
                      <a:pt x="34721" y="1022336"/>
                      <a:pt x="35687" y="1010739"/>
                      <a:pt x="42364" y="1000987"/>
                    </a:cubicBezTo>
                    <a:cubicBezTo>
                      <a:pt x="43594" y="999142"/>
                      <a:pt x="42803" y="995892"/>
                      <a:pt x="42803" y="993344"/>
                    </a:cubicBezTo>
                    <a:cubicBezTo>
                      <a:pt x="42715" y="981571"/>
                      <a:pt x="46493" y="970678"/>
                      <a:pt x="49304" y="959432"/>
                    </a:cubicBezTo>
                    <a:cubicBezTo>
                      <a:pt x="52379" y="947133"/>
                      <a:pt x="57035" y="935360"/>
                      <a:pt x="59144" y="922622"/>
                    </a:cubicBezTo>
                    <a:cubicBezTo>
                      <a:pt x="60989" y="911464"/>
                      <a:pt x="63800" y="899340"/>
                      <a:pt x="72058" y="890116"/>
                    </a:cubicBezTo>
                    <a:cubicBezTo>
                      <a:pt x="73288" y="888710"/>
                      <a:pt x="74430" y="886250"/>
                      <a:pt x="74079" y="884493"/>
                    </a:cubicBezTo>
                    <a:cubicBezTo>
                      <a:pt x="71883" y="872809"/>
                      <a:pt x="83743" y="865077"/>
                      <a:pt x="82337" y="853744"/>
                    </a:cubicBezTo>
                    <a:cubicBezTo>
                      <a:pt x="92265" y="846628"/>
                      <a:pt x="89717" y="834944"/>
                      <a:pt x="92880" y="825280"/>
                    </a:cubicBezTo>
                    <a:cubicBezTo>
                      <a:pt x="96042" y="815352"/>
                      <a:pt x="101402" y="806128"/>
                      <a:pt x="105531" y="796464"/>
                    </a:cubicBezTo>
                    <a:cubicBezTo>
                      <a:pt x="112735" y="779332"/>
                      <a:pt x="119324" y="761937"/>
                      <a:pt x="126879" y="744981"/>
                    </a:cubicBezTo>
                    <a:cubicBezTo>
                      <a:pt x="131448" y="734615"/>
                      <a:pt x="137334" y="724863"/>
                      <a:pt x="142693" y="714847"/>
                    </a:cubicBezTo>
                    <a:cubicBezTo>
                      <a:pt x="143044" y="714145"/>
                      <a:pt x="144538" y="713530"/>
                      <a:pt x="144450" y="713003"/>
                    </a:cubicBezTo>
                    <a:cubicBezTo>
                      <a:pt x="142956" y="704129"/>
                      <a:pt x="149545" y="698419"/>
                      <a:pt x="153060" y="691566"/>
                    </a:cubicBezTo>
                    <a:cubicBezTo>
                      <a:pt x="156134" y="685680"/>
                      <a:pt x="157892" y="679091"/>
                      <a:pt x="163953" y="674962"/>
                    </a:cubicBezTo>
                    <a:cubicBezTo>
                      <a:pt x="165359" y="673995"/>
                      <a:pt x="165535" y="671360"/>
                      <a:pt x="166150" y="669427"/>
                    </a:cubicBezTo>
                    <a:cubicBezTo>
                      <a:pt x="167116" y="666352"/>
                      <a:pt x="167204" y="662662"/>
                      <a:pt x="168961" y="660115"/>
                    </a:cubicBezTo>
                    <a:cubicBezTo>
                      <a:pt x="174759" y="651944"/>
                      <a:pt x="181173" y="644125"/>
                      <a:pt x="187235" y="636218"/>
                    </a:cubicBezTo>
                    <a:cubicBezTo>
                      <a:pt x="188201" y="634901"/>
                      <a:pt x="189431" y="633495"/>
                      <a:pt x="189695" y="632001"/>
                    </a:cubicBezTo>
                    <a:cubicBezTo>
                      <a:pt x="192770" y="614958"/>
                      <a:pt x="203839" y="601868"/>
                      <a:pt x="212361" y="587635"/>
                    </a:cubicBezTo>
                    <a:cubicBezTo>
                      <a:pt x="221937" y="571822"/>
                      <a:pt x="232479" y="556535"/>
                      <a:pt x="242846" y="541248"/>
                    </a:cubicBezTo>
                    <a:cubicBezTo>
                      <a:pt x="246360" y="536065"/>
                      <a:pt x="249962" y="530267"/>
                      <a:pt x="254970" y="526753"/>
                    </a:cubicBezTo>
                    <a:cubicBezTo>
                      <a:pt x="265688" y="519285"/>
                      <a:pt x="269993" y="507337"/>
                      <a:pt x="275440" y="496970"/>
                    </a:cubicBezTo>
                    <a:cubicBezTo>
                      <a:pt x="279920" y="488448"/>
                      <a:pt x="286773" y="482474"/>
                      <a:pt x="292044" y="475095"/>
                    </a:cubicBezTo>
                    <a:cubicBezTo>
                      <a:pt x="300390" y="463498"/>
                      <a:pt x="309703" y="452604"/>
                      <a:pt x="318752" y="441534"/>
                    </a:cubicBezTo>
                    <a:cubicBezTo>
                      <a:pt x="326747" y="431695"/>
                      <a:pt x="333950" y="421064"/>
                      <a:pt x="343087" y="412455"/>
                    </a:cubicBezTo>
                    <a:cubicBezTo>
                      <a:pt x="354069" y="402088"/>
                      <a:pt x="360834" y="387592"/>
                      <a:pt x="373485" y="379510"/>
                    </a:cubicBezTo>
                    <a:cubicBezTo>
                      <a:pt x="381392" y="374502"/>
                      <a:pt x="385345" y="366947"/>
                      <a:pt x="391583" y="361060"/>
                    </a:cubicBezTo>
                    <a:cubicBezTo>
                      <a:pt x="398260" y="354823"/>
                      <a:pt x="406254" y="350079"/>
                      <a:pt x="413282" y="344105"/>
                    </a:cubicBezTo>
                    <a:cubicBezTo>
                      <a:pt x="416357" y="341469"/>
                      <a:pt x="418202" y="337428"/>
                      <a:pt x="420838" y="334177"/>
                    </a:cubicBezTo>
                    <a:cubicBezTo>
                      <a:pt x="440166" y="310193"/>
                      <a:pt x="464853" y="291919"/>
                      <a:pt x="488485" y="272767"/>
                    </a:cubicBezTo>
                    <a:cubicBezTo>
                      <a:pt x="499379" y="263894"/>
                      <a:pt x="508779" y="251858"/>
                      <a:pt x="521870" y="246938"/>
                    </a:cubicBezTo>
                    <a:cubicBezTo>
                      <a:pt x="537596" y="240964"/>
                      <a:pt x="544185" y="225414"/>
                      <a:pt x="557978" y="217683"/>
                    </a:cubicBezTo>
                    <a:cubicBezTo>
                      <a:pt x="570189" y="210830"/>
                      <a:pt x="580907" y="201518"/>
                      <a:pt x="592768" y="193962"/>
                    </a:cubicBezTo>
                    <a:cubicBezTo>
                      <a:pt x="598127" y="190536"/>
                      <a:pt x="607352" y="190448"/>
                      <a:pt x="609899" y="186056"/>
                    </a:cubicBezTo>
                    <a:cubicBezTo>
                      <a:pt x="613765" y="179291"/>
                      <a:pt x="619563" y="177270"/>
                      <a:pt x="625186" y="174722"/>
                    </a:cubicBezTo>
                    <a:cubicBezTo>
                      <a:pt x="639155" y="168485"/>
                      <a:pt x="652245" y="161105"/>
                      <a:pt x="664017" y="151353"/>
                    </a:cubicBezTo>
                    <a:cubicBezTo>
                      <a:pt x="675175" y="142041"/>
                      <a:pt x="688968" y="137912"/>
                      <a:pt x="701619" y="131411"/>
                    </a:cubicBezTo>
                    <a:cubicBezTo>
                      <a:pt x="708823" y="127721"/>
                      <a:pt x="715412" y="122449"/>
                      <a:pt x="722703" y="119111"/>
                    </a:cubicBezTo>
                    <a:cubicBezTo>
                      <a:pt x="737726" y="112171"/>
                      <a:pt x="753101" y="105933"/>
                      <a:pt x="768387" y="99607"/>
                    </a:cubicBezTo>
                    <a:cubicBezTo>
                      <a:pt x="771023" y="98553"/>
                      <a:pt x="773922" y="98290"/>
                      <a:pt x="776646" y="97499"/>
                    </a:cubicBezTo>
                    <a:cubicBezTo>
                      <a:pt x="780160" y="96445"/>
                      <a:pt x="784113" y="96006"/>
                      <a:pt x="786925" y="93897"/>
                    </a:cubicBezTo>
                    <a:cubicBezTo>
                      <a:pt x="796149" y="86781"/>
                      <a:pt x="804935" y="80631"/>
                      <a:pt x="817498" y="78523"/>
                    </a:cubicBezTo>
                    <a:cubicBezTo>
                      <a:pt x="829885" y="76414"/>
                      <a:pt x="841218" y="68595"/>
                      <a:pt x="853078" y="63500"/>
                    </a:cubicBezTo>
                    <a:cubicBezTo>
                      <a:pt x="857559" y="61567"/>
                      <a:pt x="862215" y="60073"/>
                      <a:pt x="866871" y="58843"/>
                    </a:cubicBezTo>
                    <a:cubicBezTo>
                      <a:pt x="882158" y="54802"/>
                      <a:pt x="897269" y="49619"/>
                      <a:pt x="912468" y="45841"/>
                    </a:cubicBezTo>
                    <a:cubicBezTo>
                      <a:pt x="922044" y="43469"/>
                      <a:pt x="932059" y="43557"/>
                      <a:pt x="940493" y="37231"/>
                    </a:cubicBezTo>
                    <a:cubicBezTo>
                      <a:pt x="940757" y="37056"/>
                      <a:pt x="941372" y="37319"/>
                      <a:pt x="941811" y="37143"/>
                    </a:cubicBezTo>
                    <a:cubicBezTo>
                      <a:pt x="955428" y="30818"/>
                      <a:pt x="970539" y="30818"/>
                      <a:pt x="984683" y="26865"/>
                    </a:cubicBezTo>
                    <a:cubicBezTo>
                      <a:pt x="994611" y="24141"/>
                      <a:pt x="1004275" y="19924"/>
                      <a:pt x="1014993" y="20803"/>
                    </a:cubicBezTo>
                    <a:cubicBezTo>
                      <a:pt x="1019386" y="14565"/>
                      <a:pt x="1025184" y="22033"/>
                      <a:pt x="1030543" y="19133"/>
                    </a:cubicBezTo>
                    <a:cubicBezTo>
                      <a:pt x="1035024" y="16761"/>
                      <a:pt x="1041086" y="16146"/>
                      <a:pt x="1046357" y="16410"/>
                    </a:cubicBezTo>
                    <a:cubicBezTo>
                      <a:pt x="1054439" y="16849"/>
                      <a:pt x="1062258" y="11227"/>
                      <a:pt x="1070604" y="15883"/>
                    </a:cubicBezTo>
                    <a:cubicBezTo>
                      <a:pt x="1072098" y="16674"/>
                      <a:pt x="1075612" y="13950"/>
                      <a:pt x="1078160" y="12632"/>
                    </a:cubicBezTo>
                    <a:cubicBezTo>
                      <a:pt x="1086770" y="8327"/>
                      <a:pt x="1096961" y="7625"/>
                      <a:pt x="1106976" y="7976"/>
                    </a:cubicBezTo>
                    <a:cubicBezTo>
                      <a:pt x="1116640" y="8327"/>
                      <a:pt x="1126831" y="7976"/>
                      <a:pt x="1135880" y="5165"/>
                    </a:cubicBezTo>
                    <a:cubicBezTo>
                      <a:pt x="1143611" y="2793"/>
                      <a:pt x="1150991" y="3759"/>
                      <a:pt x="1158546" y="2968"/>
                    </a:cubicBezTo>
                    <a:cubicBezTo>
                      <a:pt x="1167771" y="2002"/>
                      <a:pt x="1176907" y="3583"/>
                      <a:pt x="1186484" y="948"/>
                    </a:cubicBezTo>
                    <a:cubicBezTo>
                      <a:pt x="1194039" y="-1161"/>
                      <a:pt x="1203703" y="508"/>
                      <a:pt x="1211258" y="3408"/>
                    </a:cubicBezTo>
                    <a:cubicBezTo>
                      <a:pt x="1217935" y="5955"/>
                      <a:pt x="1223646" y="3759"/>
                      <a:pt x="1228829" y="2441"/>
                    </a:cubicBezTo>
                    <a:cubicBezTo>
                      <a:pt x="1238142" y="-19"/>
                      <a:pt x="1246400" y="596"/>
                      <a:pt x="1255712" y="2353"/>
                    </a:cubicBezTo>
                    <a:cubicBezTo>
                      <a:pt x="1264234" y="4023"/>
                      <a:pt x="1272756" y="4725"/>
                      <a:pt x="1281102" y="7800"/>
                    </a:cubicBezTo>
                    <a:cubicBezTo>
                      <a:pt x="1284353" y="9030"/>
                      <a:pt x="1289097" y="5428"/>
                      <a:pt x="1292962" y="5692"/>
                    </a:cubicBezTo>
                    <a:cubicBezTo>
                      <a:pt x="1303153" y="6570"/>
                      <a:pt x="1313432" y="3056"/>
                      <a:pt x="1323623" y="7449"/>
                    </a:cubicBezTo>
                    <a:cubicBezTo>
                      <a:pt x="1326698" y="8767"/>
                      <a:pt x="1331442" y="5604"/>
                      <a:pt x="1335396" y="5604"/>
                    </a:cubicBezTo>
                    <a:cubicBezTo>
                      <a:pt x="1354109" y="5253"/>
                      <a:pt x="1372558" y="7097"/>
                      <a:pt x="1390919" y="10612"/>
                    </a:cubicBezTo>
                    <a:cubicBezTo>
                      <a:pt x="1399178" y="12193"/>
                      <a:pt x="1407699" y="12281"/>
                      <a:pt x="1416046" y="13423"/>
                    </a:cubicBezTo>
                    <a:cubicBezTo>
                      <a:pt x="1419647" y="13950"/>
                      <a:pt x="1423074" y="15356"/>
                      <a:pt x="1426588" y="16410"/>
                    </a:cubicBezTo>
                    <a:cubicBezTo>
                      <a:pt x="1428521" y="17025"/>
                      <a:pt x="1430717" y="18870"/>
                      <a:pt x="1432211" y="18343"/>
                    </a:cubicBezTo>
                    <a:cubicBezTo>
                      <a:pt x="1440732" y="15531"/>
                      <a:pt x="1449166" y="19397"/>
                      <a:pt x="1457600" y="18606"/>
                    </a:cubicBezTo>
                    <a:cubicBezTo>
                      <a:pt x="1461817" y="18167"/>
                      <a:pt x="1466210" y="17640"/>
                      <a:pt x="1469285" y="22120"/>
                    </a:cubicBezTo>
                    <a:cubicBezTo>
                      <a:pt x="1469988" y="23175"/>
                      <a:pt x="1472360" y="23878"/>
                      <a:pt x="1473765" y="23614"/>
                    </a:cubicBezTo>
                    <a:cubicBezTo>
                      <a:pt x="1486504" y="21505"/>
                      <a:pt x="1497925" y="24932"/>
                      <a:pt x="1510313" y="28182"/>
                    </a:cubicBezTo>
                    <a:cubicBezTo>
                      <a:pt x="1523315" y="31521"/>
                      <a:pt x="1536669" y="34859"/>
                      <a:pt x="1550110" y="36880"/>
                    </a:cubicBezTo>
                    <a:cubicBezTo>
                      <a:pt x="1553273" y="37407"/>
                      <a:pt x="1556963" y="37846"/>
                      <a:pt x="1559423" y="39603"/>
                    </a:cubicBezTo>
                    <a:cubicBezTo>
                      <a:pt x="1573391" y="49443"/>
                      <a:pt x="1589996" y="49267"/>
                      <a:pt x="1605634" y="52518"/>
                    </a:cubicBezTo>
                    <a:cubicBezTo>
                      <a:pt x="1606864" y="52781"/>
                      <a:pt x="1608621" y="51991"/>
                      <a:pt x="1609499" y="52606"/>
                    </a:cubicBezTo>
                    <a:cubicBezTo>
                      <a:pt x="1614156" y="55856"/>
                      <a:pt x="1616352" y="62533"/>
                      <a:pt x="1625137" y="58404"/>
                    </a:cubicBezTo>
                    <a:cubicBezTo>
                      <a:pt x="1629267" y="56471"/>
                      <a:pt x="1637085" y="60249"/>
                      <a:pt x="1642181" y="63236"/>
                    </a:cubicBezTo>
                    <a:cubicBezTo>
                      <a:pt x="1653163" y="69649"/>
                      <a:pt x="1665287" y="72900"/>
                      <a:pt x="1676796" y="77732"/>
                    </a:cubicBezTo>
                    <a:cubicBezTo>
                      <a:pt x="1684263" y="80807"/>
                      <a:pt x="1691994" y="83355"/>
                      <a:pt x="1699286" y="86693"/>
                    </a:cubicBezTo>
                    <a:cubicBezTo>
                      <a:pt x="1703679" y="88714"/>
                      <a:pt x="1707632" y="91789"/>
                      <a:pt x="1711849" y="94424"/>
                    </a:cubicBezTo>
                    <a:cubicBezTo>
                      <a:pt x="1714660" y="96181"/>
                      <a:pt x="1717296" y="99168"/>
                      <a:pt x="1720195" y="99432"/>
                    </a:cubicBezTo>
                    <a:cubicBezTo>
                      <a:pt x="1733285" y="100574"/>
                      <a:pt x="1744267" y="106548"/>
                      <a:pt x="1755512" y="112610"/>
                    </a:cubicBezTo>
                    <a:cubicBezTo>
                      <a:pt x="1762541" y="116388"/>
                      <a:pt x="1770799" y="117881"/>
                      <a:pt x="1778003" y="121483"/>
                    </a:cubicBezTo>
                    <a:cubicBezTo>
                      <a:pt x="1788194" y="126491"/>
                      <a:pt x="1797946" y="132465"/>
                      <a:pt x="1807873" y="138000"/>
                    </a:cubicBezTo>
                    <a:cubicBezTo>
                      <a:pt x="1817801" y="143534"/>
                      <a:pt x="1827816" y="148981"/>
                      <a:pt x="1837656" y="154780"/>
                    </a:cubicBezTo>
                    <a:cubicBezTo>
                      <a:pt x="1841609" y="157064"/>
                      <a:pt x="1844948" y="160314"/>
                      <a:pt x="1848637" y="163038"/>
                    </a:cubicBezTo>
                    <a:cubicBezTo>
                      <a:pt x="1851625" y="165234"/>
                      <a:pt x="1854611" y="169100"/>
                      <a:pt x="1857774" y="169188"/>
                    </a:cubicBezTo>
                    <a:cubicBezTo>
                      <a:pt x="1866647" y="169627"/>
                      <a:pt x="1872446" y="176304"/>
                      <a:pt x="1880089" y="179027"/>
                    </a:cubicBezTo>
                    <a:cubicBezTo>
                      <a:pt x="1883515" y="180257"/>
                      <a:pt x="1885888" y="184211"/>
                      <a:pt x="1888962" y="186671"/>
                    </a:cubicBezTo>
                    <a:cubicBezTo>
                      <a:pt x="1890719" y="188164"/>
                      <a:pt x="1892652" y="190009"/>
                      <a:pt x="1894761" y="190536"/>
                    </a:cubicBezTo>
                    <a:cubicBezTo>
                      <a:pt x="1904864" y="192820"/>
                      <a:pt x="1911804" y="200200"/>
                      <a:pt x="1920063" y="205559"/>
                    </a:cubicBezTo>
                    <a:cubicBezTo>
                      <a:pt x="1927354" y="210303"/>
                      <a:pt x="1934031" y="215926"/>
                      <a:pt x="1941587" y="220143"/>
                    </a:cubicBezTo>
                    <a:cubicBezTo>
                      <a:pt x="1951339" y="225678"/>
                      <a:pt x="1959509" y="232530"/>
                      <a:pt x="1965132" y="242282"/>
                    </a:cubicBezTo>
                    <a:cubicBezTo>
                      <a:pt x="1965922" y="243776"/>
                      <a:pt x="1967416" y="245884"/>
                      <a:pt x="1968646" y="245884"/>
                    </a:cubicBezTo>
                    <a:cubicBezTo>
                      <a:pt x="1979364" y="245972"/>
                      <a:pt x="1984459" y="256075"/>
                      <a:pt x="1993157" y="259589"/>
                    </a:cubicBezTo>
                    <a:cubicBezTo>
                      <a:pt x="1994650" y="260204"/>
                      <a:pt x="1996759" y="260731"/>
                      <a:pt x="1997374" y="261873"/>
                    </a:cubicBezTo>
                    <a:cubicBezTo>
                      <a:pt x="2000361" y="268287"/>
                      <a:pt x="2005369" y="271098"/>
                      <a:pt x="2011782" y="274173"/>
                    </a:cubicBezTo>
                    <a:cubicBezTo>
                      <a:pt x="2019513" y="277951"/>
                      <a:pt x="2025487" y="285418"/>
                      <a:pt x="2032252" y="291304"/>
                    </a:cubicBezTo>
                    <a:cubicBezTo>
                      <a:pt x="2043848" y="301232"/>
                      <a:pt x="2055797" y="310808"/>
                      <a:pt x="2067042" y="321087"/>
                    </a:cubicBezTo>
                    <a:cubicBezTo>
                      <a:pt x="2072665" y="326182"/>
                      <a:pt x="2078111" y="331981"/>
                      <a:pt x="2081713" y="338570"/>
                    </a:cubicBezTo>
                    <a:cubicBezTo>
                      <a:pt x="2087512" y="349200"/>
                      <a:pt x="2098142" y="354032"/>
                      <a:pt x="2106488" y="361412"/>
                    </a:cubicBezTo>
                    <a:cubicBezTo>
                      <a:pt x="2112550" y="366771"/>
                      <a:pt x="2117031" y="371515"/>
                      <a:pt x="2117206" y="379773"/>
                    </a:cubicBezTo>
                    <a:cubicBezTo>
                      <a:pt x="2117206" y="382233"/>
                      <a:pt x="2117382" y="382233"/>
                      <a:pt x="2120633" y="380652"/>
                    </a:cubicBezTo>
                    <a:cubicBezTo>
                      <a:pt x="2125113" y="378543"/>
                      <a:pt x="2128540" y="380915"/>
                      <a:pt x="2130384" y="384342"/>
                    </a:cubicBezTo>
                    <a:cubicBezTo>
                      <a:pt x="2134777" y="392512"/>
                      <a:pt x="2143826" y="396026"/>
                      <a:pt x="2147867" y="405690"/>
                    </a:cubicBezTo>
                    <a:cubicBezTo>
                      <a:pt x="2151909" y="415266"/>
                      <a:pt x="2162978" y="421855"/>
                      <a:pt x="2170709" y="430026"/>
                    </a:cubicBezTo>
                    <a:cubicBezTo>
                      <a:pt x="2176859" y="436527"/>
                      <a:pt x="2183360" y="442852"/>
                      <a:pt x="2188280" y="450232"/>
                    </a:cubicBezTo>
                    <a:cubicBezTo>
                      <a:pt x="2198471" y="465343"/>
                      <a:pt x="2209804" y="479399"/>
                      <a:pt x="2222719" y="492314"/>
                    </a:cubicBezTo>
                    <a:cubicBezTo>
                      <a:pt x="2224652" y="494334"/>
                      <a:pt x="2226497" y="496882"/>
                      <a:pt x="2227287" y="499518"/>
                    </a:cubicBezTo>
                    <a:cubicBezTo>
                      <a:pt x="2232471" y="516562"/>
                      <a:pt x="2245824" y="527895"/>
                      <a:pt x="2256015" y="541424"/>
                    </a:cubicBezTo>
                    <a:cubicBezTo>
                      <a:pt x="2265679" y="554251"/>
                      <a:pt x="2274025" y="568044"/>
                      <a:pt x="2283074" y="581310"/>
                    </a:cubicBezTo>
                    <a:cubicBezTo>
                      <a:pt x="2288873" y="589832"/>
                      <a:pt x="2295374" y="598002"/>
                      <a:pt x="2300469" y="606875"/>
                    </a:cubicBezTo>
                    <a:cubicBezTo>
                      <a:pt x="2304862" y="614518"/>
                      <a:pt x="2307761" y="623040"/>
                      <a:pt x="2311276" y="631211"/>
                    </a:cubicBezTo>
                    <a:cubicBezTo>
                      <a:pt x="2312066" y="633056"/>
                      <a:pt x="2311715" y="635516"/>
                      <a:pt x="2312857" y="637097"/>
                    </a:cubicBezTo>
                    <a:cubicBezTo>
                      <a:pt x="2317601" y="643950"/>
                      <a:pt x="2322169" y="650978"/>
                      <a:pt x="2327704" y="657128"/>
                    </a:cubicBezTo>
                    <a:cubicBezTo>
                      <a:pt x="2332887" y="662838"/>
                      <a:pt x="2335962" y="668812"/>
                      <a:pt x="2334908" y="676455"/>
                    </a:cubicBezTo>
                    <a:cubicBezTo>
                      <a:pt x="2334293" y="680936"/>
                      <a:pt x="2335787" y="680760"/>
                      <a:pt x="2339652" y="680233"/>
                    </a:cubicBezTo>
                    <a:cubicBezTo>
                      <a:pt x="2341146" y="680057"/>
                      <a:pt x="2343957" y="684889"/>
                      <a:pt x="2345275" y="687876"/>
                    </a:cubicBezTo>
                    <a:cubicBezTo>
                      <a:pt x="2348965" y="696398"/>
                      <a:pt x="2357750" y="702812"/>
                      <a:pt x="2355905" y="713617"/>
                    </a:cubicBezTo>
                    <a:cubicBezTo>
                      <a:pt x="2361089" y="718098"/>
                      <a:pt x="2363548" y="724248"/>
                      <a:pt x="2366360" y="730222"/>
                    </a:cubicBezTo>
                    <a:cubicBezTo>
                      <a:pt x="2372510" y="743400"/>
                      <a:pt x="2380328" y="756139"/>
                      <a:pt x="2384194" y="769932"/>
                    </a:cubicBezTo>
                    <a:cubicBezTo>
                      <a:pt x="2387620" y="782231"/>
                      <a:pt x="2395264" y="792335"/>
                      <a:pt x="2398602" y="804722"/>
                    </a:cubicBezTo>
                    <a:cubicBezTo>
                      <a:pt x="2401150" y="814034"/>
                      <a:pt x="2407739" y="822732"/>
                      <a:pt x="2409057" y="833011"/>
                    </a:cubicBezTo>
                    <a:cubicBezTo>
                      <a:pt x="2409496" y="836261"/>
                      <a:pt x="2410287" y="839512"/>
                      <a:pt x="2410814" y="842763"/>
                    </a:cubicBezTo>
                    <a:cubicBezTo>
                      <a:pt x="2411165" y="844783"/>
                      <a:pt x="2410726" y="847946"/>
                      <a:pt x="2411868" y="848737"/>
                    </a:cubicBezTo>
                    <a:cubicBezTo>
                      <a:pt x="2421356" y="855413"/>
                      <a:pt x="2419423" y="867713"/>
                      <a:pt x="2425485" y="876059"/>
                    </a:cubicBezTo>
                    <a:cubicBezTo>
                      <a:pt x="2426803" y="877816"/>
                      <a:pt x="2426452" y="880979"/>
                      <a:pt x="2426452" y="883439"/>
                    </a:cubicBezTo>
                    <a:cubicBezTo>
                      <a:pt x="2426452" y="887392"/>
                      <a:pt x="2427682" y="890291"/>
                      <a:pt x="2429966" y="893893"/>
                    </a:cubicBezTo>
                    <a:cubicBezTo>
                      <a:pt x="2435501" y="902767"/>
                      <a:pt x="2439190" y="912782"/>
                      <a:pt x="2442178" y="922885"/>
                    </a:cubicBezTo>
                    <a:cubicBezTo>
                      <a:pt x="2443671" y="927981"/>
                      <a:pt x="2443495" y="933691"/>
                      <a:pt x="2444989" y="938787"/>
                    </a:cubicBezTo>
                    <a:cubicBezTo>
                      <a:pt x="2450963" y="958466"/>
                      <a:pt x="2457991" y="977794"/>
                      <a:pt x="2458431" y="998879"/>
                    </a:cubicBezTo>
                    <a:cubicBezTo>
                      <a:pt x="2458606" y="1007401"/>
                      <a:pt x="2463438" y="1015834"/>
                      <a:pt x="2466513" y="1024181"/>
                    </a:cubicBezTo>
                    <a:cubicBezTo>
                      <a:pt x="2468446" y="1029628"/>
                      <a:pt x="2472839" y="1034635"/>
                      <a:pt x="2468621" y="1040873"/>
                    </a:cubicBezTo>
                    <a:cubicBezTo>
                      <a:pt x="2468007" y="1041751"/>
                      <a:pt x="2468094" y="1043860"/>
                      <a:pt x="2468709" y="1044651"/>
                    </a:cubicBezTo>
                    <a:cubicBezTo>
                      <a:pt x="2478198" y="1056599"/>
                      <a:pt x="2477495" y="1071007"/>
                      <a:pt x="2479252" y="1084975"/>
                    </a:cubicBezTo>
                    <a:cubicBezTo>
                      <a:pt x="2480833" y="1097978"/>
                      <a:pt x="2484523" y="1110717"/>
                      <a:pt x="2486807" y="1123719"/>
                    </a:cubicBezTo>
                    <a:cubicBezTo>
                      <a:pt x="2488213" y="1131538"/>
                      <a:pt x="2488828" y="1139533"/>
                      <a:pt x="2489443" y="1147527"/>
                    </a:cubicBezTo>
                    <a:cubicBezTo>
                      <a:pt x="2490497" y="1159388"/>
                      <a:pt x="2489706" y="1171599"/>
                      <a:pt x="2492518" y="1183020"/>
                    </a:cubicBezTo>
                    <a:cubicBezTo>
                      <a:pt x="2495593" y="1195495"/>
                      <a:pt x="2494187" y="1207707"/>
                      <a:pt x="2494626" y="1220007"/>
                    </a:cubicBezTo>
                    <a:cubicBezTo>
                      <a:pt x="2494802" y="1226508"/>
                      <a:pt x="2493484" y="1232570"/>
                      <a:pt x="2496911" y="1239247"/>
                    </a:cubicBezTo>
                    <a:cubicBezTo>
                      <a:pt x="2499810" y="1244781"/>
                      <a:pt x="2498755" y="1252425"/>
                      <a:pt x="2499546" y="1259102"/>
                    </a:cubicBezTo>
                    <a:cubicBezTo>
                      <a:pt x="2499634" y="1259892"/>
                      <a:pt x="2500249" y="1260946"/>
                      <a:pt x="2499898" y="1261474"/>
                    </a:cubicBezTo>
                    <a:cubicBezTo>
                      <a:pt x="2493045" y="1272631"/>
                      <a:pt x="2500425" y="1283613"/>
                      <a:pt x="2500425" y="1294770"/>
                    </a:cubicBezTo>
                    <a:cubicBezTo>
                      <a:pt x="2500425" y="1306279"/>
                      <a:pt x="2499458" y="1317788"/>
                      <a:pt x="2499898" y="1329297"/>
                    </a:cubicBezTo>
                    <a:cubicBezTo>
                      <a:pt x="2500337" y="1341508"/>
                      <a:pt x="2500161" y="1353720"/>
                      <a:pt x="2499898" y="1366020"/>
                    </a:cubicBezTo>
                    <a:cubicBezTo>
                      <a:pt x="2499810" y="1368831"/>
                      <a:pt x="2498404" y="1371554"/>
                      <a:pt x="2497965" y="1374366"/>
                    </a:cubicBezTo>
                    <a:cubicBezTo>
                      <a:pt x="2496823" y="1381833"/>
                      <a:pt x="2491112" y="1389213"/>
                      <a:pt x="2497350" y="1396856"/>
                    </a:cubicBezTo>
                    <a:cubicBezTo>
                      <a:pt x="2492957" y="1407311"/>
                      <a:pt x="2502533" y="1419698"/>
                      <a:pt x="2492781" y="1429538"/>
                    </a:cubicBezTo>
                    <a:cubicBezTo>
                      <a:pt x="2491815" y="1430504"/>
                      <a:pt x="2491551" y="1433140"/>
                      <a:pt x="2492254" y="1434370"/>
                    </a:cubicBezTo>
                    <a:cubicBezTo>
                      <a:pt x="2495856" y="1441222"/>
                      <a:pt x="2493308" y="1447724"/>
                      <a:pt x="2493045" y="1454576"/>
                    </a:cubicBezTo>
                    <a:cubicBezTo>
                      <a:pt x="2492869" y="1459935"/>
                      <a:pt x="2491903" y="1465031"/>
                      <a:pt x="2491200" y="1470302"/>
                    </a:cubicBezTo>
                    <a:cubicBezTo>
                      <a:pt x="2490497" y="1475485"/>
                      <a:pt x="2490146" y="1480669"/>
                      <a:pt x="2489531" y="1485764"/>
                    </a:cubicBezTo>
                    <a:cubicBezTo>
                      <a:pt x="2487774" y="1500348"/>
                      <a:pt x="2486192" y="1514932"/>
                      <a:pt x="2484259" y="1529428"/>
                    </a:cubicBezTo>
                    <a:cubicBezTo>
                      <a:pt x="2483469" y="1535138"/>
                      <a:pt x="2482327" y="1540761"/>
                      <a:pt x="2480570" y="1546208"/>
                    </a:cubicBezTo>
                    <a:cubicBezTo>
                      <a:pt x="2478813" y="1551742"/>
                      <a:pt x="2474332" y="1554378"/>
                      <a:pt x="2468534" y="1554378"/>
                    </a:cubicBezTo>
                    <a:cubicBezTo>
                      <a:pt x="2458079" y="1554466"/>
                      <a:pt x="2447537" y="1554027"/>
                      <a:pt x="2437082" y="1554554"/>
                    </a:cubicBezTo>
                    <a:cubicBezTo>
                      <a:pt x="2431547" y="1554817"/>
                      <a:pt x="2431811" y="1552270"/>
                      <a:pt x="2431723" y="1548404"/>
                    </a:cubicBezTo>
                    <a:cubicBezTo>
                      <a:pt x="2431635" y="1541727"/>
                      <a:pt x="2438049" y="1535050"/>
                      <a:pt x="2431899" y="1528198"/>
                    </a:cubicBezTo>
                    <a:cubicBezTo>
                      <a:pt x="2431635" y="1527934"/>
                      <a:pt x="2432162" y="1526353"/>
                      <a:pt x="2432689" y="1526089"/>
                    </a:cubicBezTo>
                    <a:cubicBezTo>
                      <a:pt x="2441738" y="1521697"/>
                      <a:pt x="2437082" y="1514317"/>
                      <a:pt x="2437170" y="1507728"/>
                    </a:cubicBezTo>
                    <a:cubicBezTo>
                      <a:pt x="2437346" y="1499733"/>
                      <a:pt x="2438663" y="1491826"/>
                      <a:pt x="2439630" y="1483919"/>
                    </a:cubicBezTo>
                    <a:cubicBezTo>
                      <a:pt x="2440245" y="1479000"/>
                      <a:pt x="2442002" y="1474168"/>
                      <a:pt x="2442002" y="1469248"/>
                    </a:cubicBezTo>
                    <a:cubicBezTo>
                      <a:pt x="2442002" y="1465207"/>
                      <a:pt x="2445253" y="1461429"/>
                      <a:pt x="2442529" y="1456860"/>
                    </a:cubicBezTo>
                    <a:cubicBezTo>
                      <a:pt x="2441563" y="1455279"/>
                      <a:pt x="2444286" y="1451677"/>
                      <a:pt x="2444813" y="1448954"/>
                    </a:cubicBezTo>
                    <a:cubicBezTo>
                      <a:pt x="2447537" y="1435248"/>
                      <a:pt x="2450348" y="1421455"/>
                      <a:pt x="2452544" y="1407662"/>
                    </a:cubicBezTo>
                    <a:cubicBezTo>
                      <a:pt x="2452984" y="1404763"/>
                      <a:pt x="2450084" y="1401337"/>
                      <a:pt x="2450260" y="1398262"/>
                    </a:cubicBezTo>
                    <a:cubicBezTo>
                      <a:pt x="2450787" y="1390267"/>
                      <a:pt x="2447712" y="1382009"/>
                      <a:pt x="2452544" y="1374366"/>
                    </a:cubicBezTo>
                    <a:cubicBezTo>
                      <a:pt x="2453335" y="1373136"/>
                      <a:pt x="2451842" y="1370412"/>
                      <a:pt x="2451490" y="1368392"/>
                    </a:cubicBezTo>
                    <a:cubicBezTo>
                      <a:pt x="2450963" y="1365492"/>
                      <a:pt x="2449294" y="1360661"/>
                      <a:pt x="2450260" y="1360133"/>
                    </a:cubicBezTo>
                    <a:cubicBezTo>
                      <a:pt x="2457991" y="1355301"/>
                      <a:pt x="2452808" y="1348888"/>
                      <a:pt x="2452544" y="1343441"/>
                    </a:cubicBezTo>
                    <a:cubicBezTo>
                      <a:pt x="2452281" y="1337204"/>
                      <a:pt x="2455004" y="1330527"/>
                      <a:pt x="2450172" y="1324728"/>
                    </a:cubicBezTo>
                    <a:cubicBezTo>
                      <a:pt x="2449294" y="1323674"/>
                      <a:pt x="2449470" y="1321038"/>
                      <a:pt x="2450172" y="1319633"/>
                    </a:cubicBezTo>
                    <a:cubicBezTo>
                      <a:pt x="2454038" y="1311550"/>
                      <a:pt x="2450787" y="1303644"/>
                      <a:pt x="2450260" y="1295561"/>
                    </a:cubicBezTo>
                    <a:cubicBezTo>
                      <a:pt x="2449382" y="1282471"/>
                      <a:pt x="2450611" y="1269556"/>
                      <a:pt x="2455092" y="1256993"/>
                    </a:cubicBezTo>
                    <a:cubicBezTo>
                      <a:pt x="2455707" y="1255236"/>
                      <a:pt x="2455531" y="1251810"/>
                      <a:pt x="2454389" y="1251019"/>
                    </a:cubicBezTo>
                    <a:cubicBezTo>
                      <a:pt x="2448591" y="1246890"/>
                      <a:pt x="2450524" y="1241004"/>
                      <a:pt x="2449997" y="1235645"/>
                    </a:cubicBezTo>
                    <a:cubicBezTo>
                      <a:pt x="2449206" y="1226859"/>
                      <a:pt x="2448064" y="1218074"/>
                      <a:pt x="2447010" y="1209376"/>
                    </a:cubicBezTo>
                    <a:cubicBezTo>
                      <a:pt x="2446922" y="1208673"/>
                      <a:pt x="2445867" y="1208146"/>
                      <a:pt x="2445253" y="1207531"/>
                    </a:cubicBezTo>
                    <a:cubicBezTo>
                      <a:pt x="2451402" y="1201909"/>
                      <a:pt x="2450963" y="1197428"/>
                      <a:pt x="2445253" y="1190663"/>
                    </a:cubicBezTo>
                    <a:cubicBezTo>
                      <a:pt x="2441738" y="1186534"/>
                      <a:pt x="2446307" y="1178628"/>
                      <a:pt x="2442617" y="1172214"/>
                    </a:cubicBezTo>
                    <a:cubicBezTo>
                      <a:pt x="2440948" y="1169227"/>
                      <a:pt x="2439630" y="1162287"/>
                      <a:pt x="2447010" y="1160090"/>
                    </a:cubicBezTo>
                    <a:cubicBezTo>
                      <a:pt x="2449294" y="1159475"/>
                      <a:pt x="2451490" y="1156225"/>
                      <a:pt x="2447449" y="1154907"/>
                    </a:cubicBezTo>
                    <a:cubicBezTo>
                      <a:pt x="2442265" y="1153150"/>
                      <a:pt x="2441914" y="1149899"/>
                      <a:pt x="2442002" y="1145331"/>
                    </a:cubicBezTo>
                    <a:cubicBezTo>
                      <a:pt x="2442090" y="1142695"/>
                      <a:pt x="2440860" y="1139708"/>
                      <a:pt x="2439454" y="1137248"/>
                    </a:cubicBezTo>
                    <a:cubicBezTo>
                      <a:pt x="2436116" y="1131362"/>
                      <a:pt x="2435940" y="1125388"/>
                      <a:pt x="2438224" y="1119151"/>
                    </a:cubicBezTo>
                    <a:cubicBezTo>
                      <a:pt x="2438927" y="1117218"/>
                      <a:pt x="2440157" y="1114055"/>
                      <a:pt x="2439366" y="1113352"/>
                    </a:cubicBezTo>
                    <a:cubicBezTo>
                      <a:pt x="2431284" y="1105270"/>
                      <a:pt x="2434534" y="1093585"/>
                      <a:pt x="2429966" y="1084360"/>
                    </a:cubicBezTo>
                    <a:cubicBezTo>
                      <a:pt x="2428121" y="1080495"/>
                      <a:pt x="2429351" y="1075136"/>
                      <a:pt x="2429439" y="1070480"/>
                    </a:cubicBezTo>
                    <a:cubicBezTo>
                      <a:pt x="2429439" y="1070128"/>
                      <a:pt x="2431723" y="1069777"/>
                      <a:pt x="2433656" y="1070040"/>
                    </a:cubicBezTo>
                    <a:cubicBezTo>
                      <a:pt x="2433568" y="1074433"/>
                      <a:pt x="2434710" y="1077508"/>
                      <a:pt x="2438049" y="1079528"/>
                    </a:cubicBezTo>
                    <a:cubicBezTo>
                      <a:pt x="2438224" y="1079616"/>
                      <a:pt x="2439542" y="1078474"/>
                      <a:pt x="2439454" y="1078211"/>
                    </a:cubicBezTo>
                    <a:cubicBezTo>
                      <a:pt x="2438576" y="1075575"/>
                      <a:pt x="2437609" y="1072852"/>
                      <a:pt x="2436467" y="1070304"/>
                    </a:cubicBezTo>
                    <a:cubicBezTo>
                      <a:pt x="2435237" y="1070392"/>
                      <a:pt x="2434007" y="1070304"/>
                      <a:pt x="2433304" y="1069952"/>
                    </a:cubicBezTo>
                    <a:moveTo>
                      <a:pt x="33051" y="1528813"/>
                    </a:moveTo>
                    <a:cubicBezTo>
                      <a:pt x="35248" y="1528198"/>
                      <a:pt x="37444" y="1527671"/>
                      <a:pt x="39640" y="1527056"/>
                    </a:cubicBezTo>
                    <a:cubicBezTo>
                      <a:pt x="38850" y="1525914"/>
                      <a:pt x="38235" y="1523805"/>
                      <a:pt x="37356" y="1523717"/>
                    </a:cubicBezTo>
                    <a:cubicBezTo>
                      <a:pt x="34633" y="1523366"/>
                      <a:pt x="30943" y="1522399"/>
                      <a:pt x="33051" y="1528813"/>
                    </a:cubicBezTo>
                    <a:moveTo>
                      <a:pt x="679304" y="166728"/>
                    </a:moveTo>
                    <a:cubicBezTo>
                      <a:pt x="677898" y="164619"/>
                      <a:pt x="676492" y="162599"/>
                      <a:pt x="675087" y="160490"/>
                    </a:cubicBezTo>
                    <a:cubicBezTo>
                      <a:pt x="674735" y="161193"/>
                      <a:pt x="674120" y="161896"/>
                      <a:pt x="674120" y="162511"/>
                    </a:cubicBezTo>
                    <a:cubicBezTo>
                      <a:pt x="674032" y="165322"/>
                      <a:pt x="673066" y="168748"/>
                      <a:pt x="679304" y="166728"/>
                    </a:cubicBezTo>
                    <a:moveTo>
                      <a:pt x="2213055" y="504965"/>
                    </a:moveTo>
                    <a:cubicBezTo>
                      <a:pt x="2211210" y="504174"/>
                      <a:pt x="2209365" y="503383"/>
                      <a:pt x="2207608" y="502593"/>
                    </a:cubicBezTo>
                    <a:cubicBezTo>
                      <a:pt x="2206905" y="504350"/>
                      <a:pt x="2206202" y="506107"/>
                      <a:pt x="2205499" y="507952"/>
                    </a:cubicBezTo>
                    <a:cubicBezTo>
                      <a:pt x="2207608" y="507337"/>
                      <a:pt x="2209629" y="506810"/>
                      <a:pt x="2213055" y="504965"/>
                    </a:cubicBezTo>
                    <a:moveTo>
                      <a:pt x="559998" y="238856"/>
                    </a:moveTo>
                    <a:cubicBezTo>
                      <a:pt x="560877" y="239646"/>
                      <a:pt x="561843" y="240525"/>
                      <a:pt x="562722" y="241316"/>
                    </a:cubicBezTo>
                    <a:cubicBezTo>
                      <a:pt x="562897" y="238944"/>
                      <a:pt x="563073" y="236572"/>
                      <a:pt x="563249" y="234287"/>
                    </a:cubicBezTo>
                    <a:cubicBezTo>
                      <a:pt x="561755" y="235342"/>
                      <a:pt x="560262" y="236484"/>
                      <a:pt x="559998" y="238856"/>
                    </a:cubicBezTo>
                    <a:moveTo>
                      <a:pt x="1822369" y="164092"/>
                    </a:moveTo>
                    <a:cubicBezTo>
                      <a:pt x="1822369" y="164883"/>
                      <a:pt x="1822457" y="165761"/>
                      <a:pt x="1822369" y="166552"/>
                    </a:cubicBezTo>
                    <a:cubicBezTo>
                      <a:pt x="1822194" y="167958"/>
                      <a:pt x="1821842" y="169276"/>
                      <a:pt x="1821578" y="170681"/>
                    </a:cubicBezTo>
                    <a:cubicBezTo>
                      <a:pt x="1822721" y="169978"/>
                      <a:pt x="1824829" y="169276"/>
                      <a:pt x="1824829" y="168397"/>
                    </a:cubicBezTo>
                    <a:cubicBezTo>
                      <a:pt x="1825005" y="166640"/>
                      <a:pt x="1824126" y="164707"/>
                      <a:pt x="1822369" y="164092"/>
                    </a:cubicBezTo>
                    <a:moveTo>
                      <a:pt x="64503" y="1035865"/>
                    </a:moveTo>
                    <a:cubicBezTo>
                      <a:pt x="64503" y="1037622"/>
                      <a:pt x="64503" y="1039379"/>
                      <a:pt x="64679" y="1041136"/>
                    </a:cubicBezTo>
                    <a:cubicBezTo>
                      <a:pt x="64679" y="1041224"/>
                      <a:pt x="66963" y="1041224"/>
                      <a:pt x="67051" y="1041136"/>
                    </a:cubicBezTo>
                    <a:cubicBezTo>
                      <a:pt x="67139" y="1039379"/>
                      <a:pt x="67051" y="1037622"/>
                      <a:pt x="64503" y="1035865"/>
                    </a:cubicBezTo>
                    <a:moveTo>
                      <a:pt x="1687338" y="99871"/>
                    </a:moveTo>
                    <a:cubicBezTo>
                      <a:pt x="1687338" y="101628"/>
                      <a:pt x="1687338" y="103385"/>
                      <a:pt x="1687514" y="105142"/>
                    </a:cubicBezTo>
                    <a:cubicBezTo>
                      <a:pt x="1687514" y="105230"/>
                      <a:pt x="1689798" y="105230"/>
                      <a:pt x="1689886" y="105142"/>
                    </a:cubicBezTo>
                    <a:cubicBezTo>
                      <a:pt x="1689974" y="103385"/>
                      <a:pt x="1689974" y="101628"/>
                      <a:pt x="1687338" y="99871"/>
                    </a:cubicBezTo>
                    <a:moveTo>
                      <a:pt x="1545805" y="52694"/>
                    </a:moveTo>
                    <a:cubicBezTo>
                      <a:pt x="1545805" y="54451"/>
                      <a:pt x="1545805" y="56208"/>
                      <a:pt x="1545981" y="57965"/>
                    </a:cubicBezTo>
                    <a:cubicBezTo>
                      <a:pt x="1545981" y="58053"/>
                      <a:pt x="1548265" y="58053"/>
                      <a:pt x="1548353" y="57965"/>
                    </a:cubicBezTo>
                    <a:cubicBezTo>
                      <a:pt x="1548441" y="56208"/>
                      <a:pt x="1548441" y="54451"/>
                      <a:pt x="1545805" y="52694"/>
                    </a:cubicBezTo>
                    <a:moveTo>
                      <a:pt x="2439806" y="972962"/>
                    </a:moveTo>
                    <a:cubicBezTo>
                      <a:pt x="2438488" y="973928"/>
                      <a:pt x="2437170" y="974982"/>
                      <a:pt x="2435852" y="975949"/>
                    </a:cubicBezTo>
                    <a:cubicBezTo>
                      <a:pt x="2436555" y="976652"/>
                      <a:pt x="2437346" y="977442"/>
                      <a:pt x="2438049" y="978145"/>
                    </a:cubicBezTo>
                    <a:cubicBezTo>
                      <a:pt x="2439103" y="976915"/>
                      <a:pt x="2440157" y="975597"/>
                      <a:pt x="2439806" y="972962"/>
                    </a:cubicBezTo>
                    <a:moveTo>
                      <a:pt x="65821" y="974280"/>
                    </a:moveTo>
                    <a:cubicBezTo>
                      <a:pt x="64854" y="972962"/>
                      <a:pt x="63800" y="971644"/>
                      <a:pt x="62834" y="970326"/>
                    </a:cubicBezTo>
                    <a:cubicBezTo>
                      <a:pt x="62131" y="971029"/>
                      <a:pt x="61340" y="971820"/>
                      <a:pt x="60637" y="972523"/>
                    </a:cubicBezTo>
                    <a:cubicBezTo>
                      <a:pt x="61867" y="973577"/>
                      <a:pt x="63185" y="974543"/>
                      <a:pt x="65821" y="974280"/>
                    </a:cubicBezTo>
                    <a:moveTo>
                      <a:pt x="1405503" y="27831"/>
                    </a:moveTo>
                    <a:cubicBezTo>
                      <a:pt x="1403746" y="27831"/>
                      <a:pt x="1401989" y="27831"/>
                      <a:pt x="1400232" y="28007"/>
                    </a:cubicBezTo>
                    <a:cubicBezTo>
                      <a:pt x="1400144" y="28007"/>
                      <a:pt x="1400144" y="30291"/>
                      <a:pt x="1400232" y="30379"/>
                    </a:cubicBezTo>
                    <a:cubicBezTo>
                      <a:pt x="1402077" y="30379"/>
                      <a:pt x="1403746" y="30379"/>
                      <a:pt x="1405503" y="27831"/>
                    </a:cubicBezTo>
                    <a:moveTo>
                      <a:pt x="22509" y="1201030"/>
                    </a:moveTo>
                    <a:cubicBezTo>
                      <a:pt x="23827" y="1200064"/>
                      <a:pt x="25144" y="1199010"/>
                      <a:pt x="26462" y="1198043"/>
                    </a:cubicBezTo>
                    <a:cubicBezTo>
                      <a:pt x="25759" y="1197340"/>
                      <a:pt x="24969" y="1196550"/>
                      <a:pt x="24266" y="1195847"/>
                    </a:cubicBezTo>
                    <a:cubicBezTo>
                      <a:pt x="23212" y="1197077"/>
                      <a:pt x="22245" y="1198395"/>
                      <a:pt x="22509" y="1201030"/>
                    </a:cubicBezTo>
                    <a:moveTo>
                      <a:pt x="2054391" y="335846"/>
                    </a:moveTo>
                    <a:cubicBezTo>
                      <a:pt x="2054391" y="337603"/>
                      <a:pt x="2054391" y="339360"/>
                      <a:pt x="2054567" y="341118"/>
                    </a:cubicBezTo>
                    <a:cubicBezTo>
                      <a:pt x="2054567" y="341205"/>
                      <a:pt x="2056851" y="341205"/>
                      <a:pt x="2056939" y="341118"/>
                    </a:cubicBezTo>
                    <a:cubicBezTo>
                      <a:pt x="2057026" y="339360"/>
                      <a:pt x="2057026" y="337603"/>
                      <a:pt x="2054391" y="335846"/>
                    </a:cubicBezTo>
                    <a:moveTo>
                      <a:pt x="2479164" y="1198395"/>
                    </a:moveTo>
                    <a:cubicBezTo>
                      <a:pt x="2477846" y="1199361"/>
                      <a:pt x="2476528" y="1200415"/>
                      <a:pt x="2475211" y="1201382"/>
                    </a:cubicBezTo>
                    <a:cubicBezTo>
                      <a:pt x="2475913" y="1202084"/>
                      <a:pt x="2476704" y="1202875"/>
                      <a:pt x="2477407" y="1203578"/>
                    </a:cubicBezTo>
                    <a:cubicBezTo>
                      <a:pt x="2478461" y="1202348"/>
                      <a:pt x="2479515" y="1201030"/>
                      <a:pt x="2479164" y="1198395"/>
                    </a:cubicBezTo>
                    <a:moveTo>
                      <a:pt x="2243189" y="595366"/>
                    </a:moveTo>
                    <a:cubicBezTo>
                      <a:pt x="2241871" y="596333"/>
                      <a:pt x="2240553" y="597387"/>
                      <a:pt x="2239235" y="598353"/>
                    </a:cubicBezTo>
                    <a:cubicBezTo>
                      <a:pt x="2239938" y="599056"/>
                      <a:pt x="2240729" y="599847"/>
                      <a:pt x="2241432" y="600550"/>
                    </a:cubicBezTo>
                    <a:cubicBezTo>
                      <a:pt x="2242486" y="599320"/>
                      <a:pt x="2243540" y="598002"/>
                      <a:pt x="2243189" y="595366"/>
                    </a:cubicBezTo>
                    <a:moveTo>
                      <a:pt x="295207" y="501011"/>
                    </a:moveTo>
                    <a:cubicBezTo>
                      <a:pt x="293801" y="499694"/>
                      <a:pt x="292659" y="497234"/>
                      <a:pt x="290551" y="500396"/>
                    </a:cubicBezTo>
                    <a:cubicBezTo>
                      <a:pt x="290111" y="501099"/>
                      <a:pt x="289321" y="501626"/>
                      <a:pt x="288706" y="502241"/>
                    </a:cubicBezTo>
                    <a:cubicBezTo>
                      <a:pt x="290199" y="502681"/>
                      <a:pt x="291605" y="503471"/>
                      <a:pt x="293098" y="503559"/>
                    </a:cubicBezTo>
                    <a:cubicBezTo>
                      <a:pt x="294241" y="503647"/>
                      <a:pt x="295383" y="502768"/>
                      <a:pt x="295207" y="501011"/>
                    </a:cubicBezTo>
                    <a:moveTo>
                      <a:pt x="1936491" y="238856"/>
                    </a:moveTo>
                    <a:cubicBezTo>
                      <a:pt x="1936228" y="239119"/>
                      <a:pt x="1935876" y="239383"/>
                      <a:pt x="1935701" y="239734"/>
                    </a:cubicBezTo>
                    <a:cubicBezTo>
                      <a:pt x="1935525" y="239910"/>
                      <a:pt x="1935613" y="240261"/>
                      <a:pt x="1935613" y="240613"/>
                    </a:cubicBezTo>
                    <a:cubicBezTo>
                      <a:pt x="1937194" y="240349"/>
                      <a:pt x="1938863" y="240174"/>
                      <a:pt x="1940445" y="239910"/>
                    </a:cubicBezTo>
                    <a:cubicBezTo>
                      <a:pt x="1939478" y="239119"/>
                      <a:pt x="1938600" y="238329"/>
                      <a:pt x="1936491" y="238856"/>
                    </a:cubicBezTo>
                    <a:moveTo>
                      <a:pt x="444646" y="333211"/>
                    </a:moveTo>
                    <a:cubicBezTo>
                      <a:pt x="443504" y="333474"/>
                      <a:pt x="442450" y="333650"/>
                      <a:pt x="441308" y="333914"/>
                    </a:cubicBezTo>
                    <a:cubicBezTo>
                      <a:pt x="442626" y="335231"/>
                      <a:pt x="443943" y="336549"/>
                      <a:pt x="445261" y="337867"/>
                    </a:cubicBezTo>
                    <a:cubicBezTo>
                      <a:pt x="445437" y="336725"/>
                      <a:pt x="445701" y="335671"/>
                      <a:pt x="444646" y="333211"/>
                    </a:cubicBezTo>
                    <a:moveTo>
                      <a:pt x="2386127" y="827476"/>
                    </a:moveTo>
                    <a:cubicBezTo>
                      <a:pt x="2387884" y="826598"/>
                      <a:pt x="2389553" y="825719"/>
                      <a:pt x="2391310" y="824752"/>
                    </a:cubicBezTo>
                    <a:cubicBezTo>
                      <a:pt x="2389553" y="824752"/>
                      <a:pt x="2387796" y="824840"/>
                      <a:pt x="2386127" y="827476"/>
                    </a:cubicBezTo>
                    <a:moveTo>
                      <a:pt x="954550" y="51376"/>
                    </a:moveTo>
                    <a:cubicBezTo>
                      <a:pt x="952792" y="51376"/>
                      <a:pt x="951123" y="51376"/>
                      <a:pt x="949366" y="51288"/>
                    </a:cubicBezTo>
                    <a:cubicBezTo>
                      <a:pt x="951123" y="52254"/>
                      <a:pt x="952880" y="53133"/>
                      <a:pt x="954550" y="51376"/>
                    </a:cubicBezTo>
                    <a:moveTo>
                      <a:pt x="1097488" y="29061"/>
                    </a:moveTo>
                    <a:cubicBezTo>
                      <a:pt x="1097576" y="27392"/>
                      <a:pt x="1097663" y="25722"/>
                      <a:pt x="1097663" y="24053"/>
                    </a:cubicBezTo>
                    <a:cubicBezTo>
                      <a:pt x="1096346" y="24405"/>
                      <a:pt x="1094940" y="24844"/>
                      <a:pt x="1093622" y="25195"/>
                    </a:cubicBezTo>
                    <a:cubicBezTo>
                      <a:pt x="1094413" y="26074"/>
                      <a:pt x="1095291" y="26952"/>
                      <a:pt x="1097488" y="29061"/>
                    </a:cubicBezTo>
                    <a:moveTo>
                      <a:pt x="199534" y="683220"/>
                    </a:moveTo>
                    <a:cubicBezTo>
                      <a:pt x="199271" y="682078"/>
                      <a:pt x="199095" y="681024"/>
                      <a:pt x="198831" y="679882"/>
                    </a:cubicBezTo>
                    <a:cubicBezTo>
                      <a:pt x="197514" y="681200"/>
                      <a:pt x="196196" y="682517"/>
                      <a:pt x="194878" y="683835"/>
                    </a:cubicBezTo>
                    <a:cubicBezTo>
                      <a:pt x="195932" y="684099"/>
                      <a:pt x="197074" y="684274"/>
                      <a:pt x="199534" y="683220"/>
                    </a:cubicBezTo>
                    <a:moveTo>
                      <a:pt x="212624" y="615046"/>
                    </a:moveTo>
                    <a:cubicBezTo>
                      <a:pt x="211746" y="615924"/>
                      <a:pt x="210955" y="616715"/>
                      <a:pt x="210077" y="617593"/>
                    </a:cubicBezTo>
                    <a:cubicBezTo>
                      <a:pt x="211394" y="617945"/>
                      <a:pt x="212800" y="618384"/>
                      <a:pt x="214118" y="618735"/>
                    </a:cubicBezTo>
                    <a:cubicBezTo>
                      <a:pt x="214030" y="617154"/>
                      <a:pt x="214030" y="615485"/>
                      <a:pt x="212624" y="615046"/>
                    </a:cubicBezTo>
                    <a:moveTo>
                      <a:pt x="407923" y="393566"/>
                    </a:moveTo>
                    <a:cubicBezTo>
                      <a:pt x="407660" y="393830"/>
                      <a:pt x="407308" y="394093"/>
                      <a:pt x="407133" y="394445"/>
                    </a:cubicBezTo>
                    <a:cubicBezTo>
                      <a:pt x="406957" y="394620"/>
                      <a:pt x="407045" y="394972"/>
                      <a:pt x="407045" y="395323"/>
                    </a:cubicBezTo>
                    <a:cubicBezTo>
                      <a:pt x="408626" y="395060"/>
                      <a:pt x="410295" y="394884"/>
                      <a:pt x="411877" y="394620"/>
                    </a:cubicBezTo>
                    <a:cubicBezTo>
                      <a:pt x="410998" y="393742"/>
                      <a:pt x="410120" y="393039"/>
                      <a:pt x="407923" y="393566"/>
                    </a:cubicBezTo>
                    <a:moveTo>
                      <a:pt x="2285183" y="618999"/>
                    </a:moveTo>
                    <a:cubicBezTo>
                      <a:pt x="2285183" y="620756"/>
                      <a:pt x="2285183" y="622425"/>
                      <a:pt x="2285095" y="624182"/>
                    </a:cubicBezTo>
                    <a:cubicBezTo>
                      <a:pt x="2285974" y="622425"/>
                      <a:pt x="2286852" y="620756"/>
                      <a:pt x="2285183" y="618999"/>
                    </a:cubicBezTo>
                    <a:moveTo>
                      <a:pt x="17326" y="1353105"/>
                    </a:moveTo>
                    <a:cubicBezTo>
                      <a:pt x="17765" y="1353984"/>
                      <a:pt x="18204" y="1354862"/>
                      <a:pt x="18643" y="1355741"/>
                    </a:cubicBezTo>
                    <a:cubicBezTo>
                      <a:pt x="18995" y="1354862"/>
                      <a:pt x="19434" y="1353984"/>
                      <a:pt x="17326" y="1353105"/>
                    </a:cubicBezTo>
                    <a:moveTo>
                      <a:pt x="2480482" y="1357059"/>
                    </a:moveTo>
                    <a:cubicBezTo>
                      <a:pt x="2480745" y="1358201"/>
                      <a:pt x="2480921" y="1359255"/>
                      <a:pt x="2481185" y="1360397"/>
                    </a:cubicBezTo>
                    <a:cubicBezTo>
                      <a:pt x="2481712" y="1360221"/>
                      <a:pt x="2482854" y="1359958"/>
                      <a:pt x="2482766" y="1359958"/>
                    </a:cubicBezTo>
                    <a:cubicBezTo>
                      <a:pt x="2482502" y="1358464"/>
                      <a:pt x="2482151" y="1357146"/>
                      <a:pt x="2480482" y="1357059"/>
                    </a:cubicBezTo>
                    <a:moveTo>
                      <a:pt x="810382" y="98553"/>
                    </a:moveTo>
                    <a:cubicBezTo>
                      <a:pt x="810645" y="99695"/>
                      <a:pt x="810821" y="100750"/>
                      <a:pt x="811084" y="101892"/>
                    </a:cubicBezTo>
                    <a:cubicBezTo>
                      <a:pt x="811612" y="101716"/>
                      <a:pt x="812754" y="101452"/>
                      <a:pt x="812754" y="101452"/>
                    </a:cubicBezTo>
                    <a:cubicBezTo>
                      <a:pt x="812402" y="100047"/>
                      <a:pt x="812051" y="98641"/>
                      <a:pt x="810382" y="98553"/>
                    </a:cubicBezTo>
                    <a:moveTo>
                      <a:pt x="305662" y="527280"/>
                    </a:moveTo>
                    <a:cubicBezTo>
                      <a:pt x="306804" y="527016"/>
                      <a:pt x="307858" y="526840"/>
                      <a:pt x="309000" y="526577"/>
                    </a:cubicBezTo>
                    <a:cubicBezTo>
                      <a:pt x="308824" y="526050"/>
                      <a:pt x="308561" y="524908"/>
                      <a:pt x="308561" y="524995"/>
                    </a:cubicBezTo>
                    <a:cubicBezTo>
                      <a:pt x="307155" y="525171"/>
                      <a:pt x="305749" y="525610"/>
                      <a:pt x="305662" y="527280"/>
                    </a:cubicBezTo>
                    <a:moveTo>
                      <a:pt x="115634" y="822205"/>
                    </a:moveTo>
                    <a:cubicBezTo>
                      <a:pt x="114228" y="821853"/>
                      <a:pt x="112823" y="821502"/>
                      <a:pt x="111417" y="821238"/>
                    </a:cubicBezTo>
                    <a:cubicBezTo>
                      <a:pt x="111417" y="821238"/>
                      <a:pt x="111153" y="822293"/>
                      <a:pt x="110978" y="822820"/>
                    </a:cubicBezTo>
                    <a:cubicBezTo>
                      <a:pt x="112120" y="823083"/>
                      <a:pt x="113174" y="823259"/>
                      <a:pt x="115634" y="822205"/>
                    </a:cubicBezTo>
                    <a:moveTo>
                      <a:pt x="1932538" y="268990"/>
                    </a:moveTo>
                    <a:cubicBezTo>
                      <a:pt x="1932011" y="268638"/>
                      <a:pt x="1931484" y="268287"/>
                      <a:pt x="1930956" y="267935"/>
                    </a:cubicBezTo>
                    <a:cubicBezTo>
                      <a:pt x="1931044" y="268726"/>
                      <a:pt x="1931132" y="269517"/>
                      <a:pt x="1932538" y="268990"/>
                    </a:cubicBezTo>
                    <a:moveTo>
                      <a:pt x="2463438" y="1051591"/>
                    </a:moveTo>
                    <a:cubicBezTo>
                      <a:pt x="2463790" y="1051064"/>
                      <a:pt x="2464141" y="1050537"/>
                      <a:pt x="2464492" y="1050010"/>
                    </a:cubicBezTo>
                    <a:cubicBezTo>
                      <a:pt x="2463702" y="1050097"/>
                      <a:pt x="2462911" y="1050185"/>
                      <a:pt x="2463438" y="1051591"/>
                    </a:cubicBezTo>
                    <a:moveTo>
                      <a:pt x="1817186" y="195544"/>
                    </a:moveTo>
                    <a:cubicBezTo>
                      <a:pt x="1817713" y="195895"/>
                      <a:pt x="1818240" y="196247"/>
                      <a:pt x="1818767" y="196598"/>
                    </a:cubicBezTo>
                    <a:cubicBezTo>
                      <a:pt x="1818679" y="195807"/>
                      <a:pt x="1818591" y="195017"/>
                      <a:pt x="1817186" y="195544"/>
                    </a:cubicBezTo>
                    <a:moveTo>
                      <a:pt x="2304774" y="685856"/>
                    </a:moveTo>
                    <a:cubicBezTo>
                      <a:pt x="2304247" y="685504"/>
                      <a:pt x="2303720" y="685153"/>
                      <a:pt x="2303193" y="684802"/>
                    </a:cubicBezTo>
                    <a:cubicBezTo>
                      <a:pt x="2303369" y="685592"/>
                      <a:pt x="2303456" y="686383"/>
                      <a:pt x="2304774" y="685856"/>
                    </a:cubicBezTo>
                    <a:moveTo>
                      <a:pt x="2091114" y="396114"/>
                    </a:moveTo>
                    <a:cubicBezTo>
                      <a:pt x="2090762" y="396641"/>
                      <a:pt x="2090411" y="397168"/>
                      <a:pt x="2090060" y="397695"/>
                    </a:cubicBezTo>
                    <a:cubicBezTo>
                      <a:pt x="2090850" y="397607"/>
                      <a:pt x="2091641" y="397520"/>
                      <a:pt x="2091114" y="396114"/>
                    </a:cubicBezTo>
                    <a:moveTo>
                      <a:pt x="44824" y="1359694"/>
                    </a:moveTo>
                    <a:cubicBezTo>
                      <a:pt x="45351" y="1360046"/>
                      <a:pt x="45878" y="1360397"/>
                      <a:pt x="46405" y="1360748"/>
                    </a:cubicBezTo>
                    <a:cubicBezTo>
                      <a:pt x="46317" y="1359958"/>
                      <a:pt x="46229" y="1359167"/>
                      <a:pt x="44824" y="1359694"/>
                    </a:cubicBezTo>
                    <a:moveTo>
                      <a:pt x="2192058" y="528510"/>
                    </a:moveTo>
                    <a:cubicBezTo>
                      <a:pt x="2192585" y="528861"/>
                      <a:pt x="2193112" y="529212"/>
                      <a:pt x="2193639" y="529564"/>
                    </a:cubicBezTo>
                    <a:cubicBezTo>
                      <a:pt x="2193551" y="528773"/>
                      <a:pt x="2193464" y="528070"/>
                      <a:pt x="2192058" y="528510"/>
                    </a:cubicBezTo>
                    <a:moveTo>
                      <a:pt x="2464756" y="1530043"/>
                    </a:moveTo>
                    <a:cubicBezTo>
                      <a:pt x="2465283" y="1530394"/>
                      <a:pt x="2465810" y="1530746"/>
                      <a:pt x="2466337" y="1531097"/>
                    </a:cubicBezTo>
                    <a:cubicBezTo>
                      <a:pt x="2466249" y="1530306"/>
                      <a:pt x="2466162" y="1529515"/>
                      <a:pt x="2464756" y="1530043"/>
                    </a:cubicBezTo>
                    <a:close/>
                  </a:path>
                </a:pathLst>
              </a:custGeom>
              <a:solidFill>
                <a:srgbClr val="6ABD45"/>
              </a:solidFill>
              <a:ln w="13099" cap="flat">
                <a:solidFill>
                  <a:srgbClr val="3BB54A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id="{AD6052E6-D985-BA33-6BB4-8DC7EF1E351F}"/>
                  </a:ext>
                </a:extLst>
              </p:cNvPr>
              <p:cNvSpPr/>
              <p:nvPr/>
            </p:nvSpPr>
            <p:spPr>
              <a:xfrm>
                <a:off x="963431" y="509212"/>
                <a:ext cx="2169210" cy="1389221"/>
              </a:xfrm>
              <a:custGeom>
                <a:avLst/>
                <a:gdLst>
                  <a:gd name="connsiteX0" fmla="*/ 84431 w 2169210"/>
                  <a:gd name="connsiteY0" fmla="*/ 818083 h 1389221"/>
                  <a:gd name="connsiteX1" fmla="*/ 85837 w 2169210"/>
                  <a:gd name="connsiteY1" fmla="*/ 828801 h 1389221"/>
                  <a:gd name="connsiteX2" fmla="*/ 73362 w 2169210"/>
                  <a:gd name="connsiteY2" fmla="*/ 881601 h 1389221"/>
                  <a:gd name="connsiteX3" fmla="*/ 64313 w 2169210"/>
                  <a:gd name="connsiteY3" fmla="*/ 910417 h 1389221"/>
                  <a:gd name="connsiteX4" fmla="*/ 63522 w 2169210"/>
                  <a:gd name="connsiteY4" fmla="*/ 912613 h 1389221"/>
                  <a:gd name="connsiteX5" fmla="*/ 60271 w 2169210"/>
                  <a:gd name="connsiteY5" fmla="*/ 944856 h 1389221"/>
                  <a:gd name="connsiteX6" fmla="*/ 54824 w 2169210"/>
                  <a:gd name="connsiteY6" fmla="*/ 964623 h 1389221"/>
                  <a:gd name="connsiteX7" fmla="*/ 53331 w 2169210"/>
                  <a:gd name="connsiteY7" fmla="*/ 971563 h 1389221"/>
                  <a:gd name="connsiteX8" fmla="*/ 53507 w 2169210"/>
                  <a:gd name="connsiteY8" fmla="*/ 997304 h 1389221"/>
                  <a:gd name="connsiteX9" fmla="*/ 53067 w 2169210"/>
                  <a:gd name="connsiteY9" fmla="*/ 999676 h 1389221"/>
                  <a:gd name="connsiteX10" fmla="*/ 52804 w 2169210"/>
                  <a:gd name="connsiteY10" fmla="*/ 1027702 h 1389221"/>
                  <a:gd name="connsiteX11" fmla="*/ 45775 w 2169210"/>
                  <a:gd name="connsiteY11" fmla="*/ 1054849 h 1389221"/>
                  <a:gd name="connsiteX12" fmla="*/ 45424 w 2169210"/>
                  <a:gd name="connsiteY12" fmla="*/ 1058275 h 1389221"/>
                  <a:gd name="connsiteX13" fmla="*/ 47884 w 2169210"/>
                  <a:gd name="connsiteY13" fmla="*/ 1092977 h 1389221"/>
                  <a:gd name="connsiteX14" fmla="*/ 49465 w 2169210"/>
                  <a:gd name="connsiteY14" fmla="*/ 1104574 h 1389221"/>
                  <a:gd name="connsiteX15" fmla="*/ 50168 w 2169210"/>
                  <a:gd name="connsiteY15" fmla="*/ 1109318 h 1389221"/>
                  <a:gd name="connsiteX16" fmla="*/ 50256 w 2169210"/>
                  <a:gd name="connsiteY16" fmla="*/ 1132160 h 1389221"/>
                  <a:gd name="connsiteX17" fmla="*/ 50080 w 2169210"/>
                  <a:gd name="connsiteY17" fmla="*/ 1141209 h 1389221"/>
                  <a:gd name="connsiteX18" fmla="*/ 51574 w 2169210"/>
                  <a:gd name="connsiteY18" fmla="*/ 1175384 h 1389221"/>
                  <a:gd name="connsiteX19" fmla="*/ 52892 w 2169210"/>
                  <a:gd name="connsiteY19" fmla="*/ 1204903 h 1389221"/>
                  <a:gd name="connsiteX20" fmla="*/ 57724 w 2169210"/>
                  <a:gd name="connsiteY20" fmla="*/ 1230907 h 1389221"/>
                  <a:gd name="connsiteX21" fmla="*/ 58075 w 2169210"/>
                  <a:gd name="connsiteY21" fmla="*/ 1237233 h 1389221"/>
                  <a:gd name="connsiteX22" fmla="*/ 58251 w 2169210"/>
                  <a:gd name="connsiteY22" fmla="*/ 1265258 h 1389221"/>
                  <a:gd name="connsiteX23" fmla="*/ 61589 w 2169210"/>
                  <a:gd name="connsiteY23" fmla="*/ 1271935 h 1389221"/>
                  <a:gd name="connsiteX24" fmla="*/ 63346 w 2169210"/>
                  <a:gd name="connsiteY24" fmla="*/ 1278524 h 1389221"/>
                  <a:gd name="connsiteX25" fmla="*/ 68266 w 2169210"/>
                  <a:gd name="connsiteY25" fmla="*/ 1306637 h 1389221"/>
                  <a:gd name="connsiteX26" fmla="*/ 68530 w 2169210"/>
                  <a:gd name="connsiteY26" fmla="*/ 1310327 h 1389221"/>
                  <a:gd name="connsiteX27" fmla="*/ 71077 w 2169210"/>
                  <a:gd name="connsiteY27" fmla="*/ 1328249 h 1389221"/>
                  <a:gd name="connsiteX28" fmla="*/ 75909 w 2169210"/>
                  <a:gd name="connsiteY28" fmla="*/ 1342745 h 1389221"/>
                  <a:gd name="connsiteX29" fmla="*/ 80390 w 2169210"/>
                  <a:gd name="connsiteY29" fmla="*/ 1357768 h 1389221"/>
                  <a:gd name="connsiteX30" fmla="*/ 84255 w 2169210"/>
                  <a:gd name="connsiteY30" fmla="*/ 1372967 h 1389221"/>
                  <a:gd name="connsiteX31" fmla="*/ 72395 w 2169210"/>
                  <a:gd name="connsiteY31" fmla="*/ 1386936 h 1389221"/>
                  <a:gd name="connsiteX32" fmla="*/ 44897 w 2169210"/>
                  <a:gd name="connsiteY32" fmla="*/ 1387199 h 1389221"/>
                  <a:gd name="connsiteX33" fmla="*/ 32158 w 2169210"/>
                  <a:gd name="connsiteY33" fmla="*/ 1377711 h 1389221"/>
                  <a:gd name="connsiteX34" fmla="*/ 29259 w 2169210"/>
                  <a:gd name="connsiteY34" fmla="*/ 1359262 h 1389221"/>
                  <a:gd name="connsiteX35" fmla="*/ 24515 w 2169210"/>
                  <a:gd name="connsiteY35" fmla="*/ 1341515 h 1389221"/>
                  <a:gd name="connsiteX36" fmla="*/ 23988 w 2169210"/>
                  <a:gd name="connsiteY36" fmla="*/ 1337913 h 1389221"/>
                  <a:gd name="connsiteX37" fmla="*/ 21264 w 2169210"/>
                  <a:gd name="connsiteY37" fmla="*/ 1306198 h 1389221"/>
                  <a:gd name="connsiteX38" fmla="*/ 18892 w 2169210"/>
                  <a:gd name="connsiteY38" fmla="*/ 1299346 h 1389221"/>
                  <a:gd name="connsiteX39" fmla="*/ 13006 w 2169210"/>
                  <a:gd name="connsiteY39" fmla="*/ 1272814 h 1389221"/>
                  <a:gd name="connsiteX40" fmla="*/ 6856 w 2169210"/>
                  <a:gd name="connsiteY40" fmla="*/ 1232225 h 1389221"/>
                  <a:gd name="connsiteX41" fmla="*/ 5714 w 2169210"/>
                  <a:gd name="connsiteY41" fmla="*/ 1227481 h 1389221"/>
                  <a:gd name="connsiteX42" fmla="*/ 3078 w 2169210"/>
                  <a:gd name="connsiteY42" fmla="*/ 1191373 h 1389221"/>
                  <a:gd name="connsiteX43" fmla="*/ 3078 w 2169210"/>
                  <a:gd name="connsiteY43" fmla="*/ 1188738 h 1389221"/>
                  <a:gd name="connsiteX44" fmla="*/ 2815 w 2169210"/>
                  <a:gd name="connsiteY44" fmla="*/ 1150258 h 1389221"/>
                  <a:gd name="connsiteX45" fmla="*/ 1058 w 2169210"/>
                  <a:gd name="connsiteY45" fmla="*/ 1112656 h 1389221"/>
                  <a:gd name="connsiteX46" fmla="*/ 2112 w 2169210"/>
                  <a:gd name="connsiteY46" fmla="*/ 1087618 h 1389221"/>
                  <a:gd name="connsiteX47" fmla="*/ 3166 w 2169210"/>
                  <a:gd name="connsiteY47" fmla="*/ 1067587 h 1389221"/>
                  <a:gd name="connsiteX48" fmla="*/ 3166 w 2169210"/>
                  <a:gd name="connsiteY48" fmla="*/ 1046590 h 1389221"/>
                  <a:gd name="connsiteX49" fmla="*/ 5626 w 2169210"/>
                  <a:gd name="connsiteY49" fmla="*/ 1022694 h 1389221"/>
                  <a:gd name="connsiteX50" fmla="*/ 5714 w 2169210"/>
                  <a:gd name="connsiteY50" fmla="*/ 1010482 h 1389221"/>
                  <a:gd name="connsiteX51" fmla="*/ 10107 w 2169210"/>
                  <a:gd name="connsiteY51" fmla="*/ 982457 h 1389221"/>
                  <a:gd name="connsiteX52" fmla="*/ 13621 w 2169210"/>
                  <a:gd name="connsiteY52" fmla="*/ 952938 h 1389221"/>
                  <a:gd name="connsiteX53" fmla="*/ 17223 w 2169210"/>
                  <a:gd name="connsiteY53" fmla="*/ 938706 h 1389221"/>
                  <a:gd name="connsiteX54" fmla="*/ 18716 w 2169210"/>
                  <a:gd name="connsiteY54" fmla="*/ 932820 h 1389221"/>
                  <a:gd name="connsiteX55" fmla="*/ 26711 w 2169210"/>
                  <a:gd name="connsiteY55" fmla="*/ 873958 h 1389221"/>
                  <a:gd name="connsiteX56" fmla="*/ 31982 w 2169210"/>
                  <a:gd name="connsiteY56" fmla="*/ 847338 h 1389221"/>
                  <a:gd name="connsiteX57" fmla="*/ 43403 w 2169210"/>
                  <a:gd name="connsiteY57" fmla="*/ 801039 h 1389221"/>
                  <a:gd name="connsiteX58" fmla="*/ 52892 w 2169210"/>
                  <a:gd name="connsiteY58" fmla="*/ 770817 h 1389221"/>
                  <a:gd name="connsiteX59" fmla="*/ 63785 w 2169210"/>
                  <a:gd name="connsiteY59" fmla="*/ 742616 h 1389221"/>
                  <a:gd name="connsiteX60" fmla="*/ 68442 w 2169210"/>
                  <a:gd name="connsiteY60" fmla="*/ 724870 h 1389221"/>
                  <a:gd name="connsiteX61" fmla="*/ 85310 w 2169210"/>
                  <a:gd name="connsiteY61" fmla="*/ 679449 h 1389221"/>
                  <a:gd name="connsiteX62" fmla="*/ 92777 w 2169210"/>
                  <a:gd name="connsiteY62" fmla="*/ 660209 h 1389221"/>
                  <a:gd name="connsiteX63" fmla="*/ 105604 w 2169210"/>
                  <a:gd name="connsiteY63" fmla="*/ 635435 h 1389221"/>
                  <a:gd name="connsiteX64" fmla="*/ 112720 w 2169210"/>
                  <a:gd name="connsiteY64" fmla="*/ 622696 h 1389221"/>
                  <a:gd name="connsiteX65" fmla="*/ 135298 w 2169210"/>
                  <a:gd name="connsiteY65" fmla="*/ 571653 h 1389221"/>
                  <a:gd name="connsiteX66" fmla="*/ 139955 w 2169210"/>
                  <a:gd name="connsiteY66" fmla="*/ 561813 h 1389221"/>
                  <a:gd name="connsiteX67" fmla="*/ 162006 w 2169210"/>
                  <a:gd name="connsiteY67" fmla="*/ 529219 h 1389221"/>
                  <a:gd name="connsiteX68" fmla="*/ 162884 w 2169210"/>
                  <a:gd name="connsiteY68" fmla="*/ 528341 h 1389221"/>
                  <a:gd name="connsiteX69" fmla="*/ 178786 w 2169210"/>
                  <a:gd name="connsiteY69" fmla="*/ 499525 h 1389221"/>
                  <a:gd name="connsiteX70" fmla="*/ 191876 w 2169210"/>
                  <a:gd name="connsiteY70" fmla="*/ 480197 h 1389221"/>
                  <a:gd name="connsiteX71" fmla="*/ 201892 w 2169210"/>
                  <a:gd name="connsiteY71" fmla="*/ 460781 h 1389221"/>
                  <a:gd name="connsiteX72" fmla="*/ 221219 w 2169210"/>
                  <a:gd name="connsiteY72" fmla="*/ 433371 h 1389221"/>
                  <a:gd name="connsiteX73" fmla="*/ 239142 w 2169210"/>
                  <a:gd name="connsiteY73" fmla="*/ 409299 h 1389221"/>
                  <a:gd name="connsiteX74" fmla="*/ 245379 w 2169210"/>
                  <a:gd name="connsiteY74" fmla="*/ 401568 h 1389221"/>
                  <a:gd name="connsiteX75" fmla="*/ 257327 w 2169210"/>
                  <a:gd name="connsiteY75" fmla="*/ 386896 h 1389221"/>
                  <a:gd name="connsiteX76" fmla="*/ 264268 w 2169210"/>
                  <a:gd name="connsiteY76" fmla="*/ 379517 h 1389221"/>
                  <a:gd name="connsiteX77" fmla="*/ 290536 w 2169210"/>
                  <a:gd name="connsiteY77" fmla="*/ 348680 h 1389221"/>
                  <a:gd name="connsiteX78" fmla="*/ 304153 w 2169210"/>
                  <a:gd name="connsiteY78" fmla="*/ 332075 h 1389221"/>
                  <a:gd name="connsiteX79" fmla="*/ 332969 w 2169210"/>
                  <a:gd name="connsiteY79" fmla="*/ 300800 h 1389221"/>
                  <a:gd name="connsiteX80" fmla="*/ 353791 w 2169210"/>
                  <a:gd name="connsiteY80" fmla="*/ 282262 h 1389221"/>
                  <a:gd name="connsiteX81" fmla="*/ 370395 w 2169210"/>
                  <a:gd name="connsiteY81" fmla="*/ 265834 h 1389221"/>
                  <a:gd name="connsiteX82" fmla="*/ 384891 w 2169210"/>
                  <a:gd name="connsiteY82" fmla="*/ 256346 h 1389221"/>
                  <a:gd name="connsiteX83" fmla="*/ 388493 w 2169210"/>
                  <a:gd name="connsiteY83" fmla="*/ 252831 h 1389221"/>
                  <a:gd name="connsiteX84" fmla="*/ 409226 w 2169210"/>
                  <a:gd name="connsiteY84" fmla="*/ 233328 h 1389221"/>
                  <a:gd name="connsiteX85" fmla="*/ 425919 w 2169210"/>
                  <a:gd name="connsiteY85" fmla="*/ 220413 h 1389221"/>
                  <a:gd name="connsiteX86" fmla="*/ 468352 w 2169210"/>
                  <a:gd name="connsiteY86" fmla="*/ 186414 h 1389221"/>
                  <a:gd name="connsiteX87" fmla="*/ 497520 w 2169210"/>
                  <a:gd name="connsiteY87" fmla="*/ 165065 h 1389221"/>
                  <a:gd name="connsiteX88" fmla="*/ 511049 w 2169210"/>
                  <a:gd name="connsiteY88" fmla="*/ 156719 h 1389221"/>
                  <a:gd name="connsiteX89" fmla="*/ 552780 w 2169210"/>
                  <a:gd name="connsiteY89" fmla="*/ 133965 h 1389221"/>
                  <a:gd name="connsiteX90" fmla="*/ 575534 w 2169210"/>
                  <a:gd name="connsiteY90" fmla="*/ 119118 h 1389221"/>
                  <a:gd name="connsiteX91" fmla="*/ 627104 w 2169210"/>
                  <a:gd name="connsiteY91" fmla="*/ 91795 h 1389221"/>
                  <a:gd name="connsiteX92" fmla="*/ 650824 w 2169210"/>
                  <a:gd name="connsiteY92" fmla="*/ 82571 h 1389221"/>
                  <a:gd name="connsiteX93" fmla="*/ 664793 w 2169210"/>
                  <a:gd name="connsiteY93" fmla="*/ 78442 h 1389221"/>
                  <a:gd name="connsiteX94" fmla="*/ 687459 w 2169210"/>
                  <a:gd name="connsiteY94" fmla="*/ 66757 h 1389221"/>
                  <a:gd name="connsiteX95" fmla="*/ 697387 w 2169210"/>
                  <a:gd name="connsiteY95" fmla="*/ 62189 h 1389221"/>
                  <a:gd name="connsiteX96" fmla="*/ 737273 w 2169210"/>
                  <a:gd name="connsiteY96" fmla="*/ 47869 h 1389221"/>
                  <a:gd name="connsiteX97" fmla="*/ 771711 w 2169210"/>
                  <a:gd name="connsiteY97" fmla="*/ 38556 h 1389221"/>
                  <a:gd name="connsiteX98" fmla="*/ 817395 w 2169210"/>
                  <a:gd name="connsiteY98" fmla="*/ 25905 h 1389221"/>
                  <a:gd name="connsiteX99" fmla="*/ 826796 w 2169210"/>
                  <a:gd name="connsiteY99" fmla="*/ 23357 h 1389221"/>
                  <a:gd name="connsiteX100" fmla="*/ 836020 w 2169210"/>
                  <a:gd name="connsiteY100" fmla="*/ 20370 h 1389221"/>
                  <a:gd name="connsiteX101" fmla="*/ 842961 w 2169210"/>
                  <a:gd name="connsiteY101" fmla="*/ 18350 h 1389221"/>
                  <a:gd name="connsiteX102" fmla="*/ 867032 w 2169210"/>
                  <a:gd name="connsiteY102" fmla="*/ 18174 h 1389221"/>
                  <a:gd name="connsiteX103" fmla="*/ 868262 w 2169210"/>
                  <a:gd name="connsiteY103" fmla="*/ 18174 h 1389221"/>
                  <a:gd name="connsiteX104" fmla="*/ 896024 w 2169210"/>
                  <a:gd name="connsiteY104" fmla="*/ 12288 h 1389221"/>
                  <a:gd name="connsiteX105" fmla="*/ 903580 w 2169210"/>
                  <a:gd name="connsiteY105" fmla="*/ 12376 h 1389221"/>
                  <a:gd name="connsiteX106" fmla="*/ 913068 w 2169210"/>
                  <a:gd name="connsiteY106" fmla="*/ 11409 h 1389221"/>
                  <a:gd name="connsiteX107" fmla="*/ 951109 w 2169210"/>
                  <a:gd name="connsiteY107" fmla="*/ 4820 h 1389221"/>
                  <a:gd name="connsiteX108" fmla="*/ 1001888 w 2169210"/>
                  <a:gd name="connsiteY108" fmla="*/ 340 h 1389221"/>
                  <a:gd name="connsiteX109" fmla="*/ 1027893 w 2169210"/>
                  <a:gd name="connsiteY109" fmla="*/ 3415 h 1389221"/>
                  <a:gd name="connsiteX110" fmla="*/ 1035887 w 2169210"/>
                  <a:gd name="connsiteY110" fmla="*/ 3942 h 1389221"/>
                  <a:gd name="connsiteX111" fmla="*/ 1062595 w 2169210"/>
                  <a:gd name="connsiteY111" fmla="*/ 3063 h 1389221"/>
                  <a:gd name="connsiteX112" fmla="*/ 1093168 w 2169210"/>
                  <a:gd name="connsiteY112" fmla="*/ 4645 h 1389221"/>
                  <a:gd name="connsiteX113" fmla="*/ 1102832 w 2169210"/>
                  <a:gd name="connsiteY113" fmla="*/ 4908 h 1389221"/>
                  <a:gd name="connsiteX114" fmla="*/ 1119173 w 2169210"/>
                  <a:gd name="connsiteY114" fmla="*/ 5435 h 1389221"/>
                  <a:gd name="connsiteX115" fmla="*/ 1133932 w 2169210"/>
                  <a:gd name="connsiteY115" fmla="*/ 7017 h 1389221"/>
                  <a:gd name="connsiteX116" fmla="*/ 1138940 w 2169210"/>
                  <a:gd name="connsiteY116" fmla="*/ 7544 h 1389221"/>
                  <a:gd name="connsiteX117" fmla="*/ 1188929 w 2169210"/>
                  <a:gd name="connsiteY117" fmla="*/ 5699 h 1389221"/>
                  <a:gd name="connsiteX118" fmla="*/ 1223280 w 2169210"/>
                  <a:gd name="connsiteY118" fmla="*/ 7632 h 1389221"/>
                  <a:gd name="connsiteX119" fmla="*/ 1246912 w 2169210"/>
                  <a:gd name="connsiteY119" fmla="*/ 10619 h 1389221"/>
                  <a:gd name="connsiteX120" fmla="*/ 1281702 w 2169210"/>
                  <a:gd name="connsiteY120" fmla="*/ 15538 h 1389221"/>
                  <a:gd name="connsiteX121" fmla="*/ 1297252 w 2169210"/>
                  <a:gd name="connsiteY121" fmla="*/ 18789 h 1389221"/>
                  <a:gd name="connsiteX122" fmla="*/ 1311924 w 2169210"/>
                  <a:gd name="connsiteY122" fmla="*/ 19668 h 1389221"/>
                  <a:gd name="connsiteX123" fmla="*/ 1340652 w 2169210"/>
                  <a:gd name="connsiteY123" fmla="*/ 27399 h 1389221"/>
                  <a:gd name="connsiteX124" fmla="*/ 1369908 w 2169210"/>
                  <a:gd name="connsiteY124" fmla="*/ 33900 h 1389221"/>
                  <a:gd name="connsiteX125" fmla="*/ 1431581 w 2169210"/>
                  <a:gd name="connsiteY125" fmla="*/ 49450 h 1389221"/>
                  <a:gd name="connsiteX126" fmla="*/ 1432899 w 2169210"/>
                  <a:gd name="connsiteY126" fmla="*/ 49450 h 1389221"/>
                  <a:gd name="connsiteX127" fmla="*/ 1454335 w 2169210"/>
                  <a:gd name="connsiteY127" fmla="*/ 58147 h 1389221"/>
                  <a:gd name="connsiteX128" fmla="*/ 1476211 w 2169210"/>
                  <a:gd name="connsiteY128" fmla="*/ 65176 h 1389221"/>
                  <a:gd name="connsiteX129" fmla="*/ 1485787 w 2169210"/>
                  <a:gd name="connsiteY129" fmla="*/ 70447 h 1389221"/>
                  <a:gd name="connsiteX130" fmla="*/ 1528132 w 2169210"/>
                  <a:gd name="connsiteY130" fmla="*/ 88545 h 1389221"/>
                  <a:gd name="connsiteX131" fmla="*/ 1557739 w 2169210"/>
                  <a:gd name="connsiteY131" fmla="*/ 102601 h 1389221"/>
                  <a:gd name="connsiteX132" fmla="*/ 1579878 w 2169210"/>
                  <a:gd name="connsiteY132" fmla="*/ 112353 h 1389221"/>
                  <a:gd name="connsiteX133" fmla="*/ 1588224 w 2169210"/>
                  <a:gd name="connsiteY133" fmla="*/ 117537 h 1389221"/>
                  <a:gd name="connsiteX134" fmla="*/ 1634962 w 2169210"/>
                  <a:gd name="connsiteY134" fmla="*/ 143981 h 1389221"/>
                  <a:gd name="connsiteX135" fmla="*/ 1641551 w 2169210"/>
                  <a:gd name="connsiteY135" fmla="*/ 150043 h 1389221"/>
                  <a:gd name="connsiteX136" fmla="*/ 1654202 w 2169210"/>
                  <a:gd name="connsiteY136" fmla="*/ 157422 h 1389221"/>
                  <a:gd name="connsiteX137" fmla="*/ 1669225 w 2169210"/>
                  <a:gd name="connsiteY137" fmla="*/ 164890 h 1389221"/>
                  <a:gd name="connsiteX138" fmla="*/ 1712274 w 2169210"/>
                  <a:gd name="connsiteY138" fmla="*/ 197044 h 1389221"/>
                  <a:gd name="connsiteX139" fmla="*/ 1733973 w 2169210"/>
                  <a:gd name="connsiteY139" fmla="*/ 213912 h 1389221"/>
                  <a:gd name="connsiteX140" fmla="*/ 1770257 w 2169210"/>
                  <a:gd name="connsiteY140" fmla="*/ 243343 h 1389221"/>
                  <a:gd name="connsiteX141" fmla="*/ 1773420 w 2169210"/>
                  <a:gd name="connsiteY141" fmla="*/ 245100 h 1389221"/>
                  <a:gd name="connsiteX142" fmla="*/ 1808034 w 2169210"/>
                  <a:gd name="connsiteY142" fmla="*/ 274707 h 1389221"/>
                  <a:gd name="connsiteX143" fmla="*/ 1826659 w 2169210"/>
                  <a:gd name="connsiteY143" fmla="*/ 295441 h 1389221"/>
                  <a:gd name="connsiteX144" fmla="*/ 1866106 w 2169210"/>
                  <a:gd name="connsiteY144" fmla="*/ 335326 h 1389221"/>
                  <a:gd name="connsiteX145" fmla="*/ 1885785 w 2169210"/>
                  <a:gd name="connsiteY145" fmla="*/ 361155 h 1389221"/>
                  <a:gd name="connsiteX146" fmla="*/ 1889387 w 2169210"/>
                  <a:gd name="connsiteY146" fmla="*/ 366163 h 1389221"/>
                  <a:gd name="connsiteX147" fmla="*/ 1909945 w 2169210"/>
                  <a:gd name="connsiteY147" fmla="*/ 387599 h 1389221"/>
                  <a:gd name="connsiteX148" fmla="*/ 1931030 w 2169210"/>
                  <a:gd name="connsiteY148" fmla="*/ 412637 h 1389221"/>
                  <a:gd name="connsiteX149" fmla="*/ 1951148 w 2169210"/>
                  <a:gd name="connsiteY149" fmla="*/ 439784 h 1389221"/>
                  <a:gd name="connsiteX150" fmla="*/ 1976011 w 2169210"/>
                  <a:gd name="connsiteY150" fmla="*/ 476683 h 1389221"/>
                  <a:gd name="connsiteX151" fmla="*/ 1980228 w 2169210"/>
                  <a:gd name="connsiteY151" fmla="*/ 486698 h 1389221"/>
                  <a:gd name="connsiteX152" fmla="*/ 1986992 w 2169210"/>
                  <a:gd name="connsiteY152" fmla="*/ 495747 h 1389221"/>
                  <a:gd name="connsiteX153" fmla="*/ 1992791 w 2169210"/>
                  <a:gd name="connsiteY153" fmla="*/ 502073 h 1389221"/>
                  <a:gd name="connsiteX154" fmla="*/ 1999995 w 2169210"/>
                  <a:gd name="connsiteY154" fmla="*/ 513669 h 1389221"/>
                  <a:gd name="connsiteX155" fmla="*/ 2003509 w 2169210"/>
                  <a:gd name="connsiteY155" fmla="*/ 517447 h 1389221"/>
                  <a:gd name="connsiteX156" fmla="*/ 2016775 w 2169210"/>
                  <a:gd name="connsiteY156" fmla="*/ 541870 h 1389221"/>
                  <a:gd name="connsiteX157" fmla="*/ 2038650 w 2169210"/>
                  <a:gd name="connsiteY157" fmla="*/ 581317 h 1389221"/>
                  <a:gd name="connsiteX158" fmla="*/ 2058681 w 2169210"/>
                  <a:gd name="connsiteY158" fmla="*/ 629373 h 1389221"/>
                  <a:gd name="connsiteX159" fmla="*/ 2060087 w 2169210"/>
                  <a:gd name="connsiteY159" fmla="*/ 634029 h 1389221"/>
                  <a:gd name="connsiteX160" fmla="*/ 2080030 w 2169210"/>
                  <a:gd name="connsiteY160" fmla="*/ 672948 h 1389221"/>
                  <a:gd name="connsiteX161" fmla="*/ 2096985 w 2169210"/>
                  <a:gd name="connsiteY161" fmla="*/ 713097 h 1389221"/>
                  <a:gd name="connsiteX162" fmla="*/ 2105859 w 2169210"/>
                  <a:gd name="connsiteY162" fmla="*/ 746130 h 1389221"/>
                  <a:gd name="connsiteX163" fmla="*/ 2108670 w 2169210"/>
                  <a:gd name="connsiteY163" fmla="*/ 755355 h 1389221"/>
                  <a:gd name="connsiteX164" fmla="*/ 2118773 w 2169210"/>
                  <a:gd name="connsiteY164" fmla="*/ 780130 h 1389221"/>
                  <a:gd name="connsiteX165" fmla="*/ 2123957 w 2169210"/>
                  <a:gd name="connsiteY165" fmla="*/ 799545 h 1389221"/>
                  <a:gd name="connsiteX166" fmla="*/ 2131336 w 2169210"/>
                  <a:gd name="connsiteY166" fmla="*/ 818522 h 1389221"/>
                  <a:gd name="connsiteX167" fmla="*/ 2137310 w 2169210"/>
                  <a:gd name="connsiteY167" fmla="*/ 846372 h 1389221"/>
                  <a:gd name="connsiteX168" fmla="*/ 2146359 w 2169210"/>
                  <a:gd name="connsiteY168" fmla="*/ 888453 h 1389221"/>
                  <a:gd name="connsiteX169" fmla="*/ 2153124 w 2169210"/>
                  <a:gd name="connsiteY169" fmla="*/ 928954 h 1389221"/>
                  <a:gd name="connsiteX170" fmla="*/ 2159537 w 2169210"/>
                  <a:gd name="connsiteY170" fmla="*/ 969542 h 1389221"/>
                  <a:gd name="connsiteX171" fmla="*/ 2160855 w 2169210"/>
                  <a:gd name="connsiteY171" fmla="*/ 971563 h 1389221"/>
                  <a:gd name="connsiteX172" fmla="*/ 2159362 w 2169210"/>
                  <a:gd name="connsiteY172" fmla="*/ 987113 h 1389221"/>
                  <a:gd name="connsiteX173" fmla="*/ 2163754 w 2169210"/>
                  <a:gd name="connsiteY173" fmla="*/ 1002312 h 1389221"/>
                  <a:gd name="connsiteX174" fmla="*/ 2166390 w 2169210"/>
                  <a:gd name="connsiteY174" fmla="*/ 1048874 h 1389221"/>
                  <a:gd name="connsiteX175" fmla="*/ 2168586 w 2169210"/>
                  <a:gd name="connsiteY175" fmla="*/ 1082347 h 1389221"/>
                  <a:gd name="connsiteX176" fmla="*/ 2168850 w 2169210"/>
                  <a:gd name="connsiteY176" fmla="*/ 1117752 h 1389221"/>
                  <a:gd name="connsiteX177" fmla="*/ 2168850 w 2169210"/>
                  <a:gd name="connsiteY177" fmla="*/ 1119070 h 1389221"/>
                  <a:gd name="connsiteX178" fmla="*/ 2168586 w 2169210"/>
                  <a:gd name="connsiteY178" fmla="*/ 1167301 h 1389221"/>
                  <a:gd name="connsiteX179" fmla="*/ 2168235 w 2169210"/>
                  <a:gd name="connsiteY179" fmla="*/ 1168180 h 1389221"/>
                  <a:gd name="connsiteX180" fmla="*/ 2166214 w 2169210"/>
                  <a:gd name="connsiteY180" fmla="*/ 1194009 h 1389221"/>
                  <a:gd name="connsiteX181" fmla="*/ 2158483 w 2169210"/>
                  <a:gd name="connsiteY181" fmla="*/ 1254979 h 1389221"/>
                  <a:gd name="connsiteX182" fmla="*/ 2158395 w 2169210"/>
                  <a:gd name="connsiteY182" fmla="*/ 1262798 h 1389221"/>
                  <a:gd name="connsiteX183" fmla="*/ 2149434 w 2169210"/>
                  <a:gd name="connsiteY183" fmla="*/ 1304968 h 1389221"/>
                  <a:gd name="connsiteX184" fmla="*/ 2147941 w 2169210"/>
                  <a:gd name="connsiteY184" fmla="*/ 1310942 h 1389221"/>
                  <a:gd name="connsiteX185" fmla="*/ 2144866 w 2169210"/>
                  <a:gd name="connsiteY185" fmla="*/ 1339934 h 1389221"/>
                  <a:gd name="connsiteX186" fmla="*/ 2139067 w 2169210"/>
                  <a:gd name="connsiteY186" fmla="*/ 1367696 h 1389221"/>
                  <a:gd name="connsiteX187" fmla="*/ 2137398 w 2169210"/>
                  <a:gd name="connsiteY187" fmla="*/ 1378765 h 1389221"/>
                  <a:gd name="connsiteX188" fmla="*/ 2126856 w 2169210"/>
                  <a:gd name="connsiteY188" fmla="*/ 1389132 h 1389221"/>
                  <a:gd name="connsiteX189" fmla="*/ 2092768 w 2169210"/>
                  <a:gd name="connsiteY189" fmla="*/ 1389220 h 1389221"/>
                  <a:gd name="connsiteX190" fmla="*/ 2085125 w 2169210"/>
                  <a:gd name="connsiteY190" fmla="*/ 1380435 h 1389221"/>
                  <a:gd name="connsiteX191" fmla="*/ 2093823 w 2169210"/>
                  <a:gd name="connsiteY191" fmla="*/ 1352585 h 1389221"/>
                  <a:gd name="connsiteX192" fmla="*/ 2095228 w 2169210"/>
                  <a:gd name="connsiteY192" fmla="*/ 1349422 h 1389221"/>
                  <a:gd name="connsiteX193" fmla="*/ 2097776 w 2169210"/>
                  <a:gd name="connsiteY193" fmla="*/ 1335453 h 1389221"/>
                  <a:gd name="connsiteX194" fmla="*/ 2102608 w 2169210"/>
                  <a:gd name="connsiteY194" fmla="*/ 1319640 h 1389221"/>
                  <a:gd name="connsiteX195" fmla="*/ 2103399 w 2169210"/>
                  <a:gd name="connsiteY195" fmla="*/ 1304529 h 1389221"/>
                  <a:gd name="connsiteX196" fmla="*/ 2105947 w 2169210"/>
                  <a:gd name="connsiteY196" fmla="*/ 1278085 h 1389221"/>
                  <a:gd name="connsiteX197" fmla="*/ 2108406 w 2169210"/>
                  <a:gd name="connsiteY197" fmla="*/ 1272550 h 1389221"/>
                  <a:gd name="connsiteX198" fmla="*/ 2110866 w 2169210"/>
                  <a:gd name="connsiteY198" fmla="*/ 1265873 h 1389221"/>
                  <a:gd name="connsiteX199" fmla="*/ 2111393 w 2169210"/>
                  <a:gd name="connsiteY199" fmla="*/ 1245667 h 1389221"/>
                  <a:gd name="connsiteX200" fmla="*/ 2116225 w 2169210"/>
                  <a:gd name="connsiteY200" fmla="*/ 1226866 h 1389221"/>
                  <a:gd name="connsiteX201" fmla="*/ 2116401 w 2169210"/>
                  <a:gd name="connsiteY201" fmla="*/ 1217729 h 1389221"/>
                  <a:gd name="connsiteX202" fmla="*/ 2117895 w 2169210"/>
                  <a:gd name="connsiteY202" fmla="*/ 1187332 h 1389221"/>
                  <a:gd name="connsiteX203" fmla="*/ 2123693 w 2169210"/>
                  <a:gd name="connsiteY203" fmla="*/ 1160097 h 1389221"/>
                  <a:gd name="connsiteX204" fmla="*/ 2121672 w 2169210"/>
                  <a:gd name="connsiteY204" fmla="*/ 1150873 h 1389221"/>
                  <a:gd name="connsiteX205" fmla="*/ 2121409 w 2169210"/>
                  <a:gd name="connsiteY205" fmla="*/ 1127328 h 1389221"/>
                  <a:gd name="connsiteX206" fmla="*/ 2118949 w 2169210"/>
                  <a:gd name="connsiteY206" fmla="*/ 1112568 h 1389221"/>
                  <a:gd name="connsiteX207" fmla="*/ 2118861 w 2169210"/>
                  <a:gd name="connsiteY207" fmla="*/ 1110021 h 1389221"/>
                  <a:gd name="connsiteX208" fmla="*/ 2123078 w 2169210"/>
                  <a:gd name="connsiteY208" fmla="*/ 1098160 h 1389221"/>
                  <a:gd name="connsiteX209" fmla="*/ 2119037 w 2169210"/>
                  <a:gd name="connsiteY209" fmla="*/ 1085509 h 1389221"/>
                  <a:gd name="connsiteX210" fmla="*/ 2118949 w 2169210"/>
                  <a:gd name="connsiteY210" fmla="*/ 1068466 h 1389221"/>
                  <a:gd name="connsiteX211" fmla="*/ 2123078 w 2169210"/>
                  <a:gd name="connsiteY211" fmla="*/ 1061086 h 1389221"/>
                  <a:gd name="connsiteX212" fmla="*/ 2124044 w 2169210"/>
                  <a:gd name="connsiteY212" fmla="*/ 1057836 h 1389221"/>
                  <a:gd name="connsiteX213" fmla="*/ 2117104 w 2169210"/>
                  <a:gd name="connsiteY213" fmla="*/ 1034554 h 1389221"/>
                  <a:gd name="connsiteX214" fmla="*/ 2118422 w 2169210"/>
                  <a:gd name="connsiteY214" fmla="*/ 1005562 h 1389221"/>
                  <a:gd name="connsiteX215" fmla="*/ 2118334 w 2169210"/>
                  <a:gd name="connsiteY215" fmla="*/ 1002136 h 1389221"/>
                  <a:gd name="connsiteX216" fmla="*/ 2116137 w 2169210"/>
                  <a:gd name="connsiteY216" fmla="*/ 976219 h 1389221"/>
                  <a:gd name="connsiteX217" fmla="*/ 2115171 w 2169210"/>
                  <a:gd name="connsiteY217" fmla="*/ 967610 h 1389221"/>
                  <a:gd name="connsiteX218" fmla="*/ 2108319 w 2169210"/>
                  <a:gd name="connsiteY218" fmla="*/ 942835 h 1389221"/>
                  <a:gd name="connsiteX219" fmla="*/ 2105771 w 2169210"/>
                  <a:gd name="connsiteY219" fmla="*/ 929481 h 1389221"/>
                  <a:gd name="connsiteX220" fmla="*/ 2103399 w 2169210"/>
                  <a:gd name="connsiteY220" fmla="*/ 925352 h 1389221"/>
                  <a:gd name="connsiteX221" fmla="*/ 2100851 w 2169210"/>
                  <a:gd name="connsiteY221" fmla="*/ 904882 h 1389221"/>
                  <a:gd name="connsiteX222" fmla="*/ 2095668 w 2169210"/>
                  <a:gd name="connsiteY222" fmla="*/ 883534 h 1389221"/>
                  <a:gd name="connsiteX223" fmla="*/ 2082753 w 2169210"/>
                  <a:gd name="connsiteY223" fmla="*/ 829855 h 1389221"/>
                  <a:gd name="connsiteX224" fmla="*/ 2082490 w 2169210"/>
                  <a:gd name="connsiteY224" fmla="*/ 823617 h 1389221"/>
                  <a:gd name="connsiteX225" fmla="*/ 2078887 w 2169210"/>
                  <a:gd name="connsiteY225" fmla="*/ 812723 h 1389221"/>
                  <a:gd name="connsiteX226" fmla="*/ 2077130 w 2169210"/>
                  <a:gd name="connsiteY226" fmla="*/ 807101 h 1389221"/>
                  <a:gd name="connsiteX227" fmla="*/ 2077042 w 2169210"/>
                  <a:gd name="connsiteY227" fmla="*/ 795328 h 1389221"/>
                  <a:gd name="connsiteX228" fmla="*/ 2071508 w 2169210"/>
                  <a:gd name="connsiteY228" fmla="*/ 779163 h 1389221"/>
                  <a:gd name="connsiteX229" fmla="*/ 2066676 w 2169210"/>
                  <a:gd name="connsiteY229" fmla="*/ 770817 h 1389221"/>
                  <a:gd name="connsiteX230" fmla="*/ 2056573 w 2169210"/>
                  <a:gd name="connsiteY230" fmla="*/ 746130 h 1389221"/>
                  <a:gd name="connsiteX231" fmla="*/ 2040320 w 2169210"/>
                  <a:gd name="connsiteY231" fmla="*/ 700446 h 1389221"/>
                  <a:gd name="connsiteX232" fmla="*/ 2037684 w 2169210"/>
                  <a:gd name="connsiteY232" fmla="*/ 689728 h 1389221"/>
                  <a:gd name="connsiteX233" fmla="*/ 2029074 w 2169210"/>
                  <a:gd name="connsiteY233" fmla="*/ 668204 h 1389221"/>
                  <a:gd name="connsiteX234" fmla="*/ 2019323 w 2169210"/>
                  <a:gd name="connsiteY234" fmla="*/ 648876 h 1389221"/>
                  <a:gd name="connsiteX235" fmla="*/ 2012909 w 2169210"/>
                  <a:gd name="connsiteY235" fmla="*/ 637104 h 1389221"/>
                  <a:gd name="connsiteX236" fmla="*/ 2011064 w 2169210"/>
                  <a:gd name="connsiteY236" fmla="*/ 627703 h 1389221"/>
                  <a:gd name="connsiteX237" fmla="*/ 2007111 w 2169210"/>
                  <a:gd name="connsiteY237" fmla="*/ 620763 h 1389221"/>
                  <a:gd name="connsiteX238" fmla="*/ 1998501 w 2169210"/>
                  <a:gd name="connsiteY238" fmla="*/ 607321 h 1389221"/>
                  <a:gd name="connsiteX239" fmla="*/ 1974781 w 2169210"/>
                  <a:gd name="connsiteY239" fmla="*/ 564712 h 1389221"/>
                  <a:gd name="connsiteX240" fmla="*/ 1968367 w 2169210"/>
                  <a:gd name="connsiteY240" fmla="*/ 550392 h 1389221"/>
                  <a:gd name="connsiteX241" fmla="*/ 1950533 w 2169210"/>
                  <a:gd name="connsiteY241" fmla="*/ 522630 h 1389221"/>
                  <a:gd name="connsiteX242" fmla="*/ 1935159 w 2169210"/>
                  <a:gd name="connsiteY242" fmla="*/ 501458 h 1389221"/>
                  <a:gd name="connsiteX243" fmla="*/ 1932962 w 2169210"/>
                  <a:gd name="connsiteY243" fmla="*/ 494517 h 1389221"/>
                  <a:gd name="connsiteX244" fmla="*/ 1931205 w 2169210"/>
                  <a:gd name="connsiteY244" fmla="*/ 490300 h 1389221"/>
                  <a:gd name="connsiteX245" fmla="*/ 1913898 w 2169210"/>
                  <a:gd name="connsiteY245" fmla="*/ 469830 h 1389221"/>
                  <a:gd name="connsiteX246" fmla="*/ 1892725 w 2169210"/>
                  <a:gd name="connsiteY246" fmla="*/ 443123 h 1389221"/>
                  <a:gd name="connsiteX247" fmla="*/ 1878230 w 2169210"/>
                  <a:gd name="connsiteY247" fmla="*/ 418963 h 1389221"/>
                  <a:gd name="connsiteX248" fmla="*/ 1871728 w 2169210"/>
                  <a:gd name="connsiteY248" fmla="*/ 411056 h 1389221"/>
                  <a:gd name="connsiteX249" fmla="*/ 1856617 w 2169210"/>
                  <a:gd name="connsiteY249" fmla="*/ 396648 h 1389221"/>
                  <a:gd name="connsiteX250" fmla="*/ 1843000 w 2169210"/>
                  <a:gd name="connsiteY250" fmla="*/ 382767 h 1389221"/>
                  <a:gd name="connsiteX251" fmla="*/ 1835884 w 2169210"/>
                  <a:gd name="connsiteY251" fmla="*/ 370995 h 1389221"/>
                  <a:gd name="connsiteX252" fmla="*/ 1819631 w 2169210"/>
                  <a:gd name="connsiteY252" fmla="*/ 356850 h 1389221"/>
                  <a:gd name="connsiteX253" fmla="*/ 1802763 w 2169210"/>
                  <a:gd name="connsiteY253" fmla="*/ 337698 h 1389221"/>
                  <a:gd name="connsiteX254" fmla="*/ 1777110 w 2169210"/>
                  <a:gd name="connsiteY254" fmla="*/ 314417 h 1389221"/>
                  <a:gd name="connsiteX255" fmla="*/ 1778779 w 2169210"/>
                  <a:gd name="connsiteY255" fmla="*/ 306422 h 1389221"/>
                  <a:gd name="connsiteX256" fmla="*/ 1780888 w 2169210"/>
                  <a:gd name="connsiteY256" fmla="*/ 305192 h 1389221"/>
                  <a:gd name="connsiteX257" fmla="*/ 1778867 w 2169210"/>
                  <a:gd name="connsiteY257" fmla="*/ 303874 h 1389221"/>
                  <a:gd name="connsiteX258" fmla="*/ 1766831 w 2169210"/>
                  <a:gd name="connsiteY258" fmla="*/ 301327 h 1389221"/>
                  <a:gd name="connsiteX259" fmla="*/ 1757167 w 2169210"/>
                  <a:gd name="connsiteY259" fmla="*/ 295353 h 1389221"/>
                  <a:gd name="connsiteX260" fmla="*/ 1749084 w 2169210"/>
                  <a:gd name="connsiteY260" fmla="*/ 281472 h 1389221"/>
                  <a:gd name="connsiteX261" fmla="*/ 1741880 w 2169210"/>
                  <a:gd name="connsiteY261" fmla="*/ 277782 h 1389221"/>
                  <a:gd name="connsiteX262" fmla="*/ 1725891 w 2169210"/>
                  <a:gd name="connsiteY262" fmla="*/ 268645 h 1389221"/>
                  <a:gd name="connsiteX263" fmla="*/ 1714031 w 2169210"/>
                  <a:gd name="connsiteY263" fmla="*/ 259333 h 1389221"/>
                  <a:gd name="connsiteX264" fmla="*/ 1708847 w 2169210"/>
                  <a:gd name="connsiteY264" fmla="*/ 256433 h 1389221"/>
                  <a:gd name="connsiteX265" fmla="*/ 1686972 w 2169210"/>
                  <a:gd name="connsiteY265" fmla="*/ 239917 h 1389221"/>
                  <a:gd name="connsiteX266" fmla="*/ 1656838 w 2169210"/>
                  <a:gd name="connsiteY266" fmla="*/ 217690 h 1389221"/>
                  <a:gd name="connsiteX267" fmla="*/ 1637598 w 2169210"/>
                  <a:gd name="connsiteY267" fmla="*/ 201261 h 1389221"/>
                  <a:gd name="connsiteX268" fmla="*/ 1635841 w 2169210"/>
                  <a:gd name="connsiteY268" fmla="*/ 199504 h 1389221"/>
                  <a:gd name="connsiteX269" fmla="*/ 1618446 w 2169210"/>
                  <a:gd name="connsiteY269" fmla="*/ 189665 h 1389221"/>
                  <a:gd name="connsiteX270" fmla="*/ 1605356 w 2169210"/>
                  <a:gd name="connsiteY270" fmla="*/ 182812 h 1389221"/>
                  <a:gd name="connsiteX271" fmla="*/ 1592266 w 2169210"/>
                  <a:gd name="connsiteY271" fmla="*/ 176926 h 1389221"/>
                  <a:gd name="connsiteX272" fmla="*/ 1572586 w 2169210"/>
                  <a:gd name="connsiteY272" fmla="*/ 167525 h 1389221"/>
                  <a:gd name="connsiteX273" fmla="*/ 1537093 w 2169210"/>
                  <a:gd name="connsiteY273" fmla="*/ 149252 h 1389221"/>
                  <a:gd name="connsiteX274" fmla="*/ 1520401 w 2169210"/>
                  <a:gd name="connsiteY274" fmla="*/ 138885 h 1389221"/>
                  <a:gd name="connsiteX275" fmla="*/ 1506344 w 2169210"/>
                  <a:gd name="connsiteY275" fmla="*/ 132735 h 1389221"/>
                  <a:gd name="connsiteX276" fmla="*/ 1491321 w 2169210"/>
                  <a:gd name="connsiteY276" fmla="*/ 125707 h 1389221"/>
                  <a:gd name="connsiteX277" fmla="*/ 1462154 w 2169210"/>
                  <a:gd name="connsiteY277" fmla="*/ 113320 h 1389221"/>
                  <a:gd name="connsiteX278" fmla="*/ 1437379 w 2169210"/>
                  <a:gd name="connsiteY278" fmla="*/ 107258 h 1389221"/>
                  <a:gd name="connsiteX279" fmla="*/ 1429297 w 2169210"/>
                  <a:gd name="connsiteY279" fmla="*/ 97945 h 1389221"/>
                  <a:gd name="connsiteX280" fmla="*/ 1424992 w 2169210"/>
                  <a:gd name="connsiteY280" fmla="*/ 95046 h 1389221"/>
                  <a:gd name="connsiteX281" fmla="*/ 1400920 w 2169210"/>
                  <a:gd name="connsiteY281" fmla="*/ 94870 h 1389221"/>
                  <a:gd name="connsiteX282" fmla="*/ 1367887 w 2169210"/>
                  <a:gd name="connsiteY282" fmla="*/ 86173 h 1389221"/>
                  <a:gd name="connsiteX283" fmla="*/ 1366569 w 2169210"/>
                  <a:gd name="connsiteY283" fmla="*/ 86173 h 1389221"/>
                  <a:gd name="connsiteX284" fmla="*/ 1335030 w 2169210"/>
                  <a:gd name="connsiteY284" fmla="*/ 76860 h 1389221"/>
                  <a:gd name="connsiteX285" fmla="*/ 1318249 w 2169210"/>
                  <a:gd name="connsiteY285" fmla="*/ 73170 h 1389221"/>
                  <a:gd name="connsiteX286" fmla="*/ 1314735 w 2169210"/>
                  <a:gd name="connsiteY286" fmla="*/ 71326 h 1389221"/>
                  <a:gd name="connsiteX287" fmla="*/ 1317547 w 2169210"/>
                  <a:gd name="connsiteY287" fmla="*/ 68602 h 1389221"/>
                  <a:gd name="connsiteX288" fmla="*/ 1319831 w 2169210"/>
                  <a:gd name="connsiteY288" fmla="*/ 67899 h 1389221"/>
                  <a:gd name="connsiteX289" fmla="*/ 1323872 w 2169210"/>
                  <a:gd name="connsiteY289" fmla="*/ 65791 h 1389221"/>
                  <a:gd name="connsiteX290" fmla="*/ 1317635 w 2169210"/>
                  <a:gd name="connsiteY290" fmla="*/ 63507 h 1389221"/>
                  <a:gd name="connsiteX291" fmla="*/ 1309025 w 2169210"/>
                  <a:gd name="connsiteY291" fmla="*/ 67987 h 1389221"/>
                  <a:gd name="connsiteX292" fmla="*/ 1296550 w 2169210"/>
                  <a:gd name="connsiteY292" fmla="*/ 68339 h 1389221"/>
                  <a:gd name="connsiteX293" fmla="*/ 1273620 w 2169210"/>
                  <a:gd name="connsiteY293" fmla="*/ 65000 h 1389221"/>
                  <a:gd name="connsiteX294" fmla="*/ 1261408 w 2169210"/>
                  <a:gd name="connsiteY294" fmla="*/ 63682 h 1389221"/>
                  <a:gd name="connsiteX295" fmla="*/ 1242871 w 2169210"/>
                  <a:gd name="connsiteY295" fmla="*/ 62540 h 1389221"/>
                  <a:gd name="connsiteX296" fmla="*/ 1236545 w 2169210"/>
                  <a:gd name="connsiteY296" fmla="*/ 62364 h 1389221"/>
                  <a:gd name="connsiteX297" fmla="*/ 1237160 w 2169210"/>
                  <a:gd name="connsiteY297" fmla="*/ 57708 h 1389221"/>
                  <a:gd name="connsiteX298" fmla="*/ 1226882 w 2169210"/>
                  <a:gd name="connsiteY298" fmla="*/ 57620 h 1389221"/>
                  <a:gd name="connsiteX299" fmla="*/ 1193936 w 2169210"/>
                  <a:gd name="connsiteY299" fmla="*/ 56654 h 1389221"/>
                  <a:gd name="connsiteX300" fmla="*/ 1187875 w 2169210"/>
                  <a:gd name="connsiteY300" fmla="*/ 57445 h 1389221"/>
                  <a:gd name="connsiteX301" fmla="*/ 1154314 w 2169210"/>
                  <a:gd name="connsiteY301" fmla="*/ 56566 h 1389221"/>
                  <a:gd name="connsiteX302" fmla="*/ 1126641 w 2169210"/>
                  <a:gd name="connsiteY302" fmla="*/ 52349 h 1389221"/>
                  <a:gd name="connsiteX303" fmla="*/ 1123214 w 2169210"/>
                  <a:gd name="connsiteY303" fmla="*/ 53315 h 1389221"/>
                  <a:gd name="connsiteX304" fmla="*/ 1101339 w 2169210"/>
                  <a:gd name="connsiteY304" fmla="*/ 57445 h 1389221"/>
                  <a:gd name="connsiteX305" fmla="*/ 1073313 w 2169210"/>
                  <a:gd name="connsiteY305" fmla="*/ 57708 h 1389221"/>
                  <a:gd name="connsiteX306" fmla="*/ 1056445 w 2169210"/>
                  <a:gd name="connsiteY306" fmla="*/ 54545 h 1389221"/>
                  <a:gd name="connsiteX307" fmla="*/ 1025872 w 2169210"/>
                  <a:gd name="connsiteY307" fmla="*/ 53579 h 1389221"/>
                  <a:gd name="connsiteX308" fmla="*/ 1020513 w 2169210"/>
                  <a:gd name="connsiteY308" fmla="*/ 53491 h 1389221"/>
                  <a:gd name="connsiteX309" fmla="*/ 1010761 w 2169210"/>
                  <a:gd name="connsiteY309" fmla="*/ 53052 h 1389221"/>
                  <a:gd name="connsiteX310" fmla="*/ 985372 w 2169210"/>
                  <a:gd name="connsiteY310" fmla="*/ 54370 h 1389221"/>
                  <a:gd name="connsiteX311" fmla="*/ 976850 w 2169210"/>
                  <a:gd name="connsiteY311" fmla="*/ 54633 h 1389221"/>
                  <a:gd name="connsiteX312" fmla="*/ 933801 w 2169210"/>
                  <a:gd name="connsiteY312" fmla="*/ 53491 h 1389221"/>
                  <a:gd name="connsiteX313" fmla="*/ 929321 w 2169210"/>
                  <a:gd name="connsiteY313" fmla="*/ 53052 h 1389221"/>
                  <a:gd name="connsiteX314" fmla="*/ 931166 w 2169210"/>
                  <a:gd name="connsiteY314" fmla="*/ 56918 h 1389221"/>
                  <a:gd name="connsiteX315" fmla="*/ 928618 w 2169210"/>
                  <a:gd name="connsiteY315" fmla="*/ 59992 h 1389221"/>
                  <a:gd name="connsiteX316" fmla="*/ 900329 w 2169210"/>
                  <a:gd name="connsiteY316" fmla="*/ 62716 h 1389221"/>
                  <a:gd name="connsiteX317" fmla="*/ 896551 w 2169210"/>
                  <a:gd name="connsiteY317" fmla="*/ 62716 h 1389221"/>
                  <a:gd name="connsiteX318" fmla="*/ 877663 w 2169210"/>
                  <a:gd name="connsiteY318" fmla="*/ 63770 h 1389221"/>
                  <a:gd name="connsiteX319" fmla="*/ 857808 w 2169210"/>
                  <a:gd name="connsiteY319" fmla="*/ 62892 h 1389221"/>
                  <a:gd name="connsiteX320" fmla="*/ 847617 w 2169210"/>
                  <a:gd name="connsiteY320" fmla="*/ 61222 h 1389221"/>
                  <a:gd name="connsiteX321" fmla="*/ 844806 w 2169210"/>
                  <a:gd name="connsiteY321" fmla="*/ 63946 h 1389221"/>
                  <a:gd name="connsiteX322" fmla="*/ 848056 w 2169210"/>
                  <a:gd name="connsiteY322" fmla="*/ 65264 h 1389221"/>
                  <a:gd name="connsiteX323" fmla="*/ 854382 w 2169210"/>
                  <a:gd name="connsiteY323" fmla="*/ 65879 h 1389221"/>
                  <a:gd name="connsiteX324" fmla="*/ 857632 w 2169210"/>
                  <a:gd name="connsiteY324" fmla="*/ 69481 h 1389221"/>
                  <a:gd name="connsiteX325" fmla="*/ 854118 w 2169210"/>
                  <a:gd name="connsiteY325" fmla="*/ 70535 h 1389221"/>
                  <a:gd name="connsiteX326" fmla="*/ 819328 w 2169210"/>
                  <a:gd name="connsiteY326" fmla="*/ 73346 h 1389221"/>
                  <a:gd name="connsiteX327" fmla="*/ 814232 w 2169210"/>
                  <a:gd name="connsiteY327" fmla="*/ 76333 h 1389221"/>
                  <a:gd name="connsiteX328" fmla="*/ 794992 w 2169210"/>
                  <a:gd name="connsiteY328" fmla="*/ 83537 h 1389221"/>
                  <a:gd name="connsiteX329" fmla="*/ 778476 w 2169210"/>
                  <a:gd name="connsiteY329" fmla="*/ 88106 h 1389221"/>
                  <a:gd name="connsiteX330" fmla="*/ 754492 w 2169210"/>
                  <a:gd name="connsiteY330" fmla="*/ 96627 h 1389221"/>
                  <a:gd name="connsiteX331" fmla="*/ 752032 w 2169210"/>
                  <a:gd name="connsiteY331" fmla="*/ 96715 h 1389221"/>
                  <a:gd name="connsiteX332" fmla="*/ 740523 w 2169210"/>
                  <a:gd name="connsiteY332" fmla="*/ 99614 h 1389221"/>
                  <a:gd name="connsiteX333" fmla="*/ 722777 w 2169210"/>
                  <a:gd name="connsiteY333" fmla="*/ 107082 h 1389221"/>
                  <a:gd name="connsiteX334" fmla="*/ 702482 w 2169210"/>
                  <a:gd name="connsiteY334" fmla="*/ 109718 h 1389221"/>
                  <a:gd name="connsiteX335" fmla="*/ 700462 w 2169210"/>
                  <a:gd name="connsiteY335" fmla="*/ 114374 h 1389221"/>
                  <a:gd name="connsiteX336" fmla="*/ 698090 w 2169210"/>
                  <a:gd name="connsiteY336" fmla="*/ 117537 h 1389221"/>
                  <a:gd name="connsiteX337" fmla="*/ 680607 w 2169210"/>
                  <a:gd name="connsiteY337" fmla="*/ 123071 h 1389221"/>
                  <a:gd name="connsiteX338" fmla="*/ 648013 w 2169210"/>
                  <a:gd name="connsiteY338" fmla="*/ 136162 h 1389221"/>
                  <a:gd name="connsiteX339" fmla="*/ 624556 w 2169210"/>
                  <a:gd name="connsiteY339" fmla="*/ 149252 h 1389221"/>
                  <a:gd name="connsiteX340" fmla="*/ 596267 w 2169210"/>
                  <a:gd name="connsiteY340" fmla="*/ 157071 h 1389221"/>
                  <a:gd name="connsiteX341" fmla="*/ 593983 w 2169210"/>
                  <a:gd name="connsiteY341" fmla="*/ 159267 h 1389221"/>
                  <a:gd name="connsiteX342" fmla="*/ 597761 w 2169210"/>
                  <a:gd name="connsiteY342" fmla="*/ 163660 h 1389221"/>
                  <a:gd name="connsiteX343" fmla="*/ 591875 w 2169210"/>
                  <a:gd name="connsiteY343" fmla="*/ 164890 h 1389221"/>
                  <a:gd name="connsiteX344" fmla="*/ 585461 w 2169210"/>
                  <a:gd name="connsiteY344" fmla="*/ 168404 h 1389221"/>
                  <a:gd name="connsiteX345" fmla="*/ 564201 w 2169210"/>
                  <a:gd name="connsiteY345" fmla="*/ 179913 h 1389221"/>
                  <a:gd name="connsiteX346" fmla="*/ 550232 w 2169210"/>
                  <a:gd name="connsiteY346" fmla="*/ 187820 h 1389221"/>
                  <a:gd name="connsiteX347" fmla="*/ 535384 w 2169210"/>
                  <a:gd name="connsiteY347" fmla="*/ 196429 h 1389221"/>
                  <a:gd name="connsiteX348" fmla="*/ 531343 w 2169210"/>
                  <a:gd name="connsiteY348" fmla="*/ 198977 h 1389221"/>
                  <a:gd name="connsiteX349" fmla="*/ 502176 w 2169210"/>
                  <a:gd name="connsiteY349" fmla="*/ 219886 h 1389221"/>
                  <a:gd name="connsiteX350" fmla="*/ 496905 w 2169210"/>
                  <a:gd name="connsiteY350" fmla="*/ 222961 h 1389221"/>
                  <a:gd name="connsiteX351" fmla="*/ 456668 w 2169210"/>
                  <a:gd name="connsiteY351" fmla="*/ 248702 h 1389221"/>
                  <a:gd name="connsiteX352" fmla="*/ 454383 w 2169210"/>
                  <a:gd name="connsiteY352" fmla="*/ 249581 h 1389221"/>
                  <a:gd name="connsiteX353" fmla="*/ 456843 w 2169210"/>
                  <a:gd name="connsiteY353" fmla="*/ 251250 h 1389221"/>
                  <a:gd name="connsiteX354" fmla="*/ 460797 w 2169210"/>
                  <a:gd name="connsiteY354" fmla="*/ 251338 h 1389221"/>
                  <a:gd name="connsiteX355" fmla="*/ 464311 w 2169210"/>
                  <a:gd name="connsiteY355" fmla="*/ 252392 h 1389221"/>
                  <a:gd name="connsiteX356" fmla="*/ 461499 w 2169210"/>
                  <a:gd name="connsiteY356" fmla="*/ 253886 h 1389221"/>
                  <a:gd name="connsiteX357" fmla="*/ 440239 w 2169210"/>
                  <a:gd name="connsiteY357" fmla="*/ 268997 h 1389221"/>
                  <a:gd name="connsiteX358" fmla="*/ 436373 w 2169210"/>
                  <a:gd name="connsiteY358" fmla="*/ 272159 h 1389221"/>
                  <a:gd name="connsiteX359" fmla="*/ 414146 w 2169210"/>
                  <a:gd name="connsiteY359" fmla="*/ 290345 h 1389221"/>
                  <a:gd name="connsiteX360" fmla="*/ 397893 w 2169210"/>
                  <a:gd name="connsiteY360" fmla="*/ 298515 h 1389221"/>
                  <a:gd name="connsiteX361" fmla="*/ 392710 w 2169210"/>
                  <a:gd name="connsiteY361" fmla="*/ 298603 h 1389221"/>
                  <a:gd name="connsiteX362" fmla="*/ 391392 w 2169210"/>
                  <a:gd name="connsiteY362" fmla="*/ 301678 h 1389221"/>
                  <a:gd name="connsiteX363" fmla="*/ 393940 w 2169210"/>
                  <a:gd name="connsiteY363" fmla="*/ 303611 h 1389221"/>
                  <a:gd name="connsiteX364" fmla="*/ 398948 w 2169210"/>
                  <a:gd name="connsiteY364" fmla="*/ 302293 h 1389221"/>
                  <a:gd name="connsiteX365" fmla="*/ 396400 w 2169210"/>
                  <a:gd name="connsiteY365" fmla="*/ 307652 h 1389221"/>
                  <a:gd name="connsiteX366" fmla="*/ 369692 w 2169210"/>
                  <a:gd name="connsiteY366" fmla="*/ 331724 h 1389221"/>
                  <a:gd name="connsiteX367" fmla="*/ 344918 w 2169210"/>
                  <a:gd name="connsiteY367" fmla="*/ 359310 h 1389221"/>
                  <a:gd name="connsiteX368" fmla="*/ 325063 w 2169210"/>
                  <a:gd name="connsiteY368" fmla="*/ 373982 h 1389221"/>
                  <a:gd name="connsiteX369" fmla="*/ 321109 w 2169210"/>
                  <a:gd name="connsiteY369" fmla="*/ 375387 h 1389221"/>
                  <a:gd name="connsiteX370" fmla="*/ 321636 w 2169210"/>
                  <a:gd name="connsiteY370" fmla="*/ 377145 h 1389221"/>
                  <a:gd name="connsiteX371" fmla="*/ 325765 w 2169210"/>
                  <a:gd name="connsiteY371" fmla="*/ 374685 h 1389221"/>
                  <a:gd name="connsiteX372" fmla="*/ 326908 w 2169210"/>
                  <a:gd name="connsiteY372" fmla="*/ 380044 h 1389221"/>
                  <a:gd name="connsiteX373" fmla="*/ 307492 w 2169210"/>
                  <a:gd name="connsiteY373" fmla="*/ 399196 h 1389221"/>
                  <a:gd name="connsiteX374" fmla="*/ 284913 w 2169210"/>
                  <a:gd name="connsiteY374" fmla="*/ 429066 h 1389221"/>
                  <a:gd name="connsiteX375" fmla="*/ 266288 w 2169210"/>
                  <a:gd name="connsiteY375" fmla="*/ 451381 h 1389221"/>
                  <a:gd name="connsiteX376" fmla="*/ 260666 w 2169210"/>
                  <a:gd name="connsiteY376" fmla="*/ 459463 h 1389221"/>
                  <a:gd name="connsiteX377" fmla="*/ 239493 w 2169210"/>
                  <a:gd name="connsiteY377" fmla="*/ 485907 h 1389221"/>
                  <a:gd name="connsiteX378" fmla="*/ 236857 w 2169210"/>
                  <a:gd name="connsiteY378" fmla="*/ 488631 h 1389221"/>
                  <a:gd name="connsiteX379" fmla="*/ 220077 w 2169210"/>
                  <a:gd name="connsiteY379" fmla="*/ 518238 h 1389221"/>
                  <a:gd name="connsiteX380" fmla="*/ 213664 w 2169210"/>
                  <a:gd name="connsiteY380" fmla="*/ 527287 h 1389221"/>
                  <a:gd name="connsiteX381" fmla="*/ 200135 w 2169210"/>
                  <a:gd name="connsiteY381" fmla="*/ 550568 h 1389221"/>
                  <a:gd name="connsiteX382" fmla="*/ 184233 w 2169210"/>
                  <a:gd name="connsiteY382" fmla="*/ 580702 h 1389221"/>
                  <a:gd name="connsiteX383" fmla="*/ 170967 w 2169210"/>
                  <a:gd name="connsiteY383" fmla="*/ 605301 h 1389221"/>
                  <a:gd name="connsiteX384" fmla="*/ 162797 w 2169210"/>
                  <a:gd name="connsiteY384" fmla="*/ 617688 h 1389221"/>
                  <a:gd name="connsiteX385" fmla="*/ 160600 w 2169210"/>
                  <a:gd name="connsiteY385" fmla="*/ 620675 h 1389221"/>
                  <a:gd name="connsiteX386" fmla="*/ 150761 w 2169210"/>
                  <a:gd name="connsiteY386" fmla="*/ 642902 h 1389221"/>
                  <a:gd name="connsiteX387" fmla="*/ 141712 w 2169210"/>
                  <a:gd name="connsiteY387" fmla="*/ 663723 h 1389221"/>
                  <a:gd name="connsiteX388" fmla="*/ 132311 w 2169210"/>
                  <a:gd name="connsiteY388" fmla="*/ 686126 h 1389221"/>
                  <a:gd name="connsiteX389" fmla="*/ 120803 w 2169210"/>
                  <a:gd name="connsiteY389" fmla="*/ 719598 h 1389221"/>
                  <a:gd name="connsiteX390" fmla="*/ 112544 w 2169210"/>
                  <a:gd name="connsiteY390" fmla="*/ 741035 h 1389221"/>
                  <a:gd name="connsiteX391" fmla="*/ 100157 w 2169210"/>
                  <a:gd name="connsiteY391" fmla="*/ 776528 h 1389221"/>
                  <a:gd name="connsiteX392" fmla="*/ 92426 w 2169210"/>
                  <a:gd name="connsiteY392" fmla="*/ 803147 h 1389221"/>
                  <a:gd name="connsiteX393" fmla="*/ 87242 w 2169210"/>
                  <a:gd name="connsiteY393" fmla="*/ 811494 h 1389221"/>
                  <a:gd name="connsiteX394" fmla="*/ 83728 w 2169210"/>
                  <a:gd name="connsiteY394" fmla="*/ 817292 h 1389221"/>
                  <a:gd name="connsiteX395" fmla="*/ 81093 w 2169210"/>
                  <a:gd name="connsiteY395" fmla="*/ 820542 h 1389221"/>
                  <a:gd name="connsiteX396" fmla="*/ 80214 w 2169210"/>
                  <a:gd name="connsiteY396" fmla="*/ 823002 h 1389221"/>
                  <a:gd name="connsiteX397" fmla="*/ 82410 w 2169210"/>
                  <a:gd name="connsiteY397" fmla="*/ 820542 h 1389221"/>
                  <a:gd name="connsiteX398" fmla="*/ 84431 w 2169210"/>
                  <a:gd name="connsiteY398" fmla="*/ 818083 h 1389221"/>
                  <a:gd name="connsiteX399" fmla="*/ 2090045 w 2169210"/>
                  <a:gd name="connsiteY399" fmla="*/ 824672 h 1389221"/>
                  <a:gd name="connsiteX400" fmla="*/ 2087585 w 2169210"/>
                  <a:gd name="connsiteY400" fmla="*/ 824496 h 1389221"/>
                  <a:gd name="connsiteX401" fmla="*/ 2090045 w 2169210"/>
                  <a:gd name="connsiteY401" fmla="*/ 827307 h 1389221"/>
                  <a:gd name="connsiteX402" fmla="*/ 2092505 w 2169210"/>
                  <a:gd name="connsiteY402" fmla="*/ 827483 h 1389221"/>
                  <a:gd name="connsiteX403" fmla="*/ 2090045 w 2169210"/>
                  <a:gd name="connsiteY403" fmla="*/ 824672 h 1389221"/>
                  <a:gd name="connsiteX404" fmla="*/ 2032413 w 2169210"/>
                  <a:gd name="connsiteY404" fmla="*/ 614965 h 1389221"/>
                  <a:gd name="connsiteX405" fmla="*/ 2035663 w 2169210"/>
                  <a:gd name="connsiteY405" fmla="*/ 616195 h 1389221"/>
                  <a:gd name="connsiteX406" fmla="*/ 2040232 w 2169210"/>
                  <a:gd name="connsiteY406" fmla="*/ 613735 h 1389221"/>
                  <a:gd name="connsiteX407" fmla="*/ 2035663 w 2169210"/>
                  <a:gd name="connsiteY407" fmla="*/ 611275 h 1389221"/>
                  <a:gd name="connsiteX408" fmla="*/ 2032413 w 2169210"/>
                  <a:gd name="connsiteY408" fmla="*/ 614965 h 1389221"/>
                  <a:gd name="connsiteX409" fmla="*/ 31982 w 2169210"/>
                  <a:gd name="connsiteY409" fmla="*/ 1278261 h 1389221"/>
                  <a:gd name="connsiteX410" fmla="*/ 33564 w 2169210"/>
                  <a:gd name="connsiteY410" fmla="*/ 1272023 h 1389221"/>
                  <a:gd name="connsiteX411" fmla="*/ 28205 w 2169210"/>
                  <a:gd name="connsiteY411" fmla="*/ 1274132 h 1389221"/>
                  <a:gd name="connsiteX412" fmla="*/ 31982 w 2169210"/>
                  <a:gd name="connsiteY412" fmla="*/ 1278261 h 1389221"/>
                  <a:gd name="connsiteX413" fmla="*/ 700550 w 2169210"/>
                  <a:gd name="connsiteY413" fmla="*/ 80111 h 1389221"/>
                  <a:gd name="connsiteX414" fmla="*/ 697387 w 2169210"/>
                  <a:gd name="connsiteY414" fmla="*/ 78969 h 1389221"/>
                  <a:gd name="connsiteX415" fmla="*/ 695454 w 2169210"/>
                  <a:gd name="connsiteY415" fmla="*/ 82571 h 1389221"/>
                  <a:gd name="connsiteX416" fmla="*/ 699671 w 2169210"/>
                  <a:gd name="connsiteY416" fmla="*/ 86261 h 1389221"/>
                  <a:gd name="connsiteX417" fmla="*/ 700550 w 2169210"/>
                  <a:gd name="connsiteY417" fmla="*/ 80111 h 1389221"/>
                  <a:gd name="connsiteX418" fmla="*/ 2154354 w 2169210"/>
                  <a:gd name="connsiteY418" fmla="*/ 1103871 h 1389221"/>
                  <a:gd name="connsiteX419" fmla="*/ 2148468 w 2169210"/>
                  <a:gd name="connsiteY419" fmla="*/ 1104486 h 1389221"/>
                  <a:gd name="connsiteX420" fmla="*/ 2151630 w 2169210"/>
                  <a:gd name="connsiteY420" fmla="*/ 1108703 h 1389221"/>
                  <a:gd name="connsiteX421" fmla="*/ 2154354 w 2169210"/>
                  <a:gd name="connsiteY421" fmla="*/ 1103871 h 1389221"/>
                  <a:gd name="connsiteX422" fmla="*/ 2135992 w 2169210"/>
                  <a:gd name="connsiteY422" fmla="*/ 912525 h 1389221"/>
                  <a:gd name="connsiteX423" fmla="*/ 2132039 w 2169210"/>
                  <a:gd name="connsiteY423" fmla="*/ 915688 h 1389221"/>
                  <a:gd name="connsiteX424" fmla="*/ 2134499 w 2169210"/>
                  <a:gd name="connsiteY424" fmla="*/ 917797 h 1389221"/>
                  <a:gd name="connsiteX425" fmla="*/ 2135992 w 2169210"/>
                  <a:gd name="connsiteY425" fmla="*/ 912525 h 1389221"/>
                  <a:gd name="connsiteX426" fmla="*/ 34618 w 2169210"/>
                  <a:gd name="connsiteY426" fmla="*/ 913843 h 1389221"/>
                  <a:gd name="connsiteX427" fmla="*/ 39186 w 2169210"/>
                  <a:gd name="connsiteY427" fmla="*/ 911823 h 1389221"/>
                  <a:gd name="connsiteX428" fmla="*/ 37341 w 2169210"/>
                  <a:gd name="connsiteY428" fmla="*/ 909890 h 1389221"/>
                  <a:gd name="connsiteX429" fmla="*/ 34618 w 2169210"/>
                  <a:gd name="connsiteY429" fmla="*/ 913843 h 1389221"/>
                  <a:gd name="connsiteX430" fmla="*/ 1234086 w 2169210"/>
                  <a:gd name="connsiteY430" fmla="*/ 31616 h 1389221"/>
                  <a:gd name="connsiteX431" fmla="*/ 1235316 w 2169210"/>
                  <a:gd name="connsiteY431" fmla="*/ 28277 h 1389221"/>
                  <a:gd name="connsiteX432" fmla="*/ 1233998 w 2169210"/>
                  <a:gd name="connsiteY432" fmla="*/ 23884 h 1389221"/>
                  <a:gd name="connsiteX433" fmla="*/ 1232153 w 2169210"/>
                  <a:gd name="connsiteY433" fmla="*/ 25729 h 1389221"/>
                  <a:gd name="connsiteX434" fmla="*/ 1234086 w 2169210"/>
                  <a:gd name="connsiteY434" fmla="*/ 31616 h 1389221"/>
                  <a:gd name="connsiteX435" fmla="*/ 1473926 w 2169210"/>
                  <a:gd name="connsiteY435" fmla="*/ 82659 h 1389221"/>
                  <a:gd name="connsiteX436" fmla="*/ 1469534 w 2169210"/>
                  <a:gd name="connsiteY436" fmla="*/ 84416 h 1389221"/>
                  <a:gd name="connsiteX437" fmla="*/ 1472257 w 2169210"/>
                  <a:gd name="connsiteY437" fmla="*/ 88808 h 1389221"/>
                  <a:gd name="connsiteX438" fmla="*/ 1473926 w 2169210"/>
                  <a:gd name="connsiteY438" fmla="*/ 82659 h 1389221"/>
                  <a:gd name="connsiteX439" fmla="*/ 594334 w 2169210"/>
                  <a:gd name="connsiteY439" fmla="*/ 133790 h 1389221"/>
                  <a:gd name="connsiteX440" fmla="*/ 594159 w 2169210"/>
                  <a:gd name="connsiteY440" fmla="*/ 128518 h 1389221"/>
                  <a:gd name="connsiteX441" fmla="*/ 591787 w 2169210"/>
                  <a:gd name="connsiteY441" fmla="*/ 128518 h 1389221"/>
                  <a:gd name="connsiteX442" fmla="*/ 594334 w 2169210"/>
                  <a:gd name="connsiteY442" fmla="*/ 133790 h 1389221"/>
                  <a:gd name="connsiteX443" fmla="*/ 132926 w 2169210"/>
                  <a:gd name="connsiteY443" fmla="*/ 613647 h 1389221"/>
                  <a:gd name="connsiteX444" fmla="*/ 136880 w 2169210"/>
                  <a:gd name="connsiteY444" fmla="*/ 610660 h 1389221"/>
                  <a:gd name="connsiteX445" fmla="*/ 134683 w 2169210"/>
                  <a:gd name="connsiteY445" fmla="*/ 608463 h 1389221"/>
                  <a:gd name="connsiteX446" fmla="*/ 132926 w 2169210"/>
                  <a:gd name="connsiteY446" fmla="*/ 613647 h 1389221"/>
                  <a:gd name="connsiteX447" fmla="*/ 1722992 w 2169210"/>
                  <a:gd name="connsiteY447" fmla="*/ 226915 h 1389221"/>
                  <a:gd name="connsiteX448" fmla="*/ 1720005 w 2169210"/>
                  <a:gd name="connsiteY448" fmla="*/ 222961 h 1389221"/>
                  <a:gd name="connsiteX449" fmla="*/ 1717808 w 2169210"/>
                  <a:gd name="connsiteY449" fmla="*/ 225157 h 1389221"/>
                  <a:gd name="connsiteX450" fmla="*/ 1722992 w 2169210"/>
                  <a:gd name="connsiteY450" fmla="*/ 226915 h 1389221"/>
                  <a:gd name="connsiteX451" fmla="*/ 1957649 w 2169210"/>
                  <a:gd name="connsiteY451" fmla="*/ 474662 h 1389221"/>
                  <a:gd name="connsiteX452" fmla="*/ 1953696 w 2169210"/>
                  <a:gd name="connsiteY452" fmla="*/ 477649 h 1389221"/>
                  <a:gd name="connsiteX453" fmla="*/ 1955892 w 2169210"/>
                  <a:gd name="connsiteY453" fmla="*/ 479846 h 1389221"/>
                  <a:gd name="connsiteX454" fmla="*/ 1957649 w 2169210"/>
                  <a:gd name="connsiteY454" fmla="*/ 474662 h 1389221"/>
                  <a:gd name="connsiteX455" fmla="*/ 20210 w 2169210"/>
                  <a:gd name="connsiteY455" fmla="*/ 1101235 h 1389221"/>
                  <a:gd name="connsiteX456" fmla="*/ 16257 w 2169210"/>
                  <a:gd name="connsiteY456" fmla="*/ 1104222 h 1389221"/>
                  <a:gd name="connsiteX457" fmla="*/ 18453 w 2169210"/>
                  <a:gd name="connsiteY457" fmla="*/ 1106419 h 1389221"/>
                  <a:gd name="connsiteX458" fmla="*/ 20210 w 2169210"/>
                  <a:gd name="connsiteY458" fmla="*/ 1101235 h 1389221"/>
                  <a:gd name="connsiteX459" fmla="*/ 1860659 w 2169210"/>
                  <a:gd name="connsiteY459" fmla="*/ 351403 h 1389221"/>
                  <a:gd name="connsiteX460" fmla="*/ 1856705 w 2169210"/>
                  <a:gd name="connsiteY460" fmla="*/ 354390 h 1389221"/>
                  <a:gd name="connsiteX461" fmla="*/ 1858902 w 2169210"/>
                  <a:gd name="connsiteY461" fmla="*/ 356587 h 1389221"/>
                  <a:gd name="connsiteX462" fmla="*/ 1860659 w 2169210"/>
                  <a:gd name="connsiteY462" fmla="*/ 351403 h 1389221"/>
                  <a:gd name="connsiteX463" fmla="*/ 309864 w 2169210"/>
                  <a:gd name="connsiteY463" fmla="*/ 352721 h 1389221"/>
                  <a:gd name="connsiteX464" fmla="*/ 315135 w 2169210"/>
                  <a:gd name="connsiteY464" fmla="*/ 352545 h 1389221"/>
                  <a:gd name="connsiteX465" fmla="*/ 315135 w 2169210"/>
                  <a:gd name="connsiteY465" fmla="*/ 350173 h 1389221"/>
                  <a:gd name="connsiteX466" fmla="*/ 309864 w 2169210"/>
                  <a:gd name="connsiteY466" fmla="*/ 352721 h 1389221"/>
                  <a:gd name="connsiteX467" fmla="*/ 2141176 w 2169210"/>
                  <a:gd name="connsiteY467" fmla="*/ 1282214 h 1389221"/>
                  <a:gd name="connsiteX468" fmla="*/ 2141000 w 2169210"/>
                  <a:gd name="connsiteY468" fmla="*/ 1276943 h 1389221"/>
                  <a:gd name="connsiteX469" fmla="*/ 2138628 w 2169210"/>
                  <a:gd name="connsiteY469" fmla="*/ 1276943 h 1389221"/>
                  <a:gd name="connsiteX470" fmla="*/ 2141176 w 2169210"/>
                  <a:gd name="connsiteY470" fmla="*/ 1282214 h 1389221"/>
                  <a:gd name="connsiteX471" fmla="*/ 877487 w 2169210"/>
                  <a:gd name="connsiteY471" fmla="*/ 55160 h 1389221"/>
                  <a:gd name="connsiteX472" fmla="*/ 881089 w 2169210"/>
                  <a:gd name="connsiteY472" fmla="*/ 50856 h 1389221"/>
                  <a:gd name="connsiteX473" fmla="*/ 879156 w 2169210"/>
                  <a:gd name="connsiteY473" fmla="*/ 49977 h 1389221"/>
                  <a:gd name="connsiteX474" fmla="*/ 877487 w 2169210"/>
                  <a:gd name="connsiteY474" fmla="*/ 55160 h 1389221"/>
                  <a:gd name="connsiteX475" fmla="*/ 544521 w 2169210"/>
                  <a:gd name="connsiteY475" fmla="*/ 178419 h 1389221"/>
                  <a:gd name="connsiteX476" fmla="*/ 543731 w 2169210"/>
                  <a:gd name="connsiteY476" fmla="*/ 179298 h 1389221"/>
                  <a:gd name="connsiteX477" fmla="*/ 543643 w 2169210"/>
                  <a:gd name="connsiteY477" fmla="*/ 180176 h 1389221"/>
                  <a:gd name="connsiteX478" fmla="*/ 548475 w 2169210"/>
                  <a:gd name="connsiteY478" fmla="*/ 179474 h 1389221"/>
                  <a:gd name="connsiteX479" fmla="*/ 544521 w 2169210"/>
                  <a:gd name="connsiteY479" fmla="*/ 178419 h 1389221"/>
                  <a:gd name="connsiteX480" fmla="*/ 935207 w 2169210"/>
                  <a:gd name="connsiteY480" fmla="*/ 28980 h 1389221"/>
                  <a:gd name="connsiteX481" fmla="*/ 938809 w 2169210"/>
                  <a:gd name="connsiteY481" fmla="*/ 24675 h 1389221"/>
                  <a:gd name="connsiteX482" fmla="*/ 936876 w 2169210"/>
                  <a:gd name="connsiteY482" fmla="*/ 23797 h 1389221"/>
                  <a:gd name="connsiteX483" fmla="*/ 935207 w 2169210"/>
                  <a:gd name="connsiteY483" fmla="*/ 28980 h 1389221"/>
                  <a:gd name="connsiteX484" fmla="*/ 1624683 w 2169210"/>
                  <a:gd name="connsiteY484" fmla="*/ 183603 h 1389221"/>
                  <a:gd name="connsiteX485" fmla="*/ 1622048 w 2169210"/>
                  <a:gd name="connsiteY485" fmla="*/ 178419 h 1389221"/>
                  <a:gd name="connsiteX486" fmla="*/ 1624683 w 2169210"/>
                  <a:gd name="connsiteY486" fmla="*/ 183603 h 1389221"/>
                  <a:gd name="connsiteX487" fmla="*/ 409490 w 2169210"/>
                  <a:gd name="connsiteY487" fmla="*/ 276728 h 1389221"/>
                  <a:gd name="connsiteX488" fmla="*/ 410193 w 2169210"/>
                  <a:gd name="connsiteY488" fmla="*/ 280066 h 1389221"/>
                  <a:gd name="connsiteX489" fmla="*/ 414146 w 2169210"/>
                  <a:gd name="connsiteY489" fmla="*/ 276113 h 1389221"/>
                  <a:gd name="connsiteX490" fmla="*/ 409490 w 2169210"/>
                  <a:gd name="connsiteY490" fmla="*/ 276728 h 1389221"/>
                  <a:gd name="connsiteX491" fmla="*/ 450166 w 2169210"/>
                  <a:gd name="connsiteY491" fmla="*/ 225597 h 1389221"/>
                  <a:gd name="connsiteX492" fmla="*/ 451133 w 2169210"/>
                  <a:gd name="connsiteY492" fmla="*/ 221380 h 1389221"/>
                  <a:gd name="connsiteX493" fmla="*/ 449551 w 2169210"/>
                  <a:gd name="connsiteY493" fmla="*/ 220940 h 1389221"/>
                  <a:gd name="connsiteX494" fmla="*/ 450166 w 2169210"/>
                  <a:gd name="connsiteY494" fmla="*/ 225597 h 1389221"/>
                  <a:gd name="connsiteX495" fmla="*/ 1757079 w 2169210"/>
                  <a:gd name="connsiteY495" fmla="*/ 281999 h 1389221"/>
                  <a:gd name="connsiteX496" fmla="*/ 1759715 w 2169210"/>
                  <a:gd name="connsiteY496" fmla="*/ 280681 h 1389221"/>
                  <a:gd name="connsiteX497" fmla="*/ 1757079 w 2169210"/>
                  <a:gd name="connsiteY497" fmla="*/ 281999 h 1389221"/>
                  <a:gd name="connsiteX498" fmla="*/ 1289082 w 2169210"/>
                  <a:gd name="connsiteY498" fmla="*/ 57796 h 1389221"/>
                  <a:gd name="connsiteX499" fmla="*/ 1292421 w 2169210"/>
                  <a:gd name="connsiteY499" fmla="*/ 57093 h 1389221"/>
                  <a:gd name="connsiteX500" fmla="*/ 1291981 w 2169210"/>
                  <a:gd name="connsiteY500" fmla="*/ 55512 h 1389221"/>
                  <a:gd name="connsiteX501" fmla="*/ 1289082 w 2169210"/>
                  <a:gd name="connsiteY501" fmla="*/ 57796 h 1389221"/>
                  <a:gd name="connsiteX502" fmla="*/ 1574870 w 2169210"/>
                  <a:gd name="connsiteY502" fmla="*/ 160058 h 1389221"/>
                  <a:gd name="connsiteX503" fmla="*/ 1576188 w 2169210"/>
                  <a:gd name="connsiteY503" fmla="*/ 162693 h 1389221"/>
                  <a:gd name="connsiteX504" fmla="*/ 1574870 w 2169210"/>
                  <a:gd name="connsiteY504" fmla="*/ 160058 h 1389221"/>
                  <a:gd name="connsiteX505" fmla="*/ 1578824 w 2169210"/>
                  <a:gd name="connsiteY505" fmla="*/ 132472 h 1389221"/>
                  <a:gd name="connsiteX506" fmla="*/ 1576188 w 2169210"/>
                  <a:gd name="connsiteY506" fmla="*/ 133790 h 1389221"/>
                  <a:gd name="connsiteX507" fmla="*/ 1578824 w 2169210"/>
                  <a:gd name="connsiteY507" fmla="*/ 132472 h 1389221"/>
                  <a:gd name="connsiteX508" fmla="*/ 2087497 w 2169210"/>
                  <a:gd name="connsiteY508" fmla="*/ 793220 h 1389221"/>
                  <a:gd name="connsiteX509" fmla="*/ 2085916 w 2169210"/>
                  <a:gd name="connsiteY509" fmla="*/ 792166 h 1389221"/>
                  <a:gd name="connsiteX510" fmla="*/ 2087497 w 2169210"/>
                  <a:gd name="connsiteY510" fmla="*/ 793220 h 1389221"/>
                  <a:gd name="connsiteX511" fmla="*/ 84431 w 2169210"/>
                  <a:gd name="connsiteY511" fmla="*/ 790584 h 1389221"/>
                  <a:gd name="connsiteX512" fmla="*/ 82850 w 2169210"/>
                  <a:gd name="connsiteY512" fmla="*/ 789530 h 1389221"/>
                  <a:gd name="connsiteX513" fmla="*/ 84431 w 2169210"/>
                  <a:gd name="connsiteY513" fmla="*/ 790584 h 1389221"/>
                  <a:gd name="connsiteX514" fmla="*/ 152606 w 2169210"/>
                  <a:gd name="connsiteY514" fmla="*/ 630690 h 1389221"/>
                  <a:gd name="connsiteX515" fmla="*/ 154187 w 2169210"/>
                  <a:gd name="connsiteY515" fmla="*/ 631745 h 1389221"/>
                  <a:gd name="connsiteX516" fmla="*/ 152606 w 2169210"/>
                  <a:gd name="connsiteY516" fmla="*/ 630690 h 1389221"/>
                  <a:gd name="connsiteX517" fmla="*/ 231235 w 2169210"/>
                  <a:gd name="connsiteY517" fmla="*/ 496977 h 1389221"/>
                  <a:gd name="connsiteX518" fmla="*/ 229653 w 2169210"/>
                  <a:gd name="connsiteY518" fmla="*/ 495923 h 1389221"/>
                  <a:gd name="connsiteX519" fmla="*/ 231235 w 2169210"/>
                  <a:gd name="connsiteY519" fmla="*/ 496977 h 1389221"/>
                  <a:gd name="connsiteX520" fmla="*/ 215509 w 2169210"/>
                  <a:gd name="connsiteY520" fmla="*/ 473344 h 1389221"/>
                  <a:gd name="connsiteX521" fmla="*/ 213928 w 2169210"/>
                  <a:gd name="connsiteY521" fmla="*/ 472290 h 1389221"/>
                  <a:gd name="connsiteX522" fmla="*/ 215509 w 2169210"/>
                  <a:gd name="connsiteY522" fmla="*/ 473344 h 1389221"/>
                  <a:gd name="connsiteX523" fmla="*/ 1711219 w 2169210"/>
                  <a:gd name="connsiteY523" fmla="*/ 254413 h 1389221"/>
                  <a:gd name="connsiteX524" fmla="*/ 1712274 w 2169210"/>
                  <a:gd name="connsiteY524" fmla="*/ 252831 h 1389221"/>
                  <a:gd name="connsiteX525" fmla="*/ 1711219 w 2169210"/>
                  <a:gd name="connsiteY525" fmla="*/ 254413 h 1389221"/>
                  <a:gd name="connsiteX526" fmla="*/ 1846251 w 2169210"/>
                  <a:gd name="connsiteY526" fmla="*/ 378989 h 1389221"/>
                  <a:gd name="connsiteX527" fmla="*/ 1847832 w 2169210"/>
                  <a:gd name="connsiteY527" fmla="*/ 380044 h 1389221"/>
                  <a:gd name="connsiteX528" fmla="*/ 1846251 w 2169210"/>
                  <a:gd name="connsiteY528" fmla="*/ 378989 h 13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2169210" h="1389221">
                    <a:moveTo>
                      <a:pt x="84431" y="818083"/>
                    </a:moveTo>
                    <a:cubicBezTo>
                      <a:pt x="88472" y="821245"/>
                      <a:pt x="86540" y="824672"/>
                      <a:pt x="85837" y="828801"/>
                    </a:cubicBezTo>
                    <a:cubicBezTo>
                      <a:pt x="82674" y="846635"/>
                      <a:pt x="74591" y="863064"/>
                      <a:pt x="73362" y="881601"/>
                    </a:cubicBezTo>
                    <a:cubicBezTo>
                      <a:pt x="72747" y="891089"/>
                      <a:pt x="71956" y="902334"/>
                      <a:pt x="64313" y="910417"/>
                    </a:cubicBezTo>
                    <a:cubicBezTo>
                      <a:pt x="63785" y="910944"/>
                      <a:pt x="63258" y="912174"/>
                      <a:pt x="63522" y="912613"/>
                    </a:cubicBezTo>
                    <a:cubicBezTo>
                      <a:pt x="70287" y="924034"/>
                      <a:pt x="58778" y="933522"/>
                      <a:pt x="60271" y="944856"/>
                    </a:cubicBezTo>
                    <a:cubicBezTo>
                      <a:pt x="61062" y="951005"/>
                      <a:pt x="59656" y="958736"/>
                      <a:pt x="54824" y="964623"/>
                    </a:cubicBezTo>
                    <a:cubicBezTo>
                      <a:pt x="53419" y="966292"/>
                      <a:pt x="52540" y="969718"/>
                      <a:pt x="53331" y="971563"/>
                    </a:cubicBezTo>
                    <a:cubicBezTo>
                      <a:pt x="57196" y="980261"/>
                      <a:pt x="56845" y="988695"/>
                      <a:pt x="53507" y="997304"/>
                    </a:cubicBezTo>
                    <a:cubicBezTo>
                      <a:pt x="53243" y="998095"/>
                      <a:pt x="52804" y="999061"/>
                      <a:pt x="53067" y="999676"/>
                    </a:cubicBezTo>
                    <a:cubicBezTo>
                      <a:pt x="57284" y="1009077"/>
                      <a:pt x="52013" y="1018301"/>
                      <a:pt x="52804" y="1027702"/>
                    </a:cubicBezTo>
                    <a:cubicBezTo>
                      <a:pt x="53682" y="1037366"/>
                      <a:pt x="52804" y="1047030"/>
                      <a:pt x="45775" y="1054849"/>
                    </a:cubicBezTo>
                    <a:cubicBezTo>
                      <a:pt x="45160" y="1055551"/>
                      <a:pt x="45073" y="1057308"/>
                      <a:pt x="45424" y="1058275"/>
                    </a:cubicBezTo>
                    <a:cubicBezTo>
                      <a:pt x="51398" y="1074001"/>
                      <a:pt x="51486" y="1079448"/>
                      <a:pt x="47884" y="1092977"/>
                    </a:cubicBezTo>
                    <a:cubicBezTo>
                      <a:pt x="46917" y="1096403"/>
                      <a:pt x="43843" y="1101235"/>
                      <a:pt x="49465" y="1104574"/>
                    </a:cubicBezTo>
                    <a:cubicBezTo>
                      <a:pt x="50344" y="1105101"/>
                      <a:pt x="50783" y="1108176"/>
                      <a:pt x="50168" y="1109318"/>
                    </a:cubicBezTo>
                    <a:cubicBezTo>
                      <a:pt x="45863" y="1117049"/>
                      <a:pt x="49465" y="1124517"/>
                      <a:pt x="50256" y="1132160"/>
                    </a:cubicBezTo>
                    <a:cubicBezTo>
                      <a:pt x="50520" y="1135147"/>
                      <a:pt x="51486" y="1138925"/>
                      <a:pt x="50080" y="1141209"/>
                    </a:cubicBezTo>
                    <a:cubicBezTo>
                      <a:pt x="42964" y="1153333"/>
                      <a:pt x="52189" y="1164314"/>
                      <a:pt x="51574" y="1175384"/>
                    </a:cubicBezTo>
                    <a:cubicBezTo>
                      <a:pt x="50959" y="1185487"/>
                      <a:pt x="57811" y="1194975"/>
                      <a:pt x="52892" y="1204903"/>
                    </a:cubicBezTo>
                    <a:cubicBezTo>
                      <a:pt x="59920" y="1212546"/>
                      <a:pt x="49817" y="1223264"/>
                      <a:pt x="57724" y="1230907"/>
                    </a:cubicBezTo>
                    <a:cubicBezTo>
                      <a:pt x="58866" y="1231962"/>
                      <a:pt x="58251" y="1235124"/>
                      <a:pt x="58075" y="1237233"/>
                    </a:cubicBezTo>
                    <a:cubicBezTo>
                      <a:pt x="57284" y="1246545"/>
                      <a:pt x="60271" y="1255858"/>
                      <a:pt x="58251" y="1265258"/>
                    </a:cubicBezTo>
                    <a:cubicBezTo>
                      <a:pt x="57811" y="1267455"/>
                      <a:pt x="55966" y="1271759"/>
                      <a:pt x="61589" y="1271935"/>
                    </a:cubicBezTo>
                    <a:cubicBezTo>
                      <a:pt x="62292" y="1271935"/>
                      <a:pt x="62907" y="1276240"/>
                      <a:pt x="63346" y="1278524"/>
                    </a:cubicBezTo>
                    <a:cubicBezTo>
                      <a:pt x="65015" y="1287925"/>
                      <a:pt x="66597" y="1297237"/>
                      <a:pt x="68266" y="1306637"/>
                    </a:cubicBezTo>
                    <a:cubicBezTo>
                      <a:pt x="68442" y="1307867"/>
                      <a:pt x="69145" y="1309537"/>
                      <a:pt x="68530" y="1310327"/>
                    </a:cubicBezTo>
                    <a:cubicBezTo>
                      <a:pt x="63873" y="1317180"/>
                      <a:pt x="67300" y="1322363"/>
                      <a:pt x="71077" y="1328249"/>
                    </a:cubicBezTo>
                    <a:cubicBezTo>
                      <a:pt x="73801" y="1332554"/>
                      <a:pt x="77491" y="1339231"/>
                      <a:pt x="75909" y="1342745"/>
                    </a:cubicBezTo>
                    <a:cubicBezTo>
                      <a:pt x="72659" y="1350037"/>
                      <a:pt x="81180" y="1351794"/>
                      <a:pt x="80390" y="1357768"/>
                    </a:cubicBezTo>
                    <a:cubicBezTo>
                      <a:pt x="79775" y="1362600"/>
                      <a:pt x="83025" y="1367872"/>
                      <a:pt x="84255" y="1372967"/>
                    </a:cubicBezTo>
                    <a:cubicBezTo>
                      <a:pt x="86452" y="1382104"/>
                      <a:pt x="82586" y="1386672"/>
                      <a:pt x="72395" y="1386936"/>
                    </a:cubicBezTo>
                    <a:cubicBezTo>
                      <a:pt x="63258" y="1387111"/>
                      <a:pt x="53946" y="1386145"/>
                      <a:pt x="44897" y="1387199"/>
                    </a:cubicBezTo>
                    <a:cubicBezTo>
                      <a:pt x="36726" y="1388254"/>
                      <a:pt x="34003" y="1382719"/>
                      <a:pt x="32158" y="1377711"/>
                    </a:cubicBezTo>
                    <a:cubicBezTo>
                      <a:pt x="29962" y="1372001"/>
                      <a:pt x="29962" y="1365499"/>
                      <a:pt x="29259" y="1359262"/>
                    </a:cubicBezTo>
                    <a:cubicBezTo>
                      <a:pt x="28556" y="1353112"/>
                      <a:pt x="31543" y="1346084"/>
                      <a:pt x="24515" y="1341515"/>
                    </a:cubicBezTo>
                    <a:cubicBezTo>
                      <a:pt x="23812" y="1341076"/>
                      <a:pt x="24076" y="1339143"/>
                      <a:pt x="23988" y="1337913"/>
                    </a:cubicBezTo>
                    <a:cubicBezTo>
                      <a:pt x="23109" y="1327371"/>
                      <a:pt x="22318" y="1316741"/>
                      <a:pt x="21264" y="1306198"/>
                    </a:cubicBezTo>
                    <a:cubicBezTo>
                      <a:pt x="21001" y="1303826"/>
                      <a:pt x="19683" y="1301630"/>
                      <a:pt x="18892" y="1299346"/>
                    </a:cubicBezTo>
                    <a:cubicBezTo>
                      <a:pt x="15817" y="1290736"/>
                      <a:pt x="14324" y="1281951"/>
                      <a:pt x="13006" y="1272814"/>
                    </a:cubicBezTo>
                    <a:cubicBezTo>
                      <a:pt x="11073" y="1259284"/>
                      <a:pt x="13182" y="1245052"/>
                      <a:pt x="6856" y="1232225"/>
                    </a:cubicBezTo>
                    <a:cubicBezTo>
                      <a:pt x="6153" y="1230820"/>
                      <a:pt x="5451" y="1228975"/>
                      <a:pt x="5714" y="1227481"/>
                    </a:cubicBezTo>
                    <a:cubicBezTo>
                      <a:pt x="7471" y="1215270"/>
                      <a:pt x="6417" y="1203234"/>
                      <a:pt x="3078" y="1191373"/>
                    </a:cubicBezTo>
                    <a:cubicBezTo>
                      <a:pt x="2815" y="1190583"/>
                      <a:pt x="2815" y="1189528"/>
                      <a:pt x="3078" y="1188738"/>
                    </a:cubicBezTo>
                    <a:cubicBezTo>
                      <a:pt x="7910" y="1175911"/>
                      <a:pt x="1761" y="1163172"/>
                      <a:pt x="2815" y="1150258"/>
                    </a:cubicBezTo>
                    <a:cubicBezTo>
                      <a:pt x="3781" y="1137870"/>
                      <a:pt x="5451" y="1125483"/>
                      <a:pt x="1058" y="1112656"/>
                    </a:cubicBezTo>
                    <a:cubicBezTo>
                      <a:pt x="-1402" y="1105364"/>
                      <a:pt x="1058" y="1096052"/>
                      <a:pt x="2112" y="1087618"/>
                    </a:cubicBezTo>
                    <a:cubicBezTo>
                      <a:pt x="2903" y="1081556"/>
                      <a:pt x="3606" y="1074352"/>
                      <a:pt x="3166" y="1067587"/>
                    </a:cubicBezTo>
                    <a:cubicBezTo>
                      <a:pt x="2639" y="1060647"/>
                      <a:pt x="2639" y="1053619"/>
                      <a:pt x="3166" y="1046590"/>
                    </a:cubicBezTo>
                    <a:cubicBezTo>
                      <a:pt x="3693" y="1038596"/>
                      <a:pt x="706" y="1030337"/>
                      <a:pt x="5626" y="1022694"/>
                    </a:cubicBezTo>
                    <a:cubicBezTo>
                      <a:pt x="8174" y="1018828"/>
                      <a:pt x="-1051" y="1014611"/>
                      <a:pt x="5714" y="1010482"/>
                    </a:cubicBezTo>
                    <a:cubicBezTo>
                      <a:pt x="4660" y="1000643"/>
                      <a:pt x="10019" y="991418"/>
                      <a:pt x="10107" y="982457"/>
                    </a:cubicBezTo>
                    <a:cubicBezTo>
                      <a:pt x="10195" y="972266"/>
                      <a:pt x="11864" y="962690"/>
                      <a:pt x="13621" y="952938"/>
                    </a:cubicBezTo>
                    <a:cubicBezTo>
                      <a:pt x="14499" y="948106"/>
                      <a:pt x="15993" y="943450"/>
                      <a:pt x="17223" y="938706"/>
                    </a:cubicBezTo>
                    <a:cubicBezTo>
                      <a:pt x="17750" y="936773"/>
                      <a:pt x="19068" y="934577"/>
                      <a:pt x="18716" y="932820"/>
                    </a:cubicBezTo>
                    <a:cubicBezTo>
                      <a:pt x="14060" y="912174"/>
                      <a:pt x="22758" y="893373"/>
                      <a:pt x="26711" y="873958"/>
                    </a:cubicBezTo>
                    <a:cubicBezTo>
                      <a:pt x="28556" y="865084"/>
                      <a:pt x="30050" y="856123"/>
                      <a:pt x="31982" y="847338"/>
                    </a:cubicBezTo>
                    <a:cubicBezTo>
                      <a:pt x="35409" y="831700"/>
                      <a:pt x="36463" y="814920"/>
                      <a:pt x="43403" y="801039"/>
                    </a:cubicBezTo>
                    <a:cubicBezTo>
                      <a:pt x="48411" y="791024"/>
                      <a:pt x="48762" y="780569"/>
                      <a:pt x="52892" y="770817"/>
                    </a:cubicBezTo>
                    <a:cubicBezTo>
                      <a:pt x="56845" y="761505"/>
                      <a:pt x="60447" y="752104"/>
                      <a:pt x="63785" y="742616"/>
                    </a:cubicBezTo>
                    <a:cubicBezTo>
                      <a:pt x="65806" y="736906"/>
                      <a:pt x="67475" y="730932"/>
                      <a:pt x="68442" y="724870"/>
                    </a:cubicBezTo>
                    <a:cubicBezTo>
                      <a:pt x="71077" y="708529"/>
                      <a:pt x="79511" y="694472"/>
                      <a:pt x="85310" y="679449"/>
                    </a:cubicBezTo>
                    <a:cubicBezTo>
                      <a:pt x="87770" y="673036"/>
                      <a:pt x="91020" y="667150"/>
                      <a:pt x="92777" y="660209"/>
                    </a:cubicBezTo>
                    <a:cubicBezTo>
                      <a:pt x="94974" y="651424"/>
                      <a:pt x="101035" y="643605"/>
                      <a:pt x="105604" y="635435"/>
                    </a:cubicBezTo>
                    <a:cubicBezTo>
                      <a:pt x="107976" y="631130"/>
                      <a:pt x="112193" y="627176"/>
                      <a:pt x="112720" y="622696"/>
                    </a:cubicBezTo>
                    <a:cubicBezTo>
                      <a:pt x="115004" y="603192"/>
                      <a:pt x="128446" y="588960"/>
                      <a:pt x="135298" y="571653"/>
                    </a:cubicBezTo>
                    <a:cubicBezTo>
                      <a:pt x="136616" y="568314"/>
                      <a:pt x="138022" y="564888"/>
                      <a:pt x="139955" y="561813"/>
                    </a:cubicBezTo>
                    <a:cubicBezTo>
                      <a:pt x="146983" y="550744"/>
                      <a:pt x="150585" y="537302"/>
                      <a:pt x="162006" y="529219"/>
                    </a:cubicBezTo>
                    <a:cubicBezTo>
                      <a:pt x="162357" y="528956"/>
                      <a:pt x="162884" y="528604"/>
                      <a:pt x="162884" y="528341"/>
                    </a:cubicBezTo>
                    <a:cubicBezTo>
                      <a:pt x="162709" y="515778"/>
                      <a:pt x="173075" y="508925"/>
                      <a:pt x="178786" y="499525"/>
                    </a:cubicBezTo>
                    <a:cubicBezTo>
                      <a:pt x="182827" y="492848"/>
                      <a:pt x="187923" y="486874"/>
                      <a:pt x="191876" y="480197"/>
                    </a:cubicBezTo>
                    <a:cubicBezTo>
                      <a:pt x="195566" y="473959"/>
                      <a:pt x="197938" y="466843"/>
                      <a:pt x="201892" y="460781"/>
                    </a:cubicBezTo>
                    <a:cubicBezTo>
                      <a:pt x="207954" y="451381"/>
                      <a:pt x="214630" y="442420"/>
                      <a:pt x="221219" y="433371"/>
                    </a:cubicBezTo>
                    <a:cubicBezTo>
                      <a:pt x="227106" y="425288"/>
                      <a:pt x="233168" y="417294"/>
                      <a:pt x="239142" y="409299"/>
                    </a:cubicBezTo>
                    <a:cubicBezTo>
                      <a:pt x="241162" y="406663"/>
                      <a:pt x="242656" y="402798"/>
                      <a:pt x="245379" y="401568"/>
                    </a:cubicBezTo>
                    <a:cubicBezTo>
                      <a:pt x="252056" y="398493"/>
                      <a:pt x="254516" y="392870"/>
                      <a:pt x="257327" y="386896"/>
                    </a:cubicBezTo>
                    <a:cubicBezTo>
                      <a:pt x="258733" y="383997"/>
                      <a:pt x="262599" y="382328"/>
                      <a:pt x="264268" y="379517"/>
                    </a:cubicBezTo>
                    <a:cubicBezTo>
                      <a:pt x="271120" y="367656"/>
                      <a:pt x="285089" y="362209"/>
                      <a:pt x="290536" y="348680"/>
                    </a:cubicBezTo>
                    <a:cubicBezTo>
                      <a:pt x="293084" y="342354"/>
                      <a:pt x="299321" y="337435"/>
                      <a:pt x="304153" y="332075"/>
                    </a:cubicBezTo>
                    <a:cubicBezTo>
                      <a:pt x="313642" y="321533"/>
                      <a:pt x="323042" y="310903"/>
                      <a:pt x="332969" y="300800"/>
                    </a:cubicBezTo>
                    <a:cubicBezTo>
                      <a:pt x="339471" y="294211"/>
                      <a:pt x="347026" y="288588"/>
                      <a:pt x="353791" y="282262"/>
                    </a:cubicBezTo>
                    <a:cubicBezTo>
                      <a:pt x="359501" y="276991"/>
                      <a:pt x="364685" y="271105"/>
                      <a:pt x="370395" y="265834"/>
                    </a:cubicBezTo>
                    <a:cubicBezTo>
                      <a:pt x="374612" y="261968"/>
                      <a:pt x="377423" y="255731"/>
                      <a:pt x="384891" y="256346"/>
                    </a:cubicBezTo>
                    <a:cubicBezTo>
                      <a:pt x="386033" y="256433"/>
                      <a:pt x="387966" y="254237"/>
                      <a:pt x="388493" y="252831"/>
                    </a:cubicBezTo>
                    <a:cubicBezTo>
                      <a:pt x="391744" y="242465"/>
                      <a:pt x="402550" y="240093"/>
                      <a:pt x="409226" y="233328"/>
                    </a:cubicBezTo>
                    <a:cubicBezTo>
                      <a:pt x="414146" y="228408"/>
                      <a:pt x="421438" y="225597"/>
                      <a:pt x="425919" y="220413"/>
                    </a:cubicBezTo>
                    <a:cubicBezTo>
                      <a:pt x="437955" y="206269"/>
                      <a:pt x="454208" y="197747"/>
                      <a:pt x="468352" y="186414"/>
                    </a:cubicBezTo>
                    <a:cubicBezTo>
                      <a:pt x="477752" y="178859"/>
                      <a:pt x="487680" y="172006"/>
                      <a:pt x="497520" y="165065"/>
                    </a:cubicBezTo>
                    <a:cubicBezTo>
                      <a:pt x="501824" y="161991"/>
                      <a:pt x="506481" y="159355"/>
                      <a:pt x="511049" y="156719"/>
                    </a:cubicBezTo>
                    <a:cubicBezTo>
                      <a:pt x="524842" y="148900"/>
                      <a:pt x="538196" y="140115"/>
                      <a:pt x="552780" y="133965"/>
                    </a:cubicBezTo>
                    <a:cubicBezTo>
                      <a:pt x="561653" y="130188"/>
                      <a:pt x="567890" y="123862"/>
                      <a:pt x="575534" y="119118"/>
                    </a:cubicBezTo>
                    <a:cubicBezTo>
                      <a:pt x="591962" y="108839"/>
                      <a:pt x="609621" y="100493"/>
                      <a:pt x="627104" y="91795"/>
                    </a:cubicBezTo>
                    <a:cubicBezTo>
                      <a:pt x="634659" y="88018"/>
                      <a:pt x="642830" y="85470"/>
                      <a:pt x="650824" y="82571"/>
                    </a:cubicBezTo>
                    <a:cubicBezTo>
                      <a:pt x="655393" y="80902"/>
                      <a:pt x="660400" y="80374"/>
                      <a:pt x="664793" y="78442"/>
                    </a:cubicBezTo>
                    <a:cubicBezTo>
                      <a:pt x="672524" y="74928"/>
                      <a:pt x="679904" y="70711"/>
                      <a:pt x="687459" y="66757"/>
                    </a:cubicBezTo>
                    <a:cubicBezTo>
                      <a:pt x="690710" y="65088"/>
                      <a:pt x="693961" y="63419"/>
                      <a:pt x="697387" y="62189"/>
                    </a:cubicBezTo>
                    <a:cubicBezTo>
                      <a:pt x="710653" y="57269"/>
                      <a:pt x="724007" y="52349"/>
                      <a:pt x="737273" y="47869"/>
                    </a:cubicBezTo>
                    <a:cubicBezTo>
                      <a:pt x="748166" y="44267"/>
                      <a:pt x="759587" y="40137"/>
                      <a:pt x="771711" y="38556"/>
                    </a:cubicBezTo>
                    <a:cubicBezTo>
                      <a:pt x="787261" y="36623"/>
                      <a:pt x="802196" y="30298"/>
                      <a:pt x="817395" y="25905"/>
                    </a:cubicBezTo>
                    <a:cubicBezTo>
                      <a:pt x="820558" y="25027"/>
                      <a:pt x="823721" y="24324"/>
                      <a:pt x="826796" y="23357"/>
                    </a:cubicBezTo>
                    <a:cubicBezTo>
                      <a:pt x="829870" y="22391"/>
                      <a:pt x="832945" y="21337"/>
                      <a:pt x="836020" y="20370"/>
                    </a:cubicBezTo>
                    <a:cubicBezTo>
                      <a:pt x="838304" y="19580"/>
                      <a:pt x="840852" y="17910"/>
                      <a:pt x="842961" y="18350"/>
                    </a:cubicBezTo>
                    <a:cubicBezTo>
                      <a:pt x="851043" y="20019"/>
                      <a:pt x="859038" y="12551"/>
                      <a:pt x="867032" y="18174"/>
                    </a:cubicBezTo>
                    <a:cubicBezTo>
                      <a:pt x="867296" y="18350"/>
                      <a:pt x="867999" y="18350"/>
                      <a:pt x="868262" y="18174"/>
                    </a:cubicBezTo>
                    <a:cubicBezTo>
                      <a:pt x="876609" y="11497"/>
                      <a:pt x="886712" y="13957"/>
                      <a:pt x="896024" y="12288"/>
                    </a:cubicBezTo>
                    <a:cubicBezTo>
                      <a:pt x="898923" y="11761"/>
                      <a:pt x="900329" y="10443"/>
                      <a:pt x="903580" y="12376"/>
                    </a:cubicBezTo>
                    <a:cubicBezTo>
                      <a:pt x="905776" y="13693"/>
                      <a:pt x="909993" y="12376"/>
                      <a:pt x="913068" y="11409"/>
                    </a:cubicBezTo>
                    <a:cubicBezTo>
                      <a:pt x="925455" y="7544"/>
                      <a:pt x="937931" y="5172"/>
                      <a:pt x="951109" y="4820"/>
                    </a:cubicBezTo>
                    <a:cubicBezTo>
                      <a:pt x="968064" y="4293"/>
                      <a:pt x="985020" y="3239"/>
                      <a:pt x="1001888" y="340"/>
                    </a:cubicBezTo>
                    <a:cubicBezTo>
                      <a:pt x="1010146" y="-1066"/>
                      <a:pt x="1019195" y="2272"/>
                      <a:pt x="1027893" y="3415"/>
                    </a:cubicBezTo>
                    <a:cubicBezTo>
                      <a:pt x="1030528" y="3766"/>
                      <a:pt x="1033252" y="4117"/>
                      <a:pt x="1035887" y="3942"/>
                    </a:cubicBezTo>
                    <a:cubicBezTo>
                      <a:pt x="1044849" y="3590"/>
                      <a:pt x="1054512" y="691"/>
                      <a:pt x="1062595" y="3063"/>
                    </a:cubicBezTo>
                    <a:cubicBezTo>
                      <a:pt x="1073050" y="6050"/>
                      <a:pt x="1083065" y="4645"/>
                      <a:pt x="1093168" y="4645"/>
                    </a:cubicBezTo>
                    <a:cubicBezTo>
                      <a:pt x="1096331" y="4645"/>
                      <a:pt x="1099582" y="4908"/>
                      <a:pt x="1102832" y="4908"/>
                    </a:cubicBezTo>
                    <a:cubicBezTo>
                      <a:pt x="1108191" y="4996"/>
                      <a:pt x="1113111" y="7719"/>
                      <a:pt x="1119173" y="5435"/>
                    </a:cubicBezTo>
                    <a:cubicBezTo>
                      <a:pt x="1123302" y="3854"/>
                      <a:pt x="1128925" y="6402"/>
                      <a:pt x="1133932" y="7017"/>
                    </a:cubicBezTo>
                    <a:cubicBezTo>
                      <a:pt x="1135602" y="7280"/>
                      <a:pt x="1137446" y="7983"/>
                      <a:pt x="1138940" y="7544"/>
                    </a:cubicBezTo>
                    <a:cubicBezTo>
                      <a:pt x="1155369" y="1921"/>
                      <a:pt x="1172500" y="4469"/>
                      <a:pt x="1188929" y="5699"/>
                    </a:cubicBezTo>
                    <a:cubicBezTo>
                      <a:pt x="1200350" y="6577"/>
                      <a:pt x="1211859" y="6753"/>
                      <a:pt x="1223280" y="7632"/>
                    </a:cubicBezTo>
                    <a:cubicBezTo>
                      <a:pt x="1231274" y="8247"/>
                      <a:pt x="1240148" y="7280"/>
                      <a:pt x="1246912" y="10619"/>
                    </a:cubicBezTo>
                    <a:cubicBezTo>
                      <a:pt x="1258421" y="16329"/>
                      <a:pt x="1269930" y="14748"/>
                      <a:pt x="1281702" y="15538"/>
                    </a:cubicBezTo>
                    <a:cubicBezTo>
                      <a:pt x="1286974" y="15890"/>
                      <a:pt x="1293387" y="15890"/>
                      <a:pt x="1297252" y="18789"/>
                    </a:cubicBezTo>
                    <a:cubicBezTo>
                      <a:pt x="1302699" y="22918"/>
                      <a:pt x="1307180" y="18350"/>
                      <a:pt x="1311924" y="19668"/>
                    </a:cubicBezTo>
                    <a:cubicBezTo>
                      <a:pt x="1321500" y="22303"/>
                      <a:pt x="1332306" y="20282"/>
                      <a:pt x="1340652" y="27399"/>
                    </a:cubicBezTo>
                    <a:cubicBezTo>
                      <a:pt x="1351546" y="24499"/>
                      <a:pt x="1360244" y="31440"/>
                      <a:pt x="1369908" y="33900"/>
                    </a:cubicBezTo>
                    <a:cubicBezTo>
                      <a:pt x="1390465" y="39259"/>
                      <a:pt x="1410847" y="45057"/>
                      <a:pt x="1431581" y="49450"/>
                    </a:cubicBezTo>
                    <a:cubicBezTo>
                      <a:pt x="1432020" y="49538"/>
                      <a:pt x="1432635" y="49274"/>
                      <a:pt x="1432899" y="49450"/>
                    </a:cubicBezTo>
                    <a:cubicBezTo>
                      <a:pt x="1438697" y="56127"/>
                      <a:pt x="1446604" y="55951"/>
                      <a:pt x="1454335" y="58147"/>
                    </a:cubicBezTo>
                    <a:cubicBezTo>
                      <a:pt x="1461451" y="60168"/>
                      <a:pt x="1469182" y="62189"/>
                      <a:pt x="1476211" y="65176"/>
                    </a:cubicBezTo>
                    <a:cubicBezTo>
                      <a:pt x="1479549" y="66581"/>
                      <a:pt x="1483151" y="68075"/>
                      <a:pt x="1485787" y="70447"/>
                    </a:cubicBezTo>
                    <a:cubicBezTo>
                      <a:pt x="1497823" y="81604"/>
                      <a:pt x="1514603" y="81077"/>
                      <a:pt x="1528132" y="88545"/>
                    </a:cubicBezTo>
                    <a:cubicBezTo>
                      <a:pt x="1537708" y="93816"/>
                      <a:pt x="1547811" y="98033"/>
                      <a:pt x="1557739" y="102601"/>
                    </a:cubicBezTo>
                    <a:cubicBezTo>
                      <a:pt x="1565119" y="105940"/>
                      <a:pt x="1572586" y="108927"/>
                      <a:pt x="1579878" y="112353"/>
                    </a:cubicBezTo>
                    <a:cubicBezTo>
                      <a:pt x="1582865" y="113759"/>
                      <a:pt x="1585764" y="115428"/>
                      <a:pt x="1588224" y="117537"/>
                    </a:cubicBezTo>
                    <a:cubicBezTo>
                      <a:pt x="1602105" y="129309"/>
                      <a:pt x="1617479" y="138446"/>
                      <a:pt x="1634962" y="143981"/>
                    </a:cubicBezTo>
                    <a:cubicBezTo>
                      <a:pt x="1637598" y="144771"/>
                      <a:pt x="1639794" y="147670"/>
                      <a:pt x="1641551" y="150043"/>
                    </a:cubicBezTo>
                    <a:cubicBezTo>
                      <a:pt x="1644802" y="154259"/>
                      <a:pt x="1647877" y="157159"/>
                      <a:pt x="1654202" y="157422"/>
                    </a:cubicBezTo>
                    <a:cubicBezTo>
                      <a:pt x="1659298" y="157686"/>
                      <a:pt x="1664657" y="161639"/>
                      <a:pt x="1669225" y="164890"/>
                    </a:cubicBezTo>
                    <a:cubicBezTo>
                      <a:pt x="1683721" y="175344"/>
                      <a:pt x="1697953" y="186326"/>
                      <a:pt x="1712274" y="197044"/>
                    </a:cubicBezTo>
                    <a:cubicBezTo>
                      <a:pt x="1719653" y="202579"/>
                      <a:pt x="1728087" y="207147"/>
                      <a:pt x="1733973" y="213912"/>
                    </a:cubicBezTo>
                    <a:cubicBezTo>
                      <a:pt x="1744340" y="226124"/>
                      <a:pt x="1757606" y="234206"/>
                      <a:pt x="1770257" y="243343"/>
                    </a:cubicBezTo>
                    <a:cubicBezTo>
                      <a:pt x="1771224" y="244046"/>
                      <a:pt x="1772805" y="244222"/>
                      <a:pt x="1773420" y="245100"/>
                    </a:cubicBezTo>
                    <a:cubicBezTo>
                      <a:pt x="1782469" y="257927"/>
                      <a:pt x="1796613" y="264780"/>
                      <a:pt x="1808034" y="274707"/>
                    </a:cubicBezTo>
                    <a:cubicBezTo>
                      <a:pt x="1814975" y="280769"/>
                      <a:pt x="1820158" y="288764"/>
                      <a:pt x="1826659" y="295441"/>
                    </a:cubicBezTo>
                    <a:cubicBezTo>
                      <a:pt x="1839662" y="308882"/>
                      <a:pt x="1853455" y="321621"/>
                      <a:pt x="1866106" y="335326"/>
                    </a:cubicBezTo>
                    <a:cubicBezTo>
                      <a:pt x="1873398" y="343233"/>
                      <a:pt x="1879284" y="352458"/>
                      <a:pt x="1885785" y="361155"/>
                    </a:cubicBezTo>
                    <a:cubicBezTo>
                      <a:pt x="1887015" y="362824"/>
                      <a:pt x="1887981" y="364757"/>
                      <a:pt x="1889387" y="366163"/>
                    </a:cubicBezTo>
                    <a:cubicBezTo>
                      <a:pt x="1896327" y="373279"/>
                      <a:pt x="1905552" y="379165"/>
                      <a:pt x="1909945" y="387599"/>
                    </a:cubicBezTo>
                    <a:cubicBezTo>
                      <a:pt x="1915304" y="397790"/>
                      <a:pt x="1925671" y="402622"/>
                      <a:pt x="1931030" y="412637"/>
                    </a:cubicBezTo>
                    <a:cubicBezTo>
                      <a:pt x="1936301" y="422477"/>
                      <a:pt x="1944647" y="430560"/>
                      <a:pt x="1951148" y="439784"/>
                    </a:cubicBezTo>
                    <a:cubicBezTo>
                      <a:pt x="1959670" y="451908"/>
                      <a:pt x="1967928" y="464208"/>
                      <a:pt x="1976011" y="476683"/>
                    </a:cubicBezTo>
                    <a:cubicBezTo>
                      <a:pt x="1977944" y="479670"/>
                      <a:pt x="1978295" y="483711"/>
                      <a:pt x="1980228" y="486698"/>
                    </a:cubicBezTo>
                    <a:cubicBezTo>
                      <a:pt x="1982248" y="489773"/>
                      <a:pt x="1981106" y="494956"/>
                      <a:pt x="1986992" y="495747"/>
                    </a:cubicBezTo>
                    <a:cubicBezTo>
                      <a:pt x="1989277" y="496099"/>
                      <a:pt x="1992966" y="499964"/>
                      <a:pt x="1992791" y="502073"/>
                    </a:cubicBezTo>
                    <a:cubicBezTo>
                      <a:pt x="1992439" y="508134"/>
                      <a:pt x="1997096" y="510155"/>
                      <a:pt x="1999995" y="513669"/>
                    </a:cubicBezTo>
                    <a:cubicBezTo>
                      <a:pt x="2001137" y="514987"/>
                      <a:pt x="2003421" y="516129"/>
                      <a:pt x="2003509" y="517447"/>
                    </a:cubicBezTo>
                    <a:cubicBezTo>
                      <a:pt x="2004124" y="527814"/>
                      <a:pt x="2012382" y="533788"/>
                      <a:pt x="2016775" y="541870"/>
                    </a:cubicBezTo>
                    <a:cubicBezTo>
                      <a:pt x="2023979" y="555048"/>
                      <a:pt x="2031798" y="567963"/>
                      <a:pt x="2038650" y="581317"/>
                    </a:cubicBezTo>
                    <a:cubicBezTo>
                      <a:pt x="2046557" y="596779"/>
                      <a:pt x="2055958" y="611714"/>
                      <a:pt x="2058681" y="629373"/>
                    </a:cubicBezTo>
                    <a:cubicBezTo>
                      <a:pt x="2058945" y="630954"/>
                      <a:pt x="2059120" y="632887"/>
                      <a:pt x="2060087" y="634029"/>
                    </a:cubicBezTo>
                    <a:cubicBezTo>
                      <a:pt x="2069838" y="645450"/>
                      <a:pt x="2073968" y="659594"/>
                      <a:pt x="2080030" y="672948"/>
                    </a:cubicBezTo>
                    <a:cubicBezTo>
                      <a:pt x="2086004" y="686214"/>
                      <a:pt x="2092505" y="699304"/>
                      <a:pt x="2096985" y="713097"/>
                    </a:cubicBezTo>
                    <a:cubicBezTo>
                      <a:pt x="2100500" y="723903"/>
                      <a:pt x="2102959" y="735149"/>
                      <a:pt x="2105859" y="746130"/>
                    </a:cubicBezTo>
                    <a:cubicBezTo>
                      <a:pt x="2106737" y="749293"/>
                      <a:pt x="2106649" y="753334"/>
                      <a:pt x="2108670" y="755355"/>
                    </a:cubicBezTo>
                    <a:cubicBezTo>
                      <a:pt x="2115435" y="762383"/>
                      <a:pt x="2115171" y="771959"/>
                      <a:pt x="2118773" y="780130"/>
                    </a:cubicBezTo>
                    <a:cubicBezTo>
                      <a:pt x="2121409" y="786104"/>
                      <a:pt x="2118949" y="793308"/>
                      <a:pt x="2123957" y="799545"/>
                    </a:cubicBezTo>
                    <a:cubicBezTo>
                      <a:pt x="2128086" y="804641"/>
                      <a:pt x="2130985" y="811933"/>
                      <a:pt x="2131336" y="818522"/>
                    </a:cubicBezTo>
                    <a:cubicBezTo>
                      <a:pt x="2131863" y="828274"/>
                      <a:pt x="2135290" y="837059"/>
                      <a:pt x="2137310" y="846372"/>
                    </a:cubicBezTo>
                    <a:cubicBezTo>
                      <a:pt x="2140473" y="860340"/>
                      <a:pt x="2143987" y="874309"/>
                      <a:pt x="2146359" y="888453"/>
                    </a:cubicBezTo>
                    <a:cubicBezTo>
                      <a:pt x="2148643" y="901983"/>
                      <a:pt x="2154354" y="914810"/>
                      <a:pt x="2153124" y="928954"/>
                    </a:cubicBezTo>
                    <a:cubicBezTo>
                      <a:pt x="2151894" y="942923"/>
                      <a:pt x="2156462" y="956189"/>
                      <a:pt x="2159537" y="969542"/>
                    </a:cubicBezTo>
                    <a:cubicBezTo>
                      <a:pt x="2159713" y="970333"/>
                      <a:pt x="2160943" y="970948"/>
                      <a:pt x="2160855" y="971563"/>
                    </a:cubicBezTo>
                    <a:cubicBezTo>
                      <a:pt x="2160328" y="976834"/>
                      <a:pt x="2158044" y="982457"/>
                      <a:pt x="2159362" y="987113"/>
                    </a:cubicBezTo>
                    <a:cubicBezTo>
                      <a:pt x="2160767" y="992121"/>
                      <a:pt x="2163578" y="996601"/>
                      <a:pt x="2163754" y="1002312"/>
                    </a:cubicBezTo>
                    <a:cubicBezTo>
                      <a:pt x="2164106" y="1017862"/>
                      <a:pt x="2164721" y="1033412"/>
                      <a:pt x="2166390" y="1048874"/>
                    </a:cubicBezTo>
                    <a:cubicBezTo>
                      <a:pt x="2167620" y="1060032"/>
                      <a:pt x="2167356" y="1071189"/>
                      <a:pt x="2168586" y="1082347"/>
                    </a:cubicBezTo>
                    <a:cubicBezTo>
                      <a:pt x="2169816" y="1094031"/>
                      <a:pt x="2168850" y="1105892"/>
                      <a:pt x="2168850" y="1117752"/>
                    </a:cubicBezTo>
                    <a:cubicBezTo>
                      <a:pt x="2168850" y="1118191"/>
                      <a:pt x="2168938" y="1118630"/>
                      <a:pt x="2168850" y="1119070"/>
                    </a:cubicBezTo>
                    <a:cubicBezTo>
                      <a:pt x="2162876" y="1135147"/>
                      <a:pt x="2165336" y="1151224"/>
                      <a:pt x="2168586" y="1167301"/>
                    </a:cubicBezTo>
                    <a:cubicBezTo>
                      <a:pt x="2168674" y="1167565"/>
                      <a:pt x="2168410" y="1168004"/>
                      <a:pt x="2168235" y="1168180"/>
                    </a:cubicBezTo>
                    <a:cubicBezTo>
                      <a:pt x="2161646" y="1176350"/>
                      <a:pt x="2166478" y="1185399"/>
                      <a:pt x="2166214" y="1194009"/>
                    </a:cubicBezTo>
                    <a:cubicBezTo>
                      <a:pt x="2165511" y="1214567"/>
                      <a:pt x="2163930" y="1235037"/>
                      <a:pt x="2158483" y="1254979"/>
                    </a:cubicBezTo>
                    <a:cubicBezTo>
                      <a:pt x="2157780" y="1257439"/>
                      <a:pt x="2158220" y="1260251"/>
                      <a:pt x="2158395" y="1262798"/>
                    </a:cubicBezTo>
                    <a:cubicBezTo>
                      <a:pt x="2159801" y="1277821"/>
                      <a:pt x="2154442" y="1291351"/>
                      <a:pt x="2149434" y="1304968"/>
                    </a:cubicBezTo>
                    <a:cubicBezTo>
                      <a:pt x="2148731" y="1306901"/>
                      <a:pt x="2148116" y="1308922"/>
                      <a:pt x="2147941" y="1310942"/>
                    </a:cubicBezTo>
                    <a:cubicBezTo>
                      <a:pt x="2146974" y="1320606"/>
                      <a:pt x="2147501" y="1330709"/>
                      <a:pt x="2144866" y="1339934"/>
                    </a:cubicBezTo>
                    <a:cubicBezTo>
                      <a:pt x="2142230" y="1349159"/>
                      <a:pt x="2139595" y="1358120"/>
                      <a:pt x="2139067" y="1367696"/>
                    </a:cubicBezTo>
                    <a:cubicBezTo>
                      <a:pt x="2138892" y="1371386"/>
                      <a:pt x="2137750" y="1375076"/>
                      <a:pt x="2137398" y="1378765"/>
                    </a:cubicBezTo>
                    <a:cubicBezTo>
                      <a:pt x="2136783" y="1384652"/>
                      <a:pt x="2132830" y="1388956"/>
                      <a:pt x="2126856" y="1389132"/>
                    </a:cubicBezTo>
                    <a:cubicBezTo>
                      <a:pt x="2115523" y="1389308"/>
                      <a:pt x="2104102" y="1389132"/>
                      <a:pt x="2092768" y="1389220"/>
                    </a:cubicBezTo>
                    <a:cubicBezTo>
                      <a:pt x="2086443" y="1389308"/>
                      <a:pt x="2083280" y="1385530"/>
                      <a:pt x="2085125" y="1380435"/>
                    </a:cubicBezTo>
                    <a:cubicBezTo>
                      <a:pt x="2088551" y="1371298"/>
                      <a:pt x="2085740" y="1360228"/>
                      <a:pt x="2093823" y="1352585"/>
                    </a:cubicBezTo>
                    <a:cubicBezTo>
                      <a:pt x="2094613" y="1351794"/>
                      <a:pt x="2095580" y="1349774"/>
                      <a:pt x="2095228" y="1349422"/>
                    </a:cubicBezTo>
                    <a:cubicBezTo>
                      <a:pt x="2090221" y="1343536"/>
                      <a:pt x="2095580" y="1340022"/>
                      <a:pt x="2097776" y="1335453"/>
                    </a:cubicBezTo>
                    <a:cubicBezTo>
                      <a:pt x="2100236" y="1330358"/>
                      <a:pt x="2104277" y="1323593"/>
                      <a:pt x="2102608" y="1319640"/>
                    </a:cubicBezTo>
                    <a:cubicBezTo>
                      <a:pt x="2100060" y="1313666"/>
                      <a:pt x="2103135" y="1309449"/>
                      <a:pt x="2103399" y="1304529"/>
                    </a:cubicBezTo>
                    <a:cubicBezTo>
                      <a:pt x="2103838" y="1295656"/>
                      <a:pt x="2104892" y="1286870"/>
                      <a:pt x="2105947" y="1278085"/>
                    </a:cubicBezTo>
                    <a:cubicBezTo>
                      <a:pt x="2106210" y="1276152"/>
                      <a:pt x="2107616" y="1274483"/>
                      <a:pt x="2108406" y="1272550"/>
                    </a:cubicBezTo>
                    <a:cubicBezTo>
                      <a:pt x="2109373" y="1270354"/>
                      <a:pt x="2111481" y="1267630"/>
                      <a:pt x="2110866" y="1265873"/>
                    </a:cubicBezTo>
                    <a:cubicBezTo>
                      <a:pt x="2108582" y="1259021"/>
                      <a:pt x="2111130" y="1252344"/>
                      <a:pt x="2111393" y="1245667"/>
                    </a:cubicBezTo>
                    <a:cubicBezTo>
                      <a:pt x="2111657" y="1239341"/>
                      <a:pt x="2114820" y="1233192"/>
                      <a:pt x="2116225" y="1226866"/>
                    </a:cubicBezTo>
                    <a:cubicBezTo>
                      <a:pt x="2116840" y="1223967"/>
                      <a:pt x="2116050" y="1220716"/>
                      <a:pt x="2116401" y="1217729"/>
                    </a:cubicBezTo>
                    <a:cubicBezTo>
                      <a:pt x="2117455" y="1207626"/>
                      <a:pt x="2117368" y="1197260"/>
                      <a:pt x="2117895" y="1187332"/>
                    </a:cubicBezTo>
                    <a:cubicBezTo>
                      <a:pt x="2118422" y="1177405"/>
                      <a:pt x="2122199" y="1169234"/>
                      <a:pt x="2123693" y="1160097"/>
                    </a:cubicBezTo>
                    <a:cubicBezTo>
                      <a:pt x="2124132" y="1157198"/>
                      <a:pt x="2121760" y="1153948"/>
                      <a:pt x="2121672" y="1150873"/>
                    </a:cubicBezTo>
                    <a:cubicBezTo>
                      <a:pt x="2121321" y="1143054"/>
                      <a:pt x="2121936" y="1135147"/>
                      <a:pt x="2121409" y="1127328"/>
                    </a:cubicBezTo>
                    <a:cubicBezTo>
                      <a:pt x="2121057" y="1122408"/>
                      <a:pt x="2123957" y="1116873"/>
                      <a:pt x="2118949" y="1112568"/>
                    </a:cubicBezTo>
                    <a:cubicBezTo>
                      <a:pt x="2118510" y="1112217"/>
                      <a:pt x="2119125" y="1110811"/>
                      <a:pt x="2118861" y="1110021"/>
                    </a:cubicBezTo>
                    <a:cubicBezTo>
                      <a:pt x="2116928" y="1104925"/>
                      <a:pt x="2127207" y="1104574"/>
                      <a:pt x="2123078" y="1098160"/>
                    </a:cubicBezTo>
                    <a:cubicBezTo>
                      <a:pt x="2120706" y="1094558"/>
                      <a:pt x="2119564" y="1089814"/>
                      <a:pt x="2119037" y="1085509"/>
                    </a:cubicBezTo>
                    <a:cubicBezTo>
                      <a:pt x="2118334" y="1079887"/>
                      <a:pt x="2118773" y="1074176"/>
                      <a:pt x="2118949" y="1068466"/>
                    </a:cubicBezTo>
                    <a:cubicBezTo>
                      <a:pt x="2119037" y="1065391"/>
                      <a:pt x="2117192" y="1061086"/>
                      <a:pt x="2123078" y="1061086"/>
                    </a:cubicBezTo>
                    <a:cubicBezTo>
                      <a:pt x="2123429" y="1061086"/>
                      <a:pt x="2124308" y="1058011"/>
                      <a:pt x="2124044" y="1057836"/>
                    </a:cubicBezTo>
                    <a:cubicBezTo>
                      <a:pt x="2114468" y="1052476"/>
                      <a:pt x="2119212" y="1042110"/>
                      <a:pt x="2117104" y="1034554"/>
                    </a:cubicBezTo>
                    <a:cubicBezTo>
                      <a:pt x="2114732" y="1025857"/>
                      <a:pt x="2113678" y="1015051"/>
                      <a:pt x="2118422" y="1005562"/>
                    </a:cubicBezTo>
                    <a:cubicBezTo>
                      <a:pt x="2118861" y="1004596"/>
                      <a:pt x="2118949" y="1002751"/>
                      <a:pt x="2118334" y="1002136"/>
                    </a:cubicBezTo>
                    <a:cubicBezTo>
                      <a:pt x="2110076" y="994054"/>
                      <a:pt x="2113238" y="985268"/>
                      <a:pt x="2116137" y="976219"/>
                    </a:cubicBezTo>
                    <a:cubicBezTo>
                      <a:pt x="2116928" y="973672"/>
                      <a:pt x="2116665" y="969718"/>
                      <a:pt x="2115171" y="967610"/>
                    </a:cubicBezTo>
                    <a:cubicBezTo>
                      <a:pt x="2109812" y="960054"/>
                      <a:pt x="2108670" y="951708"/>
                      <a:pt x="2108319" y="942835"/>
                    </a:cubicBezTo>
                    <a:cubicBezTo>
                      <a:pt x="2108143" y="938354"/>
                      <a:pt x="2106825" y="933874"/>
                      <a:pt x="2105771" y="929481"/>
                    </a:cubicBezTo>
                    <a:cubicBezTo>
                      <a:pt x="2105419" y="927988"/>
                      <a:pt x="2103047" y="926143"/>
                      <a:pt x="2103399" y="925352"/>
                    </a:cubicBezTo>
                    <a:cubicBezTo>
                      <a:pt x="2107089" y="917797"/>
                      <a:pt x="2103662" y="911647"/>
                      <a:pt x="2100851" y="904882"/>
                    </a:cubicBezTo>
                    <a:cubicBezTo>
                      <a:pt x="2098127" y="898117"/>
                      <a:pt x="2095843" y="890738"/>
                      <a:pt x="2095668" y="883534"/>
                    </a:cubicBezTo>
                    <a:cubicBezTo>
                      <a:pt x="2095140" y="864557"/>
                      <a:pt x="2087761" y="847514"/>
                      <a:pt x="2082753" y="829855"/>
                    </a:cubicBezTo>
                    <a:cubicBezTo>
                      <a:pt x="2082226" y="827834"/>
                      <a:pt x="2081523" y="824935"/>
                      <a:pt x="2082490" y="823617"/>
                    </a:cubicBezTo>
                    <a:cubicBezTo>
                      <a:pt x="2086531" y="817995"/>
                      <a:pt x="2084686" y="815096"/>
                      <a:pt x="2078887" y="812723"/>
                    </a:cubicBezTo>
                    <a:cubicBezTo>
                      <a:pt x="2077745" y="812196"/>
                      <a:pt x="2077306" y="809034"/>
                      <a:pt x="2077130" y="807101"/>
                    </a:cubicBezTo>
                    <a:cubicBezTo>
                      <a:pt x="2076867" y="803147"/>
                      <a:pt x="2077042" y="799282"/>
                      <a:pt x="2077042" y="795328"/>
                    </a:cubicBezTo>
                    <a:cubicBezTo>
                      <a:pt x="2077042" y="789354"/>
                      <a:pt x="2077833" y="783292"/>
                      <a:pt x="2071508" y="779163"/>
                    </a:cubicBezTo>
                    <a:cubicBezTo>
                      <a:pt x="2069048" y="777582"/>
                      <a:pt x="2067730" y="773892"/>
                      <a:pt x="2066676" y="770817"/>
                    </a:cubicBezTo>
                    <a:cubicBezTo>
                      <a:pt x="2063689" y="762471"/>
                      <a:pt x="2064480" y="752544"/>
                      <a:pt x="2056573" y="746130"/>
                    </a:cubicBezTo>
                    <a:cubicBezTo>
                      <a:pt x="2057275" y="728735"/>
                      <a:pt x="2043570" y="716436"/>
                      <a:pt x="2040320" y="700446"/>
                    </a:cubicBezTo>
                    <a:cubicBezTo>
                      <a:pt x="2039617" y="696844"/>
                      <a:pt x="2038738" y="693242"/>
                      <a:pt x="2037684" y="689728"/>
                    </a:cubicBezTo>
                    <a:cubicBezTo>
                      <a:pt x="2035400" y="682349"/>
                      <a:pt x="2035488" y="674617"/>
                      <a:pt x="2029074" y="668204"/>
                    </a:cubicBezTo>
                    <a:cubicBezTo>
                      <a:pt x="2024242" y="663372"/>
                      <a:pt x="2022573" y="655377"/>
                      <a:pt x="2019323" y="648876"/>
                    </a:cubicBezTo>
                    <a:cubicBezTo>
                      <a:pt x="2017302" y="644835"/>
                      <a:pt x="2015369" y="640794"/>
                      <a:pt x="2012909" y="637104"/>
                    </a:cubicBezTo>
                    <a:cubicBezTo>
                      <a:pt x="2010889" y="634117"/>
                      <a:pt x="2006144" y="632272"/>
                      <a:pt x="2011064" y="627703"/>
                    </a:cubicBezTo>
                    <a:cubicBezTo>
                      <a:pt x="2011504" y="627264"/>
                      <a:pt x="2008604" y="623047"/>
                      <a:pt x="2007111" y="620763"/>
                    </a:cubicBezTo>
                    <a:cubicBezTo>
                      <a:pt x="2004300" y="616282"/>
                      <a:pt x="2001049" y="611890"/>
                      <a:pt x="1998501" y="607321"/>
                    </a:cubicBezTo>
                    <a:cubicBezTo>
                      <a:pt x="1990506" y="593177"/>
                      <a:pt x="1982512" y="579032"/>
                      <a:pt x="1974781" y="564712"/>
                    </a:cubicBezTo>
                    <a:cubicBezTo>
                      <a:pt x="1972321" y="560144"/>
                      <a:pt x="1969597" y="555400"/>
                      <a:pt x="1968367" y="550392"/>
                    </a:cubicBezTo>
                    <a:cubicBezTo>
                      <a:pt x="1965644" y="538971"/>
                      <a:pt x="1955629" y="532470"/>
                      <a:pt x="1950533" y="522630"/>
                    </a:cubicBezTo>
                    <a:cubicBezTo>
                      <a:pt x="1946580" y="514987"/>
                      <a:pt x="1940166" y="508574"/>
                      <a:pt x="1935159" y="501458"/>
                    </a:cubicBezTo>
                    <a:cubicBezTo>
                      <a:pt x="1933841" y="499525"/>
                      <a:pt x="1933665" y="496889"/>
                      <a:pt x="1932962" y="494517"/>
                    </a:cubicBezTo>
                    <a:cubicBezTo>
                      <a:pt x="1932435" y="493024"/>
                      <a:pt x="1932260" y="490739"/>
                      <a:pt x="1931205" y="490300"/>
                    </a:cubicBezTo>
                    <a:cubicBezTo>
                      <a:pt x="1921893" y="486435"/>
                      <a:pt x="1919345" y="476946"/>
                      <a:pt x="1913898" y="469830"/>
                    </a:cubicBezTo>
                    <a:cubicBezTo>
                      <a:pt x="1906958" y="460869"/>
                      <a:pt x="1899314" y="452347"/>
                      <a:pt x="1892725" y="443123"/>
                    </a:cubicBezTo>
                    <a:cubicBezTo>
                      <a:pt x="1887278" y="435479"/>
                      <a:pt x="1882095" y="427485"/>
                      <a:pt x="1878230" y="418963"/>
                    </a:cubicBezTo>
                    <a:cubicBezTo>
                      <a:pt x="1876560" y="415273"/>
                      <a:pt x="1875242" y="413340"/>
                      <a:pt x="1871728" y="411056"/>
                    </a:cubicBezTo>
                    <a:cubicBezTo>
                      <a:pt x="1866018" y="407366"/>
                      <a:pt x="1861625" y="401568"/>
                      <a:pt x="1856617" y="396648"/>
                    </a:cubicBezTo>
                    <a:cubicBezTo>
                      <a:pt x="1852049" y="392080"/>
                      <a:pt x="1847129" y="387775"/>
                      <a:pt x="1843000" y="382767"/>
                    </a:cubicBezTo>
                    <a:cubicBezTo>
                      <a:pt x="1840101" y="379253"/>
                      <a:pt x="1839047" y="374157"/>
                      <a:pt x="1835884" y="370995"/>
                    </a:cubicBezTo>
                    <a:cubicBezTo>
                      <a:pt x="1830964" y="365811"/>
                      <a:pt x="1824639" y="361946"/>
                      <a:pt x="1819631" y="356850"/>
                    </a:cubicBezTo>
                    <a:cubicBezTo>
                      <a:pt x="1813657" y="350788"/>
                      <a:pt x="1808825" y="343672"/>
                      <a:pt x="1802763" y="337698"/>
                    </a:cubicBezTo>
                    <a:cubicBezTo>
                      <a:pt x="1794505" y="329616"/>
                      <a:pt x="1785544" y="322236"/>
                      <a:pt x="1777110" y="314417"/>
                    </a:cubicBezTo>
                    <a:cubicBezTo>
                      <a:pt x="1771399" y="309058"/>
                      <a:pt x="1771487" y="308882"/>
                      <a:pt x="1778779" y="306422"/>
                    </a:cubicBezTo>
                    <a:cubicBezTo>
                      <a:pt x="1779570" y="306159"/>
                      <a:pt x="1780185" y="305632"/>
                      <a:pt x="1780888" y="305192"/>
                    </a:cubicBezTo>
                    <a:cubicBezTo>
                      <a:pt x="1780185" y="304753"/>
                      <a:pt x="1779570" y="304050"/>
                      <a:pt x="1778867" y="303874"/>
                    </a:cubicBezTo>
                    <a:cubicBezTo>
                      <a:pt x="1774913" y="302908"/>
                      <a:pt x="1770872" y="301590"/>
                      <a:pt x="1766831" y="301327"/>
                    </a:cubicBezTo>
                    <a:cubicBezTo>
                      <a:pt x="1762263" y="301063"/>
                      <a:pt x="1758748" y="300887"/>
                      <a:pt x="1757167" y="295353"/>
                    </a:cubicBezTo>
                    <a:cubicBezTo>
                      <a:pt x="1755761" y="290345"/>
                      <a:pt x="1748030" y="288676"/>
                      <a:pt x="1749084" y="281472"/>
                    </a:cubicBezTo>
                    <a:cubicBezTo>
                      <a:pt x="1749260" y="280593"/>
                      <a:pt x="1744428" y="277870"/>
                      <a:pt x="1741880" y="277782"/>
                    </a:cubicBezTo>
                    <a:cubicBezTo>
                      <a:pt x="1734676" y="277518"/>
                      <a:pt x="1730635" y="272862"/>
                      <a:pt x="1725891" y="268645"/>
                    </a:cubicBezTo>
                    <a:cubicBezTo>
                      <a:pt x="1722201" y="265307"/>
                      <a:pt x="1718072" y="262320"/>
                      <a:pt x="1714031" y="259333"/>
                    </a:cubicBezTo>
                    <a:cubicBezTo>
                      <a:pt x="1712449" y="258190"/>
                      <a:pt x="1709550" y="257927"/>
                      <a:pt x="1708847" y="256433"/>
                    </a:cubicBezTo>
                    <a:cubicBezTo>
                      <a:pt x="1704279" y="247121"/>
                      <a:pt x="1694791" y="244749"/>
                      <a:pt x="1686972" y="239917"/>
                    </a:cubicBezTo>
                    <a:cubicBezTo>
                      <a:pt x="1676342" y="233328"/>
                      <a:pt x="1668522" y="222961"/>
                      <a:pt x="1656838" y="217690"/>
                    </a:cubicBezTo>
                    <a:cubicBezTo>
                      <a:pt x="1648931" y="214088"/>
                      <a:pt x="1640761" y="210574"/>
                      <a:pt x="1637598" y="201261"/>
                    </a:cubicBezTo>
                    <a:cubicBezTo>
                      <a:pt x="1637334" y="200558"/>
                      <a:pt x="1636104" y="199328"/>
                      <a:pt x="1635841" y="199504"/>
                    </a:cubicBezTo>
                    <a:cubicBezTo>
                      <a:pt x="1625474" y="204424"/>
                      <a:pt x="1624069" y="193091"/>
                      <a:pt x="1618446" y="189665"/>
                    </a:cubicBezTo>
                    <a:cubicBezTo>
                      <a:pt x="1614229" y="187029"/>
                      <a:pt x="1611769" y="182636"/>
                      <a:pt x="1605356" y="182812"/>
                    </a:cubicBezTo>
                    <a:cubicBezTo>
                      <a:pt x="1601051" y="182988"/>
                      <a:pt x="1596746" y="178683"/>
                      <a:pt x="1592266" y="176926"/>
                    </a:cubicBezTo>
                    <a:cubicBezTo>
                      <a:pt x="1585501" y="174202"/>
                      <a:pt x="1581020" y="166647"/>
                      <a:pt x="1572586" y="167525"/>
                    </a:cubicBezTo>
                    <a:cubicBezTo>
                      <a:pt x="1564592" y="154084"/>
                      <a:pt x="1547723" y="157861"/>
                      <a:pt x="1537093" y="149252"/>
                    </a:cubicBezTo>
                    <a:cubicBezTo>
                      <a:pt x="1531998" y="145123"/>
                      <a:pt x="1526375" y="141433"/>
                      <a:pt x="1520401" y="138885"/>
                    </a:cubicBezTo>
                    <a:cubicBezTo>
                      <a:pt x="1515833" y="136952"/>
                      <a:pt x="1513812" y="130890"/>
                      <a:pt x="1506344" y="132735"/>
                    </a:cubicBezTo>
                    <a:cubicBezTo>
                      <a:pt x="1502215" y="133790"/>
                      <a:pt x="1496417" y="128167"/>
                      <a:pt x="1491321" y="125707"/>
                    </a:cubicBezTo>
                    <a:cubicBezTo>
                      <a:pt x="1481921" y="121051"/>
                      <a:pt x="1471203" y="120524"/>
                      <a:pt x="1462154" y="113320"/>
                    </a:cubicBezTo>
                    <a:cubicBezTo>
                      <a:pt x="1456180" y="108488"/>
                      <a:pt x="1445813" y="109015"/>
                      <a:pt x="1437379" y="107258"/>
                    </a:cubicBezTo>
                    <a:cubicBezTo>
                      <a:pt x="1432196" y="106203"/>
                      <a:pt x="1432284" y="106203"/>
                      <a:pt x="1429297" y="97945"/>
                    </a:cubicBezTo>
                    <a:cubicBezTo>
                      <a:pt x="1428770" y="96540"/>
                      <a:pt x="1425080" y="94870"/>
                      <a:pt x="1424992" y="95046"/>
                    </a:cubicBezTo>
                    <a:cubicBezTo>
                      <a:pt x="1416997" y="104886"/>
                      <a:pt x="1408036" y="97418"/>
                      <a:pt x="1400920" y="94870"/>
                    </a:cubicBezTo>
                    <a:cubicBezTo>
                      <a:pt x="1390026" y="91005"/>
                      <a:pt x="1379747" y="85909"/>
                      <a:pt x="1367887" y="86173"/>
                    </a:cubicBezTo>
                    <a:cubicBezTo>
                      <a:pt x="1367448" y="86173"/>
                      <a:pt x="1366833" y="86349"/>
                      <a:pt x="1366569" y="86173"/>
                    </a:cubicBezTo>
                    <a:cubicBezTo>
                      <a:pt x="1357608" y="77739"/>
                      <a:pt x="1345836" y="78969"/>
                      <a:pt x="1335030" y="76860"/>
                    </a:cubicBezTo>
                    <a:cubicBezTo>
                      <a:pt x="1329407" y="75718"/>
                      <a:pt x="1323784" y="74488"/>
                      <a:pt x="1318249" y="73170"/>
                    </a:cubicBezTo>
                    <a:cubicBezTo>
                      <a:pt x="1317020" y="72907"/>
                      <a:pt x="1315877" y="71940"/>
                      <a:pt x="1314735" y="71326"/>
                    </a:cubicBezTo>
                    <a:cubicBezTo>
                      <a:pt x="1315702" y="70359"/>
                      <a:pt x="1316492" y="69393"/>
                      <a:pt x="1317547" y="68602"/>
                    </a:cubicBezTo>
                    <a:cubicBezTo>
                      <a:pt x="1318162" y="68163"/>
                      <a:pt x="1319128" y="68251"/>
                      <a:pt x="1319831" y="67899"/>
                    </a:cubicBezTo>
                    <a:cubicBezTo>
                      <a:pt x="1321237" y="67284"/>
                      <a:pt x="1322554" y="66494"/>
                      <a:pt x="1323872" y="65791"/>
                    </a:cubicBezTo>
                    <a:cubicBezTo>
                      <a:pt x="1321764" y="64912"/>
                      <a:pt x="1319392" y="63067"/>
                      <a:pt x="1317635" y="63507"/>
                    </a:cubicBezTo>
                    <a:cubicBezTo>
                      <a:pt x="1314560" y="64209"/>
                      <a:pt x="1311836" y="66230"/>
                      <a:pt x="1309025" y="67987"/>
                    </a:cubicBezTo>
                    <a:cubicBezTo>
                      <a:pt x="1304896" y="70535"/>
                      <a:pt x="1301645" y="70974"/>
                      <a:pt x="1296550" y="68339"/>
                    </a:cubicBezTo>
                    <a:cubicBezTo>
                      <a:pt x="1289785" y="64736"/>
                      <a:pt x="1282493" y="60256"/>
                      <a:pt x="1273620" y="65000"/>
                    </a:cubicBezTo>
                    <a:cubicBezTo>
                      <a:pt x="1270633" y="66581"/>
                      <a:pt x="1265537" y="63946"/>
                      <a:pt x="1261408" y="63682"/>
                    </a:cubicBezTo>
                    <a:cubicBezTo>
                      <a:pt x="1255258" y="63331"/>
                      <a:pt x="1249548" y="58411"/>
                      <a:pt x="1242871" y="62540"/>
                    </a:cubicBezTo>
                    <a:cubicBezTo>
                      <a:pt x="1241377" y="63507"/>
                      <a:pt x="1238654" y="62452"/>
                      <a:pt x="1236545" y="62364"/>
                    </a:cubicBezTo>
                    <a:cubicBezTo>
                      <a:pt x="1236721" y="60783"/>
                      <a:pt x="1236985" y="59290"/>
                      <a:pt x="1237160" y="57708"/>
                    </a:cubicBezTo>
                    <a:cubicBezTo>
                      <a:pt x="1233734" y="57620"/>
                      <a:pt x="1229869" y="56478"/>
                      <a:pt x="1226882" y="57620"/>
                    </a:cubicBezTo>
                    <a:cubicBezTo>
                      <a:pt x="1215636" y="61662"/>
                      <a:pt x="1204830" y="61310"/>
                      <a:pt x="1193936" y="56654"/>
                    </a:cubicBezTo>
                    <a:cubicBezTo>
                      <a:pt x="1192355" y="55951"/>
                      <a:pt x="1189895" y="57445"/>
                      <a:pt x="1187875" y="57445"/>
                    </a:cubicBezTo>
                    <a:cubicBezTo>
                      <a:pt x="1176717" y="57093"/>
                      <a:pt x="1165384" y="55512"/>
                      <a:pt x="1154314" y="56566"/>
                    </a:cubicBezTo>
                    <a:cubicBezTo>
                      <a:pt x="1144387" y="57532"/>
                      <a:pt x="1135514" y="55775"/>
                      <a:pt x="1126641" y="52349"/>
                    </a:cubicBezTo>
                    <a:cubicBezTo>
                      <a:pt x="1125762" y="51998"/>
                      <a:pt x="1124005" y="52525"/>
                      <a:pt x="1123214" y="53315"/>
                    </a:cubicBezTo>
                    <a:cubicBezTo>
                      <a:pt x="1116713" y="58938"/>
                      <a:pt x="1108894" y="57620"/>
                      <a:pt x="1101339" y="57445"/>
                    </a:cubicBezTo>
                    <a:cubicBezTo>
                      <a:pt x="1092026" y="57357"/>
                      <a:pt x="1082801" y="60783"/>
                      <a:pt x="1073313" y="57708"/>
                    </a:cubicBezTo>
                    <a:cubicBezTo>
                      <a:pt x="1067866" y="55951"/>
                      <a:pt x="1060135" y="57796"/>
                      <a:pt x="1056445" y="54545"/>
                    </a:cubicBezTo>
                    <a:cubicBezTo>
                      <a:pt x="1045815" y="45409"/>
                      <a:pt x="1035975" y="53140"/>
                      <a:pt x="1025872" y="53579"/>
                    </a:cubicBezTo>
                    <a:cubicBezTo>
                      <a:pt x="1024115" y="53667"/>
                      <a:pt x="1022270" y="53491"/>
                      <a:pt x="1020513" y="53491"/>
                    </a:cubicBezTo>
                    <a:cubicBezTo>
                      <a:pt x="1017262" y="53315"/>
                      <a:pt x="1014012" y="52876"/>
                      <a:pt x="1010761" y="53052"/>
                    </a:cubicBezTo>
                    <a:cubicBezTo>
                      <a:pt x="1002239" y="53491"/>
                      <a:pt x="993630" y="55424"/>
                      <a:pt x="985372" y="54370"/>
                    </a:cubicBezTo>
                    <a:cubicBezTo>
                      <a:pt x="982121" y="53930"/>
                      <a:pt x="980364" y="53491"/>
                      <a:pt x="976850" y="54633"/>
                    </a:cubicBezTo>
                    <a:cubicBezTo>
                      <a:pt x="962530" y="59553"/>
                      <a:pt x="948034" y="58411"/>
                      <a:pt x="933801" y="53491"/>
                    </a:cubicBezTo>
                    <a:cubicBezTo>
                      <a:pt x="932396" y="53052"/>
                      <a:pt x="930814" y="53140"/>
                      <a:pt x="929321" y="53052"/>
                    </a:cubicBezTo>
                    <a:cubicBezTo>
                      <a:pt x="930024" y="54370"/>
                      <a:pt x="931254" y="55688"/>
                      <a:pt x="931166" y="56918"/>
                    </a:cubicBezTo>
                    <a:cubicBezTo>
                      <a:pt x="931078" y="58060"/>
                      <a:pt x="929145" y="60168"/>
                      <a:pt x="928618" y="59992"/>
                    </a:cubicBezTo>
                    <a:cubicBezTo>
                      <a:pt x="918691" y="56390"/>
                      <a:pt x="909642" y="60168"/>
                      <a:pt x="900329" y="62716"/>
                    </a:cubicBezTo>
                    <a:cubicBezTo>
                      <a:pt x="899099" y="63067"/>
                      <a:pt x="896903" y="63243"/>
                      <a:pt x="896551" y="62716"/>
                    </a:cubicBezTo>
                    <a:cubicBezTo>
                      <a:pt x="889874" y="51998"/>
                      <a:pt x="881792" y="61398"/>
                      <a:pt x="877663" y="63770"/>
                    </a:cubicBezTo>
                    <a:cubicBezTo>
                      <a:pt x="869756" y="68426"/>
                      <a:pt x="864397" y="66581"/>
                      <a:pt x="857808" y="62892"/>
                    </a:cubicBezTo>
                    <a:cubicBezTo>
                      <a:pt x="854821" y="61222"/>
                      <a:pt x="851570" y="57972"/>
                      <a:pt x="847617" y="61222"/>
                    </a:cubicBezTo>
                    <a:cubicBezTo>
                      <a:pt x="846650" y="62013"/>
                      <a:pt x="845772" y="63067"/>
                      <a:pt x="844806" y="63946"/>
                    </a:cubicBezTo>
                    <a:cubicBezTo>
                      <a:pt x="845860" y="64385"/>
                      <a:pt x="846914" y="65088"/>
                      <a:pt x="848056" y="65264"/>
                    </a:cubicBezTo>
                    <a:cubicBezTo>
                      <a:pt x="850165" y="65615"/>
                      <a:pt x="852449" y="65176"/>
                      <a:pt x="854382" y="65879"/>
                    </a:cubicBezTo>
                    <a:cubicBezTo>
                      <a:pt x="855699" y="66406"/>
                      <a:pt x="856578" y="68251"/>
                      <a:pt x="857632" y="69481"/>
                    </a:cubicBezTo>
                    <a:cubicBezTo>
                      <a:pt x="856490" y="69832"/>
                      <a:pt x="855348" y="70359"/>
                      <a:pt x="854118" y="70535"/>
                    </a:cubicBezTo>
                    <a:cubicBezTo>
                      <a:pt x="842609" y="72204"/>
                      <a:pt x="831452" y="78002"/>
                      <a:pt x="819328" y="73346"/>
                    </a:cubicBezTo>
                    <a:cubicBezTo>
                      <a:pt x="818098" y="72907"/>
                      <a:pt x="815550" y="74928"/>
                      <a:pt x="814232" y="76333"/>
                    </a:cubicBezTo>
                    <a:cubicBezTo>
                      <a:pt x="808873" y="81868"/>
                      <a:pt x="802196" y="83801"/>
                      <a:pt x="794992" y="83537"/>
                    </a:cubicBezTo>
                    <a:cubicBezTo>
                      <a:pt x="788843" y="83361"/>
                      <a:pt x="783835" y="85382"/>
                      <a:pt x="778476" y="88106"/>
                    </a:cubicBezTo>
                    <a:cubicBezTo>
                      <a:pt x="770920" y="91883"/>
                      <a:pt x="762574" y="93904"/>
                      <a:pt x="754492" y="96627"/>
                    </a:cubicBezTo>
                    <a:cubicBezTo>
                      <a:pt x="753701" y="96891"/>
                      <a:pt x="752295" y="97067"/>
                      <a:pt x="752032" y="96715"/>
                    </a:cubicBezTo>
                    <a:cubicBezTo>
                      <a:pt x="745355" y="87666"/>
                      <a:pt x="744476" y="96627"/>
                      <a:pt x="740523" y="99614"/>
                    </a:cubicBezTo>
                    <a:cubicBezTo>
                      <a:pt x="735515" y="103392"/>
                      <a:pt x="729014" y="105501"/>
                      <a:pt x="722777" y="107082"/>
                    </a:cubicBezTo>
                    <a:cubicBezTo>
                      <a:pt x="716188" y="108751"/>
                      <a:pt x="709247" y="109454"/>
                      <a:pt x="702482" y="109718"/>
                    </a:cubicBezTo>
                    <a:cubicBezTo>
                      <a:pt x="697035" y="109893"/>
                      <a:pt x="698441" y="111475"/>
                      <a:pt x="700462" y="114374"/>
                    </a:cubicBezTo>
                    <a:cubicBezTo>
                      <a:pt x="700725" y="114725"/>
                      <a:pt x="698529" y="117712"/>
                      <a:pt x="698090" y="117537"/>
                    </a:cubicBezTo>
                    <a:cubicBezTo>
                      <a:pt x="690886" y="115340"/>
                      <a:pt x="686142" y="120787"/>
                      <a:pt x="680607" y="123071"/>
                    </a:cubicBezTo>
                    <a:cubicBezTo>
                      <a:pt x="669801" y="127640"/>
                      <a:pt x="657413" y="128518"/>
                      <a:pt x="648013" y="136162"/>
                    </a:cubicBezTo>
                    <a:cubicBezTo>
                      <a:pt x="640897" y="142048"/>
                      <a:pt x="632814" y="145650"/>
                      <a:pt x="624556" y="149252"/>
                    </a:cubicBezTo>
                    <a:cubicBezTo>
                      <a:pt x="615419" y="153205"/>
                      <a:pt x="606458" y="157071"/>
                      <a:pt x="596267" y="157071"/>
                    </a:cubicBezTo>
                    <a:cubicBezTo>
                      <a:pt x="595476" y="157071"/>
                      <a:pt x="594774" y="158476"/>
                      <a:pt x="593983" y="159267"/>
                    </a:cubicBezTo>
                    <a:cubicBezTo>
                      <a:pt x="596619" y="159619"/>
                      <a:pt x="599606" y="160146"/>
                      <a:pt x="597761" y="163660"/>
                    </a:cubicBezTo>
                    <a:cubicBezTo>
                      <a:pt x="597146" y="164802"/>
                      <a:pt x="593807" y="164187"/>
                      <a:pt x="591875" y="164890"/>
                    </a:cubicBezTo>
                    <a:cubicBezTo>
                      <a:pt x="589590" y="165768"/>
                      <a:pt x="587570" y="167174"/>
                      <a:pt x="585461" y="168404"/>
                    </a:cubicBezTo>
                    <a:cubicBezTo>
                      <a:pt x="578433" y="172445"/>
                      <a:pt x="571756" y="178595"/>
                      <a:pt x="564201" y="179913"/>
                    </a:cubicBezTo>
                    <a:cubicBezTo>
                      <a:pt x="557875" y="181055"/>
                      <a:pt x="554361" y="184130"/>
                      <a:pt x="550232" y="187820"/>
                    </a:cubicBezTo>
                    <a:cubicBezTo>
                      <a:pt x="545927" y="191685"/>
                      <a:pt x="542940" y="197923"/>
                      <a:pt x="535384" y="196429"/>
                    </a:cubicBezTo>
                    <a:cubicBezTo>
                      <a:pt x="534242" y="196166"/>
                      <a:pt x="532397" y="197835"/>
                      <a:pt x="531343" y="198977"/>
                    </a:cubicBezTo>
                    <a:cubicBezTo>
                      <a:pt x="521767" y="209607"/>
                      <a:pt x="513158" y="215757"/>
                      <a:pt x="502176" y="219886"/>
                    </a:cubicBezTo>
                    <a:cubicBezTo>
                      <a:pt x="500331" y="220589"/>
                      <a:pt x="498222" y="221468"/>
                      <a:pt x="496905" y="222961"/>
                    </a:cubicBezTo>
                    <a:cubicBezTo>
                      <a:pt x="484517" y="237193"/>
                      <a:pt x="472833" y="244749"/>
                      <a:pt x="456668" y="248702"/>
                    </a:cubicBezTo>
                    <a:cubicBezTo>
                      <a:pt x="455877" y="248878"/>
                      <a:pt x="455174" y="249317"/>
                      <a:pt x="454383" y="249581"/>
                    </a:cubicBezTo>
                    <a:cubicBezTo>
                      <a:pt x="455174" y="250196"/>
                      <a:pt x="455965" y="250986"/>
                      <a:pt x="456843" y="251250"/>
                    </a:cubicBezTo>
                    <a:cubicBezTo>
                      <a:pt x="458073" y="251514"/>
                      <a:pt x="459479" y="251162"/>
                      <a:pt x="460797" y="251338"/>
                    </a:cubicBezTo>
                    <a:cubicBezTo>
                      <a:pt x="462027" y="251514"/>
                      <a:pt x="463169" y="252041"/>
                      <a:pt x="464311" y="252392"/>
                    </a:cubicBezTo>
                    <a:cubicBezTo>
                      <a:pt x="463344" y="252919"/>
                      <a:pt x="462466" y="253710"/>
                      <a:pt x="461499" y="253886"/>
                    </a:cubicBezTo>
                    <a:cubicBezTo>
                      <a:pt x="452275" y="255994"/>
                      <a:pt x="446389" y="262583"/>
                      <a:pt x="440239" y="268997"/>
                    </a:cubicBezTo>
                    <a:cubicBezTo>
                      <a:pt x="439097" y="270226"/>
                      <a:pt x="437779" y="271984"/>
                      <a:pt x="436373" y="272159"/>
                    </a:cubicBezTo>
                    <a:cubicBezTo>
                      <a:pt x="425040" y="273477"/>
                      <a:pt x="419418" y="282262"/>
                      <a:pt x="414146" y="290345"/>
                    </a:cubicBezTo>
                    <a:cubicBezTo>
                      <a:pt x="409929" y="296846"/>
                      <a:pt x="404922" y="298955"/>
                      <a:pt x="397893" y="298515"/>
                    </a:cubicBezTo>
                    <a:cubicBezTo>
                      <a:pt x="396136" y="298428"/>
                      <a:pt x="394291" y="298164"/>
                      <a:pt x="392710" y="298603"/>
                    </a:cubicBezTo>
                    <a:cubicBezTo>
                      <a:pt x="392007" y="298867"/>
                      <a:pt x="391216" y="300712"/>
                      <a:pt x="391392" y="301678"/>
                    </a:cubicBezTo>
                    <a:cubicBezTo>
                      <a:pt x="391568" y="302469"/>
                      <a:pt x="393061" y="303611"/>
                      <a:pt x="393940" y="303611"/>
                    </a:cubicBezTo>
                    <a:cubicBezTo>
                      <a:pt x="395609" y="303523"/>
                      <a:pt x="397278" y="302732"/>
                      <a:pt x="398948" y="302293"/>
                    </a:cubicBezTo>
                    <a:cubicBezTo>
                      <a:pt x="398157" y="304050"/>
                      <a:pt x="397805" y="306334"/>
                      <a:pt x="396400" y="307652"/>
                    </a:cubicBezTo>
                    <a:cubicBezTo>
                      <a:pt x="387614" y="315823"/>
                      <a:pt x="379005" y="324257"/>
                      <a:pt x="369692" y="331724"/>
                    </a:cubicBezTo>
                    <a:cubicBezTo>
                      <a:pt x="359765" y="339543"/>
                      <a:pt x="355196" y="351930"/>
                      <a:pt x="344918" y="359310"/>
                    </a:cubicBezTo>
                    <a:cubicBezTo>
                      <a:pt x="338504" y="363966"/>
                      <a:pt x="332091" y="368623"/>
                      <a:pt x="325063" y="373982"/>
                    </a:cubicBezTo>
                    <a:cubicBezTo>
                      <a:pt x="323305" y="374860"/>
                      <a:pt x="322163" y="375124"/>
                      <a:pt x="321109" y="375387"/>
                    </a:cubicBezTo>
                    <a:cubicBezTo>
                      <a:pt x="321285" y="376002"/>
                      <a:pt x="321461" y="376530"/>
                      <a:pt x="321636" y="377145"/>
                    </a:cubicBezTo>
                    <a:cubicBezTo>
                      <a:pt x="323042" y="376354"/>
                      <a:pt x="324360" y="375563"/>
                      <a:pt x="325765" y="374685"/>
                    </a:cubicBezTo>
                    <a:cubicBezTo>
                      <a:pt x="329982" y="375651"/>
                      <a:pt x="328928" y="377935"/>
                      <a:pt x="326908" y="380044"/>
                    </a:cubicBezTo>
                    <a:cubicBezTo>
                      <a:pt x="320582" y="386545"/>
                      <a:pt x="314520" y="393485"/>
                      <a:pt x="307492" y="399196"/>
                    </a:cubicBezTo>
                    <a:cubicBezTo>
                      <a:pt x="297389" y="407366"/>
                      <a:pt x="289921" y="416503"/>
                      <a:pt x="284913" y="429066"/>
                    </a:cubicBezTo>
                    <a:cubicBezTo>
                      <a:pt x="281575" y="437588"/>
                      <a:pt x="274547" y="445495"/>
                      <a:pt x="266288" y="451381"/>
                    </a:cubicBezTo>
                    <a:cubicBezTo>
                      <a:pt x="263741" y="453226"/>
                      <a:pt x="262335" y="456652"/>
                      <a:pt x="260666" y="459463"/>
                    </a:cubicBezTo>
                    <a:cubicBezTo>
                      <a:pt x="254692" y="469127"/>
                      <a:pt x="249860" y="479670"/>
                      <a:pt x="239493" y="485907"/>
                    </a:cubicBezTo>
                    <a:cubicBezTo>
                      <a:pt x="238439" y="486522"/>
                      <a:pt x="236769" y="487840"/>
                      <a:pt x="236857" y="488631"/>
                    </a:cubicBezTo>
                    <a:cubicBezTo>
                      <a:pt x="238351" y="502512"/>
                      <a:pt x="223591" y="507168"/>
                      <a:pt x="220077" y="518238"/>
                    </a:cubicBezTo>
                    <a:cubicBezTo>
                      <a:pt x="219023" y="521576"/>
                      <a:pt x="216475" y="525178"/>
                      <a:pt x="213664" y="527287"/>
                    </a:cubicBezTo>
                    <a:cubicBezTo>
                      <a:pt x="205669" y="533173"/>
                      <a:pt x="203297" y="542310"/>
                      <a:pt x="200135" y="550568"/>
                    </a:cubicBezTo>
                    <a:cubicBezTo>
                      <a:pt x="196093" y="561374"/>
                      <a:pt x="190207" y="570950"/>
                      <a:pt x="184233" y="580702"/>
                    </a:cubicBezTo>
                    <a:cubicBezTo>
                      <a:pt x="179313" y="588609"/>
                      <a:pt x="175535" y="597218"/>
                      <a:pt x="170967" y="605301"/>
                    </a:cubicBezTo>
                    <a:cubicBezTo>
                      <a:pt x="168595" y="609606"/>
                      <a:pt x="165608" y="613559"/>
                      <a:pt x="162797" y="617688"/>
                    </a:cubicBezTo>
                    <a:cubicBezTo>
                      <a:pt x="162094" y="618742"/>
                      <a:pt x="160425" y="619884"/>
                      <a:pt x="160600" y="620675"/>
                    </a:cubicBezTo>
                    <a:cubicBezTo>
                      <a:pt x="163500" y="630866"/>
                      <a:pt x="153836" y="635435"/>
                      <a:pt x="150761" y="642902"/>
                    </a:cubicBezTo>
                    <a:cubicBezTo>
                      <a:pt x="147862" y="650018"/>
                      <a:pt x="146807" y="659067"/>
                      <a:pt x="141712" y="663723"/>
                    </a:cubicBezTo>
                    <a:cubicBezTo>
                      <a:pt x="134508" y="670313"/>
                      <a:pt x="132751" y="678922"/>
                      <a:pt x="132311" y="686126"/>
                    </a:cubicBezTo>
                    <a:cubicBezTo>
                      <a:pt x="131521" y="698777"/>
                      <a:pt x="124053" y="708353"/>
                      <a:pt x="120803" y="719598"/>
                    </a:cubicBezTo>
                    <a:cubicBezTo>
                      <a:pt x="118694" y="726890"/>
                      <a:pt x="115356" y="734007"/>
                      <a:pt x="112544" y="741035"/>
                    </a:cubicBezTo>
                    <a:cubicBezTo>
                      <a:pt x="107888" y="752719"/>
                      <a:pt x="104725" y="764843"/>
                      <a:pt x="100157" y="776528"/>
                    </a:cubicBezTo>
                    <a:cubicBezTo>
                      <a:pt x="87418" y="782414"/>
                      <a:pt x="93480" y="793923"/>
                      <a:pt x="92426" y="803147"/>
                    </a:cubicBezTo>
                    <a:cubicBezTo>
                      <a:pt x="91987" y="807013"/>
                      <a:pt x="92514" y="810527"/>
                      <a:pt x="87242" y="811494"/>
                    </a:cubicBezTo>
                    <a:cubicBezTo>
                      <a:pt x="86012" y="811757"/>
                      <a:pt x="85310" y="814832"/>
                      <a:pt x="83728" y="817292"/>
                    </a:cubicBezTo>
                    <a:cubicBezTo>
                      <a:pt x="82674" y="818785"/>
                      <a:pt x="82235" y="819664"/>
                      <a:pt x="81093" y="820542"/>
                    </a:cubicBezTo>
                    <a:cubicBezTo>
                      <a:pt x="80390" y="821333"/>
                      <a:pt x="80302" y="822124"/>
                      <a:pt x="80214" y="823002"/>
                    </a:cubicBezTo>
                    <a:cubicBezTo>
                      <a:pt x="80741" y="822212"/>
                      <a:pt x="81180" y="821421"/>
                      <a:pt x="82410" y="820542"/>
                    </a:cubicBezTo>
                    <a:cubicBezTo>
                      <a:pt x="83553" y="819840"/>
                      <a:pt x="83992" y="818961"/>
                      <a:pt x="84431" y="818083"/>
                    </a:cubicBezTo>
                    <a:moveTo>
                      <a:pt x="2090045" y="824672"/>
                    </a:moveTo>
                    <a:cubicBezTo>
                      <a:pt x="2089254" y="824584"/>
                      <a:pt x="2088463" y="824584"/>
                      <a:pt x="2087585" y="824496"/>
                    </a:cubicBezTo>
                    <a:cubicBezTo>
                      <a:pt x="2088376" y="825023"/>
                      <a:pt x="2089166" y="825462"/>
                      <a:pt x="2090045" y="827307"/>
                    </a:cubicBezTo>
                    <a:cubicBezTo>
                      <a:pt x="2090836" y="827395"/>
                      <a:pt x="2091626" y="827395"/>
                      <a:pt x="2092505" y="827483"/>
                    </a:cubicBezTo>
                    <a:cubicBezTo>
                      <a:pt x="2091714" y="826956"/>
                      <a:pt x="2090923" y="826517"/>
                      <a:pt x="2090045" y="824672"/>
                    </a:cubicBezTo>
                    <a:moveTo>
                      <a:pt x="2032413" y="614965"/>
                    </a:moveTo>
                    <a:cubicBezTo>
                      <a:pt x="2033555" y="615404"/>
                      <a:pt x="2034785" y="616370"/>
                      <a:pt x="2035663" y="616195"/>
                    </a:cubicBezTo>
                    <a:cubicBezTo>
                      <a:pt x="2037333" y="615755"/>
                      <a:pt x="2038738" y="614613"/>
                      <a:pt x="2040232" y="613735"/>
                    </a:cubicBezTo>
                    <a:cubicBezTo>
                      <a:pt x="2038738" y="612856"/>
                      <a:pt x="2037245" y="611714"/>
                      <a:pt x="2035663" y="611275"/>
                    </a:cubicBezTo>
                    <a:cubicBezTo>
                      <a:pt x="2034785" y="610836"/>
                      <a:pt x="2033467" y="611890"/>
                      <a:pt x="2032413" y="614965"/>
                    </a:cubicBezTo>
                    <a:moveTo>
                      <a:pt x="31982" y="1278261"/>
                    </a:moveTo>
                    <a:cubicBezTo>
                      <a:pt x="32510" y="1276152"/>
                      <a:pt x="33037" y="1274132"/>
                      <a:pt x="33564" y="1272023"/>
                    </a:cubicBezTo>
                    <a:cubicBezTo>
                      <a:pt x="31807" y="1272726"/>
                      <a:pt x="30050" y="1273429"/>
                      <a:pt x="28205" y="1274132"/>
                    </a:cubicBezTo>
                    <a:cubicBezTo>
                      <a:pt x="29083" y="1275889"/>
                      <a:pt x="29874" y="1277734"/>
                      <a:pt x="31982" y="1278261"/>
                    </a:cubicBezTo>
                    <a:moveTo>
                      <a:pt x="700550" y="80111"/>
                    </a:moveTo>
                    <a:cubicBezTo>
                      <a:pt x="699495" y="79672"/>
                      <a:pt x="697826" y="78617"/>
                      <a:pt x="697387" y="78969"/>
                    </a:cubicBezTo>
                    <a:cubicBezTo>
                      <a:pt x="696421" y="79847"/>
                      <a:pt x="695103" y="81956"/>
                      <a:pt x="695454" y="82571"/>
                    </a:cubicBezTo>
                    <a:cubicBezTo>
                      <a:pt x="696421" y="84064"/>
                      <a:pt x="698178" y="85031"/>
                      <a:pt x="699671" y="86261"/>
                    </a:cubicBezTo>
                    <a:cubicBezTo>
                      <a:pt x="699935" y="85031"/>
                      <a:pt x="700286" y="83889"/>
                      <a:pt x="700550" y="80111"/>
                    </a:cubicBezTo>
                    <a:moveTo>
                      <a:pt x="2154354" y="1103871"/>
                    </a:moveTo>
                    <a:cubicBezTo>
                      <a:pt x="2152421" y="1104047"/>
                      <a:pt x="2150400" y="1104310"/>
                      <a:pt x="2148468" y="1104486"/>
                    </a:cubicBezTo>
                    <a:cubicBezTo>
                      <a:pt x="2149522" y="1105979"/>
                      <a:pt x="2150225" y="1108088"/>
                      <a:pt x="2151630" y="1108703"/>
                    </a:cubicBezTo>
                    <a:cubicBezTo>
                      <a:pt x="2154530" y="1110021"/>
                      <a:pt x="2156023" y="1108439"/>
                      <a:pt x="2154354" y="1103871"/>
                    </a:cubicBezTo>
                    <a:moveTo>
                      <a:pt x="2135992" y="912525"/>
                    </a:moveTo>
                    <a:cubicBezTo>
                      <a:pt x="2134675" y="913580"/>
                      <a:pt x="2133357" y="914634"/>
                      <a:pt x="2132039" y="915688"/>
                    </a:cubicBezTo>
                    <a:cubicBezTo>
                      <a:pt x="2132830" y="916391"/>
                      <a:pt x="2133708" y="917094"/>
                      <a:pt x="2134499" y="917797"/>
                    </a:cubicBezTo>
                    <a:cubicBezTo>
                      <a:pt x="2135905" y="916040"/>
                      <a:pt x="2137222" y="914283"/>
                      <a:pt x="2135992" y="912525"/>
                    </a:cubicBezTo>
                    <a:moveTo>
                      <a:pt x="34618" y="913843"/>
                    </a:moveTo>
                    <a:cubicBezTo>
                      <a:pt x="36111" y="913140"/>
                      <a:pt x="37693" y="912525"/>
                      <a:pt x="39186" y="911823"/>
                    </a:cubicBezTo>
                    <a:cubicBezTo>
                      <a:pt x="38571" y="911208"/>
                      <a:pt x="38132" y="910241"/>
                      <a:pt x="37341" y="909890"/>
                    </a:cubicBezTo>
                    <a:cubicBezTo>
                      <a:pt x="35936" y="909363"/>
                      <a:pt x="35057" y="910153"/>
                      <a:pt x="34618" y="913843"/>
                    </a:cubicBezTo>
                    <a:moveTo>
                      <a:pt x="1234086" y="31616"/>
                    </a:moveTo>
                    <a:cubicBezTo>
                      <a:pt x="1234525" y="30474"/>
                      <a:pt x="1235403" y="29331"/>
                      <a:pt x="1235316" y="28277"/>
                    </a:cubicBezTo>
                    <a:cubicBezTo>
                      <a:pt x="1235228" y="26784"/>
                      <a:pt x="1234437" y="25378"/>
                      <a:pt x="1233998" y="23884"/>
                    </a:cubicBezTo>
                    <a:cubicBezTo>
                      <a:pt x="1233383" y="24499"/>
                      <a:pt x="1232856" y="25202"/>
                      <a:pt x="1232153" y="25729"/>
                    </a:cubicBezTo>
                    <a:cubicBezTo>
                      <a:pt x="1228990" y="27662"/>
                      <a:pt x="1231450" y="28892"/>
                      <a:pt x="1234086" y="31616"/>
                    </a:cubicBezTo>
                    <a:moveTo>
                      <a:pt x="1473926" y="82659"/>
                    </a:moveTo>
                    <a:cubicBezTo>
                      <a:pt x="1472433" y="83274"/>
                      <a:pt x="1471027" y="83889"/>
                      <a:pt x="1469534" y="84416"/>
                    </a:cubicBezTo>
                    <a:cubicBezTo>
                      <a:pt x="1470412" y="85909"/>
                      <a:pt x="1471379" y="87315"/>
                      <a:pt x="1472257" y="88808"/>
                    </a:cubicBezTo>
                    <a:cubicBezTo>
                      <a:pt x="1472872" y="87666"/>
                      <a:pt x="1473399" y="86524"/>
                      <a:pt x="1473926" y="82659"/>
                    </a:cubicBezTo>
                    <a:moveTo>
                      <a:pt x="594334" y="133790"/>
                    </a:moveTo>
                    <a:cubicBezTo>
                      <a:pt x="594334" y="132033"/>
                      <a:pt x="594334" y="130275"/>
                      <a:pt x="594159" y="128518"/>
                    </a:cubicBezTo>
                    <a:cubicBezTo>
                      <a:pt x="594159" y="128430"/>
                      <a:pt x="591875" y="128430"/>
                      <a:pt x="591787" y="128518"/>
                    </a:cubicBezTo>
                    <a:cubicBezTo>
                      <a:pt x="591699" y="130363"/>
                      <a:pt x="591699" y="132120"/>
                      <a:pt x="594334" y="133790"/>
                    </a:cubicBezTo>
                    <a:moveTo>
                      <a:pt x="132926" y="613647"/>
                    </a:moveTo>
                    <a:cubicBezTo>
                      <a:pt x="134244" y="612680"/>
                      <a:pt x="135562" y="611626"/>
                      <a:pt x="136880" y="610660"/>
                    </a:cubicBezTo>
                    <a:cubicBezTo>
                      <a:pt x="136177" y="609957"/>
                      <a:pt x="135386" y="609166"/>
                      <a:pt x="134683" y="608463"/>
                    </a:cubicBezTo>
                    <a:cubicBezTo>
                      <a:pt x="133629" y="609693"/>
                      <a:pt x="132575" y="611011"/>
                      <a:pt x="132926" y="613647"/>
                    </a:cubicBezTo>
                    <a:moveTo>
                      <a:pt x="1722992" y="226915"/>
                    </a:moveTo>
                    <a:cubicBezTo>
                      <a:pt x="1722025" y="225597"/>
                      <a:pt x="1720971" y="224279"/>
                      <a:pt x="1720005" y="222961"/>
                    </a:cubicBezTo>
                    <a:cubicBezTo>
                      <a:pt x="1719302" y="223664"/>
                      <a:pt x="1718511" y="224455"/>
                      <a:pt x="1717808" y="225157"/>
                    </a:cubicBezTo>
                    <a:cubicBezTo>
                      <a:pt x="1719126" y="226212"/>
                      <a:pt x="1720444" y="227178"/>
                      <a:pt x="1722992" y="226915"/>
                    </a:cubicBezTo>
                    <a:moveTo>
                      <a:pt x="1957649" y="474662"/>
                    </a:moveTo>
                    <a:cubicBezTo>
                      <a:pt x="1956331" y="475629"/>
                      <a:pt x="1955014" y="476683"/>
                      <a:pt x="1953696" y="477649"/>
                    </a:cubicBezTo>
                    <a:cubicBezTo>
                      <a:pt x="1954399" y="478352"/>
                      <a:pt x="1955189" y="479143"/>
                      <a:pt x="1955892" y="479846"/>
                    </a:cubicBezTo>
                    <a:cubicBezTo>
                      <a:pt x="1956946" y="478616"/>
                      <a:pt x="1958001" y="477298"/>
                      <a:pt x="1957649" y="474662"/>
                    </a:cubicBezTo>
                    <a:moveTo>
                      <a:pt x="20210" y="1101235"/>
                    </a:moveTo>
                    <a:cubicBezTo>
                      <a:pt x="18892" y="1102202"/>
                      <a:pt x="17574" y="1103256"/>
                      <a:pt x="16257" y="1104222"/>
                    </a:cubicBezTo>
                    <a:cubicBezTo>
                      <a:pt x="16959" y="1104925"/>
                      <a:pt x="17750" y="1105716"/>
                      <a:pt x="18453" y="1106419"/>
                    </a:cubicBezTo>
                    <a:cubicBezTo>
                      <a:pt x="19507" y="1105189"/>
                      <a:pt x="20474" y="1103871"/>
                      <a:pt x="20210" y="1101235"/>
                    </a:cubicBezTo>
                    <a:moveTo>
                      <a:pt x="1860659" y="351403"/>
                    </a:moveTo>
                    <a:cubicBezTo>
                      <a:pt x="1859341" y="352370"/>
                      <a:pt x="1858023" y="353424"/>
                      <a:pt x="1856705" y="354390"/>
                    </a:cubicBezTo>
                    <a:cubicBezTo>
                      <a:pt x="1857408" y="355093"/>
                      <a:pt x="1858199" y="355884"/>
                      <a:pt x="1858902" y="356587"/>
                    </a:cubicBezTo>
                    <a:cubicBezTo>
                      <a:pt x="1859956" y="355357"/>
                      <a:pt x="1861010" y="354039"/>
                      <a:pt x="1860659" y="351403"/>
                    </a:cubicBezTo>
                    <a:moveTo>
                      <a:pt x="309864" y="352721"/>
                    </a:moveTo>
                    <a:cubicBezTo>
                      <a:pt x="311621" y="352721"/>
                      <a:pt x="313378" y="352721"/>
                      <a:pt x="315135" y="352545"/>
                    </a:cubicBezTo>
                    <a:cubicBezTo>
                      <a:pt x="315223" y="352545"/>
                      <a:pt x="315223" y="350261"/>
                      <a:pt x="315135" y="350173"/>
                    </a:cubicBezTo>
                    <a:cubicBezTo>
                      <a:pt x="313378" y="350086"/>
                      <a:pt x="311621" y="350173"/>
                      <a:pt x="309864" y="352721"/>
                    </a:cubicBezTo>
                    <a:moveTo>
                      <a:pt x="2141176" y="1282214"/>
                    </a:moveTo>
                    <a:cubicBezTo>
                      <a:pt x="2141176" y="1280457"/>
                      <a:pt x="2141176" y="1278700"/>
                      <a:pt x="2141000" y="1276943"/>
                    </a:cubicBezTo>
                    <a:cubicBezTo>
                      <a:pt x="2141000" y="1276855"/>
                      <a:pt x="2138716" y="1276855"/>
                      <a:pt x="2138628" y="1276943"/>
                    </a:cubicBezTo>
                    <a:cubicBezTo>
                      <a:pt x="2138540" y="1278700"/>
                      <a:pt x="2138628" y="1280457"/>
                      <a:pt x="2141176" y="1282214"/>
                    </a:cubicBezTo>
                    <a:moveTo>
                      <a:pt x="877487" y="55160"/>
                    </a:moveTo>
                    <a:cubicBezTo>
                      <a:pt x="878717" y="53755"/>
                      <a:pt x="879859" y="52349"/>
                      <a:pt x="881089" y="50856"/>
                    </a:cubicBezTo>
                    <a:cubicBezTo>
                      <a:pt x="880386" y="50504"/>
                      <a:pt x="879332" y="49801"/>
                      <a:pt x="879156" y="49977"/>
                    </a:cubicBezTo>
                    <a:cubicBezTo>
                      <a:pt x="878014" y="51207"/>
                      <a:pt x="877136" y="52525"/>
                      <a:pt x="877487" y="55160"/>
                    </a:cubicBezTo>
                    <a:moveTo>
                      <a:pt x="544521" y="178419"/>
                    </a:moveTo>
                    <a:cubicBezTo>
                      <a:pt x="544258" y="178683"/>
                      <a:pt x="543906" y="178946"/>
                      <a:pt x="543731" y="179298"/>
                    </a:cubicBezTo>
                    <a:cubicBezTo>
                      <a:pt x="543555" y="179474"/>
                      <a:pt x="543643" y="179825"/>
                      <a:pt x="543643" y="180176"/>
                    </a:cubicBezTo>
                    <a:cubicBezTo>
                      <a:pt x="545224" y="179913"/>
                      <a:pt x="546893" y="179737"/>
                      <a:pt x="548475" y="179474"/>
                    </a:cubicBezTo>
                    <a:cubicBezTo>
                      <a:pt x="547596" y="178683"/>
                      <a:pt x="546718" y="177892"/>
                      <a:pt x="544521" y="178419"/>
                    </a:cubicBezTo>
                    <a:moveTo>
                      <a:pt x="935207" y="28980"/>
                    </a:moveTo>
                    <a:cubicBezTo>
                      <a:pt x="936437" y="27574"/>
                      <a:pt x="937579" y="26169"/>
                      <a:pt x="938809" y="24675"/>
                    </a:cubicBezTo>
                    <a:cubicBezTo>
                      <a:pt x="938106" y="24324"/>
                      <a:pt x="937052" y="23621"/>
                      <a:pt x="936876" y="23797"/>
                    </a:cubicBezTo>
                    <a:cubicBezTo>
                      <a:pt x="935734" y="24939"/>
                      <a:pt x="934856" y="26344"/>
                      <a:pt x="935207" y="28980"/>
                    </a:cubicBezTo>
                    <a:moveTo>
                      <a:pt x="1624683" y="183603"/>
                    </a:moveTo>
                    <a:cubicBezTo>
                      <a:pt x="1623805" y="181846"/>
                      <a:pt x="1622926" y="180176"/>
                      <a:pt x="1622048" y="178419"/>
                    </a:cubicBezTo>
                    <a:cubicBezTo>
                      <a:pt x="1622048" y="180176"/>
                      <a:pt x="1622048" y="181933"/>
                      <a:pt x="1624683" y="183603"/>
                    </a:cubicBezTo>
                    <a:moveTo>
                      <a:pt x="409490" y="276728"/>
                    </a:moveTo>
                    <a:cubicBezTo>
                      <a:pt x="409754" y="277870"/>
                      <a:pt x="409929" y="278924"/>
                      <a:pt x="410193" y="280066"/>
                    </a:cubicBezTo>
                    <a:cubicBezTo>
                      <a:pt x="411511" y="278748"/>
                      <a:pt x="412828" y="277430"/>
                      <a:pt x="414146" y="276113"/>
                    </a:cubicBezTo>
                    <a:cubicBezTo>
                      <a:pt x="413004" y="275849"/>
                      <a:pt x="411950" y="275673"/>
                      <a:pt x="409490" y="276728"/>
                    </a:cubicBezTo>
                    <a:moveTo>
                      <a:pt x="450166" y="225597"/>
                    </a:moveTo>
                    <a:cubicBezTo>
                      <a:pt x="450518" y="224191"/>
                      <a:pt x="450869" y="222785"/>
                      <a:pt x="451133" y="221380"/>
                    </a:cubicBezTo>
                    <a:cubicBezTo>
                      <a:pt x="451133" y="221380"/>
                      <a:pt x="450078" y="221116"/>
                      <a:pt x="449551" y="220940"/>
                    </a:cubicBezTo>
                    <a:cubicBezTo>
                      <a:pt x="449288" y="222083"/>
                      <a:pt x="449024" y="223137"/>
                      <a:pt x="450166" y="225597"/>
                    </a:cubicBezTo>
                    <a:moveTo>
                      <a:pt x="1757079" y="281999"/>
                    </a:moveTo>
                    <a:cubicBezTo>
                      <a:pt x="1757958" y="281560"/>
                      <a:pt x="1758836" y="281120"/>
                      <a:pt x="1759715" y="280681"/>
                    </a:cubicBezTo>
                    <a:cubicBezTo>
                      <a:pt x="1758836" y="280242"/>
                      <a:pt x="1757958" y="279803"/>
                      <a:pt x="1757079" y="281999"/>
                    </a:cubicBezTo>
                    <a:moveTo>
                      <a:pt x="1289082" y="57796"/>
                    </a:moveTo>
                    <a:cubicBezTo>
                      <a:pt x="1290224" y="57532"/>
                      <a:pt x="1291278" y="57357"/>
                      <a:pt x="1292421" y="57093"/>
                    </a:cubicBezTo>
                    <a:cubicBezTo>
                      <a:pt x="1292245" y="56566"/>
                      <a:pt x="1291981" y="55424"/>
                      <a:pt x="1291981" y="55512"/>
                    </a:cubicBezTo>
                    <a:cubicBezTo>
                      <a:pt x="1290576" y="55775"/>
                      <a:pt x="1289170" y="56127"/>
                      <a:pt x="1289082" y="57796"/>
                    </a:cubicBezTo>
                    <a:moveTo>
                      <a:pt x="1574870" y="160058"/>
                    </a:moveTo>
                    <a:cubicBezTo>
                      <a:pt x="1575310" y="160936"/>
                      <a:pt x="1575749" y="161815"/>
                      <a:pt x="1576188" y="162693"/>
                    </a:cubicBezTo>
                    <a:cubicBezTo>
                      <a:pt x="1576627" y="161815"/>
                      <a:pt x="1577067" y="160936"/>
                      <a:pt x="1574870" y="160058"/>
                    </a:cubicBezTo>
                    <a:moveTo>
                      <a:pt x="1578824" y="132472"/>
                    </a:moveTo>
                    <a:cubicBezTo>
                      <a:pt x="1577945" y="132911"/>
                      <a:pt x="1577067" y="133350"/>
                      <a:pt x="1576188" y="133790"/>
                    </a:cubicBezTo>
                    <a:cubicBezTo>
                      <a:pt x="1577067" y="134229"/>
                      <a:pt x="1577945" y="134668"/>
                      <a:pt x="1578824" y="132472"/>
                    </a:cubicBezTo>
                    <a:moveTo>
                      <a:pt x="2087497" y="793220"/>
                    </a:moveTo>
                    <a:cubicBezTo>
                      <a:pt x="2086970" y="792869"/>
                      <a:pt x="2086443" y="792517"/>
                      <a:pt x="2085916" y="792166"/>
                    </a:cubicBezTo>
                    <a:cubicBezTo>
                      <a:pt x="2086004" y="792956"/>
                      <a:pt x="2086091" y="793747"/>
                      <a:pt x="2087497" y="793220"/>
                    </a:cubicBezTo>
                    <a:moveTo>
                      <a:pt x="84431" y="790584"/>
                    </a:moveTo>
                    <a:cubicBezTo>
                      <a:pt x="83904" y="790233"/>
                      <a:pt x="83377" y="789881"/>
                      <a:pt x="82850" y="789530"/>
                    </a:cubicBezTo>
                    <a:cubicBezTo>
                      <a:pt x="82938" y="790321"/>
                      <a:pt x="83025" y="791111"/>
                      <a:pt x="84431" y="790584"/>
                    </a:cubicBezTo>
                    <a:moveTo>
                      <a:pt x="152606" y="630690"/>
                    </a:moveTo>
                    <a:cubicBezTo>
                      <a:pt x="153133" y="631042"/>
                      <a:pt x="153660" y="631393"/>
                      <a:pt x="154187" y="631745"/>
                    </a:cubicBezTo>
                    <a:cubicBezTo>
                      <a:pt x="154099" y="630954"/>
                      <a:pt x="154011" y="630163"/>
                      <a:pt x="152606" y="630690"/>
                    </a:cubicBezTo>
                    <a:moveTo>
                      <a:pt x="231235" y="496977"/>
                    </a:moveTo>
                    <a:cubicBezTo>
                      <a:pt x="230708" y="496626"/>
                      <a:pt x="230180" y="496274"/>
                      <a:pt x="229653" y="495923"/>
                    </a:cubicBezTo>
                    <a:cubicBezTo>
                      <a:pt x="229741" y="496713"/>
                      <a:pt x="229829" y="497504"/>
                      <a:pt x="231235" y="496977"/>
                    </a:cubicBezTo>
                    <a:moveTo>
                      <a:pt x="215509" y="473344"/>
                    </a:moveTo>
                    <a:cubicBezTo>
                      <a:pt x="214982" y="472993"/>
                      <a:pt x="214455" y="472642"/>
                      <a:pt x="213928" y="472290"/>
                    </a:cubicBezTo>
                    <a:cubicBezTo>
                      <a:pt x="214015" y="473081"/>
                      <a:pt x="214103" y="473872"/>
                      <a:pt x="215509" y="473344"/>
                    </a:cubicBezTo>
                    <a:moveTo>
                      <a:pt x="1711219" y="254413"/>
                    </a:moveTo>
                    <a:cubicBezTo>
                      <a:pt x="1711571" y="253886"/>
                      <a:pt x="1711922" y="253359"/>
                      <a:pt x="1712274" y="252831"/>
                    </a:cubicBezTo>
                    <a:cubicBezTo>
                      <a:pt x="1711483" y="252919"/>
                      <a:pt x="1710692" y="253007"/>
                      <a:pt x="1711219" y="254413"/>
                    </a:cubicBezTo>
                    <a:moveTo>
                      <a:pt x="1846251" y="378989"/>
                    </a:moveTo>
                    <a:cubicBezTo>
                      <a:pt x="1846778" y="379341"/>
                      <a:pt x="1847305" y="379692"/>
                      <a:pt x="1847832" y="380044"/>
                    </a:cubicBezTo>
                    <a:cubicBezTo>
                      <a:pt x="1847744" y="379253"/>
                      <a:pt x="1847656" y="378462"/>
                      <a:pt x="1846251" y="378989"/>
                    </a:cubicBezTo>
                    <a:close/>
                  </a:path>
                </a:pathLst>
              </a:custGeom>
              <a:solidFill>
                <a:srgbClr val="F7EC13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id="{9130C243-0983-1EAD-AAC2-1D8AC02989C3}"/>
                  </a:ext>
                </a:extLst>
              </p:cNvPr>
              <p:cNvSpPr/>
              <p:nvPr/>
            </p:nvSpPr>
            <p:spPr>
              <a:xfrm>
                <a:off x="1126447" y="680392"/>
                <a:ext cx="1845584" cy="1215935"/>
              </a:xfrm>
              <a:custGeom>
                <a:avLst/>
                <a:gdLst>
                  <a:gd name="connsiteX0" fmla="*/ 1556725 w 1845584"/>
                  <a:gd name="connsiteY0" fmla="*/ 220196 h 1215935"/>
                  <a:gd name="connsiteX1" fmla="*/ 1566389 w 1845584"/>
                  <a:gd name="connsiteY1" fmla="*/ 230036 h 1215935"/>
                  <a:gd name="connsiteX2" fmla="*/ 1602146 w 1845584"/>
                  <a:gd name="connsiteY2" fmla="*/ 270185 h 1215935"/>
                  <a:gd name="connsiteX3" fmla="*/ 1615412 w 1845584"/>
                  <a:gd name="connsiteY3" fmla="*/ 284154 h 1215935"/>
                  <a:gd name="connsiteX4" fmla="*/ 1662853 w 1845584"/>
                  <a:gd name="connsiteY4" fmla="*/ 341786 h 1215935"/>
                  <a:gd name="connsiteX5" fmla="*/ 1675592 w 1845584"/>
                  <a:gd name="connsiteY5" fmla="*/ 357512 h 1215935"/>
                  <a:gd name="connsiteX6" fmla="*/ 1680599 w 1845584"/>
                  <a:gd name="connsiteY6" fmla="*/ 367176 h 1215935"/>
                  <a:gd name="connsiteX7" fmla="*/ 1688770 w 1845584"/>
                  <a:gd name="connsiteY7" fmla="*/ 380793 h 1215935"/>
                  <a:gd name="connsiteX8" fmla="*/ 1710206 w 1845584"/>
                  <a:gd name="connsiteY8" fmla="*/ 412420 h 1215935"/>
                  <a:gd name="connsiteX9" fmla="*/ 1725317 w 1845584"/>
                  <a:gd name="connsiteY9" fmla="*/ 436317 h 1215935"/>
                  <a:gd name="connsiteX10" fmla="*/ 1746138 w 1845584"/>
                  <a:gd name="connsiteY10" fmla="*/ 482703 h 1215935"/>
                  <a:gd name="connsiteX11" fmla="*/ 1746929 w 1845584"/>
                  <a:gd name="connsiteY11" fmla="*/ 486218 h 1215935"/>
                  <a:gd name="connsiteX12" fmla="*/ 1761776 w 1845584"/>
                  <a:gd name="connsiteY12" fmla="*/ 508972 h 1215935"/>
                  <a:gd name="connsiteX13" fmla="*/ 1767223 w 1845584"/>
                  <a:gd name="connsiteY13" fmla="*/ 523819 h 1215935"/>
                  <a:gd name="connsiteX14" fmla="*/ 1769244 w 1845584"/>
                  <a:gd name="connsiteY14" fmla="*/ 529442 h 1215935"/>
                  <a:gd name="connsiteX15" fmla="*/ 1781367 w 1845584"/>
                  <a:gd name="connsiteY15" fmla="*/ 553162 h 1215935"/>
                  <a:gd name="connsiteX16" fmla="*/ 1796039 w 1845584"/>
                  <a:gd name="connsiteY16" fmla="*/ 594366 h 1215935"/>
                  <a:gd name="connsiteX17" fmla="*/ 1814225 w 1845584"/>
                  <a:gd name="connsiteY17" fmla="*/ 653667 h 1215935"/>
                  <a:gd name="connsiteX18" fmla="*/ 1817212 w 1845584"/>
                  <a:gd name="connsiteY18" fmla="*/ 684591 h 1215935"/>
                  <a:gd name="connsiteX19" fmla="*/ 1818530 w 1845584"/>
                  <a:gd name="connsiteY19" fmla="*/ 686436 h 1215935"/>
                  <a:gd name="connsiteX20" fmla="*/ 1828721 w 1845584"/>
                  <a:gd name="connsiteY20" fmla="*/ 717624 h 1215935"/>
                  <a:gd name="connsiteX21" fmla="*/ 1829599 w 1845584"/>
                  <a:gd name="connsiteY21" fmla="*/ 718591 h 1215935"/>
                  <a:gd name="connsiteX22" fmla="*/ 1832586 w 1845584"/>
                  <a:gd name="connsiteY22" fmla="*/ 740115 h 1215935"/>
                  <a:gd name="connsiteX23" fmla="*/ 1837418 w 1845584"/>
                  <a:gd name="connsiteY23" fmla="*/ 762869 h 1215935"/>
                  <a:gd name="connsiteX24" fmla="*/ 1837330 w 1845584"/>
                  <a:gd name="connsiteY24" fmla="*/ 779122 h 1215935"/>
                  <a:gd name="connsiteX25" fmla="*/ 1840757 w 1845584"/>
                  <a:gd name="connsiteY25" fmla="*/ 813209 h 1215935"/>
                  <a:gd name="connsiteX26" fmla="*/ 1845061 w 1845584"/>
                  <a:gd name="connsiteY26" fmla="*/ 850547 h 1215935"/>
                  <a:gd name="connsiteX27" fmla="*/ 1841723 w 1845584"/>
                  <a:gd name="connsiteY27" fmla="*/ 877606 h 1215935"/>
                  <a:gd name="connsiteX28" fmla="*/ 1840581 w 1845584"/>
                  <a:gd name="connsiteY28" fmla="*/ 884898 h 1215935"/>
                  <a:gd name="connsiteX29" fmla="*/ 1840845 w 1845584"/>
                  <a:gd name="connsiteY29" fmla="*/ 927419 h 1215935"/>
                  <a:gd name="connsiteX30" fmla="*/ 1842865 w 1845584"/>
                  <a:gd name="connsiteY30" fmla="*/ 949822 h 1215935"/>
                  <a:gd name="connsiteX31" fmla="*/ 1840493 w 1845584"/>
                  <a:gd name="connsiteY31" fmla="*/ 968359 h 1215935"/>
                  <a:gd name="connsiteX32" fmla="*/ 1838033 w 1845584"/>
                  <a:gd name="connsiteY32" fmla="*/ 1000514 h 1215935"/>
                  <a:gd name="connsiteX33" fmla="*/ 1830565 w 1845584"/>
                  <a:gd name="connsiteY33" fmla="*/ 1032932 h 1215935"/>
                  <a:gd name="connsiteX34" fmla="*/ 1827315 w 1845584"/>
                  <a:gd name="connsiteY34" fmla="*/ 1048657 h 1215935"/>
                  <a:gd name="connsiteX35" fmla="*/ 1820726 w 1845584"/>
                  <a:gd name="connsiteY35" fmla="*/ 1082657 h 1215935"/>
                  <a:gd name="connsiteX36" fmla="*/ 1817036 w 1845584"/>
                  <a:gd name="connsiteY36" fmla="*/ 1104620 h 1215935"/>
                  <a:gd name="connsiteX37" fmla="*/ 1804824 w 1845584"/>
                  <a:gd name="connsiteY37" fmla="*/ 1137653 h 1215935"/>
                  <a:gd name="connsiteX38" fmla="*/ 1801222 w 1845584"/>
                  <a:gd name="connsiteY38" fmla="*/ 1149250 h 1215935"/>
                  <a:gd name="connsiteX39" fmla="*/ 1795776 w 1845584"/>
                  <a:gd name="connsiteY39" fmla="*/ 1177187 h 1215935"/>
                  <a:gd name="connsiteX40" fmla="*/ 1790856 w 1845584"/>
                  <a:gd name="connsiteY40" fmla="*/ 1182986 h 1215935"/>
                  <a:gd name="connsiteX41" fmla="*/ 1788220 w 1845584"/>
                  <a:gd name="connsiteY41" fmla="*/ 1188345 h 1215935"/>
                  <a:gd name="connsiteX42" fmla="*/ 1783476 w 1845584"/>
                  <a:gd name="connsiteY42" fmla="*/ 1207321 h 1215935"/>
                  <a:gd name="connsiteX43" fmla="*/ 1772143 w 1845584"/>
                  <a:gd name="connsiteY43" fmla="*/ 1215931 h 1215935"/>
                  <a:gd name="connsiteX44" fmla="*/ 1735420 w 1845584"/>
                  <a:gd name="connsiteY44" fmla="*/ 1215843 h 1215935"/>
                  <a:gd name="connsiteX45" fmla="*/ 1728479 w 1845584"/>
                  <a:gd name="connsiteY45" fmla="*/ 1206003 h 1215935"/>
                  <a:gd name="connsiteX46" fmla="*/ 1734717 w 1845584"/>
                  <a:gd name="connsiteY46" fmla="*/ 1194143 h 1215935"/>
                  <a:gd name="connsiteX47" fmla="*/ 1744908 w 1845584"/>
                  <a:gd name="connsiteY47" fmla="*/ 1178857 h 1215935"/>
                  <a:gd name="connsiteX48" fmla="*/ 1745962 w 1845584"/>
                  <a:gd name="connsiteY48" fmla="*/ 1176836 h 1215935"/>
                  <a:gd name="connsiteX49" fmla="*/ 1753078 w 1845584"/>
                  <a:gd name="connsiteY49" fmla="*/ 1155663 h 1215935"/>
                  <a:gd name="connsiteX50" fmla="*/ 1756505 w 1845584"/>
                  <a:gd name="connsiteY50" fmla="*/ 1143979 h 1215935"/>
                  <a:gd name="connsiteX51" fmla="*/ 1761513 w 1845584"/>
                  <a:gd name="connsiteY51" fmla="*/ 1122455 h 1215935"/>
                  <a:gd name="connsiteX52" fmla="*/ 1764324 w 1845584"/>
                  <a:gd name="connsiteY52" fmla="*/ 1110594 h 1215935"/>
                  <a:gd name="connsiteX53" fmla="*/ 1770913 w 1845584"/>
                  <a:gd name="connsiteY53" fmla="*/ 1084502 h 1215935"/>
                  <a:gd name="connsiteX54" fmla="*/ 1782070 w 1845584"/>
                  <a:gd name="connsiteY54" fmla="*/ 1057531 h 1215935"/>
                  <a:gd name="connsiteX55" fmla="*/ 1782597 w 1845584"/>
                  <a:gd name="connsiteY55" fmla="*/ 1052611 h 1215935"/>
                  <a:gd name="connsiteX56" fmla="*/ 1785497 w 1845584"/>
                  <a:gd name="connsiteY56" fmla="*/ 1009914 h 1215935"/>
                  <a:gd name="connsiteX57" fmla="*/ 1788132 w 1845584"/>
                  <a:gd name="connsiteY57" fmla="*/ 1004555 h 1215935"/>
                  <a:gd name="connsiteX58" fmla="*/ 1790416 w 1845584"/>
                  <a:gd name="connsiteY58" fmla="*/ 999108 h 1215935"/>
                  <a:gd name="connsiteX59" fmla="*/ 1791383 w 1845584"/>
                  <a:gd name="connsiteY59" fmla="*/ 964669 h 1215935"/>
                  <a:gd name="connsiteX60" fmla="*/ 1793228 w 1845584"/>
                  <a:gd name="connsiteY60" fmla="*/ 928913 h 1215935"/>
                  <a:gd name="connsiteX61" fmla="*/ 1795688 w 1845584"/>
                  <a:gd name="connsiteY61" fmla="*/ 922148 h 1215935"/>
                  <a:gd name="connsiteX62" fmla="*/ 1796566 w 1845584"/>
                  <a:gd name="connsiteY62" fmla="*/ 894650 h 1215935"/>
                  <a:gd name="connsiteX63" fmla="*/ 1793140 w 1845584"/>
                  <a:gd name="connsiteY63" fmla="*/ 859420 h 1215935"/>
                  <a:gd name="connsiteX64" fmla="*/ 1793140 w 1845584"/>
                  <a:gd name="connsiteY64" fmla="*/ 858190 h 1215935"/>
                  <a:gd name="connsiteX65" fmla="*/ 1793403 w 1845584"/>
                  <a:gd name="connsiteY65" fmla="*/ 838863 h 1215935"/>
                  <a:gd name="connsiteX66" fmla="*/ 1793140 w 1845584"/>
                  <a:gd name="connsiteY66" fmla="*/ 817953 h 1215935"/>
                  <a:gd name="connsiteX67" fmla="*/ 1788308 w 1845584"/>
                  <a:gd name="connsiteY67" fmla="*/ 784569 h 1215935"/>
                  <a:gd name="connsiteX68" fmla="*/ 1785584 w 1845584"/>
                  <a:gd name="connsiteY68" fmla="*/ 760761 h 1215935"/>
                  <a:gd name="connsiteX69" fmla="*/ 1788835 w 1845584"/>
                  <a:gd name="connsiteY69" fmla="*/ 751887 h 1215935"/>
                  <a:gd name="connsiteX70" fmla="*/ 1782949 w 1845584"/>
                  <a:gd name="connsiteY70" fmla="*/ 743981 h 1215935"/>
                  <a:gd name="connsiteX71" fmla="*/ 1783388 w 1845584"/>
                  <a:gd name="connsiteY71" fmla="*/ 728079 h 1215935"/>
                  <a:gd name="connsiteX72" fmla="*/ 1780489 w 1845584"/>
                  <a:gd name="connsiteY72" fmla="*/ 713759 h 1215935"/>
                  <a:gd name="connsiteX73" fmla="*/ 1775130 w 1845584"/>
                  <a:gd name="connsiteY73" fmla="*/ 700493 h 1215935"/>
                  <a:gd name="connsiteX74" fmla="*/ 1768189 w 1845584"/>
                  <a:gd name="connsiteY74" fmla="*/ 675630 h 1215935"/>
                  <a:gd name="connsiteX75" fmla="*/ 1767487 w 1845584"/>
                  <a:gd name="connsiteY75" fmla="*/ 673873 h 1215935"/>
                  <a:gd name="connsiteX76" fmla="*/ 1765993 w 1845584"/>
                  <a:gd name="connsiteY76" fmla="*/ 659904 h 1215935"/>
                  <a:gd name="connsiteX77" fmla="*/ 1756681 w 1845584"/>
                  <a:gd name="connsiteY77" fmla="*/ 634954 h 1215935"/>
                  <a:gd name="connsiteX78" fmla="*/ 1759316 w 1845584"/>
                  <a:gd name="connsiteY78" fmla="*/ 629683 h 1215935"/>
                  <a:gd name="connsiteX79" fmla="*/ 1759053 w 1845584"/>
                  <a:gd name="connsiteY79" fmla="*/ 623182 h 1215935"/>
                  <a:gd name="connsiteX80" fmla="*/ 1746050 w 1845584"/>
                  <a:gd name="connsiteY80" fmla="*/ 599198 h 1215935"/>
                  <a:gd name="connsiteX81" fmla="*/ 1743327 w 1845584"/>
                  <a:gd name="connsiteY81" fmla="*/ 588567 h 1215935"/>
                  <a:gd name="connsiteX82" fmla="*/ 1726195 w 1845584"/>
                  <a:gd name="connsiteY82" fmla="*/ 546661 h 1215935"/>
                  <a:gd name="connsiteX83" fmla="*/ 1724087 w 1845584"/>
                  <a:gd name="connsiteY83" fmla="*/ 534449 h 1215935"/>
                  <a:gd name="connsiteX84" fmla="*/ 1720046 w 1845584"/>
                  <a:gd name="connsiteY84" fmla="*/ 523643 h 1215935"/>
                  <a:gd name="connsiteX85" fmla="*/ 1712402 w 1845584"/>
                  <a:gd name="connsiteY85" fmla="*/ 514594 h 1215935"/>
                  <a:gd name="connsiteX86" fmla="*/ 1699312 w 1845584"/>
                  <a:gd name="connsiteY86" fmla="*/ 491225 h 1215935"/>
                  <a:gd name="connsiteX87" fmla="*/ 1671462 w 1845584"/>
                  <a:gd name="connsiteY87" fmla="*/ 437195 h 1215935"/>
                  <a:gd name="connsiteX88" fmla="*/ 1667333 w 1845584"/>
                  <a:gd name="connsiteY88" fmla="*/ 424456 h 1215935"/>
                  <a:gd name="connsiteX89" fmla="*/ 1663995 w 1845584"/>
                  <a:gd name="connsiteY89" fmla="*/ 419449 h 1215935"/>
                  <a:gd name="connsiteX90" fmla="*/ 1649235 w 1845584"/>
                  <a:gd name="connsiteY90" fmla="*/ 403284 h 1215935"/>
                  <a:gd name="connsiteX91" fmla="*/ 1637639 w 1845584"/>
                  <a:gd name="connsiteY91" fmla="*/ 389666 h 1215935"/>
                  <a:gd name="connsiteX92" fmla="*/ 1635969 w 1845584"/>
                  <a:gd name="connsiteY92" fmla="*/ 385449 h 1215935"/>
                  <a:gd name="connsiteX93" fmla="*/ 1629117 w 1845584"/>
                  <a:gd name="connsiteY93" fmla="*/ 373940 h 1215935"/>
                  <a:gd name="connsiteX94" fmla="*/ 1601794 w 1845584"/>
                  <a:gd name="connsiteY94" fmla="*/ 338008 h 1215935"/>
                  <a:gd name="connsiteX95" fmla="*/ 1586947 w 1845584"/>
                  <a:gd name="connsiteY95" fmla="*/ 320701 h 1215935"/>
                  <a:gd name="connsiteX96" fmla="*/ 1563754 w 1845584"/>
                  <a:gd name="connsiteY96" fmla="*/ 297947 h 1215935"/>
                  <a:gd name="connsiteX97" fmla="*/ 1552069 w 1845584"/>
                  <a:gd name="connsiteY97" fmla="*/ 282924 h 1215935"/>
                  <a:gd name="connsiteX98" fmla="*/ 1537310 w 1845584"/>
                  <a:gd name="connsiteY98" fmla="*/ 271239 h 1215935"/>
                  <a:gd name="connsiteX99" fmla="*/ 1535465 w 1845584"/>
                  <a:gd name="connsiteY99" fmla="*/ 269482 h 1215935"/>
                  <a:gd name="connsiteX100" fmla="*/ 1525976 w 1845584"/>
                  <a:gd name="connsiteY100" fmla="*/ 255601 h 1215935"/>
                  <a:gd name="connsiteX101" fmla="*/ 1510163 w 1845584"/>
                  <a:gd name="connsiteY101" fmla="*/ 246728 h 1215935"/>
                  <a:gd name="connsiteX102" fmla="*/ 1509197 w 1845584"/>
                  <a:gd name="connsiteY102" fmla="*/ 245850 h 1215935"/>
                  <a:gd name="connsiteX103" fmla="*/ 1478799 w 1845584"/>
                  <a:gd name="connsiteY103" fmla="*/ 214134 h 1215935"/>
                  <a:gd name="connsiteX104" fmla="*/ 1472474 w 1845584"/>
                  <a:gd name="connsiteY104" fmla="*/ 209302 h 1215935"/>
                  <a:gd name="connsiteX105" fmla="*/ 1455430 w 1845584"/>
                  <a:gd name="connsiteY105" fmla="*/ 199639 h 1215935"/>
                  <a:gd name="connsiteX106" fmla="*/ 1439528 w 1845584"/>
                  <a:gd name="connsiteY106" fmla="*/ 190414 h 1215935"/>
                  <a:gd name="connsiteX107" fmla="*/ 1436454 w 1845584"/>
                  <a:gd name="connsiteY107" fmla="*/ 188569 h 1215935"/>
                  <a:gd name="connsiteX108" fmla="*/ 1404914 w 1845584"/>
                  <a:gd name="connsiteY108" fmla="*/ 166869 h 1215935"/>
                  <a:gd name="connsiteX109" fmla="*/ 1391033 w 1845584"/>
                  <a:gd name="connsiteY109" fmla="*/ 156239 h 1215935"/>
                  <a:gd name="connsiteX110" fmla="*/ 1371881 w 1845584"/>
                  <a:gd name="connsiteY110" fmla="*/ 145345 h 1215935"/>
                  <a:gd name="connsiteX111" fmla="*/ 1358176 w 1845584"/>
                  <a:gd name="connsiteY111" fmla="*/ 137965 h 1215935"/>
                  <a:gd name="connsiteX112" fmla="*/ 1343241 w 1845584"/>
                  <a:gd name="connsiteY112" fmla="*/ 132694 h 1215935"/>
                  <a:gd name="connsiteX113" fmla="*/ 1340869 w 1845584"/>
                  <a:gd name="connsiteY113" fmla="*/ 132343 h 1215935"/>
                  <a:gd name="connsiteX114" fmla="*/ 1310647 w 1845584"/>
                  <a:gd name="connsiteY114" fmla="*/ 117056 h 1215935"/>
                  <a:gd name="connsiteX115" fmla="*/ 1284115 w 1845584"/>
                  <a:gd name="connsiteY115" fmla="*/ 102033 h 1215935"/>
                  <a:gd name="connsiteX116" fmla="*/ 1274978 w 1845584"/>
                  <a:gd name="connsiteY116" fmla="*/ 98782 h 1215935"/>
                  <a:gd name="connsiteX117" fmla="*/ 1252224 w 1845584"/>
                  <a:gd name="connsiteY117" fmla="*/ 93423 h 1215935"/>
                  <a:gd name="connsiteX118" fmla="*/ 1244142 w 1845584"/>
                  <a:gd name="connsiteY118" fmla="*/ 90963 h 1215935"/>
                  <a:gd name="connsiteX119" fmla="*/ 1233248 w 1845584"/>
                  <a:gd name="connsiteY119" fmla="*/ 85516 h 1215935"/>
                  <a:gd name="connsiteX120" fmla="*/ 1226659 w 1845584"/>
                  <a:gd name="connsiteY120" fmla="*/ 83057 h 1215935"/>
                  <a:gd name="connsiteX121" fmla="*/ 1164019 w 1845584"/>
                  <a:gd name="connsiteY121" fmla="*/ 69527 h 1215935"/>
                  <a:gd name="connsiteX122" fmla="*/ 1120004 w 1845584"/>
                  <a:gd name="connsiteY122" fmla="*/ 61708 h 1215935"/>
                  <a:gd name="connsiteX123" fmla="*/ 1102521 w 1845584"/>
                  <a:gd name="connsiteY123" fmla="*/ 61972 h 1215935"/>
                  <a:gd name="connsiteX124" fmla="*/ 1101291 w 1845584"/>
                  <a:gd name="connsiteY124" fmla="*/ 61972 h 1215935"/>
                  <a:gd name="connsiteX125" fmla="*/ 1079943 w 1845584"/>
                  <a:gd name="connsiteY125" fmla="*/ 58985 h 1215935"/>
                  <a:gd name="connsiteX126" fmla="*/ 1050951 w 1845584"/>
                  <a:gd name="connsiteY126" fmla="*/ 55295 h 1215935"/>
                  <a:gd name="connsiteX127" fmla="*/ 1042078 w 1845584"/>
                  <a:gd name="connsiteY127" fmla="*/ 56700 h 1215935"/>
                  <a:gd name="connsiteX128" fmla="*/ 1005355 w 1845584"/>
                  <a:gd name="connsiteY128" fmla="*/ 56788 h 1215935"/>
                  <a:gd name="connsiteX129" fmla="*/ 1004301 w 1845584"/>
                  <a:gd name="connsiteY129" fmla="*/ 52835 h 1215935"/>
                  <a:gd name="connsiteX130" fmla="*/ 999996 w 1845584"/>
                  <a:gd name="connsiteY130" fmla="*/ 52132 h 1215935"/>
                  <a:gd name="connsiteX131" fmla="*/ 977242 w 1845584"/>
                  <a:gd name="connsiteY131" fmla="*/ 54856 h 1215935"/>
                  <a:gd name="connsiteX132" fmla="*/ 966699 w 1845584"/>
                  <a:gd name="connsiteY132" fmla="*/ 56437 h 1215935"/>
                  <a:gd name="connsiteX133" fmla="*/ 928219 w 1845584"/>
                  <a:gd name="connsiteY133" fmla="*/ 63992 h 1215935"/>
                  <a:gd name="connsiteX134" fmla="*/ 916096 w 1845584"/>
                  <a:gd name="connsiteY134" fmla="*/ 64959 h 1215935"/>
                  <a:gd name="connsiteX135" fmla="*/ 907135 w 1845584"/>
                  <a:gd name="connsiteY135" fmla="*/ 68736 h 1215935"/>
                  <a:gd name="connsiteX136" fmla="*/ 901863 w 1845584"/>
                  <a:gd name="connsiteY136" fmla="*/ 66716 h 1215935"/>
                  <a:gd name="connsiteX137" fmla="*/ 885874 w 1845584"/>
                  <a:gd name="connsiteY137" fmla="*/ 56525 h 1215935"/>
                  <a:gd name="connsiteX138" fmla="*/ 879109 w 1845584"/>
                  <a:gd name="connsiteY138" fmla="*/ 54065 h 1215935"/>
                  <a:gd name="connsiteX139" fmla="*/ 863910 w 1845584"/>
                  <a:gd name="connsiteY139" fmla="*/ 53186 h 1215935"/>
                  <a:gd name="connsiteX140" fmla="*/ 844758 w 1845584"/>
                  <a:gd name="connsiteY140" fmla="*/ 50551 h 1215935"/>
                  <a:gd name="connsiteX141" fmla="*/ 841596 w 1845584"/>
                  <a:gd name="connsiteY141" fmla="*/ 52220 h 1215935"/>
                  <a:gd name="connsiteX142" fmla="*/ 837379 w 1845584"/>
                  <a:gd name="connsiteY142" fmla="*/ 53889 h 1215935"/>
                  <a:gd name="connsiteX143" fmla="*/ 797669 w 1845584"/>
                  <a:gd name="connsiteY143" fmla="*/ 51693 h 1215935"/>
                  <a:gd name="connsiteX144" fmla="*/ 784491 w 1845584"/>
                  <a:gd name="connsiteY144" fmla="*/ 53889 h 1215935"/>
                  <a:gd name="connsiteX145" fmla="*/ 755675 w 1845584"/>
                  <a:gd name="connsiteY145" fmla="*/ 54065 h 1215935"/>
                  <a:gd name="connsiteX146" fmla="*/ 745220 w 1845584"/>
                  <a:gd name="connsiteY146" fmla="*/ 57403 h 1215935"/>
                  <a:gd name="connsiteX147" fmla="*/ 743463 w 1845584"/>
                  <a:gd name="connsiteY147" fmla="*/ 59160 h 1215935"/>
                  <a:gd name="connsiteX148" fmla="*/ 702699 w 1845584"/>
                  <a:gd name="connsiteY148" fmla="*/ 58545 h 1215935"/>
                  <a:gd name="connsiteX149" fmla="*/ 686797 w 1845584"/>
                  <a:gd name="connsiteY149" fmla="*/ 63817 h 1215935"/>
                  <a:gd name="connsiteX150" fmla="*/ 668260 w 1845584"/>
                  <a:gd name="connsiteY150" fmla="*/ 69879 h 1215935"/>
                  <a:gd name="connsiteX151" fmla="*/ 648669 w 1845584"/>
                  <a:gd name="connsiteY151" fmla="*/ 73041 h 1215935"/>
                  <a:gd name="connsiteX152" fmla="*/ 607114 w 1845584"/>
                  <a:gd name="connsiteY152" fmla="*/ 80245 h 1215935"/>
                  <a:gd name="connsiteX153" fmla="*/ 603600 w 1845584"/>
                  <a:gd name="connsiteY153" fmla="*/ 81124 h 1215935"/>
                  <a:gd name="connsiteX154" fmla="*/ 607290 w 1845584"/>
                  <a:gd name="connsiteY154" fmla="*/ 83057 h 1215935"/>
                  <a:gd name="connsiteX155" fmla="*/ 608344 w 1845584"/>
                  <a:gd name="connsiteY155" fmla="*/ 86395 h 1215935"/>
                  <a:gd name="connsiteX156" fmla="*/ 605445 w 1845584"/>
                  <a:gd name="connsiteY156" fmla="*/ 87976 h 1215935"/>
                  <a:gd name="connsiteX157" fmla="*/ 580055 w 1845584"/>
                  <a:gd name="connsiteY157" fmla="*/ 93336 h 1215935"/>
                  <a:gd name="connsiteX158" fmla="*/ 577683 w 1845584"/>
                  <a:gd name="connsiteY158" fmla="*/ 93950 h 1215935"/>
                  <a:gd name="connsiteX159" fmla="*/ 540960 w 1845584"/>
                  <a:gd name="connsiteY159" fmla="*/ 109764 h 1215935"/>
                  <a:gd name="connsiteX160" fmla="*/ 501514 w 1845584"/>
                  <a:gd name="connsiteY160" fmla="*/ 122239 h 1215935"/>
                  <a:gd name="connsiteX161" fmla="*/ 498527 w 1845584"/>
                  <a:gd name="connsiteY161" fmla="*/ 123645 h 1215935"/>
                  <a:gd name="connsiteX162" fmla="*/ 501953 w 1845584"/>
                  <a:gd name="connsiteY162" fmla="*/ 124787 h 1215935"/>
                  <a:gd name="connsiteX163" fmla="*/ 505906 w 1845584"/>
                  <a:gd name="connsiteY163" fmla="*/ 126369 h 1215935"/>
                  <a:gd name="connsiteX164" fmla="*/ 502217 w 1845584"/>
                  <a:gd name="connsiteY164" fmla="*/ 129795 h 1215935"/>
                  <a:gd name="connsiteX165" fmla="*/ 477266 w 1845584"/>
                  <a:gd name="connsiteY165" fmla="*/ 139371 h 1215935"/>
                  <a:gd name="connsiteX166" fmla="*/ 470853 w 1845584"/>
                  <a:gd name="connsiteY166" fmla="*/ 142973 h 1215935"/>
                  <a:gd name="connsiteX167" fmla="*/ 448274 w 1845584"/>
                  <a:gd name="connsiteY167" fmla="*/ 157293 h 1215935"/>
                  <a:gd name="connsiteX168" fmla="*/ 420161 w 1845584"/>
                  <a:gd name="connsiteY168" fmla="*/ 174600 h 1215935"/>
                  <a:gd name="connsiteX169" fmla="*/ 408564 w 1845584"/>
                  <a:gd name="connsiteY169" fmla="*/ 184352 h 1215935"/>
                  <a:gd name="connsiteX170" fmla="*/ 404874 w 1845584"/>
                  <a:gd name="connsiteY170" fmla="*/ 187603 h 1215935"/>
                  <a:gd name="connsiteX171" fmla="*/ 379748 w 1845584"/>
                  <a:gd name="connsiteY171" fmla="*/ 202889 h 1215935"/>
                  <a:gd name="connsiteX172" fmla="*/ 376937 w 1845584"/>
                  <a:gd name="connsiteY172" fmla="*/ 205525 h 1215935"/>
                  <a:gd name="connsiteX173" fmla="*/ 359806 w 1845584"/>
                  <a:gd name="connsiteY173" fmla="*/ 217561 h 1215935"/>
                  <a:gd name="connsiteX174" fmla="*/ 317372 w 1845584"/>
                  <a:gd name="connsiteY174" fmla="*/ 253405 h 1215935"/>
                  <a:gd name="connsiteX175" fmla="*/ 314122 w 1845584"/>
                  <a:gd name="connsiteY175" fmla="*/ 257798 h 1215935"/>
                  <a:gd name="connsiteX176" fmla="*/ 289962 w 1845584"/>
                  <a:gd name="connsiteY176" fmla="*/ 281518 h 1215935"/>
                  <a:gd name="connsiteX177" fmla="*/ 283109 w 1845584"/>
                  <a:gd name="connsiteY177" fmla="*/ 289162 h 1215935"/>
                  <a:gd name="connsiteX178" fmla="*/ 279156 w 1845584"/>
                  <a:gd name="connsiteY178" fmla="*/ 295311 h 1215935"/>
                  <a:gd name="connsiteX179" fmla="*/ 249022 w 1845584"/>
                  <a:gd name="connsiteY179" fmla="*/ 323073 h 1215935"/>
                  <a:gd name="connsiteX180" fmla="*/ 245244 w 1845584"/>
                  <a:gd name="connsiteY180" fmla="*/ 329311 h 1215935"/>
                  <a:gd name="connsiteX181" fmla="*/ 216692 w 1845584"/>
                  <a:gd name="connsiteY181" fmla="*/ 368757 h 1215935"/>
                  <a:gd name="connsiteX182" fmla="*/ 188930 w 1845584"/>
                  <a:gd name="connsiteY182" fmla="*/ 406973 h 1215935"/>
                  <a:gd name="connsiteX183" fmla="*/ 186821 w 1845584"/>
                  <a:gd name="connsiteY183" fmla="*/ 411190 h 1215935"/>
                  <a:gd name="connsiteX184" fmla="*/ 170393 w 1845584"/>
                  <a:gd name="connsiteY184" fmla="*/ 438337 h 1215935"/>
                  <a:gd name="connsiteX185" fmla="*/ 150889 w 1845584"/>
                  <a:gd name="connsiteY185" fmla="*/ 470931 h 1215935"/>
                  <a:gd name="connsiteX186" fmla="*/ 147199 w 1845584"/>
                  <a:gd name="connsiteY186" fmla="*/ 475763 h 1215935"/>
                  <a:gd name="connsiteX187" fmla="*/ 138678 w 1845584"/>
                  <a:gd name="connsiteY187" fmla="*/ 495794 h 1215935"/>
                  <a:gd name="connsiteX188" fmla="*/ 128223 w 1845584"/>
                  <a:gd name="connsiteY188" fmla="*/ 515912 h 1215935"/>
                  <a:gd name="connsiteX189" fmla="*/ 118471 w 1845584"/>
                  <a:gd name="connsiteY189" fmla="*/ 538227 h 1215935"/>
                  <a:gd name="connsiteX190" fmla="*/ 111706 w 1845584"/>
                  <a:gd name="connsiteY190" fmla="*/ 549912 h 1215935"/>
                  <a:gd name="connsiteX191" fmla="*/ 111179 w 1845584"/>
                  <a:gd name="connsiteY191" fmla="*/ 557731 h 1215935"/>
                  <a:gd name="connsiteX192" fmla="*/ 102570 w 1845584"/>
                  <a:gd name="connsiteY192" fmla="*/ 579079 h 1215935"/>
                  <a:gd name="connsiteX193" fmla="*/ 91939 w 1845584"/>
                  <a:gd name="connsiteY193" fmla="*/ 610091 h 1215935"/>
                  <a:gd name="connsiteX194" fmla="*/ 86141 w 1845584"/>
                  <a:gd name="connsiteY194" fmla="*/ 619228 h 1215935"/>
                  <a:gd name="connsiteX195" fmla="*/ 84911 w 1845584"/>
                  <a:gd name="connsiteY195" fmla="*/ 627838 h 1215935"/>
                  <a:gd name="connsiteX196" fmla="*/ 86668 w 1845584"/>
                  <a:gd name="connsiteY196" fmla="*/ 632143 h 1215935"/>
                  <a:gd name="connsiteX197" fmla="*/ 76565 w 1845584"/>
                  <a:gd name="connsiteY197" fmla="*/ 658060 h 1215935"/>
                  <a:gd name="connsiteX198" fmla="*/ 73842 w 1845584"/>
                  <a:gd name="connsiteY198" fmla="*/ 662101 h 1215935"/>
                  <a:gd name="connsiteX199" fmla="*/ 71118 w 1845584"/>
                  <a:gd name="connsiteY199" fmla="*/ 682571 h 1215935"/>
                  <a:gd name="connsiteX200" fmla="*/ 65847 w 1845584"/>
                  <a:gd name="connsiteY200" fmla="*/ 703831 h 1215935"/>
                  <a:gd name="connsiteX201" fmla="*/ 65759 w 1845584"/>
                  <a:gd name="connsiteY201" fmla="*/ 707609 h 1215935"/>
                  <a:gd name="connsiteX202" fmla="*/ 60576 w 1845584"/>
                  <a:gd name="connsiteY202" fmla="*/ 732208 h 1215935"/>
                  <a:gd name="connsiteX203" fmla="*/ 60400 w 1845584"/>
                  <a:gd name="connsiteY203" fmla="*/ 739939 h 1215935"/>
                  <a:gd name="connsiteX204" fmla="*/ 54250 w 1845584"/>
                  <a:gd name="connsiteY204" fmla="*/ 748988 h 1215935"/>
                  <a:gd name="connsiteX205" fmla="*/ 58028 w 1845584"/>
                  <a:gd name="connsiteY205" fmla="*/ 757949 h 1215935"/>
                  <a:gd name="connsiteX206" fmla="*/ 55480 w 1845584"/>
                  <a:gd name="connsiteY206" fmla="*/ 768667 h 1215935"/>
                  <a:gd name="connsiteX207" fmla="*/ 55304 w 1845584"/>
                  <a:gd name="connsiteY207" fmla="*/ 780440 h 1215935"/>
                  <a:gd name="connsiteX208" fmla="*/ 52581 w 1845584"/>
                  <a:gd name="connsiteY208" fmla="*/ 793706 h 1215935"/>
                  <a:gd name="connsiteX209" fmla="*/ 51878 w 1845584"/>
                  <a:gd name="connsiteY209" fmla="*/ 810134 h 1215935"/>
                  <a:gd name="connsiteX210" fmla="*/ 48012 w 1845584"/>
                  <a:gd name="connsiteY210" fmla="*/ 840795 h 1215935"/>
                  <a:gd name="connsiteX211" fmla="*/ 47925 w 1845584"/>
                  <a:gd name="connsiteY211" fmla="*/ 852568 h 1215935"/>
                  <a:gd name="connsiteX212" fmla="*/ 49945 w 1845584"/>
                  <a:gd name="connsiteY212" fmla="*/ 858103 h 1215935"/>
                  <a:gd name="connsiteX213" fmla="*/ 47485 w 1845584"/>
                  <a:gd name="connsiteY213" fmla="*/ 889906 h 1215935"/>
                  <a:gd name="connsiteX214" fmla="*/ 47397 w 1845584"/>
                  <a:gd name="connsiteY214" fmla="*/ 893771 h 1215935"/>
                  <a:gd name="connsiteX215" fmla="*/ 47134 w 1845584"/>
                  <a:gd name="connsiteY215" fmla="*/ 910815 h 1215935"/>
                  <a:gd name="connsiteX216" fmla="*/ 50033 w 1845584"/>
                  <a:gd name="connsiteY216" fmla="*/ 926453 h 1215935"/>
                  <a:gd name="connsiteX217" fmla="*/ 52581 w 1845584"/>
                  <a:gd name="connsiteY217" fmla="*/ 972576 h 1215935"/>
                  <a:gd name="connsiteX218" fmla="*/ 53020 w 1845584"/>
                  <a:gd name="connsiteY218" fmla="*/ 996824 h 1215935"/>
                  <a:gd name="connsiteX219" fmla="*/ 57764 w 1845584"/>
                  <a:gd name="connsiteY219" fmla="*/ 1003413 h 1215935"/>
                  <a:gd name="connsiteX220" fmla="*/ 60488 w 1845584"/>
                  <a:gd name="connsiteY220" fmla="*/ 1028539 h 1215935"/>
                  <a:gd name="connsiteX221" fmla="*/ 60751 w 1845584"/>
                  <a:gd name="connsiteY221" fmla="*/ 1051381 h 1215935"/>
                  <a:gd name="connsiteX222" fmla="*/ 61454 w 1845584"/>
                  <a:gd name="connsiteY222" fmla="*/ 1054807 h 1215935"/>
                  <a:gd name="connsiteX223" fmla="*/ 72084 w 1845584"/>
                  <a:gd name="connsiteY223" fmla="*/ 1079143 h 1215935"/>
                  <a:gd name="connsiteX224" fmla="*/ 79376 w 1845584"/>
                  <a:gd name="connsiteY224" fmla="*/ 1109189 h 1215935"/>
                  <a:gd name="connsiteX225" fmla="*/ 86141 w 1845584"/>
                  <a:gd name="connsiteY225" fmla="*/ 1129746 h 1215935"/>
                  <a:gd name="connsiteX226" fmla="*/ 87547 w 1845584"/>
                  <a:gd name="connsiteY226" fmla="*/ 1141870 h 1215935"/>
                  <a:gd name="connsiteX227" fmla="*/ 94751 w 1845584"/>
                  <a:gd name="connsiteY227" fmla="*/ 1156805 h 1215935"/>
                  <a:gd name="connsiteX228" fmla="*/ 97474 w 1845584"/>
                  <a:gd name="connsiteY228" fmla="*/ 1174640 h 1215935"/>
                  <a:gd name="connsiteX229" fmla="*/ 99143 w 1845584"/>
                  <a:gd name="connsiteY229" fmla="*/ 1178154 h 1215935"/>
                  <a:gd name="connsiteX230" fmla="*/ 100198 w 1845584"/>
                  <a:gd name="connsiteY230" fmla="*/ 1174640 h 1215935"/>
                  <a:gd name="connsiteX231" fmla="*/ 102745 w 1845584"/>
                  <a:gd name="connsiteY231" fmla="*/ 1174903 h 1215935"/>
                  <a:gd name="connsiteX232" fmla="*/ 115748 w 1845584"/>
                  <a:gd name="connsiteY232" fmla="*/ 1207497 h 1215935"/>
                  <a:gd name="connsiteX233" fmla="*/ 110916 w 1845584"/>
                  <a:gd name="connsiteY233" fmla="*/ 1212680 h 1215935"/>
                  <a:gd name="connsiteX234" fmla="*/ 69010 w 1845584"/>
                  <a:gd name="connsiteY234" fmla="*/ 1212593 h 1215935"/>
                  <a:gd name="connsiteX235" fmla="*/ 60663 w 1845584"/>
                  <a:gd name="connsiteY235" fmla="*/ 1205389 h 1215935"/>
                  <a:gd name="connsiteX236" fmla="*/ 55392 w 1845584"/>
                  <a:gd name="connsiteY236" fmla="*/ 1181317 h 1215935"/>
                  <a:gd name="connsiteX237" fmla="*/ 54689 w 1845584"/>
                  <a:gd name="connsiteY237" fmla="*/ 1179032 h 1215935"/>
                  <a:gd name="connsiteX238" fmla="*/ 42214 w 1845584"/>
                  <a:gd name="connsiteY238" fmla="*/ 1140904 h 1215935"/>
                  <a:gd name="connsiteX239" fmla="*/ 39842 w 1845584"/>
                  <a:gd name="connsiteY239" fmla="*/ 1135369 h 1215935"/>
                  <a:gd name="connsiteX240" fmla="*/ 25961 w 1845584"/>
                  <a:gd name="connsiteY240" fmla="*/ 1099086 h 1215935"/>
                  <a:gd name="connsiteX241" fmla="*/ 19636 w 1845584"/>
                  <a:gd name="connsiteY241" fmla="*/ 1072993 h 1215935"/>
                  <a:gd name="connsiteX242" fmla="*/ 18757 w 1845584"/>
                  <a:gd name="connsiteY242" fmla="*/ 1068161 h 1215935"/>
                  <a:gd name="connsiteX243" fmla="*/ 15946 w 1845584"/>
                  <a:gd name="connsiteY243" fmla="*/ 1036534 h 1215935"/>
                  <a:gd name="connsiteX244" fmla="*/ 9445 w 1845584"/>
                  <a:gd name="connsiteY244" fmla="*/ 1015712 h 1215935"/>
                  <a:gd name="connsiteX245" fmla="*/ 7863 w 1845584"/>
                  <a:gd name="connsiteY245" fmla="*/ 999986 h 1215935"/>
                  <a:gd name="connsiteX246" fmla="*/ 2504 w 1845584"/>
                  <a:gd name="connsiteY246" fmla="*/ 959134 h 1215935"/>
                  <a:gd name="connsiteX247" fmla="*/ 835 w 1845584"/>
                  <a:gd name="connsiteY247" fmla="*/ 957289 h 1215935"/>
                  <a:gd name="connsiteX248" fmla="*/ 2416 w 1845584"/>
                  <a:gd name="connsiteY248" fmla="*/ 928913 h 1215935"/>
                  <a:gd name="connsiteX249" fmla="*/ 3031 w 1845584"/>
                  <a:gd name="connsiteY249" fmla="*/ 921357 h 1215935"/>
                  <a:gd name="connsiteX250" fmla="*/ 3031 w 1845584"/>
                  <a:gd name="connsiteY250" fmla="*/ 882790 h 1215935"/>
                  <a:gd name="connsiteX251" fmla="*/ 3031 w 1845584"/>
                  <a:gd name="connsiteY251" fmla="*/ 874971 h 1215935"/>
                  <a:gd name="connsiteX252" fmla="*/ 3031 w 1845584"/>
                  <a:gd name="connsiteY252" fmla="*/ 836403 h 1215935"/>
                  <a:gd name="connsiteX253" fmla="*/ 3207 w 1845584"/>
                  <a:gd name="connsiteY253" fmla="*/ 817690 h 1215935"/>
                  <a:gd name="connsiteX254" fmla="*/ 7512 w 1845584"/>
                  <a:gd name="connsiteY254" fmla="*/ 768667 h 1215935"/>
                  <a:gd name="connsiteX255" fmla="*/ 11114 w 1845584"/>
                  <a:gd name="connsiteY255" fmla="*/ 740466 h 1215935"/>
                  <a:gd name="connsiteX256" fmla="*/ 13750 w 1845584"/>
                  <a:gd name="connsiteY256" fmla="*/ 733789 h 1215935"/>
                  <a:gd name="connsiteX257" fmla="*/ 15946 w 1845584"/>
                  <a:gd name="connsiteY257" fmla="*/ 725707 h 1215935"/>
                  <a:gd name="connsiteX258" fmla="*/ 22096 w 1845584"/>
                  <a:gd name="connsiteY258" fmla="*/ 692235 h 1215935"/>
                  <a:gd name="connsiteX259" fmla="*/ 26576 w 1845584"/>
                  <a:gd name="connsiteY259" fmla="*/ 673170 h 1215935"/>
                  <a:gd name="connsiteX260" fmla="*/ 32814 w 1845584"/>
                  <a:gd name="connsiteY260" fmla="*/ 640401 h 1215935"/>
                  <a:gd name="connsiteX261" fmla="*/ 42478 w 1845584"/>
                  <a:gd name="connsiteY261" fmla="*/ 604908 h 1215935"/>
                  <a:gd name="connsiteX262" fmla="*/ 43708 w 1845584"/>
                  <a:gd name="connsiteY262" fmla="*/ 601570 h 1215935"/>
                  <a:gd name="connsiteX263" fmla="*/ 52844 w 1845584"/>
                  <a:gd name="connsiteY263" fmla="*/ 577849 h 1215935"/>
                  <a:gd name="connsiteX264" fmla="*/ 69185 w 1845584"/>
                  <a:gd name="connsiteY264" fmla="*/ 533571 h 1215935"/>
                  <a:gd name="connsiteX265" fmla="*/ 81133 w 1845584"/>
                  <a:gd name="connsiteY265" fmla="*/ 506951 h 1215935"/>
                  <a:gd name="connsiteX266" fmla="*/ 96420 w 1845584"/>
                  <a:gd name="connsiteY266" fmla="*/ 483143 h 1215935"/>
                  <a:gd name="connsiteX267" fmla="*/ 104678 w 1845584"/>
                  <a:gd name="connsiteY267" fmla="*/ 458983 h 1215935"/>
                  <a:gd name="connsiteX268" fmla="*/ 116978 w 1845584"/>
                  <a:gd name="connsiteY268" fmla="*/ 434032 h 1215935"/>
                  <a:gd name="connsiteX269" fmla="*/ 124445 w 1845584"/>
                  <a:gd name="connsiteY269" fmla="*/ 421381 h 1215935"/>
                  <a:gd name="connsiteX270" fmla="*/ 133933 w 1845584"/>
                  <a:gd name="connsiteY270" fmla="*/ 409785 h 1215935"/>
                  <a:gd name="connsiteX271" fmla="*/ 159235 w 1845584"/>
                  <a:gd name="connsiteY271" fmla="*/ 372974 h 1215935"/>
                  <a:gd name="connsiteX272" fmla="*/ 169866 w 1845584"/>
                  <a:gd name="connsiteY272" fmla="*/ 352592 h 1215935"/>
                  <a:gd name="connsiteX273" fmla="*/ 206413 w 1845584"/>
                  <a:gd name="connsiteY273" fmla="*/ 307874 h 1215935"/>
                  <a:gd name="connsiteX274" fmla="*/ 225126 w 1845584"/>
                  <a:gd name="connsiteY274" fmla="*/ 284242 h 1215935"/>
                  <a:gd name="connsiteX275" fmla="*/ 247616 w 1845584"/>
                  <a:gd name="connsiteY275" fmla="*/ 257095 h 1215935"/>
                  <a:gd name="connsiteX276" fmla="*/ 276696 w 1845584"/>
                  <a:gd name="connsiteY276" fmla="*/ 227049 h 1215935"/>
                  <a:gd name="connsiteX277" fmla="*/ 286711 w 1845584"/>
                  <a:gd name="connsiteY277" fmla="*/ 217034 h 1215935"/>
                  <a:gd name="connsiteX278" fmla="*/ 288556 w 1845584"/>
                  <a:gd name="connsiteY278" fmla="*/ 215189 h 1215935"/>
                  <a:gd name="connsiteX279" fmla="*/ 329408 w 1845584"/>
                  <a:gd name="connsiteY279" fmla="*/ 184616 h 1215935"/>
                  <a:gd name="connsiteX280" fmla="*/ 331253 w 1845584"/>
                  <a:gd name="connsiteY280" fmla="*/ 182858 h 1215935"/>
                  <a:gd name="connsiteX281" fmla="*/ 356291 w 1845584"/>
                  <a:gd name="connsiteY281" fmla="*/ 161334 h 1215935"/>
                  <a:gd name="connsiteX282" fmla="*/ 384580 w 1845584"/>
                  <a:gd name="connsiteY282" fmla="*/ 137877 h 1215935"/>
                  <a:gd name="connsiteX283" fmla="*/ 426750 w 1845584"/>
                  <a:gd name="connsiteY283" fmla="*/ 113278 h 1215935"/>
                  <a:gd name="connsiteX284" fmla="*/ 433163 w 1845584"/>
                  <a:gd name="connsiteY284" fmla="*/ 107304 h 1215935"/>
                  <a:gd name="connsiteX285" fmla="*/ 443003 w 1845584"/>
                  <a:gd name="connsiteY285" fmla="*/ 102560 h 1215935"/>
                  <a:gd name="connsiteX286" fmla="*/ 467778 w 1845584"/>
                  <a:gd name="connsiteY286" fmla="*/ 92369 h 1215935"/>
                  <a:gd name="connsiteX287" fmla="*/ 480605 w 1845584"/>
                  <a:gd name="connsiteY287" fmla="*/ 82442 h 1215935"/>
                  <a:gd name="connsiteX288" fmla="*/ 525586 w 1845584"/>
                  <a:gd name="connsiteY288" fmla="*/ 61181 h 1215935"/>
                  <a:gd name="connsiteX289" fmla="*/ 564241 w 1845584"/>
                  <a:gd name="connsiteY289" fmla="*/ 47212 h 1215935"/>
                  <a:gd name="connsiteX290" fmla="*/ 595869 w 1845584"/>
                  <a:gd name="connsiteY290" fmla="*/ 34649 h 1215935"/>
                  <a:gd name="connsiteX291" fmla="*/ 637951 w 1845584"/>
                  <a:gd name="connsiteY291" fmla="*/ 22613 h 1215935"/>
                  <a:gd name="connsiteX292" fmla="*/ 664482 w 1845584"/>
                  <a:gd name="connsiteY292" fmla="*/ 16288 h 1215935"/>
                  <a:gd name="connsiteX293" fmla="*/ 697691 w 1845584"/>
                  <a:gd name="connsiteY293" fmla="*/ 11807 h 1215935"/>
                  <a:gd name="connsiteX294" fmla="*/ 722993 w 1845584"/>
                  <a:gd name="connsiteY294" fmla="*/ 11280 h 1215935"/>
                  <a:gd name="connsiteX295" fmla="*/ 725892 w 1845584"/>
                  <a:gd name="connsiteY295" fmla="*/ 8996 h 1215935"/>
                  <a:gd name="connsiteX296" fmla="*/ 762176 w 1845584"/>
                  <a:gd name="connsiteY296" fmla="*/ 3549 h 1215935"/>
                  <a:gd name="connsiteX297" fmla="*/ 779395 w 1845584"/>
                  <a:gd name="connsiteY297" fmla="*/ 1265 h 1215935"/>
                  <a:gd name="connsiteX298" fmla="*/ 822619 w 1845584"/>
                  <a:gd name="connsiteY298" fmla="*/ 738 h 1215935"/>
                  <a:gd name="connsiteX299" fmla="*/ 879636 w 1845584"/>
                  <a:gd name="connsiteY299" fmla="*/ 4515 h 1215935"/>
                  <a:gd name="connsiteX300" fmla="*/ 931206 w 1845584"/>
                  <a:gd name="connsiteY300" fmla="*/ 9611 h 1215935"/>
                  <a:gd name="connsiteX301" fmla="*/ 964767 w 1845584"/>
                  <a:gd name="connsiteY301" fmla="*/ 6536 h 1215935"/>
                  <a:gd name="connsiteX302" fmla="*/ 988487 w 1845584"/>
                  <a:gd name="connsiteY302" fmla="*/ 5745 h 1215935"/>
                  <a:gd name="connsiteX303" fmla="*/ 1011241 w 1845584"/>
                  <a:gd name="connsiteY303" fmla="*/ 1968 h 1215935"/>
                  <a:gd name="connsiteX304" fmla="*/ 1057979 w 1845584"/>
                  <a:gd name="connsiteY304" fmla="*/ 6009 h 1215935"/>
                  <a:gd name="connsiteX305" fmla="*/ 1097689 w 1845584"/>
                  <a:gd name="connsiteY305" fmla="*/ 6712 h 1215935"/>
                  <a:gd name="connsiteX306" fmla="*/ 1112800 w 1845584"/>
                  <a:gd name="connsiteY306" fmla="*/ 10753 h 1215935"/>
                  <a:gd name="connsiteX307" fmla="*/ 1128790 w 1845584"/>
                  <a:gd name="connsiteY307" fmla="*/ 12159 h 1215935"/>
                  <a:gd name="connsiteX308" fmla="*/ 1156024 w 1845584"/>
                  <a:gd name="connsiteY308" fmla="*/ 15233 h 1215935"/>
                  <a:gd name="connsiteX309" fmla="*/ 1170257 w 1845584"/>
                  <a:gd name="connsiteY309" fmla="*/ 17342 h 1215935"/>
                  <a:gd name="connsiteX310" fmla="*/ 1198897 w 1845584"/>
                  <a:gd name="connsiteY310" fmla="*/ 23492 h 1215935"/>
                  <a:gd name="connsiteX311" fmla="*/ 1229294 w 1845584"/>
                  <a:gd name="connsiteY311" fmla="*/ 31926 h 1215935"/>
                  <a:gd name="connsiteX312" fmla="*/ 1251433 w 1845584"/>
                  <a:gd name="connsiteY312" fmla="*/ 39042 h 1215935"/>
                  <a:gd name="connsiteX313" fmla="*/ 1279107 w 1845584"/>
                  <a:gd name="connsiteY313" fmla="*/ 48706 h 1215935"/>
                  <a:gd name="connsiteX314" fmla="*/ 1304937 w 1845584"/>
                  <a:gd name="connsiteY314" fmla="*/ 58633 h 1215935"/>
                  <a:gd name="connsiteX315" fmla="*/ 1325319 w 1845584"/>
                  <a:gd name="connsiteY315" fmla="*/ 66452 h 1215935"/>
                  <a:gd name="connsiteX316" fmla="*/ 1373375 w 1845584"/>
                  <a:gd name="connsiteY316" fmla="*/ 92896 h 1215935"/>
                  <a:gd name="connsiteX317" fmla="*/ 1378909 w 1845584"/>
                  <a:gd name="connsiteY317" fmla="*/ 95356 h 1215935"/>
                  <a:gd name="connsiteX318" fmla="*/ 1405529 w 1845584"/>
                  <a:gd name="connsiteY318" fmla="*/ 106953 h 1215935"/>
                  <a:gd name="connsiteX319" fmla="*/ 1411064 w 1845584"/>
                  <a:gd name="connsiteY319" fmla="*/ 112224 h 1215935"/>
                  <a:gd name="connsiteX320" fmla="*/ 1414666 w 1845584"/>
                  <a:gd name="connsiteY320" fmla="*/ 115826 h 1215935"/>
                  <a:gd name="connsiteX321" fmla="*/ 1455606 w 1845584"/>
                  <a:gd name="connsiteY321" fmla="*/ 137350 h 1215935"/>
                  <a:gd name="connsiteX322" fmla="*/ 1460613 w 1845584"/>
                  <a:gd name="connsiteY322" fmla="*/ 141040 h 1215935"/>
                  <a:gd name="connsiteX323" fmla="*/ 1503310 w 1845584"/>
                  <a:gd name="connsiteY323" fmla="*/ 173985 h 1215935"/>
                  <a:gd name="connsiteX324" fmla="*/ 1506297 w 1845584"/>
                  <a:gd name="connsiteY324" fmla="*/ 176182 h 1215935"/>
                  <a:gd name="connsiteX325" fmla="*/ 1538452 w 1845584"/>
                  <a:gd name="connsiteY325" fmla="*/ 202626 h 1215935"/>
                  <a:gd name="connsiteX326" fmla="*/ 1556725 w 1845584"/>
                  <a:gd name="connsiteY326" fmla="*/ 220196 h 1215935"/>
                  <a:gd name="connsiteX327" fmla="*/ 51175 w 1845584"/>
                  <a:gd name="connsiteY327" fmla="*/ 757071 h 1215935"/>
                  <a:gd name="connsiteX328" fmla="*/ 51351 w 1845584"/>
                  <a:gd name="connsiteY328" fmla="*/ 754611 h 1215935"/>
                  <a:gd name="connsiteX329" fmla="*/ 48540 w 1845584"/>
                  <a:gd name="connsiteY329" fmla="*/ 757071 h 1215935"/>
                  <a:gd name="connsiteX330" fmla="*/ 48364 w 1845584"/>
                  <a:gd name="connsiteY330" fmla="*/ 759531 h 1215935"/>
                  <a:gd name="connsiteX331" fmla="*/ 51175 w 1845584"/>
                  <a:gd name="connsiteY331" fmla="*/ 757071 h 1215935"/>
                  <a:gd name="connsiteX332" fmla="*/ 13134 w 1845584"/>
                  <a:gd name="connsiteY332" fmla="*/ 850108 h 1215935"/>
                  <a:gd name="connsiteX333" fmla="*/ 16649 w 1845584"/>
                  <a:gd name="connsiteY333" fmla="*/ 853446 h 1215935"/>
                  <a:gd name="connsiteX334" fmla="*/ 20866 w 1845584"/>
                  <a:gd name="connsiteY334" fmla="*/ 852831 h 1215935"/>
                  <a:gd name="connsiteX335" fmla="*/ 18054 w 1845584"/>
                  <a:gd name="connsiteY335" fmla="*/ 848878 h 1215935"/>
                  <a:gd name="connsiteX336" fmla="*/ 13134 w 1845584"/>
                  <a:gd name="connsiteY336" fmla="*/ 850108 h 1215935"/>
                  <a:gd name="connsiteX337" fmla="*/ 1795951 w 1845584"/>
                  <a:gd name="connsiteY337" fmla="*/ 661398 h 1215935"/>
                  <a:gd name="connsiteX338" fmla="*/ 1798938 w 1845584"/>
                  <a:gd name="connsiteY338" fmla="*/ 665351 h 1215935"/>
                  <a:gd name="connsiteX339" fmla="*/ 1801134 w 1845584"/>
                  <a:gd name="connsiteY339" fmla="*/ 663155 h 1215935"/>
                  <a:gd name="connsiteX340" fmla="*/ 1795951 w 1845584"/>
                  <a:gd name="connsiteY340" fmla="*/ 661398 h 1215935"/>
                  <a:gd name="connsiteX341" fmla="*/ 1828721 w 1845584"/>
                  <a:gd name="connsiteY341" fmla="*/ 851426 h 1215935"/>
                  <a:gd name="connsiteX342" fmla="*/ 1824767 w 1845584"/>
                  <a:gd name="connsiteY342" fmla="*/ 854413 h 1215935"/>
                  <a:gd name="connsiteX343" fmla="*/ 1826964 w 1845584"/>
                  <a:gd name="connsiteY343" fmla="*/ 856609 h 1215935"/>
                  <a:gd name="connsiteX344" fmla="*/ 1828721 w 1845584"/>
                  <a:gd name="connsiteY344" fmla="*/ 851426 h 1215935"/>
                  <a:gd name="connsiteX345" fmla="*/ 752512 w 1845584"/>
                  <a:gd name="connsiteY345" fmla="*/ 24282 h 1215935"/>
                  <a:gd name="connsiteX346" fmla="*/ 749525 w 1845584"/>
                  <a:gd name="connsiteY346" fmla="*/ 20329 h 1215935"/>
                  <a:gd name="connsiteX347" fmla="*/ 747329 w 1845584"/>
                  <a:gd name="connsiteY347" fmla="*/ 22525 h 1215935"/>
                  <a:gd name="connsiteX348" fmla="*/ 752512 w 1845584"/>
                  <a:gd name="connsiteY348" fmla="*/ 24282 h 1215935"/>
                  <a:gd name="connsiteX349" fmla="*/ 1090749 w 1845584"/>
                  <a:gd name="connsiteY349" fmla="*/ 24282 h 1215935"/>
                  <a:gd name="connsiteX350" fmla="*/ 1093736 w 1845584"/>
                  <a:gd name="connsiteY350" fmla="*/ 28236 h 1215935"/>
                  <a:gd name="connsiteX351" fmla="*/ 1095932 w 1845584"/>
                  <a:gd name="connsiteY351" fmla="*/ 26039 h 1215935"/>
                  <a:gd name="connsiteX352" fmla="*/ 1090749 w 1845584"/>
                  <a:gd name="connsiteY352" fmla="*/ 24282 h 1215935"/>
                  <a:gd name="connsiteX353" fmla="*/ 603073 w 1845584"/>
                  <a:gd name="connsiteY353" fmla="*/ 50463 h 1215935"/>
                  <a:gd name="connsiteX354" fmla="*/ 606060 w 1845584"/>
                  <a:gd name="connsiteY354" fmla="*/ 54416 h 1215935"/>
                  <a:gd name="connsiteX355" fmla="*/ 608256 w 1845584"/>
                  <a:gd name="connsiteY355" fmla="*/ 52220 h 1215935"/>
                  <a:gd name="connsiteX356" fmla="*/ 603073 w 1845584"/>
                  <a:gd name="connsiteY356" fmla="*/ 50463 h 1215935"/>
                  <a:gd name="connsiteX357" fmla="*/ 23677 w 1845584"/>
                  <a:gd name="connsiteY357" fmla="*/ 1004818 h 1215935"/>
                  <a:gd name="connsiteX358" fmla="*/ 26664 w 1845584"/>
                  <a:gd name="connsiteY358" fmla="*/ 1008772 h 1215935"/>
                  <a:gd name="connsiteX359" fmla="*/ 28860 w 1845584"/>
                  <a:gd name="connsiteY359" fmla="*/ 1006575 h 1215935"/>
                  <a:gd name="connsiteX360" fmla="*/ 23677 w 1845584"/>
                  <a:gd name="connsiteY360" fmla="*/ 1004818 h 1215935"/>
                  <a:gd name="connsiteX361" fmla="*/ 267471 w 1845584"/>
                  <a:gd name="connsiteY361" fmla="*/ 262805 h 1215935"/>
                  <a:gd name="connsiteX362" fmla="*/ 262288 w 1845584"/>
                  <a:gd name="connsiteY362" fmla="*/ 265529 h 1215935"/>
                  <a:gd name="connsiteX363" fmla="*/ 267471 w 1845584"/>
                  <a:gd name="connsiteY363" fmla="*/ 262805 h 1215935"/>
                  <a:gd name="connsiteX364" fmla="*/ 1238870 w 1845584"/>
                  <a:gd name="connsiteY364" fmla="*/ 57052 h 1215935"/>
                  <a:gd name="connsiteX365" fmla="*/ 1238958 w 1845584"/>
                  <a:gd name="connsiteY365" fmla="*/ 51869 h 1215935"/>
                  <a:gd name="connsiteX366" fmla="*/ 1238870 w 1845584"/>
                  <a:gd name="connsiteY366" fmla="*/ 57052 h 1215935"/>
                  <a:gd name="connsiteX367" fmla="*/ 1579655 w 1845584"/>
                  <a:gd name="connsiteY367" fmla="*/ 264123 h 1215935"/>
                  <a:gd name="connsiteX368" fmla="*/ 1576053 w 1845584"/>
                  <a:gd name="connsiteY368" fmla="*/ 268428 h 1215935"/>
                  <a:gd name="connsiteX369" fmla="*/ 1577986 w 1845584"/>
                  <a:gd name="connsiteY369" fmla="*/ 269307 h 1215935"/>
                  <a:gd name="connsiteX370" fmla="*/ 1579655 w 1845584"/>
                  <a:gd name="connsiteY370" fmla="*/ 264123 h 1215935"/>
                  <a:gd name="connsiteX371" fmla="*/ 496857 w 1845584"/>
                  <a:gd name="connsiteY371" fmla="*/ 93775 h 1215935"/>
                  <a:gd name="connsiteX372" fmla="*/ 498175 w 1845584"/>
                  <a:gd name="connsiteY372" fmla="*/ 96410 h 1215935"/>
                  <a:gd name="connsiteX373" fmla="*/ 496857 w 1845584"/>
                  <a:gd name="connsiteY373" fmla="*/ 93775 h 1215935"/>
                  <a:gd name="connsiteX374" fmla="*/ 1818266 w 1845584"/>
                  <a:gd name="connsiteY374" fmla="*/ 1008772 h 1215935"/>
                  <a:gd name="connsiteX375" fmla="*/ 1819584 w 1845584"/>
                  <a:gd name="connsiteY375" fmla="*/ 1011407 h 1215935"/>
                  <a:gd name="connsiteX376" fmla="*/ 1818266 w 1845584"/>
                  <a:gd name="connsiteY376" fmla="*/ 1008772 h 1215935"/>
                  <a:gd name="connsiteX377" fmla="*/ 863910 w 1845584"/>
                  <a:gd name="connsiteY377" fmla="*/ 43962 h 1215935"/>
                  <a:gd name="connsiteX378" fmla="*/ 867249 w 1845584"/>
                  <a:gd name="connsiteY378" fmla="*/ 43259 h 1215935"/>
                  <a:gd name="connsiteX379" fmla="*/ 866810 w 1845584"/>
                  <a:gd name="connsiteY379" fmla="*/ 41677 h 1215935"/>
                  <a:gd name="connsiteX380" fmla="*/ 863910 w 1845584"/>
                  <a:gd name="connsiteY380" fmla="*/ 43962 h 1215935"/>
                  <a:gd name="connsiteX381" fmla="*/ 107577 w 1845584"/>
                  <a:gd name="connsiteY381" fmla="*/ 527685 h 1215935"/>
                  <a:gd name="connsiteX382" fmla="*/ 108280 w 1845584"/>
                  <a:gd name="connsiteY382" fmla="*/ 531023 h 1215935"/>
                  <a:gd name="connsiteX383" fmla="*/ 109862 w 1845584"/>
                  <a:gd name="connsiteY383" fmla="*/ 530584 h 1215935"/>
                  <a:gd name="connsiteX384" fmla="*/ 107577 w 1845584"/>
                  <a:gd name="connsiteY384" fmla="*/ 527685 h 1215935"/>
                  <a:gd name="connsiteX385" fmla="*/ 97035 w 1845584"/>
                  <a:gd name="connsiteY385" fmla="*/ 1183074 h 1215935"/>
                  <a:gd name="connsiteX386" fmla="*/ 97738 w 1845584"/>
                  <a:gd name="connsiteY386" fmla="*/ 1186412 h 1215935"/>
                  <a:gd name="connsiteX387" fmla="*/ 99319 w 1845584"/>
                  <a:gd name="connsiteY387" fmla="*/ 1185973 h 1215935"/>
                  <a:gd name="connsiteX388" fmla="*/ 97035 w 1845584"/>
                  <a:gd name="connsiteY388" fmla="*/ 1183074 h 1215935"/>
                  <a:gd name="connsiteX389" fmla="*/ 1744820 w 1845584"/>
                  <a:gd name="connsiteY389" fmla="*/ 1189663 h 1215935"/>
                  <a:gd name="connsiteX390" fmla="*/ 1745787 w 1845584"/>
                  <a:gd name="connsiteY390" fmla="*/ 1185446 h 1215935"/>
                  <a:gd name="connsiteX391" fmla="*/ 1744205 w 1845584"/>
                  <a:gd name="connsiteY391" fmla="*/ 1185007 h 1215935"/>
                  <a:gd name="connsiteX392" fmla="*/ 1744820 w 1845584"/>
                  <a:gd name="connsiteY392" fmla="*/ 1189663 h 1215935"/>
                  <a:gd name="connsiteX393" fmla="*/ 44586 w 1845584"/>
                  <a:gd name="connsiteY393" fmla="*/ 658762 h 1215935"/>
                  <a:gd name="connsiteX394" fmla="*/ 45289 w 1845584"/>
                  <a:gd name="connsiteY394" fmla="*/ 662101 h 1215935"/>
                  <a:gd name="connsiteX395" fmla="*/ 46870 w 1845584"/>
                  <a:gd name="connsiteY395" fmla="*/ 661662 h 1215935"/>
                  <a:gd name="connsiteX396" fmla="*/ 44586 w 1845584"/>
                  <a:gd name="connsiteY396" fmla="*/ 658762 h 1215935"/>
                  <a:gd name="connsiteX397" fmla="*/ 47222 w 1845584"/>
                  <a:gd name="connsiteY397" fmla="*/ 724301 h 1215935"/>
                  <a:gd name="connsiteX398" fmla="*/ 48803 w 1845584"/>
                  <a:gd name="connsiteY398" fmla="*/ 725356 h 1215935"/>
                  <a:gd name="connsiteX399" fmla="*/ 47222 w 1845584"/>
                  <a:gd name="connsiteY399" fmla="*/ 724301 h 1215935"/>
                  <a:gd name="connsiteX400" fmla="*/ 1734366 w 1845584"/>
                  <a:gd name="connsiteY400" fmla="*/ 534186 h 1215935"/>
                  <a:gd name="connsiteX401" fmla="*/ 1735420 w 1845584"/>
                  <a:gd name="connsiteY401" fmla="*/ 532604 h 1215935"/>
                  <a:gd name="connsiteX402" fmla="*/ 1734366 w 1845584"/>
                  <a:gd name="connsiteY402" fmla="*/ 534186 h 1215935"/>
                  <a:gd name="connsiteX403" fmla="*/ 166527 w 1845584"/>
                  <a:gd name="connsiteY403" fmla="*/ 421469 h 1215935"/>
                  <a:gd name="connsiteX404" fmla="*/ 165473 w 1845584"/>
                  <a:gd name="connsiteY404" fmla="*/ 423051 h 1215935"/>
                  <a:gd name="connsiteX405" fmla="*/ 166527 w 1845584"/>
                  <a:gd name="connsiteY405" fmla="*/ 421469 h 1215935"/>
                  <a:gd name="connsiteX406" fmla="*/ 979262 w 1845584"/>
                  <a:gd name="connsiteY406" fmla="*/ 46509 h 1215935"/>
                  <a:gd name="connsiteX407" fmla="*/ 980317 w 1845584"/>
                  <a:gd name="connsiteY407" fmla="*/ 44928 h 1215935"/>
                  <a:gd name="connsiteX408" fmla="*/ 979262 w 1845584"/>
                  <a:gd name="connsiteY408" fmla="*/ 46509 h 1215935"/>
                  <a:gd name="connsiteX409" fmla="*/ 1008166 w 1845584"/>
                  <a:gd name="connsiteY409" fmla="*/ 49145 h 1215935"/>
                  <a:gd name="connsiteX410" fmla="*/ 1007112 w 1845584"/>
                  <a:gd name="connsiteY410" fmla="*/ 50726 h 1215935"/>
                  <a:gd name="connsiteX411" fmla="*/ 1008166 w 1845584"/>
                  <a:gd name="connsiteY411" fmla="*/ 49145 h 1215935"/>
                  <a:gd name="connsiteX412" fmla="*/ 1237553 w 1845584"/>
                  <a:gd name="connsiteY412" fmla="*/ 84550 h 1215935"/>
                  <a:gd name="connsiteX413" fmla="*/ 1239134 w 1845584"/>
                  <a:gd name="connsiteY413" fmla="*/ 85604 h 1215935"/>
                  <a:gd name="connsiteX414" fmla="*/ 1237553 w 1845584"/>
                  <a:gd name="connsiteY414" fmla="*/ 84550 h 1215935"/>
                  <a:gd name="connsiteX415" fmla="*/ 1347633 w 1845584"/>
                  <a:gd name="connsiteY415" fmla="*/ 97640 h 1215935"/>
                  <a:gd name="connsiteX416" fmla="*/ 1346052 w 1845584"/>
                  <a:gd name="connsiteY416" fmla="*/ 96586 h 1215935"/>
                  <a:gd name="connsiteX417" fmla="*/ 1347633 w 1845584"/>
                  <a:gd name="connsiteY417" fmla="*/ 97640 h 1215935"/>
                  <a:gd name="connsiteX418" fmla="*/ 1448577 w 1845584"/>
                  <a:gd name="connsiteY418" fmla="*/ 159314 h 1215935"/>
                  <a:gd name="connsiteX419" fmla="*/ 1449632 w 1845584"/>
                  <a:gd name="connsiteY419" fmla="*/ 157732 h 1215935"/>
                  <a:gd name="connsiteX420" fmla="*/ 1448577 w 1845584"/>
                  <a:gd name="connsiteY420" fmla="*/ 159314 h 1215935"/>
                  <a:gd name="connsiteX421" fmla="*/ 1759228 w 1845584"/>
                  <a:gd name="connsiteY421" fmla="*/ 1162077 h 1215935"/>
                  <a:gd name="connsiteX422" fmla="*/ 1760810 w 1845584"/>
                  <a:gd name="connsiteY422" fmla="*/ 1163131 h 1215935"/>
                  <a:gd name="connsiteX423" fmla="*/ 1759228 w 1845584"/>
                  <a:gd name="connsiteY423" fmla="*/ 1162077 h 1215935"/>
                  <a:gd name="connsiteX424" fmla="*/ 1439441 w 1845584"/>
                  <a:gd name="connsiteY424" fmla="*/ 184176 h 1215935"/>
                  <a:gd name="connsiteX425" fmla="*/ 1441022 w 1845584"/>
                  <a:gd name="connsiteY425" fmla="*/ 185231 h 1215935"/>
                  <a:gd name="connsiteX426" fmla="*/ 1439441 w 1845584"/>
                  <a:gd name="connsiteY426" fmla="*/ 184176 h 1215935"/>
                  <a:gd name="connsiteX427" fmla="*/ 394596 w 1845584"/>
                  <a:gd name="connsiteY427" fmla="*/ 154042 h 1215935"/>
                  <a:gd name="connsiteX428" fmla="*/ 395650 w 1845584"/>
                  <a:gd name="connsiteY428" fmla="*/ 152461 h 1215935"/>
                  <a:gd name="connsiteX429" fmla="*/ 394596 w 1845584"/>
                  <a:gd name="connsiteY429" fmla="*/ 154042 h 1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</a:cxnLst>
                <a:rect l="l" t="t" r="r" b="b"/>
                <a:pathLst>
                  <a:path w="1845584" h="1215935">
                    <a:moveTo>
                      <a:pt x="1556725" y="220196"/>
                    </a:moveTo>
                    <a:cubicBezTo>
                      <a:pt x="1560415" y="223886"/>
                      <a:pt x="1563666" y="226785"/>
                      <a:pt x="1566389" y="230036"/>
                    </a:cubicBezTo>
                    <a:cubicBezTo>
                      <a:pt x="1577986" y="243653"/>
                      <a:pt x="1594239" y="253054"/>
                      <a:pt x="1602146" y="270185"/>
                    </a:cubicBezTo>
                    <a:cubicBezTo>
                      <a:pt x="1604781" y="275896"/>
                      <a:pt x="1610843" y="279585"/>
                      <a:pt x="1615412" y="284154"/>
                    </a:cubicBezTo>
                    <a:cubicBezTo>
                      <a:pt x="1633158" y="301813"/>
                      <a:pt x="1650202" y="319910"/>
                      <a:pt x="1662853" y="341786"/>
                    </a:cubicBezTo>
                    <a:cubicBezTo>
                      <a:pt x="1666191" y="347584"/>
                      <a:pt x="1671550" y="352065"/>
                      <a:pt x="1675592" y="357512"/>
                    </a:cubicBezTo>
                    <a:cubicBezTo>
                      <a:pt x="1677700" y="360411"/>
                      <a:pt x="1678842" y="364013"/>
                      <a:pt x="1680599" y="367176"/>
                    </a:cubicBezTo>
                    <a:cubicBezTo>
                      <a:pt x="1683147" y="371832"/>
                      <a:pt x="1685343" y="376840"/>
                      <a:pt x="1688770" y="380793"/>
                    </a:cubicBezTo>
                    <a:cubicBezTo>
                      <a:pt x="1697204" y="390545"/>
                      <a:pt x="1703529" y="401527"/>
                      <a:pt x="1710206" y="412420"/>
                    </a:cubicBezTo>
                    <a:cubicBezTo>
                      <a:pt x="1715038" y="420239"/>
                      <a:pt x="1720397" y="428322"/>
                      <a:pt x="1725317" y="436317"/>
                    </a:cubicBezTo>
                    <a:cubicBezTo>
                      <a:pt x="1734190" y="450812"/>
                      <a:pt x="1743854" y="465133"/>
                      <a:pt x="1746138" y="482703"/>
                    </a:cubicBezTo>
                    <a:cubicBezTo>
                      <a:pt x="1746314" y="483933"/>
                      <a:pt x="1746226" y="485778"/>
                      <a:pt x="1746929" y="486218"/>
                    </a:cubicBezTo>
                    <a:cubicBezTo>
                      <a:pt x="1755363" y="491577"/>
                      <a:pt x="1756241" y="501768"/>
                      <a:pt x="1761776" y="508972"/>
                    </a:cubicBezTo>
                    <a:cubicBezTo>
                      <a:pt x="1765290" y="513540"/>
                      <a:pt x="1767487" y="518021"/>
                      <a:pt x="1767223" y="523819"/>
                    </a:cubicBezTo>
                    <a:cubicBezTo>
                      <a:pt x="1767135" y="525664"/>
                      <a:pt x="1767838" y="528300"/>
                      <a:pt x="1769244" y="529442"/>
                    </a:cubicBezTo>
                    <a:cubicBezTo>
                      <a:pt x="1776799" y="535591"/>
                      <a:pt x="1779610" y="545343"/>
                      <a:pt x="1781367" y="553162"/>
                    </a:cubicBezTo>
                    <a:cubicBezTo>
                      <a:pt x="1784706" y="567658"/>
                      <a:pt x="1791998" y="580397"/>
                      <a:pt x="1796039" y="594366"/>
                    </a:cubicBezTo>
                    <a:cubicBezTo>
                      <a:pt x="1801750" y="614220"/>
                      <a:pt x="1808339" y="633812"/>
                      <a:pt x="1814225" y="653667"/>
                    </a:cubicBezTo>
                    <a:cubicBezTo>
                      <a:pt x="1817212" y="663682"/>
                      <a:pt x="1819760" y="673961"/>
                      <a:pt x="1817212" y="684591"/>
                    </a:cubicBezTo>
                    <a:cubicBezTo>
                      <a:pt x="1817124" y="685031"/>
                      <a:pt x="1818090" y="685733"/>
                      <a:pt x="1818530" y="686436"/>
                    </a:cubicBezTo>
                    <a:cubicBezTo>
                      <a:pt x="1824240" y="696012"/>
                      <a:pt x="1823801" y="707697"/>
                      <a:pt x="1828721" y="717624"/>
                    </a:cubicBezTo>
                    <a:cubicBezTo>
                      <a:pt x="1828896" y="717976"/>
                      <a:pt x="1829511" y="718239"/>
                      <a:pt x="1829599" y="718591"/>
                    </a:cubicBezTo>
                    <a:cubicBezTo>
                      <a:pt x="1831708" y="725619"/>
                      <a:pt x="1824679" y="733877"/>
                      <a:pt x="1832586" y="740115"/>
                    </a:cubicBezTo>
                    <a:cubicBezTo>
                      <a:pt x="1831356" y="748373"/>
                      <a:pt x="1836364" y="755314"/>
                      <a:pt x="1837418" y="762869"/>
                    </a:cubicBezTo>
                    <a:cubicBezTo>
                      <a:pt x="1838121" y="767965"/>
                      <a:pt x="1835925" y="773060"/>
                      <a:pt x="1837330" y="779122"/>
                    </a:cubicBezTo>
                    <a:cubicBezTo>
                      <a:pt x="1839966" y="790104"/>
                      <a:pt x="1838385" y="802140"/>
                      <a:pt x="1840757" y="813209"/>
                    </a:cubicBezTo>
                    <a:cubicBezTo>
                      <a:pt x="1843480" y="825597"/>
                      <a:pt x="1842250" y="838160"/>
                      <a:pt x="1845061" y="850547"/>
                    </a:cubicBezTo>
                    <a:cubicBezTo>
                      <a:pt x="1846994" y="858893"/>
                      <a:pt x="1843041" y="868557"/>
                      <a:pt x="1841723" y="877606"/>
                    </a:cubicBezTo>
                    <a:cubicBezTo>
                      <a:pt x="1841372" y="880066"/>
                      <a:pt x="1840054" y="882702"/>
                      <a:pt x="1840581" y="884898"/>
                    </a:cubicBezTo>
                    <a:cubicBezTo>
                      <a:pt x="1844446" y="899130"/>
                      <a:pt x="1843831" y="913011"/>
                      <a:pt x="1840845" y="927419"/>
                    </a:cubicBezTo>
                    <a:cubicBezTo>
                      <a:pt x="1839351" y="934447"/>
                      <a:pt x="1842777" y="942354"/>
                      <a:pt x="1842865" y="949822"/>
                    </a:cubicBezTo>
                    <a:cubicBezTo>
                      <a:pt x="1842953" y="955972"/>
                      <a:pt x="1841108" y="962209"/>
                      <a:pt x="1840493" y="968359"/>
                    </a:cubicBezTo>
                    <a:cubicBezTo>
                      <a:pt x="1839439" y="979077"/>
                      <a:pt x="1837857" y="989795"/>
                      <a:pt x="1838033" y="1000514"/>
                    </a:cubicBezTo>
                    <a:cubicBezTo>
                      <a:pt x="1838209" y="1012110"/>
                      <a:pt x="1833201" y="1022126"/>
                      <a:pt x="1830565" y="1032932"/>
                    </a:cubicBezTo>
                    <a:cubicBezTo>
                      <a:pt x="1829336" y="1038115"/>
                      <a:pt x="1828457" y="1043386"/>
                      <a:pt x="1827315" y="1048657"/>
                    </a:cubicBezTo>
                    <a:cubicBezTo>
                      <a:pt x="1824767" y="1059903"/>
                      <a:pt x="1825909" y="1071587"/>
                      <a:pt x="1820726" y="1082657"/>
                    </a:cubicBezTo>
                    <a:cubicBezTo>
                      <a:pt x="1817651" y="1089158"/>
                      <a:pt x="1817300" y="1097241"/>
                      <a:pt x="1817036" y="1104620"/>
                    </a:cubicBezTo>
                    <a:cubicBezTo>
                      <a:pt x="1816597" y="1117183"/>
                      <a:pt x="1811326" y="1127462"/>
                      <a:pt x="1804824" y="1137653"/>
                    </a:cubicBezTo>
                    <a:cubicBezTo>
                      <a:pt x="1802716" y="1140904"/>
                      <a:pt x="1802013" y="1145297"/>
                      <a:pt x="1801222" y="1149250"/>
                    </a:cubicBezTo>
                    <a:cubicBezTo>
                      <a:pt x="1799290" y="1158562"/>
                      <a:pt x="1797884" y="1167963"/>
                      <a:pt x="1795776" y="1177187"/>
                    </a:cubicBezTo>
                    <a:cubicBezTo>
                      <a:pt x="1795248" y="1179384"/>
                      <a:pt x="1792349" y="1180965"/>
                      <a:pt x="1790856" y="1182986"/>
                    </a:cubicBezTo>
                    <a:cubicBezTo>
                      <a:pt x="1789713" y="1184567"/>
                      <a:pt x="1788132" y="1186588"/>
                      <a:pt x="1788220" y="1188345"/>
                    </a:cubicBezTo>
                    <a:cubicBezTo>
                      <a:pt x="1788572" y="1195285"/>
                      <a:pt x="1784969" y="1201084"/>
                      <a:pt x="1783476" y="1207321"/>
                    </a:cubicBezTo>
                    <a:cubicBezTo>
                      <a:pt x="1781631" y="1214965"/>
                      <a:pt x="1778556" y="1216019"/>
                      <a:pt x="1772143" y="1215931"/>
                    </a:cubicBezTo>
                    <a:cubicBezTo>
                      <a:pt x="1759931" y="1215667"/>
                      <a:pt x="1747720" y="1215931"/>
                      <a:pt x="1735420" y="1215843"/>
                    </a:cubicBezTo>
                    <a:cubicBezTo>
                      <a:pt x="1727601" y="1215843"/>
                      <a:pt x="1725580" y="1213207"/>
                      <a:pt x="1728479" y="1206003"/>
                    </a:cubicBezTo>
                    <a:cubicBezTo>
                      <a:pt x="1730149" y="1201874"/>
                      <a:pt x="1733575" y="1198360"/>
                      <a:pt x="1734717" y="1194143"/>
                    </a:cubicBezTo>
                    <a:cubicBezTo>
                      <a:pt x="1736474" y="1187730"/>
                      <a:pt x="1735771" y="1180262"/>
                      <a:pt x="1744908" y="1178857"/>
                    </a:cubicBezTo>
                    <a:cubicBezTo>
                      <a:pt x="1745435" y="1178769"/>
                      <a:pt x="1746226" y="1177100"/>
                      <a:pt x="1745962" y="1176836"/>
                    </a:cubicBezTo>
                    <a:cubicBezTo>
                      <a:pt x="1737704" y="1166382"/>
                      <a:pt x="1750092" y="1162252"/>
                      <a:pt x="1753078" y="1155663"/>
                    </a:cubicBezTo>
                    <a:cubicBezTo>
                      <a:pt x="1754924" y="1151710"/>
                      <a:pt x="1756681" y="1148284"/>
                      <a:pt x="1756505" y="1143979"/>
                    </a:cubicBezTo>
                    <a:cubicBezTo>
                      <a:pt x="1756241" y="1136335"/>
                      <a:pt x="1757120" y="1129219"/>
                      <a:pt x="1761513" y="1122455"/>
                    </a:cubicBezTo>
                    <a:cubicBezTo>
                      <a:pt x="1763621" y="1119204"/>
                      <a:pt x="1763357" y="1114548"/>
                      <a:pt x="1764324" y="1110594"/>
                    </a:cubicBezTo>
                    <a:cubicBezTo>
                      <a:pt x="1766520" y="1101897"/>
                      <a:pt x="1769244" y="1093287"/>
                      <a:pt x="1770913" y="1084502"/>
                    </a:cubicBezTo>
                    <a:cubicBezTo>
                      <a:pt x="1772758" y="1074662"/>
                      <a:pt x="1774515" y="1064998"/>
                      <a:pt x="1782070" y="1057531"/>
                    </a:cubicBezTo>
                    <a:cubicBezTo>
                      <a:pt x="1782949" y="1056652"/>
                      <a:pt x="1783037" y="1054104"/>
                      <a:pt x="1782597" y="1052611"/>
                    </a:cubicBezTo>
                    <a:cubicBezTo>
                      <a:pt x="1778380" y="1038027"/>
                      <a:pt x="1787517" y="1024410"/>
                      <a:pt x="1785497" y="1009914"/>
                    </a:cubicBezTo>
                    <a:cubicBezTo>
                      <a:pt x="1785233" y="1008245"/>
                      <a:pt x="1787254" y="1006312"/>
                      <a:pt x="1788132" y="1004555"/>
                    </a:cubicBezTo>
                    <a:cubicBezTo>
                      <a:pt x="1789011" y="1002710"/>
                      <a:pt x="1790856" y="1000514"/>
                      <a:pt x="1790416" y="999108"/>
                    </a:cubicBezTo>
                    <a:cubicBezTo>
                      <a:pt x="1786902" y="987511"/>
                      <a:pt x="1789801" y="975563"/>
                      <a:pt x="1791383" y="964669"/>
                    </a:cubicBezTo>
                    <a:cubicBezTo>
                      <a:pt x="1793228" y="952545"/>
                      <a:pt x="1791822" y="940773"/>
                      <a:pt x="1793228" y="928913"/>
                    </a:cubicBezTo>
                    <a:cubicBezTo>
                      <a:pt x="1793491" y="926541"/>
                      <a:pt x="1795512" y="924432"/>
                      <a:pt x="1795688" y="922148"/>
                    </a:cubicBezTo>
                    <a:cubicBezTo>
                      <a:pt x="1796215" y="913099"/>
                      <a:pt x="1802013" y="905456"/>
                      <a:pt x="1796566" y="894650"/>
                    </a:cubicBezTo>
                    <a:cubicBezTo>
                      <a:pt x="1791558" y="884634"/>
                      <a:pt x="1798587" y="870929"/>
                      <a:pt x="1793140" y="859420"/>
                    </a:cubicBezTo>
                    <a:cubicBezTo>
                      <a:pt x="1792964" y="859069"/>
                      <a:pt x="1792964" y="858278"/>
                      <a:pt x="1793140" y="858190"/>
                    </a:cubicBezTo>
                    <a:cubicBezTo>
                      <a:pt x="1801925" y="851689"/>
                      <a:pt x="1794633" y="845540"/>
                      <a:pt x="1793403" y="838863"/>
                    </a:cubicBezTo>
                    <a:cubicBezTo>
                      <a:pt x="1792173" y="832098"/>
                      <a:pt x="1793052" y="824894"/>
                      <a:pt x="1793140" y="817953"/>
                    </a:cubicBezTo>
                    <a:cubicBezTo>
                      <a:pt x="1793403" y="806532"/>
                      <a:pt x="1791910" y="795639"/>
                      <a:pt x="1788308" y="784569"/>
                    </a:cubicBezTo>
                    <a:cubicBezTo>
                      <a:pt x="1785936" y="777189"/>
                      <a:pt x="1788747" y="768667"/>
                      <a:pt x="1785584" y="760761"/>
                    </a:cubicBezTo>
                    <a:cubicBezTo>
                      <a:pt x="1784706" y="758652"/>
                      <a:pt x="1789274" y="754611"/>
                      <a:pt x="1788835" y="751887"/>
                    </a:cubicBezTo>
                    <a:cubicBezTo>
                      <a:pt x="1788308" y="748988"/>
                      <a:pt x="1783564" y="746968"/>
                      <a:pt x="1782949" y="743981"/>
                    </a:cubicBezTo>
                    <a:cubicBezTo>
                      <a:pt x="1781719" y="738797"/>
                      <a:pt x="1782246" y="732384"/>
                      <a:pt x="1783388" y="728079"/>
                    </a:cubicBezTo>
                    <a:cubicBezTo>
                      <a:pt x="1785145" y="721754"/>
                      <a:pt x="1784706" y="718503"/>
                      <a:pt x="1780489" y="713759"/>
                    </a:cubicBezTo>
                    <a:cubicBezTo>
                      <a:pt x="1777414" y="710333"/>
                      <a:pt x="1774954" y="704886"/>
                      <a:pt x="1775130" y="700493"/>
                    </a:cubicBezTo>
                    <a:cubicBezTo>
                      <a:pt x="1775569" y="691180"/>
                      <a:pt x="1772670" y="683361"/>
                      <a:pt x="1768189" y="675630"/>
                    </a:cubicBezTo>
                    <a:cubicBezTo>
                      <a:pt x="1767838" y="675103"/>
                      <a:pt x="1767311" y="673961"/>
                      <a:pt x="1767487" y="673873"/>
                    </a:cubicBezTo>
                    <a:cubicBezTo>
                      <a:pt x="1774778" y="668163"/>
                      <a:pt x="1768541" y="664824"/>
                      <a:pt x="1765993" y="659904"/>
                    </a:cubicBezTo>
                    <a:cubicBezTo>
                      <a:pt x="1761864" y="652085"/>
                      <a:pt x="1759316" y="643476"/>
                      <a:pt x="1756681" y="634954"/>
                    </a:cubicBezTo>
                    <a:cubicBezTo>
                      <a:pt x="1756241" y="633548"/>
                      <a:pt x="1757910" y="631088"/>
                      <a:pt x="1759316" y="629683"/>
                    </a:cubicBezTo>
                    <a:cubicBezTo>
                      <a:pt x="1763094" y="625905"/>
                      <a:pt x="1763094" y="626169"/>
                      <a:pt x="1759053" y="623182"/>
                    </a:cubicBezTo>
                    <a:cubicBezTo>
                      <a:pt x="1751058" y="617208"/>
                      <a:pt x="1748598" y="608071"/>
                      <a:pt x="1746050" y="599198"/>
                    </a:cubicBezTo>
                    <a:cubicBezTo>
                      <a:pt x="1744996" y="595683"/>
                      <a:pt x="1744996" y="591730"/>
                      <a:pt x="1743327" y="588567"/>
                    </a:cubicBezTo>
                    <a:cubicBezTo>
                      <a:pt x="1736123" y="575213"/>
                      <a:pt x="1733311" y="560103"/>
                      <a:pt x="1726195" y="546661"/>
                    </a:cubicBezTo>
                    <a:cubicBezTo>
                      <a:pt x="1724350" y="543235"/>
                      <a:pt x="1725053" y="538491"/>
                      <a:pt x="1724087" y="534449"/>
                    </a:cubicBezTo>
                    <a:cubicBezTo>
                      <a:pt x="1723120" y="530759"/>
                      <a:pt x="1721978" y="526894"/>
                      <a:pt x="1720046" y="523643"/>
                    </a:cubicBezTo>
                    <a:cubicBezTo>
                      <a:pt x="1718025" y="520305"/>
                      <a:pt x="1714423" y="517933"/>
                      <a:pt x="1712402" y="514594"/>
                    </a:cubicBezTo>
                    <a:cubicBezTo>
                      <a:pt x="1707746" y="506951"/>
                      <a:pt x="1707482" y="496936"/>
                      <a:pt x="1699312" y="491225"/>
                    </a:cubicBezTo>
                    <a:cubicBezTo>
                      <a:pt x="1694744" y="470755"/>
                      <a:pt x="1677437" y="456962"/>
                      <a:pt x="1671462" y="437195"/>
                    </a:cubicBezTo>
                    <a:cubicBezTo>
                      <a:pt x="1670145" y="432890"/>
                      <a:pt x="1668915" y="428673"/>
                      <a:pt x="1667333" y="424456"/>
                    </a:cubicBezTo>
                    <a:cubicBezTo>
                      <a:pt x="1666630" y="422611"/>
                      <a:pt x="1665488" y="419800"/>
                      <a:pt x="1663995" y="419449"/>
                    </a:cubicBezTo>
                    <a:cubicBezTo>
                      <a:pt x="1655297" y="417340"/>
                      <a:pt x="1653716" y="408906"/>
                      <a:pt x="1649235" y="403284"/>
                    </a:cubicBezTo>
                    <a:cubicBezTo>
                      <a:pt x="1645546" y="398627"/>
                      <a:pt x="1644931" y="391511"/>
                      <a:pt x="1637639" y="389666"/>
                    </a:cubicBezTo>
                    <a:cubicBezTo>
                      <a:pt x="1636760" y="389491"/>
                      <a:pt x="1636672" y="386855"/>
                      <a:pt x="1635969" y="385449"/>
                    </a:cubicBezTo>
                    <a:cubicBezTo>
                      <a:pt x="1633773" y="381496"/>
                      <a:pt x="1632104" y="377103"/>
                      <a:pt x="1629117" y="373940"/>
                    </a:cubicBezTo>
                    <a:cubicBezTo>
                      <a:pt x="1618574" y="363047"/>
                      <a:pt x="1608295" y="351626"/>
                      <a:pt x="1601794" y="338008"/>
                    </a:cubicBezTo>
                    <a:cubicBezTo>
                      <a:pt x="1598192" y="330453"/>
                      <a:pt x="1593009" y="325709"/>
                      <a:pt x="1586947" y="320701"/>
                    </a:cubicBezTo>
                    <a:cubicBezTo>
                      <a:pt x="1578601" y="313848"/>
                      <a:pt x="1571573" y="305414"/>
                      <a:pt x="1563754" y="297947"/>
                    </a:cubicBezTo>
                    <a:cubicBezTo>
                      <a:pt x="1559097" y="293554"/>
                      <a:pt x="1560152" y="285647"/>
                      <a:pt x="1552069" y="282924"/>
                    </a:cubicBezTo>
                    <a:cubicBezTo>
                      <a:pt x="1546446" y="281079"/>
                      <a:pt x="1542142" y="275281"/>
                      <a:pt x="1537310" y="271239"/>
                    </a:cubicBezTo>
                    <a:cubicBezTo>
                      <a:pt x="1536607" y="270712"/>
                      <a:pt x="1536168" y="269570"/>
                      <a:pt x="1535465" y="269482"/>
                    </a:cubicBezTo>
                    <a:cubicBezTo>
                      <a:pt x="1527382" y="268428"/>
                      <a:pt x="1536168" y="256568"/>
                      <a:pt x="1525976" y="255601"/>
                    </a:cubicBezTo>
                    <a:cubicBezTo>
                      <a:pt x="1520442" y="255074"/>
                      <a:pt x="1515434" y="249803"/>
                      <a:pt x="1510163" y="246728"/>
                    </a:cubicBezTo>
                    <a:cubicBezTo>
                      <a:pt x="1509811" y="246552"/>
                      <a:pt x="1509548" y="246113"/>
                      <a:pt x="1509197" y="245850"/>
                    </a:cubicBezTo>
                    <a:cubicBezTo>
                      <a:pt x="1499093" y="235307"/>
                      <a:pt x="1488990" y="224677"/>
                      <a:pt x="1478799" y="214134"/>
                    </a:cubicBezTo>
                    <a:cubicBezTo>
                      <a:pt x="1476954" y="212202"/>
                      <a:pt x="1474670" y="209478"/>
                      <a:pt x="1472474" y="209302"/>
                    </a:cubicBezTo>
                    <a:cubicBezTo>
                      <a:pt x="1465094" y="208775"/>
                      <a:pt x="1460438" y="203856"/>
                      <a:pt x="1455430" y="199639"/>
                    </a:cubicBezTo>
                    <a:cubicBezTo>
                      <a:pt x="1450598" y="195597"/>
                      <a:pt x="1446469" y="190765"/>
                      <a:pt x="1439528" y="190414"/>
                    </a:cubicBezTo>
                    <a:cubicBezTo>
                      <a:pt x="1438474" y="190326"/>
                      <a:pt x="1436981" y="189535"/>
                      <a:pt x="1436454" y="188569"/>
                    </a:cubicBezTo>
                    <a:cubicBezTo>
                      <a:pt x="1429425" y="176357"/>
                      <a:pt x="1414841" y="175040"/>
                      <a:pt x="1404914" y="166869"/>
                    </a:cubicBezTo>
                    <a:cubicBezTo>
                      <a:pt x="1400434" y="163179"/>
                      <a:pt x="1395426" y="160016"/>
                      <a:pt x="1391033" y="156239"/>
                    </a:cubicBezTo>
                    <a:cubicBezTo>
                      <a:pt x="1385410" y="151407"/>
                      <a:pt x="1382160" y="143676"/>
                      <a:pt x="1371881" y="145345"/>
                    </a:cubicBezTo>
                    <a:cubicBezTo>
                      <a:pt x="1367840" y="145960"/>
                      <a:pt x="1362656" y="140777"/>
                      <a:pt x="1358176" y="137965"/>
                    </a:cubicBezTo>
                    <a:cubicBezTo>
                      <a:pt x="1353607" y="135066"/>
                      <a:pt x="1349478" y="131113"/>
                      <a:pt x="1343241" y="132694"/>
                    </a:cubicBezTo>
                    <a:cubicBezTo>
                      <a:pt x="1342538" y="132870"/>
                      <a:pt x="1341044" y="132694"/>
                      <a:pt x="1340869" y="132343"/>
                    </a:cubicBezTo>
                    <a:cubicBezTo>
                      <a:pt x="1334719" y="119428"/>
                      <a:pt x="1320399" y="122767"/>
                      <a:pt x="1310647" y="117056"/>
                    </a:cubicBezTo>
                    <a:cubicBezTo>
                      <a:pt x="1301862" y="111873"/>
                      <a:pt x="1293076" y="106865"/>
                      <a:pt x="1284115" y="102033"/>
                    </a:cubicBezTo>
                    <a:cubicBezTo>
                      <a:pt x="1281304" y="100540"/>
                      <a:pt x="1278141" y="99573"/>
                      <a:pt x="1274978" y="98782"/>
                    </a:cubicBezTo>
                    <a:cubicBezTo>
                      <a:pt x="1267423" y="96850"/>
                      <a:pt x="1259780" y="95268"/>
                      <a:pt x="1252224" y="93423"/>
                    </a:cubicBezTo>
                    <a:cubicBezTo>
                      <a:pt x="1249501" y="92721"/>
                      <a:pt x="1246865" y="91139"/>
                      <a:pt x="1244142" y="90963"/>
                    </a:cubicBezTo>
                    <a:cubicBezTo>
                      <a:pt x="1239573" y="90700"/>
                      <a:pt x="1235181" y="91491"/>
                      <a:pt x="1233248" y="85516"/>
                    </a:cubicBezTo>
                    <a:cubicBezTo>
                      <a:pt x="1232808" y="84111"/>
                      <a:pt x="1229031" y="83320"/>
                      <a:pt x="1226659" y="83057"/>
                    </a:cubicBezTo>
                    <a:cubicBezTo>
                      <a:pt x="1205310" y="80772"/>
                      <a:pt x="1184401" y="75765"/>
                      <a:pt x="1164019" y="69527"/>
                    </a:cubicBezTo>
                    <a:cubicBezTo>
                      <a:pt x="1149523" y="65134"/>
                      <a:pt x="1135466" y="60742"/>
                      <a:pt x="1120004" y="61708"/>
                    </a:cubicBezTo>
                    <a:cubicBezTo>
                      <a:pt x="1114294" y="62060"/>
                      <a:pt x="1108407" y="58194"/>
                      <a:pt x="1102521" y="61972"/>
                    </a:cubicBezTo>
                    <a:cubicBezTo>
                      <a:pt x="1102170" y="62147"/>
                      <a:pt x="1101379" y="62147"/>
                      <a:pt x="1101291" y="61972"/>
                    </a:cubicBezTo>
                    <a:cubicBezTo>
                      <a:pt x="1095229" y="52220"/>
                      <a:pt x="1086883" y="60127"/>
                      <a:pt x="1079943" y="58985"/>
                    </a:cubicBezTo>
                    <a:cubicBezTo>
                      <a:pt x="1070367" y="57403"/>
                      <a:pt x="1060264" y="60390"/>
                      <a:pt x="1050951" y="55295"/>
                    </a:cubicBezTo>
                    <a:cubicBezTo>
                      <a:pt x="1048843" y="54153"/>
                      <a:pt x="1045065" y="56700"/>
                      <a:pt x="1042078" y="56700"/>
                    </a:cubicBezTo>
                    <a:cubicBezTo>
                      <a:pt x="1029866" y="56876"/>
                      <a:pt x="1017655" y="56788"/>
                      <a:pt x="1005355" y="56788"/>
                    </a:cubicBezTo>
                    <a:cubicBezTo>
                      <a:pt x="999908" y="56788"/>
                      <a:pt x="1002280" y="54856"/>
                      <a:pt x="1004301" y="52835"/>
                    </a:cubicBezTo>
                    <a:cubicBezTo>
                      <a:pt x="1002807" y="52571"/>
                      <a:pt x="1000347" y="51605"/>
                      <a:pt x="999996" y="52132"/>
                    </a:cubicBezTo>
                    <a:cubicBezTo>
                      <a:pt x="993319" y="61620"/>
                      <a:pt x="985324" y="56700"/>
                      <a:pt x="977242" y="54856"/>
                    </a:cubicBezTo>
                    <a:cubicBezTo>
                      <a:pt x="973991" y="54153"/>
                      <a:pt x="969950" y="55119"/>
                      <a:pt x="966699" y="56437"/>
                    </a:cubicBezTo>
                    <a:cubicBezTo>
                      <a:pt x="954312" y="61445"/>
                      <a:pt x="941485" y="66189"/>
                      <a:pt x="928219" y="63992"/>
                    </a:cubicBezTo>
                    <a:cubicBezTo>
                      <a:pt x="923475" y="63202"/>
                      <a:pt x="919961" y="63553"/>
                      <a:pt x="916096" y="64959"/>
                    </a:cubicBezTo>
                    <a:cubicBezTo>
                      <a:pt x="913021" y="66013"/>
                      <a:pt x="909946" y="67155"/>
                      <a:pt x="907135" y="68736"/>
                    </a:cubicBezTo>
                    <a:cubicBezTo>
                      <a:pt x="904235" y="70318"/>
                      <a:pt x="903093" y="70494"/>
                      <a:pt x="901863" y="66716"/>
                    </a:cubicBezTo>
                    <a:cubicBezTo>
                      <a:pt x="899491" y="59248"/>
                      <a:pt x="893869" y="56085"/>
                      <a:pt x="885874" y="56525"/>
                    </a:cubicBezTo>
                    <a:cubicBezTo>
                      <a:pt x="883678" y="56613"/>
                      <a:pt x="881393" y="54856"/>
                      <a:pt x="879109" y="54065"/>
                    </a:cubicBezTo>
                    <a:cubicBezTo>
                      <a:pt x="874189" y="52396"/>
                      <a:pt x="870148" y="50375"/>
                      <a:pt x="863910" y="53186"/>
                    </a:cubicBezTo>
                    <a:cubicBezTo>
                      <a:pt x="858815" y="55470"/>
                      <a:pt x="850381" y="57052"/>
                      <a:pt x="844758" y="50551"/>
                    </a:cubicBezTo>
                    <a:cubicBezTo>
                      <a:pt x="841596" y="46949"/>
                      <a:pt x="842562" y="50902"/>
                      <a:pt x="841596" y="52220"/>
                    </a:cubicBezTo>
                    <a:cubicBezTo>
                      <a:pt x="840893" y="53274"/>
                      <a:pt x="838784" y="54065"/>
                      <a:pt x="837379" y="53889"/>
                    </a:cubicBezTo>
                    <a:cubicBezTo>
                      <a:pt x="824201" y="52484"/>
                      <a:pt x="810847" y="56700"/>
                      <a:pt x="797669" y="51693"/>
                    </a:cubicBezTo>
                    <a:cubicBezTo>
                      <a:pt x="794067" y="50287"/>
                      <a:pt x="788971" y="53713"/>
                      <a:pt x="784491" y="53889"/>
                    </a:cubicBezTo>
                    <a:cubicBezTo>
                      <a:pt x="774915" y="54241"/>
                      <a:pt x="765251" y="53977"/>
                      <a:pt x="755675" y="54065"/>
                    </a:cubicBezTo>
                    <a:cubicBezTo>
                      <a:pt x="751897" y="54065"/>
                      <a:pt x="747680" y="53011"/>
                      <a:pt x="745220" y="57403"/>
                    </a:cubicBezTo>
                    <a:cubicBezTo>
                      <a:pt x="744781" y="58106"/>
                      <a:pt x="743727" y="59336"/>
                      <a:pt x="743463" y="59160"/>
                    </a:cubicBezTo>
                    <a:cubicBezTo>
                      <a:pt x="730109" y="52571"/>
                      <a:pt x="716492" y="63465"/>
                      <a:pt x="702699" y="58545"/>
                    </a:cubicBezTo>
                    <a:cubicBezTo>
                      <a:pt x="698482" y="57052"/>
                      <a:pt x="691454" y="60742"/>
                      <a:pt x="686797" y="63817"/>
                    </a:cubicBezTo>
                    <a:cubicBezTo>
                      <a:pt x="680911" y="67682"/>
                      <a:pt x="675025" y="69439"/>
                      <a:pt x="668260" y="69879"/>
                    </a:cubicBezTo>
                    <a:cubicBezTo>
                      <a:pt x="661671" y="70318"/>
                      <a:pt x="654731" y="70669"/>
                      <a:pt x="648669" y="73041"/>
                    </a:cubicBezTo>
                    <a:cubicBezTo>
                      <a:pt x="635227" y="78312"/>
                      <a:pt x="621434" y="80597"/>
                      <a:pt x="607114" y="80245"/>
                    </a:cubicBezTo>
                    <a:cubicBezTo>
                      <a:pt x="605972" y="80245"/>
                      <a:pt x="604742" y="80860"/>
                      <a:pt x="603600" y="81124"/>
                    </a:cubicBezTo>
                    <a:cubicBezTo>
                      <a:pt x="604830" y="81739"/>
                      <a:pt x="606323" y="82090"/>
                      <a:pt x="607290" y="83057"/>
                    </a:cubicBezTo>
                    <a:cubicBezTo>
                      <a:pt x="608080" y="83847"/>
                      <a:pt x="608607" y="85429"/>
                      <a:pt x="608344" y="86395"/>
                    </a:cubicBezTo>
                    <a:cubicBezTo>
                      <a:pt x="608080" y="87186"/>
                      <a:pt x="606323" y="88152"/>
                      <a:pt x="605445" y="87976"/>
                    </a:cubicBezTo>
                    <a:cubicBezTo>
                      <a:pt x="596220" y="86395"/>
                      <a:pt x="588313" y="90348"/>
                      <a:pt x="580055" y="93336"/>
                    </a:cubicBezTo>
                    <a:cubicBezTo>
                      <a:pt x="579264" y="93599"/>
                      <a:pt x="578474" y="93950"/>
                      <a:pt x="577683" y="93950"/>
                    </a:cubicBezTo>
                    <a:cubicBezTo>
                      <a:pt x="563363" y="94302"/>
                      <a:pt x="553084" y="104142"/>
                      <a:pt x="540960" y="109764"/>
                    </a:cubicBezTo>
                    <a:cubicBezTo>
                      <a:pt x="528309" y="115562"/>
                      <a:pt x="515922" y="121976"/>
                      <a:pt x="501514" y="122239"/>
                    </a:cubicBezTo>
                    <a:cubicBezTo>
                      <a:pt x="500459" y="122239"/>
                      <a:pt x="499493" y="123118"/>
                      <a:pt x="498527" y="123645"/>
                    </a:cubicBezTo>
                    <a:cubicBezTo>
                      <a:pt x="499669" y="123996"/>
                      <a:pt x="500811" y="124348"/>
                      <a:pt x="501953" y="124787"/>
                    </a:cubicBezTo>
                    <a:cubicBezTo>
                      <a:pt x="503271" y="125314"/>
                      <a:pt x="504589" y="125841"/>
                      <a:pt x="505906" y="126369"/>
                    </a:cubicBezTo>
                    <a:cubicBezTo>
                      <a:pt x="504676" y="127598"/>
                      <a:pt x="503183" y="129971"/>
                      <a:pt x="502217" y="129795"/>
                    </a:cubicBezTo>
                    <a:cubicBezTo>
                      <a:pt x="491762" y="127598"/>
                      <a:pt x="485524" y="136296"/>
                      <a:pt x="477266" y="139371"/>
                    </a:cubicBezTo>
                    <a:cubicBezTo>
                      <a:pt x="474982" y="140249"/>
                      <a:pt x="473137" y="142270"/>
                      <a:pt x="470853" y="142973"/>
                    </a:cubicBezTo>
                    <a:cubicBezTo>
                      <a:pt x="458729" y="146751"/>
                      <a:pt x="459432" y="147541"/>
                      <a:pt x="448274" y="157293"/>
                    </a:cubicBezTo>
                    <a:cubicBezTo>
                      <a:pt x="440104" y="164409"/>
                      <a:pt x="429649" y="168978"/>
                      <a:pt x="420161" y="174600"/>
                    </a:cubicBezTo>
                    <a:cubicBezTo>
                      <a:pt x="415768" y="177236"/>
                      <a:pt x="409706" y="177587"/>
                      <a:pt x="408564" y="184352"/>
                    </a:cubicBezTo>
                    <a:cubicBezTo>
                      <a:pt x="408389" y="185670"/>
                      <a:pt x="406192" y="187515"/>
                      <a:pt x="404874" y="187603"/>
                    </a:cubicBezTo>
                    <a:cubicBezTo>
                      <a:pt x="393717" y="188218"/>
                      <a:pt x="388182" y="198057"/>
                      <a:pt x="379748" y="202889"/>
                    </a:cubicBezTo>
                    <a:cubicBezTo>
                      <a:pt x="378694" y="203504"/>
                      <a:pt x="377728" y="205613"/>
                      <a:pt x="376937" y="205525"/>
                    </a:cubicBezTo>
                    <a:cubicBezTo>
                      <a:pt x="366922" y="203592"/>
                      <a:pt x="364813" y="212729"/>
                      <a:pt x="359806" y="217561"/>
                    </a:cubicBezTo>
                    <a:cubicBezTo>
                      <a:pt x="346540" y="230475"/>
                      <a:pt x="334416" y="244795"/>
                      <a:pt x="317372" y="253405"/>
                    </a:cubicBezTo>
                    <a:cubicBezTo>
                      <a:pt x="315967" y="254108"/>
                      <a:pt x="315439" y="256568"/>
                      <a:pt x="314122" y="257798"/>
                    </a:cubicBezTo>
                    <a:cubicBezTo>
                      <a:pt x="306215" y="265880"/>
                      <a:pt x="298571" y="274226"/>
                      <a:pt x="289962" y="281518"/>
                    </a:cubicBezTo>
                    <a:cubicBezTo>
                      <a:pt x="287150" y="283890"/>
                      <a:pt x="283461" y="284330"/>
                      <a:pt x="283109" y="289162"/>
                    </a:cubicBezTo>
                    <a:cubicBezTo>
                      <a:pt x="282934" y="291270"/>
                      <a:pt x="280913" y="293642"/>
                      <a:pt x="279156" y="295311"/>
                    </a:cubicBezTo>
                    <a:cubicBezTo>
                      <a:pt x="269140" y="304624"/>
                      <a:pt x="258949" y="313761"/>
                      <a:pt x="249022" y="323073"/>
                    </a:cubicBezTo>
                    <a:cubicBezTo>
                      <a:pt x="247353" y="324654"/>
                      <a:pt x="246474" y="327202"/>
                      <a:pt x="245244" y="329311"/>
                    </a:cubicBezTo>
                    <a:cubicBezTo>
                      <a:pt x="237162" y="343455"/>
                      <a:pt x="227410" y="356282"/>
                      <a:pt x="216692" y="368757"/>
                    </a:cubicBezTo>
                    <a:cubicBezTo>
                      <a:pt x="206501" y="380705"/>
                      <a:pt x="198067" y="394147"/>
                      <a:pt x="188930" y="406973"/>
                    </a:cubicBezTo>
                    <a:cubicBezTo>
                      <a:pt x="187963" y="408291"/>
                      <a:pt x="187876" y="410751"/>
                      <a:pt x="186821" y="411190"/>
                    </a:cubicBezTo>
                    <a:cubicBezTo>
                      <a:pt x="174873" y="416462"/>
                      <a:pt x="175928" y="429288"/>
                      <a:pt x="170393" y="438337"/>
                    </a:cubicBezTo>
                    <a:cubicBezTo>
                      <a:pt x="163804" y="449143"/>
                      <a:pt x="160553" y="461970"/>
                      <a:pt x="150889" y="470931"/>
                    </a:cubicBezTo>
                    <a:cubicBezTo>
                      <a:pt x="149396" y="472337"/>
                      <a:pt x="146848" y="474621"/>
                      <a:pt x="147199" y="475763"/>
                    </a:cubicBezTo>
                    <a:cubicBezTo>
                      <a:pt x="150274" y="484988"/>
                      <a:pt x="140522" y="488590"/>
                      <a:pt x="138678" y="495794"/>
                    </a:cubicBezTo>
                    <a:cubicBezTo>
                      <a:pt x="136833" y="503085"/>
                      <a:pt x="133846" y="512047"/>
                      <a:pt x="128223" y="515912"/>
                    </a:cubicBezTo>
                    <a:cubicBezTo>
                      <a:pt x="119438" y="521974"/>
                      <a:pt x="121107" y="530759"/>
                      <a:pt x="118471" y="538227"/>
                    </a:cubicBezTo>
                    <a:cubicBezTo>
                      <a:pt x="116890" y="542795"/>
                      <a:pt x="117505" y="547627"/>
                      <a:pt x="111706" y="549912"/>
                    </a:cubicBezTo>
                    <a:cubicBezTo>
                      <a:pt x="110740" y="550263"/>
                      <a:pt x="112058" y="555271"/>
                      <a:pt x="111179" y="557731"/>
                    </a:cubicBezTo>
                    <a:cubicBezTo>
                      <a:pt x="108632" y="564935"/>
                      <a:pt x="105205" y="571875"/>
                      <a:pt x="102570" y="579079"/>
                    </a:cubicBezTo>
                    <a:cubicBezTo>
                      <a:pt x="98792" y="589358"/>
                      <a:pt x="95717" y="599812"/>
                      <a:pt x="91939" y="610091"/>
                    </a:cubicBezTo>
                    <a:cubicBezTo>
                      <a:pt x="90709" y="613518"/>
                      <a:pt x="88952" y="618086"/>
                      <a:pt x="86141" y="619228"/>
                    </a:cubicBezTo>
                    <a:cubicBezTo>
                      <a:pt x="79728" y="621952"/>
                      <a:pt x="80782" y="624148"/>
                      <a:pt x="84911" y="627838"/>
                    </a:cubicBezTo>
                    <a:cubicBezTo>
                      <a:pt x="85965" y="628804"/>
                      <a:pt x="87020" y="631088"/>
                      <a:pt x="86668" y="632143"/>
                    </a:cubicBezTo>
                    <a:cubicBezTo>
                      <a:pt x="83505" y="640840"/>
                      <a:pt x="80079" y="649538"/>
                      <a:pt x="76565" y="658060"/>
                    </a:cubicBezTo>
                    <a:cubicBezTo>
                      <a:pt x="75950" y="659553"/>
                      <a:pt x="73842" y="660783"/>
                      <a:pt x="73842" y="662101"/>
                    </a:cubicBezTo>
                    <a:cubicBezTo>
                      <a:pt x="73754" y="669041"/>
                      <a:pt x="75774" y="675455"/>
                      <a:pt x="71118" y="682571"/>
                    </a:cubicBezTo>
                    <a:cubicBezTo>
                      <a:pt x="67340" y="688369"/>
                      <a:pt x="67428" y="696627"/>
                      <a:pt x="65847" y="703831"/>
                    </a:cubicBezTo>
                    <a:cubicBezTo>
                      <a:pt x="65583" y="705061"/>
                      <a:pt x="66286" y="707345"/>
                      <a:pt x="65759" y="707609"/>
                    </a:cubicBezTo>
                    <a:cubicBezTo>
                      <a:pt x="54514" y="713935"/>
                      <a:pt x="60400" y="723598"/>
                      <a:pt x="60576" y="732208"/>
                    </a:cubicBezTo>
                    <a:cubicBezTo>
                      <a:pt x="60663" y="734844"/>
                      <a:pt x="61366" y="737831"/>
                      <a:pt x="60400" y="739939"/>
                    </a:cubicBezTo>
                    <a:cubicBezTo>
                      <a:pt x="58818" y="743278"/>
                      <a:pt x="54426" y="745913"/>
                      <a:pt x="54250" y="748988"/>
                    </a:cubicBezTo>
                    <a:cubicBezTo>
                      <a:pt x="54074" y="751272"/>
                      <a:pt x="59346" y="753557"/>
                      <a:pt x="58028" y="757949"/>
                    </a:cubicBezTo>
                    <a:cubicBezTo>
                      <a:pt x="56974" y="761463"/>
                      <a:pt x="55919" y="765065"/>
                      <a:pt x="55480" y="768667"/>
                    </a:cubicBezTo>
                    <a:cubicBezTo>
                      <a:pt x="55041" y="772533"/>
                      <a:pt x="55744" y="776574"/>
                      <a:pt x="55304" y="780440"/>
                    </a:cubicBezTo>
                    <a:cubicBezTo>
                      <a:pt x="54777" y="784920"/>
                      <a:pt x="54426" y="789752"/>
                      <a:pt x="52581" y="793706"/>
                    </a:cubicBezTo>
                    <a:cubicBezTo>
                      <a:pt x="49857" y="799416"/>
                      <a:pt x="51175" y="804248"/>
                      <a:pt x="51878" y="810134"/>
                    </a:cubicBezTo>
                    <a:cubicBezTo>
                      <a:pt x="53020" y="820150"/>
                      <a:pt x="50472" y="830780"/>
                      <a:pt x="48012" y="840795"/>
                    </a:cubicBezTo>
                    <a:cubicBezTo>
                      <a:pt x="46958" y="845100"/>
                      <a:pt x="46431" y="848614"/>
                      <a:pt x="47925" y="852568"/>
                    </a:cubicBezTo>
                    <a:cubicBezTo>
                      <a:pt x="48627" y="854413"/>
                      <a:pt x="50560" y="856873"/>
                      <a:pt x="49945" y="858103"/>
                    </a:cubicBezTo>
                    <a:cubicBezTo>
                      <a:pt x="45201" y="868469"/>
                      <a:pt x="48452" y="879275"/>
                      <a:pt x="47485" y="889906"/>
                    </a:cubicBezTo>
                    <a:cubicBezTo>
                      <a:pt x="47397" y="891223"/>
                      <a:pt x="48012" y="892981"/>
                      <a:pt x="47397" y="893771"/>
                    </a:cubicBezTo>
                    <a:cubicBezTo>
                      <a:pt x="42653" y="899482"/>
                      <a:pt x="40984" y="904138"/>
                      <a:pt x="47134" y="910815"/>
                    </a:cubicBezTo>
                    <a:cubicBezTo>
                      <a:pt x="50209" y="914153"/>
                      <a:pt x="49682" y="921094"/>
                      <a:pt x="50033" y="926453"/>
                    </a:cubicBezTo>
                    <a:cubicBezTo>
                      <a:pt x="51087" y="941827"/>
                      <a:pt x="52229" y="957202"/>
                      <a:pt x="52581" y="972576"/>
                    </a:cubicBezTo>
                    <a:cubicBezTo>
                      <a:pt x="52757" y="980571"/>
                      <a:pt x="58906" y="988478"/>
                      <a:pt x="53020" y="996824"/>
                    </a:cubicBezTo>
                    <a:cubicBezTo>
                      <a:pt x="52493" y="997527"/>
                      <a:pt x="57325" y="1000953"/>
                      <a:pt x="57764" y="1003413"/>
                    </a:cubicBezTo>
                    <a:cubicBezTo>
                      <a:pt x="59170" y="1011671"/>
                      <a:pt x="60224" y="1020105"/>
                      <a:pt x="60488" y="1028539"/>
                    </a:cubicBezTo>
                    <a:cubicBezTo>
                      <a:pt x="60751" y="1036094"/>
                      <a:pt x="66462" y="1043650"/>
                      <a:pt x="60751" y="1051381"/>
                    </a:cubicBezTo>
                    <a:cubicBezTo>
                      <a:pt x="60224" y="1051996"/>
                      <a:pt x="60751" y="1054280"/>
                      <a:pt x="61454" y="1054807"/>
                    </a:cubicBezTo>
                    <a:cubicBezTo>
                      <a:pt x="69888" y="1060781"/>
                      <a:pt x="71206" y="1070533"/>
                      <a:pt x="72084" y="1079143"/>
                    </a:cubicBezTo>
                    <a:cubicBezTo>
                      <a:pt x="73139" y="1089597"/>
                      <a:pt x="79025" y="1098471"/>
                      <a:pt x="79376" y="1109189"/>
                    </a:cubicBezTo>
                    <a:cubicBezTo>
                      <a:pt x="79552" y="1116129"/>
                      <a:pt x="84560" y="1122718"/>
                      <a:pt x="86141" y="1129746"/>
                    </a:cubicBezTo>
                    <a:cubicBezTo>
                      <a:pt x="86932" y="1133436"/>
                      <a:pt x="88162" y="1137214"/>
                      <a:pt x="87547" y="1141870"/>
                    </a:cubicBezTo>
                    <a:cubicBezTo>
                      <a:pt x="86932" y="1146439"/>
                      <a:pt x="91939" y="1151886"/>
                      <a:pt x="94751" y="1156805"/>
                    </a:cubicBezTo>
                    <a:cubicBezTo>
                      <a:pt x="98001" y="1162428"/>
                      <a:pt x="102218" y="1167699"/>
                      <a:pt x="97474" y="1174640"/>
                    </a:cubicBezTo>
                    <a:cubicBezTo>
                      <a:pt x="97123" y="1175167"/>
                      <a:pt x="98528" y="1176924"/>
                      <a:pt x="99143" y="1178154"/>
                    </a:cubicBezTo>
                    <a:cubicBezTo>
                      <a:pt x="99495" y="1177012"/>
                      <a:pt x="99583" y="1175694"/>
                      <a:pt x="100198" y="1174640"/>
                    </a:cubicBezTo>
                    <a:cubicBezTo>
                      <a:pt x="100461" y="1174288"/>
                      <a:pt x="102570" y="1174464"/>
                      <a:pt x="102745" y="1174903"/>
                    </a:cubicBezTo>
                    <a:cubicBezTo>
                      <a:pt x="107753" y="1185534"/>
                      <a:pt x="114254" y="1195549"/>
                      <a:pt x="115748" y="1207497"/>
                    </a:cubicBezTo>
                    <a:cubicBezTo>
                      <a:pt x="116187" y="1211275"/>
                      <a:pt x="115045" y="1212768"/>
                      <a:pt x="110916" y="1212680"/>
                    </a:cubicBezTo>
                    <a:cubicBezTo>
                      <a:pt x="96947" y="1212417"/>
                      <a:pt x="82978" y="1212505"/>
                      <a:pt x="69010" y="1212593"/>
                    </a:cubicBezTo>
                    <a:cubicBezTo>
                      <a:pt x="63914" y="1212680"/>
                      <a:pt x="60839" y="1211187"/>
                      <a:pt x="60663" y="1205389"/>
                    </a:cubicBezTo>
                    <a:cubicBezTo>
                      <a:pt x="60488" y="1197042"/>
                      <a:pt x="52932" y="1190278"/>
                      <a:pt x="55392" y="1181317"/>
                    </a:cubicBezTo>
                    <a:cubicBezTo>
                      <a:pt x="55568" y="1180702"/>
                      <a:pt x="55216" y="1179560"/>
                      <a:pt x="54689" y="1179032"/>
                    </a:cubicBezTo>
                    <a:cubicBezTo>
                      <a:pt x="44938" y="1168139"/>
                      <a:pt x="42829" y="1154785"/>
                      <a:pt x="42214" y="1140904"/>
                    </a:cubicBezTo>
                    <a:cubicBezTo>
                      <a:pt x="42126" y="1139059"/>
                      <a:pt x="40808" y="1137126"/>
                      <a:pt x="39842" y="1135369"/>
                    </a:cubicBezTo>
                    <a:cubicBezTo>
                      <a:pt x="33341" y="1123948"/>
                      <a:pt x="28509" y="1112264"/>
                      <a:pt x="25961" y="1099086"/>
                    </a:cubicBezTo>
                    <a:cubicBezTo>
                      <a:pt x="24292" y="1090564"/>
                      <a:pt x="27103" y="1080285"/>
                      <a:pt x="19636" y="1072993"/>
                    </a:cubicBezTo>
                    <a:cubicBezTo>
                      <a:pt x="18669" y="1072026"/>
                      <a:pt x="18933" y="1069830"/>
                      <a:pt x="18757" y="1068161"/>
                    </a:cubicBezTo>
                    <a:cubicBezTo>
                      <a:pt x="17879" y="1057619"/>
                      <a:pt x="17615" y="1046900"/>
                      <a:pt x="15946" y="1036534"/>
                    </a:cubicBezTo>
                    <a:cubicBezTo>
                      <a:pt x="14804" y="1029417"/>
                      <a:pt x="11290" y="1022741"/>
                      <a:pt x="9445" y="1015712"/>
                    </a:cubicBezTo>
                    <a:cubicBezTo>
                      <a:pt x="8127" y="1010617"/>
                      <a:pt x="8039" y="1005346"/>
                      <a:pt x="7863" y="999986"/>
                    </a:cubicBezTo>
                    <a:cubicBezTo>
                      <a:pt x="7248" y="986281"/>
                      <a:pt x="4525" y="972752"/>
                      <a:pt x="2504" y="959134"/>
                    </a:cubicBezTo>
                    <a:cubicBezTo>
                      <a:pt x="2416" y="958432"/>
                      <a:pt x="747" y="957905"/>
                      <a:pt x="835" y="957289"/>
                    </a:cubicBezTo>
                    <a:cubicBezTo>
                      <a:pt x="1274" y="947801"/>
                      <a:pt x="1801" y="938401"/>
                      <a:pt x="2416" y="928913"/>
                    </a:cubicBezTo>
                    <a:cubicBezTo>
                      <a:pt x="2592" y="926365"/>
                      <a:pt x="3646" y="923642"/>
                      <a:pt x="3031" y="921357"/>
                    </a:cubicBezTo>
                    <a:cubicBezTo>
                      <a:pt x="-922" y="908443"/>
                      <a:pt x="-1098" y="895704"/>
                      <a:pt x="3031" y="882790"/>
                    </a:cubicBezTo>
                    <a:cubicBezTo>
                      <a:pt x="3822" y="880417"/>
                      <a:pt x="3734" y="877430"/>
                      <a:pt x="3031" y="874971"/>
                    </a:cubicBezTo>
                    <a:cubicBezTo>
                      <a:pt x="-659" y="862056"/>
                      <a:pt x="-1273" y="849317"/>
                      <a:pt x="3031" y="836403"/>
                    </a:cubicBezTo>
                    <a:cubicBezTo>
                      <a:pt x="-2416" y="830077"/>
                      <a:pt x="3383" y="823928"/>
                      <a:pt x="3207" y="817690"/>
                    </a:cubicBezTo>
                    <a:cubicBezTo>
                      <a:pt x="2768" y="801173"/>
                      <a:pt x="6545" y="784920"/>
                      <a:pt x="7512" y="768667"/>
                    </a:cubicBezTo>
                    <a:cubicBezTo>
                      <a:pt x="8039" y="759091"/>
                      <a:pt x="12080" y="750130"/>
                      <a:pt x="11114" y="740466"/>
                    </a:cubicBezTo>
                    <a:cubicBezTo>
                      <a:pt x="10938" y="738358"/>
                      <a:pt x="12959" y="736074"/>
                      <a:pt x="13750" y="733789"/>
                    </a:cubicBezTo>
                    <a:cubicBezTo>
                      <a:pt x="14716" y="731066"/>
                      <a:pt x="16561" y="727991"/>
                      <a:pt x="15946" y="725707"/>
                    </a:cubicBezTo>
                    <a:cubicBezTo>
                      <a:pt x="12695" y="713495"/>
                      <a:pt x="18406" y="702689"/>
                      <a:pt x="22096" y="692235"/>
                    </a:cubicBezTo>
                    <a:cubicBezTo>
                      <a:pt x="24380" y="685821"/>
                      <a:pt x="26928" y="679935"/>
                      <a:pt x="26576" y="673170"/>
                    </a:cubicBezTo>
                    <a:cubicBezTo>
                      <a:pt x="25873" y="661662"/>
                      <a:pt x="29739" y="651383"/>
                      <a:pt x="32814" y="640401"/>
                    </a:cubicBezTo>
                    <a:cubicBezTo>
                      <a:pt x="36152" y="628716"/>
                      <a:pt x="44235" y="617998"/>
                      <a:pt x="42478" y="604908"/>
                    </a:cubicBezTo>
                    <a:cubicBezTo>
                      <a:pt x="42302" y="603854"/>
                      <a:pt x="43268" y="602712"/>
                      <a:pt x="43708" y="601570"/>
                    </a:cubicBezTo>
                    <a:cubicBezTo>
                      <a:pt x="46783" y="593663"/>
                      <a:pt x="49945" y="585756"/>
                      <a:pt x="52844" y="577849"/>
                    </a:cubicBezTo>
                    <a:cubicBezTo>
                      <a:pt x="58204" y="563002"/>
                      <a:pt x="61718" y="547276"/>
                      <a:pt x="69185" y="533571"/>
                    </a:cubicBezTo>
                    <a:cubicBezTo>
                      <a:pt x="73929" y="524873"/>
                      <a:pt x="77092" y="515824"/>
                      <a:pt x="81133" y="506951"/>
                    </a:cubicBezTo>
                    <a:cubicBezTo>
                      <a:pt x="84999" y="498429"/>
                      <a:pt x="91764" y="491313"/>
                      <a:pt x="96420" y="483143"/>
                    </a:cubicBezTo>
                    <a:cubicBezTo>
                      <a:pt x="100637" y="475763"/>
                      <a:pt x="99583" y="466538"/>
                      <a:pt x="104678" y="458983"/>
                    </a:cubicBezTo>
                    <a:cubicBezTo>
                      <a:pt x="109774" y="451340"/>
                      <a:pt x="112849" y="442291"/>
                      <a:pt x="116978" y="434032"/>
                    </a:cubicBezTo>
                    <a:cubicBezTo>
                      <a:pt x="119174" y="429640"/>
                      <a:pt x="121546" y="425335"/>
                      <a:pt x="124445" y="421381"/>
                    </a:cubicBezTo>
                    <a:cubicBezTo>
                      <a:pt x="127344" y="417340"/>
                      <a:pt x="132264" y="414177"/>
                      <a:pt x="133933" y="409785"/>
                    </a:cubicBezTo>
                    <a:cubicBezTo>
                      <a:pt x="139205" y="395201"/>
                      <a:pt x="149747" y="384571"/>
                      <a:pt x="159235" y="372974"/>
                    </a:cubicBezTo>
                    <a:cubicBezTo>
                      <a:pt x="163979" y="367176"/>
                      <a:pt x="165385" y="358742"/>
                      <a:pt x="169866" y="352592"/>
                    </a:cubicBezTo>
                    <a:cubicBezTo>
                      <a:pt x="181111" y="336954"/>
                      <a:pt x="189545" y="318944"/>
                      <a:pt x="206413" y="307874"/>
                    </a:cubicBezTo>
                    <a:cubicBezTo>
                      <a:pt x="208433" y="296717"/>
                      <a:pt x="218010" y="291270"/>
                      <a:pt x="225126" y="284242"/>
                    </a:cubicBezTo>
                    <a:cubicBezTo>
                      <a:pt x="233560" y="275896"/>
                      <a:pt x="240939" y="267198"/>
                      <a:pt x="247616" y="257095"/>
                    </a:cubicBezTo>
                    <a:cubicBezTo>
                      <a:pt x="255172" y="245674"/>
                      <a:pt x="266856" y="236976"/>
                      <a:pt x="276696" y="227049"/>
                    </a:cubicBezTo>
                    <a:cubicBezTo>
                      <a:pt x="280034" y="223710"/>
                      <a:pt x="283373" y="220372"/>
                      <a:pt x="286711" y="217034"/>
                    </a:cubicBezTo>
                    <a:cubicBezTo>
                      <a:pt x="287326" y="216419"/>
                      <a:pt x="287853" y="215628"/>
                      <a:pt x="288556" y="215189"/>
                    </a:cubicBezTo>
                    <a:cubicBezTo>
                      <a:pt x="303491" y="206755"/>
                      <a:pt x="310959" y="188393"/>
                      <a:pt x="329408" y="184616"/>
                    </a:cubicBezTo>
                    <a:cubicBezTo>
                      <a:pt x="330111" y="184440"/>
                      <a:pt x="330989" y="183561"/>
                      <a:pt x="331253" y="182858"/>
                    </a:cubicBezTo>
                    <a:cubicBezTo>
                      <a:pt x="335382" y="170910"/>
                      <a:pt x="347067" y="166518"/>
                      <a:pt x="356291" y="161334"/>
                    </a:cubicBezTo>
                    <a:cubicBezTo>
                      <a:pt x="367624" y="155097"/>
                      <a:pt x="374389" y="144291"/>
                      <a:pt x="384580" y="137877"/>
                    </a:cubicBezTo>
                    <a:cubicBezTo>
                      <a:pt x="398285" y="129268"/>
                      <a:pt x="410146" y="117144"/>
                      <a:pt x="426750" y="113278"/>
                    </a:cubicBezTo>
                    <a:cubicBezTo>
                      <a:pt x="429210" y="112663"/>
                      <a:pt x="430791" y="108886"/>
                      <a:pt x="433163" y="107304"/>
                    </a:cubicBezTo>
                    <a:cubicBezTo>
                      <a:pt x="436150" y="105371"/>
                      <a:pt x="439665" y="104054"/>
                      <a:pt x="443003" y="102560"/>
                    </a:cubicBezTo>
                    <a:cubicBezTo>
                      <a:pt x="451173" y="98958"/>
                      <a:pt x="458114" y="93336"/>
                      <a:pt x="467778" y="92369"/>
                    </a:cubicBezTo>
                    <a:cubicBezTo>
                      <a:pt x="472346" y="91930"/>
                      <a:pt x="476036" y="85604"/>
                      <a:pt x="480605" y="82442"/>
                    </a:cubicBezTo>
                    <a:cubicBezTo>
                      <a:pt x="494397" y="72866"/>
                      <a:pt x="509772" y="66804"/>
                      <a:pt x="525586" y="61181"/>
                    </a:cubicBezTo>
                    <a:cubicBezTo>
                      <a:pt x="538500" y="56613"/>
                      <a:pt x="550448" y="48179"/>
                      <a:pt x="564241" y="47212"/>
                    </a:cubicBezTo>
                    <a:cubicBezTo>
                      <a:pt x="576541" y="46422"/>
                      <a:pt x="585414" y="38778"/>
                      <a:pt x="595869" y="34649"/>
                    </a:cubicBezTo>
                    <a:cubicBezTo>
                      <a:pt x="609574" y="29202"/>
                      <a:pt x="623982" y="26654"/>
                      <a:pt x="637951" y="22613"/>
                    </a:cubicBezTo>
                    <a:cubicBezTo>
                      <a:pt x="646385" y="20153"/>
                      <a:pt x="654467" y="15673"/>
                      <a:pt x="664482" y="16288"/>
                    </a:cubicBezTo>
                    <a:cubicBezTo>
                      <a:pt x="675376" y="16991"/>
                      <a:pt x="686534" y="12598"/>
                      <a:pt x="697691" y="11807"/>
                    </a:cubicBezTo>
                    <a:cubicBezTo>
                      <a:pt x="706037" y="11192"/>
                      <a:pt x="714471" y="4603"/>
                      <a:pt x="722993" y="11280"/>
                    </a:cubicBezTo>
                    <a:cubicBezTo>
                      <a:pt x="723257" y="11456"/>
                      <a:pt x="724750" y="9523"/>
                      <a:pt x="725892" y="8996"/>
                    </a:cubicBezTo>
                    <a:cubicBezTo>
                      <a:pt x="739070" y="3461"/>
                      <a:pt x="746099" y="2846"/>
                      <a:pt x="762176" y="3549"/>
                    </a:cubicBezTo>
                    <a:cubicBezTo>
                      <a:pt x="767886" y="3812"/>
                      <a:pt x="773685" y="1353"/>
                      <a:pt x="779395" y="1265"/>
                    </a:cubicBezTo>
                    <a:cubicBezTo>
                      <a:pt x="793803" y="913"/>
                      <a:pt x="808387" y="2670"/>
                      <a:pt x="822619" y="738"/>
                    </a:cubicBezTo>
                    <a:cubicBezTo>
                      <a:pt x="842035" y="-1810"/>
                      <a:pt x="860748" y="2934"/>
                      <a:pt x="879636" y="4515"/>
                    </a:cubicBezTo>
                    <a:cubicBezTo>
                      <a:pt x="896768" y="5921"/>
                      <a:pt x="913987" y="7942"/>
                      <a:pt x="931206" y="9611"/>
                    </a:cubicBezTo>
                    <a:cubicBezTo>
                      <a:pt x="943067" y="10753"/>
                      <a:pt x="953697" y="9347"/>
                      <a:pt x="964767" y="6536"/>
                    </a:cubicBezTo>
                    <a:cubicBezTo>
                      <a:pt x="972498" y="4603"/>
                      <a:pt x="980405" y="8469"/>
                      <a:pt x="988487" y="5745"/>
                    </a:cubicBezTo>
                    <a:cubicBezTo>
                      <a:pt x="995779" y="3285"/>
                      <a:pt x="1004652" y="-141"/>
                      <a:pt x="1011241" y="1968"/>
                    </a:cubicBezTo>
                    <a:cubicBezTo>
                      <a:pt x="1026791" y="7063"/>
                      <a:pt x="1042956" y="-668"/>
                      <a:pt x="1057979" y="6009"/>
                    </a:cubicBezTo>
                    <a:cubicBezTo>
                      <a:pt x="1071245" y="-668"/>
                      <a:pt x="1084248" y="9172"/>
                      <a:pt x="1097689" y="6712"/>
                    </a:cubicBezTo>
                    <a:cubicBezTo>
                      <a:pt x="1102346" y="5833"/>
                      <a:pt x="1107617" y="9874"/>
                      <a:pt x="1112800" y="10753"/>
                    </a:cubicBezTo>
                    <a:cubicBezTo>
                      <a:pt x="1117984" y="11719"/>
                      <a:pt x="1122728" y="13125"/>
                      <a:pt x="1128790" y="12159"/>
                    </a:cubicBezTo>
                    <a:cubicBezTo>
                      <a:pt x="1137575" y="10753"/>
                      <a:pt x="1147239" y="12774"/>
                      <a:pt x="1156024" y="15233"/>
                    </a:cubicBezTo>
                    <a:cubicBezTo>
                      <a:pt x="1160944" y="16639"/>
                      <a:pt x="1164897" y="17430"/>
                      <a:pt x="1170257" y="17342"/>
                    </a:cubicBezTo>
                    <a:cubicBezTo>
                      <a:pt x="1179745" y="17254"/>
                      <a:pt x="1189409" y="20944"/>
                      <a:pt x="1198897" y="23492"/>
                    </a:cubicBezTo>
                    <a:cubicBezTo>
                      <a:pt x="1209088" y="26215"/>
                      <a:pt x="1219015" y="30871"/>
                      <a:pt x="1229294" y="31926"/>
                    </a:cubicBezTo>
                    <a:cubicBezTo>
                      <a:pt x="1237553" y="32804"/>
                      <a:pt x="1244229" y="35703"/>
                      <a:pt x="1251433" y="39042"/>
                    </a:cubicBezTo>
                    <a:cubicBezTo>
                      <a:pt x="1260219" y="43083"/>
                      <a:pt x="1268389" y="48179"/>
                      <a:pt x="1279107" y="48706"/>
                    </a:cubicBezTo>
                    <a:cubicBezTo>
                      <a:pt x="1287893" y="49145"/>
                      <a:pt x="1296327" y="55119"/>
                      <a:pt x="1304937" y="58633"/>
                    </a:cubicBezTo>
                    <a:cubicBezTo>
                      <a:pt x="1311701" y="61357"/>
                      <a:pt x="1318466" y="63904"/>
                      <a:pt x="1325319" y="66452"/>
                    </a:cubicBezTo>
                    <a:cubicBezTo>
                      <a:pt x="1342714" y="72866"/>
                      <a:pt x="1360021" y="79191"/>
                      <a:pt x="1373375" y="92896"/>
                    </a:cubicBezTo>
                    <a:cubicBezTo>
                      <a:pt x="1374692" y="94214"/>
                      <a:pt x="1376977" y="94565"/>
                      <a:pt x="1378909" y="95356"/>
                    </a:cubicBezTo>
                    <a:cubicBezTo>
                      <a:pt x="1387782" y="99222"/>
                      <a:pt x="1396744" y="102912"/>
                      <a:pt x="1405529" y="106953"/>
                    </a:cubicBezTo>
                    <a:cubicBezTo>
                      <a:pt x="1407725" y="108007"/>
                      <a:pt x="1409307" y="110379"/>
                      <a:pt x="1411064" y="112224"/>
                    </a:cubicBezTo>
                    <a:cubicBezTo>
                      <a:pt x="1412294" y="113454"/>
                      <a:pt x="1413348" y="115650"/>
                      <a:pt x="1414666" y="115826"/>
                    </a:cubicBezTo>
                    <a:cubicBezTo>
                      <a:pt x="1430919" y="118198"/>
                      <a:pt x="1441637" y="130761"/>
                      <a:pt x="1455606" y="137350"/>
                    </a:cubicBezTo>
                    <a:cubicBezTo>
                      <a:pt x="1457451" y="138229"/>
                      <a:pt x="1459296" y="139459"/>
                      <a:pt x="1460613" y="141040"/>
                    </a:cubicBezTo>
                    <a:cubicBezTo>
                      <a:pt x="1472474" y="155097"/>
                      <a:pt x="1487672" y="164936"/>
                      <a:pt x="1503310" y="173985"/>
                    </a:cubicBezTo>
                    <a:cubicBezTo>
                      <a:pt x="1504365" y="174600"/>
                      <a:pt x="1505682" y="175215"/>
                      <a:pt x="1506297" y="176182"/>
                    </a:cubicBezTo>
                    <a:cubicBezTo>
                      <a:pt x="1513941" y="188745"/>
                      <a:pt x="1529139" y="192083"/>
                      <a:pt x="1538452" y="202626"/>
                    </a:cubicBezTo>
                    <a:cubicBezTo>
                      <a:pt x="1543284" y="209654"/>
                      <a:pt x="1550049" y="214310"/>
                      <a:pt x="1556725" y="220196"/>
                    </a:cubicBezTo>
                    <a:moveTo>
                      <a:pt x="51175" y="757071"/>
                    </a:moveTo>
                    <a:cubicBezTo>
                      <a:pt x="51263" y="756280"/>
                      <a:pt x="51263" y="755489"/>
                      <a:pt x="51351" y="754611"/>
                    </a:cubicBezTo>
                    <a:cubicBezTo>
                      <a:pt x="50824" y="755402"/>
                      <a:pt x="50385" y="756192"/>
                      <a:pt x="48540" y="757071"/>
                    </a:cubicBezTo>
                    <a:cubicBezTo>
                      <a:pt x="48452" y="757861"/>
                      <a:pt x="48452" y="758652"/>
                      <a:pt x="48364" y="759531"/>
                    </a:cubicBezTo>
                    <a:cubicBezTo>
                      <a:pt x="48891" y="758652"/>
                      <a:pt x="49330" y="757861"/>
                      <a:pt x="51175" y="757071"/>
                    </a:cubicBezTo>
                    <a:moveTo>
                      <a:pt x="13134" y="850108"/>
                    </a:moveTo>
                    <a:cubicBezTo>
                      <a:pt x="14277" y="851250"/>
                      <a:pt x="15243" y="852919"/>
                      <a:pt x="16649" y="853446"/>
                    </a:cubicBezTo>
                    <a:cubicBezTo>
                      <a:pt x="17791" y="853886"/>
                      <a:pt x="19460" y="853095"/>
                      <a:pt x="20866" y="852831"/>
                    </a:cubicBezTo>
                    <a:cubicBezTo>
                      <a:pt x="19987" y="851514"/>
                      <a:pt x="19284" y="849844"/>
                      <a:pt x="18054" y="848878"/>
                    </a:cubicBezTo>
                    <a:cubicBezTo>
                      <a:pt x="17264" y="848351"/>
                      <a:pt x="15682" y="848790"/>
                      <a:pt x="13134" y="850108"/>
                    </a:cubicBezTo>
                    <a:moveTo>
                      <a:pt x="1795951" y="661398"/>
                    </a:moveTo>
                    <a:cubicBezTo>
                      <a:pt x="1796918" y="662716"/>
                      <a:pt x="1797972" y="664034"/>
                      <a:pt x="1798938" y="665351"/>
                    </a:cubicBezTo>
                    <a:cubicBezTo>
                      <a:pt x="1799641" y="664649"/>
                      <a:pt x="1800432" y="663858"/>
                      <a:pt x="1801134" y="663155"/>
                    </a:cubicBezTo>
                    <a:cubicBezTo>
                      <a:pt x="1799905" y="662013"/>
                      <a:pt x="1798587" y="661047"/>
                      <a:pt x="1795951" y="661398"/>
                    </a:cubicBezTo>
                    <a:moveTo>
                      <a:pt x="1828721" y="851426"/>
                    </a:moveTo>
                    <a:cubicBezTo>
                      <a:pt x="1827403" y="852392"/>
                      <a:pt x="1826085" y="853446"/>
                      <a:pt x="1824767" y="854413"/>
                    </a:cubicBezTo>
                    <a:cubicBezTo>
                      <a:pt x="1825470" y="855116"/>
                      <a:pt x="1826261" y="855906"/>
                      <a:pt x="1826964" y="856609"/>
                    </a:cubicBezTo>
                    <a:cubicBezTo>
                      <a:pt x="1828018" y="855379"/>
                      <a:pt x="1829072" y="854061"/>
                      <a:pt x="1828721" y="851426"/>
                    </a:cubicBezTo>
                    <a:moveTo>
                      <a:pt x="752512" y="24282"/>
                    </a:moveTo>
                    <a:cubicBezTo>
                      <a:pt x="751545" y="22965"/>
                      <a:pt x="750491" y="21647"/>
                      <a:pt x="749525" y="20329"/>
                    </a:cubicBezTo>
                    <a:cubicBezTo>
                      <a:pt x="748822" y="21032"/>
                      <a:pt x="748031" y="21823"/>
                      <a:pt x="747329" y="22525"/>
                    </a:cubicBezTo>
                    <a:cubicBezTo>
                      <a:pt x="748559" y="23580"/>
                      <a:pt x="749876" y="24546"/>
                      <a:pt x="752512" y="24282"/>
                    </a:cubicBezTo>
                    <a:moveTo>
                      <a:pt x="1090749" y="24282"/>
                    </a:moveTo>
                    <a:cubicBezTo>
                      <a:pt x="1091715" y="25600"/>
                      <a:pt x="1092770" y="26918"/>
                      <a:pt x="1093736" y="28236"/>
                    </a:cubicBezTo>
                    <a:cubicBezTo>
                      <a:pt x="1094439" y="27533"/>
                      <a:pt x="1095229" y="26742"/>
                      <a:pt x="1095932" y="26039"/>
                    </a:cubicBezTo>
                    <a:cubicBezTo>
                      <a:pt x="1094614" y="24985"/>
                      <a:pt x="1093297" y="23931"/>
                      <a:pt x="1090749" y="24282"/>
                    </a:cubicBezTo>
                    <a:moveTo>
                      <a:pt x="603073" y="50463"/>
                    </a:moveTo>
                    <a:cubicBezTo>
                      <a:pt x="604039" y="51781"/>
                      <a:pt x="605093" y="53098"/>
                      <a:pt x="606060" y="54416"/>
                    </a:cubicBezTo>
                    <a:cubicBezTo>
                      <a:pt x="606763" y="53713"/>
                      <a:pt x="607553" y="52923"/>
                      <a:pt x="608256" y="52220"/>
                    </a:cubicBezTo>
                    <a:cubicBezTo>
                      <a:pt x="607026" y="51166"/>
                      <a:pt x="605708" y="50199"/>
                      <a:pt x="603073" y="50463"/>
                    </a:cubicBezTo>
                    <a:moveTo>
                      <a:pt x="23677" y="1004818"/>
                    </a:moveTo>
                    <a:cubicBezTo>
                      <a:pt x="24643" y="1006136"/>
                      <a:pt x="25698" y="1007454"/>
                      <a:pt x="26664" y="1008772"/>
                    </a:cubicBezTo>
                    <a:cubicBezTo>
                      <a:pt x="27367" y="1008069"/>
                      <a:pt x="28158" y="1007278"/>
                      <a:pt x="28860" y="1006575"/>
                    </a:cubicBezTo>
                    <a:cubicBezTo>
                      <a:pt x="27543" y="1005521"/>
                      <a:pt x="26225" y="1004467"/>
                      <a:pt x="23677" y="1004818"/>
                    </a:cubicBezTo>
                    <a:moveTo>
                      <a:pt x="267471" y="262805"/>
                    </a:moveTo>
                    <a:cubicBezTo>
                      <a:pt x="265714" y="263684"/>
                      <a:pt x="264045" y="264562"/>
                      <a:pt x="262288" y="265529"/>
                    </a:cubicBezTo>
                    <a:cubicBezTo>
                      <a:pt x="264045" y="265529"/>
                      <a:pt x="265714" y="265441"/>
                      <a:pt x="267471" y="262805"/>
                    </a:cubicBezTo>
                    <a:moveTo>
                      <a:pt x="1238870" y="57052"/>
                    </a:moveTo>
                    <a:cubicBezTo>
                      <a:pt x="1238870" y="55295"/>
                      <a:pt x="1238870" y="53626"/>
                      <a:pt x="1238958" y="51869"/>
                    </a:cubicBezTo>
                    <a:cubicBezTo>
                      <a:pt x="1237992" y="53538"/>
                      <a:pt x="1237113" y="55295"/>
                      <a:pt x="1238870" y="57052"/>
                    </a:cubicBezTo>
                    <a:moveTo>
                      <a:pt x="1579655" y="264123"/>
                    </a:moveTo>
                    <a:cubicBezTo>
                      <a:pt x="1578425" y="265529"/>
                      <a:pt x="1577283" y="266935"/>
                      <a:pt x="1576053" y="268428"/>
                    </a:cubicBezTo>
                    <a:cubicBezTo>
                      <a:pt x="1576756" y="268780"/>
                      <a:pt x="1577810" y="269482"/>
                      <a:pt x="1577986" y="269307"/>
                    </a:cubicBezTo>
                    <a:cubicBezTo>
                      <a:pt x="1579128" y="268164"/>
                      <a:pt x="1580007" y="266759"/>
                      <a:pt x="1579655" y="264123"/>
                    </a:cubicBezTo>
                    <a:moveTo>
                      <a:pt x="496857" y="93775"/>
                    </a:moveTo>
                    <a:cubicBezTo>
                      <a:pt x="497297" y="94653"/>
                      <a:pt x="497736" y="95532"/>
                      <a:pt x="498175" y="96410"/>
                    </a:cubicBezTo>
                    <a:cubicBezTo>
                      <a:pt x="498615" y="95444"/>
                      <a:pt x="499054" y="94565"/>
                      <a:pt x="496857" y="93775"/>
                    </a:cubicBezTo>
                    <a:moveTo>
                      <a:pt x="1818266" y="1008772"/>
                    </a:moveTo>
                    <a:cubicBezTo>
                      <a:pt x="1818705" y="1009650"/>
                      <a:pt x="1819144" y="1010529"/>
                      <a:pt x="1819584" y="1011407"/>
                    </a:cubicBezTo>
                    <a:cubicBezTo>
                      <a:pt x="1820023" y="1010529"/>
                      <a:pt x="1820462" y="1009650"/>
                      <a:pt x="1818266" y="1008772"/>
                    </a:cubicBezTo>
                    <a:moveTo>
                      <a:pt x="863910" y="43962"/>
                    </a:moveTo>
                    <a:cubicBezTo>
                      <a:pt x="865053" y="43698"/>
                      <a:pt x="866107" y="43522"/>
                      <a:pt x="867249" y="43259"/>
                    </a:cubicBezTo>
                    <a:cubicBezTo>
                      <a:pt x="867073" y="42732"/>
                      <a:pt x="866810" y="41590"/>
                      <a:pt x="866810" y="41677"/>
                    </a:cubicBezTo>
                    <a:cubicBezTo>
                      <a:pt x="865404" y="41853"/>
                      <a:pt x="863998" y="42292"/>
                      <a:pt x="863910" y="43962"/>
                    </a:cubicBezTo>
                    <a:moveTo>
                      <a:pt x="107577" y="527685"/>
                    </a:moveTo>
                    <a:cubicBezTo>
                      <a:pt x="107841" y="528827"/>
                      <a:pt x="108017" y="529881"/>
                      <a:pt x="108280" y="531023"/>
                    </a:cubicBezTo>
                    <a:cubicBezTo>
                      <a:pt x="108807" y="530847"/>
                      <a:pt x="109949" y="530584"/>
                      <a:pt x="109862" y="530584"/>
                    </a:cubicBezTo>
                    <a:cubicBezTo>
                      <a:pt x="109598" y="529090"/>
                      <a:pt x="109247" y="527685"/>
                      <a:pt x="107577" y="527685"/>
                    </a:cubicBezTo>
                    <a:moveTo>
                      <a:pt x="97035" y="1183074"/>
                    </a:moveTo>
                    <a:cubicBezTo>
                      <a:pt x="97298" y="1184216"/>
                      <a:pt x="97474" y="1185270"/>
                      <a:pt x="97738" y="1186412"/>
                    </a:cubicBezTo>
                    <a:cubicBezTo>
                      <a:pt x="98265" y="1186236"/>
                      <a:pt x="99407" y="1185973"/>
                      <a:pt x="99319" y="1185973"/>
                    </a:cubicBezTo>
                    <a:cubicBezTo>
                      <a:pt x="99056" y="1184567"/>
                      <a:pt x="98704" y="1183162"/>
                      <a:pt x="97035" y="1183074"/>
                    </a:cubicBezTo>
                    <a:moveTo>
                      <a:pt x="1744820" y="1189663"/>
                    </a:moveTo>
                    <a:cubicBezTo>
                      <a:pt x="1745172" y="1188257"/>
                      <a:pt x="1745523" y="1186851"/>
                      <a:pt x="1745787" y="1185446"/>
                    </a:cubicBezTo>
                    <a:cubicBezTo>
                      <a:pt x="1745787" y="1185446"/>
                      <a:pt x="1744732" y="1185182"/>
                      <a:pt x="1744205" y="1185007"/>
                    </a:cubicBezTo>
                    <a:cubicBezTo>
                      <a:pt x="1744030" y="1186149"/>
                      <a:pt x="1743766" y="1187203"/>
                      <a:pt x="1744820" y="1189663"/>
                    </a:cubicBezTo>
                    <a:moveTo>
                      <a:pt x="44586" y="658762"/>
                    </a:moveTo>
                    <a:cubicBezTo>
                      <a:pt x="44850" y="659904"/>
                      <a:pt x="45025" y="660959"/>
                      <a:pt x="45289" y="662101"/>
                    </a:cubicBezTo>
                    <a:cubicBezTo>
                      <a:pt x="45816" y="661925"/>
                      <a:pt x="46958" y="661662"/>
                      <a:pt x="46870" y="661662"/>
                    </a:cubicBezTo>
                    <a:cubicBezTo>
                      <a:pt x="46695" y="660168"/>
                      <a:pt x="46255" y="658850"/>
                      <a:pt x="44586" y="658762"/>
                    </a:cubicBezTo>
                    <a:moveTo>
                      <a:pt x="47222" y="724301"/>
                    </a:moveTo>
                    <a:cubicBezTo>
                      <a:pt x="47749" y="724653"/>
                      <a:pt x="48276" y="725004"/>
                      <a:pt x="48803" y="725356"/>
                    </a:cubicBezTo>
                    <a:cubicBezTo>
                      <a:pt x="48715" y="724565"/>
                      <a:pt x="48627" y="723774"/>
                      <a:pt x="47222" y="724301"/>
                    </a:cubicBezTo>
                    <a:moveTo>
                      <a:pt x="1734366" y="534186"/>
                    </a:moveTo>
                    <a:cubicBezTo>
                      <a:pt x="1734717" y="533659"/>
                      <a:pt x="1735068" y="533132"/>
                      <a:pt x="1735420" y="532604"/>
                    </a:cubicBezTo>
                    <a:cubicBezTo>
                      <a:pt x="1734629" y="532692"/>
                      <a:pt x="1733839" y="532780"/>
                      <a:pt x="1734366" y="534186"/>
                    </a:cubicBezTo>
                    <a:moveTo>
                      <a:pt x="166527" y="421469"/>
                    </a:moveTo>
                    <a:cubicBezTo>
                      <a:pt x="166176" y="421996"/>
                      <a:pt x="165824" y="422524"/>
                      <a:pt x="165473" y="423051"/>
                    </a:cubicBezTo>
                    <a:cubicBezTo>
                      <a:pt x="166264" y="422963"/>
                      <a:pt x="167054" y="422875"/>
                      <a:pt x="166527" y="421469"/>
                    </a:cubicBezTo>
                    <a:moveTo>
                      <a:pt x="979262" y="46509"/>
                    </a:moveTo>
                    <a:cubicBezTo>
                      <a:pt x="979614" y="45982"/>
                      <a:pt x="979965" y="45455"/>
                      <a:pt x="980317" y="44928"/>
                    </a:cubicBezTo>
                    <a:cubicBezTo>
                      <a:pt x="979526" y="45016"/>
                      <a:pt x="978735" y="45104"/>
                      <a:pt x="979262" y="46509"/>
                    </a:cubicBezTo>
                    <a:moveTo>
                      <a:pt x="1008166" y="49145"/>
                    </a:moveTo>
                    <a:cubicBezTo>
                      <a:pt x="1007815" y="49672"/>
                      <a:pt x="1007464" y="50199"/>
                      <a:pt x="1007112" y="50726"/>
                    </a:cubicBezTo>
                    <a:cubicBezTo>
                      <a:pt x="1007903" y="50639"/>
                      <a:pt x="1008606" y="50551"/>
                      <a:pt x="1008166" y="49145"/>
                    </a:cubicBezTo>
                    <a:moveTo>
                      <a:pt x="1237553" y="84550"/>
                    </a:moveTo>
                    <a:cubicBezTo>
                      <a:pt x="1238080" y="84902"/>
                      <a:pt x="1238607" y="85253"/>
                      <a:pt x="1239134" y="85604"/>
                    </a:cubicBezTo>
                    <a:cubicBezTo>
                      <a:pt x="1239046" y="84814"/>
                      <a:pt x="1238958" y="84023"/>
                      <a:pt x="1237553" y="84550"/>
                    </a:cubicBezTo>
                    <a:moveTo>
                      <a:pt x="1347633" y="97640"/>
                    </a:moveTo>
                    <a:cubicBezTo>
                      <a:pt x="1347106" y="97289"/>
                      <a:pt x="1346579" y="96937"/>
                      <a:pt x="1346052" y="96586"/>
                    </a:cubicBezTo>
                    <a:cubicBezTo>
                      <a:pt x="1346140" y="97377"/>
                      <a:pt x="1346228" y="98167"/>
                      <a:pt x="1347633" y="97640"/>
                    </a:cubicBezTo>
                    <a:moveTo>
                      <a:pt x="1448577" y="159314"/>
                    </a:moveTo>
                    <a:cubicBezTo>
                      <a:pt x="1448929" y="158787"/>
                      <a:pt x="1449280" y="158259"/>
                      <a:pt x="1449632" y="157732"/>
                    </a:cubicBezTo>
                    <a:cubicBezTo>
                      <a:pt x="1448841" y="157820"/>
                      <a:pt x="1448050" y="157908"/>
                      <a:pt x="1448577" y="159314"/>
                    </a:cubicBezTo>
                    <a:moveTo>
                      <a:pt x="1759228" y="1162077"/>
                    </a:moveTo>
                    <a:cubicBezTo>
                      <a:pt x="1759755" y="1162428"/>
                      <a:pt x="1760282" y="1162779"/>
                      <a:pt x="1760810" y="1163131"/>
                    </a:cubicBezTo>
                    <a:cubicBezTo>
                      <a:pt x="1760722" y="1162340"/>
                      <a:pt x="1760634" y="1161637"/>
                      <a:pt x="1759228" y="1162077"/>
                    </a:cubicBezTo>
                    <a:moveTo>
                      <a:pt x="1439441" y="184176"/>
                    </a:moveTo>
                    <a:cubicBezTo>
                      <a:pt x="1439968" y="184528"/>
                      <a:pt x="1440495" y="184879"/>
                      <a:pt x="1441022" y="185231"/>
                    </a:cubicBezTo>
                    <a:cubicBezTo>
                      <a:pt x="1440934" y="184440"/>
                      <a:pt x="1440846" y="183649"/>
                      <a:pt x="1439441" y="184176"/>
                    </a:cubicBezTo>
                    <a:moveTo>
                      <a:pt x="394596" y="154042"/>
                    </a:moveTo>
                    <a:cubicBezTo>
                      <a:pt x="394947" y="153515"/>
                      <a:pt x="395298" y="152988"/>
                      <a:pt x="395650" y="152461"/>
                    </a:cubicBezTo>
                    <a:cubicBezTo>
                      <a:pt x="394859" y="152549"/>
                      <a:pt x="394069" y="152637"/>
                      <a:pt x="394596" y="154042"/>
                    </a:cubicBezTo>
                    <a:close/>
                  </a:path>
                </a:pathLst>
              </a:custGeom>
              <a:solidFill>
                <a:srgbClr val="F79420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id="{D14AFC61-ABB0-453C-C81C-62035C8350ED}"/>
                  </a:ext>
                </a:extLst>
              </p:cNvPr>
              <p:cNvSpPr/>
              <p:nvPr/>
            </p:nvSpPr>
            <p:spPr>
              <a:xfrm>
                <a:off x="1275448" y="833962"/>
                <a:ext cx="1545044" cy="1059968"/>
              </a:xfrm>
              <a:custGeom>
                <a:avLst/>
                <a:gdLst>
                  <a:gd name="connsiteX0" fmla="*/ 1300894 w 1545044"/>
                  <a:gd name="connsiteY0" fmla="*/ 259993 h 1059968"/>
                  <a:gd name="connsiteX1" fmla="*/ 1300894 w 1545044"/>
                  <a:gd name="connsiteY1" fmla="*/ 258763 h 1059968"/>
                  <a:gd name="connsiteX2" fmla="*/ 1277173 w 1545044"/>
                  <a:gd name="connsiteY2" fmla="*/ 238029 h 1059968"/>
                  <a:gd name="connsiteX3" fmla="*/ 1272605 w 1545044"/>
                  <a:gd name="connsiteY3" fmla="*/ 233988 h 1059968"/>
                  <a:gd name="connsiteX4" fmla="*/ 1254068 w 1545044"/>
                  <a:gd name="connsiteY4" fmla="*/ 221864 h 1059968"/>
                  <a:gd name="connsiteX5" fmla="*/ 1233510 w 1545044"/>
                  <a:gd name="connsiteY5" fmla="*/ 202009 h 1059968"/>
                  <a:gd name="connsiteX6" fmla="*/ 1218136 w 1545044"/>
                  <a:gd name="connsiteY6" fmla="*/ 191818 h 1059968"/>
                  <a:gd name="connsiteX7" fmla="*/ 1202058 w 1545044"/>
                  <a:gd name="connsiteY7" fmla="*/ 180397 h 1059968"/>
                  <a:gd name="connsiteX8" fmla="*/ 1163403 w 1545044"/>
                  <a:gd name="connsiteY8" fmla="*/ 153075 h 1059968"/>
                  <a:gd name="connsiteX9" fmla="*/ 1144602 w 1545044"/>
                  <a:gd name="connsiteY9" fmla="*/ 144201 h 1059968"/>
                  <a:gd name="connsiteX10" fmla="*/ 1140912 w 1545044"/>
                  <a:gd name="connsiteY10" fmla="*/ 139457 h 1059968"/>
                  <a:gd name="connsiteX11" fmla="*/ 1137310 w 1545044"/>
                  <a:gd name="connsiteY11" fmla="*/ 134625 h 1059968"/>
                  <a:gd name="connsiteX12" fmla="*/ 1114468 w 1545044"/>
                  <a:gd name="connsiteY12" fmla="*/ 125840 h 1059968"/>
                  <a:gd name="connsiteX13" fmla="*/ 1104189 w 1545044"/>
                  <a:gd name="connsiteY13" fmla="*/ 119426 h 1059968"/>
                  <a:gd name="connsiteX14" fmla="*/ 1085652 w 1545044"/>
                  <a:gd name="connsiteY14" fmla="*/ 110114 h 1059968"/>
                  <a:gd name="connsiteX15" fmla="*/ 1070014 w 1545044"/>
                  <a:gd name="connsiteY15" fmla="*/ 99835 h 1059968"/>
                  <a:gd name="connsiteX16" fmla="*/ 1068169 w 1545044"/>
                  <a:gd name="connsiteY16" fmla="*/ 98078 h 1059968"/>
                  <a:gd name="connsiteX17" fmla="*/ 1047523 w 1545044"/>
                  <a:gd name="connsiteY17" fmla="*/ 91577 h 1059968"/>
                  <a:gd name="connsiteX18" fmla="*/ 1034521 w 1545044"/>
                  <a:gd name="connsiteY18" fmla="*/ 89117 h 1059968"/>
                  <a:gd name="connsiteX19" fmla="*/ 1026702 w 1545044"/>
                  <a:gd name="connsiteY19" fmla="*/ 86921 h 1059968"/>
                  <a:gd name="connsiteX20" fmla="*/ 1001400 w 1545044"/>
                  <a:gd name="connsiteY20" fmla="*/ 81562 h 1059968"/>
                  <a:gd name="connsiteX21" fmla="*/ 974605 w 1545044"/>
                  <a:gd name="connsiteY21" fmla="*/ 73303 h 1059968"/>
                  <a:gd name="connsiteX22" fmla="*/ 933226 w 1545044"/>
                  <a:gd name="connsiteY22" fmla="*/ 65309 h 1059968"/>
                  <a:gd name="connsiteX23" fmla="*/ 914249 w 1545044"/>
                  <a:gd name="connsiteY23" fmla="*/ 57929 h 1059968"/>
                  <a:gd name="connsiteX24" fmla="*/ 895536 w 1545044"/>
                  <a:gd name="connsiteY24" fmla="*/ 57753 h 1059968"/>
                  <a:gd name="connsiteX25" fmla="*/ 880250 w 1545044"/>
                  <a:gd name="connsiteY25" fmla="*/ 54854 h 1059968"/>
                  <a:gd name="connsiteX26" fmla="*/ 856793 w 1545044"/>
                  <a:gd name="connsiteY26" fmla="*/ 55205 h 1059968"/>
                  <a:gd name="connsiteX27" fmla="*/ 840189 w 1545044"/>
                  <a:gd name="connsiteY27" fmla="*/ 52746 h 1059968"/>
                  <a:gd name="connsiteX28" fmla="*/ 834302 w 1545044"/>
                  <a:gd name="connsiteY28" fmla="*/ 53712 h 1059968"/>
                  <a:gd name="connsiteX29" fmla="*/ 800215 w 1545044"/>
                  <a:gd name="connsiteY29" fmla="*/ 55733 h 1059968"/>
                  <a:gd name="connsiteX30" fmla="*/ 783347 w 1545044"/>
                  <a:gd name="connsiteY30" fmla="*/ 58192 h 1059968"/>
                  <a:gd name="connsiteX31" fmla="*/ 753916 w 1545044"/>
                  <a:gd name="connsiteY31" fmla="*/ 57665 h 1059968"/>
                  <a:gd name="connsiteX32" fmla="*/ 734500 w 1545044"/>
                  <a:gd name="connsiteY32" fmla="*/ 53009 h 1059968"/>
                  <a:gd name="connsiteX33" fmla="*/ 703576 w 1545044"/>
                  <a:gd name="connsiteY33" fmla="*/ 49319 h 1059968"/>
                  <a:gd name="connsiteX34" fmla="*/ 698744 w 1545044"/>
                  <a:gd name="connsiteY34" fmla="*/ 47650 h 1059968"/>
                  <a:gd name="connsiteX35" fmla="*/ 698393 w 1545044"/>
                  <a:gd name="connsiteY35" fmla="*/ 49407 h 1059968"/>
                  <a:gd name="connsiteX36" fmla="*/ 702961 w 1545044"/>
                  <a:gd name="connsiteY36" fmla="*/ 50022 h 1059968"/>
                  <a:gd name="connsiteX37" fmla="*/ 699359 w 1545044"/>
                  <a:gd name="connsiteY37" fmla="*/ 54766 h 1059968"/>
                  <a:gd name="connsiteX38" fmla="*/ 668962 w 1545044"/>
                  <a:gd name="connsiteY38" fmla="*/ 52394 h 1059968"/>
                  <a:gd name="connsiteX39" fmla="*/ 638916 w 1545044"/>
                  <a:gd name="connsiteY39" fmla="*/ 57314 h 1059968"/>
                  <a:gd name="connsiteX40" fmla="*/ 631975 w 1545044"/>
                  <a:gd name="connsiteY40" fmla="*/ 56348 h 1059968"/>
                  <a:gd name="connsiteX41" fmla="*/ 628637 w 1545044"/>
                  <a:gd name="connsiteY41" fmla="*/ 55381 h 1059968"/>
                  <a:gd name="connsiteX42" fmla="*/ 597712 w 1545044"/>
                  <a:gd name="connsiteY42" fmla="*/ 63024 h 1059968"/>
                  <a:gd name="connsiteX43" fmla="*/ 566876 w 1545044"/>
                  <a:gd name="connsiteY43" fmla="*/ 70843 h 1059968"/>
                  <a:gd name="connsiteX44" fmla="*/ 551150 w 1545044"/>
                  <a:gd name="connsiteY44" fmla="*/ 71019 h 1059968"/>
                  <a:gd name="connsiteX45" fmla="*/ 547548 w 1545044"/>
                  <a:gd name="connsiteY45" fmla="*/ 75588 h 1059968"/>
                  <a:gd name="connsiteX46" fmla="*/ 544121 w 1545044"/>
                  <a:gd name="connsiteY46" fmla="*/ 78487 h 1059968"/>
                  <a:gd name="connsiteX47" fmla="*/ 529626 w 1545044"/>
                  <a:gd name="connsiteY47" fmla="*/ 80507 h 1059968"/>
                  <a:gd name="connsiteX48" fmla="*/ 518117 w 1545044"/>
                  <a:gd name="connsiteY48" fmla="*/ 83846 h 1059968"/>
                  <a:gd name="connsiteX49" fmla="*/ 490531 w 1545044"/>
                  <a:gd name="connsiteY49" fmla="*/ 93510 h 1059968"/>
                  <a:gd name="connsiteX50" fmla="*/ 478582 w 1545044"/>
                  <a:gd name="connsiteY50" fmla="*/ 94652 h 1059968"/>
                  <a:gd name="connsiteX51" fmla="*/ 473926 w 1545044"/>
                  <a:gd name="connsiteY51" fmla="*/ 99132 h 1059968"/>
                  <a:gd name="connsiteX52" fmla="*/ 459167 w 1545044"/>
                  <a:gd name="connsiteY52" fmla="*/ 107742 h 1059968"/>
                  <a:gd name="connsiteX53" fmla="*/ 447394 w 1545044"/>
                  <a:gd name="connsiteY53" fmla="*/ 110553 h 1059968"/>
                  <a:gd name="connsiteX54" fmla="*/ 399251 w 1545044"/>
                  <a:gd name="connsiteY54" fmla="*/ 133922 h 1059968"/>
                  <a:gd name="connsiteX55" fmla="*/ 396264 w 1545044"/>
                  <a:gd name="connsiteY55" fmla="*/ 135416 h 1059968"/>
                  <a:gd name="connsiteX56" fmla="*/ 399690 w 1545044"/>
                  <a:gd name="connsiteY56" fmla="*/ 136558 h 1059968"/>
                  <a:gd name="connsiteX57" fmla="*/ 403555 w 1545044"/>
                  <a:gd name="connsiteY57" fmla="*/ 138227 h 1059968"/>
                  <a:gd name="connsiteX58" fmla="*/ 400744 w 1545044"/>
                  <a:gd name="connsiteY58" fmla="*/ 140863 h 1059968"/>
                  <a:gd name="connsiteX59" fmla="*/ 375530 w 1545044"/>
                  <a:gd name="connsiteY59" fmla="*/ 152987 h 1059968"/>
                  <a:gd name="connsiteX60" fmla="*/ 345221 w 1545044"/>
                  <a:gd name="connsiteY60" fmla="*/ 175038 h 1059968"/>
                  <a:gd name="connsiteX61" fmla="*/ 319216 w 1545044"/>
                  <a:gd name="connsiteY61" fmla="*/ 194278 h 1059968"/>
                  <a:gd name="connsiteX62" fmla="*/ 309288 w 1545044"/>
                  <a:gd name="connsiteY62" fmla="*/ 205348 h 1059968"/>
                  <a:gd name="connsiteX63" fmla="*/ 306741 w 1545044"/>
                  <a:gd name="connsiteY63" fmla="*/ 207192 h 1059968"/>
                  <a:gd name="connsiteX64" fmla="*/ 295495 w 1545044"/>
                  <a:gd name="connsiteY64" fmla="*/ 214836 h 1059968"/>
                  <a:gd name="connsiteX65" fmla="*/ 274850 w 1545044"/>
                  <a:gd name="connsiteY65" fmla="*/ 228541 h 1059968"/>
                  <a:gd name="connsiteX66" fmla="*/ 269930 w 1545044"/>
                  <a:gd name="connsiteY66" fmla="*/ 235042 h 1059968"/>
                  <a:gd name="connsiteX67" fmla="*/ 244364 w 1545044"/>
                  <a:gd name="connsiteY67" fmla="*/ 254633 h 1059968"/>
                  <a:gd name="connsiteX68" fmla="*/ 241465 w 1545044"/>
                  <a:gd name="connsiteY68" fmla="*/ 256039 h 1059968"/>
                  <a:gd name="connsiteX69" fmla="*/ 244891 w 1545044"/>
                  <a:gd name="connsiteY69" fmla="*/ 257093 h 1059968"/>
                  <a:gd name="connsiteX70" fmla="*/ 247791 w 1545044"/>
                  <a:gd name="connsiteY70" fmla="*/ 262365 h 1059968"/>
                  <a:gd name="connsiteX71" fmla="*/ 225564 w 1545044"/>
                  <a:gd name="connsiteY71" fmla="*/ 287227 h 1059968"/>
                  <a:gd name="connsiteX72" fmla="*/ 220644 w 1545044"/>
                  <a:gd name="connsiteY72" fmla="*/ 291181 h 1059968"/>
                  <a:gd name="connsiteX73" fmla="*/ 212034 w 1545044"/>
                  <a:gd name="connsiteY73" fmla="*/ 302426 h 1059968"/>
                  <a:gd name="connsiteX74" fmla="*/ 206324 w 1545044"/>
                  <a:gd name="connsiteY74" fmla="*/ 311651 h 1059968"/>
                  <a:gd name="connsiteX75" fmla="*/ 189895 w 1545044"/>
                  <a:gd name="connsiteY75" fmla="*/ 328255 h 1059968"/>
                  <a:gd name="connsiteX76" fmla="*/ 187874 w 1545044"/>
                  <a:gd name="connsiteY76" fmla="*/ 336513 h 1059968"/>
                  <a:gd name="connsiteX77" fmla="*/ 186732 w 1545044"/>
                  <a:gd name="connsiteY77" fmla="*/ 339149 h 1059968"/>
                  <a:gd name="connsiteX78" fmla="*/ 168283 w 1545044"/>
                  <a:gd name="connsiteY78" fmla="*/ 362694 h 1059968"/>
                  <a:gd name="connsiteX79" fmla="*/ 147901 w 1545044"/>
                  <a:gd name="connsiteY79" fmla="*/ 398714 h 1059968"/>
                  <a:gd name="connsiteX80" fmla="*/ 133141 w 1545044"/>
                  <a:gd name="connsiteY80" fmla="*/ 423928 h 1059968"/>
                  <a:gd name="connsiteX81" fmla="*/ 125937 w 1545044"/>
                  <a:gd name="connsiteY81" fmla="*/ 440708 h 1059968"/>
                  <a:gd name="connsiteX82" fmla="*/ 108103 w 1545044"/>
                  <a:gd name="connsiteY82" fmla="*/ 472511 h 1059968"/>
                  <a:gd name="connsiteX83" fmla="*/ 100021 w 1545044"/>
                  <a:gd name="connsiteY83" fmla="*/ 492805 h 1059968"/>
                  <a:gd name="connsiteX84" fmla="*/ 88248 w 1545044"/>
                  <a:gd name="connsiteY84" fmla="*/ 527332 h 1059968"/>
                  <a:gd name="connsiteX85" fmla="*/ 85964 w 1545044"/>
                  <a:gd name="connsiteY85" fmla="*/ 539455 h 1059968"/>
                  <a:gd name="connsiteX86" fmla="*/ 73577 w 1545044"/>
                  <a:gd name="connsiteY86" fmla="*/ 569765 h 1059968"/>
                  <a:gd name="connsiteX87" fmla="*/ 73137 w 1545044"/>
                  <a:gd name="connsiteY87" fmla="*/ 578287 h 1059968"/>
                  <a:gd name="connsiteX88" fmla="*/ 73401 w 1545044"/>
                  <a:gd name="connsiteY88" fmla="*/ 583207 h 1059968"/>
                  <a:gd name="connsiteX89" fmla="*/ 63034 w 1545044"/>
                  <a:gd name="connsiteY89" fmla="*/ 616942 h 1059968"/>
                  <a:gd name="connsiteX90" fmla="*/ 63034 w 1545044"/>
                  <a:gd name="connsiteY90" fmla="*/ 618260 h 1059968"/>
                  <a:gd name="connsiteX91" fmla="*/ 59871 w 1545044"/>
                  <a:gd name="connsiteY91" fmla="*/ 632405 h 1059968"/>
                  <a:gd name="connsiteX92" fmla="*/ 57763 w 1545044"/>
                  <a:gd name="connsiteY92" fmla="*/ 647955 h 1059968"/>
                  <a:gd name="connsiteX93" fmla="*/ 55039 w 1545044"/>
                  <a:gd name="connsiteY93" fmla="*/ 671763 h 1059968"/>
                  <a:gd name="connsiteX94" fmla="*/ 52492 w 1545044"/>
                  <a:gd name="connsiteY94" fmla="*/ 686435 h 1059968"/>
                  <a:gd name="connsiteX95" fmla="*/ 49768 w 1545044"/>
                  <a:gd name="connsiteY95" fmla="*/ 710243 h 1059968"/>
                  <a:gd name="connsiteX96" fmla="*/ 49153 w 1545044"/>
                  <a:gd name="connsiteY96" fmla="*/ 730449 h 1059968"/>
                  <a:gd name="connsiteX97" fmla="*/ 45551 w 1545044"/>
                  <a:gd name="connsiteY97" fmla="*/ 771829 h 1059968"/>
                  <a:gd name="connsiteX98" fmla="*/ 48538 w 1545044"/>
                  <a:gd name="connsiteY98" fmla="*/ 794759 h 1059968"/>
                  <a:gd name="connsiteX99" fmla="*/ 49768 w 1545044"/>
                  <a:gd name="connsiteY99" fmla="*/ 799503 h 1059968"/>
                  <a:gd name="connsiteX100" fmla="*/ 45727 w 1545044"/>
                  <a:gd name="connsiteY100" fmla="*/ 809518 h 1059968"/>
                  <a:gd name="connsiteX101" fmla="*/ 49768 w 1545044"/>
                  <a:gd name="connsiteY101" fmla="*/ 821202 h 1059968"/>
                  <a:gd name="connsiteX102" fmla="*/ 52404 w 1545044"/>
                  <a:gd name="connsiteY102" fmla="*/ 833238 h 1059968"/>
                  <a:gd name="connsiteX103" fmla="*/ 52404 w 1545044"/>
                  <a:gd name="connsiteY103" fmla="*/ 837192 h 1059968"/>
                  <a:gd name="connsiteX104" fmla="*/ 57675 w 1545044"/>
                  <a:gd name="connsiteY104" fmla="*/ 870401 h 1059968"/>
                  <a:gd name="connsiteX105" fmla="*/ 57763 w 1545044"/>
                  <a:gd name="connsiteY105" fmla="*/ 899744 h 1059968"/>
                  <a:gd name="connsiteX106" fmla="*/ 57763 w 1545044"/>
                  <a:gd name="connsiteY106" fmla="*/ 903521 h 1059968"/>
                  <a:gd name="connsiteX107" fmla="*/ 63913 w 1545044"/>
                  <a:gd name="connsiteY107" fmla="*/ 922586 h 1059968"/>
                  <a:gd name="connsiteX108" fmla="*/ 70765 w 1545044"/>
                  <a:gd name="connsiteY108" fmla="*/ 943231 h 1059968"/>
                  <a:gd name="connsiteX109" fmla="*/ 70765 w 1545044"/>
                  <a:gd name="connsiteY109" fmla="*/ 945779 h 1059968"/>
                  <a:gd name="connsiteX110" fmla="*/ 76476 w 1545044"/>
                  <a:gd name="connsiteY110" fmla="*/ 968885 h 1059968"/>
                  <a:gd name="connsiteX111" fmla="*/ 78760 w 1545044"/>
                  <a:gd name="connsiteY111" fmla="*/ 981536 h 1059968"/>
                  <a:gd name="connsiteX112" fmla="*/ 79024 w 1545044"/>
                  <a:gd name="connsiteY112" fmla="*/ 985138 h 1059968"/>
                  <a:gd name="connsiteX113" fmla="*/ 89478 w 1545044"/>
                  <a:gd name="connsiteY113" fmla="*/ 1005607 h 1059968"/>
                  <a:gd name="connsiteX114" fmla="*/ 97209 w 1545044"/>
                  <a:gd name="connsiteY114" fmla="*/ 1028713 h 1059968"/>
                  <a:gd name="connsiteX115" fmla="*/ 101953 w 1545044"/>
                  <a:gd name="connsiteY115" fmla="*/ 1037147 h 1059968"/>
                  <a:gd name="connsiteX116" fmla="*/ 106522 w 1545044"/>
                  <a:gd name="connsiteY116" fmla="*/ 1044439 h 1059968"/>
                  <a:gd name="connsiteX117" fmla="*/ 98527 w 1545044"/>
                  <a:gd name="connsiteY117" fmla="*/ 1057090 h 1059968"/>
                  <a:gd name="connsiteX118" fmla="*/ 61804 w 1545044"/>
                  <a:gd name="connsiteY118" fmla="*/ 1057178 h 1059968"/>
                  <a:gd name="connsiteX119" fmla="*/ 53546 w 1545044"/>
                  <a:gd name="connsiteY119" fmla="*/ 1051907 h 1059968"/>
                  <a:gd name="connsiteX120" fmla="*/ 34833 w 1545044"/>
                  <a:gd name="connsiteY120" fmla="*/ 1000775 h 1059968"/>
                  <a:gd name="connsiteX121" fmla="*/ 23061 w 1545044"/>
                  <a:gd name="connsiteY121" fmla="*/ 944988 h 1059968"/>
                  <a:gd name="connsiteX122" fmla="*/ 15681 w 1545044"/>
                  <a:gd name="connsiteY122" fmla="*/ 924694 h 1059968"/>
                  <a:gd name="connsiteX123" fmla="*/ 13133 w 1545044"/>
                  <a:gd name="connsiteY123" fmla="*/ 915294 h 1059968"/>
                  <a:gd name="connsiteX124" fmla="*/ 5578 w 1545044"/>
                  <a:gd name="connsiteY124" fmla="*/ 872509 h 1059968"/>
                  <a:gd name="connsiteX125" fmla="*/ 5226 w 1545044"/>
                  <a:gd name="connsiteY125" fmla="*/ 864778 h 1059968"/>
                  <a:gd name="connsiteX126" fmla="*/ 131 w 1545044"/>
                  <a:gd name="connsiteY126" fmla="*/ 830251 h 1059968"/>
                  <a:gd name="connsiteX127" fmla="*/ 922 w 1545044"/>
                  <a:gd name="connsiteY127" fmla="*/ 824102 h 1059968"/>
                  <a:gd name="connsiteX128" fmla="*/ 658 w 1545044"/>
                  <a:gd name="connsiteY128" fmla="*/ 815141 h 1059968"/>
                  <a:gd name="connsiteX129" fmla="*/ 131 w 1545044"/>
                  <a:gd name="connsiteY129" fmla="*/ 812769 h 1059968"/>
                  <a:gd name="connsiteX130" fmla="*/ 2591 w 1545044"/>
                  <a:gd name="connsiteY130" fmla="*/ 772707 h 1059968"/>
                  <a:gd name="connsiteX131" fmla="*/ 131 w 1545044"/>
                  <a:gd name="connsiteY131" fmla="*/ 734930 h 1059968"/>
                  <a:gd name="connsiteX132" fmla="*/ 1536 w 1545044"/>
                  <a:gd name="connsiteY132" fmla="*/ 715339 h 1059968"/>
                  <a:gd name="connsiteX133" fmla="*/ 4787 w 1545044"/>
                  <a:gd name="connsiteY133" fmla="*/ 694429 h 1059968"/>
                  <a:gd name="connsiteX134" fmla="*/ 5314 w 1545044"/>
                  <a:gd name="connsiteY134" fmla="*/ 685468 h 1059968"/>
                  <a:gd name="connsiteX135" fmla="*/ 10761 w 1545044"/>
                  <a:gd name="connsiteY135" fmla="*/ 641805 h 1059968"/>
                  <a:gd name="connsiteX136" fmla="*/ 18668 w 1545044"/>
                  <a:gd name="connsiteY136" fmla="*/ 607103 h 1059968"/>
                  <a:gd name="connsiteX137" fmla="*/ 26926 w 1545044"/>
                  <a:gd name="connsiteY137" fmla="*/ 560628 h 1059968"/>
                  <a:gd name="connsiteX138" fmla="*/ 35536 w 1545044"/>
                  <a:gd name="connsiteY138" fmla="*/ 538138 h 1059968"/>
                  <a:gd name="connsiteX139" fmla="*/ 50207 w 1545044"/>
                  <a:gd name="connsiteY139" fmla="*/ 493156 h 1059968"/>
                  <a:gd name="connsiteX140" fmla="*/ 75861 w 1545044"/>
                  <a:gd name="connsiteY140" fmla="*/ 439390 h 1059968"/>
                  <a:gd name="connsiteX141" fmla="*/ 79726 w 1545044"/>
                  <a:gd name="connsiteY141" fmla="*/ 425421 h 1059968"/>
                  <a:gd name="connsiteX142" fmla="*/ 95891 w 1545044"/>
                  <a:gd name="connsiteY142" fmla="*/ 391510 h 1059968"/>
                  <a:gd name="connsiteX143" fmla="*/ 128837 w 1545044"/>
                  <a:gd name="connsiteY143" fmla="*/ 338358 h 1059968"/>
                  <a:gd name="connsiteX144" fmla="*/ 149746 w 1545044"/>
                  <a:gd name="connsiteY144" fmla="*/ 303744 h 1059968"/>
                  <a:gd name="connsiteX145" fmla="*/ 171534 w 1545044"/>
                  <a:gd name="connsiteY145" fmla="*/ 275982 h 1059968"/>
                  <a:gd name="connsiteX146" fmla="*/ 218887 w 1545044"/>
                  <a:gd name="connsiteY146" fmla="*/ 220898 h 1059968"/>
                  <a:gd name="connsiteX147" fmla="*/ 231186 w 1545044"/>
                  <a:gd name="connsiteY147" fmla="*/ 212727 h 1059968"/>
                  <a:gd name="connsiteX148" fmla="*/ 233207 w 1545044"/>
                  <a:gd name="connsiteY148" fmla="*/ 211497 h 1059968"/>
                  <a:gd name="connsiteX149" fmla="*/ 252710 w 1545044"/>
                  <a:gd name="connsiteY149" fmla="*/ 189710 h 1059968"/>
                  <a:gd name="connsiteX150" fmla="*/ 262023 w 1545044"/>
                  <a:gd name="connsiteY150" fmla="*/ 183911 h 1059968"/>
                  <a:gd name="connsiteX151" fmla="*/ 267031 w 1545044"/>
                  <a:gd name="connsiteY151" fmla="*/ 180221 h 1059968"/>
                  <a:gd name="connsiteX152" fmla="*/ 306126 w 1545044"/>
                  <a:gd name="connsiteY152" fmla="*/ 142356 h 1059968"/>
                  <a:gd name="connsiteX153" fmla="*/ 349262 w 1545044"/>
                  <a:gd name="connsiteY153" fmla="*/ 113980 h 1059968"/>
                  <a:gd name="connsiteX154" fmla="*/ 385809 w 1545044"/>
                  <a:gd name="connsiteY154" fmla="*/ 88238 h 1059968"/>
                  <a:gd name="connsiteX155" fmla="*/ 413922 w 1545044"/>
                  <a:gd name="connsiteY155" fmla="*/ 73918 h 1059968"/>
                  <a:gd name="connsiteX156" fmla="*/ 445725 w 1545044"/>
                  <a:gd name="connsiteY156" fmla="*/ 59071 h 1059968"/>
                  <a:gd name="connsiteX157" fmla="*/ 476386 w 1545044"/>
                  <a:gd name="connsiteY157" fmla="*/ 47562 h 1059968"/>
                  <a:gd name="connsiteX158" fmla="*/ 481657 w 1545044"/>
                  <a:gd name="connsiteY158" fmla="*/ 44487 h 1059968"/>
                  <a:gd name="connsiteX159" fmla="*/ 487983 w 1545044"/>
                  <a:gd name="connsiteY159" fmla="*/ 40885 h 1059968"/>
                  <a:gd name="connsiteX160" fmla="*/ 515569 w 1545044"/>
                  <a:gd name="connsiteY160" fmla="*/ 34560 h 1059968"/>
                  <a:gd name="connsiteX161" fmla="*/ 523476 w 1545044"/>
                  <a:gd name="connsiteY161" fmla="*/ 31485 h 1059968"/>
                  <a:gd name="connsiteX162" fmla="*/ 552028 w 1545044"/>
                  <a:gd name="connsiteY162" fmla="*/ 21206 h 1059968"/>
                  <a:gd name="connsiteX163" fmla="*/ 586555 w 1545044"/>
                  <a:gd name="connsiteY163" fmla="*/ 13036 h 1059968"/>
                  <a:gd name="connsiteX164" fmla="*/ 596219 w 1545044"/>
                  <a:gd name="connsiteY164" fmla="*/ 11015 h 1059968"/>
                  <a:gd name="connsiteX165" fmla="*/ 608255 w 1545044"/>
                  <a:gd name="connsiteY165" fmla="*/ 8379 h 1059968"/>
                  <a:gd name="connsiteX166" fmla="*/ 637159 w 1545044"/>
                  <a:gd name="connsiteY166" fmla="*/ 7237 h 1059968"/>
                  <a:gd name="connsiteX167" fmla="*/ 641551 w 1545044"/>
                  <a:gd name="connsiteY167" fmla="*/ 7677 h 1059968"/>
                  <a:gd name="connsiteX168" fmla="*/ 676956 w 1545044"/>
                  <a:gd name="connsiteY168" fmla="*/ 4953 h 1059968"/>
                  <a:gd name="connsiteX169" fmla="*/ 692506 w 1545044"/>
                  <a:gd name="connsiteY169" fmla="*/ 3108 h 1059968"/>
                  <a:gd name="connsiteX170" fmla="*/ 739948 w 1545044"/>
                  <a:gd name="connsiteY170" fmla="*/ 1263 h 1059968"/>
                  <a:gd name="connsiteX171" fmla="*/ 752335 w 1545044"/>
                  <a:gd name="connsiteY171" fmla="*/ 824 h 1059968"/>
                  <a:gd name="connsiteX172" fmla="*/ 759978 w 1545044"/>
                  <a:gd name="connsiteY172" fmla="*/ 824 h 1059968"/>
                  <a:gd name="connsiteX173" fmla="*/ 781239 w 1545044"/>
                  <a:gd name="connsiteY173" fmla="*/ 3284 h 1059968"/>
                  <a:gd name="connsiteX174" fmla="*/ 832809 w 1545044"/>
                  <a:gd name="connsiteY174" fmla="*/ 3284 h 1059968"/>
                  <a:gd name="connsiteX175" fmla="*/ 852664 w 1545044"/>
                  <a:gd name="connsiteY175" fmla="*/ 5744 h 1059968"/>
                  <a:gd name="connsiteX176" fmla="*/ 874364 w 1545044"/>
                  <a:gd name="connsiteY176" fmla="*/ 6534 h 1059968"/>
                  <a:gd name="connsiteX177" fmla="*/ 894219 w 1545044"/>
                  <a:gd name="connsiteY177" fmla="*/ 5919 h 1059968"/>
                  <a:gd name="connsiteX178" fmla="*/ 900808 w 1545044"/>
                  <a:gd name="connsiteY178" fmla="*/ 8819 h 1059968"/>
                  <a:gd name="connsiteX179" fmla="*/ 906343 w 1545044"/>
                  <a:gd name="connsiteY179" fmla="*/ 10839 h 1059968"/>
                  <a:gd name="connsiteX180" fmla="*/ 925319 w 1545044"/>
                  <a:gd name="connsiteY180" fmla="*/ 10839 h 1059968"/>
                  <a:gd name="connsiteX181" fmla="*/ 971706 w 1545044"/>
                  <a:gd name="connsiteY181" fmla="*/ 19449 h 1059968"/>
                  <a:gd name="connsiteX182" fmla="*/ 989364 w 1545044"/>
                  <a:gd name="connsiteY182" fmla="*/ 23929 h 1059968"/>
                  <a:gd name="connsiteX183" fmla="*/ 1019059 w 1545044"/>
                  <a:gd name="connsiteY183" fmla="*/ 34648 h 1059968"/>
                  <a:gd name="connsiteX184" fmla="*/ 1047348 w 1545044"/>
                  <a:gd name="connsiteY184" fmla="*/ 42291 h 1059968"/>
                  <a:gd name="connsiteX185" fmla="*/ 1066148 w 1545044"/>
                  <a:gd name="connsiteY185" fmla="*/ 50813 h 1059968"/>
                  <a:gd name="connsiteX186" fmla="*/ 1070453 w 1545044"/>
                  <a:gd name="connsiteY186" fmla="*/ 52921 h 1059968"/>
                  <a:gd name="connsiteX187" fmla="*/ 1124308 w 1545044"/>
                  <a:gd name="connsiteY187" fmla="*/ 74973 h 1059968"/>
                  <a:gd name="connsiteX188" fmla="*/ 1146886 w 1545044"/>
                  <a:gd name="connsiteY188" fmla="*/ 86657 h 1059968"/>
                  <a:gd name="connsiteX189" fmla="*/ 1177547 w 1545044"/>
                  <a:gd name="connsiteY189" fmla="*/ 107566 h 1059968"/>
                  <a:gd name="connsiteX190" fmla="*/ 1201356 w 1545044"/>
                  <a:gd name="connsiteY190" fmla="*/ 120217 h 1059968"/>
                  <a:gd name="connsiteX191" fmla="*/ 1231050 w 1545044"/>
                  <a:gd name="connsiteY191" fmla="*/ 139984 h 1059968"/>
                  <a:gd name="connsiteX192" fmla="*/ 1258988 w 1545044"/>
                  <a:gd name="connsiteY192" fmla="*/ 160981 h 1059968"/>
                  <a:gd name="connsiteX193" fmla="*/ 1276734 w 1545044"/>
                  <a:gd name="connsiteY193" fmla="*/ 181891 h 1059968"/>
                  <a:gd name="connsiteX194" fmla="*/ 1282093 w 1545044"/>
                  <a:gd name="connsiteY194" fmla="*/ 186723 h 1059968"/>
                  <a:gd name="connsiteX195" fmla="*/ 1310909 w 1545044"/>
                  <a:gd name="connsiteY195" fmla="*/ 212991 h 1059968"/>
                  <a:gd name="connsiteX196" fmla="*/ 1314248 w 1545044"/>
                  <a:gd name="connsiteY196" fmla="*/ 215539 h 1059968"/>
                  <a:gd name="connsiteX197" fmla="*/ 1340340 w 1545044"/>
                  <a:gd name="connsiteY197" fmla="*/ 240928 h 1059968"/>
                  <a:gd name="connsiteX198" fmla="*/ 1355890 w 1545044"/>
                  <a:gd name="connsiteY198" fmla="*/ 259465 h 1059968"/>
                  <a:gd name="connsiteX199" fmla="*/ 1392965 w 1545044"/>
                  <a:gd name="connsiteY199" fmla="*/ 304447 h 1059968"/>
                  <a:gd name="connsiteX200" fmla="*/ 1396655 w 1545044"/>
                  <a:gd name="connsiteY200" fmla="*/ 310772 h 1059968"/>
                  <a:gd name="connsiteX201" fmla="*/ 1415806 w 1545044"/>
                  <a:gd name="connsiteY201" fmla="*/ 341082 h 1059968"/>
                  <a:gd name="connsiteX202" fmla="*/ 1439264 w 1545044"/>
                  <a:gd name="connsiteY202" fmla="*/ 378419 h 1059968"/>
                  <a:gd name="connsiteX203" fmla="*/ 1455956 w 1545044"/>
                  <a:gd name="connsiteY203" fmla="*/ 406884 h 1059968"/>
                  <a:gd name="connsiteX204" fmla="*/ 1464126 w 1545044"/>
                  <a:gd name="connsiteY204" fmla="*/ 425685 h 1059968"/>
                  <a:gd name="connsiteX205" fmla="*/ 1482927 w 1545044"/>
                  <a:gd name="connsiteY205" fmla="*/ 467767 h 1059968"/>
                  <a:gd name="connsiteX206" fmla="*/ 1486265 w 1545044"/>
                  <a:gd name="connsiteY206" fmla="*/ 478133 h 1059968"/>
                  <a:gd name="connsiteX207" fmla="*/ 1491009 w 1545044"/>
                  <a:gd name="connsiteY207" fmla="*/ 489467 h 1059968"/>
                  <a:gd name="connsiteX208" fmla="*/ 1501815 w 1545044"/>
                  <a:gd name="connsiteY208" fmla="*/ 515032 h 1059968"/>
                  <a:gd name="connsiteX209" fmla="*/ 1507174 w 1545044"/>
                  <a:gd name="connsiteY209" fmla="*/ 532515 h 1059968"/>
                  <a:gd name="connsiteX210" fmla="*/ 1520968 w 1545044"/>
                  <a:gd name="connsiteY210" fmla="*/ 593837 h 1059968"/>
                  <a:gd name="connsiteX211" fmla="*/ 1526151 w 1545044"/>
                  <a:gd name="connsiteY211" fmla="*/ 612550 h 1059968"/>
                  <a:gd name="connsiteX212" fmla="*/ 1535551 w 1545044"/>
                  <a:gd name="connsiteY212" fmla="*/ 649361 h 1059968"/>
                  <a:gd name="connsiteX213" fmla="*/ 1538978 w 1545044"/>
                  <a:gd name="connsiteY213" fmla="*/ 670094 h 1059968"/>
                  <a:gd name="connsiteX214" fmla="*/ 1541701 w 1545044"/>
                  <a:gd name="connsiteY214" fmla="*/ 706993 h 1059968"/>
                  <a:gd name="connsiteX215" fmla="*/ 1543634 w 1545044"/>
                  <a:gd name="connsiteY215" fmla="*/ 739850 h 1059968"/>
                  <a:gd name="connsiteX216" fmla="*/ 1542053 w 1545044"/>
                  <a:gd name="connsiteY216" fmla="*/ 761110 h 1059968"/>
                  <a:gd name="connsiteX217" fmla="*/ 1543722 w 1545044"/>
                  <a:gd name="connsiteY217" fmla="*/ 791771 h 1059968"/>
                  <a:gd name="connsiteX218" fmla="*/ 1541877 w 1545044"/>
                  <a:gd name="connsiteY218" fmla="*/ 825332 h 1059968"/>
                  <a:gd name="connsiteX219" fmla="*/ 1539329 w 1545044"/>
                  <a:gd name="connsiteY219" fmla="*/ 860210 h 1059968"/>
                  <a:gd name="connsiteX220" fmla="*/ 1536693 w 1545044"/>
                  <a:gd name="connsiteY220" fmla="*/ 887884 h 1059968"/>
                  <a:gd name="connsiteX221" fmla="*/ 1533004 w 1545044"/>
                  <a:gd name="connsiteY221" fmla="*/ 917315 h 1059968"/>
                  <a:gd name="connsiteX222" fmla="*/ 1525712 w 1545044"/>
                  <a:gd name="connsiteY222" fmla="*/ 940157 h 1059968"/>
                  <a:gd name="connsiteX223" fmla="*/ 1518244 w 1545044"/>
                  <a:gd name="connsiteY223" fmla="*/ 972575 h 1059968"/>
                  <a:gd name="connsiteX224" fmla="*/ 1517980 w 1545044"/>
                  <a:gd name="connsiteY224" fmla="*/ 978988 h 1059968"/>
                  <a:gd name="connsiteX225" fmla="*/ 1509019 w 1545044"/>
                  <a:gd name="connsiteY225" fmla="*/ 1006838 h 1059968"/>
                  <a:gd name="connsiteX226" fmla="*/ 1492064 w 1545044"/>
                  <a:gd name="connsiteY226" fmla="*/ 1053488 h 1059968"/>
                  <a:gd name="connsiteX227" fmla="*/ 1484245 w 1545044"/>
                  <a:gd name="connsiteY227" fmla="*/ 1059901 h 1059968"/>
                  <a:gd name="connsiteX228" fmla="*/ 1438385 w 1545044"/>
                  <a:gd name="connsiteY228" fmla="*/ 1059901 h 1059968"/>
                  <a:gd name="connsiteX229" fmla="*/ 1436013 w 1545044"/>
                  <a:gd name="connsiteY229" fmla="*/ 1056211 h 1059968"/>
                  <a:gd name="connsiteX230" fmla="*/ 1445501 w 1545044"/>
                  <a:gd name="connsiteY230" fmla="*/ 1036356 h 1059968"/>
                  <a:gd name="connsiteX231" fmla="*/ 1448576 w 1545044"/>
                  <a:gd name="connsiteY231" fmla="*/ 1025990 h 1059968"/>
                  <a:gd name="connsiteX232" fmla="*/ 1456307 w 1545044"/>
                  <a:gd name="connsiteY232" fmla="*/ 1006750 h 1059968"/>
                  <a:gd name="connsiteX233" fmla="*/ 1465180 w 1545044"/>
                  <a:gd name="connsiteY233" fmla="*/ 988213 h 1059968"/>
                  <a:gd name="connsiteX234" fmla="*/ 1475899 w 1545044"/>
                  <a:gd name="connsiteY234" fmla="*/ 959836 h 1059968"/>
                  <a:gd name="connsiteX235" fmla="*/ 1474844 w 1545044"/>
                  <a:gd name="connsiteY235" fmla="*/ 949820 h 1059968"/>
                  <a:gd name="connsiteX236" fmla="*/ 1481697 w 1545044"/>
                  <a:gd name="connsiteY236" fmla="*/ 913185 h 1059968"/>
                  <a:gd name="connsiteX237" fmla="*/ 1486265 w 1545044"/>
                  <a:gd name="connsiteY237" fmla="*/ 903873 h 1059968"/>
                  <a:gd name="connsiteX238" fmla="*/ 1486792 w 1545044"/>
                  <a:gd name="connsiteY238" fmla="*/ 888762 h 1059968"/>
                  <a:gd name="connsiteX239" fmla="*/ 1489252 w 1545044"/>
                  <a:gd name="connsiteY239" fmla="*/ 872773 h 1059968"/>
                  <a:gd name="connsiteX240" fmla="*/ 1491888 w 1545044"/>
                  <a:gd name="connsiteY240" fmla="*/ 846329 h 1059968"/>
                  <a:gd name="connsiteX241" fmla="*/ 1494611 w 1545044"/>
                  <a:gd name="connsiteY241" fmla="*/ 813383 h 1059968"/>
                  <a:gd name="connsiteX242" fmla="*/ 1498301 w 1545044"/>
                  <a:gd name="connsiteY242" fmla="*/ 813032 h 1059968"/>
                  <a:gd name="connsiteX243" fmla="*/ 1499707 w 1545044"/>
                  <a:gd name="connsiteY243" fmla="*/ 810396 h 1059968"/>
                  <a:gd name="connsiteX244" fmla="*/ 1500761 w 1545044"/>
                  <a:gd name="connsiteY244" fmla="*/ 782283 h 1059968"/>
                  <a:gd name="connsiteX245" fmla="*/ 1501201 w 1545044"/>
                  <a:gd name="connsiteY245" fmla="*/ 777100 h 1059968"/>
                  <a:gd name="connsiteX246" fmla="*/ 1497159 w 1545044"/>
                  <a:gd name="connsiteY246" fmla="*/ 762868 h 1059968"/>
                  <a:gd name="connsiteX247" fmla="*/ 1494611 w 1545044"/>
                  <a:gd name="connsiteY247" fmla="*/ 736424 h 1059968"/>
                  <a:gd name="connsiteX248" fmla="*/ 1494611 w 1545044"/>
                  <a:gd name="connsiteY248" fmla="*/ 732558 h 1059968"/>
                  <a:gd name="connsiteX249" fmla="*/ 1492591 w 1545044"/>
                  <a:gd name="connsiteY249" fmla="*/ 705323 h 1059968"/>
                  <a:gd name="connsiteX250" fmla="*/ 1491888 w 1545044"/>
                  <a:gd name="connsiteY250" fmla="*/ 697768 h 1059968"/>
                  <a:gd name="connsiteX251" fmla="*/ 1486792 w 1545044"/>
                  <a:gd name="connsiteY251" fmla="*/ 661836 h 1059968"/>
                  <a:gd name="connsiteX252" fmla="*/ 1486792 w 1545044"/>
                  <a:gd name="connsiteY252" fmla="*/ 646198 h 1059968"/>
                  <a:gd name="connsiteX253" fmla="*/ 1486265 w 1545044"/>
                  <a:gd name="connsiteY253" fmla="*/ 633723 h 1059968"/>
                  <a:gd name="connsiteX254" fmla="*/ 1485475 w 1545044"/>
                  <a:gd name="connsiteY254" fmla="*/ 627836 h 1059968"/>
                  <a:gd name="connsiteX255" fmla="*/ 1476250 w 1545044"/>
                  <a:gd name="connsiteY255" fmla="*/ 598845 h 1059968"/>
                  <a:gd name="connsiteX256" fmla="*/ 1471770 w 1545044"/>
                  <a:gd name="connsiteY256" fmla="*/ 587511 h 1059968"/>
                  <a:gd name="connsiteX257" fmla="*/ 1470803 w 1545044"/>
                  <a:gd name="connsiteY257" fmla="*/ 582855 h 1059968"/>
                  <a:gd name="connsiteX258" fmla="*/ 1467816 w 1545044"/>
                  <a:gd name="connsiteY258" fmla="*/ 567744 h 1059968"/>
                  <a:gd name="connsiteX259" fmla="*/ 1460524 w 1545044"/>
                  <a:gd name="connsiteY259" fmla="*/ 544639 h 1059968"/>
                  <a:gd name="connsiteX260" fmla="*/ 1455165 w 1545044"/>
                  <a:gd name="connsiteY260" fmla="*/ 528386 h 1059968"/>
                  <a:gd name="connsiteX261" fmla="*/ 1446643 w 1545044"/>
                  <a:gd name="connsiteY261" fmla="*/ 506862 h 1059968"/>
                  <a:gd name="connsiteX262" fmla="*/ 1444183 w 1545044"/>
                  <a:gd name="connsiteY262" fmla="*/ 486480 h 1059968"/>
                  <a:gd name="connsiteX263" fmla="*/ 1441196 w 1545044"/>
                  <a:gd name="connsiteY263" fmla="*/ 481384 h 1059968"/>
                  <a:gd name="connsiteX264" fmla="*/ 1427579 w 1545044"/>
                  <a:gd name="connsiteY264" fmla="*/ 459421 h 1059968"/>
                  <a:gd name="connsiteX265" fmla="*/ 1419936 w 1545044"/>
                  <a:gd name="connsiteY265" fmla="*/ 446858 h 1059968"/>
                  <a:gd name="connsiteX266" fmla="*/ 1419057 w 1545044"/>
                  <a:gd name="connsiteY266" fmla="*/ 445891 h 1059968"/>
                  <a:gd name="connsiteX267" fmla="*/ 1394546 w 1545044"/>
                  <a:gd name="connsiteY267" fmla="*/ 397044 h 1059968"/>
                  <a:gd name="connsiteX268" fmla="*/ 1389099 w 1545044"/>
                  <a:gd name="connsiteY268" fmla="*/ 382285 h 1059968"/>
                  <a:gd name="connsiteX269" fmla="*/ 1382159 w 1545044"/>
                  <a:gd name="connsiteY269" fmla="*/ 374905 h 1059968"/>
                  <a:gd name="connsiteX270" fmla="*/ 1368365 w 1545044"/>
                  <a:gd name="connsiteY270" fmla="*/ 354435 h 1059968"/>
                  <a:gd name="connsiteX271" fmla="*/ 1360986 w 1545044"/>
                  <a:gd name="connsiteY271" fmla="*/ 345826 h 1059968"/>
                  <a:gd name="connsiteX272" fmla="*/ 1358350 w 1545044"/>
                  <a:gd name="connsiteY272" fmla="*/ 343190 h 1059968"/>
                  <a:gd name="connsiteX273" fmla="*/ 1338759 w 1545044"/>
                  <a:gd name="connsiteY273" fmla="*/ 316131 h 1059968"/>
                  <a:gd name="connsiteX274" fmla="*/ 1334190 w 1545044"/>
                  <a:gd name="connsiteY274" fmla="*/ 300317 h 1059968"/>
                  <a:gd name="connsiteX275" fmla="*/ 1331818 w 1545044"/>
                  <a:gd name="connsiteY275" fmla="*/ 297155 h 1059968"/>
                  <a:gd name="connsiteX276" fmla="*/ 1317850 w 1545044"/>
                  <a:gd name="connsiteY276" fmla="*/ 289599 h 1059968"/>
                  <a:gd name="connsiteX277" fmla="*/ 1296501 w 1545044"/>
                  <a:gd name="connsiteY277" fmla="*/ 265703 h 1059968"/>
                  <a:gd name="connsiteX278" fmla="*/ 1299576 w 1545044"/>
                  <a:gd name="connsiteY278" fmla="*/ 260959 h 1059968"/>
                  <a:gd name="connsiteX279" fmla="*/ 1302651 w 1545044"/>
                  <a:gd name="connsiteY279" fmla="*/ 261838 h 1059968"/>
                  <a:gd name="connsiteX280" fmla="*/ 1300894 w 1545044"/>
                  <a:gd name="connsiteY280" fmla="*/ 259993 h 1059968"/>
                  <a:gd name="connsiteX281" fmla="*/ 646735 w 1545044"/>
                  <a:gd name="connsiteY281" fmla="*/ 42379 h 1059968"/>
                  <a:gd name="connsiteX282" fmla="*/ 646559 w 1545044"/>
                  <a:gd name="connsiteY282" fmla="*/ 44839 h 1059968"/>
                  <a:gd name="connsiteX283" fmla="*/ 649370 w 1545044"/>
                  <a:gd name="connsiteY283" fmla="*/ 42379 h 1059968"/>
                  <a:gd name="connsiteX284" fmla="*/ 649546 w 1545044"/>
                  <a:gd name="connsiteY284" fmla="*/ 39919 h 1059968"/>
                  <a:gd name="connsiteX285" fmla="*/ 646735 w 1545044"/>
                  <a:gd name="connsiteY285" fmla="*/ 42379 h 1059968"/>
                  <a:gd name="connsiteX286" fmla="*/ 47660 w 1545044"/>
                  <a:gd name="connsiteY286" fmla="*/ 565460 h 1059968"/>
                  <a:gd name="connsiteX287" fmla="*/ 42388 w 1545044"/>
                  <a:gd name="connsiteY287" fmla="*/ 565636 h 1059968"/>
                  <a:gd name="connsiteX288" fmla="*/ 42388 w 1545044"/>
                  <a:gd name="connsiteY288" fmla="*/ 568008 h 1059968"/>
                  <a:gd name="connsiteX289" fmla="*/ 47660 w 1545044"/>
                  <a:gd name="connsiteY289" fmla="*/ 565460 h 1059968"/>
                  <a:gd name="connsiteX290" fmla="*/ 21479 w 1545044"/>
                  <a:gd name="connsiteY290" fmla="*/ 725354 h 1059968"/>
                  <a:gd name="connsiteX291" fmla="*/ 18492 w 1545044"/>
                  <a:gd name="connsiteY291" fmla="*/ 721401 h 1059968"/>
                  <a:gd name="connsiteX292" fmla="*/ 16296 w 1545044"/>
                  <a:gd name="connsiteY292" fmla="*/ 723597 h 1059968"/>
                  <a:gd name="connsiteX293" fmla="*/ 21479 w 1545044"/>
                  <a:gd name="connsiteY293" fmla="*/ 725354 h 1059968"/>
                  <a:gd name="connsiteX294" fmla="*/ 1528962 w 1545044"/>
                  <a:gd name="connsiteY294" fmla="*/ 727990 h 1059968"/>
                  <a:gd name="connsiteX295" fmla="*/ 1525975 w 1545044"/>
                  <a:gd name="connsiteY295" fmla="*/ 724036 h 1059968"/>
                  <a:gd name="connsiteX296" fmla="*/ 1523779 w 1545044"/>
                  <a:gd name="connsiteY296" fmla="*/ 726233 h 1059968"/>
                  <a:gd name="connsiteX297" fmla="*/ 1528962 w 1545044"/>
                  <a:gd name="connsiteY297" fmla="*/ 727990 h 1059968"/>
                  <a:gd name="connsiteX298" fmla="*/ 33252 w 1545044"/>
                  <a:gd name="connsiteY298" fmla="*/ 910198 h 1059968"/>
                  <a:gd name="connsiteX299" fmla="*/ 29298 w 1545044"/>
                  <a:gd name="connsiteY299" fmla="*/ 913185 h 1059968"/>
                  <a:gd name="connsiteX300" fmla="*/ 31495 w 1545044"/>
                  <a:gd name="connsiteY300" fmla="*/ 915382 h 1059968"/>
                  <a:gd name="connsiteX301" fmla="*/ 33252 w 1545044"/>
                  <a:gd name="connsiteY301" fmla="*/ 910198 h 1059968"/>
                  <a:gd name="connsiteX302" fmla="*/ 1002015 w 1545044"/>
                  <a:gd name="connsiteY302" fmla="*/ 46332 h 1059968"/>
                  <a:gd name="connsiteX303" fmla="*/ 999028 w 1545044"/>
                  <a:gd name="connsiteY303" fmla="*/ 42379 h 1059968"/>
                  <a:gd name="connsiteX304" fmla="*/ 996832 w 1545044"/>
                  <a:gd name="connsiteY304" fmla="*/ 44575 h 1059968"/>
                  <a:gd name="connsiteX305" fmla="*/ 1002015 w 1545044"/>
                  <a:gd name="connsiteY305" fmla="*/ 46332 h 1059968"/>
                  <a:gd name="connsiteX306" fmla="*/ 301996 w 1545044"/>
                  <a:gd name="connsiteY306" fmla="*/ 201043 h 1059968"/>
                  <a:gd name="connsiteX307" fmla="*/ 306213 w 1545044"/>
                  <a:gd name="connsiteY307" fmla="*/ 202009 h 1059968"/>
                  <a:gd name="connsiteX308" fmla="*/ 306653 w 1545044"/>
                  <a:gd name="connsiteY308" fmla="*/ 200340 h 1059968"/>
                  <a:gd name="connsiteX309" fmla="*/ 301996 w 1545044"/>
                  <a:gd name="connsiteY309" fmla="*/ 201043 h 1059968"/>
                  <a:gd name="connsiteX310" fmla="*/ 548426 w 1545044"/>
                  <a:gd name="connsiteY310" fmla="*/ 41061 h 1059968"/>
                  <a:gd name="connsiteX311" fmla="*/ 545791 w 1545044"/>
                  <a:gd name="connsiteY311" fmla="*/ 42379 h 1059968"/>
                  <a:gd name="connsiteX312" fmla="*/ 548426 w 1545044"/>
                  <a:gd name="connsiteY312" fmla="*/ 41061 h 1059968"/>
                  <a:gd name="connsiteX313" fmla="*/ 163012 w 1545044"/>
                  <a:gd name="connsiteY313" fmla="*/ 313759 h 1059968"/>
                  <a:gd name="connsiteX314" fmla="*/ 167229 w 1545044"/>
                  <a:gd name="connsiteY314" fmla="*/ 314725 h 1059968"/>
                  <a:gd name="connsiteX315" fmla="*/ 167668 w 1545044"/>
                  <a:gd name="connsiteY315" fmla="*/ 313144 h 1059968"/>
                  <a:gd name="connsiteX316" fmla="*/ 163012 w 1545044"/>
                  <a:gd name="connsiteY316" fmla="*/ 313759 h 1059968"/>
                  <a:gd name="connsiteX317" fmla="*/ 1378205 w 1545044"/>
                  <a:gd name="connsiteY317" fmla="*/ 317713 h 1059968"/>
                  <a:gd name="connsiteX318" fmla="*/ 1381544 w 1545044"/>
                  <a:gd name="connsiteY318" fmla="*/ 317010 h 1059968"/>
                  <a:gd name="connsiteX319" fmla="*/ 1381104 w 1545044"/>
                  <a:gd name="connsiteY319" fmla="*/ 315428 h 1059968"/>
                  <a:gd name="connsiteX320" fmla="*/ 1378205 w 1545044"/>
                  <a:gd name="connsiteY320" fmla="*/ 317713 h 1059968"/>
                  <a:gd name="connsiteX321" fmla="*/ 1446380 w 1545044"/>
                  <a:gd name="connsiteY321" fmla="*/ 422610 h 1059968"/>
                  <a:gd name="connsiteX322" fmla="*/ 1445062 w 1545044"/>
                  <a:gd name="connsiteY322" fmla="*/ 419974 h 1059968"/>
                  <a:gd name="connsiteX323" fmla="*/ 1446380 w 1545044"/>
                  <a:gd name="connsiteY323" fmla="*/ 422610 h 1059968"/>
                  <a:gd name="connsiteX324" fmla="*/ 839486 w 1545044"/>
                  <a:gd name="connsiteY324" fmla="*/ 20152 h 1059968"/>
                  <a:gd name="connsiteX325" fmla="*/ 836850 w 1545044"/>
                  <a:gd name="connsiteY325" fmla="*/ 21470 h 1059968"/>
                  <a:gd name="connsiteX326" fmla="*/ 839486 w 1545044"/>
                  <a:gd name="connsiteY326" fmla="*/ 20152 h 1059968"/>
                  <a:gd name="connsiteX327" fmla="*/ 705772 w 1545044"/>
                  <a:gd name="connsiteY327" fmla="*/ 20152 h 1059968"/>
                  <a:gd name="connsiteX328" fmla="*/ 708408 w 1545044"/>
                  <a:gd name="connsiteY328" fmla="*/ 18834 h 1059968"/>
                  <a:gd name="connsiteX329" fmla="*/ 705772 w 1545044"/>
                  <a:gd name="connsiteY329" fmla="*/ 20152 h 1059968"/>
                  <a:gd name="connsiteX330" fmla="*/ 1504100 w 1545044"/>
                  <a:gd name="connsiteY330" fmla="*/ 572049 h 1059968"/>
                  <a:gd name="connsiteX331" fmla="*/ 1502782 w 1545044"/>
                  <a:gd name="connsiteY331" fmla="*/ 569414 h 1059968"/>
                  <a:gd name="connsiteX332" fmla="*/ 1504100 w 1545044"/>
                  <a:gd name="connsiteY332" fmla="*/ 572049 h 1059968"/>
                  <a:gd name="connsiteX333" fmla="*/ 100108 w 1545044"/>
                  <a:gd name="connsiteY333" fmla="*/ 418657 h 1059968"/>
                  <a:gd name="connsiteX334" fmla="*/ 101690 w 1545044"/>
                  <a:gd name="connsiteY334" fmla="*/ 419711 h 1059968"/>
                  <a:gd name="connsiteX335" fmla="*/ 100108 w 1545044"/>
                  <a:gd name="connsiteY335" fmla="*/ 418657 h 1059968"/>
                  <a:gd name="connsiteX336" fmla="*/ 1287804 w 1545044"/>
                  <a:gd name="connsiteY336" fmla="*/ 235130 h 1059968"/>
                  <a:gd name="connsiteX337" fmla="*/ 1286222 w 1545044"/>
                  <a:gd name="connsiteY337" fmla="*/ 234076 h 1059968"/>
                  <a:gd name="connsiteX338" fmla="*/ 1287804 w 1545044"/>
                  <a:gd name="connsiteY338" fmla="*/ 235130 h 1059968"/>
                  <a:gd name="connsiteX339" fmla="*/ 258772 w 1545044"/>
                  <a:gd name="connsiteY339" fmla="*/ 233812 h 1059968"/>
                  <a:gd name="connsiteX340" fmla="*/ 259827 w 1545044"/>
                  <a:gd name="connsiteY340" fmla="*/ 232231 h 1059968"/>
                  <a:gd name="connsiteX341" fmla="*/ 258772 w 1545044"/>
                  <a:gd name="connsiteY341" fmla="*/ 233812 h 1059968"/>
                  <a:gd name="connsiteX342" fmla="*/ 1248445 w 1545044"/>
                  <a:gd name="connsiteY342" fmla="*/ 177410 h 1059968"/>
                  <a:gd name="connsiteX343" fmla="*/ 1250026 w 1545044"/>
                  <a:gd name="connsiteY343" fmla="*/ 178464 h 1059968"/>
                  <a:gd name="connsiteX344" fmla="*/ 1248445 w 1545044"/>
                  <a:gd name="connsiteY344" fmla="*/ 177410 h 1059968"/>
                  <a:gd name="connsiteX345" fmla="*/ 1509371 w 1545044"/>
                  <a:gd name="connsiteY345" fmla="*/ 787027 h 1059968"/>
                  <a:gd name="connsiteX346" fmla="*/ 1508317 w 1545044"/>
                  <a:gd name="connsiteY346" fmla="*/ 788609 h 1059968"/>
                  <a:gd name="connsiteX347" fmla="*/ 1509371 w 1545044"/>
                  <a:gd name="connsiteY347" fmla="*/ 787027 h 1059968"/>
                  <a:gd name="connsiteX348" fmla="*/ 42388 w 1545044"/>
                  <a:gd name="connsiteY348" fmla="*/ 814526 h 1059968"/>
                  <a:gd name="connsiteX349" fmla="*/ 43970 w 1545044"/>
                  <a:gd name="connsiteY349" fmla="*/ 815580 h 1059968"/>
                  <a:gd name="connsiteX350" fmla="*/ 42388 w 1545044"/>
                  <a:gd name="connsiteY350" fmla="*/ 814526 h 1059968"/>
                  <a:gd name="connsiteX351" fmla="*/ 1151455 w 1545044"/>
                  <a:gd name="connsiteY351" fmla="*/ 109235 h 1059968"/>
                  <a:gd name="connsiteX352" fmla="*/ 1153036 w 1545044"/>
                  <a:gd name="connsiteY352" fmla="*/ 110290 h 1059968"/>
                  <a:gd name="connsiteX353" fmla="*/ 1151455 w 1545044"/>
                  <a:gd name="connsiteY353" fmla="*/ 109235 h 1059968"/>
                  <a:gd name="connsiteX354" fmla="*/ 392486 w 1545044"/>
                  <a:gd name="connsiteY354" fmla="*/ 107918 h 1059968"/>
                  <a:gd name="connsiteX355" fmla="*/ 393540 w 1545044"/>
                  <a:gd name="connsiteY355" fmla="*/ 106336 h 1059968"/>
                  <a:gd name="connsiteX356" fmla="*/ 392486 w 1545044"/>
                  <a:gd name="connsiteY356" fmla="*/ 107918 h 1059968"/>
                  <a:gd name="connsiteX357" fmla="*/ 1051828 w 1545044"/>
                  <a:gd name="connsiteY357" fmla="*/ 83055 h 1059968"/>
                  <a:gd name="connsiteX358" fmla="*/ 1053410 w 1545044"/>
                  <a:gd name="connsiteY358" fmla="*/ 84109 h 1059968"/>
                  <a:gd name="connsiteX359" fmla="*/ 1051828 w 1545044"/>
                  <a:gd name="connsiteY359" fmla="*/ 83055 h 1059968"/>
                  <a:gd name="connsiteX360" fmla="*/ 495978 w 1545044"/>
                  <a:gd name="connsiteY360" fmla="*/ 80420 h 1059968"/>
                  <a:gd name="connsiteX361" fmla="*/ 494396 w 1545044"/>
                  <a:gd name="connsiteY361" fmla="*/ 79365 h 1059968"/>
                  <a:gd name="connsiteX362" fmla="*/ 495978 w 1545044"/>
                  <a:gd name="connsiteY362" fmla="*/ 80420 h 1059968"/>
                  <a:gd name="connsiteX363" fmla="*/ 1513236 w 1545044"/>
                  <a:gd name="connsiteY363" fmla="*/ 916787 h 1059968"/>
                  <a:gd name="connsiteX364" fmla="*/ 1514818 w 1545044"/>
                  <a:gd name="connsiteY364" fmla="*/ 917842 h 1059968"/>
                  <a:gd name="connsiteX365" fmla="*/ 1513236 w 1545044"/>
                  <a:gd name="connsiteY365" fmla="*/ 916787 h 1059968"/>
                  <a:gd name="connsiteX366" fmla="*/ 1480467 w 1545044"/>
                  <a:gd name="connsiteY366" fmla="*/ 970554 h 1059968"/>
                  <a:gd name="connsiteX367" fmla="*/ 1479413 w 1545044"/>
                  <a:gd name="connsiteY367" fmla="*/ 972135 h 1059968"/>
                  <a:gd name="connsiteX368" fmla="*/ 1480467 w 1545044"/>
                  <a:gd name="connsiteY368" fmla="*/ 970554 h 1059968"/>
                  <a:gd name="connsiteX369" fmla="*/ 79111 w 1545044"/>
                  <a:gd name="connsiteY369" fmla="*/ 995417 h 1059968"/>
                  <a:gd name="connsiteX370" fmla="*/ 77530 w 1545044"/>
                  <a:gd name="connsiteY370" fmla="*/ 994362 h 1059968"/>
                  <a:gd name="connsiteX371" fmla="*/ 79111 w 1545044"/>
                  <a:gd name="connsiteY371" fmla="*/ 995417 h 1059968"/>
                  <a:gd name="connsiteX372" fmla="*/ 1466059 w 1545044"/>
                  <a:gd name="connsiteY372" fmla="*/ 998052 h 1059968"/>
                  <a:gd name="connsiteX373" fmla="*/ 1467640 w 1545044"/>
                  <a:gd name="connsiteY373" fmla="*/ 999106 h 1059968"/>
                  <a:gd name="connsiteX374" fmla="*/ 1466059 w 1545044"/>
                  <a:gd name="connsiteY374" fmla="*/ 998052 h 105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</a:cxnLst>
                <a:rect l="l" t="t" r="r" b="b"/>
                <a:pathLst>
                  <a:path w="1545044" h="1059968">
                    <a:moveTo>
                      <a:pt x="1300894" y="259993"/>
                    </a:moveTo>
                    <a:cubicBezTo>
                      <a:pt x="1300894" y="259553"/>
                      <a:pt x="1300982" y="258763"/>
                      <a:pt x="1300894" y="258763"/>
                    </a:cubicBezTo>
                    <a:cubicBezTo>
                      <a:pt x="1288770" y="256654"/>
                      <a:pt x="1280512" y="250241"/>
                      <a:pt x="1277173" y="238029"/>
                    </a:cubicBezTo>
                    <a:cubicBezTo>
                      <a:pt x="1276734" y="236360"/>
                      <a:pt x="1274274" y="234164"/>
                      <a:pt x="1272605" y="233988"/>
                    </a:cubicBezTo>
                    <a:cubicBezTo>
                      <a:pt x="1264259" y="233197"/>
                      <a:pt x="1259866" y="226257"/>
                      <a:pt x="1254068" y="221864"/>
                    </a:cubicBezTo>
                    <a:cubicBezTo>
                      <a:pt x="1246512" y="216241"/>
                      <a:pt x="1240714" y="208335"/>
                      <a:pt x="1233510" y="202009"/>
                    </a:cubicBezTo>
                    <a:cubicBezTo>
                      <a:pt x="1228942" y="197968"/>
                      <a:pt x="1223231" y="195244"/>
                      <a:pt x="1218136" y="191818"/>
                    </a:cubicBezTo>
                    <a:cubicBezTo>
                      <a:pt x="1212689" y="188128"/>
                      <a:pt x="1206012" y="185317"/>
                      <a:pt x="1202058" y="180397"/>
                    </a:cubicBezTo>
                    <a:cubicBezTo>
                      <a:pt x="1191604" y="167570"/>
                      <a:pt x="1177899" y="159664"/>
                      <a:pt x="1163403" y="153075"/>
                    </a:cubicBezTo>
                    <a:cubicBezTo>
                      <a:pt x="1157165" y="150263"/>
                      <a:pt x="1153563" y="141566"/>
                      <a:pt x="1144602" y="144201"/>
                    </a:cubicBezTo>
                    <a:cubicBezTo>
                      <a:pt x="1143899" y="144377"/>
                      <a:pt x="1142142" y="141126"/>
                      <a:pt x="1140912" y="139457"/>
                    </a:cubicBezTo>
                    <a:cubicBezTo>
                      <a:pt x="1139682" y="137788"/>
                      <a:pt x="1138189" y="134537"/>
                      <a:pt x="1137310" y="134625"/>
                    </a:cubicBezTo>
                    <a:cubicBezTo>
                      <a:pt x="1127822" y="136470"/>
                      <a:pt x="1123166" y="126367"/>
                      <a:pt x="1114468" y="125840"/>
                    </a:cubicBezTo>
                    <a:cubicBezTo>
                      <a:pt x="1110954" y="125664"/>
                      <a:pt x="1107000" y="122326"/>
                      <a:pt x="1104189" y="119426"/>
                    </a:cubicBezTo>
                    <a:cubicBezTo>
                      <a:pt x="1099006" y="113892"/>
                      <a:pt x="1092593" y="112135"/>
                      <a:pt x="1085652" y="110114"/>
                    </a:cubicBezTo>
                    <a:cubicBezTo>
                      <a:pt x="1079854" y="108445"/>
                      <a:pt x="1071156" y="109323"/>
                      <a:pt x="1070014" y="99835"/>
                    </a:cubicBezTo>
                    <a:cubicBezTo>
                      <a:pt x="1069926" y="99132"/>
                      <a:pt x="1068345" y="97990"/>
                      <a:pt x="1068169" y="98078"/>
                    </a:cubicBezTo>
                    <a:cubicBezTo>
                      <a:pt x="1058593" y="104667"/>
                      <a:pt x="1053761" y="95179"/>
                      <a:pt x="1047523" y="91577"/>
                    </a:cubicBezTo>
                    <a:cubicBezTo>
                      <a:pt x="1043219" y="89029"/>
                      <a:pt x="1040495" y="83670"/>
                      <a:pt x="1034521" y="89117"/>
                    </a:cubicBezTo>
                    <a:cubicBezTo>
                      <a:pt x="1033467" y="90083"/>
                      <a:pt x="1029426" y="87184"/>
                      <a:pt x="1026702" y="86921"/>
                    </a:cubicBezTo>
                    <a:cubicBezTo>
                      <a:pt x="1018005" y="86218"/>
                      <a:pt x="1010801" y="78750"/>
                      <a:pt x="1001400" y="81562"/>
                    </a:cubicBezTo>
                    <a:cubicBezTo>
                      <a:pt x="994636" y="71546"/>
                      <a:pt x="983917" y="75236"/>
                      <a:pt x="974605" y="73303"/>
                    </a:cubicBezTo>
                    <a:cubicBezTo>
                      <a:pt x="960900" y="70580"/>
                      <a:pt x="947897" y="64781"/>
                      <a:pt x="933226" y="65309"/>
                    </a:cubicBezTo>
                    <a:cubicBezTo>
                      <a:pt x="926988" y="65572"/>
                      <a:pt x="920575" y="60565"/>
                      <a:pt x="914249" y="57929"/>
                    </a:cubicBezTo>
                    <a:cubicBezTo>
                      <a:pt x="907924" y="65133"/>
                      <a:pt x="901774" y="54942"/>
                      <a:pt x="895536" y="57753"/>
                    </a:cubicBezTo>
                    <a:cubicBezTo>
                      <a:pt x="891407" y="51428"/>
                      <a:pt x="886663" y="53185"/>
                      <a:pt x="880250" y="54854"/>
                    </a:cubicBezTo>
                    <a:cubicBezTo>
                      <a:pt x="872870" y="56787"/>
                      <a:pt x="864612" y="55469"/>
                      <a:pt x="856793" y="55205"/>
                    </a:cubicBezTo>
                    <a:cubicBezTo>
                      <a:pt x="851258" y="55030"/>
                      <a:pt x="844669" y="61355"/>
                      <a:pt x="840189" y="52746"/>
                    </a:cubicBezTo>
                    <a:cubicBezTo>
                      <a:pt x="839925" y="52218"/>
                      <a:pt x="836323" y="53712"/>
                      <a:pt x="834302" y="53712"/>
                    </a:cubicBezTo>
                    <a:cubicBezTo>
                      <a:pt x="822969" y="53624"/>
                      <a:pt x="812427" y="61180"/>
                      <a:pt x="800215" y="55733"/>
                    </a:cubicBezTo>
                    <a:cubicBezTo>
                      <a:pt x="795735" y="53712"/>
                      <a:pt x="787916" y="55381"/>
                      <a:pt x="783347" y="58192"/>
                    </a:cubicBezTo>
                    <a:cubicBezTo>
                      <a:pt x="772893" y="64694"/>
                      <a:pt x="763668" y="55908"/>
                      <a:pt x="753916" y="57665"/>
                    </a:cubicBezTo>
                    <a:cubicBezTo>
                      <a:pt x="748909" y="50461"/>
                      <a:pt x="740914" y="54678"/>
                      <a:pt x="734500" y="53009"/>
                    </a:cubicBezTo>
                    <a:cubicBezTo>
                      <a:pt x="724837" y="50461"/>
                      <a:pt x="714382" y="50813"/>
                      <a:pt x="703576" y="49319"/>
                    </a:cubicBezTo>
                    <a:cubicBezTo>
                      <a:pt x="701555" y="48353"/>
                      <a:pt x="700150" y="48001"/>
                      <a:pt x="698744" y="47650"/>
                    </a:cubicBezTo>
                    <a:cubicBezTo>
                      <a:pt x="698656" y="48265"/>
                      <a:pt x="698481" y="48792"/>
                      <a:pt x="698393" y="49407"/>
                    </a:cubicBezTo>
                    <a:cubicBezTo>
                      <a:pt x="699886" y="49583"/>
                      <a:pt x="701468" y="49846"/>
                      <a:pt x="702961" y="50022"/>
                    </a:cubicBezTo>
                    <a:cubicBezTo>
                      <a:pt x="701731" y="51691"/>
                      <a:pt x="699710" y="54942"/>
                      <a:pt x="699359" y="54766"/>
                    </a:cubicBezTo>
                    <a:cubicBezTo>
                      <a:pt x="689519" y="49759"/>
                      <a:pt x="678889" y="54590"/>
                      <a:pt x="668962" y="52394"/>
                    </a:cubicBezTo>
                    <a:cubicBezTo>
                      <a:pt x="657980" y="49934"/>
                      <a:pt x="648228" y="50461"/>
                      <a:pt x="638916" y="57314"/>
                    </a:cubicBezTo>
                    <a:cubicBezTo>
                      <a:pt x="637510" y="58280"/>
                      <a:pt x="634347" y="56787"/>
                      <a:pt x="631975" y="56348"/>
                    </a:cubicBezTo>
                    <a:cubicBezTo>
                      <a:pt x="630833" y="56084"/>
                      <a:pt x="628988" y="54942"/>
                      <a:pt x="628637" y="55381"/>
                    </a:cubicBezTo>
                    <a:cubicBezTo>
                      <a:pt x="619851" y="64254"/>
                      <a:pt x="607815" y="59774"/>
                      <a:pt x="597712" y="63024"/>
                    </a:cubicBezTo>
                    <a:cubicBezTo>
                      <a:pt x="587609" y="66275"/>
                      <a:pt x="577242" y="68823"/>
                      <a:pt x="566876" y="70843"/>
                    </a:cubicBezTo>
                    <a:cubicBezTo>
                      <a:pt x="561868" y="71810"/>
                      <a:pt x="556421" y="71019"/>
                      <a:pt x="551150" y="71019"/>
                    </a:cubicBezTo>
                    <a:cubicBezTo>
                      <a:pt x="547987" y="71019"/>
                      <a:pt x="544034" y="70316"/>
                      <a:pt x="547548" y="75588"/>
                    </a:cubicBezTo>
                    <a:cubicBezTo>
                      <a:pt x="547636" y="75763"/>
                      <a:pt x="544209" y="78487"/>
                      <a:pt x="544121" y="78487"/>
                    </a:cubicBezTo>
                    <a:cubicBezTo>
                      <a:pt x="538323" y="72337"/>
                      <a:pt x="534282" y="79277"/>
                      <a:pt x="529626" y="80507"/>
                    </a:cubicBezTo>
                    <a:cubicBezTo>
                      <a:pt x="525760" y="81562"/>
                      <a:pt x="521631" y="84461"/>
                      <a:pt x="518117" y="83846"/>
                    </a:cubicBezTo>
                    <a:cubicBezTo>
                      <a:pt x="506871" y="82001"/>
                      <a:pt x="498437" y="87096"/>
                      <a:pt x="490531" y="93510"/>
                    </a:cubicBezTo>
                    <a:cubicBezTo>
                      <a:pt x="486401" y="96936"/>
                      <a:pt x="483239" y="99396"/>
                      <a:pt x="478582" y="94652"/>
                    </a:cubicBezTo>
                    <a:cubicBezTo>
                      <a:pt x="477704" y="93773"/>
                      <a:pt x="477528" y="94476"/>
                      <a:pt x="473926" y="99132"/>
                    </a:cubicBezTo>
                    <a:cubicBezTo>
                      <a:pt x="470324" y="103876"/>
                      <a:pt x="465492" y="107039"/>
                      <a:pt x="459167" y="107742"/>
                    </a:cubicBezTo>
                    <a:cubicBezTo>
                      <a:pt x="455126" y="108181"/>
                      <a:pt x="449854" y="108093"/>
                      <a:pt x="447394" y="110553"/>
                    </a:cubicBezTo>
                    <a:cubicBezTo>
                      <a:pt x="433865" y="123819"/>
                      <a:pt x="416733" y="129003"/>
                      <a:pt x="399251" y="133922"/>
                    </a:cubicBezTo>
                    <a:cubicBezTo>
                      <a:pt x="398196" y="134186"/>
                      <a:pt x="397230" y="134889"/>
                      <a:pt x="396264" y="135416"/>
                    </a:cubicBezTo>
                    <a:cubicBezTo>
                      <a:pt x="397406" y="135767"/>
                      <a:pt x="398548" y="136119"/>
                      <a:pt x="399690" y="136558"/>
                    </a:cubicBezTo>
                    <a:cubicBezTo>
                      <a:pt x="401008" y="137085"/>
                      <a:pt x="402325" y="137612"/>
                      <a:pt x="403555" y="138227"/>
                    </a:cubicBezTo>
                    <a:cubicBezTo>
                      <a:pt x="402589" y="139194"/>
                      <a:pt x="401623" y="140951"/>
                      <a:pt x="400744" y="140863"/>
                    </a:cubicBezTo>
                    <a:cubicBezTo>
                      <a:pt x="390114" y="140424"/>
                      <a:pt x="384491" y="150087"/>
                      <a:pt x="375530" y="152987"/>
                    </a:cubicBezTo>
                    <a:cubicBezTo>
                      <a:pt x="362967" y="157116"/>
                      <a:pt x="354621" y="166516"/>
                      <a:pt x="345221" y="175038"/>
                    </a:cubicBezTo>
                    <a:cubicBezTo>
                      <a:pt x="337314" y="182242"/>
                      <a:pt x="327825" y="187689"/>
                      <a:pt x="319216" y="194278"/>
                    </a:cubicBezTo>
                    <a:cubicBezTo>
                      <a:pt x="315350" y="197265"/>
                      <a:pt x="307795" y="197265"/>
                      <a:pt x="309288" y="205348"/>
                    </a:cubicBezTo>
                    <a:cubicBezTo>
                      <a:pt x="309376" y="205875"/>
                      <a:pt x="307531" y="207368"/>
                      <a:pt x="306741" y="207192"/>
                    </a:cubicBezTo>
                    <a:cubicBezTo>
                      <a:pt x="300679" y="206402"/>
                      <a:pt x="298834" y="211849"/>
                      <a:pt x="295495" y="214836"/>
                    </a:cubicBezTo>
                    <a:cubicBezTo>
                      <a:pt x="289258" y="220458"/>
                      <a:pt x="283811" y="226784"/>
                      <a:pt x="274850" y="228541"/>
                    </a:cubicBezTo>
                    <a:cubicBezTo>
                      <a:pt x="272829" y="228892"/>
                      <a:pt x="271511" y="232758"/>
                      <a:pt x="269930" y="235042"/>
                    </a:cubicBezTo>
                    <a:cubicBezTo>
                      <a:pt x="263517" y="244355"/>
                      <a:pt x="258069" y="254809"/>
                      <a:pt x="244364" y="254633"/>
                    </a:cubicBezTo>
                    <a:cubicBezTo>
                      <a:pt x="243398" y="254633"/>
                      <a:pt x="242432" y="255600"/>
                      <a:pt x="241465" y="256039"/>
                    </a:cubicBezTo>
                    <a:cubicBezTo>
                      <a:pt x="242607" y="256391"/>
                      <a:pt x="243749" y="257093"/>
                      <a:pt x="244891" y="257093"/>
                    </a:cubicBezTo>
                    <a:cubicBezTo>
                      <a:pt x="249284" y="257093"/>
                      <a:pt x="250953" y="258675"/>
                      <a:pt x="247791" y="262365"/>
                    </a:cubicBezTo>
                    <a:cubicBezTo>
                      <a:pt x="240499" y="270799"/>
                      <a:pt x="233031" y="279057"/>
                      <a:pt x="225564" y="287227"/>
                    </a:cubicBezTo>
                    <a:cubicBezTo>
                      <a:pt x="224158" y="288809"/>
                      <a:pt x="222489" y="290566"/>
                      <a:pt x="220644" y="291181"/>
                    </a:cubicBezTo>
                    <a:cubicBezTo>
                      <a:pt x="214933" y="292938"/>
                      <a:pt x="211595" y="295310"/>
                      <a:pt x="212034" y="302426"/>
                    </a:cubicBezTo>
                    <a:cubicBezTo>
                      <a:pt x="212210" y="305413"/>
                      <a:pt x="208784" y="308927"/>
                      <a:pt x="206324" y="311651"/>
                    </a:cubicBezTo>
                    <a:cubicBezTo>
                      <a:pt x="201052" y="317361"/>
                      <a:pt x="195342" y="322632"/>
                      <a:pt x="189895" y="328255"/>
                    </a:cubicBezTo>
                    <a:cubicBezTo>
                      <a:pt x="187786" y="330451"/>
                      <a:pt x="183394" y="332472"/>
                      <a:pt x="187874" y="336513"/>
                    </a:cubicBezTo>
                    <a:cubicBezTo>
                      <a:pt x="188138" y="336689"/>
                      <a:pt x="187435" y="338710"/>
                      <a:pt x="186732" y="339149"/>
                    </a:cubicBezTo>
                    <a:cubicBezTo>
                      <a:pt x="177595" y="344771"/>
                      <a:pt x="174784" y="355226"/>
                      <a:pt x="168283" y="362694"/>
                    </a:cubicBezTo>
                    <a:cubicBezTo>
                      <a:pt x="158883" y="373412"/>
                      <a:pt x="152733" y="385360"/>
                      <a:pt x="147901" y="398714"/>
                    </a:cubicBezTo>
                    <a:cubicBezTo>
                      <a:pt x="144562" y="407763"/>
                      <a:pt x="139115" y="416284"/>
                      <a:pt x="133141" y="423928"/>
                    </a:cubicBezTo>
                    <a:cubicBezTo>
                      <a:pt x="129012" y="429199"/>
                      <a:pt x="124356" y="433328"/>
                      <a:pt x="125937" y="440708"/>
                    </a:cubicBezTo>
                    <a:cubicBezTo>
                      <a:pt x="117328" y="449845"/>
                      <a:pt x="116010" y="463374"/>
                      <a:pt x="108103" y="472511"/>
                    </a:cubicBezTo>
                    <a:cubicBezTo>
                      <a:pt x="102656" y="478748"/>
                      <a:pt x="101251" y="485777"/>
                      <a:pt x="100021" y="492805"/>
                    </a:cubicBezTo>
                    <a:cubicBezTo>
                      <a:pt x="97824" y="505017"/>
                      <a:pt x="94574" y="516526"/>
                      <a:pt x="88248" y="527332"/>
                    </a:cubicBezTo>
                    <a:cubicBezTo>
                      <a:pt x="86315" y="530670"/>
                      <a:pt x="87809" y="535941"/>
                      <a:pt x="85964" y="539455"/>
                    </a:cubicBezTo>
                    <a:cubicBezTo>
                      <a:pt x="80956" y="549207"/>
                      <a:pt x="79726" y="560452"/>
                      <a:pt x="73577" y="569765"/>
                    </a:cubicBezTo>
                    <a:cubicBezTo>
                      <a:pt x="71819" y="572313"/>
                      <a:pt x="68745" y="575036"/>
                      <a:pt x="73137" y="578287"/>
                    </a:cubicBezTo>
                    <a:cubicBezTo>
                      <a:pt x="74016" y="578902"/>
                      <a:pt x="74192" y="582152"/>
                      <a:pt x="73401" y="583207"/>
                    </a:cubicBezTo>
                    <a:cubicBezTo>
                      <a:pt x="65758" y="593222"/>
                      <a:pt x="68832" y="606488"/>
                      <a:pt x="63034" y="616942"/>
                    </a:cubicBezTo>
                    <a:cubicBezTo>
                      <a:pt x="62858" y="617294"/>
                      <a:pt x="63034" y="617821"/>
                      <a:pt x="63034" y="618260"/>
                    </a:cubicBezTo>
                    <a:cubicBezTo>
                      <a:pt x="63298" y="623092"/>
                      <a:pt x="54073" y="625113"/>
                      <a:pt x="59871" y="632405"/>
                    </a:cubicBezTo>
                    <a:cubicBezTo>
                      <a:pt x="62156" y="635216"/>
                      <a:pt x="58466" y="642596"/>
                      <a:pt x="57763" y="647955"/>
                    </a:cubicBezTo>
                    <a:cubicBezTo>
                      <a:pt x="56709" y="655862"/>
                      <a:pt x="56094" y="663856"/>
                      <a:pt x="55039" y="671763"/>
                    </a:cubicBezTo>
                    <a:cubicBezTo>
                      <a:pt x="54425" y="676683"/>
                      <a:pt x="53107" y="681515"/>
                      <a:pt x="52492" y="686435"/>
                    </a:cubicBezTo>
                    <a:cubicBezTo>
                      <a:pt x="51437" y="694342"/>
                      <a:pt x="50998" y="702336"/>
                      <a:pt x="49768" y="710243"/>
                    </a:cubicBezTo>
                    <a:cubicBezTo>
                      <a:pt x="48714" y="717008"/>
                      <a:pt x="48714" y="723421"/>
                      <a:pt x="49153" y="730449"/>
                    </a:cubicBezTo>
                    <a:cubicBezTo>
                      <a:pt x="50032" y="744067"/>
                      <a:pt x="46166" y="757948"/>
                      <a:pt x="45551" y="771829"/>
                    </a:cubicBezTo>
                    <a:cubicBezTo>
                      <a:pt x="45200" y="779384"/>
                      <a:pt x="47396" y="787115"/>
                      <a:pt x="48538" y="794759"/>
                    </a:cubicBezTo>
                    <a:cubicBezTo>
                      <a:pt x="48802" y="796340"/>
                      <a:pt x="49417" y="797921"/>
                      <a:pt x="49768" y="799503"/>
                    </a:cubicBezTo>
                    <a:cubicBezTo>
                      <a:pt x="50822" y="804071"/>
                      <a:pt x="40544" y="806794"/>
                      <a:pt x="45727" y="809518"/>
                    </a:cubicBezTo>
                    <a:cubicBezTo>
                      <a:pt x="52492" y="813032"/>
                      <a:pt x="48714" y="817337"/>
                      <a:pt x="49768" y="821202"/>
                    </a:cubicBezTo>
                    <a:cubicBezTo>
                      <a:pt x="50910" y="825156"/>
                      <a:pt x="51613" y="829197"/>
                      <a:pt x="52404" y="833238"/>
                    </a:cubicBezTo>
                    <a:cubicBezTo>
                      <a:pt x="52667" y="834468"/>
                      <a:pt x="52404" y="835874"/>
                      <a:pt x="52404" y="837192"/>
                    </a:cubicBezTo>
                    <a:cubicBezTo>
                      <a:pt x="52492" y="848525"/>
                      <a:pt x="50998" y="860122"/>
                      <a:pt x="57675" y="870401"/>
                    </a:cubicBezTo>
                    <a:cubicBezTo>
                      <a:pt x="54776" y="880152"/>
                      <a:pt x="62771" y="889904"/>
                      <a:pt x="57763" y="899744"/>
                    </a:cubicBezTo>
                    <a:cubicBezTo>
                      <a:pt x="57236" y="900798"/>
                      <a:pt x="57236" y="903170"/>
                      <a:pt x="57763" y="903521"/>
                    </a:cubicBezTo>
                    <a:cubicBezTo>
                      <a:pt x="66021" y="908090"/>
                      <a:pt x="63034" y="915645"/>
                      <a:pt x="63913" y="922586"/>
                    </a:cubicBezTo>
                    <a:cubicBezTo>
                      <a:pt x="64791" y="929614"/>
                      <a:pt x="68481" y="936379"/>
                      <a:pt x="70765" y="943231"/>
                    </a:cubicBezTo>
                    <a:cubicBezTo>
                      <a:pt x="71029" y="944022"/>
                      <a:pt x="71205" y="945252"/>
                      <a:pt x="70765" y="945779"/>
                    </a:cubicBezTo>
                    <a:cubicBezTo>
                      <a:pt x="63298" y="955707"/>
                      <a:pt x="74192" y="961417"/>
                      <a:pt x="76476" y="968885"/>
                    </a:cubicBezTo>
                    <a:cubicBezTo>
                      <a:pt x="77794" y="973189"/>
                      <a:pt x="84119" y="975913"/>
                      <a:pt x="78760" y="981536"/>
                    </a:cubicBezTo>
                    <a:cubicBezTo>
                      <a:pt x="78145" y="982151"/>
                      <a:pt x="78409" y="984786"/>
                      <a:pt x="79024" y="985138"/>
                    </a:cubicBezTo>
                    <a:cubicBezTo>
                      <a:pt x="87370" y="989618"/>
                      <a:pt x="86491" y="998403"/>
                      <a:pt x="89478" y="1005607"/>
                    </a:cubicBezTo>
                    <a:cubicBezTo>
                      <a:pt x="92641" y="1013163"/>
                      <a:pt x="96682" y="1020103"/>
                      <a:pt x="97209" y="1028713"/>
                    </a:cubicBezTo>
                    <a:cubicBezTo>
                      <a:pt x="97385" y="1031612"/>
                      <a:pt x="100284" y="1034336"/>
                      <a:pt x="101953" y="1037147"/>
                    </a:cubicBezTo>
                    <a:cubicBezTo>
                      <a:pt x="103447" y="1039607"/>
                      <a:pt x="105380" y="1041803"/>
                      <a:pt x="106522" y="1044439"/>
                    </a:cubicBezTo>
                    <a:cubicBezTo>
                      <a:pt x="112144" y="1057002"/>
                      <a:pt x="112057" y="1057090"/>
                      <a:pt x="98527" y="1057090"/>
                    </a:cubicBezTo>
                    <a:cubicBezTo>
                      <a:pt x="86315" y="1057090"/>
                      <a:pt x="74016" y="1056914"/>
                      <a:pt x="61804" y="1057178"/>
                    </a:cubicBezTo>
                    <a:cubicBezTo>
                      <a:pt x="57499" y="1057266"/>
                      <a:pt x="55215" y="1056299"/>
                      <a:pt x="53546" y="1051907"/>
                    </a:cubicBezTo>
                    <a:cubicBezTo>
                      <a:pt x="47396" y="1034775"/>
                      <a:pt x="38347" y="1018346"/>
                      <a:pt x="34833" y="1000775"/>
                    </a:cubicBezTo>
                    <a:cubicBezTo>
                      <a:pt x="31143" y="982151"/>
                      <a:pt x="22270" y="964756"/>
                      <a:pt x="23061" y="944988"/>
                    </a:cubicBezTo>
                    <a:cubicBezTo>
                      <a:pt x="23324" y="938312"/>
                      <a:pt x="18141" y="931459"/>
                      <a:pt x="15681" y="924694"/>
                    </a:cubicBezTo>
                    <a:cubicBezTo>
                      <a:pt x="14539" y="921619"/>
                      <a:pt x="13309" y="918457"/>
                      <a:pt x="13133" y="915294"/>
                    </a:cubicBezTo>
                    <a:cubicBezTo>
                      <a:pt x="12167" y="900710"/>
                      <a:pt x="9619" y="886478"/>
                      <a:pt x="5578" y="872509"/>
                    </a:cubicBezTo>
                    <a:cubicBezTo>
                      <a:pt x="4875" y="870137"/>
                      <a:pt x="5138" y="867414"/>
                      <a:pt x="5226" y="864778"/>
                    </a:cubicBezTo>
                    <a:cubicBezTo>
                      <a:pt x="5314" y="853005"/>
                      <a:pt x="3557" y="841497"/>
                      <a:pt x="131" y="830251"/>
                    </a:cubicBezTo>
                    <a:cubicBezTo>
                      <a:pt x="-396" y="828494"/>
                      <a:pt x="834" y="826210"/>
                      <a:pt x="922" y="824102"/>
                    </a:cubicBezTo>
                    <a:cubicBezTo>
                      <a:pt x="1009" y="821115"/>
                      <a:pt x="834" y="818128"/>
                      <a:pt x="658" y="815141"/>
                    </a:cubicBezTo>
                    <a:cubicBezTo>
                      <a:pt x="658" y="814350"/>
                      <a:pt x="-133" y="813296"/>
                      <a:pt x="131" y="812769"/>
                    </a:cubicBezTo>
                    <a:cubicBezTo>
                      <a:pt x="6983" y="799766"/>
                      <a:pt x="-4789" y="785622"/>
                      <a:pt x="2591" y="772707"/>
                    </a:cubicBezTo>
                    <a:cubicBezTo>
                      <a:pt x="-1451" y="760320"/>
                      <a:pt x="8477" y="747054"/>
                      <a:pt x="131" y="734930"/>
                    </a:cubicBezTo>
                    <a:cubicBezTo>
                      <a:pt x="3996" y="728780"/>
                      <a:pt x="-2241" y="722367"/>
                      <a:pt x="1536" y="715339"/>
                    </a:cubicBezTo>
                    <a:cubicBezTo>
                      <a:pt x="4699" y="709540"/>
                      <a:pt x="3909" y="701546"/>
                      <a:pt x="4787" y="694429"/>
                    </a:cubicBezTo>
                    <a:cubicBezTo>
                      <a:pt x="5138" y="691443"/>
                      <a:pt x="5666" y="688455"/>
                      <a:pt x="5314" y="685468"/>
                    </a:cubicBezTo>
                    <a:cubicBezTo>
                      <a:pt x="3645" y="670445"/>
                      <a:pt x="8565" y="656301"/>
                      <a:pt x="10761" y="641805"/>
                    </a:cubicBezTo>
                    <a:cubicBezTo>
                      <a:pt x="12606" y="630121"/>
                      <a:pt x="15154" y="618436"/>
                      <a:pt x="18668" y="607103"/>
                    </a:cubicBezTo>
                    <a:cubicBezTo>
                      <a:pt x="23324" y="591816"/>
                      <a:pt x="23939" y="576003"/>
                      <a:pt x="26926" y="560628"/>
                    </a:cubicBezTo>
                    <a:cubicBezTo>
                      <a:pt x="28332" y="553248"/>
                      <a:pt x="33164" y="545957"/>
                      <a:pt x="35536" y="538138"/>
                    </a:cubicBezTo>
                    <a:cubicBezTo>
                      <a:pt x="40104" y="523027"/>
                      <a:pt x="42740" y="507037"/>
                      <a:pt x="50207" y="493156"/>
                    </a:cubicBezTo>
                    <a:cubicBezTo>
                      <a:pt x="59608" y="475674"/>
                      <a:pt x="62068" y="454940"/>
                      <a:pt x="75861" y="439390"/>
                    </a:cubicBezTo>
                    <a:cubicBezTo>
                      <a:pt x="78760" y="436139"/>
                      <a:pt x="78936" y="430165"/>
                      <a:pt x="79726" y="425421"/>
                    </a:cubicBezTo>
                    <a:cubicBezTo>
                      <a:pt x="81923" y="412595"/>
                      <a:pt x="90093" y="402491"/>
                      <a:pt x="95891" y="391510"/>
                    </a:cubicBezTo>
                    <a:cubicBezTo>
                      <a:pt x="105555" y="373060"/>
                      <a:pt x="116449" y="355050"/>
                      <a:pt x="128837" y="338358"/>
                    </a:cubicBezTo>
                    <a:cubicBezTo>
                      <a:pt x="137095" y="327289"/>
                      <a:pt x="143157" y="315516"/>
                      <a:pt x="149746" y="303744"/>
                    </a:cubicBezTo>
                    <a:cubicBezTo>
                      <a:pt x="155456" y="293641"/>
                      <a:pt x="163890" y="285031"/>
                      <a:pt x="171534" y="275982"/>
                    </a:cubicBezTo>
                    <a:cubicBezTo>
                      <a:pt x="187172" y="257445"/>
                      <a:pt x="202897" y="239083"/>
                      <a:pt x="218887" y="220898"/>
                    </a:cubicBezTo>
                    <a:cubicBezTo>
                      <a:pt x="222049" y="217296"/>
                      <a:pt x="224685" y="211849"/>
                      <a:pt x="231186" y="212727"/>
                    </a:cubicBezTo>
                    <a:cubicBezTo>
                      <a:pt x="231801" y="212815"/>
                      <a:pt x="233119" y="212024"/>
                      <a:pt x="233207" y="211497"/>
                    </a:cubicBezTo>
                    <a:cubicBezTo>
                      <a:pt x="234261" y="199373"/>
                      <a:pt x="246385" y="197089"/>
                      <a:pt x="252710" y="189710"/>
                    </a:cubicBezTo>
                    <a:cubicBezTo>
                      <a:pt x="254995" y="187074"/>
                      <a:pt x="258860" y="185844"/>
                      <a:pt x="262023" y="183911"/>
                    </a:cubicBezTo>
                    <a:cubicBezTo>
                      <a:pt x="263780" y="182769"/>
                      <a:pt x="266064" y="181891"/>
                      <a:pt x="267031" y="180221"/>
                    </a:cubicBezTo>
                    <a:cubicBezTo>
                      <a:pt x="276255" y="163617"/>
                      <a:pt x="291542" y="152987"/>
                      <a:pt x="306126" y="142356"/>
                    </a:cubicBezTo>
                    <a:cubicBezTo>
                      <a:pt x="320006" y="132253"/>
                      <a:pt x="333184" y="120656"/>
                      <a:pt x="349262" y="113980"/>
                    </a:cubicBezTo>
                    <a:cubicBezTo>
                      <a:pt x="363494" y="108093"/>
                      <a:pt x="373685" y="96760"/>
                      <a:pt x="385809" y="88238"/>
                    </a:cubicBezTo>
                    <a:cubicBezTo>
                      <a:pt x="394331" y="82264"/>
                      <a:pt x="404346" y="78399"/>
                      <a:pt x="413922" y="73918"/>
                    </a:cubicBezTo>
                    <a:cubicBezTo>
                      <a:pt x="424465" y="68911"/>
                      <a:pt x="435622" y="64869"/>
                      <a:pt x="445725" y="59071"/>
                    </a:cubicBezTo>
                    <a:cubicBezTo>
                      <a:pt x="455477" y="53448"/>
                      <a:pt x="465053" y="48529"/>
                      <a:pt x="476386" y="47562"/>
                    </a:cubicBezTo>
                    <a:cubicBezTo>
                      <a:pt x="478231" y="47386"/>
                      <a:pt x="479900" y="45541"/>
                      <a:pt x="481657" y="44487"/>
                    </a:cubicBezTo>
                    <a:cubicBezTo>
                      <a:pt x="483766" y="43257"/>
                      <a:pt x="485699" y="41412"/>
                      <a:pt x="487983" y="40885"/>
                    </a:cubicBezTo>
                    <a:cubicBezTo>
                      <a:pt x="497120" y="38601"/>
                      <a:pt x="506344" y="36756"/>
                      <a:pt x="515569" y="34560"/>
                    </a:cubicBezTo>
                    <a:cubicBezTo>
                      <a:pt x="518292" y="33945"/>
                      <a:pt x="520928" y="32715"/>
                      <a:pt x="523476" y="31485"/>
                    </a:cubicBezTo>
                    <a:cubicBezTo>
                      <a:pt x="532700" y="27180"/>
                      <a:pt x="541486" y="22524"/>
                      <a:pt x="552028" y="21206"/>
                    </a:cubicBezTo>
                    <a:cubicBezTo>
                      <a:pt x="563713" y="19713"/>
                      <a:pt x="575046" y="15847"/>
                      <a:pt x="586555" y="13036"/>
                    </a:cubicBezTo>
                    <a:cubicBezTo>
                      <a:pt x="589718" y="12245"/>
                      <a:pt x="592968" y="11718"/>
                      <a:pt x="596219" y="11015"/>
                    </a:cubicBezTo>
                    <a:cubicBezTo>
                      <a:pt x="600260" y="10136"/>
                      <a:pt x="604301" y="9434"/>
                      <a:pt x="608255" y="8379"/>
                    </a:cubicBezTo>
                    <a:cubicBezTo>
                      <a:pt x="610715" y="7677"/>
                      <a:pt x="634259" y="6534"/>
                      <a:pt x="637159" y="7237"/>
                    </a:cubicBezTo>
                    <a:cubicBezTo>
                      <a:pt x="638652" y="7589"/>
                      <a:pt x="640673" y="8292"/>
                      <a:pt x="641551" y="7677"/>
                    </a:cubicBezTo>
                    <a:cubicBezTo>
                      <a:pt x="652884" y="-582"/>
                      <a:pt x="664920" y="3547"/>
                      <a:pt x="676956" y="4953"/>
                    </a:cubicBezTo>
                    <a:cubicBezTo>
                      <a:pt x="682052" y="5480"/>
                      <a:pt x="687674" y="4689"/>
                      <a:pt x="692506" y="3108"/>
                    </a:cubicBezTo>
                    <a:cubicBezTo>
                      <a:pt x="708144" y="-2075"/>
                      <a:pt x="724222" y="1088"/>
                      <a:pt x="739948" y="1263"/>
                    </a:cubicBezTo>
                    <a:cubicBezTo>
                      <a:pt x="744077" y="1351"/>
                      <a:pt x="747942" y="3108"/>
                      <a:pt x="752335" y="824"/>
                    </a:cubicBezTo>
                    <a:cubicBezTo>
                      <a:pt x="754355" y="-230"/>
                      <a:pt x="758045" y="-318"/>
                      <a:pt x="759978" y="824"/>
                    </a:cubicBezTo>
                    <a:cubicBezTo>
                      <a:pt x="766831" y="4865"/>
                      <a:pt x="774211" y="2405"/>
                      <a:pt x="781239" y="3284"/>
                    </a:cubicBezTo>
                    <a:cubicBezTo>
                      <a:pt x="798458" y="5392"/>
                      <a:pt x="815677" y="2142"/>
                      <a:pt x="832809" y="3284"/>
                    </a:cubicBezTo>
                    <a:cubicBezTo>
                      <a:pt x="839486" y="3723"/>
                      <a:pt x="846075" y="5217"/>
                      <a:pt x="852664" y="5744"/>
                    </a:cubicBezTo>
                    <a:cubicBezTo>
                      <a:pt x="859780" y="6359"/>
                      <a:pt x="866193" y="9434"/>
                      <a:pt x="874364" y="6534"/>
                    </a:cubicBezTo>
                    <a:cubicBezTo>
                      <a:pt x="879635" y="4602"/>
                      <a:pt x="887542" y="5217"/>
                      <a:pt x="894219" y="5919"/>
                    </a:cubicBezTo>
                    <a:cubicBezTo>
                      <a:pt x="896503" y="6183"/>
                      <a:pt x="898611" y="7852"/>
                      <a:pt x="900808" y="8819"/>
                    </a:cubicBezTo>
                    <a:cubicBezTo>
                      <a:pt x="902653" y="9609"/>
                      <a:pt x="905464" y="11454"/>
                      <a:pt x="906343" y="10839"/>
                    </a:cubicBezTo>
                    <a:cubicBezTo>
                      <a:pt x="912844" y="6007"/>
                      <a:pt x="918993" y="10751"/>
                      <a:pt x="925319" y="10839"/>
                    </a:cubicBezTo>
                    <a:cubicBezTo>
                      <a:pt x="941308" y="11103"/>
                      <a:pt x="956244" y="16638"/>
                      <a:pt x="971706" y="19449"/>
                    </a:cubicBezTo>
                    <a:cubicBezTo>
                      <a:pt x="977680" y="20503"/>
                      <a:pt x="983478" y="23842"/>
                      <a:pt x="989364" y="23929"/>
                    </a:cubicBezTo>
                    <a:cubicBezTo>
                      <a:pt x="1000785" y="24105"/>
                      <a:pt x="1010186" y="28410"/>
                      <a:pt x="1019059" y="34648"/>
                    </a:cubicBezTo>
                    <a:cubicBezTo>
                      <a:pt x="1027493" y="40534"/>
                      <a:pt x="1037948" y="39655"/>
                      <a:pt x="1047348" y="42291"/>
                    </a:cubicBezTo>
                    <a:cubicBezTo>
                      <a:pt x="1054200" y="44224"/>
                      <a:pt x="1061141" y="45102"/>
                      <a:pt x="1066148" y="50813"/>
                    </a:cubicBezTo>
                    <a:cubicBezTo>
                      <a:pt x="1067115" y="51955"/>
                      <a:pt x="1068960" y="52833"/>
                      <a:pt x="1070453" y="52921"/>
                    </a:cubicBezTo>
                    <a:cubicBezTo>
                      <a:pt x="1090835" y="54415"/>
                      <a:pt x="1107176" y="65484"/>
                      <a:pt x="1124308" y="74973"/>
                    </a:cubicBezTo>
                    <a:cubicBezTo>
                      <a:pt x="1131775" y="79102"/>
                      <a:pt x="1138891" y="84636"/>
                      <a:pt x="1146886" y="86657"/>
                    </a:cubicBezTo>
                    <a:cubicBezTo>
                      <a:pt x="1159976" y="89995"/>
                      <a:pt x="1169025" y="98342"/>
                      <a:pt x="1177547" y="107566"/>
                    </a:cubicBezTo>
                    <a:cubicBezTo>
                      <a:pt x="1184136" y="114770"/>
                      <a:pt x="1194064" y="114331"/>
                      <a:pt x="1201356" y="120217"/>
                    </a:cubicBezTo>
                    <a:cubicBezTo>
                      <a:pt x="1210580" y="127685"/>
                      <a:pt x="1221386" y="133044"/>
                      <a:pt x="1231050" y="139984"/>
                    </a:cubicBezTo>
                    <a:cubicBezTo>
                      <a:pt x="1240450" y="146837"/>
                      <a:pt x="1248972" y="154744"/>
                      <a:pt x="1258988" y="160981"/>
                    </a:cubicBezTo>
                    <a:cubicBezTo>
                      <a:pt x="1266367" y="165638"/>
                      <a:pt x="1270848" y="174774"/>
                      <a:pt x="1276734" y="181891"/>
                    </a:cubicBezTo>
                    <a:cubicBezTo>
                      <a:pt x="1278228" y="183736"/>
                      <a:pt x="1280072" y="185405"/>
                      <a:pt x="1282093" y="186723"/>
                    </a:cubicBezTo>
                    <a:cubicBezTo>
                      <a:pt x="1293075" y="193927"/>
                      <a:pt x="1305199" y="199901"/>
                      <a:pt x="1310909" y="212991"/>
                    </a:cubicBezTo>
                    <a:cubicBezTo>
                      <a:pt x="1311436" y="214133"/>
                      <a:pt x="1313018" y="214836"/>
                      <a:pt x="1314248" y="215539"/>
                    </a:cubicBezTo>
                    <a:cubicBezTo>
                      <a:pt x="1324966" y="221952"/>
                      <a:pt x="1333488" y="230386"/>
                      <a:pt x="1340340" y="240928"/>
                    </a:cubicBezTo>
                    <a:cubicBezTo>
                      <a:pt x="1344733" y="247605"/>
                      <a:pt x="1350795" y="253228"/>
                      <a:pt x="1355890" y="259465"/>
                    </a:cubicBezTo>
                    <a:cubicBezTo>
                      <a:pt x="1368278" y="274401"/>
                      <a:pt x="1380665" y="289424"/>
                      <a:pt x="1392965" y="304447"/>
                    </a:cubicBezTo>
                    <a:cubicBezTo>
                      <a:pt x="1394458" y="306292"/>
                      <a:pt x="1395776" y="308488"/>
                      <a:pt x="1396655" y="310772"/>
                    </a:cubicBezTo>
                    <a:cubicBezTo>
                      <a:pt x="1401311" y="322017"/>
                      <a:pt x="1407812" y="331593"/>
                      <a:pt x="1415806" y="341082"/>
                    </a:cubicBezTo>
                    <a:cubicBezTo>
                      <a:pt x="1425207" y="352239"/>
                      <a:pt x="1431620" y="365768"/>
                      <a:pt x="1439264" y="378419"/>
                    </a:cubicBezTo>
                    <a:cubicBezTo>
                      <a:pt x="1444974" y="387820"/>
                      <a:pt x="1450685" y="397220"/>
                      <a:pt x="1455956" y="406884"/>
                    </a:cubicBezTo>
                    <a:cubicBezTo>
                      <a:pt x="1459206" y="412858"/>
                      <a:pt x="1463072" y="419184"/>
                      <a:pt x="1464126" y="425685"/>
                    </a:cubicBezTo>
                    <a:cubicBezTo>
                      <a:pt x="1466674" y="441586"/>
                      <a:pt x="1477568" y="453359"/>
                      <a:pt x="1482927" y="467767"/>
                    </a:cubicBezTo>
                    <a:cubicBezTo>
                      <a:pt x="1484245" y="471193"/>
                      <a:pt x="1486177" y="474619"/>
                      <a:pt x="1486265" y="478133"/>
                    </a:cubicBezTo>
                    <a:cubicBezTo>
                      <a:pt x="1486353" y="482878"/>
                      <a:pt x="1488813" y="485689"/>
                      <a:pt x="1491009" y="489467"/>
                    </a:cubicBezTo>
                    <a:cubicBezTo>
                      <a:pt x="1495666" y="497461"/>
                      <a:pt x="1499970" y="506071"/>
                      <a:pt x="1501815" y="515032"/>
                    </a:cubicBezTo>
                    <a:cubicBezTo>
                      <a:pt x="1503133" y="521182"/>
                      <a:pt x="1505769" y="526717"/>
                      <a:pt x="1507174" y="532515"/>
                    </a:cubicBezTo>
                    <a:cubicBezTo>
                      <a:pt x="1512006" y="552897"/>
                      <a:pt x="1521758" y="572049"/>
                      <a:pt x="1520968" y="593837"/>
                    </a:cubicBezTo>
                    <a:cubicBezTo>
                      <a:pt x="1520704" y="599987"/>
                      <a:pt x="1523164" y="606927"/>
                      <a:pt x="1526151" y="612550"/>
                    </a:cubicBezTo>
                    <a:cubicBezTo>
                      <a:pt x="1532301" y="624146"/>
                      <a:pt x="1528962" y="637764"/>
                      <a:pt x="1535551" y="649361"/>
                    </a:cubicBezTo>
                    <a:cubicBezTo>
                      <a:pt x="1538802" y="655159"/>
                      <a:pt x="1538362" y="663066"/>
                      <a:pt x="1538978" y="670094"/>
                    </a:cubicBezTo>
                    <a:cubicBezTo>
                      <a:pt x="1540120" y="682394"/>
                      <a:pt x="1540735" y="694693"/>
                      <a:pt x="1541701" y="706993"/>
                    </a:cubicBezTo>
                    <a:cubicBezTo>
                      <a:pt x="1542492" y="717974"/>
                      <a:pt x="1545303" y="729307"/>
                      <a:pt x="1543634" y="739850"/>
                    </a:cubicBezTo>
                    <a:cubicBezTo>
                      <a:pt x="1542492" y="746966"/>
                      <a:pt x="1540822" y="754346"/>
                      <a:pt x="1542053" y="761110"/>
                    </a:cubicBezTo>
                    <a:cubicBezTo>
                      <a:pt x="1543985" y="771477"/>
                      <a:pt x="1546621" y="782371"/>
                      <a:pt x="1543722" y="791771"/>
                    </a:cubicBezTo>
                    <a:cubicBezTo>
                      <a:pt x="1540120" y="803280"/>
                      <a:pt x="1549696" y="814789"/>
                      <a:pt x="1541877" y="825332"/>
                    </a:cubicBezTo>
                    <a:cubicBezTo>
                      <a:pt x="1544776" y="837280"/>
                      <a:pt x="1541701" y="848613"/>
                      <a:pt x="1539329" y="860210"/>
                    </a:cubicBezTo>
                    <a:cubicBezTo>
                      <a:pt x="1537484" y="869258"/>
                      <a:pt x="1536869" y="878659"/>
                      <a:pt x="1536693" y="887884"/>
                    </a:cubicBezTo>
                    <a:cubicBezTo>
                      <a:pt x="1536430" y="897811"/>
                      <a:pt x="1532301" y="906948"/>
                      <a:pt x="1533004" y="917315"/>
                    </a:cubicBezTo>
                    <a:cubicBezTo>
                      <a:pt x="1533531" y="924782"/>
                      <a:pt x="1530016" y="933567"/>
                      <a:pt x="1525712" y="940157"/>
                    </a:cubicBezTo>
                    <a:cubicBezTo>
                      <a:pt x="1519035" y="950348"/>
                      <a:pt x="1521934" y="962032"/>
                      <a:pt x="1518244" y="972575"/>
                    </a:cubicBezTo>
                    <a:cubicBezTo>
                      <a:pt x="1517541" y="974507"/>
                      <a:pt x="1519035" y="977582"/>
                      <a:pt x="1517980" y="978988"/>
                    </a:cubicBezTo>
                    <a:cubicBezTo>
                      <a:pt x="1511743" y="987334"/>
                      <a:pt x="1511479" y="997261"/>
                      <a:pt x="1509019" y="1006838"/>
                    </a:cubicBezTo>
                    <a:cubicBezTo>
                      <a:pt x="1504890" y="1022739"/>
                      <a:pt x="1497510" y="1037850"/>
                      <a:pt x="1492064" y="1053488"/>
                    </a:cubicBezTo>
                    <a:cubicBezTo>
                      <a:pt x="1490570" y="1057793"/>
                      <a:pt x="1488813" y="1059989"/>
                      <a:pt x="1484245" y="1059901"/>
                    </a:cubicBezTo>
                    <a:cubicBezTo>
                      <a:pt x="1468958" y="1059813"/>
                      <a:pt x="1453672" y="1059901"/>
                      <a:pt x="1438385" y="1059901"/>
                    </a:cubicBezTo>
                    <a:cubicBezTo>
                      <a:pt x="1435662" y="1059901"/>
                      <a:pt x="1434256" y="1060780"/>
                      <a:pt x="1436013" y="1056211"/>
                    </a:cubicBezTo>
                    <a:cubicBezTo>
                      <a:pt x="1438736" y="1049359"/>
                      <a:pt x="1439615" y="1042067"/>
                      <a:pt x="1445501" y="1036356"/>
                    </a:cubicBezTo>
                    <a:cubicBezTo>
                      <a:pt x="1447785" y="1034160"/>
                      <a:pt x="1446995" y="1029240"/>
                      <a:pt x="1448576" y="1025990"/>
                    </a:cubicBezTo>
                    <a:cubicBezTo>
                      <a:pt x="1451563" y="1019840"/>
                      <a:pt x="1452442" y="1012987"/>
                      <a:pt x="1456307" y="1006750"/>
                    </a:cubicBezTo>
                    <a:cubicBezTo>
                      <a:pt x="1459733" y="1001215"/>
                      <a:pt x="1457537" y="992342"/>
                      <a:pt x="1465180" y="988213"/>
                    </a:cubicBezTo>
                    <a:cubicBezTo>
                      <a:pt x="1463775" y="976879"/>
                      <a:pt x="1470539" y="968709"/>
                      <a:pt x="1475899" y="959836"/>
                    </a:cubicBezTo>
                    <a:cubicBezTo>
                      <a:pt x="1477304" y="957551"/>
                      <a:pt x="1474669" y="953159"/>
                      <a:pt x="1474844" y="949820"/>
                    </a:cubicBezTo>
                    <a:cubicBezTo>
                      <a:pt x="1475723" y="937433"/>
                      <a:pt x="1482839" y="926188"/>
                      <a:pt x="1481697" y="913185"/>
                    </a:cubicBezTo>
                    <a:cubicBezTo>
                      <a:pt x="1481433" y="910198"/>
                      <a:pt x="1487144" y="905366"/>
                      <a:pt x="1486265" y="903873"/>
                    </a:cubicBezTo>
                    <a:cubicBezTo>
                      <a:pt x="1482663" y="898250"/>
                      <a:pt x="1486353" y="893682"/>
                      <a:pt x="1486792" y="888762"/>
                    </a:cubicBezTo>
                    <a:cubicBezTo>
                      <a:pt x="1487232" y="883403"/>
                      <a:pt x="1488637" y="878132"/>
                      <a:pt x="1489252" y="872773"/>
                    </a:cubicBezTo>
                    <a:cubicBezTo>
                      <a:pt x="1490307" y="863987"/>
                      <a:pt x="1491097" y="855114"/>
                      <a:pt x="1491888" y="846329"/>
                    </a:cubicBezTo>
                    <a:cubicBezTo>
                      <a:pt x="1492854" y="835347"/>
                      <a:pt x="1493469" y="824277"/>
                      <a:pt x="1494611" y="813383"/>
                    </a:cubicBezTo>
                    <a:cubicBezTo>
                      <a:pt x="1495138" y="808464"/>
                      <a:pt x="1496983" y="812944"/>
                      <a:pt x="1498301" y="813032"/>
                    </a:cubicBezTo>
                    <a:cubicBezTo>
                      <a:pt x="1498653" y="813120"/>
                      <a:pt x="1499970" y="810572"/>
                      <a:pt x="1499707" y="810396"/>
                    </a:cubicBezTo>
                    <a:cubicBezTo>
                      <a:pt x="1489867" y="800557"/>
                      <a:pt x="1498301" y="791596"/>
                      <a:pt x="1500761" y="782283"/>
                    </a:cubicBezTo>
                    <a:cubicBezTo>
                      <a:pt x="1501201" y="780526"/>
                      <a:pt x="1501903" y="777539"/>
                      <a:pt x="1501201" y="777100"/>
                    </a:cubicBezTo>
                    <a:cubicBezTo>
                      <a:pt x="1495753" y="773322"/>
                      <a:pt x="1497510" y="767875"/>
                      <a:pt x="1497159" y="762868"/>
                    </a:cubicBezTo>
                    <a:cubicBezTo>
                      <a:pt x="1496632" y="753994"/>
                      <a:pt x="1499004" y="744945"/>
                      <a:pt x="1494611" y="736424"/>
                    </a:cubicBezTo>
                    <a:cubicBezTo>
                      <a:pt x="1494084" y="735369"/>
                      <a:pt x="1493996" y="733524"/>
                      <a:pt x="1494611" y="732558"/>
                    </a:cubicBezTo>
                    <a:cubicBezTo>
                      <a:pt x="1500498" y="722982"/>
                      <a:pt x="1493996" y="714372"/>
                      <a:pt x="1492591" y="705323"/>
                    </a:cubicBezTo>
                    <a:cubicBezTo>
                      <a:pt x="1492239" y="702863"/>
                      <a:pt x="1491888" y="700228"/>
                      <a:pt x="1491888" y="697768"/>
                    </a:cubicBezTo>
                    <a:cubicBezTo>
                      <a:pt x="1492064" y="685556"/>
                      <a:pt x="1490043" y="673696"/>
                      <a:pt x="1486792" y="661836"/>
                    </a:cubicBezTo>
                    <a:cubicBezTo>
                      <a:pt x="1485475" y="656916"/>
                      <a:pt x="1485738" y="651205"/>
                      <a:pt x="1486792" y="646198"/>
                    </a:cubicBezTo>
                    <a:cubicBezTo>
                      <a:pt x="1487759" y="641805"/>
                      <a:pt x="1482575" y="638203"/>
                      <a:pt x="1486265" y="633723"/>
                    </a:cubicBezTo>
                    <a:cubicBezTo>
                      <a:pt x="1487144" y="632668"/>
                      <a:pt x="1486617" y="629066"/>
                      <a:pt x="1485475" y="627836"/>
                    </a:cubicBezTo>
                    <a:cubicBezTo>
                      <a:pt x="1478183" y="619490"/>
                      <a:pt x="1479588" y="608421"/>
                      <a:pt x="1476250" y="598845"/>
                    </a:cubicBezTo>
                    <a:cubicBezTo>
                      <a:pt x="1474932" y="594979"/>
                      <a:pt x="1475811" y="590498"/>
                      <a:pt x="1471770" y="587511"/>
                    </a:cubicBezTo>
                    <a:cubicBezTo>
                      <a:pt x="1470803" y="586809"/>
                      <a:pt x="1470188" y="583822"/>
                      <a:pt x="1470803" y="582855"/>
                    </a:cubicBezTo>
                    <a:cubicBezTo>
                      <a:pt x="1475459" y="576442"/>
                      <a:pt x="1470100" y="572752"/>
                      <a:pt x="1467816" y="567744"/>
                    </a:cubicBezTo>
                    <a:cubicBezTo>
                      <a:pt x="1464478" y="560452"/>
                      <a:pt x="1461490" y="552546"/>
                      <a:pt x="1460524" y="544639"/>
                    </a:cubicBezTo>
                    <a:cubicBezTo>
                      <a:pt x="1459733" y="538577"/>
                      <a:pt x="1457274" y="533745"/>
                      <a:pt x="1455165" y="528386"/>
                    </a:cubicBezTo>
                    <a:cubicBezTo>
                      <a:pt x="1452442" y="521270"/>
                      <a:pt x="1447083" y="515384"/>
                      <a:pt x="1446643" y="506862"/>
                    </a:cubicBezTo>
                    <a:cubicBezTo>
                      <a:pt x="1446292" y="500185"/>
                      <a:pt x="1442075" y="493772"/>
                      <a:pt x="1444183" y="486480"/>
                    </a:cubicBezTo>
                    <a:cubicBezTo>
                      <a:pt x="1444535" y="485162"/>
                      <a:pt x="1442690" y="482526"/>
                      <a:pt x="1441196" y="481384"/>
                    </a:cubicBezTo>
                    <a:cubicBezTo>
                      <a:pt x="1433992" y="475674"/>
                      <a:pt x="1431005" y="467327"/>
                      <a:pt x="1427579" y="459421"/>
                    </a:cubicBezTo>
                    <a:cubicBezTo>
                      <a:pt x="1425558" y="454764"/>
                      <a:pt x="1424153" y="450020"/>
                      <a:pt x="1419936" y="446858"/>
                    </a:cubicBezTo>
                    <a:cubicBezTo>
                      <a:pt x="1419584" y="446594"/>
                      <a:pt x="1419057" y="446243"/>
                      <a:pt x="1419057" y="445891"/>
                    </a:cubicBezTo>
                    <a:cubicBezTo>
                      <a:pt x="1417037" y="426563"/>
                      <a:pt x="1400520" y="414440"/>
                      <a:pt x="1394546" y="397044"/>
                    </a:cubicBezTo>
                    <a:cubicBezTo>
                      <a:pt x="1392789" y="392037"/>
                      <a:pt x="1391559" y="386853"/>
                      <a:pt x="1389099" y="382285"/>
                    </a:cubicBezTo>
                    <a:cubicBezTo>
                      <a:pt x="1387606" y="379386"/>
                      <a:pt x="1384091" y="377629"/>
                      <a:pt x="1382159" y="374905"/>
                    </a:cubicBezTo>
                    <a:cubicBezTo>
                      <a:pt x="1377327" y="368228"/>
                      <a:pt x="1372846" y="361288"/>
                      <a:pt x="1368365" y="354435"/>
                    </a:cubicBezTo>
                    <a:cubicBezTo>
                      <a:pt x="1366257" y="351273"/>
                      <a:pt x="1365993" y="346704"/>
                      <a:pt x="1360986" y="345826"/>
                    </a:cubicBezTo>
                    <a:cubicBezTo>
                      <a:pt x="1359932" y="345650"/>
                      <a:pt x="1358262" y="344069"/>
                      <a:pt x="1358350" y="343190"/>
                    </a:cubicBezTo>
                    <a:cubicBezTo>
                      <a:pt x="1358789" y="329134"/>
                      <a:pt x="1344821" y="325444"/>
                      <a:pt x="1338759" y="316131"/>
                    </a:cubicBezTo>
                    <a:cubicBezTo>
                      <a:pt x="1335508" y="311123"/>
                      <a:pt x="1329446" y="307522"/>
                      <a:pt x="1334190" y="300317"/>
                    </a:cubicBezTo>
                    <a:cubicBezTo>
                      <a:pt x="1334454" y="299878"/>
                      <a:pt x="1332345" y="296979"/>
                      <a:pt x="1331818" y="297155"/>
                    </a:cubicBezTo>
                    <a:cubicBezTo>
                      <a:pt x="1324790" y="298824"/>
                      <a:pt x="1321540" y="293553"/>
                      <a:pt x="1317850" y="289599"/>
                    </a:cubicBezTo>
                    <a:cubicBezTo>
                      <a:pt x="1310558" y="281780"/>
                      <a:pt x="1303530" y="273698"/>
                      <a:pt x="1296501" y="265703"/>
                    </a:cubicBezTo>
                    <a:cubicBezTo>
                      <a:pt x="1293602" y="262452"/>
                      <a:pt x="1294041" y="260256"/>
                      <a:pt x="1299576" y="260959"/>
                    </a:cubicBezTo>
                    <a:cubicBezTo>
                      <a:pt x="1301070" y="261662"/>
                      <a:pt x="1301860" y="261750"/>
                      <a:pt x="1302651" y="261838"/>
                    </a:cubicBezTo>
                    <a:cubicBezTo>
                      <a:pt x="1302475" y="261047"/>
                      <a:pt x="1301685" y="260520"/>
                      <a:pt x="1300894" y="259993"/>
                    </a:cubicBezTo>
                    <a:moveTo>
                      <a:pt x="646735" y="42379"/>
                    </a:moveTo>
                    <a:cubicBezTo>
                      <a:pt x="646647" y="43169"/>
                      <a:pt x="646647" y="43960"/>
                      <a:pt x="646559" y="44839"/>
                    </a:cubicBezTo>
                    <a:cubicBezTo>
                      <a:pt x="647086" y="44048"/>
                      <a:pt x="647525" y="43257"/>
                      <a:pt x="649370" y="42379"/>
                    </a:cubicBezTo>
                    <a:cubicBezTo>
                      <a:pt x="649458" y="41588"/>
                      <a:pt x="649458" y="40797"/>
                      <a:pt x="649546" y="39919"/>
                    </a:cubicBezTo>
                    <a:cubicBezTo>
                      <a:pt x="649107" y="40797"/>
                      <a:pt x="648580" y="41588"/>
                      <a:pt x="646735" y="42379"/>
                    </a:cubicBezTo>
                    <a:moveTo>
                      <a:pt x="47660" y="565460"/>
                    </a:moveTo>
                    <a:cubicBezTo>
                      <a:pt x="45903" y="565460"/>
                      <a:pt x="44146" y="565460"/>
                      <a:pt x="42388" y="565636"/>
                    </a:cubicBezTo>
                    <a:cubicBezTo>
                      <a:pt x="42301" y="565636"/>
                      <a:pt x="42301" y="567920"/>
                      <a:pt x="42388" y="568008"/>
                    </a:cubicBezTo>
                    <a:cubicBezTo>
                      <a:pt x="44146" y="568096"/>
                      <a:pt x="45903" y="568096"/>
                      <a:pt x="47660" y="565460"/>
                    </a:cubicBezTo>
                    <a:moveTo>
                      <a:pt x="21479" y="725354"/>
                    </a:moveTo>
                    <a:cubicBezTo>
                      <a:pt x="20513" y="724036"/>
                      <a:pt x="19459" y="722718"/>
                      <a:pt x="18492" y="721401"/>
                    </a:cubicBezTo>
                    <a:cubicBezTo>
                      <a:pt x="17789" y="722103"/>
                      <a:pt x="16999" y="722894"/>
                      <a:pt x="16296" y="723597"/>
                    </a:cubicBezTo>
                    <a:cubicBezTo>
                      <a:pt x="17526" y="724739"/>
                      <a:pt x="18844" y="725705"/>
                      <a:pt x="21479" y="725354"/>
                    </a:cubicBezTo>
                    <a:moveTo>
                      <a:pt x="1528962" y="727990"/>
                    </a:moveTo>
                    <a:cubicBezTo>
                      <a:pt x="1527996" y="726672"/>
                      <a:pt x="1526942" y="725354"/>
                      <a:pt x="1525975" y="724036"/>
                    </a:cubicBezTo>
                    <a:cubicBezTo>
                      <a:pt x="1525272" y="724739"/>
                      <a:pt x="1524482" y="725530"/>
                      <a:pt x="1523779" y="726233"/>
                    </a:cubicBezTo>
                    <a:cubicBezTo>
                      <a:pt x="1525097" y="727287"/>
                      <a:pt x="1526415" y="728341"/>
                      <a:pt x="1528962" y="727990"/>
                    </a:cubicBezTo>
                    <a:moveTo>
                      <a:pt x="33252" y="910198"/>
                    </a:moveTo>
                    <a:cubicBezTo>
                      <a:pt x="31934" y="911165"/>
                      <a:pt x="30616" y="912219"/>
                      <a:pt x="29298" y="913185"/>
                    </a:cubicBezTo>
                    <a:cubicBezTo>
                      <a:pt x="30001" y="913888"/>
                      <a:pt x="30792" y="914679"/>
                      <a:pt x="31495" y="915382"/>
                    </a:cubicBezTo>
                    <a:cubicBezTo>
                      <a:pt x="32549" y="914152"/>
                      <a:pt x="33603" y="912834"/>
                      <a:pt x="33252" y="910198"/>
                    </a:cubicBezTo>
                    <a:moveTo>
                      <a:pt x="1002015" y="46332"/>
                    </a:moveTo>
                    <a:cubicBezTo>
                      <a:pt x="1001049" y="45014"/>
                      <a:pt x="999995" y="43697"/>
                      <a:pt x="999028" y="42379"/>
                    </a:cubicBezTo>
                    <a:cubicBezTo>
                      <a:pt x="998325" y="43082"/>
                      <a:pt x="997535" y="43872"/>
                      <a:pt x="996832" y="44575"/>
                    </a:cubicBezTo>
                    <a:cubicBezTo>
                      <a:pt x="998062" y="45629"/>
                      <a:pt x="999380" y="46684"/>
                      <a:pt x="1002015" y="46332"/>
                    </a:cubicBezTo>
                    <a:moveTo>
                      <a:pt x="301996" y="201043"/>
                    </a:moveTo>
                    <a:cubicBezTo>
                      <a:pt x="303402" y="201394"/>
                      <a:pt x="304808" y="201746"/>
                      <a:pt x="306213" y="202009"/>
                    </a:cubicBezTo>
                    <a:cubicBezTo>
                      <a:pt x="306213" y="202009"/>
                      <a:pt x="306477" y="200955"/>
                      <a:pt x="306653" y="200340"/>
                    </a:cubicBezTo>
                    <a:cubicBezTo>
                      <a:pt x="305511" y="200164"/>
                      <a:pt x="304369" y="199988"/>
                      <a:pt x="301996" y="201043"/>
                    </a:cubicBezTo>
                    <a:moveTo>
                      <a:pt x="548426" y="41061"/>
                    </a:moveTo>
                    <a:cubicBezTo>
                      <a:pt x="547548" y="41500"/>
                      <a:pt x="546669" y="41940"/>
                      <a:pt x="545791" y="42379"/>
                    </a:cubicBezTo>
                    <a:cubicBezTo>
                      <a:pt x="546669" y="42818"/>
                      <a:pt x="547548" y="43257"/>
                      <a:pt x="548426" y="41061"/>
                    </a:cubicBezTo>
                    <a:moveTo>
                      <a:pt x="163012" y="313759"/>
                    </a:moveTo>
                    <a:cubicBezTo>
                      <a:pt x="164417" y="314111"/>
                      <a:pt x="165823" y="314462"/>
                      <a:pt x="167229" y="314725"/>
                    </a:cubicBezTo>
                    <a:cubicBezTo>
                      <a:pt x="167229" y="314725"/>
                      <a:pt x="167492" y="313671"/>
                      <a:pt x="167668" y="313144"/>
                    </a:cubicBezTo>
                    <a:cubicBezTo>
                      <a:pt x="166526" y="312881"/>
                      <a:pt x="165472" y="312705"/>
                      <a:pt x="163012" y="313759"/>
                    </a:cubicBezTo>
                    <a:moveTo>
                      <a:pt x="1378205" y="317713"/>
                    </a:moveTo>
                    <a:cubicBezTo>
                      <a:pt x="1379347" y="317449"/>
                      <a:pt x="1380402" y="317273"/>
                      <a:pt x="1381544" y="317010"/>
                    </a:cubicBezTo>
                    <a:cubicBezTo>
                      <a:pt x="1381368" y="316483"/>
                      <a:pt x="1381104" y="315340"/>
                      <a:pt x="1381104" y="315428"/>
                    </a:cubicBezTo>
                    <a:cubicBezTo>
                      <a:pt x="1379699" y="315692"/>
                      <a:pt x="1378293" y="316043"/>
                      <a:pt x="1378205" y="317713"/>
                    </a:cubicBezTo>
                    <a:moveTo>
                      <a:pt x="1446380" y="422610"/>
                    </a:moveTo>
                    <a:cubicBezTo>
                      <a:pt x="1445940" y="421731"/>
                      <a:pt x="1445501" y="420853"/>
                      <a:pt x="1445062" y="419974"/>
                    </a:cubicBezTo>
                    <a:cubicBezTo>
                      <a:pt x="1444623" y="420853"/>
                      <a:pt x="1444183" y="421731"/>
                      <a:pt x="1446380" y="422610"/>
                    </a:cubicBezTo>
                    <a:moveTo>
                      <a:pt x="839486" y="20152"/>
                    </a:moveTo>
                    <a:cubicBezTo>
                      <a:pt x="838607" y="20591"/>
                      <a:pt x="837729" y="21030"/>
                      <a:pt x="836850" y="21470"/>
                    </a:cubicBezTo>
                    <a:cubicBezTo>
                      <a:pt x="837729" y="21909"/>
                      <a:pt x="838607" y="22348"/>
                      <a:pt x="839486" y="20152"/>
                    </a:cubicBezTo>
                    <a:moveTo>
                      <a:pt x="705772" y="20152"/>
                    </a:moveTo>
                    <a:cubicBezTo>
                      <a:pt x="706651" y="19713"/>
                      <a:pt x="707529" y="19273"/>
                      <a:pt x="708408" y="18834"/>
                    </a:cubicBezTo>
                    <a:cubicBezTo>
                      <a:pt x="707529" y="18395"/>
                      <a:pt x="706651" y="17955"/>
                      <a:pt x="705772" y="20152"/>
                    </a:cubicBezTo>
                    <a:moveTo>
                      <a:pt x="1504100" y="572049"/>
                    </a:moveTo>
                    <a:cubicBezTo>
                      <a:pt x="1503660" y="571171"/>
                      <a:pt x="1503221" y="570292"/>
                      <a:pt x="1502782" y="569414"/>
                    </a:cubicBezTo>
                    <a:cubicBezTo>
                      <a:pt x="1502342" y="570292"/>
                      <a:pt x="1501903" y="571171"/>
                      <a:pt x="1504100" y="572049"/>
                    </a:cubicBezTo>
                    <a:moveTo>
                      <a:pt x="100108" y="418657"/>
                    </a:moveTo>
                    <a:cubicBezTo>
                      <a:pt x="100636" y="419008"/>
                      <a:pt x="101163" y="419359"/>
                      <a:pt x="101690" y="419711"/>
                    </a:cubicBezTo>
                    <a:cubicBezTo>
                      <a:pt x="101602" y="418920"/>
                      <a:pt x="101514" y="418129"/>
                      <a:pt x="100108" y="418657"/>
                    </a:cubicBezTo>
                    <a:moveTo>
                      <a:pt x="1287804" y="235130"/>
                    </a:moveTo>
                    <a:cubicBezTo>
                      <a:pt x="1287277" y="234779"/>
                      <a:pt x="1286749" y="234427"/>
                      <a:pt x="1286222" y="234076"/>
                    </a:cubicBezTo>
                    <a:cubicBezTo>
                      <a:pt x="1286310" y="234866"/>
                      <a:pt x="1286398" y="235657"/>
                      <a:pt x="1287804" y="235130"/>
                    </a:cubicBezTo>
                    <a:moveTo>
                      <a:pt x="258772" y="233812"/>
                    </a:moveTo>
                    <a:cubicBezTo>
                      <a:pt x="259124" y="233285"/>
                      <a:pt x="259475" y="232758"/>
                      <a:pt x="259827" y="232231"/>
                    </a:cubicBezTo>
                    <a:cubicBezTo>
                      <a:pt x="259036" y="232319"/>
                      <a:pt x="258245" y="232407"/>
                      <a:pt x="258772" y="233812"/>
                    </a:cubicBezTo>
                    <a:moveTo>
                      <a:pt x="1248445" y="177410"/>
                    </a:moveTo>
                    <a:cubicBezTo>
                      <a:pt x="1248972" y="177761"/>
                      <a:pt x="1249499" y="178113"/>
                      <a:pt x="1250026" y="178464"/>
                    </a:cubicBezTo>
                    <a:cubicBezTo>
                      <a:pt x="1249939" y="177674"/>
                      <a:pt x="1249851" y="176883"/>
                      <a:pt x="1248445" y="177410"/>
                    </a:cubicBezTo>
                    <a:moveTo>
                      <a:pt x="1509371" y="787027"/>
                    </a:moveTo>
                    <a:cubicBezTo>
                      <a:pt x="1509019" y="787554"/>
                      <a:pt x="1508668" y="788082"/>
                      <a:pt x="1508317" y="788609"/>
                    </a:cubicBezTo>
                    <a:cubicBezTo>
                      <a:pt x="1509107" y="788521"/>
                      <a:pt x="1509898" y="788433"/>
                      <a:pt x="1509371" y="787027"/>
                    </a:cubicBezTo>
                    <a:moveTo>
                      <a:pt x="42388" y="814526"/>
                    </a:moveTo>
                    <a:cubicBezTo>
                      <a:pt x="42916" y="814877"/>
                      <a:pt x="43443" y="815228"/>
                      <a:pt x="43970" y="815580"/>
                    </a:cubicBezTo>
                    <a:cubicBezTo>
                      <a:pt x="43882" y="814789"/>
                      <a:pt x="43794" y="813999"/>
                      <a:pt x="42388" y="814526"/>
                    </a:cubicBezTo>
                    <a:moveTo>
                      <a:pt x="1151455" y="109235"/>
                    </a:moveTo>
                    <a:cubicBezTo>
                      <a:pt x="1151982" y="109587"/>
                      <a:pt x="1152509" y="109938"/>
                      <a:pt x="1153036" y="110290"/>
                    </a:cubicBezTo>
                    <a:cubicBezTo>
                      <a:pt x="1152948" y="109499"/>
                      <a:pt x="1152860" y="108708"/>
                      <a:pt x="1151455" y="109235"/>
                    </a:cubicBezTo>
                    <a:moveTo>
                      <a:pt x="392486" y="107918"/>
                    </a:moveTo>
                    <a:cubicBezTo>
                      <a:pt x="392837" y="107391"/>
                      <a:pt x="393189" y="106863"/>
                      <a:pt x="393540" y="106336"/>
                    </a:cubicBezTo>
                    <a:cubicBezTo>
                      <a:pt x="392662" y="106512"/>
                      <a:pt x="391959" y="106600"/>
                      <a:pt x="392486" y="107918"/>
                    </a:cubicBezTo>
                    <a:moveTo>
                      <a:pt x="1051828" y="83055"/>
                    </a:moveTo>
                    <a:cubicBezTo>
                      <a:pt x="1052355" y="83406"/>
                      <a:pt x="1052883" y="83758"/>
                      <a:pt x="1053410" y="84109"/>
                    </a:cubicBezTo>
                    <a:cubicBezTo>
                      <a:pt x="1053322" y="83319"/>
                      <a:pt x="1053234" y="82528"/>
                      <a:pt x="1051828" y="83055"/>
                    </a:cubicBezTo>
                    <a:moveTo>
                      <a:pt x="495978" y="80420"/>
                    </a:moveTo>
                    <a:cubicBezTo>
                      <a:pt x="495450" y="80068"/>
                      <a:pt x="494923" y="79717"/>
                      <a:pt x="494396" y="79365"/>
                    </a:cubicBezTo>
                    <a:cubicBezTo>
                      <a:pt x="494484" y="80156"/>
                      <a:pt x="494572" y="80947"/>
                      <a:pt x="495978" y="80420"/>
                    </a:cubicBezTo>
                    <a:moveTo>
                      <a:pt x="1513236" y="916787"/>
                    </a:moveTo>
                    <a:cubicBezTo>
                      <a:pt x="1513763" y="917139"/>
                      <a:pt x="1514291" y="917490"/>
                      <a:pt x="1514818" y="917842"/>
                    </a:cubicBezTo>
                    <a:cubicBezTo>
                      <a:pt x="1514730" y="917051"/>
                      <a:pt x="1514642" y="916260"/>
                      <a:pt x="1513236" y="916787"/>
                    </a:cubicBezTo>
                    <a:moveTo>
                      <a:pt x="1480467" y="970554"/>
                    </a:moveTo>
                    <a:cubicBezTo>
                      <a:pt x="1480116" y="971081"/>
                      <a:pt x="1479764" y="971608"/>
                      <a:pt x="1479413" y="972135"/>
                    </a:cubicBezTo>
                    <a:cubicBezTo>
                      <a:pt x="1480203" y="972047"/>
                      <a:pt x="1480994" y="971960"/>
                      <a:pt x="1480467" y="970554"/>
                    </a:cubicBezTo>
                    <a:moveTo>
                      <a:pt x="79111" y="995417"/>
                    </a:moveTo>
                    <a:cubicBezTo>
                      <a:pt x="78584" y="995065"/>
                      <a:pt x="78057" y="994714"/>
                      <a:pt x="77530" y="994362"/>
                    </a:cubicBezTo>
                    <a:cubicBezTo>
                      <a:pt x="77618" y="995153"/>
                      <a:pt x="77706" y="995944"/>
                      <a:pt x="79111" y="995417"/>
                    </a:cubicBezTo>
                    <a:moveTo>
                      <a:pt x="1466059" y="998052"/>
                    </a:moveTo>
                    <a:cubicBezTo>
                      <a:pt x="1466586" y="998403"/>
                      <a:pt x="1467113" y="998755"/>
                      <a:pt x="1467640" y="999106"/>
                    </a:cubicBezTo>
                    <a:cubicBezTo>
                      <a:pt x="1467552" y="998316"/>
                      <a:pt x="1467465" y="997525"/>
                      <a:pt x="1466059" y="998052"/>
                    </a:cubicBezTo>
                    <a:close/>
                  </a:path>
                </a:pathLst>
              </a:custGeom>
              <a:solidFill>
                <a:srgbClr val="ED2024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4" name="图形 1994">
              <a:extLst>
                <a:ext uri="{FF2B5EF4-FFF2-40B4-BE49-F238E27FC236}">
                  <a16:creationId xmlns:a16="http://schemas.microsoft.com/office/drawing/2014/main" id="{C18D0785-31CE-ACA2-A465-609BE3158F60}"/>
                </a:ext>
              </a:extLst>
            </p:cNvPr>
            <p:cNvGrpSpPr/>
            <p:nvPr/>
          </p:nvGrpSpPr>
          <p:grpSpPr>
            <a:xfrm>
              <a:off x="1024339" y="1331020"/>
              <a:ext cx="1909725" cy="761217"/>
              <a:chOff x="1024339" y="1331020"/>
              <a:chExt cx="1909725" cy="761217"/>
            </a:xfrm>
          </p:grpSpPr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id="{8DD1D046-4E89-D406-6629-72B1FAB15BFA}"/>
                  </a:ext>
                </a:extLst>
              </p:cNvPr>
              <p:cNvSpPr/>
              <p:nvPr/>
            </p:nvSpPr>
            <p:spPr>
              <a:xfrm>
                <a:off x="1035980" y="1341524"/>
                <a:ext cx="1886083" cy="740050"/>
              </a:xfrm>
              <a:custGeom>
                <a:avLst/>
                <a:gdLst>
                  <a:gd name="connsiteX0" fmla="*/ 9071 w 1886083"/>
                  <a:gd name="connsiteY0" fmla="*/ 370570 h 740050"/>
                  <a:gd name="connsiteX1" fmla="*/ 198 w 1886083"/>
                  <a:gd name="connsiteY1" fmla="*/ 423018 h 740050"/>
                  <a:gd name="connsiteX2" fmla="*/ 2482 w 1886083"/>
                  <a:gd name="connsiteY2" fmla="*/ 436636 h 740050"/>
                  <a:gd name="connsiteX3" fmla="*/ 4766 w 1886083"/>
                  <a:gd name="connsiteY3" fmla="*/ 448584 h 740050"/>
                  <a:gd name="connsiteX4" fmla="*/ 29541 w 1886083"/>
                  <a:gd name="connsiteY4" fmla="*/ 510169 h 740050"/>
                  <a:gd name="connsiteX5" fmla="*/ 92883 w 1886083"/>
                  <a:gd name="connsiteY5" fmla="*/ 575269 h 740050"/>
                  <a:gd name="connsiteX6" fmla="*/ 100263 w 1886083"/>
                  <a:gd name="connsiteY6" fmla="*/ 579749 h 740050"/>
                  <a:gd name="connsiteX7" fmla="*/ 128640 w 1886083"/>
                  <a:gd name="connsiteY7" fmla="*/ 597672 h 740050"/>
                  <a:gd name="connsiteX8" fmla="*/ 156929 w 1886083"/>
                  <a:gd name="connsiteY8" fmla="*/ 613046 h 740050"/>
                  <a:gd name="connsiteX9" fmla="*/ 186360 w 1886083"/>
                  <a:gd name="connsiteY9" fmla="*/ 625961 h 740050"/>
                  <a:gd name="connsiteX10" fmla="*/ 230374 w 1886083"/>
                  <a:gd name="connsiteY10" fmla="*/ 643268 h 740050"/>
                  <a:gd name="connsiteX11" fmla="*/ 282911 w 1886083"/>
                  <a:gd name="connsiteY11" fmla="*/ 660136 h 740050"/>
                  <a:gd name="connsiteX12" fmla="*/ 320952 w 1886083"/>
                  <a:gd name="connsiteY12" fmla="*/ 667515 h 740050"/>
                  <a:gd name="connsiteX13" fmla="*/ 333954 w 1886083"/>
                  <a:gd name="connsiteY13" fmla="*/ 670063 h 740050"/>
                  <a:gd name="connsiteX14" fmla="*/ 353545 w 1886083"/>
                  <a:gd name="connsiteY14" fmla="*/ 673929 h 740050"/>
                  <a:gd name="connsiteX15" fmla="*/ 370589 w 1886083"/>
                  <a:gd name="connsiteY15" fmla="*/ 677794 h 740050"/>
                  <a:gd name="connsiteX16" fmla="*/ 398263 w 1886083"/>
                  <a:gd name="connsiteY16" fmla="*/ 681923 h 740050"/>
                  <a:gd name="connsiteX17" fmla="*/ 428133 w 1886083"/>
                  <a:gd name="connsiteY17" fmla="*/ 684120 h 740050"/>
                  <a:gd name="connsiteX18" fmla="*/ 435425 w 1886083"/>
                  <a:gd name="connsiteY18" fmla="*/ 686140 h 740050"/>
                  <a:gd name="connsiteX19" fmla="*/ 441575 w 1886083"/>
                  <a:gd name="connsiteY19" fmla="*/ 688073 h 740050"/>
                  <a:gd name="connsiteX20" fmla="*/ 454665 w 1886083"/>
                  <a:gd name="connsiteY20" fmla="*/ 686580 h 740050"/>
                  <a:gd name="connsiteX21" fmla="*/ 467228 w 1886083"/>
                  <a:gd name="connsiteY21" fmla="*/ 686228 h 740050"/>
                  <a:gd name="connsiteX22" fmla="*/ 471621 w 1886083"/>
                  <a:gd name="connsiteY22" fmla="*/ 686492 h 740050"/>
                  <a:gd name="connsiteX23" fmla="*/ 488928 w 1886083"/>
                  <a:gd name="connsiteY23" fmla="*/ 690269 h 740050"/>
                  <a:gd name="connsiteX24" fmla="*/ 520204 w 1886083"/>
                  <a:gd name="connsiteY24" fmla="*/ 690357 h 740050"/>
                  <a:gd name="connsiteX25" fmla="*/ 556224 w 1886083"/>
                  <a:gd name="connsiteY25" fmla="*/ 690182 h 740050"/>
                  <a:gd name="connsiteX26" fmla="*/ 565273 w 1886083"/>
                  <a:gd name="connsiteY26" fmla="*/ 685877 h 740050"/>
                  <a:gd name="connsiteX27" fmla="*/ 567821 w 1886083"/>
                  <a:gd name="connsiteY27" fmla="*/ 685350 h 740050"/>
                  <a:gd name="connsiteX28" fmla="*/ 580911 w 1886083"/>
                  <a:gd name="connsiteY28" fmla="*/ 684120 h 740050"/>
                  <a:gd name="connsiteX29" fmla="*/ 604544 w 1886083"/>
                  <a:gd name="connsiteY29" fmla="*/ 682363 h 740050"/>
                  <a:gd name="connsiteX30" fmla="*/ 634941 w 1886083"/>
                  <a:gd name="connsiteY30" fmla="*/ 682099 h 740050"/>
                  <a:gd name="connsiteX31" fmla="*/ 649525 w 1886083"/>
                  <a:gd name="connsiteY31" fmla="*/ 682011 h 740050"/>
                  <a:gd name="connsiteX32" fmla="*/ 677023 w 1886083"/>
                  <a:gd name="connsiteY32" fmla="*/ 679727 h 740050"/>
                  <a:gd name="connsiteX33" fmla="*/ 708299 w 1886083"/>
                  <a:gd name="connsiteY33" fmla="*/ 675598 h 740050"/>
                  <a:gd name="connsiteX34" fmla="*/ 740805 w 1886083"/>
                  <a:gd name="connsiteY34" fmla="*/ 669097 h 740050"/>
                  <a:gd name="connsiteX35" fmla="*/ 778406 w 1886083"/>
                  <a:gd name="connsiteY35" fmla="*/ 663210 h 740050"/>
                  <a:gd name="connsiteX36" fmla="*/ 813724 w 1886083"/>
                  <a:gd name="connsiteY36" fmla="*/ 652580 h 740050"/>
                  <a:gd name="connsiteX37" fmla="*/ 852643 w 1886083"/>
                  <a:gd name="connsiteY37" fmla="*/ 639490 h 740050"/>
                  <a:gd name="connsiteX38" fmla="*/ 866963 w 1886083"/>
                  <a:gd name="connsiteY38" fmla="*/ 634570 h 740050"/>
                  <a:gd name="connsiteX39" fmla="*/ 885939 w 1886083"/>
                  <a:gd name="connsiteY39" fmla="*/ 637382 h 740050"/>
                  <a:gd name="connsiteX40" fmla="*/ 908430 w 1886083"/>
                  <a:gd name="connsiteY40" fmla="*/ 652668 h 740050"/>
                  <a:gd name="connsiteX41" fmla="*/ 921959 w 1886083"/>
                  <a:gd name="connsiteY41" fmla="*/ 659081 h 740050"/>
                  <a:gd name="connsiteX42" fmla="*/ 964832 w 1886083"/>
                  <a:gd name="connsiteY42" fmla="*/ 678761 h 740050"/>
                  <a:gd name="connsiteX43" fmla="*/ 1012097 w 1886083"/>
                  <a:gd name="connsiteY43" fmla="*/ 694399 h 740050"/>
                  <a:gd name="connsiteX44" fmla="*/ 1019829 w 1886083"/>
                  <a:gd name="connsiteY44" fmla="*/ 698089 h 740050"/>
                  <a:gd name="connsiteX45" fmla="*/ 1062262 w 1886083"/>
                  <a:gd name="connsiteY45" fmla="*/ 708894 h 740050"/>
                  <a:gd name="connsiteX46" fmla="*/ 1070784 w 1886083"/>
                  <a:gd name="connsiteY46" fmla="*/ 710915 h 740050"/>
                  <a:gd name="connsiteX47" fmla="*/ 1108824 w 1886083"/>
                  <a:gd name="connsiteY47" fmla="*/ 720491 h 740050"/>
                  <a:gd name="connsiteX48" fmla="*/ 1161537 w 1886083"/>
                  <a:gd name="connsiteY48" fmla="*/ 727959 h 740050"/>
                  <a:gd name="connsiteX49" fmla="*/ 1210032 w 1886083"/>
                  <a:gd name="connsiteY49" fmla="*/ 735426 h 740050"/>
                  <a:gd name="connsiteX50" fmla="*/ 1219432 w 1886083"/>
                  <a:gd name="connsiteY50" fmla="*/ 735778 h 740050"/>
                  <a:gd name="connsiteX51" fmla="*/ 1237618 w 1886083"/>
                  <a:gd name="connsiteY51" fmla="*/ 737271 h 740050"/>
                  <a:gd name="connsiteX52" fmla="*/ 1253432 w 1886083"/>
                  <a:gd name="connsiteY52" fmla="*/ 737359 h 740050"/>
                  <a:gd name="connsiteX53" fmla="*/ 1266785 w 1886083"/>
                  <a:gd name="connsiteY53" fmla="*/ 734109 h 740050"/>
                  <a:gd name="connsiteX54" fmla="*/ 1281896 w 1886083"/>
                  <a:gd name="connsiteY54" fmla="*/ 736217 h 740050"/>
                  <a:gd name="connsiteX55" fmla="*/ 1297534 w 1886083"/>
                  <a:gd name="connsiteY55" fmla="*/ 736305 h 740050"/>
                  <a:gd name="connsiteX56" fmla="*/ 1299116 w 1886083"/>
                  <a:gd name="connsiteY56" fmla="*/ 736568 h 740050"/>
                  <a:gd name="connsiteX57" fmla="*/ 1312118 w 1886083"/>
                  <a:gd name="connsiteY57" fmla="*/ 737974 h 740050"/>
                  <a:gd name="connsiteX58" fmla="*/ 1343306 w 1886083"/>
                  <a:gd name="connsiteY58" fmla="*/ 737710 h 740050"/>
                  <a:gd name="connsiteX59" fmla="*/ 1345678 w 1886083"/>
                  <a:gd name="connsiteY59" fmla="*/ 737710 h 740050"/>
                  <a:gd name="connsiteX60" fmla="*/ 1380732 w 1886083"/>
                  <a:gd name="connsiteY60" fmla="*/ 735690 h 740050"/>
                  <a:gd name="connsiteX61" fmla="*/ 1450488 w 1886083"/>
                  <a:gd name="connsiteY61" fmla="*/ 727607 h 740050"/>
                  <a:gd name="connsiteX62" fmla="*/ 1484048 w 1886083"/>
                  <a:gd name="connsiteY62" fmla="*/ 723127 h 740050"/>
                  <a:gd name="connsiteX63" fmla="*/ 1505836 w 1886083"/>
                  <a:gd name="connsiteY63" fmla="*/ 718998 h 740050"/>
                  <a:gd name="connsiteX64" fmla="*/ 1543437 w 1886083"/>
                  <a:gd name="connsiteY64" fmla="*/ 710739 h 740050"/>
                  <a:gd name="connsiteX65" fmla="*/ 1578579 w 1886083"/>
                  <a:gd name="connsiteY65" fmla="*/ 702130 h 740050"/>
                  <a:gd name="connsiteX66" fmla="*/ 1610206 w 1886083"/>
                  <a:gd name="connsiteY66" fmla="*/ 691324 h 740050"/>
                  <a:gd name="connsiteX67" fmla="*/ 1627952 w 1886083"/>
                  <a:gd name="connsiteY67" fmla="*/ 686140 h 740050"/>
                  <a:gd name="connsiteX68" fmla="*/ 1675218 w 1886083"/>
                  <a:gd name="connsiteY68" fmla="*/ 667955 h 740050"/>
                  <a:gd name="connsiteX69" fmla="*/ 1715543 w 1886083"/>
                  <a:gd name="connsiteY69" fmla="*/ 650384 h 740050"/>
                  <a:gd name="connsiteX70" fmla="*/ 1755428 w 1886083"/>
                  <a:gd name="connsiteY70" fmla="*/ 626663 h 740050"/>
                  <a:gd name="connsiteX71" fmla="*/ 1783454 w 1886083"/>
                  <a:gd name="connsiteY71" fmla="*/ 608302 h 740050"/>
                  <a:gd name="connsiteX72" fmla="*/ 1813587 w 1886083"/>
                  <a:gd name="connsiteY72" fmla="*/ 584142 h 740050"/>
                  <a:gd name="connsiteX73" fmla="*/ 1823691 w 1886083"/>
                  <a:gd name="connsiteY73" fmla="*/ 573600 h 740050"/>
                  <a:gd name="connsiteX74" fmla="*/ 1852067 w 1886083"/>
                  <a:gd name="connsiteY74" fmla="*/ 540215 h 740050"/>
                  <a:gd name="connsiteX75" fmla="*/ 1865421 w 1886083"/>
                  <a:gd name="connsiteY75" fmla="*/ 522293 h 740050"/>
                  <a:gd name="connsiteX76" fmla="*/ 1871834 w 1886083"/>
                  <a:gd name="connsiteY76" fmla="*/ 508061 h 740050"/>
                  <a:gd name="connsiteX77" fmla="*/ 1883255 w 1886083"/>
                  <a:gd name="connsiteY77" fmla="*/ 478015 h 740050"/>
                  <a:gd name="connsiteX78" fmla="*/ 1883782 w 1886083"/>
                  <a:gd name="connsiteY78" fmla="*/ 477136 h 740050"/>
                  <a:gd name="connsiteX79" fmla="*/ 1884925 w 1886083"/>
                  <a:gd name="connsiteY79" fmla="*/ 439096 h 740050"/>
                  <a:gd name="connsiteX80" fmla="*/ 1886067 w 1886083"/>
                  <a:gd name="connsiteY80" fmla="*/ 434088 h 740050"/>
                  <a:gd name="connsiteX81" fmla="*/ 1883431 w 1886083"/>
                  <a:gd name="connsiteY81" fmla="*/ 411246 h 740050"/>
                  <a:gd name="connsiteX82" fmla="*/ 1860238 w 1886083"/>
                  <a:gd name="connsiteY82" fmla="*/ 359500 h 740050"/>
                  <a:gd name="connsiteX83" fmla="*/ 1857514 w 1886083"/>
                  <a:gd name="connsiteY83" fmla="*/ 354317 h 740050"/>
                  <a:gd name="connsiteX84" fmla="*/ 1835024 w 1886083"/>
                  <a:gd name="connsiteY84" fmla="*/ 327170 h 740050"/>
                  <a:gd name="connsiteX85" fmla="*/ 1828259 w 1886083"/>
                  <a:gd name="connsiteY85" fmla="*/ 319351 h 740050"/>
                  <a:gd name="connsiteX86" fmla="*/ 1768606 w 1886083"/>
                  <a:gd name="connsiteY86" fmla="*/ 275512 h 740050"/>
                  <a:gd name="connsiteX87" fmla="*/ 1733816 w 1886083"/>
                  <a:gd name="connsiteY87" fmla="*/ 253724 h 740050"/>
                  <a:gd name="connsiteX88" fmla="*/ 1702013 w 1886083"/>
                  <a:gd name="connsiteY88" fmla="*/ 238350 h 740050"/>
                  <a:gd name="connsiteX89" fmla="*/ 1683739 w 1886083"/>
                  <a:gd name="connsiteY89" fmla="*/ 231936 h 740050"/>
                  <a:gd name="connsiteX90" fmla="*/ 1642360 w 1886083"/>
                  <a:gd name="connsiteY90" fmla="*/ 216562 h 740050"/>
                  <a:gd name="connsiteX91" fmla="*/ 1590351 w 1886083"/>
                  <a:gd name="connsiteY91" fmla="*/ 201012 h 740050"/>
                  <a:gd name="connsiteX92" fmla="*/ 1549148 w 1886083"/>
                  <a:gd name="connsiteY92" fmla="*/ 192666 h 740050"/>
                  <a:gd name="connsiteX93" fmla="*/ 1498632 w 1886083"/>
                  <a:gd name="connsiteY93" fmla="*/ 186252 h 740050"/>
                  <a:gd name="connsiteX94" fmla="*/ 1475877 w 1886083"/>
                  <a:gd name="connsiteY94" fmla="*/ 182035 h 740050"/>
                  <a:gd name="connsiteX95" fmla="*/ 1434586 w 1886083"/>
                  <a:gd name="connsiteY95" fmla="*/ 177467 h 740050"/>
                  <a:gd name="connsiteX96" fmla="*/ 1391186 w 1886083"/>
                  <a:gd name="connsiteY96" fmla="*/ 174392 h 740050"/>
                  <a:gd name="connsiteX97" fmla="*/ 1374231 w 1886083"/>
                  <a:gd name="connsiteY97" fmla="*/ 175798 h 740050"/>
                  <a:gd name="connsiteX98" fmla="*/ 1362810 w 1886083"/>
                  <a:gd name="connsiteY98" fmla="*/ 175886 h 740050"/>
                  <a:gd name="connsiteX99" fmla="*/ 1344800 w 1886083"/>
                  <a:gd name="connsiteY99" fmla="*/ 174568 h 740050"/>
                  <a:gd name="connsiteX100" fmla="*/ 1336805 w 1886083"/>
                  <a:gd name="connsiteY100" fmla="*/ 172284 h 740050"/>
                  <a:gd name="connsiteX101" fmla="*/ 1314929 w 1886083"/>
                  <a:gd name="connsiteY101" fmla="*/ 149090 h 740050"/>
                  <a:gd name="connsiteX102" fmla="*/ 1284093 w 1886083"/>
                  <a:gd name="connsiteY102" fmla="*/ 120274 h 740050"/>
                  <a:gd name="connsiteX103" fmla="*/ 1262656 w 1886083"/>
                  <a:gd name="connsiteY103" fmla="*/ 105603 h 740050"/>
                  <a:gd name="connsiteX104" fmla="*/ 1228481 w 1886083"/>
                  <a:gd name="connsiteY104" fmla="*/ 84693 h 740050"/>
                  <a:gd name="connsiteX105" fmla="*/ 1195448 w 1886083"/>
                  <a:gd name="connsiteY105" fmla="*/ 69583 h 740050"/>
                  <a:gd name="connsiteX106" fmla="*/ 1119894 w 1886083"/>
                  <a:gd name="connsiteY106" fmla="*/ 41206 h 740050"/>
                  <a:gd name="connsiteX107" fmla="*/ 1078427 w 1886083"/>
                  <a:gd name="connsiteY107" fmla="*/ 30927 h 740050"/>
                  <a:gd name="connsiteX108" fmla="*/ 1074649 w 1886083"/>
                  <a:gd name="connsiteY108" fmla="*/ 28906 h 740050"/>
                  <a:gd name="connsiteX109" fmla="*/ 1040650 w 1886083"/>
                  <a:gd name="connsiteY109" fmla="*/ 20472 h 740050"/>
                  <a:gd name="connsiteX110" fmla="*/ 1014645 w 1886083"/>
                  <a:gd name="connsiteY110" fmla="*/ 15289 h 740050"/>
                  <a:gd name="connsiteX111" fmla="*/ 1011570 w 1886083"/>
                  <a:gd name="connsiteY111" fmla="*/ 14410 h 740050"/>
                  <a:gd name="connsiteX112" fmla="*/ 974320 w 1886083"/>
                  <a:gd name="connsiteY112" fmla="*/ 10106 h 740050"/>
                  <a:gd name="connsiteX113" fmla="*/ 956047 w 1886083"/>
                  <a:gd name="connsiteY113" fmla="*/ 7734 h 740050"/>
                  <a:gd name="connsiteX114" fmla="*/ 935577 w 1886083"/>
                  <a:gd name="connsiteY114" fmla="*/ 5801 h 740050"/>
                  <a:gd name="connsiteX115" fmla="*/ 900874 w 1886083"/>
                  <a:gd name="connsiteY115" fmla="*/ 3868 h 740050"/>
                  <a:gd name="connsiteX116" fmla="*/ 879350 w 1886083"/>
                  <a:gd name="connsiteY116" fmla="*/ 1759 h 740050"/>
                  <a:gd name="connsiteX117" fmla="*/ 866963 w 1886083"/>
                  <a:gd name="connsiteY117" fmla="*/ 2111 h 740050"/>
                  <a:gd name="connsiteX118" fmla="*/ 853785 w 1886083"/>
                  <a:gd name="connsiteY118" fmla="*/ 2 h 740050"/>
                  <a:gd name="connsiteX119" fmla="*/ 842979 w 1886083"/>
                  <a:gd name="connsiteY119" fmla="*/ 1672 h 740050"/>
                  <a:gd name="connsiteX120" fmla="*/ 818731 w 1886083"/>
                  <a:gd name="connsiteY120" fmla="*/ 2023 h 740050"/>
                  <a:gd name="connsiteX121" fmla="*/ 793781 w 1886083"/>
                  <a:gd name="connsiteY121" fmla="*/ 2023 h 740050"/>
                  <a:gd name="connsiteX122" fmla="*/ 755389 w 1886083"/>
                  <a:gd name="connsiteY122" fmla="*/ 5537 h 740050"/>
                  <a:gd name="connsiteX123" fmla="*/ 714361 w 1886083"/>
                  <a:gd name="connsiteY123" fmla="*/ 8348 h 740050"/>
                  <a:gd name="connsiteX124" fmla="*/ 676672 w 1886083"/>
                  <a:gd name="connsiteY124" fmla="*/ 13708 h 740050"/>
                  <a:gd name="connsiteX125" fmla="*/ 646450 w 1886083"/>
                  <a:gd name="connsiteY125" fmla="*/ 19769 h 740050"/>
                  <a:gd name="connsiteX126" fmla="*/ 604456 w 1886083"/>
                  <a:gd name="connsiteY126" fmla="*/ 26798 h 740050"/>
                  <a:gd name="connsiteX127" fmla="*/ 577748 w 1886083"/>
                  <a:gd name="connsiteY127" fmla="*/ 32948 h 740050"/>
                  <a:gd name="connsiteX128" fmla="*/ 534963 w 1886083"/>
                  <a:gd name="connsiteY128" fmla="*/ 45423 h 740050"/>
                  <a:gd name="connsiteX129" fmla="*/ 512737 w 1886083"/>
                  <a:gd name="connsiteY129" fmla="*/ 53593 h 740050"/>
                  <a:gd name="connsiteX130" fmla="*/ 468985 w 1886083"/>
                  <a:gd name="connsiteY130" fmla="*/ 68968 h 740050"/>
                  <a:gd name="connsiteX131" fmla="*/ 406346 w 1886083"/>
                  <a:gd name="connsiteY131" fmla="*/ 99453 h 740050"/>
                  <a:gd name="connsiteX132" fmla="*/ 364527 w 1886083"/>
                  <a:gd name="connsiteY132" fmla="*/ 126600 h 740050"/>
                  <a:gd name="connsiteX133" fmla="*/ 352228 w 1886083"/>
                  <a:gd name="connsiteY133" fmla="*/ 135473 h 740050"/>
                  <a:gd name="connsiteX134" fmla="*/ 338083 w 1886083"/>
                  <a:gd name="connsiteY134" fmla="*/ 147772 h 740050"/>
                  <a:gd name="connsiteX135" fmla="*/ 317613 w 1886083"/>
                  <a:gd name="connsiteY135" fmla="*/ 159457 h 740050"/>
                  <a:gd name="connsiteX136" fmla="*/ 290642 w 1886083"/>
                  <a:gd name="connsiteY136" fmla="*/ 167539 h 740050"/>
                  <a:gd name="connsiteX137" fmla="*/ 278958 w 1886083"/>
                  <a:gd name="connsiteY137" fmla="*/ 170439 h 740050"/>
                  <a:gd name="connsiteX138" fmla="*/ 235734 w 1886083"/>
                  <a:gd name="connsiteY138" fmla="*/ 187043 h 740050"/>
                  <a:gd name="connsiteX139" fmla="*/ 220447 w 1886083"/>
                  <a:gd name="connsiteY139" fmla="*/ 192314 h 740050"/>
                  <a:gd name="connsiteX140" fmla="*/ 181176 w 1886083"/>
                  <a:gd name="connsiteY140" fmla="*/ 209446 h 740050"/>
                  <a:gd name="connsiteX141" fmla="*/ 147528 w 1886083"/>
                  <a:gd name="connsiteY141" fmla="*/ 228949 h 740050"/>
                  <a:gd name="connsiteX142" fmla="*/ 96397 w 1886083"/>
                  <a:gd name="connsiteY142" fmla="*/ 261280 h 740050"/>
                  <a:gd name="connsiteX143" fmla="*/ 69339 w 1886083"/>
                  <a:gd name="connsiteY143" fmla="*/ 283506 h 740050"/>
                  <a:gd name="connsiteX144" fmla="*/ 42631 w 1886083"/>
                  <a:gd name="connsiteY144" fmla="*/ 313025 h 740050"/>
                  <a:gd name="connsiteX145" fmla="*/ 23479 w 1886083"/>
                  <a:gd name="connsiteY145" fmla="*/ 341490 h 740050"/>
                  <a:gd name="connsiteX146" fmla="*/ 12673 w 1886083"/>
                  <a:gd name="connsiteY146" fmla="*/ 359324 h 740050"/>
                  <a:gd name="connsiteX147" fmla="*/ 9071 w 1886083"/>
                  <a:gd name="connsiteY147" fmla="*/ 370570 h 740050"/>
                  <a:gd name="connsiteX148" fmla="*/ 1519101 w 1886083"/>
                  <a:gd name="connsiteY148" fmla="*/ 211466 h 740050"/>
                  <a:gd name="connsiteX149" fmla="*/ 1522616 w 1886083"/>
                  <a:gd name="connsiteY149" fmla="*/ 213838 h 740050"/>
                  <a:gd name="connsiteX150" fmla="*/ 1521737 w 1886083"/>
                  <a:gd name="connsiteY150" fmla="*/ 215420 h 740050"/>
                  <a:gd name="connsiteX151" fmla="*/ 1518662 w 1886083"/>
                  <a:gd name="connsiteY151" fmla="*/ 213136 h 740050"/>
                  <a:gd name="connsiteX152" fmla="*/ 1516729 w 1886083"/>
                  <a:gd name="connsiteY152" fmla="*/ 211466 h 740050"/>
                  <a:gd name="connsiteX153" fmla="*/ 1516554 w 1886083"/>
                  <a:gd name="connsiteY153" fmla="*/ 209534 h 740050"/>
                  <a:gd name="connsiteX154" fmla="*/ 1519101 w 1886083"/>
                  <a:gd name="connsiteY154" fmla="*/ 211466 h 740050"/>
                  <a:gd name="connsiteX155" fmla="*/ 1023870 w 1886083"/>
                  <a:gd name="connsiteY155" fmla="*/ 678848 h 740050"/>
                  <a:gd name="connsiteX156" fmla="*/ 1020092 w 1886083"/>
                  <a:gd name="connsiteY156" fmla="*/ 679639 h 740050"/>
                  <a:gd name="connsiteX157" fmla="*/ 1019741 w 1886083"/>
                  <a:gd name="connsiteY157" fmla="*/ 678321 h 740050"/>
                  <a:gd name="connsiteX158" fmla="*/ 1023870 w 1886083"/>
                  <a:gd name="connsiteY158" fmla="*/ 676740 h 740050"/>
                  <a:gd name="connsiteX159" fmla="*/ 1030810 w 1886083"/>
                  <a:gd name="connsiteY159" fmla="*/ 676564 h 740050"/>
                  <a:gd name="connsiteX160" fmla="*/ 1025012 w 1886083"/>
                  <a:gd name="connsiteY160" fmla="*/ 677706 h 740050"/>
                  <a:gd name="connsiteX161" fmla="*/ 1023870 w 1886083"/>
                  <a:gd name="connsiteY161" fmla="*/ 678848 h 740050"/>
                  <a:gd name="connsiteX162" fmla="*/ 65473 w 1886083"/>
                  <a:gd name="connsiteY162" fmla="*/ 441555 h 740050"/>
                  <a:gd name="connsiteX163" fmla="*/ 61871 w 1886083"/>
                  <a:gd name="connsiteY163" fmla="*/ 439183 h 740050"/>
                  <a:gd name="connsiteX164" fmla="*/ 63979 w 1886083"/>
                  <a:gd name="connsiteY164" fmla="*/ 437426 h 740050"/>
                  <a:gd name="connsiteX165" fmla="*/ 67845 w 1886083"/>
                  <a:gd name="connsiteY165" fmla="*/ 441555 h 740050"/>
                  <a:gd name="connsiteX166" fmla="*/ 71447 w 1886083"/>
                  <a:gd name="connsiteY166" fmla="*/ 443928 h 740050"/>
                  <a:gd name="connsiteX167" fmla="*/ 69339 w 1886083"/>
                  <a:gd name="connsiteY167" fmla="*/ 445685 h 740050"/>
                  <a:gd name="connsiteX168" fmla="*/ 65473 w 1886083"/>
                  <a:gd name="connsiteY168" fmla="*/ 441555 h 740050"/>
                  <a:gd name="connsiteX169" fmla="*/ 1475175 w 1886083"/>
                  <a:gd name="connsiteY169" fmla="*/ 368022 h 740050"/>
                  <a:gd name="connsiteX170" fmla="*/ 1468234 w 1886083"/>
                  <a:gd name="connsiteY170" fmla="*/ 368198 h 740050"/>
                  <a:gd name="connsiteX171" fmla="*/ 1474033 w 1886083"/>
                  <a:gd name="connsiteY171" fmla="*/ 367055 h 740050"/>
                  <a:gd name="connsiteX172" fmla="*/ 1475175 w 1886083"/>
                  <a:gd name="connsiteY172" fmla="*/ 366001 h 740050"/>
                  <a:gd name="connsiteX173" fmla="*/ 1481851 w 1886083"/>
                  <a:gd name="connsiteY173" fmla="*/ 365035 h 740050"/>
                  <a:gd name="connsiteX174" fmla="*/ 1483697 w 1886083"/>
                  <a:gd name="connsiteY174" fmla="*/ 366880 h 740050"/>
                  <a:gd name="connsiteX175" fmla="*/ 1477986 w 1886083"/>
                  <a:gd name="connsiteY175" fmla="*/ 368373 h 740050"/>
                  <a:gd name="connsiteX176" fmla="*/ 1475175 w 1886083"/>
                  <a:gd name="connsiteY176" fmla="*/ 368022 h 740050"/>
                  <a:gd name="connsiteX177" fmla="*/ 1329074 w 1886083"/>
                  <a:gd name="connsiteY177" fmla="*/ 727607 h 740050"/>
                  <a:gd name="connsiteX178" fmla="*/ 1321958 w 1886083"/>
                  <a:gd name="connsiteY178" fmla="*/ 727520 h 740050"/>
                  <a:gd name="connsiteX179" fmla="*/ 1316423 w 1886083"/>
                  <a:gd name="connsiteY179" fmla="*/ 726114 h 740050"/>
                  <a:gd name="connsiteX180" fmla="*/ 1323363 w 1886083"/>
                  <a:gd name="connsiteY180" fmla="*/ 723654 h 740050"/>
                  <a:gd name="connsiteX181" fmla="*/ 1331358 w 1886083"/>
                  <a:gd name="connsiteY181" fmla="*/ 727520 h 740050"/>
                  <a:gd name="connsiteX182" fmla="*/ 1335926 w 1886083"/>
                  <a:gd name="connsiteY182" fmla="*/ 727607 h 740050"/>
                  <a:gd name="connsiteX183" fmla="*/ 1339528 w 1886083"/>
                  <a:gd name="connsiteY183" fmla="*/ 728749 h 740050"/>
                  <a:gd name="connsiteX184" fmla="*/ 1336541 w 1886083"/>
                  <a:gd name="connsiteY184" fmla="*/ 729540 h 740050"/>
                  <a:gd name="connsiteX185" fmla="*/ 1329074 w 1886083"/>
                  <a:gd name="connsiteY185" fmla="*/ 727607 h 740050"/>
                  <a:gd name="connsiteX186" fmla="*/ 1439506 w 1886083"/>
                  <a:gd name="connsiteY186" fmla="*/ 202154 h 740050"/>
                  <a:gd name="connsiteX187" fmla="*/ 1417367 w 1886083"/>
                  <a:gd name="connsiteY187" fmla="*/ 201100 h 740050"/>
                  <a:gd name="connsiteX188" fmla="*/ 1413413 w 1886083"/>
                  <a:gd name="connsiteY188" fmla="*/ 198816 h 740050"/>
                  <a:gd name="connsiteX189" fmla="*/ 1417894 w 1886083"/>
                  <a:gd name="connsiteY189" fmla="*/ 197058 h 740050"/>
                  <a:gd name="connsiteX190" fmla="*/ 1423165 w 1886083"/>
                  <a:gd name="connsiteY190" fmla="*/ 198200 h 740050"/>
                  <a:gd name="connsiteX191" fmla="*/ 1439506 w 1886083"/>
                  <a:gd name="connsiteY191" fmla="*/ 200045 h 740050"/>
                  <a:gd name="connsiteX192" fmla="*/ 1454178 w 1886083"/>
                  <a:gd name="connsiteY192" fmla="*/ 200309 h 740050"/>
                  <a:gd name="connsiteX193" fmla="*/ 1465599 w 1886083"/>
                  <a:gd name="connsiteY193" fmla="*/ 202857 h 740050"/>
                  <a:gd name="connsiteX194" fmla="*/ 1484136 w 1886083"/>
                  <a:gd name="connsiteY194" fmla="*/ 205317 h 740050"/>
                  <a:gd name="connsiteX195" fmla="*/ 1486947 w 1886083"/>
                  <a:gd name="connsiteY195" fmla="*/ 206459 h 740050"/>
                  <a:gd name="connsiteX196" fmla="*/ 1483872 w 1886083"/>
                  <a:gd name="connsiteY196" fmla="*/ 207337 h 740050"/>
                  <a:gd name="connsiteX197" fmla="*/ 1441878 w 1886083"/>
                  <a:gd name="connsiteY197" fmla="*/ 201188 h 740050"/>
                  <a:gd name="connsiteX198" fmla="*/ 1439506 w 1886083"/>
                  <a:gd name="connsiteY198" fmla="*/ 202154 h 740050"/>
                  <a:gd name="connsiteX199" fmla="*/ 1565401 w 1886083"/>
                  <a:gd name="connsiteY199" fmla="*/ 680957 h 740050"/>
                  <a:gd name="connsiteX200" fmla="*/ 1563204 w 1886083"/>
                  <a:gd name="connsiteY200" fmla="*/ 681133 h 740050"/>
                  <a:gd name="connsiteX201" fmla="*/ 1565401 w 1886083"/>
                  <a:gd name="connsiteY201" fmla="*/ 678936 h 740050"/>
                  <a:gd name="connsiteX202" fmla="*/ 1583850 w 1886083"/>
                  <a:gd name="connsiteY202" fmla="*/ 658818 h 740050"/>
                  <a:gd name="connsiteX203" fmla="*/ 1587627 w 1886083"/>
                  <a:gd name="connsiteY203" fmla="*/ 657149 h 740050"/>
                  <a:gd name="connsiteX204" fmla="*/ 1595710 w 1886083"/>
                  <a:gd name="connsiteY204" fmla="*/ 654249 h 740050"/>
                  <a:gd name="connsiteX205" fmla="*/ 1625668 w 1886083"/>
                  <a:gd name="connsiteY205" fmla="*/ 642213 h 740050"/>
                  <a:gd name="connsiteX206" fmla="*/ 1698675 w 1886083"/>
                  <a:gd name="connsiteY206" fmla="*/ 616297 h 740050"/>
                  <a:gd name="connsiteX207" fmla="*/ 1745501 w 1886083"/>
                  <a:gd name="connsiteY207" fmla="*/ 594948 h 740050"/>
                  <a:gd name="connsiteX208" fmla="*/ 1749278 w 1886083"/>
                  <a:gd name="connsiteY208" fmla="*/ 592927 h 740050"/>
                  <a:gd name="connsiteX209" fmla="*/ 1778973 w 1886083"/>
                  <a:gd name="connsiteY209" fmla="*/ 575445 h 740050"/>
                  <a:gd name="connsiteX210" fmla="*/ 1782223 w 1886083"/>
                  <a:gd name="connsiteY210" fmla="*/ 575972 h 740050"/>
                  <a:gd name="connsiteX211" fmla="*/ 1781169 w 1886083"/>
                  <a:gd name="connsiteY211" fmla="*/ 579486 h 740050"/>
                  <a:gd name="connsiteX212" fmla="*/ 1753056 w 1886083"/>
                  <a:gd name="connsiteY212" fmla="*/ 597847 h 740050"/>
                  <a:gd name="connsiteX213" fmla="*/ 1743129 w 1886083"/>
                  <a:gd name="connsiteY213" fmla="*/ 604348 h 740050"/>
                  <a:gd name="connsiteX214" fmla="*/ 1721604 w 1886083"/>
                  <a:gd name="connsiteY214" fmla="*/ 619108 h 740050"/>
                  <a:gd name="connsiteX215" fmla="*/ 1713083 w 1886083"/>
                  <a:gd name="connsiteY215" fmla="*/ 622095 h 740050"/>
                  <a:gd name="connsiteX216" fmla="*/ 1708514 w 1886083"/>
                  <a:gd name="connsiteY216" fmla="*/ 624467 h 740050"/>
                  <a:gd name="connsiteX217" fmla="*/ 1701662 w 1886083"/>
                  <a:gd name="connsiteY217" fmla="*/ 630002 h 740050"/>
                  <a:gd name="connsiteX218" fmla="*/ 1660898 w 1886083"/>
                  <a:gd name="connsiteY218" fmla="*/ 649242 h 740050"/>
                  <a:gd name="connsiteX219" fmla="*/ 1655802 w 1886083"/>
                  <a:gd name="connsiteY219" fmla="*/ 650911 h 740050"/>
                  <a:gd name="connsiteX220" fmla="*/ 1632609 w 1886083"/>
                  <a:gd name="connsiteY220" fmla="*/ 659433 h 740050"/>
                  <a:gd name="connsiteX221" fmla="*/ 1628743 w 1886083"/>
                  <a:gd name="connsiteY221" fmla="*/ 661190 h 740050"/>
                  <a:gd name="connsiteX222" fmla="*/ 1613896 w 1886083"/>
                  <a:gd name="connsiteY222" fmla="*/ 667427 h 740050"/>
                  <a:gd name="connsiteX223" fmla="*/ 1596940 w 1886083"/>
                  <a:gd name="connsiteY223" fmla="*/ 671644 h 740050"/>
                  <a:gd name="connsiteX224" fmla="*/ 1593865 w 1886083"/>
                  <a:gd name="connsiteY224" fmla="*/ 672611 h 740050"/>
                  <a:gd name="connsiteX225" fmla="*/ 1565401 w 1886083"/>
                  <a:gd name="connsiteY225" fmla="*/ 680957 h 740050"/>
                  <a:gd name="connsiteX226" fmla="*/ 64331 w 1886083"/>
                  <a:gd name="connsiteY226" fmla="*/ 399122 h 740050"/>
                  <a:gd name="connsiteX227" fmla="*/ 57039 w 1886083"/>
                  <a:gd name="connsiteY227" fmla="*/ 410894 h 740050"/>
                  <a:gd name="connsiteX228" fmla="*/ 55194 w 1886083"/>
                  <a:gd name="connsiteY228" fmla="*/ 417396 h 740050"/>
                  <a:gd name="connsiteX229" fmla="*/ 54755 w 1886083"/>
                  <a:gd name="connsiteY229" fmla="*/ 428026 h 740050"/>
                  <a:gd name="connsiteX230" fmla="*/ 51241 w 1886083"/>
                  <a:gd name="connsiteY230" fmla="*/ 441468 h 740050"/>
                  <a:gd name="connsiteX231" fmla="*/ 47639 w 1886083"/>
                  <a:gd name="connsiteY231" fmla="*/ 449550 h 740050"/>
                  <a:gd name="connsiteX232" fmla="*/ 66791 w 1886083"/>
                  <a:gd name="connsiteY232" fmla="*/ 490314 h 740050"/>
                  <a:gd name="connsiteX233" fmla="*/ 68636 w 1886083"/>
                  <a:gd name="connsiteY233" fmla="*/ 491281 h 740050"/>
                  <a:gd name="connsiteX234" fmla="*/ 76367 w 1886083"/>
                  <a:gd name="connsiteY234" fmla="*/ 499802 h 740050"/>
                  <a:gd name="connsiteX235" fmla="*/ 79793 w 1886083"/>
                  <a:gd name="connsiteY235" fmla="*/ 505777 h 740050"/>
                  <a:gd name="connsiteX236" fmla="*/ 101493 w 1886083"/>
                  <a:gd name="connsiteY236" fmla="*/ 526949 h 740050"/>
                  <a:gd name="connsiteX237" fmla="*/ 104656 w 1886083"/>
                  <a:gd name="connsiteY237" fmla="*/ 531957 h 740050"/>
                  <a:gd name="connsiteX238" fmla="*/ 109136 w 1886083"/>
                  <a:gd name="connsiteY238" fmla="*/ 539600 h 740050"/>
                  <a:gd name="connsiteX239" fmla="*/ 145508 w 1886083"/>
                  <a:gd name="connsiteY239" fmla="*/ 569119 h 740050"/>
                  <a:gd name="connsiteX240" fmla="*/ 158861 w 1886083"/>
                  <a:gd name="connsiteY240" fmla="*/ 572282 h 740050"/>
                  <a:gd name="connsiteX241" fmla="*/ 168701 w 1886083"/>
                  <a:gd name="connsiteY241" fmla="*/ 576499 h 740050"/>
                  <a:gd name="connsiteX242" fmla="*/ 179683 w 1886083"/>
                  <a:gd name="connsiteY242" fmla="*/ 582385 h 740050"/>
                  <a:gd name="connsiteX243" fmla="*/ 189083 w 1886083"/>
                  <a:gd name="connsiteY243" fmla="*/ 584933 h 740050"/>
                  <a:gd name="connsiteX244" fmla="*/ 208938 w 1886083"/>
                  <a:gd name="connsiteY244" fmla="*/ 590907 h 740050"/>
                  <a:gd name="connsiteX245" fmla="*/ 223170 w 1886083"/>
                  <a:gd name="connsiteY245" fmla="*/ 595739 h 740050"/>
                  <a:gd name="connsiteX246" fmla="*/ 226597 w 1886083"/>
                  <a:gd name="connsiteY246" fmla="*/ 600922 h 740050"/>
                  <a:gd name="connsiteX247" fmla="*/ 261211 w 1886083"/>
                  <a:gd name="connsiteY247" fmla="*/ 608126 h 740050"/>
                  <a:gd name="connsiteX248" fmla="*/ 267800 w 1886083"/>
                  <a:gd name="connsiteY248" fmla="*/ 609268 h 740050"/>
                  <a:gd name="connsiteX249" fmla="*/ 291960 w 1886083"/>
                  <a:gd name="connsiteY249" fmla="*/ 613397 h 740050"/>
                  <a:gd name="connsiteX250" fmla="*/ 322006 w 1886083"/>
                  <a:gd name="connsiteY250" fmla="*/ 617263 h 740050"/>
                  <a:gd name="connsiteX251" fmla="*/ 352316 w 1886083"/>
                  <a:gd name="connsiteY251" fmla="*/ 624116 h 740050"/>
                  <a:gd name="connsiteX252" fmla="*/ 358377 w 1886083"/>
                  <a:gd name="connsiteY252" fmla="*/ 630617 h 740050"/>
                  <a:gd name="connsiteX253" fmla="*/ 374894 w 1886083"/>
                  <a:gd name="connsiteY253" fmla="*/ 638084 h 740050"/>
                  <a:gd name="connsiteX254" fmla="*/ 423916 w 1886083"/>
                  <a:gd name="connsiteY254" fmla="*/ 638260 h 740050"/>
                  <a:gd name="connsiteX255" fmla="*/ 438500 w 1886083"/>
                  <a:gd name="connsiteY255" fmla="*/ 638436 h 740050"/>
                  <a:gd name="connsiteX256" fmla="*/ 450536 w 1886083"/>
                  <a:gd name="connsiteY256" fmla="*/ 640017 h 740050"/>
                  <a:gd name="connsiteX257" fmla="*/ 464153 w 1886083"/>
                  <a:gd name="connsiteY257" fmla="*/ 640544 h 740050"/>
                  <a:gd name="connsiteX258" fmla="*/ 475047 w 1886083"/>
                  <a:gd name="connsiteY258" fmla="*/ 642301 h 740050"/>
                  <a:gd name="connsiteX259" fmla="*/ 515636 w 1886083"/>
                  <a:gd name="connsiteY259" fmla="*/ 640281 h 740050"/>
                  <a:gd name="connsiteX260" fmla="*/ 528902 w 1886083"/>
                  <a:gd name="connsiteY260" fmla="*/ 638260 h 740050"/>
                  <a:gd name="connsiteX261" fmla="*/ 562550 w 1886083"/>
                  <a:gd name="connsiteY261" fmla="*/ 634482 h 740050"/>
                  <a:gd name="connsiteX262" fmla="*/ 591453 w 1886083"/>
                  <a:gd name="connsiteY262" fmla="*/ 634043 h 740050"/>
                  <a:gd name="connsiteX263" fmla="*/ 594880 w 1886083"/>
                  <a:gd name="connsiteY263" fmla="*/ 634043 h 740050"/>
                  <a:gd name="connsiteX264" fmla="*/ 607091 w 1886083"/>
                  <a:gd name="connsiteY264" fmla="*/ 632110 h 740050"/>
                  <a:gd name="connsiteX265" fmla="*/ 635556 w 1886083"/>
                  <a:gd name="connsiteY265" fmla="*/ 632110 h 740050"/>
                  <a:gd name="connsiteX266" fmla="*/ 662088 w 1886083"/>
                  <a:gd name="connsiteY266" fmla="*/ 632022 h 740050"/>
                  <a:gd name="connsiteX267" fmla="*/ 664460 w 1886083"/>
                  <a:gd name="connsiteY267" fmla="*/ 632022 h 740050"/>
                  <a:gd name="connsiteX268" fmla="*/ 692573 w 1886083"/>
                  <a:gd name="connsiteY268" fmla="*/ 627806 h 740050"/>
                  <a:gd name="connsiteX269" fmla="*/ 695912 w 1886083"/>
                  <a:gd name="connsiteY269" fmla="*/ 626927 h 740050"/>
                  <a:gd name="connsiteX270" fmla="*/ 721565 w 1886083"/>
                  <a:gd name="connsiteY270" fmla="*/ 623149 h 740050"/>
                  <a:gd name="connsiteX271" fmla="*/ 757234 w 1886083"/>
                  <a:gd name="connsiteY271" fmla="*/ 619371 h 740050"/>
                  <a:gd name="connsiteX272" fmla="*/ 774365 w 1886083"/>
                  <a:gd name="connsiteY272" fmla="*/ 618493 h 740050"/>
                  <a:gd name="connsiteX273" fmla="*/ 804060 w 1886083"/>
                  <a:gd name="connsiteY273" fmla="*/ 613661 h 740050"/>
                  <a:gd name="connsiteX274" fmla="*/ 835951 w 1886083"/>
                  <a:gd name="connsiteY274" fmla="*/ 608214 h 740050"/>
                  <a:gd name="connsiteX275" fmla="*/ 848865 w 1886083"/>
                  <a:gd name="connsiteY275" fmla="*/ 611553 h 740050"/>
                  <a:gd name="connsiteX276" fmla="*/ 846757 w 1886083"/>
                  <a:gd name="connsiteY276" fmla="*/ 617790 h 740050"/>
                  <a:gd name="connsiteX277" fmla="*/ 833051 w 1886083"/>
                  <a:gd name="connsiteY277" fmla="*/ 621392 h 740050"/>
                  <a:gd name="connsiteX278" fmla="*/ 776561 w 1886083"/>
                  <a:gd name="connsiteY278" fmla="*/ 637382 h 740050"/>
                  <a:gd name="connsiteX279" fmla="*/ 746340 w 1886083"/>
                  <a:gd name="connsiteY279" fmla="*/ 646343 h 740050"/>
                  <a:gd name="connsiteX280" fmla="*/ 734128 w 1886083"/>
                  <a:gd name="connsiteY280" fmla="*/ 646782 h 740050"/>
                  <a:gd name="connsiteX281" fmla="*/ 729823 w 1886083"/>
                  <a:gd name="connsiteY281" fmla="*/ 647309 h 740050"/>
                  <a:gd name="connsiteX282" fmla="*/ 688356 w 1886083"/>
                  <a:gd name="connsiteY282" fmla="*/ 655040 h 740050"/>
                  <a:gd name="connsiteX283" fmla="*/ 666920 w 1886083"/>
                  <a:gd name="connsiteY283" fmla="*/ 657324 h 740050"/>
                  <a:gd name="connsiteX284" fmla="*/ 623344 w 1886083"/>
                  <a:gd name="connsiteY284" fmla="*/ 662859 h 740050"/>
                  <a:gd name="connsiteX285" fmla="*/ 599360 w 1886083"/>
                  <a:gd name="connsiteY285" fmla="*/ 667603 h 740050"/>
                  <a:gd name="connsiteX286" fmla="*/ 582405 w 1886083"/>
                  <a:gd name="connsiteY286" fmla="*/ 671030 h 740050"/>
                  <a:gd name="connsiteX287" fmla="*/ 560705 w 1886083"/>
                  <a:gd name="connsiteY287" fmla="*/ 669448 h 740050"/>
                  <a:gd name="connsiteX288" fmla="*/ 495254 w 1886083"/>
                  <a:gd name="connsiteY288" fmla="*/ 667076 h 740050"/>
                  <a:gd name="connsiteX289" fmla="*/ 472236 w 1886083"/>
                  <a:gd name="connsiteY289" fmla="*/ 667252 h 740050"/>
                  <a:gd name="connsiteX290" fmla="*/ 467580 w 1886083"/>
                  <a:gd name="connsiteY290" fmla="*/ 667252 h 740050"/>
                  <a:gd name="connsiteX291" fmla="*/ 431560 w 1886083"/>
                  <a:gd name="connsiteY291" fmla="*/ 663386 h 740050"/>
                  <a:gd name="connsiteX292" fmla="*/ 402480 w 1886083"/>
                  <a:gd name="connsiteY292" fmla="*/ 660838 h 740050"/>
                  <a:gd name="connsiteX293" fmla="*/ 401689 w 1886083"/>
                  <a:gd name="connsiteY293" fmla="*/ 660136 h 740050"/>
                  <a:gd name="connsiteX294" fmla="*/ 361277 w 1886083"/>
                  <a:gd name="connsiteY294" fmla="*/ 652932 h 740050"/>
                  <a:gd name="connsiteX295" fmla="*/ 347132 w 1886083"/>
                  <a:gd name="connsiteY295" fmla="*/ 650032 h 740050"/>
                  <a:gd name="connsiteX296" fmla="*/ 336941 w 1886083"/>
                  <a:gd name="connsiteY296" fmla="*/ 646694 h 740050"/>
                  <a:gd name="connsiteX297" fmla="*/ 284492 w 1886083"/>
                  <a:gd name="connsiteY297" fmla="*/ 634482 h 740050"/>
                  <a:gd name="connsiteX298" fmla="*/ 256379 w 1886083"/>
                  <a:gd name="connsiteY298" fmla="*/ 626048 h 740050"/>
                  <a:gd name="connsiteX299" fmla="*/ 226948 w 1886083"/>
                  <a:gd name="connsiteY299" fmla="*/ 615594 h 740050"/>
                  <a:gd name="connsiteX300" fmla="*/ 207620 w 1886083"/>
                  <a:gd name="connsiteY300" fmla="*/ 608829 h 740050"/>
                  <a:gd name="connsiteX301" fmla="*/ 191104 w 1886083"/>
                  <a:gd name="connsiteY301" fmla="*/ 601274 h 740050"/>
                  <a:gd name="connsiteX302" fmla="*/ 175202 w 1886083"/>
                  <a:gd name="connsiteY302" fmla="*/ 592488 h 740050"/>
                  <a:gd name="connsiteX303" fmla="*/ 168789 w 1886083"/>
                  <a:gd name="connsiteY303" fmla="*/ 588535 h 740050"/>
                  <a:gd name="connsiteX304" fmla="*/ 141994 w 1886083"/>
                  <a:gd name="connsiteY304" fmla="*/ 574742 h 740050"/>
                  <a:gd name="connsiteX305" fmla="*/ 115286 w 1886083"/>
                  <a:gd name="connsiteY305" fmla="*/ 555853 h 740050"/>
                  <a:gd name="connsiteX306" fmla="*/ 102196 w 1886083"/>
                  <a:gd name="connsiteY306" fmla="*/ 551109 h 740050"/>
                  <a:gd name="connsiteX307" fmla="*/ 100087 w 1886083"/>
                  <a:gd name="connsiteY307" fmla="*/ 548561 h 740050"/>
                  <a:gd name="connsiteX308" fmla="*/ 98155 w 1886083"/>
                  <a:gd name="connsiteY308" fmla="*/ 542851 h 740050"/>
                  <a:gd name="connsiteX309" fmla="*/ 92620 w 1886083"/>
                  <a:gd name="connsiteY309" fmla="*/ 537492 h 740050"/>
                  <a:gd name="connsiteX310" fmla="*/ 84186 w 1886083"/>
                  <a:gd name="connsiteY310" fmla="*/ 528092 h 740050"/>
                  <a:gd name="connsiteX311" fmla="*/ 76191 w 1886083"/>
                  <a:gd name="connsiteY311" fmla="*/ 519657 h 740050"/>
                  <a:gd name="connsiteX312" fmla="*/ 51768 w 1886083"/>
                  <a:gd name="connsiteY312" fmla="*/ 495146 h 740050"/>
                  <a:gd name="connsiteX313" fmla="*/ 50362 w 1886083"/>
                  <a:gd name="connsiteY313" fmla="*/ 492071 h 740050"/>
                  <a:gd name="connsiteX314" fmla="*/ 49484 w 1886083"/>
                  <a:gd name="connsiteY314" fmla="*/ 483110 h 740050"/>
                  <a:gd name="connsiteX315" fmla="*/ 47726 w 1886083"/>
                  <a:gd name="connsiteY315" fmla="*/ 477576 h 740050"/>
                  <a:gd name="connsiteX316" fmla="*/ 40610 w 1886083"/>
                  <a:gd name="connsiteY316" fmla="*/ 465188 h 740050"/>
                  <a:gd name="connsiteX317" fmla="*/ 39995 w 1886083"/>
                  <a:gd name="connsiteY317" fmla="*/ 467824 h 740050"/>
                  <a:gd name="connsiteX318" fmla="*/ 38414 w 1886083"/>
                  <a:gd name="connsiteY318" fmla="*/ 467384 h 740050"/>
                  <a:gd name="connsiteX319" fmla="*/ 40610 w 1886083"/>
                  <a:gd name="connsiteY319" fmla="*/ 463080 h 740050"/>
                  <a:gd name="connsiteX320" fmla="*/ 38150 w 1886083"/>
                  <a:gd name="connsiteY320" fmla="*/ 440765 h 740050"/>
                  <a:gd name="connsiteX321" fmla="*/ 37008 w 1886083"/>
                  <a:gd name="connsiteY321" fmla="*/ 439183 h 740050"/>
                  <a:gd name="connsiteX322" fmla="*/ 33933 w 1886083"/>
                  <a:gd name="connsiteY322" fmla="*/ 425039 h 740050"/>
                  <a:gd name="connsiteX323" fmla="*/ 35954 w 1886083"/>
                  <a:gd name="connsiteY323" fmla="*/ 404042 h 740050"/>
                  <a:gd name="connsiteX324" fmla="*/ 36130 w 1886083"/>
                  <a:gd name="connsiteY324" fmla="*/ 393412 h 740050"/>
                  <a:gd name="connsiteX325" fmla="*/ 38765 w 1886083"/>
                  <a:gd name="connsiteY325" fmla="*/ 384450 h 740050"/>
                  <a:gd name="connsiteX326" fmla="*/ 44739 w 1886083"/>
                  <a:gd name="connsiteY326" fmla="*/ 374523 h 740050"/>
                  <a:gd name="connsiteX327" fmla="*/ 47639 w 1886083"/>
                  <a:gd name="connsiteY327" fmla="*/ 368373 h 740050"/>
                  <a:gd name="connsiteX328" fmla="*/ 59762 w 1886083"/>
                  <a:gd name="connsiteY328" fmla="*/ 341666 h 740050"/>
                  <a:gd name="connsiteX329" fmla="*/ 85152 w 1886083"/>
                  <a:gd name="connsiteY329" fmla="*/ 309248 h 740050"/>
                  <a:gd name="connsiteX330" fmla="*/ 118537 w 1886083"/>
                  <a:gd name="connsiteY330" fmla="*/ 279377 h 740050"/>
                  <a:gd name="connsiteX331" fmla="*/ 133032 w 1886083"/>
                  <a:gd name="connsiteY331" fmla="*/ 268396 h 740050"/>
                  <a:gd name="connsiteX332" fmla="*/ 135668 w 1886083"/>
                  <a:gd name="connsiteY332" fmla="*/ 265409 h 740050"/>
                  <a:gd name="connsiteX333" fmla="*/ 139973 w 1886083"/>
                  <a:gd name="connsiteY333" fmla="*/ 261280 h 740050"/>
                  <a:gd name="connsiteX334" fmla="*/ 166944 w 1886083"/>
                  <a:gd name="connsiteY334" fmla="*/ 246344 h 740050"/>
                  <a:gd name="connsiteX335" fmla="*/ 194530 w 1886083"/>
                  <a:gd name="connsiteY335" fmla="*/ 231497 h 740050"/>
                  <a:gd name="connsiteX336" fmla="*/ 208675 w 1886083"/>
                  <a:gd name="connsiteY336" fmla="*/ 223942 h 740050"/>
                  <a:gd name="connsiteX337" fmla="*/ 254710 w 1886083"/>
                  <a:gd name="connsiteY337" fmla="*/ 203472 h 740050"/>
                  <a:gd name="connsiteX338" fmla="*/ 265340 w 1886083"/>
                  <a:gd name="connsiteY338" fmla="*/ 201188 h 740050"/>
                  <a:gd name="connsiteX339" fmla="*/ 258751 w 1886083"/>
                  <a:gd name="connsiteY339" fmla="*/ 208391 h 740050"/>
                  <a:gd name="connsiteX340" fmla="*/ 235909 w 1886083"/>
                  <a:gd name="connsiteY340" fmla="*/ 222272 h 740050"/>
                  <a:gd name="connsiteX341" fmla="*/ 205512 w 1886083"/>
                  <a:gd name="connsiteY341" fmla="*/ 240722 h 740050"/>
                  <a:gd name="connsiteX342" fmla="*/ 170897 w 1886083"/>
                  <a:gd name="connsiteY342" fmla="*/ 260313 h 740050"/>
                  <a:gd name="connsiteX343" fmla="*/ 139270 w 1886083"/>
                  <a:gd name="connsiteY343" fmla="*/ 279026 h 740050"/>
                  <a:gd name="connsiteX344" fmla="*/ 118185 w 1886083"/>
                  <a:gd name="connsiteY344" fmla="*/ 298266 h 740050"/>
                  <a:gd name="connsiteX345" fmla="*/ 103514 w 1886083"/>
                  <a:gd name="connsiteY345" fmla="*/ 322953 h 740050"/>
                  <a:gd name="connsiteX346" fmla="*/ 87173 w 1886083"/>
                  <a:gd name="connsiteY346" fmla="*/ 346058 h 740050"/>
                  <a:gd name="connsiteX347" fmla="*/ 83483 w 1886083"/>
                  <a:gd name="connsiteY347" fmla="*/ 351945 h 740050"/>
                  <a:gd name="connsiteX348" fmla="*/ 69602 w 1886083"/>
                  <a:gd name="connsiteY348" fmla="*/ 380058 h 740050"/>
                  <a:gd name="connsiteX349" fmla="*/ 63716 w 1886083"/>
                  <a:gd name="connsiteY349" fmla="*/ 389282 h 740050"/>
                  <a:gd name="connsiteX350" fmla="*/ 64067 w 1886083"/>
                  <a:gd name="connsiteY350" fmla="*/ 391655 h 740050"/>
                  <a:gd name="connsiteX351" fmla="*/ 64331 w 1886083"/>
                  <a:gd name="connsiteY351" fmla="*/ 399122 h 740050"/>
                  <a:gd name="connsiteX352" fmla="*/ 740014 w 1886083"/>
                  <a:gd name="connsiteY352" fmla="*/ 37428 h 740050"/>
                  <a:gd name="connsiteX353" fmla="*/ 735094 w 1886083"/>
                  <a:gd name="connsiteY353" fmla="*/ 39273 h 740050"/>
                  <a:gd name="connsiteX354" fmla="*/ 727715 w 1886083"/>
                  <a:gd name="connsiteY354" fmla="*/ 37604 h 740050"/>
                  <a:gd name="connsiteX355" fmla="*/ 708650 w 1886083"/>
                  <a:gd name="connsiteY355" fmla="*/ 39888 h 740050"/>
                  <a:gd name="connsiteX356" fmla="*/ 690465 w 1886083"/>
                  <a:gd name="connsiteY356" fmla="*/ 44105 h 740050"/>
                  <a:gd name="connsiteX357" fmla="*/ 631076 w 1886083"/>
                  <a:gd name="connsiteY357" fmla="*/ 54032 h 740050"/>
                  <a:gd name="connsiteX358" fmla="*/ 598306 w 1886083"/>
                  <a:gd name="connsiteY358" fmla="*/ 62466 h 740050"/>
                  <a:gd name="connsiteX359" fmla="*/ 567997 w 1886083"/>
                  <a:gd name="connsiteY359" fmla="*/ 73624 h 740050"/>
                  <a:gd name="connsiteX360" fmla="*/ 553325 w 1886083"/>
                  <a:gd name="connsiteY360" fmla="*/ 79598 h 740050"/>
                  <a:gd name="connsiteX361" fmla="*/ 541025 w 1886083"/>
                  <a:gd name="connsiteY361" fmla="*/ 79510 h 740050"/>
                  <a:gd name="connsiteX362" fmla="*/ 537160 w 1886083"/>
                  <a:gd name="connsiteY362" fmla="*/ 79861 h 740050"/>
                  <a:gd name="connsiteX363" fmla="*/ 511243 w 1886083"/>
                  <a:gd name="connsiteY363" fmla="*/ 87856 h 740050"/>
                  <a:gd name="connsiteX364" fmla="*/ 510364 w 1886083"/>
                  <a:gd name="connsiteY364" fmla="*/ 88559 h 740050"/>
                  <a:gd name="connsiteX365" fmla="*/ 470391 w 1886083"/>
                  <a:gd name="connsiteY365" fmla="*/ 102001 h 740050"/>
                  <a:gd name="connsiteX366" fmla="*/ 463714 w 1886083"/>
                  <a:gd name="connsiteY366" fmla="*/ 121592 h 740050"/>
                  <a:gd name="connsiteX367" fmla="*/ 461957 w 1886083"/>
                  <a:gd name="connsiteY367" fmla="*/ 124491 h 740050"/>
                  <a:gd name="connsiteX368" fmla="*/ 444913 w 1886083"/>
                  <a:gd name="connsiteY368" fmla="*/ 130992 h 740050"/>
                  <a:gd name="connsiteX369" fmla="*/ 437534 w 1886083"/>
                  <a:gd name="connsiteY369" fmla="*/ 131519 h 740050"/>
                  <a:gd name="connsiteX370" fmla="*/ 432438 w 1886083"/>
                  <a:gd name="connsiteY370" fmla="*/ 130729 h 740050"/>
                  <a:gd name="connsiteX371" fmla="*/ 409333 w 1886083"/>
                  <a:gd name="connsiteY371" fmla="*/ 139514 h 740050"/>
                  <a:gd name="connsiteX372" fmla="*/ 389741 w 1886083"/>
                  <a:gd name="connsiteY372" fmla="*/ 143116 h 740050"/>
                  <a:gd name="connsiteX373" fmla="*/ 385349 w 1886083"/>
                  <a:gd name="connsiteY373" fmla="*/ 142413 h 740050"/>
                  <a:gd name="connsiteX374" fmla="*/ 388951 w 1886083"/>
                  <a:gd name="connsiteY374" fmla="*/ 139075 h 740050"/>
                  <a:gd name="connsiteX375" fmla="*/ 419963 w 1886083"/>
                  <a:gd name="connsiteY375" fmla="*/ 121856 h 740050"/>
                  <a:gd name="connsiteX376" fmla="*/ 435074 w 1886083"/>
                  <a:gd name="connsiteY376" fmla="*/ 114037 h 740050"/>
                  <a:gd name="connsiteX377" fmla="*/ 437006 w 1886083"/>
                  <a:gd name="connsiteY377" fmla="*/ 113158 h 740050"/>
                  <a:gd name="connsiteX378" fmla="*/ 453347 w 1886083"/>
                  <a:gd name="connsiteY378" fmla="*/ 105075 h 740050"/>
                  <a:gd name="connsiteX379" fmla="*/ 470215 w 1886083"/>
                  <a:gd name="connsiteY379" fmla="*/ 95499 h 740050"/>
                  <a:gd name="connsiteX380" fmla="*/ 511507 w 1886083"/>
                  <a:gd name="connsiteY380" fmla="*/ 77314 h 740050"/>
                  <a:gd name="connsiteX381" fmla="*/ 514757 w 1886083"/>
                  <a:gd name="connsiteY381" fmla="*/ 76699 h 740050"/>
                  <a:gd name="connsiteX382" fmla="*/ 533909 w 1886083"/>
                  <a:gd name="connsiteY382" fmla="*/ 72042 h 740050"/>
                  <a:gd name="connsiteX383" fmla="*/ 549020 w 1886083"/>
                  <a:gd name="connsiteY383" fmla="*/ 66420 h 740050"/>
                  <a:gd name="connsiteX384" fmla="*/ 562022 w 1886083"/>
                  <a:gd name="connsiteY384" fmla="*/ 63872 h 740050"/>
                  <a:gd name="connsiteX385" fmla="*/ 570456 w 1886083"/>
                  <a:gd name="connsiteY385" fmla="*/ 57195 h 740050"/>
                  <a:gd name="connsiteX386" fmla="*/ 582932 w 1886083"/>
                  <a:gd name="connsiteY386" fmla="*/ 57722 h 740050"/>
                  <a:gd name="connsiteX387" fmla="*/ 607355 w 1886083"/>
                  <a:gd name="connsiteY387" fmla="*/ 51573 h 740050"/>
                  <a:gd name="connsiteX388" fmla="*/ 625716 w 1886083"/>
                  <a:gd name="connsiteY388" fmla="*/ 47531 h 740050"/>
                  <a:gd name="connsiteX389" fmla="*/ 630636 w 1886083"/>
                  <a:gd name="connsiteY389" fmla="*/ 45511 h 740050"/>
                  <a:gd name="connsiteX390" fmla="*/ 647680 w 1886083"/>
                  <a:gd name="connsiteY390" fmla="*/ 41381 h 740050"/>
                  <a:gd name="connsiteX391" fmla="*/ 654708 w 1886083"/>
                  <a:gd name="connsiteY391" fmla="*/ 41118 h 740050"/>
                  <a:gd name="connsiteX392" fmla="*/ 680186 w 1886083"/>
                  <a:gd name="connsiteY392" fmla="*/ 37165 h 740050"/>
                  <a:gd name="connsiteX393" fmla="*/ 694155 w 1886083"/>
                  <a:gd name="connsiteY393" fmla="*/ 34880 h 740050"/>
                  <a:gd name="connsiteX394" fmla="*/ 705839 w 1886083"/>
                  <a:gd name="connsiteY394" fmla="*/ 33035 h 740050"/>
                  <a:gd name="connsiteX395" fmla="*/ 711637 w 1886083"/>
                  <a:gd name="connsiteY395" fmla="*/ 33035 h 740050"/>
                  <a:gd name="connsiteX396" fmla="*/ 722619 w 1886083"/>
                  <a:gd name="connsiteY396" fmla="*/ 31190 h 740050"/>
                  <a:gd name="connsiteX397" fmla="*/ 747042 w 1886083"/>
                  <a:gd name="connsiteY397" fmla="*/ 27413 h 740050"/>
                  <a:gd name="connsiteX398" fmla="*/ 753368 w 1886083"/>
                  <a:gd name="connsiteY398" fmla="*/ 28203 h 740050"/>
                  <a:gd name="connsiteX399" fmla="*/ 757409 w 1886083"/>
                  <a:gd name="connsiteY399" fmla="*/ 28467 h 740050"/>
                  <a:gd name="connsiteX400" fmla="*/ 778582 w 1886083"/>
                  <a:gd name="connsiteY400" fmla="*/ 26886 h 740050"/>
                  <a:gd name="connsiteX401" fmla="*/ 786665 w 1886083"/>
                  <a:gd name="connsiteY401" fmla="*/ 26886 h 740050"/>
                  <a:gd name="connsiteX402" fmla="*/ 803620 w 1886083"/>
                  <a:gd name="connsiteY402" fmla="*/ 25041 h 740050"/>
                  <a:gd name="connsiteX403" fmla="*/ 870126 w 1886083"/>
                  <a:gd name="connsiteY403" fmla="*/ 24865 h 740050"/>
                  <a:gd name="connsiteX404" fmla="*/ 879965 w 1886083"/>
                  <a:gd name="connsiteY404" fmla="*/ 23284 h 740050"/>
                  <a:gd name="connsiteX405" fmla="*/ 890596 w 1886083"/>
                  <a:gd name="connsiteY405" fmla="*/ 25129 h 740050"/>
                  <a:gd name="connsiteX406" fmla="*/ 908693 w 1886083"/>
                  <a:gd name="connsiteY406" fmla="*/ 27061 h 740050"/>
                  <a:gd name="connsiteX407" fmla="*/ 936016 w 1886083"/>
                  <a:gd name="connsiteY407" fmla="*/ 29609 h 740050"/>
                  <a:gd name="connsiteX408" fmla="*/ 949458 w 1886083"/>
                  <a:gd name="connsiteY408" fmla="*/ 29609 h 740050"/>
                  <a:gd name="connsiteX409" fmla="*/ 982403 w 1886083"/>
                  <a:gd name="connsiteY409" fmla="*/ 35320 h 740050"/>
                  <a:gd name="connsiteX410" fmla="*/ 1029317 w 1886083"/>
                  <a:gd name="connsiteY410" fmla="*/ 41557 h 740050"/>
                  <a:gd name="connsiteX411" fmla="*/ 1086510 w 1886083"/>
                  <a:gd name="connsiteY411" fmla="*/ 56229 h 740050"/>
                  <a:gd name="connsiteX412" fmla="*/ 1117522 w 1886083"/>
                  <a:gd name="connsiteY412" fmla="*/ 66156 h 740050"/>
                  <a:gd name="connsiteX413" fmla="*/ 1135532 w 1886083"/>
                  <a:gd name="connsiteY413" fmla="*/ 70725 h 740050"/>
                  <a:gd name="connsiteX414" fmla="*/ 1138431 w 1886083"/>
                  <a:gd name="connsiteY414" fmla="*/ 72042 h 740050"/>
                  <a:gd name="connsiteX415" fmla="*/ 1171200 w 1886083"/>
                  <a:gd name="connsiteY415" fmla="*/ 83200 h 740050"/>
                  <a:gd name="connsiteX416" fmla="*/ 1178053 w 1886083"/>
                  <a:gd name="connsiteY416" fmla="*/ 86099 h 740050"/>
                  <a:gd name="connsiteX417" fmla="*/ 1183939 w 1886083"/>
                  <a:gd name="connsiteY417" fmla="*/ 91546 h 740050"/>
                  <a:gd name="connsiteX418" fmla="*/ 1188947 w 1886083"/>
                  <a:gd name="connsiteY418" fmla="*/ 93391 h 740050"/>
                  <a:gd name="connsiteX419" fmla="*/ 1220399 w 1886083"/>
                  <a:gd name="connsiteY419" fmla="*/ 109907 h 740050"/>
                  <a:gd name="connsiteX420" fmla="*/ 1238321 w 1886083"/>
                  <a:gd name="connsiteY420" fmla="*/ 121943 h 740050"/>
                  <a:gd name="connsiteX421" fmla="*/ 1252992 w 1886083"/>
                  <a:gd name="connsiteY421" fmla="*/ 130905 h 740050"/>
                  <a:gd name="connsiteX422" fmla="*/ 1265819 w 1886083"/>
                  <a:gd name="connsiteY422" fmla="*/ 143643 h 740050"/>
                  <a:gd name="connsiteX423" fmla="*/ 1269685 w 1886083"/>
                  <a:gd name="connsiteY423" fmla="*/ 145400 h 740050"/>
                  <a:gd name="connsiteX424" fmla="*/ 1273814 w 1886083"/>
                  <a:gd name="connsiteY424" fmla="*/ 148739 h 740050"/>
                  <a:gd name="connsiteX425" fmla="*/ 1300433 w 1886083"/>
                  <a:gd name="connsiteY425" fmla="*/ 172371 h 740050"/>
                  <a:gd name="connsiteX426" fmla="*/ 1301927 w 1886083"/>
                  <a:gd name="connsiteY426" fmla="*/ 174568 h 740050"/>
                  <a:gd name="connsiteX427" fmla="*/ 1298676 w 1886083"/>
                  <a:gd name="connsiteY427" fmla="*/ 176413 h 740050"/>
                  <a:gd name="connsiteX428" fmla="*/ 1279261 w 1886083"/>
                  <a:gd name="connsiteY428" fmla="*/ 178170 h 740050"/>
                  <a:gd name="connsiteX429" fmla="*/ 1269860 w 1886083"/>
                  <a:gd name="connsiteY429" fmla="*/ 174041 h 740050"/>
                  <a:gd name="connsiteX430" fmla="*/ 1240429 w 1886083"/>
                  <a:gd name="connsiteY430" fmla="*/ 148739 h 740050"/>
                  <a:gd name="connsiteX431" fmla="*/ 1226461 w 1886083"/>
                  <a:gd name="connsiteY431" fmla="*/ 140744 h 740050"/>
                  <a:gd name="connsiteX432" fmla="*/ 1188947 w 1886083"/>
                  <a:gd name="connsiteY432" fmla="*/ 122207 h 740050"/>
                  <a:gd name="connsiteX433" fmla="*/ 1178932 w 1886083"/>
                  <a:gd name="connsiteY433" fmla="*/ 115706 h 740050"/>
                  <a:gd name="connsiteX434" fmla="*/ 1151170 w 1886083"/>
                  <a:gd name="connsiteY434" fmla="*/ 101737 h 740050"/>
                  <a:gd name="connsiteX435" fmla="*/ 1097667 w 1886083"/>
                  <a:gd name="connsiteY435" fmla="*/ 74502 h 740050"/>
                  <a:gd name="connsiteX436" fmla="*/ 1055849 w 1886083"/>
                  <a:gd name="connsiteY436" fmla="*/ 62642 h 740050"/>
                  <a:gd name="connsiteX437" fmla="*/ 1024836 w 1886083"/>
                  <a:gd name="connsiteY437" fmla="*/ 55438 h 740050"/>
                  <a:gd name="connsiteX438" fmla="*/ 971157 w 1886083"/>
                  <a:gd name="connsiteY438" fmla="*/ 46301 h 740050"/>
                  <a:gd name="connsiteX439" fmla="*/ 912647 w 1886083"/>
                  <a:gd name="connsiteY439" fmla="*/ 41733 h 740050"/>
                  <a:gd name="connsiteX440" fmla="*/ 875485 w 1886083"/>
                  <a:gd name="connsiteY440" fmla="*/ 36901 h 740050"/>
                  <a:gd name="connsiteX441" fmla="*/ 864152 w 1886083"/>
                  <a:gd name="connsiteY441" fmla="*/ 37252 h 740050"/>
                  <a:gd name="connsiteX442" fmla="*/ 859671 w 1886083"/>
                  <a:gd name="connsiteY442" fmla="*/ 37516 h 740050"/>
                  <a:gd name="connsiteX443" fmla="*/ 843945 w 1886083"/>
                  <a:gd name="connsiteY443" fmla="*/ 35671 h 740050"/>
                  <a:gd name="connsiteX444" fmla="*/ 819961 w 1886083"/>
                  <a:gd name="connsiteY444" fmla="*/ 37604 h 740050"/>
                  <a:gd name="connsiteX445" fmla="*/ 798173 w 1886083"/>
                  <a:gd name="connsiteY445" fmla="*/ 37428 h 740050"/>
                  <a:gd name="connsiteX446" fmla="*/ 781218 w 1886083"/>
                  <a:gd name="connsiteY446" fmla="*/ 36198 h 740050"/>
                  <a:gd name="connsiteX447" fmla="*/ 770412 w 1886083"/>
                  <a:gd name="connsiteY447" fmla="*/ 35847 h 740050"/>
                  <a:gd name="connsiteX448" fmla="*/ 740014 w 1886083"/>
                  <a:gd name="connsiteY448" fmla="*/ 37428 h 740050"/>
                  <a:gd name="connsiteX449" fmla="*/ 1696039 w 1886083"/>
                  <a:gd name="connsiteY449" fmla="*/ 359676 h 740050"/>
                  <a:gd name="connsiteX450" fmla="*/ 1703067 w 1886083"/>
                  <a:gd name="connsiteY450" fmla="*/ 376895 h 740050"/>
                  <a:gd name="connsiteX451" fmla="*/ 1703067 w 1886083"/>
                  <a:gd name="connsiteY451" fmla="*/ 380848 h 740050"/>
                  <a:gd name="connsiteX452" fmla="*/ 1702892 w 1886083"/>
                  <a:gd name="connsiteY452" fmla="*/ 392445 h 740050"/>
                  <a:gd name="connsiteX453" fmla="*/ 1705615 w 1886083"/>
                  <a:gd name="connsiteY453" fmla="*/ 404481 h 740050"/>
                  <a:gd name="connsiteX454" fmla="*/ 1715630 w 1886083"/>
                  <a:gd name="connsiteY454" fmla="*/ 420383 h 740050"/>
                  <a:gd name="connsiteX455" fmla="*/ 1717388 w 1886083"/>
                  <a:gd name="connsiteY455" fmla="*/ 423809 h 740050"/>
                  <a:gd name="connsiteX456" fmla="*/ 1713258 w 1886083"/>
                  <a:gd name="connsiteY456" fmla="*/ 424863 h 740050"/>
                  <a:gd name="connsiteX457" fmla="*/ 1708163 w 1886083"/>
                  <a:gd name="connsiteY457" fmla="*/ 431101 h 740050"/>
                  <a:gd name="connsiteX458" fmla="*/ 1703155 w 1886083"/>
                  <a:gd name="connsiteY458" fmla="*/ 439447 h 740050"/>
                  <a:gd name="connsiteX459" fmla="*/ 1696303 w 1886083"/>
                  <a:gd name="connsiteY459" fmla="*/ 442434 h 740050"/>
                  <a:gd name="connsiteX460" fmla="*/ 1685409 w 1886083"/>
                  <a:gd name="connsiteY460" fmla="*/ 449550 h 740050"/>
                  <a:gd name="connsiteX461" fmla="*/ 1672143 w 1886083"/>
                  <a:gd name="connsiteY461" fmla="*/ 454031 h 740050"/>
                  <a:gd name="connsiteX462" fmla="*/ 1661512 w 1886083"/>
                  <a:gd name="connsiteY462" fmla="*/ 461850 h 740050"/>
                  <a:gd name="connsiteX463" fmla="*/ 1651936 w 1886083"/>
                  <a:gd name="connsiteY463" fmla="*/ 468527 h 740050"/>
                  <a:gd name="connsiteX464" fmla="*/ 1619782 w 1886083"/>
                  <a:gd name="connsiteY464" fmla="*/ 488294 h 740050"/>
                  <a:gd name="connsiteX465" fmla="*/ 1600893 w 1886083"/>
                  <a:gd name="connsiteY465" fmla="*/ 493301 h 740050"/>
                  <a:gd name="connsiteX466" fmla="*/ 1598697 w 1886083"/>
                  <a:gd name="connsiteY466" fmla="*/ 491632 h 740050"/>
                  <a:gd name="connsiteX467" fmla="*/ 1600103 w 1886083"/>
                  <a:gd name="connsiteY467" fmla="*/ 489260 h 740050"/>
                  <a:gd name="connsiteX468" fmla="*/ 1618903 w 1886083"/>
                  <a:gd name="connsiteY468" fmla="*/ 478893 h 740050"/>
                  <a:gd name="connsiteX469" fmla="*/ 1636825 w 1886083"/>
                  <a:gd name="connsiteY469" fmla="*/ 456491 h 740050"/>
                  <a:gd name="connsiteX470" fmla="*/ 1640691 w 1886083"/>
                  <a:gd name="connsiteY470" fmla="*/ 452098 h 740050"/>
                  <a:gd name="connsiteX471" fmla="*/ 1650970 w 1886083"/>
                  <a:gd name="connsiteY471" fmla="*/ 439183 h 740050"/>
                  <a:gd name="connsiteX472" fmla="*/ 1653166 w 1886083"/>
                  <a:gd name="connsiteY472" fmla="*/ 435406 h 740050"/>
                  <a:gd name="connsiteX473" fmla="*/ 1667047 w 1886083"/>
                  <a:gd name="connsiteY473" fmla="*/ 420383 h 740050"/>
                  <a:gd name="connsiteX474" fmla="*/ 1683652 w 1886083"/>
                  <a:gd name="connsiteY474" fmla="*/ 397365 h 740050"/>
                  <a:gd name="connsiteX475" fmla="*/ 1688220 w 1886083"/>
                  <a:gd name="connsiteY475" fmla="*/ 386120 h 740050"/>
                  <a:gd name="connsiteX476" fmla="*/ 1670473 w 1886083"/>
                  <a:gd name="connsiteY476" fmla="*/ 379882 h 740050"/>
                  <a:gd name="connsiteX477" fmla="*/ 1666520 w 1886083"/>
                  <a:gd name="connsiteY477" fmla="*/ 381288 h 740050"/>
                  <a:gd name="connsiteX478" fmla="*/ 1647456 w 1886083"/>
                  <a:gd name="connsiteY478" fmla="*/ 382078 h 740050"/>
                  <a:gd name="connsiteX479" fmla="*/ 1631203 w 1886083"/>
                  <a:gd name="connsiteY479" fmla="*/ 381288 h 740050"/>
                  <a:gd name="connsiteX480" fmla="*/ 1630500 w 1886083"/>
                  <a:gd name="connsiteY480" fmla="*/ 379443 h 740050"/>
                  <a:gd name="connsiteX481" fmla="*/ 1638056 w 1886083"/>
                  <a:gd name="connsiteY481" fmla="*/ 370833 h 740050"/>
                  <a:gd name="connsiteX482" fmla="*/ 1668892 w 1886083"/>
                  <a:gd name="connsiteY482" fmla="*/ 358446 h 740050"/>
                  <a:gd name="connsiteX483" fmla="*/ 1674515 w 1886083"/>
                  <a:gd name="connsiteY483" fmla="*/ 343950 h 740050"/>
                  <a:gd name="connsiteX484" fmla="*/ 1674954 w 1886083"/>
                  <a:gd name="connsiteY484" fmla="*/ 338503 h 740050"/>
                  <a:gd name="connsiteX485" fmla="*/ 1683125 w 1886083"/>
                  <a:gd name="connsiteY485" fmla="*/ 339909 h 740050"/>
                  <a:gd name="connsiteX486" fmla="*/ 1696039 w 1886083"/>
                  <a:gd name="connsiteY486" fmla="*/ 359676 h 740050"/>
                  <a:gd name="connsiteX487" fmla="*/ 1837396 w 1886083"/>
                  <a:gd name="connsiteY487" fmla="*/ 387701 h 740050"/>
                  <a:gd name="connsiteX488" fmla="*/ 1848114 w 1886083"/>
                  <a:gd name="connsiteY488" fmla="*/ 399386 h 740050"/>
                  <a:gd name="connsiteX489" fmla="*/ 1849432 w 1886083"/>
                  <a:gd name="connsiteY489" fmla="*/ 404218 h 740050"/>
                  <a:gd name="connsiteX490" fmla="*/ 1847587 w 1886083"/>
                  <a:gd name="connsiteY490" fmla="*/ 409313 h 740050"/>
                  <a:gd name="connsiteX491" fmla="*/ 1848202 w 1886083"/>
                  <a:gd name="connsiteY491" fmla="*/ 418889 h 740050"/>
                  <a:gd name="connsiteX492" fmla="*/ 1848114 w 1886083"/>
                  <a:gd name="connsiteY492" fmla="*/ 422930 h 740050"/>
                  <a:gd name="connsiteX493" fmla="*/ 1852506 w 1886083"/>
                  <a:gd name="connsiteY493" fmla="*/ 439535 h 740050"/>
                  <a:gd name="connsiteX494" fmla="*/ 1850310 w 1886083"/>
                  <a:gd name="connsiteY494" fmla="*/ 456315 h 740050"/>
                  <a:gd name="connsiteX495" fmla="*/ 1848377 w 1886083"/>
                  <a:gd name="connsiteY495" fmla="*/ 458248 h 740050"/>
                  <a:gd name="connsiteX496" fmla="*/ 1845742 w 1886083"/>
                  <a:gd name="connsiteY496" fmla="*/ 455876 h 740050"/>
                  <a:gd name="connsiteX497" fmla="*/ 1845566 w 1886083"/>
                  <a:gd name="connsiteY497" fmla="*/ 446563 h 740050"/>
                  <a:gd name="connsiteX498" fmla="*/ 1842930 w 1886083"/>
                  <a:gd name="connsiteY498" fmla="*/ 428817 h 740050"/>
                  <a:gd name="connsiteX499" fmla="*/ 1834936 w 1886083"/>
                  <a:gd name="connsiteY499" fmla="*/ 412652 h 740050"/>
                  <a:gd name="connsiteX500" fmla="*/ 1834145 w 1886083"/>
                  <a:gd name="connsiteY500" fmla="*/ 411949 h 740050"/>
                  <a:gd name="connsiteX501" fmla="*/ 1820089 w 1886083"/>
                  <a:gd name="connsiteY501" fmla="*/ 391127 h 740050"/>
                  <a:gd name="connsiteX502" fmla="*/ 1807438 w 1886083"/>
                  <a:gd name="connsiteY502" fmla="*/ 369779 h 740050"/>
                  <a:gd name="connsiteX503" fmla="*/ 1804714 w 1886083"/>
                  <a:gd name="connsiteY503" fmla="*/ 365650 h 740050"/>
                  <a:gd name="connsiteX504" fmla="*/ 1788812 w 1886083"/>
                  <a:gd name="connsiteY504" fmla="*/ 347728 h 740050"/>
                  <a:gd name="connsiteX505" fmla="*/ 1770539 w 1886083"/>
                  <a:gd name="connsiteY505" fmla="*/ 323480 h 740050"/>
                  <a:gd name="connsiteX506" fmla="*/ 1768079 w 1886083"/>
                  <a:gd name="connsiteY506" fmla="*/ 321284 h 740050"/>
                  <a:gd name="connsiteX507" fmla="*/ 1752880 w 1886083"/>
                  <a:gd name="connsiteY507" fmla="*/ 309072 h 740050"/>
                  <a:gd name="connsiteX508" fmla="*/ 1733728 w 1886083"/>
                  <a:gd name="connsiteY508" fmla="*/ 296948 h 740050"/>
                  <a:gd name="connsiteX509" fmla="*/ 1681982 w 1886083"/>
                  <a:gd name="connsiteY509" fmla="*/ 268483 h 740050"/>
                  <a:gd name="connsiteX510" fmla="*/ 1650443 w 1886083"/>
                  <a:gd name="connsiteY510" fmla="*/ 257150 h 740050"/>
                  <a:gd name="connsiteX511" fmla="*/ 1641306 w 1886083"/>
                  <a:gd name="connsiteY511" fmla="*/ 254075 h 740050"/>
                  <a:gd name="connsiteX512" fmla="*/ 1614686 w 1886083"/>
                  <a:gd name="connsiteY512" fmla="*/ 233078 h 740050"/>
                  <a:gd name="connsiteX513" fmla="*/ 1613281 w 1886083"/>
                  <a:gd name="connsiteY513" fmla="*/ 230882 h 740050"/>
                  <a:gd name="connsiteX514" fmla="*/ 1617322 w 1886083"/>
                  <a:gd name="connsiteY514" fmla="*/ 231321 h 740050"/>
                  <a:gd name="connsiteX515" fmla="*/ 1632257 w 1886083"/>
                  <a:gd name="connsiteY515" fmla="*/ 239668 h 740050"/>
                  <a:gd name="connsiteX516" fmla="*/ 1662655 w 1886083"/>
                  <a:gd name="connsiteY516" fmla="*/ 250825 h 740050"/>
                  <a:gd name="connsiteX517" fmla="*/ 1701222 w 1886083"/>
                  <a:gd name="connsiteY517" fmla="*/ 266814 h 740050"/>
                  <a:gd name="connsiteX518" fmla="*/ 1719672 w 1886083"/>
                  <a:gd name="connsiteY518" fmla="*/ 275248 h 740050"/>
                  <a:gd name="connsiteX519" fmla="*/ 1742953 w 1886083"/>
                  <a:gd name="connsiteY519" fmla="*/ 288690 h 740050"/>
                  <a:gd name="connsiteX520" fmla="*/ 1770275 w 1886083"/>
                  <a:gd name="connsiteY520" fmla="*/ 308545 h 740050"/>
                  <a:gd name="connsiteX521" fmla="*/ 1788549 w 1886083"/>
                  <a:gd name="connsiteY521" fmla="*/ 324534 h 740050"/>
                  <a:gd name="connsiteX522" fmla="*/ 1795577 w 1886083"/>
                  <a:gd name="connsiteY522" fmla="*/ 329805 h 740050"/>
                  <a:gd name="connsiteX523" fmla="*/ 1811215 w 1886083"/>
                  <a:gd name="connsiteY523" fmla="*/ 342984 h 740050"/>
                  <a:gd name="connsiteX524" fmla="*/ 1821846 w 1886083"/>
                  <a:gd name="connsiteY524" fmla="*/ 358797 h 740050"/>
                  <a:gd name="connsiteX525" fmla="*/ 1835990 w 1886083"/>
                  <a:gd name="connsiteY525" fmla="*/ 380585 h 740050"/>
                  <a:gd name="connsiteX526" fmla="*/ 1837396 w 1886083"/>
                  <a:gd name="connsiteY526" fmla="*/ 387701 h 740050"/>
                  <a:gd name="connsiteX527" fmla="*/ 1082029 w 1886083"/>
                  <a:gd name="connsiteY527" fmla="*/ 155504 h 740050"/>
                  <a:gd name="connsiteX528" fmla="*/ 1060944 w 1886083"/>
                  <a:gd name="connsiteY528" fmla="*/ 145137 h 740050"/>
                  <a:gd name="connsiteX529" fmla="*/ 1045482 w 1886083"/>
                  <a:gd name="connsiteY529" fmla="*/ 140129 h 740050"/>
                  <a:gd name="connsiteX530" fmla="*/ 1006738 w 1886083"/>
                  <a:gd name="connsiteY530" fmla="*/ 124403 h 740050"/>
                  <a:gd name="connsiteX531" fmla="*/ 1004893 w 1886083"/>
                  <a:gd name="connsiteY531" fmla="*/ 122383 h 740050"/>
                  <a:gd name="connsiteX532" fmla="*/ 1007968 w 1886083"/>
                  <a:gd name="connsiteY532" fmla="*/ 120450 h 740050"/>
                  <a:gd name="connsiteX533" fmla="*/ 1011219 w 1886083"/>
                  <a:gd name="connsiteY533" fmla="*/ 120889 h 740050"/>
                  <a:gd name="connsiteX534" fmla="*/ 1036960 w 1886083"/>
                  <a:gd name="connsiteY534" fmla="*/ 126073 h 740050"/>
                  <a:gd name="connsiteX535" fmla="*/ 1083786 w 1886083"/>
                  <a:gd name="connsiteY535" fmla="*/ 132837 h 740050"/>
                  <a:gd name="connsiteX536" fmla="*/ 1122705 w 1886083"/>
                  <a:gd name="connsiteY536" fmla="*/ 145752 h 740050"/>
                  <a:gd name="connsiteX537" fmla="*/ 1125692 w 1886083"/>
                  <a:gd name="connsiteY537" fmla="*/ 148563 h 740050"/>
                  <a:gd name="connsiteX538" fmla="*/ 1121387 w 1886083"/>
                  <a:gd name="connsiteY538" fmla="*/ 149442 h 740050"/>
                  <a:gd name="connsiteX539" fmla="*/ 1098106 w 1886083"/>
                  <a:gd name="connsiteY539" fmla="*/ 155504 h 740050"/>
                  <a:gd name="connsiteX540" fmla="*/ 1082029 w 1886083"/>
                  <a:gd name="connsiteY540" fmla="*/ 155504 h 740050"/>
                  <a:gd name="connsiteX541" fmla="*/ 177135 w 1886083"/>
                  <a:gd name="connsiteY541" fmla="*/ 545223 h 740050"/>
                  <a:gd name="connsiteX542" fmla="*/ 175905 w 1886083"/>
                  <a:gd name="connsiteY542" fmla="*/ 542587 h 740050"/>
                  <a:gd name="connsiteX543" fmla="*/ 150603 w 1886083"/>
                  <a:gd name="connsiteY543" fmla="*/ 524489 h 740050"/>
                  <a:gd name="connsiteX544" fmla="*/ 143311 w 1886083"/>
                  <a:gd name="connsiteY544" fmla="*/ 519833 h 740050"/>
                  <a:gd name="connsiteX545" fmla="*/ 114407 w 1886083"/>
                  <a:gd name="connsiteY545" fmla="*/ 484692 h 740050"/>
                  <a:gd name="connsiteX546" fmla="*/ 111596 w 1886083"/>
                  <a:gd name="connsiteY546" fmla="*/ 459038 h 740050"/>
                  <a:gd name="connsiteX547" fmla="*/ 111772 w 1886083"/>
                  <a:gd name="connsiteY547" fmla="*/ 453943 h 740050"/>
                  <a:gd name="connsiteX548" fmla="*/ 114320 w 1886083"/>
                  <a:gd name="connsiteY548" fmla="*/ 444542 h 740050"/>
                  <a:gd name="connsiteX549" fmla="*/ 117307 w 1886083"/>
                  <a:gd name="connsiteY549" fmla="*/ 443664 h 740050"/>
                  <a:gd name="connsiteX550" fmla="*/ 118449 w 1886083"/>
                  <a:gd name="connsiteY550" fmla="*/ 444806 h 740050"/>
                  <a:gd name="connsiteX551" fmla="*/ 118712 w 1886083"/>
                  <a:gd name="connsiteY551" fmla="*/ 459741 h 740050"/>
                  <a:gd name="connsiteX552" fmla="*/ 121436 w 1886083"/>
                  <a:gd name="connsiteY552" fmla="*/ 479948 h 740050"/>
                  <a:gd name="connsiteX553" fmla="*/ 123808 w 1886083"/>
                  <a:gd name="connsiteY553" fmla="*/ 482056 h 740050"/>
                  <a:gd name="connsiteX554" fmla="*/ 130748 w 1886083"/>
                  <a:gd name="connsiteY554" fmla="*/ 488733 h 740050"/>
                  <a:gd name="connsiteX555" fmla="*/ 138479 w 1886083"/>
                  <a:gd name="connsiteY555" fmla="*/ 495322 h 740050"/>
                  <a:gd name="connsiteX556" fmla="*/ 144893 w 1886083"/>
                  <a:gd name="connsiteY556" fmla="*/ 498836 h 740050"/>
                  <a:gd name="connsiteX557" fmla="*/ 176257 w 1886083"/>
                  <a:gd name="connsiteY557" fmla="*/ 527740 h 740050"/>
                  <a:gd name="connsiteX558" fmla="*/ 189347 w 1886083"/>
                  <a:gd name="connsiteY558" fmla="*/ 537404 h 740050"/>
                  <a:gd name="connsiteX559" fmla="*/ 192158 w 1886083"/>
                  <a:gd name="connsiteY559" fmla="*/ 544344 h 740050"/>
                  <a:gd name="connsiteX560" fmla="*/ 185393 w 1886083"/>
                  <a:gd name="connsiteY560" fmla="*/ 545047 h 740050"/>
                  <a:gd name="connsiteX561" fmla="*/ 177135 w 1886083"/>
                  <a:gd name="connsiteY561" fmla="*/ 545223 h 740050"/>
                  <a:gd name="connsiteX562" fmla="*/ 1381347 w 1886083"/>
                  <a:gd name="connsiteY562" fmla="*/ 698616 h 740050"/>
                  <a:gd name="connsiteX563" fmla="*/ 1378799 w 1886083"/>
                  <a:gd name="connsiteY563" fmla="*/ 700636 h 740050"/>
                  <a:gd name="connsiteX564" fmla="*/ 1336278 w 1886083"/>
                  <a:gd name="connsiteY564" fmla="*/ 700636 h 740050"/>
                  <a:gd name="connsiteX565" fmla="*/ 1327844 w 1886083"/>
                  <a:gd name="connsiteY565" fmla="*/ 698528 h 740050"/>
                  <a:gd name="connsiteX566" fmla="*/ 1326262 w 1886083"/>
                  <a:gd name="connsiteY566" fmla="*/ 695014 h 740050"/>
                  <a:gd name="connsiteX567" fmla="*/ 1328019 w 1886083"/>
                  <a:gd name="connsiteY567" fmla="*/ 689479 h 740050"/>
                  <a:gd name="connsiteX568" fmla="*/ 1330831 w 1886083"/>
                  <a:gd name="connsiteY568" fmla="*/ 686316 h 740050"/>
                  <a:gd name="connsiteX569" fmla="*/ 1379941 w 1886083"/>
                  <a:gd name="connsiteY569" fmla="*/ 683944 h 740050"/>
                  <a:gd name="connsiteX570" fmla="*/ 1387584 w 1886083"/>
                  <a:gd name="connsiteY570" fmla="*/ 682802 h 740050"/>
                  <a:gd name="connsiteX571" fmla="*/ 1408669 w 1886083"/>
                  <a:gd name="connsiteY571" fmla="*/ 680079 h 740050"/>
                  <a:gd name="connsiteX572" fmla="*/ 1415346 w 1886083"/>
                  <a:gd name="connsiteY572" fmla="*/ 682890 h 740050"/>
                  <a:gd name="connsiteX573" fmla="*/ 1427382 w 1886083"/>
                  <a:gd name="connsiteY573" fmla="*/ 692378 h 740050"/>
                  <a:gd name="connsiteX574" fmla="*/ 1429930 w 1886083"/>
                  <a:gd name="connsiteY574" fmla="*/ 693608 h 740050"/>
                  <a:gd name="connsiteX575" fmla="*/ 1426767 w 1886083"/>
                  <a:gd name="connsiteY575" fmla="*/ 694486 h 740050"/>
                  <a:gd name="connsiteX576" fmla="*/ 1381347 w 1886083"/>
                  <a:gd name="connsiteY576" fmla="*/ 698616 h 740050"/>
                  <a:gd name="connsiteX577" fmla="*/ 1794611 w 1886083"/>
                  <a:gd name="connsiteY577" fmla="*/ 487152 h 740050"/>
                  <a:gd name="connsiteX578" fmla="*/ 1805329 w 1886083"/>
                  <a:gd name="connsiteY578" fmla="*/ 466155 h 740050"/>
                  <a:gd name="connsiteX579" fmla="*/ 1806296 w 1886083"/>
                  <a:gd name="connsiteY579" fmla="*/ 462377 h 740050"/>
                  <a:gd name="connsiteX580" fmla="*/ 1808755 w 1886083"/>
                  <a:gd name="connsiteY580" fmla="*/ 466330 h 740050"/>
                  <a:gd name="connsiteX581" fmla="*/ 1809985 w 1886083"/>
                  <a:gd name="connsiteY581" fmla="*/ 471074 h 740050"/>
                  <a:gd name="connsiteX582" fmla="*/ 1809810 w 1886083"/>
                  <a:gd name="connsiteY582" fmla="*/ 483901 h 740050"/>
                  <a:gd name="connsiteX583" fmla="*/ 1809985 w 1886083"/>
                  <a:gd name="connsiteY583" fmla="*/ 498309 h 740050"/>
                  <a:gd name="connsiteX584" fmla="*/ 1808492 w 1886083"/>
                  <a:gd name="connsiteY584" fmla="*/ 503932 h 740050"/>
                  <a:gd name="connsiteX585" fmla="*/ 1783454 w 1886083"/>
                  <a:gd name="connsiteY585" fmla="*/ 532133 h 740050"/>
                  <a:gd name="connsiteX586" fmla="*/ 1780203 w 1886083"/>
                  <a:gd name="connsiteY586" fmla="*/ 535032 h 740050"/>
                  <a:gd name="connsiteX587" fmla="*/ 1763511 w 1886083"/>
                  <a:gd name="connsiteY587" fmla="*/ 546980 h 740050"/>
                  <a:gd name="connsiteX588" fmla="*/ 1753408 w 1886083"/>
                  <a:gd name="connsiteY588" fmla="*/ 546541 h 740050"/>
                  <a:gd name="connsiteX589" fmla="*/ 1758679 w 1886083"/>
                  <a:gd name="connsiteY589" fmla="*/ 539512 h 740050"/>
                  <a:gd name="connsiteX590" fmla="*/ 1768870 w 1886083"/>
                  <a:gd name="connsiteY590" fmla="*/ 528794 h 740050"/>
                  <a:gd name="connsiteX591" fmla="*/ 1778709 w 1886083"/>
                  <a:gd name="connsiteY591" fmla="*/ 514562 h 740050"/>
                  <a:gd name="connsiteX592" fmla="*/ 1789955 w 1886083"/>
                  <a:gd name="connsiteY592" fmla="*/ 497255 h 740050"/>
                  <a:gd name="connsiteX593" fmla="*/ 1794611 w 1886083"/>
                  <a:gd name="connsiteY593" fmla="*/ 487152 h 740050"/>
                  <a:gd name="connsiteX594" fmla="*/ 721038 w 1886083"/>
                  <a:gd name="connsiteY594" fmla="*/ 393939 h 740050"/>
                  <a:gd name="connsiteX595" fmla="*/ 741683 w 1886083"/>
                  <a:gd name="connsiteY595" fmla="*/ 384626 h 740050"/>
                  <a:gd name="connsiteX596" fmla="*/ 751962 w 1886083"/>
                  <a:gd name="connsiteY596" fmla="*/ 381551 h 740050"/>
                  <a:gd name="connsiteX597" fmla="*/ 762329 w 1886083"/>
                  <a:gd name="connsiteY597" fmla="*/ 386823 h 740050"/>
                  <a:gd name="connsiteX598" fmla="*/ 758551 w 1886083"/>
                  <a:gd name="connsiteY598" fmla="*/ 392357 h 740050"/>
                  <a:gd name="connsiteX599" fmla="*/ 746252 w 1886083"/>
                  <a:gd name="connsiteY599" fmla="*/ 408435 h 740050"/>
                  <a:gd name="connsiteX600" fmla="*/ 729472 w 1886083"/>
                  <a:gd name="connsiteY600" fmla="*/ 418977 h 740050"/>
                  <a:gd name="connsiteX601" fmla="*/ 701974 w 1886083"/>
                  <a:gd name="connsiteY601" fmla="*/ 420910 h 740050"/>
                  <a:gd name="connsiteX602" fmla="*/ 698987 w 1886083"/>
                  <a:gd name="connsiteY602" fmla="*/ 420119 h 740050"/>
                  <a:gd name="connsiteX603" fmla="*/ 699250 w 1886083"/>
                  <a:gd name="connsiteY603" fmla="*/ 417396 h 740050"/>
                  <a:gd name="connsiteX604" fmla="*/ 721038 w 1886083"/>
                  <a:gd name="connsiteY604" fmla="*/ 393939 h 740050"/>
                  <a:gd name="connsiteX605" fmla="*/ 1216269 w 1886083"/>
                  <a:gd name="connsiteY605" fmla="*/ 401143 h 740050"/>
                  <a:gd name="connsiteX606" fmla="*/ 1227778 w 1886083"/>
                  <a:gd name="connsiteY606" fmla="*/ 398068 h 740050"/>
                  <a:gd name="connsiteX607" fmla="*/ 1244558 w 1886083"/>
                  <a:gd name="connsiteY607" fmla="*/ 396047 h 740050"/>
                  <a:gd name="connsiteX608" fmla="*/ 1246755 w 1886083"/>
                  <a:gd name="connsiteY608" fmla="*/ 399298 h 740050"/>
                  <a:gd name="connsiteX609" fmla="*/ 1229887 w 1886083"/>
                  <a:gd name="connsiteY609" fmla="*/ 408786 h 740050"/>
                  <a:gd name="connsiteX610" fmla="*/ 1184994 w 1886083"/>
                  <a:gd name="connsiteY610" fmla="*/ 418626 h 740050"/>
                  <a:gd name="connsiteX611" fmla="*/ 1161888 w 1886083"/>
                  <a:gd name="connsiteY611" fmla="*/ 424688 h 740050"/>
                  <a:gd name="connsiteX612" fmla="*/ 1138343 w 1886083"/>
                  <a:gd name="connsiteY612" fmla="*/ 427499 h 740050"/>
                  <a:gd name="connsiteX613" fmla="*/ 1135883 w 1886083"/>
                  <a:gd name="connsiteY613" fmla="*/ 428202 h 740050"/>
                  <a:gd name="connsiteX614" fmla="*/ 1141594 w 1886083"/>
                  <a:gd name="connsiteY614" fmla="*/ 414409 h 740050"/>
                  <a:gd name="connsiteX615" fmla="*/ 1161888 w 1886083"/>
                  <a:gd name="connsiteY615" fmla="*/ 412212 h 740050"/>
                  <a:gd name="connsiteX616" fmla="*/ 1216269 w 1886083"/>
                  <a:gd name="connsiteY616" fmla="*/ 401143 h 740050"/>
                  <a:gd name="connsiteX617" fmla="*/ 1169971 w 1886083"/>
                  <a:gd name="connsiteY617" fmla="*/ 706874 h 740050"/>
                  <a:gd name="connsiteX618" fmla="*/ 1147217 w 1886083"/>
                  <a:gd name="connsiteY618" fmla="*/ 704678 h 740050"/>
                  <a:gd name="connsiteX619" fmla="*/ 1117961 w 1886083"/>
                  <a:gd name="connsiteY619" fmla="*/ 698879 h 740050"/>
                  <a:gd name="connsiteX620" fmla="*/ 1079130 w 1886083"/>
                  <a:gd name="connsiteY620" fmla="*/ 690797 h 740050"/>
                  <a:gd name="connsiteX621" fmla="*/ 1058572 w 1886083"/>
                  <a:gd name="connsiteY621" fmla="*/ 681923 h 740050"/>
                  <a:gd name="connsiteX622" fmla="*/ 1057518 w 1886083"/>
                  <a:gd name="connsiteY622" fmla="*/ 678585 h 740050"/>
                  <a:gd name="connsiteX623" fmla="*/ 1061471 w 1886083"/>
                  <a:gd name="connsiteY623" fmla="*/ 678761 h 740050"/>
                  <a:gd name="connsiteX624" fmla="*/ 1087652 w 1886083"/>
                  <a:gd name="connsiteY624" fmla="*/ 686316 h 740050"/>
                  <a:gd name="connsiteX625" fmla="*/ 1096173 w 1886083"/>
                  <a:gd name="connsiteY625" fmla="*/ 688249 h 740050"/>
                  <a:gd name="connsiteX626" fmla="*/ 1103465 w 1886083"/>
                  <a:gd name="connsiteY626" fmla="*/ 690182 h 740050"/>
                  <a:gd name="connsiteX627" fmla="*/ 1133599 w 1886083"/>
                  <a:gd name="connsiteY627" fmla="*/ 694486 h 740050"/>
                  <a:gd name="connsiteX628" fmla="*/ 1135444 w 1886083"/>
                  <a:gd name="connsiteY628" fmla="*/ 695453 h 740050"/>
                  <a:gd name="connsiteX629" fmla="*/ 1156705 w 1886083"/>
                  <a:gd name="connsiteY629" fmla="*/ 700636 h 740050"/>
                  <a:gd name="connsiteX630" fmla="*/ 1168214 w 1886083"/>
                  <a:gd name="connsiteY630" fmla="*/ 701427 h 740050"/>
                  <a:gd name="connsiteX631" fmla="*/ 1192725 w 1886083"/>
                  <a:gd name="connsiteY631" fmla="*/ 704853 h 740050"/>
                  <a:gd name="connsiteX632" fmla="*/ 1227163 w 1886083"/>
                  <a:gd name="connsiteY632" fmla="*/ 707401 h 740050"/>
                  <a:gd name="connsiteX633" fmla="*/ 1255716 w 1886083"/>
                  <a:gd name="connsiteY633" fmla="*/ 710739 h 740050"/>
                  <a:gd name="connsiteX634" fmla="*/ 1265028 w 1886083"/>
                  <a:gd name="connsiteY634" fmla="*/ 710915 h 740050"/>
                  <a:gd name="connsiteX635" fmla="*/ 1270827 w 1886083"/>
                  <a:gd name="connsiteY635" fmla="*/ 711091 h 740050"/>
                  <a:gd name="connsiteX636" fmla="*/ 1275571 w 1886083"/>
                  <a:gd name="connsiteY636" fmla="*/ 716011 h 740050"/>
                  <a:gd name="connsiteX637" fmla="*/ 1269948 w 1886083"/>
                  <a:gd name="connsiteY637" fmla="*/ 715396 h 740050"/>
                  <a:gd name="connsiteX638" fmla="*/ 1263008 w 1886083"/>
                  <a:gd name="connsiteY638" fmla="*/ 715220 h 740050"/>
                  <a:gd name="connsiteX639" fmla="*/ 1240342 w 1886083"/>
                  <a:gd name="connsiteY639" fmla="*/ 713902 h 740050"/>
                  <a:gd name="connsiteX640" fmla="*/ 1198874 w 1886083"/>
                  <a:gd name="connsiteY640" fmla="*/ 711179 h 740050"/>
                  <a:gd name="connsiteX641" fmla="*/ 1169971 w 1886083"/>
                  <a:gd name="connsiteY641" fmla="*/ 706874 h 740050"/>
                  <a:gd name="connsiteX642" fmla="*/ 928900 w 1886083"/>
                  <a:gd name="connsiteY642" fmla="*/ 434351 h 740050"/>
                  <a:gd name="connsiteX643" fmla="*/ 925825 w 1886083"/>
                  <a:gd name="connsiteY643" fmla="*/ 435406 h 740050"/>
                  <a:gd name="connsiteX644" fmla="*/ 925210 w 1886083"/>
                  <a:gd name="connsiteY644" fmla="*/ 433561 h 740050"/>
                  <a:gd name="connsiteX645" fmla="*/ 931360 w 1886083"/>
                  <a:gd name="connsiteY645" fmla="*/ 422315 h 740050"/>
                  <a:gd name="connsiteX646" fmla="*/ 942781 w 1886083"/>
                  <a:gd name="connsiteY646" fmla="*/ 405711 h 740050"/>
                  <a:gd name="connsiteX647" fmla="*/ 966238 w 1886083"/>
                  <a:gd name="connsiteY647" fmla="*/ 395257 h 740050"/>
                  <a:gd name="connsiteX648" fmla="*/ 971772 w 1886083"/>
                  <a:gd name="connsiteY648" fmla="*/ 397541 h 740050"/>
                  <a:gd name="connsiteX649" fmla="*/ 966941 w 1886083"/>
                  <a:gd name="connsiteY649" fmla="*/ 424073 h 740050"/>
                  <a:gd name="connsiteX650" fmla="*/ 964568 w 1886083"/>
                  <a:gd name="connsiteY650" fmla="*/ 431452 h 740050"/>
                  <a:gd name="connsiteX651" fmla="*/ 961845 w 1886083"/>
                  <a:gd name="connsiteY651" fmla="*/ 436723 h 740050"/>
                  <a:gd name="connsiteX652" fmla="*/ 956837 w 1886083"/>
                  <a:gd name="connsiteY652" fmla="*/ 433736 h 740050"/>
                  <a:gd name="connsiteX653" fmla="*/ 945943 w 1886083"/>
                  <a:gd name="connsiteY653" fmla="*/ 428992 h 740050"/>
                  <a:gd name="connsiteX654" fmla="*/ 928900 w 1886083"/>
                  <a:gd name="connsiteY654" fmla="*/ 434351 h 740050"/>
                  <a:gd name="connsiteX655" fmla="*/ 481109 w 1886083"/>
                  <a:gd name="connsiteY655" fmla="*/ 228071 h 740050"/>
                  <a:gd name="connsiteX656" fmla="*/ 473817 w 1886083"/>
                  <a:gd name="connsiteY656" fmla="*/ 225962 h 740050"/>
                  <a:gd name="connsiteX657" fmla="*/ 466086 w 1886083"/>
                  <a:gd name="connsiteY657" fmla="*/ 223239 h 740050"/>
                  <a:gd name="connsiteX658" fmla="*/ 475486 w 1886083"/>
                  <a:gd name="connsiteY658" fmla="*/ 222009 h 740050"/>
                  <a:gd name="connsiteX659" fmla="*/ 480406 w 1886083"/>
                  <a:gd name="connsiteY659" fmla="*/ 223942 h 740050"/>
                  <a:gd name="connsiteX660" fmla="*/ 527496 w 1886083"/>
                  <a:gd name="connsiteY660" fmla="*/ 226665 h 740050"/>
                  <a:gd name="connsiteX661" fmla="*/ 562286 w 1886083"/>
                  <a:gd name="connsiteY661" fmla="*/ 217792 h 740050"/>
                  <a:gd name="connsiteX662" fmla="*/ 568172 w 1886083"/>
                  <a:gd name="connsiteY662" fmla="*/ 217880 h 740050"/>
                  <a:gd name="connsiteX663" fmla="*/ 572477 w 1886083"/>
                  <a:gd name="connsiteY663" fmla="*/ 220955 h 740050"/>
                  <a:gd name="connsiteX664" fmla="*/ 568260 w 1886083"/>
                  <a:gd name="connsiteY664" fmla="*/ 222009 h 740050"/>
                  <a:gd name="connsiteX665" fmla="*/ 541465 w 1886083"/>
                  <a:gd name="connsiteY665" fmla="*/ 239668 h 740050"/>
                  <a:gd name="connsiteX666" fmla="*/ 539620 w 1886083"/>
                  <a:gd name="connsiteY666" fmla="*/ 240634 h 740050"/>
                  <a:gd name="connsiteX667" fmla="*/ 527408 w 1886083"/>
                  <a:gd name="connsiteY667" fmla="*/ 244763 h 740050"/>
                  <a:gd name="connsiteX668" fmla="*/ 508695 w 1886083"/>
                  <a:gd name="connsiteY668" fmla="*/ 243182 h 740050"/>
                  <a:gd name="connsiteX669" fmla="*/ 481109 w 1886083"/>
                  <a:gd name="connsiteY669" fmla="*/ 228071 h 740050"/>
                  <a:gd name="connsiteX670" fmla="*/ 281593 w 1886083"/>
                  <a:gd name="connsiteY670" fmla="*/ 541094 h 740050"/>
                  <a:gd name="connsiteX671" fmla="*/ 254359 w 1886083"/>
                  <a:gd name="connsiteY671" fmla="*/ 528531 h 740050"/>
                  <a:gd name="connsiteX672" fmla="*/ 252074 w 1886083"/>
                  <a:gd name="connsiteY672" fmla="*/ 526071 h 740050"/>
                  <a:gd name="connsiteX673" fmla="*/ 248297 w 1886083"/>
                  <a:gd name="connsiteY673" fmla="*/ 522293 h 740050"/>
                  <a:gd name="connsiteX674" fmla="*/ 242674 w 1886083"/>
                  <a:gd name="connsiteY674" fmla="*/ 519394 h 740050"/>
                  <a:gd name="connsiteX675" fmla="*/ 225894 w 1886083"/>
                  <a:gd name="connsiteY675" fmla="*/ 502702 h 740050"/>
                  <a:gd name="connsiteX676" fmla="*/ 223522 w 1886083"/>
                  <a:gd name="connsiteY676" fmla="*/ 498485 h 740050"/>
                  <a:gd name="connsiteX677" fmla="*/ 228969 w 1886083"/>
                  <a:gd name="connsiteY677" fmla="*/ 497606 h 740050"/>
                  <a:gd name="connsiteX678" fmla="*/ 253919 w 1886083"/>
                  <a:gd name="connsiteY678" fmla="*/ 502614 h 740050"/>
                  <a:gd name="connsiteX679" fmla="*/ 265780 w 1886083"/>
                  <a:gd name="connsiteY679" fmla="*/ 509994 h 740050"/>
                  <a:gd name="connsiteX680" fmla="*/ 288534 w 1886083"/>
                  <a:gd name="connsiteY680" fmla="*/ 534944 h 740050"/>
                  <a:gd name="connsiteX681" fmla="*/ 289764 w 1886083"/>
                  <a:gd name="connsiteY681" fmla="*/ 539249 h 740050"/>
                  <a:gd name="connsiteX682" fmla="*/ 281593 w 1886083"/>
                  <a:gd name="connsiteY682" fmla="*/ 541094 h 740050"/>
                  <a:gd name="connsiteX683" fmla="*/ 319634 w 1886083"/>
                  <a:gd name="connsiteY683" fmla="*/ 532748 h 740050"/>
                  <a:gd name="connsiteX684" fmla="*/ 301272 w 1886083"/>
                  <a:gd name="connsiteY684" fmla="*/ 514562 h 740050"/>
                  <a:gd name="connsiteX685" fmla="*/ 300218 w 1886083"/>
                  <a:gd name="connsiteY685" fmla="*/ 512366 h 740050"/>
                  <a:gd name="connsiteX686" fmla="*/ 302415 w 1886083"/>
                  <a:gd name="connsiteY686" fmla="*/ 512014 h 740050"/>
                  <a:gd name="connsiteX687" fmla="*/ 315241 w 1886083"/>
                  <a:gd name="connsiteY687" fmla="*/ 513332 h 740050"/>
                  <a:gd name="connsiteX688" fmla="*/ 335272 w 1886083"/>
                  <a:gd name="connsiteY688" fmla="*/ 512190 h 740050"/>
                  <a:gd name="connsiteX689" fmla="*/ 340104 w 1886083"/>
                  <a:gd name="connsiteY689" fmla="*/ 514123 h 740050"/>
                  <a:gd name="connsiteX690" fmla="*/ 339489 w 1886083"/>
                  <a:gd name="connsiteY690" fmla="*/ 516231 h 740050"/>
                  <a:gd name="connsiteX691" fmla="*/ 339313 w 1886083"/>
                  <a:gd name="connsiteY691" fmla="*/ 518340 h 740050"/>
                  <a:gd name="connsiteX692" fmla="*/ 343969 w 1886083"/>
                  <a:gd name="connsiteY692" fmla="*/ 520887 h 740050"/>
                  <a:gd name="connsiteX693" fmla="*/ 377793 w 1886083"/>
                  <a:gd name="connsiteY693" fmla="*/ 539073 h 740050"/>
                  <a:gd name="connsiteX694" fmla="*/ 379902 w 1886083"/>
                  <a:gd name="connsiteY694" fmla="*/ 540391 h 740050"/>
                  <a:gd name="connsiteX695" fmla="*/ 377881 w 1886083"/>
                  <a:gd name="connsiteY695" fmla="*/ 541006 h 740050"/>
                  <a:gd name="connsiteX696" fmla="*/ 348099 w 1886083"/>
                  <a:gd name="connsiteY696" fmla="*/ 538897 h 740050"/>
                  <a:gd name="connsiteX697" fmla="*/ 340719 w 1886083"/>
                  <a:gd name="connsiteY697" fmla="*/ 537053 h 740050"/>
                  <a:gd name="connsiteX698" fmla="*/ 319634 w 1886083"/>
                  <a:gd name="connsiteY698" fmla="*/ 532748 h 740050"/>
                  <a:gd name="connsiteX699" fmla="*/ 590399 w 1886083"/>
                  <a:gd name="connsiteY699" fmla="*/ 271646 h 740050"/>
                  <a:gd name="connsiteX700" fmla="*/ 568084 w 1886083"/>
                  <a:gd name="connsiteY700" fmla="*/ 289129 h 740050"/>
                  <a:gd name="connsiteX701" fmla="*/ 567733 w 1886083"/>
                  <a:gd name="connsiteY701" fmla="*/ 292116 h 740050"/>
                  <a:gd name="connsiteX702" fmla="*/ 565361 w 1886083"/>
                  <a:gd name="connsiteY702" fmla="*/ 297387 h 740050"/>
                  <a:gd name="connsiteX703" fmla="*/ 563780 w 1886083"/>
                  <a:gd name="connsiteY703" fmla="*/ 304591 h 740050"/>
                  <a:gd name="connsiteX704" fmla="*/ 561056 w 1886083"/>
                  <a:gd name="connsiteY704" fmla="*/ 308018 h 740050"/>
                  <a:gd name="connsiteX705" fmla="*/ 553501 w 1886083"/>
                  <a:gd name="connsiteY705" fmla="*/ 308633 h 740050"/>
                  <a:gd name="connsiteX706" fmla="*/ 555258 w 1886083"/>
                  <a:gd name="connsiteY706" fmla="*/ 315749 h 740050"/>
                  <a:gd name="connsiteX707" fmla="*/ 555697 w 1886083"/>
                  <a:gd name="connsiteY707" fmla="*/ 318472 h 740050"/>
                  <a:gd name="connsiteX708" fmla="*/ 553237 w 1886083"/>
                  <a:gd name="connsiteY708" fmla="*/ 317857 h 740050"/>
                  <a:gd name="connsiteX709" fmla="*/ 545770 w 1886083"/>
                  <a:gd name="connsiteY709" fmla="*/ 319790 h 740050"/>
                  <a:gd name="connsiteX710" fmla="*/ 527320 w 1886083"/>
                  <a:gd name="connsiteY710" fmla="*/ 336746 h 740050"/>
                  <a:gd name="connsiteX711" fmla="*/ 520995 w 1886083"/>
                  <a:gd name="connsiteY711" fmla="*/ 337537 h 740050"/>
                  <a:gd name="connsiteX712" fmla="*/ 523015 w 1886083"/>
                  <a:gd name="connsiteY712" fmla="*/ 332617 h 740050"/>
                  <a:gd name="connsiteX713" fmla="*/ 542255 w 1886083"/>
                  <a:gd name="connsiteY713" fmla="*/ 309511 h 740050"/>
                  <a:gd name="connsiteX714" fmla="*/ 546472 w 1886083"/>
                  <a:gd name="connsiteY714" fmla="*/ 299672 h 740050"/>
                  <a:gd name="connsiteX715" fmla="*/ 551216 w 1886083"/>
                  <a:gd name="connsiteY715" fmla="*/ 288953 h 740050"/>
                  <a:gd name="connsiteX716" fmla="*/ 559563 w 1886083"/>
                  <a:gd name="connsiteY716" fmla="*/ 281574 h 740050"/>
                  <a:gd name="connsiteX717" fmla="*/ 569490 w 1886083"/>
                  <a:gd name="connsiteY717" fmla="*/ 275336 h 740050"/>
                  <a:gd name="connsiteX718" fmla="*/ 576079 w 1886083"/>
                  <a:gd name="connsiteY718" fmla="*/ 271822 h 740050"/>
                  <a:gd name="connsiteX719" fmla="*/ 584864 w 1886083"/>
                  <a:gd name="connsiteY719" fmla="*/ 266902 h 740050"/>
                  <a:gd name="connsiteX720" fmla="*/ 593825 w 1886083"/>
                  <a:gd name="connsiteY720" fmla="*/ 266287 h 740050"/>
                  <a:gd name="connsiteX721" fmla="*/ 590399 w 1886083"/>
                  <a:gd name="connsiteY721" fmla="*/ 271646 h 740050"/>
                  <a:gd name="connsiteX722" fmla="*/ 1177087 w 1886083"/>
                  <a:gd name="connsiteY722" fmla="*/ 315134 h 740050"/>
                  <a:gd name="connsiteX723" fmla="*/ 1194745 w 1886083"/>
                  <a:gd name="connsiteY723" fmla="*/ 312323 h 740050"/>
                  <a:gd name="connsiteX724" fmla="*/ 1198611 w 1886083"/>
                  <a:gd name="connsiteY724" fmla="*/ 311356 h 740050"/>
                  <a:gd name="connsiteX725" fmla="*/ 1216006 w 1886083"/>
                  <a:gd name="connsiteY725" fmla="*/ 313113 h 740050"/>
                  <a:gd name="connsiteX726" fmla="*/ 1229008 w 1886083"/>
                  <a:gd name="connsiteY726" fmla="*/ 313201 h 740050"/>
                  <a:gd name="connsiteX727" fmla="*/ 1230414 w 1886083"/>
                  <a:gd name="connsiteY727" fmla="*/ 315485 h 740050"/>
                  <a:gd name="connsiteX728" fmla="*/ 1229448 w 1886083"/>
                  <a:gd name="connsiteY728" fmla="*/ 317067 h 740050"/>
                  <a:gd name="connsiteX729" fmla="*/ 1213634 w 1886083"/>
                  <a:gd name="connsiteY729" fmla="*/ 321459 h 740050"/>
                  <a:gd name="connsiteX730" fmla="*/ 1190968 w 1886083"/>
                  <a:gd name="connsiteY730" fmla="*/ 323304 h 740050"/>
                  <a:gd name="connsiteX731" fmla="*/ 1147304 w 1886083"/>
                  <a:gd name="connsiteY731" fmla="*/ 328663 h 740050"/>
                  <a:gd name="connsiteX732" fmla="*/ 1144844 w 1886083"/>
                  <a:gd name="connsiteY732" fmla="*/ 328400 h 740050"/>
                  <a:gd name="connsiteX733" fmla="*/ 1116643 w 1886083"/>
                  <a:gd name="connsiteY733" fmla="*/ 320229 h 740050"/>
                  <a:gd name="connsiteX734" fmla="*/ 1112690 w 1886083"/>
                  <a:gd name="connsiteY734" fmla="*/ 317418 h 740050"/>
                  <a:gd name="connsiteX735" fmla="*/ 1118400 w 1886083"/>
                  <a:gd name="connsiteY735" fmla="*/ 315749 h 740050"/>
                  <a:gd name="connsiteX736" fmla="*/ 1140100 w 1886083"/>
                  <a:gd name="connsiteY736" fmla="*/ 316715 h 740050"/>
                  <a:gd name="connsiteX737" fmla="*/ 1159428 w 1886083"/>
                  <a:gd name="connsiteY737" fmla="*/ 315134 h 740050"/>
                  <a:gd name="connsiteX738" fmla="*/ 1177087 w 1886083"/>
                  <a:gd name="connsiteY738" fmla="*/ 315134 h 740050"/>
                  <a:gd name="connsiteX739" fmla="*/ 647416 w 1886083"/>
                  <a:gd name="connsiteY739" fmla="*/ 255042 h 740050"/>
                  <a:gd name="connsiteX740" fmla="*/ 662966 w 1886083"/>
                  <a:gd name="connsiteY740" fmla="*/ 257238 h 740050"/>
                  <a:gd name="connsiteX741" fmla="*/ 669643 w 1886083"/>
                  <a:gd name="connsiteY741" fmla="*/ 260313 h 740050"/>
                  <a:gd name="connsiteX742" fmla="*/ 666744 w 1886083"/>
                  <a:gd name="connsiteY742" fmla="*/ 267254 h 740050"/>
                  <a:gd name="connsiteX743" fmla="*/ 655323 w 1886083"/>
                  <a:gd name="connsiteY743" fmla="*/ 275424 h 740050"/>
                  <a:gd name="connsiteX744" fmla="*/ 641706 w 1886083"/>
                  <a:gd name="connsiteY744" fmla="*/ 281749 h 740050"/>
                  <a:gd name="connsiteX745" fmla="*/ 618600 w 1886083"/>
                  <a:gd name="connsiteY745" fmla="*/ 290711 h 740050"/>
                  <a:gd name="connsiteX746" fmla="*/ 612011 w 1886083"/>
                  <a:gd name="connsiteY746" fmla="*/ 294225 h 740050"/>
                  <a:gd name="connsiteX747" fmla="*/ 608936 w 1886083"/>
                  <a:gd name="connsiteY747" fmla="*/ 293873 h 740050"/>
                  <a:gd name="connsiteX748" fmla="*/ 608585 w 1886083"/>
                  <a:gd name="connsiteY748" fmla="*/ 291238 h 740050"/>
                  <a:gd name="connsiteX749" fmla="*/ 625541 w 1886083"/>
                  <a:gd name="connsiteY749" fmla="*/ 272525 h 740050"/>
                  <a:gd name="connsiteX750" fmla="*/ 633887 w 1886083"/>
                  <a:gd name="connsiteY750" fmla="*/ 263564 h 740050"/>
                  <a:gd name="connsiteX751" fmla="*/ 647416 w 1886083"/>
                  <a:gd name="connsiteY751" fmla="*/ 255042 h 740050"/>
                  <a:gd name="connsiteX752" fmla="*/ 662879 w 1886083"/>
                  <a:gd name="connsiteY752" fmla="*/ 347288 h 740050"/>
                  <a:gd name="connsiteX753" fmla="*/ 669995 w 1886083"/>
                  <a:gd name="connsiteY753" fmla="*/ 338503 h 740050"/>
                  <a:gd name="connsiteX754" fmla="*/ 675530 w 1886083"/>
                  <a:gd name="connsiteY754" fmla="*/ 332353 h 740050"/>
                  <a:gd name="connsiteX755" fmla="*/ 695912 w 1886083"/>
                  <a:gd name="connsiteY755" fmla="*/ 322777 h 740050"/>
                  <a:gd name="connsiteX756" fmla="*/ 700744 w 1886083"/>
                  <a:gd name="connsiteY756" fmla="*/ 322338 h 740050"/>
                  <a:gd name="connsiteX757" fmla="*/ 700744 w 1886083"/>
                  <a:gd name="connsiteY757" fmla="*/ 326379 h 740050"/>
                  <a:gd name="connsiteX758" fmla="*/ 698459 w 1886083"/>
                  <a:gd name="connsiteY758" fmla="*/ 328663 h 740050"/>
                  <a:gd name="connsiteX759" fmla="*/ 677023 w 1886083"/>
                  <a:gd name="connsiteY759" fmla="*/ 356162 h 740050"/>
                  <a:gd name="connsiteX760" fmla="*/ 674563 w 1886083"/>
                  <a:gd name="connsiteY760" fmla="*/ 358709 h 740050"/>
                  <a:gd name="connsiteX761" fmla="*/ 666129 w 1886083"/>
                  <a:gd name="connsiteY761" fmla="*/ 363278 h 740050"/>
                  <a:gd name="connsiteX762" fmla="*/ 657256 w 1886083"/>
                  <a:gd name="connsiteY762" fmla="*/ 367319 h 740050"/>
                  <a:gd name="connsiteX763" fmla="*/ 644781 w 1886083"/>
                  <a:gd name="connsiteY763" fmla="*/ 373381 h 740050"/>
                  <a:gd name="connsiteX764" fmla="*/ 641530 w 1886083"/>
                  <a:gd name="connsiteY764" fmla="*/ 374172 h 740050"/>
                  <a:gd name="connsiteX765" fmla="*/ 642497 w 1886083"/>
                  <a:gd name="connsiteY765" fmla="*/ 371448 h 740050"/>
                  <a:gd name="connsiteX766" fmla="*/ 662879 w 1886083"/>
                  <a:gd name="connsiteY766" fmla="*/ 347288 h 740050"/>
                  <a:gd name="connsiteX767" fmla="*/ 508432 w 1886083"/>
                  <a:gd name="connsiteY767" fmla="*/ 411509 h 740050"/>
                  <a:gd name="connsiteX768" fmla="*/ 510540 w 1886083"/>
                  <a:gd name="connsiteY768" fmla="*/ 415639 h 740050"/>
                  <a:gd name="connsiteX769" fmla="*/ 487259 w 1886083"/>
                  <a:gd name="connsiteY769" fmla="*/ 438129 h 740050"/>
                  <a:gd name="connsiteX770" fmla="*/ 482076 w 1886083"/>
                  <a:gd name="connsiteY770" fmla="*/ 439447 h 740050"/>
                  <a:gd name="connsiteX771" fmla="*/ 465823 w 1886083"/>
                  <a:gd name="connsiteY771" fmla="*/ 425390 h 740050"/>
                  <a:gd name="connsiteX772" fmla="*/ 468283 w 1886083"/>
                  <a:gd name="connsiteY772" fmla="*/ 423106 h 740050"/>
                  <a:gd name="connsiteX773" fmla="*/ 475223 w 1886083"/>
                  <a:gd name="connsiteY773" fmla="*/ 415814 h 740050"/>
                  <a:gd name="connsiteX774" fmla="*/ 476014 w 1886083"/>
                  <a:gd name="connsiteY774" fmla="*/ 413091 h 740050"/>
                  <a:gd name="connsiteX775" fmla="*/ 495078 w 1886083"/>
                  <a:gd name="connsiteY775" fmla="*/ 408786 h 740050"/>
                  <a:gd name="connsiteX776" fmla="*/ 508432 w 1886083"/>
                  <a:gd name="connsiteY776" fmla="*/ 411509 h 740050"/>
                  <a:gd name="connsiteX777" fmla="*/ 552359 w 1886083"/>
                  <a:gd name="connsiteY777" fmla="*/ 383572 h 740050"/>
                  <a:gd name="connsiteX778" fmla="*/ 532591 w 1886083"/>
                  <a:gd name="connsiteY778" fmla="*/ 391918 h 740050"/>
                  <a:gd name="connsiteX779" fmla="*/ 517041 w 1886083"/>
                  <a:gd name="connsiteY779" fmla="*/ 389810 h 740050"/>
                  <a:gd name="connsiteX780" fmla="*/ 513703 w 1886083"/>
                  <a:gd name="connsiteY780" fmla="*/ 389282 h 740050"/>
                  <a:gd name="connsiteX781" fmla="*/ 515899 w 1886083"/>
                  <a:gd name="connsiteY781" fmla="*/ 386383 h 740050"/>
                  <a:gd name="connsiteX782" fmla="*/ 520468 w 1886083"/>
                  <a:gd name="connsiteY782" fmla="*/ 383572 h 740050"/>
                  <a:gd name="connsiteX783" fmla="*/ 570984 w 1886083"/>
                  <a:gd name="connsiteY783" fmla="*/ 362838 h 740050"/>
                  <a:gd name="connsiteX784" fmla="*/ 582580 w 1886083"/>
                  <a:gd name="connsiteY784" fmla="*/ 357392 h 740050"/>
                  <a:gd name="connsiteX785" fmla="*/ 585831 w 1886083"/>
                  <a:gd name="connsiteY785" fmla="*/ 359061 h 740050"/>
                  <a:gd name="connsiteX786" fmla="*/ 585040 w 1886083"/>
                  <a:gd name="connsiteY786" fmla="*/ 360818 h 740050"/>
                  <a:gd name="connsiteX787" fmla="*/ 565010 w 1886083"/>
                  <a:gd name="connsiteY787" fmla="*/ 373381 h 740050"/>
                  <a:gd name="connsiteX788" fmla="*/ 563955 w 1886083"/>
                  <a:gd name="connsiteY788" fmla="*/ 377071 h 740050"/>
                  <a:gd name="connsiteX789" fmla="*/ 564570 w 1886083"/>
                  <a:gd name="connsiteY789" fmla="*/ 379443 h 740050"/>
                  <a:gd name="connsiteX790" fmla="*/ 552359 w 1886083"/>
                  <a:gd name="connsiteY790" fmla="*/ 383572 h 740050"/>
                  <a:gd name="connsiteX791" fmla="*/ 681855 w 1886083"/>
                  <a:gd name="connsiteY791" fmla="*/ 461235 h 740050"/>
                  <a:gd name="connsiteX792" fmla="*/ 690816 w 1886083"/>
                  <a:gd name="connsiteY792" fmla="*/ 453152 h 740050"/>
                  <a:gd name="connsiteX793" fmla="*/ 711110 w 1886083"/>
                  <a:gd name="connsiteY793" fmla="*/ 443664 h 740050"/>
                  <a:gd name="connsiteX794" fmla="*/ 715854 w 1886083"/>
                  <a:gd name="connsiteY794" fmla="*/ 443752 h 740050"/>
                  <a:gd name="connsiteX795" fmla="*/ 722268 w 1886083"/>
                  <a:gd name="connsiteY795" fmla="*/ 444982 h 740050"/>
                  <a:gd name="connsiteX796" fmla="*/ 720335 w 1886083"/>
                  <a:gd name="connsiteY796" fmla="*/ 450429 h 740050"/>
                  <a:gd name="connsiteX797" fmla="*/ 715152 w 1886083"/>
                  <a:gd name="connsiteY797" fmla="*/ 463080 h 740050"/>
                  <a:gd name="connsiteX798" fmla="*/ 711374 w 1886083"/>
                  <a:gd name="connsiteY798" fmla="*/ 466594 h 740050"/>
                  <a:gd name="connsiteX799" fmla="*/ 704521 w 1886083"/>
                  <a:gd name="connsiteY799" fmla="*/ 466857 h 740050"/>
                  <a:gd name="connsiteX800" fmla="*/ 688708 w 1886083"/>
                  <a:gd name="connsiteY800" fmla="*/ 468614 h 740050"/>
                  <a:gd name="connsiteX801" fmla="*/ 671928 w 1886083"/>
                  <a:gd name="connsiteY801" fmla="*/ 470723 h 740050"/>
                  <a:gd name="connsiteX802" fmla="*/ 669556 w 1886083"/>
                  <a:gd name="connsiteY802" fmla="*/ 470723 h 740050"/>
                  <a:gd name="connsiteX803" fmla="*/ 667623 w 1886083"/>
                  <a:gd name="connsiteY803" fmla="*/ 469756 h 740050"/>
                  <a:gd name="connsiteX804" fmla="*/ 669204 w 1886083"/>
                  <a:gd name="connsiteY804" fmla="*/ 468351 h 740050"/>
                  <a:gd name="connsiteX805" fmla="*/ 681855 w 1886083"/>
                  <a:gd name="connsiteY805" fmla="*/ 461235 h 740050"/>
                  <a:gd name="connsiteX806" fmla="*/ 1185433 w 1886083"/>
                  <a:gd name="connsiteY806" fmla="*/ 567011 h 740050"/>
                  <a:gd name="connsiteX807" fmla="*/ 1181216 w 1886083"/>
                  <a:gd name="connsiteY807" fmla="*/ 566044 h 740050"/>
                  <a:gd name="connsiteX808" fmla="*/ 1158813 w 1886083"/>
                  <a:gd name="connsiteY808" fmla="*/ 565693 h 740050"/>
                  <a:gd name="connsiteX809" fmla="*/ 1122530 w 1886083"/>
                  <a:gd name="connsiteY809" fmla="*/ 567889 h 740050"/>
                  <a:gd name="connsiteX810" fmla="*/ 1118927 w 1886083"/>
                  <a:gd name="connsiteY810" fmla="*/ 566484 h 740050"/>
                  <a:gd name="connsiteX811" fmla="*/ 1121387 w 1886083"/>
                  <a:gd name="connsiteY811" fmla="*/ 563936 h 740050"/>
                  <a:gd name="connsiteX812" fmla="*/ 1159867 w 1886083"/>
                  <a:gd name="connsiteY812" fmla="*/ 557698 h 740050"/>
                  <a:gd name="connsiteX813" fmla="*/ 1197030 w 1886083"/>
                  <a:gd name="connsiteY813" fmla="*/ 555238 h 740050"/>
                  <a:gd name="connsiteX814" fmla="*/ 1221014 w 1886083"/>
                  <a:gd name="connsiteY814" fmla="*/ 553657 h 740050"/>
                  <a:gd name="connsiteX815" fmla="*/ 1222156 w 1886083"/>
                  <a:gd name="connsiteY815" fmla="*/ 555590 h 740050"/>
                  <a:gd name="connsiteX816" fmla="*/ 1206869 w 1886083"/>
                  <a:gd name="connsiteY816" fmla="*/ 565605 h 740050"/>
                  <a:gd name="connsiteX817" fmla="*/ 1185433 w 1886083"/>
                  <a:gd name="connsiteY817" fmla="*/ 567011 h 740050"/>
                  <a:gd name="connsiteX818" fmla="*/ 1145020 w 1886083"/>
                  <a:gd name="connsiteY818" fmla="*/ 633252 h 740050"/>
                  <a:gd name="connsiteX819" fmla="*/ 1140979 w 1886083"/>
                  <a:gd name="connsiteY819" fmla="*/ 633779 h 740050"/>
                  <a:gd name="connsiteX820" fmla="*/ 1126132 w 1886083"/>
                  <a:gd name="connsiteY820" fmla="*/ 630265 h 740050"/>
                  <a:gd name="connsiteX821" fmla="*/ 1114535 w 1886083"/>
                  <a:gd name="connsiteY821" fmla="*/ 631320 h 740050"/>
                  <a:gd name="connsiteX822" fmla="*/ 1103202 w 1886083"/>
                  <a:gd name="connsiteY822" fmla="*/ 627981 h 740050"/>
                  <a:gd name="connsiteX823" fmla="*/ 1097579 w 1886083"/>
                  <a:gd name="connsiteY823" fmla="*/ 624906 h 740050"/>
                  <a:gd name="connsiteX824" fmla="*/ 1102938 w 1886083"/>
                  <a:gd name="connsiteY824" fmla="*/ 623940 h 740050"/>
                  <a:gd name="connsiteX825" fmla="*/ 1161449 w 1886083"/>
                  <a:gd name="connsiteY825" fmla="*/ 625433 h 740050"/>
                  <a:gd name="connsiteX826" fmla="*/ 1200895 w 1886083"/>
                  <a:gd name="connsiteY826" fmla="*/ 626048 h 740050"/>
                  <a:gd name="connsiteX827" fmla="*/ 1204234 w 1886083"/>
                  <a:gd name="connsiteY827" fmla="*/ 627630 h 740050"/>
                  <a:gd name="connsiteX828" fmla="*/ 1203004 w 1886083"/>
                  <a:gd name="connsiteY828" fmla="*/ 632022 h 740050"/>
                  <a:gd name="connsiteX829" fmla="*/ 1188771 w 1886083"/>
                  <a:gd name="connsiteY829" fmla="*/ 633955 h 740050"/>
                  <a:gd name="connsiteX830" fmla="*/ 1161273 w 1886083"/>
                  <a:gd name="connsiteY830" fmla="*/ 632198 h 740050"/>
                  <a:gd name="connsiteX831" fmla="*/ 1145020 w 1886083"/>
                  <a:gd name="connsiteY831" fmla="*/ 633252 h 740050"/>
                  <a:gd name="connsiteX832" fmla="*/ 721038 w 1886083"/>
                  <a:gd name="connsiteY832" fmla="*/ 93391 h 740050"/>
                  <a:gd name="connsiteX833" fmla="*/ 743704 w 1886083"/>
                  <a:gd name="connsiteY833" fmla="*/ 91370 h 740050"/>
                  <a:gd name="connsiteX834" fmla="*/ 748097 w 1886083"/>
                  <a:gd name="connsiteY834" fmla="*/ 92073 h 740050"/>
                  <a:gd name="connsiteX835" fmla="*/ 744319 w 1886083"/>
                  <a:gd name="connsiteY835" fmla="*/ 95324 h 740050"/>
                  <a:gd name="connsiteX836" fmla="*/ 719017 w 1886083"/>
                  <a:gd name="connsiteY836" fmla="*/ 111577 h 740050"/>
                  <a:gd name="connsiteX837" fmla="*/ 714361 w 1886083"/>
                  <a:gd name="connsiteY837" fmla="*/ 114037 h 740050"/>
                  <a:gd name="connsiteX838" fmla="*/ 698811 w 1886083"/>
                  <a:gd name="connsiteY838" fmla="*/ 116057 h 740050"/>
                  <a:gd name="connsiteX839" fmla="*/ 684842 w 1886083"/>
                  <a:gd name="connsiteY839" fmla="*/ 115618 h 740050"/>
                  <a:gd name="connsiteX840" fmla="*/ 696263 w 1886083"/>
                  <a:gd name="connsiteY840" fmla="*/ 109907 h 740050"/>
                  <a:gd name="connsiteX841" fmla="*/ 699953 w 1886083"/>
                  <a:gd name="connsiteY841" fmla="*/ 95587 h 740050"/>
                  <a:gd name="connsiteX842" fmla="*/ 698723 w 1886083"/>
                  <a:gd name="connsiteY842" fmla="*/ 92073 h 740050"/>
                  <a:gd name="connsiteX843" fmla="*/ 703028 w 1886083"/>
                  <a:gd name="connsiteY843" fmla="*/ 91370 h 740050"/>
                  <a:gd name="connsiteX844" fmla="*/ 721038 w 1886083"/>
                  <a:gd name="connsiteY844" fmla="*/ 93391 h 740050"/>
                  <a:gd name="connsiteX845" fmla="*/ 468107 w 1886083"/>
                  <a:gd name="connsiteY845" fmla="*/ 262246 h 740050"/>
                  <a:gd name="connsiteX846" fmla="*/ 435952 w 1886083"/>
                  <a:gd name="connsiteY846" fmla="*/ 272085 h 740050"/>
                  <a:gd name="connsiteX847" fmla="*/ 430945 w 1886083"/>
                  <a:gd name="connsiteY847" fmla="*/ 271119 h 740050"/>
                  <a:gd name="connsiteX848" fmla="*/ 414692 w 1886083"/>
                  <a:gd name="connsiteY848" fmla="*/ 265057 h 740050"/>
                  <a:gd name="connsiteX849" fmla="*/ 400196 w 1886083"/>
                  <a:gd name="connsiteY849" fmla="*/ 260840 h 740050"/>
                  <a:gd name="connsiteX850" fmla="*/ 396945 w 1886083"/>
                  <a:gd name="connsiteY850" fmla="*/ 258029 h 740050"/>
                  <a:gd name="connsiteX851" fmla="*/ 402304 w 1886083"/>
                  <a:gd name="connsiteY851" fmla="*/ 257238 h 740050"/>
                  <a:gd name="connsiteX852" fmla="*/ 417767 w 1886083"/>
                  <a:gd name="connsiteY852" fmla="*/ 258644 h 740050"/>
                  <a:gd name="connsiteX853" fmla="*/ 433141 w 1886083"/>
                  <a:gd name="connsiteY853" fmla="*/ 257678 h 740050"/>
                  <a:gd name="connsiteX854" fmla="*/ 468107 w 1886083"/>
                  <a:gd name="connsiteY854" fmla="*/ 262246 h 740050"/>
                  <a:gd name="connsiteX855" fmla="*/ 199713 w 1886083"/>
                  <a:gd name="connsiteY855" fmla="*/ 434351 h 740050"/>
                  <a:gd name="connsiteX856" fmla="*/ 194706 w 1886083"/>
                  <a:gd name="connsiteY856" fmla="*/ 451219 h 740050"/>
                  <a:gd name="connsiteX857" fmla="*/ 180825 w 1886083"/>
                  <a:gd name="connsiteY857" fmla="*/ 450780 h 740050"/>
                  <a:gd name="connsiteX858" fmla="*/ 178365 w 1886083"/>
                  <a:gd name="connsiteY858" fmla="*/ 444455 h 740050"/>
                  <a:gd name="connsiteX859" fmla="*/ 172215 w 1886083"/>
                  <a:gd name="connsiteY859" fmla="*/ 433209 h 740050"/>
                  <a:gd name="connsiteX860" fmla="*/ 167032 w 1886083"/>
                  <a:gd name="connsiteY860" fmla="*/ 424248 h 740050"/>
                  <a:gd name="connsiteX861" fmla="*/ 178453 w 1886083"/>
                  <a:gd name="connsiteY861" fmla="*/ 427235 h 740050"/>
                  <a:gd name="connsiteX862" fmla="*/ 199713 w 1886083"/>
                  <a:gd name="connsiteY862" fmla="*/ 434351 h 740050"/>
                  <a:gd name="connsiteX863" fmla="*/ 1597467 w 1886083"/>
                  <a:gd name="connsiteY863" fmla="*/ 317242 h 740050"/>
                  <a:gd name="connsiteX864" fmla="*/ 1608010 w 1886083"/>
                  <a:gd name="connsiteY864" fmla="*/ 315925 h 740050"/>
                  <a:gd name="connsiteX865" fmla="*/ 1621012 w 1886083"/>
                  <a:gd name="connsiteY865" fmla="*/ 320932 h 740050"/>
                  <a:gd name="connsiteX866" fmla="*/ 1625580 w 1886083"/>
                  <a:gd name="connsiteY866" fmla="*/ 323392 h 740050"/>
                  <a:gd name="connsiteX867" fmla="*/ 1636474 w 1886083"/>
                  <a:gd name="connsiteY867" fmla="*/ 339733 h 740050"/>
                  <a:gd name="connsiteX868" fmla="*/ 1633399 w 1886083"/>
                  <a:gd name="connsiteY868" fmla="*/ 345531 h 740050"/>
                  <a:gd name="connsiteX869" fmla="*/ 1626459 w 1886083"/>
                  <a:gd name="connsiteY869" fmla="*/ 344214 h 740050"/>
                  <a:gd name="connsiteX870" fmla="*/ 1618903 w 1886083"/>
                  <a:gd name="connsiteY870" fmla="*/ 335692 h 740050"/>
                  <a:gd name="connsiteX871" fmla="*/ 1594041 w 1886083"/>
                  <a:gd name="connsiteY871" fmla="*/ 321284 h 740050"/>
                  <a:gd name="connsiteX872" fmla="*/ 1589472 w 1886083"/>
                  <a:gd name="connsiteY872" fmla="*/ 318824 h 740050"/>
                  <a:gd name="connsiteX873" fmla="*/ 1597467 w 1886083"/>
                  <a:gd name="connsiteY873" fmla="*/ 317242 h 740050"/>
                  <a:gd name="connsiteX874" fmla="*/ 1471573 w 1886083"/>
                  <a:gd name="connsiteY874" fmla="*/ 688249 h 740050"/>
                  <a:gd name="connsiteX875" fmla="*/ 1450751 w 1886083"/>
                  <a:gd name="connsiteY875" fmla="*/ 691851 h 740050"/>
                  <a:gd name="connsiteX876" fmla="*/ 1447501 w 1886083"/>
                  <a:gd name="connsiteY876" fmla="*/ 692114 h 740050"/>
                  <a:gd name="connsiteX877" fmla="*/ 1449082 w 1886083"/>
                  <a:gd name="connsiteY877" fmla="*/ 689303 h 740050"/>
                  <a:gd name="connsiteX878" fmla="*/ 1457077 w 1886083"/>
                  <a:gd name="connsiteY878" fmla="*/ 686228 h 740050"/>
                  <a:gd name="connsiteX879" fmla="*/ 1467268 w 1886083"/>
                  <a:gd name="connsiteY879" fmla="*/ 685262 h 740050"/>
                  <a:gd name="connsiteX880" fmla="*/ 1483609 w 1886083"/>
                  <a:gd name="connsiteY880" fmla="*/ 681836 h 740050"/>
                  <a:gd name="connsiteX881" fmla="*/ 1487650 w 1886083"/>
                  <a:gd name="connsiteY881" fmla="*/ 680342 h 740050"/>
                  <a:gd name="connsiteX882" fmla="*/ 1510404 w 1886083"/>
                  <a:gd name="connsiteY882" fmla="*/ 670854 h 740050"/>
                  <a:gd name="connsiteX883" fmla="*/ 1533246 w 1886083"/>
                  <a:gd name="connsiteY883" fmla="*/ 661453 h 740050"/>
                  <a:gd name="connsiteX884" fmla="*/ 1536409 w 1886083"/>
                  <a:gd name="connsiteY884" fmla="*/ 661893 h 740050"/>
                  <a:gd name="connsiteX885" fmla="*/ 1534827 w 1886083"/>
                  <a:gd name="connsiteY885" fmla="*/ 664001 h 740050"/>
                  <a:gd name="connsiteX886" fmla="*/ 1504518 w 1886083"/>
                  <a:gd name="connsiteY886" fmla="*/ 677706 h 740050"/>
                  <a:gd name="connsiteX887" fmla="*/ 1471573 w 1886083"/>
                  <a:gd name="connsiteY887" fmla="*/ 688249 h 740050"/>
                  <a:gd name="connsiteX888" fmla="*/ 922926 w 1886083"/>
                  <a:gd name="connsiteY888" fmla="*/ 576323 h 740050"/>
                  <a:gd name="connsiteX889" fmla="*/ 921871 w 1886083"/>
                  <a:gd name="connsiteY889" fmla="*/ 572194 h 740050"/>
                  <a:gd name="connsiteX890" fmla="*/ 942869 w 1886083"/>
                  <a:gd name="connsiteY890" fmla="*/ 557083 h 740050"/>
                  <a:gd name="connsiteX891" fmla="*/ 956574 w 1886083"/>
                  <a:gd name="connsiteY891" fmla="*/ 551548 h 740050"/>
                  <a:gd name="connsiteX892" fmla="*/ 959649 w 1886083"/>
                  <a:gd name="connsiteY892" fmla="*/ 553218 h 740050"/>
                  <a:gd name="connsiteX893" fmla="*/ 947613 w 1886083"/>
                  <a:gd name="connsiteY893" fmla="*/ 571667 h 740050"/>
                  <a:gd name="connsiteX894" fmla="*/ 922926 w 1886083"/>
                  <a:gd name="connsiteY894" fmla="*/ 576323 h 740050"/>
                  <a:gd name="connsiteX895" fmla="*/ 1003663 w 1886083"/>
                  <a:gd name="connsiteY895" fmla="*/ 605315 h 740050"/>
                  <a:gd name="connsiteX896" fmla="*/ 1006914 w 1886083"/>
                  <a:gd name="connsiteY896" fmla="*/ 608214 h 740050"/>
                  <a:gd name="connsiteX897" fmla="*/ 1009549 w 1886083"/>
                  <a:gd name="connsiteY897" fmla="*/ 612343 h 740050"/>
                  <a:gd name="connsiteX898" fmla="*/ 1004015 w 1886083"/>
                  <a:gd name="connsiteY898" fmla="*/ 611816 h 740050"/>
                  <a:gd name="connsiteX899" fmla="*/ 972827 w 1886083"/>
                  <a:gd name="connsiteY899" fmla="*/ 603031 h 740050"/>
                  <a:gd name="connsiteX900" fmla="*/ 969752 w 1886083"/>
                  <a:gd name="connsiteY900" fmla="*/ 600395 h 740050"/>
                  <a:gd name="connsiteX901" fmla="*/ 973178 w 1886083"/>
                  <a:gd name="connsiteY901" fmla="*/ 597144 h 740050"/>
                  <a:gd name="connsiteX902" fmla="*/ 1003663 w 1886083"/>
                  <a:gd name="connsiteY902" fmla="*/ 605315 h 740050"/>
                  <a:gd name="connsiteX903" fmla="*/ 1485893 w 1886083"/>
                  <a:gd name="connsiteY903" fmla="*/ 350363 h 740050"/>
                  <a:gd name="connsiteX904" fmla="*/ 1475262 w 1886083"/>
                  <a:gd name="connsiteY904" fmla="*/ 355371 h 740050"/>
                  <a:gd name="connsiteX905" fmla="*/ 1471309 w 1886083"/>
                  <a:gd name="connsiteY905" fmla="*/ 356249 h 740050"/>
                  <a:gd name="connsiteX906" fmla="*/ 1471485 w 1886083"/>
                  <a:gd name="connsiteY906" fmla="*/ 352735 h 740050"/>
                  <a:gd name="connsiteX907" fmla="*/ 1478337 w 1886083"/>
                  <a:gd name="connsiteY907" fmla="*/ 338679 h 740050"/>
                  <a:gd name="connsiteX908" fmla="*/ 1484926 w 1886083"/>
                  <a:gd name="connsiteY908" fmla="*/ 336043 h 740050"/>
                  <a:gd name="connsiteX909" fmla="*/ 1496699 w 1886083"/>
                  <a:gd name="connsiteY909" fmla="*/ 342193 h 740050"/>
                  <a:gd name="connsiteX910" fmla="*/ 1495732 w 1886083"/>
                  <a:gd name="connsiteY910" fmla="*/ 345883 h 740050"/>
                  <a:gd name="connsiteX911" fmla="*/ 1485893 w 1886083"/>
                  <a:gd name="connsiteY911" fmla="*/ 350363 h 740050"/>
                  <a:gd name="connsiteX912" fmla="*/ 685369 w 1886083"/>
                  <a:gd name="connsiteY912" fmla="*/ 570085 h 740050"/>
                  <a:gd name="connsiteX913" fmla="*/ 674475 w 1886083"/>
                  <a:gd name="connsiteY913" fmla="*/ 572106 h 740050"/>
                  <a:gd name="connsiteX914" fmla="*/ 672543 w 1886083"/>
                  <a:gd name="connsiteY914" fmla="*/ 571316 h 740050"/>
                  <a:gd name="connsiteX915" fmla="*/ 674651 w 1886083"/>
                  <a:gd name="connsiteY915" fmla="*/ 569207 h 740050"/>
                  <a:gd name="connsiteX916" fmla="*/ 678780 w 1886083"/>
                  <a:gd name="connsiteY916" fmla="*/ 568065 h 740050"/>
                  <a:gd name="connsiteX917" fmla="*/ 708738 w 1886083"/>
                  <a:gd name="connsiteY917" fmla="*/ 563936 h 740050"/>
                  <a:gd name="connsiteX918" fmla="*/ 733513 w 1886083"/>
                  <a:gd name="connsiteY918" fmla="*/ 561212 h 740050"/>
                  <a:gd name="connsiteX919" fmla="*/ 740805 w 1886083"/>
                  <a:gd name="connsiteY919" fmla="*/ 560422 h 740050"/>
                  <a:gd name="connsiteX920" fmla="*/ 734919 w 1886083"/>
                  <a:gd name="connsiteY920" fmla="*/ 563848 h 740050"/>
                  <a:gd name="connsiteX921" fmla="*/ 730175 w 1886083"/>
                  <a:gd name="connsiteY921" fmla="*/ 566220 h 740050"/>
                  <a:gd name="connsiteX922" fmla="*/ 713307 w 1886083"/>
                  <a:gd name="connsiteY922" fmla="*/ 569471 h 740050"/>
                  <a:gd name="connsiteX923" fmla="*/ 685369 w 1886083"/>
                  <a:gd name="connsiteY923" fmla="*/ 570085 h 740050"/>
                  <a:gd name="connsiteX924" fmla="*/ 1493009 w 1886083"/>
                  <a:gd name="connsiteY924" fmla="*/ 454031 h 740050"/>
                  <a:gd name="connsiteX925" fmla="*/ 1531401 w 1886083"/>
                  <a:gd name="connsiteY925" fmla="*/ 447442 h 740050"/>
                  <a:gd name="connsiteX926" fmla="*/ 1534564 w 1886083"/>
                  <a:gd name="connsiteY926" fmla="*/ 447002 h 740050"/>
                  <a:gd name="connsiteX927" fmla="*/ 1532367 w 1886083"/>
                  <a:gd name="connsiteY927" fmla="*/ 449726 h 740050"/>
                  <a:gd name="connsiteX928" fmla="*/ 1517520 w 1886083"/>
                  <a:gd name="connsiteY928" fmla="*/ 453416 h 740050"/>
                  <a:gd name="connsiteX929" fmla="*/ 1466653 w 1886083"/>
                  <a:gd name="connsiteY929" fmla="*/ 466330 h 740050"/>
                  <a:gd name="connsiteX930" fmla="*/ 1463578 w 1886083"/>
                  <a:gd name="connsiteY930" fmla="*/ 465539 h 740050"/>
                  <a:gd name="connsiteX931" fmla="*/ 1464984 w 1886083"/>
                  <a:gd name="connsiteY931" fmla="*/ 462377 h 740050"/>
                  <a:gd name="connsiteX932" fmla="*/ 1478425 w 1886083"/>
                  <a:gd name="connsiteY932" fmla="*/ 458072 h 740050"/>
                  <a:gd name="connsiteX933" fmla="*/ 1493009 w 1886083"/>
                  <a:gd name="connsiteY933" fmla="*/ 454031 h 740050"/>
                  <a:gd name="connsiteX934" fmla="*/ 922926 w 1886083"/>
                  <a:gd name="connsiteY934" fmla="*/ 267429 h 740050"/>
                  <a:gd name="connsiteX935" fmla="*/ 912998 w 1886083"/>
                  <a:gd name="connsiteY935" fmla="*/ 277269 h 740050"/>
                  <a:gd name="connsiteX936" fmla="*/ 890771 w 1886083"/>
                  <a:gd name="connsiteY936" fmla="*/ 269538 h 740050"/>
                  <a:gd name="connsiteX937" fmla="*/ 888751 w 1886083"/>
                  <a:gd name="connsiteY937" fmla="*/ 268835 h 740050"/>
                  <a:gd name="connsiteX938" fmla="*/ 890947 w 1886083"/>
                  <a:gd name="connsiteY938" fmla="*/ 267517 h 740050"/>
                  <a:gd name="connsiteX939" fmla="*/ 922926 w 1886083"/>
                  <a:gd name="connsiteY939" fmla="*/ 267429 h 740050"/>
                  <a:gd name="connsiteX940" fmla="*/ 897975 w 1886083"/>
                  <a:gd name="connsiteY940" fmla="*/ 527564 h 740050"/>
                  <a:gd name="connsiteX941" fmla="*/ 917742 w 1886083"/>
                  <a:gd name="connsiteY941" fmla="*/ 514738 h 740050"/>
                  <a:gd name="connsiteX942" fmla="*/ 923101 w 1886083"/>
                  <a:gd name="connsiteY942" fmla="*/ 514298 h 740050"/>
                  <a:gd name="connsiteX943" fmla="*/ 921608 w 1886083"/>
                  <a:gd name="connsiteY943" fmla="*/ 519218 h 740050"/>
                  <a:gd name="connsiteX944" fmla="*/ 884885 w 1886083"/>
                  <a:gd name="connsiteY944" fmla="*/ 541094 h 740050"/>
                  <a:gd name="connsiteX945" fmla="*/ 881547 w 1886083"/>
                  <a:gd name="connsiteY945" fmla="*/ 542324 h 740050"/>
                  <a:gd name="connsiteX946" fmla="*/ 882777 w 1886083"/>
                  <a:gd name="connsiteY946" fmla="*/ 538897 h 740050"/>
                  <a:gd name="connsiteX947" fmla="*/ 897975 w 1886083"/>
                  <a:gd name="connsiteY947" fmla="*/ 527564 h 740050"/>
                  <a:gd name="connsiteX948" fmla="*/ 533382 w 1886083"/>
                  <a:gd name="connsiteY948" fmla="*/ 194950 h 740050"/>
                  <a:gd name="connsiteX949" fmla="*/ 533821 w 1886083"/>
                  <a:gd name="connsiteY949" fmla="*/ 200573 h 740050"/>
                  <a:gd name="connsiteX950" fmla="*/ 516251 w 1886083"/>
                  <a:gd name="connsiteY950" fmla="*/ 203120 h 740050"/>
                  <a:gd name="connsiteX951" fmla="*/ 506323 w 1886083"/>
                  <a:gd name="connsiteY951" fmla="*/ 193808 h 740050"/>
                  <a:gd name="connsiteX952" fmla="*/ 509486 w 1886083"/>
                  <a:gd name="connsiteY952" fmla="*/ 190997 h 740050"/>
                  <a:gd name="connsiteX953" fmla="*/ 533382 w 1886083"/>
                  <a:gd name="connsiteY953" fmla="*/ 194950 h 740050"/>
                  <a:gd name="connsiteX954" fmla="*/ 324378 w 1886083"/>
                  <a:gd name="connsiteY954" fmla="*/ 304767 h 740050"/>
                  <a:gd name="connsiteX955" fmla="*/ 314450 w 1886083"/>
                  <a:gd name="connsiteY955" fmla="*/ 315485 h 740050"/>
                  <a:gd name="connsiteX956" fmla="*/ 299428 w 1886083"/>
                  <a:gd name="connsiteY956" fmla="*/ 321372 h 740050"/>
                  <a:gd name="connsiteX957" fmla="*/ 297495 w 1886083"/>
                  <a:gd name="connsiteY957" fmla="*/ 322074 h 740050"/>
                  <a:gd name="connsiteX958" fmla="*/ 292663 w 1886083"/>
                  <a:gd name="connsiteY958" fmla="*/ 322601 h 740050"/>
                  <a:gd name="connsiteX959" fmla="*/ 295562 w 1886083"/>
                  <a:gd name="connsiteY959" fmla="*/ 317769 h 740050"/>
                  <a:gd name="connsiteX960" fmla="*/ 313308 w 1886083"/>
                  <a:gd name="connsiteY960" fmla="*/ 308193 h 740050"/>
                  <a:gd name="connsiteX961" fmla="*/ 324027 w 1886083"/>
                  <a:gd name="connsiteY961" fmla="*/ 300989 h 740050"/>
                  <a:gd name="connsiteX962" fmla="*/ 324378 w 1886083"/>
                  <a:gd name="connsiteY962" fmla="*/ 304767 h 740050"/>
                  <a:gd name="connsiteX963" fmla="*/ 1255452 w 1886083"/>
                  <a:gd name="connsiteY963" fmla="*/ 520360 h 740050"/>
                  <a:gd name="connsiteX964" fmla="*/ 1273023 w 1886083"/>
                  <a:gd name="connsiteY964" fmla="*/ 517373 h 740050"/>
                  <a:gd name="connsiteX965" fmla="*/ 1293054 w 1886083"/>
                  <a:gd name="connsiteY965" fmla="*/ 512190 h 740050"/>
                  <a:gd name="connsiteX966" fmla="*/ 1296744 w 1886083"/>
                  <a:gd name="connsiteY966" fmla="*/ 513332 h 740050"/>
                  <a:gd name="connsiteX967" fmla="*/ 1294196 w 1886083"/>
                  <a:gd name="connsiteY967" fmla="*/ 515528 h 740050"/>
                  <a:gd name="connsiteX968" fmla="*/ 1252202 w 1886083"/>
                  <a:gd name="connsiteY968" fmla="*/ 524577 h 740050"/>
                  <a:gd name="connsiteX969" fmla="*/ 1249654 w 1886083"/>
                  <a:gd name="connsiteY969" fmla="*/ 523435 h 740050"/>
                  <a:gd name="connsiteX970" fmla="*/ 1255452 w 1886083"/>
                  <a:gd name="connsiteY970" fmla="*/ 520360 h 740050"/>
                  <a:gd name="connsiteX971" fmla="*/ 723410 w 1886083"/>
                  <a:gd name="connsiteY971" fmla="*/ 286142 h 740050"/>
                  <a:gd name="connsiteX972" fmla="*/ 746164 w 1886083"/>
                  <a:gd name="connsiteY972" fmla="*/ 284385 h 740050"/>
                  <a:gd name="connsiteX973" fmla="*/ 768742 w 1886083"/>
                  <a:gd name="connsiteY973" fmla="*/ 282101 h 740050"/>
                  <a:gd name="connsiteX974" fmla="*/ 772081 w 1886083"/>
                  <a:gd name="connsiteY974" fmla="*/ 283770 h 740050"/>
                  <a:gd name="connsiteX975" fmla="*/ 769357 w 1886083"/>
                  <a:gd name="connsiteY975" fmla="*/ 286054 h 740050"/>
                  <a:gd name="connsiteX976" fmla="*/ 740805 w 1886083"/>
                  <a:gd name="connsiteY976" fmla="*/ 288251 h 740050"/>
                  <a:gd name="connsiteX977" fmla="*/ 735007 w 1886083"/>
                  <a:gd name="connsiteY977" fmla="*/ 288514 h 740050"/>
                  <a:gd name="connsiteX978" fmla="*/ 708475 w 1886083"/>
                  <a:gd name="connsiteY978" fmla="*/ 292292 h 740050"/>
                  <a:gd name="connsiteX979" fmla="*/ 703379 w 1886083"/>
                  <a:gd name="connsiteY979" fmla="*/ 291238 h 740050"/>
                  <a:gd name="connsiteX980" fmla="*/ 709090 w 1886083"/>
                  <a:gd name="connsiteY980" fmla="*/ 288338 h 740050"/>
                  <a:gd name="connsiteX981" fmla="*/ 723410 w 1886083"/>
                  <a:gd name="connsiteY981" fmla="*/ 286142 h 740050"/>
                  <a:gd name="connsiteX982" fmla="*/ 1412447 w 1886083"/>
                  <a:gd name="connsiteY982" fmla="*/ 258907 h 740050"/>
                  <a:gd name="connsiteX983" fmla="*/ 1401553 w 1886083"/>
                  <a:gd name="connsiteY983" fmla="*/ 258907 h 740050"/>
                  <a:gd name="connsiteX984" fmla="*/ 1382577 w 1886083"/>
                  <a:gd name="connsiteY984" fmla="*/ 258732 h 740050"/>
                  <a:gd name="connsiteX985" fmla="*/ 1375636 w 1886083"/>
                  <a:gd name="connsiteY985" fmla="*/ 255920 h 740050"/>
                  <a:gd name="connsiteX986" fmla="*/ 1381786 w 1886083"/>
                  <a:gd name="connsiteY986" fmla="*/ 254778 h 740050"/>
                  <a:gd name="connsiteX987" fmla="*/ 1393646 w 1886083"/>
                  <a:gd name="connsiteY987" fmla="*/ 254778 h 740050"/>
                  <a:gd name="connsiteX988" fmla="*/ 1431863 w 1886083"/>
                  <a:gd name="connsiteY988" fmla="*/ 256887 h 740050"/>
                  <a:gd name="connsiteX989" fmla="*/ 1434762 w 1886083"/>
                  <a:gd name="connsiteY989" fmla="*/ 257941 h 740050"/>
                  <a:gd name="connsiteX990" fmla="*/ 1431687 w 1886083"/>
                  <a:gd name="connsiteY990" fmla="*/ 258995 h 740050"/>
                  <a:gd name="connsiteX991" fmla="*/ 1422462 w 1886083"/>
                  <a:gd name="connsiteY991" fmla="*/ 259874 h 740050"/>
                  <a:gd name="connsiteX992" fmla="*/ 1412271 w 1886083"/>
                  <a:gd name="connsiteY992" fmla="*/ 258995 h 740050"/>
                  <a:gd name="connsiteX993" fmla="*/ 1186575 w 1886083"/>
                  <a:gd name="connsiteY993" fmla="*/ 522381 h 740050"/>
                  <a:gd name="connsiteX994" fmla="*/ 1183237 w 1886083"/>
                  <a:gd name="connsiteY994" fmla="*/ 519482 h 740050"/>
                  <a:gd name="connsiteX995" fmla="*/ 1185696 w 1886083"/>
                  <a:gd name="connsiteY995" fmla="*/ 518252 h 740050"/>
                  <a:gd name="connsiteX996" fmla="*/ 1192285 w 1886083"/>
                  <a:gd name="connsiteY996" fmla="*/ 517285 h 740050"/>
                  <a:gd name="connsiteX997" fmla="*/ 1207221 w 1886083"/>
                  <a:gd name="connsiteY997" fmla="*/ 514123 h 740050"/>
                  <a:gd name="connsiteX998" fmla="*/ 1218817 w 1886083"/>
                  <a:gd name="connsiteY998" fmla="*/ 523611 h 740050"/>
                  <a:gd name="connsiteX999" fmla="*/ 1220662 w 1886083"/>
                  <a:gd name="connsiteY999" fmla="*/ 525719 h 740050"/>
                  <a:gd name="connsiteX1000" fmla="*/ 1216357 w 1886083"/>
                  <a:gd name="connsiteY1000" fmla="*/ 526334 h 740050"/>
                  <a:gd name="connsiteX1001" fmla="*/ 1186575 w 1886083"/>
                  <a:gd name="connsiteY1001" fmla="*/ 522381 h 740050"/>
                  <a:gd name="connsiteX1002" fmla="*/ 355215 w 1886083"/>
                  <a:gd name="connsiteY1002" fmla="*/ 327609 h 740050"/>
                  <a:gd name="connsiteX1003" fmla="*/ 368305 w 1886083"/>
                  <a:gd name="connsiteY1003" fmla="*/ 320493 h 740050"/>
                  <a:gd name="connsiteX1004" fmla="*/ 375948 w 1886083"/>
                  <a:gd name="connsiteY1004" fmla="*/ 319351 h 740050"/>
                  <a:gd name="connsiteX1005" fmla="*/ 377705 w 1886083"/>
                  <a:gd name="connsiteY1005" fmla="*/ 320317 h 740050"/>
                  <a:gd name="connsiteX1006" fmla="*/ 376915 w 1886083"/>
                  <a:gd name="connsiteY1006" fmla="*/ 322953 h 740050"/>
                  <a:gd name="connsiteX1007" fmla="*/ 370062 w 1886083"/>
                  <a:gd name="connsiteY1007" fmla="*/ 330684 h 740050"/>
                  <a:gd name="connsiteX1008" fmla="*/ 362155 w 1886083"/>
                  <a:gd name="connsiteY1008" fmla="*/ 335692 h 740050"/>
                  <a:gd name="connsiteX1009" fmla="*/ 359080 w 1886083"/>
                  <a:gd name="connsiteY1009" fmla="*/ 334989 h 740050"/>
                  <a:gd name="connsiteX1010" fmla="*/ 361277 w 1886083"/>
                  <a:gd name="connsiteY1010" fmla="*/ 333671 h 740050"/>
                  <a:gd name="connsiteX1011" fmla="*/ 365142 w 1886083"/>
                  <a:gd name="connsiteY1011" fmla="*/ 329981 h 740050"/>
                  <a:gd name="connsiteX1012" fmla="*/ 358817 w 1886083"/>
                  <a:gd name="connsiteY1012" fmla="*/ 330596 h 740050"/>
                  <a:gd name="connsiteX1013" fmla="*/ 354775 w 1886083"/>
                  <a:gd name="connsiteY1013" fmla="*/ 331914 h 740050"/>
                  <a:gd name="connsiteX1014" fmla="*/ 345199 w 1886083"/>
                  <a:gd name="connsiteY1014" fmla="*/ 333232 h 740050"/>
                  <a:gd name="connsiteX1015" fmla="*/ 355215 w 1886083"/>
                  <a:gd name="connsiteY1015" fmla="*/ 327609 h 740050"/>
                  <a:gd name="connsiteX1016" fmla="*/ 618864 w 1886083"/>
                  <a:gd name="connsiteY1016" fmla="*/ 228071 h 740050"/>
                  <a:gd name="connsiteX1017" fmla="*/ 597076 w 1886083"/>
                  <a:gd name="connsiteY1017" fmla="*/ 234221 h 740050"/>
                  <a:gd name="connsiteX1018" fmla="*/ 592156 w 1886083"/>
                  <a:gd name="connsiteY1018" fmla="*/ 236241 h 740050"/>
                  <a:gd name="connsiteX1019" fmla="*/ 586797 w 1886083"/>
                  <a:gd name="connsiteY1019" fmla="*/ 235363 h 740050"/>
                  <a:gd name="connsiteX1020" fmla="*/ 590751 w 1886083"/>
                  <a:gd name="connsiteY1020" fmla="*/ 233869 h 740050"/>
                  <a:gd name="connsiteX1021" fmla="*/ 601996 w 1886083"/>
                  <a:gd name="connsiteY1021" fmla="*/ 227983 h 740050"/>
                  <a:gd name="connsiteX1022" fmla="*/ 616580 w 1886083"/>
                  <a:gd name="connsiteY1022" fmla="*/ 221042 h 740050"/>
                  <a:gd name="connsiteX1023" fmla="*/ 626068 w 1886083"/>
                  <a:gd name="connsiteY1023" fmla="*/ 222360 h 740050"/>
                  <a:gd name="connsiteX1024" fmla="*/ 618864 w 1886083"/>
                  <a:gd name="connsiteY1024" fmla="*/ 228071 h 740050"/>
                  <a:gd name="connsiteX1025" fmla="*/ 635556 w 1886083"/>
                  <a:gd name="connsiteY1025" fmla="*/ 319263 h 740050"/>
                  <a:gd name="connsiteX1026" fmla="*/ 615701 w 1886083"/>
                  <a:gd name="connsiteY1026" fmla="*/ 322074 h 740050"/>
                  <a:gd name="connsiteX1027" fmla="*/ 610869 w 1886083"/>
                  <a:gd name="connsiteY1027" fmla="*/ 322689 h 740050"/>
                  <a:gd name="connsiteX1028" fmla="*/ 614647 w 1886083"/>
                  <a:gd name="connsiteY1028" fmla="*/ 319439 h 740050"/>
                  <a:gd name="connsiteX1029" fmla="*/ 624047 w 1886083"/>
                  <a:gd name="connsiteY1029" fmla="*/ 316891 h 740050"/>
                  <a:gd name="connsiteX1030" fmla="*/ 648207 w 1886083"/>
                  <a:gd name="connsiteY1030" fmla="*/ 308369 h 740050"/>
                  <a:gd name="connsiteX1031" fmla="*/ 653039 w 1886083"/>
                  <a:gd name="connsiteY1031" fmla="*/ 307578 h 740050"/>
                  <a:gd name="connsiteX1032" fmla="*/ 650403 w 1886083"/>
                  <a:gd name="connsiteY1032" fmla="*/ 312410 h 740050"/>
                  <a:gd name="connsiteX1033" fmla="*/ 635556 w 1886083"/>
                  <a:gd name="connsiteY1033" fmla="*/ 319263 h 740050"/>
                  <a:gd name="connsiteX1034" fmla="*/ 1051192 w 1886083"/>
                  <a:gd name="connsiteY1034" fmla="*/ 603206 h 740050"/>
                  <a:gd name="connsiteX1035" fmla="*/ 1053740 w 1886083"/>
                  <a:gd name="connsiteY1035" fmla="*/ 605227 h 740050"/>
                  <a:gd name="connsiteX1036" fmla="*/ 1087652 w 1886083"/>
                  <a:gd name="connsiteY1036" fmla="*/ 618581 h 740050"/>
                  <a:gd name="connsiteX1037" fmla="*/ 1089672 w 1886083"/>
                  <a:gd name="connsiteY1037" fmla="*/ 621392 h 740050"/>
                  <a:gd name="connsiteX1038" fmla="*/ 1086510 w 1886083"/>
                  <a:gd name="connsiteY1038" fmla="*/ 621568 h 740050"/>
                  <a:gd name="connsiteX1039" fmla="*/ 1068148 w 1886083"/>
                  <a:gd name="connsiteY1039" fmla="*/ 615506 h 740050"/>
                  <a:gd name="connsiteX1040" fmla="*/ 1051192 w 1886083"/>
                  <a:gd name="connsiteY1040" fmla="*/ 603206 h 740050"/>
                  <a:gd name="connsiteX1041" fmla="*/ 1319586 w 1886083"/>
                  <a:gd name="connsiteY1041" fmla="*/ 199079 h 740050"/>
                  <a:gd name="connsiteX1042" fmla="*/ 1313436 w 1886083"/>
                  <a:gd name="connsiteY1042" fmla="*/ 204965 h 740050"/>
                  <a:gd name="connsiteX1043" fmla="*/ 1294108 w 1886083"/>
                  <a:gd name="connsiteY1043" fmla="*/ 203208 h 740050"/>
                  <a:gd name="connsiteX1044" fmla="*/ 1289364 w 1886083"/>
                  <a:gd name="connsiteY1044" fmla="*/ 203120 h 740050"/>
                  <a:gd name="connsiteX1045" fmla="*/ 1287607 w 1886083"/>
                  <a:gd name="connsiteY1045" fmla="*/ 201012 h 740050"/>
                  <a:gd name="connsiteX1046" fmla="*/ 1288398 w 1886083"/>
                  <a:gd name="connsiteY1046" fmla="*/ 199343 h 740050"/>
                  <a:gd name="connsiteX1047" fmla="*/ 1309307 w 1886083"/>
                  <a:gd name="connsiteY1047" fmla="*/ 198200 h 740050"/>
                  <a:gd name="connsiteX1048" fmla="*/ 1319586 w 1886083"/>
                  <a:gd name="connsiteY1048" fmla="*/ 199079 h 740050"/>
                  <a:gd name="connsiteX1049" fmla="*/ 880141 w 1886083"/>
                  <a:gd name="connsiteY1049" fmla="*/ 404305 h 740050"/>
                  <a:gd name="connsiteX1050" fmla="*/ 892001 w 1886083"/>
                  <a:gd name="connsiteY1050" fmla="*/ 402373 h 740050"/>
                  <a:gd name="connsiteX1051" fmla="*/ 895428 w 1886083"/>
                  <a:gd name="connsiteY1051" fmla="*/ 403954 h 740050"/>
                  <a:gd name="connsiteX1052" fmla="*/ 894285 w 1886083"/>
                  <a:gd name="connsiteY1052" fmla="*/ 406414 h 740050"/>
                  <a:gd name="connsiteX1053" fmla="*/ 881283 w 1886083"/>
                  <a:gd name="connsiteY1053" fmla="*/ 415814 h 740050"/>
                  <a:gd name="connsiteX1054" fmla="*/ 879702 w 1886083"/>
                  <a:gd name="connsiteY1054" fmla="*/ 416341 h 740050"/>
                  <a:gd name="connsiteX1055" fmla="*/ 874430 w 1886083"/>
                  <a:gd name="connsiteY1055" fmla="*/ 409137 h 740050"/>
                  <a:gd name="connsiteX1056" fmla="*/ 880141 w 1886083"/>
                  <a:gd name="connsiteY1056" fmla="*/ 404305 h 740050"/>
                  <a:gd name="connsiteX1057" fmla="*/ 1457340 w 1886083"/>
                  <a:gd name="connsiteY1057" fmla="*/ 377334 h 740050"/>
                  <a:gd name="connsiteX1058" fmla="*/ 1464632 w 1886083"/>
                  <a:gd name="connsiteY1058" fmla="*/ 375314 h 740050"/>
                  <a:gd name="connsiteX1059" fmla="*/ 1473066 w 1886083"/>
                  <a:gd name="connsiteY1059" fmla="*/ 373381 h 740050"/>
                  <a:gd name="connsiteX1060" fmla="*/ 1479919 w 1886083"/>
                  <a:gd name="connsiteY1060" fmla="*/ 375138 h 740050"/>
                  <a:gd name="connsiteX1061" fmla="*/ 1473330 w 1886083"/>
                  <a:gd name="connsiteY1061" fmla="*/ 379355 h 740050"/>
                  <a:gd name="connsiteX1062" fmla="*/ 1457516 w 1886083"/>
                  <a:gd name="connsiteY1062" fmla="*/ 383308 h 740050"/>
                  <a:gd name="connsiteX1063" fmla="*/ 1448994 w 1886083"/>
                  <a:gd name="connsiteY1063" fmla="*/ 382254 h 740050"/>
                  <a:gd name="connsiteX1064" fmla="*/ 1457340 w 1886083"/>
                  <a:gd name="connsiteY1064" fmla="*/ 377334 h 740050"/>
                  <a:gd name="connsiteX1065" fmla="*/ 895603 w 1886083"/>
                  <a:gd name="connsiteY1065" fmla="*/ 370042 h 740050"/>
                  <a:gd name="connsiteX1066" fmla="*/ 905179 w 1886083"/>
                  <a:gd name="connsiteY1066" fmla="*/ 362487 h 740050"/>
                  <a:gd name="connsiteX1067" fmla="*/ 910978 w 1886083"/>
                  <a:gd name="connsiteY1067" fmla="*/ 360906 h 740050"/>
                  <a:gd name="connsiteX1068" fmla="*/ 912120 w 1886083"/>
                  <a:gd name="connsiteY1068" fmla="*/ 363366 h 740050"/>
                  <a:gd name="connsiteX1069" fmla="*/ 902456 w 1886083"/>
                  <a:gd name="connsiteY1069" fmla="*/ 376192 h 740050"/>
                  <a:gd name="connsiteX1070" fmla="*/ 894022 w 1886083"/>
                  <a:gd name="connsiteY1070" fmla="*/ 376807 h 740050"/>
                  <a:gd name="connsiteX1071" fmla="*/ 895603 w 1886083"/>
                  <a:gd name="connsiteY1071" fmla="*/ 370042 h 740050"/>
                  <a:gd name="connsiteX1072" fmla="*/ 403973 w 1886083"/>
                  <a:gd name="connsiteY1072" fmla="*/ 407380 h 740050"/>
                  <a:gd name="connsiteX1073" fmla="*/ 392377 w 1886083"/>
                  <a:gd name="connsiteY1073" fmla="*/ 408522 h 740050"/>
                  <a:gd name="connsiteX1074" fmla="*/ 383504 w 1886083"/>
                  <a:gd name="connsiteY1074" fmla="*/ 405711 h 740050"/>
                  <a:gd name="connsiteX1075" fmla="*/ 390180 w 1886083"/>
                  <a:gd name="connsiteY1075" fmla="*/ 400791 h 740050"/>
                  <a:gd name="connsiteX1076" fmla="*/ 392201 w 1886083"/>
                  <a:gd name="connsiteY1076" fmla="*/ 400088 h 740050"/>
                  <a:gd name="connsiteX1077" fmla="*/ 401689 w 1886083"/>
                  <a:gd name="connsiteY1077" fmla="*/ 403076 h 740050"/>
                  <a:gd name="connsiteX1078" fmla="*/ 403973 w 1886083"/>
                  <a:gd name="connsiteY1078" fmla="*/ 407380 h 740050"/>
                  <a:gd name="connsiteX1079" fmla="*/ 340982 w 1886083"/>
                  <a:gd name="connsiteY1079" fmla="*/ 205317 h 740050"/>
                  <a:gd name="connsiteX1080" fmla="*/ 357850 w 1886083"/>
                  <a:gd name="connsiteY1080" fmla="*/ 201275 h 740050"/>
                  <a:gd name="connsiteX1081" fmla="*/ 360925 w 1886083"/>
                  <a:gd name="connsiteY1081" fmla="*/ 202066 h 740050"/>
                  <a:gd name="connsiteX1082" fmla="*/ 358905 w 1886083"/>
                  <a:gd name="connsiteY1082" fmla="*/ 204175 h 740050"/>
                  <a:gd name="connsiteX1083" fmla="*/ 323675 w 1886083"/>
                  <a:gd name="connsiteY1083" fmla="*/ 211554 h 740050"/>
                  <a:gd name="connsiteX1084" fmla="*/ 322533 w 1886083"/>
                  <a:gd name="connsiteY1084" fmla="*/ 211554 h 740050"/>
                  <a:gd name="connsiteX1085" fmla="*/ 320864 w 1886083"/>
                  <a:gd name="connsiteY1085" fmla="*/ 210412 h 740050"/>
                  <a:gd name="connsiteX1086" fmla="*/ 321742 w 1886083"/>
                  <a:gd name="connsiteY1086" fmla="*/ 207777 h 740050"/>
                  <a:gd name="connsiteX1087" fmla="*/ 327189 w 1886083"/>
                  <a:gd name="connsiteY1087" fmla="*/ 206107 h 740050"/>
                  <a:gd name="connsiteX1088" fmla="*/ 340982 w 1886083"/>
                  <a:gd name="connsiteY1088" fmla="*/ 205317 h 740050"/>
                  <a:gd name="connsiteX1089" fmla="*/ 920554 w 1886083"/>
                  <a:gd name="connsiteY1089" fmla="*/ 628069 h 740050"/>
                  <a:gd name="connsiteX1090" fmla="*/ 909660 w 1886083"/>
                  <a:gd name="connsiteY1090" fmla="*/ 623940 h 740050"/>
                  <a:gd name="connsiteX1091" fmla="*/ 908781 w 1886083"/>
                  <a:gd name="connsiteY1091" fmla="*/ 619635 h 740050"/>
                  <a:gd name="connsiteX1092" fmla="*/ 921169 w 1886083"/>
                  <a:gd name="connsiteY1092" fmla="*/ 617526 h 740050"/>
                  <a:gd name="connsiteX1093" fmla="*/ 920554 w 1886083"/>
                  <a:gd name="connsiteY1093" fmla="*/ 628069 h 740050"/>
                  <a:gd name="connsiteX1094" fmla="*/ 374279 w 1886083"/>
                  <a:gd name="connsiteY1094" fmla="*/ 174216 h 740050"/>
                  <a:gd name="connsiteX1095" fmla="*/ 350910 w 1886083"/>
                  <a:gd name="connsiteY1095" fmla="*/ 180015 h 740050"/>
                  <a:gd name="connsiteX1096" fmla="*/ 347659 w 1886083"/>
                  <a:gd name="connsiteY1096" fmla="*/ 180366 h 740050"/>
                  <a:gd name="connsiteX1097" fmla="*/ 344584 w 1886083"/>
                  <a:gd name="connsiteY1097" fmla="*/ 178346 h 740050"/>
                  <a:gd name="connsiteX1098" fmla="*/ 346517 w 1886083"/>
                  <a:gd name="connsiteY1098" fmla="*/ 176413 h 740050"/>
                  <a:gd name="connsiteX1099" fmla="*/ 374630 w 1886083"/>
                  <a:gd name="connsiteY1099" fmla="*/ 168242 h 740050"/>
                  <a:gd name="connsiteX1100" fmla="*/ 380165 w 1886083"/>
                  <a:gd name="connsiteY1100" fmla="*/ 169999 h 740050"/>
                  <a:gd name="connsiteX1101" fmla="*/ 374279 w 1886083"/>
                  <a:gd name="connsiteY1101" fmla="*/ 174216 h 740050"/>
                  <a:gd name="connsiteX1102" fmla="*/ 1357626 w 1886083"/>
                  <a:gd name="connsiteY1102" fmla="*/ 203208 h 740050"/>
                  <a:gd name="connsiteX1103" fmla="*/ 1349280 w 1886083"/>
                  <a:gd name="connsiteY1103" fmla="*/ 196180 h 740050"/>
                  <a:gd name="connsiteX1104" fmla="*/ 1359208 w 1886083"/>
                  <a:gd name="connsiteY1104" fmla="*/ 197058 h 740050"/>
                  <a:gd name="connsiteX1105" fmla="*/ 1365006 w 1886083"/>
                  <a:gd name="connsiteY1105" fmla="*/ 199430 h 740050"/>
                  <a:gd name="connsiteX1106" fmla="*/ 1370189 w 1886083"/>
                  <a:gd name="connsiteY1106" fmla="*/ 206195 h 740050"/>
                  <a:gd name="connsiteX1107" fmla="*/ 1362282 w 1886083"/>
                  <a:gd name="connsiteY1107" fmla="*/ 203208 h 740050"/>
                  <a:gd name="connsiteX1108" fmla="*/ 1357626 w 1886083"/>
                  <a:gd name="connsiteY1108" fmla="*/ 203208 h 740050"/>
                  <a:gd name="connsiteX1109" fmla="*/ 813636 w 1886083"/>
                  <a:gd name="connsiteY1109" fmla="*/ 252933 h 740050"/>
                  <a:gd name="connsiteX1110" fmla="*/ 827692 w 1886083"/>
                  <a:gd name="connsiteY1110" fmla="*/ 253021 h 740050"/>
                  <a:gd name="connsiteX1111" fmla="*/ 831031 w 1886083"/>
                  <a:gd name="connsiteY1111" fmla="*/ 255657 h 740050"/>
                  <a:gd name="connsiteX1112" fmla="*/ 827692 w 1886083"/>
                  <a:gd name="connsiteY1112" fmla="*/ 256975 h 740050"/>
                  <a:gd name="connsiteX1113" fmla="*/ 807749 w 1886083"/>
                  <a:gd name="connsiteY1113" fmla="*/ 256975 h 740050"/>
                  <a:gd name="connsiteX1114" fmla="*/ 800809 w 1886083"/>
                  <a:gd name="connsiteY1114" fmla="*/ 255745 h 740050"/>
                  <a:gd name="connsiteX1115" fmla="*/ 807662 w 1886083"/>
                  <a:gd name="connsiteY1115" fmla="*/ 252933 h 740050"/>
                  <a:gd name="connsiteX1116" fmla="*/ 813636 w 1886083"/>
                  <a:gd name="connsiteY1116" fmla="*/ 252933 h 740050"/>
                  <a:gd name="connsiteX1117" fmla="*/ 412232 w 1886083"/>
                  <a:gd name="connsiteY1117" fmla="*/ 439535 h 740050"/>
                  <a:gd name="connsiteX1118" fmla="*/ 419699 w 1886083"/>
                  <a:gd name="connsiteY1118" fmla="*/ 443752 h 740050"/>
                  <a:gd name="connsiteX1119" fmla="*/ 422950 w 1886083"/>
                  <a:gd name="connsiteY1119" fmla="*/ 446739 h 740050"/>
                  <a:gd name="connsiteX1120" fmla="*/ 417767 w 1886083"/>
                  <a:gd name="connsiteY1120" fmla="*/ 447793 h 740050"/>
                  <a:gd name="connsiteX1121" fmla="*/ 401865 w 1886083"/>
                  <a:gd name="connsiteY1121" fmla="*/ 443664 h 740050"/>
                  <a:gd name="connsiteX1122" fmla="*/ 394661 w 1886083"/>
                  <a:gd name="connsiteY1122" fmla="*/ 442522 h 740050"/>
                  <a:gd name="connsiteX1123" fmla="*/ 402744 w 1886083"/>
                  <a:gd name="connsiteY1123" fmla="*/ 439711 h 740050"/>
                  <a:gd name="connsiteX1124" fmla="*/ 412232 w 1886083"/>
                  <a:gd name="connsiteY1124" fmla="*/ 439535 h 740050"/>
                  <a:gd name="connsiteX1125" fmla="*/ 840958 w 1886083"/>
                  <a:gd name="connsiteY1125" fmla="*/ 426005 h 740050"/>
                  <a:gd name="connsiteX1126" fmla="*/ 843506 w 1886083"/>
                  <a:gd name="connsiteY1126" fmla="*/ 432155 h 740050"/>
                  <a:gd name="connsiteX1127" fmla="*/ 842276 w 1886083"/>
                  <a:gd name="connsiteY1127" fmla="*/ 437075 h 740050"/>
                  <a:gd name="connsiteX1128" fmla="*/ 830064 w 1886083"/>
                  <a:gd name="connsiteY1128" fmla="*/ 443752 h 740050"/>
                  <a:gd name="connsiteX1129" fmla="*/ 826814 w 1886083"/>
                  <a:gd name="connsiteY1129" fmla="*/ 444718 h 740050"/>
                  <a:gd name="connsiteX1130" fmla="*/ 827517 w 1886083"/>
                  <a:gd name="connsiteY1130" fmla="*/ 441995 h 740050"/>
                  <a:gd name="connsiteX1131" fmla="*/ 840958 w 1886083"/>
                  <a:gd name="connsiteY1131" fmla="*/ 426005 h 740050"/>
                  <a:gd name="connsiteX1132" fmla="*/ 1077285 w 1886083"/>
                  <a:gd name="connsiteY1132" fmla="*/ 273667 h 740050"/>
                  <a:gd name="connsiteX1133" fmla="*/ 1083786 w 1886083"/>
                  <a:gd name="connsiteY1133" fmla="*/ 277357 h 740050"/>
                  <a:gd name="connsiteX1134" fmla="*/ 1084840 w 1886083"/>
                  <a:gd name="connsiteY1134" fmla="*/ 279465 h 740050"/>
                  <a:gd name="connsiteX1135" fmla="*/ 1082644 w 1886083"/>
                  <a:gd name="connsiteY1135" fmla="*/ 279817 h 740050"/>
                  <a:gd name="connsiteX1136" fmla="*/ 1062438 w 1886083"/>
                  <a:gd name="connsiteY1136" fmla="*/ 275073 h 740050"/>
                  <a:gd name="connsiteX1137" fmla="*/ 1061910 w 1886083"/>
                  <a:gd name="connsiteY1137" fmla="*/ 273315 h 740050"/>
                  <a:gd name="connsiteX1138" fmla="*/ 1064019 w 1886083"/>
                  <a:gd name="connsiteY1138" fmla="*/ 271646 h 740050"/>
                  <a:gd name="connsiteX1139" fmla="*/ 1077285 w 1886083"/>
                  <a:gd name="connsiteY1139" fmla="*/ 273667 h 740050"/>
                  <a:gd name="connsiteX1140" fmla="*/ 298285 w 1886083"/>
                  <a:gd name="connsiteY1140" fmla="*/ 451922 h 740050"/>
                  <a:gd name="connsiteX1141" fmla="*/ 313748 w 1886083"/>
                  <a:gd name="connsiteY1141" fmla="*/ 459302 h 740050"/>
                  <a:gd name="connsiteX1142" fmla="*/ 314890 w 1886083"/>
                  <a:gd name="connsiteY1142" fmla="*/ 462113 h 740050"/>
                  <a:gd name="connsiteX1143" fmla="*/ 311727 w 1886083"/>
                  <a:gd name="connsiteY1143" fmla="*/ 463519 h 740050"/>
                  <a:gd name="connsiteX1144" fmla="*/ 292838 w 1886083"/>
                  <a:gd name="connsiteY1144" fmla="*/ 453416 h 740050"/>
                  <a:gd name="connsiteX1145" fmla="*/ 298285 w 1886083"/>
                  <a:gd name="connsiteY1145" fmla="*/ 451922 h 740050"/>
                  <a:gd name="connsiteX1146" fmla="*/ 1409811 w 1886083"/>
                  <a:gd name="connsiteY1146" fmla="*/ 449902 h 740050"/>
                  <a:gd name="connsiteX1147" fmla="*/ 1410075 w 1886083"/>
                  <a:gd name="connsiteY1147" fmla="*/ 445948 h 740050"/>
                  <a:gd name="connsiteX1148" fmla="*/ 1425713 w 1886083"/>
                  <a:gd name="connsiteY1148" fmla="*/ 441643 h 740050"/>
                  <a:gd name="connsiteX1149" fmla="*/ 1430018 w 1886083"/>
                  <a:gd name="connsiteY1149" fmla="*/ 440677 h 740050"/>
                  <a:gd name="connsiteX1150" fmla="*/ 1427382 w 1886083"/>
                  <a:gd name="connsiteY1150" fmla="*/ 444806 h 740050"/>
                  <a:gd name="connsiteX1151" fmla="*/ 1409811 w 1886083"/>
                  <a:gd name="connsiteY1151" fmla="*/ 449902 h 740050"/>
                  <a:gd name="connsiteX1152" fmla="*/ 419348 w 1886083"/>
                  <a:gd name="connsiteY1152" fmla="*/ 356601 h 740050"/>
                  <a:gd name="connsiteX1153" fmla="*/ 430066 w 1886083"/>
                  <a:gd name="connsiteY1153" fmla="*/ 349397 h 740050"/>
                  <a:gd name="connsiteX1154" fmla="*/ 431735 w 1886083"/>
                  <a:gd name="connsiteY1154" fmla="*/ 348782 h 740050"/>
                  <a:gd name="connsiteX1155" fmla="*/ 432438 w 1886083"/>
                  <a:gd name="connsiteY1155" fmla="*/ 350539 h 740050"/>
                  <a:gd name="connsiteX1156" fmla="*/ 416361 w 1886083"/>
                  <a:gd name="connsiteY1156" fmla="*/ 360027 h 740050"/>
                  <a:gd name="connsiteX1157" fmla="*/ 419348 w 1886083"/>
                  <a:gd name="connsiteY1157" fmla="*/ 356601 h 740050"/>
                  <a:gd name="connsiteX1158" fmla="*/ 515548 w 1886083"/>
                  <a:gd name="connsiteY1158" fmla="*/ 341051 h 740050"/>
                  <a:gd name="connsiteX1159" fmla="*/ 519589 w 1886083"/>
                  <a:gd name="connsiteY1159" fmla="*/ 340436 h 740050"/>
                  <a:gd name="connsiteX1160" fmla="*/ 519326 w 1886083"/>
                  <a:gd name="connsiteY1160" fmla="*/ 343862 h 740050"/>
                  <a:gd name="connsiteX1161" fmla="*/ 504742 w 1886083"/>
                  <a:gd name="connsiteY1161" fmla="*/ 352560 h 740050"/>
                  <a:gd name="connsiteX1162" fmla="*/ 501403 w 1886083"/>
                  <a:gd name="connsiteY1162" fmla="*/ 353526 h 740050"/>
                  <a:gd name="connsiteX1163" fmla="*/ 502985 w 1886083"/>
                  <a:gd name="connsiteY1163" fmla="*/ 350100 h 740050"/>
                  <a:gd name="connsiteX1164" fmla="*/ 515548 w 1886083"/>
                  <a:gd name="connsiteY1164" fmla="*/ 341051 h 740050"/>
                  <a:gd name="connsiteX1165" fmla="*/ 1795841 w 1886083"/>
                  <a:gd name="connsiteY1165" fmla="*/ 571140 h 740050"/>
                  <a:gd name="connsiteX1166" fmla="*/ 1792766 w 1886083"/>
                  <a:gd name="connsiteY1166" fmla="*/ 576235 h 740050"/>
                  <a:gd name="connsiteX1167" fmla="*/ 1788812 w 1886083"/>
                  <a:gd name="connsiteY1167" fmla="*/ 575093 h 740050"/>
                  <a:gd name="connsiteX1168" fmla="*/ 1788549 w 1886083"/>
                  <a:gd name="connsiteY1168" fmla="*/ 569471 h 740050"/>
                  <a:gd name="connsiteX1169" fmla="*/ 1787758 w 1886083"/>
                  <a:gd name="connsiteY1169" fmla="*/ 565869 h 740050"/>
                  <a:gd name="connsiteX1170" fmla="*/ 1794962 w 1886083"/>
                  <a:gd name="connsiteY1170" fmla="*/ 564112 h 740050"/>
                  <a:gd name="connsiteX1171" fmla="*/ 1795841 w 1886083"/>
                  <a:gd name="connsiteY1171" fmla="*/ 571140 h 740050"/>
                  <a:gd name="connsiteX1172" fmla="*/ 880141 w 1886083"/>
                  <a:gd name="connsiteY1172" fmla="*/ 594948 h 740050"/>
                  <a:gd name="connsiteX1173" fmla="*/ 885237 w 1886083"/>
                  <a:gd name="connsiteY1173" fmla="*/ 599077 h 740050"/>
                  <a:gd name="connsiteX1174" fmla="*/ 890771 w 1886083"/>
                  <a:gd name="connsiteY1174" fmla="*/ 604261 h 740050"/>
                  <a:gd name="connsiteX1175" fmla="*/ 882864 w 1886083"/>
                  <a:gd name="connsiteY1175" fmla="*/ 603031 h 740050"/>
                  <a:gd name="connsiteX1176" fmla="*/ 875397 w 1886083"/>
                  <a:gd name="connsiteY1176" fmla="*/ 596881 h 740050"/>
                  <a:gd name="connsiteX1177" fmla="*/ 875660 w 1886083"/>
                  <a:gd name="connsiteY1177" fmla="*/ 594860 h 740050"/>
                  <a:gd name="connsiteX1178" fmla="*/ 880141 w 1886083"/>
                  <a:gd name="connsiteY1178" fmla="*/ 594948 h 740050"/>
                  <a:gd name="connsiteX1179" fmla="*/ 1029844 w 1886083"/>
                  <a:gd name="connsiteY1179" fmla="*/ 418801 h 740050"/>
                  <a:gd name="connsiteX1180" fmla="*/ 1026505 w 1886083"/>
                  <a:gd name="connsiteY1180" fmla="*/ 419065 h 740050"/>
                  <a:gd name="connsiteX1181" fmla="*/ 1028702 w 1886083"/>
                  <a:gd name="connsiteY1181" fmla="*/ 408698 h 740050"/>
                  <a:gd name="connsiteX1182" fmla="*/ 1032479 w 1886083"/>
                  <a:gd name="connsiteY1182" fmla="*/ 402460 h 740050"/>
                  <a:gd name="connsiteX1183" fmla="*/ 1033182 w 1886083"/>
                  <a:gd name="connsiteY1183" fmla="*/ 408259 h 740050"/>
                  <a:gd name="connsiteX1184" fmla="*/ 1029844 w 1886083"/>
                  <a:gd name="connsiteY1184" fmla="*/ 418801 h 740050"/>
                  <a:gd name="connsiteX1185" fmla="*/ 286337 w 1886083"/>
                  <a:gd name="connsiteY1185" fmla="*/ 485131 h 740050"/>
                  <a:gd name="connsiteX1186" fmla="*/ 283790 w 1886083"/>
                  <a:gd name="connsiteY1186" fmla="*/ 483022 h 740050"/>
                  <a:gd name="connsiteX1187" fmla="*/ 280451 w 1886083"/>
                  <a:gd name="connsiteY1187" fmla="*/ 480211 h 740050"/>
                  <a:gd name="connsiteX1188" fmla="*/ 285547 w 1886083"/>
                  <a:gd name="connsiteY1188" fmla="*/ 479069 h 740050"/>
                  <a:gd name="connsiteX1189" fmla="*/ 291872 w 1886083"/>
                  <a:gd name="connsiteY1189" fmla="*/ 483110 h 740050"/>
                  <a:gd name="connsiteX1190" fmla="*/ 294508 w 1886083"/>
                  <a:gd name="connsiteY1190" fmla="*/ 486361 h 740050"/>
                  <a:gd name="connsiteX1191" fmla="*/ 286337 w 1886083"/>
                  <a:gd name="connsiteY1191" fmla="*/ 485131 h 740050"/>
                  <a:gd name="connsiteX1192" fmla="*/ 426552 w 1886083"/>
                  <a:gd name="connsiteY1192" fmla="*/ 567977 h 740050"/>
                  <a:gd name="connsiteX1193" fmla="*/ 440960 w 1886083"/>
                  <a:gd name="connsiteY1193" fmla="*/ 568241 h 740050"/>
                  <a:gd name="connsiteX1194" fmla="*/ 441838 w 1886083"/>
                  <a:gd name="connsiteY1194" fmla="*/ 570788 h 740050"/>
                  <a:gd name="connsiteX1195" fmla="*/ 439203 w 1886083"/>
                  <a:gd name="connsiteY1195" fmla="*/ 572018 h 740050"/>
                  <a:gd name="connsiteX1196" fmla="*/ 426552 w 1886083"/>
                  <a:gd name="connsiteY1196" fmla="*/ 567977 h 740050"/>
                  <a:gd name="connsiteX1197" fmla="*/ 316032 w 1886083"/>
                  <a:gd name="connsiteY1197" fmla="*/ 423985 h 740050"/>
                  <a:gd name="connsiteX1198" fmla="*/ 315944 w 1886083"/>
                  <a:gd name="connsiteY1198" fmla="*/ 428026 h 740050"/>
                  <a:gd name="connsiteX1199" fmla="*/ 312781 w 1886083"/>
                  <a:gd name="connsiteY1199" fmla="*/ 433034 h 740050"/>
                  <a:gd name="connsiteX1200" fmla="*/ 310409 w 1886083"/>
                  <a:gd name="connsiteY1200" fmla="*/ 431364 h 740050"/>
                  <a:gd name="connsiteX1201" fmla="*/ 311024 w 1886083"/>
                  <a:gd name="connsiteY1201" fmla="*/ 426445 h 740050"/>
                  <a:gd name="connsiteX1202" fmla="*/ 316032 w 1886083"/>
                  <a:gd name="connsiteY1202" fmla="*/ 423985 h 740050"/>
                  <a:gd name="connsiteX1203" fmla="*/ 242410 w 1886083"/>
                  <a:gd name="connsiteY1203" fmla="*/ 459214 h 740050"/>
                  <a:gd name="connsiteX1204" fmla="*/ 239951 w 1886083"/>
                  <a:gd name="connsiteY1204" fmla="*/ 452976 h 740050"/>
                  <a:gd name="connsiteX1205" fmla="*/ 238633 w 1886083"/>
                  <a:gd name="connsiteY1205" fmla="*/ 450077 h 740050"/>
                  <a:gd name="connsiteX1206" fmla="*/ 242323 w 1886083"/>
                  <a:gd name="connsiteY1206" fmla="*/ 451307 h 740050"/>
                  <a:gd name="connsiteX1207" fmla="*/ 246979 w 1886083"/>
                  <a:gd name="connsiteY1207" fmla="*/ 457721 h 740050"/>
                  <a:gd name="connsiteX1208" fmla="*/ 242410 w 1886083"/>
                  <a:gd name="connsiteY1208" fmla="*/ 459214 h 740050"/>
                  <a:gd name="connsiteX1209" fmla="*/ 863537 w 1886083"/>
                  <a:gd name="connsiteY1209" fmla="*/ 499627 h 740050"/>
                  <a:gd name="connsiteX1210" fmla="*/ 869335 w 1886083"/>
                  <a:gd name="connsiteY1210" fmla="*/ 493477 h 740050"/>
                  <a:gd name="connsiteX1211" fmla="*/ 871795 w 1886083"/>
                  <a:gd name="connsiteY1211" fmla="*/ 494883 h 740050"/>
                  <a:gd name="connsiteX1212" fmla="*/ 869511 w 1886083"/>
                  <a:gd name="connsiteY1212" fmla="*/ 497518 h 740050"/>
                  <a:gd name="connsiteX1213" fmla="*/ 863537 w 1886083"/>
                  <a:gd name="connsiteY1213" fmla="*/ 499627 h 740050"/>
                  <a:gd name="connsiteX1214" fmla="*/ 452645 w 1886083"/>
                  <a:gd name="connsiteY1214" fmla="*/ 275775 h 740050"/>
                  <a:gd name="connsiteX1215" fmla="*/ 451502 w 1886083"/>
                  <a:gd name="connsiteY1215" fmla="*/ 275775 h 740050"/>
                  <a:gd name="connsiteX1216" fmla="*/ 442278 w 1886083"/>
                  <a:gd name="connsiteY1216" fmla="*/ 277093 h 740050"/>
                  <a:gd name="connsiteX1217" fmla="*/ 450536 w 1886083"/>
                  <a:gd name="connsiteY1217" fmla="*/ 273403 h 740050"/>
                  <a:gd name="connsiteX1218" fmla="*/ 452996 w 1886083"/>
                  <a:gd name="connsiteY1218" fmla="*/ 271910 h 740050"/>
                  <a:gd name="connsiteX1219" fmla="*/ 452645 w 1886083"/>
                  <a:gd name="connsiteY1219" fmla="*/ 275775 h 740050"/>
                  <a:gd name="connsiteX1220" fmla="*/ 283965 w 1886083"/>
                  <a:gd name="connsiteY1220" fmla="*/ 196970 h 740050"/>
                  <a:gd name="connsiteX1221" fmla="*/ 286162 w 1886083"/>
                  <a:gd name="connsiteY1221" fmla="*/ 192754 h 740050"/>
                  <a:gd name="connsiteX1222" fmla="*/ 289939 w 1886083"/>
                  <a:gd name="connsiteY1222" fmla="*/ 196092 h 740050"/>
                  <a:gd name="connsiteX1223" fmla="*/ 283965 w 1886083"/>
                  <a:gd name="connsiteY1223" fmla="*/ 196970 h 740050"/>
                  <a:gd name="connsiteX1224" fmla="*/ 610606 w 1886083"/>
                  <a:gd name="connsiteY1224" fmla="*/ 378389 h 740050"/>
                  <a:gd name="connsiteX1225" fmla="*/ 604632 w 1886083"/>
                  <a:gd name="connsiteY1225" fmla="*/ 383396 h 740050"/>
                  <a:gd name="connsiteX1226" fmla="*/ 601644 w 1886083"/>
                  <a:gd name="connsiteY1226" fmla="*/ 382781 h 740050"/>
                  <a:gd name="connsiteX1227" fmla="*/ 601557 w 1886083"/>
                  <a:gd name="connsiteY1227" fmla="*/ 380146 h 740050"/>
                  <a:gd name="connsiteX1228" fmla="*/ 610606 w 1886083"/>
                  <a:gd name="connsiteY1228" fmla="*/ 378389 h 740050"/>
                  <a:gd name="connsiteX1229" fmla="*/ 722180 w 1886083"/>
                  <a:gd name="connsiteY1229" fmla="*/ 208391 h 740050"/>
                  <a:gd name="connsiteX1230" fmla="*/ 729648 w 1886083"/>
                  <a:gd name="connsiteY1230" fmla="*/ 207425 h 740050"/>
                  <a:gd name="connsiteX1231" fmla="*/ 731580 w 1886083"/>
                  <a:gd name="connsiteY1231" fmla="*/ 209007 h 740050"/>
                  <a:gd name="connsiteX1232" fmla="*/ 729208 w 1886083"/>
                  <a:gd name="connsiteY1232" fmla="*/ 211291 h 740050"/>
                  <a:gd name="connsiteX1233" fmla="*/ 722180 w 1886083"/>
                  <a:gd name="connsiteY1233" fmla="*/ 208391 h 740050"/>
                  <a:gd name="connsiteX1234" fmla="*/ 1387321 w 1886083"/>
                  <a:gd name="connsiteY1234" fmla="*/ 198025 h 740050"/>
                  <a:gd name="connsiteX1235" fmla="*/ 1392065 w 1886083"/>
                  <a:gd name="connsiteY1235" fmla="*/ 198200 h 740050"/>
                  <a:gd name="connsiteX1236" fmla="*/ 1386267 w 1886083"/>
                  <a:gd name="connsiteY1236" fmla="*/ 203208 h 740050"/>
                  <a:gd name="connsiteX1237" fmla="*/ 1387321 w 1886083"/>
                  <a:gd name="connsiteY1237" fmla="*/ 198025 h 740050"/>
                  <a:gd name="connsiteX1238" fmla="*/ 224576 w 1886083"/>
                  <a:gd name="connsiteY1238" fmla="*/ 586690 h 740050"/>
                  <a:gd name="connsiteX1239" fmla="*/ 232483 w 1886083"/>
                  <a:gd name="connsiteY1239" fmla="*/ 590204 h 740050"/>
                  <a:gd name="connsiteX1240" fmla="*/ 225718 w 1886083"/>
                  <a:gd name="connsiteY1240" fmla="*/ 588798 h 740050"/>
                  <a:gd name="connsiteX1241" fmla="*/ 219920 w 1886083"/>
                  <a:gd name="connsiteY1241" fmla="*/ 588711 h 740050"/>
                  <a:gd name="connsiteX1242" fmla="*/ 220008 w 1886083"/>
                  <a:gd name="connsiteY1242" fmla="*/ 586690 h 740050"/>
                  <a:gd name="connsiteX1243" fmla="*/ 224576 w 1886083"/>
                  <a:gd name="connsiteY1243" fmla="*/ 586690 h 740050"/>
                  <a:gd name="connsiteX1244" fmla="*/ 871883 w 1886083"/>
                  <a:gd name="connsiteY1244" fmla="*/ 79861 h 740050"/>
                  <a:gd name="connsiteX1245" fmla="*/ 872146 w 1886083"/>
                  <a:gd name="connsiteY1245" fmla="*/ 82761 h 740050"/>
                  <a:gd name="connsiteX1246" fmla="*/ 865118 w 1886083"/>
                  <a:gd name="connsiteY1246" fmla="*/ 79598 h 740050"/>
                  <a:gd name="connsiteX1247" fmla="*/ 871883 w 1886083"/>
                  <a:gd name="connsiteY1247" fmla="*/ 79861 h 740050"/>
                  <a:gd name="connsiteX1248" fmla="*/ 1399181 w 1886083"/>
                  <a:gd name="connsiteY1248" fmla="*/ 202154 h 740050"/>
                  <a:gd name="connsiteX1249" fmla="*/ 1404277 w 1886083"/>
                  <a:gd name="connsiteY1249" fmla="*/ 199167 h 740050"/>
                  <a:gd name="connsiteX1250" fmla="*/ 1406385 w 1886083"/>
                  <a:gd name="connsiteY1250" fmla="*/ 201802 h 740050"/>
                  <a:gd name="connsiteX1251" fmla="*/ 1399181 w 1886083"/>
                  <a:gd name="connsiteY1251" fmla="*/ 202154 h 740050"/>
                  <a:gd name="connsiteX1252" fmla="*/ 1643766 w 1886083"/>
                  <a:gd name="connsiteY1252" fmla="*/ 562794 h 740050"/>
                  <a:gd name="connsiteX1253" fmla="*/ 1642009 w 1886083"/>
                  <a:gd name="connsiteY1253" fmla="*/ 566220 h 740050"/>
                  <a:gd name="connsiteX1254" fmla="*/ 1637441 w 1886083"/>
                  <a:gd name="connsiteY1254" fmla="*/ 567362 h 740050"/>
                  <a:gd name="connsiteX1255" fmla="*/ 1640076 w 1886083"/>
                  <a:gd name="connsiteY1255" fmla="*/ 563760 h 740050"/>
                  <a:gd name="connsiteX1256" fmla="*/ 1643766 w 1886083"/>
                  <a:gd name="connsiteY1256" fmla="*/ 562794 h 740050"/>
                  <a:gd name="connsiteX1257" fmla="*/ 65473 w 1886083"/>
                  <a:gd name="connsiteY1257" fmla="*/ 427060 h 740050"/>
                  <a:gd name="connsiteX1258" fmla="*/ 60114 w 1886083"/>
                  <a:gd name="connsiteY1258" fmla="*/ 423458 h 740050"/>
                  <a:gd name="connsiteX1259" fmla="*/ 62574 w 1886083"/>
                  <a:gd name="connsiteY1259" fmla="*/ 421261 h 740050"/>
                  <a:gd name="connsiteX1260" fmla="*/ 65473 w 1886083"/>
                  <a:gd name="connsiteY1260" fmla="*/ 427060 h 740050"/>
                  <a:gd name="connsiteX1261" fmla="*/ 696087 w 1886083"/>
                  <a:gd name="connsiteY1261" fmla="*/ 237383 h 740050"/>
                  <a:gd name="connsiteX1262" fmla="*/ 693100 w 1886083"/>
                  <a:gd name="connsiteY1262" fmla="*/ 238350 h 740050"/>
                  <a:gd name="connsiteX1263" fmla="*/ 688971 w 1886083"/>
                  <a:gd name="connsiteY1263" fmla="*/ 236417 h 740050"/>
                  <a:gd name="connsiteX1264" fmla="*/ 693100 w 1886083"/>
                  <a:gd name="connsiteY1264" fmla="*/ 234484 h 740050"/>
                  <a:gd name="connsiteX1265" fmla="*/ 696087 w 1886083"/>
                  <a:gd name="connsiteY1265" fmla="*/ 237383 h 740050"/>
                  <a:gd name="connsiteX1266" fmla="*/ 204458 w 1886083"/>
                  <a:gd name="connsiteY1266" fmla="*/ 355547 h 740050"/>
                  <a:gd name="connsiteX1267" fmla="*/ 202876 w 1886083"/>
                  <a:gd name="connsiteY1267" fmla="*/ 358270 h 740050"/>
                  <a:gd name="connsiteX1268" fmla="*/ 199889 w 1886083"/>
                  <a:gd name="connsiteY1268" fmla="*/ 353350 h 740050"/>
                  <a:gd name="connsiteX1269" fmla="*/ 201558 w 1886083"/>
                  <a:gd name="connsiteY1269" fmla="*/ 350363 h 740050"/>
                  <a:gd name="connsiteX1270" fmla="*/ 204458 w 1886083"/>
                  <a:gd name="connsiteY1270" fmla="*/ 355547 h 740050"/>
                  <a:gd name="connsiteX1271" fmla="*/ 477595 w 1886083"/>
                  <a:gd name="connsiteY1271" fmla="*/ 571140 h 740050"/>
                  <a:gd name="connsiteX1272" fmla="*/ 467404 w 1886083"/>
                  <a:gd name="connsiteY1272" fmla="*/ 572106 h 740050"/>
                  <a:gd name="connsiteX1273" fmla="*/ 466613 w 1886083"/>
                  <a:gd name="connsiteY1273" fmla="*/ 570349 h 740050"/>
                  <a:gd name="connsiteX1274" fmla="*/ 477595 w 1886083"/>
                  <a:gd name="connsiteY1274" fmla="*/ 571140 h 740050"/>
                  <a:gd name="connsiteX1275" fmla="*/ 1046448 w 1886083"/>
                  <a:gd name="connsiteY1275" fmla="*/ 186604 h 740050"/>
                  <a:gd name="connsiteX1276" fmla="*/ 1049611 w 1886083"/>
                  <a:gd name="connsiteY1276" fmla="*/ 187307 h 740050"/>
                  <a:gd name="connsiteX1277" fmla="*/ 1048820 w 1886083"/>
                  <a:gd name="connsiteY1277" fmla="*/ 188624 h 740050"/>
                  <a:gd name="connsiteX1278" fmla="*/ 1041968 w 1886083"/>
                  <a:gd name="connsiteY1278" fmla="*/ 188537 h 740050"/>
                  <a:gd name="connsiteX1279" fmla="*/ 1038541 w 1886083"/>
                  <a:gd name="connsiteY1279" fmla="*/ 185198 h 740050"/>
                  <a:gd name="connsiteX1280" fmla="*/ 1039332 w 1886083"/>
                  <a:gd name="connsiteY1280" fmla="*/ 184583 h 740050"/>
                  <a:gd name="connsiteX1281" fmla="*/ 1046448 w 1886083"/>
                  <a:gd name="connsiteY1281" fmla="*/ 186604 h 740050"/>
                  <a:gd name="connsiteX1282" fmla="*/ 198483 w 1886083"/>
                  <a:gd name="connsiteY1282" fmla="*/ 580452 h 740050"/>
                  <a:gd name="connsiteX1283" fmla="*/ 204458 w 1886083"/>
                  <a:gd name="connsiteY1283" fmla="*/ 581858 h 740050"/>
                  <a:gd name="connsiteX1284" fmla="*/ 202349 w 1886083"/>
                  <a:gd name="connsiteY1284" fmla="*/ 584494 h 740050"/>
                  <a:gd name="connsiteX1285" fmla="*/ 198483 w 1886083"/>
                  <a:gd name="connsiteY1285" fmla="*/ 580452 h 740050"/>
                  <a:gd name="connsiteX1286" fmla="*/ 250756 w 1886083"/>
                  <a:gd name="connsiteY1286" fmla="*/ 480914 h 740050"/>
                  <a:gd name="connsiteX1287" fmla="*/ 247155 w 1886083"/>
                  <a:gd name="connsiteY1287" fmla="*/ 478366 h 740050"/>
                  <a:gd name="connsiteX1288" fmla="*/ 251811 w 1886083"/>
                  <a:gd name="connsiteY1288" fmla="*/ 476873 h 740050"/>
                  <a:gd name="connsiteX1289" fmla="*/ 250756 w 1886083"/>
                  <a:gd name="connsiteY1289" fmla="*/ 480914 h 740050"/>
                  <a:gd name="connsiteX1290" fmla="*/ 1172343 w 1886083"/>
                  <a:gd name="connsiteY1290" fmla="*/ 186604 h 740050"/>
                  <a:gd name="connsiteX1291" fmla="*/ 1178317 w 1886083"/>
                  <a:gd name="connsiteY1291" fmla="*/ 188009 h 740050"/>
                  <a:gd name="connsiteX1292" fmla="*/ 1176208 w 1886083"/>
                  <a:gd name="connsiteY1292" fmla="*/ 190645 h 740050"/>
                  <a:gd name="connsiteX1293" fmla="*/ 1172343 w 1886083"/>
                  <a:gd name="connsiteY1293" fmla="*/ 186604 h 740050"/>
                  <a:gd name="connsiteX1294" fmla="*/ 1624790 w 1886083"/>
                  <a:gd name="connsiteY1294" fmla="*/ 564902 h 740050"/>
                  <a:gd name="connsiteX1295" fmla="*/ 1625317 w 1886083"/>
                  <a:gd name="connsiteY1295" fmla="*/ 561915 h 740050"/>
                  <a:gd name="connsiteX1296" fmla="*/ 1629534 w 1886083"/>
                  <a:gd name="connsiteY1296" fmla="*/ 563584 h 740050"/>
                  <a:gd name="connsiteX1297" fmla="*/ 1624790 w 1886083"/>
                  <a:gd name="connsiteY1297" fmla="*/ 564902 h 740050"/>
                  <a:gd name="connsiteX1298" fmla="*/ 279221 w 1886083"/>
                  <a:gd name="connsiteY1298" fmla="*/ 199079 h 740050"/>
                  <a:gd name="connsiteX1299" fmla="*/ 274389 w 1886083"/>
                  <a:gd name="connsiteY1299" fmla="*/ 201100 h 740050"/>
                  <a:gd name="connsiteX1300" fmla="*/ 276322 w 1886083"/>
                  <a:gd name="connsiteY1300" fmla="*/ 197498 h 740050"/>
                  <a:gd name="connsiteX1301" fmla="*/ 278782 w 1886083"/>
                  <a:gd name="connsiteY1301" fmla="*/ 195301 h 740050"/>
                  <a:gd name="connsiteX1302" fmla="*/ 279221 w 1886083"/>
                  <a:gd name="connsiteY1302" fmla="*/ 199079 h 740050"/>
                  <a:gd name="connsiteX1303" fmla="*/ 27432 w 1886083"/>
                  <a:gd name="connsiteY1303" fmla="*/ 385593 h 740050"/>
                  <a:gd name="connsiteX1304" fmla="*/ 31034 w 1886083"/>
                  <a:gd name="connsiteY1304" fmla="*/ 387965 h 740050"/>
                  <a:gd name="connsiteX1305" fmla="*/ 29014 w 1886083"/>
                  <a:gd name="connsiteY1305" fmla="*/ 389722 h 740050"/>
                  <a:gd name="connsiteX1306" fmla="*/ 27432 w 1886083"/>
                  <a:gd name="connsiteY1306" fmla="*/ 385593 h 740050"/>
                  <a:gd name="connsiteX1307" fmla="*/ 633184 w 1886083"/>
                  <a:gd name="connsiteY1307" fmla="*/ 381463 h 740050"/>
                  <a:gd name="connsiteX1308" fmla="*/ 638016 w 1886083"/>
                  <a:gd name="connsiteY1308" fmla="*/ 379531 h 740050"/>
                  <a:gd name="connsiteX1309" fmla="*/ 638455 w 1886083"/>
                  <a:gd name="connsiteY1309" fmla="*/ 380936 h 740050"/>
                  <a:gd name="connsiteX1310" fmla="*/ 633184 w 1886083"/>
                  <a:gd name="connsiteY1310" fmla="*/ 381463 h 740050"/>
                  <a:gd name="connsiteX1311" fmla="*/ 667623 w 1886083"/>
                  <a:gd name="connsiteY1311" fmla="*/ 216650 h 740050"/>
                  <a:gd name="connsiteX1312" fmla="*/ 662879 w 1886083"/>
                  <a:gd name="connsiteY1312" fmla="*/ 216562 h 740050"/>
                  <a:gd name="connsiteX1313" fmla="*/ 662879 w 1886083"/>
                  <a:gd name="connsiteY1313" fmla="*/ 214717 h 740050"/>
                  <a:gd name="connsiteX1314" fmla="*/ 667623 w 1886083"/>
                  <a:gd name="connsiteY1314" fmla="*/ 216650 h 740050"/>
                  <a:gd name="connsiteX1315" fmla="*/ 1720989 w 1886083"/>
                  <a:gd name="connsiteY1315" fmla="*/ 429168 h 740050"/>
                  <a:gd name="connsiteX1316" fmla="*/ 1720902 w 1886083"/>
                  <a:gd name="connsiteY1316" fmla="*/ 433297 h 740050"/>
                  <a:gd name="connsiteX1317" fmla="*/ 1718793 w 1886083"/>
                  <a:gd name="connsiteY1317" fmla="*/ 433297 h 740050"/>
                  <a:gd name="connsiteX1318" fmla="*/ 1720989 w 1886083"/>
                  <a:gd name="connsiteY1318" fmla="*/ 429168 h 740050"/>
                  <a:gd name="connsiteX1319" fmla="*/ 825584 w 1886083"/>
                  <a:gd name="connsiteY1319" fmla="*/ 435318 h 740050"/>
                  <a:gd name="connsiteX1320" fmla="*/ 828746 w 1886083"/>
                  <a:gd name="connsiteY1320" fmla="*/ 435933 h 740050"/>
                  <a:gd name="connsiteX1321" fmla="*/ 823212 w 1886083"/>
                  <a:gd name="connsiteY1321" fmla="*/ 439447 h 740050"/>
                  <a:gd name="connsiteX1322" fmla="*/ 825584 w 1886083"/>
                  <a:gd name="connsiteY1322" fmla="*/ 435318 h 740050"/>
                  <a:gd name="connsiteX1323" fmla="*/ 1020356 w 1886083"/>
                  <a:gd name="connsiteY1323" fmla="*/ 665407 h 740050"/>
                  <a:gd name="connsiteX1324" fmla="*/ 1023958 w 1886083"/>
                  <a:gd name="connsiteY1324" fmla="*/ 667779 h 740050"/>
                  <a:gd name="connsiteX1325" fmla="*/ 1021937 w 1886083"/>
                  <a:gd name="connsiteY1325" fmla="*/ 669536 h 740050"/>
                  <a:gd name="connsiteX1326" fmla="*/ 1020356 w 1886083"/>
                  <a:gd name="connsiteY1326" fmla="*/ 665407 h 740050"/>
                  <a:gd name="connsiteX1327" fmla="*/ 41752 w 1886083"/>
                  <a:gd name="connsiteY1327" fmla="*/ 491281 h 740050"/>
                  <a:gd name="connsiteX1328" fmla="*/ 41840 w 1886083"/>
                  <a:gd name="connsiteY1328" fmla="*/ 487152 h 740050"/>
                  <a:gd name="connsiteX1329" fmla="*/ 43949 w 1886083"/>
                  <a:gd name="connsiteY1329" fmla="*/ 487152 h 740050"/>
                  <a:gd name="connsiteX1330" fmla="*/ 41752 w 1886083"/>
                  <a:gd name="connsiteY1330" fmla="*/ 491281 h 740050"/>
                  <a:gd name="connsiteX1331" fmla="*/ 1666344 w 1886083"/>
                  <a:gd name="connsiteY1331" fmla="*/ 333759 h 740050"/>
                  <a:gd name="connsiteX1332" fmla="*/ 1666432 w 1886083"/>
                  <a:gd name="connsiteY1332" fmla="*/ 329630 h 740050"/>
                  <a:gd name="connsiteX1333" fmla="*/ 1668541 w 1886083"/>
                  <a:gd name="connsiteY1333" fmla="*/ 329630 h 740050"/>
                  <a:gd name="connsiteX1334" fmla="*/ 1666344 w 1886083"/>
                  <a:gd name="connsiteY1334" fmla="*/ 333759 h 740050"/>
                  <a:gd name="connsiteX1335" fmla="*/ 931272 w 1886083"/>
                  <a:gd name="connsiteY1335" fmla="*/ 643619 h 740050"/>
                  <a:gd name="connsiteX1336" fmla="*/ 933556 w 1886083"/>
                  <a:gd name="connsiteY1336" fmla="*/ 647836 h 740050"/>
                  <a:gd name="connsiteX1337" fmla="*/ 931975 w 1886083"/>
                  <a:gd name="connsiteY1337" fmla="*/ 648188 h 740050"/>
                  <a:gd name="connsiteX1338" fmla="*/ 931272 w 1886083"/>
                  <a:gd name="connsiteY1338" fmla="*/ 643619 h 740050"/>
                  <a:gd name="connsiteX1339" fmla="*/ 997777 w 1886083"/>
                  <a:gd name="connsiteY1339" fmla="*/ 115091 h 740050"/>
                  <a:gd name="connsiteX1340" fmla="*/ 992857 w 1886083"/>
                  <a:gd name="connsiteY1340" fmla="*/ 118166 h 740050"/>
                  <a:gd name="connsiteX1341" fmla="*/ 991012 w 1886083"/>
                  <a:gd name="connsiteY1341" fmla="*/ 117463 h 740050"/>
                  <a:gd name="connsiteX1342" fmla="*/ 995844 w 1886083"/>
                  <a:gd name="connsiteY1342" fmla="*/ 114739 h 740050"/>
                  <a:gd name="connsiteX1343" fmla="*/ 997777 w 1886083"/>
                  <a:gd name="connsiteY1343" fmla="*/ 115091 h 740050"/>
                  <a:gd name="connsiteX1344" fmla="*/ 1614071 w 1886083"/>
                  <a:gd name="connsiteY1344" fmla="*/ 572106 h 740050"/>
                  <a:gd name="connsiteX1345" fmla="*/ 1616531 w 1886083"/>
                  <a:gd name="connsiteY1345" fmla="*/ 570173 h 740050"/>
                  <a:gd name="connsiteX1346" fmla="*/ 1616971 w 1886083"/>
                  <a:gd name="connsiteY1346" fmla="*/ 575796 h 740050"/>
                  <a:gd name="connsiteX1347" fmla="*/ 1614071 w 1886083"/>
                  <a:gd name="connsiteY1347" fmla="*/ 572106 h 740050"/>
                  <a:gd name="connsiteX1348" fmla="*/ 1573747 w 1886083"/>
                  <a:gd name="connsiteY1348" fmla="*/ 250913 h 740050"/>
                  <a:gd name="connsiteX1349" fmla="*/ 1570145 w 1886083"/>
                  <a:gd name="connsiteY1349" fmla="*/ 248541 h 740050"/>
                  <a:gd name="connsiteX1350" fmla="*/ 1572165 w 1886083"/>
                  <a:gd name="connsiteY1350" fmla="*/ 246784 h 740050"/>
                  <a:gd name="connsiteX1351" fmla="*/ 1573747 w 1886083"/>
                  <a:gd name="connsiteY1351" fmla="*/ 250913 h 740050"/>
                  <a:gd name="connsiteX1352" fmla="*/ 907463 w 1886083"/>
                  <a:gd name="connsiteY1352" fmla="*/ 455085 h 740050"/>
                  <a:gd name="connsiteX1353" fmla="*/ 904916 w 1886083"/>
                  <a:gd name="connsiteY1353" fmla="*/ 457193 h 740050"/>
                  <a:gd name="connsiteX1354" fmla="*/ 900962 w 1886083"/>
                  <a:gd name="connsiteY1354" fmla="*/ 457633 h 740050"/>
                  <a:gd name="connsiteX1355" fmla="*/ 903159 w 1886083"/>
                  <a:gd name="connsiteY1355" fmla="*/ 454821 h 740050"/>
                  <a:gd name="connsiteX1356" fmla="*/ 907463 w 1886083"/>
                  <a:gd name="connsiteY1356" fmla="*/ 455085 h 740050"/>
                  <a:gd name="connsiteX1357" fmla="*/ 1559514 w 1886083"/>
                  <a:gd name="connsiteY1357" fmla="*/ 244675 h 740050"/>
                  <a:gd name="connsiteX1358" fmla="*/ 1562677 w 1886083"/>
                  <a:gd name="connsiteY1358" fmla="*/ 245466 h 740050"/>
                  <a:gd name="connsiteX1359" fmla="*/ 1564873 w 1886083"/>
                  <a:gd name="connsiteY1359" fmla="*/ 248277 h 740050"/>
                  <a:gd name="connsiteX1360" fmla="*/ 1560920 w 1886083"/>
                  <a:gd name="connsiteY1360" fmla="*/ 247838 h 740050"/>
                  <a:gd name="connsiteX1361" fmla="*/ 1559514 w 1886083"/>
                  <a:gd name="connsiteY1361" fmla="*/ 244675 h 740050"/>
                  <a:gd name="connsiteX1362" fmla="*/ 1610557 w 1886083"/>
                  <a:gd name="connsiteY1362" fmla="*/ 581506 h 740050"/>
                  <a:gd name="connsiteX1363" fmla="*/ 1613281 w 1886083"/>
                  <a:gd name="connsiteY1363" fmla="*/ 578432 h 740050"/>
                  <a:gd name="connsiteX1364" fmla="*/ 1615301 w 1886083"/>
                  <a:gd name="connsiteY1364" fmla="*/ 580189 h 740050"/>
                  <a:gd name="connsiteX1365" fmla="*/ 1610557 w 1886083"/>
                  <a:gd name="connsiteY1365" fmla="*/ 581506 h 740050"/>
                  <a:gd name="connsiteX1366" fmla="*/ 1852858 w 1886083"/>
                  <a:gd name="connsiteY1366" fmla="*/ 467472 h 740050"/>
                  <a:gd name="connsiteX1367" fmla="*/ 1852067 w 1886083"/>
                  <a:gd name="connsiteY1367" fmla="*/ 470196 h 740050"/>
                  <a:gd name="connsiteX1368" fmla="*/ 1850574 w 1886083"/>
                  <a:gd name="connsiteY1368" fmla="*/ 468527 h 740050"/>
                  <a:gd name="connsiteX1369" fmla="*/ 1852858 w 1886083"/>
                  <a:gd name="connsiteY1369" fmla="*/ 467472 h 740050"/>
                  <a:gd name="connsiteX1370" fmla="*/ 1165227 w 1886083"/>
                  <a:gd name="connsiteY1370" fmla="*/ 180454 h 740050"/>
                  <a:gd name="connsiteX1371" fmla="*/ 1161976 w 1886083"/>
                  <a:gd name="connsiteY1371" fmla="*/ 177116 h 740050"/>
                  <a:gd name="connsiteX1372" fmla="*/ 1163733 w 1886083"/>
                  <a:gd name="connsiteY1372" fmla="*/ 176413 h 740050"/>
                  <a:gd name="connsiteX1373" fmla="*/ 1165227 w 1886083"/>
                  <a:gd name="connsiteY1373" fmla="*/ 180454 h 740050"/>
                  <a:gd name="connsiteX1374" fmla="*/ 1577261 w 1886083"/>
                  <a:gd name="connsiteY1374" fmla="*/ 343159 h 740050"/>
                  <a:gd name="connsiteX1375" fmla="*/ 1577876 w 1886083"/>
                  <a:gd name="connsiteY1375" fmla="*/ 340524 h 740050"/>
                  <a:gd name="connsiteX1376" fmla="*/ 1581478 w 1886083"/>
                  <a:gd name="connsiteY1376" fmla="*/ 343598 h 740050"/>
                  <a:gd name="connsiteX1377" fmla="*/ 1577261 w 1886083"/>
                  <a:gd name="connsiteY1377" fmla="*/ 343159 h 740050"/>
                  <a:gd name="connsiteX1378" fmla="*/ 849304 w 1886083"/>
                  <a:gd name="connsiteY1378" fmla="*/ 238438 h 740050"/>
                  <a:gd name="connsiteX1379" fmla="*/ 851501 w 1886083"/>
                  <a:gd name="connsiteY1379" fmla="*/ 238438 h 740050"/>
                  <a:gd name="connsiteX1380" fmla="*/ 855015 w 1886083"/>
                  <a:gd name="connsiteY1380" fmla="*/ 239580 h 740050"/>
                  <a:gd name="connsiteX1381" fmla="*/ 852116 w 1886083"/>
                  <a:gd name="connsiteY1381" fmla="*/ 240370 h 740050"/>
                  <a:gd name="connsiteX1382" fmla="*/ 849304 w 1886083"/>
                  <a:gd name="connsiteY1382" fmla="*/ 238438 h 740050"/>
                  <a:gd name="connsiteX1383" fmla="*/ 803005 w 1886083"/>
                  <a:gd name="connsiteY1383" fmla="*/ 355547 h 740050"/>
                  <a:gd name="connsiteX1384" fmla="*/ 798437 w 1886083"/>
                  <a:gd name="connsiteY1384" fmla="*/ 355722 h 740050"/>
                  <a:gd name="connsiteX1385" fmla="*/ 799491 w 1886083"/>
                  <a:gd name="connsiteY1385" fmla="*/ 352472 h 740050"/>
                  <a:gd name="connsiteX1386" fmla="*/ 803005 w 1886083"/>
                  <a:gd name="connsiteY1386" fmla="*/ 355547 h 740050"/>
                  <a:gd name="connsiteX1387" fmla="*/ 798261 w 1886083"/>
                  <a:gd name="connsiteY1387" fmla="*/ 90228 h 740050"/>
                  <a:gd name="connsiteX1388" fmla="*/ 799052 w 1886083"/>
                  <a:gd name="connsiteY1388" fmla="*/ 89525 h 740050"/>
                  <a:gd name="connsiteX1389" fmla="*/ 799843 w 1886083"/>
                  <a:gd name="connsiteY1389" fmla="*/ 89438 h 740050"/>
                  <a:gd name="connsiteX1390" fmla="*/ 799228 w 1886083"/>
                  <a:gd name="connsiteY1390" fmla="*/ 93303 h 740050"/>
                  <a:gd name="connsiteX1391" fmla="*/ 798261 w 1886083"/>
                  <a:gd name="connsiteY1391" fmla="*/ 90228 h 740050"/>
                  <a:gd name="connsiteX1392" fmla="*/ 1458570 w 1886083"/>
                  <a:gd name="connsiteY1392" fmla="*/ 707928 h 740050"/>
                  <a:gd name="connsiteX1393" fmla="*/ 1462436 w 1886083"/>
                  <a:gd name="connsiteY1393" fmla="*/ 705117 h 740050"/>
                  <a:gd name="connsiteX1394" fmla="*/ 1463227 w 1886083"/>
                  <a:gd name="connsiteY1394" fmla="*/ 706698 h 740050"/>
                  <a:gd name="connsiteX1395" fmla="*/ 1458570 w 1886083"/>
                  <a:gd name="connsiteY1395" fmla="*/ 707928 h 740050"/>
                  <a:gd name="connsiteX1396" fmla="*/ 1852858 w 1886083"/>
                  <a:gd name="connsiteY1396" fmla="*/ 407380 h 740050"/>
                  <a:gd name="connsiteX1397" fmla="*/ 1856723 w 1886083"/>
                  <a:gd name="connsiteY1397" fmla="*/ 404569 h 740050"/>
                  <a:gd name="connsiteX1398" fmla="*/ 1857514 w 1886083"/>
                  <a:gd name="connsiteY1398" fmla="*/ 406150 h 740050"/>
                  <a:gd name="connsiteX1399" fmla="*/ 1852858 w 1886083"/>
                  <a:gd name="connsiteY1399" fmla="*/ 407380 h 740050"/>
                  <a:gd name="connsiteX1400" fmla="*/ 571423 w 1886083"/>
                  <a:gd name="connsiteY1400" fmla="*/ 398068 h 740050"/>
                  <a:gd name="connsiteX1401" fmla="*/ 568260 w 1886083"/>
                  <a:gd name="connsiteY1401" fmla="*/ 397365 h 740050"/>
                  <a:gd name="connsiteX1402" fmla="*/ 570105 w 1886083"/>
                  <a:gd name="connsiteY1402" fmla="*/ 396047 h 740050"/>
                  <a:gd name="connsiteX1403" fmla="*/ 571423 w 1886083"/>
                  <a:gd name="connsiteY1403" fmla="*/ 398068 h 740050"/>
                  <a:gd name="connsiteX1404" fmla="*/ 1673461 w 1886083"/>
                  <a:gd name="connsiteY1404" fmla="*/ 545223 h 740050"/>
                  <a:gd name="connsiteX1405" fmla="*/ 1669947 w 1886083"/>
                  <a:gd name="connsiteY1405" fmla="*/ 542851 h 740050"/>
                  <a:gd name="connsiteX1406" fmla="*/ 1670737 w 1886083"/>
                  <a:gd name="connsiteY1406" fmla="*/ 541270 h 740050"/>
                  <a:gd name="connsiteX1407" fmla="*/ 1673461 w 1886083"/>
                  <a:gd name="connsiteY1407" fmla="*/ 545223 h 740050"/>
                  <a:gd name="connsiteX1408" fmla="*/ 94025 w 1886083"/>
                  <a:gd name="connsiteY1408" fmla="*/ 549352 h 740050"/>
                  <a:gd name="connsiteX1409" fmla="*/ 91038 w 1886083"/>
                  <a:gd name="connsiteY1409" fmla="*/ 548825 h 740050"/>
                  <a:gd name="connsiteX1410" fmla="*/ 91478 w 1886083"/>
                  <a:gd name="connsiteY1410" fmla="*/ 547507 h 740050"/>
                  <a:gd name="connsiteX1411" fmla="*/ 94025 w 1886083"/>
                  <a:gd name="connsiteY1411" fmla="*/ 549352 h 740050"/>
                  <a:gd name="connsiteX1412" fmla="*/ 1502497 w 1886083"/>
                  <a:gd name="connsiteY1412" fmla="*/ 203208 h 740050"/>
                  <a:gd name="connsiteX1413" fmla="*/ 1501267 w 1886083"/>
                  <a:gd name="connsiteY1413" fmla="*/ 205317 h 740050"/>
                  <a:gd name="connsiteX1414" fmla="*/ 1502497 w 1886083"/>
                  <a:gd name="connsiteY1414" fmla="*/ 203208 h 740050"/>
                  <a:gd name="connsiteX1415" fmla="*/ 1615301 w 1886083"/>
                  <a:gd name="connsiteY1415" fmla="*/ 556644 h 740050"/>
                  <a:gd name="connsiteX1416" fmla="*/ 1614686 w 1886083"/>
                  <a:gd name="connsiteY1416" fmla="*/ 559280 h 740050"/>
                  <a:gd name="connsiteX1417" fmla="*/ 1613193 w 1886083"/>
                  <a:gd name="connsiteY1417" fmla="*/ 558928 h 740050"/>
                  <a:gd name="connsiteX1418" fmla="*/ 1615301 w 1886083"/>
                  <a:gd name="connsiteY1418" fmla="*/ 556644 h 740050"/>
                  <a:gd name="connsiteX1419" fmla="*/ 1235246 w 1886083"/>
                  <a:gd name="connsiteY1419" fmla="*/ 523435 h 740050"/>
                  <a:gd name="connsiteX1420" fmla="*/ 1239024 w 1886083"/>
                  <a:gd name="connsiteY1420" fmla="*/ 522644 h 740050"/>
                  <a:gd name="connsiteX1421" fmla="*/ 1239463 w 1886083"/>
                  <a:gd name="connsiteY1421" fmla="*/ 523962 h 740050"/>
                  <a:gd name="connsiteX1422" fmla="*/ 1235246 w 1886083"/>
                  <a:gd name="connsiteY1422" fmla="*/ 523435 h 740050"/>
                  <a:gd name="connsiteX1423" fmla="*/ 1306495 w 1886083"/>
                  <a:gd name="connsiteY1423" fmla="*/ 734811 h 740050"/>
                  <a:gd name="connsiteX1424" fmla="*/ 1304123 w 1886083"/>
                  <a:gd name="connsiteY1424" fmla="*/ 733757 h 740050"/>
                  <a:gd name="connsiteX1425" fmla="*/ 1306495 w 1886083"/>
                  <a:gd name="connsiteY1425" fmla="*/ 734811 h 740050"/>
                  <a:gd name="connsiteX1426" fmla="*/ 1680577 w 1886083"/>
                  <a:gd name="connsiteY1426" fmla="*/ 520360 h 740050"/>
                  <a:gd name="connsiteX1427" fmla="*/ 1679347 w 1886083"/>
                  <a:gd name="connsiteY1427" fmla="*/ 522469 h 740050"/>
                  <a:gd name="connsiteX1428" fmla="*/ 1680577 w 1886083"/>
                  <a:gd name="connsiteY1428" fmla="*/ 520360 h 740050"/>
                  <a:gd name="connsiteX1429" fmla="*/ 1315984 w 1886083"/>
                  <a:gd name="connsiteY1429" fmla="*/ 714166 h 740050"/>
                  <a:gd name="connsiteX1430" fmla="*/ 1315369 w 1886083"/>
                  <a:gd name="connsiteY1430" fmla="*/ 716801 h 740050"/>
                  <a:gd name="connsiteX1431" fmla="*/ 1313875 w 1886083"/>
                  <a:gd name="connsiteY1431" fmla="*/ 716450 h 740050"/>
                  <a:gd name="connsiteX1432" fmla="*/ 1315984 w 1886083"/>
                  <a:gd name="connsiteY1432" fmla="*/ 714166 h 740050"/>
                  <a:gd name="connsiteX1433" fmla="*/ 1557142 w 1886083"/>
                  <a:gd name="connsiteY1433" fmla="*/ 684032 h 740050"/>
                  <a:gd name="connsiteX1434" fmla="*/ 1560129 w 1886083"/>
                  <a:gd name="connsiteY1434" fmla="*/ 684559 h 740050"/>
                  <a:gd name="connsiteX1435" fmla="*/ 1559690 w 1886083"/>
                  <a:gd name="connsiteY1435" fmla="*/ 685877 h 740050"/>
                  <a:gd name="connsiteX1436" fmla="*/ 1557142 w 1886083"/>
                  <a:gd name="connsiteY1436" fmla="*/ 684032 h 740050"/>
                  <a:gd name="connsiteX1437" fmla="*/ 1038102 w 1886083"/>
                  <a:gd name="connsiteY1437" fmla="*/ 683065 h 740050"/>
                  <a:gd name="connsiteX1438" fmla="*/ 1041880 w 1886083"/>
                  <a:gd name="connsiteY1438" fmla="*/ 682275 h 740050"/>
                  <a:gd name="connsiteX1439" fmla="*/ 1042319 w 1886083"/>
                  <a:gd name="connsiteY1439" fmla="*/ 683593 h 740050"/>
                  <a:gd name="connsiteX1440" fmla="*/ 1038102 w 1886083"/>
                  <a:gd name="connsiteY1440" fmla="*/ 683065 h 740050"/>
                  <a:gd name="connsiteX1441" fmla="*/ 420578 w 1886083"/>
                  <a:gd name="connsiteY1441" fmla="*/ 569031 h 740050"/>
                  <a:gd name="connsiteX1442" fmla="*/ 416800 w 1886083"/>
                  <a:gd name="connsiteY1442" fmla="*/ 569822 h 740050"/>
                  <a:gd name="connsiteX1443" fmla="*/ 416361 w 1886083"/>
                  <a:gd name="connsiteY1443" fmla="*/ 568504 h 740050"/>
                  <a:gd name="connsiteX1444" fmla="*/ 420578 w 1886083"/>
                  <a:gd name="connsiteY1444" fmla="*/ 569031 h 740050"/>
                  <a:gd name="connsiteX1445" fmla="*/ 1185433 w 1886083"/>
                  <a:gd name="connsiteY1445" fmla="*/ 84078 h 740050"/>
                  <a:gd name="connsiteX1446" fmla="*/ 1181655 w 1886083"/>
                  <a:gd name="connsiteY1446" fmla="*/ 84869 h 740050"/>
                  <a:gd name="connsiteX1447" fmla="*/ 1181216 w 1886083"/>
                  <a:gd name="connsiteY1447" fmla="*/ 83551 h 740050"/>
                  <a:gd name="connsiteX1448" fmla="*/ 1185433 w 1886083"/>
                  <a:gd name="connsiteY1448" fmla="*/ 84078 h 740050"/>
                  <a:gd name="connsiteX1449" fmla="*/ 1852858 w 1886083"/>
                  <a:gd name="connsiteY1449" fmla="*/ 475731 h 740050"/>
                  <a:gd name="connsiteX1450" fmla="*/ 1855230 w 1886083"/>
                  <a:gd name="connsiteY1450" fmla="*/ 476785 h 740050"/>
                  <a:gd name="connsiteX1451" fmla="*/ 1852858 w 1886083"/>
                  <a:gd name="connsiteY1451" fmla="*/ 475731 h 740050"/>
                  <a:gd name="connsiteX1452" fmla="*/ 783941 w 1886083"/>
                  <a:gd name="connsiteY1452" fmla="*/ 363805 h 740050"/>
                  <a:gd name="connsiteX1453" fmla="*/ 780163 w 1886083"/>
                  <a:gd name="connsiteY1453" fmla="*/ 364596 h 740050"/>
                  <a:gd name="connsiteX1454" fmla="*/ 779724 w 1886083"/>
                  <a:gd name="connsiteY1454" fmla="*/ 363278 h 740050"/>
                  <a:gd name="connsiteX1455" fmla="*/ 783941 w 1886083"/>
                  <a:gd name="connsiteY1455" fmla="*/ 363805 h 740050"/>
                  <a:gd name="connsiteX1456" fmla="*/ 466877 w 1886083"/>
                  <a:gd name="connsiteY1456" fmla="*/ 671644 h 740050"/>
                  <a:gd name="connsiteX1457" fmla="*/ 465647 w 1886083"/>
                  <a:gd name="connsiteY1457" fmla="*/ 673753 h 740050"/>
                  <a:gd name="connsiteX1458" fmla="*/ 466877 w 1886083"/>
                  <a:gd name="connsiteY1458" fmla="*/ 671644 h 740050"/>
                  <a:gd name="connsiteX1459" fmla="*/ 1560656 w 1886083"/>
                  <a:gd name="connsiteY1459" fmla="*/ 341051 h 740050"/>
                  <a:gd name="connsiteX1460" fmla="*/ 1556879 w 1886083"/>
                  <a:gd name="connsiteY1460" fmla="*/ 341841 h 740050"/>
                  <a:gd name="connsiteX1461" fmla="*/ 1556439 w 1886083"/>
                  <a:gd name="connsiteY1461" fmla="*/ 340524 h 740050"/>
                  <a:gd name="connsiteX1462" fmla="*/ 1560656 w 1886083"/>
                  <a:gd name="connsiteY1462" fmla="*/ 341051 h 740050"/>
                  <a:gd name="connsiteX1463" fmla="*/ 756706 w 1886083"/>
                  <a:gd name="connsiteY1463" fmla="*/ 89262 h 740050"/>
                  <a:gd name="connsiteX1464" fmla="*/ 759693 w 1886083"/>
                  <a:gd name="connsiteY1464" fmla="*/ 89789 h 740050"/>
                  <a:gd name="connsiteX1465" fmla="*/ 759254 w 1886083"/>
                  <a:gd name="connsiteY1465" fmla="*/ 91107 h 740050"/>
                  <a:gd name="connsiteX1466" fmla="*/ 756706 w 1886083"/>
                  <a:gd name="connsiteY1466" fmla="*/ 89262 h 740050"/>
                  <a:gd name="connsiteX1467" fmla="*/ 555961 w 1886083"/>
                  <a:gd name="connsiteY1467" fmla="*/ 274721 h 740050"/>
                  <a:gd name="connsiteX1468" fmla="*/ 558333 w 1886083"/>
                  <a:gd name="connsiteY1468" fmla="*/ 275775 h 740050"/>
                  <a:gd name="connsiteX1469" fmla="*/ 555961 w 1886083"/>
                  <a:gd name="connsiteY1469" fmla="*/ 274721 h 740050"/>
                  <a:gd name="connsiteX1470" fmla="*/ 820752 w 1886083"/>
                  <a:gd name="connsiteY1470" fmla="*/ 640544 h 740050"/>
                  <a:gd name="connsiteX1471" fmla="*/ 819522 w 1886083"/>
                  <a:gd name="connsiteY1471" fmla="*/ 642653 h 740050"/>
                  <a:gd name="connsiteX1472" fmla="*/ 820752 w 1886083"/>
                  <a:gd name="connsiteY1472" fmla="*/ 640544 h 740050"/>
                  <a:gd name="connsiteX1473" fmla="*/ 431296 w 1886083"/>
                  <a:gd name="connsiteY1473" fmla="*/ 109907 h 740050"/>
                  <a:gd name="connsiteX1474" fmla="*/ 430417 w 1886083"/>
                  <a:gd name="connsiteY1474" fmla="*/ 106569 h 740050"/>
                  <a:gd name="connsiteX1475" fmla="*/ 431911 w 1886083"/>
                  <a:gd name="connsiteY1475" fmla="*/ 106218 h 740050"/>
                  <a:gd name="connsiteX1476" fmla="*/ 431296 w 1886083"/>
                  <a:gd name="connsiteY1476" fmla="*/ 109907 h 740050"/>
                  <a:gd name="connsiteX1477" fmla="*/ 126004 w 1886083"/>
                  <a:gd name="connsiteY1477" fmla="*/ 262246 h 740050"/>
                  <a:gd name="connsiteX1478" fmla="*/ 127410 w 1886083"/>
                  <a:gd name="connsiteY1478" fmla="*/ 261455 h 740050"/>
                  <a:gd name="connsiteX1479" fmla="*/ 126004 w 1886083"/>
                  <a:gd name="connsiteY1479" fmla="*/ 262246 h 740050"/>
                  <a:gd name="connsiteX1480" fmla="*/ 681855 w 1886083"/>
                  <a:gd name="connsiteY1480" fmla="*/ 117199 h 740050"/>
                  <a:gd name="connsiteX1481" fmla="*/ 680449 w 1886083"/>
                  <a:gd name="connsiteY1481" fmla="*/ 117990 h 740050"/>
                  <a:gd name="connsiteX1482" fmla="*/ 681855 w 1886083"/>
                  <a:gd name="connsiteY1482" fmla="*/ 117199 h 740050"/>
                  <a:gd name="connsiteX1483" fmla="*/ 1684179 w 1886083"/>
                  <a:gd name="connsiteY1483" fmla="*/ 641599 h 740050"/>
                  <a:gd name="connsiteX1484" fmla="*/ 1682773 w 1886083"/>
                  <a:gd name="connsiteY1484" fmla="*/ 642389 h 740050"/>
                  <a:gd name="connsiteX1485" fmla="*/ 1684179 w 1886083"/>
                  <a:gd name="connsiteY1485" fmla="*/ 641599 h 740050"/>
                  <a:gd name="connsiteX1486" fmla="*/ 354073 w 1886083"/>
                  <a:gd name="connsiteY1486" fmla="*/ 146191 h 740050"/>
                  <a:gd name="connsiteX1487" fmla="*/ 352667 w 1886083"/>
                  <a:gd name="connsiteY1487" fmla="*/ 146982 h 740050"/>
                  <a:gd name="connsiteX1488" fmla="*/ 354073 w 1886083"/>
                  <a:gd name="connsiteY1488" fmla="*/ 146191 h 740050"/>
                  <a:gd name="connsiteX1489" fmla="*/ 817238 w 1886083"/>
                  <a:gd name="connsiteY1489" fmla="*/ 450868 h 740050"/>
                  <a:gd name="connsiteX1490" fmla="*/ 818643 w 1886083"/>
                  <a:gd name="connsiteY1490" fmla="*/ 450077 h 740050"/>
                  <a:gd name="connsiteX1491" fmla="*/ 817238 w 1886083"/>
                  <a:gd name="connsiteY1491" fmla="*/ 450868 h 740050"/>
                  <a:gd name="connsiteX1492" fmla="*/ 494199 w 1886083"/>
                  <a:gd name="connsiteY1492" fmla="*/ 98574 h 740050"/>
                  <a:gd name="connsiteX1493" fmla="*/ 492794 w 1886083"/>
                  <a:gd name="connsiteY1493" fmla="*/ 99365 h 740050"/>
                  <a:gd name="connsiteX1494" fmla="*/ 494199 w 1886083"/>
                  <a:gd name="connsiteY1494" fmla="*/ 98574 h 740050"/>
                  <a:gd name="connsiteX1495" fmla="*/ 1523846 w 1886083"/>
                  <a:gd name="connsiteY1495" fmla="*/ 246784 h 740050"/>
                  <a:gd name="connsiteX1496" fmla="*/ 1522879 w 1886083"/>
                  <a:gd name="connsiteY1496" fmla="*/ 245554 h 740050"/>
                  <a:gd name="connsiteX1497" fmla="*/ 1523846 w 1886083"/>
                  <a:gd name="connsiteY1497" fmla="*/ 246784 h 740050"/>
                  <a:gd name="connsiteX1498" fmla="*/ 263847 w 1886083"/>
                  <a:gd name="connsiteY1498" fmla="*/ 583527 h 740050"/>
                  <a:gd name="connsiteX1499" fmla="*/ 265252 w 1886083"/>
                  <a:gd name="connsiteY1499" fmla="*/ 582737 h 740050"/>
                  <a:gd name="connsiteX1500" fmla="*/ 263847 w 1886083"/>
                  <a:gd name="connsiteY1500" fmla="*/ 583527 h 740050"/>
                  <a:gd name="connsiteX1501" fmla="*/ 1673461 w 1886083"/>
                  <a:gd name="connsiteY1501" fmla="*/ 462289 h 740050"/>
                  <a:gd name="connsiteX1502" fmla="*/ 1672494 w 1886083"/>
                  <a:gd name="connsiteY1502" fmla="*/ 461059 h 740050"/>
                  <a:gd name="connsiteX1503" fmla="*/ 1673461 w 1886083"/>
                  <a:gd name="connsiteY1503" fmla="*/ 462289 h 740050"/>
                  <a:gd name="connsiteX1504" fmla="*/ 1485893 w 1886083"/>
                  <a:gd name="connsiteY1504" fmla="*/ 675774 h 740050"/>
                  <a:gd name="connsiteX1505" fmla="*/ 1486859 w 1886083"/>
                  <a:gd name="connsiteY1505" fmla="*/ 677004 h 740050"/>
                  <a:gd name="connsiteX1506" fmla="*/ 1485893 w 1886083"/>
                  <a:gd name="connsiteY1506" fmla="*/ 675774 h 740050"/>
                  <a:gd name="connsiteX1507" fmla="*/ 117746 w 1886083"/>
                  <a:gd name="connsiteY1507" fmla="*/ 433297 h 740050"/>
                  <a:gd name="connsiteX1508" fmla="*/ 118712 w 1886083"/>
                  <a:gd name="connsiteY1508" fmla="*/ 434527 h 740050"/>
                  <a:gd name="connsiteX1509" fmla="*/ 117746 w 1886083"/>
                  <a:gd name="connsiteY1509" fmla="*/ 433297 h 740050"/>
                  <a:gd name="connsiteX1510" fmla="*/ 636698 w 1886083"/>
                  <a:gd name="connsiteY1510" fmla="*/ 577290 h 740050"/>
                  <a:gd name="connsiteX1511" fmla="*/ 635293 w 1886083"/>
                  <a:gd name="connsiteY1511" fmla="*/ 578080 h 740050"/>
                  <a:gd name="connsiteX1512" fmla="*/ 636698 w 1886083"/>
                  <a:gd name="connsiteY1512" fmla="*/ 577290 h 740050"/>
                  <a:gd name="connsiteX1513" fmla="*/ 456159 w 1886083"/>
                  <a:gd name="connsiteY1513" fmla="*/ 573160 h 740050"/>
                  <a:gd name="connsiteX1514" fmla="*/ 454753 w 1886083"/>
                  <a:gd name="connsiteY1514" fmla="*/ 573951 h 740050"/>
                  <a:gd name="connsiteX1515" fmla="*/ 456159 w 1886083"/>
                  <a:gd name="connsiteY1515" fmla="*/ 573160 h 740050"/>
                  <a:gd name="connsiteX1516" fmla="*/ 1536936 w 1886083"/>
                  <a:gd name="connsiteY1516" fmla="*/ 241600 h 740050"/>
                  <a:gd name="connsiteX1517" fmla="*/ 1538342 w 1886083"/>
                  <a:gd name="connsiteY1517" fmla="*/ 240810 h 740050"/>
                  <a:gd name="connsiteX1518" fmla="*/ 1536936 w 1886083"/>
                  <a:gd name="connsiteY1518" fmla="*/ 241600 h 740050"/>
                  <a:gd name="connsiteX1519" fmla="*/ 249527 w 1886083"/>
                  <a:gd name="connsiteY1519" fmla="*/ 498573 h 740050"/>
                  <a:gd name="connsiteX1520" fmla="*/ 250932 w 1886083"/>
                  <a:gd name="connsiteY1520" fmla="*/ 497782 h 740050"/>
                  <a:gd name="connsiteX1521" fmla="*/ 249527 w 1886083"/>
                  <a:gd name="connsiteY1521" fmla="*/ 498573 h 740050"/>
                  <a:gd name="connsiteX1522" fmla="*/ 538126 w 1886083"/>
                  <a:gd name="connsiteY1522" fmla="*/ 192841 h 740050"/>
                  <a:gd name="connsiteX1523" fmla="*/ 537160 w 1886083"/>
                  <a:gd name="connsiteY1523" fmla="*/ 191611 h 740050"/>
                  <a:gd name="connsiteX1524" fmla="*/ 538126 w 1886083"/>
                  <a:gd name="connsiteY1524" fmla="*/ 192841 h 740050"/>
                  <a:gd name="connsiteX1525" fmla="*/ 1544052 w 1886083"/>
                  <a:gd name="connsiteY1525" fmla="*/ 685086 h 740050"/>
                  <a:gd name="connsiteX1526" fmla="*/ 1542646 w 1886083"/>
                  <a:gd name="connsiteY1526" fmla="*/ 685877 h 740050"/>
                  <a:gd name="connsiteX1527" fmla="*/ 1544052 w 1886083"/>
                  <a:gd name="connsiteY1527" fmla="*/ 685086 h 740050"/>
                  <a:gd name="connsiteX1528" fmla="*/ 40522 w 1886083"/>
                  <a:gd name="connsiteY1528" fmla="*/ 365913 h 740050"/>
                  <a:gd name="connsiteX1529" fmla="*/ 41928 w 1886083"/>
                  <a:gd name="connsiteY1529" fmla="*/ 365123 h 740050"/>
                  <a:gd name="connsiteX1530" fmla="*/ 40522 w 1886083"/>
                  <a:gd name="connsiteY1530" fmla="*/ 365913 h 740050"/>
                  <a:gd name="connsiteX1531" fmla="*/ 906321 w 1886083"/>
                  <a:gd name="connsiteY1531" fmla="*/ 80916 h 740050"/>
                  <a:gd name="connsiteX1532" fmla="*/ 907288 w 1886083"/>
                  <a:gd name="connsiteY1532" fmla="*/ 82146 h 740050"/>
                  <a:gd name="connsiteX1533" fmla="*/ 906321 w 1886083"/>
                  <a:gd name="connsiteY1533" fmla="*/ 80916 h 740050"/>
                  <a:gd name="connsiteX1534" fmla="*/ 1551168 w 1886083"/>
                  <a:gd name="connsiteY1534" fmla="*/ 208391 h 740050"/>
                  <a:gd name="connsiteX1535" fmla="*/ 1549762 w 1886083"/>
                  <a:gd name="connsiteY1535" fmla="*/ 209182 h 740050"/>
                  <a:gd name="connsiteX1536" fmla="*/ 1551168 w 1886083"/>
                  <a:gd name="connsiteY1536" fmla="*/ 208391 h 740050"/>
                  <a:gd name="connsiteX1537" fmla="*/ 1374231 w 1886083"/>
                  <a:gd name="connsiteY1537" fmla="*/ 199079 h 740050"/>
                  <a:gd name="connsiteX1538" fmla="*/ 1373264 w 1886083"/>
                  <a:gd name="connsiteY1538" fmla="*/ 197849 h 740050"/>
                  <a:gd name="connsiteX1539" fmla="*/ 1374231 w 1886083"/>
                  <a:gd name="connsiteY1539" fmla="*/ 199079 h 740050"/>
                  <a:gd name="connsiteX1540" fmla="*/ 760221 w 1886083"/>
                  <a:gd name="connsiteY1540" fmla="*/ 399122 h 740050"/>
                  <a:gd name="connsiteX1541" fmla="*/ 761626 w 1886083"/>
                  <a:gd name="connsiteY1541" fmla="*/ 398331 h 740050"/>
                  <a:gd name="connsiteX1542" fmla="*/ 760221 w 1886083"/>
                  <a:gd name="connsiteY1542" fmla="*/ 399122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886083" h="740050">
                    <a:moveTo>
                      <a:pt x="9071" y="370570"/>
                    </a:moveTo>
                    <a:cubicBezTo>
                      <a:pt x="4415" y="388228"/>
                      <a:pt x="-1120" y="405184"/>
                      <a:pt x="198" y="423018"/>
                    </a:cubicBezTo>
                    <a:cubicBezTo>
                      <a:pt x="549" y="427587"/>
                      <a:pt x="1691" y="432155"/>
                      <a:pt x="2482" y="436636"/>
                    </a:cubicBezTo>
                    <a:cubicBezTo>
                      <a:pt x="3185" y="440589"/>
                      <a:pt x="4590" y="444542"/>
                      <a:pt x="4766" y="448584"/>
                    </a:cubicBezTo>
                    <a:cubicBezTo>
                      <a:pt x="5908" y="471338"/>
                      <a:pt x="17329" y="490666"/>
                      <a:pt x="29541" y="510169"/>
                    </a:cubicBezTo>
                    <a:cubicBezTo>
                      <a:pt x="45618" y="535822"/>
                      <a:pt x="69778" y="555063"/>
                      <a:pt x="92883" y="575269"/>
                    </a:cubicBezTo>
                    <a:cubicBezTo>
                      <a:pt x="94992" y="577114"/>
                      <a:pt x="97803" y="578168"/>
                      <a:pt x="100263" y="579749"/>
                    </a:cubicBezTo>
                    <a:cubicBezTo>
                      <a:pt x="109663" y="585811"/>
                      <a:pt x="118273" y="593367"/>
                      <a:pt x="128640" y="597672"/>
                    </a:cubicBezTo>
                    <a:cubicBezTo>
                      <a:pt x="138919" y="601889"/>
                      <a:pt x="145859" y="609883"/>
                      <a:pt x="156929" y="613046"/>
                    </a:cubicBezTo>
                    <a:cubicBezTo>
                      <a:pt x="167208" y="616033"/>
                      <a:pt x="176432" y="621831"/>
                      <a:pt x="186360" y="625961"/>
                    </a:cubicBezTo>
                    <a:cubicBezTo>
                      <a:pt x="200856" y="632022"/>
                      <a:pt x="215264" y="638524"/>
                      <a:pt x="230374" y="643268"/>
                    </a:cubicBezTo>
                    <a:cubicBezTo>
                      <a:pt x="247945" y="648715"/>
                      <a:pt x="265252" y="654952"/>
                      <a:pt x="282911" y="660136"/>
                    </a:cubicBezTo>
                    <a:cubicBezTo>
                      <a:pt x="295211" y="663738"/>
                      <a:pt x="308301" y="665143"/>
                      <a:pt x="320952" y="667515"/>
                    </a:cubicBezTo>
                    <a:cubicBezTo>
                      <a:pt x="325344" y="668306"/>
                      <a:pt x="330088" y="668394"/>
                      <a:pt x="333954" y="670063"/>
                    </a:cubicBezTo>
                    <a:cubicBezTo>
                      <a:pt x="340280" y="672699"/>
                      <a:pt x="346693" y="673577"/>
                      <a:pt x="353545" y="673929"/>
                    </a:cubicBezTo>
                    <a:cubicBezTo>
                      <a:pt x="359344" y="674280"/>
                      <a:pt x="364879" y="676740"/>
                      <a:pt x="370589" y="677794"/>
                    </a:cubicBezTo>
                    <a:cubicBezTo>
                      <a:pt x="379814" y="679463"/>
                      <a:pt x="389038" y="680957"/>
                      <a:pt x="398263" y="681923"/>
                    </a:cubicBezTo>
                    <a:cubicBezTo>
                      <a:pt x="408191" y="682978"/>
                      <a:pt x="418206" y="683329"/>
                      <a:pt x="428133" y="684120"/>
                    </a:cubicBezTo>
                    <a:cubicBezTo>
                      <a:pt x="430593" y="684295"/>
                      <a:pt x="433053" y="685350"/>
                      <a:pt x="435425" y="686140"/>
                    </a:cubicBezTo>
                    <a:cubicBezTo>
                      <a:pt x="437534" y="686755"/>
                      <a:pt x="439554" y="688161"/>
                      <a:pt x="441575" y="688073"/>
                    </a:cubicBezTo>
                    <a:cubicBezTo>
                      <a:pt x="446055" y="687809"/>
                      <a:pt x="451151" y="685262"/>
                      <a:pt x="454665" y="686580"/>
                    </a:cubicBezTo>
                    <a:cubicBezTo>
                      <a:pt x="459497" y="688425"/>
                      <a:pt x="463011" y="688864"/>
                      <a:pt x="467228" y="686228"/>
                    </a:cubicBezTo>
                    <a:cubicBezTo>
                      <a:pt x="468195" y="685613"/>
                      <a:pt x="471094" y="685789"/>
                      <a:pt x="471621" y="686492"/>
                    </a:cubicBezTo>
                    <a:cubicBezTo>
                      <a:pt x="476189" y="692378"/>
                      <a:pt x="483042" y="689303"/>
                      <a:pt x="488928" y="690269"/>
                    </a:cubicBezTo>
                    <a:cubicBezTo>
                      <a:pt x="499383" y="692027"/>
                      <a:pt x="509925" y="689127"/>
                      <a:pt x="520204" y="690357"/>
                    </a:cubicBezTo>
                    <a:cubicBezTo>
                      <a:pt x="532328" y="691851"/>
                      <a:pt x="544276" y="689127"/>
                      <a:pt x="556224" y="690182"/>
                    </a:cubicBezTo>
                    <a:cubicBezTo>
                      <a:pt x="560265" y="690533"/>
                      <a:pt x="564131" y="690445"/>
                      <a:pt x="565273" y="685877"/>
                    </a:cubicBezTo>
                    <a:cubicBezTo>
                      <a:pt x="565361" y="685525"/>
                      <a:pt x="567030" y="685174"/>
                      <a:pt x="567821" y="685350"/>
                    </a:cubicBezTo>
                    <a:cubicBezTo>
                      <a:pt x="572389" y="686228"/>
                      <a:pt x="576255" y="686668"/>
                      <a:pt x="580911" y="684120"/>
                    </a:cubicBezTo>
                    <a:cubicBezTo>
                      <a:pt x="588115" y="680166"/>
                      <a:pt x="596900" y="680869"/>
                      <a:pt x="604544" y="682363"/>
                    </a:cubicBezTo>
                    <a:cubicBezTo>
                      <a:pt x="614910" y="684383"/>
                      <a:pt x="624838" y="685086"/>
                      <a:pt x="634941" y="682099"/>
                    </a:cubicBezTo>
                    <a:cubicBezTo>
                      <a:pt x="639773" y="680693"/>
                      <a:pt x="644517" y="682626"/>
                      <a:pt x="649525" y="682011"/>
                    </a:cubicBezTo>
                    <a:cubicBezTo>
                      <a:pt x="658574" y="680781"/>
                      <a:pt x="667886" y="680693"/>
                      <a:pt x="677023" y="679727"/>
                    </a:cubicBezTo>
                    <a:cubicBezTo>
                      <a:pt x="687478" y="678585"/>
                      <a:pt x="697932" y="677267"/>
                      <a:pt x="708299" y="675598"/>
                    </a:cubicBezTo>
                    <a:cubicBezTo>
                      <a:pt x="719281" y="673841"/>
                      <a:pt x="730790" y="672874"/>
                      <a:pt x="740805" y="669097"/>
                    </a:cubicBezTo>
                    <a:cubicBezTo>
                      <a:pt x="753104" y="664353"/>
                      <a:pt x="766282" y="666725"/>
                      <a:pt x="778406" y="663210"/>
                    </a:cubicBezTo>
                    <a:cubicBezTo>
                      <a:pt x="790179" y="659784"/>
                      <a:pt x="802039" y="656270"/>
                      <a:pt x="813724" y="652580"/>
                    </a:cubicBezTo>
                    <a:cubicBezTo>
                      <a:pt x="826726" y="648363"/>
                      <a:pt x="839553" y="643707"/>
                      <a:pt x="852643" y="639490"/>
                    </a:cubicBezTo>
                    <a:cubicBezTo>
                      <a:pt x="857475" y="637996"/>
                      <a:pt x="862219" y="636591"/>
                      <a:pt x="866963" y="634570"/>
                    </a:cubicBezTo>
                    <a:cubicBezTo>
                      <a:pt x="873113" y="631935"/>
                      <a:pt x="880141" y="633428"/>
                      <a:pt x="885939" y="637382"/>
                    </a:cubicBezTo>
                    <a:cubicBezTo>
                      <a:pt x="893407" y="642565"/>
                      <a:pt x="900699" y="647836"/>
                      <a:pt x="908430" y="652668"/>
                    </a:cubicBezTo>
                    <a:cubicBezTo>
                      <a:pt x="912559" y="655304"/>
                      <a:pt x="917391" y="656973"/>
                      <a:pt x="921959" y="659081"/>
                    </a:cubicBezTo>
                    <a:cubicBezTo>
                      <a:pt x="936192" y="665758"/>
                      <a:pt x="949985" y="673489"/>
                      <a:pt x="964832" y="678761"/>
                    </a:cubicBezTo>
                    <a:cubicBezTo>
                      <a:pt x="980382" y="684295"/>
                      <a:pt x="995669" y="690621"/>
                      <a:pt x="1012097" y="694399"/>
                    </a:cubicBezTo>
                    <a:cubicBezTo>
                      <a:pt x="1014821" y="695014"/>
                      <a:pt x="1017105" y="697210"/>
                      <a:pt x="1019829" y="698089"/>
                    </a:cubicBezTo>
                    <a:cubicBezTo>
                      <a:pt x="1033622" y="702657"/>
                      <a:pt x="1047063" y="708279"/>
                      <a:pt x="1062262" y="708894"/>
                    </a:cubicBezTo>
                    <a:cubicBezTo>
                      <a:pt x="1065161" y="708982"/>
                      <a:pt x="1068148" y="709773"/>
                      <a:pt x="1070784" y="710915"/>
                    </a:cubicBezTo>
                    <a:cubicBezTo>
                      <a:pt x="1082732" y="716362"/>
                      <a:pt x="1096261" y="718558"/>
                      <a:pt x="1108824" y="720491"/>
                    </a:cubicBezTo>
                    <a:cubicBezTo>
                      <a:pt x="1126219" y="723127"/>
                      <a:pt x="1143351" y="727695"/>
                      <a:pt x="1161537" y="727959"/>
                    </a:cubicBezTo>
                    <a:cubicBezTo>
                      <a:pt x="1177702" y="728134"/>
                      <a:pt x="1193867" y="732879"/>
                      <a:pt x="1210032" y="735426"/>
                    </a:cubicBezTo>
                    <a:cubicBezTo>
                      <a:pt x="1213107" y="735866"/>
                      <a:pt x="1216269" y="735514"/>
                      <a:pt x="1219432" y="735778"/>
                    </a:cubicBezTo>
                    <a:cubicBezTo>
                      <a:pt x="1225494" y="736305"/>
                      <a:pt x="1231380" y="735690"/>
                      <a:pt x="1237618" y="737271"/>
                    </a:cubicBezTo>
                    <a:cubicBezTo>
                      <a:pt x="1242011" y="738413"/>
                      <a:pt x="1247633" y="736129"/>
                      <a:pt x="1253432" y="737359"/>
                    </a:cubicBezTo>
                    <a:cubicBezTo>
                      <a:pt x="1257209" y="738150"/>
                      <a:pt x="1264501" y="741488"/>
                      <a:pt x="1266785" y="734109"/>
                    </a:cubicBezTo>
                    <a:cubicBezTo>
                      <a:pt x="1271881" y="734724"/>
                      <a:pt x="1277328" y="734636"/>
                      <a:pt x="1281896" y="736217"/>
                    </a:cubicBezTo>
                    <a:cubicBezTo>
                      <a:pt x="1287431" y="738150"/>
                      <a:pt x="1292175" y="742806"/>
                      <a:pt x="1297534" y="736305"/>
                    </a:cubicBezTo>
                    <a:cubicBezTo>
                      <a:pt x="1297710" y="736129"/>
                      <a:pt x="1298852" y="736217"/>
                      <a:pt x="1299116" y="736568"/>
                    </a:cubicBezTo>
                    <a:cubicBezTo>
                      <a:pt x="1302981" y="740346"/>
                      <a:pt x="1307286" y="741400"/>
                      <a:pt x="1312118" y="737974"/>
                    </a:cubicBezTo>
                    <a:cubicBezTo>
                      <a:pt x="1322573" y="742982"/>
                      <a:pt x="1332851" y="734987"/>
                      <a:pt x="1343306" y="737710"/>
                    </a:cubicBezTo>
                    <a:cubicBezTo>
                      <a:pt x="1344009" y="737886"/>
                      <a:pt x="1345151" y="738062"/>
                      <a:pt x="1345678" y="737710"/>
                    </a:cubicBezTo>
                    <a:cubicBezTo>
                      <a:pt x="1356836" y="730243"/>
                      <a:pt x="1369047" y="736481"/>
                      <a:pt x="1380732" y="735690"/>
                    </a:cubicBezTo>
                    <a:cubicBezTo>
                      <a:pt x="1404189" y="734109"/>
                      <a:pt x="1427646" y="733493"/>
                      <a:pt x="1450488" y="727607"/>
                    </a:cubicBezTo>
                    <a:cubicBezTo>
                      <a:pt x="1461206" y="724884"/>
                      <a:pt x="1472890" y="724796"/>
                      <a:pt x="1484048" y="723127"/>
                    </a:cubicBezTo>
                    <a:cubicBezTo>
                      <a:pt x="1491340" y="722072"/>
                      <a:pt x="1498632" y="720579"/>
                      <a:pt x="1505836" y="718998"/>
                    </a:cubicBezTo>
                    <a:cubicBezTo>
                      <a:pt x="1518399" y="716362"/>
                      <a:pt x="1530962" y="713551"/>
                      <a:pt x="1543437" y="710739"/>
                    </a:cubicBezTo>
                    <a:cubicBezTo>
                      <a:pt x="1555209" y="708016"/>
                      <a:pt x="1567070" y="705556"/>
                      <a:pt x="1578579" y="702130"/>
                    </a:cubicBezTo>
                    <a:cubicBezTo>
                      <a:pt x="1589297" y="699055"/>
                      <a:pt x="1599663" y="694838"/>
                      <a:pt x="1610206" y="691324"/>
                    </a:cubicBezTo>
                    <a:cubicBezTo>
                      <a:pt x="1616004" y="689391"/>
                      <a:pt x="1622066" y="687897"/>
                      <a:pt x="1627952" y="686140"/>
                    </a:cubicBezTo>
                    <a:cubicBezTo>
                      <a:pt x="1644293" y="681308"/>
                      <a:pt x="1660107" y="675510"/>
                      <a:pt x="1675218" y="667955"/>
                    </a:cubicBezTo>
                    <a:cubicBezTo>
                      <a:pt x="1688220" y="661453"/>
                      <a:pt x="1702628" y="657061"/>
                      <a:pt x="1715543" y="650384"/>
                    </a:cubicBezTo>
                    <a:cubicBezTo>
                      <a:pt x="1729336" y="643268"/>
                      <a:pt x="1742250" y="634834"/>
                      <a:pt x="1755428" y="626663"/>
                    </a:cubicBezTo>
                    <a:cubicBezTo>
                      <a:pt x="1765004" y="620777"/>
                      <a:pt x="1774580" y="614891"/>
                      <a:pt x="1783454" y="608302"/>
                    </a:cubicBezTo>
                    <a:cubicBezTo>
                      <a:pt x="1793908" y="600659"/>
                      <a:pt x="1803748" y="592400"/>
                      <a:pt x="1813587" y="584142"/>
                    </a:cubicBezTo>
                    <a:cubicBezTo>
                      <a:pt x="1817365" y="580979"/>
                      <a:pt x="1819649" y="576411"/>
                      <a:pt x="1823691" y="573600"/>
                    </a:cubicBezTo>
                    <a:cubicBezTo>
                      <a:pt x="1836605" y="564639"/>
                      <a:pt x="1842667" y="551373"/>
                      <a:pt x="1852067" y="540215"/>
                    </a:cubicBezTo>
                    <a:cubicBezTo>
                      <a:pt x="1856899" y="534505"/>
                      <a:pt x="1861468" y="528531"/>
                      <a:pt x="1865421" y="522293"/>
                    </a:cubicBezTo>
                    <a:cubicBezTo>
                      <a:pt x="1868232" y="517900"/>
                      <a:pt x="1869902" y="512893"/>
                      <a:pt x="1871834" y="508061"/>
                    </a:cubicBezTo>
                    <a:cubicBezTo>
                      <a:pt x="1875700" y="498045"/>
                      <a:pt x="1879478" y="488030"/>
                      <a:pt x="1883255" y="478015"/>
                    </a:cubicBezTo>
                    <a:cubicBezTo>
                      <a:pt x="1883343" y="477751"/>
                      <a:pt x="1883695" y="477488"/>
                      <a:pt x="1883782" y="477136"/>
                    </a:cubicBezTo>
                    <a:cubicBezTo>
                      <a:pt x="1884134" y="464485"/>
                      <a:pt x="1884485" y="451746"/>
                      <a:pt x="1884925" y="439096"/>
                    </a:cubicBezTo>
                    <a:cubicBezTo>
                      <a:pt x="1885012" y="437426"/>
                      <a:pt x="1886242" y="435757"/>
                      <a:pt x="1886067" y="434088"/>
                    </a:cubicBezTo>
                    <a:cubicBezTo>
                      <a:pt x="1885452" y="426445"/>
                      <a:pt x="1885979" y="418362"/>
                      <a:pt x="1883431" y="411246"/>
                    </a:cubicBezTo>
                    <a:cubicBezTo>
                      <a:pt x="1877018" y="393587"/>
                      <a:pt x="1872274" y="375314"/>
                      <a:pt x="1860238" y="359500"/>
                    </a:cubicBezTo>
                    <a:cubicBezTo>
                      <a:pt x="1859008" y="357919"/>
                      <a:pt x="1859008" y="355547"/>
                      <a:pt x="1857514" y="354317"/>
                    </a:cubicBezTo>
                    <a:cubicBezTo>
                      <a:pt x="1847938" y="346498"/>
                      <a:pt x="1843458" y="335604"/>
                      <a:pt x="1835024" y="327170"/>
                    </a:cubicBezTo>
                    <a:cubicBezTo>
                      <a:pt x="1832564" y="324710"/>
                      <a:pt x="1830807" y="321635"/>
                      <a:pt x="1828259" y="319351"/>
                    </a:cubicBezTo>
                    <a:cubicBezTo>
                      <a:pt x="1809985" y="303098"/>
                      <a:pt x="1792766" y="285615"/>
                      <a:pt x="1768606" y="275512"/>
                    </a:cubicBezTo>
                    <a:cubicBezTo>
                      <a:pt x="1759030" y="265848"/>
                      <a:pt x="1745676" y="260664"/>
                      <a:pt x="1733816" y="253724"/>
                    </a:cubicBezTo>
                    <a:cubicBezTo>
                      <a:pt x="1723801" y="247838"/>
                      <a:pt x="1712819" y="243094"/>
                      <a:pt x="1702013" y="238350"/>
                    </a:cubicBezTo>
                    <a:cubicBezTo>
                      <a:pt x="1696127" y="235802"/>
                      <a:pt x="1689450" y="234660"/>
                      <a:pt x="1683739" y="231936"/>
                    </a:cubicBezTo>
                    <a:cubicBezTo>
                      <a:pt x="1670473" y="225611"/>
                      <a:pt x="1655802" y="222185"/>
                      <a:pt x="1642360" y="216562"/>
                    </a:cubicBezTo>
                    <a:cubicBezTo>
                      <a:pt x="1625580" y="209446"/>
                      <a:pt x="1605813" y="210676"/>
                      <a:pt x="1590351" y="201012"/>
                    </a:cubicBezTo>
                    <a:cubicBezTo>
                      <a:pt x="1576119" y="200221"/>
                      <a:pt x="1563204" y="194335"/>
                      <a:pt x="1549148" y="192666"/>
                    </a:cubicBezTo>
                    <a:cubicBezTo>
                      <a:pt x="1532279" y="190645"/>
                      <a:pt x="1516027" y="185813"/>
                      <a:pt x="1498632" y="186252"/>
                    </a:cubicBezTo>
                    <a:cubicBezTo>
                      <a:pt x="1491076" y="186428"/>
                      <a:pt x="1483609" y="182563"/>
                      <a:pt x="1475877" y="182035"/>
                    </a:cubicBezTo>
                    <a:cubicBezTo>
                      <a:pt x="1461996" y="181069"/>
                      <a:pt x="1448291" y="178873"/>
                      <a:pt x="1434586" y="177467"/>
                    </a:cubicBezTo>
                    <a:cubicBezTo>
                      <a:pt x="1420178" y="175974"/>
                      <a:pt x="1405507" y="178346"/>
                      <a:pt x="1391186" y="174392"/>
                    </a:cubicBezTo>
                    <a:cubicBezTo>
                      <a:pt x="1386354" y="173074"/>
                      <a:pt x="1380029" y="172723"/>
                      <a:pt x="1374231" y="175798"/>
                    </a:cubicBezTo>
                    <a:cubicBezTo>
                      <a:pt x="1371331" y="177379"/>
                      <a:pt x="1365621" y="177379"/>
                      <a:pt x="1362810" y="175886"/>
                    </a:cubicBezTo>
                    <a:cubicBezTo>
                      <a:pt x="1356748" y="172547"/>
                      <a:pt x="1350071" y="173338"/>
                      <a:pt x="1344800" y="174568"/>
                    </a:cubicBezTo>
                    <a:cubicBezTo>
                      <a:pt x="1340231" y="175622"/>
                      <a:pt x="1338738" y="174304"/>
                      <a:pt x="1336805" y="172284"/>
                    </a:cubicBezTo>
                    <a:cubicBezTo>
                      <a:pt x="1329425" y="164640"/>
                      <a:pt x="1322133" y="156909"/>
                      <a:pt x="1314929" y="149090"/>
                    </a:cubicBezTo>
                    <a:cubicBezTo>
                      <a:pt x="1305441" y="138811"/>
                      <a:pt x="1295338" y="129060"/>
                      <a:pt x="1284093" y="120274"/>
                    </a:cubicBezTo>
                    <a:cubicBezTo>
                      <a:pt x="1277328" y="115003"/>
                      <a:pt x="1269509" y="110786"/>
                      <a:pt x="1262656" y="105603"/>
                    </a:cubicBezTo>
                    <a:cubicBezTo>
                      <a:pt x="1252026" y="97608"/>
                      <a:pt x="1239375" y="92425"/>
                      <a:pt x="1228481" y="84693"/>
                    </a:cubicBezTo>
                    <a:cubicBezTo>
                      <a:pt x="1219081" y="78017"/>
                      <a:pt x="1206430" y="74766"/>
                      <a:pt x="1195448" y="69583"/>
                    </a:cubicBezTo>
                    <a:cubicBezTo>
                      <a:pt x="1171113" y="58249"/>
                      <a:pt x="1146338" y="47883"/>
                      <a:pt x="1119894" y="41206"/>
                    </a:cubicBezTo>
                    <a:cubicBezTo>
                      <a:pt x="1106101" y="37692"/>
                      <a:pt x="1093099" y="31542"/>
                      <a:pt x="1078427" y="30927"/>
                    </a:cubicBezTo>
                    <a:cubicBezTo>
                      <a:pt x="1077109" y="30839"/>
                      <a:pt x="1075967" y="29521"/>
                      <a:pt x="1074649" y="28906"/>
                    </a:cubicBezTo>
                    <a:cubicBezTo>
                      <a:pt x="1064019" y="23987"/>
                      <a:pt x="1052422" y="22054"/>
                      <a:pt x="1040650" y="20472"/>
                    </a:cubicBezTo>
                    <a:cubicBezTo>
                      <a:pt x="1031864" y="19330"/>
                      <a:pt x="1023255" y="17046"/>
                      <a:pt x="1014645" y="15289"/>
                    </a:cubicBezTo>
                    <a:cubicBezTo>
                      <a:pt x="1013591" y="15113"/>
                      <a:pt x="1012449" y="14235"/>
                      <a:pt x="1011570" y="14410"/>
                    </a:cubicBezTo>
                    <a:cubicBezTo>
                      <a:pt x="998656" y="16519"/>
                      <a:pt x="986795" y="11072"/>
                      <a:pt x="974320" y="10106"/>
                    </a:cubicBezTo>
                    <a:cubicBezTo>
                      <a:pt x="968170" y="9666"/>
                      <a:pt x="962196" y="8348"/>
                      <a:pt x="956047" y="7734"/>
                    </a:cubicBezTo>
                    <a:cubicBezTo>
                      <a:pt x="949194" y="7031"/>
                      <a:pt x="941990" y="7558"/>
                      <a:pt x="935577" y="5801"/>
                    </a:cubicBezTo>
                    <a:cubicBezTo>
                      <a:pt x="923980" y="2638"/>
                      <a:pt x="912383" y="4747"/>
                      <a:pt x="900874" y="3868"/>
                    </a:cubicBezTo>
                    <a:cubicBezTo>
                      <a:pt x="893670" y="3341"/>
                      <a:pt x="886466" y="2814"/>
                      <a:pt x="879350" y="1759"/>
                    </a:cubicBezTo>
                    <a:cubicBezTo>
                      <a:pt x="875133" y="1145"/>
                      <a:pt x="871531" y="4131"/>
                      <a:pt x="866963" y="2111"/>
                    </a:cubicBezTo>
                    <a:cubicBezTo>
                      <a:pt x="863097" y="442"/>
                      <a:pt x="858265" y="2"/>
                      <a:pt x="853785" y="2"/>
                    </a:cubicBezTo>
                    <a:cubicBezTo>
                      <a:pt x="850183" y="-85"/>
                      <a:pt x="846229" y="2287"/>
                      <a:pt x="842979" y="1672"/>
                    </a:cubicBezTo>
                    <a:cubicBezTo>
                      <a:pt x="834808" y="178"/>
                      <a:pt x="826902" y="2550"/>
                      <a:pt x="818731" y="2023"/>
                    </a:cubicBezTo>
                    <a:cubicBezTo>
                      <a:pt x="810473" y="1496"/>
                      <a:pt x="802039" y="1408"/>
                      <a:pt x="793781" y="2023"/>
                    </a:cubicBezTo>
                    <a:cubicBezTo>
                      <a:pt x="780954" y="2989"/>
                      <a:pt x="768040" y="6416"/>
                      <a:pt x="755389" y="5537"/>
                    </a:cubicBezTo>
                    <a:cubicBezTo>
                      <a:pt x="741332" y="4571"/>
                      <a:pt x="728066" y="7734"/>
                      <a:pt x="714361" y="8348"/>
                    </a:cubicBezTo>
                    <a:cubicBezTo>
                      <a:pt x="701710" y="8876"/>
                      <a:pt x="689323" y="12653"/>
                      <a:pt x="676672" y="13708"/>
                    </a:cubicBezTo>
                    <a:cubicBezTo>
                      <a:pt x="666041" y="14586"/>
                      <a:pt x="656290" y="18627"/>
                      <a:pt x="646450" y="19769"/>
                    </a:cubicBezTo>
                    <a:cubicBezTo>
                      <a:pt x="632218" y="21527"/>
                      <a:pt x="618425" y="24338"/>
                      <a:pt x="604456" y="26798"/>
                    </a:cubicBezTo>
                    <a:cubicBezTo>
                      <a:pt x="595407" y="28379"/>
                      <a:pt x="586534" y="30576"/>
                      <a:pt x="577748" y="32948"/>
                    </a:cubicBezTo>
                    <a:cubicBezTo>
                      <a:pt x="563428" y="36901"/>
                      <a:pt x="549108" y="41030"/>
                      <a:pt x="534963" y="45423"/>
                    </a:cubicBezTo>
                    <a:cubicBezTo>
                      <a:pt x="527408" y="47795"/>
                      <a:pt x="520204" y="51045"/>
                      <a:pt x="512737" y="53593"/>
                    </a:cubicBezTo>
                    <a:cubicBezTo>
                      <a:pt x="498153" y="58689"/>
                      <a:pt x="482954" y="62730"/>
                      <a:pt x="468985" y="68968"/>
                    </a:cubicBezTo>
                    <a:cubicBezTo>
                      <a:pt x="447725" y="78456"/>
                      <a:pt x="426464" y="88295"/>
                      <a:pt x="406346" y="99453"/>
                    </a:cubicBezTo>
                    <a:cubicBezTo>
                      <a:pt x="391762" y="107535"/>
                      <a:pt x="376827" y="115618"/>
                      <a:pt x="364527" y="126600"/>
                    </a:cubicBezTo>
                    <a:cubicBezTo>
                      <a:pt x="360837" y="129938"/>
                      <a:pt x="356093" y="132310"/>
                      <a:pt x="352228" y="135473"/>
                    </a:cubicBezTo>
                    <a:cubicBezTo>
                      <a:pt x="347308" y="139426"/>
                      <a:pt x="342476" y="143468"/>
                      <a:pt x="338083" y="147772"/>
                    </a:cubicBezTo>
                    <a:cubicBezTo>
                      <a:pt x="332461" y="153395"/>
                      <a:pt x="326311" y="157612"/>
                      <a:pt x="317613" y="159457"/>
                    </a:cubicBezTo>
                    <a:cubicBezTo>
                      <a:pt x="308389" y="161390"/>
                      <a:pt x="299603" y="164904"/>
                      <a:pt x="290642" y="167539"/>
                    </a:cubicBezTo>
                    <a:cubicBezTo>
                      <a:pt x="286777" y="168682"/>
                      <a:pt x="282472" y="168769"/>
                      <a:pt x="278958" y="170439"/>
                    </a:cubicBezTo>
                    <a:cubicBezTo>
                      <a:pt x="265077" y="177028"/>
                      <a:pt x="249263" y="179751"/>
                      <a:pt x="235734" y="187043"/>
                    </a:cubicBezTo>
                    <a:cubicBezTo>
                      <a:pt x="231165" y="189503"/>
                      <a:pt x="225630" y="190645"/>
                      <a:pt x="220447" y="192314"/>
                    </a:cubicBezTo>
                    <a:cubicBezTo>
                      <a:pt x="206566" y="196707"/>
                      <a:pt x="192861" y="201890"/>
                      <a:pt x="181176" y="209446"/>
                    </a:cubicBezTo>
                    <a:cubicBezTo>
                      <a:pt x="170282" y="216474"/>
                      <a:pt x="156050" y="219022"/>
                      <a:pt x="147528" y="228949"/>
                    </a:cubicBezTo>
                    <a:cubicBezTo>
                      <a:pt x="126356" y="234748"/>
                      <a:pt x="112738" y="249683"/>
                      <a:pt x="96397" y="261280"/>
                    </a:cubicBezTo>
                    <a:cubicBezTo>
                      <a:pt x="86734" y="268132"/>
                      <a:pt x="75752" y="274633"/>
                      <a:pt x="69339" y="283506"/>
                    </a:cubicBezTo>
                    <a:cubicBezTo>
                      <a:pt x="61519" y="294225"/>
                      <a:pt x="50713" y="302483"/>
                      <a:pt x="42631" y="313025"/>
                    </a:cubicBezTo>
                    <a:cubicBezTo>
                      <a:pt x="35515" y="322250"/>
                      <a:pt x="29716" y="331914"/>
                      <a:pt x="23479" y="341490"/>
                    </a:cubicBezTo>
                    <a:cubicBezTo>
                      <a:pt x="19613" y="347288"/>
                      <a:pt x="15836" y="353175"/>
                      <a:pt x="12673" y="359324"/>
                    </a:cubicBezTo>
                    <a:cubicBezTo>
                      <a:pt x="10652" y="362838"/>
                      <a:pt x="10476" y="366616"/>
                      <a:pt x="9071" y="370570"/>
                    </a:cubicBezTo>
                    <a:moveTo>
                      <a:pt x="1519101" y="211466"/>
                    </a:moveTo>
                    <a:cubicBezTo>
                      <a:pt x="1520331" y="212257"/>
                      <a:pt x="1521561" y="212960"/>
                      <a:pt x="1522616" y="213838"/>
                    </a:cubicBezTo>
                    <a:cubicBezTo>
                      <a:pt x="1522791" y="213926"/>
                      <a:pt x="1522089" y="214805"/>
                      <a:pt x="1521737" y="215420"/>
                    </a:cubicBezTo>
                    <a:cubicBezTo>
                      <a:pt x="1520683" y="214717"/>
                      <a:pt x="1519541" y="214014"/>
                      <a:pt x="1518662" y="213136"/>
                    </a:cubicBezTo>
                    <a:cubicBezTo>
                      <a:pt x="1518223" y="212784"/>
                      <a:pt x="1518135" y="212081"/>
                      <a:pt x="1516729" y="211466"/>
                    </a:cubicBezTo>
                    <a:cubicBezTo>
                      <a:pt x="1516642" y="210851"/>
                      <a:pt x="1516642" y="210149"/>
                      <a:pt x="1516554" y="209534"/>
                    </a:cubicBezTo>
                    <a:cubicBezTo>
                      <a:pt x="1516993" y="210237"/>
                      <a:pt x="1517432" y="210851"/>
                      <a:pt x="1519101" y="211466"/>
                    </a:cubicBezTo>
                    <a:moveTo>
                      <a:pt x="1023870" y="678848"/>
                    </a:moveTo>
                    <a:cubicBezTo>
                      <a:pt x="1022640" y="679112"/>
                      <a:pt x="1021322" y="679376"/>
                      <a:pt x="1020092" y="679639"/>
                    </a:cubicBezTo>
                    <a:cubicBezTo>
                      <a:pt x="1020004" y="679200"/>
                      <a:pt x="1019829" y="678761"/>
                      <a:pt x="1019741" y="678321"/>
                    </a:cubicBezTo>
                    <a:cubicBezTo>
                      <a:pt x="1021146" y="678146"/>
                      <a:pt x="1022464" y="677970"/>
                      <a:pt x="1023870" y="676740"/>
                    </a:cubicBezTo>
                    <a:cubicBezTo>
                      <a:pt x="1026154" y="676652"/>
                      <a:pt x="1028526" y="676652"/>
                      <a:pt x="1030810" y="676564"/>
                    </a:cubicBezTo>
                    <a:cubicBezTo>
                      <a:pt x="1028877" y="677004"/>
                      <a:pt x="1026945" y="677355"/>
                      <a:pt x="1025012" y="677706"/>
                    </a:cubicBezTo>
                    <a:cubicBezTo>
                      <a:pt x="1024661" y="677882"/>
                      <a:pt x="1024221" y="677882"/>
                      <a:pt x="1023870" y="678848"/>
                    </a:cubicBezTo>
                    <a:moveTo>
                      <a:pt x="65473" y="441555"/>
                    </a:moveTo>
                    <a:cubicBezTo>
                      <a:pt x="64243" y="440765"/>
                      <a:pt x="63101" y="439974"/>
                      <a:pt x="61871" y="439183"/>
                    </a:cubicBezTo>
                    <a:cubicBezTo>
                      <a:pt x="62574" y="438568"/>
                      <a:pt x="63277" y="438041"/>
                      <a:pt x="63979" y="437426"/>
                    </a:cubicBezTo>
                    <a:cubicBezTo>
                      <a:pt x="64858" y="438832"/>
                      <a:pt x="65736" y="440150"/>
                      <a:pt x="67845" y="441555"/>
                    </a:cubicBezTo>
                    <a:cubicBezTo>
                      <a:pt x="69075" y="442346"/>
                      <a:pt x="70217" y="443137"/>
                      <a:pt x="71447" y="443928"/>
                    </a:cubicBezTo>
                    <a:cubicBezTo>
                      <a:pt x="70744" y="444542"/>
                      <a:pt x="70041" y="445070"/>
                      <a:pt x="69339" y="445685"/>
                    </a:cubicBezTo>
                    <a:cubicBezTo>
                      <a:pt x="68460" y="444367"/>
                      <a:pt x="67581" y="442961"/>
                      <a:pt x="65473" y="441555"/>
                    </a:cubicBezTo>
                    <a:moveTo>
                      <a:pt x="1475175" y="368022"/>
                    </a:moveTo>
                    <a:cubicBezTo>
                      <a:pt x="1472890" y="368110"/>
                      <a:pt x="1470518" y="368110"/>
                      <a:pt x="1468234" y="368198"/>
                    </a:cubicBezTo>
                    <a:cubicBezTo>
                      <a:pt x="1470167" y="367758"/>
                      <a:pt x="1472100" y="367407"/>
                      <a:pt x="1474033" y="367055"/>
                    </a:cubicBezTo>
                    <a:cubicBezTo>
                      <a:pt x="1474384" y="366968"/>
                      <a:pt x="1474735" y="367055"/>
                      <a:pt x="1475175" y="366001"/>
                    </a:cubicBezTo>
                    <a:cubicBezTo>
                      <a:pt x="1476053" y="359061"/>
                      <a:pt x="1479567" y="364596"/>
                      <a:pt x="1481851" y="365035"/>
                    </a:cubicBezTo>
                    <a:cubicBezTo>
                      <a:pt x="1482554" y="365210"/>
                      <a:pt x="1483081" y="366265"/>
                      <a:pt x="1483697" y="366880"/>
                    </a:cubicBezTo>
                    <a:cubicBezTo>
                      <a:pt x="1481764" y="367407"/>
                      <a:pt x="1479919" y="368198"/>
                      <a:pt x="1477986" y="368373"/>
                    </a:cubicBezTo>
                    <a:cubicBezTo>
                      <a:pt x="1477107" y="368373"/>
                      <a:pt x="1476141" y="367407"/>
                      <a:pt x="1475175" y="368022"/>
                    </a:cubicBezTo>
                    <a:moveTo>
                      <a:pt x="1329074" y="727607"/>
                    </a:moveTo>
                    <a:cubicBezTo>
                      <a:pt x="1326702" y="727607"/>
                      <a:pt x="1324330" y="727783"/>
                      <a:pt x="1321958" y="727520"/>
                    </a:cubicBezTo>
                    <a:cubicBezTo>
                      <a:pt x="1320113" y="727344"/>
                      <a:pt x="1318268" y="726641"/>
                      <a:pt x="1316423" y="726114"/>
                    </a:cubicBezTo>
                    <a:cubicBezTo>
                      <a:pt x="1318795" y="725235"/>
                      <a:pt x="1321255" y="723390"/>
                      <a:pt x="1323363" y="723654"/>
                    </a:cubicBezTo>
                    <a:cubicBezTo>
                      <a:pt x="1325823" y="724005"/>
                      <a:pt x="1327932" y="726202"/>
                      <a:pt x="1331358" y="727520"/>
                    </a:cubicBezTo>
                    <a:cubicBezTo>
                      <a:pt x="1332851" y="727520"/>
                      <a:pt x="1334433" y="727344"/>
                      <a:pt x="1335926" y="727607"/>
                    </a:cubicBezTo>
                    <a:cubicBezTo>
                      <a:pt x="1337156" y="727783"/>
                      <a:pt x="1338299" y="728398"/>
                      <a:pt x="1339528" y="728749"/>
                    </a:cubicBezTo>
                    <a:cubicBezTo>
                      <a:pt x="1338562" y="729013"/>
                      <a:pt x="1337420" y="729716"/>
                      <a:pt x="1336541" y="729540"/>
                    </a:cubicBezTo>
                    <a:cubicBezTo>
                      <a:pt x="1334433" y="729101"/>
                      <a:pt x="1332412" y="728310"/>
                      <a:pt x="1329074" y="727607"/>
                    </a:cubicBezTo>
                    <a:moveTo>
                      <a:pt x="1439506" y="202154"/>
                    </a:moveTo>
                    <a:cubicBezTo>
                      <a:pt x="1431951" y="204175"/>
                      <a:pt x="1424571" y="203823"/>
                      <a:pt x="1417367" y="201100"/>
                    </a:cubicBezTo>
                    <a:cubicBezTo>
                      <a:pt x="1415961" y="200573"/>
                      <a:pt x="1414731" y="199606"/>
                      <a:pt x="1413413" y="198816"/>
                    </a:cubicBezTo>
                    <a:cubicBezTo>
                      <a:pt x="1414907" y="198200"/>
                      <a:pt x="1416400" y="197146"/>
                      <a:pt x="1417894" y="197058"/>
                    </a:cubicBezTo>
                    <a:cubicBezTo>
                      <a:pt x="1419651" y="196970"/>
                      <a:pt x="1421408" y="197849"/>
                      <a:pt x="1423165" y="198200"/>
                    </a:cubicBezTo>
                    <a:cubicBezTo>
                      <a:pt x="1428612" y="199167"/>
                      <a:pt x="1434059" y="200133"/>
                      <a:pt x="1439506" y="200045"/>
                    </a:cubicBezTo>
                    <a:cubicBezTo>
                      <a:pt x="1444514" y="196707"/>
                      <a:pt x="1449170" y="198552"/>
                      <a:pt x="1454178" y="200309"/>
                    </a:cubicBezTo>
                    <a:cubicBezTo>
                      <a:pt x="1457867" y="201627"/>
                      <a:pt x="1463227" y="204087"/>
                      <a:pt x="1465599" y="202857"/>
                    </a:cubicBezTo>
                    <a:cubicBezTo>
                      <a:pt x="1473242" y="198640"/>
                      <a:pt x="1478162" y="203560"/>
                      <a:pt x="1484136" y="205317"/>
                    </a:cubicBezTo>
                    <a:cubicBezTo>
                      <a:pt x="1485102" y="205580"/>
                      <a:pt x="1485981" y="206019"/>
                      <a:pt x="1486947" y="206459"/>
                    </a:cubicBezTo>
                    <a:cubicBezTo>
                      <a:pt x="1485893" y="206810"/>
                      <a:pt x="1484838" y="207337"/>
                      <a:pt x="1483872" y="207337"/>
                    </a:cubicBezTo>
                    <a:cubicBezTo>
                      <a:pt x="1469552" y="207249"/>
                      <a:pt x="1454705" y="209534"/>
                      <a:pt x="1441878" y="201188"/>
                    </a:cubicBezTo>
                    <a:cubicBezTo>
                      <a:pt x="1441351" y="200836"/>
                      <a:pt x="1440297" y="201100"/>
                      <a:pt x="1439506" y="202154"/>
                    </a:cubicBezTo>
                    <a:moveTo>
                      <a:pt x="1565401" y="680957"/>
                    </a:moveTo>
                    <a:cubicBezTo>
                      <a:pt x="1564698" y="681045"/>
                      <a:pt x="1563907" y="681045"/>
                      <a:pt x="1563204" y="681133"/>
                    </a:cubicBezTo>
                    <a:cubicBezTo>
                      <a:pt x="1563907" y="680693"/>
                      <a:pt x="1564698" y="680342"/>
                      <a:pt x="1565401" y="678936"/>
                    </a:cubicBezTo>
                    <a:cubicBezTo>
                      <a:pt x="1568387" y="670063"/>
                      <a:pt x="1581917" y="668570"/>
                      <a:pt x="1583850" y="658818"/>
                    </a:cubicBezTo>
                    <a:cubicBezTo>
                      <a:pt x="1584025" y="658115"/>
                      <a:pt x="1586310" y="657676"/>
                      <a:pt x="1587627" y="657149"/>
                    </a:cubicBezTo>
                    <a:cubicBezTo>
                      <a:pt x="1590351" y="656182"/>
                      <a:pt x="1593777" y="655919"/>
                      <a:pt x="1595710" y="654249"/>
                    </a:cubicBezTo>
                    <a:cubicBezTo>
                      <a:pt x="1604144" y="647045"/>
                      <a:pt x="1614950" y="645288"/>
                      <a:pt x="1625668" y="642213"/>
                    </a:cubicBezTo>
                    <a:cubicBezTo>
                      <a:pt x="1650619" y="635010"/>
                      <a:pt x="1675042" y="626312"/>
                      <a:pt x="1698675" y="616297"/>
                    </a:cubicBezTo>
                    <a:cubicBezTo>
                      <a:pt x="1714488" y="609620"/>
                      <a:pt x="1729863" y="602064"/>
                      <a:pt x="1745501" y="594948"/>
                    </a:cubicBezTo>
                    <a:cubicBezTo>
                      <a:pt x="1746819" y="594333"/>
                      <a:pt x="1748400" y="593894"/>
                      <a:pt x="1749278" y="592927"/>
                    </a:cubicBezTo>
                    <a:cubicBezTo>
                      <a:pt x="1757097" y="584318"/>
                      <a:pt x="1768958" y="581067"/>
                      <a:pt x="1778973" y="575445"/>
                    </a:cubicBezTo>
                    <a:cubicBezTo>
                      <a:pt x="1779676" y="575093"/>
                      <a:pt x="1781345" y="575445"/>
                      <a:pt x="1782223" y="575972"/>
                    </a:cubicBezTo>
                    <a:cubicBezTo>
                      <a:pt x="1785386" y="577817"/>
                      <a:pt x="1782136" y="579222"/>
                      <a:pt x="1781169" y="579486"/>
                    </a:cubicBezTo>
                    <a:cubicBezTo>
                      <a:pt x="1769485" y="582912"/>
                      <a:pt x="1761578" y="590731"/>
                      <a:pt x="1753056" y="597847"/>
                    </a:cubicBezTo>
                    <a:cubicBezTo>
                      <a:pt x="1750069" y="600307"/>
                      <a:pt x="1746819" y="603119"/>
                      <a:pt x="1743129" y="604348"/>
                    </a:cubicBezTo>
                    <a:cubicBezTo>
                      <a:pt x="1734080" y="607336"/>
                      <a:pt x="1728369" y="613661"/>
                      <a:pt x="1721604" y="619108"/>
                    </a:cubicBezTo>
                    <a:cubicBezTo>
                      <a:pt x="1719408" y="620865"/>
                      <a:pt x="1718881" y="627278"/>
                      <a:pt x="1713083" y="622095"/>
                    </a:cubicBezTo>
                    <a:cubicBezTo>
                      <a:pt x="1712819" y="621831"/>
                      <a:pt x="1709920" y="623413"/>
                      <a:pt x="1708514" y="624467"/>
                    </a:cubicBezTo>
                    <a:cubicBezTo>
                      <a:pt x="1706142" y="626224"/>
                      <a:pt x="1704297" y="629650"/>
                      <a:pt x="1701662" y="630002"/>
                    </a:cubicBezTo>
                    <a:cubicBezTo>
                      <a:pt x="1685672" y="632637"/>
                      <a:pt x="1674603" y="643004"/>
                      <a:pt x="1660898" y="649242"/>
                    </a:cubicBezTo>
                    <a:cubicBezTo>
                      <a:pt x="1659316" y="649945"/>
                      <a:pt x="1657559" y="650560"/>
                      <a:pt x="1655802" y="650911"/>
                    </a:cubicBezTo>
                    <a:cubicBezTo>
                      <a:pt x="1647544" y="652756"/>
                      <a:pt x="1639461" y="654777"/>
                      <a:pt x="1632609" y="659433"/>
                    </a:cubicBezTo>
                    <a:cubicBezTo>
                      <a:pt x="1631467" y="660223"/>
                      <a:pt x="1629973" y="661278"/>
                      <a:pt x="1628743" y="661190"/>
                    </a:cubicBezTo>
                    <a:cubicBezTo>
                      <a:pt x="1621978" y="660311"/>
                      <a:pt x="1619079" y="665934"/>
                      <a:pt x="1613896" y="667427"/>
                    </a:cubicBezTo>
                    <a:cubicBezTo>
                      <a:pt x="1608361" y="669097"/>
                      <a:pt x="1602562" y="670239"/>
                      <a:pt x="1596940" y="671644"/>
                    </a:cubicBezTo>
                    <a:cubicBezTo>
                      <a:pt x="1595886" y="671908"/>
                      <a:pt x="1594919" y="672435"/>
                      <a:pt x="1593865" y="672611"/>
                    </a:cubicBezTo>
                    <a:cubicBezTo>
                      <a:pt x="1584289" y="674544"/>
                      <a:pt x="1576119" y="680957"/>
                      <a:pt x="1565401" y="680957"/>
                    </a:cubicBezTo>
                    <a:moveTo>
                      <a:pt x="64331" y="399122"/>
                    </a:moveTo>
                    <a:cubicBezTo>
                      <a:pt x="59675" y="402021"/>
                      <a:pt x="55545" y="404920"/>
                      <a:pt x="57039" y="410894"/>
                    </a:cubicBezTo>
                    <a:cubicBezTo>
                      <a:pt x="57478" y="412827"/>
                      <a:pt x="56160" y="415287"/>
                      <a:pt x="55194" y="417396"/>
                    </a:cubicBezTo>
                    <a:cubicBezTo>
                      <a:pt x="53613" y="420910"/>
                      <a:pt x="51768" y="424160"/>
                      <a:pt x="54755" y="428026"/>
                    </a:cubicBezTo>
                    <a:cubicBezTo>
                      <a:pt x="58708" y="433297"/>
                      <a:pt x="56248" y="437866"/>
                      <a:pt x="51241" y="441468"/>
                    </a:cubicBezTo>
                    <a:cubicBezTo>
                      <a:pt x="48166" y="443664"/>
                      <a:pt x="47639" y="446300"/>
                      <a:pt x="47639" y="449550"/>
                    </a:cubicBezTo>
                    <a:cubicBezTo>
                      <a:pt x="47639" y="465452"/>
                      <a:pt x="59235" y="477136"/>
                      <a:pt x="66791" y="490314"/>
                    </a:cubicBezTo>
                    <a:cubicBezTo>
                      <a:pt x="67054" y="490841"/>
                      <a:pt x="68109" y="491369"/>
                      <a:pt x="68636" y="491281"/>
                    </a:cubicBezTo>
                    <a:cubicBezTo>
                      <a:pt x="78212" y="489436"/>
                      <a:pt x="75664" y="495498"/>
                      <a:pt x="76367" y="499802"/>
                    </a:cubicBezTo>
                    <a:cubicBezTo>
                      <a:pt x="76718" y="501911"/>
                      <a:pt x="78212" y="504107"/>
                      <a:pt x="79793" y="505777"/>
                    </a:cubicBezTo>
                    <a:cubicBezTo>
                      <a:pt x="86909" y="512893"/>
                      <a:pt x="94377" y="519833"/>
                      <a:pt x="101493" y="526949"/>
                    </a:cubicBezTo>
                    <a:cubicBezTo>
                      <a:pt x="102899" y="528355"/>
                      <a:pt x="103689" y="530288"/>
                      <a:pt x="104656" y="531957"/>
                    </a:cubicBezTo>
                    <a:cubicBezTo>
                      <a:pt x="106149" y="534505"/>
                      <a:pt x="107116" y="537492"/>
                      <a:pt x="109136" y="539600"/>
                    </a:cubicBezTo>
                    <a:cubicBezTo>
                      <a:pt x="119942" y="550670"/>
                      <a:pt x="130836" y="561827"/>
                      <a:pt x="145508" y="569119"/>
                    </a:cubicBezTo>
                    <a:cubicBezTo>
                      <a:pt x="149285" y="571052"/>
                      <a:pt x="152800" y="574654"/>
                      <a:pt x="158861" y="572282"/>
                    </a:cubicBezTo>
                    <a:cubicBezTo>
                      <a:pt x="162463" y="570876"/>
                      <a:pt x="166680" y="572985"/>
                      <a:pt x="168701" y="576499"/>
                    </a:cubicBezTo>
                    <a:cubicBezTo>
                      <a:pt x="170985" y="580540"/>
                      <a:pt x="175378" y="581331"/>
                      <a:pt x="179683" y="582385"/>
                    </a:cubicBezTo>
                    <a:cubicBezTo>
                      <a:pt x="182846" y="583088"/>
                      <a:pt x="186887" y="583176"/>
                      <a:pt x="189083" y="584933"/>
                    </a:cubicBezTo>
                    <a:cubicBezTo>
                      <a:pt x="194969" y="589501"/>
                      <a:pt x="201734" y="590116"/>
                      <a:pt x="208938" y="590907"/>
                    </a:cubicBezTo>
                    <a:cubicBezTo>
                      <a:pt x="213858" y="591434"/>
                      <a:pt x="218426" y="594070"/>
                      <a:pt x="223170" y="595739"/>
                    </a:cubicBezTo>
                    <a:cubicBezTo>
                      <a:pt x="219481" y="599868"/>
                      <a:pt x="223610" y="600747"/>
                      <a:pt x="226597" y="600922"/>
                    </a:cubicBezTo>
                    <a:cubicBezTo>
                      <a:pt x="238633" y="601713"/>
                      <a:pt x="250054" y="604173"/>
                      <a:pt x="261211" y="608126"/>
                    </a:cubicBezTo>
                    <a:cubicBezTo>
                      <a:pt x="263232" y="608829"/>
                      <a:pt x="265604" y="608917"/>
                      <a:pt x="267800" y="609268"/>
                    </a:cubicBezTo>
                    <a:cubicBezTo>
                      <a:pt x="275883" y="610674"/>
                      <a:pt x="283877" y="612168"/>
                      <a:pt x="291960" y="613397"/>
                    </a:cubicBezTo>
                    <a:cubicBezTo>
                      <a:pt x="301975" y="614891"/>
                      <a:pt x="312078" y="617439"/>
                      <a:pt x="322006" y="617263"/>
                    </a:cubicBezTo>
                    <a:cubicBezTo>
                      <a:pt x="333163" y="616999"/>
                      <a:pt x="341334" y="624467"/>
                      <a:pt x="352316" y="624116"/>
                    </a:cubicBezTo>
                    <a:cubicBezTo>
                      <a:pt x="354248" y="624028"/>
                      <a:pt x="355830" y="629035"/>
                      <a:pt x="358377" y="630617"/>
                    </a:cubicBezTo>
                    <a:cubicBezTo>
                      <a:pt x="363561" y="633604"/>
                      <a:pt x="369008" y="636854"/>
                      <a:pt x="374894" y="638084"/>
                    </a:cubicBezTo>
                    <a:cubicBezTo>
                      <a:pt x="391059" y="641511"/>
                      <a:pt x="407575" y="642126"/>
                      <a:pt x="423916" y="638260"/>
                    </a:cubicBezTo>
                    <a:cubicBezTo>
                      <a:pt x="428660" y="642038"/>
                      <a:pt x="433580" y="637294"/>
                      <a:pt x="438500" y="638436"/>
                    </a:cubicBezTo>
                    <a:cubicBezTo>
                      <a:pt x="442453" y="639402"/>
                      <a:pt x="447198" y="641071"/>
                      <a:pt x="450536" y="640017"/>
                    </a:cubicBezTo>
                    <a:cubicBezTo>
                      <a:pt x="455544" y="638436"/>
                      <a:pt x="459585" y="640896"/>
                      <a:pt x="464153" y="640544"/>
                    </a:cubicBezTo>
                    <a:cubicBezTo>
                      <a:pt x="467667" y="640281"/>
                      <a:pt x="471445" y="642389"/>
                      <a:pt x="475047" y="642301"/>
                    </a:cubicBezTo>
                    <a:cubicBezTo>
                      <a:pt x="488577" y="641950"/>
                      <a:pt x="502106" y="641159"/>
                      <a:pt x="515636" y="640281"/>
                    </a:cubicBezTo>
                    <a:cubicBezTo>
                      <a:pt x="520116" y="640017"/>
                      <a:pt x="524509" y="638875"/>
                      <a:pt x="528902" y="638260"/>
                    </a:cubicBezTo>
                    <a:cubicBezTo>
                      <a:pt x="540147" y="636854"/>
                      <a:pt x="551392" y="634307"/>
                      <a:pt x="562550" y="634482"/>
                    </a:cubicBezTo>
                    <a:cubicBezTo>
                      <a:pt x="572213" y="634570"/>
                      <a:pt x="581790" y="630353"/>
                      <a:pt x="591453" y="634043"/>
                    </a:cubicBezTo>
                    <a:cubicBezTo>
                      <a:pt x="592420" y="634395"/>
                      <a:pt x="594441" y="634570"/>
                      <a:pt x="594880" y="634043"/>
                    </a:cubicBezTo>
                    <a:cubicBezTo>
                      <a:pt x="598394" y="630441"/>
                      <a:pt x="602962" y="632286"/>
                      <a:pt x="607091" y="632110"/>
                    </a:cubicBezTo>
                    <a:cubicBezTo>
                      <a:pt x="616580" y="631847"/>
                      <a:pt x="626068" y="631759"/>
                      <a:pt x="635556" y="632110"/>
                    </a:cubicBezTo>
                    <a:cubicBezTo>
                      <a:pt x="644429" y="632462"/>
                      <a:pt x="653215" y="629035"/>
                      <a:pt x="662088" y="632022"/>
                    </a:cubicBezTo>
                    <a:cubicBezTo>
                      <a:pt x="662791" y="632286"/>
                      <a:pt x="663757" y="632286"/>
                      <a:pt x="664460" y="632022"/>
                    </a:cubicBezTo>
                    <a:cubicBezTo>
                      <a:pt x="673421" y="628508"/>
                      <a:pt x="683173" y="629299"/>
                      <a:pt x="692573" y="627806"/>
                    </a:cubicBezTo>
                    <a:cubicBezTo>
                      <a:pt x="693715" y="627630"/>
                      <a:pt x="694857" y="626839"/>
                      <a:pt x="695912" y="626927"/>
                    </a:cubicBezTo>
                    <a:cubicBezTo>
                      <a:pt x="704785" y="627190"/>
                      <a:pt x="713482" y="626575"/>
                      <a:pt x="721565" y="623149"/>
                    </a:cubicBezTo>
                    <a:cubicBezTo>
                      <a:pt x="732986" y="618317"/>
                      <a:pt x="744231" y="615506"/>
                      <a:pt x="757234" y="619371"/>
                    </a:cubicBezTo>
                    <a:cubicBezTo>
                      <a:pt x="762241" y="620865"/>
                      <a:pt x="768742" y="619284"/>
                      <a:pt x="774365" y="618493"/>
                    </a:cubicBezTo>
                    <a:cubicBezTo>
                      <a:pt x="784293" y="617087"/>
                      <a:pt x="794044" y="614540"/>
                      <a:pt x="804060" y="613661"/>
                    </a:cubicBezTo>
                    <a:cubicBezTo>
                      <a:pt x="814954" y="612607"/>
                      <a:pt x="825847" y="611816"/>
                      <a:pt x="835951" y="608214"/>
                    </a:cubicBezTo>
                    <a:cubicBezTo>
                      <a:pt x="841925" y="606018"/>
                      <a:pt x="845439" y="608917"/>
                      <a:pt x="848865" y="611553"/>
                    </a:cubicBezTo>
                    <a:cubicBezTo>
                      <a:pt x="850886" y="613046"/>
                      <a:pt x="853521" y="616912"/>
                      <a:pt x="846757" y="617790"/>
                    </a:cubicBezTo>
                    <a:cubicBezTo>
                      <a:pt x="842100" y="618405"/>
                      <a:pt x="837532" y="619899"/>
                      <a:pt x="833051" y="621392"/>
                    </a:cubicBezTo>
                    <a:cubicBezTo>
                      <a:pt x="814514" y="627630"/>
                      <a:pt x="795450" y="632374"/>
                      <a:pt x="776561" y="637382"/>
                    </a:cubicBezTo>
                    <a:cubicBezTo>
                      <a:pt x="766370" y="640105"/>
                      <a:pt x="756091" y="642213"/>
                      <a:pt x="746340" y="646343"/>
                    </a:cubicBezTo>
                    <a:cubicBezTo>
                      <a:pt x="743528" y="647573"/>
                      <a:pt x="738433" y="650999"/>
                      <a:pt x="734128" y="646782"/>
                    </a:cubicBezTo>
                    <a:cubicBezTo>
                      <a:pt x="733601" y="646255"/>
                      <a:pt x="731053" y="646694"/>
                      <a:pt x="729823" y="647309"/>
                    </a:cubicBezTo>
                    <a:cubicBezTo>
                      <a:pt x="716733" y="653020"/>
                      <a:pt x="702589" y="654074"/>
                      <a:pt x="688356" y="655040"/>
                    </a:cubicBezTo>
                    <a:cubicBezTo>
                      <a:pt x="681152" y="655567"/>
                      <a:pt x="673333" y="655040"/>
                      <a:pt x="666920" y="657324"/>
                    </a:cubicBezTo>
                    <a:cubicBezTo>
                      <a:pt x="652775" y="662332"/>
                      <a:pt x="637840" y="660575"/>
                      <a:pt x="623344" y="662859"/>
                    </a:cubicBezTo>
                    <a:cubicBezTo>
                      <a:pt x="615174" y="664177"/>
                      <a:pt x="607267" y="665319"/>
                      <a:pt x="599360" y="667603"/>
                    </a:cubicBezTo>
                    <a:cubicBezTo>
                      <a:pt x="593825" y="669272"/>
                      <a:pt x="587236" y="672259"/>
                      <a:pt x="582405" y="671030"/>
                    </a:cubicBezTo>
                    <a:cubicBezTo>
                      <a:pt x="575025" y="669185"/>
                      <a:pt x="567909" y="669799"/>
                      <a:pt x="560705" y="669448"/>
                    </a:cubicBezTo>
                    <a:cubicBezTo>
                      <a:pt x="538917" y="668570"/>
                      <a:pt x="516953" y="668482"/>
                      <a:pt x="495254" y="667076"/>
                    </a:cubicBezTo>
                    <a:cubicBezTo>
                      <a:pt x="487435" y="666549"/>
                      <a:pt x="479967" y="664089"/>
                      <a:pt x="472236" y="667252"/>
                    </a:cubicBezTo>
                    <a:cubicBezTo>
                      <a:pt x="470918" y="667779"/>
                      <a:pt x="468985" y="667691"/>
                      <a:pt x="467580" y="667252"/>
                    </a:cubicBezTo>
                    <a:cubicBezTo>
                      <a:pt x="455807" y="664265"/>
                      <a:pt x="443683" y="662244"/>
                      <a:pt x="431560" y="663386"/>
                    </a:cubicBezTo>
                    <a:cubicBezTo>
                      <a:pt x="421456" y="664353"/>
                      <a:pt x="412759" y="655919"/>
                      <a:pt x="402480" y="660838"/>
                    </a:cubicBezTo>
                    <a:cubicBezTo>
                      <a:pt x="402392" y="660926"/>
                      <a:pt x="401953" y="660311"/>
                      <a:pt x="401689" y="660136"/>
                    </a:cubicBezTo>
                    <a:cubicBezTo>
                      <a:pt x="389038" y="654162"/>
                      <a:pt x="374894" y="654513"/>
                      <a:pt x="361277" y="652932"/>
                    </a:cubicBezTo>
                    <a:cubicBezTo>
                      <a:pt x="356357" y="652317"/>
                      <a:pt x="351613" y="652317"/>
                      <a:pt x="347132" y="650032"/>
                    </a:cubicBezTo>
                    <a:cubicBezTo>
                      <a:pt x="344057" y="648451"/>
                      <a:pt x="340367" y="646870"/>
                      <a:pt x="336941" y="646694"/>
                    </a:cubicBezTo>
                    <a:cubicBezTo>
                      <a:pt x="318404" y="645903"/>
                      <a:pt x="302327" y="637382"/>
                      <a:pt x="284492" y="634482"/>
                    </a:cubicBezTo>
                    <a:cubicBezTo>
                      <a:pt x="274741" y="632901"/>
                      <a:pt x="265428" y="630090"/>
                      <a:pt x="256379" y="626048"/>
                    </a:cubicBezTo>
                    <a:cubicBezTo>
                      <a:pt x="246979" y="621831"/>
                      <a:pt x="236261" y="620250"/>
                      <a:pt x="226948" y="615594"/>
                    </a:cubicBezTo>
                    <a:cubicBezTo>
                      <a:pt x="220974" y="612607"/>
                      <a:pt x="213946" y="611377"/>
                      <a:pt x="207620" y="608829"/>
                    </a:cubicBezTo>
                    <a:cubicBezTo>
                      <a:pt x="201910" y="606545"/>
                      <a:pt x="196902" y="602240"/>
                      <a:pt x="191104" y="601274"/>
                    </a:cubicBezTo>
                    <a:cubicBezTo>
                      <a:pt x="183988" y="600132"/>
                      <a:pt x="181879" y="593630"/>
                      <a:pt x="175202" y="592488"/>
                    </a:cubicBezTo>
                    <a:cubicBezTo>
                      <a:pt x="172830" y="592137"/>
                      <a:pt x="171161" y="589501"/>
                      <a:pt x="168789" y="588535"/>
                    </a:cubicBezTo>
                    <a:cubicBezTo>
                      <a:pt x="159389" y="584669"/>
                      <a:pt x="150252" y="580628"/>
                      <a:pt x="141994" y="574742"/>
                    </a:cubicBezTo>
                    <a:cubicBezTo>
                      <a:pt x="133120" y="568416"/>
                      <a:pt x="123720" y="562706"/>
                      <a:pt x="115286" y="555853"/>
                    </a:cubicBezTo>
                    <a:cubicBezTo>
                      <a:pt x="112387" y="553481"/>
                      <a:pt x="108170" y="549176"/>
                      <a:pt x="102196" y="551109"/>
                    </a:cubicBezTo>
                    <a:cubicBezTo>
                      <a:pt x="101844" y="551197"/>
                      <a:pt x="99912" y="548737"/>
                      <a:pt x="100087" y="548561"/>
                    </a:cubicBezTo>
                    <a:cubicBezTo>
                      <a:pt x="103689" y="545486"/>
                      <a:pt x="100527" y="544520"/>
                      <a:pt x="98155" y="542851"/>
                    </a:cubicBezTo>
                    <a:cubicBezTo>
                      <a:pt x="96046" y="541357"/>
                      <a:pt x="94289" y="539337"/>
                      <a:pt x="92620" y="537492"/>
                    </a:cubicBezTo>
                    <a:cubicBezTo>
                      <a:pt x="89721" y="534417"/>
                      <a:pt x="86997" y="531254"/>
                      <a:pt x="84186" y="528092"/>
                    </a:cubicBezTo>
                    <a:cubicBezTo>
                      <a:pt x="81550" y="525192"/>
                      <a:pt x="79266" y="522029"/>
                      <a:pt x="76191" y="519657"/>
                    </a:cubicBezTo>
                    <a:cubicBezTo>
                      <a:pt x="66703" y="512541"/>
                      <a:pt x="64594" y="499802"/>
                      <a:pt x="51768" y="495146"/>
                    </a:cubicBezTo>
                    <a:cubicBezTo>
                      <a:pt x="50889" y="494883"/>
                      <a:pt x="50186" y="492247"/>
                      <a:pt x="50362" y="492071"/>
                    </a:cubicBezTo>
                    <a:cubicBezTo>
                      <a:pt x="56951" y="488381"/>
                      <a:pt x="52295" y="486009"/>
                      <a:pt x="49484" y="483110"/>
                    </a:cubicBezTo>
                    <a:cubicBezTo>
                      <a:pt x="48166" y="481792"/>
                      <a:pt x="48254" y="479420"/>
                      <a:pt x="47726" y="477576"/>
                    </a:cubicBezTo>
                    <a:cubicBezTo>
                      <a:pt x="46409" y="472656"/>
                      <a:pt x="47375" y="466857"/>
                      <a:pt x="40610" y="465188"/>
                    </a:cubicBezTo>
                    <a:cubicBezTo>
                      <a:pt x="40435" y="466067"/>
                      <a:pt x="40171" y="466945"/>
                      <a:pt x="39995" y="467824"/>
                    </a:cubicBezTo>
                    <a:cubicBezTo>
                      <a:pt x="39468" y="467648"/>
                      <a:pt x="38941" y="467560"/>
                      <a:pt x="38414" y="467384"/>
                    </a:cubicBezTo>
                    <a:cubicBezTo>
                      <a:pt x="39117" y="466330"/>
                      <a:pt x="39907" y="465188"/>
                      <a:pt x="40610" y="463080"/>
                    </a:cubicBezTo>
                    <a:cubicBezTo>
                      <a:pt x="40698" y="455612"/>
                      <a:pt x="34197" y="448672"/>
                      <a:pt x="38150" y="440765"/>
                    </a:cubicBezTo>
                    <a:cubicBezTo>
                      <a:pt x="38326" y="440413"/>
                      <a:pt x="37184" y="439798"/>
                      <a:pt x="37008" y="439183"/>
                    </a:cubicBezTo>
                    <a:cubicBezTo>
                      <a:pt x="35778" y="434439"/>
                      <a:pt x="32440" y="428992"/>
                      <a:pt x="33933" y="425039"/>
                    </a:cubicBezTo>
                    <a:cubicBezTo>
                      <a:pt x="36745" y="417923"/>
                      <a:pt x="34548" y="410894"/>
                      <a:pt x="35954" y="404042"/>
                    </a:cubicBezTo>
                    <a:cubicBezTo>
                      <a:pt x="36745" y="400352"/>
                      <a:pt x="35163" y="396662"/>
                      <a:pt x="36130" y="393412"/>
                    </a:cubicBezTo>
                    <a:cubicBezTo>
                      <a:pt x="37008" y="390425"/>
                      <a:pt x="39995" y="388667"/>
                      <a:pt x="38765" y="384450"/>
                    </a:cubicBezTo>
                    <a:cubicBezTo>
                      <a:pt x="37975" y="381727"/>
                      <a:pt x="42631" y="377949"/>
                      <a:pt x="44739" y="374523"/>
                    </a:cubicBezTo>
                    <a:cubicBezTo>
                      <a:pt x="45882" y="372590"/>
                      <a:pt x="47375" y="370482"/>
                      <a:pt x="47639" y="368373"/>
                    </a:cubicBezTo>
                    <a:cubicBezTo>
                      <a:pt x="48605" y="358358"/>
                      <a:pt x="52646" y="349397"/>
                      <a:pt x="59762" y="341666"/>
                    </a:cubicBezTo>
                    <a:cubicBezTo>
                      <a:pt x="69163" y="331475"/>
                      <a:pt x="74258" y="319087"/>
                      <a:pt x="85152" y="309248"/>
                    </a:cubicBezTo>
                    <a:cubicBezTo>
                      <a:pt x="96134" y="299320"/>
                      <a:pt x="107467" y="289393"/>
                      <a:pt x="118537" y="279377"/>
                    </a:cubicBezTo>
                    <a:cubicBezTo>
                      <a:pt x="122929" y="275424"/>
                      <a:pt x="123632" y="267429"/>
                      <a:pt x="133032" y="268396"/>
                    </a:cubicBezTo>
                    <a:cubicBezTo>
                      <a:pt x="133735" y="268483"/>
                      <a:pt x="134702" y="266375"/>
                      <a:pt x="135668" y="265409"/>
                    </a:cubicBezTo>
                    <a:cubicBezTo>
                      <a:pt x="137074" y="263915"/>
                      <a:pt x="138392" y="261367"/>
                      <a:pt x="139973" y="261280"/>
                    </a:cubicBezTo>
                    <a:cubicBezTo>
                      <a:pt x="151921" y="260313"/>
                      <a:pt x="158861" y="251879"/>
                      <a:pt x="166944" y="246344"/>
                    </a:cubicBezTo>
                    <a:cubicBezTo>
                      <a:pt x="175729" y="240370"/>
                      <a:pt x="185657" y="236944"/>
                      <a:pt x="194530" y="231497"/>
                    </a:cubicBezTo>
                    <a:cubicBezTo>
                      <a:pt x="199099" y="228686"/>
                      <a:pt x="203579" y="225347"/>
                      <a:pt x="208675" y="223942"/>
                    </a:cubicBezTo>
                    <a:cubicBezTo>
                      <a:pt x="225367" y="219285"/>
                      <a:pt x="239863" y="211115"/>
                      <a:pt x="254710" y="203472"/>
                    </a:cubicBezTo>
                    <a:cubicBezTo>
                      <a:pt x="258488" y="201539"/>
                      <a:pt x="261475" y="200924"/>
                      <a:pt x="265340" y="201188"/>
                    </a:cubicBezTo>
                    <a:cubicBezTo>
                      <a:pt x="263144" y="203647"/>
                      <a:pt x="261563" y="206898"/>
                      <a:pt x="258751" y="208391"/>
                    </a:cubicBezTo>
                    <a:cubicBezTo>
                      <a:pt x="250669" y="212521"/>
                      <a:pt x="243377" y="217528"/>
                      <a:pt x="235909" y="222272"/>
                    </a:cubicBezTo>
                    <a:cubicBezTo>
                      <a:pt x="225982" y="228598"/>
                      <a:pt x="215439" y="234308"/>
                      <a:pt x="205512" y="240722"/>
                    </a:cubicBezTo>
                    <a:cubicBezTo>
                      <a:pt x="194442" y="247926"/>
                      <a:pt x="182846" y="254427"/>
                      <a:pt x="170897" y="260313"/>
                    </a:cubicBezTo>
                    <a:cubicBezTo>
                      <a:pt x="159740" y="265760"/>
                      <a:pt x="149373" y="272085"/>
                      <a:pt x="139270" y="279026"/>
                    </a:cubicBezTo>
                    <a:cubicBezTo>
                      <a:pt x="130924" y="284736"/>
                      <a:pt x="124071" y="290886"/>
                      <a:pt x="118185" y="298266"/>
                    </a:cubicBezTo>
                    <a:cubicBezTo>
                      <a:pt x="112035" y="305909"/>
                      <a:pt x="107379" y="314167"/>
                      <a:pt x="103514" y="322953"/>
                    </a:cubicBezTo>
                    <a:cubicBezTo>
                      <a:pt x="99824" y="331211"/>
                      <a:pt x="92708" y="338327"/>
                      <a:pt x="87173" y="346058"/>
                    </a:cubicBezTo>
                    <a:cubicBezTo>
                      <a:pt x="85767" y="347991"/>
                      <a:pt x="84274" y="349836"/>
                      <a:pt x="83483" y="351945"/>
                    </a:cubicBezTo>
                    <a:cubicBezTo>
                      <a:pt x="80145" y="361784"/>
                      <a:pt x="77157" y="371800"/>
                      <a:pt x="69602" y="380058"/>
                    </a:cubicBezTo>
                    <a:cubicBezTo>
                      <a:pt x="67142" y="382781"/>
                      <a:pt x="65561" y="386120"/>
                      <a:pt x="63716" y="389282"/>
                    </a:cubicBezTo>
                    <a:cubicBezTo>
                      <a:pt x="63364" y="389897"/>
                      <a:pt x="63540" y="391391"/>
                      <a:pt x="64067" y="391655"/>
                    </a:cubicBezTo>
                    <a:cubicBezTo>
                      <a:pt x="68987" y="394290"/>
                      <a:pt x="69075" y="394202"/>
                      <a:pt x="64331" y="399122"/>
                    </a:cubicBezTo>
                    <a:moveTo>
                      <a:pt x="740014" y="37428"/>
                    </a:moveTo>
                    <a:cubicBezTo>
                      <a:pt x="738345" y="38043"/>
                      <a:pt x="736676" y="39273"/>
                      <a:pt x="735094" y="39273"/>
                    </a:cubicBezTo>
                    <a:cubicBezTo>
                      <a:pt x="732634" y="39097"/>
                      <a:pt x="730087" y="37428"/>
                      <a:pt x="727715" y="37604"/>
                    </a:cubicBezTo>
                    <a:cubicBezTo>
                      <a:pt x="721301" y="37955"/>
                      <a:pt x="714273" y="37692"/>
                      <a:pt x="708650" y="39888"/>
                    </a:cubicBezTo>
                    <a:cubicBezTo>
                      <a:pt x="702589" y="42260"/>
                      <a:pt x="695824" y="42084"/>
                      <a:pt x="690465" y="44105"/>
                    </a:cubicBezTo>
                    <a:cubicBezTo>
                      <a:pt x="671313" y="51397"/>
                      <a:pt x="650403" y="48937"/>
                      <a:pt x="631076" y="54032"/>
                    </a:cubicBezTo>
                    <a:cubicBezTo>
                      <a:pt x="620182" y="56932"/>
                      <a:pt x="609024" y="59128"/>
                      <a:pt x="598306" y="62466"/>
                    </a:cubicBezTo>
                    <a:cubicBezTo>
                      <a:pt x="588027" y="65629"/>
                      <a:pt x="578012" y="69758"/>
                      <a:pt x="567997" y="73624"/>
                    </a:cubicBezTo>
                    <a:cubicBezTo>
                      <a:pt x="562989" y="75557"/>
                      <a:pt x="558157" y="79686"/>
                      <a:pt x="553325" y="79598"/>
                    </a:cubicBezTo>
                    <a:cubicBezTo>
                      <a:pt x="549459" y="79598"/>
                      <a:pt x="544540" y="88471"/>
                      <a:pt x="541025" y="79510"/>
                    </a:cubicBezTo>
                    <a:cubicBezTo>
                      <a:pt x="540938" y="79246"/>
                      <a:pt x="538038" y="79246"/>
                      <a:pt x="537160" y="79861"/>
                    </a:cubicBezTo>
                    <a:cubicBezTo>
                      <a:pt x="529692" y="85484"/>
                      <a:pt x="521170" y="88383"/>
                      <a:pt x="511243" y="87856"/>
                    </a:cubicBezTo>
                    <a:cubicBezTo>
                      <a:pt x="510979" y="87856"/>
                      <a:pt x="510716" y="88471"/>
                      <a:pt x="510364" y="88559"/>
                    </a:cubicBezTo>
                    <a:cubicBezTo>
                      <a:pt x="495693" y="89877"/>
                      <a:pt x="484711" y="99365"/>
                      <a:pt x="470391" y="102001"/>
                    </a:cubicBezTo>
                    <a:cubicBezTo>
                      <a:pt x="460727" y="103758"/>
                      <a:pt x="457740" y="114124"/>
                      <a:pt x="463714" y="121592"/>
                    </a:cubicBezTo>
                    <a:cubicBezTo>
                      <a:pt x="466262" y="124755"/>
                      <a:pt x="464768" y="124755"/>
                      <a:pt x="461957" y="124491"/>
                    </a:cubicBezTo>
                    <a:cubicBezTo>
                      <a:pt x="454841" y="123788"/>
                      <a:pt x="448603" y="124228"/>
                      <a:pt x="444913" y="130992"/>
                    </a:cubicBezTo>
                    <a:cubicBezTo>
                      <a:pt x="443420" y="133804"/>
                      <a:pt x="437973" y="133979"/>
                      <a:pt x="437534" y="131519"/>
                    </a:cubicBezTo>
                    <a:cubicBezTo>
                      <a:pt x="436304" y="124843"/>
                      <a:pt x="433668" y="132574"/>
                      <a:pt x="432438" y="130729"/>
                    </a:cubicBezTo>
                    <a:cubicBezTo>
                      <a:pt x="425761" y="135824"/>
                      <a:pt x="419260" y="141096"/>
                      <a:pt x="409333" y="139514"/>
                    </a:cubicBezTo>
                    <a:cubicBezTo>
                      <a:pt x="403622" y="144258"/>
                      <a:pt x="396506" y="143116"/>
                      <a:pt x="389741" y="143116"/>
                    </a:cubicBezTo>
                    <a:cubicBezTo>
                      <a:pt x="388248" y="143116"/>
                      <a:pt x="386842" y="142677"/>
                      <a:pt x="385349" y="142413"/>
                    </a:cubicBezTo>
                    <a:cubicBezTo>
                      <a:pt x="386579" y="141271"/>
                      <a:pt x="387545" y="139338"/>
                      <a:pt x="388951" y="139075"/>
                    </a:cubicBezTo>
                    <a:cubicBezTo>
                      <a:pt x="401953" y="136879"/>
                      <a:pt x="410738" y="129060"/>
                      <a:pt x="419963" y="121856"/>
                    </a:cubicBezTo>
                    <a:cubicBezTo>
                      <a:pt x="424443" y="118429"/>
                      <a:pt x="426728" y="111928"/>
                      <a:pt x="435074" y="114037"/>
                    </a:cubicBezTo>
                    <a:cubicBezTo>
                      <a:pt x="435601" y="114124"/>
                      <a:pt x="436655" y="113685"/>
                      <a:pt x="437006" y="113158"/>
                    </a:cubicBezTo>
                    <a:cubicBezTo>
                      <a:pt x="440784" y="107887"/>
                      <a:pt x="447988" y="107887"/>
                      <a:pt x="453347" y="105075"/>
                    </a:cubicBezTo>
                    <a:cubicBezTo>
                      <a:pt x="459146" y="102088"/>
                      <a:pt x="464241" y="98047"/>
                      <a:pt x="470215" y="95499"/>
                    </a:cubicBezTo>
                    <a:cubicBezTo>
                      <a:pt x="484184" y="89701"/>
                      <a:pt x="499558" y="86626"/>
                      <a:pt x="511507" y="77314"/>
                    </a:cubicBezTo>
                    <a:cubicBezTo>
                      <a:pt x="512209" y="76787"/>
                      <a:pt x="513703" y="76962"/>
                      <a:pt x="514757" y="76699"/>
                    </a:cubicBezTo>
                    <a:cubicBezTo>
                      <a:pt x="521170" y="75205"/>
                      <a:pt x="527672" y="73887"/>
                      <a:pt x="533909" y="72042"/>
                    </a:cubicBezTo>
                    <a:cubicBezTo>
                      <a:pt x="539093" y="70549"/>
                      <a:pt x="543837" y="67913"/>
                      <a:pt x="549020" y="66420"/>
                    </a:cubicBezTo>
                    <a:cubicBezTo>
                      <a:pt x="553237" y="65190"/>
                      <a:pt x="558157" y="65453"/>
                      <a:pt x="562022" y="63872"/>
                    </a:cubicBezTo>
                    <a:cubicBezTo>
                      <a:pt x="565361" y="62466"/>
                      <a:pt x="567206" y="58074"/>
                      <a:pt x="570456" y="57195"/>
                    </a:cubicBezTo>
                    <a:cubicBezTo>
                      <a:pt x="574234" y="56229"/>
                      <a:pt x="580032" y="59304"/>
                      <a:pt x="582932" y="57722"/>
                    </a:cubicBezTo>
                    <a:cubicBezTo>
                      <a:pt x="590663" y="53505"/>
                      <a:pt x="599800" y="54647"/>
                      <a:pt x="607355" y="51573"/>
                    </a:cubicBezTo>
                    <a:cubicBezTo>
                      <a:pt x="613417" y="49200"/>
                      <a:pt x="618952" y="47092"/>
                      <a:pt x="625716" y="47531"/>
                    </a:cubicBezTo>
                    <a:cubicBezTo>
                      <a:pt x="627298" y="47619"/>
                      <a:pt x="629318" y="46565"/>
                      <a:pt x="630636" y="45511"/>
                    </a:cubicBezTo>
                    <a:cubicBezTo>
                      <a:pt x="635556" y="41381"/>
                      <a:pt x="641530" y="41206"/>
                      <a:pt x="647680" y="41381"/>
                    </a:cubicBezTo>
                    <a:cubicBezTo>
                      <a:pt x="650052" y="41469"/>
                      <a:pt x="652600" y="41821"/>
                      <a:pt x="654708" y="41118"/>
                    </a:cubicBezTo>
                    <a:cubicBezTo>
                      <a:pt x="662966" y="38482"/>
                      <a:pt x="671400" y="37340"/>
                      <a:pt x="680186" y="37165"/>
                    </a:cubicBezTo>
                    <a:cubicBezTo>
                      <a:pt x="685018" y="37077"/>
                      <a:pt x="692134" y="37340"/>
                      <a:pt x="694155" y="34880"/>
                    </a:cubicBezTo>
                    <a:cubicBezTo>
                      <a:pt x="698196" y="29960"/>
                      <a:pt x="701183" y="30927"/>
                      <a:pt x="705839" y="33035"/>
                    </a:cubicBezTo>
                    <a:cubicBezTo>
                      <a:pt x="707420" y="33738"/>
                      <a:pt x="709705" y="33299"/>
                      <a:pt x="711637" y="33035"/>
                    </a:cubicBezTo>
                    <a:cubicBezTo>
                      <a:pt x="715327" y="32508"/>
                      <a:pt x="718929" y="31454"/>
                      <a:pt x="722619" y="31190"/>
                    </a:cubicBezTo>
                    <a:cubicBezTo>
                      <a:pt x="730877" y="30488"/>
                      <a:pt x="739575" y="32860"/>
                      <a:pt x="747042" y="27413"/>
                    </a:cubicBezTo>
                    <a:cubicBezTo>
                      <a:pt x="748097" y="26622"/>
                      <a:pt x="751172" y="27940"/>
                      <a:pt x="753368" y="28203"/>
                    </a:cubicBezTo>
                    <a:cubicBezTo>
                      <a:pt x="754686" y="28379"/>
                      <a:pt x="756267" y="28906"/>
                      <a:pt x="757409" y="28467"/>
                    </a:cubicBezTo>
                    <a:cubicBezTo>
                      <a:pt x="764262" y="25744"/>
                      <a:pt x="770939" y="23196"/>
                      <a:pt x="778582" y="26886"/>
                    </a:cubicBezTo>
                    <a:cubicBezTo>
                      <a:pt x="780691" y="27940"/>
                      <a:pt x="784644" y="27940"/>
                      <a:pt x="786665" y="26886"/>
                    </a:cubicBezTo>
                    <a:cubicBezTo>
                      <a:pt x="792199" y="23899"/>
                      <a:pt x="797998" y="25129"/>
                      <a:pt x="803620" y="25041"/>
                    </a:cubicBezTo>
                    <a:cubicBezTo>
                      <a:pt x="825759" y="24865"/>
                      <a:pt x="847899" y="25041"/>
                      <a:pt x="870126" y="24865"/>
                    </a:cubicBezTo>
                    <a:cubicBezTo>
                      <a:pt x="873376" y="24865"/>
                      <a:pt x="876715" y="23284"/>
                      <a:pt x="879965" y="23284"/>
                    </a:cubicBezTo>
                    <a:cubicBezTo>
                      <a:pt x="883567" y="23284"/>
                      <a:pt x="887521" y="23635"/>
                      <a:pt x="890596" y="25129"/>
                    </a:cubicBezTo>
                    <a:cubicBezTo>
                      <a:pt x="896482" y="27940"/>
                      <a:pt x="902631" y="26622"/>
                      <a:pt x="908693" y="27061"/>
                    </a:cubicBezTo>
                    <a:cubicBezTo>
                      <a:pt x="917830" y="27676"/>
                      <a:pt x="927670" y="26973"/>
                      <a:pt x="936016" y="29609"/>
                    </a:cubicBezTo>
                    <a:cubicBezTo>
                      <a:pt x="941463" y="31366"/>
                      <a:pt x="945592" y="28291"/>
                      <a:pt x="949458" y="29609"/>
                    </a:cubicBezTo>
                    <a:cubicBezTo>
                      <a:pt x="960088" y="33299"/>
                      <a:pt x="972739" y="27764"/>
                      <a:pt x="982403" y="35320"/>
                    </a:cubicBezTo>
                    <a:cubicBezTo>
                      <a:pt x="998656" y="33914"/>
                      <a:pt x="1013152" y="42436"/>
                      <a:pt x="1029317" y="41557"/>
                    </a:cubicBezTo>
                    <a:cubicBezTo>
                      <a:pt x="1047502" y="49200"/>
                      <a:pt x="1068499" y="48410"/>
                      <a:pt x="1086510" y="56229"/>
                    </a:cubicBezTo>
                    <a:cubicBezTo>
                      <a:pt x="1096437" y="60534"/>
                      <a:pt x="1107770" y="60797"/>
                      <a:pt x="1117522" y="66156"/>
                    </a:cubicBezTo>
                    <a:cubicBezTo>
                      <a:pt x="1122354" y="68792"/>
                      <a:pt x="1128416" y="72394"/>
                      <a:pt x="1135532" y="70725"/>
                    </a:cubicBezTo>
                    <a:cubicBezTo>
                      <a:pt x="1136323" y="70549"/>
                      <a:pt x="1137728" y="71340"/>
                      <a:pt x="1138431" y="72042"/>
                    </a:cubicBezTo>
                    <a:cubicBezTo>
                      <a:pt x="1147304" y="80389"/>
                      <a:pt x="1159867" y="80389"/>
                      <a:pt x="1171200" y="83200"/>
                    </a:cubicBezTo>
                    <a:cubicBezTo>
                      <a:pt x="1173660" y="83815"/>
                      <a:pt x="1176823" y="84518"/>
                      <a:pt x="1178053" y="86099"/>
                    </a:cubicBezTo>
                    <a:cubicBezTo>
                      <a:pt x="1181567" y="90755"/>
                      <a:pt x="1181304" y="90843"/>
                      <a:pt x="1183939" y="91546"/>
                    </a:cubicBezTo>
                    <a:cubicBezTo>
                      <a:pt x="1185696" y="91985"/>
                      <a:pt x="1187805" y="92337"/>
                      <a:pt x="1188947" y="93391"/>
                    </a:cubicBezTo>
                    <a:cubicBezTo>
                      <a:pt x="1197645" y="101561"/>
                      <a:pt x="1209505" y="105075"/>
                      <a:pt x="1220399" y="109907"/>
                    </a:cubicBezTo>
                    <a:cubicBezTo>
                      <a:pt x="1227515" y="113070"/>
                      <a:pt x="1233225" y="117024"/>
                      <a:pt x="1238321" y="121943"/>
                    </a:cubicBezTo>
                    <a:cubicBezTo>
                      <a:pt x="1242538" y="126073"/>
                      <a:pt x="1248248" y="127917"/>
                      <a:pt x="1252992" y="130905"/>
                    </a:cubicBezTo>
                    <a:cubicBezTo>
                      <a:pt x="1258088" y="134155"/>
                      <a:pt x="1261514" y="139426"/>
                      <a:pt x="1265819" y="143643"/>
                    </a:cubicBezTo>
                    <a:cubicBezTo>
                      <a:pt x="1266698" y="144522"/>
                      <a:pt x="1268542" y="144610"/>
                      <a:pt x="1269685" y="145400"/>
                    </a:cubicBezTo>
                    <a:cubicBezTo>
                      <a:pt x="1271178" y="146367"/>
                      <a:pt x="1272496" y="147597"/>
                      <a:pt x="1273814" y="148739"/>
                    </a:cubicBezTo>
                    <a:cubicBezTo>
                      <a:pt x="1282687" y="156558"/>
                      <a:pt x="1291560" y="164465"/>
                      <a:pt x="1300433" y="172371"/>
                    </a:cubicBezTo>
                    <a:cubicBezTo>
                      <a:pt x="1301136" y="172986"/>
                      <a:pt x="1302191" y="174392"/>
                      <a:pt x="1301927" y="174568"/>
                    </a:cubicBezTo>
                    <a:cubicBezTo>
                      <a:pt x="1301048" y="175358"/>
                      <a:pt x="1299906" y="176237"/>
                      <a:pt x="1298676" y="176413"/>
                    </a:cubicBezTo>
                    <a:cubicBezTo>
                      <a:pt x="1292351" y="177555"/>
                      <a:pt x="1285762" y="174744"/>
                      <a:pt x="1279261" y="178170"/>
                    </a:cubicBezTo>
                    <a:cubicBezTo>
                      <a:pt x="1277591" y="179048"/>
                      <a:pt x="1272408" y="176149"/>
                      <a:pt x="1269860" y="174041"/>
                    </a:cubicBezTo>
                    <a:cubicBezTo>
                      <a:pt x="1259845" y="165782"/>
                      <a:pt x="1250445" y="156909"/>
                      <a:pt x="1240429" y="148739"/>
                    </a:cubicBezTo>
                    <a:cubicBezTo>
                      <a:pt x="1236388" y="145488"/>
                      <a:pt x="1231556" y="142501"/>
                      <a:pt x="1226461" y="140744"/>
                    </a:cubicBezTo>
                    <a:cubicBezTo>
                      <a:pt x="1213019" y="135912"/>
                      <a:pt x="1201071" y="128884"/>
                      <a:pt x="1188947" y="122207"/>
                    </a:cubicBezTo>
                    <a:cubicBezTo>
                      <a:pt x="1185433" y="120274"/>
                      <a:pt x="1182534" y="117551"/>
                      <a:pt x="1178932" y="115706"/>
                    </a:cubicBezTo>
                    <a:cubicBezTo>
                      <a:pt x="1169795" y="110874"/>
                      <a:pt x="1160395" y="106393"/>
                      <a:pt x="1151170" y="101737"/>
                    </a:cubicBezTo>
                    <a:cubicBezTo>
                      <a:pt x="1133248" y="92864"/>
                      <a:pt x="1116555" y="82146"/>
                      <a:pt x="1097667" y="74502"/>
                    </a:cubicBezTo>
                    <a:cubicBezTo>
                      <a:pt x="1084050" y="68968"/>
                      <a:pt x="1069554" y="67035"/>
                      <a:pt x="1055849" y="62642"/>
                    </a:cubicBezTo>
                    <a:cubicBezTo>
                      <a:pt x="1045833" y="59479"/>
                      <a:pt x="1034851" y="58601"/>
                      <a:pt x="1024836" y="55438"/>
                    </a:cubicBezTo>
                    <a:cubicBezTo>
                      <a:pt x="1007441" y="49991"/>
                      <a:pt x="989167" y="48146"/>
                      <a:pt x="971157" y="46301"/>
                    </a:cubicBezTo>
                    <a:cubicBezTo>
                      <a:pt x="951742" y="44281"/>
                      <a:pt x="931799" y="46916"/>
                      <a:pt x="912647" y="41733"/>
                    </a:cubicBezTo>
                    <a:cubicBezTo>
                      <a:pt x="899645" y="44193"/>
                      <a:pt x="888487" y="36198"/>
                      <a:pt x="875485" y="36901"/>
                    </a:cubicBezTo>
                    <a:cubicBezTo>
                      <a:pt x="871883" y="37077"/>
                      <a:pt x="868105" y="34705"/>
                      <a:pt x="864152" y="37252"/>
                    </a:cubicBezTo>
                    <a:cubicBezTo>
                      <a:pt x="863097" y="37955"/>
                      <a:pt x="860550" y="38131"/>
                      <a:pt x="859671" y="37516"/>
                    </a:cubicBezTo>
                    <a:cubicBezTo>
                      <a:pt x="854839" y="33826"/>
                      <a:pt x="849129" y="35583"/>
                      <a:pt x="843945" y="35671"/>
                    </a:cubicBezTo>
                    <a:cubicBezTo>
                      <a:pt x="835951" y="35847"/>
                      <a:pt x="827604" y="33650"/>
                      <a:pt x="819961" y="37604"/>
                    </a:cubicBezTo>
                    <a:cubicBezTo>
                      <a:pt x="812669" y="33387"/>
                      <a:pt x="805465" y="36813"/>
                      <a:pt x="798173" y="37428"/>
                    </a:cubicBezTo>
                    <a:cubicBezTo>
                      <a:pt x="792639" y="37867"/>
                      <a:pt x="786840" y="35847"/>
                      <a:pt x="781218" y="36198"/>
                    </a:cubicBezTo>
                    <a:cubicBezTo>
                      <a:pt x="777440" y="36462"/>
                      <a:pt x="773223" y="34792"/>
                      <a:pt x="770412" y="35847"/>
                    </a:cubicBezTo>
                    <a:cubicBezTo>
                      <a:pt x="760836" y="39009"/>
                      <a:pt x="751523" y="36550"/>
                      <a:pt x="740014" y="37428"/>
                    </a:cubicBezTo>
                    <a:moveTo>
                      <a:pt x="1696039" y="359676"/>
                    </a:moveTo>
                    <a:cubicBezTo>
                      <a:pt x="1700168" y="364771"/>
                      <a:pt x="1695951" y="372502"/>
                      <a:pt x="1703067" y="376895"/>
                    </a:cubicBezTo>
                    <a:cubicBezTo>
                      <a:pt x="1703770" y="377334"/>
                      <a:pt x="1703770" y="379882"/>
                      <a:pt x="1703067" y="380848"/>
                    </a:cubicBezTo>
                    <a:cubicBezTo>
                      <a:pt x="1700080" y="384890"/>
                      <a:pt x="1705615" y="389546"/>
                      <a:pt x="1702892" y="392445"/>
                    </a:cubicBezTo>
                    <a:cubicBezTo>
                      <a:pt x="1697708" y="398068"/>
                      <a:pt x="1705264" y="400440"/>
                      <a:pt x="1705615" y="404481"/>
                    </a:cubicBezTo>
                    <a:cubicBezTo>
                      <a:pt x="1706054" y="411070"/>
                      <a:pt x="1707372" y="417396"/>
                      <a:pt x="1715630" y="420383"/>
                    </a:cubicBezTo>
                    <a:cubicBezTo>
                      <a:pt x="1716597" y="420734"/>
                      <a:pt x="1716860" y="422579"/>
                      <a:pt x="1717388" y="423809"/>
                    </a:cubicBezTo>
                    <a:cubicBezTo>
                      <a:pt x="1715982" y="424160"/>
                      <a:pt x="1714488" y="425039"/>
                      <a:pt x="1713258" y="424863"/>
                    </a:cubicBezTo>
                    <a:cubicBezTo>
                      <a:pt x="1706406" y="423897"/>
                      <a:pt x="1706581" y="428904"/>
                      <a:pt x="1708163" y="431101"/>
                    </a:cubicBezTo>
                    <a:cubicBezTo>
                      <a:pt x="1712643" y="437339"/>
                      <a:pt x="1707021" y="437778"/>
                      <a:pt x="1703155" y="439447"/>
                    </a:cubicBezTo>
                    <a:cubicBezTo>
                      <a:pt x="1700871" y="440413"/>
                      <a:pt x="1698323" y="441116"/>
                      <a:pt x="1696303" y="442434"/>
                    </a:cubicBezTo>
                    <a:cubicBezTo>
                      <a:pt x="1692613" y="444718"/>
                      <a:pt x="1689362" y="447705"/>
                      <a:pt x="1685409" y="449550"/>
                    </a:cubicBezTo>
                    <a:cubicBezTo>
                      <a:pt x="1681280" y="451483"/>
                      <a:pt x="1676448" y="452361"/>
                      <a:pt x="1672143" y="454031"/>
                    </a:cubicBezTo>
                    <a:cubicBezTo>
                      <a:pt x="1667838" y="455700"/>
                      <a:pt x="1663797" y="457193"/>
                      <a:pt x="1661512" y="461850"/>
                    </a:cubicBezTo>
                    <a:cubicBezTo>
                      <a:pt x="1660107" y="464749"/>
                      <a:pt x="1655538" y="466770"/>
                      <a:pt x="1651936" y="468527"/>
                    </a:cubicBezTo>
                    <a:cubicBezTo>
                      <a:pt x="1640428" y="474149"/>
                      <a:pt x="1629007" y="479684"/>
                      <a:pt x="1619782" y="488294"/>
                    </a:cubicBezTo>
                    <a:cubicBezTo>
                      <a:pt x="1614774" y="492950"/>
                      <a:pt x="1607834" y="493565"/>
                      <a:pt x="1600893" y="493301"/>
                    </a:cubicBezTo>
                    <a:cubicBezTo>
                      <a:pt x="1600103" y="493301"/>
                      <a:pt x="1598873" y="492335"/>
                      <a:pt x="1598697" y="491632"/>
                    </a:cubicBezTo>
                    <a:cubicBezTo>
                      <a:pt x="1598609" y="490929"/>
                      <a:pt x="1599312" y="489699"/>
                      <a:pt x="1600103" y="489260"/>
                    </a:cubicBezTo>
                    <a:cubicBezTo>
                      <a:pt x="1606340" y="485746"/>
                      <a:pt x="1612490" y="482232"/>
                      <a:pt x="1618903" y="478893"/>
                    </a:cubicBezTo>
                    <a:cubicBezTo>
                      <a:pt x="1628743" y="473710"/>
                      <a:pt x="1635684" y="467033"/>
                      <a:pt x="1636825" y="456491"/>
                    </a:cubicBezTo>
                    <a:cubicBezTo>
                      <a:pt x="1637001" y="454909"/>
                      <a:pt x="1639198" y="452274"/>
                      <a:pt x="1640691" y="452098"/>
                    </a:cubicBezTo>
                    <a:cubicBezTo>
                      <a:pt x="1650267" y="451307"/>
                      <a:pt x="1650443" y="445245"/>
                      <a:pt x="1650970" y="439183"/>
                    </a:cubicBezTo>
                    <a:cubicBezTo>
                      <a:pt x="1651058" y="437866"/>
                      <a:pt x="1651936" y="436021"/>
                      <a:pt x="1653166" y="435406"/>
                    </a:cubicBezTo>
                    <a:cubicBezTo>
                      <a:pt x="1660107" y="431979"/>
                      <a:pt x="1663884" y="426620"/>
                      <a:pt x="1667047" y="420383"/>
                    </a:cubicBezTo>
                    <a:cubicBezTo>
                      <a:pt x="1671264" y="412124"/>
                      <a:pt x="1676272" y="404042"/>
                      <a:pt x="1683652" y="397365"/>
                    </a:cubicBezTo>
                    <a:cubicBezTo>
                      <a:pt x="1687078" y="394290"/>
                      <a:pt x="1690856" y="390776"/>
                      <a:pt x="1688220" y="386120"/>
                    </a:cubicBezTo>
                    <a:cubicBezTo>
                      <a:pt x="1686112" y="382518"/>
                      <a:pt x="1676975" y="377247"/>
                      <a:pt x="1670473" y="379882"/>
                    </a:cubicBezTo>
                    <a:cubicBezTo>
                      <a:pt x="1669156" y="380409"/>
                      <a:pt x="1666959" y="381639"/>
                      <a:pt x="1666520" y="381288"/>
                    </a:cubicBezTo>
                    <a:cubicBezTo>
                      <a:pt x="1659843" y="375929"/>
                      <a:pt x="1652200" y="379706"/>
                      <a:pt x="1647456" y="382078"/>
                    </a:cubicBezTo>
                    <a:cubicBezTo>
                      <a:pt x="1640779" y="385417"/>
                      <a:pt x="1636562" y="380848"/>
                      <a:pt x="1631203" y="381288"/>
                    </a:cubicBezTo>
                    <a:cubicBezTo>
                      <a:pt x="1631027" y="381288"/>
                      <a:pt x="1630588" y="380146"/>
                      <a:pt x="1630500" y="379443"/>
                    </a:cubicBezTo>
                    <a:cubicBezTo>
                      <a:pt x="1630061" y="371975"/>
                      <a:pt x="1630500" y="372327"/>
                      <a:pt x="1638056" y="370833"/>
                    </a:cubicBezTo>
                    <a:cubicBezTo>
                      <a:pt x="1649213" y="368637"/>
                      <a:pt x="1660458" y="366089"/>
                      <a:pt x="1668892" y="358446"/>
                    </a:cubicBezTo>
                    <a:cubicBezTo>
                      <a:pt x="1673461" y="354317"/>
                      <a:pt x="1675481" y="349573"/>
                      <a:pt x="1674515" y="343950"/>
                    </a:cubicBezTo>
                    <a:cubicBezTo>
                      <a:pt x="1674251" y="342105"/>
                      <a:pt x="1671264" y="340172"/>
                      <a:pt x="1674954" y="338503"/>
                    </a:cubicBezTo>
                    <a:cubicBezTo>
                      <a:pt x="1678205" y="337009"/>
                      <a:pt x="1680489" y="337800"/>
                      <a:pt x="1683125" y="339909"/>
                    </a:cubicBezTo>
                    <a:cubicBezTo>
                      <a:pt x="1689538" y="345180"/>
                      <a:pt x="1695248" y="350451"/>
                      <a:pt x="1696039" y="359676"/>
                    </a:cubicBezTo>
                    <a:moveTo>
                      <a:pt x="1837396" y="387701"/>
                    </a:moveTo>
                    <a:cubicBezTo>
                      <a:pt x="1840207" y="392094"/>
                      <a:pt x="1841349" y="397541"/>
                      <a:pt x="1848114" y="399386"/>
                    </a:cubicBezTo>
                    <a:cubicBezTo>
                      <a:pt x="1849080" y="399649"/>
                      <a:pt x="1848992" y="402548"/>
                      <a:pt x="1849432" y="404218"/>
                    </a:cubicBezTo>
                    <a:cubicBezTo>
                      <a:pt x="1843721" y="404569"/>
                      <a:pt x="1845654" y="406502"/>
                      <a:pt x="1847587" y="409313"/>
                    </a:cubicBezTo>
                    <a:cubicBezTo>
                      <a:pt x="1849520" y="412124"/>
                      <a:pt x="1851804" y="415375"/>
                      <a:pt x="1848202" y="418889"/>
                    </a:cubicBezTo>
                    <a:cubicBezTo>
                      <a:pt x="1847411" y="419680"/>
                      <a:pt x="1847675" y="421700"/>
                      <a:pt x="1848114" y="422930"/>
                    </a:cubicBezTo>
                    <a:cubicBezTo>
                      <a:pt x="1850047" y="428377"/>
                      <a:pt x="1851452" y="433824"/>
                      <a:pt x="1852506" y="439535"/>
                    </a:cubicBezTo>
                    <a:cubicBezTo>
                      <a:pt x="1853649" y="445948"/>
                      <a:pt x="1851628" y="450868"/>
                      <a:pt x="1850310" y="456315"/>
                    </a:cubicBezTo>
                    <a:cubicBezTo>
                      <a:pt x="1850134" y="457018"/>
                      <a:pt x="1848992" y="457633"/>
                      <a:pt x="1848377" y="458248"/>
                    </a:cubicBezTo>
                    <a:cubicBezTo>
                      <a:pt x="1847499" y="457457"/>
                      <a:pt x="1845830" y="456754"/>
                      <a:pt x="1845742" y="455876"/>
                    </a:cubicBezTo>
                    <a:cubicBezTo>
                      <a:pt x="1845390" y="452801"/>
                      <a:pt x="1845917" y="449638"/>
                      <a:pt x="1845566" y="446563"/>
                    </a:cubicBezTo>
                    <a:cubicBezTo>
                      <a:pt x="1844951" y="440589"/>
                      <a:pt x="1845039" y="434439"/>
                      <a:pt x="1842930" y="428817"/>
                    </a:cubicBezTo>
                    <a:cubicBezTo>
                      <a:pt x="1840910" y="423370"/>
                      <a:pt x="1830104" y="420998"/>
                      <a:pt x="1834936" y="412652"/>
                    </a:cubicBezTo>
                    <a:cubicBezTo>
                      <a:pt x="1835024" y="412564"/>
                      <a:pt x="1834321" y="412212"/>
                      <a:pt x="1834145" y="411949"/>
                    </a:cubicBezTo>
                    <a:cubicBezTo>
                      <a:pt x="1829401" y="405008"/>
                      <a:pt x="1823866" y="398419"/>
                      <a:pt x="1820089" y="391127"/>
                    </a:cubicBezTo>
                    <a:cubicBezTo>
                      <a:pt x="1816223" y="383836"/>
                      <a:pt x="1808931" y="378125"/>
                      <a:pt x="1807438" y="369779"/>
                    </a:cubicBezTo>
                    <a:cubicBezTo>
                      <a:pt x="1807174" y="368285"/>
                      <a:pt x="1805856" y="366880"/>
                      <a:pt x="1804714" y="365650"/>
                    </a:cubicBezTo>
                    <a:cubicBezTo>
                      <a:pt x="1799355" y="359676"/>
                      <a:pt x="1792854" y="354317"/>
                      <a:pt x="1788812" y="347728"/>
                    </a:cubicBezTo>
                    <a:cubicBezTo>
                      <a:pt x="1783541" y="339118"/>
                      <a:pt x="1771769" y="334286"/>
                      <a:pt x="1770539" y="323480"/>
                    </a:cubicBezTo>
                    <a:cubicBezTo>
                      <a:pt x="1770451" y="322689"/>
                      <a:pt x="1769045" y="321986"/>
                      <a:pt x="1768079" y="321284"/>
                    </a:cubicBezTo>
                    <a:cubicBezTo>
                      <a:pt x="1762896" y="317330"/>
                      <a:pt x="1759294" y="312498"/>
                      <a:pt x="1752880" y="309072"/>
                    </a:cubicBezTo>
                    <a:cubicBezTo>
                      <a:pt x="1746467" y="305646"/>
                      <a:pt x="1740844" y="299408"/>
                      <a:pt x="1733728" y="296948"/>
                    </a:cubicBezTo>
                    <a:cubicBezTo>
                      <a:pt x="1714313" y="290359"/>
                      <a:pt x="1700783" y="276039"/>
                      <a:pt x="1681982" y="268483"/>
                    </a:cubicBezTo>
                    <a:cubicBezTo>
                      <a:pt x="1671616" y="264354"/>
                      <a:pt x="1662655" y="257678"/>
                      <a:pt x="1650443" y="257150"/>
                    </a:cubicBezTo>
                    <a:cubicBezTo>
                      <a:pt x="1647280" y="257062"/>
                      <a:pt x="1643678" y="255833"/>
                      <a:pt x="1641306" y="254075"/>
                    </a:cubicBezTo>
                    <a:cubicBezTo>
                      <a:pt x="1632169" y="247311"/>
                      <a:pt x="1623472" y="240107"/>
                      <a:pt x="1614686" y="233078"/>
                    </a:cubicBezTo>
                    <a:cubicBezTo>
                      <a:pt x="1613983" y="232551"/>
                      <a:pt x="1613720" y="231673"/>
                      <a:pt x="1613281" y="230882"/>
                    </a:cubicBezTo>
                    <a:cubicBezTo>
                      <a:pt x="1614599" y="230970"/>
                      <a:pt x="1616268" y="230706"/>
                      <a:pt x="1617322" y="231321"/>
                    </a:cubicBezTo>
                    <a:cubicBezTo>
                      <a:pt x="1622330" y="234133"/>
                      <a:pt x="1626898" y="238701"/>
                      <a:pt x="1632257" y="239668"/>
                    </a:cubicBezTo>
                    <a:cubicBezTo>
                      <a:pt x="1643327" y="241688"/>
                      <a:pt x="1652463" y="247311"/>
                      <a:pt x="1662655" y="250825"/>
                    </a:cubicBezTo>
                    <a:cubicBezTo>
                      <a:pt x="1675745" y="255305"/>
                      <a:pt x="1689538" y="259171"/>
                      <a:pt x="1701222" y="266814"/>
                    </a:cubicBezTo>
                    <a:cubicBezTo>
                      <a:pt x="1706669" y="270416"/>
                      <a:pt x="1714225" y="271558"/>
                      <a:pt x="1719672" y="275248"/>
                    </a:cubicBezTo>
                    <a:cubicBezTo>
                      <a:pt x="1727051" y="280256"/>
                      <a:pt x="1735925" y="282979"/>
                      <a:pt x="1742953" y="288690"/>
                    </a:cubicBezTo>
                    <a:cubicBezTo>
                      <a:pt x="1751651" y="295718"/>
                      <a:pt x="1762369" y="300638"/>
                      <a:pt x="1770275" y="308545"/>
                    </a:cubicBezTo>
                    <a:cubicBezTo>
                      <a:pt x="1775986" y="314167"/>
                      <a:pt x="1782399" y="319263"/>
                      <a:pt x="1788549" y="324534"/>
                    </a:cubicBezTo>
                    <a:cubicBezTo>
                      <a:pt x="1790745" y="326379"/>
                      <a:pt x="1793293" y="327961"/>
                      <a:pt x="1795577" y="329805"/>
                    </a:cubicBezTo>
                    <a:cubicBezTo>
                      <a:pt x="1801024" y="334110"/>
                      <a:pt x="1808668" y="337624"/>
                      <a:pt x="1811215" y="342984"/>
                    </a:cubicBezTo>
                    <a:cubicBezTo>
                      <a:pt x="1814027" y="348958"/>
                      <a:pt x="1818243" y="353614"/>
                      <a:pt x="1821846" y="358797"/>
                    </a:cubicBezTo>
                    <a:cubicBezTo>
                      <a:pt x="1826765" y="366001"/>
                      <a:pt x="1831597" y="373205"/>
                      <a:pt x="1835990" y="380585"/>
                    </a:cubicBezTo>
                    <a:cubicBezTo>
                      <a:pt x="1837044" y="382166"/>
                      <a:pt x="1836166" y="384538"/>
                      <a:pt x="1837396" y="387701"/>
                    </a:cubicBezTo>
                    <a:moveTo>
                      <a:pt x="1082029" y="155504"/>
                    </a:moveTo>
                    <a:cubicBezTo>
                      <a:pt x="1074913" y="152077"/>
                      <a:pt x="1067445" y="149266"/>
                      <a:pt x="1060944" y="145137"/>
                    </a:cubicBezTo>
                    <a:cubicBezTo>
                      <a:pt x="1056112" y="142062"/>
                      <a:pt x="1050489" y="141974"/>
                      <a:pt x="1045482" y="140129"/>
                    </a:cubicBezTo>
                    <a:cubicBezTo>
                      <a:pt x="1032391" y="135209"/>
                      <a:pt x="1019565" y="129762"/>
                      <a:pt x="1006738" y="124403"/>
                    </a:cubicBezTo>
                    <a:cubicBezTo>
                      <a:pt x="1005948" y="124052"/>
                      <a:pt x="1005508" y="123085"/>
                      <a:pt x="1004893" y="122383"/>
                    </a:cubicBezTo>
                    <a:cubicBezTo>
                      <a:pt x="1005948" y="121680"/>
                      <a:pt x="1006826" y="120713"/>
                      <a:pt x="1007968" y="120450"/>
                    </a:cubicBezTo>
                    <a:cubicBezTo>
                      <a:pt x="1008935" y="120186"/>
                      <a:pt x="1010428" y="120362"/>
                      <a:pt x="1011219" y="120889"/>
                    </a:cubicBezTo>
                    <a:cubicBezTo>
                      <a:pt x="1018950" y="125897"/>
                      <a:pt x="1028702" y="125721"/>
                      <a:pt x="1036960" y="126073"/>
                    </a:cubicBezTo>
                    <a:cubicBezTo>
                      <a:pt x="1053037" y="126687"/>
                      <a:pt x="1068236" y="130114"/>
                      <a:pt x="1083786" y="132837"/>
                    </a:cubicBezTo>
                    <a:cubicBezTo>
                      <a:pt x="1097579" y="135297"/>
                      <a:pt x="1109791" y="141359"/>
                      <a:pt x="1122705" y="145752"/>
                    </a:cubicBezTo>
                    <a:cubicBezTo>
                      <a:pt x="1123935" y="146191"/>
                      <a:pt x="1124726" y="147597"/>
                      <a:pt x="1125692" y="148563"/>
                    </a:cubicBezTo>
                    <a:cubicBezTo>
                      <a:pt x="1124287" y="148827"/>
                      <a:pt x="1122793" y="149354"/>
                      <a:pt x="1121387" y="149442"/>
                    </a:cubicBezTo>
                    <a:cubicBezTo>
                      <a:pt x="1112954" y="149529"/>
                      <a:pt x="1105222" y="150847"/>
                      <a:pt x="1098106" y="155504"/>
                    </a:cubicBezTo>
                    <a:cubicBezTo>
                      <a:pt x="1094153" y="157964"/>
                      <a:pt x="1088530" y="159193"/>
                      <a:pt x="1082029" y="155504"/>
                    </a:cubicBezTo>
                    <a:moveTo>
                      <a:pt x="177135" y="545223"/>
                    </a:moveTo>
                    <a:cubicBezTo>
                      <a:pt x="176696" y="544344"/>
                      <a:pt x="176608" y="543027"/>
                      <a:pt x="175905" y="542587"/>
                    </a:cubicBezTo>
                    <a:cubicBezTo>
                      <a:pt x="166241" y="537843"/>
                      <a:pt x="159477" y="530024"/>
                      <a:pt x="150603" y="524489"/>
                    </a:cubicBezTo>
                    <a:cubicBezTo>
                      <a:pt x="148143" y="522996"/>
                      <a:pt x="145508" y="521590"/>
                      <a:pt x="143311" y="519833"/>
                    </a:cubicBezTo>
                    <a:cubicBezTo>
                      <a:pt x="131012" y="509818"/>
                      <a:pt x="123544" y="496640"/>
                      <a:pt x="114407" y="484692"/>
                    </a:cubicBezTo>
                    <a:cubicBezTo>
                      <a:pt x="108697" y="477224"/>
                      <a:pt x="103162" y="468439"/>
                      <a:pt x="111596" y="459038"/>
                    </a:cubicBezTo>
                    <a:cubicBezTo>
                      <a:pt x="112563" y="457984"/>
                      <a:pt x="111420" y="455612"/>
                      <a:pt x="111772" y="453943"/>
                    </a:cubicBezTo>
                    <a:cubicBezTo>
                      <a:pt x="112387" y="450780"/>
                      <a:pt x="113265" y="447617"/>
                      <a:pt x="114320" y="444542"/>
                    </a:cubicBezTo>
                    <a:cubicBezTo>
                      <a:pt x="114495" y="444015"/>
                      <a:pt x="116252" y="443752"/>
                      <a:pt x="117307" y="443664"/>
                    </a:cubicBezTo>
                    <a:cubicBezTo>
                      <a:pt x="117658" y="443664"/>
                      <a:pt x="118537" y="444630"/>
                      <a:pt x="118449" y="444806"/>
                    </a:cubicBezTo>
                    <a:cubicBezTo>
                      <a:pt x="115637" y="449902"/>
                      <a:pt x="120909" y="454909"/>
                      <a:pt x="118712" y="459741"/>
                    </a:cubicBezTo>
                    <a:cubicBezTo>
                      <a:pt x="115462" y="467033"/>
                      <a:pt x="123544" y="472919"/>
                      <a:pt x="121436" y="479948"/>
                    </a:cubicBezTo>
                    <a:cubicBezTo>
                      <a:pt x="121260" y="480475"/>
                      <a:pt x="122929" y="481880"/>
                      <a:pt x="123808" y="482056"/>
                    </a:cubicBezTo>
                    <a:cubicBezTo>
                      <a:pt x="128376" y="482671"/>
                      <a:pt x="128376" y="486537"/>
                      <a:pt x="130748" y="488733"/>
                    </a:cubicBezTo>
                    <a:cubicBezTo>
                      <a:pt x="133208" y="491017"/>
                      <a:pt x="135756" y="493301"/>
                      <a:pt x="138479" y="495322"/>
                    </a:cubicBezTo>
                    <a:cubicBezTo>
                      <a:pt x="140412" y="496728"/>
                      <a:pt x="143136" y="497255"/>
                      <a:pt x="144893" y="498836"/>
                    </a:cubicBezTo>
                    <a:cubicBezTo>
                      <a:pt x="155435" y="508412"/>
                      <a:pt x="165626" y="518252"/>
                      <a:pt x="176257" y="527740"/>
                    </a:cubicBezTo>
                    <a:cubicBezTo>
                      <a:pt x="180210" y="531254"/>
                      <a:pt x="185393" y="533890"/>
                      <a:pt x="189347" y="537404"/>
                    </a:cubicBezTo>
                    <a:cubicBezTo>
                      <a:pt x="191104" y="538985"/>
                      <a:pt x="191280" y="541972"/>
                      <a:pt x="192158" y="544344"/>
                    </a:cubicBezTo>
                    <a:cubicBezTo>
                      <a:pt x="189874" y="544608"/>
                      <a:pt x="187678" y="544871"/>
                      <a:pt x="185393" y="545047"/>
                    </a:cubicBezTo>
                    <a:cubicBezTo>
                      <a:pt x="183461" y="545311"/>
                      <a:pt x="181440" y="545223"/>
                      <a:pt x="177135" y="545223"/>
                    </a:cubicBezTo>
                    <a:moveTo>
                      <a:pt x="1381347" y="698616"/>
                    </a:moveTo>
                    <a:cubicBezTo>
                      <a:pt x="1380468" y="699318"/>
                      <a:pt x="1379678" y="700548"/>
                      <a:pt x="1378799" y="700636"/>
                    </a:cubicBezTo>
                    <a:cubicBezTo>
                      <a:pt x="1364655" y="700724"/>
                      <a:pt x="1350422" y="700812"/>
                      <a:pt x="1336278" y="700636"/>
                    </a:cubicBezTo>
                    <a:cubicBezTo>
                      <a:pt x="1333467" y="700636"/>
                      <a:pt x="1330479" y="699582"/>
                      <a:pt x="1327844" y="698528"/>
                    </a:cubicBezTo>
                    <a:cubicBezTo>
                      <a:pt x="1326878" y="698089"/>
                      <a:pt x="1326175" y="696244"/>
                      <a:pt x="1326262" y="695014"/>
                    </a:cubicBezTo>
                    <a:cubicBezTo>
                      <a:pt x="1326438" y="693169"/>
                      <a:pt x="1327141" y="691236"/>
                      <a:pt x="1328019" y="689479"/>
                    </a:cubicBezTo>
                    <a:cubicBezTo>
                      <a:pt x="1328635" y="688249"/>
                      <a:pt x="1329777" y="686316"/>
                      <a:pt x="1330831" y="686316"/>
                    </a:cubicBezTo>
                    <a:cubicBezTo>
                      <a:pt x="1347172" y="685877"/>
                      <a:pt x="1363249" y="679727"/>
                      <a:pt x="1379941" y="683944"/>
                    </a:cubicBezTo>
                    <a:cubicBezTo>
                      <a:pt x="1382137" y="684471"/>
                      <a:pt x="1385212" y="683680"/>
                      <a:pt x="1387584" y="682802"/>
                    </a:cubicBezTo>
                    <a:cubicBezTo>
                      <a:pt x="1394349" y="680166"/>
                      <a:pt x="1401465" y="679376"/>
                      <a:pt x="1408669" y="680079"/>
                    </a:cubicBezTo>
                    <a:cubicBezTo>
                      <a:pt x="1411041" y="680342"/>
                      <a:pt x="1414819" y="681484"/>
                      <a:pt x="1415346" y="682890"/>
                    </a:cubicBezTo>
                    <a:cubicBezTo>
                      <a:pt x="1417191" y="688425"/>
                      <a:pt x="1422726" y="689918"/>
                      <a:pt x="1427382" y="692378"/>
                    </a:cubicBezTo>
                    <a:cubicBezTo>
                      <a:pt x="1428173" y="692817"/>
                      <a:pt x="1429051" y="693169"/>
                      <a:pt x="1429930" y="693608"/>
                    </a:cubicBezTo>
                    <a:cubicBezTo>
                      <a:pt x="1428876" y="693872"/>
                      <a:pt x="1427821" y="694135"/>
                      <a:pt x="1426767" y="694486"/>
                    </a:cubicBezTo>
                    <a:cubicBezTo>
                      <a:pt x="1412711" y="698616"/>
                      <a:pt x="1398302" y="699055"/>
                      <a:pt x="1381347" y="698616"/>
                    </a:cubicBezTo>
                    <a:moveTo>
                      <a:pt x="1794611" y="487152"/>
                    </a:moveTo>
                    <a:cubicBezTo>
                      <a:pt x="1801464" y="481441"/>
                      <a:pt x="1804099" y="474149"/>
                      <a:pt x="1805329" y="466155"/>
                    </a:cubicBezTo>
                    <a:cubicBezTo>
                      <a:pt x="1805505" y="464925"/>
                      <a:pt x="1805944" y="463607"/>
                      <a:pt x="1806296" y="462377"/>
                    </a:cubicBezTo>
                    <a:cubicBezTo>
                      <a:pt x="1807174" y="463695"/>
                      <a:pt x="1808140" y="464925"/>
                      <a:pt x="1808755" y="466330"/>
                    </a:cubicBezTo>
                    <a:cubicBezTo>
                      <a:pt x="1809370" y="467824"/>
                      <a:pt x="1809810" y="469493"/>
                      <a:pt x="1809985" y="471074"/>
                    </a:cubicBezTo>
                    <a:cubicBezTo>
                      <a:pt x="1810425" y="475291"/>
                      <a:pt x="1808755" y="479420"/>
                      <a:pt x="1809810" y="483901"/>
                    </a:cubicBezTo>
                    <a:cubicBezTo>
                      <a:pt x="1810864" y="488557"/>
                      <a:pt x="1810161" y="493477"/>
                      <a:pt x="1809985" y="498309"/>
                    </a:cubicBezTo>
                    <a:cubicBezTo>
                      <a:pt x="1809897" y="500242"/>
                      <a:pt x="1809458" y="502262"/>
                      <a:pt x="1808492" y="503932"/>
                    </a:cubicBezTo>
                    <a:cubicBezTo>
                      <a:pt x="1801991" y="514562"/>
                      <a:pt x="1794172" y="524314"/>
                      <a:pt x="1783454" y="532133"/>
                    </a:cubicBezTo>
                    <a:cubicBezTo>
                      <a:pt x="1782223" y="533011"/>
                      <a:pt x="1780203" y="534065"/>
                      <a:pt x="1780203" y="535032"/>
                    </a:cubicBezTo>
                    <a:cubicBezTo>
                      <a:pt x="1780203" y="544871"/>
                      <a:pt x="1768870" y="542851"/>
                      <a:pt x="1763511" y="546980"/>
                    </a:cubicBezTo>
                    <a:cubicBezTo>
                      <a:pt x="1761666" y="548386"/>
                      <a:pt x="1756922" y="546716"/>
                      <a:pt x="1753408" y="546541"/>
                    </a:cubicBezTo>
                    <a:cubicBezTo>
                      <a:pt x="1755165" y="544169"/>
                      <a:pt x="1756219" y="540830"/>
                      <a:pt x="1758679" y="539512"/>
                    </a:cubicBezTo>
                    <a:cubicBezTo>
                      <a:pt x="1763774" y="536877"/>
                      <a:pt x="1766058" y="533099"/>
                      <a:pt x="1768870" y="528794"/>
                    </a:cubicBezTo>
                    <a:cubicBezTo>
                      <a:pt x="1771857" y="524138"/>
                      <a:pt x="1772560" y="518515"/>
                      <a:pt x="1778709" y="514562"/>
                    </a:cubicBezTo>
                    <a:cubicBezTo>
                      <a:pt x="1784332" y="510960"/>
                      <a:pt x="1786616" y="503317"/>
                      <a:pt x="1789955" y="497255"/>
                    </a:cubicBezTo>
                    <a:cubicBezTo>
                      <a:pt x="1791624" y="494443"/>
                      <a:pt x="1792327" y="491281"/>
                      <a:pt x="1794611" y="487152"/>
                    </a:cubicBezTo>
                    <a:moveTo>
                      <a:pt x="721038" y="393939"/>
                    </a:moveTo>
                    <a:cubicBezTo>
                      <a:pt x="728418" y="391742"/>
                      <a:pt x="735973" y="390073"/>
                      <a:pt x="741683" y="384626"/>
                    </a:cubicBezTo>
                    <a:cubicBezTo>
                      <a:pt x="743792" y="382606"/>
                      <a:pt x="748448" y="382342"/>
                      <a:pt x="751962" y="381551"/>
                    </a:cubicBezTo>
                    <a:cubicBezTo>
                      <a:pt x="757234" y="380321"/>
                      <a:pt x="759869" y="384011"/>
                      <a:pt x="762329" y="386823"/>
                    </a:cubicBezTo>
                    <a:cubicBezTo>
                      <a:pt x="762856" y="387438"/>
                      <a:pt x="760045" y="390512"/>
                      <a:pt x="758551" y="392357"/>
                    </a:cubicBezTo>
                    <a:cubicBezTo>
                      <a:pt x="754422" y="397716"/>
                      <a:pt x="749327" y="402636"/>
                      <a:pt x="746252" y="408435"/>
                    </a:cubicBezTo>
                    <a:cubicBezTo>
                      <a:pt x="741859" y="416781"/>
                      <a:pt x="739663" y="418450"/>
                      <a:pt x="729472" y="418977"/>
                    </a:cubicBezTo>
                    <a:cubicBezTo>
                      <a:pt x="720335" y="419416"/>
                      <a:pt x="710847" y="416781"/>
                      <a:pt x="701974" y="420910"/>
                    </a:cubicBezTo>
                    <a:cubicBezTo>
                      <a:pt x="701271" y="421261"/>
                      <a:pt x="699514" y="420734"/>
                      <a:pt x="698987" y="420119"/>
                    </a:cubicBezTo>
                    <a:cubicBezTo>
                      <a:pt x="698547" y="419592"/>
                      <a:pt x="698723" y="418186"/>
                      <a:pt x="699250" y="417396"/>
                    </a:cubicBezTo>
                    <a:cubicBezTo>
                      <a:pt x="704609" y="408874"/>
                      <a:pt x="714537" y="403515"/>
                      <a:pt x="721038" y="393939"/>
                    </a:cubicBezTo>
                    <a:moveTo>
                      <a:pt x="1216269" y="401143"/>
                    </a:moveTo>
                    <a:cubicBezTo>
                      <a:pt x="1220135" y="400088"/>
                      <a:pt x="1223913" y="398771"/>
                      <a:pt x="1227778" y="398068"/>
                    </a:cubicBezTo>
                    <a:cubicBezTo>
                      <a:pt x="1233313" y="397101"/>
                      <a:pt x="1238936" y="396487"/>
                      <a:pt x="1244558" y="396047"/>
                    </a:cubicBezTo>
                    <a:cubicBezTo>
                      <a:pt x="1245174" y="395959"/>
                      <a:pt x="1246052" y="398156"/>
                      <a:pt x="1246755" y="399298"/>
                    </a:cubicBezTo>
                    <a:cubicBezTo>
                      <a:pt x="1239551" y="400088"/>
                      <a:pt x="1237354" y="406853"/>
                      <a:pt x="1229887" y="408786"/>
                    </a:cubicBezTo>
                    <a:cubicBezTo>
                      <a:pt x="1215040" y="412652"/>
                      <a:pt x="1199665" y="414584"/>
                      <a:pt x="1184994" y="418626"/>
                    </a:cubicBezTo>
                    <a:cubicBezTo>
                      <a:pt x="1177350" y="420734"/>
                      <a:pt x="1169707" y="423194"/>
                      <a:pt x="1161888" y="424688"/>
                    </a:cubicBezTo>
                    <a:cubicBezTo>
                      <a:pt x="1154157" y="426181"/>
                      <a:pt x="1146162" y="426532"/>
                      <a:pt x="1138343" y="427499"/>
                    </a:cubicBezTo>
                    <a:cubicBezTo>
                      <a:pt x="1137465" y="427587"/>
                      <a:pt x="1136059" y="428377"/>
                      <a:pt x="1135883" y="428202"/>
                    </a:cubicBezTo>
                    <a:cubicBezTo>
                      <a:pt x="1132984" y="425127"/>
                      <a:pt x="1137113" y="416254"/>
                      <a:pt x="1141594" y="414409"/>
                    </a:cubicBezTo>
                    <a:cubicBezTo>
                      <a:pt x="1148183" y="411597"/>
                      <a:pt x="1155563" y="413881"/>
                      <a:pt x="1161888" y="412212"/>
                    </a:cubicBezTo>
                    <a:cubicBezTo>
                      <a:pt x="1179371" y="407556"/>
                      <a:pt x="1197205" y="404745"/>
                      <a:pt x="1216269" y="401143"/>
                    </a:cubicBezTo>
                    <a:moveTo>
                      <a:pt x="1169971" y="706874"/>
                    </a:moveTo>
                    <a:cubicBezTo>
                      <a:pt x="1162415" y="706171"/>
                      <a:pt x="1154684" y="705907"/>
                      <a:pt x="1147217" y="704678"/>
                    </a:cubicBezTo>
                    <a:cubicBezTo>
                      <a:pt x="1137377" y="703096"/>
                      <a:pt x="1127801" y="700636"/>
                      <a:pt x="1117961" y="698879"/>
                    </a:cubicBezTo>
                    <a:cubicBezTo>
                      <a:pt x="1104871" y="696507"/>
                      <a:pt x="1092044" y="693432"/>
                      <a:pt x="1079130" y="690797"/>
                    </a:cubicBezTo>
                    <a:cubicBezTo>
                      <a:pt x="1070959" y="689127"/>
                      <a:pt x="1064810" y="685789"/>
                      <a:pt x="1058572" y="681923"/>
                    </a:cubicBezTo>
                    <a:cubicBezTo>
                      <a:pt x="1057781" y="681396"/>
                      <a:pt x="1057869" y="679727"/>
                      <a:pt x="1057518" y="678585"/>
                    </a:cubicBezTo>
                    <a:cubicBezTo>
                      <a:pt x="1058836" y="678585"/>
                      <a:pt x="1060681" y="678146"/>
                      <a:pt x="1061471" y="678761"/>
                    </a:cubicBezTo>
                    <a:cubicBezTo>
                      <a:pt x="1069027" y="684471"/>
                      <a:pt x="1077900" y="686404"/>
                      <a:pt x="1087652" y="686316"/>
                    </a:cubicBezTo>
                    <a:cubicBezTo>
                      <a:pt x="1090463" y="686316"/>
                      <a:pt x="1093362" y="687546"/>
                      <a:pt x="1096173" y="688249"/>
                    </a:cubicBezTo>
                    <a:cubicBezTo>
                      <a:pt x="1098633" y="688864"/>
                      <a:pt x="1101093" y="690357"/>
                      <a:pt x="1103465" y="690182"/>
                    </a:cubicBezTo>
                    <a:cubicBezTo>
                      <a:pt x="1113920" y="689567"/>
                      <a:pt x="1122705" y="697473"/>
                      <a:pt x="1133599" y="694486"/>
                    </a:cubicBezTo>
                    <a:cubicBezTo>
                      <a:pt x="1134038" y="694399"/>
                      <a:pt x="1134829" y="695101"/>
                      <a:pt x="1135444" y="695453"/>
                    </a:cubicBezTo>
                    <a:cubicBezTo>
                      <a:pt x="1141769" y="699582"/>
                      <a:pt x="1149149" y="700373"/>
                      <a:pt x="1156705" y="700636"/>
                    </a:cubicBezTo>
                    <a:cubicBezTo>
                      <a:pt x="1160570" y="700812"/>
                      <a:pt x="1164699" y="700285"/>
                      <a:pt x="1168214" y="701427"/>
                    </a:cubicBezTo>
                    <a:cubicBezTo>
                      <a:pt x="1176208" y="704062"/>
                      <a:pt x="1184291" y="704678"/>
                      <a:pt x="1192725" y="704853"/>
                    </a:cubicBezTo>
                    <a:cubicBezTo>
                      <a:pt x="1204322" y="705117"/>
                      <a:pt x="1216621" y="704150"/>
                      <a:pt x="1227163" y="707401"/>
                    </a:cubicBezTo>
                    <a:cubicBezTo>
                      <a:pt x="1236827" y="710300"/>
                      <a:pt x="1246931" y="704414"/>
                      <a:pt x="1255716" y="710739"/>
                    </a:cubicBezTo>
                    <a:cubicBezTo>
                      <a:pt x="1257561" y="712057"/>
                      <a:pt x="1261866" y="710915"/>
                      <a:pt x="1265028" y="710915"/>
                    </a:cubicBezTo>
                    <a:cubicBezTo>
                      <a:pt x="1267049" y="710915"/>
                      <a:pt x="1269421" y="710300"/>
                      <a:pt x="1270827" y="711091"/>
                    </a:cubicBezTo>
                    <a:cubicBezTo>
                      <a:pt x="1272760" y="712145"/>
                      <a:pt x="1273989" y="714341"/>
                      <a:pt x="1275571" y="716011"/>
                    </a:cubicBezTo>
                    <a:cubicBezTo>
                      <a:pt x="1273726" y="715835"/>
                      <a:pt x="1271793" y="715483"/>
                      <a:pt x="1269948" y="715396"/>
                    </a:cubicBezTo>
                    <a:cubicBezTo>
                      <a:pt x="1267664" y="715220"/>
                      <a:pt x="1265116" y="714693"/>
                      <a:pt x="1263008" y="715220"/>
                    </a:cubicBezTo>
                    <a:cubicBezTo>
                      <a:pt x="1255277" y="716977"/>
                      <a:pt x="1248160" y="713551"/>
                      <a:pt x="1240342" y="713902"/>
                    </a:cubicBezTo>
                    <a:cubicBezTo>
                      <a:pt x="1226636" y="714517"/>
                      <a:pt x="1212668" y="711530"/>
                      <a:pt x="1198874" y="711179"/>
                    </a:cubicBezTo>
                    <a:cubicBezTo>
                      <a:pt x="1189562" y="711003"/>
                      <a:pt x="1181040" y="709070"/>
                      <a:pt x="1169971" y="706874"/>
                    </a:cubicBezTo>
                    <a:moveTo>
                      <a:pt x="928900" y="434351"/>
                    </a:moveTo>
                    <a:cubicBezTo>
                      <a:pt x="927846" y="434703"/>
                      <a:pt x="926879" y="435054"/>
                      <a:pt x="925825" y="435406"/>
                    </a:cubicBezTo>
                    <a:cubicBezTo>
                      <a:pt x="925561" y="434791"/>
                      <a:pt x="924946" y="434000"/>
                      <a:pt x="925210" y="433561"/>
                    </a:cubicBezTo>
                    <a:cubicBezTo>
                      <a:pt x="927143" y="429783"/>
                      <a:pt x="928988" y="425918"/>
                      <a:pt x="931360" y="422315"/>
                    </a:cubicBezTo>
                    <a:cubicBezTo>
                      <a:pt x="934962" y="416693"/>
                      <a:pt x="938827" y="411158"/>
                      <a:pt x="942781" y="405711"/>
                    </a:cubicBezTo>
                    <a:cubicBezTo>
                      <a:pt x="948228" y="398156"/>
                      <a:pt x="957892" y="397892"/>
                      <a:pt x="966238" y="395257"/>
                    </a:cubicBezTo>
                    <a:cubicBezTo>
                      <a:pt x="970103" y="394027"/>
                      <a:pt x="971421" y="392972"/>
                      <a:pt x="971772" y="397541"/>
                    </a:cubicBezTo>
                    <a:cubicBezTo>
                      <a:pt x="972739" y="412037"/>
                      <a:pt x="972739" y="412564"/>
                      <a:pt x="966941" y="424073"/>
                    </a:cubicBezTo>
                    <a:cubicBezTo>
                      <a:pt x="965798" y="426357"/>
                      <a:pt x="965447" y="429080"/>
                      <a:pt x="964568" y="431452"/>
                    </a:cubicBezTo>
                    <a:cubicBezTo>
                      <a:pt x="963866" y="433297"/>
                      <a:pt x="962811" y="434966"/>
                      <a:pt x="961845" y="436723"/>
                    </a:cubicBezTo>
                    <a:cubicBezTo>
                      <a:pt x="960176" y="435757"/>
                      <a:pt x="958331" y="434879"/>
                      <a:pt x="956837" y="433736"/>
                    </a:cubicBezTo>
                    <a:cubicBezTo>
                      <a:pt x="953675" y="431277"/>
                      <a:pt x="951215" y="428290"/>
                      <a:pt x="945943" y="428992"/>
                    </a:cubicBezTo>
                    <a:cubicBezTo>
                      <a:pt x="940233" y="429695"/>
                      <a:pt x="933908" y="427762"/>
                      <a:pt x="928900" y="434351"/>
                    </a:cubicBezTo>
                    <a:moveTo>
                      <a:pt x="481109" y="228071"/>
                    </a:moveTo>
                    <a:cubicBezTo>
                      <a:pt x="478649" y="227368"/>
                      <a:pt x="476101" y="226929"/>
                      <a:pt x="473817" y="225962"/>
                    </a:cubicBezTo>
                    <a:cubicBezTo>
                      <a:pt x="471182" y="224732"/>
                      <a:pt x="465823" y="229125"/>
                      <a:pt x="466086" y="223239"/>
                    </a:cubicBezTo>
                    <a:cubicBezTo>
                      <a:pt x="466086" y="222712"/>
                      <a:pt x="472148" y="222009"/>
                      <a:pt x="475486" y="222009"/>
                    </a:cubicBezTo>
                    <a:cubicBezTo>
                      <a:pt x="477156" y="222009"/>
                      <a:pt x="478737" y="223239"/>
                      <a:pt x="480406" y="223942"/>
                    </a:cubicBezTo>
                    <a:cubicBezTo>
                      <a:pt x="495693" y="230443"/>
                      <a:pt x="511770" y="229213"/>
                      <a:pt x="527496" y="226665"/>
                    </a:cubicBezTo>
                    <a:cubicBezTo>
                      <a:pt x="539268" y="224732"/>
                      <a:pt x="550689" y="220691"/>
                      <a:pt x="562286" y="217792"/>
                    </a:cubicBezTo>
                    <a:cubicBezTo>
                      <a:pt x="564131" y="217353"/>
                      <a:pt x="566415" y="217353"/>
                      <a:pt x="568172" y="217880"/>
                    </a:cubicBezTo>
                    <a:cubicBezTo>
                      <a:pt x="569841" y="218407"/>
                      <a:pt x="571071" y="219900"/>
                      <a:pt x="572477" y="220955"/>
                    </a:cubicBezTo>
                    <a:cubicBezTo>
                      <a:pt x="571071" y="221306"/>
                      <a:pt x="569490" y="221394"/>
                      <a:pt x="568260" y="222009"/>
                    </a:cubicBezTo>
                    <a:cubicBezTo>
                      <a:pt x="558157" y="226489"/>
                      <a:pt x="543925" y="226314"/>
                      <a:pt x="541465" y="239668"/>
                    </a:cubicBezTo>
                    <a:cubicBezTo>
                      <a:pt x="541377" y="240019"/>
                      <a:pt x="540323" y="240370"/>
                      <a:pt x="539620" y="240634"/>
                    </a:cubicBezTo>
                    <a:cubicBezTo>
                      <a:pt x="535579" y="242040"/>
                      <a:pt x="531449" y="243445"/>
                      <a:pt x="527408" y="244763"/>
                    </a:cubicBezTo>
                    <a:cubicBezTo>
                      <a:pt x="520907" y="246871"/>
                      <a:pt x="515724" y="247135"/>
                      <a:pt x="508695" y="243182"/>
                    </a:cubicBezTo>
                    <a:cubicBezTo>
                      <a:pt x="500173" y="238262"/>
                      <a:pt x="490949" y="234045"/>
                      <a:pt x="481109" y="228071"/>
                    </a:cubicBezTo>
                    <a:moveTo>
                      <a:pt x="281593" y="541094"/>
                    </a:moveTo>
                    <a:cubicBezTo>
                      <a:pt x="272896" y="536262"/>
                      <a:pt x="266395" y="527828"/>
                      <a:pt x="254359" y="528531"/>
                    </a:cubicBezTo>
                    <a:cubicBezTo>
                      <a:pt x="253568" y="528531"/>
                      <a:pt x="252074" y="526949"/>
                      <a:pt x="252074" y="526071"/>
                    </a:cubicBezTo>
                    <a:cubicBezTo>
                      <a:pt x="251986" y="523699"/>
                      <a:pt x="251723" y="522381"/>
                      <a:pt x="248297" y="522293"/>
                    </a:cubicBezTo>
                    <a:cubicBezTo>
                      <a:pt x="246364" y="522293"/>
                      <a:pt x="244080" y="520800"/>
                      <a:pt x="242674" y="519394"/>
                    </a:cubicBezTo>
                    <a:cubicBezTo>
                      <a:pt x="236963" y="513947"/>
                      <a:pt x="231429" y="508412"/>
                      <a:pt x="225894" y="502702"/>
                    </a:cubicBezTo>
                    <a:cubicBezTo>
                      <a:pt x="224752" y="501559"/>
                      <a:pt x="224313" y="499890"/>
                      <a:pt x="223522" y="498485"/>
                    </a:cubicBezTo>
                    <a:cubicBezTo>
                      <a:pt x="225367" y="498133"/>
                      <a:pt x="227387" y="497255"/>
                      <a:pt x="228969" y="497606"/>
                    </a:cubicBezTo>
                    <a:cubicBezTo>
                      <a:pt x="237139" y="499802"/>
                      <a:pt x="245310" y="501559"/>
                      <a:pt x="253919" y="502614"/>
                    </a:cubicBezTo>
                    <a:cubicBezTo>
                      <a:pt x="258663" y="503141"/>
                      <a:pt x="262353" y="505864"/>
                      <a:pt x="265780" y="509994"/>
                    </a:cubicBezTo>
                    <a:cubicBezTo>
                      <a:pt x="272984" y="518428"/>
                      <a:pt x="276410" y="529761"/>
                      <a:pt x="288534" y="534944"/>
                    </a:cubicBezTo>
                    <a:cubicBezTo>
                      <a:pt x="289588" y="535383"/>
                      <a:pt x="290379" y="538722"/>
                      <a:pt x="289764" y="539249"/>
                    </a:cubicBezTo>
                    <a:cubicBezTo>
                      <a:pt x="288358" y="540391"/>
                      <a:pt x="285986" y="540479"/>
                      <a:pt x="281593" y="541094"/>
                    </a:cubicBezTo>
                    <a:moveTo>
                      <a:pt x="319634" y="532748"/>
                    </a:moveTo>
                    <a:cubicBezTo>
                      <a:pt x="313484" y="526686"/>
                      <a:pt x="307334" y="520712"/>
                      <a:pt x="301272" y="514562"/>
                    </a:cubicBezTo>
                    <a:cubicBezTo>
                      <a:pt x="300745" y="514035"/>
                      <a:pt x="300570" y="513156"/>
                      <a:pt x="300218" y="512366"/>
                    </a:cubicBezTo>
                    <a:cubicBezTo>
                      <a:pt x="300921" y="512190"/>
                      <a:pt x="301712" y="511926"/>
                      <a:pt x="302415" y="512014"/>
                    </a:cubicBezTo>
                    <a:cubicBezTo>
                      <a:pt x="306719" y="512541"/>
                      <a:pt x="311903" y="514650"/>
                      <a:pt x="315241" y="513332"/>
                    </a:cubicBezTo>
                    <a:cubicBezTo>
                      <a:pt x="322006" y="510608"/>
                      <a:pt x="328859" y="516143"/>
                      <a:pt x="335272" y="512190"/>
                    </a:cubicBezTo>
                    <a:cubicBezTo>
                      <a:pt x="335975" y="511751"/>
                      <a:pt x="338435" y="513420"/>
                      <a:pt x="340104" y="514123"/>
                    </a:cubicBezTo>
                    <a:cubicBezTo>
                      <a:pt x="344233" y="515880"/>
                      <a:pt x="341158" y="515792"/>
                      <a:pt x="339489" y="516231"/>
                    </a:cubicBezTo>
                    <a:cubicBezTo>
                      <a:pt x="337292" y="516758"/>
                      <a:pt x="336941" y="517373"/>
                      <a:pt x="339313" y="518340"/>
                    </a:cubicBezTo>
                    <a:cubicBezTo>
                      <a:pt x="340982" y="519043"/>
                      <a:pt x="342739" y="519745"/>
                      <a:pt x="343969" y="520887"/>
                    </a:cubicBezTo>
                    <a:cubicBezTo>
                      <a:pt x="353370" y="529673"/>
                      <a:pt x="364527" y="535822"/>
                      <a:pt x="377793" y="539073"/>
                    </a:cubicBezTo>
                    <a:cubicBezTo>
                      <a:pt x="378584" y="539249"/>
                      <a:pt x="379199" y="539952"/>
                      <a:pt x="379902" y="540391"/>
                    </a:cubicBezTo>
                    <a:cubicBezTo>
                      <a:pt x="379199" y="540654"/>
                      <a:pt x="378496" y="541006"/>
                      <a:pt x="377881" y="541006"/>
                    </a:cubicBezTo>
                    <a:cubicBezTo>
                      <a:pt x="367866" y="540918"/>
                      <a:pt x="357850" y="541797"/>
                      <a:pt x="348099" y="538897"/>
                    </a:cubicBezTo>
                    <a:cubicBezTo>
                      <a:pt x="345639" y="538195"/>
                      <a:pt x="343179" y="536965"/>
                      <a:pt x="340719" y="537053"/>
                    </a:cubicBezTo>
                    <a:cubicBezTo>
                      <a:pt x="333690" y="537404"/>
                      <a:pt x="327189" y="536086"/>
                      <a:pt x="319634" y="532748"/>
                    </a:cubicBezTo>
                    <a:moveTo>
                      <a:pt x="590399" y="271646"/>
                    </a:moveTo>
                    <a:cubicBezTo>
                      <a:pt x="582932" y="277445"/>
                      <a:pt x="575464" y="283243"/>
                      <a:pt x="568084" y="289129"/>
                    </a:cubicBezTo>
                    <a:cubicBezTo>
                      <a:pt x="567469" y="289656"/>
                      <a:pt x="568084" y="291150"/>
                      <a:pt x="567733" y="292116"/>
                    </a:cubicBezTo>
                    <a:cubicBezTo>
                      <a:pt x="567118" y="293961"/>
                      <a:pt x="566767" y="296157"/>
                      <a:pt x="565361" y="297387"/>
                    </a:cubicBezTo>
                    <a:cubicBezTo>
                      <a:pt x="562813" y="299672"/>
                      <a:pt x="562462" y="301604"/>
                      <a:pt x="563780" y="304591"/>
                    </a:cubicBezTo>
                    <a:cubicBezTo>
                      <a:pt x="564922" y="307139"/>
                      <a:pt x="563252" y="308896"/>
                      <a:pt x="561056" y="308018"/>
                    </a:cubicBezTo>
                    <a:cubicBezTo>
                      <a:pt x="558157" y="306963"/>
                      <a:pt x="556048" y="305646"/>
                      <a:pt x="553501" y="308633"/>
                    </a:cubicBezTo>
                    <a:cubicBezTo>
                      <a:pt x="550777" y="311883"/>
                      <a:pt x="552710" y="313640"/>
                      <a:pt x="555258" y="315749"/>
                    </a:cubicBezTo>
                    <a:cubicBezTo>
                      <a:pt x="555873" y="316276"/>
                      <a:pt x="555609" y="317594"/>
                      <a:pt x="555697" y="318472"/>
                    </a:cubicBezTo>
                    <a:cubicBezTo>
                      <a:pt x="554819" y="318297"/>
                      <a:pt x="553764" y="318384"/>
                      <a:pt x="553237" y="317857"/>
                    </a:cubicBezTo>
                    <a:cubicBezTo>
                      <a:pt x="548932" y="313904"/>
                      <a:pt x="548669" y="314167"/>
                      <a:pt x="545770" y="319790"/>
                    </a:cubicBezTo>
                    <a:cubicBezTo>
                      <a:pt x="542343" y="326467"/>
                      <a:pt x="533909" y="331387"/>
                      <a:pt x="527320" y="336746"/>
                    </a:cubicBezTo>
                    <a:cubicBezTo>
                      <a:pt x="526002" y="337800"/>
                      <a:pt x="523191" y="337273"/>
                      <a:pt x="520995" y="337537"/>
                    </a:cubicBezTo>
                    <a:cubicBezTo>
                      <a:pt x="521610" y="335867"/>
                      <a:pt x="521698" y="333671"/>
                      <a:pt x="523015" y="332617"/>
                    </a:cubicBezTo>
                    <a:cubicBezTo>
                      <a:pt x="530922" y="325852"/>
                      <a:pt x="538390" y="318824"/>
                      <a:pt x="542255" y="309511"/>
                    </a:cubicBezTo>
                    <a:cubicBezTo>
                      <a:pt x="543661" y="306173"/>
                      <a:pt x="544979" y="302922"/>
                      <a:pt x="546472" y="299672"/>
                    </a:cubicBezTo>
                    <a:cubicBezTo>
                      <a:pt x="548054" y="296070"/>
                      <a:pt x="549547" y="292468"/>
                      <a:pt x="551216" y="288953"/>
                    </a:cubicBezTo>
                    <a:cubicBezTo>
                      <a:pt x="552798" y="285615"/>
                      <a:pt x="553061" y="281749"/>
                      <a:pt x="559563" y="281574"/>
                    </a:cubicBezTo>
                    <a:cubicBezTo>
                      <a:pt x="562901" y="281486"/>
                      <a:pt x="566152" y="277532"/>
                      <a:pt x="569490" y="275336"/>
                    </a:cubicBezTo>
                    <a:cubicBezTo>
                      <a:pt x="571599" y="274018"/>
                      <a:pt x="573707" y="271998"/>
                      <a:pt x="576079" y="271822"/>
                    </a:cubicBezTo>
                    <a:cubicBezTo>
                      <a:pt x="580296" y="271471"/>
                      <a:pt x="583283" y="271119"/>
                      <a:pt x="584864" y="266902"/>
                    </a:cubicBezTo>
                    <a:cubicBezTo>
                      <a:pt x="585216" y="265936"/>
                      <a:pt x="590663" y="266463"/>
                      <a:pt x="593825" y="266287"/>
                    </a:cubicBezTo>
                    <a:cubicBezTo>
                      <a:pt x="593035" y="267693"/>
                      <a:pt x="592332" y="269186"/>
                      <a:pt x="590399" y="271646"/>
                    </a:cubicBezTo>
                    <a:moveTo>
                      <a:pt x="1177087" y="315134"/>
                    </a:moveTo>
                    <a:cubicBezTo>
                      <a:pt x="1183149" y="315046"/>
                      <a:pt x="1189386" y="315925"/>
                      <a:pt x="1194745" y="312323"/>
                    </a:cubicBezTo>
                    <a:cubicBezTo>
                      <a:pt x="1195800" y="311620"/>
                      <a:pt x="1198259" y="310917"/>
                      <a:pt x="1198611" y="311356"/>
                    </a:cubicBezTo>
                    <a:cubicBezTo>
                      <a:pt x="1203882" y="316627"/>
                      <a:pt x="1210120" y="313201"/>
                      <a:pt x="1216006" y="313113"/>
                    </a:cubicBezTo>
                    <a:cubicBezTo>
                      <a:pt x="1220311" y="313025"/>
                      <a:pt x="1224704" y="313025"/>
                      <a:pt x="1229008" y="313201"/>
                    </a:cubicBezTo>
                    <a:cubicBezTo>
                      <a:pt x="1229536" y="313201"/>
                      <a:pt x="1230238" y="314607"/>
                      <a:pt x="1230414" y="315485"/>
                    </a:cubicBezTo>
                    <a:cubicBezTo>
                      <a:pt x="1230502" y="315925"/>
                      <a:pt x="1229536" y="317067"/>
                      <a:pt x="1229448" y="317067"/>
                    </a:cubicBezTo>
                    <a:cubicBezTo>
                      <a:pt x="1222771" y="314695"/>
                      <a:pt x="1219608" y="321372"/>
                      <a:pt x="1213634" y="321459"/>
                    </a:cubicBezTo>
                    <a:cubicBezTo>
                      <a:pt x="1206079" y="321635"/>
                      <a:pt x="1198523" y="323129"/>
                      <a:pt x="1190968" y="323304"/>
                    </a:cubicBezTo>
                    <a:cubicBezTo>
                      <a:pt x="1176120" y="323568"/>
                      <a:pt x="1161537" y="324710"/>
                      <a:pt x="1147304" y="328663"/>
                    </a:cubicBezTo>
                    <a:cubicBezTo>
                      <a:pt x="1146601" y="328839"/>
                      <a:pt x="1145635" y="328312"/>
                      <a:pt x="1144844" y="328400"/>
                    </a:cubicBezTo>
                    <a:cubicBezTo>
                      <a:pt x="1134038" y="329366"/>
                      <a:pt x="1126747" y="321284"/>
                      <a:pt x="1116643" y="320229"/>
                    </a:cubicBezTo>
                    <a:cubicBezTo>
                      <a:pt x="1115238" y="320054"/>
                      <a:pt x="1114008" y="318384"/>
                      <a:pt x="1112690" y="317418"/>
                    </a:cubicBezTo>
                    <a:cubicBezTo>
                      <a:pt x="1114623" y="316803"/>
                      <a:pt x="1116555" y="315661"/>
                      <a:pt x="1118400" y="315749"/>
                    </a:cubicBezTo>
                    <a:cubicBezTo>
                      <a:pt x="1125692" y="316012"/>
                      <a:pt x="1133423" y="318209"/>
                      <a:pt x="1140100" y="316715"/>
                    </a:cubicBezTo>
                    <a:cubicBezTo>
                      <a:pt x="1146689" y="315222"/>
                      <a:pt x="1152927" y="315485"/>
                      <a:pt x="1159428" y="315134"/>
                    </a:cubicBezTo>
                    <a:cubicBezTo>
                      <a:pt x="1164436" y="314958"/>
                      <a:pt x="1169531" y="315134"/>
                      <a:pt x="1177087" y="315134"/>
                    </a:cubicBezTo>
                    <a:moveTo>
                      <a:pt x="647416" y="255042"/>
                    </a:moveTo>
                    <a:cubicBezTo>
                      <a:pt x="652600" y="255745"/>
                      <a:pt x="657871" y="256184"/>
                      <a:pt x="662966" y="257238"/>
                    </a:cubicBezTo>
                    <a:cubicBezTo>
                      <a:pt x="665426" y="257678"/>
                      <a:pt x="668589" y="258644"/>
                      <a:pt x="669643" y="260313"/>
                    </a:cubicBezTo>
                    <a:cubicBezTo>
                      <a:pt x="671225" y="262861"/>
                      <a:pt x="669643" y="265409"/>
                      <a:pt x="666744" y="267254"/>
                    </a:cubicBezTo>
                    <a:cubicBezTo>
                      <a:pt x="662791" y="269801"/>
                      <a:pt x="658310" y="272085"/>
                      <a:pt x="655323" y="275424"/>
                    </a:cubicBezTo>
                    <a:cubicBezTo>
                      <a:pt x="651633" y="279377"/>
                      <a:pt x="646362" y="281222"/>
                      <a:pt x="641706" y="281749"/>
                    </a:cubicBezTo>
                    <a:cubicBezTo>
                      <a:pt x="632657" y="282716"/>
                      <a:pt x="626068" y="287284"/>
                      <a:pt x="618600" y="290711"/>
                    </a:cubicBezTo>
                    <a:cubicBezTo>
                      <a:pt x="616316" y="291765"/>
                      <a:pt x="614295" y="293258"/>
                      <a:pt x="612011" y="294225"/>
                    </a:cubicBezTo>
                    <a:cubicBezTo>
                      <a:pt x="611221" y="294576"/>
                      <a:pt x="609551" y="294400"/>
                      <a:pt x="608936" y="293873"/>
                    </a:cubicBezTo>
                    <a:cubicBezTo>
                      <a:pt x="608321" y="293346"/>
                      <a:pt x="608146" y="291589"/>
                      <a:pt x="608585" y="291238"/>
                    </a:cubicBezTo>
                    <a:cubicBezTo>
                      <a:pt x="615701" y="285966"/>
                      <a:pt x="620270" y="279114"/>
                      <a:pt x="625541" y="272525"/>
                    </a:cubicBezTo>
                    <a:cubicBezTo>
                      <a:pt x="628001" y="269450"/>
                      <a:pt x="631427" y="266902"/>
                      <a:pt x="633887" y="263564"/>
                    </a:cubicBezTo>
                    <a:cubicBezTo>
                      <a:pt x="636347" y="259962"/>
                      <a:pt x="641179" y="257765"/>
                      <a:pt x="647416" y="255042"/>
                    </a:cubicBezTo>
                    <a:moveTo>
                      <a:pt x="662879" y="347288"/>
                    </a:moveTo>
                    <a:cubicBezTo>
                      <a:pt x="665251" y="344389"/>
                      <a:pt x="667623" y="341402"/>
                      <a:pt x="669995" y="338503"/>
                    </a:cubicBezTo>
                    <a:cubicBezTo>
                      <a:pt x="671752" y="336395"/>
                      <a:pt x="673157" y="333583"/>
                      <a:pt x="675530" y="332353"/>
                    </a:cubicBezTo>
                    <a:cubicBezTo>
                      <a:pt x="682031" y="328839"/>
                      <a:pt x="688971" y="325764"/>
                      <a:pt x="695912" y="322777"/>
                    </a:cubicBezTo>
                    <a:cubicBezTo>
                      <a:pt x="697229" y="322162"/>
                      <a:pt x="699162" y="322514"/>
                      <a:pt x="700744" y="322338"/>
                    </a:cubicBezTo>
                    <a:cubicBezTo>
                      <a:pt x="700744" y="323744"/>
                      <a:pt x="701095" y="325149"/>
                      <a:pt x="700744" y="326379"/>
                    </a:cubicBezTo>
                    <a:cubicBezTo>
                      <a:pt x="700480" y="327258"/>
                      <a:pt x="699162" y="327873"/>
                      <a:pt x="698459" y="328663"/>
                    </a:cubicBezTo>
                    <a:cubicBezTo>
                      <a:pt x="691080" y="337624"/>
                      <a:pt x="681591" y="345443"/>
                      <a:pt x="677023" y="356162"/>
                    </a:cubicBezTo>
                    <a:cubicBezTo>
                      <a:pt x="676584" y="357128"/>
                      <a:pt x="675530" y="358094"/>
                      <a:pt x="674563" y="358709"/>
                    </a:cubicBezTo>
                    <a:cubicBezTo>
                      <a:pt x="671840" y="360291"/>
                      <a:pt x="668677" y="361521"/>
                      <a:pt x="666129" y="363278"/>
                    </a:cubicBezTo>
                    <a:cubicBezTo>
                      <a:pt x="663406" y="365210"/>
                      <a:pt x="661209" y="366792"/>
                      <a:pt x="657256" y="367319"/>
                    </a:cubicBezTo>
                    <a:cubicBezTo>
                      <a:pt x="652863" y="367934"/>
                      <a:pt x="648998" y="371272"/>
                      <a:pt x="644781" y="373381"/>
                    </a:cubicBezTo>
                    <a:cubicBezTo>
                      <a:pt x="643814" y="373820"/>
                      <a:pt x="642584" y="373908"/>
                      <a:pt x="641530" y="374172"/>
                    </a:cubicBezTo>
                    <a:cubicBezTo>
                      <a:pt x="641794" y="373205"/>
                      <a:pt x="641882" y="372151"/>
                      <a:pt x="642497" y="371448"/>
                    </a:cubicBezTo>
                    <a:cubicBezTo>
                      <a:pt x="648734" y="363629"/>
                      <a:pt x="655235" y="355986"/>
                      <a:pt x="662879" y="347288"/>
                    </a:cubicBezTo>
                    <a:moveTo>
                      <a:pt x="508432" y="411509"/>
                    </a:moveTo>
                    <a:cubicBezTo>
                      <a:pt x="509135" y="412915"/>
                      <a:pt x="510979" y="415199"/>
                      <a:pt x="510540" y="415639"/>
                    </a:cubicBezTo>
                    <a:cubicBezTo>
                      <a:pt x="502985" y="423282"/>
                      <a:pt x="495254" y="430749"/>
                      <a:pt x="487259" y="438129"/>
                    </a:cubicBezTo>
                    <a:cubicBezTo>
                      <a:pt x="486205" y="439096"/>
                      <a:pt x="483833" y="439447"/>
                      <a:pt x="482076" y="439447"/>
                    </a:cubicBezTo>
                    <a:cubicBezTo>
                      <a:pt x="479264" y="439359"/>
                      <a:pt x="466086" y="427938"/>
                      <a:pt x="465823" y="425390"/>
                    </a:cubicBezTo>
                    <a:cubicBezTo>
                      <a:pt x="465735" y="424688"/>
                      <a:pt x="467404" y="423106"/>
                      <a:pt x="468283" y="423106"/>
                    </a:cubicBezTo>
                    <a:cubicBezTo>
                      <a:pt x="474169" y="423106"/>
                      <a:pt x="475399" y="420031"/>
                      <a:pt x="475223" y="415814"/>
                    </a:cubicBezTo>
                    <a:cubicBezTo>
                      <a:pt x="475223" y="414848"/>
                      <a:pt x="475662" y="413091"/>
                      <a:pt x="476014" y="413091"/>
                    </a:cubicBezTo>
                    <a:cubicBezTo>
                      <a:pt x="482866" y="412827"/>
                      <a:pt x="488137" y="405360"/>
                      <a:pt x="495078" y="408786"/>
                    </a:cubicBezTo>
                    <a:cubicBezTo>
                      <a:pt x="499383" y="410807"/>
                      <a:pt x="503248" y="409928"/>
                      <a:pt x="508432" y="411509"/>
                    </a:cubicBezTo>
                    <a:moveTo>
                      <a:pt x="552359" y="383572"/>
                    </a:moveTo>
                    <a:cubicBezTo>
                      <a:pt x="546999" y="388580"/>
                      <a:pt x="542080" y="393939"/>
                      <a:pt x="532591" y="391918"/>
                    </a:cubicBezTo>
                    <a:cubicBezTo>
                      <a:pt x="527496" y="390864"/>
                      <a:pt x="522225" y="390512"/>
                      <a:pt x="517041" y="389810"/>
                    </a:cubicBezTo>
                    <a:cubicBezTo>
                      <a:pt x="515899" y="389634"/>
                      <a:pt x="514845" y="389458"/>
                      <a:pt x="513703" y="389282"/>
                    </a:cubicBezTo>
                    <a:cubicBezTo>
                      <a:pt x="514406" y="388316"/>
                      <a:pt x="514933" y="387174"/>
                      <a:pt x="515899" y="386383"/>
                    </a:cubicBezTo>
                    <a:cubicBezTo>
                      <a:pt x="517217" y="385329"/>
                      <a:pt x="518974" y="384626"/>
                      <a:pt x="520468" y="383572"/>
                    </a:cubicBezTo>
                    <a:cubicBezTo>
                      <a:pt x="535227" y="372766"/>
                      <a:pt x="554291" y="370042"/>
                      <a:pt x="570984" y="362838"/>
                    </a:cubicBezTo>
                    <a:cubicBezTo>
                      <a:pt x="574937" y="361169"/>
                      <a:pt x="578627" y="358973"/>
                      <a:pt x="582580" y="357392"/>
                    </a:cubicBezTo>
                    <a:cubicBezTo>
                      <a:pt x="583283" y="357128"/>
                      <a:pt x="584864" y="358270"/>
                      <a:pt x="585831" y="359061"/>
                    </a:cubicBezTo>
                    <a:cubicBezTo>
                      <a:pt x="586007" y="359236"/>
                      <a:pt x="585567" y="360466"/>
                      <a:pt x="585040" y="360818"/>
                    </a:cubicBezTo>
                    <a:cubicBezTo>
                      <a:pt x="578363" y="365035"/>
                      <a:pt x="571599" y="369076"/>
                      <a:pt x="565010" y="373381"/>
                    </a:cubicBezTo>
                    <a:cubicBezTo>
                      <a:pt x="564043" y="373996"/>
                      <a:pt x="563428" y="376192"/>
                      <a:pt x="563955" y="377071"/>
                    </a:cubicBezTo>
                    <a:cubicBezTo>
                      <a:pt x="565449" y="379443"/>
                      <a:pt x="565624" y="379706"/>
                      <a:pt x="564570" y="379443"/>
                    </a:cubicBezTo>
                    <a:cubicBezTo>
                      <a:pt x="560090" y="378564"/>
                      <a:pt x="557366" y="380848"/>
                      <a:pt x="552359" y="383572"/>
                    </a:cubicBezTo>
                    <a:moveTo>
                      <a:pt x="681855" y="461235"/>
                    </a:moveTo>
                    <a:cubicBezTo>
                      <a:pt x="684930" y="458599"/>
                      <a:pt x="689235" y="456315"/>
                      <a:pt x="690816" y="453152"/>
                    </a:cubicBezTo>
                    <a:cubicBezTo>
                      <a:pt x="694857" y="444806"/>
                      <a:pt x="701710" y="442522"/>
                      <a:pt x="711110" y="443664"/>
                    </a:cubicBezTo>
                    <a:cubicBezTo>
                      <a:pt x="712692" y="443840"/>
                      <a:pt x="714273" y="443576"/>
                      <a:pt x="715854" y="443752"/>
                    </a:cubicBezTo>
                    <a:cubicBezTo>
                      <a:pt x="717963" y="444015"/>
                      <a:pt x="720071" y="444542"/>
                      <a:pt x="722268" y="444982"/>
                    </a:cubicBezTo>
                    <a:cubicBezTo>
                      <a:pt x="721653" y="446827"/>
                      <a:pt x="721653" y="449199"/>
                      <a:pt x="720335" y="450429"/>
                    </a:cubicBezTo>
                    <a:cubicBezTo>
                      <a:pt x="716469" y="454119"/>
                      <a:pt x="714624" y="458160"/>
                      <a:pt x="715152" y="463080"/>
                    </a:cubicBezTo>
                    <a:cubicBezTo>
                      <a:pt x="715415" y="465627"/>
                      <a:pt x="714624" y="466945"/>
                      <a:pt x="711374" y="466594"/>
                    </a:cubicBezTo>
                    <a:cubicBezTo>
                      <a:pt x="709090" y="466418"/>
                      <a:pt x="705927" y="465803"/>
                      <a:pt x="704521" y="466857"/>
                    </a:cubicBezTo>
                    <a:cubicBezTo>
                      <a:pt x="699514" y="470547"/>
                      <a:pt x="693891" y="467824"/>
                      <a:pt x="688708" y="468614"/>
                    </a:cubicBezTo>
                    <a:cubicBezTo>
                      <a:pt x="683173" y="469493"/>
                      <a:pt x="677550" y="470020"/>
                      <a:pt x="671928" y="470723"/>
                    </a:cubicBezTo>
                    <a:cubicBezTo>
                      <a:pt x="671137" y="470811"/>
                      <a:pt x="670346" y="470899"/>
                      <a:pt x="669556" y="470723"/>
                    </a:cubicBezTo>
                    <a:cubicBezTo>
                      <a:pt x="668853" y="470547"/>
                      <a:pt x="668326" y="470108"/>
                      <a:pt x="667623" y="469756"/>
                    </a:cubicBezTo>
                    <a:cubicBezTo>
                      <a:pt x="668150" y="469229"/>
                      <a:pt x="668589" y="468614"/>
                      <a:pt x="669204" y="468351"/>
                    </a:cubicBezTo>
                    <a:cubicBezTo>
                      <a:pt x="672982" y="466155"/>
                      <a:pt x="676847" y="464222"/>
                      <a:pt x="681855" y="461235"/>
                    </a:cubicBezTo>
                    <a:moveTo>
                      <a:pt x="1185433" y="567011"/>
                    </a:moveTo>
                    <a:cubicBezTo>
                      <a:pt x="1184027" y="566659"/>
                      <a:pt x="1182621" y="566044"/>
                      <a:pt x="1181216" y="566044"/>
                    </a:cubicBezTo>
                    <a:cubicBezTo>
                      <a:pt x="1173748" y="565956"/>
                      <a:pt x="1165754" y="567362"/>
                      <a:pt x="1158813" y="565693"/>
                    </a:cubicBezTo>
                    <a:cubicBezTo>
                      <a:pt x="1146074" y="562618"/>
                      <a:pt x="1134478" y="565517"/>
                      <a:pt x="1122530" y="567889"/>
                    </a:cubicBezTo>
                    <a:cubicBezTo>
                      <a:pt x="1121475" y="568065"/>
                      <a:pt x="1120158" y="567011"/>
                      <a:pt x="1118927" y="566484"/>
                    </a:cubicBezTo>
                    <a:cubicBezTo>
                      <a:pt x="1119718" y="565605"/>
                      <a:pt x="1120421" y="564551"/>
                      <a:pt x="1121387" y="563936"/>
                    </a:cubicBezTo>
                    <a:cubicBezTo>
                      <a:pt x="1132896" y="556029"/>
                      <a:pt x="1147656" y="562706"/>
                      <a:pt x="1159867" y="557698"/>
                    </a:cubicBezTo>
                    <a:cubicBezTo>
                      <a:pt x="1172694" y="563057"/>
                      <a:pt x="1185081" y="557874"/>
                      <a:pt x="1197030" y="555238"/>
                    </a:cubicBezTo>
                    <a:cubicBezTo>
                      <a:pt x="1205200" y="553393"/>
                      <a:pt x="1213107" y="554272"/>
                      <a:pt x="1221014" y="553657"/>
                    </a:cubicBezTo>
                    <a:cubicBezTo>
                      <a:pt x="1221365" y="553657"/>
                      <a:pt x="1222244" y="555502"/>
                      <a:pt x="1222156" y="555590"/>
                    </a:cubicBezTo>
                    <a:cubicBezTo>
                      <a:pt x="1217148" y="559104"/>
                      <a:pt x="1212580" y="563672"/>
                      <a:pt x="1206869" y="565605"/>
                    </a:cubicBezTo>
                    <a:cubicBezTo>
                      <a:pt x="1200631" y="567713"/>
                      <a:pt x="1193340" y="567274"/>
                      <a:pt x="1185433" y="567011"/>
                    </a:cubicBezTo>
                    <a:moveTo>
                      <a:pt x="1145020" y="633252"/>
                    </a:moveTo>
                    <a:cubicBezTo>
                      <a:pt x="1143702" y="633428"/>
                      <a:pt x="1142209" y="634043"/>
                      <a:pt x="1140979" y="633779"/>
                    </a:cubicBezTo>
                    <a:cubicBezTo>
                      <a:pt x="1135971" y="632725"/>
                      <a:pt x="1131139" y="630880"/>
                      <a:pt x="1126132" y="630265"/>
                    </a:cubicBezTo>
                    <a:cubicBezTo>
                      <a:pt x="1122354" y="629826"/>
                      <a:pt x="1118313" y="631671"/>
                      <a:pt x="1114535" y="631320"/>
                    </a:cubicBezTo>
                    <a:cubicBezTo>
                      <a:pt x="1110669" y="630968"/>
                      <a:pt x="1106892" y="629299"/>
                      <a:pt x="1103202" y="627981"/>
                    </a:cubicBezTo>
                    <a:cubicBezTo>
                      <a:pt x="1101181" y="627278"/>
                      <a:pt x="1099424" y="625961"/>
                      <a:pt x="1097579" y="624906"/>
                    </a:cubicBezTo>
                    <a:cubicBezTo>
                      <a:pt x="1099336" y="624555"/>
                      <a:pt x="1101181" y="623940"/>
                      <a:pt x="1102938" y="623940"/>
                    </a:cubicBezTo>
                    <a:cubicBezTo>
                      <a:pt x="1122442" y="623940"/>
                      <a:pt x="1142033" y="624994"/>
                      <a:pt x="1161449" y="625433"/>
                    </a:cubicBezTo>
                    <a:cubicBezTo>
                      <a:pt x="1174539" y="625697"/>
                      <a:pt x="1187717" y="630617"/>
                      <a:pt x="1200895" y="626048"/>
                    </a:cubicBezTo>
                    <a:cubicBezTo>
                      <a:pt x="1201686" y="625785"/>
                      <a:pt x="1204146" y="626927"/>
                      <a:pt x="1204234" y="627630"/>
                    </a:cubicBezTo>
                    <a:cubicBezTo>
                      <a:pt x="1204322" y="629123"/>
                      <a:pt x="1203882" y="631847"/>
                      <a:pt x="1203004" y="632022"/>
                    </a:cubicBezTo>
                    <a:cubicBezTo>
                      <a:pt x="1198347" y="633077"/>
                      <a:pt x="1192901" y="635185"/>
                      <a:pt x="1188771" y="633955"/>
                    </a:cubicBezTo>
                    <a:cubicBezTo>
                      <a:pt x="1179547" y="631232"/>
                      <a:pt x="1170410" y="632813"/>
                      <a:pt x="1161273" y="632198"/>
                    </a:cubicBezTo>
                    <a:cubicBezTo>
                      <a:pt x="1155826" y="631935"/>
                      <a:pt x="1150467" y="631583"/>
                      <a:pt x="1145020" y="633252"/>
                    </a:cubicBezTo>
                    <a:moveTo>
                      <a:pt x="721038" y="93391"/>
                    </a:moveTo>
                    <a:cubicBezTo>
                      <a:pt x="728593" y="92688"/>
                      <a:pt x="736149" y="91985"/>
                      <a:pt x="743704" y="91370"/>
                    </a:cubicBezTo>
                    <a:cubicBezTo>
                      <a:pt x="745110" y="91282"/>
                      <a:pt x="746603" y="91810"/>
                      <a:pt x="748097" y="92073"/>
                    </a:cubicBezTo>
                    <a:cubicBezTo>
                      <a:pt x="746867" y="93215"/>
                      <a:pt x="745725" y="95148"/>
                      <a:pt x="744319" y="95324"/>
                    </a:cubicBezTo>
                    <a:cubicBezTo>
                      <a:pt x="732195" y="96554"/>
                      <a:pt x="724728" y="102879"/>
                      <a:pt x="719017" y="111577"/>
                    </a:cubicBezTo>
                    <a:cubicBezTo>
                      <a:pt x="718227" y="112807"/>
                      <a:pt x="716030" y="113685"/>
                      <a:pt x="714361" y="114037"/>
                    </a:cubicBezTo>
                    <a:cubicBezTo>
                      <a:pt x="709265" y="114915"/>
                      <a:pt x="703994" y="115794"/>
                      <a:pt x="698811" y="116057"/>
                    </a:cubicBezTo>
                    <a:cubicBezTo>
                      <a:pt x="694155" y="116321"/>
                      <a:pt x="689498" y="115794"/>
                      <a:pt x="684842" y="115618"/>
                    </a:cubicBezTo>
                    <a:cubicBezTo>
                      <a:pt x="688620" y="113685"/>
                      <a:pt x="692485" y="111840"/>
                      <a:pt x="696263" y="109907"/>
                    </a:cubicBezTo>
                    <a:cubicBezTo>
                      <a:pt x="704258" y="105603"/>
                      <a:pt x="705839" y="102176"/>
                      <a:pt x="699953" y="95587"/>
                    </a:cubicBezTo>
                    <a:cubicBezTo>
                      <a:pt x="699162" y="94709"/>
                      <a:pt x="699162" y="93303"/>
                      <a:pt x="698723" y="92073"/>
                    </a:cubicBezTo>
                    <a:cubicBezTo>
                      <a:pt x="700216" y="91810"/>
                      <a:pt x="702149" y="90843"/>
                      <a:pt x="703028" y="91370"/>
                    </a:cubicBezTo>
                    <a:cubicBezTo>
                      <a:pt x="707948" y="94270"/>
                      <a:pt x="713395" y="93127"/>
                      <a:pt x="721038" y="93391"/>
                    </a:cubicBezTo>
                    <a:moveTo>
                      <a:pt x="468107" y="262246"/>
                    </a:moveTo>
                    <a:cubicBezTo>
                      <a:pt x="457301" y="265145"/>
                      <a:pt x="447637" y="270768"/>
                      <a:pt x="435952" y="272085"/>
                    </a:cubicBezTo>
                    <a:cubicBezTo>
                      <a:pt x="433405" y="272349"/>
                      <a:pt x="432087" y="272613"/>
                      <a:pt x="430945" y="271119"/>
                    </a:cubicBezTo>
                    <a:cubicBezTo>
                      <a:pt x="426903" y="266199"/>
                      <a:pt x="421544" y="265057"/>
                      <a:pt x="414692" y="265057"/>
                    </a:cubicBezTo>
                    <a:cubicBezTo>
                      <a:pt x="409860" y="265057"/>
                      <a:pt x="404940" y="262510"/>
                      <a:pt x="400196" y="260840"/>
                    </a:cubicBezTo>
                    <a:cubicBezTo>
                      <a:pt x="398878" y="260401"/>
                      <a:pt x="398000" y="258995"/>
                      <a:pt x="396945" y="258029"/>
                    </a:cubicBezTo>
                    <a:cubicBezTo>
                      <a:pt x="398790" y="257678"/>
                      <a:pt x="401250" y="256535"/>
                      <a:pt x="402304" y="257238"/>
                    </a:cubicBezTo>
                    <a:cubicBezTo>
                      <a:pt x="407312" y="260401"/>
                      <a:pt x="412495" y="259083"/>
                      <a:pt x="417767" y="258644"/>
                    </a:cubicBezTo>
                    <a:cubicBezTo>
                      <a:pt x="422862" y="258117"/>
                      <a:pt x="427958" y="257765"/>
                      <a:pt x="433141" y="257678"/>
                    </a:cubicBezTo>
                    <a:cubicBezTo>
                      <a:pt x="444826" y="257502"/>
                      <a:pt x="456862" y="254515"/>
                      <a:pt x="468107" y="262246"/>
                    </a:cubicBezTo>
                    <a:moveTo>
                      <a:pt x="199713" y="434351"/>
                    </a:moveTo>
                    <a:cubicBezTo>
                      <a:pt x="201031" y="440677"/>
                      <a:pt x="198835" y="446124"/>
                      <a:pt x="194706" y="451219"/>
                    </a:cubicBezTo>
                    <a:cubicBezTo>
                      <a:pt x="189786" y="457193"/>
                      <a:pt x="185042" y="457193"/>
                      <a:pt x="180825" y="450780"/>
                    </a:cubicBezTo>
                    <a:cubicBezTo>
                      <a:pt x="179595" y="448847"/>
                      <a:pt x="179331" y="446475"/>
                      <a:pt x="178365" y="444455"/>
                    </a:cubicBezTo>
                    <a:cubicBezTo>
                      <a:pt x="176432" y="440677"/>
                      <a:pt x="174324" y="436899"/>
                      <a:pt x="172215" y="433209"/>
                    </a:cubicBezTo>
                    <a:cubicBezTo>
                      <a:pt x="170458" y="430047"/>
                      <a:pt x="166153" y="425127"/>
                      <a:pt x="167032" y="424248"/>
                    </a:cubicBezTo>
                    <a:cubicBezTo>
                      <a:pt x="171952" y="419680"/>
                      <a:pt x="174412" y="426357"/>
                      <a:pt x="178453" y="427235"/>
                    </a:cubicBezTo>
                    <a:cubicBezTo>
                      <a:pt x="185569" y="428641"/>
                      <a:pt x="192597" y="430486"/>
                      <a:pt x="199713" y="434351"/>
                    </a:cubicBezTo>
                    <a:moveTo>
                      <a:pt x="1597467" y="317242"/>
                    </a:moveTo>
                    <a:cubicBezTo>
                      <a:pt x="1600893" y="316276"/>
                      <a:pt x="1604495" y="316276"/>
                      <a:pt x="1608010" y="315925"/>
                    </a:cubicBezTo>
                    <a:cubicBezTo>
                      <a:pt x="1614071" y="315397"/>
                      <a:pt x="1619606" y="312850"/>
                      <a:pt x="1621012" y="320932"/>
                    </a:cubicBezTo>
                    <a:cubicBezTo>
                      <a:pt x="1621188" y="321899"/>
                      <a:pt x="1623999" y="322514"/>
                      <a:pt x="1625580" y="323392"/>
                    </a:cubicBezTo>
                    <a:cubicBezTo>
                      <a:pt x="1632345" y="327258"/>
                      <a:pt x="1635771" y="332968"/>
                      <a:pt x="1636474" y="339733"/>
                    </a:cubicBezTo>
                    <a:cubicBezTo>
                      <a:pt x="1636650" y="341666"/>
                      <a:pt x="1635156" y="344653"/>
                      <a:pt x="1633399" y="345531"/>
                    </a:cubicBezTo>
                    <a:cubicBezTo>
                      <a:pt x="1631818" y="346322"/>
                      <a:pt x="1628040" y="345531"/>
                      <a:pt x="1626459" y="344214"/>
                    </a:cubicBezTo>
                    <a:cubicBezTo>
                      <a:pt x="1623472" y="341841"/>
                      <a:pt x="1620748" y="338854"/>
                      <a:pt x="1618903" y="335692"/>
                    </a:cubicBezTo>
                    <a:cubicBezTo>
                      <a:pt x="1613632" y="326731"/>
                      <a:pt x="1605198" y="322250"/>
                      <a:pt x="1594041" y="321284"/>
                    </a:cubicBezTo>
                    <a:cubicBezTo>
                      <a:pt x="1592020" y="321108"/>
                      <a:pt x="1588594" y="322162"/>
                      <a:pt x="1589472" y="318824"/>
                    </a:cubicBezTo>
                    <a:cubicBezTo>
                      <a:pt x="1589648" y="318033"/>
                      <a:pt x="1593162" y="317769"/>
                      <a:pt x="1597467" y="317242"/>
                    </a:cubicBezTo>
                    <a:moveTo>
                      <a:pt x="1471573" y="688249"/>
                    </a:moveTo>
                    <a:cubicBezTo>
                      <a:pt x="1464632" y="689479"/>
                      <a:pt x="1457692" y="690709"/>
                      <a:pt x="1450751" y="691851"/>
                    </a:cubicBezTo>
                    <a:cubicBezTo>
                      <a:pt x="1449697" y="692027"/>
                      <a:pt x="1448643" y="692027"/>
                      <a:pt x="1447501" y="692114"/>
                    </a:cubicBezTo>
                    <a:cubicBezTo>
                      <a:pt x="1448028" y="691148"/>
                      <a:pt x="1448203" y="689742"/>
                      <a:pt x="1449082" y="689303"/>
                    </a:cubicBezTo>
                    <a:cubicBezTo>
                      <a:pt x="1451630" y="688073"/>
                      <a:pt x="1454265" y="686755"/>
                      <a:pt x="1457077" y="686228"/>
                    </a:cubicBezTo>
                    <a:cubicBezTo>
                      <a:pt x="1460415" y="685613"/>
                      <a:pt x="1464896" y="686843"/>
                      <a:pt x="1467268" y="685262"/>
                    </a:cubicBezTo>
                    <a:cubicBezTo>
                      <a:pt x="1472451" y="681923"/>
                      <a:pt x="1477810" y="682011"/>
                      <a:pt x="1483609" y="681836"/>
                    </a:cubicBezTo>
                    <a:cubicBezTo>
                      <a:pt x="1484926" y="681836"/>
                      <a:pt x="1486244" y="680869"/>
                      <a:pt x="1487650" y="680342"/>
                    </a:cubicBezTo>
                    <a:cubicBezTo>
                      <a:pt x="1495381" y="677443"/>
                      <a:pt x="1500125" y="669097"/>
                      <a:pt x="1510404" y="670854"/>
                    </a:cubicBezTo>
                    <a:cubicBezTo>
                      <a:pt x="1515500" y="663210"/>
                      <a:pt x="1526481" y="666110"/>
                      <a:pt x="1533246" y="661453"/>
                    </a:cubicBezTo>
                    <a:cubicBezTo>
                      <a:pt x="1533773" y="661102"/>
                      <a:pt x="1535354" y="661717"/>
                      <a:pt x="1536409" y="661893"/>
                    </a:cubicBezTo>
                    <a:cubicBezTo>
                      <a:pt x="1535882" y="662596"/>
                      <a:pt x="1535618" y="663650"/>
                      <a:pt x="1534827" y="664001"/>
                    </a:cubicBezTo>
                    <a:cubicBezTo>
                      <a:pt x="1524812" y="668658"/>
                      <a:pt x="1514885" y="673577"/>
                      <a:pt x="1504518" y="677706"/>
                    </a:cubicBezTo>
                    <a:cubicBezTo>
                      <a:pt x="1494678" y="681748"/>
                      <a:pt x="1484223" y="684735"/>
                      <a:pt x="1471573" y="688249"/>
                    </a:cubicBezTo>
                    <a:moveTo>
                      <a:pt x="922926" y="576323"/>
                    </a:moveTo>
                    <a:cubicBezTo>
                      <a:pt x="918709" y="573775"/>
                      <a:pt x="918709" y="573775"/>
                      <a:pt x="921871" y="572194"/>
                    </a:cubicBezTo>
                    <a:cubicBezTo>
                      <a:pt x="929778" y="568153"/>
                      <a:pt x="938476" y="565166"/>
                      <a:pt x="942869" y="557083"/>
                    </a:cubicBezTo>
                    <a:cubicBezTo>
                      <a:pt x="945329" y="552427"/>
                      <a:pt x="951918" y="553218"/>
                      <a:pt x="956574" y="551548"/>
                    </a:cubicBezTo>
                    <a:cubicBezTo>
                      <a:pt x="957277" y="551285"/>
                      <a:pt x="959649" y="553130"/>
                      <a:pt x="959649" y="553218"/>
                    </a:cubicBezTo>
                    <a:cubicBezTo>
                      <a:pt x="955871" y="559543"/>
                      <a:pt x="953499" y="567538"/>
                      <a:pt x="947613" y="571667"/>
                    </a:cubicBezTo>
                    <a:cubicBezTo>
                      <a:pt x="942166" y="575357"/>
                      <a:pt x="932853" y="574917"/>
                      <a:pt x="922926" y="576323"/>
                    </a:cubicBezTo>
                    <a:moveTo>
                      <a:pt x="1003663" y="605315"/>
                    </a:moveTo>
                    <a:cubicBezTo>
                      <a:pt x="1004805" y="606281"/>
                      <a:pt x="1006035" y="607160"/>
                      <a:pt x="1006914" y="608214"/>
                    </a:cubicBezTo>
                    <a:cubicBezTo>
                      <a:pt x="1007968" y="609532"/>
                      <a:pt x="1008671" y="610937"/>
                      <a:pt x="1009549" y="612343"/>
                    </a:cubicBezTo>
                    <a:cubicBezTo>
                      <a:pt x="1007705" y="612168"/>
                      <a:pt x="1005860" y="611992"/>
                      <a:pt x="1004015" y="611816"/>
                    </a:cubicBezTo>
                    <a:cubicBezTo>
                      <a:pt x="992857" y="610937"/>
                      <a:pt x="984950" y="601361"/>
                      <a:pt x="972827" y="603031"/>
                    </a:cubicBezTo>
                    <a:cubicBezTo>
                      <a:pt x="971860" y="603119"/>
                      <a:pt x="969488" y="600922"/>
                      <a:pt x="969752" y="600395"/>
                    </a:cubicBezTo>
                    <a:cubicBezTo>
                      <a:pt x="970367" y="599077"/>
                      <a:pt x="972124" y="597057"/>
                      <a:pt x="973178" y="597144"/>
                    </a:cubicBezTo>
                    <a:cubicBezTo>
                      <a:pt x="983369" y="598111"/>
                      <a:pt x="995756" y="592664"/>
                      <a:pt x="1003663" y="605315"/>
                    </a:cubicBezTo>
                    <a:moveTo>
                      <a:pt x="1485893" y="350363"/>
                    </a:moveTo>
                    <a:cubicBezTo>
                      <a:pt x="1480534" y="349221"/>
                      <a:pt x="1478513" y="353175"/>
                      <a:pt x="1475262" y="355371"/>
                    </a:cubicBezTo>
                    <a:cubicBezTo>
                      <a:pt x="1474296" y="356074"/>
                      <a:pt x="1472627" y="355986"/>
                      <a:pt x="1471309" y="356249"/>
                    </a:cubicBezTo>
                    <a:cubicBezTo>
                      <a:pt x="1471309" y="355107"/>
                      <a:pt x="1470958" y="353789"/>
                      <a:pt x="1471485" y="352735"/>
                    </a:cubicBezTo>
                    <a:cubicBezTo>
                      <a:pt x="1473593" y="347991"/>
                      <a:pt x="1475438" y="343071"/>
                      <a:pt x="1478337" y="338679"/>
                    </a:cubicBezTo>
                    <a:cubicBezTo>
                      <a:pt x="1479304" y="337097"/>
                      <a:pt x="1483872" y="335428"/>
                      <a:pt x="1484926" y="336043"/>
                    </a:cubicBezTo>
                    <a:cubicBezTo>
                      <a:pt x="1488616" y="338503"/>
                      <a:pt x="1495557" y="336395"/>
                      <a:pt x="1496699" y="342193"/>
                    </a:cubicBezTo>
                    <a:cubicBezTo>
                      <a:pt x="1496962" y="343423"/>
                      <a:pt x="1496611" y="345180"/>
                      <a:pt x="1495732" y="345883"/>
                    </a:cubicBezTo>
                    <a:cubicBezTo>
                      <a:pt x="1493360" y="347640"/>
                      <a:pt x="1490725" y="348958"/>
                      <a:pt x="1485893" y="350363"/>
                    </a:cubicBezTo>
                    <a:moveTo>
                      <a:pt x="685369" y="570085"/>
                    </a:moveTo>
                    <a:cubicBezTo>
                      <a:pt x="681767" y="570788"/>
                      <a:pt x="678165" y="571491"/>
                      <a:pt x="674475" y="572106"/>
                    </a:cubicBezTo>
                    <a:cubicBezTo>
                      <a:pt x="673860" y="572194"/>
                      <a:pt x="673157" y="571579"/>
                      <a:pt x="672543" y="571316"/>
                    </a:cubicBezTo>
                    <a:cubicBezTo>
                      <a:pt x="673245" y="570613"/>
                      <a:pt x="673772" y="569646"/>
                      <a:pt x="674651" y="569207"/>
                    </a:cubicBezTo>
                    <a:cubicBezTo>
                      <a:pt x="675881" y="568592"/>
                      <a:pt x="677375" y="568241"/>
                      <a:pt x="678780" y="568065"/>
                    </a:cubicBezTo>
                    <a:cubicBezTo>
                      <a:pt x="688796" y="566659"/>
                      <a:pt x="698723" y="565166"/>
                      <a:pt x="708738" y="563936"/>
                    </a:cubicBezTo>
                    <a:cubicBezTo>
                      <a:pt x="716997" y="562881"/>
                      <a:pt x="725255" y="562091"/>
                      <a:pt x="733513" y="561212"/>
                    </a:cubicBezTo>
                    <a:cubicBezTo>
                      <a:pt x="735973" y="560949"/>
                      <a:pt x="738345" y="560685"/>
                      <a:pt x="740805" y="560422"/>
                    </a:cubicBezTo>
                    <a:cubicBezTo>
                      <a:pt x="738872" y="561564"/>
                      <a:pt x="736939" y="562794"/>
                      <a:pt x="734919" y="563848"/>
                    </a:cubicBezTo>
                    <a:cubicBezTo>
                      <a:pt x="733337" y="564726"/>
                      <a:pt x="731756" y="565517"/>
                      <a:pt x="730175" y="566220"/>
                    </a:cubicBezTo>
                    <a:cubicBezTo>
                      <a:pt x="724816" y="568416"/>
                      <a:pt x="719544" y="571491"/>
                      <a:pt x="713307" y="569471"/>
                    </a:cubicBezTo>
                    <a:cubicBezTo>
                      <a:pt x="704609" y="566659"/>
                      <a:pt x="696263" y="567626"/>
                      <a:pt x="685369" y="570085"/>
                    </a:cubicBezTo>
                    <a:moveTo>
                      <a:pt x="1493009" y="454031"/>
                    </a:moveTo>
                    <a:cubicBezTo>
                      <a:pt x="1505836" y="451834"/>
                      <a:pt x="1518662" y="449638"/>
                      <a:pt x="1531401" y="447442"/>
                    </a:cubicBezTo>
                    <a:cubicBezTo>
                      <a:pt x="1532455" y="447266"/>
                      <a:pt x="1533510" y="447178"/>
                      <a:pt x="1534564" y="447002"/>
                    </a:cubicBezTo>
                    <a:cubicBezTo>
                      <a:pt x="1533861" y="447969"/>
                      <a:pt x="1533334" y="449462"/>
                      <a:pt x="1532367" y="449726"/>
                    </a:cubicBezTo>
                    <a:cubicBezTo>
                      <a:pt x="1527448" y="451132"/>
                      <a:pt x="1522352" y="451834"/>
                      <a:pt x="1517520" y="453416"/>
                    </a:cubicBezTo>
                    <a:cubicBezTo>
                      <a:pt x="1500916" y="458687"/>
                      <a:pt x="1482642" y="459214"/>
                      <a:pt x="1466653" y="466330"/>
                    </a:cubicBezTo>
                    <a:cubicBezTo>
                      <a:pt x="1465950" y="466682"/>
                      <a:pt x="1464632" y="465803"/>
                      <a:pt x="1463578" y="465539"/>
                    </a:cubicBezTo>
                    <a:cubicBezTo>
                      <a:pt x="1464017" y="464398"/>
                      <a:pt x="1464193" y="462640"/>
                      <a:pt x="1464984" y="462377"/>
                    </a:cubicBezTo>
                    <a:cubicBezTo>
                      <a:pt x="1469376" y="460795"/>
                      <a:pt x="1473945" y="459566"/>
                      <a:pt x="1478425" y="458072"/>
                    </a:cubicBezTo>
                    <a:cubicBezTo>
                      <a:pt x="1482466" y="456842"/>
                      <a:pt x="1486508" y="455349"/>
                      <a:pt x="1493009" y="454031"/>
                    </a:cubicBezTo>
                    <a:moveTo>
                      <a:pt x="922926" y="267429"/>
                    </a:moveTo>
                    <a:cubicBezTo>
                      <a:pt x="922574" y="272613"/>
                      <a:pt x="917127" y="278411"/>
                      <a:pt x="912998" y="277269"/>
                    </a:cubicBezTo>
                    <a:cubicBezTo>
                      <a:pt x="905443" y="275073"/>
                      <a:pt x="898151" y="272173"/>
                      <a:pt x="890771" y="269538"/>
                    </a:cubicBezTo>
                    <a:cubicBezTo>
                      <a:pt x="890068" y="269274"/>
                      <a:pt x="889453" y="269011"/>
                      <a:pt x="888751" y="268835"/>
                    </a:cubicBezTo>
                    <a:cubicBezTo>
                      <a:pt x="889453" y="268396"/>
                      <a:pt x="890156" y="267693"/>
                      <a:pt x="890947" y="267517"/>
                    </a:cubicBezTo>
                    <a:cubicBezTo>
                      <a:pt x="901226" y="265936"/>
                      <a:pt x="911241" y="260137"/>
                      <a:pt x="922926" y="267429"/>
                    </a:cubicBezTo>
                    <a:moveTo>
                      <a:pt x="897975" y="527564"/>
                    </a:moveTo>
                    <a:cubicBezTo>
                      <a:pt x="903598" y="522205"/>
                      <a:pt x="913613" y="521942"/>
                      <a:pt x="917742" y="514738"/>
                    </a:cubicBezTo>
                    <a:cubicBezTo>
                      <a:pt x="918182" y="514035"/>
                      <a:pt x="921257" y="514386"/>
                      <a:pt x="923101" y="514298"/>
                    </a:cubicBezTo>
                    <a:cubicBezTo>
                      <a:pt x="922662" y="515968"/>
                      <a:pt x="922838" y="518164"/>
                      <a:pt x="921608" y="519218"/>
                    </a:cubicBezTo>
                    <a:cubicBezTo>
                      <a:pt x="910802" y="528267"/>
                      <a:pt x="898415" y="535471"/>
                      <a:pt x="884885" y="541094"/>
                    </a:cubicBezTo>
                    <a:cubicBezTo>
                      <a:pt x="883831" y="541533"/>
                      <a:pt x="882689" y="541972"/>
                      <a:pt x="881547" y="542324"/>
                    </a:cubicBezTo>
                    <a:cubicBezTo>
                      <a:pt x="881898" y="541182"/>
                      <a:pt x="881898" y="539600"/>
                      <a:pt x="882777" y="538897"/>
                    </a:cubicBezTo>
                    <a:cubicBezTo>
                      <a:pt x="887345" y="535295"/>
                      <a:pt x="892089" y="532045"/>
                      <a:pt x="897975" y="527564"/>
                    </a:cubicBezTo>
                    <a:moveTo>
                      <a:pt x="533382" y="194950"/>
                    </a:moveTo>
                    <a:cubicBezTo>
                      <a:pt x="535579" y="196795"/>
                      <a:pt x="538829" y="199167"/>
                      <a:pt x="533821" y="200573"/>
                    </a:cubicBezTo>
                    <a:cubicBezTo>
                      <a:pt x="528199" y="202154"/>
                      <a:pt x="522137" y="202769"/>
                      <a:pt x="516251" y="203120"/>
                    </a:cubicBezTo>
                    <a:cubicBezTo>
                      <a:pt x="511419" y="203472"/>
                      <a:pt x="505620" y="197761"/>
                      <a:pt x="506323" y="193808"/>
                    </a:cubicBezTo>
                    <a:cubicBezTo>
                      <a:pt x="506499" y="192754"/>
                      <a:pt x="508607" y="190909"/>
                      <a:pt x="509486" y="190997"/>
                    </a:cubicBezTo>
                    <a:cubicBezTo>
                      <a:pt x="516690" y="192139"/>
                      <a:pt x="523894" y="193544"/>
                      <a:pt x="533382" y="194950"/>
                    </a:cubicBezTo>
                    <a:moveTo>
                      <a:pt x="324378" y="304767"/>
                    </a:moveTo>
                    <a:cubicBezTo>
                      <a:pt x="321040" y="308369"/>
                      <a:pt x="317789" y="311971"/>
                      <a:pt x="314450" y="315485"/>
                    </a:cubicBezTo>
                    <a:cubicBezTo>
                      <a:pt x="310585" y="319614"/>
                      <a:pt x="308476" y="327346"/>
                      <a:pt x="299428" y="321372"/>
                    </a:cubicBezTo>
                    <a:cubicBezTo>
                      <a:pt x="299164" y="321196"/>
                      <a:pt x="298198" y="321899"/>
                      <a:pt x="297495" y="322074"/>
                    </a:cubicBezTo>
                    <a:cubicBezTo>
                      <a:pt x="295913" y="322338"/>
                      <a:pt x="294244" y="322426"/>
                      <a:pt x="292663" y="322601"/>
                    </a:cubicBezTo>
                    <a:cubicBezTo>
                      <a:pt x="293629" y="320932"/>
                      <a:pt x="294068" y="318648"/>
                      <a:pt x="295562" y="317769"/>
                    </a:cubicBezTo>
                    <a:cubicBezTo>
                      <a:pt x="301272" y="314343"/>
                      <a:pt x="307510" y="311532"/>
                      <a:pt x="313308" y="308193"/>
                    </a:cubicBezTo>
                    <a:cubicBezTo>
                      <a:pt x="317086" y="306085"/>
                      <a:pt x="320425" y="303449"/>
                      <a:pt x="324027" y="300989"/>
                    </a:cubicBezTo>
                    <a:cubicBezTo>
                      <a:pt x="324466" y="301956"/>
                      <a:pt x="324993" y="302834"/>
                      <a:pt x="324378" y="304767"/>
                    </a:cubicBezTo>
                    <a:moveTo>
                      <a:pt x="1255452" y="520360"/>
                    </a:moveTo>
                    <a:cubicBezTo>
                      <a:pt x="1261339" y="519394"/>
                      <a:pt x="1267225" y="518691"/>
                      <a:pt x="1273023" y="517373"/>
                    </a:cubicBezTo>
                    <a:cubicBezTo>
                      <a:pt x="1279788" y="515880"/>
                      <a:pt x="1286377" y="513771"/>
                      <a:pt x="1293054" y="512190"/>
                    </a:cubicBezTo>
                    <a:cubicBezTo>
                      <a:pt x="1294108" y="511926"/>
                      <a:pt x="1295514" y="512893"/>
                      <a:pt x="1296744" y="513332"/>
                    </a:cubicBezTo>
                    <a:cubicBezTo>
                      <a:pt x="1295865" y="514035"/>
                      <a:pt x="1295162" y="515001"/>
                      <a:pt x="1294196" y="515528"/>
                    </a:cubicBezTo>
                    <a:cubicBezTo>
                      <a:pt x="1281281" y="522293"/>
                      <a:pt x="1267664" y="526686"/>
                      <a:pt x="1252202" y="524577"/>
                    </a:cubicBezTo>
                    <a:cubicBezTo>
                      <a:pt x="1251323" y="524489"/>
                      <a:pt x="1250445" y="523787"/>
                      <a:pt x="1249654" y="523435"/>
                    </a:cubicBezTo>
                    <a:cubicBezTo>
                      <a:pt x="1250884" y="522293"/>
                      <a:pt x="1251938" y="521327"/>
                      <a:pt x="1255452" y="520360"/>
                    </a:cubicBezTo>
                    <a:moveTo>
                      <a:pt x="723410" y="286142"/>
                    </a:moveTo>
                    <a:cubicBezTo>
                      <a:pt x="730965" y="285527"/>
                      <a:pt x="738433" y="286845"/>
                      <a:pt x="746164" y="284385"/>
                    </a:cubicBezTo>
                    <a:cubicBezTo>
                      <a:pt x="753104" y="282189"/>
                      <a:pt x="761099" y="282628"/>
                      <a:pt x="768742" y="282101"/>
                    </a:cubicBezTo>
                    <a:cubicBezTo>
                      <a:pt x="769797" y="282013"/>
                      <a:pt x="770939" y="283243"/>
                      <a:pt x="772081" y="283770"/>
                    </a:cubicBezTo>
                    <a:cubicBezTo>
                      <a:pt x="771202" y="284561"/>
                      <a:pt x="770324" y="285966"/>
                      <a:pt x="769357" y="286054"/>
                    </a:cubicBezTo>
                    <a:cubicBezTo>
                      <a:pt x="759869" y="286933"/>
                      <a:pt x="750293" y="287548"/>
                      <a:pt x="740805" y="288251"/>
                    </a:cubicBezTo>
                    <a:cubicBezTo>
                      <a:pt x="738872" y="288426"/>
                      <a:pt x="736939" y="288251"/>
                      <a:pt x="735007" y="288514"/>
                    </a:cubicBezTo>
                    <a:cubicBezTo>
                      <a:pt x="726133" y="289744"/>
                      <a:pt x="717348" y="291150"/>
                      <a:pt x="708475" y="292292"/>
                    </a:cubicBezTo>
                    <a:cubicBezTo>
                      <a:pt x="706893" y="292468"/>
                      <a:pt x="705048" y="291589"/>
                      <a:pt x="703379" y="291238"/>
                    </a:cubicBezTo>
                    <a:cubicBezTo>
                      <a:pt x="705312" y="290271"/>
                      <a:pt x="707069" y="288778"/>
                      <a:pt x="709090" y="288338"/>
                    </a:cubicBezTo>
                    <a:cubicBezTo>
                      <a:pt x="712955" y="287372"/>
                      <a:pt x="717699" y="289920"/>
                      <a:pt x="723410" y="286142"/>
                    </a:cubicBezTo>
                    <a:moveTo>
                      <a:pt x="1412447" y="258907"/>
                    </a:moveTo>
                    <a:cubicBezTo>
                      <a:pt x="1412447" y="258907"/>
                      <a:pt x="1405067" y="258907"/>
                      <a:pt x="1401553" y="258907"/>
                    </a:cubicBezTo>
                    <a:cubicBezTo>
                      <a:pt x="1395228" y="258907"/>
                      <a:pt x="1388902" y="259171"/>
                      <a:pt x="1382577" y="258732"/>
                    </a:cubicBezTo>
                    <a:cubicBezTo>
                      <a:pt x="1380205" y="258556"/>
                      <a:pt x="1377920" y="256887"/>
                      <a:pt x="1375636" y="255920"/>
                    </a:cubicBezTo>
                    <a:cubicBezTo>
                      <a:pt x="1377657" y="255481"/>
                      <a:pt x="1379678" y="254866"/>
                      <a:pt x="1381786" y="254778"/>
                    </a:cubicBezTo>
                    <a:cubicBezTo>
                      <a:pt x="1385740" y="254603"/>
                      <a:pt x="1389693" y="254603"/>
                      <a:pt x="1393646" y="254778"/>
                    </a:cubicBezTo>
                    <a:cubicBezTo>
                      <a:pt x="1406385" y="255393"/>
                      <a:pt x="1419124" y="256096"/>
                      <a:pt x="1431863" y="256887"/>
                    </a:cubicBezTo>
                    <a:cubicBezTo>
                      <a:pt x="1432829" y="256975"/>
                      <a:pt x="1433796" y="257590"/>
                      <a:pt x="1434762" y="257941"/>
                    </a:cubicBezTo>
                    <a:cubicBezTo>
                      <a:pt x="1433708" y="258292"/>
                      <a:pt x="1432478" y="258380"/>
                      <a:pt x="1431687" y="258995"/>
                    </a:cubicBezTo>
                    <a:cubicBezTo>
                      <a:pt x="1428788" y="261016"/>
                      <a:pt x="1426240" y="262070"/>
                      <a:pt x="1422462" y="259874"/>
                    </a:cubicBezTo>
                    <a:cubicBezTo>
                      <a:pt x="1420530" y="258732"/>
                      <a:pt x="1417279" y="259259"/>
                      <a:pt x="1412271" y="258995"/>
                    </a:cubicBezTo>
                    <a:moveTo>
                      <a:pt x="1186575" y="522381"/>
                    </a:moveTo>
                    <a:cubicBezTo>
                      <a:pt x="1185433" y="521415"/>
                      <a:pt x="1184379" y="520448"/>
                      <a:pt x="1183237" y="519482"/>
                    </a:cubicBezTo>
                    <a:cubicBezTo>
                      <a:pt x="1184027" y="519043"/>
                      <a:pt x="1184818" y="518428"/>
                      <a:pt x="1185696" y="518252"/>
                    </a:cubicBezTo>
                    <a:cubicBezTo>
                      <a:pt x="1187893" y="517812"/>
                      <a:pt x="1190177" y="517725"/>
                      <a:pt x="1192285" y="517285"/>
                    </a:cubicBezTo>
                    <a:cubicBezTo>
                      <a:pt x="1197293" y="516231"/>
                      <a:pt x="1202125" y="514650"/>
                      <a:pt x="1207221" y="514123"/>
                    </a:cubicBezTo>
                    <a:cubicBezTo>
                      <a:pt x="1214952" y="513332"/>
                      <a:pt x="1213634" y="521590"/>
                      <a:pt x="1218817" y="523611"/>
                    </a:cubicBezTo>
                    <a:cubicBezTo>
                      <a:pt x="1219608" y="523962"/>
                      <a:pt x="1220047" y="525017"/>
                      <a:pt x="1220662" y="525719"/>
                    </a:cubicBezTo>
                    <a:cubicBezTo>
                      <a:pt x="1219257" y="525983"/>
                      <a:pt x="1217236" y="526861"/>
                      <a:pt x="1216357" y="526334"/>
                    </a:cubicBezTo>
                    <a:cubicBezTo>
                      <a:pt x="1207923" y="521151"/>
                      <a:pt x="1198347" y="522557"/>
                      <a:pt x="1186575" y="522381"/>
                    </a:cubicBezTo>
                    <a:moveTo>
                      <a:pt x="355215" y="327609"/>
                    </a:moveTo>
                    <a:cubicBezTo>
                      <a:pt x="359520" y="325237"/>
                      <a:pt x="363737" y="322514"/>
                      <a:pt x="368305" y="320493"/>
                    </a:cubicBezTo>
                    <a:cubicBezTo>
                      <a:pt x="370501" y="319527"/>
                      <a:pt x="373400" y="319614"/>
                      <a:pt x="375948" y="319351"/>
                    </a:cubicBezTo>
                    <a:cubicBezTo>
                      <a:pt x="376475" y="319263"/>
                      <a:pt x="377617" y="319966"/>
                      <a:pt x="377705" y="320317"/>
                    </a:cubicBezTo>
                    <a:cubicBezTo>
                      <a:pt x="377705" y="321196"/>
                      <a:pt x="377354" y="322953"/>
                      <a:pt x="376915" y="322953"/>
                    </a:cubicBezTo>
                    <a:cubicBezTo>
                      <a:pt x="371468" y="323568"/>
                      <a:pt x="371204" y="326906"/>
                      <a:pt x="370062" y="330684"/>
                    </a:cubicBezTo>
                    <a:cubicBezTo>
                      <a:pt x="369447" y="332793"/>
                      <a:pt x="365054" y="334198"/>
                      <a:pt x="362155" y="335692"/>
                    </a:cubicBezTo>
                    <a:cubicBezTo>
                      <a:pt x="361452" y="336043"/>
                      <a:pt x="360134" y="335252"/>
                      <a:pt x="359080" y="334989"/>
                    </a:cubicBezTo>
                    <a:cubicBezTo>
                      <a:pt x="359871" y="334550"/>
                      <a:pt x="360662" y="334198"/>
                      <a:pt x="361277" y="333671"/>
                    </a:cubicBezTo>
                    <a:cubicBezTo>
                      <a:pt x="362594" y="332441"/>
                      <a:pt x="363824" y="331211"/>
                      <a:pt x="365142" y="329981"/>
                    </a:cubicBezTo>
                    <a:cubicBezTo>
                      <a:pt x="363034" y="330157"/>
                      <a:pt x="360837" y="330245"/>
                      <a:pt x="358817" y="330596"/>
                    </a:cubicBezTo>
                    <a:cubicBezTo>
                      <a:pt x="357411" y="330860"/>
                      <a:pt x="356181" y="331738"/>
                      <a:pt x="354775" y="331914"/>
                    </a:cubicBezTo>
                    <a:cubicBezTo>
                      <a:pt x="351613" y="332441"/>
                      <a:pt x="348450" y="332793"/>
                      <a:pt x="345199" y="333232"/>
                    </a:cubicBezTo>
                    <a:cubicBezTo>
                      <a:pt x="347835" y="331475"/>
                      <a:pt x="350295" y="329542"/>
                      <a:pt x="355215" y="327609"/>
                    </a:cubicBezTo>
                    <a:moveTo>
                      <a:pt x="618864" y="228071"/>
                    </a:moveTo>
                    <a:cubicBezTo>
                      <a:pt x="611308" y="229301"/>
                      <a:pt x="603577" y="230004"/>
                      <a:pt x="597076" y="234221"/>
                    </a:cubicBezTo>
                    <a:cubicBezTo>
                      <a:pt x="595671" y="235187"/>
                      <a:pt x="593913" y="236065"/>
                      <a:pt x="592156" y="236241"/>
                    </a:cubicBezTo>
                    <a:cubicBezTo>
                      <a:pt x="590399" y="236417"/>
                      <a:pt x="588554" y="235714"/>
                      <a:pt x="586797" y="235363"/>
                    </a:cubicBezTo>
                    <a:cubicBezTo>
                      <a:pt x="588115" y="234923"/>
                      <a:pt x="589521" y="234484"/>
                      <a:pt x="590751" y="233869"/>
                    </a:cubicBezTo>
                    <a:cubicBezTo>
                      <a:pt x="594616" y="232024"/>
                      <a:pt x="598745" y="230443"/>
                      <a:pt x="601996" y="227983"/>
                    </a:cubicBezTo>
                    <a:cubicBezTo>
                      <a:pt x="606389" y="224732"/>
                      <a:pt x="609903" y="221745"/>
                      <a:pt x="616580" y="221042"/>
                    </a:cubicBezTo>
                    <a:cubicBezTo>
                      <a:pt x="620533" y="220603"/>
                      <a:pt x="623872" y="218934"/>
                      <a:pt x="626068" y="222360"/>
                    </a:cubicBezTo>
                    <a:cubicBezTo>
                      <a:pt x="626683" y="223239"/>
                      <a:pt x="622993" y="226138"/>
                      <a:pt x="618864" y="228071"/>
                    </a:cubicBezTo>
                    <a:moveTo>
                      <a:pt x="635556" y="319263"/>
                    </a:moveTo>
                    <a:cubicBezTo>
                      <a:pt x="628967" y="320229"/>
                      <a:pt x="622378" y="321108"/>
                      <a:pt x="615701" y="322074"/>
                    </a:cubicBezTo>
                    <a:cubicBezTo>
                      <a:pt x="614120" y="322338"/>
                      <a:pt x="612451" y="322426"/>
                      <a:pt x="610869" y="322689"/>
                    </a:cubicBezTo>
                    <a:cubicBezTo>
                      <a:pt x="612099" y="321547"/>
                      <a:pt x="613153" y="319966"/>
                      <a:pt x="614647" y="319439"/>
                    </a:cubicBezTo>
                    <a:cubicBezTo>
                      <a:pt x="617634" y="318297"/>
                      <a:pt x="620972" y="317945"/>
                      <a:pt x="624047" y="316891"/>
                    </a:cubicBezTo>
                    <a:cubicBezTo>
                      <a:pt x="632130" y="314167"/>
                      <a:pt x="640124" y="311180"/>
                      <a:pt x="648207" y="308369"/>
                    </a:cubicBezTo>
                    <a:cubicBezTo>
                      <a:pt x="649701" y="307842"/>
                      <a:pt x="651458" y="307842"/>
                      <a:pt x="653039" y="307578"/>
                    </a:cubicBezTo>
                    <a:cubicBezTo>
                      <a:pt x="652160" y="309248"/>
                      <a:pt x="651897" y="311620"/>
                      <a:pt x="650403" y="312410"/>
                    </a:cubicBezTo>
                    <a:cubicBezTo>
                      <a:pt x="646011" y="314695"/>
                      <a:pt x="641267" y="316364"/>
                      <a:pt x="635556" y="319263"/>
                    </a:cubicBezTo>
                    <a:moveTo>
                      <a:pt x="1051192" y="603206"/>
                    </a:moveTo>
                    <a:cubicBezTo>
                      <a:pt x="1052071" y="603909"/>
                      <a:pt x="1052774" y="605051"/>
                      <a:pt x="1053740" y="605227"/>
                    </a:cubicBezTo>
                    <a:cubicBezTo>
                      <a:pt x="1066215" y="607336"/>
                      <a:pt x="1076055" y="614627"/>
                      <a:pt x="1087652" y="618581"/>
                    </a:cubicBezTo>
                    <a:cubicBezTo>
                      <a:pt x="1088618" y="618932"/>
                      <a:pt x="1089057" y="620426"/>
                      <a:pt x="1089672" y="621392"/>
                    </a:cubicBezTo>
                    <a:cubicBezTo>
                      <a:pt x="1088618" y="621480"/>
                      <a:pt x="1087388" y="621831"/>
                      <a:pt x="1086510" y="621568"/>
                    </a:cubicBezTo>
                    <a:cubicBezTo>
                      <a:pt x="1080360" y="619635"/>
                      <a:pt x="1073771" y="618229"/>
                      <a:pt x="1068148" y="615506"/>
                    </a:cubicBezTo>
                    <a:cubicBezTo>
                      <a:pt x="1061647" y="612431"/>
                      <a:pt x="1053125" y="611553"/>
                      <a:pt x="1051192" y="603206"/>
                    </a:cubicBezTo>
                    <a:moveTo>
                      <a:pt x="1319586" y="199079"/>
                    </a:moveTo>
                    <a:cubicBezTo>
                      <a:pt x="1322133" y="204790"/>
                      <a:pt x="1317126" y="206547"/>
                      <a:pt x="1313436" y="204965"/>
                    </a:cubicBezTo>
                    <a:cubicBezTo>
                      <a:pt x="1306935" y="202242"/>
                      <a:pt x="1300521" y="203735"/>
                      <a:pt x="1294108" y="203208"/>
                    </a:cubicBezTo>
                    <a:cubicBezTo>
                      <a:pt x="1292527" y="203032"/>
                      <a:pt x="1290857" y="203384"/>
                      <a:pt x="1289364" y="203120"/>
                    </a:cubicBezTo>
                    <a:cubicBezTo>
                      <a:pt x="1288573" y="202945"/>
                      <a:pt x="1287958" y="201802"/>
                      <a:pt x="1287607" y="201012"/>
                    </a:cubicBezTo>
                    <a:cubicBezTo>
                      <a:pt x="1287431" y="200573"/>
                      <a:pt x="1288222" y="199343"/>
                      <a:pt x="1288398" y="199343"/>
                    </a:cubicBezTo>
                    <a:cubicBezTo>
                      <a:pt x="1295426" y="200221"/>
                      <a:pt x="1301839" y="193984"/>
                      <a:pt x="1309307" y="198200"/>
                    </a:cubicBezTo>
                    <a:cubicBezTo>
                      <a:pt x="1311327" y="199343"/>
                      <a:pt x="1314578" y="198816"/>
                      <a:pt x="1319586" y="199079"/>
                    </a:cubicBezTo>
                    <a:moveTo>
                      <a:pt x="880141" y="404305"/>
                    </a:moveTo>
                    <a:cubicBezTo>
                      <a:pt x="884094" y="403603"/>
                      <a:pt x="888048" y="402812"/>
                      <a:pt x="892001" y="402373"/>
                    </a:cubicBezTo>
                    <a:cubicBezTo>
                      <a:pt x="893143" y="402285"/>
                      <a:pt x="894549" y="403163"/>
                      <a:pt x="895428" y="403954"/>
                    </a:cubicBezTo>
                    <a:cubicBezTo>
                      <a:pt x="895691" y="404218"/>
                      <a:pt x="894988" y="405887"/>
                      <a:pt x="894285" y="406414"/>
                    </a:cubicBezTo>
                    <a:cubicBezTo>
                      <a:pt x="889981" y="409577"/>
                      <a:pt x="885588" y="412652"/>
                      <a:pt x="881283" y="415814"/>
                    </a:cubicBezTo>
                    <a:cubicBezTo>
                      <a:pt x="880844" y="416166"/>
                      <a:pt x="879790" y="416517"/>
                      <a:pt x="879702" y="416341"/>
                    </a:cubicBezTo>
                    <a:cubicBezTo>
                      <a:pt x="877769" y="413969"/>
                      <a:pt x="875397" y="411773"/>
                      <a:pt x="874430" y="409137"/>
                    </a:cubicBezTo>
                    <a:cubicBezTo>
                      <a:pt x="874079" y="407820"/>
                      <a:pt x="876627" y="405887"/>
                      <a:pt x="880141" y="404305"/>
                    </a:cubicBezTo>
                    <a:moveTo>
                      <a:pt x="1457340" y="377334"/>
                    </a:moveTo>
                    <a:cubicBezTo>
                      <a:pt x="1459800" y="376631"/>
                      <a:pt x="1462172" y="375929"/>
                      <a:pt x="1464632" y="375314"/>
                    </a:cubicBezTo>
                    <a:cubicBezTo>
                      <a:pt x="1467444" y="374611"/>
                      <a:pt x="1470255" y="373469"/>
                      <a:pt x="1473066" y="373381"/>
                    </a:cubicBezTo>
                    <a:cubicBezTo>
                      <a:pt x="1475350" y="373293"/>
                      <a:pt x="1477634" y="374523"/>
                      <a:pt x="1479919" y="375138"/>
                    </a:cubicBezTo>
                    <a:cubicBezTo>
                      <a:pt x="1477722" y="376631"/>
                      <a:pt x="1475790" y="378564"/>
                      <a:pt x="1473330" y="379355"/>
                    </a:cubicBezTo>
                    <a:cubicBezTo>
                      <a:pt x="1468234" y="381024"/>
                      <a:pt x="1462875" y="382430"/>
                      <a:pt x="1457516" y="383308"/>
                    </a:cubicBezTo>
                    <a:cubicBezTo>
                      <a:pt x="1454880" y="383748"/>
                      <a:pt x="1451893" y="382693"/>
                      <a:pt x="1448994" y="382254"/>
                    </a:cubicBezTo>
                    <a:cubicBezTo>
                      <a:pt x="1451015" y="380585"/>
                      <a:pt x="1453035" y="378916"/>
                      <a:pt x="1457340" y="377334"/>
                    </a:cubicBezTo>
                    <a:moveTo>
                      <a:pt x="895603" y="370042"/>
                    </a:moveTo>
                    <a:cubicBezTo>
                      <a:pt x="898766" y="367495"/>
                      <a:pt x="901753" y="364771"/>
                      <a:pt x="905179" y="362487"/>
                    </a:cubicBezTo>
                    <a:cubicBezTo>
                      <a:pt x="906673" y="361433"/>
                      <a:pt x="908957" y="361257"/>
                      <a:pt x="910978" y="360906"/>
                    </a:cubicBezTo>
                    <a:cubicBezTo>
                      <a:pt x="911153" y="360906"/>
                      <a:pt x="912471" y="362838"/>
                      <a:pt x="912120" y="363366"/>
                    </a:cubicBezTo>
                    <a:cubicBezTo>
                      <a:pt x="909133" y="367758"/>
                      <a:pt x="906321" y="372415"/>
                      <a:pt x="902456" y="376192"/>
                    </a:cubicBezTo>
                    <a:cubicBezTo>
                      <a:pt x="901050" y="377598"/>
                      <a:pt x="896482" y="377598"/>
                      <a:pt x="894022" y="376807"/>
                    </a:cubicBezTo>
                    <a:cubicBezTo>
                      <a:pt x="889102" y="375138"/>
                      <a:pt x="892177" y="372942"/>
                      <a:pt x="895603" y="370042"/>
                    </a:cubicBezTo>
                    <a:moveTo>
                      <a:pt x="403973" y="407380"/>
                    </a:moveTo>
                    <a:cubicBezTo>
                      <a:pt x="400459" y="410455"/>
                      <a:pt x="396506" y="409137"/>
                      <a:pt x="392377" y="408522"/>
                    </a:cubicBezTo>
                    <a:cubicBezTo>
                      <a:pt x="389038" y="407995"/>
                      <a:pt x="384558" y="409401"/>
                      <a:pt x="383504" y="405711"/>
                    </a:cubicBezTo>
                    <a:cubicBezTo>
                      <a:pt x="383152" y="404657"/>
                      <a:pt x="387808" y="402460"/>
                      <a:pt x="390180" y="400791"/>
                    </a:cubicBezTo>
                    <a:cubicBezTo>
                      <a:pt x="390708" y="400440"/>
                      <a:pt x="391674" y="400528"/>
                      <a:pt x="392201" y="400088"/>
                    </a:cubicBezTo>
                    <a:cubicBezTo>
                      <a:pt x="397121" y="396750"/>
                      <a:pt x="400372" y="397453"/>
                      <a:pt x="401689" y="403076"/>
                    </a:cubicBezTo>
                    <a:cubicBezTo>
                      <a:pt x="401865" y="403954"/>
                      <a:pt x="403183" y="404569"/>
                      <a:pt x="403973" y="407380"/>
                    </a:cubicBezTo>
                    <a:moveTo>
                      <a:pt x="340982" y="205317"/>
                    </a:moveTo>
                    <a:cubicBezTo>
                      <a:pt x="346605" y="203911"/>
                      <a:pt x="352140" y="202505"/>
                      <a:pt x="357850" y="201275"/>
                    </a:cubicBezTo>
                    <a:cubicBezTo>
                      <a:pt x="358729" y="201100"/>
                      <a:pt x="359959" y="201802"/>
                      <a:pt x="360925" y="202066"/>
                    </a:cubicBezTo>
                    <a:cubicBezTo>
                      <a:pt x="360222" y="202769"/>
                      <a:pt x="359695" y="203647"/>
                      <a:pt x="358905" y="204175"/>
                    </a:cubicBezTo>
                    <a:cubicBezTo>
                      <a:pt x="356181" y="206019"/>
                      <a:pt x="327365" y="211994"/>
                      <a:pt x="323675" y="211554"/>
                    </a:cubicBezTo>
                    <a:cubicBezTo>
                      <a:pt x="323324" y="211466"/>
                      <a:pt x="322797" y="211642"/>
                      <a:pt x="322533" y="211554"/>
                    </a:cubicBezTo>
                    <a:cubicBezTo>
                      <a:pt x="321918" y="211291"/>
                      <a:pt x="320864" y="210764"/>
                      <a:pt x="320864" y="210412"/>
                    </a:cubicBezTo>
                    <a:cubicBezTo>
                      <a:pt x="320864" y="209534"/>
                      <a:pt x="321040" y="208128"/>
                      <a:pt x="321742" y="207777"/>
                    </a:cubicBezTo>
                    <a:cubicBezTo>
                      <a:pt x="323412" y="206898"/>
                      <a:pt x="326662" y="205580"/>
                      <a:pt x="327189" y="206107"/>
                    </a:cubicBezTo>
                    <a:cubicBezTo>
                      <a:pt x="331582" y="210412"/>
                      <a:pt x="334833" y="204790"/>
                      <a:pt x="340982" y="205317"/>
                    </a:cubicBezTo>
                    <a:moveTo>
                      <a:pt x="920554" y="628069"/>
                    </a:moveTo>
                    <a:cubicBezTo>
                      <a:pt x="916952" y="626663"/>
                      <a:pt x="913350" y="625170"/>
                      <a:pt x="909660" y="623940"/>
                    </a:cubicBezTo>
                    <a:cubicBezTo>
                      <a:pt x="906146" y="622798"/>
                      <a:pt x="907200" y="621304"/>
                      <a:pt x="908781" y="619635"/>
                    </a:cubicBezTo>
                    <a:cubicBezTo>
                      <a:pt x="912295" y="615945"/>
                      <a:pt x="915546" y="614012"/>
                      <a:pt x="921169" y="617526"/>
                    </a:cubicBezTo>
                    <a:cubicBezTo>
                      <a:pt x="926791" y="621041"/>
                      <a:pt x="924419" y="623852"/>
                      <a:pt x="920554" y="628069"/>
                    </a:cubicBezTo>
                    <a:moveTo>
                      <a:pt x="374279" y="174216"/>
                    </a:moveTo>
                    <a:cubicBezTo>
                      <a:pt x="366372" y="175710"/>
                      <a:pt x="357499" y="174216"/>
                      <a:pt x="350910" y="180015"/>
                    </a:cubicBezTo>
                    <a:cubicBezTo>
                      <a:pt x="350295" y="180542"/>
                      <a:pt x="348626" y="180630"/>
                      <a:pt x="347659" y="180366"/>
                    </a:cubicBezTo>
                    <a:cubicBezTo>
                      <a:pt x="346517" y="180015"/>
                      <a:pt x="345639" y="179048"/>
                      <a:pt x="344584" y="178346"/>
                    </a:cubicBezTo>
                    <a:cubicBezTo>
                      <a:pt x="345199" y="177643"/>
                      <a:pt x="345727" y="176588"/>
                      <a:pt x="346517" y="176413"/>
                    </a:cubicBezTo>
                    <a:cubicBezTo>
                      <a:pt x="355830" y="173601"/>
                      <a:pt x="365142" y="170702"/>
                      <a:pt x="374630" y="168242"/>
                    </a:cubicBezTo>
                    <a:cubicBezTo>
                      <a:pt x="376124" y="167803"/>
                      <a:pt x="378320" y="169385"/>
                      <a:pt x="380165" y="169999"/>
                    </a:cubicBezTo>
                    <a:cubicBezTo>
                      <a:pt x="378584" y="170966"/>
                      <a:pt x="377002" y="172108"/>
                      <a:pt x="374279" y="174216"/>
                    </a:cubicBezTo>
                    <a:moveTo>
                      <a:pt x="1357626" y="203208"/>
                    </a:moveTo>
                    <a:cubicBezTo>
                      <a:pt x="1354815" y="200836"/>
                      <a:pt x="1352092" y="198552"/>
                      <a:pt x="1349280" y="196180"/>
                    </a:cubicBezTo>
                    <a:cubicBezTo>
                      <a:pt x="1352619" y="196443"/>
                      <a:pt x="1355957" y="196443"/>
                      <a:pt x="1359208" y="197058"/>
                    </a:cubicBezTo>
                    <a:cubicBezTo>
                      <a:pt x="1361228" y="197410"/>
                      <a:pt x="1363600" y="198200"/>
                      <a:pt x="1365006" y="199430"/>
                    </a:cubicBezTo>
                    <a:cubicBezTo>
                      <a:pt x="1367202" y="201451"/>
                      <a:pt x="1370541" y="205932"/>
                      <a:pt x="1370189" y="206195"/>
                    </a:cubicBezTo>
                    <a:cubicBezTo>
                      <a:pt x="1365709" y="209621"/>
                      <a:pt x="1365182" y="203999"/>
                      <a:pt x="1362282" y="203208"/>
                    </a:cubicBezTo>
                    <a:cubicBezTo>
                      <a:pt x="1361580" y="203032"/>
                      <a:pt x="1360789" y="203208"/>
                      <a:pt x="1357626" y="203208"/>
                    </a:cubicBezTo>
                    <a:moveTo>
                      <a:pt x="813636" y="252933"/>
                    </a:moveTo>
                    <a:cubicBezTo>
                      <a:pt x="818292" y="252933"/>
                      <a:pt x="823036" y="252758"/>
                      <a:pt x="827692" y="253021"/>
                    </a:cubicBezTo>
                    <a:cubicBezTo>
                      <a:pt x="828922" y="253109"/>
                      <a:pt x="829976" y="254778"/>
                      <a:pt x="831031" y="255657"/>
                    </a:cubicBezTo>
                    <a:cubicBezTo>
                      <a:pt x="829976" y="256096"/>
                      <a:pt x="828834" y="256975"/>
                      <a:pt x="827692" y="256975"/>
                    </a:cubicBezTo>
                    <a:cubicBezTo>
                      <a:pt x="821015" y="257062"/>
                      <a:pt x="814426" y="257150"/>
                      <a:pt x="807749" y="256975"/>
                    </a:cubicBezTo>
                    <a:cubicBezTo>
                      <a:pt x="805377" y="256887"/>
                      <a:pt x="803093" y="256184"/>
                      <a:pt x="800809" y="255745"/>
                    </a:cubicBezTo>
                    <a:cubicBezTo>
                      <a:pt x="803093" y="254778"/>
                      <a:pt x="805290" y="253724"/>
                      <a:pt x="807662" y="252933"/>
                    </a:cubicBezTo>
                    <a:cubicBezTo>
                      <a:pt x="808804" y="252670"/>
                      <a:pt x="810122" y="252933"/>
                      <a:pt x="813636" y="252933"/>
                    </a:cubicBezTo>
                    <a:moveTo>
                      <a:pt x="412232" y="439535"/>
                    </a:moveTo>
                    <a:cubicBezTo>
                      <a:pt x="414692" y="440940"/>
                      <a:pt x="417327" y="442170"/>
                      <a:pt x="419699" y="443752"/>
                    </a:cubicBezTo>
                    <a:cubicBezTo>
                      <a:pt x="420929" y="444542"/>
                      <a:pt x="421896" y="445685"/>
                      <a:pt x="422950" y="446739"/>
                    </a:cubicBezTo>
                    <a:cubicBezTo>
                      <a:pt x="421193" y="447090"/>
                      <a:pt x="418909" y="448320"/>
                      <a:pt x="417767" y="447793"/>
                    </a:cubicBezTo>
                    <a:cubicBezTo>
                      <a:pt x="412759" y="445245"/>
                      <a:pt x="407927" y="443137"/>
                      <a:pt x="401865" y="443664"/>
                    </a:cubicBezTo>
                    <a:cubicBezTo>
                      <a:pt x="399581" y="443840"/>
                      <a:pt x="397121" y="442961"/>
                      <a:pt x="394661" y="442522"/>
                    </a:cubicBezTo>
                    <a:cubicBezTo>
                      <a:pt x="397384" y="441555"/>
                      <a:pt x="399932" y="440325"/>
                      <a:pt x="402744" y="439711"/>
                    </a:cubicBezTo>
                    <a:cubicBezTo>
                      <a:pt x="405028" y="439096"/>
                      <a:pt x="407488" y="439535"/>
                      <a:pt x="412232" y="439535"/>
                    </a:cubicBezTo>
                    <a:moveTo>
                      <a:pt x="840958" y="426005"/>
                    </a:moveTo>
                    <a:cubicBezTo>
                      <a:pt x="841749" y="428114"/>
                      <a:pt x="841925" y="430837"/>
                      <a:pt x="843506" y="432155"/>
                    </a:cubicBezTo>
                    <a:cubicBezTo>
                      <a:pt x="847196" y="435054"/>
                      <a:pt x="843330" y="437163"/>
                      <a:pt x="842276" y="437075"/>
                    </a:cubicBezTo>
                    <a:cubicBezTo>
                      <a:pt x="836038" y="436548"/>
                      <a:pt x="833842" y="441116"/>
                      <a:pt x="830064" y="443752"/>
                    </a:cubicBezTo>
                    <a:cubicBezTo>
                      <a:pt x="829186" y="444367"/>
                      <a:pt x="827868" y="444455"/>
                      <a:pt x="826814" y="444718"/>
                    </a:cubicBezTo>
                    <a:cubicBezTo>
                      <a:pt x="826989" y="443752"/>
                      <a:pt x="826989" y="442698"/>
                      <a:pt x="827517" y="441995"/>
                    </a:cubicBezTo>
                    <a:cubicBezTo>
                      <a:pt x="831470" y="436284"/>
                      <a:pt x="838235" y="432067"/>
                      <a:pt x="840958" y="426005"/>
                    </a:cubicBezTo>
                    <a:moveTo>
                      <a:pt x="1077285" y="273667"/>
                    </a:moveTo>
                    <a:cubicBezTo>
                      <a:pt x="1079481" y="274897"/>
                      <a:pt x="1081678" y="276039"/>
                      <a:pt x="1083786" y="277357"/>
                    </a:cubicBezTo>
                    <a:cubicBezTo>
                      <a:pt x="1084401" y="277796"/>
                      <a:pt x="1084489" y="278762"/>
                      <a:pt x="1084840" y="279465"/>
                    </a:cubicBezTo>
                    <a:cubicBezTo>
                      <a:pt x="1084138" y="279553"/>
                      <a:pt x="1083347" y="279992"/>
                      <a:pt x="1082644" y="279817"/>
                    </a:cubicBezTo>
                    <a:cubicBezTo>
                      <a:pt x="1075879" y="278323"/>
                      <a:pt x="1069114" y="276742"/>
                      <a:pt x="1062438" y="275073"/>
                    </a:cubicBezTo>
                    <a:cubicBezTo>
                      <a:pt x="1062086" y="274985"/>
                      <a:pt x="1061647" y="273755"/>
                      <a:pt x="1061910" y="273315"/>
                    </a:cubicBezTo>
                    <a:cubicBezTo>
                      <a:pt x="1062350" y="272613"/>
                      <a:pt x="1063404" y="271558"/>
                      <a:pt x="1064019" y="271646"/>
                    </a:cubicBezTo>
                    <a:cubicBezTo>
                      <a:pt x="1067709" y="272173"/>
                      <a:pt x="1071311" y="272964"/>
                      <a:pt x="1077285" y="273667"/>
                    </a:cubicBezTo>
                    <a:moveTo>
                      <a:pt x="298285" y="451922"/>
                    </a:moveTo>
                    <a:cubicBezTo>
                      <a:pt x="303469" y="454382"/>
                      <a:pt x="308652" y="456754"/>
                      <a:pt x="313748" y="459302"/>
                    </a:cubicBezTo>
                    <a:cubicBezTo>
                      <a:pt x="314538" y="459741"/>
                      <a:pt x="315241" y="461498"/>
                      <a:pt x="314890" y="462113"/>
                    </a:cubicBezTo>
                    <a:cubicBezTo>
                      <a:pt x="314450" y="462904"/>
                      <a:pt x="312342" y="463870"/>
                      <a:pt x="311727" y="463519"/>
                    </a:cubicBezTo>
                    <a:cubicBezTo>
                      <a:pt x="305314" y="460268"/>
                      <a:pt x="299076" y="456754"/>
                      <a:pt x="292838" y="453416"/>
                    </a:cubicBezTo>
                    <a:cubicBezTo>
                      <a:pt x="293805" y="452889"/>
                      <a:pt x="294859" y="452449"/>
                      <a:pt x="298285" y="451922"/>
                    </a:cubicBezTo>
                    <a:moveTo>
                      <a:pt x="1409811" y="449902"/>
                    </a:moveTo>
                    <a:cubicBezTo>
                      <a:pt x="1409899" y="448496"/>
                      <a:pt x="1409460" y="446124"/>
                      <a:pt x="1410075" y="445948"/>
                    </a:cubicBezTo>
                    <a:cubicBezTo>
                      <a:pt x="1415171" y="444279"/>
                      <a:pt x="1420442" y="443049"/>
                      <a:pt x="1425713" y="441643"/>
                    </a:cubicBezTo>
                    <a:cubicBezTo>
                      <a:pt x="1427119" y="441292"/>
                      <a:pt x="1428612" y="441028"/>
                      <a:pt x="1430018" y="440677"/>
                    </a:cubicBezTo>
                    <a:cubicBezTo>
                      <a:pt x="1429139" y="442083"/>
                      <a:pt x="1428700" y="444191"/>
                      <a:pt x="1427382" y="444806"/>
                    </a:cubicBezTo>
                    <a:cubicBezTo>
                      <a:pt x="1422550" y="446739"/>
                      <a:pt x="1417279" y="448144"/>
                      <a:pt x="1409811" y="449902"/>
                    </a:cubicBezTo>
                    <a:moveTo>
                      <a:pt x="419348" y="356601"/>
                    </a:moveTo>
                    <a:cubicBezTo>
                      <a:pt x="422950" y="354141"/>
                      <a:pt x="426464" y="351769"/>
                      <a:pt x="430066" y="349397"/>
                    </a:cubicBezTo>
                    <a:cubicBezTo>
                      <a:pt x="430505" y="349045"/>
                      <a:pt x="431120" y="348958"/>
                      <a:pt x="431735" y="348782"/>
                    </a:cubicBezTo>
                    <a:cubicBezTo>
                      <a:pt x="431999" y="349397"/>
                      <a:pt x="432438" y="350012"/>
                      <a:pt x="432438" y="350539"/>
                    </a:cubicBezTo>
                    <a:cubicBezTo>
                      <a:pt x="432877" y="358270"/>
                      <a:pt x="424004" y="363453"/>
                      <a:pt x="416361" y="360027"/>
                    </a:cubicBezTo>
                    <a:cubicBezTo>
                      <a:pt x="416010" y="359851"/>
                      <a:pt x="416800" y="357743"/>
                      <a:pt x="419348" y="356601"/>
                    </a:cubicBezTo>
                    <a:moveTo>
                      <a:pt x="515548" y="341051"/>
                    </a:moveTo>
                    <a:cubicBezTo>
                      <a:pt x="516866" y="340875"/>
                      <a:pt x="518271" y="340611"/>
                      <a:pt x="519589" y="340436"/>
                    </a:cubicBezTo>
                    <a:cubicBezTo>
                      <a:pt x="519501" y="341578"/>
                      <a:pt x="520028" y="343423"/>
                      <a:pt x="519326" y="343862"/>
                    </a:cubicBezTo>
                    <a:cubicBezTo>
                      <a:pt x="514581" y="346937"/>
                      <a:pt x="509662" y="349748"/>
                      <a:pt x="504742" y="352560"/>
                    </a:cubicBezTo>
                    <a:cubicBezTo>
                      <a:pt x="503775" y="353087"/>
                      <a:pt x="502545" y="353262"/>
                      <a:pt x="501403" y="353526"/>
                    </a:cubicBezTo>
                    <a:cubicBezTo>
                      <a:pt x="501930" y="352384"/>
                      <a:pt x="502018" y="350803"/>
                      <a:pt x="502985" y="350100"/>
                    </a:cubicBezTo>
                    <a:cubicBezTo>
                      <a:pt x="506587" y="347288"/>
                      <a:pt x="510540" y="344741"/>
                      <a:pt x="515548" y="341051"/>
                    </a:cubicBezTo>
                    <a:moveTo>
                      <a:pt x="1795841" y="571140"/>
                    </a:moveTo>
                    <a:cubicBezTo>
                      <a:pt x="1795138" y="572985"/>
                      <a:pt x="1797949" y="576499"/>
                      <a:pt x="1792766" y="576235"/>
                    </a:cubicBezTo>
                    <a:cubicBezTo>
                      <a:pt x="1791448" y="576147"/>
                      <a:pt x="1790130" y="575533"/>
                      <a:pt x="1788812" y="575093"/>
                    </a:cubicBezTo>
                    <a:cubicBezTo>
                      <a:pt x="1793205" y="573160"/>
                      <a:pt x="1787934" y="571491"/>
                      <a:pt x="1788549" y="569471"/>
                    </a:cubicBezTo>
                    <a:cubicBezTo>
                      <a:pt x="1788900" y="568328"/>
                      <a:pt x="1787583" y="565956"/>
                      <a:pt x="1787758" y="565869"/>
                    </a:cubicBezTo>
                    <a:cubicBezTo>
                      <a:pt x="1790043" y="565078"/>
                      <a:pt x="1792503" y="564639"/>
                      <a:pt x="1794962" y="564112"/>
                    </a:cubicBezTo>
                    <a:cubicBezTo>
                      <a:pt x="1795226" y="565781"/>
                      <a:pt x="1795577" y="567450"/>
                      <a:pt x="1795841" y="571140"/>
                    </a:cubicBezTo>
                    <a:moveTo>
                      <a:pt x="880141" y="594948"/>
                    </a:moveTo>
                    <a:cubicBezTo>
                      <a:pt x="881810" y="596354"/>
                      <a:pt x="883655" y="597672"/>
                      <a:pt x="885237" y="599077"/>
                    </a:cubicBezTo>
                    <a:cubicBezTo>
                      <a:pt x="887169" y="600747"/>
                      <a:pt x="888926" y="602504"/>
                      <a:pt x="890771" y="604261"/>
                    </a:cubicBezTo>
                    <a:cubicBezTo>
                      <a:pt x="888136" y="603909"/>
                      <a:pt x="885061" y="604173"/>
                      <a:pt x="882864" y="603031"/>
                    </a:cubicBezTo>
                    <a:cubicBezTo>
                      <a:pt x="879965" y="601537"/>
                      <a:pt x="877769" y="599077"/>
                      <a:pt x="875397" y="596881"/>
                    </a:cubicBezTo>
                    <a:cubicBezTo>
                      <a:pt x="875046" y="596530"/>
                      <a:pt x="875221" y="595124"/>
                      <a:pt x="875660" y="594860"/>
                    </a:cubicBezTo>
                    <a:cubicBezTo>
                      <a:pt x="876627" y="594333"/>
                      <a:pt x="877857" y="594157"/>
                      <a:pt x="880141" y="594948"/>
                    </a:cubicBezTo>
                    <a:moveTo>
                      <a:pt x="1029844" y="418801"/>
                    </a:moveTo>
                    <a:cubicBezTo>
                      <a:pt x="1028614" y="418801"/>
                      <a:pt x="1027120" y="423018"/>
                      <a:pt x="1026505" y="419065"/>
                    </a:cubicBezTo>
                    <a:cubicBezTo>
                      <a:pt x="1026066" y="415726"/>
                      <a:pt x="1027560" y="412037"/>
                      <a:pt x="1028702" y="408698"/>
                    </a:cubicBezTo>
                    <a:cubicBezTo>
                      <a:pt x="1029492" y="406502"/>
                      <a:pt x="1031250" y="404569"/>
                      <a:pt x="1032479" y="402460"/>
                    </a:cubicBezTo>
                    <a:cubicBezTo>
                      <a:pt x="1032743" y="404393"/>
                      <a:pt x="1033446" y="406414"/>
                      <a:pt x="1033182" y="408259"/>
                    </a:cubicBezTo>
                    <a:cubicBezTo>
                      <a:pt x="1032831" y="411509"/>
                      <a:pt x="1031777" y="414584"/>
                      <a:pt x="1029844" y="418801"/>
                    </a:cubicBezTo>
                    <a:moveTo>
                      <a:pt x="286337" y="485131"/>
                    </a:moveTo>
                    <a:cubicBezTo>
                      <a:pt x="285459" y="484428"/>
                      <a:pt x="284580" y="483725"/>
                      <a:pt x="283790" y="483022"/>
                    </a:cubicBezTo>
                    <a:cubicBezTo>
                      <a:pt x="282647" y="482056"/>
                      <a:pt x="281505" y="481090"/>
                      <a:pt x="280451" y="480211"/>
                    </a:cubicBezTo>
                    <a:cubicBezTo>
                      <a:pt x="282208" y="479772"/>
                      <a:pt x="284229" y="478630"/>
                      <a:pt x="285547" y="479069"/>
                    </a:cubicBezTo>
                    <a:cubicBezTo>
                      <a:pt x="287919" y="479860"/>
                      <a:pt x="289939" y="481529"/>
                      <a:pt x="291872" y="483110"/>
                    </a:cubicBezTo>
                    <a:cubicBezTo>
                      <a:pt x="292926" y="483989"/>
                      <a:pt x="293629" y="485219"/>
                      <a:pt x="294508" y="486361"/>
                    </a:cubicBezTo>
                    <a:cubicBezTo>
                      <a:pt x="292575" y="485922"/>
                      <a:pt x="290642" y="485482"/>
                      <a:pt x="286337" y="485131"/>
                    </a:cubicBezTo>
                    <a:moveTo>
                      <a:pt x="426552" y="567977"/>
                    </a:moveTo>
                    <a:cubicBezTo>
                      <a:pt x="431472" y="563233"/>
                      <a:pt x="436216" y="567011"/>
                      <a:pt x="440960" y="568241"/>
                    </a:cubicBezTo>
                    <a:cubicBezTo>
                      <a:pt x="441575" y="568416"/>
                      <a:pt x="442102" y="570085"/>
                      <a:pt x="441838" y="570788"/>
                    </a:cubicBezTo>
                    <a:cubicBezTo>
                      <a:pt x="441575" y="571403"/>
                      <a:pt x="439994" y="572194"/>
                      <a:pt x="439203" y="572018"/>
                    </a:cubicBezTo>
                    <a:cubicBezTo>
                      <a:pt x="434547" y="571228"/>
                      <a:pt x="429978" y="570085"/>
                      <a:pt x="426552" y="567977"/>
                    </a:cubicBezTo>
                    <a:moveTo>
                      <a:pt x="316032" y="423985"/>
                    </a:moveTo>
                    <a:cubicBezTo>
                      <a:pt x="316032" y="425390"/>
                      <a:pt x="316471" y="426884"/>
                      <a:pt x="315944" y="428026"/>
                    </a:cubicBezTo>
                    <a:cubicBezTo>
                      <a:pt x="315241" y="429783"/>
                      <a:pt x="313836" y="431364"/>
                      <a:pt x="312781" y="433034"/>
                    </a:cubicBezTo>
                    <a:cubicBezTo>
                      <a:pt x="311991" y="432507"/>
                      <a:pt x="310497" y="431979"/>
                      <a:pt x="310409" y="431364"/>
                    </a:cubicBezTo>
                    <a:cubicBezTo>
                      <a:pt x="310234" y="429783"/>
                      <a:pt x="310234" y="427850"/>
                      <a:pt x="311024" y="426445"/>
                    </a:cubicBezTo>
                    <a:cubicBezTo>
                      <a:pt x="311727" y="425039"/>
                      <a:pt x="313572" y="424073"/>
                      <a:pt x="316032" y="423985"/>
                    </a:cubicBezTo>
                    <a:moveTo>
                      <a:pt x="242410" y="459214"/>
                    </a:moveTo>
                    <a:cubicBezTo>
                      <a:pt x="241620" y="457106"/>
                      <a:pt x="240829" y="454997"/>
                      <a:pt x="239951" y="452976"/>
                    </a:cubicBezTo>
                    <a:cubicBezTo>
                      <a:pt x="239599" y="452010"/>
                      <a:pt x="239072" y="451044"/>
                      <a:pt x="238633" y="450077"/>
                    </a:cubicBezTo>
                    <a:cubicBezTo>
                      <a:pt x="239863" y="450429"/>
                      <a:pt x="241620" y="450517"/>
                      <a:pt x="242323" y="451307"/>
                    </a:cubicBezTo>
                    <a:cubicBezTo>
                      <a:pt x="244167" y="453240"/>
                      <a:pt x="245749" y="455436"/>
                      <a:pt x="246979" y="457721"/>
                    </a:cubicBezTo>
                    <a:cubicBezTo>
                      <a:pt x="247155" y="457984"/>
                      <a:pt x="244782" y="459390"/>
                      <a:pt x="242410" y="459214"/>
                    </a:cubicBezTo>
                    <a:moveTo>
                      <a:pt x="863537" y="499627"/>
                    </a:moveTo>
                    <a:cubicBezTo>
                      <a:pt x="862658" y="493741"/>
                      <a:pt x="863800" y="492423"/>
                      <a:pt x="869335" y="493477"/>
                    </a:cubicBezTo>
                    <a:cubicBezTo>
                      <a:pt x="870214" y="493653"/>
                      <a:pt x="871004" y="494443"/>
                      <a:pt x="871795" y="494883"/>
                    </a:cubicBezTo>
                    <a:cubicBezTo>
                      <a:pt x="871004" y="495761"/>
                      <a:pt x="870389" y="496815"/>
                      <a:pt x="869511" y="497518"/>
                    </a:cubicBezTo>
                    <a:cubicBezTo>
                      <a:pt x="868456" y="498309"/>
                      <a:pt x="867139" y="498924"/>
                      <a:pt x="863537" y="499627"/>
                    </a:cubicBezTo>
                    <a:moveTo>
                      <a:pt x="452645" y="275775"/>
                    </a:moveTo>
                    <a:cubicBezTo>
                      <a:pt x="452293" y="275775"/>
                      <a:pt x="451854" y="275688"/>
                      <a:pt x="451502" y="275775"/>
                    </a:cubicBezTo>
                    <a:cubicBezTo>
                      <a:pt x="448427" y="276215"/>
                      <a:pt x="445353" y="276654"/>
                      <a:pt x="442278" y="277093"/>
                    </a:cubicBezTo>
                    <a:cubicBezTo>
                      <a:pt x="443683" y="273491"/>
                      <a:pt x="447198" y="273755"/>
                      <a:pt x="450536" y="273403"/>
                    </a:cubicBezTo>
                    <a:cubicBezTo>
                      <a:pt x="451415" y="273315"/>
                      <a:pt x="452205" y="272437"/>
                      <a:pt x="452996" y="271910"/>
                    </a:cubicBezTo>
                    <a:cubicBezTo>
                      <a:pt x="453259" y="272876"/>
                      <a:pt x="453523" y="273755"/>
                      <a:pt x="452645" y="275775"/>
                    </a:cubicBezTo>
                    <a:moveTo>
                      <a:pt x="283965" y="196970"/>
                    </a:moveTo>
                    <a:cubicBezTo>
                      <a:pt x="281769" y="194423"/>
                      <a:pt x="281945" y="192929"/>
                      <a:pt x="286162" y="192754"/>
                    </a:cubicBezTo>
                    <a:cubicBezTo>
                      <a:pt x="289149" y="192666"/>
                      <a:pt x="290115" y="193456"/>
                      <a:pt x="289939" y="196092"/>
                    </a:cubicBezTo>
                    <a:cubicBezTo>
                      <a:pt x="289764" y="199782"/>
                      <a:pt x="288094" y="199958"/>
                      <a:pt x="283965" y="196970"/>
                    </a:cubicBezTo>
                    <a:moveTo>
                      <a:pt x="610606" y="378389"/>
                    </a:moveTo>
                    <a:cubicBezTo>
                      <a:pt x="608673" y="380058"/>
                      <a:pt x="606828" y="381903"/>
                      <a:pt x="604632" y="383396"/>
                    </a:cubicBezTo>
                    <a:cubicBezTo>
                      <a:pt x="604104" y="383748"/>
                      <a:pt x="602172" y="383396"/>
                      <a:pt x="601644" y="382781"/>
                    </a:cubicBezTo>
                    <a:cubicBezTo>
                      <a:pt x="601117" y="382254"/>
                      <a:pt x="601117" y="380409"/>
                      <a:pt x="601557" y="380146"/>
                    </a:cubicBezTo>
                    <a:cubicBezTo>
                      <a:pt x="604456" y="378740"/>
                      <a:pt x="607531" y="377510"/>
                      <a:pt x="610606" y="378389"/>
                    </a:cubicBezTo>
                    <a:moveTo>
                      <a:pt x="722180" y="208391"/>
                    </a:moveTo>
                    <a:cubicBezTo>
                      <a:pt x="724640" y="208040"/>
                      <a:pt x="727100" y="207601"/>
                      <a:pt x="729648" y="207425"/>
                    </a:cubicBezTo>
                    <a:cubicBezTo>
                      <a:pt x="730262" y="207425"/>
                      <a:pt x="731756" y="208831"/>
                      <a:pt x="731580" y="209007"/>
                    </a:cubicBezTo>
                    <a:cubicBezTo>
                      <a:pt x="731053" y="209885"/>
                      <a:pt x="729911" y="211379"/>
                      <a:pt x="729208" y="211291"/>
                    </a:cubicBezTo>
                    <a:cubicBezTo>
                      <a:pt x="727275" y="211027"/>
                      <a:pt x="725343" y="210149"/>
                      <a:pt x="722180" y="208391"/>
                    </a:cubicBezTo>
                    <a:moveTo>
                      <a:pt x="1387321" y="198025"/>
                    </a:moveTo>
                    <a:cubicBezTo>
                      <a:pt x="1388902" y="198113"/>
                      <a:pt x="1390484" y="198113"/>
                      <a:pt x="1392065" y="198200"/>
                    </a:cubicBezTo>
                    <a:cubicBezTo>
                      <a:pt x="1390132" y="199870"/>
                      <a:pt x="1388199" y="201539"/>
                      <a:pt x="1386267" y="203208"/>
                    </a:cubicBezTo>
                    <a:cubicBezTo>
                      <a:pt x="1386179" y="201802"/>
                      <a:pt x="1386179" y="200485"/>
                      <a:pt x="1387321" y="198025"/>
                    </a:cubicBezTo>
                    <a:moveTo>
                      <a:pt x="224576" y="586690"/>
                    </a:moveTo>
                    <a:cubicBezTo>
                      <a:pt x="228090" y="586338"/>
                      <a:pt x="231165" y="586778"/>
                      <a:pt x="232483" y="590204"/>
                    </a:cubicBezTo>
                    <a:cubicBezTo>
                      <a:pt x="230199" y="589765"/>
                      <a:pt x="228002" y="589150"/>
                      <a:pt x="225718" y="588798"/>
                    </a:cubicBezTo>
                    <a:cubicBezTo>
                      <a:pt x="223785" y="588535"/>
                      <a:pt x="221853" y="588711"/>
                      <a:pt x="219920" y="588711"/>
                    </a:cubicBezTo>
                    <a:cubicBezTo>
                      <a:pt x="219920" y="588008"/>
                      <a:pt x="219656" y="587129"/>
                      <a:pt x="220008" y="586690"/>
                    </a:cubicBezTo>
                    <a:cubicBezTo>
                      <a:pt x="220359" y="586426"/>
                      <a:pt x="221501" y="586690"/>
                      <a:pt x="224576" y="586690"/>
                    </a:cubicBezTo>
                    <a:moveTo>
                      <a:pt x="871883" y="79861"/>
                    </a:moveTo>
                    <a:cubicBezTo>
                      <a:pt x="871883" y="80916"/>
                      <a:pt x="876715" y="82146"/>
                      <a:pt x="872146" y="82761"/>
                    </a:cubicBezTo>
                    <a:cubicBezTo>
                      <a:pt x="870038" y="83024"/>
                      <a:pt x="867490" y="80740"/>
                      <a:pt x="865118" y="79598"/>
                    </a:cubicBezTo>
                    <a:cubicBezTo>
                      <a:pt x="866963" y="79334"/>
                      <a:pt x="868808" y="79071"/>
                      <a:pt x="871883" y="79861"/>
                    </a:cubicBezTo>
                    <a:moveTo>
                      <a:pt x="1399181" y="202154"/>
                    </a:moveTo>
                    <a:cubicBezTo>
                      <a:pt x="1398478" y="198200"/>
                      <a:pt x="1401817" y="198903"/>
                      <a:pt x="1404277" y="199167"/>
                    </a:cubicBezTo>
                    <a:cubicBezTo>
                      <a:pt x="1405067" y="199255"/>
                      <a:pt x="1405682" y="200924"/>
                      <a:pt x="1406385" y="201802"/>
                    </a:cubicBezTo>
                    <a:cubicBezTo>
                      <a:pt x="1404277" y="202330"/>
                      <a:pt x="1402344" y="202769"/>
                      <a:pt x="1399181" y="202154"/>
                    </a:cubicBezTo>
                    <a:moveTo>
                      <a:pt x="1643766" y="562794"/>
                    </a:moveTo>
                    <a:cubicBezTo>
                      <a:pt x="1643239" y="563936"/>
                      <a:pt x="1642975" y="565517"/>
                      <a:pt x="1642009" y="566220"/>
                    </a:cubicBezTo>
                    <a:cubicBezTo>
                      <a:pt x="1640779" y="567011"/>
                      <a:pt x="1637704" y="567713"/>
                      <a:pt x="1637441" y="567362"/>
                    </a:cubicBezTo>
                    <a:cubicBezTo>
                      <a:pt x="1635596" y="564990"/>
                      <a:pt x="1636825" y="563848"/>
                      <a:pt x="1640076" y="563760"/>
                    </a:cubicBezTo>
                    <a:cubicBezTo>
                      <a:pt x="1640955" y="563760"/>
                      <a:pt x="1641745" y="562442"/>
                      <a:pt x="1643766" y="562794"/>
                    </a:cubicBezTo>
                    <a:moveTo>
                      <a:pt x="65473" y="427060"/>
                    </a:moveTo>
                    <a:cubicBezTo>
                      <a:pt x="63716" y="425830"/>
                      <a:pt x="61871" y="424688"/>
                      <a:pt x="60114" y="423458"/>
                    </a:cubicBezTo>
                    <a:cubicBezTo>
                      <a:pt x="60905" y="422755"/>
                      <a:pt x="61783" y="422052"/>
                      <a:pt x="62574" y="421261"/>
                    </a:cubicBezTo>
                    <a:cubicBezTo>
                      <a:pt x="63892" y="422930"/>
                      <a:pt x="65297" y="424424"/>
                      <a:pt x="65473" y="427060"/>
                    </a:cubicBezTo>
                    <a:moveTo>
                      <a:pt x="696087" y="237383"/>
                    </a:moveTo>
                    <a:cubicBezTo>
                      <a:pt x="695121" y="237735"/>
                      <a:pt x="693979" y="238525"/>
                      <a:pt x="693100" y="238350"/>
                    </a:cubicBezTo>
                    <a:cubicBezTo>
                      <a:pt x="691607" y="237998"/>
                      <a:pt x="690289" y="237032"/>
                      <a:pt x="688971" y="236417"/>
                    </a:cubicBezTo>
                    <a:cubicBezTo>
                      <a:pt x="690377" y="235714"/>
                      <a:pt x="691607" y="234748"/>
                      <a:pt x="693100" y="234484"/>
                    </a:cubicBezTo>
                    <a:cubicBezTo>
                      <a:pt x="693979" y="234221"/>
                      <a:pt x="695121" y="235011"/>
                      <a:pt x="696087" y="237383"/>
                    </a:cubicBezTo>
                    <a:moveTo>
                      <a:pt x="204458" y="355547"/>
                    </a:moveTo>
                    <a:cubicBezTo>
                      <a:pt x="203930" y="356425"/>
                      <a:pt x="203403" y="357392"/>
                      <a:pt x="202876" y="358270"/>
                    </a:cubicBezTo>
                    <a:cubicBezTo>
                      <a:pt x="201822" y="356601"/>
                      <a:pt x="200416" y="355107"/>
                      <a:pt x="199889" y="353350"/>
                    </a:cubicBezTo>
                    <a:cubicBezTo>
                      <a:pt x="199626" y="352560"/>
                      <a:pt x="200943" y="351330"/>
                      <a:pt x="201558" y="350363"/>
                    </a:cubicBezTo>
                    <a:cubicBezTo>
                      <a:pt x="202525" y="351417"/>
                      <a:pt x="203491" y="352472"/>
                      <a:pt x="204458" y="355547"/>
                    </a:cubicBezTo>
                    <a:moveTo>
                      <a:pt x="477595" y="571140"/>
                    </a:moveTo>
                    <a:cubicBezTo>
                      <a:pt x="474169" y="571491"/>
                      <a:pt x="470830" y="571843"/>
                      <a:pt x="467404" y="572106"/>
                    </a:cubicBezTo>
                    <a:cubicBezTo>
                      <a:pt x="467228" y="572106"/>
                      <a:pt x="466877" y="570964"/>
                      <a:pt x="466613" y="570349"/>
                    </a:cubicBezTo>
                    <a:cubicBezTo>
                      <a:pt x="469952" y="572018"/>
                      <a:pt x="473027" y="566308"/>
                      <a:pt x="477595" y="571140"/>
                    </a:cubicBezTo>
                    <a:moveTo>
                      <a:pt x="1046448" y="186604"/>
                    </a:moveTo>
                    <a:cubicBezTo>
                      <a:pt x="1047502" y="186867"/>
                      <a:pt x="1048557" y="187043"/>
                      <a:pt x="1049611" y="187307"/>
                    </a:cubicBezTo>
                    <a:cubicBezTo>
                      <a:pt x="1049347" y="187746"/>
                      <a:pt x="1049084" y="188624"/>
                      <a:pt x="1048820" y="188624"/>
                    </a:cubicBezTo>
                    <a:cubicBezTo>
                      <a:pt x="1046536" y="188712"/>
                      <a:pt x="1044076" y="189064"/>
                      <a:pt x="1041968" y="188537"/>
                    </a:cubicBezTo>
                    <a:cubicBezTo>
                      <a:pt x="1040562" y="188185"/>
                      <a:pt x="1039683" y="186428"/>
                      <a:pt x="1038541" y="185198"/>
                    </a:cubicBezTo>
                    <a:cubicBezTo>
                      <a:pt x="1038541" y="185198"/>
                      <a:pt x="1039156" y="184495"/>
                      <a:pt x="1039332" y="184583"/>
                    </a:cubicBezTo>
                    <a:cubicBezTo>
                      <a:pt x="1040913" y="185198"/>
                      <a:pt x="1042495" y="185989"/>
                      <a:pt x="1046448" y="186604"/>
                    </a:cubicBezTo>
                    <a:moveTo>
                      <a:pt x="198483" y="580452"/>
                    </a:moveTo>
                    <a:cubicBezTo>
                      <a:pt x="200504" y="580891"/>
                      <a:pt x="202437" y="581331"/>
                      <a:pt x="204458" y="581858"/>
                    </a:cubicBezTo>
                    <a:cubicBezTo>
                      <a:pt x="203755" y="582824"/>
                      <a:pt x="203228" y="584406"/>
                      <a:pt x="202349" y="584494"/>
                    </a:cubicBezTo>
                    <a:cubicBezTo>
                      <a:pt x="199977" y="584757"/>
                      <a:pt x="196639" y="585460"/>
                      <a:pt x="198483" y="580452"/>
                    </a:cubicBezTo>
                    <a:moveTo>
                      <a:pt x="250756" y="480914"/>
                    </a:moveTo>
                    <a:cubicBezTo>
                      <a:pt x="249527" y="480035"/>
                      <a:pt x="248384" y="479245"/>
                      <a:pt x="247155" y="478366"/>
                    </a:cubicBezTo>
                    <a:cubicBezTo>
                      <a:pt x="248736" y="477839"/>
                      <a:pt x="250317" y="476785"/>
                      <a:pt x="251811" y="476873"/>
                    </a:cubicBezTo>
                    <a:cubicBezTo>
                      <a:pt x="255588" y="477224"/>
                      <a:pt x="254710" y="479069"/>
                      <a:pt x="250756" y="480914"/>
                    </a:cubicBezTo>
                    <a:moveTo>
                      <a:pt x="1172343" y="186604"/>
                    </a:moveTo>
                    <a:cubicBezTo>
                      <a:pt x="1174363" y="187043"/>
                      <a:pt x="1176296" y="187482"/>
                      <a:pt x="1178317" y="188009"/>
                    </a:cubicBezTo>
                    <a:cubicBezTo>
                      <a:pt x="1177614" y="188976"/>
                      <a:pt x="1177087" y="190557"/>
                      <a:pt x="1176208" y="190645"/>
                    </a:cubicBezTo>
                    <a:cubicBezTo>
                      <a:pt x="1173836" y="190909"/>
                      <a:pt x="1170498" y="191611"/>
                      <a:pt x="1172343" y="186604"/>
                    </a:cubicBezTo>
                    <a:moveTo>
                      <a:pt x="1624790" y="564902"/>
                    </a:moveTo>
                    <a:cubicBezTo>
                      <a:pt x="1623911" y="563760"/>
                      <a:pt x="1619958" y="562091"/>
                      <a:pt x="1625317" y="561915"/>
                    </a:cubicBezTo>
                    <a:cubicBezTo>
                      <a:pt x="1626722" y="561827"/>
                      <a:pt x="1628128" y="562969"/>
                      <a:pt x="1629534" y="563584"/>
                    </a:cubicBezTo>
                    <a:cubicBezTo>
                      <a:pt x="1628392" y="564375"/>
                      <a:pt x="1627162" y="565166"/>
                      <a:pt x="1624790" y="564902"/>
                    </a:cubicBezTo>
                    <a:moveTo>
                      <a:pt x="279221" y="199079"/>
                    </a:moveTo>
                    <a:cubicBezTo>
                      <a:pt x="277640" y="199782"/>
                      <a:pt x="275971" y="200397"/>
                      <a:pt x="274389" y="201100"/>
                    </a:cubicBezTo>
                    <a:cubicBezTo>
                      <a:pt x="275004" y="199870"/>
                      <a:pt x="275531" y="198640"/>
                      <a:pt x="276322" y="197498"/>
                    </a:cubicBezTo>
                    <a:cubicBezTo>
                      <a:pt x="276937" y="196619"/>
                      <a:pt x="277903" y="196004"/>
                      <a:pt x="278782" y="195301"/>
                    </a:cubicBezTo>
                    <a:cubicBezTo>
                      <a:pt x="279309" y="196180"/>
                      <a:pt x="279924" y="197146"/>
                      <a:pt x="279221" y="199079"/>
                    </a:cubicBezTo>
                    <a:moveTo>
                      <a:pt x="27432" y="385593"/>
                    </a:moveTo>
                    <a:cubicBezTo>
                      <a:pt x="28662" y="386383"/>
                      <a:pt x="29804" y="387174"/>
                      <a:pt x="31034" y="387965"/>
                    </a:cubicBezTo>
                    <a:cubicBezTo>
                      <a:pt x="30331" y="388580"/>
                      <a:pt x="29716" y="389107"/>
                      <a:pt x="29014" y="389722"/>
                    </a:cubicBezTo>
                    <a:cubicBezTo>
                      <a:pt x="28135" y="388755"/>
                      <a:pt x="27169" y="387701"/>
                      <a:pt x="27432" y="385593"/>
                    </a:cubicBezTo>
                    <a:moveTo>
                      <a:pt x="633184" y="381463"/>
                    </a:moveTo>
                    <a:cubicBezTo>
                      <a:pt x="634765" y="380848"/>
                      <a:pt x="636435" y="380146"/>
                      <a:pt x="638016" y="379531"/>
                    </a:cubicBezTo>
                    <a:cubicBezTo>
                      <a:pt x="638192" y="380058"/>
                      <a:pt x="638631" y="380761"/>
                      <a:pt x="638455" y="380936"/>
                    </a:cubicBezTo>
                    <a:cubicBezTo>
                      <a:pt x="636610" y="382342"/>
                      <a:pt x="635205" y="385329"/>
                      <a:pt x="633184" y="381463"/>
                    </a:cubicBezTo>
                    <a:moveTo>
                      <a:pt x="667623" y="216650"/>
                    </a:moveTo>
                    <a:cubicBezTo>
                      <a:pt x="666041" y="216650"/>
                      <a:pt x="664460" y="216650"/>
                      <a:pt x="662879" y="216562"/>
                    </a:cubicBezTo>
                    <a:cubicBezTo>
                      <a:pt x="662791" y="216562"/>
                      <a:pt x="662791" y="214717"/>
                      <a:pt x="662879" y="214717"/>
                    </a:cubicBezTo>
                    <a:cubicBezTo>
                      <a:pt x="664460" y="214629"/>
                      <a:pt x="666041" y="214629"/>
                      <a:pt x="667623" y="216650"/>
                    </a:cubicBezTo>
                    <a:moveTo>
                      <a:pt x="1720989" y="429168"/>
                    </a:moveTo>
                    <a:cubicBezTo>
                      <a:pt x="1720989" y="430574"/>
                      <a:pt x="1720989" y="431892"/>
                      <a:pt x="1720902" y="433297"/>
                    </a:cubicBezTo>
                    <a:cubicBezTo>
                      <a:pt x="1720902" y="433385"/>
                      <a:pt x="1718793" y="433385"/>
                      <a:pt x="1718793" y="433297"/>
                    </a:cubicBezTo>
                    <a:cubicBezTo>
                      <a:pt x="1718617" y="431892"/>
                      <a:pt x="1718617" y="430486"/>
                      <a:pt x="1720989" y="429168"/>
                    </a:cubicBezTo>
                    <a:moveTo>
                      <a:pt x="825584" y="435318"/>
                    </a:moveTo>
                    <a:cubicBezTo>
                      <a:pt x="826638" y="435493"/>
                      <a:pt x="827692" y="435757"/>
                      <a:pt x="828746" y="435933"/>
                    </a:cubicBezTo>
                    <a:cubicBezTo>
                      <a:pt x="826902" y="437075"/>
                      <a:pt x="825057" y="438217"/>
                      <a:pt x="823212" y="439447"/>
                    </a:cubicBezTo>
                    <a:cubicBezTo>
                      <a:pt x="823212" y="438129"/>
                      <a:pt x="823212" y="436723"/>
                      <a:pt x="825584" y="435318"/>
                    </a:cubicBezTo>
                    <a:moveTo>
                      <a:pt x="1020356" y="665407"/>
                    </a:moveTo>
                    <a:cubicBezTo>
                      <a:pt x="1021586" y="666198"/>
                      <a:pt x="1022728" y="666988"/>
                      <a:pt x="1023958" y="667779"/>
                    </a:cubicBezTo>
                    <a:cubicBezTo>
                      <a:pt x="1023255" y="668394"/>
                      <a:pt x="1022640" y="668921"/>
                      <a:pt x="1021937" y="669536"/>
                    </a:cubicBezTo>
                    <a:cubicBezTo>
                      <a:pt x="1020970" y="668570"/>
                      <a:pt x="1020004" y="667515"/>
                      <a:pt x="1020356" y="665407"/>
                    </a:cubicBezTo>
                    <a:moveTo>
                      <a:pt x="41752" y="491281"/>
                    </a:moveTo>
                    <a:cubicBezTo>
                      <a:pt x="41752" y="489875"/>
                      <a:pt x="41752" y="488557"/>
                      <a:pt x="41840" y="487152"/>
                    </a:cubicBezTo>
                    <a:cubicBezTo>
                      <a:pt x="41840" y="487064"/>
                      <a:pt x="43949" y="487064"/>
                      <a:pt x="43949" y="487152"/>
                    </a:cubicBezTo>
                    <a:cubicBezTo>
                      <a:pt x="44124" y="488557"/>
                      <a:pt x="44124" y="489963"/>
                      <a:pt x="41752" y="491281"/>
                    </a:cubicBezTo>
                    <a:moveTo>
                      <a:pt x="1666344" y="333759"/>
                    </a:moveTo>
                    <a:cubicBezTo>
                      <a:pt x="1666344" y="332353"/>
                      <a:pt x="1666344" y="331035"/>
                      <a:pt x="1666432" y="329630"/>
                    </a:cubicBezTo>
                    <a:cubicBezTo>
                      <a:pt x="1666432" y="329542"/>
                      <a:pt x="1668541" y="329542"/>
                      <a:pt x="1668541" y="329630"/>
                    </a:cubicBezTo>
                    <a:cubicBezTo>
                      <a:pt x="1668716" y="331035"/>
                      <a:pt x="1668716" y="332441"/>
                      <a:pt x="1666344" y="333759"/>
                    </a:cubicBezTo>
                    <a:moveTo>
                      <a:pt x="931272" y="643619"/>
                    </a:moveTo>
                    <a:cubicBezTo>
                      <a:pt x="932063" y="645025"/>
                      <a:pt x="932765" y="646430"/>
                      <a:pt x="933556" y="647836"/>
                    </a:cubicBezTo>
                    <a:cubicBezTo>
                      <a:pt x="933029" y="648012"/>
                      <a:pt x="932063" y="648363"/>
                      <a:pt x="931975" y="648188"/>
                    </a:cubicBezTo>
                    <a:cubicBezTo>
                      <a:pt x="930218" y="646694"/>
                      <a:pt x="926879" y="645464"/>
                      <a:pt x="931272" y="643619"/>
                    </a:cubicBezTo>
                    <a:moveTo>
                      <a:pt x="997777" y="115091"/>
                    </a:moveTo>
                    <a:cubicBezTo>
                      <a:pt x="998480" y="118956"/>
                      <a:pt x="995317" y="118166"/>
                      <a:pt x="992857" y="118166"/>
                    </a:cubicBezTo>
                    <a:cubicBezTo>
                      <a:pt x="992242" y="118166"/>
                      <a:pt x="991627" y="117726"/>
                      <a:pt x="991012" y="117463"/>
                    </a:cubicBezTo>
                    <a:cubicBezTo>
                      <a:pt x="992594" y="116584"/>
                      <a:pt x="994263" y="115706"/>
                      <a:pt x="995844" y="114739"/>
                    </a:cubicBezTo>
                    <a:cubicBezTo>
                      <a:pt x="996108" y="114564"/>
                      <a:pt x="996284" y="114300"/>
                      <a:pt x="997777" y="115091"/>
                    </a:cubicBezTo>
                    <a:moveTo>
                      <a:pt x="1614071" y="572106"/>
                    </a:moveTo>
                    <a:cubicBezTo>
                      <a:pt x="1614862" y="571491"/>
                      <a:pt x="1615741" y="570788"/>
                      <a:pt x="1616531" y="570173"/>
                    </a:cubicBezTo>
                    <a:cubicBezTo>
                      <a:pt x="1616707" y="572018"/>
                      <a:pt x="1616883" y="573863"/>
                      <a:pt x="1616971" y="575796"/>
                    </a:cubicBezTo>
                    <a:cubicBezTo>
                      <a:pt x="1615741" y="574917"/>
                      <a:pt x="1614335" y="574039"/>
                      <a:pt x="1614071" y="572106"/>
                    </a:cubicBezTo>
                    <a:moveTo>
                      <a:pt x="1573747" y="250913"/>
                    </a:moveTo>
                    <a:cubicBezTo>
                      <a:pt x="1572517" y="250122"/>
                      <a:pt x="1571374" y="249331"/>
                      <a:pt x="1570145" y="248541"/>
                    </a:cubicBezTo>
                    <a:cubicBezTo>
                      <a:pt x="1570847" y="247926"/>
                      <a:pt x="1571462" y="247399"/>
                      <a:pt x="1572165" y="246784"/>
                    </a:cubicBezTo>
                    <a:cubicBezTo>
                      <a:pt x="1573131" y="247750"/>
                      <a:pt x="1574010" y="248804"/>
                      <a:pt x="1573747" y="250913"/>
                    </a:cubicBezTo>
                    <a:moveTo>
                      <a:pt x="907463" y="455085"/>
                    </a:moveTo>
                    <a:cubicBezTo>
                      <a:pt x="906673" y="455788"/>
                      <a:pt x="905970" y="456842"/>
                      <a:pt x="904916" y="457193"/>
                    </a:cubicBezTo>
                    <a:cubicBezTo>
                      <a:pt x="903686" y="457633"/>
                      <a:pt x="902280" y="457545"/>
                      <a:pt x="900962" y="457633"/>
                    </a:cubicBezTo>
                    <a:cubicBezTo>
                      <a:pt x="901665" y="456666"/>
                      <a:pt x="902192" y="455524"/>
                      <a:pt x="903159" y="454821"/>
                    </a:cubicBezTo>
                    <a:cubicBezTo>
                      <a:pt x="903949" y="454206"/>
                      <a:pt x="905267" y="454206"/>
                      <a:pt x="907463" y="455085"/>
                    </a:cubicBezTo>
                    <a:moveTo>
                      <a:pt x="1559514" y="244675"/>
                    </a:moveTo>
                    <a:cubicBezTo>
                      <a:pt x="1560569" y="244939"/>
                      <a:pt x="1561886" y="244939"/>
                      <a:pt x="1562677" y="245466"/>
                    </a:cubicBezTo>
                    <a:cubicBezTo>
                      <a:pt x="1563643" y="246169"/>
                      <a:pt x="1564170" y="247311"/>
                      <a:pt x="1564873" y="248277"/>
                    </a:cubicBezTo>
                    <a:cubicBezTo>
                      <a:pt x="1563555" y="248101"/>
                      <a:pt x="1562062" y="248277"/>
                      <a:pt x="1560920" y="247838"/>
                    </a:cubicBezTo>
                    <a:cubicBezTo>
                      <a:pt x="1559866" y="247399"/>
                      <a:pt x="1559163" y="246432"/>
                      <a:pt x="1559514" y="244675"/>
                    </a:cubicBezTo>
                    <a:moveTo>
                      <a:pt x="1610557" y="581506"/>
                    </a:moveTo>
                    <a:cubicBezTo>
                      <a:pt x="1611436" y="580452"/>
                      <a:pt x="1612402" y="579398"/>
                      <a:pt x="1613281" y="578432"/>
                    </a:cubicBezTo>
                    <a:cubicBezTo>
                      <a:pt x="1613983" y="579047"/>
                      <a:pt x="1614599" y="579574"/>
                      <a:pt x="1615301" y="580189"/>
                    </a:cubicBezTo>
                    <a:cubicBezTo>
                      <a:pt x="1614071" y="580891"/>
                      <a:pt x="1612929" y="581682"/>
                      <a:pt x="1610557" y="581506"/>
                    </a:cubicBezTo>
                    <a:moveTo>
                      <a:pt x="1852858" y="467472"/>
                    </a:moveTo>
                    <a:cubicBezTo>
                      <a:pt x="1852594" y="468351"/>
                      <a:pt x="1852331" y="469317"/>
                      <a:pt x="1852067" y="470196"/>
                    </a:cubicBezTo>
                    <a:cubicBezTo>
                      <a:pt x="1851540" y="469669"/>
                      <a:pt x="1850486" y="468702"/>
                      <a:pt x="1850574" y="468527"/>
                    </a:cubicBezTo>
                    <a:cubicBezTo>
                      <a:pt x="1851452" y="467560"/>
                      <a:pt x="1848026" y="464134"/>
                      <a:pt x="1852858" y="467472"/>
                    </a:cubicBezTo>
                    <a:moveTo>
                      <a:pt x="1165227" y="180454"/>
                    </a:moveTo>
                    <a:cubicBezTo>
                      <a:pt x="1164172" y="179312"/>
                      <a:pt x="1163030" y="178170"/>
                      <a:pt x="1161976" y="177116"/>
                    </a:cubicBezTo>
                    <a:cubicBezTo>
                      <a:pt x="1162591" y="176852"/>
                      <a:pt x="1163645" y="176237"/>
                      <a:pt x="1163733" y="176413"/>
                    </a:cubicBezTo>
                    <a:cubicBezTo>
                      <a:pt x="1164699" y="177291"/>
                      <a:pt x="1165490" y="178346"/>
                      <a:pt x="1165227" y="180454"/>
                    </a:cubicBezTo>
                    <a:moveTo>
                      <a:pt x="1577261" y="343159"/>
                    </a:moveTo>
                    <a:cubicBezTo>
                      <a:pt x="1577436" y="342281"/>
                      <a:pt x="1577700" y="341402"/>
                      <a:pt x="1577876" y="340524"/>
                    </a:cubicBezTo>
                    <a:cubicBezTo>
                      <a:pt x="1579106" y="341578"/>
                      <a:pt x="1580248" y="342632"/>
                      <a:pt x="1581478" y="343598"/>
                    </a:cubicBezTo>
                    <a:cubicBezTo>
                      <a:pt x="1580511" y="343774"/>
                      <a:pt x="1579457" y="343950"/>
                      <a:pt x="1577261" y="343159"/>
                    </a:cubicBezTo>
                    <a:moveTo>
                      <a:pt x="849304" y="238438"/>
                    </a:moveTo>
                    <a:cubicBezTo>
                      <a:pt x="850007" y="238438"/>
                      <a:pt x="850798" y="238262"/>
                      <a:pt x="851501" y="238438"/>
                    </a:cubicBezTo>
                    <a:cubicBezTo>
                      <a:pt x="852731" y="238701"/>
                      <a:pt x="853873" y="239228"/>
                      <a:pt x="855015" y="239580"/>
                    </a:cubicBezTo>
                    <a:cubicBezTo>
                      <a:pt x="854048" y="239843"/>
                      <a:pt x="852994" y="240458"/>
                      <a:pt x="852116" y="240370"/>
                    </a:cubicBezTo>
                    <a:cubicBezTo>
                      <a:pt x="850710" y="240370"/>
                      <a:pt x="849480" y="239843"/>
                      <a:pt x="849304" y="238438"/>
                    </a:cubicBezTo>
                    <a:moveTo>
                      <a:pt x="803005" y="355547"/>
                    </a:moveTo>
                    <a:cubicBezTo>
                      <a:pt x="801512" y="355635"/>
                      <a:pt x="799931" y="355635"/>
                      <a:pt x="798437" y="355722"/>
                    </a:cubicBezTo>
                    <a:cubicBezTo>
                      <a:pt x="798788" y="354668"/>
                      <a:pt x="799140" y="353614"/>
                      <a:pt x="799491" y="352472"/>
                    </a:cubicBezTo>
                    <a:cubicBezTo>
                      <a:pt x="800282" y="353175"/>
                      <a:pt x="800985" y="353877"/>
                      <a:pt x="803005" y="355547"/>
                    </a:cubicBezTo>
                    <a:moveTo>
                      <a:pt x="798261" y="90228"/>
                    </a:moveTo>
                    <a:cubicBezTo>
                      <a:pt x="798525" y="89965"/>
                      <a:pt x="798788" y="89701"/>
                      <a:pt x="799052" y="89525"/>
                    </a:cubicBezTo>
                    <a:cubicBezTo>
                      <a:pt x="799228" y="89438"/>
                      <a:pt x="799579" y="89438"/>
                      <a:pt x="799843" y="89438"/>
                    </a:cubicBezTo>
                    <a:cubicBezTo>
                      <a:pt x="799667" y="90755"/>
                      <a:pt x="799403" y="91985"/>
                      <a:pt x="799228" y="93303"/>
                    </a:cubicBezTo>
                    <a:cubicBezTo>
                      <a:pt x="798437" y="92688"/>
                      <a:pt x="797734" y="91985"/>
                      <a:pt x="798261" y="90228"/>
                    </a:cubicBezTo>
                    <a:moveTo>
                      <a:pt x="1458570" y="707928"/>
                    </a:moveTo>
                    <a:cubicBezTo>
                      <a:pt x="1459888" y="706962"/>
                      <a:pt x="1461118" y="705995"/>
                      <a:pt x="1462436" y="705117"/>
                    </a:cubicBezTo>
                    <a:cubicBezTo>
                      <a:pt x="1462699" y="705644"/>
                      <a:pt x="1463402" y="706522"/>
                      <a:pt x="1463227" y="706698"/>
                    </a:cubicBezTo>
                    <a:cubicBezTo>
                      <a:pt x="1462172" y="707489"/>
                      <a:pt x="1460942" y="708192"/>
                      <a:pt x="1458570" y="707928"/>
                    </a:cubicBezTo>
                    <a:moveTo>
                      <a:pt x="1852858" y="407380"/>
                    </a:moveTo>
                    <a:cubicBezTo>
                      <a:pt x="1854176" y="406414"/>
                      <a:pt x="1855406" y="405448"/>
                      <a:pt x="1856723" y="404569"/>
                    </a:cubicBezTo>
                    <a:cubicBezTo>
                      <a:pt x="1856987" y="405096"/>
                      <a:pt x="1857690" y="405975"/>
                      <a:pt x="1857514" y="406150"/>
                    </a:cubicBezTo>
                    <a:cubicBezTo>
                      <a:pt x="1856460" y="406941"/>
                      <a:pt x="1855230" y="407644"/>
                      <a:pt x="1852858" y="407380"/>
                    </a:cubicBezTo>
                    <a:moveTo>
                      <a:pt x="571423" y="398068"/>
                    </a:moveTo>
                    <a:cubicBezTo>
                      <a:pt x="570369" y="397804"/>
                      <a:pt x="569314" y="397629"/>
                      <a:pt x="568260" y="397365"/>
                    </a:cubicBezTo>
                    <a:cubicBezTo>
                      <a:pt x="568875" y="396926"/>
                      <a:pt x="570017" y="395959"/>
                      <a:pt x="570105" y="396047"/>
                    </a:cubicBezTo>
                    <a:cubicBezTo>
                      <a:pt x="571247" y="396838"/>
                      <a:pt x="575201" y="393851"/>
                      <a:pt x="571423" y="398068"/>
                    </a:cubicBezTo>
                    <a:moveTo>
                      <a:pt x="1673461" y="545223"/>
                    </a:moveTo>
                    <a:cubicBezTo>
                      <a:pt x="1672231" y="544432"/>
                      <a:pt x="1671001" y="543729"/>
                      <a:pt x="1669947" y="542851"/>
                    </a:cubicBezTo>
                    <a:cubicBezTo>
                      <a:pt x="1669771" y="542763"/>
                      <a:pt x="1670473" y="541885"/>
                      <a:pt x="1670737" y="541270"/>
                    </a:cubicBezTo>
                    <a:cubicBezTo>
                      <a:pt x="1672143" y="542236"/>
                      <a:pt x="1673373" y="543202"/>
                      <a:pt x="1673461" y="545223"/>
                    </a:cubicBezTo>
                    <a:moveTo>
                      <a:pt x="94025" y="549352"/>
                    </a:moveTo>
                    <a:cubicBezTo>
                      <a:pt x="93059" y="549176"/>
                      <a:pt x="92005" y="549001"/>
                      <a:pt x="91038" y="548825"/>
                    </a:cubicBezTo>
                    <a:cubicBezTo>
                      <a:pt x="91214" y="548386"/>
                      <a:pt x="91390" y="547507"/>
                      <a:pt x="91478" y="547507"/>
                    </a:cubicBezTo>
                    <a:cubicBezTo>
                      <a:pt x="92620" y="547771"/>
                      <a:pt x="93938" y="548034"/>
                      <a:pt x="94025" y="549352"/>
                    </a:cubicBezTo>
                    <a:moveTo>
                      <a:pt x="1502497" y="203208"/>
                    </a:moveTo>
                    <a:cubicBezTo>
                      <a:pt x="1502058" y="203911"/>
                      <a:pt x="1501707" y="204614"/>
                      <a:pt x="1501267" y="205317"/>
                    </a:cubicBezTo>
                    <a:cubicBezTo>
                      <a:pt x="1500916" y="204614"/>
                      <a:pt x="1500476" y="203911"/>
                      <a:pt x="1502497" y="203208"/>
                    </a:cubicBezTo>
                    <a:moveTo>
                      <a:pt x="1615301" y="556644"/>
                    </a:moveTo>
                    <a:cubicBezTo>
                      <a:pt x="1615126" y="557523"/>
                      <a:pt x="1614862" y="558401"/>
                      <a:pt x="1614686" y="559280"/>
                    </a:cubicBezTo>
                    <a:cubicBezTo>
                      <a:pt x="1614159" y="559192"/>
                      <a:pt x="1613193" y="558928"/>
                      <a:pt x="1613193" y="558928"/>
                    </a:cubicBezTo>
                    <a:cubicBezTo>
                      <a:pt x="1613456" y="557786"/>
                      <a:pt x="1613808" y="556644"/>
                      <a:pt x="1615301" y="556644"/>
                    </a:cubicBezTo>
                    <a:moveTo>
                      <a:pt x="1235246" y="523435"/>
                    </a:moveTo>
                    <a:cubicBezTo>
                      <a:pt x="1236476" y="523172"/>
                      <a:pt x="1237794" y="522820"/>
                      <a:pt x="1239024" y="522644"/>
                    </a:cubicBezTo>
                    <a:cubicBezTo>
                      <a:pt x="1239024" y="522644"/>
                      <a:pt x="1239287" y="523523"/>
                      <a:pt x="1239463" y="523962"/>
                    </a:cubicBezTo>
                    <a:cubicBezTo>
                      <a:pt x="1238497" y="524138"/>
                      <a:pt x="1237442" y="524314"/>
                      <a:pt x="1235246" y="523435"/>
                    </a:cubicBezTo>
                    <a:moveTo>
                      <a:pt x="1306495" y="734811"/>
                    </a:moveTo>
                    <a:cubicBezTo>
                      <a:pt x="1305705" y="734460"/>
                      <a:pt x="1304914" y="734109"/>
                      <a:pt x="1304123" y="733757"/>
                    </a:cubicBezTo>
                    <a:cubicBezTo>
                      <a:pt x="1304914" y="733493"/>
                      <a:pt x="1305705" y="733142"/>
                      <a:pt x="1306495" y="734811"/>
                    </a:cubicBezTo>
                    <a:moveTo>
                      <a:pt x="1680577" y="520360"/>
                    </a:moveTo>
                    <a:cubicBezTo>
                      <a:pt x="1680137" y="521063"/>
                      <a:pt x="1679786" y="521766"/>
                      <a:pt x="1679347" y="522469"/>
                    </a:cubicBezTo>
                    <a:cubicBezTo>
                      <a:pt x="1678995" y="521678"/>
                      <a:pt x="1678644" y="521063"/>
                      <a:pt x="1680577" y="520360"/>
                    </a:cubicBezTo>
                    <a:moveTo>
                      <a:pt x="1315984" y="714166"/>
                    </a:moveTo>
                    <a:cubicBezTo>
                      <a:pt x="1315808" y="715044"/>
                      <a:pt x="1315544" y="715923"/>
                      <a:pt x="1315369" y="716801"/>
                    </a:cubicBezTo>
                    <a:cubicBezTo>
                      <a:pt x="1314841" y="716714"/>
                      <a:pt x="1313875" y="716450"/>
                      <a:pt x="1313875" y="716450"/>
                    </a:cubicBezTo>
                    <a:cubicBezTo>
                      <a:pt x="1314139" y="715308"/>
                      <a:pt x="1314490" y="714166"/>
                      <a:pt x="1315984" y="714166"/>
                    </a:cubicBezTo>
                    <a:moveTo>
                      <a:pt x="1557142" y="684032"/>
                    </a:moveTo>
                    <a:cubicBezTo>
                      <a:pt x="1558109" y="684208"/>
                      <a:pt x="1559163" y="684383"/>
                      <a:pt x="1560129" y="684559"/>
                    </a:cubicBezTo>
                    <a:cubicBezTo>
                      <a:pt x="1559953" y="684998"/>
                      <a:pt x="1559778" y="685877"/>
                      <a:pt x="1559690" y="685877"/>
                    </a:cubicBezTo>
                    <a:cubicBezTo>
                      <a:pt x="1558460" y="685701"/>
                      <a:pt x="1557142" y="685437"/>
                      <a:pt x="1557142" y="684032"/>
                    </a:cubicBezTo>
                    <a:moveTo>
                      <a:pt x="1038102" y="683065"/>
                    </a:moveTo>
                    <a:cubicBezTo>
                      <a:pt x="1039332" y="682802"/>
                      <a:pt x="1040650" y="682451"/>
                      <a:pt x="1041880" y="682275"/>
                    </a:cubicBezTo>
                    <a:cubicBezTo>
                      <a:pt x="1041880" y="682275"/>
                      <a:pt x="1042143" y="683153"/>
                      <a:pt x="1042319" y="683593"/>
                    </a:cubicBezTo>
                    <a:cubicBezTo>
                      <a:pt x="1041353" y="683680"/>
                      <a:pt x="1040298" y="683856"/>
                      <a:pt x="1038102" y="683065"/>
                    </a:cubicBezTo>
                    <a:moveTo>
                      <a:pt x="420578" y="569031"/>
                    </a:moveTo>
                    <a:cubicBezTo>
                      <a:pt x="419348" y="569295"/>
                      <a:pt x="418030" y="569646"/>
                      <a:pt x="416800" y="569822"/>
                    </a:cubicBezTo>
                    <a:cubicBezTo>
                      <a:pt x="416800" y="569822"/>
                      <a:pt x="416537" y="568944"/>
                      <a:pt x="416361" y="568504"/>
                    </a:cubicBezTo>
                    <a:cubicBezTo>
                      <a:pt x="417415" y="568328"/>
                      <a:pt x="418382" y="568153"/>
                      <a:pt x="420578" y="569031"/>
                    </a:cubicBezTo>
                    <a:moveTo>
                      <a:pt x="1185433" y="84078"/>
                    </a:moveTo>
                    <a:cubicBezTo>
                      <a:pt x="1184203" y="84342"/>
                      <a:pt x="1182885" y="84693"/>
                      <a:pt x="1181655" y="84869"/>
                    </a:cubicBezTo>
                    <a:cubicBezTo>
                      <a:pt x="1181655" y="84869"/>
                      <a:pt x="1181392" y="83991"/>
                      <a:pt x="1181216" y="83551"/>
                    </a:cubicBezTo>
                    <a:cubicBezTo>
                      <a:pt x="1182182" y="83376"/>
                      <a:pt x="1183237" y="83200"/>
                      <a:pt x="1185433" y="84078"/>
                    </a:cubicBezTo>
                    <a:moveTo>
                      <a:pt x="1852858" y="475731"/>
                    </a:moveTo>
                    <a:cubicBezTo>
                      <a:pt x="1853649" y="476082"/>
                      <a:pt x="1854439" y="476433"/>
                      <a:pt x="1855230" y="476785"/>
                    </a:cubicBezTo>
                    <a:cubicBezTo>
                      <a:pt x="1854439" y="477136"/>
                      <a:pt x="1853649" y="477488"/>
                      <a:pt x="1852858" y="475731"/>
                    </a:cubicBezTo>
                    <a:moveTo>
                      <a:pt x="783941" y="363805"/>
                    </a:moveTo>
                    <a:cubicBezTo>
                      <a:pt x="782711" y="364068"/>
                      <a:pt x="781393" y="364420"/>
                      <a:pt x="780163" y="364596"/>
                    </a:cubicBezTo>
                    <a:cubicBezTo>
                      <a:pt x="780163" y="364596"/>
                      <a:pt x="779900" y="363717"/>
                      <a:pt x="779724" y="363278"/>
                    </a:cubicBezTo>
                    <a:cubicBezTo>
                      <a:pt x="780778" y="363190"/>
                      <a:pt x="781833" y="363014"/>
                      <a:pt x="783941" y="363805"/>
                    </a:cubicBezTo>
                    <a:moveTo>
                      <a:pt x="466877" y="671644"/>
                    </a:moveTo>
                    <a:cubicBezTo>
                      <a:pt x="466438" y="672347"/>
                      <a:pt x="466086" y="673050"/>
                      <a:pt x="465647" y="673753"/>
                    </a:cubicBezTo>
                    <a:cubicBezTo>
                      <a:pt x="465295" y="673050"/>
                      <a:pt x="464944" y="672347"/>
                      <a:pt x="466877" y="671644"/>
                    </a:cubicBezTo>
                    <a:moveTo>
                      <a:pt x="1560656" y="341051"/>
                    </a:moveTo>
                    <a:cubicBezTo>
                      <a:pt x="1559426" y="341314"/>
                      <a:pt x="1558109" y="341666"/>
                      <a:pt x="1556879" y="341841"/>
                    </a:cubicBezTo>
                    <a:cubicBezTo>
                      <a:pt x="1556879" y="341841"/>
                      <a:pt x="1556615" y="340963"/>
                      <a:pt x="1556439" y="340524"/>
                    </a:cubicBezTo>
                    <a:cubicBezTo>
                      <a:pt x="1557494" y="340348"/>
                      <a:pt x="1558460" y="340172"/>
                      <a:pt x="1560656" y="341051"/>
                    </a:cubicBezTo>
                    <a:moveTo>
                      <a:pt x="756706" y="89262"/>
                    </a:moveTo>
                    <a:cubicBezTo>
                      <a:pt x="757673" y="89438"/>
                      <a:pt x="758727" y="89613"/>
                      <a:pt x="759693" y="89789"/>
                    </a:cubicBezTo>
                    <a:cubicBezTo>
                      <a:pt x="759518" y="90228"/>
                      <a:pt x="759342" y="91107"/>
                      <a:pt x="759254" y="91107"/>
                    </a:cubicBezTo>
                    <a:cubicBezTo>
                      <a:pt x="758024" y="90843"/>
                      <a:pt x="756706" y="90580"/>
                      <a:pt x="756706" y="89262"/>
                    </a:cubicBezTo>
                    <a:moveTo>
                      <a:pt x="555961" y="274721"/>
                    </a:moveTo>
                    <a:cubicBezTo>
                      <a:pt x="556751" y="275073"/>
                      <a:pt x="557542" y="275424"/>
                      <a:pt x="558333" y="275775"/>
                    </a:cubicBezTo>
                    <a:cubicBezTo>
                      <a:pt x="557542" y="276127"/>
                      <a:pt x="556751" y="276478"/>
                      <a:pt x="555961" y="274721"/>
                    </a:cubicBezTo>
                    <a:moveTo>
                      <a:pt x="820752" y="640544"/>
                    </a:moveTo>
                    <a:cubicBezTo>
                      <a:pt x="820313" y="641247"/>
                      <a:pt x="819961" y="641950"/>
                      <a:pt x="819522" y="642653"/>
                    </a:cubicBezTo>
                    <a:cubicBezTo>
                      <a:pt x="819170" y="641950"/>
                      <a:pt x="818819" y="641247"/>
                      <a:pt x="820752" y="640544"/>
                    </a:cubicBezTo>
                    <a:moveTo>
                      <a:pt x="431296" y="109907"/>
                    </a:moveTo>
                    <a:cubicBezTo>
                      <a:pt x="430945" y="108853"/>
                      <a:pt x="430593" y="107711"/>
                      <a:pt x="430417" y="106569"/>
                    </a:cubicBezTo>
                    <a:cubicBezTo>
                      <a:pt x="430417" y="106569"/>
                      <a:pt x="431384" y="106305"/>
                      <a:pt x="431911" y="106218"/>
                    </a:cubicBezTo>
                    <a:cubicBezTo>
                      <a:pt x="431999" y="107184"/>
                      <a:pt x="432262" y="108063"/>
                      <a:pt x="431296" y="109907"/>
                    </a:cubicBezTo>
                    <a:moveTo>
                      <a:pt x="126004" y="262246"/>
                    </a:moveTo>
                    <a:cubicBezTo>
                      <a:pt x="126443" y="261982"/>
                      <a:pt x="126971" y="261719"/>
                      <a:pt x="127410" y="261455"/>
                    </a:cubicBezTo>
                    <a:cubicBezTo>
                      <a:pt x="127410" y="262070"/>
                      <a:pt x="127322" y="262685"/>
                      <a:pt x="126004" y="262246"/>
                    </a:cubicBezTo>
                    <a:moveTo>
                      <a:pt x="681855" y="117199"/>
                    </a:moveTo>
                    <a:cubicBezTo>
                      <a:pt x="681416" y="117463"/>
                      <a:pt x="680889" y="117726"/>
                      <a:pt x="680449" y="117990"/>
                    </a:cubicBezTo>
                    <a:cubicBezTo>
                      <a:pt x="680537" y="117375"/>
                      <a:pt x="680537" y="116760"/>
                      <a:pt x="681855" y="117199"/>
                    </a:cubicBezTo>
                    <a:moveTo>
                      <a:pt x="1684179" y="641599"/>
                    </a:moveTo>
                    <a:cubicBezTo>
                      <a:pt x="1683739" y="641862"/>
                      <a:pt x="1683212" y="642126"/>
                      <a:pt x="1682773" y="642389"/>
                    </a:cubicBezTo>
                    <a:cubicBezTo>
                      <a:pt x="1682861" y="641774"/>
                      <a:pt x="1682949" y="641159"/>
                      <a:pt x="1684179" y="641599"/>
                    </a:cubicBezTo>
                    <a:moveTo>
                      <a:pt x="354073" y="146191"/>
                    </a:moveTo>
                    <a:cubicBezTo>
                      <a:pt x="353633" y="146455"/>
                      <a:pt x="353106" y="146718"/>
                      <a:pt x="352667" y="146982"/>
                    </a:cubicBezTo>
                    <a:cubicBezTo>
                      <a:pt x="352755" y="146455"/>
                      <a:pt x="352843" y="145840"/>
                      <a:pt x="354073" y="146191"/>
                    </a:cubicBezTo>
                    <a:moveTo>
                      <a:pt x="817238" y="450868"/>
                    </a:moveTo>
                    <a:cubicBezTo>
                      <a:pt x="817677" y="450604"/>
                      <a:pt x="818204" y="450341"/>
                      <a:pt x="818643" y="450077"/>
                    </a:cubicBezTo>
                    <a:cubicBezTo>
                      <a:pt x="818555" y="450692"/>
                      <a:pt x="818468" y="451307"/>
                      <a:pt x="817238" y="450868"/>
                    </a:cubicBezTo>
                    <a:moveTo>
                      <a:pt x="494199" y="98574"/>
                    </a:moveTo>
                    <a:cubicBezTo>
                      <a:pt x="493760" y="98838"/>
                      <a:pt x="493233" y="99101"/>
                      <a:pt x="492794" y="99365"/>
                    </a:cubicBezTo>
                    <a:cubicBezTo>
                      <a:pt x="492882" y="98750"/>
                      <a:pt x="492969" y="98135"/>
                      <a:pt x="494199" y="98574"/>
                    </a:cubicBezTo>
                    <a:moveTo>
                      <a:pt x="1523846" y="246784"/>
                    </a:moveTo>
                    <a:cubicBezTo>
                      <a:pt x="1523494" y="246344"/>
                      <a:pt x="1523231" y="245993"/>
                      <a:pt x="1522879" y="245554"/>
                    </a:cubicBezTo>
                    <a:cubicBezTo>
                      <a:pt x="1523582" y="245554"/>
                      <a:pt x="1524373" y="245642"/>
                      <a:pt x="1523846" y="246784"/>
                    </a:cubicBezTo>
                    <a:moveTo>
                      <a:pt x="263847" y="583527"/>
                    </a:moveTo>
                    <a:cubicBezTo>
                      <a:pt x="264286" y="583264"/>
                      <a:pt x="264813" y="583000"/>
                      <a:pt x="265252" y="582737"/>
                    </a:cubicBezTo>
                    <a:cubicBezTo>
                      <a:pt x="265165" y="583351"/>
                      <a:pt x="265077" y="583966"/>
                      <a:pt x="263847" y="583527"/>
                    </a:cubicBezTo>
                    <a:moveTo>
                      <a:pt x="1673461" y="462289"/>
                    </a:moveTo>
                    <a:cubicBezTo>
                      <a:pt x="1673109" y="461850"/>
                      <a:pt x="1672846" y="461498"/>
                      <a:pt x="1672494" y="461059"/>
                    </a:cubicBezTo>
                    <a:cubicBezTo>
                      <a:pt x="1673285" y="461147"/>
                      <a:pt x="1673988" y="461235"/>
                      <a:pt x="1673461" y="462289"/>
                    </a:cubicBezTo>
                    <a:moveTo>
                      <a:pt x="1485893" y="675774"/>
                    </a:moveTo>
                    <a:cubicBezTo>
                      <a:pt x="1486244" y="676213"/>
                      <a:pt x="1486508" y="676564"/>
                      <a:pt x="1486859" y="677004"/>
                    </a:cubicBezTo>
                    <a:cubicBezTo>
                      <a:pt x="1486069" y="676916"/>
                      <a:pt x="1485366" y="676916"/>
                      <a:pt x="1485893" y="675774"/>
                    </a:cubicBezTo>
                    <a:moveTo>
                      <a:pt x="117746" y="433297"/>
                    </a:moveTo>
                    <a:cubicBezTo>
                      <a:pt x="118097" y="433736"/>
                      <a:pt x="118361" y="434088"/>
                      <a:pt x="118712" y="434527"/>
                    </a:cubicBezTo>
                    <a:cubicBezTo>
                      <a:pt x="118009" y="434439"/>
                      <a:pt x="117219" y="434351"/>
                      <a:pt x="117746" y="433297"/>
                    </a:cubicBezTo>
                    <a:moveTo>
                      <a:pt x="636698" y="577290"/>
                    </a:moveTo>
                    <a:cubicBezTo>
                      <a:pt x="636259" y="577553"/>
                      <a:pt x="635732" y="577817"/>
                      <a:pt x="635293" y="578080"/>
                    </a:cubicBezTo>
                    <a:cubicBezTo>
                      <a:pt x="635380" y="577553"/>
                      <a:pt x="635468" y="576938"/>
                      <a:pt x="636698" y="577290"/>
                    </a:cubicBezTo>
                    <a:moveTo>
                      <a:pt x="456159" y="573160"/>
                    </a:moveTo>
                    <a:cubicBezTo>
                      <a:pt x="455719" y="573424"/>
                      <a:pt x="455192" y="573688"/>
                      <a:pt x="454753" y="573951"/>
                    </a:cubicBezTo>
                    <a:cubicBezTo>
                      <a:pt x="454841" y="573424"/>
                      <a:pt x="454929" y="572809"/>
                      <a:pt x="456159" y="573160"/>
                    </a:cubicBezTo>
                    <a:moveTo>
                      <a:pt x="1536936" y="241600"/>
                    </a:moveTo>
                    <a:cubicBezTo>
                      <a:pt x="1537375" y="241337"/>
                      <a:pt x="1537902" y="241073"/>
                      <a:pt x="1538342" y="240810"/>
                    </a:cubicBezTo>
                    <a:cubicBezTo>
                      <a:pt x="1538254" y="241337"/>
                      <a:pt x="1538166" y="241952"/>
                      <a:pt x="1536936" y="241600"/>
                    </a:cubicBezTo>
                    <a:moveTo>
                      <a:pt x="249527" y="498573"/>
                    </a:moveTo>
                    <a:cubicBezTo>
                      <a:pt x="249966" y="498309"/>
                      <a:pt x="250493" y="498045"/>
                      <a:pt x="250932" y="497782"/>
                    </a:cubicBezTo>
                    <a:cubicBezTo>
                      <a:pt x="250932" y="498397"/>
                      <a:pt x="250844" y="499012"/>
                      <a:pt x="249527" y="498573"/>
                    </a:cubicBezTo>
                    <a:moveTo>
                      <a:pt x="538126" y="192841"/>
                    </a:moveTo>
                    <a:cubicBezTo>
                      <a:pt x="537775" y="192402"/>
                      <a:pt x="537511" y="192051"/>
                      <a:pt x="537160" y="191611"/>
                    </a:cubicBezTo>
                    <a:cubicBezTo>
                      <a:pt x="537951" y="191699"/>
                      <a:pt x="538653" y="191787"/>
                      <a:pt x="538126" y="192841"/>
                    </a:cubicBezTo>
                    <a:moveTo>
                      <a:pt x="1544052" y="685086"/>
                    </a:moveTo>
                    <a:cubicBezTo>
                      <a:pt x="1543613" y="685350"/>
                      <a:pt x="1543086" y="685613"/>
                      <a:pt x="1542646" y="685877"/>
                    </a:cubicBezTo>
                    <a:cubicBezTo>
                      <a:pt x="1542734" y="685350"/>
                      <a:pt x="1542822" y="684735"/>
                      <a:pt x="1544052" y="685086"/>
                    </a:cubicBezTo>
                    <a:moveTo>
                      <a:pt x="40522" y="365913"/>
                    </a:moveTo>
                    <a:cubicBezTo>
                      <a:pt x="40962" y="365650"/>
                      <a:pt x="41489" y="365386"/>
                      <a:pt x="41928" y="365123"/>
                    </a:cubicBezTo>
                    <a:cubicBezTo>
                      <a:pt x="41928" y="365738"/>
                      <a:pt x="41840" y="366353"/>
                      <a:pt x="40522" y="365913"/>
                    </a:cubicBezTo>
                    <a:moveTo>
                      <a:pt x="906321" y="80916"/>
                    </a:moveTo>
                    <a:cubicBezTo>
                      <a:pt x="906673" y="81355"/>
                      <a:pt x="906936" y="81706"/>
                      <a:pt x="907288" y="82146"/>
                    </a:cubicBezTo>
                    <a:cubicBezTo>
                      <a:pt x="906497" y="82146"/>
                      <a:pt x="905794" y="82058"/>
                      <a:pt x="906321" y="80916"/>
                    </a:cubicBezTo>
                    <a:moveTo>
                      <a:pt x="1551168" y="208391"/>
                    </a:moveTo>
                    <a:cubicBezTo>
                      <a:pt x="1550729" y="208655"/>
                      <a:pt x="1550202" y="208919"/>
                      <a:pt x="1549762" y="209182"/>
                    </a:cubicBezTo>
                    <a:cubicBezTo>
                      <a:pt x="1549850" y="208567"/>
                      <a:pt x="1549938" y="207952"/>
                      <a:pt x="1551168" y="208391"/>
                    </a:cubicBezTo>
                    <a:moveTo>
                      <a:pt x="1374231" y="199079"/>
                    </a:moveTo>
                    <a:cubicBezTo>
                      <a:pt x="1373879" y="198640"/>
                      <a:pt x="1373616" y="198288"/>
                      <a:pt x="1373264" y="197849"/>
                    </a:cubicBezTo>
                    <a:cubicBezTo>
                      <a:pt x="1373967" y="197937"/>
                      <a:pt x="1374670" y="197937"/>
                      <a:pt x="1374231" y="199079"/>
                    </a:cubicBezTo>
                    <a:moveTo>
                      <a:pt x="760221" y="399122"/>
                    </a:moveTo>
                    <a:cubicBezTo>
                      <a:pt x="760660" y="398859"/>
                      <a:pt x="761187" y="398595"/>
                      <a:pt x="761626" y="398331"/>
                    </a:cubicBezTo>
                    <a:cubicBezTo>
                      <a:pt x="761538" y="398859"/>
                      <a:pt x="761451" y="399473"/>
                      <a:pt x="760221" y="399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id="{B00A76F0-B827-7F3B-6739-351E3FF42231}"/>
                  </a:ext>
                </a:extLst>
              </p:cNvPr>
              <p:cNvSpPr/>
              <p:nvPr/>
            </p:nvSpPr>
            <p:spPr>
              <a:xfrm>
                <a:off x="1024339" y="1331020"/>
                <a:ext cx="1909725" cy="761217"/>
              </a:xfrm>
              <a:custGeom>
                <a:avLst/>
                <a:gdLst>
                  <a:gd name="connsiteX0" fmla="*/ 1326131 w 1909725"/>
                  <a:gd name="connsiteY0" fmla="*/ 761217 h 761217"/>
                  <a:gd name="connsiteX1" fmla="*/ 1332281 w 1909725"/>
                  <a:gd name="connsiteY1" fmla="*/ 760690 h 761217"/>
                  <a:gd name="connsiteX2" fmla="*/ 1349500 w 1909725"/>
                  <a:gd name="connsiteY2" fmla="*/ 758845 h 761217"/>
                  <a:gd name="connsiteX3" fmla="*/ 1350730 w 1909725"/>
                  <a:gd name="connsiteY3" fmla="*/ 758845 h 761217"/>
                  <a:gd name="connsiteX4" fmla="*/ 1370585 w 1909725"/>
                  <a:gd name="connsiteY4" fmla="*/ 754892 h 761217"/>
                  <a:gd name="connsiteX5" fmla="*/ 1407923 w 1909725"/>
                  <a:gd name="connsiteY5" fmla="*/ 755946 h 761217"/>
                  <a:gd name="connsiteX6" fmla="*/ 1423561 w 1909725"/>
                  <a:gd name="connsiteY6" fmla="*/ 754892 h 761217"/>
                  <a:gd name="connsiteX7" fmla="*/ 1455364 w 1909725"/>
                  <a:gd name="connsiteY7" fmla="*/ 750060 h 761217"/>
                  <a:gd name="connsiteX8" fmla="*/ 1471705 w 1909725"/>
                  <a:gd name="connsiteY8" fmla="*/ 747512 h 761217"/>
                  <a:gd name="connsiteX9" fmla="*/ 1484883 w 1909725"/>
                  <a:gd name="connsiteY9" fmla="*/ 746106 h 761217"/>
                  <a:gd name="connsiteX10" fmla="*/ 1525647 w 1909725"/>
                  <a:gd name="connsiteY10" fmla="*/ 738375 h 761217"/>
                  <a:gd name="connsiteX11" fmla="*/ 1534696 w 1909725"/>
                  <a:gd name="connsiteY11" fmla="*/ 736530 h 761217"/>
                  <a:gd name="connsiteX12" fmla="*/ 1578974 w 1909725"/>
                  <a:gd name="connsiteY12" fmla="*/ 727130 h 761217"/>
                  <a:gd name="connsiteX13" fmla="*/ 1613501 w 1909725"/>
                  <a:gd name="connsiteY13" fmla="*/ 717115 h 761217"/>
                  <a:gd name="connsiteX14" fmla="*/ 1615434 w 1909725"/>
                  <a:gd name="connsiteY14" fmla="*/ 716500 h 761217"/>
                  <a:gd name="connsiteX15" fmla="*/ 1624658 w 1909725"/>
                  <a:gd name="connsiteY15" fmla="*/ 712722 h 761217"/>
                  <a:gd name="connsiteX16" fmla="*/ 1633092 w 1909725"/>
                  <a:gd name="connsiteY16" fmla="*/ 709647 h 761217"/>
                  <a:gd name="connsiteX17" fmla="*/ 1650224 w 1909725"/>
                  <a:gd name="connsiteY17" fmla="*/ 704552 h 761217"/>
                  <a:gd name="connsiteX18" fmla="*/ 1655759 w 1909725"/>
                  <a:gd name="connsiteY18" fmla="*/ 702355 h 761217"/>
                  <a:gd name="connsiteX19" fmla="*/ 1676931 w 1909725"/>
                  <a:gd name="connsiteY19" fmla="*/ 694888 h 761217"/>
                  <a:gd name="connsiteX20" fmla="*/ 1680182 w 1909725"/>
                  <a:gd name="connsiteY20" fmla="*/ 693218 h 761217"/>
                  <a:gd name="connsiteX21" fmla="*/ 1696084 w 1909725"/>
                  <a:gd name="connsiteY21" fmla="*/ 686717 h 761217"/>
                  <a:gd name="connsiteX22" fmla="*/ 1712776 w 1909725"/>
                  <a:gd name="connsiteY22" fmla="*/ 679952 h 761217"/>
                  <a:gd name="connsiteX23" fmla="*/ 1750553 w 1909725"/>
                  <a:gd name="connsiteY23" fmla="*/ 659834 h 761217"/>
                  <a:gd name="connsiteX24" fmla="*/ 1781477 w 1909725"/>
                  <a:gd name="connsiteY24" fmla="*/ 641472 h 761217"/>
                  <a:gd name="connsiteX25" fmla="*/ 1789648 w 1909725"/>
                  <a:gd name="connsiteY25" fmla="*/ 636465 h 761217"/>
                  <a:gd name="connsiteX26" fmla="*/ 1796939 w 1909725"/>
                  <a:gd name="connsiteY26" fmla="*/ 630930 h 761217"/>
                  <a:gd name="connsiteX27" fmla="*/ 1799575 w 1909725"/>
                  <a:gd name="connsiteY27" fmla="*/ 628031 h 761217"/>
                  <a:gd name="connsiteX28" fmla="*/ 1837440 w 1909725"/>
                  <a:gd name="connsiteY28" fmla="*/ 598248 h 761217"/>
                  <a:gd name="connsiteX29" fmla="*/ 1848334 w 1909725"/>
                  <a:gd name="connsiteY29" fmla="*/ 587794 h 761217"/>
                  <a:gd name="connsiteX30" fmla="*/ 1863884 w 1909725"/>
                  <a:gd name="connsiteY30" fmla="*/ 569081 h 761217"/>
                  <a:gd name="connsiteX31" fmla="*/ 1872933 w 1909725"/>
                  <a:gd name="connsiteY31" fmla="*/ 557221 h 761217"/>
                  <a:gd name="connsiteX32" fmla="*/ 1887429 w 1909725"/>
                  <a:gd name="connsiteY32" fmla="*/ 537981 h 761217"/>
                  <a:gd name="connsiteX33" fmla="*/ 1894721 w 1909725"/>
                  <a:gd name="connsiteY33" fmla="*/ 522606 h 761217"/>
                  <a:gd name="connsiteX34" fmla="*/ 1899201 w 1909725"/>
                  <a:gd name="connsiteY34" fmla="*/ 511273 h 761217"/>
                  <a:gd name="connsiteX35" fmla="*/ 1908250 w 1909725"/>
                  <a:gd name="connsiteY35" fmla="*/ 478152 h 761217"/>
                  <a:gd name="connsiteX36" fmla="*/ 1908953 w 1909725"/>
                  <a:gd name="connsiteY36" fmla="*/ 464886 h 761217"/>
                  <a:gd name="connsiteX37" fmla="*/ 1907723 w 1909725"/>
                  <a:gd name="connsiteY37" fmla="*/ 429833 h 761217"/>
                  <a:gd name="connsiteX38" fmla="*/ 1907372 w 1909725"/>
                  <a:gd name="connsiteY38" fmla="*/ 428164 h 761217"/>
                  <a:gd name="connsiteX39" fmla="*/ 1893755 w 1909725"/>
                  <a:gd name="connsiteY39" fmla="*/ 383973 h 761217"/>
                  <a:gd name="connsiteX40" fmla="*/ 1891558 w 1909725"/>
                  <a:gd name="connsiteY40" fmla="*/ 378965 h 761217"/>
                  <a:gd name="connsiteX41" fmla="*/ 1870473 w 1909725"/>
                  <a:gd name="connsiteY41" fmla="*/ 350413 h 761217"/>
                  <a:gd name="connsiteX42" fmla="*/ 1869331 w 1909725"/>
                  <a:gd name="connsiteY42" fmla="*/ 348217 h 761217"/>
                  <a:gd name="connsiteX43" fmla="*/ 1864851 w 1909725"/>
                  <a:gd name="connsiteY43" fmla="*/ 341364 h 761217"/>
                  <a:gd name="connsiteX44" fmla="*/ 1856944 w 1909725"/>
                  <a:gd name="connsiteY44" fmla="*/ 332227 h 761217"/>
                  <a:gd name="connsiteX45" fmla="*/ 1834980 w 1909725"/>
                  <a:gd name="connsiteY45" fmla="*/ 310615 h 761217"/>
                  <a:gd name="connsiteX46" fmla="*/ 1813983 w 1909725"/>
                  <a:gd name="connsiteY46" fmla="*/ 294099 h 761217"/>
                  <a:gd name="connsiteX47" fmla="*/ 1804846 w 1909725"/>
                  <a:gd name="connsiteY47" fmla="*/ 286543 h 761217"/>
                  <a:gd name="connsiteX48" fmla="*/ 1804671 w 1909725"/>
                  <a:gd name="connsiteY48" fmla="*/ 286280 h 761217"/>
                  <a:gd name="connsiteX49" fmla="*/ 1796588 w 1909725"/>
                  <a:gd name="connsiteY49" fmla="*/ 281184 h 761217"/>
                  <a:gd name="connsiteX50" fmla="*/ 1781741 w 1909725"/>
                  <a:gd name="connsiteY50" fmla="*/ 272750 h 761217"/>
                  <a:gd name="connsiteX51" fmla="*/ 1770935 w 1909725"/>
                  <a:gd name="connsiteY51" fmla="*/ 265458 h 761217"/>
                  <a:gd name="connsiteX52" fmla="*/ 1699158 w 1909725"/>
                  <a:gd name="connsiteY52" fmla="*/ 232074 h 761217"/>
                  <a:gd name="connsiteX53" fmla="*/ 1648643 w 1909725"/>
                  <a:gd name="connsiteY53" fmla="*/ 213976 h 761217"/>
                  <a:gd name="connsiteX54" fmla="*/ 1634498 w 1909725"/>
                  <a:gd name="connsiteY54" fmla="*/ 210550 h 761217"/>
                  <a:gd name="connsiteX55" fmla="*/ 1625625 w 1909725"/>
                  <a:gd name="connsiteY55" fmla="*/ 208529 h 761217"/>
                  <a:gd name="connsiteX56" fmla="*/ 1610250 w 1909725"/>
                  <a:gd name="connsiteY56" fmla="*/ 204224 h 761217"/>
                  <a:gd name="connsiteX57" fmla="*/ 1584246 w 1909725"/>
                  <a:gd name="connsiteY57" fmla="*/ 197284 h 761217"/>
                  <a:gd name="connsiteX58" fmla="*/ 1577305 w 1909725"/>
                  <a:gd name="connsiteY58" fmla="*/ 195615 h 761217"/>
                  <a:gd name="connsiteX59" fmla="*/ 1548313 w 1909725"/>
                  <a:gd name="connsiteY59" fmla="*/ 190431 h 761217"/>
                  <a:gd name="connsiteX60" fmla="*/ 1532763 w 1909725"/>
                  <a:gd name="connsiteY60" fmla="*/ 188235 h 761217"/>
                  <a:gd name="connsiteX61" fmla="*/ 1520288 w 1909725"/>
                  <a:gd name="connsiteY61" fmla="*/ 186302 h 761217"/>
                  <a:gd name="connsiteX62" fmla="*/ 1508867 w 1909725"/>
                  <a:gd name="connsiteY62" fmla="*/ 184018 h 761217"/>
                  <a:gd name="connsiteX63" fmla="*/ 1487606 w 1909725"/>
                  <a:gd name="connsiteY63" fmla="*/ 180855 h 761217"/>
                  <a:gd name="connsiteX64" fmla="*/ 1469421 w 1909725"/>
                  <a:gd name="connsiteY64" fmla="*/ 179274 h 761217"/>
                  <a:gd name="connsiteX65" fmla="*/ 1450708 w 1909725"/>
                  <a:gd name="connsiteY65" fmla="*/ 177429 h 761217"/>
                  <a:gd name="connsiteX66" fmla="*/ 1417850 w 1909725"/>
                  <a:gd name="connsiteY66" fmla="*/ 176023 h 761217"/>
                  <a:gd name="connsiteX67" fmla="*/ 1415127 w 1909725"/>
                  <a:gd name="connsiteY67" fmla="*/ 175847 h 761217"/>
                  <a:gd name="connsiteX68" fmla="*/ 1408538 w 1909725"/>
                  <a:gd name="connsiteY68" fmla="*/ 175057 h 761217"/>
                  <a:gd name="connsiteX69" fmla="*/ 1390089 w 1909725"/>
                  <a:gd name="connsiteY69" fmla="*/ 174969 h 761217"/>
                  <a:gd name="connsiteX70" fmla="*/ 1385433 w 1909725"/>
                  <a:gd name="connsiteY70" fmla="*/ 175584 h 761217"/>
                  <a:gd name="connsiteX71" fmla="*/ 1382182 w 1909725"/>
                  <a:gd name="connsiteY71" fmla="*/ 176023 h 761217"/>
                  <a:gd name="connsiteX72" fmla="*/ 1382006 w 1909725"/>
                  <a:gd name="connsiteY72" fmla="*/ 176023 h 761217"/>
                  <a:gd name="connsiteX73" fmla="*/ 1360394 w 1909725"/>
                  <a:gd name="connsiteY73" fmla="*/ 174003 h 761217"/>
                  <a:gd name="connsiteX74" fmla="*/ 1355650 w 1909725"/>
                  <a:gd name="connsiteY74" fmla="*/ 174003 h 761217"/>
                  <a:gd name="connsiteX75" fmla="*/ 1345898 w 1909725"/>
                  <a:gd name="connsiteY75" fmla="*/ 163548 h 761217"/>
                  <a:gd name="connsiteX76" fmla="*/ 1337377 w 1909725"/>
                  <a:gd name="connsiteY76" fmla="*/ 154411 h 761217"/>
                  <a:gd name="connsiteX77" fmla="*/ 1288705 w 1909725"/>
                  <a:gd name="connsiteY77" fmla="*/ 112066 h 761217"/>
                  <a:gd name="connsiteX78" fmla="*/ 1248469 w 1909725"/>
                  <a:gd name="connsiteY78" fmla="*/ 87554 h 761217"/>
                  <a:gd name="connsiteX79" fmla="*/ 1228877 w 1909725"/>
                  <a:gd name="connsiteY79" fmla="*/ 78154 h 761217"/>
                  <a:gd name="connsiteX80" fmla="*/ 1222200 w 1909725"/>
                  <a:gd name="connsiteY80" fmla="*/ 75255 h 761217"/>
                  <a:gd name="connsiteX81" fmla="*/ 1209901 w 1909725"/>
                  <a:gd name="connsiteY81" fmla="*/ 69544 h 761217"/>
                  <a:gd name="connsiteX82" fmla="*/ 1177395 w 1909725"/>
                  <a:gd name="connsiteY82" fmla="*/ 55312 h 761217"/>
                  <a:gd name="connsiteX83" fmla="*/ 1125737 w 1909725"/>
                  <a:gd name="connsiteY83" fmla="*/ 38884 h 761217"/>
                  <a:gd name="connsiteX84" fmla="*/ 1109923 w 1909725"/>
                  <a:gd name="connsiteY84" fmla="*/ 34754 h 761217"/>
                  <a:gd name="connsiteX85" fmla="*/ 1081107 w 1909725"/>
                  <a:gd name="connsiteY85" fmla="*/ 26145 h 761217"/>
                  <a:gd name="connsiteX86" fmla="*/ 1057123 w 1909725"/>
                  <a:gd name="connsiteY86" fmla="*/ 20786 h 761217"/>
                  <a:gd name="connsiteX87" fmla="*/ 1044472 w 1909725"/>
                  <a:gd name="connsiteY87" fmla="*/ 18765 h 761217"/>
                  <a:gd name="connsiteX88" fmla="*/ 1016798 w 1909725"/>
                  <a:gd name="connsiteY88" fmla="*/ 14636 h 761217"/>
                  <a:gd name="connsiteX89" fmla="*/ 987104 w 1909725"/>
                  <a:gd name="connsiteY89" fmla="*/ 9540 h 761217"/>
                  <a:gd name="connsiteX90" fmla="*/ 983326 w 1909725"/>
                  <a:gd name="connsiteY90" fmla="*/ 8310 h 761217"/>
                  <a:gd name="connsiteX91" fmla="*/ 979460 w 1909725"/>
                  <a:gd name="connsiteY91" fmla="*/ 9277 h 761217"/>
                  <a:gd name="connsiteX92" fmla="*/ 967863 w 1909725"/>
                  <a:gd name="connsiteY92" fmla="*/ 7959 h 761217"/>
                  <a:gd name="connsiteX93" fmla="*/ 955125 w 1909725"/>
                  <a:gd name="connsiteY93" fmla="*/ 5675 h 761217"/>
                  <a:gd name="connsiteX94" fmla="*/ 935621 w 1909725"/>
                  <a:gd name="connsiteY94" fmla="*/ 4972 h 761217"/>
                  <a:gd name="connsiteX95" fmla="*/ 910583 w 1909725"/>
                  <a:gd name="connsiteY95" fmla="*/ 3654 h 761217"/>
                  <a:gd name="connsiteX96" fmla="*/ 890025 w 1909725"/>
                  <a:gd name="connsiteY96" fmla="*/ 2424 h 761217"/>
                  <a:gd name="connsiteX97" fmla="*/ 877550 w 1909725"/>
                  <a:gd name="connsiteY97" fmla="*/ 1897 h 761217"/>
                  <a:gd name="connsiteX98" fmla="*/ 860858 w 1909725"/>
                  <a:gd name="connsiteY98" fmla="*/ 755 h 761217"/>
                  <a:gd name="connsiteX99" fmla="*/ 850754 w 1909725"/>
                  <a:gd name="connsiteY99" fmla="*/ 52 h 761217"/>
                  <a:gd name="connsiteX100" fmla="*/ 839597 w 1909725"/>
                  <a:gd name="connsiteY100" fmla="*/ 1194 h 761217"/>
                  <a:gd name="connsiteX101" fmla="*/ 835995 w 1909725"/>
                  <a:gd name="connsiteY101" fmla="*/ 1809 h 761217"/>
                  <a:gd name="connsiteX102" fmla="*/ 824925 w 1909725"/>
                  <a:gd name="connsiteY102" fmla="*/ 1897 h 761217"/>
                  <a:gd name="connsiteX103" fmla="*/ 812187 w 1909725"/>
                  <a:gd name="connsiteY103" fmla="*/ 1985 h 761217"/>
                  <a:gd name="connsiteX104" fmla="*/ 787412 w 1909725"/>
                  <a:gd name="connsiteY104" fmla="*/ 4093 h 761217"/>
                  <a:gd name="connsiteX105" fmla="*/ 781701 w 1909725"/>
                  <a:gd name="connsiteY105" fmla="*/ 4006 h 761217"/>
                  <a:gd name="connsiteX106" fmla="*/ 765624 w 1909725"/>
                  <a:gd name="connsiteY106" fmla="*/ 5148 h 761217"/>
                  <a:gd name="connsiteX107" fmla="*/ 751655 w 1909725"/>
                  <a:gd name="connsiteY107" fmla="*/ 5587 h 761217"/>
                  <a:gd name="connsiteX108" fmla="*/ 748756 w 1909725"/>
                  <a:gd name="connsiteY108" fmla="*/ 6114 h 761217"/>
                  <a:gd name="connsiteX109" fmla="*/ 732503 w 1909725"/>
                  <a:gd name="connsiteY109" fmla="*/ 7432 h 761217"/>
                  <a:gd name="connsiteX110" fmla="*/ 701842 w 1909725"/>
                  <a:gd name="connsiteY110" fmla="*/ 10858 h 761217"/>
                  <a:gd name="connsiteX111" fmla="*/ 686380 w 1909725"/>
                  <a:gd name="connsiteY111" fmla="*/ 13230 h 761217"/>
                  <a:gd name="connsiteX112" fmla="*/ 652908 w 1909725"/>
                  <a:gd name="connsiteY112" fmla="*/ 20434 h 761217"/>
                  <a:gd name="connsiteX113" fmla="*/ 640345 w 1909725"/>
                  <a:gd name="connsiteY113" fmla="*/ 22367 h 761217"/>
                  <a:gd name="connsiteX114" fmla="*/ 636655 w 1909725"/>
                  <a:gd name="connsiteY114" fmla="*/ 22631 h 761217"/>
                  <a:gd name="connsiteX115" fmla="*/ 596945 w 1909725"/>
                  <a:gd name="connsiteY115" fmla="*/ 30713 h 761217"/>
                  <a:gd name="connsiteX116" fmla="*/ 578056 w 1909725"/>
                  <a:gd name="connsiteY116" fmla="*/ 35457 h 761217"/>
                  <a:gd name="connsiteX117" fmla="*/ 549767 w 1909725"/>
                  <a:gd name="connsiteY117" fmla="*/ 42749 h 761217"/>
                  <a:gd name="connsiteX118" fmla="*/ 545638 w 1909725"/>
                  <a:gd name="connsiteY118" fmla="*/ 43891 h 761217"/>
                  <a:gd name="connsiteX119" fmla="*/ 531230 w 1909725"/>
                  <a:gd name="connsiteY119" fmla="*/ 49602 h 761217"/>
                  <a:gd name="connsiteX120" fmla="*/ 514977 w 1909725"/>
                  <a:gd name="connsiteY120" fmla="*/ 55664 h 761217"/>
                  <a:gd name="connsiteX121" fmla="*/ 504259 w 1909725"/>
                  <a:gd name="connsiteY121" fmla="*/ 58914 h 761217"/>
                  <a:gd name="connsiteX122" fmla="*/ 446363 w 1909725"/>
                  <a:gd name="connsiteY122" fmla="*/ 82810 h 761217"/>
                  <a:gd name="connsiteX123" fmla="*/ 394969 w 1909725"/>
                  <a:gd name="connsiteY123" fmla="*/ 111363 h 761217"/>
                  <a:gd name="connsiteX124" fmla="*/ 391016 w 1909725"/>
                  <a:gd name="connsiteY124" fmla="*/ 113735 h 761217"/>
                  <a:gd name="connsiteX125" fmla="*/ 360267 w 1909725"/>
                  <a:gd name="connsiteY125" fmla="*/ 134468 h 761217"/>
                  <a:gd name="connsiteX126" fmla="*/ 347704 w 1909725"/>
                  <a:gd name="connsiteY126" fmla="*/ 145099 h 761217"/>
                  <a:gd name="connsiteX127" fmla="*/ 338216 w 1909725"/>
                  <a:gd name="connsiteY127" fmla="*/ 153357 h 761217"/>
                  <a:gd name="connsiteX128" fmla="*/ 328024 w 1909725"/>
                  <a:gd name="connsiteY128" fmla="*/ 159331 h 761217"/>
                  <a:gd name="connsiteX129" fmla="*/ 310278 w 1909725"/>
                  <a:gd name="connsiteY129" fmla="*/ 164514 h 761217"/>
                  <a:gd name="connsiteX130" fmla="*/ 282692 w 1909725"/>
                  <a:gd name="connsiteY130" fmla="*/ 173124 h 761217"/>
                  <a:gd name="connsiteX131" fmla="*/ 268460 w 1909725"/>
                  <a:gd name="connsiteY131" fmla="*/ 177956 h 761217"/>
                  <a:gd name="connsiteX132" fmla="*/ 240786 w 1909725"/>
                  <a:gd name="connsiteY132" fmla="*/ 188762 h 761217"/>
                  <a:gd name="connsiteX133" fmla="*/ 233494 w 1909725"/>
                  <a:gd name="connsiteY133" fmla="*/ 190871 h 761217"/>
                  <a:gd name="connsiteX134" fmla="*/ 220667 w 1909725"/>
                  <a:gd name="connsiteY134" fmla="*/ 194736 h 761217"/>
                  <a:gd name="connsiteX135" fmla="*/ 208983 w 1909725"/>
                  <a:gd name="connsiteY135" fmla="*/ 199832 h 761217"/>
                  <a:gd name="connsiteX136" fmla="*/ 176037 w 1909725"/>
                  <a:gd name="connsiteY136" fmla="*/ 217929 h 761217"/>
                  <a:gd name="connsiteX137" fmla="*/ 168921 w 1909725"/>
                  <a:gd name="connsiteY137" fmla="*/ 221004 h 761217"/>
                  <a:gd name="connsiteX138" fmla="*/ 164880 w 1909725"/>
                  <a:gd name="connsiteY138" fmla="*/ 222498 h 761217"/>
                  <a:gd name="connsiteX139" fmla="*/ 163387 w 1909725"/>
                  <a:gd name="connsiteY139" fmla="*/ 223025 h 761217"/>
                  <a:gd name="connsiteX140" fmla="*/ 151614 w 1909725"/>
                  <a:gd name="connsiteY140" fmla="*/ 230405 h 761217"/>
                  <a:gd name="connsiteX141" fmla="*/ 127806 w 1909725"/>
                  <a:gd name="connsiteY141" fmla="*/ 242704 h 761217"/>
                  <a:gd name="connsiteX142" fmla="*/ 123237 w 1909725"/>
                  <a:gd name="connsiteY142" fmla="*/ 246218 h 761217"/>
                  <a:gd name="connsiteX143" fmla="*/ 72897 w 1909725"/>
                  <a:gd name="connsiteY143" fmla="*/ 286192 h 761217"/>
                  <a:gd name="connsiteX144" fmla="*/ 49264 w 1909725"/>
                  <a:gd name="connsiteY144" fmla="*/ 311933 h 761217"/>
                  <a:gd name="connsiteX145" fmla="*/ 44784 w 1909725"/>
                  <a:gd name="connsiteY145" fmla="*/ 317116 h 761217"/>
                  <a:gd name="connsiteX146" fmla="*/ 25017 w 1909725"/>
                  <a:gd name="connsiteY146" fmla="*/ 345317 h 761217"/>
                  <a:gd name="connsiteX147" fmla="*/ 20800 w 1909725"/>
                  <a:gd name="connsiteY147" fmla="*/ 352258 h 761217"/>
                  <a:gd name="connsiteX148" fmla="*/ 7358 w 1909725"/>
                  <a:gd name="connsiteY148" fmla="*/ 386960 h 761217"/>
                  <a:gd name="connsiteX149" fmla="*/ 330 w 1909725"/>
                  <a:gd name="connsiteY149" fmla="*/ 436773 h 761217"/>
                  <a:gd name="connsiteX150" fmla="*/ 418 w 1909725"/>
                  <a:gd name="connsiteY150" fmla="*/ 438882 h 761217"/>
                  <a:gd name="connsiteX151" fmla="*/ 2790 w 1909725"/>
                  <a:gd name="connsiteY151" fmla="*/ 450654 h 761217"/>
                  <a:gd name="connsiteX152" fmla="*/ 4020 w 1909725"/>
                  <a:gd name="connsiteY152" fmla="*/ 460494 h 761217"/>
                  <a:gd name="connsiteX153" fmla="*/ 4898 w 1909725"/>
                  <a:gd name="connsiteY153" fmla="*/ 463569 h 761217"/>
                  <a:gd name="connsiteX154" fmla="*/ 5162 w 1909725"/>
                  <a:gd name="connsiteY154" fmla="*/ 464799 h 761217"/>
                  <a:gd name="connsiteX155" fmla="*/ 6480 w 1909725"/>
                  <a:gd name="connsiteY155" fmla="*/ 471475 h 761217"/>
                  <a:gd name="connsiteX156" fmla="*/ 10521 w 1909725"/>
                  <a:gd name="connsiteY156" fmla="*/ 487113 h 761217"/>
                  <a:gd name="connsiteX157" fmla="*/ 31869 w 1909725"/>
                  <a:gd name="connsiteY157" fmla="*/ 525945 h 761217"/>
                  <a:gd name="connsiteX158" fmla="*/ 41358 w 1909725"/>
                  <a:gd name="connsiteY158" fmla="*/ 539035 h 761217"/>
                  <a:gd name="connsiteX159" fmla="*/ 43290 w 1909725"/>
                  <a:gd name="connsiteY159" fmla="*/ 541846 h 761217"/>
                  <a:gd name="connsiteX160" fmla="*/ 82561 w 1909725"/>
                  <a:gd name="connsiteY160" fmla="*/ 580678 h 761217"/>
                  <a:gd name="connsiteX161" fmla="*/ 99693 w 1909725"/>
                  <a:gd name="connsiteY161" fmla="*/ 595174 h 761217"/>
                  <a:gd name="connsiteX162" fmla="*/ 116824 w 1909725"/>
                  <a:gd name="connsiteY162" fmla="*/ 606243 h 761217"/>
                  <a:gd name="connsiteX163" fmla="*/ 123589 w 1909725"/>
                  <a:gd name="connsiteY163" fmla="*/ 609933 h 761217"/>
                  <a:gd name="connsiteX164" fmla="*/ 131935 w 1909725"/>
                  <a:gd name="connsiteY164" fmla="*/ 615029 h 761217"/>
                  <a:gd name="connsiteX165" fmla="*/ 151087 w 1909725"/>
                  <a:gd name="connsiteY165" fmla="*/ 626274 h 761217"/>
                  <a:gd name="connsiteX166" fmla="*/ 172260 w 1909725"/>
                  <a:gd name="connsiteY166" fmla="*/ 636377 h 761217"/>
                  <a:gd name="connsiteX167" fmla="*/ 184471 w 1909725"/>
                  <a:gd name="connsiteY167" fmla="*/ 642000 h 761217"/>
                  <a:gd name="connsiteX168" fmla="*/ 239468 w 1909725"/>
                  <a:gd name="connsiteY168" fmla="*/ 663787 h 761217"/>
                  <a:gd name="connsiteX169" fmla="*/ 261256 w 1909725"/>
                  <a:gd name="connsiteY169" fmla="*/ 670640 h 761217"/>
                  <a:gd name="connsiteX170" fmla="*/ 291653 w 1909725"/>
                  <a:gd name="connsiteY170" fmla="*/ 679777 h 761217"/>
                  <a:gd name="connsiteX171" fmla="*/ 300351 w 1909725"/>
                  <a:gd name="connsiteY171" fmla="*/ 682149 h 761217"/>
                  <a:gd name="connsiteX172" fmla="*/ 332681 w 1909725"/>
                  <a:gd name="connsiteY172" fmla="*/ 687947 h 761217"/>
                  <a:gd name="connsiteX173" fmla="*/ 332944 w 1909725"/>
                  <a:gd name="connsiteY173" fmla="*/ 687947 h 761217"/>
                  <a:gd name="connsiteX174" fmla="*/ 336458 w 1909725"/>
                  <a:gd name="connsiteY174" fmla="*/ 688826 h 761217"/>
                  <a:gd name="connsiteX175" fmla="*/ 336898 w 1909725"/>
                  <a:gd name="connsiteY175" fmla="*/ 688914 h 761217"/>
                  <a:gd name="connsiteX176" fmla="*/ 340939 w 1909725"/>
                  <a:gd name="connsiteY176" fmla="*/ 690319 h 761217"/>
                  <a:gd name="connsiteX177" fmla="*/ 356753 w 1909725"/>
                  <a:gd name="connsiteY177" fmla="*/ 693745 h 761217"/>
                  <a:gd name="connsiteX178" fmla="*/ 369667 w 1909725"/>
                  <a:gd name="connsiteY178" fmla="*/ 695942 h 761217"/>
                  <a:gd name="connsiteX179" fmla="*/ 377662 w 1909725"/>
                  <a:gd name="connsiteY179" fmla="*/ 697875 h 761217"/>
                  <a:gd name="connsiteX180" fmla="*/ 406654 w 1909725"/>
                  <a:gd name="connsiteY180" fmla="*/ 702267 h 761217"/>
                  <a:gd name="connsiteX181" fmla="*/ 428969 w 1909725"/>
                  <a:gd name="connsiteY181" fmla="*/ 703937 h 761217"/>
                  <a:gd name="connsiteX182" fmla="*/ 438281 w 1909725"/>
                  <a:gd name="connsiteY182" fmla="*/ 704464 h 761217"/>
                  <a:gd name="connsiteX183" fmla="*/ 439950 w 1909725"/>
                  <a:gd name="connsiteY183" fmla="*/ 704552 h 761217"/>
                  <a:gd name="connsiteX184" fmla="*/ 479221 w 1909725"/>
                  <a:gd name="connsiteY184" fmla="*/ 707099 h 761217"/>
                  <a:gd name="connsiteX185" fmla="*/ 496440 w 1909725"/>
                  <a:gd name="connsiteY185" fmla="*/ 710789 h 761217"/>
                  <a:gd name="connsiteX186" fmla="*/ 498373 w 1909725"/>
                  <a:gd name="connsiteY186" fmla="*/ 710701 h 761217"/>
                  <a:gd name="connsiteX187" fmla="*/ 508388 w 1909725"/>
                  <a:gd name="connsiteY187" fmla="*/ 711141 h 761217"/>
                  <a:gd name="connsiteX188" fmla="*/ 531230 w 1909725"/>
                  <a:gd name="connsiteY188" fmla="*/ 710877 h 761217"/>
                  <a:gd name="connsiteX189" fmla="*/ 533251 w 1909725"/>
                  <a:gd name="connsiteY189" fmla="*/ 711316 h 761217"/>
                  <a:gd name="connsiteX190" fmla="*/ 538874 w 1909725"/>
                  <a:gd name="connsiteY190" fmla="*/ 712458 h 761217"/>
                  <a:gd name="connsiteX191" fmla="*/ 539840 w 1909725"/>
                  <a:gd name="connsiteY191" fmla="*/ 712634 h 761217"/>
                  <a:gd name="connsiteX192" fmla="*/ 554511 w 1909725"/>
                  <a:gd name="connsiteY192" fmla="*/ 710701 h 761217"/>
                  <a:gd name="connsiteX193" fmla="*/ 557411 w 1909725"/>
                  <a:gd name="connsiteY193" fmla="*/ 710789 h 761217"/>
                  <a:gd name="connsiteX194" fmla="*/ 564703 w 1909725"/>
                  <a:gd name="connsiteY194" fmla="*/ 710789 h 761217"/>
                  <a:gd name="connsiteX195" fmla="*/ 567162 w 1909725"/>
                  <a:gd name="connsiteY195" fmla="*/ 710789 h 761217"/>
                  <a:gd name="connsiteX196" fmla="*/ 583064 w 1909725"/>
                  <a:gd name="connsiteY196" fmla="*/ 707363 h 761217"/>
                  <a:gd name="connsiteX197" fmla="*/ 598087 w 1909725"/>
                  <a:gd name="connsiteY197" fmla="*/ 704639 h 761217"/>
                  <a:gd name="connsiteX198" fmla="*/ 612759 w 1909725"/>
                  <a:gd name="connsiteY198" fmla="*/ 703322 h 761217"/>
                  <a:gd name="connsiteX199" fmla="*/ 649394 w 1909725"/>
                  <a:gd name="connsiteY199" fmla="*/ 703937 h 761217"/>
                  <a:gd name="connsiteX200" fmla="*/ 654138 w 1909725"/>
                  <a:gd name="connsiteY200" fmla="*/ 704024 h 761217"/>
                  <a:gd name="connsiteX201" fmla="*/ 658003 w 1909725"/>
                  <a:gd name="connsiteY201" fmla="*/ 704288 h 761217"/>
                  <a:gd name="connsiteX202" fmla="*/ 679527 w 1909725"/>
                  <a:gd name="connsiteY202" fmla="*/ 702619 h 761217"/>
                  <a:gd name="connsiteX203" fmla="*/ 682954 w 1909725"/>
                  <a:gd name="connsiteY203" fmla="*/ 702180 h 761217"/>
                  <a:gd name="connsiteX204" fmla="*/ 699295 w 1909725"/>
                  <a:gd name="connsiteY204" fmla="*/ 699632 h 761217"/>
                  <a:gd name="connsiteX205" fmla="*/ 707553 w 1909725"/>
                  <a:gd name="connsiteY205" fmla="*/ 698314 h 761217"/>
                  <a:gd name="connsiteX206" fmla="*/ 720204 w 1909725"/>
                  <a:gd name="connsiteY206" fmla="*/ 696293 h 761217"/>
                  <a:gd name="connsiteX207" fmla="*/ 738565 w 1909725"/>
                  <a:gd name="connsiteY207" fmla="*/ 693394 h 761217"/>
                  <a:gd name="connsiteX208" fmla="*/ 770456 w 1909725"/>
                  <a:gd name="connsiteY208" fmla="*/ 685839 h 761217"/>
                  <a:gd name="connsiteX209" fmla="*/ 777221 w 1909725"/>
                  <a:gd name="connsiteY209" fmla="*/ 685663 h 761217"/>
                  <a:gd name="connsiteX210" fmla="*/ 794352 w 1909725"/>
                  <a:gd name="connsiteY210" fmla="*/ 683730 h 761217"/>
                  <a:gd name="connsiteX211" fmla="*/ 795758 w 1909725"/>
                  <a:gd name="connsiteY211" fmla="*/ 683379 h 761217"/>
                  <a:gd name="connsiteX212" fmla="*/ 805070 w 1909725"/>
                  <a:gd name="connsiteY212" fmla="*/ 680567 h 761217"/>
                  <a:gd name="connsiteX213" fmla="*/ 809112 w 1909725"/>
                  <a:gd name="connsiteY213" fmla="*/ 679250 h 761217"/>
                  <a:gd name="connsiteX214" fmla="*/ 821411 w 1909725"/>
                  <a:gd name="connsiteY214" fmla="*/ 675648 h 761217"/>
                  <a:gd name="connsiteX215" fmla="*/ 850667 w 1909725"/>
                  <a:gd name="connsiteY215" fmla="*/ 665984 h 761217"/>
                  <a:gd name="connsiteX216" fmla="*/ 865338 w 1909725"/>
                  <a:gd name="connsiteY216" fmla="*/ 661328 h 761217"/>
                  <a:gd name="connsiteX217" fmla="*/ 886159 w 1909725"/>
                  <a:gd name="connsiteY217" fmla="*/ 654299 h 761217"/>
                  <a:gd name="connsiteX218" fmla="*/ 891782 w 1909725"/>
                  <a:gd name="connsiteY218" fmla="*/ 656408 h 761217"/>
                  <a:gd name="connsiteX219" fmla="*/ 894330 w 1909725"/>
                  <a:gd name="connsiteY219" fmla="*/ 658340 h 761217"/>
                  <a:gd name="connsiteX220" fmla="*/ 915327 w 1909725"/>
                  <a:gd name="connsiteY220" fmla="*/ 672134 h 761217"/>
                  <a:gd name="connsiteX221" fmla="*/ 924288 w 1909725"/>
                  <a:gd name="connsiteY221" fmla="*/ 676526 h 761217"/>
                  <a:gd name="connsiteX222" fmla="*/ 981920 w 1909725"/>
                  <a:gd name="connsiteY222" fmla="*/ 702443 h 761217"/>
                  <a:gd name="connsiteX223" fmla="*/ 982535 w 1909725"/>
                  <a:gd name="connsiteY223" fmla="*/ 702707 h 761217"/>
                  <a:gd name="connsiteX224" fmla="*/ 1037707 w 1909725"/>
                  <a:gd name="connsiteY224" fmla="*/ 721771 h 761217"/>
                  <a:gd name="connsiteX225" fmla="*/ 1044033 w 1909725"/>
                  <a:gd name="connsiteY225" fmla="*/ 723791 h 761217"/>
                  <a:gd name="connsiteX226" fmla="*/ 1075133 w 1909725"/>
                  <a:gd name="connsiteY226" fmla="*/ 729678 h 761217"/>
                  <a:gd name="connsiteX227" fmla="*/ 1075660 w 1909725"/>
                  <a:gd name="connsiteY227" fmla="*/ 729941 h 761217"/>
                  <a:gd name="connsiteX228" fmla="*/ 1099117 w 1909725"/>
                  <a:gd name="connsiteY228" fmla="*/ 735828 h 761217"/>
                  <a:gd name="connsiteX229" fmla="*/ 1099644 w 1909725"/>
                  <a:gd name="connsiteY229" fmla="*/ 735828 h 761217"/>
                  <a:gd name="connsiteX230" fmla="*/ 1122662 w 1909725"/>
                  <a:gd name="connsiteY230" fmla="*/ 742065 h 761217"/>
                  <a:gd name="connsiteX231" fmla="*/ 1131447 w 1909725"/>
                  <a:gd name="connsiteY231" fmla="*/ 743471 h 761217"/>
                  <a:gd name="connsiteX232" fmla="*/ 1165183 w 1909725"/>
                  <a:gd name="connsiteY232" fmla="*/ 748390 h 761217"/>
                  <a:gd name="connsiteX233" fmla="*/ 1191012 w 1909725"/>
                  <a:gd name="connsiteY233" fmla="*/ 751729 h 761217"/>
                  <a:gd name="connsiteX234" fmla="*/ 1218510 w 1909725"/>
                  <a:gd name="connsiteY234" fmla="*/ 754804 h 761217"/>
                  <a:gd name="connsiteX235" fmla="*/ 1238190 w 1909725"/>
                  <a:gd name="connsiteY235" fmla="*/ 756649 h 761217"/>
                  <a:gd name="connsiteX236" fmla="*/ 1267006 w 1909725"/>
                  <a:gd name="connsiteY236" fmla="*/ 758494 h 761217"/>
                  <a:gd name="connsiteX237" fmla="*/ 1283346 w 1909725"/>
                  <a:gd name="connsiteY237" fmla="*/ 756649 h 761217"/>
                  <a:gd name="connsiteX238" fmla="*/ 1290902 w 1909725"/>
                  <a:gd name="connsiteY238" fmla="*/ 757703 h 761217"/>
                  <a:gd name="connsiteX239" fmla="*/ 1295031 w 1909725"/>
                  <a:gd name="connsiteY239" fmla="*/ 758494 h 761217"/>
                  <a:gd name="connsiteX240" fmla="*/ 1307770 w 1909725"/>
                  <a:gd name="connsiteY240" fmla="*/ 759636 h 761217"/>
                  <a:gd name="connsiteX241" fmla="*/ 1316292 w 1909725"/>
                  <a:gd name="connsiteY241" fmla="*/ 759987 h 761217"/>
                  <a:gd name="connsiteX242" fmla="*/ 1326131 w 1909725"/>
                  <a:gd name="connsiteY242" fmla="*/ 761217 h 761217"/>
                  <a:gd name="connsiteX243" fmla="*/ 1367510 w 1909725"/>
                  <a:gd name="connsiteY243" fmla="*/ 753925 h 761217"/>
                  <a:gd name="connsiteX244" fmla="*/ 1367510 w 1909725"/>
                  <a:gd name="connsiteY244" fmla="*/ 753925 h 761217"/>
                  <a:gd name="connsiteX245" fmla="*/ 1367510 w 1909725"/>
                  <a:gd name="connsiteY245" fmla="*/ 753925 h 761217"/>
                  <a:gd name="connsiteX246" fmla="*/ 1369531 w 1909725"/>
                  <a:gd name="connsiteY246" fmla="*/ 733631 h 761217"/>
                  <a:gd name="connsiteX247" fmla="*/ 1358901 w 1909725"/>
                  <a:gd name="connsiteY247" fmla="*/ 736706 h 761217"/>
                  <a:gd name="connsiteX248" fmla="*/ 1349940 w 1909725"/>
                  <a:gd name="connsiteY248" fmla="*/ 738112 h 761217"/>
                  <a:gd name="connsiteX249" fmla="*/ 1348710 w 1909725"/>
                  <a:gd name="connsiteY249" fmla="*/ 738112 h 761217"/>
                  <a:gd name="connsiteX250" fmla="*/ 1327537 w 1909725"/>
                  <a:gd name="connsiteY250" fmla="*/ 740396 h 761217"/>
                  <a:gd name="connsiteX251" fmla="*/ 1319894 w 1909725"/>
                  <a:gd name="connsiteY251" fmla="*/ 739781 h 761217"/>
                  <a:gd name="connsiteX252" fmla="*/ 1303026 w 1909725"/>
                  <a:gd name="connsiteY252" fmla="*/ 739254 h 761217"/>
                  <a:gd name="connsiteX253" fmla="*/ 1300126 w 1909725"/>
                  <a:gd name="connsiteY253" fmla="*/ 738551 h 761217"/>
                  <a:gd name="connsiteX254" fmla="*/ 1295558 w 1909725"/>
                  <a:gd name="connsiteY254" fmla="*/ 737672 h 761217"/>
                  <a:gd name="connsiteX255" fmla="*/ 1276055 w 1909725"/>
                  <a:gd name="connsiteY255" fmla="*/ 736882 h 761217"/>
                  <a:gd name="connsiteX256" fmla="*/ 1265512 w 1909725"/>
                  <a:gd name="connsiteY256" fmla="*/ 737936 h 761217"/>
                  <a:gd name="connsiteX257" fmla="*/ 1241528 w 1909725"/>
                  <a:gd name="connsiteY257" fmla="*/ 736355 h 761217"/>
                  <a:gd name="connsiteX258" fmla="*/ 1219477 w 1909725"/>
                  <a:gd name="connsiteY258" fmla="*/ 734246 h 761217"/>
                  <a:gd name="connsiteX259" fmla="*/ 1195668 w 1909725"/>
                  <a:gd name="connsiteY259" fmla="*/ 731698 h 761217"/>
                  <a:gd name="connsiteX260" fmla="*/ 1166940 w 1909725"/>
                  <a:gd name="connsiteY260" fmla="*/ 727921 h 761217"/>
                  <a:gd name="connsiteX261" fmla="*/ 1137158 w 1909725"/>
                  <a:gd name="connsiteY261" fmla="*/ 723704 h 761217"/>
                  <a:gd name="connsiteX262" fmla="*/ 1125297 w 1909725"/>
                  <a:gd name="connsiteY262" fmla="*/ 721683 h 761217"/>
                  <a:gd name="connsiteX263" fmla="*/ 1110977 w 1909725"/>
                  <a:gd name="connsiteY263" fmla="*/ 718081 h 761217"/>
                  <a:gd name="connsiteX264" fmla="*/ 1098502 w 1909725"/>
                  <a:gd name="connsiteY264" fmla="*/ 715182 h 761217"/>
                  <a:gd name="connsiteX265" fmla="*/ 1088135 w 1909725"/>
                  <a:gd name="connsiteY265" fmla="*/ 712810 h 761217"/>
                  <a:gd name="connsiteX266" fmla="*/ 1073464 w 1909725"/>
                  <a:gd name="connsiteY266" fmla="*/ 709032 h 761217"/>
                  <a:gd name="connsiteX267" fmla="*/ 1051676 w 1909725"/>
                  <a:gd name="connsiteY267" fmla="*/ 704464 h 761217"/>
                  <a:gd name="connsiteX268" fmla="*/ 1044736 w 1909725"/>
                  <a:gd name="connsiteY268" fmla="*/ 702180 h 761217"/>
                  <a:gd name="connsiteX269" fmla="*/ 991057 w 1909725"/>
                  <a:gd name="connsiteY269" fmla="*/ 683555 h 761217"/>
                  <a:gd name="connsiteX270" fmla="*/ 990442 w 1909725"/>
                  <a:gd name="connsiteY270" fmla="*/ 683291 h 761217"/>
                  <a:gd name="connsiteX271" fmla="*/ 935270 w 1909725"/>
                  <a:gd name="connsiteY271" fmla="*/ 658428 h 761217"/>
                  <a:gd name="connsiteX272" fmla="*/ 926221 w 1909725"/>
                  <a:gd name="connsiteY272" fmla="*/ 654036 h 761217"/>
                  <a:gd name="connsiteX273" fmla="*/ 909265 w 1909725"/>
                  <a:gd name="connsiteY273" fmla="*/ 642703 h 761217"/>
                  <a:gd name="connsiteX274" fmla="*/ 906629 w 1909725"/>
                  <a:gd name="connsiteY274" fmla="*/ 640682 h 761217"/>
                  <a:gd name="connsiteX275" fmla="*/ 873948 w 1909725"/>
                  <a:gd name="connsiteY275" fmla="*/ 636114 h 761217"/>
                  <a:gd name="connsiteX276" fmla="*/ 857783 w 1909725"/>
                  <a:gd name="connsiteY276" fmla="*/ 641472 h 761217"/>
                  <a:gd name="connsiteX277" fmla="*/ 839333 w 1909725"/>
                  <a:gd name="connsiteY277" fmla="*/ 647359 h 761217"/>
                  <a:gd name="connsiteX278" fmla="*/ 813417 w 1909725"/>
                  <a:gd name="connsiteY278" fmla="*/ 655881 h 761217"/>
                  <a:gd name="connsiteX279" fmla="*/ 800414 w 1909725"/>
                  <a:gd name="connsiteY279" fmla="*/ 659658 h 761217"/>
                  <a:gd name="connsiteX280" fmla="*/ 795494 w 1909725"/>
                  <a:gd name="connsiteY280" fmla="*/ 661328 h 761217"/>
                  <a:gd name="connsiteX281" fmla="*/ 788993 w 1909725"/>
                  <a:gd name="connsiteY281" fmla="*/ 663348 h 761217"/>
                  <a:gd name="connsiteX282" fmla="*/ 787412 w 1909725"/>
                  <a:gd name="connsiteY282" fmla="*/ 663700 h 761217"/>
                  <a:gd name="connsiteX283" fmla="*/ 778802 w 1909725"/>
                  <a:gd name="connsiteY283" fmla="*/ 665105 h 761217"/>
                  <a:gd name="connsiteX284" fmla="*/ 761231 w 1909725"/>
                  <a:gd name="connsiteY284" fmla="*/ 666511 h 761217"/>
                  <a:gd name="connsiteX285" fmla="*/ 733558 w 1909725"/>
                  <a:gd name="connsiteY285" fmla="*/ 673012 h 761217"/>
                  <a:gd name="connsiteX286" fmla="*/ 715372 w 1909725"/>
                  <a:gd name="connsiteY286" fmla="*/ 675911 h 761217"/>
                  <a:gd name="connsiteX287" fmla="*/ 702633 w 1909725"/>
                  <a:gd name="connsiteY287" fmla="*/ 677932 h 761217"/>
                  <a:gd name="connsiteX288" fmla="*/ 694199 w 1909725"/>
                  <a:gd name="connsiteY288" fmla="*/ 679338 h 761217"/>
                  <a:gd name="connsiteX289" fmla="*/ 678737 w 1909725"/>
                  <a:gd name="connsiteY289" fmla="*/ 681797 h 761217"/>
                  <a:gd name="connsiteX290" fmla="*/ 675135 w 1909725"/>
                  <a:gd name="connsiteY290" fmla="*/ 682324 h 761217"/>
                  <a:gd name="connsiteX291" fmla="*/ 658443 w 1909725"/>
                  <a:gd name="connsiteY291" fmla="*/ 683730 h 761217"/>
                  <a:gd name="connsiteX292" fmla="*/ 655895 w 1909725"/>
                  <a:gd name="connsiteY292" fmla="*/ 683555 h 761217"/>
                  <a:gd name="connsiteX293" fmla="*/ 644650 w 1909725"/>
                  <a:gd name="connsiteY293" fmla="*/ 683730 h 761217"/>
                  <a:gd name="connsiteX294" fmla="*/ 620314 w 1909725"/>
                  <a:gd name="connsiteY294" fmla="*/ 683994 h 761217"/>
                  <a:gd name="connsiteX295" fmla="*/ 590619 w 1909725"/>
                  <a:gd name="connsiteY295" fmla="*/ 684960 h 761217"/>
                  <a:gd name="connsiteX296" fmla="*/ 579198 w 1909725"/>
                  <a:gd name="connsiteY296" fmla="*/ 686805 h 761217"/>
                  <a:gd name="connsiteX297" fmla="*/ 571555 w 1909725"/>
                  <a:gd name="connsiteY297" fmla="*/ 685927 h 761217"/>
                  <a:gd name="connsiteX298" fmla="*/ 568392 w 1909725"/>
                  <a:gd name="connsiteY298" fmla="*/ 690407 h 761217"/>
                  <a:gd name="connsiteX299" fmla="*/ 567338 w 1909725"/>
                  <a:gd name="connsiteY299" fmla="*/ 690407 h 761217"/>
                  <a:gd name="connsiteX300" fmla="*/ 561276 w 1909725"/>
                  <a:gd name="connsiteY300" fmla="*/ 690495 h 761217"/>
                  <a:gd name="connsiteX301" fmla="*/ 558289 w 1909725"/>
                  <a:gd name="connsiteY301" fmla="*/ 690407 h 761217"/>
                  <a:gd name="connsiteX302" fmla="*/ 543003 w 1909725"/>
                  <a:gd name="connsiteY302" fmla="*/ 692516 h 761217"/>
                  <a:gd name="connsiteX303" fmla="*/ 541597 w 1909725"/>
                  <a:gd name="connsiteY303" fmla="*/ 692340 h 761217"/>
                  <a:gd name="connsiteX304" fmla="*/ 539137 w 1909725"/>
                  <a:gd name="connsiteY304" fmla="*/ 691813 h 761217"/>
                  <a:gd name="connsiteX305" fmla="*/ 526574 w 1909725"/>
                  <a:gd name="connsiteY305" fmla="*/ 690846 h 761217"/>
                  <a:gd name="connsiteX306" fmla="*/ 509618 w 1909725"/>
                  <a:gd name="connsiteY306" fmla="*/ 690934 h 761217"/>
                  <a:gd name="connsiteX307" fmla="*/ 497582 w 1909725"/>
                  <a:gd name="connsiteY307" fmla="*/ 690407 h 761217"/>
                  <a:gd name="connsiteX308" fmla="*/ 494595 w 1909725"/>
                  <a:gd name="connsiteY308" fmla="*/ 690495 h 761217"/>
                  <a:gd name="connsiteX309" fmla="*/ 492575 w 1909725"/>
                  <a:gd name="connsiteY309" fmla="*/ 690583 h 761217"/>
                  <a:gd name="connsiteX310" fmla="*/ 475092 w 1909725"/>
                  <a:gd name="connsiteY310" fmla="*/ 686893 h 761217"/>
                  <a:gd name="connsiteX311" fmla="*/ 449175 w 1909725"/>
                  <a:gd name="connsiteY311" fmla="*/ 686102 h 761217"/>
                  <a:gd name="connsiteX312" fmla="*/ 439687 w 1909725"/>
                  <a:gd name="connsiteY312" fmla="*/ 684257 h 761217"/>
                  <a:gd name="connsiteX313" fmla="*/ 439247 w 1909725"/>
                  <a:gd name="connsiteY313" fmla="*/ 684257 h 761217"/>
                  <a:gd name="connsiteX314" fmla="*/ 429935 w 1909725"/>
                  <a:gd name="connsiteY314" fmla="*/ 683730 h 761217"/>
                  <a:gd name="connsiteX315" fmla="*/ 408850 w 1909725"/>
                  <a:gd name="connsiteY315" fmla="*/ 682237 h 761217"/>
                  <a:gd name="connsiteX316" fmla="*/ 382406 w 1909725"/>
                  <a:gd name="connsiteY316" fmla="*/ 678283 h 761217"/>
                  <a:gd name="connsiteX317" fmla="*/ 376080 w 1909725"/>
                  <a:gd name="connsiteY317" fmla="*/ 676702 h 761217"/>
                  <a:gd name="connsiteX318" fmla="*/ 354996 w 1909725"/>
                  <a:gd name="connsiteY318" fmla="*/ 673627 h 761217"/>
                  <a:gd name="connsiteX319" fmla="*/ 350076 w 1909725"/>
                  <a:gd name="connsiteY319" fmla="*/ 671958 h 761217"/>
                  <a:gd name="connsiteX320" fmla="*/ 343662 w 1909725"/>
                  <a:gd name="connsiteY320" fmla="*/ 669761 h 761217"/>
                  <a:gd name="connsiteX321" fmla="*/ 343223 w 1909725"/>
                  <a:gd name="connsiteY321" fmla="*/ 669674 h 761217"/>
                  <a:gd name="connsiteX322" fmla="*/ 332417 w 1909725"/>
                  <a:gd name="connsiteY322" fmla="*/ 667829 h 761217"/>
                  <a:gd name="connsiteX323" fmla="*/ 332154 w 1909725"/>
                  <a:gd name="connsiteY323" fmla="*/ 667829 h 761217"/>
                  <a:gd name="connsiteX324" fmla="*/ 307115 w 1909725"/>
                  <a:gd name="connsiteY324" fmla="*/ 663085 h 761217"/>
                  <a:gd name="connsiteX325" fmla="*/ 297627 w 1909725"/>
                  <a:gd name="connsiteY325" fmla="*/ 660537 h 761217"/>
                  <a:gd name="connsiteX326" fmla="*/ 269075 w 1909725"/>
                  <a:gd name="connsiteY326" fmla="*/ 651927 h 761217"/>
                  <a:gd name="connsiteX327" fmla="*/ 246233 w 1909725"/>
                  <a:gd name="connsiteY327" fmla="*/ 644811 h 761217"/>
                  <a:gd name="connsiteX328" fmla="*/ 195365 w 1909725"/>
                  <a:gd name="connsiteY328" fmla="*/ 624517 h 761217"/>
                  <a:gd name="connsiteX329" fmla="*/ 182714 w 1909725"/>
                  <a:gd name="connsiteY329" fmla="*/ 618631 h 761217"/>
                  <a:gd name="connsiteX330" fmla="*/ 162772 w 1909725"/>
                  <a:gd name="connsiteY330" fmla="*/ 609142 h 761217"/>
                  <a:gd name="connsiteX331" fmla="*/ 145113 w 1909725"/>
                  <a:gd name="connsiteY331" fmla="*/ 598776 h 761217"/>
                  <a:gd name="connsiteX332" fmla="*/ 136503 w 1909725"/>
                  <a:gd name="connsiteY332" fmla="*/ 593504 h 761217"/>
                  <a:gd name="connsiteX333" fmla="*/ 128684 w 1909725"/>
                  <a:gd name="connsiteY333" fmla="*/ 589199 h 761217"/>
                  <a:gd name="connsiteX334" fmla="*/ 116385 w 1909725"/>
                  <a:gd name="connsiteY334" fmla="*/ 581556 h 761217"/>
                  <a:gd name="connsiteX335" fmla="*/ 98375 w 1909725"/>
                  <a:gd name="connsiteY335" fmla="*/ 566270 h 761217"/>
                  <a:gd name="connsiteX336" fmla="*/ 63145 w 1909725"/>
                  <a:gd name="connsiteY336" fmla="*/ 531831 h 761217"/>
                  <a:gd name="connsiteX337" fmla="*/ 61213 w 1909725"/>
                  <a:gd name="connsiteY337" fmla="*/ 529108 h 761217"/>
                  <a:gd name="connsiteX338" fmla="*/ 50934 w 1909725"/>
                  <a:gd name="connsiteY338" fmla="*/ 514875 h 761217"/>
                  <a:gd name="connsiteX339" fmla="*/ 32484 w 1909725"/>
                  <a:gd name="connsiteY339" fmla="*/ 480964 h 761217"/>
                  <a:gd name="connsiteX340" fmla="*/ 29497 w 1909725"/>
                  <a:gd name="connsiteY340" fmla="*/ 468840 h 761217"/>
                  <a:gd name="connsiteX341" fmla="*/ 27916 w 1909725"/>
                  <a:gd name="connsiteY341" fmla="*/ 461197 h 761217"/>
                  <a:gd name="connsiteX342" fmla="*/ 27652 w 1909725"/>
                  <a:gd name="connsiteY342" fmla="*/ 460142 h 761217"/>
                  <a:gd name="connsiteX343" fmla="*/ 26335 w 1909725"/>
                  <a:gd name="connsiteY343" fmla="*/ 455398 h 761217"/>
                  <a:gd name="connsiteX344" fmla="*/ 24050 w 1909725"/>
                  <a:gd name="connsiteY344" fmla="*/ 443011 h 761217"/>
                  <a:gd name="connsiteX345" fmla="*/ 23611 w 1909725"/>
                  <a:gd name="connsiteY345" fmla="*/ 438530 h 761217"/>
                  <a:gd name="connsiteX346" fmla="*/ 23435 w 1909725"/>
                  <a:gd name="connsiteY346" fmla="*/ 435895 h 761217"/>
                  <a:gd name="connsiteX347" fmla="*/ 30112 w 1909725"/>
                  <a:gd name="connsiteY347" fmla="*/ 391792 h 761217"/>
                  <a:gd name="connsiteX348" fmla="*/ 30552 w 1909725"/>
                  <a:gd name="connsiteY348" fmla="*/ 390474 h 761217"/>
                  <a:gd name="connsiteX349" fmla="*/ 30552 w 1909725"/>
                  <a:gd name="connsiteY349" fmla="*/ 389069 h 761217"/>
                  <a:gd name="connsiteX350" fmla="*/ 41182 w 1909725"/>
                  <a:gd name="connsiteY350" fmla="*/ 362713 h 761217"/>
                  <a:gd name="connsiteX351" fmla="*/ 45750 w 1909725"/>
                  <a:gd name="connsiteY351" fmla="*/ 355157 h 761217"/>
                  <a:gd name="connsiteX352" fmla="*/ 63233 w 1909725"/>
                  <a:gd name="connsiteY352" fmla="*/ 330119 h 761217"/>
                  <a:gd name="connsiteX353" fmla="*/ 67714 w 1909725"/>
                  <a:gd name="connsiteY353" fmla="*/ 324848 h 761217"/>
                  <a:gd name="connsiteX354" fmla="*/ 89853 w 1909725"/>
                  <a:gd name="connsiteY354" fmla="*/ 300688 h 761217"/>
                  <a:gd name="connsiteX355" fmla="*/ 137645 w 1909725"/>
                  <a:gd name="connsiteY355" fmla="*/ 262823 h 761217"/>
                  <a:gd name="connsiteX356" fmla="*/ 143268 w 1909725"/>
                  <a:gd name="connsiteY356" fmla="*/ 258518 h 761217"/>
                  <a:gd name="connsiteX357" fmla="*/ 157325 w 1909725"/>
                  <a:gd name="connsiteY357" fmla="*/ 251050 h 761217"/>
                  <a:gd name="connsiteX358" fmla="*/ 170766 w 1909725"/>
                  <a:gd name="connsiteY358" fmla="*/ 243056 h 761217"/>
                  <a:gd name="connsiteX359" fmla="*/ 171206 w 1909725"/>
                  <a:gd name="connsiteY359" fmla="*/ 242880 h 761217"/>
                  <a:gd name="connsiteX360" fmla="*/ 173841 w 1909725"/>
                  <a:gd name="connsiteY360" fmla="*/ 242001 h 761217"/>
                  <a:gd name="connsiteX361" fmla="*/ 177092 w 1909725"/>
                  <a:gd name="connsiteY361" fmla="*/ 240859 h 761217"/>
                  <a:gd name="connsiteX362" fmla="*/ 191851 w 1909725"/>
                  <a:gd name="connsiteY362" fmla="*/ 233480 h 761217"/>
                  <a:gd name="connsiteX363" fmla="*/ 218822 w 1909725"/>
                  <a:gd name="connsiteY363" fmla="*/ 218984 h 761217"/>
                  <a:gd name="connsiteX364" fmla="*/ 231473 w 1909725"/>
                  <a:gd name="connsiteY364" fmla="*/ 213361 h 761217"/>
                  <a:gd name="connsiteX365" fmla="*/ 238589 w 1909725"/>
                  <a:gd name="connsiteY365" fmla="*/ 211428 h 761217"/>
                  <a:gd name="connsiteX366" fmla="*/ 252646 w 1909725"/>
                  <a:gd name="connsiteY366" fmla="*/ 206860 h 761217"/>
                  <a:gd name="connsiteX367" fmla="*/ 275927 w 1909725"/>
                  <a:gd name="connsiteY367" fmla="*/ 197899 h 761217"/>
                  <a:gd name="connsiteX368" fmla="*/ 291653 w 1909725"/>
                  <a:gd name="connsiteY368" fmla="*/ 192540 h 761217"/>
                  <a:gd name="connsiteX369" fmla="*/ 316691 w 1909725"/>
                  <a:gd name="connsiteY369" fmla="*/ 184809 h 761217"/>
                  <a:gd name="connsiteX370" fmla="*/ 335668 w 1909725"/>
                  <a:gd name="connsiteY370" fmla="*/ 179274 h 761217"/>
                  <a:gd name="connsiteX371" fmla="*/ 353414 w 1909725"/>
                  <a:gd name="connsiteY371" fmla="*/ 169258 h 761217"/>
                  <a:gd name="connsiteX372" fmla="*/ 364132 w 1909725"/>
                  <a:gd name="connsiteY372" fmla="*/ 160034 h 761217"/>
                  <a:gd name="connsiteX373" fmla="*/ 375114 w 1909725"/>
                  <a:gd name="connsiteY373" fmla="*/ 150634 h 761217"/>
                  <a:gd name="connsiteX374" fmla="*/ 403667 w 1909725"/>
                  <a:gd name="connsiteY374" fmla="*/ 131306 h 761217"/>
                  <a:gd name="connsiteX375" fmla="*/ 407620 w 1909725"/>
                  <a:gd name="connsiteY375" fmla="*/ 128934 h 761217"/>
                  <a:gd name="connsiteX376" fmla="*/ 457257 w 1909725"/>
                  <a:gd name="connsiteY376" fmla="*/ 101348 h 761217"/>
                  <a:gd name="connsiteX377" fmla="*/ 512517 w 1909725"/>
                  <a:gd name="connsiteY377" fmla="*/ 78593 h 761217"/>
                  <a:gd name="connsiteX378" fmla="*/ 521478 w 1909725"/>
                  <a:gd name="connsiteY378" fmla="*/ 75870 h 761217"/>
                  <a:gd name="connsiteX379" fmla="*/ 544496 w 1909725"/>
                  <a:gd name="connsiteY379" fmla="*/ 66821 h 761217"/>
                  <a:gd name="connsiteX380" fmla="*/ 552139 w 1909725"/>
                  <a:gd name="connsiteY380" fmla="*/ 64098 h 761217"/>
                  <a:gd name="connsiteX381" fmla="*/ 556269 w 1909725"/>
                  <a:gd name="connsiteY381" fmla="*/ 62955 h 761217"/>
                  <a:gd name="connsiteX382" fmla="*/ 583064 w 1909725"/>
                  <a:gd name="connsiteY382" fmla="*/ 56015 h 761217"/>
                  <a:gd name="connsiteX383" fmla="*/ 603270 w 1909725"/>
                  <a:gd name="connsiteY383" fmla="*/ 51007 h 761217"/>
                  <a:gd name="connsiteX384" fmla="*/ 638500 w 1909725"/>
                  <a:gd name="connsiteY384" fmla="*/ 43716 h 761217"/>
                  <a:gd name="connsiteX385" fmla="*/ 641838 w 1909725"/>
                  <a:gd name="connsiteY385" fmla="*/ 43452 h 761217"/>
                  <a:gd name="connsiteX386" fmla="*/ 661957 w 1909725"/>
                  <a:gd name="connsiteY386" fmla="*/ 39762 h 761217"/>
                  <a:gd name="connsiteX387" fmla="*/ 689279 w 1909725"/>
                  <a:gd name="connsiteY387" fmla="*/ 34139 h 761217"/>
                  <a:gd name="connsiteX388" fmla="*/ 706586 w 1909725"/>
                  <a:gd name="connsiteY388" fmla="*/ 31504 h 761217"/>
                  <a:gd name="connsiteX389" fmla="*/ 733821 w 1909725"/>
                  <a:gd name="connsiteY389" fmla="*/ 28517 h 761217"/>
                  <a:gd name="connsiteX390" fmla="*/ 751304 w 1909725"/>
                  <a:gd name="connsiteY390" fmla="*/ 27111 h 761217"/>
                  <a:gd name="connsiteX391" fmla="*/ 756224 w 1909725"/>
                  <a:gd name="connsiteY391" fmla="*/ 26320 h 761217"/>
                  <a:gd name="connsiteX392" fmla="*/ 759562 w 1909725"/>
                  <a:gd name="connsiteY392" fmla="*/ 25793 h 761217"/>
                  <a:gd name="connsiteX393" fmla="*/ 765800 w 1909725"/>
                  <a:gd name="connsiteY393" fmla="*/ 29220 h 761217"/>
                  <a:gd name="connsiteX394" fmla="*/ 772213 w 1909725"/>
                  <a:gd name="connsiteY394" fmla="*/ 25530 h 761217"/>
                  <a:gd name="connsiteX395" fmla="*/ 779593 w 1909725"/>
                  <a:gd name="connsiteY395" fmla="*/ 25178 h 761217"/>
                  <a:gd name="connsiteX396" fmla="*/ 789872 w 1909725"/>
                  <a:gd name="connsiteY396" fmla="*/ 25178 h 761217"/>
                  <a:gd name="connsiteX397" fmla="*/ 812977 w 1909725"/>
                  <a:gd name="connsiteY397" fmla="*/ 23246 h 761217"/>
                  <a:gd name="connsiteX398" fmla="*/ 824223 w 1909725"/>
                  <a:gd name="connsiteY398" fmla="*/ 23158 h 761217"/>
                  <a:gd name="connsiteX399" fmla="*/ 836698 w 1909725"/>
                  <a:gd name="connsiteY399" fmla="*/ 23070 h 761217"/>
                  <a:gd name="connsiteX400" fmla="*/ 844868 w 1909725"/>
                  <a:gd name="connsiteY400" fmla="*/ 21840 h 761217"/>
                  <a:gd name="connsiteX401" fmla="*/ 848470 w 1909725"/>
                  <a:gd name="connsiteY401" fmla="*/ 21225 h 761217"/>
                  <a:gd name="connsiteX402" fmla="*/ 858661 w 1909725"/>
                  <a:gd name="connsiteY402" fmla="*/ 21928 h 761217"/>
                  <a:gd name="connsiteX403" fmla="*/ 875178 w 1909725"/>
                  <a:gd name="connsiteY403" fmla="*/ 23070 h 761217"/>
                  <a:gd name="connsiteX404" fmla="*/ 889059 w 1909725"/>
                  <a:gd name="connsiteY404" fmla="*/ 23597 h 761217"/>
                  <a:gd name="connsiteX405" fmla="*/ 906805 w 1909725"/>
                  <a:gd name="connsiteY405" fmla="*/ 24651 h 761217"/>
                  <a:gd name="connsiteX406" fmla="*/ 934918 w 1909725"/>
                  <a:gd name="connsiteY406" fmla="*/ 26145 h 761217"/>
                  <a:gd name="connsiteX407" fmla="*/ 952928 w 1909725"/>
                  <a:gd name="connsiteY407" fmla="*/ 26760 h 761217"/>
                  <a:gd name="connsiteX408" fmla="*/ 961099 w 1909725"/>
                  <a:gd name="connsiteY408" fmla="*/ 28341 h 761217"/>
                  <a:gd name="connsiteX409" fmla="*/ 981920 w 1909725"/>
                  <a:gd name="connsiteY409" fmla="*/ 30362 h 761217"/>
                  <a:gd name="connsiteX410" fmla="*/ 1013723 w 1909725"/>
                  <a:gd name="connsiteY410" fmla="*/ 35633 h 761217"/>
                  <a:gd name="connsiteX411" fmla="*/ 1037883 w 1909725"/>
                  <a:gd name="connsiteY411" fmla="*/ 39235 h 761217"/>
                  <a:gd name="connsiteX412" fmla="*/ 1053345 w 1909725"/>
                  <a:gd name="connsiteY412" fmla="*/ 41783 h 761217"/>
                  <a:gd name="connsiteX413" fmla="*/ 1070740 w 1909725"/>
                  <a:gd name="connsiteY413" fmla="*/ 45385 h 761217"/>
                  <a:gd name="connsiteX414" fmla="*/ 1103158 w 1909725"/>
                  <a:gd name="connsiteY414" fmla="*/ 55136 h 761217"/>
                  <a:gd name="connsiteX415" fmla="*/ 1118006 w 1909725"/>
                  <a:gd name="connsiteY415" fmla="*/ 59002 h 761217"/>
                  <a:gd name="connsiteX416" fmla="*/ 1167555 w 1909725"/>
                  <a:gd name="connsiteY416" fmla="*/ 74728 h 761217"/>
                  <a:gd name="connsiteX417" fmla="*/ 1198392 w 1909725"/>
                  <a:gd name="connsiteY417" fmla="*/ 88257 h 761217"/>
                  <a:gd name="connsiteX418" fmla="*/ 1210955 w 1909725"/>
                  <a:gd name="connsiteY418" fmla="*/ 94056 h 761217"/>
                  <a:gd name="connsiteX419" fmla="*/ 1217895 w 1909725"/>
                  <a:gd name="connsiteY419" fmla="*/ 97131 h 761217"/>
                  <a:gd name="connsiteX420" fmla="*/ 1235203 w 1909725"/>
                  <a:gd name="connsiteY420" fmla="*/ 105389 h 761217"/>
                  <a:gd name="connsiteX421" fmla="*/ 1274210 w 1909725"/>
                  <a:gd name="connsiteY421" fmla="*/ 129109 h 761217"/>
                  <a:gd name="connsiteX422" fmla="*/ 1318752 w 1909725"/>
                  <a:gd name="connsiteY422" fmla="*/ 168029 h 761217"/>
                  <a:gd name="connsiteX423" fmla="*/ 1327098 w 1909725"/>
                  <a:gd name="connsiteY423" fmla="*/ 176990 h 761217"/>
                  <a:gd name="connsiteX424" fmla="*/ 1338958 w 1909725"/>
                  <a:gd name="connsiteY424" fmla="*/ 189641 h 761217"/>
                  <a:gd name="connsiteX425" fmla="*/ 1352487 w 1909725"/>
                  <a:gd name="connsiteY425" fmla="*/ 195087 h 761217"/>
                  <a:gd name="connsiteX426" fmla="*/ 1360131 w 1909725"/>
                  <a:gd name="connsiteY426" fmla="*/ 195175 h 761217"/>
                  <a:gd name="connsiteX427" fmla="*/ 1375329 w 1909725"/>
                  <a:gd name="connsiteY427" fmla="*/ 196493 h 761217"/>
                  <a:gd name="connsiteX428" fmla="*/ 1386223 w 1909725"/>
                  <a:gd name="connsiteY428" fmla="*/ 196845 h 761217"/>
                  <a:gd name="connsiteX429" fmla="*/ 1387278 w 1909725"/>
                  <a:gd name="connsiteY429" fmla="*/ 196669 h 761217"/>
                  <a:gd name="connsiteX430" fmla="*/ 1393954 w 1909725"/>
                  <a:gd name="connsiteY430" fmla="*/ 195790 h 761217"/>
                  <a:gd name="connsiteX431" fmla="*/ 1400456 w 1909725"/>
                  <a:gd name="connsiteY431" fmla="*/ 195175 h 761217"/>
                  <a:gd name="connsiteX432" fmla="*/ 1413282 w 1909725"/>
                  <a:gd name="connsiteY432" fmla="*/ 197108 h 761217"/>
                  <a:gd name="connsiteX433" fmla="*/ 1415566 w 1909725"/>
                  <a:gd name="connsiteY433" fmla="*/ 197284 h 761217"/>
                  <a:gd name="connsiteX434" fmla="*/ 1449654 w 1909725"/>
                  <a:gd name="connsiteY434" fmla="*/ 198689 h 761217"/>
                  <a:gd name="connsiteX435" fmla="*/ 1465379 w 1909725"/>
                  <a:gd name="connsiteY435" fmla="*/ 200271 h 761217"/>
                  <a:gd name="connsiteX436" fmla="*/ 1487606 w 1909725"/>
                  <a:gd name="connsiteY436" fmla="*/ 202116 h 761217"/>
                  <a:gd name="connsiteX437" fmla="*/ 1502278 w 1909725"/>
                  <a:gd name="connsiteY437" fmla="*/ 204576 h 761217"/>
                  <a:gd name="connsiteX438" fmla="*/ 1516598 w 1909725"/>
                  <a:gd name="connsiteY438" fmla="*/ 207387 h 761217"/>
                  <a:gd name="connsiteX439" fmla="*/ 1527668 w 1909725"/>
                  <a:gd name="connsiteY439" fmla="*/ 209144 h 761217"/>
                  <a:gd name="connsiteX440" fmla="*/ 1546205 w 1909725"/>
                  <a:gd name="connsiteY440" fmla="*/ 211692 h 761217"/>
                  <a:gd name="connsiteX441" fmla="*/ 1570540 w 1909725"/>
                  <a:gd name="connsiteY441" fmla="*/ 216172 h 761217"/>
                  <a:gd name="connsiteX442" fmla="*/ 1577832 w 1909725"/>
                  <a:gd name="connsiteY442" fmla="*/ 217929 h 761217"/>
                  <a:gd name="connsiteX443" fmla="*/ 1602519 w 1909725"/>
                  <a:gd name="connsiteY443" fmla="*/ 224518 h 761217"/>
                  <a:gd name="connsiteX444" fmla="*/ 1618421 w 1909725"/>
                  <a:gd name="connsiteY444" fmla="*/ 228999 h 761217"/>
                  <a:gd name="connsiteX445" fmla="*/ 1628700 w 1909725"/>
                  <a:gd name="connsiteY445" fmla="*/ 231283 h 761217"/>
                  <a:gd name="connsiteX446" fmla="*/ 1640296 w 1909725"/>
                  <a:gd name="connsiteY446" fmla="*/ 234095 h 761217"/>
                  <a:gd name="connsiteX447" fmla="*/ 1689231 w 1909725"/>
                  <a:gd name="connsiteY447" fmla="*/ 251665 h 761217"/>
                  <a:gd name="connsiteX448" fmla="*/ 1757581 w 1909725"/>
                  <a:gd name="connsiteY448" fmla="*/ 283381 h 761217"/>
                  <a:gd name="connsiteX449" fmla="*/ 1766015 w 1909725"/>
                  <a:gd name="connsiteY449" fmla="*/ 289179 h 761217"/>
                  <a:gd name="connsiteX450" fmla="*/ 1786661 w 1909725"/>
                  <a:gd name="connsiteY450" fmla="*/ 300863 h 761217"/>
                  <a:gd name="connsiteX451" fmla="*/ 1788066 w 1909725"/>
                  <a:gd name="connsiteY451" fmla="*/ 302181 h 761217"/>
                  <a:gd name="connsiteX452" fmla="*/ 1797115 w 1909725"/>
                  <a:gd name="connsiteY452" fmla="*/ 309649 h 761217"/>
                  <a:gd name="connsiteX453" fmla="*/ 1819781 w 1909725"/>
                  <a:gd name="connsiteY453" fmla="*/ 327395 h 761217"/>
                  <a:gd name="connsiteX454" fmla="*/ 1837352 w 1909725"/>
                  <a:gd name="connsiteY454" fmla="*/ 344966 h 761217"/>
                  <a:gd name="connsiteX455" fmla="*/ 1846138 w 1909725"/>
                  <a:gd name="connsiteY455" fmla="*/ 355069 h 761217"/>
                  <a:gd name="connsiteX456" fmla="*/ 1847192 w 1909725"/>
                  <a:gd name="connsiteY456" fmla="*/ 357002 h 761217"/>
                  <a:gd name="connsiteX457" fmla="*/ 1855977 w 1909725"/>
                  <a:gd name="connsiteY457" fmla="*/ 367544 h 761217"/>
                  <a:gd name="connsiteX458" fmla="*/ 1868980 w 1909725"/>
                  <a:gd name="connsiteY458" fmla="*/ 386784 h 761217"/>
                  <a:gd name="connsiteX459" fmla="*/ 1871440 w 1909725"/>
                  <a:gd name="connsiteY459" fmla="*/ 392231 h 761217"/>
                  <a:gd name="connsiteX460" fmla="*/ 1883827 w 1909725"/>
                  <a:gd name="connsiteY460" fmla="*/ 432732 h 761217"/>
                  <a:gd name="connsiteX461" fmla="*/ 1884178 w 1909725"/>
                  <a:gd name="connsiteY461" fmla="*/ 434401 h 761217"/>
                  <a:gd name="connsiteX462" fmla="*/ 1884969 w 1909725"/>
                  <a:gd name="connsiteY462" fmla="*/ 464008 h 761217"/>
                  <a:gd name="connsiteX463" fmla="*/ 1884178 w 1909725"/>
                  <a:gd name="connsiteY463" fmla="*/ 478328 h 761217"/>
                  <a:gd name="connsiteX464" fmla="*/ 1876535 w 1909725"/>
                  <a:gd name="connsiteY464" fmla="*/ 504596 h 761217"/>
                  <a:gd name="connsiteX465" fmla="*/ 1871615 w 1909725"/>
                  <a:gd name="connsiteY465" fmla="*/ 516984 h 761217"/>
                  <a:gd name="connsiteX466" fmla="*/ 1866344 w 1909725"/>
                  <a:gd name="connsiteY466" fmla="*/ 528141 h 761217"/>
                  <a:gd name="connsiteX467" fmla="*/ 1853957 w 1909725"/>
                  <a:gd name="connsiteY467" fmla="*/ 544746 h 761217"/>
                  <a:gd name="connsiteX468" fmla="*/ 1843151 w 1909725"/>
                  <a:gd name="connsiteY468" fmla="*/ 558626 h 761217"/>
                  <a:gd name="connsiteX469" fmla="*/ 1830675 w 1909725"/>
                  <a:gd name="connsiteY469" fmla="*/ 573825 h 761217"/>
                  <a:gd name="connsiteX470" fmla="*/ 1819167 w 1909725"/>
                  <a:gd name="connsiteY470" fmla="*/ 584807 h 761217"/>
                  <a:gd name="connsiteX471" fmla="*/ 1785694 w 1909725"/>
                  <a:gd name="connsiteY471" fmla="*/ 611163 h 761217"/>
                  <a:gd name="connsiteX472" fmla="*/ 1779281 w 1909725"/>
                  <a:gd name="connsiteY472" fmla="*/ 616873 h 761217"/>
                  <a:gd name="connsiteX473" fmla="*/ 1779105 w 1909725"/>
                  <a:gd name="connsiteY473" fmla="*/ 617137 h 761217"/>
                  <a:gd name="connsiteX474" fmla="*/ 1775679 w 1909725"/>
                  <a:gd name="connsiteY474" fmla="*/ 619773 h 761217"/>
                  <a:gd name="connsiteX475" fmla="*/ 1767421 w 1909725"/>
                  <a:gd name="connsiteY475" fmla="*/ 624780 h 761217"/>
                  <a:gd name="connsiteX476" fmla="*/ 1737023 w 1909725"/>
                  <a:gd name="connsiteY476" fmla="*/ 642790 h 761217"/>
                  <a:gd name="connsiteX477" fmla="*/ 1700915 w 1909725"/>
                  <a:gd name="connsiteY477" fmla="*/ 662030 h 761217"/>
                  <a:gd name="connsiteX478" fmla="*/ 1686244 w 1909725"/>
                  <a:gd name="connsiteY478" fmla="*/ 667917 h 761217"/>
                  <a:gd name="connsiteX479" fmla="*/ 1667970 w 1909725"/>
                  <a:gd name="connsiteY479" fmla="*/ 675472 h 761217"/>
                  <a:gd name="connsiteX480" fmla="*/ 1664280 w 1909725"/>
                  <a:gd name="connsiteY480" fmla="*/ 677317 h 761217"/>
                  <a:gd name="connsiteX481" fmla="*/ 1652420 w 1909725"/>
                  <a:gd name="connsiteY481" fmla="*/ 681973 h 761217"/>
                  <a:gd name="connsiteX482" fmla="*/ 1637836 w 1909725"/>
                  <a:gd name="connsiteY482" fmla="*/ 686805 h 761217"/>
                  <a:gd name="connsiteX483" fmla="*/ 1631599 w 1909725"/>
                  <a:gd name="connsiteY483" fmla="*/ 689177 h 761217"/>
                  <a:gd name="connsiteX484" fmla="*/ 1613237 w 1909725"/>
                  <a:gd name="connsiteY484" fmla="*/ 694536 h 761217"/>
                  <a:gd name="connsiteX485" fmla="*/ 1606912 w 1909725"/>
                  <a:gd name="connsiteY485" fmla="*/ 697172 h 761217"/>
                  <a:gd name="connsiteX486" fmla="*/ 1604979 w 1909725"/>
                  <a:gd name="connsiteY486" fmla="*/ 697787 h 761217"/>
                  <a:gd name="connsiteX487" fmla="*/ 1572385 w 1909725"/>
                  <a:gd name="connsiteY487" fmla="*/ 707275 h 761217"/>
                  <a:gd name="connsiteX488" fmla="*/ 1528985 w 1909725"/>
                  <a:gd name="connsiteY488" fmla="*/ 716412 h 761217"/>
                  <a:gd name="connsiteX489" fmla="*/ 1519849 w 1909725"/>
                  <a:gd name="connsiteY489" fmla="*/ 718257 h 761217"/>
                  <a:gd name="connsiteX490" fmla="*/ 1479963 w 1909725"/>
                  <a:gd name="connsiteY490" fmla="*/ 725812 h 761217"/>
                  <a:gd name="connsiteX491" fmla="*/ 1469245 w 1909725"/>
                  <a:gd name="connsiteY491" fmla="*/ 726866 h 761217"/>
                  <a:gd name="connsiteX492" fmla="*/ 1444997 w 1909725"/>
                  <a:gd name="connsiteY492" fmla="*/ 731171 h 761217"/>
                  <a:gd name="connsiteX493" fmla="*/ 1422507 w 1909725"/>
                  <a:gd name="connsiteY493" fmla="*/ 734158 h 761217"/>
                  <a:gd name="connsiteX494" fmla="*/ 1402652 w 1909725"/>
                  <a:gd name="connsiteY494" fmla="*/ 735652 h 761217"/>
                  <a:gd name="connsiteX495" fmla="*/ 1376208 w 1909725"/>
                  <a:gd name="connsiteY495" fmla="*/ 734773 h 761217"/>
                  <a:gd name="connsiteX496" fmla="*/ 1369531 w 1909725"/>
                  <a:gd name="connsiteY496" fmla="*/ 733631 h 761217"/>
                  <a:gd name="connsiteX497" fmla="*/ 539664 w 1909725"/>
                  <a:gd name="connsiteY497" fmla="*/ 694448 h 761217"/>
                  <a:gd name="connsiteX498" fmla="*/ 539664 w 1909725"/>
                  <a:gd name="connsiteY498" fmla="*/ 694448 h 761217"/>
                  <a:gd name="connsiteX499" fmla="*/ 539664 w 1909725"/>
                  <a:gd name="connsiteY499" fmla="*/ 694448 h 761217"/>
                  <a:gd name="connsiteX500" fmla="*/ 439423 w 1909725"/>
                  <a:gd name="connsiteY500" fmla="*/ 684170 h 761217"/>
                  <a:gd name="connsiteX501" fmla="*/ 439423 w 1909725"/>
                  <a:gd name="connsiteY501" fmla="*/ 684170 h 761217"/>
                  <a:gd name="connsiteX502" fmla="*/ 439423 w 1909725"/>
                  <a:gd name="connsiteY502" fmla="*/ 684170 h 761217"/>
                  <a:gd name="connsiteX503" fmla="*/ 354908 w 1909725"/>
                  <a:gd name="connsiteY503" fmla="*/ 673451 h 761217"/>
                  <a:gd name="connsiteX504" fmla="*/ 354908 w 1909725"/>
                  <a:gd name="connsiteY504" fmla="*/ 673451 h 761217"/>
                  <a:gd name="connsiteX505" fmla="*/ 354908 w 1909725"/>
                  <a:gd name="connsiteY505" fmla="*/ 673451 h 761217"/>
                  <a:gd name="connsiteX506" fmla="*/ 1779281 w 1909725"/>
                  <a:gd name="connsiteY506" fmla="*/ 617137 h 761217"/>
                  <a:gd name="connsiteX507" fmla="*/ 1779281 w 1909725"/>
                  <a:gd name="connsiteY507" fmla="*/ 617137 h 761217"/>
                  <a:gd name="connsiteX508" fmla="*/ 1779281 w 1909725"/>
                  <a:gd name="connsiteY508" fmla="*/ 617137 h 761217"/>
                  <a:gd name="connsiteX509" fmla="*/ 591410 w 1909725"/>
                  <a:gd name="connsiteY509" fmla="*/ 692164 h 761217"/>
                  <a:gd name="connsiteX510" fmla="*/ 593519 w 1909725"/>
                  <a:gd name="connsiteY510" fmla="*/ 692076 h 761217"/>
                  <a:gd name="connsiteX511" fmla="*/ 614603 w 1909725"/>
                  <a:gd name="connsiteY511" fmla="*/ 688211 h 761217"/>
                  <a:gd name="connsiteX512" fmla="*/ 629451 w 1909725"/>
                  <a:gd name="connsiteY512" fmla="*/ 684960 h 761217"/>
                  <a:gd name="connsiteX513" fmla="*/ 637445 w 1909725"/>
                  <a:gd name="connsiteY513" fmla="*/ 683379 h 761217"/>
                  <a:gd name="connsiteX514" fmla="*/ 651678 w 1909725"/>
                  <a:gd name="connsiteY514" fmla="*/ 682237 h 761217"/>
                  <a:gd name="connsiteX515" fmla="*/ 681372 w 1909725"/>
                  <a:gd name="connsiteY515" fmla="*/ 677229 h 761217"/>
                  <a:gd name="connsiteX516" fmla="*/ 695078 w 1909725"/>
                  <a:gd name="connsiteY516" fmla="*/ 675999 h 761217"/>
                  <a:gd name="connsiteX517" fmla="*/ 701315 w 1909725"/>
                  <a:gd name="connsiteY517" fmla="*/ 675999 h 761217"/>
                  <a:gd name="connsiteX518" fmla="*/ 720819 w 1909725"/>
                  <a:gd name="connsiteY518" fmla="*/ 672749 h 761217"/>
                  <a:gd name="connsiteX519" fmla="*/ 728111 w 1909725"/>
                  <a:gd name="connsiteY519" fmla="*/ 671694 h 761217"/>
                  <a:gd name="connsiteX520" fmla="*/ 743221 w 1909725"/>
                  <a:gd name="connsiteY520" fmla="*/ 668883 h 761217"/>
                  <a:gd name="connsiteX521" fmla="*/ 744978 w 1909725"/>
                  <a:gd name="connsiteY521" fmla="*/ 668180 h 761217"/>
                  <a:gd name="connsiteX522" fmla="*/ 762725 w 1909725"/>
                  <a:gd name="connsiteY522" fmla="*/ 666335 h 761217"/>
                  <a:gd name="connsiteX523" fmla="*/ 764570 w 1909725"/>
                  <a:gd name="connsiteY523" fmla="*/ 665632 h 761217"/>
                  <a:gd name="connsiteX524" fmla="*/ 767820 w 1909725"/>
                  <a:gd name="connsiteY524" fmla="*/ 664490 h 761217"/>
                  <a:gd name="connsiteX525" fmla="*/ 796197 w 1909725"/>
                  <a:gd name="connsiteY525" fmla="*/ 657023 h 761217"/>
                  <a:gd name="connsiteX526" fmla="*/ 806300 w 1909725"/>
                  <a:gd name="connsiteY526" fmla="*/ 653948 h 761217"/>
                  <a:gd name="connsiteX527" fmla="*/ 808321 w 1909725"/>
                  <a:gd name="connsiteY527" fmla="*/ 653069 h 761217"/>
                  <a:gd name="connsiteX528" fmla="*/ 834765 w 1909725"/>
                  <a:gd name="connsiteY528" fmla="*/ 646041 h 761217"/>
                  <a:gd name="connsiteX529" fmla="*/ 848295 w 1909725"/>
                  <a:gd name="connsiteY529" fmla="*/ 641912 h 761217"/>
                  <a:gd name="connsiteX530" fmla="*/ 854093 w 1909725"/>
                  <a:gd name="connsiteY530" fmla="*/ 640682 h 761217"/>
                  <a:gd name="connsiteX531" fmla="*/ 873596 w 1909725"/>
                  <a:gd name="connsiteY531" fmla="*/ 627504 h 761217"/>
                  <a:gd name="connsiteX532" fmla="*/ 869555 w 1909725"/>
                  <a:gd name="connsiteY532" fmla="*/ 615731 h 761217"/>
                  <a:gd name="connsiteX533" fmla="*/ 845659 w 1909725"/>
                  <a:gd name="connsiteY533" fmla="*/ 608703 h 761217"/>
                  <a:gd name="connsiteX534" fmla="*/ 831778 w 1909725"/>
                  <a:gd name="connsiteY534" fmla="*/ 611339 h 761217"/>
                  <a:gd name="connsiteX535" fmla="*/ 825716 w 1909725"/>
                  <a:gd name="connsiteY535" fmla="*/ 612217 h 761217"/>
                  <a:gd name="connsiteX536" fmla="*/ 820708 w 1909725"/>
                  <a:gd name="connsiteY536" fmla="*/ 613008 h 761217"/>
                  <a:gd name="connsiteX537" fmla="*/ 791102 w 1909725"/>
                  <a:gd name="connsiteY537" fmla="*/ 618191 h 761217"/>
                  <a:gd name="connsiteX538" fmla="*/ 775639 w 1909725"/>
                  <a:gd name="connsiteY538" fmla="*/ 619948 h 761217"/>
                  <a:gd name="connsiteX539" fmla="*/ 770808 w 1909725"/>
                  <a:gd name="connsiteY539" fmla="*/ 619245 h 761217"/>
                  <a:gd name="connsiteX540" fmla="*/ 763867 w 1909725"/>
                  <a:gd name="connsiteY540" fmla="*/ 618104 h 761217"/>
                  <a:gd name="connsiteX541" fmla="*/ 729165 w 1909725"/>
                  <a:gd name="connsiteY541" fmla="*/ 624341 h 761217"/>
                  <a:gd name="connsiteX542" fmla="*/ 713263 w 1909725"/>
                  <a:gd name="connsiteY542" fmla="*/ 627504 h 761217"/>
                  <a:gd name="connsiteX543" fmla="*/ 707641 w 1909725"/>
                  <a:gd name="connsiteY543" fmla="*/ 628119 h 761217"/>
                  <a:gd name="connsiteX544" fmla="*/ 699646 w 1909725"/>
                  <a:gd name="connsiteY544" fmla="*/ 628997 h 761217"/>
                  <a:gd name="connsiteX545" fmla="*/ 676804 w 1909725"/>
                  <a:gd name="connsiteY545" fmla="*/ 632599 h 761217"/>
                  <a:gd name="connsiteX546" fmla="*/ 657213 w 1909725"/>
                  <a:gd name="connsiteY546" fmla="*/ 632160 h 761217"/>
                  <a:gd name="connsiteX547" fmla="*/ 648427 w 1909725"/>
                  <a:gd name="connsiteY547" fmla="*/ 632511 h 761217"/>
                  <a:gd name="connsiteX548" fmla="*/ 620314 w 1909725"/>
                  <a:gd name="connsiteY548" fmla="*/ 632511 h 761217"/>
                  <a:gd name="connsiteX549" fmla="*/ 608102 w 1909725"/>
                  <a:gd name="connsiteY549" fmla="*/ 634005 h 761217"/>
                  <a:gd name="connsiteX550" fmla="*/ 604325 w 1909725"/>
                  <a:gd name="connsiteY550" fmla="*/ 634620 h 761217"/>
                  <a:gd name="connsiteX551" fmla="*/ 597208 w 1909725"/>
                  <a:gd name="connsiteY551" fmla="*/ 634444 h 761217"/>
                  <a:gd name="connsiteX552" fmla="*/ 585963 w 1909725"/>
                  <a:gd name="connsiteY552" fmla="*/ 634093 h 761217"/>
                  <a:gd name="connsiteX553" fmla="*/ 581483 w 1909725"/>
                  <a:gd name="connsiteY553" fmla="*/ 634444 h 761217"/>
                  <a:gd name="connsiteX554" fmla="*/ 536853 w 1909725"/>
                  <a:gd name="connsiteY554" fmla="*/ 640770 h 761217"/>
                  <a:gd name="connsiteX555" fmla="*/ 519721 w 1909725"/>
                  <a:gd name="connsiteY555" fmla="*/ 641648 h 761217"/>
                  <a:gd name="connsiteX556" fmla="*/ 480451 w 1909725"/>
                  <a:gd name="connsiteY556" fmla="*/ 642263 h 761217"/>
                  <a:gd name="connsiteX557" fmla="*/ 470084 w 1909725"/>
                  <a:gd name="connsiteY557" fmla="*/ 641912 h 761217"/>
                  <a:gd name="connsiteX558" fmla="*/ 452601 w 1909725"/>
                  <a:gd name="connsiteY558" fmla="*/ 639891 h 761217"/>
                  <a:gd name="connsiteX559" fmla="*/ 442234 w 1909725"/>
                  <a:gd name="connsiteY559" fmla="*/ 639364 h 761217"/>
                  <a:gd name="connsiteX560" fmla="*/ 439335 w 1909725"/>
                  <a:gd name="connsiteY560" fmla="*/ 635938 h 761217"/>
                  <a:gd name="connsiteX561" fmla="*/ 430374 w 1909725"/>
                  <a:gd name="connsiteY561" fmla="*/ 639979 h 761217"/>
                  <a:gd name="connsiteX562" fmla="*/ 416142 w 1909725"/>
                  <a:gd name="connsiteY562" fmla="*/ 640945 h 761217"/>
                  <a:gd name="connsiteX563" fmla="*/ 406741 w 1909725"/>
                  <a:gd name="connsiteY563" fmla="*/ 640594 h 761217"/>
                  <a:gd name="connsiteX564" fmla="*/ 375993 w 1909725"/>
                  <a:gd name="connsiteY564" fmla="*/ 630491 h 761217"/>
                  <a:gd name="connsiteX565" fmla="*/ 366329 w 1909725"/>
                  <a:gd name="connsiteY565" fmla="*/ 624605 h 761217"/>
                  <a:gd name="connsiteX566" fmla="*/ 366065 w 1909725"/>
                  <a:gd name="connsiteY566" fmla="*/ 624517 h 761217"/>
                  <a:gd name="connsiteX567" fmla="*/ 361672 w 1909725"/>
                  <a:gd name="connsiteY567" fmla="*/ 623375 h 761217"/>
                  <a:gd name="connsiteX568" fmla="*/ 348231 w 1909725"/>
                  <a:gd name="connsiteY568" fmla="*/ 620212 h 761217"/>
                  <a:gd name="connsiteX569" fmla="*/ 342257 w 1909725"/>
                  <a:gd name="connsiteY569" fmla="*/ 618982 h 761217"/>
                  <a:gd name="connsiteX570" fmla="*/ 318976 w 1909725"/>
                  <a:gd name="connsiteY570" fmla="*/ 616083 h 761217"/>
                  <a:gd name="connsiteX571" fmla="*/ 306412 w 1909725"/>
                  <a:gd name="connsiteY571" fmla="*/ 613711 h 761217"/>
                  <a:gd name="connsiteX572" fmla="*/ 290774 w 1909725"/>
                  <a:gd name="connsiteY572" fmla="*/ 610460 h 761217"/>
                  <a:gd name="connsiteX573" fmla="*/ 287436 w 1909725"/>
                  <a:gd name="connsiteY573" fmla="*/ 610197 h 761217"/>
                  <a:gd name="connsiteX574" fmla="*/ 273819 w 1909725"/>
                  <a:gd name="connsiteY574" fmla="*/ 608176 h 761217"/>
                  <a:gd name="connsiteX575" fmla="*/ 251328 w 1909725"/>
                  <a:gd name="connsiteY575" fmla="*/ 602905 h 761217"/>
                  <a:gd name="connsiteX576" fmla="*/ 252294 w 1909725"/>
                  <a:gd name="connsiteY576" fmla="*/ 601587 h 761217"/>
                  <a:gd name="connsiteX577" fmla="*/ 239731 w 1909725"/>
                  <a:gd name="connsiteY577" fmla="*/ 596843 h 761217"/>
                  <a:gd name="connsiteX578" fmla="*/ 236569 w 1909725"/>
                  <a:gd name="connsiteY578" fmla="*/ 595437 h 761217"/>
                  <a:gd name="connsiteX579" fmla="*/ 222600 w 1909725"/>
                  <a:gd name="connsiteY579" fmla="*/ 591308 h 761217"/>
                  <a:gd name="connsiteX580" fmla="*/ 207138 w 1909725"/>
                  <a:gd name="connsiteY580" fmla="*/ 587091 h 761217"/>
                  <a:gd name="connsiteX581" fmla="*/ 194223 w 1909725"/>
                  <a:gd name="connsiteY581" fmla="*/ 582874 h 761217"/>
                  <a:gd name="connsiteX582" fmla="*/ 190094 w 1909725"/>
                  <a:gd name="connsiteY582" fmla="*/ 581205 h 761217"/>
                  <a:gd name="connsiteX583" fmla="*/ 167516 w 1909725"/>
                  <a:gd name="connsiteY583" fmla="*/ 573298 h 761217"/>
                  <a:gd name="connsiteX584" fmla="*/ 160487 w 1909725"/>
                  <a:gd name="connsiteY584" fmla="*/ 569872 h 761217"/>
                  <a:gd name="connsiteX585" fmla="*/ 160224 w 1909725"/>
                  <a:gd name="connsiteY585" fmla="*/ 569696 h 761217"/>
                  <a:gd name="connsiteX586" fmla="*/ 133780 w 1909725"/>
                  <a:gd name="connsiteY586" fmla="*/ 547030 h 761217"/>
                  <a:gd name="connsiteX587" fmla="*/ 128245 w 1909725"/>
                  <a:gd name="connsiteY587" fmla="*/ 542022 h 761217"/>
                  <a:gd name="connsiteX588" fmla="*/ 127454 w 1909725"/>
                  <a:gd name="connsiteY588" fmla="*/ 539826 h 761217"/>
                  <a:gd name="connsiteX589" fmla="*/ 127103 w 1909725"/>
                  <a:gd name="connsiteY589" fmla="*/ 538859 h 761217"/>
                  <a:gd name="connsiteX590" fmla="*/ 122798 w 1909725"/>
                  <a:gd name="connsiteY590" fmla="*/ 531392 h 761217"/>
                  <a:gd name="connsiteX591" fmla="*/ 111816 w 1909725"/>
                  <a:gd name="connsiteY591" fmla="*/ 520674 h 761217"/>
                  <a:gd name="connsiteX592" fmla="*/ 101098 w 1909725"/>
                  <a:gd name="connsiteY592" fmla="*/ 510219 h 761217"/>
                  <a:gd name="connsiteX593" fmla="*/ 99693 w 1909725"/>
                  <a:gd name="connsiteY593" fmla="*/ 508462 h 761217"/>
                  <a:gd name="connsiteX594" fmla="*/ 99605 w 1909725"/>
                  <a:gd name="connsiteY594" fmla="*/ 507144 h 761217"/>
                  <a:gd name="connsiteX595" fmla="*/ 93367 w 1909725"/>
                  <a:gd name="connsiteY595" fmla="*/ 493878 h 761217"/>
                  <a:gd name="connsiteX596" fmla="*/ 85987 w 1909725"/>
                  <a:gd name="connsiteY596" fmla="*/ 491155 h 761217"/>
                  <a:gd name="connsiteX597" fmla="*/ 81595 w 1909725"/>
                  <a:gd name="connsiteY597" fmla="*/ 484741 h 761217"/>
                  <a:gd name="connsiteX598" fmla="*/ 71140 w 1909725"/>
                  <a:gd name="connsiteY598" fmla="*/ 461812 h 761217"/>
                  <a:gd name="connsiteX599" fmla="*/ 71228 w 1909725"/>
                  <a:gd name="connsiteY599" fmla="*/ 459176 h 761217"/>
                  <a:gd name="connsiteX600" fmla="*/ 77114 w 1909725"/>
                  <a:gd name="connsiteY600" fmla="*/ 434489 h 761217"/>
                  <a:gd name="connsiteX601" fmla="*/ 77202 w 1909725"/>
                  <a:gd name="connsiteY601" fmla="*/ 432820 h 761217"/>
                  <a:gd name="connsiteX602" fmla="*/ 80453 w 1909725"/>
                  <a:gd name="connsiteY602" fmla="*/ 422717 h 761217"/>
                  <a:gd name="connsiteX603" fmla="*/ 80453 w 1909725"/>
                  <a:gd name="connsiteY603" fmla="*/ 422541 h 761217"/>
                  <a:gd name="connsiteX604" fmla="*/ 80453 w 1909725"/>
                  <a:gd name="connsiteY604" fmla="*/ 418324 h 761217"/>
                  <a:gd name="connsiteX605" fmla="*/ 83176 w 1909725"/>
                  <a:gd name="connsiteY605" fmla="*/ 410066 h 761217"/>
                  <a:gd name="connsiteX606" fmla="*/ 83703 w 1909725"/>
                  <a:gd name="connsiteY606" fmla="*/ 407869 h 761217"/>
                  <a:gd name="connsiteX607" fmla="*/ 87129 w 1909725"/>
                  <a:gd name="connsiteY607" fmla="*/ 402862 h 761217"/>
                  <a:gd name="connsiteX608" fmla="*/ 89941 w 1909725"/>
                  <a:gd name="connsiteY608" fmla="*/ 399172 h 761217"/>
                  <a:gd name="connsiteX609" fmla="*/ 106369 w 1909725"/>
                  <a:gd name="connsiteY609" fmla="*/ 364997 h 761217"/>
                  <a:gd name="connsiteX610" fmla="*/ 117966 w 1909725"/>
                  <a:gd name="connsiteY610" fmla="*/ 350413 h 761217"/>
                  <a:gd name="connsiteX611" fmla="*/ 122798 w 1909725"/>
                  <a:gd name="connsiteY611" fmla="*/ 343209 h 761217"/>
                  <a:gd name="connsiteX612" fmla="*/ 129211 w 1909725"/>
                  <a:gd name="connsiteY612" fmla="*/ 330997 h 761217"/>
                  <a:gd name="connsiteX613" fmla="*/ 130354 w 1909725"/>
                  <a:gd name="connsiteY613" fmla="*/ 327747 h 761217"/>
                  <a:gd name="connsiteX614" fmla="*/ 148276 w 1909725"/>
                  <a:gd name="connsiteY614" fmla="*/ 304905 h 761217"/>
                  <a:gd name="connsiteX615" fmla="*/ 152932 w 1909725"/>
                  <a:gd name="connsiteY615" fmla="*/ 300161 h 761217"/>
                  <a:gd name="connsiteX616" fmla="*/ 159697 w 1909725"/>
                  <a:gd name="connsiteY616" fmla="*/ 295768 h 761217"/>
                  <a:gd name="connsiteX617" fmla="*/ 188688 w 1909725"/>
                  <a:gd name="connsiteY617" fmla="*/ 279515 h 761217"/>
                  <a:gd name="connsiteX618" fmla="*/ 211267 w 1909725"/>
                  <a:gd name="connsiteY618" fmla="*/ 267479 h 761217"/>
                  <a:gd name="connsiteX619" fmla="*/ 224533 w 1909725"/>
                  <a:gd name="connsiteY619" fmla="*/ 259836 h 761217"/>
                  <a:gd name="connsiteX620" fmla="*/ 247990 w 1909725"/>
                  <a:gd name="connsiteY620" fmla="*/ 245164 h 761217"/>
                  <a:gd name="connsiteX621" fmla="*/ 258532 w 1909725"/>
                  <a:gd name="connsiteY621" fmla="*/ 237960 h 761217"/>
                  <a:gd name="connsiteX622" fmla="*/ 273204 w 1909725"/>
                  <a:gd name="connsiteY622" fmla="*/ 228823 h 761217"/>
                  <a:gd name="connsiteX623" fmla="*/ 282165 w 1909725"/>
                  <a:gd name="connsiteY623" fmla="*/ 223376 h 761217"/>
                  <a:gd name="connsiteX624" fmla="*/ 285943 w 1909725"/>
                  <a:gd name="connsiteY624" fmla="*/ 220302 h 761217"/>
                  <a:gd name="connsiteX625" fmla="*/ 286294 w 1909725"/>
                  <a:gd name="connsiteY625" fmla="*/ 219950 h 761217"/>
                  <a:gd name="connsiteX626" fmla="*/ 299999 w 1909725"/>
                  <a:gd name="connsiteY626" fmla="*/ 207299 h 761217"/>
                  <a:gd name="connsiteX627" fmla="*/ 280847 w 1909725"/>
                  <a:gd name="connsiteY627" fmla="*/ 202819 h 761217"/>
                  <a:gd name="connsiteX628" fmla="*/ 280408 w 1909725"/>
                  <a:gd name="connsiteY628" fmla="*/ 202643 h 761217"/>
                  <a:gd name="connsiteX629" fmla="*/ 271622 w 1909725"/>
                  <a:gd name="connsiteY629" fmla="*/ 201677 h 761217"/>
                  <a:gd name="connsiteX630" fmla="*/ 261256 w 1909725"/>
                  <a:gd name="connsiteY630" fmla="*/ 204839 h 761217"/>
                  <a:gd name="connsiteX631" fmla="*/ 257741 w 1909725"/>
                  <a:gd name="connsiteY631" fmla="*/ 206684 h 761217"/>
                  <a:gd name="connsiteX632" fmla="*/ 215308 w 1909725"/>
                  <a:gd name="connsiteY632" fmla="*/ 225397 h 761217"/>
                  <a:gd name="connsiteX633" fmla="*/ 204151 w 1909725"/>
                  <a:gd name="connsiteY633" fmla="*/ 231371 h 761217"/>
                  <a:gd name="connsiteX634" fmla="*/ 200197 w 1909725"/>
                  <a:gd name="connsiteY634" fmla="*/ 233831 h 761217"/>
                  <a:gd name="connsiteX635" fmla="*/ 171469 w 1909725"/>
                  <a:gd name="connsiteY635" fmla="*/ 249118 h 761217"/>
                  <a:gd name="connsiteX636" fmla="*/ 157852 w 1909725"/>
                  <a:gd name="connsiteY636" fmla="*/ 257639 h 761217"/>
                  <a:gd name="connsiteX637" fmla="*/ 152317 w 1909725"/>
                  <a:gd name="connsiteY637" fmla="*/ 260275 h 761217"/>
                  <a:gd name="connsiteX638" fmla="*/ 146343 w 1909725"/>
                  <a:gd name="connsiteY638" fmla="*/ 263086 h 761217"/>
                  <a:gd name="connsiteX639" fmla="*/ 138436 w 1909725"/>
                  <a:gd name="connsiteY639" fmla="*/ 268445 h 761217"/>
                  <a:gd name="connsiteX640" fmla="*/ 136943 w 1909725"/>
                  <a:gd name="connsiteY640" fmla="*/ 270027 h 761217"/>
                  <a:gd name="connsiteX641" fmla="*/ 122886 w 1909725"/>
                  <a:gd name="connsiteY641" fmla="*/ 281096 h 761217"/>
                  <a:gd name="connsiteX642" fmla="*/ 121129 w 1909725"/>
                  <a:gd name="connsiteY642" fmla="*/ 283468 h 761217"/>
                  <a:gd name="connsiteX643" fmla="*/ 111377 w 1909725"/>
                  <a:gd name="connsiteY643" fmla="*/ 291551 h 761217"/>
                  <a:gd name="connsiteX644" fmla="*/ 87569 w 1909725"/>
                  <a:gd name="connsiteY644" fmla="*/ 314481 h 761217"/>
                  <a:gd name="connsiteX645" fmla="*/ 69207 w 1909725"/>
                  <a:gd name="connsiteY645" fmla="*/ 336971 h 761217"/>
                  <a:gd name="connsiteX646" fmla="*/ 67274 w 1909725"/>
                  <a:gd name="connsiteY646" fmla="*/ 341101 h 761217"/>
                  <a:gd name="connsiteX647" fmla="*/ 64815 w 1909725"/>
                  <a:gd name="connsiteY647" fmla="*/ 344703 h 761217"/>
                  <a:gd name="connsiteX648" fmla="*/ 47595 w 1909725"/>
                  <a:gd name="connsiteY648" fmla="*/ 377121 h 761217"/>
                  <a:gd name="connsiteX649" fmla="*/ 47420 w 1909725"/>
                  <a:gd name="connsiteY649" fmla="*/ 377999 h 761217"/>
                  <a:gd name="connsiteX650" fmla="*/ 46365 w 1909725"/>
                  <a:gd name="connsiteY650" fmla="*/ 380635 h 761217"/>
                  <a:gd name="connsiteX651" fmla="*/ 39161 w 1909725"/>
                  <a:gd name="connsiteY651" fmla="*/ 397063 h 761217"/>
                  <a:gd name="connsiteX652" fmla="*/ 39161 w 1909725"/>
                  <a:gd name="connsiteY652" fmla="*/ 398381 h 761217"/>
                  <a:gd name="connsiteX653" fmla="*/ 33626 w 1909725"/>
                  <a:gd name="connsiteY653" fmla="*/ 401983 h 761217"/>
                  <a:gd name="connsiteX654" fmla="*/ 36262 w 1909725"/>
                  <a:gd name="connsiteY654" fmla="*/ 409099 h 761217"/>
                  <a:gd name="connsiteX655" fmla="*/ 36262 w 1909725"/>
                  <a:gd name="connsiteY655" fmla="*/ 419993 h 761217"/>
                  <a:gd name="connsiteX656" fmla="*/ 35471 w 1909725"/>
                  <a:gd name="connsiteY656" fmla="*/ 428164 h 761217"/>
                  <a:gd name="connsiteX657" fmla="*/ 37580 w 1909725"/>
                  <a:gd name="connsiteY657" fmla="*/ 454783 h 761217"/>
                  <a:gd name="connsiteX658" fmla="*/ 37843 w 1909725"/>
                  <a:gd name="connsiteY658" fmla="*/ 459088 h 761217"/>
                  <a:gd name="connsiteX659" fmla="*/ 41709 w 1909725"/>
                  <a:gd name="connsiteY659" fmla="*/ 474902 h 761217"/>
                  <a:gd name="connsiteX660" fmla="*/ 47595 w 1909725"/>
                  <a:gd name="connsiteY660" fmla="*/ 492121 h 761217"/>
                  <a:gd name="connsiteX661" fmla="*/ 47771 w 1909725"/>
                  <a:gd name="connsiteY661" fmla="*/ 494142 h 761217"/>
                  <a:gd name="connsiteX662" fmla="*/ 47771 w 1909725"/>
                  <a:gd name="connsiteY662" fmla="*/ 494142 h 761217"/>
                  <a:gd name="connsiteX663" fmla="*/ 47859 w 1909725"/>
                  <a:gd name="connsiteY663" fmla="*/ 494581 h 761217"/>
                  <a:gd name="connsiteX664" fmla="*/ 48210 w 1909725"/>
                  <a:gd name="connsiteY664" fmla="*/ 495811 h 761217"/>
                  <a:gd name="connsiteX665" fmla="*/ 50846 w 1909725"/>
                  <a:gd name="connsiteY665" fmla="*/ 504860 h 761217"/>
                  <a:gd name="connsiteX666" fmla="*/ 50934 w 1909725"/>
                  <a:gd name="connsiteY666" fmla="*/ 505123 h 761217"/>
                  <a:gd name="connsiteX667" fmla="*/ 56293 w 1909725"/>
                  <a:gd name="connsiteY667" fmla="*/ 514348 h 761217"/>
                  <a:gd name="connsiteX668" fmla="*/ 58138 w 1909725"/>
                  <a:gd name="connsiteY668" fmla="*/ 515578 h 761217"/>
                  <a:gd name="connsiteX669" fmla="*/ 67538 w 1909725"/>
                  <a:gd name="connsiteY669" fmla="*/ 524891 h 761217"/>
                  <a:gd name="connsiteX670" fmla="*/ 78608 w 1909725"/>
                  <a:gd name="connsiteY670" fmla="*/ 538596 h 761217"/>
                  <a:gd name="connsiteX671" fmla="*/ 82561 w 1909725"/>
                  <a:gd name="connsiteY671" fmla="*/ 542286 h 761217"/>
                  <a:gd name="connsiteX672" fmla="*/ 88096 w 1909725"/>
                  <a:gd name="connsiteY672" fmla="*/ 548435 h 761217"/>
                  <a:gd name="connsiteX673" fmla="*/ 95300 w 1909725"/>
                  <a:gd name="connsiteY673" fmla="*/ 556342 h 761217"/>
                  <a:gd name="connsiteX674" fmla="*/ 99341 w 1909725"/>
                  <a:gd name="connsiteY674" fmla="*/ 560032 h 761217"/>
                  <a:gd name="connsiteX675" fmla="*/ 100922 w 1909725"/>
                  <a:gd name="connsiteY675" fmla="*/ 566006 h 761217"/>
                  <a:gd name="connsiteX676" fmla="*/ 115770 w 1909725"/>
                  <a:gd name="connsiteY676" fmla="*/ 572595 h 761217"/>
                  <a:gd name="connsiteX677" fmla="*/ 120514 w 1909725"/>
                  <a:gd name="connsiteY677" fmla="*/ 575494 h 761217"/>
                  <a:gd name="connsiteX678" fmla="*/ 170415 w 1909725"/>
                  <a:gd name="connsiteY678" fmla="*/ 607737 h 761217"/>
                  <a:gd name="connsiteX679" fmla="*/ 179200 w 1909725"/>
                  <a:gd name="connsiteY679" fmla="*/ 612481 h 761217"/>
                  <a:gd name="connsiteX680" fmla="*/ 196683 w 1909725"/>
                  <a:gd name="connsiteY680" fmla="*/ 621003 h 761217"/>
                  <a:gd name="connsiteX681" fmla="*/ 204941 w 1909725"/>
                  <a:gd name="connsiteY681" fmla="*/ 624956 h 761217"/>
                  <a:gd name="connsiteX682" fmla="*/ 227432 w 1909725"/>
                  <a:gd name="connsiteY682" fmla="*/ 632687 h 761217"/>
                  <a:gd name="connsiteX683" fmla="*/ 248780 w 1909725"/>
                  <a:gd name="connsiteY683" fmla="*/ 641297 h 761217"/>
                  <a:gd name="connsiteX684" fmla="*/ 261783 w 1909725"/>
                  <a:gd name="connsiteY684" fmla="*/ 646041 h 761217"/>
                  <a:gd name="connsiteX685" fmla="*/ 304831 w 1909725"/>
                  <a:gd name="connsiteY685" fmla="*/ 657638 h 761217"/>
                  <a:gd name="connsiteX686" fmla="*/ 315286 w 1909725"/>
                  <a:gd name="connsiteY686" fmla="*/ 660449 h 761217"/>
                  <a:gd name="connsiteX687" fmla="*/ 336458 w 1909725"/>
                  <a:gd name="connsiteY687" fmla="*/ 666423 h 761217"/>
                  <a:gd name="connsiteX688" fmla="*/ 343399 w 1909725"/>
                  <a:gd name="connsiteY688" fmla="*/ 667565 h 761217"/>
                  <a:gd name="connsiteX689" fmla="*/ 345244 w 1909725"/>
                  <a:gd name="connsiteY689" fmla="*/ 667917 h 761217"/>
                  <a:gd name="connsiteX690" fmla="*/ 346474 w 1909725"/>
                  <a:gd name="connsiteY690" fmla="*/ 668180 h 761217"/>
                  <a:gd name="connsiteX691" fmla="*/ 385129 w 1909725"/>
                  <a:gd name="connsiteY691" fmla="*/ 675648 h 761217"/>
                  <a:gd name="connsiteX692" fmla="*/ 399274 w 1909725"/>
                  <a:gd name="connsiteY692" fmla="*/ 677844 h 761217"/>
                  <a:gd name="connsiteX693" fmla="*/ 422028 w 1909725"/>
                  <a:gd name="connsiteY693" fmla="*/ 680567 h 761217"/>
                  <a:gd name="connsiteX694" fmla="*/ 451986 w 1909725"/>
                  <a:gd name="connsiteY694" fmla="*/ 684697 h 761217"/>
                  <a:gd name="connsiteX695" fmla="*/ 469908 w 1909725"/>
                  <a:gd name="connsiteY695" fmla="*/ 686278 h 761217"/>
                  <a:gd name="connsiteX696" fmla="*/ 484756 w 1909725"/>
                  <a:gd name="connsiteY696" fmla="*/ 687069 h 761217"/>
                  <a:gd name="connsiteX697" fmla="*/ 488445 w 1909725"/>
                  <a:gd name="connsiteY697" fmla="*/ 686893 h 761217"/>
                  <a:gd name="connsiteX698" fmla="*/ 513396 w 1909725"/>
                  <a:gd name="connsiteY698" fmla="*/ 688123 h 761217"/>
                  <a:gd name="connsiteX699" fmla="*/ 539840 w 1909725"/>
                  <a:gd name="connsiteY699" fmla="*/ 690144 h 761217"/>
                  <a:gd name="connsiteX700" fmla="*/ 550909 w 1909725"/>
                  <a:gd name="connsiteY700" fmla="*/ 690583 h 761217"/>
                  <a:gd name="connsiteX701" fmla="*/ 551525 w 1909725"/>
                  <a:gd name="connsiteY701" fmla="*/ 690495 h 761217"/>
                  <a:gd name="connsiteX702" fmla="*/ 557938 w 1909725"/>
                  <a:gd name="connsiteY702" fmla="*/ 689704 h 761217"/>
                  <a:gd name="connsiteX703" fmla="*/ 566196 w 1909725"/>
                  <a:gd name="connsiteY703" fmla="*/ 688914 h 761217"/>
                  <a:gd name="connsiteX704" fmla="*/ 566196 w 1909725"/>
                  <a:gd name="connsiteY704" fmla="*/ 688914 h 761217"/>
                  <a:gd name="connsiteX705" fmla="*/ 576563 w 1909725"/>
                  <a:gd name="connsiteY705" fmla="*/ 689968 h 761217"/>
                  <a:gd name="connsiteX706" fmla="*/ 579726 w 1909725"/>
                  <a:gd name="connsiteY706" fmla="*/ 690407 h 761217"/>
                  <a:gd name="connsiteX707" fmla="*/ 582449 w 1909725"/>
                  <a:gd name="connsiteY707" fmla="*/ 691022 h 761217"/>
                  <a:gd name="connsiteX708" fmla="*/ 591410 w 1909725"/>
                  <a:gd name="connsiteY708" fmla="*/ 692164 h 761217"/>
                  <a:gd name="connsiteX709" fmla="*/ 692793 w 1909725"/>
                  <a:gd name="connsiteY709" fmla="*/ 655265 h 761217"/>
                  <a:gd name="connsiteX710" fmla="*/ 670478 w 1909725"/>
                  <a:gd name="connsiteY710" fmla="*/ 658692 h 761217"/>
                  <a:gd name="connsiteX711" fmla="*/ 650887 w 1909725"/>
                  <a:gd name="connsiteY711" fmla="*/ 661503 h 761217"/>
                  <a:gd name="connsiteX712" fmla="*/ 631647 w 1909725"/>
                  <a:gd name="connsiteY712" fmla="*/ 663172 h 761217"/>
                  <a:gd name="connsiteX713" fmla="*/ 624267 w 1909725"/>
                  <a:gd name="connsiteY713" fmla="*/ 664578 h 761217"/>
                  <a:gd name="connsiteX714" fmla="*/ 606872 w 1909725"/>
                  <a:gd name="connsiteY714" fmla="*/ 668444 h 761217"/>
                  <a:gd name="connsiteX715" fmla="*/ 591322 w 1909725"/>
                  <a:gd name="connsiteY715" fmla="*/ 671343 h 761217"/>
                  <a:gd name="connsiteX716" fmla="*/ 588599 w 1909725"/>
                  <a:gd name="connsiteY716" fmla="*/ 670728 h 761217"/>
                  <a:gd name="connsiteX717" fmla="*/ 583152 w 1909725"/>
                  <a:gd name="connsiteY717" fmla="*/ 669674 h 761217"/>
                  <a:gd name="connsiteX718" fmla="*/ 580165 w 1909725"/>
                  <a:gd name="connsiteY718" fmla="*/ 669234 h 761217"/>
                  <a:gd name="connsiteX719" fmla="*/ 565845 w 1909725"/>
                  <a:gd name="connsiteY719" fmla="*/ 667917 h 761217"/>
                  <a:gd name="connsiteX720" fmla="*/ 565845 w 1909725"/>
                  <a:gd name="connsiteY720" fmla="*/ 667917 h 761217"/>
                  <a:gd name="connsiteX721" fmla="*/ 554072 w 1909725"/>
                  <a:gd name="connsiteY721" fmla="*/ 668883 h 761217"/>
                  <a:gd name="connsiteX722" fmla="*/ 548889 w 1909725"/>
                  <a:gd name="connsiteY722" fmla="*/ 669498 h 761217"/>
                  <a:gd name="connsiteX723" fmla="*/ 548186 w 1909725"/>
                  <a:gd name="connsiteY723" fmla="*/ 669586 h 761217"/>
                  <a:gd name="connsiteX724" fmla="*/ 545990 w 1909725"/>
                  <a:gd name="connsiteY724" fmla="*/ 669761 h 761217"/>
                  <a:gd name="connsiteX725" fmla="*/ 513132 w 1909725"/>
                  <a:gd name="connsiteY725" fmla="*/ 666950 h 761217"/>
                  <a:gd name="connsiteX726" fmla="*/ 492223 w 1909725"/>
                  <a:gd name="connsiteY726" fmla="*/ 665984 h 761217"/>
                  <a:gd name="connsiteX727" fmla="*/ 482296 w 1909725"/>
                  <a:gd name="connsiteY727" fmla="*/ 665984 h 761217"/>
                  <a:gd name="connsiteX728" fmla="*/ 476761 w 1909725"/>
                  <a:gd name="connsiteY728" fmla="*/ 665984 h 761217"/>
                  <a:gd name="connsiteX729" fmla="*/ 452074 w 1909725"/>
                  <a:gd name="connsiteY729" fmla="*/ 663524 h 761217"/>
                  <a:gd name="connsiteX730" fmla="*/ 431077 w 1909725"/>
                  <a:gd name="connsiteY730" fmla="*/ 660976 h 761217"/>
                  <a:gd name="connsiteX731" fmla="*/ 434064 w 1909725"/>
                  <a:gd name="connsiteY731" fmla="*/ 660361 h 761217"/>
                  <a:gd name="connsiteX732" fmla="*/ 446363 w 1909725"/>
                  <a:gd name="connsiteY732" fmla="*/ 659746 h 761217"/>
                  <a:gd name="connsiteX733" fmla="*/ 469469 w 1909725"/>
                  <a:gd name="connsiteY733" fmla="*/ 662294 h 761217"/>
                  <a:gd name="connsiteX734" fmla="*/ 477991 w 1909725"/>
                  <a:gd name="connsiteY734" fmla="*/ 662557 h 761217"/>
                  <a:gd name="connsiteX735" fmla="*/ 520951 w 1909725"/>
                  <a:gd name="connsiteY735" fmla="*/ 662030 h 761217"/>
                  <a:gd name="connsiteX736" fmla="*/ 537292 w 1909725"/>
                  <a:gd name="connsiteY736" fmla="*/ 661152 h 761217"/>
                  <a:gd name="connsiteX737" fmla="*/ 542300 w 1909725"/>
                  <a:gd name="connsiteY737" fmla="*/ 660537 h 761217"/>
                  <a:gd name="connsiteX738" fmla="*/ 583064 w 1909725"/>
                  <a:gd name="connsiteY738" fmla="*/ 654738 h 761217"/>
                  <a:gd name="connsiteX739" fmla="*/ 587545 w 1909725"/>
                  <a:gd name="connsiteY739" fmla="*/ 654387 h 761217"/>
                  <a:gd name="connsiteX740" fmla="*/ 594309 w 1909725"/>
                  <a:gd name="connsiteY740" fmla="*/ 654651 h 761217"/>
                  <a:gd name="connsiteX741" fmla="*/ 608014 w 1909725"/>
                  <a:gd name="connsiteY741" fmla="*/ 654651 h 761217"/>
                  <a:gd name="connsiteX742" fmla="*/ 612407 w 1909725"/>
                  <a:gd name="connsiteY742" fmla="*/ 653948 h 761217"/>
                  <a:gd name="connsiteX743" fmla="*/ 620929 w 1909725"/>
                  <a:gd name="connsiteY743" fmla="*/ 652806 h 761217"/>
                  <a:gd name="connsiteX744" fmla="*/ 647373 w 1909725"/>
                  <a:gd name="connsiteY744" fmla="*/ 652806 h 761217"/>
                  <a:gd name="connsiteX745" fmla="*/ 658706 w 1909725"/>
                  <a:gd name="connsiteY745" fmla="*/ 652454 h 761217"/>
                  <a:gd name="connsiteX746" fmla="*/ 671796 w 1909725"/>
                  <a:gd name="connsiteY746" fmla="*/ 652542 h 761217"/>
                  <a:gd name="connsiteX747" fmla="*/ 682514 w 1909725"/>
                  <a:gd name="connsiteY747" fmla="*/ 652279 h 761217"/>
                  <a:gd name="connsiteX748" fmla="*/ 702194 w 1909725"/>
                  <a:gd name="connsiteY748" fmla="*/ 649204 h 761217"/>
                  <a:gd name="connsiteX749" fmla="*/ 710803 w 1909725"/>
                  <a:gd name="connsiteY749" fmla="*/ 648237 h 761217"/>
                  <a:gd name="connsiteX750" fmla="*/ 715811 w 1909725"/>
                  <a:gd name="connsiteY750" fmla="*/ 647710 h 761217"/>
                  <a:gd name="connsiteX751" fmla="*/ 739268 w 1909725"/>
                  <a:gd name="connsiteY751" fmla="*/ 642615 h 761217"/>
                  <a:gd name="connsiteX752" fmla="*/ 761231 w 1909725"/>
                  <a:gd name="connsiteY752" fmla="*/ 638398 h 761217"/>
                  <a:gd name="connsiteX753" fmla="*/ 765361 w 1909725"/>
                  <a:gd name="connsiteY753" fmla="*/ 639100 h 761217"/>
                  <a:gd name="connsiteX754" fmla="*/ 773355 w 1909725"/>
                  <a:gd name="connsiteY754" fmla="*/ 640243 h 761217"/>
                  <a:gd name="connsiteX755" fmla="*/ 758684 w 1909725"/>
                  <a:gd name="connsiteY755" fmla="*/ 645075 h 761217"/>
                  <a:gd name="connsiteX756" fmla="*/ 755433 w 1909725"/>
                  <a:gd name="connsiteY756" fmla="*/ 646217 h 761217"/>
                  <a:gd name="connsiteX757" fmla="*/ 752885 w 1909725"/>
                  <a:gd name="connsiteY757" fmla="*/ 647183 h 761217"/>
                  <a:gd name="connsiteX758" fmla="*/ 751040 w 1909725"/>
                  <a:gd name="connsiteY758" fmla="*/ 647886 h 761217"/>
                  <a:gd name="connsiteX759" fmla="*/ 735051 w 1909725"/>
                  <a:gd name="connsiteY759" fmla="*/ 649116 h 761217"/>
                  <a:gd name="connsiteX760" fmla="*/ 733909 w 1909725"/>
                  <a:gd name="connsiteY760" fmla="*/ 649555 h 761217"/>
                  <a:gd name="connsiteX761" fmla="*/ 725124 w 1909725"/>
                  <a:gd name="connsiteY761" fmla="*/ 650961 h 761217"/>
                  <a:gd name="connsiteX762" fmla="*/ 713615 w 1909725"/>
                  <a:gd name="connsiteY762" fmla="*/ 652718 h 761217"/>
                  <a:gd name="connsiteX763" fmla="*/ 700173 w 1909725"/>
                  <a:gd name="connsiteY763" fmla="*/ 655178 h 761217"/>
                  <a:gd name="connsiteX764" fmla="*/ 694814 w 1909725"/>
                  <a:gd name="connsiteY764" fmla="*/ 655178 h 761217"/>
                  <a:gd name="connsiteX765" fmla="*/ 692793 w 1909725"/>
                  <a:gd name="connsiteY765" fmla="*/ 655265 h 761217"/>
                  <a:gd name="connsiteX766" fmla="*/ 346474 w 1909725"/>
                  <a:gd name="connsiteY766" fmla="*/ 667917 h 761217"/>
                  <a:gd name="connsiteX767" fmla="*/ 346474 w 1909725"/>
                  <a:gd name="connsiteY767" fmla="*/ 667917 h 761217"/>
                  <a:gd name="connsiteX768" fmla="*/ 346474 w 1909725"/>
                  <a:gd name="connsiteY768" fmla="*/ 667917 h 761217"/>
                  <a:gd name="connsiteX769" fmla="*/ 808233 w 1909725"/>
                  <a:gd name="connsiteY769" fmla="*/ 652981 h 761217"/>
                  <a:gd name="connsiteX770" fmla="*/ 808233 w 1909725"/>
                  <a:gd name="connsiteY770" fmla="*/ 652981 h 761217"/>
                  <a:gd name="connsiteX771" fmla="*/ 808233 w 1909725"/>
                  <a:gd name="connsiteY771" fmla="*/ 652981 h 761217"/>
                  <a:gd name="connsiteX772" fmla="*/ 357543 w 1909725"/>
                  <a:gd name="connsiteY772" fmla="*/ 643932 h 761217"/>
                  <a:gd name="connsiteX773" fmla="*/ 367295 w 1909725"/>
                  <a:gd name="connsiteY773" fmla="*/ 652718 h 761217"/>
                  <a:gd name="connsiteX774" fmla="*/ 357280 w 1909725"/>
                  <a:gd name="connsiteY774" fmla="*/ 649467 h 761217"/>
                  <a:gd name="connsiteX775" fmla="*/ 350515 w 1909725"/>
                  <a:gd name="connsiteY775" fmla="*/ 647447 h 761217"/>
                  <a:gd name="connsiteX776" fmla="*/ 349461 w 1909725"/>
                  <a:gd name="connsiteY776" fmla="*/ 647183 h 761217"/>
                  <a:gd name="connsiteX777" fmla="*/ 339885 w 1909725"/>
                  <a:gd name="connsiteY777" fmla="*/ 645602 h 761217"/>
                  <a:gd name="connsiteX778" fmla="*/ 328288 w 1909725"/>
                  <a:gd name="connsiteY778" fmla="*/ 642790 h 761217"/>
                  <a:gd name="connsiteX779" fmla="*/ 307555 w 1909725"/>
                  <a:gd name="connsiteY779" fmla="*/ 636728 h 761217"/>
                  <a:gd name="connsiteX780" fmla="*/ 280496 w 1909725"/>
                  <a:gd name="connsiteY780" fmla="*/ 630579 h 761217"/>
                  <a:gd name="connsiteX781" fmla="*/ 285240 w 1909725"/>
                  <a:gd name="connsiteY781" fmla="*/ 630930 h 761217"/>
                  <a:gd name="connsiteX782" fmla="*/ 288315 w 1909725"/>
                  <a:gd name="connsiteY782" fmla="*/ 631194 h 761217"/>
                  <a:gd name="connsiteX783" fmla="*/ 298681 w 1909725"/>
                  <a:gd name="connsiteY783" fmla="*/ 633478 h 761217"/>
                  <a:gd name="connsiteX784" fmla="*/ 319239 w 1909725"/>
                  <a:gd name="connsiteY784" fmla="*/ 636904 h 761217"/>
                  <a:gd name="connsiteX785" fmla="*/ 336458 w 1909725"/>
                  <a:gd name="connsiteY785" fmla="*/ 639276 h 761217"/>
                  <a:gd name="connsiteX786" fmla="*/ 343047 w 1909725"/>
                  <a:gd name="connsiteY786" fmla="*/ 640594 h 761217"/>
                  <a:gd name="connsiteX787" fmla="*/ 354556 w 1909725"/>
                  <a:gd name="connsiteY787" fmla="*/ 643318 h 761217"/>
                  <a:gd name="connsiteX788" fmla="*/ 357543 w 1909725"/>
                  <a:gd name="connsiteY788" fmla="*/ 643932 h 761217"/>
                  <a:gd name="connsiteX789" fmla="*/ 355259 w 1909725"/>
                  <a:gd name="connsiteY789" fmla="*/ 640770 h 761217"/>
                  <a:gd name="connsiteX790" fmla="*/ 355259 w 1909725"/>
                  <a:gd name="connsiteY790" fmla="*/ 640770 h 761217"/>
                  <a:gd name="connsiteX791" fmla="*/ 355259 w 1909725"/>
                  <a:gd name="connsiteY791" fmla="*/ 640770 h 761217"/>
                  <a:gd name="connsiteX792" fmla="*/ 232176 w 1909725"/>
                  <a:gd name="connsiteY792" fmla="*/ 632336 h 761217"/>
                  <a:gd name="connsiteX793" fmla="*/ 232176 w 1909725"/>
                  <a:gd name="connsiteY793" fmla="*/ 632336 h 761217"/>
                  <a:gd name="connsiteX794" fmla="*/ 232176 w 1909725"/>
                  <a:gd name="connsiteY794" fmla="*/ 632336 h 761217"/>
                  <a:gd name="connsiteX795" fmla="*/ 103119 w 1909725"/>
                  <a:gd name="connsiteY795" fmla="*/ 551510 h 761217"/>
                  <a:gd name="connsiteX796" fmla="*/ 103119 w 1909725"/>
                  <a:gd name="connsiteY796" fmla="*/ 551510 h 761217"/>
                  <a:gd name="connsiteX797" fmla="*/ 103119 w 1909725"/>
                  <a:gd name="connsiteY797" fmla="*/ 551510 h 761217"/>
                  <a:gd name="connsiteX798" fmla="*/ 77202 w 1909725"/>
                  <a:gd name="connsiteY798" fmla="*/ 491594 h 761217"/>
                  <a:gd name="connsiteX799" fmla="*/ 77202 w 1909725"/>
                  <a:gd name="connsiteY799" fmla="*/ 491594 h 761217"/>
                  <a:gd name="connsiteX800" fmla="*/ 77202 w 1909725"/>
                  <a:gd name="connsiteY800" fmla="*/ 491594 h 761217"/>
                  <a:gd name="connsiteX801" fmla="*/ 84406 w 1909725"/>
                  <a:gd name="connsiteY801" fmla="*/ 356036 h 761217"/>
                  <a:gd name="connsiteX802" fmla="*/ 83176 w 1909725"/>
                  <a:gd name="connsiteY802" fmla="*/ 359901 h 761217"/>
                  <a:gd name="connsiteX803" fmla="*/ 69559 w 1909725"/>
                  <a:gd name="connsiteY803" fmla="*/ 388278 h 761217"/>
                  <a:gd name="connsiteX804" fmla="*/ 67450 w 1909725"/>
                  <a:gd name="connsiteY804" fmla="*/ 391089 h 761217"/>
                  <a:gd name="connsiteX805" fmla="*/ 62794 w 1909725"/>
                  <a:gd name="connsiteY805" fmla="*/ 397678 h 761217"/>
                  <a:gd name="connsiteX806" fmla="*/ 62794 w 1909725"/>
                  <a:gd name="connsiteY806" fmla="*/ 396888 h 761217"/>
                  <a:gd name="connsiteX807" fmla="*/ 62882 w 1909725"/>
                  <a:gd name="connsiteY807" fmla="*/ 395131 h 761217"/>
                  <a:gd name="connsiteX808" fmla="*/ 70701 w 1909725"/>
                  <a:gd name="connsiteY808" fmla="*/ 381337 h 761217"/>
                  <a:gd name="connsiteX809" fmla="*/ 70876 w 1909725"/>
                  <a:gd name="connsiteY809" fmla="*/ 380459 h 761217"/>
                  <a:gd name="connsiteX810" fmla="*/ 80277 w 1909725"/>
                  <a:gd name="connsiteY810" fmla="*/ 360077 h 761217"/>
                  <a:gd name="connsiteX811" fmla="*/ 84406 w 1909725"/>
                  <a:gd name="connsiteY811" fmla="*/ 356036 h 761217"/>
                  <a:gd name="connsiteX812" fmla="*/ 105315 w 1909725"/>
                  <a:gd name="connsiteY812" fmla="*/ 328010 h 761217"/>
                  <a:gd name="connsiteX813" fmla="*/ 104437 w 1909725"/>
                  <a:gd name="connsiteY813" fmla="*/ 329767 h 761217"/>
                  <a:gd name="connsiteX814" fmla="*/ 96618 w 1909725"/>
                  <a:gd name="connsiteY814" fmla="*/ 341013 h 761217"/>
                  <a:gd name="connsiteX815" fmla="*/ 89765 w 1909725"/>
                  <a:gd name="connsiteY815" fmla="*/ 349886 h 761217"/>
                  <a:gd name="connsiteX816" fmla="*/ 87569 w 1909725"/>
                  <a:gd name="connsiteY816" fmla="*/ 351555 h 761217"/>
                  <a:gd name="connsiteX817" fmla="*/ 88974 w 1909725"/>
                  <a:gd name="connsiteY817" fmla="*/ 349095 h 761217"/>
                  <a:gd name="connsiteX818" fmla="*/ 91259 w 1909725"/>
                  <a:gd name="connsiteY818" fmla="*/ 344439 h 761217"/>
                  <a:gd name="connsiteX819" fmla="*/ 101186 w 1909725"/>
                  <a:gd name="connsiteY819" fmla="*/ 331173 h 761217"/>
                  <a:gd name="connsiteX820" fmla="*/ 105315 w 1909725"/>
                  <a:gd name="connsiteY820" fmla="*/ 328010 h 761217"/>
                  <a:gd name="connsiteX821" fmla="*/ 1290638 w 1909725"/>
                  <a:gd name="connsiteY821" fmla="*/ 197108 h 761217"/>
                  <a:gd name="connsiteX822" fmla="*/ 1291956 w 1909725"/>
                  <a:gd name="connsiteY822" fmla="*/ 197108 h 761217"/>
                  <a:gd name="connsiteX823" fmla="*/ 1301620 w 1909725"/>
                  <a:gd name="connsiteY823" fmla="*/ 197020 h 761217"/>
                  <a:gd name="connsiteX824" fmla="*/ 1309439 w 1909725"/>
                  <a:gd name="connsiteY824" fmla="*/ 197020 h 761217"/>
                  <a:gd name="connsiteX825" fmla="*/ 1316292 w 1909725"/>
                  <a:gd name="connsiteY825" fmla="*/ 195703 h 761217"/>
                  <a:gd name="connsiteX826" fmla="*/ 1316819 w 1909725"/>
                  <a:gd name="connsiteY826" fmla="*/ 195527 h 761217"/>
                  <a:gd name="connsiteX827" fmla="*/ 1335619 w 1909725"/>
                  <a:gd name="connsiteY827" fmla="*/ 190431 h 761217"/>
                  <a:gd name="connsiteX828" fmla="*/ 1321651 w 1909725"/>
                  <a:gd name="connsiteY828" fmla="*/ 178307 h 761217"/>
                  <a:gd name="connsiteX829" fmla="*/ 1320772 w 1909725"/>
                  <a:gd name="connsiteY829" fmla="*/ 177517 h 761217"/>
                  <a:gd name="connsiteX830" fmla="*/ 1317609 w 1909725"/>
                  <a:gd name="connsiteY830" fmla="*/ 174881 h 761217"/>
                  <a:gd name="connsiteX831" fmla="*/ 1313744 w 1909725"/>
                  <a:gd name="connsiteY831" fmla="*/ 172333 h 761217"/>
                  <a:gd name="connsiteX832" fmla="*/ 1311460 w 1909725"/>
                  <a:gd name="connsiteY832" fmla="*/ 170840 h 761217"/>
                  <a:gd name="connsiteX833" fmla="*/ 1283961 w 1909725"/>
                  <a:gd name="connsiteY833" fmla="*/ 145802 h 761217"/>
                  <a:gd name="connsiteX834" fmla="*/ 1283522 w 1909725"/>
                  <a:gd name="connsiteY834" fmla="*/ 145538 h 761217"/>
                  <a:gd name="connsiteX835" fmla="*/ 1263140 w 1909725"/>
                  <a:gd name="connsiteY835" fmla="*/ 129021 h 761217"/>
                  <a:gd name="connsiteX836" fmla="*/ 1253652 w 1909725"/>
                  <a:gd name="connsiteY836" fmla="*/ 122872 h 761217"/>
                  <a:gd name="connsiteX837" fmla="*/ 1219038 w 1909725"/>
                  <a:gd name="connsiteY837" fmla="*/ 104335 h 761217"/>
                  <a:gd name="connsiteX838" fmla="*/ 1214118 w 1909725"/>
                  <a:gd name="connsiteY838" fmla="*/ 100996 h 761217"/>
                  <a:gd name="connsiteX839" fmla="*/ 1212800 w 1909725"/>
                  <a:gd name="connsiteY839" fmla="*/ 100030 h 761217"/>
                  <a:gd name="connsiteX840" fmla="*/ 1211043 w 1909725"/>
                  <a:gd name="connsiteY840" fmla="*/ 98536 h 761217"/>
                  <a:gd name="connsiteX841" fmla="*/ 1195580 w 1909725"/>
                  <a:gd name="connsiteY841" fmla="*/ 91069 h 761217"/>
                  <a:gd name="connsiteX842" fmla="*/ 1182402 w 1909725"/>
                  <a:gd name="connsiteY842" fmla="*/ 84040 h 761217"/>
                  <a:gd name="connsiteX843" fmla="*/ 1180294 w 1909725"/>
                  <a:gd name="connsiteY843" fmla="*/ 83513 h 761217"/>
                  <a:gd name="connsiteX844" fmla="*/ 1173090 w 1909725"/>
                  <a:gd name="connsiteY844" fmla="*/ 81756 h 761217"/>
                  <a:gd name="connsiteX845" fmla="*/ 1159560 w 1909725"/>
                  <a:gd name="connsiteY845" fmla="*/ 76573 h 761217"/>
                  <a:gd name="connsiteX846" fmla="*/ 1159560 w 1909725"/>
                  <a:gd name="connsiteY846" fmla="*/ 76573 h 761217"/>
                  <a:gd name="connsiteX847" fmla="*/ 1148491 w 1909725"/>
                  <a:gd name="connsiteY847" fmla="*/ 71565 h 761217"/>
                  <a:gd name="connsiteX848" fmla="*/ 1132326 w 1909725"/>
                  <a:gd name="connsiteY848" fmla="*/ 67085 h 761217"/>
                  <a:gd name="connsiteX849" fmla="*/ 1121520 w 1909725"/>
                  <a:gd name="connsiteY849" fmla="*/ 63043 h 761217"/>
                  <a:gd name="connsiteX850" fmla="*/ 1112295 w 1909725"/>
                  <a:gd name="connsiteY850" fmla="*/ 60583 h 761217"/>
                  <a:gd name="connsiteX851" fmla="*/ 1096745 w 1909725"/>
                  <a:gd name="connsiteY851" fmla="*/ 55136 h 761217"/>
                  <a:gd name="connsiteX852" fmla="*/ 1086378 w 1909725"/>
                  <a:gd name="connsiteY852" fmla="*/ 52149 h 761217"/>
                  <a:gd name="connsiteX853" fmla="*/ 1070301 w 1909725"/>
                  <a:gd name="connsiteY853" fmla="*/ 49075 h 761217"/>
                  <a:gd name="connsiteX854" fmla="*/ 1056244 w 1909725"/>
                  <a:gd name="connsiteY854" fmla="*/ 46000 h 761217"/>
                  <a:gd name="connsiteX855" fmla="*/ 1046932 w 1909725"/>
                  <a:gd name="connsiteY855" fmla="*/ 44067 h 761217"/>
                  <a:gd name="connsiteX856" fmla="*/ 1031470 w 1909725"/>
                  <a:gd name="connsiteY856" fmla="*/ 41256 h 761217"/>
                  <a:gd name="connsiteX857" fmla="*/ 1021630 w 1909725"/>
                  <a:gd name="connsiteY857" fmla="*/ 39411 h 761217"/>
                  <a:gd name="connsiteX858" fmla="*/ 1005816 w 1909725"/>
                  <a:gd name="connsiteY858" fmla="*/ 36863 h 761217"/>
                  <a:gd name="connsiteX859" fmla="*/ 990793 w 1909725"/>
                  <a:gd name="connsiteY859" fmla="*/ 34315 h 761217"/>
                  <a:gd name="connsiteX860" fmla="*/ 968918 w 1909725"/>
                  <a:gd name="connsiteY860" fmla="*/ 30977 h 761217"/>
                  <a:gd name="connsiteX861" fmla="*/ 960308 w 1909725"/>
                  <a:gd name="connsiteY861" fmla="*/ 30889 h 761217"/>
                  <a:gd name="connsiteX862" fmla="*/ 938696 w 1909725"/>
                  <a:gd name="connsiteY862" fmla="*/ 28253 h 761217"/>
                  <a:gd name="connsiteX863" fmla="*/ 931053 w 1909725"/>
                  <a:gd name="connsiteY863" fmla="*/ 27023 h 761217"/>
                  <a:gd name="connsiteX864" fmla="*/ 832569 w 1909725"/>
                  <a:gd name="connsiteY864" fmla="*/ 25003 h 761217"/>
                  <a:gd name="connsiteX865" fmla="*/ 806125 w 1909725"/>
                  <a:gd name="connsiteY865" fmla="*/ 25003 h 761217"/>
                  <a:gd name="connsiteX866" fmla="*/ 803313 w 1909725"/>
                  <a:gd name="connsiteY866" fmla="*/ 25003 h 761217"/>
                  <a:gd name="connsiteX867" fmla="*/ 800766 w 1909725"/>
                  <a:gd name="connsiteY867" fmla="*/ 26145 h 761217"/>
                  <a:gd name="connsiteX868" fmla="*/ 788115 w 1909725"/>
                  <a:gd name="connsiteY868" fmla="*/ 26848 h 761217"/>
                  <a:gd name="connsiteX869" fmla="*/ 766590 w 1909725"/>
                  <a:gd name="connsiteY869" fmla="*/ 28429 h 761217"/>
                  <a:gd name="connsiteX870" fmla="*/ 750513 w 1909725"/>
                  <a:gd name="connsiteY870" fmla="*/ 30362 h 761217"/>
                  <a:gd name="connsiteX871" fmla="*/ 747351 w 1909725"/>
                  <a:gd name="connsiteY871" fmla="*/ 31328 h 761217"/>
                  <a:gd name="connsiteX872" fmla="*/ 736808 w 1909725"/>
                  <a:gd name="connsiteY872" fmla="*/ 31504 h 761217"/>
                  <a:gd name="connsiteX873" fmla="*/ 731185 w 1909725"/>
                  <a:gd name="connsiteY873" fmla="*/ 31328 h 761217"/>
                  <a:gd name="connsiteX874" fmla="*/ 721346 w 1909725"/>
                  <a:gd name="connsiteY874" fmla="*/ 32646 h 761217"/>
                  <a:gd name="connsiteX875" fmla="*/ 717744 w 1909725"/>
                  <a:gd name="connsiteY875" fmla="*/ 33261 h 761217"/>
                  <a:gd name="connsiteX876" fmla="*/ 700788 w 1909725"/>
                  <a:gd name="connsiteY876" fmla="*/ 35018 h 761217"/>
                  <a:gd name="connsiteX877" fmla="*/ 699558 w 1909725"/>
                  <a:gd name="connsiteY877" fmla="*/ 35721 h 761217"/>
                  <a:gd name="connsiteX878" fmla="*/ 683129 w 1909725"/>
                  <a:gd name="connsiteY878" fmla="*/ 38093 h 761217"/>
                  <a:gd name="connsiteX879" fmla="*/ 670830 w 1909725"/>
                  <a:gd name="connsiteY879" fmla="*/ 39762 h 761217"/>
                  <a:gd name="connsiteX880" fmla="*/ 663099 w 1909725"/>
                  <a:gd name="connsiteY880" fmla="*/ 41519 h 761217"/>
                  <a:gd name="connsiteX881" fmla="*/ 655455 w 1909725"/>
                  <a:gd name="connsiteY881" fmla="*/ 42573 h 761217"/>
                  <a:gd name="connsiteX882" fmla="*/ 642980 w 1909725"/>
                  <a:gd name="connsiteY882" fmla="*/ 43628 h 761217"/>
                  <a:gd name="connsiteX883" fmla="*/ 628748 w 1909725"/>
                  <a:gd name="connsiteY883" fmla="*/ 48284 h 761217"/>
                  <a:gd name="connsiteX884" fmla="*/ 625673 w 1909725"/>
                  <a:gd name="connsiteY884" fmla="*/ 49075 h 761217"/>
                  <a:gd name="connsiteX885" fmla="*/ 621280 w 1909725"/>
                  <a:gd name="connsiteY885" fmla="*/ 50305 h 761217"/>
                  <a:gd name="connsiteX886" fmla="*/ 611704 w 1909725"/>
                  <a:gd name="connsiteY886" fmla="*/ 52589 h 761217"/>
                  <a:gd name="connsiteX887" fmla="*/ 597121 w 1909725"/>
                  <a:gd name="connsiteY887" fmla="*/ 55927 h 761217"/>
                  <a:gd name="connsiteX888" fmla="*/ 584733 w 1909725"/>
                  <a:gd name="connsiteY888" fmla="*/ 58563 h 761217"/>
                  <a:gd name="connsiteX889" fmla="*/ 569798 w 1909725"/>
                  <a:gd name="connsiteY889" fmla="*/ 63307 h 761217"/>
                  <a:gd name="connsiteX890" fmla="*/ 565845 w 1909725"/>
                  <a:gd name="connsiteY890" fmla="*/ 65152 h 761217"/>
                  <a:gd name="connsiteX891" fmla="*/ 553369 w 1909725"/>
                  <a:gd name="connsiteY891" fmla="*/ 69369 h 761217"/>
                  <a:gd name="connsiteX892" fmla="*/ 537116 w 1909725"/>
                  <a:gd name="connsiteY892" fmla="*/ 74904 h 761217"/>
                  <a:gd name="connsiteX893" fmla="*/ 535887 w 1909725"/>
                  <a:gd name="connsiteY893" fmla="*/ 75167 h 761217"/>
                  <a:gd name="connsiteX894" fmla="*/ 509618 w 1909725"/>
                  <a:gd name="connsiteY894" fmla="*/ 84480 h 761217"/>
                  <a:gd name="connsiteX895" fmla="*/ 491169 w 1909725"/>
                  <a:gd name="connsiteY895" fmla="*/ 92386 h 761217"/>
                  <a:gd name="connsiteX896" fmla="*/ 479572 w 1909725"/>
                  <a:gd name="connsiteY896" fmla="*/ 96691 h 761217"/>
                  <a:gd name="connsiteX897" fmla="*/ 477727 w 1909725"/>
                  <a:gd name="connsiteY897" fmla="*/ 97482 h 761217"/>
                  <a:gd name="connsiteX898" fmla="*/ 459366 w 1909725"/>
                  <a:gd name="connsiteY898" fmla="*/ 106355 h 761217"/>
                  <a:gd name="connsiteX899" fmla="*/ 454885 w 1909725"/>
                  <a:gd name="connsiteY899" fmla="*/ 108024 h 761217"/>
                  <a:gd name="connsiteX900" fmla="*/ 441971 w 1909725"/>
                  <a:gd name="connsiteY900" fmla="*/ 114262 h 761217"/>
                  <a:gd name="connsiteX901" fmla="*/ 428266 w 1909725"/>
                  <a:gd name="connsiteY901" fmla="*/ 118655 h 761217"/>
                  <a:gd name="connsiteX902" fmla="*/ 425103 w 1909725"/>
                  <a:gd name="connsiteY902" fmla="*/ 124365 h 761217"/>
                  <a:gd name="connsiteX903" fmla="*/ 415000 w 1909725"/>
                  <a:gd name="connsiteY903" fmla="*/ 131218 h 761217"/>
                  <a:gd name="connsiteX904" fmla="*/ 399977 w 1909725"/>
                  <a:gd name="connsiteY904" fmla="*/ 139476 h 761217"/>
                  <a:gd name="connsiteX905" fmla="*/ 390928 w 1909725"/>
                  <a:gd name="connsiteY905" fmla="*/ 144835 h 761217"/>
                  <a:gd name="connsiteX906" fmla="*/ 390664 w 1909725"/>
                  <a:gd name="connsiteY906" fmla="*/ 145099 h 761217"/>
                  <a:gd name="connsiteX907" fmla="*/ 377750 w 1909725"/>
                  <a:gd name="connsiteY907" fmla="*/ 156256 h 761217"/>
                  <a:gd name="connsiteX908" fmla="*/ 394881 w 1909725"/>
                  <a:gd name="connsiteY908" fmla="*/ 162054 h 761217"/>
                  <a:gd name="connsiteX909" fmla="*/ 404369 w 1909725"/>
                  <a:gd name="connsiteY909" fmla="*/ 163812 h 761217"/>
                  <a:gd name="connsiteX910" fmla="*/ 417460 w 1909725"/>
                  <a:gd name="connsiteY910" fmla="*/ 161615 h 761217"/>
                  <a:gd name="connsiteX911" fmla="*/ 422204 w 1909725"/>
                  <a:gd name="connsiteY911" fmla="*/ 160297 h 761217"/>
                  <a:gd name="connsiteX912" fmla="*/ 422907 w 1909725"/>
                  <a:gd name="connsiteY912" fmla="*/ 160034 h 761217"/>
                  <a:gd name="connsiteX913" fmla="*/ 446012 w 1909725"/>
                  <a:gd name="connsiteY913" fmla="*/ 153093 h 761217"/>
                  <a:gd name="connsiteX914" fmla="*/ 451810 w 1909725"/>
                  <a:gd name="connsiteY914" fmla="*/ 154148 h 761217"/>
                  <a:gd name="connsiteX915" fmla="*/ 467712 w 1909725"/>
                  <a:gd name="connsiteY915" fmla="*/ 145187 h 761217"/>
                  <a:gd name="connsiteX916" fmla="*/ 470787 w 1909725"/>
                  <a:gd name="connsiteY916" fmla="*/ 145274 h 761217"/>
                  <a:gd name="connsiteX917" fmla="*/ 482911 w 1909725"/>
                  <a:gd name="connsiteY917" fmla="*/ 140794 h 761217"/>
                  <a:gd name="connsiteX918" fmla="*/ 483701 w 1909725"/>
                  <a:gd name="connsiteY918" fmla="*/ 128319 h 761217"/>
                  <a:gd name="connsiteX919" fmla="*/ 485107 w 1909725"/>
                  <a:gd name="connsiteY919" fmla="*/ 122345 h 761217"/>
                  <a:gd name="connsiteX920" fmla="*/ 505841 w 1909725"/>
                  <a:gd name="connsiteY920" fmla="*/ 115141 h 761217"/>
                  <a:gd name="connsiteX921" fmla="*/ 520600 w 1909725"/>
                  <a:gd name="connsiteY921" fmla="*/ 109869 h 761217"/>
                  <a:gd name="connsiteX922" fmla="*/ 525520 w 1909725"/>
                  <a:gd name="connsiteY922" fmla="*/ 108464 h 761217"/>
                  <a:gd name="connsiteX923" fmla="*/ 552227 w 1909725"/>
                  <a:gd name="connsiteY923" fmla="*/ 100820 h 761217"/>
                  <a:gd name="connsiteX924" fmla="*/ 573400 w 1909725"/>
                  <a:gd name="connsiteY924" fmla="*/ 97746 h 761217"/>
                  <a:gd name="connsiteX925" fmla="*/ 576124 w 1909725"/>
                  <a:gd name="connsiteY925" fmla="*/ 96428 h 761217"/>
                  <a:gd name="connsiteX926" fmla="*/ 623301 w 1909725"/>
                  <a:gd name="connsiteY926" fmla="*/ 79999 h 761217"/>
                  <a:gd name="connsiteX927" fmla="*/ 644298 w 1909725"/>
                  <a:gd name="connsiteY927" fmla="*/ 75167 h 761217"/>
                  <a:gd name="connsiteX928" fmla="*/ 665910 w 1909725"/>
                  <a:gd name="connsiteY928" fmla="*/ 70335 h 761217"/>
                  <a:gd name="connsiteX929" fmla="*/ 675047 w 1909725"/>
                  <a:gd name="connsiteY929" fmla="*/ 69281 h 761217"/>
                  <a:gd name="connsiteX930" fmla="*/ 685853 w 1909725"/>
                  <a:gd name="connsiteY930" fmla="*/ 68227 h 761217"/>
                  <a:gd name="connsiteX931" fmla="*/ 693848 w 1909725"/>
                  <a:gd name="connsiteY931" fmla="*/ 66997 h 761217"/>
                  <a:gd name="connsiteX932" fmla="*/ 722137 w 1909725"/>
                  <a:gd name="connsiteY932" fmla="*/ 60144 h 761217"/>
                  <a:gd name="connsiteX933" fmla="*/ 723542 w 1909725"/>
                  <a:gd name="connsiteY933" fmla="*/ 60232 h 761217"/>
                  <a:gd name="connsiteX934" fmla="*/ 725387 w 1909725"/>
                  <a:gd name="connsiteY934" fmla="*/ 60320 h 761217"/>
                  <a:gd name="connsiteX935" fmla="*/ 737599 w 1909725"/>
                  <a:gd name="connsiteY935" fmla="*/ 59529 h 761217"/>
                  <a:gd name="connsiteX936" fmla="*/ 747878 w 1909725"/>
                  <a:gd name="connsiteY936" fmla="*/ 59090 h 761217"/>
                  <a:gd name="connsiteX937" fmla="*/ 777836 w 1909725"/>
                  <a:gd name="connsiteY937" fmla="*/ 57596 h 761217"/>
                  <a:gd name="connsiteX938" fmla="*/ 793298 w 1909725"/>
                  <a:gd name="connsiteY938" fmla="*/ 56191 h 761217"/>
                  <a:gd name="connsiteX939" fmla="*/ 796988 w 1909725"/>
                  <a:gd name="connsiteY939" fmla="*/ 56806 h 761217"/>
                  <a:gd name="connsiteX940" fmla="*/ 809287 w 1909725"/>
                  <a:gd name="connsiteY940" fmla="*/ 57860 h 761217"/>
                  <a:gd name="connsiteX941" fmla="*/ 814471 w 1909725"/>
                  <a:gd name="connsiteY941" fmla="*/ 57157 h 761217"/>
                  <a:gd name="connsiteX942" fmla="*/ 826419 w 1909725"/>
                  <a:gd name="connsiteY942" fmla="*/ 56981 h 761217"/>
                  <a:gd name="connsiteX943" fmla="*/ 844517 w 1909725"/>
                  <a:gd name="connsiteY943" fmla="*/ 56894 h 761217"/>
                  <a:gd name="connsiteX944" fmla="*/ 851018 w 1909725"/>
                  <a:gd name="connsiteY944" fmla="*/ 56191 h 761217"/>
                  <a:gd name="connsiteX945" fmla="*/ 897141 w 1909725"/>
                  <a:gd name="connsiteY945" fmla="*/ 58211 h 761217"/>
                  <a:gd name="connsiteX946" fmla="*/ 899162 w 1909725"/>
                  <a:gd name="connsiteY946" fmla="*/ 58914 h 761217"/>
                  <a:gd name="connsiteX947" fmla="*/ 902764 w 1909725"/>
                  <a:gd name="connsiteY947" fmla="*/ 60144 h 761217"/>
                  <a:gd name="connsiteX948" fmla="*/ 903642 w 1909725"/>
                  <a:gd name="connsiteY948" fmla="*/ 60496 h 761217"/>
                  <a:gd name="connsiteX949" fmla="*/ 916469 w 1909725"/>
                  <a:gd name="connsiteY949" fmla="*/ 61726 h 761217"/>
                  <a:gd name="connsiteX950" fmla="*/ 928154 w 1909725"/>
                  <a:gd name="connsiteY950" fmla="*/ 62955 h 761217"/>
                  <a:gd name="connsiteX951" fmla="*/ 942122 w 1909725"/>
                  <a:gd name="connsiteY951" fmla="*/ 65328 h 761217"/>
                  <a:gd name="connsiteX952" fmla="*/ 946251 w 1909725"/>
                  <a:gd name="connsiteY952" fmla="*/ 65942 h 761217"/>
                  <a:gd name="connsiteX953" fmla="*/ 959781 w 1909725"/>
                  <a:gd name="connsiteY953" fmla="*/ 65942 h 761217"/>
                  <a:gd name="connsiteX954" fmla="*/ 960572 w 1909725"/>
                  <a:gd name="connsiteY954" fmla="*/ 65767 h 761217"/>
                  <a:gd name="connsiteX955" fmla="*/ 973047 w 1909725"/>
                  <a:gd name="connsiteY955" fmla="*/ 66645 h 761217"/>
                  <a:gd name="connsiteX956" fmla="*/ 976473 w 1909725"/>
                  <a:gd name="connsiteY956" fmla="*/ 66557 h 761217"/>
                  <a:gd name="connsiteX957" fmla="*/ 1014514 w 1909725"/>
                  <a:gd name="connsiteY957" fmla="*/ 72092 h 761217"/>
                  <a:gd name="connsiteX958" fmla="*/ 1064415 w 1909725"/>
                  <a:gd name="connsiteY958" fmla="*/ 82810 h 761217"/>
                  <a:gd name="connsiteX959" fmla="*/ 1131447 w 1909725"/>
                  <a:gd name="connsiteY959" fmla="*/ 107409 h 761217"/>
                  <a:gd name="connsiteX960" fmla="*/ 1155080 w 1909725"/>
                  <a:gd name="connsiteY960" fmla="*/ 119709 h 761217"/>
                  <a:gd name="connsiteX961" fmla="*/ 1170279 w 1909725"/>
                  <a:gd name="connsiteY961" fmla="*/ 127177 h 761217"/>
                  <a:gd name="connsiteX962" fmla="*/ 1187410 w 1909725"/>
                  <a:gd name="connsiteY962" fmla="*/ 137192 h 761217"/>
                  <a:gd name="connsiteX963" fmla="*/ 1224660 w 1909725"/>
                  <a:gd name="connsiteY963" fmla="*/ 156695 h 761217"/>
                  <a:gd name="connsiteX964" fmla="*/ 1249347 w 1909725"/>
                  <a:gd name="connsiteY964" fmla="*/ 171367 h 761217"/>
                  <a:gd name="connsiteX965" fmla="*/ 1250401 w 1909725"/>
                  <a:gd name="connsiteY965" fmla="*/ 172158 h 761217"/>
                  <a:gd name="connsiteX966" fmla="*/ 1274034 w 1909725"/>
                  <a:gd name="connsiteY966" fmla="*/ 190958 h 761217"/>
                  <a:gd name="connsiteX967" fmla="*/ 1290638 w 1909725"/>
                  <a:gd name="connsiteY967" fmla="*/ 197108 h 761217"/>
                  <a:gd name="connsiteX968" fmla="*/ 394793 w 1909725"/>
                  <a:gd name="connsiteY968" fmla="*/ 161967 h 761217"/>
                  <a:gd name="connsiteX969" fmla="*/ 394793 w 1909725"/>
                  <a:gd name="connsiteY969" fmla="*/ 161967 h 761217"/>
                  <a:gd name="connsiteX970" fmla="*/ 394793 w 1909725"/>
                  <a:gd name="connsiteY970" fmla="*/ 161967 h 761217"/>
                  <a:gd name="connsiteX971" fmla="*/ 1283522 w 1909725"/>
                  <a:gd name="connsiteY971" fmla="*/ 145362 h 761217"/>
                  <a:gd name="connsiteX972" fmla="*/ 1283522 w 1909725"/>
                  <a:gd name="connsiteY972" fmla="*/ 145362 h 761217"/>
                  <a:gd name="connsiteX973" fmla="*/ 1283522 w 1909725"/>
                  <a:gd name="connsiteY973" fmla="*/ 145362 h 761217"/>
                  <a:gd name="connsiteX974" fmla="*/ 390752 w 1909725"/>
                  <a:gd name="connsiteY974" fmla="*/ 144923 h 761217"/>
                  <a:gd name="connsiteX975" fmla="*/ 390752 w 1909725"/>
                  <a:gd name="connsiteY975" fmla="*/ 144923 h 761217"/>
                  <a:gd name="connsiteX976" fmla="*/ 390752 w 1909725"/>
                  <a:gd name="connsiteY976" fmla="*/ 144923 h 761217"/>
                  <a:gd name="connsiteX977" fmla="*/ 1192945 w 1909725"/>
                  <a:gd name="connsiteY977" fmla="*/ 111890 h 761217"/>
                  <a:gd name="connsiteX978" fmla="*/ 1194263 w 1909725"/>
                  <a:gd name="connsiteY978" fmla="*/ 113032 h 761217"/>
                  <a:gd name="connsiteX979" fmla="*/ 1197338 w 1909725"/>
                  <a:gd name="connsiteY979" fmla="*/ 115668 h 761217"/>
                  <a:gd name="connsiteX980" fmla="*/ 1198480 w 1909725"/>
                  <a:gd name="connsiteY980" fmla="*/ 116546 h 761217"/>
                  <a:gd name="connsiteX981" fmla="*/ 1211218 w 1909725"/>
                  <a:gd name="connsiteY981" fmla="*/ 123838 h 761217"/>
                  <a:gd name="connsiteX982" fmla="*/ 1237135 w 1909725"/>
                  <a:gd name="connsiteY982" fmla="*/ 137719 h 761217"/>
                  <a:gd name="connsiteX983" fmla="*/ 1241528 w 1909725"/>
                  <a:gd name="connsiteY983" fmla="*/ 141057 h 761217"/>
                  <a:gd name="connsiteX984" fmla="*/ 1234060 w 1909725"/>
                  <a:gd name="connsiteY984" fmla="*/ 137807 h 761217"/>
                  <a:gd name="connsiteX985" fmla="*/ 1200852 w 1909725"/>
                  <a:gd name="connsiteY985" fmla="*/ 120236 h 761217"/>
                  <a:gd name="connsiteX986" fmla="*/ 1182754 w 1909725"/>
                  <a:gd name="connsiteY986" fmla="*/ 109694 h 761217"/>
                  <a:gd name="connsiteX987" fmla="*/ 1166325 w 1909725"/>
                  <a:gd name="connsiteY987" fmla="*/ 101523 h 761217"/>
                  <a:gd name="connsiteX988" fmla="*/ 1167292 w 1909725"/>
                  <a:gd name="connsiteY988" fmla="*/ 101699 h 761217"/>
                  <a:gd name="connsiteX989" fmla="*/ 1173178 w 1909725"/>
                  <a:gd name="connsiteY989" fmla="*/ 103105 h 761217"/>
                  <a:gd name="connsiteX990" fmla="*/ 1175901 w 1909725"/>
                  <a:gd name="connsiteY990" fmla="*/ 103807 h 761217"/>
                  <a:gd name="connsiteX991" fmla="*/ 1177307 w 1909725"/>
                  <a:gd name="connsiteY991" fmla="*/ 104159 h 761217"/>
                  <a:gd name="connsiteX992" fmla="*/ 1179943 w 1909725"/>
                  <a:gd name="connsiteY992" fmla="*/ 106531 h 761217"/>
                  <a:gd name="connsiteX993" fmla="*/ 1180118 w 1909725"/>
                  <a:gd name="connsiteY993" fmla="*/ 106707 h 761217"/>
                  <a:gd name="connsiteX994" fmla="*/ 1192945 w 1909725"/>
                  <a:gd name="connsiteY994" fmla="*/ 111890 h 761217"/>
                  <a:gd name="connsiteX995" fmla="*/ 425015 w 1909725"/>
                  <a:gd name="connsiteY995" fmla="*/ 130251 h 761217"/>
                  <a:gd name="connsiteX996" fmla="*/ 425015 w 1909725"/>
                  <a:gd name="connsiteY996" fmla="*/ 130251 h 761217"/>
                  <a:gd name="connsiteX997" fmla="*/ 425015 w 1909725"/>
                  <a:gd name="connsiteY997" fmla="*/ 130251 h 761217"/>
                  <a:gd name="connsiteX998" fmla="*/ 429759 w 1909725"/>
                  <a:gd name="connsiteY998" fmla="*/ 121817 h 761217"/>
                  <a:gd name="connsiteX999" fmla="*/ 429759 w 1909725"/>
                  <a:gd name="connsiteY999" fmla="*/ 121817 h 761217"/>
                  <a:gd name="connsiteX1000" fmla="*/ 429759 w 1909725"/>
                  <a:gd name="connsiteY1000" fmla="*/ 121817 h 761217"/>
                  <a:gd name="connsiteX1001" fmla="*/ 1188464 w 1909725"/>
                  <a:gd name="connsiteY1001" fmla="*/ 91596 h 761217"/>
                  <a:gd name="connsiteX1002" fmla="*/ 1188464 w 1909725"/>
                  <a:gd name="connsiteY1002" fmla="*/ 91596 h 761217"/>
                  <a:gd name="connsiteX1003" fmla="*/ 1188464 w 1909725"/>
                  <a:gd name="connsiteY1003" fmla="*/ 91596 h 761217"/>
                  <a:gd name="connsiteX1004" fmla="*/ 896966 w 1909725"/>
                  <a:gd name="connsiteY1004" fmla="*/ 58211 h 761217"/>
                  <a:gd name="connsiteX1005" fmla="*/ 896966 w 1909725"/>
                  <a:gd name="connsiteY1005" fmla="*/ 58211 h 761217"/>
                  <a:gd name="connsiteX1006" fmla="*/ 896966 w 1909725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909725" h="761217">
                    <a:moveTo>
                      <a:pt x="1326131" y="761217"/>
                    </a:moveTo>
                    <a:cubicBezTo>
                      <a:pt x="1328064" y="761217"/>
                      <a:pt x="1330173" y="761042"/>
                      <a:pt x="1332281" y="760690"/>
                    </a:cubicBezTo>
                    <a:cubicBezTo>
                      <a:pt x="1338343" y="759636"/>
                      <a:pt x="1344141" y="759021"/>
                      <a:pt x="1349500" y="758845"/>
                    </a:cubicBezTo>
                    <a:lnTo>
                      <a:pt x="1350730" y="758845"/>
                    </a:lnTo>
                    <a:cubicBezTo>
                      <a:pt x="1356265" y="758670"/>
                      <a:pt x="1363557" y="758494"/>
                      <a:pt x="1370585" y="754892"/>
                    </a:cubicBezTo>
                    <a:cubicBezTo>
                      <a:pt x="1381479" y="758142"/>
                      <a:pt x="1393691" y="758494"/>
                      <a:pt x="1407923" y="755946"/>
                    </a:cubicBezTo>
                    <a:cubicBezTo>
                      <a:pt x="1412755" y="755067"/>
                      <a:pt x="1418026" y="754980"/>
                      <a:pt x="1423561" y="754892"/>
                    </a:cubicBezTo>
                    <a:cubicBezTo>
                      <a:pt x="1433225" y="754716"/>
                      <a:pt x="1444207" y="754453"/>
                      <a:pt x="1455364" y="750060"/>
                    </a:cubicBezTo>
                    <a:cubicBezTo>
                      <a:pt x="1459581" y="748390"/>
                      <a:pt x="1465467" y="747951"/>
                      <a:pt x="1471705" y="747512"/>
                    </a:cubicBezTo>
                    <a:cubicBezTo>
                      <a:pt x="1475922" y="747161"/>
                      <a:pt x="1480403" y="746897"/>
                      <a:pt x="1484883" y="746106"/>
                    </a:cubicBezTo>
                    <a:cubicBezTo>
                      <a:pt x="1498852" y="743822"/>
                      <a:pt x="1512469" y="741099"/>
                      <a:pt x="1525647" y="738375"/>
                    </a:cubicBezTo>
                    <a:cubicBezTo>
                      <a:pt x="1528634" y="737760"/>
                      <a:pt x="1531709" y="737145"/>
                      <a:pt x="1534696" y="736530"/>
                    </a:cubicBezTo>
                    <a:cubicBezTo>
                      <a:pt x="1549192" y="733631"/>
                      <a:pt x="1564303" y="730644"/>
                      <a:pt x="1578974" y="727130"/>
                    </a:cubicBezTo>
                    <a:cubicBezTo>
                      <a:pt x="1590835" y="724319"/>
                      <a:pt x="1602343" y="720717"/>
                      <a:pt x="1613501" y="717115"/>
                    </a:cubicBezTo>
                    <a:lnTo>
                      <a:pt x="1615434" y="716500"/>
                    </a:lnTo>
                    <a:cubicBezTo>
                      <a:pt x="1618772" y="715445"/>
                      <a:pt x="1621935" y="714040"/>
                      <a:pt x="1624658" y="712722"/>
                    </a:cubicBezTo>
                    <a:cubicBezTo>
                      <a:pt x="1627733" y="711316"/>
                      <a:pt x="1631159" y="709735"/>
                      <a:pt x="1633092" y="709647"/>
                    </a:cubicBezTo>
                    <a:cubicBezTo>
                      <a:pt x="1640560" y="709383"/>
                      <a:pt x="1646095" y="706572"/>
                      <a:pt x="1650224" y="704552"/>
                    </a:cubicBezTo>
                    <a:cubicBezTo>
                      <a:pt x="1652420" y="703409"/>
                      <a:pt x="1654353" y="702443"/>
                      <a:pt x="1655759" y="702355"/>
                    </a:cubicBezTo>
                    <a:cubicBezTo>
                      <a:pt x="1664193" y="701477"/>
                      <a:pt x="1670957" y="697963"/>
                      <a:pt x="1676931" y="694888"/>
                    </a:cubicBezTo>
                    <a:cubicBezTo>
                      <a:pt x="1677986" y="694360"/>
                      <a:pt x="1679128" y="693745"/>
                      <a:pt x="1680182" y="693218"/>
                    </a:cubicBezTo>
                    <a:cubicBezTo>
                      <a:pt x="1685014" y="690846"/>
                      <a:pt x="1690373" y="688826"/>
                      <a:pt x="1696084" y="686717"/>
                    </a:cubicBezTo>
                    <a:cubicBezTo>
                      <a:pt x="1701530" y="684697"/>
                      <a:pt x="1707241" y="682588"/>
                      <a:pt x="1712776" y="679952"/>
                    </a:cubicBezTo>
                    <a:cubicBezTo>
                      <a:pt x="1725866" y="673803"/>
                      <a:pt x="1738077" y="666950"/>
                      <a:pt x="1750553" y="659834"/>
                    </a:cubicBezTo>
                    <a:cubicBezTo>
                      <a:pt x="1761095" y="653860"/>
                      <a:pt x="1771462" y="647535"/>
                      <a:pt x="1781477" y="641472"/>
                    </a:cubicBezTo>
                    <a:cubicBezTo>
                      <a:pt x="1784201" y="639803"/>
                      <a:pt x="1786924" y="638134"/>
                      <a:pt x="1789648" y="636465"/>
                    </a:cubicBezTo>
                    <a:cubicBezTo>
                      <a:pt x="1792635" y="634708"/>
                      <a:pt x="1795095" y="632599"/>
                      <a:pt x="1796939" y="630930"/>
                    </a:cubicBezTo>
                    <a:cubicBezTo>
                      <a:pt x="1798082" y="629876"/>
                      <a:pt x="1798960" y="628822"/>
                      <a:pt x="1799575" y="628031"/>
                    </a:cubicBezTo>
                    <a:cubicBezTo>
                      <a:pt x="1815125" y="620036"/>
                      <a:pt x="1826458" y="608967"/>
                      <a:pt x="1837440" y="598248"/>
                    </a:cubicBezTo>
                    <a:cubicBezTo>
                      <a:pt x="1841130" y="594646"/>
                      <a:pt x="1844644" y="591132"/>
                      <a:pt x="1848334" y="587794"/>
                    </a:cubicBezTo>
                    <a:cubicBezTo>
                      <a:pt x="1854923" y="581820"/>
                      <a:pt x="1859492" y="575319"/>
                      <a:pt x="1863884" y="569081"/>
                    </a:cubicBezTo>
                    <a:cubicBezTo>
                      <a:pt x="1866871" y="564864"/>
                      <a:pt x="1869682" y="560823"/>
                      <a:pt x="1872933" y="557221"/>
                    </a:cubicBezTo>
                    <a:cubicBezTo>
                      <a:pt x="1878819" y="550720"/>
                      <a:pt x="1883563" y="543867"/>
                      <a:pt x="1887429" y="537981"/>
                    </a:cubicBezTo>
                    <a:cubicBezTo>
                      <a:pt x="1890240" y="533676"/>
                      <a:pt x="1892612" y="528668"/>
                      <a:pt x="1894721" y="522606"/>
                    </a:cubicBezTo>
                    <a:cubicBezTo>
                      <a:pt x="1896039" y="518916"/>
                      <a:pt x="1897532" y="515139"/>
                      <a:pt x="1899201" y="511273"/>
                    </a:cubicBezTo>
                    <a:cubicBezTo>
                      <a:pt x="1903594" y="500731"/>
                      <a:pt x="1908162" y="489837"/>
                      <a:pt x="1908250" y="478152"/>
                    </a:cubicBezTo>
                    <a:cubicBezTo>
                      <a:pt x="1908338" y="473847"/>
                      <a:pt x="1908602" y="469455"/>
                      <a:pt x="1908953" y="464886"/>
                    </a:cubicBezTo>
                    <a:cubicBezTo>
                      <a:pt x="1909744" y="453729"/>
                      <a:pt x="1910622" y="442132"/>
                      <a:pt x="1907723" y="429833"/>
                    </a:cubicBezTo>
                    <a:lnTo>
                      <a:pt x="1907372" y="428164"/>
                    </a:lnTo>
                    <a:cubicBezTo>
                      <a:pt x="1903945" y="413404"/>
                      <a:pt x="1900344" y="398205"/>
                      <a:pt x="1893755" y="383973"/>
                    </a:cubicBezTo>
                    <a:cubicBezTo>
                      <a:pt x="1893052" y="382392"/>
                      <a:pt x="1892261" y="380723"/>
                      <a:pt x="1891558" y="378965"/>
                    </a:cubicBezTo>
                    <a:cubicBezTo>
                      <a:pt x="1887517" y="369741"/>
                      <a:pt x="1882509" y="358144"/>
                      <a:pt x="1870473" y="350413"/>
                    </a:cubicBezTo>
                    <a:cubicBezTo>
                      <a:pt x="1870210" y="350062"/>
                      <a:pt x="1869682" y="349007"/>
                      <a:pt x="1869331" y="348217"/>
                    </a:cubicBezTo>
                    <a:cubicBezTo>
                      <a:pt x="1868365" y="346196"/>
                      <a:pt x="1867135" y="343736"/>
                      <a:pt x="1864851" y="341364"/>
                    </a:cubicBezTo>
                    <a:cubicBezTo>
                      <a:pt x="1862127" y="338465"/>
                      <a:pt x="1859579" y="335478"/>
                      <a:pt x="1856944" y="332227"/>
                    </a:cubicBezTo>
                    <a:cubicBezTo>
                      <a:pt x="1850706" y="324760"/>
                      <a:pt x="1844293" y="317029"/>
                      <a:pt x="1834980" y="310615"/>
                    </a:cubicBezTo>
                    <a:cubicBezTo>
                      <a:pt x="1827776" y="305608"/>
                      <a:pt x="1821012" y="299985"/>
                      <a:pt x="1813983" y="294099"/>
                    </a:cubicBezTo>
                    <a:cubicBezTo>
                      <a:pt x="1810996" y="291639"/>
                      <a:pt x="1807921" y="289091"/>
                      <a:pt x="1804846" y="286543"/>
                    </a:cubicBezTo>
                    <a:cubicBezTo>
                      <a:pt x="1804759" y="286455"/>
                      <a:pt x="1804671" y="286368"/>
                      <a:pt x="1804671" y="286280"/>
                    </a:cubicBezTo>
                    <a:cubicBezTo>
                      <a:pt x="1803441" y="284962"/>
                      <a:pt x="1800981" y="282326"/>
                      <a:pt x="1796588" y="281184"/>
                    </a:cubicBezTo>
                    <a:cubicBezTo>
                      <a:pt x="1791405" y="279866"/>
                      <a:pt x="1786924" y="276528"/>
                      <a:pt x="1781741" y="272750"/>
                    </a:cubicBezTo>
                    <a:cubicBezTo>
                      <a:pt x="1778402" y="270290"/>
                      <a:pt x="1774976" y="267743"/>
                      <a:pt x="1770935" y="265458"/>
                    </a:cubicBezTo>
                    <a:cubicBezTo>
                      <a:pt x="1750114" y="253598"/>
                      <a:pt x="1726656" y="242704"/>
                      <a:pt x="1699158" y="232074"/>
                    </a:cubicBezTo>
                    <a:cubicBezTo>
                      <a:pt x="1683169" y="225924"/>
                      <a:pt x="1666125" y="219423"/>
                      <a:pt x="1648643" y="213976"/>
                    </a:cubicBezTo>
                    <a:cubicBezTo>
                      <a:pt x="1643811" y="212483"/>
                      <a:pt x="1639066" y="211516"/>
                      <a:pt x="1634498" y="210550"/>
                    </a:cubicBezTo>
                    <a:cubicBezTo>
                      <a:pt x="1631335" y="209935"/>
                      <a:pt x="1628436" y="209320"/>
                      <a:pt x="1625625" y="208529"/>
                    </a:cubicBezTo>
                    <a:cubicBezTo>
                      <a:pt x="1620529" y="207211"/>
                      <a:pt x="1615258" y="205718"/>
                      <a:pt x="1610250" y="204224"/>
                    </a:cubicBezTo>
                    <a:cubicBezTo>
                      <a:pt x="1601816" y="201852"/>
                      <a:pt x="1593119" y="199305"/>
                      <a:pt x="1584246" y="197284"/>
                    </a:cubicBezTo>
                    <a:cubicBezTo>
                      <a:pt x="1581961" y="196757"/>
                      <a:pt x="1579589" y="196230"/>
                      <a:pt x="1577305" y="195615"/>
                    </a:cubicBezTo>
                    <a:cubicBezTo>
                      <a:pt x="1568168" y="193418"/>
                      <a:pt x="1558680" y="191046"/>
                      <a:pt x="1548313" y="190431"/>
                    </a:cubicBezTo>
                    <a:cubicBezTo>
                      <a:pt x="1543306" y="190080"/>
                      <a:pt x="1538210" y="189201"/>
                      <a:pt x="1532763" y="188235"/>
                    </a:cubicBezTo>
                    <a:cubicBezTo>
                      <a:pt x="1528722" y="187532"/>
                      <a:pt x="1524593" y="186829"/>
                      <a:pt x="1520288" y="186302"/>
                    </a:cubicBezTo>
                    <a:cubicBezTo>
                      <a:pt x="1516686" y="185863"/>
                      <a:pt x="1512908" y="184984"/>
                      <a:pt x="1508867" y="184018"/>
                    </a:cubicBezTo>
                    <a:cubicBezTo>
                      <a:pt x="1502102" y="182437"/>
                      <a:pt x="1495074" y="180767"/>
                      <a:pt x="1487606" y="180855"/>
                    </a:cubicBezTo>
                    <a:cubicBezTo>
                      <a:pt x="1481720" y="180943"/>
                      <a:pt x="1475746" y="180065"/>
                      <a:pt x="1469421" y="179274"/>
                    </a:cubicBezTo>
                    <a:cubicBezTo>
                      <a:pt x="1463447" y="178483"/>
                      <a:pt x="1457297" y="177605"/>
                      <a:pt x="1450708" y="177429"/>
                    </a:cubicBezTo>
                    <a:cubicBezTo>
                      <a:pt x="1440429" y="177165"/>
                      <a:pt x="1428832" y="176902"/>
                      <a:pt x="1417850" y="176023"/>
                    </a:cubicBezTo>
                    <a:cubicBezTo>
                      <a:pt x="1416884" y="175935"/>
                      <a:pt x="1416006" y="175935"/>
                      <a:pt x="1415127" y="175847"/>
                    </a:cubicBezTo>
                    <a:cubicBezTo>
                      <a:pt x="1412492" y="175672"/>
                      <a:pt x="1410383" y="175584"/>
                      <a:pt x="1408538" y="175057"/>
                    </a:cubicBezTo>
                    <a:cubicBezTo>
                      <a:pt x="1401949" y="173036"/>
                      <a:pt x="1395360" y="174090"/>
                      <a:pt x="1390089" y="174969"/>
                    </a:cubicBezTo>
                    <a:cubicBezTo>
                      <a:pt x="1388419" y="175233"/>
                      <a:pt x="1386750" y="175496"/>
                      <a:pt x="1385433" y="175584"/>
                    </a:cubicBezTo>
                    <a:cubicBezTo>
                      <a:pt x="1384203" y="175672"/>
                      <a:pt x="1383061" y="175847"/>
                      <a:pt x="1382182" y="176023"/>
                    </a:cubicBezTo>
                    <a:cubicBezTo>
                      <a:pt x="1382094" y="176023"/>
                      <a:pt x="1382094" y="176023"/>
                      <a:pt x="1382006" y="176023"/>
                    </a:cubicBezTo>
                    <a:cubicBezTo>
                      <a:pt x="1374363" y="173915"/>
                      <a:pt x="1366983" y="173915"/>
                      <a:pt x="1360394" y="174003"/>
                    </a:cubicBezTo>
                    <a:cubicBezTo>
                      <a:pt x="1358725" y="174003"/>
                      <a:pt x="1357144" y="174003"/>
                      <a:pt x="1355650" y="174003"/>
                    </a:cubicBezTo>
                    <a:cubicBezTo>
                      <a:pt x="1352399" y="170576"/>
                      <a:pt x="1349061" y="166974"/>
                      <a:pt x="1345898" y="163548"/>
                    </a:cubicBezTo>
                    <a:cubicBezTo>
                      <a:pt x="1343087" y="160561"/>
                      <a:pt x="1340276" y="157486"/>
                      <a:pt x="1337377" y="154411"/>
                    </a:cubicBezTo>
                    <a:cubicBezTo>
                      <a:pt x="1324374" y="140706"/>
                      <a:pt x="1308473" y="124980"/>
                      <a:pt x="1288705" y="112066"/>
                    </a:cubicBezTo>
                    <a:cubicBezTo>
                      <a:pt x="1275000" y="103192"/>
                      <a:pt x="1261471" y="94934"/>
                      <a:pt x="1248469" y="87554"/>
                    </a:cubicBezTo>
                    <a:cubicBezTo>
                      <a:pt x="1242055" y="83952"/>
                      <a:pt x="1235378" y="80965"/>
                      <a:pt x="1228877" y="78154"/>
                    </a:cubicBezTo>
                    <a:cubicBezTo>
                      <a:pt x="1226681" y="77188"/>
                      <a:pt x="1224397" y="76221"/>
                      <a:pt x="1222200" y="75255"/>
                    </a:cubicBezTo>
                    <a:cubicBezTo>
                      <a:pt x="1218071" y="73410"/>
                      <a:pt x="1213942" y="71477"/>
                      <a:pt x="1209901" y="69544"/>
                    </a:cubicBezTo>
                    <a:cubicBezTo>
                      <a:pt x="1199446" y="64625"/>
                      <a:pt x="1188640" y="59617"/>
                      <a:pt x="1177395" y="55312"/>
                    </a:cubicBezTo>
                    <a:cubicBezTo>
                      <a:pt x="1160176" y="48723"/>
                      <a:pt x="1141902" y="43540"/>
                      <a:pt x="1125737" y="38884"/>
                    </a:cubicBezTo>
                    <a:cubicBezTo>
                      <a:pt x="1120465" y="37390"/>
                      <a:pt x="1115107" y="36072"/>
                      <a:pt x="1109923" y="34754"/>
                    </a:cubicBezTo>
                    <a:cubicBezTo>
                      <a:pt x="1099732" y="32207"/>
                      <a:pt x="1090156" y="29835"/>
                      <a:pt x="1081107" y="26145"/>
                    </a:cubicBezTo>
                    <a:cubicBezTo>
                      <a:pt x="1073200" y="22894"/>
                      <a:pt x="1065030" y="21840"/>
                      <a:pt x="1057123" y="20786"/>
                    </a:cubicBezTo>
                    <a:cubicBezTo>
                      <a:pt x="1052555" y="20171"/>
                      <a:pt x="1048338" y="19644"/>
                      <a:pt x="1044472" y="18765"/>
                    </a:cubicBezTo>
                    <a:cubicBezTo>
                      <a:pt x="1035160" y="16481"/>
                      <a:pt x="1025847" y="15514"/>
                      <a:pt x="1016798" y="14636"/>
                    </a:cubicBezTo>
                    <a:cubicBezTo>
                      <a:pt x="1006256" y="13494"/>
                      <a:pt x="996240" y="12527"/>
                      <a:pt x="987104" y="9540"/>
                    </a:cubicBezTo>
                    <a:lnTo>
                      <a:pt x="983326" y="8310"/>
                    </a:lnTo>
                    <a:lnTo>
                      <a:pt x="979460" y="9277"/>
                    </a:lnTo>
                    <a:cubicBezTo>
                      <a:pt x="976561" y="10067"/>
                      <a:pt x="973135" y="9277"/>
                      <a:pt x="967863" y="7959"/>
                    </a:cubicBezTo>
                    <a:cubicBezTo>
                      <a:pt x="964086" y="6993"/>
                      <a:pt x="959869" y="5938"/>
                      <a:pt x="955125" y="5675"/>
                    </a:cubicBezTo>
                    <a:cubicBezTo>
                      <a:pt x="948536" y="5236"/>
                      <a:pt x="941947" y="5148"/>
                      <a:pt x="935621" y="4972"/>
                    </a:cubicBezTo>
                    <a:cubicBezTo>
                      <a:pt x="926836" y="4796"/>
                      <a:pt x="918578" y="4708"/>
                      <a:pt x="910583" y="3654"/>
                    </a:cubicBezTo>
                    <a:cubicBezTo>
                      <a:pt x="903467" y="2688"/>
                      <a:pt x="896614" y="2600"/>
                      <a:pt x="890025" y="2424"/>
                    </a:cubicBezTo>
                    <a:cubicBezTo>
                      <a:pt x="885720" y="2336"/>
                      <a:pt x="881591" y="2248"/>
                      <a:pt x="877550" y="1897"/>
                    </a:cubicBezTo>
                    <a:cubicBezTo>
                      <a:pt x="872015" y="1458"/>
                      <a:pt x="866480" y="1106"/>
                      <a:pt x="860858" y="755"/>
                    </a:cubicBezTo>
                    <a:cubicBezTo>
                      <a:pt x="857431" y="491"/>
                      <a:pt x="854093" y="316"/>
                      <a:pt x="850754" y="52"/>
                    </a:cubicBezTo>
                    <a:cubicBezTo>
                      <a:pt x="846450" y="-211"/>
                      <a:pt x="842672" y="579"/>
                      <a:pt x="839597" y="1194"/>
                    </a:cubicBezTo>
                    <a:cubicBezTo>
                      <a:pt x="838191" y="1458"/>
                      <a:pt x="836786" y="1809"/>
                      <a:pt x="835995" y="1809"/>
                    </a:cubicBezTo>
                    <a:cubicBezTo>
                      <a:pt x="832481" y="1985"/>
                      <a:pt x="828791" y="1897"/>
                      <a:pt x="824925" y="1897"/>
                    </a:cubicBezTo>
                    <a:cubicBezTo>
                      <a:pt x="820796" y="1809"/>
                      <a:pt x="816579" y="1809"/>
                      <a:pt x="812187" y="1985"/>
                    </a:cubicBezTo>
                    <a:cubicBezTo>
                      <a:pt x="804104" y="2336"/>
                      <a:pt x="796109" y="3127"/>
                      <a:pt x="787412" y="4093"/>
                    </a:cubicBezTo>
                    <a:cubicBezTo>
                      <a:pt x="785918" y="4269"/>
                      <a:pt x="783898" y="4093"/>
                      <a:pt x="781701" y="4006"/>
                    </a:cubicBezTo>
                    <a:cubicBezTo>
                      <a:pt x="777221" y="3742"/>
                      <a:pt x="771510" y="3391"/>
                      <a:pt x="765624" y="5148"/>
                    </a:cubicBezTo>
                    <a:cubicBezTo>
                      <a:pt x="760089" y="4006"/>
                      <a:pt x="755082" y="4972"/>
                      <a:pt x="751655" y="5587"/>
                    </a:cubicBezTo>
                    <a:cubicBezTo>
                      <a:pt x="750601" y="5763"/>
                      <a:pt x="749547" y="6026"/>
                      <a:pt x="748756" y="6114"/>
                    </a:cubicBezTo>
                    <a:cubicBezTo>
                      <a:pt x="743485" y="6729"/>
                      <a:pt x="738126" y="7080"/>
                      <a:pt x="732503" y="7432"/>
                    </a:cubicBezTo>
                    <a:cubicBezTo>
                      <a:pt x="722488" y="8135"/>
                      <a:pt x="712121" y="8837"/>
                      <a:pt x="701842" y="10858"/>
                    </a:cubicBezTo>
                    <a:cubicBezTo>
                      <a:pt x="696923" y="11825"/>
                      <a:pt x="691827" y="12527"/>
                      <a:pt x="686380" y="13230"/>
                    </a:cubicBezTo>
                    <a:cubicBezTo>
                      <a:pt x="675486" y="14636"/>
                      <a:pt x="664153" y="16129"/>
                      <a:pt x="652908" y="20434"/>
                    </a:cubicBezTo>
                    <a:cubicBezTo>
                      <a:pt x="649745" y="21664"/>
                      <a:pt x="645177" y="22016"/>
                      <a:pt x="640345" y="22367"/>
                    </a:cubicBezTo>
                    <a:cubicBezTo>
                      <a:pt x="639115" y="22455"/>
                      <a:pt x="637885" y="22543"/>
                      <a:pt x="636655" y="22631"/>
                    </a:cubicBezTo>
                    <a:cubicBezTo>
                      <a:pt x="622598" y="23860"/>
                      <a:pt x="609596" y="27375"/>
                      <a:pt x="596945" y="30713"/>
                    </a:cubicBezTo>
                    <a:cubicBezTo>
                      <a:pt x="590444" y="32470"/>
                      <a:pt x="584294" y="34052"/>
                      <a:pt x="578056" y="35457"/>
                    </a:cubicBezTo>
                    <a:cubicBezTo>
                      <a:pt x="568392" y="37566"/>
                      <a:pt x="558904" y="40201"/>
                      <a:pt x="549767" y="42749"/>
                    </a:cubicBezTo>
                    <a:lnTo>
                      <a:pt x="545638" y="43891"/>
                    </a:lnTo>
                    <a:cubicBezTo>
                      <a:pt x="541597" y="45033"/>
                      <a:pt x="536150" y="46527"/>
                      <a:pt x="531230" y="49602"/>
                    </a:cubicBezTo>
                    <a:cubicBezTo>
                      <a:pt x="526750" y="52413"/>
                      <a:pt x="521039" y="53994"/>
                      <a:pt x="514977" y="55664"/>
                    </a:cubicBezTo>
                    <a:cubicBezTo>
                      <a:pt x="511463" y="56630"/>
                      <a:pt x="507949" y="57596"/>
                      <a:pt x="504259" y="58914"/>
                    </a:cubicBezTo>
                    <a:cubicBezTo>
                      <a:pt x="482559" y="66557"/>
                      <a:pt x="463671" y="74376"/>
                      <a:pt x="446363" y="82810"/>
                    </a:cubicBezTo>
                    <a:cubicBezTo>
                      <a:pt x="428529" y="91508"/>
                      <a:pt x="411486" y="101611"/>
                      <a:pt x="394969" y="111363"/>
                    </a:cubicBezTo>
                    <a:lnTo>
                      <a:pt x="391016" y="113735"/>
                    </a:lnTo>
                    <a:cubicBezTo>
                      <a:pt x="381176" y="119533"/>
                      <a:pt x="371161" y="126298"/>
                      <a:pt x="360267" y="134468"/>
                    </a:cubicBezTo>
                    <a:cubicBezTo>
                      <a:pt x="355698" y="137895"/>
                      <a:pt x="351657" y="141585"/>
                      <a:pt x="347704" y="145099"/>
                    </a:cubicBezTo>
                    <a:cubicBezTo>
                      <a:pt x="344453" y="147998"/>
                      <a:pt x="341378" y="150809"/>
                      <a:pt x="338216" y="153357"/>
                    </a:cubicBezTo>
                    <a:cubicBezTo>
                      <a:pt x="334350" y="156344"/>
                      <a:pt x="330924" y="158365"/>
                      <a:pt x="328024" y="159331"/>
                    </a:cubicBezTo>
                    <a:cubicBezTo>
                      <a:pt x="322314" y="161176"/>
                      <a:pt x="316428" y="162845"/>
                      <a:pt x="310278" y="164514"/>
                    </a:cubicBezTo>
                    <a:cubicBezTo>
                      <a:pt x="301229" y="166974"/>
                      <a:pt x="291829" y="169610"/>
                      <a:pt x="282692" y="173124"/>
                    </a:cubicBezTo>
                    <a:cubicBezTo>
                      <a:pt x="278124" y="174881"/>
                      <a:pt x="273467" y="176375"/>
                      <a:pt x="268460" y="177956"/>
                    </a:cubicBezTo>
                    <a:cubicBezTo>
                      <a:pt x="259323" y="180855"/>
                      <a:pt x="249922" y="183842"/>
                      <a:pt x="240786" y="188762"/>
                    </a:cubicBezTo>
                    <a:cubicBezTo>
                      <a:pt x="239204" y="189641"/>
                      <a:pt x="236393" y="190256"/>
                      <a:pt x="233494" y="190871"/>
                    </a:cubicBezTo>
                    <a:cubicBezTo>
                      <a:pt x="229540" y="191749"/>
                      <a:pt x="225060" y="192715"/>
                      <a:pt x="220667" y="194736"/>
                    </a:cubicBezTo>
                    <a:cubicBezTo>
                      <a:pt x="216977" y="196493"/>
                      <a:pt x="213112" y="198162"/>
                      <a:pt x="208983" y="199832"/>
                    </a:cubicBezTo>
                    <a:cubicBezTo>
                      <a:pt x="197737" y="204576"/>
                      <a:pt x="186141" y="209496"/>
                      <a:pt x="176037" y="217929"/>
                    </a:cubicBezTo>
                    <a:cubicBezTo>
                      <a:pt x="174807" y="218984"/>
                      <a:pt x="171645" y="220038"/>
                      <a:pt x="168921" y="221004"/>
                    </a:cubicBezTo>
                    <a:cubicBezTo>
                      <a:pt x="167516" y="221444"/>
                      <a:pt x="166198" y="221971"/>
                      <a:pt x="164880" y="222498"/>
                    </a:cubicBezTo>
                    <a:cubicBezTo>
                      <a:pt x="164441" y="222674"/>
                      <a:pt x="163914" y="222849"/>
                      <a:pt x="163387" y="223025"/>
                    </a:cubicBezTo>
                    <a:cubicBezTo>
                      <a:pt x="160487" y="223991"/>
                      <a:pt x="155128" y="225748"/>
                      <a:pt x="151614" y="230405"/>
                    </a:cubicBezTo>
                    <a:cubicBezTo>
                      <a:pt x="140984" y="232250"/>
                      <a:pt x="133780" y="237960"/>
                      <a:pt x="127806" y="242704"/>
                    </a:cubicBezTo>
                    <a:cubicBezTo>
                      <a:pt x="126224" y="244022"/>
                      <a:pt x="124643" y="245164"/>
                      <a:pt x="123237" y="246218"/>
                    </a:cubicBezTo>
                    <a:cubicBezTo>
                      <a:pt x="106369" y="258079"/>
                      <a:pt x="88623" y="271169"/>
                      <a:pt x="72897" y="286192"/>
                    </a:cubicBezTo>
                    <a:cubicBezTo>
                      <a:pt x="64375" y="294362"/>
                      <a:pt x="56644" y="303323"/>
                      <a:pt x="49264" y="311933"/>
                    </a:cubicBezTo>
                    <a:cubicBezTo>
                      <a:pt x="47771" y="313690"/>
                      <a:pt x="46277" y="315359"/>
                      <a:pt x="44784" y="317116"/>
                    </a:cubicBezTo>
                    <a:cubicBezTo>
                      <a:pt x="37580" y="325463"/>
                      <a:pt x="30903" y="334951"/>
                      <a:pt x="25017" y="345317"/>
                    </a:cubicBezTo>
                    <a:cubicBezTo>
                      <a:pt x="23699" y="347602"/>
                      <a:pt x="22293" y="349886"/>
                      <a:pt x="20800" y="352258"/>
                    </a:cubicBezTo>
                    <a:cubicBezTo>
                      <a:pt x="14650" y="362185"/>
                      <a:pt x="7797" y="373343"/>
                      <a:pt x="7358" y="386960"/>
                    </a:cubicBezTo>
                    <a:cubicBezTo>
                      <a:pt x="3141" y="400490"/>
                      <a:pt x="-1251" y="418148"/>
                      <a:pt x="330" y="436773"/>
                    </a:cubicBezTo>
                    <a:cubicBezTo>
                      <a:pt x="418" y="437476"/>
                      <a:pt x="418" y="438179"/>
                      <a:pt x="418" y="438882"/>
                    </a:cubicBezTo>
                    <a:cubicBezTo>
                      <a:pt x="593" y="442308"/>
                      <a:pt x="857" y="446613"/>
                      <a:pt x="2790" y="450654"/>
                    </a:cubicBezTo>
                    <a:cubicBezTo>
                      <a:pt x="1208" y="454959"/>
                      <a:pt x="2702" y="458473"/>
                      <a:pt x="4020" y="460494"/>
                    </a:cubicBezTo>
                    <a:cubicBezTo>
                      <a:pt x="4283" y="460933"/>
                      <a:pt x="4635" y="462514"/>
                      <a:pt x="4898" y="463569"/>
                    </a:cubicBezTo>
                    <a:cubicBezTo>
                      <a:pt x="4986" y="464008"/>
                      <a:pt x="5074" y="464359"/>
                      <a:pt x="5162" y="464799"/>
                    </a:cubicBezTo>
                    <a:cubicBezTo>
                      <a:pt x="5689" y="466907"/>
                      <a:pt x="6040" y="469103"/>
                      <a:pt x="6480" y="471475"/>
                    </a:cubicBezTo>
                    <a:cubicBezTo>
                      <a:pt x="7446" y="476571"/>
                      <a:pt x="8412" y="481842"/>
                      <a:pt x="10521" y="487113"/>
                    </a:cubicBezTo>
                    <a:cubicBezTo>
                      <a:pt x="15353" y="499149"/>
                      <a:pt x="21678" y="513118"/>
                      <a:pt x="31869" y="525945"/>
                    </a:cubicBezTo>
                    <a:cubicBezTo>
                      <a:pt x="35120" y="530074"/>
                      <a:pt x="38107" y="534467"/>
                      <a:pt x="41358" y="539035"/>
                    </a:cubicBezTo>
                    <a:lnTo>
                      <a:pt x="43290" y="541846"/>
                    </a:lnTo>
                    <a:cubicBezTo>
                      <a:pt x="54009" y="557309"/>
                      <a:pt x="68504" y="569257"/>
                      <a:pt x="82561" y="580678"/>
                    </a:cubicBezTo>
                    <a:cubicBezTo>
                      <a:pt x="88623" y="585598"/>
                      <a:pt x="94246" y="590254"/>
                      <a:pt x="99693" y="595174"/>
                    </a:cubicBezTo>
                    <a:cubicBezTo>
                      <a:pt x="104876" y="599918"/>
                      <a:pt x="111201" y="603256"/>
                      <a:pt x="116824" y="606243"/>
                    </a:cubicBezTo>
                    <a:cubicBezTo>
                      <a:pt x="119196" y="607473"/>
                      <a:pt x="121480" y="608703"/>
                      <a:pt x="123589" y="609933"/>
                    </a:cubicBezTo>
                    <a:cubicBezTo>
                      <a:pt x="126312" y="611602"/>
                      <a:pt x="129211" y="613359"/>
                      <a:pt x="131935" y="615029"/>
                    </a:cubicBezTo>
                    <a:cubicBezTo>
                      <a:pt x="138085" y="618806"/>
                      <a:pt x="144410" y="622760"/>
                      <a:pt x="151087" y="626274"/>
                    </a:cubicBezTo>
                    <a:cubicBezTo>
                      <a:pt x="158115" y="629964"/>
                      <a:pt x="165319" y="633214"/>
                      <a:pt x="172260" y="636377"/>
                    </a:cubicBezTo>
                    <a:cubicBezTo>
                      <a:pt x="176301" y="638222"/>
                      <a:pt x="180430" y="640155"/>
                      <a:pt x="184471" y="642000"/>
                    </a:cubicBezTo>
                    <a:cubicBezTo>
                      <a:pt x="200197" y="649555"/>
                      <a:pt x="218998" y="657989"/>
                      <a:pt x="239468" y="663787"/>
                    </a:cubicBezTo>
                    <a:cubicBezTo>
                      <a:pt x="246760" y="665808"/>
                      <a:pt x="254139" y="668268"/>
                      <a:pt x="261256" y="670640"/>
                    </a:cubicBezTo>
                    <a:cubicBezTo>
                      <a:pt x="271095" y="673891"/>
                      <a:pt x="281198" y="677229"/>
                      <a:pt x="291653" y="679777"/>
                    </a:cubicBezTo>
                    <a:cubicBezTo>
                      <a:pt x="294464" y="680480"/>
                      <a:pt x="297364" y="681270"/>
                      <a:pt x="300351" y="682149"/>
                    </a:cubicBezTo>
                    <a:cubicBezTo>
                      <a:pt x="309927" y="684872"/>
                      <a:pt x="320820" y="687947"/>
                      <a:pt x="332681" y="687947"/>
                    </a:cubicBezTo>
                    <a:cubicBezTo>
                      <a:pt x="332769" y="687947"/>
                      <a:pt x="332856" y="687947"/>
                      <a:pt x="332944" y="687947"/>
                    </a:cubicBezTo>
                    <a:cubicBezTo>
                      <a:pt x="333559" y="687947"/>
                      <a:pt x="335316" y="688474"/>
                      <a:pt x="336458" y="688826"/>
                    </a:cubicBezTo>
                    <a:lnTo>
                      <a:pt x="336898" y="688914"/>
                    </a:lnTo>
                    <a:cubicBezTo>
                      <a:pt x="338040" y="689265"/>
                      <a:pt x="339445" y="689792"/>
                      <a:pt x="340939" y="690319"/>
                    </a:cubicBezTo>
                    <a:cubicBezTo>
                      <a:pt x="345244" y="691988"/>
                      <a:pt x="350515" y="694009"/>
                      <a:pt x="356753" y="693745"/>
                    </a:cubicBezTo>
                    <a:cubicBezTo>
                      <a:pt x="360794" y="693570"/>
                      <a:pt x="364923" y="694624"/>
                      <a:pt x="369667" y="695942"/>
                    </a:cubicBezTo>
                    <a:cubicBezTo>
                      <a:pt x="372215" y="696645"/>
                      <a:pt x="374763" y="697348"/>
                      <a:pt x="377662" y="697875"/>
                    </a:cubicBezTo>
                    <a:cubicBezTo>
                      <a:pt x="386711" y="699720"/>
                      <a:pt x="396463" y="701213"/>
                      <a:pt x="406654" y="702267"/>
                    </a:cubicBezTo>
                    <a:cubicBezTo>
                      <a:pt x="414121" y="703058"/>
                      <a:pt x="421677" y="703497"/>
                      <a:pt x="428969" y="703937"/>
                    </a:cubicBezTo>
                    <a:cubicBezTo>
                      <a:pt x="432043" y="704112"/>
                      <a:pt x="435118" y="704288"/>
                      <a:pt x="438281" y="704464"/>
                    </a:cubicBezTo>
                    <a:cubicBezTo>
                      <a:pt x="438896" y="704464"/>
                      <a:pt x="439423" y="704552"/>
                      <a:pt x="439950" y="704552"/>
                    </a:cubicBezTo>
                    <a:cubicBezTo>
                      <a:pt x="453919" y="710965"/>
                      <a:pt x="467975" y="709559"/>
                      <a:pt x="479221" y="707099"/>
                    </a:cubicBezTo>
                    <a:cubicBezTo>
                      <a:pt x="485458" y="711229"/>
                      <a:pt x="492662" y="710965"/>
                      <a:pt x="496440" y="710789"/>
                    </a:cubicBezTo>
                    <a:cubicBezTo>
                      <a:pt x="497055" y="710789"/>
                      <a:pt x="497758" y="710701"/>
                      <a:pt x="498373" y="710701"/>
                    </a:cubicBezTo>
                    <a:cubicBezTo>
                      <a:pt x="501536" y="710613"/>
                      <a:pt x="504874" y="710877"/>
                      <a:pt x="508388" y="711141"/>
                    </a:cubicBezTo>
                    <a:cubicBezTo>
                      <a:pt x="515241" y="711580"/>
                      <a:pt x="523060" y="712195"/>
                      <a:pt x="531230" y="710877"/>
                    </a:cubicBezTo>
                    <a:cubicBezTo>
                      <a:pt x="531757" y="710965"/>
                      <a:pt x="532636" y="711229"/>
                      <a:pt x="533251" y="711316"/>
                    </a:cubicBezTo>
                    <a:cubicBezTo>
                      <a:pt x="534832" y="711668"/>
                      <a:pt x="536765" y="712195"/>
                      <a:pt x="538874" y="712458"/>
                    </a:cubicBezTo>
                    <a:cubicBezTo>
                      <a:pt x="539225" y="712458"/>
                      <a:pt x="539488" y="712546"/>
                      <a:pt x="539840" y="712634"/>
                    </a:cubicBezTo>
                    <a:cubicBezTo>
                      <a:pt x="543090" y="713161"/>
                      <a:pt x="549240" y="714040"/>
                      <a:pt x="554511" y="710701"/>
                    </a:cubicBezTo>
                    <a:cubicBezTo>
                      <a:pt x="555127" y="710701"/>
                      <a:pt x="556444" y="710701"/>
                      <a:pt x="557411" y="710789"/>
                    </a:cubicBezTo>
                    <a:cubicBezTo>
                      <a:pt x="559431" y="710877"/>
                      <a:pt x="561891" y="711053"/>
                      <a:pt x="564703" y="710789"/>
                    </a:cubicBezTo>
                    <a:cubicBezTo>
                      <a:pt x="565230" y="710701"/>
                      <a:pt x="566196" y="710789"/>
                      <a:pt x="567162" y="710789"/>
                    </a:cubicBezTo>
                    <a:cubicBezTo>
                      <a:pt x="570501" y="710877"/>
                      <a:pt x="577266" y="711141"/>
                      <a:pt x="583064" y="707363"/>
                    </a:cubicBezTo>
                    <a:cubicBezTo>
                      <a:pt x="588599" y="707099"/>
                      <a:pt x="593606" y="705781"/>
                      <a:pt x="598087" y="704639"/>
                    </a:cubicBezTo>
                    <a:cubicBezTo>
                      <a:pt x="604676" y="702882"/>
                      <a:pt x="608629" y="702004"/>
                      <a:pt x="612759" y="703322"/>
                    </a:cubicBezTo>
                    <a:cubicBezTo>
                      <a:pt x="624531" y="707099"/>
                      <a:pt x="637885" y="705781"/>
                      <a:pt x="649394" y="703937"/>
                    </a:cubicBezTo>
                    <a:cubicBezTo>
                      <a:pt x="650711" y="703761"/>
                      <a:pt x="651853" y="703849"/>
                      <a:pt x="654138" y="704024"/>
                    </a:cubicBezTo>
                    <a:cubicBezTo>
                      <a:pt x="655280" y="704112"/>
                      <a:pt x="656598" y="704200"/>
                      <a:pt x="658003" y="704288"/>
                    </a:cubicBezTo>
                    <a:cubicBezTo>
                      <a:pt x="665559" y="704552"/>
                      <a:pt x="672675" y="703585"/>
                      <a:pt x="679527" y="702619"/>
                    </a:cubicBezTo>
                    <a:cubicBezTo>
                      <a:pt x="680670" y="702443"/>
                      <a:pt x="681812" y="702267"/>
                      <a:pt x="682954" y="702180"/>
                    </a:cubicBezTo>
                    <a:cubicBezTo>
                      <a:pt x="688488" y="701477"/>
                      <a:pt x="694023" y="700510"/>
                      <a:pt x="699295" y="699632"/>
                    </a:cubicBezTo>
                    <a:cubicBezTo>
                      <a:pt x="702018" y="699192"/>
                      <a:pt x="704741" y="698665"/>
                      <a:pt x="707553" y="698314"/>
                    </a:cubicBezTo>
                    <a:cubicBezTo>
                      <a:pt x="711770" y="697611"/>
                      <a:pt x="715987" y="696996"/>
                      <a:pt x="720204" y="696293"/>
                    </a:cubicBezTo>
                    <a:cubicBezTo>
                      <a:pt x="726354" y="695327"/>
                      <a:pt x="732415" y="694360"/>
                      <a:pt x="738565" y="693394"/>
                    </a:cubicBezTo>
                    <a:cubicBezTo>
                      <a:pt x="747351" y="691988"/>
                      <a:pt x="758859" y="689792"/>
                      <a:pt x="770456" y="685839"/>
                    </a:cubicBezTo>
                    <a:cubicBezTo>
                      <a:pt x="771422" y="685663"/>
                      <a:pt x="774322" y="685399"/>
                      <a:pt x="777221" y="685663"/>
                    </a:cubicBezTo>
                    <a:cubicBezTo>
                      <a:pt x="783546" y="686190"/>
                      <a:pt x="789520" y="684784"/>
                      <a:pt x="794352" y="683730"/>
                    </a:cubicBezTo>
                    <a:lnTo>
                      <a:pt x="795758" y="683379"/>
                    </a:lnTo>
                    <a:cubicBezTo>
                      <a:pt x="799184" y="682588"/>
                      <a:pt x="802259" y="681534"/>
                      <a:pt x="805070" y="680567"/>
                    </a:cubicBezTo>
                    <a:cubicBezTo>
                      <a:pt x="806476" y="680040"/>
                      <a:pt x="807794" y="679601"/>
                      <a:pt x="809112" y="679250"/>
                    </a:cubicBezTo>
                    <a:cubicBezTo>
                      <a:pt x="813153" y="678020"/>
                      <a:pt x="817106" y="676878"/>
                      <a:pt x="821411" y="675648"/>
                    </a:cubicBezTo>
                    <a:cubicBezTo>
                      <a:pt x="831075" y="672924"/>
                      <a:pt x="841091" y="670113"/>
                      <a:pt x="850667" y="665984"/>
                    </a:cubicBezTo>
                    <a:cubicBezTo>
                      <a:pt x="855059" y="664051"/>
                      <a:pt x="860067" y="662733"/>
                      <a:pt x="865338" y="661328"/>
                    </a:cubicBezTo>
                    <a:cubicBezTo>
                      <a:pt x="872103" y="659570"/>
                      <a:pt x="879131" y="657725"/>
                      <a:pt x="886159" y="654299"/>
                    </a:cubicBezTo>
                    <a:cubicBezTo>
                      <a:pt x="886511" y="654124"/>
                      <a:pt x="888883" y="654211"/>
                      <a:pt x="891782" y="656408"/>
                    </a:cubicBezTo>
                    <a:cubicBezTo>
                      <a:pt x="892661" y="657023"/>
                      <a:pt x="893451" y="657725"/>
                      <a:pt x="894330" y="658340"/>
                    </a:cubicBezTo>
                    <a:cubicBezTo>
                      <a:pt x="900743" y="663260"/>
                      <a:pt x="907332" y="668268"/>
                      <a:pt x="915327" y="672134"/>
                    </a:cubicBezTo>
                    <a:cubicBezTo>
                      <a:pt x="918314" y="673627"/>
                      <a:pt x="921301" y="675033"/>
                      <a:pt x="924288" y="676526"/>
                    </a:cubicBezTo>
                    <a:cubicBezTo>
                      <a:pt x="942737" y="685663"/>
                      <a:pt x="961889" y="695063"/>
                      <a:pt x="981920" y="702443"/>
                    </a:cubicBezTo>
                    <a:lnTo>
                      <a:pt x="982535" y="702707"/>
                    </a:lnTo>
                    <a:cubicBezTo>
                      <a:pt x="1000457" y="709296"/>
                      <a:pt x="1018907" y="716148"/>
                      <a:pt x="1037707" y="721771"/>
                    </a:cubicBezTo>
                    <a:cubicBezTo>
                      <a:pt x="1039728" y="722386"/>
                      <a:pt x="1041836" y="723089"/>
                      <a:pt x="1044033" y="723791"/>
                    </a:cubicBezTo>
                    <a:cubicBezTo>
                      <a:pt x="1053082" y="726779"/>
                      <a:pt x="1063273" y="730205"/>
                      <a:pt x="1075133" y="729678"/>
                    </a:cubicBezTo>
                    <a:cubicBezTo>
                      <a:pt x="1075309" y="729766"/>
                      <a:pt x="1075484" y="729853"/>
                      <a:pt x="1075660" y="729941"/>
                    </a:cubicBezTo>
                    <a:cubicBezTo>
                      <a:pt x="1082425" y="733895"/>
                      <a:pt x="1090068" y="735828"/>
                      <a:pt x="1099117" y="735828"/>
                    </a:cubicBezTo>
                    <a:cubicBezTo>
                      <a:pt x="1099293" y="735828"/>
                      <a:pt x="1099468" y="735828"/>
                      <a:pt x="1099644" y="735828"/>
                    </a:cubicBezTo>
                    <a:cubicBezTo>
                      <a:pt x="1107463" y="740132"/>
                      <a:pt x="1115809" y="741187"/>
                      <a:pt x="1122662" y="742065"/>
                    </a:cubicBezTo>
                    <a:cubicBezTo>
                      <a:pt x="1125825" y="742504"/>
                      <a:pt x="1128900" y="742856"/>
                      <a:pt x="1131447" y="743471"/>
                    </a:cubicBezTo>
                    <a:cubicBezTo>
                      <a:pt x="1142780" y="746282"/>
                      <a:pt x="1154201" y="747336"/>
                      <a:pt x="1165183" y="748390"/>
                    </a:cubicBezTo>
                    <a:cubicBezTo>
                      <a:pt x="1174232" y="749269"/>
                      <a:pt x="1182754" y="750060"/>
                      <a:pt x="1191012" y="751729"/>
                    </a:cubicBezTo>
                    <a:cubicBezTo>
                      <a:pt x="1200237" y="753574"/>
                      <a:pt x="1209549" y="754189"/>
                      <a:pt x="1218510" y="754804"/>
                    </a:cubicBezTo>
                    <a:cubicBezTo>
                      <a:pt x="1225451" y="755243"/>
                      <a:pt x="1231952" y="755682"/>
                      <a:pt x="1238190" y="756649"/>
                    </a:cubicBezTo>
                    <a:cubicBezTo>
                      <a:pt x="1247941" y="758142"/>
                      <a:pt x="1257342" y="758757"/>
                      <a:pt x="1267006" y="758494"/>
                    </a:cubicBezTo>
                    <a:cubicBezTo>
                      <a:pt x="1272013" y="758406"/>
                      <a:pt x="1277460" y="758142"/>
                      <a:pt x="1283346" y="756649"/>
                    </a:cubicBezTo>
                    <a:cubicBezTo>
                      <a:pt x="1284576" y="756385"/>
                      <a:pt x="1288530" y="757176"/>
                      <a:pt x="1290902" y="757703"/>
                    </a:cubicBezTo>
                    <a:cubicBezTo>
                      <a:pt x="1292220" y="757967"/>
                      <a:pt x="1293625" y="758230"/>
                      <a:pt x="1295031" y="758494"/>
                    </a:cubicBezTo>
                    <a:cubicBezTo>
                      <a:pt x="1299336" y="760866"/>
                      <a:pt x="1303641" y="761217"/>
                      <a:pt x="1307770" y="759636"/>
                    </a:cubicBezTo>
                    <a:cubicBezTo>
                      <a:pt x="1309527" y="758933"/>
                      <a:pt x="1312163" y="759284"/>
                      <a:pt x="1316292" y="759987"/>
                    </a:cubicBezTo>
                    <a:cubicBezTo>
                      <a:pt x="1318576" y="760602"/>
                      <a:pt x="1322178" y="761217"/>
                      <a:pt x="1326131" y="761217"/>
                    </a:cubicBezTo>
                    <a:close/>
                    <a:moveTo>
                      <a:pt x="1367510" y="753925"/>
                    </a:moveTo>
                    <a:cubicBezTo>
                      <a:pt x="1367510" y="753925"/>
                      <a:pt x="1367510" y="753925"/>
                      <a:pt x="1367510" y="753925"/>
                    </a:cubicBezTo>
                    <a:cubicBezTo>
                      <a:pt x="1367510" y="753925"/>
                      <a:pt x="1367510" y="753925"/>
                      <a:pt x="1367510" y="753925"/>
                    </a:cubicBezTo>
                    <a:close/>
                    <a:moveTo>
                      <a:pt x="1369531" y="733631"/>
                    </a:moveTo>
                    <a:cubicBezTo>
                      <a:pt x="1365929" y="733631"/>
                      <a:pt x="1361976" y="734510"/>
                      <a:pt x="1358901" y="736706"/>
                    </a:cubicBezTo>
                    <a:cubicBezTo>
                      <a:pt x="1357319" y="737848"/>
                      <a:pt x="1355035" y="738024"/>
                      <a:pt x="1349940" y="738112"/>
                    </a:cubicBezTo>
                    <a:lnTo>
                      <a:pt x="1348710" y="738112"/>
                    </a:lnTo>
                    <a:cubicBezTo>
                      <a:pt x="1342033" y="738287"/>
                      <a:pt x="1334917" y="739078"/>
                      <a:pt x="1327537" y="740396"/>
                    </a:cubicBezTo>
                    <a:cubicBezTo>
                      <a:pt x="1325692" y="740747"/>
                      <a:pt x="1322881" y="740220"/>
                      <a:pt x="1319894" y="739781"/>
                    </a:cubicBezTo>
                    <a:cubicBezTo>
                      <a:pt x="1315325" y="739078"/>
                      <a:pt x="1309439" y="738112"/>
                      <a:pt x="1303026" y="739254"/>
                    </a:cubicBezTo>
                    <a:cubicBezTo>
                      <a:pt x="1302147" y="738990"/>
                      <a:pt x="1301181" y="738727"/>
                      <a:pt x="1300126" y="738551"/>
                    </a:cubicBezTo>
                    <a:cubicBezTo>
                      <a:pt x="1298721" y="738375"/>
                      <a:pt x="1297227" y="738024"/>
                      <a:pt x="1295558" y="737672"/>
                    </a:cubicBezTo>
                    <a:cubicBezTo>
                      <a:pt x="1290023" y="736530"/>
                      <a:pt x="1283083" y="735125"/>
                      <a:pt x="1276055" y="736882"/>
                    </a:cubicBezTo>
                    <a:cubicBezTo>
                      <a:pt x="1272716" y="737672"/>
                      <a:pt x="1269466" y="737848"/>
                      <a:pt x="1265512" y="737936"/>
                    </a:cubicBezTo>
                    <a:cubicBezTo>
                      <a:pt x="1257517" y="738112"/>
                      <a:pt x="1249611" y="737672"/>
                      <a:pt x="1241528" y="736355"/>
                    </a:cubicBezTo>
                    <a:cubicBezTo>
                      <a:pt x="1234060" y="735212"/>
                      <a:pt x="1226593" y="734773"/>
                      <a:pt x="1219477" y="734246"/>
                    </a:cubicBezTo>
                    <a:cubicBezTo>
                      <a:pt x="1211043" y="733719"/>
                      <a:pt x="1203048" y="733192"/>
                      <a:pt x="1195668" y="731698"/>
                    </a:cubicBezTo>
                    <a:cubicBezTo>
                      <a:pt x="1185917" y="729766"/>
                      <a:pt x="1176253" y="728799"/>
                      <a:pt x="1166940" y="727921"/>
                    </a:cubicBezTo>
                    <a:cubicBezTo>
                      <a:pt x="1156486" y="726954"/>
                      <a:pt x="1146558" y="725988"/>
                      <a:pt x="1137158" y="723704"/>
                    </a:cubicBezTo>
                    <a:cubicBezTo>
                      <a:pt x="1133029" y="722650"/>
                      <a:pt x="1129075" y="722210"/>
                      <a:pt x="1125297" y="721683"/>
                    </a:cubicBezTo>
                    <a:cubicBezTo>
                      <a:pt x="1119587" y="720980"/>
                      <a:pt x="1114579" y="720277"/>
                      <a:pt x="1110977" y="718081"/>
                    </a:cubicBezTo>
                    <a:cubicBezTo>
                      <a:pt x="1106321" y="715182"/>
                      <a:pt x="1100874" y="715182"/>
                      <a:pt x="1098502" y="715182"/>
                    </a:cubicBezTo>
                    <a:cubicBezTo>
                      <a:pt x="1094197" y="715182"/>
                      <a:pt x="1090947" y="714479"/>
                      <a:pt x="1088135" y="712810"/>
                    </a:cubicBezTo>
                    <a:cubicBezTo>
                      <a:pt x="1085939" y="711580"/>
                      <a:pt x="1080229" y="708593"/>
                      <a:pt x="1073464" y="709032"/>
                    </a:cubicBezTo>
                    <a:cubicBezTo>
                      <a:pt x="1066435" y="709383"/>
                      <a:pt x="1059319" y="707011"/>
                      <a:pt x="1051676" y="704464"/>
                    </a:cubicBezTo>
                    <a:cubicBezTo>
                      <a:pt x="1049392" y="703673"/>
                      <a:pt x="1047108" y="702970"/>
                      <a:pt x="1044736" y="702180"/>
                    </a:cubicBezTo>
                    <a:cubicBezTo>
                      <a:pt x="1026725" y="696733"/>
                      <a:pt x="1008540" y="690056"/>
                      <a:pt x="991057" y="683555"/>
                    </a:cubicBezTo>
                    <a:lnTo>
                      <a:pt x="990442" y="683291"/>
                    </a:lnTo>
                    <a:cubicBezTo>
                      <a:pt x="971641" y="676350"/>
                      <a:pt x="953104" y="667214"/>
                      <a:pt x="935270" y="658428"/>
                    </a:cubicBezTo>
                    <a:cubicBezTo>
                      <a:pt x="932283" y="656935"/>
                      <a:pt x="929296" y="655441"/>
                      <a:pt x="926221" y="654036"/>
                    </a:cubicBezTo>
                    <a:cubicBezTo>
                      <a:pt x="920422" y="651224"/>
                      <a:pt x="914976" y="647095"/>
                      <a:pt x="909265" y="642703"/>
                    </a:cubicBezTo>
                    <a:cubicBezTo>
                      <a:pt x="908387" y="642000"/>
                      <a:pt x="907508" y="641385"/>
                      <a:pt x="906629" y="640682"/>
                    </a:cubicBezTo>
                    <a:cubicBezTo>
                      <a:pt x="896702" y="633126"/>
                      <a:pt x="883875" y="631369"/>
                      <a:pt x="873948" y="636114"/>
                    </a:cubicBezTo>
                    <a:cubicBezTo>
                      <a:pt x="869204" y="638398"/>
                      <a:pt x="863669" y="639891"/>
                      <a:pt x="857783" y="641472"/>
                    </a:cubicBezTo>
                    <a:cubicBezTo>
                      <a:pt x="851809" y="643054"/>
                      <a:pt x="845571" y="644723"/>
                      <a:pt x="839333" y="647359"/>
                    </a:cubicBezTo>
                    <a:cubicBezTo>
                      <a:pt x="831427" y="650785"/>
                      <a:pt x="822641" y="653245"/>
                      <a:pt x="813417" y="655881"/>
                    </a:cubicBezTo>
                    <a:cubicBezTo>
                      <a:pt x="809200" y="657111"/>
                      <a:pt x="804807" y="658340"/>
                      <a:pt x="800414" y="659658"/>
                    </a:cubicBezTo>
                    <a:cubicBezTo>
                      <a:pt x="798657" y="660185"/>
                      <a:pt x="797076" y="660800"/>
                      <a:pt x="795494" y="661328"/>
                    </a:cubicBezTo>
                    <a:cubicBezTo>
                      <a:pt x="793210" y="662118"/>
                      <a:pt x="791014" y="662909"/>
                      <a:pt x="788993" y="663348"/>
                    </a:cubicBezTo>
                    <a:lnTo>
                      <a:pt x="787412" y="663700"/>
                    </a:lnTo>
                    <a:cubicBezTo>
                      <a:pt x="784161" y="664490"/>
                      <a:pt x="780823" y="665281"/>
                      <a:pt x="778802" y="665105"/>
                    </a:cubicBezTo>
                    <a:cubicBezTo>
                      <a:pt x="777045" y="664929"/>
                      <a:pt x="767733" y="664314"/>
                      <a:pt x="761231" y="666511"/>
                    </a:cubicBezTo>
                    <a:cubicBezTo>
                      <a:pt x="751480" y="669849"/>
                      <a:pt x="741289" y="671782"/>
                      <a:pt x="733558" y="673012"/>
                    </a:cubicBezTo>
                    <a:cubicBezTo>
                      <a:pt x="727496" y="673978"/>
                      <a:pt x="721434" y="674945"/>
                      <a:pt x="715372" y="675911"/>
                    </a:cubicBezTo>
                    <a:cubicBezTo>
                      <a:pt x="711155" y="676614"/>
                      <a:pt x="706850" y="677229"/>
                      <a:pt x="702633" y="677932"/>
                    </a:cubicBezTo>
                    <a:cubicBezTo>
                      <a:pt x="699822" y="678371"/>
                      <a:pt x="697010" y="678898"/>
                      <a:pt x="694199" y="679338"/>
                    </a:cubicBezTo>
                    <a:cubicBezTo>
                      <a:pt x="688840" y="680216"/>
                      <a:pt x="683832" y="681095"/>
                      <a:pt x="678737" y="681797"/>
                    </a:cubicBezTo>
                    <a:cubicBezTo>
                      <a:pt x="677507" y="681973"/>
                      <a:pt x="676365" y="682149"/>
                      <a:pt x="675135" y="682324"/>
                    </a:cubicBezTo>
                    <a:cubicBezTo>
                      <a:pt x="669161" y="683115"/>
                      <a:pt x="663538" y="683906"/>
                      <a:pt x="658443" y="683730"/>
                    </a:cubicBezTo>
                    <a:cubicBezTo>
                      <a:pt x="657652" y="683730"/>
                      <a:pt x="656861" y="683642"/>
                      <a:pt x="655895" y="683555"/>
                    </a:cubicBezTo>
                    <a:cubicBezTo>
                      <a:pt x="652996" y="683291"/>
                      <a:pt x="649306" y="682939"/>
                      <a:pt x="644650" y="683730"/>
                    </a:cubicBezTo>
                    <a:cubicBezTo>
                      <a:pt x="636743" y="684960"/>
                      <a:pt x="626815" y="686102"/>
                      <a:pt x="620314" y="683994"/>
                    </a:cubicBezTo>
                    <a:cubicBezTo>
                      <a:pt x="608542" y="680216"/>
                      <a:pt x="598614" y="682852"/>
                      <a:pt x="590619" y="684960"/>
                    </a:cubicBezTo>
                    <a:cubicBezTo>
                      <a:pt x="586139" y="686102"/>
                      <a:pt x="582361" y="687156"/>
                      <a:pt x="579198" y="686805"/>
                    </a:cubicBezTo>
                    <a:lnTo>
                      <a:pt x="571555" y="685927"/>
                    </a:lnTo>
                    <a:lnTo>
                      <a:pt x="568392" y="690407"/>
                    </a:lnTo>
                    <a:cubicBezTo>
                      <a:pt x="568041" y="690407"/>
                      <a:pt x="567690" y="690407"/>
                      <a:pt x="567338" y="690407"/>
                    </a:cubicBezTo>
                    <a:cubicBezTo>
                      <a:pt x="565669" y="690319"/>
                      <a:pt x="563560" y="690319"/>
                      <a:pt x="561276" y="690495"/>
                    </a:cubicBezTo>
                    <a:cubicBezTo>
                      <a:pt x="560661" y="690583"/>
                      <a:pt x="559431" y="690495"/>
                      <a:pt x="558289" y="690407"/>
                    </a:cubicBezTo>
                    <a:cubicBezTo>
                      <a:pt x="554599" y="690231"/>
                      <a:pt x="548889" y="689880"/>
                      <a:pt x="543003" y="692516"/>
                    </a:cubicBezTo>
                    <a:cubicBezTo>
                      <a:pt x="542563" y="692428"/>
                      <a:pt x="542036" y="692340"/>
                      <a:pt x="541597" y="692340"/>
                    </a:cubicBezTo>
                    <a:cubicBezTo>
                      <a:pt x="541070" y="692252"/>
                      <a:pt x="540016" y="691988"/>
                      <a:pt x="539137" y="691813"/>
                    </a:cubicBezTo>
                    <a:cubicBezTo>
                      <a:pt x="535974" y="691022"/>
                      <a:pt x="531582" y="689880"/>
                      <a:pt x="526574" y="690846"/>
                    </a:cubicBezTo>
                    <a:cubicBezTo>
                      <a:pt x="521391" y="691725"/>
                      <a:pt x="515680" y="691373"/>
                      <a:pt x="509618" y="690934"/>
                    </a:cubicBezTo>
                    <a:cubicBezTo>
                      <a:pt x="505753" y="690671"/>
                      <a:pt x="501799" y="690407"/>
                      <a:pt x="497582" y="690407"/>
                    </a:cubicBezTo>
                    <a:cubicBezTo>
                      <a:pt x="496616" y="690407"/>
                      <a:pt x="495562" y="690495"/>
                      <a:pt x="494595" y="690495"/>
                    </a:cubicBezTo>
                    <a:cubicBezTo>
                      <a:pt x="493980" y="690495"/>
                      <a:pt x="493190" y="690583"/>
                      <a:pt x="492575" y="690583"/>
                    </a:cubicBezTo>
                    <a:cubicBezTo>
                      <a:pt x="487567" y="685487"/>
                      <a:pt x="479045" y="685927"/>
                      <a:pt x="475092" y="686893"/>
                    </a:cubicBezTo>
                    <a:cubicBezTo>
                      <a:pt x="463056" y="689880"/>
                      <a:pt x="455852" y="689616"/>
                      <a:pt x="449175" y="686102"/>
                    </a:cubicBezTo>
                    <a:cubicBezTo>
                      <a:pt x="445397" y="684082"/>
                      <a:pt x="441532" y="684170"/>
                      <a:pt x="439687" y="684257"/>
                    </a:cubicBezTo>
                    <a:cubicBezTo>
                      <a:pt x="439511" y="684257"/>
                      <a:pt x="439423" y="684257"/>
                      <a:pt x="439247" y="684257"/>
                    </a:cubicBezTo>
                    <a:cubicBezTo>
                      <a:pt x="436172" y="684082"/>
                      <a:pt x="433010" y="683906"/>
                      <a:pt x="429935" y="683730"/>
                    </a:cubicBezTo>
                    <a:cubicBezTo>
                      <a:pt x="422643" y="683291"/>
                      <a:pt x="415790" y="682939"/>
                      <a:pt x="408850" y="682237"/>
                    </a:cubicBezTo>
                    <a:cubicBezTo>
                      <a:pt x="399537" y="681270"/>
                      <a:pt x="390664" y="679952"/>
                      <a:pt x="382406" y="678283"/>
                    </a:cubicBezTo>
                    <a:cubicBezTo>
                      <a:pt x="380385" y="677844"/>
                      <a:pt x="378277" y="677317"/>
                      <a:pt x="376080" y="676702"/>
                    </a:cubicBezTo>
                    <a:cubicBezTo>
                      <a:pt x="370019" y="675121"/>
                      <a:pt x="363166" y="673276"/>
                      <a:pt x="354996" y="673627"/>
                    </a:cubicBezTo>
                    <a:cubicBezTo>
                      <a:pt x="354029" y="673539"/>
                      <a:pt x="351657" y="672573"/>
                      <a:pt x="350076" y="671958"/>
                    </a:cubicBezTo>
                    <a:cubicBezTo>
                      <a:pt x="348143" y="671255"/>
                      <a:pt x="346035" y="670377"/>
                      <a:pt x="343662" y="669761"/>
                    </a:cubicBezTo>
                    <a:lnTo>
                      <a:pt x="343223" y="669674"/>
                    </a:lnTo>
                    <a:cubicBezTo>
                      <a:pt x="340324" y="668883"/>
                      <a:pt x="336722" y="667829"/>
                      <a:pt x="332417" y="667829"/>
                    </a:cubicBezTo>
                    <a:cubicBezTo>
                      <a:pt x="332329" y="667829"/>
                      <a:pt x="332241" y="667829"/>
                      <a:pt x="332154" y="667829"/>
                    </a:cubicBezTo>
                    <a:cubicBezTo>
                      <a:pt x="323983" y="667829"/>
                      <a:pt x="315813" y="665545"/>
                      <a:pt x="307115" y="663085"/>
                    </a:cubicBezTo>
                    <a:cubicBezTo>
                      <a:pt x="304040" y="662206"/>
                      <a:pt x="300878" y="661328"/>
                      <a:pt x="297627" y="660537"/>
                    </a:cubicBezTo>
                    <a:cubicBezTo>
                      <a:pt x="288139" y="658165"/>
                      <a:pt x="278826" y="655090"/>
                      <a:pt x="269075" y="651927"/>
                    </a:cubicBezTo>
                    <a:cubicBezTo>
                      <a:pt x="261695" y="649467"/>
                      <a:pt x="254052" y="647007"/>
                      <a:pt x="246233" y="644811"/>
                    </a:cubicBezTo>
                    <a:cubicBezTo>
                      <a:pt x="227695" y="639540"/>
                      <a:pt x="210125" y="631633"/>
                      <a:pt x="195365" y="624517"/>
                    </a:cubicBezTo>
                    <a:cubicBezTo>
                      <a:pt x="191148" y="622496"/>
                      <a:pt x="186843" y="620563"/>
                      <a:pt x="182714" y="618631"/>
                    </a:cubicBezTo>
                    <a:cubicBezTo>
                      <a:pt x="175774" y="615468"/>
                      <a:pt x="169185" y="612481"/>
                      <a:pt x="162772" y="609142"/>
                    </a:cubicBezTo>
                    <a:cubicBezTo>
                      <a:pt x="156797" y="606067"/>
                      <a:pt x="151175" y="602553"/>
                      <a:pt x="145113" y="598776"/>
                    </a:cubicBezTo>
                    <a:cubicBezTo>
                      <a:pt x="142302" y="597019"/>
                      <a:pt x="139402" y="595262"/>
                      <a:pt x="136503" y="593504"/>
                    </a:cubicBezTo>
                    <a:cubicBezTo>
                      <a:pt x="133868" y="591923"/>
                      <a:pt x="131232" y="590517"/>
                      <a:pt x="128684" y="589199"/>
                    </a:cubicBezTo>
                    <a:cubicBezTo>
                      <a:pt x="123940" y="586652"/>
                      <a:pt x="119460" y="584280"/>
                      <a:pt x="116385" y="581556"/>
                    </a:cubicBezTo>
                    <a:cubicBezTo>
                      <a:pt x="110499" y="576197"/>
                      <a:pt x="104349" y="571189"/>
                      <a:pt x="98375" y="566270"/>
                    </a:cubicBezTo>
                    <a:cubicBezTo>
                      <a:pt x="84933" y="555288"/>
                      <a:pt x="72194" y="544833"/>
                      <a:pt x="63145" y="531831"/>
                    </a:cubicBezTo>
                    <a:lnTo>
                      <a:pt x="61213" y="529108"/>
                    </a:lnTo>
                    <a:cubicBezTo>
                      <a:pt x="57962" y="524451"/>
                      <a:pt x="54624" y="519531"/>
                      <a:pt x="50934" y="514875"/>
                    </a:cubicBezTo>
                    <a:cubicBezTo>
                      <a:pt x="42412" y="504157"/>
                      <a:pt x="36789" y="491682"/>
                      <a:pt x="32484" y="480964"/>
                    </a:cubicBezTo>
                    <a:cubicBezTo>
                      <a:pt x="31079" y="477362"/>
                      <a:pt x="30288" y="473233"/>
                      <a:pt x="29497" y="468840"/>
                    </a:cubicBezTo>
                    <a:cubicBezTo>
                      <a:pt x="29058" y="466380"/>
                      <a:pt x="28531" y="463832"/>
                      <a:pt x="27916" y="461197"/>
                    </a:cubicBezTo>
                    <a:lnTo>
                      <a:pt x="27652" y="460142"/>
                    </a:lnTo>
                    <a:cubicBezTo>
                      <a:pt x="27301" y="458737"/>
                      <a:pt x="26950" y="457067"/>
                      <a:pt x="26335" y="455398"/>
                    </a:cubicBezTo>
                    <a:cubicBezTo>
                      <a:pt x="28707" y="449776"/>
                      <a:pt x="25983" y="445207"/>
                      <a:pt x="24050" y="443011"/>
                    </a:cubicBezTo>
                    <a:cubicBezTo>
                      <a:pt x="23787" y="442044"/>
                      <a:pt x="23699" y="439848"/>
                      <a:pt x="23611" y="438530"/>
                    </a:cubicBezTo>
                    <a:cubicBezTo>
                      <a:pt x="23523" y="437652"/>
                      <a:pt x="23523" y="436773"/>
                      <a:pt x="23435" y="435895"/>
                    </a:cubicBezTo>
                    <a:cubicBezTo>
                      <a:pt x="22381" y="423244"/>
                      <a:pt x="24402" y="410066"/>
                      <a:pt x="30112" y="391792"/>
                    </a:cubicBezTo>
                    <a:lnTo>
                      <a:pt x="30552" y="390474"/>
                    </a:lnTo>
                    <a:lnTo>
                      <a:pt x="30552" y="389069"/>
                    </a:lnTo>
                    <a:cubicBezTo>
                      <a:pt x="30552" y="380020"/>
                      <a:pt x="35735" y="371674"/>
                      <a:pt x="41182" y="362713"/>
                    </a:cubicBezTo>
                    <a:cubicBezTo>
                      <a:pt x="42675" y="360253"/>
                      <a:pt x="44257" y="357705"/>
                      <a:pt x="45750" y="355157"/>
                    </a:cubicBezTo>
                    <a:cubicBezTo>
                      <a:pt x="51022" y="345845"/>
                      <a:pt x="56996" y="337498"/>
                      <a:pt x="63233" y="330119"/>
                    </a:cubicBezTo>
                    <a:cubicBezTo>
                      <a:pt x="64727" y="328362"/>
                      <a:pt x="66220" y="326605"/>
                      <a:pt x="67714" y="324848"/>
                    </a:cubicBezTo>
                    <a:cubicBezTo>
                      <a:pt x="74830" y="316589"/>
                      <a:pt x="82122" y="308067"/>
                      <a:pt x="89853" y="300688"/>
                    </a:cubicBezTo>
                    <a:cubicBezTo>
                      <a:pt x="104612" y="286631"/>
                      <a:pt x="121568" y="274244"/>
                      <a:pt x="137645" y="262823"/>
                    </a:cubicBezTo>
                    <a:cubicBezTo>
                      <a:pt x="139666" y="261417"/>
                      <a:pt x="141511" y="259924"/>
                      <a:pt x="143268" y="258518"/>
                    </a:cubicBezTo>
                    <a:cubicBezTo>
                      <a:pt x="148891" y="254037"/>
                      <a:pt x="152668" y="251226"/>
                      <a:pt x="157325" y="251050"/>
                    </a:cubicBezTo>
                    <a:cubicBezTo>
                      <a:pt x="162947" y="250787"/>
                      <a:pt x="168394" y="247448"/>
                      <a:pt x="170766" y="243056"/>
                    </a:cubicBezTo>
                    <a:cubicBezTo>
                      <a:pt x="170942" y="242968"/>
                      <a:pt x="171118" y="242968"/>
                      <a:pt x="171206" y="242880"/>
                    </a:cubicBezTo>
                    <a:cubicBezTo>
                      <a:pt x="172084" y="242616"/>
                      <a:pt x="172963" y="242265"/>
                      <a:pt x="173841" y="242001"/>
                    </a:cubicBezTo>
                    <a:cubicBezTo>
                      <a:pt x="174895" y="241562"/>
                      <a:pt x="176037" y="241211"/>
                      <a:pt x="177092" y="240859"/>
                    </a:cubicBezTo>
                    <a:cubicBezTo>
                      <a:pt x="181660" y="239278"/>
                      <a:pt x="187283" y="237345"/>
                      <a:pt x="191851" y="233480"/>
                    </a:cubicBezTo>
                    <a:cubicBezTo>
                      <a:pt x="199319" y="227330"/>
                      <a:pt x="208719" y="223289"/>
                      <a:pt x="218822" y="218984"/>
                    </a:cubicBezTo>
                    <a:cubicBezTo>
                      <a:pt x="222951" y="217227"/>
                      <a:pt x="227256" y="215382"/>
                      <a:pt x="231473" y="213361"/>
                    </a:cubicBezTo>
                    <a:cubicBezTo>
                      <a:pt x="233142" y="212570"/>
                      <a:pt x="235778" y="211955"/>
                      <a:pt x="238589" y="211428"/>
                    </a:cubicBezTo>
                    <a:cubicBezTo>
                      <a:pt x="242982" y="210462"/>
                      <a:pt x="247902" y="209408"/>
                      <a:pt x="252646" y="206860"/>
                    </a:cubicBezTo>
                    <a:cubicBezTo>
                      <a:pt x="259674" y="203082"/>
                      <a:pt x="267581" y="200534"/>
                      <a:pt x="275927" y="197899"/>
                    </a:cubicBezTo>
                    <a:cubicBezTo>
                      <a:pt x="281023" y="196230"/>
                      <a:pt x="286382" y="194560"/>
                      <a:pt x="291653" y="192540"/>
                    </a:cubicBezTo>
                    <a:cubicBezTo>
                      <a:pt x="299560" y="189465"/>
                      <a:pt x="307818" y="187181"/>
                      <a:pt x="316691" y="184809"/>
                    </a:cubicBezTo>
                    <a:cubicBezTo>
                      <a:pt x="322929" y="183139"/>
                      <a:pt x="329342" y="181382"/>
                      <a:pt x="335668" y="179274"/>
                    </a:cubicBezTo>
                    <a:cubicBezTo>
                      <a:pt x="341466" y="177341"/>
                      <a:pt x="347264" y="174090"/>
                      <a:pt x="353414" y="169258"/>
                    </a:cubicBezTo>
                    <a:cubicBezTo>
                      <a:pt x="357192" y="166272"/>
                      <a:pt x="360706" y="163109"/>
                      <a:pt x="364132" y="160034"/>
                    </a:cubicBezTo>
                    <a:cubicBezTo>
                      <a:pt x="367910" y="156695"/>
                      <a:pt x="371424" y="153445"/>
                      <a:pt x="375114" y="150634"/>
                    </a:cubicBezTo>
                    <a:cubicBezTo>
                      <a:pt x="385305" y="142990"/>
                      <a:pt x="394618" y="136665"/>
                      <a:pt x="403667" y="131306"/>
                    </a:cubicBezTo>
                    <a:lnTo>
                      <a:pt x="407620" y="128934"/>
                    </a:lnTo>
                    <a:cubicBezTo>
                      <a:pt x="423697" y="119445"/>
                      <a:pt x="440302" y="109606"/>
                      <a:pt x="457257" y="101348"/>
                    </a:cubicBezTo>
                    <a:cubicBezTo>
                      <a:pt x="473686" y="93353"/>
                      <a:pt x="491784" y="85885"/>
                      <a:pt x="512517" y="78593"/>
                    </a:cubicBezTo>
                    <a:cubicBezTo>
                      <a:pt x="515329" y="77627"/>
                      <a:pt x="518316" y="76748"/>
                      <a:pt x="521478" y="75870"/>
                    </a:cubicBezTo>
                    <a:cubicBezTo>
                      <a:pt x="528683" y="73849"/>
                      <a:pt x="536941" y="71565"/>
                      <a:pt x="544496" y="66821"/>
                    </a:cubicBezTo>
                    <a:cubicBezTo>
                      <a:pt x="546253" y="65679"/>
                      <a:pt x="549680" y="64800"/>
                      <a:pt x="552139" y="64098"/>
                    </a:cubicBezTo>
                    <a:lnTo>
                      <a:pt x="556269" y="62955"/>
                    </a:lnTo>
                    <a:cubicBezTo>
                      <a:pt x="565493" y="60408"/>
                      <a:pt x="574191" y="57948"/>
                      <a:pt x="583064" y="56015"/>
                    </a:cubicBezTo>
                    <a:cubicBezTo>
                      <a:pt x="589917" y="54521"/>
                      <a:pt x="596681" y="52764"/>
                      <a:pt x="603270" y="51007"/>
                    </a:cubicBezTo>
                    <a:cubicBezTo>
                      <a:pt x="615306" y="47757"/>
                      <a:pt x="626727" y="44770"/>
                      <a:pt x="638500" y="43716"/>
                    </a:cubicBezTo>
                    <a:cubicBezTo>
                      <a:pt x="639642" y="43628"/>
                      <a:pt x="640696" y="43540"/>
                      <a:pt x="641838" y="43452"/>
                    </a:cubicBezTo>
                    <a:cubicBezTo>
                      <a:pt x="648076" y="42925"/>
                      <a:pt x="655192" y="42398"/>
                      <a:pt x="661957" y="39762"/>
                    </a:cubicBezTo>
                    <a:cubicBezTo>
                      <a:pt x="670215" y="36599"/>
                      <a:pt x="679527" y="35369"/>
                      <a:pt x="689279" y="34139"/>
                    </a:cubicBezTo>
                    <a:cubicBezTo>
                      <a:pt x="694902" y="33437"/>
                      <a:pt x="700700" y="32646"/>
                      <a:pt x="706586" y="31504"/>
                    </a:cubicBezTo>
                    <a:cubicBezTo>
                      <a:pt x="715196" y="29747"/>
                      <a:pt x="724245" y="29132"/>
                      <a:pt x="733821" y="28517"/>
                    </a:cubicBezTo>
                    <a:cubicBezTo>
                      <a:pt x="739532" y="28165"/>
                      <a:pt x="745418" y="27726"/>
                      <a:pt x="751304" y="27111"/>
                    </a:cubicBezTo>
                    <a:cubicBezTo>
                      <a:pt x="753149" y="26935"/>
                      <a:pt x="754818" y="26584"/>
                      <a:pt x="756224" y="26320"/>
                    </a:cubicBezTo>
                    <a:cubicBezTo>
                      <a:pt x="757278" y="26145"/>
                      <a:pt x="758771" y="25793"/>
                      <a:pt x="759562" y="25793"/>
                    </a:cubicBezTo>
                    <a:lnTo>
                      <a:pt x="765800" y="29220"/>
                    </a:lnTo>
                    <a:lnTo>
                      <a:pt x="772213" y="25530"/>
                    </a:lnTo>
                    <a:cubicBezTo>
                      <a:pt x="773443" y="24827"/>
                      <a:pt x="775815" y="24915"/>
                      <a:pt x="779593" y="25178"/>
                    </a:cubicBezTo>
                    <a:cubicBezTo>
                      <a:pt x="782668" y="25354"/>
                      <a:pt x="786094" y="25618"/>
                      <a:pt x="789872" y="25178"/>
                    </a:cubicBezTo>
                    <a:cubicBezTo>
                      <a:pt x="798130" y="24300"/>
                      <a:pt x="805598" y="23509"/>
                      <a:pt x="812977" y="23246"/>
                    </a:cubicBezTo>
                    <a:cubicBezTo>
                      <a:pt x="816579" y="23070"/>
                      <a:pt x="820269" y="23158"/>
                      <a:pt x="824223" y="23158"/>
                    </a:cubicBezTo>
                    <a:cubicBezTo>
                      <a:pt x="828264" y="23158"/>
                      <a:pt x="832393" y="23246"/>
                      <a:pt x="836698" y="23070"/>
                    </a:cubicBezTo>
                    <a:cubicBezTo>
                      <a:pt x="839773" y="22982"/>
                      <a:pt x="842584" y="22367"/>
                      <a:pt x="844868" y="21840"/>
                    </a:cubicBezTo>
                    <a:cubicBezTo>
                      <a:pt x="846098" y="21576"/>
                      <a:pt x="847855" y="21225"/>
                      <a:pt x="848470" y="21225"/>
                    </a:cubicBezTo>
                    <a:cubicBezTo>
                      <a:pt x="851896" y="21488"/>
                      <a:pt x="855235" y="21664"/>
                      <a:pt x="858661" y="21928"/>
                    </a:cubicBezTo>
                    <a:cubicBezTo>
                      <a:pt x="864196" y="22279"/>
                      <a:pt x="869643" y="22631"/>
                      <a:pt x="875178" y="23070"/>
                    </a:cubicBezTo>
                    <a:cubicBezTo>
                      <a:pt x="879922" y="23421"/>
                      <a:pt x="884578" y="23509"/>
                      <a:pt x="889059" y="23597"/>
                    </a:cubicBezTo>
                    <a:cubicBezTo>
                      <a:pt x="895208" y="23773"/>
                      <a:pt x="901007" y="23860"/>
                      <a:pt x="906805" y="24651"/>
                    </a:cubicBezTo>
                    <a:cubicBezTo>
                      <a:pt x="916293" y="25881"/>
                      <a:pt x="925782" y="26057"/>
                      <a:pt x="934918" y="26145"/>
                    </a:cubicBezTo>
                    <a:cubicBezTo>
                      <a:pt x="941156" y="26233"/>
                      <a:pt x="947042" y="26320"/>
                      <a:pt x="952928" y="26760"/>
                    </a:cubicBezTo>
                    <a:cubicBezTo>
                      <a:pt x="955300" y="26935"/>
                      <a:pt x="958112" y="27638"/>
                      <a:pt x="961099" y="28341"/>
                    </a:cubicBezTo>
                    <a:cubicBezTo>
                      <a:pt x="966897" y="29747"/>
                      <a:pt x="973925" y="31504"/>
                      <a:pt x="981920" y="30362"/>
                    </a:cubicBezTo>
                    <a:cubicBezTo>
                      <a:pt x="992638" y="33437"/>
                      <a:pt x="1003269" y="34491"/>
                      <a:pt x="1013723" y="35633"/>
                    </a:cubicBezTo>
                    <a:cubicBezTo>
                      <a:pt x="1022245" y="36511"/>
                      <a:pt x="1030240" y="37390"/>
                      <a:pt x="1037883" y="39235"/>
                    </a:cubicBezTo>
                    <a:cubicBezTo>
                      <a:pt x="1043154" y="40465"/>
                      <a:pt x="1048338" y="41168"/>
                      <a:pt x="1053345" y="41783"/>
                    </a:cubicBezTo>
                    <a:cubicBezTo>
                      <a:pt x="1059846" y="42661"/>
                      <a:pt x="1065996" y="43452"/>
                      <a:pt x="1070740" y="45385"/>
                    </a:cubicBezTo>
                    <a:cubicBezTo>
                      <a:pt x="1081546" y="49777"/>
                      <a:pt x="1092528" y="52501"/>
                      <a:pt x="1103158" y="55136"/>
                    </a:cubicBezTo>
                    <a:cubicBezTo>
                      <a:pt x="1108342" y="56454"/>
                      <a:pt x="1113174" y="57596"/>
                      <a:pt x="1118006" y="59002"/>
                    </a:cubicBezTo>
                    <a:cubicBezTo>
                      <a:pt x="1134434" y="63658"/>
                      <a:pt x="1151390" y="68578"/>
                      <a:pt x="1167555" y="74728"/>
                    </a:cubicBezTo>
                    <a:cubicBezTo>
                      <a:pt x="1177922" y="78681"/>
                      <a:pt x="1187849" y="83338"/>
                      <a:pt x="1198392" y="88257"/>
                    </a:cubicBezTo>
                    <a:cubicBezTo>
                      <a:pt x="1202521" y="90190"/>
                      <a:pt x="1206738" y="92123"/>
                      <a:pt x="1210955" y="94056"/>
                    </a:cubicBezTo>
                    <a:cubicBezTo>
                      <a:pt x="1213239" y="95110"/>
                      <a:pt x="1215611" y="96076"/>
                      <a:pt x="1217895" y="97131"/>
                    </a:cubicBezTo>
                    <a:cubicBezTo>
                      <a:pt x="1224045" y="99854"/>
                      <a:pt x="1229843" y="102402"/>
                      <a:pt x="1235203" y="105389"/>
                    </a:cubicBezTo>
                    <a:cubicBezTo>
                      <a:pt x="1247766" y="112505"/>
                      <a:pt x="1260944" y="120500"/>
                      <a:pt x="1274210" y="129109"/>
                    </a:cubicBezTo>
                    <a:cubicBezTo>
                      <a:pt x="1291956" y="140618"/>
                      <a:pt x="1306715" y="155202"/>
                      <a:pt x="1318752" y="168029"/>
                    </a:cubicBezTo>
                    <a:cubicBezTo>
                      <a:pt x="1321563" y="171016"/>
                      <a:pt x="1324374" y="174003"/>
                      <a:pt x="1327098" y="176990"/>
                    </a:cubicBezTo>
                    <a:cubicBezTo>
                      <a:pt x="1330963" y="181119"/>
                      <a:pt x="1334917" y="185424"/>
                      <a:pt x="1338958" y="189641"/>
                    </a:cubicBezTo>
                    <a:cubicBezTo>
                      <a:pt x="1343526" y="194385"/>
                      <a:pt x="1350467" y="195000"/>
                      <a:pt x="1352487" y="195087"/>
                    </a:cubicBezTo>
                    <a:cubicBezTo>
                      <a:pt x="1355123" y="195175"/>
                      <a:pt x="1357671" y="195175"/>
                      <a:pt x="1360131" y="195175"/>
                    </a:cubicBezTo>
                    <a:cubicBezTo>
                      <a:pt x="1365929" y="195175"/>
                      <a:pt x="1370937" y="195175"/>
                      <a:pt x="1375329" y="196493"/>
                    </a:cubicBezTo>
                    <a:cubicBezTo>
                      <a:pt x="1379722" y="197899"/>
                      <a:pt x="1383851" y="197196"/>
                      <a:pt x="1386223" y="196845"/>
                    </a:cubicBezTo>
                    <a:cubicBezTo>
                      <a:pt x="1386575" y="196757"/>
                      <a:pt x="1387102" y="196669"/>
                      <a:pt x="1387278" y="196669"/>
                    </a:cubicBezTo>
                    <a:cubicBezTo>
                      <a:pt x="1389650" y="196493"/>
                      <a:pt x="1391934" y="196142"/>
                      <a:pt x="1393954" y="195790"/>
                    </a:cubicBezTo>
                    <a:cubicBezTo>
                      <a:pt x="1396151" y="195439"/>
                      <a:pt x="1399401" y="194912"/>
                      <a:pt x="1400456" y="195175"/>
                    </a:cubicBezTo>
                    <a:cubicBezTo>
                      <a:pt x="1405288" y="196669"/>
                      <a:pt x="1409680" y="196845"/>
                      <a:pt x="1413282" y="197108"/>
                    </a:cubicBezTo>
                    <a:cubicBezTo>
                      <a:pt x="1414073" y="197108"/>
                      <a:pt x="1414776" y="197196"/>
                      <a:pt x="1415566" y="197284"/>
                    </a:cubicBezTo>
                    <a:cubicBezTo>
                      <a:pt x="1427163" y="198162"/>
                      <a:pt x="1439111" y="198426"/>
                      <a:pt x="1449654" y="198689"/>
                    </a:cubicBezTo>
                    <a:cubicBezTo>
                      <a:pt x="1454749" y="198865"/>
                      <a:pt x="1459933" y="199568"/>
                      <a:pt x="1465379" y="200271"/>
                    </a:cubicBezTo>
                    <a:cubicBezTo>
                      <a:pt x="1472408" y="201237"/>
                      <a:pt x="1479700" y="202204"/>
                      <a:pt x="1487606" y="202116"/>
                    </a:cubicBezTo>
                    <a:cubicBezTo>
                      <a:pt x="1491824" y="202028"/>
                      <a:pt x="1496919" y="203258"/>
                      <a:pt x="1502278" y="204576"/>
                    </a:cubicBezTo>
                    <a:cubicBezTo>
                      <a:pt x="1506846" y="205630"/>
                      <a:pt x="1511591" y="206772"/>
                      <a:pt x="1516598" y="207387"/>
                    </a:cubicBezTo>
                    <a:cubicBezTo>
                      <a:pt x="1520200" y="207826"/>
                      <a:pt x="1523802" y="208441"/>
                      <a:pt x="1527668" y="209144"/>
                    </a:cubicBezTo>
                    <a:cubicBezTo>
                      <a:pt x="1533554" y="210198"/>
                      <a:pt x="1539704" y="211253"/>
                      <a:pt x="1546205" y="211692"/>
                    </a:cubicBezTo>
                    <a:cubicBezTo>
                      <a:pt x="1554200" y="212219"/>
                      <a:pt x="1562194" y="214152"/>
                      <a:pt x="1570540" y="216172"/>
                    </a:cubicBezTo>
                    <a:cubicBezTo>
                      <a:pt x="1573000" y="216787"/>
                      <a:pt x="1575372" y="217315"/>
                      <a:pt x="1577832" y="217929"/>
                    </a:cubicBezTo>
                    <a:cubicBezTo>
                      <a:pt x="1586003" y="219774"/>
                      <a:pt x="1593997" y="222059"/>
                      <a:pt x="1602519" y="224518"/>
                    </a:cubicBezTo>
                    <a:cubicBezTo>
                      <a:pt x="1607703" y="226012"/>
                      <a:pt x="1613062" y="227506"/>
                      <a:pt x="1618421" y="228999"/>
                    </a:cubicBezTo>
                    <a:cubicBezTo>
                      <a:pt x="1621935" y="229965"/>
                      <a:pt x="1625361" y="230668"/>
                      <a:pt x="1628700" y="231283"/>
                    </a:cubicBezTo>
                    <a:cubicBezTo>
                      <a:pt x="1632829" y="232162"/>
                      <a:pt x="1636782" y="232952"/>
                      <a:pt x="1640296" y="234095"/>
                    </a:cubicBezTo>
                    <a:cubicBezTo>
                      <a:pt x="1657076" y="239366"/>
                      <a:pt x="1673681" y="245691"/>
                      <a:pt x="1689231" y="251665"/>
                    </a:cubicBezTo>
                    <a:cubicBezTo>
                      <a:pt x="1715499" y="261769"/>
                      <a:pt x="1737902" y="272223"/>
                      <a:pt x="1757581" y="283381"/>
                    </a:cubicBezTo>
                    <a:cubicBezTo>
                      <a:pt x="1760392" y="284962"/>
                      <a:pt x="1763116" y="286983"/>
                      <a:pt x="1766015" y="289179"/>
                    </a:cubicBezTo>
                    <a:cubicBezTo>
                      <a:pt x="1771726" y="293396"/>
                      <a:pt x="1778139" y="298052"/>
                      <a:pt x="1786661" y="300863"/>
                    </a:cubicBezTo>
                    <a:cubicBezTo>
                      <a:pt x="1787100" y="301303"/>
                      <a:pt x="1787539" y="301742"/>
                      <a:pt x="1788066" y="302181"/>
                    </a:cubicBezTo>
                    <a:cubicBezTo>
                      <a:pt x="1791053" y="304641"/>
                      <a:pt x="1794128" y="307189"/>
                      <a:pt x="1797115" y="309649"/>
                    </a:cubicBezTo>
                    <a:cubicBezTo>
                      <a:pt x="1804319" y="315623"/>
                      <a:pt x="1811699" y="321861"/>
                      <a:pt x="1819781" y="327395"/>
                    </a:cubicBezTo>
                    <a:cubicBezTo>
                      <a:pt x="1826546" y="332139"/>
                      <a:pt x="1831818" y="338377"/>
                      <a:pt x="1837352" y="344966"/>
                    </a:cubicBezTo>
                    <a:cubicBezTo>
                      <a:pt x="1840076" y="348304"/>
                      <a:pt x="1842975" y="351731"/>
                      <a:pt x="1846138" y="355069"/>
                    </a:cubicBezTo>
                    <a:cubicBezTo>
                      <a:pt x="1846313" y="355333"/>
                      <a:pt x="1846840" y="356299"/>
                      <a:pt x="1847192" y="357002"/>
                    </a:cubicBezTo>
                    <a:cubicBezTo>
                      <a:pt x="1848598" y="359901"/>
                      <a:pt x="1850794" y="364206"/>
                      <a:pt x="1855977" y="367544"/>
                    </a:cubicBezTo>
                    <a:cubicBezTo>
                      <a:pt x="1862478" y="371674"/>
                      <a:pt x="1865641" y="379053"/>
                      <a:pt x="1868980" y="386784"/>
                    </a:cubicBezTo>
                    <a:cubicBezTo>
                      <a:pt x="1869770" y="388542"/>
                      <a:pt x="1870561" y="390474"/>
                      <a:pt x="1871440" y="392231"/>
                    </a:cubicBezTo>
                    <a:cubicBezTo>
                      <a:pt x="1877238" y="404707"/>
                      <a:pt x="1880576" y="418939"/>
                      <a:pt x="1883827" y="432732"/>
                    </a:cubicBezTo>
                    <a:lnTo>
                      <a:pt x="1884178" y="434401"/>
                    </a:lnTo>
                    <a:cubicBezTo>
                      <a:pt x="1886463" y="444065"/>
                      <a:pt x="1885760" y="453729"/>
                      <a:pt x="1884969" y="464008"/>
                    </a:cubicBezTo>
                    <a:cubicBezTo>
                      <a:pt x="1884618" y="468664"/>
                      <a:pt x="1884266" y="473496"/>
                      <a:pt x="1884178" y="478328"/>
                    </a:cubicBezTo>
                    <a:cubicBezTo>
                      <a:pt x="1884091" y="486499"/>
                      <a:pt x="1880401" y="495284"/>
                      <a:pt x="1876535" y="504596"/>
                    </a:cubicBezTo>
                    <a:cubicBezTo>
                      <a:pt x="1874866" y="508638"/>
                      <a:pt x="1873109" y="512767"/>
                      <a:pt x="1871615" y="516984"/>
                    </a:cubicBezTo>
                    <a:cubicBezTo>
                      <a:pt x="1870034" y="521552"/>
                      <a:pt x="1868277" y="525242"/>
                      <a:pt x="1866344" y="528141"/>
                    </a:cubicBezTo>
                    <a:cubicBezTo>
                      <a:pt x="1863006" y="533325"/>
                      <a:pt x="1858876" y="539386"/>
                      <a:pt x="1853957" y="544746"/>
                    </a:cubicBezTo>
                    <a:cubicBezTo>
                      <a:pt x="1849740" y="549314"/>
                      <a:pt x="1846401" y="554058"/>
                      <a:pt x="1843151" y="558626"/>
                    </a:cubicBezTo>
                    <a:cubicBezTo>
                      <a:pt x="1839197" y="564249"/>
                      <a:pt x="1835507" y="569520"/>
                      <a:pt x="1830675" y="573825"/>
                    </a:cubicBezTo>
                    <a:cubicBezTo>
                      <a:pt x="1826634" y="577427"/>
                      <a:pt x="1822856" y="581205"/>
                      <a:pt x="1819167" y="584807"/>
                    </a:cubicBezTo>
                    <a:cubicBezTo>
                      <a:pt x="1808624" y="595086"/>
                      <a:pt x="1798697" y="604838"/>
                      <a:pt x="1785694" y="611163"/>
                    </a:cubicBezTo>
                    <a:cubicBezTo>
                      <a:pt x="1782092" y="612920"/>
                      <a:pt x="1780247" y="615468"/>
                      <a:pt x="1779281" y="616873"/>
                    </a:cubicBezTo>
                    <a:cubicBezTo>
                      <a:pt x="1779193" y="616961"/>
                      <a:pt x="1779193" y="617049"/>
                      <a:pt x="1779105" y="617137"/>
                    </a:cubicBezTo>
                    <a:cubicBezTo>
                      <a:pt x="1778051" y="618016"/>
                      <a:pt x="1776821" y="619070"/>
                      <a:pt x="1775679" y="619773"/>
                    </a:cubicBezTo>
                    <a:cubicBezTo>
                      <a:pt x="1772956" y="621442"/>
                      <a:pt x="1770144" y="623111"/>
                      <a:pt x="1767421" y="624780"/>
                    </a:cubicBezTo>
                    <a:cubicBezTo>
                      <a:pt x="1757493" y="630754"/>
                      <a:pt x="1747302" y="636992"/>
                      <a:pt x="1737023" y="642790"/>
                    </a:cubicBezTo>
                    <a:cubicBezTo>
                      <a:pt x="1724987" y="649643"/>
                      <a:pt x="1713127" y="656232"/>
                      <a:pt x="1700915" y="662030"/>
                    </a:cubicBezTo>
                    <a:cubicBezTo>
                      <a:pt x="1696347" y="664227"/>
                      <a:pt x="1691427" y="665984"/>
                      <a:pt x="1686244" y="667917"/>
                    </a:cubicBezTo>
                    <a:cubicBezTo>
                      <a:pt x="1680182" y="670113"/>
                      <a:pt x="1674032" y="672485"/>
                      <a:pt x="1667970" y="675472"/>
                    </a:cubicBezTo>
                    <a:cubicBezTo>
                      <a:pt x="1666740" y="676087"/>
                      <a:pt x="1665510" y="676702"/>
                      <a:pt x="1664280" y="677317"/>
                    </a:cubicBezTo>
                    <a:cubicBezTo>
                      <a:pt x="1659976" y="679513"/>
                      <a:pt x="1655846" y="681622"/>
                      <a:pt x="1652420" y="681973"/>
                    </a:cubicBezTo>
                    <a:cubicBezTo>
                      <a:pt x="1646183" y="682588"/>
                      <a:pt x="1641526" y="684960"/>
                      <a:pt x="1637836" y="686805"/>
                    </a:cubicBezTo>
                    <a:cubicBezTo>
                      <a:pt x="1634937" y="688299"/>
                      <a:pt x="1633180" y="689089"/>
                      <a:pt x="1631599" y="689177"/>
                    </a:cubicBezTo>
                    <a:cubicBezTo>
                      <a:pt x="1624395" y="689441"/>
                      <a:pt x="1618509" y="692164"/>
                      <a:pt x="1613237" y="694536"/>
                    </a:cubicBezTo>
                    <a:cubicBezTo>
                      <a:pt x="1610953" y="695590"/>
                      <a:pt x="1608757" y="696557"/>
                      <a:pt x="1606912" y="697172"/>
                    </a:cubicBezTo>
                    <a:lnTo>
                      <a:pt x="1604979" y="697787"/>
                    </a:lnTo>
                    <a:cubicBezTo>
                      <a:pt x="1594261" y="701213"/>
                      <a:pt x="1583279" y="704639"/>
                      <a:pt x="1572385" y="707275"/>
                    </a:cubicBezTo>
                    <a:cubicBezTo>
                      <a:pt x="1558065" y="710613"/>
                      <a:pt x="1543306" y="713601"/>
                      <a:pt x="1528985" y="716412"/>
                    </a:cubicBezTo>
                    <a:cubicBezTo>
                      <a:pt x="1525911" y="717027"/>
                      <a:pt x="1522924" y="717642"/>
                      <a:pt x="1519849" y="718257"/>
                    </a:cubicBezTo>
                    <a:cubicBezTo>
                      <a:pt x="1506846" y="720892"/>
                      <a:pt x="1493493" y="723528"/>
                      <a:pt x="1479963" y="725812"/>
                    </a:cubicBezTo>
                    <a:cubicBezTo>
                      <a:pt x="1476713" y="726339"/>
                      <a:pt x="1473111" y="726603"/>
                      <a:pt x="1469245" y="726866"/>
                    </a:cubicBezTo>
                    <a:cubicBezTo>
                      <a:pt x="1461602" y="727394"/>
                      <a:pt x="1452992" y="728008"/>
                      <a:pt x="1444997" y="731171"/>
                    </a:cubicBezTo>
                    <a:cubicBezTo>
                      <a:pt x="1438320" y="733807"/>
                      <a:pt x="1430941" y="733983"/>
                      <a:pt x="1422507" y="734158"/>
                    </a:cubicBezTo>
                    <a:cubicBezTo>
                      <a:pt x="1416093" y="734334"/>
                      <a:pt x="1409592" y="734422"/>
                      <a:pt x="1402652" y="735652"/>
                    </a:cubicBezTo>
                    <a:cubicBezTo>
                      <a:pt x="1391934" y="737585"/>
                      <a:pt x="1383236" y="737321"/>
                      <a:pt x="1376208" y="734773"/>
                    </a:cubicBezTo>
                    <a:cubicBezTo>
                      <a:pt x="1374539" y="734070"/>
                      <a:pt x="1372079" y="733631"/>
                      <a:pt x="1369531" y="733631"/>
                    </a:cubicBezTo>
                    <a:close/>
                    <a:moveTo>
                      <a:pt x="539664" y="694448"/>
                    </a:moveTo>
                    <a:cubicBezTo>
                      <a:pt x="539664" y="694448"/>
                      <a:pt x="539576" y="694448"/>
                      <a:pt x="539664" y="694448"/>
                    </a:cubicBezTo>
                    <a:cubicBezTo>
                      <a:pt x="539576" y="694448"/>
                      <a:pt x="539664" y="694448"/>
                      <a:pt x="539664" y="694448"/>
                    </a:cubicBezTo>
                    <a:close/>
                    <a:moveTo>
                      <a:pt x="439423" y="684170"/>
                    </a:moveTo>
                    <a:cubicBezTo>
                      <a:pt x="439423" y="684170"/>
                      <a:pt x="439423" y="684170"/>
                      <a:pt x="439423" y="684170"/>
                    </a:cubicBezTo>
                    <a:cubicBezTo>
                      <a:pt x="439423" y="684170"/>
                      <a:pt x="439423" y="684170"/>
                      <a:pt x="439423" y="684170"/>
                    </a:cubicBezTo>
                    <a:close/>
                    <a:moveTo>
                      <a:pt x="354908" y="673451"/>
                    </a:moveTo>
                    <a:cubicBezTo>
                      <a:pt x="354908" y="673451"/>
                      <a:pt x="354908" y="673451"/>
                      <a:pt x="354908" y="673451"/>
                    </a:cubicBezTo>
                    <a:cubicBezTo>
                      <a:pt x="354908" y="673451"/>
                      <a:pt x="354908" y="673451"/>
                      <a:pt x="354908" y="673451"/>
                    </a:cubicBezTo>
                    <a:close/>
                    <a:moveTo>
                      <a:pt x="1779281" y="617137"/>
                    </a:moveTo>
                    <a:cubicBezTo>
                      <a:pt x="1779281" y="617225"/>
                      <a:pt x="1779281" y="617225"/>
                      <a:pt x="1779281" y="617137"/>
                    </a:cubicBezTo>
                    <a:cubicBezTo>
                      <a:pt x="1779281" y="617225"/>
                      <a:pt x="1779281" y="617225"/>
                      <a:pt x="1779281" y="617137"/>
                    </a:cubicBezTo>
                    <a:close/>
                    <a:moveTo>
                      <a:pt x="591410" y="692164"/>
                    </a:moveTo>
                    <a:cubicBezTo>
                      <a:pt x="592113" y="692164"/>
                      <a:pt x="592816" y="692164"/>
                      <a:pt x="593519" y="692076"/>
                    </a:cubicBezTo>
                    <a:cubicBezTo>
                      <a:pt x="600810" y="691461"/>
                      <a:pt x="607927" y="690144"/>
                      <a:pt x="614603" y="688211"/>
                    </a:cubicBezTo>
                    <a:cubicBezTo>
                      <a:pt x="619260" y="686805"/>
                      <a:pt x="624180" y="685927"/>
                      <a:pt x="629451" y="684960"/>
                    </a:cubicBezTo>
                    <a:cubicBezTo>
                      <a:pt x="631999" y="684433"/>
                      <a:pt x="634722" y="683994"/>
                      <a:pt x="637445" y="683379"/>
                    </a:cubicBezTo>
                    <a:cubicBezTo>
                      <a:pt x="641750" y="682500"/>
                      <a:pt x="646582" y="682412"/>
                      <a:pt x="651678" y="682237"/>
                    </a:cubicBezTo>
                    <a:cubicBezTo>
                      <a:pt x="660727" y="682061"/>
                      <a:pt x="671006" y="681797"/>
                      <a:pt x="681372" y="677229"/>
                    </a:cubicBezTo>
                    <a:cubicBezTo>
                      <a:pt x="684272" y="675999"/>
                      <a:pt x="689982" y="675999"/>
                      <a:pt x="695078" y="675999"/>
                    </a:cubicBezTo>
                    <a:cubicBezTo>
                      <a:pt x="697098" y="675999"/>
                      <a:pt x="699207" y="675999"/>
                      <a:pt x="701315" y="675999"/>
                    </a:cubicBezTo>
                    <a:cubicBezTo>
                      <a:pt x="708871" y="675823"/>
                      <a:pt x="715460" y="674066"/>
                      <a:pt x="720819" y="672749"/>
                    </a:cubicBezTo>
                    <a:cubicBezTo>
                      <a:pt x="722839" y="672221"/>
                      <a:pt x="725387" y="671958"/>
                      <a:pt x="728111" y="671694"/>
                    </a:cubicBezTo>
                    <a:cubicBezTo>
                      <a:pt x="732679" y="671255"/>
                      <a:pt x="737862" y="670728"/>
                      <a:pt x="743221" y="668883"/>
                    </a:cubicBezTo>
                    <a:cubicBezTo>
                      <a:pt x="743836" y="668707"/>
                      <a:pt x="744364" y="668444"/>
                      <a:pt x="744978" y="668180"/>
                    </a:cubicBezTo>
                    <a:cubicBezTo>
                      <a:pt x="751568" y="670552"/>
                      <a:pt x="758157" y="668004"/>
                      <a:pt x="762725" y="666335"/>
                    </a:cubicBezTo>
                    <a:cubicBezTo>
                      <a:pt x="763340" y="666072"/>
                      <a:pt x="763955" y="665896"/>
                      <a:pt x="764570" y="665632"/>
                    </a:cubicBezTo>
                    <a:lnTo>
                      <a:pt x="767820" y="664490"/>
                    </a:lnTo>
                    <a:cubicBezTo>
                      <a:pt x="777484" y="661064"/>
                      <a:pt x="786709" y="657901"/>
                      <a:pt x="796197" y="657023"/>
                    </a:cubicBezTo>
                    <a:cubicBezTo>
                      <a:pt x="800502" y="656583"/>
                      <a:pt x="803841" y="655090"/>
                      <a:pt x="806300" y="653948"/>
                    </a:cubicBezTo>
                    <a:cubicBezTo>
                      <a:pt x="807003" y="653596"/>
                      <a:pt x="807882" y="653245"/>
                      <a:pt x="808321" y="653069"/>
                    </a:cubicBezTo>
                    <a:cubicBezTo>
                      <a:pt x="817897" y="651576"/>
                      <a:pt x="826507" y="648764"/>
                      <a:pt x="834765" y="646041"/>
                    </a:cubicBezTo>
                    <a:cubicBezTo>
                      <a:pt x="839421" y="644547"/>
                      <a:pt x="843814" y="643054"/>
                      <a:pt x="848295" y="641912"/>
                    </a:cubicBezTo>
                    <a:cubicBezTo>
                      <a:pt x="850227" y="641385"/>
                      <a:pt x="852336" y="640858"/>
                      <a:pt x="854093" y="640682"/>
                    </a:cubicBezTo>
                    <a:cubicBezTo>
                      <a:pt x="861736" y="639715"/>
                      <a:pt x="871488" y="634181"/>
                      <a:pt x="873596" y="627504"/>
                    </a:cubicBezTo>
                    <a:cubicBezTo>
                      <a:pt x="875002" y="623111"/>
                      <a:pt x="873509" y="618631"/>
                      <a:pt x="869555" y="615731"/>
                    </a:cubicBezTo>
                    <a:cubicBezTo>
                      <a:pt x="863581" y="611339"/>
                      <a:pt x="854620" y="605804"/>
                      <a:pt x="845659" y="608703"/>
                    </a:cubicBezTo>
                    <a:cubicBezTo>
                      <a:pt x="841354" y="610021"/>
                      <a:pt x="836698" y="610724"/>
                      <a:pt x="831778" y="611339"/>
                    </a:cubicBezTo>
                    <a:cubicBezTo>
                      <a:pt x="829757" y="611602"/>
                      <a:pt x="827737" y="611866"/>
                      <a:pt x="825716" y="612217"/>
                    </a:cubicBezTo>
                    <a:lnTo>
                      <a:pt x="820708" y="613008"/>
                    </a:lnTo>
                    <a:cubicBezTo>
                      <a:pt x="811044" y="614501"/>
                      <a:pt x="801029" y="616083"/>
                      <a:pt x="791102" y="618191"/>
                    </a:cubicBezTo>
                    <a:cubicBezTo>
                      <a:pt x="785918" y="619245"/>
                      <a:pt x="780735" y="619861"/>
                      <a:pt x="775639" y="619948"/>
                    </a:cubicBezTo>
                    <a:cubicBezTo>
                      <a:pt x="774497" y="619948"/>
                      <a:pt x="772740" y="619597"/>
                      <a:pt x="770808" y="619245"/>
                    </a:cubicBezTo>
                    <a:cubicBezTo>
                      <a:pt x="768787" y="618806"/>
                      <a:pt x="766415" y="618367"/>
                      <a:pt x="763867" y="618104"/>
                    </a:cubicBezTo>
                    <a:cubicBezTo>
                      <a:pt x="752798" y="617137"/>
                      <a:pt x="741113" y="619245"/>
                      <a:pt x="729165" y="624341"/>
                    </a:cubicBezTo>
                    <a:cubicBezTo>
                      <a:pt x="724509" y="626274"/>
                      <a:pt x="719325" y="626889"/>
                      <a:pt x="713263" y="627504"/>
                    </a:cubicBezTo>
                    <a:cubicBezTo>
                      <a:pt x="711418" y="627679"/>
                      <a:pt x="709486" y="627943"/>
                      <a:pt x="707641" y="628119"/>
                    </a:cubicBezTo>
                    <a:cubicBezTo>
                      <a:pt x="705005" y="628470"/>
                      <a:pt x="702457" y="628734"/>
                      <a:pt x="699646" y="628997"/>
                    </a:cubicBezTo>
                    <a:cubicBezTo>
                      <a:pt x="692266" y="629788"/>
                      <a:pt x="684623" y="630579"/>
                      <a:pt x="676804" y="632599"/>
                    </a:cubicBezTo>
                    <a:cubicBezTo>
                      <a:pt x="669688" y="631369"/>
                      <a:pt x="663099" y="631809"/>
                      <a:pt x="657213" y="632160"/>
                    </a:cubicBezTo>
                    <a:cubicBezTo>
                      <a:pt x="654050" y="632336"/>
                      <a:pt x="651151" y="632599"/>
                      <a:pt x="648427" y="632511"/>
                    </a:cubicBezTo>
                    <a:cubicBezTo>
                      <a:pt x="638148" y="632248"/>
                      <a:pt x="628924" y="632248"/>
                      <a:pt x="620314" y="632511"/>
                    </a:cubicBezTo>
                    <a:cubicBezTo>
                      <a:pt x="615921" y="632687"/>
                      <a:pt x="611792" y="633390"/>
                      <a:pt x="608102" y="634005"/>
                    </a:cubicBezTo>
                    <a:cubicBezTo>
                      <a:pt x="606872" y="634181"/>
                      <a:pt x="605555" y="634444"/>
                      <a:pt x="604325" y="634620"/>
                    </a:cubicBezTo>
                    <a:cubicBezTo>
                      <a:pt x="602480" y="634883"/>
                      <a:pt x="600020" y="634708"/>
                      <a:pt x="597208" y="634444"/>
                    </a:cubicBezTo>
                    <a:cubicBezTo>
                      <a:pt x="593870" y="634093"/>
                      <a:pt x="590180" y="633829"/>
                      <a:pt x="585963" y="634093"/>
                    </a:cubicBezTo>
                    <a:lnTo>
                      <a:pt x="581483" y="634444"/>
                    </a:lnTo>
                    <a:cubicBezTo>
                      <a:pt x="566899" y="635498"/>
                      <a:pt x="551788" y="636553"/>
                      <a:pt x="536853" y="640770"/>
                    </a:cubicBezTo>
                    <a:cubicBezTo>
                      <a:pt x="531055" y="640945"/>
                      <a:pt x="525344" y="641297"/>
                      <a:pt x="519721" y="641648"/>
                    </a:cubicBezTo>
                    <a:cubicBezTo>
                      <a:pt x="506016" y="642439"/>
                      <a:pt x="493102" y="643230"/>
                      <a:pt x="480451" y="642263"/>
                    </a:cubicBezTo>
                    <a:cubicBezTo>
                      <a:pt x="476937" y="642000"/>
                      <a:pt x="473422" y="641912"/>
                      <a:pt x="470084" y="641912"/>
                    </a:cubicBezTo>
                    <a:cubicBezTo>
                      <a:pt x="463319" y="641824"/>
                      <a:pt x="457521" y="641736"/>
                      <a:pt x="452601" y="639891"/>
                    </a:cubicBezTo>
                    <a:cubicBezTo>
                      <a:pt x="448648" y="638398"/>
                      <a:pt x="445046" y="638749"/>
                      <a:pt x="442234" y="639364"/>
                    </a:cubicBezTo>
                    <a:lnTo>
                      <a:pt x="439335" y="635938"/>
                    </a:lnTo>
                    <a:lnTo>
                      <a:pt x="430374" y="639979"/>
                    </a:lnTo>
                    <a:cubicBezTo>
                      <a:pt x="426860" y="641560"/>
                      <a:pt x="422731" y="641385"/>
                      <a:pt x="416142" y="640945"/>
                    </a:cubicBezTo>
                    <a:cubicBezTo>
                      <a:pt x="413155" y="640770"/>
                      <a:pt x="410080" y="640594"/>
                      <a:pt x="406741" y="640594"/>
                    </a:cubicBezTo>
                    <a:cubicBezTo>
                      <a:pt x="388907" y="640945"/>
                      <a:pt x="381176" y="638398"/>
                      <a:pt x="375993" y="630491"/>
                    </a:cubicBezTo>
                    <a:cubicBezTo>
                      <a:pt x="373181" y="626186"/>
                      <a:pt x="368261" y="625044"/>
                      <a:pt x="366329" y="624605"/>
                    </a:cubicBezTo>
                    <a:lnTo>
                      <a:pt x="366065" y="624517"/>
                    </a:lnTo>
                    <a:cubicBezTo>
                      <a:pt x="364572" y="624165"/>
                      <a:pt x="363078" y="623726"/>
                      <a:pt x="361672" y="623375"/>
                    </a:cubicBezTo>
                    <a:cubicBezTo>
                      <a:pt x="357368" y="622233"/>
                      <a:pt x="352887" y="621090"/>
                      <a:pt x="348231" y="620212"/>
                    </a:cubicBezTo>
                    <a:cubicBezTo>
                      <a:pt x="346210" y="619861"/>
                      <a:pt x="344190" y="619421"/>
                      <a:pt x="342257" y="618982"/>
                    </a:cubicBezTo>
                    <a:cubicBezTo>
                      <a:pt x="334877" y="617488"/>
                      <a:pt x="327322" y="615907"/>
                      <a:pt x="318976" y="616083"/>
                    </a:cubicBezTo>
                    <a:cubicBezTo>
                      <a:pt x="315110" y="616171"/>
                      <a:pt x="311069" y="615029"/>
                      <a:pt x="306412" y="613711"/>
                    </a:cubicBezTo>
                    <a:cubicBezTo>
                      <a:pt x="301844" y="612393"/>
                      <a:pt x="296661" y="610899"/>
                      <a:pt x="290774" y="610460"/>
                    </a:cubicBezTo>
                    <a:cubicBezTo>
                      <a:pt x="289632" y="610372"/>
                      <a:pt x="288578" y="610284"/>
                      <a:pt x="287436" y="610197"/>
                    </a:cubicBezTo>
                    <a:cubicBezTo>
                      <a:pt x="282341" y="609845"/>
                      <a:pt x="277157" y="609494"/>
                      <a:pt x="273819" y="608176"/>
                    </a:cubicBezTo>
                    <a:cubicBezTo>
                      <a:pt x="266088" y="605013"/>
                      <a:pt x="258356" y="603783"/>
                      <a:pt x="251328" y="602905"/>
                    </a:cubicBezTo>
                    <a:lnTo>
                      <a:pt x="252294" y="601587"/>
                    </a:lnTo>
                    <a:lnTo>
                      <a:pt x="239731" y="596843"/>
                    </a:lnTo>
                    <a:cubicBezTo>
                      <a:pt x="238853" y="596491"/>
                      <a:pt x="237711" y="595964"/>
                      <a:pt x="236569" y="595437"/>
                    </a:cubicBezTo>
                    <a:cubicBezTo>
                      <a:pt x="232879" y="593680"/>
                      <a:pt x="228310" y="591572"/>
                      <a:pt x="222600" y="591308"/>
                    </a:cubicBezTo>
                    <a:cubicBezTo>
                      <a:pt x="215572" y="590957"/>
                      <a:pt x="211091" y="589727"/>
                      <a:pt x="207138" y="587091"/>
                    </a:cubicBezTo>
                    <a:cubicBezTo>
                      <a:pt x="203009" y="584280"/>
                      <a:pt x="198001" y="583401"/>
                      <a:pt x="194223" y="582874"/>
                    </a:cubicBezTo>
                    <a:cubicBezTo>
                      <a:pt x="191148" y="582523"/>
                      <a:pt x="190709" y="581996"/>
                      <a:pt x="190094" y="581205"/>
                    </a:cubicBezTo>
                    <a:cubicBezTo>
                      <a:pt x="186141" y="576285"/>
                      <a:pt x="176301" y="570399"/>
                      <a:pt x="167516" y="573298"/>
                    </a:cubicBezTo>
                    <a:cubicBezTo>
                      <a:pt x="166286" y="573737"/>
                      <a:pt x="165583" y="573737"/>
                      <a:pt x="160487" y="569872"/>
                    </a:cubicBezTo>
                    <a:lnTo>
                      <a:pt x="160224" y="569696"/>
                    </a:lnTo>
                    <a:cubicBezTo>
                      <a:pt x="151087" y="562668"/>
                      <a:pt x="142302" y="554761"/>
                      <a:pt x="133780" y="547030"/>
                    </a:cubicBezTo>
                    <a:cubicBezTo>
                      <a:pt x="131935" y="545361"/>
                      <a:pt x="130090" y="543691"/>
                      <a:pt x="128245" y="542022"/>
                    </a:cubicBezTo>
                    <a:cubicBezTo>
                      <a:pt x="128069" y="541407"/>
                      <a:pt x="127806" y="540616"/>
                      <a:pt x="127454" y="539826"/>
                    </a:cubicBezTo>
                    <a:cubicBezTo>
                      <a:pt x="127279" y="539474"/>
                      <a:pt x="127191" y="539211"/>
                      <a:pt x="127103" y="538859"/>
                    </a:cubicBezTo>
                    <a:cubicBezTo>
                      <a:pt x="126488" y="536927"/>
                      <a:pt x="125434" y="534027"/>
                      <a:pt x="122798" y="531392"/>
                    </a:cubicBezTo>
                    <a:cubicBezTo>
                      <a:pt x="119196" y="527702"/>
                      <a:pt x="115418" y="524100"/>
                      <a:pt x="111816" y="520674"/>
                    </a:cubicBezTo>
                    <a:cubicBezTo>
                      <a:pt x="108302" y="517247"/>
                      <a:pt x="104612" y="513733"/>
                      <a:pt x="101098" y="510219"/>
                    </a:cubicBezTo>
                    <a:cubicBezTo>
                      <a:pt x="100307" y="509428"/>
                      <a:pt x="99868" y="508813"/>
                      <a:pt x="99693" y="508462"/>
                    </a:cubicBezTo>
                    <a:cubicBezTo>
                      <a:pt x="99693" y="508110"/>
                      <a:pt x="99693" y="507583"/>
                      <a:pt x="99605" y="507144"/>
                    </a:cubicBezTo>
                    <a:cubicBezTo>
                      <a:pt x="99517" y="504157"/>
                      <a:pt x="99341" y="498007"/>
                      <a:pt x="93367" y="493878"/>
                    </a:cubicBezTo>
                    <a:cubicBezTo>
                      <a:pt x="91259" y="492473"/>
                      <a:pt x="88711" y="491506"/>
                      <a:pt x="85987" y="491155"/>
                    </a:cubicBezTo>
                    <a:cubicBezTo>
                      <a:pt x="84582" y="488958"/>
                      <a:pt x="83088" y="486850"/>
                      <a:pt x="81595" y="484741"/>
                    </a:cubicBezTo>
                    <a:cubicBezTo>
                      <a:pt x="76060" y="476747"/>
                      <a:pt x="71228" y="469894"/>
                      <a:pt x="71140" y="461812"/>
                    </a:cubicBezTo>
                    <a:cubicBezTo>
                      <a:pt x="71140" y="461284"/>
                      <a:pt x="71140" y="459879"/>
                      <a:pt x="71228" y="459176"/>
                    </a:cubicBezTo>
                    <a:cubicBezTo>
                      <a:pt x="80277" y="453026"/>
                      <a:pt x="82561" y="443538"/>
                      <a:pt x="77114" y="434489"/>
                    </a:cubicBezTo>
                    <a:cubicBezTo>
                      <a:pt x="76763" y="433874"/>
                      <a:pt x="76675" y="433523"/>
                      <a:pt x="77202" y="432820"/>
                    </a:cubicBezTo>
                    <a:cubicBezTo>
                      <a:pt x="79486" y="429218"/>
                      <a:pt x="80101" y="425440"/>
                      <a:pt x="80453" y="422717"/>
                    </a:cubicBezTo>
                    <a:lnTo>
                      <a:pt x="80453" y="422541"/>
                    </a:lnTo>
                    <a:cubicBezTo>
                      <a:pt x="80716" y="420960"/>
                      <a:pt x="80628" y="419554"/>
                      <a:pt x="80453" y="418324"/>
                    </a:cubicBezTo>
                    <a:cubicBezTo>
                      <a:pt x="82210" y="415161"/>
                      <a:pt x="82737" y="412174"/>
                      <a:pt x="83176" y="410066"/>
                    </a:cubicBezTo>
                    <a:cubicBezTo>
                      <a:pt x="83352" y="409187"/>
                      <a:pt x="83527" y="408309"/>
                      <a:pt x="83703" y="407869"/>
                    </a:cubicBezTo>
                    <a:cubicBezTo>
                      <a:pt x="84230" y="406552"/>
                      <a:pt x="85636" y="404795"/>
                      <a:pt x="87129" y="402862"/>
                    </a:cubicBezTo>
                    <a:cubicBezTo>
                      <a:pt x="88008" y="401720"/>
                      <a:pt x="88974" y="400490"/>
                      <a:pt x="89941" y="399172"/>
                    </a:cubicBezTo>
                    <a:cubicBezTo>
                      <a:pt x="98550" y="386872"/>
                      <a:pt x="103734" y="375978"/>
                      <a:pt x="106369" y="364997"/>
                    </a:cubicBezTo>
                    <a:cubicBezTo>
                      <a:pt x="112256" y="360516"/>
                      <a:pt x="115418" y="354981"/>
                      <a:pt x="117966" y="350413"/>
                    </a:cubicBezTo>
                    <a:cubicBezTo>
                      <a:pt x="119547" y="347690"/>
                      <a:pt x="121041" y="345054"/>
                      <a:pt x="122798" y="343209"/>
                    </a:cubicBezTo>
                    <a:cubicBezTo>
                      <a:pt x="126576" y="339256"/>
                      <a:pt x="128069" y="334687"/>
                      <a:pt x="129211" y="330997"/>
                    </a:cubicBezTo>
                    <a:cubicBezTo>
                      <a:pt x="129563" y="329767"/>
                      <a:pt x="130002" y="328625"/>
                      <a:pt x="130354" y="327747"/>
                    </a:cubicBezTo>
                    <a:cubicBezTo>
                      <a:pt x="133868" y="319488"/>
                      <a:pt x="140808" y="312460"/>
                      <a:pt x="148276" y="304905"/>
                    </a:cubicBezTo>
                    <a:cubicBezTo>
                      <a:pt x="149857" y="303323"/>
                      <a:pt x="151351" y="301742"/>
                      <a:pt x="152932" y="300161"/>
                    </a:cubicBezTo>
                    <a:cubicBezTo>
                      <a:pt x="155216" y="298667"/>
                      <a:pt x="157412" y="297261"/>
                      <a:pt x="159697" y="295768"/>
                    </a:cubicBezTo>
                    <a:cubicBezTo>
                      <a:pt x="169448" y="289355"/>
                      <a:pt x="178673" y="283293"/>
                      <a:pt x="188688" y="279515"/>
                    </a:cubicBezTo>
                    <a:cubicBezTo>
                      <a:pt x="197298" y="276264"/>
                      <a:pt x="204414" y="271784"/>
                      <a:pt x="211267" y="267479"/>
                    </a:cubicBezTo>
                    <a:cubicBezTo>
                      <a:pt x="215747" y="264668"/>
                      <a:pt x="220052" y="262032"/>
                      <a:pt x="224533" y="259836"/>
                    </a:cubicBezTo>
                    <a:cubicBezTo>
                      <a:pt x="233142" y="255619"/>
                      <a:pt x="240698" y="250260"/>
                      <a:pt x="247990" y="245164"/>
                    </a:cubicBezTo>
                    <a:cubicBezTo>
                      <a:pt x="251592" y="242616"/>
                      <a:pt x="255018" y="240244"/>
                      <a:pt x="258532" y="237960"/>
                    </a:cubicBezTo>
                    <a:cubicBezTo>
                      <a:pt x="263276" y="234885"/>
                      <a:pt x="268372" y="231810"/>
                      <a:pt x="273204" y="228823"/>
                    </a:cubicBezTo>
                    <a:cubicBezTo>
                      <a:pt x="276191" y="226978"/>
                      <a:pt x="279178" y="225221"/>
                      <a:pt x="282165" y="223376"/>
                    </a:cubicBezTo>
                    <a:cubicBezTo>
                      <a:pt x="283922" y="222234"/>
                      <a:pt x="285152" y="221092"/>
                      <a:pt x="285943" y="220302"/>
                    </a:cubicBezTo>
                    <a:cubicBezTo>
                      <a:pt x="286030" y="220214"/>
                      <a:pt x="286206" y="220038"/>
                      <a:pt x="286294" y="219950"/>
                    </a:cubicBezTo>
                    <a:lnTo>
                      <a:pt x="299999" y="207299"/>
                    </a:lnTo>
                    <a:lnTo>
                      <a:pt x="280847" y="202819"/>
                    </a:lnTo>
                    <a:cubicBezTo>
                      <a:pt x="280671" y="202819"/>
                      <a:pt x="280583" y="202731"/>
                      <a:pt x="280408" y="202643"/>
                    </a:cubicBezTo>
                    <a:cubicBezTo>
                      <a:pt x="278739" y="202116"/>
                      <a:pt x="275576" y="201062"/>
                      <a:pt x="271622" y="201677"/>
                    </a:cubicBezTo>
                    <a:cubicBezTo>
                      <a:pt x="267932" y="202204"/>
                      <a:pt x="264331" y="203258"/>
                      <a:pt x="261256" y="204839"/>
                    </a:cubicBezTo>
                    <a:lnTo>
                      <a:pt x="257741" y="206684"/>
                    </a:lnTo>
                    <a:cubicBezTo>
                      <a:pt x="243509" y="213976"/>
                      <a:pt x="230155" y="220917"/>
                      <a:pt x="215308" y="225397"/>
                    </a:cubicBezTo>
                    <a:cubicBezTo>
                      <a:pt x="210564" y="226803"/>
                      <a:pt x="207050" y="229350"/>
                      <a:pt x="204151" y="231371"/>
                    </a:cubicBezTo>
                    <a:cubicBezTo>
                      <a:pt x="202833" y="232338"/>
                      <a:pt x="200988" y="233567"/>
                      <a:pt x="200197" y="233831"/>
                    </a:cubicBezTo>
                    <a:cubicBezTo>
                      <a:pt x="188688" y="237433"/>
                      <a:pt x="179991" y="243319"/>
                      <a:pt x="171469" y="249118"/>
                    </a:cubicBezTo>
                    <a:cubicBezTo>
                      <a:pt x="166813" y="252280"/>
                      <a:pt x="162420" y="255179"/>
                      <a:pt x="157852" y="257639"/>
                    </a:cubicBezTo>
                    <a:cubicBezTo>
                      <a:pt x="156183" y="258518"/>
                      <a:pt x="154250" y="259397"/>
                      <a:pt x="152317" y="260275"/>
                    </a:cubicBezTo>
                    <a:cubicBezTo>
                      <a:pt x="150384" y="261154"/>
                      <a:pt x="148451" y="262032"/>
                      <a:pt x="146343" y="263086"/>
                    </a:cubicBezTo>
                    <a:cubicBezTo>
                      <a:pt x="143268" y="264668"/>
                      <a:pt x="140632" y="266425"/>
                      <a:pt x="138436" y="268445"/>
                    </a:cubicBezTo>
                    <a:cubicBezTo>
                      <a:pt x="137909" y="268972"/>
                      <a:pt x="137382" y="269500"/>
                      <a:pt x="136943" y="270027"/>
                    </a:cubicBezTo>
                    <a:cubicBezTo>
                      <a:pt x="129036" y="272223"/>
                      <a:pt x="125082" y="277934"/>
                      <a:pt x="122886" y="281096"/>
                    </a:cubicBezTo>
                    <a:cubicBezTo>
                      <a:pt x="122359" y="281887"/>
                      <a:pt x="121480" y="283117"/>
                      <a:pt x="121129" y="283468"/>
                    </a:cubicBezTo>
                    <a:cubicBezTo>
                      <a:pt x="118054" y="286192"/>
                      <a:pt x="114803" y="288740"/>
                      <a:pt x="111377" y="291551"/>
                    </a:cubicBezTo>
                    <a:cubicBezTo>
                      <a:pt x="102943" y="298316"/>
                      <a:pt x="94246" y="305256"/>
                      <a:pt x="87569" y="314481"/>
                    </a:cubicBezTo>
                    <a:cubicBezTo>
                      <a:pt x="76938" y="320455"/>
                      <a:pt x="72721" y="329592"/>
                      <a:pt x="69207" y="336971"/>
                    </a:cubicBezTo>
                    <a:cubicBezTo>
                      <a:pt x="68504" y="338377"/>
                      <a:pt x="67889" y="339783"/>
                      <a:pt x="67274" y="341101"/>
                    </a:cubicBezTo>
                    <a:cubicBezTo>
                      <a:pt x="65869" y="343824"/>
                      <a:pt x="64990" y="344615"/>
                      <a:pt x="64815" y="344703"/>
                    </a:cubicBezTo>
                    <a:cubicBezTo>
                      <a:pt x="52339" y="354191"/>
                      <a:pt x="49792" y="366315"/>
                      <a:pt x="47595" y="377121"/>
                    </a:cubicBezTo>
                    <a:lnTo>
                      <a:pt x="47420" y="377999"/>
                    </a:lnTo>
                    <a:cubicBezTo>
                      <a:pt x="47156" y="379317"/>
                      <a:pt x="46629" y="380283"/>
                      <a:pt x="46365" y="380635"/>
                    </a:cubicBezTo>
                    <a:cubicBezTo>
                      <a:pt x="39249" y="386082"/>
                      <a:pt x="39161" y="393198"/>
                      <a:pt x="39161" y="397063"/>
                    </a:cubicBezTo>
                    <a:cubicBezTo>
                      <a:pt x="39161" y="397503"/>
                      <a:pt x="39161" y="397942"/>
                      <a:pt x="39161" y="398381"/>
                    </a:cubicBezTo>
                    <a:lnTo>
                      <a:pt x="33626" y="401983"/>
                    </a:lnTo>
                    <a:lnTo>
                      <a:pt x="36262" y="409099"/>
                    </a:lnTo>
                    <a:cubicBezTo>
                      <a:pt x="37316" y="411998"/>
                      <a:pt x="36877" y="415688"/>
                      <a:pt x="36262" y="419993"/>
                    </a:cubicBezTo>
                    <a:cubicBezTo>
                      <a:pt x="35911" y="422629"/>
                      <a:pt x="35559" y="425264"/>
                      <a:pt x="35471" y="428164"/>
                    </a:cubicBezTo>
                    <a:cubicBezTo>
                      <a:pt x="35208" y="438530"/>
                      <a:pt x="35823" y="446701"/>
                      <a:pt x="37580" y="454783"/>
                    </a:cubicBezTo>
                    <a:cubicBezTo>
                      <a:pt x="37843" y="455925"/>
                      <a:pt x="37843" y="457419"/>
                      <a:pt x="37843" y="459088"/>
                    </a:cubicBezTo>
                    <a:cubicBezTo>
                      <a:pt x="37931" y="463305"/>
                      <a:pt x="38019" y="469103"/>
                      <a:pt x="41709" y="474902"/>
                    </a:cubicBezTo>
                    <a:cubicBezTo>
                      <a:pt x="45838" y="481403"/>
                      <a:pt x="47683" y="486762"/>
                      <a:pt x="47595" y="492121"/>
                    </a:cubicBezTo>
                    <a:cubicBezTo>
                      <a:pt x="47595" y="492824"/>
                      <a:pt x="47683" y="493527"/>
                      <a:pt x="47771" y="494142"/>
                    </a:cubicBezTo>
                    <a:lnTo>
                      <a:pt x="47771" y="494142"/>
                    </a:lnTo>
                    <a:lnTo>
                      <a:pt x="47859" y="494581"/>
                    </a:lnTo>
                    <a:cubicBezTo>
                      <a:pt x="47947" y="495020"/>
                      <a:pt x="48035" y="495372"/>
                      <a:pt x="48210" y="495811"/>
                    </a:cubicBezTo>
                    <a:lnTo>
                      <a:pt x="50846" y="504860"/>
                    </a:lnTo>
                    <a:cubicBezTo>
                      <a:pt x="50846" y="504948"/>
                      <a:pt x="50846" y="505036"/>
                      <a:pt x="50934" y="505123"/>
                    </a:cubicBezTo>
                    <a:cubicBezTo>
                      <a:pt x="51197" y="506968"/>
                      <a:pt x="51900" y="511273"/>
                      <a:pt x="56293" y="514348"/>
                    </a:cubicBezTo>
                    <a:cubicBezTo>
                      <a:pt x="56908" y="514787"/>
                      <a:pt x="57523" y="515139"/>
                      <a:pt x="58138" y="515578"/>
                    </a:cubicBezTo>
                    <a:cubicBezTo>
                      <a:pt x="63409" y="519180"/>
                      <a:pt x="66220" y="521201"/>
                      <a:pt x="67538" y="524891"/>
                    </a:cubicBezTo>
                    <a:cubicBezTo>
                      <a:pt x="69734" y="530865"/>
                      <a:pt x="74654" y="535169"/>
                      <a:pt x="78608" y="538596"/>
                    </a:cubicBezTo>
                    <a:cubicBezTo>
                      <a:pt x="80101" y="539914"/>
                      <a:pt x="81507" y="541144"/>
                      <a:pt x="82561" y="542286"/>
                    </a:cubicBezTo>
                    <a:cubicBezTo>
                      <a:pt x="84406" y="544306"/>
                      <a:pt x="86251" y="546327"/>
                      <a:pt x="88096" y="548435"/>
                    </a:cubicBezTo>
                    <a:cubicBezTo>
                      <a:pt x="90380" y="551071"/>
                      <a:pt x="92840" y="553707"/>
                      <a:pt x="95300" y="556342"/>
                    </a:cubicBezTo>
                    <a:cubicBezTo>
                      <a:pt x="96442" y="557572"/>
                      <a:pt x="97760" y="558802"/>
                      <a:pt x="99341" y="560032"/>
                    </a:cubicBezTo>
                    <a:cubicBezTo>
                      <a:pt x="99253" y="562053"/>
                      <a:pt x="99780" y="564073"/>
                      <a:pt x="100922" y="566006"/>
                    </a:cubicBezTo>
                    <a:cubicBezTo>
                      <a:pt x="103646" y="570487"/>
                      <a:pt x="109181" y="572947"/>
                      <a:pt x="115770" y="572595"/>
                    </a:cubicBezTo>
                    <a:cubicBezTo>
                      <a:pt x="116209" y="572595"/>
                      <a:pt x="117175" y="572507"/>
                      <a:pt x="120514" y="575494"/>
                    </a:cubicBezTo>
                    <a:cubicBezTo>
                      <a:pt x="134570" y="587706"/>
                      <a:pt x="151351" y="598512"/>
                      <a:pt x="170415" y="607737"/>
                    </a:cubicBezTo>
                    <a:cubicBezTo>
                      <a:pt x="173314" y="609142"/>
                      <a:pt x="176125" y="610724"/>
                      <a:pt x="179200" y="612481"/>
                    </a:cubicBezTo>
                    <a:cubicBezTo>
                      <a:pt x="184647" y="615644"/>
                      <a:pt x="190270" y="618806"/>
                      <a:pt x="196683" y="621003"/>
                    </a:cubicBezTo>
                    <a:cubicBezTo>
                      <a:pt x="199231" y="621881"/>
                      <a:pt x="201954" y="623375"/>
                      <a:pt x="204941" y="624956"/>
                    </a:cubicBezTo>
                    <a:cubicBezTo>
                      <a:pt x="210915" y="628207"/>
                      <a:pt x="218119" y="632072"/>
                      <a:pt x="227432" y="632687"/>
                    </a:cubicBezTo>
                    <a:cubicBezTo>
                      <a:pt x="234460" y="636641"/>
                      <a:pt x="241664" y="639013"/>
                      <a:pt x="248780" y="641297"/>
                    </a:cubicBezTo>
                    <a:cubicBezTo>
                      <a:pt x="253437" y="642790"/>
                      <a:pt x="257829" y="644284"/>
                      <a:pt x="261783" y="646041"/>
                    </a:cubicBezTo>
                    <a:cubicBezTo>
                      <a:pt x="275312" y="652191"/>
                      <a:pt x="289808" y="656056"/>
                      <a:pt x="304831" y="657638"/>
                    </a:cubicBezTo>
                    <a:cubicBezTo>
                      <a:pt x="309136" y="658077"/>
                      <a:pt x="313002" y="659131"/>
                      <a:pt x="315286" y="660449"/>
                    </a:cubicBezTo>
                    <a:cubicBezTo>
                      <a:pt x="322578" y="664666"/>
                      <a:pt x="330309" y="665632"/>
                      <a:pt x="336458" y="666423"/>
                    </a:cubicBezTo>
                    <a:cubicBezTo>
                      <a:pt x="339006" y="666774"/>
                      <a:pt x="341378" y="667038"/>
                      <a:pt x="343399" y="667565"/>
                    </a:cubicBezTo>
                    <a:cubicBezTo>
                      <a:pt x="344014" y="667741"/>
                      <a:pt x="344629" y="667829"/>
                      <a:pt x="345244" y="667917"/>
                    </a:cubicBezTo>
                    <a:cubicBezTo>
                      <a:pt x="345683" y="668004"/>
                      <a:pt x="346122" y="668092"/>
                      <a:pt x="346474" y="668180"/>
                    </a:cubicBezTo>
                    <a:cubicBezTo>
                      <a:pt x="360179" y="674506"/>
                      <a:pt x="375114" y="675472"/>
                      <a:pt x="385129" y="675648"/>
                    </a:cubicBezTo>
                    <a:cubicBezTo>
                      <a:pt x="389522" y="675735"/>
                      <a:pt x="394266" y="676790"/>
                      <a:pt x="399274" y="677844"/>
                    </a:cubicBezTo>
                    <a:cubicBezTo>
                      <a:pt x="406039" y="679338"/>
                      <a:pt x="413594" y="681007"/>
                      <a:pt x="422028" y="680567"/>
                    </a:cubicBezTo>
                    <a:cubicBezTo>
                      <a:pt x="432307" y="684521"/>
                      <a:pt x="442674" y="684609"/>
                      <a:pt x="451986" y="684697"/>
                    </a:cubicBezTo>
                    <a:cubicBezTo>
                      <a:pt x="458487" y="684784"/>
                      <a:pt x="464725" y="684784"/>
                      <a:pt x="469908" y="686278"/>
                    </a:cubicBezTo>
                    <a:cubicBezTo>
                      <a:pt x="475707" y="687859"/>
                      <a:pt x="480978" y="687420"/>
                      <a:pt x="484756" y="687069"/>
                    </a:cubicBezTo>
                    <a:cubicBezTo>
                      <a:pt x="486073" y="686981"/>
                      <a:pt x="487831" y="686805"/>
                      <a:pt x="488445" y="686893"/>
                    </a:cubicBezTo>
                    <a:cubicBezTo>
                      <a:pt x="497055" y="688123"/>
                      <a:pt x="505313" y="688123"/>
                      <a:pt x="513396" y="688123"/>
                    </a:cubicBezTo>
                    <a:cubicBezTo>
                      <a:pt x="522796" y="688123"/>
                      <a:pt x="531669" y="688123"/>
                      <a:pt x="539840" y="690144"/>
                    </a:cubicBezTo>
                    <a:cubicBezTo>
                      <a:pt x="544057" y="691198"/>
                      <a:pt x="548010" y="690846"/>
                      <a:pt x="550909" y="690583"/>
                    </a:cubicBezTo>
                    <a:lnTo>
                      <a:pt x="551525" y="690495"/>
                    </a:lnTo>
                    <a:cubicBezTo>
                      <a:pt x="553721" y="690319"/>
                      <a:pt x="555917" y="690056"/>
                      <a:pt x="557938" y="689704"/>
                    </a:cubicBezTo>
                    <a:cubicBezTo>
                      <a:pt x="560925" y="689353"/>
                      <a:pt x="563736" y="688914"/>
                      <a:pt x="566196" y="688914"/>
                    </a:cubicBezTo>
                    <a:cubicBezTo>
                      <a:pt x="566196" y="688914"/>
                      <a:pt x="566196" y="688914"/>
                      <a:pt x="566196" y="688914"/>
                    </a:cubicBezTo>
                    <a:cubicBezTo>
                      <a:pt x="569359" y="688914"/>
                      <a:pt x="572873" y="689441"/>
                      <a:pt x="576563" y="689968"/>
                    </a:cubicBezTo>
                    <a:cubicBezTo>
                      <a:pt x="577617" y="690144"/>
                      <a:pt x="578671" y="690319"/>
                      <a:pt x="579726" y="690407"/>
                    </a:cubicBezTo>
                    <a:cubicBezTo>
                      <a:pt x="580428" y="690495"/>
                      <a:pt x="581395" y="690759"/>
                      <a:pt x="582449" y="691022"/>
                    </a:cubicBezTo>
                    <a:cubicBezTo>
                      <a:pt x="584645" y="691461"/>
                      <a:pt x="587808" y="692164"/>
                      <a:pt x="591410" y="692164"/>
                    </a:cubicBezTo>
                    <a:close/>
                    <a:moveTo>
                      <a:pt x="692793" y="655265"/>
                    </a:moveTo>
                    <a:cubicBezTo>
                      <a:pt x="685589" y="655265"/>
                      <a:pt x="677683" y="655529"/>
                      <a:pt x="670478" y="658692"/>
                    </a:cubicBezTo>
                    <a:cubicBezTo>
                      <a:pt x="664856" y="661152"/>
                      <a:pt x="658443" y="661328"/>
                      <a:pt x="650887" y="661503"/>
                    </a:cubicBezTo>
                    <a:cubicBezTo>
                      <a:pt x="644737" y="661591"/>
                      <a:pt x="638412" y="661767"/>
                      <a:pt x="631647" y="663172"/>
                    </a:cubicBezTo>
                    <a:cubicBezTo>
                      <a:pt x="629275" y="663700"/>
                      <a:pt x="626815" y="664139"/>
                      <a:pt x="624267" y="664578"/>
                    </a:cubicBezTo>
                    <a:cubicBezTo>
                      <a:pt x="618645" y="665632"/>
                      <a:pt x="612759" y="666774"/>
                      <a:pt x="606872" y="668444"/>
                    </a:cubicBezTo>
                    <a:cubicBezTo>
                      <a:pt x="601953" y="669849"/>
                      <a:pt x="596681" y="670904"/>
                      <a:pt x="591322" y="671343"/>
                    </a:cubicBezTo>
                    <a:cubicBezTo>
                      <a:pt x="590795" y="671255"/>
                      <a:pt x="589477" y="670991"/>
                      <a:pt x="588599" y="670728"/>
                    </a:cubicBezTo>
                    <a:cubicBezTo>
                      <a:pt x="587017" y="670377"/>
                      <a:pt x="585260" y="669937"/>
                      <a:pt x="583152" y="669674"/>
                    </a:cubicBezTo>
                    <a:cubicBezTo>
                      <a:pt x="582185" y="669498"/>
                      <a:pt x="581219" y="669410"/>
                      <a:pt x="580165" y="669234"/>
                    </a:cubicBezTo>
                    <a:cubicBezTo>
                      <a:pt x="575860" y="668619"/>
                      <a:pt x="570940" y="667917"/>
                      <a:pt x="565845" y="667917"/>
                    </a:cubicBezTo>
                    <a:cubicBezTo>
                      <a:pt x="565845" y="667917"/>
                      <a:pt x="565845" y="667917"/>
                      <a:pt x="565845" y="667917"/>
                    </a:cubicBezTo>
                    <a:cubicBezTo>
                      <a:pt x="561628" y="667917"/>
                      <a:pt x="557586" y="668444"/>
                      <a:pt x="554072" y="668883"/>
                    </a:cubicBezTo>
                    <a:cubicBezTo>
                      <a:pt x="552227" y="669146"/>
                      <a:pt x="550470" y="669322"/>
                      <a:pt x="548889" y="669498"/>
                    </a:cubicBezTo>
                    <a:lnTo>
                      <a:pt x="548186" y="669586"/>
                    </a:lnTo>
                    <a:cubicBezTo>
                      <a:pt x="547483" y="669674"/>
                      <a:pt x="546517" y="669761"/>
                      <a:pt x="545990" y="669761"/>
                    </a:cubicBezTo>
                    <a:cubicBezTo>
                      <a:pt x="534657" y="666950"/>
                      <a:pt x="523763" y="666950"/>
                      <a:pt x="513132" y="666950"/>
                    </a:cubicBezTo>
                    <a:cubicBezTo>
                      <a:pt x="505753" y="666950"/>
                      <a:pt x="498812" y="666950"/>
                      <a:pt x="492223" y="665984"/>
                    </a:cubicBezTo>
                    <a:cubicBezTo>
                      <a:pt x="488533" y="665457"/>
                      <a:pt x="485195" y="665720"/>
                      <a:pt x="482296" y="665984"/>
                    </a:cubicBezTo>
                    <a:cubicBezTo>
                      <a:pt x="480012" y="666159"/>
                      <a:pt x="477991" y="666335"/>
                      <a:pt x="476761" y="665984"/>
                    </a:cubicBezTo>
                    <a:cubicBezTo>
                      <a:pt x="468239" y="663700"/>
                      <a:pt x="459629" y="663612"/>
                      <a:pt x="452074" y="663524"/>
                    </a:cubicBezTo>
                    <a:cubicBezTo>
                      <a:pt x="444079" y="663436"/>
                      <a:pt x="437051" y="663348"/>
                      <a:pt x="431077" y="660976"/>
                    </a:cubicBezTo>
                    <a:cubicBezTo>
                      <a:pt x="432043" y="660800"/>
                      <a:pt x="433098" y="660625"/>
                      <a:pt x="434064" y="660361"/>
                    </a:cubicBezTo>
                    <a:cubicBezTo>
                      <a:pt x="437315" y="661328"/>
                      <a:pt x="441356" y="661415"/>
                      <a:pt x="446363" y="659746"/>
                    </a:cubicBezTo>
                    <a:cubicBezTo>
                      <a:pt x="454446" y="662118"/>
                      <a:pt x="462353" y="662206"/>
                      <a:pt x="469469" y="662294"/>
                    </a:cubicBezTo>
                    <a:cubicBezTo>
                      <a:pt x="472456" y="662294"/>
                      <a:pt x="475355" y="662382"/>
                      <a:pt x="477991" y="662557"/>
                    </a:cubicBezTo>
                    <a:cubicBezTo>
                      <a:pt x="492487" y="663700"/>
                      <a:pt x="506983" y="662821"/>
                      <a:pt x="520951" y="662030"/>
                    </a:cubicBezTo>
                    <a:cubicBezTo>
                      <a:pt x="526310" y="661679"/>
                      <a:pt x="531933" y="661415"/>
                      <a:pt x="537292" y="661152"/>
                    </a:cubicBezTo>
                    <a:cubicBezTo>
                      <a:pt x="538346" y="661240"/>
                      <a:pt x="540191" y="661240"/>
                      <a:pt x="542300" y="660537"/>
                    </a:cubicBezTo>
                    <a:cubicBezTo>
                      <a:pt x="555127" y="656759"/>
                      <a:pt x="568656" y="655793"/>
                      <a:pt x="583064" y="654738"/>
                    </a:cubicBezTo>
                    <a:lnTo>
                      <a:pt x="587545" y="654387"/>
                    </a:lnTo>
                    <a:cubicBezTo>
                      <a:pt x="589477" y="654211"/>
                      <a:pt x="591674" y="654475"/>
                      <a:pt x="594309" y="654651"/>
                    </a:cubicBezTo>
                    <a:cubicBezTo>
                      <a:pt x="598351" y="655002"/>
                      <a:pt x="602919" y="655441"/>
                      <a:pt x="608014" y="654651"/>
                    </a:cubicBezTo>
                    <a:cubicBezTo>
                      <a:pt x="609508" y="654387"/>
                      <a:pt x="610914" y="654211"/>
                      <a:pt x="612407" y="653948"/>
                    </a:cubicBezTo>
                    <a:cubicBezTo>
                      <a:pt x="615482" y="653421"/>
                      <a:pt x="618381" y="652893"/>
                      <a:pt x="620929" y="652806"/>
                    </a:cubicBezTo>
                    <a:cubicBezTo>
                      <a:pt x="629012" y="652542"/>
                      <a:pt x="637709" y="652542"/>
                      <a:pt x="647373" y="652806"/>
                    </a:cubicBezTo>
                    <a:cubicBezTo>
                      <a:pt x="651414" y="652893"/>
                      <a:pt x="655104" y="652630"/>
                      <a:pt x="658706" y="652454"/>
                    </a:cubicBezTo>
                    <a:cubicBezTo>
                      <a:pt x="663714" y="652103"/>
                      <a:pt x="667931" y="651839"/>
                      <a:pt x="671796" y="652542"/>
                    </a:cubicBezTo>
                    <a:cubicBezTo>
                      <a:pt x="674432" y="653069"/>
                      <a:pt x="678473" y="653421"/>
                      <a:pt x="682514" y="652279"/>
                    </a:cubicBezTo>
                    <a:cubicBezTo>
                      <a:pt x="688576" y="650609"/>
                      <a:pt x="695165" y="649907"/>
                      <a:pt x="702194" y="649204"/>
                    </a:cubicBezTo>
                    <a:cubicBezTo>
                      <a:pt x="705005" y="648940"/>
                      <a:pt x="707904" y="648589"/>
                      <a:pt x="710803" y="648237"/>
                    </a:cubicBezTo>
                    <a:cubicBezTo>
                      <a:pt x="712473" y="648062"/>
                      <a:pt x="714142" y="647886"/>
                      <a:pt x="715811" y="647710"/>
                    </a:cubicBezTo>
                    <a:cubicBezTo>
                      <a:pt x="722927" y="646919"/>
                      <a:pt x="731098" y="646129"/>
                      <a:pt x="739268" y="642615"/>
                    </a:cubicBezTo>
                    <a:cubicBezTo>
                      <a:pt x="747263" y="639188"/>
                      <a:pt x="754642" y="637783"/>
                      <a:pt x="761231" y="638398"/>
                    </a:cubicBezTo>
                    <a:cubicBezTo>
                      <a:pt x="762374" y="638486"/>
                      <a:pt x="763867" y="638749"/>
                      <a:pt x="765361" y="639100"/>
                    </a:cubicBezTo>
                    <a:cubicBezTo>
                      <a:pt x="767645" y="639540"/>
                      <a:pt x="770368" y="640067"/>
                      <a:pt x="773355" y="640243"/>
                    </a:cubicBezTo>
                    <a:cubicBezTo>
                      <a:pt x="768348" y="641736"/>
                      <a:pt x="763516" y="643405"/>
                      <a:pt x="758684" y="645075"/>
                    </a:cubicBezTo>
                    <a:lnTo>
                      <a:pt x="755433" y="646217"/>
                    </a:lnTo>
                    <a:cubicBezTo>
                      <a:pt x="754642" y="646480"/>
                      <a:pt x="753764" y="646832"/>
                      <a:pt x="752885" y="647183"/>
                    </a:cubicBezTo>
                    <a:cubicBezTo>
                      <a:pt x="752358" y="647359"/>
                      <a:pt x="751655" y="647622"/>
                      <a:pt x="751040" y="647886"/>
                    </a:cubicBezTo>
                    <a:cubicBezTo>
                      <a:pt x="743749" y="645602"/>
                      <a:pt x="737862" y="647974"/>
                      <a:pt x="735051" y="649116"/>
                    </a:cubicBezTo>
                    <a:cubicBezTo>
                      <a:pt x="734700" y="649292"/>
                      <a:pt x="734348" y="649379"/>
                      <a:pt x="733909" y="649555"/>
                    </a:cubicBezTo>
                    <a:cubicBezTo>
                      <a:pt x="731625" y="650346"/>
                      <a:pt x="728462" y="650697"/>
                      <a:pt x="725124" y="650961"/>
                    </a:cubicBezTo>
                    <a:cubicBezTo>
                      <a:pt x="721609" y="651312"/>
                      <a:pt x="717656" y="651664"/>
                      <a:pt x="713615" y="652718"/>
                    </a:cubicBezTo>
                    <a:cubicBezTo>
                      <a:pt x="708344" y="654036"/>
                      <a:pt x="704302" y="655002"/>
                      <a:pt x="700173" y="655178"/>
                    </a:cubicBezTo>
                    <a:cubicBezTo>
                      <a:pt x="698504" y="655265"/>
                      <a:pt x="696659" y="655178"/>
                      <a:pt x="694814" y="655178"/>
                    </a:cubicBezTo>
                    <a:cubicBezTo>
                      <a:pt x="694287" y="655265"/>
                      <a:pt x="693584" y="655265"/>
                      <a:pt x="692793" y="655265"/>
                    </a:cubicBezTo>
                    <a:close/>
                    <a:moveTo>
                      <a:pt x="346474" y="667917"/>
                    </a:moveTo>
                    <a:cubicBezTo>
                      <a:pt x="346474" y="667917"/>
                      <a:pt x="346474" y="667917"/>
                      <a:pt x="346474" y="667917"/>
                    </a:cubicBezTo>
                    <a:cubicBezTo>
                      <a:pt x="346474" y="667917"/>
                      <a:pt x="346474" y="667917"/>
                      <a:pt x="346474" y="667917"/>
                    </a:cubicBezTo>
                    <a:close/>
                    <a:moveTo>
                      <a:pt x="808233" y="652981"/>
                    </a:moveTo>
                    <a:cubicBezTo>
                      <a:pt x="808233" y="652981"/>
                      <a:pt x="808233" y="652981"/>
                      <a:pt x="808233" y="652981"/>
                    </a:cubicBezTo>
                    <a:lnTo>
                      <a:pt x="808233" y="652981"/>
                    </a:lnTo>
                    <a:close/>
                    <a:moveTo>
                      <a:pt x="357543" y="643932"/>
                    </a:moveTo>
                    <a:cubicBezTo>
                      <a:pt x="360443" y="647622"/>
                      <a:pt x="363781" y="650434"/>
                      <a:pt x="367295" y="652718"/>
                    </a:cubicBezTo>
                    <a:cubicBezTo>
                      <a:pt x="363605" y="651927"/>
                      <a:pt x="360267" y="650785"/>
                      <a:pt x="357280" y="649467"/>
                    </a:cubicBezTo>
                    <a:cubicBezTo>
                      <a:pt x="354732" y="648237"/>
                      <a:pt x="352272" y="647798"/>
                      <a:pt x="350515" y="647447"/>
                    </a:cubicBezTo>
                    <a:cubicBezTo>
                      <a:pt x="350164" y="647359"/>
                      <a:pt x="349812" y="647271"/>
                      <a:pt x="349461" y="647183"/>
                    </a:cubicBezTo>
                    <a:cubicBezTo>
                      <a:pt x="346122" y="646392"/>
                      <a:pt x="342784" y="645953"/>
                      <a:pt x="339885" y="645602"/>
                    </a:cubicBezTo>
                    <a:cubicBezTo>
                      <a:pt x="335053" y="644987"/>
                      <a:pt x="331275" y="644460"/>
                      <a:pt x="328288" y="642790"/>
                    </a:cubicBezTo>
                    <a:cubicBezTo>
                      <a:pt x="321435" y="638837"/>
                      <a:pt x="313265" y="637343"/>
                      <a:pt x="307555" y="636728"/>
                    </a:cubicBezTo>
                    <a:cubicBezTo>
                      <a:pt x="298066" y="635762"/>
                      <a:pt x="289193" y="633741"/>
                      <a:pt x="280496" y="630579"/>
                    </a:cubicBezTo>
                    <a:cubicBezTo>
                      <a:pt x="282165" y="630754"/>
                      <a:pt x="283746" y="630842"/>
                      <a:pt x="285240" y="630930"/>
                    </a:cubicBezTo>
                    <a:cubicBezTo>
                      <a:pt x="286294" y="631018"/>
                      <a:pt x="287348" y="631106"/>
                      <a:pt x="288315" y="631194"/>
                    </a:cubicBezTo>
                    <a:cubicBezTo>
                      <a:pt x="291477" y="631457"/>
                      <a:pt x="294992" y="632424"/>
                      <a:pt x="298681" y="633478"/>
                    </a:cubicBezTo>
                    <a:cubicBezTo>
                      <a:pt x="304567" y="635147"/>
                      <a:pt x="311332" y="637080"/>
                      <a:pt x="319239" y="636904"/>
                    </a:cubicBezTo>
                    <a:cubicBezTo>
                      <a:pt x="324423" y="636816"/>
                      <a:pt x="330221" y="637958"/>
                      <a:pt x="336458" y="639276"/>
                    </a:cubicBezTo>
                    <a:cubicBezTo>
                      <a:pt x="338567" y="639715"/>
                      <a:pt x="340763" y="640155"/>
                      <a:pt x="343047" y="640594"/>
                    </a:cubicBezTo>
                    <a:cubicBezTo>
                      <a:pt x="346737" y="641297"/>
                      <a:pt x="350603" y="642263"/>
                      <a:pt x="354556" y="643318"/>
                    </a:cubicBezTo>
                    <a:cubicBezTo>
                      <a:pt x="355611" y="643405"/>
                      <a:pt x="356577" y="643669"/>
                      <a:pt x="357543" y="643932"/>
                    </a:cubicBezTo>
                    <a:close/>
                    <a:moveTo>
                      <a:pt x="355259" y="640770"/>
                    </a:moveTo>
                    <a:cubicBezTo>
                      <a:pt x="355259" y="640770"/>
                      <a:pt x="355259" y="640770"/>
                      <a:pt x="355259" y="640770"/>
                    </a:cubicBezTo>
                    <a:cubicBezTo>
                      <a:pt x="355259" y="640770"/>
                      <a:pt x="355259" y="640770"/>
                      <a:pt x="355259" y="640770"/>
                    </a:cubicBezTo>
                    <a:close/>
                    <a:moveTo>
                      <a:pt x="232176" y="632336"/>
                    </a:moveTo>
                    <a:cubicBezTo>
                      <a:pt x="232088" y="632336"/>
                      <a:pt x="232088" y="632336"/>
                      <a:pt x="232176" y="632336"/>
                    </a:cubicBezTo>
                    <a:cubicBezTo>
                      <a:pt x="232088" y="632336"/>
                      <a:pt x="232088" y="632336"/>
                      <a:pt x="232176" y="632336"/>
                    </a:cubicBezTo>
                    <a:close/>
                    <a:moveTo>
                      <a:pt x="103119" y="551510"/>
                    </a:moveTo>
                    <a:cubicBezTo>
                      <a:pt x="103119" y="551510"/>
                      <a:pt x="103119" y="551510"/>
                      <a:pt x="103119" y="551510"/>
                    </a:cubicBezTo>
                    <a:cubicBezTo>
                      <a:pt x="103119" y="551510"/>
                      <a:pt x="103119" y="551510"/>
                      <a:pt x="103119" y="551510"/>
                    </a:cubicBezTo>
                    <a:close/>
                    <a:moveTo>
                      <a:pt x="77202" y="491594"/>
                    </a:moveTo>
                    <a:cubicBezTo>
                      <a:pt x="77202" y="491594"/>
                      <a:pt x="77202" y="491594"/>
                      <a:pt x="77202" y="491594"/>
                    </a:cubicBezTo>
                    <a:cubicBezTo>
                      <a:pt x="77202" y="491594"/>
                      <a:pt x="77202" y="491594"/>
                      <a:pt x="77202" y="491594"/>
                    </a:cubicBezTo>
                    <a:close/>
                    <a:moveTo>
                      <a:pt x="84406" y="356036"/>
                    </a:moveTo>
                    <a:cubicBezTo>
                      <a:pt x="83703" y="357617"/>
                      <a:pt x="83352" y="359023"/>
                      <a:pt x="83176" y="359901"/>
                    </a:cubicBezTo>
                    <a:cubicBezTo>
                      <a:pt x="81243" y="368774"/>
                      <a:pt x="76938" y="377823"/>
                      <a:pt x="69559" y="388278"/>
                    </a:cubicBezTo>
                    <a:cubicBezTo>
                      <a:pt x="68944" y="389156"/>
                      <a:pt x="68241" y="390123"/>
                      <a:pt x="67450" y="391089"/>
                    </a:cubicBezTo>
                    <a:cubicBezTo>
                      <a:pt x="65957" y="393022"/>
                      <a:pt x="64200" y="395218"/>
                      <a:pt x="62794" y="397678"/>
                    </a:cubicBezTo>
                    <a:cubicBezTo>
                      <a:pt x="62794" y="397415"/>
                      <a:pt x="62794" y="397151"/>
                      <a:pt x="62794" y="396888"/>
                    </a:cubicBezTo>
                    <a:cubicBezTo>
                      <a:pt x="62794" y="396360"/>
                      <a:pt x="62794" y="395658"/>
                      <a:pt x="62882" y="395131"/>
                    </a:cubicBezTo>
                    <a:cubicBezTo>
                      <a:pt x="68241" y="390562"/>
                      <a:pt x="70174" y="384061"/>
                      <a:pt x="70701" y="381337"/>
                    </a:cubicBezTo>
                    <a:lnTo>
                      <a:pt x="70876" y="380459"/>
                    </a:lnTo>
                    <a:cubicBezTo>
                      <a:pt x="72897" y="370707"/>
                      <a:pt x="74391" y="364470"/>
                      <a:pt x="80277" y="360077"/>
                    </a:cubicBezTo>
                    <a:cubicBezTo>
                      <a:pt x="81770" y="358847"/>
                      <a:pt x="83176" y="357529"/>
                      <a:pt x="84406" y="356036"/>
                    </a:cubicBezTo>
                    <a:close/>
                    <a:moveTo>
                      <a:pt x="105315" y="328010"/>
                    </a:moveTo>
                    <a:cubicBezTo>
                      <a:pt x="105052" y="328801"/>
                      <a:pt x="104700" y="329504"/>
                      <a:pt x="104437" y="329767"/>
                    </a:cubicBezTo>
                    <a:cubicBezTo>
                      <a:pt x="100922" y="333457"/>
                      <a:pt x="98638" y="337498"/>
                      <a:pt x="96618" y="341013"/>
                    </a:cubicBezTo>
                    <a:cubicBezTo>
                      <a:pt x="94070" y="345405"/>
                      <a:pt x="92401" y="348217"/>
                      <a:pt x="89765" y="349886"/>
                    </a:cubicBezTo>
                    <a:cubicBezTo>
                      <a:pt x="88974" y="350413"/>
                      <a:pt x="88272" y="350940"/>
                      <a:pt x="87569" y="351555"/>
                    </a:cubicBezTo>
                    <a:cubicBezTo>
                      <a:pt x="88008" y="350764"/>
                      <a:pt x="88535" y="349974"/>
                      <a:pt x="88974" y="349095"/>
                    </a:cubicBezTo>
                    <a:cubicBezTo>
                      <a:pt x="89765" y="347514"/>
                      <a:pt x="90468" y="345932"/>
                      <a:pt x="91259" y="344439"/>
                    </a:cubicBezTo>
                    <a:cubicBezTo>
                      <a:pt x="94421" y="337762"/>
                      <a:pt x="96530" y="333457"/>
                      <a:pt x="101186" y="331173"/>
                    </a:cubicBezTo>
                    <a:cubicBezTo>
                      <a:pt x="102680" y="330294"/>
                      <a:pt x="104173" y="329240"/>
                      <a:pt x="105315" y="328010"/>
                    </a:cubicBezTo>
                    <a:close/>
                    <a:moveTo>
                      <a:pt x="1290638" y="197108"/>
                    </a:moveTo>
                    <a:cubicBezTo>
                      <a:pt x="1291078" y="197108"/>
                      <a:pt x="1291517" y="197108"/>
                      <a:pt x="1291956" y="197108"/>
                    </a:cubicBezTo>
                    <a:cubicBezTo>
                      <a:pt x="1295031" y="196932"/>
                      <a:pt x="1298194" y="197020"/>
                      <a:pt x="1301620" y="197020"/>
                    </a:cubicBezTo>
                    <a:cubicBezTo>
                      <a:pt x="1304168" y="197020"/>
                      <a:pt x="1306803" y="197020"/>
                      <a:pt x="1309439" y="197020"/>
                    </a:cubicBezTo>
                    <a:cubicBezTo>
                      <a:pt x="1312426" y="196932"/>
                      <a:pt x="1314798" y="196142"/>
                      <a:pt x="1316292" y="195703"/>
                    </a:cubicBezTo>
                    <a:cubicBezTo>
                      <a:pt x="1316467" y="195615"/>
                      <a:pt x="1316643" y="195615"/>
                      <a:pt x="1316819" y="195527"/>
                    </a:cubicBezTo>
                    <a:lnTo>
                      <a:pt x="1335619" y="190431"/>
                    </a:lnTo>
                    <a:lnTo>
                      <a:pt x="1321651" y="178307"/>
                    </a:lnTo>
                    <a:cubicBezTo>
                      <a:pt x="1321387" y="178044"/>
                      <a:pt x="1321036" y="177780"/>
                      <a:pt x="1320772" y="177517"/>
                    </a:cubicBezTo>
                    <a:cubicBezTo>
                      <a:pt x="1319894" y="176726"/>
                      <a:pt x="1318839" y="175760"/>
                      <a:pt x="1317609" y="174881"/>
                    </a:cubicBezTo>
                    <a:cubicBezTo>
                      <a:pt x="1316292" y="173915"/>
                      <a:pt x="1314974" y="173036"/>
                      <a:pt x="1313744" y="172333"/>
                    </a:cubicBezTo>
                    <a:cubicBezTo>
                      <a:pt x="1312953" y="171894"/>
                      <a:pt x="1311899" y="171191"/>
                      <a:pt x="1311460" y="170840"/>
                    </a:cubicBezTo>
                    <a:cubicBezTo>
                      <a:pt x="1303289" y="159682"/>
                      <a:pt x="1294592" y="151688"/>
                      <a:pt x="1283961" y="145802"/>
                    </a:cubicBezTo>
                    <a:cubicBezTo>
                      <a:pt x="1283786" y="145714"/>
                      <a:pt x="1283610" y="145538"/>
                      <a:pt x="1283522" y="145538"/>
                    </a:cubicBezTo>
                    <a:cubicBezTo>
                      <a:pt x="1278075" y="137543"/>
                      <a:pt x="1270168" y="132975"/>
                      <a:pt x="1263140" y="129021"/>
                    </a:cubicBezTo>
                    <a:cubicBezTo>
                      <a:pt x="1259538" y="127001"/>
                      <a:pt x="1256200" y="125068"/>
                      <a:pt x="1253652" y="122872"/>
                    </a:cubicBezTo>
                    <a:cubicBezTo>
                      <a:pt x="1243724" y="114526"/>
                      <a:pt x="1232391" y="108464"/>
                      <a:pt x="1219038" y="104335"/>
                    </a:cubicBezTo>
                    <a:cubicBezTo>
                      <a:pt x="1217983" y="103983"/>
                      <a:pt x="1215699" y="102314"/>
                      <a:pt x="1214118" y="100996"/>
                    </a:cubicBezTo>
                    <a:cubicBezTo>
                      <a:pt x="1213678" y="100645"/>
                      <a:pt x="1213239" y="100293"/>
                      <a:pt x="1212800" y="100030"/>
                    </a:cubicBezTo>
                    <a:cubicBezTo>
                      <a:pt x="1212273" y="99678"/>
                      <a:pt x="1211658" y="99151"/>
                      <a:pt x="1211043" y="98536"/>
                    </a:cubicBezTo>
                    <a:cubicBezTo>
                      <a:pt x="1208319" y="96164"/>
                      <a:pt x="1203312" y="91684"/>
                      <a:pt x="1195580" y="91069"/>
                    </a:cubicBezTo>
                    <a:cubicBezTo>
                      <a:pt x="1190924" y="86764"/>
                      <a:pt x="1187849" y="85446"/>
                      <a:pt x="1182402" y="84040"/>
                    </a:cubicBezTo>
                    <a:cubicBezTo>
                      <a:pt x="1181787" y="83865"/>
                      <a:pt x="1181085" y="83689"/>
                      <a:pt x="1180294" y="83513"/>
                    </a:cubicBezTo>
                    <a:cubicBezTo>
                      <a:pt x="1177834" y="82810"/>
                      <a:pt x="1175462" y="82283"/>
                      <a:pt x="1173090" y="81756"/>
                    </a:cubicBezTo>
                    <a:cubicBezTo>
                      <a:pt x="1166501" y="80263"/>
                      <a:pt x="1162284" y="79208"/>
                      <a:pt x="1159560" y="76573"/>
                    </a:cubicBezTo>
                    <a:lnTo>
                      <a:pt x="1159560" y="76573"/>
                    </a:lnTo>
                    <a:cubicBezTo>
                      <a:pt x="1156486" y="73147"/>
                      <a:pt x="1152796" y="71477"/>
                      <a:pt x="1148491" y="71565"/>
                    </a:cubicBezTo>
                    <a:cubicBezTo>
                      <a:pt x="1143307" y="71741"/>
                      <a:pt x="1138212" y="69544"/>
                      <a:pt x="1132326" y="67085"/>
                    </a:cubicBezTo>
                    <a:cubicBezTo>
                      <a:pt x="1128900" y="65679"/>
                      <a:pt x="1125385" y="64185"/>
                      <a:pt x="1121520" y="63043"/>
                    </a:cubicBezTo>
                    <a:cubicBezTo>
                      <a:pt x="1118357" y="62077"/>
                      <a:pt x="1115282" y="61286"/>
                      <a:pt x="1112295" y="60583"/>
                    </a:cubicBezTo>
                    <a:cubicBezTo>
                      <a:pt x="1106145" y="59090"/>
                      <a:pt x="1100874" y="57772"/>
                      <a:pt x="1096745" y="55136"/>
                    </a:cubicBezTo>
                    <a:cubicBezTo>
                      <a:pt x="1093934" y="53379"/>
                      <a:pt x="1090507" y="52413"/>
                      <a:pt x="1086378" y="52149"/>
                    </a:cubicBezTo>
                    <a:cubicBezTo>
                      <a:pt x="1081283" y="51886"/>
                      <a:pt x="1075924" y="50480"/>
                      <a:pt x="1070301" y="49075"/>
                    </a:cubicBezTo>
                    <a:cubicBezTo>
                      <a:pt x="1065820" y="47932"/>
                      <a:pt x="1061164" y="46790"/>
                      <a:pt x="1056244" y="46000"/>
                    </a:cubicBezTo>
                    <a:cubicBezTo>
                      <a:pt x="1053257" y="45560"/>
                      <a:pt x="1050182" y="44858"/>
                      <a:pt x="1046932" y="44067"/>
                    </a:cubicBezTo>
                    <a:cubicBezTo>
                      <a:pt x="1042100" y="42925"/>
                      <a:pt x="1037092" y="41783"/>
                      <a:pt x="1031470" y="41256"/>
                    </a:cubicBezTo>
                    <a:cubicBezTo>
                      <a:pt x="1028395" y="40904"/>
                      <a:pt x="1025144" y="40201"/>
                      <a:pt x="1021630" y="39411"/>
                    </a:cubicBezTo>
                    <a:cubicBezTo>
                      <a:pt x="1016886" y="38356"/>
                      <a:pt x="1011615" y="37214"/>
                      <a:pt x="1005816" y="36863"/>
                    </a:cubicBezTo>
                    <a:cubicBezTo>
                      <a:pt x="1001072" y="36599"/>
                      <a:pt x="996065" y="35457"/>
                      <a:pt x="990793" y="34315"/>
                    </a:cubicBezTo>
                    <a:cubicBezTo>
                      <a:pt x="983941" y="32822"/>
                      <a:pt x="976912" y="31240"/>
                      <a:pt x="968918" y="30977"/>
                    </a:cubicBezTo>
                    <a:cubicBezTo>
                      <a:pt x="966019" y="30889"/>
                      <a:pt x="963119" y="30889"/>
                      <a:pt x="960308" y="30889"/>
                    </a:cubicBezTo>
                    <a:cubicBezTo>
                      <a:pt x="951962" y="30977"/>
                      <a:pt x="944670" y="30977"/>
                      <a:pt x="938696" y="28253"/>
                    </a:cubicBezTo>
                    <a:cubicBezTo>
                      <a:pt x="935533" y="26848"/>
                      <a:pt x="932546" y="26935"/>
                      <a:pt x="931053" y="27023"/>
                    </a:cubicBezTo>
                    <a:cubicBezTo>
                      <a:pt x="898108" y="24827"/>
                      <a:pt x="864723" y="24915"/>
                      <a:pt x="832569" y="25003"/>
                    </a:cubicBezTo>
                    <a:cubicBezTo>
                      <a:pt x="823783" y="25003"/>
                      <a:pt x="814910" y="25003"/>
                      <a:pt x="806125" y="25003"/>
                    </a:cubicBezTo>
                    <a:lnTo>
                      <a:pt x="803313" y="25003"/>
                    </a:lnTo>
                    <a:lnTo>
                      <a:pt x="800766" y="26145"/>
                    </a:lnTo>
                    <a:cubicBezTo>
                      <a:pt x="797691" y="27463"/>
                      <a:pt x="793298" y="27199"/>
                      <a:pt x="788115" y="26848"/>
                    </a:cubicBezTo>
                    <a:cubicBezTo>
                      <a:pt x="781877" y="26408"/>
                      <a:pt x="774322" y="25969"/>
                      <a:pt x="766590" y="28429"/>
                    </a:cubicBezTo>
                    <a:cubicBezTo>
                      <a:pt x="759914" y="27199"/>
                      <a:pt x="754203" y="29132"/>
                      <a:pt x="750513" y="30362"/>
                    </a:cubicBezTo>
                    <a:cubicBezTo>
                      <a:pt x="749283" y="30801"/>
                      <a:pt x="748141" y="31152"/>
                      <a:pt x="747351" y="31328"/>
                    </a:cubicBezTo>
                    <a:cubicBezTo>
                      <a:pt x="744539" y="31855"/>
                      <a:pt x="740849" y="31679"/>
                      <a:pt x="736808" y="31504"/>
                    </a:cubicBezTo>
                    <a:cubicBezTo>
                      <a:pt x="734963" y="31416"/>
                      <a:pt x="733118" y="31328"/>
                      <a:pt x="731185" y="31328"/>
                    </a:cubicBezTo>
                    <a:cubicBezTo>
                      <a:pt x="727320" y="31240"/>
                      <a:pt x="723981" y="32031"/>
                      <a:pt x="721346" y="32646"/>
                    </a:cubicBezTo>
                    <a:cubicBezTo>
                      <a:pt x="720204" y="32909"/>
                      <a:pt x="718447" y="33261"/>
                      <a:pt x="717744" y="33261"/>
                    </a:cubicBezTo>
                    <a:cubicBezTo>
                      <a:pt x="710364" y="29220"/>
                      <a:pt x="703424" y="33437"/>
                      <a:pt x="700788" y="35018"/>
                    </a:cubicBezTo>
                    <a:cubicBezTo>
                      <a:pt x="700437" y="35281"/>
                      <a:pt x="699909" y="35545"/>
                      <a:pt x="699558" y="35721"/>
                    </a:cubicBezTo>
                    <a:cubicBezTo>
                      <a:pt x="694199" y="36599"/>
                      <a:pt x="688752" y="37390"/>
                      <a:pt x="683129" y="38093"/>
                    </a:cubicBezTo>
                    <a:cubicBezTo>
                      <a:pt x="679088" y="38620"/>
                      <a:pt x="674959" y="39147"/>
                      <a:pt x="670830" y="39762"/>
                    </a:cubicBezTo>
                    <a:cubicBezTo>
                      <a:pt x="668019" y="40201"/>
                      <a:pt x="665383" y="40904"/>
                      <a:pt x="663099" y="41519"/>
                    </a:cubicBezTo>
                    <a:cubicBezTo>
                      <a:pt x="658882" y="42661"/>
                      <a:pt x="656949" y="43100"/>
                      <a:pt x="655455" y="42573"/>
                    </a:cubicBezTo>
                    <a:cubicBezTo>
                      <a:pt x="649569" y="40377"/>
                      <a:pt x="644562" y="42837"/>
                      <a:pt x="642980" y="43628"/>
                    </a:cubicBezTo>
                    <a:cubicBezTo>
                      <a:pt x="638851" y="45648"/>
                      <a:pt x="633931" y="46878"/>
                      <a:pt x="628748" y="48284"/>
                    </a:cubicBezTo>
                    <a:cubicBezTo>
                      <a:pt x="627694" y="48547"/>
                      <a:pt x="626640" y="48811"/>
                      <a:pt x="625673" y="49075"/>
                    </a:cubicBezTo>
                    <a:cubicBezTo>
                      <a:pt x="624180" y="49426"/>
                      <a:pt x="622686" y="49865"/>
                      <a:pt x="621280" y="50305"/>
                    </a:cubicBezTo>
                    <a:cubicBezTo>
                      <a:pt x="617854" y="51271"/>
                      <a:pt x="614603" y="52237"/>
                      <a:pt x="611704" y="52589"/>
                    </a:cubicBezTo>
                    <a:cubicBezTo>
                      <a:pt x="606257" y="53204"/>
                      <a:pt x="601425" y="54697"/>
                      <a:pt x="597121" y="55927"/>
                    </a:cubicBezTo>
                    <a:cubicBezTo>
                      <a:pt x="592552" y="57245"/>
                      <a:pt x="588599" y="58475"/>
                      <a:pt x="584733" y="58563"/>
                    </a:cubicBezTo>
                    <a:cubicBezTo>
                      <a:pt x="578496" y="58738"/>
                      <a:pt x="573664" y="61286"/>
                      <a:pt x="569798" y="63307"/>
                    </a:cubicBezTo>
                    <a:cubicBezTo>
                      <a:pt x="568305" y="64098"/>
                      <a:pt x="566899" y="64800"/>
                      <a:pt x="565845" y="65152"/>
                    </a:cubicBezTo>
                    <a:cubicBezTo>
                      <a:pt x="561716" y="66557"/>
                      <a:pt x="557674" y="67875"/>
                      <a:pt x="553369" y="69369"/>
                    </a:cubicBezTo>
                    <a:cubicBezTo>
                      <a:pt x="548098" y="71126"/>
                      <a:pt x="542651" y="72883"/>
                      <a:pt x="537116" y="74904"/>
                    </a:cubicBezTo>
                    <a:lnTo>
                      <a:pt x="535887" y="75167"/>
                    </a:lnTo>
                    <a:cubicBezTo>
                      <a:pt x="527277" y="77100"/>
                      <a:pt x="518404" y="79121"/>
                      <a:pt x="509618" y="84480"/>
                    </a:cubicBezTo>
                    <a:cubicBezTo>
                      <a:pt x="504435" y="87642"/>
                      <a:pt x="498022" y="89927"/>
                      <a:pt x="491169" y="92386"/>
                    </a:cubicBezTo>
                    <a:cubicBezTo>
                      <a:pt x="487391" y="93704"/>
                      <a:pt x="483526" y="95110"/>
                      <a:pt x="479572" y="96691"/>
                    </a:cubicBezTo>
                    <a:lnTo>
                      <a:pt x="477727" y="97482"/>
                    </a:lnTo>
                    <a:cubicBezTo>
                      <a:pt x="471578" y="100030"/>
                      <a:pt x="465252" y="102578"/>
                      <a:pt x="459366" y="106355"/>
                    </a:cubicBezTo>
                    <a:cubicBezTo>
                      <a:pt x="458487" y="106882"/>
                      <a:pt x="456642" y="107497"/>
                      <a:pt x="454885" y="108024"/>
                    </a:cubicBezTo>
                    <a:cubicBezTo>
                      <a:pt x="451283" y="109167"/>
                      <a:pt x="446276" y="110748"/>
                      <a:pt x="441971" y="114262"/>
                    </a:cubicBezTo>
                    <a:cubicBezTo>
                      <a:pt x="439247" y="114174"/>
                      <a:pt x="432834" y="114086"/>
                      <a:pt x="428266" y="118655"/>
                    </a:cubicBezTo>
                    <a:cubicBezTo>
                      <a:pt x="427036" y="119973"/>
                      <a:pt x="425630" y="121817"/>
                      <a:pt x="425103" y="124365"/>
                    </a:cubicBezTo>
                    <a:cubicBezTo>
                      <a:pt x="421325" y="126562"/>
                      <a:pt x="417987" y="129021"/>
                      <a:pt x="415000" y="131218"/>
                    </a:cubicBezTo>
                    <a:cubicBezTo>
                      <a:pt x="409729" y="135083"/>
                      <a:pt x="405248" y="138422"/>
                      <a:pt x="399977" y="139476"/>
                    </a:cubicBezTo>
                    <a:cubicBezTo>
                      <a:pt x="394969" y="140442"/>
                      <a:pt x="392246" y="143430"/>
                      <a:pt x="390928" y="144835"/>
                    </a:cubicBezTo>
                    <a:cubicBezTo>
                      <a:pt x="390840" y="144923"/>
                      <a:pt x="390752" y="145011"/>
                      <a:pt x="390664" y="145099"/>
                    </a:cubicBezTo>
                    <a:lnTo>
                      <a:pt x="377750" y="156256"/>
                    </a:lnTo>
                    <a:lnTo>
                      <a:pt x="394881" y="162054"/>
                    </a:lnTo>
                    <a:cubicBezTo>
                      <a:pt x="396550" y="162757"/>
                      <a:pt x="399889" y="164339"/>
                      <a:pt x="404369" y="163812"/>
                    </a:cubicBezTo>
                    <a:cubicBezTo>
                      <a:pt x="409113" y="163284"/>
                      <a:pt x="413594" y="162406"/>
                      <a:pt x="417460" y="161615"/>
                    </a:cubicBezTo>
                    <a:cubicBezTo>
                      <a:pt x="419305" y="161264"/>
                      <a:pt x="420886" y="160737"/>
                      <a:pt x="422204" y="160297"/>
                    </a:cubicBezTo>
                    <a:cubicBezTo>
                      <a:pt x="422379" y="160210"/>
                      <a:pt x="422643" y="160122"/>
                      <a:pt x="422907" y="160034"/>
                    </a:cubicBezTo>
                    <a:cubicBezTo>
                      <a:pt x="433361" y="161176"/>
                      <a:pt x="440741" y="157223"/>
                      <a:pt x="446012" y="153093"/>
                    </a:cubicBezTo>
                    <a:cubicBezTo>
                      <a:pt x="447769" y="153708"/>
                      <a:pt x="449702" y="154060"/>
                      <a:pt x="451810" y="154148"/>
                    </a:cubicBezTo>
                    <a:cubicBezTo>
                      <a:pt x="458751" y="154235"/>
                      <a:pt x="465252" y="150634"/>
                      <a:pt x="467712" y="145187"/>
                    </a:cubicBezTo>
                    <a:cubicBezTo>
                      <a:pt x="468678" y="145187"/>
                      <a:pt x="469908" y="145274"/>
                      <a:pt x="470787" y="145274"/>
                    </a:cubicBezTo>
                    <a:cubicBezTo>
                      <a:pt x="476146" y="145538"/>
                      <a:pt x="480187" y="144044"/>
                      <a:pt x="482911" y="140794"/>
                    </a:cubicBezTo>
                    <a:cubicBezTo>
                      <a:pt x="486952" y="135962"/>
                      <a:pt x="484931" y="131130"/>
                      <a:pt x="483701" y="128319"/>
                    </a:cubicBezTo>
                    <a:cubicBezTo>
                      <a:pt x="483438" y="127001"/>
                      <a:pt x="484228" y="124014"/>
                      <a:pt x="485107" y="122345"/>
                    </a:cubicBezTo>
                    <a:cubicBezTo>
                      <a:pt x="493190" y="120939"/>
                      <a:pt x="499866" y="117864"/>
                      <a:pt x="505841" y="115141"/>
                    </a:cubicBezTo>
                    <a:cubicBezTo>
                      <a:pt x="511200" y="112681"/>
                      <a:pt x="515856" y="110484"/>
                      <a:pt x="520600" y="109869"/>
                    </a:cubicBezTo>
                    <a:cubicBezTo>
                      <a:pt x="522621" y="109606"/>
                      <a:pt x="524290" y="108991"/>
                      <a:pt x="525520" y="108464"/>
                    </a:cubicBezTo>
                    <a:cubicBezTo>
                      <a:pt x="536853" y="109254"/>
                      <a:pt x="545550" y="104686"/>
                      <a:pt x="552227" y="100820"/>
                    </a:cubicBezTo>
                    <a:cubicBezTo>
                      <a:pt x="561540" y="103720"/>
                      <a:pt x="569622" y="99678"/>
                      <a:pt x="573400" y="97746"/>
                    </a:cubicBezTo>
                    <a:cubicBezTo>
                      <a:pt x="574454" y="97218"/>
                      <a:pt x="575421" y="96779"/>
                      <a:pt x="576124" y="96428"/>
                    </a:cubicBezTo>
                    <a:cubicBezTo>
                      <a:pt x="590619" y="90805"/>
                      <a:pt x="606082" y="85446"/>
                      <a:pt x="623301" y="79999"/>
                    </a:cubicBezTo>
                    <a:cubicBezTo>
                      <a:pt x="629890" y="77891"/>
                      <a:pt x="636918" y="76573"/>
                      <a:pt x="644298" y="75167"/>
                    </a:cubicBezTo>
                    <a:cubicBezTo>
                      <a:pt x="651326" y="73849"/>
                      <a:pt x="658618" y="72444"/>
                      <a:pt x="665910" y="70335"/>
                    </a:cubicBezTo>
                    <a:cubicBezTo>
                      <a:pt x="668282" y="69632"/>
                      <a:pt x="671533" y="69457"/>
                      <a:pt x="675047" y="69281"/>
                    </a:cubicBezTo>
                    <a:cubicBezTo>
                      <a:pt x="678385" y="69105"/>
                      <a:pt x="682075" y="68929"/>
                      <a:pt x="685853" y="68227"/>
                    </a:cubicBezTo>
                    <a:cubicBezTo>
                      <a:pt x="688401" y="67787"/>
                      <a:pt x="691036" y="67436"/>
                      <a:pt x="693848" y="66997"/>
                    </a:cubicBezTo>
                    <a:cubicBezTo>
                      <a:pt x="702721" y="65679"/>
                      <a:pt x="712648" y="64273"/>
                      <a:pt x="722137" y="60144"/>
                    </a:cubicBezTo>
                    <a:cubicBezTo>
                      <a:pt x="722576" y="60144"/>
                      <a:pt x="723103" y="60232"/>
                      <a:pt x="723542" y="60232"/>
                    </a:cubicBezTo>
                    <a:cubicBezTo>
                      <a:pt x="724157" y="60232"/>
                      <a:pt x="724772" y="60320"/>
                      <a:pt x="725387" y="60320"/>
                    </a:cubicBezTo>
                    <a:cubicBezTo>
                      <a:pt x="729868" y="60496"/>
                      <a:pt x="733909" y="59968"/>
                      <a:pt x="737599" y="59529"/>
                    </a:cubicBezTo>
                    <a:cubicBezTo>
                      <a:pt x="741464" y="59090"/>
                      <a:pt x="744803" y="58651"/>
                      <a:pt x="747878" y="59090"/>
                    </a:cubicBezTo>
                    <a:cubicBezTo>
                      <a:pt x="756399" y="60408"/>
                      <a:pt x="766239" y="59881"/>
                      <a:pt x="777836" y="57596"/>
                    </a:cubicBezTo>
                    <a:cubicBezTo>
                      <a:pt x="783634" y="56454"/>
                      <a:pt x="788466" y="55751"/>
                      <a:pt x="793298" y="56191"/>
                    </a:cubicBezTo>
                    <a:cubicBezTo>
                      <a:pt x="794264" y="56279"/>
                      <a:pt x="795582" y="56542"/>
                      <a:pt x="796988" y="56806"/>
                    </a:cubicBezTo>
                    <a:cubicBezTo>
                      <a:pt x="800326" y="57508"/>
                      <a:pt x="804543" y="58387"/>
                      <a:pt x="809287" y="57860"/>
                    </a:cubicBezTo>
                    <a:cubicBezTo>
                      <a:pt x="811132" y="57684"/>
                      <a:pt x="812802" y="57421"/>
                      <a:pt x="814471" y="57157"/>
                    </a:cubicBezTo>
                    <a:cubicBezTo>
                      <a:pt x="819742" y="56366"/>
                      <a:pt x="822905" y="56015"/>
                      <a:pt x="826419" y="56981"/>
                    </a:cubicBezTo>
                    <a:cubicBezTo>
                      <a:pt x="832920" y="58738"/>
                      <a:pt x="839333" y="57772"/>
                      <a:pt x="844517" y="56894"/>
                    </a:cubicBezTo>
                    <a:cubicBezTo>
                      <a:pt x="846977" y="56542"/>
                      <a:pt x="849349" y="56103"/>
                      <a:pt x="851018" y="56191"/>
                    </a:cubicBezTo>
                    <a:cubicBezTo>
                      <a:pt x="866744" y="56454"/>
                      <a:pt x="882909" y="57421"/>
                      <a:pt x="897141" y="58211"/>
                    </a:cubicBezTo>
                    <a:cubicBezTo>
                      <a:pt x="897580" y="58299"/>
                      <a:pt x="898459" y="58651"/>
                      <a:pt x="899162" y="58914"/>
                    </a:cubicBezTo>
                    <a:cubicBezTo>
                      <a:pt x="900216" y="59266"/>
                      <a:pt x="901446" y="59705"/>
                      <a:pt x="902764" y="60144"/>
                    </a:cubicBezTo>
                    <a:cubicBezTo>
                      <a:pt x="903027" y="60232"/>
                      <a:pt x="903291" y="60320"/>
                      <a:pt x="903642" y="60496"/>
                    </a:cubicBezTo>
                    <a:cubicBezTo>
                      <a:pt x="906190" y="61462"/>
                      <a:pt x="910934" y="63307"/>
                      <a:pt x="916469" y="61726"/>
                    </a:cubicBezTo>
                    <a:cubicBezTo>
                      <a:pt x="919456" y="60847"/>
                      <a:pt x="922707" y="61638"/>
                      <a:pt x="928154" y="62955"/>
                    </a:cubicBezTo>
                    <a:cubicBezTo>
                      <a:pt x="932283" y="64010"/>
                      <a:pt x="936851" y="65152"/>
                      <a:pt x="942122" y="65328"/>
                    </a:cubicBezTo>
                    <a:cubicBezTo>
                      <a:pt x="944319" y="65415"/>
                      <a:pt x="945637" y="65679"/>
                      <a:pt x="946251" y="65942"/>
                    </a:cubicBezTo>
                    <a:cubicBezTo>
                      <a:pt x="951962" y="67787"/>
                      <a:pt x="956882" y="66645"/>
                      <a:pt x="959781" y="65942"/>
                    </a:cubicBezTo>
                    <a:cubicBezTo>
                      <a:pt x="960045" y="65855"/>
                      <a:pt x="960308" y="65855"/>
                      <a:pt x="960572" y="65767"/>
                    </a:cubicBezTo>
                    <a:cubicBezTo>
                      <a:pt x="965228" y="67172"/>
                      <a:pt x="969708" y="66821"/>
                      <a:pt x="973047" y="66645"/>
                    </a:cubicBezTo>
                    <a:cubicBezTo>
                      <a:pt x="974189" y="66557"/>
                      <a:pt x="975858" y="66470"/>
                      <a:pt x="976473" y="66557"/>
                    </a:cubicBezTo>
                    <a:cubicBezTo>
                      <a:pt x="989036" y="68139"/>
                      <a:pt x="1001951" y="69720"/>
                      <a:pt x="1014514" y="72092"/>
                    </a:cubicBezTo>
                    <a:cubicBezTo>
                      <a:pt x="1032963" y="75606"/>
                      <a:pt x="1049216" y="79121"/>
                      <a:pt x="1064415" y="82810"/>
                    </a:cubicBezTo>
                    <a:cubicBezTo>
                      <a:pt x="1089629" y="89048"/>
                      <a:pt x="1112032" y="95198"/>
                      <a:pt x="1131447" y="107409"/>
                    </a:cubicBezTo>
                    <a:cubicBezTo>
                      <a:pt x="1139091" y="112241"/>
                      <a:pt x="1147261" y="116019"/>
                      <a:pt x="1155080" y="119709"/>
                    </a:cubicBezTo>
                    <a:cubicBezTo>
                      <a:pt x="1160439" y="122257"/>
                      <a:pt x="1165447" y="124541"/>
                      <a:pt x="1170279" y="127177"/>
                    </a:cubicBezTo>
                    <a:cubicBezTo>
                      <a:pt x="1175989" y="130251"/>
                      <a:pt x="1181524" y="133590"/>
                      <a:pt x="1187410" y="137192"/>
                    </a:cubicBezTo>
                    <a:cubicBezTo>
                      <a:pt x="1199007" y="144220"/>
                      <a:pt x="1210955" y="151512"/>
                      <a:pt x="1224660" y="156695"/>
                    </a:cubicBezTo>
                    <a:cubicBezTo>
                      <a:pt x="1234675" y="160473"/>
                      <a:pt x="1242758" y="166272"/>
                      <a:pt x="1249347" y="171367"/>
                    </a:cubicBezTo>
                    <a:lnTo>
                      <a:pt x="1250401" y="172158"/>
                    </a:lnTo>
                    <a:cubicBezTo>
                      <a:pt x="1258220" y="178220"/>
                      <a:pt x="1266391" y="184545"/>
                      <a:pt x="1274034" y="190958"/>
                    </a:cubicBezTo>
                    <a:cubicBezTo>
                      <a:pt x="1278866" y="195087"/>
                      <a:pt x="1284401" y="197108"/>
                      <a:pt x="1290638" y="197108"/>
                    </a:cubicBezTo>
                    <a:close/>
                    <a:moveTo>
                      <a:pt x="394793" y="161967"/>
                    </a:moveTo>
                    <a:lnTo>
                      <a:pt x="394793" y="161967"/>
                    </a:lnTo>
                    <a:cubicBezTo>
                      <a:pt x="394793" y="161967"/>
                      <a:pt x="394793" y="161967"/>
                      <a:pt x="394793" y="161967"/>
                    </a:cubicBezTo>
                    <a:close/>
                    <a:moveTo>
                      <a:pt x="1283522" y="145362"/>
                    </a:moveTo>
                    <a:lnTo>
                      <a:pt x="1283522" y="145362"/>
                    </a:lnTo>
                    <a:cubicBezTo>
                      <a:pt x="1283522" y="145362"/>
                      <a:pt x="1283522" y="145362"/>
                      <a:pt x="1283522" y="145362"/>
                    </a:cubicBezTo>
                    <a:close/>
                    <a:moveTo>
                      <a:pt x="390752" y="144923"/>
                    </a:moveTo>
                    <a:lnTo>
                      <a:pt x="390752" y="144923"/>
                    </a:lnTo>
                    <a:cubicBezTo>
                      <a:pt x="390752" y="144923"/>
                      <a:pt x="390752" y="144923"/>
                      <a:pt x="390752" y="144923"/>
                    </a:cubicBezTo>
                    <a:close/>
                    <a:moveTo>
                      <a:pt x="1192945" y="111890"/>
                    </a:moveTo>
                    <a:cubicBezTo>
                      <a:pt x="1193384" y="112241"/>
                      <a:pt x="1193823" y="112681"/>
                      <a:pt x="1194263" y="113032"/>
                    </a:cubicBezTo>
                    <a:cubicBezTo>
                      <a:pt x="1195141" y="113823"/>
                      <a:pt x="1196196" y="114701"/>
                      <a:pt x="1197338" y="115668"/>
                    </a:cubicBezTo>
                    <a:cubicBezTo>
                      <a:pt x="1197689" y="115931"/>
                      <a:pt x="1198128" y="116283"/>
                      <a:pt x="1198480" y="116546"/>
                    </a:cubicBezTo>
                    <a:cubicBezTo>
                      <a:pt x="1201730" y="119094"/>
                      <a:pt x="1205772" y="122169"/>
                      <a:pt x="1211218" y="123838"/>
                    </a:cubicBezTo>
                    <a:cubicBezTo>
                      <a:pt x="1221410" y="126913"/>
                      <a:pt x="1229668" y="131394"/>
                      <a:pt x="1237135" y="137719"/>
                    </a:cubicBezTo>
                    <a:cubicBezTo>
                      <a:pt x="1238541" y="138949"/>
                      <a:pt x="1240035" y="140003"/>
                      <a:pt x="1241528" y="141057"/>
                    </a:cubicBezTo>
                    <a:cubicBezTo>
                      <a:pt x="1239156" y="139915"/>
                      <a:pt x="1236608" y="138861"/>
                      <a:pt x="1234060" y="137807"/>
                    </a:cubicBezTo>
                    <a:cubicBezTo>
                      <a:pt x="1222464" y="133414"/>
                      <a:pt x="1212009" y="127001"/>
                      <a:pt x="1200852" y="120236"/>
                    </a:cubicBezTo>
                    <a:cubicBezTo>
                      <a:pt x="1195053" y="116722"/>
                      <a:pt x="1188991" y="113032"/>
                      <a:pt x="1182754" y="109694"/>
                    </a:cubicBezTo>
                    <a:cubicBezTo>
                      <a:pt x="1177307" y="106707"/>
                      <a:pt x="1171684" y="104071"/>
                      <a:pt x="1166325" y="101523"/>
                    </a:cubicBezTo>
                    <a:cubicBezTo>
                      <a:pt x="1166677" y="101611"/>
                      <a:pt x="1166940" y="101699"/>
                      <a:pt x="1167292" y="101699"/>
                    </a:cubicBezTo>
                    <a:cubicBezTo>
                      <a:pt x="1169400" y="102138"/>
                      <a:pt x="1171333" y="102665"/>
                      <a:pt x="1173178" y="103105"/>
                    </a:cubicBezTo>
                    <a:cubicBezTo>
                      <a:pt x="1174232" y="103368"/>
                      <a:pt x="1175111" y="103632"/>
                      <a:pt x="1175901" y="103807"/>
                    </a:cubicBezTo>
                    <a:cubicBezTo>
                      <a:pt x="1176428" y="103895"/>
                      <a:pt x="1176955" y="104071"/>
                      <a:pt x="1177307" y="104159"/>
                    </a:cubicBezTo>
                    <a:cubicBezTo>
                      <a:pt x="1177570" y="104335"/>
                      <a:pt x="1178361" y="104950"/>
                      <a:pt x="1179943" y="106531"/>
                    </a:cubicBezTo>
                    <a:lnTo>
                      <a:pt x="1180118" y="106707"/>
                    </a:lnTo>
                    <a:cubicBezTo>
                      <a:pt x="1181524" y="108288"/>
                      <a:pt x="1186004" y="112769"/>
                      <a:pt x="1192945" y="111890"/>
                    </a:cubicBezTo>
                    <a:close/>
                    <a:moveTo>
                      <a:pt x="425015" y="130251"/>
                    </a:moveTo>
                    <a:cubicBezTo>
                      <a:pt x="425015" y="130251"/>
                      <a:pt x="425015" y="130251"/>
                      <a:pt x="425015" y="130251"/>
                    </a:cubicBezTo>
                    <a:cubicBezTo>
                      <a:pt x="425015" y="130251"/>
                      <a:pt x="425015" y="130251"/>
                      <a:pt x="425015" y="130251"/>
                    </a:cubicBezTo>
                    <a:close/>
                    <a:moveTo>
                      <a:pt x="429759" y="121817"/>
                    </a:moveTo>
                    <a:cubicBezTo>
                      <a:pt x="429759" y="121817"/>
                      <a:pt x="429759" y="121817"/>
                      <a:pt x="429759" y="121817"/>
                    </a:cubicBezTo>
                    <a:cubicBezTo>
                      <a:pt x="429759" y="121817"/>
                      <a:pt x="429759" y="121817"/>
                      <a:pt x="429759" y="121817"/>
                    </a:cubicBezTo>
                    <a:close/>
                    <a:moveTo>
                      <a:pt x="1188464" y="91596"/>
                    </a:moveTo>
                    <a:cubicBezTo>
                      <a:pt x="1188464" y="91596"/>
                      <a:pt x="1188464" y="91596"/>
                      <a:pt x="1188464" y="91596"/>
                    </a:cubicBezTo>
                    <a:cubicBezTo>
                      <a:pt x="1188464" y="91596"/>
                      <a:pt x="1188464" y="91596"/>
                      <a:pt x="1188464" y="91596"/>
                    </a:cubicBezTo>
                    <a:close/>
                    <a:moveTo>
                      <a:pt x="896966" y="58211"/>
                    </a:moveTo>
                    <a:lnTo>
                      <a:pt x="896966" y="58211"/>
                    </a:lnTo>
                    <a:lnTo>
                      <a:pt x="896966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7" name="图形 1994">
              <a:extLst>
                <a:ext uri="{FF2B5EF4-FFF2-40B4-BE49-F238E27FC236}">
                  <a16:creationId xmlns:a16="http://schemas.microsoft.com/office/drawing/2014/main" id="{166F86D2-E191-0B07-5E40-4229091C6098}"/>
                </a:ext>
              </a:extLst>
            </p:cNvPr>
            <p:cNvGrpSpPr/>
            <p:nvPr/>
          </p:nvGrpSpPr>
          <p:grpSpPr>
            <a:xfrm>
              <a:off x="219483" y="1193265"/>
              <a:ext cx="1418337" cy="898971"/>
              <a:chOff x="219483" y="1193265"/>
              <a:chExt cx="1418337" cy="898971"/>
            </a:xfrm>
          </p:grpSpPr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id="{1DC9DFD7-636D-8E02-1F20-FAB2721EDD42}"/>
                  </a:ext>
                </a:extLst>
              </p:cNvPr>
              <p:cNvSpPr/>
              <p:nvPr/>
            </p:nvSpPr>
            <p:spPr>
              <a:xfrm>
                <a:off x="219483" y="1193265"/>
                <a:ext cx="1417745" cy="898971"/>
              </a:xfrm>
              <a:custGeom>
                <a:avLst/>
                <a:gdLst>
                  <a:gd name="connsiteX0" fmla="*/ 1412870 w 1417745"/>
                  <a:gd name="connsiteY0" fmla="*/ 485971 h 898971"/>
                  <a:gd name="connsiteX1" fmla="*/ 1417087 w 1417745"/>
                  <a:gd name="connsiteY1" fmla="*/ 512942 h 898971"/>
                  <a:gd name="connsiteX2" fmla="*/ 1417615 w 1417745"/>
                  <a:gd name="connsiteY2" fmla="*/ 522255 h 898971"/>
                  <a:gd name="connsiteX3" fmla="*/ 1417087 w 1417745"/>
                  <a:gd name="connsiteY3" fmla="*/ 554673 h 898971"/>
                  <a:gd name="connsiteX4" fmla="*/ 1415330 w 1417745"/>
                  <a:gd name="connsiteY4" fmla="*/ 565831 h 898971"/>
                  <a:gd name="connsiteX5" fmla="*/ 1408741 w 1417745"/>
                  <a:gd name="connsiteY5" fmla="*/ 606155 h 898971"/>
                  <a:gd name="connsiteX6" fmla="*/ 1405754 w 1417745"/>
                  <a:gd name="connsiteY6" fmla="*/ 620476 h 898971"/>
                  <a:gd name="connsiteX7" fmla="*/ 1389150 w 1417745"/>
                  <a:gd name="connsiteY7" fmla="*/ 662557 h 898971"/>
                  <a:gd name="connsiteX8" fmla="*/ 1367274 w 1417745"/>
                  <a:gd name="connsiteY8" fmla="*/ 703585 h 898971"/>
                  <a:gd name="connsiteX9" fmla="*/ 1337228 w 1417745"/>
                  <a:gd name="connsiteY9" fmla="*/ 742592 h 898971"/>
                  <a:gd name="connsiteX10" fmla="*/ 1303141 w 1417745"/>
                  <a:gd name="connsiteY10" fmla="*/ 778437 h 898971"/>
                  <a:gd name="connsiteX11" fmla="*/ 1250341 w 1417745"/>
                  <a:gd name="connsiteY11" fmla="*/ 818234 h 898971"/>
                  <a:gd name="connsiteX12" fmla="*/ 1225830 w 1417745"/>
                  <a:gd name="connsiteY12" fmla="*/ 834136 h 898971"/>
                  <a:gd name="connsiteX13" fmla="*/ 1186208 w 1417745"/>
                  <a:gd name="connsiteY13" fmla="*/ 853903 h 898971"/>
                  <a:gd name="connsiteX14" fmla="*/ 1161521 w 1417745"/>
                  <a:gd name="connsiteY14" fmla="*/ 863479 h 898971"/>
                  <a:gd name="connsiteX15" fmla="*/ 1128751 w 1417745"/>
                  <a:gd name="connsiteY15" fmla="*/ 873758 h 898971"/>
                  <a:gd name="connsiteX16" fmla="*/ 1079465 w 1417745"/>
                  <a:gd name="connsiteY16" fmla="*/ 887463 h 898971"/>
                  <a:gd name="connsiteX17" fmla="*/ 1069714 w 1417745"/>
                  <a:gd name="connsiteY17" fmla="*/ 889835 h 898971"/>
                  <a:gd name="connsiteX18" fmla="*/ 1058556 w 1417745"/>
                  <a:gd name="connsiteY18" fmla="*/ 891768 h 898971"/>
                  <a:gd name="connsiteX19" fmla="*/ 1026841 w 1417745"/>
                  <a:gd name="connsiteY19" fmla="*/ 892383 h 898971"/>
                  <a:gd name="connsiteX20" fmla="*/ 1017616 w 1417745"/>
                  <a:gd name="connsiteY20" fmla="*/ 892559 h 898971"/>
                  <a:gd name="connsiteX21" fmla="*/ 999079 w 1417745"/>
                  <a:gd name="connsiteY21" fmla="*/ 897391 h 898971"/>
                  <a:gd name="connsiteX22" fmla="*/ 980630 w 1417745"/>
                  <a:gd name="connsiteY22" fmla="*/ 897039 h 898971"/>
                  <a:gd name="connsiteX23" fmla="*/ 978170 w 1417745"/>
                  <a:gd name="connsiteY23" fmla="*/ 895633 h 898971"/>
                  <a:gd name="connsiteX24" fmla="*/ 980191 w 1417745"/>
                  <a:gd name="connsiteY24" fmla="*/ 894667 h 898971"/>
                  <a:gd name="connsiteX25" fmla="*/ 983880 w 1417745"/>
                  <a:gd name="connsiteY25" fmla="*/ 892119 h 898971"/>
                  <a:gd name="connsiteX26" fmla="*/ 984583 w 1417745"/>
                  <a:gd name="connsiteY26" fmla="*/ 888078 h 898971"/>
                  <a:gd name="connsiteX27" fmla="*/ 982035 w 1417745"/>
                  <a:gd name="connsiteY27" fmla="*/ 889396 h 898971"/>
                  <a:gd name="connsiteX28" fmla="*/ 970790 w 1417745"/>
                  <a:gd name="connsiteY28" fmla="*/ 898884 h 898971"/>
                  <a:gd name="connsiteX29" fmla="*/ 956646 w 1417745"/>
                  <a:gd name="connsiteY29" fmla="*/ 893525 h 898971"/>
                  <a:gd name="connsiteX30" fmla="*/ 951375 w 1417745"/>
                  <a:gd name="connsiteY30" fmla="*/ 895897 h 898971"/>
                  <a:gd name="connsiteX31" fmla="*/ 944961 w 1417745"/>
                  <a:gd name="connsiteY31" fmla="*/ 897039 h 898971"/>
                  <a:gd name="connsiteX32" fmla="*/ 925633 w 1417745"/>
                  <a:gd name="connsiteY32" fmla="*/ 894843 h 898971"/>
                  <a:gd name="connsiteX33" fmla="*/ 900946 w 1417745"/>
                  <a:gd name="connsiteY33" fmla="*/ 890977 h 898971"/>
                  <a:gd name="connsiteX34" fmla="*/ 868704 w 1417745"/>
                  <a:gd name="connsiteY34" fmla="*/ 885091 h 898971"/>
                  <a:gd name="connsiteX35" fmla="*/ 847004 w 1417745"/>
                  <a:gd name="connsiteY35" fmla="*/ 879732 h 898971"/>
                  <a:gd name="connsiteX36" fmla="*/ 801320 w 1417745"/>
                  <a:gd name="connsiteY36" fmla="*/ 862952 h 898971"/>
                  <a:gd name="connsiteX37" fmla="*/ 776546 w 1417745"/>
                  <a:gd name="connsiteY37" fmla="*/ 853727 h 898971"/>
                  <a:gd name="connsiteX38" fmla="*/ 743864 w 1417745"/>
                  <a:gd name="connsiteY38" fmla="*/ 834136 h 898971"/>
                  <a:gd name="connsiteX39" fmla="*/ 736748 w 1417745"/>
                  <a:gd name="connsiteY39" fmla="*/ 831412 h 898971"/>
                  <a:gd name="connsiteX40" fmla="*/ 707756 w 1417745"/>
                  <a:gd name="connsiteY40" fmla="*/ 811997 h 898971"/>
                  <a:gd name="connsiteX41" fmla="*/ 664883 w 1417745"/>
                  <a:gd name="connsiteY41" fmla="*/ 774044 h 898971"/>
                  <a:gd name="connsiteX42" fmla="*/ 649333 w 1417745"/>
                  <a:gd name="connsiteY42" fmla="*/ 772463 h 898971"/>
                  <a:gd name="connsiteX43" fmla="*/ 606109 w 1417745"/>
                  <a:gd name="connsiteY43" fmla="*/ 795129 h 898971"/>
                  <a:gd name="connsiteX44" fmla="*/ 583179 w 1417745"/>
                  <a:gd name="connsiteY44" fmla="*/ 806023 h 898971"/>
                  <a:gd name="connsiteX45" fmla="*/ 556208 w 1417745"/>
                  <a:gd name="connsiteY45" fmla="*/ 813051 h 898971"/>
                  <a:gd name="connsiteX46" fmla="*/ 520891 w 1417745"/>
                  <a:gd name="connsiteY46" fmla="*/ 822891 h 898971"/>
                  <a:gd name="connsiteX47" fmla="*/ 502530 w 1417745"/>
                  <a:gd name="connsiteY47" fmla="*/ 827635 h 898971"/>
                  <a:gd name="connsiteX48" fmla="*/ 447357 w 1417745"/>
                  <a:gd name="connsiteY48" fmla="*/ 830182 h 898971"/>
                  <a:gd name="connsiteX49" fmla="*/ 425658 w 1417745"/>
                  <a:gd name="connsiteY49" fmla="*/ 832467 h 898971"/>
                  <a:gd name="connsiteX50" fmla="*/ 423725 w 1417745"/>
                  <a:gd name="connsiteY50" fmla="*/ 833433 h 898971"/>
                  <a:gd name="connsiteX51" fmla="*/ 409668 w 1417745"/>
                  <a:gd name="connsiteY51" fmla="*/ 839495 h 898971"/>
                  <a:gd name="connsiteX52" fmla="*/ 371452 w 1417745"/>
                  <a:gd name="connsiteY52" fmla="*/ 839495 h 898971"/>
                  <a:gd name="connsiteX53" fmla="*/ 357132 w 1417745"/>
                  <a:gd name="connsiteY53" fmla="*/ 836684 h 898971"/>
                  <a:gd name="connsiteX54" fmla="*/ 353178 w 1417745"/>
                  <a:gd name="connsiteY54" fmla="*/ 835014 h 898971"/>
                  <a:gd name="connsiteX55" fmla="*/ 337101 w 1417745"/>
                  <a:gd name="connsiteY55" fmla="*/ 834663 h 898971"/>
                  <a:gd name="connsiteX56" fmla="*/ 323835 w 1417745"/>
                  <a:gd name="connsiteY56" fmla="*/ 832203 h 898971"/>
                  <a:gd name="connsiteX57" fmla="*/ 315138 w 1417745"/>
                  <a:gd name="connsiteY57" fmla="*/ 830182 h 898971"/>
                  <a:gd name="connsiteX58" fmla="*/ 268048 w 1417745"/>
                  <a:gd name="connsiteY58" fmla="*/ 819728 h 898971"/>
                  <a:gd name="connsiteX59" fmla="*/ 232028 w 1417745"/>
                  <a:gd name="connsiteY59" fmla="*/ 808483 h 898971"/>
                  <a:gd name="connsiteX60" fmla="*/ 184060 w 1417745"/>
                  <a:gd name="connsiteY60" fmla="*/ 785729 h 898971"/>
                  <a:gd name="connsiteX61" fmla="*/ 182127 w 1417745"/>
                  <a:gd name="connsiteY61" fmla="*/ 784674 h 898971"/>
                  <a:gd name="connsiteX62" fmla="*/ 149709 w 1417745"/>
                  <a:gd name="connsiteY62" fmla="*/ 767806 h 898971"/>
                  <a:gd name="connsiteX63" fmla="*/ 123001 w 1417745"/>
                  <a:gd name="connsiteY63" fmla="*/ 748478 h 898971"/>
                  <a:gd name="connsiteX64" fmla="*/ 96294 w 1417745"/>
                  <a:gd name="connsiteY64" fmla="*/ 726427 h 898971"/>
                  <a:gd name="connsiteX65" fmla="*/ 85927 w 1417745"/>
                  <a:gd name="connsiteY65" fmla="*/ 714128 h 898971"/>
                  <a:gd name="connsiteX66" fmla="*/ 33390 w 1417745"/>
                  <a:gd name="connsiteY66" fmla="*/ 644020 h 898971"/>
                  <a:gd name="connsiteX67" fmla="*/ 5102 w 1417745"/>
                  <a:gd name="connsiteY67" fmla="*/ 567324 h 898971"/>
                  <a:gd name="connsiteX68" fmla="*/ 2466 w 1417745"/>
                  <a:gd name="connsiteY68" fmla="*/ 539738 h 898971"/>
                  <a:gd name="connsiteX69" fmla="*/ 94 w 1417745"/>
                  <a:gd name="connsiteY69" fmla="*/ 510834 h 898971"/>
                  <a:gd name="connsiteX70" fmla="*/ 4311 w 1417745"/>
                  <a:gd name="connsiteY70" fmla="*/ 466204 h 898971"/>
                  <a:gd name="connsiteX71" fmla="*/ 22672 w 1417745"/>
                  <a:gd name="connsiteY71" fmla="*/ 401983 h 898971"/>
                  <a:gd name="connsiteX72" fmla="*/ 68005 w 1417745"/>
                  <a:gd name="connsiteY72" fmla="*/ 321597 h 898971"/>
                  <a:gd name="connsiteX73" fmla="*/ 97612 w 1417745"/>
                  <a:gd name="connsiteY73" fmla="*/ 287422 h 898971"/>
                  <a:gd name="connsiteX74" fmla="*/ 125637 w 1417745"/>
                  <a:gd name="connsiteY74" fmla="*/ 263614 h 898971"/>
                  <a:gd name="connsiteX75" fmla="*/ 158846 w 1417745"/>
                  <a:gd name="connsiteY75" fmla="*/ 237433 h 898971"/>
                  <a:gd name="connsiteX76" fmla="*/ 163150 w 1417745"/>
                  <a:gd name="connsiteY76" fmla="*/ 233392 h 898971"/>
                  <a:gd name="connsiteX77" fmla="*/ 187662 w 1417745"/>
                  <a:gd name="connsiteY77" fmla="*/ 220302 h 898971"/>
                  <a:gd name="connsiteX78" fmla="*/ 219904 w 1417745"/>
                  <a:gd name="connsiteY78" fmla="*/ 202819 h 898971"/>
                  <a:gd name="connsiteX79" fmla="*/ 237826 w 1417745"/>
                  <a:gd name="connsiteY79" fmla="*/ 194121 h 898971"/>
                  <a:gd name="connsiteX80" fmla="*/ 251444 w 1417745"/>
                  <a:gd name="connsiteY80" fmla="*/ 183579 h 898971"/>
                  <a:gd name="connsiteX81" fmla="*/ 277888 w 1417745"/>
                  <a:gd name="connsiteY81" fmla="*/ 148876 h 898971"/>
                  <a:gd name="connsiteX82" fmla="*/ 313468 w 1417745"/>
                  <a:gd name="connsiteY82" fmla="*/ 114174 h 898971"/>
                  <a:gd name="connsiteX83" fmla="*/ 360909 w 1417745"/>
                  <a:gd name="connsiteY83" fmla="*/ 78681 h 898971"/>
                  <a:gd name="connsiteX84" fmla="*/ 382609 w 1417745"/>
                  <a:gd name="connsiteY84" fmla="*/ 67524 h 898971"/>
                  <a:gd name="connsiteX85" fmla="*/ 389550 w 1417745"/>
                  <a:gd name="connsiteY85" fmla="*/ 64098 h 898971"/>
                  <a:gd name="connsiteX86" fmla="*/ 442789 w 1417745"/>
                  <a:gd name="connsiteY86" fmla="*/ 36687 h 898971"/>
                  <a:gd name="connsiteX87" fmla="*/ 476349 w 1417745"/>
                  <a:gd name="connsiteY87" fmla="*/ 25442 h 898971"/>
                  <a:gd name="connsiteX88" fmla="*/ 540482 w 1417745"/>
                  <a:gd name="connsiteY88" fmla="*/ 9628 h 898971"/>
                  <a:gd name="connsiteX89" fmla="*/ 581949 w 1417745"/>
                  <a:gd name="connsiteY89" fmla="*/ 5148 h 898971"/>
                  <a:gd name="connsiteX90" fmla="*/ 624295 w 1417745"/>
                  <a:gd name="connsiteY90" fmla="*/ 1019 h 898971"/>
                  <a:gd name="connsiteX91" fmla="*/ 652057 w 1417745"/>
                  <a:gd name="connsiteY91" fmla="*/ 2512 h 898971"/>
                  <a:gd name="connsiteX92" fmla="*/ 680785 w 1417745"/>
                  <a:gd name="connsiteY92" fmla="*/ 5235 h 898971"/>
                  <a:gd name="connsiteX93" fmla="*/ 725678 w 1417745"/>
                  <a:gd name="connsiteY93" fmla="*/ 12440 h 898971"/>
                  <a:gd name="connsiteX94" fmla="*/ 755900 w 1417745"/>
                  <a:gd name="connsiteY94" fmla="*/ 17711 h 898971"/>
                  <a:gd name="connsiteX95" fmla="*/ 783750 w 1417745"/>
                  <a:gd name="connsiteY95" fmla="*/ 25266 h 898971"/>
                  <a:gd name="connsiteX96" fmla="*/ 809139 w 1417745"/>
                  <a:gd name="connsiteY96" fmla="*/ 36160 h 898971"/>
                  <a:gd name="connsiteX97" fmla="*/ 855702 w 1417745"/>
                  <a:gd name="connsiteY97" fmla="*/ 56542 h 898971"/>
                  <a:gd name="connsiteX98" fmla="*/ 898047 w 1417745"/>
                  <a:gd name="connsiteY98" fmla="*/ 84304 h 898971"/>
                  <a:gd name="connsiteX99" fmla="*/ 913685 w 1417745"/>
                  <a:gd name="connsiteY99" fmla="*/ 95461 h 898971"/>
                  <a:gd name="connsiteX100" fmla="*/ 947158 w 1417745"/>
                  <a:gd name="connsiteY100" fmla="*/ 126649 h 898971"/>
                  <a:gd name="connsiteX101" fmla="*/ 975007 w 1417745"/>
                  <a:gd name="connsiteY101" fmla="*/ 159331 h 898971"/>
                  <a:gd name="connsiteX102" fmla="*/ 989503 w 1417745"/>
                  <a:gd name="connsiteY102" fmla="*/ 183139 h 898971"/>
                  <a:gd name="connsiteX103" fmla="*/ 1004877 w 1417745"/>
                  <a:gd name="connsiteY103" fmla="*/ 210198 h 898971"/>
                  <a:gd name="connsiteX104" fmla="*/ 1011730 w 1417745"/>
                  <a:gd name="connsiteY104" fmla="*/ 213361 h 898971"/>
                  <a:gd name="connsiteX105" fmla="*/ 1037998 w 1417745"/>
                  <a:gd name="connsiteY105" fmla="*/ 213537 h 898971"/>
                  <a:gd name="connsiteX106" fmla="*/ 1085967 w 1417745"/>
                  <a:gd name="connsiteY106" fmla="*/ 216085 h 898971"/>
                  <a:gd name="connsiteX107" fmla="*/ 1116540 w 1417745"/>
                  <a:gd name="connsiteY107" fmla="*/ 222849 h 898971"/>
                  <a:gd name="connsiteX108" fmla="*/ 1160379 w 1417745"/>
                  <a:gd name="connsiteY108" fmla="*/ 232689 h 898971"/>
                  <a:gd name="connsiteX109" fmla="*/ 1178389 w 1417745"/>
                  <a:gd name="connsiteY109" fmla="*/ 238312 h 898971"/>
                  <a:gd name="connsiteX110" fmla="*/ 1227060 w 1417745"/>
                  <a:gd name="connsiteY110" fmla="*/ 259309 h 898971"/>
                  <a:gd name="connsiteX111" fmla="*/ 1277751 w 1417745"/>
                  <a:gd name="connsiteY111" fmla="*/ 289794 h 898971"/>
                  <a:gd name="connsiteX112" fmla="*/ 1317461 w 1417745"/>
                  <a:gd name="connsiteY112" fmla="*/ 320455 h 898971"/>
                  <a:gd name="connsiteX113" fmla="*/ 1368856 w 1417745"/>
                  <a:gd name="connsiteY113" fmla="*/ 378878 h 898971"/>
                  <a:gd name="connsiteX114" fmla="*/ 1386778 w 1417745"/>
                  <a:gd name="connsiteY114" fmla="*/ 414371 h 898971"/>
                  <a:gd name="connsiteX115" fmla="*/ 1388535 w 1417745"/>
                  <a:gd name="connsiteY115" fmla="*/ 417182 h 898971"/>
                  <a:gd name="connsiteX116" fmla="*/ 1410674 w 1417745"/>
                  <a:gd name="connsiteY116" fmla="*/ 479734 h 898971"/>
                  <a:gd name="connsiteX117" fmla="*/ 1412870 w 1417745"/>
                  <a:gd name="connsiteY117" fmla="*/ 485971 h 898971"/>
                  <a:gd name="connsiteX118" fmla="*/ 771099 w 1417745"/>
                  <a:gd name="connsiteY118" fmla="*/ 822978 h 898971"/>
                  <a:gd name="connsiteX119" fmla="*/ 771274 w 1417745"/>
                  <a:gd name="connsiteY119" fmla="*/ 820782 h 898971"/>
                  <a:gd name="connsiteX120" fmla="*/ 768727 w 1417745"/>
                  <a:gd name="connsiteY120" fmla="*/ 822978 h 898971"/>
                  <a:gd name="connsiteX121" fmla="*/ 768551 w 1417745"/>
                  <a:gd name="connsiteY121" fmla="*/ 825175 h 898971"/>
                  <a:gd name="connsiteX122" fmla="*/ 771099 w 1417745"/>
                  <a:gd name="connsiteY122" fmla="*/ 822978 h 898971"/>
                  <a:gd name="connsiteX123" fmla="*/ 820121 w 1417745"/>
                  <a:gd name="connsiteY123" fmla="*/ 757264 h 898971"/>
                  <a:gd name="connsiteX124" fmla="*/ 822493 w 1417745"/>
                  <a:gd name="connsiteY124" fmla="*/ 759636 h 898971"/>
                  <a:gd name="connsiteX125" fmla="*/ 833563 w 1417745"/>
                  <a:gd name="connsiteY125" fmla="*/ 764028 h 898971"/>
                  <a:gd name="connsiteX126" fmla="*/ 845423 w 1417745"/>
                  <a:gd name="connsiteY126" fmla="*/ 765610 h 898971"/>
                  <a:gd name="connsiteX127" fmla="*/ 852627 w 1417745"/>
                  <a:gd name="connsiteY127" fmla="*/ 768246 h 898971"/>
                  <a:gd name="connsiteX128" fmla="*/ 856405 w 1417745"/>
                  <a:gd name="connsiteY128" fmla="*/ 770178 h 898971"/>
                  <a:gd name="connsiteX129" fmla="*/ 884518 w 1417745"/>
                  <a:gd name="connsiteY129" fmla="*/ 768070 h 898971"/>
                  <a:gd name="connsiteX130" fmla="*/ 891195 w 1417745"/>
                  <a:gd name="connsiteY130" fmla="*/ 768773 h 898971"/>
                  <a:gd name="connsiteX131" fmla="*/ 903406 w 1417745"/>
                  <a:gd name="connsiteY131" fmla="*/ 766752 h 898971"/>
                  <a:gd name="connsiteX132" fmla="*/ 906130 w 1417745"/>
                  <a:gd name="connsiteY132" fmla="*/ 762096 h 898971"/>
                  <a:gd name="connsiteX133" fmla="*/ 901298 w 1417745"/>
                  <a:gd name="connsiteY133" fmla="*/ 762008 h 898971"/>
                  <a:gd name="connsiteX134" fmla="*/ 891107 w 1417745"/>
                  <a:gd name="connsiteY134" fmla="*/ 763062 h 898971"/>
                  <a:gd name="connsiteX135" fmla="*/ 876699 w 1417745"/>
                  <a:gd name="connsiteY135" fmla="*/ 761129 h 898971"/>
                  <a:gd name="connsiteX136" fmla="*/ 861939 w 1417745"/>
                  <a:gd name="connsiteY136" fmla="*/ 760778 h 898971"/>
                  <a:gd name="connsiteX137" fmla="*/ 822493 w 1417745"/>
                  <a:gd name="connsiteY137" fmla="*/ 757176 h 898971"/>
                  <a:gd name="connsiteX138" fmla="*/ 820121 w 1417745"/>
                  <a:gd name="connsiteY138" fmla="*/ 754804 h 898971"/>
                  <a:gd name="connsiteX139" fmla="*/ 817749 w 1417745"/>
                  <a:gd name="connsiteY139" fmla="*/ 752432 h 898971"/>
                  <a:gd name="connsiteX140" fmla="*/ 794643 w 1417745"/>
                  <a:gd name="connsiteY140" fmla="*/ 736530 h 898971"/>
                  <a:gd name="connsiteX141" fmla="*/ 787264 w 1417745"/>
                  <a:gd name="connsiteY141" fmla="*/ 732665 h 898971"/>
                  <a:gd name="connsiteX142" fmla="*/ 792798 w 1417745"/>
                  <a:gd name="connsiteY142" fmla="*/ 739342 h 898971"/>
                  <a:gd name="connsiteX143" fmla="*/ 817749 w 1417745"/>
                  <a:gd name="connsiteY143" fmla="*/ 754804 h 898971"/>
                  <a:gd name="connsiteX144" fmla="*/ 820121 w 1417745"/>
                  <a:gd name="connsiteY144" fmla="*/ 757264 h 898971"/>
                  <a:gd name="connsiteX145" fmla="*/ 87508 w 1417745"/>
                  <a:gd name="connsiteY145" fmla="*/ 529020 h 898971"/>
                  <a:gd name="connsiteX146" fmla="*/ 87333 w 1417745"/>
                  <a:gd name="connsiteY146" fmla="*/ 531216 h 898971"/>
                  <a:gd name="connsiteX147" fmla="*/ 89880 w 1417745"/>
                  <a:gd name="connsiteY147" fmla="*/ 529020 h 898971"/>
                  <a:gd name="connsiteX148" fmla="*/ 90056 w 1417745"/>
                  <a:gd name="connsiteY148" fmla="*/ 526823 h 898971"/>
                  <a:gd name="connsiteX149" fmla="*/ 87508 w 1417745"/>
                  <a:gd name="connsiteY149" fmla="*/ 529020 h 898971"/>
                  <a:gd name="connsiteX150" fmla="*/ 51664 w 1417745"/>
                  <a:gd name="connsiteY150" fmla="*/ 538508 h 898971"/>
                  <a:gd name="connsiteX151" fmla="*/ 51488 w 1417745"/>
                  <a:gd name="connsiteY151" fmla="*/ 540704 h 898971"/>
                  <a:gd name="connsiteX152" fmla="*/ 54036 w 1417745"/>
                  <a:gd name="connsiteY152" fmla="*/ 538508 h 898971"/>
                  <a:gd name="connsiteX153" fmla="*/ 54212 w 1417745"/>
                  <a:gd name="connsiteY153" fmla="*/ 536312 h 898971"/>
                  <a:gd name="connsiteX154" fmla="*/ 51664 w 1417745"/>
                  <a:gd name="connsiteY154" fmla="*/ 538508 h 898971"/>
                  <a:gd name="connsiteX155" fmla="*/ 1262289 w 1417745"/>
                  <a:gd name="connsiteY155" fmla="*/ 632951 h 898971"/>
                  <a:gd name="connsiteX156" fmla="*/ 1260093 w 1417745"/>
                  <a:gd name="connsiteY156" fmla="*/ 632775 h 898971"/>
                  <a:gd name="connsiteX157" fmla="*/ 1262289 w 1417745"/>
                  <a:gd name="connsiteY157" fmla="*/ 635323 h 898971"/>
                  <a:gd name="connsiteX158" fmla="*/ 1264485 w 1417745"/>
                  <a:gd name="connsiteY158" fmla="*/ 635499 h 898971"/>
                  <a:gd name="connsiteX159" fmla="*/ 1262289 w 1417745"/>
                  <a:gd name="connsiteY159" fmla="*/ 632951 h 898971"/>
                  <a:gd name="connsiteX160" fmla="*/ 700640 w 1417745"/>
                  <a:gd name="connsiteY160" fmla="*/ 788276 h 898971"/>
                  <a:gd name="connsiteX161" fmla="*/ 702836 w 1417745"/>
                  <a:gd name="connsiteY161" fmla="*/ 788452 h 898971"/>
                  <a:gd name="connsiteX162" fmla="*/ 700640 w 1417745"/>
                  <a:gd name="connsiteY162" fmla="*/ 785904 h 898971"/>
                  <a:gd name="connsiteX163" fmla="*/ 700025 w 1417745"/>
                  <a:gd name="connsiteY163" fmla="*/ 782829 h 898971"/>
                  <a:gd name="connsiteX164" fmla="*/ 698444 w 1417745"/>
                  <a:gd name="connsiteY164" fmla="*/ 783269 h 898971"/>
                  <a:gd name="connsiteX165" fmla="*/ 700640 w 1417745"/>
                  <a:gd name="connsiteY165" fmla="*/ 788276 h 898971"/>
                  <a:gd name="connsiteX166" fmla="*/ 338507 w 1417745"/>
                  <a:gd name="connsiteY166" fmla="*/ 333018 h 898971"/>
                  <a:gd name="connsiteX167" fmla="*/ 336222 w 1417745"/>
                  <a:gd name="connsiteY167" fmla="*/ 333018 h 898971"/>
                  <a:gd name="connsiteX168" fmla="*/ 332620 w 1417745"/>
                  <a:gd name="connsiteY168" fmla="*/ 334599 h 898971"/>
                  <a:gd name="connsiteX169" fmla="*/ 333411 w 1417745"/>
                  <a:gd name="connsiteY169" fmla="*/ 337323 h 898971"/>
                  <a:gd name="connsiteX170" fmla="*/ 337277 w 1417745"/>
                  <a:gd name="connsiteY170" fmla="*/ 336444 h 898971"/>
                  <a:gd name="connsiteX171" fmla="*/ 340879 w 1417745"/>
                  <a:gd name="connsiteY171" fmla="*/ 333018 h 898971"/>
                  <a:gd name="connsiteX172" fmla="*/ 341054 w 1417745"/>
                  <a:gd name="connsiteY172" fmla="*/ 330822 h 898971"/>
                  <a:gd name="connsiteX173" fmla="*/ 338507 w 1417745"/>
                  <a:gd name="connsiteY173" fmla="*/ 333018 h 898971"/>
                  <a:gd name="connsiteX174" fmla="*/ 1227675 w 1417745"/>
                  <a:gd name="connsiteY174" fmla="*/ 681973 h 898971"/>
                  <a:gd name="connsiteX175" fmla="*/ 1224248 w 1417745"/>
                  <a:gd name="connsiteY175" fmla="*/ 681973 h 898971"/>
                  <a:gd name="connsiteX176" fmla="*/ 1219329 w 1417745"/>
                  <a:gd name="connsiteY176" fmla="*/ 683467 h 898971"/>
                  <a:gd name="connsiteX177" fmla="*/ 1219416 w 1417745"/>
                  <a:gd name="connsiteY177" fmla="*/ 685487 h 898971"/>
                  <a:gd name="connsiteX178" fmla="*/ 1225566 w 1417745"/>
                  <a:gd name="connsiteY178" fmla="*/ 686102 h 898971"/>
                  <a:gd name="connsiteX179" fmla="*/ 1230047 w 1417745"/>
                  <a:gd name="connsiteY179" fmla="*/ 681885 h 898971"/>
                  <a:gd name="connsiteX180" fmla="*/ 1230222 w 1417745"/>
                  <a:gd name="connsiteY180" fmla="*/ 679689 h 898971"/>
                  <a:gd name="connsiteX181" fmla="*/ 1227675 w 1417745"/>
                  <a:gd name="connsiteY181" fmla="*/ 681973 h 898971"/>
                  <a:gd name="connsiteX182" fmla="*/ 327788 w 1417745"/>
                  <a:gd name="connsiteY182" fmla="*/ 692691 h 898971"/>
                  <a:gd name="connsiteX183" fmla="*/ 331654 w 1417745"/>
                  <a:gd name="connsiteY183" fmla="*/ 693658 h 898971"/>
                  <a:gd name="connsiteX184" fmla="*/ 332005 w 1417745"/>
                  <a:gd name="connsiteY184" fmla="*/ 692076 h 898971"/>
                  <a:gd name="connsiteX185" fmla="*/ 327788 w 1417745"/>
                  <a:gd name="connsiteY185" fmla="*/ 690319 h 898971"/>
                  <a:gd name="connsiteX186" fmla="*/ 324714 w 1417745"/>
                  <a:gd name="connsiteY186" fmla="*/ 686893 h 898971"/>
                  <a:gd name="connsiteX187" fmla="*/ 316192 w 1417745"/>
                  <a:gd name="connsiteY187" fmla="*/ 689177 h 898971"/>
                  <a:gd name="connsiteX188" fmla="*/ 313468 w 1417745"/>
                  <a:gd name="connsiteY188" fmla="*/ 691813 h 898971"/>
                  <a:gd name="connsiteX189" fmla="*/ 316895 w 1417745"/>
                  <a:gd name="connsiteY189" fmla="*/ 693745 h 898971"/>
                  <a:gd name="connsiteX190" fmla="*/ 327788 w 1417745"/>
                  <a:gd name="connsiteY190" fmla="*/ 692691 h 898971"/>
                  <a:gd name="connsiteX191" fmla="*/ 1081837 w 1417745"/>
                  <a:gd name="connsiteY191" fmla="*/ 244549 h 898971"/>
                  <a:gd name="connsiteX192" fmla="*/ 1109687 w 1417745"/>
                  <a:gd name="connsiteY192" fmla="*/ 251753 h 898971"/>
                  <a:gd name="connsiteX193" fmla="*/ 1116364 w 1417745"/>
                  <a:gd name="connsiteY193" fmla="*/ 250611 h 898971"/>
                  <a:gd name="connsiteX194" fmla="*/ 1109951 w 1417745"/>
                  <a:gd name="connsiteY194" fmla="*/ 246482 h 898971"/>
                  <a:gd name="connsiteX195" fmla="*/ 1105207 w 1417745"/>
                  <a:gd name="connsiteY195" fmla="*/ 245340 h 898971"/>
                  <a:gd name="connsiteX196" fmla="*/ 1091941 w 1417745"/>
                  <a:gd name="connsiteY196" fmla="*/ 243056 h 898971"/>
                  <a:gd name="connsiteX197" fmla="*/ 1079465 w 1417745"/>
                  <a:gd name="connsiteY197" fmla="*/ 244549 h 898971"/>
                  <a:gd name="connsiteX198" fmla="*/ 1065760 w 1417745"/>
                  <a:gd name="connsiteY198" fmla="*/ 240420 h 898971"/>
                  <a:gd name="connsiteX199" fmla="*/ 1064179 w 1417745"/>
                  <a:gd name="connsiteY199" fmla="*/ 240772 h 898971"/>
                  <a:gd name="connsiteX200" fmla="*/ 1064003 w 1417745"/>
                  <a:gd name="connsiteY200" fmla="*/ 242968 h 898971"/>
                  <a:gd name="connsiteX201" fmla="*/ 1081837 w 1417745"/>
                  <a:gd name="connsiteY201" fmla="*/ 244549 h 898971"/>
                  <a:gd name="connsiteX202" fmla="*/ 551201 w 1417745"/>
                  <a:gd name="connsiteY202" fmla="*/ 681973 h 898971"/>
                  <a:gd name="connsiteX203" fmla="*/ 517465 w 1417745"/>
                  <a:gd name="connsiteY203" fmla="*/ 687156 h 898971"/>
                  <a:gd name="connsiteX204" fmla="*/ 508504 w 1417745"/>
                  <a:gd name="connsiteY204" fmla="*/ 691373 h 898971"/>
                  <a:gd name="connsiteX205" fmla="*/ 507098 w 1417745"/>
                  <a:gd name="connsiteY205" fmla="*/ 695327 h 898971"/>
                  <a:gd name="connsiteX206" fmla="*/ 511051 w 1417745"/>
                  <a:gd name="connsiteY206" fmla="*/ 695590 h 898971"/>
                  <a:gd name="connsiteX207" fmla="*/ 529764 w 1417745"/>
                  <a:gd name="connsiteY207" fmla="*/ 691549 h 898971"/>
                  <a:gd name="connsiteX208" fmla="*/ 541625 w 1417745"/>
                  <a:gd name="connsiteY208" fmla="*/ 691373 h 898971"/>
                  <a:gd name="connsiteX209" fmla="*/ 553485 w 1417745"/>
                  <a:gd name="connsiteY209" fmla="*/ 682061 h 898971"/>
                  <a:gd name="connsiteX210" fmla="*/ 556560 w 1417745"/>
                  <a:gd name="connsiteY210" fmla="*/ 681446 h 898971"/>
                  <a:gd name="connsiteX211" fmla="*/ 556120 w 1417745"/>
                  <a:gd name="connsiteY211" fmla="*/ 679865 h 898971"/>
                  <a:gd name="connsiteX212" fmla="*/ 551201 w 1417745"/>
                  <a:gd name="connsiteY212" fmla="*/ 681973 h 898971"/>
                  <a:gd name="connsiteX213" fmla="*/ 565609 w 1417745"/>
                  <a:gd name="connsiteY213" fmla="*/ 110660 h 898971"/>
                  <a:gd name="connsiteX214" fmla="*/ 529764 w 1417745"/>
                  <a:gd name="connsiteY214" fmla="*/ 112944 h 898971"/>
                  <a:gd name="connsiteX215" fmla="*/ 528007 w 1417745"/>
                  <a:gd name="connsiteY215" fmla="*/ 116458 h 898971"/>
                  <a:gd name="connsiteX216" fmla="*/ 516323 w 1417745"/>
                  <a:gd name="connsiteY216" fmla="*/ 138334 h 898971"/>
                  <a:gd name="connsiteX217" fmla="*/ 512018 w 1417745"/>
                  <a:gd name="connsiteY217" fmla="*/ 139388 h 898971"/>
                  <a:gd name="connsiteX218" fmla="*/ 509821 w 1417745"/>
                  <a:gd name="connsiteY218" fmla="*/ 140882 h 898971"/>
                  <a:gd name="connsiteX219" fmla="*/ 511842 w 1417745"/>
                  <a:gd name="connsiteY219" fmla="*/ 141672 h 898971"/>
                  <a:gd name="connsiteX220" fmla="*/ 529852 w 1417745"/>
                  <a:gd name="connsiteY220" fmla="*/ 139652 h 898971"/>
                  <a:gd name="connsiteX221" fmla="*/ 543030 w 1417745"/>
                  <a:gd name="connsiteY221" fmla="*/ 131130 h 898971"/>
                  <a:gd name="connsiteX222" fmla="*/ 556296 w 1417745"/>
                  <a:gd name="connsiteY222" fmla="*/ 117776 h 898971"/>
                  <a:gd name="connsiteX223" fmla="*/ 568069 w 1417745"/>
                  <a:gd name="connsiteY223" fmla="*/ 110660 h 898971"/>
                  <a:gd name="connsiteX224" fmla="*/ 571143 w 1417745"/>
                  <a:gd name="connsiteY224" fmla="*/ 110045 h 898971"/>
                  <a:gd name="connsiteX225" fmla="*/ 570704 w 1417745"/>
                  <a:gd name="connsiteY225" fmla="*/ 108464 h 898971"/>
                  <a:gd name="connsiteX226" fmla="*/ 565609 w 1417745"/>
                  <a:gd name="connsiteY226" fmla="*/ 110660 h 898971"/>
                  <a:gd name="connsiteX227" fmla="*/ 49292 w 1417745"/>
                  <a:gd name="connsiteY227" fmla="*/ 481139 h 898971"/>
                  <a:gd name="connsiteX228" fmla="*/ 50434 w 1417745"/>
                  <a:gd name="connsiteY228" fmla="*/ 465589 h 898971"/>
                  <a:gd name="connsiteX229" fmla="*/ 58517 w 1417745"/>
                  <a:gd name="connsiteY229" fmla="*/ 446174 h 898971"/>
                  <a:gd name="connsiteX230" fmla="*/ 69323 w 1417745"/>
                  <a:gd name="connsiteY230" fmla="*/ 413492 h 898971"/>
                  <a:gd name="connsiteX231" fmla="*/ 78635 w 1417745"/>
                  <a:gd name="connsiteY231" fmla="*/ 391353 h 898971"/>
                  <a:gd name="connsiteX232" fmla="*/ 87860 w 1417745"/>
                  <a:gd name="connsiteY232" fmla="*/ 363855 h 898971"/>
                  <a:gd name="connsiteX233" fmla="*/ 106397 w 1417745"/>
                  <a:gd name="connsiteY233" fmla="*/ 336971 h 898971"/>
                  <a:gd name="connsiteX234" fmla="*/ 134247 w 1417745"/>
                  <a:gd name="connsiteY234" fmla="*/ 311406 h 898971"/>
                  <a:gd name="connsiteX235" fmla="*/ 159636 w 1417745"/>
                  <a:gd name="connsiteY235" fmla="*/ 289267 h 898971"/>
                  <a:gd name="connsiteX236" fmla="*/ 191879 w 1417745"/>
                  <a:gd name="connsiteY236" fmla="*/ 254916 h 898971"/>
                  <a:gd name="connsiteX237" fmla="*/ 198643 w 1417745"/>
                  <a:gd name="connsiteY237" fmla="*/ 248327 h 898971"/>
                  <a:gd name="connsiteX238" fmla="*/ 200313 w 1417745"/>
                  <a:gd name="connsiteY238" fmla="*/ 244901 h 898971"/>
                  <a:gd name="connsiteX239" fmla="*/ 195744 w 1417745"/>
                  <a:gd name="connsiteY239" fmla="*/ 244549 h 898971"/>
                  <a:gd name="connsiteX240" fmla="*/ 193021 w 1417745"/>
                  <a:gd name="connsiteY240" fmla="*/ 246570 h 898971"/>
                  <a:gd name="connsiteX241" fmla="*/ 141275 w 1417745"/>
                  <a:gd name="connsiteY241" fmla="*/ 286192 h 898971"/>
                  <a:gd name="connsiteX242" fmla="*/ 138288 w 1417745"/>
                  <a:gd name="connsiteY242" fmla="*/ 287510 h 898971"/>
                  <a:gd name="connsiteX243" fmla="*/ 127833 w 1417745"/>
                  <a:gd name="connsiteY243" fmla="*/ 296822 h 898971"/>
                  <a:gd name="connsiteX244" fmla="*/ 107363 w 1417745"/>
                  <a:gd name="connsiteY244" fmla="*/ 316150 h 898971"/>
                  <a:gd name="connsiteX245" fmla="*/ 93482 w 1417745"/>
                  <a:gd name="connsiteY245" fmla="*/ 333721 h 898971"/>
                  <a:gd name="connsiteX246" fmla="*/ 79426 w 1417745"/>
                  <a:gd name="connsiteY246" fmla="*/ 353049 h 898971"/>
                  <a:gd name="connsiteX247" fmla="*/ 68444 w 1417745"/>
                  <a:gd name="connsiteY247" fmla="*/ 368774 h 898971"/>
                  <a:gd name="connsiteX248" fmla="*/ 58253 w 1417745"/>
                  <a:gd name="connsiteY248" fmla="*/ 383710 h 898971"/>
                  <a:gd name="connsiteX249" fmla="*/ 55354 w 1417745"/>
                  <a:gd name="connsiteY249" fmla="*/ 387312 h 898971"/>
                  <a:gd name="connsiteX250" fmla="*/ 38925 w 1417745"/>
                  <a:gd name="connsiteY250" fmla="*/ 424737 h 898971"/>
                  <a:gd name="connsiteX251" fmla="*/ 38486 w 1417745"/>
                  <a:gd name="connsiteY251" fmla="*/ 429306 h 898971"/>
                  <a:gd name="connsiteX252" fmla="*/ 35675 w 1417745"/>
                  <a:gd name="connsiteY252" fmla="*/ 440287 h 898971"/>
                  <a:gd name="connsiteX253" fmla="*/ 34269 w 1417745"/>
                  <a:gd name="connsiteY253" fmla="*/ 450742 h 898971"/>
                  <a:gd name="connsiteX254" fmla="*/ 28207 w 1417745"/>
                  <a:gd name="connsiteY254" fmla="*/ 473584 h 898971"/>
                  <a:gd name="connsiteX255" fmla="*/ 28471 w 1417745"/>
                  <a:gd name="connsiteY255" fmla="*/ 487026 h 898971"/>
                  <a:gd name="connsiteX256" fmla="*/ 26714 w 1417745"/>
                  <a:gd name="connsiteY256" fmla="*/ 529195 h 898971"/>
                  <a:gd name="connsiteX257" fmla="*/ 28471 w 1417745"/>
                  <a:gd name="connsiteY257" fmla="*/ 541056 h 898971"/>
                  <a:gd name="connsiteX258" fmla="*/ 28998 w 1417745"/>
                  <a:gd name="connsiteY258" fmla="*/ 552565 h 898971"/>
                  <a:gd name="connsiteX259" fmla="*/ 31370 w 1417745"/>
                  <a:gd name="connsiteY259" fmla="*/ 561086 h 898971"/>
                  <a:gd name="connsiteX260" fmla="*/ 40419 w 1417745"/>
                  <a:gd name="connsiteY260" fmla="*/ 592011 h 898971"/>
                  <a:gd name="connsiteX261" fmla="*/ 40770 w 1417745"/>
                  <a:gd name="connsiteY261" fmla="*/ 594119 h 898971"/>
                  <a:gd name="connsiteX262" fmla="*/ 43318 w 1417745"/>
                  <a:gd name="connsiteY262" fmla="*/ 606507 h 898971"/>
                  <a:gd name="connsiteX263" fmla="*/ 49995 w 1417745"/>
                  <a:gd name="connsiteY263" fmla="*/ 616786 h 898971"/>
                  <a:gd name="connsiteX264" fmla="*/ 62646 w 1417745"/>
                  <a:gd name="connsiteY264" fmla="*/ 640331 h 898971"/>
                  <a:gd name="connsiteX265" fmla="*/ 76614 w 1417745"/>
                  <a:gd name="connsiteY265" fmla="*/ 661855 h 898971"/>
                  <a:gd name="connsiteX266" fmla="*/ 84961 w 1417745"/>
                  <a:gd name="connsiteY266" fmla="*/ 674945 h 898971"/>
                  <a:gd name="connsiteX267" fmla="*/ 93482 w 1417745"/>
                  <a:gd name="connsiteY267" fmla="*/ 685751 h 898971"/>
                  <a:gd name="connsiteX268" fmla="*/ 112459 w 1417745"/>
                  <a:gd name="connsiteY268" fmla="*/ 705869 h 898971"/>
                  <a:gd name="connsiteX269" fmla="*/ 132402 w 1417745"/>
                  <a:gd name="connsiteY269" fmla="*/ 720277 h 898971"/>
                  <a:gd name="connsiteX270" fmla="*/ 168246 w 1417745"/>
                  <a:gd name="connsiteY270" fmla="*/ 746370 h 898971"/>
                  <a:gd name="connsiteX271" fmla="*/ 220080 w 1417745"/>
                  <a:gd name="connsiteY271" fmla="*/ 774220 h 898971"/>
                  <a:gd name="connsiteX272" fmla="*/ 273583 w 1417745"/>
                  <a:gd name="connsiteY272" fmla="*/ 792230 h 898971"/>
                  <a:gd name="connsiteX273" fmla="*/ 291944 w 1417745"/>
                  <a:gd name="connsiteY273" fmla="*/ 796974 h 898971"/>
                  <a:gd name="connsiteX274" fmla="*/ 301959 w 1417745"/>
                  <a:gd name="connsiteY274" fmla="*/ 801366 h 898971"/>
                  <a:gd name="connsiteX275" fmla="*/ 334641 w 1417745"/>
                  <a:gd name="connsiteY275" fmla="*/ 806462 h 898971"/>
                  <a:gd name="connsiteX276" fmla="*/ 376108 w 1417745"/>
                  <a:gd name="connsiteY276" fmla="*/ 810943 h 898971"/>
                  <a:gd name="connsiteX277" fmla="*/ 427678 w 1417745"/>
                  <a:gd name="connsiteY277" fmla="*/ 813666 h 898971"/>
                  <a:gd name="connsiteX278" fmla="*/ 431192 w 1417745"/>
                  <a:gd name="connsiteY278" fmla="*/ 813754 h 898971"/>
                  <a:gd name="connsiteX279" fmla="*/ 450081 w 1417745"/>
                  <a:gd name="connsiteY279" fmla="*/ 811997 h 898971"/>
                  <a:gd name="connsiteX280" fmla="*/ 469321 w 1417745"/>
                  <a:gd name="connsiteY280" fmla="*/ 806198 h 898971"/>
                  <a:gd name="connsiteX281" fmla="*/ 488034 w 1417745"/>
                  <a:gd name="connsiteY281" fmla="*/ 802596 h 898971"/>
                  <a:gd name="connsiteX282" fmla="*/ 519397 w 1417745"/>
                  <a:gd name="connsiteY282" fmla="*/ 794777 h 898971"/>
                  <a:gd name="connsiteX283" fmla="*/ 577996 w 1417745"/>
                  <a:gd name="connsiteY283" fmla="*/ 777382 h 898971"/>
                  <a:gd name="connsiteX284" fmla="*/ 606461 w 1417745"/>
                  <a:gd name="connsiteY284" fmla="*/ 765434 h 898971"/>
                  <a:gd name="connsiteX285" fmla="*/ 632553 w 1417745"/>
                  <a:gd name="connsiteY285" fmla="*/ 753398 h 898971"/>
                  <a:gd name="connsiteX286" fmla="*/ 638000 w 1417745"/>
                  <a:gd name="connsiteY286" fmla="*/ 742944 h 898971"/>
                  <a:gd name="connsiteX287" fmla="*/ 627721 w 1417745"/>
                  <a:gd name="connsiteY287" fmla="*/ 739869 h 898971"/>
                  <a:gd name="connsiteX288" fmla="*/ 608218 w 1417745"/>
                  <a:gd name="connsiteY288" fmla="*/ 744964 h 898971"/>
                  <a:gd name="connsiteX289" fmla="*/ 560777 w 1417745"/>
                  <a:gd name="connsiteY289" fmla="*/ 751553 h 898971"/>
                  <a:gd name="connsiteX290" fmla="*/ 542767 w 1417745"/>
                  <a:gd name="connsiteY290" fmla="*/ 757176 h 898971"/>
                  <a:gd name="connsiteX291" fmla="*/ 530116 w 1417745"/>
                  <a:gd name="connsiteY291" fmla="*/ 761042 h 898971"/>
                  <a:gd name="connsiteX292" fmla="*/ 521155 w 1417745"/>
                  <a:gd name="connsiteY292" fmla="*/ 762359 h 898971"/>
                  <a:gd name="connsiteX293" fmla="*/ 491196 w 1417745"/>
                  <a:gd name="connsiteY293" fmla="*/ 766137 h 898971"/>
                  <a:gd name="connsiteX294" fmla="*/ 445161 w 1417745"/>
                  <a:gd name="connsiteY294" fmla="*/ 769915 h 898971"/>
                  <a:gd name="connsiteX295" fmla="*/ 396754 w 1417745"/>
                  <a:gd name="connsiteY295" fmla="*/ 777207 h 898971"/>
                  <a:gd name="connsiteX296" fmla="*/ 352475 w 1417745"/>
                  <a:gd name="connsiteY296" fmla="*/ 780018 h 898971"/>
                  <a:gd name="connsiteX297" fmla="*/ 332005 w 1417745"/>
                  <a:gd name="connsiteY297" fmla="*/ 777734 h 898971"/>
                  <a:gd name="connsiteX298" fmla="*/ 289748 w 1417745"/>
                  <a:gd name="connsiteY298" fmla="*/ 777734 h 898971"/>
                  <a:gd name="connsiteX299" fmla="*/ 267784 w 1417745"/>
                  <a:gd name="connsiteY299" fmla="*/ 762271 h 898971"/>
                  <a:gd name="connsiteX300" fmla="*/ 263392 w 1417745"/>
                  <a:gd name="connsiteY300" fmla="*/ 758757 h 898971"/>
                  <a:gd name="connsiteX301" fmla="*/ 241428 w 1417745"/>
                  <a:gd name="connsiteY301" fmla="*/ 750938 h 898971"/>
                  <a:gd name="connsiteX302" fmla="*/ 189594 w 1417745"/>
                  <a:gd name="connsiteY302" fmla="*/ 734949 h 898971"/>
                  <a:gd name="connsiteX303" fmla="*/ 179931 w 1417745"/>
                  <a:gd name="connsiteY303" fmla="*/ 732577 h 898971"/>
                  <a:gd name="connsiteX304" fmla="*/ 165435 w 1417745"/>
                  <a:gd name="connsiteY304" fmla="*/ 724494 h 898971"/>
                  <a:gd name="connsiteX305" fmla="*/ 152608 w 1417745"/>
                  <a:gd name="connsiteY305" fmla="*/ 718169 h 898971"/>
                  <a:gd name="connsiteX306" fmla="*/ 125813 w 1417745"/>
                  <a:gd name="connsiteY306" fmla="*/ 699368 h 898971"/>
                  <a:gd name="connsiteX307" fmla="*/ 119926 w 1417745"/>
                  <a:gd name="connsiteY307" fmla="*/ 696820 h 898971"/>
                  <a:gd name="connsiteX308" fmla="*/ 108857 w 1417745"/>
                  <a:gd name="connsiteY308" fmla="*/ 691637 h 898971"/>
                  <a:gd name="connsiteX309" fmla="*/ 91374 w 1417745"/>
                  <a:gd name="connsiteY309" fmla="*/ 670201 h 898971"/>
                  <a:gd name="connsiteX310" fmla="*/ 78372 w 1417745"/>
                  <a:gd name="connsiteY310" fmla="*/ 643142 h 898971"/>
                  <a:gd name="connsiteX311" fmla="*/ 63085 w 1417745"/>
                  <a:gd name="connsiteY311" fmla="*/ 619861 h 898971"/>
                  <a:gd name="connsiteX312" fmla="*/ 57462 w 1417745"/>
                  <a:gd name="connsiteY312" fmla="*/ 605365 h 898971"/>
                  <a:gd name="connsiteX313" fmla="*/ 54563 w 1417745"/>
                  <a:gd name="connsiteY313" fmla="*/ 597370 h 898971"/>
                  <a:gd name="connsiteX314" fmla="*/ 47974 w 1417745"/>
                  <a:gd name="connsiteY314" fmla="*/ 589287 h 898971"/>
                  <a:gd name="connsiteX315" fmla="*/ 36553 w 1417745"/>
                  <a:gd name="connsiteY315" fmla="*/ 555903 h 898971"/>
                  <a:gd name="connsiteX316" fmla="*/ 40682 w 1417745"/>
                  <a:gd name="connsiteY316" fmla="*/ 532797 h 898971"/>
                  <a:gd name="connsiteX317" fmla="*/ 42967 w 1417745"/>
                  <a:gd name="connsiteY317" fmla="*/ 526823 h 898971"/>
                  <a:gd name="connsiteX318" fmla="*/ 42967 w 1417745"/>
                  <a:gd name="connsiteY318" fmla="*/ 503542 h 898971"/>
                  <a:gd name="connsiteX319" fmla="*/ 47886 w 1417745"/>
                  <a:gd name="connsiteY319" fmla="*/ 486323 h 898971"/>
                  <a:gd name="connsiteX320" fmla="*/ 49292 w 1417745"/>
                  <a:gd name="connsiteY320" fmla="*/ 481139 h 898971"/>
                  <a:gd name="connsiteX321" fmla="*/ 522560 w 1417745"/>
                  <a:gd name="connsiteY321" fmla="*/ 53292 h 898971"/>
                  <a:gd name="connsiteX322" fmla="*/ 533718 w 1417745"/>
                  <a:gd name="connsiteY322" fmla="*/ 48547 h 898971"/>
                  <a:gd name="connsiteX323" fmla="*/ 575975 w 1417745"/>
                  <a:gd name="connsiteY323" fmla="*/ 43979 h 898971"/>
                  <a:gd name="connsiteX324" fmla="*/ 640460 w 1417745"/>
                  <a:gd name="connsiteY324" fmla="*/ 43803 h 898971"/>
                  <a:gd name="connsiteX325" fmla="*/ 663478 w 1417745"/>
                  <a:gd name="connsiteY325" fmla="*/ 45560 h 898971"/>
                  <a:gd name="connsiteX326" fmla="*/ 683860 w 1417745"/>
                  <a:gd name="connsiteY326" fmla="*/ 50129 h 898971"/>
                  <a:gd name="connsiteX327" fmla="*/ 704066 w 1417745"/>
                  <a:gd name="connsiteY327" fmla="*/ 55312 h 898971"/>
                  <a:gd name="connsiteX328" fmla="*/ 724800 w 1417745"/>
                  <a:gd name="connsiteY328" fmla="*/ 55839 h 898971"/>
                  <a:gd name="connsiteX329" fmla="*/ 746939 w 1417745"/>
                  <a:gd name="connsiteY329" fmla="*/ 59968 h 898971"/>
                  <a:gd name="connsiteX330" fmla="*/ 786737 w 1417745"/>
                  <a:gd name="connsiteY330" fmla="*/ 73674 h 898971"/>
                  <a:gd name="connsiteX331" fmla="*/ 809491 w 1417745"/>
                  <a:gd name="connsiteY331" fmla="*/ 82108 h 898971"/>
                  <a:gd name="connsiteX332" fmla="*/ 845950 w 1417745"/>
                  <a:gd name="connsiteY332" fmla="*/ 106531 h 898971"/>
                  <a:gd name="connsiteX333" fmla="*/ 859479 w 1417745"/>
                  <a:gd name="connsiteY333" fmla="*/ 119709 h 898971"/>
                  <a:gd name="connsiteX334" fmla="*/ 902879 w 1417745"/>
                  <a:gd name="connsiteY334" fmla="*/ 156168 h 898971"/>
                  <a:gd name="connsiteX335" fmla="*/ 908150 w 1417745"/>
                  <a:gd name="connsiteY335" fmla="*/ 160825 h 898971"/>
                  <a:gd name="connsiteX336" fmla="*/ 951814 w 1417745"/>
                  <a:gd name="connsiteY336" fmla="*/ 206948 h 898971"/>
                  <a:gd name="connsiteX337" fmla="*/ 970527 w 1417745"/>
                  <a:gd name="connsiteY337" fmla="*/ 215733 h 898971"/>
                  <a:gd name="connsiteX338" fmla="*/ 975095 w 1417745"/>
                  <a:gd name="connsiteY338" fmla="*/ 209583 h 898971"/>
                  <a:gd name="connsiteX339" fmla="*/ 964904 w 1417745"/>
                  <a:gd name="connsiteY339" fmla="*/ 189992 h 898971"/>
                  <a:gd name="connsiteX340" fmla="*/ 929938 w 1417745"/>
                  <a:gd name="connsiteY340" fmla="*/ 147119 h 898971"/>
                  <a:gd name="connsiteX341" fmla="*/ 922207 w 1417745"/>
                  <a:gd name="connsiteY341" fmla="*/ 137280 h 898971"/>
                  <a:gd name="connsiteX342" fmla="*/ 886451 w 1417745"/>
                  <a:gd name="connsiteY342" fmla="*/ 108376 h 898971"/>
                  <a:gd name="connsiteX343" fmla="*/ 888296 w 1417745"/>
                  <a:gd name="connsiteY343" fmla="*/ 103280 h 898971"/>
                  <a:gd name="connsiteX344" fmla="*/ 891722 w 1417745"/>
                  <a:gd name="connsiteY344" fmla="*/ 101787 h 898971"/>
                  <a:gd name="connsiteX345" fmla="*/ 888471 w 1417745"/>
                  <a:gd name="connsiteY345" fmla="*/ 100996 h 898971"/>
                  <a:gd name="connsiteX346" fmla="*/ 855702 w 1417745"/>
                  <a:gd name="connsiteY346" fmla="*/ 87555 h 898971"/>
                  <a:gd name="connsiteX347" fmla="*/ 848761 w 1417745"/>
                  <a:gd name="connsiteY347" fmla="*/ 84304 h 898971"/>
                  <a:gd name="connsiteX348" fmla="*/ 841557 w 1417745"/>
                  <a:gd name="connsiteY348" fmla="*/ 81756 h 898971"/>
                  <a:gd name="connsiteX349" fmla="*/ 816255 w 1417745"/>
                  <a:gd name="connsiteY349" fmla="*/ 67612 h 898971"/>
                  <a:gd name="connsiteX350" fmla="*/ 807470 w 1417745"/>
                  <a:gd name="connsiteY350" fmla="*/ 62868 h 898971"/>
                  <a:gd name="connsiteX351" fmla="*/ 786297 w 1417745"/>
                  <a:gd name="connsiteY351" fmla="*/ 56279 h 898971"/>
                  <a:gd name="connsiteX352" fmla="*/ 751331 w 1417745"/>
                  <a:gd name="connsiteY352" fmla="*/ 45560 h 898971"/>
                  <a:gd name="connsiteX353" fmla="*/ 720671 w 1417745"/>
                  <a:gd name="connsiteY353" fmla="*/ 38269 h 898971"/>
                  <a:gd name="connsiteX354" fmla="*/ 689834 w 1417745"/>
                  <a:gd name="connsiteY354" fmla="*/ 32470 h 898971"/>
                  <a:gd name="connsiteX355" fmla="*/ 656449 w 1417745"/>
                  <a:gd name="connsiteY355" fmla="*/ 29483 h 898971"/>
                  <a:gd name="connsiteX356" fmla="*/ 628512 w 1417745"/>
                  <a:gd name="connsiteY356" fmla="*/ 29483 h 898971"/>
                  <a:gd name="connsiteX357" fmla="*/ 626140 w 1417745"/>
                  <a:gd name="connsiteY357" fmla="*/ 29483 h 898971"/>
                  <a:gd name="connsiteX358" fmla="*/ 605494 w 1417745"/>
                  <a:gd name="connsiteY358" fmla="*/ 30274 h 898971"/>
                  <a:gd name="connsiteX359" fmla="*/ 583706 w 1417745"/>
                  <a:gd name="connsiteY359" fmla="*/ 31855 h 898971"/>
                  <a:gd name="connsiteX360" fmla="*/ 575360 w 1417745"/>
                  <a:gd name="connsiteY360" fmla="*/ 31943 h 898971"/>
                  <a:gd name="connsiteX361" fmla="*/ 530555 w 1417745"/>
                  <a:gd name="connsiteY361" fmla="*/ 39059 h 898971"/>
                  <a:gd name="connsiteX362" fmla="*/ 524932 w 1417745"/>
                  <a:gd name="connsiteY362" fmla="*/ 39498 h 898971"/>
                  <a:gd name="connsiteX363" fmla="*/ 510788 w 1417745"/>
                  <a:gd name="connsiteY363" fmla="*/ 46175 h 898971"/>
                  <a:gd name="connsiteX364" fmla="*/ 495853 w 1417745"/>
                  <a:gd name="connsiteY364" fmla="*/ 49075 h 898971"/>
                  <a:gd name="connsiteX365" fmla="*/ 463083 w 1417745"/>
                  <a:gd name="connsiteY365" fmla="*/ 58914 h 898971"/>
                  <a:gd name="connsiteX366" fmla="*/ 430753 w 1417745"/>
                  <a:gd name="connsiteY366" fmla="*/ 70247 h 898971"/>
                  <a:gd name="connsiteX367" fmla="*/ 428381 w 1417745"/>
                  <a:gd name="connsiteY367" fmla="*/ 72004 h 898971"/>
                  <a:gd name="connsiteX368" fmla="*/ 419683 w 1417745"/>
                  <a:gd name="connsiteY368" fmla="*/ 77715 h 898971"/>
                  <a:gd name="connsiteX369" fmla="*/ 411513 w 1417745"/>
                  <a:gd name="connsiteY369" fmla="*/ 81053 h 898971"/>
                  <a:gd name="connsiteX370" fmla="*/ 373297 w 1417745"/>
                  <a:gd name="connsiteY370" fmla="*/ 103983 h 898971"/>
                  <a:gd name="connsiteX371" fmla="*/ 348434 w 1417745"/>
                  <a:gd name="connsiteY371" fmla="*/ 122081 h 898971"/>
                  <a:gd name="connsiteX372" fmla="*/ 329721 w 1417745"/>
                  <a:gd name="connsiteY372" fmla="*/ 136577 h 898971"/>
                  <a:gd name="connsiteX373" fmla="*/ 315665 w 1417745"/>
                  <a:gd name="connsiteY373" fmla="*/ 147998 h 898971"/>
                  <a:gd name="connsiteX374" fmla="*/ 293965 w 1417745"/>
                  <a:gd name="connsiteY374" fmla="*/ 169873 h 898971"/>
                  <a:gd name="connsiteX375" fmla="*/ 292383 w 1417745"/>
                  <a:gd name="connsiteY375" fmla="*/ 171543 h 898971"/>
                  <a:gd name="connsiteX376" fmla="*/ 292647 w 1417745"/>
                  <a:gd name="connsiteY376" fmla="*/ 174705 h 898971"/>
                  <a:gd name="connsiteX377" fmla="*/ 294668 w 1417745"/>
                  <a:gd name="connsiteY377" fmla="*/ 175320 h 898971"/>
                  <a:gd name="connsiteX378" fmla="*/ 324626 w 1417745"/>
                  <a:gd name="connsiteY378" fmla="*/ 158540 h 898971"/>
                  <a:gd name="connsiteX379" fmla="*/ 327876 w 1417745"/>
                  <a:gd name="connsiteY379" fmla="*/ 157574 h 898971"/>
                  <a:gd name="connsiteX380" fmla="*/ 337277 w 1417745"/>
                  <a:gd name="connsiteY380" fmla="*/ 157047 h 898971"/>
                  <a:gd name="connsiteX381" fmla="*/ 345974 w 1417745"/>
                  <a:gd name="connsiteY381" fmla="*/ 151512 h 898971"/>
                  <a:gd name="connsiteX382" fmla="*/ 347556 w 1417745"/>
                  <a:gd name="connsiteY382" fmla="*/ 148086 h 898971"/>
                  <a:gd name="connsiteX383" fmla="*/ 353793 w 1417745"/>
                  <a:gd name="connsiteY383" fmla="*/ 124980 h 898971"/>
                  <a:gd name="connsiteX384" fmla="*/ 369519 w 1417745"/>
                  <a:gd name="connsiteY384" fmla="*/ 113735 h 898971"/>
                  <a:gd name="connsiteX385" fmla="*/ 376635 w 1417745"/>
                  <a:gd name="connsiteY385" fmla="*/ 110924 h 898971"/>
                  <a:gd name="connsiteX386" fmla="*/ 394997 w 1417745"/>
                  <a:gd name="connsiteY386" fmla="*/ 105916 h 898971"/>
                  <a:gd name="connsiteX387" fmla="*/ 397808 w 1417745"/>
                  <a:gd name="connsiteY387" fmla="*/ 101963 h 898971"/>
                  <a:gd name="connsiteX388" fmla="*/ 410283 w 1417745"/>
                  <a:gd name="connsiteY388" fmla="*/ 98536 h 898971"/>
                  <a:gd name="connsiteX389" fmla="*/ 416433 w 1417745"/>
                  <a:gd name="connsiteY389" fmla="*/ 97306 h 898971"/>
                  <a:gd name="connsiteX390" fmla="*/ 446918 w 1417745"/>
                  <a:gd name="connsiteY390" fmla="*/ 78593 h 898971"/>
                  <a:gd name="connsiteX391" fmla="*/ 487155 w 1417745"/>
                  <a:gd name="connsiteY391" fmla="*/ 63043 h 898971"/>
                  <a:gd name="connsiteX392" fmla="*/ 522560 w 1417745"/>
                  <a:gd name="connsiteY392" fmla="*/ 53292 h 898971"/>
                  <a:gd name="connsiteX393" fmla="*/ 1269493 w 1417745"/>
                  <a:gd name="connsiteY393" fmla="*/ 475165 h 898971"/>
                  <a:gd name="connsiteX394" fmla="*/ 1252889 w 1417745"/>
                  <a:gd name="connsiteY394" fmla="*/ 510131 h 898971"/>
                  <a:gd name="connsiteX395" fmla="*/ 1243400 w 1417745"/>
                  <a:gd name="connsiteY395" fmla="*/ 527790 h 898971"/>
                  <a:gd name="connsiteX396" fmla="*/ 1240941 w 1417745"/>
                  <a:gd name="connsiteY396" fmla="*/ 532622 h 898971"/>
                  <a:gd name="connsiteX397" fmla="*/ 1233209 w 1417745"/>
                  <a:gd name="connsiteY397" fmla="*/ 549841 h 898971"/>
                  <a:gd name="connsiteX398" fmla="*/ 1231277 w 1417745"/>
                  <a:gd name="connsiteY398" fmla="*/ 553794 h 898971"/>
                  <a:gd name="connsiteX399" fmla="*/ 1212915 w 1417745"/>
                  <a:gd name="connsiteY399" fmla="*/ 586827 h 898971"/>
                  <a:gd name="connsiteX400" fmla="*/ 1205360 w 1417745"/>
                  <a:gd name="connsiteY400" fmla="*/ 594471 h 898971"/>
                  <a:gd name="connsiteX401" fmla="*/ 1203954 w 1417745"/>
                  <a:gd name="connsiteY401" fmla="*/ 598600 h 898971"/>
                  <a:gd name="connsiteX402" fmla="*/ 1209577 w 1417745"/>
                  <a:gd name="connsiteY402" fmla="*/ 599303 h 898971"/>
                  <a:gd name="connsiteX403" fmla="*/ 1223809 w 1417745"/>
                  <a:gd name="connsiteY403" fmla="*/ 585158 h 898971"/>
                  <a:gd name="connsiteX404" fmla="*/ 1251747 w 1417745"/>
                  <a:gd name="connsiteY404" fmla="*/ 555112 h 898971"/>
                  <a:gd name="connsiteX405" fmla="*/ 1254382 w 1417745"/>
                  <a:gd name="connsiteY405" fmla="*/ 552916 h 898971"/>
                  <a:gd name="connsiteX406" fmla="*/ 1274149 w 1417745"/>
                  <a:gd name="connsiteY406" fmla="*/ 537629 h 898971"/>
                  <a:gd name="connsiteX407" fmla="*/ 1281968 w 1417745"/>
                  <a:gd name="connsiteY407" fmla="*/ 533676 h 898971"/>
                  <a:gd name="connsiteX408" fmla="*/ 1285658 w 1417745"/>
                  <a:gd name="connsiteY408" fmla="*/ 527790 h 898971"/>
                  <a:gd name="connsiteX409" fmla="*/ 1288997 w 1417745"/>
                  <a:gd name="connsiteY409" fmla="*/ 515315 h 898971"/>
                  <a:gd name="connsiteX410" fmla="*/ 1289348 w 1417745"/>
                  <a:gd name="connsiteY410" fmla="*/ 512152 h 898971"/>
                  <a:gd name="connsiteX411" fmla="*/ 1283286 w 1417745"/>
                  <a:gd name="connsiteY411" fmla="*/ 499062 h 898971"/>
                  <a:gd name="connsiteX412" fmla="*/ 1281090 w 1417745"/>
                  <a:gd name="connsiteY412" fmla="*/ 461109 h 898971"/>
                  <a:gd name="connsiteX413" fmla="*/ 1279069 w 1417745"/>
                  <a:gd name="connsiteY413" fmla="*/ 456277 h 898971"/>
                  <a:gd name="connsiteX414" fmla="*/ 1276521 w 1417745"/>
                  <a:gd name="connsiteY414" fmla="*/ 445383 h 898971"/>
                  <a:gd name="connsiteX415" fmla="*/ 1262289 w 1417745"/>
                  <a:gd name="connsiteY415" fmla="*/ 410681 h 898971"/>
                  <a:gd name="connsiteX416" fmla="*/ 1260444 w 1417745"/>
                  <a:gd name="connsiteY416" fmla="*/ 407957 h 898971"/>
                  <a:gd name="connsiteX417" fmla="*/ 1257984 w 1417745"/>
                  <a:gd name="connsiteY417" fmla="*/ 410505 h 898971"/>
                  <a:gd name="connsiteX418" fmla="*/ 1257545 w 1417745"/>
                  <a:gd name="connsiteY418" fmla="*/ 416215 h 898971"/>
                  <a:gd name="connsiteX419" fmla="*/ 1249902 w 1417745"/>
                  <a:gd name="connsiteY419" fmla="*/ 439848 h 898971"/>
                  <a:gd name="connsiteX420" fmla="*/ 1230398 w 1417745"/>
                  <a:gd name="connsiteY420" fmla="*/ 450215 h 898971"/>
                  <a:gd name="connsiteX421" fmla="*/ 1226269 w 1417745"/>
                  <a:gd name="connsiteY421" fmla="*/ 454168 h 898971"/>
                  <a:gd name="connsiteX422" fmla="*/ 1226005 w 1417745"/>
                  <a:gd name="connsiteY422" fmla="*/ 461109 h 898971"/>
                  <a:gd name="connsiteX423" fmla="*/ 1227411 w 1417745"/>
                  <a:gd name="connsiteY423" fmla="*/ 464623 h 898971"/>
                  <a:gd name="connsiteX424" fmla="*/ 1253855 w 1417745"/>
                  <a:gd name="connsiteY424" fmla="*/ 462339 h 898971"/>
                  <a:gd name="connsiteX425" fmla="*/ 1269493 w 1417745"/>
                  <a:gd name="connsiteY425" fmla="*/ 475165 h 898971"/>
                  <a:gd name="connsiteX426" fmla="*/ 1285043 w 1417745"/>
                  <a:gd name="connsiteY426" fmla="*/ 344966 h 898971"/>
                  <a:gd name="connsiteX427" fmla="*/ 1311926 w 1417745"/>
                  <a:gd name="connsiteY427" fmla="*/ 369126 h 898971"/>
                  <a:gd name="connsiteX428" fmla="*/ 1327477 w 1417745"/>
                  <a:gd name="connsiteY428" fmla="*/ 387927 h 898971"/>
                  <a:gd name="connsiteX429" fmla="*/ 1334681 w 1417745"/>
                  <a:gd name="connsiteY429" fmla="*/ 406464 h 898971"/>
                  <a:gd name="connsiteX430" fmla="*/ 1368329 w 1417745"/>
                  <a:gd name="connsiteY430" fmla="*/ 476132 h 898971"/>
                  <a:gd name="connsiteX431" fmla="*/ 1376587 w 1417745"/>
                  <a:gd name="connsiteY431" fmla="*/ 494230 h 898971"/>
                  <a:gd name="connsiteX432" fmla="*/ 1379047 w 1417745"/>
                  <a:gd name="connsiteY432" fmla="*/ 505826 h 898971"/>
                  <a:gd name="connsiteX433" fmla="*/ 1379837 w 1417745"/>
                  <a:gd name="connsiteY433" fmla="*/ 513382 h 898971"/>
                  <a:gd name="connsiteX434" fmla="*/ 1386778 w 1417745"/>
                  <a:gd name="connsiteY434" fmla="*/ 536927 h 898971"/>
                  <a:gd name="connsiteX435" fmla="*/ 1386866 w 1417745"/>
                  <a:gd name="connsiteY435" fmla="*/ 552477 h 898971"/>
                  <a:gd name="connsiteX436" fmla="*/ 1389853 w 1417745"/>
                  <a:gd name="connsiteY436" fmla="*/ 559505 h 898971"/>
                  <a:gd name="connsiteX437" fmla="*/ 1393103 w 1417745"/>
                  <a:gd name="connsiteY437" fmla="*/ 562053 h 898971"/>
                  <a:gd name="connsiteX438" fmla="*/ 1392928 w 1417745"/>
                  <a:gd name="connsiteY438" fmla="*/ 558012 h 898971"/>
                  <a:gd name="connsiteX439" fmla="*/ 1391961 w 1417745"/>
                  <a:gd name="connsiteY439" fmla="*/ 547030 h 898971"/>
                  <a:gd name="connsiteX440" fmla="*/ 1392664 w 1417745"/>
                  <a:gd name="connsiteY440" fmla="*/ 524715 h 898971"/>
                  <a:gd name="connsiteX441" fmla="*/ 1389326 w 1417745"/>
                  <a:gd name="connsiteY441" fmla="*/ 509955 h 898971"/>
                  <a:gd name="connsiteX442" fmla="*/ 1387041 w 1417745"/>
                  <a:gd name="connsiteY442" fmla="*/ 494757 h 898971"/>
                  <a:gd name="connsiteX443" fmla="*/ 1387920 w 1417745"/>
                  <a:gd name="connsiteY443" fmla="*/ 493175 h 898971"/>
                  <a:gd name="connsiteX444" fmla="*/ 1387305 w 1417745"/>
                  <a:gd name="connsiteY444" fmla="*/ 485444 h 898971"/>
                  <a:gd name="connsiteX445" fmla="*/ 1381946 w 1417745"/>
                  <a:gd name="connsiteY445" fmla="*/ 474638 h 898971"/>
                  <a:gd name="connsiteX446" fmla="*/ 1365429 w 1417745"/>
                  <a:gd name="connsiteY446" fmla="*/ 430096 h 898971"/>
                  <a:gd name="connsiteX447" fmla="*/ 1360070 w 1417745"/>
                  <a:gd name="connsiteY447" fmla="*/ 415688 h 898971"/>
                  <a:gd name="connsiteX448" fmla="*/ 1331957 w 1417745"/>
                  <a:gd name="connsiteY448" fmla="*/ 377033 h 898971"/>
                  <a:gd name="connsiteX449" fmla="*/ 1293126 w 1417745"/>
                  <a:gd name="connsiteY449" fmla="*/ 336269 h 898971"/>
                  <a:gd name="connsiteX450" fmla="*/ 1278806 w 1417745"/>
                  <a:gd name="connsiteY450" fmla="*/ 324584 h 898971"/>
                  <a:gd name="connsiteX451" fmla="*/ 1252977 w 1417745"/>
                  <a:gd name="connsiteY451" fmla="*/ 306135 h 898971"/>
                  <a:gd name="connsiteX452" fmla="*/ 1213179 w 1417745"/>
                  <a:gd name="connsiteY452" fmla="*/ 278197 h 898971"/>
                  <a:gd name="connsiteX453" fmla="*/ 1209840 w 1417745"/>
                  <a:gd name="connsiteY453" fmla="*/ 276792 h 898971"/>
                  <a:gd name="connsiteX454" fmla="*/ 1210367 w 1417745"/>
                  <a:gd name="connsiteY454" fmla="*/ 279954 h 898971"/>
                  <a:gd name="connsiteX455" fmla="*/ 1232243 w 1417745"/>
                  <a:gd name="connsiteY455" fmla="*/ 306750 h 898971"/>
                  <a:gd name="connsiteX456" fmla="*/ 1242171 w 1417745"/>
                  <a:gd name="connsiteY456" fmla="*/ 311757 h 898971"/>
                  <a:gd name="connsiteX457" fmla="*/ 1248496 w 1417745"/>
                  <a:gd name="connsiteY457" fmla="*/ 313602 h 898971"/>
                  <a:gd name="connsiteX458" fmla="*/ 1285043 w 1417745"/>
                  <a:gd name="connsiteY458" fmla="*/ 344966 h 898971"/>
                  <a:gd name="connsiteX459" fmla="*/ 1271865 w 1417745"/>
                  <a:gd name="connsiteY459" fmla="*/ 769212 h 898971"/>
                  <a:gd name="connsiteX460" fmla="*/ 1283901 w 1417745"/>
                  <a:gd name="connsiteY460" fmla="*/ 757703 h 898971"/>
                  <a:gd name="connsiteX461" fmla="*/ 1287679 w 1417745"/>
                  <a:gd name="connsiteY461" fmla="*/ 756210 h 898971"/>
                  <a:gd name="connsiteX462" fmla="*/ 1294971 w 1417745"/>
                  <a:gd name="connsiteY462" fmla="*/ 751026 h 898971"/>
                  <a:gd name="connsiteX463" fmla="*/ 1306743 w 1417745"/>
                  <a:gd name="connsiteY463" fmla="*/ 736794 h 898971"/>
                  <a:gd name="connsiteX464" fmla="*/ 1315001 w 1417745"/>
                  <a:gd name="connsiteY464" fmla="*/ 728448 h 898971"/>
                  <a:gd name="connsiteX465" fmla="*/ 1337931 w 1417745"/>
                  <a:gd name="connsiteY465" fmla="*/ 703497 h 898971"/>
                  <a:gd name="connsiteX466" fmla="*/ 1341182 w 1417745"/>
                  <a:gd name="connsiteY466" fmla="*/ 700071 h 898971"/>
                  <a:gd name="connsiteX467" fmla="*/ 1336438 w 1417745"/>
                  <a:gd name="connsiteY467" fmla="*/ 700071 h 898971"/>
                  <a:gd name="connsiteX468" fmla="*/ 1324314 w 1417745"/>
                  <a:gd name="connsiteY468" fmla="*/ 707890 h 898971"/>
                  <a:gd name="connsiteX469" fmla="*/ 1315792 w 1417745"/>
                  <a:gd name="connsiteY469" fmla="*/ 718608 h 898971"/>
                  <a:gd name="connsiteX470" fmla="*/ 1307358 w 1417745"/>
                  <a:gd name="connsiteY470" fmla="*/ 726515 h 898971"/>
                  <a:gd name="connsiteX471" fmla="*/ 1300857 w 1417745"/>
                  <a:gd name="connsiteY471" fmla="*/ 730820 h 898971"/>
                  <a:gd name="connsiteX472" fmla="*/ 1282144 w 1417745"/>
                  <a:gd name="connsiteY472" fmla="*/ 746370 h 898971"/>
                  <a:gd name="connsiteX473" fmla="*/ 1246739 w 1417745"/>
                  <a:gd name="connsiteY473" fmla="*/ 767631 h 898971"/>
                  <a:gd name="connsiteX474" fmla="*/ 1218538 w 1417745"/>
                  <a:gd name="connsiteY474" fmla="*/ 780018 h 898971"/>
                  <a:gd name="connsiteX475" fmla="*/ 1190600 w 1417745"/>
                  <a:gd name="connsiteY475" fmla="*/ 801103 h 898971"/>
                  <a:gd name="connsiteX476" fmla="*/ 1173381 w 1417745"/>
                  <a:gd name="connsiteY476" fmla="*/ 827195 h 898971"/>
                  <a:gd name="connsiteX477" fmla="*/ 1169076 w 1417745"/>
                  <a:gd name="connsiteY477" fmla="*/ 833785 h 898971"/>
                  <a:gd name="connsiteX478" fmla="*/ 1175753 w 1417745"/>
                  <a:gd name="connsiteY478" fmla="*/ 829655 h 898971"/>
                  <a:gd name="connsiteX479" fmla="*/ 1182430 w 1417745"/>
                  <a:gd name="connsiteY479" fmla="*/ 825526 h 898971"/>
                  <a:gd name="connsiteX480" fmla="*/ 1222403 w 1417745"/>
                  <a:gd name="connsiteY480" fmla="*/ 803914 h 898971"/>
                  <a:gd name="connsiteX481" fmla="*/ 1256051 w 1417745"/>
                  <a:gd name="connsiteY481" fmla="*/ 780897 h 898971"/>
                  <a:gd name="connsiteX482" fmla="*/ 1271865 w 1417745"/>
                  <a:gd name="connsiteY482" fmla="*/ 769212 h 898971"/>
                  <a:gd name="connsiteX483" fmla="*/ 140133 w 1417745"/>
                  <a:gd name="connsiteY483" fmla="*/ 648501 h 898971"/>
                  <a:gd name="connsiteX484" fmla="*/ 119839 w 1417745"/>
                  <a:gd name="connsiteY484" fmla="*/ 622321 h 898971"/>
                  <a:gd name="connsiteX485" fmla="*/ 106046 w 1417745"/>
                  <a:gd name="connsiteY485" fmla="*/ 603432 h 898971"/>
                  <a:gd name="connsiteX486" fmla="*/ 91637 w 1417745"/>
                  <a:gd name="connsiteY486" fmla="*/ 580590 h 898971"/>
                  <a:gd name="connsiteX487" fmla="*/ 88738 w 1417745"/>
                  <a:gd name="connsiteY487" fmla="*/ 553267 h 898971"/>
                  <a:gd name="connsiteX488" fmla="*/ 89880 w 1417745"/>
                  <a:gd name="connsiteY488" fmla="*/ 540792 h 898971"/>
                  <a:gd name="connsiteX489" fmla="*/ 87772 w 1417745"/>
                  <a:gd name="connsiteY489" fmla="*/ 536575 h 898971"/>
                  <a:gd name="connsiteX490" fmla="*/ 86278 w 1417745"/>
                  <a:gd name="connsiteY490" fmla="*/ 540001 h 898971"/>
                  <a:gd name="connsiteX491" fmla="*/ 83643 w 1417745"/>
                  <a:gd name="connsiteY491" fmla="*/ 558012 h 898971"/>
                  <a:gd name="connsiteX492" fmla="*/ 88563 w 1417745"/>
                  <a:gd name="connsiteY492" fmla="*/ 593504 h 898971"/>
                  <a:gd name="connsiteX493" fmla="*/ 98051 w 1417745"/>
                  <a:gd name="connsiteY493" fmla="*/ 613359 h 898971"/>
                  <a:gd name="connsiteX494" fmla="*/ 114567 w 1417745"/>
                  <a:gd name="connsiteY494" fmla="*/ 639891 h 898971"/>
                  <a:gd name="connsiteX495" fmla="*/ 134247 w 1417745"/>
                  <a:gd name="connsiteY495" fmla="*/ 661240 h 898971"/>
                  <a:gd name="connsiteX496" fmla="*/ 141538 w 1417745"/>
                  <a:gd name="connsiteY496" fmla="*/ 662645 h 898971"/>
                  <a:gd name="connsiteX497" fmla="*/ 143471 w 1417745"/>
                  <a:gd name="connsiteY497" fmla="*/ 657110 h 898971"/>
                  <a:gd name="connsiteX498" fmla="*/ 140133 w 1417745"/>
                  <a:gd name="connsiteY498" fmla="*/ 648501 h 898971"/>
                  <a:gd name="connsiteX499" fmla="*/ 842875 w 1417745"/>
                  <a:gd name="connsiteY499" fmla="*/ 182437 h 898971"/>
                  <a:gd name="connsiteX500" fmla="*/ 844896 w 1417745"/>
                  <a:gd name="connsiteY500" fmla="*/ 177429 h 898971"/>
                  <a:gd name="connsiteX501" fmla="*/ 800002 w 1417745"/>
                  <a:gd name="connsiteY501" fmla="*/ 156344 h 898971"/>
                  <a:gd name="connsiteX502" fmla="*/ 758623 w 1417745"/>
                  <a:gd name="connsiteY502" fmla="*/ 146680 h 898971"/>
                  <a:gd name="connsiteX503" fmla="*/ 755812 w 1417745"/>
                  <a:gd name="connsiteY503" fmla="*/ 147910 h 898971"/>
                  <a:gd name="connsiteX504" fmla="*/ 756603 w 1417745"/>
                  <a:gd name="connsiteY504" fmla="*/ 150985 h 898971"/>
                  <a:gd name="connsiteX505" fmla="*/ 787791 w 1417745"/>
                  <a:gd name="connsiteY505" fmla="*/ 170664 h 898971"/>
                  <a:gd name="connsiteX506" fmla="*/ 810633 w 1417745"/>
                  <a:gd name="connsiteY506" fmla="*/ 187796 h 898971"/>
                  <a:gd name="connsiteX507" fmla="*/ 824953 w 1417745"/>
                  <a:gd name="connsiteY507" fmla="*/ 188235 h 898971"/>
                  <a:gd name="connsiteX508" fmla="*/ 842875 w 1417745"/>
                  <a:gd name="connsiteY508" fmla="*/ 182437 h 898971"/>
                  <a:gd name="connsiteX509" fmla="*/ 1007777 w 1417745"/>
                  <a:gd name="connsiteY509" fmla="*/ 851619 h 898971"/>
                  <a:gd name="connsiteX510" fmla="*/ 1043709 w 1417745"/>
                  <a:gd name="connsiteY510" fmla="*/ 849423 h 898971"/>
                  <a:gd name="connsiteX511" fmla="*/ 1072701 w 1417745"/>
                  <a:gd name="connsiteY511" fmla="*/ 844415 h 898971"/>
                  <a:gd name="connsiteX512" fmla="*/ 1075863 w 1417745"/>
                  <a:gd name="connsiteY512" fmla="*/ 843360 h 898971"/>
                  <a:gd name="connsiteX513" fmla="*/ 1073579 w 1417745"/>
                  <a:gd name="connsiteY513" fmla="*/ 840813 h 898971"/>
                  <a:gd name="connsiteX514" fmla="*/ 1064530 w 1417745"/>
                  <a:gd name="connsiteY514" fmla="*/ 833082 h 898971"/>
                  <a:gd name="connsiteX515" fmla="*/ 1056799 w 1417745"/>
                  <a:gd name="connsiteY515" fmla="*/ 827722 h 898971"/>
                  <a:gd name="connsiteX516" fmla="*/ 1012609 w 1417745"/>
                  <a:gd name="connsiteY516" fmla="*/ 830182 h 898971"/>
                  <a:gd name="connsiteX517" fmla="*/ 1001715 w 1417745"/>
                  <a:gd name="connsiteY517" fmla="*/ 832554 h 898971"/>
                  <a:gd name="connsiteX518" fmla="*/ 999606 w 1417745"/>
                  <a:gd name="connsiteY518" fmla="*/ 834575 h 898971"/>
                  <a:gd name="connsiteX519" fmla="*/ 997234 w 1417745"/>
                  <a:gd name="connsiteY519" fmla="*/ 844327 h 898971"/>
                  <a:gd name="connsiteX520" fmla="*/ 1001275 w 1417745"/>
                  <a:gd name="connsiteY520" fmla="*/ 849335 h 898971"/>
                  <a:gd name="connsiteX521" fmla="*/ 1007777 w 1417745"/>
                  <a:gd name="connsiteY521" fmla="*/ 851619 h 898971"/>
                  <a:gd name="connsiteX522" fmla="*/ 1323260 w 1417745"/>
                  <a:gd name="connsiteY522" fmla="*/ 653245 h 898971"/>
                  <a:gd name="connsiteX523" fmla="*/ 1319745 w 1417745"/>
                  <a:gd name="connsiteY523" fmla="*/ 661328 h 898971"/>
                  <a:gd name="connsiteX524" fmla="*/ 1323523 w 1417745"/>
                  <a:gd name="connsiteY524" fmla="*/ 665105 h 898971"/>
                  <a:gd name="connsiteX525" fmla="*/ 1338370 w 1417745"/>
                  <a:gd name="connsiteY525" fmla="*/ 652718 h 898971"/>
                  <a:gd name="connsiteX526" fmla="*/ 1344169 w 1417745"/>
                  <a:gd name="connsiteY526" fmla="*/ 641912 h 898971"/>
                  <a:gd name="connsiteX527" fmla="*/ 1359895 w 1417745"/>
                  <a:gd name="connsiteY527" fmla="*/ 606946 h 898971"/>
                  <a:gd name="connsiteX528" fmla="*/ 1360246 w 1417745"/>
                  <a:gd name="connsiteY528" fmla="*/ 570135 h 898971"/>
                  <a:gd name="connsiteX529" fmla="*/ 1359631 w 1417745"/>
                  <a:gd name="connsiteY529" fmla="*/ 565655 h 898971"/>
                  <a:gd name="connsiteX530" fmla="*/ 1357610 w 1417745"/>
                  <a:gd name="connsiteY530" fmla="*/ 565040 h 898971"/>
                  <a:gd name="connsiteX531" fmla="*/ 1356205 w 1417745"/>
                  <a:gd name="connsiteY531" fmla="*/ 566797 h 898971"/>
                  <a:gd name="connsiteX532" fmla="*/ 1356908 w 1417745"/>
                  <a:gd name="connsiteY532" fmla="*/ 571717 h 898971"/>
                  <a:gd name="connsiteX533" fmla="*/ 1344432 w 1417745"/>
                  <a:gd name="connsiteY533" fmla="*/ 605804 h 898971"/>
                  <a:gd name="connsiteX534" fmla="*/ 1342587 w 1417745"/>
                  <a:gd name="connsiteY534" fmla="*/ 614501 h 898971"/>
                  <a:gd name="connsiteX535" fmla="*/ 1328882 w 1417745"/>
                  <a:gd name="connsiteY535" fmla="*/ 645777 h 898971"/>
                  <a:gd name="connsiteX536" fmla="*/ 1323260 w 1417745"/>
                  <a:gd name="connsiteY536" fmla="*/ 653245 h 898971"/>
                  <a:gd name="connsiteX537" fmla="*/ 551201 w 1417745"/>
                  <a:gd name="connsiteY537" fmla="*/ 474023 h 898971"/>
                  <a:gd name="connsiteX538" fmla="*/ 548829 w 1417745"/>
                  <a:gd name="connsiteY538" fmla="*/ 474111 h 898971"/>
                  <a:gd name="connsiteX539" fmla="*/ 537144 w 1417745"/>
                  <a:gd name="connsiteY539" fmla="*/ 486938 h 898971"/>
                  <a:gd name="connsiteX540" fmla="*/ 525459 w 1417745"/>
                  <a:gd name="connsiteY540" fmla="*/ 507056 h 898971"/>
                  <a:gd name="connsiteX541" fmla="*/ 525547 w 1417745"/>
                  <a:gd name="connsiteY541" fmla="*/ 510307 h 898971"/>
                  <a:gd name="connsiteX542" fmla="*/ 528710 w 1417745"/>
                  <a:gd name="connsiteY542" fmla="*/ 510746 h 898971"/>
                  <a:gd name="connsiteX543" fmla="*/ 541449 w 1417745"/>
                  <a:gd name="connsiteY543" fmla="*/ 508023 h 898971"/>
                  <a:gd name="connsiteX544" fmla="*/ 552870 w 1417745"/>
                  <a:gd name="connsiteY544" fmla="*/ 507759 h 898971"/>
                  <a:gd name="connsiteX545" fmla="*/ 559810 w 1417745"/>
                  <a:gd name="connsiteY545" fmla="*/ 499149 h 898971"/>
                  <a:gd name="connsiteX546" fmla="*/ 573076 w 1417745"/>
                  <a:gd name="connsiteY546" fmla="*/ 473584 h 898971"/>
                  <a:gd name="connsiteX547" fmla="*/ 573867 w 1417745"/>
                  <a:gd name="connsiteY547" fmla="*/ 470421 h 898971"/>
                  <a:gd name="connsiteX548" fmla="*/ 559283 w 1417745"/>
                  <a:gd name="connsiteY548" fmla="*/ 466116 h 898971"/>
                  <a:gd name="connsiteX549" fmla="*/ 551201 w 1417745"/>
                  <a:gd name="connsiteY549" fmla="*/ 474023 h 898971"/>
                  <a:gd name="connsiteX550" fmla="*/ 933628 w 1417745"/>
                  <a:gd name="connsiteY550" fmla="*/ 488343 h 898971"/>
                  <a:gd name="connsiteX551" fmla="*/ 937230 w 1417745"/>
                  <a:gd name="connsiteY551" fmla="*/ 482721 h 898971"/>
                  <a:gd name="connsiteX552" fmla="*/ 931080 w 1417745"/>
                  <a:gd name="connsiteY552" fmla="*/ 481579 h 898971"/>
                  <a:gd name="connsiteX553" fmla="*/ 920538 w 1417745"/>
                  <a:gd name="connsiteY553" fmla="*/ 484829 h 898971"/>
                  <a:gd name="connsiteX554" fmla="*/ 867474 w 1417745"/>
                  <a:gd name="connsiteY554" fmla="*/ 500379 h 898971"/>
                  <a:gd name="connsiteX555" fmla="*/ 854208 w 1417745"/>
                  <a:gd name="connsiteY555" fmla="*/ 508111 h 898971"/>
                  <a:gd name="connsiteX556" fmla="*/ 853593 w 1417745"/>
                  <a:gd name="connsiteY556" fmla="*/ 519707 h 898971"/>
                  <a:gd name="connsiteX557" fmla="*/ 855263 w 1417745"/>
                  <a:gd name="connsiteY557" fmla="*/ 521201 h 898971"/>
                  <a:gd name="connsiteX558" fmla="*/ 876347 w 1417745"/>
                  <a:gd name="connsiteY558" fmla="*/ 514612 h 898971"/>
                  <a:gd name="connsiteX559" fmla="*/ 917990 w 1417745"/>
                  <a:gd name="connsiteY559" fmla="*/ 500116 h 898971"/>
                  <a:gd name="connsiteX560" fmla="*/ 933628 w 1417745"/>
                  <a:gd name="connsiteY560" fmla="*/ 488343 h 898971"/>
                  <a:gd name="connsiteX561" fmla="*/ 698268 w 1417745"/>
                  <a:gd name="connsiteY561" fmla="*/ 520586 h 898971"/>
                  <a:gd name="connsiteX562" fmla="*/ 698268 w 1417745"/>
                  <a:gd name="connsiteY562" fmla="*/ 522958 h 898971"/>
                  <a:gd name="connsiteX563" fmla="*/ 695984 w 1417745"/>
                  <a:gd name="connsiteY563" fmla="*/ 527878 h 898971"/>
                  <a:gd name="connsiteX564" fmla="*/ 700113 w 1417745"/>
                  <a:gd name="connsiteY564" fmla="*/ 525857 h 898971"/>
                  <a:gd name="connsiteX565" fmla="*/ 719792 w 1417745"/>
                  <a:gd name="connsiteY565" fmla="*/ 528932 h 898971"/>
                  <a:gd name="connsiteX566" fmla="*/ 722779 w 1417745"/>
                  <a:gd name="connsiteY566" fmla="*/ 531392 h 898971"/>
                  <a:gd name="connsiteX567" fmla="*/ 724448 w 1417745"/>
                  <a:gd name="connsiteY567" fmla="*/ 528844 h 898971"/>
                  <a:gd name="connsiteX568" fmla="*/ 729192 w 1417745"/>
                  <a:gd name="connsiteY568" fmla="*/ 509428 h 898971"/>
                  <a:gd name="connsiteX569" fmla="*/ 730862 w 1417745"/>
                  <a:gd name="connsiteY569" fmla="*/ 496514 h 898971"/>
                  <a:gd name="connsiteX570" fmla="*/ 730334 w 1417745"/>
                  <a:gd name="connsiteY570" fmla="*/ 481052 h 898971"/>
                  <a:gd name="connsiteX571" fmla="*/ 729017 w 1417745"/>
                  <a:gd name="connsiteY571" fmla="*/ 478855 h 898971"/>
                  <a:gd name="connsiteX572" fmla="*/ 713467 w 1417745"/>
                  <a:gd name="connsiteY572" fmla="*/ 486674 h 898971"/>
                  <a:gd name="connsiteX573" fmla="*/ 703100 w 1417745"/>
                  <a:gd name="connsiteY573" fmla="*/ 503542 h 898971"/>
                  <a:gd name="connsiteX574" fmla="*/ 698268 w 1417745"/>
                  <a:gd name="connsiteY574" fmla="*/ 520586 h 898971"/>
                  <a:gd name="connsiteX575" fmla="*/ 839273 w 1417745"/>
                  <a:gd name="connsiteY575" fmla="*/ 843273 h 898971"/>
                  <a:gd name="connsiteX576" fmla="*/ 817661 w 1417745"/>
                  <a:gd name="connsiteY576" fmla="*/ 834927 h 898971"/>
                  <a:gd name="connsiteX577" fmla="*/ 801935 w 1417745"/>
                  <a:gd name="connsiteY577" fmla="*/ 829655 h 898971"/>
                  <a:gd name="connsiteX578" fmla="*/ 794468 w 1417745"/>
                  <a:gd name="connsiteY578" fmla="*/ 825965 h 898971"/>
                  <a:gd name="connsiteX579" fmla="*/ 799387 w 1417745"/>
                  <a:gd name="connsiteY579" fmla="*/ 834224 h 898971"/>
                  <a:gd name="connsiteX580" fmla="*/ 804219 w 1417745"/>
                  <a:gd name="connsiteY580" fmla="*/ 836859 h 898971"/>
                  <a:gd name="connsiteX581" fmla="*/ 837780 w 1417745"/>
                  <a:gd name="connsiteY581" fmla="*/ 851180 h 898971"/>
                  <a:gd name="connsiteX582" fmla="*/ 839449 w 1417745"/>
                  <a:gd name="connsiteY582" fmla="*/ 850477 h 898971"/>
                  <a:gd name="connsiteX583" fmla="*/ 863521 w 1417745"/>
                  <a:gd name="connsiteY583" fmla="*/ 856363 h 898971"/>
                  <a:gd name="connsiteX584" fmla="*/ 872043 w 1417745"/>
                  <a:gd name="connsiteY584" fmla="*/ 858735 h 898971"/>
                  <a:gd name="connsiteX585" fmla="*/ 908063 w 1417745"/>
                  <a:gd name="connsiteY585" fmla="*/ 864270 h 898971"/>
                  <a:gd name="connsiteX586" fmla="*/ 915530 w 1417745"/>
                  <a:gd name="connsiteY586" fmla="*/ 864533 h 898971"/>
                  <a:gd name="connsiteX587" fmla="*/ 955767 w 1417745"/>
                  <a:gd name="connsiteY587" fmla="*/ 868399 h 898971"/>
                  <a:gd name="connsiteX588" fmla="*/ 958930 w 1417745"/>
                  <a:gd name="connsiteY588" fmla="*/ 867345 h 898971"/>
                  <a:gd name="connsiteX589" fmla="*/ 955679 w 1417745"/>
                  <a:gd name="connsiteY589" fmla="*/ 864094 h 898971"/>
                  <a:gd name="connsiteX590" fmla="*/ 943907 w 1417745"/>
                  <a:gd name="connsiteY590" fmla="*/ 863567 h 898971"/>
                  <a:gd name="connsiteX591" fmla="*/ 901474 w 1417745"/>
                  <a:gd name="connsiteY591" fmla="*/ 856890 h 898971"/>
                  <a:gd name="connsiteX592" fmla="*/ 865805 w 1417745"/>
                  <a:gd name="connsiteY592" fmla="*/ 850389 h 898971"/>
                  <a:gd name="connsiteX593" fmla="*/ 839273 w 1417745"/>
                  <a:gd name="connsiteY593" fmla="*/ 843273 h 898971"/>
                  <a:gd name="connsiteX594" fmla="*/ 386299 w 1417745"/>
                  <a:gd name="connsiteY594" fmla="*/ 414283 h 898971"/>
                  <a:gd name="connsiteX595" fmla="*/ 379622 w 1417745"/>
                  <a:gd name="connsiteY595" fmla="*/ 423507 h 898971"/>
                  <a:gd name="connsiteX596" fmla="*/ 378831 w 1417745"/>
                  <a:gd name="connsiteY596" fmla="*/ 428339 h 898971"/>
                  <a:gd name="connsiteX597" fmla="*/ 382785 w 1417745"/>
                  <a:gd name="connsiteY597" fmla="*/ 427109 h 898971"/>
                  <a:gd name="connsiteX598" fmla="*/ 401761 w 1417745"/>
                  <a:gd name="connsiteY598" fmla="*/ 401544 h 898971"/>
                  <a:gd name="connsiteX599" fmla="*/ 416609 w 1417745"/>
                  <a:gd name="connsiteY599" fmla="*/ 374485 h 898971"/>
                  <a:gd name="connsiteX600" fmla="*/ 422583 w 1417745"/>
                  <a:gd name="connsiteY600" fmla="*/ 373606 h 898971"/>
                  <a:gd name="connsiteX601" fmla="*/ 424779 w 1417745"/>
                  <a:gd name="connsiteY601" fmla="*/ 371586 h 898971"/>
                  <a:gd name="connsiteX602" fmla="*/ 431807 w 1417745"/>
                  <a:gd name="connsiteY602" fmla="*/ 346987 h 898971"/>
                  <a:gd name="connsiteX603" fmla="*/ 446918 w 1417745"/>
                  <a:gd name="connsiteY603" fmla="*/ 327132 h 898971"/>
                  <a:gd name="connsiteX604" fmla="*/ 446742 w 1417745"/>
                  <a:gd name="connsiteY604" fmla="*/ 324145 h 898971"/>
                  <a:gd name="connsiteX605" fmla="*/ 437869 w 1417745"/>
                  <a:gd name="connsiteY605" fmla="*/ 324408 h 898971"/>
                  <a:gd name="connsiteX606" fmla="*/ 438396 w 1417745"/>
                  <a:gd name="connsiteY606" fmla="*/ 328537 h 898971"/>
                  <a:gd name="connsiteX607" fmla="*/ 432247 w 1417745"/>
                  <a:gd name="connsiteY607" fmla="*/ 330646 h 898971"/>
                  <a:gd name="connsiteX608" fmla="*/ 416345 w 1417745"/>
                  <a:gd name="connsiteY608" fmla="*/ 343824 h 898971"/>
                  <a:gd name="connsiteX609" fmla="*/ 414061 w 1417745"/>
                  <a:gd name="connsiteY609" fmla="*/ 348656 h 898971"/>
                  <a:gd name="connsiteX610" fmla="*/ 409317 w 1417745"/>
                  <a:gd name="connsiteY610" fmla="*/ 369389 h 898971"/>
                  <a:gd name="connsiteX611" fmla="*/ 386299 w 1417745"/>
                  <a:gd name="connsiteY611" fmla="*/ 414283 h 898971"/>
                  <a:gd name="connsiteX612" fmla="*/ 393503 w 1417745"/>
                  <a:gd name="connsiteY612" fmla="*/ 299546 h 898971"/>
                  <a:gd name="connsiteX613" fmla="*/ 410020 w 1417745"/>
                  <a:gd name="connsiteY613" fmla="*/ 283732 h 898971"/>
                  <a:gd name="connsiteX614" fmla="*/ 427590 w 1417745"/>
                  <a:gd name="connsiteY614" fmla="*/ 270027 h 898971"/>
                  <a:gd name="connsiteX615" fmla="*/ 430138 w 1417745"/>
                  <a:gd name="connsiteY615" fmla="*/ 266776 h 898971"/>
                  <a:gd name="connsiteX616" fmla="*/ 425482 w 1417745"/>
                  <a:gd name="connsiteY616" fmla="*/ 263789 h 898971"/>
                  <a:gd name="connsiteX617" fmla="*/ 421704 w 1417745"/>
                  <a:gd name="connsiteY617" fmla="*/ 265986 h 898971"/>
                  <a:gd name="connsiteX618" fmla="*/ 384981 w 1417745"/>
                  <a:gd name="connsiteY618" fmla="*/ 278021 h 898971"/>
                  <a:gd name="connsiteX619" fmla="*/ 358274 w 1417745"/>
                  <a:gd name="connsiteY619" fmla="*/ 270554 h 898971"/>
                  <a:gd name="connsiteX620" fmla="*/ 349752 w 1417745"/>
                  <a:gd name="connsiteY620" fmla="*/ 271520 h 898971"/>
                  <a:gd name="connsiteX621" fmla="*/ 355375 w 1417745"/>
                  <a:gd name="connsiteY621" fmla="*/ 273190 h 898971"/>
                  <a:gd name="connsiteX622" fmla="*/ 385333 w 1417745"/>
                  <a:gd name="connsiteY622" fmla="*/ 298228 h 898971"/>
                  <a:gd name="connsiteX623" fmla="*/ 393503 w 1417745"/>
                  <a:gd name="connsiteY623" fmla="*/ 299546 h 898971"/>
                  <a:gd name="connsiteX624" fmla="*/ 254870 w 1417745"/>
                  <a:gd name="connsiteY624" fmla="*/ 629349 h 898971"/>
                  <a:gd name="connsiteX625" fmla="*/ 254079 w 1417745"/>
                  <a:gd name="connsiteY625" fmla="*/ 628470 h 898971"/>
                  <a:gd name="connsiteX626" fmla="*/ 254167 w 1417745"/>
                  <a:gd name="connsiteY626" fmla="*/ 627679 h 898971"/>
                  <a:gd name="connsiteX627" fmla="*/ 255660 w 1417745"/>
                  <a:gd name="connsiteY627" fmla="*/ 624605 h 898971"/>
                  <a:gd name="connsiteX628" fmla="*/ 250829 w 1417745"/>
                  <a:gd name="connsiteY628" fmla="*/ 622408 h 898971"/>
                  <a:gd name="connsiteX629" fmla="*/ 241780 w 1417745"/>
                  <a:gd name="connsiteY629" fmla="*/ 622408 h 898971"/>
                  <a:gd name="connsiteX630" fmla="*/ 231764 w 1417745"/>
                  <a:gd name="connsiteY630" fmla="*/ 622584 h 898971"/>
                  <a:gd name="connsiteX631" fmla="*/ 227459 w 1417745"/>
                  <a:gd name="connsiteY631" fmla="*/ 627855 h 898971"/>
                  <a:gd name="connsiteX632" fmla="*/ 240637 w 1417745"/>
                  <a:gd name="connsiteY632" fmla="*/ 648677 h 898971"/>
                  <a:gd name="connsiteX633" fmla="*/ 243273 w 1417745"/>
                  <a:gd name="connsiteY633" fmla="*/ 650873 h 898971"/>
                  <a:gd name="connsiteX634" fmla="*/ 273758 w 1417745"/>
                  <a:gd name="connsiteY634" fmla="*/ 657989 h 898971"/>
                  <a:gd name="connsiteX635" fmla="*/ 284213 w 1417745"/>
                  <a:gd name="connsiteY635" fmla="*/ 657462 h 898971"/>
                  <a:gd name="connsiteX636" fmla="*/ 277097 w 1417745"/>
                  <a:gd name="connsiteY636" fmla="*/ 651488 h 898971"/>
                  <a:gd name="connsiteX637" fmla="*/ 254870 w 1417745"/>
                  <a:gd name="connsiteY637" fmla="*/ 629349 h 898971"/>
                  <a:gd name="connsiteX638" fmla="*/ 207077 w 1417745"/>
                  <a:gd name="connsiteY638" fmla="*/ 653245 h 898971"/>
                  <a:gd name="connsiteX639" fmla="*/ 210328 w 1417745"/>
                  <a:gd name="connsiteY639" fmla="*/ 654036 h 898971"/>
                  <a:gd name="connsiteX640" fmla="*/ 216302 w 1417745"/>
                  <a:gd name="connsiteY640" fmla="*/ 656144 h 898971"/>
                  <a:gd name="connsiteX641" fmla="*/ 215423 w 1417745"/>
                  <a:gd name="connsiteY641" fmla="*/ 649379 h 898971"/>
                  <a:gd name="connsiteX642" fmla="*/ 202509 w 1417745"/>
                  <a:gd name="connsiteY642" fmla="*/ 624956 h 898971"/>
                  <a:gd name="connsiteX643" fmla="*/ 190122 w 1417745"/>
                  <a:gd name="connsiteY643" fmla="*/ 610372 h 898971"/>
                  <a:gd name="connsiteX644" fmla="*/ 176416 w 1417745"/>
                  <a:gd name="connsiteY644" fmla="*/ 605980 h 898971"/>
                  <a:gd name="connsiteX645" fmla="*/ 171057 w 1417745"/>
                  <a:gd name="connsiteY645" fmla="*/ 605892 h 898971"/>
                  <a:gd name="connsiteX646" fmla="*/ 170179 w 1417745"/>
                  <a:gd name="connsiteY646" fmla="*/ 611163 h 898971"/>
                  <a:gd name="connsiteX647" fmla="*/ 185290 w 1417745"/>
                  <a:gd name="connsiteY647" fmla="*/ 633390 h 898971"/>
                  <a:gd name="connsiteX648" fmla="*/ 207077 w 1417745"/>
                  <a:gd name="connsiteY648" fmla="*/ 653245 h 898971"/>
                  <a:gd name="connsiteX649" fmla="*/ 869143 w 1417745"/>
                  <a:gd name="connsiteY649" fmla="*/ 397503 h 898971"/>
                  <a:gd name="connsiteX650" fmla="*/ 890931 w 1417745"/>
                  <a:gd name="connsiteY650" fmla="*/ 392759 h 898971"/>
                  <a:gd name="connsiteX651" fmla="*/ 924579 w 1417745"/>
                  <a:gd name="connsiteY651" fmla="*/ 384940 h 898971"/>
                  <a:gd name="connsiteX652" fmla="*/ 927478 w 1417745"/>
                  <a:gd name="connsiteY652" fmla="*/ 381689 h 898971"/>
                  <a:gd name="connsiteX653" fmla="*/ 924316 w 1417745"/>
                  <a:gd name="connsiteY653" fmla="*/ 380810 h 898971"/>
                  <a:gd name="connsiteX654" fmla="*/ 891546 w 1417745"/>
                  <a:gd name="connsiteY654" fmla="*/ 383095 h 898971"/>
                  <a:gd name="connsiteX655" fmla="*/ 888032 w 1417745"/>
                  <a:gd name="connsiteY655" fmla="*/ 383182 h 898971"/>
                  <a:gd name="connsiteX656" fmla="*/ 853330 w 1417745"/>
                  <a:gd name="connsiteY656" fmla="*/ 385467 h 898971"/>
                  <a:gd name="connsiteX657" fmla="*/ 839273 w 1417745"/>
                  <a:gd name="connsiteY657" fmla="*/ 387663 h 898971"/>
                  <a:gd name="connsiteX658" fmla="*/ 850518 w 1417745"/>
                  <a:gd name="connsiteY658" fmla="*/ 395658 h 898971"/>
                  <a:gd name="connsiteX659" fmla="*/ 869143 w 1417745"/>
                  <a:gd name="connsiteY659" fmla="*/ 397503 h 898971"/>
                  <a:gd name="connsiteX660" fmla="*/ 461590 w 1417745"/>
                  <a:gd name="connsiteY660" fmla="*/ 355684 h 898971"/>
                  <a:gd name="connsiteX661" fmla="*/ 485047 w 1417745"/>
                  <a:gd name="connsiteY661" fmla="*/ 340486 h 898971"/>
                  <a:gd name="connsiteX662" fmla="*/ 495326 w 1417745"/>
                  <a:gd name="connsiteY662" fmla="*/ 331437 h 898971"/>
                  <a:gd name="connsiteX663" fmla="*/ 502881 w 1417745"/>
                  <a:gd name="connsiteY663" fmla="*/ 321509 h 898971"/>
                  <a:gd name="connsiteX664" fmla="*/ 504462 w 1417745"/>
                  <a:gd name="connsiteY664" fmla="*/ 317468 h 898971"/>
                  <a:gd name="connsiteX665" fmla="*/ 485925 w 1417745"/>
                  <a:gd name="connsiteY665" fmla="*/ 310000 h 898971"/>
                  <a:gd name="connsiteX666" fmla="*/ 475998 w 1417745"/>
                  <a:gd name="connsiteY666" fmla="*/ 321333 h 898971"/>
                  <a:gd name="connsiteX667" fmla="*/ 457461 w 1417745"/>
                  <a:gd name="connsiteY667" fmla="*/ 352961 h 898971"/>
                  <a:gd name="connsiteX668" fmla="*/ 461590 w 1417745"/>
                  <a:gd name="connsiteY668" fmla="*/ 355684 h 898971"/>
                  <a:gd name="connsiteX669" fmla="*/ 503408 w 1417745"/>
                  <a:gd name="connsiteY669" fmla="*/ 435719 h 898971"/>
                  <a:gd name="connsiteX670" fmla="*/ 511666 w 1417745"/>
                  <a:gd name="connsiteY670" fmla="*/ 426231 h 898971"/>
                  <a:gd name="connsiteX671" fmla="*/ 519310 w 1417745"/>
                  <a:gd name="connsiteY671" fmla="*/ 410329 h 898971"/>
                  <a:gd name="connsiteX672" fmla="*/ 527656 w 1417745"/>
                  <a:gd name="connsiteY672" fmla="*/ 394691 h 898971"/>
                  <a:gd name="connsiteX673" fmla="*/ 527568 w 1417745"/>
                  <a:gd name="connsiteY673" fmla="*/ 390650 h 898971"/>
                  <a:gd name="connsiteX674" fmla="*/ 524405 w 1417745"/>
                  <a:gd name="connsiteY674" fmla="*/ 391001 h 898971"/>
                  <a:gd name="connsiteX675" fmla="*/ 501915 w 1417745"/>
                  <a:gd name="connsiteY675" fmla="*/ 414722 h 898971"/>
                  <a:gd name="connsiteX676" fmla="*/ 490933 w 1417745"/>
                  <a:gd name="connsiteY676" fmla="*/ 434050 h 898971"/>
                  <a:gd name="connsiteX677" fmla="*/ 483202 w 1417745"/>
                  <a:gd name="connsiteY677" fmla="*/ 451181 h 898971"/>
                  <a:gd name="connsiteX678" fmla="*/ 483817 w 1417745"/>
                  <a:gd name="connsiteY678" fmla="*/ 454432 h 898971"/>
                  <a:gd name="connsiteX679" fmla="*/ 485486 w 1417745"/>
                  <a:gd name="connsiteY679" fmla="*/ 453729 h 898971"/>
                  <a:gd name="connsiteX680" fmla="*/ 503408 w 1417745"/>
                  <a:gd name="connsiteY680" fmla="*/ 435719 h 898971"/>
                  <a:gd name="connsiteX681" fmla="*/ 517728 w 1417745"/>
                  <a:gd name="connsiteY681" fmla="*/ 569608 h 898971"/>
                  <a:gd name="connsiteX682" fmla="*/ 536617 w 1417745"/>
                  <a:gd name="connsiteY682" fmla="*/ 566621 h 898971"/>
                  <a:gd name="connsiteX683" fmla="*/ 538638 w 1417745"/>
                  <a:gd name="connsiteY683" fmla="*/ 553707 h 898971"/>
                  <a:gd name="connsiteX684" fmla="*/ 544260 w 1417745"/>
                  <a:gd name="connsiteY684" fmla="*/ 542989 h 898971"/>
                  <a:gd name="connsiteX685" fmla="*/ 544348 w 1417745"/>
                  <a:gd name="connsiteY685" fmla="*/ 539123 h 898971"/>
                  <a:gd name="connsiteX686" fmla="*/ 529149 w 1417745"/>
                  <a:gd name="connsiteY686" fmla="*/ 538947 h 898971"/>
                  <a:gd name="connsiteX687" fmla="*/ 521330 w 1417745"/>
                  <a:gd name="connsiteY687" fmla="*/ 546239 h 898971"/>
                  <a:gd name="connsiteX688" fmla="*/ 510964 w 1417745"/>
                  <a:gd name="connsiteY688" fmla="*/ 562053 h 898971"/>
                  <a:gd name="connsiteX689" fmla="*/ 504814 w 1417745"/>
                  <a:gd name="connsiteY689" fmla="*/ 571190 h 898971"/>
                  <a:gd name="connsiteX690" fmla="*/ 517728 w 1417745"/>
                  <a:gd name="connsiteY690" fmla="*/ 569608 h 898971"/>
                  <a:gd name="connsiteX691" fmla="*/ 351685 w 1417745"/>
                  <a:gd name="connsiteY691" fmla="*/ 520586 h 898971"/>
                  <a:gd name="connsiteX692" fmla="*/ 360997 w 1417745"/>
                  <a:gd name="connsiteY692" fmla="*/ 532095 h 898971"/>
                  <a:gd name="connsiteX693" fmla="*/ 365653 w 1417745"/>
                  <a:gd name="connsiteY693" fmla="*/ 532622 h 898971"/>
                  <a:gd name="connsiteX694" fmla="*/ 382961 w 1417745"/>
                  <a:gd name="connsiteY694" fmla="*/ 506617 h 898971"/>
                  <a:gd name="connsiteX695" fmla="*/ 380325 w 1417745"/>
                  <a:gd name="connsiteY695" fmla="*/ 499062 h 898971"/>
                  <a:gd name="connsiteX696" fmla="*/ 367586 w 1417745"/>
                  <a:gd name="connsiteY696" fmla="*/ 495899 h 898971"/>
                  <a:gd name="connsiteX697" fmla="*/ 357922 w 1417745"/>
                  <a:gd name="connsiteY697" fmla="*/ 502927 h 898971"/>
                  <a:gd name="connsiteX698" fmla="*/ 351685 w 1417745"/>
                  <a:gd name="connsiteY698" fmla="*/ 520586 h 898971"/>
                  <a:gd name="connsiteX699" fmla="*/ 426975 w 1417745"/>
                  <a:gd name="connsiteY699" fmla="*/ 452499 h 898971"/>
                  <a:gd name="connsiteX700" fmla="*/ 438748 w 1417745"/>
                  <a:gd name="connsiteY700" fmla="*/ 438267 h 898971"/>
                  <a:gd name="connsiteX701" fmla="*/ 439802 w 1417745"/>
                  <a:gd name="connsiteY701" fmla="*/ 434226 h 898971"/>
                  <a:gd name="connsiteX702" fmla="*/ 435234 w 1417745"/>
                  <a:gd name="connsiteY702" fmla="*/ 435807 h 898971"/>
                  <a:gd name="connsiteX703" fmla="*/ 402816 w 1417745"/>
                  <a:gd name="connsiteY703" fmla="*/ 455574 h 898971"/>
                  <a:gd name="connsiteX704" fmla="*/ 388320 w 1417745"/>
                  <a:gd name="connsiteY704" fmla="*/ 469718 h 898971"/>
                  <a:gd name="connsiteX705" fmla="*/ 387705 w 1417745"/>
                  <a:gd name="connsiteY705" fmla="*/ 472881 h 898971"/>
                  <a:gd name="connsiteX706" fmla="*/ 389286 w 1417745"/>
                  <a:gd name="connsiteY706" fmla="*/ 473320 h 898971"/>
                  <a:gd name="connsiteX707" fmla="*/ 399214 w 1417745"/>
                  <a:gd name="connsiteY707" fmla="*/ 474902 h 898971"/>
                  <a:gd name="connsiteX708" fmla="*/ 409492 w 1417745"/>
                  <a:gd name="connsiteY708" fmla="*/ 474199 h 898971"/>
                  <a:gd name="connsiteX709" fmla="*/ 426975 w 1417745"/>
                  <a:gd name="connsiteY709" fmla="*/ 452499 h 898971"/>
                  <a:gd name="connsiteX710" fmla="*/ 890668 w 1417745"/>
                  <a:gd name="connsiteY710" fmla="*/ 677141 h 898971"/>
                  <a:gd name="connsiteX711" fmla="*/ 884518 w 1417745"/>
                  <a:gd name="connsiteY711" fmla="*/ 679425 h 898971"/>
                  <a:gd name="connsiteX712" fmla="*/ 851485 w 1417745"/>
                  <a:gd name="connsiteY712" fmla="*/ 681095 h 898971"/>
                  <a:gd name="connsiteX713" fmla="*/ 841733 w 1417745"/>
                  <a:gd name="connsiteY713" fmla="*/ 685751 h 898971"/>
                  <a:gd name="connsiteX714" fmla="*/ 841909 w 1417745"/>
                  <a:gd name="connsiteY714" fmla="*/ 687859 h 898971"/>
                  <a:gd name="connsiteX715" fmla="*/ 850958 w 1417745"/>
                  <a:gd name="connsiteY715" fmla="*/ 689001 h 898971"/>
                  <a:gd name="connsiteX716" fmla="*/ 852100 w 1417745"/>
                  <a:gd name="connsiteY716" fmla="*/ 689001 h 898971"/>
                  <a:gd name="connsiteX717" fmla="*/ 883464 w 1417745"/>
                  <a:gd name="connsiteY717" fmla="*/ 688738 h 898971"/>
                  <a:gd name="connsiteX718" fmla="*/ 916584 w 1417745"/>
                  <a:gd name="connsiteY718" fmla="*/ 677405 h 898971"/>
                  <a:gd name="connsiteX719" fmla="*/ 917990 w 1417745"/>
                  <a:gd name="connsiteY719" fmla="*/ 673363 h 898971"/>
                  <a:gd name="connsiteX720" fmla="*/ 914827 w 1417745"/>
                  <a:gd name="connsiteY720" fmla="*/ 672309 h 898971"/>
                  <a:gd name="connsiteX721" fmla="*/ 890668 w 1417745"/>
                  <a:gd name="connsiteY721" fmla="*/ 677141 h 898971"/>
                  <a:gd name="connsiteX722" fmla="*/ 344481 w 1417745"/>
                  <a:gd name="connsiteY722" fmla="*/ 312636 h 898971"/>
                  <a:gd name="connsiteX723" fmla="*/ 313995 w 1417745"/>
                  <a:gd name="connsiteY723" fmla="*/ 312109 h 898971"/>
                  <a:gd name="connsiteX724" fmla="*/ 313117 w 1417745"/>
                  <a:gd name="connsiteY724" fmla="*/ 312899 h 898971"/>
                  <a:gd name="connsiteX725" fmla="*/ 304683 w 1417745"/>
                  <a:gd name="connsiteY725" fmla="*/ 313866 h 898971"/>
                  <a:gd name="connsiteX726" fmla="*/ 302399 w 1417745"/>
                  <a:gd name="connsiteY726" fmla="*/ 313954 h 898971"/>
                  <a:gd name="connsiteX727" fmla="*/ 302926 w 1417745"/>
                  <a:gd name="connsiteY727" fmla="*/ 316414 h 898971"/>
                  <a:gd name="connsiteX728" fmla="*/ 310569 w 1417745"/>
                  <a:gd name="connsiteY728" fmla="*/ 320982 h 898971"/>
                  <a:gd name="connsiteX729" fmla="*/ 322342 w 1417745"/>
                  <a:gd name="connsiteY729" fmla="*/ 326692 h 898971"/>
                  <a:gd name="connsiteX730" fmla="*/ 334202 w 1417745"/>
                  <a:gd name="connsiteY730" fmla="*/ 328186 h 898971"/>
                  <a:gd name="connsiteX731" fmla="*/ 347995 w 1417745"/>
                  <a:gd name="connsiteY731" fmla="*/ 321421 h 898971"/>
                  <a:gd name="connsiteX732" fmla="*/ 351333 w 1417745"/>
                  <a:gd name="connsiteY732" fmla="*/ 315799 h 898971"/>
                  <a:gd name="connsiteX733" fmla="*/ 344481 w 1417745"/>
                  <a:gd name="connsiteY733" fmla="*/ 312636 h 898971"/>
                  <a:gd name="connsiteX734" fmla="*/ 150851 w 1417745"/>
                  <a:gd name="connsiteY734" fmla="*/ 534994 h 898971"/>
                  <a:gd name="connsiteX735" fmla="*/ 146898 w 1417745"/>
                  <a:gd name="connsiteY735" fmla="*/ 523661 h 898971"/>
                  <a:gd name="connsiteX736" fmla="*/ 130293 w 1417745"/>
                  <a:gd name="connsiteY736" fmla="*/ 514787 h 898971"/>
                  <a:gd name="connsiteX737" fmla="*/ 125813 w 1417745"/>
                  <a:gd name="connsiteY737" fmla="*/ 514875 h 898971"/>
                  <a:gd name="connsiteX738" fmla="*/ 125110 w 1417745"/>
                  <a:gd name="connsiteY738" fmla="*/ 518653 h 898971"/>
                  <a:gd name="connsiteX739" fmla="*/ 136619 w 1417745"/>
                  <a:gd name="connsiteY739" fmla="*/ 548260 h 898971"/>
                  <a:gd name="connsiteX740" fmla="*/ 142505 w 1417745"/>
                  <a:gd name="connsiteY740" fmla="*/ 555200 h 898971"/>
                  <a:gd name="connsiteX741" fmla="*/ 146019 w 1417745"/>
                  <a:gd name="connsiteY741" fmla="*/ 548348 h 898971"/>
                  <a:gd name="connsiteX742" fmla="*/ 150851 w 1417745"/>
                  <a:gd name="connsiteY742" fmla="*/ 534994 h 898971"/>
                  <a:gd name="connsiteX743" fmla="*/ 1208523 w 1417745"/>
                  <a:gd name="connsiteY743" fmla="*/ 383182 h 898971"/>
                  <a:gd name="connsiteX744" fmla="*/ 1198859 w 1417745"/>
                  <a:gd name="connsiteY744" fmla="*/ 385642 h 898971"/>
                  <a:gd name="connsiteX745" fmla="*/ 1195344 w 1417745"/>
                  <a:gd name="connsiteY745" fmla="*/ 387575 h 898971"/>
                  <a:gd name="connsiteX746" fmla="*/ 1199210 w 1417745"/>
                  <a:gd name="connsiteY746" fmla="*/ 390299 h 898971"/>
                  <a:gd name="connsiteX747" fmla="*/ 1217044 w 1417745"/>
                  <a:gd name="connsiteY747" fmla="*/ 408836 h 898971"/>
                  <a:gd name="connsiteX748" fmla="*/ 1222491 w 1417745"/>
                  <a:gd name="connsiteY748" fmla="*/ 418412 h 898971"/>
                  <a:gd name="connsiteX749" fmla="*/ 1227938 w 1417745"/>
                  <a:gd name="connsiteY749" fmla="*/ 420784 h 898971"/>
                  <a:gd name="connsiteX750" fmla="*/ 1231013 w 1417745"/>
                  <a:gd name="connsiteY750" fmla="*/ 415337 h 898971"/>
                  <a:gd name="connsiteX751" fmla="*/ 1218362 w 1417745"/>
                  <a:gd name="connsiteY751" fmla="*/ 391177 h 898971"/>
                  <a:gd name="connsiteX752" fmla="*/ 1217747 w 1417745"/>
                  <a:gd name="connsiteY752" fmla="*/ 385730 h 898971"/>
                  <a:gd name="connsiteX753" fmla="*/ 1218977 w 1417745"/>
                  <a:gd name="connsiteY753" fmla="*/ 381689 h 898971"/>
                  <a:gd name="connsiteX754" fmla="*/ 1214057 w 1417745"/>
                  <a:gd name="connsiteY754" fmla="*/ 382304 h 898971"/>
                  <a:gd name="connsiteX755" fmla="*/ 1208523 w 1417745"/>
                  <a:gd name="connsiteY755" fmla="*/ 383182 h 898971"/>
                  <a:gd name="connsiteX756" fmla="*/ 712588 w 1417745"/>
                  <a:gd name="connsiteY756" fmla="*/ 695063 h 898971"/>
                  <a:gd name="connsiteX757" fmla="*/ 721637 w 1417745"/>
                  <a:gd name="connsiteY757" fmla="*/ 676175 h 898971"/>
                  <a:gd name="connsiteX758" fmla="*/ 720758 w 1417745"/>
                  <a:gd name="connsiteY758" fmla="*/ 672397 h 898971"/>
                  <a:gd name="connsiteX759" fmla="*/ 716014 w 1417745"/>
                  <a:gd name="connsiteY759" fmla="*/ 670376 h 898971"/>
                  <a:gd name="connsiteX760" fmla="*/ 708810 w 1417745"/>
                  <a:gd name="connsiteY760" fmla="*/ 675208 h 898971"/>
                  <a:gd name="connsiteX761" fmla="*/ 694402 w 1417745"/>
                  <a:gd name="connsiteY761" fmla="*/ 694185 h 898971"/>
                  <a:gd name="connsiteX762" fmla="*/ 692821 w 1417745"/>
                  <a:gd name="connsiteY762" fmla="*/ 699017 h 898971"/>
                  <a:gd name="connsiteX763" fmla="*/ 698444 w 1417745"/>
                  <a:gd name="connsiteY763" fmla="*/ 699456 h 898971"/>
                  <a:gd name="connsiteX764" fmla="*/ 712588 w 1417745"/>
                  <a:gd name="connsiteY764" fmla="*/ 695063 h 898971"/>
                  <a:gd name="connsiteX765" fmla="*/ 1122514 w 1417745"/>
                  <a:gd name="connsiteY765" fmla="*/ 830182 h 898971"/>
                  <a:gd name="connsiteX766" fmla="*/ 1143247 w 1417745"/>
                  <a:gd name="connsiteY766" fmla="*/ 814105 h 898971"/>
                  <a:gd name="connsiteX767" fmla="*/ 1150012 w 1417745"/>
                  <a:gd name="connsiteY767" fmla="*/ 807604 h 898971"/>
                  <a:gd name="connsiteX768" fmla="*/ 1141842 w 1417745"/>
                  <a:gd name="connsiteY768" fmla="*/ 806550 h 898971"/>
                  <a:gd name="connsiteX769" fmla="*/ 1138152 w 1417745"/>
                  <a:gd name="connsiteY769" fmla="*/ 809098 h 898971"/>
                  <a:gd name="connsiteX770" fmla="*/ 1133144 w 1417745"/>
                  <a:gd name="connsiteY770" fmla="*/ 815423 h 898971"/>
                  <a:gd name="connsiteX771" fmla="*/ 1123831 w 1417745"/>
                  <a:gd name="connsiteY771" fmla="*/ 822978 h 898971"/>
                  <a:gd name="connsiteX772" fmla="*/ 1119000 w 1417745"/>
                  <a:gd name="connsiteY772" fmla="*/ 823857 h 898971"/>
                  <a:gd name="connsiteX773" fmla="*/ 1117945 w 1417745"/>
                  <a:gd name="connsiteY773" fmla="*/ 820694 h 898971"/>
                  <a:gd name="connsiteX774" fmla="*/ 1116540 w 1417745"/>
                  <a:gd name="connsiteY774" fmla="*/ 823242 h 898971"/>
                  <a:gd name="connsiteX775" fmla="*/ 1112850 w 1417745"/>
                  <a:gd name="connsiteY775" fmla="*/ 829919 h 898971"/>
                  <a:gd name="connsiteX776" fmla="*/ 1097739 w 1417745"/>
                  <a:gd name="connsiteY776" fmla="*/ 832818 h 898971"/>
                  <a:gd name="connsiteX777" fmla="*/ 1087460 w 1417745"/>
                  <a:gd name="connsiteY777" fmla="*/ 838792 h 898971"/>
                  <a:gd name="connsiteX778" fmla="*/ 1085967 w 1417745"/>
                  <a:gd name="connsiteY778" fmla="*/ 841252 h 898971"/>
                  <a:gd name="connsiteX779" fmla="*/ 1089129 w 1417745"/>
                  <a:gd name="connsiteY779" fmla="*/ 841691 h 898971"/>
                  <a:gd name="connsiteX780" fmla="*/ 1122514 w 1417745"/>
                  <a:gd name="connsiteY780" fmla="*/ 830182 h 898971"/>
                  <a:gd name="connsiteX781" fmla="*/ 1100990 w 1417745"/>
                  <a:gd name="connsiteY781" fmla="*/ 564864 h 898971"/>
                  <a:gd name="connsiteX782" fmla="*/ 1151154 w 1417745"/>
                  <a:gd name="connsiteY782" fmla="*/ 548084 h 898971"/>
                  <a:gd name="connsiteX783" fmla="*/ 1152823 w 1417745"/>
                  <a:gd name="connsiteY783" fmla="*/ 546503 h 898971"/>
                  <a:gd name="connsiteX784" fmla="*/ 1154492 w 1417745"/>
                  <a:gd name="connsiteY784" fmla="*/ 544833 h 898971"/>
                  <a:gd name="connsiteX785" fmla="*/ 1152033 w 1417745"/>
                  <a:gd name="connsiteY785" fmla="*/ 543516 h 898971"/>
                  <a:gd name="connsiteX786" fmla="*/ 1134989 w 1417745"/>
                  <a:gd name="connsiteY786" fmla="*/ 548172 h 898971"/>
                  <a:gd name="connsiteX787" fmla="*/ 1100990 w 1417745"/>
                  <a:gd name="connsiteY787" fmla="*/ 564864 h 898971"/>
                  <a:gd name="connsiteX788" fmla="*/ 732882 w 1417745"/>
                  <a:gd name="connsiteY788" fmla="*/ 732138 h 898971"/>
                  <a:gd name="connsiteX789" fmla="*/ 740086 w 1417745"/>
                  <a:gd name="connsiteY789" fmla="*/ 734685 h 898971"/>
                  <a:gd name="connsiteX790" fmla="*/ 751771 w 1417745"/>
                  <a:gd name="connsiteY790" fmla="*/ 743559 h 898971"/>
                  <a:gd name="connsiteX791" fmla="*/ 757218 w 1417745"/>
                  <a:gd name="connsiteY791" fmla="*/ 743559 h 898971"/>
                  <a:gd name="connsiteX792" fmla="*/ 756163 w 1417745"/>
                  <a:gd name="connsiteY792" fmla="*/ 738727 h 898971"/>
                  <a:gd name="connsiteX793" fmla="*/ 750717 w 1417745"/>
                  <a:gd name="connsiteY793" fmla="*/ 726867 h 898971"/>
                  <a:gd name="connsiteX794" fmla="*/ 748432 w 1417745"/>
                  <a:gd name="connsiteY794" fmla="*/ 725021 h 898971"/>
                  <a:gd name="connsiteX795" fmla="*/ 730598 w 1417745"/>
                  <a:gd name="connsiteY795" fmla="*/ 727481 h 898971"/>
                  <a:gd name="connsiteX796" fmla="*/ 732882 w 1417745"/>
                  <a:gd name="connsiteY796" fmla="*/ 732138 h 898971"/>
                  <a:gd name="connsiteX797" fmla="*/ 1110566 w 1417745"/>
                  <a:gd name="connsiteY797" fmla="*/ 430975 h 898971"/>
                  <a:gd name="connsiteX798" fmla="*/ 1115485 w 1417745"/>
                  <a:gd name="connsiteY798" fmla="*/ 426407 h 898971"/>
                  <a:gd name="connsiteX799" fmla="*/ 1123480 w 1417745"/>
                  <a:gd name="connsiteY799" fmla="*/ 414810 h 898971"/>
                  <a:gd name="connsiteX800" fmla="*/ 1117418 w 1417745"/>
                  <a:gd name="connsiteY800" fmla="*/ 409626 h 898971"/>
                  <a:gd name="connsiteX801" fmla="*/ 1111005 w 1417745"/>
                  <a:gd name="connsiteY801" fmla="*/ 413580 h 898971"/>
                  <a:gd name="connsiteX802" fmla="*/ 1104767 w 1417745"/>
                  <a:gd name="connsiteY802" fmla="*/ 430975 h 898971"/>
                  <a:gd name="connsiteX803" fmla="*/ 1110566 w 1417745"/>
                  <a:gd name="connsiteY803" fmla="*/ 430975 h 898971"/>
                  <a:gd name="connsiteX804" fmla="*/ 685090 w 1417745"/>
                  <a:gd name="connsiteY804" fmla="*/ 321070 h 898971"/>
                  <a:gd name="connsiteX805" fmla="*/ 669979 w 1417745"/>
                  <a:gd name="connsiteY805" fmla="*/ 324320 h 898971"/>
                  <a:gd name="connsiteX806" fmla="*/ 667431 w 1417745"/>
                  <a:gd name="connsiteY806" fmla="*/ 326692 h 898971"/>
                  <a:gd name="connsiteX807" fmla="*/ 669803 w 1417745"/>
                  <a:gd name="connsiteY807" fmla="*/ 328186 h 898971"/>
                  <a:gd name="connsiteX808" fmla="*/ 680609 w 1417745"/>
                  <a:gd name="connsiteY808" fmla="*/ 333369 h 898971"/>
                  <a:gd name="connsiteX809" fmla="*/ 694051 w 1417745"/>
                  <a:gd name="connsiteY809" fmla="*/ 330734 h 898971"/>
                  <a:gd name="connsiteX810" fmla="*/ 685090 w 1417745"/>
                  <a:gd name="connsiteY810" fmla="*/ 321070 h 898971"/>
                  <a:gd name="connsiteX811" fmla="*/ 665938 w 1417745"/>
                  <a:gd name="connsiteY811" fmla="*/ 658077 h 898971"/>
                  <a:gd name="connsiteX812" fmla="*/ 693524 w 1417745"/>
                  <a:gd name="connsiteY812" fmla="*/ 630403 h 898971"/>
                  <a:gd name="connsiteX813" fmla="*/ 695544 w 1417745"/>
                  <a:gd name="connsiteY813" fmla="*/ 625571 h 898971"/>
                  <a:gd name="connsiteX814" fmla="*/ 689922 w 1417745"/>
                  <a:gd name="connsiteY814" fmla="*/ 627240 h 898971"/>
                  <a:gd name="connsiteX815" fmla="*/ 664708 w 1417745"/>
                  <a:gd name="connsiteY815" fmla="*/ 652542 h 898971"/>
                  <a:gd name="connsiteX816" fmla="*/ 665938 w 1417745"/>
                  <a:gd name="connsiteY816" fmla="*/ 658077 h 898971"/>
                  <a:gd name="connsiteX817" fmla="*/ 542854 w 1417745"/>
                  <a:gd name="connsiteY817" fmla="*/ 348480 h 898971"/>
                  <a:gd name="connsiteX818" fmla="*/ 531258 w 1417745"/>
                  <a:gd name="connsiteY818" fmla="*/ 352170 h 898971"/>
                  <a:gd name="connsiteX819" fmla="*/ 528798 w 1417745"/>
                  <a:gd name="connsiteY819" fmla="*/ 355860 h 898971"/>
                  <a:gd name="connsiteX820" fmla="*/ 532839 w 1417745"/>
                  <a:gd name="connsiteY820" fmla="*/ 355948 h 898971"/>
                  <a:gd name="connsiteX821" fmla="*/ 540746 w 1417745"/>
                  <a:gd name="connsiteY821" fmla="*/ 352258 h 898971"/>
                  <a:gd name="connsiteX822" fmla="*/ 576942 w 1417745"/>
                  <a:gd name="connsiteY822" fmla="*/ 347162 h 898971"/>
                  <a:gd name="connsiteX823" fmla="*/ 581071 w 1417745"/>
                  <a:gd name="connsiteY823" fmla="*/ 344702 h 898971"/>
                  <a:gd name="connsiteX824" fmla="*/ 576590 w 1417745"/>
                  <a:gd name="connsiteY824" fmla="*/ 342506 h 898971"/>
                  <a:gd name="connsiteX825" fmla="*/ 573076 w 1417745"/>
                  <a:gd name="connsiteY825" fmla="*/ 342506 h 898971"/>
                  <a:gd name="connsiteX826" fmla="*/ 542854 w 1417745"/>
                  <a:gd name="connsiteY826" fmla="*/ 348480 h 898971"/>
                  <a:gd name="connsiteX827" fmla="*/ 964728 w 1417745"/>
                  <a:gd name="connsiteY827" fmla="*/ 631721 h 898971"/>
                  <a:gd name="connsiteX828" fmla="*/ 972987 w 1417745"/>
                  <a:gd name="connsiteY828" fmla="*/ 625835 h 898971"/>
                  <a:gd name="connsiteX829" fmla="*/ 975534 w 1417745"/>
                  <a:gd name="connsiteY829" fmla="*/ 623375 h 898971"/>
                  <a:gd name="connsiteX830" fmla="*/ 971317 w 1417745"/>
                  <a:gd name="connsiteY830" fmla="*/ 622321 h 898971"/>
                  <a:gd name="connsiteX831" fmla="*/ 965168 w 1417745"/>
                  <a:gd name="connsiteY831" fmla="*/ 624429 h 898971"/>
                  <a:gd name="connsiteX832" fmla="*/ 946894 w 1417745"/>
                  <a:gd name="connsiteY832" fmla="*/ 631897 h 898971"/>
                  <a:gd name="connsiteX833" fmla="*/ 940041 w 1417745"/>
                  <a:gd name="connsiteY833" fmla="*/ 635323 h 898971"/>
                  <a:gd name="connsiteX834" fmla="*/ 940393 w 1417745"/>
                  <a:gd name="connsiteY834" fmla="*/ 638398 h 898971"/>
                  <a:gd name="connsiteX835" fmla="*/ 942413 w 1417745"/>
                  <a:gd name="connsiteY835" fmla="*/ 639013 h 898971"/>
                  <a:gd name="connsiteX836" fmla="*/ 964728 w 1417745"/>
                  <a:gd name="connsiteY836" fmla="*/ 631721 h 898971"/>
                  <a:gd name="connsiteX837" fmla="*/ 1050825 w 1417745"/>
                  <a:gd name="connsiteY837" fmla="*/ 313866 h 898971"/>
                  <a:gd name="connsiteX838" fmla="*/ 1077005 w 1417745"/>
                  <a:gd name="connsiteY838" fmla="*/ 316238 h 898971"/>
                  <a:gd name="connsiteX839" fmla="*/ 1077005 w 1417745"/>
                  <a:gd name="connsiteY839" fmla="*/ 313866 h 898971"/>
                  <a:gd name="connsiteX840" fmla="*/ 1069714 w 1417745"/>
                  <a:gd name="connsiteY840" fmla="*/ 311494 h 898971"/>
                  <a:gd name="connsiteX841" fmla="*/ 1054691 w 1417745"/>
                  <a:gd name="connsiteY841" fmla="*/ 310527 h 898971"/>
                  <a:gd name="connsiteX842" fmla="*/ 1035187 w 1417745"/>
                  <a:gd name="connsiteY842" fmla="*/ 309122 h 898971"/>
                  <a:gd name="connsiteX843" fmla="*/ 1032815 w 1417745"/>
                  <a:gd name="connsiteY843" fmla="*/ 310879 h 898971"/>
                  <a:gd name="connsiteX844" fmla="*/ 1035363 w 1417745"/>
                  <a:gd name="connsiteY844" fmla="*/ 313690 h 898971"/>
                  <a:gd name="connsiteX845" fmla="*/ 1050825 w 1417745"/>
                  <a:gd name="connsiteY845" fmla="*/ 313866 h 898971"/>
                  <a:gd name="connsiteX846" fmla="*/ 383927 w 1417745"/>
                  <a:gd name="connsiteY846" fmla="*/ 244549 h 898971"/>
                  <a:gd name="connsiteX847" fmla="*/ 402288 w 1417745"/>
                  <a:gd name="connsiteY847" fmla="*/ 242704 h 898971"/>
                  <a:gd name="connsiteX848" fmla="*/ 401937 w 1417745"/>
                  <a:gd name="connsiteY848" fmla="*/ 238751 h 898971"/>
                  <a:gd name="connsiteX849" fmla="*/ 385157 w 1417745"/>
                  <a:gd name="connsiteY849" fmla="*/ 233831 h 898971"/>
                  <a:gd name="connsiteX850" fmla="*/ 381116 w 1417745"/>
                  <a:gd name="connsiteY850" fmla="*/ 232865 h 898971"/>
                  <a:gd name="connsiteX851" fmla="*/ 381906 w 1417745"/>
                  <a:gd name="connsiteY851" fmla="*/ 237697 h 898971"/>
                  <a:gd name="connsiteX852" fmla="*/ 383927 w 1417745"/>
                  <a:gd name="connsiteY852" fmla="*/ 244549 h 898971"/>
                  <a:gd name="connsiteX853" fmla="*/ 891810 w 1417745"/>
                  <a:gd name="connsiteY853" fmla="*/ 630579 h 898971"/>
                  <a:gd name="connsiteX854" fmla="*/ 893655 w 1417745"/>
                  <a:gd name="connsiteY854" fmla="*/ 634005 h 898971"/>
                  <a:gd name="connsiteX855" fmla="*/ 907887 w 1417745"/>
                  <a:gd name="connsiteY855" fmla="*/ 636553 h 898971"/>
                  <a:gd name="connsiteX856" fmla="*/ 915706 w 1417745"/>
                  <a:gd name="connsiteY856" fmla="*/ 637695 h 898971"/>
                  <a:gd name="connsiteX857" fmla="*/ 911489 w 1417745"/>
                  <a:gd name="connsiteY857" fmla="*/ 628910 h 898971"/>
                  <a:gd name="connsiteX858" fmla="*/ 900156 w 1417745"/>
                  <a:gd name="connsiteY858" fmla="*/ 626801 h 898971"/>
                  <a:gd name="connsiteX859" fmla="*/ 891810 w 1417745"/>
                  <a:gd name="connsiteY859" fmla="*/ 630579 h 898971"/>
                  <a:gd name="connsiteX860" fmla="*/ 241692 w 1417745"/>
                  <a:gd name="connsiteY860" fmla="*/ 367632 h 898971"/>
                  <a:gd name="connsiteX861" fmla="*/ 222276 w 1417745"/>
                  <a:gd name="connsiteY861" fmla="*/ 386872 h 898971"/>
                  <a:gd name="connsiteX862" fmla="*/ 223067 w 1417745"/>
                  <a:gd name="connsiteY862" fmla="*/ 391880 h 898971"/>
                  <a:gd name="connsiteX863" fmla="*/ 234488 w 1417745"/>
                  <a:gd name="connsiteY863" fmla="*/ 388102 h 898971"/>
                  <a:gd name="connsiteX864" fmla="*/ 240901 w 1417745"/>
                  <a:gd name="connsiteY864" fmla="*/ 375276 h 898971"/>
                  <a:gd name="connsiteX865" fmla="*/ 241692 w 1417745"/>
                  <a:gd name="connsiteY865" fmla="*/ 367632 h 898971"/>
                  <a:gd name="connsiteX866" fmla="*/ 469936 w 1417745"/>
                  <a:gd name="connsiteY866" fmla="*/ 273190 h 898971"/>
                  <a:gd name="connsiteX867" fmla="*/ 470639 w 1417745"/>
                  <a:gd name="connsiteY867" fmla="*/ 269324 h 898971"/>
                  <a:gd name="connsiteX868" fmla="*/ 457109 w 1417745"/>
                  <a:gd name="connsiteY868" fmla="*/ 271784 h 898971"/>
                  <a:gd name="connsiteX869" fmla="*/ 443228 w 1417745"/>
                  <a:gd name="connsiteY869" fmla="*/ 283381 h 898971"/>
                  <a:gd name="connsiteX870" fmla="*/ 440417 w 1417745"/>
                  <a:gd name="connsiteY870" fmla="*/ 286631 h 898971"/>
                  <a:gd name="connsiteX871" fmla="*/ 444722 w 1417745"/>
                  <a:gd name="connsiteY871" fmla="*/ 287422 h 898971"/>
                  <a:gd name="connsiteX872" fmla="*/ 469936 w 1417745"/>
                  <a:gd name="connsiteY872" fmla="*/ 273190 h 898971"/>
                  <a:gd name="connsiteX873" fmla="*/ 491460 w 1417745"/>
                  <a:gd name="connsiteY873" fmla="*/ 378351 h 898971"/>
                  <a:gd name="connsiteX874" fmla="*/ 486716 w 1417745"/>
                  <a:gd name="connsiteY874" fmla="*/ 373694 h 898971"/>
                  <a:gd name="connsiteX875" fmla="*/ 462205 w 1417745"/>
                  <a:gd name="connsiteY875" fmla="*/ 388629 h 898971"/>
                  <a:gd name="connsiteX876" fmla="*/ 461853 w 1417745"/>
                  <a:gd name="connsiteY876" fmla="*/ 391704 h 898971"/>
                  <a:gd name="connsiteX877" fmla="*/ 464401 w 1417745"/>
                  <a:gd name="connsiteY877" fmla="*/ 391089 h 898971"/>
                  <a:gd name="connsiteX878" fmla="*/ 491460 w 1417745"/>
                  <a:gd name="connsiteY878" fmla="*/ 378351 h 898971"/>
                  <a:gd name="connsiteX879" fmla="*/ 284740 w 1417745"/>
                  <a:gd name="connsiteY879" fmla="*/ 391529 h 898971"/>
                  <a:gd name="connsiteX880" fmla="*/ 280611 w 1417745"/>
                  <a:gd name="connsiteY880" fmla="*/ 388102 h 898971"/>
                  <a:gd name="connsiteX881" fmla="*/ 260844 w 1417745"/>
                  <a:gd name="connsiteY881" fmla="*/ 401895 h 898971"/>
                  <a:gd name="connsiteX882" fmla="*/ 259438 w 1417745"/>
                  <a:gd name="connsiteY882" fmla="*/ 404794 h 898971"/>
                  <a:gd name="connsiteX883" fmla="*/ 259087 w 1417745"/>
                  <a:gd name="connsiteY883" fmla="*/ 406376 h 898971"/>
                  <a:gd name="connsiteX884" fmla="*/ 261107 w 1417745"/>
                  <a:gd name="connsiteY884" fmla="*/ 406991 h 898971"/>
                  <a:gd name="connsiteX885" fmla="*/ 284740 w 1417745"/>
                  <a:gd name="connsiteY885" fmla="*/ 391529 h 898971"/>
                  <a:gd name="connsiteX886" fmla="*/ 658821 w 1417745"/>
                  <a:gd name="connsiteY886" fmla="*/ 493088 h 898971"/>
                  <a:gd name="connsiteX887" fmla="*/ 660051 w 1417745"/>
                  <a:gd name="connsiteY887" fmla="*/ 505914 h 898971"/>
                  <a:gd name="connsiteX888" fmla="*/ 663126 w 1417745"/>
                  <a:gd name="connsiteY888" fmla="*/ 505387 h 898971"/>
                  <a:gd name="connsiteX889" fmla="*/ 666553 w 1417745"/>
                  <a:gd name="connsiteY889" fmla="*/ 499677 h 898971"/>
                  <a:gd name="connsiteX890" fmla="*/ 673844 w 1417745"/>
                  <a:gd name="connsiteY890" fmla="*/ 488871 h 898971"/>
                  <a:gd name="connsiteX891" fmla="*/ 660930 w 1417745"/>
                  <a:gd name="connsiteY891" fmla="*/ 491067 h 898971"/>
                  <a:gd name="connsiteX892" fmla="*/ 658821 w 1417745"/>
                  <a:gd name="connsiteY892" fmla="*/ 493088 h 898971"/>
                  <a:gd name="connsiteX893" fmla="*/ 679116 w 1417745"/>
                  <a:gd name="connsiteY893" fmla="*/ 444153 h 898971"/>
                  <a:gd name="connsiteX894" fmla="*/ 671824 w 1417745"/>
                  <a:gd name="connsiteY894" fmla="*/ 456540 h 898971"/>
                  <a:gd name="connsiteX895" fmla="*/ 676216 w 1417745"/>
                  <a:gd name="connsiteY895" fmla="*/ 458912 h 898971"/>
                  <a:gd name="connsiteX896" fmla="*/ 681224 w 1417745"/>
                  <a:gd name="connsiteY896" fmla="*/ 455310 h 898971"/>
                  <a:gd name="connsiteX897" fmla="*/ 686144 w 1417745"/>
                  <a:gd name="connsiteY897" fmla="*/ 437213 h 898971"/>
                  <a:gd name="connsiteX898" fmla="*/ 681576 w 1417745"/>
                  <a:gd name="connsiteY898" fmla="*/ 436949 h 898971"/>
                  <a:gd name="connsiteX899" fmla="*/ 679116 w 1417745"/>
                  <a:gd name="connsiteY899" fmla="*/ 444153 h 898971"/>
                  <a:gd name="connsiteX900" fmla="*/ 632465 w 1417745"/>
                  <a:gd name="connsiteY900" fmla="*/ 531392 h 898971"/>
                  <a:gd name="connsiteX901" fmla="*/ 631323 w 1417745"/>
                  <a:gd name="connsiteY901" fmla="*/ 517511 h 898971"/>
                  <a:gd name="connsiteX902" fmla="*/ 630005 w 1417745"/>
                  <a:gd name="connsiteY902" fmla="*/ 514787 h 898971"/>
                  <a:gd name="connsiteX903" fmla="*/ 629039 w 1417745"/>
                  <a:gd name="connsiteY903" fmla="*/ 517862 h 898971"/>
                  <a:gd name="connsiteX904" fmla="*/ 620254 w 1417745"/>
                  <a:gd name="connsiteY904" fmla="*/ 529108 h 898971"/>
                  <a:gd name="connsiteX905" fmla="*/ 617003 w 1417745"/>
                  <a:gd name="connsiteY905" fmla="*/ 531216 h 898971"/>
                  <a:gd name="connsiteX906" fmla="*/ 621044 w 1417745"/>
                  <a:gd name="connsiteY906" fmla="*/ 533676 h 898971"/>
                  <a:gd name="connsiteX907" fmla="*/ 622626 w 1417745"/>
                  <a:gd name="connsiteY907" fmla="*/ 536663 h 898971"/>
                  <a:gd name="connsiteX908" fmla="*/ 622626 w 1417745"/>
                  <a:gd name="connsiteY908" fmla="*/ 540616 h 898971"/>
                  <a:gd name="connsiteX909" fmla="*/ 625876 w 1417745"/>
                  <a:gd name="connsiteY909" fmla="*/ 537893 h 898971"/>
                  <a:gd name="connsiteX910" fmla="*/ 632465 w 1417745"/>
                  <a:gd name="connsiteY910" fmla="*/ 531392 h 898971"/>
                  <a:gd name="connsiteX911" fmla="*/ 968330 w 1417745"/>
                  <a:gd name="connsiteY911" fmla="*/ 245779 h 898971"/>
                  <a:gd name="connsiteX912" fmla="*/ 988449 w 1417745"/>
                  <a:gd name="connsiteY912" fmla="*/ 249030 h 898971"/>
                  <a:gd name="connsiteX913" fmla="*/ 993281 w 1417745"/>
                  <a:gd name="connsiteY913" fmla="*/ 246921 h 898971"/>
                  <a:gd name="connsiteX914" fmla="*/ 994511 w 1417745"/>
                  <a:gd name="connsiteY914" fmla="*/ 244022 h 898971"/>
                  <a:gd name="connsiteX915" fmla="*/ 992139 w 1417745"/>
                  <a:gd name="connsiteY915" fmla="*/ 242265 h 898971"/>
                  <a:gd name="connsiteX916" fmla="*/ 968330 w 1417745"/>
                  <a:gd name="connsiteY916" fmla="*/ 245779 h 898971"/>
                  <a:gd name="connsiteX917" fmla="*/ 1110566 w 1417745"/>
                  <a:gd name="connsiteY917" fmla="*/ 452499 h 898971"/>
                  <a:gd name="connsiteX918" fmla="*/ 1094488 w 1417745"/>
                  <a:gd name="connsiteY918" fmla="*/ 459791 h 898971"/>
                  <a:gd name="connsiteX919" fmla="*/ 1088163 w 1417745"/>
                  <a:gd name="connsiteY919" fmla="*/ 465941 h 898971"/>
                  <a:gd name="connsiteX920" fmla="*/ 1096509 w 1417745"/>
                  <a:gd name="connsiteY920" fmla="*/ 464623 h 898971"/>
                  <a:gd name="connsiteX921" fmla="*/ 1106173 w 1417745"/>
                  <a:gd name="connsiteY921" fmla="*/ 462075 h 898971"/>
                  <a:gd name="connsiteX922" fmla="*/ 1110566 w 1417745"/>
                  <a:gd name="connsiteY922" fmla="*/ 452499 h 898971"/>
                  <a:gd name="connsiteX923" fmla="*/ 285882 w 1417745"/>
                  <a:gd name="connsiteY923" fmla="*/ 208705 h 898971"/>
                  <a:gd name="connsiteX924" fmla="*/ 286585 w 1417745"/>
                  <a:gd name="connsiteY924" fmla="*/ 202292 h 898971"/>
                  <a:gd name="connsiteX925" fmla="*/ 284916 w 1417745"/>
                  <a:gd name="connsiteY925" fmla="*/ 202555 h 898971"/>
                  <a:gd name="connsiteX926" fmla="*/ 263392 w 1417745"/>
                  <a:gd name="connsiteY926" fmla="*/ 213625 h 898971"/>
                  <a:gd name="connsiteX927" fmla="*/ 261195 w 1417745"/>
                  <a:gd name="connsiteY927" fmla="*/ 217490 h 898971"/>
                  <a:gd name="connsiteX928" fmla="*/ 265237 w 1417745"/>
                  <a:gd name="connsiteY928" fmla="*/ 217402 h 898971"/>
                  <a:gd name="connsiteX929" fmla="*/ 285882 w 1417745"/>
                  <a:gd name="connsiteY929" fmla="*/ 208705 h 898971"/>
                  <a:gd name="connsiteX930" fmla="*/ 257242 w 1417745"/>
                  <a:gd name="connsiteY930" fmla="*/ 249293 h 898971"/>
                  <a:gd name="connsiteX931" fmla="*/ 244064 w 1417745"/>
                  <a:gd name="connsiteY931" fmla="*/ 251753 h 898971"/>
                  <a:gd name="connsiteX932" fmla="*/ 241692 w 1417745"/>
                  <a:gd name="connsiteY932" fmla="*/ 253510 h 898971"/>
                  <a:gd name="connsiteX933" fmla="*/ 244239 w 1417745"/>
                  <a:gd name="connsiteY933" fmla="*/ 256322 h 898971"/>
                  <a:gd name="connsiteX934" fmla="*/ 269454 w 1417745"/>
                  <a:gd name="connsiteY934" fmla="*/ 248942 h 898971"/>
                  <a:gd name="connsiteX935" fmla="*/ 270332 w 1417745"/>
                  <a:gd name="connsiteY935" fmla="*/ 245955 h 898971"/>
                  <a:gd name="connsiteX936" fmla="*/ 267696 w 1417745"/>
                  <a:gd name="connsiteY936" fmla="*/ 244637 h 898971"/>
                  <a:gd name="connsiteX937" fmla="*/ 257242 w 1417745"/>
                  <a:gd name="connsiteY937" fmla="*/ 249293 h 898971"/>
                  <a:gd name="connsiteX938" fmla="*/ 694666 w 1417745"/>
                  <a:gd name="connsiteY938" fmla="*/ 751290 h 898971"/>
                  <a:gd name="connsiteX939" fmla="*/ 690712 w 1417745"/>
                  <a:gd name="connsiteY939" fmla="*/ 749621 h 898971"/>
                  <a:gd name="connsiteX940" fmla="*/ 682630 w 1417745"/>
                  <a:gd name="connsiteY940" fmla="*/ 754013 h 898971"/>
                  <a:gd name="connsiteX941" fmla="*/ 682278 w 1417745"/>
                  <a:gd name="connsiteY941" fmla="*/ 757703 h 898971"/>
                  <a:gd name="connsiteX942" fmla="*/ 692733 w 1417745"/>
                  <a:gd name="connsiteY942" fmla="*/ 762799 h 898971"/>
                  <a:gd name="connsiteX943" fmla="*/ 695896 w 1417745"/>
                  <a:gd name="connsiteY943" fmla="*/ 754716 h 898971"/>
                  <a:gd name="connsiteX944" fmla="*/ 694666 w 1417745"/>
                  <a:gd name="connsiteY944" fmla="*/ 751290 h 898971"/>
                  <a:gd name="connsiteX945" fmla="*/ 302662 w 1417745"/>
                  <a:gd name="connsiteY945" fmla="*/ 490716 h 898971"/>
                  <a:gd name="connsiteX946" fmla="*/ 292032 w 1417745"/>
                  <a:gd name="connsiteY946" fmla="*/ 489486 h 898971"/>
                  <a:gd name="connsiteX947" fmla="*/ 289484 w 1417745"/>
                  <a:gd name="connsiteY947" fmla="*/ 494230 h 898971"/>
                  <a:gd name="connsiteX948" fmla="*/ 299763 w 1417745"/>
                  <a:gd name="connsiteY948" fmla="*/ 497129 h 898971"/>
                  <a:gd name="connsiteX949" fmla="*/ 302662 w 1417745"/>
                  <a:gd name="connsiteY949" fmla="*/ 490716 h 898971"/>
                  <a:gd name="connsiteX950" fmla="*/ 613401 w 1417745"/>
                  <a:gd name="connsiteY950" fmla="*/ 306662 h 898971"/>
                  <a:gd name="connsiteX951" fmla="*/ 604616 w 1417745"/>
                  <a:gd name="connsiteY951" fmla="*/ 308419 h 898971"/>
                  <a:gd name="connsiteX952" fmla="*/ 603386 w 1417745"/>
                  <a:gd name="connsiteY952" fmla="*/ 310791 h 898971"/>
                  <a:gd name="connsiteX953" fmla="*/ 606548 w 1417745"/>
                  <a:gd name="connsiteY953" fmla="*/ 313339 h 898971"/>
                  <a:gd name="connsiteX954" fmla="*/ 620342 w 1417745"/>
                  <a:gd name="connsiteY954" fmla="*/ 313690 h 898971"/>
                  <a:gd name="connsiteX955" fmla="*/ 624119 w 1417745"/>
                  <a:gd name="connsiteY955" fmla="*/ 312109 h 898971"/>
                  <a:gd name="connsiteX956" fmla="*/ 623065 w 1417745"/>
                  <a:gd name="connsiteY956" fmla="*/ 309210 h 898971"/>
                  <a:gd name="connsiteX957" fmla="*/ 613401 w 1417745"/>
                  <a:gd name="connsiteY957" fmla="*/ 306662 h 898971"/>
                  <a:gd name="connsiteX958" fmla="*/ 305034 w 1417745"/>
                  <a:gd name="connsiteY958" fmla="*/ 538508 h 898971"/>
                  <a:gd name="connsiteX959" fmla="*/ 314962 w 1417745"/>
                  <a:gd name="connsiteY959" fmla="*/ 543164 h 898971"/>
                  <a:gd name="connsiteX960" fmla="*/ 317949 w 1417745"/>
                  <a:gd name="connsiteY960" fmla="*/ 542110 h 898971"/>
                  <a:gd name="connsiteX961" fmla="*/ 317510 w 1417745"/>
                  <a:gd name="connsiteY961" fmla="*/ 539035 h 898971"/>
                  <a:gd name="connsiteX962" fmla="*/ 299500 w 1417745"/>
                  <a:gd name="connsiteY962" fmla="*/ 536136 h 898971"/>
                  <a:gd name="connsiteX963" fmla="*/ 297040 w 1417745"/>
                  <a:gd name="connsiteY963" fmla="*/ 539914 h 898971"/>
                  <a:gd name="connsiteX964" fmla="*/ 305034 w 1417745"/>
                  <a:gd name="connsiteY964" fmla="*/ 538508 h 898971"/>
                  <a:gd name="connsiteX965" fmla="*/ 1025699 w 1417745"/>
                  <a:gd name="connsiteY965" fmla="*/ 240947 h 898971"/>
                  <a:gd name="connsiteX966" fmla="*/ 1014366 w 1417745"/>
                  <a:gd name="connsiteY966" fmla="*/ 237960 h 898971"/>
                  <a:gd name="connsiteX967" fmla="*/ 1021745 w 1417745"/>
                  <a:gd name="connsiteY967" fmla="*/ 246218 h 898971"/>
                  <a:gd name="connsiteX968" fmla="*/ 1029652 w 1417745"/>
                  <a:gd name="connsiteY968" fmla="*/ 250699 h 898971"/>
                  <a:gd name="connsiteX969" fmla="*/ 1025699 w 1417745"/>
                  <a:gd name="connsiteY969" fmla="*/ 240947 h 898971"/>
                  <a:gd name="connsiteX970" fmla="*/ 228514 w 1417745"/>
                  <a:gd name="connsiteY970" fmla="*/ 552916 h 898971"/>
                  <a:gd name="connsiteX971" fmla="*/ 221837 w 1417745"/>
                  <a:gd name="connsiteY971" fmla="*/ 550105 h 898971"/>
                  <a:gd name="connsiteX972" fmla="*/ 224385 w 1417745"/>
                  <a:gd name="connsiteY972" fmla="*/ 555903 h 898971"/>
                  <a:gd name="connsiteX973" fmla="*/ 225966 w 1417745"/>
                  <a:gd name="connsiteY973" fmla="*/ 557572 h 898971"/>
                  <a:gd name="connsiteX974" fmla="*/ 238090 w 1417745"/>
                  <a:gd name="connsiteY974" fmla="*/ 562492 h 898971"/>
                  <a:gd name="connsiteX975" fmla="*/ 238880 w 1417745"/>
                  <a:gd name="connsiteY975" fmla="*/ 561701 h 898971"/>
                  <a:gd name="connsiteX976" fmla="*/ 228514 w 1417745"/>
                  <a:gd name="connsiteY976" fmla="*/ 552916 h 898971"/>
                  <a:gd name="connsiteX977" fmla="*/ 814147 w 1417745"/>
                  <a:gd name="connsiteY977" fmla="*/ 340134 h 898971"/>
                  <a:gd name="connsiteX978" fmla="*/ 817398 w 1417745"/>
                  <a:gd name="connsiteY978" fmla="*/ 339343 h 898971"/>
                  <a:gd name="connsiteX979" fmla="*/ 800354 w 1417745"/>
                  <a:gd name="connsiteY979" fmla="*/ 330734 h 898971"/>
                  <a:gd name="connsiteX980" fmla="*/ 798773 w 1417745"/>
                  <a:gd name="connsiteY980" fmla="*/ 333194 h 898971"/>
                  <a:gd name="connsiteX981" fmla="*/ 800705 w 1417745"/>
                  <a:gd name="connsiteY981" fmla="*/ 335390 h 898971"/>
                  <a:gd name="connsiteX982" fmla="*/ 814147 w 1417745"/>
                  <a:gd name="connsiteY982" fmla="*/ 340134 h 898971"/>
                  <a:gd name="connsiteX983" fmla="*/ 777073 w 1417745"/>
                  <a:gd name="connsiteY983" fmla="*/ 499062 h 898971"/>
                  <a:gd name="connsiteX984" fmla="*/ 776985 w 1417745"/>
                  <a:gd name="connsiteY984" fmla="*/ 495547 h 898971"/>
                  <a:gd name="connsiteX985" fmla="*/ 775491 w 1417745"/>
                  <a:gd name="connsiteY985" fmla="*/ 490979 h 898971"/>
                  <a:gd name="connsiteX986" fmla="*/ 772416 w 1417745"/>
                  <a:gd name="connsiteY986" fmla="*/ 495460 h 898971"/>
                  <a:gd name="connsiteX987" fmla="*/ 772153 w 1417745"/>
                  <a:gd name="connsiteY987" fmla="*/ 505914 h 898971"/>
                  <a:gd name="connsiteX988" fmla="*/ 770571 w 1417745"/>
                  <a:gd name="connsiteY988" fmla="*/ 509253 h 898971"/>
                  <a:gd name="connsiteX989" fmla="*/ 774437 w 1417745"/>
                  <a:gd name="connsiteY989" fmla="*/ 508374 h 898971"/>
                  <a:gd name="connsiteX990" fmla="*/ 777073 w 1417745"/>
                  <a:gd name="connsiteY990" fmla="*/ 499062 h 898971"/>
                  <a:gd name="connsiteX991" fmla="*/ 318212 w 1417745"/>
                  <a:gd name="connsiteY991" fmla="*/ 432205 h 898971"/>
                  <a:gd name="connsiteX992" fmla="*/ 315928 w 1417745"/>
                  <a:gd name="connsiteY992" fmla="*/ 437037 h 898971"/>
                  <a:gd name="connsiteX993" fmla="*/ 320057 w 1417745"/>
                  <a:gd name="connsiteY993" fmla="*/ 438003 h 898971"/>
                  <a:gd name="connsiteX994" fmla="*/ 325153 w 1417745"/>
                  <a:gd name="connsiteY994" fmla="*/ 432996 h 898971"/>
                  <a:gd name="connsiteX995" fmla="*/ 324362 w 1417745"/>
                  <a:gd name="connsiteY995" fmla="*/ 424034 h 898971"/>
                  <a:gd name="connsiteX996" fmla="*/ 318212 w 1417745"/>
                  <a:gd name="connsiteY996" fmla="*/ 432205 h 898971"/>
                  <a:gd name="connsiteX997" fmla="*/ 1065145 w 1417745"/>
                  <a:gd name="connsiteY997" fmla="*/ 543340 h 898971"/>
                  <a:gd name="connsiteX998" fmla="*/ 1075688 w 1417745"/>
                  <a:gd name="connsiteY998" fmla="*/ 537629 h 898971"/>
                  <a:gd name="connsiteX999" fmla="*/ 1074370 w 1417745"/>
                  <a:gd name="connsiteY999" fmla="*/ 536312 h 898971"/>
                  <a:gd name="connsiteX1000" fmla="*/ 1061719 w 1417745"/>
                  <a:gd name="connsiteY1000" fmla="*/ 539738 h 898971"/>
                  <a:gd name="connsiteX1001" fmla="*/ 1059347 w 1417745"/>
                  <a:gd name="connsiteY1001" fmla="*/ 542198 h 898971"/>
                  <a:gd name="connsiteX1002" fmla="*/ 1059962 w 1417745"/>
                  <a:gd name="connsiteY1002" fmla="*/ 545185 h 898971"/>
                  <a:gd name="connsiteX1003" fmla="*/ 1065145 w 1417745"/>
                  <a:gd name="connsiteY1003" fmla="*/ 543340 h 898971"/>
                  <a:gd name="connsiteX1004" fmla="*/ 658821 w 1417745"/>
                  <a:gd name="connsiteY1004" fmla="*/ 729766 h 898971"/>
                  <a:gd name="connsiteX1005" fmla="*/ 659964 w 1417745"/>
                  <a:gd name="connsiteY1005" fmla="*/ 729766 h 898971"/>
                  <a:gd name="connsiteX1006" fmla="*/ 669013 w 1417745"/>
                  <a:gd name="connsiteY1006" fmla="*/ 733280 h 898971"/>
                  <a:gd name="connsiteX1007" fmla="*/ 663126 w 1417745"/>
                  <a:gd name="connsiteY1007" fmla="*/ 724758 h 898971"/>
                  <a:gd name="connsiteX1008" fmla="*/ 658382 w 1417745"/>
                  <a:gd name="connsiteY1008" fmla="*/ 723089 h 898971"/>
                  <a:gd name="connsiteX1009" fmla="*/ 658821 w 1417745"/>
                  <a:gd name="connsiteY1009" fmla="*/ 729766 h 898971"/>
                  <a:gd name="connsiteX1010" fmla="*/ 1349528 w 1417745"/>
                  <a:gd name="connsiteY1010" fmla="*/ 698665 h 898971"/>
                  <a:gd name="connsiteX1011" fmla="*/ 1350494 w 1417745"/>
                  <a:gd name="connsiteY1011" fmla="*/ 690495 h 898971"/>
                  <a:gd name="connsiteX1012" fmla="*/ 1347683 w 1417745"/>
                  <a:gd name="connsiteY1012" fmla="*/ 684872 h 898971"/>
                  <a:gd name="connsiteX1013" fmla="*/ 1343730 w 1417745"/>
                  <a:gd name="connsiteY1013" fmla="*/ 689089 h 898971"/>
                  <a:gd name="connsiteX1014" fmla="*/ 1349528 w 1417745"/>
                  <a:gd name="connsiteY1014" fmla="*/ 698665 h 898971"/>
                  <a:gd name="connsiteX1015" fmla="*/ 1002945 w 1417745"/>
                  <a:gd name="connsiteY1015" fmla="*/ 885091 h 898971"/>
                  <a:gd name="connsiteX1016" fmla="*/ 1006107 w 1417745"/>
                  <a:gd name="connsiteY1016" fmla="*/ 884300 h 898971"/>
                  <a:gd name="connsiteX1017" fmla="*/ 1005229 w 1417745"/>
                  <a:gd name="connsiteY1017" fmla="*/ 882807 h 898971"/>
                  <a:gd name="connsiteX1018" fmla="*/ 999431 w 1417745"/>
                  <a:gd name="connsiteY1018" fmla="*/ 882631 h 898971"/>
                  <a:gd name="connsiteX1019" fmla="*/ 995741 w 1417745"/>
                  <a:gd name="connsiteY1019" fmla="*/ 880435 h 898971"/>
                  <a:gd name="connsiteX1020" fmla="*/ 988712 w 1417745"/>
                  <a:gd name="connsiteY1020" fmla="*/ 882807 h 898971"/>
                  <a:gd name="connsiteX1021" fmla="*/ 1002945 w 1417745"/>
                  <a:gd name="connsiteY1021" fmla="*/ 885091 h 898971"/>
                  <a:gd name="connsiteX1022" fmla="*/ 181951 w 1417745"/>
                  <a:gd name="connsiteY1022" fmla="*/ 556430 h 898971"/>
                  <a:gd name="connsiteX1023" fmla="*/ 185290 w 1417745"/>
                  <a:gd name="connsiteY1023" fmla="*/ 559769 h 898971"/>
                  <a:gd name="connsiteX1024" fmla="*/ 186607 w 1417745"/>
                  <a:gd name="connsiteY1024" fmla="*/ 556167 h 898971"/>
                  <a:gd name="connsiteX1025" fmla="*/ 183884 w 1417745"/>
                  <a:gd name="connsiteY1025" fmla="*/ 549050 h 898971"/>
                  <a:gd name="connsiteX1026" fmla="*/ 179579 w 1417745"/>
                  <a:gd name="connsiteY1026" fmla="*/ 549841 h 898971"/>
                  <a:gd name="connsiteX1027" fmla="*/ 181951 w 1417745"/>
                  <a:gd name="connsiteY1027" fmla="*/ 556430 h 898971"/>
                  <a:gd name="connsiteX1028" fmla="*/ 1210895 w 1417745"/>
                  <a:gd name="connsiteY1028" fmla="*/ 703497 h 898971"/>
                  <a:gd name="connsiteX1029" fmla="*/ 1209665 w 1417745"/>
                  <a:gd name="connsiteY1029" fmla="*/ 706572 h 898971"/>
                  <a:gd name="connsiteX1030" fmla="*/ 1211773 w 1417745"/>
                  <a:gd name="connsiteY1030" fmla="*/ 707275 h 898971"/>
                  <a:gd name="connsiteX1031" fmla="*/ 1214409 w 1417745"/>
                  <a:gd name="connsiteY1031" fmla="*/ 703673 h 898971"/>
                  <a:gd name="connsiteX1032" fmla="*/ 1215990 w 1417745"/>
                  <a:gd name="connsiteY1032" fmla="*/ 694361 h 898971"/>
                  <a:gd name="connsiteX1033" fmla="*/ 1213969 w 1417745"/>
                  <a:gd name="connsiteY1033" fmla="*/ 694009 h 898971"/>
                  <a:gd name="connsiteX1034" fmla="*/ 1210895 w 1417745"/>
                  <a:gd name="connsiteY1034" fmla="*/ 703497 h 898971"/>
                  <a:gd name="connsiteX1035" fmla="*/ 217796 w 1417745"/>
                  <a:gd name="connsiteY1035" fmla="*/ 585158 h 898971"/>
                  <a:gd name="connsiteX1036" fmla="*/ 213754 w 1417745"/>
                  <a:gd name="connsiteY1036" fmla="*/ 584543 h 898971"/>
                  <a:gd name="connsiteX1037" fmla="*/ 213139 w 1417745"/>
                  <a:gd name="connsiteY1037" fmla="*/ 587443 h 898971"/>
                  <a:gd name="connsiteX1038" fmla="*/ 218674 w 1417745"/>
                  <a:gd name="connsiteY1038" fmla="*/ 590957 h 898971"/>
                  <a:gd name="connsiteX1039" fmla="*/ 222276 w 1417745"/>
                  <a:gd name="connsiteY1039" fmla="*/ 589639 h 898971"/>
                  <a:gd name="connsiteX1040" fmla="*/ 217796 w 1417745"/>
                  <a:gd name="connsiteY1040" fmla="*/ 585158 h 898971"/>
                  <a:gd name="connsiteX1041" fmla="*/ 1045993 w 1417745"/>
                  <a:gd name="connsiteY1041" fmla="*/ 239717 h 898971"/>
                  <a:gd name="connsiteX1042" fmla="*/ 1040019 w 1417745"/>
                  <a:gd name="connsiteY1042" fmla="*/ 246482 h 898971"/>
                  <a:gd name="connsiteX1043" fmla="*/ 1040546 w 1417745"/>
                  <a:gd name="connsiteY1043" fmla="*/ 248590 h 898971"/>
                  <a:gd name="connsiteX1044" fmla="*/ 1047135 w 1417745"/>
                  <a:gd name="connsiteY1044" fmla="*/ 243231 h 898971"/>
                  <a:gd name="connsiteX1045" fmla="*/ 1045993 w 1417745"/>
                  <a:gd name="connsiteY1045" fmla="*/ 239717 h 898971"/>
                  <a:gd name="connsiteX1046" fmla="*/ 232116 w 1417745"/>
                  <a:gd name="connsiteY1046" fmla="*/ 523046 h 898971"/>
                  <a:gd name="connsiteX1047" fmla="*/ 235366 w 1417745"/>
                  <a:gd name="connsiteY1047" fmla="*/ 526296 h 898971"/>
                  <a:gd name="connsiteX1048" fmla="*/ 236772 w 1417745"/>
                  <a:gd name="connsiteY1048" fmla="*/ 522870 h 898971"/>
                  <a:gd name="connsiteX1049" fmla="*/ 236772 w 1417745"/>
                  <a:gd name="connsiteY1049" fmla="*/ 517072 h 898971"/>
                  <a:gd name="connsiteX1050" fmla="*/ 235278 w 1417745"/>
                  <a:gd name="connsiteY1050" fmla="*/ 514963 h 898971"/>
                  <a:gd name="connsiteX1051" fmla="*/ 233697 w 1417745"/>
                  <a:gd name="connsiteY1051" fmla="*/ 516632 h 898971"/>
                  <a:gd name="connsiteX1052" fmla="*/ 232116 w 1417745"/>
                  <a:gd name="connsiteY1052" fmla="*/ 523046 h 898971"/>
                  <a:gd name="connsiteX1053" fmla="*/ 1053197 w 1417745"/>
                  <a:gd name="connsiteY1053" fmla="*/ 242177 h 898971"/>
                  <a:gd name="connsiteX1054" fmla="*/ 1052406 w 1417745"/>
                  <a:gd name="connsiteY1054" fmla="*/ 248503 h 898971"/>
                  <a:gd name="connsiteX1055" fmla="*/ 1058205 w 1417745"/>
                  <a:gd name="connsiteY1055" fmla="*/ 244374 h 898971"/>
                  <a:gd name="connsiteX1056" fmla="*/ 1053197 w 1417745"/>
                  <a:gd name="connsiteY1056" fmla="*/ 242177 h 898971"/>
                  <a:gd name="connsiteX1057" fmla="*/ 167631 w 1417745"/>
                  <a:gd name="connsiteY1057" fmla="*/ 716587 h 898971"/>
                  <a:gd name="connsiteX1058" fmla="*/ 174659 w 1417745"/>
                  <a:gd name="connsiteY1058" fmla="*/ 716675 h 898971"/>
                  <a:gd name="connsiteX1059" fmla="*/ 174132 w 1417745"/>
                  <a:gd name="connsiteY1059" fmla="*/ 713601 h 898971"/>
                  <a:gd name="connsiteX1060" fmla="*/ 167631 w 1417745"/>
                  <a:gd name="connsiteY1060" fmla="*/ 716587 h 898971"/>
                  <a:gd name="connsiteX1061" fmla="*/ 1110566 w 1417745"/>
                  <a:gd name="connsiteY1061" fmla="*/ 447667 h 898971"/>
                  <a:gd name="connsiteX1062" fmla="*/ 1113553 w 1417745"/>
                  <a:gd name="connsiteY1062" fmla="*/ 443450 h 898971"/>
                  <a:gd name="connsiteX1063" fmla="*/ 1107754 w 1417745"/>
                  <a:gd name="connsiteY1063" fmla="*/ 440902 h 898971"/>
                  <a:gd name="connsiteX1064" fmla="*/ 1105909 w 1417745"/>
                  <a:gd name="connsiteY1064" fmla="*/ 447579 h 898971"/>
                  <a:gd name="connsiteX1065" fmla="*/ 1110566 w 1417745"/>
                  <a:gd name="connsiteY1065" fmla="*/ 447667 h 898971"/>
                  <a:gd name="connsiteX1066" fmla="*/ 649245 w 1417745"/>
                  <a:gd name="connsiteY1066" fmla="*/ 605453 h 898971"/>
                  <a:gd name="connsiteX1067" fmla="*/ 652584 w 1417745"/>
                  <a:gd name="connsiteY1067" fmla="*/ 605365 h 898971"/>
                  <a:gd name="connsiteX1068" fmla="*/ 655132 w 1417745"/>
                  <a:gd name="connsiteY1068" fmla="*/ 600445 h 898971"/>
                  <a:gd name="connsiteX1069" fmla="*/ 653550 w 1417745"/>
                  <a:gd name="connsiteY1069" fmla="*/ 598864 h 898971"/>
                  <a:gd name="connsiteX1070" fmla="*/ 649245 w 1417745"/>
                  <a:gd name="connsiteY1070" fmla="*/ 605453 h 898971"/>
                  <a:gd name="connsiteX1071" fmla="*/ 456846 w 1417745"/>
                  <a:gd name="connsiteY1071" fmla="*/ 458473 h 898971"/>
                  <a:gd name="connsiteX1072" fmla="*/ 454386 w 1417745"/>
                  <a:gd name="connsiteY1072" fmla="*/ 461021 h 898971"/>
                  <a:gd name="connsiteX1073" fmla="*/ 452365 w 1417745"/>
                  <a:gd name="connsiteY1073" fmla="*/ 465941 h 898971"/>
                  <a:gd name="connsiteX1074" fmla="*/ 456494 w 1417745"/>
                  <a:gd name="connsiteY1074" fmla="*/ 463481 h 898971"/>
                  <a:gd name="connsiteX1075" fmla="*/ 456846 w 1417745"/>
                  <a:gd name="connsiteY1075" fmla="*/ 458473 h 898971"/>
                  <a:gd name="connsiteX1076" fmla="*/ 1396178 w 1417745"/>
                  <a:gd name="connsiteY1076" fmla="*/ 577954 h 898971"/>
                  <a:gd name="connsiteX1077" fmla="*/ 1392928 w 1417745"/>
                  <a:gd name="connsiteY1077" fmla="*/ 574704 h 898971"/>
                  <a:gd name="connsiteX1078" fmla="*/ 1391522 w 1417745"/>
                  <a:gd name="connsiteY1078" fmla="*/ 579096 h 898971"/>
                  <a:gd name="connsiteX1079" fmla="*/ 1394597 w 1417745"/>
                  <a:gd name="connsiteY1079" fmla="*/ 583577 h 898971"/>
                  <a:gd name="connsiteX1080" fmla="*/ 1396178 w 1417745"/>
                  <a:gd name="connsiteY1080" fmla="*/ 577954 h 898971"/>
                  <a:gd name="connsiteX1081" fmla="*/ 273934 w 1417745"/>
                  <a:gd name="connsiteY1081" fmla="*/ 404707 h 898971"/>
                  <a:gd name="connsiteX1082" fmla="*/ 270332 w 1417745"/>
                  <a:gd name="connsiteY1082" fmla="*/ 407782 h 898971"/>
                  <a:gd name="connsiteX1083" fmla="*/ 273319 w 1417745"/>
                  <a:gd name="connsiteY1083" fmla="*/ 407606 h 898971"/>
                  <a:gd name="connsiteX1084" fmla="*/ 277536 w 1417745"/>
                  <a:gd name="connsiteY1084" fmla="*/ 404882 h 898971"/>
                  <a:gd name="connsiteX1085" fmla="*/ 273934 w 1417745"/>
                  <a:gd name="connsiteY1085" fmla="*/ 404707 h 898971"/>
                  <a:gd name="connsiteX1086" fmla="*/ 185553 w 1417745"/>
                  <a:gd name="connsiteY1086" fmla="*/ 581556 h 898971"/>
                  <a:gd name="connsiteX1087" fmla="*/ 190209 w 1417745"/>
                  <a:gd name="connsiteY1087" fmla="*/ 583928 h 898971"/>
                  <a:gd name="connsiteX1088" fmla="*/ 191527 w 1417745"/>
                  <a:gd name="connsiteY1088" fmla="*/ 581205 h 898971"/>
                  <a:gd name="connsiteX1089" fmla="*/ 187222 w 1417745"/>
                  <a:gd name="connsiteY1089" fmla="*/ 579272 h 898971"/>
                  <a:gd name="connsiteX1090" fmla="*/ 185553 w 1417745"/>
                  <a:gd name="connsiteY1090" fmla="*/ 581556 h 898971"/>
                  <a:gd name="connsiteX1091" fmla="*/ 785507 w 1417745"/>
                  <a:gd name="connsiteY1091" fmla="*/ 230229 h 898971"/>
                  <a:gd name="connsiteX1092" fmla="*/ 786561 w 1417745"/>
                  <a:gd name="connsiteY1092" fmla="*/ 230229 h 898971"/>
                  <a:gd name="connsiteX1093" fmla="*/ 788845 w 1417745"/>
                  <a:gd name="connsiteY1093" fmla="*/ 226451 h 898971"/>
                  <a:gd name="connsiteX1094" fmla="*/ 781905 w 1417745"/>
                  <a:gd name="connsiteY1094" fmla="*/ 226627 h 898971"/>
                  <a:gd name="connsiteX1095" fmla="*/ 785507 w 1417745"/>
                  <a:gd name="connsiteY1095" fmla="*/ 230229 h 898971"/>
                  <a:gd name="connsiteX1096" fmla="*/ 210592 w 1417745"/>
                  <a:gd name="connsiteY1096" fmla="*/ 240947 h 898971"/>
                  <a:gd name="connsiteX1097" fmla="*/ 209801 w 1417745"/>
                  <a:gd name="connsiteY1097" fmla="*/ 237784 h 898971"/>
                  <a:gd name="connsiteX1098" fmla="*/ 205760 w 1417745"/>
                  <a:gd name="connsiteY1098" fmla="*/ 243319 h 898971"/>
                  <a:gd name="connsiteX1099" fmla="*/ 210592 w 1417745"/>
                  <a:gd name="connsiteY1099" fmla="*/ 240947 h 898971"/>
                  <a:gd name="connsiteX1100" fmla="*/ 545227 w 1417745"/>
                  <a:gd name="connsiteY1100" fmla="*/ 255267 h 898971"/>
                  <a:gd name="connsiteX1101" fmla="*/ 551552 w 1417745"/>
                  <a:gd name="connsiteY1101" fmla="*/ 256146 h 898971"/>
                  <a:gd name="connsiteX1102" fmla="*/ 551640 w 1417745"/>
                  <a:gd name="connsiteY1102" fmla="*/ 254565 h 898971"/>
                  <a:gd name="connsiteX1103" fmla="*/ 545227 w 1417745"/>
                  <a:gd name="connsiteY1103" fmla="*/ 255267 h 898971"/>
                  <a:gd name="connsiteX1104" fmla="*/ 1294619 w 1417745"/>
                  <a:gd name="connsiteY1104" fmla="*/ 519444 h 898971"/>
                  <a:gd name="connsiteX1105" fmla="*/ 1291105 w 1417745"/>
                  <a:gd name="connsiteY1105" fmla="*/ 524451 h 898971"/>
                  <a:gd name="connsiteX1106" fmla="*/ 1291984 w 1417745"/>
                  <a:gd name="connsiteY1106" fmla="*/ 526296 h 898971"/>
                  <a:gd name="connsiteX1107" fmla="*/ 1295849 w 1417745"/>
                  <a:gd name="connsiteY1107" fmla="*/ 522782 h 898971"/>
                  <a:gd name="connsiteX1108" fmla="*/ 1294619 w 1417745"/>
                  <a:gd name="connsiteY1108" fmla="*/ 519444 h 898971"/>
                  <a:gd name="connsiteX1109" fmla="*/ 681488 w 1417745"/>
                  <a:gd name="connsiteY1109" fmla="*/ 556430 h 898971"/>
                  <a:gd name="connsiteX1110" fmla="*/ 680873 w 1417745"/>
                  <a:gd name="connsiteY1110" fmla="*/ 551071 h 898971"/>
                  <a:gd name="connsiteX1111" fmla="*/ 677007 w 1417745"/>
                  <a:gd name="connsiteY1111" fmla="*/ 553882 h 898971"/>
                  <a:gd name="connsiteX1112" fmla="*/ 681488 w 1417745"/>
                  <a:gd name="connsiteY1112" fmla="*/ 556430 h 898971"/>
                  <a:gd name="connsiteX1113" fmla="*/ 876347 w 1417745"/>
                  <a:gd name="connsiteY1113" fmla="*/ 215821 h 898971"/>
                  <a:gd name="connsiteX1114" fmla="*/ 873887 w 1417745"/>
                  <a:gd name="connsiteY1114" fmla="*/ 213625 h 898971"/>
                  <a:gd name="connsiteX1115" fmla="*/ 875820 w 1417745"/>
                  <a:gd name="connsiteY1115" fmla="*/ 220126 h 898971"/>
                  <a:gd name="connsiteX1116" fmla="*/ 876347 w 1417745"/>
                  <a:gd name="connsiteY1116" fmla="*/ 215821 h 898971"/>
                  <a:gd name="connsiteX1117" fmla="*/ 1232419 w 1417745"/>
                  <a:gd name="connsiteY1117" fmla="*/ 684345 h 898971"/>
                  <a:gd name="connsiteX1118" fmla="*/ 1231716 w 1417745"/>
                  <a:gd name="connsiteY1118" fmla="*/ 688387 h 898971"/>
                  <a:gd name="connsiteX1119" fmla="*/ 1235933 w 1417745"/>
                  <a:gd name="connsiteY1119" fmla="*/ 685663 h 898971"/>
                  <a:gd name="connsiteX1120" fmla="*/ 1232419 w 1417745"/>
                  <a:gd name="connsiteY1120" fmla="*/ 684345 h 898971"/>
                  <a:gd name="connsiteX1121" fmla="*/ 152081 w 1417745"/>
                  <a:gd name="connsiteY1121" fmla="*/ 423771 h 898971"/>
                  <a:gd name="connsiteX1122" fmla="*/ 150939 w 1417745"/>
                  <a:gd name="connsiteY1122" fmla="*/ 431238 h 898971"/>
                  <a:gd name="connsiteX1123" fmla="*/ 151905 w 1417745"/>
                  <a:gd name="connsiteY1123" fmla="*/ 433083 h 898971"/>
                  <a:gd name="connsiteX1124" fmla="*/ 153223 w 1417745"/>
                  <a:gd name="connsiteY1124" fmla="*/ 430624 h 898971"/>
                  <a:gd name="connsiteX1125" fmla="*/ 152081 w 1417745"/>
                  <a:gd name="connsiteY1125" fmla="*/ 423771 h 898971"/>
                  <a:gd name="connsiteX1126" fmla="*/ 480742 w 1417745"/>
                  <a:gd name="connsiteY1126" fmla="*/ 463217 h 898971"/>
                  <a:gd name="connsiteX1127" fmla="*/ 475998 w 1417745"/>
                  <a:gd name="connsiteY1127" fmla="*/ 464799 h 898971"/>
                  <a:gd name="connsiteX1128" fmla="*/ 476964 w 1417745"/>
                  <a:gd name="connsiteY1128" fmla="*/ 466644 h 898971"/>
                  <a:gd name="connsiteX1129" fmla="*/ 480742 w 1417745"/>
                  <a:gd name="connsiteY1129" fmla="*/ 463217 h 898971"/>
                  <a:gd name="connsiteX1130" fmla="*/ 1140436 w 1417745"/>
                  <a:gd name="connsiteY1130" fmla="*/ 255267 h 898971"/>
                  <a:gd name="connsiteX1131" fmla="*/ 1141314 w 1417745"/>
                  <a:gd name="connsiteY1131" fmla="*/ 258430 h 898971"/>
                  <a:gd name="connsiteX1132" fmla="*/ 1144565 w 1417745"/>
                  <a:gd name="connsiteY1132" fmla="*/ 260626 h 898971"/>
                  <a:gd name="connsiteX1133" fmla="*/ 1144038 w 1417745"/>
                  <a:gd name="connsiteY1133" fmla="*/ 256585 h 898971"/>
                  <a:gd name="connsiteX1134" fmla="*/ 1140436 w 1417745"/>
                  <a:gd name="connsiteY1134" fmla="*/ 255267 h 898971"/>
                  <a:gd name="connsiteX1135" fmla="*/ 148479 w 1417745"/>
                  <a:gd name="connsiteY1135" fmla="*/ 707011 h 898971"/>
                  <a:gd name="connsiteX1136" fmla="*/ 151027 w 1417745"/>
                  <a:gd name="connsiteY1136" fmla="*/ 709471 h 898971"/>
                  <a:gd name="connsiteX1137" fmla="*/ 155068 w 1417745"/>
                  <a:gd name="connsiteY1137" fmla="*/ 709998 h 898971"/>
                  <a:gd name="connsiteX1138" fmla="*/ 152872 w 1417745"/>
                  <a:gd name="connsiteY1138" fmla="*/ 706748 h 898971"/>
                  <a:gd name="connsiteX1139" fmla="*/ 148479 w 1417745"/>
                  <a:gd name="connsiteY1139" fmla="*/ 707011 h 898971"/>
                  <a:gd name="connsiteX1140" fmla="*/ 747202 w 1417745"/>
                  <a:gd name="connsiteY1140" fmla="*/ 144132 h 898971"/>
                  <a:gd name="connsiteX1141" fmla="*/ 750365 w 1417745"/>
                  <a:gd name="connsiteY1141" fmla="*/ 140091 h 898971"/>
                  <a:gd name="connsiteX1142" fmla="*/ 744918 w 1417745"/>
                  <a:gd name="connsiteY1142" fmla="*/ 141760 h 898971"/>
                  <a:gd name="connsiteX1143" fmla="*/ 747202 w 1417745"/>
                  <a:gd name="connsiteY1143" fmla="*/ 144132 h 898971"/>
                  <a:gd name="connsiteX1144" fmla="*/ 49292 w 1417745"/>
                  <a:gd name="connsiteY1144" fmla="*/ 519444 h 898971"/>
                  <a:gd name="connsiteX1145" fmla="*/ 50434 w 1417745"/>
                  <a:gd name="connsiteY1145" fmla="*/ 516369 h 898971"/>
                  <a:gd name="connsiteX1146" fmla="*/ 49204 w 1417745"/>
                  <a:gd name="connsiteY1146" fmla="*/ 512328 h 898971"/>
                  <a:gd name="connsiteX1147" fmla="*/ 47535 w 1417745"/>
                  <a:gd name="connsiteY1147" fmla="*/ 513997 h 898971"/>
                  <a:gd name="connsiteX1148" fmla="*/ 49292 w 1417745"/>
                  <a:gd name="connsiteY1148" fmla="*/ 519444 h 898971"/>
                  <a:gd name="connsiteX1149" fmla="*/ 1256315 w 1417745"/>
                  <a:gd name="connsiteY1149" fmla="*/ 658077 h 898971"/>
                  <a:gd name="connsiteX1150" fmla="*/ 1256491 w 1417745"/>
                  <a:gd name="connsiteY1150" fmla="*/ 662821 h 898971"/>
                  <a:gd name="connsiteX1151" fmla="*/ 1258599 w 1417745"/>
                  <a:gd name="connsiteY1151" fmla="*/ 662821 h 898971"/>
                  <a:gd name="connsiteX1152" fmla="*/ 1256315 w 1417745"/>
                  <a:gd name="connsiteY1152" fmla="*/ 658077 h 898971"/>
                  <a:gd name="connsiteX1153" fmla="*/ 502266 w 1417745"/>
                  <a:gd name="connsiteY1153" fmla="*/ 262471 h 898971"/>
                  <a:gd name="connsiteX1154" fmla="*/ 497698 w 1417745"/>
                  <a:gd name="connsiteY1154" fmla="*/ 262296 h 898971"/>
                  <a:gd name="connsiteX1155" fmla="*/ 498752 w 1417745"/>
                  <a:gd name="connsiteY1155" fmla="*/ 265986 h 898971"/>
                  <a:gd name="connsiteX1156" fmla="*/ 502266 w 1417745"/>
                  <a:gd name="connsiteY1156" fmla="*/ 262471 h 898971"/>
                  <a:gd name="connsiteX1157" fmla="*/ 602595 w 1417745"/>
                  <a:gd name="connsiteY1157" fmla="*/ 109518 h 898971"/>
                  <a:gd name="connsiteX1158" fmla="*/ 597851 w 1417745"/>
                  <a:gd name="connsiteY1158" fmla="*/ 111978 h 898971"/>
                  <a:gd name="connsiteX1159" fmla="*/ 602595 w 1417745"/>
                  <a:gd name="connsiteY1159" fmla="*/ 109518 h 898971"/>
                  <a:gd name="connsiteX1160" fmla="*/ 516586 w 1417745"/>
                  <a:gd name="connsiteY1160" fmla="*/ 286368 h 898971"/>
                  <a:gd name="connsiteX1161" fmla="*/ 521770 w 1417745"/>
                  <a:gd name="connsiteY1161" fmla="*/ 287510 h 898971"/>
                  <a:gd name="connsiteX1162" fmla="*/ 523615 w 1417745"/>
                  <a:gd name="connsiteY1162" fmla="*/ 286543 h 898971"/>
                  <a:gd name="connsiteX1163" fmla="*/ 521242 w 1417745"/>
                  <a:gd name="connsiteY1163" fmla="*/ 285226 h 898971"/>
                  <a:gd name="connsiteX1164" fmla="*/ 516586 w 1417745"/>
                  <a:gd name="connsiteY1164" fmla="*/ 286368 h 898971"/>
                  <a:gd name="connsiteX1165" fmla="*/ 1097388 w 1417745"/>
                  <a:gd name="connsiteY1165" fmla="*/ 857593 h 898971"/>
                  <a:gd name="connsiteX1166" fmla="*/ 1095016 w 1417745"/>
                  <a:gd name="connsiteY1166" fmla="*/ 859965 h 898971"/>
                  <a:gd name="connsiteX1167" fmla="*/ 1098705 w 1417745"/>
                  <a:gd name="connsiteY1167" fmla="*/ 861019 h 898971"/>
                  <a:gd name="connsiteX1168" fmla="*/ 1097388 w 1417745"/>
                  <a:gd name="connsiteY1168" fmla="*/ 857593 h 898971"/>
                  <a:gd name="connsiteX1169" fmla="*/ 357659 w 1417745"/>
                  <a:gd name="connsiteY1169" fmla="*/ 693921 h 898971"/>
                  <a:gd name="connsiteX1170" fmla="*/ 358449 w 1417745"/>
                  <a:gd name="connsiteY1170" fmla="*/ 693131 h 898971"/>
                  <a:gd name="connsiteX1171" fmla="*/ 358537 w 1417745"/>
                  <a:gd name="connsiteY1171" fmla="*/ 692340 h 898971"/>
                  <a:gd name="connsiteX1172" fmla="*/ 354145 w 1417745"/>
                  <a:gd name="connsiteY1172" fmla="*/ 692955 h 898971"/>
                  <a:gd name="connsiteX1173" fmla="*/ 357659 w 1417745"/>
                  <a:gd name="connsiteY1173" fmla="*/ 693921 h 898971"/>
                  <a:gd name="connsiteX1174" fmla="*/ 434092 w 1417745"/>
                  <a:gd name="connsiteY1174" fmla="*/ 483599 h 898971"/>
                  <a:gd name="connsiteX1175" fmla="*/ 434882 w 1417745"/>
                  <a:gd name="connsiteY1175" fmla="*/ 482721 h 898971"/>
                  <a:gd name="connsiteX1176" fmla="*/ 434794 w 1417745"/>
                  <a:gd name="connsiteY1176" fmla="*/ 481930 h 898971"/>
                  <a:gd name="connsiteX1177" fmla="*/ 429260 w 1417745"/>
                  <a:gd name="connsiteY1177" fmla="*/ 481227 h 898971"/>
                  <a:gd name="connsiteX1178" fmla="*/ 428469 w 1417745"/>
                  <a:gd name="connsiteY1178" fmla="*/ 482809 h 898971"/>
                  <a:gd name="connsiteX1179" fmla="*/ 434092 w 1417745"/>
                  <a:gd name="connsiteY1179" fmla="*/ 483599 h 898971"/>
                  <a:gd name="connsiteX1180" fmla="*/ 217796 w 1417745"/>
                  <a:gd name="connsiteY1180" fmla="*/ 240947 h 898971"/>
                  <a:gd name="connsiteX1181" fmla="*/ 217796 w 1417745"/>
                  <a:gd name="connsiteY1181" fmla="*/ 238663 h 898971"/>
                  <a:gd name="connsiteX1182" fmla="*/ 216478 w 1417745"/>
                  <a:gd name="connsiteY1182" fmla="*/ 235149 h 898971"/>
                  <a:gd name="connsiteX1183" fmla="*/ 215599 w 1417745"/>
                  <a:gd name="connsiteY1183" fmla="*/ 238136 h 898971"/>
                  <a:gd name="connsiteX1184" fmla="*/ 217796 w 1417745"/>
                  <a:gd name="connsiteY1184" fmla="*/ 240947 h 898971"/>
                  <a:gd name="connsiteX1185" fmla="*/ 1172678 w 1417745"/>
                  <a:gd name="connsiteY1185" fmla="*/ 301918 h 898971"/>
                  <a:gd name="connsiteX1186" fmla="*/ 1175753 w 1417745"/>
                  <a:gd name="connsiteY1186" fmla="*/ 301303 h 898971"/>
                  <a:gd name="connsiteX1187" fmla="*/ 1172151 w 1417745"/>
                  <a:gd name="connsiteY1187" fmla="*/ 297701 h 898971"/>
                  <a:gd name="connsiteX1188" fmla="*/ 1172678 w 1417745"/>
                  <a:gd name="connsiteY1188" fmla="*/ 301918 h 898971"/>
                  <a:gd name="connsiteX1189" fmla="*/ 1392576 w 1417745"/>
                  <a:gd name="connsiteY1189" fmla="*/ 571980 h 898971"/>
                  <a:gd name="connsiteX1190" fmla="*/ 1393455 w 1417745"/>
                  <a:gd name="connsiteY1190" fmla="*/ 568203 h 898971"/>
                  <a:gd name="connsiteX1191" fmla="*/ 1391961 w 1417745"/>
                  <a:gd name="connsiteY1191" fmla="*/ 567763 h 898971"/>
                  <a:gd name="connsiteX1192" fmla="*/ 1392576 w 1417745"/>
                  <a:gd name="connsiteY1192" fmla="*/ 571980 h 898971"/>
                  <a:gd name="connsiteX1193" fmla="*/ 322956 w 1417745"/>
                  <a:gd name="connsiteY1193" fmla="*/ 131042 h 898971"/>
                  <a:gd name="connsiteX1194" fmla="*/ 323571 w 1417745"/>
                  <a:gd name="connsiteY1194" fmla="*/ 134029 h 898971"/>
                  <a:gd name="connsiteX1195" fmla="*/ 325065 w 1417745"/>
                  <a:gd name="connsiteY1195" fmla="*/ 133590 h 898971"/>
                  <a:gd name="connsiteX1196" fmla="*/ 322956 w 1417745"/>
                  <a:gd name="connsiteY1196" fmla="*/ 131042 h 898971"/>
                  <a:gd name="connsiteX1197" fmla="*/ 614543 w 1417745"/>
                  <a:gd name="connsiteY1197" fmla="*/ 546942 h 898971"/>
                  <a:gd name="connsiteX1198" fmla="*/ 616915 w 1417745"/>
                  <a:gd name="connsiteY1198" fmla="*/ 545712 h 898971"/>
                  <a:gd name="connsiteX1199" fmla="*/ 614543 w 1417745"/>
                  <a:gd name="connsiteY1199" fmla="*/ 546942 h 898971"/>
                  <a:gd name="connsiteX1200" fmla="*/ 989854 w 1417745"/>
                  <a:gd name="connsiteY1200" fmla="*/ 869629 h 898971"/>
                  <a:gd name="connsiteX1201" fmla="*/ 986077 w 1417745"/>
                  <a:gd name="connsiteY1201" fmla="*/ 868750 h 898971"/>
                  <a:gd name="connsiteX1202" fmla="*/ 985638 w 1417745"/>
                  <a:gd name="connsiteY1202" fmla="*/ 870244 h 898971"/>
                  <a:gd name="connsiteX1203" fmla="*/ 989854 w 1417745"/>
                  <a:gd name="connsiteY1203" fmla="*/ 869629 h 898971"/>
                  <a:gd name="connsiteX1204" fmla="*/ 49292 w 1417745"/>
                  <a:gd name="connsiteY1204" fmla="*/ 536136 h 898971"/>
                  <a:gd name="connsiteX1205" fmla="*/ 50171 w 1417745"/>
                  <a:gd name="connsiteY1205" fmla="*/ 532358 h 898971"/>
                  <a:gd name="connsiteX1206" fmla="*/ 48677 w 1417745"/>
                  <a:gd name="connsiteY1206" fmla="*/ 531919 h 898971"/>
                  <a:gd name="connsiteX1207" fmla="*/ 49292 w 1417745"/>
                  <a:gd name="connsiteY1207" fmla="*/ 536136 h 898971"/>
                  <a:gd name="connsiteX1208" fmla="*/ 1155986 w 1417745"/>
                  <a:gd name="connsiteY1208" fmla="*/ 289970 h 898971"/>
                  <a:gd name="connsiteX1209" fmla="*/ 1155107 w 1417745"/>
                  <a:gd name="connsiteY1209" fmla="*/ 293747 h 898971"/>
                  <a:gd name="connsiteX1210" fmla="*/ 1156601 w 1417745"/>
                  <a:gd name="connsiteY1210" fmla="*/ 294187 h 898971"/>
                  <a:gd name="connsiteX1211" fmla="*/ 1155986 w 1417745"/>
                  <a:gd name="connsiteY1211" fmla="*/ 289970 h 898971"/>
                  <a:gd name="connsiteX1212" fmla="*/ 1184626 w 1417745"/>
                  <a:gd name="connsiteY1212" fmla="*/ 416655 h 898971"/>
                  <a:gd name="connsiteX1213" fmla="*/ 1187613 w 1417745"/>
                  <a:gd name="connsiteY1213" fmla="*/ 416040 h 898971"/>
                  <a:gd name="connsiteX1214" fmla="*/ 1187174 w 1417745"/>
                  <a:gd name="connsiteY1214" fmla="*/ 414546 h 898971"/>
                  <a:gd name="connsiteX1215" fmla="*/ 1184626 w 1417745"/>
                  <a:gd name="connsiteY1215" fmla="*/ 416655 h 898971"/>
                  <a:gd name="connsiteX1216" fmla="*/ 71958 w 1417745"/>
                  <a:gd name="connsiteY1216" fmla="*/ 666423 h 898971"/>
                  <a:gd name="connsiteX1217" fmla="*/ 68181 w 1417745"/>
                  <a:gd name="connsiteY1217" fmla="*/ 665545 h 898971"/>
                  <a:gd name="connsiteX1218" fmla="*/ 67741 w 1417745"/>
                  <a:gd name="connsiteY1218" fmla="*/ 667038 h 898971"/>
                  <a:gd name="connsiteX1219" fmla="*/ 71958 w 1417745"/>
                  <a:gd name="connsiteY1219" fmla="*/ 666423 h 898971"/>
                  <a:gd name="connsiteX1220" fmla="*/ 765125 w 1417745"/>
                  <a:gd name="connsiteY1220" fmla="*/ 812260 h 898971"/>
                  <a:gd name="connsiteX1221" fmla="*/ 768902 w 1417745"/>
                  <a:gd name="connsiteY1221" fmla="*/ 813139 h 898971"/>
                  <a:gd name="connsiteX1222" fmla="*/ 769341 w 1417745"/>
                  <a:gd name="connsiteY1222" fmla="*/ 811645 h 898971"/>
                  <a:gd name="connsiteX1223" fmla="*/ 765125 w 1417745"/>
                  <a:gd name="connsiteY1223" fmla="*/ 812260 h 898971"/>
                  <a:gd name="connsiteX1224" fmla="*/ 781905 w 1417745"/>
                  <a:gd name="connsiteY1224" fmla="*/ 828953 h 898971"/>
                  <a:gd name="connsiteX1225" fmla="*/ 782520 w 1417745"/>
                  <a:gd name="connsiteY1225" fmla="*/ 831939 h 898971"/>
                  <a:gd name="connsiteX1226" fmla="*/ 784013 w 1417745"/>
                  <a:gd name="connsiteY1226" fmla="*/ 831500 h 898971"/>
                  <a:gd name="connsiteX1227" fmla="*/ 781905 w 1417745"/>
                  <a:gd name="connsiteY1227" fmla="*/ 828953 h 898971"/>
                  <a:gd name="connsiteX1228" fmla="*/ 600223 w 1417745"/>
                  <a:gd name="connsiteY1228" fmla="*/ 429745 h 898971"/>
                  <a:gd name="connsiteX1229" fmla="*/ 600838 w 1417745"/>
                  <a:gd name="connsiteY1229" fmla="*/ 432732 h 898971"/>
                  <a:gd name="connsiteX1230" fmla="*/ 602331 w 1417745"/>
                  <a:gd name="connsiteY1230" fmla="*/ 432293 h 898971"/>
                  <a:gd name="connsiteX1231" fmla="*/ 600223 w 1417745"/>
                  <a:gd name="connsiteY1231" fmla="*/ 429745 h 898971"/>
                  <a:gd name="connsiteX1232" fmla="*/ 1393806 w 1417745"/>
                  <a:gd name="connsiteY1232" fmla="*/ 599478 h 898971"/>
                  <a:gd name="connsiteX1233" fmla="*/ 1395212 w 1417745"/>
                  <a:gd name="connsiteY1233" fmla="*/ 600445 h 898971"/>
                  <a:gd name="connsiteX1234" fmla="*/ 1393806 w 1417745"/>
                  <a:gd name="connsiteY1234" fmla="*/ 599478 h 898971"/>
                  <a:gd name="connsiteX1235" fmla="*/ 33742 w 1417745"/>
                  <a:gd name="connsiteY1235" fmla="*/ 594734 h 898971"/>
                  <a:gd name="connsiteX1236" fmla="*/ 32336 w 1417745"/>
                  <a:gd name="connsiteY1236" fmla="*/ 593768 h 898971"/>
                  <a:gd name="connsiteX1237" fmla="*/ 33742 w 1417745"/>
                  <a:gd name="connsiteY1237" fmla="*/ 594734 h 898971"/>
                  <a:gd name="connsiteX1238" fmla="*/ 1257545 w 1417745"/>
                  <a:gd name="connsiteY1238" fmla="*/ 558890 h 898971"/>
                  <a:gd name="connsiteX1239" fmla="*/ 1258951 w 1417745"/>
                  <a:gd name="connsiteY1239" fmla="*/ 559856 h 898971"/>
                  <a:gd name="connsiteX1240" fmla="*/ 1257545 w 1417745"/>
                  <a:gd name="connsiteY1240" fmla="*/ 558890 h 898971"/>
                  <a:gd name="connsiteX1241" fmla="*/ 340879 w 1417745"/>
                  <a:gd name="connsiteY1241" fmla="*/ 693921 h 898971"/>
                  <a:gd name="connsiteX1242" fmla="*/ 339912 w 1417745"/>
                  <a:gd name="connsiteY1242" fmla="*/ 695327 h 898971"/>
                  <a:gd name="connsiteX1243" fmla="*/ 340879 w 1417745"/>
                  <a:gd name="connsiteY1243" fmla="*/ 693921 h 898971"/>
                  <a:gd name="connsiteX1244" fmla="*/ 652847 w 1417745"/>
                  <a:gd name="connsiteY1244" fmla="*/ 97570 h 898971"/>
                  <a:gd name="connsiteX1245" fmla="*/ 654253 w 1417745"/>
                  <a:gd name="connsiteY1245" fmla="*/ 98536 h 898971"/>
                  <a:gd name="connsiteX1246" fmla="*/ 652847 w 1417745"/>
                  <a:gd name="connsiteY1246" fmla="*/ 97570 h 898971"/>
                  <a:gd name="connsiteX1247" fmla="*/ 573955 w 1417745"/>
                  <a:gd name="connsiteY1247" fmla="*/ 484741 h 898971"/>
                  <a:gd name="connsiteX1248" fmla="*/ 572549 w 1417745"/>
                  <a:gd name="connsiteY1248" fmla="*/ 483775 h 898971"/>
                  <a:gd name="connsiteX1249" fmla="*/ 573955 w 1417745"/>
                  <a:gd name="connsiteY1249" fmla="*/ 484741 h 898971"/>
                  <a:gd name="connsiteX1250" fmla="*/ 23024 w 1417745"/>
                  <a:gd name="connsiteY1250" fmla="*/ 471651 h 898971"/>
                  <a:gd name="connsiteX1251" fmla="*/ 23990 w 1417745"/>
                  <a:gd name="connsiteY1251" fmla="*/ 470246 h 898971"/>
                  <a:gd name="connsiteX1252" fmla="*/ 23024 w 1417745"/>
                  <a:gd name="connsiteY1252" fmla="*/ 471651 h 898971"/>
                  <a:gd name="connsiteX1253" fmla="*/ 250038 w 1417745"/>
                  <a:gd name="connsiteY1253" fmla="*/ 746458 h 898971"/>
                  <a:gd name="connsiteX1254" fmla="*/ 251004 w 1417745"/>
                  <a:gd name="connsiteY1254" fmla="*/ 745052 h 898971"/>
                  <a:gd name="connsiteX1255" fmla="*/ 250038 w 1417745"/>
                  <a:gd name="connsiteY1255" fmla="*/ 746458 h 898971"/>
                  <a:gd name="connsiteX1256" fmla="*/ 588275 w 1417745"/>
                  <a:gd name="connsiteY1256" fmla="*/ 441693 h 898971"/>
                  <a:gd name="connsiteX1257" fmla="*/ 589681 w 1417745"/>
                  <a:gd name="connsiteY1257" fmla="*/ 442659 h 898971"/>
                  <a:gd name="connsiteX1258" fmla="*/ 588275 w 1417745"/>
                  <a:gd name="connsiteY1258" fmla="*/ 441693 h 898971"/>
                  <a:gd name="connsiteX1259" fmla="*/ 1171536 w 1417745"/>
                  <a:gd name="connsiteY1259" fmla="*/ 415425 h 898971"/>
                  <a:gd name="connsiteX1260" fmla="*/ 1172942 w 1417745"/>
                  <a:gd name="connsiteY1260" fmla="*/ 416391 h 898971"/>
                  <a:gd name="connsiteX1261" fmla="*/ 1171536 w 1417745"/>
                  <a:gd name="connsiteY1261" fmla="*/ 415425 h 898971"/>
                  <a:gd name="connsiteX1262" fmla="*/ 1289787 w 1417745"/>
                  <a:gd name="connsiteY1262" fmla="*/ 763238 h 898971"/>
                  <a:gd name="connsiteX1263" fmla="*/ 1288821 w 1417745"/>
                  <a:gd name="connsiteY1263" fmla="*/ 764644 h 898971"/>
                  <a:gd name="connsiteX1264" fmla="*/ 1289787 w 1417745"/>
                  <a:gd name="connsiteY1264" fmla="*/ 763238 h 898971"/>
                  <a:gd name="connsiteX1265" fmla="*/ 1253943 w 1417745"/>
                  <a:gd name="connsiteY1265" fmla="*/ 404707 h 898971"/>
                  <a:gd name="connsiteX1266" fmla="*/ 1254909 w 1417745"/>
                  <a:gd name="connsiteY1266" fmla="*/ 403301 h 898971"/>
                  <a:gd name="connsiteX1267" fmla="*/ 1253943 w 1417745"/>
                  <a:gd name="connsiteY1267" fmla="*/ 404707 h 898971"/>
                  <a:gd name="connsiteX1268" fmla="*/ 1155986 w 1417745"/>
                  <a:gd name="connsiteY1268" fmla="*/ 801454 h 898971"/>
                  <a:gd name="connsiteX1269" fmla="*/ 1155020 w 1417745"/>
                  <a:gd name="connsiteY1269" fmla="*/ 802860 h 898971"/>
                  <a:gd name="connsiteX1270" fmla="*/ 1155986 w 1417745"/>
                  <a:gd name="connsiteY1270" fmla="*/ 801454 h 898971"/>
                  <a:gd name="connsiteX1271" fmla="*/ 289484 w 1417745"/>
                  <a:gd name="connsiteY1271" fmla="*/ 355684 h 898971"/>
                  <a:gd name="connsiteX1272" fmla="*/ 290890 w 1417745"/>
                  <a:gd name="connsiteY1272" fmla="*/ 356651 h 898971"/>
                  <a:gd name="connsiteX1273" fmla="*/ 289484 w 1417745"/>
                  <a:gd name="connsiteY1273" fmla="*/ 355684 h 898971"/>
                  <a:gd name="connsiteX1274" fmla="*/ 419771 w 1417745"/>
                  <a:gd name="connsiteY1274" fmla="*/ 335390 h 898971"/>
                  <a:gd name="connsiteX1275" fmla="*/ 420738 w 1417745"/>
                  <a:gd name="connsiteY1275" fmla="*/ 333984 h 898971"/>
                  <a:gd name="connsiteX1276" fmla="*/ 419771 w 1417745"/>
                  <a:gd name="connsiteY1276" fmla="*/ 335390 h 898971"/>
                  <a:gd name="connsiteX1277" fmla="*/ 418541 w 1417745"/>
                  <a:gd name="connsiteY1277" fmla="*/ 821749 h 898971"/>
                  <a:gd name="connsiteX1278" fmla="*/ 419947 w 1417745"/>
                  <a:gd name="connsiteY1278" fmla="*/ 822715 h 898971"/>
                  <a:gd name="connsiteX1279" fmla="*/ 418541 w 1417745"/>
                  <a:gd name="connsiteY1279" fmla="*/ 821749 h 898971"/>
                  <a:gd name="connsiteX1280" fmla="*/ 95854 w 1417745"/>
                  <a:gd name="connsiteY1280" fmla="*/ 319840 h 898971"/>
                  <a:gd name="connsiteX1281" fmla="*/ 94449 w 1417745"/>
                  <a:gd name="connsiteY1281" fmla="*/ 318873 h 898971"/>
                  <a:gd name="connsiteX1282" fmla="*/ 95854 w 1417745"/>
                  <a:gd name="connsiteY1282" fmla="*/ 319840 h 898971"/>
                  <a:gd name="connsiteX1283" fmla="*/ 1182254 w 1417745"/>
                  <a:gd name="connsiteY1283" fmla="*/ 299546 h 898971"/>
                  <a:gd name="connsiteX1284" fmla="*/ 1181288 w 1417745"/>
                  <a:gd name="connsiteY1284" fmla="*/ 300951 h 898971"/>
                  <a:gd name="connsiteX1285" fmla="*/ 1182254 w 1417745"/>
                  <a:gd name="connsiteY1285" fmla="*/ 299546 h 898971"/>
                  <a:gd name="connsiteX1286" fmla="*/ 643271 w 1417745"/>
                  <a:gd name="connsiteY1286" fmla="*/ 291112 h 898971"/>
                  <a:gd name="connsiteX1287" fmla="*/ 641866 w 1417745"/>
                  <a:gd name="connsiteY1287" fmla="*/ 290145 h 898971"/>
                  <a:gd name="connsiteX1288" fmla="*/ 643271 w 1417745"/>
                  <a:gd name="connsiteY1288" fmla="*/ 291112 h 898971"/>
                  <a:gd name="connsiteX1289" fmla="*/ 884694 w 1417745"/>
                  <a:gd name="connsiteY1289" fmla="*/ 228999 h 898971"/>
                  <a:gd name="connsiteX1290" fmla="*/ 883288 w 1417745"/>
                  <a:gd name="connsiteY1290" fmla="*/ 228033 h 898971"/>
                  <a:gd name="connsiteX1291" fmla="*/ 884694 w 1417745"/>
                  <a:gd name="connsiteY1291" fmla="*/ 228999 h 898971"/>
                  <a:gd name="connsiteX1292" fmla="*/ 287112 w 1417745"/>
                  <a:gd name="connsiteY1292" fmla="*/ 195527 h 898971"/>
                  <a:gd name="connsiteX1293" fmla="*/ 288518 w 1417745"/>
                  <a:gd name="connsiteY1293" fmla="*/ 196493 h 898971"/>
                  <a:gd name="connsiteX1294" fmla="*/ 287112 w 1417745"/>
                  <a:gd name="connsiteY1294" fmla="*/ 195527 h 898971"/>
                  <a:gd name="connsiteX1295" fmla="*/ 267960 w 1417745"/>
                  <a:gd name="connsiteY1295" fmla="*/ 178835 h 898971"/>
                  <a:gd name="connsiteX1296" fmla="*/ 266554 w 1417745"/>
                  <a:gd name="connsiteY1296" fmla="*/ 177868 h 898971"/>
                  <a:gd name="connsiteX1297" fmla="*/ 267960 w 1417745"/>
                  <a:gd name="connsiteY1297" fmla="*/ 178835 h 898971"/>
                  <a:gd name="connsiteX1298" fmla="*/ 1396178 w 1417745"/>
                  <a:gd name="connsiteY1298" fmla="*/ 494318 h 898971"/>
                  <a:gd name="connsiteX1299" fmla="*/ 1394773 w 1417745"/>
                  <a:gd name="connsiteY1299" fmla="*/ 493351 h 898971"/>
                  <a:gd name="connsiteX1300" fmla="*/ 1396178 w 1417745"/>
                  <a:gd name="connsiteY1300" fmla="*/ 494318 h 89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</a:cxnLst>
                <a:rect l="l" t="t" r="r" b="b"/>
                <a:pathLst>
                  <a:path w="1417745" h="898971">
                    <a:moveTo>
                      <a:pt x="1412870" y="485971"/>
                    </a:moveTo>
                    <a:cubicBezTo>
                      <a:pt x="1414276" y="495723"/>
                      <a:pt x="1415770" y="504333"/>
                      <a:pt x="1417087" y="512942"/>
                    </a:cubicBezTo>
                    <a:cubicBezTo>
                      <a:pt x="1417527" y="516017"/>
                      <a:pt x="1417966" y="519180"/>
                      <a:pt x="1417615" y="522255"/>
                    </a:cubicBezTo>
                    <a:cubicBezTo>
                      <a:pt x="1416385" y="533061"/>
                      <a:pt x="1418845" y="543955"/>
                      <a:pt x="1417087" y="554673"/>
                    </a:cubicBezTo>
                    <a:cubicBezTo>
                      <a:pt x="1416472" y="558363"/>
                      <a:pt x="1415418" y="562141"/>
                      <a:pt x="1415330" y="565831"/>
                    </a:cubicBezTo>
                    <a:cubicBezTo>
                      <a:pt x="1415243" y="579624"/>
                      <a:pt x="1413661" y="593065"/>
                      <a:pt x="1408741" y="606155"/>
                    </a:cubicBezTo>
                    <a:cubicBezTo>
                      <a:pt x="1407072" y="610636"/>
                      <a:pt x="1406545" y="615644"/>
                      <a:pt x="1405754" y="620476"/>
                    </a:cubicBezTo>
                    <a:cubicBezTo>
                      <a:pt x="1403206" y="635674"/>
                      <a:pt x="1394509" y="648501"/>
                      <a:pt x="1389150" y="662557"/>
                    </a:cubicBezTo>
                    <a:cubicBezTo>
                      <a:pt x="1383527" y="677229"/>
                      <a:pt x="1376148" y="691022"/>
                      <a:pt x="1367274" y="703585"/>
                    </a:cubicBezTo>
                    <a:cubicBezTo>
                      <a:pt x="1357786" y="716939"/>
                      <a:pt x="1349967" y="731347"/>
                      <a:pt x="1337228" y="742592"/>
                    </a:cubicBezTo>
                    <a:cubicBezTo>
                      <a:pt x="1324929" y="753486"/>
                      <a:pt x="1314738" y="766752"/>
                      <a:pt x="1303141" y="778437"/>
                    </a:cubicBezTo>
                    <a:cubicBezTo>
                      <a:pt x="1287503" y="794162"/>
                      <a:pt x="1269317" y="806813"/>
                      <a:pt x="1250341" y="818234"/>
                    </a:cubicBezTo>
                    <a:cubicBezTo>
                      <a:pt x="1241995" y="823242"/>
                      <a:pt x="1234352" y="829480"/>
                      <a:pt x="1225830" y="834136"/>
                    </a:cubicBezTo>
                    <a:cubicBezTo>
                      <a:pt x="1212915" y="841252"/>
                      <a:pt x="1199649" y="847665"/>
                      <a:pt x="1186208" y="853903"/>
                    </a:cubicBezTo>
                    <a:cubicBezTo>
                      <a:pt x="1178213" y="857593"/>
                      <a:pt x="1169867" y="860668"/>
                      <a:pt x="1161521" y="863479"/>
                    </a:cubicBezTo>
                    <a:cubicBezTo>
                      <a:pt x="1150627" y="867169"/>
                      <a:pt x="1139030" y="869453"/>
                      <a:pt x="1128751" y="873758"/>
                    </a:cubicBezTo>
                    <a:cubicBezTo>
                      <a:pt x="1112674" y="880435"/>
                      <a:pt x="1095806" y="882719"/>
                      <a:pt x="1079465" y="887463"/>
                    </a:cubicBezTo>
                    <a:cubicBezTo>
                      <a:pt x="1076215" y="888430"/>
                      <a:pt x="1072964" y="889132"/>
                      <a:pt x="1069714" y="889835"/>
                    </a:cubicBezTo>
                    <a:cubicBezTo>
                      <a:pt x="1066024" y="890538"/>
                      <a:pt x="1062246" y="890889"/>
                      <a:pt x="1058556" y="891768"/>
                    </a:cubicBezTo>
                    <a:cubicBezTo>
                      <a:pt x="1053812" y="892910"/>
                      <a:pt x="1032200" y="893174"/>
                      <a:pt x="1026841" y="892383"/>
                    </a:cubicBezTo>
                    <a:cubicBezTo>
                      <a:pt x="1023766" y="891944"/>
                      <a:pt x="1018846" y="890977"/>
                      <a:pt x="1017616" y="892559"/>
                    </a:cubicBezTo>
                    <a:cubicBezTo>
                      <a:pt x="1012257" y="899236"/>
                      <a:pt x="1004877" y="895282"/>
                      <a:pt x="999079" y="897391"/>
                    </a:cubicBezTo>
                    <a:cubicBezTo>
                      <a:pt x="992490" y="899850"/>
                      <a:pt x="986780" y="896248"/>
                      <a:pt x="980630" y="897039"/>
                    </a:cubicBezTo>
                    <a:cubicBezTo>
                      <a:pt x="979927" y="897127"/>
                      <a:pt x="978961" y="896161"/>
                      <a:pt x="978170" y="895633"/>
                    </a:cubicBezTo>
                    <a:cubicBezTo>
                      <a:pt x="978873" y="895282"/>
                      <a:pt x="979576" y="895106"/>
                      <a:pt x="980191" y="894667"/>
                    </a:cubicBezTo>
                    <a:cubicBezTo>
                      <a:pt x="981508" y="893876"/>
                      <a:pt x="983090" y="893261"/>
                      <a:pt x="983880" y="892119"/>
                    </a:cubicBezTo>
                    <a:cubicBezTo>
                      <a:pt x="984583" y="891153"/>
                      <a:pt x="984408" y="889484"/>
                      <a:pt x="984583" y="888078"/>
                    </a:cubicBezTo>
                    <a:cubicBezTo>
                      <a:pt x="983705" y="888517"/>
                      <a:pt x="982738" y="888781"/>
                      <a:pt x="982035" y="889396"/>
                    </a:cubicBezTo>
                    <a:cubicBezTo>
                      <a:pt x="978258" y="892734"/>
                      <a:pt x="974919" y="898181"/>
                      <a:pt x="970790" y="898884"/>
                    </a:cubicBezTo>
                    <a:cubicBezTo>
                      <a:pt x="966398" y="899587"/>
                      <a:pt x="961126" y="895897"/>
                      <a:pt x="956646" y="893525"/>
                    </a:cubicBezTo>
                    <a:cubicBezTo>
                      <a:pt x="953219" y="891680"/>
                      <a:pt x="951814" y="891416"/>
                      <a:pt x="951375" y="895897"/>
                    </a:cubicBezTo>
                    <a:cubicBezTo>
                      <a:pt x="951287" y="896512"/>
                      <a:pt x="947158" y="897215"/>
                      <a:pt x="944961" y="897039"/>
                    </a:cubicBezTo>
                    <a:cubicBezTo>
                      <a:pt x="938460" y="896512"/>
                      <a:pt x="932047" y="895019"/>
                      <a:pt x="925633" y="894843"/>
                    </a:cubicBezTo>
                    <a:cubicBezTo>
                      <a:pt x="917199" y="894667"/>
                      <a:pt x="909117" y="893349"/>
                      <a:pt x="900946" y="890977"/>
                    </a:cubicBezTo>
                    <a:cubicBezTo>
                      <a:pt x="890492" y="887990"/>
                      <a:pt x="879422" y="887200"/>
                      <a:pt x="868704" y="885091"/>
                    </a:cubicBezTo>
                    <a:cubicBezTo>
                      <a:pt x="861412" y="883685"/>
                      <a:pt x="854296" y="881401"/>
                      <a:pt x="847004" y="879732"/>
                    </a:cubicBezTo>
                    <a:cubicBezTo>
                      <a:pt x="831103" y="875954"/>
                      <a:pt x="816168" y="869805"/>
                      <a:pt x="801320" y="862952"/>
                    </a:cubicBezTo>
                    <a:cubicBezTo>
                      <a:pt x="793326" y="859262"/>
                      <a:pt x="783750" y="858471"/>
                      <a:pt x="776546" y="853727"/>
                    </a:cubicBezTo>
                    <a:cubicBezTo>
                      <a:pt x="765915" y="846787"/>
                      <a:pt x="752913" y="843888"/>
                      <a:pt x="743864" y="834136"/>
                    </a:cubicBezTo>
                    <a:cubicBezTo>
                      <a:pt x="742283" y="832467"/>
                      <a:pt x="738856" y="832730"/>
                      <a:pt x="736748" y="831412"/>
                    </a:cubicBezTo>
                    <a:cubicBezTo>
                      <a:pt x="726996" y="825087"/>
                      <a:pt x="717156" y="818849"/>
                      <a:pt x="707756" y="811997"/>
                    </a:cubicBezTo>
                    <a:cubicBezTo>
                      <a:pt x="692294" y="800751"/>
                      <a:pt x="678149" y="787837"/>
                      <a:pt x="664883" y="774044"/>
                    </a:cubicBezTo>
                    <a:cubicBezTo>
                      <a:pt x="660227" y="769212"/>
                      <a:pt x="655395" y="769827"/>
                      <a:pt x="649333" y="772463"/>
                    </a:cubicBezTo>
                    <a:cubicBezTo>
                      <a:pt x="634398" y="778964"/>
                      <a:pt x="622186" y="790209"/>
                      <a:pt x="606109" y="795129"/>
                    </a:cubicBezTo>
                    <a:cubicBezTo>
                      <a:pt x="598466" y="797501"/>
                      <a:pt x="591086" y="802948"/>
                      <a:pt x="583179" y="806023"/>
                    </a:cubicBezTo>
                    <a:cubicBezTo>
                      <a:pt x="574570" y="809361"/>
                      <a:pt x="565081" y="809537"/>
                      <a:pt x="556208" y="813051"/>
                    </a:cubicBezTo>
                    <a:cubicBezTo>
                      <a:pt x="544875" y="817532"/>
                      <a:pt x="532663" y="819728"/>
                      <a:pt x="520891" y="822891"/>
                    </a:cubicBezTo>
                    <a:cubicBezTo>
                      <a:pt x="514829" y="824560"/>
                      <a:pt x="508767" y="826405"/>
                      <a:pt x="502530" y="827635"/>
                    </a:cubicBezTo>
                    <a:cubicBezTo>
                      <a:pt x="484256" y="831237"/>
                      <a:pt x="465807" y="829743"/>
                      <a:pt x="447357" y="830182"/>
                    </a:cubicBezTo>
                    <a:cubicBezTo>
                      <a:pt x="440066" y="830358"/>
                      <a:pt x="432862" y="831676"/>
                      <a:pt x="425658" y="832467"/>
                    </a:cubicBezTo>
                    <a:cubicBezTo>
                      <a:pt x="424955" y="832554"/>
                      <a:pt x="423813" y="832994"/>
                      <a:pt x="423725" y="833433"/>
                    </a:cubicBezTo>
                    <a:cubicBezTo>
                      <a:pt x="422143" y="842570"/>
                      <a:pt x="414939" y="839407"/>
                      <a:pt x="409668" y="839495"/>
                    </a:cubicBezTo>
                    <a:cubicBezTo>
                      <a:pt x="396929" y="839846"/>
                      <a:pt x="384191" y="839846"/>
                      <a:pt x="371452" y="839495"/>
                    </a:cubicBezTo>
                    <a:cubicBezTo>
                      <a:pt x="366620" y="839319"/>
                      <a:pt x="361876" y="837738"/>
                      <a:pt x="357132" y="836684"/>
                    </a:cubicBezTo>
                    <a:cubicBezTo>
                      <a:pt x="355726" y="836332"/>
                      <a:pt x="353881" y="834575"/>
                      <a:pt x="353178" y="835014"/>
                    </a:cubicBezTo>
                    <a:cubicBezTo>
                      <a:pt x="347731" y="838529"/>
                      <a:pt x="342460" y="834751"/>
                      <a:pt x="337101" y="834663"/>
                    </a:cubicBezTo>
                    <a:cubicBezTo>
                      <a:pt x="332708" y="834575"/>
                      <a:pt x="328228" y="833082"/>
                      <a:pt x="323835" y="832203"/>
                    </a:cubicBezTo>
                    <a:cubicBezTo>
                      <a:pt x="320936" y="831588"/>
                      <a:pt x="318037" y="830446"/>
                      <a:pt x="315138" y="830182"/>
                    </a:cubicBezTo>
                    <a:cubicBezTo>
                      <a:pt x="299060" y="828601"/>
                      <a:pt x="283334" y="825614"/>
                      <a:pt x="268048" y="819728"/>
                    </a:cubicBezTo>
                    <a:cubicBezTo>
                      <a:pt x="256363" y="815247"/>
                      <a:pt x="243976" y="812612"/>
                      <a:pt x="232028" y="808483"/>
                    </a:cubicBezTo>
                    <a:cubicBezTo>
                      <a:pt x="215248" y="802684"/>
                      <a:pt x="198556" y="796534"/>
                      <a:pt x="184060" y="785729"/>
                    </a:cubicBezTo>
                    <a:cubicBezTo>
                      <a:pt x="183445" y="785289"/>
                      <a:pt x="182830" y="784850"/>
                      <a:pt x="182127" y="784674"/>
                    </a:cubicBezTo>
                    <a:cubicBezTo>
                      <a:pt x="169740" y="782126"/>
                      <a:pt x="159988" y="774308"/>
                      <a:pt x="149709" y="767806"/>
                    </a:cubicBezTo>
                    <a:cubicBezTo>
                      <a:pt x="140484" y="762008"/>
                      <a:pt x="131699" y="755243"/>
                      <a:pt x="123001" y="748478"/>
                    </a:cubicBezTo>
                    <a:cubicBezTo>
                      <a:pt x="113864" y="741450"/>
                      <a:pt x="104903" y="734158"/>
                      <a:pt x="96294" y="726427"/>
                    </a:cubicBezTo>
                    <a:cubicBezTo>
                      <a:pt x="92340" y="722913"/>
                      <a:pt x="89968" y="717554"/>
                      <a:pt x="85927" y="714128"/>
                    </a:cubicBezTo>
                    <a:cubicBezTo>
                      <a:pt x="63349" y="694536"/>
                      <a:pt x="47886" y="669762"/>
                      <a:pt x="33390" y="644020"/>
                    </a:cubicBezTo>
                    <a:cubicBezTo>
                      <a:pt x="19861" y="619861"/>
                      <a:pt x="12218" y="593680"/>
                      <a:pt x="5102" y="567324"/>
                    </a:cubicBezTo>
                    <a:cubicBezTo>
                      <a:pt x="2729" y="558539"/>
                      <a:pt x="3257" y="548963"/>
                      <a:pt x="2466" y="539738"/>
                    </a:cubicBezTo>
                    <a:cubicBezTo>
                      <a:pt x="1675" y="530074"/>
                      <a:pt x="621" y="520498"/>
                      <a:pt x="94" y="510834"/>
                    </a:cubicBezTo>
                    <a:cubicBezTo>
                      <a:pt x="-609" y="495723"/>
                      <a:pt x="2817" y="481052"/>
                      <a:pt x="4311" y="466204"/>
                    </a:cubicBezTo>
                    <a:cubicBezTo>
                      <a:pt x="6595" y="443450"/>
                      <a:pt x="14941" y="422980"/>
                      <a:pt x="22672" y="401983"/>
                    </a:cubicBezTo>
                    <a:cubicBezTo>
                      <a:pt x="33478" y="372552"/>
                      <a:pt x="50610" y="346987"/>
                      <a:pt x="68005" y="321597"/>
                    </a:cubicBezTo>
                    <a:cubicBezTo>
                      <a:pt x="76527" y="309210"/>
                      <a:pt x="86454" y="297437"/>
                      <a:pt x="97612" y="287422"/>
                    </a:cubicBezTo>
                    <a:cubicBezTo>
                      <a:pt x="106660" y="279339"/>
                      <a:pt x="116500" y="271872"/>
                      <a:pt x="125637" y="263614"/>
                    </a:cubicBezTo>
                    <a:cubicBezTo>
                      <a:pt x="136092" y="254125"/>
                      <a:pt x="147249" y="245603"/>
                      <a:pt x="158846" y="237433"/>
                    </a:cubicBezTo>
                    <a:cubicBezTo>
                      <a:pt x="160427" y="236291"/>
                      <a:pt x="161481" y="233743"/>
                      <a:pt x="163150" y="233392"/>
                    </a:cubicBezTo>
                    <a:cubicBezTo>
                      <a:pt x="172639" y="231459"/>
                      <a:pt x="179052" y="224079"/>
                      <a:pt x="187662" y="220302"/>
                    </a:cubicBezTo>
                    <a:cubicBezTo>
                      <a:pt x="198819" y="215382"/>
                      <a:pt x="209098" y="208617"/>
                      <a:pt x="219904" y="202819"/>
                    </a:cubicBezTo>
                    <a:cubicBezTo>
                      <a:pt x="225790" y="199744"/>
                      <a:pt x="232028" y="197372"/>
                      <a:pt x="237826" y="194121"/>
                    </a:cubicBezTo>
                    <a:cubicBezTo>
                      <a:pt x="242834" y="191398"/>
                      <a:pt x="248456" y="190168"/>
                      <a:pt x="251444" y="183579"/>
                    </a:cubicBezTo>
                    <a:cubicBezTo>
                      <a:pt x="257593" y="170225"/>
                      <a:pt x="267696" y="159331"/>
                      <a:pt x="277888" y="148876"/>
                    </a:cubicBezTo>
                    <a:cubicBezTo>
                      <a:pt x="289396" y="136928"/>
                      <a:pt x="301257" y="125332"/>
                      <a:pt x="313468" y="114174"/>
                    </a:cubicBezTo>
                    <a:cubicBezTo>
                      <a:pt x="328140" y="100820"/>
                      <a:pt x="344041" y="89136"/>
                      <a:pt x="360909" y="78681"/>
                    </a:cubicBezTo>
                    <a:cubicBezTo>
                      <a:pt x="367762" y="74376"/>
                      <a:pt x="375317" y="71214"/>
                      <a:pt x="382609" y="67524"/>
                    </a:cubicBezTo>
                    <a:cubicBezTo>
                      <a:pt x="384893" y="66382"/>
                      <a:pt x="387705" y="65767"/>
                      <a:pt x="389550" y="64098"/>
                    </a:cubicBezTo>
                    <a:cubicBezTo>
                      <a:pt x="404660" y="49777"/>
                      <a:pt x="424955" y="45560"/>
                      <a:pt x="442789" y="36687"/>
                    </a:cubicBezTo>
                    <a:cubicBezTo>
                      <a:pt x="453244" y="31504"/>
                      <a:pt x="464928" y="28341"/>
                      <a:pt x="476349" y="25442"/>
                    </a:cubicBezTo>
                    <a:cubicBezTo>
                      <a:pt x="497698" y="20083"/>
                      <a:pt x="518431" y="12791"/>
                      <a:pt x="540482" y="9628"/>
                    </a:cubicBezTo>
                    <a:cubicBezTo>
                      <a:pt x="554363" y="7695"/>
                      <a:pt x="568244" y="7432"/>
                      <a:pt x="581949" y="5148"/>
                    </a:cubicBezTo>
                    <a:cubicBezTo>
                      <a:pt x="596006" y="2863"/>
                      <a:pt x="610238" y="3566"/>
                      <a:pt x="624295" y="1019"/>
                    </a:cubicBezTo>
                    <a:cubicBezTo>
                      <a:pt x="632992" y="-563"/>
                      <a:pt x="642569" y="-475"/>
                      <a:pt x="652057" y="2512"/>
                    </a:cubicBezTo>
                    <a:cubicBezTo>
                      <a:pt x="661018" y="5323"/>
                      <a:pt x="671209" y="5060"/>
                      <a:pt x="680785" y="5235"/>
                    </a:cubicBezTo>
                    <a:cubicBezTo>
                      <a:pt x="696159" y="5499"/>
                      <a:pt x="711358" y="6114"/>
                      <a:pt x="725678" y="12440"/>
                    </a:cubicBezTo>
                    <a:cubicBezTo>
                      <a:pt x="736396" y="10243"/>
                      <a:pt x="745533" y="17008"/>
                      <a:pt x="755900" y="17711"/>
                    </a:cubicBezTo>
                    <a:cubicBezTo>
                      <a:pt x="765300" y="18414"/>
                      <a:pt x="774613" y="22016"/>
                      <a:pt x="783750" y="25266"/>
                    </a:cubicBezTo>
                    <a:cubicBezTo>
                      <a:pt x="792447" y="28341"/>
                      <a:pt x="800705" y="32470"/>
                      <a:pt x="809139" y="36160"/>
                    </a:cubicBezTo>
                    <a:cubicBezTo>
                      <a:pt x="824689" y="42925"/>
                      <a:pt x="840415" y="49250"/>
                      <a:pt x="855702" y="56542"/>
                    </a:cubicBezTo>
                    <a:cubicBezTo>
                      <a:pt x="870988" y="63834"/>
                      <a:pt x="884606" y="73849"/>
                      <a:pt x="898047" y="84304"/>
                    </a:cubicBezTo>
                    <a:cubicBezTo>
                      <a:pt x="903055" y="88257"/>
                      <a:pt x="908941" y="91244"/>
                      <a:pt x="913685" y="95461"/>
                    </a:cubicBezTo>
                    <a:cubicBezTo>
                      <a:pt x="925106" y="105565"/>
                      <a:pt x="936527" y="115668"/>
                      <a:pt x="947158" y="126649"/>
                    </a:cubicBezTo>
                    <a:cubicBezTo>
                      <a:pt x="957085" y="136928"/>
                      <a:pt x="966310" y="147998"/>
                      <a:pt x="975007" y="159331"/>
                    </a:cubicBezTo>
                    <a:cubicBezTo>
                      <a:pt x="980630" y="166623"/>
                      <a:pt x="984847" y="175057"/>
                      <a:pt x="989503" y="183139"/>
                    </a:cubicBezTo>
                    <a:cubicBezTo>
                      <a:pt x="994686" y="192101"/>
                      <a:pt x="999431" y="201325"/>
                      <a:pt x="1004877" y="210198"/>
                    </a:cubicBezTo>
                    <a:cubicBezTo>
                      <a:pt x="1006020" y="212043"/>
                      <a:pt x="1009358" y="213273"/>
                      <a:pt x="1011730" y="213361"/>
                    </a:cubicBezTo>
                    <a:cubicBezTo>
                      <a:pt x="1020515" y="213713"/>
                      <a:pt x="1029301" y="213273"/>
                      <a:pt x="1037998" y="213537"/>
                    </a:cubicBezTo>
                    <a:cubicBezTo>
                      <a:pt x="1053988" y="214152"/>
                      <a:pt x="1070065" y="214415"/>
                      <a:pt x="1085967" y="216085"/>
                    </a:cubicBezTo>
                    <a:cubicBezTo>
                      <a:pt x="1096245" y="217227"/>
                      <a:pt x="1106173" y="221356"/>
                      <a:pt x="1116540" y="222849"/>
                    </a:cubicBezTo>
                    <a:cubicBezTo>
                      <a:pt x="1131387" y="225046"/>
                      <a:pt x="1145707" y="229438"/>
                      <a:pt x="1160379" y="232689"/>
                    </a:cubicBezTo>
                    <a:cubicBezTo>
                      <a:pt x="1166528" y="234095"/>
                      <a:pt x="1172678" y="235764"/>
                      <a:pt x="1178389" y="238312"/>
                    </a:cubicBezTo>
                    <a:cubicBezTo>
                      <a:pt x="1194554" y="245516"/>
                      <a:pt x="1210982" y="252105"/>
                      <a:pt x="1227060" y="259309"/>
                    </a:cubicBezTo>
                    <a:cubicBezTo>
                      <a:pt x="1244982" y="267391"/>
                      <a:pt x="1261850" y="278021"/>
                      <a:pt x="1277751" y="289794"/>
                    </a:cubicBezTo>
                    <a:cubicBezTo>
                      <a:pt x="1291193" y="299721"/>
                      <a:pt x="1305689" y="308770"/>
                      <a:pt x="1317461" y="320455"/>
                    </a:cubicBezTo>
                    <a:cubicBezTo>
                      <a:pt x="1335911" y="338729"/>
                      <a:pt x="1354272" y="357353"/>
                      <a:pt x="1368856" y="378878"/>
                    </a:cubicBezTo>
                    <a:cubicBezTo>
                      <a:pt x="1376235" y="389772"/>
                      <a:pt x="1380892" y="402510"/>
                      <a:pt x="1386778" y="414371"/>
                    </a:cubicBezTo>
                    <a:cubicBezTo>
                      <a:pt x="1387305" y="415337"/>
                      <a:pt x="1388008" y="416215"/>
                      <a:pt x="1388535" y="417182"/>
                    </a:cubicBezTo>
                    <a:cubicBezTo>
                      <a:pt x="1400307" y="436510"/>
                      <a:pt x="1406808" y="457595"/>
                      <a:pt x="1410674" y="479734"/>
                    </a:cubicBezTo>
                    <a:cubicBezTo>
                      <a:pt x="1410850" y="481491"/>
                      <a:pt x="1412080" y="483072"/>
                      <a:pt x="1412870" y="485971"/>
                    </a:cubicBezTo>
                    <a:moveTo>
                      <a:pt x="771099" y="822978"/>
                    </a:moveTo>
                    <a:cubicBezTo>
                      <a:pt x="771186" y="822276"/>
                      <a:pt x="771186" y="821485"/>
                      <a:pt x="771274" y="820782"/>
                    </a:cubicBezTo>
                    <a:cubicBezTo>
                      <a:pt x="770835" y="821485"/>
                      <a:pt x="770396" y="822276"/>
                      <a:pt x="768727" y="822978"/>
                    </a:cubicBezTo>
                    <a:cubicBezTo>
                      <a:pt x="768639" y="823681"/>
                      <a:pt x="768639" y="824472"/>
                      <a:pt x="768551" y="825175"/>
                    </a:cubicBezTo>
                    <a:cubicBezTo>
                      <a:pt x="768990" y="824472"/>
                      <a:pt x="769517" y="823681"/>
                      <a:pt x="771099" y="822978"/>
                    </a:cubicBezTo>
                    <a:moveTo>
                      <a:pt x="820121" y="757264"/>
                    </a:moveTo>
                    <a:cubicBezTo>
                      <a:pt x="820912" y="757703"/>
                      <a:pt x="821702" y="758055"/>
                      <a:pt x="822493" y="759636"/>
                    </a:cubicBezTo>
                    <a:cubicBezTo>
                      <a:pt x="826271" y="761042"/>
                      <a:pt x="831366" y="761393"/>
                      <a:pt x="833563" y="764028"/>
                    </a:cubicBezTo>
                    <a:cubicBezTo>
                      <a:pt x="837604" y="768860"/>
                      <a:pt x="841645" y="764556"/>
                      <a:pt x="845423" y="765610"/>
                    </a:cubicBezTo>
                    <a:cubicBezTo>
                      <a:pt x="847883" y="766313"/>
                      <a:pt x="850255" y="767279"/>
                      <a:pt x="852627" y="768246"/>
                    </a:cubicBezTo>
                    <a:cubicBezTo>
                      <a:pt x="853945" y="768773"/>
                      <a:pt x="856053" y="770530"/>
                      <a:pt x="856405" y="770178"/>
                    </a:cubicBezTo>
                    <a:cubicBezTo>
                      <a:pt x="865190" y="761920"/>
                      <a:pt x="875293" y="770705"/>
                      <a:pt x="884518" y="768070"/>
                    </a:cubicBezTo>
                    <a:cubicBezTo>
                      <a:pt x="886538" y="767455"/>
                      <a:pt x="889701" y="767631"/>
                      <a:pt x="891195" y="768773"/>
                    </a:cubicBezTo>
                    <a:cubicBezTo>
                      <a:pt x="896290" y="772902"/>
                      <a:pt x="899629" y="768333"/>
                      <a:pt x="903406" y="766752"/>
                    </a:cubicBezTo>
                    <a:cubicBezTo>
                      <a:pt x="904724" y="766225"/>
                      <a:pt x="905251" y="763677"/>
                      <a:pt x="906130" y="762096"/>
                    </a:cubicBezTo>
                    <a:cubicBezTo>
                      <a:pt x="904548" y="762096"/>
                      <a:pt x="902879" y="761832"/>
                      <a:pt x="901298" y="762008"/>
                    </a:cubicBezTo>
                    <a:cubicBezTo>
                      <a:pt x="897872" y="762271"/>
                      <a:pt x="894445" y="763238"/>
                      <a:pt x="891107" y="763062"/>
                    </a:cubicBezTo>
                    <a:cubicBezTo>
                      <a:pt x="886275" y="762711"/>
                      <a:pt x="881267" y="760427"/>
                      <a:pt x="876699" y="761129"/>
                    </a:cubicBezTo>
                    <a:cubicBezTo>
                      <a:pt x="871603" y="761832"/>
                      <a:pt x="866859" y="754277"/>
                      <a:pt x="861939" y="760778"/>
                    </a:cubicBezTo>
                    <a:cubicBezTo>
                      <a:pt x="849025" y="755595"/>
                      <a:pt x="835583" y="759724"/>
                      <a:pt x="822493" y="757176"/>
                    </a:cubicBezTo>
                    <a:cubicBezTo>
                      <a:pt x="821702" y="756737"/>
                      <a:pt x="820912" y="756385"/>
                      <a:pt x="820121" y="754804"/>
                    </a:cubicBezTo>
                    <a:cubicBezTo>
                      <a:pt x="819330" y="754365"/>
                      <a:pt x="818540" y="754013"/>
                      <a:pt x="817749" y="752432"/>
                    </a:cubicBezTo>
                    <a:cubicBezTo>
                      <a:pt x="810018" y="747161"/>
                      <a:pt x="802375" y="741802"/>
                      <a:pt x="794643" y="736530"/>
                    </a:cubicBezTo>
                    <a:cubicBezTo>
                      <a:pt x="792359" y="734949"/>
                      <a:pt x="791569" y="730381"/>
                      <a:pt x="787264" y="732665"/>
                    </a:cubicBezTo>
                    <a:cubicBezTo>
                      <a:pt x="789109" y="734861"/>
                      <a:pt x="790778" y="737233"/>
                      <a:pt x="792798" y="739342"/>
                    </a:cubicBezTo>
                    <a:cubicBezTo>
                      <a:pt x="799651" y="746546"/>
                      <a:pt x="806679" y="753750"/>
                      <a:pt x="817749" y="754804"/>
                    </a:cubicBezTo>
                    <a:cubicBezTo>
                      <a:pt x="818540" y="755243"/>
                      <a:pt x="819330" y="755682"/>
                      <a:pt x="820121" y="757264"/>
                    </a:cubicBezTo>
                    <a:moveTo>
                      <a:pt x="87508" y="529020"/>
                    </a:moveTo>
                    <a:cubicBezTo>
                      <a:pt x="87421" y="529723"/>
                      <a:pt x="87421" y="530513"/>
                      <a:pt x="87333" y="531216"/>
                    </a:cubicBezTo>
                    <a:cubicBezTo>
                      <a:pt x="87772" y="530513"/>
                      <a:pt x="88211" y="529723"/>
                      <a:pt x="89880" y="529020"/>
                    </a:cubicBezTo>
                    <a:cubicBezTo>
                      <a:pt x="89968" y="528317"/>
                      <a:pt x="89968" y="527526"/>
                      <a:pt x="90056" y="526823"/>
                    </a:cubicBezTo>
                    <a:cubicBezTo>
                      <a:pt x="89617" y="527526"/>
                      <a:pt x="89178" y="528229"/>
                      <a:pt x="87508" y="529020"/>
                    </a:cubicBezTo>
                    <a:moveTo>
                      <a:pt x="51664" y="538508"/>
                    </a:moveTo>
                    <a:cubicBezTo>
                      <a:pt x="51576" y="539211"/>
                      <a:pt x="51576" y="540001"/>
                      <a:pt x="51488" y="540704"/>
                    </a:cubicBezTo>
                    <a:cubicBezTo>
                      <a:pt x="51928" y="540001"/>
                      <a:pt x="52367" y="539211"/>
                      <a:pt x="54036" y="538508"/>
                    </a:cubicBezTo>
                    <a:cubicBezTo>
                      <a:pt x="54124" y="537805"/>
                      <a:pt x="54124" y="537014"/>
                      <a:pt x="54212" y="536312"/>
                    </a:cubicBezTo>
                    <a:cubicBezTo>
                      <a:pt x="53773" y="537102"/>
                      <a:pt x="53333" y="537805"/>
                      <a:pt x="51664" y="538508"/>
                    </a:cubicBezTo>
                    <a:moveTo>
                      <a:pt x="1262289" y="632951"/>
                    </a:moveTo>
                    <a:cubicBezTo>
                      <a:pt x="1261586" y="632863"/>
                      <a:pt x="1260796" y="632863"/>
                      <a:pt x="1260093" y="632775"/>
                    </a:cubicBezTo>
                    <a:cubicBezTo>
                      <a:pt x="1260796" y="633214"/>
                      <a:pt x="1261586" y="633654"/>
                      <a:pt x="1262289" y="635323"/>
                    </a:cubicBezTo>
                    <a:cubicBezTo>
                      <a:pt x="1262992" y="635411"/>
                      <a:pt x="1263783" y="635411"/>
                      <a:pt x="1264485" y="635499"/>
                    </a:cubicBezTo>
                    <a:cubicBezTo>
                      <a:pt x="1263783" y="635059"/>
                      <a:pt x="1263080" y="634620"/>
                      <a:pt x="1262289" y="632951"/>
                    </a:cubicBezTo>
                    <a:moveTo>
                      <a:pt x="700640" y="788276"/>
                    </a:moveTo>
                    <a:cubicBezTo>
                      <a:pt x="701343" y="788364"/>
                      <a:pt x="702133" y="788364"/>
                      <a:pt x="702836" y="788452"/>
                    </a:cubicBezTo>
                    <a:cubicBezTo>
                      <a:pt x="702133" y="788013"/>
                      <a:pt x="701343" y="787573"/>
                      <a:pt x="700640" y="785904"/>
                    </a:cubicBezTo>
                    <a:cubicBezTo>
                      <a:pt x="700464" y="784850"/>
                      <a:pt x="700201" y="783884"/>
                      <a:pt x="700025" y="782829"/>
                    </a:cubicBezTo>
                    <a:cubicBezTo>
                      <a:pt x="699498" y="783005"/>
                      <a:pt x="698971" y="783181"/>
                      <a:pt x="698444" y="783269"/>
                    </a:cubicBezTo>
                    <a:cubicBezTo>
                      <a:pt x="699146" y="784586"/>
                      <a:pt x="699849" y="785904"/>
                      <a:pt x="700640" y="788276"/>
                    </a:cubicBezTo>
                    <a:moveTo>
                      <a:pt x="338507" y="333018"/>
                    </a:moveTo>
                    <a:cubicBezTo>
                      <a:pt x="337716" y="333018"/>
                      <a:pt x="336925" y="332842"/>
                      <a:pt x="336222" y="333018"/>
                    </a:cubicBezTo>
                    <a:cubicBezTo>
                      <a:pt x="334905" y="333369"/>
                      <a:pt x="333587" y="333809"/>
                      <a:pt x="332620" y="334599"/>
                    </a:cubicBezTo>
                    <a:cubicBezTo>
                      <a:pt x="332269" y="334863"/>
                      <a:pt x="333060" y="337323"/>
                      <a:pt x="333411" y="337323"/>
                    </a:cubicBezTo>
                    <a:cubicBezTo>
                      <a:pt x="334729" y="337411"/>
                      <a:pt x="336222" y="337147"/>
                      <a:pt x="337277" y="336444"/>
                    </a:cubicBezTo>
                    <a:cubicBezTo>
                      <a:pt x="338331" y="335654"/>
                      <a:pt x="338946" y="334160"/>
                      <a:pt x="340879" y="333018"/>
                    </a:cubicBezTo>
                    <a:cubicBezTo>
                      <a:pt x="340967" y="332315"/>
                      <a:pt x="340967" y="331524"/>
                      <a:pt x="341054" y="330822"/>
                    </a:cubicBezTo>
                    <a:cubicBezTo>
                      <a:pt x="340615" y="331524"/>
                      <a:pt x="340176" y="332227"/>
                      <a:pt x="338507" y="333018"/>
                    </a:cubicBezTo>
                    <a:moveTo>
                      <a:pt x="1227675" y="681973"/>
                    </a:moveTo>
                    <a:cubicBezTo>
                      <a:pt x="1226533" y="681973"/>
                      <a:pt x="1225390" y="681797"/>
                      <a:pt x="1224248" y="681973"/>
                    </a:cubicBezTo>
                    <a:cubicBezTo>
                      <a:pt x="1222579" y="682324"/>
                      <a:pt x="1220910" y="682852"/>
                      <a:pt x="1219329" y="683467"/>
                    </a:cubicBezTo>
                    <a:cubicBezTo>
                      <a:pt x="1219065" y="683555"/>
                      <a:pt x="1219241" y="685487"/>
                      <a:pt x="1219416" y="685487"/>
                    </a:cubicBezTo>
                    <a:cubicBezTo>
                      <a:pt x="1221437" y="685839"/>
                      <a:pt x="1223809" y="686629"/>
                      <a:pt x="1225566" y="686102"/>
                    </a:cubicBezTo>
                    <a:cubicBezTo>
                      <a:pt x="1226972" y="685663"/>
                      <a:pt x="1227763" y="683379"/>
                      <a:pt x="1230047" y="681885"/>
                    </a:cubicBezTo>
                    <a:cubicBezTo>
                      <a:pt x="1230135" y="681183"/>
                      <a:pt x="1230135" y="680392"/>
                      <a:pt x="1230222" y="679689"/>
                    </a:cubicBezTo>
                    <a:cubicBezTo>
                      <a:pt x="1229783" y="680480"/>
                      <a:pt x="1229344" y="681183"/>
                      <a:pt x="1227675" y="681973"/>
                    </a:cubicBezTo>
                    <a:moveTo>
                      <a:pt x="327788" y="692691"/>
                    </a:moveTo>
                    <a:cubicBezTo>
                      <a:pt x="329106" y="693043"/>
                      <a:pt x="330336" y="693306"/>
                      <a:pt x="331654" y="693658"/>
                    </a:cubicBezTo>
                    <a:cubicBezTo>
                      <a:pt x="331742" y="693131"/>
                      <a:pt x="331918" y="692604"/>
                      <a:pt x="332005" y="692076"/>
                    </a:cubicBezTo>
                    <a:cubicBezTo>
                      <a:pt x="330600" y="691901"/>
                      <a:pt x="329194" y="691725"/>
                      <a:pt x="327788" y="690319"/>
                    </a:cubicBezTo>
                    <a:cubicBezTo>
                      <a:pt x="326734" y="689089"/>
                      <a:pt x="325680" y="686893"/>
                      <a:pt x="324714" y="686893"/>
                    </a:cubicBezTo>
                    <a:cubicBezTo>
                      <a:pt x="321814" y="687156"/>
                      <a:pt x="318915" y="688123"/>
                      <a:pt x="316192" y="689177"/>
                    </a:cubicBezTo>
                    <a:cubicBezTo>
                      <a:pt x="315138" y="689616"/>
                      <a:pt x="314347" y="690934"/>
                      <a:pt x="313468" y="691813"/>
                    </a:cubicBezTo>
                    <a:cubicBezTo>
                      <a:pt x="314610" y="692516"/>
                      <a:pt x="315840" y="693833"/>
                      <a:pt x="316895" y="693745"/>
                    </a:cubicBezTo>
                    <a:cubicBezTo>
                      <a:pt x="320497" y="693306"/>
                      <a:pt x="324099" y="692340"/>
                      <a:pt x="327788" y="692691"/>
                    </a:cubicBezTo>
                    <a:moveTo>
                      <a:pt x="1081837" y="244549"/>
                    </a:moveTo>
                    <a:cubicBezTo>
                      <a:pt x="1090359" y="249820"/>
                      <a:pt x="1099408" y="253510"/>
                      <a:pt x="1109687" y="251753"/>
                    </a:cubicBezTo>
                    <a:cubicBezTo>
                      <a:pt x="1111883" y="251402"/>
                      <a:pt x="1114168" y="251050"/>
                      <a:pt x="1116364" y="250611"/>
                    </a:cubicBezTo>
                    <a:cubicBezTo>
                      <a:pt x="1114255" y="249205"/>
                      <a:pt x="1112235" y="247624"/>
                      <a:pt x="1109951" y="246482"/>
                    </a:cubicBezTo>
                    <a:cubicBezTo>
                      <a:pt x="1108457" y="245691"/>
                      <a:pt x="1106173" y="244725"/>
                      <a:pt x="1105207" y="245340"/>
                    </a:cubicBezTo>
                    <a:cubicBezTo>
                      <a:pt x="1099935" y="248678"/>
                      <a:pt x="1096245" y="246833"/>
                      <a:pt x="1091941" y="243056"/>
                    </a:cubicBezTo>
                    <a:cubicBezTo>
                      <a:pt x="1088514" y="240069"/>
                      <a:pt x="1083770" y="239014"/>
                      <a:pt x="1079465" y="244549"/>
                    </a:cubicBezTo>
                    <a:cubicBezTo>
                      <a:pt x="1074897" y="243144"/>
                      <a:pt x="1070329" y="241738"/>
                      <a:pt x="1065760" y="240420"/>
                    </a:cubicBezTo>
                    <a:cubicBezTo>
                      <a:pt x="1065321" y="240244"/>
                      <a:pt x="1064267" y="240508"/>
                      <a:pt x="1064179" y="240772"/>
                    </a:cubicBezTo>
                    <a:cubicBezTo>
                      <a:pt x="1063915" y="241474"/>
                      <a:pt x="1063652" y="242529"/>
                      <a:pt x="1064003" y="242968"/>
                    </a:cubicBezTo>
                    <a:cubicBezTo>
                      <a:pt x="1067078" y="247361"/>
                      <a:pt x="1073403" y="247888"/>
                      <a:pt x="1081837" y="244549"/>
                    </a:cubicBezTo>
                    <a:moveTo>
                      <a:pt x="551201" y="681973"/>
                    </a:moveTo>
                    <a:cubicBezTo>
                      <a:pt x="539955" y="683642"/>
                      <a:pt x="528710" y="685136"/>
                      <a:pt x="517465" y="687156"/>
                    </a:cubicBezTo>
                    <a:cubicBezTo>
                      <a:pt x="514302" y="687684"/>
                      <a:pt x="511315" y="689616"/>
                      <a:pt x="508504" y="691373"/>
                    </a:cubicBezTo>
                    <a:cubicBezTo>
                      <a:pt x="507537" y="691988"/>
                      <a:pt x="507537" y="694009"/>
                      <a:pt x="507098" y="695327"/>
                    </a:cubicBezTo>
                    <a:cubicBezTo>
                      <a:pt x="508416" y="695415"/>
                      <a:pt x="510436" y="696205"/>
                      <a:pt x="511051" y="695590"/>
                    </a:cubicBezTo>
                    <a:cubicBezTo>
                      <a:pt x="516586" y="690495"/>
                      <a:pt x="523263" y="691637"/>
                      <a:pt x="529764" y="691549"/>
                    </a:cubicBezTo>
                    <a:cubicBezTo>
                      <a:pt x="533718" y="691461"/>
                      <a:pt x="537935" y="692340"/>
                      <a:pt x="541625" y="691373"/>
                    </a:cubicBezTo>
                    <a:cubicBezTo>
                      <a:pt x="546281" y="690056"/>
                      <a:pt x="552694" y="689616"/>
                      <a:pt x="553485" y="682061"/>
                    </a:cubicBezTo>
                    <a:cubicBezTo>
                      <a:pt x="554539" y="681885"/>
                      <a:pt x="555505" y="681622"/>
                      <a:pt x="556560" y="681446"/>
                    </a:cubicBezTo>
                    <a:cubicBezTo>
                      <a:pt x="556384" y="680919"/>
                      <a:pt x="556208" y="680392"/>
                      <a:pt x="556120" y="679865"/>
                    </a:cubicBezTo>
                    <a:cubicBezTo>
                      <a:pt x="554978" y="680480"/>
                      <a:pt x="553660" y="681183"/>
                      <a:pt x="551201" y="681973"/>
                    </a:cubicBezTo>
                    <a:moveTo>
                      <a:pt x="565609" y="110660"/>
                    </a:moveTo>
                    <a:cubicBezTo>
                      <a:pt x="553660" y="111451"/>
                      <a:pt x="541712" y="112329"/>
                      <a:pt x="529764" y="112944"/>
                    </a:cubicBezTo>
                    <a:cubicBezTo>
                      <a:pt x="526074" y="113120"/>
                      <a:pt x="527217" y="113384"/>
                      <a:pt x="528007" y="116458"/>
                    </a:cubicBezTo>
                    <a:cubicBezTo>
                      <a:pt x="530731" y="126737"/>
                      <a:pt x="526514" y="133853"/>
                      <a:pt x="516323" y="138334"/>
                    </a:cubicBezTo>
                    <a:cubicBezTo>
                      <a:pt x="515005" y="138949"/>
                      <a:pt x="513423" y="138861"/>
                      <a:pt x="512018" y="139388"/>
                    </a:cubicBezTo>
                    <a:cubicBezTo>
                      <a:pt x="511227" y="139652"/>
                      <a:pt x="510524" y="140355"/>
                      <a:pt x="509821" y="140882"/>
                    </a:cubicBezTo>
                    <a:cubicBezTo>
                      <a:pt x="510524" y="141145"/>
                      <a:pt x="511227" y="141760"/>
                      <a:pt x="511842" y="141672"/>
                    </a:cubicBezTo>
                    <a:cubicBezTo>
                      <a:pt x="517904" y="140970"/>
                      <a:pt x="524054" y="138861"/>
                      <a:pt x="529852" y="139652"/>
                    </a:cubicBezTo>
                    <a:cubicBezTo>
                      <a:pt x="537583" y="140706"/>
                      <a:pt x="539428" y="135523"/>
                      <a:pt x="543030" y="131130"/>
                    </a:cubicBezTo>
                    <a:cubicBezTo>
                      <a:pt x="546984" y="126298"/>
                      <a:pt x="551552" y="121905"/>
                      <a:pt x="556296" y="117776"/>
                    </a:cubicBezTo>
                    <a:cubicBezTo>
                      <a:pt x="559459" y="114965"/>
                      <a:pt x="563324" y="113032"/>
                      <a:pt x="568069" y="110660"/>
                    </a:cubicBezTo>
                    <a:cubicBezTo>
                      <a:pt x="569123" y="110484"/>
                      <a:pt x="570089" y="110221"/>
                      <a:pt x="571143" y="110045"/>
                    </a:cubicBezTo>
                    <a:cubicBezTo>
                      <a:pt x="570968" y="109518"/>
                      <a:pt x="570792" y="108991"/>
                      <a:pt x="570704" y="108464"/>
                    </a:cubicBezTo>
                    <a:cubicBezTo>
                      <a:pt x="569298" y="109254"/>
                      <a:pt x="567981" y="109957"/>
                      <a:pt x="565609" y="110660"/>
                    </a:cubicBezTo>
                    <a:moveTo>
                      <a:pt x="49292" y="481139"/>
                    </a:moveTo>
                    <a:cubicBezTo>
                      <a:pt x="50083" y="476044"/>
                      <a:pt x="46832" y="470685"/>
                      <a:pt x="50434" y="465589"/>
                    </a:cubicBezTo>
                    <a:cubicBezTo>
                      <a:pt x="54563" y="459791"/>
                      <a:pt x="56320" y="453026"/>
                      <a:pt x="58517" y="446174"/>
                    </a:cubicBezTo>
                    <a:cubicBezTo>
                      <a:pt x="62031" y="435368"/>
                      <a:pt x="61592" y="423419"/>
                      <a:pt x="69323" y="413492"/>
                    </a:cubicBezTo>
                    <a:cubicBezTo>
                      <a:pt x="74155" y="407342"/>
                      <a:pt x="78372" y="398908"/>
                      <a:pt x="78635" y="391353"/>
                    </a:cubicBezTo>
                    <a:cubicBezTo>
                      <a:pt x="78987" y="380810"/>
                      <a:pt x="85048" y="373079"/>
                      <a:pt x="87860" y="363855"/>
                    </a:cubicBezTo>
                    <a:cubicBezTo>
                      <a:pt x="91110" y="353136"/>
                      <a:pt x="99632" y="345581"/>
                      <a:pt x="106397" y="336971"/>
                    </a:cubicBezTo>
                    <a:cubicBezTo>
                      <a:pt x="114479" y="326692"/>
                      <a:pt x="125110" y="320016"/>
                      <a:pt x="134247" y="311406"/>
                    </a:cubicBezTo>
                    <a:cubicBezTo>
                      <a:pt x="142417" y="303763"/>
                      <a:pt x="151642" y="297174"/>
                      <a:pt x="159636" y="289267"/>
                    </a:cubicBezTo>
                    <a:cubicBezTo>
                      <a:pt x="170794" y="278197"/>
                      <a:pt x="181160" y="266337"/>
                      <a:pt x="191879" y="254916"/>
                    </a:cubicBezTo>
                    <a:cubicBezTo>
                      <a:pt x="194075" y="252632"/>
                      <a:pt x="196535" y="250611"/>
                      <a:pt x="198643" y="248327"/>
                    </a:cubicBezTo>
                    <a:cubicBezTo>
                      <a:pt x="199522" y="247448"/>
                      <a:pt x="199785" y="246043"/>
                      <a:pt x="200313" y="244901"/>
                    </a:cubicBezTo>
                    <a:cubicBezTo>
                      <a:pt x="198819" y="244725"/>
                      <a:pt x="197238" y="244286"/>
                      <a:pt x="195744" y="244549"/>
                    </a:cubicBezTo>
                    <a:cubicBezTo>
                      <a:pt x="194778" y="244725"/>
                      <a:pt x="193811" y="245779"/>
                      <a:pt x="193021" y="246570"/>
                    </a:cubicBezTo>
                    <a:cubicBezTo>
                      <a:pt x="177207" y="261593"/>
                      <a:pt x="156210" y="270027"/>
                      <a:pt x="141275" y="286192"/>
                    </a:cubicBezTo>
                    <a:cubicBezTo>
                      <a:pt x="140572" y="286895"/>
                      <a:pt x="139254" y="287070"/>
                      <a:pt x="138288" y="287510"/>
                    </a:cubicBezTo>
                    <a:cubicBezTo>
                      <a:pt x="133807" y="289530"/>
                      <a:pt x="130908" y="292869"/>
                      <a:pt x="127833" y="296822"/>
                    </a:cubicBezTo>
                    <a:cubicBezTo>
                      <a:pt x="122035" y="304114"/>
                      <a:pt x="114304" y="309825"/>
                      <a:pt x="107363" y="316150"/>
                    </a:cubicBezTo>
                    <a:cubicBezTo>
                      <a:pt x="106485" y="316941"/>
                      <a:pt x="94537" y="332227"/>
                      <a:pt x="93482" y="333721"/>
                    </a:cubicBezTo>
                    <a:cubicBezTo>
                      <a:pt x="88826" y="340222"/>
                      <a:pt x="84082" y="346547"/>
                      <a:pt x="79426" y="353049"/>
                    </a:cubicBezTo>
                    <a:cubicBezTo>
                      <a:pt x="75648" y="358232"/>
                      <a:pt x="72046" y="363503"/>
                      <a:pt x="68444" y="368774"/>
                    </a:cubicBezTo>
                    <a:cubicBezTo>
                      <a:pt x="65018" y="373694"/>
                      <a:pt x="61679" y="378702"/>
                      <a:pt x="58253" y="383710"/>
                    </a:cubicBezTo>
                    <a:cubicBezTo>
                      <a:pt x="57375" y="384940"/>
                      <a:pt x="55617" y="385994"/>
                      <a:pt x="55354" y="387312"/>
                    </a:cubicBezTo>
                    <a:cubicBezTo>
                      <a:pt x="52894" y="401105"/>
                      <a:pt x="47359" y="413580"/>
                      <a:pt x="38925" y="424737"/>
                    </a:cubicBezTo>
                    <a:cubicBezTo>
                      <a:pt x="38135" y="425792"/>
                      <a:pt x="38574" y="427724"/>
                      <a:pt x="38486" y="429306"/>
                    </a:cubicBezTo>
                    <a:cubicBezTo>
                      <a:pt x="38222" y="433083"/>
                      <a:pt x="39013" y="436685"/>
                      <a:pt x="35675" y="440287"/>
                    </a:cubicBezTo>
                    <a:cubicBezTo>
                      <a:pt x="33742" y="442396"/>
                      <a:pt x="34620" y="447140"/>
                      <a:pt x="34269" y="450742"/>
                    </a:cubicBezTo>
                    <a:cubicBezTo>
                      <a:pt x="33478" y="458561"/>
                      <a:pt x="28471" y="465062"/>
                      <a:pt x="28207" y="473584"/>
                    </a:cubicBezTo>
                    <a:cubicBezTo>
                      <a:pt x="28031" y="478240"/>
                      <a:pt x="29525" y="483424"/>
                      <a:pt x="28471" y="487026"/>
                    </a:cubicBezTo>
                    <a:cubicBezTo>
                      <a:pt x="24166" y="501082"/>
                      <a:pt x="27768" y="515227"/>
                      <a:pt x="26714" y="529195"/>
                    </a:cubicBezTo>
                    <a:cubicBezTo>
                      <a:pt x="26450" y="533149"/>
                      <a:pt x="30140" y="538772"/>
                      <a:pt x="28471" y="541056"/>
                    </a:cubicBezTo>
                    <a:cubicBezTo>
                      <a:pt x="25044" y="545800"/>
                      <a:pt x="28910" y="548787"/>
                      <a:pt x="28998" y="552565"/>
                    </a:cubicBezTo>
                    <a:cubicBezTo>
                      <a:pt x="29086" y="555464"/>
                      <a:pt x="29964" y="558539"/>
                      <a:pt x="31370" y="561086"/>
                    </a:cubicBezTo>
                    <a:cubicBezTo>
                      <a:pt x="36553" y="570750"/>
                      <a:pt x="32600" y="583138"/>
                      <a:pt x="40419" y="592011"/>
                    </a:cubicBezTo>
                    <a:cubicBezTo>
                      <a:pt x="40858" y="592538"/>
                      <a:pt x="41122" y="593856"/>
                      <a:pt x="40770" y="594119"/>
                    </a:cubicBezTo>
                    <a:cubicBezTo>
                      <a:pt x="34708" y="599654"/>
                      <a:pt x="41385" y="602729"/>
                      <a:pt x="43318" y="606507"/>
                    </a:cubicBezTo>
                    <a:cubicBezTo>
                      <a:pt x="45251" y="610197"/>
                      <a:pt x="49819" y="613272"/>
                      <a:pt x="49995" y="616786"/>
                    </a:cubicBezTo>
                    <a:cubicBezTo>
                      <a:pt x="50610" y="626889"/>
                      <a:pt x="57990" y="632863"/>
                      <a:pt x="62646" y="640331"/>
                    </a:cubicBezTo>
                    <a:cubicBezTo>
                      <a:pt x="67214" y="647535"/>
                      <a:pt x="67917" y="657374"/>
                      <a:pt x="76614" y="661855"/>
                    </a:cubicBezTo>
                    <a:cubicBezTo>
                      <a:pt x="74506" y="669410"/>
                      <a:pt x="81798" y="670816"/>
                      <a:pt x="84961" y="674945"/>
                    </a:cubicBezTo>
                    <a:cubicBezTo>
                      <a:pt x="87772" y="678547"/>
                      <a:pt x="90408" y="682324"/>
                      <a:pt x="93482" y="685751"/>
                    </a:cubicBezTo>
                    <a:cubicBezTo>
                      <a:pt x="99632" y="692604"/>
                      <a:pt x="105606" y="699808"/>
                      <a:pt x="112459" y="705869"/>
                    </a:cubicBezTo>
                    <a:cubicBezTo>
                      <a:pt x="118609" y="711316"/>
                      <a:pt x="126515" y="714655"/>
                      <a:pt x="132402" y="720277"/>
                    </a:cubicBezTo>
                    <a:cubicBezTo>
                      <a:pt x="143208" y="730644"/>
                      <a:pt x="155419" y="738902"/>
                      <a:pt x="168246" y="746370"/>
                    </a:cubicBezTo>
                    <a:cubicBezTo>
                      <a:pt x="185202" y="756298"/>
                      <a:pt x="201103" y="767982"/>
                      <a:pt x="220080" y="774220"/>
                    </a:cubicBezTo>
                    <a:cubicBezTo>
                      <a:pt x="238002" y="780106"/>
                      <a:pt x="254431" y="790121"/>
                      <a:pt x="273583" y="792230"/>
                    </a:cubicBezTo>
                    <a:cubicBezTo>
                      <a:pt x="279820" y="792933"/>
                      <a:pt x="285882" y="795041"/>
                      <a:pt x="291944" y="796974"/>
                    </a:cubicBezTo>
                    <a:cubicBezTo>
                      <a:pt x="295458" y="798116"/>
                      <a:pt x="298709" y="801542"/>
                      <a:pt x="301959" y="801366"/>
                    </a:cubicBezTo>
                    <a:cubicBezTo>
                      <a:pt x="313293" y="800751"/>
                      <a:pt x="323044" y="809625"/>
                      <a:pt x="334641" y="806462"/>
                    </a:cubicBezTo>
                    <a:cubicBezTo>
                      <a:pt x="347907" y="812612"/>
                      <a:pt x="362315" y="809098"/>
                      <a:pt x="376108" y="810943"/>
                    </a:cubicBezTo>
                    <a:cubicBezTo>
                      <a:pt x="393152" y="813139"/>
                      <a:pt x="410459" y="812875"/>
                      <a:pt x="427678" y="813666"/>
                    </a:cubicBezTo>
                    <a:cubicBezTo>
                      <a:pt x="428908" y="813754"/>
                      <a:pt x="430402" y="813227"/>
                      <a:pt x="431192" y="813754"/>
                    </a:cubicBezTo>
                    <a:cubicBezTo>
                      <a:pt x="438045" y="818586"/>
                      <a:pt x="443843" y="815511"/>
                      <a:pt x="450081" y="811997"/>
                    </a:cubicBezTo>
                    <a:cubicBezTo>
                      <a:pt x="455967" y="808746"/>
                      <a:pt x="461941" y="806023"/>
                      <a:pt x="469321" y="806198"/>
                    </a:cubicBezTo>
                    <a:cubicBezTo>
                      <a:pt x="475558" y="806286"/>
                      <a:pt x="481796" y="804090"/>
                      <a:pt x="488034" y="802596"/>
                    </a:cubicBezTo>
                    <a:cubicBezTo>
                      <a:pt x="498488" y="800049"/>
                      <a:pt x="508767" y="796183"/>
                      <a:pt x="519397" y="794777"/>
                    </a:cubicBezTo>
                    <a:cubicBezTo>
                      <a:pt x="539955" y="792054"/>
                      <a:pt x="559371" y="786519"/>
                      <a:pt x="577996" y="777382"/>
                    </a:cubicBezTo>
                    <a:cubicBezTo>
                      <a:pt x="587221" y="772814"/>
                      <a:pt x="597060" y="769476"/>
                      <a:pt x="606461" y="765434"/>
                    </a:cubicBezTo>
                    <a:cubicBezTo>
                      <a:pt x="615246" y="761656"/>
                      <a:pt x="624119" y="757967"/>
                      <a:pt x="632553" y="753398"/>
                    </a:cubicBezTo>
                    <a:cubicBezTo>
                      <a:pt x="635979" y="751553"/>
                      <a:pt x="640284" y="748127"/>
                      <a:pt x="638000" y="742944"/>
                    </a:cubicBezTo>
                    <a:cubicBezTo>
                      <a:pt x="635979" y="738463"/>
                      <a:pt x="630620" y="738200"/>
                      <a:pt x="627721" y="739869"/>
                    </a:cubicBezTo>
                    <a:cubicBezTo>
                      <a:pt x="621484" y="743559"/>
                      <a:pt x="614367" y="742768"/>
                      <a:pt x="608218" y="744964"/>
                    </a:cubicBezTo>
                    <a:cubicBezTo>
                      <a:pt x="592755" y="750587"/>
                      <a:pt x="577030" y="752256"/>
                      <a:pt x="560777" y="751553"/>
                    </a:cubicBezTo>
                    <a:cubicBezTo>
                      <a:pt x="554188" y="751290"/>
                      <a:pt x="548389" y="753310"/>
                      <a:pt x="542767" y="757176"/>
                    </a:cubicBezTo>
                    <a:cubicBezTo>
                      <a:pt x="539252" y="759548"/>
                      <a:pt x="534421" y="759987"/>
                      <a:pt x="530116" y="761042"/>
                    </a:cubicBezTo>
                    <a:cubicBezTo>
                      <a:pt x="527217" y="761744"/>
                      <a:pt x="524054" y="762623"/>
                      <a:pt x="521155" y="762359"/>
                    </a:cubicBezTo>
                    <a:cubicBezTo>
                      <a:pt x="510876" y="761481"/>
                      <a:pt x="502090" y="772111"/>
                      <a:pt x="491196" y="766137"/>
                    </a:cubicBezTo>
                    <a:cubicBezTo>
                      <a:pt x="476349" y="772199"/>
                      <a:pt x="460623" y="767191"/>
                      <a:pt x="445161" y="769915"/>
                    </a:cubicBezTo>
                    <a:cubicBezTo>
                      <a:pt x="429172" y="772726"/>
                      <a:pt x="412919" y="772990"/>
                      <a:pt x="396754" y="777207"/>
                    </a:cubicBezTo>
                    <a:cubicBezTo>
                      <a:pt x="382697" y="780897"/>
                      <a:pt x="367323" y="779754"/>
                      <a:pt x="352475" y="780018"/>
                    </a:cubicBezTo>
                    <a:cubicBezTo>
                      <a:pt x="345623" y="780106"/>
                      <a:pt x="338770" y="778700"/>
                      <a:pt x="332005" y="777734"/>
                    </a:cubicBezTo>
                    <a:cubicBezTo>
                      <a:pt x="317949" y="775801"/>
                      <a:pt x="303804" y="782039"/>
                      <a:pt x="289748" y="777734"/>
                    </a:cubicBezTo>
                    <a:cubicBezTo>
                      <a:pt x="280875" y="775010"/>
                      <a:pt x="269981" y="774835"/>
                      <a:pt x="267784" y="762271"/>
                    </a:cubicBezTo>
                    <a:cubicBezTo>
                      <a:pt x="267521" y="760866"/>
                      <a:pt x="265149" y="759460"/>
                      <a:pt x="263392" y="758757"/>
                    </a:cubicBezTo>
                    <a:cubicBezTo>
                      <a:pt x="256275" y="755770"/>
                      <a:pt x="249247" y="752871"/>
                      <a:pt x="241428" y="750938"/>
                    </a:cubicBezTo>
                    <a:cubicBezTo>
                      <a:pt x="223945" y="746546"/>
                      <a:pt x="205584" y="744525"/>
                      <a:pt x="189594" y="734949"/>
                    </a:cubicBezTo>
                    <a:cubicBezTo>
                      <a:pt x="186871" y="733280"/>
                      <a:pt x="183181" y="732753"/>
                      <a:pt x="179931" y="732577"/>
                    </a:cubicBezTo>
                    <a:cubicBezTo>
                      <a:pt x="173693" y="732138"/>
                      <a:pt x="169212" y="729502"/>
                      <a:pt x="165435" y="724494"/>
                    </a:cubicBezTo>
                    <a:cubicBezTo>
                      <a:pt x="162360" y="720365"/>
                      <a:pt x="158670" y="716675"/>
                      <a:pt x="152608" y="718169"/>
                    </a:cubicBezTo>
                    <a:cubicBezTo>
                      <a:pt x="144965" y="710086"/>
                      <a:pt x="131787" y="709998"/>
                      <a:pt x="125813" y="699368"/>
                    </a:cubicBezTo>
                    <a:cubicBezTo>
                      <a:pt x="124934" y="697875"/>
                      <a:pt x="121771" y="696557"/>
                      <a:pt x="119926" y="696820"/>
                    </a:cubicBezTo>
                    <a:cubicBezTo>
                      <a:pt x="114743" y="697699"/>
                      <a:pt x="111668" y="695063"/>
                      <a:pt x="108857" y="691637"/>
                    </a:cubicBezTo>
                    <a:cubicBezTo>
                      <a:pt x="102883" y="684521"/>
                      <a:pt x="96294" y="677932"/>
                      <a:pt x="91374" y="670201"/>
                    </a:cubicBezTo>
                    <a:cubicBezTo>
                      <a:pt x="86015" y="661855"/>
                      <a:pt x="80041" y="654211"/>
                      <a:pt x="78372" y="643142"/>
                    </a:cubicBezTo>
                    <a:cubicBezTo>
                      <a:pt x="77142" y="634796"/>
                      <a:pt x="68883" y="627240"/>
                      <a:pt x="63085" y="619861"/>
                    </a:cubicBezTo>
                    <a:cubicBezTo>
                      <a:pt x="59571" y="615380"/>
                      <a:pt x="57550" y="611075"/>
                      <a:pt x="57462" y="605365"/>
                    </a:cubicBezTo>
                    <a:cubicBezTo>
                      <a:pt x="57462" y="602553"/>
                      <a:pt x="56408" y="598161"/>
                      <a:pt x="54563" y="597370"/>
                    </a:cubicBezTo>
                    <a:cubicBezTo>
                      <a:pt x="50522" y="595613"/>
                      <a:pt x="49995" y="592099"/>
                      <a:pt x="47974" y="589287"/>
                    </a:cubicBezTo>
                    <a:cubicBezTo>
                      <a:pt x="41122" y="579184"/>
                      <a:pt x="38925" y="567236"/>
                      <a:pt x="36553" y="555903"/>
                    </a:cubicBezTo>
                    <a:cubicBezTo>
                      <a:pt x="35060" y="548699"/>
                      <a:pt x="32600" y="539299"/>
                      <a:pt x="40682" y="532797"/>
                    </a:cubicBezTo>
                    <a:cubicBezTo>
                      <a:pt x="42176" y="531568"/>
                      <a:pt x="43669" y="528053"/>
                      <a:pt x="42967" y="526823"/>
                    </a:cubicBezTo>
                    <a:cubicBezTo>
                      <a:pt x="38398" y="518917"/>
                      <a:pt x="41912" y="511361"/>
                      <a:pt x="42967" y="503542"/>
                    </a:cubicBezTo>
                    <a:cubicBezTo>
                      <a:pt x="43757" y="497392"/>
                      <a:pt x="42879" y="491243"/>
                      <a:pt x="47886" y="486323"/>
                    </a:cubicBezTo>
                    <a:cubicBezTo>
                      <a:pt x="48765" y="485093"/>
                      <a:pt x="48062" y="482809"/>
                      <a:pt x="49292" y="481139"/>
                    </a:cubicBezTo>
                    <a:moveTo>
                      <a:pt x="522560" y="53292"/>
                    </a:moveTo>
                    <a:cubicBezTo>
                      <a:pt x="527919" y="55488"/>
                      <a:pt x="529501" y="48987"/>
                      <a:pt x="533718" y="48547"/>
                    </a:cubicBezTo>
                    <a:cubicBezTo>
                      <a:pt x="547774" y="46966"/>
                      <a:pt x="561831" y="44506"/>
                      <a:pt x="575975" y="43979"/>
                    </a:cubicBezTo>
                    <a:cubicBezTo>
                      <a:pt x="597412" y="43188"/>
                      <a:pt x="618936" y="43628"/>
                      <a:pt x="640460" y="43803"/>
                    </a:cubicBezTo>
                    <a:cubicBezTo>
                      <a:pt x="648103" y="43891"/>
                      <a:pt x="655659" y="44067"/>
                      <a:pt x="663478" y="45560"/>
                    </a:cubicBezTo>
                    <a:cubicBezTo>
                      <a:pt x="670242" y="46878"/>
                      <a:pt x="676216" y="50568"/>
                      <a:pt x="683860" y="50129"/>
                    </a:cubicBezTo>
                    <a:cubicBezTo>
                      <a:pt x="690449" y="49690"/>
                      <a:pt x="697214" y="55136"/>
                      <a:pt x="704066" y="55312"/>
                    </a:cubicBezTo>
                    <a:cubicBezTo>
                      <a:pt x="710919" y="55488"/>
                      <a:pt x="717947" y="55224"/>
                      <a:pt x="724800" y="55839"/>
                    </a:cubicBezTo>
                    <a:cubicBezTo>
                      <a:pt x="732267" y="56542"/>
                      <a:pt x="739471" y="58914"/>
                      <a:pt x="746939" y="59968"/>
                    </a:cubicBezTo>
                    <a:cubicBezTo>
                      <a:pt x="761083" y="62077"/>
                      <a:pt x="773207" y="69808"/>
                      <a:pt x="786737" y="73674"/>
                    </a:cubicBezTo>
                    <a:cubicBezTo>
                      <a:pt x="794468" y="75870"/>
                      <a:pt x="802199" y="78681"/>
                      <a:pt x="809491" y="82108"/>
                    </a:cubicBezTo>
                    <a:cubicBezTo>
                      <a:pt x="822844" y="88345"/>
                      <a:pt x="834968" y="96691"/>
                      <a:pt x="845950" y="106531"/>
                    </a:cubicBezTo>
                    <a:cubicBezTo>
                      <a:pt x="850606" y="110748"/>
                      <a:pt x="854384" y="116107"/>
                      <a:pt x="859479" y="119709"/>
                    </a:cubicBezTo>
                    <a:cubicBezTo>
                      <a:pt x="874766" y="130866"/>
                      <a:pt x="889789" y="142375"/>
                      <a:pt x="902879" y="156168"/>
                    </a:cubicBezTo>
                    <a:cubicBezTo>
                      <a:pt x="904461" y="157838"/>
                      <a:pt x="906218" y="159507"/>
                      <a:pt x="908150" y="160825"/>
                    </a:cubicBezTo>
                    <a:cubicBezTo>
                      <a:pt x="926073" y="173036"/>
                      <a:pt x="941623" y="187444"/>
                      <a:pt x="951814" y="206948"/>
                    </a:cubicBezTo>
                    <a:cubicBezTo>
                      <a:pt x="955591" y="214152"/>
                      <a:pt x="963147" y="217402"/>
                      <a:pt x="970527" y="215733"/>
                    </a:cubicBezTo>
                    <a:cubicBezTo>
                      <a:pt x="973689" y="215030"/>
                      <a:pt x="977291" y="212922"/>
                      <a:pt x="975095" y="209583"/>
                    </a:cubicBezTo>
                    <a:cubicBezTo>
                      <a:pt x="971054" y="203258"/>
                      <a:pt x="969560" y="195263"/>
                      <a:pt x="964904" y="189992"/>
                    </a:cubicBezTo>
                    <a:cubicBezTo>
                      <a:pt x="952604" y="176199"/>
                      <a:pt x="943907" y="159595"/>
                      <a:pt x="929938" y="147119"/>
                    </a:cubicBezTo>
                    <a:cubicBezTo>
                      <a:pt x="926863" y="144396"/>
                      <a:pt x="925282" y="139915"/>
                      <a:pt x="922207" y="137280"/>
                    </a:cubicBezTo>
                    <a:cubicBezTo>
                      <a:pt x="910435" y="127440"/>
                      <a:pt x="898311" y="118128"/>
                      <a:pt x="886451" y="108376"/>
                    </a:cubicBezTo>
                    <a:cubicBezTo>
                      <a:pt x="883551" y="106004"/>
                      <a:pt x="883639" y="103632"/>
                      <a:pt x="888296" y="103280"/>
                    </a:cubicBezTo>
                    <a:cubicBezTo>
                      <a:pt x="889438" y="103192"/>
                      <a:pt x="890580" y="102314"/>
                      <a:pt x="891722" y="101787"/>
                    </a:cubicBezTo>
                    <a:cubicBezTo>
                      <a:pt x="890668" y="101523"/>
                      <a:pt x="889525" y="100908"/>
                      <a:pt x="888471" y="100996"/>
                    </a:cubicBezTo>
                    <a:cubicBezTo>
                      <a:pt x="875469" y="101523"/>
                      <a:pt x="864663" y="97131"/>
                      <a:pt x="855702" y="87555"/>
                    </a:cubicBezTo>
                    <a:cubicBezTo>
                      <a:pt x="854033" y="85797"/>
                      <a:pt x="851133" y="85182"/>
                      <a:pt x="848761" y="84304"/>
                    </a:cubicBezTo>
                    <a:cubicBezTo>
                      <a:pt x="846389" y="83338"/>
                      <a:pt x="843051" y="83425"/>
                      <a:pt x="841557" y="81756"/>
                    </a:cubicBezTo>
                    <a:cubicBezTo>
                      <a:pt x="834617" y="74201"/>
                      <a:pt x="824162" y="73322"/>
                      <a:pt x="816255" y="67612"/>
                    </a:cubicBezTo>
                    <a:cubicBezTo>
                      <a:pt x="813620" y="65679"/>
                      <a:pt x="810633" y="63922"/>
                      <a:pt x="807470" y="62868"/>
                    </a:cubicBezTo>
                    <a:cubicBezTo>
                      <a:pt x="800530" y="60408"/>
                      <a:pt x="793326" y="58475"/>
                      <a:pt x="786297" y="56279"/>
                    </a:cubicBezTo>
                    <a:cubicBezTo>
                      <a:pt x="774701" y="52677"/>
                      <a:pt x="763192" y="48284"/>
                      <a:pt x="751331" y="45560"/>
                    </a:cubicBezTo>
                    <a:cubicBezTo>
                      <a:pt x="741140" y="43188"/>
                      <a:pt x="731301" y="39674"/>
                      <a:pt x="720671" y="38269"/>
                    </a:cubicBezTo>
                    <a:cubicBezTo>
                      <a:pt x="710567" y="36951"/>
                      <a:pt x="700113" y="36336"/>
                      <a:pt x="689834" y="32470"/>
                    </a:cubicBezTo>
                    <a:cubicBezTo>
                      <a:pt x="679731" y="28605"/>
                      <a:pt x="667695" y="30186"/>
                      <a:pt x="656449" y="29483"/>
                    </a:cubicBezTo>
                    <a:cubicBezTo>
                      <a:pt x="647137" y="28868"/>
                      <a:pt x="637824" y="32734"/>
                      <a:pt x="628512" y="29483"/>
                    </a:cubicBezTo>
                    <a:cubicBezTo>
                      <a:pt x="627809" y="29220"/>
                      <a:pt x="626843" y="29220"/>
                      <a:pt x="626140" y="29483"/>
                    </a:cubicBezTo>
                    <a:cubicBezTo>
                      <a:pt x="619199" y="32734"/>
                      <a:pt x="611995" y="29571"/>
                      <a:pt x="605494" y="30274"/>
                    </a:cubicBezTo>
                    <a:cubicBezTo>
                      <a:pt x="598290" y="31065"/>
                      <a:pt x="590911" y="31152"/>
                      <a:pt x="583706" y="31855"/>
                    </a:cubicBezTo>
                    <a:cubicBezTo>
                      <a:pt x="580983" y="32119"/>
                      <a:pt x="577996" y="31328"/>
                      <a:pt x="575360" y="31943"/>
                    </a:cubicBezTo>
                    <a:cubicBezTo>
                      <a:pt x="560601" y="35457"/>
                      <a:pt x="545842" y="39235"/>
                      <a:pt x="530555" y="39059"/>
                    </a:cubicBezTo>
                    <a:cubicBezTo>
                      <a:pt x="528622" y="39059"/>
                      <a:pt x="525284" y="38620"/>
                      <a:pt x="524932" y="39498"/>
                    </a:cubicBezTo>
                    <a:cubicBezTo>
                      <a:pt x="521945" y="45824"/>
                      <a:pt x="514390" y="41783"/>
                      <a:pt x="510788" y="46175"/>
                    </a:cubicBezTo>
                    <a:cubicBezTo>
                      <a:pt x="504902" y="41607"/>
                      <a:pt x="501651" y="49514"/>
                      <a:pt x="495853" y="49075"/>
                    </a:cubicBezTo>
                    <a:cubicBezTo>
                      <a:pt x="484168" y="48108"/>
                      <a:pt x="473626" y="54961"/>
                      <a:pt x="463083" y="58914"/>
                    </a:cubicBezTo>
                    <a:cubicBezTo>
                      <a:pt x="452365" y="62955"/>
                      <a:pt x="442438" y="68929"/>
                      <a:pt x="430753" y="70247"/>
                    </a:cubicBezTo>
                    <a:cubicBezTo>
                      <a:pt x="429875" y="70335"/>
                      <a:pt x="428469" y="71302"/>
                      <a:pt x="428381" y="72004"/>
                    </a:cubicBezTo>
                    <a:cubicBezTo>
                      <a:pt x="427678" y="77364"/>
                      <a:pt x="423637" y="77012"/>
                      <a:pt x="419683" y="77715"/>
                    </a:cubicBezTo>
                    <a:cubicBezTo>
                      <a:pt x="416872" y="78154"/>
                      <a:pt x="414061" y="79560"/>
                      <a:pt x="411513" y="81053"/>
                    </a:cubicBezTo>
                    <a:cubicBezTo>
                      <a:pt x="398686" y="88521"/>
                      <a:pt x="385421" y="95374"/>
                      <a:pt x="373297" y="103983"/>
                    </a:cubicBezTo>
                    <a:cubicBezTo>
                      <a:pt x="365038" y="109869"/>
                      <a:pt x="355375" y="113735"/>
                      <a:pt x="348434" y="122081"/>
                    </a:cubicBezTo>
                    <a:cubicBezTo>
                      <a:pt x="343514" y="127967"/>
                      <a:pt x="334290" y="129373"/>
                      <a:pt x="329721" y="136577"/>
                    </a:cubicBezTo>
                    <a:cubicBezTo>
                      <a:pt x="320936" y="135347"/>
                      <a:pt x="319882" y="143430"/>
                      <a:pt x="315665" y="147998"/>
                    </a:cubicBezTo>
                    <a:cubicBezTo>
                      <a:pt x="308812" y="155641"/>
                      <a:pt x="301257" y="162670"/>
                      <a:pt x="293965" y="169873"/>
                    </a:cubicBezTo>
                    <a:cubicBezTo>
                      <a:pt x="293438" y="170401"/>
                      <a:pt x="292471" y="170928"/>
                      <a:pt x="292383" y="171543"/>
                    </a:cubicBezTo>
                    <a:cubicBezTo>
                      <a:pt x="292120" y="172597"/>
                      <a:pt x="292208" y="173739"/>
                      <a:pt x="292647" y="174705"/>
                    </a:cubicBezTo>
                    <a:cubicBezTo>
                      <a:pt x="292823" y="175145"/>
                      <a:pt x="294228" y="175584"/>
                      <a:pt x="294668" y="175320"/>
                    </a:cubicBezTo>
                    <a:cubicBezTo>
                      <a:pt x="304244" y="169083"/>
                      <a:pt x="319354" y="172509"/>
                      <a:pt x="324626" y="158540"/>
                    </a:cubicBezTo>
                    <a:cubicBezTo>
                      <a:pt x="324889" y="157838"/>
                      <a:pt x="327086" y="157223"/>
                      <a:pt x="327876" y="157574"/>
                    </a:cubicBezTo>
                    <a:cubicBezTo>
                      <a:pt x="334729" y="160912"/>
                      <a:pt x="335695" y="161352"/>
                      <a:pt x="337277" y="157047"/>
                    </a:cubicBezTo>
                    <a:cubicBezTo>
                      <a:pt x="339034" y="152303"/>
                      <a:pt x="341669" y="151249"/>
                      <a:pt x="345974" y="151512"/>
                    </a:cubicBezTo>
                    <a:cubicBezTo>
                      <a:pt x="350103" y="151776"/>
                      <a:pt x="347819" y="150546"/>
                      <a:pt x="347556" y="148086"/>
                    </a:cubicBezTo>
                    <a:cubicBezTo>
                      <a:pt x="346765" y="139828"/>
                      <a:pt x="343866" y="129549"/>
                      <a:pt x="353793" y="124980"/>
                    </a:cubicBezTo>
                    <a:cubicBezTo>
                      <a:pt x="360031" y="122081"/>
                      <a:pt x="364599" y="117952"/>
                      <a:pt x="369519" y="113735"/>
                    </a:cubicBezTo>
                    <a:cubicBezTo>
                      <a:pt x="371364" y="112154"/>
                      <a:pt x="374175" y="111626"/>
                      <a:pt x="376635" y="110924"/>
                    </a:cubicBezTo>
                    <a:cubicBezTo>
                      <a:pt x="382785" y="109342"/>
                      <a:pt x="387968" y="104422"/>
                      <a:pt x="394997" y="105916"/>
                    </a:cubicBezTo>
                    <a:cubicBezTo>
                      <a:pt x="395612" y="106004"/>
                      <a:pt x="396666" y="103105"/>
                      <a:pt x="397808" y="101963"/>
                    </a:cubicBezTo>
                    <a:cubicBezTo>
                      <a:pt x="401322" y="98712"/>
                      <a:pt x="404046" y="93001"/>
                      <a:pt x="410283" y="98536"/>
                    </a:cubicBezTo>
                    <a:cubicBezTo>
                      <a:pt x="411250" y="99415"/>
                      <a:pt x="415115" y="98536"/>
                      <a:pt x="416433" y="97306"/>
                    </a:cubicBezTo>
                    <a:cubicBezTo>
                      <a:pt x="425218" y="88697"/>
                      <a:pt x="437254" y="85446"/>
                      <a:pt x="446918" y="78593"/>
                    </a:cubicBezTo>
                    <a:cubicBezTo>
                      <a:pt x="459218" y="69808"/>
                      <a:pt x="473099" y="66557"/>
                      <a:pt x="487155" y="63043"/>
                    </a:cubicBezTo>
                    <a:cubicBezTo>
                      <a:pt x="498225" y="60056"/>
                      <a:pt x="509909" y="59090"/>
                      <a:pt x="522560" y="53292"/>
                    </a:cubicBezTo>
                    <a:moveTo>
                      <a:pt x="1269493" y="475165"/>
                    </a:moveTo>
                    <a:cubicBezTo>
                      <a:pt x="1262728" y="486235"/>
                      <a:pt x="1256842" y="497744"/>
                      <a:pt x="1252889" y="510131"/>
                    </a:cubicBezTo>
                    <a:cubicBezTo>
                      <a:pt x="1250780" y="516720"/>
                      <a:pt x="1249199" y="523221"/>
                      <a:pt x="1243400" y="527790"/>
                    </a:cubicBezTo>
                    <a:cubicBezTo>
                      <a:pt x="1242083" y="528844"/>
                      <a:pt x="1240677" y="531216"/>
                      <a:pt x="1240941" y="532622"/>
                    </a:cubicBezTo>
                    <a:cubicBezTo>
                      <a:pt x="1242522" y="540441"/>
                      <a:pt x="1238481" y="545273"/>
                      <a:pt x="1233209" y="549841"/>
                    </a:cubicBezTo>
                    <a:cubicBezTo>
                      <a:pt x="1232155" y="550720"/>
                      <a:pt x="1231628" y="552389"/>
                      <a:pt x="1231277" y="553794"/>
                    </a:cubicBezTo>
                    <a:cubicBezTo>
                      <a:pt x="1228202" y="566533"/>
                      <a:pt x="1223370" y="578130"/>
                      <a:pt x="1212915" y="586827"/>
                    </a:cubicBezTo>
                    <a:cubicBezTo>
                      <a:pt x="1210192" y="589112"/>
                      <a:pt x="1207644" y="591747"/>
                      <a:pt x="1205360" y="594471"/>
                    </a:cubicBezTo>
                    <a:cubicBezTo>
                      <a:pt x="1204481" y="595525"/>
                      <a:pt x="1204393" y="597194"/>
                      <a:pt x="1203954" y="598600"/>
                    </a:cubicBezTo>
                    <a:cubicBezTo>
                      <a:pt x="1205887" y="598864"/>
                      <a:pt x="1208610" y="600181"/>
                      <a:pt x="1209577" y="599303"/>
                    </a:cubicBezTo>
                    <a:cubicBezTo>
                      <a:pt x="1214584" y="594910"/>
                      <a:pt x="1219680" y="590342"/>
                      <a:pt x="1223809" y="585158"/>
                    </a:cubicBezTo>
                    <a:cubicBezTo>
                      <a:pt x="1232419" y="574440"/>
                      <a:pt x="1247266" y="569696"/>
                      <a:pt x="1251747" y="555112"/>
                    </a:cubicBezTo>
                    <a:cubicBezTo>
                      <a:pt x="1252010" y="554146"/>
                      <a:pt x="1253328" y="553267"/>
                      <a:pt x="1254382" y="552916"/>
                    </a:cubicBezTo>
                    <a:cubicBezTo>
                      <a:pt x="1262816" y="550192"/>
                      <a:pt x="1267912" y="543164"/>
                      <a:pt x="1274149" y="537629"/>
                    </a:cubicBezTo>
                    <a:cubicBezTo>
                      <a:pt x="1276258" y="535784"/>
                      <a:pt x="1279684" y="535433"/>
                      <a:pt x="1281968" y="533676"/>
                    </a:cubicBezTo>
                    <a:cubicBezTo>
                      <a:pt x="1283725" y="532270"/>
                      <a:pt x="1286273" y="528580"/>
                      <a:pt x="1285658" y="527790"/>
                    </a:cubicBezTo>
                    <a:cubicBezTo>
                      <a:pt x="1281705" y="521991"/>
                      <a:pt x="1283286" y="518302"/>
                      <a:pt x="1288997" y="515315"/>
                    </a:cubicBezTo>
                    <a:cubicBezTo>
                      <a:pt x="1289524" y="515051"/>
                      <a:pt x="1289787" y="512503"/>
                      <a:pt x="1289348" y="512152"/>
                    </a:cubicBezTo>
                    <a:cubicBezTo>
                      <a:pt x="1284780" y="508901"/>
                      <a:pt x="1284428" y="504157"/>
                      <a:pt x="1283286" y="499062"/>
                    </a:cubicBezTo>
                    <a:cubicBezTo>
                      <a:pt x="1280475" y="486411"/>
                      <a:pt x="1275994" y="474199"/>
                      <a:pt x="1281090" y="461109"/>
                    </a:cubicBezTo>
                    <a:cubicBezTo>
                      <a:pt x="1281529" y="459967"/>
                      <a:pt x="1279508" y="457946"/>
                      <a:pt x="1279069" y="456277"/>
                    </a:cubicBezTo>
                    <a:cubicBezTo>
                      <a:pt x="1278103" y="452675"/>
                      <a:pt x="1277751" y="448897"/>
                      <a:pt x="1276521" y="445383"/>
                    </a:cubicBezTo>
                    <a:cubicBezTo>
                      <a:pt x="1272480" y="433523"/>
                      <a:pt x="1273622" y="419554"/>
                      <a:pt x="1262289" y="410681"/>
                    </a:cubicBezTo>
                    <a:cubicBezTo>
                      <a:pt x="1261498" y="410066"/>
                      <a:pt x="1261059" y="408836"/>
                      <a:pt x="1260444" y="407957"/>
                    </a:cubicBezTo>
                    <a:cubicBezTo>
                      <a:pt x="1259566" y="408836"/>
                      <a:pt x="1258248" y="409539"/>
                      <a:pt x="1257984" y="410505"/>
                    </a:cubicBezTo>
                    <a:cubicBezTo>
                      <a:pt x="1257457" y="412350"/>
                      <a:pt x="1256842" y="414722"/>
                      <a:pt x="1257545" y="416215"/>
                    </a:cubicBezTo>
                    <a:cubicBezTo>
                      <a:pt x="1262640" y="426670"/>
                      <a:pt x="1255612" y="433083"/>
                      <a:pt x="1249902" y="439848"/>
                    </a:cubicBezTo>
                    <a:cubicBezTo>
                      <a:pt x="1244806" y="445734"/>
                      <a:pt x="1237778" y="448634"/>
                      <a:pt x="1230398" y="450215"/>
                    </a:cubicBezTo>
                    <a:cubicBezTo>
                      <a:pt x="1227675" y="450742"/>
                      <a:pt x="1225918" y="450830"/>
                      <a:pt x="1226269" y="454168"/>
                    </a:cubicBezTo>
                    <a:cubicBezTo>
                      <a:pt x="1226533" y="456540"/>
                      <a:pt x="1227148" y="459527"/>
                      <a:pt x="1226005" y="461109"/>
                    </a:cubicBezTo>
                    <a:cubicBezTo>
                      <a:pt x="1224161" y="463832"/>
                      <a:pt x="1223282" y="464974"/>
                      <a:pt x="1227411" y="464623"/>
                    </a:cubicBezTo>
                    <a:cubicBezTo>
                      <a:pt x="1236284" y="463920"/>
                      <a:pt x="1245070" y="462690"/>
                      <a:pt x="1253855" y="462339"/>
                    </a:cubicBezTo>
                    <a:cubicBezTo>
                      <a:pt x="1265013" y="461724"/>
                      <a:pt x="1265013" y="462075"/>
                      <a:pt x="1269493" y="475165"/>
                    </a:cubicBezTo>
                    <a:moveTo>
                      <a:pt x="1285043" y="344966"/>
                    </a:moveTo>
                    <a:cubicBezTo>
                      <a:pt x="1294092" y="352961"/>
                      <a:pt x="1303844" y="360253"/>
                      <a:pt x="1311926" y="369126"/>
                    </a:cubicBezTo>
                    <a:cubicBezTo>
                      <a:pt x="1317286" y="375012"/>
                      <a:pt x="1323875" y="379668"/>
                      <a:pt x="1327477" y="387927"/>
                    </a:cubicBezTo>
                    <a:cubicBezTo>
                      <a:pt x="1330112" y="393988"/>
                      <a:pt x="1330991" y="400929"/>
                      <a:pt x="1334681" y="406464"/>
                    </a:cubicBezTo>
                    <a:cubicBezTo>
                      <a:pt x="1349176" y="428076"/>
                      <a:pt x="1360510" y="451269"/>
                      <a:pt x="1368329" y="476132"/>
                    </a:cubicBezTo>
                    <a:cubicBezTo>
                      <a:pt x="1370349" y="482545"/>
                      <a:pt x="1372897" y="488519"/>
                      <a:pt x="1376587" y="494230"/>
                    </a:cubicBezTo>
                    <a:cubicBezTo>
                      <a:pt x="1378695" y="497480"/>
                      <a:pt x="1380540" y="503191"/>
                      <a:pt x="1379047" y="505826"/>
                    </a:cubicBezTo>
                    <a:cubicBezTo>
                      <a:pt x="1377026" y="509428"/>
                      <a:pt x="1378959" y="512679"/>
                      <a:pt x="1379837" y="513382"/>
                    </a:cubicBezTo>
                    <a:cubicBezTo>
                      <a:pt x="1387393" y="519883"/>
                      <a:pt x="1387041" y="528317"/>
                      <a:pt x="1386778" y="536927"/>
                    </a:cubicBezTo>
                    <a:cubicBezTo>
                      <a:pt x="1386602" y="542110"/>
                      <a:pt x="1386426" y="547293"/>
                      <a:pt x="1386866" y="552477"/>
                    </a:cubicBezTo>
                    <a:cubicBezTo>
                      <a:pt x="1387041" y="554937"/>
                      <a:pt x="1388535" y="557309"/>
                      <a:pt x="1389853" y="559505"/>
                    </a:cubicBezTo>
                    <a:cubicBezTo>
                      <a:pt x="1390468" y="560647"/>
                      <a:pt x="1392049" y="561262"/>
                      <a:pt x="1393103" y="562053"/>
                    </a:cubicBezTo>
                    <a:cubicBezTo>
                      <a:pt x="1393015" y="560735"/>
                      <a:pt x="1393103" y="559329"/>
                      <a:pt x="1392928" y="558012"/>
                    </a:cubicBezTo>
                    <a:cubicBezTo>
                      <a:pt x="1392576" y="554234"/>
                      <a:pt x="1390380" y="549314"/>
                      <a:pt x="1391961" y="547030"/>
                    </a:cubicBezTo>
                    <a:cubicBezTo>
                      <a:pt x="1397320" y="539562"/>
                      <a:pt x="1389853" y="532358"/>
                      <a:pt x="1392664" y="524715"/>
                    </a:cubicBezTo>
                    <a:cubicBezTo>
                      <a:pt x="1394158" y="520761"/>
                      <a:pt x="1389062" y="514875"/>
                      <a:pt x="1389326" y="509955"/>
                    </a:cubicBezTo>
                    <a:cubicBezTo>
                      <a:pt x="1389677" y="504509"/>
                      <a:pt x="1391873" y="499325"/>
                      <a:pt x="1387041" y="494757"/>
                    </a:cubicBezTo>
                    <a:cubicBezTo>
                      <a:pt x="1386954" y="494669"/>
                      <a:pt x="1387481" y="493439"/>
                      <a:pt x="1387920" y="493175"/>
                    </a:cubicBezTo>
                    <a:cubicBezTo>
                      <a:pt x="1392928" y="490100"/>
                      <a:pt x="1389238" y="488168"/>
                      <a:pt x="1387305" y="485444"/>
                    </a:cubicBezTo>
                    <a:cubicBezTo>
                      <a:pt x="1385021" y="482106"/>
                      <a:pt x="1382561" y="478416"/>
                      <a:pt x="1381946" y="474638"/>
                    </a:cubicBezTo>
                    <a:cubicBezTo>
                      <a:pt x="1379486" y="458561"/>
                      <a:pt x="1373512" y="443977"/>
                      <a:pt x="1365429" y="430096"/>
                    </a:cubicBezTo>
                    <a:cubicBezTo>
                      <a:pt x="1362882" y="425704"/>
                      <a:pt x="1362970" y="419642"/>
                      <a:pt x="1360070" y="415688"/>
                    </a:cubicBezTo>
                    <a:cubicBezTo>
                      <a:pt x="1350670" y="402774"/>
                      <a:pt x="1342236" y="389332"/>
                      <a:pt x="1331957" y="377033"/>
                    </a:cubicBezTo>
                    <a:cubicBezTo>
                      <a:pt x="1319921" y="362537"/>
                      <a:pt x="1309554" y="346635"/>
                      <a:pt x="1293126" y="336269"/>
                    </a:cubicBezTo>
                    <a:cubicBezTo>
                      <a:pt x="1287942" y="333018"/>
                      <a:pt x="1283725" y="328274"/>
                      <a:pt x="1278806" y="324584"/>
                    </a:cubicBezTo>
                    <a:cubicBezTo>
                      <a:pt x="1270372" y="318259"/>
                      <a:pt x="1262113" y="311406"/>
                      <a:pt x="1252977" y="306135"/>
                    </a:cubicBezTo>
                    <a:cubicBezTo>
                      <a:pt x="1238920" y="297877"/>
                      <a:pt x="1224161" y="290760"/>
                      <a:pt x="1213179" y="278197"/>
                    </a:cubicBezTo>
                    <a:cubicBezTo>
                      <a:pt x="1212476" y="277407"/>
                      <a:pt x="1210982" y="277231"/>
                      <a:pt x="1209840" y="276792"/>
                    </a:cubicBezTo>
                    <a:cubicBezTo>
                      <a:pt x="1210016" y="277846"/>
                      <a:pt x="1209840" y="279251"/>
                      <a:pt x="1210367" y="279954"/>
                    </a:cubicBezTo>
                    <a:cubicBezTo>
                      <a:pt x="1217572" y="288915"/>
                      <a:pt x="1224863" y="297877"/>
                      <a:pt x="1232243" y="306750"/>
                    </a:cubicBezTo>
                    <a:cubicBezTo>
                      <a:pt x="1234791" y="309825"/>
                      <a:pt x="1237426" y="312460"/>
                      <a:pt x="1242171" y="311757"/>
                    </a:cubicBezTo>
                    <a:cubicBezTo>
                      <a:pt x="1244191" y="311494"/>
                      <a:pt x="1246915" y="312284"/>
                      <a:pt x="1248496" y="313602"/>
                    </a:cubicBezTo>
                    <a:cubicBezTo>
                      <a:pt x="1260444" y="323442"/>
                      <a:pt x="1272129" y="333633"/>
                      <a:pt x="1285043" y="344966"/>
                    </a:cubicBezTo>
                    <a:moveTo>
                      <a:pt x="1271865" y="769212"/>
                    </a:moveTo>
                    <a:cubicBezTo>
                      <a:pt x="1275819" y="765346"/>
                      <a:pt x="1279772" y="761393"/>
                      <a:pt x="1283901" y="757703"/>
                    </a:cubicBezTo>
                    <a:cubicBezTo>
                      <a:pt x="1284868" y="756825"/>
                      <a:pt x="1286625" y="755858"/>
                      <a:pt x="1287679" y="756210"/>
                    </a:cubicBezTo>
                    <a:cubicBezTo>
                      <a:pt x="1292511" y="757439"/>
                      <a:pt x="1293038" y="753574"/>
                      <a:pt x="1294971" y="751026"/>
                    </a:cubicBezTo>
                    <a:cubicBezTo>
                      <a:pt x="1298660" y="746106"/>
                      <a:pt x="1302702" y="741450"/>
                      <a:pt x="1306743" y="736794"/>
                    </a:cubicBezTo>
                    <a:cubicBezTo>
                      <a:pt x="1309291" y="733895"/>
                      <a:pt x="1312366" y="731347"/>
                      <a:pt x="1315001" y="728448"/>
                    </a:cubicBezTo>
                    <a:cubicBezTo>
                      <a:pt x="1322645" y="720190"/>
                      <a:pt x="1330288" y="711843"/>
                      <a:pt x="1337931" y="703497"/>
                    </a:cubicBezTo>
                    <a:cubicBezTo>
                      <a:pt x="1338985" y="702355"/>
                      <a:pt x="1340128" y="701213"/>
                      <a:pt x="1341182" y="700071"/>
                    </a:cubicBezTo>
                    <a:cubicBezTo>
                      <a:pt x="1339600" y="699983"/>
                      <a:pt x="1337580" y="699368"/>
                      <a:pt x="1336438" y="700071"/>
                    </a:cubicBezTo>
                    <a:cubicBezTo>
                      <a:pt x="1332221" y="702531"/>
                      <a:pt x="1328443" y="707626"/>
                      <a:pt x="1324314" y="707890"/>
                    </a:cubicBezTo>
                    <a:cubicBezTo>
                      <a:pt x="1316319" y="708241"/>
                      <a:pt x="1321502" y="716851"/>
                      <a:pt x="1315792" y="718608"/>
                    </a:cubicBezTo>
                    <a:cubicBezTo>
                      <a:pt x="1312454" y="719662"/>
                      <a:pt x="1310257" y="723967"/>
                      <a:pt x="1307358" y="726515"/>
                    </a:cubicBezTo>
                    <a:cubicBezTo>
                      <a:pt x="1305425" y="728184"/>
                      <a:pt x="1302790" y="729151"/>
                      <a:pt x="1300857" y="730820"/>
                    </a:cubicBezTo>
                    <a:cubicBezTo>
                      <a:pt x="1294619" y="736003"/>
                      <a:pt x="1288997" y="742241"/>
                      <a:pt x="1282144" y="746370"/>
                    </a:cubicBezTo>
                    <a:cubicBezTo>
                      <a:pt x="1270372" y="753486"/>
                      <a:pt x="1258248" y="759899"/>
                      <a:pt x="1246739" y="767631"/>
                    </a:cubicBezTo>
                    <a:cubicBezTo>
                      <a:pt x="1238305" y="773253"/>
                      <a:pt x="1228114" y="776240"/>
                      <a:pt x="1218538" y="780018"/>
                    </a:cubicBezTo>
                    <a:cubicBezTo>
                      <a:pt x="1207205" y="784411"/>
                      <a:pt x="1200352" y="794602"/>
                      <a:pt x="1190600" y="801103"/>
                    </a:cubicBezTo>
                    <a:cubicBezTo>
                      <a:pt x="1188668" y="812348"/>
                      <a:pt x="1178213" y="817883"/>
                      <a:pt x="1173381" y="827195"/>
                    </a:cubicBezTo>
                    <a:cubicBezTo>
                      <a:pt x="1172151" y="829480"/>
                      <a:pt x="1170570" y="831588"/>
                      <a:pt x="1169076" y="833785"/>
                    </a:cubicBezTo>
                    <a:cubicBezTo>
                      <a:pt x="1171273" y="832379"/>
                      <a:pt x="1173557" y="831061"/>
                      <a:pt x="1175753" y="829655"/>
                    </a:cubicBezTo>
                    <a:cubicBezTo>
                      <a:pt x="1177949" y="828250"/>
                      <a:pt x="1180146" y="826932"/>
                      <a:pt x="1182430" y="825526"/>
                    </a:cubicBezTo>
                    <a:cubicBezTo>
                      <a:pt x="1195520" y="817795"/>
                      <a:pt x="1210455" y="813402"/>
                      <a:pt x="1222403" y="803914"/>
                    </a:cubicBezTo>
                    <a:cubicBezTo>
                      <a:pt x="1233034" y="795392"/>
                      <a:pt x="1247003" y="792054"/>
                      <a:pt x="1256051" y="780897"/>
                    </a:cubicBezTo>
                    <a:cubicBezTo>
                      <a:pt x="1259653" y="776240"/>
                      <a:pt x="1265715" y="773780"/>
                      <a:pt x="1271865" y="769212"/>
                    </a:cubicBezTo>
                    <a:moveTo>
                      <a:pt x="140133" y="648501"/>
                    </a:moveTo>
                    <a:cubicBezTo>
                      <a:pt x="133368" y="639803"/>
                      <a:pt x="126428" y="631194"/>
                      <a:pt x="119839" y="622321"/>
                    </a:cubicBezTo>
                    <a:cubicBezTo>
                      <a:pt x="115182" y="616083"/>
                      <a:pt x="112020" y="607912"/>
                      <a:pt x="106046" y="603432"/>
                    </a:cubicBezTo>
                    <a:cubicBezTo>
                      <a:pt x="97875" y="597370"/>
                      <a:pt x="95064" y="588409"/>
                      <a:pt x="91637" y="580590"/>
                    </a:cubicBezTo>
                    <a:cubicBezTo>
                      <a:pt x="88211" y="572507"/>
                      <a:pt x="89178" y="562492"/>
                      <a:pt x="88738" y="553267"/>
                    </a:cubicBezTo>
                    <a:cubicBezTo>
                      <a:pt x="88563" y="549138"/>
                      <a:pt x="89793" y="544921"/>
                      <a:pt x="89880" y="540792"/>
                    </a:cubicBezTo>
                    <a:cubicBezTo>
                      <a:pt x="89880" y="539386"/>
                      <a:pt x="88475" y="537981"/>
                      <a:pt x="87772" y="536575"/>
                    </a:cubicBezTo>
                    <a:cubicBezTo>
                      <a:pt x="87245" y="537717"/>
                      <a:pt x="86454" y="538772"/>
                      <a:pt x="86278" y="540001"/>
                    </a:cubicBezTo>
                    <a:cubicBezTo>
                      <a:pt x="85400" y="545975"/>
                      <a:pt x="85663" y="552389"/>
                      <a:pt x="83643" y="558012"/>
                    </a:cubicBezTo>
                    <a:cubicBezTo>
                      <a:pt x="78987" y="570926"/>
                      <a:pt x="81798" y="582259"/>
                      <a:pt x="88563" y="593504"/>
                    </a:cubicBezTo>
                    <a:cubicBezTo>
                      <a:pt x="92340" y="599830"/>
                      <a:pt x="95854" y="606419"/>
                      <a:pt x="98051" y="613359"/>
                    </a:cubicBezTo>
                    <a:cubicBezTo>
                      <a:pt x="101301" y="623814"/>
                      <a:pt x="107188" y="632160"/>
                      <a:pt x="114567" y="639891"/>
                    </a:cubicBezTo>
                    <a:cubicBezTo>
                      <a:pt x="121244" y="646832"/>
                      <a:pt x="127394" y="654387"/>
                      <a:pt x="134247" y="661240"/>
                    </a:cubicBezTo>
                    <a:cubicBezTo>
                      <a:pt x="135740" y="662733"/>
                      <a:pt x="139254" y="662997"/>
                      <a:pt x="141538" y="662645"/>
                    </a:cubicBezTo>
                    <a:cubicBezTo>
                      <a:pt x="142505" y="662470"/>
                      <a:pt x="143559" y="659043"/>
                      <a:pt x="143471" y="657110"/>
                    </a:cubicBezTo>
                    <a:cubicBezTo>
                      <a:pt x="143383" y="654563"/>
                      <a:pt x="142066" y="652103"/>
                      <a:pt x="140133" y="648501"/>
                    </a:cubicBezTo>
                    <a:moveTo>
                      <a:pt x="842875" y="182437"/>
                    </a:moveTo>
                    <a:cubicBezTo>
                      <a:pt x="843314" y="180592"/>
                      <a:pt x="848234" y="180065"/>
                      <a:pt x="844896" y="177429"/>
                    </a:cubicBezTo>
                    <a:cubicBezTo>
                      <a:pt x="831630" y="166886"/>
                      <a:pt x="815904" y="161000"/>
                      <a:pt x="800002" y="156344"/>
                    </a:cubicBezTo>
                    <a:cubicBezTo>
                      <a:pt x="786473" y="152303"/>
                      <a:pt x="771450" y="154236"/>
                      <a:pt x="758623" y="146680"/>
                    </a:cubicBezTo>
                    <a:cubicBezTo>
                      <a:pt x="758096" y="146329"/>
                      <a:pt x="756163" y="147207"/>
                      <a:pt x="755812" y="147910"/>
                    </a:cubicBezTo>
                    <a:cubicBezTo>
                      <a:pt x="755461" y="148701"/>
                      <a:pt x="755900" y="150546"/>
                      <a:pt x="756603" y="150985"/>
                    </a:cubicBezTo>
                    <a:cubicBezTo>
                      <a:pt x="766969" y="157574"/>
                      <a:pt x="777951" y="163372"/>
                      <a:pt x="787791" y="170664"/>
                    </a:cubicBezTo>
                    <a:cubicBezTo>
                      <a:pt x="795346" y="176375"/>
                      <a:pt x="805362" y="178307"/>
                      <a:pt x="810633" y="187796"/>
                    </a:cubicBezTo>
                    <a:cubicBezTo>
                      <a:pt x="813971" y="193770"/>
                      <a:pt x="819682" y="193243"/>
                      <a:pt x="824953" y="188235"/>
                    </a:cubicBezTo>
                    <a:cubicBezTo>
                      <a:pt x="829433" y="184018"/>
                      <a:pt x="834793" y="183139"/>
                      <a:pt x="842875" y="182437"/>
                    </a:cubicBezTo>
                    <a:moveTo>
                      <a:pt x="1007777" y="851619"/>
                    </a:moveTo>
                    <a:cubicBezTo>
                      <a:pt x="1019725" y="850828"/>
                      <a:pt x="1031673" y="849423"/>
                      <a:pt x="1043709" y="849423"/>
                    </a:cubicBezTo>
                    <a:cubicBezTo>
                      <a:pt x="1053812" y="849423"/>
                      <a:pt x="1063212" y="847226"/>
                      <a:pt x="1072701" y="844415"/>
                    </a:cubicBezTo>
                    <a:cubicBezTo>
                      <a:pt x="1073755" y="844063"/>
                      <a:pt x="1074809" y="843712"/>
                      <a:pt x="1075863" y="843360"/>
                    </a:cubicBezTo>
                    <a:cubicBezTo>
                      <a:pt x="1075073" y="842482"/>
                      <a:pt x="1074458" y="841603"/>
                      <a:pt x="1073579" y="840813"/>
                    </a:cubicBezTo>
                    <a:cubicBezTo>
                      <a:pt x="1070416" y="838177"/>
                      <a:pt x="1064618" y="835717"/>
                      <a:pt x="1064530" y="833082"/>
                    </a:cubicBezTo>
                    <a:cubicBezTo>
                      <a:pt x="1064355" y="826317"/>
                      <a:pt x="1060489" y="827547"/>
                      <a:pt x="1056799" y="827722"/>
                    </a:cubicBezTo>
                    <a:cubicBezTo>
                      <a:pt x="1042040" y="828425"/>
                      <a:pt x="1027280" y="829128"/>
                      <a:pt x="1012609" y="830182"/>
                    </a:cubicBezTo>
                    <a:cubicBezTo>
                      <a:pt x="1008919" y="830446"/>
                      <a:pt x="1005317" y="831588"/>
                      <a:pt x="1001715" y="832554"/>
                    </a:cubicBezTo>
                    <a:cubicBezTo>
                      <a:pt x="1000836" y="832818"/>
                      <a:pt x="999870" y="833785"/>
                      <a:pt x="999606" y="834575"/>
                    </a:cubicBezTo>
                    <a:cubicBezTo>
                      <a:pt x="998640" y="837738"/>
                      <a:pt x="997761" y="840988"/>
                      <a:pt x="997234" y="844327"/>
                    </a:cubicBezTo>
                    <a:cubicBezTo>
                      <a:pt x="996707" y="847314"/>
                      <a:pt x="997059" y="849774"/>
                      <a:pt x="1001275" y="849335"/>
                    </a:cubicBezTo>
                    <a:cubicBezTo>
                      <a:pt x="1002857" y="849159"/>
                      <a:pt x="1004790" y="850037"/>
                      <a:pt x="1007777" y="851619"/>
                    </a:cubicBezTo>
                    <a:moveTo>
                      <a:pt x="1323260" y="653245"/>
                    </a:moveTo>
                    <a:cubicBezTo>
                      <a:pt x="1322030" y="655881"/>
                      <a:pt x="1320536" y="658516"/>
                      <a:pt x="1319745" y="661328"/>
                    </a:cubicBezTo>
                    <a:cubicBezTo>
                      <a:pt x="1318867" y="664314"/>
                      <a:pt x="1320888" y="666423"/>
                      <a:pt x="1323523" y="665105"/>
                    </a:cubicBezTo>
                    <a:cubicBezTo>
                      <a:pt x="1329409" y="662118"/>
                      <a:pt x="1337316" y="660010"/>
                      <a:pt x="1338370" y="652718"/>
                    </a:cubicBezTo>
                    <a:cubicBezTo>
                      <a:pt x="1339073" y="647798"/>
                      <a:pt x="1341445" y="645163"/>
                      <a:pt x="1344169" y="641912"/>
                    </a:cubicBezTo>
                    <a:cubicBezTo>
                      <a:pt x="1352603" y="631721"/>
                      <a:pt x="1358050" y="619685"/>
                      <a:pt x="1359895" y="606946"/>
                    </a:cubicBezTo>
                    <a:cubicBezTo>
                      <a:pt x="1361652" y="594910"/>
                      <a:pt x="1360246" y="582435"/>
                      <a:pt x="1360246" y="570135"/>
                    </a:cubicBezTo>
                    <a:cubicBezTo>
                      <a:pt x="1360246" y="568642"/>
                      <a:pt x="1360070" y="567060"/>
                      <a:pt x="1359631" y="565655"/>
                    </a:cubicBezTo>
                    <a:cubicBezTo>
                      <a:pt x="1359543" y="565303"/>
                      <a:pt x="1358138" y="564864"/>
                      <a:pt x="1357610" y="565040"/>
                    </a:cubicBezTo>
                    <a:cubicBezTo>
                      <a:pt x="1356995" y="565303"/>
                      <a:pt x="1356205" y="566182"/>
                      <a:pt x="1356205" y="566797"/>
                    </a:cubicBezTo>
                    <a:cubicBezTo>
                      <a:pt x="1356293" y="568466"/>
                      <a:pt x="1357347" y="570311"/>
                      <a:pt x="1356908" y="571717"/>
                    </a:cubicBezTo>
                    <a:cubicBezTo>
                      <a:pt x="1353130" y="583225"/>
                      <a:pt x="1346717" y="593768"/>
                      <a:pt x="1344432" y="605804"/>
                    </a:cubicBezTo>
                    <a:cubicBezTo>
                      <a:pt x="1343905" y="608791"/>
                      <a:pt x="1344169" y="612305"/>
                      <a:pt x="1342587" y="614501"/>
                    </a:cubicBezTo>
                    <a:cubicBezTo>
                      <a:pt x="1335911" y="624078"/>
                      <a:pt x="1330551" y="634005"/>
                      <a:pt x="1328882" y="645777"/>
                    </a:cubicBezTo>
                    <a:cubicBezTo>
                      <a:pt x="1328794" y="647974"/>
                      <a:pt x="1326071" y="649994"/>
                      <a:pt x="1323260" y="653245"/>
                    </a:cubicBezTo>
                    <a:moveTo>
                      <a:pt x="551201" y="474023"/>
                    </a:moveTo>
                    <a:cubicBezTo>
                      <a:pt x="550410" y="474023"/>
                      <a:pt x="549356" y="473672"/>
                      <a:pt x="548829" y="474111"/>
                    </a:cubicBezTo>
                    <a:cubicBezTo>
                      <a:pt x="544348" y="477801"/>
                      <a:pt x="539692" y="479997"/>
                      <a:pt x="537144" y="486938"/>
                    </a:cubicBezTo>
                    <a:cubicBezTo>
                      <a:pt x="534684" y="493615"/>
                      <a:pt x="528359" y="499677"/>
                      <a:pt x="525459" y="507056"/>
                    </a:cubicBezTo>
                    <a:cubicBezTo>
                      <a:pt x="525108" y="508023"/>
                      <a:pt x="525020" y="509692"/>
                      <a:pt x="525547" y="510307"/>
                    </a:cubicBezTo>
                    <a:cubicBezTo>
                      <a:pt x="526162" y="510922"/>
                      <a:pt x="528359" y="511185"/>
                      <a:pt x="528710" y="510746"/>
                    </a:cubicBezTo>
                    <a:cubicBezTo>
                      <a:pt x="532136" y="505651"/>
                      <a:pt x="538638" y="506090"/>
                      <a:pt x="541449" y="508023"/>
                    </a:cubicBezTo>
                    <a:cubicBezTo>
                      <a:pt x="546281" y="511361"/>
                      <a:pt x="549180" y="507935"/>
                      <a:pt x="552870" y="507759"/>
                    </a:cubicBezTo>
                    <a:cubicBezTo>
                      <a:pt x="559020" y="507408"/>
                      <a:pt x="557790" y="502400"/>
                      <a:pt x="559810" y="499149"/>
                    </a:cubicBezTo>
                    <a:cubicBezTo>
                      <a:pt x="564818" y="490979"/>
                      <a:pt x="564818" y="480085"/>
                      <a:pt x="573076" y="473584"/>
                    </a:cubicBezTo>
                    <a:cubicBezTo>
                      <a:pt x="573779" y="473057"/>
                      <a:pt x="574130" y="471388"/>
                      <a:pt x="573867" y="470421"/>
                    </a:cubicBezTo>
                    <a:cubicBezTo>
                      <a:pt x="572110" y="464974"/>
                      <a:pt x="563852" y="462514"/>
                      <a:pt x="559283" y="466116"/>
                    </a:cubicBezTo>
                    <a:cubicBezTo>
                      <a:pt x="556735" y="468049"/>
                      <a:pt x="554715" y="470597"/>
                      <a:pt x="551201" y="474023"/>
                    </a:cubicBezTo>
                    <a:moveTo>
                      <a:pt x="933628" y="488343"/>
                    </a:moveTo>
                    <a:cubicBezTo>
                      <a:pt x="934858" y="486498"/>
                      <a:pt x="936000" y="484566"/>
                      <a:pt x="937230" y="482721"/>
                    </a:cubicBezTo>
                    <a:cubicBezTo>
                      <a:pt x="935122" y="482281"/>
                      <a:pt x="933013" y="481227"/>
                      <a:pt x="931080" y="481579"/>
                    </a:cubicBezTo>
                    <a:cubicBezTo>
                      <a:pt x="927478" y="482194"/>
                      <a:pt x="924052" y="483599"/>
                      <a:pt x="920538" y="484829"/>
                    </a:cubicBezTo>
                    <a:cubicBezTo>
                      <a:pt x="903143" y="491067"/>
                      <a:pt x="886011" y="497919"/>
                      <a:pt x="867474" y="500379"/>
                    </a:cubicBezTo>
                    <a:cubicBezTo>
                      <a:pt x="864487" y="505475"/>
                      <a:pt x="854911" y="499149"/>
                      <a:pt x="854208" y="508111"/>
                    </a:cubicBezTo>
                    <a:cubicBezTo>
                      <a:pt x="853945" y="511976"/>
                      <a:pt x="853681" y="515842"/>
                      <a:pt x="853593" y="519707"/>
                    </a:cubicBezTo>
                    <a:cubicBezTo>
                      <a:pt x="853593" y="520234"/>
                      <a:pt x="854911" y="521289"/>
                      <a:pt x="855263" y="521201"/>
                    </a:cubicBezTo>
                    <a:cubicBezTo>
                      <a:pt x="862291" y="519092"/>
                      <a:pt x="869495" y="517335"/>
                      <a:pt x="876347" y="514612"/>
                    </a:cubicBezTo>
                    <a:cubicBezTo>
                      <a:pt x="889965" y="509077"/>
                      <a:pt x="903406" y="503191"/>
                      <a:pt x="917990" y="500116"/>
                    </a:cubicBezTo>
                    <a:cubicBezTo>
                      <a:pt x="923788" y="498798"/>
                      <a:pt x="929850" y="495987"/>
                      <a:pt x="933628" y="488343"/>
                    </a:cubicBezTo>
                    <a:moveTo>
                      <a:pt x="698268" y="520586"/>
                    </a:moveTo>
                    <a:cubicBezTo>
                      <a:pt x="698268" y="521376"/>
                      <a:pt x="698444" y="522255"/>
                      <a:pt x="698268" y="522958"/>
                    </a:cubicBezTo>
                    <a:cubicBezTo>
                      <a:pt x="697653" y="524627"/>
                      <a:pt x="696774" y="526208"/>
                      <a:pt x="695984" y="527878"/>
                    </a:cubicBezTo>
                    <a:cubicBezTo>
                      <a:pt x="697389" y="527175"/>
                      <a:pt x="698971" y="526823"/>
                      <a:pt x="700113" y="525857"/>
                    </a:cubicBezTo>
                    <a:cubicBezTo>
                      <a:pt x="707844" y="519180"/>
                      <a:pt x="713027" y="520059"/>
                      <a:pt x="719792" y="528932"/>
                    </a:cubicBezTo>
                    <a:cubicBezTo>
                      <a:pt x="720583" y="529898"/>
                      <a:pt x="721813" y="530601"/>
                      <a:pt x="722779" y="531392"/>
                    </a:cubicBezTo>
                    <a:cubicBezTo>
                      <a:pt x="723394" y="530601"/>
                      <a:pt x="724273" y="529810"/>
                      <a:pt x="724448" y="528844"/>
                    </a:cubicBezTo>
                    <a:cubicBezTo>
                      <a:pt x="726117" y="522431"/>
                      <a:pt x="727787" y="515930"/>
                      <a:pt x="729192" y="509428"/>
                    </a:cubicBezTo>
                    <a:cubicBezTo>
                      <a:pt x="730159" y="505123"/>
                      <a:pt x="732267" y="500028"/>
                      <a:pt x="730862" y="496514"/>
                    </a:cubicBezTo>
                    <a:cubicBezTo>
                      <a:pt x="728753" y="491067"/>
                      <a:pt x="728753" y="486323"/>
                      <a:pt x="730334" y="481052"/>
                    </a:cubicBezTo>
                    <a:cubicBezTo>
                      <a:pt x="730510" y="480437"/>
                      <a:pt x="729104" y="478767"/>
                      <a:pt x="729017" y="478855"/>
                    </a:cubicBezTo>
                    <a:cubicBezTo>
                      <a:pt x="723658" y="481315"/>
                      <a:pt x="717420" y="482809"/>
                      <a:pt x="713467" y="486674"/>
                    </a:cubicBezTo>
                    <a:cubicBezTo>
                      <a:pt x="708898" y="491155"/>
                      <a:pt x="705999" y="497656"/>
                      <a:pt x="703100" y="503542"/>
                    </a:cubicBezTo>
                    <a:cubicBezTo>
                      <a:pt x="700903" y="508198"/>
                      <a:pt x="699849" y="513382"/>
                      <a:pt x="698268" y="520586"/>
                    </a:cubicBezTo>
                    <a:moveTo>
                      <a:pt x="839273" y="843273"/>
                    </a:moveTo>
                    <a:cubicBezTo>
                      <a:pt x="832772" y="838704"/>
                      <a:pt x="824865" y="837562"/>
                      <a:pt x="817661" y="834927"/>
                    </a:cubicBezTo>
                    <a:cubicBezTo>
                      <a:pt x="812478" y="832994"/>
                      <a:pt x="807119" y="831588"/>
                      <a:pt x="801935" y="829655"/>
                    </a:cubicBezTo>
                    <a:cubicBezTo>
                      <a:pt x="799387" y="828689"/>
                      <a:pt x="798773" y="823593"/>
                      <a:pt x="794468" y="825965"/>
                    </a:cubicBezTo>
                    <a:cubicBezTo>
                      <a:pt x="796049" y="828777"/>
                      <a:pt x="797455" y="831676"/>
                      <a:pt x="799387" y="834224"/>
                    </a:cubicBezTo>
                    <a:cubicBezTo>
                      <a:pt x="800442" y="835542"/>
                      <a:pt x="802550" y="836069"/>
                      <a:pt x="804219" y="836859"/>
                    </a:cubicBezTo>
                    <a:cubicBezTo>
                      <a:pt x="815289" y="841867"/>
                      <a:pt x="827940" y="843185"/>
                      <a:pt x="837780" y="851180"/>
                    </a:cubicBezTo>
                    <a:cubicBezTo>
                      <a:pt x="837955" y="851355"/>
                      <a:pt x="838922" y="850389"/>
                      <a:pt x="839449" y="850477"/>
                    </a:cubicBezTo>
                    <a:cubicBezTo>
                      <a:pt x="847619" y="851882"/>
                      <a:pt x="855965" y="852322"/>
                      <a:pt x="863521" y="856363"/>
                    </a:cubicBezTo>
                    <a:cubicBezTo>
                      <a:pt x="866069" y="857681"/>
                      <a:pt x="869143" y="858647"/>
                      <a:pt x="872043" y="858735"/>
                    </a:cubicBezTo>
                    <a:cubicBezTo>
                      <a:pt x="884342" y="858998"/>
                      <a:pt x="895499" y="865763"/>
                      <a:pt x="908063" y="864270"/>
                    </a:cubicBezTo>
                    <a:cubicBezTo>
                      <a:pt x="910523" y="864006"/>
                      <a:pt x="913158" y="863918"/>
                      <a:pt x="915530" y="864533"/>
                    </a:cubicBezTo>
                    <a:cubicBezTo>
                      <a:pt x="928708" y="868047"/>
                      <a:pt x="942150" y="868926"/>
                      <a:pt x="955767" y="868399"/>
                    </a:cubicBezTo>
                    <a:cubicBezTo>
                      <a:pt x="956821" y="868311"/>
                      <a:pt x="957876" y="867696"/>
                      <a:pt x="958930" y="867345"/>
                    </a:cubicBezTo>
                    <a:cubicBezTo>
                      <a:pt x="957876" y="866202"/>
                      <a:pt x="956909" y="864270"/>
                      <a:pt x="955679" y="864094"/>
                    </a:cubicBezTo>
                    <a:cubicBezTo>
                      <a:pt x="951814" y="863567"/>
                      <a:pt x="947772" y="864182"/>
                      <a:pt x="943907" y="863567"/>
                    </a:cubicBezTo>
                    <a:cubicBezTo>
                      <a:pt x="929762" y="861371"/>
                      <a:pt x="915706" y="857505"/>
                      <a:pt x="901474" y="856890"/>
                    </a:cubicBezTo>
                    <a:cubicBezTo>
                      <a:pt x="889086" y="856363"/>
                      <a:pt x="877929" y="850916"/>
                      <a:pt x="865805" y="850389"/>
                    </a:cubicBezTo>
                    <a:cubicBezTo>
                      <a:pt x="856844" y="849950"/>
                      <a:pt x="849903" y="841779"/>
                      <a:pt x="839273" y="843273"/>
                    </a:cubicBezTo>
                    <a:moveTo>
                      <a:pt x="386299" y="414283"/>
                    </a:moveTo>
                    <a:cubicBezTo>
                      <a:pt x="384015" y="417358"/>
                      <a:pt x="381643" y="420257"/>
                      <a:pt x="379622" y="423507"/>
                    </a:cubicBezTo>
                    <a:cubicBezTo>
                      <a:pt x="378831" y="424825"/>
                      <a:pt x="379095" y="426758"/>
                      <a:pt x="378831" y="428339"/>
                    </a:cubicBezTo>
                    <a:cubicBezTo>
                      <a:pt x="380149" y="427988"/>
                      <a:pt x="382170" y="427988"/>
                      <a:pt x="382785" y="427109"/>
                    </a:cubicBezTo>
                    <a:cubicBezTo>
                      <a:pt x="389198" y="418675"/>
                      <a:pt x="395524" y="410154"/>
                      <a:pt x="401761" y="401544"/>
                    </a:cubicBezTo>
                    <a:cubicBezTo>
                      <a:pt x="407823" y="393110"/>
                      <a:pt x="412919" y="384237"/>
                      <a:pt x="416609" y="374485"/>
                    </a:cubicBezTo>
                    <a:cubicBezTo>
                      <a:pt x="417575" y="371849"/>
                      <a:pt x="420123" y="370707"/>
                      <a:pt x="422583" y="373606"/>
                    </a:cubicBezTo>
                    <a:cubicBezTo>
                      <a:pt x="423373" y="372904"/>
                      <a:pt x="424867" y="372201"/>
                      <a:pt x="424779" y="371586"/>
                    </a:cubicBezTo>
                    <a:cubicBezTo>
                      <a:pt x="423461" y="362361"/>
                      <a:pt x="424428" y="354015"/>
                      <a:pt x="431807" y="346987"/>
                    </a:cubicBezTo>
                    <a:cubicBezTo>
                      <a:pt x="437781" y="341276"/>
                      <a:pt x="437606" y="330558"/>
                      <a:pt x="446918" y="327132"/>
                    </a:cubicBezTo>
                    <a:cubicBezTo>
                      <a:pt x="447182" y="327044"/>
                      <a:pt x="446830" y="324145"/>
                      <a:pt x="446742" y="324145"/>
                    </a:cubicBezTo>
                    <a:cubicBezTo>
                      <a:pt x="443755" y="324145"/>
                      <a:pt x="440856" y="324233"/>
                      <a:pt x="437869" y="324408"/>
                    </a:cubicBezTo>
                    <a:cubicBezTo>
                      <a:pt x="438396" y="325814"/>
                      <a:pt x="441559" y="326956"/>
                      <a:pt x="438396" y="328537"/>
                    </a:cubicBezTo>
                    <a:cubicBezTo>
                      <a:pt x="436464" y="329504"/>
                      <a:pt x="433301" y="329240"/>
                      <a:pt x="432247" y="330646"/>
                    </a:cubicBezTo>
                    <a:cubicBezTo>
                      <a:pt x="427854" y="336181"/>
                      <a:pt x="423286" y="341276"/>
                      <a:pt x="416345" y="343824"/>
                    </a:cubicBezTo>
                    <a:cubicBezTo>
                      <a:pt x="415115" y="344263"/>
                      <a:pt x="413885" y="347075"/>
                      <a:pt x="414061" y="348656"/>
                    </a:cubicBezTo>
                    <a:cubicBezTo>
                      <a:pt x="414852" y="356211"/>
                      <a:pt x="410635" y="362537"/>
                      <a:pt x="409317" y="369389"/>
                    </a:cubicBezTo>
                    <a:cubicBezTo>
                      <a:pt x="406154" y="386170"/>
                      <a:pt x="397105" y="399699"/>
                      <a:pt x="386299" y="414283"/>
                    </a:cubicBezTo>
                    <a:moveTo>
                      <a:pt x="393503" y="299546"/>
                    </a:moveTo>
                    <a:cubicBezTo>
                      <a:pt x="399653" y="295065"/>
                      <a:pt x="406242" y="291815"/>
                      <a:pt x="410020" y="283732"/>
                    </a:cubicBezTo>
                    <a:cubicBezTo>
                      <a:pt x="413007" y="277231"/>
                      <a:pt x="418893" y="270993"/>
                      <a:pt x="427590" y="270027"/>
                    </a:cubicBezTo>
                    <a:cubicBezTo>
                      <a:pt x="428557" y="269939"/>
                      <a:pt x="429260" y="267918"/>
                      <a:pt x="430138" y="266776"/>
                    </a:cubicBezTo>
                    <a:cubicBezTo>
                      <a:pt x="428557" y="265722"/>
                      <a:pt x="427151" y="264141"/>
                      <a:pt x="425482" y="263789"/>
                    </a:cubicBezTo>
                    <a:cubicBezTo>
                      <a:pt x="424428" y="263614"/>
                      <a:pt x="423110" y="265371"/>
                      <a:pt x="421704" y="265986"/>
                    </a:cubicBezTo>
                    <a:cubicBezTo>
                      <a:pt x="409756" y="270905"/>
                      <a:pt x="397808" y="275737"/>
                      <a:pt x="384981" y="278021"/>
                    </a:cubicBezTo>
                    <a:cubicBezTo>
                      <a:pt x="374878" y="279779"/>
                      <a:pt x="366356" y="275210"/>
                      <a:pt x="358274" y="270554"/>
                    </a:cubicBezTo>
                    <a:cubicBezTo>
                      <a:pt x="354320" y="268270"/>
                      <a:pt x="352475" y="271257"/>
                      <a:pt x="349752" y="271520"/>
                    </a:cubicBezTo>
                    <a:cubicBezTo>
                      <a:pt x="351597" y="272047"/>
                      <a:pt x="353530" y="272575"/>
                      <a:pt x="355375" y="273190"/>
                    </a:cubicBezTo>
                    <a:cubicBezTo>
                      <a:pt x="357219" y="273805"/>
                      <a:pt x="383400" y="296207"/>
                      <a:pt x="385333" y="298228"/>
                    </a:cubicBezTo>
                    <a:cubicBezTo>
                      <a:pt x="386738" y="299985"/>
                      <a:pt x="388320" y="303587"/>
                      <a:pt x="393503" y="299546"/>
                    </a:cubicBezTo>
                    <a:moveTo>
                      <a:pt x="254870" y="629349"/>
                    </a:moveTo>
                    <a:cubicBezTo>
                      <a:pt x="254606" y="629085"/>
                      <a:pt x="254255" y="628822"/>
                      <a:pt x="254079" y="628470"/>
                    </a:cubicBezTo>
                    <a:cubicBezTo>
                      <a:pt x="253991" y="628294"/>
                      <a:pt x="254079" y="627767"/>
                      <a:pt x="254167" y="627679"/>
                    </a:cubicBezTo>
                    <a:cubicBezTo>
                      <a:pt x="256188" y="626186"/>
                      <a:pt x="256715" y="625132"/>
                      <a:pt x="255660" y="624605"/>
                    </a:cubicBezTo>
                    <a:cubicBezTo>
                      <a:pt x="253991" y="623814"/>
                      <a:pt x="251268" y="621969"/>
                      <a:pt x="250829" y="622408"/>
                    </a:cubicBezTo>
                    <a:cubicBezTo>
                      <a:pt x="247578" y="625835"/>
                      <a:pt x="245118" y="624078"/>
                      <a:pt x="241780" y="622408"/>
                    </a:cubicBezTo>
                    <a:cubicBezTo>
                      <a:pt x="238880" y="620915"/>
                      <a:pt x="235718" y="624780"/>
                      <a:pt x="231764" y="622584"/>
                    </a:cubicBezTo>
                    <a:cubicBezTo>
                      <a:pt x="228602" y="620827"/>
                      <a:pt x="225527" y="624605"/>
                      <a:pt x="227459" y="627855"/>
                    </a:cubicBezTo>
                    <a:cubicBezTo>
                      <a:pt x="231589" y="634971"/>
                      <a:pt x="236157" y="641736"/>
                      <a:pt x="240637" y="648677"/>
                    </a:cubicBezTo>
                    <a:cubicBezTo>
                      <a:pt x="241252" y="649643"/>
                      <a:pt x="242395" y="650873"/>
                      <a:pt x="243273" y="650873"/>
                    </a:cubicBezTo>
                    <a:cubicBezTo>
                      <a:pt x="253991" y="650961"/>
                      <a:pt x="263479" y="655968"/>
                      <a:pt x="273758" y="657989"/>
                    </a:cubicBezTo>
                    <a:cubicBezTo>
                      <a:pt x="277097" y="658692"/>
                      <a:pt x="280699" y="657725"/>
                      <a:pt x="284213" y="657462"/>
                    </a:cubicBezTo>
                    <a:cubicBezTo>
                      <a:pt x="281841" y="655529"/>
                      <a:pt x="279293" y="653684"/>
                      <a:pt x="277097" y="651488"/>
                    </a:cubicBezTo>
                    <a:cubicBezTo>
                      <a:pt x="269981" y="644547"/>
                      <a:pt x="263040" y="637519"/>
                      <a:pt x="254870" y="629349"/>
                    </a:cubicBezTo>
                    <a:moveTo>
                      <a:pt x="207077" y="653245"/>
                    </a:moveTo>
                    <a:cubicBezTo>
                      <a:pt x="208132" y="653509"/>
                      <a:pt x="209186" y="653860"/>
                      <a:pt x="210328" y="654036"/>
                    </a:cubicBezTo>
                    <a:cubicBezTo>
                      <a:pt x="212349" y="654475"/>
                      <a:pt x="212436" y="659922"/>
                      <a:pt x="216302" y="656144"/>
                    </a:cubicBezTo>
                    <a:cubicBezTo>
                      <a:pt x="219465" y="653069"/>
                      <a:pt x="216829" y="651752"/>
                      <a:pt x="215423" y="649379"/>
                    </a:cubicBezTo>
                    <a:cubicBezTo>
                      <a:pt x="210767" y="641472"/>
                      <a:pt x="206023" y="633566"/>
                      <a:pt x="202509" y="624956"/>
                    </a:cubicBezTo>
                    <a:cubicBezTo>
                      <a:pt x="200049" y="618982"/>
                      <a:pt x="198028" y="611251"/>
                      <a:pt x="190122" y="610372"/>
                    </a:cubicBezTo>
                    <a:cubicBezTo>
                      <a:pt x="185026" y="609845"/>
                      <a:pt x="180633" y="608703"/>
                      <a:pt x="176416" y="605980"/>
                    </a:cubicBezTo>
                    <a:cubicBezTo>
                      <a:pt x="175099" y="605101"/>
                      <a:pt x="172112" y="605013"/>
                      <a:pt x="171057" y="605892"/>
                    </a:cubicBezTo>
                    <a:cubicBezTo>
                      <a:pt x="170003" y="606858"/>
                      <a:pt x="169388" y="610021"/>
                      <a:pt x="170179" y="611163"/>
                    </a:cubicBezTo>
                    <a:cubicBezTo>
                      <a:pt x="174923" y="618806"/>
                      <a:pt x="179403" y="626713"/>
                      <a:pt x="185290" y="633390"/>
                    </a:cubicBezTo>
                    <a:cubicBezTo>
                      <a:pt x="191352" y="640418"/>
                      <a:pt x="198907" y="645953"/>
                      <a:pt x="207077" y="653245"/>
                    </a:cubicBezTo>
                    <a:moveTo>
                      <a:pt x="869143" y="397503"/>
                    </a:moveTo>
                    <a:cubicBezTo>
                      <a:pt x="876435" y="395921"/>
                      <a:pt x="883639" y="393988"/>
                      <a:pt x="890931" y="392759"/>
                    </a:cubicBezTo>
                    <a:cubicBezTo>
                      <a:pt x="902352" y="390914"/>
                      <a:pt x="913949" y="390299"/>
                      <a:pt x="924579" y="384940"/>
                    </a:cubicBezTo>
                    <a:cubicBezTo>
                      <a:pt x="925809" y="384325"/>
                      <a:pt x="926512" y="382743"/>
                      <a:pt x="927478" y="381689"/>
                    </a:cubicBezTo>
                    <a:cubicBezTo>
                      <a:pt x="926424" y="381338"/>
                      <a:pt x="925194" y="380547"/>
                      <a:pt x="924316" y="380810"/>
                    </a:cubicBezTo>
                    <a:cubicBezTo>
                      <a:pt x="913510" y="383622"/>
                      <a:pt x="901913" y="374309"/>
                      <a:pt x="891546" y="383095"/>
                    </a:cubicBezTo>
                    <a:cubicBezTo>
                      <a:pt x="890843" y="383710"/>
                      <a:pt x="889262" y="383095"/>
                      <a:pt x="888032" y="383182"/>
                    </a:cubicBezTo>
                    <a:cubicBezTo>
                      <a:pt x="876435" y="383622"/>
                      <a:pt x="864751" y="381865"/>
                      <a:pt x="853330" y="385467"/>
                    </a:cubicBezTo>
                    <a:cubicBezTo>
                      <a:pt x="848849" y="386872"/>
                      <a:pt x="843929" y="386960"/>
                      <a:pt x="839273" y="387663"/>
                    </a:cubicBezTo>
                    <a:cubicBezTo>
                      <a:pt x="843051" y="390299"/>
                      <a:pt x="846916" y="392846"/>
                      <a:pt x="850518" y="395658"/>
                    </a:cubicBezTo>
                    <a:cubicBezTo>
                      <a:pt x="855614" y="399787"/>
                      <a:pt x="860885" y="400929"/>
                      <a:pt x="869143" y="397503"/>
                    </a:cubicBezTo>
                    <a:moveTo>
                      <a:pt x="461590" y="355684"/>
                    </a:moveTo>
                    <a:cubicBezTo>
                      <a:pt x="469321" y="350501"/>
                      <a:pt x="476701" y="344439"/>
                      <a:pt x="485047" y="340486"/>
                    </a:cubicBezTo>
                    <a:cubicBezTo>
                      <a:pt x="489703" y="338289"/>
                      <a:pt x="492426" y="335039"/>
                      <a:pt x="495326" y="331437"/>
                    </a:cubicBezTo>
                    <a:cubicBezTo>
                      <a:pt x="497961" y="328186"/>
                      <a:pt x="500421" y="324848"/>
                      <a:pt x="502881" y="321509"/>
                    </a:cubicBezTo>
                    <a:cubicBezTo>
                      <a:pt x="503672" y="320367"/>
                      <a:pt x="504726" y="318698"/>
                      <a:pt x="504462" y="317468"/>
                    </a:cubicBezTo>
                    <a:cubicBezTo>
                      <a:pt x="503672" y="313954"/>
                      <a:pt x="488297" y="307716"/>
                      <a:pt x="485925" y="310000"/>
                    </a:cubicBezTo>
                    <a:cubicBezTo>
                      <a:pt x="482323" y="313427"/>
                      <a:pt x="479073" y="317380"/>
                      <a:pt x="475998" y="321333"/>
                    </a:cubicBezTo>
                    <a:cubicBezTo>
                      <a:pt x="468442" y="330997"/>
                      <a:pt x="465895" y="343648"/>
                      <a:pt x="457461" y="352961"/>
                    </a:cubicBezTo>
                    <a:cubicBezTo>
                      <a:pt x="455352" y="355245"/>
                      <a:pt x="457197" y="357178"/>
                      <a:pt x="461590" y="355684"/>
                    </a:cubicBezTo>
                    <a:moveTo>
                      <a:pt x="503408" y="435719"/>
                    </a:moveTo>
                    <a:cubicBezTo>
                      <a:pt x="509646" y="435631"/>
                      <a:pt x="509558" y="429833"/>
                      <a:pt x="511666" y="426231"/>
                    </a:cubicBezTo>
                    <a:cubicBezTo>
                      <a:pt x="514566" y="421135"/>
                      <a:pt x="516674" y="415601"/>
                      <a:pt x="519310" y="410329"/>
                    </a:cubicBezTo>
                    <a:cubicBezTo>
                      <a:pt x="521945" y="405058"/>
                      <a:pt x="525020" y="399963"/>
                      <a:pt x="527656" y="394691"/>
                    </a:cubicBezTo>
                    <a:cubicBezTo>
                      <a:pt x="528183" y="393637"/>
                      <a:pt x="527656" y="392056"/>
                      <a:pt x="527568" y="390650"/>
                    </a:cubicBezTo>
                    <a:cubicBezTo>
                      <a:pt x="526514" y="390738"/>
                      <a:pt x="525108" y="390474"/>
                      <a:pt x="524405" y="391001"/>
                    </a:cubicBezTo>
                    <a:cubicBezTo>
                      <a:pt x="516059" y="398030"/>
                      <a:pt x="505780" y="402862"/>
                      <a:pt x="501915" y="414722"/>
                    </a:cubicBezTo>
                    <a:cubicBezTo>
                      <a:pt x="499718" y="421662"/>
                      <a:pt x="494359" y="427461"/>
                      <a:pt x="490933" y="434050"/>
                    </a:cubicBezTo>
                    <a:cubicBezTo>
                      <a:pt x="488034" y="439585"/>
                      <a:pt x="485574" y="445383"/>
                      <a:pt x="483202" y="451181"/>
                    </a:cubicBezTo>
                    <a:cubicBezTo>
                      <a:pt x="482850" y="452060"/>
                      <a:pt x="483553" y="453378"/>
                      <a:pt x="483817" y="454432"/>
                    </a:cubicBezTo>
                    <a:cubicBezTo>
                      <a:pt x="484344" y="454168"/>
                      <a:pt x="485047" y="454168"/>
                      <a:pt x="485486" y="453729"/>
                    </a:cubicBezTo>
                    <a:cubicBezTo>
                      <a:pt x="491109" y="448106"/>
                      <a:pt x="496643" y="442572"/>
                      <a:pt x="503408" y="435719"/>
                    </a:cubicBezTo>
                    <a:moveTo>
                      <a:pt x="517728" y="569608"/>
                    </a:moveTo>
                    <a:cubicBezTo>
                      <a:pt x="524142" y="568817"/>
                      <a:pt x="530994" y="569081"/>
                      <a:pt x="536617" y="566621"/>
                    </a:cubicBezTo>
                    <a:cubicBezTo>
                      <a:pt x="538725" y="565655"/>
                      <a:pt x="537408" y="558012"/>
                      <a:pt x="538638" y="553707"/>
                    </a:cubicBezTo>
                    <a:cubicBezTo>
                      <a:pt x="539780" y="549929"/>
                      <a:pt x="542503" y="546591"/>
                      <a:pt x="544260" y="542989"/>
                    </a:cubicBezTo>
                    <a:cubicBezTo>
                      <a:pt x="544787" y="541846"/>
                      <a:pt x="544436" y="539123"/>
                      <a:pt x="544348" y="539123"/>
                    </a:cubicBezTo>
                    <a:cubicBezTo>
                      <a:pt x="539252" y="538772"/>
                      <a:pt x="533981" y="537805"/>
                      <a:pt x="529149" y="538947"/>
                    </a:cubicBezTo>
                    <a:cubicBezTo>
                      <a:pt x="526074" y="539650"/>
                      <a:pt x="523439" y="543340"/>
                      <a:pt x="521330" y="546239"/>
                    </a:cubicBezTo>
                    <a:cubicBezTo>
                      <a:pt x="517553" y="551335"/>
                      <a:pt x="514390" y="556782"/>
                      <a:pt x="510964" y="562053"/>
                    </a:cubicBezTo>
                    <a:cubicBezTo>
                      <a:pt x="508943" y="565128"/>
                      <a:pt x="506834" y="568115"/>
                      <a:pt x="504814" y="571190"/>
                    </a:cubicBezTo>
                    <a:cubicBezTo>
                      <a:pt x="508416" y="570575"/>
                      <a:pt x="511842" y="570135"/>
                      <a:pt x="517728" y="569608"/>
                    </a:cubicBezTo>
                    <a:moveTo>
                      <a:pt x="351685" y="520586"/>
                    </a:moveTo>
                    <a:cubicBezTo>
                      <a:pt x="354760" y="524451"/>
                      <a:pt x="357659" y="528493"/>
                      <a:pt x="360997" y="532095"/>
                    </a:cubicBezTo>
                    <a:cubicBezTo>
                      <a:pt x="361876" y="532973"/>
                      <a:pt x="365214" y="533325"/>
                      <a:pt x="365653" y="532622"/>
                    </a:cubicBezTo>
                    <a:cubicBezTo>
                      <a:pt x="371540" y="524012"/>
                      <a:pt x="376635" y="514875"/>
                      <a:pt x="382961" y="506617"/>
                    </a:cubicBezTo>
                    <a:cubicBezTo>
                      <a:pt x="386738" y="501697"/>
                      <a:pt x="384718" y="500291"/>
                      <a:pt x="380325" y="499062"/>
                    </a:cubicBezTo>
                    <a:cubicBezTo>
                      <a:pt x="376108" y="497832"/>
                      <a:pt x="371627" y="495284"/>
                      <a:pt x="367586" y="495899"/>
                    </a:cubicBezTo>
                    <a:cubicBezTo>
                      <a:pt x="363984" y="496426"/>
                      <a:pt x="358889" y="499764"/>
                      <a:pt x="357922" y="502927"/>
                    </a:cubicBezTo>
                    <a:cubicBezTo>
                      <a:pt x="356253" y="508286"/>
                      <a:pt x="353969" y="513206"/>
                      <a:pt x="351685" y="520586"/>
                    </a:cubicBezTo>
                    <a:moveTo>
                      <a:pt x="426975" y="452499"/>
                    </a:moveTo>
                    <a:cubicBezTo>
                      <a:pt x="430929" y="447755"/>
                      <a:pt x="434970" y="443099"/>
                      <a:pt x="438748" y="438267"/>
                    </a:cubicBezTo>
                    <a:cubicBezTo>
                      <a:pt x="439538" y="437300"/>
                      <a:pt x="439451" y="435631"/>
                      <a:pt x="439802" y="434226"/>
                    </a:cubicBezTo>
                    <a:cubicBezTo>
                      <a:pt x="438221" y="434753"/>
                      <a:pt x="436376" y="434840"/>
                      <a:pt x="435234" y="435807"/>
                    </a:cubicBezTo>
                    <a:cubicBezTo>
                      <a:pt x="425570" y="444329"/>
                      <a:pt x="413797" y="449248"/>
                      <a:pt x="402816" y="455574"/>
                    </a:cubicBezTo>
                    <a:cubicBezTo>
                      <a:pt x="397105" y="458825"/>
                      <a:pt x="393064" y="464799"/>
                      <a:pt x="388320" y="469718"/>
                    </a:cubicBezTo>
                    <a:cubicBezTo>
                      <a:pt x="387705" y="470421"/>
                      <a:pt x="387793" y="471827"/>
                      <a:pt x="387705" y="472881"/>
                    </a:cubicBezTo>
                    <a:cubicBezTo>
                      <a:pt x="387705" y="472969"/>
                      <a:pt x="389110" y="473496"/>
                      <a:pt x="389286" y="473320"/>
                    </a:cubicBezTo>
                    <a:cubicBezTo>
                      <a:pt x="393415" y="468576"/>
                      <a:pt x="395787" y="475078"/>
                      <a:pt x="399214" y="474902"/>
                    </a:cubicBezTo>
                    <a:cubicBezTo>
                      <a:pt x="402728" y="474726"/>
                      <a:pt x="407735" y="476044"/>
                      <a:pt x="409492" y="474199"/>
                    </a:cubicBezTo>
                    <a:cubicBezTo>
                      <a:pt x="415466" y="467961"/>
                      <a:pt x="420386" y="460669"/>
                      <a:pt x="426975" y="452499"/>
                    </a:cubicBezTo>
                    <a:moveTo>
                      <a:pt x="890668" y="677141"/>
                    </a:moveTo>
                    <a:cubicBezTo>
                      <a:pt x="888647" y="677932"/>
                      <a:pt x="886626" y="679338"/>
                      <a:pt x="884518" y="679425"/>
                    </a:cubicBezTo>
                    <a:cubicBezTo>
                      <a:pt x="873536" y="680128"/>
                      <a:pt x="862466" y="680128"/>
                      <a:pt x="851485" y="681095"/>
                    </a:cubicBezTo>
                    <a:cubicBezTo>
                      <a:pt x="848146" y="681446"/>
                      <a:pt x="844896" y="684082"/>
                      <a:pt x="841733" y="685751"/>
                    </a:cubicBezTo>
                    <a:cubicBezTo>
                      <a:pt x="841469" y="685927"/>
                      <a:pt x="841733" y="687859"/>
                      <a:pt x="841909" y="687859"/>
                    </a:cubicBezTo>
                    <a:cubicBezTo>
                      <a:pt x="844896" y="688299"/>
                      <a:pt x="847971" y="688650"/>
                      <a:pt x="850958" y="689001"/>
                    </a:cubicBezTo>
                    <a:cubicBezTo>
                      <a:pt x="851309" y="689001"/>
                      <a:pt x="851748" y="689089"/>
                      <a:pt x="852100" y="689001"/>
                    </a:cubicBezTo>
                    <a:cubicBezTo>
                      <a:pt x="866508" y="685751"/>
                      <a:pt x="870110" y="686542"/>
                      <a:pt x="883464" y="688738"/>
                    </a:cubicBezTo>
                    <a:cubicBezTo>
                      <a:pt x="896027" y="690759"/>
                      <a:pt x="908853" y="690583"/>
                      <a:pt x="916584" y="677405"/>
                    </a:cubicBezTo>
                    <a:cubicBezTo>
                      <a:pt x="917287" y="676175"/>
                      <a:pt x="917551" y="674681"/>
                      <a:pt x="917990" y="673363"/>
                    </a:cubicBezTo>
                    <a:cubicBezTo>
                      <a:pt x="916936" y="673012"/>
                      <a:pt x="915882" y="672573"/>
                      <a:pt x="914827" y="672309"/>
                    </a:cubicBezTo>
                    <a:cubicBezTo>
                      <a:pt x="906920" y="670816"/>
                      <a:pt x="899980" y="674242"/>
                      <a:pt x="890668" y="677141"/>
                    </a:cubicBezTo>
                    <a:moveTo>
                      <a:pt x="344481" y="312636"/>
                    </a:moveTo>
                    <a:cubicBezTo>
                      <a:pt x="334290" y="312460"/>
                      <a:pt x="324099" y="312284"/>
                      <a:pt x="313995" y="312109"/>
                    </a:cubicBezTo>
                    <a:cubicBezTo>
                      <a:pt x="313732" y="312109"/>
                      <a:pt x="313380" y="312636"/>
                      <a:pt x="313117" y="312899"/>
                    </a:cubicBezTo>
                    <a:cubicBezTo>
                      <a:pt x="310657" y="315887"/>
                      <a:pt x="308109" y="318083"/>
                      <a:pt x="304683" y="313866"/>
                    </a:cubicBezTo>
                    <a:cubicBezTo>
                      <a:pt x="304419" y="313514"/>
                      <a:pt x="303189" y="313954"/>
                      <a:pt x="302399" y="313954"/>
                    </a:cubicBezTo>
                    <a:cubicBezTo>
                      <a:pt x="302574" y="314832"/>
                      <a:pt x="302399" y="316062"/>
                      <a:pt x="302926" y="316414"/>
                    </a:cubicBezTo>
                    <a:cubicBezTo>
                      <a:pt x="305386" y="318083"/>
                      <a:pt x="307933" y="319664"/>
                      <a:pt x="310569" y="320982"/>
                    </a:cubicBezTo>
                    <a:cubicBezTo>
                      <a:pt x="314523" y="322915"/>
                      <a:pt x="319091" y="324057"/>
                      <a:pt x="322342" y="326692"/>
                    </a:cubicBezTo>
                    <a:cubicBezTo>
                      <a:pt x="327788" y="331085"/>
                      <a:pt x="327525" y="331524"/>
                      <a:pt x="334202" y="328186"/>
                    </a:cubicBezTo>
                    <a:cubicBezTo>
                      <a:pt x="338770" y="325902"/>
                      <a:pt x="343075" y="322388"/>
                      <a:pt x="347995" y="321421"/>
                    </a:cubicBezTo>
                    <a:cubicBezTo>
                      <a:pt x="352388" y="320543"/>
                      <a:pt x="352124" y="317995"/>
                      <a:pt x="351333" y="315799"/>
                    </a:cubicBezTo>
                    <a:cubicBezTo>
                      <a:pt x="350894" y="314569"/>
                      <a:pt x="347643" y="314481"/>
                      <a:pt x="344481" y="312636"/>
                    </a:cubicBezTo>
                    <a:moveTo>
                      <a:pt x="150851" y="534994"/>
                    </a:moveTo>
                    <a:cubicBezTo>
                      <a:pt x="149445" y="531304"/>
                      <a:pt x="153926" y="525945"/>
                      <a:pt x="146898" y="523661"/>
                    </a:cubicBezTo>
                    <a:cubicBezTo>
                      <a:pt x="141011" y="521728"/>
                      <a:pt x="134071" y="521201"/>
                      <a:pt x="130293" y="514787"/>
                    </a:cubicBezTo>
                    <a:cubicBezTo>
                      <a:pt x="129854" y="514085"/>
                      <a:pt x="127043" y="514260"/>
                      <a:pt x="125813" y="514875"/>
                    </a:cubicBezTo>
                    <a:cubicBezTo>
                      <a:pt x="125110" y="515227"/>
                      <a:pt x="124583" y="517862"/>
                      <a:pt x="125110" y="518653"/>
                    </a:cubicBezTo>
                    <a:cubicBezTo>
                      <a:pt x="130996" y="527790"/>
                      <a:pt x="133368" y="538157"/>
                      <a:pt x="136619" y="548260"/>
                    </a:cubicBezTo>
                    <a:cubicBezTo>
                      <a:pt x="137497" y="550895"/>
                      <a:pt x="140484" y="552916"/>
                      <a:pt x="142505" y="555200"/>
                    </a:cubicBezTo>
                    <a:cubicBezTo>
                      <a:pt x="143647" y="552916"/>
                      <a:pt x="144965" y="550720"/>
                      <a:pt x="146019" y="548348"/>
                    </a:cubicBezTo>
                    <a:cubicBezTo>
                      <a:pt x="147776" y="544746"/>
                      <a:pt x="149270" y="541056"/>
                      <a:pt x="150851" y="534994"/>
                    </a:cubicBezTo>
                    <a:moveTo>
                      <a:pt x="1208523" y="383182"/>
                    </a:moveTo>
                    <a:cubicBezTo>
                      <a:pt x="1205272" y="383973"/>
                      <a:pt x="1202021" y="384676"/>
                      <a:pt x="1198859" y="385642"/>
                    </a:cubicBezTo>
                    <a:cubicBezTo>
                      <a:pt x="1197629" y="385994"/>
                      <a:pt x="1196574" y="386960"/>
                      <a:pt x="1195344" y="387575"/>
                    </a:cubicBezTo>
                    <a:cubicBezTo>
                      <a:pt x="1196662" y="388542"/>
                      <a:pt x="1197804" y="389859"/>
                      <a:pt x="1199210" y="390299"/>
                    </a:cubicBezTo>
                    <a:cubicBezTo>
                      <a:pt x="1208523" y="393286"/>
                      <a:pt x="1214497" y="399172"/>
                      <a:pt x="1217044" y="408836"/>
                    </a:cubicBezTo>
                    <a:cubicBezTo>
                      <a:pt x="1217923" y="412262"/>
                      <a:pt x="1220207" y="415513"/>
                      <a:pt x="1222491" y="418412"/>
                    </a:cubicBezTo>
                    <a:cubicBezTo>
                      <a:pt x="1223633" y="419905"/>
                      <a:pt x="1226708" y="421399"/>
                      <a:pt x="1227938" y="420784"/>
                    </a:cubicBezTo>
                    <a:cubicBezTo>
                      <a:pt x="1229520" y="419993"/>
                      <a:pt x="1231452" y="416918"/>
                      <a:pt x="1231013" y="415337"/>
                    </a:cubicBezTo>
                    <a:cubicBezTo>
                      <a:pt x="1228817" y="406288"/>
                      <a:pt x="1227675" y="395833"/>
                      <a:pt x="1218362" y="391177"/>
                    </a:cubicBezTo>
                    <a:cubicBezTo>
                      <a:pt x="1212915" y="388454"/>
                      <a:pt x="1216166" y="387927"/>
                      <a:pt x="1217747" y="385730"/>
                    </a:cubicBezTo>
                    <a:cubicBezTo>
                      <a:pt x="1218538" y="384676"/>
                      <a:pt x="1218626" y="383095"/>
                      <a:pt x="1218977" y="381689"/>
                    </a:cubicBezTo>
                    <a:cubicBezTo>
                      <a:pt x="1217308" y="381865"/>
                      <a:pt x="1215727" y="382040"/>
                      <a:pt x="1214057" y="382304"/>
                    </a:cubicBezTo>
                    <a:cubicBezTo>
                      <a:pt x="1213091" y="382567"/>
                      <a:pt x="1212037" y="382919"/>
                      <a:pt x="1208523" y="383182"/>
                    </a:cubicBezTo>
                    <a:moveTo>
                      <a:pt x="712588" y="695063"/>
                    </a:moveTo>
                    <a:cubicBezTo>
                      <a:pt x="716717" y="689353"/>
                      <a:pt x="714960" y="680831"/>
                      <a:pt x="721637" y="676175"/>
                    </a:cubicBezTo>
                    <a:cubicBezTo>
                      <a:pt x="722076" y="675911"/>
                      <a:pt x="721549" y="673100"/>
                      <a:pt x="720758" y="672397"/>
                    </a:cubicBezTo>
                    <a:cubicBezTo>
                      <a:pt x="719528" y="671255"/>
                      <a:pt x="717244" y="669849"/>
                      <a:pt x="716014" y="670376"/>
                    </a:cubicBezTo>
                    <a:cubicBezTo>
                      <a:pt x="713291" y="671431"/>
                      <a:pt x="709250" y="673188"/>
                      <a:pt x="708810" y="675208"/>
                    </a:cubicBezTo>
                    <a:cubicBezTo>
                      <a:pt x="707229" y="684257"/>
                      <a:pt x="699146" y="687947"/>
                      <a:pt x="694402" y="694185"/>
                    </a:cubicBezTo>
                    <a:cubicBezTo>
                      <a:pt x="693436" y="695503"/>
                      <a:pt x="689043" y="696469"/>
                      <a:pt x="692821" y="699017"/>
                    </a:cubicBezTo>
                    <a:cubicBezTo>
                      <a:pt x="694227" y="699983"/>
                      <a:pt x="696599" y="699808"/>
                      <a:pt x="698444" y="699456"/>
                    </a:cubicBezTo>
                    <a:cubicBezTo>
                      <a:pt x="702836" y="698665"/>
                      <a:pt x="707053" y="697436"/>
                      <a:pt x="712588" y="695063"/>
                    </a:cubicBezTo>
                    <a:moveTo>
                      <a:pt x="1122514" y="830182"/>
                    </a:moveTo>
                    <a:cubicBezTo>
                      <a:pt x="1129454" y="824823"/>
                      <a:pt x="1136395" y="819552"/>
                      <a:pt x="1143247" y="814105"/>
                    </a:cubicBezTo>
                    <a:cubicBezTo>
                      <a:pt x="1145707" y="812172"/>
                      <a:pt x="1147728" y="809800"/>
                      <a:pt x="1150012" y="807604"/>
                    </a:cubicBezTo>
                    <a:cubicBezTo>
                      <a:pt x="1147289" y="807253"/>
                      <a:pt x="1144565" y="806462"/>
                      <a:pt x="1141842" y="806550"/>
                    </a:cubicBezTo>
                    <a:cubicBezTo>
                      <a:pt x="1140524" y="806550"/>
                      <a:pt x="1139118" y="807955"/>
                      <a:pt x="1138152" y="809098"/>
                    </a:cubicBezTo>
                    <a:cubicBezTo>
                      <a:pt x="1136307" y="811206"/>
                      <a:pt x="1135077" y="815247"/>
                      <a:pt x="1133144" y="815423"/>
                    </a:cubicBezTo>
                    <a:cubicBezTo>
                      <a:pt x="1128049" y="816038"/>
                      <a:pt x="1125501" y="819025"/>
                      <a:pt x="1123831" y="822978"/>
                    </a:cubicBezTo>
                    <a:cubicBezTo>
                      <a:pt x="1122426" y="826405"/>
                      <a:pt x="1120932" y="826053"/>
                      <a:pt x="1119000" y="823857"/>
                    </a:cubicBezTo>
                    <a:cubicBezTo>
                      <a:pt x="1118297" y="823066"/>
                      <a:pt x="1118297" y="821836"/>
                      <a:pt x="1117945" y="820694"/>
                    </a:cubicBezTo>
                    <a:cubicBezTo>
                      <a:pt x="1117506" y="821573"/>
                      <a:pt x="1116979" y="822451"/>
                      <a:pt x="1116540" y="823242"/>
                    </a:cubicBezTo>
                    <a:cubicBezTo>
                      <a:pt x="1115310" y="825438"/>
                      <a:pt x="1114080" y="827722"/>
                      <a:pt x="1112850" y="829919"/>
                    </a:cubicBezTo>
                    <a:cubicBezTo>
                      <a:pt x="1106964" y="825263"/>
                      <a:pt x="1103889" y="834663"/>
                      <a:pt x="1097739" y="832818"/>
                    </a:cubicBezTo>
                    <a:cubicBezTo>
                      <a:pt x="1095103" y="832027"/>
                      <a:pt x="1090886" y="836508"/>
                      <a:pt x="1087460" y="838792"/>
                    </a:cubicBezTo>
                    <a:cubicBezTo>
                      <a:pt x="1086757" y="839231"/>
                      <a:pt x="1086406" y="840461"/>
                      <a:pt x="1085967" y="841252"/>
                    </a:cubicBezTo>
                    <a:cubicBezTo>
                      <a:pt x="1087021" y="841428"/>
                      <a:pt x="1088251" y="842043"/>
                      <a:pt x="1089129" y="841691"/>
                    </a:cubicBezTo>
                    <a:cubicBezTo>
                      <a:pt x="1099496" y="838002"/>
                      <a:pt x="1109775" y="834048"/>
                      <a:pt x="1122514" y="830182"/>
                    </a:cubicBezTo>
                    <a:moveTo>
                      <a:pt x="1100990" y="564864"/>
                    </a:moveTo>
                    <a:cubicBezTo>
                      <a:pt x="1117682" y="559329"/>
                      <a:pt x="1134462" y="553707"/>
                      <a:pt x="1151154" y="548084"/>
                    </a:cubicBezTo>
                    <a:cubicBezTo>
                      <a:pt x="1151857" y="547820"/>
                      <a:pt x="1152296" y="547030"/>
                      <a:pt x="1152823" y="546503"/>
                    </a:cubicBezTo>
                    <a:cubicBezTo>
                      <a:pt x="1153350" y="545975"/>
                      <a:pt x="1153965" y="545361"/>
                      <a:pt x="1154492" y="544833"/>
                    </a:cubicBezTo>
                    <a:cubicBezTo>
                      <a:pt x="1153702" y="544394"/>
                      <a:pt x="1152735" y="543340"/>
                      <a:pt x="1152033" y="543516"/>
                    </a:cubicBezTo>
                    <a:cubicBezTo>
                      <a:pt x="1146322" y="544921"/>
                      <a:pt x="1140699" y="546854"/>
                      <a:pt x="1134989" y="548172"/>
                    </a:cubicBezTo>
                    <a:cubicBezTo>
                      <a:pt x="1122250" y="551071"/>
                      <a:pt x="1110302" y="555639"/>
                      <a:pt x="1100990" y="564864"/>
                    </a:cubicBezTo>
                    <a:moveTo>
                      <a:pt x="732882" y="732138"/>
                    </a:moveTo>
                    <a:cubicBezTo>
                      <a:pt x="735254" y="732928"/>
                      <a:pt x="737978" y="733280"/>
                      <a:pt x="740086" y="734685"/>
                    </a:cubicBezTo>
                    <a:cubicBezTo>
                      <a:pt x="744128" y="737409"/>
                      <a:pt x="747729" y="740923"/>
                      <a:pt x="751771" y="743559"/>
                    </a:cubicBezTo>
                    <a:cubicBezTo>
                      <a:pt x="753089" y="744437"/>
                      <a:pt x="755373" y="743646"/>
                      <a:pt x="757218" y="743559"/>
                    </a:cubicBezTo>
                    <a:cubicBezTo>
                      <a:pt x="756866" y="741977"/>
                      <a:pt x="756778" y="740220"/>
                      <a:pt x="756163" y="738727"/>
                    </a:cubicBezTo>
                    <a:cubicBezTo>
                      <a:pt x="754494" y="734685"/>
                      <a:pt x="752649" y="730732"/>
                      <a:pt x="750717" y="726867"/>
                    </a:cubicBezTo>
                    <a:cubicBezTo>
                      <a:pt x="750277" y="726076"/>
                      <a:pt x="749135" y="724934"/>
                      <a:pt x="748432" y="725021"/>
                    </a:cubicBezTo>
                    <a:cubicBezTo>
                      <a:pt x="742458" y="725636"/>
                      <a:pt x="736484" y="726427"/>
                      <a:pt x="730598" y="727481"/>
                    </a:cubicBezTo>
                    <a:cubicBezTo>
                      <a:pt x="730334" y="727657"/>
                      <a:pt x="730510" y="730556"/>
                      <a:pt x="732882" y="732138"/>
                    </a:cubicBezTo>
                    <a:moveTo>
                      <a:pt x="1110566" y="430975"/>
                    </a:moveTo>
                    <a:cubicBezTo>
                      <a:pt x="1112147" y="429394"/>
                      <a:pt x="1113553" y="426846"/>
                      <a:pt x="1115485" y="426407"/>
                    </a:cubicBezTo>
                    <a:cubicBezTo>
                      <a:pt x="1123480" y="424474"/>
                      <a:pt x="1125589" y="422277"/>
                      <a:pt x="1123480" y="414810"/>
                    </a:cubicBezTo>
                    <a:cubicBezTo>
                      <a:pt x="1122865" y="412614"/>
                      <a:pt x="1119790" y="410593"/>
                      <a:pt x="1117418" y="409626"/>
                    </a:cubicBezTo>
                    <a:cubicBezTo>
                      <a:pt x="1114255" y="408396"/>
                      <a:pt x="1112147" y="409714"/>
                      <a:pt x="1111005" y="413580"/>
                    </a:cubicBezTo>
                    <a:cubicBezTo>
                      <a:pt x="1109336" y="419466"/>
                      <a:pt x="1106085" y="425001"/>
                      <a:pt x="1104767" y="430975"/>
                    </a:cubicBezTo>
                    <a:cubicBezTo>
                      <a:pt x="1104152" y="434313"/>
                      <a:pt x="1107227" y="433874"/>
                      <a:pt x="1110566" y="430975"/>
                    </a:cubicBezTo>
                    <a:moveTo>
                      <a:pt x="685090" y="321070"/>
                    </a:moveTo>
                    <a:cubicBezTo>
                      <a:pt x="680082" y="322124"/>
                      <a:pt x="674987" y="323090"/>
                      <a:pt x="669979" y="324320"/>
                    </a:cubicBezTo>
                    <a:cubicBezTo>
                      <a:pt x="669013" y="324584"/>
                      <a:pt x="668310" y="325902"/>
                      <a:pt x="667431" y="326692"/>
                    </a:cubicBezTo>
                    <a:cubicBezTo>
                      <a:pt x="668222" y="327220"/>
                      <a:pt x="668925" y="327747"/>
                      <a:pt x="669803" y="328186"/>
                    </a:cubicBezTo>
                    <a:cubicBezTo>
                      <a:pt x="673405" y="329943"/>
                      <a:pt x="677183" y="331349"/>
                      <a:pt x="680609" y="333369"/>
                    </a:cubicBezTo>
                    <a:cubicBezTo>
                      <a:pt x="686144" y="336708"/>
                      <a:pt x="691942" y="336356"/>
                      <a:pt x="694051" y="330734"/>
                    </a:cubicBezTo>
                    <a:cubicBezTo>
                      <a:pt x="695544" y="326692"/>
                      <a:pt x="693787" y="321509"/>
                      <a:pt x="685090" y="321070"/>
                    </a:cubicBezTo>
                    <a:moveTo>
                      <a:pt x="665938" y="658077"/>
                    </a:moveTo>
                    <a:cubicBezTo>
                      <a:pt x="675162" y="648852"/>
                      <a:pt x="684387" y="639715"/>
                      <a:pt x="693524" y="630403"/>
                    </a:cubicBezTo>
                    <a:cubicBezTo>
                      <a:pt x="694666" y="629261"/>
                      <a:pt x="694929" y="627152"/>
                      <a:pt x="695544" y="625571"/>
                    </a:cubicBezTo>
                    <a:cubicBezTo>
                      <a:pt x="693612" y="626098"/>
                      <a:pt x="691152" y="626010"/>
                      <a:pt x="689922" y="627240"/>
                    </a:cubicBezTo>
                    <a:cubicBezTo>
                      <a:pt x="681312" y="635499"/>
                      <a:pt x="672878" y="643932"/>
                      <a:pt x="664708" y="652542"/>
                    </a:cubicBezTo>
                    <a:cubicBezTo>
                      <a:pt x="663566" y="653596"/>
                      <a:pt x="663917" y="656144"/>
                      <a:pt x="665938" y="658077"/>
                    </a:cubicBezTo>
                    <a:moveTo>
                      <a:pt x="542854" y="348480"/>
                    </a:moveTo>
                    <a:cubicBezTo>
                      <a:pt x="538989" y="349710"/>
                      <a:pt x="535036" y="350677"/>
                      <a:pt x="531258" y="352170"/>
                    </a:cubicBezTo>
                    <a:cubicBezTo>
                      <a:pt x="530116" y="352609"/>
                      <a:pt x="529589" y="354630"/>
                      <a:pt x="528798" y="355860"/>
                    </a:cubicBezTo>
                    <a:cubicBezTo>
                      <a:pt x="530116" y="355948"/>
                      <a:pt x="531697" y="356387"/>
                      <a:pt x="532839" y="355948"/>
                    </a:cubicBezTo>
                    <a:cubicBezTo>
                      <a:pt x="535563" y="354894"/>
                      <a:pt x="538198" y="352082"/>
                      <a:pt x="540746" y="352258"/>
                    </a:cubicBezTo>
                    <a:cubicBezTo>
                      <a:pt x="553221" y="353224"/>
                      <a:pt x="564818" y="348480"/>
                      <a:pt x="576942" y="347162"/>
                    </a:cubicBezTo>
                    <a:cubicBezTo>
                      <a:pt x="578435" y="346987"/>
                      <a:pt x="579753" y="345581"/>
                      <a:pt x="581071" y="344702"/>
                    </a:cubicBezTo>
                    <a:cubicBezTo>
                      <a:pt x="579577" y="343912"/>
                      <a:pt x="578172" y="343033"/>
                      <a:pt x="576590" y="342506"/>
                    </a:cubicBezTo>
                    <a:cubicBezTo>
                      <a:pt x="575536" y="342155"/>
                      <a:pt x="574043" y="342067"/>
                      <a:pt x="573076" y="342506"/>
                    </a:cubicBezTo>
                    <a:cubicBezTo>
                      <a:pt x="563852" y="346547"/>
                      <a:pt x="554100" y="347602"/>
                      <a:pt x="542854" y="348480"/>
                    </a:cubicBezTo>
                    <a:moveTo>
                      <a:pt x="964728" y="631721"/>
                    </a:moveTo>
                    <a:cubicBezTo>
                      <a:pt x="967452" y="629788"/>
                      <a:pt x="970263" y="627855"/>
                      <a:pt x="972987" y="625835"/>
                    </a:cubicBezTo>
                    <a:cubicBezTo>
                      <a:pt x="973953" y="625132"/>
                      <a:pt x="974656" y="624165"/>
                      <a:pt x="975534" y="623375"/>
                    </a:cubicBezTo>
                    <a:cubicBezTo>
                      <a:pt x="974129" y="622935"/>
                      <a:pt x="972635" y="622057"/>
                      <a:pt x="971317" y="622321"/>
                    </a:cubicBezTo>
                    <a:cubicBezTo>
                      <a:pt x="969209" y="622584"/>
                      <a:pt x="966661" y="623111"/>
                      <a:pt x="965168" y="624429"/>
                    </a:cubicBezTo>
                    <a:cubicBezTo>
                      <a:pt x="959809" y="628997"/>
                      <a:pt x="953219" y="629964"/>
                      <a:pt x="946894" y="631897"/>
                    </a:cubicBezTo>
                    <a:cubicBezTo>
                      <a:pt x="944434" y="632599"/>
                      <a:pt x="942150" y="633917"/>
                      <a:pt x="940041" y="635323"/>
                    </a:cubicBezTo>
                    <a:cubicBezTo>
                      <a:pt x="939602" y="635586"/>
                      <a:pt x="939954" y="637431"/>
                      <a:pt x="940393" y="638398"/>
                    </a:cubicBezTo>
                    <a:cubicBezTo>
                      <a:pt x="940569" y="638837"/>
                      <a:pt x="941798" y="639188"/>
                      <a:pt x="942413" y="639013"/>
                    </a:cubicBezTo>
                    <a:cubicBezTo>
                      <a:pt x="949442" y="636992"/>
                      <a:pt x="956470" y="634971"/>
                      <a:pt x="964728" y="631721"/>
                    </a:cubicBezTo>
                    <a:moveTo>
                      <a:pt x="1050825" y="313866"/>
                    </a:moveTo>
                    <a:cubicBezTo>
                      <a:pt x="1059171" y="319225"/>
                      <a:pt x="1068396" y="314832"/>
                      <a:pt x="1077005" y="316238"/>
                    </a:cubicBezTo>
                    <a:cubicBezTo>
                      <a:pt x="1077005" y="315447"/>
                      <a:pt x="1077269" y="313954"/>
                      <a:pt x="1077005" y="313866"/>
                    </a:cubicBezTo>
                    <a:cubicBezTo>
                      <a:pt x="1074633" y="312899"/>
                      <a:pt x="1072174" y="311845"/>
                      <a:pt x="1069714" y="311494"/>
                    </a:cubicBezTo>
                    <a:cubicBezTo>
                      <a:pt x="1064706" y="310879"/>
                      <a:pt x="1059698" y="310879"/>
                      <a:pt x="1054691" y="310527"/>
                    </a:cubicBezTo>
                    <a:cubicBezTo>
                      <a:pt x="1048189" y="310088"/>
                      <a:pt x="1041688" y="309473"/>
                      <a:pt x="1035187" y="309122"/>
                    </a:cubicBezTo>
                    <a:cubicBezTo>
                      <a:pt x="1034396" y="309122"/>
                      <a:pt x="1033606" y="310264"/>
                      <a:pt x="1032815" y="310879"/>
                    </a:cubicBezTo>
                    <a:cubicBezTo>
                      <a:pt x="1033694" y="311845"/>
                      <a:pt x="1034484" y="313602"/>
                      <a:pt x="1035363" y="313690"/>
                    </a:cubicBezTo>
                    <a:cubicBezTo>
                      <a:pt x="1039755" y="314042"/>
                      <a:pt x="1044060" y="313866"/>
                      <a:pt x="1050825" y="313866"/>
                    </a:cubicBezTo>
                    <a:moveTo>
                      <a:pt x="383927" y="244549"/>
                    </a:moveTo>
                    <a:cubicBezTo>
                      <a:pt x="390692" y="250523"/>
                      <a:pt x="396402" y="244549"/>
                      <a:pt x="402288" y="242704"/>
                    </a:cubicBezTo>
                    <a:cubicBezTo>
                      <a:pt x="405100" y="241826"/>
                      <a:pt x="403606" y="239366"/>
                      <a:pt x="401937" y="238751"/>
                    </a:cubicBezTo>
                    <a:cubicBezTo>
                      <a:pt x="396402" y="236906"/>
                      <a:pt x="390780" y="235412"/>
                      <a:pt x="385157" y="233831"/>
                    </a:cubicBezTo>
                    <a:cubicBezTo>
                      <a:pt x="383839" y="233480"/>
                      <a:pt x="382521" y="233216"/>
                      <a:pt x="381116" y="232865"/>
                    </a:cubicBezTo>
                    <a:cubicBezTo>
                      <a:pt x="381379" y="234446"/>
                      <a:pt x="381643" y="236115"/>
                      <a:pt x="381906" y="237697"/>
                    </a:cubicBezTo>
                    <a:cubicBezTo>
                      <a:pt x="382258" y="239629"/>
                      <a:pt x="382434" y="241474"/>
                      <a:pt x="383927" y="244549"/>
                    </a:cubicBezTo>
                    <a:moveTo>
                      <a:pt x="891810" y="630579"/>
                    </a:moveTo>
                    <a:cubicBezTo>
                      <a:pt x="892425" y="631809"/>
                      <a:pt x="892776" y="633829"/>
                      <a:pt x="893655" y="634005"/>
                    </a:cubicBezTo>
                    <a:cubicBezTo>
                      <a:pt x="898311" y="635059"/>
                      <a:pt x="903143" y="635762"/>
                      <a:pt x="907887" y="636553"/>
                    </a:cubicBezTo>
                    <a:cubicBezTo>
                      <a:pt x="910523" y="636992"/>
                      <a:pt x="913070" y="637343"/>
                      <a:pt x="915706" y="637695"/>
                    </a:cubicBezTo>
                    <a:cubicBezTo>
                      <a:pt x="914300" y="634708"/>
                      <a:pt x="913422" y="631457"/>
                      <a:pt x="911489" y="628910"/>
                    </a:cubicBezTo>
                    <a:cubicBezTo>
                      <a:pt x="908590" y="625132"/>
                      <a:pt x="905163" y="621969"/>
                      <a:pt x="900156" y="626801"/>
                    </a:cubicBezTo>
                    <a:cubicBezTo>
                      <a:pt x="898487" y="628382"/>
                      <a:pt x="895412" y="628558"/>
                      <a:pt x="891810" y="630579"/>
                    </a:cubicBezTo>
                    <a:moveTo>
                      <a:pt x="241692" y="367632"/>
                    </a:moveTo>
                    <a:cubicBezTo>
                      <a:pt x="235278" y="374046"/>
                      <a:pt x="228953" y="380723"/>
                      <a:pt x="222276" y="386872"/>
                    </a:cubicBezTo>
                    <a:cubicBezTo>
                      <a:pt x="219289" y="389596"/>
                      <a:pt x="221398" y="390914"/>
                      <a:pt x="223067" y="391880"/>
                    </a:cubicBezTo>
                    <a:cubicBezTo>
                      <a:pt x="227635" y="394428"/>
                      <a:pt x="232467" y="392495"/>
                      <a:pt x="234488" y="388102"/>
                    </a:cubicBezTo>
                    <a:cubicBezTo>
                      <a:pt x="236508" y="383797"/>
                      <a:pt x="239144" y="379668"/>
                      <a:pt x="240901" y="375276"/>
                    </a:cubicBezTo>
                    <a:cubicBezTo>
                      <a:pt x="242131" y="372640"/>
                      <a:pt x="242307" y="369389"/>
                      <a:pt x="241692" y="367632"/>
                    </a:cubicBezTo>
                    <a:moveTo>
                      <a:pt x="469936" y="273190"/>
                    </a:moveTo>
                    <a:cubicBezTo>
                      <a:pt x="470199" y="271872"/>
                      <a:pt x="470727" y="269324"/>
                      <a:pt x="470639" y="269324"/>
                    </a:cubicBezTo>
                    <a:cubicBezTo>
                      <a:pt x="465807" y="268094"/>
                      <a:pt x="460535" y="266600"/>
                      <a:pt x="457109" y="271784"/>
                    </a:cubicBezTo>
                    <a:cubicBezTo>
                      <a:pt x="453595" y="277055"/>
                      <a:pt x="448939" y="280745"/>
                      <a:pt x="443228" y="283381"/>
                    </a:cubicBezTo>
                    <a:cubicBezTo>
                      <a:pt x="441998" y="283908"/>
                      <a:pt x="441296" y="285489"/>
                      <a:pt x="440417" y="286631"/>
                    </a:cubicBezTo>
                    <a:cubicBezTo>
                      <a:pt x="441823" y="286895"/>
                      <a:pt x="443668" y="287949"/>
                      <a:pt x="444722" y="287422"/>
                    </a:cubicBezTo>
                    <a:cubicBezTo>
                      <a:pt x="452804" y="283293"/>
                      <a:pt x="460711" y="278812"/>
                      <a:pt x="469936" y="273190"/>
                    </a:cubicBezTo>
                    <a:moveTo>
                      <a:pt x="491460" y="378351"/>
                    </a:moveTo>
                    <a:cubicBezTo>
                      <a:pt x="491548" y="374134"/>
                      <a:pt x="489615" y="372025"/>
                      <a:pt x="486716" y="373694"/>
                    </a:cubicBezTo>
                    <a:cubicBezTo>
                      <a:pt x="478370" y="378438"/>
                      <a:pt x="470287" y="383534"/>
                      <a:pt x="462205" y="388629"/>
                    </a:cubicBezTo>
                    <a:cubicBezTo>
                      <a:pt x="461678" y="388981"/>
                      <a:pt x="461941" y="390650"/>
                      <a:pt x="461853" y="391704"/>
                    </a:cubicBezTo>
                    <a:cubicBezTo>
                      <a:pt x="462732" y="391441"/>
                      <a:pt x="463523" y="391177"/>
                      <a:pt x="464401" y="391089"/>
                    </a:cubicBezTo>
                    <a:cubicBezTo>
                      <a:pt x="473889" y="389332"/>
                      <a:pt x="482323" y="384940"/>
                      <a:pt x="491460" y="378351"/>
                    </a:cubicBezTo>
                    <a:moveTo>
                      <a:pt x="284740" y="391529"/>
                    </a:moveTo>
                    <a:cubicBezTo>
                      <a:pt x="285355" y="387927"/>
                      <a:pt x="282632" y="386872"/>
                      <a:pt x="280611" y="388102"/>
                    </a:cubicBezTo>
                    <a:cubicBezTo>
                      <a:pt x="273758" y="392319"/>
                      <a:pt x="267345" y="397151"/>
                      <a:pt x="260844" y="401895"/>
                    </a:cubicBezTo>
                    <a:cubicBezTo>
                      <a:pt x="260053" y="402422"/>
                      <a:pt x="259877" y="403828"/>
                      <a:pt x="259438" y="404794"/>
                    </a:cubicBezTo>
                    <a:cubicBezTo>
                      <a:pt x="259262" y="405322"/>
                      <a:pt x="258911" y="406288"/>
                      <a:pt x="259087" y="406376"/>
                    </a:cubicBezTo>
                    <a:cubicBezTo>
                      <a:pt x="259702" y="406727"/>
                      <a:pt x="260932" y="407167"/>
                      <a:pt x="261107" y="406991"/>
                    </a:cubicBezTo>
                    <a:cubicBezTo>
                      <a:pt x="267257" y="400138"/>
                      <a:pt x="278327" y="401017"/>
                      <a:pt x="284740" y="391529"/>
                    </a:cubicBezTo>
                    <a:moveTo>
                      <a:pt x="658821" y="493088"/>
                    </a:moveTo>
                    <a:cubicBezTo>
                      <a:pt x="659261" y="497392"/>
                      <a:pt x="659612" y="501609"/>
                      <a:pt x="660051" y="505914"/>
                    </a:cubicBezTo>
                    <a:cubicBezTo>
                      <a:pt x="661106" y="505738"/>
                      <a:pt x="662599" y="506002"/>
                      <a:pt x="663126" y="505387"/>
                    </a:cubicBezTo>
                    <a:cubicBezTo>
                      <a:pt x="664532" y="503718"/>
                      <a:pt x="665498" y="501609"/>
                      <a:pt x="666553" y="499677"/>
                    </a:cubicBezTo>
                    <a:cubicBezTo>
                      <a:pt x="668661" y="495899"/>
                      <a:pt x="674987" y="494932"/>
                      <a:pt x="673844" y="488871"/>
                    </a:cubicBezTo>
                    <a:cubicBezTo>
                      <a:pt x="669540" y="489573"/>
                      <a:pt x="665235" y="490276"/>
                      <a:pt x="660930" y="491067"/>
                    </a:cubicBezTo>
                    <a:cubicBezTo>
                      <a:pt x="660491" y="491155"/>
                      <a:pt x="660227" y="491682"/>
                      <a:pt x="658821" y="493088"/>
                    </a:cubicBezTo>
                    <a:moveTo>
                      <a:pt x="679116" y="444153"/>
                    </a:moveTo>
                    <a:cubicBezTo>
                      <a:pt x="676041" y="447931"/>
                      <a:pt x="670682" y="450127"/>
                      <a:pt x="671824" y="456540"/>
                    </a:cubicBezTo>
                    <a:cubicBezTo>
                      <a:pt x="672439" y="459791"/>
                      <a:pt x="673493" y="460669"/>
                      <a:pt x="676216" y="458912"/>
                    </a:cubicBezTo>
                    <a:cubicBezTo>
                      <a:pt x="677974" y="457770"/>
                      <a:pt x="680697" y="456892"/>
                      <a:pt x="681224" y="455310"/>
                    </a:cubicBezTo>
                    <a:cubicBezTo>
                      <a:pt x="683245" y="449424"/>
                      <a:pt x="684563" y="443274"/>
                      <a:pt x="686144" y="437213"/>
                    </a:cubicBezTo>
                    <a:cubicBezTo>
                      <a:pt x="684563" y="437125"/>
                      <a:pt x="682542" y="436246"/>
                      <a:pt x="681576" y="436949"/>
                    </a:cubicBezTo>
                    <a:cubicBezTo>
                      <a:pt x="680434" y="438003"/>
                      <a:pt x="679906" y="440112"/>
                      <a:pt x="679116" y="444153"/>
                    </a:cubicBezTo>
                    <a:moveTo>
                      <a:pt x="632465" y="531392"/>
                    </a:moveTo>
                    <a:cubicBezTo>
                      <a:pt x="634662" y="526560"/>
                      <a:pt x="634486" y="521904"/>
                      <a:pt x="631323" y="517511"/>
                    </a:cubicBezTo>
                    <a:cubicBezTo>
                      <a:pt x="630708" y="516720"/>
                      <a:pt x="630445" y="515754"/>
                      <a:pt x="630005" y="514787"/>
                    </a:cubicBezTo>
                    <a:cubicBezTo>
                      <a:pt x="629654" y="515842"/>
                      <a:pt x="628951" y="516896"/>
                      <a:pt x="629039" y="517862"/>
                    </a:cubicBezTo>
                    <a:cubicBezTo>
                      <a:pt x="629303" y="524100"/>
                      <a:pt x="629303" y="529986"/>
                      <a:pt x="620254" y="529108"/>
                    </a:cubicBezTo>
                    <a:cubicBezTo>
                      <a:pt x="619287" y="529020"/>
                      <a:pt x="618145" y="530425"/>
                      <a:pt x="617003" y="531216"/>
                    </a:cubicBezTo>
                    <a:cubicBezTo>
                      <a:pt x="618321" y="532095"/>
                      <a:pt x="619551" y="533237"/>
                      <a:pt x="621044" y="533676"/>
                    </a:cubicBezTo>
                    <a:cubicBezTo>
                      <a:pt x="622714" y="534203"/>
                      <a:pt x="625525" y="533500"/>
                      <a:pt x="622626" y="536663"/>
                    </a:cubicBezTo>
                    <a:cubicBezTo>
                      <a:pt x="622011" y="537366"/>
                      <a:pt x="622538" y="539299"/>
                      <a:pt x="622626" y="540616"/>
                    </a:cubicBezTo>
                    <a:cubicBezTo>
                      <a:pt x="623768" y="539738"/>
                      <a:pt x="625086" y="539035"/>
                      <a:pt x="625876" y="537893"/>
                    </a:cubicBezTo>
                    <a:cubicBezTo>
                      <a:pt x="627458" y="535784"/>
                      <a:pt x="628688" y="533588"/>
                      <a:pt x="632465" y="531392"/>
                    </a:cubicBezTo>
                    <a:moveTo>
                      <a:pt x="968330" y="245779"/>
                    </a:moveTo>
                    <a:cubicBezTo>
                      <a:pt x="975007" y="246921"/>
                      <a:pt x="981684" y="248239"/>
                      <a:pt x="988449" y="249030"/>
                    </a:cubicBezTo>
                    <a:cubicBezTo>
                      <a:pt x="989942" y="249205"/>
                      <a:pt x="991875" y="247888"/>
                      <a:pt x="993281" y="246921"/>
                    </a:cubicBezTo>
                    <a:cubicBezTo>
                      <a:pt x="994071" y="246394"/>
                      <a:pt x="994686" y="244901"/>
                      <a:pt x="994511" y="244022"/>
                    </a:cubicBezTo>
                    <a:cubicBezTo>
                      <a:pt x="994335" y="243319"/>
                      <a:pt x="993105" y="242529"/>
                      <a:pt x="992139" y="242265"/>
                    </a:cubicBezTo>
                    <a:cubicBezTo>
                      <a:pt x="981684" y="239542"/>
                      <a:pt x="981684" y="239542"/>
                      <a:pt x="968330" y="245779"/>
                    </a:cubicBezTo>
                    <a:moveTo>
                      <a:pt x="1110566" y="452499"/>
                    </a:moveTo>
                    <a:cubicBezTo>
                      <a:pt x="1105207" y="454871"/>
                      <a:pt x="1099672" y="456980"/>
                      <a:pt x="1094488" y="459791"/>
                    </a:cubicBezTo>
                    <a:cubicBezTo>
                      <a:pt x="1092028" y="461197"/>
                      <a:pt x="1090271" y="463832"/>
                      <a:pt x="1088163" y="465941"/>
                    </a:cubicBezTo>
                    <a:cubicBezTo>
                      <a:pt x="1091326" y="467786"/>
                      <a:pt x="1093610" y="466468"/>
                      <a:pt x="1096509" y="464623"/>
                    </a:cubicBezTo>
                    <a:cubicBezTo>
                      <a:pt x="1099145" y="462954"/>
                      <a:pt x="1102834" y="462602"/>
                      <a:pt x="1106173" y="462075"/>
                    </a:cubicBezTo>
                    <a:cubicBezTo>
                      <a:pt x="1111093" y="461285"/>
                      <a:pt x="1112147" y="458034"/>
                      <a:pt x="1110566" y="452499"/>
                    </a:cubicBezTo>
                    <a:moveTo>
                      <a:pt x="285882" y="208705"/>
                    </a:moveTo>
                    <a:cubicBezTo>
                      <a:pt x="286146" y="206596"/>
                      <a:pt x="286409" y="204400"/>
                      <a:pt x="286585" y="202292"/>
                    </a:cubicBezTo>
                    <a:cubicBezTo>
                      <a:pt x="286058" y="202379"/>
                      <a:pt x="285355" y="202292"/>
                      <a:pt x="284916" y="202555"/>
                    </a:cubicBezTo>
                    <a:cubicBezTo>
                      <a:pt x="277712" y="206157"/>
                      <a:pt x="270420" y="209759"/>
                      <a:pt x="263392" y="213625"/>
                    </a:cubicBezTo>
                    <a:cubicBezTo>
                      <a:pt x="262250" y="214240"/>
                      <a:pt x="261898" y="216172"/>
                      <a:pt x="261195" y="217490"/>
                    </a:cubicBezTo>
                    <a:cubicBezTo>
                      <a:pt x="262513" y="217490"/>
                      <a:pt x="264007" y="217842"/>
                      <a:pt x="265237" y="217402"/>
                    </a:cubicBezTo>
                    <a:cubicBezTo>
                      <a:pt x="271738" y="214943"/>
                      <a:pt x="278239" y="212395"/>
                      <a:pt x="285882" y="208705"/>
                    </a:cubicBezTo>
                    <a:moveTo>
                      <a:pt x="257242" y="249293"/>
                    </a:moveTo>
                    <a:cubicBezTo>
                      <a:pt x="253552" y="253950"/>
                      <a:pt x="248456" y="250699"/>
                      <a:pt x="244064" y="251753"/>
                    </a:cubicBezTo>
                    <a:cubicBezTo>
                      <a:pt x="243185" y="252017"/>
                      <a:pt x="242482" y="252895"/>
                      <a:pt x="241692" y="253510"/>
                    </a:cubicBezTo>
                    <a:cubicBezTo>
                      <a:pt x="242482" y="254477"/>
                      <a:pt x="243273" y="256146"/>
                      <a:pt x="244239" y="256322"/>
                    </a:cubicBezTo>
                    <a:cubicBezTo>
                      <a:pt x="253728" y="257815"/>
                      <a:pt x="260756" y="250699"/>
                      <a:pt x="269454" y="248942"/>
                    </a:cubicBezTo>
                    <a:cubicBezTo>
                      <a:pt x="269981" y="248854"/>
                      <a:pt x="270596" y="246833"/>
                      <a:pt x="270332" y="245955"/>
                    </a:cubicBezTo>
                    <a:cubicBezTo>
                      <a:pt x="270069" y="245252"/>
                      <a:pt x="268399" y="244374"/>
                      <a:pt x="267696" y="244637"/>
                    </a:cubicBezTo>
                    <a:cubicBezTo>
                      <a:pt x="264446" y="245603"/>
                      <a:pt x="261459" y="246921"/>
                      <a:pt x="257242" y="249293"/>
                    </a:cubicBezTo>
                    <a:moveTo>
                      <a:pt x="694666" y="751290"/>
                    </a:moveTo>
                    <a:cubicBezTo>
                      <a:pt x="693348" y="750763"/>
                      <a:pt x="691942" y="750323"/>
                      <a:pt x="690712" y="749621"/>
                    </a:cubicBezTo>
                    <a:cubicBezTo>
                      <a:pt x="685705" y="746721"/>
                      <a:pt x="685353" y="752607"/>
                      <a:pt x="682630" y="754013"/>
                    </a:cubicBezTo>
                    <a:cubicBezTo>
                      <a:pt x="682015" y="754365"/>
                      <a:pt x="681751" y="757439"/>
                      <a:pt x="682278" y="757703"/>
                    </a:cubicBezTo>
                    <a:cubicBezTo>
                      <a:pt x="685617" y="759636"/>
                      <a:pt x="689219" y="761129"/>
                      <a:pt x="692733" y="762799"/>
                    </a:cubicBezTo>
                    <a:cubicBezTo>
                      <a:pt x="693787" y="760163"/>
                      <a:pt x="694929" y="757439"/>
                      <a:pt x="695896" y="754716"/>
                    </a:cubicBezTo>
                    <a:cubicBezTo>
                      <a:pt x="696071" y="754101"/>
                      <a:pt x="695808" y="753223"/>
                      <a:pt x="694666" y="751290"/>
                    </a:cubicBezTo>
                    <a:moveTo>
                      <a:pt x="302662" y="490716"/>
                    </a:moveTo>
                    <a:cubicBezTo>
                      <a:pt x="298270" y="482545"/>
                      <a:pt x="298182" y="482457"/>
                      <a:pt x="292032" y="489486"/>
                    </a:cubicBezTo>
                    <a:cubicBezTo>
                      <a:pt x="290890" y="490803"/>
                      <a:pt x="290363" y="492648"/>
                      <a:pt x="289484" y="494230"/>
                    </a:cubicBezTo>
                    <a:cubicBezTo>
                      <a:pt x="292910" y="495284"/>
                      <a:pt x="296337" y="496953"/>
                      <a:pt x="299763" y="497129"/>
                    </a:cubicBezTo>
                    <a:cubicBezTo>
                      <a:pt x="301081" y="497217"/>
                      <a:pt x="302487" y="493790"/>
                      <a:pt x="302662" y="490716"/>
                    </a:cubicBezTo>
                    <a:moveTo>
                      <a:pt x="613401" y="306662"/>
                    </a:moveTo>
                    <a:cubicBezTo>
                      <a:pt x="610502" y="307189"/>
                      <a:pt x="607515" y="307628"/>
                      <a:pt x="604616" y="308419"/>
                    </a:cubicBezTo>
                    <a:cubicBezTo>
                      <a:pt x="604001" y="308595"/>
                      <a:pt x="603122" y="310440"/>
                      <a:pt x="603386" y="310791"/>
                    </a:cubicBezTo>
                    <a:cubicBezTo>
                      <a:pt x="604264" y="311845"/>
                      <a:pt x="606373" y="313514"/>
                      <a:pt x="606548" y="313339"/>
                    </a:cubicBezTo>
                    <a:cubicBezTo>
                      <a:pt x="611380" y="308331"/>
                      <a:pt x="615773" y="313075"/>
                      <a:pt x="620342" y="313690"/>
                    </a:cubicBezTo>
                    <a:cubicBezTo>
                      <a:pt x="621571" y="313866"/>
                      <a:pt x="623065" y="312987"/>
                      <a:pt x="624119" y="312109"/>
                    </a:cubicBezTo>
                    <a:cubicBezTo>
                      <a:pt x="624383" y="311933"/>
                      <a:pt x="623768" y="309561"/>
                      <a:pt x="623065" y="309210"/>
                    </a:cubicBezTo>
                    <a:cubicBezTo>
                      <a:pt x="620693" y="308155"/>
                      <a:pt x="618233" y="307540"/>
                      <a:pt x="613401" y="306662"/>
                    </a:cubicBezTo>
                    <a:moveTo>
                      <a:pt x="305034" y="538508"/>
                    </a:moveTo>
                    <a:cubicBezTo>
                      <a:pt x="308285" y="540089"/>
                      <a:pt x="311535" y="541846"/>
                      <a:pt x="314962" y="543164"/>
                    </a:cubicBezTo>
                    <a:cubicBezTo>
                      <a:pt x="315752" y="543516"/>
                      <a:pt x="317422" y="542813"/>
                      <a:pt x="317949" y="542110"/>
                    </a:cubicBezTo>
                    <a:cubicBezTo>
                      <a:pt x="318388" y="541407"/>
                      <a:pt x="318125" y="539650"/>
                      <a:pt x="317510" y="539035"/>
                    </a:cubicBezTo>
                    <a:cubicBezTo>
                      <a:pt x="311711" y="533061"/>
                      <a:pt x="306352" y="532182"/>
                      <a:pt x="299500" y="536136"/>
                    </a:cubicBezTo>
                    <a:cubicBezTo>
                      <a:pt x="298357" y="536839"/>
                      <a:pt x="297830" y="538596"/>
                      <a:pt x="297040" y="539914"/>
                    </a:cubicBezTo>
                    <a:cubicBezTo>
                      <a:pt x="298797" y="539474"/>
                      <a:pt x="300729" y="539035"/>
                      <a:pt x="305034" y="538508"/>
                    </a:cubicBezTo>
                    <a:moveTo>
                      <a:pt x="1025699" y="240947"/>
                    </a:moveTo>
                    <a:cubicBezTo>
                      <a:pt x="1021921" y="239981"/>
                      <a:pt x="1018143" y="238927"/>
                      <a:pt x="1014366" y="237960"/>
                    </a:cubicBezTo>
                    <a:cubicBezTo>
                      <a:pt x="1016826" y="240772"/>
                      <a:pt x="1018846" y="244022"/>
                      <a:pt x="1021745" y="246218"/>
                    </a:cubicBezTo>
                    <a:cubicBezTo>
                      <a:pt x="1024205" y="248151"/>
                      <a:pt x="1025260" y="253598"/>
                      <a:pt x="1029652" y="250699"/>
                    </a:cubicBezTo>
                    <a:cubicBezTo>
                      <a:pt x="1030267" y="250348"/>
                      <a:pt x="1027895" y="245164"/>
                      <a:pt x="1025699" y="240947"/>
                    </a:cubicBezTo>
                    <a:moveTo>
                      <a:pt x="228514" y="552916"/>
                    </a:moveTo>
                    <a:cubicBezTo>
                      <a:pt x="226142" y="552301"/>
                      <a:pt x="226054" y="545975"/>
                      <a:pt x="221837" y="550105"/>
                    </a:cubicBezTo>
                    <a:cubicBezTo>
                      <a:pt x="218059" y="553794"/>
                      <a:pt x="223857" y="553794"/>
                      <a:pt x="224385" y="555903"/>
                    </a:cubicBezTo>
                    <a:cubicBezTo>
                      <a:pt x="224560" y="556518"/>
                      <a:pt x="225351" y="557221"/>
                      <a:pt x="225966" y="557572"/>
                    </a:cubicBezTo>
                    <a:cubicBezTo>
                      <a:pt x="230007" y="559241"/>
                      <a:pt x="234048" y="560911"/>
                      <a:pt x="238090" y="562492"/>
                    </a:cubicBezTo>
                    <a:cubicBezTo>
                      <a:pt x="238265" y="562580"/>
                      <a:pt x="238617" y="561965"/>
                      <a:pt x="238880" y="561701"/>
                    </a:cubicBezTo>
                    <a:cubicBezTo>
                      <a:pt x="235893" y="559066"/>
                      <a:pt x="232819" y="556606"/>
                      <a:pt x="228514" y="552916"/>
                    </a:cubicBezTo>
                    <a:moveTo>
                      <a:pt x="814147" y="340134"/>
                    </a:moveTo>
                    <a:cubicBezTo>
                      <a:pt x="815201" y="339871"/>
                      <a:pt x="816255" y="339607"/>
                      <a:pt x="817398" y="339343"/>
                    </a:cubicBezTo>
                    <a:cubicBezTo>
                      <a:pt x="815025" y="334248"/>
                      <a:pt x="805362" y="329152"/>
                      <a:pt x="800354" y="330734"/>
                    </a:cubicBezTo>
                    <a:cubicBezTo>
                      <a:pt x="799563" y="330997"/>
                      <a:pt x="798685" y="332403"/>
                      <a:pt x="798773" y="333194"/>
                    </a:cubicBezTo>
                    <a:cubicBezTo>
                      <a:pt x="798773" y="333984"/>
                      <a:pt x="799827" y="334951"/>
                      <a:pt x="800705" y="335390"/>
                    </a:cubicBezTo>
                    <a:cubicBezTo>
                      <a:pt x="804307" y="337059"/>
                      <a:pt x="808085" y="338553"/>
                      <a:pt x="814147" y="340134"/>
                    </a:cubicBezTo>
                    <a:moveTo>
                      <a:pt x="777073" y="499062"/>
                    </a:moveTo>
                    <a:cubicBezTo>
                      <a:pt x="777073" y="497919"/>
                      <a:pt x="777248" y="496690"/>
                      <a:pt x="776985" y="495547"/>
                    </a:cubicBezTo>
                    <a:cubicBezTo>
                      <a:pt x="776633" y="493966"/>
                      <a:pt x="776018" y="492560"/>
                      <a:pt x="775491" y="490979"/>
                    </a:cubicBezTo>
                    <a:cubicBezTo>
                      <a:pt x="774437" y="492473"/>
                      <a:pt x="772592" y="493878"/>
                      <a:pt x="772416" y="495460"/>
                    </a:cubicBezTo>
                    <a:cubicBezTo>
                      <a:pt x="771977" y="498886"/>
                      <a:pt x="772416" y="502488"/>
                      <a:pt x="772153" y="505914"/>
                    </a:cubicBezTo>
                    <a:cubicBezTo>
                      <a:pt x="772065" y="507056"/>
                      <a:pt x="771186" y="508198"/>
                      <a:pt x="770571" y="509253"/>
                    </a:cubicBezTo>
                    <a:cubicBezTo>
                      <a:pt x="771889" y="508989"/>
                      <a:pt x="773998" y="509165"/>
                      <a:pt x="774437" y="508374"/>
                    </a:cubicBezTo>
                    <a:cubicBezTo>
                      <a:pt x="775755" y="506441"/>
                      <a:pt x="776282" y="503894"/>
                      <a:pt x="777073" y="499062"/>
                    </a:cubicBezTo>
                    <a:moveTo>
                      <a:pt x="318212" y="432205"/>
                    </a:moveTo>
                    <a:cubicBezTo>
                      <a:pt x="317422" y="433786"/>
                      <a:pt x="316719" y="435455"/>
                      <a:pt x="315928" y="437037"/>
                    </a:cubicBezTo>
                    <a:cubicBezTo>
                      <a:pt x="317334" y="437388"/>
                      <a:pt x="319179" y="438530"/>
                      <a:pt x="320057" y="438003"/>
                    </a:cubicBezTo>
                    <a:cubicBezTo>
                      <a:pt x="322078" y="436773"/>
                      <a:pt x="324626" y="435016"/>
                      <a:pt x="325153" y="432996"/>
                    </a:cubicBezTo>
                    <a:cubicBezTo>
                      <a:pt x="325768" y="430184"/>
                      <a:pt x="324714" y="427022"/>
                      <a:pt x="324362" y="424034"/>
                    </a:cubicBezTo>
                    <a:cubicBezTo>
                      <a:pt x="322693" y="426319"/>
                      <a:pt x="321024" y="428691"/>
                      <a:pt x="318212" y="432205"/>
                    </a:cubicBezTo>
                    <a:moveTo>
                      <a:pt x="1065145" y="543340"/>
                    </a:moveTo>
                    <a:cubicBezTo>
                      <a:pt x="1068659" y="541407"/>
                      <a:pt x="1072174" y="539474"/>
                      <a:pt x="1075688" y="537629"/>
                    </a:cubicBezTo>
                    <a:cubicBezTo>
                      <a:pt x="1075248" y="537190"/>
                      <a:pt x="1074721" y="536224"/>
                      <a:pt x="1074370" y="536312"/>
                    </a:cubicBezTo>
                    <a:cubicBezTo>
                      <a:pt x="1070153" y="537366"/>
                      <a:pt x="1065848" y="538420"/>
                      <a:pt x="1061719" y="539738"/>
                    </a:cubicBezTo>
                    <a:cubicBezTo>
                      <a:pt x="1060753" y="540089"/>
                      <a:pt x="1059698" y="541231"/>
                      <a:pt x="1059347" y="542198"/>
                    </a:cubicBezTo>
                    <a:cubicBezTo>
                      <a:pt x="1059083" y="543076"/>
                      <a:pt x="1059610" y="545185"/>
                      <a:pt x="1059962" y="545185"/>
                    </a:cubicBezTo>
                    <a:cubicBezTo>
                      <a:pt x="1061192" y="545273"/>
                      <a:pt x="1062597" y="544746"/>
                      <a:pt x="1065145" y="543340"/>
                    </a:cubicBezTo>
                    <a:moveTo>
                      <a:pt x="658821" y="729766"/>
                    </a:moveTo>
                    <a:cubicBezTo>
                      <a:pt x="659173" y="729766"/>
                      <a:pt x="659612" y="729853"/>
                      <a:pt x="659964" y="729766"/>
                    </a:cubicBezTo>
                    <a:cubicBezTo>
                      <a:pt x="663829" y="729151"/>
                      <a:pt x="664268" y="737585"/>
                      <a:pt x="669013" y="733280"/>
                    </a:cubicBezTo>
                    <a:cubicBezTo>
                      <a:pt x="669364" y="732928"/>
                      <a:pt x="665498" y="727481"/>
                      <a:pt x="663126" y="724758"/>
                    </a:cubicBezTo>
                    <a:cubicBezTo>
                      <a:pt x="662160" y="723616"/>
                      <a:pt x="659964" y="723616"/>
                      <a:pt x="658382" y="723089"/>
                    </a:cubicBezTo>
                    <a:cubicBezTo>
                      <a:pt x="658119" y="724846"/>
                      <a:pt x="657855" y="726691"/>
                      <a:pt x="658821" y="729766"/>
                    </a:cubicBezTo>
                    <a:moveTo>
                      <a:pt x="1349528" y="698665"/>
                    </a:moveTo>
                    <a:cubicBezTo>
                      <a:pt x="1351021" y="696118"/>
                      <a:pt x="1345399" y="692691"/>
                      <a:pt x="1350494" y="690495"/>
                    </a:cubicBezTo>
                    <a:cubicBezTo>
                      <a:pt x="1349528" y="688650"/>
                      <a:pt x="1348649" y="686717"/>
                      <a:pt x="1347683" y="684872"/>
                    </a:cubicBezTo>
                    <a:cubicBezTo>
                      <a:pt x="1346277" y="686278"/>
                      <a:pt x="1343993" y="687508"/>
                      <a:pt x="1343730" y="689089"/>
                    </a:cubicBezTo>
                    <a:cubicBezTo>
                      <a:pt x="1343114" y="693394"/>
                      <a:pt x="1343378" y="697787"/>
                      <a:pt x="1349528" y="698665"/>
                    </a:cubicBezTo>
                    <a:moveTo>
                      <a:pt x="1002945" y="885091"/>
                    </a:moveTo>
                    <a:cubicBezTo>
                      <a:pt x="1003999" y="884827"/>
                      <a:pt x="1005053" y="884564"/>
                      <a:pt x="1006107" y="884300"/>
                    </a:cubicBezTo>
                    <a:cubicBezTo>
                      <a:pt x="1005844" y="883773"/>
                      <a:pt x="1005580" y="882807"/>
                      <a:pt x="1005229" y="882807"/>
                    </a:cubicBezTo>
                    <a:cubicBezTo>
                      <a:pt x="1003296" y="882631"/>
                      <a:pt x="1001275" y="883070"/>
                      <a:pt x="999431" y="882631"/>
                    </a:cubicBezTo>
                    <a:cubicBezTo>
                      <a:pt x="998113" y="882368"/>
                      <a:pt x="997059" y="880786"/>
                      <a:pt x="995741" y="880435"/>
                    </a:cubicBezTo>
                    <a:cubicBezTo>
                      <a:pt x="991172" y="879117"/>
                      <a:pt x="986955" y="880611"/>
                      <a:pt x="988712" y="882807"/>
                    </a:cubicBezTo>
                    <a:cubicBezTo>
                      <a:pt x="992051" y="887024"/>
                      <a:pt x="996619" y="884388"/>
                      <a:pt x="1002945" y="885091"/>
                    </a:cubicBezTo>
                    <a:moveTo>
                      <a:pt x="181951" y="556430"/>
                    </a:moveTo>
                    <a:cubicBezTo>
                      <a:pt x="183093" y="557572"/>
                      <a:pt x="184148" y="558626"/>
                      <a:pt x="185290" y="559769"/>
                    </a:cubicBezTo>
                    <a:cubicBezTo>
                      <a:pt x="185729" y="558539"/>
                      <a:pt x="186871" y="557221"/>
                      <a:pt x="186607" y="556167"/>
                    </a:cubicBezTo>
                    <a:cubicBezTo>
                      <a:pt x="186080" y="553707"/>
                      <a:pt x="185114" y="551247"/>
                      <a:pt x="183884" y="549050"/>
                    </a:cubicBezTo>
                    <a:cubicBezTo>
                      <a:pt x="183620" y="548611"/>
                      <a:pt x="181073" y="549490"/>
                      <a:pt x="179579" y="549841"/>
                    </a:cubicBezTo>
                    <a:cubicBezTo>
                      <a:pt x="179931" y="551686"/>
                      <a:pt x="180370" y="553443"/>
                      <a:pt x="181951" y="556430"/>
                    </a:cubicBezTo>
                    <a:moveTo>
                      <a:pt x="1210895" y="703497"/>
                    </a:moveTo>
                    <a:cubicBezTo>
                      <a:pt x="1210455" y="704552"/>
                      <a:pt x="1210104" y="705518"/>
                      <a:pt x="1209665" y="706572"/>
                    </a:cubicBezTo>
                    <a:cubicBezTo>
                      <a:pt x="1210367" y="706836"/>
                      <a:pt x="1211510" y="707539"/>
                      <a:pt x="1211773" y="707275"/>
                    </a:cubicBezTo>
                    <a:cubicBezTo>
                      <a:pt x="1212827" y="706221"/>
                      <a:pt x="1214057" y="704991"/>
                      <a:pt x="1214409" y="703673"/>
                    </a:cubicBezTo>
                    <a:cubicBezTo>
                      <a:pt x="1215199" y="700598"/>
                      <a:pt x="1215551" y="697436"/>
                      <a:pt x="1215990" y="694361"/>
                    </a:cubicBezTo>
                    <a:cubicBezTo>
                      <a:pt x="1215990" y="694361"/>
                      <a:pt x="1213969" y="693921"/>
                      <a:pt x="1213969" y="694009"/>
                    </a:cubicBezTo>
                    <a:cubicBezTo>
                      <a:pt x="1213355" y="696733"/>
                      <a:pt x="1212740" y="699456"/>
                      <a:pt x="1210895" y="703497"/>
                    </a:cubicBezTo>
                    <a:moveTo>
                      <a:pt x="217796" y="585158"/>
                    </a:moveTo>
                    <a:cubicBezTo>
                      <a:pt x="216478" y="584895"/>
                      <a:pt x="215072" y="584455"/>
                      <a:pt x="213754" y="584543"/>
                    </a:cubicBezTo>
                    <a:cubicBezTo>
                      <a:pt x="213403" y="584543"/>
                      <a:pt x="212788" y="587179"/>
                      <a:pt x="213139" y="587443"/>
                    </a:cubicBezTo>
                    <a:cubicBezTo>
                      <a:pt x="214808" y="588848"/>
                      <a:pt x="216653" y="590166"/>
                      <a:pt x="218674" y="590957"/>
                    </a:cubicBezTo>
                    <a:cubicBezTo>
                      <a:pt x="219553" y="591308"/>
                      <a:pt x="221046" y="590166"/>
                      <a:pt x="222276" y="589639"/>
                    </a:cubicBezTo>
                    <a:cubicBezTo>
                      <a:pt x="221222" y="588585"/>
                      <a:pt x="220080" y="587443"/>
                      <a:pt x="217796" y="585158"/>
                    </a:cubicBezTo>
                    <a:moveTo>
                      <a:pt x="1045993" y="239717"/>
                    </a:moveTo>
                    <a:cubicBezTo>
                      <a:pt x="1041776" y="239981"/>
                      <a:pt x="1039755" y="242265"/>
                      <a:pt x="1040019" y="246482"/>
                    </a:cubicBezTo>
                    <a:cubicBezTo>
                      <a:pt x="1040107" y="247185"/>
                      <a:pt x="1040370" y="247888"/>
                      <a:pt x="1040546" y="248590"/>
                    </a:cubicBezTo>
                    <a:cubicBezTo>
                      <a:pt x="1042742" y="246833"/>
                      <a:pt x="1045027" y="245076"/>
                      <a:pt x="1047135" y="243231"/>
                    </a:cubicBezTo>
                    <a:cubicBezTo>
                      <a:pt x="1047574" y="242880"/>
                      <a:pt x="1047223" y="241738"/>
                      <a:pt x="1045993" y="239717"/>
                    </a:cubicBezTo>
                    <a:moveTo>
                      <a:pt x="232116" y="523046"/>
                    </a:moveTo>
                    <a:cubicBezTo>
                      <a:pt x="233170" y="524100"/>
                      <a:pt x="234312" y="525242"/>
                      <a:pt x="235366" y="526296"/>
                    </a:cubicBezTo>
                    <a:cubicBezTo>
                      <a:pt x="235893" y="525154"/>
                      <a:pt x="236684" y="524100"/>
                      <a:pt x="236772" y="522870"/>
                    </a:cubicBezTo>
                    <a:cubicBezTo>
                      <a:pt x="237036" y="520937"/>
                      <a:pt x="236948" y="519004"/>
                      <a:pt x="236772" y="517072"/>
                    </a:cubicBezTo>
                    <a:cubicBezTo>
                      <a:pt x="236684" y="516281"/>
                      <a:pt x="235806" y="515666"/>
                      <a:pt x="235278" y="514963"/>
                    </a:cubicBezTo>
                    <a:cubicBezTo>
                      <a:pt x="234751" y="515490"/>
                      <a:pt x="234048" y="515930"/>
                      <a:pt x="233697" y="516632"/>
                    </a:cubicBezTo>
                    <a:cubicBezTo>
                      <a:pt x="233082" y="517950"/>
                      <a:pt x="232643" y="519268"/>
                      <a:pt x="232116" y="523046"/>
                    </a:cubicBezTo>
                    <a:moveTo>
                      <a:pt x="1053197" y="242177"/>
                    </a:moveTo>
                    <a:cubicBezTo>
                      <a:pt x="1052934" y="244286"/>
                      <a:pt x="1052670" y="246394"/>
                      <a:pt x="1052406" y="248503"/>
                    </a:cubicBezTo>
                    <a:cubicBezTo>
                      <a:pt x="1054339" y="247097"/>
                      <a:pt x="1056272" y="245691"/>
                      <a:pt x="1058205" y="244374"/>
                    </a:cubicBezTo>
                    <a:cubicBezTo>
                      <a:pt x="1056887" y="243231"/>
                      <a:pt x="1055657" y="242089"/>
                      <a:pt x="1053197" y="242177"/>
                    </a:cubicBezTo>
                    <a:moveTo>
                      <a:pt x="167631" y="716587"/>
                    </a:moveTo>
                    <a:cubicBezTo>
                      <a:pt x="170003" y="716587"/>
                      <a:pt x="172287" y="716675"/>
                      <a:pt x="174659" y="716675"/>
                    </a:cubicBezTo>
                    <a:cubicBezTo>
                      <a:pt x="174484" y="715621"/>
                      <a:pt x="174747" y="714215"/>
                      <a:pt x="174132" y="713601"/>
                    </a:cubicBezTo>
                    <a:cubicBezTo>
                      <a:pt x="172463" y="712107"/>
                      <a:pt x="169037" y="713073"/>
                      <a:pt x="167631" y="716587"/>
                    </a:cubicBezTo>
                    <a:moveTo>
                      <a:pt x="1110566" y="447667"/>
                    </a:moveTo>
                    <a:cubicBezTo>
                      <a:pt x="1111532" y="446261"/>
                      <a:pt x="1112498" y="444856"/>
                      <a:pt x="1113553" y="443450"/>
                    </a:cubicBezTo>
                    <a:cubicBezTo>
                      <a:pt x="1111620" y="442572"/>
                      <a:pt x="1109687" y="441781"/>
                      <a:pt x="1107754" y="440902"/>
                    </a:cubicBezTo>
                    <a:cubicBezTo>
                      <a:pt x="1111356" y="444417"/>
                      <a:pt x="1104855" y="445032"/>
                      <a:pt x="1105909" y="447579"/>
                    </a:cubicBezTo>
                    <a:cubicBezTo>
                      <a:pt x="1105997" y="447931"/>
                      <a:pt x="1107403" y="447667"/>
                      <a:pt x="1110566" y="447667"/>
                    </a:cubicBezTo>
                    <a:moveTo>
                      <a:pt x="649245" y="605453"/>
                    </a:moveTo>
                    <a:cubicBezTo>
                      <a:pt x="650388" y="605453"/>
                      <a:pt x="652057" y="605892"/>
                      <a:pt x="652584" y="605365"/>
                    </a:cubicBezTo>
                    <a:cubicBezTo>
                      <a:pt x="653726" y="603959"/>
                      <a:pt x="654517" y="602202"/>
                      <a:pt x="655132" y="600445"/>
                    </a:cubicBezTo>
                    <a:cubicBezTo>
                      <a:pt x="655219" y="600181"/>
                      <a:pt x="653638" y="598864"/>
                      <a:pt x="653550" y="598864"/>
                    </a:cubicBezTo>
                    <a:cubicBezTo>
                      <a:pt x="651705" y="600621"/>
                      <a:pt x="649860" y="602465"/>
                      <a:pt x="649245" y="605453"/>
                    </a:cubicBezTo>
                    <a:moveTo>
                      <a:pt x="456846" y="458473"/>
                    </a:moveTo>
                    <a:cubicBezTo>
                      <a:pt x="455967" y="459352"/>
                      <a:pt x="454913" y="460055"/>
                      <a:pt x="454386" y="461021"/>
                    </a:cubicBezTo>
                    <a:cubicBezTo>
                      <a:pt x="453507" y="462514"/>
                      <a:pt x="452980" y="464271"/>
                      <a:pt x="452365" y="465941"/>
                    </a:cubicBezTo>
                    <a:cubicBezTo>
                      <a:pt x="453771" y="465150"/>
                      <a:pt x="455440" y="464623"/>
                      <a:pt x="456494" y="463481"/>
                    </a:cubicBezTo>
                    <a:cubicBezTo>
                      <a:pt x="459833" y="459879"/>
                      <a:pt x="459745" y="459791"/>
                      <a:pt x="456846" y="458473"/>
                    </a:cubicBezTo>
                    <a:moveTo>
                      <a:pt x="1396178" y="577954"/>
                    </a:moveTo>
                    <a:cubicBezTo>
                      <a:pt x="1395124" y="576900"/>
                      <a:pt x="1393982" y="575758"/>
                      <a:pt x="1392928" y="574704"/>
                    </a:cubicBezTo>
                    <a:cubicBezTo>
                      <a:pt x="1392401" y="576197"/>
                      <a:pt x="1391258" y="577866"/>
                      <a:pt x="1391522" y="579096"/>
                    </a:cubicBezTo>
                    <a:cubicBezTo>
                      <a:pt x="1391873" y="580766"/>
                      <a:pt x="1393543" y="582083"/>
                      <a:pt x="1394597" y="583577"/>
                    </a:cubicBezTo>
                    <a:cubicBezTo>
                      <a:pt x="1395124" y="582523"/>
                      <a:pt x="1395651" y="581468"/>
                      <a:pt x="1396178" y="577954"/>
                    </a:cubicBezTo>
                    <a:moveTo>
                      <a:pt x="273934" y="404707"/>
                    </a:moveTo>
                    <a:cubicBezTo>
                      <a:pt x="272704" y="405761"/>
                      <a:pt x="271562" y="406727"/>
                      <a:pt x="270332" y="407782"/>
                    </a:cubicBezTo>
                    <a:cubicBezTo>
                      <a:pt x="271298" y="407782"/>
                      <a:pt x="272441" y="408045"/>
                      <a:pt x="273319" y="407606"/>
                    </a:cubicBezTo>
                    <a:cubicBezTo>
                      <a:pt x="274813" y="406903"/>
                      <a:pt x="276130" y="405761"/>
                      <a:pt x="277536" y="404882"/>
                    </a:cubicBezTo>
                    <a:cubicBezTo>
                      <a:pt x="276745" y="404443"/>
                      <a:pt x="275955" y="403916"/>
                      <a:pt x="273934" y="404707"/>
                    </a:cubicBezTo>
                    <a:moveTo>
                      <a:pt x="185553" y="581556"/>
                    </a:moveTo>
                    <a:cubicBezTo>
                      <a:pt x="187135" y="582347"/>
                      <a:pt x="188628" y="583138"/>
                      <a:pt x="190209" y="583928"/>
                    </a:cubicBezTo>
                    <a:cubicBezTo>
                      <a:pt x="190649" y="583050"/>
                      <a:pt x="191088" y="582083"/>
                      <a:pt x="191527" y="581205"/>
                    </a:cubicBezTo>
                    <a:cubicBezTo>
                      <a:pt x="190122" y="580502"/>
                      <a:pt x="188716" y="579624"/>
                      <a:pt x="187222" y="579272"/>
                    </a:cubicBezTo>
                    <a:cubicBezTo>
                      <a:pt x="186344" y="579096"/>
                      <a:pt x="185290" y="579975"/>
                      <a:pt x="185553" y="581556"/>
                    </a:cubicBezTo>
                    <a:moveTo>
                      <a:pt x="785507" y="230229"/>
                    </a:moveTo>
                    <a:cubicBezTo>
                      <a:pt x="785858" y="230229"/>
                      <a:pt x="786473" y="230405"/>
                      <a:pt x="786561" y="230229"/>
                    </a:cubicBezTo>
                    <a:cubicBezTo>
                      <a:pt x="787352" y="228999"/>
                      <a:pt x="788142" y="227769"/>
                      <a:pt x="788845" y="226451"/>
                    </a:cubicBezTo>
                    <a:cubicBezTo>
                      <a:pt x="786561" y="226539"/>
                      <a:pt x="784189" y="226627"/>
                      <a:pt x="781905" y="226627"/>
                    </a:cubicBezTo>
                    <a:cubicBezTo>
                      <a:pt x="782695" y="227418"/>
                      <a:pt x="783486" y="228208"/>
                      <a:pt x="785507" y="230229"/>
                    </a:cubicBezTo>
                    <a:moveTo>
                      <a:pt x="210592" y="240947"/>
                    </a:moveTo>
                    <a:cubicBezTo>
                      <a:pt x="210328" y="239893"/>
                      <a:pt x="210064" y="238839"/>
                      <a:pt x="209801" y="237784"/>
                    </a:cubicBezTo>
                    <a:cubicBezTo>
                      <a:pt x="208483" y="239629"/>
                      <a:pt x="207077" y="241474"/>
                      <a:pt x="205760" y="243319"/>
                    </a:cubicBezTo>
                    <a:cubicBezTo>
                      <a:pt x="207429" y="243319"/>
                      <a:pt x="209010" y="243319"/>
                      <a:pt x="210592" y="240947"/>
                    </a:cubicBezTo>
                    <a:moveTo>
                      <a:pt x="545227" y="255267"/>
                    </a:moveTo>
                    <a:cubicBezTo>
                      <a:pt x="547335" y="255531"/>
                      <a:pt x="549444" y="255882"/>
                      <a:pt x="551552" y="256146"/>
                    </a:cubicBezTo>
                    <a:cubicBezTo>
                      <a:pt x="551552" y="255619"/>
                      <a:pt x="551903" y="254828"/>
                      <a:pt x="551640" y="254565"/>
                    </a:cubicBezTo>
                    <a:cubicBezTo>
                      <a:pt x="549883" y="252895"/>
                      <a:pt x="548301" y="249820"/>
                      <a:pt x="545227" y="255267"/>
                    </a:cubicBezTo>
                    <a:moveTo>
                      <a:pt x="1294619" y="519444"/>
                    </a:moveTo>
                    <a:cubicBezTo>
                      <a:pt x="1290139" y="518741"/>
                      <a:pt x="1291017" y="521991"/>
                      <a:pt x="1291105" y="524451"/>
                    </a:cubicBezTo>
                    <a:cubicBezTo>
                      <a:pt x="1291105" y="525066"/>
                      <a:pt x="1291632" y="525681"/>
                      <a:pt x="1291984" y="526296"/>
                    </a:cubicBezTo>
                    <a:cubicBezTo>
                      <a:pt x="1293301" y="525154"/>
                      <a:pt x="1294707" y="524100"/>
                      <a:pt x="1295849" y="522782"/>
                    </a:cubicBezTo>
                    <a:cubicBezTo>
                      <a:pt x="1296113" y="522431"/>
                      <a:pt x="1295761" y="521376"/>
                      <a:pt x="1294619" y="519444"/>
                    </a:cubicBezTo>
                    <a:moveTo>
                      <a:pt x="681488" y="556430"/>
                    </a:moveTo>
                    <a:cubicBezTo>
                      <a:pt x="681312" y="554673"/>
                      <a:pt x="681048" y="552828"/>
                      <a:pt x="680873" y="551071"/>
                    </a:cubicBezTo>
                    <a:cubicBezTo>
                      <a:pt x="679555" y="552037"/>
                      <a:pt x="677534" y="552652"/>
                      <a:pt x="677007" y="553882"/>
                    </a:cubicBezTo>
                    <a:cubicBezTo>
                      <a:pt x="675865" y="556694"/>
                      <a:pt x="677359" y="558012"/>
                      <a:pt x="681488" y="556430"/>
                    </a:cubicBezTo>
                    <a:moveTo>
                      <a:pt x="876347" y="215821"/>
                    </a:moveTo>
                    <a:cubicBezTo>
                      <a:pt x="875469" y="215030"/>
                      <a:pt x="873975" y="213625"/>
                      <a:pt x="873887" y="213625"/>
                    </a:cubicBezTo>
                    <a:cubicBezTo>
                      <a:pt x="870637" y="216875"/>
                      <a:pt x="874415" y="218105"/>
                      <a:pt x="875820" y="220126"/>
                    </a:cubicBezTo>
                    <a:cubicBezTo>
                      <a:pt x="876347" y="219159"/>
                      <a:pt x="876962" y="218105"/>
                      <a:pt x="876347" y="215821"/>
                    </a:cubicBezTo>
                    <a:moveTo>
                      <a:pt x="1232419" y="684345"/>
                    </a:moveTo>
                    <a:cubicBezTo>
                      <a:pt x="1232155" y="685663"/>
                      <a:pt x="1231979" y="687069"/>
                      <a:pt x="1231716" y="688387"/>
                    </a:cubicBezTo>
                    <a:cubicBezTo>
                      <a:pt x="1233122" y="687508"/>
                      <a:pt x="1234527" y="686542"/>
                      <a:pt x="1235933" y="685663"/>
                    </a:cubicBezTo>
                    <a:cubicBezTo>
                      <a:pt x="1235142" y="684784"/>
                      <a:pt x="1234439" y="683994"/>
                      <a:pt x="1232419" y="684345"/>
                    </a:cubicBezTo>
                    <a:moveTo>
                      <a:pt x="152081" y="423771"/>
                    </a:moveTo>
                    <a:cubicBezTo>
                      <a:pt x="151642" y="426231"/>
                      <a:pt x="151202" y="428779"/>
                      <a:pt x="150939" y="431238"/>
                    </a:cubicBezTo>
                    <a:cubicBezTo>
                      <a:pt x="150851" y="431853"/>
                      <a:pt x="151554" y="432468"/>
                      <a:pt x="151905" y="433083"/>
                    </a:cubicBezTo>
                    <a:cubicBezTo>
                      <a:pt x="152344" y="432293"/>
                      <a:pt x="153135" y="431502"/>
                      <a:pt x="153223" y="430624"/>
                    </a:cubicBezTo>
                    <a:cubicBezTo>
                      <a:pt x="153399" y="428866"/>
                      <a:pt x="153223" y="426934"/>
                      <a:pt x="152081" y="423771"/>
                    </a:cubicBezTo>
                    <a:moveTo>
                      <a:pt x="480742" y="463217"/>
                    </a:moveTo>
                    <a:cubicBezTo>
                      <a:pt x="480478" y="462163"/>
                      <a:pt x="477228" y="463129"/>
                      <a:pt x="475998" y="464799"/>
                    </a:cubicBezTo>
                    <a:cubicBezTo>
                      <a:pt x="475822" y="465062"/>
                      <a:pt x="476613" y="466029"/>
                      <a:pt x="476964" y="466644"/>
                    </a:cubicBezTo>
                    <a:cubicBezTo>
                      <a:pt x="477843" y="465941"/>
                      <a:pt x="478721" y="465238"/>
                      <a:pt x="480742" y="463217"/>
                    </a:cubicBezTo>
                    <a:moveTo>
                      <a:pt x="1140436" y="255267"/>
                    </a:moveTo>
                    <a:cubicBezTo>
                      <a:pt x="1140699" y="256322"/>
                      <a:pt x="1140699" y="257639"/>
                      <a:pt x="1141314" y="258430"/>
                    </a:cubicBezTo>
                    <a:cubicBezTo>
                      <a:pt x="1142105" y="259396"/>
                      <a:pt x="1143511" y="259924"/>
                      <a:pt x="1144565" y="260626"/>
                    </a:cubicBezTo>
                    <a:cubicBezTo>
                      <a:pt x="1144389" y="259309"/>
                      <a:pt x="1144565" y="257815"/>
                      <a:pt x="1144038" y="256585"/>
                    </a:cubicBezTo>
                    <a:cubicBezTo>
                      <a:pt x="1143599" y="255619"/>
                      <a:pt x="1142457" y="254916"/>
                      <a:pt x="1140436" y="255267"/>
                    </a:cubicBezTo>
                    <a:moveTo>
                      <a:pt x="148479" y="707011"/>
                    </a:moveTo>
                    <a:cubicBezTo>
                      <a:pt x="149357" y="707890"/>
                      <a:pt x="150060" y="709032"/>
                      <a:pt x="151027" y="709471"/>
                    </a:cubicBezTo>
                    <a:cubicBezTo>
                      <a:pt x="152257" y="709998"/>
                      <a:pt x="153662" y="709911"/>
                      <a:pt x="155068" y="709998"/>
                    </a:cubicBezTo>
                    <a:cubicBezTo>
                      <a:pt x="154365" y="708856"/>
                      <a:pt x="153838" y="707539"/>
                      <a:pt x="152872" y="706748"/>
                    </a:cubicBezTo>
                    <a:cubicBezTo>
                      <a:pt x="152081" y="706133"/>
                      <a:pt x="150763" y="706133"/>
                      <a:pt x="148479" y="707011"/>
                    </a:cubicBezTo>
                    <a:moveTo>
                      <a:pt x="747202" y="144132"/>
                    </a:moveTo>
                    <a:cubicBezTo>
                      <a:pt x="748257" y="142815"/>
                      <a:pt x="749311" y="141497"/>
                      <a:pt x="750365" y="140091"/>
                    </a:cubicBezTo>
                    <a:cubicBezTo>
                      <a:pt x="748520" y="140618"/>
                      <a:pt x="746675" y="141058"/>
                      <a:pt x="744918" y="141760"/>
                    </a:cubicBezTo>
                    <a:cubicBezTo>
                      <a:pt x="744655" y="141936"/>
                      <a:pt x="744830" y="143342"/>
                      <a:pt x="747202" y="144132"/>
                    </a:cubicBezTo>
                    <a:moveTo>
                      <a:pt x="49292" y="519444"/>
                    </a:moveTo>
                    <a:cubicBezTo>
                      <a:pt x="49731" y="518389"/>
                      <a:pt x="50434" y="517423"/>
                      <a:pt x="50434" y="516369"/>
                    </a:cubicBezTo>
                    <a:cubicBezTo>
                      <a:pt x="50346" y="515051"/>
                      <a:pt x="49643" y="513733"/>
                      <a:pt x="49204" y="512328"/>
                    </a:cubicBezTo>
                    <a:cubicBezTo>
                      <a:pt x="48677" y="512855"/>
                      <a:pt x="48150" y="513558"/>
                      <a:pt x="47535" y="513997"/>
                    </a:cubicBezTo>
                    <a:cubicBezTo>
                      <a:pt x="44636" y="515842"/>
                      <a:pt x="46920" y="516984"/>
                      <a:pt x="49292" y="519444"/>
                    </a:cubicBezTo>
                    <a:moveTo>
                      <a:pt x="1256315" y="658077"/>
                    </a:moveTo>
                    <a:cubicBezTo>
                      <a:pt x="1256315" y="659658"/>
                      <a:pt x="1256315" y="661240"/>
                      <a:pt x="1256491" y="662821"/>
                    </a:cubicBezTo>
                    <a:cubicBezTo>
                      <a:pt x="1256491" y="662909"/>
                      <a:pt x="1258599" y="662909"/>
                      <a:pt x="1258599" y="662821"/>
                    </a:cubicBezTo>
                    <a:cubicBezTo>
                      <a:pt x="1258775" y="661240"/>
                      <a:pt x="1258775" y="659658"/>
                      <a:pt x="1256315" y="658077"/>
                    </a:cubicBezTo>
                    <a:moveTo>
                      <a:pt x="502266" y="262471"/>
                    </a:moveTo>
                    <a:cubicBezTo>
                      <a:pt x="500773" y="262384"/>
                      <a:pt x="499191" y="262384"/>
                      <a:pt x="497698" y="262296"/>
                    </a:cubicBezTo>
                    <a:cubicBezTo>
                      <a:pt x="498049" y="263526"/>
                      <a:pt x="498400" y="264756"/>
                      <a:pt x="498752" y="265986"/>
                    </a:cubicBezTo>
                    <a:cubicBezTo>
                      <a:pt x="499455" y="265195"/>
                      <a:pt x="500245" y="264404"/>
                      <a:pt x="502266" y="262471"/>
                    </a:cubicBezTo>
                    <a:moveTo>
                      <a:pt x="602595" y="109518"/>
                    </a:moveTo>
                    <a:cubicBezTo>
                      <a:pt x="601014" y="110309"/>
                      <a:pt x="599432" y="111187"/>
                      <a:pt x="597851" y="111978"/>
                    </a:cubicBezTo>
                    <a:cubicBezTo>
                      <a:pt x="599432" y="111890"/>
                      <a:pt x="601014" y="111890"/>
                      <a:pt x="602595" y="109518"/>
                    </a:cubicBezTo>
                    <a:moveTo>
                      <a:pt x="516586" y="286368"/>
                    </a:moveTo>
                    <a:cubicBezTo>
                      <a:pt x="518255" y="286807"/>
                      <a:pt x="520012" y="287246"/>
                      <a:pt x="521770" y="287510"/>
                    </a:cubicBezTo>
                    <a:cubicBezTo>
                      <a:pt x="522297" y="287598"/>
                      <a:pt x="523000" y="286895"/>
                      <a:pt x="523615" y="286543"/>
                    </a:cubicBezTo>
                    <a:cubicBezTo>
                      <a:pt x="522824" y="286104"/>
                      <a:pt x="522033" y="285401"/>
                      <a:pt x="521242" y="285226"/>
                    </a:cubicBezTo>
                    <a:cubicBezTo>
                      <a:pt x="520100" y="284962"/>
                      <a:pt x="518870" y="285138"/>
                      <a:pt x="516586" y="286368"/>
                    </a:cubicBezTo>
                    <a:moveTo>
                      <a:pt x="1097388" y="857593"/>
                    </a:moveTo>
                    <a:cubicBezTo>
                      <a:pt x="1096597" y="858384"/>
                      <a:pt x="1095806" y="859174"/>
                      <a:pt x="1095016" y="859965"/>
                    </a:cubicBezTo>
                    <a:cubicBezTo>
                      <a:pt x="1096245" y="860316"/>
                      <a:pt x="1097475" y="860668"/>
                      <a:pt x="1098705" y="861019"/>
                    </a:cubicBezTo>
                    <a:cubicBezTo>
                      <a:pt x="1098705" y="859526"/>
                      <a:pt x="1098618" y="857944"/>
                      <a:pt x="1097388" y="857593"/>
                    </a:cubicBezTo>
                    <a:moveTo>
                      <a:pt x="357659" y="693921"/>
                    </a:moveTo>
                    <a:cubicBezTo>
                      <a:pt x="357922" y="693658"/>
                      <a:pt x="358274" y="693394"/>
                      <a:pt x="358449" y="693131"/>
                    </a:cubicBezTo>
                    <a:cubicBezTo>
                      <a:pt x="358537" y="692955"/>
                      <a:pt x="358537" y="692604"/>
                      <a:pt x="358537" y="692340"/>
                    </a:cubicBezTo>
                    <a:cubicBezTo>
                      <a:pt x="357044" y="692516"/>
                      <a:pt x="355550" y="692779"/>
                      <a:pt x="354145" y="692955"/>
                    </a:cubicBezTo>
                    <a:cubicBezTo>
                      <a:pt x="354847" y="693658"/>
                      <a:pt x="355638" y="694361"/>
                      <a:pt x="357659" y="693921"/>
                    </a:cubicBezTo>
                    <a:moveTo>
                      <a:pt x="434092" y="483599"/>
                    </a:moveTo>
                    <a:cubicBezTo>
                      <a:pt x="434355" y="483336"/>
                      <a:pt x="434706" y="483072"/>
                      <a:pt x="434882" y="482721"/>
                    </a:cubicBezTo>
                    <a:cubicBezTo>
                      <a:pt x="434970" y="482545"/>
                      <a:pt x="434882" y="481930"/>
                      <a:pt x="434794" y="481930"/>
                    </a:cubicBezTo>
                    <a:cubicBezTo>
                      <a:pt x="432949" y="481667"/>
                      <a:pt x="431104" y="481315"/>
                      <a:pt x="429260" y="481227"/>
                    </a:cubicBezTo>
                    <a:cubicBezTo>
                      <a:pt x="428996" y="481227"/>
                      <a:pt x="428732" y="482194"/>
                      <a:pt x="428469" y="482809"/>
                    </a:cubicBezTo>
                    <a:cubicBezTo>
                      <a:pt x="429611" y="483072"/>
                      <a:pt x="430665" y="483336"/>
                      <a:pt x="434092" y="483599"/>
                    </a:cubicBezTo>
                    <a:moveTo>
                      <a:pt x="217796" y="240947"/>
                    </a:moveTo>
                    <a:cubicBezTo>
                      <a:pt x="217796" y="240157"/>
                      <a:pt x="217971" y="239366"/>
                      <a:pt x="217796" y="238663"/>
                    </a:cubicBezTo>
                    <a:cubicBezTo>
                      <a:pt x="217444" y="237433"/>
                      <a:pt x="216917" y="236291"/>
                      <a:pt x="216478" y="235149"/>
                    </a:cubicBezTo>
                    <a:cubicBezTo>
                      <a:pt x="216126" y="236115"/>
                      <a:pt x="215511" y="237169"/>
                      <a:pt x="215599" y="238136"/>
                    </a:cubicBezTo>
                    <a:cubicBezTo>
                      <a:pt x="215599" y="239454"/>
                      <a:pt x="216214" y="240772"/>
                      <a:pt x="217796" y="240947"/>
                    </a:cubicBezTo>
                    <a:moveTo>
                      <a:pt x="1172678" y="301918"/>
                    </a:moveTo>
                    <a:cubicBezTo>
                      <a:pt x="1173732" y="301742"/>
                      <a:pt x="1174699" y="301478"/>
                      <a:pt x="1175753" y="301303"/>
                    </a:cubicBezTo>
                    <a:cubicBezTo>
                      <a:pt x="1174523" y="300073"/>
                      <a:pt x="1173381" y="298931"/>
                      <a:pt x="1172151" y="297701"/>
                    </a:cubicBezTo>
                    <a:cubicBezTo>
                      <a:pt x="1171975" y="298667"/>
                      <a:pt x="1171712" y="299721"/>
                      <a:pt x="1172678" y="301918"/>
                    </a:cubicBezTo>
                    <a:moveTo>
                      <a:pt x="1392576" y="571980"/>
                    </a:moveTo>
                    <a:cubicBezTo>
                      <a:pt x="1392928" y="570750"/>
                      <a:pt x="1393279" y="569432"/>
                      <a:pt x="1393455" y="568203"/>
                    </a:cubicBezTo>
                    <a:cubicBezTo>
                      <a:pt x="1393455" y="568203"/>
                      <a:pt x="1392488" y="567939"/>
                      <a:pt x="1391961" y="567763"/>
                    </a:cubicBezTo>
                    <a:cubicBezTo>
                      <a:pt x="1391785" y="568817"/>
                      <a:pt x="1391610" y="569784"/>
                      <a:pt x="1392576" y="571980"/>
                    </a:cubicBezTo>
                    <a:moveTo>
                      <a:pt x="322956" y="131042"/>
                    </a:moveTo>
                    <a:cubicBezTo>
                      <a:pt x="323132" y="132009"/>
                      <a:pt x="323396" y="133063"/>
                      <a:pt x="323571" y="134029"/>
                    </a:cubicBezTo>
                    <a:cubicBezTo>
                      <a:pt x="324099" y="133853"/>
                      <a:pt x="325065" y="133678"/>
                      <a:pt x="325065" y="133590"/>
                    </a:cubicBezTo>
                    <a:cubicBezTo>
                      <a:pt x="324801" y="132360"/>
                      <a:pt x="324450" y="131042"/>
                      <a:pt x="322956" y="131042"/>
                    </a:cubicBezTo>
                    <a:moveTo>
                      <a:pt x="614543" y="546942"/>
                    </a:moveTo>
                    <a:cubicBezTo>
                      <a:pt x="615334" y="546503"/>
                      <a:pt x="616125" y="546151"/>
                      <a:pt x="616915" y="545712"/>
                    </a:cubicBezTo>
                    <a:cubicBezTo>
                      <a:pt x="616212" y="545273"/>
                      <a:pt x="615334" y="544921"/>
                      <a:pt x="614543" y="546942"/>
                    </a:cubicBezTo>
                    <a:moveTo>
                      <a:pt x="989854" y="869629"/>
                    </a:moveTo>
                    <a:cubicBezTo>
                      <a:pt x="988624" y="869277"/>
                      <a:pt x="987307" y="868926"/>
                      <a:pt x="986077" y="868750"/>
                    </a:cubicBezTo>
                    <a:cubicBezTo>
                      <a:pt x="986077" y="868750"/>
                      <a:pt x="985813" y="869717"/>
                      <a:pt x="985638" y="870244"/>
                    </a:cubicBezTo>
                    <a:cubicBezTo>
                      <a:pt x="986604" y="870332"/>
                      <a:pt x="987658" y="870595"/>
                      <a:pt x="989854" y="869629"/>
                    </a:cubicBezTo>
                    <a:moveTo>
                      <a:pt x="49292" y="536136"/>
                    </a:moveTo>
                    <a:cubicBezTo>
                      <a:pt x="49643" y="534906"/>
                      <a:pt x="49995" y="533588"/>
                      <a:pt x="50171" y="532358"/>
                    </a:cubicBezTo>
                    <a:cubicBezTo>
                      <a:pt x="50171" y="532358"/>
                      <a:pt x="49204" y="532095"/>
                      <a:pt x="48677" y="531919"/>
                    </a:cubicBezTo>
                    <a:cubicBezTo>
                      <a:pt x="48501" y="532973"/>
                      <a:pt x="48326" y="533940"/>
                      <a:pt x="49292" y="536136"/>
                    </a:cubicBezTo>
                    <a:moveTo>
                      <a:pt x="1155986" y="289970"/>
                    </a:moveTo>
                    <a:cubicBezTo>
                      <a:pt x="1155635" y="291200"/>
                      <a:pt x="1155283" y="292517"/>
                      <a:pt x="1155107" y="293747"/>
                    </a:cubicBezTo>
                    <a:cubicBezTo>
                      <a:pt x="1155107" y="293747"/>
                      <a:pt x="1156074" y="294011"/>
                      <a:pt x="1156601" y="294187"/>
                    </a:cubicBezTo>
                    <a:cubicBezTo>
                      <a:pt x="1156777" y="293132"/>
                      <a:pt x="1156952" y="292166"/>
                      <a:pt x="1155986" y="289970"/>
                    </a:cubicBezTo>
                    <a:moveTo>
                      <a:pt x="1184626" y="416655"/>
                    </a:moveTo>
                    <a:cubicBezTo>
                      <a:pt x="1185593" y="416479"/>
                      <a:pt x="1186647" y="416215"/>
                      <a:pt x="1187613" y="416040"/>
                    </a:cubicBezTo>
                    <a:cubicBezTo>
                      <a:pt x="1187438" y="415513"/>
                      <a:pt x="1187262" y="414546"/>
                      <a:pt x="1187174" y="414546"/>
                    </a:cubicBezTo>
                    <a:cubicBezTo>
                      <a:pt x="1185944" y="414810"/>
                      <a:pt x="1184714" y="415073"/>
                      <a:pt x="1184626" y="416655"/>
                    </a:cubicBezTo>
                    <a:moveTo>
                      <a:pt x="71958" y="666423"/>
                    </a:moveTo>
                    <a:cubicBezTo>
                      <a:pt x="70728" y="666072"/>
                      <a:pt x="69410" y="665720"/>
                      <a:pt x="68181" y="665545"/>
                    </a:cubicBezTo>
                    <a:cubicBezTo>
                      <a:pt x="68181" y="665545"/>
                      <a:pt x="67917" y="666511"/>
                      <a:pt x="67741" y="667038"/>
                    </a:cubicBezTo>
                    <a:cubicBezTo>
                      <a:pt x="68796" y="667214"/>
                      <a:pt x="69762" y="667389"/>
                      <a:pt x="71958" y="666423"/>
                    </a:cubicBezTo>
                    <a:moveTo>
                      <a:pt x="765125" y="812260"/>
                    </a:moveTo>
                    <a:cubicBezTo>
                      <a:pt x="766354" y="812612"/>
                      <a:pt x="767672" y="812963"/>
                      <a:pt x="768902" y="813139"/>
                    </a:cubicBezTo>
                    <a:cubicBezTo>
                      <a:pt x="768902" y="813139"/>
                      <a:pt x="769166" y="812172"/>
                      <a:pt x="769341" y="811645"/>
                    </a:cubicBezTo>
                    <a:cubicBezTo>
                      <a:pt x="768375" y="811470"/>
                      <a:pt x="767321" y="811206"/>
                      <a:pt x="765125" y="812260"/>
                    </a:cubicBezTo>
                    <a:moveTo>
                      <a:pt x="781905" y="828953"/>
                    </a:moveTo>
                    <a:cubicBezTo>
                      <a:pt x="782080" y="829919"/>
                      <a:pt x="782344" y="830973"/>
                      <a:pt x="782520" y="831939"/>
                    </a:cubicBezTo>
                    <a:cubicBezTo>
                      <a:pt x="783047" y="831764"/>
                      <a:pt x="784013" y="831588"/>
                      <a:pt x="784013" y="831500"/>
                    </a:cubicBezTo>
                    <a:cubicBezTo>
                      <a:pt x="783750" y="830270"/>
                      <a:pt x="783398" y="829040"/>
                      <a:pt x="781905" y="828953"/>
                    </a:cubicBezTo>
                    <a:moveTo>
                      <a:pt x="600223" y="429745"/>
                    </a:moveTo>
                    <a:cubicBezTo>
                      <a:pt x="600399" y="430711"/>
                      <a:pt x="600662" y="431766"/>
                      <a:pt x="600838" y="432732"/>
                    </a:cubicBezTo>
                    <a:cubicBezTo>
                      <a:pt x="601365" y="432556"/>
                      <a:pt x="602331" y="432381"/>
                      <a:pt x="602331" y="432293"/>
                    </a:cubicBezTo>
                    <a:cubicBezTo>
                      <a:pt x="602068" y="431151"/>
                      <a:pt x="601717" y="429833"/>
                      <a:pt x="600223" y="429745"/>
                    </a:cubicBezTo>
                    <a:moveTo>
                      <a:pt x="1393806" y="599478"/>
                    </a:moveTo>
                    <a:cubicBezTo>
                      <a:pt x="1394245" y="599830"/>
                      <a:pt x="1394773" y="600093"/>
                      <a:pt x="1395212" y="600445"/>
                    </a:cubicBezTo>
                    <a:cubicBezTo>
                      <a:pt x="1395124" y="599742"/>
                      <a:pt x="1395036" y="599039"/>
                      <a:pt x="1393806" y="599478"/>
                    </a:cubicBezTo>
                    <a:moveTo>
                      <a:pt x="33742" y="594734"/>
                    </a:moveTo>
                    <a:cubicBezTo>
                      <a:pt x="33303" y="594383"/>
                      <a:pt x="32775" y="594119"/>
                      <a:pt x="32336" y="593768"/>
                    </a:cubicBezTo>
                    <a:cubicBezTo>
                      <a:pt x="32424" y="594471"/>
                      <a:pt x="32512" y="595174"/>
                      <a:pt x="33742" y="594734"/>
                    </a:cubicBezTo>
                    <a:moveTo>
                      <a:pt x="1257545" y="558890"/>
                    </a:moveTo>
                    <a:cubicBezTo>
                      <a:pt x="1257984" y="559241"/>
                      <a:pt x="1258511" y="559505"/>
                      <a:pt x="1258951" y="559856"/>
                    </a:cubicBezTo>
                    <a:cubicBezTo>
                      <a:pt x="1258863" y="559066"/>
                      <a:pt x="1258863" y="558363"/>
                      <a:pt x="1257545" y="558890"/>
                    </a:cubicBezTo>
                    <a:moveTo>
                      <a:pt x="340879" y="693921"/>
                    </a:moveTo>
                    <a:cubicBezTo>
                      <a:pt x="340527" y="694361"/>
                      <a:pt x="340264" y="694888"/>
                      <a:pt x="339912" y="695327"/>
                    </a:cubicBezTo>
                    <a:cubicBezTo>
                      <a:pt x="340615" y="695239"/>
                      <a:pt x="341406" y="695151"/>
                      <a:pt x="340879" y="693921"/>
                    </a:cubicBezTo>
                    <a:moveTo>
                      <a:pt x="652847" y="97570"/>
                    </a:moveTo>
                    <a:cubicBezTo>
                      <a:pt x="653287" y="97921"/>
                      <a:pt x="653814" y="98185"/>
                      <a:pt x="654253" y="98536"/>
                    </a:cubicBezTo>
                    <a:cubicBezTo>
                      <a:pt x="654165" y="97746"/>
                      <a:pt x="654077" y="97043"/>
                      <a:pt x="652847" y="97570"/>
                    </a:cubicBezTo>
                    <a:moveTo>
                      <a:pt x="573955" y="484741"/>
                    </a:moveTo>
                    <a:cubicBezTo>
                      <a:pt x="573515" y="484390"/>
                      <a:pt x="572988" y="484126"/>
                      <a:pt x="572549" y="483775"/>
                    </a:cubicBezTo>
                    <a:cubicBezTo>
                      <a:pt x="572549" y="484478"/>
                      <a:pt x="572637" y="485269"/>
                      <a:pt x="573955" y="484741"/>
                    </a:cubicBezTo>
                    <a:moveTo>
                      <a:pt x="23024" y="471651"/>
                    </a:moveTo>
                    <a:cubicBezTo>
                      <a:pt x="23375" y="471212"/>
                      <a:pt x="23639" y="470685"/>
                      <a:pt x="23990" y="470246"/>
                    </a:cubicBezTo>
                    <a:cubicBezTo>
                      <a:pt x="23199" y="470246"/>
                      <a:pt x="22497" y="470333"/>
                      <a:pt x="23024" y="471651"/>
                    </a:cubicBezTo>
                    <a:moveTo>
                      <a:pt x="250038" y="746458"/>
                    </a:moveTo>
                    <a:cubicBezTo>
                      <a:pt x="250389" y="746018"/>
                      <a:pt x="250653" y="745491"/>
                      <a:pt x="251004" y="745052"/>
                    </a:cubicBezTo>
                    <a:cubicBezTo>
                      <a:pt x="250301" y="745140"/>
                      <a:pt x="249599" y="745228"/>
                      <a:pt x="250038" y="746458"/>
                    </a:cubicBezTo>
                    <a:moveTo>
                      <a:pt x="588275" y="441693"/>
                    </a:moveTo>
                    <a:cubicBezTo>
                      <a:pt x="588714" y="442045"/>
                      <a:pt x="589241" y="442308"/>
                      <a:pt x="589681" y="442659"/>
                    </a:cubicBezTo>
                    <a:cubicBezTo>
                      <a:pt x="589681" y="441957"/>
                      <a:pt x="589593" y="441254"/>
                      <a:pt x="588275" y="441693"/>
                    </a:cubicBezTo>
                    <a:moveTo>
                      <a:pt x="1171536" y="415425"/>
                    </a:moveTo>
                    <a:cubicBezTo>
                      <a:pt x="1171975" y="415776"/>
                      <a:pt x="1172503" y="416040"/>
                      <a:pt x="1172942" y="416391"/>
                    </a:cubicBezTo>
                    <a:cubicBezTo>
                      <a:pt x="1172854" y="415688"/>
                      <a:pt x="1172766" y="414986"/>
                      <a:pt x="1171536" y="415425"/>
                    </a:cubicBezTo>
                    <a:moveTo>
                      <a:pt x="1289787" y="763238"/>
                    </a:moveTo>
                    <a:cubicBezTo>
                      <a:pt x="1289436" y="763677"/>
                      <a:pt x="1289172" y="764204"/>
                      <a:pt x="1288821" y="764644"/>
                    </a:cubicBezTo>
                    <a:cubicBezTo>
                      <a:pt x="1289612" y="764556"/>
                      <a:pt x="1290314" y="764468"/>
                      <a:pt x="1289787" y="763238"/>
                    </a:cubicBezTo>
                    <a:moveTo>
                      <a:pt x="1253943" y="404707"/>
                    </a:moveTo>
                    <a:cubicBezTo>
                      <a:pt x="1254294" y="404267"/>
                      <a:pt x="1254558" y="403740"/>
                      <a:pt x="1254909" y="403301"/>
                    </a:cubicBezTo>
                    <a:cubicBezTo>
                      <a:pt x="1254207" y="403301"/>
                      <a:pt x="1253504" y="403389"/>
                      <a:pt x="1253943" y="404707"/>
                    </a:cubicBezTo>
                    <a:moveTo>
                      <a:pt x="1155986" y="801454"/>
                    </a:moveTo>
                    <a:cubicBezTo>
                      <a:pt x="1155635" y="801894"/>
                      <a:pt x="1155371" y="802421"/>
                      <a:pt x="1155020" y="802860"/>
                    </a:cubicBezTo>
                    <a:cubicBezTo>
                      <a:pt x="1155722" y="802860"/>
                      <a:pt x="1156425" y="802772"/>
                      <a:pt x="1155986" y="801454"/>
                    </a:cubicBezTo>
                    <a:moveTo>
                      <a:pt x="289484" y="355684"/>
                    </a:moveTo>
                    <a:cubicBezTo>
                      <a:pt x="289923" y="356036"/>
                      <a:pt x="290451" y="356299"/>
                      <a:pt x="290890" y="356651"/>
                    </a:cubicBezTo>
                    <a:cubicBezTo>
                      <a:pt x="290890" y="355948"/>
                      <a:pt x="290802" y="355245"/>
                      <a:pt x="289484" y="355684"/>
                    </a:cubicBezTo>
                    <a:moveTo>
                      <a:pt x="419771" y="335390"/>
                    </a:moveTo>
                    <a:cubicBezTo>
                      <a:pt x="420123" y="334951"/>
                      <a:pt x="420386" y="334424"/>
                      <a:pt x="420738" y="333984"/>
                    </a:cubicBezTo>
                    <a:cubicBezTo>
                      <a:pt x="420035" y="333984"/>
                      <a:pt x="419332" y="334072"/>
                      <a:pt x="419771" y="335390"/>
                    </a:cubicBezTo>
                    <a:moveTo>
                      <a:pt x="418541" y="821749"/>
                    </a:moveTo>
                    <a:cubicBezTo>
                      <a:pt x="418981" y="822100"/>
                      <a:pt x="419508" y="822364"/>
                      <a:pt x="419947" y="822715"/>
                    </a:cubicBezTo>
                    <a:cubicBezTo>
                      <a:pt x="419947" y="822012"/>
                      <a:pt x="419859" y="821309"/>
                      <a:pt x="418541" y="821749"/>
                    </a:cubicBezTo>
                    <a:moveTo>
                      <a:pt x="95854" y="319840"/>
                    </a:moveTo>
                    <a:cubicBezTo>
                      <a:pt x="95415" y="319489"/>
                      <a:pt x="94888" y="319225"/>
                      <a:pt x="94449" y="318873"/>
                    </a:cubicBezTo>
                    <a:cubicBezTo>
                      <a:pt x="94537" y="319576"/>
                      <a:pt x="94625" y="320279"/>
                      <a:pt x="95854" y="319840"/>
                    </a:cubicBezTo>
                    <a:moveTo>
                      <a:pt x="1182254" y="299546"/>
                    </a:moveTo>
                    <a:cubicBezTo>
                      <a:pt x="1181903" y="299985"/>
                      <a:pt x="1181639" y="300512"/>
                      <a:pt x="1181288" y="300951"/>
                    </a:cubicBezTo>
                    <a:cubicBezTo>
                      <a:pt x="1181991" y="300863"/>
                      <a:pt x="1182694" y="300776"/>
                      <a:pt x="1182254" y="299546"/>
                    </a:cubicBezTo>
                    <a:moveTo>
                      <a:pt x="643271" y="291112"/>
                    </a:moveTo>
                    <a:cubicBezTo>
                      <a:pt x="642832" y="290760"/>
                      <a:pt x="642305" y="290497"/>
                      <a:pt x="641866" y="290145"/>
                    </a:cubicBezTo>
                    <a:cubicBezTo>
                      <a:pt x="641866" y="290936"/>
                      <a:pt x="641954" y="291639"/>
                      <a:pt x="643271" y="291112"/>
                    </a:cubicBezTo>
                    <a:moveTo>
                      <a:pt x="884694" y="228999"/>
                    </a:moveTo>
                    <a:cubicBezTo>
                      <a:pt x="884254" y="228648"/>
                      <a:pt x="883727" y="228384"/>
                      <a:pt x="883288" y="228033"/>
                    </a:cubicBezTo>
                    <a:cubicBezTo>
                      <a:pt x="883288" y="228736"/>
                      <a:pt x="883376" y="229526"/>
                      <a:pt x="884694" y="228999"/>
                    </a:cubicBezTo>
                    <a:moveTo>
                      <a:pt x="287112" y="195527"/>
                    </a:moveTo>
                    <a:cubicBezTo>
                      <a:pt x="287551" y="195878"/>
                      <a:pt x="288079" y="196142"/>
                      <a:pt x="288518" y="196493"/>
                    </a:cubicBezTo>
                    <a:cubicBezTo>
                      <a:pt x="288430" y="195790"/>
                      <a:pt x="288430" y="195088"/>
                      <a:pt x="287112" y="195527"/>
                    </a:cubicBezTo>
                    <a:moveTo>
                      <a:pt x="267960" y="178835"/>
                    </a:moveTo>
                    <a:cubicBezTo>
                      <a:pt x="267521" y="178483"/>
                      <a:pt x="266994" y="178220"/>
                      <a:pt x="266554" y="177868"/>
                    </a:cubicBezTo>
                    <a:cubicBezTo>
                      <a:pt x="266642" y="178571"/>
                      <a:pt x="266730" y="179274"/>
                      <a:pt x="267960" y="178835"/>
                    </a:cubicBezTo>
                    <a:moveTo>
                      <a:pt x="1396178" y="494318"/>
                    </a:moveTo>
                    <a:cubicBezTo>
                      <a:pt x="1395739" y="493966"/>
                      <a:pt x="1395212" y="493702"/>
                      <a:pt x="1394773" y="493351"/>
                    </a:cubicBezTo>
                    <a:cubicBezTo>
                      <a:pt x="1394860" y="494054"/>
                      <a:pt x="1394948" y="494757"/>
                      <a:pt x="1396178" y="4943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id="{2E4DB9FC-2A42-428D-6029-C7C354AF261D}"/>
                  </a:ext>
                </a:extLst>
              </p:cNvPr>
              <p:cNvSpPr/>
              <p:nvPr/>
            </p:nvSpPr>
            <p:spPr>
              <a:xfrm>
                <a:off x="220052" y="1193490"/>
                <a:ext cx="1417768" cy="898659"/>
              </a:xfrm>
              <a:custGeom>
                <a:avLst/>
                <a:gdLst>
                  <a:gd name="connsiteX0" fmla="*/ 1412301 w 1417768"/>
                  <a:gd name="connsiteY0" fmla="*/ 491106 h 898659"/>
                  <a:gd name="connsiteX1" fmla="*/ 1402725 w 1417768"/>
                  <a:gd name="connsiteY1" fmla="*/ 449727 h 898659"/>
                  <a:gd name="connsiteX2" fmla="*/ 1386736 w 1417768"/>
                  <a:gd name="connsiteY2" fmla="*/ 414497 h 898659"/>
                  <a:gd name="connsiteX3" fmla="*/ 1347992 w 1417768"/>
                  <a:gd name="connsiteY3" fmla="*/ 352912 h 898659"/>
                  <a:gd name="connsiteX4" fmla="*/ 1328049 w 1417768"/>
                  <a:gd name="connsiteY4" fmla="*/ 332618 h 898659"/>
                  <a:gd name="connsiteX5" fmla="*/ 1316892 w 1417768"/>
                  <a:gd name="connsiteY5" fmla="*/ 319527 h 898659"/>
                  <a:gd name="connsiteX6" fmla="*/ 1278236 w 1417768"/>
                  <a:gd name="connsiteY6" fmla="*/ 289306 h 898659"/>
                  <a:gd name="connsiteX7" fmla="*/ 1230444 w 1417768"/>
                  <a:gd name="connsiteY7" fmla="*/ 260314 h 898659"/>
                  <a:gd name="connsiteX8" fmla="*/ 1205845 w 1417768"/>
                  <a:gd name="connsiteY8" fmla="*/ 250562 h 898659"/>
                  <a:gd name="connsiteX9" fmla="*/ 1153484 w 1417768"/>
                  <a:gd name="connsiteY9" fmla="*/ 229829 h 898659"/>
                  <a:gd name="connsiteX10" fmla="*/ 1131784 w 1417768"/>
                  <a:gd name="connsiteY10" fmla="*/ 224645 h 898659"/>
                  <a:gd name="connsiteX11" fmla="*/ 1114916 w 1417768"/>
                  <a:gd name="connsiteY11" fmla="*/ 222098 h 898659"/>
                  <a:gd name="connsiteX12" fmla="*/ 1087945 w 1417768"/>
                  <a:gd name="connsiteY12" fmla="*/ 215245 h 898659"/>
                  <a:gd name="connsiteX13" fmla="*/ 1039977 w 1417768"/>
                  <a:gd name="connsiteY13" fmla="*/ 212697 h 898659"/>
                  <a:gd name="connsiteX14" fmla="*/ 1011337 w 1417768"/>
                  <a:gd name="connsiteY14" fmla="*/ 212522 h 898659"/>
                  <a:gd name="connsiteX15" fmla="*/ 1004396 w 1417768"/>
                  <a:gd name="connsiteY15" fmla="*/ 209447 h 898659"/>
                  <a:gd name="connsiteX16" fmla="*/ 991833 w 1417768"/>
                  <a:gd name="connsiteY16" fmla="*/ 188450 h 898659"/>
                  <a:gd name="connsiteX17" fmla="*/ 962138 w 1417768"/>
                  <a:gd name="connsiteY17" fmla="*/ 143381 h 898659"/>
                  <a:gd name="connsiteX18" fmla="*/ 920496 w 1417768"/>
                  <a:gd name="connsiteY18" fmla="*/ 100157 h 898659"/>
                  <a:gd name="connsiteX19" fmla="*/ 874548 w 1417768"/>
                  <a:gd name="connsiteY19" fmla="*/ 67036 h 898659"/>
                  <a:gd name="connsiteX20" fmla="*/ 834135 w 1417768"/>
                  <a:gd name="connsiteY20" fmla="*/ 46302 h 898659"/>
                  <a:gd name="connsiteX21" fmla="*/ 787485 w 1417768"/>
                  <a:gd name="connsiteY21" fmla="*/ 26184 h 898659"/>
                  <a:gd name="connsiteX22" fmla="*/ 757966 w 1417768"/>
                  <a:gd name="connsiteY22" fmla="*/ 17310 h 898659"/>
                  <a:gd name="connsiteX23" fmla="*/ 725021 w 1417768"/>
                  <a:gd name="connsiteY23" fmla="*/ 11600 h 898659"/>
                  <a:gd name="connsiteX24" fmla="*/ 686102 w 1417768"/>
                  <a:gd name="connsiteY24" fmla="*/ 4660 h 898659"/>
                  <a:gd name="connsiteX25" fmla="*/ 676526 w 1417768"/>
                  <a:gd name="connsiteY25" fmla="*/ 4572 h 898659"/>
                  <a:gd name="connsiteX26" fmla="*/ 635498 w 1417768"/>
                  <a:gd name="connsiteY26" fmla="*/ 3 h 898659"/>
                  <a:gd name="connsiteX27" fmla="*/ 614940 w 1417768"/>
                  <a:gd name="connsiteY27" fmla="*/ 2200 h 898659"/>
                  <a:gd name="connsiteX28" fmla="*/ 564600 w 1417768"/>
                  <a:gd name="connsiteY28" fmla="*/ 4747 h 898659"/>
                  <a:gd name="connsiteX29" fmla="*/ 541846 w 1417768"/>
                  <a:gd name="connsiteY29" fmla="*/ 7383 h 898659"/>
                  <a:gd name="connsiteX30" fmla="*/ 486410 w 1417768"/>
                  <a:gd name="connsiteY30" fmla="*/ 23636 h 898659"/>
                  <a:gd name="connsiteX31" fmla="*/ 484126 w 1417768"/>
                  <a:gd name="connsiteY31" fmla="*/ 23812 h 898659"/>
                  <a:gd name="connsiteX32" fmla="*/ 452762 w 1417768"/>
                  <a:gd name="connsiteY32" fmla="*/ 31631 h 898659"/>
                  <a:gd name="connsiteX33" fmla="*/ 389420 w 1417768"/>
                  <a:gd name="connsiteY33" fmla="*/ 63346 h 898659"/>
                  <a:gd name="connsiteX34" fmla="*/ 387487 w 1417768"/>
                  <a:gd name="connsiteY34" fmla="*/ 64400 h 898659"/>
                  <a:gd name="connsiteX35" fmla="*/ 360077 w 1417768"/>
                  <a:gd name="connsiteY35" fmla="*/ 78896 h 898659"/>
                  <a:gd name="connsiteX36" fmla="*/ 290057 w 1417768"/>
                  <a:gd name="connsiteY36" fmla="*/ 134332 h 898659"/>
                  <a:gd name="connsiteX37" fmla="*/ 250699 w 1417768"/>
                  <a:gd name="connsiteY37" fmla="*/ 183706 h 898659"/>
                  <a:gd name="connsiteX38" fmla="*/ 239014 w 1417768"/>
                  <a:gd name="connsiteY38" fmla="*/ 193282 h 898659"/>
                  <a:gd name="connsiteX39" fmla="*/ 180591 w 1417768"/>
                  <a:gd name="connsiteY39" fmla="*/ 222449 h 898659"/>
                  <a:gd name="connsiteX40" fmla="*/ 161703 w 1417768"/>
                  <a:gd name="connsiteY40" fmla="*/ 234221 h 898659"/>
                  <a:gd name="connsiteX41" fmla="*/ 129021 w 1417768"/>
                  <a:gd name="connsiteY41" fmla="*/ 261808 h 898659"/>
                  <a:gd name="connsiteX42" fmla="*/ 103280 w 1417768"/>
                  <a:gd name="connsiteY42" fmla="*/ 282717 h 898659"/>
                  <a:gd name="connsiteX43" fmla="*/ 95900 w 1417768"/>
                  <a:gd name="connsiteY43" fmla="*/ 287900 h 898659"/>
                  <a:gd name="connsiteX44" fmla="*/ 71301 w 1417768"/>
                  <a:gd name="connsiteY44" fmla="*/ 317155 h 898659"/>
                  <a:gd name="connsiteX45" fmla="*/ 64536 w 1417768"/>
                  <a:gd name="connsiteY45" fmla="*/ 326292 h 898659"/>
                  <a:gd name="connsiteX46" fmla="*/ 42134 w 1417768"/>
                  <a:gd name="connsiteY46" fmla="*/ 362400 h 898659"/>
                  <a:gd name="connsiteX47" fmla="*/ 22718 w 1417768"/>
                  <a:gd name="connsiteY47" fmla="*/ 401056 h 898659"/>
                  <a:gd name="connsiteX48" fmla="*/ 6729 w 1417768"/>
                  <a:gd name="connsiteY48" fmla="*/ 450605 h 898659"/>
                  <a:gd name="connsiteX49" fmla="*/ 227 w 1417768"/>
                  <a:gd name="connsiteY49" fmla="*/ 496729 h 898659"/>
                  <a:gd name="connsiteX50" fmla="*/ 4532 w 1417768"/>
                  <a:gd name="connsiteY50" fmla="*/ 558138 h 898659"/>
                  <a:gd name="connsiteX51" fmla="*/ 14284 w 1417768"/>
                  <a:gd name="connsiteY51" fmla="*/ 597233 h 898659"/>
                  <a:gd name="connsiteX52" fmla="*/ 26496 w 1417768"/>
                  <a:gd name="connsiteY52" fmla="*/ 631584 h 898659"/>
                  <a:gd name="connsiteX53" fmla="*/ 41255 w 1417768"/>
                  <a:gd name="connsiteY53" fmla="*/ 658907 h 898659"/>
                  <a:gd name="connsiteX54" fmla="*/ 57508 w 1417768"/>
                  <a:gd name="connsiteY54" fmla="*/ 680870 h 898659"/>
                  <a:gd name="connsiteX55" fmla="*/ 84918 w 1417768"/>
                  <a:gd name="connsiteY55" fmla="*/ 712409 h 898659"/>
                  <a:gd name="connsiteX56" fmla="*/ 92562 w 1417768"/>
                  <a:gd name="connsiteY56" fmla="*/ 719877 h 898659"/>
                  <a:gd name="connsiteX57" fmla="*/ 112065 w 1417768"/>
                  <a:gd name="connsiteY57" fmla="*/ 740699 h 898659"/>
                  <a:gd name="connsiteX58" fmla="*/ 150633 w 1417768"/>
                  <a:gd name="connsiteY58" fmla="*/ 768460 h 898659"/>
                  <a:gd name="connsiteX59" fmla="*/ 191749 w 1417768"/>
                  <a:gd name="connsiteY59" fmla="*/ 790687 h 898659"/>
                  <a:gd name="connsiteX60" fmla="*/ 232337 w 1417768"/>
                  <a:gd name="connsiteY60" fmla="*/ 807731 h 898659"/>
                  <a:gd name="connsiteX61" fmla="*/ 268181 w 1417768"/>
                  <a:gd name="connsiteY61" fmla="*/ 819328 h 898659"/>
                  <a:gd name="connsiteX62" fmla="*/ 297261 w 1417768"/>
                  <a:gd name="connsiteY62" fmla="*/ 826883 h 898659"/>
                  <a:gd name="connsiteX63" fmla="*/ 321157 w 1417768"/>
                  <a:gd name="connsiteY63" fmla="*/ 829782 h 898659"/>
                  <a:gd name="connsiteX64" fmla="*/ 352082 w 1417768"/>
                  <a:gd name="connsiteY64" fmla="*/ 834263 h 898659"/>
                  <a:gd name="connsiteX65" fmla="*/ 356211 w 1417768"/>
                  <a:gd name="connsiteY65" fmla="*/ 835493 h 898659"/>
                  <a:gd name="connsiteX66" fmla="*/ 367983 w 1417768"/>
                  <a:gd name="connsiteY66" fmla="*/ 838919 h 898659"/>
                  <a:gd name="connsiteX67" fmla="*/ 407430 w 1417768"/>
                  <a:gd name="connsiteY67" fmla="*/ 838919 h 898659"/>
                  <a:gd name="connsiteX68" fmla="*/ 425440 w 1417768"/>
                  <a:gd name="connsiteY68" fmla="*/ 833208 h 898659"/>
                  <a:gd name="connsiteX69" fmla="*/ 428427 w 1417768"/>
                  <a:gd name="connsiteY69" fmla="*/ 831803 h 898659"/>
                  <a:gd name="connsiteX70" fmla="*/ 451357 w 1417768"/>
                  <a:gd name="connsiteY70" fmla="*/ 829519 h 898659"/>
                  <a:gd name="connsiteX71" fmla="*/ 515051 w 1417768"/>
                  <a:gd name="connsiteY71" fmla="*/ 824511 h 898659"/>
                  <a:gd name="connsiteX72" fmla="*/ 547029 w 1417768"/>
                  <a:gd name="connsiteY72" fmla="*/ 815286 h 898659"/>
                  <a:gd name="connsiteX73" fmla="*/ 580677 w 1417768"/>
                  <a:gd name="connsiteY73" fmla="*/ 806852 h 898659"/>
                  <a:gd name="connsiteX74" fmla="*/ 584719 w 1417768"/>
                  <a:gd name="connsiteY74" fmla="*/ 805271 h 898659"/>
                  <a:gd name="connsiteX75" fmla="*/ 612568 w 1417768"/>
                  <a:gd name="connsiteY75" fmla="*/ 791741 h 898659"/>
                  <a:gd name="connsiteX76" fmla="*/ 624516 w 1417768"/>
                  <a:gd name="connsiteY76" fmla="*/ 786119 h 898659"/>
                  <a:gd name="connsiteX77" fmla="*/ 647183 w 1417768"/>
                  <a:gd name="connsiteY77" fmla="*/ 774346 h 898659"/>
                  <a:gd name="connsiteX78" fmla="*/ 650258 w 1417768"/>
                  <a:gd name="connsiteY78" fmla="*/ 773117 h 898659"/>
                  <a:gd name="connsiteX79" fmla="*/ 664051 w 1417768"/>
                  <a:gd name="connsiteY79" fmla="*/ 772677 h 898659"/>
                  <a:gd name="connsiteX80" fmla="*/ 694448 w 1417768"/>
                  <a:gd name="connsiteY80" fmla="*/ 800439 h 898659"/>
                  <a:gd name="connsiteX81" fmla="*/ 722561 w 1417768"/>
                  <a:gd name="connsiteY81" fmla="*/ 822051 h 898659"/>
                  <a:gd name="connsiteX82" fmla="*/ 743822 w 1417768"/>
                  <a:gd name="connsiteY82" fmla="*/ 833736 h 898659"/>
                  <a:gd name="connsiteX83" fmla="*/ 772638 w 1417768"/>
                  <a:gd name="connsiteY83" fmla="*/ 850955 h 898659"/>
                  <a:gd name="connsiteX84" fmla="*/ 801366 w 1417768"/>
                  <a:gd name="connsiteY84" fmla="*/ 862376 h 898659"/>
                  <a:gd name="connsiteX85" fmla="*/ 847050 w 1417768"/>
                  <a:gd name="connsiteY85" fmla="*/ 879068 h 898659"/>
                  <a:gd name="connsiteX86" fmla="*/ 867608 w 1417768"/>
                  <a:gd name="connsiteY86" fmla="*/ 884252 h 898659"/>
                  <a:gd name="connsiteX87" fmla="*/ 900201 w 1417768"/>
                  <a:gd name="connsiteY87" fmla="*/ 889347 h 898659"/>
                  <a:gd name="connsiteX88" fmla="*/ 955110 w 1417768"/>
                  <a:gd name="connsiteY88" fmla="*/ 891631 h 898659"/>
                  <a:gd name="connsiteX89" fmla="*/ 958888 w 1417768"/>
                  <a:gd name="connsiteY89" fmla="*/ 893827 h 898659"/>
                  <a:gd name="connsiteX90" fmla="*/ 978831 w 1417768"/>
                  <a:gd name="connsiteY90" fmla="*/ 891455 h 898659"/>
                  <a:gd name="connsiteX91" fmla="*/ 979709 w 1417768"/>
                  <a:gd name="connsiteY91" fmla="*/ 890753 h 898659"/>
                  <a:gd name="connsiteX92" fmla="*/ 982257 w 1417768"/>
                  <a:gd name="connsiteY92" fmla="*/ 889874 h 898659"/>
                  <a:gd name="connsiteX93" fmla="*/ 981993 w 1417768"/>
                  <a:gd name="connsiteY93" fmla="*/ 893037 h 898659"/>
                  <a:gd name="connsiteX94" fmla="*/ 978391 w 1417768"/>
                  <a:gd name="connsiteY94" fmla="*/ 895673 h 898659"/>
                  <a:gd name="connsiteX95" fmla="*/ 983135 w 1417768"/>
                  <a:gd name="connsiteY95" fmla="*/ 898659 h 898659"/>
                  <a:gd name="connsiteX96" fmla="*/ 995084 w 1417768"/>
                  <a:gd name="connsiteY96" fmla="*/ 897518 h 898659"/>
                  <a:gd name="connsiteX97" fmla="*/ 1008789 w 1417768"/>
                  <a:gd name="connsiteY97" fmla="*/ 896200 h 898659"/>
                  <a:gd name="connsiteX98" fmla="*/ 1013972 w 1417768"/>
                  <a:gd name="connsiteY98" fmla="*/ 894443 h 898659"/>
                  <a:gd name="connsiteX99" fmla="*/ 1027062 w 1417768"/>
                  <a:gd name="connsiteY99" fmla="*/ 891807 h 898659"/>
                  <a:gd name="connsiteX100" fmla="*/ 1043315 w 1417768"/>
                  <a:gd name="connsiteY100" fmla="*/ 893564 h 898659"/>
                  <a:gd name="connsiteX101" fmla="*/ 1068529 w 1417768"/>
                  <a:gd name="connsiteY101" fmla="*/ 889698 h 898659"/>
                  <a:gd name="connsiteX102" fmla="*/ 1116234 w 1417768"/>
                  <a:gd name="connsiteY102" fmla="*/ 878277 h 898659"/>
                  <a:gd name="connsiteX103" fmla="*/ 1160161 w 1417768"/>
                  <a:gd name="connsiteY103" fmla="*/ 863167 h 898659"/>
                  <a:gd name="connsiteX104" fmla="*/ 1185902 w 1417768"/>
                  <a:gd name="connsiteY104" fmla="*/ 853239 h 898659"/>
                  <a:gd name="connsiteX105" fmla="*/ 1225612 w 1417768"/>
                  <a:gd name="connsiteY105" fmla="*/ 833648 h 898659"/>
                  <a:gd name="connsiteX106" fmla="*/ 1250299 w 1417768"/>
                  <a:gd name="connsiteY106" fmla="*/ 817834 h 898659"/>
                  <a:gd name="connsiteX107" fmla="*/ 1294138 w 1417768"/>
                  <a:gd name="connsiteY107" fmla="*/ 786031 h 898659"/>
                  <a:gd name="connsiteX108" fmla="*/ 1360995 w 1417768"/>
                  <a:gd name="connsiteY108" fmla="*/ 712585 h 898659"/>
                  <a:gd name="connsiteX109" fmla="*/ 1386384 w 1417768"/>
                  <a:gd name="connsiteY109" fmla="*/ 668131 h 898659"/>
                  <a:gd name="connsiteX110" fmla="*/ 1397278 w 1417768"/>
                  <a:gd name="connsiteY110" fmla="*/ 642742 h 898659"/>
                  <a:gd name="connsiteX111" fmla="*/ 1403077 w 1417768"/>
                  <a:gd name="connsiteY111" fmla="*/ 629651 h 898659"/>
                  <a:gd name="connsiteX112" fmla="*/ 1408436 w 1417768"/>
                  <a:gd name="connsiteY112" fmla="*/ 605579 h 898659"/>
                  <a:gd name="connsiteX113" fmla="*/ 1417397 w 1417768"/>
                  <a:gd name="connsiteY113" fmla="*/ 543203 h 898659"/>
                  <a:gd name="connsiteX114" fmla="*/ 1415903 w 1417768"/>
                  <a:gd name="connsiteY114" fmla="*/ 531343 h 898659"/>
                  <a:gd name="connsiteX115" fmla="*/ 1415025 w 1417768"/>
                  <a:gd name="connsiteY115" fmla="*/ 495938 h 898659"/>
                  <a:gd name="connsiteX116" fmla="*/ 1412301 w 1417768"/>
                  <a:gd name="connsiteY116" fmla="*/ 491106 h 898659"/>
                  <a:gd name="connsiteX117" fmla="*/ 69017 w 1417768"/>
                  <a:gd name="connsiteY117" fmla="*/ 365651 h 898659"/>
                  <a:gd name="connsiteX118" fmla="*/ 90365 w 1417768"/>
                  <a:gd name="connsiteY118" fmla="*/ 335253 h 898659"/>
                  <a:gd name="connsiteX119" fmla="*/ 103719 w 1417768"/>
                  <a:gd name="connsiteY119" fmla="*/ 318473 h 898659"/>
                  <a:gd name="connsiteX120" fmla="*/ 115579 w 1417768"/>
                  <a:gd name="connsiteY120" fmla="*/ 308106 h 898659"/>
                  <a:gd name="connsiteX121" fmla="*/ 151863 w 1417768"/>
                  <a:gd name="connsiteY121" fmla="*/ 274722 h 898659"/>
                  <a:gd name="connsiteX122" fmla="*/ 171542 w 1417768"/>
                  <a:gd name="connsiteY122" fmla="*/ 261808 h 898659"/>
                  <a:gd name="connsiteX123" fmla="*/ 191573 w 1417768"/>
                  <a:gd name="connsiteY123" fmla="*/ 246697 h 898659"/>
                  <a:gd name="connsiteX124" fmla="*/ 195175 w 1417768"/>
                  <a:gd name="connsiteY124" fmla="*/ 243885 h 898659"/>
                  <a:gd name="connsiteX125" fmla="*/ 199743 w 1417768"/>
                  <a:gd name="connsiteY125" fmla="*/ 244237 h 898659"/>
                  <a:gd name="connsiteX126" fmla="*/ 197986 w 1417768"/>
                  <a:gd name="connsiteY126" fmla="*/ 247663 h 898659"/>
                  <a:gd name="connsiteX127" fmla="*/ 191134 w 1417768"/>
                  <a:gd name="connsiteY127" fmla="*/ 254252 h 898659"/>
                  <a:gd name="connsiteX128" fmla="*/ 157398 w 1417768"/>
                  <a:gd name="connsiteY128" fmla="*/ 288076 h 898659"/>
                  <a:gd name="connsiteX129" fmla="*/ 154235 w 1417768"/>
                  <a:gd name="connsiteY129" fmla="*/ 291590 h 898659"/>
                  <a:gd name="connsiteX130" fmla="*/ 104510 w 1417768"/>
                  <a:gd name="connsiteY130" fmla="*/ 338416 h 898659"/>
                  <a:gd name="connsiteX131" fmla="*/ 78505 w 1417768"/>
                  <a:gd name="connsiteY131" fmla="*/ 381201 h 898659"/>
                  <a:gd name="connsiteX132" fmla="*/ 68402 w 1417768"/>
                  <a:gd name="connsiteY132" fmla="*/ 412828 h 898659"/>
                  <a:gd name="connsiteX133" fmla="*/ 56805 w 1417768"/>
                  <a:gd name="connsiteY133" fmla="*/ 451132 h 898659"/>
                  <a:gd name="connsiteX134" fmla="*/ 46526 w 1417768"/>
                  <a:gd name="connsiteY134" fmla="*/ 475556 h 898659"/>
                  <a:gd name="connsiteX135" fmla="*/ 44945 w 1417768"/>
                  <a:gd name="connsiteY135" fmla="*/ 485922 h 898659"/>
                  <a:gd name="connsiteX136" fmla="*/ 42573 w 1417768"/>
                  <a:gd name="connsiteY136" fmla="*/ 498222 h 898659"/>
                  <a:gd name="connsiteX137" fmla="*/ 40552 w 1417768"/>
                  <a:gd name="connsiteY137" fmla="*/ 518692 h 898659"/>
                  <a:gd name="connsiteX138" fmla="*/ 36950 w 1417768"/>
                  <a:gd name="connsiteY138" fmla="*/ 535823 h 898659"/>
                  <a:gd name="connsiteX139" fmla="*/ 35633 w 1417768"/>
                  <a:gd name="connsiteY139" fmla="*/ 554097 h 898659"/>
                  <a:gd name="connsiteX140" fmla="*/ 49689 w 1417768"/>
                  <a:gd name="connsiteY140" fmla="*/ 592401 h 898659"/>
                  <a:gd name="connsiteX141" fmla="*/ 52852 w 1417768"/>
                  <a:gd name="connsiteY141" fmla="*/ 596882 h 898659"/>
                  <a:gd name="connsiteX142" fmla="*/ 56805 w 1417768"/>
                  <a:gd name="connsiteY142" fmla="*/ 603559 h 898659"/>
                  <a:gd name="connsiteX143" fmla="*/ 62516 w 1417768"/>
                  <a:gd name="connsiteY143" fmla="*/ 619197 h 898659"/>
                  <a:gd name="connsiteX144" fmla="*/ 78857 w 1417768"/>
                  <a:gd name="connsiteY144" fmla="*/ 649506 h 898659"/>
                  <a:gd name="connsiteX145" fmla="*/ 90805 w 1417768"/>
                  <a:gd name="connsiteY145" fmla="*/ 670679 h 898659"/>
                  <a:gd name="connsiteX146" fmla="*/ 106706 w 1417768"/>
                  <a:gd name="connsiteY146" fmla="*/ 689216 h 898659"/>
                  <a:gd name="connsiteX147" fmla="*/ 119621 w 1417768"/>
                  <a:gd name="connsiteY147" fmla="*/ 695717 h 898659"/>
                  <a:gd name="connsiteX148" fmla="*/ 125419 w 1417768"/>
                  <a:gd name="connsiteY148" fmla="*/ 698616 h 898659"/>
                  <a:gd name="connsiteX149" fmla="*/ 154674 w 1417768"/>
                  <a:gd name="connsiteY149" fmla="*/ 717066 h 898659"/>
                  <a:gd name="connsiteX150" fmla="*/ 163021 w 1417768"/>
                  <a:gd name="connsiteY150" fmla="*/ 722161 h 898659"/>
                  <a:gd name="connsiteX151" fmla="*/ 174090 w 1417768"/>
                  <a:gd name="connsiteY151" fmla="*/ 730156 h 898659"/>
                  <a:gd name="connsiteX152" fmla="*/ 204312 w 1417768"/>
                  <a:gd name="connsiteY152" fmla="*/ 741226 h 898659"/>
                  <a:gd name="connsiteX153" fmla="*/ 234182 w 1417768"/>
                  <a:gd name="connsiteY153" fmla="*/ 749747 h 898659"/>
                  <a:gd name="connsiteX154" fmla="*/ 238663 w 1417768"/>
                  <a:gd name="connsiteY154" fmla="*/ 750450 h 898659"/>
                  <a:gd name="connsiteX155" fmla="*/ 264140 w 1417768"/>
                  <a:gd name="connsiteY155" fmla="*/ 758357 h 898659"/>
                  <a:gd name="connsiteX156" fmla="*/ 267127 w 1417768"/>
                  <a:gd name="connsiteY156" fmla="*/ 761783 h 898659"/>
                  <a:gd name="connsiteX157" fmla="*/ 289530 w 1417768"/>
                  <a:gd name="connsiteY157" fmla="*/ 776894 h 898659"/>
                  <a:gd name="connsiteX158" fmla="*/ 304114 w 1417768"/>
                  <a:gd name="connsiteY158" fmla="*/ 779091 h 898659"/>
                  <a:gd name="connsiteX159" fmla="*/ 317467 w 1417768"/>
                  <a:gd name="connsiteY159" fmla="*/ 776982 h 898659"/>
                  <a:gd name="connsiteX160" fmla="*/ 369477 w 1417768"/>
                  <a:gd name="connsiteY160" fmla="*/ 778915 h 898659"/>
                  <a:gd name="connsiteX161" fmla="*/ 408747 w 1417768"/>
                  <a:gd name="connsiteY161" fmla="*/ 773029 h 898659"/>
                  <a:gd name="connsiteX162" fmla="*/ 426494 w 1417768"/>
                  <a:gd name="connsiteY162" fmla="*/ 769690 h 898659"/>
                  <a:gd name="connsiteX163" fmla="*/ 451796 w 1417768"/>
                  <a:gd name="connsiteY163" fmla="*/ 768109 h 898659"/>
                  <a:gd name="connsiteX164" fmla="*/ 482018 w 1417768"/>
                  <a:gd name="connsiteY164" fmla="*/ 767230 h 898659"/>
                  <a:gd name="connsiteX165" fmla="*/ 520322 w 1417768"/>
                  <a:gd name="connsiteY165" fmla="*/ 761783 h 898659"/>
                  <a:gd name="connsiteX166" fmla="*/ 553003 w 1417768"/>
                  <a:gd name="connsiteY166" fmla="*/ 750889 h 898659"/>
                  <a:gd name="connsiteX167" fmla="*/ 564600 w 1417768"/>
                  <a:gd name="connsiteY167" fmla="*/ 750626 h 898659"/>
                  <a:gd name="connsiteX168" fmla="*/ 595085 w 1417768"/>
                  <a:gd name="connsiteY168" fmla="*/ 747727 h 898659"/>
                  <a:gd name="connsiteX169" fmla="*/ 627064 w 1417768"/>
                  <a:gd name="connsiteY169" fmla="*/ 738590 h 898659"/>
                  <a:gd name="connsiteX170" fmla="*/ 637431 w 1417768"/>
                  <a:gd name="connsiteY170" fmla="*/ 741840 h 898659"/>
                  <a:gd name="connsiteX171" fmla="*/ 632775 w 1417768"/>
                  <a:gd name="connsiteY171" fmla="*/ 751504 h 898659"/>
                  <a:gd name="connsiteX172" fmla="*/ 603695 w 1417768"/>
                  <a:gd name="connsiteY172" fmla="*/ 764858 h 898659"/>
                  <a:gd name="connsiteX173" fmla="*/ 562492 w 1417768"/>
                  <a:gd name="connsiteY173" fmla="*/ 783747 h 898659"/>
                  <a:gd name="connsiteX174" fmla="*/ 557572 w 1417768"/>
                  <a:gd name="connsiteY174" fmla="*/ 786119 h 898659"/>
                  <a:gd name="connsiteX175" fmla="*/ 519970 w 1417768"/>
                  <a:gd name="connsiteY175" fmla="*/ 793762 h 898659"/>
                  <a:gd name="connsiteX176" fmla="*/ 491857 w 1417768"/>
                  <a:gd name="connsiteY176" fmla="*/ 800527 h 898659"/>
                  <a:gd name="connsiteX177" fmla="*/ 470597 w 1417768"/>
                  <a:gd name="connsiteY177" fmla="*/ 803953 h 898659"/>
                  <a:gd name="connsiteX178" fmla="*/ 442220 w 1417768"/>
                  <a:gd name="connsiteY178" fmla="*/ 813354 h 898659"/>
                  <a:gd name="connsiteX179" fmla="*/ 436949 w 1417768"/>
                  <a:gd name="connsiteY179" fmla="*/ 814759 h 898659"/>
                  <a:gd name="connsiteX180" fmla="*/ 408045 w 1417768"/>
                  <a:gd name="connsiteY180" fmla="*/ 812299 h 898659"/>
                  <a:gd name="connsiteX181" fmla="*/ 360955 w 1417768"/>
                  <a:gd name="connsiteY181" fmla="*/ 807731 h 898659"/>
                  <a:gd name="connsiteX182" fmla="*/ 338464 w 1417768"/>
                  <a:gd name="connsiteY182" fmla="*/ 806237 h 898659"/>
                  <a:gd name="connsiteX183" fmla="*/ 329240 w 1417768"/>
                  <a:gd name="connsiteY183" fmla="*/ 805447 h 898659"/>
                  <a:gd name="connsiteX184" fmla="*/ 312635 w 1417768"/>
                  <a:gd name="connsiteY184" fmla="*/ 802460 h 898659"/>
                  <a:gd name="connsiteX185" fmla="*/ 279251 w 1417768"/>
                  <a:gd name="connsiteY185" fmla="*/ 793323 h 898659"/>
                  <a:gd name="connsiteX186" fmla="*/ 231722 w 1417768"/>
                  <a:gd name="connsiteY186" fmla="*/ 778300 h 898659"/>
                  <a:gd name="connsiteX187" fmla="*/ 218632 w 1417768"/>
                  <a:gd name="connsiteY187" fmla="*/ 772589 h 898659"/>
                  <a:gd name="connsiteX188" fmla="*/ 179098 w 1417768"/>
                  <a:gd name="connsiteY188" fmla="*/ 752647 h 898659"/>
                  <a:gd name="connsiteX189" fmla="*/ 150897 w 1417768"/>
                  <a:gd name="connsiteY189" fmla="*/ 734022 h 898659"/>
                  <a:gd name="connsiteX190" fmla="*/ 124541 w 1417768"/>
                  <a:gd name="connsiteY190" fmla="*/ 714254 h 898659"/>
                  <a:gd name="connsiteX191" fmla="*/ 92913 w 1417768"/>
                  <a:gd name="connsiteY191" fmla="*/ 684823 h 898659"/>
                  <a:gd name="connsiteX192" fmla="*/ 84391 w 1417768"/>
                  <a:gd name="connsiteY192" fmla="*/ 674017 h 898659"/>
                  <a:gd name="connsiteX193" fmla="*/ 75957 w 1417768"/>
                  <a:gd name="connsiteY193" fmla="*/ 661015 h 898659"/>
                  <a:gd name="connsiteX194" fmla="*/ 60583 w 1417768"/>
                  <a:gd name="connsiteY194" fmla="*/ 637558 h 898659"/>
                  <a:gd name="connsiteX195" fmla="*/ 49162 w 1417768"/>
                  <a:gd name="connsiteY195" fmla="*/ 616034 h 898659"/>
                  <a:gd name="connsiteX196" fmla="*/ 40640 w 1417768"/>
                  <a:gd name="connsiteY196" fmla="*/ 601802 h 898659"/>
                  <a:gd name="connsiteX197" fmla="*/ 39674 w 1417768"/>
                  <a:gd name="connsiteY197" fmla="*/ 594246 h 898659"/>
                  <a:gd name="connsiteX198" fmla="*/ 40025 w 1417768"/>
                  <a:gd name="connsiteY198" fmla="*/ 592138 h 898659"/>
                  <a:gd name="connsiteX199" fmla="*/ 33173 w 1417768"/>
                  <a:gd name="connsiteY199" fmla="*/ 569823 h 898659"/>
                  <a:gd name="connsiteX200" fmla="*/ 26935 w 1417768"/>
                  <a:gd name="connsiteY200" fmla="*/ 547332 h 898659"/>
                  <a:gd name="connsiteX201" fmla="*/ 25793 w 1417768"/>
                  <a:gd name="connsiteY201" fmla="*/ 545487 h 898659"/>
                  <a:gd name="connsiteX202" fmla="*/ 26144 w 1417768"/>
                  <a:gd name="connsiteY202" fmla="*/ 508150 h 898659"/>
                  <a:gd name="connsiteX203" fmla="*/ 27989 w 1417768"/>
                  <a:gd name="connsiteY203" fmla="*/ 484605 h 898659"/>
                  <a:gd name="connsiteX204" fmla="*/ 27901 w 1417768"/>
                  <a:gd name="connsiteY204" fmla="*/ 474677 h 898659"/>
                  <a:gd name="connsiteX205" fmla="*/ 27989 w 1417768"/>
                  <a:gd name="connsiteY205" fmla="*/ 464750 h 898659"/>
                  <a:gd name="connsiteX206" fmla="*/ 32733 w 1417768"/>
                  <a:gd name="connsiteY206" fmla="*/ 453680 h 898659"/>
                  <a:gd name="connsiteX207" fmla="*/ 37741 w 1417768"/>
                  <a:gd name="connsiteY207" fmla="*/ 428203 h 898659"/>
                  <a:gd name="connsiteX208" fmla="*/ 40904 w 1417768"/>
                  <a:gd name="connsiteY208" fmla="*/ 421174 h 898659"/>
                  <a:gd name="connsiteX209" fmla="*/ 54521 w 1417768"/>
                  <a:gd name="connsiteY209" fmla="*/ 387351 h 898659"/>
                  <a:gd name="connsiteX210" fmla="*/ 56102 w 1417768"/>
                  <a:gd name="connsiteY210" fmla="*/ 384451 h 898659"/>
                  <a:gd name="connsiteX211" fmla="*/ 69017 w 1417768"/>
                  <a:gd name="connsiteY211" fmla="*/ 365651 h 898659"/>
                  <a:gd name="connsiteX212" fmla="*/ 388629 w 1417768"/>
                  <a:gd name="connsiteY212" fmla="*/ 92513 h 898659"/>
                  <a:gd name="connsiteX213" fmla="*/ 403125 w 1417768"/>
                  <a:gd name="connsiteY213" fmla="*/ 85221 h 898659"/>
                  <a:gd name="connsiteX214" fmla="*/ 422892 w 1417768"/>
                  <a:gd name="connsiteY214" fmla="*/ 75997 h 898659"/>
                  <a:gd name="connsiteX215" fmla="*/ 438881 w 1417768"/>
                  <a:gd name="connsiteY215" fmla="*/ 68266 h 898659"/>
                  <a:gd name="connsiteX216" fmla="*/ 456628 w 1417768"/>
                  <a:gd name="connsiteY216" fmla="*/ 62116 h 898659"/>
                  <a:gd name="connsiteX217" fmla="*/ 469454 w 1417768"/>
                  <a:gd name="connsiteY217" fmla="*/ 56318 h 898659"/>
                  <a:gd name="connsiteX218" fmla="*/ 510394 w 1417768"/>
                  <a:gd name="connsiteY218" fmla="*/ 45336 h 898659"/>
                  <a:gd name="connsiteX219" fmla="*/ 517686 w 1417768"/>
                  <a:gd name="connsiteY219" fmla="*/ 42876 h 898659"/>
                  <a:gd name="connsiteX220" fmla="*/ 540089 w 1417768"/>
                  <a:gd name="connsiteY220" fmla="*/ 38308 h 898659"/>
                  <a:gd name="connsiteX221" fmla="*/ 572507 w 1417768"/>
                  <a:gd name="connsiteY221" fmla="*/ 32948 h 898659"/>
                  <a:gd name="connsiteX222" fmla="*/ 586036 w 1417768"/>
                  <a:gd name="connsiteY222" fmla="*/ 31016 h 898659"/>
                  <a:gd name="connsiteX223" fmla="*/ 603080 w 1417768"/>
                  <a:gd name="connsiteY223" fmla="*/ 28819 h 898659"/>
                  <a:gd name="connsiteX224" fmla="*/ 608615 w 1417768"/>
                  <a:gd name="connsiteY224" fmla="*/ 29434 h 898659"/>
                  <a:gd name="connsiteX225" fmla="*/ 612656 w 1417768"/>
                  <a:gd name="connsiteY225" fmla="*/ 30840 h 898659"/>
                  <a:gd name="connsiteX226" fmla="*/ 643493 w 1417768"/>
                  <a:gd name="connsiteY226" fmla="*/ 29698 h 898659"/>
                  <a:gd name="connsiteX227" fmla="*/ 680479 w 1417768"/>
                  <a:gd name="connsiteY227" fmla="*/ 31455 h 898659"/>
                  <a:gd name="connsiteX228" fmla="*/ 706748 w 1417768"/>
                  <a:gd name="connsiteY228" fmla="*/ 35936 h 898659"/>
                  <a:gd name="connsiteX229" fmla="*/ 747512 w 1417768"/>
                  <a:gd name="connsiteY229" fmla="*/ 43930 h 898659"/>
                  <a:gd name="connsiteX230" fmla="*/ 784235 w 1417768"/>
                  <a:gd name="connsiteY230" fmla="*/ 56318 h 898659"/>
                  <a:gd name="connsiteX231" fmla="*/ 806901 w 1417768"/>
                  <a:gd name="connsiteY231" fmla="*/ 62116 h 898659"/>
                  <a:gd name="connsiteX232" fmla="*/ 816565 w 1417768"/>
                  <a:gd name="connsiteY232" fmla="*/ 67563 h 898659"/>
                  <a:gd name="connsiteX233" fmla="*/ 862952 w 1417768"/>
                  <a:gd name="connsiteY233" fmla="*/ 94183 h 898659"/>
                  <a:gd name="connsiteX234" fmla="*/ 887814 w 1417768"/>
                  <a:gd name="connsiteY234" fmla="*/ 100244 h 898659"/>
                  <a:gd name="connsiteX235" fmla="*/ 890889 w 1417768"/>
                  <a:gd name="connsiteY235" fmla="*/ 101299 h 898659"/>
                  <a:gd name="connsiteX236" fmla="*/ 887902 w 1417768"/>
                  <a:gd name="connsiteY236" fmla="*/ 102529 h 898659"/>
                  <a:gd name="connsiteX237" fmla="*/ 883685 w 1417768"/>
                  <a:gd name="connsiteY237" fmla="*/ 103846 h 898659"/>
                  <a:gd name="connsiteX238" fmla="*/ 884124 w 1417768"/>
                  <a:gd name="connsiteY238" fmla="*/ 108766 h 898659"/>
                  <a:gd name="connsiteX239" fmla="*/ 912940 w 1417768"/>
                  <a:gd name="connsiteY239" fmla="*/ 131257 h 898659"/>
                  <a:gd name="connsiteX240" fmla="*/ 940790 w 1417768"/>
                  <a:gd name="connsiteY240" fmla="*/ 158492 h 898659"/>
                  <a:gd name="connsiteX241" fmla="*/ 945095 w 1417768"/>
                  <a:gd name="connsiteY241" fmla="*/ 165081 h 898659"/>
                  <a:gd name="connsiteX242" fmla="*/ 954056 w 1417768"/>
                  <a:gd name="connsiteY242" fmla="*/ 176941 h 898659"/>
                  <a:gd name="connsiteX243" fmla="*/ 974438 w 1417768"/>
                  <a:gd name="connsiteY243" fmla="*/ 208920 h 898659"/>
                  <a:gd name="connsiteX244" fmla="*/ 973823 w 1417768"/>
                  <a:gd name="connsiteY244" fmla="*/ 211994 h 898659"/>
                  <a:gd name="connsiteX245" fmla="*/ 955198 w 1417768"/>
                  <a:gd name="connsiteY245" fmla="*/ 211028 h 898659"/>
                  <a:gd name="connsiteX246" fmla="*/ 951069 w 1417768"/>
                  <a:gd name="connsiteY246" fmla="*/ 206811 h 898659"/>
                  <a:gd name="connsiteX247" fmla="*/ 905736 w 1417768"/>
                  <a:gd name="connsiteY247" fmla="*/ 159106 h 898659"/>
                  <a:gd name="connsiteX248" fmla="*/ 898972 w 1417768"/>
                  <a:gd name="connsiteY248" fmla="*/ 152430 h 898659"/>
                  <a:gd name="connsiteX249" fmla="*/ 858998 w 1417768"/>
                  <a:gd name="connsiteY249" fmla="*/ 119221 h 898659"/>
                  <a:gd name="connsiteX250" fmla="*/ 843799 w 1417768"/>
                  <a:gd name="connsiteY250" fmla="*/ 104374 h 898659"/>
                  <a:gd name="connsiteX251" fmla="*/ 807164 w 1417768"/>
                  <a:gd name="connsiteY251" fmla="*/ 80214 h 898659"/>
                  <a:gd name="connsiteX252" fmla="*/ 778963 w 1417768"/>
                  <a:gd name="connsiteY252" fmla="*/ 70638 h 898659"/>
                  <a:gd name="connsiteX253" fmla="*/ 745667 w 1417768"/>
                  <a:gd name="connsiteY253" fmla="*/ 58690 h 898659"/>
                  <a:gd name="connsiteX254" fmla="*/ 725812 w 1417768"/>
                  <a:gd name="connsiteY254" fmla="*/ 55088 h 898659"/>
                  <a:gd name="connsiteX255" fmla="*/ 703848 w 1417768"/>
                  <a:gd name="connsiteY255" fmla="*/ 54297 h 898659"/>
                  <a:gd name="connsiteX256" fmla="*/ 682763 w 1417768"/>
                  <a:gd name="connsiteY256" fmla="*/ 48938 h 898659"/>
                  <a:gd name="connsiteX257" fmla="*/ 659921 w 1417768"/>
                  <a:gd name="connsiteY257" fmla="*/ 44457 h 898659"/>
                  <a:gd name="connsiteX258" fmla="*/ 634444 w 1417768"/>
                  <a:gd name="connsiteY258" fmla="*/ 42964 h 898659"/>
                  <a:gd name="connsiteX259" fmla="*/ 575933 w 1417768"/>
                  <a:gd name="connsiteY259" fmla="*/ 43052 h 898659"/>
                  <a:gd name="connsiteX260" fmla="*/ 532534 w 1417768"/>
                  <a:gd name="connsiteY260" fmla="*/ 47884 h 898659"/>
                  <a:gd name="connsiteX261" fmla="*/ 505387 w 1417768"/>
                  <a:gd name="connsiteY261" fmla="*/ 57020 h 898659"/>
                  <a:gd name="connsiteX262" fmla="*/ 467610 w 1417768"/>
                  <a:gd name="connsiteY262" fmla="*/ 66860 h 898659"/>
                  <a:gd name="connsiteX263" fmla="*/ 436070 w 1417768"/>
                  <a:gd name="connsiteY263" fmla="*/ 83113 h 898659"/>
                  <a:gd name="connsiteX264" fmla="*/ 414370 w 1417768"/>
                  <a:gd name="connsiteY264" fmla="*/ 97345 h 898659"/>
                  <a:gd name="connsiteX265" fmla="*/ 408133 w 1417768"/>
                  <a:gd name="connsiteY265" fmla="*/ 96467 h 898659"/>
                  <a:gd name="connsiteX266" fmla="*/ 401104 w 1417768"/>
                  <a:gd name="connsiteY266" fmla="*/ 97082 h 898659"/>
                  <a:gd name="connsiteX267" fmla="*/ 376417 w 1417768"/>
                  <a:gd name="connsiteY267" fmla="*/ 109645 h 898659"/>
                  <a:gd name="connsiteX268" fmla="*/ 364821 w 1417768"/>
                  <a:gd name="connsiteY268" fmla="*/ 116234 h 898659"/>
                  <a:gd name="connsiteX269" fmla="*/ 355245 w 1417768"/>
                  <a:gd name="connsiteY269" fmla="*/ 122032 h 898659"/>
                  <a:gd name="connsiteX270" fmla="*/ 346283 w 1417768"/>
                  <a:gd name="connsiteY270" fmla="*/ 143820 h 898659"/>
                  <a:gd name="connsiteX271" fmla="*/ 342154 w 1417768"/>
                  <a:gd name="connsiteY271" fmla="*/ 150321 h 898659"/>
                  <a:gd name="connsiteX272" fmla="*/ 336268 w 1417768"/>
                  <a:gd name="connsiteY272" fmla="*/ 154977 h 898659"/>
                  <a:gd name="connsiteX273" fmla="*/ 327307 w 1417768"/>
                  <a:gd name="connsiteY273" fmla="*/ 156910 h 898659"/>
                  <a:gd name="connsiteX274" fmla="*/ 323529 w 1417768"/>
                  <a:gd name="connsiteY274" fmla="*/ 157613 h 898659"/>
                  <a:gd name="connsiteX275" fmla="*/ 294625 w 1417768"/>
                  <a:gd name="connsiteY275" fmla="*/ 174129 h 898659"/>
                  <a:gd name="connsiteX276" fmla="*/ 291638 w 1417768"/>
                  <a:gd name="connsiteY276" fmla="*/ 173251 h 898659"/>
                  <a:gd name="connsiteX277" fmla="*/ 291814 w 1417768"/>
                  <a:gd name="connsiteY277" fmla="*/ 170176 h 898659"/>
                  <a:gd name="connsiteX278" fmla="*/ 295240 w 1417768"/>
                  <a:gd name="connsiteY278" fmla="*/ 167101 h 898659"/>
                  <a:gd name="connsiteX279" fmla="*/ 319488 w 1417768"/>
                  <a:gd name="connsiteY279" fmla="*/ 142414 h 898659"/>
                  <a:gd name="connsiteX280" fmla="*/ 329152 w 1417768"/>
                  <a:gd name="connsiteY280" fmla="*/ 135035 h 898659"/>
                  <a:gd name="connsiteX281" fmla="*/ 347162 w 1417768"/>
                  <a:gd name="connsiteY281" fmla="*/ 121329 h 898659"/>
                  <a:gd name="connsiteX282" fmla="*/ 371849 w 1417768"/>
                  <a:gd name="connsiteY282" fmla="*/ 102792 h 898659"/>
                  <a:gd name="connsiteX283" fmla="*/ 388629 w 1417768"/>
                  <a:gd name="connsiteY283" fmla="*/ 92513 h 89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417768" h="898659">
                    <a:moveTo>
                      <a:pt x="1412301" y="491106"/>
                    </a:moveTo>
                    <a:cubicBezTo>
                      <a:pt x="1411598" y="476698"/>
                      <a:pt x="1407030" y="463256"/>
                      <a:pt x="1402725" y="449727"/>
                    </a:cubicBezTo>
                    <a:cubicBezTo>
                      <a:pt x="1398772" y="437339"/>
                      <a:pt x="1391568" y="426270"/>
                      <a:pt x="1386736" y="414497"/>
                    </a:cubicBezTo>
                    <a:cubicBezTo>
                      <a:pt x="1377335" y="391480"/>
                      <a:pt x="1363718" y="371625"/>
                      <a:pt x="1347992" y="352912"/>
                    </a:cubicBezTo>
                    <a:cubicBezTo>
                      <a:pt x="1341930" y="345708"/>
                      <a:pt x="1334551" y="339558"/>
                      <a:pt x="1328049" y="332618"/>
                    </a:cubicBezTo>
                    <a:cubicBezTo>
                      <a:pt x="1324096" y="328401"/>
                      <a:pt x="1321460" y="322690"/>
                      <a:pt x="1316892" y="319527"/>
                    </a:cubicBezTo>
                    <a:cubicBezTo>
                      <a:pt x="1303450" y="310127"/>
                      <a:pt x="1292029" y="298355"/>
                      <a:pt x="1278236" y="289306"/>
                    </a:cubicBezTo>
                    <a:cubicBezTo>
                      <a:pt x="1262598" y="279027"/>
                      <a:pt x="1246697" y="269451"/>
                      <a:pt x="1230444" y="260314"/>
                    </a:cubicBezTo>
                    <a:cubicBezTo>
                      <a:pt x="1222537" y="255921"/>
                      <a:pt x="1213400" y="254691"/>
                      <a:pt x="1205845" y="250562"/>
                    </a:cubicBezTo>
                    <a:cubicBezTo>
                      <a:pt x="1189153" y="241513"/>
                      <a:pt x="1171494" y="235276"/>
                      <a:pt x="1153484" y="229829"/>
                    </a:cubicBezTo>
                    <a:cubicBezTo>
                      <a:pt x="1146368" y="227720"/>
                      <a:pt x="1139076" y="226139"/>
                      <a:pt x="1131784" y="224645"/>
                    </a:cubicBezTo>
                    <a:cubicBezTo>
                      <a:pt x="1126249" y="223503"/>
                      <a:pt x="1120451" y="223328"/>
                      <a:pt x="1114916" y="222098"/>
                    </a:cubicBezTo>
                    <a:cubicBezTo>
                      <a:pt x="1105867" y="219989"/>
                      <a:pt x="1097082" y="216299"/>
                      <a:pt x="1087945" y="215245"/>
                    </a:cubicBezTo>
                    <a:cubicBezTo>
                      <a:pt x="1072044" y="213576"/>
                      <a:pt x="1055966" y="213224"/>
                      <a:pt x="1039977" y="212697"/>
                    </a:cubicBezTo>
                    <a:cubicBezTo>
                      <a:pt x="1030401" y="212346"/>
                      <a:pt x="1020825" y="212873"/>
                      <a:pt x="1011337" y="212522"/>
                    </a:cubicBezTo>
                    <a:cubicBezTo>
                      <a:pt x="1008964" y="212434"/>
                      <a:pt x="1005626" y="211204"/>
                      <a:pt x="1004396" y="209447"/>
                    </a:cubicBezTo>
                    <a:cubicBezTo>
                      <a:pt x="999828" y="202682"/>
                      <a:pt x="995874" y="195478"/>
                      <a:pt x="991833" y="188450"/>
                    </a:cubicBezTo>
                    <a:cubicBezTo>
                      <a:pt x="982784" y="172812"/>
                      <a:pt x="975229" y="156383"/>
                      <a:pt x="962138" y="143381"/>
                    </a:cubicBezTo>
                    <a:cubicBezTo>
                      <a:pt x="947906" y="129324"/>
                      <a:pt x="935431" y="113335"/>
                      <a:pt x="920496" y="100157"/>
                    </a:cubicBezTo>
                    <a:cubicBezTo>
                      <a:pt x="906351" y="87769"/>
                      <a:pt x="890274" y="77490"/>
                      <a:pt x="874548" y="67036"/>
                    </a:cubicBezTo>
                    <a:cubicBezTo>
                      <a:pt x="861897" y="58690"/>
                      <a:pt x="848368" y="52013"/>
                      <a:pt x="834135" y="46302"/>
                    </a:cubicBezTo>
                    <a:cubicBezTo>
                      <a:pt x="818410" y="40065"/>
                      <a:pt x="803826" y="31191"/>
                      <a:pt x="787485" y="26184"/>
                    </a:cubicBezTo>
                    <a:cubicBezTo>
                      <a:pt x="777558" y="23197"/>
                      <a:pt x="767806" y="17310"/>
                      <a:pt x="757966" y="17310"/>
                    </a:cubicBezTo>
                    <a:cubicBezTo>
                      <a:pt x="746282" y="17310"/>
                      <a:pt x="736706" y="8437"/>
                      <a:pt x="725021" y="11600"/>
                    </a:cubicBezTo>
                    <a:cubicBezTo>
                      <a:pt x="712809" y="4835"/>
                      <a:pt x="699456" y="4660"/>
                      <a:pt x="686102" y="4660"/>
                    </a:cubicBezTo>
                    <a:cubicBezTo>
                      <a:pt x="682939" y="4660"/>
                      <a:pt x="679601" y="5275"/>
                      <a:pt x="676526" y="4572"/>
                    </a:cubicBezTo>
                    <a:cubicBezTo>
                      <a:pt x="662996" y="1585"/>
                      <a:pt x="649291" y="-85"/>
                      <a:pt x="635498" y="3"/>
                    </a:cubicBezTo>
                    <a:cubicBezTo>
                      <a:pt x="628645" y="91"/>
                      <a:pt x="621881" y="1760"/>
                      <a:pt x="614940" y="2200"/>
                    </a:cubicBezTo>
                    <a:cubicBezTo>
                      <a:pt x="598160" y="3166"/>
                      <a:pt x="581380" y="3693"/>
                      <a:pt x="564600" y="4747"/>
                    </a:cubicBezTo>
                    <a:cubicBezTo>
                      <a:pt x="556957" y="5187"/>
                      <a:pt x="548699" y="4747"/>
                      <a:pt x="541846" y="7383"/>
                    </a:cubicBezTo>
                    <a:cubicBezTo>
                      <a:pt x="523748" y="14411"/>
                      <a:pt x="503190" y="12303"/>
                      <a:pt x="486410" y="23636"/>
                    </a:cubicBezTo>
                    <a:cubicBezTo>
                      <a:pt x="485883" y="23987"/>
                      <a:pt x="484829" y="23636"/>
                      <a:pt x="484126" y="23812"/>
                    </a:cubicBezTo>
                    <a:cubicBezTo>
                      <a:pt x="473584" y="26272"/>
                      <a:pt x="462163" y="26887"/>
                      <a:pt x="452762" y="31631"/>
                    </a:cubicBezTo>
                    <a:cubicBezTo>
                      <a:pt x="431677" y="42173"/>
                      <a:pt x="407518" y="46829"/>
                      <a:pt x="389420" y="63346"/>
                    </a:cubicBezTo>
                    <a:cubicBezTo>
                      <a:pt x="388893" y="63873"/>
                      <a:pt x="388190" y="64312"/>
                      <a:pt x="387487" y="64400"/>
                    </a:cubicBezTo>
                    <a:cubicBezTo>
                      <a:pt x="376329" y="65367"/>
                      <a:pt x="369038" y="73976"/>
                      <a:pt x="360077" y="78896"/>
                    </a:cubicBezTo>
                    <a:cubicBezTo>
                      <a:pt x="333720" y="93304"/>
                      <a:pt x="311845" y="113950"/>
                      <a:pt x="290057" y="134332"/>
                    </a:cubicBezTo>
                    <a:cubicBezTo>
                      <a:pt x="274595" y="148740"/>
                      <a:pt x="261505" y="165256"/>
                      <a:pt x="250699" y="183706"/>
                    </a:cubicBezTo>
                    <a:cubicBezTo>
                      <a:pt x="248239" y="187835"/>
                      <a:pt x="243495" y="191964"/>
                      <a:pt x="239014" y="193282"/>
                    </a:cubicBezTo>
                    <a:cubicBezTo>
                      <a:pt x="217753" y="199519"/>
                      <a:pt x="201061" y="214630"/>
                      <a:pt x="180591" y="222449"/>
                    </a:cubicBezTo>
                    <a:cubicBezTo>
                      <a:pt x="173739" y="225085"/>
                      <a:pt x="166974" y="229214"/>
                      <a:pt x="161703" y="234221"/>
                    </a:cubicBezTo>
                    <a:cubicBezTo>
                      <a:pt x="151248" y="244061"/>
                      <a:pt x="136313" y="248454"/>
                      <a:pt x="129021" y="261808"/>
                    </a:cubicBezTo>
                    <a:cubicBezTo>
                      <a:pt x="118391" y="266200"/>
                      <a:pt x="111802" y="275776"/>
                      <a:pt x="103280" y="282717"/>
                    </a:cubicBezTo>
                    <a:cubicBezTo>
                      <a:pt x="100996" y="284562"/>
                      <a:pt x="97833" y="285704"/>
                      <a:pt x="95900" y="287900"/>
                    </a:cubicBezTo>
                    <a:cubicBezTo>
                      <a:pt x="87554" y="297476"/>
                      <a:pt x="79472" y="307316"/>
                      <a:pt x="71301" y="317155"/>
                    </a:cubicBezTo>
                    <a:cubicBezTo>
                      <a:pt x="68929" y="320055"/>
                      <a:pt x="66821" y="323305"/>
                      <a:pt x="64536" y="326292"/>
                    </a:cubicBezTo>
                    <a:cubicBezTo>
                      <a:pt x="55751" y="337537"/>
                      <a:pt x="48811" y="349749"/>
                      <a:pt x="42134" y="362400"/>
                    </a:cubicBezTo>
                    <a:cubicBezTo>
                      <a:pt x="35457" y="375139"/>
                      <a:pt x="27462" y="386911"/>
                      <a:pt x="22718" y="401056"/>
                    </a:cubicBezTo>
                    <a:cubicBezTo>
                      <a:pt x="17183" y="417484"/>
                      <a:pt x="9804" y="433122"/>
                      <a:pt x="6729" y="450605"/>
                    </a:cubicBezTo>
                    <a:cubicBezTo>
                      <a:pt x="4005" y="465980"/>
                      <a:pt x="1106" y="481266"/>
                      <a:pt x="227" y="496729"/>
                    </a:cubicBezTo>
                    <a:cubicBezTo>
                      <a:pt x="-827" y="517286"/>
                      <a:pt x="1985" y="537668"/>
                      <a:pt x="4532" y="558138"/>
                    </a:cubicBezTo>
                    <a:cubicBezTo>
                      <a:pt x="6202" y="571756"/>
                      <a:pt x="9364" y="584582"/>
                      <a:pt x="14284" y="597233"/>
                    </a:cubicBezTo>
                    <a:cubicBezTo>
                      <a:pt x="18677" y="608566"/>
                      <a:pt x="21752" y="620427"/>
                      <a:pt x="26496" y="631584"/>
                    </a:cubicBezTo>
                    <a:cubicBezTo>
                      <a:pt x="30537" y="641072"/>
                      <a:pt x="35720" y="650121"/>
                      <a:pt x="41255" y="658907"/>
                    </a:cubicBezTo>
                    <a:cubicBezTo>
                      <a:pt x="46087" y="666638"/>
                      <a:pt x="51798" y="673754"/>
                      <a:pt x="57508" y="680870"/>
                    </a:cubicBezTo>
                    <a:cubicBezTo>
                      <a:pt x="66206" y="691764"/>
                      <a:pt x="72092" y="705030"/>
                      <a:pt x="84918" y="712409"/>
                    </a:cubicBezTo>
                    <a:cubicBezTo>
                      <a:pt x="87906" y="714167"/>
                      <a:pt x="90102" y="717241"/>
                      <a:pt x="92562" y="719877"/>
                    </a:cubicBezTo>
                    <a:cubicBezTo>
                      <a:pt x="99063" y="726818"/>
                      <a:pt x="104773" y="734812"/>
                      <a:pt x="112065" y="740699"/>
                    </a:cubicBezTo>
                    <a:cubicBezTo>
                      <a:pt x="124365" y="750626"/>
                      <a:pt x="137894" y="759060"/>
                      <a:pt x="150633" y="768460"/>
                    </a:cubicBezTo>
                    <a:cubicBezTo>
                      <a:pt x="163284" y="777773"/>
                      <a:pt x="178395" y="782253"/>
                      <a:pt x="191749" y="790687"/>
                    </a:cubicBezTo>
                    <a:cubicBezTo>
                      <a:pt x="204048" y="798418"/>
                      <a:pt x="218544" y="802723"/>
                      <a:pt x="232337" y="807731"/>
                    </a:cubicBezTo>
                    <a:cubicBezTo>
                      <a:pt x="244110" y="812036"/>
                      <a:pt x="256497" y="814671"/>
                      <a:pt x="268181" y="819328"/>
                    </a:cubicBezTo>
                    <a:cubicBezTo>
                      <a:pt x="277670" y="823105"/>
                      <a:pt x="287421" y="825214"/>
                      <a:pt x="297261" y="826883"/>
                    </a:cubicBezTo>
                    <a:cubicBezTo>
                      <a:pt x="305168" y="828201"/>
                      <a:pt x="314129" y="826795"/>
                      <a:pt x="321157" y="829782"/>
                    </a:cubicBezTo>
                    <a:cubicBezTo>
                      <a:pt x="331436" y="834175"/>
                      <a:pt x="341188" y="836196"/>
                      <a:pt x="352082" y="834263"/>
                    </a:cubicBezTo>
                    <a:cubicBezTo>
                      <a:pt x="353400" y="833999"/>
                      <a:pt x="355508" y="834614"/>
                      <a:pt x="356211" y="835493"/>
                    </a:cubicBezTo>
                    <a:cubicBezTo>
                      <a:pt x="359286" y="839973"/>
                      <a:pt x="363766" y="838919"/>
                      <a:pt x="367983" y="838919"/>
                    </a:cubicBezTo>
                    <a:cubicBezTo>
                      <a:pt x="381161" y="838919"/>
                      <a:pt x="394252" y="838919"/>
                      <a:pt x="407430" y="838919"/>
                    </a:cubicBezTo>
                    <a:cubicBezTo>
                      <a:pt x="414019" y="838919"/>
                      <a:pt x="421047" y="840325"/>
                      <a:pt x="425440" y="833208"/>
                    </a:cubicBezTo>
                    <a:cubicBezTo>
                      <a:pt x="425879" y="832418"/>
                      <a:pt x="427373" y="831979"/>
                      <a:pt x="428427" y="831803"/>
                    </a:cubicBezTo>
                    <a:cubicBezTo>
                      <a:pt x="436070" y="830924"/>
                      <a:pt x="443713" y="829431"/>
                      <a:pt x="451357" y="829519"/>
                    </a:cubicBezTo>
                    <a:cubicBezTo>
                      <a:pt x="472793" y="829782"/>
                      <a:pt x="494141" y="829782"/>
                      <a:pt x="515051" y="824511"/>
                    </a:cubicBezTo>
                    <a:cubicBezTo>
                      <a:pt x="525769" y="821787"/>
                      <a:pt x="536135" y="817307"/>
                      <a:pt x="547029" y="815286"/>
                    </a:cubicBezTo>
                    <a:cubicBezTo>
                      <a:pt x="558450" y="813178"/>
                      <a:pt x="568378" y="805447"/>
                      <a:pt x="580677" y="806852"/>
                    </a:cubicBezTo>
                    <a:cubicBezTo>
                      <a:pt x="581907" y="807028"/>
                      <a:pt x="583401" y="805886"/>
                      <a:pt x="584719" y="805271"/>
                    </a:cubicBezTo>
                    <a:cubicBezTo>
                      <a:pt x="594031" y="800790"/>
                      <a:pt x="603256" y="796222"/>
                      <a:pt x="612568" y="791741"/>
                    </a:cubicBezTo>
                    <a:cubicBezTo>
                      <a:pt x="616522" y="789809"/>
                      <a:pt x="621442" y="788930"/>
                      <a:pt x="624516" y="786119"/>
                    </a:cubicBezTo>
                    <a:cubicBezTo>
                      <a:pt x="631105" y="779969"/>
                      <a:pt x="639188" y="777246"/>
                      <a:pt x="647183" y="774346"/>
                    </a:cubicBezTo>
                    <a:cubicBezTo>
                      <a:pt x="648237" y="773995"/>
                      <a:pt x="649379" y="773731"/>
                      <a:pt x="650258" y="773117"/>
                    </a:cubicBezTo>
                    <a:cubicBezTo>
                      <a:pt x="656583" y="768372"/>
                      <a:pt x="659131" y="768197"/>
                      <a:pt x="664051" y="772677"/>
                    </a:cubicBezTo>
                    <a:cubicBezTo>
                      <a:pt x="674154" y="781902"/>
                      <a:pt x="683993" y="791566"/>
                      <a:pt x="694448" y="800439"/>
                    </a:cubicBezTo>
                    <a:cubicBezTo>
                      <a:pt x="703409" y="808082"/>
                      <a:pt x="712809" y="815374"/>
                      <a:pt x="722561" y="822051"/>
                    </a:cubicBezTo>
                    <a:cubicBezTo>
                      <a:pt x="729238" y="826619"/>
                      <a:pt x="737760" y="828640"/>
                      <a:pt x="743822" y="833736"/>
                    </a:cubicBezTo>
                    <a:cubicBezTo>
                      <a:pt x="752695" y="841028"/>
                      <a:pt x="763150" y="845069"/>
                      <a:pt x="772638" y="850955"/>
                    </a:cubicBezTo>
                    <a:cubicBezTo>
                      <a:pt x="781599" y="856578"/>
                      <a:pt x="791966" y="858335"/>
                      <a:pt x="801366" y="862376"/>
                    </a:cubicBezTo>
                    <a:cubicBezTo>
                      <a:pt x="816301" y="868877"/>
                      <a:pt x="831236" y="875115"/>
                      <a:pt x="847050" y="879068"/>
                    </a:cubicBezTo>
                    <a:cubicBezTo>
                      <a:pt x="853903" y="880825"/>
                      <a:pt x="860667" y="882934"/>
                      <a:pt x="867608" y="884252"/>
                    </a:cubicBezTo>
                    <a:cubicBezTo>
                      <a:pt x="878414" y="886184"/>
                      <a:pt x="889483" y="886975"/>
                      <a:pt x="900201" y="889347"/>
                    </a:cubicBezTo>
                    <a:cubicBezTo>
                      <a:pt x="923746" y="894706"/>
                      <a:pt x="930511" y="895233"/>
                      <a:pt x="955110" y="891631"/>
                    </a:cubicBezTo>
                    <a:cubicBezTo>
                      <a:pt x="956252" y="891455"/>
                      <a:pt x="957570" y="893300"/>
                      <a:pt x="958888" y="893827"/>
                    </a:cubicBezTo>
                    <a:cubicBezTo>
                      <a:pt x="960996" y="894618"/>
                      <a:pt x="977074" y="892598"/>
                      <a:pt x="978831" y="891455"/>
                    </a:cubicBezTo>
                    <a:cubicBezTo>
                      <a:pt x="979182" y="891280"/>
                      <a:pt x="979446" y="890928"/>
                      <a:pt x="979709" y="890753"/>
                    </a:cubicBezTo>
                    <a:cubicBezTo>
                      <a:pt x="980500" y="890401"/>
                      <a:pt x="981378" y="890138"/>
                      <a:pt x="982257" y="889874"/>
                    </a:cubicBezTo>
                    <a:cubicBezTo>
                      <a:pt x="982169" y="890928"/>
                      <a:pt x="982608" y="892334"/>
                      <a:pt x="981993" y="893037"/>
                    </a:cubicBezTo>
                    <a:cubicBezTo>
                      <a:pt x="981115" y="894179"/>
                      <a:pt x="979621" y="894794"/>
                      <a:pt x="978391" y="895673"/>
                    </a:cubicBezTo>
                    <a:cubicBezTo>
                      <a:pt x="979973" y="896639"/>
                      <a:pt x="981554" y="897605"/>
                      <a:pt x="983135" y="898659"/>
                    </a:cubicBezTo>
                    <a:cubicBezTo>
                      <a:pt x="986298" y="892510"/>
                      <a:pt x="990691" y="900417"/>
                      <a:pt x="995084" y="897518"/>
                    </a:cubicBezTo>
                    <a:cubicBezTo>
                      <a:pt x="998422" y="895321"/>
                      <a:pt x="1004133" y="896727"/>
                      <a:pt x="1008789" y="896200"/>
                    </a:cubicBezTo>
                    <a:cubicBezTo>
                      <a:pt x="1010546" y="896024"/>
                      <a:pt x="1012918" y="895673"/>
                      <a:pt x="1013972" y="894443"/>
                    </a:cubicBezTo>
                    <a:cubicBezTo>
                      <a:pt x="1017750" y="889874"/>
                      <a:pt x="1022494" y="891455"/>
                      <a:pt x="1027062" y="891807"/>
                    </a:cubicBezTo>
                    <a:cubicBezTo>
                      <a:pt x="1032509" y="892246"/>
                      <a:pt x="1038044" y="894179"/>
                      <a:pt x="1043315" y="893564"/>
                    </a:cubicBezTo>
                    <a:cubicBezTo>
                      <a:pt x="1051749" y="892686"/>
                      <a:pt x="1060008" y="890753"/>
                      <a:pt x="1068529" y="889698"/>
                    </a:cubicBezTo>
                    <a:cubicBezTo>
                      <a:pt x="1084694" y="887766"/>
                      <a:pt x="1100508" y="882934"/>
                      <a:pt x="1116234" y="878277"/>
                    </a:cubicBezTo>
                    <a:cubicBezTo>
                      <a:pt x="1131081" y="873885"/>
                      <a:pt x="1145577" y="868438"/>
                      <a:pt x="1160161" y="863167"/>
                    </a:cubicBezTo>
                    <a:cubicBezTo>
                      <a:pt x="1168858" y="860092"/>
                      <a:pt x="1177204" y="856314"/>
                      <a:pt x="1185902" y="853239"/>
                    </a:cubicBezTo>
                    <a:cubicBezTo>
                      <a:pt x="1199871" y="848231"/>
                      <a:pt x="1211028" y="837425"/>
                      <a:pt x="1225612" y="833648"/>
                    </a:cubicBezTo>
                    <a:cubicBezTo>
                      <a:pt x="1231762" y="825302"/>
                      <a:pt x="1242128" y="823193"/>
                      <a:pt x="1250299" y="817834"/>
                    </a:cubicBezTo>
                    <a:cubicBezTo>
                      <a:pt x="1265410" y="807819"/>
                      <a:pt x="1280960" y="798155"/>
                      <a:pt x="1294138" y="786031"/>
                    </a:cubicBezTo>
                    <a:cubicBezTo>
                      <a:pt x="1318473" y="763541"/>
                      <a:pt x="1342633" y="740611"/>
                      <a:pt x="1360995" y="712585"/>
                    </a:cubicBezTo>
                    <a:cubicBezTo>
                      <a:pt x="1370395" y="698265"/>
                      <a:pt x="1380322" y="684384"/>
                      <a:pt x="1386384" y="668131"/>
                    </a:cubicBezTo>
                    <a:cubicBezTo>
                      <a:pt x="1389635" y="659522"/>
                      <a:pt x="1393588" y="651175"/>
                      <a:pt x="1397278" y="642742"/>
                    </a:cubicBezTo>
                    <a:cubicBezTo>
                      <a:pt x="1399211" y="638349"/>
                      <a:pt x="1401847" y="634220"/>
                      <a:pt x="1403077" y="629651"/>
                    </a:cubicBezTo>
                    <a:cubicBezTo>
                      <a:pt x="1405273" y="621744"/>
                      <a:pt x="1405449" y="613135"/>
                      <a:pt x="1408436" y="605579"/>
                    </a:cubicBezTo>
                    <a:cubicBezTo>
                      <a:pt x="1416342" y="585373"/>
                      <a:pt x="1415376" y="564112"/>
                      <a:pt x="1417397" y="543203"/>
                    </a:cubicBezTo>
                    <a:cubicBezTo>
                      <a:pt x="1417748" y="539338"/>
                      <a:pt x="1414498" y="534506"/>
                      <a:pt x="1415903" y="531343"/>
                    </a:cubicBezTo>
                    <a:cubicBezTo>
                      <a:pt x="1421262" y="519219"/>
                      <a:pt x="1413180" y="507798"/>
                      <a:pt x="1415025" y="495938"/>
                    </a:cubicBezTo>
                    <a:cubicBezTo>
                      <a:pt x="1414673" y="495411"/>
                      <a:pt x="1413092" y="494356"/>
                      <a:pt x="1412301" y="491106"/>
                    </a:cubicBezTo>
                    <a:close/>
                    <a:moveTo>
                      <a:pt x="69017" y="365651"/>
                    </a:moveTo>
                    <a:cubicBezTo>
                      <a:pt x="76309" y="354757"/>
                      <a:pt x="84918" y="345796"/>
                      <a:pt x="90365" y="335253"/>
                    </a:cubicBezTo>
                    <a:cubicBezTo>
                      <a:pt x="93880" y="328576"/>
                      <a:pt x="101435" y="326292"/>
                      <a:pt x="103719" y="318473"/>
                    </a:cubicBezTo>
                    <a:cubicBezTo>
                      <a:pt x="105037" y="314256"/>
                      <a:pt x="112241" y="312148"/>
                      <a:pt x="115579" y="308106"/>
                    </a:cubicBezTo>
                    <a:cubicBezTo>
                      <a:pt x="126122" y="295192"/>
                      <a:pt x="139739" y="285704"/>
                      <a:pt x="151863" y="274722"/>
                    </a:cubicBezTo>
                    <a:cubicBezTo>
                      <a:pt x="157574" y="269539"/>
                      <a:pt x="165129" y="266288"/>
                      <a:pt x="171542" y="261808"/>
                    </a:cubicBezTo>
                    <a:cubicBezTo>
                      <a:pt x="178395" y="256976"/>
                      <a:pt x="184896" y="251704"/>
                      <a:pt x="191573" y="246697"/>
                    </a:cubicBezTo>
                    <a:cubicBezTo>
                      <a:pt x="192803" y="245730"/>
                      <a:pt x="193857" y="244325"/>
                      <a:pt x="195175" y="243885"/>
                    </a:cubicBezTo>
                    <a:cubicBezTo>
                      <a:pt x="196493" y="243446"/>
                      <a:pt x="198162" y="244061"/>
                      <a:pt x="199743" y="244237"/>
                    </a:cubicBezTo>
                    <a:cubicBezTo>
                      <a:pt x="199216" y="245379"/>
                      <a:pt x="198865" y="246785"/>
                      <a:pt x="197986" y="247663"/>
                    </a:cubicBezTo>
                    <a:cubicBezTo>
                      <a:pt x="195790" y="249947"/>
                      <a:pt x="193418" y="251968"/>
                      <a:pt x="191134" y="254252"/>
                    </a:cubicBezTo>
                    <a:cubicBezTo>
                      <a:pt x="179888" y="265497"/>
                      <a:pt x="168643" y="276743"/>
                      <a:pt x="157398" y="288076"/>
                    </a:cubicBezTo>
                    <a:cubicBezTo>
                      <a:pt x="156256" y="289218"/>
                      <a:pt x="155289" y="290448"/>
                      <a:pt x="154235" y="291590"/>
                    </a:cubicBezTo>
                    <a:cubicBezTo>
                      <a:pt x="139124" y="308721"/>
                      <a:pt x="117600" y="319088"/>
                      <a:pt x="104510" y="338416"/>
                    </a:cubicBezTo>
                    <a:cubicBezTo>
                      <a:pt x="88521" y="348256"/>
                      <a:pt x="88345" y="367671"/>
                      <a:pt x="78505" y="381201"/>
                    </a:cubicBezTo>
                    <a:cubicBezTo>
                      <a:pt x="80174" y="393325"/>
                      <a:pt x="73585" y="403428"/>
                      <a:pt x="68402" y="412828"/>
                    </a:cubicBezTo>
                    <a:cubicBezTo>
                      <a:pt x="61637" y="425128"/>
                      <a:pt x="60671" y="438394"/>
                      <a:pt x="56805" y="451132"/>
                    </a:cubicBezTo>
                    <a:cubicBezTo>
                      <a:pt x="54170" y="459479"/>
                      <a:pt x="49689" y="467298"/>
                      <a:pt x="46526" y="475556"/>
                    </a:cubicBezTo>
                    <a:cubicBezTo>
                      <a:pt x="45296" y="478806"/>
                      <a:pt x="46878" y="483726"/>
                      <a:pt x="44945" y="485922"/>
                    </a:cubicBezTo>
                    <a:cubicBezTo>
                      <a:pt x="41343" y="489964"/>
                      <a:pt x="43100" y="494093"/>
                      <a:pt x="42573" y="498222"/>
                    </a:cubicBezTo>
                    <a:cubicBezTo>
                      <a:pt x="41694" y="505075"/>
                      <a:pt x="39410" y="512191"/>
                      <a:pt x="40552" y="518692"/>
                    </a:cubicBezTo>
                    <a:cubicBezTo>
                      <a:pt x="41782" y="525632"/>
                      <a:pt x="40377" y="530025"/>
                      <a:pt x="36950" y="535823"/>
                    </a:cubicBezTo>
                    <a:cubicBezTo>
                      <a:pt x="34139" y="540568"/>
                      <a:pt x="34315" y="548299"/>
                      <a:pt x="35633" y="554097"/>
                    </a:cubicBezTo>
                    <a:cubicBezTo>
                      <a:pt x="38707" y="567363"/>
                      <a:pt x="41694" y="580892"/>
                      <a:pt x="49689" y="592401"/>
                    </a:cubicBezTo>
                    <a:cubicBezTo>
                      <a:pt x="50743" y="593983"/>
                      <a:pt x="51622" y="596706"/>
                      <a:pt x="52852" y="596882"/>
                    </a:cubicBezTo>
                    <a:cubicBezTo>
                      <a:pt x="57420" y="597497"/>
                      <a:pt x="57069" y="600484"/>
                      <a:pt x="56805" y="603559"/>
                    </a:cubicBezTo>
                    <a:cubicBezTo>
                      <a:pt x="56190" y="609708"/>
                      <a:pt x="59792" y="614013"/>
                      <a:pt x="62516" y="619197"/>
                    </a:cubicBezTo>
                    <a:cubicBezTo>
                      <a:pt x="67875" y="629300"/>
                      <a:pt x="76660" y="637207"/>
                      <a:pt x="78857" y="649506"/>
                    </a:cubicBezTo>
                    <a:cubicBezTo>
                      <a:pt x="80174" y="657062"/>
                      <a:pt x="86061" y="664090"/>
                      <a:pt x="90805" y="670679"/>
                    </a:cubicBezTo>
                    <a:cubicBezTo>
                      <a:pt x="95549" y="677268"/>
                      <a:pt x="101347" y="683066"/>
                      <a:pt x="106706" y="689216"/>
                    </a:cubicBezTo>
                    <a:cubicBezTo>
                      <a:pt x="110133" y="693082"/>
                      <a:pt x="113559" y="696684"/>
                      <a:pt x="119621" y="695717"/>
                    </a:cubicBezTo>
                    <a:cubicBezTo>
                      <a:pt x="121378" y="695454"/>
                      <a:pt x="124277" y="697035"/>
                      <a:pt x="125419" y="698616"/>
                    </a:cubicBezTo>
                    <a:cubicBezTo>
                      <a:pt x="132711" y="708720"/>
                      <a:pt x="144044" y="712234"/>
                      <a:pt x="154674" y="717066"/>
                    </a:cubicBezTo>
                    <a:cubicBezTo>
                      <a:pt x="157661" y="718471"/>
                      <a:pt x="162230" y="719789"/>
                      <a:pt x="163021" y="722161"/>
                    </a:cubicBezTo>
                    <a:cubicBezTo>
                      <a:pt x="164953" y="728047"/>
                      <a:pt x="169522" y="729892"/>
                      <a:pt x="174090" y="730156"/>
                    </a:cubicBezTo>
                    <a:cubicBezTo>
                      <a:pt x="185423" y="730683"/>
                      <a:pt x="193418" y="739293"/>
                      <a:pt x="204312" y="741226"/>
                    </a:cubicBezTo>
                    <a:cubicBezTo>
                      <a:pt x="214415" y="742983"/>
                      <a:pt x="224255" y="746848"/>
                      <a:pt x="234182" y="749747"/>
                    </a:cubicBezTo>
                    <a:cubicBezTo>
                      <a:pt x="235588" y="750187"/>
                      <a:pt x="237345" y="750802"/>
                      <a:pt x="238663" y="750450"/>
                    </a:cubicBezTo>
                    <a:cubicBezTo>
                      <a:pt x="248941" y="747463"/>
                      <a:pt x="255267" y="756864"/>
                      <a:pt x="264140" y="758357"/>
                    </a:cubicBezTo>
                    <a:cubicBezTo>
                      <a:pt x="265282" y="758533"/>
                      <a:pt x="266688" y="760378"/>
                      <a:pt x="267127" y="761783"/>
                    </a:cubicBezTo>
                    <a:cubicBezTo>
                      <a:pt x="270554" y="772853"/>
                      <a:pt x="279339" y="775752"/>
                      <a:pt x="289530" y="776894"/>
                    </a:cubicBezTo>
                    <a:cubicBezTo>
                      <a:pt x="294362" y="777421"/>
                      <a:pt x="299194" y="779003"/>
                      <a:pt x="304114" y="779091"/>
                    </a:cubicBezTo>
                    <a:cubicBezTo>
                      <a:pt x="308594" y="779091"/>
                      <a:pt x="313075" y="776894"/>
                      <a:pt x="317467" y="776982"/>
                    </a:cubicBezTo>
                    <a:cubicBezTo>
                      <a:pt x="334775" y="777421"/>
                      <a:pt x="352170" y="779442"/>
                      <a:pt x="369477" y="778915"/>
                    </a:cubicBezTo>
                    <a:cubicBezTo>
                      <a:pt x="382567" y="778476"/>
                      <a:pt x="395921" y="777246"/>
                      <a:pt x="408747" y="773029"/>
                    </a:cubicBezTo>
                    <a:cubicBezTo>
                      <a:pt x="414370" y="771184"/>
                      <a:pt x="420520" y="770481"/>
                      <a:pt x="426494" y="769690"/>
                    </a:cubicBezTo>
                    <a:cubicBezTo>
                      <a:pt x="434928" y="768548"/>
                      <a:pt x="443538" y="768460"/>
                      <a:pt x="451796" y="768109"/>
                    </a:cubicBezTo>
                    <a:cubicBezTo>
                      <a:pt x="461723" y="767670"/>
                      <a:pt x="471914" y="765737"/>
                      <a:pt x="482018" y="767230"/>
                    </a:cubicBezTo>
                    <a:cubicBezTo>
                      <a:pt x="495283" y="769163"/>
                      <a:pt x="507671" y="764331"/>
                      <a:pt x="520322" y="761783"/>
                    </a:cubicBezTo>
                    <a:cubicBezTo>
                      <a:pt x="531743" y="759499"/>
                      <a:pt x="542988" y="757918"/>
                      <a:pt x="553003" y="750889"/>
                    </a:cubicBezTo>
                    <a:cubicBezTo>
                      <a:pt x="555727" y="749045"/>
                      <a:pt x="561086" y="749572"/>
                      <a:pt x="564600" y="750626"/>
                    </a:cubicBezTo>
                    <a:cubicBezTo>
                      <a:pt x="575318" y="753964"/>
                      <a:pt x="585158" y="749484"/>
                      <a:pt x="595085" y="747727"/>
                    </a:cubicBezTo>
                    <a:cubicBezTo>
                      <a:pt x="605979" y="745882"/>
                      <a:pt x="616346" y="741401"/>
                      <a:pt x="627064" y="738590"/>
                    </a:cubicBezTo>
                    <a:cubicBezTo>
                      <a:pt x="630666" y="737711"/>
                      <a:pt x="635410" y="737360"/>
                      <a:pt x="637431" y="741840"/>
                    </a:cubicBezTo>
                    <a:cubicBezTo>
                      <a:pt x="639539" y="746409"/>
                      <a:pt x="636025" y="749835"/>
                      <a:pt x="632775" y="751504"/>
                    </a:cubicBezTo>
                    <a:cubicBezTo>
                      <a:pt x="623286" y="756336"/>
                      <a:pt x="613183" y="760026"/>
                      <a:pt x="603695" y="764858"/>
                    </a:cubicBezTo>
                    <a:cubicBezTo>
                      <a:pt x="590166" y="771711"/>
                      <a:pt x="574791" y="774171"/>
                      <a:pt x="562492" y="783747"/>
                    </a:cubicBezTo>
                    <a:cubicBezTo>
                      <a:pt x="561086" y="784889"/>
                      <a:pt x="559153" y="786295"/>
                      <a:pt x="557572" y="786119"/>
                    </a:cubicBezTo>
                    <a:cubicBezTo>
                      <a:pt x="544306" y="784977"/>
                      <a:pt x="532973" y="792884"/>
                      <a:pt x="519970" y="793762"/>
                    </a:cubicBezTo>
                    <a:cubicBezTo>
                      <a:pt x="510482" y="794377"/>
                      <a:pt x="501258" y="798418"/>
                      <a:pt x="491857" y="800527"/>
                    </a:cubicBezTo>
                    <a:cubicBezTo>
                      <a:pt x="484829" y="802108"/>
                      <a:pt x="477713" y="803338"/>
                      <a:pt x="470597" y="803953"/>
                    </a:cubicBezTo>
                    <a:cubicBezTo>
                      <a:pt x="460230" y="804744"/>
                      <a:pt x="451972" y="811069"/>
                      <a:pt x="442220" y="813354"/>
                    </a:cubicBezTo>
                    <a:cubicBezTo>
                      <a:pt x="440463" y="813793"/>
                      <a:pt x="438179" y="815374"/>
                      <a:pt x="436949" y="814759"/>
                    </a:cubicBezTo>
                    <a:cubicBezTo>
                      <a:pt x="427548" y="810103"/>
                      <a:pt x="417357" y="814583"/>
                      <a:pt x="408045" y="812299"/>
                    </a:cubicBezTo>
                    <a:cubicBezTo>
                      <a:pt x="394076" y="808961"/>
                      <a:pt x="362536" y="807643"/>
                      <a:pt x="360955" y="807731"/>
                    </a:cubicBezTo>
                    <a:cubicBezTo>
                      <a:pt x="353487" y="808170"/>
                      <a:pt x="344526" y="808258"/>
                      <a:pt x="338464" y="806237"/>
                    </a:cubicBezTo>
                    <a:cubicBezTo>
                      <a:pt x="335653" y="805271"/>
                      <a:pt x="332315" y="805359"/>
                      <a:pt x="329240" y="805447"/>
                    </a:cubicBezTo>
                    <a:cubicBezTo>
                      <a:pt x="323442" y="805622"/>
                      <a:pt x="318082" y="803250"/>
                      <a:pt x="312635" y="802460"/>
                    </a:cubicBezTo>
                    <a:cubicBezTo>
                      <a:pt x="301039" y="800790"/>
                      <a:pt x="290760" y="794904"/>
                      <a:pt x="279251" y="793323"/>
                    </a:cubicBezTo>
                    <a:cubicBezTo>
                      <a:pt x="262647" y="791039"/>
                      <a:pt x="247360" y="784098"/>
                      <a:pt x="231722" y="778300"/>
                    </a:cubicBezTo>
                    <a:cubicBezTo>
                      <a:pt x="227242" y="776631"/>
                      <a:pt x="223200" y="773731"/>
                      <a:pt x="218632" y="772589"/>
                    </a:cubicBezTo>
                    <a:cubicBezTo>
                      <a:pt x="203873" y="768899"/>
                      <a:pt x="192100" y="759587"/>
                      <a:pt x="179098" y="752647"/>
                    </a:cubicBezTo>
                    <a:cubicBezTo>
                      <a:pt x="169170" y="747375"/>
                      <a:pt x="161088" y="738326"/>
                      <a:pt x="150897" y="734022"/>
                    </a:cubicBezTo>
                    <a:cubicBezTo>
                      <a:pt x="140179" y="729453"/>
                      <a:pt x="134117" y="719877"/>
                      <a:pt x="124541" y="714254"/>
                    </a:cubicBezTo>
                    <a:cubicBezTo>
                      <a:pt x="112065" y="706963"/>
                      <a:pt x="103104" y="695015"/>
                      <a:pt x="92913" y="684823"/>
                    </a:cubicBezTo>
                    <a:cubicBezTo>
                      <a:pt x="89750" y="681573"/>
                      <a:pt x="87203" y="677707"/>
                      <a:pt x="84391" y="674017"/>
                    </a:cubicBezTo>
                    <a:cubicBezTo>
                      <a:pt x="81229" y="669888"/>
                      <a:pt x="73761" y="668571"/>
                      <a:pt x="75957" y="661015"/>
                    </a:cubicBezTo>
                    <a:cubicBezTo>
                      <a:pt x="66996" y="655832"/>
                      <a:pt x="66645" y="644938"/>
                      <a:pt x="60583" y="637558"/>
                    </a:cubicBezTo>
                    <a:cubicBezTo>
                      <a:pt x="55751" y="631584"/>
                      <a:pt x="50041" y="625259"/>
                      <a:pt x="49162" y="616034"/>
                    </a:cubicBezTo>
                    <a:cubicBezTo>
                      <a:pt x="48723" y="611026"/>
                      <a:pt x="43891" y="606370"/>
                      <a:pt x="40640" y="601802"/>
                    </a:cubicBezTo>
                    <a:cubicBezTo>
                      <a:pt x="38707" y="599254"/>
                      <a:pt x="35720" y="597409"/>
                      <a:pt x="39674" y="594246"/>
                    </a:cubicBezTo>
                    <a:cubicBezTo>
                      <a:pt x="40113" y="593895"/>
                      <a:pt x="40289" y="592313"/>
                      <a:pt x="40025" y="592138"/>
                    </a:cubicBezTo>
                    <a:cubicBezTo>
                      <a:pt x="32294" y="586427"/>
                      <a:pt x="36423" y="577115"/>
                      <a:pt x="33173" y="569823"/>
                    </a:cubicBezTo>
                    <a:cubicBezTo>
                      <a:pt x="30010" y="562795"/>
                      <a:pt x="28956" y="554888"/>
                      <a:pt x="26935" y="547332"/>
                    </a:cubicBezTo>
                    <a:cubicBezTo>
                      <a:pt x="26759" y="546629"/>
                      <a:pt x="25705" y="545927"/>
                      <a:pt x="25793" y="545487"/>
                    </a:cubicBezTo>
                    <a:cubicBezTo>
                      <a:pt x="28956" y="533012"/>
                      <a:pt x="22630" y="520185"/>
                      <a:pt x="26144" y="508150"/>
                    </a:cubicBezTo>
                    <a:cubicBezTo>
                      <a:pt x="28516" y="500155"/>
                      <a:pt x="22015" y="492072"/>
                      <a:pt x="27989" y="484605"/>
                    </a:cubicBezTo>
                    <a:cubicBezTo>
                      <a:pt x="30273" y="481706"/>
                      <a:pt x="22103" y="478103"/>
                      <a:pt x="27901" y="474677"/>
                    </a:cubicBezTo>
                    <a:cubicBezTo>
                      <a:pt x="33173" y="471514"/>
                      <a:pt x="25617" y="468264"/>
                      <a:pt x="27989" y="464750"/>
                    </a:cubicBezTo>
                    <a:cubicBezTo>
                      <a:pt x="30186" y="461411"/>
                      <a:pt x="31855" y="457546"/>
                      <a:pt x="32733" y="453680"/>
                    </a:cubicBezTo>
                    <a:cubicBezTo>
                      <a:pt x="34666" y="445246"/>
                      <a:pt x="35896" y="436637"/>
                      <a:pt x="37741" y="428203"/>
                    </a:cubicBezTo>
                    <a:cubicBezTo>
                      <a:pt x="38268" y="425743"/>
                      <a:pt x="39674" y="423458"/>
                      <a:pt x="40904" y="421174"/>
                    </a:cubicBezTo>
                    <a:cubicBezTo>
                      <a:pt x="46351" y="410280"/>
                      <a:pt x="52588" y="399738"/>
                      <a:pt x="54521" y="387351"/>
                    </a:cubicBezTo>
                    <a:cubicBezTo>
                      <a:pt x="54697" y="386296"/>
                      <a:pt x="55487" y="385330"/>
                      <a:pt x="56102" y="384451"/>
                    </a:cubicBezTo>
                    <a:cubicBezTo>
                      <a:pt x="60495" y="378477"/>
                      <a:pt x="64712" y="372679"/>
                      <a:pt x="69017" y="365651"/>
                    </a:cubicBezTo>
                    <a:close/>
                    <a:moveTo>
                      <a:pt x="388629" y="92513"/>
                    </a:moveTo>
                    <a:cubicBezTo>
                      <a:pt x="393900" y="89702"/>
                      <a:pt x="398469" y="87330"/>
                      <a:pt x="403125" y="85221"/>
                    </a:cubicBezTo>
                    <a:cubicBezTo>
                      <a:pt x="409802" y="82234"/>
                      <a:pt x="418148" y="80829"/>
                      <a:pt x="422892" y="75997"/>
                    </a:cubicBezTo>
                    <a:cubicBezTo>
                      <a:pt x="427812" y="70901"/>
                      <a:pt x="432644" y="69496"/>
                      <a:pt x="438881" y="68266"/>
                    </a:cubicBezTo>
                    <a:cubicBezTo>
                      <a:pt x="444943" y="67036"/>
                      <a:pt x="450742" y="64224"/>
                      <a:pt x="456628" y="62116"/>
                    </a:cubicBezTo>
                    <a:cubicBezTo>
                      <a:pt x="461108" y="60535"/>
                      <a:pt x="465852" y="58514"/>
                      <a:pt x="469454" y="56318"/>
                    </a:cubicBezTo>
                    <a:cubicBezTo>
                      <a:pt x="482281" y="48586"/>
                      <a:pt x="496689" y="48499"/>
                      <a:pt x="510394" y="45336"/>
                    </a:cubicBezTo>
                    <a:cubicBezTo>
                      <a:pt x="512942" y="44721"/>
                      <a:pt x="515929" y="44457"/>
                      <a:pt x="517686" y="42876"/>
                    </a:cubicBezTo>
                    <a:cubicBezTo>
                      <a:pt x="524363" y="36638"/>
                      <a:pt x="532621" y="39625"/>
                      <a:pt x="540089" y="38308"/>
                    </a:cubicBezTo>
                    <a:cubicBezTo>
                      <a:pt x="550895" y="36287"/>
                      <a:pt x="561701" y="34706"/>
                      <a:pt x="572507" y="32948"/>
                    </a:cubicBezTo>
                    <a:cubicBezTo>
                      <a:pt x="576987" y="32246"/>
                      <a:pt x="581556" y="31806"/>
                      <a:pt x="586036" y="31016"/>
                    </a:cubicBezTo>
                    <a:cubicBezTo>
                      <a:pt x="591659" y="30137"/>
                      <a:pt x="597721" y="33124"/>
                      <a:pt x="603080" y="28819"/>
                    </a:cubicBezTo>
                    <a:cubicBezTo>
                      <a:pt x="604134" y="28029"/>
                      <a:pt x="606770" y="29083"/>
                      <a:pt x="608615" y="29434"/>
                    </a:cubicBezTo>
                    <a:cubicBezTo>
                      <a:pt x="610021" y="29786"/>
                      <a:pt x="611778" y="31279"/>
                      <a:pt x="612656" y="30840"/>
                    </a:cubicBezTo>
                    <a:cubicBezTo>
                      <a:pt x="622671" y="25657"/>
                      <a:pt x="632950" y="31543"/>
                      <a:pt x="643493" y="29698"/>
                    </a:cubicBezTo>
                    <a:cubicBezTo>
                      <a:pt x="655265" y="27677"/>
                      <a:pt x="668180" y="30401"/>
                      <a:pt x="680479" y="31455"/>
                    </a:cubicBezTo>
                    <a:cubicBezTo>
                      <a:pt x="689440" y="32246"/>
                      <a:pt x="697786" y="35408"/>
                      <a:pt x="706748" y="35936"/>
                    </a:cubicBezTo>
                    <a:cubicBezTo>
                      <a:pt x="720628" y="36814"/>
                      <a:pt x="734158" y="39977"/>
                      <a:pt x="747512" y="43930"/>
                    </a:cubicBezTo>
                    <a:cubicBezTo>
                      <a:pt x="759899" y="47620"/>
                      <a:pt x="772462" y="50431"/>
                      <a:pt x="784235" y="56318"/>
                    </a:cubicBezTo>
                    <a:cubicBezTo>
                      <a:pt x="791087" y="59744"/>
                      <a:pt x="799433" y="59832"/>
                      <a:pt x="806901" y="62116"/>
                    </a:cubicBezTo>
                    <a:cubicBezTo>
                      <a:pt x="810327" y="63170"/>
                      <a:pt x="813314" y="65806"/>
                      <a:pt x="816565" y="67563"/>
                    </a:cubicBezTo>
                    <a:cubicBezTo>
                      <a:pt x="832378" y="75909"/>
                      <a:pt x="848104" y="84079"/>
                      <a:pt x="862952" y="94183"/>
                    </a:cubicBezTo>
                    <a:cubicBezTo>
                      <a:pt x="869628" y="98751"/>
                      <a:pt x="878589" y="102177"/>
                      <a:pt x="887814" y="100244"/>
                    </a:cubicBezTo>
                    <a:cubicBezTo>
                      <a:pt x="888693" y="100069"/>
                      <a:pt x="889835" y="100947"/>
                      <a:pt x="890889" y="101299"/>
                    </a:cubicBezTo>
                    <a:cubicBezTo>
                      <a:pt x="889923" y="101738"/>
                      <a:pt x="888956" y="102177"/>
                      <a:pt x="887902" y="102529"/>
                    </a:cubicBezTo>
                    <a:cubicBezTo>
                      <a:pt x="886496" y="102968"/>
                      <a:pt x="884915" y="103144"/>
                      <a:pt x="883685" y="103846"/>
                    </a:cubicBezTo>
                    <a:cubicBezTo>
                      <a:pt x="880259" y="105691"/>
                      <a:pt x="882192" y="108239"/>
                      <a:pt x="884124" y="108766"/>
                    </a:cubicBezTo>
                    <a:cubicBezTo>
                      <a:pt x="897039" y="112017"/>
                      <a:pt x="902925" y="124229"/>
                      <a:pt x="912940" y="131257"/>
                    </a:cubicBezTo>
                    <a:cubicBezTo>
                      <a:pt x="923395" y="138637"/>
                      <a:pt x="931653" y="149179"/>
                      <a:pt x="940790" y="158492"/>
                    </a:cubicBezTo>
                    <a:cubicBezTo>
                      <a:pt x="942547" y="160336"/>
                      <a:pt x="943689" y="162796"/>
                      <a:pt x="945095" y="165081"/>
                    </a:cubicBezTo>
                    <a:cubicBezTo>
                      <a:pt x="947643" y="169385"/>
                      <a:pt x="949927" y="173427"/>
                      <a:pt x="954056" y="176941"/>
                    </a:cubicBezTo>
                    <a:cubicBezTo>
                      <a:pt x="963895" y="185375"/>
                      <a:pt x="966004" y="199256"/>
                      <a:pt x="974438" y="208920"/>
                    </a:cubicBezTo>
                    <a:cubicBezTo>
                      <a:pt x="974877" y="209447"/>
                      <a:pt x="974438" y="211379"/>
                      <a:pt x="973823" y="211994"/>
                    </a:cubicBezTo>
                    <a:cubicBezTo>
                      <a:pt x="969255" y="216211"/>
                      <a:pt x="959854" y="215596"/>
                      <a:pt x="955198" y="211028"/>
                    </a:cubicBezTo>
                    <a:cubicBezTo>
                      <a:pt x="953792" y="209622"/>
                      <a:pt x="951860" y="208480"/>
                      <a:pt x="951069" y="206811"/>
                    </a:cubicBezTo>
                    <a:cubicBezTo>
                      <a:pt x="941405" y="185638"/>
                      <a:pt x="924273" y="171757"/>
                      <a:pt x="905736" y="159106"/>
                    </a:cubicBezTo>
                    <a:cubicBezTo>
                      <a:pt x="903189" y="157349"/>
                      <a:pt x="901168" y="154714"/>
                      <a:pt x="898972" y="152430"/>
                    </a:cubicBezTo>
                    <a:cubicBezTo>
                      <a:pt x="886760" y="140042"/>
                      <a:pt x="873494" y="128973"/>
                      <a:pt x="858998" y="119221"/>
                    </a:cubicBezTo>
                    <a:cubicBezTo>
                      <a:pt x="853200" y="115355"/>
                      <a:pt x="848631" y="109557"/>
                      <a:pt x="843799" y="104374"/>
                    </a:cubicBezTo>
                    <a:cubicBezTo>
                      <a:pt x="833608" y="93216"/>
                      <a:pt x="819815" y="87418"/>
                      <a:pt x="807164" y="80214"/>
                    </a:cubicBezTo>
                    <a:cubicBezTo>
                      <a:pt x="798643" y="75470"/>
                      <a:pt x="788452" y="73625"/>
                      <a:pt x="778963" y="70638"/>
                    </a:cubicBezTo>
                    <a:cubicBezTo>
                      <a:pt x="767718" y="67036"/>
                      <a:pt x="757791" y="60007"/>
                      <a:pt x="745667" y="58690"/>
                    </a:cubicBezTo>
                    <a:cubicBezTo>
                      <a:pt x="738990" y="57987"/>
                      <a:pt x="732401" y="55263"/>
                      <a:pt x="725812" y="55088"/>
                    </a:cubicBezTo>
                    <a:cubicBezTo>
                      <a:pt x="718520" y="54912"/>
                      <a:pt x="711316" y="53770"/>
                      <a:pt x="703848" y="54297"/>
                    </a:cubicBezTo>
                    <a:cubicBezTo>
                      <a:pt x="696996" y="54736"/>
                      <a:pt x="689528" y="48235"/>
                      <a:pt x="682763" y="48938"/>
                    </a:cubicBezTo>
                    <a:cubicBezTo>
                      <a:pt x="674154" y="49904"/>
                      <a:pt x="668004" y="43930"/>
                      <a:pt x="659921" y="44457"/>
                    </a:cubicBezTo>
                    <a:cubicBezTo>
                      <a:pt x="651487" y="44984"/>
                      <a:pt x="642966" y="43052"/>
                      <a:pt x="634444" y="42964"/>
                    </a:cubicBezTo>
                    <a:cubicBezTo>
                      <a:pt x="614940" y="42700"/>
                      <a:pt x="595437" y="42261"/>
                      <a:pt x="575933" y="43052"/>
                    </a:cubicBezTo>
                    <a:cubicBezTo>
                      <a:pt x="561437" y="43667"/>
                      <a:pt x="546854" y="45248"/>
                      <a:pt x="532534" y="47884"/>
                    </a:cubicBezTo>
                    <a:cubicBezTo>
                      <a:pt x="523221" y="49641"/>
                      <a:pt x="514523" y="54473"/>
                      <a:pt x="505387" y="57020"/>
                    </a:cubicBezTo>
                    <a:cubicBezTo>
                      <a:pt x="492824" y="60535"/>
                      <a:pt x="479558" y="61589"/>
                      <a:pt x="467610" y="66860"/>
                    </a:cubicBezTo>
                    <a:cubicBezTo>
                      <a:pt x="456804" y="71604"/>
                      <a:pt x="446700" y="77842"/>
                      <a:pt x="436070" y="83113"/>
                    </a:cubicBezTo>
                    <a:cubicBezTo>
                      <a:pt x="428251" y="87066"/>
                      <a:pt x="419993" y="89966"/>
                      <a:pt x="414370" y="97345"/>
                    </a:cubicBezTo>
                    <a:cubicBezTo>
                      <a:pt x="413755" y="98136"/>
                      <a:pt x="410241" y="96467"/>
                      <a:pt x="408133" y="96467"/>
                    </a:cubicBezTo>
                    <a:cubicBezTo>
                      <a:pt x="405673" y="96379"/>
                      <a:pt x="401719" y="95940"/>
                      <a:pt x="401104" y="97082"/>
                    </a:cubicBezTo>
                    <a:cubicBezTo>
                      <a:pt x="395745" y="107185"/>
                      <a:pt x="384148" y="104549"/>
                      <a:pt x="376417" y="109645"/>
                    </a:cubicBezTo>
                    <a:cubicBezTo>
                      <a:pt x="372727" y="112105"/>
                      <a:pt x="368510" y="113774"/>
                      <a:pt x="364821" y="116234"/>
                    </a:cubicBezTo>
                    <a:cubicBezTo>
                      <a:pt x="361746" y="118342"/>
                      <a:pt x="359198" y="120627"/>
                      <a:pt x="355245" y="122032"/>
                    </a:cubicBezTo>
                    <a:cubicBezTo>
                      <a:pt x="345317" y="125546"/>
                      <a:pt x="345229" y="135035"/>
                      <a:pt x="346283" y="143820"/>
                    </a:cubicBezTo>
                    <a:cubicBezTo>
                      <a:pt x="346723" y="147598"/>
                      <a:pt x="349710" y="151815"/>
                      <a:pt x="342154" y="150321"/>
                    </a:cubicBezTo>
                    <a:cubicBezTo>
                      <a:pt x="338728" y="149618"/>
                      <a:pt x="337059" y="150233"/>
                      <a:pt x="336268" y="154977"/>
                    </a:cubicBezTo>
                    <a:cubicBezTo>
                      <a:pt x="335302" y="160864"/>
                      <a:pt x="331436" y="161742"/>
                      <a:pt x="327307" y="156910"/>
                    </a:cubicBezTo>
                    <a:cubicBezTo>
                      <a:pt x="324320" y="153484"/>
                      <a:pt x="323705" y="157174"/>
                      <a:pt x="323529" y="157613"/>
                    </a:cubicBezTo>
                    <a:cubicBezTo>
                      <a:pt x="317995" y="170264"/>
                      <a:pt x="303938" y="168155"/>
                      <a:pt x="294625" y="174129"/>
                    </a:cubicBezTo>
                    <a:cubicBezTo>
                      <a:pt x="294010" y="174569"/>
                      <a:pt x="292166" y="173954"/>
                      <a:pt x="291638" y="173251"/>
                    </a:cubicBezTo>
                    <a:cubicBezTo>
                      <a:pt x="291111" y="172636"/>
                      <a:pt x="291287" y="170967"/>
                      <a:pt x="291814" y="170176"/>
                    </a:cubicBezTo>
                    <a:cubicBezTo>
                      <a:pt x="292693" y="168946"/>
                      <a:pt x="294186" y="168155"/>
                      <a:pt x="295240" y="167101"/>
                    </a:cubicBezTo>
                    <a:cubicBezTo>
                      <a:pt x="303323" y="158931"/>
                      <a:pt x="311406" y="150673"/>
                      <a:pt x="319488" y="142414"/>
                    </a:cubicBezTo>
                    <a:cubicBezTo>
                      <a:pt x="317819" y="133541"/>
                      <a:pt x="325901" y="137407"/>
                      <a:pt x="329152" y="135035"/>
                    </a:cubicBezTo>
                    <a:cubicBezTo>
                      <a:pt x="335302" y="130642"/>
                      <a:pt x="342857" y="127128"/>
                      <a:pt x="347162" y="121329"/>
                    </a:cubicBezTo>
                    <a:cubicBezTo>
                      <a:pt x="353751" y="112368"/>
                      <a:pt x="364469" y="110084"/>
                      <a:pt x="371849" y="102792"/>
                    </a:cubicBezTo>
                    <a:cubicBezTo>
                      <a:pt x="376242" y="98575"/>
                      <a:pt x="382655" y="96379"/>
                      <a:pt x="388629" y="92513"/>
                    </a:cubicBezTo>
                    <a:close/>
                  </a:path>
                </a:pathLst>
              </a:custGeom>
              <a:noFill/>
              <a:ln w="23884" cap="flat">
                <a:solidFill>
                  <a:srgbClr val="6FCCD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10" name="图形 1994">
              <a:extLst>
                <a:ext uri="{FF2B5EF4-FFF2-40B4-BE49-F238E27FC236}">
                  <a16:creationId xmlns:a16="http://schemas.microsoft.com/office/drawing/2014/main" id="{14E9453F-9BC0-EAA2-08EE-974F8F4603A6}"/>
                </a:ext>
              </a:extLst>
            </p:cNvPr>
            <p:cNvGrpSpPr/>
            <p:nvPr/>
          </p:nvGrpSpPr>
          <p:grpSpPr>
            <a:xfrm>
              <a:off x="2162679" y="1330844"/>
              <a:ext cx="1666901" cy="761217"/>
              <a:chOff x="2162679" y="1330844"/>
              <a:chExt cx="1666901" cy="761217"/>
            </a:xfrm>
          </p:grpSpPr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id="{022031AD-3B4C-C90F-E695-C6DDF1AC26B4}"/>
                  </a:ext>
                </a:extLst>
              </p:cNvPr>
              <p:cNvSpPr/>
              <p:nvPr/>
            </p:nvSpPr>
            <p:spPr>
              <a:xfrm>
                <a:off x="2173088" y="1341349"/>
                <a:ext cx="1645942" cy="740050"/>
              </a:xfrm>
              <a:custGeom>
                <a:avLst/>
                <a:gdLst>
                  <a:gd name="connsiteX0" fmla="*/ 1638039 w 1645942"/>
                  <a:gd name="connsiteY0" fmla="*/ 370570 h 740050"/>
                  <a:gd name="connsiteX1" fmla="*/ 1645770 w 1645942"/>
                  <a:gd name="connsiteY1" fmla="*/ 423018 h 740050"/>
                  <a:gd name="connsiteX2" fmla="*/ 1643749 w 1645942"/>
                  <a:gd name="connsiteY2" fmla="*/ 436636 h 740050"/>
                  <a:gd name="connsiteX3" fmla="*/ 1641728 w 1645942"/>
                  <a:gd name="connsiteY3" fmla="*/ 448584 h 740050"/>
                  <a:gd name="connsiteX4" fmla="*/ 1620117 w 1645942"/>
                  <a:gd name="connsiteY4" fmla="*/ 510169 h 740050"/>
                  <a:gd name="connsiteX5" fmla="*/ 1564857 w 1645942"/>
                  <a:gd name="connsiteY5" fmla="*/ 575269 h 740050"/>
                  <a:gd name="connsiteX6" fmla="*/ 1558443 w 1645942"/>
                  <a:gd name="connsiteY6" fmla="*/ 579749 h 740050"/>
                  <a:gd name="connsiteX7" fmla="*/ 1533669 w 1645942"/>
                  <a:gd name="connsiteY7" fmla="*/ 597672 h 740050"/>
                  <a:gd name="connsiteX8" fmla="*/ 1508982 w 1645942"/>
                  <a:gd name="connsiteY8" fmla="*/ 613046 h 740050"/>
                  <a:gd name="connsiteX9" fmla="*/ 1483328 w 1645942"/>
                  <a:gd name="connsiteY9" fmla="*/ 625961 h 740050"/>
                  <a:gd name="connsiteX10" fmla="*/ 1444936 w 1645942"/>
                  <a:gd name="connsiteY10" fmla="*/ 643268 h 740050"/>
                  <a:gd name="connsiteX11" fmla="*/ 1399077 w 1645942"/>
                  <a:gd name="connsiteY11" fmla="*/ 660136 h 740050"/>
                  <a:gd name="connsiteX12" fmla="*/ 1365868 w 1645942"/>
                  <a:gd name="connsiteY12" fmla="*/ 667515 h 740050"/>
                  <a:gd name="connsiteX13" fmla="*/ 1354447 w 1645942"/>
                  <a:gd name="connsiteY13" fmla="*/ 670063 h 740050"/>
                  <a:gd name="connsiteX14" fmla="*/ 1337315 w 1645942"/>
                  <a:gd name="connsiteY14" fmla="*/ 673929 h 740050"/>
                  <a:gd name="connsiteX15" fmla="*/ 1322468 w 1645942"/>
                  <a:gd name="connsiteY15" fmla="*/ 677794 h 740050"/>
                  <a:gd name="connsiteX16" fmla="*/ 1298308 w 1645942"/>
                  <a:gd name="connsiteY16" fmla="*/ 681923 h 740050"/>
                  <a:gd name="connsiteX17" fmla="*/ 1272216 w 1645942"/>
                  <a:gd name="connsiteY17" fmla="*/ 684120 h 740050"/>
                  <a:gd name="connsiteX18" fmla="*/ 1265802 w 1645942"/>
                  <a:gd name="connsiteY18" fmla="*/ 686140 h 740050"/>
                  <a:gd name="connsiteX19" fmla="*/ 1260443 w 1645942"/>
                  <a:gd name="connsiteY19" fmla="*/ 688073 h 740050"/>
                  <a:gd name="connsiteX20" fmla="*/ 1249022 w 1645942"/>
                  <a:gd name="connsiteY20" fmla="*/ 686580 h 740050"/>
                  <a:gd name="connsiteX21" fmla="*/ 1238041 w 1645942"/>
                  <a:gd name="connsiteY21" fmla="*/ 686228 h 740050"/>
                  <a:gd name="connsiteX22" fmla="*/ 1234175 w 1645942"/>
                  <a:gd name="connsiteY22" fmla="*/ 686492 h 740050"/>
                  <a:gd name="connsiteX23" fmla="*/ 1219064 w 1645942"/>
                  <a:gd name="connsiteY23" fmla="*/ 690269 h 740050"/>
                  <a:gd name="connsiteX24" fmla="*/ 1191742 w 1645942"/>
                  <a:gd name="connsiteY24" fmla="*/ 690357 h 740050"/>
                  <a:gd name="connsiteX25" fmla="*/ 1160290 w 1645942"/>
                  <a:gd name="connsiteY25" fmla="*/ 690182 h 740050"/>
                  <a:gd name="connsiteX26" fmla="*/ 1152383 w 1645942"/>
                  <a:gd name="connsiteY26" fmla="*/ 685877 h 740050"/>
                  <a:gd name="connsiteX27" fmla="*/ 1150099 w 1645942"/>
                  <a:gd name="connsiteY27" fmla="*/ 685350 h 740050"/>
                  <a:gd name="connsiteX28" fmla="*/ 1138678 w 1645942"/>
                  <a:gd name="connsiteY28" fmla="*/ 684120 h 740050"/>
                  <a:gd name="connsiteX29" fmla="*/ 1118032 w 1645942"/>
                  <a:gd name="connsiteY29" fmla="*/ 682363 h 740050"/>
                  <a:gd name="connsiteX30" fmla="*/ 1091500 w 1645942"/>
                  <a:gd name="connsiteY30" fmla="*/ 682099 h 740050"/>
                  <a:gd name="connsiteX31" fmla="*/ 1078762 w 1645942"/>
                  <a:gd name="connsiteY31" fmla="*/ 682011 h 740050"/>
                  <a:gd name="connsiteX32" fmla="*/ 1054778 w 1645942"/>
                  <a:gd name="connsiteY32" fmla="*/ 679727 h 740050"/>
                  <a:gd name="connsiteX33" fmla="*/ 1027455 w 1645942"/>
                  <a:gd name="connsiteY33" fmla="*/ 675598 h 740050"/>
                  <a:gd name="connsiteX34" fmla="*/ 999078 w 1645942"/>
                  <a:gd name="connsiteY34" fmla="*/ 669097 h 740050"/>
                  <a:gd name="connsiteX35" fmla="*/ 966309 w 1645942"/>
                  <a:gd name="connsiteY35" fmla="*/ 663210 h 740050"/>
                  <a:gd name="connsiteX36" fmla="*/ 935472 w 1645942"/>
                  <a:gd name="connsiteY36" fmla="*/ 652580 h 740050"/>
                  <a:gd name="connsiteX37" fmla="*/ 901473 w 1645942"/>
                  <a:gd name="connsiteY37" fmla="*/ 639490 h 740050"/>
                  <a:gd name="connsiteX38" fmla="*/ 888997 w 1645942"/>
                  <a:gd name="connsiteY38" fmla="*/ 634570 h 740050"/>
                  <a:gd name="connsiteX39" fmla="*/ 872481 w 1645942"/>
                  <a:gd name="connsiteY39" fmla="*/ 637382 h 740050"/>
                  <a:gd name="connsiteX40" fmla="*/ 852889 w 1645942"/>
                  <a:gd name="connsiteY40" fmla="*/ 652668 h 740050"/>
                  <a:gd name="connsiteX41" fmla="*/ 841117 w 1645942"/>
                  <a:gd name="connsiteY41" fmla="*/ 659081 h 740050"/>
                  <a:gd name="connsiteX42" fmla="*/ 803691 w 1645942"/>
                  <a:gd name="connsiteY42" fmla="*/ 678761 h 740050"/>
                  <a:gd name="connsiteX43" fmla="*/ 762488 w 1645942"/>
                  <a:gd name="connsiteY43" fmla="*/ 694399 h 740050"/>
                  <a:gd name="connsiteX44" fmla="*/ 755723 w 1645942"/>
                  <a:gd name="connsiteY44" fmla="*/ 698088 h 740050"/>
                  <a:gd name="connsiteX45" fmla="*/ 718737 w 1645942"/>
                  <a:gd name="connsiteY45" fmla="*/ 708894 h 740050"/>
                  <a:gd name="connsiteX46" fmla="*/ 711357 w 1645942"/>
                  <a:gd name="connsiteY46" fmla="*/ 710915 h 740050"/>
                  <a:gd name="connsiteX47" fmla="*/ 678148 w 1645942"/>
                  <a:gd name="connsiteY47" fmla="*/ 720491 h 740050"/>
                  <a:gd name="connsiteX48" fmla="*/ 632113 w 1645942"/>
                  <a:gd name="connsiteY48" fmla="*/ 727959 h 740050"/>
                  <a:gd name="connsiteX49" fmla="*/ 589855 w 1645942"/>
                  <a:gd name="connsiteY49" fmla="*/ 735426 h 740050"/>
                  <a:gd name="connsiteX50" fmla="*/ 581685 w 1645942"/>
                  <a:gd name="connsiteY50" fmla="*/ 735778 h 740050"/>
                  <a:gd name="connsiteX51" fmla="*/ 565784 w 1645942"/>
                  <a:gd name="connsiteY51" fmla="*/ 737271 h 740050"/>
                  <a:gd name="connsiteX52" fmla="*/ 551990 w 1645942"/>
                  <a:gd name="connsiteY52" fmla="*/ 737359 h 740050"/>
                  <a:gd name="connsiteX53" fmla="*/ 540306 w 1645942"/>
                  <a:gd name="connsiteY53" fmla="*/ 734108 h 740050"/>
                  <a:gd name="connsiteX54" fmla="*/ 527128 w 1645942"/>
                  <a:gd name="connsiteY54" fmla="*/ 736217 h 740050"/>
                  <a:gd name="connsiteX55" fmla="*/ 513423 w 1645942"/>
                  <a:gd name="connsiteY55" fmla="*/ 736305 h 740050"/>
                  <a:gd name="connsiteX56" fmla="*/ 512017 w 1645942"/>
                  <a:gd name="connsiteY56" fmla="*/ 736568 h 740050"/>
                  <a:gd name="connsiteX57" fmla="*/ 500684 w 1645942"/>
                  <a:gd name="connsiteY57" fmla="*/ 737974 h 740050"/>
                  <a:gd name="connsiteX58" fmla="*/ 473449 w 1645942"/>
                  <a:gd name="connsiteY58" fmla="*/ 737710 h 740050"/>
                  <a:gd name="connsiteX59" fmla="*/ 471428 w 1645942"/>
                  <a:gd name="connsiteY59" fmla="*/ 737710 h 740050"/>
                  <a:gd name="connsiteX60" fmla="*/ 440768 w 1645942"/>
                  <a:gd name="connsiteY60" fmla="*/ 735690 h 740050"/>
                  <a:gd name="connsiteX61" fmla="*/ 379885 w 1645942"/>
                  <a:gd name="connsiteY61" fmla="*/ 727607 h 740050"/>
                  <a:gd name="connsiteX62" fmla="*/ 350629 w 1645942"/>
                  <a:gd name="connsiteY62" fmla="*/ 723127 h 740050"/>
                  <a:gd name="connsiteX63" fmla="*/ 331653 w 1645942"/>
                  <a:gd name="connsiteY63" fmla="*/ 718998 h 740050"/>
                  <a:gd name="connsiteX64" fmla="*/ 298796 w 1645942"/>
                  <a:gd name="connsiteY64" fmla="*/ 710739 h 740050"/>
                  <a:gd name="connsiteX65" fmla="*/ 268135 w 1645942"/>
                  <a:gd name="connsiteY65" fmla="*/ 702130 h 740050"/>
                  <a:gd name="connsiteX66" fmla="*/ 240549 w 1645942"/>
                  <a:gd name="connsiteY66" fmla="*/ 691324 h 740050"/>
                  <a:gd name="connsiteX67" fmla="*/ 225087 w 1645942"/>
                  <a:gd name="connsiteY67" fmla="*/ 686140 h 740050"/>
                  <a:gd name="connsiteX68" fmla="*/ 183883 w 1645942"/>
                  <a:gd name="connsiteY68" fmla="*/ 667955 h 740050"/>
                  <a:gd name="connsiteX69" fmla="*/ 148741 w 1645942"/>
                  <a:gd name="connsiteY69" fmla="*/ 650384 h 740050"/>
                  <a:gd name="connsiteX70" fmla="*/ 113952 w 1645942"/>
                  <a:gd name="connsiteY70" fmla="*/ 626663 h 740050"/>
                  <a:gd name="connsiteX71" fmla="*/ 89440 w 1645942"/>
                  <a:gd name="connsiteY71" fmla="*/ 608302 h 740050"/>
                  <a:gd name="connsiteX72" fmla="*/ 63172 w 1645942"/>
                  <a:gd name="connsiteY72" fmla="*/ 584142 h 740050"/>
                  <a:gd name="connsiteX73" fmla="*/ 54387 w 1645942"/>
                  <a:gd name="connsiteY73" fmla="*/ 573600 h 740050"/>
                  <a:gd name="connsiteX74" fmla="*/ 29612 w 1645942"/>
                  <a:gd name="connsiteY74" fmla="*/ 540215 h 740050"/>
                  <a:gd name="connsiteX75" fmla="*/ 17927 w 1645942"/>
                  <a:gd name="connsiteY75" fmla="*/ 522293 h 740050"/>
                  <a:gd name="connsiteX76" fmla="*/ 12392 w 1645942"/>
                  <a:gd name="connsiteY76" fmla="*/ 508061 h 740050"/>
                  <a:gd name="connsiteX77" fmla="*/ 2465 w 1645942"/>
                  <a:gd name="connsiteY77" fmla="*/ 478015 h 740050"/>
                  <a:gd name="connsiteX78" fmla="*/ 2026 w 1645942"/>
                  <a:gd name="connsiteY78" fmla="*/ 477136 h 740050"/>
                  <a:gd name="connsiteX79" fmla="*/ 1059 w 1645942"/>
                  <a:gd name="connsiteY79" fmla="*/ 439095 h 740050"/>
                  <a:gd name="connsiteX80" fmla="*/ 5 w 1645942"/>
                  <a:gd name="connsiteY80" fmla="*/ 434088 h 740050"/>
                  <a:gd name="connsiteX81" fmla="*/ 2289 w 1645942"/>
                  <a:gd name="connsiteY81" fmla="*/ 411246 h 740050"/>
                  <a:gd name="connsiteX82" fmla="*/ 22496 w 1645942"/>
                  <a:gd name="connsiteY82" fmla="*/ 359500 h 740050"/>
                  <a:gd name="connsiteX83" fmla="*/ 24868 w 1645942"/>
                  <a:gd name="connsiteY83" fmla="*/ 354317 h 740050"/>
                  <a:gd name="connsiteX84" fmla="*/ 44547 w 1645942"/>
                  <a:gd name="connsiteY84" fmla="*/ 327170 h 740050"/>
                  <a:gd name="connsiteX85" fmla="*/ 50521 w 1645942"/>
                  <a:gd name="connsiteY85" fmla="*/ 319351 h 740050"/>
                  <a:gd name="connsiteX86" fmla="*/ 102618 w 1645942"/>
                  <a:gd name="connsiteY86" fmla="*/ 275512 h 740050"/>
                  <a:gd name="connsiteX87" fmla="*/ 133016 w 1645942"/>
                  <a:gd name="connsiteY87" fmla="*/ 253724 h 740050"/>
                  <a:gd name="connsiteX88" fmla="*/ 160778 w 1645942"/>
                  <a:gd name="connsiteY88" fmla="*/ 238350 h 740050"/>
                  <a:gd name="connsiteX89" fmla="*/ 176767 w 1645942"/>
                  <a:gd name="connsiteY89" fmla="*/ 231936 h 740050"/>
                  <a:gd name="connsiteX90" fmla="*/ 212875 w 1645942"/>
                  <a:gd name="connsiteY90" fmla="*/ 216562 h 740050"/>
                  <a:gd name="connsiteX91" fmla="*/ 258295 w 1645942"/>
                  <a:gd name="connsiteY91" fmla="*/ 201012 h 740050"/>
                  <a:gd name="connsiteX92" fmla="*/ 294227 w 1645942"/>
                  <a:gd name="connsiteY92" fmla="*/ 192666 h 740050"/>
                  <a:gd name="connsiteX93" fmla="*/ 338330 w 1645942"/>
                  <a:gd name="connsiteY93" fmla="*/ 186252 h 740050"/>
                  <a:gd name="connsiteX94" fmla="*/ 358185 w 1645942"/>
                  <a:gd name="connsiteY94" fmla="*/ 182035 h 740050"/>
                  <a:gd name="connsiteX95" fmla="*/ 394205 w 1645942"/>
                  <a:gd name="connsiteY95" fmla="*/ 177467 h 740050"/>
                  <a:gd name="connsiteX96" fmla="*/ 432070 w 1645942"/>
                  <a:gd name="connsiteY96" fmla="*/ 174392 h 740050"/>
                  <a:gd name="connsiteX97" fmla="*/ 446829 w 1645942"/>
                  <a:gd name="connsiteY97" fmla="*/ 175798 h 740050"/>
                  <a:gd name="connsiteX98" fmla="*/ 456845 w 1645942"/>
                  <a:gd name="connsiteY98" fmla="*/ 175886 h 740050"/>
                  <a:gd name="connsiteX99" fmla="*/ 472571 w 1645942"/>
                  <a:gd name="connsiteY99" fmla="*/ 174568 h 740050"/>
                  <a:gd name="connsiteX100" fmla="*/ 479511 w 1645942"/>
                  <a:gd name="connsiteY100" fmla="*/ 172284 h 740050"/>
                  <a:gd name="connsiteX101" fmla="*/ 498575 w 1645942"/>
                  <a:gd name="connsiteY101" fmla="*/ 149090 h 740050"/>
                  <a:gd name="connsiteX102" fmla="*/ 525546 w 1645942"/>
                  <a:gd name="connsiteY102" fmla="*/ 120274 h 740050"/>
                  <a:gd name="connsiteX103" fmla="*/ 544259 w 1645942"/>
                  <a:gd name="connsiteY103" fmla="*/ 105603 h 740050"/>
                  <a:gd name="connsiteX104" fmla="*/ 574130 w 1645942"/>
                  <a:gd name="connsiteY104" fmla="*/ 84693 h 740050"/>
                  <a:gd name="connsiteX105" fmla="*/ 602945 w 1645942"/>
                  <a:gd name="connsiteY105" fmla="*/ 69583 h 740050"/>
                  <a:gd name="connsiteX106" fmla="*/ 668924 w 1645942"/>
                  <a:gd name="connsiteY106" fmla="*/ 41206 h 740050"/>
                  <a:gd name="connsiteX107" fmla="*/ 705119 w 1645942"/>
                  <a:gd name="connsiteY107" fmla="*/ 30927 h 740050"/>
                  <a:gd name="connsiteX108" fmla="*/ 708458 w 1645942"/>
                  <a:gd name="connsiteY108" fmla="*/ 28906 h 740050"/>
                  <a:gd name="connsiteX109" fmla="*/ 738153 w 1645942"/>
                  <a:gd name="connsiteY109" fmla="*/ 20472 h 740050"/>
                  <a:gd name="connsiteX110" fmla="*/ 760819 w 1645942"/>
                  <a:gd name="connsiteY110" fmla="*/ 15289 h 740050"/>
                  <a:gd name="connsiteX111" fmla="*/ 763542 w 1645942"/>
                  <a:gd name="connsiteY111" fmla="*/ 14410 h 740050"/>
                  <a:gd name="connsiteX112" fmla="*/ 796048 w 1645942"/>
                  <a:gd name="connsiteY112" fmla="*/ 10106 h 740050"/>
                  <a:gd name="connsiteX113" fmla="*/ 811950 w 1645942"/>
                  <a:gd name="connsiteY113" fmla="*/ 7733 h 740050"/>
                  <a:gd name="connsiteX114" fmla="*/ 829872 w 1645942"/>
                  <a:gd name="connsiteY114" fmla="*/ 5801 h 740050"/>
                  <a:gd name="connsiteX115" fmla="*/ 860181 w 1645942"/>
                  <a:gd name="connsiteY115" fmla="*/ 3868 h 740050"/>
                  <a:gd name="connsiteX116" fmla="*/ 878982 w 1645942"/>
                  <a:gd name="connsiteY116" fmla="*/ 1759 h 740050"/>
                  <a:gd name="connsiteX117" fmla="*/ 889788 w 1645942"/>
                  <a:gd name="connsiteY117" fmla="*/ 2111 h 740050"/>
                  <a:gd name="connsiteX118" fmla="*/ 901297 w 1645942"/>
                  <a:gd name="connsiteY118" fmla="*/ 2 h 740050"/>
                  <a:gd name="connsiteX119" fmla="*/ 910785 w 1645942"/>
                  <a:gd name="connsiteY119" fmla="*/ 1672 h 740050"/>
                  <a:gd name="connsiteX120" fmla="*/ 931958 w 1645942"/>
                  <a:gd name="connsiteY120" fmla="*/ 2023 h 740050"/>
                  <a:gd name="connsiteX121" fmla="*/ 953658 w 1645942"/>
                  <a:gd name="connsiteY121" fmla="*/ 2023 h 740050"/>
                  <a:gd name="connsiteX122" fmla="*/ 987130 w 1645942"/>
                  <a:gd name="connsiteY122" fmla="*/ 5537 h 740050"/>
                  <a:gd name="connsiteX123" fmla="*/ 1022887 w 1645942"/>
                  <a:gd name="connsiteY123" fmla="*/ 8348 h 740050"/>
                  <a:gd name="connsiteX124" fmla="*/ 1055744 w 1645942"/>
                  <a:gd name="connsiteY124" fmla="*/ 13708 h 740050"/>
                  <a:gd name="connsiteX125" fmla="*/ 1082100 w 1645942"/>
                  <a:gd name="connsiteY125" fmla="*/ 19769 h 740050"/>
                  <a:gd name="connsiteX126" fmla="*/ 1118823 w 1645942"/>
                  <a:gd name="connsiteY126" fmla="*/ 26798 h 740050"/>
                  <a:gd name="connsiteX127" fmla="*/ 1142192 w 1645942"/>
                  <a:gd name="connsiteY127" fmla="*/ 32948 h 740050"/>
                  <a:gd name="connsiteX128" fmla="*/ 1179530 w 1645942"/>
                  <a:gd name="connsiteY128" fmla="*/ 45423 h 740050"/>
                  <a:gd name="connsiteX129" fmla="*/ 1198946 w 1645942"/>
                  <a:gd name="connsiteY129" fmla="*/ 53593 h 740050"/>
                  <a:gd name="connsiteX130" fmla="*/ 1237162 w 1645942"/>
                  <a:gd name="connsiteY130" fmla="*/ 68968 h 740050"/>
                  <a:gd name="connsiteX131" fmla="*/ 1291807 w 1645942"/>
                  <a:gd name="connsiteY131" fmla="*/ 99453 h 740050"/>
                  <a:gd name="connsiteX132" fmla="*/ 1328354 w 1645942"/>
                  <a:gd name="connsiteY132" fmla="*/ 126600 h 740050"/>
                  <a:gd name="connsiteX133" fmla="*/ 1339160 w 1645942"/>
                  <a:gd name="connsiteY133" fmla="*/ 135473 h 740050"/>
                  <a:gd name="connsiteX134" fmla="*/ 1351460 w 1645942"/>
                  <a:gd name="connsiteY134" fmla="*/ 147772 h 740050"/>
                  <a:gd name="connsiteX135" fmla="*/ 1369294 w 1645942"/>
                  <a:gd name="connsiteY135" fmla="*/ 159457 h 740050"/>
                  <a:gd name="connsiteX136" fmla="*/ 1392839 w 1645942"/>
                  <a:gd name="connsiteY136" fmla="*/ 167539 h 740050"/>
                  <a:gd name="connsiteX137" fmla="*/ 1403030 w 1645942"/>
                  <a:gd name="connsiteY137" fmla="*/ 170439 h 740050"/>
                  <a:gd name="connsiteX138" fmla="*/ 1440719 w 1645942"/>
                  <a:gd name="connsiteY138" fmla="*/ 187043 h 740050"/>
                  <a:gd name="connsiteX139" fmla="*/ 1454073 w 1645942"/>
                  <a:gd name="connsiteY139" fmla="*/ 192314 h 740050"/>
                  <a:gd name="connsiteX140" fmla="*/ 1488336 w 1645942"/>
                  <a:gd name="connsiteY140" fmla="*/ 209446 h 740050"/>
                  <a:gd name="connsiteX141" fmla="*/ 1517679 w 1645942"/>
                  <a:gd name="connsiteY141" fmla="*/ 228949 h 740050"/>
                  <a:gd name="connsiteX142" fmla="*/ 1562309 w 1645942"/>
                  <a:gd name="connsiteY142" fmla="*/ 261279 h 740050"/>
                  <a:gd name="connsiteX143" fmla="*/ 1585942 w 1645942"/>
                  <a:gd name="connsiteY143" fmla="*/ 283506 h 740050"/>
                  <a:gd name="connsiteX144" fmla="*/ 1609223 w 1645942"/>
                  <a:gd name="connsiteY144" fmla="*/ 313025 h 740050"/>
                  <a:gd name="connsiteX145" fmla="*/ 1626003 w 1645942"/>
                  <a:gd name="connsiteY145" fmla="*/ 341490 h 740050"/>
                  <a:gd name="connsiteX146" fmla="*/ 1635403 w 1645942"/>
                  <a:gd name="connsiteY146" fmla="*/ 359324 h 740050"/>
                  <a:gd name="connsiteX147" fmla="*/ 1638039 w 1645942"/>
                  <a:gd name="connsiteY147" fmla="*/ 370570 h 740050"/>
                  <a:gd name="connsiteX148" fmla="*/ 320320 w 1645942"/>
                  <a:gd name="connsiteY148" fmla="*/ 211466 h 740050"/>
                  <a:gd name="connsiteX149" fmla="*/ 317245 w 1645942"/>
                  <a:gd name="connsiteY149" fmla="*/ 213838 h 740050"/>
                  <a:gd name="connsiteX150" fmla="*/ 317948 w 1645942"/>
                  <a:gd name="connsiteY150" fmla="*/ 215420 h 740050"/>
                  <a:gd name="connsiteX151" fmla="*/ 320671 w 1645942"/>
                  <a:gd name="connsiteY151" fmla="*/ 213136 h 740050"/>
                  <a:gd name="connsiteX152" fmla="*/ 322341 w 1645942"/>
                  <a:gd name="connsiteY152" fmla="*/ 211466 h 740050"/>
                  <a:gd name="connsiteX153" fmla="*/ 322516 w 1645942"/>
                  <a:gd name="connsiteY153" fmla="*/ 209534 h 740050"/>
                  <a:gd name="connsiteX154" fmla="*/ 320320 w 1645942"/>
                  <a:gd name="connsiteY154" fmla="*/ 211466 h 740050"/>
                  <a:gd name="connsiteX155" fmla="*/ 752473 w 1645942"/>
                  <a:gd name="connsiteY155" fmla="*/ 678848 h 740050"/>
                  <a:gd name="connsiteX156" fmla="*/ 755811 w 1645942"/>
                  <a:gd name="connsiteY156" fmla="*/ 679639 h 740050"/>
                  <a:gd name="connsiteX157" fmla="*/ 756075 w 1645942"/>
                  <a:gd name="connsiteY157" fmla="*/ 678321 h 740050"/>
                  <a:gd name="connsiteX158" fmla="*/ 752473 w 1645942"/>
                  <a:gd name="connsiteY158" fmla="*/ 676740 h 740050"/>
                  <a:gd name="connsiteX159" fmla="*/ 746411 w 1645942"/>
                  <a:gd name="connsiteY159" fmla="*/ 676564 h 740050"/>
                  <a:gd name="connsiteX160" fmla="*/ 751506 w 1645942"/>
                  <a:gd name="connsiteY160" fmla="*/ 677706 h 740050"/>
                  <a:gd name="connsiteX161" fmla="*/ 752473 w 1645942"/>
                  <a:gd name="connsiteY161" fmla="*/ 678848 h 740050"/>
                  <a:gd name="connsiteX162" fmla="*/ 1588753 w 1645942"/>
                  <a:gd name="connsiteY162" fmla="*/ 441555 h 740050"/>
                  <a:gd name="connsiteX163" fmla="*/ 1591828 w 1645942"/>
                  <a:gd name="connsiteY163" fmla="*/ 439183 h 740050"/>
                  <a:gd name="connsiteX164" fmla="*/ 1589983 w 1645942"/>
                  <a:gd name="connsiteY164" fmla="*/ 437426 h 740050"/>
                  <a:gd name="connsiteX165" fmla="*/ 1586644 w 1645942"/>
                  <a:gd name="connsiteY165" fmla="*/ 441555 h 740050"/>
                  <a:gd name="connsiteX166" fmla="*/ 1583569 w 1645942"/>
                  <a:gd name="connsiteY166" fmla="*/ 443927 h 740050"/>
                  <a:gd name="connsiteX167" fmla="*/ 1585414 w 1645942"/>
                  <a:gd name="connsiteY167" fmla="*/ 445685 h 740050"/>
                  <a:gd name="connsiteX168" fmla="*/ 1588753 w 1645942"/>
                  <a:gd name="connsiteY168" fmla="*/ 441555 h 740050"/>
                  <a:gd name="connsiteX169" fmla="*/ 358624 w 1645942"/>
                  <a:gd name="connsiteY169" fmla="*/ 367934 h 740050"/>
                  <a:gd name="connsiteX170" fmla="*/ 364686 w 1645942"/>
                  <a:gd name="connsiteY170" fmla="*/ 368110 h 740050"/>
                  <a:gd name="connsiteX171" fmla="*/ 359591 w 1645942"/>
                  <a:gd name="connsiteY171" fmla="*/ 366968 h 740050"/>
                  <a:gd name="connsiteX172" fmla="*/ 358624 w 1645942"/>
                  <a:gd name="connsiteY172" fmla="*/ 365913 h 740050"/>
                  <a:gd name="connsiteX173" fmla="*/ 352826 w 1645942"/>
                  <a:gd name="connsiteY173" fmla="*/ 364947 h 740050"/>
                  <a:gd name="connsiteX174" fmla="*/ 351244 w 1645942"/>
                  <a:gd name="connsiteY174" fmla="*/ 366792 h 740050"/>
                  <a:gd name="connsiteX175" fmla="*/ 356164 w 1645942"/>
                  <a:gd name="connsiteY175" fmla="*/ 368285 h 740050"/>
                  <a:gd name="connsiteX176" fmla="*/ 358624 w 1645942"/>
                  <a:gd name="connsiteY176" fmla="*/ 367934 h 740050"/>
                  <a:gd name="connsiteX177" fmla="*/ 486100 w 1645942"/>
                  <a:gd name="connsiteY177" fmla="*/ 727607 h 740050"/>
                  <a:gd name="connsiteX178" fmla="*/ 492250 w 1645942"/>
                  <a:gd name="connsiteY178" fmla="*/ 727519 h 740050"/>
                  <a:gd name="connsiteX179" fmla="*/ 497082 w 1645942"/>
                  <a:gd name="connsiteY179" fmla="*/ 726114 h 740050"/>
                  <a:gd name="connsiteX180" fmla="*/ 491020 w 1645942"/>
                  <a:gd name="connsiteY180" fmla="*/ 723654 h 740050"/>
                  <a:gd name="connsiteX181" fmla="*/ 483992 w 1645942"/>
                  <a:gd name="connsiteY181" fmla="*/ 727519 h 740050"/>
                  <a:gd name="connsiteX182" fmla="*/ 480038 w 1645942"/>
                  <a:gd name="connsiteY182" fmla="*/ 727607 h 740050"/>
                  <a:gd name="connsiteX183" fmla="*/ 476963 w 1645942"/>
                  <a:gd name="connsiteY183" fmla="*/ 728749 h 740050"/>
                  <a:gd name="connsiteX184" fmla="*/ 479599 w 1645942"/>
                  <a:gd name="connsiteY184" fmla="*/ 729540 h 740050"/>
                  <a:gd name="connsiteX185" fmla="*/ 486100 w 1645942"/>
                  <a:gd name="connsiteY185" fmla="*/ 727607 h 740050"/>
                  <a:gd name="connsiteX186" fmla="*/ 389724 w 1645942"/>
                  <a:gd name="connsiteY186" fmla="*/ 202154 h 740050"/>
                  <a:gd name="connsiteX187" fmla="*/ 409052 w 1645942"/>
                  <a:gd name="connsiteY187" fmla="*/ 201100 h 740050"/>
                  <a:gd name="connsiteX188" fmla="*/ 412566 w 1645942"/>
                  <a:gd name="connsiteY188" fmla="*/ 198815 h 740050"/>
                  <a:gd name="connsiteX189" fmla="*/ 408701 w 1645942"/>
                  <a:gd name="connsiteY189" fmla="*/ 197058 h 740050"/>
                  <a:gd name="connsiteX190" fmla="*/ 404045 w 1645942"/>
                  <a:gd name="connsiteY190" fmla="*/ 198200 h 740050"/>
                  <a:gd name="connsiteX191" fmla="*/ 389812 w 1645942"/>
                  <a:gd name="connsiteY191" fmla="*/ 200045 h 740050"/>
                  <a:gd name="connsiteX192" fmla="*/ 376986 w 1645942"/>
                  <a:gd name="connsiteY192" fmla="*/ 200309 h 740050"/>
                  <a:gd name="connsiteX193" fmla="*/ 367058 w 1645942"/>
                  <a:gd name="connsiteY193" fmla="*/ 202857 h 740050"/>
                  <a:gd name="connsiteX194" fmla="*/ 350893 w 1645942"/>
                  <a:gd name="connsiteY194" fmla="*/ 205317 h 740050"/>
                  <a:gd name="connsiteX195" fmla="*/ 348433 w 1645942"/>
                  <a:gd name="connsiteY195" fmla="*/ 206459 h 740050"/>
                  <a:gd name="connsiteX196" fmla="*/ 351157 w 1645942"/>
                  <a:gd name="connsiteY196" fmla="*/ 207337 h 740050"/>
                  <a:gd name="connsiteX197" fmla="*/ 387792 w 1645942"/>
                  <a:gd name="connsiteY197" fmla="*/ 201188 h 740050"/>
                  <a:gd name="connsiteX198" fmla="*/ 389724 w 1645942"/>
                  <a:gd name="connsiteY198" fmla="*/ 202154 h 740050"/>
                  <a:gd name="connsiteX199" fmla="*/ 279907 w 1645942"/>
                  <a:gd name="connsiteY199" fmla="*/ 680957 h 740050"/>
                  <a:gd name="connsiteX200" fmla="*/ 281840 w 1645942"/>
                  <a:gd name="connsiteY200" fmla="*/ 681133 h 740050"/>
                  <a:gd name="connsiteX201" fmla="*/ 279907 w 1645942"/>
                  <a:gd name="connsiteY201" fmla="*/ 678936 h 740050"/>
                  <a:gd name="connsiteX202" fmla="*/ 263830 w 1645942"/>
                  <a:gd name="connsiteY202" fmla="*/ 658818 h 740050"/>
                  <a:gd name="connsiteX203" fmla="*/ 260492 w 1645942"/>
                  <a:gd name="connsiteY203" fmla="*/ 657149 h 740050"/>
                  <a:gd name="connsiteX204" fmla="*/ 253463 w 1645942"/>
                  <a:gd name="connsiteY204" fmla="*/ 654249 h 740050"/>
                  <a:gd name="connsiteX205" fmla="*/ 227283 w 1645942"/>
                  <a:gd name="connsiteY205" fmla="*/ 642213 h 740050"/>
                  <a:gd name="connsiteX206" fmla="*/ 163501 w 1645942"/>
                  <a:gd name="connsiteY206" fmla="*/ 616297 h 740050"/>
                  <a:gd name="connsiteX207" fmla="*/ 122649 w 1645942"/>
                  <a:gd name="connsiteY207" fmla="*/ 594948 h 740050"/>
                  <a:gd name="connsiteX208" fmla="*/ 119398 w 1645942"/>
                  <a:gd name="connsiteY208" fmla="*/ 592927 h 740050"/>
                  <a:gd name="connsiteX209" fmla="*/ 93482 w 1645942"/>
                  <a:gd name="connsiteY209" fmla="*/ 575445 h 740050"/>
                  <a:gd name="connsiteX210" fmla="*/ 90670 w 1645942"/>
                  <a:gd name="connsiteY210" fmla="*/ 575972 h 740050"/>
                  <a:gd name="connsiteX211" fmla="*/ 91549 w 1645942"/>
                  <a:gd name="connsiteY211" fmla="*/ 579486 h 740050"/>
                  <a:gd name="connsiteX212" fmla="*/ 116060 w 1645942"/>
                  <a:gd name="connsiteY212" fmla="*/ 597847 h 740050"/>
                  <a:gd name="connsiteX213" fmla="*/ 124758 w 1645942"/>
                  <a:gd name="connsiteY213" fmla="*/ 604348 h 740050"/>
                  <a:gd name="connsiteX214" fmla="*/ 143558 w 1645942"/>
                  <a:gd name="connsiteY214" fmla="*/ 619108 h 740050"/>
                  <a:gd name="connsiteX215" fmla="*/ 150938 w 1645942"/>
                  <a:gd name="connsiteY215" fmla="*/ 622095 h 740050"/>
                  <a:gd name="connsiteX216" fmla="*/ 154891 w 1645942"/>
                  <a:gd name="connsiteY216" fmla="*/ 624467 h 740050"/>
                  <a:gd name="connsiteX217" fmla="*/ 160865 w 1645942"/>
                  <a:gd name="connsiteY217" fmla="*/ 630002 h 740050"/>
                  <a:gd name="connsiteX218" fmla="*/ 196446 w 1645942"/>
                  <a:gd name="connsiteY218" fmla="*/ 649242 h 740050"/>
                  <a:gd name="connsiteX219" fmla="*/ 200927 w 1645942"/>
                  <a:gd name="connsiteY219" fmla="*/ 650911 h 740050"/>
                  <a:gd name="connsiteX220" fmla="*/ 221221 w 1645942"/>
                  <a:gd name="connsiteY220" fmla="*/ 659433 h 740050"/>
                  <a:gd name="connsiteX221" fmla="*/ 224559 w 1645942"/>
                  <a:gd name="connsiteY221" fmla="*/ 661190 h 740050"/>
                  <a:gd name="connsiteX222" fmla="*/ 237562 w 1645942"/>
                  <a:gd name="connsiteY222" fmla="*/ 667427 h 740050"/>
                  <a:gd name="connsiteX223" fmla="*/ 252409 w 1645942"/>
                  <a:gd name="connsiteY223" fmla="*/ 671644 h 740050"/>
                  <a:gd name="connsiteX224" fmla="*/ 255132 w 1645942"/>
                  <a:gd name="connsiteY224" fmla="*/ 672611 h 740050"/>
                  <a:gd name="connsiteX225" fmla="*/ 279907 w 1645942"/>
                  <a:gd name="connsiteY225" fmla="*/ 680957 h 740050"/>
                  <a:gd name="connsiteX226" fmla="*/ 1589807 w 1645942"/>
                  <a:gd name="connsiteY226" fmla="*/ 399034 h 740050"/>
                  <a:gd name="connsiteX227" fmla="*/ 1596220 w 1645942"/>
                  <a:gd name="connsiteY227" fmla="*/ 410807 h 740050"/>
                  <a:gd name="connsiteX228" fmla="*/ 1597802 w 1645942"/>
                  <a:gd name="connsiteY228" fmla="*/ 417308 h 740050"/>
                  <a:gd name="connsiteX229" fmla="*/ 1598153 w 1645942"/>
                  <a:gd name="connsiteY229" fmla="*/ 427938 h 740050"/>
                  <a:gd name="connsiteX230" fmla="*/ 1601228 w 1645942"/>
                  <a:gd name="connsiteY230" fmla="*/ 441380 h 740050"/>
                  <a:gd name="connsiteX231" fmla="*/ 1604391 w 1645942"/>
                  <a:gd name="connsiteY231" fmla="*/ 449462 h 740050"/>
                  <a:gd name="connsiteX232" fmla="*/ 1587699 w 1645942"/>
                  <a:gd name="connsiteY232" fmla="*/ 490226 h 740050"/>
                  <a:gd name="connsiteX233" fmla="*/ 1586117 w 1645942"/>
                  <a:gd name="connsiteY233" fmla="*/ 491193 h 740050"/>
                  <a:gd name="connsiteX234" fmla="*/ 1579352 w 1645942"/>
                  <a:gd name="connsiteY234" fmla="*/ 499715 h 740050"/>
                  <a:gd name="connsiteX235" fmla="*/ 1576365 w 1645942"/>
                  <a:gd name="connsiteY235" fmla="*/ 505689 h 740050"/>
                  <a:gd name="connsiteX236" fmla="*/ 1557389 w 1645942"/>
                  <a:gd name="connsiteY236" fmla="*/ 526861 h 740050"/>
                  <a:gd name="connsiteX237" fmla="*/ 1554578 w 1645942"/>
                  <a:gd name="connsiteY237" fmla="*/ 531869 h 740050"/>
                  <a:gd name="connsiteX238" fmla="*/ 1550624 w 1645942"/>
                  <a:gd name="connsiteY238" fmla="*/ 539512 h 740050"/>
                  <a:gd name="connsiteX239" fmla="*/ 1518909 w 1645942"/>
                  <a:gd name="connsiteY239" fmla="*/ 569031 h 740050"/>
                  <a:gd name="connsiteX240" fmla="*/ 1507224 w 1645942"/>
                  <a:gd name="connsiteY240" fmla="*/ 572194 h 740050"/>
                  <a:gd name="connsiteX241" fmla="*/ 1498615 w 1645942"/>
                  <a:gd name="connsiteY241" fmla="*/ 576411 h 740050"/>
                  <a:gd name="connsiteX242" fmla="*/ 1489039 w 1645942"/>
                  <a:gd name="connsiteY242" fmla="*/ 582297 h 740050"/>
                  <a:gd name="connsiteX243" fmla="*/ 1480868 w 1645942"/>
                  <a:gd name="connsiteY243" fmla="*/ 584845 h 740050"/>
                  <a:gd name="connsiteX244" fmla="*/ 1463561 w 1645942"/>
                  <a:gd name="connsiteY244" fmla="*/ 590819 h 740050"/>
                  <a:gd name="connsiteX245" fmla="*/ 1451174 w 1645942"/>
                  <a:gd name="connsiteY245" fmla="*/ 595651 h 740050"/>
                  <a:gd name="connsiteX246" fmla="*/ 1448187 w 1645942"/>
                  <a:gd name="connsiteY246" fmla="*/ 600834 h 740050"/>
                  <a:gd name="connsiteX247" fmla="*/ 1417965 w 1645942"/>
                  <a:gd name="connsiteY247" fmla="*/ 608038 h 740050"/>
                  <a:gd name="connsiteX248" fmla="*/ 1412255 w 1645942"/>
                  <a:gd name="connsiteY248" fmla="*/ 609180 h 740050"/>
                  <a:gd name="connsiteX249" fmla="*/ 1391170 w 1645942"/>
                  <a:gd name="connsiteY249" fmla="*/ 613309 h 740050"/>
                  <a:gd name="connsiteX250" fmla="*/ 1364901 w 1645942"/>
                  <a:gd name="connsiteY250" fmla="*/ 617175 h 740050"/>
                  <a:gd name="connsiteX251" fmla="*/ 1338457 w 1645942"/>
                  <a:gd name="connsiteY251" fmla="*/ 624028 h 740050"/>
                  <a:gd name="connsiteX252" fmla="*/ 1333098 w 1645942"/>
                  <a:gd name="connsiteY252" fmla="*/ 630529 h 740050"/>
                  <a:gd name="connsiteX253" fmla="*/ 1318690 w 1645942"/>
                  <a:gd name="connsiteY253" fmla="*/ 637996 h 740050"/>
                  <a:gd name="connsiteX254" fmla="*/ 1275905 w 1645942"/>
                  <a:gd name="connsiteY254" fmla="*/ 638172 h 740050"/>
                  <a:gd name="connsiteX255" fmla="*/ 1263167 w 1645942"/>
                  <a:gd name="connsiteY255" fmla="*/ 638348 h 740050"/>
                  <a:gd name="connsiteX256" fmla="*/ 1252624 w 1645942"/>
                  <a:gd name="connsiteY256" fmla="*/ 639929 h 740050"/>
                  <a:gd name="connsiteX257" fmla="*/ 1240764 w 1645942"/>
                  <a:gd name="connsiteY257" fmla="*/ 640456 h 740050"/>
                  <a:gd name="connsiteX258" fmla="*/ 1231276 w 1645942"/>
                  <a:gd name="connsiteY258" fmla="*/ 642213 h 740050"/>
                  <a:gd name="connsiteX259" fmla="*/ 1195871 w 1645942"/>
                  <a:gd name="connsiteY259" fmla="*/ 640193 h 740050"/>
                  <a:gd name="connsiteX260" fmla="*/ 1184274 w 1645942"/>
                  <a:gd name="connsiteY260" fmla="*/ 638172 h 740050"/>
                  <a:gd name="connsiteX261" fmla="*/ 1154931 w 1645942"/>
                  <a:gd name="connsiteY261" fmla="*/ 634394 h 740050"/>
                  <a:gd name="connsiteX262" fmla="*/ 1129717 w 1645942"/>
                  <a:gd name="connsiteY262" fmla="*/ 633955 h 740050"/>
                  <a:gd name="connsiteX263" fmla="*/ 1126730 w 1645942"/>
                  <a:gd name="connsiteY263" fmla="*/ 633955 h 740050"/>
                  <a:gd name="connsiteX264" fmla="*/ 1116099 w 1645942"/>
                  <a:gd name="connsiteY264" fmla="*/ 632022 h 740050"/>
                  <a:gd name="connsiteX265" fmla="*/ 1091237 w 1645942"/>
                  <a:gd name="connsiteY265" fmla="*/ 632022 h 740050"/>
                  <a:gd name="connsiteX266" fmla="*/ 1068044 w 1645942"/>
                  <a:gd name="connsiteY266" fmla="*/ 631935 h 740050"/>
                  <a:gd name="connsiteX267" fmla="*/ 1066023 w 1645942"/>
                  <a:gd name="connsiteY267" fmla="*/ 631935 h 740050"/>
                  <a:gd name="connsiteX268" fmla="*/ 1041512 w 1645942"/>
                  <a:gd name="connsiteY268" fmla="*/ 627718 h 740050"/>
                  <a:gd name="connsiteX269" fmla="*/ 1038612 w 1645942"/>
                  <a:gd name="connsiteY269" fmla="*/ 626839 h 740050"/>
                  <a:gd name="connsiteX270" fmla="*/ 1016210 w 1645942"/>
                  <a:gd name="connsiteY270" fmla="*/ 623061 h 740050"/>
                  <a:gd name="connsiteX271" fmla="*/ 985109 w 1645942"/>
                  <a:gd name="connsiteY271" fmla="*/ 619284 h 740050"/>
                  <a:gd name="connsiteX272" fmla="*/ 970174 w 1645942"/>
                  <a:gd name="connsiteY272" fmla="*/ 618405 h 740050"/>
                  <a:gd name="connsiteX273" fmla="*/ 944257 w 1645942"/>
                  <a:gd name="connsiteY273" fmla="*/ 613573 h 740050"/>
                  <a:gd name="connsiteX274" fmla="*/ 916408 w 1645942"/>
                  <a:gd name="connsiteY274" fmla="*/ 608126 h 740050"/>
                  <a:gd name="connsiteX275" fmla="*/ 905162 w 1645942"/>
                  <a:gd name="connsiteY275" fmla="*/ 611465 h 740050"/>
                  <a:gd name="connsiteX276" fmla="*/ 907007 w 1645942"/>
                  <a:gd name="connsiteY276" fmla="*/ 617702 h 740050"/>
                  <a:gd name="connsiteX277" fmla="*/ 918956 w 1645942"/>
                  <a:gd name="connsiteY277" fmla="*/ 621304 h 740050"/>
                  <a:gd name="connsiteX278" fmla="*/ 968242 w 1645942"/>
                  <a:gd name="connsiteY278" fmla="*/ 637294 h 740050"/>
                  <a:gd name="connsiteX279" fmla="*/ 994598 w 1645942"/>
                  <a:gd name="connsiteY279" fmla="*/ 646255 h 740050"/>
                  <a:gd name="connsiteX280" fmla="*/ 1005228 w 1645942"/>
                  <a:gd name="connsiteY280" fmla="*/ 646694 h 740050"/>
                  <a:gd name="connsiteX281" fmla="*/ 1009006 w 1645942"/>
                  <a:gd name="connsiteY281" fmla="*/ 647221 h 740050"/>
                  <a:gd name="connsiteX282" fmla="*/ 1045202 w 1645942"/>
                  <a:gd name="connsiteY282" fmla="*/ 654952 h 740050"/>
                  <a:gd name="connsiteX283" fmla="*/ 1063914 w 1645942"/>
                  <a:gd name="connsiteY283" fmla="*/ 657236 h 740050"/>
                  <a:gd name="connsiteX284" fmla="*/ 1101955 w 1645942"/>
                  <a:gd name="connsiteY284" fmla="*/ 662771 h 740050"/>
                  <a:gd name="connsiteX285" fmla="*/ 1122864 w 1645942"/>
                  <a:gd name="connsiteY285" fmla="*/ 667515 h 740050"/>
                  <a:gd name="connsiteX286" fmla="*/ 1137712 w 1645942"/>
                  <a:gd name="connsiteY286" fmla="*/ 670942 h 740050"/>
                  <a:gd name="connsiteX287" fmla="*/ 1156688 w 1645942"/>
                  <a:gd name="connsiteY287" fmla="*/ 669360 h 740050"/>
                  <a:gd name="connsiteX288" fmla="*/ 1213793 w 1645942"/>
                  <a:gd name="connsiteY288" fmla="*/ 666988 h 740050"/>
                  <a:gd name="connsiteX289" fmla="*/ 1233911 w 1645942"/>
                  <a:gd name="connsiteY289" fmla="*/ 667164 h 740050"/>
                  <a:gd name="connsiteX290" fmla="*/ 1238041 w 1645942"/>
                  <a:gd name="connsiteY290" fmla="*/ 667164 h 740050"/>
                  <a:gd name="connsiteX291" fmla="*/ 1269492 w 1645942"/>
                  <a:gd name="connsiteY291" fmla="*/ 663298 h 740050"/>
                  <a:gd name="connsiteX292" fmla="*/ 1294882 w 1645942"/>
                  <a:gd name="connsiteY292" fmla="*/ 660750 h 740050"/>
                  <a:gd name="connsiteX293" fmla="*/ 1295585 w 1645942"/>
                  <a:gd name="connsiteY293" fmla="*/ 660048 h 740050"/>
                  <a:gd name="connsiteX294" fmla="*/ 1330902 w 1645942"/>
                  <a:gd name="connsiteY294" fmla="*/ 652844 h 740050"/>
                  <a:gd name="connsiteX295" fmla="*/ 1343201 w 1645942"/>
                  <a:gd name="connsiteY295" fmla="*/ 649945 h 740050"/>
                  <a:gd name="connsiteX296" fmla="*/ 1352163 w 1645942"/>
                  <a:gd name="connsiteY296" fmla="*/ 646606 h 740050"/>
                  <a:gd name="connsiteX297" fmla="*/ 1397934 w 1645942"/>
                  <a:gd name="connsiteY297" fmla="*/ 634394 h 740050"/>
                  <a:gd name="connsiteX298" fmla="*/ 1422446 w 1645942"/>
                  <a:gd name="connsiteY298" fmla="*/ 625961 h 740050"/>
                  <a:gd name="connsiteX299" fmla="*/ 1448187 w 1645942"/>
                  <a:gd name="connsiteY299" fmla="*/ 615506 h 740050"/>
                  <a:gd name="connsiteX300" fmla="*/ 1465055 w 1645942"/>
                  <a:gd name="connsiteY300" fmla="*/ 608741 h 740050"/>
                  <a:gd name="connsiteX301" fmla="*/ 1479463 w 1645942"/>
                  <a:gd name="connsiteY301" fmla="*/ 601186 h 740050"/>
                  <a:gd name="connsiteX302" fmla="*/ 1493344 w 1645942"/>
                  <a:gd name="connsiteY302" fmla="*/ 592400 h 740050"/>
                  <a:gd name="connsiteX303" fmla="*/ 1498966 w 1645942"/>
                  <a:gd name="connsiteY303" fmla="*/ 588447 h 740050"/>
                  <a:gd name="connsiteX304" fmla="*/ 1522335 w 1645942"/>
                  <a:gd name="connsiteY304" fmla="*/ 574654 h 740050"/>
                  <a:gd name="connsiteX305" fmla="*/ 1545616 w 1645942"/>
                  <a:gd name="connsiteY305" fmla="*/ 555765 h 740050"/>
                  <a:gd name="connsiteX306" fmla="*/ 1557037 w 1645942"/>
                  <a:gd name="connsiteY306" fmla="*/ 551021 h 740050"/>
                  <a:gd name="connsiteX307" fmla="*/ 1558883 w 1645942"/>
                  <a:gd name="connsiteY307" fmla="*/ 548474 h 740050"/>
                  <a:gd name="connsiteX308" fmla="*/ 1560552 w 1645942"/>
                  <a:gd name="connsiteY308" fmla="*/ 542763 h 740050"/>
                  <a:gd name="connsiteX309" fmla="*/ 1565384 w 1645942"/>
                  <a:gd name="connsiteY309" fmla="*/ 537404 h 740050"/>
                  <a:gd name="connsiteX310" fmla="*/ 1572763 w 1645942"/>
                  <a:gd name="connsiteY310" fmla="*/ 528004 h 740050"/>
                  <a:gd name="connsiteX311" fmla="*/ 1579792 w 1645942"/>
                  <a:gd name="connsiteY311" fmla="*/ 519570 h 740050"/>
                  <a:gd name="connsiteX312" fmla="*/ 1601052 w 1645942"/>
                  <a:gd name="connsiteY312" fmla="*/ 495058 h 740050"/>
                  <a:gd name="connsiteX313" fmla="*/ 1602282 w 1645942"/>
                  <a:gd name="connsiteY313" fmla="*/ 491984 h 740050"/>
                  <a:gd name="connsiteX314" fmla="*/ 1603073 w 1645942"/>
                  <a:gd name="connsiteY314" fmla="*/ 483022 h 740050"/>
                  <a:gd name="connsiteX315" fmla="*/ 1604566 w 1645942"/>
                  <a:gd name="connsiteY315" fmla="*/ 477488 h 740050"/>
                  <a:gd name="connsiteX316" fmla="*/ 1610804 w 1645942"/>
                  <a:gd name="connsiteY316" fmla="*/ 465100 h 740050"/>
                  <a:gd name="connsiteX317" fmla="*/ 1611331 w 1645942"/>
                  <a:gd name="connsiteY317" fmla="*/ 467736 h 740050"/>
                  <a:gd name="connsiteX318" fmla="*/ 1612649 w 1645942"/>
                  <a:gd name="connsiteY318" fmla="*/ 467297 h 740050"/>
                  <a:gd name="connsiteX319" fmla="*/ 1610716 w 1645942"/>
                  <a:gd name="connsiteY319" fmla="*/ 462992 h 740050"/>
                  <a:gd name="connsiteX320" fmla="*/ 1612825 w 1645942"/>
                  <a:gd name="connsiteY320" fmla="*/ 440677 h 740050"/>
                  <a:gd name="connsiteX321" fmla="*/ 1613791 w 1645942"/>
                  <a:gd name="connsiteY321" fmla="*/ 439095 h 740050"/>
                  <a:gd name="connsiteX322" fmla="*/ 1616427 w 1645942"/>
                  <a:gd name="connsiteY322" fmla="*/ 424951 h 740050"/>
                  <a:gd name="connsiteX323" fmla="*/ 1614670 w 1645942"/>
                  <a:gd name="connsiteY323" fmla="*/ 403954 h 740050"/>
                  <a:gd name="connsiteX324" fmla="*/ 1614582 w 1645942"/>
                  <a:gd name="connsiteY324" fmla="*/ 393324 h 740050"/>
                  <a:gd name="connsiteX325" fmla="*/ 1612298 w 1645942"/>
                  <a:gd name="connsiteY325" fmla="*/ 384363 h 740050"/>
                  <a:gd name="connsiteX326" fmla="*/ 1607114 w 1645942"/>
                  <a:gd name="connsiteY326" fmla="*/ 374435 h 740050"/>
                  <a:gd name="connsiteX327" fmla="*/ 1604566 w 1645942"/>
                  <a:gd name="connsiteY327" fmla="*/ 368285 h 740050"/>
                  <a:gd name="connsiteX328" fmla="*/ 1594024 w 1645942"/>
                  <a:gd name="connsiteY328" fmla="*/ 341578 h 740050"/>
                  <a:gd name="connsiteX329" fmla="*/ 1571885 w 1645942"/>
                  <a:gd name="connsiteY329" fmla="*/ 309160 h 740050"/>
                  <a:gd name="connsiteX330" fmla="*/ 1542805 w 1645942"/>
                  <a:gd name="connsiteY330" fmla="*/ 279289 h 740050"/>
                  <a:gd name="connsiteX331" fmla="*/ 1530154 w 1645942"/>
                  <a:gd name="connsiteY331" fmla="*/ 268308 h 740050"/>
                  <a:gd name="connsiteX332" fmla="*/ 1527870 w 1645942"/>
                  <a:gd name="connsiteY332" fmla="*/ 265321 h 740050"/>
                  <a:gd name="connsiteX333" fmla="*/ 1524180 w 1645942"/>
                  <a:gd name="connsiteY333" fmla="*/ 261192 h 740050"/>
                  <a:gd name="connsiteX334" fmla="*/ 1500635 w 1645942"/>
                  <a:gd name="connsiteY334" fmla="*/ 246256 h 740050"/>
                  <a:gd name="connsiteX335" fmla="*/ 1476564 w 1645942"/>
                  <a:gd name="connsiteY335" fmla="*/ 231409 h 740050"/>
                  <a:gd name="connsiteX336" fmla="*/ 1464176 w 1645942"/>
                  <a:gd name="connsiteY336" fmla="*/ 223854 h 740050"/>
                  <a:gd name="connsiteX337" fmla="*/ 1424027 w 1645942"/>
                  <a:gd name="connsiteY337" fmla="*/ 203384 h 740050"/>
                  <a:gd name="connsiteX338" fmla="*/ 1414714 w 1645942"/>
                  <a:gd name="connsiteY338" fmla="*/ 201100 h 740050"/>
                  <a:gd name="connsiteX339" fmla="*/ 1420425 w 1645942"/>
                  <a:gd name="connsiteY339" fmla="*/ 208304 h 740050"/>
                  <a:gd name="connsiteX340" fmla="*/ 1440368 w 1645942"/>
                  <a:gd name="connsiteY340" fmla="*/ 222184 h 740050"/>
                  <a:gd name="connsiteX341" fmla="*/ 1466900 w 1645942"/>
                  <a:gd name="connsiteY341" fmla="*/ 240634 h 740050"/>
                  <a:gd name="connsiteX342" fmla="*/ 1497121 w 1645942"/>
                  <a:gd name="connsiteY342" fmla="*/ 260225 h 740050"/>
                  <a:gd name="connsiteX343" fmla="*/ 1524707 w 1645942"/>
                  <a:gd name="connsiteY343" fmla="*/ 278938 h 740050"/>
                  <a:gd name="connsiteX344" fmla="*/ 1543157 w 1645942"/>
                  <a:gd name="connsiteY344" fmla="*/ 298178 h 740050"/>
                  <a:gd name="connsiteX345" fmla="*/ 1555983 w 1645942"/>
                  <a:gd name="connsiteY345" fmla="*/ 322865 h 740050"/>
                  <a:gd name="connsiteX346" fmla="*/ 1570216 w 1645942"/>
                  <a:gd name="connsiteY346" fmla="*/ 345970 h 740050"/>
                  <a:gd name="connsiteX347" fmla="*/ 1573378 w 1645942"/>
                  <a:gd name="connsiteY347" fmla="*/ 351857 h 740050"/>
                  <a:gd name="connsiteX348" fmla="*/ 1585502 w 1645942"/>
                  <a:gd name="connsiteY348" fmla="*/ 379970 h 740050"/>
                  <a:gd name="connsiteX349" fmla="*/ 1590598 w 1645942"/>
                  <a:gd name="connsiteY349" fmla="*/ 389195 h 740050"/>
                  <a:gd name="connsiteX350" fmla="*/ 1590246 w 1645942"/>
                  <a:gd name="connsiteY350" fmla="*/ 391567 h 740050"/>
                  <a:gd name="connsiteX351" fmla="*/ 1589807 w 1645942"/>
                  <a:gd name="connsiteY351" fmla="*/ 399034 h 740050"/>
                  <a:gd name="connsiteX352" fmla="*/ 1000132 w 1645942"/>
                  <a:gd name="connsiteY352" fmla="*/ 37340 h 740050"/>
                  <a:gd name="connsiteX353" fmla="*/ 1004437 w 1645942"/>
                  <a:gd name="connsiteY353" fmla="*/ 39185 h 740050"/>
                  <a:gd name="connsiteX354" fmla="*/ 1010851 w 1645942"/>
                  <a:gd name="connsiteY354" fmla="*/ 37516 h 740050"/>
                  <a:gd name="connsiteX355" fmla="*/ 1027455 w 1645942"/>
                  <a:gd name="connsiteY355" fmla="*/ 39800 h 740050"/>
                  <a:gd name="connsiteX356" fmla="*/ 1043269 w 1645942"/>
                  <a:gd name="connsiteY356" fmla="*/ 44017 h 740050"/>
                  <a:gd name="connsiteX357" fmla="*/ 1095103 w 1645942"/>
                  <a:gd name="connsiteY357" fmla="*/ 53945 h 740050"/>
                  <a:gd name="connsiteX358" fmla="*/ 1123743 w 1645942"/>
                  <a:gd name="connsiteY358" fmla="*/ 62379 h 740050"/>
                  <a:gd name="connsiteX359" fmla="*/ 1150187 w 1645942"/>
                  <a:gd name="connsiteY359" fmla="*/ 73536 h 740050"/>
                  <a:gd name="connsiteX360" fmla="*/ 1163013 w 1645942"/>
                  <a:gd name="connsiteY360" fmla="*/ 79510 h 740050"/>
                  <a:gd name="connsiteX361" fmla="*/ 1173732 w 1645942"/>
                  <a:gd name="connsiteY361" fmla="*/ 79422 h 740050"/>
                  <a:gd name="connsiteX362" fmla="*/ 1177070 w 1645942"/>
                  <a:gd name="connsiteY362" fmla="*/ 79774 h 740050"/>
                  <a:gd name="connsiteX363" fmla="*/ 1199736 w 1645942"/>
                  <a:gd name="connsiteY363" fmla="*/ 87768 h 740050"/>
                  <a:gd name="connsiteX364" fmla="*/ 1200439 w 1645942"/>
                  <a:gd name="connsiteY364" fmla="*/ 88471 h 740050"/>
                  <a:gd name="connsiteX365" fmla="*/ 1235317 w 1645942"/>
                  <a:gd name="connsiteY365" fmla="*/ 101913 h 740050"/>
                  <a:gd name="connsiteX366" fmla="*/ 1241115 w 1645942"/>
                  <a:gd name="connsiteY366" fmla="*/ 121504 h 740050"/>
                  <a:gd name="connsiteX367" fmla="*/ 1242609 w 1645942"/>
                  <a:gd name="connsiteY367" fmla="*/ 124403 h 740050"/>
                  <a:gd name="connsiteX368" fmla="*/ 1257456 w 1645942"/>
                  <a:gd name="connsiteY368" fmla="*/ 130905 h 740050"/>
                  <a:gd name="connsiteX369" fmla="*/ 1263869 w 1645942"/>
                  <a:gd name="connsiteY369" fmla="*/ 131432 h 740050"/>
                  <a:gd name="connsiteX370" fmla="*/ 1268350 w 1645942"/>
                  <a:gd name="connsiteY370" fmla="*/ 130641 h 740050"/>
                  <a:gd name="connsiteX371" fmla="*/ 1288556 w 1645942"/>
                  <a:gd name="connsiteY371" fmla="*/ 139426 h 740050"/>
                  <a:gd name="connsiteX372" fmla="*/ 1305688 w 1645942"/>
                  <a:gd name="connsiteY372" fmla="*/ 143028 h 740050"/>
                  <a:gd name="connsiteX373" fmla="*/ 1309553 w 1645942"/>
                  <a:gd name="connsiteY373" fmla="*/ 142326 h 740050"/>
                  <a:gd name="connsiteX374" fmla="*/ 1306391 w 1645942"/>
                  <a:gd name="connsiteY374" fmla="*/ 138987 h 740050"/>
                  <a:gd name="connsiteX375" fmla="*/ 1279332 w 1645942"/>
                  <a:gd name="connsiteY375" fmla="*/ 121768 h 740050"/>
                  <a:gd name="connsiteX376" fmla="*/ 1266154 w 1645942"/>
                  <a:gd name="connsiteY376" fmla="*/ 113949 h 740050"/>
                  <a:gd name="connsiteX377" fmla="*/ 1264484 w 1645942"/>
                  <a:gd name="connsiteY377" fmla="*/ 113070 h 740050"/>
                  <a:gd name="connsiteX378" fmla="*/ 1250252 w 1645942"/>
                  <a:gd name="connsiteY378" fmla="*/ 104988 h 740050"/>
                  <a:gd name="connsiteX379" fmla="*/ 1235581 w 1645942"/>
                  <a:gd name="connsiteY379" fmla="*/ 95412 h 740050"/>
                  <a:gd name="connsiteX380" fmla="*/ 1199561 w 1645942"/>
                  <a:gd name="connsiteY380" fmla="*/ 77226 h 740050"/>
                  <a:gd name="connsiteX381" fmla="*/ 1196749 w 1645942"/>
                  <a:gd name="connsiteY381" fmla="*/ 76611 h 740050"/>
                  <a:gd name="connsiteX382" fmla="*/ 1180057 w 1645942"/>
                  <a:gd name="connsiteY382" fmla="*/ 71955 h 740050"/>
                  <a:gd name="connsiteX383" fmla="*/ 1166879 w 1645942"/>
                  <a:gd name="connsiteY383" fmla="*/ 66332 h 740050"/>
                  <a:gd name="connsiteX384" fmla="*/ 1155546 w 1645942"/>
                  <a:gd name="connsiteY384" fmla="*/ 63784 h 740050"/>
                  <a:gd name="connsiteX385" fmla="*/ 1148166 w 1645942"/>
                  <a:gd name="connsiteY385" fmla="*/ 57107 h 740050"/>
                  <a:gd name="connsiteX386" fmla="*/ 1137272 w 1645942"/>
                  <a:gd name="connsiteY386" fmla="*/ 57634 h 740050"/>
                  <a:gd name="connsiteX387" fmla="*/ 1115924 w 1645942"/>
                  <a:gd name="connsiteY387" fmla="*/ 51485 h 740050"/>
                  <a:gd name="connsiteX388" fmla="*/ 1099934 w 1645942"/>
                  <a:gd name="connsiteY388" fmla="*/ 47443 h 740050"/>
                  <a:gd name="connsiteX389" fmla="*/ 1095717 w 1645942"/>
                  <a:gd name="connsiteY389" fmla="*/ 45423 h 740050"/>
                  <a:gd name="connsiteX390" fmla="*/ 1080782 w 1645942"/>
                  <a:gd name="connsiteY390" fmla="*/ 41294 h 740050"/>
                  <a:gd name="connsiteX391" fmla="*/ 1074720 w 1645942"/>
                  <a:gd name="connsiteY391" fmla="*/ 41030 h 740050"/>
                  <a:gd name="connsiteX392" fmla="*/ 1052493 w 1645942"/>
                  <a:gd name="connsiteY392" fmla="*/ 37077 h 740050"/>
                  <a:gd name="connsiteX393" fmla="*/ 1040282 w 1645942"/>
                  <a:gd name="connsiteY393" fmla="*/ 34792 h 740050"/>
                  <a:gd name="connsiteX394" fmla="*/ 1030091 w 1645942"/>
                  <a:gd name="connsiteY394" fmla="*/ 32948 h 740050"/>
                  <a:gd name="connsiteX395" fmla="*/ 1024995 w 1645942"/>
                  <a:gd name="connsiteY395" fmla="*/ 32948 h 740050"/>
                  <a:gd name="connsiteX396" fmla="*/ 1015419 w 1645942"/>
                  <a:gd name="connsiteY396" fmla="*/ 31103 h 740050"/>
                  <a:gd name="connsiteX397" fmla="*/ 994071 w 1645942"/>
                  <a:gd name="connsiteY397" fmla="*/ 27325 h 740050"/>
                  <a:gd name="connsiteX398" fmla="*/ 988624 w 1645942"/>
                  <a:gd name="connsiteY398" fmla="*/ 28116 h 740050"/>
                  <a:gd name="connsiteX399" fmla="*/ 985109 w 1645942"/>
                  <a:gd name="connsiteY399" fmla="*/ 28379 h 740050"/>
                  <a:gd name="connsiteX400" fmla="*/ 966572 w 1645942"/>
                  <a:gd name="connsiteY400" fmla="*/ 26798 h 740050"/>
                  <a:gd name="connsiteX401" fmla="*/ 959544 w 1645942"/>
                  <a:gd name="connsiteY401" fmla="*/ 26798 h 740050"/>
                  <a:gd name="connsiteX402" fmla="*/ 944785 w 1645942"/>
                  <a:gd name="connsiteY402" fmla="*/ 24953 h 740050"/>
                  <a:gd name="connsiteX403" fmla="*/ 886801 w 1645942"/>
                  <a:gd name="connsiteY403" fmla="*/ 24777 h 740050"/>
                  <a:gd name="connsiteX404" fmla="*/ 878191 w 1645942"/>
                  <a:gd name="connsiteY404" fmla="*/ 23196 h 740050"/>
                  <a:gd name="connsiteX405" fmla="*/ 868879 w 1645942"/>
                  <a:gd name="connsiteY405" fmla="*/ 25041 h 740050"/>
                  <a:gd name="connsiteX406" fmla="*/ 853065 w 1645942"/>
                  <a:gd name="connsiteY406" fmla="*/ 26973 h 740050"/>
                  <a:gd name="connsiteX407" fmla="*/ 829257 w 1645942"/>
                  <a:gd name="connsiteY407" fmla="*/ 29521 h 740050"/>
                  <a:gd name="connsiteX408" fmla="*/ 817572 w 1645942"/>
                  <a:gd name="connsiteY408" fmla="*/ 29521 h 740050"/>
                  <a:gd name="connsiteX409" fmla="*/ 788844 w 1645942"/>
                  <a:gd name="connsiteY409" fmla="*/ 35232 h 740050"/>
                  <a:gd name="connsiteX410" fmla="*/ 747904 w 1645942"/>
                  <a:gd name="connsiteY410" fmla="*/ 41469 h 740050"/>
                  <a:gd name="connsiteX411" fmla="*/ 698003 w 1645942"/>
                  <a:gd name="connsiteY411" fmla="*/ 56141 h 740050"/>
                  <a:gd name="connsiteX412" fmla="*/ 670944 w 1645942"/>
                  <a:gd name="connsiteY412" fmla="*/ 66068 h 740050"/>
                  <a:gd name="connsiteX413" fmla="*/ 655218 w 1645942"/>
                  <a:gd name="connsiteY413" fmla="*/ 70637 h 740050"/>
                  <a:gd name="connsiteX414" fmla="*/ 652759 w 1645942"/>
                  <a:gd name="connsiteY414" fmla="*/ 71955 h 740050"/>
                  <a:gd name="connsiteX415" fmla="*/ 624206 w 1645942"/>
                  <a:gd name="connsiteY415" fmla="*/ 83112 h 740050"/>
                  <a:gd name="connsiteX416" fmla="*/ 618232 w 1645942"/>
                  <a:gd name="connsiteY416" fmla="*/ 86011 h 740050"/>
                  <a:gd name="connsiteX417" fmla="*/ 613137 w 1645942"/>
                  <a:gd name="connsiteY417" fmla="*/ 91458 h 740050"/>
                  <a:gd name="connsiteX418" fmla="*/ 608744 w 1645942"/>
                  <a:gd name="connsiteY418" fmla="*/ 93303 h 740050"/>
                  <a:gd name="connsiteX419" fmla="*/ 581334 w 1645942"/>
                  <a:gd name="connsiteY419" fmla="*/ 109820 h 740050"/>
                  <a:gd name="connsiteX420" fmla="*/ 565696 w 1645942"/>
                  <a:gd name="connsiteY420" fmla="*/ 121856 h 740050"/>
                  <a:gd name="connsiteX421" fmla="*/ 552869 w 1645942"/>
                  <a:gd name="connsiteY421" fmla="*/ 130817 h 740050"/>
                  <a:gd name="connsiteX422" fmla="*/ 541624 w 1645942"/>
                  <a:gd name="connsiteY422" fmla="*/ 143555 h 740050"/>
                  <a:gd name="connsiteX423" fmla="*/ 538197 w 1645942"/>
                  <a:gd name="connsiteY423" fmla="*/ 145312 h 740050"/>
                  <a:gd name="connsiteX424" fmla="*/ 534595 w 1645942"/>
                  <a:gd name="connsiteY424" fmla="*/ 148651 h 740050"/>
                  <a:gd name="connsiteX425" fmla="*/ 511402 w 1645942"/>
                  <a:gd name="connsiteY425" fmla="*/ 172284 h 740050"/>
                  <a:gd name="connsiteX426" fmla="*/ 510084 w 1645942"/>
                  <a:gd name="connsiteY426" fmla="*/ 174480 h 740050"/>
                  <a:gd name="connsiteX427" fmla="*/ 512895 w 1645942"/>
                  <a:gd name="connsiteY427" fmla="*/ 176325 h 740050"/>
                  <a:gd name="connsiteX428" fmla="*/ 529851 w 1645942"/>
                  <a:gd name="connsiteY428" fmla="*/ 178082 h 740050"/>
                  <a:gd name="connsiteX429" fmla="*/ 538110 w 1645942"/>
                  <a:gd name="connsiteY429" fmla="*/ 173953 h 740050"/>
                  <a:gd name="connsiteX430" fmla="*/ 563851 w 1645942"/>
                  <a:gd name="connsiteY430" fmla="*/ 148651 h 740050"/>
                  <a:gd name="connsiteX431" fmla="*/ 576062 w 1645942"/>
                  <a:gd name="connsiteY431" fmla="*/ 140656 h 740050"/>
                  <a:gd name="connsiteX432" fmla="*/ 608832 w 1645942"/>
                  <a:gd name="connsiteY432" fmla="*/ 122119 h 740050"/>
                  <a:gd name="connsiteX433" fmla="*/ 617529 w 1645942"/>
                  <a:gd name="connsiteY433" fmla="*/ 115618 h 740050"/>
                  <a:gd name="connsiteX434" fmla="*/ 641777 w 1645942"/>
                  <a:gd name="connsiteY434" fmla="*/ 101649 h 740050"/>
                  <a:gd name="connsiteX435" fmla="*/ 688515 w 1645942"/>
                  <a:gd name="connsiteY435" fmla="*/ 74414 h 740050"/>
                  <a:gd name="connsiteX436" fmla="*/ 725062 w 1645942"/>
                  <a:gd name="connsiteY436" fmla="*/ 62554 h 740050"/>
                  <a:gd name="connsiteX437" fmla="*/ 752121 w 1645942"/>
                  <a:gd name="connsiteY437" fmla="*/ 55350 h 740050"/>
                  <a:gd name="connsiteX438" fmla="*/ 798947 w 1645942"/>
                  <a:gd name="connsiteY438" fmla="*/ 46213 h 740050"/>
                  <a:gd name="connsiteX439" fmla="*/ 849990 w 1645942"/>
                  <a:gd name="connsiteY439" fmla="*/ 41645 h 740050"/>
                  <a:gd name="connsiteX440" fmla="*/ 882408 w 1645942"/>
                  <a:gd name="connsiteY440" fmla="*/ 36813 h 740050"/>
                  <a:gd name="connsiteX441" fmla="*/ 892336 w 1645942"/>
                  <a:gd name="connsiteY441" fmla="*/ 37164 h 740050"/>
                  <a:gd name="connsiteX442" fmla="*/ 896201 w 1645942"/>
                  <a:gd name="connsiteY442" fmla="*/ 37428 h 740050"/>
                  <a:gd name="connsiteX443" fmla="*/ 909907 w 1645942"/>
                  <a:gd name="connsiteY443" fmla="*/ 35583 h 740050"/>
                  <a:gd name="connsiteX444" fmla="*/ 930816 w 1645942"/>
                  <a:gd name="connsiteY444" fmla="*/ 37516 h 740050"/>
                  <a:gd name="connsiteX445" fmla="*/ 949792 w 1645942"/>
                  <a:gd name="connsiteY445" fmla="*/ 37340 h 740050"/>
                  <a:gd name="connsiteX446" fmla="*/ 964552 w 1645942"/>
                  <a:gd name="connsiteY446" fmla="*/ 36110 h 740050"/>
                  <a:gd name="connsiteX447" fmla="*/ 973952 w 1645942"/>
                  <a:gd name="connsiteY447" fmla="*/ 35759 h 740050"/>
                  <a:gd name="connsiteX448" fmla="*/ 1000132 w 1645942"/>
                  <a:gd name="connsiteY448" fmla="*/ 37340 h 740050"/>
                  <a:gd name="connsiteX449" fmla="*/ 165873 w 1645942"/>
                  <a:gd name="connsiteY449" fmla="*/ 359676 h 740050"/>
                  <a:gd name="connsiteX450" fmla="*/ 159723 w 1645942"/>
                  <a:gd name="connsiteY450" fmla="*/ 376895 h 740050"/>
                  <a:gd name="connsiteX451" fmla="*/ 159723 w 1645942"/>
                  <a:gd name="connsiteY451" fmla="*/ 380848 h 740050"/>
                  <a:gd name="connsiteX452" fmla="*/ 159811 w 1645942"/>
                  <a:gd name="connsiteY452" fmla="*/ 392445 h 740050"/>
                  <a:gd name="connsiteX453" fmla="*/ 157439 w 1645942"/>
                  <a:gd name="connsiteY453" fmla="*/ 404481 h 740050"/>
                  <a:gd name="connsiteX454" fmla="*/ 148654 w 1645942"/>
                  <a:gd name="connsiteY454" fmla="*/ 420383 h 740050"/>
                  <a:gd name="connsiteX455" fmla="*/ 147072 w 1645942"/>
                  <a:gd name="connsiteY455" fmla="*/ 423809 h 740050"/>
                  <a:gd name="connsiteX456" fmla="*/ 150674 w 1645942"/>
                  <a:gd name="connsiteY456" fmla="*/ 424863 h 740050"/>
                  <a:gd name="connsiteX457" fmla="*/ 155067 w 1645942"/>
                  <a:gd name="connsiteY457" fmla="*/ 431101 h 740050"/>
                  <a:gd name="connsiteX458" fmla="*/ 159460 w 1645942"/>
                  <a:gd name="connsiteY458" fmla="*/ 439447 h 740050"/>
                  <a:gd name="connsiteX459" fmla="*/ 165434 w 1645942"/>
                  <a:gd name="connsiteY459" fmla="*/ 442434 h 740050"/>
                  <a:gd name="connsiteX460" fmla="*/ 174922 w 1645942"/>
                  <a:gd name="connsiteY460" fmla="*/ 449550 h 740050"/>
                  <a:gd name="connsiteX461" fmla="*/ 186519 w 1645942"/>
                  <a:gd name="connsiteY461" fmla="*/ 454031 h 740050"/>
                  <a:gd name="connsiteX462" fmla="*/ 195743 w 1645942"/>
                  <a:gd name="connsiteY462" fmla="*/ 461850 h 740050"/>
                  <a:gd name="connsiteX463" fmla="*/ 204089 w 1645942"/>
                  <a:gd name="connsiteY463" fmla="*/ 468527 h 740050"/>
                  <a:gd name="connsiteX464" fmla="*/ 232115 w 1645942"/>
                  <a:gd name="connsiteY464" fmla="*/ 488294 h 740050"/>
                  <a:gd name="connsiteX465" fmla="*/ 248543 w 1645942"/>
                  <a:gd name="connsiteY465" fmla="*/ 493301 h 740050"/>
                  <a:gd name="connsiteX466" fmla="*/ 250388 w 1645942"/>
                  <a:gd name="connsiteY466" fmla="*/ 491632 h 740050"/>
                  <a:gd name="connsiteX467" fmla="*/ 249158 w 1645942"/>
                  <a:gd name="connsiteY467" fmla="*/ 489260 h 740050"/>
                  <a:gd name="connsiteX468" fmla="*/ 232818 w 1645942"/>
                  <a:gd name="connsiteY468" fmla="*/ 478893 h 740050"/>
                  <a:gd name="connsiteX469" fmla="*/ 217180 w 1645942"/>
                  <a:gd name="connsiteY469" fmla="*/ 456491 h 740050"/>
                  <a:gd name="connsiteX470" fmla="*/ 213841 w 1645942"/>
                  <a:gd name="connsiteY470" fmla="*/ 452098 h 740050"/>
                  <a:gd name="connsiteX471" fmla="*/ 204880 w 1645942"/>
                  <a:gd name="connsiteY471" fmla="*/ 439183 h 740050"/>
                  <a:gd name="connsiteX472" fmla="*/ 203035 w 1645942"/>
                  <a:gd name="connsiteY472" fmla="*/ 435406 h 740050"/>
                  <a:gd name="connsiteX473" fmla="*/ 190911 w 1645942"/>
                  <a:gd name="connsiteY473" fmla="*/ 420383 h 740050"/>
                  <a:gd name="connsiteX474" fmla="*/ 176415 w 1645942"/>
                  <a:gd name="connsiteY474" fmla="*/ 397365 h 740050"/>
                  <a:gd name="connsiteX475" fmla="*/ 172462 w 1645942"/>
                  <a:gd name="connsiteY475" fmla="*/ 386120 h 740050"/>
                  <a:gd name="connsiteX476" fmla="*/ 187924 w 1645942"/>
                  <a:gd name="connsiteY476" fmla="*/ 379882 h 740050"/>
                  <a:gd name="connsiteX477" fmla="*/ 191351 w 1645942"/>
                  <a:gd name="connsiteY477" fmla="*/ 381288 h 740050"/>
                  <a:gd name="connsiteX478" fmla="*/ 207955 w 1645942"/>
                  <a:gd name="connsiteY478" fmla="*/ 382078 h 740050"/>
                  <a:gd name="connsiteX479" fmla="*/ 222099 w 1645942"/>
                  <a:gd name="connsiteY479" fmla="*/ 381288 h 740050"/>
                  <a:gd name="connsiteX480" fmla="*/ 222715 w 1645942"/>
                  <a:gd name="connsiteY480" fmla="*/ 379443 h 740050"/>
                  <a:gd name="connsiteX481" fmla="*/ 216125 w 1645942"/>
                  <a:gd name="connsiteY481" fmla="*/ 370833 h 740050"/>
                  <a:gd name="connsiteX482" fmla="*/ 189242 w 1645942"/>
                  <a:gd name="connsiteY482" fmla="*/ 358446 h 740050"/>
                  <a:gd name="connsiteX483" fmla="*/ 184322 w 1645942"/>
                  <a:gd name="connsiteY483" fmla="*/ 343950 h 740050"/>
                  <a:gd name="connsiteX484" fmla="*/ 183971 w 1645942"/>
                  <a:gd name="connsiteY484" fmla="*/ 338503 h 740050"/>
                  <a:gd name="connsiteX485" fmla="*/ 176855 w 1645942"/>
                  <a:gd name="connsiteY485" fmla="*/ 339909 h 740050"/>
                  <a:gd name="connsiteX486" fmla="*/ 165873 w 1645942"/>
                  <a:gd name="connsiteY486" fmla="*/ 359676 h 740050"/>
                  <a:gd name="connsiteX487" fmla="*/ 42614 w 1645942"/>
                  <a:gd name="connsiteY487" fmla="*/ 387613 h 740050"/>
                  <a:gd name="connsiteX488" fmla="*/ 33302 w 1645942"/>
                  <a:gd name="connsiteY488" fmla="*/ 399298 h 740050"/>
                  <a:gd name="connsiteX489" fmla="*/ 32160 w 1645942"/>
                  <a:gd name="connsiteY489" fmla="*/ 404130 h 740050"/>
                  <a:gd name="connsiteX490" fmla="*/ 33741 w 1645942"/>
                  <a:gd name="connsiteY490" fmla="*/ 409225 h 740050"/>
                  <a:gd name="connsiteX491" fmla="*/ 33214 w 1645942"/>
                  <a:gd name="connsiteY491" fmla="*/ 418801 h 740050"/>
                  <a:gd name="connsiteX492" fmla="*/ 33214 w 1645942"/>
                  <a:gd name="connsiteY492" fmla="*/ 422843 h 740050"/>
                  <a:gd name="connsiteX493" fmla="*/ 29348 w 1645942"/>
                  <a:gd name="connsiteY493" fmla="*/ 439447 h 740050"/>
                  <a:gd name="connsiteX494" fmla="*/ 31281 w 1645942"/>
                  <a:gd name="connsiteY494" fmla="*/ 456227 h 740050"/>
                  <a:gd name="connsiteX495" fmla="*/ 32950 w 1645942"/>
                  <a:gd name="connsiteY495" fmla="*/ 458160 h 740050"/>
                  <a:gd name="connsiteX496" fmla="*/ 35234 w 1645942"/>
                  <a:gd name="connsiteY496" fmla="*/ 455788 h 740050"/>
                  <a:gd name="connsiteX497" fmla="*/ 35410 w 1645942"/>
                  <a:gd name="connsiteY497" fmla="*/ 446475 h 740050"/>
                  <a:gd name="connsiteX498" fmla="*/ 37694 w 1645942"/>
                  <a:gd name="connsiteY498" fmla="*/ 428729 h 740050"/>
                  <a:gd name="connsiteX499" fmla="*/ 44635 w 1645942"/>
                  <a:gd name="connsiteY499" fmla="*/ 412564 h 740050"/>
                  <a:gd name="connsiteX500" fmla="*/ 45338 w 1645942"/>
                  <a:gd name="connsiteY500" fmla="*/ 411861 h 740050"/>
                  <a:gd name="connsiteX501" fmla="*/ 57637 w 1645942"/>
                  <a:gd name="connsiteY501" fmla="*/ 391040 h 740050"/>
                  <a:gd name="connsiteX502" fmla="*/ 68619 w 1645942"/>
                  <a:gd name="connsiteY502" fmla="*/ 369691 h 740050"/>
                  <a:gd name="connsiteX503" fmla="*/ 70991 w 1645942"/>
                  <a:gd name="connsiteY503" fmla="*/ 365562 h 740050"/>
                  <a:gd name="connsiteX504" fmla="*/ 84872 w 1645942"/>
                  <a:gd name="connsiteY504" fmla="*/ 347640 h 740050"/>
                  <a:gd name="connsiteX505" fmla="*/ 100861 w 1645942"/>
                  <a:gd name="connsiteY505" fmla="*/ 323392 h 740050"/>
                  <a:gd name="connsiteX506" fmla="*/ 102970 w 1645942"/>
                  <a:gd name="connsiteY506" fmla="*/ 321196 h 740050"/>
                  <a:gd name="connsiteX507" fmla="*/ 116236 w 1645942"/>
                  <a:gd name="connsiteY507" fmla="*/ 308984 h 740050"/>
                  <a:gd name="connsiteX508" fmla="*/ 132928 w 1645942"/>
                  <a:gd name="connsiteY508" fmla="*/ 296860 h 740050"/>
                  <a:gd name="connsiteX509" fmla="*/ 178085 w 1645942"/>
                  <a:gd name="connsiteY509" fmla="*/ 268396 h 740050"/>
                  <a:gd name="connsiteX510" fmla="*/ 205583 w 1645942"/>
                  <a:gd name="connsiteY510" fmla="*/ 257063 h 740050"/>
                  <a:gd name="connsiteX511" fmla="*/ 213578 w 1645942"/>
                  <a:gd name="connsiteY511" fmla="*/ 253988 h 740050"/>
                  <a:gd name="connsiteX512" fmla="*/ 236859 w 1645942"/>
                  <a:gd name="connsiteY512" fmla="*/ 232991 h 740050"/>
                  <a:gd name="connsiteX513" fmla="*/ 238089 w 1645942"/>
                  <a:gd name="connsiteY513" fmla="*/ 230794 h 740050"/>
                  <a:gd name="connsiteX514" fmla="*/ 234575 w 1645942"/>
                  <a:gd name="connsiteY514" fmla="*/ 231233 h 740050"/>
                  <a:gd name="connsiteX515" fmla="*/ 221572 w 1645942"/>
                  <a:gd name="connsiteY515" fmla="*/ 239580 h 740050"/>
                  <a:gd name="connsiteX516" fmla="*/ 195041 w 1645942"/>
                  <a:gd name="connsiteY516" fmla="*/ 250737 h 740050"/>
                  <a:gd name="connsiteX517" fmla="*/ 161393 w 1645942"/>
                  <a:gd name="connsiteY517" fmla="*/ 266726 h 740050"/>
                  <a:gd name="connsiteX518" fmla="*/ 145315 w 1645942"/>
                  <a:gd name="connsiteY518" fmla="*/ 275160 h 740050"/>
                  <a:gd name="connsiteX519" fmla="*/ 125021 w 1645942"/>
                  <a:gd name="connsiteY519" fmla="*/ 288602 h 740050"/>
                  <a:gd name="connsiteX520" fmla="*/ 101213 w 1645942"/>
                  <a:gd name="connsiteY520" fmla="*/ 308457 h 740050"/>
                  <a:gd name="connsiteX521" fmla="*/ 85311 w 1645942"/>
                  <a:gd name="connsiteY521" fmla="*/ 324446 h 740050"/>
                  <a:gd name="connsiteX522" fmla="*/ 79249 w 1645942"/>
                  <a:gd name="connsiteY522" fmla="*/ 329718 h 740050"/>
                  <a:gd name="connsiteX523" fmla="*/ 65632 w 1645942"/>
                  <a:gd name="connsiteY523" fmla="*/ 342896 h 740050"/>
                  <a:gd name="connsiteX524" fmla="*/ 56319 w 1645942"/>
                  <a:gd name="connsiteY524" fmla="*/ 358709 h 740050"/>
                  <a:gd name="connsiteX525" fmla="*/ 43932 w 1645942"/>
                  <a:gd name="connsiteY525" fmla="*/ 380497 h 740050"/>
                  <a:gd name="connsiteX526" fmla="*/ 42614 w 1645942"/>
                  <a:gd name="connsiteY526" fmla="*/ 387613 h 740050"/>
                  <a:gd name="connsiteX527" fmla="*/ 701693 w 1645942"/>
                  <a:gd name="connsiteY527" fmla="*/ 155504 h 740050"/>
                  <a:gd name="connsiteX528" fmla="*/ 720055 w 1645942"/>
                  <a:gd name="connsiteY528" fmla="*/ 145137 h 740050"/>
                  <a:gd name="connsiteX529" fmla="*/ 733584 w 1645942"/>
                  <a:gd name="connsiteY529" fmla="*/ 140129 h 740050"/>
                  <a:gd name="connsiteX530" fmla="*/ 767408 w 1645942"/>
                  <a:gd name="connsiteY530" fmla="*/ 124403 h 740050"/>
                  <a:gd name="connsiteX531" fmla="*/ 769077 w 1645942"/>
                  <a:gd name="connsiteY531" fmla="*/ 122383 h 740050"/>
                  <a:gd name="connsiteX532" fmla="*/ 766354 w 1645942"/>
                  <a:gd name="connsiteY532" fmla="*/ 120450 h 740050"/>
                  <a:gd name="connsiteX533" fmla="*/ 763455 w 1645942"/>
                  <a:gd name="connsiteY533" fmla="*/ 120889 h 740050"/>
                  <a:gd name="connsiteX534" fmla="*/ 740964 w 1645942"/>
                  <a:gd name="connsiteY534" fmla="*/ 126073 h 740050"/>
                  <a:gd name="connsiteX535" fmla="*/ 700112 w 1645942"/>
                  <a:gd name="connsiteY535" fmla="*/ 132837 h 740050"/>
                  <a:gd name="connsiteX536" fmla="*/ 666112 w 1645942"/>
                  <a:gd name="connsiteY536" fmla="*/ 145752 h 740050"/>
                  <a:gd name="connsiteX537" fmla="*/ 663477 w 1645942"/>
                  <a:gd name="connsiteY537" fmla="*/ 148563 h 740050"/>
                  <a:gd name="connsiteX538" fmla="*/ 667255 w 1645942"/>
                  <a:gd name="connsiteY538" fmla="*/ 149442 h 740050"/>
                  <a:gd name="connsiteX539" fmla="*/ 687549 w 1645942"/>
                  <a:gd name="connsiteY539" fmla="*/ 155504 h 740050"/>
                  <a:gd name="connsiteX540" fmla="*/ 701693 w 1645942"/>
                  <a:gd name="connsiteY540" fmla="*/ 155504 h 740050"/>
                  <a:gd name="connsiteX541" fmla="*/ 1491411 w 1645942"/>
                  <a:gd name="connsiteY541" fmla="*/ 545135 h 740050"/>
                  <a:gd name="connsiteX542" fmla="*/ 1492465 w 1645942"/>
                  <a:gd name="connsiteY542" fmla="*/ 542499 h 740050"/>
                  <a:gd name="connsiteX543" fmla="*/ 1514516 w 1645942"/>
                  <a:gd name="connsiteY543" fmla="*/ 524401 h 740050"/>
                  <a:gd name="connsiteX544" fmla="*/ 1520842 w 1645942"/>
                  <a:gd name="connsiteY544" fmla="*/ 519745 h 740050"/>
                  <a:gd name="connsiteX545" fmla="*/ 1546056 w 1645942"/>
                  <a:gd name="connsiteY545" fmla="*/ 484604 h 740050"/>
                  <a:gd name="connsiteX546" fmla="*/ 1548516 w 1645942"/>
                  <a:gd name="connsiteY546" fmla="*/ 458950 h 740050"/>
                  <a:gd name="connsiteX547" fmla="*/ 1548340 w 1645942"/>
                  <a:gd name="connsiteY547" fmla="*/ 453855 h 740050"/>
                  <a:gd name="connsiteX548" fmla="*/ 1546056 w 1645942"/>
                  <a:gd name="connsiteY548" fmla="*/ 444455 h 740050"/>
                  <a:gd name="connsiteX549" fmla="*/ 1543420 w 1645942"/>
                  <a:gd name="connsiteY549" fmla="*/ 443576 h 740050"/>
                  <a:gd name="connsiteX550" fmla="*/ 1542454 w 1645942"/>
                  <a:gd name="connsiteY550" fmla="*/ 444718 h 740050"/>
                  <a:gd name="connsiteX551" fmla="*/ 1542190 w 1645942"/>
                  <a:gd name="connsiteY551" fmla="*/ 459653 h 740050"/>
                  <a:gd name="connsiteX552" fmla="*/ 1539818 w 1645942"/>
                  <a:gd name="connsiteY552" fmla="*/ 479860 h 740050"/>
                  <a:gd name="connsiteX553" fmla="*/ 1537710 w 1645942"/>
                  <a:gd name="connsiteY553" fmla="*/ 481968 h 740050"/>
                  <a:gd name="connsiteX554" fmla="*/ 1531648 w 1645942"/>
                  <a:gd name="connsiteY554" fmla="*/ 488645 h 740050"/>
                  <a:gd name="connsiteX555" fmla="*/ 1524883 w 1645942"/>
                  <a:gd name="connsiteY555" fmla="*/ 495234 h 740050"/>
                  <a:gd name="connsiteX556" fmla="*/ 1519348 w 1645942"/>
                  <a:gd name="connsiteY556" fmla="*/ 498748 h 740050"/>
                  <a:gd name="connsiteX557" fmla="*/ 1491938 w 1645942"/>
                  <a:gd name="connsiteY557" fmla="*/ 527652 h 740050"/>
                  <a:gd name="connsiteX558" fmla="*/ 1480517 w 1645942"/>
                  <a:gd name="connsiteY558" fmla="*/ 537316 h 740050"/>
                  <a:gd name="connsiteX559" fmla="*/ 1478057 w 1645942"/>
                  <a:gd name="connsiteY559" fmla="*/ 544257 h 740050"/>
                  <a:gd name="connsiteX560" fmla="*/ 1483943 w 1645942"/>
                  <a:gd name="connsiteY560" fmla="*/ 544959 h 740050"/>
                  <a:gd name="connsiteX561" fmla="*/ 1491411 w 1645942"/>
                  <a:gd name="connsiteY561" fmla="*/ 545135 h 740050"/>
                  <a:gd name="connsiteX562" fmla="*/ 440504 w 1645942"/>
                  <a:gd name="connsiteY562" fmla="*/ 698528 h 740050"/>
                  <a:gd name="connsiteX563" fmla="*/ 442700 w 1645942"/>
                  <a:gd name="connsiteY563" fmla="*/ 700548 h 740050"/>
                  <a:gd name="connsiteX564" fmla="*/ 479862 w 1645942"/>
                  <a:gd name="connsiteY564" fmla="*/ 700548 h 740050"/>
                  <a:gd name="connsiteX565" fmla="*/ 487154 w 1645942"/>
                  <a:gd name="connsiteY565" fmla="*/ 698440 h 740050"/>
                  <a:gd name="connsiteX566" fmla="*/ 488560 w 1645942"/>
                  <a:gd name="connsiteY566" fmla="*/ 694926 h 740050"/>
                  <a:gd name="connsiteX567" fmla="*/ 487066 w 1645942"/>
                  <a:gd name="connsiteY567" fmla="*/ 689391 h 740050"/>
                  <a:gd name="connsiteX568" fmla="*/ 484606 w 1645942"/>
                  <a:gd name="connsiteY568" fmla="*/ 686228 h 740050"/>
                  <a:gd name="connsiteX569" fmla="*/ 441734 w 1645942"/>
                  <a:gd name="connsiteY569" fmla="*/ 683856 h 740050"/>
                  <a:gd name="connsiteX570" fmla="*/ 435057 w 1645942"/>
                  <a:gd name="connsiteY570" fmla="*/ 682714 h 740050"/>
                  <a:gd name="connsiteX571" fmla="*/ 416608 w 1645942"/>
                  <a:gd name="connsiteY571" fmla="*/ 679991 h 740050"/>
                  <a:gd name="connsiteX572" fmla="*/ 410809 w 1645942"/>
                  <a:gd name="connsiteY572" fmla="*/ 682802 h 740050"/>
                  <a:gd name="connsiteX573" fmla="*/ 400267 w 1645942"/>
                  <a:gd name="connsiteY573" fmla="*/ 692290 h 740050"/>
                  <a:gd name="connsiteX574" fmla="*/ 398071 w 1645942"/>
                  <a:gd name="connsiteY574" fmla="*/ 693520 h 740050"/>
                  <a:gd name="connsiteX575" fmla="*/ 400794 w 1645942"/>
                  <a:gd name="connsiteY575" fmla="*/ 694399 h 740050"/>
                  <a:gd name="connsiteX576" fmla="*/ 440504 w 1645942"/>
                  <a:gd name="connsiteY576" fmla="*/ 698528 h 740050"/>
                  <a:gd name="connsiteX577" fmla="*/ 79864 w 1645942"/>
                  <a:gd name="connsiteY577" fmla="*/ 487152 h 740050"/>
                  <a:gd name="connsiteX578" fmla="*/ 70552 w 1645942"/>
                  <a:gd name="connsiteY578" fmla="*/ 466154 h 740050"/>
                  <a:gd name="connsiteX579" fmla="*/ 69673 w 1645942"/>
                  <a:gd name="connsiteY579" fmla="*/ 462377 h 740050"/>
                  <a:gd name="connsiteX580" fmla="*/ 67565 w 1645942"/>
                  <a:gd name="connsiteY580" fmla="*/ 466330 h 740050"/>
                  <a:gd name="connsiteX581" fmla="*/ 66510 w 1645942"/>
                  <a:gd name="connsiteY581" fmla="*/ 471074 h 740050"/>
                  <a:gd name="connsiteX582" fmla="*/ 66686 w 1645942"/>
                  <a:gd name="connsiteY582" fmla="*/ 483901 h 740050"/>
                  <a:gd name="connsiteX583" fmla="*/ 66510 w 1645942"/>
                  <a:gd name="connsiteY583" fmla="*/ 498309 h 740050"/>
                  <a:gd name="connsiteX584" fmla="*/ 67828 w 1645942"/>
                  <a:gd name="connsiteY584" fmla="*/ 503931 h 740050"/>
                  <a:gd name="connsiteX585" fmla="*/ 89704 w 1645942"/>
                  <a:gd name="connsiteY585" fmla="*/ 532133 h 740050"/>
                  <a:gd name="connsiteX586" fmla="*/ 92515 w 1645942"/>
                  <a:gd name="connsiteY586" fmla="*/ 535032 h 740050"/>
                  <a:gd name="connsiteX587" fmla="*/ 107099 w 1645942"/>
                  <a:gd name="connsiteY587" fmla="*/ 546980 h 740050"/>
                  <a:gd name="connsiteX588" fmla="*/ 115884 w 1645942"/>
                  <a:gd name="connsiteY588" fmla="*/ 546541 h 740050"/>
                  <a:gd name="connsiteX589" fmla="*/ 111228 w 1645942"/>
                  <a:gd name="connsiteY589" fmla="*/ 539512 h 740050"/>
                  <a:gd name="connsiteX590" fmla="*/ 102355 w 1645942"/>
                  <a:gd name="connsiteY590" fmla="*/ 528794 h 740050"/>
                  <a:gd name="connsiteX591" fmla="*/ 93745 w 1645942"/>
                  <a:gd name="connsiteY591" fmla="*/ 514562 h 740050"/>
                  <a:gd name="connsiteX592" fmla="*/ 83906 w 1645942"/>
                  <a:gd name="connsiteY592" fmla="*/ 497255 h 740050"/>
                  <a:gd name="connsiteX593" fmla="*/ 79864 w 1645942"/>
                  <a:gd name="connsiteY593" fmla="*/ 487152 h 740050"/>
                  <a:gd name="connsiteX594" fmla="*/ 1016737 w 1645942"/>
                  <a:gd name="connsiteY594" fmla="*/ 393851 h 740050"/>
                  <a:gd name="connsiteX595" fmla="*/ 998727 w 1645942"/>
                  <a:gd name="connsiteY595" fmla="*/ 384538 h 740050"/>
                  <a:gd name="connsiteX596" fmla="*/ 989766 w 1645942"/>
                  <a:gd name="connsiteY596" fmla="*/ 381463 h 740050"/>
                  <a:gd name="connsiteX597" fmla="*/ 980717 w 1645942"/>
                  <a:gd name="connsiteY597" fmla="*/ 386735 h 740050"/>
                  <a:gd name="connsiteX598" fmla="*/ 983967 w 1645942"/>
                  <a:gd name="connsiteY598" fmla="*/ 392269 h 740050"/>
                  <a:gd name="connsiteX599" fmla="*/ 994686 w 1645942"/>
                  <a:gd name="connsiteY599" fmla="*/ 408347 h 740050"/>
                  <a:gd name="connsiteX600" fmla="*/ 1009357 w 1645942"/>
                  <a:gd name="connsiteY600" fmla="*/ 418889 h 740050"/>
                  <a:gd name="connsiteX601" fmla="*/ 1033341 w 1645942"/>
                  <a:gd name="connsiteY601" fmla="*/ 420822 h 740050"/>
                  <a:gd name="connsiteX602" fmla="*/ 1035977 w 1645942"/>
                  <a:gd name="connsiteY602" fmla="*/ 420031 h 740050"/>
                  <a:gd name="connsiteX603" fmla="*/ 1035801 w 1645942"/>
                  <a:gd name="connsiteY603" fmla="*/ 417308 h 740050"/>
                  <a:gd name="connsiteX604" fmla="*/ 1016737 w 1645942"/>
                  <a:gd name="connsiteY604" fmla="*/ 393851 h 740050"/>
                  <a:gd name="connsiteX605" fmla="*/ 584584 w 1645942"/>
                  <a:gd name="connsiteY605" fmla="*/ 401143 h 740050"/>
                  <a:gd name="connsiteX606" fmla="*/ 574481 w 1645942"/>
                  <a:gd name="connsiteY606" fmla="*/ 398068 h 740050"/>
                  <a:gd name="connsiteX607" fmla="*/ 559897 w 1645942"/>
                  <a:gd name="connsiteY607" fmla="*/ 396047 h 740050"/>
                  <a:gd name="connsiteX608" fmla="*/ 557964 w 1645942"/>
                  <a:gd name="connsiteY608" fmla="*/ 399298 h 740050"/>
                  <a:gd name="connsiteX609" fmla="*/ 572636 w 1645942"/>
                  <a:gd name="connsiteY609" fmla="*/ 408786 h 740050"/>
                  <a:gd name="connsiteX610" fmla="*/ 611819 w 1645942"/>
                  <a:gd name="connsiteY610" fmla="*/ 418626 h 740050"/>
                  <a:gd name="connsiteX611" fmla="*/ 631937 w 1645942"/>
                  <a:gd name="connsiteY611" fmla="*/ 424687 h 740050"/>
                  <a:gd name="connsiteX612" fmla="*/ 652495 w 1645942"/>
                  <a:gd name="connsiteY612" fmla="*/ 427499 h 740050"/>
                  <a:gd name="connsiteX613" fmla="*/ 654604 w 1645942"/>
                  <a:gd name="connsiteY613" fmla="*/ 428202 h 740050"/>
                  <a:gd name="connsiteX614" fmla="*/ 649596 w 1645942"/>
                  <a:gd name="connsiteY614" fmla="*/ 414409 h 740050"/>
                  <a:gd name="connsiteX615" fmla="*/ 631937 w 1645942"/>
                  <a:gd name="connsiteY615" fmla="*/ 412212 h 740050"/>
                  <a:gd name="connsiteX616" fmla="*/ 584584 w 1645942"/>
                  <a:gd name="connsiteY616" fmla="*/ 401143 h 740050"/>
                  <a:gd name="connsiteX617" fmla="*/ 624997 w 1645942"/>
                  <a:gd name="connsiteY617" fmla="*/ 706874 h 740050"/>
                  <a:gd name="connsiteX618" fmla="*/ 644852 w 1645942"/>
                  <a:gd name="connsiteY618" fmla="*/ 704677 h 740050"/>
                  <a:gd name="connsiteX619" fmla="*/ 670417 w 1645942"/>
                  <a:gd name="connsiteY619" fmla="*/ 698879 h 740050"/>
                  <a:gd name="connsiteX620" fmla="*/ 704329 w 1645942"/>
                  <a:gd name="connsiteY620" fmla="*/ 690797 h 740050"/>
                  <a:gd name="connsiteX621" fmla="*/ 722339 w 1645942"/>
                  <a:gd name="connsiteY621" fmla="*/ 681923 h 740050"/>
                  <a:gd name="connsiteX622" fmla="*/ 723217 w 1645942"/>
                  <a:gd name="connsiteY622" fmla="*/ 678585 h 740050"/>
                  <a:gd name="connsiteX623" fmla="*/ 719703 w 1645942"/>
                  <a:gd name="connsiteY623" fmla="*/ 678761 h 740050"/>
                  <a:gd name="connsiteX624" fmla="*/ 696861 w 1645942"/>
                  <a:gd name="connsiteY624" fmla="*/ 686316 h 740050"/>
                  <a:gd name="connsiteX625" fmla="*/ 689394 w 1645942"/>
                  <a:gd name="connsiteY625" fmla="*/ 688249 h 740050"/>
                  <a:gd name="connsiteX626" fmla="*/ 682980 w 1645942"/>
                  <a:gd name="connsiteY626" fmla="*/ 690182 h 740050"/>
                  <a:gd name="connsiteX627" fmla="*/ 656712 w 1645942"/>
                  <a:gd name="connsiteY627" fmla="*/ 694486 h 740050"/>
                  <a:gd name="connsiteX628" fmla="*/ 655131 w 1645942"/>
                  <a:gd name="connsiteY628" fmla="*/ 695453 h 740050"/>
                  <a:gd name="connsiteX629" fmla="*/ 636506 w 1645942"/>
                  <a:gd name="connsiteY629" fmla="*/ 700636 h 740050"/>
                  <a:gd name="connsiteX630" fmla="*/ 626490 w 1645942"/>
                  <a:gd name="connsiteY630" fmla="*/ 701427 h 740050"/>
                  <a:gd name="connsiteX631" fmla="*/ 605054 w 1645942"/>
                  <a:gd name="connsiteY631" fmla="*/ 704853 h 740050"/>
                  <a:gd name="connsiteX632" fmla="*/ 575008 w 1645942"/>
                  <a:gd name="connsiteY632" fmla="*/ 707401 h 740050"/>
                  <a:gd name="connsiteX633" fmla="*/ 550058 w 1645942"/>
                  <a:gd name="connsiteY633" fmla="*/ 710739 h 740050"/>
                  <a:gd name="connsiteX634" fmla="*/ 541975 w 1645942"/>
                  <a:gd name="connsiteY634" fmla="*/ 710915 h 740050"/>
                  <a:gd name="connsiteX635" fmla="*/ 536880 w 1645942"/>
                  <a:gd name="connsiteY635" fmla="*/ 711091 h 740050"/>
                  <a:gd name="connsiteX636" fmla="*/ 532750 w 1645942"/>
                  <a:gd name="connsiteY636" fmla="*/ 716011 h 740050"/>
                  <a:gd name="connsiteX637" fmla="*/ 537670 w 1645942"/>
                  <a:gd name="connsiteY637" fmla="*/ 715396 h 740050"/>
                  <a:gd name="connsiteX638" fmla="*/ 543732 w 1645942"/>
                  <a:gd name="connsiteY638" fmla="*/ 715220 h 740050"/>
                  <a:gd name="connsiteX639" fmla="*/ 563499 w 1645942"/>
                  <a:gd name="connsiteY639" fmla="*/ 713902 h 740050"/>
                  <a:gd name="connsiteX640" fmla="*/ 599695 w 1645942"/>
                  <a:gd name="connsiteY640" fmla="*/ 711179 h 740050"/>
                  <a:gd name="connsiteX641" fmla="*/ 624997 w 1645942"/>
                  <a:gd name="connsiteY641" fmla="*/ 706874 h 740050"/>
                  <a:gd name="connsiteX642" fmla="*/ 835407 w 1645942"/>
                  <a:gd name="connsiteY642" fmla="*/ 434264 h 740050"/>
                  <a:gd name="connsiteX643" fmla="*/ 838042 w 1645942"/>
                  <a:gd name="connsiteY643" fmla="*/ 435318 h 740050"/>
                  <a:gd name="connsiteX644" fmla="*/ 838569 w 1645942"/>
                  <a:gd name="connsiteY644" fmla="*/ 433473 h 740050"/>
                  <a:gd name="connsiteX645" fmla="*/ 833210 w 1645942"/>
                  <a:gd name="connsiteY645" fmla="*/ 422228 h 740050"/>
                  <a:gd name="connsiteX646" fmla="*/ 823283 w 1645942"/>
                  <a:gd name="connsiteY646" fmla="*/ 405623 h 740050"/>
                  <a:gd name="connsiteX647" fmla="*/ 802813 w 1645942"/>
                  <a:gd name="connsiteY647" fmla="*/ 395169 h 740050"/>
                  <a:gd name="connsiteX648" fmla="*/ 797981 w 1645942"/>
                  <a:gd name="connsiteY648" fmla="*/ 397453 h 740050"/>
                  <a:gd name="connsiteX649" fmla="*/ 802198 w 1645942"/>
                  <a:gd name="connsiteY649" fmla="*/ 423985 h 740050"/>
                  <a:gd name="connsiteX650" fmla="*/ 804307 w 1645942"/>
                  <a:gd name="connsiteY650" fmla="*/ 431364 h 740050"/>
                  <a:gd name="connsiteX651" fmla="*/ 806679 w 1645942"/>
                  <a:gd name="connsiteY651" fmla="*/ 436636 h 740050"/>
                  <a:gd name="connsiteX652" fmla="*/ 811071 w 1645942"/>
                  <a:gd name="connsiteY652" fmla="*/ 433649 h 740050"/>
                  <a:gd name="connsiteX653" fmla="*/ 820559 w 1645942"/>
                  <a:gd name="connsiteY653" fmla="*/ 428904 h 740050"/>
                  <a:gd name="connsiteX654" fmla="*/ 835407 w 1645942"/>
                  <a:gd name="connsiteY654" fmla="*/ 434264 h 740050"/>
                  <a:gd name="connsiteX655" fmla="*/ 1226092 w 1645942"/>
                  <a:gd name="connsiteY655" fmla="*/ 228071 h 740050"/>
                  <a:gd name="connsiteX656" fmla="*/ 1232418 w 1645942"/>
                  <a:gd name="connsiteY656" fmla="*/ 225962 h 740050"/>
                  <a:gd name="connsiteX657" fmla="*/ 1239183 w 1645942"/>
                  <a:gd name="connsiteY657" fmla="*/ 223239 h 740050"/>
                  <a:gd name="connsiteX658" fmla="*/ 1231012 w 1645942"/>
                  <a:gd name="connsiteY658" fmla="*/ 222009 h 740050"/>
                  <a:gd name="connsiteX659" fmla="*/ 1226707 w 1645942"/>
                  <a:gd name="connsiteY659" fmla="*/ 223942 h 740050"/>
                  <a:gd name="connsiteX660" fmla="*/ 1185592 w 1645942"/>
                  <a:gd name="connsiteY660" fmla="*/ 226665 h 740050"/>
                  <a:gd name="connsiteX661" fmla="*/ 1155282 w 1645942"/>
                  <a:gd name="connsiteY661" fmla="*/ 217792 h 740050"/>
                  <a:gd name="connsiteX662" fmla="*/ 1150187 w 1645942"/>
                  <a:gd name="connsiteY662" fmla="*/ 217880 h 740050"/>
                  <a:gd name="connsiteX663" fmla="*/ 1146409 w 1645942"/>
                  <a:gd name="connsiteY663" fmla="*/ 220955 h 740050"/>
                  <a:gd name="connsiteX664" fmla="*/ 1150099 w 1645942"/>
                  <a:gd name="connsiteY664" fmla="*/ 222009 h 740050"/>
                  <a:gd name="connsiteX665" fmla="*/ 1173468 w 1645942"/>
                  <a:gd name="connsiteY665" fmla="*/ 239667 h 740050"/>
                  <a:gd name="connsiteX666" fmla="*/ 1175049 w 1645942"/>
                  <a:gd name="connsiteY666" fmla="*/ 240634 h 740050"/>
                  <a:gd name="connsiteX667" fmla="*/ 1185768 w 1645942"/>
                  <a:gd name="connsiteY667" fmla="*/ 244763 h 740050"/>
                  <a:gd name="connsiteX668" fmla="*/ 1202108 w 1645942"/>
                  <a:gd name="connsiteY668" fmla="*/ 243182 h 740050"/>
                  <a:gd name="connsiteX669" fmla="*/ 1226092 w 1645942"/>
                  <a:gd name="connsiteY669" fmla="*/ 228071 h 740050"/>
                  <a:gd name="connsiteX670" fmla="*/ 1400219 w 1645942"/>
                  <a:gd name="connsiteY670" fmla="*/ 541006 h 740050"/>
                  <a:gd name="connsiteX671" fmla="*/ 1424027 w 1645942"/>
                  <a:gd name="connsiteY671" fmla="*/ 528443 h 740050"/>
                  <a:gd name="connsiteX672" fmla="*/ 1426048 w 1645942"/>
                  <a:gd name="connsiteY672" fmla="*/ 525983 h 740050"/>
                  <a:gd name="connsiteX673" fmla="*/ 1429386 w 1645942"/>
                  <a:gd name="connsiteY673" fmla="*/ 522205 h 740050"/>
                  <a:gd name="connsiteX674" fmla="*/ 1434306 w 1645942"/>
                  <a:gd name="connsiteY674" fmla="*/ 519306 h 740050"/>
                  <a:gd name="connsiteX675" fmla="*/ 1448890 w 1645942"/>
                  <a:gd name="connsiteY675" fmla="*/ 502614 h 740050"/>
                  <a:gd name="connsiteX676" fmla="*/ 1450998 w 1645942"/>
                  <a:gd name="connsiteY676" fmla="*/ 498397 h 740050"/>
                  <a:gd name="connsiteX677" fmla="*/ 1446254 w 1645942"/>
                  <a:gd name="connsiteY677" fmla="*/ 497518 h 740050"/>
                  <a:gd name="connsiteX678" fmla="*/ 1424466 w 1645942"/>
                  <a:gd name="connsiteY678" fmla="*/ 502526 h 740050"/>
                  <a:gd name="connsiteX679" fmla="*/ 1414099 w 1645942"/>
                  <a:gd name="connsiteY679" fmla="*/ 509906 h 740050"/>
                  <a:gd name="connsiteX680" fmla="*/ 1394245 w 1645942"/>
                  <a:gd name="connsiteY680" fmla="*/ 534856 h 740050"/>
                  <a:gd name="connsiteX681" fmla="*/ 1393190 w 1645942"/>
                  <a:gd name="connsiteY681" fmla="*/ 539161 h 740050"/>
                  <a:gd name="connsiteX682" fmla="*/ 1400219 w 1645942"/>
                  <a:gd name="connsiteY682" fmla="*/ 541006 h 740050"/>
                  <a:gd name="connsiteX683" fmla="*/ 1367010 w 1645942"/>
                  <a:gd name="connsiteY683" fmla="*/ 532748 h 740050"/>
                  <a:gd name="connsiteX684" fmla="*/ 1383087 w 1645942"/>
                  <a:gd name="connsiteY684" fmla="*/ 514562 h 740050"/>
                  <a:gd name="connsiteX685" fmla="*/ 1384053 w 1645942"/>
                  <a:gd name="connsiteY685" fmla="*/ 512366 h 740050"/>
                  <a:gd name="connsiteX686" fmla="*/ 1382121 w 1645942"/>
                  <a:gd name="connsiteY686" fmla="*/ 512014 h 740050"/>
                  <a:gd name="connsiteX687" fmla="*/ 1370875 w 1645942"/>
                  <a:gd name="connsiteY687" fmla="*/ 513332 h 740050"/>
                  <a:gd name="connsiteX688" fmla="*/ 1353393 w 1645942"/>
                  <a:gd name="connsiteY688" fmla="*/ 512190 h 740050"/>
                  <a:gd name="connsiteX689" fmla="*/ 1349176 w 1645942"/>
                  <a:gd name="connsiteY689" fmla="*/ 514123 h 740050"/>
                  <a:gd name="connsiteX690" fmla="*/ 1349703 w 1645942"/>
                  <a:gd name="connsiteY690" fmla="*/ 516231 h 740050"/>
                  <a:gd name="connsiteX691" fmla="*/ 1349878 w 1645942"/>
                  <a:gd name="connsiteY691" fmla="*/ 518340 h 740050"/>
                  <a:gd name="connsiteX692" fmla="*/ 1345837 w 1645942"/>
                  <a:gd name="connsiteY692" fmla="*/ 520887 h 740050"/>
                  <a:gd name="connsiteX693" fmla="*/ 1316318 w 1645942"/>
                  <a:gd name="connsiteY693" fmla="*/ 539073 h 740050"/>
                  <a:gd name="connsiteX694" fmla="*/ 1314473 w 1645942"/>
                  <a:gd name="connsiteY694" fmla="*/ 540391 h 740050"/>
                  <a:gd name="connsiteX695" fmla="*/ 1316230 w 1645942"/>
                  <a:gd name="connsiteY695" fmla="*/ 541006 h 740050"/>
                  <a:gd name="connsiteX696" fmla="*/ 1342147 w 1645942"/>
                  <a:gd name="connsiteY696" fmla="*/ 538897 h 740050"/>
                  <a:gd name="connsiteX697" fmla="*/ 1348561 w 1645942"/>
                  <a:gd name="connsiteY697" fmla="*/ 537053 h 740050"/>
                  <a:gd name="connsiteX698" fmla="*/ 1367010 w 1645942"/>
                  <a:gd name="connsiteY698" fmla="*/ 532748 h 740050"/>
                  <a:gd name="connsiteX699" fmla="*/ 1130771 w 1645942"/>
                  <a:gd name="connsiteY699" fmla="*/ 271558 h 740050"/>
                  <a:gd name="connsiteX700" fmla="*/ 1150187 w 1645942"/>
                  <a:gd name="connsiteY700" fmla="*/ 289041 h 740050"/>
                  <a:gd name="connsiteX701" fmla="*/ 1150450 w 1645942"/>
                  <a:gd name="connsiteY701" fmla="*/ 292028 h 740050"/>
                  <a:gd name="connsiteX702" fmla="*/ 1152559 w 1645942"/>
                  <a:gd name="connsiteY702" fmla="*/ 297299 h 740050"/>
                  <a:gd name="connsiteX703" fmla="*/ 1153877 w 1645942"/>
                  <a:gd name="connsiteY703" fmla="*/ 304504 h 740050"/>
                  <a:gd name="connsiteX704" fmla="*/ 1156249 w 1645942"/>
                  <a:gd name="connsiteY704" fmla="*/ 307930 h 740050"/>
                  <a:gd name="connsiteX705" fmla="*/ 1162838 w 1645942"/>
                  <a:gd name="connsiteY705" fmla="*/ 308545 h 740050"/>
                  <a:gd name="connsiteX706" fmla="*/ 1161256 w 1645942"/>
                  <a:gd name="connsiteY706" fmla="*/ 315661 h 740050"/>
                  <a:gd name="connsiteX707" fmla="*/ 1160905 w 1645942"/>
                  <a:gd name="connsiteY707" fmla="*/ 318384 h 740050"/>
                  <a:gd name="connsiteX708" fmla="*/ 1163101 w 1645942"/>
                  <a:gd name="connsiteY708" fmla="*/ 317769 h 740050"/>
                  <a:gd name="connsiteX709" fmla="*/ 1169602 w 1645942"/>
                  <a:gd name="connsiteY709" fmla="*/ 319702 h 740050"/>
                  <a:gd name="connsiteX710" fmla="*/ 1185680 w 1645942"/>
                  <a:gd name="connsiteY710" fmla="*/ 336658 h 740050"/>
                  <a:gd name="connsiteX711" fmla="*/ 1191214 w 1645942"/>
                  <a:gd name="connsiteY711" fmla="*/ 337449 h 740050"/>
                  <a:gd name="connsiteX712" fmla="*/ 1189457 w 1645942"/>
                  <a:gd name="connsiteY712" fmla="*/ 332529 h 740050"/>
                  <a:gd name="connsiteX713" fmla="*/ 1172677 w 1645942"/>
                  <a:gd name="connsiteY713" fmla="*/ 309423 h 740050"/>
                  <a:gd name="connsiteX714" fmla="*/ 1168987 w 1645942"/>
                  <a:gd name="connsiteY714" fmla="*/ 299584 h 740050"/>
                  <a:gd name="connsiteX715" fmla="*/ 1164858 w 1645942"/>
                  <a:gd name="connsiteY715" fmla="*/ 288866 h 740050"/>
                  <a:gd name="connsiteX716" fmla="*/ 1157566 w 1645942"/>
                  <a:gd name="connsiteY716" fmla="*/ 281486 h 740050"/>
                  <a:gd name="connsiteX717" fmla="*/ 1148869 w 1645942"/>
                  <a:gd name="connsiteY717" fmla="*/ 275248 h 740050"/>
                  <a:gd name="connsiteX718" fmla="*/ 1143159 w 1645942"/>
                  <a:gd name="connsiteY718" fmla="*/ 271734 h 740050"/>
                  <a:gd name="connsiteX719" fmla="*/ 1135515 w 1645942"/>
                  <a:gd name="connsiteY719" fmla="*/ 266814 h 740050"/>
                  <a:gd name="connsiteX720" fmla="*/ 1127696 w 1645942"/>
                  <a:gd name="connsiteY720" fmla="*/ 266199 h 740050"/>
                  <a:gd name="connsiteX721" fmla="*/ 1130771 w 1645942"/>
                  <a:gd name="connsiteY721" fmla="*/ 271558 h 740050"/>
                  <a:gd name="connsiteX722" fmla="*/ 618759 w 1645942"/>
                  <a:gd name="connsiteY722" fmla="*/ 315134 h 740050"/>
                  <a:gd name="connsiteX723" fmla="*/ 603385 w 1645942"/>
                  <a:gd name="connsiteY723" fmla="*/ 312323 h 740050"/>
                  <a:gd name="connsiteX724" fmla="*/ 600046 w 1645942"/>
                  <a:gd name="connsiteY724" fmla="*/ 311356 h 740050"/>
                  <a:gd name="connsiteX725" fmla="*/ 584848 w 1645942"/>
                  <a:gd name="connsiteY725" fmla="*/ 313113 h 740050"/>
                  <a:gd name="connsiteX726" fmla="*/ 573514 w 1645942"/>
                  <a:gd name="connsiteY726" fmla="*/ 313201 h 740050"/>
                  <a:gd name="connsiteX727" fmla="*/ 572285 w 1645942"/>
                  <a:gd name="connsiteY727" fmla="*/ 315485 h 740050"/>
                  <a:gd name="connsiteX728" fmla="*/ 573163 w 1645942"/>
                  <a:gd name="connsiteY728" fmla="*/ 317067 h 740050"/>
                  <a:gd name="connsiteX729" fmla="*/ 586956 w 1645942"/>
                  <a:gd name="connsiteY729" fmla="*/ 321459 h 740050"/>
                  <a:gd name="connsiteX730" fmla="*/ 606811 w 1645942"/>
                  <a:gd name="connsiteY730" fmla="*/ 323304 h 740050"/>
                  <a:gd name="connsiteX731" fmla="*/ 644940 w 1645942"/>
                  <a:gd name="connsiteY731" fmla="*/ 328663 h 740050"/>
                  <a:gd name="connsiteX732" fmla="*/ 647136 w 1645942"/>
                  <a:gd name="connsiteY732" fmla="*/ 328400 h 740050"/>
                  <a:gd name="connsiteX733" fmla="*/ 671735 w 1645942"/>
                  <a:gd name="connsiteY733" fmla="*/ 320229 h 740050"/>
                  <a:gd name="connsiteX734" fmla="*/ 675161 w 1645942"/>
                  <a:gd name="connsiteY734" fmla="*/ 317418 h 740050"/>
                  <a:gd name="connsiteX735" fmla="*/ 670154 w 1645942"/>
                  <a:gd name="connsiteY735" fmla="*/ 315749 h 740050"/>
                  <a:gd name="connsiteX736" fmla="*/ 651265 w 1645942"/>
                  <a:gd name="connsiteY736" fmla="*/ 316715 h 740050"/>
                  <a:gd name="connsiteX737" fmla="*/ 634397 w 1645942"/>
                  <a:gd name="connsiteY737" fmla="*/ 315134 h 740050"/>
                  <a:gd name="connsiteX738" fmla="*/ 618759 w 1645942"/>
                  <a:gd name="connsiteY738" fmla="*/ 315134 h 740050"/>
                  <a:gd name="connsiteX739" fmla="*/ 1080958 w 1645942"/>
                  <a:gd name="connsiteY739" fmla="*/ 255042 h 740050"/>
                  <a:gd name="connsiteX740" fmla="*/ 1067341 w 1645942"/>
                  <a:gd name="connsiteY740" fmla="*/ 257238 h 740050"/>
                  <a:gd name="connsiteX741" fmla="*/ 1061542 w 1645942"/>
                  <a:gd name="connsiteY741" fmla="*/ 260313 h 740050"/>
                  <a:gd name="connsiteX742" fmla="*/ 1064090 w 1645942"/>
                  <a:gd name="connsiteY742" fmla="*/ 267254 h 740050"/>
                  <a:gd name="connsiteX743" fmla="*/ 1074105 w 1645942"/>
                  <a:gd name="connsiteY743" fmla="*/ 275424 h 740050"/>
                  <a:gd name="connsiteX744" fmla="*/ 1085966 w 1645942"/>
                  <a:gd name="connsiteY744" fmla="*/ 281749 h 740050"/>
                  <a:gd name="connsiteX745" fmla="*/ 1106172 w 1645942"/>
                  <a:gd name="connsiteY745" fmla="*/ 290710 h 740050"/>
                  <a:gd name="connsiteX746" fmla="*/ 1111970 w 1645942"/>
                  <a:gd name="connsiteY746" fmla="*/ 294225 h 740050"/>
                  <a:gd name="connsiteX747" fmla="*/ 1114606 w 1645942"/>
                  <a:gd name="connsiteY747" fmla="*/ 293873 h 740050"/>
                  <a:gd name="connsiteX748" fmla="*/ 1114957 w 1645942"/>
                  <a:gd name="connsiteY748" fmla="*/ 291238 h 740050"/>
                  <a:gd name="connsiteX749" fmla="*/ 1100198 w 1645942"/>
                  <a:gd name="connsiteY749" fmla="*/ 272525 h 740050"/>
                  <a:gd name="connsiteX750" fmla="*/ 1092906 w 1645942"/>
                  <a:gd name="connsiteY750" fmla="*/ 263564 h 740050"/>
                  <a:gd name="connsiteX751" fmla="*/ 1080958 w 1645942"/>
                  <a:gd name="connsiteY751" fmla="*/ 255042 h 740050"/>
                  <a:gd name="connsiteX752" fmla="*/ 1067516 w 1645942"/>
                  <a:gd name="connsiteY752" fmla="*/ 347200 h 740050"/>
                  <a:gd name="connsiteX753" fmla="*/ 1061279 w 1645942"/>
                  <a:gd name="connsiteY753" fmla="*/ 338415 h 740050"/>
                  <a:gd name="connsiteX754" fmla="*/ 1056447 w 1645942"/>
                  <a:gd name="connsiteY754" fmla="*/ 332265 h 740050"/>
                  <a:gd name="connsiteX755" fmla="*/ 1038700 w 1645942"/>
                  <a:gd name="connsiteY755" fmla="*/ 322689 h 740050"/>
                  <a:gd name="connsiteX756" fmla="*/ 1034483 w 1645942"/>
                  <a:gd name="connsiteY756" fmla="*/ 322250 h 740050"/>
                  <a:gd name="connsiteX757" fmla="*/ 1034483 w 1645942"/>
                  <a:gd name="connsiteY757" fmla="*/ 326291 h 740050"/>
                  <a:gd name="connsiteX758" fmla="*/ 1036504 w 1645942"/>
                  <a:gd name="connsiteY758" fmla="*/ 328576 h 740050"/>
                  <a:gd name="connsiteX759" fmla="*/ 1055217 w 1645942"/>
                  <a:gd name="connsiteY759" fmla="*/ 356074 h 740050"/>
                  <a:gd name="connsiteX760" fmla="*/ 1057413 w 1645942"/>
                  <a:gd name="connsiteY760" fmla="*/ 358621 h 740050"/>
                  <a:gd name="connsiteX761" fmla="*/ 1064793 w 1645942"/>
                  <a:gd name="connsiteY761" fmla="*/ 363190 h 740050"/>
                  <a:gd name="connsiteX762" fmla="*/ 1072524 w 1645942"/>
                  <a:gd name="connsiteY762" fmla="*/ 367231 h 740050"/>
                  <a:gd name="connsiteX763" fmla="*/ 1083418 w 1645942"/>
                  <a:gd name="connsiteY763" fmla="*/ 373293 h 740050"/>
                  <a:gd name="connsiteX764" fmla="*/ 1086317 w 1645942"/>
                  <a:gd name="connsiteY764" fmla="*/ 374084 h 740050"/>
                  <a:gd name="connsiteX765" fmla="*/ 1085526 w 1645942"/>
                  <a:gd name="connsiteY765" fmla="*/ 371360 h 740050"/>
                  <a:gd name="connsiteX766" fmla="*/ 1067516 w 1645942"/>
                  <a:gd name="connsiteY766" fmla="*/ 347200 h 740050"/>
                  <a:gd name="connsiteX767" fmla="*/ 1202284 w 1645942"/>
                  <a:gd name="connsiteY767" fmla="*/ 411509 h 740050"/>
                  <a:gd name="connsiteX768" fmla="*/ 1200439 w 1645942"/>
                  <a:gd name="connsiteY768" fmla="*/ 415639 h 740050"/>
                  <a:gd name="connsiteX769" fmla="*/ 1220733 w 1645942"/>
                  <a:gd name="connsiteY769" fmla="*/ 438129 h 740050"/>
                  <a:gd name="connsiteX770" fmla="*/ 1225302 w 1645942"/>
                  <a:gd name="connsiteY770" fmla="*/ 439447 h 740050"/>
                  <a:gd name="connsiteX771" fmla="*/ 1239446 w 1645942"/>
                  <a:gd name="connsiteY771" fmla="*/ 425390 h 740050"/>
                  <a:gd name="connsiteX772" fmla="*/ 1237250 w 1645942"/>
                  <a:gd name="connsiteY772" fmla="*/ 423106 h 740050"/>
                  <a:gd name="connsiteX773" fmla="*/ 1231188 w 1645942"/>
                  <a:gd name="connsiteY773" fmla="*/ 415814 h 740050"/>
                  <a:gd name="connsiteX774" fmla="*/ 1230485 w 1645942"/>
                  <a:gd name="connsiteY774" fmla="*/ 413091 h 740050"/>
                  <a:gd name="connsiteX775" fmla="*/ 1213881 w 1645942"/>
                  <a:gd name="connsiteY775" fmla="*/ 408786 h 740050"/>
                  <a:gd name="connsiteX776" fmla="*/ 1202284 w 1645942"/>
                  <a:gd name="connsiteY776" fmla="*/ 411509 h 740050"/>
                  <a:gd name="connsiteX777" fmla="*/ 1163892 w 1645942"/>
                  <a:gd name="connsiteY777" fmla="*/ 383484 h 740050"/>
                  <a:gd name="connsiteX778" fmla="*/ 1181111 w 1645942"/>
                  <a:gd name="connsiteY778" fmla="*/ 391830 h 740050"/>
                  <a:gd name="connsiteX779" fmla="*/ 1194641 w 1645942"/>
                  <a:gd name="connsiteY779" fmla="*/ 389722 h 740050"/>
                  <a:gd name="connsiteX780" fmla="*/ 1197540 w 1645942"/>
                  <a:gd name="connsiteY780" fmla="*/ 389195 h 740050"/>
                  <a:gd name="connsiteX781" fmla="*/ 1195607 w 1645942"/>
                  <a:gd name="connsiteY781" fmla="*/ 386295 h 740050"/>
                  <a:gd name="connsiteX782" fmla="*/ 1191654 w 1645942"/>
                  <a:gd name="connsiteY782" fmla="*/ 383484 h 740050"/>
                  <a:gd name="connsiteX783" fmla="*/ 1147639 w 1645942"/>
                  <a:gd name="connsiteY783" fmla="*/ 362751 h 740050"/>
                  <a:gd name="connsiteX784" fmla="*/ 1137536 w 1645942"/>
                  <a:gd name="connsiteY784" fmla="*/ 357304 h 740050"/>
                  <a:gd name="connsiteX785" fmla="*/ 1134724 w 1645942"/>
                  <a:gd name="connsiteY785" fmla="*/ 358973 h 740050"/>
                  <a:gd name="connsiteX786" fmla="*/ 1135427 w 1645942"/>
                  <a:gd name="connsiteY786" fmla="*/ 360730 h 740050"/>
                  <a:gd name="connsiteX787" fmla="*/ 1152910 w 1645942"/>
                  <a:gd name="connsiteY787" fmla="*/ 373293 h 740050"/>
                  <a:gd name="connsiteX788" fmla="*/ 1153789 w 1645942"/>
                  <a:gd name="connsiteY788" fmla="*/ 376983 h 740050"/>
                  <a:gd name="connsiteX789" fmla="*/ 1153262 w 1645942"/>
                  <a:gd name="connsiteY789" fmla="*/ 379355 h 740050"/>
                  <a:gd name="connsiteX790" fmla="*/ 1163892 w 1645942"/>
                  <a:gd name="connsiteY790" fmla="*/ 383484 h 740050"/>
                  <a:gd name="connsiteX791" fmla="*/ 1050912 w 1645942"/>
                  <a:gd name="connsiteY791" fmla="*/ 461235 h 740050"/>
                  <a:gd name="connsiteX792" fmla="*/ 1043093 w 1645942"/>
                  <a:gd name="connsiteY792" fmla="*/ 453152 h 740050"/>
                  <a:gd name="connsiteX793" fmla="*/ 1025346 w 1645942"/>
                  <a:gd name="connsiteY793" fmla="*/ 443664 h 740050"/>
                  <a:gd name="connsiteX794" fmla="*/ 1021217 w 1645942"/>
                  <a:gd name="connsiteY794" fmla="*/ 443752 h 740050"/>
                  <a:gd name="connsiteX795" fmla="*/ 1015683 w 1645942"/>
                  <a:gd name="connsiteY795" fmla="*/ 444982 h 740050"/>
                  <a:gd name="connsiteX796" fmla="*/ 1017352 w 1645942"/>
                  <a:gd name="connsiteY796" fmla="*/ 450429 h 740050"/>
                  <a:gd name="connsiteX797" fmla="*/ 1021832 w 1645942"/>
                  <a:gd name="connsiteY797" fmla="*/ 463079 h 740050"/>
                  <a:gd name="connsiteX798" fmla="*/ 1025171 w 1645942"/>
                  <a:gd name="connsiteY798" fmla="*/ 466594 h 740050"/>
                  <a:gd name="connsiteX799" fmla="*/ 1031145 w 1645942"/>
                  <a:gd name="connsiteY799" fmla="*/ 466857 h 740050"/>
                  <a:gd name="connsiteX800" fmla="*/ 1044938 w 1645942"/>
                  <a:gd name="connsiteY800" fmla="*/ 468614 h 740050"/>
                  <a:gd name="connsiteX801" fmla="*/ 1059522 w 1645942"/>
                  <a:gd name="connsiteY801" fmla="*/ 470723 h 740050"/>
                  <a:gd name="connsiteX802" fmla="*/ 1061542 w 1645942"/>
                  <a:gd name="connsiteY802" fmla="*/ 470723 h 740050"/>
                  <a:gd name="connsiteX803" fmla="*/ 1063212 w 1645942"/>
                  <a:gd name="connsiteY803" fmla="*/ 469756 h 740050"/>
                  <a:gd name="connsiteX804" fmla="*/ 1061806 w 1645942"/>
                  <a:gd name="connsiteY804" fmla="*/ 468351 h 740050"/>
                  <a:gd name="connsiteX805" fmla="*/ 1050912 w 1645942"/>
                  <a:gd name="connsiteY805" fmla="*/ 461235 h 740050"/>
                  <a:gd name="connsiteX806" fmla="*/ 611555 w 1645942"/>
                  <a:gd name="connsiteY806" fmla="*/ 566923 h 740050"/>
                  <a:gd name="connsiteX807" fmla="*/ 615245 w 1645942"/>
                  <a:gd name="connsiteY807" fmla="*/ 565956 h 740050"/>
                  <a:gd name="connsiteX808" fmla="*/ 634749 w 1645942"/>
                  <a:gd name="connsiteY808" fmla="*/ 565605 h 740050"/>
                  <a:gd name="connsiteX809" fmla="*/ 666376 w 1645942"/>
                  <a:gd name="connsiteY809" fmla="*/ 567801 h 740050"/>
                  <a:gd name="connsiteX810" fmla="*/ 669539 w 1645942"/>
                  <a:gd name="connsiteY810" fmla="*/ 566396 h 740050"/>
                  <a:gd name="connsiteX811" fmla="*/ 667430 w 1645942"/>
                  <a:gd name="connsiteY811" fmla="*/ 563848 h 740050"/>
                  <a:gd name="connsiteX812" fmla="*/ 633870 w 1645942"/>
                  <a:gd name="connsiteY812" fmla="*/ 557610 h 740050"/>
                  <a:gd name="connsiteX813" fmla="*/ 601452 w 1645942"/>
                  <a:gd name="connsiteY813" fmla="*/ 555150 h 740050"/>
                  <a:gd name="connsiteX814" fmla="*/ 580543 w 1645942"/>
                  <a:gd name="connsiteY814" fmla="*/ 553569 h 740050"/>
                  <a:gd name="connsiteX815" fmla="*/ 579577 w 1645942"/>
                  <a:gd name="connsiteY815" fmla="*/ 555502 h 740050"/>
                  <a:gd name="connsiteX816" fmla="*/ 592930 w 1645942"/>
                  <a:gd name="connsiteY816" fmla="*/ 565517 h 740050"/>
                  <a:gd name="connsiteX817" fmla="*/ 611555 w 1645942"/>
                  <a:gd name="connsiteY817" fmla="*/ 566923 h 740050"/>
                  <a:gd name="connsiteX818" fmla="*/ 646785 w 1645942"/>
                  <a:gd name="connsiteY818" fmla="*/ 633252 h 740050"/>
                  <a:gd name="connsiteX819" fmla="*/ 650299 w 1645942"/>
                  <a:gd name="connsiteY819" fmla="*/ 633779 h 740050"/>
                  <a:gd name="connsiteX820" fmla="*/ 663213 w 1645942"/>
                  <a:gd name="connsiteY820" fmla="*/ 630265 h 740050"/>
                  <a:gd name="connsiteX821" fmla="*/ 673404 w 1645942"/>
                  <a:gd name="connsiteY821" fmla="*/ 631319 h 740050"/>
                  <a:gd name="connsiteX822" fmla="*/ 683332 w 1645942"/>
                  <a:gd name="connsiteY822" fmla="*/ 627981 h 740050"/>
                  <a:gd name="connsiteX823" fmla="*/ 688252 w 1645942"/>
                  <a:gd name="connsiteY823" fmla="*/ 624906 h 740050"/>
                  <a:gd name="connsiteX824" fmla="*/ 683508 w 1645942"/>
                  <a:gd name="connsiteY824" fmla="*/ 623940 h 740050"/>
                  <a:gd name="connsiteX825" fmla="*/ 632464 w 1645942"/>
                  <a:gd name="connsiteY825" fmla="*/ 625433 h 740050"/>
                  <a:gd name="connsiteX826" fmla="*/ 598026 w 1645942"/>
                  <a:gd name="connsiteY826" fmla="*/ 626048 h 740050"/>
                  <a:gd name="connsiteX827" fmla="*/ 595127 w 1645942"/>
                  <a:gd name="connsiteY827" fmla="*/ 627630 h 740050"/>
                  <a:gd name="connsiteX828" fmla="*/ 596181 w 1645942"/>
                  <a:gd name="connsiteY828" fmla="*/ 632022 h 740050"/>
                  <a:gd name="connsiteX829" fmla="*/ 608568 w 1645942"/>
                  <a:gd name="connsiteY829" fmla="*/ 633955 h 740050"/>
                  <a:gd name="connsiteX830" fmla="*/ 632552 w 1645942"/>
                  <a:gd name="connsiteY830" fmla="*/ 632198 h 740050"/>
                  <a:gd name="connsiteX831" fmla="*/ 646785 w 1645942"/>
                  <a:gd name="connsiteY831" fmla="*/ 633252 h 740050"/>
                  <a:gd name="connsiteX832" fmla="*/ 1016737 w 1645942"/>
                  <a:gd name="connsiteY832" fmla="*/ 93303 h 740050"/>
                  <a:gd name="connsiteX833" fmla="*/ 996970 w 1645942"/>
                  <a:gd name="connsiteY833" fmla="*/ 91282 h 740050"/>
                  <a:gd name="connsiteX834" fmla="*/ 993192 w 1645942"/>
                  <a:gd name="connsiteY834" fmla="*/ 91985 h 740050"/>
                  <a:gd name="connsiteX835" fmla="*/ 996443 w 1645942"/>
                  <a:gd name="connsiteY835" fmla="*/ 95236 h 740050"/>
                  <a:gd name="connsiteX836" fmla="*/ 1018494 w 1645942"/>
                  <a:gd name="connsiteY836" fmla="*/ 111489 h 740050"/>
                  <a:gd name="connsiteX837" fmla="*/ 1022535 w 1645942"/>
                  <a:gd name="connsiteY837" fmla="*/ 113949 h 740050"/>
                  <a:gd name="connsiteX838" fmla="*/ 1036153 w 1645942"/>
                  <a:gd name="connsiteY838" fmla="*/ 115969 h 740050"/>
                  <a:gd name="connsiteX839" fmla="*/ 1048364 w 1645942"/>
                  <a:gd name="connsiteY839" fmla="*/ 115530 h 740050"/>
                  <a:gd name="connsiteX840" fmla="*/ 1038437 w 1645942"/>
                  <a:gd name="connsiteY840" fmla="*/ 109820 h 740050"/>
                  <a:gd name="connsiteX841" fmla="*/ 1035186 w 1645942"/>
                  <a:gd name="connsiteY841" fmla="*/ 95499 h 740050"/>
                  <a:gd name="connsiteX842" fmla="*/ 1036240 w 1645942"/>
                  <a:gd name="connsiteY842" fmla="*/ 91985 h 740050"/>
                  <a:gd name="connsiteX843" fmla="*/ 1032550 w 1645942"/>
                  <a:gd name="connsiteY843" fmla="*/ 91282 h 740050"/>
                  <a:gd name="connsiteX844" fmla="*/ 1016737 w 1645942"/>
                  <a:gd name="connsiteY844" fmla="*/ 93303 h 740050"/>
                  <a:gd name="connsiteX845" fmla="*/ 1237513 w 1645942"/>
                  <a:gd name="connsiteY845" fmla="*/ 262246 h 740050"/>
                  <a:gd name="connsiteX846" fmla="*/ 1265627 w 1645942"/>
                  <a:gd name="connsiteY846" fmla="*/ 272085 h 740050"/>
                  <a:gd name="connsiteX847" fmla="*/ 1270019 w 1645942"/>
                  <a:gd name="connsiteY847" fmla="*/ 271119 h 740050"/>
                  <a:gd name="connsiteX848" fmla="*/ 1284164 w 1645942"/>
                  <a:gd name="connsiteY848" fmla="*/ 265057 h 740050"/>
                  <a:gd name="connsiteX849" fmla="*/ 1296815 w 1645942"/>
                  <a:gd name="connsiteY849" fmla="*/ 260840 h 740050"/>
                  <a:gd name="connsiteX850" fmla="*/ 1299626 w 1645942"/>
                  <a:gd name="connsiteY850" fmla="*/ 258029 h 740050"/>
                  <a:gd name="connsiteX851" fmla="*/ 1294970 w 1645942"/>
                  <a:gd name="connsiteY851" fmla="*/ 257238 h 740050"/>
                  <a:gd name="connsiteX852" fmla="*/ 1281528 w 1645942"/>
                  <a:gd name="connsiteY852" fmla="*/ 258644 h 740050"/>
                  <a:gd name="connsiteX853" fmla="*/ 1268174 w 1645942"/>
                  <a:gd name="connsiteY853" fmla="*/ 257677 h 740050"/>
                  <a:gd name="connsiteX854" fmla="*/ 1237513 w 1645942"/>
                  <a:gd name="connsiteY854" fmla="*/ 262246 h 740050"/>
                  <a:gd name="connsiteX855" fmla="*/ 1471644 w 1645942"/>
                  <a:gd name="connsiteY855" fmla="*/ 434264 h 740050"/>
                  <a:gd name="connsiteX856" fmla="*/ 1476036 w 1645942"/>
                  <a:gd name="connsiteY856" fmla="*/ 451132 h 740050"/>
                  <a:gd name="connsiteX857" fmla="*/ 1488160 w 1645942"/>
                  <a:gd name="connsiteY857" fmla="*/ 450692 h 740050"/>
                  <a:gd name="connsiteX858" fmla="*/ 1490357 w 1645942"/>
                  <a:gd name="connsiteY858" fmla="*/ 444367 h 740050"/>
                  <a:gd name="connsiteX859" fmla="*/ 1495716 w 1645942"/>
                  <a:gd name="connsiteY859" fmla="*/ 433121 h 740050"/>
                  <a:gd name="connsiteX860" fmla="*/ 1500196 w 1645942"/>
                  <a:gd name="connsiteY860" fmla="*/ 424160 h 740050"/>
                  <a:gd name="connsiteX861" fmla="*/ 1490181 w 1645942"/>
                  <a:gd name="connsiteY861" fmla="*/ 427147 h 740050"/>
                  <a:gd name="connsiteX862" fmla="*/ 1471644 w 1645942"/>
                  <a:gd name="connsiteY862" fmla="*/ 434264 h 740050"/>
                  <a:gd name="connsiteX863" fmla="*/ 251882 w 1645942"/>
                  <a:gd name="connsiteY863" fmla="*/ 317155 h 740050"/>
                  <a:gd name="connsiteX864" fmla="*/ 242657 w 1645942"/>
                  <a:gd name="connsiteY864" fmla="*/ 315837 h 740050"/>
                  <a:gd name="connsiteX865" fmla="*/ 231324 w 1645942"/>
                  <a:gd name="connsiteY865" fmla="*/ 320844 h 740050"/>
                  <a:gd name="connsiteX866" fmla="*/ 227371 w 1645942"/>
                  <a:gd name="connsiteY866" fmla="*/ 323304 h 740050"/>
                  <a:gd name="connsiteX867" fmla="*/ 217795 w 1645942"/>
                  <a:gd name="connsiteY867" fmla="*/ 339645 h 740050"/>
                  <a:gd name="connsiteX868" fmla="*/ 220518 w 1645942"/>
                  <a:gd name="connsiteY868" fmla="*/ 345443 h 740050"/>
                  <a:gd name="connsiteX869" fmla="*/ 226580 w 1645942"/>
                  <a:gd name="connsiteY869" fmla="*/ 344126 h 740050"/>
                  <a:gd name="connsiteX870" fmla="*/ 233169 w 1645942"/>
                  <a:gd name="connsiteY870" fmla="*/ 335604 h 740050"/>
                  <a:gd name="connsiteX871" fmla="*/ 254869 w 1645942"/>
                  <a:gd name="connsiteY871" fmla="*/ 321196 h 740050"/>
                  <a:gd name="connsiteX872" fmla="*/ 258910 w 1645942"/>
                  <a:gd name="connsiteY872" fmla="*/ 318736 h 740050"/>
                  <a:gd name="connsiteX873" fmla="*/ 251882 w 1645942"/>
                  <a:gd name="connsiteY873" fmla="*/ 317155 h 740050"/>
                  <a:gd name="connsiteX874" fmla="*/ 361787 w 1645942"/>
                  <a:gd name="connsiteY874" fmla="*/ 688161 h 740050"/>
                  <a:gd name="connsiteX875" fmla="*/ 379973 w 1645942"/>
                  <a:gd name="connsiteY875" fmla="*/ 691763 h 740050"/>
                  <a:gd name="connsiteX876" fmla="*/ 382784 w 1645942"/>
                  <a:gd name="connsiteY876" fmla="*/ 692027 h 740050"/>
                  <a:gd name="connsiteX877" fmla="*/ 381378 w 1645942"/>
                  <a:gd name="connsiteY877" fmla="*/ 689215 h 740050"/>
                  <a:gd name="connsiteX878" fmla="*/ 374350 w 1645942"/>
                  <a:gd name="connsiteY878" fmla="*/ 686140 h 740050"/>
                  <a:gd name="connsiteX879" fmla="*/ 365477 w 1645942"/>
                  <a:gd name="connsiteY879" fmla="*/ 685174 h 740050"/>
                  <a:gd name="connsiteX880" fmla="*/ 351244 w 1645942"/>
                  <a:gd name="connsiteY880" fmla="*/ 681748 h 740050"/>
                  <a:gd name="connsiteX881" fmla="*/ 347730 w 1645942"/>
                  <a:gd name="connsiteY881" fmla="*/ 680254 h 740050"/>
                  <a:gd name="connsiteX882" fmla="*/ 327875 w 1645942"/>
                  <a:gd name="connsiteY882" fmla="*/ 670766 h 740050"/>
                  <a:gd name="connsiteX883" fmla="*/ 307933 w 1645942"/>
                  <a:gd name="connsiteY883" fmla="*/ 661366 h 740050"/>
                  <a:gd name="connsiteX884" fmla="*/ 305209 w 1645942"/>
                  <a:gd name="connsiteY884" fmla="*/ 661805 h 740050"/>
                  <a:gd name="connsiteX885" fmla="*/ 306527 w 1645942"/>
                  <a:gd name="connsiteY885" fmla="*/ 663913 h 740050"/>
                  <a:gd name="connsiteX886" fmla="*/ 332971 w 1645942"/>
                  <a:gd name="connsiteY886" fmla="*/ 677619 h 740050"/>
                  <a:gd name="connsiteX887" fmla="*/ 361787 w 1645942"/>
                  <a:gd name="connsiteY887" fmla="*/ 688161 h 740050"/>
                  <a:gd name="connsiteX888" fmla="*/ 840590 w 1645942"/>
                  <a:gd name="connsiteY888" fmla="*/ 576235 h 740050"/>
                  <a:gd name="connsiteX889" fmla="*/ 841556 w 1645942"/>
                  <a:gd name="connsiteY889" fmla="*/ 572106 h 740050"/>
                  <a:gd name="connsiteX890" fmla="*/ 823283 w 1645942"/>
                  <a:gd name="connsiteY890" fmla="*/ 556995 h 740050"/>
                  <a:gd name="connsiteX891" fmla="*/ 811335 w 1645942"/>
                  <a:gd name="connsiteY891" fmla="*/ 551460 h 740050"/>
                  <a:gd name="connsiteX892" fmla="*/ 808699 w 1645942"/>
                  <a:gd name="connsiteY892" fmla="*/ 553130 h 740050"/>
                  <a:gd name="connsiteX893" fmla="*/ 819154 w 1645942"/>
                  <a:gd name="connsiteY893" fmla="*/ 571579 h 740050"/>
                  <a:gd name="connsiteX894" fmla="*/ 840590 w 1645942"/>
                  <a:gd name="connsiteY894" fmla="*/ 576235 h 740050"/>
                  <a:gd name="connsiteX895" fmla="*/ 770131 w 1645942"/>
                  <a:gd name="connsiteY895" fmla="*/ 605315 h 740050"/>
                  <a:gd name="connsiteX896" fmla="*/ 767232 w 1645942"/>
                  <a:gd name="connsiteY896" fmla="*/ 608214 h 740050"/>
                  <a:gd name="connsiteX897" fmla="*/ 764948 w 1645942"/>
                  <a:gd name="connsiteY897" fmla="*/ 612343 h 740050"/>
                  <a:gd name="connsiteX898" fmla="*/ 769780 w 1645942"/>
                  <a:gd name="connsiteY898" fmla="*/ 611816 h 740050"/>
                  <a:gd name="connsiteX899" fmla="*/ 797015 w 1645942"/>
                  <a:gd name="connsiteY899" fmla="*/ 603031 h 740050"/>
                  <a:gd name="connsiteX900" fmla="*/ 799738 w 1645942"/>
                  <a:gd name="connsiteY900" fmla="*/ 600395 h 740050"/>
                  <a:gd name="connsiteX901" fmla="*/ 796751 w 1645942"/>
                  <a:gd name="connsiteY901" fmla="*/ 597144 h 740050"/>
                  <a:gd name="connsiteX902" fmla="*/ 770131 w 1645942"/>
                  <a:gd name="connsiteY902" fmla="*/ 605315 h 740050"/>
                  <a:gd name="connsiteX903" fmla="*/ 349312 w 1645942"/>
                  <a:gd name="connsiteY903" fmla="*/ 350363 h 740050"/>
                  <a:gd name="connsiteX904" fmla="*/ 358624 w 1645942"/>
                  <a:gd name="connsiteY904" fmla="*/ 355371 h 740050"/>
                  <a:gd name="connsiteX905" fmla="*/ 362138 w 1645942"/>
                  <a:gd name="connsiteY905" fmla="*/ 356249 h 740050"/>
                  <a:gd name="connsiteX906" fmla="*/ 362050 w 1645942"/>
                  <a:gd name="connsiteY906" fmla="*/ 352735 h 740050"/>
                  <a:gd name="connsiteX907" fmla="*/ 356076 w 1645942"/>
                  <a:gd name="connsiteY907" fmla="*/ 338679 h 740050"/>
                  <a:gd name="connsiteX908" fmla="*/ 350366 w 1645942"/>
                  <a:gd name="connsiteY908" fmla="*/ 336043 h 740050"/>
                  <a:gd name="connsiteX909" fmla="*/ 340087 w 1645942"/>
                  <a:gd name="connsiteY909" fmla="*/ 342193 h 740050"/>
                  <a:gd name="connsiteX910" fmla="*/ 340878 w 1645942"/>
                  <a:gd name="connsiteY910" fmla="*/ 345883 h 740050"/>
                  <a:gd name="connsiteX911" fmla="*/ 349312 w 1645942"/>
                  <a:gd name="connsiteY911" fmla="*/ 350363 h 740050"/>
                  <a:gd name="connsiteX912" fmla="*/ 1047837 w 1645942"/>
                  <a:gd name="connsiteY912" fmla="*/ 570085 h 740050"/>
                  <a:gd name="connsiteX913" fmla="*/ 1057325 w 1645942"/>
                  <a:gd name="connsiteY913" fmla="*/ 572106 h 740050"/>
                  <a:gd name="connsiteX914" fmla="*/ 1058995 w 1645942"/>
                  <a:gd name="connsiteY914" fmla="*/ 571316 h 740050"/>
                  <a:gd name="connsiteX915" fmla="*/ 1057150 w 1645942"/>
                  <a:gd name="connsiteY915" fmla="*/ 569207 h 740050"/>
                  <a:gd name="connsiteX916" fmla="*/ 1053548 w 1645942"/>
                  <a:gd name="connsiteY916" fmla="*/ 568065 h 740050"/>
                  <a:gd name="connsiteX917" fmla="*/ 1027367 w 1645942"/>
                  <a:gd name="connsiteY917" fmla="*/ 563936 h 740050"/>
                  <a:gd name="connsiteX918" fmla="*/ 1005755 w 1645942"/>
                  <a:gd name="connsiteY918" fmla="*/ 561212 h 740050"/>
                  <a:gd name="connsiteX919" fmla="*/ 999430 w 1645942"/>
                  <a:gd name="connsiteY919" fmla="*/ 560422 h 740050"/>
                  <a:gd name="connsiteX920" fmla="*/ 1004613 w 1645942"/>
                  <a:gd name="connsiteY920" fmla="*/ 563848 h 740050"/>
                  <a:gd name="connsiteX921" fmla="*/ 1008830 w 1645942"/>
                  <a:gd name="connsiteY921" fmla="*/ 566220 h 740050"/>
                  <a:gd name="connsiteX922" fmla="*/ 1023502 w 1645942"/>
                  <a:gd name="connsiteY922" fmla="*/ 569471 h 740050"/>
                  <a:gd name="connsiteX923" fmla="*/ 1047837 w 1645942"/>
                  <a:gd name="connsiteY923" fmla="*/ 570085 h 740050"/>
                  <a:gd name="connsiteX924" fmla="*/ 343162 w 1645942"/>
                  <a:gd name="connsiteY924" fmla="*/ 453943 h 740050"/>
                  <a:gd name="connsiteX925" fmla="*/ 309602 w 1645942"/>
                  <a:gd name="connsiteY925" fmla="*/ 447354 h 740050"/>
                  <a:gd name="connsiteX926" fmla="*/ 306878 w 1645942"/>
                  <a:gd name="connsiteY926" fmla="*/ 446914 h 740050"/>
                  <a:gd name="connsiteX927" fmla="*/ 308811 w 1645942"/>
                  <a:gd name="connsiteY927" fmla="*/ 449638 h 740050"/>
                  <a:gd name="connsiteX928" fmla="*/ 321813 w 1645942"/>
                  <a:gd name="connsiteY928" fmla="*/ 453328 h 740050"/>
                  <a:gd name="connsiteX929" fmla="*/ 366180 w 1645942"/>
                  <a:gd name="connsiteY929" fmla="*/ 466242 h 740050"/>
                  <a:gd name="connsiteX930" fmla="*/ 368903 w 1645942"/>
                  <a:gd name="connsiteY930" fmla="*/ 465452 h 740050"/>
                  <a:gd name="connsiteX931" fmla="*/ 367673 w 1645942"/>
                  <a:gd name="connsiteY931" fmla="*/ 462289 h 740050"/>
                  <a:gd name="connsiteX932" fmla="*/ 355989 w 1645942"/>
                  <a:gd name="connsiteY932" fmla="*/ 457984 h 740050"/>
                  <a:gd name="connsiteX933" fmla="*/ 343162 w 1645942"/>
                  <a:gd name="connsiteY933" fmla="*/ 453943 h 740050"/>
                  <a:gd name="connsiteX934" fmla="*/ 840590 w 1645942"/>
                  <a:gd name="connsiteY934" fmla="*/ 267429 h 740050"/>
                  <a:gd name="connsiteX935" fmla="*/ 849200 w 1645942"/>
                  <a:gd name="connsiteY935" fmla="*/ 277269 h 740050"/>
                  <a:gd name="connsiteX936" fmla="*/ 868527 w 1645942"/>
                  <a:gd name="connsiteY936" fmla="*/ 269538 h 740050"/>
                  <a:gd name="connsiteX937" fmla="*/ 870285 w 1645942"/>
                  <a:gd name="connsiteY937" fmla="*/ 268835 h 740050"/>
                  <a:gd name="connsiteX938" fmla="*/ 868352 w 1645942"/>
                  <a:gd name="connsiteY938" fmla="*/ 267517 h 740050"/>
                  <a:gd name="connsiteX939" fmla="*/ 840590 w 1645942"/>
                  <a:gd name="connsiteY939" fmla="*/ 267429 h 740050"/>
                  <a:gd name="connsiteX940" fmla="*/ 862290 w 1645942"/>
                  <a:gd name="connsiteY940" fmla="*/ 527564 h 740050"/>
                  <a:gd name="connsiteX941" fmla="*/ 845071 w 1645942"/>
                  <a:gd name="connsiteY941" fmla="*/ 514738 h 740050"/>
                  <a:gd name="connsiteX942" fmla="*/ 840414 w 1645942"/>
                  <a:gd name="connsiteY942" fmla="*/ 514298 h 740050"/>
                  <a:gd name="connsiteX943" fmla="*/ 841644 w 1645942"/>
                  <a:gd name="connsiteY943" fmla="*/ 519218 h 740050"/>
                  <a:gd name="connsiteX944" fmla="*/ 873711 w 1645942"/>
                  <a:gd name="connsiteY944" fmla="*/ 541094 h 740050"/>
                  <a:gd name="connsiteX945" fmla="*/ 876610 w 1645942"/>
                  <a:gd name="connsiteY945" fmla="*/ 542324 h 740050"/>
                  <a:gd name="connsiteX946" fmla="*/ 875556 w 1645942"/>
                  <a:gd name="connsiteY946" fmla="*/ 538897 h 740050"/>
                  <a:gd name="connsiteX947" fmla="*/ 862290 w 1645942"/>
                  <a:gd name="connsiteY947" fmla="*/ 527564 h 740050"/>
                  <a:gd name="connsiteX948" fmla="*/ 1180496 w 1645942"/>
                  <a:gd name="connsiteY948" fmla="*/ 194862 h 740050"/>
                  <a:gd name="connsiteX949" fmla="*/ 1180145 w 1645942"/>
                  <a:gd name="connsiteY949" fmla="*/ 200485 h 740050"/>
                  <a:gd name="connsiteX950" fmla="*/ 1195431 w 1645942"/>
                  <a:gd name="connsiteY950" fmla="*/ 203032 h 740050"/>
                  <a:gd name="connsiteX951" fmla="*/ 1204041 w 1645942"/>
                  <a:gd name="connsiteY951" fmla="*/ 193720 h 740050"/>
                  <a:gd name="connsiteX952" fmla="*/ 1201318 w 1645942"/>
                  <a:gd name="connsiteY952" fmla="*/ 190909 h 740050"/>
                  <a:gd name="connsiteX953" fmla="*/ 1180496 w 1645942"/>
                  <a:gd name="connsiteY953" fmla="*/ 194862 h 740050"/>
                  <a:gd name="connsiteX954" fmla="*/ 1362881 w 1645942"/>
                  <a:gd name="connsiteY954" fmla="*/ 304767 h 740050"/>
                  <a:gd name="connsiteX955" fmla="*/ 1371578 w 1645942"/>
                  <a:gd name="connsiteY955" fmla="*/ 315485 h 740050"/>
                  <a:gd name="connsiteX956" fmla="*/ 1384756 w 1645942"/>
                  <a:gd name="connsiteY956" fmla="*/ 321371 h 740050"/>
                  <a:gd name="connsiteX957" fmla="*/ 1386426 w 1645942"/>
                  <a:gd name="connsiteY957" fmla="*/ 322074 h 740050"/>
                  <a:gd name="connsiteX958" fmla="*/ 1390643 w 1645942"/>
                  <a:gd name="connsiteY958" fmla="*/ 322601 h 740050"/>
                  <a:gd name="connsiteX959" fmla="*/ 1388095 w 1645942"/>
                  <a:gd name="connsiteY959" fmla="*/ 317769 h 740050"/>
                  <a:gd name="connsiteX960" fmla="*/ 1372633 w 1645942"/>
                  <a:gd name="connsiteY960" fmla="*/ 308193 h 740050"/>
                  <a:gd name="connsiteX961" fmla="*/ 1363320 w 1645942"/>
                  <a:gd name="connsiteY961" fmla="*/ 300989 h 740050"/>
                  <a:gd name="connsiteX962" fmla="*/ 1362881 w 1645942"/>
                  <a:gd name="connsiteY962" fmla="*/ 304767 h 740050"/>
                  <a:gd name="connsiteX963" fmla="*/ 550409 w 1645942"/>
                  <a:gd name="connsiteY963" fmla="*/ 520272 h 740050"/>
                  <a:gd name="connsiteX964" fmla="*/ 535035 w 1645942"/>
                  <a:gd name="connsiteY964" fmla="*/ 517285 h 740050"/>
                  <a:gd name="connsiteX965" fmla="*/ 517552 w 1645942"/>
                  <a:gd name="connsiteY965" fmla="*/ 512102 h 740050"/>
                  <a:gd name="connsiteX966" fmla="*/ 514301 w 1645942"/>
                  <a:gd name="connsiteY966" fmla="*/ 513244 h 740050"/>
                  <a:gd name="connsiteX967" fmla="*/ 516497 w 1645942"/>
                  <a:gd name="connsiteY967" fmla="*/ 515440 h 740050"/>
                  <a:gd name="connsiteX968" fmla="*/ 553132 w 1645942"/>
                  <a:gd name="connsiteY968" fmla="*/ 524489 h 740050"/>
                  <a:gd name="connsiteX969" fmla="*/ 555417 w 1645942"/>
                  <a:gd name="connsiteY969" fmla="*/ 523347 h 740050"/>
                  <a:gd name="connsiteX970" fmla="*/ 550409 w 1645942"/>
                  <a:gd name="connsiteY970" fmla="*/ 520272 h 740050"/>
                  <a:gd name="connsiteX971" fmla="*/ 1014628 w 1645942"/>
                  <a:gd name="connsiteY971" fmla="*/ 286054 h 740050"/>
                  <a:gd name="connsiteX972" fmla="*/ 994773 w 1645942"/>
                  <a:gd name="connsiteY972" fmla="*/ 284297 h 740050"/>
                  <a:gd name="connsiteX973" fmla="*/ 975094 w 1645942"/>
                  <a:gd name="connsiteY973" fmla="*/ 282013 h 740050"/>
                  <a:gd name="connsiteX974" fmla="*/ 972195 w 1645942"/>
                  <a:gd name="connsiteY974" fmla="*/ 283682 h 740050"/>
                  <a:gd name="connsiteX975" fmla="*/ 974567 w 1645942"/>
                  <a:gd name="connsiteY975" fmla="*/ 285966 h 740050"/>
                  <a:gd name="connsiteX976" fmla="*/ 999518 w 1645942"/>
                  <a:gd name="connsiteY976" fmla="*/ 288163 h 740050"/>
                  <a:gd name="connsiteX977" fmla="*/ 1004525 w 1645942"/>
                  <a:gd name="connsiteY977" fmla="*/ 288426 h 740050"/>
                  <a:gd name="connsiteX978" fmla="*/ 1027718 w 1645942"/>
                  <a:gd name="connsiteY978" fmla="*/ 292204 h 740050"/>
                  <a:gd name="connsiteX979" fmla="*/ 1032199 w 1645942"/>
                  <a:gd name="connsiteY979" fmla="*/ 291150 h 740050"/>
                  <a:gd name="connsiteX980" fmla="*/ 1027191 w 1645942"/>
                  <a:gd name="connsiteY980" fmla="*/ 288251 h 740050"/>
                  <a:gd name="connsiteX981" fmla="*/ 1014628 w 1645942"/>
                  <a:gd name="connsiteY981" fmla="*/ 286054 h 740050"/>
                  <a:gd name="connsiteX982" fmla="*/ 413357 w 1645942"/>
                  <a:gd name="connsiteY982" fmla="*/ 258907 h 740050"/>
                  <a:gd name="connsiteX983" fmla="*/ 422845 w 1645942"/>
                  <a:gd name="connsiteY983" fmla="*/ 258907 h 740050"/>
                  <a:gd name="connsiteX984" fmla="*/ 439450 w 1645942"/>
                  <a:gd name="connsiteY984" fmla="*/ 258732 h 740050"/>
                  <a:gd name="connsiteX985" fmla="*/ 445512 w 1645942"/>
                  <a:gd name="connsiteY985" fmla="*/ 255920 h 740050"/>
                  <a:gd name="connsiteX986" fmla="*/ 440153 w 1645942"/>
                  <a:gd name="connsiteY986" fmla="*/ 254778 h 740050"/>
                  <a:gd name="connsiteX987" fmla="*/ 429786 w 1645942"/>
                  <a:gd name="connsiteY987" fmla="*/ 254778 h 740050"/>
                  <a:gd name="connsiteX988" fmla="*/ 396489 w 1645942"/>
                  <a:gd name="connsiteY988" fmla="*/ 256887 h 740050"/>
                  <a:gd name="connsiteX989" fmla="*/ 393941 w 1645942"/>
                  <a:gd name="connsiteY989" fmla="*/ 257941 h 740050"/>
                  <a:gd name="connsiteX990" fmla="*/ 396577 w 1645942"/>
                  <a:gd name="connsiteY990" fmla="*/ 258995 h 740050"/>
                  <a:gd name="connsiteX991" fmla="*/ 404660 w 1645942"/>
                  <a:gd name="connsiteY991" fmla="*/ 259874 h 740050"/>
                  <a:gd name="connsiteX992" fmla="*/ 413533 w 1645942"/>
                  <a:gd name="connsiteY992" fmla="*/ 258995 h 740050"/>
                  <a:gd name="connsiteX993" fmla="*/ 610501 w 1645942"/>
                  <a:gd name="connsiteY993" fmla="*/ 522381 h 740050"/>
                  <a:gd name="connsiteX994" fmla="*/ 613400 w 1645942"/>
                  <a:gd name="connsiteY994" fmla="*/ 519482 h 740050"/>
                  <a:gd name="connsiteX995" fmla="*/ 611292 w 1645942"/>
                  <a:gd name="connsiteY995" fmla="*/ 518252 h 740050"/>
                  <a:gd name="connsiteX996" fmla="*/ 605493 w 1645942"/>
                  <a:gd name="connsiteY996" fmla="*/ 517285 h 740050"/>
                  <a:gd name="connsiteX997" fmla="*/ 592491 w 1645942"/>
                  <a:gd name="connsiteY997" fmla="*/ 514123 h 740050"/>
                  <a:gd name="connsiteX998" fmla="*/ 582300 w 1645942"/>
                  <a:gd name="connsiteY998" fmla="*/ 523611 h 740050"/>
                  <a:gd name="connsiteX999" fmla="*/ 580719 w 1645942"/>
                  <a:gd name="connsiteY999" fmla="*/ 525719 h 740050"/>
                  <a:gd name="connsiteX1000" fmla="*/ 584408 w 1645942"/>
                  <a:gd name="connsiteY1000" fmla="*/ 526334 h 740050"/>
                  <a:gd name="connsiteX1001" fmla="*/ 610501 w 1645942"/>
                  <a:gd name="connsiteY1001" fmla="*/ 522381 h 740050"/>
                  <a:gd name="connsiteX1002" fmla="*/ 1335910 w 1645942"/>
                  <a:gd name="connsiteY1002" fmla="*/ 327521 h 740050"/>
                  <a:gd name="connsiteX1003" fmla="*/ 1324489 w 1645942"/>
                  <a:gd name="connsiteY1003" fmla="*/ 320405 h 740050"/>
                  <a:gd name="connsiteX1004" fmla="*/ 1317812 w 1645942"/>
                  <a:gd name="connsiteY1004" fmla="*/ 319263 h 740050"/>
                  <a:gd name="connsiteX1005" fmla="*/ 1316318 w 1645942"/>
                  <a:gd name="connsiteY1005" fmla="*/ 320229 h 740050"/>
                  <a:gd name="connsiteX1006" fmla="*/ 1317021 w 1645942"/>
                  <a:gd name="connsiteY1006" fmla="*/ 322865 h 740050"/>
                  <a:gd name="connsiteX1007" fmla="*/ 1322995 w 1645942"/>
                  <a:gd name="connsiteY1007" fmla="*/ 330596 h 740050"/>
                  <a:gd name="connsiteX1008" fmla="*/ 1329848 w 1645942"/>
                  <a:gd name="connsiteY1008" fmla="*/ 335604 h 740050"/>
                  <a:gd name="connsiteX1009" fmla="*/ 1332571 w 1645942"/>
                  <a:gd name="connsiteY1009" fmla="*/ 334901 h 740050"/>
                  <a:gd name="connsiteX1010" fmla="*/ 1330638 w 1645942"/>
                  <a:gd name="connsiteY1010" fmla="*/ 333583 h 740050"/>
                  <a:gd name="connsiteX1011" fmla="*/ 1327300 w 1645942"/>
                  <a:gd name="connsiteY1011" fmla="*/ 329893 h 740050"/>
                  <a:gd name="connsiteX1012" fmla="*/ 1332835 w 1645942"/>
                  <a:gd name="connsiteY1012" fmla="*/ 330508 h 740050"/>
                  <a:gd name="connsiteX1013" fmla="*/ 1336349 w 1645942"/>
                  <a:gd name="connsiteY1013" fmla="*/ 331826 h 740050"/>
                  <a:gd name="connsiteX1014" fmla="*/ 1344695 w 1645942"/>
                  <a:gd name="connsiteY1014" fmla="*/ 333144 h 740050"/>
                  <a:gd name="connsiteX1015" fmla="*/ 1335910 w 1645942"/>
                  <a:gd name="connsiteY1015" fmla="*/ 327521 h 740050"/>
                  <a:gd name="connsiteX1016" fmla="*/ 1105821 w 1645942"/>
                  <a:gd name="connsiteY1016" fmla="*/ 228071 h 740050"/>
                  <a:gd name="connsiteX1017" fmla="*/ 1124797 w 1645942"/>
                  <a:gd name="connsiteY1017" fmla="*/ 234221 h 740050"/>
                  <a:gd name="connsiteX1018" fmla="*/ 1129102 w 1645942"/>
                  <a:gd name="connsiteY1018" fmla="*/ 236241 h 740050"/>
                  <a:gd name="connsiteX1019" fmla="*/ 1133758 w 1645942"/>
                  <a:gd name="connsiteY1019" fmla="*/ 235363 h 740050"/>
                  <a:gd name="connsiteX1020" fmla="*/ 1130244 w 1645942"/>
                  <a:gd name="connsiteY1020" fmla="*/ 233869 h 740050"/>
                  <a:gd name="connsiteX1021" fmla="*/ 1120404 w 1645942"/>
                  <a:gd name="connsiteY1021" fmla="*/ 227983 h 740050"/>
                  <a:gd name="connsiteX1022" fmla="*/ 1107665 w 1645942"/>
                  <a:gd name="connsiteY1022" fmla="*/ 221042 h 740050"/>
                  <a:gd name="connsiteX1023" fmla="*/ 1099407 w 1645942"/>
                  <a:gd name="connsiteY1023" fmla="*/ 222360 h 740050"/>
                  <a:gd name="connsiteX1024" fmla="*/ 1105821 w 1645942"/>
                  <a:gd name="connsiteY1024" fmla="*/ 228071 h 740050"/>
                  <a:gd name="connsiteX1025" fmla="*/ 1091325 w 1645942"/>
                  <a:gd name="connsiteY1025" fmla="*/ 319263 h 740050"/>
                  <a:gd name="connsiteX1026" fmla="*/ 1108632 w 1645942"/>
                  <a:gd name="connsiteY1026" fmla="*/ 322074 h 740050"/>
                  <a:gd name="connsiteX1027" fmla="*/ 1112849 w 1645942"/>
                  <a:gd name="connsiteY1027" fmla="*/ 322689 h 740050"/>
                  <a:gd name="connsiteX1028" fmla="*/ 1109598 w 1645942"/>
                  <a:gd name="connsiteY1028" fmla="*/ 319439 h 740050"/>
                  <a:gd name="connsiteX1029" fmla="*/ 1101428 w 1645942"/>
                  <a:gd name="connsiteY1029" fmla="*/ 316891 h 740050"/>
                  <a:gd name="connsiteX1030" fmla="*/ 1080343 w 1645942"/>
                  <a:gd name="connsiteY1030" fmla="*/ 308369 h 740050"/>
                  <a:gd name="connsiteX1031" fmla="*/ 1076126 w 1645942"/>
                  <a:gd name="connsiteY1031" fmla="*/ 307578 h 740050"/>
                  <a:gd name="connsiteX1032" fmla="*/ 1078410 w 1645942"/>
                  <a:gd name="connsiteY1032" fmla="*/ 312410 h 740050"/>
                  <a:gd name="connsiteX1033" fmla="*/ 1091325 w 1645942"/>
                  <a:gd name="connsiteY1033" fmla="*/ 319263 h 740050"/>
                  <a:gd name="connsiteX1034" fmla="*/ 728664 w 1645942"/>
                  <a:gd name="connsiteY1034" fmla="*/ 603206 h 740050"/>
                  <a:gd name="connsiteX1035" fmla="*/ 726380 w 1645942"/>
                  <a:gd name="connsiteY1035" fmla="*/ 605227 h 740050"/>
                  <a:gd name="connsiteX1036" fmla="*/ 696773 w 1645942"/>
                  <a:gd name="connsiteY1036" fmla="*/ 618581 h 740050"/>
                  <a:gd name="connsiteX1037" fmla="*/ 695016 w 1645942"/>
                  <a:gd name="connsiteY1037" fmla="*/ 621392 h 740050"/>
                  <a:gd name="connsiteX1038" fmla="*/ 697828 w 1645942"/>
                  <a:gd name="connsiteY1038" fmla="*/ 621568 h 740050"/>
                  <a:gd name="connsiteX1039" fmla="*/ 713905 w 1645942"/>
                  <a:gd name="connsiteY1039" fmla="*/ 615506 h 740050"/>
                  <a:gd name="connsiteX1040" fmla="*/ 728664 w 1645942"/>
                  <a:gd name="connsiteY1040" fmla="*/ 603206 h 740050"/>
                  <a:gd name="connsiteX1041" fmla="*/ 494446 w 1645942"/>
                  <a:gd name="connsiteY1041" fmla="*/ 199079 h 740050"/>
                  <a:gd name="connsiteX1042" fmla="*/ 499805 w 1645942"/>
                  <a:gd name="connsiteY1042" fmla="*/ 204965 h 740050"/>
                  <a:gd name="connsiteX1043" fmla="*/ 516673 w 1645942"/>
                  <a:gd name="connsiteY1043" fmla="*/ 203208 h 740050"/>
                  <a:gd name="connsiteX1044" fmla="*/ 520802 w 1645942"/>
                  <a:gd name="connsiteY1044" fmla="*/ 203120 h 740050"/>
                  <a:gd name="connsiteX1045" fmla="*/ 522296 w 1645942"/>
                  <a:gd name="connsiteY1045" fmla="*/ 201012 h 740050"/>
                  <a:gd name="connsiteX1046" fmla="*/ 521593 w 1645942"/>
                  <a:gd name="connsiteY1046" fmla="*/ 199343 h 740050"/>
                  <a:gd name="connsiteX1047" fmla="*/ 503319 w 1645942"/>
                  <a:gd name="connsiteY1047" fmla="*/ 198200 h 740050"/>
                  <a:gd name="connsiteX1048" fmla="*/ 494446 w 1645942"/>
                  <a:gd name="connsiteY1048" fmla="*/ 199079 h 740050"/>
                  <a:gd name="connsiteX1049" fmla="*/ 877840 w 1645942"/>
                  <a:gd name="connsiteY1049" fmla="*/ 404218 h 740050"/>
                  <a:gd name="connsiteX1050" fmla="*/ 867473 w 1645942"/>
                  <a:gd name="connsiteY1050" fmla="*/ 402285 h 740050"/>
                  <a:gd name="connsiteX1051" fmla="*/ 864486 w 1645942"/>
                  <a:gd name="connsiteY1051" fmla="*/ 403866 h 740050"/>
                  <a:gd name="connsiteX1052" fmla="*/ 865453 w 1645942"/>
                  <a:gd name="connsiteY1052" fmla="*/ 406326 h 740050"/>
                  <a:gd name="connsiteX1053" fmla="*/ 876786 w 1645942"/>
                  <a:gd name="connsiteY1053" fmla="*/ 415726 h 740050"/>
                  <a:gd name="connsiteX1054" fmla="*/ 878191 w 1645942"/>
                  <a:gd name="connsiteY1054" fmla="*/ 416253 h 740050"/>
                  <a:gd name="connsiteX1055" fmla="*/ 882760 w 1645942"/>
                  <a:gd name="connsiteY1055" fmla="*/ 409050 h 740050"/>
                  <a:gd name="connsiteX1056" fmla="*/ 877840 w 1645942"/>
                  <a:gd name="connsiteY1056" fmla="*/ 404218 h 740050"/>
                  <a:gd name="connsiteX1057" fmla="*/ 374174 w 1645942"/>
                  <a:gd name="connsiteY1057" fmla="*/ 377246 h 740050"/>
                  <a:gd name="connsiteX1058" fmla="*/ 367849 w 1645942"/>
                  <a:gd name="connsiteY1058" fmla="*/ 375226 h 740050"/>
                  <a:gd name="connsiteX1059" fmla="*/ 360469 w 1645942"/>
                  <a:gd name="connsiteY1059" fmla="*/ 373293 h 740050"/>
                  <a:gd name="connsiteX1060" fmla="*/ 354495 w 1645942"/>
                  <a:gd name="connsiteY1060" fmla="*/ 375050 h 740050"/>
                  <a:gd name="connsiteX1061" fmla="*/ 360206 w 1645942"/>
                  <a:gd name="connsiteY1061" fmla="*/ 379267 h 740050"/>
                  <a:gd name="connsiteX1062" fmla="*/ 373999 w 1645942"/>
                  <a:gd name="connsiteY1062" fmla="*/ 383221 h 740050"/>
                  <a:gd name="connsiteX1063" fmla="*/ 381378 w 1645942"/>
                  <a:gd name="connsiteY1063" fmla="*/ 382166 h 740050"/>
                  <a:gd name="connsiteX1064" fmla="*/ 374174 w 1645942"/>
                  <a:gd name="connsiteY1064" fmla="*/ 377246 h 740050"/>
                  <a:gd name="connsiteX1065" fmla="*/ 864398 w 1645942"/>
                  <a:gd name="connsiteY1065" fmla="*/ 370042 h 740050"/>
                  <a:gd name="connsiteX1066" fmla="*/ 856052 w 1645942"/>
                  <a:gd name="connsiteY1066" fmla="*/ 362487 h 740050"/>
                  <a:gd name="connsiteX1067" fmla="*/ 850957 w 1645942"/>
                  <a:gd name="connsiteY1067" fmla="*/ 360906 h 740050"/>
                  <a:gd name="connsiteX1068" fmla="*/ 849990 w 1645942"/>
                  <a:gd name="connsiteY1068" fmla="*/ 363366 h 740050"/>
                  <a:gd name="connsiteX1069" fmla="*/ 858424 w 1645942"/>
                  <a:gd name="connsiteY1069" fmla="*/ 376192 h 740050"/>
                  <a:gd name="connsiteX1070" fmla="*/ 865804 w 1645942"/>
                  <a:gd name="connsiteY1070" fmla="*/ 376807 h 740050"/>
                  <a:gd name="connsiteX1071" fmla="*/ 864398 w 1645942"/>
                  <a:gd name="connsiteY1071" fmla="*/ 370042 h 740050"/>
                  <a:gd name="connsiteX1072" fmla="*/ 1293476 w 1645942"/>
                  <a:gd name="connsiteY1072" fmla="*/ 407380 h 740050"/>
                  <a:gd name="connsiteX1073" fmla="*/ 1303579 w 1645942"/>
                  <a:gd name="connsiteY1073" fmla="*/ 408522 h 740050"/>
                  <a:gd name="connsiteX1074" fmla="*/ 1311311 w 1645942"/>
                  <a:gd name="connsiteY1074" fmla="*/ 405711 h 740050"/>
                  <a:gd name="connsiteX1075" fmla="*/ 1305512 w 1645942"/>
                  <a:gd name="connsiteY1075" fmla="*/ 400791 h 740050"/>
                  <a:gd name="connsiteX1076" fmla="*/ 1303755 w 1645942"/>
                  <a:gd name="connsiteY1076" fmla="*/ 400088 h 740050"/>
                  <a:gd name="connsiteX1077" fmla="*/ 1295497 w 1645942"/>
                  <a:gd name="connsiteY1077" fmla="*/ 403075 h 740050"/>
                  <a:gd name="connsiteX1078" fmla="*/ 1293476 w 1645942"/>
                  <a:gd name="connsiteY1078" fmla="*/ 407380 h 740050"/>
                  <a:gd name="connsiteX1079" fmla="*/ 1348385 w 1645942"/>
                  <a:gd name="connsiteY1079" fmla="*/ 205229 h 740050"/>
                  <a:gd name="connsiteX1080" fmla="*/ 1333713 w 1645942"/>
                  <a:gd name="connsiteY1080" fmla="*/ 201188 h 740050"/>
                  <a:gd name="connsiteX1081" fmla="*/ 1330990 w 1645942"/>
                  <a:gd name="connsiteY1081" fmla="*/ 201978 h 740050"/>
                  <a:gd name="connsiteX1082" fmla="*/ 1332747 w 1645942"/>
                  <a:gd name="connsiteY1082" fmla="*/ 204087 h 740050"/>
                  <a:gd name="connsiteX1083" fmla="*/ 1363496 w 1645942"/>
                  <a:gd name="connsiteY1083" fmla="*/ 211466 h 740050"/>
                  <a:gd name="connsiteX1084" fmla="*/ 1364462 w 1645942"/>
                  <a:gd name="connsiteY1084" fmla="*/ 211466 h 740050"/>
                  <a:gd name="connsiteX1085" fmla="*/ 1365868 w 1645942"/>
                  <a:gd name="connsiteY1085" fmla="*/ 210324 h 740050"/>
                  <a:gd name="connsiteX1086" fmla="*/ 1365077 w 1645942"/>
                  <a:gd name="connsiteY1086" fmla="*/ 207689 h 740050"/>
                  <a:gd name="connsiteX1087" fmla="*/ 1360333 w 1645942"/>
                  <a:gd name="connsiteY1087" fmla="*/ 206019 h 740050"/>
                  <a:gd name="connsiteX1088" fmla="*/ 1348385 w 1645942"/>
                  <a:gd name="connsiteY1088" fmla="*/ 205229 h 740050"/>
                  <a:gd name="connsiteX1089" fmla="*/ 842611 w 1645942"/>
                  <a:gd name="connsiteY1089" fmla="*/ 628069 h 740050"/>
                  <a:gd name="connsiteX1090" fmla="*/ 852099 w 1645942"/>
                  <a:gd name="connsiteY1090" fmla="*/ 623940 h 740050"/>
                  <a:gd name="connsiteX1091" fmla="*/ 852802 w 1645942"/>
                  <a:gd name="connsiteY1091" fmla="*/ 619635 h 740050"/>
                  <a:gd name="connsiteX1092" fmla="*/ 841996 w 1645942"/>
                  <a:gd name="connsiteY1092" fmla="*/ 617526 h 740050"/>
                  <a:gd name="connsiteX1093" fmla="*/ 842611 w 1645942"/>
                  <a:gd name="connsiteY1093" fmla="*/ 628069 h 740050"/>
                  <a:gd name="connsiteX1094" fmla="*/ 1319305 w 1645942"/>
                  <a:gd name="connsiteY1094" fmla="*/ 174129 h 740050"/>
                  <a:gd name="connsiteX1095" fmla="*/ 1339687 w 1645942"/>
                  <a:gd name="connsiteY1095" fmla="*/ 179927 h 740050"/>
                  <a:gd name="connsiteX1096" fmla="*/ 1342587 w 1645942"/>
                  <a:gd name="connsiteY1096" fmla="*/ 180278 h 740050"/>
                  <a:gd name="connsiteX1097" fmla="*/ 1345222 w 1645942"/>
                  <a:gd name="connsiteY1097" fmla="*/ 178258 h 740050"/>
                  <a:gd name="connsiteX1098" fmla="*/ 1343553 w 1645942"/>
                  <a:gd name="connsiteY1098" fmla="*/ 176325 h 740050"/>
                  <a:gd name="connsiteX1099" fmla="*/ 1319042 w 1645942"/>
                  <a:gd name="connsiteY1099" fmla="*/ 168154 h 740050"/>
                  <a:gd name="connsiteX1100" fmla="*/ 1314210 w 1645942"/>
                  <a:gd name="connsiteY1100" fmla="*/ 169912 h 740050"/>
                  <a:gd name="connsiteX1101" fmla="*/ 1319305 w 1645942"/>
                  <a:gd name="connsiteY1101" fmla="*/ 174129 h 740050"/>
                  <a:gd name="connsiteX1102" fmla="*/ 461238 w 1645942"/>
                  <a:gd name="connsiteY1102" fmla="*/ 203208 h 740050"/>
                  <a:gd name="connsiteX1103" fmla="*/ 468529 w 1645942"/>
                  <a:gd name="connsiteY1103" fmla="*/ 196180 h 740050"/>
                  <a:gd name="connsiteX1104" fmla="*/ 459832 w 1645942"/>
                  <a:gd name="connsiteY1104" fmla="*/ 197058 h 740050"/>
                  <a:gd name="connsiteX1105" fmla="*/ 454824 w 1645942"/>
                  <a:gd name="connsiteY1105" fmla="*/ 199430 h 740050"/>
                  <a:gd name="connsiteX1106" fmla="*/ 450256 w 1645942"/>
                  <a:gd name="connsiteY1106" fmla="*/ 206195 h 740050"/>
                  <a:gd name="connsiteX1107" fmla="*/ 457108 w 1645942"/>
                  <a:gd name="connsiteY1107" fmla="*/ 203208 h 740050"/>
                  <a:gd name="connsiteX1108" fmla="*/ 461238 w 1645942"/>
                  <a:gd name="connsiteY1108" fmla="*/ 203208 h 740050"/>
                  <a:gd name="connsiteX1109" fmla="*/ 935911 w 1645942"/>
                  <a:gd name="connsiteY1109" fmla="*/ 252933 h 740050"/>
                  <a:gd name="connsiteX1110" fmla="*/ 923612 w 1645942"/>
                  <a:gd name="connsiteY1110" fmla="*/ 253021 h 740050"/>
                  <a:gd name="connsiteX1111" fmla="*/ 920625 w 1645942"/>
                  <a:gd name="connsiteY1111" fmla="*/ 255657 h 740050"/>
                  <a:gd name="connsiteX1112" fmla="*/ 923524 w 1645942"/>
                  <a:gd name="connsiteY1112" fmla="*/ 256975 h 740050"/>
                  <a:gd name="connsiteX1113" fmla="*/ 940919 w 1645942"/>
                  <a:gd name="connsiteY1113" fmla="*/ 256975 h 740050"/>
                  <a:gd name="connsiteX1114" fmla="*/ 946981 w 1645942"/>
                  <a:gd name="connsiteY1114" fmla="*/ 255745 h 740050"/>
                  <a:gd name="connsiteX1115" fmla="*/ 941007 w 1645942"/>
                  <a:gd name="connsiteY1115" fmla="*/ 252933 h 740050"/>
                  <a:gd name="connsiteX1116" fmla="*/ 935911 w 1645942"/>
                  <a:gd name="connsiteY1116" fmla="*/ 252933 h 740050"/>
                  <a:gd name="connsiteX1117" fmla="*/ 1286184 w 1645942"/>
                  <a:gd name="connsiteY1117" fmla="*/ 439447 h 740050"/>
                  <a:gd name="connsiteX1118" fmla="*/ 1279683 w 1645942"/>
                  <a:gd name="connsiteY1118" fmla="*/ 443664 h 740050"/>
                  <a:gd name="connsiteX1119" fmla="*/ 1276872 w 1645942"/>
                  <a:gd name="connsiteY1119" fmla="*/ 446651 h 740050"/>
                  <a:gd name="connsiteX1120" fmla="*/ 1281440 w 1645942"/>
                  <a:gd name="connsiteY1120" fmla="*/ 447705 h 740050"/>
                  <a:gd name="connsiteX1121" fmla="*/ 1295321 w 1645942"/>
                  <a:gd name="connsiteY1121" fmla="*/ 443576 h 740050"/>
                  <a:gd name="connsiteX1122" fmla="*/ 1301559 w 1645942"/>
                  <a:gd name="connsiteY1122" fmla="*/ 442434 h 740050"/>
                  <a:gd name="connsiteX1123" fmla="*/ 1294443 w 1645942"/>
                  <a:gd name="connsiteY1123" fmla="*/ 439623 h 740050"/>
                  <a:gd name="connsiteX1124" fmla="*/ 1286184 w 1645942"/>
                  <a:gd name="connsiteY1124" fmla="*/ 439447 h 740050"/>
                  <a:gd name="connsiteX1125" fmla="*/ 912103 w 1645942"/>
                  <a:gd name="connsiteY1125" fmla="*/ 426005 h 740050"/>
                  <a:gd name="connsiteX1126" fmla="*/ 909819 w 1645942"/>
                  <a:gd name="connsiteY1126" fmla="*/ 432155 h 740050"/>
                  <a:gd name="connsiteX1127" fmla="*/ 910961 w 1645942"/>
                  <a:gd name="connsiteY1127" fmla="*/ 437075 h 740050"/>
                  <a:gd name="connsiteX1128" fmla="*/ 921591 w 1645942"/>
                  <a:gd name="connsiteY1128" fmla="*/ 443752 h 740050"/>
                  <a:gd name="connsiteX1129" fmla="*/ 924490 w 1645942"/>
                  <a:gd name="connsiteY1129" fmla="*/ 444718 h 740050"/>
                  <a:gd name="connsiteX1130" fmla="*/ 923875 w 1645942"/>
                  <a:gd name="connsiteY1130" fmla="*/ 441995 h 740050"/>
                  <a:gd name="connsiteX1131" fmla="*/ 912103 w 1645942"/>
                  <a:gd name="connsiteY1131" fmla="*/ 426005 h 740050"/>
                  <a:gd name="connsiteX1132" fmla="*/ 705822 w 1645942"/>
                  <a:gd name="connsiteY1132" fmla="*/ 273667 h 740050"/>
                  <a:gd name="connsiteX1133" fmla="*/ 700112 w 1645942"/>
                  <a:gd name="connsiteY1133" fmla="*/ 277357 h 740050"/>
                  <a:gd name="connsiteX1134" fmla="*/ 699145 w 1645942"/>
                  <a:gd name="connsiteY1134" fmla="*/ 279465 h 740050"/>
                  <a:gd name="connsiteX1135" fmla="*/ 701078 w 1645942"/>
                  <a:gd name="connsiteY1135" fmla="*/ 279817 h 740050"/>
                  <a:gd name="connsiteX1136" fmla="*/ 718737 w 1645942"/>
                  <a:gd name="connsiteY1136" fmla="*/ 275073 h 740050"/>
                  <a:gd name="connsiteX1137" fmla="*/ 719176 w 1645942"/>
                  <a:gd name="connsiteY1137" fmla="*/ 273315 h 740050"/>
                  <a:gd name="connsiteX1138" fmla="*/ 717331 w 1645942"/>
                  <a:gd name="connsiteY1138" fmla="*/ 271646 h 740050"/>
                  <a:gd name="connsiteX1139" fmla="*/ 705822 w 1645942"/>
                  <a:gd name="connsiteY1139" fmla="*/ 273667 h 740050"/>
                  <a:gd name="connsiteX1140" fmla="*/ 1385635 w 1645942"/>
                  <a:gd name="connsiteY1140" fmla="*/ 451922 h 740050"/>
                  <a:gd name="connsiteX1141" fmla="*/ 1372193 w 1645942"/>
                  <a:gd name="connsiteY1141" fmla="*/ 459302 h 740050"/>
                  <a:gd name="connsiteX1142" fmla="*/ 1371227 w 1645942"/>
                  <a:gd name="connsiteY1142" fmla="*/ 462113 h 740050"/>
                  <a:gd name="connsiteX1143" fmla="*/ 1373950 w 1645942"/>
                  <a:gd name="connsiteY1143" fmla="*/ 463519 h 740050"/>
                  <a:gd name="connsiteX1144" fmla="*/ 1390467 w 1645942"/>
                  <a:gd name="connsiteY1144" fmla="*/ 453416 h 740050"/>
                  <a:gd name="connsiteX1145" fmla="*/ 1385635 w 1645942"/>
                  <a:gd name="connsiteY1145" fmla="*/ 451922 h 740050"/>
                  <a:gd name="connsiteX1146" fmla="*/ 415641 w 1645942"/>
                  <a:gd name="connsiteY1146" fmla="*/ 449814 h 740050"/>
                  <a:gd name="connsiteX1147" fmla="*/ 415466 w 1645942"/>
                  <a:gd name="connsiteY1147" fmla="*/ 445860 h 740050"/>
                  <a:gd name="connsiteX1148" fmla="*/ 401848 w 1645942"/>
                  <a:gd name="connsiteY1148" fmla="*/ 441555 h 740050"/>
                  <a:gd name="connsiteX1149" fmla="*/ 398071 w 1645942"/>
                  <a:gd name="connsiteY1149" fmla="*/ 440589 h 740050"/>
                  <a:gd name="connsiteX1150" fmla="*/ 400355 w 1645942"/>
                  <a:gd name="connsiteY1150" fmla="*/ 444718 h 740050"/>
                  <a:gd name="connsiteX1151" fmla="*/ 415641 w 1645942"/>
                  <a:gd name="connsiteY1151" fmla="*/ 449814 h 740050"/>
                  <a:gd name="connsiteX1152" fmla="*/ 1279947 w 1645942"/>
                  <a:gd name="connsiteY1152" fmla="*/ 356601 h 740050"/>
                  <a:gd name="connsiteX1153" fmla="*/ 1270634 w 1645942"/>
                  <a:gd name="connsiteY1153" fmla="*/ 349397 h 740050"/>
                  <a:gd name="connsiteX1154" fmla="*/ 1269229 w 1645942"/>
                  <a:gd name="connsiteY1154" fmla="*/ 348782 h 740050"/>
                  <a:gd name="connsiteX1155" fmla="*/ 1268614 w 1645942"/>
                  <a:gd name="connsiteY1155" fmla="*/ 350539 h 740050"/>
                  <a:gd name="connsiteX1156" fmla="*/ 1282670 w 1645942"/>
                  <a:gd name="connsiteY1156" fmla="*/ 360027 h 740050"/>
                  <a:gd name="connsiteX1157" fmla="*/ 1279947 w 1645942"/>
                  <a:gd name="connsiteY1157" fmla="*/ 356601 h 740050"/>
                  <a:gd name="connsiteX1158" fmla="*/ 1196046 w 1645942"/>
                  <a:gd name="connsiteY1158" fmla="*/ 341051 h 740050"/>
                  <a:gd name="connsiteX1159" fmla="*/ 1192532 w 1645942"/>
                  <a:gd name="connsiteY1159" fmla="*/ 340436 h 740050"/>
                  <a:gd name="connsiteX1160" fmla="*/ 1192796 w 1645942"/>
                  <a:gd name="connsiteY1160" fmla="*/ 343862 h 740050"/>
                  <a:gd name="connsiteX1161" fmla="*/ 1205535 w 1645942"/>
                  <a:gd name="connsiteY1161" fmla="*/ 352560 h 740050"/>
                  <a:gd name="connsiteX1162" fmla="*/ 1208434 w 1645942"/>
                  <a:gd name="connsiteY1162" fmla="*/ 353526 h 740050"/>
                  <a:gd name="connsiteX1163" fmla="*/ 1207116 w 1645942"/>
                  <a:gd name="connsiteY1163" fmla="*/ 350100 h 740050"/>
                  <a:gd name="connsiteX1164" fmla="*/ 1196046 w 1645942"/>
                  <a:gd name="connsiteY1164" fmla="*/ 341051 h 740050"/>
                  <a:gd name="connsiteX1165" fmla="*/ 78898 w 1645942"/>
                  <a:gd name="connsiteY1165" fmla="*/ 571052 h 740050"/>
                  <a:gd name="connsiteX1166" fmla="*/ 81533 w 1645942"/>
                  <a:gd name="connsiteY1166" fmla="*/ 576147 h 740050"/>
                  <a:gd name="connsiteX1167" fmla="*/ 84960 w 1645942"/>
                  <a:gd name="connsiteY1167" fmla="*/ 575005 h 740050"/>
                  <a:gd name="connsiteX1168" fmla="*/ 85223 w 1645942"/>
                  <a:gd name="connsiteY1168" fmla="*/ 569383 h 740050"/>
                  <a:gd name="connsiteX1169" fmla="*/ 85926 w 1645942"/>
                  <a:gd name="connsiteY1169" fmla="*/ 565781 h 740050"/>
                  <a:gd name="connsiteX1170" fmla="*/ 79689 w 1645942"/>
                  <a:gd name="connsiteY1170" fmla="*/ 564024 h 740050"/>
                  <a:gd name="connsiteX1171" fmla="*/ 78898 w 1645942"/>
                  <a:gd name="connsiteY1171" fmla="*/ 571052 h 740050"/>
                  <a:gd name="connsiteX1172" fmla="*/ 877840 w 1645942"/>
                  <a:gd name="connsiteY1172" fmla="*/ 594948 h 740050"/>
                  <a:gd name="connsiteX1173" fmla="*/ 873359 w 1645942"/>
                  <a:gd name="connsiteY1173" fmla="*/ 599077 h 740050"/>
                  <a:gd name="connsiteX1174" fmla="*/ 868527 w 1645942"/>
                  <a:gd name="connsiteY1174" fmla="*/ 604261 h 740050"/>
                  <a:gd name="connsiteX1175" fmla="*/ 875468 w 1645942"/>
                  <a:gd name="connsiteY1175" fmla="*/ 603031 h 740050"/>
                  <a:gd name="connsiteX1176" fmla="*/ 881969 w 1645942"/>
                  <a:gd name="connsiteY1176" fmla="*/ 596881 h 740050"/>
                  <a:gd name="connsiteX1177" fmla="*/ 881706 w 1645942"/>
                  <a:gd name="connsiteY1177" fmla="*/ 594860 h 740050"/>
                  <a:gd name="connsiteX1178" fmla="*/ 877840 w 1645942"/>
                  <a:gd name="connsiteY1178" fmla="*/ 594948 h 740050"/>
                  <a:gd name="connsiteX1179" fmla="*/ 747289 w 1645942"/>
                  <a:gd name="connsiteY1179" fmla="*/ 418713 h 740050"/>
                  <a:gd name="connsiteX1180" fmla="*/ 750189 w 1645942"/>
                  <a:gd name="connsiteY1180" fmla="*/ 418977 h 740050"/>
                  <a:gd name="connsiteX1181" fmla="*/ 748256 w 1645942"/>
                  <a:gd name="connsiteY1181" fmla="*/ 408610 h 740050"/>
                  <a:gd name="connsiteX1182" fmla="*/ 744917 w 1645942"/>
                  <a:gd name="connsiteY1182" fmla="*/ 402373 h 740050"/>
                  <a:gd name="connsiteX1183" fmla="*/ 744302 w 1645942"/>
                  <a:gd name="connsiteY1183" fmla="*/ 408171 h 740050"/>
                  <a:gd name="connsiteX1184" fmla="*/ 747289 w 1645942"/>
                  <a:gd name="connsiteY1184" fmla="*/ 418713 h 740050"/>
                  <a:gd name="connsiteX1185" fmla="*/ 1396002 w 1645942"/>
                  <a:gd name="connsiteY1185" fmla="*/ 485043 h 740050"/>
                  <a:gd name="connsiteX1186" fmla="*/ 1398286 w 1645942"/>
                  <a:gd name="connsiteY1186" fmla="*/ 482935 h 740050"/>
                  <a:gd name="connsiteX1187" fmla="*/ 1401185 w 1645942"/>
                  <a:gd name="connsiteY1187" fmla="*/ 480123 h 740050"/>
                  <a:gd name="connsiteX1188" fmla="*/ 1396792 w 1645942"/>
                  <a:gd name="connsiteY1188" fmla="*/ 478981 h 740050"/>
                  <a:gd name="connsiteX1189" fmla="*/ 1391257 w 1645942"/>
                  <a:gd name="connsiteY1189" fmla="*/ 483022 h 740050"/>
                  <a:gd name="connsiteX1190" fmla="*/ 1388973 w 1645942"/>
                  <a:gd name="connsiteY1190" fmla="*/ 486273 h 740050"/>
                  <a:gd name="connsiteX1191" fmla="*/ 1396002 w 1645942"/>
                  <a:gd name="connsiteY1191" fmla="*/ 485043 h 740050"/>
                  <a:gd name="connsiteX1192" fmla="*/ 1273709 w 1645942"/>
                  <a:gd name="connsiteY1192" fmla="*/ 567977 h 740050"/>
                  <a:gd name="connsiteX1193" fmla="*/ 1261146 w 1645942"/>
                  <a:gd name="connsiteY1193" fmla="*/ 568241 h 740050"/>
                  <a:gd name="connsiteX1194" fmla="*/ 1260355 w 1645942"/>
                  <a:gd name="connsiteY1194" fmla="*/ 570788 h 740050"/>
                  <a:gd name="connsiteX1195" fmla="*/ 1262640 w 1645942"/>
                  <a:gd name="connsiteY1195" fmla="*/ 572018 h 740050"/>
                  <a:gd name="connsiteX1196" fmla="*/ 1273709 w 1645942"/>
                  <a:gd name="connsiteY1196" fmla="*/ 567977 h 740050"/>
                  <a:gd name="connsiteX1197" fmla="*/ 1370085 w 1645942"/>
                  <a:gd name="connsiteY1197" fmla="*/ 423897 h 740050"/>
                  <a:gd name="connsiteX1198" fmla="*/ 1370173 w 1645942"/>
                  <a:gd name="connsiteY1198" fmla="*/ 427938 h 740050"/>
                  <a:gd name="connsiteX1199" fmla="*/ 1372984 w 1645942"/>
                  <a:gd name="connsiteY1199" fmla="*/ 432946 h 740050"/>
                  <a:gd name="connsiteX1200" fmla="*/ 1375092 w 1645942"/>
                  <a:gd name="connsiteY1200" fmla="*/ 431276 h 740050"/>
                  <a:gd name="connsiteX1201" fmla="*/ 1374565 w 1645942"/>
                  <a:gd name="connsiteY1201" fmla="*/ 426357 h 740050"/>
                  <a:gd name="connsiteX1202" fmla="*/ 1370085 w 1645942"/>
                  <a:gd name="connsiteY1202" fmla="*/ 423897 h 740050"/>
                  <a:gd name="connsiteX1203" fmla="*/ 1434394 w 1645942"/>
                  <a:gd name="connsiteY1203" fmla="*/ 459126 h 740050"/>
                  <a:gd name="connsiteX1204" fmla="*/ 1436502 w 1645942"/>
                  <a:gd name="connsiteY1204" fmla="*/ 452889 h 740050"/>
                  <a:gd name="connsiteX1205" fmla="*/ 1437644 w 1645942"/>
                  <a:gd name="connsiteY1205" fmla="*/ 449989 h 740050"/>
                  <a:gd name="connsiteX1206" fmla="*/ 1434394 w 1645942"/>
                  <a:gd name="connsiteY1206" fmla="*/ 451219 h 740050"/>
                  <a:gd name="connsiteX1207" fmla="*/ 1430352 w 1645942"/>
                  <a:gd name="connsiteY1207" fmla="*/ 457633 h 740050"/>
                  <a:gd name="connsiteX1208" fmla="*/ 1434394 w 1645942"/>
                  <a:gd name="connsiteY1208" fmla="*/ 459126 h 740050"/>
                  <a:gd name="connsiteX1209" fmla="*/ 892336 w 1645942"/>
                  <a:gd name="connsiteY1209" fmla="*/ 499539 h 740050"/>
                  <a:gd name="connsiteX1210" fmla="*/ 887240 w 1645942"/>
                  <a:gd name="connsiteY1210" fmla="*/ 493389 h 740050"/>
                  <a:gd name="connsiteX1211" fmla="*/ 885044 w 1645942"/>
                  <a:gd name="connsiteY1211" fmla="*/ 494795 h 740050"/>
                  <a:gd name="connsiteX1212" fmla="*/ 887065 w 1645942"/>
                  <a:gd name="connsiteY1212" fmla="*/ 497430 h 740050"/>
                  <a:gd name="connsiteX1213" fmla="*/ 892336 w 1645942"/>
                  <a:gd name="connsiteY1213" fmla="*/ 499539 h 740050"/>
                  <a:gd name="connsiteX1214" fmla="*/ 1250955 w 1645942"/>
                  <a:gd name="connsiteY1214" fmla="*/ 275687 h 740050"/>
                  <a:gd name="connsiteX1215" fmla="*/ 1252009 w 1645942"/>
                  <a:gd name="connsiteY1215" fmla="*/ 275687 h 740050"/>
                  <a:gd name="connsiteX1216" fmla="*/ 1260092 w 1645942"/>
                  <a:gd name="connsiteY1216" fmla="*/ 277005 h 740050"/>
                  <a:gd name="connsiteX1217" fmla="*/ 1252888 w 1645942"/>
                  <a:gd name="connsiteY1217" fmla="*/ 273315 h 740050"/>
                  <a:gd name="connsiteX1218" fmla="*/ 1250691 w 1645942"/>
                  <a:gd name="connsiteY1218" fmla="*/ 271822 h 740050"/>
                  <a:gd name="connsiteX1219" fmla="*/ 1250955 w 1645942"/>
                  <a:gd name="connsiteY1219" fmla="*/ 275687 h 740050"/>
                  <a:gd name="connsiteX1220" fmla="*/ 1398110 w 1645942"/>
                  <a:gd name="connsiteY1220" fmla="*/ 196971 h 740050"/>
                  <a:gd name="connsiteX1221" fmla="*/ 1396177 w 1645942"/>
                  <a:gd name="connsiteY1221" fmla="*/ 192753 h 740050"/>
                  <a:gd name="connsiteX1222" fmla="*/ 1392839 w 1645942"/>
                  <a:gd name="connsiteY1222" fmla="*/ 196092 h 740050"/>
                  <a:gd name="connsiteX1223" fmla="*/ 1398110 w 1645942"/>
                  <a:gd name="connsiteY1223" fmla="*/ 196971 h 740050"/>
                  <a:gd name="connsiteX1224" fmla="*/ 1113113 w 1645942"/>
                  <a:gd name="connsiteY1224" fmla="*/ 378301 h 740050"/>
                  <a:gd name="connsiteX1225" fmla="*/ 1118296 w 1645942"/>
                  <a:gd name="connsiteY1225" fmla="*/ 383308 h 740050"/>
                  <a:gd name="connsiteX1226" fmla="*/ 1120931 w 1645942"/>
                  <a:gd name="connsiteY1226" fmla="*/ 382693 h 740050"/>
                  <a:gd name="connsiteX1227" fmla="*/ 1120931 w 1645942"/>
                  <a:gd name="connsiteY1227" fmla="*/ 380058 h 740050"/>
                  <a:gd name="connsiteX1228" fmla="*/ 1113113 w 1645942"/>
                  <a:gd name="connsiteY1228" fmla="*/ 378301 h 740050"/>
                  <a:gd name="connsiteX1229" fmla="*/ 1015683 w 1645942"/>
                  <a:gd name="connsiteY1229" fmla="*/ 208391 h 740050"/>
                  <a:gd name="connsiteX1230" fmla="*/ 1009181 w 1645942"/>
                  <a:gd name="connsiteY1230" fmla="*/ 207425 h 740050"/>
                  <a:gd name="connsiteX1231" fmla="*/ 1007512 w 1645942"/>
                  <a:gd name="connsiteY1231" fmla="*/ 209006 h 740050"/>
                  <a:gd name="connsiteX1232" fmla="*/ 1009533 w 1645942"/>
                  <a:gd name="connsiteY1232" fmla="*/ 211291 h 740050"/>
                  <a:gd name="connsiteX1233" fmla="*/ 1015683 w 1645942"/>
                  <a:gd name="connsiteY1233" fmla="*/ 208391 h 740050"/>
                  <a:gd name="connsiteX1234" fmla="*/ 435321 w 1645942"/>
                  <a:gd name="connsiteY1234" fmla="*/ 198025 h 740050"/>
                  <a:gd name="connsiteX1235" fmla="*/ 431191 w 1645942"/>
                  <a:gd name="connsiteY1235" fmla="*/ 198200 h 740050"/>
                  <a:gd name="connsiteX1236" fmla="*/ 436199 w 1645942"/>
                  <a:gd name="connsiteY1236" fmla="*/ 203208 h 740050"/>
                  <a:gd name="connsiteX1237" fmla="*/ 435321 w 1645942"/>
                  <a:gd name="connsiteY1237" fmla="*/ 198025 h 740050"/>
                  <a:gd name="connsiteX1238" fmla="*/ 1449944 w 1645942"/>
                  <a:gd name="connsiteY1238" fmla="*/ 586602 h 740050"/>
                  <a:gd name="connsiteX1239" fmla="*/ 1443091 w 1645942"/>
                  <a:gd name="connsiteY1239" fmla="*/ 590116 h 740050"/>
                  <a:gd name="connsiteX1240" fmla="*/ 1449065 w 1645942"/>
                  <a:gd name="connsiteY1240" fmla="*/ 588710 h 740050"/>
                  <a:gd name="connsiteX1241" fmla="*/ 1454073 w 1645942"/>
                  <a:gd name="connsiteY1241" fmla="*/ 588623 h 740050"/>
                  <a:gd name="connsiteX1242" fmla="*/ 1453985 w 1645942"/>
                  <a:gd name="connsiteY1242" fmla="*/ 586602 h 740050"/>
                  <a:gd name="connsiteX1243" fmla="*/ 1449944 w 1645942"/>
                  <a:gd name="connsiteY1243" fmla="*/ 586602 h 740050"/>
                  <a:gd name="connsiteX1244" fmla="*/ 885132 w 1645942"/>
                  <a:gd name="connsiteY1244" fmla="*/ 79861 h 740050"/>
                  <a:gd name="connsiteX1245" fmla="*/ 884868 w 1645942"/>
                  <a:gd name="connsiteY1245" fmla="*/ 82761 h 740050"/>
                  <a:gd name="connsiteX1246" fmla="*/ 891018 w 1645942"/>
                  <a:gd name="connsiteY1246" fmla="*/ 79598 h 740050"/>
                  <a:gd name="connsiteX1247" fmla="*/ 885132 w 1645942"/>
                  <a:gd name="connsiteY1247" fmla="*/ 79861 h 740050"/>
                  <a:gd name="connsiteX1248" fmla="*/ 424954 w 1645942"/>
                  <a:gd name="connsiteY1248" fmla="*/ 202154 h 740050"/>
                  <a:gd name="connsiteX1249" fmla="*/ 420561 w 1645942"/>
                  <a:gd name="connsiteY1249" fmla="*/ 199167 h 740050"/>
                  <a:gd name="connsiteX1250" fmla="*/ 418716 w 1645942"/>
                  <a:gd name="connsiteY1250" fmla="*/ 201802 h 740050"/>
                  <a:gd name="connsiteX1251" fmla="*/ 424954 w 1645942"/>
                  <a:gd name="connsiteY1251" fmla="*/ 202154 h 740050"/>
                  <a:gd name="connsiteX1252" fmla="*/ 211469 w 1645942"/>
                  <a:gd name="connsiteY1252" fmla="*/ 562794 h 740050"/>
                  <a:gd name="connsiteX1253" fmla="*/ 212963 w 1645942"/>
                  <a:gd name="connsiteY1253" fmla="*/ 566220 h 740050"/>
                  <a:gd name="connsiteX1254" fmla="*/ 217004 w 1645942"/>
                  <a:gd name="connsiteY1254" fmla="*/ 567362 h 740050"/>
                  <a:gd name="connsiteX1255" fmla="*/ 214720 w 1645942"/>
                  <a:gd name="connsiteY1255" fmla="*/ 563760 h 740050"/>
                  <a:gd name="connsiteX1256" fmla="*/ 211469 w 1645942"/>
                  <a:gd name="connsiteY1256" fmla="*/ 562794 h 740050"/>
                  <a:gd name="connsiteX1257" fmla="*/ 1588753 w 1645942"/>
                  <a:gd name="connsiteY1257" fmla="*/ 427060 h 740050"/>
                  <a:gd name="connsiteX1258" fmla="*/ 1593497 w 1645942"/>
                  <a:gd name="connsiteY1258" fmla="*/ 423458 h 740050"/>
                  <a:gd name="connsiteX1259" fmla="*/ 1591300 w 1645942"/>
                  <a:gd name="connsiteY1259" fmla="*/ 421261 h 740050"/>
                  <a:gd name="connsiteX1260" fmla="*/ 1588753 w 1645942"/>
                  <a:gd name="connsiteY1260" fmla="*/ 427060 h 740050"/>
                  <a:gd name="connsiteX1261" fmla="*/ 1038525 w 1645942"/>
                  <a:gd name="connsiteY1261" fmla="*/ 237383 h 740050"/>
                  <a:gd name="connsiteX1262" fmla="*/ 1041072 w 1645942"/>
                  <a:gd name="connsiteY1262" fmla="*/ 238350 h 740050"/>
                  <a:gd name="connsiteX1263" fmla="*/ 1044674 w 1645942"/>
                  <a:gd name="connsiteY1263" fmla="*/ 236417 h 740050"/>
                  <a:gd name="connsiteX1264" fmla="*/ 1041072 w 1645942"/>
                  <a:gd name="connsiteY1264" fmla="*/ 234484 h 740050"/>
                  <a:gd name="connsiteX1265" fmla="*/ 1038525 w 1645942"/>
                  <a:gd name="connsiteY1265" fmla="*/ 237383 h 740050"/>
                  <a:gd name="connsiteX1266" fmla="*/ 1467515 w 1645942"/>
                  <a:gd name="connsiteY1266" fmla="*/ 355547 h 740050"/>
                  <a:gd name="connsiteX1267" fmla="*/ 1468920 w 1645942"/>
                  <a:gd name="connsiteY1267" fmla="*/ 358270 h 740050"/>
                  <a:gd name="connsiteX1268" fmla="*/ 1471556 w 1645942"/>
                  <a:gd name="connsiteY1268" fmla="*/ 353350 h 740050"/>
                  <a:gd name="connsiteX1269" fmla="*/ 1470062 w 1645942"/>
                  <a:gd name="connsiteY1269" fmla="*/ 350363 h 740050"/>
                  <a:gd name="connsiteX1270" fmla="*/ 1467515 w 1645942"/>
                  <a:gd name="connsiteY1270" fmla="*/ 355547 h 740050"/>
                  <a:gd name="connsiteX1271" fmla="*/ 1229167 w 1645942"/>
                  <a:gd name="connsiteY1271" fmla="*/ 571052 h 740050"/>
                  <a:gd name="connsiteX1272" fmla="*/ 1238041 w 1645942"/>
                  <a:gd name="connsiteY1272" fmla="*/ 572018 h 740050"/>
                  <a:gd name="connsiteX1273" fmla="*/ 1238743 w 1645942"/>
                  <a:gd name="connsiteY1273" fmla="*/ 570261 h 740050"/>
                  <a:gd name="connsiteX1274" fmla="*/ 1229167 w 1645942"/>
                  <a:gd name="connsiteY1274" fmla="*/ 571052 h 740050"/>
                  <a:gd name="connsiteX1275" fmla="*/ 732793 w 1645942"/>
                  <a:gd name="connsiteY1275" fmla="*/ 186604 h 740050"/>
                  <a:gd name="connsiteX1276" fmla="*/ 730070 w 1645942"/>
                  <a:gd name="connsiteY1276" fmla="*/ 187307 h 740050"/>
                  <a:gd name="connsiteX1277" fmla="*/ 730773 w 1645942"/>
                  <a:gd name="connsiteY1277" fmla="*/ 188624 h 740050"/>
                  <a:gd name="connsiteX1278" fmla="*/ 736747 w 1645942"/>
                  <a:gd name="connsiteY1278" fmla="*/ 188537 h 740050"/>
                  <a:gd name="connsiteX1279" fmla="*/ 739734 w 1645942"/>
                  <a:gd name="connsiteY1279" fmla="*/ 185198 h 740050"/>
                  <a:gd name="connsiteX1280" fmla="*/ 739031 w 1645942"/>
                  <a:gd name="connsiteY1280" fmla="*/ 184583 h 740050"/>
                  <a:gd name="connsiteX1281" fmla="*/ 732793 w 1645942"/>
                  <a:gd name="connsiteY1281" fmla="*/ 186604 h 740050"/>
                  <a:gd name="connsiteX1282" fmla="*/ 1472698 w 1645942"/>
                  <a:gd name="connsiteY1282" fmla="*/ 580452 h 740050"/>
                  <a:gd name="connsiteX1283" fmla="*/ 1467515 w 1645942"/>
                  <a:gd name="connsiteY1283" fmla="*/ 581858 h 740050"/>
                  <a:gd name="connsiteX1284" fmla="*/ 1469360 w 1645942"/>
                  <a:gd name="connsiteY1284" fmla="*/ 584494 h 740050"/>
                  <a:gd name="connsiteX1285" fmla="*/ 1472698 w 1645942"/>
                  <a:gd name="connsiteY1285" fmla="*/ 580452 h 740050"/>
                  <a:gd name="connsiteX1286" fmla="*/ 1427102 w 1645942"/>
                  <a:gd name="connsiteY1286" fmla="*/ 480914 h 740050"/>
                  <a:gd name="connsiteX1287" fmla="*/ 1430177 w 1645942"/>
                  <a:gd name="connsiteY1287" fmla="*/ 478366 h 740050"/>
                  <a:gd name="connsiteX1288" fmla="*/ 1426048 w 1645942"/>
                  <a:gd name="connsiteY1288" fmla="*/ 476873 h 740050"/>
                  <a:gd name="connsiteX1289" fmla="*/ 1427102 w 1645942"/>
                  <a:gd name="connsiteY1289" fmla="*/ 480914 h 740050"/>
                  <a:gd name="connsiteX1290" fmla="*/ 622888 w 1645942"/>
                  <a:gd name="connsiteY1290" fmla="*/ 186604 h 740050"/>
                  <a:gd name="connsiteX1291" fmla="*/ 617705 w 1645942"/>
                  <a:gd name="connsiteY1291" fmla="*/ 188009 h 740050"/>
                  <a:gd name="connsiteX1292" fmla="*/ 619550 w 1645942"/>
                  <a:gd name="connsiteY1292" fmla="*/ 190645 h 740050"/>
                  <a:gd name="connsiteX1293" fmla="*/ 622888 w 1645942"/>
                  <a:gd name="connsiteY1293" fmla="*/ 186604 h 740050"/>
                  <a:gd name="connsiteX1294" fmla="*/ 228073 w 1645942"/>
                  <a:gd name="connsiteY1294" fmla="*/ 564902 h 740050"/>
                  <a:gd name="connsiteX1295" fmla="*/ 227634 w 1645942"/>
                  <a:gd name="connsiteY1295" fmla="*/ 561915 h 740050"/>
                  <a:gd name="connsiteX1296" fmla="*/ 223944 w 1645942"/>
                  <a:gd name="connsiteY1296" fmla="*/ 563584 h 740050"/>
                  <a:gd name="connsiteX1297" fmla="*/ 228073 w 1645942"/>
                  <a:gd name="connsiteY1297" fmla="*/ 564902 h 740050"/>
                  <a:gd name="connsiteX1298" fmla="*/ 1402239 w 1645942"/>
                  <a:gd name="connsiteY1298" fmla="*/ 199079 h 740050"/>
                  <a:gd name="connsiteX1299" fmla="*/ 1406456 w 1645942"/>
                  <a:gd name="connsiteY1299" fmla="*/ 201100 h 740050"/>
                  <a:gd name="connsiteX1300" fmla="*/ 1404787 w 1645942"/>
                  <a:gd name="connsiteY1300" fmla="*/ 197498 h 740050"/>
                  <a:gd name="connsiteX1301" fmla="*/ 1402678 w 1645942"/>
                  <a:gd name="connsiteY1301" fmla="*/ 195301 h 740050"/>
                  <a:gd name="connsiteX1302" fmla="*/ 1402239 w 1645942"/>
                  <a:gd name="connsiteY1302" fmla="*/ 199079 h 740050"/>
                  <a:gd name="connsiteX1303" fmla="*/ 1621962 w 1645942"/>
                  <a:gd name="connsiteY1303" fmla="*/ 385593 h 740050"/>
                  <a:gd name="connsiteX1304" fmla="*/ 1618887 w 1645942"/>
                  <a:gd name="connsiteY1304" fmla="*/ 387965 h 740050"/>
                  <a:gd name="connsiteX1305" fmla="*/ 1620644 w 1645942"/>
                  <a:gd name="connsiteY1305" fmla="*/ 389722 h 740050"/>
                  <a:gd name="connsiteX1306" fmla="*/ 1621962 w 1645942"/>
                  <a:gd name="connsiteY1306" fmla="*/ 385593 h 740050"/>
                  <a:gd name="connsiteX1307" fmla="*/ 1093433 w 1645942"/>
                  <a:gd name="connsiteY1307" fmla="*/ 381463 h 740050"/>
                  <a:gd name="connsiteX1308" fmla="*/ 1089216 w 1645942"/>
                  <a:gd name="connsiteY1308" fmla="*/ 379531 h 740050"/>
                  <a:gd name="connsiteX1309" fmla="*/ 1088865 w 1645942"/>
                  <a:gd name="connsiteY1309" fmla="*/ 380936 h 740050"/>
                  <a:gd name="connsiteX1310" fmla="*/ 1093433 w 1645942"/>
                  <a:gd name="connsiteY1310" fmla="*/ 381463 h 740050"/>
                  <a:gd name="connsiteX1311" fmla="*/ 1063387 w 1645942"/>
                  <a:gd name="connsiteY1311" fmla="*/ 216650 h 740050"/>
                  <a:gd name="connsiteX1312" fmla="*/ 1067516 w 1645942"/>
                  <a:gd name="connsiteY1312" fmla="*/ 216562 h 740050"/>
                  <a:gd name="connsiteX1313" fmla="*/ 1067516 w 1645942"/>
                  <a:gd name="connsiteY1313" fmla="*/ 214717 h 740050"/>
                  <a:gd name="connsiteX1314" fmla="*/ 1063387 w 1645942"/>
                  <a:gd name="connsiteY1314" fmla="*/ 216650 h 740050"/>
                  <a:gd name="connsiteX1315" fmla="*/ 144173 w 1645942"/>
                  <a:gd name="connsiteY1315" fmla="*/ 429080 h 740050"/>
                  <a:gd name="connsiteX1316" fmla="*/ 144261 w 1645942"/>
                  <a:gd name="connsiteY1316" fmla="*/ 433209 h 740050"/>
                  <a:gd name="connsiteX1317" fmla="*/ 146106 w 1645942"/>
                  <a:gd name="connsiteY1317" fmla="*/ 433209 h 740050"/>
                  <a:gd name="connsiteX1318" fmla="*/ 144173 w 1645942"/>
                  <a:gd name="connsiteY1318" fmla="*/ 429080 h 740050"/>
                  <a:gd name="connsiteX1319" fmla="*/ 925545 w 1645942"/>
                  <a:gd name="connsiteY1319" fmla="*/ 435318 h 740050"/>
                  <a:gd name="connsiteX1320" fmla="*/ 922821 w 1645942"/>
                  <a:gd name="connsiteY1320" fmla="*/ 435933 h 740050"/>
                  <a:gd name="connsiteX1321" fmla="*/ 927653 w 1645942"/>
                  <a:gd name="connsiteY1321" fmla="*/ 439447 h 740050"/>
                  <a:gd name="connsiteX1322" fmla="*/ 925545 w 1645942"/>
                  <a:gd name="connsiteY1322" fmla="*/ 435318 h 740050"/>
                  <a:gd name="connsiteX1323" fmla="*/ 755548 w 1645942"/>
                  <a:gd name="connsiteY1323" fmla="*/ 665407 h 740050"/>
                  <a:gd name="connsiteX1324" fmla="*/ 752473 w 1645942"/>
                  <a:gd name="connsiteY1324" fmla="*/ 667779 h 740050"/>
                  <a:gd name="connsiteX1325" fmla="*/ 754230 w 1645942"/>
                  <a:gd name="connsiteY1325" fmla="*/ 669536 h 740050"/>
                  <a:gd name="connsiteX1326" fmla="*/ 755548 w 1645942"/>
                  <a:gd name="connsiteY1326" fmla="*/ 665407 h 740050"/>
                  <a:gd name="connsiteX1327" fmla="*/ 1609486 w 1645942"/>
                  <a:gd name="connsiteY1327" fmla="*/ 491281 h 740050"/>
                  <a:gd name="connsiteX1328" fmla="*/ 1609398 w 1645942"/>
                  <a:gd name="connsiteY1328" fmla="*/ 487152 h 740050"/>
                  <a:gd name="connsiteX1329" fmla="*/ 1607553 w 1645942"/>
                  <a:gd name="connsiteY1329" fmla="*/ 487152 h 740050"/>
                  <a:gd name="connsiteX1330" fmla="*/ 1609486 w 1645942"/>
                  <a:gd name="connsiteY1330" fmla="*/ 491281 h 740050"/>
                  <a:gd name="connsiteX1331" fmla="*/ 191790 w 1645942"/>
                  <a:gd name="connsiteY1331" fmla="*/ 333759 h 740050"/>
                  <a:gd name="connsiteX1332" fmla="*/ 191702 w 1645942"/>
                  <a:gd name="connsiteY1332" fmla="*/ 329630 h 740050"/>
                  <a:gd name="connsiteX1333" fmla="*/ 189857 w 1645942"/>
                  <a:gd name="connsiteY1333" fmla="*/ 329630 h 740050"/>
                  <a:gd name="connsiteX1334" fmla="*/ 191790 w 1645942"/>
                  <a:gd name="connsiteY1334" fmla="*/ 333759 h 740050"/>
                  <a:gd name="connsiteX1335" fmla="*/ 833298 w 1645942"/>
                  <a:gd name="connsiteY1335" fmla="*/ 643619 h 740050"/>
                  <a:gd name="connsiteX1336" fmla="*/ 831365 w 1645942"/>
                  <a:gd name="connsiteY1336" fmla="*/ 647836 h 740050"/>
                  <a:gd name="connsiteX1337" fmla="*/ 832771 w 1645942"/>
                  <a:gd name="connsiteY1337" fmla="*/ 648188 h 740050"/>
                  <a:gd name="connsiteX1338" fmla="*/ 833298 w 1645942"/>
                  <a:gd name="connsiteY1338" fmla="*/ 643619 h 740050"/>
                  <a:gd name="connsiteX1339" fmla="*/ 775315 w 1645942"/>
                  <a:gd name="connsiteY1339" fmla="*/ 115091 h 740050"/>
                  <a:gd name="connsiteX1340" fmla="*/ 779620 w 1645942"/>
                  <a:gd name="connsiteY1340" fmla="*/ 118166 h 740050"/>
                  <a:gd name="connsiteX1341" fmla="*/ 781289 w 1645942"/>
                  <a:gd name="connsiteY1341" fmla="*/ 117463 h 740050"/>
                  <a:gd name="connsiteX1342" fmla="*/ 777072 w 1645942"/>
                  <a:gd name="connsiteY1342" fmla="*/ 114739 h 740050"/>
                  <a:gd name="connsiteX1343" fmla="*/ 775315 w 1645942"/>
                  <a:gd name="connsiteY1343" fmla="*/ 115091 h 740050"/>
                  <a:gd name="connsiteX1344" fmla="*/ 237386 w 1645942"/>
                  <a:gd name="connsiteY1344" fmla="*/ 572106 h 740050"/>
                  <a:gd name="connsiteX1345" fmla="*/ 235190 w 1645942"/>
                  <a:gd name="connsiteY1345" fmla="*/ 570173 h 740050"/>
                  <a:gd name="connsiteX1346" fmla="*/ 234750 w 1645942"/>
                  <a:gd name="connsiteY1346" fmla="*/ 575796 h 740050"/>
                  <a:gd name="connsiteX1347" fmla="*/ 237386 w 1645942"/>
                  <a:gd name="connsiteY1347" fmla="*/ 572106 h 740050"/>
                  <a:gd name="connsiteX1348" fmla="*/ 272615 w 1645942"/>
                  <a:gd name="connsiteY1348" fmla="*/ 250825 h 740050"/>
                  <a:gd name="connsiteX1349" fmla="*/ 275690 w 1645942"/>
                  <a:gd name="connsiteY1349" fmla="*/ 248453 h 740050"/>
                  <a:gd name="connsiteX1350" fmla="*/ 273933 w 1645942"/>
                  <a:gd name="connsiteY1350" fmla="*/ 246696 h 740050"/>
                  <a:gd name="connsiteX1351" fmla="*/ 272615 w 1645942"/>
                  <a:gd name="connsiteY1351" fmla="*/ 250825 h 740050"/>
                  <a:gd name="connsiteX1352" fmla="*/ 854032 w 1645942"/>
                  <a:gd name="connsiteY1352" fmla="*/ 454997 h 740050"/>
                  <a:gd name="connsiteX1353" fmla="*/ 856228 w 1645942"/>
                  <a:gd name="connsiteY1353" fmla="*/ 457106 h 740050"/>
                  <a:gd name="connsiteX1354" fmla="*/ 859742 w 1645942"/>
                  <a:gd name="connsiteY1354" fmla="*/ 457545 h 740050"/>
                  <a:gd name="connsiteX1355" fmla="*/ 857809 w 1645942"/>
                  <a:gd name="connsiteY1355" fmla="*/ 454733 h 740050"/>
                  <a:gd name="connsiteX1356" fmla="*/ 854032 w 1645942"/>
                  <a:gd name="connsiteY1356" fmla="*/ 454997 h 740050"/>
                  <a:gd name="connsiteX1357" fmla="*/ 285091 w 1645942"/>
                  <a:gd name="connsiteY1357" fmla="*/ 244675 h 740050"/>
                  <a:gd name="connsiteX1358" fmla="*/ 282367 w 1645942"/>
                  <a:gd name="connsiteY1358" fmla="*/ 245466 h 740050"/>
                  <a:gd name="connsiteX1359" fmla="*/ 280434 w 1645942"/>
                  <a:gd name="connsiteY1359" fmla="*/ 248277 h 740050"/>
                  <a:gd name="connsiteX1360" fmla="*/ 283949 w 1645942"/>
                  <a:gd name="connsiteY1360" fmla="*/ 247838 h 740050"/>
                  <a:gd name="connsiteX1361" fmla="*/ 285091 w 1645942"/>
                  <a:gd name="connsiteY1361" fmla="*/ 244675 h 740050"/>
                  <a:gd name="connsiteX1362" fmla="*/ 240549 w 1645942"/>
                  <a:gd name="connsiteY1362" fmla="*/ 581419 h 740050"/>
                  <a:gd name="connsiteX1363" fmla="*/ 238177 w 1645942"/>
                  <a:gd name="connsiteY1363" fmla="*/ 578344 h 740050"/>
                  <a:gd name="connsiteX1364" fmla="*/ 236420 w 1645942"/>
                  <a:gd name="connsiteY1364" fmla="*/ 580101 h 740050"/>
                  <a:gd name="connsiteX1365" fmla="*/ 240549 w 1645942"/>
                  <a:gd name="connsiteY1365" fmla="*/ 581419 h 740050"/>
                  <a:gd name="connsiteX1366" fmla="*/ 29085 w 1645942"/>
                  <a:gd name="connsiteY1366" fmla="*/ 467472 h 740050"/>
                  <a:gd name="connsiteX1367" fmla="*/ 29788 w 1645942"/>
                  <a:gd name="connsiteY1367" fmla="*/ 470196 h 740050"/>
                  <a:gd name="connsiteX1368" fmla="*/ 31105 w 1645942"/>
                  <a:gd name="connsiteY1368" fmla="*/ 468527 h 740050"/>
                  <a:gd name="connsiteX1369" fmla="*/ 29085 w 1645942"/>
                  <a:gd name="connsiteY1369" fmla="*/ 467472 h 740050"/>
                  <a:gd name="connsiteX1370" fmla="*/ 629126 w 1645942"/>
                  <a:gd name="connsiteY1370" fmla="*/ 180366 h 740050"/>
                  <a:gd name="connsiteX1371" fmla="*/ 631937 w 1645942"/>
                  <a:gd name="connsiteY1371" fmla="*/ 177028 h 740050"/>
                  <a:gd name="connsiteX1372" fmla="*/ 630356 w 1645942"/>
                  <a:gd name="connsiteY1372" fmla="*/ 176325 h 740050"/>
                  <a:gd name="connsiteX1373" fmla="*/ 629126 w 1645942"/>
                  <a:gd name="connsiteY1373" fmla="*/ 180366 h 740050"/>
                  <a:gd name="connsiteX1374" fmla="*/ 269540 w 1645942"/>
                  <a:gd name="connsiteY1374" fmla="*/ 343071 h 740050"/>
                  <a:gd name="connsiteX1375" fmla="*/ 269013 w 1645942"/>
                  <a:gd name="connsiteY1375" fmla="*/ 340436 h 740050"/>
                  <a:gd name="connsiteX1376" fmla="*/ 265939 w 1645942"/>
                  <a:gd name="connsiteY1376" fmla="*/ 343511 h 740050"/>
                  <a:gd name="connsiteX1377" fmla="*/ 269540 w 1645942"/>
                  <a:gd name="connsiteY1377" fmla="*/ 343071 h 740050"/>
                  <a:gd name="connsiteX1378" fmla="*/ 904811 w 1645942"/>
                  <a:gd name="connsiteY1378" fmla="*/ 238437 h 740050"/>
                  <a:gd name="connsiteX1379" fmla="*/ 902878 w 1645942"/>
                  <a:gd name="connsiteY1379" fmla="*/ 238437 h 740050"/>
                  <a:gd name="connsiteX1380" fmla="*/ 899804 w 1645942"/>
                  <a:gd name="connsiteY1380" fmla="*/ 239580 h 740050"/>
                  <a:gd name="connsiteX1381" fmla="*/ 902351 w 1645942"/>
                  <a:gd name="connsiteY1381" fmla="*/ 240370 h 740050"/>
                  <a:gd name="connsiteX1382" fmla="*/ 904811 w 1645942"/>
                  <a:gd name="connsiteY1382" fmla="*/ 238437 h 740050"/>
                  <a:gd name="connsiteX1383" fmla="*/ 945224 w 1645942"/>
                  <a:gd name="connsiteY1383" fmla="*/ 355547 h 740050"/>
                  <a:gd name="connsiteX1384" fmla="*/ 949177 w 1645942"/>
                  <a:gd name="connsiteY1384" fmla="*/ 355722 h 740050"/>
                  <a:gd name="connsiteX1385" fmla="*/ 948211 w 1645942"/>
                  <a:gd name="connsiteY1385" fmla="*/ 352472 h 740050"/>
                  <a:gd name="connsiteX1386" fmla="*/ 945224 w 1645942"/>
                  <a:gd name="connsiteY1386" fmla="*/ 355547 h 740050"/>
                  <a:gd name="connsiteX1387" fmla="*/ 949353 w 1645942"/>
                  <a:gd name="connsiteY1387" fmla="*/ 90228 h 740050"/>
                  <a:gd name="connsiteX1388" fmla="*/ 948650 w 1645942"/>
                  <a:gd name="connsiteY1388" fmla="*/ 89525 h 740050"/>
                  <a:gd name="connsiteX1389" fmla="*/ 947947 w 1645942"/>
                  <a:gd name="connsiteY1389" fmla="*/ 89437 h 740050"/>
                  <a:gd name="connsiteX1390" fmla="*/ 948474 w 1645942"/>
                  <a:gd name="connsiteY1390" fmla="*/ 93303 h 740050"/>
                  <a:gd name="connsiteX1391" fmla="*/ 949353 w 1645942"/>
                  <a:gd name="connsiteY1391" fmla="*/ 90228 h 740050"/>
                  <a:gd name="connsiteX1392" fmla="*/ 373208 w 1645942"/>
                  <a:gd name="connsiteY1392" fmla="*/ 707840 h 740050"/>
                  <a:gd name="connsiteX1393" fmla="*/ 369870 w 1645942"/>
                  <a:gd name="connsiteY1393" fmla="*/ 705029 h 740050"/>
                  <a:gd name="connsiteX1394" fmla="*/ 369167 w 1645942"/>
                  <a:gd name="connsiteY1394" fmla="*/ 706610 h 740050"/>
                  <a:gd name="connsiteX1395" fmla="*/ 373208 w 1645942"/>
                  <a:gd name="connsiteY1395" fmla="*/ 707840 h 740050"/>
                  <a:gd name="connsiteX1396" fmla="*/ 29085 w 1645942"/>
                  <a:gd name="connsiteY1396" fmla="*/ 407380 h 740050"/>
                  <a:gd name="connsiteX1397" fmla="*/ 25746 w 1645942"/>
                  <a:gd name="connsiteY1397" fmla="*/ 404569 h 740050"/>
                  <a:gd name="connsiteX1398" fmla="*/ 25044 w 1645942"/>
                  <a:gd name="connsiteY1398" fmla="*/ 406150 h 740050"/>
                  <a:gd name="connsiteX1399" fmla="*/ 29085 w 1645942"/>
                  <a:gd name="connsiteY1399" fmla="*/ 407380 h 740050"/>
                  <a:gd name="connsiteX1400" fmla="*/ 1147288 w 1645942"/>
                  <a:gd name="connsiteY1400" fmla="*/ 397980 h 740050"/>
                  <a:gd name="connsiteX1401" fmla="*/ 1150011 w 1645942"/>
                  <a:gd name="connsiteY1401" fmla="*/ 397277 h 740050"/>
                  <a:gd name="connsiteX1402" fmla="*/ 1148342 w 1645942"/>
                  <a:gd name="connsiteY1402" fmla="*/ 395959 h 740050"/>
                  <a:gd name="connsiteX1403" fmla="*/ 1147288 w 1645942"/>
                  <a:gd name="connsiteY1403" fmla="*/ 397980 h 740050"/>
                  <a:gd name="connsiteX1404" fmla="*/ 185640 w 1645942"/>
                  <a:gd name="connsiteY1404" fmla="*/ 545135 h 740050"/>
                  <a:gd name="connsiteX1405" fmla="*/ 188715 w 1645942"/>
                  <a:gd name="connsiteY1405" fmla="*/ 542763 h 740050"/>
                  <a:gd name="connsiteX1406" fmla="*/ 188012 w 1645942"/>
                  <a:gd name="connsiteY1406" fmla="*/ 541182 h 740050"/>
                  <a:gd name="connsiteX1407" fmla="*/ 185640 w 1645942"/>
                  <a:gd name="connsiteY1407" fmla="*/ 545135 h 740050"/>
                  <a:gd name="connsiteX1408" fmla="*/ 1563890 w 1645942"/>
                  <a:gd name="connsiteY1408" fmla="*/ 549352 h 740050"/>
                  <a:gd name="connsiteX1409" fmla="*/ 1566526 w 1645942"/>
                  <a:gd name="connsiteY1409" fmla="*/ 548825 h 740050"/>
                  <a:gd name="connsiteX1410" fmla="*/ 1566174 w 1645942"/>
                  <a:gd name="connsiteY1410" fmla="*/ 547507 h 740050"/>
                  <a:gd name="connsiteX1411" fmla="*/ 1563890 w 1645942"/>
                  <a:gd name="connsiteY1411" fmla="*/ 549352 h 740050"/>
                  <a:gd name="connsiteX1412" fmla="*/ 334816 w 1645942"/>
                  <a:gd name="connsiteY1412" fmla="*/ 203208 h 740050"/>
                  <a:gd name="connsiteX1413" fmla="*/ 335870 w 1645942"/>
                  <a:gd name="connsiteY1413" fmla="*/ 205317 h 740050"/>
                  <a:gd name="connsiteX1414" fmla="*/ 334816 w 1645942"/>
                  <a:gd name="connsiteY1414" fmla="*/ 203208 h 740050"/>
                  <a:gd name="connsiteX1415" fmla="*/ 236420 w 1645942"/>
                  <a:gd name="connsiteY1415" fmla="*/ 556556 h 740050"/>
                  <a:gd name="connsiteX1416" fmla="*/ 236947 w 1645942"/>
                  <a:gd name="connsiteY1416" fmla="*/ 559192 h 740050"/>
                  <a:gd name="connsiteX1417" fmla="*/ 238265 w 1645942"/>
                  <a:gd name="connsiteY1417" fmla="*/ 558840 h 740050"/>
                  <a:gd name="connsiteX1418" fmla="*/ 236420 w 1645942"/>
                  <a:gd name="connsiteY1418" fmla="*/ 556556 h 740050"/>
                  <a:gd name="connsiteX1419" fmla="*/ 567980 w 1645942"/>
                  <a:gd name="connsiteY1419" fmla="*/ 523435 h 740050"/>
                  <a:gd name="connsiteX1420" fmla="*/ 564641 w 1645942"/>
                  <a:gd name="connsiteY1420" fmla="*/ 522644 h 740050"/>
                  <a:gd name="connsiteX1421" fmla="*/ 564290 w 1645942"/>
                  <a:gd name="connsiteY1421" fmla="*/ 523962 h 740050"/>
                  <a:gd name="connsiteX1422" fmla="*/ 567980 w 1645942"/>
                  <a:gd name="connsiteY1422" fmla="*/ 523435 h 740050"/>
                  <a:gd name="connsiteX1423" fmla="*/ 505867 w 1645942"/>
                  <a:gd name="connsiteY1423" fmla="*/ 734811 h 740050"/>
                  <a:gd name="connsiteX1424" fmla="*/ 507976 w 1645942"/>
                  <a:gd name="connsiteY1424" fmla="*/ 733757 h 740050"/>
                  <a:gd name="connsiteX1425" fmla="*/ 505867 w 1645942"/>
                  <a:gd name="connsiteY1425" fmla="*/ 734811 h 740050"/>
                  <a:gd name="connsiteX1426" fmla="*/ 179403 w 1645942"/>
                  <a:gd name="connsiteY1426" fmla="*/ 520272 h 740050"/>
                  <a:gd name="connsiteX1427" fmla="*/ 180457 w 1645942"/>
                  <a:gd name="connsiteY1427" fmla="*/ 522381 h 740050"/>
                  <a:gd name="connsiteX1428" fmla="*/ 179403 w 1645942"/>
                  <a:gd name="connsiteY1428" fmla="*/ 520272 h 740050"/>
                  <a:gd name="connsiteX1429" fmla="*/ 497521 w 1645942"/>
                  <a:gd name="connsiteY1429" fmla="*/ 714078 h 740050"/>
                  <a:gd name="connsiteX1430" fmla="*/ 498048 w 1645942"/>
                  <a:gd name="connsiteY1430" fmla="*/ 716714 h 740050"/>
                  <a:gd name="connsiteX1431" fmla="*/ 499366 w 1645942"/>
                  <a:gd name="connsiteY1431" fmla="*/ 716362 h 740050"/>
                  <a:gd name="connsiteX1432" fmla="*/ 497521 w 1645942"/>
                  <a:gd name="connsiteY1432" fmla="*/ 714078 h 740050"/>
                  <a:gd name="connsiteX1433" fmla="*/ 287199 w 1645942"/>
                  <a:gd name="connsiteY1433" fmla="*/ 684032 h 740050"/>
                  <a:gd name="connsiteX1434" fmla="*/ 284564 w 1645942"/>
                  <a:gd name="connsiteY1434" fmla="*/ 684559 h 740050"/>
                  <a:gd name="connsiteX1435" fmla="*/ 284915 w 1645942"/>
                  <a:gd name="connsiteY1435" fmla="*/ 685877 h 740050"/>
                  <a:gd name="connsiteX1436" fmla="*/ 287199 w 1645942"/>
                  <a:gd name="connsiteY1436" fmla="*/ 684032 h 740050"/>
                  <a:gd name="connsiteX1437" fmla="*/ 739997 w 1645942"/>
                  <a:gd name="connsiteY1437" fmla="*/ 682978 h 740050"/>
                  <a:gd name="connsiteX1438" fmla="*/ 736659 w 1645942"/>
                  <a:gd name="connsiteY1438" fmla="*/ 682187 h 740050"/>
                  <a:gd name="connsiteX1439" fmla="*/ 736308 w 1645942"/>
                  <a:gd name="connsiteY1439" fmla="*/ 683505 h 740050"/>
                  <a:gd name="connsiteX1440" fmla="*/ 739997 w 1645942"/>
                  <a:gd name="connsiteY1440" fmla="*/ 682978 h 740050"/>
                  <a:gd name="connsiteX1441" fmla="*/ 1278893 w 1645942"/>
                  <a:gd name="connsiteY1441" fmla="*/ 569031 h 740050"/>
                  <a:gd name="connsiteX1442" fmla="*/ 1282231 w 1645942"/>
                  <a:gd name="connsiteY1442" fmla="*/ 569822 h 740050"/>
                  <a:gd name="connsiteX1443" fmla="*/ 1282582 w 1645942"/>
                  <a:gd name="connsiteY1443" fmla="*/ 568504 h 740050"/>
                  <a:gd name="connsiteX1444" fmla="*/ 1278893 w 1645942"/>
                  <a:gd name="connsiteY1444" fmla="*/ 569031 h 740050"/>
                  <a:gd name="connsiteX1445" fmla="*/ 611555 w 1645942"/>
                  <a:gd name="connsiteY1445" fmla="*/ 83991 h 740050"/>
                  <a:gd name="connsiteX1446" fmla="*/ 614894 w 1645942"/>
                  <a:gd name="connsiteY1446" fmla="*/ 84781 h 740050"/>
                  <a:gd name="connsiteX1447" fmla="*/ 615245 w 1645942"/>
                  <a:gd name="connsiteY1447" fmla="*/ 83463 h 740050"/>
                  <a:gd name="connsiteX1448" fmla="*/ 611555 w 1645942"/>
                  <a:gd name="connsiteY1448" fmla="*/ 83991 h 740050"/>
                  <a:gd name="connsiteX1449" fmla="*/ 29085 w 1645942"/>
                  <a:gd name="connsiteY1449" fmla="*/ 475731 h 740050"/>
                  <a:gd name="connsiteX1450" fmla="*/ 26976 w 1645942"/>
                  <a:gd name="connsiteY1450" fmla="*/ 476785 h 740050"/>
                  <a:gd name="connsiteX1451" fmla="*/ 29085 w 1645942"/>
                  <a:gd name="connsiteY1451" fmla="*/ 475731 h 740050"/>
                  <a:gd name="connsiteX1452" fmla="*/ 961828 w 1645942"/>
                  <a:gd name="connsiteY1452" fmla="*/ 363805 h 740050"/>
                  <a:gd name="connsiteX1453" fmla="*/ 965167 w 1645942"/>
                  <a:gd name="connsiteY1453" fmla="*/ 364596 h 740050"/>
                  <a:gd name="connsiteX1454" fmla="*/ 965518 w 1645942"/>
                  <a:gd name="connsiteY1454" fmla="*/ 363278 h 740050"/>
                  <a:gd name="connsiteX1455" fmla="*/ 961828 w 1645942"/>
                  <a:gd name="connsiteY1455" fmla="*/ 363805 h 740050"/>
                  <a:gd name="connsiteX1456" fmla="*/ 1238480 w 1645942"/>
                  <a:gd name="connsiteY1456" fmla="*/ 671644 h 740050"/>
                  <a:gd name="connsiteX1457" fmla="*/ 1239534 w 1645942"/>
                  <a:gd name="connsiteY1457" fmla="*/ 673753 h 740050"/>
                  <a:gd name="connsiteX1458" fmla="*/ 1238480 w 1645942"/>
                  <a:gd name="connsiteY1458" fmla="*/ 671644 h 740050"/>
                  <a:gd name="connsiteX1459" fmla="*/ 284036 w 1645942"/>
                  <a:gd name="connsiteY1459" fmla="*/ 341051 h 740050"/>
                  <a:gd name="connsiteX1460" fmla="*/ 287375 w 1645942"/>
                  <a:gd name="connsiteY1460" fmla="*/ 341841 h 740050"/>
                  <a:gd name="connsiteX1461" fmla="*/ 287726 w 1645942"/>
                  <a:gd name="connsiteY1461" fmla="*/ 340524 h 740050"/>
                  <a:gd name="connsiteX1462" fmla="*/ 284036 w 1645942"/>
                  <a:gd name="connsiteY1462" fmla="*/ 341051 h 740050"/>
                  <a:gd name="connsiteX1463" fmla="*/ 985637 w 1645942"/>
                  <a:gd name="connsiteY1463" fmla="*/ 89174 h 740050"/>
                  <a:gd name="connsiteX1464" fmla="*/ 983001 w 1645942"/>
                  <a:gd name="connsiteY1464" fmla="*/ 89701 h 740050"/>
                  <a:gd name="connsiteX1465" fmla="*/ 983352 w 1645942"/>
                  <a:gd name="connsiteY1465" fmla="*/ 91019 h 740050"/>
                  <a:gd name="connsiteX1466" fmla="*/ 985637 w 1645942"/>
                  <a:gd name="connsiteY1466" fmla="*/ 89174 h 740050"/>
                  <a:gd name="connsiteX1467" fmla="*/ 1160817 w 1645942"/>
                  <a:gd name="connsiteY1467" fmla="*/ 274721 h 740050"/>
                  <a:gd name="connsiteX1468" fmla="*/ 1158709 w 1645942"/>
                  <a:gd name="connsiteY1468" fmla="*/ 275775 h 740050"/>
                  <a:gd name="connsiteX1469" fmla="*/ 1160817 w 1645942"/>
                  <a:gd name="connsiteY1469" fmla="*/ 274721 h 740050"/>
                  <a:gd name="connsiteX1470" fmla="*/ 929674 w 1645942"/>
                  <a:gd name="connsiteY1470" fmla="*/ 640544 h 740050"/>
                  <a:gd name="connsiteX1471" fmla="*/ 930728 w 1645942"/>
                  <a:gd name="connsiteY1471" fmla="*/ 642653 h 740050"/>
                  <a:gd name="connsiteX1472" fmla="*/ 929674 w 1645942"/>
                  <a:gd name="connsiteY1472" fmla="*/ 640544 h 740050"/>
                  <a:gd name="connsiteX1473" fmla="*/ 1269580 w 1645942"/>
                  <a:gd name="connsiteY1473" fmla="*/ 109907 h 740050"/>
                  <a:gd name="connsiteX1474" fmla="*/ 1270371 w 1645942"/>
                  <a:gd name="connsiteY1474" fmla="*/ 106569 h 740050"/>
                  <a:gd name="connsiteX1475" fmla="*/ 1269053 w 1645942"/>
                  <a:gd name="connsiteY1475" fmla="*/ 106218 h 740050"/>
                  <a:gd name="connsiteX1476" fmla="*/ 1269580 w 1645942"/>
                  <a:gd name="connsiteY1476" fmla="*/ 109907 h 740050"/>
                  <a:gd name="connsiteX1477" fmla="*/ 1535953 w 1645942"/>
                  <a:gd name="connsiteY1477" fmla="*/ 262246 h 740050"/>
                  <a:gd name="connsiteX1478" fmla="*/ 1534723 w 1645942"/>
                  <a:gd name="connsiteY1478" fmla="*/ 261455 h 740050"/>
                  <a:gd name="connsiteX1479" fmla="*/ 1535953 w 1645942"/>
                  <a:gd name="connsiteY1479" fmla="*/ 262246 h 740050"/>
                  <a:gd name="connsiteX1480" fmla="*/ 1050912 w 1645942"/>
                  <a:gd name="connsiteY1480" fmla="*/ 117199 h 740050"/>
                  <a:gd name="connsiteX1481" fmla="*/ 1052142 w 1645942"/>
                  <a:gd name="connsiteY1481" fmla="*/ 117990 h 740050"/>
                  <a:gd name="connsiteX1482" fmla="*/ 1050912 w 1645942"/>
                  <a:gd name="connsiteY1482" fmla="*/ 117199 h 740050"/>
                  <a:gd name="connsiteX1483" fmla="*/ 176240 w 1645942"/>
                  <a:gd name="connsiteY1483" fmla="*/ 641511 h 740050"/>
                  <a:gd name="connsiteX1484" fmla="*/ 177470 w 1645942"/>
                  <a:gd name="connsiteY1484" fmla="*/ 642301 h 740050"/>
                  <a:gd name="connsiteX1485" fmla="*/ 176240 w 1645942"/>
                  <a:gd name="connsiteY1485" fmla="*/ 641511 h 740050"/>
                  <a:gd name="connsiteX1486" fmla="*/ 1336964 w 1645942"/>
                  <a:gd name="connsiteY1486" fmla="*/ 146191 h 740050"/>
                  <a:gd name="connsiteX1487" fmla="*/ 1338194 w 1645942"/>
                  <a:gd name="connsiteY1487" fmla="*/ 146982 h 740050"/>
                  <a:gd name="connsiteX1488" fmla="*/ 1336964 w 1645942"/>
                  <a:gd name="connsiteY1488" fmla="*/ 146191 h 740050"/>
                  <a:gd name="connsiteX1489" fmla="*/ 932836 w 1645942"/>
                  <a:gd name="connsiteY1489" fmla="*/ 450868 h 740050"/>
                  <a:gd name="connsiteX1490" fmla="*/ 931607 w 1645942"/>
                  <a:gd name="connsiteY1490" fmla="*/ 450077 h 740050"/>
                  <a:gd name="connsiteX1491" fmla="*/ 932836 w 1645942"/>
                  <a:gd name="connsiteY1491" fmla="*/ 450868 h 740050"/>
                  <a:gd name="connsiteX1492" fmla="*/ 1214671 w 1645942"/>
                  <a:gd name="connsiteY1492" fmla="*/ 98486 h 740050"/>
                  <a:gd name="connsiteX1493" fmla="*/ 1215901 w 1645942"/>
                  <a:gd name="connsiteY1493" fmla="*/ 99277 h 740050"/>
                  <a:gd name="connsiteX1494" fmla="*/ 1214671 w 1645942"/>
                  <a:gd name="connsiteY1494" fmla="*/ 98486 h 740050"/>
                  <a:gd name="connsiteX1495" fmla="*/ 316191 w 1645942"/>
                  <a:gd name="connsiteY1495" fmla="*/ 246696 h 740050"/>
                  <a:gd name="connsiteX1496" fmla="*/ 316981 w 1645942"/>
                  <a:gd name="connsiteY1496" fmla="*/ 245466 h 740050"/>
                  <a:gd name="connsiteX1497" fmla="*/ 316191 w 1645942"/>
                  <a:gd name="connsiteY1497" fmla="*/ 246696 h 740050"/>
                  <a:gd name="connsiteX1498" fmla="*/ 1415769 w 1645942"/>
                  <a:gd name="connsiteY1498" fmla="*/ 583527 h 740050"/>
                  <a:gd name="connsiteX1499" fmla="*/ 1414539 w 1645942"/>
                  <a:gd name="connsiteY1499" fmla="*/ 582737 h 740050"/>
                  <a:gd name="connsiteX1500" fmla="*/ 1415769 w 1645942"/>
                  <a:gd name="connsiteY1500" fmla="*/ 583527 h 740050"/>
                  <a:gd name="connsiteX1501" fmla="*/ 185640 w 1645942"/>
                  <a:gd name="connsiteY1501" fmla="*/ 462289 h 740050"/>
                  <a:gd name="connsiteX1502" fmla="*/ 186431 w 1645942"/>
                  <a:gd name="connsiteY1502" fmla="*/ 461059 h 740050"/>
                  <a:gd name="connsiteX1503" fmla="*/ 185640 w 1645942"/>
                  <a:gd name="connsiteY1503" fmla="*/ 462289 h 740050"/>
                  <a:gd name="connsiteX1504" fmla="*/ 349312 w 1645942"/>
                  <a:gd name="connsiteY1504" fmla="*/ 675774 h 740050"/>
                  <a:gd name="connsiteX1505" fmla="*/ 348521 w 1645942"/>
                  <a:gd name="connsiteY1505" fmla="*/ 677003 h 740050"/>
                  <a:gd name="connsiteX1506" fmla="*/ 349312 w 1645942"/>
                  <a:gd name="connsiteY1506" fmla="*/ 675774 h 740050"/>
                  <a:gd name="connsiteX1507" fmla="*/ 1543157 w 1645942"/>
                  <a:gd name="connsiteY1507" fmla="*/ 433209 h 740050"/>
                  <a:gd name="connsiteX1508" fmla="*/ 1542366 w 1645942"/>
                  <a:gd name="connsiteY1508" fmla="*/ 434439 h 740050"/>
                  <a:gd name="connsiteX1509" fmla="*/ 1543157 w 1645942"/>
                  <a:gd name="connsiteY1509" fmla="*/ 433209 h 740050"/>
                  <a:gd name="connsiteX1510" fmla="*/ 1090358 w 1645942"/>
                  <a:gd name="connsiteY1510" fmla="*/ 577289 h 740050"/>
                  <a:gd name="connsiteX1511" fmla="*/ 1091588 w 1645942"/>
                  <a:gd name="connsiteY1511" fmla="*/ 578080 h 740050"/>
                  <a:gd name="connsiteX1512" fmla="*/ 1090358 w 1645942"/>
                  <a:gd name="connsiteY1512" fmla="*/ 577289 h 740050"/>
                  <a:gd name="connsiteX1513" fmla="*/ 1247880 w 1645942"/>
                  <a:gd name="connsiteY1513" fmla="*/ 573160 h 740050"/>
                  <a:gd name="connsiteX1514" fmla="*/ 1249110 w 1645942"/>
                  <a:gd name="connsiteY1514" fmla="*/ 573951 h 740050"/>
                  <a:gd name="connsiteX1515" fmla="*/ 1247880 w 1645942"/>
                  <a:gd name="connsiteY1515" fmla="*/ 573160 h 740050"/>
                  <a:gd name="connsiteX1516" fmla="*/ 304770 w 1645942"/>
                  <a:gd name="connsiteY1516" fmla="*/ 241512 h 740050"/>
                  <a:gd name="connsiteX1517" fmla="*/ 303540 w 1645942"/>
                  <a:gd name="connsiteY1517" fmla="*/ 240722 h 740050"/>
                  <a:gd name="connsiteX1518" fmla="*/ 304770 w 1645942"/>
                  <a:gd name="connsiteY1518" fmla="*/ 241512 h 740050"/>
                  <a:gd name="connsiteX1519" fmla="*/ 1428156 w 1645942"/>
                  <a:gd name="connsiteY1519" fmla="*/ 498573 h 740050"/>
                  <a:gd name="connsiteX1520" fmla="*/ 1426926 w 1645942"/>
                  <a:gd name="connsiteY1520" fmla="*/ 497782 h 740050"/>
                  <a:gd name="connsiteX1521" fmla="*/ 1428156 w 1645942"/>
                  <a:gd name="connsiteY1521" fmla="*/ 498573 h 740050"/>
                  <a:gd name="connsiteX1522" fmla="*/ 1176367 w 1645942"/>
                  <a:gd name="connsiteY1522" fmla="*/ 192841 h 740050"/>
                  <a:gd name="connsiteX1523" fmla="*/ 1177158 w 1645942"/>
                  <a:gd name="connsiteY1523" fmla="*/ 191611 h 740050"/>
                  <a:gd name="connsiteX1524" fmla="*/ 1176367 w 1645942"/>
                  <a:gd name="connsiteY1524" fmla="*/ 192841 h 740050"/>
                  <a:gd name="connsiteX1525" fmla="*/ 298532 w 1645942"/>
                  <a:gd name="connsiteY1525" fmla="*/ 685086 h 740050"/>
                  <a:gd name="connsiteX1526" fmla="*/ 299762 w 1645942"/>
                  <a:gd name="connsiteY1526" fmla="*/ 685877 h 740050"/>
                  <a:gd name="connsiteX1527" fmla="*/ 298532 w 1645942"/>
                  <a:gd name="connsiteY1527" fmla="*/ 685086 h 740050"/>
                  <a:gd name="connsiteX1528" fmla="*/ 1610541 w 1645942"/>
                  <a:gd name="connsiteY1528" fmla="*/ 365913 h 740050"/>
                  <a:gd name="connsiteX1529" fmla="*/ 1609310 w 1645942"/>
                  <a:gd name="connsiteY1529" fmla="*/ 365123 h 740050"/>
                  <a:gd name="connsiteX1530" fmla="*/ 1610541 w 1645942"/>
                  <a:gd name="connsiteY1530" fmla="*/ 365913 h 740050"/>
                  <a:gd name="connsiteX1531" fmla="*/ 855086 w 1645942"/>
                  <a:gd name="connsiteY1531" fmla="*/ 80916 h 740050"/>
                  <a:gd name="connsiteX1532" fmla="*/ 854295 w 1645942"/>
                  <a:gd name="connsiteY1532" fmla="*/ 82146 h 740050"/>
                  <a:gd name="connsiteX1533" fmla="*/ 855086 w 1645942"/>
                  <a:gd name="connsiteY1533" fmla="*/ 80916 h 740050"/>
                  <a:gd name="connsiteX1534" fmla="*/ 292382 w 1645942"/>
                  <a:gd name="connsiteY1534" fmla="*/ 208391 h 740050"/>
                  <a:gd name="connsiteX1535" fmla="*/ 293612 w 1645942"/>
                  <a:gd name="connsiteY1535" fmla="*/ 209182 h 740050"/>
                  <a:gd name="connsiteX1536" fmla="*/ 292382 w 1645942"/>
                  <a:gd name="connsiteY1536" fmla="*/ 208391 h 740050"/>
                  <a:gd name="connsiteX1537" fmla="*/ 446742 w 1645942"/>
                  <a:gd name="connsiteY1537" fmla="*/ 199079 h 740050"/>
                  <a:gd name="connsiteX1538" fmla="*/ 447532 w 1645942"/>
                  <a:gd name="connsiteY1538" fmla="*/ 197849 h 740050"/>
                  <a:gd name="connsiteX1539" fmla="*/ 446742 w 1645942"/>
                  <a:gd name="connsiteY1539" fmla="*/ 199079 h 740050"/>
                  <a:gd name="connsiteX1540" fmla="*/ 982562 w 1645942"/>
                  <a:gd name="connsiteY1540" fmla="*/ 399034 h 740050"/>
                  <a:gd name="connsiteX1541" fmla="*/ 981332 w 1645942"/>
                  <a:gd name="connsiteY1541" fmla="*/ 398243 h 740050"/>
                  <a:gd name="connsiteX1542" fmla="*/ 982562 w 1645942"/>
                  <a:gd name="connsiteY1542" fmla="*/ 399034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645942" h="740050">
                    <a:moveTo>
                      <a:pt x="1638039" y="370570"/>
                    </a:moveTo>
                    <a:cubicBezTo>
                      <a:pt x="1642168" y="388228"/>
                      <a:pt x="1646912" y="405184"/>
                      <a:pt x="1645770" y="423018"/>
                    </a:cubicBezTo>
                    <a:cubicBezTo>
                      <a:pt x="1645506" y="427587"/>
                      <a:pt x="1644452" y="432155"/>
                      <a:pt x="1643749" y="436636"/>
                    </a:cubicBezTo>
                    <a:cubicBezTo>
                      <a:pt x="1643134" y="440589"/>
                      <a:pt x="1641904" y="444542"/>
                      <a:pt x="1641728" y="448584"/>
                    </a:cubicBezTo>
                    <a:cubicBezTo>
                      <a:pt x="1640762" y="471338"/>
                      <a:pt x="1630747" y="490666"/>
                      <a:pt x="1620117" y="510169"/>
                    </a:cubicBezTo>
                    <a:cubicBezTo>
                      <a:pt x="1606060" y="535822"/>
                      <a:pt x="1585063" y="555063"/>
                      <a:pt x="1564857" y="575269"/>
                    </a:cubicBezTo>
                    <a:cubicBezTo>
                      <a:pt x="1563012" y="577114"/>
                      <a:pt x="1560552" y="578168"/>
                      <a:pt x="1558443" y="579749"/>
                    </a:cubicBezTo>
                    <a:cubicBezTo>
                      <a:pt x="1550273" y="585811"/>
                      <a:pt x="1542717" y="593367"/>
                      <a:pt x="1533669" y="597672"/>
                    </a:cubicBezTo>
                    <a:cubicBezTo>
                      <a:pt x="1524707" y="601888"/>
                      <a:pt x="1518645" y="609883"/>
                      <a:pt x="1508982" y="613046"/>
                    </a:cubicBezTo>
                    <a:cubicBezTo>
                      <a:pt x="1499933" y="616033"/>
                      <a:pt x="1491938" y="621831"/>
                      <a:pt x="1483328" y="625961"/>
                    </a:cubicBezTo>
                    <a:cubicBezTo>
                      <a:pt x="1470677" y="632022"/>
                      <a:pt x="1458114" y="638524"/>
                      <a:pt x="1444936" y="643268"/>
                    </a:cubicBezTo>
                    <a:cubicBezTo>
                      <a:pt x="1429562" y="648715"/>
                      <a:pt x="1414539" y="654952"/>
                      <a:pt x="1399077" y="660136"/>
                    </a:cubicBezTo>
                    <a:cubicBezTo>
                      <a:pt x="1388358" y="663738"/>
                      <a:pt x="1376937" y="665143"/>
                      <a:pt x="1365868" y="667515"/>
                    </a:cubicBezTo>
                    <a:cubicBezTo>
                      <a:pt x="1362090" y="668306"/>
                      <a:pt x="1357873" y="668394"/>
                      <a:pt x="1354447" y="670063"/>
                    </a:cubicBezTo>
                    <a:cubicBezTo>
                      <a:pt x="1348912" y="672699"/>
                      <a:pt x="1343377" y="673577"/>
                      <a:pt x="1337315" y="673929"/>
                    </a:cubicBezTo>
                    <a:cubicBezTo>
                      <a:pt x="1332308" y="674280"/>
                      <a:pt x="1327476" y="676740"/>
                      <a:pt x="1322468" y="677794"/>
                    </a:cubicBezTo>
                    <a:cubicBezTo>
                      <a:pt x="1314473" y="679463"/>
                      <a:pt x="1306391" y="680957"/>
                      <a:pt x="1298308" y="681923"/>
                    </a:cubicBezTo>
                    <a:cubicBezTo>
                      <a:pt x="1289699" y="682978"/>
                      <a:pt x="1280913" y="683329"/>
                      <a:pt x="1272216" y="684120"/>
                    </a:cubicBezTo>
                    <a:cubicBezTo>
                      <a:pt x="1270019" y="684295"/>
                      <a:pt x="1267911" y="685350"/>
                      <a:pt x="1265802" y="686140"/>
                    </a:cubicBezTo>
                    <a:cubicBezTo>
                      <a:pt x="1263957" y="686755"/>
                      <a:pt x="1262200" y="688161"/>
                      <a:pt x="1260443" y="688073"/>
                    </a:cubicBezTo>
                    <a:cubicBezTo>
                      <a:pt x="1256578" y="687809"/>
                      <a:pt x="1252097" y="685262"/>
                      <a:pt x="1249022" y="686580"/>
                    </a:cubicBezTo>
                    <a:cubicBezTo>
                      <a:pt x="1244805" y="688424"/>
                      <a:pt x="1241730" y="688864"/>
                      <a:pt x="1238041" y="686228"/>
                    </a:cubicBezTo>
                    <a:cubicBezTo>
                      <a:pt x="1237162" y="685613"/>
                      <a:pt x="1234702" y="685789"/>
                      <a:pt x="1234175" y="686492"/>
                    </a:cubicBezTo>
                    <a:cubicBezTo>
                      <a:pt x="1230134" y="692378"/>
                      <a:pt x="1224160" y="689303"/>
                      <a:pt x="1219064" y="690269"/>
                    </a:cubicBezTo>
                    <a:cubicBezTo>
                      <a:pt x="1209927" y="692027"/>
                      <a:pt x="1200790" y="689127"/>
                      <a:pt x="1191742" y="690357"/>
                    </a:cubicBezTo>
                    <a:cubicBezTo>
                      <a:pt x="1181199" y="691851"/>
                      <a:pt x="1170744" y="689127"/>
                      <a:pt x="1160290" y="690182"/>
                    </a:cubicBezTo>
                    <a:cubicBezTo>
                      <a:pt x="1156776" y="690533"/>
                      <a:pt x="1153349" y="690445"/>
                      <a:pt x="1152383" y="685877"/>
                    </a:cubicBezTo>
                    <a:cubicBezTo>
                      <a:pt x="1152295" y="685525"/>
                      <a:pt x="1150802" y="685174"/>
                      <a:pt x="1150099" y="685350"/>
                    </a:cubicBezTo>
                    <a:cubicBezTo>
                      <a:pt x="1146145" y="686228"/>
                      <a:pt x="1142719" y="686667"/>
                      <a:pt x="1138678" y="684120"/>
                    </a:cubicBezTo>
                    <a:cubicBezTo>
                      <a:pt x="1132352" y="680166"/>
                      <a:pt x="1124709" y="680869"/>
                      <a:pt x="1118032" y="682363"/>
                    </a:cubicBezTo>
                    <a:cubicBezTo>
                      <a:pt x="1108983" y="684383"/>
                      <a:pt x="1100374" y="685086"/>
                      <a:pt x="1091500" y="682099"/>
                    </a:cubicBezTo>
                    <a:cubicBezTo>
                      <a:pt x="1087283" y="680693"/>
                      <a:pt x="1083154" y="682626"/>
                      <a:pt x="1078762" y="682011"/>
                    </a:cubicBezTo>
                    <a:cubicBezTo>
                      <a:pt x="1070855" y="680781"/>
                      <a:pt x="1062772" y="680693"/>
                      <a:pt x="1054778" y="679727"/>
                    </a:cubicBezTo>
                    <a:cubicBezTo>
                      <a:pt x="1045641" y="678585"/>
                      <a:pt x="1036504" y="677267"/>
                      <a:pt x="1027455" y="675598"/>
                    </a:cubicBezTo>
                    <a:cubicBezTo>
                      <a:pt x="1017879" y="673841"/>
                      <a:pt x="1007864" y="672874"/>
                      <a:pt x="999078" y="669097"/>
                    </a:cubicBezTo>
                    <a:cubicBezTo>
                      <a:pt x="988360" y="664353"/>
                      <a:pt x="976851" y="666725"/>
                      <a:pt x="966309" y="663210"/>
                    </a:cubicBezTo>
                    <a:cubicBezTo>
                      <a:pt x="956030" y="659784"/>
                      <a:pt x="945663" y="656270"/>
                      <a:pt x="935472" y="652580"/>
                    </a:cubicBezTo>
                    <a:cubicBezTo>
                      <a:pt x="924051" y="648363"/>
                      <a:pt x="912894" y="643707"/>
                      <a:pt x="901473" y="639490"/>
                    </a:cubicBezTo>
                    <a:cubicBezTo>
                      <a:pt x="897256" y="637996"/>
                      <a:pt x="893127" y="636591"/>
                      <a:pt x="888997" y="634570"/>
                    </a:cubicBezTo>
                    <a:cubicBezTo>
                      <a:pt x="883638" y="631935"/>
                      <a:pt x="877489" y="633428"/>
                      <a:pt x="872481" y="637382"/>
                    </a:cubicBezTo>
                    <a:cubicBezTo>
                      <a:pt x="865980" y="642565"/>
                      <a:pt x="859654" y="647836"/>
                      <a:pt x="852889" y="652668"/>
                    </a:cubicBezTo>
                    <a:cubicBezTo>
                      <a:pt x="849288" y="655304"/>
                      <a:pt x="845071" y="656973"/>
                      <a:pt x="841117" y="659081"/>
                    </a:cubicBezTo>
                    <a:cubicBezTo>
                      <a:pt x="828642" y="665758"/>
                      <a:pt x="816694" y="673489"/>
                      <a:pt x="803691" y="678761"/>
                    </a:cubicBezTo>
                    <a:cubicBezTo>
                      <a:pt x="790074" y="684295"/>
                      <a:pt x="776808" y="690621"/>
                      <a:pt x="762488" y="694399"/>
                    </a:cubicBezTo>
                    <a:cubicBezTo>
                      <a:pt x="760116" y="695013"/>
                      <a:pt x="758095" y="697210"/>
                      <a:pt x="755723" y="698088"/>
                    </a:cubicBezTo>
                    <a:cubicBezTo>
                      <a:pt x="743687" y="702657"/>
                      <a:pt x="731915" y="708279"/>
                      <a:pt x="718737" y="708894"/>
                    </a:cubicBezTo>
                    <a:cubicBezTo>
                      <a:pt x="716189" y="708982"/>
                      <a:pt x="713554" y="709773"/>
                      <a:pt x="711357" y="710915"/>
                    </a:cubicBezTo>
                    <a:cubicBezTo>
                      <a:pt x="700902" y="716362"/>
                      <a:pt x="689130" y="718558"/>
                      <a:pt x="678148" y="720491"/>
                    </a:cubicBezTo>
                    <a:cubicBezTo>
                      <a:pt x="662950" y="723127"/>
                      <a:pt x="648015" y="727695"/>
                      <a:pt x="632113" y="727959"/>
                    </a:cubicBezTo>
                    <a:cubicBezTo>
                      <a:pt x="617969" y="728135"/>
                      <a:pt x="603912" y="732879"/>
                      <a:pt x="589855" y="735426"/>
                    </a:cubicBezTo>
                    <a:cubicBezTo>
                      <a:pt x="587220" y="735865"/>
                      <a:pt x="584408" y="735514"/>
                      <a:pt x="581685" y="735778"/>
                    </a:cubicBezTo>
                    <a:cubicBezTo>
                      <a:pt x="576414" y="736305"/>
                      <a:pt x="571230" y="735690"/>
                      <a:pt x="565784" y="737271"/>
                    </a:cubicBezTo>
                    <a:cubicBezTo>
                      <a:pt x="562006" y="738413"/>
                      <a:pt x="556998" y="736129"/>
                      <a:pt x="551990" y="737359"/>
                    </a:cubicBezTo>
                    <a:cubicBezTo>
                      <a:pt x="548652" y="738150"/>
                      <a:pt x="542326" y="741488"/>
                      <a:pt x="540306" y="734108"/>
                    </a:cubicBezTo>
                    <a:cubicBezTo>
                      <a:pt x="535913" y="734724"/>
                      <a:pt x="531081" y="734636"/>
                      <a:pt x="527128" y="736217"/>
                    </a:cubicBezTo>
                    <a:cubicBezTo>
                      <a:pt x="522296" y="738150"/>
                      <a:pt x="518167" y="742806"/>
                      <a:pt x="513423" y="736305"/>
                    </a:cubicBezTo>
                    <a:cubicBezTo>
                      <a:pt x="513335" y="736129"/>
                      <a:pt x="512280" y="736217"/>
                      <a:pt x="512017" y="736568"/>
                    </a:cubicBezTo>
                    <a:cubicBezTo>
                      <a:pt x="508591" y="740346"/>
                      <a:pt x="504901" y="741400"/>
                      <a:pt x="500684" y="737974"/>
                    </a:cubicBezTo>
                    <a:cubicBezTo>
                      <a:pt x="491547" y="742982"/>
                      <a:pt x="482586" y="734987"/>
                      <a:pt x="473449" y="737710"/>
                    </a:cubicBezTo>
                    <a:cubicBezTo>
                      <a:pt x="472834" y="737886"/>
                      <a:pt x="471868" y="738062"/>
                      <a:pt x="471428" y="737710"/>
                    </a:cubicBezTo>
                    <a:cubicBezTo>
                      <a:pt x="461677" y="730243"/>
                      <a:pt x="450958" y="736481"/>
                      <a:pt x="440768" y="735690"/>
                    </a:cubicBezTo>
                    <a:cubicBezTo>
                      <a:pt x="420298" y="734108"/>
                      <a:pt x="399828" y="733493"/>
                      <a:pt x="379885" y="727607"/>
                    </a:cubicBezTo>
                    <a:cubicBezTo>
                      <a:pt x="370485" y="724884"/>
                      <a:pt x="360381" y="724796"/>
                      <a:pt x="350629" y="723127"/>
                    </a:cubicBezTo>
                    <a:cubicBezTo>
                      <a:pt x="344216" y="722072"/>
                      <a:pt x="337891" y="720579"/>
                      <a:pt x="331653" y="718998"/>
                    </a:cubicBezTo>
                    <a:cubicBezTo>
                      <a:pt x="320671" y="716362"/>
                      <a:pt x="309777" y="713551"/>
                      <a:pt x="298796" y="710739"/>
                    </a:cubicBezTo>
                    <a:cubicBezTo>
                      <a:pt x="288517" y="708016"/>
                      <a:pt x="278238" y="705556"/>
                      <a:pt x="268135" y="702130"/>
                    </a:cubicBezTo>
                    <a:cubicBezTo>
                      <a:pt x="258735" y="699055"/>
                      <a:pt x="249773" y="694838"/>
                      <a:pt x="240549" y="691324"/>
                    </a:cubicBezTo>
                    <a:cubicBezTo>
                      <a:pt x="235453" y="689391"/>
                      <a:pt x="230270" y="687897"/>
                      <a:pt x="225087" y="686140"/>
                    </a:cubicBezTo>
                    <a:cubicBezTo>
                      <a:pt x="210854" y="681308"/>
                      <a:pt x="197061" y="675510"/>
                      <a:pt x="183883" y="667955"/>
                    </a:cubicBezTo>
                    <a:cubicBezTo>
                      <a:pt x="172550" y="661453"/>
                      <a:pt x="159987" y="657061"/>
                      <a:pt x="148741" y="650384"/>
                    </a:cubicBezTo>
                    <a:cubicBezTo>
                      <a:pt x="136706" y="643268"/>
                      <a:pt x="125460" y="634834"/>
                      <a:pt x="113952" y="626663"/>
                    </a:cubicBezTo>
                    <a:cubicBezTo>
                      <a:pt x="105605" y="620777"/>
                      <a:pt x="97259" y="614891"/>
                      <a:pt x="89440" y="608302"/>
                    </a:cubicBezTo>
                    <a:cubicBezTo>
                      <a:pt x="80391" y="600659"/>
                      <a:pt x="71694" y="592400"/>
                      <a:pt x="63172" y="584142"/>
                    </a:cubicBezTo>
                    <a:cubicBezTo>
                      <a:pt x="59921" y="580979"/>
                      <a:pt x="57901" y="576411"/>
                      <a:pt x="54387" y="573600"/>
                    </a:cubicBezTo>
                    <a:cubicBezTo>
                      <a:pt x="43141" y="564639"/>
                      <a:pt x="37870" y="551373"/>
                      <a:pt x="29612" y="540215"/>
                    </a:cubicBezTo>
                    <a:cubicBezTo>
                      <a:pt x="25395" y="534505"/>
                      <a:pt x="21354" y="528531"/>
                      <a:pt x="17927" y="522293"/>
                    </a:cubicBezTo>
                    <a:cubicBezTo>
                      <a:pt x="15467" y="517900"/>
                      <a:pt x="13974" y="512893"/>
                      <a:pt x="12392" y="508061"/>
                    </a:cubicBezTo>
                    <a:cubicBezTo>
                      <a:pt x="8966" y="498045"/>
                      <a:pt x="5716" y="488030"/>
                      <a:pt x="2465" y="478015"/>
                    </a:cubicBezTo>
                    <a:cubicBezTo>
                      <a:pt x="2377" y="477751"/>
                      <a:pt x="2026" y="477488"/>
                      <a:pt x="2026" y="477136"/>
                    </a:cubicBezTo>
                    <a:cubicBezTo>
                      <a:pt x="1674" y="464485"/>
                      <a:pt x="1411" y="451746"/>
                      <a:pt x="1059" y="439095"/>
                    </a:cubicBezTo>
                    <a:cubicBezTo>
                      <a:pt x="971" y="437426"/>
                      <a:pt x="-83" y="435757"/>
                      <a:pt x="5" y="434088"/>
                    </a:cubicBezTo>
                    <a:cubicBezTo>
                      <a:pt x="532" y="426445"/>
                      <a:pt x="5" y="418362"/>
                      <a:pt x="2289" y="411246"/>
                    </a:cubicBezTo>
                    <a:cubicBezTo>
                      <a:pt x="7824" y="393587"/>
                      <a:pt x="12041" y="375314"/>
                      <a:pt x="22496" y="359500"/>
                    </a:cubicBezTo>
                    <a:cubicBezTo>
                      <a:pt x="23550" y="357919"/>
                      <a:pt x="23550" y="355547"/>
                      <a:pt x="24868" y="354317"/>
                    </a:cubicBezTo>
                    <a:cubicBezTo>
                      <a:pt x="33214" y="346498"/>
                      <a:pt x="37079" y="335604"/>
                      <a:pt x="44547" y="327170"/>
                    </a:cubicBezTo>
                    <a:cubicBezTo>
                      <a:pt x="46743" y="324710"/>
                      <a:pt x="48237" y="321635"/>
                      <a:pt x="50521" y="319351"/>
                    </a:cubicBezTo>
                    <a:cubicBezTo>
                      <a:pt x="66510" y="303098"/>
                      <a:pt x="81446" y="285615"/>
                      <a:pt x="102618" y="275512"/>
                    </a:cubicBezTo>
                    <a:cubicBezTo>
                      <a:pt x="110964" y="265848"/>
                      <a:pt x="122649" y="260664"/>
                      <a:pt x="133016" y="253724"/>
                    </a:cubicBezTo>
                    <a:cubicBezTo>
                      <a:pt x="141801" y="247838"/>
                      <a:pt x="151377" y="243094"/>
                      <a:pt x="160778" y="238350"/>
                    </a:cubicBezTo>
                    <a:cubicBezTo>
                      <a:pt x="165873" y="235802"/>
                      <a:pt x="171759" y="234660"/>
                      <a:pt x="176767" y="231936"/>
                    </a:cubicBezTo>
                    <a:cubicBezTo>
                      <a:pt x="188364" y="225611"/>
                      <a:pt x="201190" y="222184"/>
                      <a:pt x="212875" y="216562"/>
                    </a:cubicBezTo>
                    <a:cubicBezTo>
                      <a:pt x="227546" y="209446"/>
                      <a:pt x="244766" y="210676"/>
                      <a:pt x="258295" y="201012"/>
                    </a:cubicBezTo>
                    <a:cubicBezTo>
                      <a:pt x="270771" y="200221"/>
                      <a:pt x="281928" y="194335"/>
                      <a:pt x="294227" y="192666"/>
                    </a:cubicBezTo>
                    <a:cubicBezTo>
                      <a:pt x="308899" y="190645"/>
                      <a:pt x="323131" y="185813"/>
                      <a:pt x="338330" y="186252"/>
                    </a:cubicBezTo>
                    <a:cubicBezTo>
                      <a:pt x="344919" y="186428"/>
                      <a:pt x="351508" y="182562"/>
                      <a:pt x="358185" y="182035"/>
                    </a:cubicBezTo>
                    <a:cubicBezTo>
                      <a:pt x="370309" y="181069"/>
                      <a:pt x="382257" y="178873"/>
                      <a:pt x="394205" y="177467"/>
                    </a:cubicBezTo>
                    <a:cubicBezTo>
                      <a:pt x="406768" y="175973"/>
                      <a:pt x="419595" y="178346"/>
                      <a:pt x="432070" y="174392"/>
                    </a:cubicBezTo>
                    <a:cubicBezTo>
                      <a:pt x="436287" y="173074"/>
                      <a:pt x="441822" y="172723"/>
                      <a:pt x="446829" y="175798"/>
                    </a:cubicBezTo>
                    <a:cubicBezTo>
                      <a:pt x="449377" y="177379"/>
                      <a:pt x="454385" y="177379"/>
                      <a:pt x="456845" y="175886"/>
                    </a:cubicBezTo>
                    <a:cubicBezTo>
                      <a:pt x="462204" y="172547"/>
                      <a:pt x="468002" y="173338"/>
                      <a:pt x="472571" y="174568"/>
                    </a:cubicBezTo>
                    <a:cubicBezTo>
                      <a:pt x="476612" y="175622"/>
                      <a:pt x="477842" y="174304"/>
                      <a:pt x="479511" y="172284"/>
                    </a:cubicBezTo>
                    <a:cubicBezTo>
                      <a:pt x="486012" y="164640"/>
                      <a:pt x="492338" y="156909"/>
                      <a:pt x="498575" y="149090"/>
                    </a:cubicBezTo>
                    <a:cubicBezTo>
                      <a:pt x="506834" y="138811"/>
                      <a:pt x="515707" y="129059"/>
                      <a:pt x="525546" y="120274"/>
                    </a:cubicBezTo>
                    <a:cubicBezTo>
                      <a:pt x="531433" y="115003"/>
                      <a:pt x="538285" y="110786"/>
                      <a:pt x="544259" y="105603"/>
                    </a:cubicBezTo>
                    <a:cubicBezTo>
                      <a:pt x="553484" y="97608"/>
                      <a:pt x="564553" y="92425"/>
                      <a:pt x="574130" y="84693"/>
                    </a:cubicBezTo>
                    <a:cubicBezTo>
                      <a:pt x="582388" y="78016"/>
                      <a:pt x="593370" y="74766"/>
                      <a:pt x="602945" y="69583"/>
                    </a:cubicBezTo>
                    <a:cubicBezTo>
                      <a:pt x="624118" y="58249"/>
                      <a:pt x="645818" y="47883"/>
                      <a:pt x="668924" y="41206"/>
                    </a:cubicBezTo>
                    <a:cubicBezTo>
                      <a:pt x="680960" y="37692"/>
                      <a:pt x="692293" y="31542"/>
                      <a:pt x="705119" y="30927"/>
                    </a:cubicBezTo>
                    <a:cubicBezTo>
                      <a:pt x="706262" y="30839"/>
                      <a:pt x="707316" y="29521"/>
                      <a:pt x="708458" y="28906"/>
                    </a:cubicBezTo>
                    <a:cubicBezTo>
                      <a:pt x="717771" y="23986"/>
                      <a:pt x="727874" y="22054"/>
                      <a:pt x="738153" y="20472"/>
                    </a:cubicBezTo>
                    <a:cubicBezTo>
                      <a:pt x="745796" y="19330"/>
                      <a:pt x="753263" y="17046"/>
                      <a:pt x="760819" y="15289"/>
                    </a:cubicBezTo>
                    <a:cubicBezTo>
                      <a:pt x="761785" y="15113"/>
                      <a:pt x="762752" y="14235"/>
                      <a:pt x="763542" y="14410"/>
                    </a:cubicBezTo>
                    <a:cubicBezTo>
                      <a:pt x="774876" y="16519"/>
                      <a:pt x="785154" y="11072"/>
                      <a:pt x="796048" y="10106"/>
                    </a:cubicBezTo>
                    <a:cubicBezTo>
                      <a:pt x="801407" y="9666"/>
                      <a:pt x="806679" y="8348"/>
                      <a:pt x="811950" y="7733"/>
                    </a:cubicBezTo>
                    <a:cubicBezTo>
                      <a:pt x="817924" y="7031"/>
                      <a:pt x="824249" y="7558"/>
                      <a:pt x="829872" y="5801"/>
                    </a:cubicBezTo>
                    <a:cubicBezTo>
                      <a:pt x="839975" y="2638"/>
                      <a:pt x="850078" y="4746"/>
                      <a:pt x="860181" y="3868"/>
                    </a:cubicBezTo>
                    <a:cubicBezTo>
                      <a:pt x="866507" y="3341"/>
                      <a:pt x="872745" y="2814"/>
                      <a:pt x="878982" y="1759"/>
                    </a:cubicBezTo>
                    <a:cubicBezTo>
                      <a:pt x="882672" y="1144"/>
                      <a:pt x="885835" y="4131"/>
                      <a:pt x="889788" y="2111"/>
                    </a:cubicBezTo>
                    <a:cubicBezTo>
                      <a:pt x="893127" y="442"/>
                      <a:pt x="897432" y="2"/>
                      <a:pt x="901297" y="2"/>
                    </a:cubicBezTo>
                    <a:cubicBezTo>
                      <a:pt x="904460" y="-86"/>
                      <a:pt x="907886" y="2287"/>
                      <a:pt x="910785" y="1672"/>
                    </a:cubicBezTo>
                    <a:cubicBezTo>
                      <a:pt x="917989" y="178"/>
                      <a:pt x="924842" y="2550"/>
                      <a:pt x="931958" y="2023"/>
                    </a:cubicBezTo>
                    <a:cubicBezTo>
                      <a:pt x="939162" y="1496"/>
                      <a:pt x="946454" y="1408"/>
                      <a:pt x="953658" y="2023"/>
                    </a:cubicBezTo>
                    <a:cubicBezTo>
                      <a:pt x="964903" y="2989"/>
                      <a:pt x="976148" y="6416"/>
                      <a:pt x="987130" y="5537"/>
                    </a:cubicBezTo>
                    <a:cubicBezTo>
                      <a:pt x="999430" y="4571"/>
                      <a:pt x="1011026" y="7733"/>
                      <a:pt x="1022887" y="8348"/>
                    </a:cubicBezTo>
                    <a:cubicBezTo>
                      <a:pt x="1033868" y="8876"/>
                      <a:pt x="1044674" y="12653"/>
                      <a:pt x="1055744" y="13708"/>
                    </a:cubicBezTo>
                    <a:cubicBezTo>
                      <a:pt x="1064969" y="14586"/>
                      <a:pt x="1073490" y="18627"/>
                      <a:pt x="1082100" y="19769"/>
                    </a:cubicBezTo>
                    <a:cubicBezTo>
                      <a:pt x="1094487" y="21527"/>
                      <a:pt x="1106611" y="24338"/>
                      <a:pt x="1118823" y="26798"/>
                    </a:cubicBezTo>
                    <a:cubicBezTo>
                      <a:pt x="1126730" y="28379"/>
                      <a:pt x="1134461" y="30575"/>
                      <a:pt x="1142192" y="32948"/>
                    </a:cubicBezTo>
                    <a:cubicBezTo>
                      <a:pt x="1154667" y="36901"/>
                      <a:pt x="1167143" y="41030"/>
                      <a:pt x="1179530" y="45423"/>
                    </a:cubicBezTo>
                    <a:cubicBezTo>
                      <a:pt x="1186119" y="47795"/>
                      <a:pt x="1192444" y="51045"/>
                      <a:pt x="1198946" y="53593"/>
                    </a:cubicBezTo>
                    <a:cubicBezTo>
                      <a:pt x="1211684" y="58689"/>
                      <a:pt x="1224950" y="62730"/>
                      <a:pt x="1237162" y="68968"/>
                    </a:cubicBezTo>
                    <a:cubicBezTo>
                      <a:pt x="1255699" y="78456"/>
                      <a:pt x="1274236" y="88295"/>
                      <a:pt x="1291807" y="99453"/>
                    </a:cubicBezTo>
                    <a:cubicBezTo>
                      <a:pt x="1304546" y="107535"/>
                      <a:pt x="1317548" y="115618"/>
                      <a:pt x="1328354" y="126600"/>
                    </a:cubicBezTo>
                    <a:cubicBezTo>
                      <a:pt x="1331605" y="129938"/>
                      <a:pt x="1335734" y="132310"/>
                      <a:pt x="1339160" y="135473"/>
                    </a:cubicBezTo>
                    <a:cubicBezTo>
                      <a:pt x="1343465" y="139426"/>
                      <a:pt x="1347682" y="143468"/>
                      <a:pt x="1351460" y="147772"/>
                    </a:cubicBezTo>
                    <a:cubicBezTo>
                      <a:pt x="1356380" y="153395"/>
                      <a:pt x="1361739" y="157612"/>
                      <a:pt x="1369294" y="159457"/>
                    </a:cubicBezTo>
                    <a:cubicBezTo>
                      <a:pt x="1377289" y="161390"/>
                      <a:pt x="1385020" y="164904"/>
                      <a:pt x="1392839" y="167539"/>
                    </a:cubicBezTo>
                    <a:cubicBezTo>
                      <a:pt x="1396177" y="168682"/>
                      <a:pt x="1400043" y="168769"/>
                      <a:pt x="1403030" y="170439"/>
                    </a:cubicBezTo>
                    <a:cubicBezTo>
                      <a:pt x="1415154" y="177028"/>
                      <a:pt x="1428947" y="179751"/>
                      <a:pt x="1440719" y="187043"/>
                    </a:cubicBezTo>
                    <a:cubicBezTo>
                      <a:pt x="1444761" y="189503"/>
                      <a:pt x="1449592" y="190645"/>
                      <a:pt x="1454073" y="192314"/>
                    </a:cubicBezTo>
                    <a:cubicBezTo>
                      <a:pt x="1466197" y="196707"/>
                      <a:pt x="1478145" y="201890"/>
                      <a:pt x="1488336" y="209446"/>
                    </a:cubicBezTo>
                    <a:cubicBezTo>
                      <a:pt x="1497824" y="216474"/>
                      <a:pt x="1510299" y="219022"/>
                      <a:pt x="1517679" y="228949"/>
                    </a:cubicBezTo>
                    <a:cubicBezTo>
                      <a:pt x="1536128" y="234748"/>
                      <a:pt x="1547989" y="249683"/>
                      <a:pt x="1562309" y="261279"/>
                    </a:cubicBezTo>
                    <a:cubicBezTo>
                      <a:pt x="1570743" y="268132"/>
                      <a:pt x="1580319" y="274633"/>
                      <a:pt x="1585942" y="283506"/>
                    </a:cubicBezTo>
                    <a:cubicBezTo>
                      <a:pt x="1592794" y="294225"/>
                      <a:pt x="1602194" y="302483"/>
                      <a:pt x="1609223" y="313025"/>
                    </a:cubicBezTo>
                    <a:cubicBezTo>
                      <a:pt x="1615460" y="322250"/>
                      <a:pt x="1620468" y="331914"/>
                      <a:pt x="1626003" y="341490"/>
                    </a:cubicBezTo>
                    <a:cubicBezTo>
                      <a:pt x="1629341" y="347288"/>
                      <a:pt x="1632680" y="353175"/>
                      <a:pt x="1635403" y="359324"/>
                    </a:cubicBezTo>
                    <a:cubicBezTo>
                      <a:pt x="1636633" y="362838"/>
                      <a:pt x="1636809" y="366528"/>
                      <a:pt x="1638039" y="370570"/>
                    </a:cubicBezTo>
                    <a:moveTo>
                      <a:pt x="320320" y="211466"/>
                    </a:moveTo>
                    <a:cubicBezTo>
                      <a:pt x="319266" y="212257"/>
                      <a:pt x="318212" y="212960"/>
                      <a:pt x="317245" y="213838"/>
                    </a:cubicBezTo>
                    <a:cubicBezTo>
                      <a:pt x="317157" y="213926"/>
                      <a:pt x="317684" y="214805"/>
                      <a:pt x="317948" y="215420"/>
                    </a:cubicBezTo>
                    <a:cubicBezTo>
                      <a:pt x="318826" y="214717"/>
                      <a:pt x="319793" y="214014"/>
                      <a:pt x="320671" y="213136"/>
                    </a:cubicBezTo>
                    <a:cubicBezTo>
                      <a:pt x="321023" y="212784"/>
                      <a:pt x="321111" y="212081"/>
                      <a:pt x="322341" y="211466"/>
                    </a:cubicBezTo>
                    <a:cubicBezTo>
                      <a:pt x="322429" y="210851"/>
                      <a:pt x="322429" y="210149"/>
                      <a:pt x="322516" y="209534"/>
                    </a:cubicBezTo>
                    <a:cubicBezTo>
                      <a:pt x="322165" y="210236"/>
                      <a:pt x="321726" y="210851"/>
                      <a:pt x="320320" y="211466"/>
                    </a:cubicBezTo>
                    <a:moveTo>
                      <a:pt x="752473" y="678848"/>
                    </a:moveTo>
                    <a:cubicBezTo>
                      <a:pt x="753615" y="679112"/>
                      <a:pt x="754669" y="679376"/>
                      <a:pt x="755811" y="679639"/>
                    </a:cubicBezTo>
                    <a:cubicBezTo>
                      <a:pt x="755899" y="679200"/>
                      <a:pt x="755987" y="678761"/>
                      <a:pt x="756075" y="678321"/>
                    </a:cubicBezTo>
                    <a:cubicBezTo>
                      <a:pt x="754845" y="678146"/>
                      <a:pt x="753703" y="677970"/>
                      <a:pt x="752473" y="676740"/>
                    </a:cubicBezTo>
                    <a:cubicBezTo>
                      <a:pt x="750452" y="676652"/>
                      <a:pt x="748431" y="676652"/>
                      <a:pt x="746411" y="676564"/>
                    </a:cubicBezTo>
                    <a:cubicBezTo>
                      <a:pt x="748080" y="677003"/>
                      <a:pt x="749837" y="677355"/>
                      <a:pt x="751506" y="677706"/>
                    </a:cubicBezTo>
                    <a:cubicBezTo>
                      <a:pt x="751770" y="677882"/>
                      <a:pt x="752121" y="677794"/>
                      <a:pt x="752473" y="678848"/>
                    </a:cubicBezTo>
                    <a:moveTo>
                      <a:pt x="1588753" y="441555"/>
                    </a:moveTo>
                    <a:cubicBezTo>
                      <a:pt x="1589807" y="440765"/>
                      <a:pt x="1590861" y="439974"/>
                      <a:pt x="1591828" y="439183"/>
                    </a:cubicBezTo>
                    <a:cubicBezTo>
                      <a:pt x="1591213" y="438568"/>
                      <a:pt x="1590598" y="438041"/>
                      <a:pt x="1589983" y="437426"/>
                    </a:cubicBezTo>
                    <a:cubicBezTo>
                      <a:pt x="1589192" y="438832"/>
                      <a:pt x="1588401" y="440150"/>
                      <a:pt x="1586644" y="441555"/>
                    </a:cubicBezTo>
                    <a:cubicBezTo>
                      <a:pt x="1585590" y="442346"/>
                      <a:pt x="1584536" y="443137"/>
                      <a:pt x="1583569" y="443927"/>
                    </a:cubicBezTo>
                    <a:cubicBezTo>
                      <a:pt x="1584184" y="444542"/>
                      <a:pt x="1584799" y="445070"/>
                      <a:pt x="1585414" y="445685"/>
                    </a:cubicBezTo>
                    <a:cubicBezTo>
                      <a:pt x="1586205" y="444279"/>
                      <a:pt x="1586996" y="442961"/>
                      <a:pt x="1588753" y="441555"/>
                    </a:cubicBezTo>
                    <a:moveTo>
                      <a:pt x="358624" y="367934"/>
                    </a:moveTo>
                    <a:cubicBezTo>
                      <a:pt x="360645" y="368022"/>
                      <a:pt x="362665" y="368022"/>
                      <a:pt x="364686" y="368110"/>
                    </a:cubicBezTo>
                    <a:cubicBezTo>
                      <a:pt x="363017" y="367670"/>
                      <a:pt x="361260" y="367319"/>
                      <a:pt x="359591" y="366968"/>
                    </a:cubicBezTo>
                    <a:cubicBezTo>
                      <a:pt x="359239" y="366880"/>
                      <a:pt x="358976" y="366968"/>
                      <a:pt x="358624" y="365913"/>
                    </a:cubicBezTo>
                    <a:cubicBezTo>
                      <a:pt x="357833" y="358973"/>
                      <a:pt x="354759" y="364508"/>
                      <a:pt x="352826" y="364947"/>
                    </a:cubicBezTo>
                    <a:cubicBezTo>
                      <a:pt x="352211" y="365123"/>
                      <a:pt x="351772" y="366177"/>
                      <a:pt x="351244" y="366792"/>
                    </a:cubicBezTo>
                    <a:cubicBezTo>
                      <a:pt x="352914" y="367319"/>
                      <a:pt x="354495" y="368110"/>
                      <a:pt x="356164" y="368285"/>
                    </a:cubicBezTo>
                    <a:cubicBezTo>
                      <a:pt x="356955" y="368373"/>
                      <a:pt x="357833" y="367407"/>
                      <a:pt x="358624" y="367934"/>
                    </a:cubicBezTo>
                    <a:moveTo>
                      <a:pt x="486100" y="727607"/>
                    </a:moveTo>
                    <a:cubicBezTo>
                      <a:pt x="488209" y="727607"/>
                      <a:pt x="490229" y="727783"/>
                      <a:pt x="492250" y="727519"/>
                    </a:cubicBezTo>
                    <a:cubicBezTo>
                      <a:pt x="493919" y="727344"/>
                      <a:pt x="495500" y="726641"/>
                      <a:pt x="497082" y="726114"/>
                    </a:cubicBezTo>
                    <a:cubicBezTo>
                      <a:pt x="495061" y="725235"/>
                      <a:pt x="492865" y="723390"/>
                      <a:pt x="491020" y="723654"/>
                    </a:cubicBezTo>
                    <a:cubicBezTo>
                      <a:pt x="488911" y="724005"/>
                      <a:pt x="487066" y="726202"/>
                      <a:pt x="483992" y="727519"/>
                    </a:cubicBezTo>
                    <a:cubicBezTo>
                      <a:pt x="482674" y="727519"/>
                      <a:pt x="481356" y="727344"/>
                      <a:pt x="480038" y="727607"/>
                    </a:cubicBezTo>
                    <a:cubicBezTo>
                      <a:pt x="478984" y="727783"/>
                      <a:pt x="477930" y="728398"/>
                      <a:pt x="476963" y="728749"/>
                    </a:cubicBezTo>
                    <a:cubicBezTo>
                      <a:pt x="477842" y="729013"/>
                      <a:pt x="478808" y="729716"/>
                      <a:pt x="479599" y="729540"/>
                    </a:cubicBezTo>
                    <a:cubicBezTo>
                      <a:pt x="481444" y="729101"/>
                      <a:pt x="483289" y="728222"/>
                      <a:pt x="486100" y="727607"/>
                    </a:cubicBezTo>
                    <a:moveTo>
                      <a:pt x="389724" y="202154"/>
                    </a:moveTo>
                    <a:cubicBezTo>
                      <a:pt x="396313" y="204174"/>
                      <a:pt x="402727" y="203823"/>
                      <a:pt x="409052" y="201100"/>
                    </a:cubicBezTo>
                    <a:cubicBezTo>
                      <a:pt x="410282" y="200572"/>
                      <a:pt x="411424" y="199606"/>
                      <a:pt x="412566" y="198815"/>
                    </a:cubicBezTo>
                    <a:cubicBezTo>
                      <a:pt x="411249" y="198200"/>
                      <a:pt x="410019" y="197146"/>
                      <a:pt x="408701" y="197058"/>
                    </a:cubicBezTo>
                    <a:cubicBezTo>
                      <a:pt x="407207" y="196971"/>
                      <a:pt x="405626" y="197849"/>
                      <a:pt x="404045" y="198200"/>
                    </a:cubicBezTo>
                    <a:cubicBezTo>
                      <a:pt x="399301" y="199167"/>
                      <a:pt x="394556" y="200133"/>
                      <a:pt x="389812" y="200045"/>
                    </a:cubicBezTo>
                    <a:cubicBezTo>
                      <a:pt x="385507" y="196707"/>
                      <a:pt x="381378" y="198552"/>
                      <a:pt x="376986" y="200309"/>
                    </a:cubicBezTo>
                    <a:cubicBezTo>
                      <a:pt x="373735" y="201627"/>
                      <a:pt x="369079" y="204087"/>
                      <a:pt x="367058" y="202857"/>
                    </a:cubicBezTo>
                    <a:cubicBezTo>
                      <a:pt x="360381" y="198640"/>
                      <a:pt x="356076" y="203560"/>
                      <a:pt x="350893" y="205317"/>
                    </a:cubicBezTo>
                    <a:cubicBezTo>
                      <a:pt x="350015" y="205580"/>
                      <a:pt x="349224" y="206019"/>
                      <a:pt x="348433" y="206459"/>
                    </a:cubicBezTo>
                    <a:cubicBezTo>
                      <a:pt x="349312" y="206810"/>
                      <a:pt x="350278" y="207337"/>
                      <a:pt x="351157" y="207337"/>
                    </a:cubicBezTo>
                    <a:cubicBezTo>
                      <a:pt x="363720" y="207249"/>
                      <a:pt x="376634" y="209534"/>
                      <a:pt x="387792" y="201188"/>
                    </a:cubicBezTo>
                    <a:cubicBezTo>
                      <a:pt x="388143" y="200836"/>
                      <a:pt x="389109" y="201100"/>
                      <a:pt x="389724" y="202154"/>
                    </a:cubicBezTo>
                    <a:moveTo>
                      <a:pt x="279907" y="680957"/>
                    </a:moveTo>
                    <a:cubicBezTo>
                      <a:pt x="280522" y="681045"/>
                      <a:pt x="281225" y="681045"/>
                      <a:pt x="281840" y="681133"/>
                    </a:cubicBezTo>
                    <a:cubicBezTo>
                      <a:pt x="281225" y="680693"/>
                      <a:pt x="280522" y="680342"/>
                      <a:pt x="279907" y="678936"/>
                    </a:cubicBezTo>
                    <a:cubicBezTo>
                      <a:pt x="277272" y="670063"/>
                      <a:pt x="265499" y="668570"/>
                      <a:pt x="263830" y="658818"/>
                    </a:cubicBezTo>
                    <a:cubicBezTo>
                      <a:pt x="263742" y="658115"/>
                      <a:pt x="261722" y="657676"/>
                      <a:pt x="260492" y="657149"/>
                    </a:cubicBezTo>
                    <a:cubicBezTo>
                      <a:pt x="258119" y="656182"/>
                      <a:pt x="255132" y="655919"/>
                      <a:pt x="253463" y="654249"/>
                    </a:cubicBezTo>
                    <a:cubicBezTo>
                      <a:pt x="246083" y="647045"/>
                      <a:pt x="236683" y="645288"/>
                      <a:pt x="227283" y="642213"/>
                    </a:cubicBezTo>
                    <a:cubicBezTo>
                      <a:pt x="205495" y="635010"/>
                      <a:pt x="184235" y="626312"/>
                      <a:pt x="163501" y="616297"/>
                    </a:cubicBezTo>
                    <a:cubicBezTo>
                      <a:pt x="149708" y="609620"/>
                      <a:pt x="136266" y="602064"/>
                      <a:pt x="122649" y="594948"/>
                    </a:cubicBezTo>
                    <a:cubicBezTo>
                      <a:pt x="121507" y="594333"/>
                      <a:pt x="120101" y="593894"/>
                      <a:pt x="119398" y="592927"/>
                    </a:cubicBezTo>
                    <a:cubicBezTo>
                      <a:pt x="112634" y="584318"/>
                      <a:pt x="102267" y="581067"/>
                      <a:pt x="93482" y="575445"/>
                    </a:cubicBezTo>
                    <a:cubicBezTo>
                      <a:pt x="92867" y="575093"/>
                      <a:pt x="91373" y="575445"/>
                      <a:pt x="90670" y="575972"/>
                    </a:cubicBezTo>
                    <a:cubicBezTo>
                      <a:pt x="87859" y="577817"/>
                      <a:pt x="90758" y="579222"/>
                      <a:pt x="91549" y="579486"/>
                    </a:cubicBezTo>
                    <a:cubicBezTo>
                      <a:pt x="101740" y="582912"/>
                      <a:pt x="108592" y="590731"/>
                      <a:pt x="116060" y="597847"/>
                    </a:cubicBezTo>
                    <a:cubicBezTo>
                      <a:pt x="118696" y="600307"/>
                      <a:pt x="121507" y="603119"/>
                      <a:pt x="124758" y="604348"/>
                    </a:cubicBezTo>
                    <a:cubicBezTo>
                      <a:pt x="132664" y="607336"/>
                      <a:pt x="137672" y="613661"/>
                      <a:pt x="143558" y="619108"/>
                    </a:cubicBezTo>
                    <a:cubicBezTo>
                      <a:pt x="145491" y="620865"/>
                      <a:pt x="145930" y="627278"/>
                      <a:pt x="150938" y="622095"/>
                    </a:cubicBezTo>
                    <a:cubicBezTo>
                      <a:pt x="151201" y="621831"/>
                      <a:pt x="153749" y="623413"/>
                      <a:pt x="154891" y="624467"/>
                    </a:cubicBezTo>
                    <a:cubicBezTo>
                      <a:pt x="157000" y="626224"/>
                      <a:pt x="158581" y="629650"/>
                      <a:pt x="160865" y="630002"/>
                    </a:cubicBezTo>
                    <a:cubicBezTo>
                      <a:pt x="174834" y="632637"/>
                      <a:pt x="184498" y="643004"/>
                      <a:pt x="196446" y="649242"/>
                    </a:cubicBezTo>
                    <a:cubicBezTo>
                      <a:pt x="197852" y="649945"/>
                      <a:pt x="199345" y="650560"/>
                      <a:pt x="200927" y="650911"/>
                    </a:cubicBezTo>
                    <a:cubicBezTo>
                      <a:pt x="208131" y="652756"/>
                      <a:pt x="215247" y="654777"/>
                      <a:pt x="221221" y="659433"/>
                    </a:cubicBezTo>
                    <a:cubicBezTo>
                      <a:pt x="222187" y="660223"/>
                      <a:pt x="223593" y="661278"/>
                      <a:pt x="224559" y="661190"/>
                    </a:cubicBezTo>
                    <a:cubicBezTo>
                      <a:pt x="230445" y="660311"/>
                      <a:pt x="232993" y="665934"/>
                      <a:pt x="237562" y="667427"/>
                    </a:cubicBezTo>
                    <a:cubicBezTo>
                      <a:pt x="242394" y="669097"/>
                      <a:pt x="247401" y="670239"/>
                      <a:pt x="252409" y="671644"/>
                    </a:cubicBezTo>
                    <a:cubicBezTo>
                      <a:pt x="253287" y="671908"/>
                      <a:pt x="254166" y="672435"/>
                      <a:pt x="255132" y="672611"/>
                    </a:cubicBezTo>
                    <a:cubicBezTo>
                      <a:pt x="263391" y="674544"/>
                      <a:pt x="270595" y="680957"/>
                      <a:pt x="279907" y="680957"/>
                    </a:cubicBezTo>
                    <a:moveTo>
                      <a:pt x="1589807" y="399034"/>
                    </a:moveTo>
                    <a:cubicBezTo>
                      <a:pt x="1593848" y="401933"/>
                      <a:pt x="1597450" y="404833"/>
                      <a:pt x="1596220" y="410807"/>
                    </a:cubicBezTo>
                    <a:cubicBezTo>
                      <a:pt x="1595781" y="412739"/>
                      <a:pt x="1597011" y="415199"/>
                      <a:pt x="1597802" y="417308"/>
                    </a:cubicBezTo>
                    <a:cubicBezTo>
                      <a:pt x="1599207" y="420822"/>
                      <a:pt x="1600789" y="424073"/>
                      <a:pt x="1598153" y="427938"/>
                    </a:cubicBezTo>
                    <a:cubicBezTo>
                      <a:pt x="1594727" y="433209"/>
                      <a:pt x="1596835" y="437778"/>
                      <a:pt x="1601228" y="441380"/>
                    </a:cubicBezTo>
                    <a:cubicBezTo>
                      <a:pt x="1603952" y="443576"/>
                      <a:pt x="1604391" y="446212"/>
                      <a:pt x="1604391" y="449462"/>
                    </a:cubicBezTo>
                    <a:cubicBezTo>
                      <a:pt x="1604391" y="465364"/>
                      <a:pt x="1594288" y="477048"/>
                      <a:pt x="1587699" y="490226"/>
                    </a:cubicBezTo>
                    <a:cubicBezTo>
                      <a:pt x="1587435" y="490753"/>
                      <a:pt x="1586556" y="491281"/>
                      <a:pt x="1586117" y="491193"/>
                    </a:cubicBezTo>
                    <a:cubicBezTo>
                      <a:pt x="1577771" y="489348"/>
                      <a:pt x="1579967" y="495410"/>
                      <a:pt x="1579352" y="499715"/>
                    </a:cubicBezTo>
                    <a:cubicBezTo>
                      <a:pt x="1579089" y="501823"/>
                      <a:pt x="1577771" y="504019"/>
                      <a:pt x="1576365" y="505689"/>
                    </a:cubicBezTo>
                    <a:cubicBezTo>
                      <a:pt x="1570128" y="512805"/>
                      <a:pt x="1563714" y="519745"/>
                      <a:pt x="1557389" y="526861"/>
                    </a:cubicBezTo>
                    <a:cubicBezTo>
                      <a:pt x="1556159" y="528267"/>
                      <a:pt x="1555456" y="530200"/>
                      <a:pt x="1554578" y="531869"/>
                    </a:cubicBezTo>
                    <a:cubicBezTo>
                      <a:pt x="1553260" y="534417"/>
                      <a:pt x="1552469" y="537404"/>
                      <a:pt x="1550624" y="539512"/>
                    </a:cubicBezTo>
                    <a:cubicBezTo>
                      <a:pt x="1541224" y="550582"/>
                      <a:pt x="1531648" y="561739"/>
                      <a:pt x="1518909" y="569031"/>
                    </a:cubicBezTo>
                    <a:cubicBezTo>
                      <a:pt x="1515658" y="570964"/>
                      <a:pt x="1512496" y="574566"/>
                      <a:pt x="1507224" y="572194"/>
                    </a:cubicBezTo>
                    <a:cubicBezTo>
                      <a:pt x="1504062" y="570788"/>
                      <a:pt x="1500372" y="572897"/>
                      <a:pt x="1498615" y="576411"/>
                    </a:cubicBezTo>
                    <a:cubicBezTo>
                      <a:pt x="1496594" y="580452"/>
                      <a:pt x="1492817" y="581243"/>
                      <a:pt x="1489039" y="582297"/>
                    </a:cubicBezTo>
                    <a:cubicBezTo>
                      <a:pt x="1486227" y="583000"/>
                      <a:pt x="1482801" y="583088"/>
                      <a:pt x="1480868" y="584845"/>
                    </a:cubicBezTo>
                    <a:cubicBezTo>
                      <a:pt x="1475773" y="589413"/>
                      <a:pt x="1469887" y="590028"/>
                      <a:pt x="1463561" y="590819"/>
                    </a:cubicBezTo>
                    <a:cubicBezTo>
                      <a:pt x="1459256" y="591346"/>
                      <a:pt x="1455303" y="593982"/>
                      <a:pt x="1451174" y="595651"/>
                    </a:cubicBezTo>
                    <a:cubicBezTo>
                      <a:pt x="1454424" y="599780"/>
                      <a:pt x="1450734" y="600659"/>
                      <a:pt x="1448187" y="600834"/>
                    </a:cubicBezTo>
                    <a:cubicBezTo>
                      <a:pt x="1437732" y="601625"/>
                      <a:pt x="1427717" y="604085"/>
                      <a:pt x="1417965" y="608038"/>
                    </a:cubicBezTo>
                    <a:cubicBezTo>
                      <a:pt x="1416208" y="608741"/>
                      <a:pt x="1414187" y="608829"/>
                      <a:pt x="1412255" y="609180"/>
                    </a:cubicBezTo>
                    <a:cubicBezTo>
                      <a:pt x="1405226" y="610586"/>
                      <a:pt x="1398198" y="612080"/>
                      <a:pt x="1391170" y="613309"/>
                    </a:cubicBezTo>
                    <a:cubicBezTo>
                      <a:pt x="1382472" y="614803"/>
                      <a:pt x="1373599" y="617351"/>
                      <a:pt x="1364901" y="617175"/>
                    </a:cubicBezTo>
                    <a:cubicBezTo>
                      <a:pt x="1355150" y="616912"/>
                      <a:pt x="1348033" y="624379"/>
                      <a:pt x="1338457" y="624028"/>
                    </a:cubicBezTo>
                    <a:cubicBezTo>
                      <a:pt x="1336788" y="623940"/>
                      <a:pt x="1335383" y="628947"/>
                      <a:pt x="1333098" y="630529"/>
                    </a:cubicBezTo>
                    <a:cubicBezTo>
                      <a:pt x="1328618" y="633516"/>
                      <a:pt x="1323786" y="636767"/>
                      <a:pt x="1318690" y="637996"/>
                    </a:cubicBezTo>
                    <a:cubicBezTo>
                      <a:pt x="1304546" y="641423"/>
                      <a:pt x="1290226" y="642038"/>
                      <a:pt x="1275905" y="638172"/>
                    </a:cubicBezTo>
                    <a:cubicBezTo>
                      <a:pt x="1271776" y="641950"/>
                      <a:pt x="1267472" y="637206"/>
                      <a:pt x="1263167" y="638348"/>
                    </a:cubicBezTo>
                    <a:cubicBezTo>
                      <a:pt x="1259740" y="639314"/>
                      <a:pt x="1255611" y="640983"/>
                      <a:pt x="1252624" y="639929"/>
                    </a:cubicBezTo>
                    <a:cubicBezTo>
                      <a:pt x="1248231" y="638348"/>
                      <a:pt x="1244717" y="640808"/>
                      <a:pt x="1240764" y="640456"/>
                    </a:cubicBezTo>
                    <a:cubicBezTo>
                      <a:pt x="1237689" y="640193"/>
                      <a:pt x="1234438" y="642301"/>
                      <a:pt x="1231276" y="642213"/>
                    </a:cubicBezTo>
                    <a:cubicBezTo>
                      <a:pt x="1219503" y="641862"/>
                      <a:pt x="1207643" y="641071"/>
                      <a:pt x="1195871" y="640193"/>
                    </a:cubicBezTo>
                    <a:cubicBezTo>
                      <a:pt x="1192005" y="639929"/>
                      <a:pt x="1188140" y="638787"/>
                      <a:pt x="1184274" y="638172"/>
                    </a:cubicBezTo>
                    <a:cubicBezTo>
                      <a:pt x="1174522" y="636767"/>
                      <a:pt x="1164683" y="634219"/>
                      <a:pt x="1154931" y="634394"/>
                    </a:cubicBezTo>
                    <a:cubicBezTo>
                      <a:pt x="1146497" y="634482"/>
                      <a:pt x="1138151" y="630265"/>
                      <a:pt x="1129717" y="633955"/>
                    </a:cubicBezTo>
                    <a:cubicBezTo>
                      <a:pt x="1128838" y="634307"/>
                      <a:pt x="1127169" y="634482"/>
                      <a:pt x="1126730" y="633955"/>
                    </a:cubicBezTo>
                    <a:cubicBezTo>
                      <a:pt x="1123655" y="630353"/>
                      <a:pt x="1119614" y="632198"/>
                      <a:pt x="1116099" y="632022"/>
                    </a:cubicBezTo>
                    <a:cubicBezTo>
                      <a:pt x="1107841" y="631759"/>
                      <a:pt x="1099495" y="631671"/>
                      <a:pt x="1091237" y="632022"/>
                    </a:cubicBezTo>
                    <a:cubicBezTo>
                      <a:pt x="1083506" y="632374"/>
                      <a:pt x="1075775" y="628947"/>
                      <a:pt x="1068044" y="631935"/>
                    </a:cubicBezTo>
                    <a:cubicBezTo>
                      <a:pt x="1067429" y="632198"/>
                      <a:pt x="1066550" y="632198"/>
                      <a:pt x="1066023" y="631935"/>
                    </a:cubicBezTo>
                    <a:cubicBezTo>
                      <a:pt x="1058204" y="628420"/>
                      <a:pt x="1049682" y="629211"/>
                      <a:pt x="1041512" y="627718"/>
                    </a:cubicBezTo>
                    <a:cubicBezTo>
                      <a:pt x="1040545" y="627542"/>
                      <a:pt x="1039579" y="626751"/>
                      <a:pt x="1038612" y="626839"/>
                    </a:cubicBezTo>
                    <a:cubicBezTo>
                      <a:pt x="1030881" y="627103"/>
                      <a:pt x="1023238" y="626488"/>
                      <a:pt x="1016210" y="623061"/>
                    </a:cubicBezTo>
                    <a:cubicBezTo>
                      <a:pt x="1006282" y="618229"/>
                      <a:pt x="996443" y="615418"/>
                      <a:pt x="985109" y="619284"/>
                    </a:cubicBezTo>
                    <a:cubicBezTo>
                      <a:pt x="980717" y="620777"/>
                      <a:pt x="975094" y="619196"/>
                      <a:pt x="970174" y="618405"/>
                    </a:cubicBezTo>
                    <a:cubicBezTo>
                      <a:pt x="961477" y="616999"/>
                      <a:pt x="952955" y="614452"/>
                      <a:pt x="944257" y="613573"/>
                    </a:cubicBezTo>
                    <a:cubicBezTo>
                      <a:pt x="934769" y="612519"/>
                      <a:pt x="925281" y="611728"/>
                      <a:pt x="916408" y="608126"/>
                    </a:cubicBezTo>
                    <a:cubicBezTo>
                      <a:pt x="911225" y="605930"/>
                      <a:pt x="908062" y="608829"/>
                      <a:pt x="905162" y="611465"/>
                    </a:cubicBezTo>
                    <a:cubicBezTo>
                      <a:pt x="903405" y="612958"/>
                      <a:pt x="901121" y="616824"/>
                      <a:pt x="907007" y="617702"/>
                    </a:cubicBezTo>
                    <a:cubicBezTo>
                      <a:pt x="911049" y="618317"/>
                      <a:pt x="915090" y="619811"/>
                      <a:pt x="918956" y="621304"/>
                    </a:cubicBezTo>
                    <a:cubicBezTo>
                      <a:pt x="935121" y="627542"/>
                      <a:pt x="951725" y="632286"/>
                      <a:pt x="968242" y="637294"/>
                    </a:cubicBezTo>
                    <a:cubicBezTo>
                      <a:pt x="977115" y="640017"/>
                      <a:pt x="986164" y="642126"/>
                      <a:pt x="994598" y="646255"/>
                    </a:cubicBezTo>
                    <a:cubicBezTo>
                      <a:pt x="997058" y="647485"/>
                      <a:pt x="1001450" y="650911"/>
                      <a:pt x="1005228" y="646694"/>
                    </a:cubicBezTo>
                    <a:cubicBezTo>
                      <a:pt x="1005755" y="646167"/>
                      <a:pt x="1007864" y="646606"/>
                      <a:pt x="1009006" y="647221"/>
                    </a:cubicBezTo>
                    <a:cubicBezTo>
                      <a:pt x="1020427" y="652932"/>
                      <a:pt x="1032814" y="653986"/>
                      <a:pt x="1045202" y="654952"/>
                    </a:cubicBezTo>
                    <a:cubicBezTo>
                      <a:pt x="1051527" y="655479"/>
                      <a:pt x="1058292" y="654952"/>
                      <a:pt x="1063914" y="657236"/>
                    </a:cubicBezTo>
                    <a:cubicBezTo>
                      <a:pt x="1076214" y="662244"/>
                      <a:pt x="1089304" y="660487"/>
                      <a:pt x="1101955" y="662771"/>
                    </a:cubicBezTo>
                    <a:cubicBezTo>
                      <a:pt x="1109071" y="664089"/>
                      <a:pt x="1116012" y="665231"/>
                      <a:pt x="1122864" y="667515"/>
                    </a:cubicBezTo>
                    <a:cubicBezTo>
                      <a:pt x="1127696" y="669185"/>
                      <a:pt x="1133407" y="672171"/>
                      <a:pt x="1137712" y="670942"/>
                    </a:cubicBezTo>
                    <a:cubicBezTo>
                      <a:pt x="1144213" y="669097"/>
                      <a:pt x="1150362" y="669712"/>
                      <a:pt x="1156688" y="669360"/>
                    </a:cubicBezTo>
                    <a:cubicBezTo>
                      <a:pt x="1175752" y="668482"/>
                      <a:pt x="1194817" y="668394"/>
                      <a:pt x="1213793" y="666988"/>
                    </a:cubicBezTo>
                    <a:cubicBezTo>
                      <a:pt x="1220645" y="666461"/>
                      <a:pt x="1227147" y="664001"/>
                      <a:pt x="1233911" y="667164"/>
                    </a:cubicBezTo>
                    <a:cubicBezTo>
                      <a:pt x="1235053" y="667691"/>
                      <a:pt x="1236723" y="667603"/>
                      <a:pt x="1238041" y="667164"/>
                    </a:cubicBezTo>
                    <a:cubicBezTo>
                      <a:pt x="1248319" y="664177"/>
                      <a:pt x="1258950" y="662156"/>
                      <a:pt x="1269492" y="663298"/>
                    </a:cubicBezTo>
                    <a:cubicBezTo>
                      <a:pt x="1278365" y="664265"/>
                      <a:pt x="1285921" y="655831"/>
                      <a:pt x="1294882" y="660750"/>
                    </a:cubicBezTo>
                    <a:cubicBezTo>
                      <a:pt x="1294970" y="660838"/>
                      <a:pt x="1295321" y="660223"/>
                      <a:pt x="1295585" y="660048"/>
                    </a:cubicBezTo>
                    <a:cubicBezTo>
                      <a:pt x="1306567" y="654074"/>
                      <a:pt x="1318954" y="654425"/>
                      <a:pt x="1330902" y="652844"/>
                    </a:cubicBezTo>
                    <a:cubicBezTo>
                      <a:pt x="1335207" y="652229"/>
                      <a:pt x="1339336" y="652229"/>
                      <a:pt x="1343201" y="649945"/>
                    </a:cubicBezTo>
                    <a:cubicBezTo>
                      <a:pt x="1345925" y="648363"/>
                      <a:pt x="1349088" y="646782"/>
                      <a:pt x="1352163" y="646606"/>
                    </a:cubicBezTo>
                    <a:cubicBezTo>
                      <a:pt x="1368328" y="645815"/>
                      <a:pt x="1382384" y="637294"/>
                      <a:pt x="1397934" y="634394"/>
                    </a:cubicBezTo>
                    <a:cubicBezTo>
                      <a:pt x="1406456" y="632813"/>
                      <a:pt x="1414539" y="630002"/>
                      <a:pt x="1422446" y="625961"/>
                    </a:cubicBezTo>
                    <a:cubicBezTo>
                      <a:pt x="1430616" y="621744"/>
                      <a:pt x="1440016" y="620162"/>
                      <a:pt x="1448187" y="615506"/>
                    </a:cubicBezTo>
                    <a:cubicBezTo>
                      <a:pt x="1453370" y="612519"/>
                      <a:pt x="1459520" y="611289"/>
                      <a:pt x="1465055" y="608741"/>
                    </a:cubicBezTo>
                    <a:cubicBezTo>
                      <a:pt x="1469975" y="606457"/>
                      <a:pt x="1474367" y="602152"/>
                      <a:pt x="1479463" y="601186"/>
                    </a:cubicBezTo>
                    <a:cubicBezTo>
                      <a:pt x="1485613" y="600044"/>
                      <a:pt x="1487545" y="593542"/>
                      <a:pt x="1493344" y="592400"/>
                    </a:cubicBezTo>
                    <a:cubicBezTo>
                      <a:pt x="1495364" y="592049"/>
                      <a:pt x="1496858" y="589413"/>
                      <a:pt x="1498966" y="588447"/>
                    </a:cubicBezTo>
                    <a:cubicBezTo>
                      <a:pt x="1507137" y="584581"/>
                      <a:pt x="1515131" y="580540"/>
                      <a:pt x="1522335" y="574654"/>
                    </a:cubicBezTo>
                    <a:cubicBezTo>
                      <a:pt x="1530066" y="568328"/>
                      <a:pt x="1538237" y="562618"/>
                      <a:pt x="1545616" y="555765"/>
                    </a:cubicBezTo>
                    <a:cubicBezTo>
                      <a:pt x="1548164" y="553393"/>
                      <a:pt x="1551766" y="549088"/>
                      <a:pt x="1557037" y="551021"/>
                    </a:cubicBezTo>
                    <a:cubicBezTo>
                      <a:pt x="1557301" y="551109"/>
                      <a:pt x="1559058" y="548649"/>
                      <a:pt x="1558883" y="548474"/>
                    </a:cubicBezTo>
                    <a:cubicBezTo>
                      <a:pt x="1555720" y="545399"/>
                      <a:pt x="1558443" y="544432"/>
                      <a:pt x="1560552" y="542763"/>
                    </a:cubicBezTo>
                    <a:cubicBezTo>
                      <a:pt x="1562397" y="541269"/>
                      <a:pt x="1563890" y="539249"/>
                      <a:pt x="1565384" y="537404"/>
                    </a:cubicBezTo>
                    <a:cubicBezTo>
                      <a:pt x="1567844" y="534329"/>
                      <a:pt x="1570216" y="531166"/>
                      <a:pt x="1572763" y="528004"/>
                    </a:cubicBezTo>
                    <a:cubicBezTo>
                      <a:pt x="1575048" y="525104"/>
                      <a:pt x="1577068" y="521942"/>
                      <a:pt x="1579792" y="519570"/>
                    </a:cubicBezTo>
                    <a:cubicBezTo>
                      <a:pt x="1588138" y="512453"/>
                      <a:pt x="1589895" y="499715"/>
                      <a:pt x="1601052" y="495058"/>
                    </a:cubicBezTo>
                    <a:cubicBezTo>
                      <a:pt x="1601755" y="494795"/>
                      <a:pt x="1602458" y="492159"/>
                      <a:pt x="1602282" y="491984"/>
                    </a:cubicBezTo>
                    <a:cubicBezTo>
                      <a:pt x="1596572" y="488294"/>
                      <a:pt x="1600613" y="485921"/>
                      <a:pt x="1603073" y="483022"/>
                    </a:cubicBezTo>
                    <a:cubicBezTo>
                      <a:pt x="1604215" y="481705"/>
                      <a:pt x="1604127" y="479332"/>
                      <a:pt x="1604566" y="477488"/>
                    </a:cubicBezTo>
                    <a:cubicBezTo>
                      <a:pt x="1605709" y="472568"/>
                      <a:pt x="1604830" y="466770"/>
                      <a:pt x="1610804" y="465100"/>
                    </a:cubicBezTo>
                    <a:cubicBezTo>
                      <a:pt x="1610980" y="465979"/>
                      <a:pt x="1611155" y="466857"/>
                      <a:pt x="1611331" y="467736"/>
                    </a:cubicBezTo>
                    <a:cubicBezTo>
                      <a:pt x="1611770" y="467560"/>
                      <a:pt x="1612210" y="467472"/>
                      <a:pt x="1612649" y="467297"/>
                    </a:cubicBezTo>
                    <a:cubicBezTo>
                      <a:pt x="1612034" y="466242"/>
                      <a:pt x="1611331" y="465100"/>
                      <a:pt x="1610716" y="462992"/>
                    </a:cubicBezTo>
                    <a:cubicBezTo>
                      <a:pt x="1610628" y="455524"/>
                      <a:pt x="1616251" y="448584"/>
                      <a:pt x="1612825" y="440677"/>
                    </a:cubicBezTo>
                    <a:cubicBezTo>
                      <a:pt x="1612649" y="440325"/>
                      <a:pt x="1613703" y="439711"/>
                      <a:pt x="1613791" y="439095"/>
                    </a:cubicBezTo>
                    <a:cubicBezTo>
                      <a:pt x="1614845" y="434351"/>
                      <a:pt x="1617832" y="428904"/>
                      <a:pt x="1616427" y="424951"/>
                    </a:cubicBezTo>
                    <a:cubicBezTo>
                      <a:pt x="1613967" y="417835"/>
                      <a:pt x="1615900" y="410807"/>
                      <a:pt x="1614670" y="403954"/>
                    </a:cubicBezTo>
                    <a:cubicBezTo>
                      <a:pt x="1613967" y="400264"/>
                      <a:pt x="1615373" y="396574"/>
                      <a:pt x="1614582" y="393324"/>
                    </a:cubicBezTo>
                    <a:cubicBezTo>
                      <a:pt x="1613879" y="390337"/>
                      <a:pt x="1611155" y="388580"/>
                      <a:pt x="1612298" y="384363"/>
                    </a:cubicBezTo>
                    <a:cubicBezTo>
                      <a:pt x="1613001" y="381639"/>
                      <a:pt x="1608871" y="377861"/>
                      <a:pt x="1607114" y="374435"/>
                    </a:cubicBezTo>
                    <a:cubicBezTo>
                      <a:pt x="1606060" y="372502"/>
                      <a:pt x="1604742" y="370394"/>
                      <a:pt x="1604566" y="368285"/>
                    </a:cubicBezTo>
                    <a:cubicBezTo>
                      <a:pt x="1603688" y="358270"/>
                      <a:pt x="1600174" y="349309"/>
                      <a:pt x="1594024" y="341578"/>
                    </a:cubicBezTo>
                    <a:cubicBezTo>
                      <a:pt x="1585854" y="331387"/>
                      <a:pt x="1581373" y="318999"/>
                      <a:pt x="1571885" y="309160"/>
                    </a:cubicBezTo>
                    <a:cubicBezTo>
                      <a:pt x="1562309" y="299232"/>
                      <a:pt x="1552469" y="289305"/>
                      <a:pt x="1542805" y="279289"/>
                    </a:cubicBezTo>
                    <a:cubicBezTo>
                      <a:pt x="1539027" y="275336"/>
                      <a:pt x="1538325" y="267341"/>
                      <a:pt x="1530154" y="268308"/>
                    </a:cubicBezTo>
                    <a:cubicBezTo>
                      <a:pt x="1529539" y="268396"/>
                      <a:pt x="1528661" y="266287"/>
                      <a:pt x="1527870" y="265321"/>
                    </a:cubicBezTo>
                    <a:cubicBezTo>
                      <a:pt x="1526640" y="263827"/>
                      <a:pt x="1525498" y="261279"/>
                      <a:pt x="1524180" y="261192"/>
                    </a:cubicBezTo>
                    <a:cubicBezTo>
                      <a:pt x="1513813" y="260225"/>
                      <a:pt x="1507752" y="251791"/>
                      <a:pt x="1500635" y="246256"/>
                    </a:cubicBezTo>
                    <a:cubicBezTo>
                      <a:pt x="1492992" y="240282"/>
                      <a:pt x="1484295" y="236856"/>
                      <a:pt x="1476564" y="231409"/>
                    </a:cubicBezTo>
                    <a:cubicBezTo>
                      <a:pt x="1472610" y="228598"/>
                      <a:pt x="1468657" y="225259"/>
                      <a:pt x="1464176" y="223854"/>
                    </a:cubicBezTo>
                    <a:cubicBezTo>
                      <a:pt x="1449680" y="219198"/>
                      <a:pt x="1436941" y="211027"/>
                      <a:pt x="1424027" y="203384"/>
                    </a:cubicBezTo>
                    <a:cubicBezTo>
                      <a:pt x="1420776" y="201451"/>
                      <a:pt x="1418053" y="200836"/>
                      <a:pt x="1414714" y="201100"/>
                    </a:cubicBezTo>
                    <a:cubicBezTo>
                      <a:pt x="1416559" y="203560"/>
                      <a:pt x="1417965" y="206810"/>
                      <a:pt x="1420425" y="208304"/>
                    </a:cubicBezTo>
                    <a:cubicBezTo>
                      <a:pt x="1427453" y="212433"/>
                      <a:pt x="1433779" y="217440"/>
                      <a:pt x="1440368" y="222184"/>
                    </a:cubicBezTo>
                    <a:cubicBezTo>
                      <a:pt x="1449065" y="228510"/>
                      <a:pt x="1458202" y="234221"/>
                      <a:pt x="1466900" y="240634"/>
                    </a:cubicBezTo>
                    <a:cubicBezTo>
                      <a:pt x="1476564" y="247838"/>
                      <a:pt x="1486667" y="254339"/>
                      <a:pt x="1497121" y="260225"/>
                    </a:cubicBezTo>
                    <a:cubicBezTo>
                      <a:pt x="1506873" y="265672"/>
                      <a:pt x="1515922" y="271998"/>
                      <a:pt x="1524707" y="278938"/>
                    </a:cubicBezTo>
                    <a:cubicBezTo>
                      <a:pt x="1531999" y="284649"/>
                      <a:pt x="1537973" y="290798"/>
                      <a:pt x="1543157" y="298178"/>
                    </a:cubicBezTo>
                    <a:cubicBezTo>
                      <a:pt x="1548516" y="305821"/>
                      <a:pt x="1552557" y="314080"/>
                      <a:pt x="1555983" y="322865"/>
                    </a:cubicBezTo>
                    <a:cubicBezTo>
                      <a:pt x="1559146" y="331123"/>
                      <a:pt x="1565384" y="338239"/>
                      <a:pt x="1570216" y="345970"/>
                    </a:cubicBezTo>
                    <a:cubicBezTo>
                      <a:pt x="1571446" y="347903"/>
                      <a:pt x="1572763" y="349748"/>
                      <a:pt x="1573378" y="351857"/>
                    </a:cubicBezTo>
                    <a:cubicBezTo>
                      <a:pt x="1576278" y="361696"/>
                      <a:pt x="1578913" y="371712"/>
                      <a:pt x="1585502" y="379970"/>
                    </a:cubicBezTo>
                    <a:cubicBezTo>
                      <a:pt x="1587699" y="382693"/>
                      <a:pt x="1589016" y="386032"/>
                      <a:pt x="1590598" y="389195"/>
                    </a:cubicBezTo>
                    <a:cubicBezTo>
                      <a:pt x="1590861" y="389810"/>
                      <a:pt x="1590686" y="391303"/>
                      <a:pt x="1590246" y="391567"/>
                    </a:cubicBezTo>
                    <a:cubicBezTo>
                      <a:pt x="1585678" y="394202"/>
                      <a:pt x="1585678" y="394202"/>
                      <a:pt x="1589807" y="399034"/>
                    </a:cubicBezTo>
                    <a:moveTo>
                      <a:pt x="1000132" y="37340"/>
                    </a:moveTo>
                    <a:cubicBezTo>
                      <a:pt x="1001538" y="37955"/>
                      <a:pt x="1003032" y="39185"/>
                      <a:pt x="1004437" y="39185"/>
                    </a:cubicBezTo>
                    <a:cubicBezTo>
                      <a:pt x="1006634" y="39009"/>
                      <a:pt x="1008742" y="37340"/>
                      <a:pt x="1010851" y="37516"/>
                    </a:cubicBezTo>
                    <a:cubicBezTo>
                      <a:pt x="1016473" y="37867"/>
                      <a:pt x="1022535" y="37604"/>
                      <a:pt x="1027455" y="39800"/>
                    </a:cubicBezTo>
                    <a:cubicBezTo>
                      <a:pt x="1032726" y="42172"/>
                      <a:pt x="1038700" y="41996"/>
                      <a:pt x="1043269" y="44017"/>
                    </a:cubicBezTo>
                    <a:cubicBezTo>
                      <a:pt x="1059961" y="51309"/>
                      <a:pt x="1078234" y="48849"/>
                      <a:pt x="1095103" y="53945"/>
                    </a:cubicBezTo>
                    <a:cubicBezTo>
                      <a:pt x="1104591" y="56844"/>
                      <a:pt x="1114342" y="59040"/>
                      <a:pt x="1123743" y="62379"/>
                    </a:cubicBezTo>
                    <a:cubicBezTo>
                      <a:pt x="1132792" y="65541"/>
                      <a:pt x="1141401" y="69670"/>
                      <a:pt x="1150187" y="73536"/>
                    </a:cubicBezTo>
                    <a:cubicBezTo>
                      <a:pt x="1154579" y="75469"/>
                      <a:pt x="1158709" y="79598"/>
                      <a:pt x="1163013" y="79510"/>
                    </a:cubicBezTo>
                    <a:cubicBezTo>
                      <a:pt x="1166440" y="79510"/>
                      <a:pt x="1170657" y="88383"/>
                      <a:pt x="1173732" y="79422"/>
                    </a:cubicBezTo>
                    <a:cubicBezTo>
                      <a:pt x="1173819" y="79159"/>
                      <a:pt x="1176367" y="79159"/>
                      <a:pt x="1177070" y="79774"/>
                    </a:cubicBezTo>
                    <a:cubicBezTo>
                      <a:pt x="1183571" y="85396"/>
                      <a:pt x="1191039" y="88295"/>
                      <a:pt x="1199736" y="87768"/>
                    </a:cubicBezTo>
                    <a:cubicBezTo>
                      <a:pt x="1200000" y="87768"/>
                      <a:pt x="1200176" y="88383"/>
                      <a:pt x="1200439" y="88471"/>
                    </a:cubicBezTo>
                    <a:cubicBezTo>
                      <a:pt x="1213266" y="89789"/>
                      <a:pt x="1222842" y="99277"/>
                      <a:pt x="1235317" y="101913"/>
                    </a:cubicBezTo>
                    <a:cubicBezTo>
                      <a:pt x="1243751" y="103670"/>
                      <a:pt x="1246299" y="114037"/>
                      <a:pt x="1241115" y="121504"/>
                    </a:cubicBezTo>
                    <a:cubicBezTo>
                      <a:pt x="1238831" y="124667"/>
                      <a:pt x="1240149" y="124667"/>
                      <a:pt x="1242609" y="124403"/>
                    </a:cubicBezTo>
                    <a:cubicBezTo>
                      <a:pt x="1248847" y="123700"/>
                      <a:pt x="1254294" y="124140"/>
                      <a:pt x="1257456" y="130905"/>
                    </a:cubicBezTo>
                    <a:cubicBezTo>
                      <a:pt x="1258774" y="133716"/>
                      <a:pt x="1263518" y="133891"/>
                      <a:pt x="1263869" y="131432"/>
                    </a:cubicBezTo>
                    <a:cubicBezTo>
                      <a:pt x="1264924" y="124755"/>
                      <a:pt x="1267296" y="132486"/>
                      <a:pt x="1268350" y="130641"/>
                    </a:cubicBezTo>
                    <a:cubicBezTo>
                      <a:pt x="1274148" y="135736"/>
                      <a:pt x="1279859" y="141008"/>
                      <a:pt x="1288556" y="139426"/>
                    </a:cubicBezTo>
                    <a:cubicBezTo>
                      <a:pt x="1293476" y="144170"/>
                      <a:pt x="1299714" y="143028"/>
                      <a:pt x="1305688" y="143028"/>
                    </a:cubicBezTo>
                    <a:cubicBezTo>
                      <a:pt x="1307006" y="143028"/>
                      <a:pt x="1308236" y="142589"/>
                      <a:pt x="1309553" y="142326"/>
                    </a:cubicBezTo>
                    <a:cubicBezTo>
                      <a:pt x="1308499" y="141183"/>
                      <a:pt x="1307621" y="139251"/>
                      <a:pt x="1306391" y="138987"/>
                    </a:cubicBezTo>
                    <a:cubicBezTo>
                      <a:pt x="1295058" y="136791"/>
                      <a:pt x="1287414" y="128972"/>
                      <a:pt x="1279332" y="121768"/>
                    </a:cubicBezTo>
                    <a:cubicBezTo>
                      <a:pt x="1275466" y="118341"/>
                      <a:pt x="1273358" y="111840"/>
                      <a:pt x="1266154" y="113949"/>
                    </a:cubicBezTo>
                    <a:cubicBezTo>
                      <a:pt x="1265715" y="114037"/>
                      <a:pt x="1264748" y="113597"/>
                      <a:pt x="1264484" y="113070"/>
                    </a:cubicBezTo>
                    <a:cubicBezTo>
                      <a:pt x="1261146" y="107799"/>
                      <a:pt x="1254908" y="107799"/>
                      <a:pt x="1250252" y="104988"/>
                    </a:cubicBezTo>
                    <a:cubicBezTo>
                      <a:pt x="1245245" y="102001"/>
                      <a:pt x="1240764" y="97959"/>
                      <a:pt x="1235581" y="95412"/>
                    </a:cubicBezTo>
                    <a:cubicBezTo>
                      <a:pt x="1223457" y="89613"/>
                      <a:pt x="1209927" y="86538"/>
                      <a:pt x="1199561" y="77226"/>
                    </a:cubicBezTo>
                    <a:cubicBezTo>
                      <a:pt x="1198946" y="76699"/>
                      <a:pt x="1197628" y="76874"/>
                      <a:pt x="1196749" y="76611"/>
                    </a:cubicBezTo>
                    <a:cubicBezTo>
                      <a:pt x="1191127" y="75117"/>
                      <a:pt x="1185504" y="73800"/>
                      <a:pt x="1180057" y="71955"/>
                    </a:cubicBezTo>
                    <a:cubicBezTo>
                      <a:pt x="1175576" y="70461"/>
                      <a:pt x="1171359" y="67825"/>
                      <a:pt x="1166879" y="66332"/>
                    </a:cubicBezTo>
                    <a:cubicBezTo>
                      <a:pt x="1163189" y="65102"/>
                      <a:pt x="1158884" y="65366"/>
                      <a:pt x="1155546" y="63784"/>
                    </a:cubicBezTo>
                    <a:cubicBezTo>
                      <a:pt x="1152647" y="62379"/>
                      <a:pt x="1150977" y="57986"/>
                      <a:pt x="1148166" y="57107"/>
                    </a:cubicBezTo>
                    <a:cubicBezTo>
                      <a:pt x="1144828" y="56141"/>
                      <a:pt x="1139820" y="59216"/>
                      <a:pt x="1137272" y="57634"/>
                    </a:cubicBezTo>
                    <a:cubicBezTo>
                      <a:pt x="1130507" y="53417"/>
                      <a:pt x="1122601" y="54560"/>
                      <a:pt x="1115924" y="51485"/>
                    </a:cubicBezTo>
                    <a:cubicBezTo>
                      <a:pt x="1110653" y="49113"/>
                      <a:pt x="1105821" y="47004"/>
                      <a:pt x="1099934" y="47443"/>
                    </a:cubicBezTo>
                    <a:cubicBezTo>
                      <a:pt x="1098529" y="47531"/>
                      <a:pt x="1096772" y="46477"/>
                      <a:pt x="1095717" y="45423"/>
                    </a:cubicBezTo>
                    <a:cubicBezTo>
                      <a:pt x="1091412" y="41294"/>
                      <a:pt x="1086229" y="41118"/>
                      <a:pt x="1080782" y="41294"/>
                    </a:cubicBezTo>
                    <a:cubicBezTo>
                      <a:pt x="1078762" y="41381"/>
                      <a:pt x="1076477" y="41733"/>
                      <a:pt x="1074720" y="41030"/>
                    </a:cubicBezTo>
                    <a:cubicBezTo>
                      <a:pt x="1067516" y="38394"/>
                      <a:pt x="1060137" y="37252"/>
                      <a:pt x="1052493" y="37077"/>
                    </a:cubicBezTo>
                    <a:cubicBezTo>
                      <a:pt x="1048276" y="36989"/>
                      <a:pt x="1042039" y="37252"/>
                      <a:pt x="1040282" y="34792"/>
                    </a:cubicBezTo>
                    <a:cubicBezTo>
                      <a:pt x="1036767" y="29873"/>
                      <a:pt x="1034132" y="30839"/>
                      <a:pt x="1030091" y="32948"/>
                    </a:cubicBezTo>
                    <a:cubicBezTo>
                      <a:pt x="1028773" y="33650"/>
                      <a:pt x="1026664" y="33211"/>
                      <a:pt x="1024995" y="32948"/>
                    </a:cubicBezTo>
                    <a:cubicBezTo>
                      <a:pt x="1021832" y="32420"/>
                      <a:pt x="1018670" y="31366"/>
                      <a:pt x="1015419" y="31103"/>
                    </a:cubicBezTo>
                    <a:cubicBezTo>
                      <a:pt x="1008215" y="30400"/>
                      <a:pt x="1000572" y="32772"/>
                      <a:pt x="994071" y="27325"/>
                    </a:cubicBezTo>
                    <a:cubicBezTo>
                      <a:pt x="993104" y="26534"/>
                      <a:pt x="990469" y="27852"/>
                      <a:pt x="988624" y="28116"/>
                    </a:cubicBezTo>
                    <a:cubicBezTo>
                      <a:pt x="987482" y="28291"/>
                      <a:pt x="986076" y="28818"/>
                      <a:pt x="985109" y="28379"/>
                    </a:cubicBezTo>
                    <a:cubicBezTo>
                      <a:pt x="979136" y="25656"/>
                      <a:pt x="973337" y="23108"/>
                      <a:pt x="966572" y="26798"/>
                    </a:cubicBezTo>
                    <a:cubicBezTo>
                      <a:pt x="964727" y="27852"/>
                      <a:pt x="961301" y="27852"/>
                      <a:pt x="959544" y="26798"/>
                    </a:cubicBezTo>
                    <a:cubicBezTo>
                      <a:pt x="954712" y="23811"/>
                      <a:pt x="949705" y="25041"/>
                      <a:pt x="944785" y="24953"/>
                    </a:cubicBezTo>
                    <a:cubicBezTo>
                      <a:pt x="925457" y="24777"/>
                      <a:pt x="906129" y="24953"/>
                      <a:pt x="886801" y="24777"/>
                    </a:cubicBezTo>
                    <a:cubicBezTo>
                      <a:pt x="883902" y="24777"/>
                      <a:pt x="881091" y="23196"/>
                      <a:pt x="878191" y="23196"/>
                    </a:cubicBezTo>
                    <a:cubicBezTo>
                      <a:pt x="875029" y="23196"/>
                      <a:pt x="871602" y="23547"/>
                      <a:pt x="868879" y="25041"/>
                    </a:cubicBezTo>
                    <a:cubicBezTo>
                      <a:pt x="863696" y="27852"/>
                      <a:pt x="858337" y="26534"/>
                      <a:pt x="853065" y="26973"/>
                    </a:cubicBezTo>
                    <a:cubicBezTo>
                      <a:pt x="845071" y="27588"/>
                      <a:pt x="836549" y="26886"/>
                      <a:pt x="829257" y="29521"/>
                    </a:cubicBezTo>
                    <a:cubicBezTo>
                      <a:pt x="824513" y="31278"/>
                      <a:pt x="820911" y="28203"/>
                      <a:pt x="817572" y="29521"/>
                    </a:cubicBezTo>
                    <a:cubicBezTo>
                      <a:pt x="808260" y="33211"/>
                      <a:pt x="797278" y="27676"/>
                      <a:pt x="788844" y="35232"/>
                    </a:cubicBezTo>
                    <a:cubicBezTo>
                      <a:pt x="774700" y="33826"/>
                      <a:pt x="761961" y="42348"/>
                      <a:pt x="747904" y="41469"/>
                    </a:cubicBezTo>
                    <a:cubicBezTo>
                      <a:pt x="732091" y="49113"/>
                      <a:pt x="713729" y="48322"/>
                      <a:pt x="698003" y="56141"/>
                    </a:cubicBezTo>
                    <a:cubicBezTo>
                      <a:pt x="689306" y="60446"/>
                      <a:pt x="679466" y="60709"/>
                      <a:pt x="670944" y="66068"/>
                    </a:cubicBezTo>
                    <a:cubicBezTo>
                      <a:pt x="666727" y="68704"/>
                      <a:pt x="661368" y="72306"/>
                      <a:pt x="655218" y="70637"/>
                    </a:cubicBezTo>
                    <a:cubicBezTo>
                      <a:pt x="654516" y="70461"/>
                      <a:pt x="653374" y="71252"/>
                      <a:pt x="652759" y="71955"/>
                    </a:cubicBezTo>
                    <a:cubicBezTo>
                      <a:pt x="645028" y="80301"/>
                      <a:pt x="634046" y="80301"/>
                      <a:pt x="624206" y="83112"/>
                    </a:cubicBezTo>
                    <a:cubicBezTo>
                      <a:pt x="622098" y="83727"/>
                      <a:pt x="619286" y="84430"/>
                      <a:pt x="618232" y="86011"/>
                    </a:cubicBezTo>
                    <a:cubicBezTo>
                      <a:pt x="615157" y="90667"/>
                      <a:pt x="615421" y="90755"/>
                      <a:pt x="613137" y="91458"/>
                    </a:cubicBezTo>
                    <a:cubicBezTo>
                      <a:pt x="611643" y="91897"/>
                      <a:pt x="609798" y="92249"/>
                      <a:pt x="608744" y="93303"/>
                    </a:cubicBezTo>
                    <a:cubicBezTo>
                      <a:pt x="601188" y="101473"/>
                      <a:pt x="590822" y="104988"/>
                      <a:pt x="581334" y="109820"/>
                    </a:cubicBezTo>
                    <a:cubicBezTo>
                      <a:pt x="575096" y="112982"/>
                      <a:pt x="570088" y="116936"/>
                      <a:pt x="565696" y="121856"/>
                    </a:cubicBezTo>
                    <a:cubicBezTo>
                      <a:pt x="562006" y="125985"/>
                      <a:pt x="557086" y="127830"/>
                      <a:pt x="552869" y="130817"/>
                    </a:cubicBezTo>
                    <a:cubicBezTo>
                      <a:pt x="548388" y="134067"/>
                      <a:pt x="545401" y="139338"/>
                      <a:pt x="541624" y="143555"/>
                    </a:cubicBezTo>
                    <a:cubicBezTo>
                      <a:pt x="540833" y="144434"/>
                      <a:pt x="539252" y="144522"/>
                      <a:pt x="538197" y="145312"/>
                    </a:cubicBezTo>
                    <a:cubicBezTo>
                      <a:pt x="536880" y="146279"/>
                      <a:pt x="535737" y="147509"/>
                      <a:pt x="534595" y="148651"/>
                    </a:cubicBezTo>
                    <a:cubicBezTo>
                      <a:pt x="526864" y="156470"/>
                      <a:pt x="519133" y="164377"/>
                      <a:pt x="511402" y="172284"/>
                    </a:cubicBezTo>
                    <a:cubicBezTo>
                      <a:pt x="510787" y="172899"/>
                      <a:pt x="509908" y="174304"/>
                      <a:pt x="510084" y="174480"/>
                    </a:cubicBezTo>
                    <a:cubicBezTo>
                      <a:pt x="510875" y="175271"/>
                      <a:pt x="511841" y="176149"/>
                      <a:pt x="512895" y="176325"/>
                    </a:cubicBezTo>
                    <a:cubicBezTo>
                      <a:pt x="518430" y="177467"/>
                      <a:pt x="524229" y="174656"/>
                      <a:pt x="529851" y="178082"/>
                    </a:cubicBezTo>
                    <a:cubicBezTo>
                      <a:pt x="531345" y="178960"/>
                      <a:pt x="535825" y="176061"/>
                      <a:pt x="538110" y="173953"/>
                    </a:cubicBezTo>
                    <a:cubicBezTo>
                      <a:pt x="546807" y="165695"/>
                      <a:pt x="555065" y="156821"/>
                      <a:pt x="563851" y="148651"/>
                    </a:cubicBezTo>
                    <a:cubicBezTo>
                      <a:pt x="567365" y="145400"/>
                      <a:pt x="571582" y="142413"/>
                      <a:pt x="576062" y="140656"/>
                    </a:cubicBezTo>
                    <a:cubicBezTo>
                      <a:pt x="587835" y="135824"/>
                      <a:pt x="598201" y="128796"/>
                      <a:pt x="608832" y="122119"/>
                    </a:cubicBezTo>
                    <a:cubicBezTo>
                      <a:pt x="611907" y="120186"/>
                      <a:pt x="614454" y="117463"/>
                      <a:pt x="617529" y="115618"/>
                    </a:cubicBezTo>
                    <a:cubicBezTo>
                      <a:pt x="625524" y="110786"/>
                      <a:pt x="633694" y="106305"/>
                      <a:pt x="641777" y="101649"/>
                    </a:cubicBezTo>
                    <a:cubicBezTo>
                      <a:pt x="657415" y="92776"/>
                      <a:pt x="671911" y="82058"/>
                      <a:pt x="688515" y="74414"/>
                    </a:cubicBezTo>
                    <a:cubicBezTo>
                      <a:pt x="700375" y="68880"/>
                      <a:pt x="713026" y="66947"/>
                      <a:pt x="725062" y="62554"/>
                    </a:cubicBezTo>
                    <a:cubicBezTo>
                      <a:pt x="733760" y="59392"/>
                      <a:pt x="743424" y="58513"/>
                      <a:pt x="752121" y="55350"/>
                    </a:cubicBezTo>
                    <a:cubicBezTo>
                      <a:pt x="767320" y="49903"/>
                      <a:pt x="783309" y="48058"/>
                      <a:pt x="798947" y="46213"/>
                    </a:cubicBezTo>
                    <a:cubicBezTo>
                      <a:pt x="815903" y="44193"/>
                      <a:pt x="833298" y="46828"/>
                      <a:pt x="849990" y="41645"/>
                    </a:cubicBezTo>
                    <a:cubicBezTo>
                      <a:pt x="861324" y="44105"/>
                      <a:pt x="871075" y="36110"/>
                      <a:pt x="882408" y="36813"/>
                    </a:cubicBezTo>
                    <a:cubicBezTo>
                      <a:pt x="885483" y="36989"/>
                      <a:pt x="888910" y="34617"/>
                      <a:pt x="892336" y="37164"/>
                    </a:cubicBezTo>
                    <a:cubicBezTo>
                      <a:pt x="893214" y="37867"/>
                      <a:pt x="895499" y="38043"/>
                      <a:pt x="896201" y="37428"/>
                    </a:cubicBezTo>
                    <a:cubicBezTo>
                      <a:pt x="900418" y="33738"/>
                      <a:pt x="905426" y="35495"/>
                      <a:pt x="909907" y="35583"/>
                    </a:cubicBezTo>
                    <a:cubicBezTo>
                      <a:pt x="916847" y="35759"/>
                      <a:pt x="924139" y="33562"/>
                      <a:pt x="930816" y="37516"/>
                    </a:cubicBezTo>
                    <a:cubicBezTo>
                      <a:pt x="937141" y="33299"/>
                      <a:pt x="943467" y="36725"/>
                      <a:pt x="949792" y="37340"/>
                    </a:cubicBezTo>
                    <a:cubicBezTo>
                      <a:pt x="954624" y="37780"/>
                      <a:pt x="959720" y="35759"/>
                      <a:pt x="964552" y="36110"/>
                    </a:cubicBezTo>
                    <a:cubicBezTo>
                      <a:pt x="967890" y="36374"/>
                      <a:pt x="971580" y="34705"/>
                      <a:pt x="973952" y="35759"/>
                    </a:cubicBezTo>
                    <a:cubicBezTo>
                      <a:pt x="981947" y="39009"/>
                      <a:pt x="990117" y="36462"/>
                      <a:pt x="1000132" y="37340"/>
                    </a:cubicBezTo>
                    <a:moveTo>
                      <a:pt x="165873" y="359676"/>
                    </a:moveTo>
                    <a:cubicBezTo>
                      <a:pt x="162271" y="364771"/>
                      <a:pt x="165961" y="372502"/>
                      <a:pt x="159723" y="376895"/>
                    </a:cubicBezTo>
                    <a:cubicBezTo>
                      <a:pt x="159108" y="377334"/>
                      <a:pt x="159108" y="379882"/>
                      <a:pt x="159723" y="380848"/>
                    </a:cubicBezTo>
                    <a:cubicBezTo>
                      <a:pt x="162359" y="384890"/>
                      <a:pt x="157527" y="389546"/>
                      <a:pt x="159811" y="392445"/>
                    </a:cubicBezTo>
                    <a:cubicBezTo>
                      <a:pt x="164292" y="398068"/>
                      <a:pt x="157703" y="400440"/>
                      <a:pt x="157439" y="404481"/>
                    </a:cubicBezTo>
                    <a:cubicBezTo>
                      <a:pt x="157088" y="411070"/>
                      <a:pt x="155946" y="417396"/>
                      <a:pt x="148654" y="420383"/>
                    </a:cubicBezTo>
                    <a:cubicBezTo>
                      <a:pt x="147775" y="420734"/>
                      <a:pt x="147600" y="422579"/>
                      <a:pt x="147072" y="423809"/>
                    </a:cubicBezTo>
                    <a:cubicBezTo>
                      <a:pt x="148302" y="424160"/>
                      <a:pt x="149532" y="425039"/>
                      <a:pt x="150674" y="424863"/>
                    </a:cubicBezTo>
                    <a:cubicBezTo>
                      <a:pt x="156648" y="423897"/>
                      <a:pt x="156473" y="428904"/>
                      <a:pt x="155067" y="431101"/>
                    </a:cubicBezTo>
                    <a:cubicBezTo>
                      <a:pt x="151114" y="437338"/>
                      <a:pt x="156033" y="437778"/>
                      <a:pt x="159460" y="439447"/>
                    </a:cubicBezTo>
                    <a:cubicBezTo>
                      <a:pt x="161480" y="440413"/>
                      <a:pt x="163677" y="441116"/>
                      <a:pt x="165434" y="442434"/>
                    </a:cubicBezTo>
                    <a:cubicBezTo>
                      <a:pt x="168684" y="444718"/>
                      <a:pt x="171496" y="447705"/>
                      <a:pt x="174922" y="449550"/>
                    </a:cubicBezTo>
                    <a:cubicBezTo>
                      <a:pt x="178524" y="451483"/>
                      <a:pt x="182741" y="452361"/>
                      <a:pt x="186519" y="454031"/>
                    </a:cubicBezTo>
                    <a:cubicBezTo>
                      <a:pt x="190296" y="455700"/>
                      <a:pt x="193811" y="457193"/>
                      <a:pt x="195743" y="461850"/>
                    </a:cubicBezTo>
                    <a:cubicBezTo>
                      <a:pt x="196973" y="464749"/>
                      <a:pt x="201014" y="466770"/>
                      <a:pt x="204089" y="468527"/>
                    </a:cubicBezTo>
                    <a:cubicBezTo>
                      <a:pt x="214105" y="474149"/>
                      <a:pt x="224120" y="479684"/>
                      <a:pt x="232115" y="488294"/>
                    </a:cubicBezTo>
                    <a:cubicBezTo>
                      <a:pt x="236508" y="492950"/>
                      <a:pt x="242482" y="493565"/>
                      <a:pt x="248543" y="493301"/>
                    </a:cubicBezTo>
                    <a:cubicBezTo>
                      <a:pt x="249246" y="493301"/>
                      <a:pt x="250301" y="492335"/>
                      <a:pt x="250388" y="491632"/>
                    </a:cubicBezTo>
                    <a:cubicBezTo>
                      <a:pt x="250476" y="490929"/>
                      <a:pt x="249861" y="489699"/>
                      <a:pt x="249158" y="489260"/>
                    </a:cubicBezTo>
                    <a:cubicBezTo>
                      <a:pt x="243711" y="485746"/>
                      <a:pt x="238352" y="482232"/>
                      <a:pt x="232818" y="478893"/>
                    </a:cubicBezTo>
                    <a:cubicBezTo>
                      <a:pt x="224208" y="473710"/>
                      <a:pt x="218146" y="467033"/>
                      <a:pt x="217180" y="456491"/>
                    </a:cubicBezTo>
                    <a:cubicBezTo>
                      <a:pt x="217004" y="454909"/>
                      <a:pt x="215071" y="452274"/>
                      <a:pt x="213841" y="452098"/>
                    </a:cubicBezTo>
                    <a:cubicBezTo>
                      <a:pt x="205495" y="451307"/>
                      <a:pt x="205319" y="445245"/>
                      <a:pt x="204880" y="439183"/>
                    </a:cubicBezTo>
                    <a:cubicBezTo>
                      <a:pt x="204792" y="437866"/>
                      <a:pt x="204002" y="436021"/>
                      <a:pt x="203035" y="435406"/>
                    </a:cubicBezTo>
                    <a:cubicBezTo>
                      <a:pt x="196973" y="431979"/>
                      <a:pt x="193723" y="426620"/>
                      <a:pt x="190911" y="420383"/>
                    </a:cubicBezTo>
                    <a:cubicBezTo>
                      <a:pt x="187221" y="412124"/>
                      <a:pt x="182917" y="404042"/>
                      <a:pt x="176415" y="397365"/>
                    </a:cubicBezTo>
                    <a:cubicBezTo>
                      <a:pt x="173428" y="394290"/>
                      <a:pt x="170090" y="390776"/>
                      <a:pt x="172462" y="386120"/>
                    </a:cubicBezTo>
                    <a:cubicBezTo>
                      <a:pt x="174307" y="382518"/>
                      <a:pt x="182302" y="377246"/>
                      <a:pt x="187924" y="379882"/>
                    </a:cubicBezTo>
                    <a:cubicBezTo>
                      <a:pt x="189066" y="380409"/>
                      <a:pt x="190911" y="381639"/>
                      <a:pt x="191351" y="381288"/>
                    </a:cubicBezTo>
                    <a:cubicBezTo>
                      <a:pt x="197149" y="375929"/>
                      <a:pt x="203826" y="379706"/>
                      <a:pt x="207955" y="382078"/>
                    </a:cubicBezTo>
                    <a:cubicBezTo>
                      <a:pt x="213753" y="385417"/>
                      <a:pt x="217443" y="380848"/>
                      <a:pt x="222099" y="381288"/>
                    </a:cubicBezTo>
                    <a:cubicBezTo>
                      <a:pt x="222275" y="381288"/>
                      <a:pt x="222627" y="380146"/>
                      <a:pt x="222715" y="379443"/>
                    </a:cubicBezTo>
                    <a:cubicBezTo>
                      <a:pt x="223154" y="371975"/>
                      <a:pt x="222715" y="372327"/>
                      <a:pt x="216125" y="370833"/>
                    </a:cubicBezTo>
                    <a:cubicBezTo>
                      <a:pt x="206374" y="368637"/>
                      <a:pt x="196622" y="366089"/>
                      <a:pt x="189242" y="358446"/>
                    </a:cubicBezTo>
                    <a:cubicBezTo>
                      <a:pt x="185289" y="354317"/>
                      <a:pt x="183532" y="349572"/>
                      <a:pt x="184322" y="343950"/>
                    </a:cubicBezTo>
                    <a:cubicBezTo>
                      <a:pt x="184586" y="342105"/>
                      <a:pt x="187134" y="340172"/>
                      <a:pt x="183971" y="338503"/>
                    </a:cubicBezTo>
                    <a:cubicBezTo>
                      <a:pt x="181160" y="337009"/>
                      <a:pt x="179139" y="337800"/>
                      <a:pt x="176855" y="339909"/>
                    </a:cubicBezTo>
                    <a:cubicBezTo>
                      <a:pt x="171583" y="345180"/>
                      <a:pt x="166664" y="350451"/>
                      <a:pt x="165873" y="359676"/>
                    </a:cubicBezTo>
                    <a:moveTo>
                      <a:pt x="42614" y="387613"/>
                    </a:moveTo>
                    <a:cubicBezTo>
                      <a:pt x="40154" y="392006"/>
                      <a:pt x="39100" y="397453"/>
                      <a:pt x="33302" y="399298"/>
                    </a:cubicBezTo>
                    <a:cubicBezTo>
                      <a:pt x="32511" y="399561"/>
                      <a:pt x="32511" y="402461"/>
                      <a:pt x="32160" y="404130"/>
                    </a:cubicBezTo>
                    <a:cubicBezTo>
                      <a:pt x="37079" y="404481"/>
                      <a:pt x="35410" y="406414"/>
                      <a:pt x="33741" y="409225"/>
                    </a:cubicBezTo>
                    <a:cubicBezTo>
                      <a:pt x="32072" y="412037"/>
                      <a:pt x="30051" y="415287"/>
                      <a:pt x="33214" y="418801"/>
                    </a:cubicBezTo>
                    <a:cubicBezTo>
                      <a:pt x="33917" y="419592"/>
                      <a:pt x="33653" y="421613"/>
                      <a:pt x="33214" y="422843"/>
                    </a:cubicBezTo>
                    <a:cubicBezTo>
                      <a:pt x="31457" y="428290"/>
                      <a:pt x="30315" y="433736"/>
                      <a:pt x="29348" y="439447"/>
                    </a:cubicBezTo>
                    <a:cubicBezTo>
                      <a:pt x="28294" y="445860"/>
                      <a:pt x="30139" y="450780"/>
                      <a:pt x="31281" y="456227"/>
                    </a:cubicBezTo>
                    <a:cubicBezTo>
                      <a:pt x="31457" y="456930"/>
                      <a:pt x="32423" y="457545"/>
                      <a:pt x="32950" y="458160"/>
                    </a:cubicBezTo>
                    <a:cubicBezTo>
                      <a:pt x="33741" y="457369"/>
                      <a:pt x="35147" y="456666"/>
                      <a:pt x="35234" y="455788"/>
                    </a:cubicBezTo>
                    <a:cubicBezTo>
                      <a:pt x="35498" y="452713"/>
                      <a:pt x="35147" y="449550"/>
                      <a:pt x="35410" y="446475"/>
                    </a:cubicBezTo>
                    <a:cubicBezTo>
                      <a:pt x="35937" y="440501"/>
                      <a:pt x="35937" y="434351"/>
                      <a:pt x="37694" y="428729"/>
                    </a:cubicBezTo>
                    <a:cubicBezTo>
                      <a:pt x="39451" y="423282"/>
                      <a:pt x="48852" y="420910"/>
                      <a:pt x="44635" y="412564"/>
                    </a:cubicBezTo>
                    <a:cubicBezTo>
                      <a:pt x="44547" y="412476"/>
                      <a:pt x="45162" y="412124"/>
                      <a:pt x="45338" y="411861"/>
                    </a:cubicBezTo>
                    <a:cubicBezTo>
                      <a:pt x="49467" y="404920"/>
                      <a:pt x="54299" y="398331"/>
                      <a:pt x="57637" y="391040"/>
                    </a:cubicBezTo>
                    <a:cubicBezTo>
                      <a:pt x="60976" y="383748"/>
                      <a:pt x="67389" y="378037"/>
                      <a:pt x="68619" y="369691"/>
                    </a:cubicBezTo>
                    <a:cubicBezTo>
                      <a:pt x="68882" y="368198"/>
                      <a:pt x="70025" y="366792"/>
                      <a:pt x="70991" y="365562"/>
                    </a:cubicBezTo>
                    <a:cubicBezTo>
                      <a:pt x="75647" y="359588"/>
                      <a:pt x="81358" y="354229"/>
                      <a:pt x="84872" y="347640"/>
                    </a:cubicBezTo>
                    <a:cubicBezTo>
                      <a:pt x="89528" y="339030"/>
                      <a:pt x="99807" y="334198"/>
                      <a:pt x="100861" y="323392"/>
                    </a:cubicBezTo>
                    <a:cubicBezTo>
                      <a:pt x="100949" y="322601"/>
                      <a:pt x="102179" y="321899"/>
                      <a:pt x="102970" y="321196"/>
                    </a:cubicBezTo>
                    <a:cubicBezTo>
                      <a:pt x="107450" y="317242"/>
                      <a:pt x="110613" y="312410"/>
                      <a:pt x="116236" y="308984"/>
                    </a:cubicBezTo>
                    <a:cubicBezTo>
                      <a:pt x="121770" y="305558"/>
                      <a:pt x="126690" y="299320"/>
                      <a:pt x="132928" y="296860"/>
                    </a:cubicBezTo>
                    <a:cubicBezTo>
                      <a:pt x="149884" y="290271"/>
                      <a:pt x="161656" y="275951"/>
                      <a:pt x="178085" y="268396"/>
                    </a:cubicBezTo>
                    <a:cubicBezTo>
                      <a:pt x="187134" y="264266"/>
                      <a:pt x="194953" y="257590"/>
                      <a:pt x="205583" y="257063"/>
                    </a:cubicBezTo>
                    <a:cubicBezTo>
                      <a:pt x="208306" y="256975"/>
                      <a:pt x="211469" y="255745"/>
                      <a:pt x="213578" y="253988"/>
                    </a:cubicBezTo>
                    <a:cubicBezTo>
                      <a:pt x="221572" y="247223"/>
                      <a:pt x="229128" y="240019"/>
                      <a:pt x="236859" y="232991"/>
                    </a:cubicBezTo>
                    <a:cubicBezTo>
                      <a:pt x="237474" y="232463"/>
                      <a:pt x="237737" y="231585"/>
                      <a:pt x="238089" y="230794"/>
                    </a:cubicBezTo>
                    <a:cubicBezTo>
                      <a:pt x="236947" y="230882"/>
                      <a:pt x="235453" y="230619"/>
                      <a:pt x="234575" y="231233"/>
                    </a:cubicBezTo>
                    <a:cubicBezTo>
                      <a:pt x="230182" y="234045"/>
                      <a:pt x="226229" y="238613"/>
                      <a:pt x="221572" y="239580"/>
                    </a:cubicBezTo>
                    <a:cubicBezTo>
                      <a:pt x="211908" y="241600"/>
                      <a:pt x="203914" y="247223"/>
                      <a:pt x="195041" y="250737"/>
                    </a:cubicBezTo>
                    <a:cubicBezTo>
                      <a:pt x="183620" y="255218"/>
                      <a:pt x="171583" y="259083"/>
                      <a:pt x="161393" y="266726"/>
                    </a:cubicBezTo>
                    <a:cubicBezTo>
                      <a:pt x="156648" y="270328"/>
                      <a:pt x="150059" y="271471"/>
                      <a:pt x="145315" y="275160"/>
                    </a:cubicBezTo>
                    <a:cubicBezTo>
                      <a:pt x="138814" y="280168"/>
                      <a:pt x="131171" y="282892"/>
                      <a:pt x="125021" y="288602"/>
                    </a:cubicBezTo>
                    <a:cubicBezTo>
                      <a:pt x="117466" y="295630"/>
                      <a:pt x="108153" y="300550"/>
                      <a:pt x="101213" y="308457"/>
                    </a:cubicBezTo>
                    <a:cubicBezTo>
                      <a:pt x="96293" y="314080"/>
                      <a:pt x="90670" y="319175"/>
                      <a:pt x="85311" y="324446"/>
                    </a:cubicBezTo>
                    <a:cubicBezTo>
                      <a:pt x="83378" y="326291"/>
                      <a:pt x="81182" y="327873"/>
                      <a:pt x="79249" y="329718"/>
                    </a:cubicBezTo>
                    <a:cubicBezTo>
                      <a:pt x="74505" y="334022"/>
                      <a:pt x="67828" y="337537"/>
                      <a:pt x="65632" y="342896"/>
                    </a:cubicBezTo>
                    <a:cubicBezTo>
                      <a:pt x="63172" y="348870"/>
                      <a:pt x="59482" y="353526"/>
                      <a:pt x="56319" y="358709"/>
                    </a:cubicBezTo>
                    <a:cubicBezTo>
                      <a:pt x="52015" y="365913"/>
                      <a:pt x="47798" y="373117"/>
                      <a:pt x="43932" y="380497"/>
                    </a:cubicBezTo>
                    <a:cubicBezTo>
                      <a:pt x="42878" y="382078"/>
                      <a:pt x="43581" y="384538"/>
                      <a:pt x="42614" y="387613"/>
                    </a:cubicBezTo>
                    <a:moveTo>
                      <a:pt x="701693" y="155504"/>
                    </a:moveTo>
                    <a:cubicBezTo>
                      <a:pt x="707843" y="152077"/>
                      <a:pt x="714432" y="149266"/>
                      <a:pt x="720055" y="145137"/>
                    </a:cubicBezTo>
                    <a:cubicBezTo>
                      <a:pt x="724272" y="142062"/>
                      <a:pt x="729192" y="141974"/>
                      <a:pt x="733584" y="140129"/>
                    </a:cubicBezTo>
                    <a:cubicBezTo>
                      <a:pt x="745005" y="135209"/>
                      <a:pt x="756163" y="129762"/>
                      <a:pt x="767408" y="124403"/>
                    </a:cubicBezTo>
                    <a:cubicBezTo>
                      <a:pt x="768111" y="124052"/>
                      <a:pt x="768550" y="123086"/>
                      <a:pt x="769077" y="122383"/>
                    </a:cubicBezTo>
                    <a:cubicBezTo>
                      <a:pt x="768199" y="121680"/>
                      <a:pt x="767408" y="120713"/>
                      <a:pt x="766354" y="120450"/>
                    </a:cubicBezTo>
                    <a:cubicBezTo>
                      <a:pt x="765475" y="120186"/>
                      <a:pt x="764157" y="120362"/>
                      <a:pt x="763455" y="120889"/>
                    </a:cubicBezTo>
                    <a:cubicBezTo>
                      <a:pt x="756690" y="125897"/>
                      <a:pt x="748168" y="125721"/>
                      <a:pt x="740964" y="126073"/>
                    </a:cubicBezTo>
                    <a:cubicBezTo>
                      <a:pt x="726907" y="126687"/>
                      <a:pt x="713641" y="130114"/>
                      <a:pt x="700112" y="132837"/>
                    </a:cubicBezTo>
                    <a:cubicBezTo>
                      <a:pt x="688076" y="135297"/>
                      <a:pt x="677446" y="141359"/>
                      <a:pt x="666112" y="145752"/>
                    </a:cubicBezTo>
                    <a:cubicBezTo>
                      <a:pt x="665058" y="146191"/>
                      <a:pt x="664355" y="147597"/>
                      <a:pt x="663477" y="148563"/>
                    </a:cubicBezTo>
                    <a:cubicBezTo>
                      <a:pt x="664707" y="148827"/>
                      <a:pt x="666025" y="149354"/>
                      <a:pt x="667255" y="149442"/>
                    </a:cubicBezTo>
                    <a:cubicBezTo>
                      <a:pt x="674634" y="149529"/>
                      <a:pt x="681311" y="150847"/>
                      <a:pt x="687549" y="155504"/>
                    </a:cubicBezTo>
                    <a:cubicBezTo>
                      <a:pt x="691151" y="157963"/>
                      <a:pt x="695983" y="159193"/>
                      <a:pt x="701693" y="155504"/>
                    </a:cubicBezTo>
                    <a:moveTo>
                      <a:pt x="1491411" y="545135"/>
                    </a:moveTo>
                    <a:cubicBezTo>
                      <a:pt x="1491762" y="544257"/>
                      <a:pt x="1491850" y="542939"/>
                      <a:pt x="1492465" y="542499"/>
                    </a:cubicBezTo>
                    <a:cubicBezTo>
                      <a:pt x="1500899" y="537755"/>
                      <a:pt x="1506785" y="529936"/>
                      <a:pt x="1514516" y="524401"/>
                    </a:cubicBezTo>
                    <a:cubicBezTo>
                      <a:pt x="1516625" y="522908"/>
                      <a:pt x="1518909" y="521502"/>
                      <a:pt x="1520842" y="519745"/>
                    </a:cubicBezTo>
                    <a:cubicBezTo>
                      <a:pt x="1531560" y="509730"/>
                      <a:pt x="1538061" y="496552"/>
                      <a:pt x="1546056" y="484604"/>
                    </a:cubicBezTo>
                    <a:cubicBezTo>
                      <a:pt x="1551064" y="477136"/>
                      <a:pt x="1555808" y="468351"/>
                      <a:pt x="1548516" y="458950"/>
                    </a:cubicBezTo>
                    <a:cubicBezTo>
                      <a:pt x="1547637" y="457896"/>
                      <a:pt x="1548604" y="455524"/>
                      <a:pt x="1548340" y="453855"/>
                    </a:cubicBezTo>
                    <a:cubicBezTo>
                      <a:pt x="1547813" y="450692"/>
                      <a:pt x="1547022" y="447529"/>
                      <a:pt x="1546056" y="444455"/>
                    </a:cubicBezTo>
                    <a:cubicBezTo>
                      <a:pt x="1545880" y="443927"/>
                      <a:pt x="1544387" y="443664"/>
                      <a:pt x="1543420" y="443576"/>
                    </a:cubicBezTo>
                    <a:cubicBezTo>
                      <a:pt x="1543157" y="443576"/>
                      <a:pt x="1542366" y="444542"/>
                      <a:pt x="1542454" y="444718"/>
                    </a:cubicBezTo>
                    <a:cubicBezTo>
                      <a:pt x="1544914" y="449814"/>
                      <a:pt x="1540345" y="454821"/>
                      <a:pt x="1542190" y="459653"/>
                    </a:cubicBezTo>
                    <a:cubicBezTo>
                      <a:pt x="1545002" y="466945"/>
                      <a:pt x="1537973" y="472831"/>
                      <a:pt x="1539818" y="479860"/>
                    </a:cubicBezTo>
                    <a:cubicBezTo>
                      <a:pt x="1539994" y="480387"/>
                      <a:pt x="1538588" y="481792"/>
                      <a:pt x="1537710" y="481968"/>
                    </a:cubicBezTo>
                    <a:cubicBezTo>
                      <a:pt x="1533756" y="482583"/>
                      <a:pt x="1533669" y="486449"/>
                      <a:pt x="1531648" y="488645"/>
                    </a:cubicBezTo>
                    <a:cubicBezTo>
                      <a:pt x="1529539" y="490929"/>
                      <a:pt x="1527255" y="493213"/>
                      <a:pt x="1524883" y="495234"/>
                    </a:cubicBezTo>
                    <a:cubicBezTo>
                      <a:pt x="1523214" y="496640"/>
                      <a:pt x="1520754" y="497167"/>
                      <a:pt x="1519348" y="498748"/>
                    </a:cubicBezTo>
                    <a:cubicBezTo>
                      <a:pt x="1510124" y="508324"/>
                      <a:pt x="1501250" y="518164"/>
                      <a:pt x="1491938" y="527652"/>
                    </a:cubicBezTo>
                    <a:cubicBezTo>
                      <a:pt x="1488512" y="531166"/>
                      <a:pt x="1484031" y="533802"/>
                      <a:pt x="1480517" y="537316"/>
                    </a:cubicBezTo>
                    <a:cubicBezTo>
                      <a:pt x="1478936" y="538897"/>
                      <a:pt x="1478848" y="541885"/>
                      <a:pt x="1478057" y="544257"/>
                    </a:cubicBezTo>
                    <a:cubicBezTo>
                      <a:pt x="1479990" y="544520"/>
                      <a:pt x="1482010" y="544784"/>
                      <a:pt x="1483943" y="544959"/>
                    </a:cubicBezTo>
                    <a:cubicBezTo>
                      <a:pt x="1485876" y="545223"/>
                      <a:pt x="1487545" y="545135"/>
                      <a:pt x="1491411" y="545135"/>
                    </a:cubicBezTo>
                    <a:moveTo>
                      <a:pt x="440504" y="698528"/>
                    </a:moveTo>
                    <a:cubicBezTo>
                      <a:pt x="441207" y="699230"/>
                      <a:pt x="441997" y="700461"/>
                      <a:pt x="442700" y="700548"/>
                    </a:cubicBezTo>
                    <a:cubicBezTo>
                      <a:pt x="455088" y="700636"/>
                      <a:pt x="467475" y="700724"/>
                      <a:pt x="479862" y="700548"/>
                    </a:cubicBezTo>
                    <a:cubicBezTo>
                      <a:pt x="482322" y="700548"/>
                      <a:pt x="484870" y="699494"/>
                      <a:pt x="487154" y="698440"/>
                    </a:cubicBezTo>
                    <a:cubicBezTo>
                      <a:pt x="488033" y="698001"/>
                      <a:pt x="488648" y="696156"/>
                      <a:pt x="488560" y="694926"/>
                    </a:cubicBezTo>
                    <a:cubicBezTo>
                      <a:pt x="488384" y="693081"/>
                      <a:pt x="487769" y="691148"/>
                      <a:pt x="487066" y="689391"/>
                    </a:cubicBezTo>
                    <a:cubicBezTo>
                      <a:pt x="486539" y="688161"/>
                      <a:pt x="485485" y="686228"/>
                      <a:pt x="484606" y="686228"/>
                    </a:cubicBezTo>
                    <a:cubicBezTo>
                      <a:pt x="470286" y="685789"/>
                      <a:pt x="456318" y="679639"/>
                      <a:pt x="441734" y="683856"/>
                    </a:cubicBezTo>
                    <a:cubicBezTo>
                      <a:pt x="439801" y="684383"/>
                      <a:pt x="437078" y="683592"/>
                      <a:pt x="435057" y="682714"/>
                    </a:cubicBezTo>
                    <a:cubicBezTo>
                      <a:pt x="429083" y="680078"/>
                      <a:pt x="422933" y="679288"/>
                      <a:pt x="416608" y="679991"/>
                    </a:cubicBezTo>
                    <a:cubicBezTo>
                      <a:pt x="414499" y="680254"/>
                      <a:pt x="411249" y="681396"/>
                      <a:pt x="410809" y="682802"/>
                    </a:cubicBezTo>
                    <a:cubicBezTo>
                      <a:pt x="409140" y="688337"/>
                      <a:pt x="404308" y="689830"/>
                      <a:pt x="400267" y="692290"/>
                    </a:cubicBezTo>
                    <a:cubicBezTo>
                      <a:pt x="399564" y="692729"/>
                      <a:pt x="398773" y="693081"/>
                      <a:pt x="398071" y="693520"/>
                    </a:cubicBezTo>
                    <a:cubicBezTo>
                      <a:pt x="398949" y="693784"/>
                      <a:pt x="399916" y="694047"/>
                      <a:pt x="400794" y="694399"/>
                    </a:cubicBezTo>
                    <a:cubicBezTo>
                      <a:pt x="413181" y="698528"/>
                      <a:pt x="425744" y="698967"/>
                      <a:pt x="440504" y="698528"/>
                    </a:cubicBezTo>
                    <a:moveTo>
                      <a:pt x="79864" y="487152"/>
                    </a:moveTo>
                    <a:cubicBezTo>
                      <a:pt x="73890" y="481441"/>
                      <a:pt x="71518" y="474149"/>
                      <a:pt x="70552" y="466154"/>
                    </a:cubicBezTo>
                    <a:cubicBezTo>
                      <a:pt x="70376" y="464925"/>
                      <a:pt x="69937" y="463607"/>
                      <a:pt x="69673" y="462377"/>
                    </a:cubicBezTo>
                    <a:cubicBezTo>
                      <a:pt x="68970" y="463695"/>
                      <a:pt x="68004" y="464925"/>
                      <a:pt x="67565" y="466330"/>
                    </a:cubicBezTo>
                    <a:cubicBezTo>
                      <a:pt x="67037" y="467824"/>
                      <a:pt x="66598" y="469493"/>
                      <a:pt x="66510" y="471074"/>
                    </a:cubicBezTo>
                    <a:cubicBezTo>
                      <a:pt x="66159" y="475291"/>
                      <a:pt x="67565" y="479420"/>
                      <a:pt x="66686" y="483901"/>
                    </a:cubicBezTo>
                    <a:cubicBezTo>
                      <a:pt x="65720" y="488557"/>
                      <a:pt x="66335" y="493477"/>
                      <a:pt x="66510" y="498309"/>
                    </a:cubicBezTo>
                    <a:cubicBezTo>
                      <a:pt x="66598" y="500242"/>
                      <a:pt x="66950" y="502262"/>
                      <a:pt x="67828" y="503931"/>
                    </a:cubicBezTo>
                    <a:cubicBezTo>
                      <a:pt x="73451" y="514562"/>
                      <a:pt x="80303" y="524314"/>
                      <a:pt x="89704" y="532133"/>
                    </a:cubicBezTo>
                    <a:cubicBezTo>
                      <a:pt x="90758" y="533011"/>
                      <a:pt x="92515" y="534065"/>
                      <a:pt x="92515" y="535032"/>
                    </a:cubicBezTo>
                    <a:cubicBezTo>
                      <a:pt x="92515" y="544871"/>
                      <a:pt x="102355" y="542851"/>
                      <a:pt x="107099" y="546980"/>
                    </a:cubicBezTo>
                    <a:cubicBezTo>
                      <a:pt x="108680" y="548386"/>
                      <a:pt x="112897" y="546716"/>
                      <a:pt x="115884" y="546541"/>
                    </a:cubicBezTo>
                    <a:cubicBezTo>
                      <a:pt x="114391" y="544169"/>
                      <a:pt x="113424" y="540830"/>
                      <a:pt x="111228" y="539512"/>
                    </a:cubicBezTo>
                    <a:cubicBezTo>
                      <a:pt x="106835" y="536877"/>
                      <a:pt x="104815" y="533099"/>
                      <a:pt x="102355" y="528794"/>
                    </a:cubicBezTo>
                    <a:cubicBezTo>
                      <a:pt x="99719" y="524138"/>
                      <a:pt x="99104" y="518515"/>
                      <a:pt x="93745" y="514562"/>
                    </a:cubicBezTo>
                    <a:cubicBezTo>
                      <a:pt x="88825" y="510960"/>
                      <a:pt x="86893" y="503317"/>
                      <a:pt x="83906" y="497255"/>
                    </a:cubicBezTo>
                    <a:cubicBezTo>
                      <a:pt x="82500" y="494443"/>
                      <a:pt x="81885" y="491193"/>
                      <a:pt x="79864" y="487152"/>
                    </a:cubicBezTo>
                    <a:moveTo>
                      <a:pt x="1016737" y="393851"/>
                    </a:moveTo>
                    <a:cubicBezTo>
                      <a:pt x="1010236" y="391654"/>
                      <a:pt x="1003735" y="389985"/>
                      <a:pt x="998727" y="384538"/>
                    </a:cubicBezTo>
                    <a:cubicBezTo>
                      <a:pt x="996882" y="382518"/>
                      <a:pt x="992841" y="382254"/>
                      <a:pt x="989766" y="381463"/>
                    </a:cubicBezTo>
                    <a:cubicBezTo>
                      <a:pt x="985109" y="380233"/>
                      <a:pt x="982913" y="383923"/>
                      <a:pt x="980717" y="386735"/>
                    </a:cubicBezTo>
                    <a:cubicBezTo>
                      <a:pt x="980190" y="387350"/>
                      <a:pt x="982737" y="390424"/>
                      <a:pt x="983967" y="392269"/>
                    </a:cubicBezTo>
                    <a:cubicBezTo>
                      <a:pt x="987569" y="397629"/>
                      <a:pt x="992050" y="402548"/>
                      <a:pt x="994686" y="408347"/>
                    </a:cubicBezTo>
                    <a:cubicBezTo>
                      <a:pt x="998463" y="416693"/>
                      <a:pt x="1000484" y="418362"/>
                      <a:pt x="1009357" y="418889"/>
                    </a:cubicBezTo>
                    <a:cubicBezTo>
                      <a:pt x="1017352" y="419328"/>
                      <a:pt x="1025610" y="416693"/>
                      <a:pt x="1033341" y="420822"/>
                    </a:cubicBezTo>
                    <a:cubicBezTo>
                      <a:pt x="1033956" y="421173"/>
                      <a:pt x="1035538" y="420646"/>
                      <a:pt x="1035977" y="420031"/>
                    </a:cubicBezTo>
                    <a:cubicBezTo>
                      <a:pt x="1036416" y="419504"/>
                      <a:pt x="1036240" y="418098"/>
                      <a:pt x="1035801" y="417308"/>
                    </a:cubicBezTo>
                    <a:cubicBezTo>
                      <a:pt x="1031057" y="408786"/>
                      <a:pt x="1022360" y="403515"/>
                      <a:pt x="1016737" y="393851"/>
                    </a:cubicBezTo>
                    <a:moveTo>
                      <a:pt x="584584" y="401143"/>
                    </a:moveTo>
                    <a:cubicBezTo>
                      <a:pt x="581246" y="400088"/>
                      <a:pt x="577907" y="398771"/>
                      <a:pt x="574481" y="398068"/>
                    </a:cubicBezTo>
                    <a:cubicBezTo>
                      <a:pt x="569649" y="397101"/>
                      <a:pt x="564729" y="396486"/>
                      <a:pt x="559897" y="396047"/>
                    </a:cubicBezTo>
                    <a:cubicBezTo>
                      <a:pt x="559370" y="395959"/>
                      <a:pt x="558579" y="398156"/>
                      <a:pt x="557964" y="399298"/>
                    </a:cubicBezTo>
                    <a:cubicBezTo>
                      <a:pt x="564290" y="400088"/>
                      <a:pt x="566223" y="406853"/>
                      <a:pt x="572636" y="408786"/>
                    </a:cubicBezTo>
                    <a:cubicBezTo>
                      <a:pt x="585638" y="412652"/>
                      <a:pt x="598992" y="414584"/>
                      <a:pt x="611819" y="418626"/>
                    </a:cubicBezTo>
                    <a:cubicBezTo>
                      <a:pt x="618496" y="420734"/>
                      <a:pt x="625173" y="423194"/>
                      <a:pt x="631937" y="424687"/>
                    </a:cubicBezTo>
                    <a:cubicBezTo>
                      <a:pt x="638702" y="426181"/>
                      <a:pt x="645643" y="426532"/>
                      <a:pt x="652495" y="427499"/>
                    </a:cubicBezTo>
                    <a:cubicBezTo>
                      <a:pt x="653286" y="427587"/>
                      <a:pt x="654428" y="428377"/>
                      <a:pt x="654604" y="428202"/>
                    </a:cubicBezTo>
                    <a:cubicBezTo>
                      <a:pt x="657151" y="425127"/>
                      <a:pt x="653549" y="416253"/>
                      <a:pt x="649596" y="414409"/>
                    </a:cubicBezTo>
                    <a:cubicBezTo>
                      <a:pt x="643798" y="411597"/>
                      <a:pt x="637384" y="413881"/>
                      <a:pt x="631937" y="412212"/>
                    </a:cubicBezTo>
                    <a:cubicBezTo>
                      <a:pt x="616826" y="407556"/>
                      <a:pt x="601276" y="404745"/>
                      <a:pt x="584584" y="401143"/>
                    </a:cubicBezTo>
                    <a:moveTo>
                      <a:pt x="624997" y="706874"/>
                    </a:moveTo>
                    <a:cubicBezTo>
                      <a:pt x="631586" y="706171"/>
                      <a:pt x="638351" y="705907"/>
                      <a:pt x="644852" y="704677"/>
                    </a:cubicBezTo>
                    <a:cubicBezTo>
                      <a:pt x="653461" y="703096"/>
                      <a:pt x="661808" y="700636"/>
                      <a:pt x="670417" y="698879"/>
                    </a:cubicBezTo>
                    <a:cubicBezTo>
                      <a:pt x="681838" y="696507"/>
                      <a:pt x="692996" y="693432"/>
                      <a:pt x="704329" y="690797"/>
                    </a:cubicBezTo>
                    <a:cubicBezTo>
                      <a:pt x="711445" y="689127"/>
                      <a:pt x="716804" y="685789"/>
                      <a:pt x="722339" y="681923"/>
                    </a:cubicBezTo>
                    <a:cubicBezTo>
                      <a:pt x="723042" y="681396"/>
                      <a:pt x="722954" y="679727"/>
                      <a:pt x="723217" y="678585"/>
                    </a:cubicBezTo>
                    <a:cubicBezTo>
                      <a:pt x="722075" y="678585"/>
                      <a:pt x="720406" y="678146"/>
                      <a:pt x="719703" y="678761"/>
                    </a:cubicBezTo>
                    <a:cubicBezTo>
                      <a:pt x="713114" y="684471"/>
                      <a:pt x="705383" y="686404"/>
                      <a:pt x="696861" y="686316"/>
                    </a:cubicBezTo>
                    <a:cubicBezTo>
                      <a:pt x="694401" y="686316"/>
                      <a:pt x="691854" y="687546"/>
                      <a:pt x="689394" y="688249"/>
                    </a:cubicBezTo>
                    <a:cubicBezTo>
                      <a:pt x="687285" y="688864"/>
                      <a:pt x="685089" y="690357"/>
                      <a:pt x="682980" y="690182"/>
                    </a:cubicBezTo>
                    <a:cubicBezTo>
                      <a:pt x="673844" y="689567"/>
                      <a:pt x="666200" y="697473"/>
                      <a:pt x="656712" y="694486"/>
                    </a:cubicBezTo>
                    <a:cubicBezTo>
                      <a:pt x="656273" y="694399"/>
                      <a:pt x="655570" y="695101"/>
                      <a:pt x="655131" y="695453"/>
                    </a:cubicBezTo>
                    <a:cubicBezTo>
                      <a:pt x="649596" y="699582"/>
                      <a:pt x="643183" y="700373"/>
                      <a:pt x="636506" y="700636"/>
                    </a:cubicBezTo>
                    <a:cubicBezTo>
                      <a:pt x="633167" y="700812"/>
                      <a:pt x="629478" y="700285"/>
                      <a:pt x="626490" y="701427"/>
                    </a:cubicBezTo>
                    <a:cubicBezTo>
                      <a:pt x="619462" y="704062"/>
                      <a:pt x="612434" y="704677"/>
                      <a:pt x="605054" y="704853"/>
                    </a:cubicBezTo>
                    <a:cubicBezTo>
                      <a:pt x="594951" y="705117"/>
                      <a:pt x="584233" y="704150"/>
                      <a:pt x="575008" y="707401"/>
                    </a:cubicBezTo>
                    <a:cubicBezTo>
                      <a:pt x="566574" y="710300"/>
                      <a:pt x="557701" y="704414"/>
                      <a:pt x="550058" y="710739"/>
                    </a:cubicBezTo>
                    <a:cubicBezTo>
                      <a:pt x="548388" y="712057"/>
                      <a:pt x="544699" y="710915"/>
                      <a:pt x="541975" y="710915"/>
                    </a:cubicBezTo>
                    <a:cubicBezTo>
                      <a:pt x="540218" y="710915"/>
                      <a:pt x="538110" y="710300"/>
                      <a:pt x="536880" y="711091"/>
                    </a:cubicBezTo>
                    <a:cubicBezTo>
                      <a:pt x="535122" y="712145"/>
                      <a:pt x="534068" y="714341"/>
                      <a:pt x="532750" y="716011"/>
                    </a:cubicBezTo>
                    <a:cubicBezTo>
                      <a:pt x="534420" y="715835"/>
                      <a:pt x="536001" y="715483"/>
                      <a:pt x="537670" y="715396"/>
                    </a:cubicBezTo>
                    <a:cubicBezTo>
                      <a:pt x="539691" y="715220"/>
                      <a:pt x="541887" y="714693"/>
                      <a:pt x="543732" y="715220"/>
                    </a:cubicBezTo>
                    <a:cubicBezTo>
                      <a:pt x="550497" y="716977"/>
                      <a:pt x="556647" y="713551"/>
                      <a:pt x="563499" y="713902"/>
                    </a:cubicBezTo>
                    <a:cubicBezTo>
                      <a:pt x="575447" y="714517"/>
                      <a:pt x="587659" y="711530"/>
                      <a:pt x="599695" y="711179"/>
                    </a:cubicBezTo>
                    <a:cubicBezTo>
                      <a:pt x="607865" y="711003"/>
                      <a:pt x="615333" y="709070"/>
                      <a:pt x="624997" y="706874"/>
                    </a:cubicBezTo>
                    <a:moveTo>
                      <a:pt x="835407" y="434264"/>
                    </a:moveTo>
                    <a:cubicBezTo>
                      <a:pt x="836285" y="434615"/>
                      <a:pt x="837164" y="434966"/>
                      <a:pt x="838042" y="435318"/>
                    </a:cubicBezTo>
                    <a:cubicBezTo>
                      <a:pt x="838218" y="434703"/>
                      <a:pt x="838833" y="433912"/>
                      <a:pt x="838569" y="433473"/>
                    </a:cubicBezTo>
                    <a:cubicBezTo>
                      <a:pt x="836900" y="429695"/>
                      <a:pt x="835231" y="425830"/>
                      <a:pt x="833210" y="422228"/>
                    </a:cubicBezTo>
                    <a:cubicBezTo>
                      <a:pt x="830047" y="416605"/>
                      <a:pt x="826709" y="411070"/>
                      <a:pt x="823283" y="405623"/>
                    </a:cubicBezTo>
                    <a:cubicBezTo>
                      <a:pt x="818539" y="398068"/>
                      <a:pt x="810105" y="397804"/>
                      <a:pt x="802813" y="395169"/>
                    </a:cubicBezTo>
                    <a:cubicBezTo>
                      <a:pt x="799387" y="393939"/>
                      <a:pt x="798244" y="392884"/>
                      <a:pt x="797981" y="397453"/>
                    </a:cubicBezTo>
                    <a:cubicBezTo>
                      <a:pt x="797102" y="411949"/>
                      <a:pt x="797190" y="412476"/>
                      <a:pt x="802198" y="423985"/>
                    </a:cubicBezTo>
                    <a:cubicBezTo>
                      <a:pt x="803252" y="426269"/>
                      <a:pt x="803428" y="428992"/>
                      <a:pt x="804307" y="431364"/>
                    </a:cubicBezTo>
                    <a:cubicBezTo>
                      <a:pt x="804921" y="433209"/>
                      <a:pt x="805888" y="434879"/>
                      <a:pt x="806679" y="436636"/>
                    </a:cubicBezTo>
                    <a:cubicBezTo>
                      <a:pt x="808172" y="435669"/>
                      <a:pt x="809753" y="434791"/>
                      <a:pt x="811071" y="433649"/>
                    </a:cubicBezTo>
                    <a:cubicBezTo>
                      <a:pt x="813795" y="431189"/>
                      <a:pt x="815903" y="428202"/>
                      <a:pt x="820559" y="428904"/>
                    </a:cubicBezTo>
                    <a:cubicBezTo>
                      <a:pt x="825479" y="429695"/>
                      <a:pt x="831014" y="427674"/>
                      <a:pt x="835407" y="434264"/>
                    </a:cubicBezTo>
                    <a:moveTo>
                      <a:pt x="1226092" y="228071"/>
                    </a:moveTo>
                    <a:cubicBezTo>
                      <a:pt x="1228201" y="227368"/>
                      <a:pt x="1230485" y="226929"/>
                      <a:pt x="1232418" y="225962"/>
                    </a:cubicBezTo>
                    <a:cubicBezTo>
                      <a:pt x="1234702" y="224732"/>
                      <a:pt x="1239358" y="229125"/>
                      <a:pt x="1239183" y="223239"/>
                    </a:cubicBezTo>
                    <a:cubicBezTo>
                      <a:pt x="1239183" y="222712"/>
                      <a:pt x="1233824" y="222009"/>
                      <a:pt x="1231012" y="222009"/>
                    </a:cubicBezTo>
                    <a:cubicBezTo>
                      <a:pt x="1229607" y="222009"/>
                      <a:pt x="1228113" y="223239"/>
                      <a:pt x="1226707" y="223942"/>
                    </a:cubicBezTo>
                    <a:cubicBezTo>
                      <a:pt x="1213354" y="230443"/>
                      <a:pt x="1199297" y="229213"/>
                      <a:pt x="1185592" y="226665"/>
                    </a:cubicBezTo>
                    <a:cubicBezTo>
                      <a:pt x="1175313" y="224732"/>
                      <a:pt x="1165386" y="220691"/>
                      <a:pt x="1155282" y="217792"/>
                    </a:cubicBezTo>
                    <a:cubicBezTo>
                      <a:pt x="1153701" y="217353"/>
                      <a:pt x="1151680" y="217353"/>
                      <a:pt x="1150187" y="217880"/>
                    </a:cubicBezTo>
                    <a:cubicBezTo>
                      <a:pt x="1148781" y="218407"/>
                      <a:pt x="1147639" y="219900"/>
                      <a:pt x="1146409" y="220955"/>
                    </a:cubicBezTo>
                    <a:cubicBezTo>
                      <a:pt x="1147639" y="221306"/>
                      <a:pt x="1148957" y="221394"/>
                      <a:pt x="1150099" y="222009"/>
                    </a:cubicBezTo>
                    <a:cubicBezTo>
                      <a:pt x="1158884" y="226489"/>
                      <a:pt x="1171359" y="226314"/>
                      <a:pt x="1173468" y="239667"/>
                    </a:cubicBezTo>
                    <a:cubicBezTo>
                      <a:pt x="1173556" y="240019"/>
                      <a:pt x="1174522" y="240370"/>
                      <a:pt x="1175049" y="240634"/>
                    </a:cubicBezTo>
                    <a:cubicBezTo>
                      <a:pt x="1178564" y="242040"/>
                      <a:pt x="1182165" y="243445"/>
                      <a:pt x="1185768" y="244763"/>
                    </a:cubicBezTo>
                    <a:cubicBezTo>
                      <a:pt x="1191478" y="246871"/>
                      <a:pt x="1195958" y="247135"/>
                      <a:pt x="1202108" y="243182"/>
                    </a:cubicBezTo>
                    <a:cubicBezTo>
                      <a:pt x="1209488" y="238262"/>
                      <a:pt x="1217483" y="233957"/>
                      <a:pt x="1226092" y="228071"/>
                    </a:cubicBezTo>
                    <a:moveTo>
                      <a:pt x="1400219" y="541006"/>
                    </a:moveTo>
                    <a:cubicBezTo>
                      <a:pt x="1407774" y="536174"/>
                      <a:pt x="1413485" y="527740"/>
                      <a:pt x="1424027" y="528443"/>
                    </a:cubicBezTo>
                    <a:cubicBezTo>
                      <a:pt x="1424642" y="528443"/>
                      <a:pt x="1426048" y="526861"/>
                      <a:pt x="1426048" y="525983"/>
                    </a:cubicBezTo>
                    <a:cubicBezTo>
                      <a:pt x="1426135" y="523611"/>
                      <a:pt x="1426311" y="522293"/>
                      <a:pt x="1429386" y="522205"/>
                    </a:cubicBezTo>
                    <a:cubicBezTo>
                      <a:pt x="1431055" y="522205"/>
                      <a:pt x="1433076" y="520712"/>
                      <a:pt x="1434306" y="519306"/>
                    </a:cubicBezTo>
                    <a:cubicBezTo>
                      <a:pt x="1439313" y="513859"/>
                      <a:pt x="1444145" y="508324"/>
                      <a:pt x="1448890" y="502614"/>
                    </a:cubicBezTo>
                    <a:cubicBezTo>
                      <a:pt x="1449856" y="501472"/>
                      <a:pt x="1450295" y="499802"/>
                      <a:pt x="1450998" y="498397"/>
                    </a:cubicBezTo>
                    <a:cubicBezTo>
                      <a:pt x="1449417" y="498045"/>
                      <a:pt x="1447660" y="497167"/>
                      <a:pt x="1446254" y="497518"/>
                    </a:cubicBezTo>
                    <a:cubicBezTo>
                      <a:pt x="1439138" y="499715"/>
                      <a:pt x="1431934" y="501472"/>
                      <a:pt x="1424466" y="502526"/>
                    </a:cubicBezTo>
                    <a:cubicBezTo>
                      <a:pt x="1420337" y="503053"/>
                      <a:pt x="1417174" y="505777"/>
                      <a:pt x="1414099" y="509906"/>
                    </a:cubicBezTo>
                    <a:cubicBezTo>
                      <a:pt x="1407774" y="518340"/>
                      <a:pt x="1404787" y="529673"/>
                      <a:pt x="1394245" y="534856"/>
                    </a:cubicBezTo>
                    <a:cubicBezTo>
                      <a:pt x="1393278" y="535295"/>
                      <a:pt x="1392575" y="538634"/>
                      <a:pt x="1393190" y="539161"/>
                    </a:cubicBezTo>
                    <a:cubicBezTo>
                      <a:pt x="1394332" y="540303"/>
                      <a:pt x="1396353" y="540479"/>
                      <a:pt x="1400219" y="541006"/>
                    </a:cubicBezTo>
                    <a:moveTo>
                      <a:pt x="1367010" y="532748"/>
                    </a:moveTo>
                    <a:cubicBezTo>
                      <a:pt x="1372369" y="526686"/>
                      <a:pt x="1377728" y="520712"/>
                      <a:pt x="1383087" y="514562"/>
                    </a:cubicBezTo>
                    <a:cubicBezTo>
                      <a:pt x="1383614" y="514035"/>
                      <a:pt x="1383702" y="513156"/>
                      <a:pt x="1384053" y="512366"/>
                    </a:cubicBezTo>
                    <a:cubicBezTo>
                      <a:pt x="1383439" y="512190"/>
                      <a:pt x="1382736" y="511926"/>
                      <a:pt x="1382121" y="512014"/>
                    </a:cubicBezTo>
                    <a:cubicBezTo>
                      <a:pt x="1378343" y="512541"/>
                      <a:pt x="1373775" y="514650"/>
                      <a:pt x="1370875" y="513332"/>
                    </a:cubicBezTo>
                    <a:cubicBezTo>
                      <a:pt x="1364901" y="510608"/>
                      <a:pt x="1358927" y="516143"/>
                      <a:pt x="1353393" y="512190"/>
                    </a:cubicBezTo>
                    <a:cubicBezTo>
                      <a:pt x="1352777" y="511751"/>
                      <a:pt x="1350669" y="513420"/>
                      <a:pt x="1349176" y="514123"/>
                    </a:cubicBezTo>
                    <a:cubicBezTo>
                      <a:pt x="1345574" y="515880"/>
                      <a:pt x="1348297" y="515792"/>
                      <a:pt x="1349703" y="516231"/>
                    </a:cubicBezTo>
                    <a:cubicBezTo>
                      <a:pt x="1351636" y="516758"/>
                      <a:pt x="1351899" y="517373"/>
                      <a:pt x="1349878" y="518340"/>
                    </a:cubicBezTo>
                    <a:cubicBezTo>
                      <a:pt x="1348473" y="519043"/>
                      <a:pt x="1346891" y="519745"/>
                      <a:pt x="1345837" y="520887"/>
                    </a:cubicBezTo>
                    <a:cubicBezTo>
                      <a:pt x="1337667" y="529673"/>
                      <a:pt x="1327915" y="535822"/>
                      <a:pt x="1316318" y="539073"/>
                    </a:cubicBezTo>
                    <a:cubicBezTo>
                      <a:pt x="1315615" y="539249"/>
                      <a:pt x="1315088" y="539952"/>
                      <a:pt x="1314473" y="540391"/>
                    </a:cubicBezTo>
                    <a:cubicBezTo>
                      <a:pt x="1315088" y="540654"/>
                      <a:pt x="1315703" y="541006"/>
                      <a:pt x="1316230" y="541006"/>
                    </a:cubicBezTo>
                    <a:cubicBezTo>
                      <a:pt x="1324928" y="540918"/>
                      <a:pt x="1333713" y="541797"/>
                      <a:pt x="1342147" y="538897"/>
                    </a:cubicBezTo>
                    <a:cubicBezTo>
                      <a:pt x="1344256" y="538194"/>
                      <a:pt x="1346452" y="536965"/>
                      <a:pt x="1348561" y="537053"/>
                    </a:cubicBezTo>
                    <a:cubicBezTo>
                      <a:pt x="1354798" y="537404"/>
                      <a:pt x="1360421" y="536086"/>
                      <a:pt x="1367010" y="532748"/>
                    </a:cubicBezTo>
                    <a:moveTo>
                      <a:pt x="1130771" y="271558"/>
                    </a:moveTo>
                    <a:cubicBezTo>
                      <a:pt x="1137272" y="277357"/>
                      <a:pt x="1143861" y="283155"/>
                      <a:pt x="1150187" y="289041"/>
                    </a:cubicBezTo>
                    <a:cubicBezTo>
                      <a:pt x="1150714" y="289568"/>
                      <a:pt x="1150187" y="291062"/>
                      <a:pt x="1150450" y="292028"/>
                    </a:cubicBezTo>
                    <a:cubicBezTo>
                      <a:pt x="1150977" y="293873"/>
                      <a:pt x="1151329" y="296070"/>
                      <a:pt x="1152559" y="297299"/>
                    </a:cubicBezTo>
                    <a:cubicBezTo>
                      <a:pt x="1154755" y="299584"/>
                      <a:pt x="1155106" y="301516"/>
                      <a:pt x="1153877" y="304504"/>
                    </a:cubicBezTo>
                    <a:cubicBezTo>
                      <a:pt x="1152822" y="307051"/>
                      <a:pt x="1154316" y="308808"/>
                      <a:pt x="1156249" y="307930"/>
                    </a:cubicBezTo>
                    <a:cubicBezTo>
                      <a:pt x="1158797" y="306876"/>
                      <a:pt x="1160641" y="305558"/>
                      <a:pt x="1162838" y="308545"/>
                    </a:cubicBezTo>
                    <a:cubicBezTo>
                      <a:pt x="1165210" y="311795"/>
                      <a:pt x="1163541" y="313552"/>
                      <a:pt x="1161256" y="315661"/>
                    </a:cubicBezTo>
                    <a:cubicBezTo>
                      <a:pt x="1160729" y="316188"/>
                      <a:pt x="1160993" y="317506"/>
                      <a:pt x="1160905" y="318384"/>
                    </a:cubicBezTo>
                    <a:cubicBezTo>
                      <a:pt x="1161608" y="318209"/>
                      <a:pt x="1162662" y="318297"/>
                      <a:pt x="1163101" y="317769"/>
                    </a:cubicBezTo>
                    <a:cubicBezTo>
                      <a:pt x="1166879" y="313816"/>
                      <a:pt x="1167055" y="314080"/>
                      <a:pt x="1169602" y="319702"/>
                    </a:cubicBezTo>
                    <a:cubicBezTo>
                      <a:pt x="1172590" y="326379"/>
                      <a:pt x="1179881" y="331299"/>
                      <a:pt x="1185680" y="336658"/>
                    </a:cubicBezTo>
                    <a:cubicBezTo>
                      <a:pt x="1186822" y="337712"/>
                      <a:pt x="1189282" y="337185"/>
                      <a:pt x="1191214" y="337449"/>
                    </a:cubicBezTo>
                    <a:cubicBezTo>
                      <a:pt x="1190687" y="335779"/>
                      <a:pt x="1190600" y="333583"/>
                      <a:pt x="1189457" y="332529"/>
                    </a:cubicBezTo>
                    <a:cubicBezTo>
                      <a:pt x="1182517" y="325764"/>
                      <a:pt x="1176104" y="318736"/>
                      <a:pt x="1172677" y="309423"/>
                    </a:cubicBezTo>
                    <a:cubicBezTo>
                      <a:pt x="1171447" y="306085"/>
                      <a:pt x="1170305" y="302834"/>
                      <a:pt x="1168987" y="299584"/>
                    </a:cubicBezTo>
                    <a:cubicBezTo>
                      <a:pt x="1167670" y="295982"/>
                      <a:pt x="1166264" y="292380"/>
                      <a:pt x="1164858" y="288866"/>
                    </a:cubicBezTo>
                    <a:cubicBezTo>
                      <a:pt x="1163453" y="285527"/>
                      <a:pt x="1163277" y="281662"/>
                      <a:pt x="1157566" y="281486"/>
                    </a:cubicBezTo>
                    <a:cubicBezTo>
                      <a:pt x="1154579" y="281398"/>
                      <a:pt x="1151856" y="277445"/>
                      <a:pt x="1148869" y="275248"/>
                    </a:cubicBezTo>
                    <a:cubicBezTo>
                      <a:pt x="1147024" y="273930"/>
                      <a:pt x="1145179" y="271910"/>
                      <a:pt x="1143159" y="271734"/>
                    </a:cubicBezTo>
                    <a:cubicBezTo>
                      <a:pt x="1139469" y="271383"/>
                      <a:pt x="1136833" y="271031"/>
                      <a:pt x="1135515" y="266814"/>
                    </a:cubicBezTo>
                    <a:cubicBezTo>
                      <a:pt x="1135252" y="265848"/>
                      <a:pt x="1130420" y="266375"/>
                      <a:pt x="1127696" y="266199"/>
                    </a:cubicBezTo>
                    <a:cubicBezTo>
                      <a:pt x="1128399" y="267693"/>
                      <a:pt x="1129014" y="269098"/>
                      <a:pt x="1130771" y="271558"/>
                    </a:cubicBezTo>
                    <a:moveTo>
                      <a:pt x="618759" y="315134"/>
                    </a:moveTo>
                    <a:cubicBezTo>
                      <a:pt x="613488" y="315046"/>
                      <a:pt x="608041" y="315925"/>
                      <a:pt x="603385" y="312323"/>
                    </a:cubicBezTo>
                    <a:cubicBezTo>
                      <a:pt x="602506" y="311620"/>
                      <a:pt x="600310" y="310917"/>
                      <a:pt x="600046" y="311356"/>
                    </a:cubicBezTo>
                    <a:cubicBezTo>
                      <a:pt x="595478" y="316627"/>
                      <a:pt x="589943" y="313201"/>
                      <a:pt x="584848" y="313113"/>
                    </a:cubicBezTo>
                    <a:cubicBezTo>
                      <a:pt x="581070" y="313025"/>
                      <a:pt x="577292" y="313025"/>
                      <a:pt x="573514" y="313201"/>
                    </a:cubicBezTo>
                    <a:cubicBezTo>
                      <a:pt x="573075" y="313201"/>
                      <a:pt x="572460" y="314607"/>
                      <a:pt x="572285" y="315485"/>
                    </a:cubicBezTo>
                    <a:cubicBezTo>
                      <a:pt x="572197" y="315925"/>
                      <a:pt x="573075" y="317067"/>
                      <a:pt x="573163" y="317067"/>
                    </a:cubicBezTo>
                    <a:cubicBezTo>
                      <a:pt x="578962" y="314695"/>
                      <a:pt x="581773" y="321371"/>
                      <a:pt x="586956" y="321459"/>
                    </a:cubicBezTo>
                    <a:cubicBezTo>
                      <a:pt x="593545" y="321635"/>
                      <a:pt x="600134" y="323129"/>
                      <a:pt x="606811" y="323304"/>
                    </a:cubicBezTo>
                    <a:cubicBezTo>
                      <a:pt x="619726" y="323568"/>
                      <a:pt x="632552" y="324710"/>
                      <a:pt x="644940" y="328663"/>
                    </a:cubicBezTo>
                    <a:cubicBezTo>
                      <a:pt x="645555" y="328839"/>
                      <a:pt x="646433" y="328312"/>
                      <a:pt x="647136" y="328400"/>
                    </a:cubicBezTo>
                    <a:cubicBezTo>
                      <a:pt x="656536" y="329366"/>
                      <a:pt x="662950" y="321284"/>
                      <a:pt x="671735" y="320229"/>
                    </a:cubicBezTo>
                    <a:cubicBezTo>
                      <a:pt x="672965" y="320054"/>
                      <a:pt x="674019" y="318384"/>
                      <a:pt x="675161" y="317418"/>
                    </a:cubicBezTo>
                    <a:cubicBezTo>
                      <a:pt x="673492" y="316803"/>
                      <a:pt x="671823" y="315661"/>
                      <a:pt x="670154" y="315749"/>
                    </a:cubicBezTo>
                    <a:cubicBezTo>
                      <a:pt x="663828" y="316012"/>
                      <a:pt x="657064" y="318209"/>
                      <a:pt x="651265" y="316715"/>
                    </a:cubicBezTo>
                    <a:cubicBezTo>
                      <a:pt x="645555" y="315222"/>
                      <a:pt x="640020" y="315485"/>
                      <a:pt x="634397" y="315134"/>
                    </a:cubicBezTo>
                    <a:cubicBezTo>
                      <a:pt x="629829" y="314870"/>
                      <a:pt x="625348" y="315134"/>
                      <a:pt x="618759" y="315134"/>
                    </a:cubicBezTo>
                    <a:moveTo>
                      <a:pt x="1080958" y="255042"/>
                    </a:moveTo>
                    <a:cubicBezTo>
                      <a:pt x="1076390" y="255745"/>
                      <a:pt x="1071821" y="256184"/>
                      <a:pt x="1067341" y="257238"/>
                    </a:cubicBezTo>
                    <a:cubicBezTo>
                      <a:pt x="1065232" y="257677"/>
                      <a:pt x="1062421" y="258644"/>
                      <a:pt x="1061542" y="260313"/>
                    </a:cubicBezTo>
                    <a:cubicBezTo>
                      <a:pt x="1060137" y="262861"/>
                      <a:pt x="1061542" y="265409"/>
                      <a:pt x="1064090" y="267254"/>
                    </a:cubicBezTo>
                    <a:cubicBezTo>
                      <a:pt x="1067516" y="269801"/>
                      <a:pt x="1071470" y="272085"/>
                      <a:pt x="1074105" y="275424"/>
                    </a:cubicBezTo>
                    <a:cubicBezTo>
                      <a:pt x="1077356" y="279377"/>
                      <a:pt x="1081924" y="281222"/>
                      <a:pt x="1085966" y="281749"/>
                    </a:cubicBezTo>
                    <a:cubicBezTo>
                      <a:pt x="1093872" y="282716"/>
                      <a:pt x="1099671" y="287284"/>
                      <a:pt x="1106172" y="290710"/>
                    </a:cubicBezTo>
                    <a:cubicBezTo>
                      <a:pt x="1108193" y="291765"/>
                      <a:pt x="1109950" y="293258"/>
                      <a:pt x="1111970" y="294225"/>
                    </a:cubicBezTo>
                    <a:cubicBezTo>
                      <a:pt x="1112673" y="294576"/>
                      <a:pt x="1114167" y="294400"/>
                      <a:pt x="1114606" y="293873"/>
                    </a:cubicBezTo>
                    <a:cubicBezTo>
                      <a:pt x="1115133" y="293346"/>
                      <a:pt x="1115309" y="291589"/>
                      <a:pt x="1114957" y="291238"/>
                    </a:cubicBezTo>
                    <a:cubicBezTo>
                      <a:pt x="1108720" y="285966"/>
                      <a:pt x="1104766" y="279114"/>
                      <a:pt x="1100198" y="272525"/>
                    </a:cubicBezTo>
                    <a:cubicBezTo>
                      <a:pt x="1098089" y="269450"/>
                      <a:pt x="1095015" y="266902"/>
                      <a:pt x="1092906" y="263564"/>
                    </a:cubicBezTo>
                    <a:cubicBezTo>
                      <a:pt x="1090622" y="259962"/>
                      <a:pt x="1086405" y="257765"/>
                      <a:pt x="1080958" y="255042"/>
                    </a:cubicBezTo>
                    <a:moveTo>
                      <a:pt x="1067516" y="347200"/>
                    </a:moveTo>
                    <a:cubicBezTo>
                      <a:pt x="1065408" y="344301"/>
                      <a:pt x="1063387" y="341314"/>
                      <a:pt x="1061279" y="338415"/>
                    </a:cubicBezTo>
                    <a:cubicBezTo>
                      <a:pt x="1059697" y="336307"/>
                      <a:pt x="1058555" y="333495"/>
                      <a:pt x="1056447" y="332265"/>
                    </a:cubicBezTo>
                    <a:cubicBezTo>
                      <a:pt x="1050736" y="328751"/>
                      <a:pt x="1044674" y="325676"/>
                      <a:pt x="1038700" y="322689"/>
                    </a:cubicBezTo>
                    <a:cubicBezTo>
                      <a:pt x="1037558" y="322074"/>
                      <a:pt x="1035889" y="322426"/>
                      <a:pt x="1034483" y="322250"/>
                    </a:cubicBezTo>
                    <a:cubicBezTo>
                      <a:pt x="1034483" y="323656"/>
                      <a:pt x="1034132" y="325061"/>
                      <a:pt x="1034483" y="326291"/>
                    </a:cubicBezTo>
                    <a:cubicBezTo>
                      <a:pt x="1034659" y="327170"/>
                      <a:pt x="1035889" y="327785"/>
                      <a:pt x="1036504" y="328576"/>
                    </a:cubicBezTo>
                    <a:cubicBezTo>
                      <a:pt x="1043005" y="337537"/>
                      <a:pt x="1051176" y="345356"/>
                      <a:pt x="1055217" y="356074"/>
                    </a:cubicBezTo>
                    <a:cubicBezTo>
                      <a:pt x="1055568" y="357040"/>
                      <a:pt x="1056535" y="358007"/>
                      <a:pt x="1057413" y="358621"/>
                    </a:cubicBezTo>
                    <a:cubicBezTo>
                      <a:pt x="1059785" y="360203"/>
                      <a:pt x="1062597" y="361433"/>
                      <a:pt x="1064793" y="363190"/>
                    </a:cubicBezTo>
                    <a:cubicBezTo>
                      <a:pt x="1067165" y="365123"/>
                      <a:pt x="1069098" y="366704"/>
                      <a:pt x="1072524" y="367231"/>
                    </a:cubicBezTo>
                    <a:cubicBezTo>
                      <a:pt x="1076390" y="367846"/>
                      <a:pt x="1079728" y="371185"/>
                      <a:pt x="1083418" y="373293"/>
                    </a:cubicBezTo>
                    <a:cubicBezTo>
                      <a:pt x="1084209" y="373732"/>
                      <a:pt x="1085351" y="373820"/>
                      <a:pt x="1086317" y="374084"/>
                    </a:cubicBezTo>
                    <a:cubicBezTo>
                      <a:pt x="1086054" y="373117"/>
                      <a:pt x="1086054" y="372063"/>
                      <a:pt x="1085526" y="371360"/>
                    </a:cubicBezTo>
                    <a:cubicBezTo>
                      <a:pt x="1079816" y="363629"/>
                      <a:pt x="1074193" y="355986"/>
                      <a:pt x="1067516" y="347200"/>
                    </a:cubicBezTo>
                    <a:moveTo>
                      <a:pt x="1202284" y="411509"/>
                    </a:moveTo>
                    <a:cubicBezTo>
                      <a:pt x="1201669" y="412915"/>
                      <a:pt x="1200088" y="415199"/>
                      <a:pt x="1200439" y="415639"/>
                    </a:cubicBezTo>
                    <a:cubicBezTo>
                      <a:pt x="1207028" y="423282"/>
                      <a:pt x="1213793" y="430749"/>
                      <a:pt x="1220733" y="438129"/>
                    </a:cubicBezTo>
                    <a:cubicBezTo>
                      <a:pt x="1221700" y="439095"/>
                      <a:pt x="1223720" y="439447"/>
                      <a:pt x="1225302" y="439447"/>
                    </a:cubicBezTo>
                    <a:cubicBezTo>
                      <a:pt x="1227762" y="439359"/>
                      <a:pt x="1239183" y="427938"/>
                      <a:pt x="1239446" y="425390"/>
                    </a:cubicBezTo>
                    <a:cubicBezTo>
                      <a:pt x="1239534" y="424687"/>
                      <a:pt x="1238041" y="423106"/>
                      <a:pt x="1237250" y="423106"/>
                    </a:cubicBezTo>
                    <a:cubicBezTo>
                      <a:pt x="1232066" y="423106"/>
                      <a:pt x="1231100" y="420031"/>
                      <a:pt x="1231188" y="415814"/>
                    </a:cubicBezTo>
                    <a:cubicBezTo>
                      <a:pt x="1231188" y="414848"/>
                      <a:pt x="1230837" y="413091"/>
                      <a:pt x="1230485" y="413091"/>
                    </a:cubicBezTo>
                    <a:cubicBezTo>
                      <a:pt x="1224511" y="412827"/>
                      <a:pt x="1219943" y="405360"/>
                      <a:pt x="1213881" y="408786"/>
                    </a:cubicBezTo>
                    <a:cubicBezTo>
                      <a:pt x="1210191" y="410807"/>
                      <a:pt x="1206852" y="409928"/>
                      <a:pt x="1202284" y="411509"/>
                    </a:cubicBezTo>
                    <a:moveTo>
                      <a:pt x="1163892" y="383484"/>
                    </a:moveTo>
                    <a:cubicBezTo>
                      <a:pt x="1168548" y="388492"/>
                      <a:pt x="1172853" y="393851"/>
                      <a:pt x="1181111" y="391830"/>
                    </a:cubicBezTo>
                    <a:cubicBezTo>
                      <a:pt x="1185504" y="390776"/>
                      <a:pt x="1190160" y="390424"/>
                      <a:pt x="1194641" y="389722"/>
                    </a:cubicBezTo>
                    <a:cubicBezTo>
                      <a:pt x="1195607" y="389546"/>
                      <a:pt x="1196574" y="389370"/>
                      <a:pt x="1197540" y="389195"/>
                    </a:cubicBezTo>
                    <a:cubicBezTo>
                      <a:pt x="1196925" y="388228"/>
                      <a:pt x="1196486" y="387086"/>
                      <a:pt x="1195607" y="386295"/>
                    </a:cubicBezTo>
                    <a:cubicBezTo>
                      <a:pt x="1194377" y="385241"/>
                      <a:pt x="1192884" y="384538"/>
                      <a:pt x="1191654" y="383484"/>
                    </a:cubicBezTo>
                    <a:cubicBezTo>
                      <a:pt x="1178739" y="372678"/>
                      <a:pt x="1162135" y="369955"/>
                      <a:pt x="1147639" y="362751"/>
                    </a:cubicBezTo>
                    <a:cubicBezTo>
                      <a:pt x="1144213" y="361081"/>
                      <a:pt x="1140962" y="358885"/>
                      <a:pt x="1137536" y="357304"/>
                    </a:cubicBezTo>
                    <a:cubicBezTo>
                      <a:pt x="1136921" y="357040"/>
                      <a:pt x="1135603" y="358182"/>
                      <a:pt x="1134724" y="358973"/>
                    </a:cubicBezTo>
                    <a:cubicBezTo>
                      <a:pt x="1134549" y="359149"/>
                      <a:pt x="1134988" y="360379"/>
                      <a:pt x="1135427" y="360730"/>
                    </a:cubicBezTo>
                    <a:cubicBezTo>
                      <a:pt x="1141226" y="364947"/>
                      <a:pt x="1147200" y="368988"/>
                      <a:pt x="1152910" y="373293"/>
                    </a:cubicBezTo>
                    <a:cubicBezTo>
                      <a:pt x="1153701" y="373908"/>
                      <a:pt x="1154228" y="376104"/>
                      <a:pt x="1153789" y="376983"/>
                    </a:cubicBezTo>
                    <a:cubicBezTo>
                      <a:pt x="1152471" y="379355"/>
                      <a:pt x="1152295" y="379619"/>
                      <a:pt x="1153262" y="379355"/>
                    </a:cubicBezTo>
                    <a:cubicBezTo>
                      <a:pt x="1157215" y="378476"/>
                      <a:pt x="1159587" y="380848"/>
                      <a:pt x="1163892" y="383484"/>
                    </a:cubicBezTo>
                    <a:moveTo>
                      <a:pt x="1050912" y="461235"/>
                    </a:moveTo>
                    <a:cubicBezTo>
                      <a:pt x="1048276" y="458599"/>
                      <a:pt x="1044499" y="456315"/>
                      <a:pt x="1043093" y="453152"/>
                    </a:cubicBezTo>
                    <a:cubicBezTo>
                      <a:pt x="1039579" y="444806"/>
                      <a:pt x="1033605" y="442522"/>
                      <a:pt x="1025346" y="443664"/>
                    </a:cubicBezTo>
                    <a:cubicBezTo>
                      <a:pt x="1024029" y="443840"/>
                      <a:pt x="1022535" y="443576"/>
                      <a:pt x="1021217" y="443752"/>
                    </a:cubicBezTo>
                    <a:cubicBezTo>
                      <a:pt x="1019372" y="444015"/>
                      <a:pt x="1017528" y="444542"/>
                      <a:pt x="1015683" y="444982"/>
                    </a:cubicBezTo>
                    <a:cubicBezTo>
                      <a:pt x="1016210" y="446827"/>
                      <a:pt x="1016210" y="449199"/>
                      <a:pt x="1017352" y="450429"/>
                    </a:cubicBezTo>
                    <a:cubicBezTo>
                      <a:pt x="1020690" y="454118"/>
                      <a:pt x="1022360" y="458160"/>
                      <a:pt x="1021832" y="463079"/>
                    </a:cubicBezTo>
                    <a:cubicBezTo>
                      <a:pt x="1021569" y="465627"/>
                      <a:pt x="1022272" y="466945"/>
                      <a:pt x="1025171" y="466594"/>
                    </a:cubicBezTo>
                    <a:cubicBezTo>
                      <a:pt x="1027191" y="466418"/>
                      <a:pt x="1030003" y="465803"/>
                      <a:pt x="1031145" y="466857"/>
                    </a:cubicBezTo>
                    <a:cubicBezTo>
                      <a:pt x="1035538" y="470547"/>
                      <a:pt x="1040370" y="467824"/>
                      <a:pt x="1044938" y="468614"/>
                    </a:cubicBezTo>
                    <a:cubicBezTo>
                      <a:pt x="1049770" y="469493"/>
                      <a:pt x="1054690" y="470020"/>
                      <a:pt x="1059522" y="470723"/>
                    </a:cubicBezTo>
                    <a:cubicBezTo>
                      <a:pt x="1060224" y="470811"/>
                      <a:pt x="1060927" y="470899"/>
                      <a:pt x="1061542" y="470723"/>
                    </a:cubicBezTo>
                    <a:cubicBezTo>
                      <a:pt x="1062157" y="470547"/>
                      <a:pt x="1062684" y="470108"/>
                      <a:pt x="1063212" y="469756"/>
                    </a:cubicBezTo>
                    <a:cubicBezTo>
                      <a:pt x="1062772" y="469229"/>
                      <a:pt x="1062333" y="468614"/>
                      <a:pt x="1061806" y="468351"/>
                    </a:cubicBezTo>
                    <a:cubicBezTo>
                      <a:pt x="1058643" y="466154"/>
                      <a:pt x="1055305" y="464222"/>
                      <a:pt x="1050912" y="461235"/>
                    </a:cubicBezTo>
                    <a:moveTo>
                      <a:pt x="611555" y="566923"/>
                    </a:moveTo>
                    <a:cubicBezTo>
                      <a:pt x="612785" y="566571"/>
                      <a:pt x="614015" y="565956"/>
                      <a:pt x="615245" y="565956"/>
                    </a:cubicBezTo>
                    <a:cubicBezTo>
                      <a:pt x="621746" y="565868"/>
                      <a:pt x="628687" y="567274"/>
                      <a:pt x="634749" y="565605"/>
                    </a:cubicBezTo>
                    <a:cubicBezTo>
                      <a:pt x="645818" y="562530"/>
                      <a:pt x="655921" y="565429"/>
                      <a:pt x="666376" y="567801"/>
                    </a:cubicBezTo>
                    <a:cubicBezTo>
                      <a:pt x="667255" y="567977"/>
                      <a:pt x="668484" y="566923"/>
                      <a:pt x="669539" y="566396"/>
                    </a:cubicBezTo>
                    <a:cubicBezTo>
                      <a:pt x="668836" y="565517"/>
                      <a:pt x="668221" y="564463"/>
                      <a:pt x="667430" y="563848"/>
                    </a:cubicBezTo>
                    <a:cubicBezTo>
                      <a:pt x="657327" y="555941"/>
                      <a:pt x="644500" y="562618"/>
                      <a:pt x="633870" y="557610"/>
                    </a:cubicBezTo>
                    <a:cubicBezTo>
                      <a:pt x="622625" y="562969"/>
                      <a:pt x="611819" y="557786"/>
                      <a:pt x="601452" y="555150"/>
                    </a:cubicBezTo>
                    <a:cubicBezTo>
                      <a:pt x="594336" y="553306"/>
                      <a:pt x="587483" y="554184"/>
                      <a:pt x="580543" y="553569"/>
                    </a:cubicBezTo>
                    <a:cubicBezTo>
                      <a:pt x="580279" y="553569"/>
                      <a:pt x="579401" y="555414"/>
                      <a:pt x="579577" y="555502"/>
                    </a:cubicBezTo>
                    <a:cubicBezTo>
                      <a:pt x="583969" y="559016"/>
                      <a:pt x="587923" y="563584"/>
                      <a:pt x="592930" y="565517"/>
                    </a:cubicBezTo>
                    <a:cubicBezTo>
                      <a:pt x="598289" y="567713"/>
                      <a:pt x="604615" y="567274"/>
                      <a:pt x="611555" y="566923"/>
                    </a:cubicBezTo>
                    <a:moveTo>
                      <a:pt x="646785" y="633252"/>
                    </a:moveTo>
                    <a:cubicBezTo>
                      <a:pt x="647927" y="633428"/>
                      <a:pt x="649245" y="634043"/>
                      <a:pt x="650299" y="633779"/>
                    </a:cubicBezTo>
                    <a:cubicBezTo>
                      <a:pt x="654604" y="632725"/>
                      <a:pt x="658821" y="630880"/>
                      <a:pt x="663213" y="630265"/>
                    </a:cubicBezTo>
                    <a:cubicBezTo>
                      <a:pt x="666464" y="629826"/>
                      <a:pt x="670066" y="631671"/>
                      <a:pt x="673404" y="631319"/>
                    </a:cubicBezTo>
                    <a:cubicBezTo>
                      <a:pt x="676831" y="630968"/>
                      <a:pt x="680081" y="629299"/>
                      <a:pt x="683332" y="627981"/>
                    </a:cubicBezTo>
                    <a:cubicBezTo>
                      <a:pt x="685089" y="627278"/>
                      <a:pt x="686582" y="625961"/>
                      <a:pt x="688252" y="624906"/>
                    </a:cubicBezTo>
                    <a:cubicBezTo>
                      <a:pt x="686670" y="624555"/>
                      <a:pt x="685089" y="623940"/>
                      <a:pt x="683508" y="623940"/>
                    </a:cubicBezTo>
                    <a:cubicBezTo>
                      <a:pt x="666464" y="623940"/>
                      <a:pt x="649420" y="624994"/>
                      <a:pt x="632464" y="625433"/>
                    </a:cubicBezTo>
                    <a:cubicBezTo>
                      <a:pt x="621043" y="625697"/>
                      <a:pt x="609535" y="630617"/>
                      <a:pt x="598026" y="626048"/>
                    </a:cubicBezTo>
                    <a:cubicBezTo>
                      <a:pt x="597323" y="625785"/>
                      <a:pt x="595215" y="626927"/>
                      <a:pt x="595127" y="627630"/>
                    </a:cubicBezTo>
                    <a:cubicBezTo>
                      <a:pt x="595039" y="629123"/>
                      <a:pt x="595478" y="631847"/>
                      <a:pt x="596181" y="632022"/>
                    </a:cubicBezTo>
                    <a:cubicBezTo>
                      <a:pt x="600222" y="633077"/>
                      <a:pt x="605054" y="635185"/>
                      <a:pt x="608568" y="633955"/>
                    </a:cubicBezTo>
                    <a:cubicBezTo>
                      <a:pt x="616651" y="631232"/>
                      <a:pt x="624558" y="632813"/>
                      <a:pt x="632552" y="632198"/>
                    </a:cubicBezTo>
                    <a:cubicBezTo>
                      <a:pt x="637296" y="631847"/>
                      <a:pt x="642040" y="631495"/>
                      <a:pt x="646785" y="633252"/>
                    </a:cubicBezTo>
                    <a:moveTo>
                      <a:pt x="1016737" y="93303"/>
                    </a:moveTo>
                    <a:cubicBezTo>
                      <a:pt x="1010148" y="92600"/>
                      <a:pt x="1003559" y="91897"/>
                      <a:pt x="996970" y="91282"/>
                    </a:cubicBezTo>
                    <a:cubicBezTo>
                      <a:pt x="995740" y="91195"/>
                      <a:pt x="994422" y="91722"/>
                      <a:pt x="993192" y="91985"/>
                    </a:cubicBezTo>
                    <a:cubicBezTo>
                      <a:pt x="994246" y="93127"/>
                      <a:pt x="995301" y="95060"/>
                      <a:pt x="996443" y="95236"/>
                    </a:cubicBezTo>
                    <a:cubicBezTo>
                      <a:pt x="1006985" y="96466"/>
                      <a:pt x="1013574" y="102791"/>
                      <a:pt x="1018494" y="111489"/>
                    </a:cubicBezTo>
                    <a:cubicBezTo>
                      <a:pt x="1019197" y="112719"/>
                      <a:pt x="1021042" y="113597"/>
                      <a:pt x="1022535" y="113949"/>
                    </a:cubicBezTo>
                    <a:cubicBezTo>
                      <a:pt x="1027016" y="114827"/>
                      <a:pt x="1031584" y="115706"/>
                      <a:pt x="1036153" y="115969"/>
                    </a:cubicBezTo>
                    <a:cubicBezTo>
                      <a:pt x="1040194" y="116233"/>
                      <a:pt x="1044235" y="115706"/>
                      <a:pt x="1048364" y="115530"/>
                    </a:cubicBezTo>
                    <a:cubicBezTo>
                      <a:pt x="1045026" y="113597"/>
                      <a:pt x="1041687" y="111752"/>
                      <a:pt x="1038437" y="109820"/>
                    </a:cubicBezTo>
                    <a:cubicBezTo>
                      <a:pt x="1031409" y="105515"/>
                      <a:pt x="1030091" y="102088"/>
                      <a:pt x="1035186" y="95499"/>
                    </a:cubicBezTo>
                    <a:cubicBezTo>
                      <a:pt x="1035889" y="94621"/>
                      <a:pt x="1035889" y="93215"/>
                      <a:pt x="1036240" y="91985"/>
                    </a:cubicBezTo>
                    <a:cubicBezTo>
                      <a:pt x="1035010" y="91722"/>
                      <a:pt x="1033253" y="90755"/>
                      <a:pt x="1032550" y="91282"/>
                    </a:cubicBezTo>
                    <a:cubicBezTo>
                      <a:pt x="1028158" y="94269"/>
                      <a:pt x="1023414" y="93127"/>
                      <a:pt x="1016737" y="93303"/>
                    </a:cubicBezTo>
                    <a:moveTo>
                      <a:pt x="1237513" y="262246"/>
                    </a:moveTo>
                    <a:cubicBezTo>
                      <a:pt x="1247002" y="265145"/>
                      <a:pt x="1255436" y="270768"/>
                      <a:pt x="1265627" y="272085"/>
                    </a:cubicBezTo>
                    <a:cubicBezTo>
                      <a:pt x="1267823" y="272349"/>
                      <a:pt x="1268965" y="272613"/>
                      <a:pt x="1270019" y="271119"/>
                    </a:cubicBezTo>
                    <a:cubicBezTo>
                      <a:pt x="1273533" y="266199"/>
                      <a:pt x="1278278" y="265057"/>
                      <a:pt x="1284164" y="265057"/>
                    </a:cubicBezTo>
                    <a:cubicBezTo>
                      <a:pt x="1288381" y="265057"/>
                      <a:pt x="1292686" y="262509"/>
                      <a:pt x="1296815" y="260840"/>
                    </a:cubicBezTo>
                    <a:cubicBezTo>
                      <a:pt x="1297957" y="260401"/>
                      <a:pt x="1298747" y="258995"/>
                      <a:pt x="1299626" y="258029"/>
                    </a:cubicBezTo>
                    <a:cubicBezTo>
                      <a:pt x="1298045" y="257677"/>
                      <a:pt x="1295848" y="256535"/>
                      <a:pt x="1294970" y="257238"/>
                    </a:cubicBezTo>
                    <a:cubicBezTo>
                      <a:pt x="1290577" y="260401"/>
                      <a:pt x="1286097" y="259083"/>
                      <a:pt x="1281528" y="258644"/>
                    </a:cubicBezTo>
                    <a:cubicBezTo>
                      <a:pt x="1277048" y="258117"/>
                      <a:pt x="1272567" y="257765"/>
                      <a:pt x="1268174" y="257677"/>
                    </a:cubicBezTo>
                    <a:cubicBezTo>
                      <a:pt x="1257808" y="257502"/>
                      <a:pt x="1247265" y="254515"/>
                      <a:pt x="1237513" y="262246"/>
                    </a:cubicBezTo>
                    <a:moveTo>
                      <a:pt x="1471644" y="434264"/>
                    </a:moveTo>
                    <a:cubicBezTo>
                      <a:pt x="1470502" y="440589"/>
                      <a:pt x="1472347" y="446036"/>
                      <a:pt x="1476036" y="451132"/>
                    </a:cubicBezTo>
                    <a:cubicBezTo>
                      <a:pt x="1480341" y="457106"/>
                      <a:pt x="1484470" y="457106"/>
                      <a:pt x="1488160" y="450692"/>
                    </a:cubicBezTo>
                    <a:cubicBezTo>
                      <a:pt x="1489302" y="448759"/>
                      <a:pt x="1489478" y="446387"/>
                      <a:pt x="1490357" y="444367"/>
                    </a:cubicBezTo>
                    <a:cubicBezTo>
                      <a:pt x="1492026" y="440589"/>
                      <a:pt x="1493871" y="436811"/>
                      <a:pt x="1495716" y="433121"/>
                    </a:cubicBezTo>
                    <a:cubicBezTo>
                      <a:pt x="1497297" y="429959"/>
                      <a:pt x="1500987" y="425039"/>
                      <a:pt x="1500196" y="424160"/>
                    </a:cubicBezTo>
                    <a:cubicBezTo>
                      <a:pt x="1495891" y="419592"/>
                      <a:pt x="1493783" y="426269"/>
                      <a:pt x="1490181" y="427147"/>
                    </a:cubicBezTo>
                    <a:cubicBezTo>
                      <a:pt x="1484031" y="428641"/>
                      <a:pt x="1477881" y="430486"/>
                      <a:pt x="1471644" y="434264"/>
                    </a:cubicBezTo>
                    <a:moveTo>
                      <a:pt x="251882" y="317155"/>
                    </a:moveTo>
                    <a:cubicBezTo>
                      <a:pt x="248895" y="316188"/>
                      <a:pt x="245732" y="316188"/>
                      <a:pt x="242657" y="315837"/>
                    </a:cubicBezTo>
                    <a:cubicBezTo>
                      <a:pt x="237386" y="315309"/>
                      <a:pt x="232554" y="312762"/>
                      <a:pt x="231324" y="320844"/>
                    </a:cubicBezTo>
                    <a:cubicBezTo>
                      <a:pt x="231148" y="321811"/>
                      <a:pt x="228688" y="322426"/>
                      <a:pt x="227371" y="323304"/>
                    </a:cubicBezTo>
                    <a:cubicBezTo>
                      <a:pt x="221484" y="327170"/>
                      <a:pt x="218410" y="332880"/>
                      <a:pt x="217795" y="339645"/>
                    </a:cubicBezTo>
                    <a:cubicBezTo>
                      <a:pt x="217619" y="341578"/>
                      <a:pt x="218937" y="344565"/>
                      <a:pt x="220518" y="345443"/>
                    </a:cubicBezTo>
                    <a:cubicBezTo>
                      <a:pt x="221924" y="346234"/>
                      <a:pt x="225174" y="345443"/>
                      <a:pt x="226580" y="344126"/>
                    </a:cubicBezTo>
                    <a:cubicBezTo>
                      <a:pt x="229216" y="341754"/>
                      <a:pt x="231500" y="338767"/>
                      <a:pt x="233169" y="335604"/>
                    </a:cubicBezTo>
                    <a:cubicBezTo>
                      <a:pt x="237825" y="326643"/>
                      <a:pt x="245117" y="322162"/>
                      <a:pt x="254869" y="321196"/>
                    </a:cubicBezTo>
                    <a:cubicBezTo>
                      <a:pt x="256626" y="321020"/>
                      <a:pt x="259613" y="322074"/>
                      <a:pt x="258910" y="318736"/>
                    </a:cubicBezTo>
                    <a:cubicBezTo>
                      <a:pt x="258735" y="317945"/>
                      <a:pt x="255747" y="317682"/>
                      <a:pt x="251882" y="317155"/>
                    </a:cubicBezTo>
                    <a:moveTo>
                      <a:pt x="361787" y="688161"/>
                    </a:moveTo>
                    <a:cubicBezTo>
                      <a:pt x="367849" y="689391"/>
                      <a:pt x="373911" y="690621"/>
                      <a:pt x="379973" y="691763"/>
                    </a:cubicBezTo>
                    <a:cubicBezTo>
                      <a:pt x="380851" y="691939"/>
                      <a:pt x="381818" y="691939"/>
                      <a:pt x="382784" y="692027"/>
                    </a:cubicBezTo>
                    <a:cubicBezTo>
                      <a:pt x="382345" y="691060"/>
                      <a:pt x="382169" y="689655"/>
                      <a:pt x="381378" y="689215"/>
                    </a:cubicBezTo>
                    <a:cubicBezTo>
                      <a:pt x="379182" y="687985"/>
                      <a:pt x="376810" y="686667"/>
                      <a:pt x="374350" y="686140"/>
                    </a:cubicBezTo>
                    <a:cubicBezTo>
                      <a:pt x="371451" y="685525"/>
                      <a:pt x="367497" y="686755"/>
                      <a:pt x="365477" y="685174"/>
                    </a:cubicBezTo>
                    <a:cubicBezTo>
                      <a:pt x="360996" y="681835"/>
                      <a:pt x="356252" y="681923"/>
                      <a:pt x="351244" y="681748"/>
                    </a:cubicBezTo>
                    <a:cubicBezTo>
                      <a:pt x="350103" y="681748"/>
                      <a:pt x="348960" y="680781"/>
                      <a:pt x="347730" y="680254"/>
                    </a:cubicBezTo>
                    <a:cubicBezTo>
                      <a:pt x="340966" y="677355"/>
                      <a:pt x="336836" y="669009"/>
                      <a:pt x="327875" y="670766"/>
                    </a:cubicBezTo>
                    <a:cubicBezTo>
                      <a:pt x="323395" y="663123"/>
                      <a:pt x="313819" y="666022"/>
                      <a:pt x="307933" y="661366"/>
                    </a:cubicBezTo>
                    <a:cubicBezTo>
                      <a:pt x="307405" y="661014"/>
                      <a:pt x="306088" y="661629"/>
                      <a:pt x="305209" y="661805"/>
                    </a:cubicBezTo>
                    <a:cubicBezTo>
                      <a:pt x="305648" y="662508"/>
                      <a:pt x="305912" y="663562"/>
                      <a:pt x="306527" y="663913"/>
                    </a:cubicBezTo>
                    <a:cubicBezTo>
                      <a:pt x="315312" y="668570"/>
                      <a:pt x="323922" y="673489"/>
                      <a:pt x="332971" y="677619"/>
                    </a:cubicBezTo>
                    <a:cubicBezTo>
                      <a:pt x="341668" y="681660"/>
                      <a:pt x="350805" y="684735"/>
                      <a:pt x="361787" y="688161"/>
                    </a:cubicBezTo>
                    <a:moveTo>
                      <a:pt x="840590" y="576235"/>
                    </a:moveTo>
                    <a:cubicBezTo>
                      <a:pt x="844280" y="573688"/>
                      <a:pt x="844280" y="573688"/>
                      <a:pt x="841556" y="572106"/>
                    </a:cubicBezTo>
                    <a:cubicBezTo>
                      <a:pt x="834616" y="568065"/>
                      <a:pt x="827061" y="565078"/>
                      <a:pt x="823283" y="556995"/>
                    </a:cubicBezTo>
                    <a:cubicBezTo>
                      <a:pt x="821086" y="552339"/>
                      <a:pt x="815376" y="553130"/>
                      <a:pt x="811335" y="551460"/>
                    </a:cubicBezTo>
                    <a:cubicBezTo>
                      <a:pt x="810720" y="551197"/>
                      <a:pt x="808611" y="553042"/>
                      <a:pt x="808699" y="553130"/>
                    </a:cubicBezTo>
                    <a:cubicBezTo>
                      <a:pt x="811950" y="559455"/>
                      <a:pt x="814058" y="567450"/>
                      <a:pt x="819154" y="571579"/>
                    </a:cubicBezTo>
                    <a:cubicBezTo>
                      <a:pt x="823810" y="575357"/>
                      <a:pt x="831893" y="574917"/>
                      <a:pt x="840590" y="576235"/>
                    </a:cubicBezTo>
                    <a:moveTo>
                      <a:pt x="770131" y="605315"/>
                    </a:moveTo>
                    <a:cubicBezTo>
                      <a:pt x="769165" y="606281"/>
                      <a:pt x="768023" y="607160"/>
                      <a:pt x="767232" y="608214"/>
                    </a:cubicBezTo>
                    <a:cubicBezTo>
                      <a:pt x="766354" y="609532"/>
                      <a:pt x="765651" y="610937"/>
                      <a:pt x="764948" y="612343"/>
                    </a:cubicBezTo>
                    <a:cubicBezTo>
                      <a:pt x="766529" y="612168"/>
                      <a:pt x="768199" y="611992"/>
                      <a:pt x="769780" y="611816"/>
                    </a:cubicBezTo>
                    <a:cubicBezTo>
                      <a:pt x="779444" y="610937"/>
                      <a:pt x="786384" y="601361"/>
                      <a:pt x="797015" y="603031"/>
                    </a:cubicBezTo>
                    <a:cubicBezTo>
                      <a:pt x="797805" y="603119"/>
                      <a:pt x="799914" y="600922"/>
                      <a:pt x="799738" y="600395"/>
                    </a:cubicBezTo>
                    <a:cubicBezTo>
                      <a:pt x="799211" y="599077"/>
                      <a:pt x="797630" y="597057"/>
                      <a:pt x="796751" y="597144"/>
                    </a:cubicBezTo>
                    <a:cubicBezTo>
                      <a:pt x="787790" y="598111"/>
                      <a:pt x="776984" y="592576"/>
                      <a:pt x="770131" y="605315"/>
                    </a:cubicBezTo>
                    <a:moveTo>
                      <a:pt x="349312" y="350363"/>
                    </a:moveTo>
                    <a:cubicBezTo>
                      <a:pt x="353968" y="349221"/>
                      <a:pt x="355813" y="353175"/>
                      <a:pt x="358624" y="355371"/>
                    </a:cubicBezTo>
                    <a:cubicBezTo>
                      <a:pt x="359503" y="356074"/>
                      <a:pt x="360908" y="355986"/>
                      <a:pt x="362138" y="356249"/>
                    </a:cubicBezTo>
                    <a:cubicBezTo>
                      <a:pt x="362138" y="355107"/>
                      <a:pt x="362402" y="353789"/>
                      <a:pt x="362050" y="352735"/>
                    </a:cubicBezTo>
                    <a:cubicBezTo>
                      <a:pt x="360206" y="347991"/>
                      <a:pt x="358536" y="343071"/>
                      <a:pt x="356076" y="338679"/>
                    </a:cubicBezTo>
                    <a:cubicBezTo>
                      <a:pt x="355198" y="337097"/>
                      <a:pt x="351244" y="335428"/>
                      <a:pt x="350366" y="336043"/>
                    </a:cubicBezTo>
                    <a:cubicBezTo>
                      <a:pt x="347115" y="338503"/>
                      <a:pt x="341141" y="336394"/>
                      <a:pt x="340087" y="342193"/>
                    </a:cubicBezTo>
                    <a:cubicBezTo>
                      <a:pt x="339911" y="343423"/>
                      <a:pt x="340175" y="345180"/>
                      <a:pt x="340878" y="345883"/>
                    </a:cubicBezTo>
                    <a:cubicBezTo>
                      <a:pt x="342811" y="347640"/>
                      <a:pt x="345095" y="348870"/>
                      <a:pt x="349312" y="350363"/>
                    </a:cubicBezTo>
                    <a:moveTo>
                      <a:pt x="1047837" y="570085"/>
                    </a:moveTo>
                    <a:cubicBezTo>
                      <a:pt x="1051000" y="570788"/>
                      <a:pt x="1054163" y="571491"/>
                      <a:pt x="1057325" y="572106"/>
                    </a:cubicBezTo>
                    <a:cubicBezTo>
                      <a:pt x="1057852" y="572194"/>
                      <a:pt x="1058467" y="571579"/>
                      <a:pt x="1058995" y="571316"/>
                    </a:cubicBezTo>
                    <a:cubicBezTo>
                      <a:pt x="1058380" y="570613"/>
                      <a:pt x="1057940" y="569646"/>
                      <a:pt x="1057150" y="569207"/>
                    </a:cubicBezTo>
                    <a:cubicBezTo>
                      <a:pt x="1056095" y="568592"/>
                      <a:pt x="1054778" y="568241"/>
                      <a:pt x="1053548" y="568065"/>
                    </a:cubicBezTo>
                    <a:cubicBezTo>
                      <a:pt x="1044850" y="566659"/>
                      <a:pt x="1036153" y="565166"/>
                      <a:pt x="1027367" y="563936"/>
                    </a:cubicBezTo>
                    <a:cubicBezTo>
                      <a:pt x="1020163" y="562881"/>
                      <a:pt x="1012959" y="562091"/>
                      <a:pt x="1005755" y="561212"/>
                    </a:cubicBezTo>
                    <a:cubicBezTo>
                      <a:pt x="1003647" y="560949"/>
                      <a:pt x="1001538" y="560685"/>
                      <a:pt x="999430" y="560422"/>
                    </a:cubicBezTo>
                    <a:cubicBezTo>
                      <a:pt x="1001187" y="561564"/>
                      <a:pt x="1002856" y="562794"/>
                      <a:pt x="1004613" y="563848"/>
                    </a:cubicBezTo>
                    <a:cubicBezTo>
                      <a:pt x="1005931" y="564726"/>
                      <a:pt x="1007336" y="565517"/>
                      <a:pt x="1008830" y="566220"/>
                    </a:cubicBezTo>
                    <a:cubicBezTo>
                      <a:pt x="1013486" y="568416"/>
                      <a:pt x="1018055" y="571491"/>
                      <a:pt x="1023502" y="569471"/>
                    </a:cubicBezTo>
                    <a:cubicBezTo>
                      <a:pt x="1031057" y="566659"/>
                      <a:pt x="1038349" y="567625"/>
                      <a:pt x="1047837" y="570085"/>
                    </a:cubicBezTo>
                    <a:moveTo>
                      <a:pt x="343162" y="453943"/>
                    </a:moveTo>
                    <a:cubicBezTo>
                      <a:pt x="332005" y="451746"/>
                      <a:pt x="320847" y="449550"/>
                      <a:pt x="309602" y="447354"/>
                    </a:cubicBezTo>
                    <a:cubicBezTo>
                      <a:pt x="308723" y="447178"/>
                      <a:pt x="307757" y="447090"/>
                      <a:pt x="306878" y="446914"/>
                    </a:cubicBezTo>
                    <a:cubicBezTo>
                      <a:pt x="307493" y="447881"/>
                      <a:pt x="307933" y="449374"/>
                      <a:pt x="308811" y="449638"/>
                    </a:cubicBezTo>
                    <a:cubicBezTo>
                      <a:pt x="313116" y="451044"/>
                      <a:pt x="317597" y="451746"/>
                      <a:pt x="321813" y="453328"/>
                    </a:cubicBezTo>
                    <a:cubicBezTo>
                      <a:pt x="336309" y="458599"/>
                      <a:pt x="352211" y="459126"/>
                      <a:pt x="366180" y="466242"/>
                    </a:cubicBezTo>
                    <a:cubicBezTo>
                      <a:pt x="366795" y="466594"/>
                      <a:pt x="367937" y="465715"/>
                      <a:pt x="368903" y="465452"/>
                    </a:cubicBezTo>
                    <a:cubicBezTo>
                      <a:pt x="368464" y="464310"/>
                      <a:pt x="368376" y="462553"/>
                      <a:pt x="367673" y="462289"/>
                    </a:cubicBezTo>
                    <a:cubicBezTo>
                      <a:pt x="363895" y="460707"/>
                      <a:pt x="359854" y="459478"/>
                      <a:pt x="355989" y="457984"/>
                    </a:cubicBezTo>
                    <a:cubicBezTo>
                      <a:pt x="352299" y="456754"/>
                      <a:pt x="348785" y="455348"/>
                      <a:pt x="343162" y="453943"/>
                    </a:cubicBezTo>
                    <a:moveTo>
                      <a:pt x="840590" y="267429"/>
                    </a:moveTo>
                    <a:cubicBezTo>
                      <a:pt x="840854" y="272613"/>
                      <a:pt x="845686" y="278411"/>
                      <a:pt x="849200" y="277269"/>
                    </a:cubicBezTo>
                    <a:cubicBezTo>
                      <a:pt x="855789" y="275073"/>
                      <a:pt x="862114" y="272173"/>
                      <a:pt x="868527" y="269538"/>
                    </a:cubicBezTo>
                    <a:cubicBezTo>
                      <a:pt x="869142" y="269274"/>
                      <a:pt x="869670" y="269011"/>
                      <a:pt x="870285" y="268835"/>
                    </a:cubicBezTo>
                    <a:cubicBezTo>
                      <a:pt x="869670" y="268396"/>
                      <a:pt x="869055" y="267693"/>
                      <a:pt x="868352" y="267517"/>
                    </a:cubicBezTo>
                    <a:cubicBezTo>
                      <a:pt x="859479" y="265936"/>
                      <a:pt x="850781" y="260137"/>
                      <a:pt x="840590" y="267429"/>
                    </a:cubicBezTo>
                    <a:moveTo>
                      <a:pt x="862290" y="527564"/>
                    </a:moveTo>
                    <a:cubicBezTo>
                      <a:pt x="857370" y="522205"/>
                      <a:pt x="848673" y="521942"/>
                      <a:pt x="845071" y="514738"/>
                    </a:cubicBezTo>
                    <a:cubicBezTo>
                      <a:pt x="844719" y="514035"/>
                      <a:pt x="841996" y="514386"/>
                      <a:pt x="840414" y="514298"/>
                    </a:cubicBezTo>
                    <a:cubicBezTo>
                      <a:pt x="840766" y="515968"/>
                      <a:pt x="840678" y="518164"/>
                      <a:pt x="841644" y="519218"/>
                    </a:cubicBezTo>
                    <a:cubicBezTo>
                      <a:pt x="851045" y="528267"/>
                      <a:pt x="861851" y="535471"/>
                      <a:pt x="873711" y="541094"/>
                    </a:cubicBezTo>
                    <a:cubicBezTo>
                      <a:pt x="874677" y="541533"/>
                      <a:pt x="875644" y="541972"/>
                      <a:pt x="876610" y="542324"/>
                    </a:cubicBezTo>
                    <a:cubicBezTo>
                      <a:pt x="876259" y="541182"/>
                      <a:pt x="876347" y="539600"/>
                      <a:pt x="875556" y="538897"/>
                    </a:cubicBezTo>
                    <a:cubicBezTo>
                      <a:pt x="871602" y="535295"/>
                      <a:pt x="867473" y="531957"/>
                      <a:pt x="862290" y="527564"/>
                    </a:cubicBezTo>
                    <a:moveTo>
                      <a:pt x="1180496" y="194862"/>
                    </a:moveTo>
                    <a:cubicBezTo>
                      <a:pt x="1178564" y="196707"/>
                      <a:pt x="1175752" y="199079"/>
                      <a:pt x="1180145" y="200485"/>
                    </a:cubicBezTo>
                    <a:cubicBezTo>
                      <a:pt x="1184977" y="202066"/>
                      <a:pt x="1190336" y="202681"/>
                      <a:pt x="1195431" y="203032"/>
                    </a:cubicBezTo>
                    <a:cubicBezTo>
                      <a:pt x="1199649" y="203384"/>
                      <a:pt x="1204744" y="197673"/>
                      <a:pt x="1204041" y="193720"/>
                    </a:cubicBezTo>
                    <a:cubicBezTo>
                      <a:pt x="1203865" y="192666"/>
                      <a:pt x="1202108" y="190821"/>
                      <a:pt x="1201318" y="190909"/>
                    </a:cubicBezTo>
                    <a:cubicBezTo>
                      <a:pt x="1194992" y="192051"/>
                      <a:pt x="1188755" y="193544"/>
                      <a:pt x="1180496" y="194862"/>
                    </a:cubicBezTo>
                    <a:moveTo>
                      <a:pt x="1362881" y="304767"/>
                    </a:moveTo>
                    <a:cubicBezTo>
                      <a:pt x="1365780" y="308369"/>
                      <a:pt x="1368679" y="311971"/>
                      <a:pt x="1371578" y="315485"/>
                    </a:cubicBezTo>
                    <a:cubicBezTo>
                      <a:pt x="1375005" y="319614"/>
                      <a:pt x="1376762" y="327346"/>
                      <a:pt x="1384756" y="321371"/>
                    </a:cubicBezTo>
                    <a:cubicBezTo>
                      <a:pt x="1385020" y="321196"/>
                      <a:pt x="1385899" y="321899"/>
                      <a:pt x="1386426" y="322074"/>
                    </a:cubicBezTo>
                    <a:cubicBezTo>
                      <a:pt x="1387831" y="322338"/>
                      <a:pt x="1389237" y="322426"/>
                      <a:pt x="1390643" y="322601"/>
                    </a:cubicBezTo>
                    <a:cubicBezTo>
                      <a:pt x="1389852" y="320932"/>
                      <a:pt x="1389413" y="318648"/>
                      <a:pt x="1388095" y="317769"/>
                    </a:cubicBezTo>
                    <a:cubicBezTo>
                      <a:pt x="1383087" y="314343"/>
                      <a:pt x="1377640" y="311532"/>
                      <a:pt x="1372633" y="308193"/>
                    </a:cubicBezTo>
                    <a:cubicBezTo>
                      <a:pt x="1369382" y="306085"/>
                      <a:pt x="1366395" y="303449"/>
                      <a:pt x="1363320" y="300989"/>
                    </a:cubicBezTo>
                    <a:cubicBezTo>
                      <a:pt x="1362793" y="301868"/>
                      <a:pt x="1362354" y="302834"/>
                      <a:pt x="1362881" y="304767"/>
                    </a:cubicBezTo>
                    <a:moveTo>
                      <a:pt x="550409" y="520272"/>
                    </a:moveTo>
                    <a:cubicBezTo>
                      <a:pt x="545314" y="519306"/>
                      <a:pt x="540130" y="518603"/>
                      <a:pt x="535035" y="517285"/>
                    </a:cubicBezTo>
                    <a:cubicBezTo>
                      <a:pt x="529148" y="515792"/>
                      <a:pt x="523438" y="513683"/>
                      <a:pt x="517552" y="512102"/>
                    </a:cubicBezTo>
                    <a:cubicBezTo>
                      <a:pt x="516673" y="511838"/>
                      <a:pt x="515355" y="512805"/>
                      <a:pt x="514301" y="513244"/>
                    </a:cubicBezTo>
                    <a:cubicBezTo>
                      <a:pt x="515004" y="513947"/>
                      <a:pt x="515619" y="514913"/>
                      <a:pt x="516497" y="515440"/>
                    </a:cubicBezTo>
                    <a:cubicBezTo>
                      <a:pt x="527743" y="522205"/>
                      <a:pt x="539691" y="526598"/>
                      <a:pt x="553132" y="524489"/>
                    </a:cubicBezTo>
                    <a:cubicBezTo>
                      <a:pt x="553923" y="524401"/>
                      <a:pt x="554626" y="523699"/>
                      <a:pt x="555417" y="523347"/>
                    </a:cubicBezTo>
                    <a:cubicBezTo>
                      <a:pt x="554450" y="522293"/>
                      <a:pt x="553396" y="521239"/>
                      <a:pt x="550409" y="520272"/>
                    </a:cubicBezTo>
                    <a:moveTo>
                      <a:pt x="1014628" y="286054"/>
                    </a:moveTo>
                    <a:cubicBezTo>
                      <a:pt x="1008039" y="285439"/>
                      <a:pt x="1001538" y="286757"/>
                      <a:pt x="994773" y="284297"/>
                    </a:cubicBezTo>
                    <a:cubicBezTo>
                      <a:pt x="988711" y="282101"/>
                      <a:pt x="981683" y="282540"/>
                      <a:pt x="975094" y="282013"/>
                    </a:cubicBezTo>
                    <a:cubicBezTo>
                      <a:pt x="974128" y="281925"/>
                      <a:pt x="973161" y="283155"/>
                      <a:pt x="972195" y="283682"/>
                    </a:cubicBezTo>
                    <a:cubicBezTo>
                      <a:pt x="972986" y="284473"/>
                      <a:pt x="973688" y="285878"/>
                      <a:pt x="974567" y="285966"/>
                    </a:cubicBezTo>
                    <a:cubicBezTo>
                      <a:pt x="982825" y="286845"/>
                      <a:pt x="991171" y="287460"/>
                      <a:pt x="999518" y="288163"/>
                    </a:cubicBezTo>
                    <a:cubicBezTo>
                      <a:pt x="1001187" y="288338"/>
                      <a:pt x="1002944" y="288163"/>
                      <a:pt x="1004525" y="288426"/>
                    </a:cubicBezTo>
                    <a:cubicBezTo>
                      <a:pt x="1012256" y="289656"/>
                      <a:pt x="1019988" y="291062"/>
                      <a:pt x="1027718" y="292204"/>
                    </a:cubicBezTo>
                    <a:cubicBezTo>
                      <a:pt x="1029124" y="292380"/>
                      <a:pt x="1030706" y="291501"/>
                      <a:pt x="1032199" y="291150"/>
                    </a:cubicBezTo>
                    <a:cubicBezTo>
                      <a:pt x="1030530" y="290183"/>
                      <a:pt x="1029036" y="288690"/>
                      <a:pt x="1027191" y="288251"/>
                    </a:cubicBezTo>
                    <a:cubicBezTo>
                      <a:pt x="1023765" y="287284"/>
                      <a:pt x="1019636" y="289832"/>
                      <a:pt x="1014628" y="286054"/>
                    </a:cubicBezTo>
                    <a:moveTo>
                      <a:pt x="413357" y="258907"/>
                    </a:moveTo>
                    <a:cubicBezTo>
                      <a:pt x="413357" y="258907"/>
                      <a:pt x="419770" y="258907"/>
                      <a:pt x="422845" y="258907"/>
                    </a:cubicBezTo>
                    <a:cubicBezTo>
                      <a:pt x="428380" y="258907"/>
                      <a:pt x="433915" y="259171"/>
                      <a:pt x="439450" y="258732"/>
                    </a:cubicBezTo>
                    <a:cubicBezTo>
                      <a:pt x="441558" y="258556"/>
                      <a:pt x="443491" y="256887"/>
                      <a:pt x="445512" y="255920"/>
                    </a:cubicBezTo>
                    <a:cubicBezTo>
                      <a:pt x="443754" y="255481"/>
                      <a:pt x="441997" y="254866"/>
                      <a:pt x="440153" y="254778"/>
                    </a:cubicBezTo>
                    <a:cubicBezTo>
                      <a:pt x="436726" y="254603"/>
                      <a:pt x="433212" y="254603"/>
                      <a:pt x="429786" y="254778"/>
                    </a:cubicBezTo>
                    <a:cubicBezTo>
                      <a:pt x="418628" y="255393"/>
                      <a:pt x="407559" y="256096"/>
                      <a:pt x="396489" y="256887"/>
                    </a:cubicBezTo>
                    <a:cubicBezTo>
                      <a:pt x="395611" y="256975"/>
                      <a:pt x="394820" y="257590"/>
                      <a:pt x="393941" y="257941"/>
                    </a:cubicBezTo>
                    <a:cubicBezTo>
                      <a:pt x="394820" y="258292"/>
                      <a:pt x="395874" y="258380"/>
                      <a:pt x="396577" y="258995"/>
                    </a:cubicBezTo>
                    <a:cubicBezTo>
                      <a:pt x="399125" y="261016"/>
                      <a:pt x="401321" y="262070"/>
                      <a:pt x="404660" y="259874"/>
                    </a:cubicBezTo>
                    <a:cubicBezTo>
                      <a:pt x="406329" y="258732"/>
                      <a:pt x="409228" y="259259"/>
                      <a:pt x="413533" y="258995"/>
                    </a:cubicBezTo>
                    <a:moveTo>
                      <a:pt x="610501" y="522381"/>
                    </a:moveTo>
                    <a:cubicBezTo>
                      <a:pt x="611467" y="521415"/>
                      <a:pt x="612434" y="520448"/>
                      <a:pt x="613400" y="519482"/>
                    </a:cubicBezTo>
                    <a:cubicBezTo>
                      <a:pt x="612697" y="519043"/>
                      <a:pt x="611994" y="518427"/>
                      <a:pt x="611292" y="518252"/>
                    </a:cubicBezTo>
                    <a:cubicBezTo>
                      <a:pt x="609359" y="517812"/>
                      <a:pt x="607426" y="517725"/>
                      <a:pt x="605493" y="517285"/>
                    </a:cubicBezTo>
                    <a:cubicBezTo>
                      <a:pt x="601188" y="516231"/>
                      <a:pt x="596884" y="514650"/>
                      <a:pt x="592491" y="514123"/>
                    </a:cubicBezTo>
                    <a:cubicBezTo>
                      <a:pt x="585726" y="513332"/>
                      <a:pt x="586868" y="521590"/>
                      <a:pt x="582300" y="523611"/>
                    </a:cubicBezTo>
                    <a:cubicBezTo>
                      <a:pt x="581597" y="523962"/>
                      <a:pt x="581246" y="525016"/>
                      <a:pt x="580719" y="525719"/>
                    </a:cubicBezTo>
                    <a:cubicBezTo>
                      <a:pt x="581949" y="525983"/>
                      <a:pt x="583706" y="526861"/>
                      <a:pt x="584408" y="526334"/>
                    </a:cubicBezTo>
                    <a:cubicBezTo>
                      <a:pt x="591876" y="521151"/>
                      <a:pt x="600222" y="522469"/>
                      <a:pt x="610501" y="522381"/>
                    </a:cubicBezTo>
                    <a:moveTo>
                      <a:pt x="1335910" y="327521"/>
                    </a:moveTo>
                    <a:cubicBezTo>
                      <a:pt x="1332132" y="325149"/>
                      <a:pt x="1328442" y="322426"/>
                      <a:pt x="1324489" y="320405"/>
                    </a:cubicBezTo>
                    <a:cubicBezTo>
                      <a:pt x="1322556" y="319439"/>
                      <a:pt x="1320096" y="319527"/>
                      <a:pt x="1317812" y="319263"/>
                    </a:cubicBezTo>
                    <a:cubicBezTo>
                      <a:pt x="1317285" y="319175"/>
                      <a:pt x="1316318" y="319878"/>
                      <a:pt x="1316318" y="320229"/>
                    </a:cubicBezTo>
                    <a:cubicBezTo>
                      <a:pt x="1316318" y="321108"/>
                      <a:pt x="1316582" y="322865"/>
                      <a:pt x="1317021" y="322865"/>
                    </a:cubicBezTo>
                    <a:cubicBezTo>
                      <a:pt x="1321765" y="323480"/>
                      <a:pt x="1322029" y="326818"/>
                      <a:pt x="1322995" y="330596"/>
                    </a:cubicBezTo>
                    <a:cubicBezTo>
                      <a:pt x="1323522" y="332705"/>
                      <a:pt x="1327388" y="334110"/>
                      <a:pt x="1329848" y="335604"/>
                    </a:cubicBezTo>
                    <a:cubicBezTo>
                      <a:pt x="1330463" y="335955"/>
                      <a:pt x="1331605" y="335165"/>
                      <a:pt x="1332571" y="334901"/>
                    </a:cubicBezTo>
                    <a:cubicBezTo>
                      <a:pt x="1331956" y="334462"/>
                      <a:pt x="1331166" y="334110"/>
                      <a:pt x="1330638" y="333583"/>
                    </a:cubicBezTo>
                    <a:cubicBezTo>
                      <a:pt x="1329496" y="332353"/>
                      <a:pt x="1328354" y="331123"/>
                      <a:pt x="1327300" y="329893"/>
                    </a:cubicBezTo>
                    <a:cubicBezTo>
                      <a:pt x="1329145" y="330069"/>
                      <a:pt x="1331078" y="330157"/>
                      <a:pt x="1332835" y="330508"/>
                    </a:cubicBezTo>
                    <a:cubicBezTo>
                      <a:pt x="1334065" y="330772"/>
                      <a:pt x="1335119" y="331650"/>
                      <a:pt x="1336349" y="331826"/>
                    </a:cubicBezTo>
                    <a:cubicBezTo>
                      <a:pt x="1339072" y="332353"/>
                      <a:pt x="1341884" y="332705"/>
                      <a:pt x="1344695" y="333144"/>
                    </a:cubicBezTo>
                    <a:cubicBezTo>
                      <a:pt x="1342411" y="331387"/>
                      <a:pt x="1340215" y="329454"/>
                      <a:pt x="1335910" y="327521"/>
                    </a:cubicBezTo>
                    <a:moveTo>
                      <a:pt x="1105821" y="228071"/>
                    </a:moveTo>
                    <a:cubicBezTo>
                      <a:pt x="1112410" y="229301"/>
                      <a:pt x="1119174" y="230004"/>
                      <a:pt x="1124797" y="234221"/>
                    </a:cubicBezTo>
                    <a:cubicBezTo>
                      <a:pt x="1126027" y="235187"/>
                      <a:pt x="1127608" y="236065"/>
                      <a:pt x="1129102" y="236241"/>
                    </a:cubicBezTo>
                    <a:cubicBezTo>
                      <a:pt x="1130595" y="236417"/>
                      <a:pt x="1132265" y="235714"/>
                      <a:pt x="1133758" y="235363"/>
                    </a:cubicBezTo>
                    <a:cubicBezTo>
                      <a:pt x="1132616" y="234923"/>
                      <a:pt x="1131386" y="234484"/>
                      <a:pt x="1130244" y="233869"/>
                    </a:cubicBezTo>
                    <a:cubicBezTo>
                      <a:pt x="1126906" y="232024"/>
                      <a:pt x="1123303" y="230443"/>
                      <a:pt x="1120404" y="227983"/>
                    </a:cubicBezTo>
                    <a:cubicBezTo>
                      <a:pt x="1116539" y="224732"/>
                      <a:pt x="1113464" y="221745"/>
                      <a:pt x="1107665" y="221042"/>
                    </a:cubicBezTo>
                    <a:cubicBezTo>
                      <a:pt x="1104239" y="220603"/>
                      <a:pt x="1101340" y="218934"/>
                      <a:pt x="1099407" y="222360"/>
                    </a:cubicBezTo>
                    <a:cubicBezTo>
                      <a:pt x="1099056" y="223239"/>
                      <a:pt x="1102306" y="226138"/>
                      <a:pt x="1105821" y="228071"/>
                    </a:cubicBezTo>
                    <a:moveTo>
                      <a:pt x="1091325" y="319263"/>
                    </a:moveTo>
                    <a:cubicBezTo>
                      <a:pt x="1097123" y="320229"/>
                      <a:pt x="1102833" y="321108"/>
                      <a:pt x="1108632" y="322074"/>
                    </a:cubicBezTo>
                    <a:cubicBezTo>
                      <a:pt x="1110038" y="322338"/>
                      <a:pt x="1111443" y="322426"/>
                      <a:pt x="1112849" y="322689"/>
                    </a:cubicBezTo>
                    <a:cubicBezTo>
                      <a:pt x="1111795" y="321547"/>
                      <a:pt x="1110916" y="319966"/>
                      <a:pt x="1109598" y="319439"/>
                    </a:cubicBezTo>
                    <a:cubicBezTo>
                      <a:pt x="1106963" y="318297"/>
                      <a:pt x="1104064" y="317945"/>
                      <a:pt x="1101428" y="316891"/>
                    </a:cubicBezTo>
                    <a:cubicBezTo>
                      <a:pt x="1094400" y="314167"/>
                      <a:pt x="1087371" y="311180"/>
                      <a:pt x="1080343" y="308369"/>
                    </a:cubicBezTo>
                    <a:cubicBezTo>
                      <a:pt x="1079025" y="307842"/>
                      <a:pt x="1077532" y="307842"/>
                      <a:pt x="1076126" y="307578"/>
                    </a:cubicBezTo>
                    <a:cubicBezTo>
                      <a:pt x="1076829" y="309248"/>
                      <a:pt x="1077180" y="311620"/>
                      <a:pt x="1078410" y="312410"/>
                    </a:cubicBezTo>
                    <a:cubicBezTo>
                      <a:pt x="1082188" y="314607"/>
                      <a:pt x="1086317" y="316276"/>
                      <a:pt x="1091325" y="319263"/>
                    </a:cubicBezTo>
                    <a:moveTo>
                      <a:pt x="728664" y="603206"/>
                    </a:moveTo>
                    <a:cubicBezTo>
                      <a:pt x="727961" y="603909"/>
                      <a:pt x="727259" y="605051"/>
                      <a:pt x="726380" y="605227"/>
                    </a:cubicBezTo>
                    <a:cubicBezTo>
                      <a:pt x="715486" y="607336"/>
                      <a:pt x="706877" y="614627"/>
                      <a:pt x="696773" y="618581"/>
                    </a:cubicBezTo>
                    <a:cubicBezTo>
                      <a:pt x="695895" y="618932"/>
                      <a:pt x="695544" y="620426"/>
                      <a:pt x="695016" y="621392"/>
                    </a:cubicBezTo>
                    <a:cubicBezTo>
                      <a:pt x="695983" y="621480"/>
                      <a:pt x="696949" y="621831"/>
                      <a:pt x="697828" y="621568"/>
                    </a:cubicBezTo>
                    <a:cubicBezTo>
                      <a:pt x="703275" y="619635"/>
                      <a:pt x="708897" y="618229"/>
                      <a:pt x="713905" y="615506"/>
                    </a:cubicBezTo>
                    <a:cubicBezTo>
                      <a:pt x="719528" y="612431"/>
                      <a:pt x="726995" y="611552"/>
                      <a:pt x="728664" y="603206"/>
                    </a:cubicBezTo>
                    <a:moveTo>
                      <a:pt x="494446" y="199079"/>
                    </a:moveTo>
                    <a:cubicBezTo>
                      <a:pt x="492250" y="204790"/>
                      <a:pt x="496642" y="206547"/>
                      <a:pt x="499805" y="204965"/>
                    </a:cubicBezTo>
                    <a:cubicBezTo>
                      <a:pt x="505516" y="202242"/>
                      <a:pt x="511138" y="203735"/>
                      <a:pt x="516673" y="203208"/>
                    </a:cubicBezTo>
                    <a:cubicBezTo>
                      <a:pt x="518079" y="203032"/>
                      <a:pt x="519484" y="203384"/>
                      <a:pt x="520802" y="203120"/>
                    </a:cubicBezTo>
                    <a:cubicBezTo>
                      <a:pt x="521417" y="202945"/>
                      <a:pt x="522032" y="201802"/>
                      <a:pt x="522296" y="201012"/>
                    </a:cubicBezTo>
                    <a:cubicBezTo>
                      <a:pt x="522472" y="200572"/>
                      <a:pt x="521769" y="199343"/>
                      <a:pt x="521593" y="199343"/>
                    </a:cubicBezTo>
                    <a:cubicBezTo>
                      <a:pt x="515443" y="200221"/>
                      <a:pt x="509820" y="193983"/>
                      <a:pt x="503319" y="198200"/>
                    </a:cubicBezTo>
                    <a:cubicBezTo>
                      <a:pt x="501650" y="199343"/>
                      <a:pt x="498839" y="198815"/>
                      <a:pt x="494446" y="199079"/>
                    </a:cubicBezTo>
                    <a:moveTo>
                      <a:pt x="877840" y="404218"/>
                    </a:moveTo>
                    <a:cubicBezTo>
                      <a:pt x="874414" y="403515"/>
                      <a:pt x="870987" y="402724"/>
                      <a:pt x="867473" y="402285"/>
                    </a:cubicBezTo>
                    <a:cubicBezTo>
                      <a:pt x="866507" y="402197"/>
                      <a:pt x="865189" y="403075"/>
                      <a:pt x="864486" y="403866"/>
                    </a:cubicBezTo>
                    <a:cubicBezTo>
                      <a:pt x="864223" y="404130"/>
                      <a:pt x="864838" y="405799"/>
                      <a:pt x="865453" y="406326"/>
                    </a:cubicBezTo>
                    <a:cubicBezTo>
                      <a:pt x="869142" y="409489"/>
                      <a:pt x="873008" y="412564"/>
                      <a:pt x="876786" y="415726"/>
                    </a:cubicBezTo>
                    <a:cubicBezTo>
                      <a:pt x="877137" y="416078"/>
                      <a:pt x="878104" y="416429"/>
                      <a:pt x="878191" y="416253"/>
                    </a:cubicBezTo>
                    <a:cubicBezTo>
                      <a:pt x="879861" y="413881"/>
                      <a:pt x="881969" y="411685"/>
                      <a:pt x="882760" y="409050"/>
                    </a:cubicBezTo>
                    <a:cubicBezTo>
                      <a:pt x="883199" y="407820"/>
                      <a:pt x="881003" y="405799"/>
                      <a:pt x="877840" y="404218"/>
                    </a:cubicBezTo>
                    <a:moveTo>
                      <a:pt x="374174" y="377246"/>
                    </a:moveTo>
                    <a:cubicBezTo>
                      <a:pt x="372066" y="376544"/>
                      <a:pt x="369957" y="375841"/>
                      <a:pt x="367849" y="375226"/>
                    </a:cubicBezTo>
                    <a:cubicBezTo>
                      <a:pt x="365389" y="374523"/>
                      <a:pt x="362929" y="373381"/>
                      <a:pt x="360469" y="373293"/>
                    </a:cubicBezTo>
                    <a:cubicBezTo>
                      <a:pt x="358536" y="373205"/>
                      <a:pt x="356516" y="374435"/>
                      <a:pt x="354495" y="375050"/>
                    </a:cubicBezTo>
                    <a:cubicBezTo>
                      <a:pt x="356428" y="376544"/>
                      <a:pt x="358097" y="378476"/>
                      <a:pt x="360206" y="379267"/>
                    </a:cubicBezTo>
                    <a:cubicBezTo>
                      <a:pt x="364686" y="380936"/>
                      <a:pt x="369342" y="382342"/>
                      <a:pt x="373999" y="383221"/>
                    </a:cubicBezTo>
                    <a:cubicBezTo>
                      <a:pt x="376371" y="383660"/>
                      <a:pt x="378918" y="382606"/>
                      <a:pt x="381378" y="382166"/>
                    </a:cubicBezTo>
                    <a:cubicBezTo>
                      <a:pt x="379709" y="380585"/>
                      <a:pt x="378040" y="378916"/>
                      <a:pt x="374174" y="377246"/>
                    </a:cubicBezTo>
                    <a:moveTo>
                      <a:pt x="864398" y="370042"/>
                    </a:moveTo>
                    <a:cubicBezTo>
                      <a:pt x="861675" y="367495"/>
                      <a:pt x="859039" y="364771"/>
                      <a:pt x="856052" y="362487"/>
                    </a:cubicBezTo>
                    <a:cubicBezTo>
                      <a:pt x="854734" y="361433"/>
                      <a:pt x="852714" y="361257"/>
                      <a:pt x="850957" y="360906"/>
                    </a:cubicBezTo>
                    <a:cubicBezTo>
                      <a:pt x="850781" y="360906"/>
                      <a:pt x="849727" y="362838"/>
                      <a:pt x="849990" y="363366"/>
                    </a:cubicBezTo>
                    <a:cubicBezTo>
                      <a:pt x="852626" y="367758"/>
                      <a:pt x="855086" y="372414"/>
                      <a:pt x="858424" y="376192"/>
                    </a:cubicBezTo>
                    <a:cubicBezTo>
                      <a:pt x="859654" y="377598"/>
                      <a:pt x="863608" y="377598"/>
                      <a:pt x="865804" y="376807"/>
                    </a:cubicBezTo>
                    <a:cubicBezTo>
                      <a:pt x="870109" y="375050"/>
                      <a:pt x="867385" y="372854"/>
                      <a:pt x="864398" y="370042"/>
                    </a:cubicBezTo>
                    <a:moveTo>
                      <a:pt x="1293476" y="407380"/>
                    </a:moveTo>
                    <a:cubicBezTo>
                      <a:pt x="1296551" y="410455"/>
                      <a:pt x="1300065" y="409137"/>
                      <a:pt x="1303579" y="408522"/>
                    </a:cubicBezTo>
                    <a:cubicBezTo>
                      <a:pt x="1306479" y="407995"/>
                      <a:pt x="1310344" y="409401"/>
                      <a:pt x="1311311" y="405711"/>
                    </a:cubicBezTo>
                    <a:cubicBezTo>
                      <a:pt x="1311574" y="404657"/>
                      <a:pt x="1307621" y="402461"/>
                      <a:pt x="1305512" y="400791"/>
                    </a:cubicBezTo>
                    <a:cubicBezTo>
                      <a:pt x="1305073" y="400440"/>
                      <a:pt x="1304195" y="400528"/>
                      <a:pt x="1303755" y="400088"/>
                    </a:cubicBezTo>
                    <a:cubicBezTo>
                      <a:pt x="1299450" y="396750"/>
                      <a:pt x="1296639" y="397453"/>
                      <a:pt x="1295497" y="403075"/>
                    </a:cubicBezTo>
                    <a:cubicBezTo>
                      <a:pt x="1295233" y="403866"/>
                      <a:pt x="1294091" y="404569"/>
                      <a:pt x="1293476" y="407380"/>
                    </a:cubicBezTo>
                    <a:moveTo>
                      <a:pt x="1348385" y="205229"/>
                    </a:moveTo>
                    <a:cubicBezTo>
                      <a:pt x="1343465" y="203823"/>
                      <a:pt x="1338633" y="202417"/>
                      <a:pt x="1333713" y="201188"/>
                    </a:cubicBezTo>
                    <a:cubicBezTo>
                      <a:pt x="1332923" y="201012"/>
                      <a:pt x="1331868" y="201715"/>
                      <a:pt x="1330990" y="201978"/>
                    </a:cubicBezTo>
                    <a:cubicBezTo>
                      <a:pt x="1331605" y="202681"/>
                      <a:pt x="1332044" y="203560"/>
                      <a:pt x="1332747" y="204087"/>
                    </a:cubicBezTo>
                    <a:cubicBezTo>
                      <a:pt x="1335119" y="205932"/>
                      <a:pt x="1360333" y="211906"/>
                      <a:pt x="1363496" y="211466"/>
                    </a:cubicBezTo>
                    <a:cubicBezTo>
                      <a:pt x="1363847" y="211379"/>
                      <a:pt x="1364286" y="211554"/>
                      <a:pt x="1364462" y="211466"/>
                    </a:cubicBezTo>
                    <a:cubicBezTo>
                      <a:pt x="1364989" y="211203"/>
                      <a:pt x="1365868" y="210676"/>
                      <a:pt x="1365868" y="210324"/>
                    </a:cubicBezTo>
                    <a:cubicBezTo>
                      <a:pt x="1365868" y="209446"/>
                      <a:pt x="1365692" y="208040"/>
                      <a:pt x="1365077" y="207689"/>
                    </a:cubicBezTo>
                    <a:cubicBezTo>
                      <a:pt x="1363584" y="206810"/>
                      <a:pt x="1360772" y="205492"/>
                      <a:pt x="1360333" y="206019"/>
                    </a:cubicBezTo>
                    <a:cubicBezTo>
                      <a:pt x="1356555" y="210412"/>
                      <a:pt x="1353744" y="204790"/>
                      <a:pt x="1348385" y="205229"/>
                    </a:cubicBezTo>
                    <a:moveTo>
                      <a:pt x="842611" y="628069"/>
                    </a:moveTo>
                    <a:cubicBezTo>
                      <a:pt x="845773" y="626663"/>
                      <a:pt x="848848" y="625170"/>
                      <a:pt x="852099" y="623940"/>
                    </a:cubicBezTo>
                    <a:cubicBezTo>
                      <a:pt x="855174" y="622798"/>
                      <a:pt x="854295" y="621304"/>
                      <a:pt x="852802" y="619635"/>
                    </a:cubicBezTo>
                    <a:cubicBezTo>
                      <a:pt x="849727" y="615945"/>
                      <a:pt x="846916" y="614012"/>
                      <a:pt x="841996" y="617526"/>
                    </a:cubicBezTo>
                    <a:cubicBezTo>
                      <a:pt x="837164" y="621041"/>
                      <a:pt x="839272" y="623764"/>
                      <a:pt x="842611" y="628069"/>
                    </a:cubicBezTo>
                    <a:moveTo>
                      <a:pt x="1319305" y="174129"/>
                    </a:moveTo>
                    <a:cubicBezTo>
                      <a:pt x="1326246" y="175622"/>
                      <a:pt x="1333977" y="174129"/>
                      <a:pt x="1339687" y="179927"/>
                    </a:cubicBezTo>
                    <a:cubicBezTo>
                      <a:pt x="1340215" y="180454"/>
                      <a:pt x="1341708" y="180542"/>
                      <a:pt x="1342587" y="180278"/>
                    </a:cubicBezTo>
                    <a:cubicBezTo>
                      <a:pt x="1343553" y="179927"/>
                      <a:pt x="1344344" y="178960"/>
                      <a:pt x="1345222" y="178258"/>
                    </a:cubicBezTo>
                    <a:cubicBezTo>
                      <a:pt x="1344695" y="177555"/>
                      <a:pt x="1344256" y="176501"/>
                      <a:pt x="1343553" y="176325"/>
                    </a:cubicBezTo>
                    <a:cubicBezTo>
                      <a:pt x="1335383" y="173514"/>
                      <a:pt x="1327300" y="170614"/>
                      <a:pt x="1319042" y="168154"/>
                    </a:cubicBezTo>
                    <a:cubicBezTo>
                      <a:pt x="1317724" y="167715"/>
                      <a:pt x="1315791" y="169297"/>
                      <a:pt x="1314210" y="169912"/>
                    </a:cubicBezTo>
                    <a:cubicBezTo>
                      <a:pt x="1315528" y="170966"/>
                      <a:pt x="1316933" y="172020"/>
                      <a:pt x="1319305" y="174129"/>
                    </a:cubicBezTo>
                    <a:moveTo>
                      <a:pt x="461238" y="203208"/>
                    </a:moveTo>
                    <a:cubicBezTo>
                      <a:pt x="463697" y="200836"/>
                      <a:pt x="466069" y="198552"/>
                      <a:pt x="468529" y="196180"/>
                    </a:cubicBezTo>
                    <a:cubicBezTo>
                      <a:pt x="465630" y="196443"/>
                      <a:pt x="462731" y="196443"/>
                      <a:pt x="459832" y="197058"/>
                    </a:cubicBezTo>
                    <a:cubicBezTo>
                      <a:pt x="458075" y="197410"/>
                      <a:pt x="455966" y="198200"/>
                      <a:pt x="454824" y="199430"/>
                    </a:cubicBezTo>
                    <a:cubicBezTo>
                      <a:pt x="452891" y="201451"/>
                      <a:pt x="449992" y="205932"/>
                      <a:pt x="450256" y="206195"/>
                    </a:cubicBezTo>
                    <a:cubicBezTo>
                      <a:pt x="454209" y="209621"/>
                      <a:pt x="454648" y="203999"/>
                      <a:pt x="457108" y="203208"/>
                    </a:cubicBezTo>
                    <a:cubicBezTo>
                      <a:pt x="457811" y="203032"/>
                      <a:pt x="458514" y="203208"/>
                      <a:pt x="461238" y="203208"/>
                    </a:cubicBezTo>
                    <a:moveTo>
                      <a:pt x="935911" y="252933"/>
                    </a:moveTo>
                    <a:cubicBezTo>
                      <a:pt x="931782" y="252933"/>
                      <a:pt x="927741" y="252758"/>
                      <a:pt x="923612" y="253021"/>
                    </a:cubicBezTo>
                    <a:cubicBezTo>
                      <a:pt x="922558" y="253109"/>
                      <a:pt x="921679" y="254778"/>
                      <a:pt x="920625" y="255657"/>
                    </a:cubicBezTo>
                    <a:cubicBezTo>
                      <a:pt x="921591" y="256096"/>
                      <a:pt x="922558" y="256975"/>
                      <a:pt x="923524" y="256975"/>
                    </a:cubicBezTo>
                    <a:cubicBezTo>
                      <a:pt x="929322" y="257063"/>
                      <a:pt x="935121" y="257150"/>
                      <a:pt x="940919" y="256975"/>
                    </a:cubicBezTo>
                    <a:cubicBezTo>
                      <a:pt x="942940" y="256887"/>
                      <a:pt x="944960" y="256184"/>
                      <a:pt x="946981" y="255745"/>
                    </a:cubicBezTo>
                    <a:cubicBezTo>
                      <a:pt x="944960" y="254778"/>
                      <a:pt x="943028" y="253724"/>
                      <a:pt x="941007" y="252933"/>
                    </a:cubicBezTo>
                    <a:cubicBezTo>
                      <a:pt x="940128" y="252670"/>
                      <a:pt x="938986" y="252933"/>
                      <a:pt x="935911" y="252933"/>
                    </a:cubicBezTo>
                    <a:moveTo>
                      <a:pt x="1286184" y="439447"/>
                    </a:moveTo>
                    <a:cubicBezTo>
                      <a:pt x="1283988" y="440853"/>
                      <a:pt x="1281792" y="442083"/>
                      <a:pt x="1279683" y="443664"/>
                    </a:cubicBezTo>
                    <a:cubicBezTo>
                      <a:pt x="1278629" y="444455"/>
                      <a:pt x="1277838" y="445597"/>
                      <a:pt x="1276872" y="446651"/>
                    </a:cubicBezTo>
                    <a:cubicBezTo>
                      <a:pt x="1278365" y="447002"/>
                      <a:pt x="1280386" y="448232"/>
                      <a:pt x="1281440" y="447705"/>
                    </a:cubicBezTo>
                    <a:cubicBezTo>
                      <a:pt x="1285745" y="445157"/>
                      <a:pt x="1290050" y="443049"/>
                      <a:pt x="1295321" y="443576"/>
                    </a:cubicBezTo>
                    <a:cubicBezTo>
                      <a:pt x="1297342" y="443752"/>
                      <a:pt x="1299538" y="442873"/>
                      <a:pt x="1301559" y="442434"/>
                    </a:cubicBezTo>
                    <a:cubicBezTo>
                      <a:pt x="1299187" y="441468"/>
                      <a:pt x="1296903" y="440238"/>
                      <a:pt x="1294443" y="439623"/>
                    </a:cubicBezTo>
                    <a:cubicBezTo>
                      <a:pt x="1292510" y="439095"/>
                      <a:pt x="1290314" y="439447"/>
                      <a:pt x="1286184" y="439447"/>
                    </a:cubicBezTo>
                    <a:moveTo>
                      <a:pt x="912103" y="426005"/>
                    </a:moveTo>
                    <a:cubicBezTo>
                      <a:pt x="911400" y="428114"/>
                      <a:pt x="911312" y="430837"/>
                      <a:pt x="909819" y="432155"/>
                    </a:cubicBezTo>
                    <a:cubicBezTo>
                      <a:pt x="906656" y="435054"/>
                      <a:pt x="909994" y="437163"/>
                      <a:pt x="910961" y="437075"/>
                    </a:cubicBezTo>
                    <a:cubicBezTo>
                      <a:pt x="916408" y="436548"/>
                      <a:pt x="918341" y="441116"/>
                      <a:pt x="921591" y="443752"/>
                    </a:cubicBezTo>
                    <a:cubicBezTo>
                      <a:pt x="922382" y="444367"/>
                      <a:pt x="923524" y="444455"/>
                      <a:pt x="924490" y="444718"/>
                    </a:cubicBezTo>
                    <a:cubicBezTo>
                      <a:pt x="924315" y="443752"/>
                      <a:pt x="924315" y="442697"/>
                      <a:pt x="923875" y="441995"/>
                    </a:cubicBezTo>
                    <a:cubicBezTo>
                      <a:pt x="920361" y="436284"/>
                      <a:pt x="914475" y="432067"/>
                      <a:pt x="912103" y="426005"/>
                    </a:cubicBezTo>
                    <a:moveTo>
                      <a:pt x="705822" y="273667"/>
                    </a:moveTo>
                    <a:cubicBezTo>
                      <a:pt x="703890" y="274897"/>
                      <a:pt x="701957" y="276039"/>
                      <a:pt x="700112" y="277357"/>
                    </a:cubicBezTo>
                    <a:cubicBezTo>
                      <a:pt x="699585" y="277796"/>
                      <a:pt x="699497" y="278762"/>
                      <a:pt x="699145" y="279465"/>
                    </a:cubicBezTo>
                    <a:cubicBezTo>
                      <a:pt x="699761" y="279553"/>
                      <a:pt x="700463" y="279992"/>
                      <a:pt x="701078" y="279817"/>
                    </a:cubicBezTo>
                    <a:cubicBezTo>
                      <a:pt x="706964" y="278323"/>
                      <a:pt x="712851" y="276742"/>
                      <a:pt x="718737" y="275073"/>
                    </a:cubicBezTo>
                    <a:cubicBezTo>
                      <a:pt x="719088" y="274985"/>
                      <a:pt x="719440" y="273755"/>
                      <a:pt x="719176" y="273315"/>
                    </a:cubicBezTo>
                    <a:cubicBezTo>
                      <a:pt x="718737" y="272613"/>
                      <a:pt x="717858" y="271558"/>
                      <a:pt x="717331" y="271646"/>
                    </a:cubicBezTo>
                    <a:cubicBezTo>
                      <a:pt x="714168" y="272173"/>
                      <a:pt x="711094" y="272964"/>
                      <a:pt x="705822" y="273667"/>
                    </a:cubicBezTo>
                    <a:moveTo>
                      <a:pt x="1385635" y="451922"/>
                    </a:moveTo>
                    <a:cubicBezTo>
                      <a:pt x="1381154" y="454382"/>
                      <a:pt x="1376586" y="456754"/>
                      <a:pt x="1372193" y="459302"/>
                    </a:cubicBezTo>
                    <a:cubicBezTo>
                      <a:pt x="1371490" y="459741"/>
                      <a:pt x="1370875" y="461498"/>
                      <a:pt x="1371227" y="462113"/>
                    </a:cubicBezTo>
                    <a:cubicBezTo>
                      <a:pt x="1371666" y="462904"/>
                      <a:pt x="1373423" y="463870"/>
                      <a:pt x="1373950" y="463519"/>
                    </a:cubicBezTo>
                    <a:cubicBezTo>
                      <a:pt x="1379573" y="460268"/>
                      <a:pt x="1385020" y="456754"/>
                      <a:pt x="1390467" y="453416"/>
                    </a:cubicBezTo>
                    <a:cubicBezTo>
                      <a:pt x="1389500" y="452889"/>
                      <a:pt x="1388622" y="452361"/>
                      <a:pt x="1385635" y="451922"/>
                    </a:cubicBezTo>
                    <a:moveTo>
                      <a:pt x="415641" y="449814"/>
                    </a:moveTo>
                    <a:cubicBezTo>
                      <a:pt x="415554" y="448408"/>
                      <a:pt x="415905" y="446036"/>
                      <a:pt x="415466" y="445860"/>
                    </a:cubicBezTo>
                    <a:cubicBezTo>
                      <a:pt x="410985" y="444191"/>
                      <a:pt x="406417" y="442961"/>
                      <a:pt x="401848" y="441555"/>
                    </a:cubicBezTo>
                    <a:cubicBezTo>
                      <a:pt x="400618" y="441204"/>
                      <a:pt x="399301" y="440940"/>
                      <a:pt x="398071" y="440589"/>
                    </a:cubicBezTo>
                    <a:cubicBezTo>
                      <a:pt x="398773" y="441995"/>
                      <a:pt x="399213" y="444103"/>
                      <a:pt x="400355" y="444718"/>
                    </a:cubicBezTo>
                    <a:cubicBezTo>
                      <a:pt x="404572" y="446651"/>
                      <a:pt x="409140" y="448144"/>
                      <a:pt x="415641" y="449814"/>
                    </a:cubicBezTo>
                    <a:moveTo>
                      <a:pt x="1279947" y="356601"/>
                    </a:moveTo>
                    <a:cubicBezTo>
                      <a:pt x="1276872" y="354141"/>
                      <a:pt x="1273709" y="351769"/>
                      <a:pt x="1270634" y="349397"/>
                    </a:cubicBezTo>
                    <a:cubicBezTo>
                      <a:pt x="1270195" y="349045"/>
                      <a:pt x="1269668" y="348958"/>
                      <a:pt x="1269229" y="348782"/>
                    </a:cubicBezTo>
                    <a:cubicBezTo>
                      <a:pt x="1269053" y="349397"/>
                      <a:pt x="1268614" y="350012"/>
                      <a:pt x="1268614" y="350539"/>
                    </a:cubicBezTo>
                    <a:cubicBezTo>
                      <a:pt x="1268262" y="358270"/>
                      <a:pt x="1275905" y="363453"/>
                      <a:pt x="1282670" y="360027"/>
                    </a:cubicBezTo>
                    <a:cubicBezTo>
                      <a:pt x="1282934" y="359764"/>
                      <a:pt x="1282231" y="357743"/>
                      <a:pt x="1279947" y="356601"/>
                    </a:cubicBezTo>
                    <a:moveTo>
                      <a:pt x="1196046" y="341051"/>
                    </a:moveTo>
                    <a:cubicBezTo>
                      <a:pt x="1194904" y="340875"/>
                      <a:pt x="1193674" y="340611"/>
                      <a:pt x="1192532" y="340436"/>
                    </a:cubicBezTo>
                    <a:cubicBezTo>
                      <a:pt x="1192620" y="341578"/>
                      <a:pt x="1192181" y="343423"/>
                      <a:pt x="1192796" y="343862"/>
                    </a:cubicBezTo>
                    <a:cubicBezTo>
                      <a:pt x="1196925" y="346937"/>
                      <a:pt x="1201230" y="349748"/>
                      <a:pt x="1205535" y="352560"/>
                    </a:cubicBezTo>
                    <a:cubicBezTo>
                      <a:pt x="1206325" y="353087"/>
                      <a:pt x="1207467" y="353262"/>
                      <a:pt x="1208434" y="353526"/>
                    </a:cubicBezTo>
                    <a:cubicBezTo>
                      <a:pt x="1207995" y="352384"/>
                      <a:pt x="1207907" y="350802"/>
                      <a:pt x="1207116" y="350100"/>
                    </a:cubicBezTo>
                    <a:cubicBezTo>
                      <a:pt x="1203865" y="347288"/>
                      <a:pt x="1200439" y="344741"/>
                      <a:pt x="1196046" y="341051"/>
                    </a:cubicBezTo>
                    <a:moveTo>
                      <a:pt x="78898" y="571052"/>
                    </a:moveTo>
                    <a:cubicBezTo>
                      <a:pt x="79513" y="572897"/>
                      <a:pt x="77053" y="576411"/>
                      <a:pt x="81533" y="576147"/>
                    </a:cubicBezTo>
                    <a:cubicBezTo>
                      <a:pt x="82675" y="576060"/>
                      <a:pt x="83818" y="575445"/>
                      <a:pt x="84960" y="575005"/>
                    </a:cubicBezTo>
                    <a:cubicBezTo>
                      <a:pt x="81094" y="573073"/>
                      <a:pt x="85663" y="571403"/>
                      <a:pt x="85223" y="569383"/>
                    </a:cubicBezTo>
                    <a:cubicBezTo>
                      <a:pt x="84960" y="568241"/>
                      <a:pt x="86102" y="565868"/>
                      <a:pt x="85926" y="565781"/>
                    </a:cubicBezTo>
                    <a:cubicBezTo>
                      <a:pt x="83906" y="564990"/>
                      <a:pt x="81797" y="564551"/>
                      <a:pt x="79689" y="564024"/>
                    </a:cubicBezTo>
                    <a:cubicBezTo>
                      <a:pt x="79337" y="565781"/>
                      <a:pt x="79074" y="567362"/>
                      <a:pt x="78898" y="571052"/>
                    </a:cubicBezTo>
                    <a:moveTo>
                      <a:pt x="877840" y="594948"/>
                    </a:moveTo>
                    <a:cubicBezTo>
                      <a:pt x="876347" y="596354"/>
                      <a:pt x="874765" y="597672"/>
                      <a:pt x="873359" y="599077"/>
                    </a:cubicBezTo>
                    <a:cubicBezTo>
                      <a:pt x="871690" y="600747"/>
                      <a:pt x="870109" y="602504"/>
                      <a:pt x="868527" y="604261"/>
                    </a:cubicBezTo>
                    <a:cubicBezTo>
                      <a:pt x="870900" y="603909"/>
                      <a:pt x="873535" y="604173"/>
                      <a:pt x="875468" y="603031"/>
                    </a:cubicBezTo>
                    <a:cubicBezTo>
                      <a:pt x="878016" y="601537"/>
                      <a:pt x="879948" y="599077"/>
                      <a:pt x="881969" y="596881"/>
                    </a:cubicBezTo>
                    <a:cubicBezTo>
                      <a:pt x="882320" y="596530"/>
                      <a:pt x="882145" y="595124"/>
                      <a:pt x="881706" y="594860"/>
                    </a:cubicBezTo>
                    <a:cubicBezTo>
                      <a:pt x="881003" y="594245"/>
                      <a:pt x="879861" y="594158"/>
                      <a:pt x="877840" y="594948"/>
                    </a:cubicBezTo>
                    <a:moveTo>
                      <a:pt x="747289" y="418713"/>
                    </a:moveTo>
                    <a:cubicBezTo>
                      <a:pt x="748343" y="418713"/>
                      <a:pt x="749661" y="422930"/>
                      <a:pt x="750189" y="418977"/>
                    </a:cubicBezTo>
                    <a:cubicBezTo>
                      <a:pt x="750628" y="415639"/>
                      <a:pt x="749310" y="411949"/>
                      <a:pt x="748256" y="408610"/>
                    </a:cubicBezTo>
                    <a:cubicBezTo>
                      <a:pt x="747553" y="406414"/>
                      <a:pt x="746059" y="404481"/>
                      <a:pt x="744917" y="402373"/>
                    </a:cubicBezTo>
                    <a:cubicBezTo>
                      <a:pt x="744654" y="404305"/>
                      <a:pt x="744039" y="406326"/>
                      <a:pt x="744302" y="408171"/>
                    </a:cubicBezTo>
                    <a:cubicBezTo>
                      <a:pt x="744654" y="411509"/>
                      <a:pt x="745532" y="414584"/>
                      <a:pt x="747289" y="418713"/>
                    </a:cubicBezTo>
                    <a:moveTo>
                      <a:pt x="1396002" y="485043"/>
                    </a:moveTo>
                    <a:cubicBezTo>
                      <a:pt x="1396792" y="484340"/>
                      <a:pt x="1397495" y="483637"/>
                      <a:pt x="1398286" y="482935"/>
                    </a:cubicBezTo>
                    <a:cubicBezTo>
                      <a:pt x="1399252" y="481968"/>
                      <a:pt x="1400219" y="481002"/>
                      <a:pt x="1401185" y="480123"/>
                    </a:cubicBezTo>
                    <a:cubicBezTo>
                      <a:pt x="1399692" y="479684"/>
                      <a:pt x="1397934" y="478542"/>
                      <a:pt x="1396792" y="478981"/>
                    </a:cubicBezTo>
                    <a:cubicBezTo>
                      <a:pt x="1394684" y="479772"/>
                      <a:pt x="1392927" y="481441"/>
                      <a:pt x="1391257" y="483022"/>
                    </a:cubicBezTo>
                    <a:cubicBezTo>
                      <a:pt x="1390291" y="483901"/>
                      <a:pt x="1389764" y="485131"/>
                      <a:pt x="1388973" y="486273"/>
                    </a:cubicBezTo>
                    <a:cubicBezTo>
                      <a:pt x="1390643" y="485921"/>
                      <a:pt x="1392312" y="485482"/>
                      <a:pt x="1396002" y="485043"/>
                    </a:cubicBezTo>
                    <a:moveTo>
                      <a:pt x="1273709" y="567977"/>
                    </a:moveTo>
                    <a:cubicBezTo>
                      <a:pt x="1269404" y="563233"/>
                      <a:pt x="1265275" y="567011"/>
                      <a:pt x="1261146" y="568241"/>
                    </a:cubicBezTo>
                    <a:cubicBezTo>
                      <a:pt x="1260619" y="568416"/>
                      <a:pt x="1260092" y="570085"/>
                      <a:pt x="1260355" y="570788"/>
                    </a:cubicBezTo>
                    <a:cubicBezTo>
                      <a:pt x="1260531" y="571403"/>
                      <a:pt x="1261937" y="572194"/>
                      <a:pt x="1262640" y="572018"/>
                    </a:cubicBezTo>
                    <a:cubicBezTo>
                      <a:pt x="1266769" y="571140"/>
                      <a:pt x="1270722" y="570085"/>
                      <a:pt x="1273709" y="567977"/>
                    </a:cubicBezTo>
                    <a:moveTo>
                      <a:pt x="1370085" y="423897"/>
                    </a:moveTo>
                    <a:cubicBezTo>
                      <a:pt x="1370085" y="425302"/>
                      <a:pt x="1369733" y="426796"/>
                      <a:pt x="1370173" y="427938"/>
                    </a:cubicBezTo>
                    <a:cubicBezTo>
                      <a:pt x="1370787" y="429695"/>
                      <a:pt x="1372018" y="431276"/>
                      <a:pt x="1372984" y="432946"/>
                    </a:cubicBezTo>
                    <a:cubicBezTo>
                      <a:pt x="1373687" y="432419"/>
                      <a:pt x="1375005" y="431892"/>
                      <a:pt x="1375092" y="431276"/>
                    </a:cubicBezTo>
                    <a:cubicBezTo>
                      <a:pt x="1375268" y="429695"/>
                      <a:pt x="1375268" y="427762"/>
                      <a:pt x="1374565" y="426357"/>
                    </a:cubicBezTo>
                    <a:cubicBezTo>
                      <a:pt x="1373862" y="425039"/>
                      <a:pt x="1372369" y="424073"/>
                      <a:pt x="1370085" y="423897"/>
                    </a:cubicBezTo>
                    <a:moveTo>
                      <a:pt x="1434394" y="459126"/>
                    </a:moveTo>
                    <a:cubicBezTo>
                      <a:pt x="1435097" y="457018"/>
                      <a:pt x="1435799" y="454909"/>
                      <a:pt x="1436502" y="452889"/>
                    </a:cubicBezTo>
                    <a:cubicBezTo>
                      <a:pt x="1436854" y="451922"/>
                      <a:pt x="1437293" y="450956"/>
                      <a:pt x="1437644" y="449989"/>
                    </a:cubicBezTo>
                    <a:cubicBezTo>
                      <a:pt x="1436590" y="450341"/>
                      <a:pt x="1435097" y="450429"/>
                      <a:pt x="1434394" y="451219"/>
                    </a:cubicBezTo>
                    <a:cubicBezTo>
                      <a:pt x="1432812" y="453152"/>
                      <a:pt x="1431407" y="455348"/>
                      <a:pt x="1430352" y="457633"/>
                    </a:cubicBezTo>
                    <a:cubicBezTo>
                      <a:pt x="1430265" y="457984"/>
                      <a:pt x="1432285" y="459302"/>
                      <a:pt x="1434394" y="459126"/>
                    </a:cubicBezTo>
                    <a:moveTo>
                      <a:pt x="892336" y="499539"/>
                    </a:moveTo>
                    <a:cubicBezTo>
                      <a:pt x="893127" y="493653"/>
                      <a:pt x="892072" y="492335"/>
                      <a:pt x="887240" y="493389"/>
                    </a:cubicBezTo>
                    <a:cubicBezTo>
                      <a:pt x="886450" y="493565"/>
                      <a:pt x="885747" y="494356"/>
                      <a:pt x="885044" y="494795"/>
                    </a:cubicBezTo>
                    <a:cubicBezTo>
                      <a:pt x="885747" y="495673"/>
                      <a:pt x="886274" y="496728"/>
                      <a:pt x="887065" y="497430"/>
                    </a:cubicBezTo>
                    <a:cubicBezTo>
                      <a:pt x="888031" y="498309"/>
                      <a:pt x="889261" y="498924"/>
                      <a:pt x="892336" y="499539"/>
                    </a:cubicBezTo>
                    <a:moveTo>
                      <a:pt x="1250955" y="275687"/>
                    </a:moveTo>
                    <a:cubicBezTo>
                      <a:pt x="1251306" y="275687"/>
                      <a:pt x="1251658" y="275600"/>
                      <a:pt x="1252009" y="275687"/>
                    </a:cubicBezTo>
                    <a:cubicBezTo>
                      <a:pt x="1254733" y="276127"/>
                      <a:pt x="1257368" y="276566"/>
                      <a:pt x="1260092" y="277005"/>
                    </a:cubicBezTo>
                    <a:cubicBezTo>
                      <a:pt x="1258862" y="273403"/>
                      <a:pt x="1255787" y="273667"/>
                      <a:pt x="1252888" y="273315"/>
                    </a:cubicBezTo>
                    <a:cubicBezTo>
                      <a:pt x="1252097" y="273228"/>
                      <a:pt x="1251394" y="272349"/>
                      <a:pt x="1250691" y="271822"/>
                    </a:cubicBezTo>
                    <a:cubicBezTo>
                      <a:pt x="1250428" y="272876"/>
                      <a:pt x="1250164" y="273755"/>
                      <a:pt x="1250955" y="275687"/>
                    </a:cubicBezTo>
                    <a:moveTo>
                      <a:pt x="1398110" y="196971"/>
                    </a:moveTo>
                    <a:cubicBezTo>
                      <a:pt x="1400043" y="194423"/>
                      <a:pt x="1399867" y="192929"/>
                      <a:pt x="1396177" y="192753"/>
                    </a:cubicBezTo>
                    <a:cubicBezTo>
                      <a:pt x="1393629" y="192666"/>
                      <a:pt x="1392751" y="193456"/>
                      <a:pt x="1392839" y="196092"/>
                    </a:cubicBezTo>
                    <a:cubicBezTo>
                      <a:pt x="1393015" y="199782"/>
                      <a:pt x="1394508" y="199958"/>
                      <a:pt x="1398110" y="196971"/>
                    </a:cubicBezTo>
                    <a:moveTo>
                      <a:pt x="1113113" y="378301"/>
                    </a:moveTo>
                    <a:cubicBezTo>
                      <a:pt x="1114782" y="379970"/>
                      <a:pt x="1116451" y="381815"/>
                      <a:pt x="1118296" y="383308"/>
                    </a:cubicBezTo>
                    <a:cubicBezTo>
                      <a:pt x="1118735" y="383660"/>
                      <a:pt x="1120404" y="383308"/>
                      <a:pt x="1120931" y="382693"/>
                    </a:cubicBezTo>
                    <a:cubicBezTo>
                      <a:pt x="1121371" y="382166"/>
                      <a:pt x="1121371" y="380321"/>
                      <a:pt x="1120931" y="380058"/>
                    </a:cubicBezTo>
                    <a:cubicBezTo>
                      <a:pt x="1118472" y="378652"/>
                      <a:pt x="1115748" y="377510"/>
                      <a:pt x="1113113" y="378301"/>
                    </a:cubicBezTo>
                    <a:moveTo>
                      <a:pt x="1015683" y="208391"/>
                    </a:moveTo>
                    <a:cubicBezTo>
                      <a:pt x="1013486" y="208040"/>
                      <a:pt x="1011378" y="207601"/>
                      <a:pt x="1009181" y="207425"/>
                    </a:cubicBezTo>
                    <a:cubicBezTo>
                      <a:pt x="1008654" y="207425"/>
                      <a:pt x="1007336" y="208831"/>
                      <a:pt x="1007512" y="209006"/>
                    </a:cubicBezTo>
                    <a:cubicBezTo>
                      <a:pt x="1007951" y="209885"/>
                      <a:pt x="1009006" y="211379"/>
                      <a:pt x="1009533" y="211291"/>
                    </a:cubicBezTo>
                    <a:cubicBezTo>
                      <a:pt x="1011290" y="211027"/>
                      <a:pt x="1012959" y="210061"/>
                      <a:pt x="1015683" y="208391"/>
                    </a:cubicBezTo>
                    <a:moveTo>
                      <a:pt x="435321" y="198025"/>
                    </a:moveTo>
                    <a:cubicBezTo>
                      <a:pt x="433915" y="198113"/>
                      <a:pt x="432597" y="198113"/>
                      <a:pt x="431191" y="198200"/>
                    </a:cubicBezTo>
                    <a:cubicBezTo>
                      <a:pt x="432861" y="199870"/>
                      <a:pt x="434530" y="201539"/>
                      <a:pt x="436199" y="203208"/>
                    </a:cubicBezTo>
                    <a:cubicBezTo>
                      <a:pt x="436287" y="201802"/>
                      <a:pt x="436375" y="200397"/>
                      <a:pt x="435321" y="198025"/>
                    </a:cubicBezTo>
                    <a:moveTo>
                      <a:pt x="1449944" y="586602"/>
                    </a:moveTo>
                    <a:cubicBezTo>
                      <a:pt x="1446869" y="586251"/>
                      <a:pt x="1444233" y="586690"/>
                      <a:pt x="1443091" y="590116"/>
                    </a:cubicBezTo>
                    <a:cubicBezTo>
                      <a:pt x="1445112" y="589677"/>
                      <a:pt x="1447045" y="589062"/>
                      <a:pt x="1449065" y="588710"/>
                    </a:cubicBezTo>
                    <a:cubicBezTo>
                      <a:pt x="1450734" y="588447"/>
                      <a:pt x="1452404" y="588623"/>
                      <a:pt x="1454073" y="588623"/>
                    </a:cubicBezTo>
                    <a:cubicBezTo>
                      <a:pt x="1454073" y="587920"/>
                      <a:pt x="1454337" y="587041"/>
                      <a:pt x="1453985" y="586602"/>
                    </a:cubicBezTo>
                    <a:cubicBezTo>
                      <a:pt x="1453634" y="586338"/>
                      <a:pt x="1452667" y="586602"/>
                      <a:pt x="1449944" y="586602"/>
                    </a:cubicBezTo>
                    <a:moveTo>
                      <a:pt x="885132" y="79861"/>
                    </a:moveTo>
                    <a:cubicBezTo>
                      <a:pt x="885132" y="80916"/>
                      <a:pt x="880915" y="82146"/>
                      <a:pt x="884868" y="82761"/>
                    </a:cubicBezTo>
                    <a:cubicBezTo>
                      <a:pt x="886713" y="83024"/>
                      <a:pt x="888910" y="80740"/>
                      <a:pt x="891018" y="79598"/>
                    </a:cubicBezTo>
                    <a:cubicBezTo>
                      <a:pt x="889437" y="79334"/>
                      <a:pt x="887768" y="79071"/>
                      <a:pt x="885132" y="79861"/>
                    </a:cubicBezTo>
                    <a:moveTo>
                      <a:pt x="424954" y="202154"/>
                    </a:moveTo>
                    <a:cubicBezTo>
                      <a:pt x="425569" y="198200"/>
                      <a:pt x="422582" y="198903"/>
                      <a:pt x="420561" y="199167"/>
                    </a:cubicBezTo>
                    <a:cubicBezTo>
                      <a:pt x="419858" y="199255"/>
                      <a:pt x="419331" y="200924"/>
                      <a:pt x="418716" y="201802"/>
                    </a:cubicBezTo>
                    <a:cubicBezTo>
                      <a:pt x="420473" y="202242"/>
                      <a:pt x="422230" y="202769"/>
                      <a:pt x="424954" y="202154"/>
                    </a:cubicBezTo>
                    <a:moveTo>
                      <a:pt x="211469" y="562794"/>
                    </a:moveTo>
                    <a:cubicBezTo>
                      <a:pt x="211908" y="563936"/>
                      <a:pt x="212084" y="565517"/>
                      <a:pt x="212963" y="566220"/>
                    </a:cubicBezTo>
                    <a:cubicBezTo>
                      <a:pt x="214017" y="567011"/>
                      <a:pt x="216740" y="567713"/>
                      <a:pt x="217004" y="567362"/>
                    </a:cubicBezTo>
                    <a:cubicBezTo>
                      <a:pt x="218585" y="564990"/>
                      <a:pt x="217619" y="563848"/>
                      <a:pt x="214720" y="563760"/>
                    </a:cubicBezTo>
                    <a:cubicBezTo>
                      <a:pt x="214017" y="563672"/>
                      <a:pt x="213314" y="562442"/>
                      <a:pt x="211469" y="562794"/>
                    </a:cubicBezTo>
                    <a:moveTo>
                      <a:pt x="1588753" y="427060"/>
                    </a:moveTo>
                    <a:cubicBezTo>
                      <a:pt x="1590334" y="425830"/>
                      <a:pt x="1591916" y="424687"/>
                      <a:pt x="1593497" y="423458"/>
                    </a:cubicBezTo>
                    <a:cubicBezTo>
                      <a:pt x="1592794" y="422755"/>
                      <a:pt x="1592091" y="422052"/>
                      <a:pt x="1591300" y="421261"/>
                    </a:cubicBezTo>
                    <a:cubicBezTo>
                      <a:pt x="1590159" y="422843"/>
                      <a:pt x="1588928" y="424424"/>
                      <a:pt x="1588753" y="427060"/>
                    </a:cubicBezTo>
                    <a:moveTo>
                      <a:pt x="1038525" y="237383"/>
                    </a:moveTo>
                    <a:cubicBezTo>
                      <a:pt x="1039403" y="237735"/>
                      <a:pt x="1040370" y="238525"/>
                      <a:pt x="1041072" y="238350"/>
                    </a:cubicBezTo>
                    <a:cubicBezTo>
                      <a:pt x="1042390" y="237998"/>
                      <a:pt x="1043532" y="237032"/>
                      <a:pt x="1044674" y="236417"/>
                    </a:cubicBezTo>
                    <a:cubicBezTo>
                      <a:pt x="1043444" y="235714"/>
                      <a:pt x="1042302" y="234748"/>
                      <a:pt x="1041072" y="234484"/>
                    </a:cubicBezTo>
                    <a:cubicBezTo>
                      <a:pt x="1040370" y="234221"/>
                      <a:pt x="1039403" y="234923"/>
                      <a:pt x="1038525" y="237383"/>
                    </a:cubicBezTo>
                    <a:moveTo>
                      <a:pt x="1467515" y="355547"/>
                    </a:moveTo>
                    <a:cubicBezTo>
                      <a:pt x="1467954" y="356425"/>
                      <a:pt x="1468481" y="357391"/>
                      <a:pt x="1468920" y="358270"/>
                    </a:cubicBezTo>
                    <a:cubicBezTo>
                      <a:pt x="1469799" y="356601"/>
                      <a:pt x="1471029" y="355107"/>
                      <a:pt x="1471556" y="353350"/>
                    </a:cubicBezTo>
                    <a:cubicBezTo>
                      <a:pt x="1471819" y="352560"/>
                      <a:pt x="1470589" y="351330"/>
                      <a:pt x="1470062" y="350363"/>
                    </a:cubicBezTo>
                    <a:cubicBezTo>
                      <a:pt x="1469272" y="351417"/>
                      <a:pt x="1468393" y="352384"/>
                      <a:pt x="1467515" y="355547"/>
                    </a:cubicBezTo>
                    <a:moveTo>
                      <a:pt x="1229167" y="571052"/>
                    </a:moveTo>
                    <a:cubicBezTo>
                      <a:pt x="1232154" y="571403"/>
                      <a:pt x="1235053" y="571755"/>
                      <a:pt x="1238041" y="572018"/>
                    </a:cubicBezTo>
                    <a:cubicBezTo>
                      <a:pt x="1238216" y="572018"/>
                      <a:pt x="1238480" y="570876"/>
                      <a:pt x="1238743" y="570261"/>
                    </a:cubicBezTo>
                    <a:cubicBezTo>
                      <a:pt x="1235844" y="571930"/>
                      <a:pt x="1233121" y="566308"/>
                      <a:pt x="1229167" y="571052"/>
                    </a:cubicBezTo>
                    <a:moveTo>
                      <a:pt x="732793" y="186604"/>
                    </a:moveTo>
                    <a:cubicBezTo>
                      <a:pt x="731915" y="186867"/>
                      <a:pt x="730949" y="187043"/>
                      <a:pt x="730070" y="187307"/>
                    </a:cubicBezTo>
                    <a:cubicBezTo>
                      <a:pt x="730333" y="187746"/>
                      <a:pt x="730509" y="188624"/>
                      <a:pt x="730773" y="188624"/>
                    </a:cubicBezTo>
                    <a:cubicBezTo>
                      <a:pt x="732793" y="188712"/>
                      <a:pt x="734902" y="189064"/>
                      <a:pt x="736747" y="188537"/>
                    </a:cubicBezTo>
                    <a:cubicBezTo>
                      <a:pt x="737977" y="188185"/>
                      <a:pt x="738768" y="186428"/>
                      <a:pt x="739734" y="185198"/>
                    </a:cubicBezTo>
                    <a:cubicBezTo>
                      <a:pt x="739734" y="185198"/>
                      <a:pt x="739207" y="184495"/>
                      <a:pt x="739031" y="184583"/>
                    </a:cubicBezTo>
                    <a:cubicBezTo>
                      <a:pt x="737625" y="185198"/>
                      <a:pt x="736220" y="185901"/>
                      <a:pt x="732793" y="186604"/>
                    </a:cubicBezTo>
                    <a:moveTo>
                      <a:pt x="1472698" y="580452"/>
                    </a:moveTo>
                    <a:cubicBezTo>
                      <a:pt x="1470941" y="580892"/>
                      <a:pt x="1469272" y="581331"/>
                      <a:pt x="1467515" y="581858"/>
                    </a:cubicBezTo>
                    <a:cubicBezTo>
                      <a:pt x="1468130" y="582824"/>
                      <a:pt x="1468657" y="584406"/>
                      <a:pt x="1469360" y="584494"/>
                    </a:cubicBezTo>
                    <a:cubicBezTo>
                      <a:pt x="1471468" y="584669"/>
                      <a:pt x="1474367" y="585460"/>
                      <a:pt x="1472698" y="580452"/>
                    </a:cubicBezTo>
                    <a:moveTo>
                      <a:pt x="1427102" y="480914"/>
                    </a:moveTo>
                    <a:cubicBezTo>
                      <a:pt x="1428156" y="480035"/>
                      <a:pt x="1429210" y="479245"/>
                      <a:pt x="1430177" y="478366"/>
                    </a:cubicBezTo>
                    <a:cubicBezTo>
                      <a:pt x="1428771" y="477839"/>
                      <a:pt x="1427365" y="476785"/>
                      <a:pt x="1426048" y="476873"/>
                    </a:cubicBezTo>
                    <a:cubicBezTo>
                      <a:pt x="1422885" y="477224"/>
                      <a:pt x="1423588" y="479069"/>
                      <a:pt x="1427102" y="480914"/>
                    </a:cubicBezTo>
                    <a:moveTo>
                      <a:pt x="622888" y="186604"/>
                    </a:moveTo>
                    <a:cubicBezTo>
                      <a:pt x="621131" y="187043"/>
                      <a:pt x="619462" y="187482"/>
                      <a:pt x="617705" y="188009"/>
                    </a:cubicBezTo>
                    <a:cubicBezTo>
                      <a:pt x="618320" y="188976"/>
                      <a:pt x="618847" y="190557"/>
                      <a:pt x="619550" y="190645"/>
                    </a:cubicBezTo>
                    <a:cubicBezTo>
                      <a:pt x="621658" y="190909"/>
                      <a:pt x="624558" y="191611"/>
                      <a:pt x="622888" y="186604"/>
                    </a:cubicBezTo>
                    <a:moveTo>
                      <a:pt x="228073" y="564902"/>
                    </a:moveTo>
                    <a:cubicBezTo>
                      <a:pt x="228864" y="563760"/>
                      <a:pt x="232290" y="562091"/>
                      <a:pt x="227634" y="561915"/>
                    </a:cubicBezTo>
                    <a:cubicBezTo>
                      <a:pt x="226404" y="561827"/>
                      <a:pt x="225174" y="562969"/>
                      <a:pt x="223944" y="563584"/>
                    </a:cubicBezTo>
                    <a:cubicBezTo>
                      <a:pt x="224999" y="564287"/>
                      <a:pt x="226053" y="565078"/>
                      <a:pt x="228073" y="564902"/>
                    </a:cubicBezTo>
                    <a:moveTo>
                      <a:pt x="1402239" y="199079"/>
                    </a:moveTo>
                    <a:cubicBezTo>
                      <a:pt x="1403645" y="199782"/>
                      <a:pt x="1405050" y="200397"/>
                      <a:pt x="1406456" y="201100"/>
                    </a:cubicBezTo>
                    <a:cubicBezTo>
                      <a:pt x="1405929" y="199870"/>
                      <a:pt x="1405490" y="198640"/>
                      <a:pt x="1404787" y="197498"/>
                    </a:cubicBezTo>
                    <a:cubicBezTo>
                      <a:pt x="1404260" y="196619"/>
                      <a:pt x="1403381" y="196004"/>
                      <a:pt x="1402678" y="195301"/>
                    </a:cubicBezTo>
                    <a:cubicBezTo>
                      <a:pt x="1402151" y="196180"/>
                      <a:pt x="1401712" y="197058"/>
                      <a:pt x="1402239" y="199079"/>
                    </a:cubicBezTo>
                    <a:moveTo>
                      <a:pt x="1621962" y="385593"/>
                    </a:moveTo>
                    <a:cubicBezTo>
                      <a:pt x="1620907" y="386383"/>
                      <a:pt x="1619853" y="387174"/>
                      <a:pt x="1618887" y="387965"/>
                    </a:cubicBezTo>
                    <a:cubicBezTo>
                      <a:pt x="1619502" y="388580"/>
                      <a:pt x="1620029" y="389107"/>
                      <a:pt x="1620644" y="389722"/>
                    </a:cubicBezTo>
                    <a:cubicBezTo>
                      <a:pt x="1621434" y="388667"/>
                      <a:pt x="1622225" y="387613"/>
                      <a:pt x="1621962" y="385593"/>
                    </a:cubicBezTo>
                    <a:moveTo>
                      <a:pt x="1093433" y="381463"/>
                    </a:moveTo>
                    <a:cubicBezTo>
                      <a:pt x="1092028" y="380848"/>
                      <a:pt x="1090622" y="380146"/>
                      <a:pt x="1089216" y="379531"/>
                    </a:cubicBezTo>
                    <a:cubicBezTo>
                      <a:pt x="1089040" y="380058"/>
                      <a:pt x="1088689" y="380761"/>
                      <a:pt x="1088865" y="380936"/>
                    </a:cubicBezTo>
                    <a:cubicBezTo>
                      <a:pt x="1090446" y="382254"/>
                      <a:pt x="1091676" y="385241"/>
                      <a:pt x="1093433" y="381463"/>
                    </a:cubicBezTo>
                    <a:moveTo>
                      <a:pt x="1063387" y="216650"/>
                    </a:moveTo>
                    <a:cubicBezTo>
                      <a:pt x="1064793" y="216650"/>
                      <a:pt x="1066111" y="216650"/>
                      <a:pt x="1067516" y="216562"/>
                    </a:cubicBezTo>
                    <a:cubicBezTo>
                      <a:pt x="1067604" y="216562"/>
                      <a:pt x="1067604" y="214717"/>
                      <a:pt x="1067516" y="214717"/>
                    </a:cubicBezTo>
                    <a:cubicBezTo>
                      <a:pt x="1066111" y="214541"/>
                      <a:pt x="1064793" y="214629"/>
                      <a:pt x="1063387" y="216650"/>
                    </a:cubicBezTo>
                    <a:moveTo>
                      <a:pt x="144173" y="429080"/>
                    </a:moveTo>
                    <a:cubicBezTo>
                      <a:pt x="144173" y="430486"/>
                      <a:pt x="144173" y="431804"/>
                      <a:pt x="144261" y="433209"/>
                    </a:cubicBezTo>
                    <a:cubicBezTo>
                      <a:pt x="144261" y="433297"/>
                      <a:pt x="146106" y="433297"/>
                      <a:pt x="146106" y="433209"/>
                    </a:cubicBezTo>
                    <a:cubicBezTo>
                      <a:pt x="146194" y="431892"/>
                      <a:pt x="146194" y="430486"/>
                      <a:pt x="144173" y="429080"/>
                    </a:cubicBezTo>
                    <a:moveTo>
                      <a:pt x="925545" y="435318"/>
                    </a:moveTo>
                    <a:cubicBezTo>
                      <a:pt x="924666" y="435493"/>
                      <a:pt x="923700" y="435757"/>
                      <a:pt x="922821" y="435933"/>
                    </a:cubicBezTo>
                    <a:cubicBezTo>
                      <a:pt x="924403" y="437075"/>
                      <a:pt x="925984" y="438217"/>
                      <a:pt x="927653" y="439447"/>
                    </a:cubicBezTo>
                    <a:cubicBezTo>
                      <a:pt x="927653" y="438129"/>
                      <a:pt x="927653" y="436723"/>
                      <a:pt x="925545" y="435318"/>
                    </a:cubicBezTo>
                    <a:moveTo>
                      <a:pt x="755548" y="665407"/>
                    </a:moveTo>
                    <a:cubicBezTo>
                      <a:pt x="754493" y="666198"/>
                      <a:pt x="753439" y="666988"/>
                      <a:pt x="752473" y="667779"/>
                    </a:cubicBezTo>
                    <a:cubicBezTo>
                      <a:pt x="753088" y="668394"/>
                      <a:pt x="753615" y="668921"/>
                      <a:pt x="754230" y="669536"/>
                    </a:cubicBezTo>
                    <a:cubicBezTo>
                      <a:pt x="755020" y="668482"/>
                      <a:pt x="755811" y="667427"/>
                      <a:pt x="755548" y="665407"/>
                    </a:cubicBezTo>
                    <a:moveTo>
                      <a:pt x="1609486" y="491281"/>
                    </a:moveTo>
                    <a:cubicBezTo>
                      <a:pt x="1609486" y="489875"/>
                      <a:pt x="1609486" y="488557"/>
                      <a:pt x="1609398" y="487152"/>
                    </a:cubicBezTo>
                    <a:cubicBezTo>
                      <a:pt x="1609398" y="487064"/>
                      <a:pt x="1607553" y="487064"/>
                      <a:pt x="1607553" y="487152"/>
                    </a:cubicBezTo>
                    <a:cubicBezTo>
                      <a:pt x="1607466" y="488557"/>
                      <a:pt x="1607466" y="489875"/>
                      <a:pt x="1609486" y="491281"/>
                    </a:cubicBezTo>
                    <a:moveTo>
                      <a:pt x="191790" y="333759"/>
                    </a:moveTo>
                    <a:cubicBezTo>
                      <a:pt x="191790" y="332353"/>
                      <a:pt x="191790" y="331035"/>
                      <a:pt x="191702" y="329630"/>
                    </a:cubicBezTo>
                    <a:cubicBezTo>
                      <a:pt x="191702" y="329542"/>
                      <a:pt x="189857" y="329542"/>
                      <a:pt x="189857" y="329630"/>
                    </a:cubicBezTo>
                    <a:cubicBezTo>
                      <a:pt x="189769" y="331035"/>
                      <a:pt x="189769" y="332353"/>
                      <a:pt x="191790" y="333759"/>
                    </a:cubicBezTo>
                    <a:moveTo>
                      <a:pt x="833298" y="643619"/>
                    </a:moveTo>
                    <a:cubicBezTo>
                      <a:pt x="832683" y="645025"/>
                      <a:pt x="831980" y="646430"/>
                      <a:pt x="831365" y="647836"/>
                    </a:cubicBezTo>
                    <a:cubicBezTo>
                      <a:pt x="831893" y="648012"/>
                      <a:pt x="832595" y="648363"/>
                      <a:pt x="832771" y="648188"/>
                    </a:cubicBezTo>
                    <a:cubicBezTo>
                      <a:pt x="834177" y="646606"/>
                      <a:pt x="837164" y="645376"/>
                      <a:pt x="833298" y="643619"/>
                    </a:cubicBezTo>
                    <a:moveTo>
                      <a:pt x="775315" y="115091"/>
                    </a:moveTo>
                    <a:cubicBezTo>
                      <a:pt x="774700" y="118956"/>
                      <a:pt x="777511" y="118166"/>
                      <a:pt x="779620" y="118166"/>
                    </a:cubicBezTo>
                    <a:cubicBezTo>
                      <a:pt x="780147" y="118166"/>
                      <a:pt x="780674" y="117726"/>
                      <a:pt x="781289" y="117463"/>
                    </a:cubicBezTo>
                    <a:cubicBezTo>
                      <a:pt x="779883" y="116584"/>
                      <a:pt x="778477" y="115706"/>
                      <a:pt x="777072" y="114739"/>
                    </a:cubicBezTo>
                    <a:cubicBezTo>
                      <a:pt x="776720" y="114564"/>
                      <a:pt x="776545" y="114300"/>
                      <a:pt x="775315" y="115091"/>
                    </a:cubicBezTo>
                    <a:moveTo>
                      <a:pt x="237386" y="572106"/>
                    </a:moveTo>
                    <a:cubicBezTo>
                      <a:pt x="236683" y="571491"/>
                      <a:pt x="235893" y="570788"/>
                      <a:pt x="235190" y="570173"/>
                    </a:cubicBezTo>
                    <a:cubicBezTo>
                      <a:pt x="235014" y="572018"/>
                      <a:pt x="234926" y="573863"/>
                      <a:pt x="234750" y="575796"/>
                    </a:cubicBezTo>
                    <a:cubicBezTo>
                      <a:pt x="236068" y="574917"/>
                      <a:pt x="237210" y="574039"/>
                      <a:pt x="237386" y="572106"/>
                    </a:cubicBezTo>
                    <a:moveTo>
                      <a:pt x="272615" y="250825"/>
                    </a:moveTo>
                    <a:cubicBezTo>
                      <a:pt x="273670" y="250034"/>
                      <a:pt x="274724" y="249243"/>
                      <a:pt x="275690" y="248453"/>
                    </a:cubicBezTo>
                    <a:cubicBezTo>
                      <a:pt x="275075" y="247838"/>
                      <a:pt x="274548" y="247311"/>
                      <a:pt x="273933" y="246696"/>
                    </a:cubicBezTo>
                    <a:cubicBezTo>
                      <a:pt x="273230" y="247750"/>
                      <a:pt x="272440" y="248804"/>
                      <a:pt x="272615" y="250825"/>
                    </a:cubicBezTo>
                    <a:moveTo>
                      <a:pt x="854032" y="454997"/>
                    </a:moveTo>
                    <a:cubicBezTo>
                      <a:pt x="854734" y="455700"/>
                      <a:pt x="855349" y="456754"/>
                      <a:pt x="856228" y="457106"/>
                    </a:cubicBezTo>
                    <a:cubicBezTo>
                      <a:pt x="857282" y="457545"/>
                      <a:pt x="858512" y="457457"/>
                      <a:pt x="859742" y="457545"/>
                    </a:cubicBezTo>
                    <a:cubicBezTo>
                      <a:pt x="859127" y="456578"/>
                      <a:pt x="858688" y="455436"/>
                      <a:pt x="857809" y="454733"/>
                    </a:cubicBezTo>
                    <a:cubicBezTo>
                      <a:pt x="857107" y="454206"/>
                      <a:pt x="855964" y="454206"/>
                      <a:pt x="854032" y="454997"/>
                    </a:cubicBezTo>
                    <a:moveTo>
                      <a:pt x="285091" y="244675"/>
                    </a:moveTo>
                    <a:cubicBezTo>
                      <a:pt x="284124" y="244939"/>
                      <a:pt x="282982" y="244939"/>
                      <a:pt x="282367" y="245466"/>
                    </a:cubicBezTo>
                    <a:cubicBezTo>
                      <a:pt x="281489" y="246169"/>
                      <a:pt x="281049" y="247311"/>
                      <a:pt x="280434" y="248277"/>
                    </a:cubicBezTo>
                    <a:cubicBezTo>
                      <a:pt x="281577" y="248101"/>
                      <a:pt x="282894" y="248277"/>
                      <a:pt x="283949" y="247838"/>
                    </a:cubicBezTo>
                    <a:cubicBezTo>
                      <a:pt x="284827" y="247399"/>
                      <a:pt x="285354" y="246432"/>
                      <a:pt x="285091" y="244675"/>
                    </a:cubicBezTo>
                    <a:moveTo>
                      <a:pt x="240549" y="581419"/>
                    </a:moveTo>
                    <a:cubicBezTo>
                      <a:pt x="239758" y="580364"/>
                      <a:pt x="238967" y="579310"/>
                      <a:pt x="238177" y="578344"/>
                    </a:cubicBezTo>
                    <a:cubicBezTo>
                      <a:pt x="237562" y="578959"/>
                      <a:pt x="237035" y="579486"/>
                      <a:pt x="236420" y="580101"/>
                    </a:cubicBezTo>
                    <a:cubicBezTo>
                      <a:pt x="237386" y="580892"/>
                      <a:pt x="238440" y="581682"/>
                      <a:pt x="240549" y="581419"/>
                    </a:cubicBezTo>
                    <a:moveTo>
                      <a:pt x="29085" y="467472"/>
                    </a:moveTo>
                    <a:cubicBezTo>
                      <a:pt x="29348" y="468351"/>
                      <a:pt x="29524" y="469317"/>
                      <a:pt x="29788" y="470196"/>
                    </a:cubicBezTo>
                    <a:cubicBezTo>
                      <a:pt x="30227" y="469669"/>
                      <a:pt x="31193" y="468702"/>
                      <a:pt x="31105" y="468527"/>
                    </a:cubicBezTo>
                    <a:cubicBezTo>
                      <a:pt x="30315" y="467560"/>
                      <a:pt x="33302" y="464134"/>
                      <a:pt x="29085" y="467472"/>
                    </a:cubicBezTo>
                    <a:moveTo>
                      <a:pt x="629126" y="180366"/>
                    </a:moveTo>
                    <a:cubicBezTo>
                      <a:pt x="630092" y="179224"/>
                      <a:pt x="631059" y="178082"/>
                      <a:pt x="631937" y="177028"/>
                    </a:cubicBezTo>
                    <a:cubicBezTo>
                      <a:pt x="631410" y="176764"/>
                      <a:pt x="630532" y="176149"/>
                      <a:pt x="630356" y="176325"/>
                    </a:cubicBezTo>
                    <a:cubicBezTo>
                      <a:pt x="629565" y="177203"/>
                      <a:pt x="628862" y="178346"/>
                      <a:pt x="629126" y="180366"/>
                    </a:cubicBezTo>
                    <a:moveTo>
                      <a:pt x="269540" y="343071"/>
                    </a:moveTo>
                    <a:cubicBezTo>
                      <a:pt x="269365" y="342193"/>
                      <a:pt x="269189" y="341314"/>
                      <a:pt x="269013" y="340436"/>
                    </a:cubicBezTo>
                    <a:cubicBezTo>
                      <a:pt x="267959" y="341490"/>
                      <a:pt x="266905" y="342544"/>
                      <a:pt x="265939" y="343511"/>
                    </a:cubicBezTo>
                    <a:cubicBezTo>
                      <a:pt x="266729" y="343774"/>
                      <a:pt x="267608" y="343950"/>
                      <a:pt x="269540" y="343071"/>
                    </a:cubicBezTo>
                    <a:moveTo>
                      <a:pt x="904811" y="238437"/>
                    </a:moveTo>
                    <a:cubicBezTo>
                      <a:pt x="904196" y="238437"/>
                      <a:pt x="903493" y="238262"/>
                      <a:pt x="902878" y="238437"/>
                    </a:cubicBezTo>
                    <a:cubicBezTo>
                      <a:pt x="901824" y="238701"/>
                      <a:pt x="900858" y="239228"/>
                      <a:pt x="899804" y="239580"/>
                    </a:cubicBezTo>
                    <a:cubicBezTo>
                      <a:pt x="900682" y="239843"/>
                      <a:pt x="901561" y="240458"/>
                      <a:pt x="902351" y="240370"/>
                    </a:cubicBezTo>
                    <a:cubicBezTo>
                      <a:pt x="903581" y="240370"/>
                      <a:pt x="904723" y="239843"/>
                      <a:pt x="904811" y="238437"/>
                    </a:cubicBezTo>
                    <a:moveTo>
                      <a:pt x="945224" y="355547"/>
                    </a:moveTo>
                    <a:cubicBezTo>
                      <a:pt x="946542" y="355634"/>
                      <a:pt x="947859" y="355634"/>
                      <a:pt x="949177" y="355722"/>
                    </a:cubicBezTo>
                    <a:cubicBezTo>
                      <a:pt x="948826" y="354668"/>
                      <a:pt x="948562" y="353614"/>
                      <a:pt x="948211" y="352472"/>
                    </a:cubicBezTo>
                    <a:cubicBezTo>
                      <a:pt x="947596" y="353175"/>
                      <a:pt x="946981" y="353789"/>
                      <a:pt x="945224" y="355547"/>
                    </a:cubicBezTo>
                    <a:moveTo>
                      <a:pt x="949353" y="90228"/>
                    </a:moveTo>
                    <a:cubicBezTo>
                      <a:pt x="949089" y="89965"/>
                      <a:pt x="948914" y="89701"/>
                      <a:pt x="948650" y="89525"/>
                    </a:cubicBezTo>
                    <a:cubicBezTo>
                      <a:pt x="948474" y="89437"/>
                      <a:pt x="948211" y="89437"/>
                      <a:pt x="947947" y="89437"/>
                    </a:cubicBezTo>
                    <a:cubicBezTo>
                      <a:pt x="948123" y="90755"/>
                      <a:pt x="948299" y="91985"/>
                      <a:pt x="948474" y="93303"/>
                    </a:cubicBezTo>
                    <a:cubicBezTo>
                      <a:pt x="949177" y="92600"/>
                      <a:pt x="949792" y="91985"/>
                      <a:pt x="949353" y="90228"/>
                    </a:cubicBezTo>
                    <a:moveTo>
                      <a:pt x="373208" y="707840"/>
                    </a:moveTo>
                    <a:cubicBezTo>
                      <a:pt x="372066" y="706874"/>
                      <a:pt x="370924" y="705907"/>
                      <a:pt x="369870" y="705029"/>
                    </a:cubicBezTo>
                    <a:cubicBezTo>
                      <a:pt x="369606" y="705556"/>
                      <a:pt x="368991" y="706434"/>
                      <a:pt x="369167" y="706610"/>
                    </a:cubicBezTo>
                    <a:cubicBezTo>
                      <a:pt x="370045" y="707401"/>
                      <a:pt x="371099" y="708192"/>
                      <a:pt x="373208" y="707840"/>
                    </a:cubicBezTo>
                    <a:moveTo>
                      <a:pt x="29085" y="407380"/>
                    </a:moveTo>
                    <a:cubicBezTo>
                      <a:pt x="27943" y="406414"/>
                      <a:pt x="26801" y="405448"/>
                      <a:pt x="25746" y="404569"/>
                    </a:cubicBezTo>
                    <a:cubicBezTo>
                      <a:pt x="25483" y="405096"/>
                      <a:pt x="24868" y="405975"/>
                      <a:pt x="25044" y="406150"/>
                    </a:cubicBezTo>
                    <a:cubicBezTo>
                      <a:pt x="25922" y="406941"/>
                      <a:pt x="27064" y="407644"/>
                      <a:pt x="29085" y="407380"/>
                    </a:cubicBezTo>
                    <a:moveTo>
                      <a:pt x="1147288" y="397980"/>
                    </a:moveTo>
                    <a:cubicBezTo>
                      <a:pt x="1148166" y="397716"/>
                      <a:pt x="1149133" y="397541"/>
                      <a:pt x="1150011" y="397277"/>
                    </a:cubicBezTo>
                    <a:cubicBezTo>
                      <a:pt x="1149484" y="396838"/>
                      <a:pt x="1148517" y="395871"/>
                      <a:pt x="1148342" y="395959"/>
                    </a:cubicBezTo>
                    <a:cubicBezTo>
                      <a:pt x="1147463" y="396838"/>
                      <a:pt x="1143949" y="393851"/>
                      <a:pt x="1147288" y="397980"/>
                    </a:cubicBezTo>
                    <a:moveTo>
                      <a:pt x="185640" y="545135"/>
                    </a:moveTo>
                    <a:cubicBezTo>
                      <a:pt x="186694" y="544344"/>
                      <a:pt x="187749" y="543642"/>
                      <a:pt x="188715" y="542763"/>
                    </a:cubicBezTo>
                    <a:cubicBezTo>
                      <a:pt x="188803" y="542675"/>
                      <a:pt x="188276" y="541797"/>
                      <a:pt x="188012" y="541182"/>
                    </a:cubicBezTo>
                    <a:cubicBezTo>
                      <a:pt x="186782" y="542236"/>
                      <a:pt x="185728" y="543202"/>
                      <a:pt x="185640" y="545135"/>
                    </a:cubicBezTo>
                    <a:moveTo>
                      <a:pt x="1563890" y="549352"/>
                    </a:moveTo>
                    <a:cubicBezTo>
                      <a:pt x="1564769" y="549176"/>
                      <a:pt x="1565647" y="549001"/>
                      <a:pt x="1566526" y="548825"/>
                    </a:cubicBezTo>
                    <a:cubicBezTo>
                      <a:pt x="1566438" y="548386"/>
                      <a:pt x="1566174" y="547507"/>
                      <a:pt x="1566174" y="547507"/>
                    </a:cubicBezTo>
                    <a:cubicBezTo>
                      <a:pt x="1565032" y="547683"/>
                      <a:pt x="1563978" y="548034"/>
                      <a:pt x="1563890" y="549352"/>
                    </a:cubicBezTo>
                    <a:moveTo>
                      <a:pt x="334816" y="203208"/>
                    </a:moveTo>
                    <a:cubicBezTo>
                      <a:pt x="335167" y="203911"/>
                      <a:pt x="335519" y="204614"/>
                      <a:pt x="335870" y="205317"/>
                    </a:cubicBezTo>
                    <a:cubicBezTo>
                      <a:pt x="336222" y="204526"/>
                      <a:pt x="336573" y="203911"/>
                      <a:pt x="334816" y="203208"/>
                    </a:cubicBezTo>
                    <a:moveTo>
                      <a:pt x="236420" y="556556"/>
                    </a:moveTo>
                    <a:cubicBezTo>
                      <a:pt x="236595" y="557435"/>
                      <a:pt x="236771" y="558313"/>
                      <a:pt x="236947" y="559192"/>
                    </a:cubicBezTo>
                    <a:cubicBezTo>
                      <a:pt x="237386" y="559104"/>
                      <a:pt x="238265" y="558840"/>
                      <a:pt x="238265" y="558840"/>
                    </a:cubicBezTo>
                    <a:cubicBezTo>
                      <a:pt x="238001" y="557698"/>
                      <a:pt x="237737" y="556644"/>
                      <a:pt x="236420" y="556556"/>
                    </a:cubicBezTo>
                    <a:moveTo>
                      <a:pt x="567980" y="523435"/>
                    </a:moveTo>
                    <a:cubicBezTo>
                      <a:pt x="566925" y="523172"/>
                      <a:pt x="565784" y="522820"/>
                      <a:pt x="564641" y="522644"/>
                    </a:cubicBezTo>
                    <a:cubicBezTo>
                      <a:pt x="564641" y="522644"/>
                      <a:pt x="564378" y="523523"/>
                      <a:pt x="564290" y="523962"/>
                    </a:cubicBezTo>
                    <a:cubicBezTo>
                      <a:pt x="565256" y="524050"/>
                      <a:pt x="566135" y="524226"/>
                      <a:pt x="567980" y="523435"/>
                    </a:cubicBezTo>
                    <a:moveTo>
                      <a:pt x="505867" y="734811"/>
                    </a:moveTo>
                    <a:cubicBezTo>
                      <a:pt x="506570" y="734460"/>
                      <a:pt x="507273" y="734108"/>
                      <a:pt x="507976" y="733757"/>
                    </a:cubicBezTo>
                    <a:cubicBezTo>
                      <a:pt x="507185" y="733406"/>
                      <a:pt x="506482" y="733054"/>
                      <a:pt x="505867" y="734811"/>
                    </a:cubicBezTo>
                    <a:moveTo>
                      <a:pt x="179403" y="520272"/>
                    </a:moveTo>
                    <a:cubicBezTo>
                      <a:pt x="179754" y="520975"/>
                      <a:pt x="180105" y="521678"/>
                      <a:pt x="180457" y="522381"/>
                    </a:cubicBezTo>
                    <a:cubicBezTo>
                      <a:pt x="180808" y="521678"/>
                      <a:pt x="181072" y="520975"/>
                      <a:pt x="179403" y="520272"/>
                    </a:cubicBezTo>
                    <a:moveTo>
                      <a:pt x="497521" y="714078"/>
                    </a:moveTo>
                    <a:cubicBezTo>
                      <a:pt x="497697" y="714956"/>
                      <a:pt x="497873" y="715835"/>
                      <a:pt x="498048" y="716714"/>
                    </a:cubicBezTo>
                    <a:cubicBezTo>
                      <a:pt x="498487" y="716626"/>
                      <a:pt x="499366" y="716362"/>
                      <a:pt x="499366" y="716362"/>
                    </a:cubicBezTo>
                    <a:cubicBezTo>
                      <a:pt x="499190" y="715220"/>
                      <a:pt x="498839" y="714166"/>
                      <a:pt x="497521" y="714078"/>
                    </a:cubicBezTo>
                    <a:moveTo>
                      <a:pt x="287199" y="684032"/>
                    </a:moveTo>
                    <a:cubicBezTo>
                      <a:pt x="286321" y="684208"/>
                      <a:pt x="285442" y="684383"/>
                      <a:pt x="284564" y="684559"/>
                    </a:cubicBezTo>
                    <a:cubicBezTo>
                      <a:pt x="284651" y="684998"/>
                      <a:pt x="284915" y="685877"/>
                      <a:pt x="284915" y="685877"/>
                    </a:cubicBezTo>
                    <a:cubicBezTo>
                      <a:pt x="285969" y="685701"/>
                      <a:pt x="287111" y="685350"/>
                      <a:pt x="287199" y="684032"/>
                    </a:cubicBezTo>
                    <a:moveTo>
                      <a:pt x="739997" y="682978"/>
                    </a:moveTo>
                    <a:cubicBezTo>
                      <a:pt x="738943" y="682714"/>
                      <a:pt x="737801" y="682363"/>
                      <a:pt x="736659" y="682187"/>
                    </a:cubicBezTo>
                    <a:cubicBezTo>
                      <a:pt x="736659" y="682187"/>
                      <a:pt x="736396" y="683065"/>
                      <a:pt x="736308" y="683505"/>
                    </a:cubicBezTo>
                    <a:cubicBezTo>
                      <a:pt x="737274" y="683680"/>
                      <a:pt x="738153" y="683856"/>
                      <a:pt x="739997" y="682978"/>
                    </a:cubicBezTo>
                    <a:moveTo>
                      <a:pt x="1278893" y="569031"/>
                    </a:moveTo>
                    <a:cubicBezTo>
                      <a:pt x="1279947" y="569295"/>
                      <a:pt x="1281089" y="569646"/>
                      <a:pt x="1282231" y="569822"/>
                    </a:cubicBezTo>
                    <a:cubicBezTo>
                      <a:pt x="1282231" y="569822"/>
                      <a:pt x="1282494" y="568943"/>
                      <a:pt x="1282582" y="568504"/>
                    </a:cubicBezTo>
                    <a:cubicBezTo>
                      <a:pt x="1281704" y="568328"/>
                      <a:pt x="1280825" y="568153"/>
                      <a:pt x="1278893" y="569031"/>
                    </a:cubicBezTo>
                    <a:moveTo>
                      <a:pt x="611555" y="83991"/>
                    </a:moveTo>
                    <a:cubicBezTo>
                      <a:pt x="612609" y="84254"/>
                      <a:pt x="613752" y="84606"/>
                      <a:pt x="614894" y="84781"/>
                    </a:cubicBezTo>
                    <a:cubicBezTo>
                      <a:pt x="614894" y="84781"/>
                      <a:pt x="615157" y="83903"/>
                      <a:pt x="615245" y="83463"/>
                    </a:cubicBezTo>
                    <a:cubicBezTo>
                      <a:pt x="614279" y="83376"/>
                      <a:pt x="613400" y="83112"/>
                      <a:pt x="611555" y="83991"/>
                    </a:cubicBezTo>
                    <a:moveTo>
                      <a:pt x="29085" y="475731"/>
                    </a:moveTo>
                    <a:cubicBezTo>
                      <a:pt x="28382" y="476082"/>
                      <a:pt x="27679" y="476433"/>
                      <a:pt x="26976" y="476785"/>
                    </a:cubicBezTo>
                    <a:cubicBezTo>
                      <a:pt x="27767" y="477136"/>
                      <a:pt x="28382" y="477488"/>
                      <a:pt x="29085" y="475731"/>
                    </a:cubicBezTo>
                    <a:moveTo>
                      <a:pt x="961828" y="363805"/>
                    </a:moveTo>
                    <a:cubicBezTo>
                      <a:pt x="962883" y="364068"/>
                      <a:pt x="964025" y="364420"/>
                      <a:pt x="965167" y="364596"/>
                    </a:cubicBezTo>
                    <a:cubicBezTo>
                      <a:pt x="965167" y="364596"/>
                      <a:pt x="965430" y="363717"/>
                      <a:pt x="965518" y="363278"/>
                    </a:cubicBezTo>
                    <a:cubicBezTo>
                      <a:pt x="964552" y="363102"/>
                      <a:pt x="963761" y="362926"/>
                      <a:pt x="961828" y="363805"/>
                    </a:cubicBezTo>
                    <a:moveTo>
                      <a:pt x="1238480" y="671644"/>
                    </a:moveTo>
                    <a:cubicBezTo>
                      <a:pt x="1238831" y="672347"/>
                      <a:pt x="1239183" y="673050"/>
                      <a:pt x="1239534" y="673753"/>
                    </a:cubicBezTo>
                    <a:cubicBezTo>
                      <a:pt x="1239885" y="672962"/>
                      <a:pt x="1240237" y="672259"/>
                      <a:pt x="1238480" y="671644"/>
                    </a:cubicBezTo>
                    <a:moveTo>
                      <a:pt x="284036" y="341051"/>
                    </a:moveTo>
                    <a:cubicBezTo>
                      <a:pt x="285091" y="341314"/>
                      <a:pt x="286233" y="341666"/>
                      <a:pt x="287375" y="341841"/>
                    </a:cubicBezTo>
                    <a:cubicBezTo>
                      <a:pt x="287375" y="341841"/>
                      <a:pt x="287638" y="340963"/>
                      <a:pt x="287726" y="340524"/>
                    </a:cubicBezTo>
                    <a:cubicBezTo>
                      <a:pt x="286848" y="340348"/>
                      <a:pt x="285969" y="340172"/>
                      <a:pt x="284036" y="341051"/>
                    </a:cubicBezTo>
                    <a:moveTo>
                      <a:pt x="985637" y="89174"/>
                    </a:moveTo>
                    <a:cubicBezTo>
                      <a:pt x="984758" y="89350"/>
                      <a:pt x="983880" y="89525"/>
                      <a:pt x="983001" y="89701"/>
                    </a:cubicBezTo>
                    <a:cubicBezTo>
                      <a:pt x="983089" y="90140"/>
                      <a:pt x="983352" y="91019"/>
                      <a:pt x="983352" y="91019"/>
                    </a:cubicBezTo>
                    <a:cubicBezTo>
                      <a:pt x="984494" y="90843"/>
                      <a:pt x="985549" y="90492"/>
                      <a:pt x="985637" y="89174"/>
                    </a:cubicBezTo>
                    <a:moveTo>
                      <a:pt x="1160817" y="274721"/>
                    </a:moveTo>
                    <a:cubicBezTo>
                      <a:pt x="1160114" y="275073"/>
                      <a:pt x="1159411" y="275424"/>
                      <a:pt x="1158709" y="275775"/>
                    </a:cubicBezTo>
                    <a:cubicBezTo>
                      <a:pt x="1159411" y="276039"/>
                      <a:pt x="1160114" y="276390"/>
                      <a:pt x="1160817" y="274721"/>
                    </a:cubicBezTo>
                    <a:moveTo>
                      <a:pt x="929674" y="640544"/>
                    </a:moveTo>
                    <a:cubicBezTo>
                      <a:pt x="930025" y="641247"/>
                      <a:pt x="930377" y="641950"/>
                      <a:pt x="930728" y="642653"/>
                    </a:cubicBezTo>
                    <a:cubicBezTo>
                      <a:pt x="931079" y="641862"/>
                      <a:pt x="931431" y="641247"/>
                      <a:pt x="929674" y="640544"/>
                    </a:cubicBezTo>
                    <a:moveTo>
                      <a:pt x="1269580" y="109907"/>
                    </a:moveTo>
                    <a:cubicBezTo>
                      <a:pt x="1269844" y="108853"/>
                      <a:pt x="1270195" y="107711"/>
                      <a:pt x="1270371" y="106569"/>
                    </a:cubicBezTo>
                    <a:cubicBezTo>
                      <a:pt x="1270371" y="106569"/>
                      <a:pt x="1269492" y="106305"/>
                      <a:pt x="1269053" y="106218"/>
                    </a:cubicBezTo>
                    <a:cubicBezTo>
                      <a:pt x="1268965" y="107096"/>
                      <a:pt x="1268789" y="107975"/>
                      <a:pt x="1269580" y="109907"/>
                    </a:cubicBezTo>
                    <a:moveTo>
                      <a:pt x="1535953" y="262246"/>
                    </a:moveTo>
                    <a:cubicBezTo>
                      <a:pt x="1535513" y="261982"/>
                      <a:pt x="1535162" y="261719"/>
                      <a:pt x="1534723" y="261455"/>
                    </a:cubicBezTo>
                    <a:cubicBezTo>
                      <a:pt x="1534723" y="262070"/>
                      <a:pt x="1534811" y="262685"/>
                      <a:pt x="1535953" y="262246"/>
                    </a:cubicBezTo>
                    <a:moveTo>
                      <a:pt x="1050912" y="117199"/>
                    </a:moveTo>
                    <a:cubicBezTo>
                      <a:pt x="1051351" y="117463"/>
                      <a:pt x="1051703" y="117726"/>
                      <a:pt x="1052142" y="117990"/>
                    </a:cubicBezTo>
                    <a:cubicBezTo>
                      <a:pt x="1052142" y="117375"/>
                      <a:pt x="1052054" y="116760"/>
                      <a:pt x="1050912" y="117199"/>
                    </a:cubicBezTo>
                    <a:moveTo>
                      <a:pt x="176240" y="641511"/>
                    </a:moveTo>
                    <a:cubicBezTo>
                      <a:pt x="176679" y="641774"/>
                      <a:pt x="177031" y="642038"/>
                      <a:pt x="177470" y="642301"/>
                    </a:cubicBezTo>
                    <a:cubicBezTo>
                      <a:pt x="177470" y="641774"/>
                      <a:pt x="177382" y="641159"/>
                      <a:pt x="176240" y="641511"/>
                    </a:cubicBezTo>
                    <a:moveTo>
                      <a:pt x="1336964" y="146191"/>
                    </a:moveTo>
                    <a:cubicBezTo>
                      <a:pt x="1337403" y="146455"/>
                      <a:pt x="1337755" y="146718"/>
                      <a:pt x="1338194" y="146982"/>
                    </a:cubicBezTo>
                    <a:cubicBezTo>
                      <a:pt x="1338106" y="146367"/>
                      <a:pt x="1338106" y="145752"/>
                      <a:pt x="1336964" y="146191"/>
                    </a:cubicBezTo>
                    <a:moveTo>
                      <a:pt x="932836" y="450868"/>
                    </a:moveTo>
                    <a:cubicBezTo>
                      <a:pt x="932397" y="450604"/>
                      <a:pt x="932046" y="450341"/>
                      <a:pt x="931607" y="450077"/>
                    </a:cubicBezTo>
                    <a:cubicBezTo>
                      <a:pt x="931607" y="450692"/>
                      <a:pt x="931694" y="451307"/>
                      <a:pt x="932836" y="450868"/>
                    </a:cubicBezTo>
                    <a:moveTo>
                      <a:pt x="1214671" y="98486"/>
                    </a:moveTo>
                    <a:cubicBezTo>
                      <a:pt x="1215111" y="98750"/>
                      <a:pt x="1215462" y="99014"/>
                      <a:pt x="1215901" y="99277"/>
                    </a:cubicBezTo>
                    <a:cubicBezTo>
                      <a:pt x="1215814" y="98750"/>
                      <a:pt x="1215814" y="98135"/>
                      <a:pt x="1214671" y="98486"/>
                    </a:cubicBezTo>
                    <a:moveTo>
                      <a:pt x="316191" y="246696"/>
                    </a:moveTo>
                    <a:cubicBezTo>
                      <a:pt x="316454" y="246256"/>
                      <a:pt x="316718" y="245905"/>
                      <a:pt x="316981" y="245466"/>
                    </a:cubicBezTo>
                    <a:cubicBezTo>
                      <a:pt x="316367" y="245554"/>
                      <a:pt x="315752" y="245642"/>
                      <a:pt x="316191" y="246696"/>
                    </a:cubicBezTo>
                    <a:moveTo>
                      <a:pt x="1415769" y="583527"/>
                    </a:moveTo>
                    <a:cubicBezTo>
                      <a:pt x="1415330" y="583264"/>
                      <a:pt x="1414978" y="583000"/>
                      <a:pt x="1414539" y="582737"/>
                    </a:cubicBezTo>
                    <a:cubicBezTo>
                      <a:pt x="1414539" y="583351"/>
                      <a:pt x="1414627" y="583966"/>
                      <a:pt x="1415769" y="583527"/>
                    </a:cubicBezTo>
                    <a:moveTo>
                      <a:pt x="185640" y="462289"/>
                    </a:moveTo>
                    <a:cubicBezTo>
                      <a:pt x="185904" y="461850"/>
                      <a:pt x="186167" y="461498"/>
                      <a:pt x="186431" y="461059"/>
                    </a:cubicBezTo>
                    <a:cubicBezTo>
                      <a:pt x="185816" y="461059"/>
                      <a:pt x="185201" y="461147"/>
                      <a:pt x="185640" y="462289"/>
                    </a:cubicBezTo>
                    <a:moveTo>
                      <a:pt x="349312" y="675774"/>
                    </a:moveTo>
                    <a:cubicBezTo>
                      <a:pt x="349048" y="676213"/>
                      <a:pt x="348785" y="676564"/>
                      <a:pt x="348521" y="677003"/>
                    </a:cubicBezTo>
                    <a:cubicBezTo>
                      <a:pt x="349136" y="676916"/>
                      <a:pt x="349751" y="676828"/>
                      <a:pt x="349312" y="675774"/>
                    </a:cubicBezTo>
                    <a:moveTo>
                      <a:pt x="1543157" y="433209"/>
                    </a:moveTo>
                    <a:cubicBezTo>
                      <a:pt x="1542893" y="433649"/>
                      <a:pt x="1542630" y="434000"/>
                      <a:pt x="1542366" y="434439"/>
                    </a:cubicBezTo>
                    <a:cubicBezTo>
                      <a:pt x="1542981" y="434439"/>
                      <a:pt x="1543596" y="434351"/>
                      <a:pt x="1543157" y="433209"/>
                    </a:cubicBezTo>
                    <a:moveTo>
                      <a:pt x="1090358" y="577289"/>
                    </a:moveTo>
                    <a:cubicBezTo>
                      <a:pt x="1090798" y="577553"/>
                      <a:pt x="1091149" y="577817"/>
                      <a:pt x="1091588" y="578080"/>
                    </a:cubicBezTo>
                    <a:cubicBezTo>
                      <a:pt x="1091500" y="577465"/>
                      <a:pt x="1091412" y="576850"/>
                      <a:pt x="1090358" y="577289"/>
                    </a:cubicBezTo>
                    <a:moveTo>
                      <a:pt x="1247880" y="573160"/>
                    </a:moveTo>
                    <a:cubicBezTo>
                      <a:pt x="1248319" y="573424"/>
                      <a:pt x="1248671" y="573688"/>
                      <a:pt x="1249110" y="573951"/>
                    </a:cubicBezTo>
                    <a:cubicBezTo>
                      <a:pt x="1249022" y="573336"/>
                      <a:pt x="1248934" y="572721"/>
                      <a:pt x="1247880" y="573160"/>
                    </a:cubicBezTo>
                    <a:moveTo>
                      <a:pt x="304770" y="241512"/>
                    </a:moveTo>
                    <a:cubicBezTo>
                      <a:pt x="304331" y="241249"/>
                      <a:pt x="303979" y="240985"/>
                      <a:pt x="303540" y="240722"/>
                    </a:cubicBezTo>
                    <a:cubicBezTo>
                      <a:pt x="303628" y="241337"/>
                      <a:pt x="303716" y="241952"/>
                      <a:pt x="304770" y="241512"/>
                    </a:cubicBezTo>
                    <a:moveTo>
                      <a:pt x="1428156" y="498573"/>
                    </a:moveTo>
                    <a:cubicBezTo>
                      <a:pt x="1427717" y="498309"/>
                      <a:pt x="1427365" y="498045"/>
                      <a:pt x="1426926" y="497782"/>
                    </a:cubicBezTo>
                    <a:cubicBezTo>
                      <a:pt x="1427014" y="498309"/>
                      <a:pt x="1427014" y="498924"/>
                      <a:pt x="1428156" y="498573"/>
                    </a:cubicBezTo>
                    <a:moveTo>
                      <a:pt x="1176367" y="192841"/>
                    </a:moveTo>
                    <a:cubicBezTo>
                      <a:pt x="1176631" y="192402"/>
                      <a:pt x="1176894" y="192051"/>
                      <a:pt x="1177158" y="191611"/>
                    </a:cubicBezTo>
                    <a:cubicBezTo>
                      <a:pt x="1176543" y="191611"/>
                      <a:pt x="1175928" y="191699"/>
                      <a:pt x="1176367" y="192841"/>
                    </a:cubicBezTo>
                    <a:moveTo>
                      <a:pt x="298532" y="685086"/>
                    </a:moveTo>
                    <a:cubicBezTo>
                      <a:pt x="298971" y="685350"/>
                      <a:pt x="299323" y="685613"/>
                      <a:pt x="299762" y="685877"/>
                    </a:cubicBezTo>
                    <a:cubicBezTo>
                      <a:pt x="299762" y="685262"/>
                      <a:pt x="299674" y="684647"/>
                      <a:pt x="298532" y="685086"/>
                    </a:cubicBezTo>
                    <a:moveTo>
                      <a:pt x="1610541" y="365913"/>
                    </a:moveTo>
                    <a:cubicBezTo>
                      <a:pt x="1610101" y="365650"/>
                      <a:pt x="1609750" y="365386"/>
                      <a:pt x="1609310" y="365123"/>
                    </a:cubicBezTo>
                    <a:cubicBezTo>
                      <a:pt x="1609398" y="365650"/>
                      <a:pt x="1609486" y="366265"/>
                      <a:pt x="1610541" y="365913"/>
                    </a:cubicBezTo>
                    <a:moveTo>
                      <a:pt x="855086" y="80916"/>
                    </a:moveTo>
                    <a:cubicBezTo>
                      <a:pt x="854822" y="81355"/>
                      <a:pt x="854559" y="81706"/>
                      <a:pt x="854295" y="82146"/>
                    </a:cubicBezTo>
                    <a:cubicBezTo>
                      <a:pt x="854822" y="82058"/>
                      <a:pt x="855525" y="81970"/>
                      <a:pt x="855086" y="80916"/>
                    </a:cubicBezTo>
                    <a:moveTo>
                      <a:pt x="292382" y="208391"/>
                    </a:moveTo>
                    <a:cubicBezTo>
                      <a:pt x="292822" y="208655"/>
                      <a:pt x="293173" y="208919"/>
                      <a:pt x="293612" y="209182"/>
                    </a:cubicBezTo>
                    <a:cubicBezTo>
                      <a:pt x="293525" y="208567"/>
                      <a:pt x="293437" y="207952"/>
                      <a:pt x="292382" y="208391"/>
                    </a:cubicBezTo>
                    <a:moveTo>
                      <a:pt x="446742" y="199079"/>
                    </a:moveTo>
                    <a:cubicBezTo>
                      <a:pt x="447005" y="198640"/>
                      <a:pt x="447269" y="198288"/>
                      <a:pt x="447532" y="197849"/>
                    </a:cubicBezTo>
                    <a:cubicBezTo>
                      <a:pt x="447005" y="197849"/>
                      <a:pt x="446302" y="197937"/>
                      <a:pt x="446742" y="199079"/>
                    </a:cubicBezTo>
                    <a:moveTo>
                      <a:pt x="982562" y="399034"/>
                    </a:moveTo>
                    <a:cubicBezTo>
                      <a:pt x="982122" y="398771"/>
                      <a:pt x="981771" y="398507"/>
                      <a:pt x="981332" y="398243"/>
                    </a:cubicBezTo>
                    <a:cubicBezTo>
                      <a:pt x="981332" y="398859"/>
                      <a:pt x="981420" y="399473"/>
                      <a:pt x="982562" y="3990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id="{5A77B3CA-B18B-4B4A-8930-944D5670CA39}"/>
                  </a:ext>
                </a:extLst>
              </p:cNvPr>
              <p:cNvSpPr/>
              <p:nvPr/>
            </p:nvSpPr>
            <p:spPr>
              <a:xfrm>
                <a:off x="2162679" y="1330844"/>
                <a:ext cx="1666901" cy="761217"/>
              </a:xfrm>
              <a:custGeom>
                <a:avLst/>
                <a:gdLst>
                  <a:gd name="connsiteX0" fmla="*/ 509336 w 1666901"/>
                  <a:gd name="connsiteY0" fmla="*/ 761217 h 761217"/>
                  <a:gd name="connsiteX1" fmla="*/ 503977 w 1666901"/>
                  <a:gd name="connsiteY1" fmla="*/ 760690 h 761217"/>
                  <a:gd name="connsiteX2" fmla="*/ 488954 w 1666901"/>
                  <a:gd name="connsiteY2" fmla="*/ 758845 h 761217"/>
                  <a:gd name="connsiteX3" fmla="*/ 487900 w 1666901"/>
                  <a:gd name="connsiteY3" fmla="*/ 758845 h 761217"/>
                  <a:gd name="connsiteX4" fmla="*/ 470592 w 1666901"/>
                  <a:gd name="connsiteY4" fmla="*/ 754892 h 761217"/>
                  <a:gd name="connsiteX5" fmla="*/ 437999 w 1666901"/>
                  <a:gd name="connsiteY5" fmla="*/ 755946 h 761217"/>
                  <a:gd name="connsiteX6" fmla="*/ 424381 w 1666901"/>
                  <a:gd name="connsiteY6" fmla="*/ 754892 h 761217"/>
                  <a:gd name="connsiteX7" fmla="*/ 396620 w 1666901"/>
                  <a:gd name="connsiteY7" fmla="*/ 750060 h 761217"/>
                  <a:gd name="connsiteX8" fmla="*/ 382387 w 1666901"/>
                  <a:gd name="connsiteY8" fmla="*/ 747512 h 761217"/>
                  <a:gd name="connsiteX9" fmla="*/ 370878 w 1666901"/>
                  <a:gd name="connsiteY9" fmla="*/ 746106 h 761217"/>
                  <a:gd name="connsiteX10" fmla="*/ 335298 w 1666901"/>
                  <a:gd name="connsiteY10" fmla="*/ 738375 h 761217"/>
                  <a:gd name="connsiteX11" fmla="*/ 327391 w 1666901"/>
                  <a:gd name="connsiteY11" fmla="*/ 736530 h 761217"/>
                  <a:gd name="connsiteX12" fmla="*/ 288735 w 1666901"/>
                  <a:gd name="connsiteY12" fmla="*/ 727130 h 761217"/>
                  <a:gd name="connsiteX13" fmla="*/ 258601 w 1666901"/>
                  <a:gd name="connsiteY13" fmla="*/ 717115 h 761217"/>
                  <a:gd name="connsiteX14" fmla="*/ 256932 w 1666901"/>
                  <a:gd name="connsiteY14" fmla="*/ 716500 h 761217"/>
                  <a:gd name="connsiteX15" fmla="*/ 248850 w 1666901"/>
                  <a:gd name="connsiteY15" fmla="*/ 712722 h 761217"/>
                  <a:gd name="connsiteX16" fmla="*/ 241470 w 1666901"/>
                  <a:gd name="connsiteY16" fmla="*/ 709647 h 761217"/>
                  <a:gd name="connsiteX17" fmla="*/ 226535 w 1666901"/>
                  <a:gd name="connsiteY17" fmla="*/ 704552 h 761217"/>
                  <a:gd name="connsiteX18" fmla="*/ 221703 w 1666901"/>
                  <a:gd name="connsiteY18" fmla="*/ 702355 h 761217"/>
                  <a:gd name="connsiteX19" fmla="*/ 203166 w 1666901"/>
                  <a:gd name="connsiteY19" fmla="*/ 694888 h 761217"/>
                  <a:gd name="connsiteX20" fmla="*/ 200354 w 1666901"/>
                  <a:gd name="connsiteY20" fmla="*/ 693218 h 761217"/>
                  <a:gd name="connsiteX21" fmla="*/ 186473 w 1666901"/>
                  <a:gd name="connsiteY21" fmla="*/ 686717 h 761217"/>
                  <a:gd name="connsiteX22" fmla="*/ 171890 w 1666901"/>
                  <a:gd name="connsiteY22" fmla="*/ 679953 h 761217"/>
                  <a:gd name="connsiteX23" fmla="*/ 138944 w 1666901"/>
                  <a:gd name="connsiteY23" fmla="*/ 659834 h 761217"/>
                  <a:gd name="connsiteX24" fmla="*/ 111973 w 1666901"/>
                  <a:gd name="connsiteY24" fmla="*/ 641473 h 761217"/>
                  <a:gd name="connsiteX25" fmla="*/ 104769 w 1666901"/>
                  <a:gd name="connsiteY25" fmla="*/ 636465 h 761217"/>
                  <a:gd name="connsiteX26" fmla="*/ 98444 w 1666901"/>
                  <a:gd name="connsiteY26" fmla="*/ 630930 h 761217"/>
                  <a:gd name="connsiteX27" fmla="*/ 96160 w 1666901"/>
                  <a:gd name="connsiteY27" fmla="*/ 628031 h 761217"/>
                  <a:gd name="connsiteX28" fmla="*/ 63127 w 1666901"/>
                  <a:gd name="connsiteY28" fmla="*/ 598249 h 761217"/>
                  <a:gd name="connsiteX29" fmla="*/ 53639 w 1666901"/>
                  <a:gd name="connsiteY29" fmla="*/ 587794 h 761217"/>
                  <a:gd name="connsiteX30" fmla="*/ 40021 w 1666901"/>
                  <a:gd name="connsiteY30" fmla="*/ 569081 h 761217"/>
                  <a:gd name="connsiteX31" fmla="*/ 32114 w 1666901"/>
                  <a:gd name="connsiteY31" fmla="*/ 557221 h 761217"/>
                  <a:gd name="connsiteX32" fmla="*/ 19463 w 1666901"/>
                  <a:gd name="connsiteY32" fmla="*/ 537981 h 761217"/>
                  <a:gd name="connsiteX33" fmla="*/ 13138 w 1666901"/>
                  <a:gd name="connsiteY33" fmla="*/ 522606 h 761217"/>
                  <a:gd name="connsiteX34" fmla="*/ 9184 w 1666901"/>
                  <a:gd name="connsiteY34" fmla="*/ 511273 h 761217"/>
                  <a:gd name="connsiteX35" fmla="*/ 1278 w 1666901"/>
                  <a:gd name="connsiteY35" fmla="*/ 478152 h 761217"/>
                  <a:gd name="connsiteX36" fmla="*/ 663 w 1666901"/>
                  <a:gd name="connsiteY36" fmla="*/ 464886 h 761217"/>
                  <a:gd name="connsiteX37" fmla="*/ 1717 w 1666901"/>
                  <a:gd name="connsiteY37" fmla="*/ 429833 h 761217"/>
                  <a:gd name="connsiteX38" fmla="*/ 2068 w 1666901"/>
                  <a:gd name="connsiteY38" fmla="*/ 428164 h 761217"/>
                  <a:gd name="connsiteX39" fmla="*/ 14016 w 1666901"/>
                  <a:gd name="connsiteY39" fmla="*/ 383973 h 761217"/>
                  <a:gd name="connsiteX40" fmla="*/ 15949 w 1666901"/>
                  <a:gd name="connsiteY40" fmla="*/ 378965 h 761217"/>
                  <a:gd name="connsiteX41" fmla="*/ 34311 w 1666901"/>
                  <a:gd name="connsiteY41" fmla="*/ 350413 h 761217"/>
                  <a:gd name="connsiteX42" fmla="*/ 35365 w 1666901"/>
                  <a:gd name="connsiteY42" fmla="*/ 348217 h 761217"/>
                  <a:gd name="connsiteX43" fmla="*/ 39230 w 1666901"/>
                  <a:gd name="connsiteY43" fmla="*/ 341364 h 761217"/>
                  <a:gd name="connsiteX44" fmla="*/ 46171 w 1666901"/>
                  <a:gd name="connsiteY44" fmla="*/ 332227 h 761217"/>
                  <a:gd name="connsiteX45" fmla="*/ 65323 w 1666901"/>
                  <a:gd name="connsiteY45" fmla="*/ 310615 h 761217"/>
                  <a:gd name="connsiteX46" fmla="*/ 83685 w 1666901"/>
                  <a:gd name="connsiteY46" fmla="*/ 294099 h 761217"/>
                  <a:gd name="connsiteX47" fmla="*/ 91679 w 1666901"/>
                  <a:gd name="connsiteY47" fmla="*/ 286543 h 761217"/>
                  <a:gd name="connsiteX48" fmla="*/ 91855 w 1666901"/>
                  <a:gd name="connsiteY48" fmla="*/ 286280 h 761217"/>
                  <a:gd name="connsiteX49" fmla="*/ 98883 w 1666901"/>
                  <a:gd name="connsiteY49" fmla="*/ 281184 h 761217"/>
                  <a:gd name="connsiteX50" fmla="*/ 111798 w 1666901"/>
                  <a:gd name="connsiteY50" fmla="*/ 272750 h 761217"/>
                  <a:gd name="connsiteX51" fmla="*/ 121198 w 1666901"/>
                  <a:gd name="connsiteY51" fmla="*/ 265458 h 761217"/>
                  <a:gd name="connsiteX52" fmla="*/ 183838 w 1666901"/>
                  <a:gd name="connsiteY52" fmla="*/ 232074 h 761217"/>
                  <a:gd name="connsiteX53" fmla="*/ 227940 w 1666901"/>
                  <a:gd name="connsiteY53" fmla="*/ 213976 h 761217"/>
                  <a:gd name="connsiteX54" fmla="*/ 240328 w 1666901"/>
                  <a:gd name="connsiteY54" fmla="*/ 210550 h 761217"/>
                  <a:gd name="connsiteX55" fmla="*/ 248059 w 1666901"/>
                  <a:gd name="connsiteY55" fmla="*/ 208529 h 761217"/>
                  <a:gd name="connsiteX56" fmla="*/ 261500 w 1666901"/>
                  <a:gd name="connsiteY56" fmla="*/ 204224 h 761217"/>
                  <a:gd name="connsiteX57" fmla="*/ 284167 w 1666901"/>
                  <a:gd name="connsiteY57" fmla="*/ 197284 h 761217"/>
                  <a:gd name="connsiteX58" fmla="*/ 290229 w 1666901"/>
                  <a:gd name="connsiteY58" fmla="*/ 195615 h 761217"/>
                  <a:gd name="connsiteX59" fmla="*/ 315531 w 1666901"/>
                  <a:gd name="connsiteY59" fmla="*/ 190431 h 761217"/>
                  <a:gd name="connsiteX60" fmla="*/ 329060 w 1666901"/>
                  <a:gd name="connsiteY60" fmla="*/ 188235 h 761217"/>
                  <a:gd name="connsiteX61" fmla="*/ 339954 w 1666901"/>
                  <a:gd name="connsiteY61" fmla="*/ 186302 h 761217"/>
                  <a:gd name="connsiteX62" fmla="*/ 349881 w 1666901"/>
                  <a:gd name="connsiteY62" fmla="*/ 184018 h 761217"/>
                  <a:gd name="connsiteX63" fmla="*/ 368419 w 1666901"/>
                  <a:gd name="connsiteY63" fmla="*/ 180855 h 761217"/>
                  <a:gd name="connsiteX64" fmla="*/ 384232 w 1666901"/>
                  <a:gd name="connsiteY64" fmla="*/ 179274 h 761217"/>
                  <a:gd name="connsiteX65" fmla="*/ 400573 w 1666901"/>
                  <a:gd name="connsiteY65" fmla="*/ 177429 h 761217"/>
                  <a:gd name="connsiteX66" fmla="*/ 429213 w 1666901"/>
                  <a:gd name="connsiteY66" fmla="*/ 176023 h 761217"/>
                  <a:gd name="connsiteX67" fmla="*/ 431585 w 1666901"/>
                  <a:gd name="connsiteY67" fmla="*/ 175848 h 761217"/>
                  <a:gd name="connsiteX68" fmla="*/ 437384 w 1666901"/>
                  <a:gd name="connsiteY68" fmla="*/ 175057 h 761217"/>
                  <a:gd name="connsiteX69" fmla="*/ 453461 w 1666901"/>
                  <a:gd name="connsiteY69" fmla="*/ 174969 h 761217"/>
                  <a:gd name="connsiteX70" fmla="*/ 457502 w 1666901"/>
                  <a:gd name="connsiteY70" fmla="*/ 175584 h 761217"/>
                  <a:gd name="connsiteX71" fmla="*/ 460314 w 1666901"/>
                  <a:gd name="connsiteY71" fmla="*/ 176023 h 761217"/>
                  <a:gd name="connsiteX72" fmla="*/ 460489 w 1666901"/>
                  <a:gd name="connsiteY72" fmla="*/ 176023 h 761217"/>
                  <a:gd name="connsiteX73" fmla="*/ 479378 w 1666901"/>
                  <a:gd name="connsiteY73" fmla="*/ 174003 h 761217"/>
                  <a:gd name="connsiteX74" fmla="*/ 483507 w 1666901"/>
                  <a:gd name="connsiteY74" fmla="*/ 174003 h 761217"/>
                  <a:gd name="connsiteX75" fmla="*/ 492029 w 1666901"/>
                  <a:gd name="connsiteY75" fmla="*/ 163548 h 761217"/>
                  <a:gd name="connsiteX76" fmla="*/ 499496 w 1666901"/>
                  <a:gd name="connsiteY76" fmla="*/ 154411 h 761217"/>
                  <a:gd name="connsiteX77" fmla="*/ 542018 w 1666901"/>
                  <a:gd name="connsiteY77" fmla="*/ 112066 h 761217"/>
                  <a:gd name="connsiteX78" fmla="*/ 577159 w 1666901"/>
                  <a:gd name="connsiteY78" fmla="*/ 87554 h 761217"/>
                  <a:gd name="connsiteX79" fmla="*/ 594291 w 1666901"/>
                  <a:gd name="connsiteY79" fmla="*/ 78154 h 761217"/>
                  <a:gd name="connsiteX80" fmla="*/ 600089 w 1666901"/>
                  <a:gd name="connsiteY80" fmla="*/ 75255 h 761217"/>
                  <a:gd name="connsiteX81" fmla="*/ 610807 w 1666901"/>
                  <a:gd name="connsiteY81" fmla="*/ 69544 h 761217"/>
                  <a:gd name="connsiteX82" fmla="*/ 639184 w 1666901"/>
                  <a:gd name="connsiteY82" fmla="*/ 55312 h 761217"/>
                  <a:gd name="connsiteX83" fmla="*/ 684253 w 1666901"/>
                  <a:gd name="connsiteY83" fmla="*/ 38883 h 761217"/>
                  <a:gd name="connsiteX84" fmla="*/ 698046 w 1666901"/>
                  <a:gd name="connsiteY84" fmla="*/ 34754 h 761217"/>
                  <a:gd name="connsiteX85" fmla="*/ 723260 w 1666901"/>
                  <a:gd name="connsiteY85" fmla="*/ 26145 h 761217"/>
                  <a:gd name="connsiteX86" fmla="*/ 744169 w 1666901"/>
                  <a:gd name="connsiteY86" fmla="*/ 20786 h 761217"/>
                  <a:gd name="connsiteX87" fmla="*/ 755239 w 1666901"/>
                  <a:gd name="connsiteY87" fmla="*/ 18765 h 761217"/>
                  <a:gd name="connsiteX88" fmla="*/ 779398 w 1666901"/>
                  <a:gd name="connsiteY88" fmla="*/ 14636 h 761217"/>
                  <a:gd name="connsiteX89" fmla="*/ 805315 w 1666901"/>
                  <a:gd name="connsiteY89" fmla="*/ 9540 h 761217"/>
                  <a:gd name="connsiteX90" fmla="*/ 808566 w 1666901"/>
                  <a:gd name="connsiteY90" fmla="*/ 8310 h 761217"/>
                  <a:gd name="connsiteX91" fmla="*/ 811904 w 1666901"/>
                  <a:gd name="connsiteY91" fmla="*/ 9277 h 761217"/>
                  <a:gd name="connsiteX92" fmla="*/ 822008 w 1666901"/>
                  <a:gd name="connsiteY92" fmla="*/ 7959 h 761217"/>
                  <a:gd name="connsiteX93" fmla="*/ 833165 w 1666901"/>
                  <a:gd name="connsiteY93" fmla="*/ 5675 h 761217"/>
                  <a:gd name="connsiteX94" fmla="*/ 850121 w 1666901"/>
                  <a:gd name="connsiteY94" fmla="*/ 4972 h 761217"/>
                  <a:gd name="connsiteX95" fmla="*/ 871996 w 1666901"/>
                  <a:gd name="connsiteY95" fmla="*/ 3654 h 761217"/>
                  <a:gd name="connsiteX96" fmla="*/ 889919 w 1666901"/>
                  <a:gd name="connsiteY96" fmla="*/ 2424 h 761217"/>
                  <a:gd name="connsiteX97" fmla="*/ 900813 w 1666901"/>
                  <a:gd name="connsiteY97" fmla="*/ 1897 h 761217"/>
                  <a:gd name="connsiteX98" fmla="*/ 915396 w 1666901"/>
                  <a:gd name="connsiteY98" fmla="*/ 755 h 761217"/>
                  <a:gd name="connsiteX99" fmla="*/ 924269 w 1666901"/>
                  <a:gd name="connsiteY99" fmla="*/ 52 h 761217"/>
                  <a:gd name="connsiteX100" fmla="*/ 934021 w 1666901"/>
                  <a:gd name="connsiteY100" fmla="*/ 1194 h 761217"/>
                  <a:gd name="connsiteX101" fmla="*/ 937184 w 1666901"/>
                  <a:gd name="connsiteY101" fmla="*/ 1809 h 761217"/>
                  <a:gd name="connsiteX102" fmla="*/ 946848 w 1666901"/>
                  <a:gd name="connsiteY102" fmla="*/ 1897 h 761217"/>
                  <a:gd name="connsiteX103" fmla="*/ 958005 w 1666901"/>
                  <a:gd name="connsiteY103" fmla="*/ 1985 h 761217"/>
                  <a:gd name="connsiteX104" fmla="*/ 979617 w 1666901"/>
                  <a:gd name="connsiteY104" fmla="*/ 4093 h 761217"/>
                  <a:gd name="connsiteX105" fmla="*/ 984537 w 1666901"/>
                  <a:gd name="connsiteY105" fmla="*/ 4006 h 761217"/>
                  <a:gd name="connsiteX106" fmla="*/ 998594 w 1666901"/>
                  <a:gd name="connsiteY106" fmla="*/ 5148 h 761217"/>
                  <a:gd name="connsiteX107" fmla="*/ 1010805 w 1666901"/>
                  <a:gd name="connsiteY107" fmla="*/ 5587 h 761217"/>
                  <a:gd name="connsiteX108" fmla="*/ 1013353 w 1666901"/>
                  <a:gd name="connsiteY108" fmla="*/ 6114 h 761217"/>
                  <a:gd name="connsiteX109" fmla="*/ 1027585 w 1666901"/>
                  <a:gd name="connsiteY109" fmla="*/ 7432 h 761217"/>
                  <a:gd name="connsiteX110" fmla="*/ 1054381 w 1666901"/>
                  <a:gd name="connsiteY110" fmla="*/ 10858 h 761217"/>
                  <a:gd name="connsiteX111" fmla="*/ 1067910 w 1666901"/>
                  <a:gd name="connsiteY111" fmla="*/ 13230 h 761217"/>
                  <a:gd name="connsiteX112" fmla="*/ 1097078 w 1666901"/>
                  <a:gd name="connsiteY112" fmla="*/ 20434 h 761217"/>
                  <a:gd name="connsiteX113" fmla="*/ 1108060 w 1666901"/>
                  <a:gd name="connsiteY113" fmla="*/ 22367 h 761217"/>
                  <a:gd name="connsiteX114" fmla="*/ 1111310 w 1666901"/>
                  <a:gd name="connsiteY114" fmla="*/ 22631 h 761217"/>
                  <a:gd name="connsiteX115" fmla="*/ 1145925 w 1666901"/>
                  <a:gd name="connsiteY115" fmla="*/ 30713 h 761217"/>
                  <a:gd name="connsiteX116" fmla="*/ 1162441 w 1666901"/>
                  <a:gd name="connsiteY116" fmla="*/ 35457 h 761217"/>
                  <a:gd name="connsiteX117" fmla="*/ 1187128 w 1666901"/>
                  <a:gd name="connsiteY117" fmla="*/ 42749 h 761217"/>
                  <a:gd name="connsiteX118" fmla="*/ 1190730 w 1666901"/>
                  <a:gd name="connsiteY118" fmla="*/ 43891 h 761217"/>
                  <a:gd name="connsiteX119" fmla="*/ 1203293 w 1666901"/>
                  <a:gd name="connsiteY119" fmla="*/ 49602 h 761217"/>
                  <a:gd name="connsiteX120" fmla="*/ 1217525 w 1666901"/>
                  <a:gd name="connsiteY120" fmla="*/ 55664 h 761217"/>
                  <a:gd name="connsiteX121" fmla="*/ 1226838 w 1666901"/>
                  <a:gd name="connsiteY121" fmla="*/ 58914 h 761217"/>
                  <a:gd name="connsiteX122" fmla="*/ 1277354 w 1666901"/>
                  <a:gd name="connsiteY122" fmla="*/ 82810 h 761217"/>
                  <a:gd name="connsiteX123" fmla="*/ 1322159 w 1666901"/>
                  <a:gd name="connsiteY123" fmla="*/ 111363 h 761217"/>
                  <a:gd name="connsiteX124" fmla="*/ 1325586 w 1666901"/>
                  <a:gd name="connsiteY124" fmla="*/ 113735 h 761217"/>
                  <a:gd name="connsiteX125" fmla="*/ 1352381 w 1666901"/>
                  <a:gd name="connsiteY125" fmla="*/ 134468 h 761217"/>
                  <a:gd name="connsiteX126" fmla="*/ 1363363 w 1666901"/>
                  <a:gd name="connsiteY126" fmla="*/ 145099 h 761217"/>
                  <a:gd name="connsiteX127" fmla="*/ 1371709 w 1666901"/>
                  <a:gd name="connsiteY127" fmla="*/ 153357 h 761217"/>
                  <a:gd name="connsiteX128" fmla="*/ 1380582 w 1666901"/>
                  <a:gd name="connsiteY128" fmla="*/ 159331 h 761217"/>
                  <a:gd name="connsiteX129" fmla="*/ 1396044 w 1666901"/>
                  <a:gd name="connsiteY129" fmla="*/ 164514 h 761217"/>
                  <a:gd name="connsiteX130" fmla="*/ 1420116 w 1666901"/>
                  <a:gd name="connsiteY130" fmla="*/ 173124 h 761217"/>
                  <a:gd name="connsiteX131" fmla="*/ 1432504 w 1666901"/>
                  <a:gd name="connsiteY131" fmla="*/ 177956 h 761217"/>
                  <a:gd name="connsiteX132" fmla="*/ 1456575 w 1666901"/>
                  <a:gd name="connsiteY132" fmla="*/ 188762 h 761217"/>
                  <a:gd name="connsiteX133" fmla="*/ 1462989 w 1666901"/>
                  <a:gd name="connsiteY133" fmla="*/ 190870 h 761217"/>
                  <a:gd name="connsiteX134" fmla="*/ 1474146 w 1666901"/>
                  <a:gd name="connsiteY134" fmla="*/ 194736 h 761217"/>
                  <a:gd name="connsiteX135" fmla="*/ 1484337 w 1666901"/>
                  <a:gd name="connsiteY135" fmla="*/ 199832 h 761217"/>
                  <a:gd name="connsiteX136" fmla="*/ 1513065 w 1666901"/>
                  <a:gd name="connsiteY136" fmla="*/ 217929 h 761217"/>
                  <a:gd name="connsiteX137" fmla="*/ 1519303 w 1666901"/>
                  <a:gd name="connsiteY137" fmla="*/ 221004 h 761217"/>
                  <a:gd name="connsiteX138" fmla="*/ 1522817 w 1666901"/>
                  <a:gd name="connsiteY138" fmla="*/ 222498 h 761217"/>
                  <a:gd name="connsiteX139" fmla="*/ 1524135 w 1666901"/>
                  <a:gd name="connsiteY139" fmla="*/ 223025 h 761217"/>
                  <a:gd name="connsiteX140" fmla="*/ 1534414 w 1666901"/>
                  <a:gd name="connsiteY140" fmla="*/ 230405 h 761217"/>
                  <a:gd name="connsiteX141" fmla="*/ 1555235 w 1666901"/>
                  <a:gd name="connsiteY141" fmla="*/ 242704 h 761217"/>
                  <a:gd name="connsiteX142" fmla="*/ 1559277 w 1666901"/>
                  <a:gd name="connsiteY142" fmla="*/ 246218 h 761217"/>
                  <a:gd name="connsiteX143" fmla="*/ 1603203 w 1666901"/>
                  <a:gd name="connsiteY143" fmla="*/ 286192 h 761217"/>
                  <a:gd name="connsiteX144" fmla="*/ 1623849 w 1666901"/>
                  <a:gd name="connsiteY144" fmla="*/ 311933 h 761217"/>
                  <a:gd name="connsiteX145" fmla="*/ 1627715 w 1666901"/>
                  <a:gd name="connsiteY145" fmla="*/ 317116 h 761217"/>
                  <a:gd name="connsiteX146" fmla="*/ 1645022 w 1666901"/>
                  <a:gd name="connsiteY146" fmla="*/ 345317 h 761217"/>
                  <a:gd name="connsiteX147" fmla="*/ 1648712 w 1666901"/>
                  <a:gd name="connsiteY147" fmla="*/ 352258 h 761217"/>
                  <a:gd name="connsiteX148" fmla="*/ 1660484 w 1666901"/>
                  <a:gd name="connsiteY148" fmla="*/ 386960 h 761217"/>
                  <a:gd name="connsiteX149" fmla="*/ 1666634 w 1666901"/>
                  <a:gd name="connsiteY149" fmla="*/ 436773 h 761217"/>
                  <a:gd name="connsiteX150" fmla="*/ 1666546 w 1666901"/>
                  <a:gd name="connsiteY150" fmla="*/ 438882 h 761217"/>
                  <a:gd name="connsiteX151" fmla="*/ 1664437 w 1666901"/>
                  <a:gd name="connsiteY151" fmla="*/ 450654 h 761217"/>
                  <a:gd name="connsiteX152" fmla="*/ 1663383 w 1666901"/>
                  <a:gd name="connsiteY152" fmla="*/ 460494 h 761217"/>
                  <a:gd name="connsiteX153" fmla="*/ 1662680 w 1666901"/>
                  <a:gd name="connsiteY153" fmla="*/ 463569 h 761217"/>
                  <a:gd name="connsiteX154" fmla="*/ 1662417 w 1666901"/>
                  <a:gd name="connsiteY154" fmla="*/ 464799 h 761217"/>
                  <a:gd name="connsiteX155" fmla="*/ 1661275 w 1666901"/>
                  <a:gd name="connsiteY155" fmla="*/ 471475 h 761217"/>
                  <a:gd name="connsiteX156" fmla="*/ 1657761 w 1666901"/>
                  <a:gd name="connsiteY156" fmla="*/ 487113 h 761217"/>
                  <a:gd name="connsiteX157" fmla="*/ 1639136 w 1666901"/>
                  <a:gd name="connsiteY157" fmla="*/ 525945 h 761217"/>
                  <a:gd name="connsiteX158" fmla="*/ 1630877 w 1666901"/>
                  <a:gd name="connsiteY158" fmla="*/ 539035 h 761217"/>
                  <a:gd name="connsiteX159" fmla="*/ 1629208 w 1666901"/>
                  <a:gd name="connsiteY159" fmla="*/ 541846 h 761217"/>
                  <a:gd name="connsiteX160" fmla="*/ 1594945 w 1666901"/>
                  <a:gd name="connsiteY160" fmla="*/ 580678 h 761217"/>
                  <a:gd name="connsiteX161" fmla="*/ 1580010 w 1666901"/>
                  <a:gd name="connsiteY161" fmla="*/ 595174 h 761217"/>
                  <a:gd name="connsiteX162" fmla="*/ 1565075 w 1666901"/>
                  <a:gd name="connsiteY162" fmla="*/ 606243 h 761217"/>
                  <a:gd name="connsiteX163" fmla="*/ 1559189 w 1666901"/>
                  <a:gd name="connsiteY163" fmla="*/ 609933 h 761217"/>
                  <a:gd name="connsiteX164" fmla="*/ 1551897 w 1666901"/>
                  <a:gd name="connsiteY164" fmla="*/ 615028 h 761217"/>
                  <a:gd name="connsiteX165" fmla="*/ 1535205 w 1666901"/>
                  <a:gd name="connsiteY165" fmla="*/ 626274 h 761217"/>
                  <a:gd name="connsiteX166" fmla="*/ 1516755 w 1666901"/>
                  <a:gd name="connsiteY166" fmla="*/ 636377 h 761217"/>
                  <a:gd name="connsiteX167" fmla="*/ 1506125 w 1666901"/>
                  <a:gd name="connsiteY167" fmla="*/ 642000 h 761217"/>
                  <a:gd name="connsiteX168" fmla="*/ 1458157 w 1666901"/>
                  <a:gd name="connsiteY168" fmla="*/ 663787 h 761217"/>
                  <a:gd name="connsiteX169" fmla="*/ 1439093 w 1666901"/>
                  <a:gd name="connsiteY169" fmla="*/ 670640 h 761217"/>
                  <a:gd name="connsiteX170" fmla="*/ 1412649 w 1666901"/>
                  <a:gd name="connsiteY170" fmla="*/ 679777 h 761217"/>
                  <a:gd name="connsiteX171" fmla="*/ 1405093 w 1666901"/>
                  <a:gd name="connsiteY171" fmla="*/ 682149 h 761217"/>
                  <a:gd name="connsiteX172" fmla="*/ 1376892 w 1666901"/>
                  <a:gd name="connsiteY172" fmla="*/ 687947 h 761217"/>
                  <a:gd name="connsiteX173" fmla="*/ 1376628 w 1666901"/>
                  <a:gd name="connsiteY173" fmla="*/ 687947 h 761217"/>
                  <a:gd name="connsiteX174" fmla="*/ 1373554 w 1666901"/>
                  <a:gd name="connsiteY174" fmla="*/ 688826 h 761217"/>
                  <a:gd name="connsiteX175" fmla="*/ 1373202 w 1666901"/>
                  <a:gd name="connsiteY175" fmla="*/ 688914 h 761217"/>
                  <a:gd name="connsiteX176" fmla="*/ 1369688 w 1666901"/>
                  <a:gd name="connsiteY176" fmla="*/ 690319 h 761217"/>
                  <a:gd name="connsiteX177" fmla="*/ 1355895 w 1666901"/>
                  <a:gd name="connsiteY177" fmla="*/ 693746 h 761217"/>
                  <a:gd name="connsiteX178" fmla="*/ 1344650 w 1666901"/>
                  <a:gd name="connsiteY178" fmla="*/ 695942 h 761217"/>
                  <a:gd name="connsiteX179" fmla="*/ 1337709 w 1666901"/>
                  <a:gd name="connsiteY179" fmla="*/ 697875 h 761217"/>
                  <a:gd name="connsiteX180" fmla="*/ 1312407 w 1666901"/>
                  <a:gd name="connsiteY180" fmla="*/ 702267 h 761217"/>
                  <a:gd name="connsiteX181" fmla="*/ 1292992 w 1666901"/>
                  <a:gd name="connsiteY181" fmla="*/ 703937 h 761217"/>
                  <a:gd name="connsiteX182" fmla="*/ 1284909 w 1666901"/>
                  <a:gd name="connsiteY182" fmla="*/ 704464 h 761217"/>
                  <a:gd name="connsiteX183" fmla="*/ 1283503 w 1666901"/>
                  <a:gd name="connsiteY183" fmla="*/ 704552 h 761217"/>
                  <a:gd name="connsiteX184" fmla="*/ 1249241 w 1666901"/>
                  <a:gd name="connsiteY184" fmla="*/ 707099 h 761217"/>
                  <a:gd name="connsiteX185" fmla="*/ 1234218 w 1666901"/>
                  <a:gd name="connsiteY185" fmla="*/ 710789 h 761217"/>
                  <a:gd name="connsiteX186" fmla="*/ 1232548 w 1666901"/>
                  <a:gd name="connsiteY186" fmla="*/ 710701 h 761217"/>
                  <a:gd name="connsiteX187" fmla="*/ 1223763 w 1666901"/>
                  <a:gd name="connsiteY187" fmla="*/ 711141 h 761217"/>
                  <a:gd name="connsiteX188" fmla="*/ 1203820 w 1666901"/>
                  <a:gd name="connsiteY188" fmla="*/ 710877 h 761217"/>
                  <a:gd name="connsiteX189" fmla="*/ 1202063 w 1666901"/>
                  <a:gd name="connsiteY189" fmla="*/ 711316 h 761217"/>
                  <a:gd name="connsiteX190" fmla="*/ 1197143 w 1666901"/>
                  <a:gd name="connsiteY190" fmla="*/ 712458 h 761217"/>
                  <a:gd name="connsiteX191" fmla="*/ 1196265 w 1666901"/>
                  <a:gd name="connsiteY191" fmla="*/ 712634 h 761217"/>
                  <a:gd name="connsiteX192" fmla="*/ 1183526 w 1666901"/>
                  <a:gd name="connsiteY192" fmla="*/ 710701 h 761217"/>
                  <a:gd name="connsiteX193" fmla="*/ 1180978 w 1666901"/>
                  <a:gd name="connsiteY193" fmla="*/ 710789 h 761217"/>
                  <a:gd name="connsiteX194" fmla="*/ 1174653 w 1666901"/>
                  <a:gd name="connsiteY194" fmla="*/ 710789 h 761217"/>
                  <a:gd name="connsiteX195" fmla="*/ 1172544 w 1666901"/>
                  <a:gd name="connsiteY195" fmla="*/ 710789 h 761217"/>
                  <a:gd name="connsiteX196" fmla="*/ 1158663 w 1666901"/>
                  <a:gd name="connsiteY196" fmla="*/ 707363 h 761217"/>
                  <a:gd name="connsiteX197" fmla="*/ 1145573 w 1666901"/>
                  <a:gd name="connsiteY197" fmla="*/ 704639 h 761217"/>
                  <a:gd name="connsiteX198" fmla="*/ 1132747 w 1666901"/>
                  <a:gd name="connsiteY198" fmla="*/ 703321 h 761217"/>
                  <a:gd name="connsiteX199" fmla="*/ 1100768 w 1666901"/>
                  <a:gd name="connsiteY199" fmla="*/ 703937 h 761217"/>
                  <a:gd name="connsiteX200" fmla="*/ 1096639 w 1666901"/>
                  <a:gd name="connsiteY200" fmla="*/ 704024 h 761217"/>
                  <a:gd name="connsiteX201" fmla="*/ 1093212 w 1666901"/>
                  <a:gd name="connsiteY201" fmla="*/ 704288 h 761217"/>
                  <a:gd name="connsiteX202" fmla="*/ 1074412 w 1666901"/>
                  <a:gd name="connsiteY202" fmla="*/ 702619 h 761217"/>
                  <a:gd name="connsiteX203" fmla="*/ 1071425 w 1666901"/>
                  <a:gd name="connsiteY203" fmla="*/ 702180 h 761217"/>
                  <a:gd name="connsiteX204" fmla="*/ 1057104 w 1666901"/>
                  <a:gd name="connsiteY204" fmla="*/ 699632 h 761217"/>
                  <a:gd name="connsiteX205" fmla="*/ 1049900 w 1666901"/>
                  <a:gd name="connsiteY205" fmla="*/ 698314 h 761217"/>
                  <a:gd name="connsiteX206" fmla="*/ 1038919 w 1666901"/>
                  <a:gd name="connsiteY206" fmla="*/ 696293 h 761217"/>
                  <a:gd name="connsiteX207" fmla="*/ 1022929 w 1666901"/>
                  <a:gd name="connsiteY207" fmla="*/ 693394 h 761217"/>
                  <a:gd name="connsiteX208" fmla="*/ 995079 w 1666901"/>
                  <a:gd name="connsiteY208" fmla="*/ 685839 h 761217"/>
                  <a:gd name="connsiteX209" fmla="*/ 989193 w 1666901"/>
                  <a:gd name="connsiteY209" fmla="*/ 685663 h 761217"/>
                  <a:gd name="connsiteX210" fmla="*/ 974258 w 1666901"/>
                  <a:gd name="connsiteY210" fmla="*/ 683730 h 761217"/>
                  <a:gd name="connsiteX211" fmla="*/ 973028 w 1666901"/>
                  <a:gd name="connsiteY211" fmla="*/ 683379 h 761217"/>
                  <a:gd name="connsiteX212" fmla="*/ 964946 w 1666901"/>
                  <a:gd name="connsiteY212" fmla="*/ 680567 h 761217"/>
                  <a:gd name="connsiteX213" fmla="*/ 961432 w 1666901"/>
                  <a:gd name="connsiteY213" fmla="*/ 679250 h 761217"/>
                  <a:gd name="connsiteX214" fmla="*/ 950713 w 1666901"/>
                  <a:gd name="connsiteY214" fmla="*/ 675648 h 761217"/>
                  <a:gd name="connsiteX215" fmla="*/ 925148 w 1666901"/>
                  <a:gd name="connsiteY215" fmla="*/ 665984 h 761217"/>
                  <a:gd name="connsiteX216" fmla="*/ 912321 w 1666901"/>
                  <a:gd name="connsiteY216" fmla="*/ 661328 h 761217"/>
                  <a:gd name="connsiteX217" fmla="*/ 894224 w 1666901"/>
                  <a:gd name="connsiteY217" fmla="*/ 654299 h 761217"/>
                  <a:gd name="connsiteX218" fmla="*/ 889304 w 1666901"/>
                  <a:gd name="connsiteY218" fmla="*/ 656408 h 761217"/>
                  <a:gd name="connsiteX219" fmla="*/ 887019 w 1666901"/>
                  <a:gd name="connsiteY219" fmla="*/ 658340 h 761217"/>
                  <a:gd name="connsiteX220" fmla="*/ 868746 w 1666901"/>
                  <a:gd name="connsiteY220" fmla="*/ 672133 h 761217"/>
                  <a:gd name="connsiteX221" fmla="*/ 860927 w 1666901"/>
                  <a:gd name="connsiteY221" fmla="*/ 676526 h 761217"/>
                  <a:gd name="connsiteX222" fmla="*/ 810674 w 1666901"/>
                  <a:gd name="connsiteY222" fmla="*/ 702443 h 761217"/>
                  <a:gd name="connsiteX223" fmla="*/ 810147 w 1666901"/>
                  <a:gd name="connsiteY223" fmla="*/ 702707 h 761217"/>
                  <a:gd name="connsiteX224" fmla="*/ 762004 w 1666901"/>
                  <a:gd name="connsiteY224" fmla="*/ 721771 h 761217"/>
                  <a:gd name="connsiteX225" fmla="*/ 756556 w 1666901"/>
                  <a:gd name="connsiteY225" fmla="*/ 723791 h 761217"/>
                  <a:gd name="connsiteX226" fmla="*/ 729410 w 1666901"/>
                  <a:gd name="connsiteY226" fmla="*/ 729678 h 761217"/>
                  <a:gd name="connsiteX227" fmla="*/ 728970 w 1666901"/>
                  <a:gd name="connsiteY227" fmla="*/ 729941 h 761217"/>
                  <a:gd name="connsiteX228" fmla="*/ 708501 w 1666901"/>
                  <a:gd name="connsiteY228" fmla="*/ 735827 h 761217"/>
                  <a:gd name="connsiteX229" fmla="*/ 708061 w 1666901"/>
                  <a:gd name="connsiteY229" fmla="*/ 735827 h 761217"/>
                  <a:gd name="connsiteX230" fmla="*/ 688031 w 1666901"/>
                  <a:gd name="connsiteY230" fmla="*/ 742065 h 761217"/>
                  <a:gd name="connsiteX231" fmla="*/ 680300 w 1666901"/>
                  <a:gd name="connsiteY231" fmla="*/ 743471 h 761217"/>
                  <a:gd name="connsiteX232" fmla="*/ 650869 w 1666901"/>
                  <a:gd name="connsiteY232" fmla="*/ 748391 h 761217"/>
                  <a:gd name="connsiteX233" fmla="*/ 628290 w 1666901"/>
                  <a:gd name="connsiteY233" fmla="*/ 751729 h 761217"/>
                  <a:gd name="connsiteX234" fmla="*/ 604306 w 1666901"/>
                  <a:gd name="connsiteY234" fmla="*/ 754804 h 761217"/>
                  <a:gd name="connsiteX235" fmla="*/ 587087 w 1666901"/>
                  <a:gd name="connsiteY235" fmla="*/ 756649 h 761217"/>
                  <a:gd name="connsiteX236" fmla="*/ 561960 w 1666901"/>
                  <a:gd name="connsiteY236" fmla="*/ 758494 h 761217"/>
                  <a:gd name="connsiteX237" fmla="*/ 547728 w 1666901"/>
                  <a:gd name="connsiteY237" fmla="*/ 756649 h 761217"/>
                  <a:gd name="connsiteX238" fmla="*/ 541139 w 1666901"/>
                  <a:gd name="connsiteY238" fmla="*/ 757703 h 761217"/>
                  <a:gd name="connsiteX239" fmla="*/ 537537 w 1666901"/>
                  <a:gd name="connsiteY239" fmla="*/ 758494 h 761217"/>
                  <a:gd name="connsiteX240" fmla="*/ 526468 w 1666901"/>
                  <a:gd name="connsiteY240" fmla="*/ 759636 h 761217"/>
                  <a:gd name="connsiteX241" fmla="*/ 519000 w 1666901"/>
                  <a:gd name="connsiteY241" fmla="*/ 759987 h 761217"/>
                  <a:gd name="connsiteX242" fmla="*/ 509336 w 1666901"/>
                  <a:gd name="connsiteY242" fmla="*/ 761217 h 761217"/>
                  <a:gd name="connsiteX243" fmla="*/ 473228 w 1666901"/>
                  <a:gd name="connsiteY243" fmla="*/ 753925 h 761217"/>
                  <a:gd name="connsiteX244" fmla="*/ 473228 w 1666901"/>
                  <a:gd name="connsiteY244" fmla="*/ 753925 h 761217"/>
                  <a:gd name="connsiteX245" fmla="*/ 473228 w 1666901"/>
                  <a:gd name="connsiteY245" fmla="*/ 753925 h 761217"/>
                  <a:gd name="connsiteX246" fmla="*/ 471383 w 1666901"/>
                  <a:gd name="connsiteY246" fmla="*/ 733631 h 761217"/>
                  <a:gd name="connsiteX247" fmla="*/ 480696 w 1666901"/>
                  <a:gd name="connsiteY247" fmla="*/ 736706 h 761217"/>
                  <a:gd name="connsiteX248" fmla="*/ 488515 w 1666901"/>
                  <a:gd name="connsiteY248" fmla="*/ 738112 h 761217"/>
                  <a:gd name="connsiteX249" fmla="*/ 489657 w 1666901"/>
                  <a:gd name="connsiteY249" fmla="*/ 738112 h 761217"/>
                  <a:gd name="connsiteX250" fmla="*/ 508106 w 1666901"/>
                  <a:gd name="connsiteY250" fmla="*/ 740396 h 761217"/>
                  <a:gd name="connsiteX251" fmla="*/ 514783 w 1666901"/>
                  <a:gd name="connsiteY251" fmla="*/ 739781 h 761217"/>
                  <a:gd name="connsiteX252" fmla="*/ 529454 w 1666901"/>
                  <a:gd name="connsiteY252" fmla="*/ 739254 h 761217"/>
                  <a:gd name="connsiteX253" fmla="*/ 532002 w 1666901"/>
                  <a:gd name="connsiteY253" fmla="*/ 738551 h 761217"/>
                  <a:gd name="connsiteX254" fmla="*/ 536044 w 1666901"/>
                  <a:gd name="connsiteY254" fmla="*/ 737672 h 761217"/>
                  <a:gd name="connsiteX255" fmla="*/ 553087 w 1666901"/>
                  <a:gd name="connsiteY255" fmla="*/ 736882 h 761217"/>
                  <a:gd name="connsiteX256" fmla="*/ 562312 w 1666901"/>
                  <a:gd name="connsiteY256" fmla="*/ 737936 h 761217"/>
                  <a:gd name="connsiteX257" fmla="*/ 583221 w 1666901"/>
                  <a:gd name="connsiteY257" fmla="*/ 736355 h 761217"/>
                  <a:gd name="connsiteX258" fmla="*/ 602461 w 1666901"/>
                  <a:gd name="connsiteY258" fmla="*/ 734246 h 761217"/>
                  <a:gd name="connsiteX259" fmla="*/ 623282 w 1666901"/>
                  <a:gd name="connsiteY259" fmla="*/ 731698 h 761217"/>
                  <a:gd name="connsiteX260" fmla="*/ 648321 w 1666901"/>
                  <a:gd name="connsiteY260" fmla="*/ 727921 h 761217"/>
                  <a:gd name="connsiteX261" fmla="*/ 674325 w 1666901"/>
                  <a:gd name="connsiteY261" fmla="*/ 723704 h 761217"/>
                  <a:gd name="connsiteX262" fmla="*/ 684692 w 1666901"/>
                  <a:gd name="connsiteY262" fmla="*/ 721683 h 761217"/>
                  <a:gd name="connsiteX263" fmla="*/ 697167 w 1666901"/>
                  <a:gd name="connsiteY263" fmla="*/ 718081 h 761217"/>
                  <a:gd name="connsiteX264" fmla="*/ 708061 w 1666901"/>
                  <a:gd name="connsiteY264" fmla="*/ 715182 h 761217"/>
                  <a:gd name="connsiteX265" fmla="*/ 717110 w 1666901"/>
                  <a:gd name="connsiteY265" fmla="*/ 712810 h 761217"/>
                  <a:gd name="connsiteX266" fmla="*/ 729937 w 1666901"/>
                  <a:gd name="connsiteY266" fmla="*/ 709032 h 761217"/>
                  <a:gd name="connsiteX267" fmla="*/ 749001 w 1666901"/>
                  <a:gd name="connsiteY267" fmla="*/ 704464 h 761217"/>
                  <a:gd name="connsiteX268" fmla="*/ 755063 w 1666901"/>
                  <a:gd name="connsiteY268" fmla="*/ 702180 h 761217"/>
                  <a:gd name="connsiteX269" fmla="*/ 801977 w 1666901"/>
                  <a:gd name="connsiteY269" fmla="*/ 683554 h 761217"/>
                  <a:gd name="connsiteX270" fmla="*/ 802504 w 1666901"/>
                  <a:gd name="connsiteY270" fmla="*/ 683291 h 761217"/>
                  <a:gd name="connsiteX271" fmla="*/ 850648 w 1666901"/>
                  <a:gd name="connsiteY271" fmla="*/ 658428 h 761217"/>
                  <a:gd name="connsiteX272" fmla="*/ 858467 w 1666901"/>
                  <a:gd name="connsiteY272" fmla="*/ 654036 h 761217"/>
                  <a:gd name="connsiteX273" fmla="*/ 873314 w 1666901"/>
                  <a:gd name="connsiteY273" fmla="*/ 642702 h 761217"/>
                  <a:gd name="connsiteX274" fmla="*/ 875598 w 1666901"/>
                  <a:gd name="connsiteY274" fmla="*/ 640682 h 761217"/>
                  <a:gd name="connsiteX275" fmla="*/ 904063 w 1666901"/>
                  <a:gd name="connsiteY275" fmla="*/ 636113 h 761217"/>
                  <a:gd name="connsiteX276" fmla="*/ 918207 w 1666901"/>
                  <a:gd name="connsiteY276" fmla="*/ 641473 h 761217"/>
                  <a:gd name="connsiteX277" fmla="*/ 934285 w 1666901"/>
                  <a:gd name="connsiteY277" fmla="*/ 647359 h 761217"/>
                  <a:gd name="connsiteX278" fmla="*/ 956951 w 1666901"/>
                  <a:gd name="connsiteY278" fmla="*/ 655880 h 761217"/>
                  <a:gd name="connsiteX279" fmla="*/ 968284 w 1666901"/>
                  <a:gd name="connsiteY279" fmla="*/ 659658 h 761217"/>
                  <a:gd name="connsiteX280" fmla="*/ 972589 w 1666901"/>
                  <a:gd name="connsiteY280" fmla="*/ 661328 h 761217"/>
                  <a:gd name="connsiteX281" fmla="*/ 978300 w 1666901"/>
                  <a:gd name="connsiteY281" fmla="*/ 663348 h 761217"/>
                  <a:gd name="connsiteX282" fmla="*/ 979617 w 1666901"/>
                  <a:gd name="connsiteY282" fmla="*/ 663700 h 761217"/>
                  <a:gd name="connsiteX283" fmla="*/ 987173 w 1666901"/>
                  <a:gd name="connsiteY283" fmla="*/ 665105 h 761217"/>
                  <a:gd name="connsiteX284" fmla="*/ 1002547 w 1666901"/>
                  <a:gd name="connsiteY284" fmla="*/ 666511 h 761217"/>
                  <a:gd name="connsiteX285" fmla="*/ 1026707 w 1666901"/>
                  <a:gd name="connsiteY285" fmla="*/ 673012 h 761217"/>
                  <a:gd name="connsiteX286" fmla="*/ 1042521 w 1666901"/>
                  <a:gd name="connsiteY286" fmla="*/ 675911 h 761217"/>
                  <a:gd name="connsiteX287" fmla="*/ 1053590 w 1666901"/>
                  <a:gd name="connsiteY287" fmla="*/ 677932 h 761217"/>
                  <a:gd name="connsiteX288" fmla="*/ 1060970 w 1666901"/>
                  <a:gd name="connsiteY288" fmla="*/ 679338 h 761217"/>
                  <a:gd name="connsiteX289" fmla="*/ 1074499 w 1666901"/>
                  <a:gd name="connsiteY289" fmla="*/ 681797 h 761217"/>
                  <a:gd name="connsiteX290" fmla="*/ 1077662 w 1666901"/>
                  <a:gd name="connsiteY290" fmla="*/ 682325 h 761217"/>
                  <a:gd name="connsiteX291" fmla="*/ 1092246 w 1666901"/>
                  <a:gd name="connsiteY291" fmla="*/ 683730 h 761217"/>
                  <a:gd name="connsiteX292" fmla="*/ 1094530 w 1666901"/>
                  <a:gd name="connsiteY292" fmla="*/ 683554 h 761217"/>
                  <a:gd name="connsiteX293" fmla="*/ 1104282 w 1666901"/>
                  <a:gd name="connsiteY293" fmla="*/ 683730 h 761217"/>
                  <a:gd name="connsiteX294" fmla="*/ 1125542 w 1666901"/>
                  <a:gd name="connsiteY294" fmla="*/ 683994 h 761217"/>
                  <a:gd name="connsiteX295" fmla="*/ 1151459 w 1666901"/>
                  <a:gd name="connsiteY295" fmla="*/ 684960 h 761217"/>
                  <a:gd name="connsiteX296" fmla="*/ 1161387 w 1666901"/>
                  <a:gd name="connsiteY296" fmla="*/ 686805 h 761217"/>
                  <a:gd name="connsiteX297" fmla="*/ 1168064 w 1666901"/>
                  <a:gd name="connsiteY297" fmla="*/ 685927 h 761217"/>
                  <a:gd name="connsiteX298" fmla="*/ 1170787 w 1666901"/>
                  <a:gd name="connsiteY298" fmla="*/ 690407 h 761217"/>
                  <a:gd name="connsiteX299" fmla="*/ 1171666 w 1666901"/>
                  <a:gd name="connsiteY299" fmla="*/ 690407 h 761217"/>
                  <a:gd name="connsiteX300" fmla="*/ 1176937 w 1666901"/>
                  <a:gd name="connsiteY300" fmla="*/ 690495 h 761217"/>
                  <a:gd name="connsiteX301" fmla="*/ 1179485 w 1666901"/>
                  <a:gd name="connsiteY301" fmla="*/ 690407 h 761217"/>
                  <a:gd name="connsiteX302" fmla="*/ 1192750 w 1666901"/>
                  <a:gd name="connsiteY302" fmla="*/ 692516 h 761217"/>
                  <a:gd name="connsiteX303" fmla="*/ 1193981 w 1666901"/>
                  <a:gd name="connsiteY303" fmla="*/ 692340 h 761217"/>
                  <a:gd name="connsiteX304" fmla="*/ 1196089 w 1666901"/>
                  <a:gd name="connsiteY304" fmla="*/ 691813 h 761217"/>
                  <a:gd name="connsiteX305" fmla="*/ 1207071 w 1666901"/>
                  <a:gd name="connsiteY305" fmla="*/ 690846 h 761217"/>
                  <a:gd name="connsiteX306" fmla="*/ 1221918 w 1666901"/>
                  <a:gd name="connsiteY306" fmla="*/ 690934 h 761217"/>
                  <a:gd name="connsiteX307" fmla="*/ 1232461 w 1666901"/>
                  <a:gd name="connsiteY307" fmla="*/ 690407 h 761217"/>
                  <a:gd name="connsiteX308" fmla="*/ 1235096 w 1666901"/>
                  <a:gd name="connsiteY308" fmla="*/ 690495 h 761217"/>
                  <a:gd name="connsiteX309" fmla="*/ 1236853 w 1666901"/>
                  <a:gd name="connsiteY309" fmla="*/ 690583 h 761217"/>
                  <a:gd name="connsiteX310" fmla="*/ 1252140 w 1666901"/>
                  <a:gd name="connsiteY310" fmla="*/ 686893 h 761217"/>
                  <a:gd name="connsiteX311" fmla="*/ 1274806 w 1666901"/>
                  <a:gd name="connsiteY311" fmla="*/ 686102 h 761217"/>
                  <a:gd name="connsiteX312" fmla="*/ 1283152 w 1666901"/>
                  <a:gd name="connsiteY312" fmla="*/ 684257 h 761217"/>
                  <a:gd name="connsiteX313" fmla="*/ 1283503 w 1666901"/>
                  <a:gd name="connsiteY313" fmla="*/ 684257 h 761217"/>
                  <a:gd name="connsiteX314" fmla="*/ 1291674 w 1666901"/>
                  <a:gd name="connsiteY314" fmla="*/ 683730 h 761217"/>
                  <a:gd name="connsiteX315" fmla="*/ 1310035 w 1666901"/>
                  <a:gd name="connsiteY315" fmla="*/ 682237 h 761217"/>
                  <a:gd name="connsiteX316" fmla="*/ 1333053 w 1666901"/>
                  <a:gd name="connsiteY316" fmla="*/ 678283 h 761217"/>
                  <a:gd name="connsiteX317" fmla="*/ 1338588 w 1666901"/>
                  <a:gd name="connsiteY317" fmla="*/ 676702 h 761217"/>
                  <a:gd name="connsiteX318" fmla="*/ 1357037 w 1666901"/>
                  <a:gd name="connsiteY318" fmla="*/ 673627 h 761217"/>
                  <a:gd name="connsiteX319" fmla="*/ 1361342 w 1666901"/>
                  <a:gd name="connsiteY319" fmla="*/ 671958 h 761217"/>
                  <a:gd name="connsiteX320" fmla="*/ 1366965 w 1666901"/>
                  <a:gd name="connsiteY320" fmla="*/ 669761 h 761217"/>
                  <a:gd name="connsiteX321" fmla="*/ 1367316 w 1666901"/>
                  <a:gd name="connsiteY321" fmla="*/ 669674 h 761217"/>
                  <a:gd name="connsiteX322" fmla="*/ 1376716 w 1666901"/>
                  <a:gd name="connsiteY322" fmla="*/ 667829 h 761217"/>
                  <a:gd name="connsiteX323" fmla="*/ 1376980 w 1666901"/>
                  <a:gd name="connsiteY323" fmla="*/ 667829 h 761217"/>
                  <a:gd name="connsiteX324" fmla="*/ 1398768 w 1666901"/>
                  <a:gd name="connsiteY324" fmla="*/ 663085 h 761217"/>
                  <a:gd name="connsiteX325" fmla="*/ 1407026 w 1666901"/>
                  <a:gd name="connsiteY325" fmla="*/ 660537 h 761217"/>
                  <a:gd name="connsiteX326" fmla="*/ 1431976 w 1666901"/>
                  <a:gd name="connsiteY326" fmla="*/ 651927 h 761217"/>
                  <a:gd name="connsiteX327" fmla="*/ 1451919 w 1666901"/>
                  <a:gd name="connsiteY327" fmla="*/ 644811 h 761217"/>
                  <a:gd name="connsiteX328" fmla="*/ 1496285 w 1666901"/>
                  <a:gd name="connsiteY328" fmla="*/ 624517 h 761217"/>
                  <a:gd name="connsiteX329" fmla="*/ 1507267 w 1666901"/>
                  <a:gd name="connsiteY329" fmla="*/ 618631 h 761217"/>
                  <a:gd name="connsiteX330" fmla="*/ 1524662 w 1666901"/>
                  <a:gd name="connsiteY330" fmla="*/ 609142 h 761217"/>
                  <a:gd name="connsiteX331" fmla="*/ 1540036 w 1666901"/>
                  <a:gd name="connsiteY331" fmla="*/ 598776 h 761217"/>
                  <a:gd name="connsiteX332" fmla="*/ 1547592 w 1666901"/>
                  <a:gd name="connsiteY332" fmla="*/ 593504 h 761217"/>
                  <a:gd name="connsiteX333" fmla="*/ 1554445 w 1666901"/>
                  <a:gd name="connsiteY333" fmla="*/ 589200 h 761217"/>
                  <a:gd name="connsiteX334" fmla="*/ 1565163 w 1666901"/>
                  <a:gd name="connsiteY334" fmla="*/ 581556 h 761217"/>
                  <a:gd name="connsiteX335" fmla="*/ 1580888 w 1666901"/>
                  <a:gd name="connsiteY335" fmla="*/ 566270 h 761217"/>
                  <a:gd name="connsiteX336" fmla="*/ 1611637 w 1666901"/>
                  <a:gd name="connsiteY336" fmla="*/ 531831 h 761217"/>
                  <a:gd name="connsiteX337" fmla="*/ 1613307 w 1666901"/>
                  <a:gd name="connsiteY337" fmla="*/ 529108 h 761217"/>
                  <a:gd name="connsiteX338" fmla="*/ 1622268 w 1666901"/>
                  <a:gd name="connsiteY338" fmla="*/ 514875 h 761217"/>
                  <a:gd name="connsiteX339" fmla="*/ 1638345 w 1666901"/>
                  <a:gd name="connsiteY339" fmla="*/ 480964 h 761217"/>
                  <a:gd name="connsiteX340" fmla="*/ 1640981 w 1666901"/>
                  <a:gd name="connsiteY340" fmla="*/ 468840 h 761217"/>
                  <a:gd name="connsiteX341" fmla="*/ 1642298 w 1666901"/>
                  <a:gd name="connsiteY341" fmla="*/ 461197 h 761217"/>
                  <a:gd name="connsiteX342" fmla="*/ 1642474 w 1666901"/>
                  <a:gd name="connsiteY342" fmla="*/ 460142 h 761217"/>
                  <a:gd name="connsiteX343" fmla="*/ 1643616 w 1666901"/>
                  <a:gd name="connsiteY343" fmla="*/ 455398 h 761217"/>
                  <a:gd name="connsiteX344" fmla="*/ 1645637 w 1666901"/>
                  <a:gd name="connsiteY344" fmla="*/ 443011 h 761217"/>
                  <a:gd name="connsiteX345" fmla="*/ 1645988 w 1666901"/>
                  <a:gd name="connsiteY345" fmla="*/ 438530 h 761217"/>
                  <a:gd name="connsiteX346" fmla="*/ 1646164 w 1666901"/>
                  <a:gd name="connsiteY346" fmla="*/ 435895 h 761217"/>
                  <a:gd name="connsiteX347" fmla="*/ 1640365 w 1666901"/>
                  <a:gd name="connsiteY347" fmla="*/ 391792 h 761217"/>
                  <a:gd name="connsiteX348" fmla="*/ 1640014 w 1666901"/>
                  <a:gd name="connsiteY348" fmla="*/ 390474 h 761217"/>
                  <a:gd name="connsiteX349" fmla="*/ 1640014 w 1666901"/>
                  <a:gd name="connsiteY349" fmla="*/ 389069 h 761217"/>
                  <a:gd name="connsiteX350" fmla="*/ 1630702 w 1666901"/>
                  <a:gd name="connsiteY350" fmla="*/ 362712 h 761217"/>
                  <a:gd name="connsiteX351" fmla="*/ 1626748 w 1666901"/>
                  <a:gd name="connsiteY351" fmla="*/ 355157 h 761217"/>
                  <a:gd name="connsiteX352" fmla="*/ 1611462 w 1666901"/>
                  <a:gd name="connsiteY352" fmla="*/ 330119 h 761217"/>
                  <a:gd name="connsiteX353" fmla="*/ 1607508 w 1666901"/>
                  <a:gd name="connsiteY353" fmla="*/ 324848 h 761217"/>
                  <a:gd name="connsiteX354" fmla="*/ 1588180 w 1666901"/>
                  <a:gd name="connsiteY354" fmla="*/ 300688 h 761217"/>
                  <a:gd name="connsiteX355" fmla="*/ 1546450 w 1666901"/>
                  <a:gd name="connsiteY355" fmla="*/ 262823 h 761217"/>
                  <a:gd name="connsiteX356" fmla="*/ 1541530 w 1666901"/>
                  <a:gd name="connsiteY356" fmla="*/ 258518 h 761217"/>
                  <a:gd name="connsiteX357" fmla="*/ 1529230 w 1666901"/>
                  <a:gd name="connsiteY357" fmla="*/ 251050 h 761217"/>
                  <a:gd name="connsiteX358" fmla="*/ 1517458 w 1666901"/>
                  <a:gd name="connsiteY358" fmla="*/ 243056 h 761217"/>
                  <a:gd name="connsiteX359" fmla="*/ 1517019 w 1666901"/>
                  <a:gd name="connsiteY359" fmla="*/ 242880 h 761217"/>
                  <a:gd name="connsiteX360" fmla="*/ 1514735 w 1666901"/>
                  <a:gd name="connsiteY360" fmla="*/ 242001 h 761217"/>
                  <a:gd name="connsiteX361" fmla="*/ 1511836 w 1666901"/>
                  <a:gd name="connsiteY361" fmla="*/ 240859 h 761217"/>
                  <a:gd name="connsiteX362" fmla="*/ 1498921 w 1666901"/>
                  <a:gd name="connsiteY362" fmla="*/ 233480 h 761217"/>
                  <a:gd name="connsiteX363" fmla="*/ 1475376 w 1666901"/>
                  <a:gd name="connsiteY363" fmla="*/ 218984 h 761217"/>
                  <a:gd name="connsiteX364" fmla="*/ 1464307 w 1666901"/>
                  <a:gd name="connsiteY364" fmla="*/ 213361 h 761217"/>
                  <a:gd name="connsiteX365" fmla="*/ 1458069 w 1666901"/>
                  <a:gd name="connsiteY365" fmla="*/ 211428 h 761217"/>
                  <a:gd name="connsiteX366" fmla="*/ 1445769 w 1666901"/>
                  <a:gd name="connsiteY366" fmla="*/ 206860 h 761217"/>
                  <a:gd name="connsiteX367" fmla="*/ 1425387 w 1666901"/>
                  <a:gd name="connsiteY367" fmla="*/ 197899 h 761217"/>
                  <a:gd name="connsiteX368" fmla="*/ 1411682 w 1666901"/>
                  <a:gd name="connsiteY368" fmla="*/ 192540 h 761217"/>
                  <a:gd name="connsiteX369" fmla="*/ 1389807 w 1666901"/>
                  <a:gd name="connsiteY369" fmla="*/ 184809 h 761217"/>
                  <a:gd name="connsiteX370" fmla="*/ 1373290 w 1666901"/>
                  <a:gd name="connsiteY370" fmla="*/ 179274 h 761217"/>
                  <a:gd name="connsiteX371" fmla="*/ 1357828 w 1666901"/>
                  <a:gd name="connsiteY371" fmla="*/ 169258 h 761217"/>
                  <a:gd name="connsiteX372" fmla="*/ 1348515 w 1666901"/>
                  <a:gd name="connsiteY372" fmla="*/ 160034 h 761217"/>
                  <a:gd name="connsiteX373" fmla="*/ 1338939 w 1666901"/>
                  <a:gd name="connsiteY373" fmla="*/ 150634 h 761217"/>
                  <a:gd name="connsiteX374" fmla="*/ 1313989 w 1666901"/>
                  <a:gd name="connsiteY374" fmla="*/ 131306 h 761217"/>
                  <a:gd name="connsiteX375" fmla="*/ 1310562 w 1666901"/>
                  <a:gd name="connsiteY375" fmla="*/ 128934 h 761217"/>
                  <a:gd name="connsiteX376" fmla="*/ 1267251 w 1666901"/>
                  <a:gd name="connsiteY376" fmla="*/ 101347 h 761217"/>
                  <a:gd name="connsiteX377" fmla="*/ 1219019 w 1666901"/>
                  <a:gd name="connsiteY377" fmla="*/ 78593 h 761217"/>
                  <a:gd name="connsiteX378" fmla="*/ 1211200 w 1666901"/>
                  <a:gd name="connsiteY378" fmla="*/ 75870 h 761217"/>
                  <a:gd name="connsiteX379" fmla="*/ 1191169 w 1666901"/>
                  <a:gd name="connsiteY379" fmla="*/ 66821 h 761217"/>
                  <a:gd name="connsiteX380" fmla="*/ 1184492 w 1666901"/>
                  <a:gd name="connsiteY380" fmla="*/ 64098 h 761217"/>
                  <a:gd name="connsiteX381" fmla="*/ 1180890 w 1666901"/>
                  <a:gd name="connsiteY381" fmla="*/ 62955 h 761217"/>
                  <a:gd name="connsiteX382" fmla="*/ 1157521 w 1666901"/>
                  <a:gd name="connsiteY382" fmla="*/ 56015 h 761217"/>
                  <a:gd name="connsiteX383" fmla="*/ 1139951 w 1666901"/>
                  <a:gd name="connsiteY383" fmla="*/ 51007 h 761217"/>
                  <a:gd name="connsiteX384" fmla="*/ 1109202 w 1666901"/>
                  <a:gd name="connsiteY384" fmla="*/ 43715 h 761217"/>
                  <a:gd name="connsiteX385" fmla="*/ 1106302 w 1666901"/>
                  <a:gd name="connsiteY385" fmla="*/ 43452 h 761217"/>
                  <a:gd name="connsiteX386" fmla="*/ 1088732 w 1666901"/>
                  <a:gd name="connsiteY386" fmla="*/ 39762 h 761217"/>
                  <a:gd name="connsiteX387" fmla="*/ 1064923 w 1666901"/>
                  <a:gd name="connsiteY387" fmla="*/ 34139 h 761217"/>
                  <a:gd name="connsiteX388" fmla="*/ 1049812 w 1666901"/>
                  <a:gd name="connsiteY388" fmla="*/ 31504 h 761217"/>
                  <a:gd name="connsiteX389" fmla="*/ 1026004 w 1666901"/>
                  <a:gd name="connsiteY389" fmla="*/ 28517 h 761217"/>
                  <a:gd name="connsiteX390" fmla="*/ 1010805 w 1666901"/>
                  <a:gd name="connsiteY390" fmla="*/ 27111 h 761217"/>
                  <a:gd name="connsiteX391" fmla="*/ 1006500 w 1666901"/>
                  <a:gd name="connsiteY391" fmla="*/ 26320 h 761217"/>
                  <a:gd name="connsiteX392" fmla="*/ 1003601 w 1666901"/>
                  <a:gd name="connsiteY392" fmla="*/ 25793 h 761217"/>
                  <a:gd name="connsiteX393" fmla="*/ 998154 w 1666901"/>
                  <a:gd name="connsiteY393" fmla="*/ 29220 h 761217"/>
                  <a:gd name="connsiteX394" fmla="*/ 992532 w 1666901"/>
                  <a:gd name="connsiteY394" fmla="*/ 25530 h 761217"/>
                  <a:gd name="connsiteX395" fmla="*/ 986118 w 1666901"/>
                  <a:gd name="connsiteY395" fmla="*/ 25178 h 761217"/>
                  <a:gd name="connsiteX396" fmla="*/ 977157 w 1666901"/>
                  <a:gd name="connsiteY396" fmla="*/ 25178 h 761217"/>
                  <a:gd name="connsiteX397" fmla="*/ 957039 w 1666901"/>
                  <a:gd name="connsiteY397" fmla="*/ 23246 h 761217"/>
                  <a:gd name="connsiteX398" fmla="*/ 947199 w 1666901"/>
                  <a:gd name="connsiteY398" fmla="*/ 23158 h 761217"/>
                  <a:gd name="connsiteX399" fmla="*/ 936305 w 1666901"/>
                  <a:gd name="connsiteY399" fmla="*/ 23070 h 761217"/>
                  <a:gd name="connsiteX400" fmla="*/ 929189 w 1666901"/>
                  <a:gd name="connsiteY400" fmla="*/ 21840 h 761217"/>
                  <a:gd name="connsiteX401" fmla="*/ 926027 w 1666901"/>
                  <a:gd name="connsiteY401" fmla="*/ 21225 h 761217"/>
                  <a:gd name="connsiteX402" fmla="*/ 917153 w 1666901"/>
                  <a:gd name="connsiteY402" fmla="*/ 21928 h 761217"/>
                  <a:gd name="connsiteX403" fmla="*/ 902745 w 1666901"/>
                  <a:gd name="connsiteY403" fmla="*/ 23070 h 761217"/>
                  <a:gd name="connsiteX404" fmla="*/ 890621 w 1666901"/>
                  <a:gd name="connsiteY404" fmla="*/ 23597 h 761217"/>
                  <a:gd name="connsiteX405" fmla="*/ 875159 w 1666901"/>
                  <a:gd name="connsiteY405" fmla="*/ 24651 h 761217"/>
                  <a:gd name="connsiteX406" fmla="*/ 850648 w 1666901"/>
                  <a:gd name="connsiteY406" fmla="*/ 26145 h 761217"/>
                  <a:gd name="connsiteX407" fmla="*/ 834922 w 1666901"/>
                  <a:gd name="connsiteY407" fmla="*/ 26760 h 761217"/>
                  <a:gd name="connsiteX408" fmla="*/ 827806 w 1666901"/>
                  <a:gd name="connsiteY408" fmla="*/ 28341 h 761217"/>
                  <a:gd name="connsiteX409" fmla="*/ 809620 w 1666901"/>
                  <a:gd name="connsiteY409" fmla="*/ 30362 h 761217"/>
                  <a:gd name="connsiteX410" fmla="*/ 781858 w 1666901"/>
                  <a:gd name="connsiteY410" fmla="*/ 35633 h 761217"/>
                  <a:gd name="connsiteX411" fmla="*/ 760774 w 1666901"/>
                  <a:gd name="connsiteY411" fmla="*/ 39235 h 761217"/>
                  <a:gd name="connsiteX412" fmla="*/ 747244 w 1666901"/>
                  <a:gd name="connsiteY412" fmla="*/ 41783 h 761217"/>
                  <a:gd name="connsiteX413" fmla="*/ 732045 w 1666901"/>
                  <a:gd name="connsiteY413" fmla="*/ 45385 h 761217"/>
                  <a:gd name="connsiteX414" fmla="*/ 703756 w 1666901"/>
                  <a:gd name="connsiteY414" fmla="*/ 55136 h 761217"/>
                  <a:gd name="connsiteX415" fmla="*/ 690754 w 1666901"/>
                  <a:gd name="connsiteY415" fmla="*/ 59002 h 761217"/>
                  <a:gd name="connsiteX416" fmla="*/ 647530 w 1666901"/>
                  <a:gd name="connsiteY416" fmla="*/ 74728 h 761217"/>
                  <a:gd name="connsiteX417" fmla="*/ 620647 w 1666901"/>
                  <a:gd name="connsiteY417" fmla="*/ 88257 h 761217"/>
                  <a:gd name="connsiteX418" fmla="*/ 609665 w 1666901"/>
                  <a:gd name="connsiteY418" fmla="*/ 94056 h 761217"/>
                  <a:gd name="connsiteX419" fmla="*/ 603603 w 1666901"/>
                  <a:gd name="connsiteY419" fmla="*/ 97131 h 761217"/>
                  <a:gd name="connsiteX420" fmla="*/ 588492 w 1666901"/>
                  <a:gd name="connsiteY420" fmla="*/ 105389 h 761217"/>
                  <a:gd name="connsiteX421" fmla="*/ 554493 w 1666901"/>
                  <a:gd name="connsiteY421" fmla="*/ 129109 h 761217"/>
                  <a:gd name="connsiteX422" fmla="*/ 515574 w 1666901"/>
                  <a:gd name="connsiteY422" fmla="*/ 168029 h 761217"/>
                  <a:gd name="connsiteX423" fmla="*/ 508282 w 1666901"/>
                  <a:gd name="connsiteY423" fmla="*/ 176990 h 761217"/>
                  <a:gd name="connsiteX424" fmla="*/ 497915 w 1666901"/>
                  <a:gd name="connsiteY424" fmla="*/ 189641 h 761217"/>
                  <a:gd name="connsiteX425" fmla="*/ 486055 w 1666901"/>
                  <a:gd name="connsiteY425" fmla="*/ 195088 h 761217"/>
                  <a:gd name="connsiteX426" fmla="*/ 479378 w 1666901"/>
                  <a:gd name="connsiteY426" fmla="*/ 195175 h 761217"/>
                  <a:gd name="connsiteX427" fmla="*/ 466112 w 1666901"/>
                  <a:gd name="connsiteY427" fmla="*/ 196493 h 761217"/>
                  <a:gd name="connsiteX428" fmla="*/ 456536 w 1666901"/>
                  <a:gd name="connsiteY428" fmla="*/ 196845 h 761217"/>
                  <a:gd name="connsiteX429" fmla="*/ 455570 w 1666901"/>
                  <a:gd name="connsiteY429" fmla="*/ 196669 h 761217"/>
                  <a:gd name="connsiteX430" fmla="*/ 449771 w 1666901"/>
                  <a:gd name="connsiteY430" fmla="*/ 195790 h 761217"/>
                  <a:gd name="connsiteX431" fmla="*/ 444061 w 1666901"/>
                  <a:gd name="connsiteY431" fmla="*/ 195175 h 761217"/>
                  <a:gd name="connsiteX432" fmla="*/ 432903 w 1666901"/>
                  <a:gd name="connsiteY432" fmla="*/ 197108 h 761217"/>
                  <a:gd name="connsiteX433" fmla="*/ 430883 w 1666901"/>
                  <a:gd name="connsiteY433" fmla="*/ 197284 h 761217"/>
                  <a:gd name="connsiteX434" fmla="*/ 401100 w 1666901"/>
                  <a:gd name="connsiteY434" fmla="*/ 198690 h 761217"/>
                  <a:gd name="connsiteX435" fmla="*/ 387395 w 1666901"/>
                  <a:gd name="connsiteY435" fmla="*/ 200271 h 761217"/>
                  <a:gd name="connsiteX436" fmla="*/ 368067 w 1666901"/>
                  <a:gd name="connsiteY436" fmla="*/ 202116 h 761217"/>
                  <a:gd name="connsiteX437" fmla="*/ 355241 w 1666901"/>
                  <a:gd name="connsiteY437" fmla="*/ 204576 h 761217"/>
                  <a:gd name="connsiteX438" fmla="*/ 342765 w 1666901"/>
                  <a:gd name="connsiteY438" fmla="*/ 207387 h 761217"/>
                  <a:gd name="connsiteX439" fmla="*/ 333101 w 1666901"/>
                  <a:gd name="connsiteY439" fmla="*/ 209144 h 761217"/>
                  <a:gd name="connsiteX440" fmla="*/ 316936 w 1666901"/>
                  <a:gd name="connsiteY440" fmla="*/ 211692 h 761217"/>
                  <a:gd name="connsiteX441" fmla="*/ 295676 w 1666901"/>
                  <a:gd name="connsiteY441" fmla="*/ 216172 h 761217"/>
                  <a:gd name="connsiteX442" fmla="*/ 289350 w 1666901"/>
                  <a:gd name="connsiteY442" fmla="*/ 217929 h 761217"/>
                  <a:gd name="connsiteX443" fmla="*/ 267826 w 1666901"/>
                  <a:gd name="connsiteY443" fmla="*/ 224519 h 761217"/>
                  <a:gd name="connsiteX444" fmla="*/ 253945 w 1666901"/>
                  <a:gd name="connsiteY444" fmla="*/ 228999 h 761217"/>
                  <a:gd name="connsiteX445" fmla="*/ 244984 w 1666901"/>
                  <a:gd name="connsiteY445" fmla="*/ 231283 h 761217"/>
                  <a:gd name="connsiteX446" fmla="*/ 234881 w 1666901"/>
                  <a:gd name="connsiteY446" fmla="*/ 234095 h 761217"/>
                  <a:gd name="connsiteX447" fmla="*/ 192184 w 1666901"/>
                  <a:gd name="connsiteY447" fmla="*/ 251665 h 761217"/>
                  <a:gd name="connsiteX448" fmla="*/ 132531 w 1666901"/>
                  <a:gd name="connsiteY448" fmla="*/ 283381 h 761217"/>
                  <a:gd name="connsiteX449" fmla="*/ 125151 w 1666901"/>
                  <a:gd name="connsiteY449" fmla="*/ 289179 h 761217"/>
                  <a:gd name="connsiteX450" fmla="*/ 107141 w 1666901"/>
                  <a:gd name="connsiteY450" fmla="*/ 300863 h 761217"/>
                  <a:gd name="connsiteX451" fmla="*/ 105912 w 1666901"/>
                  <a:gd name="connsiteY451" fmla="*/ 302181 h 761217"/>
                  <a:gd name="connsiteX452" fmla="*/ 98005 w 1666901"/>
                  <a:gd name="connsiteY452" fmla="*/ 309649 h 761217"/>
                  <a:gd name="connsiteX453" fmla="*/ 78238 w 1666901"/>
                  <a:gd name="connsiteY453" fmla="*/ 327395 h 761217"/>
                  <a:gd name="connsiteX454" fmla="*/ 62951 w 1666901"/>
                  <a:gd name="connsiteY454" fmla="*/ 344966 h 761217"/>
                  <a:gd name="connsiteX455" fmla="*/ 55308 w 1666901"/>
                  <a:gd name="connsiteY455" fmla="*/ 355069 h 761217"/>
                  <a:gd name="connsiteX456" fmla="*/ 54429 w 1666901"/>
                  <a:gd name="connsiteY456" fmla="*/ 357002 h 761217"/>
                  <a:gd name="connsiteX457" fmla="*/ 46786 w 1666901"/>
                  <a:gd name="connsiteY457" fmla="*/ 367544 h 761217"/>
                  <a:gd name="connsiteX458" fmla="*/ 35365 w 1666901"/>
                  <a:gd name="connsiteY458" fmla="*/ 386784 h 761217"/>
                  <a:gd name="connsiteX459" fmla="*/ 33257 w 1666901"/>
                  <a:gd name="connsiteY459" fmla="*/ 392231 h 761217"/>
                  <a:gd name="connsiteX460" fmla="*/ 22450 w 1666901"/>
                  <a:gd name="connsiteY460" fmla="*/ 432732 h 761217"/>
                  <a:gd name="connsiteX461" fmla="*/ 22099 w 1666901"/>
                  <a:gd name="connsiteY461" fmla="*/ 434401 h 761217"/>
                  <a:gd name="connsiteX462" fmla="*/ 21396 w 1666901"/>
                  <a:gd name="connsiteY462" fmla="*/ 464008 h 761217"/>
                  <a:gd name="connsiteX463" fmla="*/ 22011 w 1666901"/>
                  <a:gd name="connsiteY463" fmla="*/ 478328 h 761217"/>
                  <a:gd name="connsiteX464" fmla="*/ 28688 w 1666901"/>
                  <a:gd name="connsiteY464" fmla="*/ 504596 h 761217"/>
                  <a:gd name="connsiteX465" fmla="*/ 32905 w 1666901"/>
                  <a:gd name="connsiteY465" fmla="*/ 516984 h 761217"/>
                  <a:gd name="connsiteX466" fmla="*/ 37473 w 1666901"/>
                  <a:gd name="connsiteY466" fmla="*/ 528141 h 761217"/>
                  <a:gd name="connsiteX467" fmla="*/ 48279 w 1666901"/>
                  <a:gd name="connsiteY467" fmla="*/ 544745 h 761217"/>
                  <a:gd name="connsiteX468" fmla="*/ 57680 w 1666901"/>
                  <a:gd name="connsiteY468" fmla="*/ 558626 h 761217"/>
                  <a:gd name="connsiteX469" fmla="*/ 68574 w 1666901"/>
                  <a:gd name="connsiteY469" fmla="*/ 573825 h 761217"/>
                  <a:gd name="connsiteX470" fmla="*/ 78677 w 1666901"/>
                  <a:gd name="connsiteY470" fmla="*/ 584807 h 761217"/>
                  <a:gd name="connsiteX471" fmla="*/ 107932 w 1666901"/>
                  <a:gd name="connsiteY471" fmla="*/ 611163 h 761217"/>
                  <a:gd name="connsiteX472" fmla="*/ 113555 w 1666901"/>
                  <a:gd name="connsiteY472" fmla="*/ 616873 h 761217"/>
                  <a:gd name="connsiteX473" fmla="*/ 113730 w 1666901"/>
                  <a:gd name="connsiteY473" fmla="*/ 617137 h 761217"/>
                  <a:gd name="connsiteX474" fmla="*/ 116718 w 1666901"/>
                  <a:gd name="connsiteY474" fmla="*/ 619773 h 761217"/>
                  <a:gd name="connsiteX475" fmla="*/ 123922 w 1666901"/>
                  <a:gd name="connsiteY475" fmla="*/ 624780 h 761217"/>
                  <a:gd name="connsiteX476" fmla="*/ 150453 w 1666901"/>
                  <a:gd name="connsiteY476" fmla="*/ 642790 h 761217"/>
                  <a:gd name="connsiteX477" fmla="*/ 181993 w 1666901"/>
                  <a:gd name="connsiteY477" fmla="*/ 662030 h 761217"/>
                  <a:gd name="connsiteX478" fmla="*/ 194820 w 1666901"/>
                  <a:gd name="connsiteY478" fmla="*/ 667917 h 761217"/>
                  <a:gd name="connsiteX479" fmla="*/ 210809 w 1666901"/>
                  <a:gd name="connsiteY479" fmla="*/ 675472 h 761217"/>
                  <a:gd name="connsiteX480" fmla="*/ 213972 w 1666901"/>
                  <a:gd name="connsiteY480" fmla="*/ 677317 h 761217"/>
                  <a:gd name="connsiteX481" fmla="*/ 224338 w 1666901"/>
                  <a:gd name="connsiteY481" fmla="*/ 681973 h 761217"/>
                  <a:gd name="connsiteX482" fmla="*/ 237077 w 1666901"/>
                  <a:gd name="connsiteY482" fmla="*/ 686805 h 761217"/>
                  <a:gd name="connsiteX483" fmla="*/ 242524 w 1666901"/>
                  <a:gd name="connsiteY483" fmla="*/ 689177 h 761217"/>
                  <a:gd name="connsiteX484" fmla="*/ 258601 w 1666901"/>
                  <a:gd name="connsiteY484" fmla="*/ 694536 h 761217"/>
                  <a:gd name="connsiteX485" fmla="*/ 264136 w 1666901"/>
                  <a:gd name="connsiteY485" fmla="*/ 697172 h 761217"/>
                  <a:gd name="connsiteX486" fmla="*/ 265805 w 1666901"/>
                  <a:gd name="connsiteY486" fmla="*/ 697787 h 761217"/>
                  <a:gd name="connsiteX487" fmla="*/ 294270 w 1666901"/>
                  <a:gd name="connsiteY487" fmla="*/ 707275 h 761217"/>
                  <a:gd name="connsiteX488" fmla="*/ 332135 w 1666901"/>
                  <a:gd name="connsiteY488" fmla="*/ 716412 h 761217"/>
                  <a:gd name="connsiteX489" fmla="*/ 340042 w 1666901"/>
                  <a:gd name="connsiteY489" fmla="*/ 718257 h 761217"/>
                  <a:gd name="connsiteX490" fmla="*/ 374832 w 1666901"/>
                  <a:gd name="connsiteY490" fmla="*/ 725812 h 761217"/>
                  <a:gd name="connsiteX491" fmla="*/ 384144 w 1666901"/>
                  <a:gd name="connsiteY491" fmla="*/ 726866 h 761217"/>
                  <a:gd name="connsiteX492" fmla="*/ 405317 w 1666901"/>
                  <a:gd name="connsiteY492" fmla="*/ 731171 h 761217"/>
                  <a:gd name="connsiteX493" fmla="*/ 424996 w 1666901"/>
                  <a:gd name="connsiteY493" fmla="*/ 734158 h 761217"/>
                  <a:gd name="connsiteX494" fmla="*/ 442304 w 1666901"/>
                  <a:gd name="connsiteY494" fmla="*/ 735652 h 761217"/>
                  <a:gd name="connsiteX495" fmla="*/ 465409 w 1666901"/>
                  <a:gd name="connsiteY495" fmla="*/ 734773 h 761217"/>
                  <a:gd name="connsiteX496" fmla="*/ 471383 w 1666901"/>
                  <a:gd name="connsiteY496" fmla="*/ 733631 h 761217"/>
                  <a:gd name="connsiteX497" fmla="*/ 1195562 w 1666901"/>
                  <a:gd name="connsiteY497" fmla="*/ 694360 h 761217"/>
                  <a:gd name="connsiteX498" fmla="*/ 1195562 w 1666901"/>
                  <a:gd name="connsiteY498" fmla="*/ 694360 h 761217"/>
                  <a:gd name="connsiteX499" fmla="*/ 1195562 w 1666901"/>
                  <a:gd name="connsiteY499" fmla="*/ 694360 h 761217"/>
                  <a:gd name="connsiteX500" fmla="*/ 1283064 w 1666901"/>
                  <a:gd name="connsiteY500" fmla="*/ 684170 h 761217"/>
                  <a:gd name="connsiteX501" fmla="*/ 1283064 w 1666901"/>
                  <a:gd name="connsiteY501" fmla="*/ 684170 h 761217"/>
                  <a:gd name="connsiteX502" fmla="*/ 1283064 w 1666901"/>
                  <a:gd name="connsiteY502" fmla="*/ 684170 h 761217"/>
                  <a:gd name="connsiteX503" fmla="*/ 1356861 w 1666901"/>
                  <a:gd name="connsiteY503" fmla="*/ 673451 h 761217"/>
                  <a:gd name="connsiteX504" fmla="*/ 1356861 w 1666901"/>
                  <a:gd name="connsiteY504" fmla="*/ 673451 h 761217"/>
                  <a:gd name="connsiteX505" fmla="*/ 1356861 w 1666901"/>
                  <a:gd name="connsiteY505" fmla="*/ 673451 h 761217"/>
                  <a:gd name="connsiteX506" fmla="*/ 113818 w 1666901"/>
                  <a:gd name="connsiteY506" fmla="*/ 617137 h 761217"/>
                  <a:gd name="connsiteX507" fmla="*/ 113818 w 1666901"/>
                  <a:gd name="connsiteY507" fmla="*/ 617137 h 761217"/>
                  <a:gd name="connsiteX508" fmla="*/ 113818 w 1666901"/>
                  <a:gd name="connsiteY508" fmla="*/ 617137 h 761217"/>
                  <a:gd name="connsiteX509" fmla="*/ 1150405 w 1666901"/>
                  <a:gd name="connsiteY509" fmla="*/ 692164 h 761217"/>
                  <a:gd name="connsiteX510" fmla="*/ 1148560 w 1666901"/>
                  <a:gd name="connsiteY510" fmla="*/ 692076 h 761217"/>
                  <a:gd name="connsiteX511" fmla="*/ 1130199 w 1666901"/>
                  <a:gd name="connsiteY511" fmla="*/ 688211 h 761217"/>
                  <a:gd name="connsiteX512" fmla="*/ 1117284 w 1666901"/>
                  <a:gd name="connsiteY512" fmla="*/ 684960 h 761217"/>
                  <a:gd name="connsiteX513" fmla="*/ 1110344 w 1666901"/>
                  <a:gd name="connsiteY513" fmla="*/ 683379 h 761217"/>
                  <a:gd name="connsiteX514" fmla="*/ 1097956 w 1666901"/>
                  <a:gd name="connsiteY514" fmla="*/ 682237 h 761217"/>
                  <a:gd name="connsiteX515" fmla="*/ 1072039 w 1666901"/>
                  <a:gd name="connsiteY515" fmla="*/ 677229 h 761217"/>
                  <a:gd name="connsiteX516" fmla="*/ 1060091 w 1666901"/>
                  <a:gd name="connsiteY516" fmla="*/ 675999 h 761217"/>
                  <a:gd name="connsiteX517" fmla="*/ 1054644 w 1666901"/>
                  <a:gd name="connsiteY517" fmla="*/ 675999 h 761217"/>
                  <a:gd name="connsiteX518" fmla="*/ 1037689 w 1666901"/>
                  <a:gd name="connsiteY518" fmla="*/ 672749 h 761217"/>
                  <a:gd name="connsiteX519" fmla="*/ 1031275 w 1666901"/>
                  <a:gd name="connsiteY519" fmla="*/ 671694 h 761217"/>
                  <a:gd name="connsiteX520" fmla="*/ 1018097 w 1666901"/>
                  <a:gd name="connsiteY520" fmla="*/ 668883 h 761217"/>
                  <a:gd name="connsiteX521" fmla="*/ 1016604 w 1666901"/>
                  <a:gd name="connsiteY521" fmla="*/ 668180 h 761217"/>
                  <a:gd name="connsiteX522" fmla="*/ 1001142 w 1666901"/>
                  <a:gd name="connsiteY522" fmla="*/ 666335 h 761217"/>
                  <a:gd name="connsiteX523" fmla="*/ 999560 w 1666901"/>
                  <a:gd name="connsiteY523" fmla="*/ 665632 h 761217"/>
                  <a:gd name="connsiteX524" fmla="*/ 996661 w 1666901"/>
                  <a:gd name="connsiteY524" fmla="*/ 664490 h 761217"/>
                  <a:gd name="connsiteX525" fmla="*/ 971886 w 1666901"/>
                  <a:gd name="connsiteY525" fmla="*/ 657023 h 761217"/>
                  <a:gd name="connsiteX526" fmla="*/ 963101 w 1666901"/>
                  <a:gd name="connsiteY526" fmla="*/ 653948 h 761217"/>
                  <a:gd name="connsiteX527" fmla="*/ 961344 w 1666901"/>
                  <a:gd name="connsiteY527" fmla="*/ 653069 h 761217"/>
                  <a:gd name="connsiteX528" fmla="*/ 938238 w 1666901"/>
                  <a:gd name="connsiteY528" fmla="*/ 646041 h 761217"/>
                  <a:gd name="connsiteX529" fmla="*/ 926466 w 1666901"/>
                  <a:gd name="connsiteY529" fmla="*/ 641912 h 761217"/>
                  <a:gd name="connsiteX530" fmla="*/ 921370 w 1666901"/>
                  <a:gd name="connsiteY530" fmla="*/ 640682 h 761217"/>
                  <a:gd name="connsiteX531" fmla="*/ 904327 w 1666901"/>
                  <a:gd name="connsiteY531" fmla="*/ 627504 h 761217"/>
                  <a:gd name="connsiteX532" fmla="*/ 907841 w 1666901"/>
                  <a:gd name="connsiteY532" fmla="*/ 615731 h 761217"/>
                  <a:gd name="connsiteX533" fmla="*/ 928750 w 1666901"/>
                  <a:gd name="connsiteY533" fmla="*/ 608703 h 761217"/>
                  <a:gd name="connsiteX534" fmla="*/ 940874 w 1666901"/>
                  <a:gd name="connsiteY534" fmla="*/ 611339 h 761217"/>
                  <a:gd name="connsiteX535" fmla="*/ 946233 w 1666901"/>
                  <a:gd name="connsiteY535" fmla="*/ 612217 h 761217"/>
                  <a:gd name="connsiteX536" fmla="*/ 950538 w 1666901"/>
                  <a:gd name="connsiteY536" fmla="*/ 613008 h 761217"/>
                  <a:gd name="connsiteX537" fmla="*/ 976367 w 1666901"/>
                  <a:gd name="connsiteY537" fmla="*/ 618191 h 761217"/>
                  <a:gd name="connsiteX538" fmla="*/ 989808 w 1666901"/>
                  <a:gd name="connsiteY538" fmla="*/ 619948 h 761217"/>
                  <a:gd name="connsiteX539" fmla="*/ 994025 w 1666901"/>
                  <a:gd name="connsiteY539" fmla="*/ 619245 h 761217"/>
                  <a:gd name="connsiteX540" fmla="*/ 1000087 w 1666901"/>
                  <a:gd name="connsiteY540" fmla="*/ 618103 h 761217"/>
                  <a:gd name="connsiteX541" fmla="*/ 1030397 w 1666901"/>
                  <a:gd name="connsiteY541" fmla="*/ 624341 h 761217"/>
                  <a:gd name="connsiteX542" fmla="*/ 1044278 w 1666901"/>
                  <a:gd name="connsiteY542" fmla="*/ 627504 h 761217"/>
                  <a:gd name="connsiteX543" fmla="*/ 1049198 w 1666901"/>
                  <a:gd name="connsiteY543" fmla="*/ 628119 h 761217"/>
                  <a:gd name="connsiteX544" fmla="*/ 1056138 w 1666901"/>
                  <a:gd name="connsiteY544" fmla="*/ 628997 h 761217"/>
                  <a:gd name="connsiteX545" fmla="*/ 1076081 w 1666901"/>
                  <a:gd name="connsiteY545" fmla="*/ 632599 h 761217"/>
                  <a:gd name="connsiteX546" fmla="*/ 1093124 w 1666901"/>
                  <a:gd name="connsiteY546" fmla="*/ 632160 h 761217"/>
                  <a:gd name="connsiteX547" fmla="*/ 1100768 w 1666901"/>
                  <a:gd name="connsiteY547" fmla="*/ 632511 h 761217"/>
                  <a:gd name="connsiteX548" fmla="*/ 1125367 w 1666901"/>
                  <a:gd name="connsiteY548" fmla="*/ 632511 h 761217"/>
                  <a:gd name="connsiteX549" fmla="*/ 1135997 w 1666901"/>
                  <a:gd name="connsiteY549" fmla="*/ 634005 h 761217"/>
                  <a:gd name="connsiteX550" fmla="*/ 1139336 w 1666901"/>
                  <a:gd name="connsiteY550" fmla="*/ 634620 h 761217"/>
                  <a:gd name="connsiteX551" fmla="*/ 1145573 w 1666901"/>
                  <a:gd name="connsiteY551" fmla="*/ 634444 h 761217"/>
                  <a:gd name="connsiteX552" fmla="*/ 1155413 w 1666901"/>
                  <a:gd name="connsiteY552" fmla="*/ 634093 h 761217"/>
                  <a:gd name="connsiteX553" fmla="*/ 1159278 w 1666901"/>
                  <a:gd name="connsiteY553" fmla="*/ 634444 h 761217"/>
                  <a:gd name="connsiteX554" fmla="*/ 1198198 w 1666901"/>
                  <a:gd name="connsiteY554" fmla="*/ 640770 h 761217"/>
                  <a:gd name="connsiteX555" fmla="*/ 1213133 w 1666901"/>
                  <a:gd name="connsiteY555" fmla="*/ 641648 h 761217"/>
                  <a:gd name="connsiteX556" fmla="*/ 1247396 w 1666901"/>
                  <a:gd name="connsiteY556" fmla="*/ 642263 h 761217"/>
                  <a:gd name="connsiteX557" fmla="*/ 1256444 w 1666901"/>
                  <a:gd name="connsiteY557" fmla="*/ 641912 h 761217"/>
                  <a:gd name="connsiteX558" fmla="*/ 1271643 w 1666901"/>
                  <a:gd name="connsiteY558" fmla="*/ 639891 h 761217"/>
                  <a:gd name="connsiteX559" fmla="*/ 1280692 w 1666901"/>
                  <a:gd name="connsiteY559" fmla="*/ 639364 h 761217"/>
                  <a:gd name="connsiteX560" fmla="*/ 1283240 w 1666901"/>
                  <a:gd name="connsiteY560" fmla="*/ 635938 h 761217"/>
                  <a:gd name="connsiteX561" fmla="*/ 1291059 w 1666901"/>
                  <a:gd name="connsiteY561" fmla="*/ 639979 h 761217"/>
                  <a:gd name="connsiteX562" fmla="*/ 1303446 w 1666901"/>
                  <a:gd name="connsiteY562" fmla="*/ 640945 h 761217"/>
                  <a:gd name="connsiteX563" fmla="*/ 1311617 w 1666901"/>
                  <a:gd name="connsiteY563" fmla="*/ 640594 h 761217"/>
                  <a:gd name="connsiteX564" fmla="*/ 1338412 w 1666901"/>
                  <a:gd name="connsiteY564" fmla="*/ 630491 h 761217"/>
                  <a:gd name="connsiteX565" fmla="*/ 1346846 w 1666901"/>
                  <a:gd name="connsiteY565" fmla="*/ 624605 h 761217"/>
                  <a:gd name="connsiteX566" fmla="*/ 1347110 w 1666901"/>
                  <a:gd name="connsiteY566" fmla="*/ 624517 h 761217"/>
                  <a:gd name="connsiteX567" fmla="*/ 1350975 w 1666901"/>
                  <a:gd name="connsiteY567" fmla="*/ 623375 h 761217"/>
                  <a:gd name="connsiteX568" fmla="*/ 1362660 w 1666901"/>
                  <a:gd name="connsiteY568" fmla="*/ 620212 h 761217"/>
                  <a:gd name="connsiteX569" fmla="*/ 1367931 w 1666901"/>
                  <a:gd name="connsiteY569" fmla="*/ 618982 h 761217"/>
                  <a:gd name="connsiteX570" fmla="*/ 1388225 w 1666901"/>
                  <a:gd name="connsiteY570" fmla="*/ 616083 h 761217"/>
                  <a:gd name="connsiteX571" fmla="*/ 1399207 w 1666901"/>
                  <a:gd name="connsiteY571" fmla="*/ 613711 h 761217"/>
                  <a:gd name="connsiteX572" fmla="*/ 1412824 w 1666901"/>
                  <a:gd name="connsiteY572" fmla="*/ 610460 h 761217"/>
                  <a:gd name="connsiteX573" fmla="*/ 1415723 w 1666901"/>
                  <a:gd name="connsiteY573" fmla="*/ 610196 h 761217"/>
                  <a:gd name="connsiteX574" fmla="*/ 1427584 w 1666901"/>
                  <a:gd name="connsiteY574" fmla="*/ 608176 h 761217"/>
                  <a:gd name="connsiteX575" fmla="*/ 1447263 w 1666901"/>
                  <a:gd name="connsiteY575" fmla="*/ 602905 h 761217"/>
                  <a:gd name="connsiteX576" fmla="*/ 1446384 w 1666901"/>
                  <a:gd name="connsiteY576" fmla="*/ 601587 h 761217"/>
                  <a:gd name="connsiteX577" fmla="*/ 1457366 w 1666901"/>
                  <a:gd name="connsiteY577" fmla="*/ 596843 h 761217"/>
                  <a:gd name="connsiteX578" fmla="*/ 1460177 w 1666901"/>
                  <a:gd name="connsiteY578" fmla="*/ 595437 h 761217"/>
                  <a:gd name="connsiteX579" fmla="*/ 1472389 w 1666901"/>
                  <a:gd name="connsiteY579" fmla="*/ 591308 h 761217"/>
                  <a:gd name="connsiteX580" fmla="*/ 1485831 w 1666901"/>
                  <a:gd name="connsiteY580" fmla="*/ 587091 h 761217"/>
                  <a:gd name="connsiteX581" fmla="*/ 1497076 w 1666901"/>
                  <a:gd name="connsiteY581" fmla="*/ 582874 h 761217"/>
                  <a:gd name="connsiteX582" fmla="*/ 1500678 w 1666901"/>
                  <a:gd name="connsiteY582" fmla="*/ 581205 h 761217"/>
                  <a:gd name="connsiteX583" fmla="*/ 1520357 w 1666901"/>
                  <a:gd name="connsiteY583" fmla="*/ 573298 h 761217"/>
                  <a:gd name="connsiteX584" fmla="*/ 1526419 w 1666901"/>
                  <a:gd name="connsiteY584" fmla="*/ 569872 h 761217"/>
                  <a:gd name="connsiteX585" fmla="*/ 1526595 w 1666901"/>
                  <a:gd name="connsiteY585" fmla="*/ 569696 h 761217"/>
                  <a:gd name="connsiteX586" fmla="*/ 1549700 w 1666901"/>
                  <a:gd name="connsiteY586" fmla="*/ 547030 h 761217"/>
                  <a:gd name="connsiteX587" fmla="*/ 1554532 w 1666901"/>
                  <a:gd name="connsiteY587" fmla="*/ 542022 h 761217"/>
                  <a:gd name="connsiteX588" fmla="*/ 1555235 w 1666901"/>
                  <a:gd name="connsiteY588" fmla="*/ 539826 h 761217"/>
                  <a:gd name="connsiteX589" fmla="*/ 1555587 w 1666901"/>
                  <a:gd name="connsiteY589" fmla="*/ 538859 h 761217"/>
                  <a:gd name="connsiteX590" fmla="*/ 1559277 w 1666901"/>
                  <a:gd name="connsiteY590" fmla="*/ 531392 h 761217"/>
                  <a:gd name="connsiteX591" fmla="*/ 1568853 w 1666901"/>
                  <a:gd name="connsiteY591" fmla="*/ 520674 h 761217"/>
                  <a:gd name="connsiteX592" fmla="*/ 1578165 w 1666901"/>
                  <a:gd name="connsiteY592" fmla="*/ 510219 h 761217"/>
                  <a:gd name="connsiteX593" fmla="*/ 1579395 w 1666901"/>
                  <a:gd name="connsiteY593" fmla="*/ 508462 h 761217"/>
                  <a:gd name="connsiteX594" fmla="*/ 1579395 w 1666901"/>
                  <a:gd name="connsiteY594" fmla="*/ 507144 h 761217"/>
                  <a:gd name="connsiteX595" fmla="*/ 1584842 w 1666901"/>
                  <a:gd name="connsiteY595" fmla="*/ 493878 h 761217"/>
                  <a:gd name="connsiteX596" fmla="*/ 1591343 w 1666901"/>
                  <a:gd name="connsiteY596" fmla="*/ 491155 h 761217"/>
                  <a:gd name="connsiteX597" fmla="*/ 1595121 w 1666901"/>
                  <a:gd name="connsiteY597" fmla="*/ 484741 h 761217"/>
                  <a:gd name="connsiteX598" fmla="*/ 1604258 w 1666901"/>
                  <a:gd name="connsiteY598" fmla="*/ 461812 h 761217"/>
                  <a:gd name="connsiteX599" fmla="*/ 1604170 w 1666901"/>
                  <a:gd name="connsiteY599" fmla="*/ 459176 h 761217"/>
                  <a:gd name="connsiteX600" fmla="*/ 1598986 w 1666901"/>
                  <a:gd name="connsiteY600" fmla="*/ 434489 h 761217"/>
                  <a:gd name="connsiteX601" fmla="*/ 1598899 w 1666901"/>
                  <a:gd name="connsiteY601" fmla="*/ 432820 h 761217"/>
                  <a:gd name="connsiteX602" fmla="*/ 1595999 w 1666901"/>
                  <a:gd name="connsiteY602" fmla="*/ 422717 h 761217"/>
                  <a:gd name="connsiteX603" fmla="*/ 1595999 w 1666901"/>
                  <a:gd name="connsiteY603" fmla="*/ 422541 h 761217"/>
                  <a:gd name="connsiteX604" fmla="*/ 1595999 w 1666901"/>
                  <a:gd name="connsiteY604" fmla="*/ 418324 h 761217"/>
                  <a:gd name="connsiteX605" fmla="*/ 1593627 w 1666901"/>
                  <a:gd name="connsiteY605" fmla="*/ 410066 h 761217"/>
                  <a:gd name="connsiteX606" fmla="*/ 1593188 w 1666901"/>
                  <a:gd name="connsiteY606" fmla="*/ 407869 h 761217"/>
                  <a:gd name="connsiteX607" fmla="*/ 1590201 w 1666901"/>
                  <a:gd name="connsiteY607" fmla="*/ 402862 h 761217"/>
                  <a:gd name="connsiteX608" fmla="*/ 1587741 w 1666901"/>
                  <a:gd name="connsiteY608" fmla="*/ 399172 h 761217"/>
                  <a:gd name="connsiteX609" fmla="*/ 1573421 w 1666901"/>
                  <a:gd name="connsiteY609" fmla="*/ 364997 h 761217"/>
                  <a:gd name="connsiteX610" fmla="*/ 1563318 w 1666901"/>
                  <a:gd name="connsiteY610" fmla="*/ 350413 h 761217"/>
                  <a:gd name="connsiteX611" fmla="*/ 1559101 w 1666901"/>
                  <a:gd name="connsiteY611" fmla="*/ 343209 h 761217"/>
                  <a:gd name="connsiteX612" fmla="*/ 1553478 w 1666901"/>
                  <a:gd name="connsiteY612" fmla="*/ 330997 h 761217"/>
                  <a:gd name="connsiteX613" fmla="*/ 1552512 w 1666901"/>
                  <a:gd name="connsiteY613" fmla="*/ 327747 h 761217"/>
                  <a:gd name="connsiteX614" fmla="*/ 1536874 w 1666901"/>
                  <a:gd name="connsiteY614" fmla="*/ 304905 h 761217"/>
                  <a:gd name="connsiteX615" fmla="*/ 1532833 w 1666901"/>
                  <a:gd name="connsiteY615" fmla="*/ 300161 h 761217"/>
                  <a:gd name="connsiteX616" fmla="*/ 1526946 w 1666901"/>
                  <a:gd name="connsiteY616" fmla="*/ 295768 h 761217"/>
                  <a:gd name="connsiteX617" fmla="*/ 1501644 w 1666901"/>
                  <a:gd name="connsiteY617" fmla="*/ 279515 h 761217"/>
                  <a:gd name="connsiteX618" fmla="*/ 1481965 w 1666901"/>
                  <a:gd name="connsiteY618" fmla="*/ 267479 h 761217"/>
                  <a:gd name="connsiteX619" fmla="*/ 1470368 w 1666901"/>
                  <a:gd name="connsiteY619" fmla="*/ 259836 h 761217"/>
                  <a:gd name="connsiteX620" fmla="*/ 1449899 w 1666901"/>
                  <a:gd name="connsiteY620" fmla="*/ 245164 h 761217"/>
                  <a:gd name="connsiteX621" fmla="*/ 1440674 w 1666901"/>
                  <a:gd name="connsiteY621" fmla="*/ 237960 h 761217"/>
                  <a:gd name="connsiteX622" fmla="*/ 1427847 w 1666901"/>
                  <a:gd name="connsiteY622" fmla="*/ 228823 h 761217"/>
                  <a:gd name="connsiteX623" fmla="*/ 1420028 w 1666901"/>
                  <a:gd name="connsiteY623" fmla="*/ 223376 h 761217"/>
                  <a:gd name="connsiteX624" fmla="*/ 1416690 w 1666901"/>
                  <a:gd name="connsiteY624" fmla="*/ 220302 h 761217"/>
                  <a:gd name="connsiteX625" fmla="*/ 1416426 w 1666901"/>
                  <a:gd name="connsiteY625" fmla="*/ 219950 h 761217"/>
                  <a:gd name="connsiteX626" fmla="*/ 1404478 w 1666901"/>
                  <a:gd name="connsiteY626" fmla="*/ 207299 h 761217"/>
                  <a:gd name="connsiteX627" fmla="*/ 1421170 w 1666901"/>
                  <a:gd name="connsiteY627" fmla="*/ 202819 h 761217"/>
                  <a:gd name="connsiteX628" fmla="*/ 1421522 w 1666901"/>
                  <a:gd name="connsiteY628" fmla="*/ 202643 h 761217"/>
                  <a:gd name="connsiteX629" fmla="*/ 1429165 w 1666901"/>
                  <a:gd name="connsiteY629" fmla="*/ 201677 h 761217"/>
                  <a:gd name="connsiteX630" fmla="*/ 1438214 w 1666901"/>
                  <a:gd name="connsiteY630" fmla="*/ 204839 h 761217"/>
                  <a:gd name="connsiteX631" fmla="*/ 1441289 w 1666901"/>
                  <a:gd name="connsiteY631" fmla="*/ 206684 h 761217"/>
                  <a:gd name="connsiteX632" fmla="*/ 1478275 w 1666901"/>
                  <a:gd name="connsiteY632" fmla="*/ 225397 h 761217"/>
                  <a:gd name="connsiteX633" fmla="*/ 1487939 w 1666901"/>
                  <a:gd name="connsiteY633" fmla="*/ 231371 h 761217"/>
                  <a:gd name="connsiteX634" fmla="*/ 1491453 w 1666901"/>
                  <a:gd name="connsiteY634" fmla="*/ 233831 h 761217"/>
                  <a:gd name="connsiteX635" fmla="*/ 1516492 w 1666901"/>
                  <a:gd name="connsiteY635" fmla="*/ 249118 h 761217"/>
                  <a:gd name="connsiteX636" fmla="*/ 1528352 w 1666901"/>
                  <a:gd name="connsiteY636" fmla="*/ 257639 h 761217"/>
                  <a:gd name="connsiteX637" fmla="*/ 1533184 w 1666901"/>
                  <a:gd name="connsiteY637" fmla="*/ 260275 h 761217"/>
                  <a:gd name="connsiteX638" fmla="*/ 1538367 w 1666901"/>
                  <a:gd name="connsiteY638" fmla="*/ 263086 h 761217"/>
                  <a:gd name="connsiteX639" fmla="*/ 1545220 w 1666901"/>
                  <a:gd name="connsiteY639" fmla="*/ 268445 h 761217"/>
                  <a:gd name="connsiteX640" fmla="*/ 1546538 w 1666901"/>
                  <a:gd name="connsiteY640" fmla="*/ 270027 h 761217"/>
                  <a:gd name="connsiteX641" fmla="*/ 1558837 w 1666901"/>
                  <a:gd name="connsiteY641" fmla="*/ 281096 h 761217"/>
                  <a:gd name="connsiteX642" fmla="*/ 1560419 w 1666901"/>
                  <a:gd name="connsiteY642" fmla="*/ 283468 h 761217"/>
                  <a:gd name="connsiteX643" fmla="*/ 1568941 w 1666901"/>
                  <a:gd name="connsiteY643" fmla="*/ 291551 h 761217"/>
                  <a:gd name="connsiteX644" fmla="*/ 1589762 w 1666901"/>
                  <a:gd name="connsiteY644" fmla="*/ 314481 h 761217"/>
                  <a:gd name="connsiteX645" fmla="*/ 1605751 w 1666901"/>
                  <a:gd name="connsiteY645" fmla="*/ 336971 h 761217"/>
                  <a:gd name="connsiteX646" fmla="*/ 1607508 w 1666901"/>
                  <a:gd name="connsiteY646" fmla="*/ 341100 h 761217"/>
                  <a:gd name="connsiteX647" fmla="*/ 1609705 w 1666901"/>
                  <a:gd name="connsiteY647" fmla="*/ 344702 h 761217"/>
                  <a:gd name="connsiteX648" fmla="*/ 1624728 w 1666901"/>
                  <a:gd name="connsiteY648" fmla="*/ 377120 h 761217"/>
                  <a:gd name="connsiteX649" fmla="*/ 1624903 w 1666901"/>
                  <a:gd name="connsiteY649" fmla="*/ 377999 h 761217"/>
                  <a:gd name="connsiteX650" fmla="*/ 1625782 w 1666901"/>
                  <a:gd name="connsiteY650" fmla="*/ 380635 h 761217"/>
                  <a:gd name="connsiteX651" fmla="*/ 1632107 w 1666901"/>
                  <a:gd name="connsiteY651" fmla="*/ 397063 h 761217"/>
                  <a:gd name="connsiteX652" fmla="*/ 1632107 w 1666901"/>
                  <a:gd name="connsiteY652" fmla="*/ 398381 h 761217"/>
                  <a:gd name="connsiteX653" fmla="*/ 1636939 w 1666901"/>
                  <a:gd name="connsiteY653" fmla="*/ 401983 h 761217"/>
                  <a:gd name="connsiteX654" fmla="*/ 1634655 w 1666901"/>
                  <a:gd name="connsiteY654" fmla="*/ 409099 h 761217"/>
                  <a:gd name="connsiteX655" fmla="*/ 1634655 w 1666901"/>
                  <a:gd name="connsiteY655" fmla="*/ 419993 h 761217"/>
                  <a:gd name="connsiteX656" fmla="*/ 1635358 w 1666901"/>
                  <a:gd name="connsiteY656" fmla="*/ 428164 h 761217"/>
                  <a:gd name="connsiteX657" fmla="*/ 1633513 w 1666901"/>
                  <a:gd name="connsiteY657" fmla="*/ 454783 h 761217"/>
                  <a:gd name="connsiteX658" fmla="*/ 1633249 w 1666901"/>
                  <a:gd name="connsiteY658" fmla="*/ 459088 h 761217"/>
                  <a:gd name="connsiteX659" fmla="*/ 1629823 w 1666901"/>
                  <a:gd name="connsiteY659" fmla="*/ 474902 h 761217"/>
                  <a:gd name="connsiteX660" fmla="*/ 1624640 w 1666901"/>
                  <a:gd name="connsiteY660" fmla="*/ 492121 h 761217"/>
                  <a:gd name="connsiteX661" fmla="*/ 1624464 w 1666901"/>
                  <a:gd name="connsiteY661" fmla="*/ 494142 h 761217"/>
                  <a:gd name="connsiteX662" fmla="*/ 1624464 w 1666901"/>
                  <a:gd name="connsiteY662" fmla="*/ 494142 h 761217"/>
                  <a:gd name="connsiteX663" fmla="*/ 1624376 w 1666901"/>
                  <a:gd name="connsiteY663" fmla="*/ 494581 h 761217"/>
                  <a:gd name="connsiteX664" fmla="*/ 1624025 w 1666901"/>
                  <a:gd name="connsiteY664" fmla="*/ 495811 h 761217"/>
                  <a:gd name="connsiteX665" fmla="*/ 1621740 w 1666901"/>
                  <a:gd name="connsiteY665" fmla="*/ 504860 h 761217"/>
                  <a:gd name="connsiteX666" fmla="*/ 1621740 w 1666901"/>
                  <a:gd name="connsiteY666" fmla="*/ 505123 h 761217"/>
                  <a:gd name="connsiteX667" fmla="*/ 1617084 w 1666901"/>
                  <a:gd name="connsiteY667" fmla="*/ 514348 h 761217"/>
                  <a:gd name="connsiteX668" fmla="*/ 1615503 w 1666901"/>
                  <a:gd name="connsiteY668" fmla="*/ 515578 h 761217"/>
                  <a:gd name="connsiteX669" fmla="*/ 1607333 w 1666901"/>
                  <a:gd name="connsiteY669" fmla="*/ 524891 h 761217"/>
                  <a:gd name="connsiteX670" fmla="*/ 1597669 w 1666901"/>
                  <a:gd name="connsiteY670" fmla="*/ 538596 h 761217"/>
                  <a:gd name="connsiteX671" fmla="*/ 1594154 w 1666901"/>
                  <a:gd name="connsiteY671" fmla="*/ 542286 h 761217"/>
                  <a:gd name="connsiteX672" fmla="*/ 1589323 w 1666901"/>
                  <a:gd name="connsiteY672" fmla="*/ 548435 h 761217"/>
                  <a:gd name="connsiteX673" fmla="*/ 1582997 w 1666901"/>
                  <a:gd name="connsiteY673" fmla="*/ 556342 h 761217"/>
                  <a:gd name="connsiteX674" fmla="*/ 1579483 w 1666901"/>
                  <a:gd name="connsiteY674" fmla="*/ 560032 h 761217"/>
                  <a:gd name="connsiteX675" fmla="*/ 1578165 w 1666901"/>
                  <a:gd name="connsiteY675" fmla="*/ 566006 h 761217"/>
                  <a:gd name="connsiteX676" fmla="*/ 1565250 w 1666901"/>
                  <a:gd name="connsiteY676" fmla="*/ 572595 h 761217"/>
                  <a:gd name="connsiteX677" fmla="*/ 1561034 w 1666901"/>
                  <a:gd name="connsiteY677" fmla="*/ 575494 h 761217"/>
                  <a:gd name="connsiteX678" fmla="*/ 1517458 w 1666901"/>
                  <a:gd name="connsiteY678" fmla="*/ 607737 h 761217"/>
                  <a:gd name="connsiteX679" fmla="*/ 1509815 w 1666901"/>
                  <a:gd name="connsiteY679" fmla="*/ 612481 h 761217"/>
                  <a:gd name="connsiteX680" fmla="*/ 1494616 w 1666901"/>
                  <a:gd name="connsiteY680" fmla="*/ 621003 h 761217"/>
                  <a:gd name="connsiteX681" fmla="*/ 1487412 w 1666901"/>
                  <a:gd name="connsiteY681" fmla="*/ 624956 h 761217"/>
                  <a:gd name="connsiteX682" fmla="*/ 1467821 w 1666901"/>
                  <a:gd name="connsiteY682" fmla="*/ 632687 h 761217"/>
                  <a:gd name="connsiteX683" fmla="*/ 1449196 w 1666901"/>
                  <a:gd name="connsiteY683" fmla="*/ 641297 h 761217"/>
                  <a:gd name="connsiteX684" fmla="*/ 1437775 w 1666901"/>
                  <a:gd name="connsiteY684" fmla="*/ 646041 h 761217"/>
                  <a:gd name="connsiteX685" fmla="*/ 1400173 w 1666901"/>
                  <a:gd name="connsiteY685" fmla="*/ 657638 h 761217"/>
                  <a:gd name="connsiteX686" fmla="*/ 1391037 w 1666901"/>
                  <a:gd name="connsiteY686" fmla="*/ 660449 h 761217"/>
                  <a:gd name="connsiteX687" fmla="*/ 1372587 w 1666901"/>
                  <a:gd name="connsiteY687" fmla="*/ 666423 h 761217"/>
                  <a:gd name="connsiteX688" fmla="*/ 1366525 w 1666901"/>
                  <a:gd name="connsiteY688" fmla="*/ 667565 h 761217"/>
                  <a:gd name="connsiteX689" fmla="*/ 1364944 w 1666901"/>
                  <a:gd name="connsiteY689" fmla="*/ 667917 h 761217"/>
                  <a:gd name="connsiteX690" fmla="*/ 1363890 w 1666901"/>
                  <a:gd name="connsiteY690" fmla="*/ 668180 h 761217"/>
                  <a:gd name="connsiteX691" fmla="*/ 1330154 w 1666901"/>
                  <a:gd name="connsiteY691" fmla="*/ 675648 h 761217"/>
                  <a:gd name="connsiteX692" fmla="*/ 1317854 w 1666901"/>
                  <a:gd name="connsiteY692" fmla="*/ 677844 h 761217"/>
                  <a:gd name="connsiteX693" fmla="*/ 1297999 w 1666901"/>
                  <a:gd name="connsiteY693" fmla="*/ 680567 h 761217"/>
                  <a:gd name="connsiteX694" fmla="*/ 1271907 w 1666901"/>
                  <a:gd name="connsiteY694" fmla="*/ 684697 h 761217"/>
                  <a:gd name="connsiteX695" fmla="*/ 1256269 w 1666901"/>
                  <a:gd name="connsiteY695" fmla="*/ 686278 h 761217"/>
                  <a:gd name="connsiteX696" fmla="*/ 1243266 w 1666901"/>
                  <a:gd name="connsiteY696" fmla="*/ 687069 h 761217"/>
                  <a:gd name="connsiteX697" fmla="*/ 1240104 w 1666901"/>
                  <a:gd name="connsiteY697" fmla="*/ 686893 h 761217"/>
                  <a:gd name="connsiteX698" fmla="*/ 1218316 w 1666901"/>
                  <a:gd name="connsiteY698" fmla="*/ 688123 h 761217"/>
                  <a:gd name="connsiteX699" fmla="*/ 1195210 w 1666901"/>
                  <a:gd name="connsiteY699" fmla="*/ 690143 h 761217"/>
                  <a:gd name="connsiteX700" fmla="*/ 1185547 w 1666901"/>
                  <a:gd name="connsiteY700" fmla="*/ 690583 h 761217"/>
                  <a:gd name="connsiteX701" fmla="*/ 1185020 w 1666901"/>
                  <a:gd name="connsiteY701" fmla="*/ 690495 h 761217"/>
                  <a:gd name="connsiteX702" fmla="*/ 1179397 w 1666901"/>
                  <a:gd name="connsiteY702" fmla="*/ 689704 h 761217"/>
                  <a:gd name="connsiteX703" fmla="*/ 1172193 w 1666901"/>
                  <a:gd name="connsiteY703" fmla="*/ 688914 h 761217"/>
                  <a:gd name="connsiteX704" fmla="*/ 1172193 w 1666901"/>
                  <a:gd name="connsiteY704" fmla="*/ 688914 h 761217"/>
                  <a:gd name="connsiteX705" fmla="*/ 1163144 w 1666901"/>
                  <a:gd name="connsiteY705" fmla="*/ 689968 h 761217"/>
                  <a:gd name="connsiteX706" fmla="*/ 1160333 w 1666901"/>
                  <a:gd name="connsiteY706" fmla="*/ 690407 h 761217"/>
                  <a:gd name="connsiteX707" fmla="*/ 1157961 w 1666901"/>
                  <a:gd name="connsiteY707" fmla="*/ 691022 h 761217"/>
                  <a:gd name="connsiteX708" fmla="*/ 1150405 w 1666901"/>
                  <a:gd name="connsiteY708" fmla="*/ 692164 h 761217"/>
                  <a:gd name="connsiteX709" fmla="*/ 1061936 w 1666901"/>
                  <a:gd name="connsiteY709" fmla="*/ 655266 h 761217"/>
                  <a:gd name="connsiteX710" fmla="*/ 1081440 w 1666901"/>
                  <a:gd name="connsiteY710" fmla="*/ 658692 h 761217"/>
                  <a:gd name="connsiteX711" fmla="*/ 1098484 w 1666901"/>
                  <a:gd name="connsiteY711" fmla="*/ 661503 h 761217"/>
                  <a:gd name="connsiteX712" fmla="*/ 1115264 w 1666901"/>
                  <a:gd name="connsiteY712" fmla="*/ 663172 h 761217"/>
                  <a:gd name="connsiteX713" fmla="*/ 1121677 w 1666901"/>
                  <a:gd name="connsiteY713" fmla="*/ 664578 h 761217"/>
                  <a:gd name="connsiteX714" fmla="*/ 1136876 w 1666901"/>
                  <a:gd name="connsiteY714" fmla="*/ 668444 h 761217"/>
                  <a:gd name="connsiteX715" fmla="*/ 1150493 w 1666901"/>
                  <a:gd name="connsiteY715" fmla="*/ 671343 h 761217"/>
                  <a:gd name="connsiteX716" fmla="*/ 1152865 w 1666901"/>
                  <a:gd name="connsiteY716" fmla="*/ 670728 h 761217"/>
                  <a:gd name="connsiteX717" fmla="*/ 1157609 w 1666901"/>
                  <a:gd name="connsiteY717" fmla="*/ 669674 h 761217"/>
                  <a:gd name="connsiteX718" fmla="*/ 1160157 w 1666901"/>
                  <a:gd name="connsiteY718" fmla="*/ 669234 h 761217"/>
                  <a:gd name="connsiteX719" fmla="*/ 1172632 w 1666901"/>
                  <a:gd name="connsiteY719" fmla="*/ 667917 h 761217"/>
                  <a:gd name="connsiteX720" fmla="*/ 1172632 w 1666901"/>
                  <a:gd name="connsiteY720" fmla="*/ 667917 h 761217"/>
                  <a:gd name="connsiteX721" fmla="*/ 1182911 w 1666901"/>
                  <a:gd name="connsiteY721" fmla="*/ 668883 h 761217"/>
                  <a:gd name="connsiteX722" fmla="*/ 1187479 w 1666901"/>
                  <a:gd name="connsiteY722" fmla="*/ 669498 h 761217"/>
                  <a:gd name="connsiteX723" fmla="*/ 1188094 w 1666901"/>
                  <a:gd name="connsiteY723" fmla="*/ 669586 h 761217"/>
                  <a:gd name="connsiteX724" fmla="*/ 1190027 w 1666901"/>
                  <a:gd name="connsiteY724" fmla="*/ 669761 h 761217"/>
                  <a:gd name="connsiteX725" fmla="*/ 1218667 w 1666901"/>
                  <a:gd name="connsiteY725" fmla="*/ 666950 h 761217"/>
                  <a:gd name="connsiteX726" fmla="*/ 1236941 w 1666901"/>
                  <a:gd name="connsiteY726" fmla="*/ 665984 h 761217"/>
                  <a:gd name="connsiteX727" fmla="*/ 1245551 w 1666901"/>
                  <a:gd name="connsiteY727" fmla="*/ 665984 h 761217"/>
                  <a:gd name="connsiteX728" fmla="*/ 1250383 w 1666901"/>
                  <a:gd name="connsiteY728" fmla="*/ 665984 h 761217"/>
                  <a:gd name="connsiteX729" fmla="*/ 1271907 w 1666901"/>
                  <a:gd name="connsiteY729" fmla="*/ 663524 h 761217"/>
                  <a:gd name="connsiteX730" fmla="*/ 1290180 w 1666901"/>
                  <a:gd name="connsiteY730" fmla="*/ 660976 h 761217"/>
                  <a:gd name="connsiteX731" fmla="*/ 1287545 w 1666901"/>
                  <a:gd name="connsiteY731" fmla="*/ 660361 h 761217"/>
                  <a:gd name="connsiteX732" fmla="*/ 1276827 w 1666901"/>
                  <a:gd name="connsiteY732" fmla="*/ 659746 h 761217"/>
                  <a:gd name="connsiteX733" fmla="*/ 1256620 w 1666901"/>
                  <a:gd name="connsiteY733" fmla="*/ 662294 h 761217"/>
                  <a:gd name="connsiteX734" fmla="*/ 1249153 w 1666901"/>
                  <a:gd name="connsiteY734" fmla="*/ 662557 h 761217"/>
                  <a:gd name="connsiteX735" fmla="*/ 1211639 w 1666901"/>
                  <a:gd name="connsiteY735" fmla="*/ 662030 h 761217"/>
                  <a:gd name="connsiteX736" fmla="*/ 1197407 w 1666901"/>
                  <a:gd name="connsiteY736" fmla="*/ 661152 h 761217"/>
                  <a:gd name="connsiteX737" fmla="*/ 1193014 w 1666901"/>
                  <a:gd name="connsiteY737" fmla="*/ 660537 h 761217"/>
                  <a:gd name="connsiteX738" fmla="*/ 1157433 w 1666901"/>
                  <a:gd name="connsiteY738" fmla="*/ 654739 h 761217"/>
                  <a:gd name="connsiteX739" fmla="*/ 1153480 w 1666901"/>
                  <a:gd name="connsiteY739" fmla="*/ 654387 h 761217"/>
                  <a:gd name="connsiteX740" fmla="*/ 1147594 w 1666901"/>
                  <a:gd name="connsiteY740" fmla="*/ 654651 h 761217"/>
                  <a:gd name="connsiteX741" fmla="*/ 1135646 w 1666901"/>
                  <a:gd name="connsiteY741" fmla="*/ 654651 h 761217"/>
                  <a:gd name="connsiteX742" fmla="*/ 1131868 w 1666901"/>
                  <a:gd name="connsiteY742" fmla="*/ 653948 h 761217"/>
                  <a:gd name="connsiteX743" fmla="*/ 1124400 w 1666901"/>
                  <a:gd name="connsiteY743" fmla="*/ 652806 h 761217"/>
                  <a:gd name="connsiteX744" fmla="*/ 1101295 w 1666901"/>
                  <a:gd name="connsiteY744" fmla="*/ 652806 h 761217"/>
                  <a:gd name="connsiteX745" fmla="*/ 1091367 w 1666901"/>
                  <a:gd name="connsiteY745" fmla="*/ 652454 h 761217"/>
                  <a:gd name="connsiteX746" fmla="*/ 1079946 w 1666901"/>
                  <a:gd name="connsiteY746" fmla="*/ 652542 h 761217"/>
                  <a:gd name="connsiteX747" fmla="*/ 1070634 w 1666901"/>
                  <a:gd name="connsiteY747" fmla="*/ 652279 h 761217"/>
                  <a:gd name="connsiteX748" fmla="*/ 1053502 w 1666901"/>
                  <a:gd name="connsiteY748" fmla="*/ 649204 h 761217"/>
                  <a:gd name="connsiteX749" fmla="*/ 1046035 w 1666901"/>
                  <a:gd name="connsiteY749" fmla="*/ 648237 h 761217"/>
                  <a:gd name="connsiteX750" fmla="*/ 1041642 w 1666901"/>
                  <a:gd name="connsiteY750" fmla="*/ 647710 h 761217"/>
                  <a:gd name="connsiteX751" fmla="*/ 1021172 w 1666901"/>
                  <a:gd name="connsiteY751" fmla="*/ 642615 h 761217"/>
                  <a:gd name="connsiteX752" fmla="*/ 1002020 w 1666901"/>
                  <a:gd name="connsiteY752" fmla="*/ 638398 h 761217"/>
                  <a:gd name="connsiteX753" fmla="*/ 998418 w 1666901"/>
                  <a:gd name="connsiteY753" fmla="*/ 639101 h 761217"/>
                  <a:gd name="connsiteX754" fmla="*/ 991390 w 1666901"/>
                  <a:gd name="connsiteY754" fmla="*/ 640243 h 761217"/>
                  <a:gd name="connsiteX755" fmla="*/ 1004128 w 1666901"/>
                  <a:gd name="connsiteY755" fmla="*/ 645075 h 761217"/>
                  <a:gd name="connsiteX756" fmla="*/ 1006940 w 1666901"/>
                  <a:gd name="connsiteY756" fmla="*/ 646217 h 761217"/>
                  <a:gd name="connsiteX757" fmla="*/ 1009136 w 1666901"/>
                  <a:gd name="connsiteY757" fmla="*/ 647183 h 761217"/>
                  <a:gd name="connsiteX758" fmla="*/ 1010805 w 1666901"/>
                  <a:gd name="connsiteY758" fmla="*/ 647886 h 761217"/>
                  <a:gd name="connsiteX759" fmla="*/ 1024686 w 1666901"/>
                  <a:gd name="connsiteY759" fmla="*/ 649116 h 761217"/>
                  <a:gd name="connsiteX760" fmla="*/ 1025653 w 1666901"/>
                  <a:gd name="connsiteY760" fmla="*/ 649555 h 761217"/>
                  <a:gd name="connsiteX761" fmla="*/ 1033296 w 1666901"/>
                  <a:gd name="connsiteY761" fmla="*/ 650961 h 761217"/>
                  <a:gd name="connsiteX762" fmla="*/ 1043311 w 1666901"/>
                  <a:gd name="connsiteY762" fmla="*/ 652718 h 761217"/>
                  <a:gd name="connsiteX763" fmla="*/ 1055084 w 1666901"/>
                  <a:gd name="connsiteY763" fmla="*/ 655178 h 761217"/>
                  <a:gd name="connsiteX764" fmla="*/ 1059740 w 1666901"/>
                  <a:gd name="connsiteY764" fmla="*/ 655178 h 761217"/>
                  <a:gd name="connsiteX765" fmla="*/ 1061936 w 1666901"/>
                  <a:gd name="connsiteY765" fmla="*/ 655266 h 761217"/>
                  <a:gd name="connsiteX766" fmla="*/ 1364153 w 1666901"/>
                  <a:gd name="connsiteY766" fmla="*/ 667829 h 761217"/>
                  <a:gd name="connsiteX767" fmla="*/ 1364153 w 1666901"/>
                  <a:gd name="connsiteY767" fmla="*/ 667829 h 761217"/>
                  <a:gd name="connsiteX768" fmla="*/ 1364153 w 1666901"/>
                  <a:gd name="connsiteY768" fmla="*/ 667829 h 761217"/>
                  <a:gd name="connsiteX769" fmla="*/ 961168 w 1666901"/>
                  <a:gd name="connsiteY769" fmla="*/ 652894 h 761217"/>
                  <a:gd name="connsiteX770" fmla="*/ 961168 w 1666901"/>
                  <a:gd name="connsiteY770" fmla="*/ 652894 h 761217"/>
                  <a:gd name="connsiteX771" fmla="*/ 961168 w 1666901"/>
                  <a:gd name="connsiteY771" fmla="*/ 652894 h 761217"/>
                  <a:gd name="connsiteX772" fmla="*/ 1354489 w 1666901"/>
                  <a:gd name="connsiteY772" fmla="*/ 643845 h 761217"/>
                  <a:gd name="connsiteX773" fmla="*/ 1345968 w 1666901"/>
                  <a:gd name="connsiteY773" fmla="*/ 652630 h 761217"/>
                  <a:gd name="connsiteX774" fmla="*/ 1354665 w 1666901"/>
                  <a:gd name="connsiteY774" fmla="*/ 649379 h 761217"/>
                  <a:gd name="connsiteX775" fmla="*/ 1360551 w 1666901"/>
                  <a:gd name="connsiteY775" fmla="*/ 647359 h 761217"/>
                  <a:gd name="connsiteX776" fmla="*/ 1361430 w 1666901"/>
                  <a:gd name="connsiteY776" fmla="*/ 647095 h 761217"/>
                  <a:gd name="connsiteX777" fmla="*/ 1369776 w 1666901"/>
                  <a:gd name="connsiteY777" fmla="*/ 645514 h 761217"/>
                  <a:gd name="connsiteX778" fmla="*/ 1379879 w 1666901"/>
                  <a:gd name="connsiteY778" fmla="*/ 642702 h 761217"/>
                  <a:gd name="connsiteX779" fmla="*/ 1397977 w 1666901"/>
                  <a:gd name="connsiteY779" fmla="*/ 636641 h 761217"/>
                  <a:gd name="connsiteX780" fmla="*/ 1421522 w 1666901"/>
                  <a:gd name="connsiteY780" fmla="*/ 630491 h 761217"/>
                  <a:gd name="connsiteX781" fmla="*/ 1417305 w 1666901"/>
                  <a:gd name="connsiteY781" fmla="*/ 630842 h 761217"/>
                  <a:gd name="connsiteX782" fmla="*/ 1414581 w 1666901"/>
                  <a:gd name="connsiteY782" fmla="*/ 631106 h 761217"/>
                  <a:gd name="connsiteX783" fmla="*/ 1405532 w 1666901"/>
                  <a:gd name="connsiteY783" fmla="*/ 633390 h 761217"/>
                  <a:gd name="connsiteX784" fmla="*/ 1387610 w 1666901"/>
                  <a:gd name="connsiteY784" fmla="*/ 636816 h 761217"/>
                  <a:gd name="connsiteX785" fmla="*/ 1372587 w 1666901"/>
                  <a:gd name="connsiteY785" fmla="*/ 639188 h 761217"/>
                  <a:gd name="connsiteX786" fmla="*/ 1366877 w 1666901"/>
                  <a:gd name="connsiteY786" fmla="*/ 640506 h 761217"/>
                  <a:gd name="connsiteX787" fmla="*/ 1356774 w 1666901"/>
                  <a:gd name="connsiteY787" fmla="*/ 643230 h 761217"/>
                  <a:gd name="connsiteX788" fmla="*/ 1354489 w 1666901"/>
                  <a:gd name="connsiteY788" fmla="*/ 643845 h 761217"/>
                  <a:gd name="connsiteX789" fmla="*/ 1356510 w 1666901"/>
                  <a:gd name="connsiteY789" fmla="*/ 640682 h 761217"/>
                  <a:gd name="connsiteX790" fmla="*/ 1356510 w 1666901"/>
                  <a:gd name="connsiteY790" fmla="*/ 640682 h 761217"/>
                  <a:gd name="connsiteX791" fmla="*/ 1356510 w 1666901"/>
                  <a:gd name="connsiteY791" fmla="*/ 640682 h 761217"/>
                  <a:gd name="connsiteX792" fmla="*/ 1463955 w 1666901"/>
                  <a:gd name="connsiteY792" fmla="*/ 632336 h 761217"/>
                  <a:gd name="connsiteX793" fmla="*/ 1463955 w 1666901"/>
                  <a:gd name="connsiteY793" fmla="*/ 632336 h 761217"/>
                  <a:gd name="connsiteX794" fmla="*/ 1463955 w 1666901"/>
                  <a:gd name="connsiteY794" fmla="*/ 632336 h 761217"/>
                  <a:gd name="connsiteX795" fmla="*/ 1576496 w 1666901"/>
                  <a:gd name="connsiteY795" fmla="*/ 551510 h 761217"/>
                  <a:gd name="connsiteX796" fmla="*/ 1576496 w 1666901"/>
                  <a:gd name="connsiteY796" fmla="*/ 551510 h 761217"/>
                  <a:gd name="connsiteX797" fmla="*/ 1576496 w 1666901"/>
                  <a:gd name="connsiteY797" fmla="*/ 551510 h 761217"/>
                  <a:gd name="connsiteX798" fmla="*/ 1599074 w 1666901"/>
                  <a:gd name="connsiteY798" fmla="*/ 491594 h 761217"/>
                  <a:gd name="connsiteX799" fmla="*/ 1599074 w 1666901"/>
                  <a:gd name="connsiteY799" fmla="*/ 491594 h 761217"/>
                  <a:gd name="connsiteX800" fmla="*/ 1599074 w 1666901"/>
                  <a:gd name="connsiteY800" fmla="*/ 491594 h 761217"/>
                  <a:gd name="connsiteX801" fmla="*/ 1592837 w 1666901"/>
                  <a:gd name="connsiteY801" fmla="*/ 356036 h 761217"/>
                  <a:gd name="connsiteX802" fmla="*/ 1593891 w 1666901"/>
                  <a:gd name="connsiteY802" fmla="*/ 359901 h 761217"/>
                  <a:gd name="connsiteX803" fmla="*/ 1605751 w 1666901"/>
                  <a:gd name="connsiteY803" fmla="*/ 388278 h 761217"/>
                  <a:gd name="connsiteX804" fmla="*/ 1607596 w 1666901"/>
                  <a:gd name="connsiteY804" fmla="*/ 391089 h 761217"/>
                  <a:gd name="connsiteX805" fmla="*/ 1611637 w 1666901"/>
                  <a:gd name="connsiteY805" fmla="*/ 397678 h 761217"/>
                  <a:gd name="connsiteX806" fmla="*/ 1611637 w 1666901"/>
                  <a:gd name="connsiteY806" fmla="*/ 396888 h 761217"/>
                  <a:gd name="connsiteX807" fmla="*/ 1611637 w 1666901"/>
                  <a:gd name="connsiteY807" fmla="*/ 395131 h 761217"/>
                  <a:gd name="connsiteX808" fmla="*/ 1604785 w 1666901"/>
                  <a:gd name="connsiteY808" fmla="*/ 381338 h 761217"/>
                  <a:gd name="connsiteX809" fmla="*/ 1604609 w 1666901"/>
                  <a:gd name="connsiteY809" fmla="*/ 380459 h 761217"/>
                  <a:gd name="connsiteX810" fmla="*/ 1596351 w 1666901"/>
                  <a:gd name="connsiteY810" fmla="*/ 360077 h 761217"/>
                  <a:gd name="connsiteX811" fmla="*/ 1592837 w 1666901"/>
                  <a:gd name="connsiteY811" fmla="*/ 356036 h 761217"/>
                  <a:gd name="connsiteX812" fmla="*/ 1574563 w 1666901"/>
                  <a:gd name="connsiteY812" fmla="*/ 328010 h 761217"/>
                  <a:gd name="connsiteX813" fmla="*/ 1575354 w 1666901"/>
                  <a:gd name="connsiteY813" fmla="*/ 329767 h 761217"/>
                  <a:gd name="connsiteX814" fmla="*/ 1582206 w 1666901"/>
                  <a:gd name="connsiteY814" fmla="*/ 341013 h 761217"/>
                  <a:gd name="connsiteX815" fmla="*/ 1588180 w 1666901"/>
                  <a:gd name="connsiteY815" fmla="*/ 349886 h 761217"/>
                  <a:gd name="connsiteX816" fmla="*/ 1590025 w 1666901"/>
                  <a:gd name="connsiteY816" fmla="*/ 351555 h 761217"/>
                  <a:gd name="connsiteX817" fmla="*/ 1588795 w 1666901"/>
                  <a:gd name="connsiteY817" fmla="*/ 349095 h 761217"/>
                  <a:gd name="connsiteX818" fmla="*/ 1586863 w 1666901"/>
                  <a:gd name="connsiteY818" fmla="*/ 344439 h 761217"/>
                  <a:gd name="connsiteX819" fmla="*/ 1578253 w 1666901"/>
                  <a:gd name="connsiteY819" fmla="*/ 331173 h 761217"/>
                  <a:gd name="connsiteX820" fmla="*/ 1574563 w 1666901"/>
                  <a:gd name="connsiteY820" fmla="*/ 328010 h 761217"/>
                  <a:gd name="connsiteX821" fmla="*/ 540261 w 1666901"/>
                  <a:gd name="connsiteY821" fmla="*/ 197108 h 761217"/>
                  <a:gd name="connsiteX822" fmla="*/ 539118 w 1666901"/>
                  <a:gd name="connsiteY822" fmla="*/ 197108 h 761217"/>
                  <a:gd name="connsiteX823" fmla="*/ 530685 w 1666901"/>
                  <a:gd name="connsiteY823" fmla="*/ 197020 h 761217"/>
                  <a:gd name="connsiteX824" fmla="*/ 523832 w 1666901"/>
                  <a:gd name="connsiteY824" fmla="*/ 197020 h 761217"/>
                  <a:gd name="connsiteX825" fmla="*/ 517858 w 1666901"/>
                  <a:gd name="connsiteY825" fmla="*/ 195702 h 761217"/>
                  <a:gd name="connsiteX826" fmla="*/ 517419 w 1666901"/>
                  <a:gd name="connsiteY826" fmla="*/ 195527 h 761217"/>
                  <a:gd name="connsiteX827" fmla="*/ 500990 w 1666901"/>
                  <a:gd name="connsiteY827" fmla="*/ 190431 h 761217"/>
                  <a:gd name="connsiteX828" fmla="*/ 513202 w 1666901"/>
                  <a:gd name="connsiteY828" fmla="*/ 178307 h 761217"/>
                  <a:gd name="connsiteX829" fmla="*/ 513992 w 1666901"/>
                  <a:gd name="connsiteY829" fmla="*/ 177517 h 761217"/>
                  <a:gd name="connsiteX830" fmla="*/ 516716 w 1666901"/>
                  <a:gd name="connsiteY830" fmla="*/ 174881 h 761217"/>
                  <a:gd name="connsiteX831" fmla="*/ 520054 w 1666901"/>
                  <a:gd name="connsiteY831" fmla="*/ 172333 h 761217"/>
                  <a:gd name="connsiteX832" fmla="*/ 522075 w 1666901"/>
                  <a:gd name="connsiteY832" fmla="*/ 170840 h 761217"/>
                  <a:gd name="connsiteX833" fmla="*/ 546059 w 1666901"/>
                  <a:gd name="connsiteY833" fmla="*/ 145802 h 761217"/>
                  <a:gd name="connsiteX834" fmla="*/ 546410 w 1666901"/>
                  <a:gd name="connsiteY834" fmla="*/ 145538 h 761217"/>
                  <a:gd name="connsiteX835" fmla="*/ 564157 w 1666901"/>
                  <a:gd name="connsiteY835" fmla="*/ 129021 h 761217"/>
                  <a:gd name="connsiteX836" fmla="*/ 572415 w 1666901"/>
                  <a:gd name="connsiteY836" fmla="*/ 122872 h 761217"/>
                  <a:gd name="connsiteX837" fmla="*/ 602637 w 1666901"/>
                  <a:gd name="connsiteY837" fmla="*/ 104335 h 761217"/>
                  <a:gd name="connsiteX838" fmla="*/ 606942 w 1666901"/>
                  <a:gd name="connsiteY838" fmla="*/ 100996 h 761217"/>
                  <a:gd name="connsiteX839" fmla="*/ 608084 w 1666901"/>
                  <a:gd name="connsiteY839" fmla="*/ 100030 h 761217"/>
                  <a:gd name="connsiteX840" fmla="*/ 609665 w 1666901"/>
                  <a:gd name="connsiteY840" fmla="*/ 98536 h 761217"/>
                  <a:gd name="connsiteX841" fmla="*/ 623195 w 1666901"/>
                  <a:gd name="connsiteY841" fmla="*/ 91069 h 761217"/>
                  <a:gd name="connsiteX842" fmla="*/ 634703 w 1666901"/>
                  <a:gd name="connsiteY842" fmla="*/ 84040 h 761217"/>
                  <a:gd name="connsiteX843" fmla="*/ 636548 w 1666901"/>
                  <a:gd name="connsiteY843" fmla="*/ 83513 h 761217"/>
                  <a:gd name="connsiteX844" fmla="*/ 642874 w 1666901"/>
                  <a:gd name="connsiteY844" fmla="*/ 81756 h 761217"/>
                  <a:gd name="connsiteX845" fmla="*/ 654646 w 1666901"/>
                  <a:gd name="connsiteY845" fmla="*/ 76573 h 761217"/>
                  <a:gd name="connsiteX846" fmla="*/ 654646 w 1666901"/>
                  <a:gd name="connsiteY846" fmla="*/ 76573 h 761217"/>
                  <a:gd name="connsiteX847" fmla="*/ 664310 w 1666901"/>
                  <a:gd name="connsiteY847" fmla="*/ 71565 h 761217"/>
                  <a:gd name="connsiteX848" fmla="*/ 678455 w 1666901"/>
                  <a:gd name="connsiteY848" fmla="*/ 67085 h 761217"/>
                  <a:gd name="connsiteX849" fmla="*/ 687855 w 1666901"/>
                  <a:gd name="connsiteY849" fmla="*/ 63043 h 761217"/>
                  <a:gd name="connsiteX850" fmla="*/ 695850 w 1666901"/>
                  <a:gd name="connsiteY850" fmla="*/ 60583 h 761217"/>
                  <a:gd name="connsiteX851" fmla="*/ 709379 w 1666901"/>
                  <a:gd name="connsiteY851" fmla="*/ 55136 h 761217"/>
                  <a:gd name="connsiteX852" fmla="*/ 718428 w 1666901"/>
                  <a:gd name="connsiteY852" fmla="*/ 52149 h 761217"/>
                  <a:gd name="connsiteX853" fmla="*/ 732485 w 1666901"/>
                  <a:gd name="connsiteY853" fmla="*/ 49074 h 761217"/>
                  <a:gd name="connsiteX854" fmla="*/ 744784 w 1666901"/>
                  <a:gd name="connsiteY854" fmla="*/ 46000 h 761217"/>
                  <a:gd name="connsiteX855" fmla="*/ 752867 w 1666901"/>
                  <a:gd name="connsiteY855" fmla="*/ 44067 h 761217"/>
                  <a:gd name="connsiteX856" fmla="*/ 766396 w 1666901"/>
                  <a:gd name="connsiteY856" fmla="*/ 41256 h 761217"/>
                  <a:gd name="connsiteX857" fmla="*/ 775006 w 1666901"/>
                  <a:gd name="connsiteY857" fmla="*/ 39411 h 761217"/>
                  <a:gd name="connsiteX858" fmla="*/ 788799 w 1666901"/>
                  <a:gd name="connsiteY858" fmla="*/ 36863 h 761217"/>
                  <a:gd name="connsiteX859" fmla="*/ 801977 w 1666901"/>
                  <a:gd name="connsiteY859" fmla="*/ 34315 h 761217"/>
                  <a:gd name="connsiteX860" fmla="*/ 821129 w 1666901"/>
                  <a:gd name="connsiteY860" fmla="*/ 30977 h 761217"/>
                  <a:gd name="connsiteX861" fmla="*/ 828685 w 1666901"/>
                  <a:gd name="connsiteY861" fmla="*/ 30889 h 761217"/>
                  <a:gd name="connsiteX862" fmla="*/ 847573 w 1666901"/>
                  <a:gd name="connsiteY862" fmla="*/ 28253 h 761217"/>
                  <a:gd name="connsiteX863" fmla="*/ 854250 w 1666901"/>
                  <a:gd name="connsiteY863" fmla="*/ 27023 h 761217"/>
                  <a:gd name="connsiteX864" fmla="*/ 940259 w 1666901"/>
                  <a:gd name="connsiteY864" fmla="*/ 25003 h 761217"/>
                  <a:gd name="connsiteX865" fmla="*/ 963364 w 1666901"/>
                  <a:gd name="connsiteY865" fmla="*/ 25003 h 761217"/>
                  <a:gd name="connsiteX866" fmla="*/ 965824 w 1666901"/>
                  <a:gd name="connsiteY866" fmla="*/ 25003 h 761217"/>
                  <a:gd name="connsiteX867" fmla="*/ 968021 w 1666901"/>
                  <a:gd name="connsiteY867" fmla="*/ 26145 h 761217"/>
                  <a:gd name="connsiteX868" fmla="*/ 979090 w 1666901"/>
                  <a:gd name="connsiteY868" fmla="*/ 26848 h 761217"/>
                  <a:gd name="connsiteX869" fmla="*/ 997891 w 1666901"/>
                  <a:gd name="connsiteY869" fmla="*/ 28429 h 761217"/>
                  <a:gd name="connsiteX870" fmla="*/ 1011948 w 1666901"/>
                  <a:gd name="connsiteY870" fmla="*/ 30362 h 761217"/>
                  <a:gd name="connsiteX871" fmla="*/ 1014759 w 1666901"/>
                  <a:gd name="connsiteY871" fmla="*/ 31328 h 761217"/>
                  <a:gd name="connsiteX872" fmla="*/ 1023896 w 1666901"/>
                  <a:gd name="connsiteY872" fmla="*/ 31504 h 761217"/>
                  <a:gd name="connsiteX873" fmla="*/ 1028728 w 1666901"/>
                  <a:gd name="connsiteY873" fmla="*/ 31328 h 761217"/>
                  <a:gd name="connsiteX874" fmla="*/ 1037337 w 1666901"/>
                  <a:gd name="connsiteY874" fmla="*/ 32646 h 761217"/>
                  <a:gd name="connsiteX875" fmla="*/ 1040500 w 1666901"/>
                  <a:gd name="connsiteY875" fmla="*/ 33261 h 761217"/>
                  <a:gd name="connsiteX876" fmla="*/ 1055259 w 1666901"/>
                  <a:gd name="connsiteY876" fmla="*/ 35018 h 761217"/>
                  <a:gd name="connsiteX877" fmla="*/ 1056314 w 1666901"/>
                  <a:gd name="connsiteY877" fmla="*/ 35721 h 761217"/>
                  <a:gd name="connsiteX878" fmla="*/ 1070722 w 1666901"/>
                  <a:gd name="connsiteY878" fmla="*/ 38093 h 761217"/>
                  <a:gd name="connsiteX879" fmla="*/ 1081440 w 1666901"/>
                  <a:gd name="connsiteY879" fmla="*/ 39762 h 761217"/>
                  <a:gd name="connsiteX880" fmla="*/ 1088205 w 1666901"/>
                  <a:gd name="connsiteY880" fmla="*/ 41519 h 761217"/>
                  <a:gd name="connsiteX881" fmla="*/ 1094881 w 1666901"/>
                  <a:gd name="connsiteY881" fmla="*/ 42573 h 761217"/>
                  <a:gd name="connsiteX882" fmla="*/ 1105775 w 1666901"/>
                  <a:gd name="connsiteY882" fmla="*/ 43628 h 761217"/>
                  <a:gd name="connsiteX883" fmla="*/ 1118163 w 1666901"/>
                  <a:gd name="connsiteY883" fmla="*/ 48284 h 761217"/>
                  <a:gd name="connsiteX884" fmla="*/ 1120886 w 1666901"/>
                  <a:gd name="connsiteY884" fmla="*/ 49074 h 761217"/>
                  <a:gd name="connsiteX885" fmla="*/ 1124752 w 1666901"/>
                  <a:gd name="connsiteY885" fmla="*/ 50304 h 761217"/>
                  <a:gd name="connsiteX886" fmla="*/ 1133098 w 1666901"/>
                  <a:gd name="connsiteY886" fmla="*/ 52589 h 761217"/>
                  <a:gd name="connsiteX887" fmla="*/ 1145837 w 1666901"/>
                  <a:gd name="connsiteY887" fmla="*/ 55927 h 761217"/>
                  <a:gd name="connsiteX888" fmla="*/ 1156643 w 1666901"/>
                  <a:gd name="connsiteY888" fmla="*/ 58563 h 761217"/>
                  <a:gd name="connsiteX889" fmla="*/ 1169733 w 1666901"/>
                  <a:gd name="connsiteY889" fmla="*/ 63307 h 761217"/>
                  <a:gd name="connsiteX890" fmla="*/ 1173159 w 1666901"/>
                  <a:gd name="connsiteY890" fmla="*/ 65152 h 761217"/>
                  <a:gd name="connsiteX891" fmla="*/ 1184053 w 1666901"/>
                  <a:gd name="connsiteY891" fmla="*/ 69369 h 761217"/>
                  <a:gd name="connsiteX892" fmla="*/ 1198285 w 1666901"/>
                  <a:gd name="connsiteY892" fmla="*/ 74904 h 761217"/>
                  <a:gd name="connsiteX893" fmla="*/ 1199340 w 1666901"/>
                  <a:gd name="connsiteY893" fmla="*/ 75167 h 761217"/>
                  <a:gd name="connsiteX894" fmla="*/ 1222269 w 1666901"/>
                  <a:gd name="connsiteY894" fmla="*/ 84480 h 761217"/>
                  <a:gd name="connsiteX895" fmla="*/ 1238347 w 1666901"/>
                  <a:gd name="connsiteY895" fmla="*/ 92386 h 761217"/>
                  <a:gd name="connsiteX896" fmla="*/ 1248450 w 1666901"/>
                  <a:gd name="connsiteY896" fmla="*/ 96691 h 761217"/>
                  <a:gd name="connsiteX897" fmla="*/ 1250031 w 1666901"/>
                  <a:gd name="connsiteY897" fmla="*/ 97482 h 761217"/>
                  <a:gd name="connsiteX898" fmla="*/ 1266108 w 1666901"/>
                  <a:gd name="connsiteY898" fmla="*/ 106355 h 761217"/>
                  <a:gd name="connsiteX899" fmla="*/ 1270062 w 1666901"/>
                  <a:gd name="connsiteY899" fmla="*/ 108024 h 761217"/>
                  <a:gd name="connsiteX900" fmla="*/ 1281307 w 1666901"/>
                  <a:gd name="connsiteY900" fmla="*/ 114262 h 761217"/>
                  <a:gd name="connsiteX901" fmla="*/ 1293255 w 1666901"/>
                  <a:gd name="connsiteY901" fmla="*/ 118655 h 761217"/>
                  <a:gd name="connsiteX902" fmla="*/ 1296067 w 1666901"/>
                  <a:gd name="connsiteY902" fmla="*/ 124365 h 761217"/>
                  <a:gd name="connsiteX903" fmla="*/ 1304940 w 1666901"/>
                  <a:gd name="connsiteY903" fmla="*/ 131218 h 761217"/>
                  <a:gd name="connsiteX904" fmla="*/ 1318030 w 1666901"/>
                  <a:gd name="connsiteY904" fmla="*/ 139476 h 761217"/>
                  <a:gd name="connsiteX905" fmla="*/ 1325937 w 1666901"/>
                  <a:gd name="connsiteY905" fmla="*/ 144835 h 761217"/>
                  <a:gd name="connsiteX906" fmla="*/ 1326200 w 1666901"/>
                  <a:gd name="connsiteY906" fmla="*/ 145099 h 761217"/>
                  <a:gd name="connsiteX907" fmla="*/ 1337534 w 1666901"/>
                  <a:gd name="connsiteY907" fmla="*/ 156256 h 761217"/>
                  <a:gd name="connsiteX908" fmla="*/ 1322598 w 1666901"/>
                  <a:gd name="connsiteY908" fmla="*/ 162055 h 761217"/>
                  <a:gd name="connsiteX909" fmla="*/ 1314340 w 1666901"/>
                  <a:gd name="connsiteY909" fmla="*/ 163812 h 761217"/>
                  <a:gd name="connsiteX910" fmla="*/ 1302919 w 1666901"/>
                  <a:gd name="connsiteY910" fmla="*/ 161615 h 761217"/>
                  <a:gd name="connsiteX911" fmla="*/ 1298790 w 1666901"/>
                  <a:gd name="connsiteY911" fmla="*/ 160297 h 761217"/>
                  <a:gd name="connsiteX912" fmla="*/ 1298175 w 1666901"/>
                  <a:gd name="connsiteY912" fmla="*/ 160034 h 761217"/>
                  <a:gd name="connsiteX913" fmla="*/ 1277969 w 1666901"/>
                  <a:gd name="connsiteY913" fmla="*/ 153093 h 761217"/>
                  <a:gd name="connsiteX914" fmla="*/ 1272873 w 1666901"/>
                  <a:gd name="connsiteY914" fmla="*/ 154148 h 761217"/>
                  <a:gd name="connsiteX915" fmla="*/ 1258992 w 1666901"/>
                  <a:gd name="connsiteY915" fmla="*/ 145187 h 761217"/>
                  <a:gd name="connsiteX916" fmla="*/ 1256269 w 1666901"/>
                  <a:gd name="connsiteY916" fmla="*/ 145274 h 761217"/>
                  <a:gd name="connsiteX917" fmla="*/ 1245726 w 1666901"/>
                  <a:gd name="connsiteY917" fmla="*/ 140794 h 761217"/>
                  <a:gd name="connsiteX918" fmla="*/ 1245023 w 1666901"/>
                  <a:gd name="connsiteY918" fmla="*/ 128319 h 761217"/>
                  <a:gd name="connsiteX919" fmla="*/ 1243794 w 1666901"/>
                  <a:gd name="connsiteY919" fmla="*/ 122345 h 761217"/>
                  <a:gd name="connsiteX920" fmla="*/ 1225696 w 1666901"/>
                  <a:gd name="connsiteY920" fmla="*/ 115141 h 761217"/>
                  <a:gd name="connsiteX921" fmla="*/ 1212869 w 1666901"/>
                  <a:gd name="connsiteY921" fmla="*/ 109869 h 761217"/>
                  <a:gd name="connsiteX922" fmla="*/ 1208564 w 1666901"/>
                  <a:gd name="connsiteY922" fmla="*/ 108464 h 761217"/>
                  <a:gd name="connsiteX923" fmla="*/ 1185195 w 1666901"/>
                  <a:gd name="connsiteY923" fmla="*/ 100820 h 761217"/>
                  <a:gd name="connsiteX924" fmla="*/ 1166658 w 1666901"/>
                  <a:gd name="connsiteY924" fmla="*/ 97745 h 761217"/>
                  <a:gd name="connsiteX925" fmla="*/ 1164286 w 1666901"/>
                  <a:gd name="connsiteY925" fmla="*/ 96428 h 761217"/>
                  <a:gd name="connsiteX926" fmla="*/ 1123170 w 1666901"/>
                  <a:gd name="connsiteY926" fmla="*/ 79999 h 761217"/>
                  <a:gd name="connsiteX927" fmla="*/ 1104897 w 1666901"/>
                  <a:gd name="connsiteY927" fmla="*/ 75167 h 761217"/>
                  <a:gd name="connsiteX928" fmla="*/ 1086096 w 1666901"/>
                  <a:gd name="connsiteY928" fmla="*/ 70335 h 761217"/>
                  <a:gd name="connsiteX929" fmla="*/ 1078101 w 1666901"/>
                  <a:gd name="connsiteY929" fmla="*/ 69281 h 761217"/>
                  <a:gd name="connsiteX930" fmla="*/ 1068613 w 1666901"/>
                  <a:gd name="connsiteY930" fmla="*/ 68227 h 761217"/>
                  <a:gd name="connsiteX931" fmla="*/ 1061673 w 1666901"/>
                  <a:gd name="connsiteY931" fmla="*/ 66997 h 761217"/>
                  <a:gd name="connsiteX932" fmla="*/ 1036986 w 1666901"/>
                  <a:gd name="connsiteY932" fmla="*/ 60144 h 761217"/>
                  <a:gd name="connsiteX933" fmla="*/ 1035756 w 1666901"/>
                  <a:gd name="connsiteY933" fmla="*/ 60232 h 761217"/>
                  <a:gd name="connsiteX934" fmla="*/ 1034174 w 1666901"/>
                  <a:gd name="connsiteY934" fmla="*/ 60320 h 761217"/>
                  <a:gd name="connsiteX935" fmla="*/ 1023544 w 1666901"/>
                  <a:gd name="connsiteY935" fmla="*/ 59529 h 761217"/>
                  <a:gd name="connsiteX936" fmla="*/ 1014583 w 1666901"/>
                  <a:gd name="connsiteY936" fmla="*/ 59090 h 761217"/>
                  <a:gd name="connsiteX937" fmla="*/ 988490 w 1666901"/>
                  <a:gd name="connsiteY937" fmla="*/ 57596 h 761217"/>
                  <a:gd name="connsiteX938" fmla="*/ 975049 w 1666901"/>
                  <a:gd name="connsiteY938" fmla="*/ 56191 h 761217"/>
                  <a:gd name="connsiteX939" fmla="*/ 971886 w 1666901"/>
                  <a:gd name="connsiteY939" fmla="*/ 56806 h 761217"/>
                  <a:gd name="connsiteX940" fmla="*/ 961168 w 1666901"/>
                  <a:gd name="connsiteY940" fmla="*/ 57860 h 761217"/>
                  <a:gd name="connsiteX941" fmla="*/ 956687 w 1666901"/>
                  <a:gd name="connsiteY941" fmla="*/ 57157 h 761217"/>
                  <a:gd name="connsiteX942" fmla="*/ 946321 w 1666901"/>
                  <a:gd name="connsiteY942" fmla="*/ 56981 h 761217"/>
                  <a:gd name="connsiteX943" fmla="*/ 930507 w 1666901"/>
                  <a:gd name="connsiteY943" fmla="*/ 56893 h 761217"/>
                  <a:gd name="connsiteX944" fmla="*/ 924796 w 1666901"/>
                  <a:gd name="connsiteY944" fmla="*/ 56191 h 761217"/>
                  <a:gd name="connsiteX945" fmla="*/ 884472 w 1666901"/>
                  <a:gd name="connsiteY945" fmla="*/ 58211 h 761217"/>
                  <a:gd name="connsiteX946" fmla="*/ 882715 w 1666901"/>
                  <a:gd name="connsiteY946" fmla="*/ 58914 h 761217"/>
                  <a:gd name="connsiteX947" fmla="*/ 879552 w 1666901"/>
                  <a:gd name="connsiteY947" fmla="*/ 60144 h 761217"/>
                  <a:gd name="connsiteX948" fmla="*/ 878849 w 1666901"/>
                  <a:gd name="connsiteY948" fmla="*/ 60495 h 761217"/>
                  <a:gd name="connsiteX949" fmla="*/ 867604 w 1666901"/>
                  <a:gd name="connsiteY949" fmla="*/ 61725 h 761217"/>
                  <a:gd name="connsiteX950" fmla="*/ 857413 w 1666901"/>
                  <a:gd name="connsiteY950" fmla="*/ 62955 h 761217"/>
                  <a:gd name="connsiteX951" fmla="*/ 845201 w 1666901"/>
                  <a:gd name="connsiteY951" fmla="*/ 65327 h 761217"/>
                  <a:gd name="connsiteX952" fmla="*/ 841599 w 1666901"/>
                  <a:gd name="connsiteY952" fmla="*/ 65942 h 761217"/>
                  <a:gd name="connsiteX953" fmla="*/ 829827 w 1666901"/>
                  <a:gd name="connsiteY953" fmla="*/ 65942 h 761217"/>
                  <a:gd name="connsiteX954" fmla="*/ 829124 w 1666901"/>
                  <a:gd name="connsiteY954" fmla="*/ 65767 h 761217"/>
                  <a:gd name="connsiteX955" fmla="*/ 818230 w 1666901"/>
                  <a:gd name="connsiteY955" fmla="*/ 66645 h 761217"/>
                  <a:gd name="connsiteX956" fmla="*/ 815243 w 1666901"/>
                  <a:gd name="connsiteY956" fmla="*/ 66557 h 761217"/>
                  <a:gd name="connsiteX957" fmla="*/ 782034 w 1666901"/>
                  <a:gd name="connsiteY957" fmla="*/ 72092 h 761217"/>
                  <a:gd name="connsiteX958" fmla="*/ 738459 w 1666901"/>
                  <a:gd name="connsiteY958" fmla="*/ 82810 h 761217"/>
                  <a:gd name="connsiteX959" fmla="*/ 679948 w 1666901"/>
                  <a:gd name="connsiteY959" fmla="*/ 107409 h 761217"/>
                  <a:gd name="connsiteX960" fmla="*/ 659302 w 1666901"/>
                  <a:gd name="connsiteY960" fmla="*/ 119709 h 761217"/>
                  <a:gd name="connsiteX961" fmla="*/ 646037 w 1666901"/>
                  <a:gd name="connsiteY961" fmla="*/ 127177 h 761217"/>
                  <a:gd name="connsiteX962" fmla="*/ 631101 w 1666901"/>
                  <a:gd name="connsiteY962" fmla="*/ 137192 h 761217"/>
                  <a:gd name="connsiteX963" fmla="*/ 598596 w 1666901"/>
                  <a:gd name="connsiteY963" fmla="*/ 156695 h 761217"/>
                  <a:gd name="connsiteX964" fmla="*/ 577071 w 1666901"/>
                  <a:gd name="connsiteY964" fmla="*/ 171367 h 761217"/>
                  <a:gd name="connsiteX965" fmla="*/ 576193 w 1666901"/>
                  <a:gd name="connsiteY965" fmla="*/ 172158 h 761217"/>
                  <a:gd name="connsiteX966" fmla="*/ 555547 w 1666901"/>
                  <a:gd name="connsiteY966" fmla="*/ 190958 h 761217"/>
                  <a:gd name="connsiteX967" fmla="*/ 540261 w 1666901"/>
                  <a:gd name="connsiteY967" fmla="*/ 197108 h 761217"/>
                  <a:gd name="connsiteX968" fmla="*/ 1321983 w 1666901"/>
                  <a:gd name="connsiteY968" fmla="*/ 161967 h 761217"/>
                  <a:gd name="connsiteX969" fmla="*/ 1321983 w 1666901"/>
                  <a:gd name="connsiteY969" fmla="*/ 161967 h 761217"/>
                  <a:gd name="connsiteX970" fmla="*/ 1321983 w 1666901"/>
                  <a:gd name="connsiteY970" fmla="*/ 161967 h 761217"/>
                  <a:gd name="connsiteX971" fmla="*/ 546410 w 1666901"/>
                  <a:gd name="connsiteY971" fmla="*/ 145362 h 761217"/>
                  <a:gd name="connsiteX972" fmla="*/ 546410 w 1666901"/>
                  <a:gd name="connsiteY972" fmla="*/ 145362 h 761217"/>
                  <a:gd name="connsiteX973" fmla="*/ 546410 w 1666901"/>
                  <a:gd name="connsiteY973" fmla="*/ 145362 h 761217"/>
                  <a:gd name="connsiteX974" fmla="*/ 1325498 w 1666901"/>
                  <a:gd name="connsiteY974" fmla="*/ 144923 h 761217"/>
                  <a:gd name="connsiteX975" fmla="*/ 1325498 w 1666901"/>
                  <a:gd name="connsiteY975" fmla="*/ 144923 h 761217"/>
                  <a:gd name="connsiteX976" fmla="*/ 1325498 w 1666901"/>
                  <a:gd name="connsiteY976" fmla="*/ 144923 h 761217"/>
                  <a:gd name="connsiteX977" fmla="*/ 625479 w 1666901"/>
                  <a:gd name="connsiteY977" fmla="*/ 111890 h 761217"/>
                  <a:gd name="connsiteX978" fmla="*/ 624337 w 1666901"/>
                  <a:gd name="connsiteY978" fmla="*/ 113032 h 761217"/>
                  <a:gd name="connsiteX979" fmla="*/ 621613 w 1666901"/>
                  <a:gd name="connsiteY979" fmla="*/ 115668 h 761217"/>
                  <a:gd name="connsiteX980" fmla="*/ 620647 w 1666901"/>
                  <a:gd name="connsiteY980" fmla="*/ 116546 h 761217"/>
                  <a:gd name="connsiteX981" fmla="*/ 609489 w 1666901"/>
                  <a:gd name="connsiteY981" fmla="*/ 123838 h 761217"/>
                  <a:gd name="connsiteX982" fmla="*/ 586823 w 1666901"/>
                  <a:gd name="connsiteY982" fmla="*/ 137719 h 761217"/>
                  <a:gd name="connsiteX983" fmla="*/ 583045 w 1666901"/>
                  <a:gd name="connsiteY983" fmla="*/ 141057 h 761217"/>
                  <a:gd name="connsiteX984" fmla="*/ 589634 w 1666901"/>
                  <a:gd name="connsiteY984" fmla="*/ 137807 h 761217"/>
                  <a:gd name="connsiteX985" fmla="*/ 618626 w 1666901"/>
                  <a:gd name="connsiteY985" fmla="*/ 120236 h 761217"/>
                  <a:gd name="connsiteX986" fmla="*/ 634440 w 1666901"/>
                  <a:gd name="connsiteY986" fmla="*/ 109694 h 761217"/>
                  <a:gd name="connsiteX987" fmla="*/ 648760 w 1666901"/>
                  <a:gd name="connsiteY987" fmla="*/ 101523 h 761217"/>
                  <a:gd name="connsiteX988" fmla="*/ 647969 w 1666901"/>
                  <a:gd name="connsiteY988" fmla="*/ 101699 h 761217"/>
                  <a:gd name="connsiteX989" fmla="*/ 642874 w 1666901"/>
                  <a:gd name="connsiteY989" fmla="*/ 103105 h 761217"/>
                  <a:gd name="connsiteX990" fmla="*/ 640502 w 1666901"/>
                  <a:gd name="connsiteY990" fmla="*/ 103807 h 761217"/>
                  <a:gd name="connsiteX991" fmla="*/ 639272 w 1666901"/>
                  <a:gd name="connsiteY991" fmla="*/ 104159 h 761217"/>
                  <a:gd name="connsiteX992" fmla="*/ 636988 w 1666901"/>
                  <a:gd name="connsiteY992" fmla="*/ 106531 h 761217"/>
                  <a:gd name="connsiteX993" fmla="*/ 636812 w 1666901"/>
                  <a:gd name="connsiteY993" fmla="*/ 106707 h 761217"/>
                  <a:gd name="connsiteX994" fmla="*/ 625479 w 1666901"/>
                  <a:gd name="connsiteY994" fmla="*/ 111890 h 761217"/>
                  <a:gd name="connsiteX995" fmla="*/ 1295627 w 1666901"/>
                  <a:gd name="connsiteY995" fmla="*/ 130164 h 761217"/>
                  <a:gd name="connsiteX996" fmla="*/ 1295627 w 1666901"/>
                  <a:gd name="connsiteY996" fmla="*/ 130164 h 761217"/>
                  <a:gd name="connsiteX997" fmla="*/ 1295627 w 1666901"/>
                  <a:gd name="connsiteY997" fmla="*/ 130164 h 761217"/>
                  <a:gd name="connsiteX998" fmla="*/ 1291410 w 1666901"/>
                  <a:gd name="connsiteY998" fmla="*/ 121730 h 761217"/>
                  <a:gd name="connsiteX999" fmla="*/ 1291410 w 1666901"/>
                  <a:gd name="connsiteY999" fmla="*/ 121730 h 761217"/>
                  <a:gd name="connsiteX1000" fmla="*/ 1291410 w 1666901"/>
                  <a:gd name="connsiteY1000" fmla="*/ 121730 h 761217"/>
                  <a:gd name="connsiteX1001" fmla="*/ 629432 w 1666901"/>
                  <a:gd name="connsiteY1001" fmla="*/ 91508 h 761217"/>
                  <a:gd name="connsiteX1002" fmla="*/ 629432 w 1666901"/>
                  <a:gd name="connsiteY1002" fmla="*/ 91508 h 761217"/>
                  <a:gd name="connsiteX1003" fmla="*/ 629432 w 1666901"/>
                  <a:gd name="connsiteY1003" fmla="*/ 91508 h 761217"/>
                  <a:gd name="connsiteX1004" fmla="*/ 883769 w 1666901"/>
                  <a:gd name="connsiteY1004" fmla="*/ 58211 h 761217"/>
                  <a:gd name="connsiteX1005" fmla="*/ 883769 w 1666901"/>
                  <a:gd name="connsiteY1005" fmla="*/ 58211 h 761217"/>
                  <a:gd name="connsiteX1006" fmla="*/ 883769 w 1666901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666901" h="761217">
                    <a:moveTo>
                      <a:pt x="509336" y="761217"/>
                    </a:moveTo>
                    <a:cubicBezTo>
                      <a:pt x="507579" y="761217"/>
                      <a:pt x="505822" y="761042"/>
                      <a:pt x="503977" y="760690"/>
                    </a:cubicBezTo>
                    <a:cubicBezTo>
                      <a:pt x="498706" y="759636"/>
                      <a:pt x="493610" y="759021"/>
                      <a:pt x="488954" y="758845"/>
                    </a:cubicBezTo>
                    <a:lnTo>
                      <a:pt x="487900" y="758845"/>
                    </a:lnTo>
                    <a:cubicBezTo>
                      <a:pt x="483068" y="758669"/>
                      <a:pt x="476742" y="758494"/>
                      <a:pt x="470592" y="754892"/>
                    </a:cubicBezTo>
                    <a:cubicBezTo>
                      <a:pt x="461104" y="758142"/>
                      <a:pt x="450474" y="758494"/>
                      <a:pt x="437999" y="755946"/>
                    </a:cubicBezTo>
                    <a:cubicBezTo>
                      <a:pt x="433782" y="755067"/>
                      <a:pt x="429213" y="754980"/>
                      <a:pt x="424381" y="754892"/>
                    </a:cubicBezTo>
                    <a:cubicBezTo>
                      <a:pt x="415947" y="754716"/>
                      <a:pt x="406371" y="754453"/>
                      <a:pt x="396620" y="750060"/>
                    </a:cubicBezTo>
                    <a:cubicBezTo>
                      <a:pt x="392930" y="748391"/>
                      <a:pt x="387747" y="747951"/>
                      <a:pt x="382387" y="747512"/>
                    </a:cubicBezTo>
                    <a:cubicBezTo>
                      <a:pt x="378698" y="747161"/>
                      <a:pt x="374832" y="746897"/>
                      <a:pt x="370878" y="746106"/>
                    </a:cubicBezTo>
                    <a:cubicBezTo>
                      <a:pt x="358755" y="743822"/>
                      <a:pt x="346807" y="741099"/>
                      <a:pt x="335298" y="738375"/>
                    </a:cubicBezTo>
                    <a:cubicBezTo>
                      <a:pt x="332662" y="737760"/>
                      <a:pt x="330026" y="737145"/>
                      <a:pt x="327391" y="736530"/>
                    </a:cubicBezTo>
                    <a:cubicBezTo>
                      <a:pt x="314740" y="733631"/>
                      <a:pt x="301562" y="730644"/>
                      <a:pt x="288735" y="727130"/>
                    </a:cubicBezTo>
                    <a:cubicBezTo>
                      <a:pt x="278369" y="724319"/>
                      <a:pt x="268353" y="720717"/>
                      <a:pt x="258601" y="717115"/>
                    </a:cubicBezTo>
                    <a:lnTo>
                      <a:pt x="256932" y="716500"/>
                    </a:lnTo>
                    <a:cubicBezTo>
                      <a:pt x="253945" y="715445"/>
                      <a:pt x="251222" y="714040"/>
                      <a:pt x="248850" y="712722"/>
                    </a:cubicBezTo>
                    <a:cubicBezTo>
                      <a:pt x="246214" y="711316"/>
                      <a:pt x="243139" y="709735"/>
                      <a:pt x="241470" y="709647"/>
                    </a:cubicBezTo>
                    <a:cubicBezTo>
                      <a:pt x="234969" y="709384"/>
                      <a:pt x="230049" y="706572"/>
                      <a:pt x="226535" y="704552"/>
                    </a:cubicBezTo>
                    <a:cubicBezTo>
                      <a:pt x="224602" y="703409"/>
                      <a:pt x="222933" y="702443"/>
                      <a:pt x="221703" y="702355"/>
                    </a:cubicBezTo>
                    <a:cubicBezTo>
                      <a:pt x="214323" y="701477"/>
                      <a:pt x="208437" y="697963"/>
                      <a:pt x="203166" y="694888"/>
                    </a:cubicBezTo>
                    <a:cubicBezTo>
                      <a:pt x="202199" y="694360"/>
                      <a:pt x="201233" y="693746"/>
                      <a:pt x="200354" y="693218"/>
                    </a:cubicBezTo>
                    <a:cubicBezTo>
                      <a:pt x="196137" y="690846"/>
                      <a:pt x="191481" y="688826"/>
                      <a:pt x="186473" y="686717"/>
                    </a:cubicBezTo>
                    <a:cubicBezTo>
                      <a:pt x="181641" y="684697"/>
                      <a:pt x="176722" y="682588"/>
                      <a:pt x="171890" y="679953"/>
                    </a:cubicBezTo>
                    <a:cubicBezTo>
                      <a:pt x="160469" y="673803"/>
                      <a:pt x="149838" y="666950"/>
                      <a:pt x="138944" y="659834"/>
                    </a:cubicBezTo>
                    <a:cubicBezTo>
                      <a:pt x="129808" y="653860"/>
                      <a:pt x="120671" y="647534"/>
                      <a:pt x="111973" y="641473"/>
                    </a:cubicBezTo>
                    <a:cubicBezTo>
                      <a:pt x="109601" y="639803"/>
                      <a:pt x="107229" y="638134"/>
                      <a:pt x="104769" y="636465"/>
                    </a:cubicBezTo>
                    <a:cubicBezTo>
                      <a:pt x="102222" y="634708"/>
                      <a:pt x="100025" y="632599"/>
                      <a:pt x="98444" y="630930"/>
                    </a:cubicBezTo>
                    <a:cubicBezTo>
                      <a:pt x="97390" y="629876"/>
                      <a:pt x="96687" y="628822"/>
                      <a:pt x="96160" y="628031"/>
                    </a:cubicBezTo>
                    <a:cubicBezTo>
                      <a:pt x="82542" y="620036"/>
                      <a:pt x="72703" y="608967"/>
                      <a:pt x="63127" y="598249"/>
                    </a:cubicBezTo>
                    <a:cubicBezTo>
                      <a:pt x="59876" y="594646"/>
                      <a:pt x="56801" y="591132"/>
                      <a:pt x="53639" y="587794"/>
                    </a:cubicBezTo>
                    <a:cubicBezTo>
                      <a:pt x="47928" y="581820"/>
                      <a:pt x="43887" y="575319"/>
                      <a:pt x="40021" y="569081"/>
                    </a:cubicBezTo>
                    <a:cubicBezTo>
                      <a:pt x="37386" y="564864"/>
                      <a:pt x="34926" y="560823"/>
                      <a:pt x="32114" y="557221"/>
                    </a:cubicBezTo>
                    <a:cubicBezTo>
                      <a:pt x="26931" y="550720"/>
                      <a:pt x="22802" y="543867"/>
                      <a:pt x="19463" y="537981"/>
                    </a:cubicBezTo>
                    <a:cubicBezTo>
                      <a:pt x="17004" y="533676"/>
                      <a:pt x="14983" y="528668"/>
                      <a:pt x="13138" y="522606"/>
                    </a:cubicBezTo>
                    <a:cubicBezTo>
                      <a:pt x="11996" y="518916"/>
                      <a:pt x="10678" y="515139"/>
                      <a:pt x="9184" y="511273"/>
                    </a:cubicBezTo>
                    <a:cubicBezTo>
                      <a:pt x="5319" y="500731"/>
                      <a:pt x="1366" y="489837"/>
                      <a:pt x="1278" y="478152"/>
                    </a:cubicBezTo>
                    <a:cubicBezTo>
                      <a:pt x="1190" y="473847"/>
                      <a:pt x="926" y="469455"/>
                      <a:pt x="663" y="464886"/>
                    </a:cubicBezTo>
                    <a:cubicBezTo>
                      <a:pt x="-40" y="453729"/>
                      <a:pt x="-743" y="442132"/>
                      <a:pt x="1717" y="429833"/>
                    </a:cubicBezTo>
                    <a:lnTo>
                      <a:pt x="2068" y="428164"/>
                    </a:lnTo>
                    <a:cubicBezTo>
                      <a:pt x="5055" y="413404"/>
                      <a:pt x="8218" y="398205"/>
                      <a:pt x="14016" y="383973"/>
                    </a:cubicBezTo>
                    <a:cubicBezTo>
                      <a:pt x="14631" y="382392"/>
                      <a:pt x="15246" y="380722"/>
                      <a:pt x="15949" y="378965"/>
                    </a:cubicBezTo>
                    <a:cubicBezTo>
                      <a:pt x="19463" y="369741"/>
                      <a:pt x="23856" y="358144"/>
                      <a:pt x="34311" y="350413"/>
                    </a:cubicBezTo>
                    <a:cubicBezTo>
                      <a:pt x="34574" y="350062"/>
                      <a:pt x="35014" y="349007"/>
                      <a:pt x="35365" y="348217"/>
                    </a:cubicBezTo>
                    <a:cubicBezTo>
                      <a:pt x="36243" y="346196"/>
                      <a:pt x="37298" y="343736"/>
                      <a:pt x="39230" y="341364"/>
                    </a:cubicBezTo>
                    <a:cubicBezTo>
                      <a:pt x="41603" y="338465"/>
                      <a:pt x="43799" y="335478"/>
                      <a:pt x="46171" y="332227"/>
                    </a:cubicBezTo>
                    <a:cubicBezTo>
                      <a:pt x="51618" y="324760"/>
                      <a:pt x="57240" y="317028"/>
                      <a:pt x="65323" y="310615"/>
                    </a:cubicBezTo>
                    <a:cubicBezTo>
                      <a:pt x="71649" y="305608"/>
                      <a:pt x="77447" y="299985"/>
                      <a:pt x="83685" y="294099"/>
                    </a:cubicBezTo>
                    <a:cubicBezTo>
                      <a:pt x="86232" y="291639"/>
                      <a:pt x="88956" y="289091"/>
                      <a:pt x="91679" y="286543"/>
                    </a:cubicBezTo>
                    <a:cubicBezTo>
                      <a:pt x="91767" y="286455"/>
                      <a:pt x="91767" y="286368"/>
                      <a:pt x="91855" y="286280"/>
                    </a:cubicBezTo>
                    <a:cubicBezTo>
                      <a:pt x="92909" y="284962"/>
                      <a:pt x="95105" y="282326"/>
                      <a:pt x="98883" y="281184"/>
                    </a:cubicBezTo>
                    <a:cubicBezTo>
                      <a:pt x="103452" y="279866"/>
                      <a:pt x="107317" y="276528"/>
                      <a:pt x="111798" y="272750"/>
                    </a:cubicBezTo>
                    <a:cubicBezTo>
                      <a:pt x="114697" y="270290"/>
                      <a:pt x="117684" y="267743"/>
                      <a:pt x="121198" y="265458"/>
                    </a:cubicBezTo>
                    <a:cubicBezTo>
                      <a:pt x="139384" y="253598"/>
                      <a:pt x="159854" y="242704"/>
                      <a:pt x="183838" y="232074"/>
                    </a:cubicBezTo>
                    <a:cubicBezTo>
                      <a:pt x="197806" y="225924"/>
                      <a:pt x="212654" y="219423"/>
                      <a:pt x="227940" y="213976"/>
                    </a:cubicBezTo>
                    <a:cubicBezTo>
                      <a:pt x="232157" y="212483"/>
                      <a:pt x="236286" y="211516"/>
                      <a:pt x="240328" y="210550"/>
                    </a:cubicBezTo>
                    <a:cubicBezTo>
                      <a:pt x="243051" y="209935"/>
                      <a:pt x="245599" y="209320"/>
                      <a:pt x="248059" y="208529"/>
                    </a:cubicBezTo>
                    <a:cubicBezTo>
                      <a:pt x="252539" y="207211"/>
                      <a:pt x="257108" y="205718"/>
                      <a:pt x="261500" y="204224"/>
                    </a:cubicBezTo>
                    <a:cubicBezTo>
                      <a:pt x="268880" y="201852"/>
                      <a:pt x="276436" y="199304"/>
                      <a:pt x="284167" y="197284"/>
                    </a:cubicBezTo>
                    <a:cubicBezTo>
                      <a:pt x="286187" y="196757"/>
                      <a:pt x="288208" y="196230"/>
                      <a:pt x="290229" y="195615"/>
                    </a:cubicBezTo>
                    <a:cubicBezTo>
                      <a:pt x="298223" y="193418"/>
                      <a:pt x="306482" y="191046"/>
                      <a:pt x="315531" y="190431"/>
                    </a:cubicBezTo>
                    <a:cubicBezTo>
                      <a:pt x="319835" y="190080"/>
                      <a:pt x="324316" y="189201"/>
                      <a:pt x="329060" y="188235"/>
                    </a:cubicBezTo>
                    <a:cubicBezTo>
                      <a:pt x="332574" y="187532"/>
                      <a:pt x="336176" y="186829"/>
                      <a:pt x="339954" y="186302"/>
                    </a:cubicBezTo>
                    <a:cubicBezTo>
                      <a:pt x="343029" y="185863"/>
                      <a:pt x="346367" y="184984"/>
                      <a:pt x="349881" y="184018"/>
                    </a:cubicBezTo>
                    <a:cubicBezTo>
                      <a:pt x="355768" y="182437"/>
                      <a:pt x="361917" y="180767"/>
                      <a:pt x="368419" y="180855"/>
                    </a:cubicBezTo>
                    <a:cubicBezTo>
                      <a:pt x="373514" y="180943"/>
                      <a:pt x="378785" y="180065"/>
                      <a:pt x="384232" y="179274"/>
                    </a:cubicBezTo>
                    <a:cubicBezTo>
                      <a:pt x="389416" y="178483"/>
                      <a:pt x="394863" y="177605"/>
                      <a:pt x="400573" y="177429"/>
                    </a:cubicBezTo>
                    <a:cubicBezTo>
                      <a:pt x="409534" y="177165"/>
                      <a:pt x="419637" y="176902"/>
                      <a:pt x="429213" y="176023"/>
                    </a:cubicBezTo>
                    <a:cubicBezTo>
                      <a:pt x="430004" y="175935"/>
                      <a:pt x="430795" y="175935"/>
                      <a:pt x="431585" y="175848"/>
                    </a:cubicBezTo>
                    <a:cubicBezTo>
                      <a:pt x="433870" y="175672"/>
                      <a:pt x="435715" y="175584"/>
                      <a:pt x="437384" y="175057"/>
                    </a:cubicBezTo>
                    <a:cubicBezTo>
                      <a:pt x="443182" y="173036"/>
                      <a:pt x="448893" y="174090"/>
                      <a:pt x="453461" y="174969"/>
                    </a:cubicBezTo>
                    <a:cubicBezTo>
                      <a:pt x="454955" y="175233"/>
                      <a:pt x="456360" y="175496"/>
                      <a:pt x="457502" y="175584"/>
                    </a:cubicBezTo>
                    <a:cubicBezTo>
                      <a:pt x="458557" y="175672"/>
                      <a:pt x="459523" y="175848"/>
                      <a:pt x="460314" y="176023"/>
                    </a:cubicBezTo>
                    <a:cubicBezTo>
                      <a:pt x="460402" y="176023"/>
                      <a:pt x="460402" y="176023"/>
                      <a:pt x="460489" y="176023"/>
                    </a:cubicBezTo>
                    <a:cubicBezTo>
                      <a:pt x="467166" y="173915"/>
                      <a:pt x="473580" y="173915"/>
                      <a:pt x="479378" y="174003"/>
                    </a:cubicBezTo>
                    <a:cubicBezTo>
                      <a:pt x="480784" y="174003"/>
                      <a:pt x="482189" y="174003"/>
                      <a:pt x="483507" y="174003"/>
                    </a:cubicBezTo>
                    <a:cubicBezTo>
                      <a:pt x="486406" y="170576"/>
                      <a:pt x="489218" y="166974"/>
                      <a:pt x="492029" y="163548"/>
                    </a:cubicBezTo>
                    <a:cubicBezTo>
                      <a:pt x="494401" y="160561"/>
                      <a:pt x="496949" y="157486"/>
                      <a:pt x="499496" y="154411"/>
                    </a:cubicBezTo>
                    <a:cubicBezTo>
                      <a:pt x="510830" y="140706"/>
                      <a:pt x="524710" y="124980"/>
                      <a:pt x="542018" y="112066"/>
                    </a:cubicBezTo>
                    <a:cubicBezTo>
                      <a:pt x="553966" y="103192"/>
                      <a:pt x="565738" y="94934"/>
                      <a:pt x="577159" y="87554"/>
                    </a:cubicBezTo>
                    <a:cubicBezTo>
                      <a:pt x="582782" y="83952"/>
                      <a:pt x="588580" y="80965"/>
                      <a:pt x="594291" y="78154"/>
                    </a:cubicBezTo>
                    <a:cubicBezTo>
                      <a:pt x="596223" y="77188"/>
                      <a:pt x="598156" y="76221"/>
                      <a:pt x="600089" y="75255"/>
                    </a:cubicBezTo>
                    <a:cubicBezTo>
                      <a:pt x="603691" y="73410"/>
                      <a:pt x="607293" y="71477"/>
                      <a:pt x="610807" y="69544"/>
                    </a:cubicBezTo>
                    <a:cubicBezTo>
                      <a:pt x="619944" y="64625"/>
                      <a:pt x="629344" y="59617"/>
                      <a:pt x="639184" y="55312"/>
                    </a:cubicBezTo>
                    <a:cubicBezTo>
                      <a:pt x="654207" y="48723"/>
                      <a:pt x="670196" y="43540"/>
                      <a:pt x="684253" y="38883"/>
                    </a:cubicBezTo>
                    <a:cubicBezTo>
                      <a:pt x="688821" y="37390"/>
                      <a:pt x="693478" y="36072"/>
                      <a:pt x="698046" y="34754"/>
                    </a:cubicBezTo>
                    <a:cubicBezTo>
                      <a:pt x="706919" y="32207"/>
                      <a:pt x="715353" y="29835"/>
                      <a:pt x="723260" y="26145"/>
                    </a:cubicBezTo>
                    <a:cubicBezTo>
                      <a:pt x="730113" y="22894"/>
                      <a:pt x="737317" y="21840"/>
                      <a:pt x="744169" y="20786"/>
                    </a:cubicBezTo>
                    <a:cubicBezTo>
                      <a:pt x="748123" y="20171"/>
                      <a:pt x="751812" y="19643"/>
                      <a:pt x="755239" y="18765"/>
                    </a:cubicBezTo>
                    <a:cubicBezTo>
                      <a:pt x="763409" y="16481"/>
                      <a:pt x="771492" y="15514"/>
                      <a:pt x="779398" y="14636"/>
                    </a:cubicBezTo>
                    <a:cubicBezTo>
                      <a:pt x="788623" y="13494"/>
                      <a:pt x="797321" y="12527"/>
                      <a:pt x="805315" y="9540"/>
                    </a:cubicBezTo>
                    <a:lnTo>
                      <a:pt x="808566" y="8310"/>
                    </a:lnTo>
                    <a:lnTo>
                      <a:pt x="811904" y="9277"/>
                    </a:lnTo>
                    <a:cubicBezTo>
                      <a:pt x="814452" y="10067"/>
                      <a:pt x="817439" y="9277"/>
                      <a:pt x="822008" y="7959"/>
                    </a:cubicBezTo>
                    <a:cubicBezTo>
                      <a:pt x="825258" y="6993"/>
                      <a:pt x="829036" y="5938"/>
                      <a:pt x="833165" y="5675"/>
                    </a:cubicBezTo>
                    <a:cubicBezTo>
                      <a:pt x="838963" y="5236"/>
                      <a:pt x="844586" y="5148"/>
                      <a:pt x="850121" y="4972"/>
                    </a:cubicBezTo>
                    <a:cubicBezTo>
                      <a:pt x="857764" y="4796"/>
                      <a:pt x="865056" y="4708"/>
                      <a:pt x="871996" y="3654"/>
                    </a:cubicBezTo>
                    <a:cubicBezTo>
                      <a:pt x="878234" y="2688"/>
                      <a:pt x="884208" y="2600"/>
                      <a:pt x="889919" y="2424"/>
                    </a:cubicBezTo>
                    <a:cubicBezTo>
                      <a:pt x="893696" y="2336"/>
                      <a:pt x="897298" y="2248"/>
                      <a:pt x="900813" y="1897"/>
                    </a:cubicBezTo>
                    <a:cubicBezTo>
                      <a:pt x="905645" y="1458"/>
                      <a:pt x="910476" y="1106"/>
                      <a:pt x="915396" y="755"/>
                    </a:cubicBezTo>
                    <a:cubicBezTo>
                      <a:pt x="918383" y="491"/>
                      <a:pt x="921282" y="316"/>
                      <a:pt x="924269" y="52"/>
                    </a:cubicBezTo>
                    <a:cubicBezTo>
                      <a:pt x="928047" y="-211"/>
                      <a:pt x="931385" y="579"/>
                      <a:pt x="934021" y="1194"/>
                    </a:cubicBezTo>
                    <a:cubicBezTo>
                      <a:pt x="935251" y="1458"/>
                      <a:pt x="936481" y="1809"/>
                      <a:pt x="937184" y="1809"/>
                    </a:cubicBezTo>
                    <a:cubicBezTo>
                      <a:pt x="940259" y="1985"/>
                      <a:pt x="943422" y="1897"/>
                      <a:pt x="946848" y="1897"/>
                    </a:cubicBezTo>
                    <a:cubicBezTo>
                      <a:pt x="950450" y="1809"/>
                      <a:pt x="954140" y="1809"/>
                      <a:pt x="958005" y="1985"/>
                    </a:cubicBezTo>
                    <a:cubicBezTo>
                      <a:pt x="965121" y="2336"/>
                      <a:pt x="971974" y="3127"/>
                      <a:pt x="979617" y="4093"/>
                    </a:cubicBezTo>
                    <a:cubicBezTo>
                      <a:pt x="980935" y="4269"/>
                      <a:pt x="982692" y="4093"/>
                      <a:pt x="984537" y="4006"/>
                    </a:cubicBezTo>
                    <a:cubicBezTo>
                      <a:pt x="988403" y="3742"/>
                      <a:pt x="993410" y="3391"/>
                      <a:pt x="998594" y="5148"/>
                    </a:cubicBezTo>
                    <a:cubicBezTo>
                      <a:pt x="1003426" y="4006"/>
                      <a:pt x="1007818" y="4972"/>
                      <a:pt x="1010805" y="5587"/>
                    </a:cubicBezTo>
                    <a:cubicBezTo>
                      <a:pt x="1011772" y="5763"/>
                      <a:pt x="1012650" y="6026"/>
                      <a:pt x="1013353" y="6114"/>
                    </a:cubicBezTo>
                    <a:cubicBezTo>
                      <a:pt x="1018009" y="6729"/>
                      <a:pt x="1022666" y="7080"/>
                      <a:pt x="1027585" y="7432"/>
                    </a:cubicBezTo>
                    <a:cubicBezTo>
                      <a:pt x="1036371" y="8135"/>
                      <a:pt x="1045420" y="8838"/>
                      <a:pt x="1054381" y="10858"/>
                    </a:cubicBezTo>
                    <a:cubicBezTo>
                      <a:pt x="1058686" y="11825"/>
                      <a:pt x="1063166" y="12527"/>
                      <a:pt x="1067910" y="13230"/>
                    </a:cubicBezTo>
                    <a:cubicBezTo>
                      <a:pt x="1077399" y="14636"/>
                      <a:pt x="1087326" y="16129"/>
                      <a:pt x="1097078" y="20434"/>
                    </a:cubicBezTo>
                    <a:cubicBezTo>
                      <a:pt x="1099801" y="21664"/>
                      <a:pt x="1103843" y="22016"/>
                      <a:pt x="1108060" y="22367"/>
                    </a:cubicBezTo>
                    <a:cubicBezTo>
                      <a:pt x="1109114" y="22455"/>
                      <a:pt x="1110256" y="22543"/>
                      <a:pt x="1111310" y="22631"/>
                    </a:cubicBezTo>
                    <a:cubicBezTo>
                      <a:pt x="1123610" y="23860"/>
                      <a:pt x="1134943" y="27375"/>
                      <a:pt x="1145925" y="30713"/>
                    </a:cubicBezTo>
                    <a:cubicBezTo>
                      <a:pt x="1151635" y="32470"/>
                      <a:pt x="1156994" y="34052"/>
                      <a:pt x="1162441" y="35457"/>
                    </a:cubicBezTo>
                    <a:cubicBezTo>
                      <a:pt x="1170875" y="37566"/>
                      <a:pt x="1179133" y="40201"/>
                      <a:pt x="1187128" y="42749"/>
                    </a:cubicBezTo>
                    <a:lnTo>
                      <a:pt x="1190730" y="43891"/>
                    </a:lnTo>
                    <a:cubicBezTo>
                      <a:pt x="1194244" y="45033"/>
                      <a:pt x="1199076" y="46527"/>
                      <a:pt x="1203293" y="49602"/>
                    </a:cubicBezTo>
                    <a:cubicBezTo>
                      <a:pt x="1207159" y="52413"/>
                      <a:pt x="1212166" y="53994"/>
                      <a:pt x="1217525" y="55664"/>
                    </a:cubicBezTo>
                    <a:cubicBezTo>
                      <a:pt x="1220600" y="56630"/>
                      <a:pt x="1223675" y="57596"/>
                      <a:pt x="1226838" y="58914"/>
                    </a:cubicBezTo>
                    <a:cubicBezTo>
                      <a:pt x="1245726" y="66557"/>
                      <a:pt x="1262331" y="74376"/>
                      <a:pt x="1277354" y="82810"/>
                    </a:cubicBezTo>
                    <a:cubicBezTo>
                      <a:pt x="1292904" y="91508"/>
                      <a:pt x="1307839" y="101611"/>
                      <a:pt x="1322159" y="111363"/>
                    </a:cubicBezTo>
                    <a:lnTo>
                      <a:pt x="1325586" y="113735"/>
                    </a:lnTo>
                    <a:cubicBezTo>
                      <a:pt x="1334107" y="119533"/>
                      <a:pt x="1342893" y="126298"/>
                      <a:pt x="1352381" y="134468"/>
                    </a:cubicBezTo>
                    <a:cubicBezTo>
                      <a:pt x="1356334" y="137895"/>
                      <a:pt x="1359936" y="141585"/>
                      <a:pt x="1363363" y="145099"/>
                    </a:cubicBezTo>
                    <a:cubicBezTo>
                      <a:pt x="1366174" y="147998"/>
                      <a:pt x="1368897" y="150809"/>
                      <a:pt x="1371709" y="153357"/>
                    </a:cubicBezTo>
                    <a:cubicBezTo>
                      <a:pt x="1375047" y="156344"/>
                      <a:pt x="1378034" y="158365"/>
                      <a:pt x="1380582" y="159331"/>
                    </a:cubicBezTo>
                    <a:cubicBezTo>
                      <a:pt x="1385590" y="161176"/>
                      <a:pt x="1390685" y="162845"/>
                      <a:pt x="1396044" y="164514"/>
                    </a:cubicBezTo>
                    <a:cubicBezTo>
                      <a:pt x="1403951" y="166974"/>
                      <a:pt x="1412122" y="169610"/>
                      <a:pt x="1420116" y="173124"/>
                    </a:cubicBezTo>
                    <a:cubicBezTo>
                      <a:pt x="1424070" y="174881"/>
                      <a:pt x="1428199" y="176375"/>
                      <a:pt x="1432504" y="177956"/>
                    </a:cubicBezTo>
                    <a:cubicBezTo>
                      <a:pt x="1440498" y="180855"/>
                      <a:pt x="1448669" y="183842"/>
                      <a:pt x="1456575" y="188762"/>
                    </a:cubicBezTo>
                    <a:cubicBezTo>
                      <a:pt x="1457981" y="189641"/>
                      <a:pt x="1460353" y="190256"/>
                      <a:pt x="1462989" y="190870"/>
                    </a:cubicBezTo>
                    <a:cubicBezTo>
                      <a:pt x="1466415" y="191749"/>
                      <a:pt x="1470368" y="192715"/>
                      <a:pt x="1474146" y="194736"/>
                    </a:cubicBezTo>
                    <a:cubicBezTo>
                      <a:pt x="1477397" y="196493"/>
                      <a:pt x="1480735" y="198162"/>
                      <a:pt x="1484337" y="199832"/>
                    </a:cubicBezTo>
                    <a:cubicBezTo>
                      <a:pt x="1494089" y="204576"/>
                      <a:pt x="1504280" y="209496"/>
                      <a:pt x="1513065" y="217929"/>
                    </a:cubicBezTo>
                    <a:cubicBezTo>
                      <a:pt x="1514120" y="218984"/>
                      <a:pt x="1516843" y="220038"/>
                      <a:pt x="1519303" y="221004"/>
                    </a:cubicBezTo>
                    <a:cubicBezTo>
                      <a:pt x="1520533" y="221444"/>
                      <a:pt x="1521675" y="221971"/>
                      <a:pt x="1522817" y="222498"/>
                    </a:cubicBezTo>
                    <a:cubicBezTo>
                      <a:pt x="1523257" y="222674"/>
                      <a:pt x="1523696" y="222849"/>
                      <a:pt x="1524135" y="223025"/>
                    </a:cubicBezTo>
                    <a:cubicBezTo>
                      <a:pt x="1526683" y="223991"/>
                      <a:pt x="1531339" y="225749"/>
                      <a:pt x="1534414" y="230405"/>
                    </a:cubicBezTo>
                    <a:cubicBezTo>
                      <a:pt x="1543639" y="232250"/>
                      <a:pt x="1549964" y="237960"/>
                      <a:pt x="1555235" y="242704"/>
                    </a:cubicBezTo>
                    <a:cubicBezTo>
                      <a:pt x="1556641" y="244022"/>
                      <a:pt x="1557959" y="245164"/>
                      <a:pt x="1559277" y="246218"/>
                    </a:cubicBezTo>
                    <a:cubicBezTo>
                      <a:pt x="1573948" y="258079"/>
                      <a:pt x="1589498" y="271169"/>
                      <a:pt x="1603203" y="286192"/>
                    </a:cubicBezTo>
                    <a:cubicBezTo>
                      <a:pt x="1610671" y="294362"/>
                      <a:pt x="1617348" y="303323"/>
                      <a:pt x="1623849" y="311933"/>
                    </a:cubicBezTo>
                    <a:cubicBezTo>
                      <a:pt x="1625167" y="313690"/>
                      <a:pt x="1626397" y="315359"/>
                      <a:pt x="1627715" y="317116"/>
                    </a:cubicBezTo>
                    <a:cubicBezTo>
                      <a:pt x="1633952" y="325463"/>
                      <a:pt x="1639751" y="334951"/>
                      <a:pt x="1645022" y="345317"/>
                    </a:cubicBezTo>
                    <a:cubicBezTo>
                      <a:pt x="1646164" y="347602"/>
                      <a:pt x="1647394" y="349886"/>
                      <a:pt x="1648712" y="352258"/>
                    </a:cubicBezTo>
                    <a:cubicBezTo>
                      <a:pt x="1654071" y="362185"/>
                      <a:pt x="1660133" y="373343"/>
                      <a:pt x="1660484" y="386960"/>
                    </a:cubicBezTo>
                    <a:cubicBezTo>
                      <a:pt x="1664174" y="400490"/>
                      <a:pt x="1667951" y="418148"/>
                      <a:pt x="1666634" y="436773"/>
                    </a:cubicBezTo>
                    <a:cubicBezTo>
                      <a:pt x="1666546" y="437476"/>
                      <a:pt x="1666546" y="438179"/>
                      <a:pt x="1666546" y="438882"/>
                    </a:cubicBezTo>
                    <a:cubicBezTo>
                      <a:pt x="1666370" y="442308"/>
                      <a:pt x="1666194" y="446613"/>
                      <a:pt x="1664437" y="450654"/>
                    </a:cubicBezTo>
                    <a:cubicBezTo>
                      <a:pt x="1665843" y="454959"/>
                      <a:pt x="1664525" y="458473"/>
                      <a:pt x="1663383" y="460494"/>
                    </a:cubicBezTo>
                    <a:cubicBezTo>
                      <a:pt x="1663119" y="460933"/>
                      <a:pt x="1662856" y="462514"/>
                      <a:pt x="1662680" y="463569"/>
                    </a:cubicBezTo>
                    <a:cubicBezTo>
                      <a:pt x="1662593" y="464008"/>
                      <a:pt x="1662505" y="464359"/>
                      <a:pt x="1662417" y="464799"/>
                    </a:cubicBezTo>
                    <a:cubicBezTo>
                      <a:pt x="1661978" y="466907"/>
                      <a:pt x="1661626" y="469103"/>
                      <a:pt x="1661275" y="471475"/>
                    </a:cubicBezTo>
                    <a:cubicBezTo>
                      <a:pt x="1660484" y="476571"/>
                      <a:pt x="1659605" y="481842"/>
                      <a:pt x="1657761" y="487113"/>
                    </a:cubicBezTo>
                    <a:cubicBezTo>
                      <a:pt x="1653544" y="499149"/>
                      <a:pt x="1648009" y="513118"/>
                      <a:pt x="1639136" y="525945"/>
                    </a:cubicBezTo>
                    <a:cubicBezTo>
                      <a:pt x="1636236" y="530074"/>
                      <a:pt x="1633689" y="534467"/>
                      <a:pt x="1630877" y="539035"/>
                    </a:cubicBezTo>
                    <a:lnTo>
                      <a:pt x="1629208" y="541846"/>
                    </a:lnTo>
                    <a:cubicBezTo>
                      <a:pt x="1619896" y="557309"/>
                      <a:pt x="1607157" y="569257"/>
                      <a:pt x="1594945" y="580678"/>
                    </a:cubicBezTo>
                    <a:cubicBezTo>
                      <a:pt x="1589674" y="585597"/>
                      <a:pt x="1584754" y="590254"/>
                      <a:pt x="1580010" y="595174"/>
                    </a:cubicBezTo>
                    <a:cubicBezTo>
                      <a:pt x="1575442" y="599918"/>
                      <a:pt x="1569907" y="603256"/>
                      <a:pt x="1565075" y="606243"/>
                    </a:cubicBezTo>
                    <a:cubicBezTo>
                      <a:pt x="1562966" y="607473"/>
                      <a:pt x="1561034" y="608703"/>
                      <a:pt x="1559189" y="609933"/>
                    </a:cubicBezTo>
                    <a:cubicBezTo>
                      <a:pt x="1556817" y="611602"/>
                      <a:pt x="1554357" y="613359"/>
                      <a:pt x="1551897" y="615028"/>
                    </a:cubicBezTo>
                    <a:cubicBezTo>
                      <a:pt x="1546538" y="618806"/>
                      <a:pt x="1541003" y="622760"/>
                      <a:pt x="1535205" y="626274"/>
                    </a:cubicBezTo>
                    <a:cubicBezTo>
                      <a:pt x="1529143" y="629964"/>
                      <a:pt x="1522817" y="633214"/>
                      <a:pt x="1516755" y="636377"/>
                    </a:cubicBezTo>
                    <a:cubicBezTo>
                      <a:pt x="1513241" y="638222"/>
                      <a:pt x="1509639" y="640155"/>
                      <a:pt x="1506125" y="642000"/>
                    </a:cubicBezTo>
                    <a:cubicBezTo>
                      <a:pt x="1492420" y="649555"/>
                      <a:pt x="1475991" y="657989"/>
                      <a:pt x="1458157" y="663787"/>
                    </a:cubicBezTo>
                    <a:cubicBezTo>
                      <a:pt x="1451831" y="665808"/>
                      <a:pt x="1445330" y="668268"/>
                      <a:pt x="1439093" y="670640"/>
                    </a:cubicBezTo>
                    <a:cubicBezTo>
                      <a:pt x="1430571" y="673890"/>
                      <a:pt x="1421698" y="677229"/>
                      <a:pt x="1412649" y="679777"/>
                    </a:cubicBezTo>
                    <a:cubicBezTo>
                      <a:pt x="1410189" y="680480"/>
                      <a:pt x="1407729" y="681270"/>
                      <a:pt x="1405093" y="682149"/>
                    </a:cubicBezTo>
                    <a:cubicBezTo>
                      <a:pt x="1396747" y="684872"/>
                      <a:pt x="1387259" y="687947"/>
                      <a:pt x="1376892" y="687947"/>
                    </a:cubicBezTo>
                    <a:cubicBezTo>
                      <a:pt x="1376804" y="687947"/>
                      <a:pt x="1376716" y="687947"/>
                      <a:pt x="1376628" y="687947"/>
                    </a:cubicBezTo>
                    <a:cubicBezTo>
                      <a:pt x="1376101" y="687947"/>
                      <a:pt x="1374608" y="688474"/>
                      <a:pt x="1373554" y="688826"/>
                    </a:cubicBezTo>
                    <a:lnTo>
                      <a:pt x="1373202" y="688914"/>
                    </a:lnTo>
                    <a:cubicBezTo>
                      <a:pt x="1372236" y="689265"/>
                      <a:pt x="1371006" y="689792"/>
                      <a:pt x="1369688" y="690319"/>
                    </a:cubicBezTo>
                    <a:cubicBezTo>
                      <a:pt x="1365998" y="691988"/>
                      <a:pt x="1361342" y="694009"/>
                      <a:pt x="1355895" y="693746"/>
                    </a:cubicBezTo>
                    <a:cubicBezTo>
                      <a:pt x="1352381" y="693570"/>
                      <a:pt x="1348779" y="694624"/>
                      <a:pt x="1344650" y="695942"/>
                    </a:cubicBezTo>
                    <a:cubicBezTo>
                      <a:pt x="1342453" y="696645"/>
                      <a:pt x="1340169" y="697348"/>
                      <a:pt x="1337709" y="697875"/>
                    </a:cubicBezTo>
                    <a:cubicBezTo>
                      <a:pt x="1329802" y="699720"/>
                      <a:pt x="1321281" y="701213"/>
                      <a:pt x="1312407" y="702267"/>
                    </a:cubicBezTo>
                    <a:cubicBezTo>
                      <a:pt x="1305818" y="703058"/>
                      <a:pt x="1299317" y="703497"/>
                      <a:pt x="1292992" y="703937"/>
                    </a:cubicBezTo>
                    <a:cubicBezTo>
                      <a:pt x="1290268" y="704112"/>
                      <a:pt x="1287633" y="704288"/>
                      <a:pt x="1284909" y="704464"/>
                    </a:cubicBezTo>
                    <a:cubicBezTo>
                      <a:pt x="1284382" y="704464"/>
                      <a:pt x="1283943" y="704552"/>
                      <a:pt x="1283503" y="704552"/>
                    </a:cubicBezTo>
                    <a:cubicBezTo>
                      <a:pt x="1271292" y="710965"/>
                      <a:pt x="1259080" y="709559"/>
                      <a:pt x="1249241" y="707099"/>
                    </a:cubicBezTo>
                    <a:cubicBezTo>
                      <a:pt x="1243794" y="711228"/>
                      <a:pt x="1237556" y="710965"/>
                      <a:pt x="1234218" y="710789"/>
                    </a:cubicBezTo>
                    <a:cubicBezTo>
                      <a:pt x="1233602" y="710789"/>
                      <a:pt x="1233075" y="710701"/>
                      <a:pt x="1232548" y="710701"/>
                    </a:cubicBezTo>
                    <a:cubicBezTo>
                      <a:pt x="1229825" y="710613"/>
                      <a:pt x="1226838" y="710877"/>
                      <a:pt x="1223763" y="711141"/>
                    </a:cubicBezTo>
                    <a:cubicBezTo>
                      <a:pt x="1217789" y="711580"/>
                      <a:pt x="1211024" y="712195"/>
                      <a:pt x="1203820" y="710877"/>
                    </a:cubicBezTo>
                    <a:cubicBezTo>
                      <a:pt x="1203381" y="710965"/>
                      <a:pt x="1202590" y="711228"/>
                      <a:pt x="1202063" y="711316"/>
                    </a:cubicBezTo>
                    <a:cubicBezTo>
                      <a:pt x="1200745" y="711668"/>
                      <a:pt x="1199076" y="712195"/>
                      <a:pt x="1197143" y="712458"/>
                    </a:cubicBezTo>
                    <a:cubicBezTo>
                      <a:pt x="1196880" y="712458"/>
                      <a:pt x="1196616" y="712546"/>
                      <a:pt x="1196265" y="712634"/>
                    </a:cubicBezTo>
                    <a:cubicBezTo>
                      <a:pt x="1193366" y="713161"/>
                      <a:pt x="1188094" y="714040"/>
                      <a:pt x="1183526" y="710701"/>
                    </a:cubicBezTo>
                    <a:cubicBezTo>
                      <a:pt x="1182999" y="710701"/>
                      <a:pt x="1181769" y="710701"/>
                      <a:pt x="1180978" y="710789"/>
                    </a:cubicBezTo>
                    <a:cubicBezTo>
                      <a:pt x="1179221" y="710877"/>
                      <a:pt x="1177025" y="711053"/>
                      <a:pt x="1174653" y="710789"/>
                    </a:cubicBezTo>
                    <a:cubicBezTo>
                      <a:pt x="1174213" y="710701"/>
                      <a:pt x="1173335" y="710789"/>
                      <a:pt x="1172544" y="710789"/>
                    </a:cubicBezTo>
                    <a:cubicBezTo>
                      <a:pt x="1169645" y="710877"/>
                      <a:pt x="1163759" y="711141"/>
                      <a:pt x="1158663" y="707363"/>
                    </a:cubicBezTo>
                    <a:cubicBezTo>
                      <a:pt x="1153831" y="707099"/>
                      <a:pt x="1149526" y="705781"/>
                      <a:pt x="1145573" y="704639"/>
                    </a:cubicBezTo>
                    <a:cubicBezTo>
                      <a:pt x="1139863" y="702882"/>
                      <a:pt x="1136436" y="702004"/>
                      <a:pt x="1132747" y="703321"/>
                    </a:cubicBezTo>
                    <a:cubicBezTo>
                      <a:pt x="1122467" y="707099"/>
                      <a:pt x="1110871" y="705781"/>
                      <a:pt x="1100768" y="703937"/>
                    </a:cubicBezTo>
                    <a:cubicBezTo>
                      <a:pt x="1099625" y="703761"/>
                      <a:pt x="1098571" y="703849"/>
                      <a:pt x="1096639" y="704024"/>
                    </a:cubicBezTo>
                    <a:cubicBezTo>
                      <a:pt x="1095672" y="704112"/>
                      <a:pt x="1094530" y="704200"/>
                      <a:pt x="1093212" y="704288"/>
                    </a:cubicBezTo>
                    <a:cubicBezTo>
                      <a:pt x="1086623" y="704552"/>
                      <a:pt x="1080386" y="703585"/>
                      <a:pt x="1074412" y="702619"/>
                    </a:cubicBezTo>
                    <a:cubicBezTo>
                      <a:pt x="1073445" y="702443"/>
                      <a:pt x="1072391" y="702267"/>
                      <a:pt x="1071425" y="702180"/>
                    </a:cubicBezTo>
                    <a:cubicBezTo>
                      <a:pt x="1066593" y="701477"/>
                      <a:pt x="1061761" y="700510"/>
                      <a:pt x="1057104" y="699632"/>
                    </a:cubicBezTo>
                    <a:cubicBezTo>
                      <a:pt x="1054732" y="699192"/>
                      <a:pt x="1052360" y="698665"/>
                      <a:pt x="1049900" y="698314"/>
                    </a:cubicBezTo>
                    <a:cubicBezTo>
                      <a:pt x="1046211" y="697611"/>
                      <a:pt x="1042521" y="696996"/>
                      <a:pt x="1038919" y="696293"/>
                    </a:cubicBezTo>
                    <a:cubicBezTo>
                      <a:pt x="1033559" y="695327"/>
                      <a:pt x="1028201" y="694360"/>
                      <a:pt x="1022929" y="693394"/>
                    </a:cubicBezTo>
                    <a:cubicBezTo>
                      <a:pt x="1015286" y="691988"/>
                      <a:pt x="1005183" y="689792"/>
                      <a:pt x="995079" y="685839"/>
                    </a:cubicBezTo>
                    <a:cubicBezTo>
                      <a:pt x="994201" y="685663"/>
                      <a:pt x="991741" y="685399"/>
                      <a:pt x="989193" y="685663"/>
                    </a:cubicBezTo>
                    <a:cubicBezTo>
                      <a:pt x="983658" y="686190"/>
                      <a:pt x="978475" y="684784"/>
                      <a:pt x="974258" y="683730"/>
                    </a:cubicBezTo>
                    <a:lnTo>
                      <a:pt x="973028" y="683379"/>
                    </a:lnTo>
                    <a:cubicBezTo>
                      <a:pt x="970041" y="682588"/>
                      <a:pt x="967318" y="681534"/>
                      <a:pt x="964946" y="680567"/>
                    </a:cubicBezTo>
                    <a:cubicBezTo>
                      <a:pt x="963716" y="680040"/>
                      <a:pt x="962574" y="679601"/>
                      <a:pt x="961432" y="679250"/>
                    </a:cubicBezTo>
                    <a:cubicBezTo>
                      <a:pt x="957917" y="678020"/>
                      <a:pt x="954403" y="676878"/>
                      <a:pt x="950713" y="675648"/>
                    </a:cubicBezTo>
                    <a:cubicBezTo>
                      <a:pt x="942279" y="672924"/>
                      <a:pt x="933494" y="670113"/>
                      <a:pt x="925148" y="665984"/>
                    </a:cubicBezTo>
                    <a:cubicBezTo>
                      <a:pt x="921282" y="664051"/>
                      <a:pt x="916978" y="662733"/>
                      <a:pt x="912321" y="661328"/>
                    </a:cubicBezTo>
                    <a:cubicBezTo>
                      <a:pt x="906435" y="659570"/>
                      <a:pt x="900285" y="657725"/>
                      <a:pt x="894224" y="654299"/>
                    </a:cubicBezTo>
                    <a:cubicBezTo>
                      <a:pt x="893872" y="654123"/>
                      <a:pt x="891851" y="654211"/>
                      <a:pt x="889304" y="656408"/>
                    </a:cubicBezTo>
                    <a:cubicBezTo>
                      <a:pt x="888513" y="657023"/>
                      <a:pt x="887810" y="657725"/>
                      <a:pt x="887019" y="658340"/>
                    </a:cubicBezTo>
                    <a:cubicBezTo>
                      <a:pt x="881397" y="663260"/>
                      <a:pt x="875598" y="668268"/>
                      <a:pt x="868746" y="672133"/>
                    </a:cubicBezTo>
                    <a:cubicBezTo>
                      <a:pt x="866110" y="673627"/>
                      <a:pt x="863562" y="675033"/>
                      <a:pt x="860927" y="676526"/>
                    </a:cubicBezTo>
                    <a:cubicBezTo>
                      <a:pt x="844850" y="685663"/>
                      <a:pt x="828157" y="695063"/>
                      <a:pt x="810674" y="702443"/>
                    </a:cubicBezTo>
                    <a:lnTo>
                      <a:pt x="810147" y="702707"/>
                    </a:lnTo>
                    <a:cubicBezTo>
                      <a:pt x="794509" y="709296"/>
                      <a:pt x="778344" y="716148"/>
                      <a:pt x="762004" y="721771"/>
                    </a:cubicBezTo>
                    <a:cubicBezTo>
                      <a:pt x="760247" y="722386"/>
                      <a:pt x="758401" y="723089"/>
                      <a:pt x="756556" y="723791"/>
                    </a:cubicBezTo>
                    <a:cubicBezTo>
                      <a:pt x="748650" y="726779"/>
                      <a:pt x="739777" y="730205"/>
                      <a:pt x="729410" y="729678"/>
                    </a:cubicBezTo>
                    <a:cubicBezTo>
                      <a:pt x="729234" y="729766"/>
                      <a:pt x="729058" y="729854"/>
                      <a:pt x="728970" y="729941"/>
                    </a:cubicBezTo>
                    <a:cubicBezTo>
                      <a:pt x="723084" y="733895"/>
                      <a:pt x="716407" y="735827"/>
                      <a:pt x="708501" y="735827"/>
                    </a:cubicBezTo>
                    <a:cubicBezTo>
                      <a:pt x="708325" y="735827"/>
                      <a:pt x="708149" y="735827"/>
                      <a:pt x="708061" y="735827"/>
                    </a:cubicBezTo>
                    <a:cubicBezTo>
                      <a:pt x="701297" y="740132"/>
                      <a:pt x="693917" y="741187"/>
                      <a:pt x="688031" y="742065"/>
                    </a:cubicBezTo>
                    <a:cubicBezTo>
                      <a:pt x="685219" y="742504"/>
                      <a:pt x="682584" y="742856"/>
                      <a:pt x="680300" y="743471"/>
                    </a:cubicBezTo>
                    <a:cubicBezTo>
                      <a:pt x="670372" y="746282"/>
                      <a:pt x="660445" y="747336"/>
                      <a:pt x="650869" y="748391"/>
                    </a:cubicBezTo>
                    <a:cubicBezTo>
                      <a:pt x="642962" y="749269"/>
                      <a:pt x="635582" y="750060"/>
                      <a:pt x="628290" y="751729"/>
                    </a:cubicBezTo>
                    <a:cubicBezTo>
                      <a:pt x="620207" y="753574"/>
                      <a:pt x="612125" y="754189"/>
                      <a:pt x="604306" y="754804"/>
                    </a:cubicBezTo>
                    <a:cubicBezTo>
                      <a:pt x="598244" y="755243"/>
                      <a:pt x="592621" y="755682"/>
                      <a:pt x="587087" y="756649"/>
                    </a:cubicBezTo>
                    <a:cubicBezTo>
                      <a:pt x="578565" y="758142"/>
                      <a:pt x="570394" y="758757"/>
                      <a:pt x="561960" y="758494"/>
                    </a:cubicBezTo>
                    <a:cubicBezTo>
                      <a:pt x="557568" y="758406"/>
                      <a:pt x="552824" y="758142"/>
                      <a:pt x="547728" y="756649"/>
                    </a:cubicBezTo>
                    <a:cubicBezTo>
                      <a:pt x="546674" y="756385"/>
                      <a:pt x="543248" y="757176"/>
                      <a:pt x="541139" y="757703"/>
                    </a:cubicBezTo>
                    <a:cubicBezTo>
                      <a:pt x="539997" y="757967"/>
                      <a:pt x="538767" y="758230"/>
                      <a:pt x="537537" y="758494"/>
                    </a:cubicBezTo>
                    <a:cubicBezTo>
                      <a:pt x="533759" y="760866"/>
                      <a:pt x="530070" y="761217"/>
                      <a:pt x="526468" y="759636"/>
                    </a:cubicBezTo>
                    <a:cubicBezTo>
                      <a:pt x="524886" y="758933"/>
                      <a:pt x="522602" y="759285"/>
                      <a:pt x="519000" y="759987"/>
                    </a:cubicBezTo>
                    <a:cubicBezTo>
                      <a:pt x="515837" y="760602"/>
                      <a:pt x="512762" y="761217"/>
                      <a:pt x="509336" y="761217"/>
                    </a:cubicBezTo>
                    <a:close/>
                    <a:moveTo>
                      <a:pt x="473228" y="753925"/>
                    </a:moveTo>
                    <a:cubicBezTo>
                      <a:pt x="473228" y="753925"/>
                      <a:pt x="473140" y="753925"/>
                      <a:pt x="473228" y="753925"/>
                    </a:cubicBezTo>
                    <a:cubicBezTo>
                      <a:pt x="473140" y="753925"/>
                      <a:pt x="473228" y="753925"/>
                      <a:pt x="473228" y="753925"/>
                    </a:cubicBezTo>
                    <a:close/>
                    <a:moveTo>
                      <a:pt x="471383" y="733631"/>
                    </a:moveTo>
                    <a:cubicBezTo>
                      <a:pt x="474546" y="733631"/>
                      <a:pt x="477972" y="734510"/>
                      <a:pt x="480696" y="736706"/>
                    </a:cubicBezTo>
                    <a:cubicBezTo>
                      <a:pt x="482101" y="737848"/>
                      <a:pt x="484034" y="738024"/>
                      <a:pt x="488515" y="738112"/>
                    </a:cubicBezTo>
                    <a:lnTo>
                      <a:pt x="489657" y="738112"/>
                    </a:lnTo>
                    <a:cubicBezTo>
                      <a:pt x="495455" y="738287"/>
                      <a:pt x="501693" y="739078"/>
                      <a:pt x="508106" y="740396"/>
                    </a:cubicBezTo>
                    <a:cubicBezTo>
                      <a:pt x="509687" y="740747"/>
                      <a:pt x="512147" y="740220"/>
                      <a:pt x="514783" y="739781"/>
                    </a:cubicBezTo>
                    <a:cubicBezTo>
                      <a:pt x="518736" y="739078"/>
                      <a:pt x="523920" y="738112"/>
                      <a:pt x="529454" y="739254"/>
                    </a:cubicBezTo>
                    <a:cubicBezTo>
                      <a:pt x="530157" y="738990"/>
                      <a:pt x="531036" y="738727"/>
                      <a:pt x="532002" y="738551"/>
                    </a:cubicBezTo>
                    <a:cubicBezTo>
                      <a:pt x="533232" y="738375"/>
                      <a:pt x="534550" y="738024"/>
                      <a:pt x="536044" y="737672"/>
                    </a:cubicBezTo>
                    <a:cubicBezTo>
                      <a:pt x="540875" y="736530"/>
                      <a:pt x="546938" y="735125"/>
                      <a:pt x="553087" y="736882"/>
                    </a:cubicBezTo>
                    <a:cubicBezTo>
                      <a:pt x="555986" y="737672"/>
                      <a:pt x="558798" y="737848"/>
                      <a:pt x="562312" y="737936"/>
                    </a:cubicBezTo>
                    <a:cubicBezTo>
                      <a:pt x="569340" y="738112"/>
                      <a:pt x="576193" y="737672"/>
                      <a:pt x="583221" y="736355"/>
                    </a:cubicBezTo>
                    <a:cubicBezTo>
                      <a:pt x="589722" y="735212"/>
                      <a:pt x="596223" y="734773"/>
                      <a:pt x="602461" y="734246"/>
                    </a:cubicBezTo>
                    <a:cubicBezTo>
                      <a:pt x="609841" y="733719"/>
                      <a:pt x="616781" y="733192"/>
                      <a:pt x="623282" y="731698"/>
                    </a:cubicBezTo>
                    <a:cubicBezTo>
                      <a:pt x="631716" y="729766"/>
                      <a:pt x="640150" y="728799"/>
                      <a:pt x="648321" y="727921"/>
                    </a:cubicBezTo>
                    <a:cubicBezTo>
                      <a:pt x="657458" y="726954"/>
                      <a:pt x="666067" y="725988"/>
                      <a:pt x="674325" y="723704"/>
                    </a:cubicBezTo>
                    <a:cubicBezTo>
                      <a:pt x="677927" y="722649"/>
                      <a:pt x="681354" y="722210"/>
                      <a:pt x="684692" y="721683"/>
                    </a:cubicBezTo>
                    <a:cubicBezTo>
                      <a:pt x="689700" y="720980"/>
                      <a:pt x="694005" y="720277"/>
                      <a:pt x="697167" y="718081"/>
                    </a:cubicBezTo>
                    <a:cubicBezTo>
                      <a:pt x="701209" y="715182"/>
                      <a:pt x="706041" y="715182"/>
                      <a:pt x="708061" y="715182"/>
                    </a:cubicBezTo>
                    <a:cubicBezTo>
                      <a:pt x="711839" y="715182"/>
                      <a:pt x="714650" y="714479"/>
                      <a:pt x="717110" y="712810"/>
                    </a:cubicBezTo>
                    <a:cubicBezTo>
                      <a:pt x="718955" y="711580"/>
                      <a:pt x="723963" y="708593"/>
                      <a:pt x="729937" y="709032"/>
                    </a:cubicBezTo>
                    <a:cubicBezTo>
                      <a:pt x="735999" y="709384"/>
                      <a:pt x="742324" y="707012"/>
                      <a:pt x="749001" y="704464"/>
                    </a:cubicBezTo>
                    <a:cubicBezTo>
                      <a:pt x="750934" y="703673"/>
                      <a:pt x="753042" y="702970"/>
                      <a:pt x="755063" y="702180"/>
                    </a:cubicBezTo>
                    <a:cubicBezTo>
                      <a:pt x="770789" y="696732"/>
                      <a:pt x="786603" y="690056"/>
                      <a:pt x="801977" y="683554"/>
                    </a:cubicBezTo>
                    <a:lnTo>
                      <a:pt x="802504" y="683291"/>
                    </a:lnTo>
                    <a:cubicBezTo>
                      <a:pt x="818933" y="676350"/>
                      <a:pt x="835098" y="667214"/>
                      <a:pt x="850648" y="658428"/>
                    </a:cubicBezTo>
                    <a:cubicBezTo>
                      <a:pt x="853284" y="656935"/>
                      <a:pt x="855919" y="655441"/>
                      <a:pt x="858467" y="654036"/>
                    </a:cubicBezTo>
                    <a:cubicBezTo>
                      <a:pt x="863475" y="651224"/>
                      <a:pt x="868219" y="647095"/>
                      <a:pt x="873314" y="642702"/>
                    </a:cubicBezTo>
                    <a:cubicBezTo>
                      <a:pt x="874105" y="642000"/>
                      <a:pt x="874808" y="641385"/>
                      <a:pt x="875598" y="640682"/>
                    </a:cubicBezTo>
                    <a:cubicBezTo>
                      <a:pt x="884296" y="633126"/>
                      <a:pt x="895453" y="631369"/>
                      <a:pt x="904063" y="636113"/>
                    </a:cubicBezTo>
                    <a:cubicBezTo>
                      <a:pt x="908280" y="638398"/>
                      <a:pt x="913024" y="639891"/>
                      <a:pt x="918207" y="641473"/>
                    </a:cubicBezTo>
                    <a:cubicBezTo>
                      <a:pt x="923391" y="643054"/>
                      <a:pt x="928838" y="644723"/>
                      <a:pt x="934285" y="647359"/>
                    </a:cubicBezTo>
                    <a:cubicBezTo>
                      <a:pt x="941225" y="650785"/>
                      <a:pt x="948869" y="653245"/>
                      <a:pt x="956951" y="655880"/>
                    </a:cubicBezTo>
                    <a:cubicBezTo>
                      <a:pt x="960641" y="657111"/>
                      <a:pt x="964507" y="658340"/>
                      <a:pt x="968284" y="659658"/>
                    </a:cubicBezTo>
                    <a:cubicBezTo>
                      <a:pt x="969778" y="660185"/>
                      <a:pt x="971183" y="660800"/>
                      <a:pt x="972589" y="661328"/>
                    </a:cubicBezTo>
                    <a:cubicBezTo>
                      <a:pt x="974610" y="662118"/>
                      <a:pt x="976542" y="662909"/>
                      <a:pt x="978300" y="663348"/>
                    </a:cubicBezTo>
                    <a:lnTo>
                      <a:pt x="979617" y="663700"/>
                    </a:lnTo>
                    <a:cubicBezTo>
                      <a:pt x="982429" y="664490"/>
                      <a:pt x="985328" y="665281"/>
                      <a:pt x="987173" y="665105"/>
                    </a:cubicBezTo>
                    <a:cubicBezTo>
                      <a:pt x="988754" y="664929"/>
                      <a:pt x="996837" y="664315"/>
                      <a:pt x="1002547" y="666511"/>
                    </a:cubicBezTo>
                    <a:cubicBezTo>
                      <a:pt x="1011069" y="669849"/>
                      <a:pt x="1019942" y="671782"/>
                      <a:pt x="1026707" y="673012"/>
                    </a:cubicBezTo>
                    <a:cubicBezTo>
                      <a:pt x="1031978" y="673978"/>
                      <a:pt x="1037249" y="674945"/>
                      <a:pt x="1042521" y="675911"/>
                    </a:cubicBezTo>
                    <a:cubicBezTo>
                      <a:pt x="1046211" y="676614"/>
                      <a:pt x="1049900" y="677229"/>
                      <a:pt x="1053590" y="677932"/>
                    </a:cubicBezTo>
                    <a:cubicBezTo>
                      <a:pt x="1056050" y="678371"/>
                      <a:pt x="1058510" y="678898"/>
                      <a:pt x="1060970" y="679338"/>
                    </a:cubicBezTo>
                    <a:cubicBezTo>
                      <a:pt x="1065626" y="680216"/>
                      <a:pt x="1070019" y="681095"/>
                      <a:pt x="1074499" y="681797"/>
                    </a:cubicBezTo>
                    <a:cubicBezTo>
                      <a:pt x="1075554" y="681973"/>
                      <a:pt x="1076608" y="682149"/>
                      <a:pt x="1077662" y="682325"/>
                    </a:cubicBezTo>
                    <a:cubicBezTo>
                      <a:pt x="1082846" y="683115"/>
                      <a:pt x="1087765" y="683906"/>
                      <a:pt x="1092246" y="683730"/>
                    </a:cubicBezTo>
                    <a:cubicBezTo>
                      <a:pt x="1092949" y="683730"/>
                      <a:pt x="1093652" y="683642"/>
                      <a:pt x="1094530" y="683554"/>
                    </a:cubicBezTo>
                    <a:cubicBezTo>
                      <a:pt x="1097078" y="683291"/>
                      <a:pt x="1100241" y="682939"/>
                      <a:pt x="1104282" y="683730"/>
                    </a:cubicBezTo>
                    <a:cubicBezTo>
                      <a:pt x="1111222" y="684960"/>
                      <a:pt x="1119832" y="686102"/>
                      <a:pt x="1125542" y="683994"/>
                    </a:cubicBezTo>
                    <a:cubicBezTo>
                      <a:pt x="1135821" y="680216"/>
                      <a:pt x="1144519" y="682852"/>
                      <a:pt x="1151459" y="684960"/>
                    </a:cubicBezTo>
                    <a:cubicBezTo>
                      <a:pt x="1155325" y="686102"/>
                      <a:pt x="1158663" y="687156"/>
                      <a:pt x="1161387" y="686805"/>
                    </a:cubicBezTo>
                    <a:lnTo>
                      <a:pt x="1168064" y="685927"/>
                    </a:lnTo>
                    <a:lnTo>
                      <a:pt x="1170787" y="690407"/>
                    </a:lnTo>
                    <a:cubicBezTo>
                      <a:pt x="1171051" y="690407"/>
                      <a:pt x="1171402" y="690407"/>
                      <a:pt x="1171666" y="690407"/>
                    </a:cubicBezTo>
                    <a:cubicBezTo>
                      <a:pt x="1173159" y="690319"/>
                      <a:pt x="1175004" y="690319"/>
                      <a:pt x="1176937" y="690495"/>
                    </a:cubicBezTo>
                    <a:cubicBezTo>
                      <a:pt x="1177464" y="690583"/>
                      <a:pt x="1178518" y="690495"/>
                      <a:pt x="1179485" y="690407"/>
                    </a:cubicBezTo>
                    <a:cubicBezTo>
                      <a:pt x="1182647" y="690231"/>
                      <a:pt x="1187655" y="689880"/>
                      <a:pt x="1192750" y="692516"/>
                    </a:cubicBezTo>
                    <a:cubicBezTo>
                      <a:pt x="1193190" y="692428"/>
                      <a:pt x="1193541" y="692340"/>
                      <a:pt x="1193981" y="692340"/>
                    </a:cubicBezTo>
                    <a:cubicBezTo>
                      <a:pt x="1194420" y="692252"/>
                      <a:pt x="1195298" y="691988"/>
                      <a:pt x="1196089" y="691813"/>
                    </a:cubicBezTo>
                    <a:cubicBezTo>
                      <a:pt x="1198900" y="691022"/>
                      <a:pt x="1202678" y="689880"/>
                      <a:pt x="1207071" y="690846"/>
                    </a:cubicBezTo>
                    <a:cubicBezTo>
                      <a:pt x="1211551" y="691725"/>
                      <a:pt x="1216559" y="691374"/>
                      <a:pt x="1221918" y="690934"/>
                    </a:cubicBezTo>
                    <a:cubicBezTo>
                      <a:pt x="1225256" y="690671"/>
                      <a:pt x="1228771" y="690407"/>
                      <a:pt x="1232461" y="690407"/>
                    </a:cubicBezTo>
                    <a:cubicBezTo>
                      <a:pt x="1233339" y="690407"/>
                      <a:pt x="1234218" y="690495"/>
                      <a:pt x="1235096" y="690495"/>
                    </a:cubicBezTo>
                    <a:cubicBezTo>
                      <a:pt x="1235623" y="690495"/>
                      <a:pt x="1236326" y="690583"/>
                      <a:pt x="1236853" y="690583"/>
                    </a:cubicBezTo>
                    <a:cubicBezTo>
                      <a:pt x="1241246" y="685487"/>
                      <a:pt x="1248714" y="685927"/>
                      <a:pt x="1252140" y="686893"/>
                    </a:cubicBezTo>
                    <a:cubicBezTo>
                      <a:pt x="1262594" y="689880"/>
                      <a:pt x="1268920" y="689616"/>
                      <a:pt x="1274806" y="686102"/>
                    </a:cubicBezTo>
                    <a:cubicBezTo>
                      <a:pt x="1278145" y="684082"/>
                      <a:pt x="1281483" y="684170"/>
                      <a:pt x="1283152" y="684257"/>
                    </a:cubicBezTo>
                    <a:cubicBezTo>
                      <a:pt x="1283240" y="684257"/>
                      <a:pt x="1283416" y="684257"/>
                      <a:pt x="1283503" y="684257"/>
                    </a:cubicBezTo>
                    <a:cubicBezTo>
                      <a:pt x="1286227" y="684082"/>
                      <a:pt x="1288950" y="683906"/>
                      <a:pt x="1291674" y="683730"/>
                    </a:cubicBezTo>
                    <a:cubicBezTo>
                      <a:pt x="1297999" y="683291"/>
                      <a:pt x="1304061" y="682939"/>
                      <a:pt x="1310035" y="682237"/>
                    </a:cubicBezTo>
                    <a:cubicBezTo>
                      <a:pt x="1318118" y="681270"/>
                      <a:pt x="1325937" y="679953"/>
                      <a:pt x="1333053" y="678283"/>
                    </a:cubicBezTo>
                    <a:cubicBezTo>
                      <a:pt x="1334810" y="677844"/>
                      <a:pt x="1336655" y="677317"/>
                      <a:pt x="1338588" y="676702"/>
                    </a:cubicBezTo>
                    <a:cubicBezTo>
                      <a:pt x="1343859" y="675121"/>
                      <a:pt x="1349833" y="673276"/>
                      <a:pt x="1357037" y="673627"/>
                    </a:cubicBezTo>
                    <a:cubicBezTo>
                      <a:pt x="1357828" y="673539"/>
                      <a:pt x="1359936" y="672573"/>
                      <a:pt x="1361342" y="671958"/>
                    </a:cubicBezTo>
                    <a:cubicBezTo>
                      <a:pt x="1363011" y="671255"/>
                      <a:pt x="1364856" y="670376"/>
                      <a:pt x="1366965" y="669761"/>
                    </a:cubicBezTo>
                    <a:lnTo>
                      <a:pt x="1367316" y="669674"/>
                    </a:lnTo>
                    <a:cubicBezTo>
                      <a:pt x="1369864" y="668883"/>
                      <a:pt x="1373027" y="667829"/>
                      <a:pt x="1376716" y="667829"/>
                    </a:cubicBezTo>
                    <a:cubicBezTo>
                      <a:pt x="1376804" y="667829"/>
                      <a:pt x="1376892" y="667829"/>
                      <a:pt x="1376980" y="667829"/>
                    </a:cubicBezTo>
                    <a:cubicBezTo>
                      <a:pt x="1384096" y="667829"/>
                      <a:pt x="1391212" y="665544"/>
                      <a:pt x="1398768" y="663085"/>
                    </a:cubicBezTo>
                    <a:cubicBezTo>
                      <a:pt x="1401403" y="662206"/>
                      <a:pt x="1404215" y="661328"/>
                      <a:pt x="1407026" y="660537"/>
                    </a:cubicBezTo>
                    <a:cubicBezTo>
                      <a:pt x="1415284" y="658165"/>
                      <a:pt x="1423367" y="655090"/>
                      <a:pt x="1431976" y="651927"/>
                    </a:cubicBezTo>
                    <a:cubicBezTo>
                      <a:pt x="1438478" y="649467"/>
                      <a:pt x="1445154" y="647007"/>
                      <a:pt x="1451919" y="644811"/>
                    </a:cubicBezTo>
                    <a:cubicBezTo>
                      <a:pt x="1468084" y="639540"/>
                      <a:pt x="1483459" y="631633"/>
                      <a:pt x="1496285" y="624517"/>
                    </a:cubicBezTo>
                    <a:cubicBezTo>
                      <a:pt x="1499975" y="622496"/>
                      <a:pt x="1503665" y="620563"/>
                      <a:pt x="1507267" y="618631"/>
                    </a:cubicBezTo>
                    <a:cubicBezTo>
                      <a:pt x="1513329" y="615468"/>
                      <a:pt x="1519127" y="612481"/>
                      <a:pt x="1524662" y="609142"/>
                    </a:cubicBezTo>
                    <a:cubicBezTo>
                      <a:pt x="1529846" y="606067"/>
                      <a:pt x="1534853" y="602553"/>
                      <a:pt x="1540036" y="598776"/>
                    </a:cubicBezTo>
                    <a:cubicBezTo>
                      <a:pt x="1542496" y="597018"/>
                      <a:pt x="1545044" y="595261"/>
                      <a:pt x="1547592" y="593504"/>
                    </a:cubicBezTo>
                    <a:cubicBezTo>
                      <a:pt x="1549876" y="591923"/>
                      <a:pt x="1552248" y="590517"/>
                      <a:pt x="1554445" y="589200"/>
                    </a:cubicBezTo>
                    <a:cubicBezTo>
                      <a:pt x="1558574" y="586652"/>
                      <a:pt x="1562527" y="584280"/>
                      <a:pt x="1565163" y="581556"/>
                    </a:cubicBezTo>
                    <a:cubicBezTo>
                      <a:pt x="1570258" y="576197"/>
                      <a:pt x="1575705" y="571190"/>
                      <a:pt x="1580888" y="566270"/>
                    </a:cubicBezTo>
                    <a:cubicBezTo>
                      <a:pt x="1592661" y="555288"/>
                      <a:pt x="1603730" y="544833"/>
                      <a:pt x="1611637" y="531831"/>
                    </a:cubicBezTo>
                    <a:lnTo>
                      <a:pt x="1613307" y="529108"/>
                    </a:lnTo>
                    <a:cubicBezTo>
                      <a:pt x="1616118" y="524451"/>
                      <a:pt x="1619017" y="519531"/>
                      <a:pt x="1622268" y="514875"/>
                    </a:cubicBezTo>
                    <a:cubicBezTo>
                      <a:pt x="1629735" y="504157"/>
                      <a:pt x="1634567" y="491682"/>
                      <a:pt x="1638345" y="480964"/>
                    </a:cubicBezTo>
                    <a:cubicBezTo>
                      <a:pt x="1639575" y="477362"/>
                      <a:pt x="1640278" y="473233"/>
                      <a:pt x="1640981" y="468840"/>
                    </a:cubicBezTo>
                    <a:cubicBezTo>
                      <a:pt x="1641420" y="466380"/>
                      <a:pt x="1641771" y="463832"/>
                      <a:pt x="1642298" y="461197"/>
                    </a:cubicBezTo>
                    <a:lnTo>
                      <a:pt x="1642474" y="460142"/>
                    </a:lnTo>
                    <a:cubicBezTo>
                      <a:pt x="1642738" y="458737"/>
                      <a:pt x="1643089" y="457067"/>
                      <a:pt x="1643616" y="455398"/>
                    </a:cubicBezTo>
                    <a:cubicBezTo>
                      <a:pt x="1641508" y="449776"/>
                      <a:pt x="1643968" y="445207"/>
                      <a:pt x="1645637" y="443011"/>
                    </a:cubicBezTo>
                    <a:cubicBezTo>
                      <a:pt x="1645900" y="442044"/>
                      <a:pt x="1645988" y="439848"/>
                      <a:pt x="1645988" y="438530"/>
                    </a:cubicBezTo>
                    <a:cubicBezTo>
                      <a:pt x="1645988" y="437652"/>
                      <a:pt x="1646076" y="436773"/>
                      <a:pt x="1646164" y="435895"/>
                    </a:cubicBezTo>
                    <a:cubicBezTo>
                      <a:pt x="1647042" y="423244"/>
                      <a:pt x="1645373" y="410066"/>
                      <a:pt x="1640365" y="391792"/>
                    </a:cubicBezTo>
                    <a:lnTo>
                      <a:pt x="1640014" y="390474"/>
                    </a:lnTo>
                    <a:lnTo>
                      <a:pt x="1640014" y="389069"/>
                    </a:lnTo>
                    <a:cubicBezTo>
                      <a:pt x="1640014" y="380020"/>
                      <a:pt x="1635533" y="371674"/>
                      <a:pt x="1630702" y="362712"/>
                    </a:cubicBezTo>
                    <a:cubicBezTo>
                      <a:pt x="1629384" y="360253"/>
                      <a:pt x="1627978" y="357705"/>
                      <a:pt x="1626748" y="355157"/>
                    </a:cubicBezTo>
                    <a:cubicBezTo>
                      <a:pt x="1622092" y="345845"/>
                      <a:pt x="1616996" y="337498"/>
                      <a:pt x="1611462" y="330119"/>
                    </a:cubicBezTo>
                    <a:cubicBezTo>
                      <a:pt x="1610144" y="328362"/>
                      <a:pt x="1608826" y="326605"/>
                      <a:pt x="1607508" y="324848"/>
                    </a:cubicBezTo>
                    <a:cubicBezTo>
                      <a:pt x="1601358" y="316589"/>
                      <a:pt x="1594945" y="308067"/>
                      <a:pt x="1588180" y="300688"/>
                    </a:cubicBezTo>
                    <a:cubicBezTo>
                      <a:pt x="1575354" y="286631"/>
                      <a:pt x="1560506" y="274244"/>
                      <a:pt x="1546450" y="262823"/>
                    </a:cubicBezTo>
                    <a:cubicBezTo>
                      <a:pt x="1544693" y="261417"/>
                      <a:pt x="1543111" y="259924"/>
                      <a:pt x="1541530" y="258518"/>
                    </a:cubicBezTo>
                    <a:cubicBezTo>
                      <a:pt x="1536610" y="254037"/>
                      <a:pt x="1533360" y="251226"/>
                      <a:pt x="1529230" y="251050"/>
                    </a:cubicBezTo>
                    <a:cubicBezTo>
                      <a:pt x="1524311" y="250787"/>
                      <a:pt x="1519567" y="247448"/>
                      <a:pt x="1517458" y="243056"/>
                    </a:cubicBezTo>
                    <a:cubicBezTo>
                      <a:pt x="1517282" y="242968"/>
                      <a:pt x="1517195" y="242968"/>
                      <a:pt x="1517019" y="242880"/>
                    </a:cubicBezTo>
                    <a:cubicBezTo>
                      <a:pt x="1516228" y="242616"/>
                      <a:pt x="1515437" y="242265"/>
                      <a:pt x="1514735" y="242001"/>
                    </a:cubicBezTo>
                    <a:cubicBezTo>
                      <a:pt x="1513768" y="241562"/>
                      <a:pt x="1512802" y="241211"/>
                      <a:pt x="1511836" y="240859"/>
                    </a:cubicBezTo>
                    <a:cubicBezTo>
                      <a:pt x="1507882" y="239278"/>
                      <a:pt x="1502962" y="237345"/>
                      <a:pt x="1498921" y="233480"/>
                    </a:cubicBezTo>
                    <a:cubicBezTo>
                      <a:pt x="1492420" y="227330"/>
                      <a:pt x="1484162" y="223289"/>
                      <a:pt x="1475376" y="218984"/>
                    </a:cubicBezTo>
                    <a:cubicBezTo>
                      <a:pt x="1471774" y="217227"/>
                      <a:pt x="1467996" y="215382"/>
                      <a:pt x="1464307" y="213361"/>
                    </a:cubicBezTo>
                    <a:cubicBezTo>
                      <a:pt x="1462813" y="212570"/>
                      <a:pt x="1460529" y="211955"/>
                      <a:pt x="1458069" y="211428"/>
                    </a:cubicBezTo>
                    <a:cubicBezTo>
                      <a:pt x="1454203" y="210462"/>
                      <a:pt x="1449899" y="209408"/>
                      <a:pt x="1445769" y="206860"/>
                    </a:cubicBezTo>
                    <a:cubicBezTo>
                      <a:pt x="1439620" y="203082"/>
                      <a:pt x="1432767" y="200534"/>
                      <a:pt x="1425387" y="197899"/>
                    </a:cubicBezTo>
                    <a:cubicBezTo>
                      <a:pt x="1420907" y="196230"/>
                      <a:pt x="1416251" y="194560"/>
                      <a:pt x="1411682" y="192540"/>
                    </a:cubicBezTo>
                    <a:cubicBezTo>
                      <a:pt x="1404830" y="189465"/>
                      <a:pt x="1397538" y="187181"/>
                      <a:pt x="1389807" y="184809"/>
                    </a:cubicBezTo>
                    <a:cubicBezTo>
                      <a:pt x="1384360" y="183139"/>
                      <a:pt x="1378825" y="181382"/>
                      <a:pt x="1373290" y="179274"/>
                    </a:cubicBezTo>
                    <a:cubicBezTo>
                      <a:pt x="1368195" y="177341"/>
                      <a:pt x="1363187" y="174090"/>
                      <a:pt x="1357828" y="169258"/>
                    </a:cubicBezTo>
                    <a:cubicBezTo>
                      <a:pt x="1354489" y="166271"/>
                      <a:pt x="1351414" y="163109"/>
                      <a:pt x="1348515" y="160034"/>
                    </a:cubicBezTo>
                    <a:cubicBezTo>
                      <a:pt x="1345265" y="156695"/>
                      <a:pt x="1342190" y="153445"/>
                      <a:pt x="1338939" y="150634"/>
                    </a:cubicBezTo>
                    <a:cubicBezTo>
                      <a:pt x="1330066" y="142990"/>
                      <a:pt x="1321896" y="136665"/>
                      <a:pt x="1313989" y="131306"/>
                    </a:cubicBezTo>
                    <a:lnTo>
                      <a:pt x="1310562" y="128934"/>
                    </a:lnTo>
                    <a:cubicBezTo>
                      <a:pt x="1296594" y="119445"/>
                      <a:pt x="1282098" y="109606"/>
                      <a:pt x="1267251" y="101347"/>
                    </a:cubicBezTo>
                    <a:cubicBezTo>
                      <a:pt x="1252930" y="93353"/>
                      <a:pt x="1237117" y="85885"/>
                      <a:pt x="1219019" y="78593"/>
                    </a:cubicBezTo>
                    <a:cubicBezTo>
                      <a:pt x="1216559" y="77627"/>
                      <a:pt x="1213923" y="76748"/>
                      <a:pt x="1211200" y="75870"/>
                    </a:cubicBezTo>
                    <a:cubicBezTo>
                      <a:pt x="1204874" y="73849"/>
                      <a:pt x="1197758" y="71565"/>
                      <a:pt x="1191169" y="66821"/>
                    </a:cubicBezTo>
                    <a:cubicBezTo>
                      <a:pt x="1189588" y="65679"/>
                      <a:pt x="1186689" y="64800"/>
                      <a:pt x="1184492" y="64098"/>
                    </a:cubicBezTo>
                    <a:lnTo>
                      <a:pt x="1180890" y="62955"/>
                    </a:lnTo>
                    <a:cubicBezTo>
                      <a:pt x="1172896" y="60408"/>
                      <a:pt x="1165252" y="57948"/>
                      <a:pt x="1157521" y="56015"/>
                    </a:cubicBezTo>
                    <a:cubicBezTo>
                      <a:pt x="1151547" y="54521"/>
                      <a:pt x="1145661" y="52764"/>
                      <a:pt x="1139951" y="51007"/>
                    </a:cubicBezTo>
                    <a:cubicBezTo>
                      <a:pt x="1129408" y="47757"/>
                      <a:pt x="1119481" y="44770"/>
                      <a:pt x="1109202" y="43715"/>
                    </a:cubicBezTo>
                    <a:cubicBezTo>
                      <a:pt x="1108235" y="43628"/>
                      <a:pt x="1107269" y="43540"/>
                      <a:pt x="1106302" y="43452"/>
                    </a:cubicBezTo>
                    <a:cubicBezTo>
                      <a:pt x="1100856" y="42925"/>
                      <a:pt x="1094618" y="42398"/>
                      <a:pt x="1088732" y="39762"/>
                    </a:cubicBezTo>
                    <a:cubicBezTo>
                      <a:pt x="1081528" y="36599"/>
                      <a:pt x="1073445" y="35369"/>
                      <a:pt x="1064923" y="34139"/>
                    </a:cubicBezTo>
                    <a:cubicBezTo>
                      <a:pt x="1060004" y="33437"/>
                      <a:pt x="1054908" y="32646"/>
                      <a:pt x="1049812" y="31504"/>
                    </a:cubicBezTo>
                    <a:cubicBezTo>
                      <a:pt x="1042345" y="29747"/>
                      <a:pt x="1034438" y="29132"/>
                      <a:pt x="1026004" y="28517"/>
                    </a:cubicBezTo>
                    <a:cubicBezTo>
                      <a:pt x="1021084" y="28165"/>
                      <a:pt x="1015901" y="27726"/>
                      <a:pt x="1010805" y="27111"/>
                    </a:cubicBezTo>
                    <a:cubicBezTo>
                      <a:pt x="1009224" y="26935"/>
                      <a:pt x="1007731" y="26584"/>
                      <a:pt x="1006500" y="26320"/>
                    </a:cubicBezTo>
                    <a:cubicBezTo>
                      <a:pt x="1005622" y="26145"/>
                      <a:pt x="1004216" y="25793"/>
                      <a:pt x="1003601" y="25793"/>
                    </a:cubicBezTo>
                    <a:lnTo>
                      <a:pt x="998154" y="29220"/>
                    </a:lnTo>
                    <a:lnTo>
                      <a:pt x="992532" y="25530"/>
                    </a:lnTo>
                    <a:cubicBezTo>
                      <a:pt x="991478" y="24827"/>
                      <a:pt x="989369" y="24915"/>
                      <a:pt x="986118" y="25178"/>
                    </a:cubicBezTo>
                    <a:cubicBezTo>
                      <a:pt x="983483" y="25354"/>
                      <a:pt x="980408" y="25618"/>
                      <a:pt x="977157" y="25178"/>
                    </a:cubicBezTo>
                    <a:cubicBezTo>
                      <a:pt x="969953" y="24300"/>
                      <a:pt x="963364" y="23509"/>
                      <a:pt x="957039" y="23246"/>
                    </a:cubicBezTo>
                    <a:cubicBezTo>
                      <a:pt x="953876" y="23070"/>
                      <a:pt x="950626" y="23158"/>
                      <a:pt x="947199" y="23158"/>
                    </a:cubicBezTo>
                    <a:cubicBezTo>
                      <a:pt x="943685" y="23158"/>
                      <a:pt x="940083" y="23246"/>
                      <a:pt x="936305" y="23070"/>
                    </a:cubicBezTo>
                    <a:cubicBezTo>
                      <a:pt x="933582" y="22982"/>
                      <a:pt x="931122" y="22367"/>
                      <a:pt x="929189" y="21840"/>
                    </a:cubicBezTo>
                    <a:cubicBezTo>
                      <a:pt x="928135" y="21576"/>
                      <a:pt x="926554" y="21225"/>
                      <a:pt x="926027" y="21225"/>
                    </a:cubicBezTo>
                    <a:cubicBezTo>
                      <a:pt x="923039" y="21488"/>
                      <a:pt x="920140" y="21664"/>
                      <a:pt x="917153" y="21928"/>
                    </a:cubicBezTo>
                    <a:cubicBezTo>
                      <a:pt x="912321" y="22279"/>
                      <a:pt x="907577" y="22631"/>
                      <a:pt x="902745" y="23070"/>
                    </a:cubicBezTo>
                    <a:cubicBezTo>
                      <a:pt x="898616" y="23421"/>
                      <a:pt x="894575" y="23509"/>
                      <a:pt x="890621" y="23597"/>
                    </a:cubicBezTo>
                    <a:cubicBezTo>
                      <a:pt x="885262" y="23773"/>
                      <a:pt x="880167" y="23860"/>
                      <a:pt x="875159" y="24651"/>
                    </a:cubicBezTo>
                    <a:cubicBezTo>
                      <a:pt x="866901" y="25881"/>
                      <a:pt x="858643" y="26057"/>
                      <a:pt x="850648" y="26145"/>
                    </a:cubicBezTo>
                    <a:cubicBezTo>
                      <a:pt x="845201" y="26233"/>
                      <a:pt x="840106" y="26320"/>
                      <a:pt x="834922" y="26760"/>
                    </a:cubicBezTo>
                    <a:cubicBezTo>
                      <a:pt x="832814" y="26935"/>
                      <a:pt x="830354" y="27638"/>
                      <a:pt x="827806" y="28341"/>
                    </a:cubicBezTo>
                    <a:cubicBezTo>
                      <a:pt x="822710" y="29747"/>
                      <a:pt x="816649" y="31504"/>
                      <a:pt x="809620" y="30362"/>
                    </a:cubicBezTo>
                    <a:cubicBezTo>
                      <a:pt x="800308" y="33437"/>
                      <a:pt x="790995" y="34491"/>
                      <a:pt x="781858" y="35633"/>
                    </a:cubicBezTo>
                    <a:cubicBezTo>
                      <a:pt x="774479" y="36511"/>
                      <a:pt x="767450" y="37390"/>
                      <a:pt x="760774" y="39235"/>
                    </a:cubicBezTo>
                    <a:cubicBezTo>
                      <a:pt x="756205" y="40465"/>
                      <a:pt x="751637" y="41168"/>
                      <a:pt x="747244" y="41783"/>
                    </a:cubicBezTo>
                    <a:cubicBezTo>
                      <a:pt x="741534" y="42661"/>
                      <a:pt x="736174" y="43452"/>
                      <a:pt x="732045" y="45385"/>
                    </a:cubicBezTo>
                    <a:cubicBezTo>
                      <a:pt x="722645" y="49777"/>
                      <a:pt x="712981" y="52501"/>
                      <a:pt x="703756" y="55136"/>
                    </a:cubicBezTo>
                    <a:cubicBezTo>
                      <a:pt x="699276" y="56454"/>
                      <a:pt x="694971" y="57596"/>
                      <a:pt x="690754" y="59002"/>
                    </a:cubicBezTo>
                    <a:cubicBezTo>
                      <a:pt x="676434" y="63658"/>
                      <a:pt x="661674" y="68578"/>
                      <a:pt x="647530" y="74728"/>
                    </a:cubicBezTo>
                    <a:cubicBezTo>
                      <a:pt x="638481" y="78681"/>
                      <a:pt x="629784" y="83337"/>
                      <a:pt x="620647" y="88257"/>
                    </a:cubicBezTo>
                    <a:cubicBezTo>
                      <a:pt x="617045" y="90190"/>
                      <a:pt x="613355" y="92123"/>
                      <a:pt x="609665" y="94056"/>
                    </a:cubicBezTo>
                    <a:cubicBezTo>
                      <a:pt x="607644" y="95110"/>
                      <a:pt x="605624" y="96076"/>
                      <a:pt x="603603" y="97131"/>
                    </a:cubicBezTo>
                    <a:cubicBezTo>
                      <a:pt x="598244" y="99854"/>
                      <a:pt x="593148" y="102402"/>
                      <a:pt x="588492" y="105389"/>
                    </a:cubicBezTo>
                    <a:cubicBezTo>
                      <a:pt x="577511" y="112505"/>
                      <a:pt x="566090" y="120500"/>
                      <a:pt x="554493" y="129109"/>
                    </a:cubicBezTo>
                    <a:cubicBezTo>
                      <a:pt x="538943" y="140618"/>
                      <a:pt x="526116" y="155202"/>
                      <a:pt x="515574" y="168029"/>
                    </a:cubicBezTo>
                    <a:cubicBezTo>
                      <a:pt x="513114" y="171016"/>
                      <a:pt x="510654" y="174003"/>
                      <a:pt x="508282" y="176990"/>
                    </a:cubicBezTo>
                    <a:cubicBezTo>
                      <a:pt x="504943" y="181119"/>
                      <a:pt x="501429" y="185424"/>
                      <a:pt x="497915" y="189641"/>
                    </a:cubicBezTo>
                    <a:cubicBezTo>
                      <a:pt x="493874" y="194385"/>
                      <a:pt x="487812" y="195000"/>
                      <a:pt x="486055" y="195088"/>
                    </a:cubicBezTo>
                    <a:cubicBezTo>
                      <a:pt x="483771" y="195175"/>
                      <a:pt x="481486" y="195175"/>
                      <a:pt x="479378" y="195175"/>
                    </a:cubicBezTo>
                    <a:cubicBezTo>
                      <a:pt x="474282" y="195175"/>
                      <a:pt x="469978" y="195175"/>
                      <a:pt x="466112" y="196493"/>
                    </a:cubicBezTo>
                    <a:cubicBezTo>
                      <a:pt x="462246" y="197899"/>
                      <a:pt x="458732" y="197196"/>
                      <a:pt x="456536" y="196845"/>
                    </a:cubicBezTo>
                    <a:cubicBezTo>
                      <a:pt x="456185" y="196757"/>
                      <a:pt x="455745" y="196669"/>
                      <a:pt x="455570" y="196669"/>
                    </a:cubicBezTo>
                    <a:cubicBezTo>
                      <a:pt x="453549" y="196493"/>
                      <a:pt x="451528" y="196142"/>
                      <a:pt x="449771" y="195790"/>
                    </a:cubicBezTo>
                    <a:cubicBezTo>
                      <a:pt x="447838" y="195439"/>
                      <a:pt x="445027" y="194912"/>
                      <a:pt x="444061" y="195175"/>
                    </a:cubicBezTo>
                    <a:cubicBezTo>
                      <a:pt x="439844" y="196669"/>
                      <a:pt x="435978" y="196845"/>
                      <a:pt x="432903" y="197108"/>
                    </a:cubicBezTo>
                    <a:cubicBezTo>
                      <a:pt x="432200" y="197108"/>
                      <a:pt x="431585" y="197196"/>
                      <a:pt x="430883" y="197284"/>
                    </a:cubicBezTo>
                    <a:cubicBezTo>
                      <a:pt x="420779" y="198162"/>
                      <a:pt x="410325" y="198426"/>
                      <a:pt x="401100" y="198690"/>
                    </a:cubicBezTo>
                    <a:cubicBezTo>
                      <a:pt x="396708" y="198865"/>
                      <a:pt x="392139" y="199568"/>
                      <a:pt x="387395" y="200271"/>
                    </a:cubicBezTo>
                    <a:cubicBezTo>
                      <a:pt x="381245" y="201237"/>
                      <a:pt x="374920" y="202204"/>
                      <a:pt x="368067" y="202116"/>
                    </a:cubicBezTo>
                    <a:cubicBezTo>
                      <a:pt x="364377" y="202028"/>
                      <a:pt x="359985" y="203258"/>
                      <a:pt x="355241" y="204576"/>
                    </a:cubicBezTo>
                    <a:cubicBezTo>
                      <a:pt x="351287" y="205630"/>
                      <a:pt x="347158" y="206772"/>
                      <a:pt x="342765" y="207387"/>
                    </a:cubicBezTo>
                    <a:cubicBezTo>
                      <a:pt x="339603" y="207826"/>
                      <a:pt x="336440" y="208441"/>
                      <a:pt x="333101" y="209144"/>
                    </a:cubicBezTo>
                    <a:cubicBezTo>
                      <a:pt x="327918" y="210198"/>
                      <a:pt x="322559" y="211253"/>
                      <a:pt x="316936" y="211692"/>
                    </a:cubicBezTo>
                    <a:cubicBezTo>
                      <a:pt x="309908" y="212219"/>
                      <a:pt x="303055" y="214152"/>
                      <a:pt x="295676" y="216172"/>
                    </a:cubicBezTo>
                    <a:cubicBezTo>
                      <a:pt x="293567" y="216787"/>
                      <a:pt x="291459" y="217314"/>
                      <a:pt x="289350" y="217929"/>
                    </a:cubicBezTo>
                    <a:cubicBezTo>
                      <a:pt x="282234" y="219774"/>
                      <a:pt x="275206" y="222059"/>
                      <a:pt x="267826" y="224519"/>
                    </a:cubicBezTo>
                    <a:cubicBezTo>
                      <a:pt x="263258" y="226012"/>
                      <a:pt x="258601" y="227506"/>
                      <a:pt x="253945" y="228999"/>
                    </a:cubicBezTo>
                    <a:cubicBezTo>
                      <a:pt x="250870" y="229965"/>
                      <a:pt x="247883" y="230668"/>
                      <a:pt x="244984" y="231283"/>
                    </a:cubicBezTo>
                    <a:cubicBezTo>
                      <a:pt x="241382" y="232162"/>
                      <a:pt x="237956" y="232952"/>
                      <a:pt x="234881" y="234095"/>
                    </a:cubicBezTo>
                    <a:cubicBezTo>
                      <a:pt x="220297" y="239366"/>
                      <a:pt x="205801" y="245691"/>
                      <a:pt x="192184" y="251665"/>
                    </a:cubicBezTo>
                    <a:cubicBezTo>
                      <a:pt x="169254" y="261769"/>
                      <a:pt x="149751" y="272223"/>
                      <a:pt x="132531" y="283381"/>
                    </a:cubicBezTo>
                    <a:cubicBezTo>
                      <a:pt x="130071" y="284962"/>
                      <a:pt x="127699" y="286983"/>
                      <a:pt x="125151" y="289179"/>
                    </a:cubicBezTo>
                    <a:cubicBezTo>
                      <a:pt x="120144" y="293396"/>
                      <a:pt x="114609" y="298052"/>
                      <a:pt x="107141" y="300863"/>
                    </a:cubicBezTo>
                    <a:cubicBezTo>
                      <a:pt x="106790" y="301303"/>
                      <a:pt x="106351" y="301742"/>
                      <a:pt x="105912" y="302181"/>
                    </a:cubicBezTo>
                    <a:cubicBezTo>
                      <a:pt x="103276" y="304641"/>
                      <a:pt x="100552" y="307189"/>
                      <a:pt x="98005" y="309649"/>
                    </a:cubicBezTo>
                    <a:cubicBezTo>
                      <a:pt x="91767" y="315623"/>
                      <a:pt x="85266" y="321860"/>
                      <a:pt x="78238" y="327395"/>
                    </a:cubicBezTo>
                    <a:cubicBezTo>
                      <a:pt x="72351" y="332139"/>
                      <a:pt x="67783" y="338377"/>
                      <a:pt x="62951" y="344966"/>
                    </a:cubicBezTo>
                    <a:cubicBezTo>
                      <a:pt x="60579" y="348305"/>
                      <a:pt x="58031" y="351731"/>
                      <a:pt x="55308" y="355069"/>
                    </a:cubicBezTo>
                    <a:cubicBezTo>
                      <a:pt x="55132" y="355333"/>
                      <a:pt x="54693" y="356299"/>
                      <a:pt x="54429" y="357002"/>
                    </a:cubicBezTo>
                    <a:cubicBezTo>
                      <a:pt x="53199" y="359901"/>
                      <a:pt x="51267" y="364206"/>
                      <a:pt x="46786" y="367544"/>
                    </a:cubicBezTo>
                    <a:cubicBezTo>
                      <a:pt x="41163" y="371674"/>
                      <a:pt x="38352" y="379053"/>
                      <a:pt x="35365" y="386784"/>
                    </a:cubicBezTo>
                    <a:cubicBezTo>
                      <a:pt x="34662" y="388541"/>
                      <a:pt x="33959" y="390474"/>
                      <a:pt x="33257" y="392231"/>
                    </a:cubicBezTo>
                    <a:cubicBezTo>
                      <a:pt x="28161" y="404707"/>
                      <a:pt x="25262" y="418939"/>
                      <a:pt x="22450" y="432732"/>
                    </a:cubicBezTo>
                    <a:lnTo>
                      <a:pt x="22099" y="434401"/>
                    </a:lnTo>
                    <a:cubicBezTo>
                      <a:pt x="20166" y="444065"/>
                      <a:pt x="20781" y="453729"/>
                      <a:pt x="21396" y="464008"/>
                    </a:cubicBezTo>
                    <a:cubicBezTo>
                      <a:pt x="21660" y="468664"/>
                      <a:pt x="22011" y="473496"/>
                      <a:pt x="22011" y="478328"/>
                    </a:cubicBezTo>
                    <a:cubicBezTo>
                      <a:pt x="22099" y="486499"/>
                      <a:pt x="25262" y="495284"/>
                      <a:pt x="28688" y="504596"/>
                    </a:cubicBezTo>
                    <a:cubicBezTo>
                      <a:pt x="30182" y="508638"/>
                      <a:pt x="31675" y="512767"/>
                      <a:pt x="32905" y="516984"/>
                    </a:cubicBezTo>
                    <a:cubicBezTo>
                      <a:pt x="34311" y="521552"/>
                      <a:pt x="35804" y="525242"/>
                      <a:pt x="37473" y="528141"/>
                    </a:cubicBezTo>
                    <a:cubicBezTo>
                      <a:pt x="40460" y="533324"/>
                      <a:pt x="43975" y="539386"/>
                      <a:pt x="48279" y="544745"/>
                    </a:cubicBezTo>
                    <a:cubicBezTo>
                      <a:pt x="51881" y="549314"/>
                      <a:pt x="54868" y="554058"/>
                      <a:pt x="57680" y="558626"/>
                    </a:cubicBezTo>
                    <a:cubicBezTo>
                      <a:pt x="61106" y="564249"/>
                      <a:pt x="64357" y="569520"/>
                      <a:pt x="68574" y="573825"/>
                    </a:cubicBezTo>
                    <a:cubicBezTo>
                      <a:pt x="72088" y="577427"/>
                      <a:pt x="75426" y="581205"/>
                      <a:pt x="78677" y="584807"/>
                    </a:cubicBezTo>
                    <a:cubicBezTo>
                      <a:pt x="87902" y="595086"/>
                      <a:pt x="96511" y="604838"/>
                      <a:pt x="107932" y="611163"/>
                    </a:cubicBezTo>
                    <a:cubicBezTo>
                      <a:pt x="111007" y="612920"/>
                      <a:pt x="112676" y="615468"/>
                      <a:pt x="113555" y="616873"/>
                    </a:cubicBezTo>
                    <a:cubicBezTo>
                      <a:pt x="113643" y="616961"/>
                      <a:pt x="113643" y="617049"/>
                      <a:pt x="113730" y="617137"/>
                    </a:cubicBezTo>
                    <a:cubicBezTo>
                      <a:pt x="114609" y="618016"/>
                      <a:pt x="115751" y="619070"/>
                      <a:pt x="116718" y="619773"/>
                    </a:cubicBezTo>
                    <a:cubicBezTo>
                      <a:pt x="119090" y="621442"/>
                      <a:pt x="121550" y="623111"/>
                      <a:pt x="123922" y="624780"/>
                    </a:cubicBezTo>
                    <a:cubicBezTo>
                      <a:pt x="132531" y="630754"/>
                      <a:pt x="141492" y="636992"/>
                      <a:pt x="150453" y="642790"/>
                    </a:cubicBezTo>
                    <a:cubicBezTo>
                      <a:pt x="160996" y="649643"/>
                      <a:pt x="171275" y="656232"/>
                      <a:pt x="181993" y="662030"/>
                    </a:cubicBezTo>
                    <a:cubicBezTo>
                      <a:pt x="185946" y="664227"/>
                      <a:pt x="190251" y="665984"/>
                      <a:pt x="194820" y="667917"/>
                    </a:cubicBezTo>
                    <a:cubicBezTo>
                      <a:pt x="200091" y="670113"/>
                      <a:pt x="205538" y="672485"/>
                      <a:pt x="210809" y="675472"/>
                    </a:cubicBezTo>
                    <a:cubicBezTo>
                      <a:pt x="211863" y="676087"/>
                      <a:pt x="212917" y="676702"/>
                      <a:pt x="213972" y="677317"/>
                    </a:cubicBezTo>
                    <a:cubicBezTo>
                      <a:pt x="217749" y="679513"/>
                      <a:pt x="221351" y="681622"/>
                      <a:pt x="224338" y="681973"/>
                    </a:cubicBezTo>
                    <a:cubicBezTo>
                      <a:pt x="229785" y="682588"/>
                      <a:pt x="233827" y="684960"/>
                      <a:pt x="237077" y="686805"/>
                    </a:cubicBezTo>
                    <a:cubicBezTo>
                      <a:pt x="239625" y="688299"/>
                      <a:pt x="241118" y="689089"/>
                      <a:pt x="242524" y="689177"/>
                    </a:cubicBezTo>
                    <a:cubicBezTo>
                      <a:pt x="248762" y="689441"/>
                      <a:pt x="253945" y="692164"/>
                      <a:pt x="258601" y="694536"/>
                    </a:cubicBezTo>
                    <a:cubicBezTo>
                      <a:pt x="260622" y="695591"/>
                      <a:pt x="262467" y="696557"/>
                      <a:pt x="264136" y="697172"/>
                    </a:cubicBezTo>
                    <a:lnTo>
                      <a:pt x="265805" y="697787"/>
                    </a:lnTo>
                    <a:cubicBezTo>
                      <a:pt x="275118" y="701213"/>
                      <a:pt x="284782" y="704639"/>
                      <a:pt x="294270" y="707275"/>
                    </a:cubicBezTo>
                    <a:cubicBezTo>
                      <a:pt x="306745" y="710613"/>
                      <a:pt x="319660" y="713601"/>
                      <a:pt x="332135" y="716412"/>
                    </a:cubicBezTo>
                    <a:cubicBezTo>
                      <a:pt x="334771" y="717027"/>
                      <a:pt x="337406" y="717642"/>
                      <a:pt x="340042" y="718257"/>
                    </a:cubicBezTo>
                    <a:cubicBezTo>
                      <a:pt x="351375" y="720892"/>
                      <a:pt x="363060" y="723528"/>
                      <a:pt x="374832" y="725812"/>
                    </a:cubicBezTo>
                    <a:cubicBezTo>
                      <a:pt x="377643" y="726339"/>
                      <a:pt x="380806" y="726603"/>
                      <a:pt x="384144" y="726866"/>
                    </a:cubicBezTo>
                    <a:cubicBezTo>
                      <a:pt x="390821" y="727394"/>
                      <a:pt x="398289" y="728008"/>
                      <a:pt x="405317" y="731171"/>
                    </a:cubicBezTo>
                    <a:cubicBezTo>
                      <a:pt x="411203" y="733807"/>
                      <a:pt x="417529" y="733983"/>
                      <a:pt x="424996" y="734158"/>
                    </a:cubicBezTo>
                    <a:cubicBezTo>
                      <a:pt x="430531" y="734334"/>
                      <a:pt x="436329" y="734422"/>
                      <a:pt x="442304" y="735652"/>
                    </a:cubicBezTo>
                    <a:cubicBezTo>
                      <a:pt x="451704" y="737584"/>
                      <a:pt x="459259" y="737321"/>
                      <a:pt x="465409" y="734773"/>
                    </a:cubicBezTo>
                    <a:cubicBezTo>
                      <a:pt x="467078" y="733983"/>
                      <a:pt x="469187" y="733631"/>
                      <a:pt x="471383" y="733631"/>
                    </a:cubicBezTo>
                    <a:close/>
                    <a:moveTo>
                      <a:pt x="1195562" y="694360"/>
                    </a:moveTo>
                    <a:cubicBezTo>
                      <a:pt x="1195650" y="694360"/>
                      <a:pt x="1195650" y="694448"/>
                      <a:pt x="1195562" y="694360"/>
                    </a:cubicBezTo>
                    <a:cubicBezTo>
                      <a:pt x="1195650" y="694448"/>
                      <a:pt x="1195650" y="694360"/>
                      <a:pt x="1195562" y="694360"/>
                    </a:cubicBezTo>
                    <a:close/>
                    <a:moveTo>
                      <a:pt x="1283064" y="684170"/>
                    </a:moveTo>
                    <a:cubicBezTo>
                      <a:pt x="1283064" y="684170"/>
                      <a:pt x="1283064" y="684170"/>
                      <a:pt x="1283064" y="684170"/>
                    </a:cubicBezTo>
                    <a:cubicBezTo>
                      <a:pt x="1283064" y="684170"/>
                      <a:pt x="1283064" y="684170"/>
                      <a:pt x="1283064" y="684170"/>
                    </a:cubicBezTo>
                    <a:close/>
                    <a:moveTo>
                      <a:pt x="1356861" y="673451"/>
                    </a:moveTo>
                    <a:cubicBezTo>
                      <a:pt x="1356861" y="673451"/>
                      <a:pt x="1356861" y="673451"/>
                      <a:pt x="1356861" y="673451"/>
                    </a:cubicBezTo>
                    <a:cubicBezTo>
                      <a:pt x="1356861" y="673451"/>
                      <a:pt x="1356861" y="673451"/>
                      <a:pt x="1356861" y="673451"/>
                    </a:cubicBezTo>
                    <a:close/>
                    <a:moveTo>
                      <a:pt x="113818" y="617137"/>
                    </a:moveTo>
                    <a:cubicBezTo>
                      <a:pt x="113818" y="617137"/>
                      <a:pt x="113818" y="617137"/>
                      <a:pt x="113818" y="617137"/>
                    </a:cubicBezTo>
                    <a:cubicBezTo>
                      <a:pt x="113818" y="617137"/>
                      <a:pt x="113818" y="617137"/>
                      <a:pt x="113818" y="617137"/>
                    </a:cubicBezTo>
                    <a:close/>
                    <a:moveTo>
                      <a:pt x="1150405" y="692164"/>
                    </a:moveTo>
                    <a:cubicBezTo>
                      <a:pt x="1149790" y="692164"/>
                      <a:pt x="1149175" y="692164"/>
                      <a:pt x="1148560" y="692076"/>
                    </a:cubicBezTo>
                    <a:cubicBezTo>
                      <a:pt x="1142235" y="691461"/>
                      <a:pt x="1135997" y="690143"/>
                      <a:pt x="1130199" y="688211"/>
                    </a:cubicBezTo>
                    <a:cubicBezTo>
                      <a:pt x="1126158" y="686805"/>
                      <a:pt x="1121853" y="685927"/>
                      <a:pt x="1117284" y="684960"/>
                    </a:cubicBezTo>
                    <a:cubicBezTo>
                      <a:pt x="1115000" y="684433"/>
                      <a:pt x="1112716" y="683994"/>
                      <a:pt x="1110344" y="683379"/>
                    </a:cubicBezTo>
                    <a:cubicBezTo>
                      <a:pt x="1106654" y="682500"/>
                      <a:pt x="1102437" y="682412"/>
                      <a:pt x="1097956" y="682237"/>
                    </a:cubicBezTo>
                    <a:cubicBezTo>
                      <a:pt x="1090050" y="682061"/>
                      <a:pt x="1081088" y="681797"/>
                      <a:pt x="1072039" y="677229"/>
                    </a:cubicBezTo>
                    <a:cubicBezTo>
                      <a:pt x="1069580" y="675999"/>
                      <a:pt x="1064572" y="675999"/>
                      <a:pt x="1060091" y="675999"/>
                    </a:cubicBezTo>
                    <a:cubicBezTo>
                      <a:pt x="1058334" y="675999"/>
                      <a:pt x="1056489" y="675999"/>
                      <a:pt x="1054644" y="675999"/>
                    </a:cubicBezTo>
                    <a:cubicBezTo>
                      <a:pt x="1048055" y="675823"/>
                      <a:pt x="1042257" y="674066"/>
                      <a:pt x="1037689" y="672749"/>
                    </a:cubicBezTo>
                    <a:cubicBezTo>
                      <a:pt x="1035931" y="672221"/>
                      <a:pt x="1033735" y="671958"/>
                      <a:pt x="1031275" y="671694"/>
                    </a:cubicBezTo>
                    <a:cubicBezTo>
                      <a:pt x="1027322" y="671255"/>
                      <a:pt x="1022753" y="670728"/>
                      <a:pt x="1018097" y="668883"/>
                    </a:cubicBezTo>
                    <a:cubicBezTo>
                      <a:pt x="1017570" y="668707"/>
                      <a:pt x="1017043" y="668444"/>
                      <a:pt x="1016604" y="668180"/>
                    </a:cubicBezTo>
                    <a:cubicBezTo>
                      <a:pt x="1010893" y="670552"/>
                      <a:pt x="1005095" y="668004"/>
                      <a:pt x="1001142" y="666335"/>
                    </a:cubicBezTo>
                    <a:cubicBezTo>
                      <a:pt x="1000614" y="666072"/>
                      <a:pt x="999999" y="665896"/>
                      <a:pt x="999560" y="665632"/>
                    </a:cubicBezTo>
                    <a:lnTo>
                      <a:pt x="996661" y="664490"/>
                    </a:lnTo>
                    <a:cubicBezTo>
                      <a:pt x="988227" y="661064"/>
                      <a:pt x="980232" y="657901"/>
                      <a:pt x="971886" y="657023"/>
                    </a:cubicBezTo>
                    <a:cubicBezTo>
                      <a:pt x="968196" y="656583"/>
                      <a:pt x="965209" y="655090"/>
                      <a:pt x="963101" y="653948"/>
                    </a:cubicBezTo>
                    <a:cubicBezTo>
                      <a:pt x="962486" y="653596"/>
                      <a:pt x="961695" y="653245"/>
                      <a:pt x="961344" y="653069"/>
                    </a:cubicBezTo>
                    <a:cubicBezTo>
                      <a:pt x="952998" y="651576"/>
                      <a:pt x="945530" y="648764"/>
                      <a:pt x="938238" y="646041"/>
                    </a:cubicBezTo>
                    <a:cubicBezTo>
                      <a:pt x="934197" y="644547"/>
                      <a:pt x="930331" y="643054"/>
                      <a:pt x="926466" y="641912"/>
                    </a:cubicBezTo>
                    <a:cubicBezTo>
                      <a:pt x="924796" y="641385"/>
                      <a:pt x="922952" y="640858"/>
                      <a:pt x="921370" y="640682"/>
                    </a:cubicBezTo>
                    <a:cubicBezTo>
                      <a:pt x="914693" y="639715"/>
                      <a:pt x="906259" y="634181"/>
                      <a:pt x="904327" y="627504"/>
                    </a:cubicBezTo>
                    <a:cubicBezTo>
                      <a:pt x="903097" y="623111"/>
                      <a:pt x="904414" y="618631"/>
                      <a:pt x="907841" y="615731"/>
                    </a:cubicBezTo>
                    <a:cubicBezTo>
                      <a:pt x="913024" y="611339"/>
                      <a:pt x="920931" y="605804"/>
                      <a:pt x="928750" y="608703"/>
                    </a:cubicBezTo>
                    <a:cubicBezTo>
                      <a:pt x="932440" y="610021"/>
                      <a:pt x="936569" y="610724"/>
                      <a:pt x="940874" y="611339"/>
                    </a:cubicBezTo>
                    <a:cubicBezTo>
                      <a:pt x="942631" y="611602"/>
                      <a:pt x="944388" y="611866"/>
                      <a:pt x="946233" y="612217"/>
                    </a:cubicBezTo>
                    <a:lnTo>
                      <a:pt x="950538" y="613008"/>
                    </a:lnTo>
                    <a:cubicBezTo>
                      <a:pt x="958972" y="614501"/>
                      <a:pt x="967757" y="616083"/>
                      <a:pt x="976367" y="618191"/>
                    </a:cubicBezTo>
                    <a:cubicBezTo>
                      <a:pt x="980847" y="619245"/>
                      <a:pt x="985416" y="619860"/>
                      <a:pt x="989808" y="619948"/>
                    </a:cubicBezTo>
                    <a:cubicBezTo>
                      <a:pt x="990775" y="619948"/>
                      <a:pt x="992356" y="619597"/>
                      <a:pt x="994025" y="619245"/>
                    </a:cubicBezTo>
                    <a:cubicBezTo>
                      <a:pt x="995870" y="618806"/>
                      <a:pt x="997891" y="618367"/>
                      <a:pt x="1000087" y="618103"/>
                    </a:cubicBezTo>
                    <a:cubicBezTo>
                      <a:pt x="1009751" y="617137"/>
                      <a:pt x="1019942" y="619245"/>
                      <a:pt x="1030397" y="624341"/>
                    </a:cubicBezTo>
                    <a:cubicBezTo>
                      <a:pt x="1034438" y="626274"/>
                      <a:pt x="1039006" y="626889"/>
                      <a:pt x="1044278" y="627504"/>
                    </a:cubicBezTo>
                    <a:cubicBezTo>
                      <a:pt x="1045947" y="627680"/>
                      <a:pt x="1047528" y="627943"/>
                      <a:pt x="1049198" y="628119"/>
                    </a:cubicBezTo>
                    <a:cubicBezTo>
                      <a:pt x="1051482" y="628470"/>
                      <a:pt x="1053766" y="628734"/>
                      <a:pt x="1056138" y="628997"/>
                    </a:cubicBezTo>
                    <a:cubicBezTo>
                      <a:pt x="1062551" y="629788"/>
                      <a:pt x="1069228" y="630579"/>
                      <a:pt x="1076081" y="632599"/>
                    </a:cubicBezTo>
                    <a:cubicBezTo>
                      <a:pt x="1082231" y="631369"/>
                      <a:pt x="1088029" y="631809"/>
                      <a:pt x="1093124" y="632160"/>
                    </a:cubicBezTo>
                    <a:cubicBezTo>
                      <a:pt x="1095848" y="632336"/>
                      <a:pt x="1098396" y="632599"/>
                      <a:pt x="1100768" y="632511"/>
                    </a:cubicBezTo>
                    <a:cubicBezTo>
                      <a:pt x="1109729" y="632248"/>
                      <a:pt x="1117723" y="632248"/>
                      <a:pt x="1125367" y="632511"/>
                    </a:cubicBezTo>
                    <a:cubicBezTo>
                      <a:pt x="1129232" y="632687"/>
                      <a:pt x="1132834" y="633390"/>
                      <a:pt x="1135997" y="634005"/>
                    </a:cubicBezTo>
                    <a:cubicBezTo>
                      <a:pt x="1137139" y="634181"/>
                      <a:pt x="1138193" y="634444"/>
                      <a:pt x="1139336" y="634620"/>
                    </a:cubicBezTo>
                    <a:cubicBezTo>
                      <a:pt x="1141005" y="634883"/>
                      <a:pt x="1143113" y="634708"/>
                      <a:pt x="1145573" y="634444"/>
                    </a:cubicBezTo>
                    <a:cubicBezTo>
                      <a:pt x="1148472" y="634093"/>
                      <a:pt x="1151723" y="633829"/>
                      <a:pt x="1155413" y="634093"/>
                    </a:cubicBezTo>
                    <a:lnTo>
                      <a:pt x="1159278" y="634444"/>
                    </a:lnTo>
                    <a:cubicBezTo>
                      <a:pt x="1172017" y="635498"/>
                      <a:pt x="1185195" y="636553"/>
                      <a:pt x="1198198" y="640770"/>
                    </a:cubicBezTo>
                    <a:cubicBezTo>
                      <a:pt x="1203205" y="640945"/>
                      <a:pt x="1208301" y="641297"/>
                      <a:pt x="1213133" y="641648"/>
                    </a:cubicBezTo>
                    <a:cubicBezTo>
                      <a:pt x="1225081" y="642439"/>
                      <a:pt x="1236326" y="643230"/>
                      <a:pt x="1247396" y="642263"/>
                    </a:cubicBezTo>
                    <a:cubicBezTo>
                      <a:pt x="1250471" y="642000"/>
                      <a:pt x="1253545" y="641912"/>
                      <a:pt x="1256444" y="641912"/>
                    </a:cubicBezTo>
                    <a:cubicBezTo>
                      <a:pt x="1262331" y="641824"/>
                      <a:pt x="1267338" y="641736"/>
                      <a:pt x="1271643" y="639891"/>
                    </a:cubicBezTo>
                    <a:cubicBezTo>
                      <a:pt x="1275070" y="638398"/>
                      <a:pt x="1278232" y="638749"/>
                      <a:pt x="1280692" y="639364"/>
                    </a:cubicBezTo>
                    <a:lnTo>
                      <a:pt x="1283240" y="635938"/>
                    </a:lnTo>
                    <a:lnTo>
                      <a:pt x="1291059" y="639979"/>
                    </a:lnTo>
                    <a:cubicBezTo>
                      <a:pt x="1294134" y="641560"/>
                      <a:pt x="1297736" y="641385"/>
                      <a:pt x="1303446" y="640945"/>
                    </a:cubicBezTo>
                    <a:cubicBezTo>
                      <a:pt x="1306082" y="640770"/>
                      <a:pt x="1308717" y="640594"/>
                      <a:pt x="1311617" y="640594"/>
                    </a:cubicBezTo>
                    <a:cubicBezTo>
                      <a:pt x="1327167" y="640945"/>
                      <a:pt x="1333932" y="638398"/>
                      <a:pt x="1338412" y="630491"/>
                    </a:cubicBezTo>
                    <a:cubicBezTo>
                      <a:pt x="1340872" y="626186"/>
                      <a:pt x="1345177" y="625044"/>
                      <a:pt x="1346846" y="624605"/>
                    </a:cubicBezTo>
                    <a:lnTo>
                      <a:pt x="1347110" y="624517"/>
                    </a:lnTo>
                    <a:cubicBezTo>
                      <a:pt x="1348428" y="624165"/>
                      <a:pt x="1349657" y="623726"/>
                      <a:pt x="1350975" y="623375"/>
                    </a:cubicBezTo>
                    <a:cubicBezTo>
                      <a:pt x="1354753" y="622233"/>
                      <a:pt x="1358618" y="621090"/>
                      <a:pt x="1362660" y="620212"/>
                    </a:cubicBezTo>
                    <a:cubicBezTo>
                      <a:pt x="1364417" y="619860"/>
                      <a:pt x="1366174" y="619421"/>
                      <a:pt x="1367931" y="618982"/>
                    </a:cubicBezTo>
                    <a:cubicBezTo>
                      <a:pt x="1374344" y="617488"/>
                      <a:pt x="1381021" y="615907"/>
                      <a:pt x="1388225" y="616083"/>
                    </a:cubicBezTo>
                    <a:cubicBezTo>
                      <a:pt x="1391564" y="616171"/>
                      <a:pt x="1395166" y="615028"/>
                      <a:pt x="1399207" y="613711"/>
                    </a:cubicBezTo>
                    <a:cubicBezTo>
                      <a:pt x="1403160" y="612393"/>
                      <a:pt x="1407729" y="610899"/>
                      <a:pt x="1412824" y="610460"/>
                    </a:cubicBezTo>
                    <a:cubicBezTo>
                      <a:pt x="1413791" y="610372"/>
                      <a:pt x="1414757" y="610284"/>
                      <a:pt x="1415723" y="610196"/>
                    </a:cubicBezTo>
                    <a:cubicBezTo>
                      <a:pt x="1420116" y="609845"/>
                      <a:pt x="1424684" y="609494"/>
                      <a:pt x="1427584" y="608176"/>
                    </a:cubicBezTo>
                    <a:cubicBezTo>
                      <a:pt x="1434348" y="605013"/>
                      <a:pt x="1441113" y="603783"/>
                      <a:pt x="1447263" y="602905"/>
                    </a:cubicBezTo>
                    <a:lnTo>
                      <a:pt x="1446384" y="601587"/>
                    </a:lnTo>
                    <a:lnTo>
                      <a:pt x="1457366" y="596843"/>
                    </a:lnTo>
                    <a:cubicBezTo>
                      <a:pt x="1458157" y="596491"/>
                      <a:pt x="1459123" y="595964"/>
                      <a:pt x="1460177" y="595437"/>
                    </a:cubicBezTo>
                    <a:cubicBezTo>
                      <a:pt x="1463428" y="593680"/>
                      <a:pt x="1467381" y="591572"/>
                      <a:pt x="1472389" y="591308"/>
                    </a:cubicBezTo>
                    <a:cubicBezTo>
                      <a:pt x="1478539" y="590957"/>
                      <a:pt x="1482405" y="589727"/>
                      <a:pt x="1485831" y="587091"/>
                    </a:cubicBezTo>
                    <a:cubicBezTo>
                      <a:pt x="1489433" y="584280"/>
                      <a:pt x="1493738" y="583401"/>
                      <a:pt x="1497076" y="582874"/>
                    </a:cubicBezTo>
                    <a:cubicBezTo>
                      <a:pt x="1499799" y="582523"/>
                      <a:pt x="1500151" y="581996"/>
                      <a:pt x="1500678" y="581205"/>
                    </a:cubicBezTo>
                    <a:cubicBezTo>
                      <a:pt x="1504104" y="576285"/>
                      <a:pt x="1512714" y="570399"/>
                      <a:pt x="1520357" y="573298"/>
                    </a:cubicBezTo>
                    <a:cubicBezTo>
                      <a:pt x="1521412" y="573737"/>
                      <a:pt x="1522026" y="573737"/>
                      <a:pt x="1526419" y="569872"/>
                    </a:cubicBezTo>
                    <a:lnTo>
                      <a:pt x="1526595" y="569696"/>
                    </a:lnTo>
                    <a:cubicBezTo>
                      <a:pt x="1534590" y="562668"/>
                      <a:pt x="1542233" y="554761"/>
                      <a:pt x="1549700" y="547030"/>
                    </a:cubicBezTo>
                    <a:cubicBezTo>
                      <a:pt x="1551282" y="545361"/>
                      <a:pt x="1552951" y="543691"/>
                      <a:pt x="1554532" y="542022"/>
                    </a:cubicBezTo>
                    <a:cubicBezTo>
                      <a:pt x="1554708" y="541407"/>
                      <a:pt x="1554884" y="540616"/>
                      <a:pt x="1555235" y="539826"/>
                    </a:cubicBezTo>
                    <a:cubicBezTo>
                      <a:pt x="1555323" y="539474"/>
                      <a:pt x="1555411" y="539211"/>
                      <a:pt x="1555587" y="538859"/>
                    </a:cubicBezTo>
                    <a:cubicBezTo>
                      <a:pt x="1556202" y="536927"/>
                      <a:pt x="1556992" y="534027"/>
                      <a:pt x="1559277" y="531392"/>
                    </a:cubicBezTo>
                    <a:cubicBezTo>
                      <a:pt x="1562439" y="527702"/>
                      <a:pt x="1565690" y="524100"/>
                      <a:pt x="1568853" y="520674"/>
                    </a:cubicBezTo>
                    <a:cubicBezTo>
                      <a:pt x="1571927" y="517247"/>
                      <a:pt x="1575178" y="513733"/>
                      <a:pt x="1578165" y="510219"/>
                    </a:cubicBezTo>
                    <a:cubicBezTo>
                      <a:pt x="1578868" y="509428"/>
                      <a:pt x="1579219" y="508813"/>
                      <a:pt x="1579395" y="508462"/>
                    </a:cubicBezTo>
                    <a:cubicBezTo>
                      <a:pt x="1579395" y="508110"/>
                      <a:pt x="1579395" y="507583"/>
                      <a:pt x="1579395" y="507144"/>
                    </a:cubicBezTo>
                    <a:cubicBezTo>
                      <a:pt x="1579483" y="504157"/>
                      <a:pt x="1579571" y="498007"/>
                      <a:pt x="1584842" y="493878"/>
                    </a:cubicBezTo>
                    <a:cubicBezTo>
                      <a:pt x="1586687" y="492472"/>
                      <a:pt x="1588883" y="491506"/>
                      <a:pt x="1591343" y="491155"/>
                    </a:cubicBezTo>
                    <a:cubicBezTo>
                      <a:pt x="1592573" y="488958"/>
                      <a:pt x="1593891" y="486850"/>
                      <a:pt x="1595121" y="484741"/>
                    </a:cubicBezTo>
                    <a:cubicBezTo>
                      <a:pt x="1599953" y="476747"/>
                      <a:pt x="1604170" y="469894"/>
                      <a:pt x="1604258" y="461812"/>
                    </a:cubicBezTo>
                    <a:cubicBezTo>
                      <a:pt x="1604258" y="461284"/>
                      <a:pt x="1604258" y="459879"/>
                      <a:pt x="1604170" y="459176"/>
                    </a:cubicBezTo>
                    <a:cubicBezTo>
                      <a:pt x="1596263" y="453026"/>
                      <a:pt x="1594330" y="443538"/>
                      <a:pt x="1598986" y="434489"/>
                    </a:cubicBezTo>
                    <a:cubicBezTo>
                      <a:pt x="1599338" y="433874"/>
                      <a:pt x="1599338" y="433523"/>
                      <a:pt x="1598899" y="432820"/>
                    </a:cubicBezTo>
                    <a:cubicBezTo>
                      <a:pt x="1596878" y="429218"/>
                      <a:pt x="1596351" y="425440"/>
                      <a:pt x="1595999" y="422717"/>
                    </a:cubicBezTo>
                    <a:lnTo>
                      <a:pt x="1595999" y="422541"/>
                    </a:lnTo>
                    <a:cubicBezTo>
                      <a:pt x="1595824" y="420960"/>
                      <a:pt x="1595824" y="419554"/>
                      <a:pt x="1595999" y="418324"/>
                    </a:cubicBezTo>
                    <a:cubicBezTo>
                      <a:pt x="1594418" y="415161"/>
                      <a:pt x="1593979" y="412174"/>
                      <a:pt x="1593627" y="410066"/>
                    </a:cubicBezTo>
                    <a:cubicBezTo>
                      <a:pt x="1593452" y="409187"/>
                      <a:pt x="1593364" y="408309"/>
                      <a:pt x="1593188" y="407869"/>
                    </a:cubicBezTo>
                    <a:cubicBezTo>
                      <a:pt x="1592749" y="406552"/>
                      <a:pt x="1591519" y="404794"/>
                      <a:pt x="1590201" y="402862"/>
                    </a:cubicBezTo>
                    <a:cubicBezTo>
                      <a:pt x="1589410" y="401720"/>
                      <a:pt x="1588532" y="400490"/>
                      <a:pt x="1587741" y="399172"/>
                    </a:cubicBezTo>
                    <a:cubicBezTo>
                      <a:pt x="1580274" y="386872"/>
                      <a:pt x="1575705" y="375978"/>
                      <a:pt x="1573421" y="364997"/>
                    </a:cubicBezTo>
                    <a:cubicBezTo>
                      <a:pt x="1568325" y="360516"/>
                      <a:pt x="1565514" y="354981"/>
                      <a:pt x="1563318" y="350413"/>
                    </a:cubicBezTo>
                    <a:cubicBezTo>
                      <a:pt x="1561912" y="347689"/>
                      <a:pt x="1560682" y="345054"/>
                      <a:pt x="1559101" y="343209"/>
                    </a:cubicBezTo>
                    <a:cubicBezTo>
                      <a:pt x="1555850" y="339256"/>
                      <a:pt x="1554532" y="334687"/>
                      <a:pt x="1553478" y="330997"/>
                    </a:cubicBezTo>
                    <a:cubicBezTo>
                      <a:pt x="1553127" y="329767"/>
                      <a:pt x="1552775" y="328625"/>
                      <a:pt x="1552512" y="327747"/>
                    </a:cubicBezTo>
                    <a:cubicBezTo>
                      <a:pt x="1549437" y="319488"/>
                      <a:pt x="1543375" y="312460"/>
                      <a:pt x="1536874" y="304905"/>
                    </a:cubicBezTo>
                    <a:cubicBezTo>
                      <a:pt x="1535556" y="303323"/>
                      <a:pt x="1534150" y="301742"/>
                      <a:pt x="1532833" y="300161"/>
                    </a:cubicBezTo>
                    <a:cubicBezTo>
                      <a:pt x="1530812" y="298667"/>
                      <a:pt x="1528879" y="297261"/>
                      <a:pt x="1526946" y="295768"/>
                    </a:cubicBezTo>
                    <a:cubicBezTo>
                      <a:pt x="1518425" y="289355"/>
                      <a:pt x="1510342" y="283293"/>
                      <a:pt x="1501644" y="279515"/>
                    </a:cubicBezTo>
                    <a:cubicBezTo>
                      <a:pt x="1494177" y="276264"/>
                      <a:pt x="1487939" y="271784"/>
                      <a:pt x="1481965" y="267479"/>
                    </a:cubicBezTo>
                    <a:cubicBezTo>
                      <a:pt x="1478012" y="264668"/>
                      <a:pt x="1474322" y="262032"/>
                      <a:pt x="1470368" y="259836"/>
                    </a:cubicBezTo>
                    <a:cubicBezTo>
                      <a:pt x="1462813" y="255619"/>
                      <a:pt x="1456312" y="250260"/>
                      <a:pt x="1449899" y="245164"/>
                    </a:cubicBezTo>
                    <a:cubicBezTo>
                      <a:pt x="1446736" y="242616"/>
                      <a:pt x="1443749" y="240244"/>
                      <a:pt x="1440674" y="237960"/>
                    </a:cubicBezTo>
                    <a:cubicBezTo>
                      <a:pt x="1436457" y="234885"/>
                      <a:pt x="1432064" y="231810"/>
                      <a:pt x="1427847" y="228823"/>
                    </a:cubicBezTo>
                    <a:cubicBezTo>
                      <a:pt x="1425212" y="226978"/>
                      <a:pt x="1422576" y="225221"/>
                      <a:pt x="1420028" y="223376"/>
                    </a:cubicBezTo>
                    <a:cubicBezTo>
                      <a:pt x="1418447" y="222234"/>
                      <a:pt x="1417393" y="221092"/>
                      <a:pt x="1416690" y="220302"/>
                    </a:cubicBezTo>
                    <a:cubicBezTo>
                      <a:pt x="1416602" y="220214"/>
                      <a:pt x="1416514" y="220038"/>
                      <a:pt x="1416426" y="219950"/>
                    </a:cubicBezTo>
                    <a:lnTo>
                      <a:pt x="1404478" y="207299"/>
                    </a:lnTo>
                    <a:lnTo>
                      <a:pt x="1421170" y="202819"/>
                    </a:lnTo>
                    <a:cubicBezTo>
                      <a:pt x="1421258" y="202819"/>
                      <a:pt x="1421434" y="202731"/>
                      <a:pt x="1421522" y="202643"/>
                    </a:cubicBezTo>
                    <a:cubicBezTo>
                      <a:pt x="1423015" y="202116"/>
                      <a:pt x="1425739" y="201062"/>
                      <a:pt x="1429165" y="201677"/>
                    </a:cubicBezTo>
                    <a:cubicBezTo>
                      <a:pt x="1432416" y="202204"/>
                      <a:pt x="1435578" y="203258"/>
                      <a:pt x="1438214" y="204839"/>
                    </a:cubicBezTo>
                    <a:lnTo>
                      <a:pt x="1441289" y="206684"/>
                    </a:lnTo>
                    <a:cubicBezTo>
                      <a:pt x="1453676" y="213976"/>
                      <a:pt x="1465361" y="220917"/>
                      <a:pt x="1478275" y="225397"/>
                    </a:cubicBezTo>
                    <a:cubicBezTo>
                      <a:pt x="1482405" y="226803"/>
                      <a:pt x="1485479" y="229350"/>
                      <a:pt x="1487939" y="231371"/>
                    </a:cubicBezTo>
                    <a:cubicBezTo>
                      <a:pt x="1489081" y="232338"/>
                      <a:pt x="1490751" y="233567"/>
                      <a:pt x="1491453" y="233831"/>
                    </a:cubicBezTo>
                    <a:cubicBezTo>
                      <a:pt x="1501469" y="237433"/>
                      <a:pt x="1509112" y="243319"/>
                      <a:pt x="1516492" y="249118"/>
                    </a:cubicBezTo>
                    <a:cubicBezTo>
                      <a:pt x="1520533" y="252280"/>
                      <a:pt x="1524398" y="255180"/>
                      <a:pt x="1528352" y="257639"/>
                    </a:cubicBezTo>
                    <a:cubicBezTo>
                      <a:pt x="1529846" y="258518"/>
                      <a:pt x="1531427" y="259396"/>
                      <a:pt x="1533184" y="260275"/>
                    </a:cubicBezTo>
                    <a:cubicBezTo>
                      <a:pt x="1534853" y="261154"/>
                      <a:pt x="1536610" y="262032"/>
                      <a:pt x="1538367" y="263086"/>
                    </a:cubicBezTo>
                    <a:cubicBezTo>
                      <a:pt x="1541091" y="264668"/>
                      <a:pt x="1543375" y="266425"/>
                      <a:pt x="1545220" y="268445"/>
                    </a:cubicBezTo>
                    <a:cubicBezTo>
                      <a:pt x="1545747" y="268973"/>
                      <a:pt x="1546186" y="269500"/>
                      <a:pt x="1546538" y="270027"/>
                    </a:cubicBezTo>
                    <a:cubicBezTo>
                      <a:pt x="1553390" y="272223"/>
                      <a:pt x="1556904" y="277934"/>
                      <a:pt x="1558837" y="281096"/>
                    </a:cubicBezTo>
                    <a:cubicBezTo>
                      <a:pt x="1559364" y="281887"/>
                      <a:pt x="1560067" y="283117"/>
                      <a:pt x="1560419" y="283468"/>
                    </a:cubicBezTo>
                    <a:cubicBezTo>
                      <a:pt x="1563142" y="286192"/>
                      <a:pt x="1565953" y="288740"/>
                      <a:pt x="1568941" y="291551"/>
                    </a:cubicBezTo>
                    <a:cubicBezTo>
                      <a:pt x="1576320" y="298316"/>
                      <a:pt x="1583876" y="305256"/>
                      <a:pt x="1589762" y="314481"/>
                    </a:cubicBezTo>
                    <a:cubicBezTo>
                      <a:pt x="1599074" y="320455"/>
                      <a:pt x="1602764" y="329592"/>
                      <a:pt x="1605751" y="336971"/>
                    </a:cubicBezTo>
                    <a:cubicBezTo>
                      <a:pt x="1606366" y="338377"/>
                      <a:pt x="1606893" y="339783"/>
                      <a:pt x="1607508" y="341100"/>
                    </a:cubicBezTo>
                    <a:cubicBezTo>
                      <a:pt x="1608738" y="343824"/>
                      <a:pt x="1609529" y="344615"/>
                      <a:pt x="1609705" y="344702"/>
                    </a:cubicBezTo>
                    <a:cubicBezTo>
                      <a:pt x="1620598" y="354191"/>
                      <a:pt x="1622795" y="366315"/>
                      <a:pt x="1624728" y="377120"/>
                    </a:cubicBezTo>
                    <a:lnTo>
                      <a:pt x="1624903" y="377999"/>
                    </a:lnTo>
                    <a:cubicBezTo>
                      <a:pt x="1625167" y="379317"/>
                      <a:pt x="1625606" y="380283"/>
                      <a:pt x="1625782" y="380635"/>
                    </a:cubicBezTo>
                    <a:cubicBezTo>
                      <a:pt x="1631932" y="386082"/>
                      <a:pt x="1632019" y="393198"/>
                      <a:pt x="1632107" y="397063"/>
                    </a:cubicBezTo>
                    <a:cubicBezTo>
                      <a:pt x="1632107" y="397503"/>
                      <a:pt x="1632107" y="397942"/>
                      <a:pt x="1632107" y="398381"/>
                    </a:cubicBezTo>
                    <a:lnTo>
                      <a:pt x="1636939" y="401983"/>
                    </a:lnTo>
                    <a:lnTo>
                      <a:pt x="1634655" y="409099"/>
                    </a:lnTo>
                    <a:cubicBezTo>
                      <a:pt x="1633689" y="411999"/>
                      <a:pt x="1634128" y="415688"/>
                      <a:pt x="1634655" y="419993"/>
                    </a:cubicBezTo>
                    <a:cubicBezTo>
                      <a:pt x="1635007" y="422629"/>
                      <a:pt x="1635270" y="425264"/>
                      <a:pt x="1635358" y="428164"/>
                    </a:cubicBezTo>
                    <a:cubicBezTo>
                      <a:pt x="1635621" y="438530"/>
                      <a:pt x="1635007" y="446701"/>
                      <a:pt x="1633513" y="454783"/>
                    </a:cubicBezTo>
                    <a:cubicBezTo>
                      <a:pt x="1633337" y="455925"/>
                      <a:pt x="1633249" y="457419"/>
                      <a:pt x="1633249" y="459088"/>
                    </a:cubicBezTo>
                    <a:cubicBezTo>
                      <a:pt x="1633161" y="463305"/>
                      <a:pt x="1633074" y="469103"/>
                      <a:pt x="1629823" y="474902"/>
                    </a:cubicBezTo>
                    <a:cubicBezTo>
                      <a:pt x="1626221" y="481403"/>
                      <a:pt x="1624640" y="486762"/>
                      <a:pt x="1624640" y="492121"/>
                    </a:cubicBezTo>
                    <a:cubicBezTo>
                      <a:pt x="1624640" y="492824"/>
                      <a:pt x="1624552" y="493527"/>
                      <a:pt x="1624464" y="494142"/>
                    </a:cubicBezTo>
                    <a:lnTo>
                      <a:pt x="1624464" y="494142"/>
                    </a:lnTo>
                    <a:lnTo>
                      <a:pt x="1624376" y="494581"/>
                    </a:lnTo>
                    <a:cubicBezTo>
                      <a:pt x="1624288" y="495020"/>
                      <a:pt x="1624200" y="495372"/>
                      <a:pt x="1624025" y="495811"/>
                    </a:cubicBezTo>
                    <a:lnTo>
                      <a:pt x="1621740" y="504860"/>
                    </a:lnTo>
                    <a:cubicBezTo>
                      <a:pt x="1621740" y="504948"/>
                      <a:pt x="1621740" y="505036"/>
                      <a:pt x="1621740" y="505123"/>
                    </a:cubicBezTo>
                    <a:cubicBezTo>
                      <a:pt x="1621477" y="506968"/>
                      <a:pt x="1620950" y="511273"/>
                      <a:pt x="1617084" y="514348"/>
                    </a:cubicBezTo>
                    <a:cubicBezTo>
                      <a:pt x="1616557" y="514787"/>
                      <a:pt x="1616030" y="515139"/>
                      <a:pt x="1615503" y="515578"/>
                    </a:cubicBezTo>
                    <a:cubicBezTo>
                      <a:pt x="1610934" y="519180"/>
                      <a:pt x="1608475" y="521201"/>
                      <a:pt x="1607333" y="524891"/>
                    </a:cubicBezTo>
                    <a:cubicBezTo>
                      <a:pt x="1605488" y="530865"/>
                      <a:pt x="1601095" y="535169"/>
                      <a:pt x="1597669" y="538596"/>
                    </a:cubicBezTo>
                    <a:cubicBezTo>
                      <a:pt x="1596351" y="539913"/>
                      <a:pt x="1595121" y="541144"/>
                      <a:pt x="1594154" y="542286"/>
                    </a:cubicBezTo>
                    <a:cubicBezTo>
                      <a:pt x="1592485" y="544306"/>
                      <a:pt x="1590992" y="546327"/>
                      <a:pt x="1589323" y="548435"/>
                    </a:cubicBezTo>
                    <a:cubicBezTo>
                      <a:pt x="1587302" y="551071"/>
                      <a:pt x="1585193" y="553707"/>
                      <a:pt x="1582997" y="556342"/>
                    </a:cubicBezTo>
                    <a:cubicBezTo>
                      <a:pt x="1582031" y="557572"/>
                      <a:pt x="1580801" y="558802"/>
                      <a:pt x="1579483" y="560032"/>
                    </a:cubicBezTo>
                    <a:cubicBezTo>
                      <a:pt x="1579571" y="562053"/>
                      <a:pt x="1579131" y="564073"/>
                      <a:pt x="1578165" y="566006"/>
                    </a:cubicBezTo>
                    <a:cubicBezTo>
                      <a:pt x="1575793" y="570487"/>
                      <a:pt x="1570961" y="572947"/>
                      <a:pt x="1565250" y="572595"/>
                    </a:cubicBezTo>
                    <a:cubicBezTo>
                      <a:pt x="1564811" y="572595"/>
                      <a:pt x="1564021" y="572507"/>
                      <a:pt x="1561034" y="575494"/>
                    </a:cubicBezTo>
                    <a:cubicBezTo>
                      <a:pt x="1548822" y="587706"/>
                      <a:pt x="1534150" y="598512"/>
                      <a:pt x="1517458" y="607737"/>
                    </a:cubicBezTo>
                    <a:cubicBezTo>
                      <a:pt x="1514998" y="609142"/>
                      <a:pt x="1512450" y="610724"/>
                      <a:pt x="1509815" y="612481"/>
                    </a:cubicBezTo>
                    <a:cubicBezTo>
                      <a:pt x="1505071" y="615644"/>
                      <a:pt x="1500151" y="618806"/>
                      <a:pt x="1494616" y="621003"/>
                    </a:cubicBezTo>
                    <a:cubicBezTo>
                      <a:pt x="1492420" y="621881"/>
                      <a:pt x="1489960" y="623375"/>
                      <a:pt x="1487412" y="624956"/>
                    </a:cubicBezTo>
                    <a:cubicBezTo>
                      <a:pt x="1482229" y="628207"/>
                      <a:pt x="1475903" y="632072"/>
                      <a:pt x="1467821" y="632687"/>
                    </a:cubicBezTo>
                    <a:cubicBezTo>
                      <a:pt x="1461759" y="636641"/>
                      <a:pt x="1455346" y="639013"/>
                      <a:pt x="1449196" y="641297"/>
                    </a:cubicBezTo>
                    <a:cubicBezTo>
                      <a:pt x="1445154" y="642790"/>
                      <a:pt x="1441289" y="644284"/>
                      <a:pt x="1437775" y="646041"/>
                    </a:cubicBezTo>
                    <a:cubicBezTo>
                      <a:pt x="1426002" y="652191"/>
                      <a:pt x="1413351" y="656056"/>
                      <a:pt x="1400173" y="657638"/>
                    </a:cubicBezTo>
                    <a:cubicBezTo>
                      <a:pt x="1396396" y="658077"/>
                      <a:pt x="1393057" y="659131"/>
                      <a:pt x="1391037" y="660449"/>
                    </a:cubicBezTo>
                    <a:cubicBezTo>
                      <a:pt x="1384623" y="664666"/>
                      <a:pt x="1377946" y="665632"/>
                      <a:pt x="1372587" y="666423"/>
                    </a:cubicBezTo>
                    <a:cubicBezTo>
                      <a:pt x="1370391" y="666774"/>
                      <a:pt x="1368282" y="667038"/>
                      <a:pt x="1366525" y="667565"/>
                    </a:cubicBezTo>
                    <a:cubicBezTo>
                      <a:pt x="1365998" y="667741"/>
                      <a:pt x="1365471" y="667829"/>
                      <a:pt x="1364944" y="667917"/>
                    </a:cubicBezTo>
                    <a:cubicBezTo>
                      <a:pt x="1364593" y="668004"/>
                      <a:pt x="1364153" y="668092"/>
                      <a:pt x="1363890" y="668180"/>
                    </a:cubicBezTo>
                    <a:cubicBezTo>
                      <a:pt x="1351942" y="674506"/>
                      <a:pt x="1338939" y="675472"/>
                      <a:pt x="1330154" y="675648"/>
                    </a:cubicBezTo>
                    <a:cubicBezTo>
                      <a:pt x="1326288" y="675735"/>
                      <a:pt x="1322159" y="676790"/>
                      <a:pt x="1317854" y="677844"/>
                    </a:cubicBezTo>
                    <a:cubicBezTo>
                      <a:pt x="1311968" y="679338"/>
                      <a:pt x="1305291" y="681007"/>
                      <a:pt x="1297999" y="680567"/>
                    </a:cubicBezTo>
                    <a:cubicBezTo>
                      <a:pt x="1289038" y="684521"/>
                      <a:pt x="1279989" y="684609"/>
                      <a:pt x="1271907" y="684697"/>
                    </a:cubicBezTo>
                    <a:cubicBezTo>
                      <a:pt x="1266196" y="684784"/>
                      <a:pt x="1260837" y="684784"/>
                      <a:pt x="1256269" y="686278"/>
                    </a:cubicBezTo>
                    <a:cubicBezTo>
                      <a:pt x="1251173" y="687859"/>
                      <a:pt x="1246605" y="687420"/>
                      <a:pt x="1243266" y="687069"/>
                    </a:cubicBezTo>
                    <a:cubicBezTo>
                      <a:pt x="1242124" y="686981"/>
                      <a:pt x="1240543" y="686805"/>
                      <a:pt x="1240104" y="686893"/>
                    </a:cubicBezTo>
                    <a:cubicBezTo>
                      <a:pt x="1232636" y="688123"/>
                      <a:pt x="1225344" y="688123"/>
                      <a:pt x="1218316" y="688123"/>
                    </a:cubicBezTo>
                    <a:cubicBezTo>
                      <a:pt x="1210058" y="688123"/>
                      <a:pt x="1202327" y="688123"/>
                      <a:pt x="1195210" y="690143"/>
                    </a:cubicBezTo>
                    <a:cubicBezTo>
                      <a:pt x="1191521" y="691198"/>
                      <a:pt x="1188094" y="690846"/>
                      <a:pt x="1185547" y="690583"/>
                    </a:cubicBezTo>
                    <a:lnTo>
                      <a:pt x="1185020" y="690495"/>
                    </a:lnTo>
                    <a:cubicBezTo>
                      <a:pt x="1183087" y="690319"/>
                      <a:pt x="1181242" y="690056"/>
                      <a:pt x="1179397" y="689704"/>
                    </a:cubicBezTo>
                    <a:cubicBezTo>
                      <a:pt x="1176761" y="689353"/>
                      <a:pt x="1174389" y="688914"/>
                      <a:pt x="1172193" y="688914"/>
                    </a:cubicBezTo>
                    <a:cubicBezTo>
                      <a:pt x="1172193" y="688914"/>
                      <a:pt x="1172193" y="688914"/>
                      <a:pt x="1172193" y="688914"/>
                    </a:cubicBezTo>
                    <a:cubicBezTo>
                      <a:pt x="1169469" y="688914"/>
                      <a:pt x="1166394" y="689441"/>
                      <a:pt x="1163144" y="689968"/>
                    </a:cubicBezTo>
                    <a:cubicBezTo>
                      <a:pt x="1162178" y="690143"/>
                      <a:pt x="1161299" y="690319"/>
                      <a:pt x="1160333" y="690407"/>
                    </a:cubicBezTo>
                    <a:cubicBezTo>
                      <a:pt x="1159718" y="690495"/>
                      <a:pt x="1158927" y="690759"/>
                      <a:pt x="1157961" y="691022"/>
                    </a:cubicBezTo>
                    <a:cubicBezTo>
                      <a:pt x="1156291" y="691374"/>
                      <a:pt x="1153568" y="692164"/>
                      <a:pt x="1150405" y="692164"/>
                    </a:cubicBezTo>
                    <a:close/>
                    <a:moveTo>
                      <a:pt x="1061936" y="655266"/>
                    </a:moveTo>
                    <a:cubicBezTo>
                      <a:pt x="1068174" y="655266"/>
                      <a:pt x="1075114" y="655529"/>
                      <a:pt x="1081440" y="658692"/>
                    </a:cubicBezTo>
                    <a:cubicBezTo>
                      <a:pt x="1086360" y="661152"/>
                      <a:pt x="1091982" y="661328"/>
                      <a:pt x="1098484" y="661503"/>
                    </a:cubicBezTo>
                    <a:cubicBezTo>
                      <a:pt x="1103843" y="661591"/>
                      <a:pt x="1109377" y="661767"/>
                      <a:pt x="1115264" y="663172"/>
                    </a:cubicBezTo>
                    <a:cubicBezTo>
                      <a:pt x="1117372" y="663700"/>
                      <a:pt x="1119481" y="664139"/>
                      <a:pt x="1121677" y="664578"/>
                    </a:cubicBezTo>
                    <a:cubicBezTo>
                      <a:pt x="1126597" y="665632"/>
                      <a:pt x="1131692" y="666774"/>
                      <a:pt x="1136876" y="668444"/>
                    </a:cubicBezTo>
                    <a:cubicBezTo>
                      <a:pt x="1141180" y="669849"/>
                      <a:pt x="1145749" y="670904"/>
                      <a:pt x="1150493" y="671343"/>
                    </a:cubicBezTo>
                    <a:cubicBezTo>
                      <a:pt x="1150932" y="671255"/>
                      <a:pt x="1152074" y="670991"/>
                      <a:pt x="1152865" y="670728"/>
                    </a:cubicBezTo>
                    <a:cubicBezTo>
                      <a:pt x="1154271" y="670376"/>
                      <a:pt x="1155764" y="669937"/>
                      <a:pt x="1157609" y="669674"/>
                    </a:cubicBezTo>
                    <a:cubicBezTo>
                      <a:pt x="1158488" y="669498"/>
                      <a:pt x="1159366" y="669410"/>
                      <a:pt x="1160157" y="669234"/>
                    </a:cubicBezTo>
                    <a:cubicBezTo>
                      <a:pt x="1163935" y="668619"/>
                      <a:pt x="1168151" y="667917"/>
                      <a:pt x="1172632" y="667917"/>
                    </a:cubicBezTo>
                    <a:cubicBezTo>
                      <a:pt x="1172632" y="667917"/>
                      <a:pt x="1172632" y="667917"/>
                      <a:pt x="1172632" y="667917"/>
                    </a:cubicBezTo>
                    <a:cubicBezTo>
                      <a:pt x="1176322" y="667917"/>
                      <a:pt x="1179836" y="668444"/>
                      <a:pt x="1182911" y="668883"/>
                    </a:cubicBezTo>
                    <a:cubicBezTo>
                      <a:pt x="1184492" y="669146"/>
                      <a:pt x="1186074" y="669322"/>
                      <a:pt x="1187479" y="669498"/>
                    </a:cubicBezTo>
                    <a:lnTo>
                      <a:pt x="1188094" y="669586"/>
                    </a:lnTo>
                    <a:cubicBezTo>
                      <a:pt x="1188709" y="669674"/>
                      <a:pt x="1189588" y="669761"/>
                      <a:pt x="1190027" y="669761"/>
                    </a:cubicBezTo>
                    <a:cubicBezTo>
                      <a:pt x="1199867" y="666950"/>
                      <a:pt x="1209443" y="666950"/>
                      <a:pt x="1218667" y="666950"/>
                    </a:cubicBezTo>
                    <a:cubicBezTo>
                      <a:pt x="1225081" y="666950"/>
                      <a:pt x="1231143" y="666950"/>
                      <a:pt x="1236941" y="665984"/>
                    </a:cubicBezTo>
                    <a:cubicBezTo>
                      <a:pt x="1240192" y="665457"/>
                      <a:pt x="1243003" y="665720"/>
                      <a:pt x="1245551" y="665984"/>
                    </a:cubicBezTo>
                    <a:cubicBezTo>
                      <a:pt x="1247571" y="666160"/>
                      <a:pt x="1249328" y="666335"/>
                      <a:pt x="1250383" y="665984"/>
                    </a:cubicBezTo>
                    <a:cubicBezTo>
                      <a:pt x="1257850" y="663700"/>
                      <a:pt x="1265318" y="663612"/>
                      <a:pt x="1271907" y="663524"/>
                    </a:cubicBezTo>
                    <a:cubicBezTo>
                      <a:pt x="1278935" y="663436"/>
                      <a:pt x="1284997" y="663348"/>
                      <a:pt x="1290180" y="660976"/>
                    </a:cubicBezTo>
                    <a:cubicBezTo>
                      <a:pt x="1289302" y="660800"/>
                      <a:pt x="1288423" y="660625"/>
                      <a:pt x="1287545" y="660361"/>
                    </a:cubicBezTo>
                    <a:cubicBezTo>
                      <a:pt x="1284734" y="661328"/>
                      <a:pt x="1281219" y="661415"/>
                      <a:pt x="1276827" y="659746"/>
                    </a:cubicBezTo>
                    <a:cubicBezTo>
                      <a:pt x="1269798" y="662118"/>
                      <a:pt x="1262858" y="662206"/>
                      <a:pt x="1256620" y="662294"/>
                    </a:cubicBezTo>
                    <a:cubicBezTo>
                      <a:pt x="1253985" y="662294"/>
                      <a:pt x="1251525" y="662382"/>
                      <a:pt x="1249153" y="662557"/>
                    </a:cubicBezTo>
                    <a:cubicBezTo>
                      <a:pt x="1236502" y="663700"/>
                      <a:pt x="1223851" y="662821"/>
                      <a:pt x="1211639" y="662030"/>
                    </a:cubicBezTo>
                    <a:cubicBezTo>
                      <a:pt x="1206983" y="661679"/>
                      <a:pt x="1202063" y="661415"/>
                      <a:pt x="1197407" y="661152"/>
                    </a:cubicBezTo>
                    <a:cubicBezTo>
                      <a:pt x="1196528" y="661240"/>
                      <a:pt x="1194859" y="661240"/>
                      <a:pt x="1193014" y="660537"/>
                    </a:cubicBezTo>
                    <a:cubicBezTo>
                      <a:pt x="1181857" y="656759"/>
                      <a:pt x="1169996" y="655793"/>
                      <a:pt x="1157433" y="654739"/>
                    </a:cubicBezTo>
                    <a:lnTo>
                      <a:pt x="1153480" y="654387"/>
                    </a:lnTo>
                    <a:cubicBezTo>
                      <a:pt x="1151811" y="654211"/>
                      <a:pt x="1149878" y="654475"/>
                      <a:pt x="1147594" y="654651"/>
                    </a:cubicBezTo>
                    <a:cubicBezTo>
                      <a:pt x="1144080" y="655002"/>
                      <a:pt x="1140126" y="655441"/>
                      <a:pt x="1135646" y="654651"/>
                    </a:cubicBezTo>
                    <a:cubicBezTo>
                      <a:pt x="1134328" y="654387"/>
                      <a:pt x="1133098" y="654211"/>
                      <a:pt x="1131868" y="653948"/>
                    </a:cubicBezTo>
                    <a:cubicBezTo>
                      <a:pt x="1129144" y="653421"/>
                      <a:pt x="1126597" y="652894"/>
                      <a:pt x="1124400" y="652806"/>
                    </a:cubicBezTo>
                    <a:cubicBezTo>
                      <a:pt x="1117284" y="652542"/>
                      <a:pt x="1109817" y="652542"/>
                      <a:pt x="1101295" y="652806"/>
                    </a:cubicBezTo>
                    <a:cubicBezTo>
                      <a:pt x="1097781" y="652894"/>
                      <a:pt x="1094530" y="652630"/>
                      <a:pt x="1091367" y="652454"/>
                    </a:cubicBezTo>
                    <a:cubicBezTo>
                      <a:pt x="1087063" y="652103"/>
                      <a:pt x="1083285" y="651839"/>
                      <a:pt x="1079946" y="652542"/>
                    </a:cubicBezTo>
                    <a:cubicBezTo>
                      <a:pt x="1077662" y="653069"/>
                      <a:pt x="1074148" y="653421"/>
                      <a:pt x="1070634" y="652279"/>
                    </a:cubicBezTo>
                    <a:cubicBezTo>
                      <a:pt x="1065275" y="650609"/>
                      <a:pt x="1059564" y="649907"/>
                      <a:pt x="1053502" y="649204"/>
                    </a:cubicBezTo>
                    <a:cubicBezTo>
                      <a:pt x="1051043" y="648940"/>
                      <a:pt x="1048583" y="648589"/>
                      <a:pt x="1046035" y="648237"/>
                    </a:cubicBezTo>
                    <a:cubicBezTo>
                      <a:pt x="1044629" y="648062"/>
                      <a:pt x="1043136" y="647886"/>
                      <a:pt x="1041642" y="647710"/>
                    </a:cubicBezTo>
                    <a:cubicBezTo>
                      <a:pt x="1035404" y="646919"/>
                      <a:pt x="1028376" y="646129"/>
                      <a:pt x="1021172" y="642615"/>
                    </a:cubicBezTo>
                    <a:cubicBezTo>
                      <a:pt x="1014232" y="639188"/>
                      <a:pt x="1007818" y="637783"/>
                      <a:pt x="1002020" y="638398"/>
                    </a:cubicBezTo>
                    <a:cubicBezTo>
                      <a:pt x="1001054" y="638486"/>
                      <a:pt x="999736" y="638749"/>
                      <a:pt x="998418" y="639101"/>
                    </a:cubicBezTo>
                    <a:cubicBezTo>
                      <a:pt x="996397" y="639540"/>
                      <a:pt x="994025" y="640067"/>
                      <a:pt x="991390" y="640243"/>
                    </a:cubicBezTo>
                    <a:cubicBezTo>
                      <a:pt x="995782" y="641736"/>
                      <a:pt x="999999" y="643405"/>
                      <a:pt x="1004128" y="645075"/>
                    </a:cubicBezTo>
                    <a:lnTo>
                      <a:pt x="1006940" y="646217"/>
                    </a:lnTo>
                    <a:cubicBezTo>
                      <a:pt x="1007643" y="646480"/>
                      <a:pt x="1008345" y="646832"/>
                      <a:pt x="1009136" y="647183"/>
                    </a:cubicBezTo>
                    <a:cubicBezTo>
                      <a:pt x="1009575" y="647359"/>
                      <a:pt x="1010190" y="647622"/>
                      <a:pt x="1010805" y="647886"/>
                    </a:cubicBezTo>
                    <a:cubicBezTo>
                      <a:pt x="1017219" y="645602"/>
                      <a:pt x="1022314" y="647974"/>
                      <a:pt x="1024686" y="649116"/>
                    </a:cubicBezTo>
                    <a:cubicBezTo>
                      <a:pt x="1025038" y="649291"/>
                      <a:pt x="1025301" y="649379"/>
                      <a:pt x="1025653" y="649555"/>
                    </a:cubicBezTo>
                    <a:cubicBezTo>
                      <a:pt x="1027673" y="650346"/>
                      <a:pt x="1030397" y="650697"/>
                      <a:pt x="1033296" y="650961"/>
                    </a:cubicBezTo>
                    <a:cubicBezTo>
                      <a:pt x="1036371" y="651312"/>
                      <a:pt x="1039797" y="651664"/>
                      <a:pt x="1043311" y="652718"/>
                    </a:cubicBezTo>
                    <a:cubicBezTo>
                      <a:pt x="1047880" y="654036"/>
                      <a:pt x="1051394" y="655002"/>
                      <a:pt x="1055084" y="655178"/>
                    </a:cubicBezTo>
                    <a:cubicBezTo>
                      <a:pt x="1056577" y="655266"/>
                      <a:pt x="1058159" y="655178"/>
                      <a:pt x="1059740" y="655178"/>
                    </a:cubicBezTo>
                    <a:cubicBezTo>
                      <a:pt x="1060619" y="655266"/>
                      <a:pt x="1061233" y="655266"/>
                      <a:pt x="1061936" y="655266"/>
                    </a:cubicBezTo>
                    <a:close/>
                    <a:moveTo>
                      <a:pt x="1364153" y="667829"/>
                    </a:moveTo>
                    <a:cubicBezTo>
                      <a:pt x="1364153" y="667829"/>
                      <a:pt x="1364153" y="667829"/>
                      <a:pt x="1364153" y="667829"/>
                    </a:cubicBezTo>
                    <a:cubicBezTo>
                      <a:pt x="1364153" y="667829"/>
                      <a:pt x="1364153" y="667829"/>
                      <a:pt x="1364153" y="667829"/>
                    </a:cubicBezTo>
                    <a:close/>
                    <a:moveTo>
                      <a:pt x="961168" y="652894"/>
                    </a:moveTo>
                    <a:cubicBezTo>
                      <a:pt x="961168" y="652894"/>
                      <a:pt x="961168" y="652894"/>
                      <a:pt x="961168" y="652894"/>
                    </a:cubicBezTo>
                    <a:lnTo>
                      <a:pt x="961168" y="652894"/>
                    </a:lnTo>
                    <a:close/>
                    <a:moveTo>
                      <a:pt x="1354489" y="643845"/>
                    </a:moveTo>
                    <a:cubicBezTo>
                      <a:pt x="1351942" y="647534"/>
                      <a:pt x="1349042" y="650346"/>
                      <a:pt x="1345968" y="652630"/>
                    </a:cubicBezTo>
                    <a:cubicBezTo>
                      <a:pt x="1349218" y="651839"/>
                      <a:pt x="1352117" y="650697"/>
                      <a:pt x="1354665" y="649379"/>
                    </a:cubicBezTo>
                    <a:cubicBezTo>
                      <a:pt x="1356861" y="648149"/>
                      <a:pt x="1358970" y="647710"/>
                      <a:pt x="1360551" y="647359"/>
                    </a:cubicBezTo>
                    <a:cubicBezTo>
                      <a:pt x="1360903" y="647271"/>
                      <a:pt x="1361166" y="647183"/>
                      <a:pt x="1361430" y="647095"/>
                    </a:cubicBezTo>
                    <a:cubicBezTo>
                      <a:pt x="1364329" y="646304"/>
                      <a:pt x="1367228" y="645865"/>
                      <a:pt x="1369776" y="645514"/>
                    </a:cubicBezTo>
                    <a:cubicBezTo>
                      <a:pt x="1373993" y="644899"/>
                      <a:pt x="1377331" y="644372"/>
                      <a:pt x="1379879" y="642702"/>
                    </a:cubicBezTo>
                    <a:cubicBezTo>
                      <a:pt x="1385853" y="638749"/>
                      <a:pt x="1393057" y="637255"/>
                      <a:pt x="1397977" y="636641"/>
                    </a:cubicBezTo>
                    <a:cubicBezTo>
                      <a:pt x="1406235" y="635674"/>
                      <a:pt x="1413966" y="633654"/>
                      <a:pt x="1421522" y="630491"/>
                    </a:cubicBezTo>
                    <a:cubicBezTo>
                      <a:pt x="1420116" y="630666"/>
                      <a:pt x="1418711" y="630754"/>
                      <a:pt x="1417305" y="630842"/>
                    </a:cubicBezTo>
                    <a:cubicBezTo>
                      <a:pt x="1416426" y="630930"/>
                      <a:pt x="1415460" y="631018"/>
                      <a:pt x="1414581" y="631106"/>
                    </a:cubicBezTo>
                    <a:cubicBezTo>
                      <a:pt x="1411858" y="631369"/>
                      <a:pt x="1408783" y="632336"/>
                      <a:pt x="1405532" y="633390"/>
                    </a:cubicBezTo>
                    <a:cubicBezTo>
                      <a:pt x="1400349" y="635059"/>
                      <a:pt x="1394551" y="636992"/>
                      <a:pt x="1387610" y="636816"/>
                    </a:cubicBezTo>
                    <a:cubicBezTo>
                      <a:pt x="1383130" y="636729"/>
                      <a:pt x="1378034" y="637870"/>
                      <a:pt x="1372587" y="639188"/>
                    </a:cubicBezTo>
                    <a:cubicBezTo>
                      <a:pt x="1370742" y="639628"/>
                      <a:pt x="1368810" y="640067"/>
                      <a:pt x="1366877" y="640506"/>
                    </a:cubicBezTo>
                    <a:cubicBezTo>
                      <a:pt x="1363626" y="641209"/>
                      <a:pt x="1360288" y="642175"/>
                      <a:pt x="1356774" y="643230"/>
                    </a:cubicBezTo>
                    <a:cubicBezTo>
                      <a:pt x="1356159" y="643405"/>
                      <a:pt x="1355280" y="643669"/>
                      <a:pt x="1354489" y="643845"/>
                    </a:cubicBezTo>
                    <a:close/>
                    <a:moveTo>
                      <a:pt x="1356510" y="640682"/>
                    </a:moveTo>
                    <a:cubicBezTo>
                      <a:pt x="1356510" y="640682"/>
                      <a:pt x="1356510" y="640682"/>
                      <a:pt x="1356510" y="640682"/>
                    </a:cubicBezTo>
                    <a:cubicBezTo>
                      <a:pt x="1356510" y="640682"/>
                      <a:pt x="1356510" y="640682"/>
                      <a:pt x="1356510" y="640682"/>
                    </a:cubicBezTo>
                    <a:close/>
                    <a:moveTo>
                      <a:pt x="1463955" y="632336"/>
                    </a:moveTo>
                    <a:cubicBezTo>
                      <a:pt x="1463955" y="632336"/>
                      <a:pt x="1463955" y="632336"/>
                      <a:pt x="1463955" y="632336"/>
                    </a:cubicBezTo>
                    <a:cubicBezTo>
                      <a:pt x="1463955" y="632336"/>
                      <a:pt x="1463955" y="632336"/>
                      <a:pt x="1463955" y="632336"/>
                    </a:cubicBezTo>
                    <a:close/>
                    <a:moveTo>
                      <a:pt x="1576496" y="551510"/>
                    </a:moveTo>
                    <a:cubicBezTo>
                      <a:pt x="1576496" y="551510"/>
                      <a:pt x="1576496" y="551510"/>
                      <a:pt x="1576496" y="551510"/>
                    </a:cubicBezTo>
                    <a:cubicBezTo>
                      <a:pt x="1576496" y="551510"/>
                      <a:pt x="1576496" y="551510"/>
                      <a:pt x="1576496" y="551510"/>
                    </a:cubicBezTo>
                    <a:close/>
                    <a:moveTo>
                      <a:pt x="1599074" y="491594"/>
                    </a:moveTo>
                    <a:cubicBezTo>
                      <a:pt x="1599074" y="491594"/>
                      <a:pt x="1599074" y="491594"/>
                      <a:pt x="1599074" y="491594"/>
                    </a:cubicBezTo>
                    <a:cubicBezTo>
                      <a:pt x="1599074" y="491594"/>
                      <a:pt x="1599074" y="491594"/>
                      <a:pt x="1599074" y="491594"/>
                    </a:cubicBezTo>
                    <a:close/>
                    <a:moveTo>
                      <a:pt x="1592837" y="356036"/>
                    </a:moveTo>
                    <a:cubicBezTo>
                      <a:pt x="1593452" y="357617"/>
                      <a:pt x="1593715" y="359023"/>
                      <a:pt x="1593891" y="359901"/>
                    </a:cubicBezTo>
                    <a:cubicBezTo>
                      <a:pt x="1595560" y="368774"/>
                      <a:pt x="1599338" y="377823"/>
                      <a:pt x="1605751" y="388278"/>
                    </a:cubicBezTo>
                    <a:cubicBezTo>
                      <a:pt x="1606278" y="389157"/>
                      <a:pt x="1606893" y="390123"/>
                      <a:pt x="1607596" y="391089"/>
                    </a:cubicBezTo>
                    <a:cubicBezTo>
                      <a:pt x="1608914" y="393022"/>
                      <a:pt x="1610407" y="395218"/>
                      <a:pt x="1611637" y="397678"/>
                    </a:cubicBezTo>
                    <a:cubicBezTo>
                      <a:pt x="1611637" y="397415"/>
                      <a:pt x="1611637" y="397151"/>
                      <a:pt x="1611637" y="396888"/>
                    </a:cubicBezTo>
                    <a:cubicBezTo>
                      <a:pt x="1611637" y="396360"/>
                      <a:pt x="1611637" y="395658"/>
                      <a:pt x="1611637" y="395131"/>
                    </a:cubicBezTo>
                    <a:cubicBezTo>
                      <a:pt x="1606893" y="390562"/>
                      <a:pt x="1605312" y="384061"/>
                      <a:pt x="1604785" y="381338"/>
                    </a:cubicBezTo>
                    <a:lnTo>
                      <a:pt x="1604609" y="380459"/>
                    </a:lnTo>
                    <a:cubicBezTo>
                      <a:pt x="1602852" y="370707"/>
                      <a:pt x="1601534" y="364470"/>
                      <a:pt x="1596351" y="360077"/>
                    </a:cubicBezTo>
                    <a:cubicBezTo>
                      <a:pt x="1595121" y="358759"/>
                      <a:pt x="1593979" y="357529"/>
                      <a:pt x="1592837" y="356036"/>
                    </a:cubicBezTo>
                    <a:close/>
                    <a:moveTo>
                      <a:pt x="1574563" y="328010"/>
                    </a:moveTo>
                    <a:cubicBezTo>
                      <a:pt x="1574827" y="328801"/>
                      <a:pt x="1575090" y="329504"/>
                      <a:pt x="1575354" y="329767"/>
                    </a:cubicBezTo>
                    <a:cubicBezTo>
                      <a:pt x="1578429" y="333457"/>
                      <a:pt x="1580449" y="337498"/>
                      <a:pt x="1582206" y="341013"/>
                    </a:cubicBezTo>
                    <a:cubicBezTo>
                      <a:pt x="1584403" y="345405"/>
                      <a:pt x="1585896" y="348217"/>
                      <a:pt x="1588180" y="349886"/>
                    </a:cubicBezTo>
                    <a:cubicBezTo>
                      <a:pt x="1588883" y="350413"/>
                      <a:pt x="1589498" y="350940"/>
                      <a:pt x="1590025" y="351555"/>
                    </a:cubicBezTo>
                    <a:cubicBezTo>
                      <a:pt x="1589586" y="350764"/>
                      <a:pt x="1589235" y="349886"/>
                      <a:pt x="1588795" y="349095"/>
                    </a:cubicBezTo>
                    <a:cubicBezTo>
                      <a:pt x="1588092" y="347514"/>
                      <a:pt x="1587478" y="345932"/>
                      <a:pt x="1586863" y="344439"/>
                    </a:cubicBezTo>
                    <a:cubicBezTo>
                      <a:pt x="1584139" y="337762"/>
                      <a:pt x="1582206" y="333457"/>
                      <a:pt x="1578253" y="331173"/>
                    </a:cubicBezTo>
                    <a:cubicBezTo>
                      <a:pt x="1576935" y="330294"/>
                      <a:pt x="1575617" y="329240"/>
                      <a:pt x="1574563" y="328010"/>
                    </a:cubicBezTo>
                    <a:close/>
                    <a:moveTo>
                      <a:pt x="540261" y="197108"/>
                    </a:moveTo>
                    <a:cubicBezTo>
                      <a:pt x="539909" y="197108"/>
                      <a:pt x="539470" y="197108"/>
                      <a:pt x="539118" y="197108"/>
                    </a:cubicBezTo>
                    <a:cubicBezTo>
                      <a:pt x="536395" y="196932"/>
                      <a:pt x="533672" y="197020"/>
                      <a:pt x="530685" y="197020"/>
                    </a:cubicBezTo>
                    <a:cubicBezTo>
                      <a:pt x="528488" y="197020"/>
                      <a:pt x="526204" y="197020"/>
                      <a:pt x="523832" y="197020"/>
                    </a:cubicBezTo>
                    <a:cubicBezTo>
                      <a:pt x="521196" y="196932"/>
                      <a:pt x="519088" y="196142"/>
                      <a:pt x="517858" y="195702"/>
                    </a:cubicBezTo>
                    <a:cubicBezTo>
                      <a:pt x="517682" y="195615"/>
                      <a:pt x="517506" y="195615"/>
                      <a:pt x="517419" y="195527"/>
                    </a:cubicBezTo>
                    <a:lnTo>
                      <a:pt x="500990" y="190431"/>
                    </a:lnTo>
                    <a:lnTo>
                      <a:pt x="513202" y="178307"/>
                    </a:lnTo>
                    <a:cubicBezTo>
                      <a:pt x="513465" y="178044"/>
                      <a:pt x="513729" y="177780"/>
                      <a:pt x="513992" y="177517"/>
                    </a:cubicBezTo>
                    <a:cubicBezTo>
                      <a:pt x="514783" y="176726"/>
                      <a:pt x="515661" y="175760"/>
                      <a:pt x="516716" y="174881"/>
                    </a:cubicBezTo>
                    <a:cubicBezTo>
                      <a:pt x="517858" y="173915"/>
                      <a:pt x="519000" y="173036"/>
                      <a:pt x="520054" y="172333"/>
                    </a:cubicBezTo>
                    <a:cubicBezTo>
                      <a:pt x="520669" y="171894"/>
                      <a:pt x="521724" y="171191"/>
                      <a:pt x="522075" y="170840"/>
                    </a:cubicBezTo>
                    <a:cubicBezTo>
                      <a:pt x="529191" y="159682"/>
                      <a:pt x="536834" y="151688"/>
                      <a:pt x="546059" y="145802"/>
                    </a:cubicBezTo>
                    <a:cubicBezTo>
                      <a:pt x="546235" y="145714"/>
                      <a:pt x="546323" y="145538"/>
                      <a:pt x="546410" y="145538"/>
                    </a:cubicBezTo>
                    <a:cubicBezTo>
                      <a:pt x="551155" y="137543"/>
                      <a:pt x="558095" y="132975"/>
                      <a:pt x="564157" y="129021"/>
                    </a:cubicBezTo>
                    <a:cubicBezTo>
                      <a:pt x="567232" y="127001"/>
                      <a:pt x="570219" y="125068"/>
                      <a:pt x="572415" y="122872"/>
                    </a:cubicBezTo>
                    <a:cubicBezTo>
                      <a:pt x="581113" y="114526"/>
                      <a:pt x="590952" y="108464"/>
                      <a:pt x="602637" y="104335"/>
                    </a:cubicBezTo>
                    <a:cubicBezTo>
                      <a:pt x="603603" y="103983"/>
                      <a:pt x="605536" y="102314"/>
                      <a:pt x="606942" y="100996"/>
                    </a:cubicBezTo>
                    <a:cubicBezTo>
                      <a:pt x="607293" y="100645"/>
                      <a:pt x="607732" y="100293"/>
                      <a:pt x="608084" y="100030"/>
                    </a:cubicBezTo>
                    <a:cubicBezTo>
                      <a:pt x="608523" y="99678"/>
                      <a:pt x="609050" y="99151"/>
                      <a:pt x="609665" y="98536"/>
                    </a:cubicBezTo>
                    <a:cubicBezTo>
                      <a:pt x="612037" y="96164"/>
                      <a:pt x="616430" y="91684"/>
                      <a:pt x="623195" y="91069"/>
                    </a:cubicBezTo>
                    <a:cubicBezTo>
                      <a:pt x="627236" y="86764"/>
                      <a:pt x="629871" y="85446"/>
                      <a:pt x="634703" y="84040"/>
                    </a:cubicBezTo>
                    <a:cubicBezTo>
                      <a:pt x="635231" y="83865"/>
                      <a:pt x="635845" y="83689"/>
                      <a:pt x="636548" y="83513"/>
                    </a:cubicBezTo>
                    <a:cubicBezTo>
                      <a:pt x="638657" y="82810"/>
                      <a:pt x="640765" y="82283"/>
                      <a:pt x="642874" y="81756"/>
                    </a:cubicBezTo>
                    <a:cubicBezTo>
                      <a:pt x="648584" y="80263"/>
                      <a:pt x="652274" y="79208"/>
                      <a:pt x="654646" y="76573"/>
                    </a:cubicBezTo>
                    <a:lnTo>
                      <a:pt x="654646" y="76573"/>
                    </a:lnTo>
                    <a:cubicBezTo>
                      <a:pt x="657282" y="73146"/>
                      <a:pt x="660532" y="71477"/>
                      <a:pt x="664310" y="71565"/>
                    </a:cubicBezTo>
                    <a:cubicBezTo>
                      <a:pt x="668791" y="71741"/>
                      <a:pt x="673271" y="69544"/>
                      <a:pt x="678455" y="67085"/>
                    </a:cubicBezTo>
                    <a:cubicBezTo>
                      <a:pt x="681442" y="65679"/>
                      <a:pt x="684516" y="64185"/>
                      <a:pt x="687855" y="63043"/>
                    </a:cubicBezTo>
                    <a:cubicBezTo>
                      <a:pt x="690578" y="62077"/>
                      <a:pt x="693302" y="61286"/>
                      <a:pt x="695850" y="60583"/>
                    </a:cubicBezTo>
                    <a:cubicBezTo>
                      <a:pt x="701209" y="59090"/>
                      <a:pt x="705777" y="57772"/>
                      <a:pt x="709379" y="55136"/>
                    </a:cubicBezTo>
                    <a:cubicBezTo>
                      <a:pt x="711839" y="53379"/>
                      <a:pt x="714826" y="52413"/>
                      <a:pt x="718428" y="52149"/>
                    </a:cubicBezTo>
                    <a:cubicBezTo>
                      <a:pt x="722909" y="51886"/>
                      <a:pt x="727565" y="50480"/>
                      <a:pt x="732485" y="49074"/>
                    </a:cubicBezTo>
                    <a:cubicBezTo>
                      <a:pt x="736350" y="47932"/>
                      <a:pt x="740391" y="46790"/>
                      <a:pt x="744784" y="46000"/>
                    </a:cubicBezTo>
                    <a:cubicBezTo>
                      <a:pt x="747420" y="45560"/>
                      <a:pt x="750055" y="44858"/>
                      <a:pt x="752867" y="44067"/>
                    </a:cubicBezTo>
                    <a:cubicBezTo>
                      <a:pt x="757084" y="42925"/>
                      <a:pt x="761476" y="41783"/>
                      <a:pt x="766396" y="41256"/>
                    </a:cubicBezTo>
                    <a:cubicBezTo>
                      <a:pt x="769032" y="40904"/>
                      <a:pt x="771931" y="40201"/>
                      <a:pt x="775006" y="39411"/>
                    </a:cubicBezTo>
                    <a:cubicBezTo>
                      <a:pt x="779135" y="38356"/>
                      <a:pt x="783791" y="37214"/>
                      <a:pt x="788799" y="36863"/>
                    </a:cubicBezTo>
                    <a:cubicBezTo>
                      <a:pt x="793016" y="36599"/>
                      <a:pt x="797321" y="35457"/>
                      <a:pt x="801977" y="34315"/>
                    </a:cubicBezTo>
                    <a:cubicBezTo>
                      <a:pt x="807951" y="32822"/>
                      <a:pt x="814101" y="31240"/>
                      <a:pt x="821129" y="30977"/>
                    </a:cubicBezTo>
                    <a:cubicBezTo>
                      <a:pt x="823677" y="30889"/>
                      <a:pt x="826225" y="30889"/>
                      <a:pt x="828685" y="30889"/>
                    </a:cubicBezTo>
                    <a:cubicBezTo>
                      <a:pt x="835976" y="30977"/>
                      <a:pt x="842302" y="30977"/>
                      <a:pt x="847573" y="28253"/>
                    </a:cubicBezTo>
                    <a:cubicBezTo>
                      <a:pt x="850384" y="26848"/>
                      <a:pt x="852932" y="26935"/>
                      <a:pt x="854250" y="27023"/>
                    </a:cubicBezTo>
                    <a:cubicBezTo>
                      <a:pt x="882978" y="24827"/>
                      <a:pt x="912058" y="24915"/>
                      <a:pt x="940259" y="25003"/>
                    </a:cubicBezTo>
                    <a:cubicBezTo>
                      <a:pt x="947990" y="25003"/>
                      <a:pt x="955633" y="25003"/>
                      <a:pt x="963364" y="25003"/>
                    </a:cubicBezTo>
                    <a:lnTo>
                      <a:pt x="965824" y="25003"/>
                    </a:lnTo>
                    <a:lnTo>
                      <a:pt x="968021" y="26145"/>
                    </a:lnTo>
                    <a:cubicBezTo>
                      <a:pt x="970744" y="27462"/>
                      <a:pt x="974610" y="27199"/>
                      <a:pt x="979090" y="26848"/>
                    </a:cubicBezTo>
                    <a:cubicBezTo>
                      <a:pt x="984537" y="26408"/>
                      <a:pt x="991126" y="25969"/>
                      <a:pt x="997891" y="28429"/>
                    </a:cubicBezTo>
                    <a:cubicBezTo>
                      <a:pt x="1003689" y="27199"/>
                      <a:pt x="1008697" y="29132"/>
                      <a:pt x="1011948" y="30362"/>
                    </a:cubicBezTo>
                    <a:cubicBezTo>
                      <a:pt x="1013002" y="30801"/>
                      <a:pt x="1013968" y="31152"/>
                      <a:pt x="1014759" y="31328"/>
                    </a:cubicBezTo>
                    <a:cubicBezTo>
                      <a:pt x="1017219" y="31855"/>
                      <a:pt x="1020469" y="31680"/>
                      <a:pt x="1023896" y="31504"/>
                    </a:cubicBezTo>
                    <a:cubicBezTo>
                      <a:pt x="1025477" y="31416"/>
                      <a:pt x="1027058" y="31328"/>
                      <a:pt x="1028728" y="31328"/>
                    </a:cubicBezTo>
                    <a:cubicBezTo>
                      <a:pt x="1032066" y="31240"/>
                      <a:pt x="1034965" y="32031"/>
                      <a:pt x="1037337" y="32646"/>
                    </a:cubicBezTo>
                    <a:cubicBezTo>
                      <a:pt x="1038391" y="32909"/>
                      <a:pt x="1039885" y="33261"/>
                      <a:pt x="1040500" y="33261"/>
                    </a:cubicBezTo>
                    <a:cubicBezTo>
                      <a:pt x="1047001" y="29220"/>
                      <a:pt x="1052975" y="33437"/>
                      <a:pt x="1055259" y="35018"/>
                    </a:cubicBezTo>
                    <a:cubicBezTo>
                      <a:pt x="1055611" y="35281"/>
                      <a:pt x="1056050" y="35545"/>
                      <a:pt x="1056314" y="35721"/>
                    </a:cubicBezTo>
                    <a:cubicBezTo>
                      <a:pt x="1060970" y="36599"/>
                      <a:pt x="1065714" y="37390"/>
                      <a:pt x="1070722" y="38093"/>
                    </a:cubicBezTo>
                    <a:cubicBezTo>
                      <a:pt x="1074236" y="38620"/>
                      <a:pt x="1077838" y="39147"/>
                      <a:pt x="1081440" y="39762"/>
                    </a:cubicBezTo>
                    <a:cubicBezTo>
                      <a:pt x="1083900" y="40201"/>
                      <a:pt x="1086184" y="40904"/>
                      <a:pt x="1088205" y="41519"/>
                    </a:cubicBezTo>
                    <a:cubicBezTo>
                      <a:pt x="1091895" y="42661"/>
                      <a:pt x="1093652" y="43100"/>
                      <a:pt x="1094881" y="42573"/>
                    </a:cubicBezTo>
                    <a:cubicBezTo>
                      <a:pt x="1099977" y="40377"/>
                      <a:pt x="1104370" y="42837"/>
                      <a:pt x="1105775" y="43628"/>
                    </a:cubicBezTo>
                    <a:cubicBezTo>
                      <a:pt x="1109377" y="45648"/>
                      <a:pt x="1113682" y="46878"/>
                      <a:pt x="1118163" y="48284"/>
                    </a:cubicBezTo>
                    <a:cubicBezTo>
                      <a:pt x="1119041" y="48547"/>
                      <a:pt x="1120008" y="48811"/>
                      <a:pt x="1120886" y="49074"/>
                    </a:cubicBezTo>
                    <a:cubicBezTo>
                      <a:pt x="1122204" y="49426"/>
                      <a:pt x="1123434" y="49865"/>
                      <a:pt x="1124752" y="50304"/>
                    </a:cubicBezTo>
                    <a:cubicBezTo>
                      <a:pt x="1127739" y="51271"/>
                      <a:pt x="1130550" y="52237"/>
                      <a:pt x="1133098" y="52589"/>
                    </a:cubicBezTo>
                    <a:cubicBezTo>
                      <a:pt x="1137842" y="53204"/>
                      <a:pt x="1142059" y="54697"/>
                      <a:pt x="1145837" y="55927"/>
                    </a:cubicBezTo>
                    <a:cubicBezTo>
                      <a:pt x="1149790" y="57245"/>
                      <a:pt x="1153304" y="58475"/>
                      <a:pt x="1156643" y="58563"/>
                    </a:cubicBezTo>
                    <a:cubicBezTo>
                      <a:pt x="1162090" y="58738"/>
                      <a:pt x="1166307" y="61286"/>
                      <a:pt x="1169733" y="63307"/>
                    </a:cubicBezTo>
                    <a:cubicBezTo>
                      <a:pt x="1171051" y="64098"/>
                      <a:pt x="1172281" y="64800"/>
                      <a:pt x="1173159" y="65152"/>
                    </a:cubicBezTo>
                    <a:cubicBezTo>
                      <a:pt x="1176761" y="66557"/>
                      <a:pt x="1180275" y="67875"/>
                      <a:pt x="1184053" y="69369"/>
                    </a:cubicBezTo>
                    <a:cubicBezTo>
                      <a:pt x="1188621" y="71126"/>
                      <a:pt x="1193366" y="72883"/>
                      <a:pt x="1198285" y="74904"/>
                    </a:cubicBezTo>
                    <a:lnTo>
                      <a:pt x="1199340" y="75167"/>
                    </a:lnTo>
                    <a:cubicBezTo>
                      <a:pt x="1206807" y="77100"/>
                      <a:pt x="1214538" y="79121"/>
                      <a:pt x="1222269" y="84480"/>
                    </a:cubicBezTo>
                    <a:cubicBezTo>
                      <a:pt x="1226750" y="87642"/>
                      <a:pt x="1232373" y="89926"/>
                      <a:pt x="1238347" y="92386"/>
                    </a:cubicBezTo>
                    <a:cubicBezTo>
                      <a:pt x="1241685" y="93704"/>
                      <a:pt x="1245023" y="95110"/>
                      <a:pt x="1248450" y="96691"/>
                    </a:cubicBezTo>
                    <a:lnTo>
                      <a:pt x="1250031" y="97482"/>
                    </a:lnTo>
                    <a:cubicBezTo>
                      <a:pt x="1255390" y="100030"/>
                      <a:pt x="1260925" y="102577"/>
                      <a:pt x="1266108" y="106355"/>
                    </a:cubicBezTo>
                    <a:cubicBezTo>
                      <a:pt x="1266899" y="106882"/>
                      <a:pt x="1268481" y="107497"/>
                      <a:pt x="1270062" y="108024"/>
                    </a:cubicBezTo>
                    <a:cubicBezTo>
                      <a:pt x="1273225" y="109166"/>
                      <a:pt x="1277617" y="110748"/>
                      <a:pt x="1281307" y="114262"/>
                    </a:cubicBezTo>
                    <a:cubicBezTo>
                      <a:pt x="1283679" y="114174"/>
                      <a:pt x="1289302" y="114086"/>
                      <a:pt x="1293255" y="118655"/>
                    </a:cubicBezTo>
                    <a:cubicBezTo>
                      <a:pt x="1294397" y="119973"/>
                      <a:pt x="1295539" y="121817"/>
                      <a:pt x="1296067" y="124365"/>
                    </a:cubicBezTo>
                    <a:cubicBezTo>
                      <a:pt x="1299405" y="126562"/>
                      <a:pt x="1302216" y="129021"/>
                      <a:pt x="1304940" y="131218"/>
                    </a:cubicBezTo>
                    <a:cubicBezTo>
                      <a:pt x="1309508" y="135083"/>
                      <a:pt x="1313462" y="138422"/>
                      <a:pt x="1318030" y="139476"/>
                    </a:cubicBezTo>
                    <a:cubicBezTo>
                      <a:pt x="1322335" y="140442"/>
                      <a:pt x="1324795" y="143429"/>
                      <a:pt x="1325937" y="144835"/>
                    </a:cubicBezTo>
                    <a:cubicBezTo>
                      <a:pt x="1326025" y="144923"/>
                      <a:pt x="1326113" y="145011"/>
                      <a:pt x="1326200" y="145099"/>
                    </a:cubicBezTo>
                    <a:lnTo>
                      <a:pt x="1337534" y="156256"/>
                    </a:lnTo>
                    <a:lnTo>
                      <a:pt x="1322598" y="162055"/>
                    </a:lnTo>
                    <a:cubicBezTo>
                      <a:pt x="1321193" y="162757"/>
                      <a:pt x="1318206" y="164339"/>
                      <a:pt x="1314340" y="163812"/>
                    </a:cubicBezTo>
                    <a:cubicBezTo>
                      <a:pt x="1310211" y="163284"/>
                      <a:pt x="1306258" y="162406"/>
                      <a:pt x="1302919" y="161615"/>
                    </a:cubicBezTo>
                    <a:cubicBezTo>
                      <a:pt x="1301250" y="161264"/>
                      <a:pt x="1299932" y="160737"/>
                      <a:pt x="1298790" y="160297"/>
                    </a:cubicBezTo>
                    <a:cubicBezTo>
                      <a:pt x="1298614" y="160210"/>
                      <a:pt x="1298351" y="160122"/>
                      <a:pt x="1298175" y="160034"/>
                    </a:cubicBezTo>
                    <a:cubicBezTo>
                      <a:pt x="1289038" y="161176"/>
                      <a:pt x="1282625" y="157223"/>
                      <a:pt x="1277969" y="153093"/>
                    </a:cubicBezTo>
                    <a:cubicBezTo>
                      <a:pt x="1276387" y="153708"/>
                      <a:pt x="1274718" y="154060"/>
                      <a:pt x="1272873" y="154148"/>
                    </a:cubicBezTo>
                    <a:cubicBezTo>
                      <a:pt x="1266811" y="154236"/>
                      <a:pt x="1261189" y="150634"/>
                      <a:pt x="1258992" y="145187"/>
                    </a:cubicBezTo>
                    <a:cubicBezTo>
                      <a:pt x="1258114" y="145187"/>
                      <a:pt x="1257060" y="145274"/>
                      <a:pt x="1256269" y="145274"/>
                    </a:cubicBezTo>
                    <a:cubicBezTo>
                      <a:pt x="1251525" y="145538"/>
                      <a:pt x="1248011" y="144045"/>
                      <a:pt x="1245726" y="140794"/>
                    </a:cubicBezTo>
                    <a:cubicBezTo>
                      <a:pt x="1242212" y="135962"/>
                      <a:pt x="1243969" y="131130"/>
                      <a:pt x="1245023" y="128319"/>
                    </a:cubicBezTo>
                    <a:cubicBezTo>
                      <a:pt x="1245287" y="127001"/>
                      <a:pt x="1244584" y="124014"/>
                      <a:pt x="1243794" y="122345"/>
                    </a:cubicBezTo>
                    <a:cubicBezTo>
                      <a:pt x="1236765" y="120939"/>
                      <a:pt x="1230967" y="117864"/>
                      <a:pt x="1225696" y="115141"/>
                    </a:cubicBezTo>
                    <a:cubicBezTo>
                      <a:pt x="1221040" y="112681"/>
                      <a:pt x="1216998" y="110484"/>
                      <a:pt x="1212869" y="109869"/>
                    </a:cubicBezTo>
                    <a:cubicBezTo>
                      <a:pt x="1211112" y="109606"/>
                      <a:pt x="1209706" y="108991"/>
                      <a:pt x="1208564" y="108464"/>
                    </a:cubicBezTo>
                    <a:cubicBezTo>
                      <a:pt x="1198725" y="109254"/>
                      <a:pt x="1191081" y="104686"/>
                      <a:pt x="1185195" y="100820"/>
                    </a:cubicBezTo>
                    <a:cubicBezTo>
                      <a:pt x="1177025" y="103720"/>
                      <a:pt x="1169996" y="99678"/>
                      <a:pt x="1166658" y="97745"/>
                    </a:cubicBezTo>
                    <a:cubicBezTo>
                      <a:pt x="1165779" y="97218"/>
                      <a:pt x="1164901" y="96779"/>
                      <a:pt x="1164286" y="96428"/>
                    </a:cubicBezTo>
                    <a:cubicBezTo>
                      <a:pt x="1151635" y="90805"/>
                      <a:pt x="1138193" y="85446"/>
                      <a:pt x="1123170" y="79999"/>
                    </a:cubicBezTo>
                    <a:cubicBezTo>
                      <a:pt x="1117372" y="77891"/>
                      <a:pt x="1111310" y="76573"/>
                      <a:pt x="1104897" y="75167"/>
                    </a:cubicBezTo>
                    <a:cubicBezTo>
                      <a:pt x="1098747" y="73849"/>
                      <a:pt x="1092422" y="72444"/>
                      <a:pt x="1086096" y="70335"/>
                    </a:cubicBezTo>
                    <a:cubicBezTo>
                      <a:pt x="1084075" y="69632"/>
                      <a:pt x="1081176" y="69457"/>
                      <a:pt x="1078101" y="69281"/>
                    </a:cubicBezTo>
                    <a:cubicBezTo>
                      <a:pt x="1075202" y="69105"/>
                      <a:pt x="1071952" y="68930"/>
                      <a:pt x="1068613" y="68227"/>
                    </a:cubicBezTo>
                    <a:cubicBezTo>
                      <a:pt x="1066329" y="67787"/>
                      <a:pt x="1064045" y="67436"/>
                      <a:pt x="1061673" y="66997"/>
                    </a:cubicBezTo>
                    <a:cubicBezTo>
                      <a:pt x="1053942" y="65679"/>
                      <a:pt x="1045244" y="64273"/>
                      <a:pt x="1036986" y="60144"/>
                    </a:cubicBezTo>
                    <a:cubicBezTo>
                      <a:pt x="1036634" y="60144"/>
                      <a:pt x="1036107" y="60232"/>
                      <a:pt x="1035756" y="60232"/>
                    </a:cubicBezTo>
                    <a:cubicBezTo>
                      <a:pt x="1035229" y="60232"/>
                      <a:pt x="1034702" y="60320"/>
                      <a:pt x="1034174" y="60320"/>
                    </a:cubicBezTo>
                    <a:cubicBezTo>
                      <a:pt x="1030309" y="60495"/>
                      <a:pt x="1026707" y="59968"/>
                      <a:pt x="1023544" y="59529"/>
                    </a:cubicBezTo>
                    <a:cubicBezTo>
                      <a:pt x="1020118" y="59090"/>
                      <a:pt x="1017219" y="58651"/>
                      <a:pt x="1014583" y="59090"/>
                    </a:cubicBezTo>
                    <a:cubicBezTo>
                      <a:pt x="1007116" y="60408"/>
                      <a:pt x="998594" y="59881"/>
                      <a:pt x="988490" y="57596"/>
                    </a:cubicBezTo>
                    <a:cubicBezTo>
                      <a:pt x="983395" y="56454"/>
                      <a:pt x="979178" y="55751"/>
                      <a:pt x="975049" y="56191"/>
                    </a:cubicBezTo>
                    <a:cubicBezTo>
                      <a:pt x="974258" y="56279"/>
                      <a:pt x="973116" y="56542"/>
                      <a:pt x="971886" y="56806"/>
                    </a:cubicBezTo>
                    <a:cubicBezTo>
                      <a:pt x="968987" y="57509"/>
                      <a:pt x="965297" y="58387"/>
                      <a:pt x="961168" y="57860"/>
                    </a:cubicBezTo>
                    <a:cubicBezTo>
                      <a:pt x="959587" y="57684"/>
                      <a:pt x="958093" y="57421"/>
                      <a:pt x="956687" y="57157"/>
                    </a:cubicBezTo>
                    <a:cubicBezTo>
                      <a:pt x="952031" y="56366"/>
                      <a:pt x="949308" y="56015"/>
                      <a:pt x="946321" y="56981"/>
                    </a:cubicBezTo>
                    <a:cubicBezTo>
                      <a:pt x="940610" y="58738"/>
                      <a:pt x="934988" y="57772"/>
                      <a:pt x="930507" y="56893"/>
                    </a:cubicBezTo>
                    <a:cubicBezTo>
                      <a:pt x="928311" y="56542"/>
                      <a:pt x="926290" y="56103"/>
                      <a:pt x="924796" y="56191"/>
                    </a:cubicBezTo>
                    <a:cubicBezTo>
                      <a:pt x="911003" y="56454"/>
                      <a:pt x="896947" y="57421"/>
                      <a:pt x="884472" y="58211"/>
                    </a:cubicBezTo>
                    <a:cubicBezTo>
                      <a:pt x="884120" y="58299"/>
                      <a:pt x="883330" y="58651"/>
                      <a:pt x="882715" y="58914"/>
                    </a:cubicBezTo>
                    <a:cubicBezTo>
                      <a:pt x="881748" y="59266"/>
                      <a:pt x="880782" y="59705"/>
                      <a:pt x="879552" y="60144"/>
                    </a:cubicBezTo>
                    <a:cubicBezTo>
                      <a:pt x="879376" y="60232"/>
                      <a:pt x="879112" y="60320"/>
                      <a:pt x="878849" y="60495"/>
                    </a:cubicBezTo>
                    <a:cubicBezTo>
                      <a:pt x="876653" y="61462"/>
                      <a:pt x="872436" y="63307"/>
                      <a:pt x="867604" y="61725"/>
                    </a:cubicBezTo>
                    <a:cubicBezTo>
                      <a:pt x="865056" y="60847"/>
                      <a:pt x="862157" y="61638"/>
                      <a:pt x="857413" y="62955"/>
                    </a:cubicBezTo>
                    <a:cubicBezTo>
                      <a:pt x="853811" y="64010"/>
                      <a:pt x="849769" y="65152"/>
                      <a:pt x="845201" y="65327"/>
                    </a:cubicBezTo>
                    <a:cubicBezTo>
                      <a:pt x="843268" y="65415"/>
                      <a:pt x="842126" y="65679"/>
                      <a:pt x="841599" y="65942"/>
                    </a:cubicBezTo>
                    <a:cubicBezTo>
                      <a:pt x="836591" y="67787"/>
                      <a:pt x="832374" y="66645"/>
                      <a:pt x="829827" y="65942"/>
                    </a:cubicBezTo>
                    <a:cubicBezTo>
                      <a:pt x="829651" y="65855"/>
                      <a:pt x="829387" y="65855"/>
                      <a:pt x="829124" y="65767"/>
                    </a:cubicBezTo>
                    <a:cubicBezTo>
                      <a:pt x="825082" y="67172"/>
                      <a:pt x="821129" y="66821"/>
                      <a:pt x="818230" y="66645"/>
                    </a:cubicBezTo>
                    <a:cubicBezTo>
                      <a:pt x="817176" y="66557"/>
                      <a:pt x="815770" y="66470"/>
                      <a:pt x="815243" y="66557"/>
                    </a:cubicBezTo>
                    <a:cubicBezTo>
                      <a:pt x="804261" y="68139"/>
                      <a:pt x="793016" y="69720"/>
                      <a:pt x="782034" y="72092"/>
                    </a:cubicBezTo>
                    <a:cubicBezTo>
                      <a:pt x="765957" y="75606"/>
                      <a:pt x="751725" y="79121"/>
                      <a:pt x="738459" y="82810"/>
                    </a:cubicBezTo>
                    <a:cubicBezTo>
                      <a:pt x="716495" y="89048"/>
                      <a:pt x="696904" y="95198"/>
                      <a:pt x="679948" y="107409"/>
                    </a:cubicBezTo>
                    <a:cubicBezTo>
                      <a:pt x="673271" y="112241"/>
                      <a:pt x="666155" y="116019"/>
                      <a:pt x="659302" y="119709"/>
                    </a:cubicBezTo>
                    <a:cubicBezTo>
                      <a:pt x="654646" y="122257"/>
                      <a:pt x="650253" y="124541"/>
                      <a:pt x="646037" y="127177"/>
                    </a:cubicBezTo>
                    <a:cubicBezTo>
                      <a:pt x="641029" y="130251"/>
                      <a:pt x="636197" y="133590"/>
                      <a:pt x="631101" y="137192"/>
                    </a:cubicBezTo>
                    <a:cubicBezTo>
                      <a:pt x="620998" y="144220"/>
                      <a:pt x="610544" y="151512"/>
                      <a:pt x="598596" y="156695"/>
                    </a:cubicBezTo>
                    <a:cubicBezTo>
                      <a:pt x="589898" y="160473"/>
                      <a:pt x="582782" y="166271"/>
                      <a:pt x="577071" y="171367"/>
                    </a:cubicBezTo>
                    <a:lnTo>
                      <a:pt x="576193" y="172158"/>
                    </a:lnTo>
                    <a:cubicBezTo>
                      <a:pt x="569340" y="178220"/>
                      <a:pt x="562224" y="184545"/>
                      <a:pt x="555547" y="190958"/>
                    </a:cubicBezTo>
                    <a:cubicBezTo>
                      <a:pt x="550539" y="195088"/>
                      <a:pt x="545707" y="197108"/>
                      <a:pt x="540261" y="197108"/>
                    </a:cubicBezTo>
                    <a:close/>
                    <a:moveTo>
                      <a:pt x="1321983" y="161967"/>
                    </a:moveTo>
                    <a:lnTo>
                      <a:pt x="1321983" y="161967"/>
                    </a:lnTo>
                    <a:cubicBezTo>
                      <a:pt x="1321983" y="161967"/>
                      <a:pt x="1321983" y="161967"/>
                      <a:pt x="1321983" y="161967"/>
                    </a:cubicBezTo>
                    <a:close/>
                    <a:moveTo>
                      <a:pt x="546410" y="145362"/>
                    </a:moveTo>
                    <a:lnTo>
                      <a:pt x="546410" y="145362"/>
                    </a:lnTo>
                    <a:cubicBezTo>
                      <a:pt x="546410" y="145362"/>
                      <a:pt x="546410" y="145362"/>
                      <a:pt x="546410" y="145362"/>
                    </a:cubicBezTo>
                    <a:close/>
                    <a:moveTo>
                      <a:pt x="1325498" y="144923"/>
                    </a:moveTo>
                    <a:lnTo>
                      <a:pt x="1325498" y="144923"/>
                    </a:lnTo>
                    <a:cubicBezTo>
                      <a:pt x="1325498" y="144923"/>
                      <a:pt x="1325498" y="144923"/>
                      <a:pt x="1325498" y="144923"/>
                    </a:cubicBezTo>
                    <a:close/>
                    <a:moveTo>
                      <a:pt x="625479" y="111890"/>
                    </a:moveTo>
                    <a:cubicBezTo>
                      <a:pt x="625127" y="112241"/>
                      <a:pt x="624688" y="112681"/>
                      <a:pt x="624337" y="113032"/>
                    </a:cubicBezTo>
                    <a:cubicBezTo>
                      <a:pt x="623546" y="113823"/>
                      <a:pt x="622667" y="114701"/>
                      <a:pt x="621613" y="115668"/>
                    </a:cubicBezTo>
                    <a:cubicBezTo>
                      <a:pt x="621262" y="115931"/>
                      <a:pt x="620910" y="116283"/>
                      <a:pt x="620647" y="116546"/>
                    </a:cubicBezTo>
                    <a:cubicBezTo>
                      <a:pt x="617835" y="119094"/>
                      <a:pt x="614233" y="122169"/>
                      <a:pt x="609489" y="123838"/>
                    </a:cubicBezTo>
                    <a:cubicBezTo>
                      <a:pt x="600616" y="126913"/>
                      <a:pt x="593412" y="131394"/>
                      <a:pt x="586823" y="137719"/>
                    </a:cubicBezTo>
                    <a:cubicBezTo>
                      <a:pt x="585593" y="138949"/>
                      <a:pt x="584275" y="140003"/>
                      <a:pt x="583045" y="141057"/>
                    </a:cubicBezTo>
                    <a:cubicBezTo>
                      <a:pt x="585154" y="139915"/>
                      <a:pt x="587262" y="138861"/>
                      <a:pt x="589634" y="137807"/>
                    </a:cubicBezTo>
                    <a:cubicBezTo>
                      <a:pt x="599737" y="133414"/>
                      <a:pt x="608874" y="127001"/>
                      <a:pt x="618626" y="120236"/>
                    </a:cubicBezTo>
                    <a:cubicBezTo>
                      <a:pt x="623722" y="116722"/>
                      <a:pt x="628993" y="113032"/>
                      <a:pt x="634440" y="109694"/>
                    </a:cubicBezTo>
                    <a:cubicBezTo>
                      <a:pt x="639184" y="106707"/>
                      <a:pt x="644104" y="104071"/>
                      <a:pt x="648760" y="101523"/>
                    </a:cubicBezTo>
                    <a:cubicBezTo>
                      <a:pt x="648496" y="101611"/>
                      <a:pt x="648233" y="101699"/>
                      <a:pt x="647969" y="101699"/>
                    </a:cubicBezTo>
                    <a:cubicBezTo>
                      <a:pt x="646124" y="102138"/>
                      <a:pt x="644455" y="102665"/>
                      <a:pt x="642874" y="103105"/>
                    </a:cubicBezTo>
                    <a:cubicBezTo>
                      <a:pt x="641995" y="103368"/>
                      <a:pt x="641205" y="103632"/>
                      <a:pt x="640502" y="103807"/>
                    </a:cubicBezTo>
                    <a:cubicBezTo>
                      <a:pt x="640063" y="103895"/>
                      <a:pt x="639535" y="104071"/>
                      <a:pt x="639272" y="104159"/>
                    </a:cubicBezTo>
                    <a:cubicBezTo>
                      <a:pt x="639008" y="104335"/>
                      <a:pt x="638393" y="104950"/>
                      <a:pt x="636988" y="106531"/>
                    </a:cubicBezTo>
                    <a:lnTo>
                      <a:pt x="636812" y="106707"/>
                    </a:lnTo>
                    <a:cubicBezTo>
                      <a:pt x="635494" y="108288"/>
                      <a:pt x="631541" y="112768"/>
                      <a:pt x="625479" y="111890"/>
                    </a:cubicBezTo>
                    <a:close/>
                    <a:moveTo>
                      <a:pt x="1295627" y="130164"/>
                    </a:moveTo>
                    <a:cubicBezTo>
                      <a:pt x="1295539" y="130164"/>
                      <a:pt x="1295539" y="130164"/>
                      <a:pt x="1295627" y="130164"/>
                    </a:cubicBezTo>
                    <a:cubicBezTo>
                      <a:pt x="1295539" y="130164"/>
                      <a:pt x="1295539" y="130164"/>
                      <a:pt x="1295627" y="130164"/>
                    </a:cubicBezTo>
                    <a:close/>
                    <a:moveTo>
                      <a:pt x="1291410" y="121730"/>
                    </a:moveTo>
                    <a:cubicBezTo>
                      <a:pt x="1291498" y="121730"/>
                      <a:pt x="1291498" y="121730"/>
                      <a:pt x="1291410" y="121730"/>
                    </a:cubicBezTo>
                    <a:cubicBezTo>
                      <a:pt x="1291498" y="121730"/>
                      <a:pt x="1291498" y="121730"/>
                      <a:pt x="1291410" y="121730"/>
                    </a:cubicBezTo>
                    <a:close/>
                    <a:moveTo>
                      <a:pt x="629432" y="91508"/>
                    </a:moveTo>
                    <a:cubicBezTo>
                      <a:pt x="629432" y="91508"/>
                      <a:pt x="629432" y="91508"/>
                      <a:pt x="629432" y="91508"/>
                    </a:cubicBezTo>
                    <a:cubicBezTo>
                      <a:pt x="629432" y="91508"/>
                      <a:pt x="629432" y="91508"/>
                      <a:pt x="629432" y="91508"/>
                    </a:cubicBezTo>
                    <a:close/>
                    <a:moveTo>
                      <a:pt x="883769" y="58211"/>
                    </a:moveTo>
                    <a:lnTo>
                      <a:pt x="883769" y="58211"/>
                    </a:lnTo>
                    <a:lnTo>
                      <a:pt x="883769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448" name="文本框 447">
            <a:extLst>
              <a:ext uri="{FF2B5EF4-FFF2-40B4-BE49-F238E27FC236}">
                <a16:creationId xmlns:a16="http://schemas.microsoft.com/office/drawing/2014/main" id="{5D73043D-60A1-0B9E-B150-4CB1A6F343F6}"/>
              </a:ext>
            </a:extLst>
          </p:cNvPr>
          <p:cNvSpPr txBox="1"/>
          <p:nvPr/>
        </p:nvSpPr>
        <p:spPr>
          <a:xfrm>
            <a:off x="2278331" y="2040250"/>
            <a:ext cx="5588000" cy="7026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</a:rPr>
              <a:t>Your content to play here, or through paste in this box, and select only the text. Your content to play here</a:t>
            </a:r>
            <a:endParaRPr lang="zh-CN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49" name="组合 448">
            <a:extLst>
              <a:ext uri="{FF2B5EF4-FFF2-40B4-BE49-F238E27FC236}">
                <a16:creationId xmlns:a16="http://schemas.microsoft.com/office/drawing/2014/main" id="{77D711E0-CCB5-E069-2DCD-55E63EB0D8E9}"/>
              </a:ext>
            </a:extLst>
          </p:cNvPr>
          <p:cNvGrpSpPr/>
          <p:nvPr/>
        </p:nvGrpSpPr>
        <p:grpSpPr>
          <a:xfrm>
            <a:off x="3029561" y="3024831"/>
            <a:ext cx="4155844" cy="342544"/>
            <a:chOff x="4289813" y="5868701"/>
            <a:chExt cx="2243456" cy="342544"/>
          </a:xfrm>
        </p:grpSpPr>
        <p:sp>
          <p:nvSpPr>
            <p:cNvPr id="450" name="文本框 449">
              <a:extLst>
                <a:ext uri="{FF2B5EF4-FFF2-40B4-BE49-F238E27FC236}">
                  <a16:creationId xmlns:a16="http://schemas.microsoft.com/office/drawing/2014/main" id="{19A2FDDF-9AF7-0E4F-DDE6-77CFA4E24A2C}"/>
                </a:ext>
              </a:extLst>
            </p:cNvPr>
            <p:cNvSpPr txBox="1"/>
            <p:nvPr/>
          </p:nvSpPr>
          <p:spPr>
            <a:xfrm>
              <a:off x="4289813" y="5868701"/>
              <a:ext cx="131227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汇报人：</a:t>
              </a: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51PPT</a:t>
              </a: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模板网</a:t>
              </a:r>
            </a:p>
          </p:txBody>
        </p:sp>
        <p:sp>
          <p:nvSpPr>
            <p:cNvPr id="451" name="文本框 450">
              <a:extLst>
                <a:ext uri="{FF2B5EF4-FFF2-40B4-BE49-F238E27FC236}">
                  <a16:creationId xmlns:a16="http://schemas.microsoft.com/office/drawing/2014/main" id="{E3C7E142-9979-F06D-836B-C5D1B83C1034}"/>
                </a:ext>
              </a:extLst>
            </p:cNvPr>
            <p:cNvSpPr txBox="1"/>
            <p:nvPr/>
          </p:nvSpPr>
          <p:spPr>
            <a:xfrm>
              <a:off x="5513447" y="5872691"/>
              <a:ext cx="101982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时间：</a:t>
              </a: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2023.06.14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77616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图形 10">
            <a:extLst>
              <a:ext uri="{FF2B5EF4-FFF2-40B4-BE49-F238E27FC236}">
                <a16:creationId xmlns:a16="http://schemas.microsoft.com/office/drawing/2014/main" id="{4A3464A1-ECCE-EB63-F8A0-5E7B4CF1CDDA}"/>
              </a:ext>
            </a:extLst>
          </p:cNvPr>
          <p:cNvGrpSpPr/>
          <p:nvPr/>
        </p:nvGrpSpPr>
        <p:grpSpPr>
          <a:xfrm>
            <a:off x="9330880" y="5728070"/>
            <a:ext cx="1328383" cy="1090223"/>
            <a:chOff x="9330880" y="5728070"/>
            <a:chExt cx="1328383" cy="1090223"/>
          </a:xfrm>
        </p:grpSpPr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EEA86BC8-BFC0-3163-6116-8E338CBAE30A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684BD01D-81BA-3B74-B4D6-ECF3B6A712F8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71838BD5-F1A5-A574-A9B2-F308CB922AD5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F3E39FF-B9EF-9694-1CE0-9A0DCC8AED0F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77250A11-958B-A008-3027-82B165E2FB32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D41C3E5E-387A-AC5B-7923-33A7DDB77C74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D4369273-4579-FB2C-F23F-5C8FBA1CFA0E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FA4CF58-DBA1-46AD-7C9A-FDE37EA3D87F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6E5BAC4-0923-5E83-151A-E79148E96315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3" name="图形 10">
              <a:extLst>
                <a:ext uri="{FF2B5EF4-FFF2-40B4-BE49-F238E27FC236}">
                  <a16:creationId xmlns:a16="http://schemas.microsoft.com/office/drawing/2014/main" id="{B104E84C-44F6-97D0-070B-0FAEE1F51C2A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6F5B4B00-065E-84B4-900E-01764A9EF4D3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75E7FE7D-602F-5C6A-7861-2183B35F5300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BC73E26E-AF93-6957-58A1-DADDF34636F8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2871F5C7-A100-A5F4-DC2B-9A6BBBF612C2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FA8F057E-78CE-58F3-1014-85D371A09B81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C2F4FEE4-12BA-C329-E3B0-DFFD05C070E0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0DB724E-D3F9-9E50-AB3C-7011A2EB6D27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D4AF11BD-FB42-799E-33AA-0C26B1A76035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FF6EE1D3-4B81-3E51-22CB-A56EAF0D2AC0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5CB671B8-6E81-47AA-A0D6-C4A03D723956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C9B4727B-6802-5C18-883D-E45D7ABFE891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6F160234-8F43-B37A-EA2A-53312EADC531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6800C431-9F82-F1C6-C19D-74889F8CDB92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ACCDA067-A187-D8A3-BD34-FB23FFB8C4A7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BD882F1-5474-2D60-4578-D8C348386325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9" name="图形 10">
              <a:extLst>
                <a:ext uri="{FF2B5EF4-FFF2-40B4-BE49-F238E27FC236}">
                  <a16:creationId xmlns:a16="http://schemas.microsoft.com/office/drawing/2014/main" id="{46E495B9-6ABC-CD09-0C24-6F09204D7827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B144E425-94ED-9B6B-AD32-261D680E1C58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EE21E71-3E60-C972-4204-6CD362527EDF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10">
              <a:extLst>
                <a:ext uri="{FF2B5EF4-FFF2-40B4-BE49-F238E27FC236}">
                  <a16:creationId xmlns:a16="http://schemas.microsoft.com/office/drawing/2014/main" id="{4F553B60-35E6-B407-0F16-1F4A5F87E3DA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56306890-BD41-D53B-0887-CB3B50E78BF3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4" name="图形 10">
                <a:extLst>
                  <a:ext uri="{FF2B5EF4-FFF2-40B4-BE49-F238E27FC236}">
                    <a16:creationId xmlns:a16="http://schemas.microsoft.com/office/drawing/2014/main" id="{56621145-9E59-2FFC-DDD2-607E65A1DA46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45" name="图形 10">
                  <a:extLst>
                    <a:ext uri="{FF2B5EF4-FFF2-40B4-BE49-F238E27FC236}">
                      <a16:creationId xmlns:a16="http://schemas.microsoft.com/office/drawing/2014/main" id="{E32A98DA-8900-D988-1D1C-D2B09A2B8E4A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46" name="任意多边形: 形状 45">
                    <a:extLst>
                      <a:ext uri="{FF2B5EF4-FFF2-40B4-BE49-F238E27FC236}">
                        <a16:creationId xmlns:a16="http://schemas.microsoft.com/office/drawing/2014/main" id="{55BB4C77-5C98-D366-CFE6-5C96C26775D1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任意多边形: 形状 46">
                    <a:extLst>
                      <a:ext uri="{FF2B5EF4-FFF2-40B4-BE49-F238E27FC236}">
                        <a16:creationId xmlns:a16="http://schemas.microsoft.com/office/drawing/2014/main" id="{BB4C118D-5045-69C2-B742-8AC2EC786D0F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7977331A-9A0F-73F0-8ECC-C5A0D9B51476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" name="图形 10">
              <a:extLst>
                <a:ext uri="{FF2B5EF4-FFF2-40B4-BE49-F238E27FC236}">
                  <a16:creationId xmlns:a16="http://schemas.microsoft.com/office/drawing/2014/main" id="{2A1DE1E1-E483-9C8F-DF06-9793B1ACBF28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5071B099-7E06-680E-5BB3-230A30F44C85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15443E77-AE90-04D1-278A-11BBBDB99817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8EACE9F8-68A9-EA2D-C4CD-A834C2A7A4EB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" name="图形 10">
              <a:extLst>
                <a:ext uri="{FF2B5EF4-FFF2-40B4-BE49-F238E27FC236}">
                  <a16:creationId xmlns:a16="http://schemas.microsoft.com/office/drawing/2014/main" id="{C2C30E0D-075F-2CD5-3BCA-9FCC19E25C6E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719B4969-24F3-5799-4ECE-985ED648C01B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05B05989-3514-E163-AA60-BF9813B82F6A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1616AAA7-ECC7-E53A-3262-BBACC0774702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238A9E69-4ED6-A293-3766-F359FC01FCAC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A6EF4D1E-B82B-A2A7-C743-5A33B9A457CB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3DDF9F5-F8B9-7B6F-5A10-7F897C301FCA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0" name="图形 10">
              <a:extLst>
                <a:ext uri="{FF2B5EF4-FFF2-40B4-BE49-F238E27FC236}">
                  <a16:creationId xmlns:a16="http://schemas.microsoft.com/office/drawing/2014/main" id="{74AC8E87-047C-EE45-A62D-EEE98AAF16DC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C96447F2-4992-3618-F2DA-1B0B784AFAB0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37BF7F3B-AE3B-BA42-99C2-DC69896326C6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5028E0D9-9E0B-3002-A75E-E14B28531C71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FF7460CA-6408-D6FC-8BB3-E689FFDA0BEF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441FD16D-F4E1-B553-C5DA-82CE0559409E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421BAC3B-C488-1402-6996-E0803200DF78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8ED6666F-A90B-C82B-25C1-1D02CEE0013A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F9AB5B27-78E0-A45D-C5BA-779C630E8E97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9" name="图形 10">
              <a:extLst>
                <a:ext uri="{FF2B5EF4-FFF2-40B4-BE49-F238E27FC236}">
                  <a16:creationId xmlns:a16="http://schemas.microsoft.com/office/drawing/2014/main" id="{0E013A08-8E6C-EB04-12D7-BDDE7BE91402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2D52B8FC-1C04-224B-88BA-2276BF0B504E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A11AAA2E-C760-A73A-E7AC-8AC3D91268FA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" name="图形 10">
              <a:extLst>
                <a:ext uri="{FF2B5EF4-FFF2-40B4-BE49-F238E27FC236}">
                  <a16:creationId xmlns:a16="http://schemas.microsoft.com/office/drawing/2014/main" id="{EDCAA692-E156-CD6B-37A9-10CA4036F3B0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2EA34D3C-AFEE-90A5-00F1-AD5862BDC09D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D892FE92-4D04-9E79-B3BD-C6BFF7A0B001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F21CE603-3AAC-9DF6-9EB4-942FC80A02B9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506D4E2F-6FE8-60F5-64E2-779160E45E7E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51AC9BA-1ABE-3BB5-BEE6-866953EB42A1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15845542-3792-9AAC-B38F-2E1DBD8DF088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9" name="图形 10">
            <a:extLst>
              <a:ext uri="{FF2B5EF4-FFF2-40B4-BE49-F238E27FC236}">
                <a16:creationId xmlns:a16="http://schemas.microsoft.com/office/drawing/2014/main" id="{5A8BFD73-EFEB-952B-D7D5-141D5DB45A77}"/>
              </a:ext>
            </a:extLst>
          </p:cNvPr>
          <p:cNvGrpSpPr/>
          <p:nvPr/>
        </p:nvGrpSpPr>
        <p:grpSpPr>
          <a:xfrm>
            <a:off x="7779972" y="5840806"/>
            <a:ext cx="1319236" cy="864755"/>
            <a:chOff x="7779972" y="5840806"/>
            <a:chExt cx="1319236" cy="864755"/>
          </a:xfrm>
        </p:grpSpPr>
        <p:grpSp>
          <p:nvGrpSpPr>
            <p:cNvPr id="80" name="图形 10">
              <a:extLst>
                <a:ext uri="{FF2B5EF4-FFF2-40B4-BE49-F238E27FC236}">
                  <a16:creationId xmlns:a16="http://schemas.microsoft.com/office/drawing/2014/main" id="{15EA1D2A-3638-18D8-3D85-8B0E979ED4C1}"/>
                </a:ext>
              </a:extLst>
            </p:cNvPr>
            <p:cNvGrpSpPr/>
            <p:nvPr/>
          </p:nvGrpSpPr>
          <p:grpSpPr>
            <a:xfrm>
              <a:off x="8293226" y="6076955"/>
              <a:ext cx="805981" cy="607783"/>
              <a:chOff x="8293226" y="6076955"/>
              <a:chExt cx="805981" cy="607783"/>
            </a:xfrm>
          </p:grpSpPr>
          <p:grpSp>
            <p:nvGrpSpPr>
              <p:cNvPr id="81" name="图形 10">
                <a:extLst>
                  <a:ext uri="{FF2B5EF4-FFF2-40B4-BE49-F238E27FC236}">
                    <a16:creationId xmlns:a16="http://schemas.microsoft.com/office/drawing/2014/main" id="{FE07911E-9EAB-1B1A-C447-DF0D1A29A715}"/>
                  </a:ext>
                </a:extLst>
              </p:cNvPr>
              <p:cNvGrpSpPr/>
              <p:nvPr/>
            </p:nvGrpSpPr>
            <p:grpSpPr>
              <a:xfrm>
                <a:off x="8906048" y="6331133"/>
                <a:ext cx="193159" cy="353605"/>
                <a:chOff x="8906048" y="6331133"/>
                <a:chExt cx="193159" cy="353605"/>
              </a:xfrm>
              <a:solidFill>
                <a:srgbClr val="665C5B"/>
              </a:solidFill>
            </p:grpSpPr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7DB26A0D-27B4-6F85-4381-8AE8C7E3EA62}"/>
                    </a:ext>
                  </a:extLst>
                </p:cNvPr>
                <p:cNvSpPr/>
                <p:nvPr/>
              </p:nvSpPr>
              <p:spPr>
                <a:xfrm>
                  <a:off x="8906048" y="6504408"/>
                  <a:ext cx="193159" cy="180330"/>
                </a:xfrm>
                <a:custGeom>
                  <a:avLst/>
                  <a:gdLst>
                    <a:gd name="connsiteX0" fmla="*/ 193061 w 193159"/>
                    <a:gd name="connsiteY0" fmla="*/ 131122 h 180330"/>
                    <a:gd name="connsiteX1" fmla="*/ 153502 w 193159"/>
                    <a:gd name="connsiteY1" fmla="*/ 74614 h 180330"/>
                    <a:gd name="connsiteX2" fmla="*/ 8105 w 193159"/>
                    <a:gd name="connsiteY2" fmla="*/ 8664 h 180330"/>
                    <a:gd name="connsiteX3" fmla="*/ 87479 w 193159"/>
                    <a:gd name="connsiteY3" fmla="*/ 171941 h 180330"/>
                    <a:gd name="connsiteX4" fmla="*/ 116190 w 193159"/>
                    <a:gd name="connsiteY4" fmla="*/ 174973 h 180330"/>
                    <a:gd name="connsiteX5" fmla="*/ 110893 w 193159"/>
                    <a:gd name="connsiteY5" fmla="*/ 157641 h 180330"/>
                    <a:gd name="connsiteX6" fmla="*/ 154835 w 193159"/>
                    <a:gd name="connsiteY6" fmla="*/ 177402 h 180330"/>
                    <a:gd name="connsiteX7" fmla="*/ 157904 w 193159"/>
                    <a:gd name="connsiteY7" fmla="*/ 142318 h 180330"/>
                    <a:gd name="connsiteX8" fmla="*/ 193061 w 193159"/>
                    <a:gd name="connsiteY8" fmla="*/ 131122 h 180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159" h="180330">
                      <a:moveTo>
                        <a:pt x="193061" y="131122"/>
                      </a:moveTo>
                      <a:cubicBezTo>
                        <a:pt x="194888" y="107105"/>
                        <a:pt x="170889" y="88330"/>
                        <a:pt x="153502" y="74614"/>
                      </a:cubicBezTo>
                      <a:cubicBezTo>
                        <a:pt x="122746" y="50397"/>
                        <a:pt x="24816" y="-25416"/>
                        <a:pt x="8105" y="8664"/>
                      </a:cubicBezTo>
                      <a:cubicBezTo>
                        <a:pt x="-16259" y="58323"/>
                        <a:pt x="15484" y="122319"/>
                        <a:pt x="87479" y="171941"/>
                      </a:cubicBezTo>
                      <a:cubicBezTo>
                        <a:pt x="95496" y="177457"/>
                        <a:pt x="114929" y="186004"/>
                        <a:pt x="116190" y="174973"/>
                      </a:cubicBezTo>
                      <a:cubicBezTo>
                        <a:pt x="117760" y="172800"/>
                        <a:pt x="111422" y="159777"/>
                        <a:pt x="110893" y="157641"/>
                      </a:cubicBezTo>
                      <a:cubicBezTo>
                        <a:pt x="110528" y="156107"/>
                        <a:pt x="142453" y="182425"/>
                        <a:pt x="154835" y="177402"/>
                      </a:cubicBezTo>
                      <a:cubicBezTo>
                        <a:pt x="174322" y="169512"/>
                        <a:pt x="156168" y="141276"/>
                        <a:pt x="157904" y="142318"/>
                      </a:cubicBezTo>
                      <a:cubicBezTo>
                        <a:pt x="172459" y="151157"/>
                        <a:pt x="191691" y="149294"/>
                        <a:pt x="193061" y="131122"/>
                      </a:cubicBezTo>
                      <a:close/>
                    </a:path>
                  </a:pathLst>
                </a:custGeom>
                <a:solidFill>
                  <a:srgbClr val="665C5B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FD9ED6E0-E692-1698-1E86-68D1E28DE395}"/>
                    </a:ext>
                  </a:extLst>
                </p:cNvPr>
                <p:cNvSpPr/>
                <p:nvPr/>
              </p:nvSpPr>
              <p:spPr>
                <a:xfrm>
                  <a:off x="8906048" y="6331133"/>
                  <a:ext cx="193159" cy="180338"/>
                </a:xfrm>
                <a:custGeom>
                  <a:avLst/>
                  <a:gdLst>
                    <a:gd name="connsiteX0" fmla="*/ 193061 w 193159"/>
                    <a:gd name="connsiteY0" fmla="*/ 49198 h 180338"/>
                    <a:gd name="connsiteX1" fmla="*/ 153502 w 193159"/>
                    <a:gd name="connsiteY1" fmla="*/ 105706 h 180338"/>
                    <a:gd name="connsiteX2" fmla="*/ 8105 w 193159"/>
                    <a:gd name="connsiteY2" fmla="*/ 171675 h 180338"/>
                    <a:gd name="connsiteX3" fmla="*/ 87479 w 193159"/>
                    <a:gd name="connsiteY3" fmla="*/ 8398 h 180338"/>
                    <a:gd name="connsiteX4" fmla="*/ 116190 w 193159"/>
                    <a:gd name="connsiteY4" fmla="*/ 5366 h 180338"/>
                    <a:gd name="connsiteX5" fmla="*/ 110893 w 193159"/>
                    <a:gd name="connsiteY5" fmla="*/ 22698 h 180338"/>
                    <a:gd name="connsiteX6" fmla="*/ 154835 w 193159"/>
                    <a:gd name="connsiteY6" fmla="*/ 2919 h 180338"/>
                    <a:gd name="connsiteX7" fmla="*/ 157904 w 193159"/>
                    <a:gd name="connsiteY7" fmla="*/ 38003 h 180338"/>
                    <a:gd name="connsiteX8" fmla="*/ 193061 w 193159"/>
                    <a:gd name="connsiteY8" fmla="*/ 49198 h 180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159" h="180338">
                      <a:moveTo>
                        <a:pt x="193061" y="49198"/>
                      </a:moveTo>
                      <a:cubicBezTo>
                        <a:pt x="194888" y="73234"/>
                        <a:pt x="170889" y="92008"/>
                        <a:pt x="153502" y="105706"/>
                      </a:cubicBezTo>
                      <a:cubicBezTo>
                        <a:pt x="122746" y="129942"/>
                        <a:pt x="24816" y="205754"/>
                        <a:pt x="8105" y="171675"/>
                      </a:cubicBezTo>
                      <a:cubicBezTo>
                        <a:pt x="-16259" y="122016"/>
                        <a:pt x="15484" y="58020"/>
                        <a:pt x="87479" y="8398"/>
                      </a:cubicBezTo>
                      <a:cubicBezTo>
                        <a:pt x="95496" y="2882"/>
                        <a:pt x="114929" y="-5684"/>
                        <a:pt x="116190" y="5366"/>
                      </a:cubicBezTo>
                      <a:cubicBezTo>
                        <a:pt x="117760" y="7539"/>
                        <a:pt x="111422" y="20543"/>
                        <a:pt x="110893" y="22698"/>
                      </a:cubicBezTo>
                      <a:cubicBezTo>
                        <a:pt x="110528" y="24232"/>
                        <a:pt x="142453" y="-2086"/>
                        <a:pt x="154835" y="2919"/>
                      </a:cubicBezTo>
                      <a:cubicBezTo>
                        <a:pt x="174322" y="10827"/>
                        <a:pt x="156168" y="39062"/>
                        <a:pt x="157904" y="38003"/>
                      </a:cubicBezTo>
                      <a:cubicBezTo>
                        <a:pt x="172459" y="29182"/>
                        <a:pt x="191691" y="31045"/>
                        <a:pt x="193061" y="49198"/>
                      </a:cubicBezTo>
                      <a:close/>
                    </a:path>
                  </a:pathLst>
                </a:custGeom>
                <a:solidFill>
                  <a:srgbClr val="665C5B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998A0DA9-3C16-22DF-1CDD-211487D8F398}"/>
                  </a:ext>
                </a:extLst>
              </p:cNvPr>
              <p:cNvSpPr/>
              <p:nvPr/>
            </p:nvSpPr>
            <p:spPr>
              <a:xfrm>
                <a:off x="8293226" y="6076955"/>
                <a:ext cx="640351" cy="558152"/>
              </a:xfrm>
              <a:custGeom>
                <a:avLst/>
                <a:gdLst>
                  <a:gd name="connsiteX0" fmla="*/ 0 w 640351"/>
                  <a:gd name="connsiteY0" fmla="*/ 552439 h 558152"/>
                  <a:gd name="connsiteX1" fmla="*/ 640068 w 640351"/>
                  <a:gd name="connsiteY1" fmla="*/ 390824 h 558152"/>
                  <a:gd name="connsiteX2" fmla="*/ 305953 w 640351"/>
                  <a:gd name="connsiteY2" fmla="*/ 0 h 558152"/>
                  <a:gd name="connsiteX3" fmla="*/ 0 w 640351"/>
                  <a:gd name="connsiteY3" fmla="*/ 552439 h 55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351" h="558152">
                    <a:moveTo>
                      <a:pt x="0" y="552439"/>
                    </a:moveTo>
                    <a:cubicBezTo>
                      <a:pt x="0" y="552439"/>
                      <a:pt x="655939" y="605074"/>
                      <a:pt x="640068" y="390824"/>
                    </a:cubicBezTo>
                    <a:cubicBezTo>
                      <a:pt x="631429" y="274375"/>
                      <a:pt x="424137" y="295451"/>
                      <a:pt x="305953" y="0"/>
                    </a:cubicBezTo>
                    <a:lnTo>
                      <a:pt x="0" y="552439"/>
                    </a:lnTo>
                    <a:close/>
                  </a:path>
                </a:pathLst>
              </a:custGeom>
              <a:solidFill>
                <a:srgbClr val="564C4C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" name="图形 10">
              <a:extLst>
                <a:ext uri="{FF2B5EF4-FFF2-40B4-BE49-F238E27FC236}">
                  <a16:creationId xmlns:a16="http://schemas.microsoft.com/office/drawing/2014/main" id="{EF24DBB9-8A2B-C748-F935-9829D1EE7333}"/>
                </a:ext>
              </a:extLst>
            </p:cNvPr>
            <p:cNvGrpSpPr/>
            <p:nvPr/>
          </p:nvGrpSpPr>
          <p:grpSpPr>
            <a:xfrm>
              <a:off x="7779972" y="6147534"/>
              <a:ext cx="1102083" cy="558027"/>
              <a:chOff x="7779972" y="6147534"/>
              <a:chExt cx="1102083" cy="558027"/>
            </a:xfrm>
          </p:grpSpPr>
          <p:grpSp>
            <p:nvGrpSpPr>
              <p:cNvPr id="86" name="图形 10">
                <a:extLst>
                  <a:ext uri="{FF2B5EF4-FFF2-40B4-BE49-F238E27FC236}">
                    <a16:creationId xmlns:a16="http://schemas.microsoft.com/office/drawing/2014/main" id="{01A47835-4BE4-79B1-FD42-0869B0235262}"/>
                  </a:ext>
                </a:extLst>
              </p:cNvPr>
              <p:cNvGrpSpPr/>
              <p:nvPr/>
            </p:nvGrpSpPr>
            <p:grpSpPr>
              <a:xfrm>
                <a:off x="8422256" y="6147534"/>
                <a:ext cx="459798" cy="558027"/>
                <a:chOff x="8422256" y="6147534"/>
                <a:chExt cx="459798" cy="558027"/>
              </a:xfrm>
            </p:grpSpPr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411C01A9-822B-37BC-0F1E-7E6DD967C8DE}"/>
                    </a:ext>
                  </a:extLst>
                </p:cNvPr>
                <p:cNvSpPr/>
                <p:nvPr/>
              </p:nvSpPr>
              <p:spPr>
                <a:xfrm>
                  <a:off x="8422256" y="6147534"/>
                  <a:ext cx="459798" cy="558027"/>
                </a:xfrm>
                <a:custGeom>
                  <a:avLst/>
                  <a:gdLst>
                    <a:gd name="connsiteX0" fmla="*/ 2 w 459798"/>
                    <a:gd name="connsiteY0" fmla="*/ 489951 h 558027"/>
                    <a:gd name="connsiteX1" fmla="*/ 184155 w 459798"/>
                    <a:gd name="connsiteY1" fmla="*/ 540 h 558027"/>
                    <a:gd name="connsiteX2" fmla="*/ 295234 w 459798"/>
                    <a:gd name="connsiteY2" fmla="*/ 273216 h 558027"/>
                    <a:gd name="connsiteX3" fmla="*/ 236206 w 459798"/>
                    <a:gd name="connsiteY3" fmla="*/ 425754 h 558027"/>
                    <a:gd name="connsiteX4" fmla="*/ 369786 w 459798"/>
                    <a:gd name="connsiteY4" fmla="*/ 437315 h 558027"/>
                    <a:gd name="connsiteX5" fmla="*/ 368709 w 459798"/>
                    <a:gd name="connsiteY5" fmla="*/ 450592 h 558027"/>
                    <a:gd name="connsiteX6" fmla="*/ 417235 w 459798"/>
                    <a:gd name="connsiteY6" fmla="*/ 478919 h 558027"/>
                    <a:gd name="connsiteX7" fmla="*/ 459643 w 459798"/>
                    <a:gd name="connsiteY7" fmla="*/ 503484 h 558027"/>
                    <a:gd name="connsiteX8" fmla="*/ 364928 w 459798"/>
                    <a:gd name="connsiteY8" fmla="*/ 547390 h 558027"/>
                    <a:gd name="connsiteX9" fmla="*/ 183826 w 459798"/>
                    <a:gd name="connsiteY9" fmla="*/ 557873 h 558027"/>
                    <a:gd name="connsiteX10" fmla="*/ 2 w 459798"/>
                    <a:gd name="connsiteY10" fmla="*/ 489951 h 558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9798" h="558027">
                      <a:moveTo>
                        <a:pt x="2" y="489951"/>
                      </a:moveTo>
                      <a:cubicBezTo>
                        <a:pt x="1080" y="370379"/>
                        <a:pt x="15599" y="148128"/>
                        <a:pt x="184155" y="540"/>
                      </a:cubicBezTo>
                      <a:cubicBezTo>
                        <a:pt x="196647" y="-10382"/>
                        <a:pt x="290339" y="146649"/>
                        <a:pt x="295234" y="273216"/>
                      </a:cubicBezTo>
                      <a:cubicBezTo>
                        <a:pt x="300129" y="399856"/>
                        <a:pt x="236206" y="425754"/>
                        <a:pt x="236206" y="425754"/>
                      </a:cubicBezTo>
                      <a:cubicBezTo>
                        <a:pt x="236206" y="425754"/>
                        <a:pt x="346043" y="408166"/>
                        <a:pt x="369786" y="437315"/>
                      </a:cubicBezTo>
                      <a:cubicBezTo>
                        <a:pt x="369786" y="437315"/>
                        <a:pt x="373238" y="446264"/>
                        <a:pt x="368709" y="450592"/>
                      </a:cubicBezTo>
                      <a:cubicBezTo>
                        <a:pt x="368782" y="450574"/>
                        <a:pt x="426075" y="450118"/>
                        <a:pt x="417235" y="478919"/>
                      </a:cubicBezTo>
                      <a:cubicBezTo>
                        <a:pt x="417235" y="478919"/>
                        <a:pt x="455954" y="476490"/>
                        <a:pt x="459643" y="503484"/>
                      </a:cubicBezTo>
                      <a:cubicBezTo>
                        <a:pt x="463789" y="533930"/>
                        <a:pt x="383795" y="544248"/>
                        <a:pt x="364928" y="547390"/>
                      </a:cubicBezTo>
                      <a:cubicBezTo>
                        <a:pt x="305023" y="557343"/>
                        <a:pt x="244425" y="558549"/>
                        <a:pt x="183826" y="557873"/>
                      </a:cubicBezTo>
                      <a:cubicBezTo>
                        <a:pt x="138769" y="557343"/>
                        <a:pt x="-637" y="560284"/>
                        <a:pt x="2" y="489951"/>
                      </a:cubicBezTo>
                      <a:close/>
                    </a:path>
                  </a:pathLst>
                </a:custGeom>
                <a:solidFill>
                  <a:srgbClr val="665C5B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91E304B1-4B5D-8E5A-1C8F-6D1F4360F01A}"/>
                    </a:ext>
                  </a:extLst>
                </p:cNvPr>
                <p:cNvSpPr/>
                <p:nvPr/>
              </p:nvSpPr>
              <p:spPr>
                <a:xfrm>
                  <a:off x="8697542" y="6624577"/>
                  <a:ext cx="143800" cy="23445"/>
                </a:xfrm>
                <a:custGeom>
                  <a:avLst/>
                  <a:gdLst>
                    <a:gd name="connsiteX0" fmla="*/ 25008 w 143800"/>
                    <a:gd name="connsiteY0" fmla="*/ 23446 h 23445"/>
                    <a:gd name="connsiteX1" fmla="*/ 1740 w 143800"/>
                    <a:gd name="connsiteY1" fmla="*/ 22752 h 23445"/>
                    <a:gd name="connsiteX2" fmla="*/ 5 w 143800"/>
                    <a:gd name="connsiteY2" fmla="*/ 20779 h 23445"/>
                    <a:gd name="connsiteX3" fmla="*/ 1959 w 143800"/>
                    <a:gd name="connsiteY3" fmla="*/ 19026 h 23445"/>
                    <a:gd name="connsiteX4" fmla="*/ 141183 w 143800"/>
                    <a:gd name="connsiteY4" fmla="*/ 160 h 23445"/>
                    <a:gd name="connsiteX5" fmla="*/ 143649 w 143800"/>
                    <a:gd name="connsiteY5" fmla="*/ 1128 h 23445"/>
                    <a:gd name="connsiteX6" fmla="*/ 142699 w 143800"/>
                    <a:gd name="connsiteY6" fmla="*/ 3575 h 23445"/>
                    <a:gd name="connsiteX7" fmla="*/ 25008 w 143800"/>
                    <a:gd name="connsiteY7" fmla="*/ 23446 h 23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800" h="23445">
                      <a:moveTo>
                        <a:pt x="25008" y="23446"/>
                      </a:moveTo>
                      <a:cubicBezTo>
                        <a:pt x="17538" y="23446"/>
                        <a:pt x="9776" y="23226"/>
                        <a:pt x="1740" y="22752"/>
                      </a:cubicBezTo>
                      <a:cubicBezTo>
                        <a:pt x="717" y="22697"/>
                        <a:pt x="-68" y="21820"/>
                        <a:pt x="5" y="20779"/>
                      </a:cubicBezTo>
                      <a:cubicBezTo>
                        <a:pt x="60" y="19757"/>
                        <a:pt x="954" y="18935"/>
                        <a:pt x="1959" y="19026"/>
                      </a:cubicBezTo>
                      <a:cubicBezTo>
                        <a:pt x="86045" y="23957"/>
                        <a:pt x="140653" y="397"/>
                        <a:pt x="141183" y="160"/>
                      </a:cubicBezTo>
                      <a:cubicBezTo>
                        <a:pt x="142133" y="-260"/>
                        <a:pt x="143229" y="178"/>
                        <a:pt x="143649" y="1128"/>
                      </a:cubicBezTo>
                      <a:cubicBezTo>
                        <a:pt x="144050" y="2059"/>
                        <a:pt x="143630" y="3155"/>
                        <a:pt x="142699" y="3575"/>
                      </a:cubicBezTo>
                      <a:cubicBezTo>
                        <a:pt x="142187" y="3794"/>
                        <a:pt x="96747" y="23446"/>
                        <a:pt x="25008" y="23446"/>
                      </a:cubicBezTo>
                      <a:close/>
                    </a:path>
                  </a:pathLst>
                </a:custGeom>
                <a:solidFill>
                  <a:srgbClr val="42383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98A0F641-BC28-C8B0-A0DE-44DFA02D4134}"/>
                    </a:ext>
                  </a:extLst>
                </p:cNvPr>
                <p:cNvSpPr/>
                <p:nvPr/>
              </p:nvSpPr>
              <p:spPr>
                <a:xfrm>
                  <a:off x="8656759" y="6596240"/>
                  <a:ext cx="136069" cy="9428"/>
                </a:xfrm>
                <a:custGeom>
                  <a:avLst/>
                  <a:gdLst>
                    <a:gd name="connsiteX0" fmla="*/ 42906 w 136069"/>
                    <a:gd name="connsiteY0" fmla="*/ 9429 h 9428"/>
                    <a:gd name="connsiteX1" fmla="*/ 1721 w 136069"/>
                    <a:gd name="connsiteY1" fmla="*/ 7913 h 9428"/>
                    <a:gd name="connsiteX2" fmla="*/ 5 w 136069"/>
                    <a:gd name="connsiteY2" fmla="*/ 5922 h 9428"/>
                    <a:gd name="connsiteX3" fmla="*/ 2014 w 136069"/>
                    <a:gd name="connsiteY3" fmla="*/ 4205 h 9428"/>
                    <a:gd name="connsiteX4" fmla="*/ 133968 w 136069"/>
                    <a:gd name="connsiteY4" fmla="*/ 23 h 9428"/>
                    <a:gd name="connsiteX5" fmla="*/ 136051 w 136069"/>
                    <a:gd name="connsiteY5" fmla="*/ 1630 h 9428"/>
                    <a:gd name="connsiteX6" fmla="*/ 134462 w 136069"/>
                    <a:gd name="connsiteY6" fmla="*/ 3712 h 9428"/>
                    <a:gd name="connsiteX7" fmla="*/ 42906 w 136069"/>
                    <a:gd name="connsiteY7" fmla="*/ 9429 h 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069" h="9428">
                      <a:moveTo>
                        <a:pt x="42906" y="9429"/>
                      </a:moveTo>
                      <a:cubicBezTo>
                        <a:pt x="29446" y="9429"/>
                        <a:pt x="15492" y="9009"/>
                        <a:pt x="1721" y="7913"/>
                      </a:cubicBezTo>
                      <a:cubicBezTo>
                        <a:pt x="699" y="7840"/>
                        <a:pt x="-68" y="6945"/>
                        <a:pt x="5" y="5922"/>
                      </a:cubicBezTo>
                      <a:cubicBezTo>
                        <a:pt x="96" y="4899"/>
                        <a:pt x="1082" y="4150"/>
                        <a:pt x="2014" y="4205"/>
                      </a:cubicBezTo>
                      <a:cubicBezTo>
                        <a:pt x="65480" y="9209"/>
                        <a:pt x="133275" y="132"/>
                        <a:pt x="133968" y="23"/>
                      </a:cubicBezTo>
                      <a:cubicBezTo>
                        <a:pt x="134936" y="-141"/>
                        <a:pt x="135923" y="607"/>
                        <a:pt x="136051" y="1630"/>
                      </a:cubicBezTo>
                      <a:cubicBezTo>
                        <a:pt x="136197" y="2635"/>
                        <a:pt x="135484" y="3584"/>
                        <a:pt x="134462" y="3712"/>
                      </a:cubicBezTo>
                      <a:cubicBezTo>
                        <a:pt x="133932" y="3785"/>
                        <a:pt x="91852" y="9429"/>
                        <a:pt x="42906" y="9429"/>
                      </a:cubicBezTo>
                      <a:close/>
                    </a:path>
                  </a:pathLst>
                </a:custGeom>
                <a:solidFill>
                  <a:srgbClr val="42383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" name="图形 10">
                <a:extLst>
                  <a:ext uri="{FF2B5EF4-FFF2-40B4-BE49-F238E27FC236}">
                    <a16:creationId xmlns:a16="http://schemas.microsoft.com/office/drawing/2014/main" id="{A5F01460-AFF4-0C9F-AA31-E86D07975BD2}"/>
                  </a:ext>
                </a:extLst>
              </p:cNvPr>
              <p:cNvGrpSpPr/>
              <p:nvPr/>
            </p:nvGrpSpPr>
            <p:grpSpPr>
              <a:xfrm>
                <a:off x="7779972" y="6147534"/>
                <a:ext cx="459798" cy="558027"/>
                <a:chOff x="7779972" y="6147534"/>
                <a:chExt cx="459798" cy="558027"/>
              </a:xfrm>
            </p:grpSpPr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8562790F-2A19-1770-2680-0A1ECAABD4C5}"/>
                    </a:ext>
                  </a:extLst>
                </p:cNvPr>
                <p:cNvSpPr/>
                <p:nvPr/>
              </p:nvSpPr>
              <p:spPr>
                <a:xfrm>
                  <a:off x="7779972" y="6147534"/>
                  <a:ext cx="459798" cy="558027"/>
                </a:xfrm>
                <a:custGeom>
                  <a:avLst/>
                  <a:gdLst>
                    <a:gd name="connsiteX0" fmla="*/ 459797 w 459798"/>
                    <a:gd name="connsiteY0" fmla="*/ 489951 h 558027"/>
                    <a:gd name="connsiteX1" fmla="*/ 275644 w 459798"/>
                    <a:gd name="connsiteY1" fmla="*/ 540 h 558027"/>
                    <a:gd name="connsiteX2" fmla="*/ 164564 w 459798"/>
                    <a:gd name="connsiteY2" fmla="*/ 273216 h 558027"/>
                    <a:gd name="connsiteX3" fmla="*/ 223574 w 459798"/>
                    <a:gd name="connsiteY3" fmla="*/ 425754 h 558027"/>
                    <a:gd name="connsiteX4" fmla="*/ 90013 w 459798"/>
                    <a:gd name="connsiteY4" fmla="*/ 437315 h 558027"/>
                    <a:gd name="connsiteX5" fmla="*/ 91072 w 459798"/>
                    <a:gd name="connsiteY5" fmla="*/ 450592 h 558027"/>
                    <a:gd name="connsiteX6" fmla="*/ 42564 w 459798"/>
                    <a:gd name="connsiteY6" fmla="*/ 478919 h 558027"/>
                    <a:gd name="connsiteX7" fmla="*/ 155 w 459798"/>
                    <a:gd name="connsiteY7" fmla="*/ 503484 h 558027"/>
                    <a:gd name="connsiteX8" fmla="*/ 94870 w 459798"/>
                    <a:gd name="connsiteY8" fmla="*/ 547390 h 558027"/>
                    <a:gd name="connsiteX9" fmla="*/ 275973 w 459798"/>
                    <a:gd name="connsiteY9" fmla="*/ 557873 h 558027"/>
                    <a:gd name="connsiteX10" fmla="*/ 459797 w 459798"/>
                    <a:gd name="connsiteY10" fmla="*/ 489951 h 558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9798" h="558027">
                      <a:moveTo>
                        <a:pt x="459797" y="489951"/>
                      </a:moveTo>
                      <a:cubicBezTo>
                        <a:pt x="458719" y="370379"/>
                        <a:pt x="444199" y="148128"/>
                        <a:pt x="275644" y="540"/>
                      </a:cubicBezTo>
                      <a:cubicBezTo>
                        <a:pt x="263152" y="-10382"/>
                        <a:pt x="169459" y="146649"/>
                        <a:pt x="164564" y="273216"/>
                      </a:cubicBezTo>
                      <a:cubicBezTo>
                        <a:pt x="159670" y="399856"/>
                        <a:pt x="223574" y="425754"/>
                        <a:pt x="223574" y="425754"/>
                      </a:cubicBezTo>
                      <a:cubicBezTo>
                        <a:pt x="223574" y="425754"/>
                        <a:pt x="113755" y="408166"/>
                        <a:pt x="90013" y="437315"/>
                      </a:cubicBezTo>
                      <a:cubicBezTo>
                        <a:pt x="90013" y="437315"/>
                        <a:pt x="86560" y="446264"/>
                        <a:pt x="91072" y="450592"/>
                      </a:cubicBezTo>
                      <a:cubicBezTo>
                        <a:pt x="90999" y="450574"/>
                        <a:pt x="33706" y="450118"/>
                        <a:pt x="42564" y="478919"/>
                      </a:cubicBezTo>
                      <a:cubicBezTo>
                        <a:pt x="42564" y="478919"/>
                        <a:pt x="3844" y="476490"/>
                        <a:pt x="155" y="503484"/>
                      </a:cubicBezTo>
                      <a:cubicBezTo>
                        <a:pt x="-3990" y="533930"/>
                        <a:pt x="76004" y="544248"/>
                        <a:pt x="94870" y="547390"/>
                      </a:cubicBezTo>
                      <a:cubicBezTo>
                        <a:pt x="154775" y="557343"/>
                        <a:pt x="215374" y="558549"/>
                        <a:pt x="275973" y="557873"/>
                      </a:cubicBezTo>
                      <a:cubicBezTo>
                        <a:pt x="321029" y="557343"/>
                        <a:pt x="460417" y="560284"/>
                        <a:pt x="459797" y="489951"/>
                      </a:cubicBezTo>
                      <a:close/>
                    </a:path>
                  </a:pathLst>
                </a:custGeom>
                <a:solidFill>
                  <a:srgbClr val="665C5B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3F89F23C-7F4E-445D-5B0C-BD2371475703}"/>
                    </a:ext>
                  </a:extLst>
                </p:cNvPr>
                <p:cNvSpPr/>
                <p:nvPr/>
              </p:nvSpPr>
              <p:spPr>
                <a:xfrm>
                  <a:off x="7820677" y="6624584"/>
                  <a:ext cx="143808" cy="23438"/>
                </a:xfrm>
                <a:custGeom>
                  <a:avLst/>
                  <a:gdLst>
                    <a:gd name="connsiteX0" fmla="*/ 118801 w 143808"/>
                    <a:gd name="connsiteY0" fmla="*/ 23438 h 23438"/>
                    <a:gd name="connsiteX1" fmla="*/ 1110 w 143808"/>
                    <a:gd name="connsiteY1" fmla="*/ 3567 h 23438"/>
                    <a:gd name="connsiteX2" fmla="*/ 160 w 143808"/>
                    <a:gd name="connsiteY2" fmla="*/ 1120 h 23438"/>
                    <a:gd name="connsiteX3" fmla="*/ 2607 w 143808"/>
                    <a:gd name="connsiteY3" fmla="*/ 152 h 23438"/>
                    <a:gd name="connsiteX4" fmla="*/ 141850 w 143808"/>
                    <a:gd name="connsiteY4" fmla="*/ 19018 h 23438"/>
                    <a:gd name="connsiteX5" fmla="*/ 143804 w 143808"/>
                    <a:gd name="connsiteY5" fmla="*/ 20772 h 23438"/>
                    <a:gd name="connsiteX6" fmla="*/ 142051 w 143808"/>
                    <a:gd name="connsiteY6" fmla="*/ 22744 h 23438"/>
                    <a:gd name="connsiteX7" fmla="*/ 118801 w 143808"/>
                    <a:gd name="connsiteY7" fmla="*/ 23438 h 2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808" h="23438">
                      <a:moveTo>
                        <a:pt x="118801" y="23438"/>
                      </a:moveTo>
                      <a:cubicBezTo>
                        <a:pt x="47043" y="23438"/>
                        <a:pt x="1603" y="3786"/>
                        <a:pt x="1110" y="3567"/>
                      </a:cubicBezTo>
                      <a:cubicBezTo>
                        <a:pt x="178" y="3147"/>
                        <a:pt x="-260" y="2051"/>
                        <a:pt x="160" y="1120"/>
                      </a:cubicBezTo>
                      <a:cubicBezTo>
                        <a:pt x="580" y="170"/>
                        <a:pt x="1676" y="-250"/>
                        <a:pt x="2607" y="152"/>
                      </a:cubicBezTo>
                      <a:cubicBezTo>
                        <a:pt x="3155" y="389"/>
                        <a:pt x="57764" y="23931"/>
                        <a:pt x="141850" y="19018"/>
                      </a:cubicBezTo>
                      <a:cubicBezTo>
                        <a:pt x="142872" y="18945"/>
                        <a:pt x="143749" y="19749"/>
                        <a:pt x="143804" y="20772"/>
                      </a:cubicBezTo>
                      <a:cubicBezTo>
                        <a:pt x="143877" y="21812"/>
                        <a:pt x="143091" y="22689"/>
                        <a:pt x="142051" y="22744"/>
                      </a:cubicBezTo>
                      <a:cubicBezTo>
                        <a:pt x="134033" y="23219"/>
                        <a:pt x="126271" y="23438"/>
                        <a:pt x="118801" y="23438"/>
                      </a:cubicBezTo>
                      <a:close/>
                    </a:path>
                  </a:pathLst>
                </a:custGeom>
                <a:solidFill>
                  <a:srgbClr val="42383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6FB8590D-2B5E-48BD-CE35-34A5D966E243}"/>
                    </a:ext>
                  </a:extLst>
                </p:cNvPr>
                <p:cNvSpPr/>
                <p:nvPr/>
              </p:nvSpPr>
              <p:spPr>
                <a:xfrm>
                  <a:off x="7869184" y="6596240"/>
                  <a:ext cx="136083" cy="9428"/>
                </a:xfrm>
                <a:custGeom>
                  <a:avLst/>
                  <a:gdLst>
                    <a:gd name="connsiteX0" fmla="*/ 93178 w 136083"/>
                    <a:gd name="connsiteY0" fmla="*/ 9429 h 9428"/>
                    <a:gd name="connsiteX1" fmla="*/ 1622 w 136083"/>
                    <a:gd name="connsiteY1" fmla="*/ 3712 h 9428"/>
                    <a:gd name="connsiteX2" fmla="*/ 15 w 136083"/>
                    <a:gd name="connsiteY2" fmla="*/ 1630 h 9428"/>
                    <a:gd name="connsiteX3" fmla="*/ 2115 w 136083"/>
                    <a:gd name="connsiteY3" fmla="*/ 23 h 9428"/>
                    <a:gd name="connsiteX4" fmla="*/ 134070 w 136083"/>
                    <a:gd name="connsiteY4" fmla="*/ 4205 h 9428"/>
                    <a:gd name="connsiteX5" fmla="*/ 136079 w 136083"/>
                    <a:gd name="connsiteY5" fmla="*/ 5922 h 9428"/>
                    <a:gd name="connsiteX6" fmla="*/ 134362 w 136083"/>
                    <a:gd name="connsiteY6" fmla="*/ 7913 h 9428"/>
                    <a:gd name="connsiteX7" fmla="*/ 93178 w 136083"/>
                    <a:gd name="connsiteY7" fmla="*/ 9429 h 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083" h="9428">
                      <a:moveTo>
                        <a:pt x="93178" y="9429"/>
                      </a:moveTo>
                      <a:cubicBezTo>
                        <a:pt x="44231" y="9429"/>
                        <a:pt x="2152" y="3785"/>
                        <a:pt x="1622" y="3712"/>
                      </a:cubicBezTo>
                      <a:cubicBezTo>
                        <a:pt x="599" y="3584"/>
                        <a:pt x="-113" y="2635"/>
                        <a:pt x="15" y="1630"/>
                      </a:cubicBezTo>
                      <a:cubicBezTo>
                        <a:pt x="161" y="607"/>
                        <a:pt x="1092" y="-141"/>
                        <a:pt x="2115" y="23"/>
                      </a:cubicBezTo>
                      <a:cubicBezTo>
                        <a:pt x="2791" y="114"/>
                        <a:pt x="70604" y="9209"/>
                        <a:pt x="134070" y="4205"/>
                      </a:cubicBezTo>
                      <a:cubicBezTo>
                        <a:pt x="135057" y="4132"/>
                        <a:pt x="135988" y="4899"/>
                        <a:pt x="136079" y="5922"/>
                      </a:cubicBezTo>
                      <a:cubicBezTo>
                        <a:pt x="136152" y="6945"/>
                        <a:pt x="135385" y="7840"/>
                        <a:pt x="134362" y="7913"/>
                      </a:cubicBezTo>
                      <a:cubicBezTo>
                        <a:pt x="120591" y="9009"/>
                        <a:pt x="106620" y="9429"/>
                        <a:pt x="93178" y="9429"/>
                      </a:cubicBezTo>
                      <a:close/>
                    </a:path>
                  </a:pathLst>
                </a:custGeom>
                <a:solidFill>
                  <a:srgbClr val="42383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4" name="图形 10">
              <a:extLst>
                <a:ext uri="{FF2B5EF4-FFF2-40B4-BE49-F238E27FC236}">
                  <a16:creationId xmlns:a16="http://schemas.microsoft.com/office/drawing/2014/main" id="{EAC3C61E-913B-D84F-82E9-298C25B7F96D}"/>
                </a:ext>
              </a:extLst>
            </p:cNvPr>
            <p:cNvGrpSpPr/>
            <p:nvPr/>
          </p:nvGrpSpPr>
          <p:grpSpPr>
            <a:xfrm>
              <a:off x="8006012" y="5840806"/>
              <a:ext cx="650003" cy="819416"/>
              <a:chOff x="8006012" y="5840806"/>
              <a:chExt cx="650003" cy="819416"/>
            </a:xfrm>
          </p:grpSpPr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EDE81591-903F-24A1-9D75-11B71729A6FC}"/>
                  </a:ext>
                </a:extLst>
              </p:cNvPr>
              <p:cNvSpPr/>
              <p:nvPr/>
            </p:nvSpPr>
            <p:spPr>
              <a:xfrm>
                <a:off x="8006012" y="5840806"/>
                <a:ext cx="650003" cy="819416"/>
              </a:xfrm>
              <a:custGeom>
                <a:avLst/>
                <a:gdLst>
                  <a:gd name="connsiteX0" fmla="*/ 650003 w 650003"/>
                  <a:gd name="connsiteY0" fmla="*/ 490708 h 819416"/>
                  <a:gd name="connsiteX1" fmla="*/ 325002 w 650003"/>
                  <a:gd name="connsiteY1" fmla="*/ 819417 h 819416"/>
                  <a:gd name="connsiteX2" fmla="*/ 0 w 650003"/>
                  <a:gd name="connsiteY2" fmla="*/ 490708 h 819416"/>
                  <a:gd name="connsiteX3" fmla="*/ 325002 w 650003"/>
                  <a:gd name="connsiteY3" fmla="*/ 0 h 819416"/>
                  <a:gd name="connsiteX4" fmla="*/ 650003 w 650003"/>
                  <a:gd name="connsiteY4" fmla="*/ 490708 h 81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003" h="819416">
                    <a:moveTo>
                      <a:pt x="650003" y="490708"/>
                    </a:moveTo>
                    <a:cubicBezTo>
                      <a:pt x="650003" y="701762"/>
                      <a:pt x="504497" y="819417"/>
                      <a:pt x="325002" y="819417"/>
                    </a:cubicBezTo>
                    <a:cubicBezTo>
                      <a:pt x="145506" y="819417"/>
                      <a:pt x="0" y="701762"/>
                      <a:pt x="0" y="490708"/>
                    </a:cubicBezTo>
                    <a:cubicBezTo>
                      <a:pt x="0" y="279634"/>
                      <a:pt x="145506" y="0"/>
                      <a:pt x="325002" y="0"/>
                    </a:cubicBezTo>
                    <a:cubicBezTo>
                      <a:pt x="504497" y="0"/>
                      <a:pt x="650003" y="279634"/>
                      <a:pt x="650003" y="490708"/>
                    </a:cubicBezTo>
                    <a:close/>
                  </a:path>
                </a:pathLst>
              </a:custGeom>
              <a:solidFill>
                <a:srgbClr val="7A706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6" name="图形 10">
                <a:extLst>
                  <a:ext uri="{FF2B5EF4-FFF2-40B4-BE49-F238E27FC236}">
                    <a16:creationId xmlns:a16="http://schemas.microsoft.com/office/drawing/2014/main" id="{798E96CF-137C-EAD8-30BD-B667B478C3D8}"/>
                  </a:ext>
                </a:extLst>
              </p:cNvPr>
              <p:cNvGrpSpPr/>
              <p:nvPr/>
            </p:nvGrpSpPr>
            <p:grpSpPr>
              <a:xfrm>
                <a:off x="8175024" y="5954643"/>
                <a:ext cx="303322" cy="57621"/>
                <a:chOff x="8175024" y="5954643"/>
                <a:chExt cx="303322" cy="57621"/>
              </a:xfrm>
            </p:grpSpPr>
            <p:grpSp>
              <p:nvGrpSpPr>
                <p:cNvPr id="97" name="图形 10">
                  <a:extLst>
                    <a:ext uri="{FF2B5EF4-FFF2-40B4-BE49-F238E27FC236}">
                      <a16:creationId xmlns:a16="http://schemas.microsoft.com/office/drawing/2014/main" id="{C411027B-DCF8-1DD1-F0AF-9502177193A2}"/>
                    </a:ext>
                  </a:extLst>
                </p:cNvPr>
                <p:cNvGrpSpPr/>
                <p:nvPr/>
              </p:nvGrpSpPr>
              <p:grpSpPr>
                <a:xfrm>
                  <a:off x="8175024" y="5954643"/>
                  <a:ext cx="57621" cy="57621"/>
                  <a:chOff x="8175024" y="5954643"/>
                  <a:chExt cx="57621" cy="57621"/>
                </a:xfrm>
              </p:grpSpPr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670A2331-CF96-8B52-40E2-56AC9E3A649B}"/>
                      </a:ext>
                    </a:extLst>
                  </p:cNvPr>
                  <p:cNvSpPr/>
                  <p:nvPr/>
                </p:nvSpPr>
                <p:spPr>
                  <a:xfrm>
                    <a:off x="8175024" y="5954643"/>
                    <a:ext cx="57621" cy="57621"/>
                  </a:xfrm>
                  <a:custGeom>
                    <a:avLst/>
                    <a:gdLst>
                      <a:gd name="connsiteX0" fmla="*/ 57621 w 57621"/>
                      <a:gd name="connsiteY0" fmla="*/ 28820 h 57621"/>
                      <a:gd name="connsiteX1" fmla="*/ 28820 w 57621"/>
                      <a:gd name="connsiteY1" fmla="*/ 57622 h 57621"/>
                      <a:gd name="connsiteX2" fmla="*/ 0 w 57621"/>
                      <a:gd name="connsiteY2" fmla="*/ 28820 h 57621"/>
                      <a:gd name="connsiteX3" fmla="*/ 28820 w 57621"/>
                      <a:gd name="connsiteY3" fmla="*/ 0 h 57621"/>
                      <a:gd name="connsiteX4" fmla="*/ 57621 w 57621"/>
                      <a:gd name="connsiteY4" fmla="*/ 28820 h 57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21" h="57621">
                        <a:moveTo>
                          <a:pt x="57621" y="28820"/>
                        </a:moveTo>
                        <a:cubicBezTo>
                          <a:pt x="57621" y="44728"/>
                          <a:pt x="44728" y="57622"/>
                          <a:pt x="28820" y="57622"/>
                        </a:cubicBezTo>
                        <a:cubicBezTo>
                          <a:pt x="12912" y="57622"/>
                          <a:pt x="0" y="44728"/>
                          <a:pt x="0" y="28820"/>
                        </a:cubicBezTo>
                        <a:cubicBezTo>
                          <a:pt x="0" y="12913"/>
                          <a:pt x="12912" y="0"/>
                          <a:pt x="28820" y="0"/>
                        </a:cubicBezTo>
                        <a:cubicBezTo>
                          <a:pt x="44728" y="0"/>
                          <a:pt x="57621" y="12913"/>
                          <a:pt x="57621" y="28820"/>
                        </a:cubicBezTo>
                        <a:close/>
                      </a:path>
                    </a:pathLst>
                  </a:custGeom>
                  <a:solidFill>
                    <a:srgbClr val="211C1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913C82C2-0F7E-10C9-B9E4-DA6CCD91BB56}"/>
                      </a:ext>
                    </a:extLst>
                  </p:cNvPr>
                  <p:cNvSpPr/>
                  <p:nvPr/>
                </p:nvSpPr>
                <p:spPr>
                  <a:xfrm>
                    <a:off x="8183827" y="5965492"/>
                    <a:ext cx="17953" cy="17971"/>
                  </a:xfrm>
                  <a:custGeom>
                    <a:avLst/>
                    <a:gdLst>
                      <a:gd name="connsiteX0" fmla="*/ 17953 w 17953"/>
                      <a:gd name="connsiteY0" fmla="*/ 8986 h 17971"/>
                      <a:gd name="connsiteX1" fmla="*/ 8968 w 17953"/>
                      <a:gd name="connsiteY1" fmla="*/ 17971 h 17971"/>
                      <a:gd name="connsiteX2" fmla="*/ 0 w 17953"/>
                      <a:gd name="connsiteY2" fmla="*/ 8986 h 17971"/>
                      <a:gd name="connsiteX3" fmla="*/ 8968 w 17953"/>
                      <a:gd name="connsiteY3" fmla="*/ 0 h 17971"/>
                      <a:gd name="connsiteX4" fmla="*/ 17953 w 17953"/>
                      <a:gd name="connsiteY4" fmla="*/ 8986 h 1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53" h="17971">
                        <a:moveTo>
                          <a:pt x="17953" y="8986"/>
                        </a:moveTo>
                        <a:cubicBezTo>
                          <a:pt x="17953" y="13935"/>
                          <a:pt x="13935" y="17971"/>
                          <a:pt x="8968" y="17971"/>
                        </a:cubicBezTo>
                        <a:cubicBezTo>
                          <a:pt x="4018" y="17971"/>
                          <a:pt x="0" y="13935"/>
                          <a:pt x="0" y="8986"/>
                        </a:cubicBezTo>
                        <a:cubicBezTo>
                          <a:pt x="0" y="4018"/>
                          <a:pt x="4018" y="0"/>
                          <a:pt x="8968" y="0"/>
                        </a:cubicBezTo>
                        <a:cubicBezTo>
                          <a:pt x="13935" y="0"/>
                          <a:pt x="17953" y="4018"/>
                          <a:pt x="17953" y="898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任意多边形: 形状 99">
                    <a:extLst>
                      <a:ext uri="{FF2B5EF4-FFF2-40B4-BE49-F238E27FC236}">
                        <a16:creationId xmlns:a16="http://schemas.microsoft.com/office/drawing/2014/main" id="{82849F5B-4693-C4FA-BCE7-5BE91B391E20}"/>
                      </a:ext>
                    </a:extLst>
                  </p:cNvPr>
                  <p:cNvSpPr/>
                  <p:nvPr/>
                </p:nvSpPr>
                <p:spPr>
                  <a:xfrm>
                    <a:off x="8183827" y="5989453"/>
                    <a:ext cx="7853" cy="7853"/>
                  </a:xfrm>
                  <a:custGeom>
                    <a:avLst/>
                    <a:gdLst>
                      <a:gd name="connsiteX0" fmla="*/ 7853 w 7853"/>
                      <a:gd name="connsiteY0" fmla="*/ 3927 h 7853"/>
                      <a:gd name="connsiteX1" fmla="*/ 3927 w 7853"/>
                      <a:gd name="connsiteY1" fmla="*/ 7853 h 7853"/>
                      <a:gd name="connsiteX2" fmla="*/ 0 w 7853"/>
                      <a:gd name="connsiteY2" fmla="*/ 3927 h 7853"/>
                      <a:gd name="connsiteX3" fmla="*/ 3927 w 7853"/>
                      <a:gd name="connsiteY3" fmla="*/ 0 h 7853"/>
                      <a:gd name="connsiteX4" fmla="*/ 7853 w 7853"/>
                      <a:gd name="connsiteY4" fmla="*/ 3927 h 7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53" h="7853">
                        <a:moveTo>
                          <a:pt x="7853" y="3927"/>
                        </a:moveTo>
                        <a:cubicBezTo>
                          <a:pt x="7853" y="6096"/>
                          <a:pt x="6095" y="7853"/>
                          <a:pt x="3927" y="7853"/>
                        </a:cubicBezTo>
                        <a:cubicBezTo>
                          <a:pt x="1758" y="7853"/>
                          <a:pt x="0" y="6095"/>
                          <a:pt x="0" y="3927"/>
                        </a:cubicBezTo>
                        <a:cubicBezTo>
                          <a:pt x="0" y="1758"/>
                          <a:pt x="1758" y="0"/>
                          <a:pt x="3927" y="0"/>
                        </a:cubicBezTo>
                        <a:cubicBezTo>
                          <a:pt x="6096" y="0"/>
                          <a:pt x="7853" y="1758"/>
                          <a:pt x="7853" y="392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01" name="图形 10">
                  <a:extLst>
                    <a:ext uri="{FF2B5EF4-FFF2-40B4-BE49-F238E27FC236}">
                      <a16:creationId xmlns:a16="http://schemas.microsoft.com/office/drawing/2014/main" id="{62861CFF-72B5-F44B-32F7-F49094F3996A}"/>
                    </a:ext>
                  </a:extLst>
                </p:cNvPr>
                <p:cNvGrpSpPr/>
                <p:nvPr/>
              </p:nvGrpSpPr>
              <p:grpSpPr>
                <a:xfrm>
                  <a:off x="8420706" y="5954643"/>
                  <a:ext cx="57639" cy="57621"/>
                  <a:chOff x="8420706" y="5954643"/>
                  <a:chExt cx="57639" cy="57621"/>
                </a:xfrm>
              </p:grpSpPr>
              <p:sp>
                <p:nvSpPr>
                  <p:cNvPr id="102" name="任意多边形: 形状 101">
                    <a:extLst>
                      <a:ext uri="{FF2B5EF4-FFF2-40B4-BE49-F238E27FC236}">
                        <a16:creationId xmlns:a16="http://schemas.microsoft.com/office/drawing/2014/main" id="{7CBB5254-5490-F466-08D8-EE99303A38C1}"/>
                      </a:ext>
                    </a:extLst>
                  </p:cNvPr>
                  <p:cNvSpPr/>
                  <p:nvPr/>
                </p:nvSpPr>
                <p:spPr>
                  <a:xfrm>
                    <a:off x="8420706" y="5954643"/>
                    <a:ext cx="57639" cy="57621"/>
                  </a:xfrm>
                  <a:custGeom>
                    <a:avLst/>
                    <a:gdLst>
                      <a:gd name="connsiteX0" fmla="*/ 57640 w 57639"/>
                      <a:gd name="connsiteY0" fmla="*/ 28820 h 57621"/>
                      <a:gd name="connsiteX1" fmla="*/ 28838 w 57639"/>
                      <a:gd name="connsiteY1" fmla="*/ 57622 h 57621"/>
                      <a:gd name="connsiteX2" fmla="*/ 0 w 57639"/>
                      <a:gd name="connsiteY2" fmla="*/ 28820 h 57621"/>
                      <a:gd name="connsiteX3" fmla="*/ 28838 w 57639"/>
                      <a:gd name="connsiteY3" fmla="*/ 0 h 57621"/>
                      <a:gd name="connsiteX4" fmla="*/ 57640 w 57639"/>
                      <a:gd name="connsiteY4" fmla="*/ 28820 h 57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39" h="57621">
                        <a:moveTo>
                          <a:pt x="57640" y="28820"/>
                        </a:moveTo>
                        <a:cubicBezTo>
                          <a:pt x="57640" y="44728"/>
                          <a:pt x="44746" y="57622"/>
                          <a:pt x="28838" y="57622"/>
                        </a:cubicBezTo>
                        <a:cubicBezTo>
                          <a:pt x="12912" y="57622"/>
                          <a:pt x="0" y="44728"/>
                          <a:pt x="0" y="28820"/>
                        </a:cubicBezTo>
                        <a:cubicBezTo>
                          <a:pt x="0" y="12913"/>
                          <a:pt x="12912" y="0"/>
                          <a:pt x="28838" y="0"/>
                        </a:cubicBezTo>
                        <a:cubicBezTo>
                          <a:pt x="44746" y="0"/>
                          <a:pt x="57640" y="12913"/>
                          <a:pt x="57640" y="28820"/>
                        </a:cubicBezTo>
                        <a:close/>
                      </a:path>
                    </a:pathLst>
                  </a:custGeom>
                  <a:solidFill>
                    <a:srgbClr val="211C1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任意多边形: 形状 102">
                    <a:extLst>
                      <a:ext uri="{FF2B5EF4-FFF2-40B4-BE49-F238E27FC236}">
                        <a16:creationId xmlns:a16="http://schemas.microsoft.com/office/drawing/2014/main" id="{5F1D0EB5-E9C9-5A44-F08E-E985FC7BA9F5}"/>
                      </a:ext>
                    </a:extLst>
                  </p:cNvPr>
                  <p:cNvSpPr/>
                  <p:nvPr/>
                </p:nvSpPr>
                <p:spPr>
                  <a:xfrm>
                    <a:off x="8429527" y="5965492"/>
                    <a:ext cx="17953" cy="17971"/>
                  </a:xfrm>
                  <a:custGeom>
                    <a:avLst/>
                    <a:gdLst>
                      <a:gd name="connsiteX0" fmla="*/ 17953 w 17953"/>
                      <a:gd name="connsiteY0" fmla="*/ 8986 h 17971"/>
                      <a:gd name="connsiteX1" fmla="*/ 8968 w 17953"/>
                      <a:gd name="connsiteY1" fmla="*/ 17971 h 17971"/>
                      <a:gd name="connsiteX2" fmla="*/ 0 w 17953"/>
                      <a:gd name="connsiteY2" fmla="*/ 8986 h 17971"/>
                      <a:gd name="connsiteX3" fmla="*/ 8968 w 17953"/>
                      <a:gd name="connsiteY3" fmla="*/ 0 h 17971"/>
                      <a:gd name="connsiteX4" fmla="*/ 17953 w 17953"/>
                      <a:gd name="connsiteY4" fmla="*/ 8986 h 1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53" h="17971">
                        <a:moveTo>
                          <a:pt x="17953" y="8986"/>
                        </a:moveTo>
                        <a:cubicBezTo>
                          <a:pt x="17953" y="13935"/>
                          <a:pt x="13935" y="17971"/>
                          <a:pt x="8968" y="17971"/>
                        </a:cubicBezTo>
                        <a:cubicBezTo>
                          <a:pt x="4018" y="17971"/>
                          <a:pt x="0" y="13935"/>
                          <a:pt x="0" y="8986"/>
                        </a:cubicBezTo>
                        <a:cubicBezTo>
                          <a:pt x="0" y="4018"/>
                          <a:pt x="4018" y="0"/>
                          <a:pt x="8968" y="0"/>
                        </a:cubicBezTo>
                        <a:cubicBezTo>
                          <a:pt x="13935" y="0"/>
                          <a:pt x="17953" y="4018"/>
                          <a:pt x="17953" y="898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任意多边形: 形状 103">
                    <a:extLst>
                      <a:ext uri="{FF2B5EF4-FFF2-40B4-BE49-F238E27FC236}">
                        <a16:creationId xmlns:a16="http://schemas.microsoft.com/office/drawing/2014/main" id="{9F29273C-70B4-D8DC-B806-D33244FAB53E}"/>
                      </a:ext>
                    </a:extLst>
                  </p:cNvPr>
                  <p:cNvSpPr/>
                  <p:nvPr/>
                </p:nvSpPr>
                <p:spPr>
                  <a:xfrm>
                    <a:off x="8429527" y="5989453"/>
                    <a:ext cx="7853" cy="7853"/>
                  </a:xfrm>
                  <a:custGeom>
                    <a:avLst/>
                    <a:gdLst>
                      <a:gd name="connsiteX0" fmla="*/ 7853 w 7853"/>
                      <a:gd name="connsiteY0" fmla="*/ 3927 h 7853"/>
                      <a:gd name="connsiteX1" fmla="*/ 3927 w 7853"/>
                      <a:gd name="connsiteY1" fmla="*/ 7853 h 7853"/>
                      <a:gd name="connsiteX2" fmla="*/ 0 w 7853"/>
                      <a:gd name="connsiteY2" fmla="*/ 3927 h 7853"/>
                      <a:gd name="connsiteX3" fmla="*/ 3927 w 7853"/>
                      <a:gd name="connsiteY3" fmla="*/ 0 h 7853"/>
                      <a:gd name="connsiteX4" fmla="*/ 7853 w 7853"/>
                      <a:gd name="connsiteY4" fmla="*/ 3927 h 7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53" h="7853">
                        <a:moveTo>
                          <a:pt x="7853" y="3927"/>
                        </a:moveTo>
                        <a:cubicBezTo>
                          <a:pt x="7853" y="6082"/>
                          <a:pt x="6082" y="7853"/>
                          <a:pt x="3927" y="7853"/>
                        </a:cubicBezTo>
                        <a:cubicBezTo>
                          <a:pt x="1753" y="7853"/>
                          <a:pt x="0" y="6082"/>
                          <a:pt x="0" y="3927"/>
                        </a:cubicBezTo>
                        <a:cubicBezTo>
                          <a:pt x="0" y="1753"/>
                          <a:pt x="1753" y="0"/>
                          <a:pt x="3927" y="0"/>
                        </a:cubicBezTo>
                        <a:cubicBezTo>
                          <a:pt x="6082" y="0"/>
                          <a:pt x="7853" y="1753"/>
                          <a:pt x="7853" y="392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05" name="图形 10">
                <a:extLst>
                  <a:ext uri="{FF2B5EF4-FFF2-40B4-BE49-F238E27FC236}">
                    <a16:creationId xmlns:a16="http://schemas.microsoft.com/office/drawing/2014/main" id="{6D451EE7-78D5-07B6-B325-E0106ADEF12B}"/>
                  </a:ext>
                </a:extLst>
              </p:cNvPr>
              <p:cNvGrpSpPr/>
              <p:nvPr/>
            </p:nvGrpSpPr>
            <p:grpSpPr>
              <a:xfrm>
                <a:off x="8134634" y="5972761"/>
                <a:ext cx="384101" cy="261261"/>
                <a:chOff x="8134634" y="5972761"/>
                <a:chExt cx="384101" cy="261261"/>
              </a:xfrm>
            </p:grpSpPr>
            <p:grpSp>
              <p:nvGrpSpPr>
                <p:cNvPr id="106" name="图形 10">
                  <a:extLst>
                    <a:ext uri="{FF2B5EF4-FFF2-40B4-BE49-F238E27FC236}">
                      <a16:creationId xmlns:a16="http://schemas.microsoft.com/office/drawing/2014/main" id="{B2DFB3DD-9460-7716-0CF3-A0AE16CE192F}"/>
                    </a:ext>
                  </a:extLst>
                </p:cNvPr>
                <p:cNvGrpSpPr/>
                <p:nvPr/>
              </p:nvGrpSpPr>
              <p:grpSpPr>
                <a:xfrm>
                  <a:off x="8191625" y="5972761"/>
                  <a:ext cx="270119" cy="188572"/>
                  <a:chOff x="8191625" y="5972761"/>
                  <a:chExt cx="270119" cy="188572"/>
                </a:xfrm>
              </p:grpSpPr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8CBBF672-E262-26DD-9DCE-58CF99C7CCDC}"/>
                      </a:ext>
                    </a:extLst>
                  </p:cNvPr>
                  <p:cNvSpPr/>
                  <p:nvPr/>
                </p:nvSpPr>
                <p:spPr>
                  <a:xfrm>
                    <a:off x="8191625" y="5972761"/>
                    <a:ext cx="270119" cy="188572"/>
                  </a:xfrm>
                  <a:custGeom>
                    <a:avLst/>
                    <a:gdLst>
                      <a:gd name="connsiteX0" fmla="*/ 243856 w 270119"/>
                      <a:gd name="connsiteY0" fmla="*/ 53293 h 188572"/>
                      <a:gd name="connsiteX1" fmla="*/ 135060 w 270119"/>
                      <a:gd name="connsiteY1" fmla="*/ 0 h 188572"/>
                      <a:gd name="connsiteX2" fmla="*/ 26245 w 270119"/>
                      <a:gd name="connsiteY2" fmla="*/ 53330 h 188572"/>
                      <a:gd name="connsiteX3" fmla="*/ 0 w 270119"/>
                      <a:gd name="connsiteY3" fmla="*/ 124941 h 188572"/>
                      <a:gd name="connsiteX4" fmla="*/ 67539 w 270119"/>
                      <a:gd name="connsiteY4" fmla="*/ 188572 h 188572"/>
                      <a:gd name="connsiteX5" fmla="*/ 134768 w 270119"/>
                      <a:gd name="connsiteY5" fmla="*/ 131334 h 188572"/>
                      <a:gd name="connsiteX6" fmla="*/ 135060 w 270119"/>
                      <a:gd name="connsiteY6" fmla="*/ 131334 h 188572"/>
                      <a:gd name="connsiteX7" fmla="*/ 135352 w 270119"/>
                      <a:gd name="connsiteY7" fmla="*/ 131334 h 188572"/>
                      <a:gd name="connsiteX8" fmla="*/ 202599 w 270119"/>
                      <a:gd name="connsiteY8" fmla="*/ 188572 h 188572"/>
                      <a:gd name="connsiteX9" fmla="*/ 270120 w 270119"/>
                      <a:gd name="connsiteY9" fmla="*/ 124941 h 188572"/>
                      <a:gd name="connsiteX10" fmla="*/ 243856 w 270119"/>
                      <a:gd name="connsiteY10" fmla="*/ 53293 h 18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0119" h="188572">
                        <a:moveTo>
                          <a:pt x="243856" y="53293"/>
                        </a:moveTo>
                        <a:cubicBezTo>
                          <a:pt x="226524" y="25971"/>
                          <a:pt x="184354" y="0"/>
                          <a:pt x="135060" y="0"/>
                        </a:cubicBezTo>
                        <a:cubicBezTo>
                          <a:pt x="85730" y="0"/>
                          <a:pt x="43559" y="25989"/>
                          <a:pt x="26245" y="53330"/>
                        </a:cubicBezTo>
                        <a:cubicBezTo>
                          <a:pt x="10283" y="72817"/>
                          <a:pt x="0" y="101126"/>
                          <a:pt x="0" y="124941"/>
                        </a:cubicBezTo>
                        <a:cubicBezTo>
                          <a:pt x="0" y="165797"/>
                          <a:pt x="30226" y="188572"/>
                          <a:pt x="67539" y="188572"/>
                        </a:cubicBezTo>
                        <a:cubicBezTo>
                          <a:pt x="102824" y="188572"/>
                          <a:pt x="131754" y="168154"/>
                          <a:pt x="134768" y="131334"/>
                        </a:cubicBezTo>
                        <a:cubicBezTo>
                          <a:pt x="134859" y="131334"/>
                          <a:pt x="134950" y="131334"/>
                          <a:pt x="135060" y="131334"/>
                        </a:cubicBezTo>
                        <a:cubicBezTo>
                          <a:pt x="135151" y="131334"/>
                          <a:pt x="135261" y="131334"/>
                          <a:pt x="135352" y="131334"/>
                        </a:cubicBezTo>
                        <a:cubicBezTo>
                          <a:pt x="138365" y="168154"/>
                          <a:pt x="167295" y="188572"/>
                          <a:pt x="202599" y="188572"/>
                        </a:cubicBezTo>
                        <a:cubicBezTo>
                          <a:pt x="239893" y="188572"/>
                          <a:pt x="270120" y="165797"/>
                          <a:pt x="270120" y="124941"/>
                        </a:cubicBezTo>
                        <a:cubicBezTo>
                          <a:pt x="270120" y="101107"/>
                          <a:pt x="259837" y="72780"/>
                          <a:pt x="243856" y="53293"/>
                        </a:cubicBezTo>
                        <a:close/>
                      </a:path>
                    </a:pathLst>
                  </a:custGeom>
                  <a:solidFill>
                    <a:srgbClr val="AA9F9B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08" name="图形 10">
                    <a:extLst>
                      <a:ext uri="{FF2B5EF4-FFF2-40B4-BE49-F238E27FC236}">
                        <a16:creationId xmlns:a16="http://schemas.microsoft.com/office/drawing/2014/main" id="{4D109186-DC1E-605F-3B17-4D5AE1C74EBA}"/>
                      </a:ext>
                    </a:extLst>
                  </p:cNvPr>
                  <p:cNvGrpSpPr/>
                  <p:nvPr/>
                </p:nvGrpSpPr>
                <p:grpSpPr>
                  <a:xfrm>
                    <a:off x="8270488" y="6047705"/>
                    <a:ext cx="112394" cy="29998"/>
                    <a:chOff x="8270488" y="6047705"/>
                    <a:chExt cx="112394" cy="29998"/>
                  </a:xfrm>
                  <a:solidFill>
                    <a:srgbClr val="3A3330"/>
                  </a:solidFill>
                </p:grpSpPr>
                <p:sp>
                  <p:nvSpPr>
                    <p:cNvPr id="109" name="任意多边形: 形状 108">
                      <a:extLst>
                        <a:ext uri="{FF2B5EF4-FFF2-40B4-BE49-F238E27FC236}">
                          <a16:creationId xmlns:a16="http://schemas.microsoft.com/office/drawing/2014/main" id="{2429A8BA-EF55-27D0-2557-801603524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70488" y="6047705"/>
                      <a:ext cx="46647" cy="29998"/>
                    </a:xfrm>
                    <a:custGeom>
                      <a:avLst/>
                      <a:gdLst>
                        <a:gd name="connsiteX0" fmla="*/ 46608 w 46647"/>
                        <a:gd name="connsiteY0" fmla="*/ 29999 h 29998"/>
                        <a:gd name="connsiteX1" fmla="*/ 14154 w 46647"/>
                        <a:gd name="connsiteY1" fmla="*/ 10 h 29998"/>
                        <a:gd name="connsiteX2" fmla="*/ 0 w 46647"/>
                        <a:gd name="connsiteY2" fmla="*/ 7206 h 29998"/>
                        <a:gd name="connsiteX3" fmla="*/ 17478 w 46647"/>
                        <a:gd name="connsiteY3" fmla="*/ 23405 h 29998"/>
                        <a:gd name="connsiteX4" fmla="*/ 19980 w 46647"/>
                        <a:gd name="connsiteY4" fmla="*/ 10219 h 29998"/>
                        <a:gd name="connsiteX5" fmla="*/ 46608 w 46647"/>
                        <a:gd name="connsiteY5" fmla="*/ 29999 h 299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47" h="29998">
                          <a:moveTo>
                            <a:pt x="46608" y="29999"/>
                          </a:moveTo>
                          <a:cubicBezTo>
                            <a:pt x="46608" y="29999"/>
                            <a:pt x="49111" y="-575"/>
                            <a:pt x="14154" y="10"/>
                          </a:cubicBezTo>
                          <a:cubicBezTo>
                            <a:pt x="14154" y="10"/>
                            <a:pt x="0" y="-575"/>
                            <a:pt x="0" y="7206"/>
                          </a:cubicBezTo>
                          <a:cubicBezTo>
                            <a:pt x="0" y="15004"/>
                            <a:pt x="9150" y="29396"/>
                            <a:pt x="17478" y="23405"/>
                          </a:cubicBezTo>
                          <a:cubicBezTo>
                            <a:pt x="25806" y="17415"/>
                            <a:pt x="19980" y="10219"/>
                            <a:pt x="19980" y="10219"/>
                          </a:cubicBezTo>
                          <a:cubicBezTo>
                            <a:pt x="19980" y="10219"/>
                            <a:pt x="39961" y="7809"/>
                            <a:pt x="46608" y="29999"/>
                          </a:cubicBezTo>
                          <a:close/>
                        </a:path>
                      </a:pathLst>
                    </a:custGeom>
                    <a:solidFill>
                      <a:srgbClr val="3A3330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0" name="任意多边形: 形状 109">
                      <a:extLst>
                        <a:ext uri="{FF2B5EF4-FFF2-40B4-BE49-F238E27FC236}">
                          <a16:creationId xmlns:a16="http://schemas.microsoft.com/office/drawing/2014/main" id="{10AB6C01-581A-0BAA-2E5C-52FDD1D9D6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36234" y="6047705"/>
                      <a:ext cx="46648" cy="29998"/>
                    </a:xfrm>
                    <a:custGeom>
                      <a:avLst/>
                      <a:gdLst>
                        <a:gd name="connsiteX0" fmla="*/ 39 w 46648"/>
                        <a:gd name="connsiteY0" fmla="*/ 29999 h 29998"/>
                        <a:gd name="connsiteX1" fmla="*/ 32512 w 46648"/>
                        <a:gd name="connsiteY1" fmla="*/ 10 h 29998"/>
                        <a:gd name="connsiteX2" fmla="*/ 46648 w 46648"/>
                        <a:gd name="connsiteY2" fmla="*/ 7206 h 29998"/>
                        <a:gd name="connsiteX3" fmla="*/ 29170 w 46648"/>
                        <a:gd name="connsiteY3" fmla="*/ 23405 h 29998"/>
                        <a:gd name="connsiteX4" fmla="*/ 26686 w 46648"/>
                        <a:gd name="connsiteY4" fmla="*/ 10219 h 29998"/>
                        <a:gd name="connsiteX5" fmla="*/ 39 w 46648"/>
                        <a:gd name="connsiteY5" fmla="*/ 29999 h 299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48" h="29998">
                          <a:moveTo>
                            <a:pt x="39" y="29999"/>
                          </a:moveTo>
                          <a:cubicBezTo>
                            <a:pt x="39" y="29999"/>
                            <a:pt x="-2463" y="-575"/>
                            <a:pt x="32512" y="10"/>
                          </a:cubicBezTo>
                          <a:cubicBezTo>
                            <a:pt x="32512" y="10"/>
                            <a:pt x="46648" y="-575"/>
                            <a:pt x="46648" y="7206"/>
                          </a:cubicBezTo>
                          <a:cubicBezTo>
                            <a:pt x="46648" y="15004"/>
                            <a:pt x="37498" y="29396"/>
                            <a:pt x="29170" y="23405"/>
                          </a:cubicBezTo>
                          <a:cubicBezTo>
                            <a:pt x="20842" y="17415"/>
                            <a:pt x="26686" y="10219"/>
                            <a:pt x="26686" y="10219"/>
                          </a:cubicBezTo>
                          <a:cubicBezTo>
                            <a:pt x="26686" y="10219"/>
                            <a:pt x="6706" y="7809"/>
                            <a:pt x="39" y="29999"/>
                          </a:cubicBezTo>
                          <a:close/>
                        </a:path>
                      </a:pathLst>
                    </a:custGeom>
                    <a:solidFill>
                      <a:srgbClr val="3A3330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11" name="图形 10">
                  <a:extLst>
                    <a:ext uri="{FF2B5EF4-FFF2-40B4-BE49-F238E27FC236}">
                      <a16:creationId xmlns:a16="http://schemas.microsoft.com/office/drawing/2014/main" id="{CA149726-61CE-0910-EB23-FBC80CAFB470}"/>
                    </a:ext>
                  </a:extLst>
                </p:cNvPr>
                <p:cNvGrpSpPr/>
                <p:nvPr/>
              </p:nvGrpSpPr>
              <p:grpSpPr>
                <a:xfrm>
                  <a:off x="8134634" y="6068676"/>
                  <a:ext cx="384101" cy="165346"/>
                  <a:chOff x="8134634" y="6068676"/>
                  <a:chExt cx="384101" cy="165346"/>
                </a:xfrm>
                <a:solidFill>
                  <a:srgbClr val="3F3734"/>
                </a:solidFill>
              </p:grpSpPr>
              <p:grpSp>
                <p:nvGrpSpPr>
                  <p:cNvPr id="112" name="图形 10">
                    <a:extLst>
                      <a:ext uri="{FF2B5EF4-FFF2-40B4-BE49-F238E27FC236}">
                        <a16:creationId xmlns:a16="http://schemas.microsoft.com/office/drawing/2014/main" id="{87278838-D971-33F4-D5CA-9247369538A7}"/>
                      </a:ext>
                    </a:extLst>
                  </p:cNvPr>
                  <p:cNvGrpSpPr/>
                  <p:nvPr/>
                </p:nvGrpSpPr>
                <p:grpSpPr>
                  <a:xfrm>
                    <a:off x="8134634" y="6068676"/>
                    <a:ext cx="160546" cy="165346"/>
                    <a:chOff x="8134634" y="6068676"/>
                    <a:chExt cx="160546" cy="165346"/>
                  </a:xfrm>
                  <a:solidFill>
                    <a:srgbClr val="3F3734"/>
                  </a:solidFill>
                </p:grpSpPr>
                <p:sp>
                  <p:nvSpPr>
                    <p:cNvPr id="113" name="任意多边形: 形状 112">
                      <a:extLst>
                        <a:ext uri="{FF2B5EF4-FFF2-40B4-BE49-F238E27FC236}">
                          <a16:creationId xmlns:a16="http://schemas.microsoft.com/office/drawing/2014/main" id="{3A4E3F94-34BF-0014-12D7-DEB0ED148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95186" y="6121840"/>
                      <a:ext cx="48472" cy="110537"/>
                    </a:xfrm>
                    <a:custGeom>
                      <a:avLst/>
                      <a:gdLst>
                        <a:gd name="connsiteX0" fmla="*/ 2558 w 48472"/>
                        <a:gd name="connsiteY0" fmla="*/ 110538 h 110537"/>
                        <a:gd name="connsiteX1" fmla="*/ 914 w 48472"/>
                        <a:gd name="connsiteY1" fmla="*/ 109040 h 110537"/>
                        <a:gd name="connsiteX2" fmla="*/ 20182 w 48472"/>
                        <a:gd name="connsiteY2" fmla="*/ 23329 h 110537"/>
                        <a:gd name="connsiteX3" fmla="*/ 46116 w 48472"/>
                        <a:gd name="connsiteY3" fmla="*/ 152 h 110537"/>
                        <a:gd name="connsiteX4" fmla="*/ 48308 w 48472"/>
                        <a:gd name="connsiteY4" fmla="*/ 974 h 110537"/>
                        <a:gd name="connsiteX5" fmla="*/ 47523 w 48472"/>
                        <a:gd name="connsiteY5" fmla="*/ 3184 h 110537"/>
                        <a:gd name="connsiteX6" fmla="*/ 4220 w 48472"/>
                        <a:gd name="connsiteY6" fmla="*/ 108711 h 110537"/>
                        <a:gd name="connsiteX7" fmla="*/ 2740 w 48472"/>
                        <a:gd name="connsiteY7" fmla="*/ 110519 h 110537"/>
                        <a:gd name="connsiteX8" fmla="*/ 2558 w 48472"/>
                        <a:gd name="connsiteY8" fmla="*/ 110538 h 1105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472" h="110537">
                          <a:moveTo>
                            <a:pt x="2558" y="110538"/>
                          </a:moveTo>
                          <a:cubicBezTo>
                            <a:pt x="1718" y="110538"/>
                            <a:pt x="1005" y="109899"/>
                            <a:pt x="914" y="109040"/>
                          </a:cubicBezTo>
                          <a:cubicBezTo>
                            <a:pt x="-3506" y="65865"/>
                            <a:pt x="8950" y="38597"/>
                            <a:pt x="20182" y="23329"/>
                          </a:cubicBezTo>
                          <a:cubicBezTo>
                            <a:pt x="32401" y="6691"/>
                            <a:pt x="45550" y="426"/>
                            <a:pt x="46116" y="152"/>
                          </a:cubicBezTo>
                          <a:cubicBezTo>
                            <a:pt x="46939" y="-231"/>
                            <a:pt x="47925" y="134"/>
                            <a:pt x="48308" y="974"/>
                          </a:cubicBezTo>
                          <a:cubicBezTo>
                            <a:pt x="48710" y="1796"/>
                            <a:pt x="48345" y="2782"/>
                            <a:pt x="47523" y="3184"/>
                          </a:cubicBezTo>
                          <a:cubicBezTo>
                            <a:pt x="47012" y="3422"/>
                            <a:pt x="-3999" y="28388"/>
                            <a:pt x="4220" y="108711"/>
                          </a:cubicBezTo>
                          <a:cubicBezTo>
                            <a:pt x="4329" y="109606"/>
                            <a:pt x="3653" y="110428"/>
                            <a:pt x="2740" y="110519"/>
                          </a:cubicBezTo>
                          <a:cubicBezTo>
                            <a:pt x="2686" y="110538"/>
                            <a:pt x="2631" y="110538"/>
                            <a:pt x="2558" y="110538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4" name="任意多边形: 形状 113">
                      <a:extLst>
                        <a:ext uri="{FF2B5EF4-FFF2-40B4-BE49-F238E27FC236}">
                          <a16:creationId xmlns:a16="http://schemas.microsoft.com/office/drawing/2014/main" id="{A7CCCBE1-3127-A266-B865-CC95728E67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62095" y="6111026"/>
                      <a:ext cx="71581" cy="86559"/>
                    </a:xfrm>
                    <a:custGeom>
                      <a:avLst/>
                      <a:gdLst>
                        <a:gd name="connsiteX0" fmla="*/ 1678 w 71581"/>
                        <a:gd name="connsiteY0" fmla="*/ 86560 h 86559"/>
                        <a:gd name="connsiteX1" fmla="*/ 1441 w 71581"/>
                        <a:gd name="connsiteY1" fmla="*/ 86541 h 86559"/>
                        <a:gd name="connsiteX2" fmla="*/ 16 w 71581"/>
                        <a:gd name="connsiteY2" fmla="*/ 84661 h 86559"/>
                        <a:gd name="connsiteX3" fmla="*/ 38881 w 71581"/>
                        <a:gd name="connsiteY3" fmla="*/ 12903 h 86559"/>
                        <a:gd name="connsiteX4" fmla="*/ 69747 w 71581"/>
                        <a:gd name="connsiteY4" fmla="*/ 8 h 86559"/>
                        <a:gd name="connsiteX5" fmla="*/ 71573 w 71581"/>
                        <a:gd name="connsiteY5" fmla="*/ 1506 h 86559"/>
                        <a:gd name="connsiteX6" fmla="*/ 70094 w 71581"/>
                        <a:gd name="connsiteY6" fmla="*/ 3314 h 86559"/>
                        <a:gd name="connsiteX7" fmla="*/ 3322 w 71581"/>
                        <a:gd name="connsiteY7" fmla="*/ 85117 h 86559"/>
                        <a:gd name="connsiteX8" fmla="*/ 1678 w 71581"/>
                        <a:gd name="connsiteY8" fmla="*/ 86560 h 865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1581" h="86559">
                          <a:moveTo>
                            <a:pt x="1678" y="86560"/>
                          </a:moveTo>
                          <a:cubicBezTo>
                            <a:pt x="1605" y="86560"/>
                            <a:pt x="1514" y="86560"/>
                            <a:pt x="1441" y="86541"/>
                          </a:cubicBezTo>
                          <a:cubicBezTo>
                            <a:pt x="528" y="86414"/>
                            <a:pt x="-112" y="85574"/>
                            <a:pt x="16" y="84661"/>
                          </a:cubicBezTo>
                          <a:cubicBezTo>
                            <a:pt x="5696" y="44097"/>
                            <a:pt x="24289" y="23240"/>
                            <a:pt x="38881" y="12903"/>
                          </a:cubicBezTo>
                          <a:cubicBezTo>
                            <a:pt x="54771" y="1634"/>
                            <a:pt x="69144" y="82"/>
                            <a:pt x="69747" y="8"/>
                          </a:cubicBezTo>
                          <a:cubicBezTo>
                            <a:pt x="70642" y="-83"/>
                            <a:pt x="71482" y="575"/>
                            <a:pt x="71573" y="1506"/>
                          </a:cubicBezTo>
                          <a:cubicBezTo>
                            <a:pt x="71665" y="2401"/>
                            <a:pt x="71007" y="3223"/>
                            <a:pt x="70094" y="3314"/>
                          </a:cubicBezTo>
                          <a:cubicBezTo>
                            <a:pt x="69528" y="3369"/>
                            <a:pt x="13824" y="10017"/>
                            <a:pt x="3322" y="85117"/>
                          </a:cubicBezTo>
                          <a:cubicBezTo>
                            <a:pt x="3194" y="85957"/>
                            <a:pt x="2482" y="86560"/>
                            <a:pt x="1678" y="86560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5" name="任意多边形: 形状 114">
                      <a:extLst>
                        <a:ext uri="{FF2B5EF4-FFF2-40B4-BE49-F238E27FC236}">
                          <a16:creationId xmlns:a16="http://schemas.microsoft.com/office/drawing/2014/main" id="{892034EB-4639-ED1C-24F8-4C7EC1980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34634" y="6090213"/>
                      <a:ext cx="84898" cy="81566"/>
                    </a:xfrm>
                    <a:custGeom>
                      <a:avLst/>
                      <a:gdLst>
                        <a:gd name="connsiteX0" fmla="*/ 1670 w 84898"/>
                        <a:gd name="connsiteY0" fmla="*/ 81566 h 81566"/>
                        <a:gd name="connsiteX1" fmla="*/ 1488 w 84898"/>
                        <a:gd name="connsiteY1" fmla="*/ 81566 h 81566"/>
                        <a:gd name="connsiteX2" fmla="*/ 8 w 84898"/>
                        <a:gd name="connsiteY2" fmla="*/ 79740 h 81566"/>
                        <a:gd name="connsiteX3" fmla="*/ 44828 w 84898"/>
                        <a:gd name="connsiteY3" fmla="*/ 9334 h 81566"/>
                        <a:gd name="connsiteX4" fmla="*/ 83273 w 84898"/>
                        <a:gd name="connsiteY4" fmla="*/ 1 h 81566"/>
                        <a:gd name="connsiteX5" fmla="*/ 84898 w 84898"/>
                        <a:gd name="connsiteY5" fmla="*/ 1700 h 81566"/>
                        <a:gd name="connsiteX6" fmla="*/ 83236 w 84898"/>
                        <a:gd name="connsiteY6" fmla="*/ 3343 h 81566"/>
                        <a:gd name="connsiteX7" fmla="*/ 82633 w 84898"/>
                        <a:gd name="connsiteY7" fmla="*/ 3325 h 81566"/>
                        <a:gd name="connsiteX8" fmla="*/ 3314 w 84898"/>
                        <a:gd name="connsiteY8" fmla="*/ 80087 h 81566"/>
                        <a:gd name="connsiteX9" fmla="*/ 1670 w 84898"/>
                        <a:gd name="connsiteY9" fmla="*/ 81566 h 81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4898" h="81566">
                          <a:moveTo>
                            <a:pt x="1670" y="81566"/>
                          </a:moveTo>
                          <a:cubicBezTo>
                            <a:pt x="1616" y="81566"/>
                            <a:pt x="1561" y="81566"/>
                            <a:pt x="1488" y="81566"/>
                          </a:cubicBezTo>
                          <a:cubicBezTo>
                            <a:pt x="575" y="81475"/>
                            <a:pt x="-83" y="80653"/>
                            <a:pt x="8" y="79740"/>
                          </a:cubicBezTo>
                          <a:cubicBezTo>
                            <a:pt x="4392" y="37697"/>
                            <a:pt x="26801" y="18247"/>
                            <a:pt x="44828" y="9334"/>
                          </a:cubicBezTo>
                          <a:cubicBezTo>
                            <a:pt x="64315" y="-310"/>
                            <a:pt x="82505" y="1"/>
                            <a:pt x="83273" y="1"/>
                          </a:cubicBezTo>
                          <a:cubicBezTo>
                            <a:pt x="84186" y="19"/>
                            <a:pt x="84916" y="786"/>
                            <a:pt x="84898" y="1700"/>
                          </a:cubicBezTo>
                          <a:cubicBezTo>
                            <a:pt x="84880" y="2613"/>
                            <a:pt x="84131" y="3343"/>
                            <a:pt x="83236" y="3343"/>
                          </a:cubicBezTo>
                          <a:cubicBezTo>
                            <a:pt x="83053" y="3343"/>
                            <a:pt x="82925" y="3325"/>
                            <a:pt x="82633" y="3325"/>
                          </a:cubicBezTo>
                          <a:cubicBezTo>
                            <a:pt x="75401" y="3325"/>
                            <a:pt x="11095" y="5462"/>
                            <a:pt x="3314" y="80087"/>
                          </a:cubicBezTo>
                          <a:cubicBezTo>
                            <a:pt x="3241" y="80945"/>
                            <a:pt x="2511" y="81566"/>
                            <a:pt x="1670" y="81566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6" name="任意多边形: 形状 115">
                      <a:extLst>
                        <a:ext uri="{FF2B5EF4-FFF2-40B4-BE49-F238E27FC236}">
                          <a16:creationId xmlns:a16="http://schemas.microsoft.com/office/drawing/2014/main" id="{2E2E806D-6D2C-9CDE-1B3F-6D529F413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53934" y="6125012"/>
                      <a:ext cx="22094" cy="109010"/>
                    </a:xfrm>
                    <a:custGeom>
                      <a:avLst/>
                      <a:gdLst>
                        <a:gd name="connsiteX0" fmla="*/ 6838 w 22094"/>
                        <a:gd name="connsiteY0" fmla="*/ 109010 h 109010"/>
                        <a:gd name="connsiteX1" fmla="*/ 5230 w 22094"/>
                        <a:gd name="connsiteY1" fmla="*/ 107750 h 109010"/>
                        <a:gd name="connsiteX2" fmla="*/ 5614 w 22094"/>
                        <a:gd name="connsiteY2" fmla="*/ 28979 h 109010"/>
                        <a:gd name="connsiteX3" fmla="*/ 19129 w 22094"/>
                        <a:gd name="connsiteY3" fmla="*/ 634 h 109010"/>
                        <a:gd name="connsiteX4" fmla="*/ 21467 w 22094"/>
                        <a:gd name="connsiteY4" fmla="*/ 360 h 109010"/>
                        <a:gd name="connsiteX5" fmla="*/ 21741 w 22094"/>
                        <a:gd name="connsiteY5" fmla="*/ 2697 h 109010"/>
                        <a:gd name="connsiteX6" fmla="*/ 8463 w 22094"/>
                        <a:gd name="connsiteY6" fmla="*/ 106928 h 109010"/>
                        <a:gd name="connsiteX7" fmla="*/ 7258 w 22094"/>
                        <a:gd name="connsiteY7" fmla="*/ 108956 h 109010"/>
                        <a:gd name="connsiteX8" fmla="*/ 6838 w 22094"/>
                        <a:gd name="connsiteY8" fmla="*/ 109010 h 109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094" h="109010">
                          <a:moveTo>
                            <a:pt x="6838" y="109010"/>
                          </a:moveTo>
                          <a:cubicBezTo>
                            <a:pt x="6107" y="109010"/>
                            <a:pt x="5431" y="108517"/>
                            <a:pt x="5230" y="107750"/>
                          </a:cubicBezTo>
                          <a:cubicBezTo>
                            <a:pt x="-3737" y="72885"/>
                            <a:pt x="482" y="45672"/>
                            <a:pt x="5614" y="28979"/>
                          </a:cubicBezTo>
                          <a:cubicBezTo>
                            <a:pt x="11184" y="10807"/>
                            <a:pt x="18800" y="1035"/>
                            <a:pt x="19129" y="634"/>
                          </a:cubicBezTo>
                          <a:cubicBezTo>
                            <a:pt x="19695" y="-97"/>
                            <a:pt x="20736" y="-206"/>
                            <a:pt x="21467" y="360"/>
                          </a:cubicBezTo>
                          <a:cubicBezTo>
                            <a:pt x="22179" y="926"/>
                            <a:pt x="22307" y="1967"/>
                            <a:pt x="21741" y="2697"/>
                          </a:cubicBezTo>
                          <a:cubicBezTo>
                            <a:pt x="21430" y="3081"/>
                            <a:pt x="-8285" y="41818"/>
                            <a:pt x="8463" y="106928"/>
                          </a:cubicBezTo>
                          <a:cubicBezTo>
                            <a:pt x="8682" y="107823"/>
                            <a:pt x="8153" y="108718"/>
                            <a:pt x="7258" y="108956"/>
                          </a:cubicBezTo>
                          <a:cubicBezTo>
                            <a:pt x="7130" y="108992"/>
                            <a:pt x="6984" y="109010"/>
                            <a:pt x="6838" y="109010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7" name="任意多边形: 形状 116">
                      <a:extLst>
                        <a:ext uri="{FF2B5EF4-FFF2-40B4-BE49-F238E27FC236}">
                          <a16:creationId xmlns:a16="http://schemas.microsoft.com/office/drawing/2014/main" id="{2BB07DC2-E3A1-AA38-A48F-57FB72330A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62104" y="6068676"/>
                      <a:ext cx="91029" cy="16553"/>
                    </a:xfrm>
                    <a:custGeom>
                      <a:avLst/>
                      <a:gdLst>
                        <a:gd name="connsiteX0" fmla="*/ 1669 w 91029"/>
                        <a:gd name="connsiteY0" fmla="*/ 16552 h 16553"/>
                        <a:gd name="connsiteX1" fmla="*/ 262 w 91029"/>
                        <a:gd name="connsiteY1" fmla="*/ 15767 h 16553"/>
                        <a:gd name="connsiteX2" fmla="*/ 774 w 91029"/>
                        <a:gd name="connsiteY2" fmla="*/ 13484 h 16553"/>
                        <a:gd name="connsiteX3" fmla="*/ 90357 w 91029"/>
                        <a:gd name="connsiteY3" fmla="*/ 13557 h 16553"/>
                        <a:gd name="connsiteX4" fmla="*/ 90704 w 91029"/>
                        <a:gd name="connsiteY4" fmla="*/ 15877 h 16553"/>
                        <a:gd name="connsiteX5" fmla="*/ 88366 w 91029"/>
                        <a:gd name="connsiteY5" fmla="*/ 16224 h 16553"/>
                        <a:gd name="connsiteX6" fmla="*/ 2545 w 91029"/>
                        <a:gd name="connsiteY6" fmla="*/ 16297 h 16553"/>
                        <a:gd name="connsiteX7" fmla="*/ 1669 w 91029"/>
                        <a:gd name="connsiteY7" fmla="*/ 16552 h 165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1029" h="16553">
                          <a:moveTo>
                            <a:pt x="1669" y="16552"/>
                          </a:moveTo>
                          <a:cubicBezTo>
                            <a:pt x="1121" y="16552"/>
                            <a:pt x="573" y="16278"/>
                            <a:pt x="262" y="15767"/>
                          </a:cubicBezTo>
                          <a:cubicBezTo>
                            <a:pt x="-231" y="15000"/>
                            <a:pt x="-11" y="13959"/>
                            <a:pt x="774" y="13484"/>
                          </a:cubicBezTo>
                          <a:cubicBezTo>
                            <a:pt x="48625" y="-16742"/>
                            <a:pt x="89937" y="13247"/>
                            <a:pt x="90357" y="13557"/>
                          </a:cubicBezTo>
                          <a:cubicBezTo>
                            <a:pt x="91088" y="14105"/>
                            <a:pt x="91252" y="15146"/>
                            <a:pt x="90704" y="15877"/>
                          </a:cubicBezTo>
                          <a:cubicBezTo>
                            <a:pt x="90156" y="16625"/>
                            <a:pt x="89115" y="16772"/>
                            <a:pt x="88366" y="16224"/>
                          </a:cubicBezTo>
                          <a:cubicBezTo>
                            <a:pt x="87983" y="15932"/>
                            <a:pt x="48442" y="-12687"/>
                            <a:pt x="2545" y="16297"/>
                          </a:cubicBezTo>
                          <a:cubicBezTo>
                            <a:pt x="2272" y="16461"/>
                            <a:pt x="1961" y="16552"/>
                            <a:pt x="1669" y="16552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8" name="任意多边形: 形状 117">
                      <a:extLst>
                        <a:ext uri="{FF2B5EF4-FFF2-40B4-BE49-F238E27FC236}">
                          <a16:creationId xmlns:a16="http://schemas.microsoft.com/office/drawing/2014/main" id="{9D2CA0F0-0B2B-22F0-01DA-7F58911CD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68759" y="6097703"/>
                      <a:ext cx="84368" cy="34956"/>
                    </a:xfrm>
                    <a:custGeom>
                      <a:avLst/>
                      <a:gdLst>
                        <a:gd name="connsiteX0" fmla="*/ 1662 w 84368"/>
                        <a:gd name="connsiteY0" fmla="*/ 34956 h 34956"/>
                        <a:gd name="connsiteX1" fmla="*/ 676 w 84368"/>
                        <a:gd name="connsiteY1" fmla="*/ 34645 h 34956"/>
                        <a:gd name="connsiteX2" fmla="*/ 311 w 84368"/>
                        <a:gd name="connsiteY2" fmla="*/ 32326 h 34956"/>
                        <a:gd name="connsiteX3" fmla="*/ 82990 w 84368"/>
                        <a:gd name="connsiteY3" fmla="*/ 857 h 34956"/>
                        <a:gd name="connsiteX4" fmla="*/ 84342 w 84368"/>
                        <a:gd name="connsiteY4" fmla="*/ 2794 h 34956"/>
                        <a:gd name="connsiteX5" fmla="*/ 82424 w 84368"/>
                        <a:gd name="connsiteY5" fmla="*/ 4145 h 34956"/>
                        <a:gd name="connsiteX6" fmla="*/ 3014 w 84368"/>
                        <a:gd name="connsiteY6" fmla="*/ 34280 h 34956"/>
                        <a:gd name="connsiteX7" fmla="*/ 1662 w 84368"/>
                        <a:gd name="connsiteY7" fmla="*/ 34956 h 349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4368" h="34956">
                          <a:moveTo>
                            <a:pt x="1662" y="34956"/>
                          </a:moveTo>
                          <a:cubicBezTo>
                            <a:pt x="1333" y="34956"/>
                            <a:pt x="986" y="34865"/>
                            <a:pt x="676" y="34645"/>
                          </a:cubicBezTo>
                          <a:cubicBezTo>
                            <a:pt x="-55" y="34097"/>
                            <a:pt x="-219" y="33057"/>
                            <a:pt x="311" y="32326"/>
                          </a:cubicBezTo>
                          <a:cubicBezTo>
                            <a:pt x="29733" y="-8000"/>
                            <a:pt x="82461" y="784"/>
                            <a:pt x="82990" y="857"/>
                          </a:cubicBezTo>
                          <a:cubicBezTo>
                            <a:pt x="83904" y="1022"/>
                            <a:pt x="84506" y="1899"/>
                            <a:pt x="84342" y="2794"/>
                          </a:cubicBezTo>
                          <a:cubicBezTo>
                            <a:pt x="84177" y="3688"/>
                            <a:pt x="83337" y="4328"/>
                            <a:pt x="82424" y="4145"/>
                          </a:cubicBezTo>
                          <a:cubicBezTo>
                            <a:pt x="81894" y="4054"/>
                            <a:pt x="31176" y="-4347"/>
                            <a:pt x="3014" y="34280"/>
                          </a:cubicBezTo>
                          <a:cubicBezTo>
                            <a:pt x="2685" y="34737"/>
                            <a:pt x="2174" y="34956"/>
                            <a:pt x="1662" y="34956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9" name="任意多边形: 形状 118">
                      <a:extLst>
                        <a:ext uri="{FF2B5EF4-FFF2-40B4-BE49-F238E27FC236}">
                          <a16:creationId xmlns:a16="http://schemas.microsoft.com/office/drawing/2014/main" id="{523BDE76-FFE0-E4A8-84D5-F863C7261B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28672" y="6106868"/>
                      <a:ext cx="47356" cy="78262"/>
                    </a:xfrm>
                    <a:custGeom>
                      <a:avLst/>
                      <a:gdLst>
                        <a:gd name="connsiteX0" fmla="*/ 1946 w 47356"/>
                        <a:gd name="connsiteY0" fmla="*/ 78263 h 78262"/>
                        <a:gd name="connsiteX1" fmla="*/ 284 w 47356"/>
                        <a:gd name="connsiteY1" fmla="*/ 76747 h 78262"/>
                        <a:gd name="connsiteX2" fmla="*/ 44957 w 47356"/>
                        <a:gd name="connsiteY2" fmla="*/ 167 h 78262"/>
                        <a:gd name="connsiteX3" fmla="*/ 47185 w 47356"/>
                        <a:gd name="connsiteY3" fmla="*/ 934 h 78262"/>
                        <a:gd name="connsiteX4" fmla="*/ 46436 w 47356"/>
                        <a:gd name="connsiteY4" fmla="*/ 3162 h 78262"/>
                        <a:gd name="connsiteX5" fmla="*/ 3608 w 47356"/>
                        <a:gd name="connsiteY5" fmla="*/ 76455 h 78262"/>
                        <a:gd name="connsiteX6" fmla="*/ 2092 w 47356"/>
                        <a:gd name="connsiteY6" fmla="*/ 78263 h 78262"/>
                        <a:gd name="connsiteX7" fmla="*/ 1946 w 47356"/>
                        <a:gd name="connsiteY7" fmla="*/ 78263 h 78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7356" h="78262">
                          <a:moveTo>
                            <a:pt x="1946" y="78263"/>
                          </a:moveTo>
                          <a:cubicBezTo>
                            <a:pt x="1088" y="78263"/>
                            <a:pt x="357" y="77623"/>
                            <a:pt x="284" y="76747"/>
                          </a:cubicBezTo>
                          <a:cubicBezTo>
                            <a:pt x="-4136" y="24987"/>
                            <a:pt x="44464" y="405"/>
                            <a:pt x="44957" y="167"/>
                          </a:cubicBezTo>
                          <a:cubicBezTo>
                            <a:pt x="45779" y="-234"/>
                            <a:pt x="46783" y="113"/>
                            <a:pt x="47185" y="934"/>
                          </a:cubicBezTo>
                          <a:cubicBezTo>
                            <a:pt x="47587" y="1756"/>
                            <a:pt x="47258" y="2742"/>
                            <a:pt x="46436" y="3162"/>
                          </a:cubicBezTo>
                          <a:cubicBezTo>
                            <a:pt x="45961" y="3382"/>
                            <a:pt x="-629" y="26997"/>
                            <a:pt x="3608" y="76455"/>
                          </a:cubicBezTo>
                          <a:cubicBezTo>
                            <a:pt x="3681" y="77368"/>
                            <a:pt x="3005" y="78190"/>
                            <a:pt x="2092" y="78263"/>
                          </a:cubicBezTo>
                          <a:cubicBezTo>
                            <a:pt x="2037" y="78263"/>
                            <a:pt x="1983" y="78263"/>
                            <a:pt x="1946" y="78263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0" name="任意多边形: 形状 119">
                      <a:extLst>
                        <a:ext uri="{FF2B5EF4-FFF2-40B4-BE49-F238E27FC236}">
                          <a16:creationId xmlns:a16="http://schemas.microsoft.com/office/drawing/2014/main" id="{5B131C5B-4AD6-358C-24C6-3BF95B778E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81948" y="6117683"/>
                      <a:ext cx="13232" cy="63502"/>
                    </a:xfrm>
                    <a:custGeom>
                      <a:avLst/>
                      <a:gdLst>
                        <a:gd name="connsiteX0" fmla="*/ 7497 w 13232"/>
                        <a:gd name="connsiteY0" fmla="*/ 63503 h 63502"/>
                        <a:gd name="connsiteX1" fmla="*/ 5909 w 13232"/>
                        <a:gd name="connsiteY1" fmla="*/ 62370 h 63502"/>
                        <a:gd name="connsiteX2" fmla="*/ 10511 w 13232"/>
                        <a:gd name="connsiteY2" fmla="*/ 384 h 63502"/>
                        <a:gd name="connsiteX3" fmla="*/ 12849 w 13232"/>
                        <a:gd name="connsiteY3" fmla="*/ 603 h 63502"/>
                        <a:gd name="connsiteX4" fmla="*/ 12630 w 13232"/>
                        <a:gd name="connsiteY4" fmla="*/ 2940 h 63502"/>
                        <a:gd name="connsiteX5" fmla="*/ 12630 w 13232"/>
                        <a:gd name="connsiteY5" fmla="*/ 2940 h 63502"/>
                        <a:gd name="connsiteX6" fmla="*/ 9068 w 13232"/>
                        <a:gd name="connsiteY6" fmla="*/ 61293 h 63502"/>
                        <a:gd name="connsiteX7" fmla="*/ 8027 w 13232"/>
                        <a:gd name="connsiteY7" fmla="*/ 63412 h 63502"/>
                        <a:gd name="connsiteX8" fmla="*/ 7497 w 13232"/>
                        <a:gd name="connsiteY8" fmla="*/ 63503 h 63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32" h="63502">
                          <a:moveTo>
                            <a:pt x="7497" y="63503"/>
                          </a:moveTo>
                          <a:cubicBezTo>
                            <a:pt x="6804" y="63503"/>
                            <a:pt x="6146" y="63064"/>
                            <a:pt x="5909" y="62370"/>
                          </a:cubicBezTo>
                          <a:cubicBezTo>
                            <a:pt x="-9360" y="17442"/>
                            <a:pt x="9689" y="1059"/>
                            <a:pt x="10511" y="384"/>
                          </a:cubicBezTo>
                          <a:cubicBezTo>
                            <a:pt x="11205" y="-201"/>
                            <a:pt x="12264" y="-109"/>
                            <a:pt x="12849" y="603"/>
                          </a:cubicBezTo>
                          <a:cubicBezTo>
                            <a:pt x="13433" y="1315"/>
                            <a:pt x="13342" y="2356"/>
                            <a:pt x="12630" y="2940"/>
                          </a:cubicBezTo>
                          <a:lnTo>
                            <a:pt x="12630" y="2940"/>
                          </a:lnTo>
                          <a:cubicBezTo>
                            <a:pt x="12447" y="3105"/>
                            <a:pt x="-5397" y="18738"/>
                            <a:pt x="9068" y="61293"/>
                          </a:cubicBezTo>
                          <a:cubicBezTo>
                            <a:pt x="9360" y="62169"/>
                            <a:pt x="8904" y="63119"/>
                            <a:pt x="8027" y="63412"/>
                          </a:cubicBezTo>
                          <a:cubicBezTo>
                            <a:pt x="7844" y="63466"/>
                            <a:pt x="7662" y="63503"/>
                            <a:pt x="7497" y="63503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1" name="图形 10">
                    <a:extLst>
                      <a:ext uri="{FF2B5EF4-FFF2-40B4-BE49-F238E27FC236}">
                        <a16:creationId xmlns:a16="http://schemas.microsoft.com/office/drawing/2014/main" id="{8E677AFD-A951-F788-E14A-D607911D0C40}"/>
                      </a:ext>
                    </a:extLst>
                  </p:cNvPr>
                  <p:cNvGrpSpPr/>
                  <p:nvPr/>
                </p:nvGrpSpPr>
                <p:grpSpPr>
                  <a:xfrm>
                    <a:off x="8358190" y="6068676"/>
                    <a:ext cx="160546" cy="165346"/>
                    <a:chOff x="8358190" y="6068676"/>
                    <a:chExt cx="160546" cy="165346"/>
                  </a:xfrm>
                  <a:solidFill>
                    <a:srgbClr val="3F3734"/>
                  </a:solidFill>
                </p:grpSpPr>
                <p:sp>
                  <p:nvSpPr>
                    <p:cNvPr id="122" name="任意多边形: 形状 121">
                      <a:extLst>
                        <a:ext uri="{FF2B5EF4-FFF2-40B4-BE49-F238E27FC236}">
                          <a16:creationId xmlns:a16="http://schemas.microsoft.com/office/drawing/2014/main" id="{1A7FF88D-402E-1C20-14FA-F69AD1AD7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9705" y="6121848"/>
                      <a:ext cx="48480" cy="110530"/>
                    </a:xfrm>
                    <a:custGeom>
                      <a:avLst/>
                      <a:gdLst>
                        <a:gd name="connsiteX0" fmla="*/ 45921 w 48480"/>
                        <a:gd name="connsiteY0" fmla="*/ 110531 h 110530"/>
                        <a:gd name="connsiteX1" fmla="*/ 45739 w 48480"/>
                        <a:gd name="connsiteY1" fmla="*/ 110512 h 110530"/>
                        <a:gd name="connsiteX2" fmla="*/ 44260 w 48480"/>
                        <a:gd name="connsiteY2" fmla="*/ 108704 h 110530"/>
                        <a:gd name="connsiteX3" fmla="*/ 957 w 48480"/>
                        <a:gd name="connsiteY3" fmla="*/ 3177 h 110530"/>
                        <a:gd name="connsiteX4" fmla="*/ 153 w 48480"/>
                        <a:gd name="connsiteY4" fmla="*/ 967 h 110530"/>
                        <a:gd name="connsiteX5" fmla="*/ 2362 w 48480"/>
                        <a:gd name="connsiteY5" fmla="*/ 164 h 110530"/>
                        <a:gd name="connsiteX6" fmla="*/ 47565 w 48480"/>
                        <a:gd name="connsiteY6" fmla="*/ 109033 h 110530"/>
                        <a:gd name="connsiteX7" fmla="*/ 45921 w 48480"/>
                        <a:gd name="connsiteY7" fmla="*/ 110531 h 1105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480" h="110530">
                          <a:moveTo>
                            <a:pt x="45921" y="110531"/>
                          </a:moveTo>
                          <a:cubicBezTo>
                            <a:pt x="45848" y="110531"/>
                            <a:pt x="45793" y="110531"/>
                            <a:pt x="45739" y="110512"/>
                          </a:cubicBezTo>
                          <a:cubicBezTo>
                            <a:pt x="44825" y="110439"/>
                            <a:pt x="44168" y="109617"/>
                            <a:pt x="44260" y="108704"/>
                          </a:cubicBezTo>
                          <a:cubicBezTo>
                            <a:pt x="52497" y="28253"/>
                            <a:pt x="1468" y="3415"/>
                            <a:pt x="957" y="3177"/>
                          </a:cubicBezTo>
                          <a:cubicBezTo>
                            <a:pt x="134" y="2775"/>
                            <a:pt x="-231" y="1789"/>
                            <a:pt x="153" y="967"/>
                          </a:cubicBezTo>
                          <a:cubicBezTo>
                            <a:pt x="554" y="127"/>
                            <a:pt x="1541" y="-238"/>
                            <a:pt x="2362" y="164"/>
                          </a:cubicBezTo>
                          <a:cubicBezTo>
                            <a:pt x="2910" y="419"/>
                            <a:pt x="56040" y="26262"/>
                            <a:pt x="47565" y="109033"/>
                          </a:cubicBezTo>
                          <a:cubicBezTo>
                            <a:pt x="47474" y="109892"/>
                            <a:pt x="46761" y="110531"/>
                            <a:pt x="45921" y="110531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3" name="任意多边形: 形状 122">
                      <a:extLst>
                        <a:ext uri="{FF2B5EF4-FFF2-40B4-BE49-F238E27FC236}">
                          <a16:creationId xmlns:a16="http://schemas.microsoft.com/office/drawing/2014/main" id="{6AAB15A4-1B47-4E68-7961-A2FA401D2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9693" y="6111026"/>
                      <a:ext cx="71581" cy="86559"/>
                    </a:xfrm>
                    <a:custGeom>
                      <a:avLst/>
                      <a:gdLst>
                        <a:gd name="connsiteX0" fmla="*/ 69904 w 71581"/>
                        <a:gd name="connsiteY0" fmla="*/ 86560 h 86559"/>
                        <a:gd name="connsiteX1" fmla="*/ 68260 w 71581"/>
                        <a:gd name="connsiteY1" fmla="*/ 85117 h 86559"/>
                        <a:gd name="connsiteX2" fmla="*/ 30910 w 71581"/>
                        <a:gd name="connsiteY2" fmla="*/ 15715 h 86559"/>
                        <a:gd name="connsiteX3" fmla="*/ 1488 w 71581"/>
                        <a:gd name="connsiteY3" fmla="*/ 3314 h 86559"/>
                        <a:gd name="connsiteX4" fmla="*/ 8 w 71581"/>
                        <a:gd name="connsiteY4" fmla="*/ 1506 h 86559"/>
                        <a:gd name="connsiteX5" fmla="*/ 1835 w 71581"/>
                        <a:gd name="connsiteY5" fmla="*/ 8 h 86559"/>
                        <a:gd name="connsiteX6" fmla="*/ 71565 w 71581"/>
                        <a:gd name="connsiteY6" fmla="*/ 84661 h 86559"/>
                        <a:gd name="connsiteX7" fmla="*/ 70141 w 71581"/>
                        <a:gd name="connsiteY7" fmla="*/ 86541 h 86559"/>
                        <a:gd name="connsiteX8" fmla="*/ 69904 w 71581"/>
                        <a:gd name="connsiteY8" fmla="*/ 86560 h 865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1581" h="86559">
                          <a:moveTo>
                            <a:pt x="69904" y="86560"/>
                          </a:moveTo>
                          <a:cubicBezTo>
                            <a:pt x="69100" y="86560"/>
                            <a:pt x="68387" y="85957"/>
                            <a:pt x="68260" y="85117"/>
                          </a:cubicBezTo>
                          <a:cubicBezTo>
                            <a:pt x="62762" y="45832"/>
                            <a:pt x="44919" y="25687"/>
                            <a:pt x="30910" y="15715"/>
                          </a:cubicBezTo>
                          <a:cubicBezTo>
                            <a:pt x="15733" y="4903"/>
                            <a:pt x="1634" y="3351"/>
                            <a:pt x="1488" y="3314"/>
                          </a:cubicBezTo>
                          <a:cubicBezTo>
                            <a:pt x="575" y="3223"/>
                            <a:pt x="-83" y="2419"/>
                            <a:pt x="8" y="1506"/>
                          </a:cubicBezTo>
                          <a:cubicBezTo>
                            <a:pt x="100" y="575"/>
                            <a:pt x="922" y="-83"/>
                            <a:pt x="1835" y="8"/>
                          </a:cubicBezTo>
                          <a:cubicBezTo>
                            <a:pt x="2419" y="82"/>
                            <a:pt x="60680" y="6876"/>
                            <a:pt x="71565" y="84661"/>
                          </a:cubicBezTo>
                          <a:cubicBezTo>
                            <a:pt x="71693" y="85574"/>
                            <a:pt x="71054" y="86414"/>
                            <a:pt x="70141" y="86541"/>
                          </a:cubicBezTo>
                          <a:cubicBezTo>
                            <a:pt x="70068" y="86560"/>
                            <a:pt x="69994" y="86560"/>
                            <a:pt x="69904" y="86560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4" name="任意多边形: 形状 123">
                      <a:extLst>
                        <a:ext uri="{FF2B5EF4-FFF2-40B4-BE49-F238E27FC236}">
                          <a16:creationId xmlns:a16="http://schemas.microsoft.com/office/drawing/2014/main" id="{3602639E-666C-3FFB-0DF9-5DFDA198B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838" y="6090214"/>
                      <a:ext cx="84898" cy="81565"/>
                    </a:xfrm>
                    <a:custGeom>
                      <a:avLst/>
                      <a:gdLst>
                        <a:gd name="connsiteX0" fmla="*/ 83228 w 84898"/>
                        <a:gd name="connsiteY0" fmla="*/ 81565 h 81565"/>
                        <a:gd name="connsiteX1" fmla="*/ 81584 w 84898"/>
                        <a:gd name="connsiteY1" fmla="*/ 80086 h 81565"/>
                        <a:gd name="connsiteX2" fmla="*/ 38591 w 84898"/>
                        <a:gd name="connsiteY2" fmla="*/ 12310 h 81565"/>
                        <a:gd name="connsiteX3" fmla="*/ 1717 w 84898"/>
                        <a:gd name="connsiteY3" fmla="*/ 3342 h 81565"/>
                        <a:gd name="connsiteX4" fmla="*/ 0 w 84898"/>
                        <a:gd name="connsiteY4" fmla="*/ 1698 h 81565"/>
                        <a:gd name="connsiteX5" fmla="*/ 1626 w 84898"/>
                        <a:gd name="connsiteY5" fmla="*/ 0 h 81565"/>
                        <a:gd name="connsiteX6" fmla="*/ 84890 w 84898"/>
                        <a:gd name="connsiteY6" fmla="*/ 79739 h 81565"/>
                        <a:gd name="connsiteX7" fmla="*/ 83410 w 84898"/>
                        <a:gd name="connsiteY7" fmla="*/ 81565 h 81565"/>
                        <a:gd name="connsiteX8" fmla="*/ 83228 w 84898"/>
                        <a:gd name="connsiteY8" fmla="*/ 81565 h 815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898" h="81565">
                          <a:moveTo>
                            <a:pt x="83228" y="81565"/>
                          </a:moveTo>
                          <a:cubicBezTo>
                            <a:pt x="82387" y="81565"/>
                            <a:pt x="81657" y="80944"/>
                            <a:pt x="81584" y="80086"/>
                          </a:cubicBezTo>
                          <a:cubicBezTo>
                            <a:pt x="78187" y="47540"/>
                            <a:pt x="63722" y="24747"/>
                            <a:pt x="38591" y="12310"/>
                          </a:cubicBezTo>
                          <a:cubicBezTo>
                            <a:pt x="19816" y="3032"/>
                            <a:pt x="1827" y="3324"/>
                            <a:pt x="1717" y="3342"/>
                          </a:cubicBezTo>
                          <a:cubicBezTo>
                            <a:pt x="822" y="3324"/>
                            <a:pt x="37" y="2630"/>
                            <a:pt x="0" y="1698"/>
                          </a:cubicBezTo>
                          <a:cubicBezTo>
                            <a:pt x="-18" y="785"/>
                            <a:pt x="712" y="18"/>
                            <a:pt x="1626" y="0"/>
                          </a:cubicBezTo>
                          <a:cubicBezTo>
                            <a:pt x="2429" y="18"/>
                            <a:pt x="76507" y="-731"/>
                            <a:pt x="84890" y="79739"/>
                          </a:cubicBezTo>
                          <a:cubicBezTo>
                            <a:pt x="84981" y="80652"/>
                            <a:pt x="84323" y="81474"/>
                            <a:pt x="83410" y="81565"/>
                          </a:cubicBezTo>
                          <a:cubicBezTo>
                            <a:pt x="83355" y="81565"/>
                            <a:pt x="83282" y="81565"/>
                            <a:pt x="83228" y="81565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5" name="任意多边形: 形状 124">
                      <a:extLst>
                        <a:ext uri="{FF2B5EF4-FFF2-40B4-BE49-F238E27FC236}">
                          <a16:creationId xmlns:a16="http://schemas.microsoft.com/office/drawing/2014/main" id="{EBE733D0-DBFA-AE96-0054-2A30AAF4EC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7342" y="6125012"/>
                      <a:ext cx="22072" cy="109010"/>
                    </a:xfrm>
                    <a:custGeom>
                      <a:avLst/>
                      <a:gdLst>
                        <a:gd name="connsiteX0" fmla="*/ 15256 w 22072"/>
                        <a:gd name="connsiteY0" fmla="*/ 109010 h 109010"/>
                        <a:gd name="connsiteX1" fmla="*/ 14836 w 22072"/>
                        <a:gd name="connsiteY1" fmla="*/ 108956 h 109010"/>
                        <a:gd name="connsiteX2" fmla="*/ 13631 w 22072"/>
                        <a:gd name="connsiteY2" fmla="*/ 106928 h 109010"/>
                        <a:gd name="connsiteX3" fmla="*/ 13356 w 22072"/>
                        <a:gd name="connsiteY3" fmla="*/ 30129 h 109010"/>
                        <a:gd name="connsiteX4" fmla="*/ 353 w 22072"/>
                        <a:gd name="connsiteY4" fmla="*/ 2697 h 109010"/>
                        <a:gd name="connsiteX5" fmla="*/ 645 w 22072"/>
                        <a:gd name="connsiteY5" fmla="*/ 360 h 109010"/>
                        <a:gd name="connsiteX6" fmla="*/ 2964 w 22072"/>
                        <a:gd name="connsiteY6" fmla="*/ 634 h 109010"/>
                        <a:gd name="connsiteX7" fmla="*/ 16863 w 22072"/>
                        <a:gd name="connsiteY7" fmla="*/ 107750 h 109010"/>
                        <a:gd name="connsiteX8" fmla="*/ 15256 w 22072"/>
                        <a:gd name="connsiteY8" fmla="*/ 109010 h 109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072" h="109010">
                          <a:moveTo>
                            <a:pt x="15256" y="109010"/>
                          </a:moveTo>
                          <a:cubicBezTo>
                            <a:pt x="15110" y="109010"/>
                            <a:pt x="14982" y="108992"/>
                            <a:pt x="14836" y="108956"/>
                          </a:cubicBezTo>
                          <a:cubicBezTo>
                            <a:pt x="13941" y="108718"/>
                            <a:pt x="13411" y="107823"/>
                            <a:pt x="13631" y="106928"/>
                          </a:cubicBezTo>
                          <a:cubicBezTo>
                            <a:pt x="22397" y="72885"/>
                            <a:pt x="18306" y="46366"/>
                            <a:pt x="13356" y="30129"/>
                          </a:cubicBezTo>
                          <a:cubicBezTo>
                            <a:pt x="7987" y="12487"/>
                            <a:pt x="426" y="2789"/>
                            <a:pt x="353" y="2697"/>
                          </a:cubicBezTo>
                          <a:cubicBezTo>
                            <a:pt x="-213" y="1967"/>
                            <a:pt x="-85" y="926"/>
                            <a:pt x="645" y="360"/>
                          </a:cubicBezTo>
                          <a:cubicBezTo>
                            <a:pt x="1358" y="-206"/>
                            <a:pt x="2398" y="-97"/>
                            <a:pt x="2964" y="634"/>
                          </a:cubicBezTo>
                          <a:cubicBezTo>
                            <a:pt x="3293" y="1017"/>
                            <a:pt x="34031" y="40960"/>
                            <a:pt x="16863" y="107750"/>
                          </a:cubicBezTo>
                          <a:cubicBezTo>
                            <a:pt x="16662" y="108517"/>
                            <a:pt x="15987" y="109010"/>
                            <a:pt x="15256" y="109010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6" name="任意多边形: 形状 125">
                      <a:extLst>
                        <a:ext uri="{FF2B5EF4-FFF2-40B4-BE49-F238E27FC236}">
                          <a16:creationId xmlns:a16="http://schemas.microsoft.com/office/drawing/2014/main" id="{2E719B9A-DA8A-9568-F43B-980400E23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0237" y="6068676"/>
                      <a:ext cx="91041" cy="16553"/>
                    </a:xfrm>
                    <a:custGeom>
                      <a:avLst/>
                      <a:gdLst>
                        <a:gd name="connsiteX0" fmla="*/ 89360 w 91041"/>
                        <a:gd name="connsiteY0" fmla="*/ 16552 h 16553"/>
                        <a:gd name="connsiteX1" fmla="*/ 88484 w 91041"/>
                        <a:gd name="connsiteY1" fmla="*/ 16297 h 16553"/>
                        <a:gd name="connsiteX2" fmla="*/ 2663 w 91041"/>
                        <a:gd name="connsiteY2" fmla="*/ 16224 h 16553"/>
                        <a:gd name="connsiteX3" fmla="*/ 325 w 91041"/>
                        <a:gd name="connsiteY3" fmla="*/ 15877 h 16553"/>
                        <a:gd name="connsiteX4" fmla="*/ 672 w 91041"/>
                        <a:gd name="connsiteY4" fmla="*/ 13557 h 16553"/>
                        <a:gd name="connsiteX5" fmla="*/ 90255 w 91041"/>
                        <a:gd name="connsiteY5" fmla="*/ 13484 h 16553"/>
                        <a:gd name="connsiteX6" fmla="*/ 90785 w 91041"/>
                        <a:gd name="connsiteY6" fmla="*/ 15767 h 16553"/>
                        <a:gd name="connsiteX7" fmla="*/ 89360 w 91041"/>
                        <a:gd name="connsiteY7" fmla="*/ 16552 h 165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1041" h="16553">
                          <a:moveTo>
                            <a:pt x="89360" y="16552"/>
                          </a:moveTo>
                          <a:cubicBezTo>
                            <a:pt x="89068" y="16552"/>
                            <a:pt x="88757" y="16461"/>
                            <a:pt x="88484" y="16297"/>
                          </a:cubicBezTo>
                          <a:cubicBezTo>
                            <a:pt x="42605" y="-12687"/>
                            <a:pt x="3046" y="15932"/>
                            <a:pt x="2663" y="16224"/>
                          </a:cubicBezTo>
                          <a:cubicBezTo>
                            <a:pt x="1932" y="16772"/>
                            <a:pt x="891" y="16625"/>
                            <a:pt x="325" y="15877"/>
                          </a:cubicBezTo>
                          <a:cubicBezTo>
                            <a:pt x="-223" y="15146"/>
                            <a:pt x="-58" y="14105"/>
                            <a:pt x="672" y="13557"/>
                          </a:cubicBezTo>
                          <a:cubicBezTo>
                            <a:pt x="1092" y="13247"/>
                            <a:pt x="42422" y="-16742"/>
                            <a:pt x="90255" y="13484"/>
                          </a:cubicBezTo>
                          <a:cubicBezTo>
                            <a:pt x="91040" y="13959"/>
                            <a:pt x="91278" y="15000"/>
                            <a:pt x="90785" y="15767"/>
                          </a:cubicBezTo>
                          <a:cubicBezTo>
                            <a:pt x="90456" y="16278"/>
                            <a:pt x="89926" y="16552"/>
                            <a:pt x="89360" y="16552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7" name="任意多边形: 形状 126">
                      <a:extLst>
                        <a:ext uri="{FF2B5EF4-FFF2-40B4-BE49-F238E27FC236}">
                          <a16:creationId xmlns:a16="http://schemas.microsoft.com/office/drawing/2014/main" id="{E4FD5D1D-EAE4-ADD6-B161-F2ABEA85B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0242" y="6097695"/>
                      <a:ext cx="84368" cy="34964"/>
                    </a:xfrm>
                    <a:custGeom>
                      <a:avLst/>
                      <a:gdLst>
                        <a:gd name="connsiteX0" fmla="*/ 82707 w 84368"/>
                        <a:gd name="connsiteY0" fmla="*/ 34964 h 34964"/>
                        <a:gd name="connsiteX1" fmla="*/ 81355 w 84368"/>
                        <a:gd name="connsiteY1" fmla="*/ 34288 h 34964"/>
                        <a:gd name="connsiteX2" fmla="*/ 1945 w 84368"/>
                        <a:gd name="connsiteY2" fmla="*/ 4153 h 34964"/>
                        <a:gd name="connsiteX3" fmla="*/ 27 w 84368"/>
                        <a:gd name="connsiteY3" fmla="*/ 2802 h 34964"/>
                        <a:gd name="connsiteX4" fmla="*/ 1378 w 84368"/>
                        <a:gd name="connsiteY4" fmla="*/ 866 h 34964"/>
                        <a:gd name="connsiteX5" fmla="*/ 84058 w 84368"/>
                        <a:gd name="connsiteY5" fmla="*/ 32334 h 34964"/>
                        <a:gd name="connsiteX6" fmla="*/ 83693 w 84368"/>
                        <a:gd name="connsiteY6" fmla="*/ 34653 h 34964"/>
                        <a:gd name="connsiteX7" fmla="*/ 82707 w 84368"/>
                        <a:gd name="connsiteY7" fmla="*/ 34964 h 349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4368" h="34964">
                          <a:moveTo>
                            <a:pt x="82707" y="34964"/>
                          </a:moveTo>
                          <a:cubicBezTo>
                            <a:pt x="82195" y="34964"/>
                            <a:pt x="81684" y="34745"/>
                            <a:pt x="81355" y="34288"/>
                          </a:cubicBezTo>
                          <a:cubicBezTo>
                            <a:pt x="53193" y="-4339"/>
                            <a:pt x="2456" y="4080"/>
                            <a:pt x="1945" y="4153"/>
                          </a:cubicBezTo>
                          <a:cubicBezTo>
                            <a:pt x="1032" y="4336"/>
                            <a:pt x="173" y="3697"/>
                            <a:pt x="27" y="2802"/>
                          </a:cubicBezTo>
                          <a:cubicBezTo>
                            <a:pt x="-137" y="1907"/>
                            <a:pt x="465" y="1030"/>
                            <a:pt x="1378" y="866"/>
                          </a:cubicBezTo>
                          <a:cubicBezTo>
                            <a:pt x="1908" y="774"/>
                            <a:pt x="54654" y="-7992"/>
                            <a:pt x="84058" y="32334"/>
                          </a:cubicBezTo>
                          <a:cubicBezTo>
                            <a:pt x="84588" y="33065"/>
                            <a:pt x="84423" y="34105"/>
                            <a:pt x="83693" y="34653"/>
                          </a:cubicBezTo>
                          <a:cubicBezTo>
                            <a:pt x="83382" y="34873"/>
                            <a:pt x="83053" y="34964"/>
                            <a:pt x="82707" y="34964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E3854D14-9394-D0C5-99AF-DCB41FAD47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7342" y="6106868"/>
                      <a:ext cx="47355" cy="78262"/>
                    </a:xfrm>
                    <a:custGeom>
                      <a:avLst/>
                      <a:gdLst>
                        <a:gd name="connsiteX0" fmla="*/ 45410 w 47355"/>
                        <a:gd name="connsiteY0" fmla="*/ 78263 h 78262"/>
                        <a:gd name="connsiteX1" fmla="*/ 45263 w 47355"/>
                        <a:gd name="connsiteY1" fmla="*/ 78263 h 78262"/>
                        <a:gd name="connsiteX2" fmla="*/ 43748 w 47355"/>
                        <a:gd name="connsiteY2" fmla="*/ 76455 h 78262"/>
                        <a:gd name="connsiteX3" fmla="*/ 938 w 47355"/>
                        <a:gd name="connsiteY3" fmla="*/ 3162 h 78262"/>
                        <a:gd name="connsiteX4" fmla="*/ 171 w 47355"/>
                        <a:gd name="connsiteY4" fmla="*/ 934 h 78262"/>
                        <a:gd name="connsiteX5" fmla="*/ 2399 w 47355"/>
                        <a:gd name="connsiteY5" fmla="*/ 167 h 78262"/>
                        <a:gd name="connsiteX6" fmla="*/ 47072 w 47355"/>
                        <a:gd name="connsiteY6" fmla="*/ 76747 h 78262"/>
                        <a:gd name="connsiteX7" fmla="*/ 45410 w 47355"/>
                        <a:gd name="connsiteY7" fmla="*/ 78263 h 78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7355" h="78262">
                          <a:moveTo>
                            <a:pt x="45410" y="78263"/>
                          </a:moveTo>
                          <a:cubicBezTo>
                            <a:pt x="45373" y="78263"/>
                            <a:pt x="45318" y="78263"/>
                            <a:pt x="45263" y="78263"/>
                          </a:cubicBezTo>
                          <a:cubicBezTo>
                            <a:pt x="44350" y="78190"/>
                            <a:pt x="43675" y="77368"/>
                            <a:pt x="43748" y="76455"/>
                          </a:cubicBezTo>
                          <a:cubicBezTo>
                            <a:pt x="47985" y="26942"/>
                            <a:pt x="1394" y="3382"/>
                            <a:pt x="938" y="3162"/>
                          </a:cubicBezTo>
                          <a:cubicBezTo>
                            <a:pt x="97" y="2742"/>
                            <a:pt x="-231" y="1756"/>
                            <a:pt x="171" y="934"/>
                          </a:cubicBezTo>
                          <a:cubicBezTo>
                            <a:pt x="572" y="113"/>
                            <a:pt x="1595" y="-234"/>
                            <a:pt x="2399" y="167"/>
                          </a:cubicBezTo>
                          <a:cubicBezTo>
                            <a:pt x="2892" y="423"/>
                            <a:pt x="51492" y="24987"/>
                            <a:pt x="47072" y="76747"/>
                          </a:cubicBezTo>
                          <a:cubicBezTo>
                            <a:pt x="46999" y="77623"/>
                            <a:pt x="46268" y="78263"/>
                            <a:pt x="45410" y="78263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" name="任意多边形: 形状 128">
                      <a:extLst>
                        <a:ext uri="{FF2B5EF4-FFF2-40B4-BE49-F238E27FC236}">
                          <a16:creationId xmlns:a16="http://schemas.microsoft.com/office/drawing/2014/main" id="{EE1CDF70-93B3-1A1D-728F-9F5406A95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58190" y="6117683"/>
                      <a:ext cx="13232" cy="63502"/>
                    </a:xfrm>
                    <a:custGeom>
                      <a:avLst/>
                      <a:gdLst>
                        <a:gd name="connsiteX0" fmla="*/ 5735 w 13232"/>
                        <a:gd name="connsiteY0" fmla="*/ 63503 h 63502"/>
                        <a:gd name="connsiteX1" fmla="*/ 5205 w 13232"/>
                        <a:gd name="connsiteY1" fmla="*/ 63412 h 63502"/>
                        <a:gd name="connsiteX2" fmla="*/ 4164 w 13232"/>
                        <a:gd name="connsiteY2" fmla="*/ 61293 h 63502"/>
                        <a:gd name="connsiteX3" fmla="*/ 603 w 13232"/>
                        <a:gd name="connsiteY3" fmla="*/ 2959 h 63502"/>
                        <a:gd name="connsiteX4" fmla="*/ 384 w 13232"/>
                        <a:gd name="connsiteY4" fmla="*/ 603 h 63502"/>
                        <a:gd name="connsiteX5" fmla="*/ 2722 w 13232"/>
                        <a:gd name="connsiteY5" fmla="*/ 384 h 63502"/>
                        <a:gd name="connsiteX6" fmla="*/ 7324 w 13232"/>
                        <a:gd name="connsiteY6" fmla="*/ 62370 h 63502"/>
                        <a:gd name="connsiteX7" fmla="*/ 5735 w 13232"/>
                        <a:gd name="connsiteY7" fmla="*/ 63503 h 63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232" h="63502">
                          <a:moveTo>
                            <a:pt x="5735" y="63503"/>
                          </a:moveTo>
                          <a:cubicBezTo>
                            <a:pt x="5570" y="63503"/>
                            <a:pt x="5388" y="63466"/>
                            <a:pt x="5205" y="63412"/>
                          </a:cubicBezTo>
                          <a:cubicBezTo>
                            <a:pt x="4329" y="63119"/>
                            <a:pt x="3872" y="62169"/>
                            <a:pt x="4164" y="61293"/>
                          </a:cubicBezTo>
                          <a:cubicBezTo>
                            <a:pt x="18702" y="18519"/>
                            <a:pt x="785" y="3105"/>
                            <a:pt x="603" y="2959"/>
                          </a:cubicBezTo>
                          <a:cubicBezTo>
                            <a:pt x="-109" y="2374"/>
                            <a:pt x="-201" y="1315"/>
                            <a:pt x="384" y="603"/>
                          </a:cubicBezTo>
                          <a:cubicBezTo>
                            <a:pt x="968" y="-109"/>
                            <a:pt x="2027" y="-201"/>
                            <a:pt x="2722" y="384"/>
                          </a:cubicBezTo>
                          <a:cubicBezTo>
                            <a:pt x="3543" y="1059"/>
                            <a:pt x="22592" y="17442"/>
                            <a:pt x="7324" y="62370"/>
                          </a:cubicBezTo>
                          <a:cubicBezTo>
                            <a:pt x="7086" y="63064"/>
                            <a:pt x="6429" y="63503"/>
                            <a:pt x="5735" y="63503"/>
                          </a:cubicBezTo>
                          <a:close/>
                        </a:path>
                      </a:pathLst>
                    </a:custGeom>
                    <a:solidFill>
                      <a:srgbClr val="3F3734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D9F862DA-B0C8-F404-2EF8-E87AA7333E34}"/>
                  </a:ext>
                </a:extLst>
              </p:cNvPr>
              <p:cNvSpPr/>
              <p:nvPr/>
            </p:nvSpPr>
            <p:spPr>
              <a:xfrm>
                <a:off x="8103832" y="6232378"/>
                <a:ext cx="454362" cy="427844"/>
              </a:xfrm>
              <a:custGeom>
                <a:avLst/>
                <a:gdLst>
                  <a:gd name="connsiteX0" fmla="*/ 454363 w 454362"/>
                  <a:gd name="connsiteY0" fmla="*/ 258796 h 427844"/>
                  <a:gd name="connsiteX1" fmla="*/ 227181 w 454362"/>
                  <a:gd name="connsiteY1" fmla="*/ 427844 h 427844"/>
                  <a:gd name="connsiteX2" fmla="*/ 0 w 454362"/>
                  <a:gd name="connsiteY2" fmla="*/ 258796 h 427844"/>
                  <a:gd name="connsiteX3" fmla="*/ 227181 w 454362"/>
                  <a:gd name="connsiteY3" fmla="*/ 0 h 427844"/>
                  <a:gd name="connsiteX4" fmla="*/ 454363 w 454362"/>
                  <a:gd name="connsiteY4" fmla="*/ 258796 h 427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62" h="427844">
                    <a:moveTo>
                      <a:pt x="454363" y="258796"/>
                    </a:moveTo>
                    <a:cubicBezTo>
                      <a:pt x="454363" y="376944"/>
                      <a:pt x="352653" y="427844"/>
                      <a:pt x="227181" y="427844"/>
                    </a:cubicBezTo>
                    <a:cubicBezTo>
                      <a:pt x="101710" y="427844"/>
                      <a:pt x="0" y="376944"/>
                      <a:pt x="0" y="258796"/>
                    </a:cubicBezTo>
                    <a:cubicBezTo>
                      <a:pt x="0" y="140648"/>
                      <a:pt x="101710" y="0"/>
                      <a:pt x="227181" y="0"/>
                    </a:cubicBezTo>
                    <a:cubicBezTo>
                      <a:pt x="352653" y="0"/>
                      <a:pt x="454363" y="140648"/>
                      <a:pt x="454363" y="258796"/>
                    </a:cubicBezTo>
                    <a:close/>
                  </a:path>
                </a:pathLst>
              </a:custGeom>
              <a:solidFill>
                <a:srgbClr val="A39693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31" name="图形 10">
            <a:extLst>
              <a:ext uri="{FF2B5EF4-FFF2-40B4-BE49-F238E27FC236}">
                <a16:creationId xmlns:a16="http://schemas.microsoft.com/office/drawing/2014/main" id="{5A905BFC-B2EE-009E-467D-C45FD8B9F511}"/>
              </a:ext>
            </a:extLst>
          </p:cNvPr>
          <p:cNvGrpSpPr/>
          <p:nvPr/>
        </p:nvGrpSpPr>
        <p:grpSpPr>
          <a:xfrm>
            <a:off x="6564135" y="5689211"/>
            <a:ext cx="640252" cy="1167938"/>
            <a:chOff x="6564135" y="5689211"/>
            <a:chExt cx="640252" cy="1167938"/>
          </a:xfrm>
        </p:grpSpPr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6676D0EC-C985-7E97-A497-CB5393A8C713}"/>
                </a:ext>
              </a:extLst>
            </p:cNvPr>
            <p:cNvSpPr/>
            <p:nvPr/>
          </p:nvSpPr>
          <p:spPr>
            <a:xfrm>
              <a:off x="6991028" y="5701036"/>
              <a:ext cx="127318" cy="210687"/>
            </a:xfrm>
            <a:custGeom>
              <a:avLst/>
              <a:gdLst>
                <a:gd name="connsiteX0" fmla="*/ 0 w 127318"/>
                <a:gd name="connsiteY0" fmla="*/ 126 h 210687"/>
                <a:gd name="connsiteX1" fmla="*/ 59284 w 127318"/>
                <a:gd name="connsiteY1" fmla="*/ 3431 h 210687"/>
                <a:gd name="connsiteX2" fmla="*/ 121508 w 127318"/>
                <a:gd name="connsiteY2" fmla="*/ 23248 h 210687"/>
                <a:gd name="connsiteX3" fmla="*/ 126056 w 127318"/>
                <a:gd name="connsiteY3" fmla="*/ 86677 h 210687"/>
                <a:gd name="connsiteX4" fmla="*/ 99226 w 127318"/>
                <a:gd name="connsiteY4" fmla="*/ 210687 h 210687"/>
                <a:gd name="connsiteX5" fmla="*/ 0 w 127318"/>
                <a:gd name="connsiteY5" fmla="*/ 126 h 21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318" h="210687">
                  <a:moveTo>
                    <a:pt x="0" y="126"/>
                  </a:moveTo>
                  <a:cubicBezTo>
                    <a:pt x="18300" y="8326"/>
                    <a:pt x="39377" y="5952"/>
                    <a:pt x="59284" y="3431"/>
                  </a:cubicBezTo>
                  <a:cubicBezTo>
                    <a:pt x="86113" y="16"/>
                    <a:pt x="108194" y="-7764"/>
                    <a:pt x="121508" y="23248"/>
                  </a:cubicBezTo>
                  <a:cubicBezTo>
                    <a:pt x="129891" y="42735"/>
                    <a:pt x="127024" y="66112"/>
                    <a:pt x="126056" y="86677"/>
                  </a:cubicBezTo>
                  <a:cubicBezTo>
                    <a:pt x="124010" y="129104"/>
                    <a:pt x="115024" y="171220"/>
                    <a:pt x="99226" y="210687"/>
                  </a:cubicBezTo>
                  <a:lnTo>
                    <a:pt x="0" y="126"/>
                  </a:lnTo>
                  <a:close/>
                </a:path>
              </a:pathLst>
            </a:custGeom>
            <a:solidFill>
              <a:srgbClr val="EF7E2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3" name="图形 10">
              <a:extLst>
                <a:ext uri="{FF2B5EF4-FFF2-40B4-BE49-F238E27FC236}">
                  <a16:creationId xmlns:a16="http://schemas.microsoft.com/office/drawing/2014/main" id="{7B60678E-D57D-0EFF-3555-4582AD24ED17}"/>
                </a:ext>
              </a:extLst>
            </p:cNvPr>
            <p:cNvGrpSpPr/>
            <p:nvPr/>
          </p:nvGrpSpPr>
          <p:grpSpPr>
            <a:xfrm>
              <a:off x="6564135" y="5689211"/>
              <a:ext cx="640252" cy="1167938"/>
              <a:chOff x="6564135" y="5689211"/>
              <a:chExt cx="640252" cy="1167938"/>
            </a:xfrm>
          </p:grpSpPr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170FE0A9-19CB-8701-5FC3-67695C85C3F5}"/>
                  </a:ext>
                </a:extLst>
              </p:cNvPr>
              <p:cNvSpPr/>
              <p:nvPr/>
            </p:nvSpPr>
            <p:spPr>
              <a:xfrm>
                <a:off x="6857959" y="6459751"/>
                <a:ext cx="241710" cy="344663"/>
              </a:xfrm>
              <a:custGeom>
                <a:avLst/>
                <a:gdLst>
                  <a:gd name="connsiteX0" fmla="*/ 0 w 241710"/>
                  <a:gd name="connsiteY0" fmla="*/ 42053 h 344663"/>
                  <a:gd name="connsiteX1" fmla="*/ 142073 w 241710"/>
                  <a:gd name="connsiteY1" fmla="*/ 132933 h 344663"/>
                  <a:gd name="connsiteX2" fmla="*/ 164994 w 241710"/>
                  <a:gd name="connsiteY2" fmla="*/ 167999 h 344663"/>
                  <a:gd name="connsiteX3" fmla="*/ 160337 w 241710"/>
                  <a:gd name="connsiteY3" fmla="*/ 269545 h 344663"/>
                  <a:gd name="connsiteX4" fmla="*/ 75155 w 241710"/>
                  <a:gd name="connsiteY4" fmla="*/ 325048 h 344663"/>
                  <a:gd name="connsiteX5" fmla="*/ 154017 w 241710"/>
                  <a:gd name="connsiteY5" fmla="*/ 343129 h 344663"/>
                  <a:gd name="connsiteX6" fmla="*/ 221940 w 241710"/>
                  <a:gd name="connsiteY6" fmla="*/ 299150 h 344663"/>
                  <a:gd name="connsiteX7" fmla="*/ 238487 w 241710"/>
                  <a:gd name="connsiteY7" fmla="*/ 197367 h 344663"/>
                  <a:gd name="connsiteX8" fmla="*/ 196919 w 241710"/>
                  <a:gd name="connsiteY8" fmla="*/ 100570 h 344663"/>
                  <a:gd name="connsiteX9" fmla="*/ 97528 w 241710"/>
                  <a:gd name="connsiteY9" fmla="*/ 2676 h 344663"/>
                  <a:gd name="connsiteX10" fmla="*/ 68544 w 241710"/>
                  <a:gd name="connsiteY10" fmla="*/ 6695 h 344663"/>
                  <a:gd name="connsiteX11" fmla="*/ 0 w 241710"/>
                  <a:gd name="connsiteY11" fmla="*/ 42053 h 34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1710" h="344663">
                    <a:moveTo>
                      <a:pt x="0" y="42053"/>
                    </a:moveTo>
                    <a:cubicBezTo>
                      <a:pt x="55211" y="56719"/>
                      <a:pt x="105619" y="88954"/>
                      <a:pt x="142073" y="132933"/>
                    </a:cubicBezTo>
                    <a:cubicBezTo>
                      <a:pt x="151004" y="143708"/>
                      <a:pt x="159168" y="155251"/>
                      <a:pt x="164994" y="167999"/>
                    </a:cubicBezTo>
                    <a:cubicBezTo>
                      <a:pt x="179587" y="200015"/>
                      <a:pt x="177797" y="239008"/>
                      <a:pt x="160337" y="269545"/>
                    </a:cubicBezTo>
                    <a:cubicBezTo>
                      <a:pt x="142858" y="300082"/>
                      <a:pt x="110166" y="321395"/>
                      <a:pt x="75155" y="325048"/>
                    </a:cubicBezTo>
                    <a:cubicBezTo>
                      <a:pt x="97619" y="341266"/>
                      <a:pt x="126750" y="347951"/>
                      <a:pt x="154017" y="343129"/>
                    </a:cubicBezTo>
                    <a:cubicBezTo>
                      <a:pt x="181303" y="338326"/>
                      <a:pt x="206379" y="322071"/>
                      <a:pt x="221940" y="299150"/>
                    </a:cubicBezTo>
                    <a:cubicBezTo>
                      <a:pt x="241756" y="269947"/>
                      <a:pt x="245409" y="231976"/>
                      <a:pt x="238487" y="197367"/>
                    </a:cubicBezTo>
                    <a:cubicBezTo>
                      <a:pt x="231565" y="162757"/>
                      <a:pt x="215018" y="130869"/>
                      <a:pt x="196919" y="100570"/>
                    </a:cubicBezTo>
                    <a:cubicBezTo>
                      <a:pt x="172573" y="59823"/>
                      <a:pt x="142219" y="18675"/>
                      <a:pt x="97528" y="2676"/>
                    </a:cubicBezTo>
                    <a:cubicBezTo>
                      <a:pt x="87611" y="-885"/>
                      <a:pt x="74406" y="-2072"/>
                      <a:pt x="68544" y="6695"/>
                    </a:cubicBezTo>
                    <a:lnTo>
                      <a:pt x="0" y="42053"/>
                    </a:lnTo>
                    <a:close/>
                  </a:path>
                </a:pathLst>
              </a:custGeom>
              <a:solidFill>
                <a:srgbClr val="FCC6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3CACE042-E9DF-5D69-A1B7-D600E20D9428}"/>
                  </a:ext>
                </a:extLst>
              </p:cNvPr>
              <p:cNvSpPr/>
              <p:nvPr/>
            </p:nvSpPr>
            <p:spPr>
              <a:xfrm>
                <a:off x="7046122" y="6098184"/>
                <a:ext cx="158265" cy="331643"/>
              </a:xfrm>
              <a:custGeom>
                <a:avLst/>
                <a:gdLst>
                  <a:gd name="connsiteX0" fmla="*/ 103470 w 158265"/>
                  <a:gd name="connsiteY0" fmla="*/ 1764 h 331643"/>
                  <a:gd name="connsiteX1" fmla="*/ 121990 w 158265"/>
                  <a:gd name="connsiteY1" fmla="*/ 20996 h 331643"/>
                  <a:gd name="connsiteX2" fmla="*/ 91398 w 158265"/>
                  <a:gd name="connsiteY2" fmla="*/ 58308 h 331643"/>
                  <a:gd name="connsiteX3" fmla="*/ 131615 w 158265"/>
                  <a:gd name="connsiteY3" fmla="*/ 66326 h 331643"/>
                  <a:gd name="connsiteX4" fmla="*/ 146865 w 158265"/>
                  <a:gd name="connsiteY4" fmla="*/ 101064 h 331643"/>
                  <a:gd name="connsiteX5" fmla="*/ 111927 w 158265"/>
                  <a:gd name="connsiteY5" fmla="*/ 121519 h 331643"/>
                  <a:gd name="connsiteX6" fmla="*/ 158115 w 158265"/>
                  <a:gd name="connsiteY6" fmla="*/ 167343 h 331643"/>
                  <a:gd name="connsiteX7" fmla="*/ 155358 w 158265"/>
                  <a:gd name="connsiteY7" fmla="*/ 176036 h 331643"/>
                  <a:gd name="connsiteX8" fmla="*/ 146920 w 158265"/>
                  <a:gd name="connsiteY8" fmla="*/ 181844 h 331643"/>
                  <a:gd name="connsiteX9" fmla="*/ 118538 w 158265"/>
                  <a:gd name="connsiteY9" fmla="*/ 189515 h 331643"/>
                  <a:gd name="connsiteX10" fmla="*/ 142865 w 158265"/>
                  <a:gd name="connsiteY10" fmla="*/ 249383 h 331643"/>
                  <a:gd name="connsiteX11" fmla="*/ 134464 w 158265"/>
                  <a:gd name="connsiteY11" fmla="*/ 265930 h 331643"/>
                  <a:gd name="connsiteX12" fmla="*/ 108073 w 158265"/>
                  <a:gd name="connsiteY12" fmla="*/ 270496 h 331643"/>
                  <a:gd name="connsiteX13" fmla="*/ 83783 w 158265"/>
                  <a:gd name="connsiteY13" fmla="*/ 256871 h 331643"/>
                  <a:gd name="connsiteX14" fmla="*/ 95544 w 158265"/>
                  <a:gd name="connsiteY14" fmla="*/ 300868 h 331643"/>
                  <a:gd name="connsiteX15" fmla="*/ 78723 w 158265"/>
                  <a:gd name="connsiteY15" fmla="*/ 330912 h 331643"/>
                  <a:gd name="connsiteX16" fmla="*/ 54122 w 158265"/>
                  <a:gd name="connsiteY16" fmla="*/ 321451 h 331643"/>
                  <a:gd name="connsiteX17" fmla="*/ 42835 w 158265"/>
                  <a:gd name="connsiteY17" fmla="*/ 296101 h 331643"/>
                  <a:gd name="connsiteX18" fmla="*/ 19878 w 158265"/>
                  <a:gd name="connsiteY18" fmla="*/ 218755 h 331643"/>
                  <a:gd name="connsiteX19" fmla="*/ 6290 w 158265"/>
                  <a:gd name="connsiteY19" fmla="*/ 69723 h 331643"/>
                  <a:gd name="connsiteX20" fmla="*/ 103470 w 158265"/>
                  <a:gd name="connsiteY20" fmla="*/ 1764 h 33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8265" h="331643">
                    <a:moveTo>
                      <a:pt x="103470" y="1764"/>
                    </a:moveTo>
                    <a:cubicBezTo>
                      <a:pt x="112347" y="4686"/>
                      <a:pt x="120255" y="11827"/>
                      <a:pt x="121990" y="20996"/>
                    </a:cubicBezTo>
                    <a:cubicBezTo>
                      <a:pt x="125259" y="38146"/>
                      <a:pt x="107452" y="51496"/>
                      <a:pt x="91398" y="58308"/>
                    </a:cubicBezTo>
                    <a:cubicBezTo>
                      <a:pt x="105206" y="58747"/>
                      <a:pt x="119634" y="59459"/>
                      <a:pt x="131615" y="66326"/>
                    </a:cubicBezTo>
                    <a:cubicBezTo>
                      <a:pt x="143614" y="73193"/>
                      <a:pt x="152088" y="88279"/>
                      <a:pt x="146865" y="101064"/>
                    </a:cubicBezTo>
                    <a:cubicBezTo>
                      <a:pt x="141532" y="114104"/>
                      <a:pt x="125697" y="118615"/>
                      <a:pt x="111927" y="121519"/>
                    </a:cubicBezTo>
                    <a:cubicBezTo>
                      <a:pt x="136583" y="119053"/>
                      <a:pt x="160380" y="142668"/>
                      <a:pt x="158115" y="167343"/>
                    </a:cubicBezTo>
                    <a:cubicBezTo>
                      <a:pt x="157823" y="170411"/>
                      <a:pt x="157166" y="173552"/>
                      <a:pt x="155358" y="176036"/>
                    </a:cubicBezTo>
                    <a:cubicBezTo>
                      <a:pt x="153312" y="178830"/>
                      <a:pt x="150097" y="180474"/>
                      <a:pt x="146920" y="181844"/>
                    </a:cubicBezTo>
                    <a:cubicBezTo>
                      <a:pt x="137897" y="185770"/>
                      <a:pt x="128309" y="188346"/>
                      <a:pt x="118538" y="189515"/>
                    </a:cubicBezTo>
                    <a:cubicBezTo>
                      <a:pt x="137514" y="202263"/>
                      <a:pt x="147559" y="227010"/>
                      <a:pt x="142865" y="249383"/>
                    </a:cubicBezTo>
                    <a:cubicBezTo>
                      <a:pt x="141569" y="255537"/>
                      <a:pt x="139121" y="261692"/>
                      <a:pt x="134464" y="265930"/>
                    </a:cubicBezTo>
                    <a:cubicBezTo>
                      <a:pt x="127579" y="272231"/>
                      <a:pt x="117041" y="273089"/>
                      <a:pt x="108073" y="270496"/>
                    </a:cubicBezTo>
                    <a:cubicBezTo>
                      <a:pt x="99124" y="267884"/>
                      <a:pt x="91362" y="262332"/>
                      <a:pt x="83783" y="256871"/>
                    </a:cubicBezTo>
                    <a:cubicBezTo>
                      <a:pt x="91709" y="270057"/>
                      <a:pt x="95836" y="285490"/>
                      <a:pt x="95544" y="300868"/>
                    </a:cubicBezTo>
                    <a:cubicBezTo>
                      <a:pt x="95307" y="313159"/>
                      <a:pt x="90503" y="327387"/>
                      <a:pt x="78723" y="330912"/>
                    </a:cubicBezTo>
                    <a:cubicBezTo>
                      <a:pt x="69792" y="333560"/>
                      <a:pt x="60003" y="328702"/>
                      <a:pt x="54122" y="321451"/>
                    </a:cubicBezTo>
                    <a:cubicBezTo>
                      <a:pt x="48259" y="314219"/>
                      <a:pt x="45483" y="305032"/>
                      <a:pt x="42835" y="296101"/>
                    </a:cubicBezTo>
                    <a:cubicBezTo>
                      <a:pt x="35183" y="270331"/>
                      <a:pt x="27530" y="244543"/>
                      <a:pt x="19878" y="218755"/>
                    </a:cubicBezTo>
                    <a:cubicBezTo>
                      <a:pt x="6363" y="173223"/>
                      <a:pt x="-8833" y="117044"/>
                      <a:pt x="6290" y="69723"/>
                    </a:cubicBezTo>
                    <a:cubicBezTo>
                      <a:pt x="16590" y="37433"/>
                      <a:pt x="68441" y="-9724"/>
                      <a:pt x="103470" y="1764"/>
                    </a:cubicBezTo>
                    <a:close/>
                  </a:path>
                </a:pathLst>
              </a:custGeom>
              <a:solidFill>
                <a:srgbClr val="FCC6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07AF77C4-0916-96F5-4BD0-D6D289A761E6}"/>
                  </a:ext>
                </a:extLst>
              </p:cNvPr>
              <p:cNvSpPr/>
              <p:nvPr/>
            </p:nvSpPr>
            <p:spPr>
              <a:xfrm>
                <a:off x="6564135" y="5689211"/>
                <a:ext cx="546890" cy="335701"/>
              </a:xfrm>
              <a:custGeom>
                <a:avLst/>
                <a:gdLst>
                  <a:gd name="connsiteX0" fmla="*/ 14610 w 546890"/>
                  <a:gd name="connsiteY0" fmla="*/ 174643 h 335701"/>
                  <a:gd name="connsiteX1" fmla="*/ 41676 w 546890"/>
                  <a:gd name="connsiteY1" fmla="*/ 191410 h 335701"/>
                  <a:gd name="connsiteX2" fmla="*/ 170819 w 546890"/>
                  <a:gd name="connsiteY2" fmla="*/ 228375 h 335701"/>
                  <a:gd name="connsiteX3" fmla="*/ 214578 w 546890"/>
                  <a:gd name="connsiteY3" fmla="*/ 234219 h 335701"/>
                  <a:gd name="connsiteX4" fmla="*/ 284090 w 546890"/>
                  <a:gd name="connsiteY4" fmla="*/ 258218 h 335701"/>
                  <a:gd name="connsiteX5" fmla="*/ 287980 w 546890"/>
                  <a:gd name="connsiteY5" fmla="*/ 261067 h 335701"/>
                  <a:gd name="connsiteX6" fmla="*/ 347739 w 546890"/>
                  <a:gd name="connsiteY6" fmla="*/ 317739 h 335701"/>
                  <a:gd name="connsiteX7" fmla="*/ 376741 w 546890"/>
                  <a:gd name="connsiteY7" fmla="*/ 331400 h 335701"/>
                  <a:gd name="connsiteX8" fmla="*/ 487291 w 546890"/>
                  <a:gd name="connsiteY8" fmla="*/ 307931 h 335701"/>
                  <a:gd name="connsiteX9" fmla="*/ 510504 w 546890"/>
                  <a:gd name="connsiteY9" fmla="*/ 284207 h 335701"/>
                  <a:gd name="connsiteX10" fmla="*/ 546849 w 546890"/>
                  <a:gd name="connsiteY10" fmla="*/ 175447 h 335701"/>
                  <a:gd name="connsiteX11" fmla="*/ 532823 w 546890"/>
                  <a:gd name="connsiteY11" fmla="*/ 99233 h 335701"/>
                  <a:gd name="connsiteX12" fmla="*/ 454179 w 546890"/>
                  <a:gd name="connsiteY12" fmla="*/ 18855 h 335701"/>
                  <a:gd name="connsiteX13" fmla="*/ 341291 w 546890"/>
                  <a:gd name="connsiteY13" fmla="*/ 2216 h 335701"/>
                  <a:gd name="connsiteX14" fmla="*/ 240568 w 546890"/>
                  <a:gd name="connsiteY14" fmla="*/ 66614 h 335701"/>
                  <a:gd name="connsiteX15" fmla="*/ 204570 w 546890"/>
                  <a:gd name="connsiteY15" fmla="*/ 98685 h 335701"/>
                  <a:gd name="connsiteX16" fmla="*/ 90897 w 546890"/>
                  <a:gd name="connsiteY16" fmla="*/ 113296 h 335701"/>
                  <a:gd name="connsiteX17" fmla="*/ 78971 w 546890"/>
                  <a:gd name="connsiteY17" fmla="*/ 84311 h 335701"/>
                  <a:gd name="connsiteX18" fmla="*/ 39339 w 546890"/>
                  <a:gd name="connsiteY18" fmla="*/ 76038 h 335701"/>
                  <a:gd name="connsiteX19" fmla="*/ 291 w 546890"/>
                  <a:gd name="connsiteY19" fmla="*/ 127742 h 335701"/>
                  <a:gd name="connsiteX20" fmla="*/ 14610 w 546890"/>
                  <a:gd name="connsiteY20" fmla="*/ 174643 h 33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6890" h="335701">
                    <a:moveTo>
                      <a:pt x="14610" y="174643"/>
                    </a:moveTo>
                    <a:cubicBezTo>
                      <a:pt x="22043" y="182332"/>
                      <a:pt x="31905" y="187099"/>
                      <a:pt x="41676" y="191410"/>
                    </a:cubicBezTo>
                    <a:cubicBezTo>
                      <a:pt x="82788" y="209509"/>
                      <a:pt x="126365" y="221983"/>
                      <a:pt x="170819" y="228375"/>
                    </a:cubicBezTo>
                    <a:cubicBezTo>
                      <a:pt x="185229" y="230439"/>
                      <a:pt x="200022" y="231973"/>
                      <a:pt x="214578" y="234219"/>
                    </a:cubicBezTo>
                    <a:cubicBezTo>
                      <a:pt x="239472" y="238055"/>
                      <a:pt x="263653" y="243990"/>
                      <a:pt x="284090" y="258218"/>
                    </a:cubicBezTo>
                    <a:cubicBezTo>
                      <a:pt x="285405" y="259131"/>
                      <a:pt x="286702" y="260081"/>
                      <a:pt x="287980" y="261067"/>
                    </a:cubicBezTo>
                    <a:cubicBezTo>
                      <a:pt x="309750" y="277724"/>
                      <a:pt x="325147" y="302050"/>
                      <a:pt x="347739" y="317739"/>
                    </a:cubicBezTo>
                    <a:cubicBezTo>
                      <a:pt x="356670" y="323930"/>
                      <a:pt x="366459" y="328460"/>
                      <a:pt x="376741" y="331400"/>
                    </a:cubicBezTo>
                    <a:cubicBezTo>
                      <a:pt x="413707" y="342048"/>
                      <a:pt x="456791" y="332441"/>
                      <a:pt x="487291" y="307931"/>
                    </a:cubicBezTo>
                    <a:cubicBezTo>
                      <a:pt x="495984" y="300937"/>
                      <a:pt x="503728" y="292955"/>
                      <a:pt x="510504" y="284207"/>
                    </a:cubicBezTo>
                    <a:cubicBezTo>
                      <a:pt x="534083" y="253816"/>
                      <a:pt x="546064" y="214276"/>
                      <a:pt x="546849" y="175447"/>
                    </a:cubicBezTo>
                    <a:cubicBezTo>
                      <a:pt x="547360" y="149421"/>
                      <a:pt x="543251" y="123085"/>
                      <a:pt x="532823" y="99233"/>
                    </a:cubicBezTo>
                    <a:cubicBezTo>
                      <a:pt x="517499" y="64166"/>
                      <a:pt x="488625" y="35547"/>
                      <a:pt x="454179" y="18855"/>
                    </a:cubicBezTo>
                    <a:cubicBezTo>
                      <a:pt x="419698" y="2143"/>
                      <a:pt x="379115" y="-3628"/>
                      <a:pt x="341291" y="2216"/>
                    </a:cubicBezTo>
                    <a:cubicBezTo>
                      <a:pt x="295687" y="9248"/>
                      <a:pt x="272438" y="35694"/>
                      <a:pt x="240568" y="66614"/>
                    </a:cubicBezTo>
                    <a:cubicBezTo>
                      <a:pt x="229025" y="77809"/>
                      <a:pt x="217428" y="89023"/>
                      <a:pt x="204570" y="98685"/>
                    </a:cubicBezTo>
                    <a:cubicBezTo>
                      <a:pt x="178343" y="118355"/>
                      <a:pt x="109270" y="171484"/>
                      <a:pt x="90897" y="113296"/>
                    </a:cubicBezTo>
                    <a:cubicBezTo>
                      <a:pt x="87244" y="101735"/>
                      <a:pt x="89143" y="93188"/>
                      <a:pt x="78971" y="84311"/>
                    </a:cubicBezTo>
                    <a:cubicBezTo>
                      <a:pt x="68140" y="74833"/>
                      <a:pt x="52927" y="73335"/>
                      <a:pt x="39339" y="76038"/>
                    </a:cubicBezTo>
                    <a:cubicBezTo>
                      <a:pt x="10062" y="81864"/>
                      <a:pt x="2848" y="98758"/>
                      <a:pt x="291" y="127742"/>
                    </a:cubicBezTo>
                    <a:cubicBezTo>
                      <a:pt x="-1189" y="144545"/>
                      <a:pt x="2884" y="162516"/>
                      <a:pt x="14610" y="174643"/>
                    </a:cubicBezTo>
                    <a:close/>
                  </a:path>
                </a:pathLst>
              </a:custGeom>
              <a:solidFill>
                <a:srgbClr val="EF7E28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7" name="图形 10">
                <a:extLst>
                  <a:ext uri="{FF2B5EF4-FFF2-40B4-BE49-F238E27FC236}">
                    <a16:creationId xmlns:a16="http://schemas.microsoft.com/office/drawing/2014/main" id="{1531F08A-C372-713D-8FEB-4D977A328B22}"/>
                  </a:ext>
                </a:extLst>
              </p:cNvPr>
              <p:cNvGrpSpPr/>
              <p:nvPr/>
            </p:nvGrpSpPr>
            <p:grpSpPr>
              <a:xfrm>
                <a:off x="6865573" y="5722972"/>
                <a:ext cx="201328" cy="188448"/>
                <a:chOff x="6865573" y="5722972"/>
                <a:chExt cx="201328" cy="188448"/>
              </a:xfrm>
            </p:grpSpPr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DC1BECAF-FC8D-1EF3-6281-4013F46EAFF9}"/>
                    </a:ext>
                  </a:extLst>
                </p:cNvPr>
                <p:cNvSpPr/>
                <p:nvPr/>
              </p:nvSpPr>
              <p:spPr>
                <a:xfrm>
                  <a:off x="6865573" y="5722972"/>
                  <a:ext cx="201328" cy="188448"/>
                </a:xfrm>
                <a:custGeom>
                  <a:avLst/>
                  <a:gdLst>
                    <a:gd name="connsiteX0" fmla="*/ 15800 w 201328"/>
                    <a:gd name="connsiteY0" fmla="*/ 50825 h 188448"/>
                    <a:gd name="connsiteX1" fmla="*/ 63852 w 201328"/>
                    <a:gd name="connsiteY1" fmla="*/ 7339 h 188448"/>
                    <a:gd name="connsiteX2" fmla="*/ 175753 w 201328"/>
                    <a:gd name="connsiteY2" fmla="*/ 26004 h 188448"/>
                    <a:gd name="connsiteX3" fmla="*/ 167826 w 201328"/>
                    <a:gd name="connsiteY3" fmla="*/ 158032 h 188448"/>
                    <a:gd name="connsiteX4" fmla="*/ 17279 w 201328"/>
                    <a:gd name="connsiteY4" fmla="*/ 158324 h 188448"/>
                    <a:gd name="connsiteX5" fmla="*/ 15800 w 201328"/>
                    <a:gd name="connsiteY5" fmla="*/ 50825 h 18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1328" h="188448">
                      <a:moveTo>
                        <a:pt x="15800" y="50825"/>
                      </a:moveTo>
                      <a:cubicBezTo>
                        <a:pt x="26612" y="31666"/>
                        <a:pt x="41844" y="15831"/>
                        <a:pt x="63852" y="7339"/>
                      </a:cubicBezTo>
                      <a:cubicBezTo>
                        <a:pt x="99794" y="-6523"/>
                        <a:pt x="147207" y="-989"/>
                        <a:pt x="175753" y="26004"/>
                      </a:cubicBezTo>
                      <a:cubicBezTo>
                        <a:pt x="214417" y="62550"/>
                        <a:pt x="207203" y="125158"/>
                        <a:pt x="167826" y="158032"/>
                      </a:cubicBezTo>
                      <a:cubicBezTo>
                        <a:pt x="126970" y="192149"/>
                        <a:pt x="54427" y="204440"/>
                        <a:pt x="17279" y="158324"/>
                      </a:cubicBezTo>
                      <a:cubicBezTo>
                        <a:pt x="-7998" y="126929"/>
                        <a:pt x="-2957" y="84028"/>
                        <a:pt x="15800" y="508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5A217877-DBC5-0B76-1FED-D1AFEA12723D}"/>
                    </a:ext>
                  </a:extLst>
                </p:cNvPr>
                <p:cNvSpPr/>
                <p:nvPr/>
              </p:nvSpPr>
              <p:spPr>
                <a:xfrm>
                  <a:off x="6906913" y="5768129"/>
                  <a:ext cx="126290" cy="122498"/>
                </a:xfrm>
                <a:custGeom>
                  <a:avLst/>
                  <a:gdLst>
                    <a:gd name="connsiteX0" fmla="*/ 126085 w 126290"/>
                    <a:gd name="connsiteY0" fmla="*/ 54577 h 122498"/>
                    <a:gd name="connsiteX1" fmla="*/ 35862 w 126290"/>
                    <a:gd name="connsiteY1" fmla="*/ 116783 h 122498"/>
                    <a:gd name="connsiteX2" fmla="*/ 814 w 126290"/>
                    <a:gd name="connsiteY2" fmla="*/ 49244 h 122498"/>
                    <a:gd name="connsiteX3" fmla="*/ 31698 w 126290"/>
                    <a:gd name="connsiteY3" fmla="*/ 7749 h 122498"/>
                    <a:gd name="connsiteX4" fmla="*/ 122176 w 126290"/>
                    <a:gd name="connsiteY4" fmla="*/ 37446 h 122498"/>
                    <a:gd name="connsiteX5" fmla="*/ 126085 w 126290"/>
                    <a:gd name="connsiteY5" fmla="*/ 54577 h 122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290" h="122498">
                      <a:moveTo>
                        <a:pt x="126085" y="54577"/>
                      </a:moveTo>
                      <a:cubicBezTo>
                        <a:pt x="129974" y="102081"/>
                        <a:pt x="78106" y="136636"/>
                        <a:pt x="35862" y="116783"/>
                      </a:cubicBezTo>
                      <a:cubicBezTo>
                        <a:pt x="8850" y="104090"/>
                        <a:pt x="-3405" y="79160"/>
                        <a:pt x="814" y="49244"/>
                      </a:cubicBezTo>
                      <a:cubicBezTo>
                        <a:pt x="3298" y="31492"/>
                        <a:pt x="15772" y="15949"/>
                        <a:pt x="31698" y="7749"/>
                      </a:cubicBezTo>
                      <a:cubicBezTo>
                        <a:pt x="64043" y="-8944"/>
                        <a:pt x="108478" y="1503"/>
                        <a:pt x="122176" y="37446"/>
                      </a:cubicBezTo>
                      <a:cubicBezTo>
                        <a:pt x="124350" y="43199"/>
                        <a:pt x="125628" y="48934"/>
                        <a:pt x="126085" y="54577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0C4152B5-5195-912C-5FE0-E6CE9905678C}"/>
                    </a:ext>
                  </a:extLst>
                </p:cNvPr>
                <p:cNvSpPr/>
                <p:nvPr/>
              </p:nvSpPr>
              <p:spPr>
                <a:xfrm>
                  <a:off x="6938962" y="5782698"/>
                  <a:ext cx="42752" cy="43736"/>
                </a:xfrm>
                <a:custGeom>
                  <a:avLst/>
                  <a:gdLst>
                    <a:gd name="connsiteX0" fmla="*/ 26442 w 42752"/>
                    <a:gd name="connsiteY0" fmla="*/ 1910 h 43736"/>
                    <a:gd name="connsiteX1" fmla="*/ 42752 w 42752"/>
                    <a:gd name="connsiteY1" fmla="*/ 27662 h 43736"/>
                    <a:gd name="connsiteX2" fmla="*/ 37638 w 42752"/>
                    <a:gd name="connsiteY2" fmla="*/ 37890 h 43736"/>
                    <a:gd name="connsiteX3" fmla="*/ 10754 w 42752"/>
                    <a:gd name="connsiteY3" fmla="*/ 40647 h 43736"/>
                    <a:gd name="connsiteX4" fmla="*/ 727 w 42752"/>
                    <a:gd name="connsiteY4" fmla="*/ 15553 h 43736"/>
                    <a:gd name="connsiteX5" fmla="*/ 26442 w 42752"/>
                    <a:gd name="connsiteY5" fmla="*/ 1910 h 4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752" h="43736">
                      <a:moveTo>
                        <a:pt x="26442" y="1910"/>
                      </a:moveTo>
                      <a:cubicBezTo>
                        <a:pt x="35300" y="5873"/>
                        <a:pt x="42861" y="15645"/>
                        <a:pt x="42752" y="27662"/>
                      </a:cubicBezTo>
                      <a:cubicBezTo>
                        <a:pt x="42715" y="31589"/>
                        <a:pt x="40505" y="35223"/>
                        <a:pt x="37638" y="37890"/>
                      </a:cubicBezTo>
                      <a:cubicBezTo>
                        <a:pt x="30552" y="44465"/>
                        <a:pt x="19027" y="45652"/>
                        <a:pt x="10754" y="40647"/>
                      </a:cubicBezTo>
                      <a:cubicBezTo>
                        <a:pt x="2480" y="35643"/>
                        <a:pt x="-1811" y="24868"/>
                        <a:pt x="727" y="15553"/>
                      </a:cubicBezTo>
                      <a:cubicBezTo>
                        <a:pt x="4891" y="321"/>
                        <a:pt x="16489" y="-2546"/>
                        <a:pt x="26442" y="19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27E69A79-274D-DE37-5AE9-66AB5CC3AE34}"/>
                  </a:ext>
                </a:extLst>
              </p:cNvPr>
              <p:cNvSpPr/>
              <p:nvPr/>
            </p:nvSpPr>
            <p:spPr>
              <a:xfrm>
                <a:off x="6705683" y="5934407"/>
                <a:ext cx="427267" cy="569594"/>
              </a:xfrm>
              <a:custGeom>
                <a:avLst/>
                <a:gdLst>
                  <a:gd name="connsiteX0" fmla="*/ 23425 w 427267"/>
                  <a:gd name="connsiteY0" fmla="*/ 494963 h 569594"/>
                  <a:gd name="connsiteX1" fmla="*/ 167818 w 427267"/>
                  <a:gd name="connsiteY1" fmla="*/ 569388 h 569594"/>
                  <a:gd name="connsiteX2" fmla="*/ 231065 w 427267"/>
                  <a:gd name="connsiteY2" fmla="*/ 556493 h 569594"/>
                  <a:gd name="connsiteX3" fmla="*/ 236982 w 427267"/>
                  <a:gd name="connsiteY3" fmla="*/ 554649 h 569594"/>
                  <a:gd name="connsiteX4" fmla="*/ 353632 w 427267"/>
                  <a:gd name="connsiteY4" fmla="*/ 499584 h 569594"/>
                  <a:gd name="connsiteX5" fmla="*/ 424587 w 427267"/>
                  <a:gd name="connsiteY5" fmla="*/ 394641 h 569594"/>
                  <a:gd name="connsiteX6" fmla="*/ 414998 w 427267"/>
                  <a:gd name="connsiteY6" fmla="*/ 299798 h 569594"/>
                  <a:gd name="connsiteX7" fmla="*/ 371348 w 427267"/>
                  <a:gd name="connsiteY7" fmla="*/ 213995 h 569594"/>
                  <a:gd name="connsiteX8" fmla="*/ 338437 w 427267"/>
                  <a:gd name="connsiteY8" fmla="*/ 131827 h 569594"/>
                  <a:gd name="connsiteX9" fmla="*/ 368956 w 427267"/>
                  <a:gd name="connsiteY9" fmla="*/ 39029 h 569594"/>
                  <a:gd name="connsiteX10" fmla="*/ 372334 w 427267"/>
                  <a:gd name="connsiteY10" fmla="*/ 30920 h 569594"/>
                  <a:gd name="connsiteX11" fmla="*/ 173827 w 427267"/>
                  <a:gd name="connsiteY11" fmla="*/ 6228 h 569594"/>
                  <a:gd name="connsiteX12" fmla="*/ 123875 w 427267"/>
                  <a:gd name="connsiteY12" fmla="*/ 0 h 569594"/>
                  <a:gd name="connsiteX13" fmla="*/ 146431 w 427267"/>
                  <a:gd name="connsiteY13" fmla="*/ 15871 h 569594"/>
                  <a:gd name="connsiteX14" fmla="*/ 183963 w 427267"/>
                  <a:gd name="connsiteY14" fmla="*/ 95008 h 569594"/>
                  <a:gd name="connsiteX15" fmla="*/ 148221 w 427267"/>
                  <a:gd name="connsiteY15" fmla="*/ 204041 h 569594"/>
                  <a:gd name="connsiteX16" fmla="*/ 21051 w 427267"/>
                  <a:gd name="connsiteY16" fmla="*/ 333056 h 569594"/>
                  <a:gd name="connsiteX17" fmla="*/ 23425 w 427267"/>
                  <a:gd name="connsiteY17" fmla="*/ 494963 h 569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267" h="569594">
                    <a:moveTo>
                      <a:pt x="23425" y="494963"/>
                    </a:moveTo>
                    <a:cubicBezTo>
                      <a:pt x="53615" y="543051"/>
                      <a:pt x="111127" y="572364"/>
                      <a:pt x="167818" y="569388"/>
                    </a:cubicBezTo>
                    <a:cubicBezTo>
                      <a:pt x="189351" y="568255"/>
                      <a:pt x="210427" y="562867"/>
                      <a:pt x="231065" y="556493"/>
                    </a:cubicBezTo>
                    <a:cubicBezTo>
                      <a:pt x="233037" y="555890"/>
                      <a:pt x="235010" y="555270"/>
                      <a:pt x="236982" y="554649"/>
                    </a:cubicBezTo>
                    <a:cubicBezTo>
                      <a:pt x="278167" y="541590"/>
                      <a:pt x="319023" y="525445"/>
                      <a:pt x="353632" y="499584"/>
                    </a:cubicBezTo>
                    <a:cubicBezTo>
                      <a:pt x="388223" y="473704"/>
                      <a:pt x="416295" y="437031"/>
                      <a:pt x="424587" y="394641"/>
                    </a:cubicBezTo>
                    <a:cubicBezTo>
                      <a:pt x="430760" y="363081"/>
                      <a:pt x="425737" y="330115"/>
                      <a:pt x="414998" y="299798"/>
                    </a:cubicBezTo>
                    <a:cubicBezTo>
                      <a:pt x="404277" y="269499"/>
                      <a:pt x="388059" y="241464"/>
                      <a:pt x="371348" y="213995"/>
                    </a:cubicBezTo>
                    <a:cubicBezTo>
                      <a:pt x="355824" y="188481"/>
                      <a:pt x="339259" y="161670"/>
                      <a:pt x="338437" y="131827"/>
                    </a:cubicBezTo>
                    <a:cubicBezTo>
                      <a:pt x="337542" y="98934"/>
                      <a:pt x="355733" y="69402"/>
                      <a:pt x="368956" y="39029"/>
                    </a:cubicBezTo>
                    <a:cubicBezTo>
                      <a:pt x="370124" y="36326"/>
                      <a:pt x="371257" y="33641"/>
                      <a:pt x="372334" y="30920"/>
                    </a:cubicBezTo>
                    <a:lnTo>
                      <a:pt x="173827" y="6228"/>
                    </a:lnTo>
                    <a:lnTo>
                      <a:pt x="123875" y="0"/>
                    </a:lnTo>
                    <a:cubicBezTo>
                      <a:pt x="132131" y="4237"/>
                      <a:pt x="139674" y="9625"/>
                      <a:pt x="146431" y="15871"/>
                    </a:cubicBezTo>
                    <a:cubicBezTo>
                      <a:pt x="168146" y="35998"/>
                      <a:pt x="181625" y="65238"/>
                      <a:pt x="183963" y="95008"/>
                    </a:cubicBezTo>
                    <a:cubicBezTo>
                      <a:pt x="186995" y="134037"/>
                      <a:pt x="172365" y="173230"/>
                      <a:pt x="148221" y="204041"/>
                    </a:cubicBezTo>
                    <a:cubicBezTo>
                      <a:pt x="110835" y="251746"/>
                      <a:pt x="52063" y="280986"/>
                      <a:pt x="21051" y="333056"/>
                    </a:cubicBezTo>
                    <a:cubicBezTo>
                      <a:pt x="-8006" y="381838"/>
                      <a:pt x="-6764" y="446857"/>
                      <a:pt x="23425" y="494963"/>
                    </a:cubicBezTo>
                    <a:close/>
                  </a:path>
                </a:pathLst>
              </a:custGeom>
              <a:solidFill>
                <a:srgbClr val="EF7E28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809AD757-3BAE-5AFA-67AC-9F2FF89F47D6}"/>
                  </a:ext>
                </a:extLst>
              </p:cNvPr>
              <p:cNvSpPr/>
              <p:nvPr/>
            </p:nvSpPr>
            <p:spPr>
              <a:xfrm>
                <a:off x="6844653" y="6375693"/>
                <a:ext cx="308640" cy="481456"/>
              </a:xfrm>
              <a:custGeom>
                <a:avLst/>
                <a:gdLst>
                  <a:gd name="connsiteX0" fmla="*/ 57230 w 308640"/>
                  <a:gd name="connsiteY0" fmla="*/ 88488 h 481456"/>
                  <a:gd name="connsiteX1" fmla="*/ 189605 w 308640"/>
                  <a:gd name="connsiteY1" fmla="*/ 226104 h 481456"/>
                  <a:gd name="connsiteX2" fmla="*/ 210535 w 308640"/>
                  <a:gd name="connsiteY2" fmla="*/ 307414 h 481456"/>
                  <a:gd name="connsiteX3" fmla="*/ 177807 w 308640"/>
                  <a:gd name="connsiteY3" fmla="*/ 383318 h 481456"/>
                  <a:gd name="connsiteX4" fmla="*/ 139380 w 308640"/>
                  <a:gd name="connsiteY4" fmla="*/ 402421 h 481456"/>
                  <a:gd name="connsiteX5" fmla="*/ 94141 w 308640"/>
                  <a:gd name="connsiteY5" fmla="*/ 394440 h 481456"/>
                  <a:gd name="connsiteX6" fmla="*/ 44665 w 308640"/>
                  <a:gd name="connsiteY6" fmla="*/ 331869 h 481456"/>
                  <a:gd name="connsiteX7" fmla="*/ 62965 w 308640"/>
                  <a:gd name="connsiteY7" fmla="*/ 286192 h 481456"/>
                  <a:gd name="connsiteX8" fmla="*/ 103547 w 308640"/>
                  <a:gd name="connsiteY8" fmla="*/ 300382 h 481456"/>
                  <a:gd name="connsiteX9" fmla="*/ 118377 w 308640"/>
                  <a:gd name="connsiteY9" fmla="*/ 309057 h 481456"/>
                  <a:gd name="connsiteX10" fmla="*/ 129098 w 308640"/>
                  <a:gd name="connsiteY10" fmla="*/ 300930 h 481456"/>
                  <a:gd name="connsiteX11" fmla="*/ 127655 w 308640"/>
                  <a:gd name="connsiteY11" fmla="*/ 264896 h 481456"/>
                  <a:gd name="connsiteX12" fmla="*/ 99255 w 308640"/>
                  <a:gd name="connsiteY12" fmla="*/ 240916 h 481456"/>
                  <a:gd name="connsiteX13" fmla="*/ 42126 w 308640"/>
                  <a:gd name="connsiteY13" fmla="*/ 239181 h 481456"/>
                  <a:gd name="connsiteX14" fmla="*/ 6238 w 308640"/>
                  <a:gd name="connsiteY14" fmla="*/ 287652 h 481456"/>
                  <a:gd name="connsiteX15" fmla="*/ 54929 w 308640"/>
                  <a:gd name="connsiteY15" fmla="*/ 448354 h 481456"/>
                  <a:gd name="connsiteX16" fmla="*/ 222133 w 308640"/>
                  <a:gd name="connsiteY16" fmla="*/ 463696 h 481456"/>
                  <a:gd name="connsiteX17" fmla="*/ 275353 w 308640"/>
                  <a:gd name="connsiteY17" fmla="*/ 418712 h 481456"/>
                  <a:gd name="connsiteX18" fmla="*/ 305689 w 308640"/>
                  <a:gd name="connsiteY18" fmla="*/ 364360 h 481456"/>
                  <a:gd name="connsiteX19" fmla="*/ 287169 w 308640"/>
                  <a:gd name="connsiteY19" fmla="*/ 265718 h 481456"/>
                  <a:gd name="connsiteX20" fmla="*/ 229748 w 308640"/>
                  <a:gd name="connsiteY20" fmla="*/ 180555 h 481456"/>
                  <a:gd name="connsiteX21" fmla="*/ 209092 w 308640"/>
                  <a:gd name="connsiteY21" fmla="*/ 133909 h 481456"/>
                  <a:gd name="connsiteX22" fmla="*/ 212873 w 308640"/>
                  <a:gd name="connsiteY22" fmla="*/ 80543 h 481456"/>
                  <a:gd name="connsiteX23" fmla="*/ 227612 w 308640"/>
                  <a:gd name="connsiteY23" fmla="*/ 32546 h 481456"/>
                  <a:gd name="connsiteX24" fmla="*/ 234899 w 308640"/>
                  <a:gd name="connsiteY24" fmla="*/ 0 h 481456"/>
                  <a:gd name="connsiteX25" fmla="*/ 57230 w 308640"/>
                  <a:gd name="connsiteY25" fmla="*/ 88488 h 48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8640" h="481456">
                    <a:moveTo>
                      <a:pt x="57230" y="88488"/>
                    </a:moveTo>
                    <a:cubicBezTo>
                      <a:pt x="107729" y="128065"/>
                      <a:pt x="159689" y="169359"/>
                      <a:pt x="189605" y="226104"/>
                    </a:cubicBezTo>
                    <a:cubicBezTo>
                      <a:pt x="202810" y="251143"/>
                      <a:pt x="211375" y="279123"/>
                      <a:pt x="210535" y="307414"/>
                    </a:cubicBezTo>
                    <a:cubicBezTo>
                      <a:pt x="209695" y="335704"/>
                      <a:pt x="198755" y="364269"/>
                      <a:pt x="177807" y="383318"/>
                    </a:cubicBezTo>
                    <a:cubicBezTo>
                      <a:pt x="167086" y="393070"/>
                      <a:pt x="153735" y="400248"/>
                      <a:pt x="139380" y="402421"/>
                    </a:cubicBezTo>
                    <a:cubicBezTo>
                      <a:pt x="124020" y="404759"/>
                      <a:pt x="108113" y="401271"/>
                      <a:pt x="94141" y="394440"/>
                    </a:cubicBezTo>
                    <a:cubicBezTo>
                      <a:pt x="69393" y="382331"/>
                      <a:pt x="49979" y="358917"/>
                      <a:pt x="44665" y="331869"/>
                    </a:cubicBezTo>
                    <a:cubicBezTo>
                      <a:pt x="41213" y="314318"/>
                      <a:pt x="46180" y="292346"/>
                      <a:pt x="62965" y="286192"/>
                    </a:cubicBezTo>
                    <a:cubicBezTo>
                      <a:pt x="77192" y="280968"/>
                      <a:pt x="92826" y="289680"/>
                      <a:pt x="103547" y="300382"/>
                    </a:cubicBezTo>
                    <a:cubicBezTo>
                      <a:pt x="107729" y="304565"/>
                      <a:pt x="112459" y="309478"/>
                      <a:pt x="118377" y="309057"/>
                    </a:cubicBezTo>
                    <a:cubicBezTo>
                      <a:pt x="123034" y="308711"/>
                      <a:pt x="126778" y="304985"/>
                      <a:pt x="129098" y="300930"/>
                    </a:cubicBezTo>
                    <a:cubicBezTo>
                      <a:pt x="135344" y="289990"/>
                      <a:pt x="133974" y="275781"/>
                      <a:pt x="127655" y="264896"/>
                    </a:cubicBezTo>
                    <a:cubicBezTo>
                      <a:pt x="121336" y="254011"/>
                      <a:pt x="110706" y="246158"/>
                      <a:pt x="99255" y="240916"/>
                    </a:cubicBezTo>
                    <a:cubicBezTo>
                      <a:pt x="81356" y="232697"/>
                      <a:pt x="59787" y="230433"/>
                      <a:pt x="42126" y="239181"/>
                    </a:cubicBezTo>
                    <a:cubicBezTo>
                      <a:pt x="23589" y="248349"/>
                      <a:pt x="12320" y="267892"/>
                      <a:pt x="6238" y="287652"/>
                    </a:cubicBezTo>
                    <a:cubicBezTo>
                      <a:pt x="-11222" y="344416"/>
                      <a:pt x="8905" y="410823"/>
                      <a:pt x="54929" y="448354"/>
                    </a:cubicBezTo>
                    <a:cubicBezTo>
                      <a:pt x="100953" y="485868"/>
                      <a:pt x="170045" y="492224"/>
                      <a:pt x="222133" y="463696"/>
                    </a:cubicBezTo>
                    <a:cubicBezTo>
                      <a:pt x="242624" y="452464"/>
                      <a:pt x="260285" y="436556"/>
                      <a:pt x="275353" y="418712"/>
                    </a:cubicBezTo>
                    <a:cubicBezTo>
                      <a:pt x="288850" y="402713"/>
                      <a:pt x="300593" y="384651"/>
                      <a:pt x="305689" y="364360"/>
                    </a:cubicBezTo>
                    <a:cubicBezTo>
                      <a:pt x="314035" y="331120"/>
                      <a:pt x="303680" y="295744"/>
                      <a:pt x="287169" y="265718"/>
                    </a:cubicBezTo>
                    <a:cubicBezTo>
                      <a:pt x="270659" y="235711"/>
                      <a:pt x="248231" y="209393"/>
                      <a:pt x="229748" y="180555"/>
                    </a:cubicBezTo>
                    <a:cubicBezTo>
                      <a:pt x="220525" y="166144"/>
                      <a:pt x="212142" y="150748"/>
                      <a:pt x="209092" y="133909"/>
                    </a:cubicBezTo>
                    <a:cubicBezTo>
                      <a:pt x="205896" y="116230"/>
                      <a:pt x="208763" y="98021"/>
                      <a:pt x="212873" y="80543"/>
                    </a:cubicBezTo>
                    <a:cubicBezTo>
                      <a:pt x="216708" y="64234"/>
                      <a:pt x="221639" y="48198"/>
                      <a:pt x="227612" y="32546"/>
                    </a:cubicBezTo>
                    <a:cubicBezTo>
                      <a:pt x="231630" y="22044"/>
                      <a:pt x="236196" y="11159"/>
                      <a:pt x="234899" y="0"/>
                    </a:cubicBezTo>
                    <a:lnTo>
                      <a:pt x="57230" y="88488"/>
                    </a:lnTo>
                    <a:close/>
                  </a:path>
                </a:pathLst>
              </a:custGeom>
              <a:solidFill>
                <a:srgbClr val="EF7E28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2A4D1C9D-D196-BB05-99D6-ACE171E4BF48}"/>
                  </a:ext>
                </a:extLst>
              </p:cNvPr>
              <p:cNvSpPr/>
              <p:nvPr/>
            </p:nvSpPr>
            <p:spPr>
              <a:xfrm>
                <a:off x="6705689" y="5922022"/>
                <a:ext cx="236704" cy="581979"/>
              </a:xfrm>
              <a:custGeom>
                <a:avLst/>
                <a:gdLst>
                  <a:gd name="connsiteX0" fmla="*/ 19420 w 236704"/>
                  <a:gd name="connsiteY0" fmla="*/ 500554 h 581979"/>
                  <a:gd name="connsiteX1" fmla="*/ 23420 w 236704"/>
                  <a:gd name="connsiteY1" fmla="*/ 507348 h 581979"/>
                  <a:gd name="connsiteX2" fmla="*/ 36881 w 236704"/>
                  <a:gd name="connsiteY2" fmla="*/ 525539 h 581979"/>
                  <a:gd name="connsiteX3" fmla="*/ 107360 w 236704"/>
                  <a:gd name="connsiteY3" fmla="*/ 572987 h 581979"/>
                  <a:gd name="connsiteX4" fmla="*/ 148161 w 236704"/>
                  <a:gd name="connsiteY4" fmla="*/ 581516 h 581979"/>
                  <a:gd name="connsiteX5" fmla="*/ 148161 w 236704"/>
                  <a:gd name="connsiteY5" fmla="*/ 581516 h 581979"/>
                  <a:gd name="connsiteX6" fmla="*/ 167813 w 236704"/>
                  <a:gd name="connsiteY6" fmla="*/ 581772 h 581979"/>
                  <a:gd name="connsiteX7" fmla="*/ 231060 w 236704"/>
                  <a:gd name="connsiteY7" fmla="*/ 568878 h 581979"/>
                  <a:gd name="connsiteX8" fmla="*/ 209015 w 236704"/>
                  <a:gd name="connsiteY8" fmla="*/ 544442 h 581979"/>
                  <a:gd name="connsiteX9" fmla="*/ 205344 w 236704"/>
                  <a:gd name="connsiteY9" fmla="*/ 540551 h 581979"/>
                  <a:gd name="connsiteX10" fmla="*/ 191537 w 236704"/>
                  <a:gd name="connsiteY10" fmla="*/ 526050 h 581979"/>
                  <a:gd name="connsiteX11" fmla="*/ 161621 w 236704"/>
                  <a:gd name="connsiteY11" fmla="*/ 490418 h 581979"/>
                  <a:gd name="connsiteX12" fmla="*/ 149877 w 236704"/>
                  <a:gd name="connsiteY12" fmla="*/ 470565 h 581979"/>
                  <a:gd name="connsiteX13" fmla="*/ 145166 w 236704"/>
                  <a:gd name="connsiteY13" fmla="*/ 459533 h 581979"/>
                  <a:gd name="connsiteX14" fmla="*/ 137988 w 236704"/>
                  <a:gd name="connsiteY14" fmla="*/ 404067 h 581979"/>
                  <a:gd name="connsiteX15" fmla="*/ 141403 w 236704"/>
                  <a:gd name="connsiteY15" fmla="*/ 380032 h 581979"/>
                  <a:gd name="connsiteX16" fmla="*/ 158096 w 236704"/>
                  <a:gd name="connsiteY16" fmla="*/ 329223 h 581979"/>
                  <a:gd name="connsiteX17" fmla="*/ 163557 w 236704"/>
                  <a:gd name="connsiteY17" fmla="*/ 317406 h 581979"/>
                  <a:gd name="connsiteX18" fmla="*/ 171758 w 236704"/>
                  <a:gd name="connsiteY18" fmla="*/ 300987 h 581979"/>
                  <a:gd name="connsiteX19" fmla="*/ 200322 w 236704"/>
                  <a:gd name="connsiteY19" fmla="*/ 247164 h 581979"/>
                  <a:gd name="connsiteX20" fmla="*/ 207974 w 236704"/>
                  <a:gd name="connsiteY20" fmla="*/ 231603 h 581979"/>
                  <a:gd name="connsiteX21" fmla="*/ 217691 w 236704"/>
                  <a:gd name="connsiteY21" fmla="*/ 208956 h 581979"/>
                  <a:gd name="connsiteX22" fmla="*/ 233014 w 236704"/>
                  <a:gd name="connsiteY22" fmla="*/ 154020 h 581979"/>
                  <a:gd name="connsiteX23" fmla="*/ 234968 w 236704"/>
                  <a:gd name="connsiteY23" fmla="*/ 141454 h 581979"/>
                  <a:gd name="connsiteX24" fmla="*/ 235425 w 236704"/>
                  <a:gd name="connsiteY24" fmla="*/ 137856 h 581979"/>
                  <a:gd name="connsiteX25" fmla="*/ 235187 w 236704"/>
                  <a:gd name="connsiteY25" fmla="*/ 98607 h 581979"/>
                  <a:gd name="connsiteX26" fmla="*/ 227900 w 236704"/>
                  <a:gd name="connsiteY26" fmla="*/ 76326 h 581979"/>
                  <a:gd name="connsiteX27" fmla="*/ 222475 w 236704"/>
                  <a:gd name="connsiteY27" fmla="*/ 67450 h 581979"/>
                  <a:gd name="connsiteX28" fmla="*/ 208194 w 236704"/>
                  <a:gd name="connsiteY28" fmla="*/ 50264 h 581979"/>
                  <a:gd name="connsiteX29" fmla="*/ 206075 w 236704"/>
                  <a:gd name="connsiteY29" fmla="*/ 47962 h 581979"/>
                  <a:gd name="connsiteX30" fmla="*/ 173840 w 236704"/>
                  <a:gd name="connsiteY30" fmla="*/ 18613 h 581979"/>
                  <a:gd name="connsiteX31" fmla="*/ 168342 w 236704"/>
                  <a:gd name="connsiteY31" fmla="*/ 15453 h 581979"/>
                  <a:gd name="connsiteX32" fmla="*/ 85644 w 236704"/>
                  <a:gd name="connsiteY32" fmla="*/ 2 h 581979"/>
                  <a:gd name="connsiteX33" fmla="*/ 73024 w 236704"/>
                  <a:gd name="connsiteY33" fmla="*/ 1408 h 581979"/>
                  <a:gd name="connsiteX34" fmla="*/ 142536 w 236704"/>
                  <a:gd name="connsiteY34" fmla="*/ 25407 h 581979"/>
                  <a:gd name="connsiteX35" fmla="*/ 146426 w 236704"/>
                  <a:gd name="connsiteY35" fmla="*/ 28274 h 581979"/>
                  <a:gd name="connsiteX36" fmla="*/ 165018 w 236704"/>
                  <a:gd name="connsiteY36" fmla="*/ 50684 h 581979"/>
                  <a:gd name="connsiteX37" fmla="*/ 175611 w 236704"/>
                  <a:gd name="connsiteY37" fmla="*/ 71522 h 581979"/>
                  <a:gd name="connsiteX38" fmla="*/ 183958 w 236704"/>
                  <a:gd name="connsiteY38" fmla="*/ 107392 h 581979"/>
                  <a:gd name="connsiteX39" fmla="*/ 184286 w 236704"/>
                  <a:gd name="connsiteY39" fmla="*/ 122149 h 581979"/>
                  <a:gd name="connsiteX40" fmla="*/ 181455 w 236704"/>
                  <a:gd name="connsiteY40" fmla="*/ 145947 h 581979"/>
                  <a:gd name="connsiteX41" fmla="*/ 150553 w 236704"/>
                  <a:gd name="connsiteY41" fmla="*/ 213395 h 581979"/>
                  <a:gd name="connsiteX42" fmla="*/ 148234 w 236704"/>
                  <a:gd name="connsiteY42" fmla="*/ 216426 h 581979"/>
                  <a:gd name="connsiteX43" fmla="*/ 131431 w 236704"/>
                  <a:gd name="connsiteY43" fmla="*/ 235457 h 581979"/>
                  <a:gd name="connsiteX44" fmla="*/ 74029 w 236704"/>
                  <a:gd name="connsiteY44" fmla="*/ 286358 h 581979"/>
                  <a:gd name="connsiteX45" fmla="*/ 48807 w 236704"/>
                  <a:gd name="connsiteY45" fmla="*/ 309973 h 581979"/>
                  <a:gd name="connsiteX46" fmla="*/ 21046 w 236704"/>
                  <a:gd name="connsiteY46" fmla="*/ 345440 h 581979"/>
                  <a:gd name="connsiteX47" fmla="*/ 5869 w 236704"/>
                  <a:gd name="connsiteY47" fmla="*/ 381018 h 581979"/>
                  <a:gd name="connsiteX48" fmla="*/ 372 w 236704"/>
                  <a:gd name="connsiteY48" fmla="*/ 413053 h 581979"/>
                  <a:gd name="connsiteX49" fmla="*/ 372 w 236704"/>
                  <a:gd name="connsiteY49" fmla="*/ 413071 h 581979"/>
                  <a:gd name="connsiteX50" fmla="*/ 19420 w 236704"/>
                  <a:gd name="connsiteY50" fmla="*/ 500554 h 58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36704" h="581979">
                    <a:moveTo>
                      <a:pt x="19420" y="500554"/>
                    </a:moveTo>
                    <a:cubicBezTo>
                      <a:pt x="20699" y="502855"/>
                      <a:pt x="22032" y="505120"/>
                      <a:pt x="23420" y="507348"/>
                    </a:cubicBezTo>
                    <a:cubicBezTo>
                      <a:pt x="27438" y="513759"/>
                      <a:pt x="31949" y="519822"/>
                      <a:pt x="36881" y="525539"/>
                    </a:cubicBezTo>
                    <a:cubicBezTo>
                      <a:pt x="55582" y="547199"/>
                      <a:pt x="80275" y="563600"/>
                      <a:pt x="107360" y="572987"/>
                    </a:cubicBezTo>
                    <a:cubicBezTo>
                      <a:pt x="120546" y="577553"/>
                      <a:pt x="134281" y="580476"/>
                      <a:pt x="148161" y="581516"/>
                    </a:cubicBezTo>
                    <a:lnTo>
                      <a:pt x="148161" y="581516"/>
                    </a:lnTo>
                    <a:cubicBezTo>
                      <a:pt x="154699" y="582028"/>
                      <a:pt x="161256" y="582119"/>
                      <a:pt x="167813" y="581772"/>
                    </a:cubicBezTo>
                    <a:cubicBezTo>
                      <a:pt x="189345" y="580640"/>
                      <a:pt x="210422" y="575252"/>
                      <a:pt x="231060" y="568878"/>
                    </a:cubicBezTo>
                    <a:cubicBezTo>
                      <a:pt x="223882" y="560586"/>
                      <a:pt x="216540" y="552441"/>
                      <a:pt x="209015" y="544442"/>
                    </a:cubicBezTo>
                    <a:cubicBezTo>
                      <a:pt x="207792" y="543145"/>
                      <a:pt x="206568" y="541848"/>
                      <a:pt x="205344" y="540551"/>
                    </a:cubicBezTo>
                    <a:cubicBezTo>
                      <a:pt x="200760" y="535730"/>
                      <a:pt x="196121" y="530926"/>
                      <a:pt x="191537" y="526050"/>
                    </a:cubicBezTo>
                    <a:cubicBezTo>
                      <a:pt x="180816" y="514690"/>
                      <a:pt x="170388" y="503038"/>
                      <a:pt x="161621" y="490418"/>
                    </a:cubicBezTo>
                    <a:cubicBezTo>
                      <a:pt x="157220" y="484080"/>
                      <a:pt x="153238" y="477487"/>
                      <a:pt x="149877" y="470565"/>
                    </a:cubicBezTo>
                    <a:cubicBezTo>
                      <a:pt x="148143" y="466985"/>
                      <a:pt x="146554" y="463314"/>
                      <a:pt x="145166" y="459533"/>
                    </a:cubicBezTo>
                    <a:cubicBezTo>
                      <a:pt x="138554" y="441726"/>
                      <a:pt x="136636" y="422933"/>
                      <a:pt x="137988" y="404067"/>
                    </a:cubicBezTo>
                    <a:cubicBezTo>
                      <a:pt x="138572" y="396049"/>
                      <a:pt x="139742" y="388013"/>
                      <a:pt x="141403" y="380032"/>
                    </a:cubicBezTo>
                    <a:cubicBezTo>
                      <a:pt x="145020" y="362590"/>
                      <a:pt x="150973" y="345404"/>
                      <a:pt x="158096" y="329223"/>
                    </a:cubicBezTo>
                    <a:cubicBezTo>
                      <a:pt x="159850" y="325260"/>
                      <a:pt x="161676" y="321314"/>
                      <a:pt x="163557" y="317406"/>
                    </a:cubicBezTo>
                    <a:cubicBezTo>
                      <a:pt x="166187" y="311890"/>
                      <a:pt x="168927" y="306430"/>
                      <a:pt x="171758" y="300987"/>
                    </a:cubicBezTo>
                    <a:cubicBezTo>
                      <a:pt x="181072" y="282942"/>
                      <a:pt x="191117" y="265245"/>
                      <a:pt x="200322" y="247164"/>
                    </a:cubicBezTo>
                    <a:cubicBezTo>
                      <a:pt x="202952" y="242014"/>
                      <a:pt x="205509" y="236827"/>
                      <a:pt x="207974" y="231603"/>
                    </a:cubicBezTo>
                    <a:cubicBezTo>
                      <a:pt x="211445" y="224170"/>
                      <a:pt x="214732" y="216627"/>
                      <a:pt x="217691" y="208956"/>
                    </a:cubicBezTo>
                    <a:cubicBezTo>
                      <a:pt x="224558" y="191204"/>
                      <a:pt x="229690" y="172776"/>
                      <a:pt x="233014" y="154020"/>
                    </a:cubicBezTo>
                    <a:cubicBezTo>
                      <a:pt x="233763" y="149855"/>
                      <a:pt x="234402" y="145655"/>
                      <a:pt x="234968" y="141454"/>
                    </a:cubicBezTo>
                    <a:cubicBezTo>
                      <a:pt x="235133" y="140267"/>
                      <a:pt x="235278" y="139061"/>
                      <a:pt x="235425" y="137856"/>
                    </a:cubicBezTo>
                    <a:cubicBezTo>
                      <a:pt x="236941" y="124816"/>
                      <a:pt x="237397" y="111392"/>
                      <a:pt x="235187" y="98607"/>
                    </a:cubicBezTo>
                    <a:cubicBezTo>
                      <a:pt x="233854" y="90864"/>
                      <a:pt x="231535" y="83357"/>
                      <a:pt x="227900" y="76326"/>
                    </a:cubicBezTo>
                    <a:cubicBezTo>
                      <a:pt x="226293" y="73239"/>
                      <a:pt x="224466" y="70281"/>
                      <a:pt x="222475" y="67450"/>
                    </a:cubicBezTo>
                    <a:cubicBezTo>
                      <a:pt x="218239" y="61350"/>
                      <a:pt x="213234" y="55761"/>
                      <a:pt x="208194" y="50264"/>
                    </a:cubicBezTo>
                    <a:cubicBezTo>
                      <a:pt x="207481" y="49497"/>
                      <a:pt x="206787" y="48729"/>
                      <a:pt x="206075" y="47962"/>
                    </a:cubicBezTo>
                    <a:cubicBezTo>
                      <a:pt x="196194" y="37241"/>
                      <a:pt x="186076" y="26356"/>
                      <a:pt x="173840" y="18613"/>
                    </a:cubicBezTo>
                    <a:cubicBezTo>
                      <a:pt x="172050" y="17480"/>
                      <a:pt x="170223" y="16421"/>
                      <a:pt x="168342" y="15453"/>
                    </a:cubicBezTo>
                    <a:cubicBezTo>
                      <a:pt x="144873" y="3162"/>
                      <a:pt x="111798" y="167"/>
                      <a:pt x="85644" y="2"/>
                    </a:cubicBezTo>
                    <a:cubicBezTo>
                      <a:pt x="80860" y="-35"/>
                      <a:pt x="76659" y="422"/>
                      <a:pt x="73024" y="1408"/>
                    </a:cubicBezTo>
                    <a:cubicBezTo>
                      <a:pt x="97917" y="5262"/>
                      <a:pt x="122099" y="11179"/>
                      <a:pt x="142536" y="25407"/>
                    </a:cubicBezTo>
                    <a:cubicBezTo>
                      <a:pt x="143851" y="26338"/>
                      <a:pt x="145147" y="27288"/>
                      <a:pt x="146426" y="28274"/>
                    </a:cubicBezTo>
                    <a:cubicBezTo>
                      <a:pt x="153548" y="34849"/>
                      <a:pt x="159777" y="42428"/>
                      <a:pt x="165018" y="50684"/>
                    </a:cubicBezTo>
                    <a:cubicBezTo>
                      <a:pt x="169201" y="57240"/>
                      <a:pt x="172744" y="64235"/>
                      <a:pt x="175611" y="71522"/>
                    </a:cubicBezTo>
                    <a:cubicBezTo>
                      <a:pt x="180159" y="82992"/>
                      <a:pt x="182990" y="95138"/>
                      <a:pt x="183958" y="107392"/>
                    </a:cubicBezTo>
                    <a:cubicBezTo>
                      <a:pt x="184341" y="112323"/>
                      <a:pt x="184433" y="117236"/>
                      <a:pt x="184286" y="122149"/>
                    </a:cubicBezTo>
                    <a:cubicBezTo>
                      <a:pt x="184013" y="130149"/>
                      <a:pt x="183045" y="138112"/>
                      <a:pt x="181455" y="145947"/>
                    </a:cubicBezTo>
                    <a:cubicBezTo>
                      <a:pt x="176506" y="170237"/>
                      <a:pt x="165493" y="193469"/>
                      <a:pt x="150553" y="213395"/>
                    </a:cubicBezTo>
                    <a:cubicBezTo>
                      <a:pt x="149787" y="214417"/>
                      <a:pt x="149001" y="215422"/>
                      <a:pt x="148234" y="216426"/>
                    </a:cubicBezTo>
                    <a:cubicBezTo>
                      <a:pt x="142992" y="223092"/>
                      <a:pt x="137367" y="229394"/>
                      <a:pt x="131431" y="235457"/>
                    </a:cubicBezTo>
                    <a:cubicBezTo>
                      <a:pt x="113661" y="253647"/>
                      <a:pt x="93315" y="269592"/>
                      <a:pt x="74029" y="286358"/>
                    </a:cubicBezTo>
                    <a:cubicBezTo>
                      <a:pt x="65281" y="293974"/>
                      <a:pt x="56769" y="301736"/>
                      <a:pt x="48807" y="309973"/>
                    </a:cubicBezTo>
                    <a:cubicBezTo>
                      <a:pt x="38323" y="320785"/>
                      <a:pt x="28808" y="332400"/>
                      <a:pt x="21046" y="345440"/>
                    </a:cubicBezTo>
                    <a:cubicBezTo>
                      <a:pt x="14434" y="356582"/>
                      <a:pt x="9357" y="368563"/>
                      <a:pt x="5869" y="381018"/>
                    </a:cubicBezTo>
                    <a:cubicBezTo>
                      <a:pt x="2947" y="391465"/>
                      <a:pt x="1120" y="402204"/>
                      <a:pt x="372" y="413053"/>
                    </a:cubicBezTo>
                    <a:lnTo>
                      <a:pt x="372" y="413071"/>
                    </a:lnTo>
                    <a:cubicBezTo>
                      <a:pt x="-1674" y="443261"/>
                      <a:pt x="4736" y="474090"/>
                      <a:pt x="19420" y="500554"/>
                    </a:cubicBezTo>
                    <a:close/>
                  </a:path>
                </a:pathLst>
              </a:custGeom>
              <a:solidFill>
                <a:srgbClr val="FCC6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6F2DAF25-ACC1-8F69-4122-EDA7B372F600}"/>
                  </a:ext>
                </a:extLst>
              </p:cNvPr>
              <p:cNvSpPr/>
              <p:nvPr/>
            </p:nvSpPr>
            <p:spPr>
              <a:xfrm>
                <a:off x="6870707" y="5970763"/>
                <a:ext cx="57457" cy="22781"/>
              </a:xfrm>
              <a:custGeom>
                <a:avLst/>
                <a:gdLst>
                  <a:gd name="connsiteX0" fmla="*/ 0 w 57457"/>
                  <a:gd name="connsiteY0" fmla="*/ 1942 h 22781"/>
                  <a:gd name="connsiteX1" fmla="*/ 10593 w 57457"/>
                  <a:gd name="connsiteY1" fmla="*/ 22781 h 22781"/>
                  <a:gd name="connsiteX2" fmla="*/ 26318 w 57457"/>
                  <a:gd name="connsiteY2" fmla="*/ 18946 h 22781"/>
                  <a:gd name="connsiteX3" fmla="*/ 46627 w 57457"/>
                  <a:gd name="connsiteY3" fmla="*/ 17813 h 22781"/>
                  <a:gd name="connsiteX4" fmla="*/ 57457 w 57457"/>
                  <a:gd name="connsiteY4" fmla="*/ 18708 h 22781"/>
                  <a:gd name="connsiteX5" fmla="*/ 43176 w 57457"/>
                  <a:gd name="connsiteY5" fmla="*/ 1522 h 22781"/>
                  <a:gd name="connsiteX6" fmla="*/ 24528 w 57457"/>
                  <a:gd name="connsiteY6" fmla="*/ 6 h 22781"/>
                  <a:gd name="connsiteX7" fmla="*/ 0 w 57457"/>
                  <a:gd name="connsiteY7" fmla="*/ 1942 h 2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457" h="22781">
                    <a:moveTo>
                      <a:pt x="0" y="1942"/>
                    </a:moveTo>
                    <a:cubicBezTo>
                      <a:pt x="4182" y="8499"/>
                      <a:pt x="7725" y="15494"/>
                      <a:pt x="10593" y="22781"/>
                    </a:cubicBezTo>
                    <a:cubicBezTo>
                      <a:pt x="15670" y="21138"/>
                      <a:pt x="20857" y="19804"/>
                      <a:pt x="26318" y="18946"/>
                    </a:cubicBezTo>
                    <a:cubicBezTo>
                      <a:pt x="33003" y="17905"/>
                      <a:pt x="39870" y="17613"/>
                      <a:pt x="46627" y="17813"/>
                    </a:cubicBezTo>
                    <a:cubicBezTo>
                      <a:pt x="50170" y="17905"/>
                      <a:pt x="53823" y="18380"/>
                      <a:pt x="57457" y="18708"/>
                    </a:cubicBezTo>
                    <a:cubicBezTo>
                      <a:pt x="53221" y="12609"/>
                      <a:pt x="48216" y="7020"/>
                      <a:pt x="43176" y="1522"/>
                    </a:cubicBezTo>
                    <a:cubicBezTo>
                      <a:pt x="37002" y="573"/>
                      <a:pt x="30756" y="43"/>
                      <a:pt x="24528" y="6"/>
                    </a:cubicBezTo>
                    <a:cubicBezTo>
                      <a:pt x="16492" y="-67"/>
                      <a:pt x="8164" y="481"/>
                      <a:pt x="0" y="1942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C6F4F834-2C71-160B-D3B2-68BBB369DD99}"/>
                  </a:ext>
                </a:extLst>
              </p:cNvPr>
              <p:cNvSpPr/>
              <p:nvPr/>
            </p:nvSpPr>
            <p:spPr>
              <a:xfrm>
                <a:off x="6887126" y="6044171"/>
                <a:ext cx="53969" cy="31870"/>
              </a:xfrm>
              <a:custGeom>
                <a:avLst/>
                <a:gdLst>
                  <a:gd name="connsiteX0" fmla="*/ 0 w 53969"/>
                  <a:gd name="connsiteY0" fmla="*/ 23798 h 31870"/>
                  <a:gd name="connsiteX1" fmla="*/ 22793 w 53969"/>
                  <a:gd name="connsiteY1" fmla="*/ 24784 h 31870"/>
                  <a:gd name="connsiteX2" fmla="*/ 44016 w 53969"/>
                  <a:gd name="connsiteY2" fmla="*/ 29423 h 31870"/>
                  <a:gd name="connsiteX3" fmla="*/ 51577 w 53969"/>
                  <a:gd name="connsiteY3" fmla="*/ 31870 h 31870"/>
                  <a:gd name="connsiteX4" fmla="*/ 53531 w 53969"/>
                  <a:gd name="connsiteY4" fmla="*/ 19305 h 31870"/>
                  <a:gd name="connsiteX5" fmla="*/ 53969 w 53969"/>
                  <a:gd name="connsiteY5" fmla="*/ 15707 h 31870"/>
                  <a:gd name="connsiteX6" fmla="*/ 51942 w 53969"/>
                  <a:gd name="connsiteY6" fmla="*/ 14593 h 31870"/>
                  <a:gd name="connsiteX7" fmla="*/ 28236 w 53969"/>
                  <a:gd name="connsiteY7" fmla="*/ 5004 h 31870"/>
                  <a:gd name="connsiteX8" fmla="*/ 2849 w 53969"/>
                  <a:gd name="connsiteY8" fmla="*/ 0 h 31870"/>
                  <a:gd name="connsiteX9" fmla="*/ 0 w 53969"/>
                  <a:gd name="connsiteY9" fmla="*/ 23798 h 31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969" h="31870">
                    <a:moveTo>
                      <a:pt x="0" y="23798"/>
                    </a:moveTo>
                    <a:cubicBezTo>
                      <a:pt x="7598" y="23487"/>
                      <a:pt x="15195" y="23670"/>
                      <a:pt x="22793" y="24784"/>
                    </a:cubicBezTo>
                    <a:cubicBezTo>
                      <a:pt x="29934" y="25843"/>
                      <a:pt x="37075" y="27487"/>
                      <a:pt x="44016" y="29423"/>
                    </a:cubicBezTo>
                    <a:cubicBezTo>
                      <a:pt x="46572" y="30135"/>
                      <a:pt x="49093" y="30994"/>
                      <a:pt x="51577" y="31870"/>
                    </a:cubicBezTo>
                    <a:cubicBezTo>
                      <a:pt x="52307" y="27706"/>
                      <a:pt x="52965" y="23506"/>
                      <a:pt x="53531" y="19305"/>
                    </a:cubicBezTo>
                    <a:cubicBezTo>
                      <a:pt x="53677" y="18100"/>
                      <a:pt x="53841" y="16912"/>
                      <a:pt x="53969" y="15707"/>
                    </a:cubicBezTo>
                    <a:cubicBezTo>
                      <a:pt x="53312" y="15323"/>
                      <a:pt x="52618" y="14958"/>
                      <a:pt x="51942" y="14593"/>
                    </a:cubicBezTo>
                    <a:cubicBezTo>
                      <a:pt x="44381" y="10575"/>
                      <a:pt x="36454" y="7397"/>
                      <a:pt x="28236" y="5004"/>
                    </a:cubicBezTo>
                    <a:cubicBezTo>
                      <a:pt x="19944" y="2594"/>
                      <a:pt x="11415" y="859"/>
                      <a:pt x="2849" y="0"/>
                    </a:cubicBezTo>
                    <a:cubicBezTo>
                      <a:pt x="2575" y="8000"/>
                      <a:pt x="1607" y="15962"/>
                      <a:pt x="0" y="23798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946A4B84-ACBA-2ABC-3CC8-58EF72CA2560}"/>
                  </a:ext>
                </a:extLst>
              </p:cNvPr>
              <p:cNvSpPr/>
              <p:nvPr/>
            </p:nvSpPr>
            <p:spPr>
              <a:xfrm>
                <a:off x="6837120" y="6135417"/>
                <a:ext cx="76524" cy="33769"/>
              </a:xfrm>
              <a:custGeom>
                <a:avLst/>
                <a:gdLst>
                  <a:gd name="connsiteX0" fmla="*/ 0 w 76524"/>
                  <a:gd name="connsiteY0" fmla="*/ 22044 h 33769"/>
                  <a:gd name="connsiteX1" fmla="*/ 31231 w 76524"/>
                  <a:gd name="connsiteY1" fmla="*/ 24473 h 33769"/>
                  <a:gd name="connsiteX2" fmla="*/ 62936 w 76524"/>
                  <a:gd name="connsiteY2" fmla="*/ 31870 h 33769"/>
                  <a:gd name="connsiteX3" fmla="*/ 68890 w 76524"/>
                  <a:gd name="connsiteY3" fmla="*/ 33769 h 33769"/>
                  <a:gd name="connsiteX4" fmla="*/ 76525 w 76524"/>
                  <a:gd name="connsiteY4" fmla="*/ 18209 h 33769"/>
                  <a:gd name="connsiteX5" fmla="*/ 43942 w 76524"/>
                  <a:gd name="connsiteY5" fmla="*/ 5917 h 33769"/>
                  <a:gd name="connsiteX6" fmla="*/ 19122 w 76524"/>
                  <a:gd name="connsiteY6" fmla="*/ 0 h 33769"/>
                  <a:gd name="connsiteX7" fmla="*/ 16784 w 76524"/>
                  <a:gd name="connsiteY7" fmla="*/ 3032 h 33769"/>
                  <a:gd name="connsiteX8" fmla="*/ 0 w 76524"/>
                  <a:gd name="connsiteY8" fmla="*/ 22044 h 3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524" h="33769">
                    <a:moveTo>
                      <a:pt x="0" y="22044"/>
                    </a:moveTo>
                    <a:cubicBezTo>
                      <a:pt x="10428" y="22135"/>
                      <a:pt x="20875" y="22830"/>
                      <a:pt x="31231" y="24473"/>
                    </a:cubicBezTo>
                    <a:cubicBezTo>
                      <a:pt x="41952" y="26172"/>
                      <a:pt x="52563" y="28619"/>
                      <a:pt x="62936" y="31870"/>
                    </a:cubicBezTo>
                    <a:cubicBezTo>
                      <a:pt x="64927" y="32491"/>
                      <a:pt x="66918" y="33112"/>
                      <a:pt x="68890" y="33769"/>
                    </a:cubicBezTo>
                    <a:cubicBezTo>
                      <a:pt x="71520" y="28619"/>
                      <a:pt x="74077" y="23432"/>
                      <a:pt x="76525" y="18209"/>
                    </a:cubicBezTo>
                    <a:cubicBezTo>
                      <a:pt x="66169" y="13077"/>
                      <a:pt x="54973" y="9150"/>
                      <a:pt x="43942" y="5917"/>
                    </a:cubicBezTo>
                    <a:cubicBezTo>
                      <a:pt x="35851" y="3525"/>
                      <a:pt x="27542" y="1516"/>
                      <a:pt x="19122" y="0"/>
                    </a:cubicBezTo>
                    <a:cubicBezTo>
                      <a:pt x="18355" y="1022"/>
                      <a:pt x="17569" y="2027"/>
                      <a:pt x="16784" y="3032"/>
                    </a:cubicBezTo>
                    <a:cubicBezTo>
                      <a:pt x="11561" y="9698"/>
                      <a:pt x="5936" y="15999"/>
                      <a:pt x="0" y="22044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296C8168-10B3-7270-9720-35F94DC713A1}"/>
                  </a:ext>
                </a:extLst>
              </p:cNvPr>
              <p:cNvSpPr/>
              <p:nvPr/>
            </p:nvSpPr>
            <p:spPr>
              <a:xfrm>
                <a:off x="6754495" y="6208380"/>
                <a:ext cx="122932" cy="31048"/>
              </a:xfrm>
              <a:custGeom>
                <a:avLst/>
                <a:gdLst>
                  <a:gd name="connsiteX0" fmla="*/ 0 w 122932"/>
                  <a:gd name="connsiteY0" fmla="*/ 23596 h 31048"/>
                  <a:gd name="connsiteX1" fmla="*/ 65347 w 122932"/>
                  <a:gd name="connsiteY1" fmla="*/ 28290 h 31048"/>
                  <a:gd name="connsiteX2" fmla="*/ 112303 w 122932"/>
                  <a:gd name="connsiteY2" fmla="*/ 30939 h 31048"/>
                  <a:gd name="connsiteX3" fmla="*/ 114750 w 122932"/>
                  <a:gd name="connsiteY3" fmla="*/ 31048 h 31048"/>
                  <a:gd name="connsiteX4" fmla="*/ 122933 w 122932"/>
                  <a:gd name="connsiteY4" fmla="*/ 14629 h 31048"/>
                  <a:gd name="connsiteX5" fmla="*/ 108486 w 122932"/>
                  <a:gd name="connsiteY5" fmla="*/ 12145 h 31048"/>
                  <a:gd name="connsiteX6" fmla="*/ 25222 w 122932"/>
                  <a:gd name="connsiteY6" fmla="*/ 0 h 31048"/>
                  <a:gd name="connsiteX7" fmla="*/ 0 w 122932"/>
                  <a:gd name="connsiteY7" fmla="*/ 23596 h 3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932" h="31048">
                    <a:moveTo>
                      <a:pt x="0" y="23596"/>
                    </a:moveTo>
                    <a:cubicBezTo>
                      <a:pt x="21770" y="25258"/>
                      <a:pt x="43559" y="26811"/>
                      <a:pt x="65347" y="28290"/>
                    </a:cubicBezTo>
                    <a:cubicBezTo>
                      <a:pt x="80981" y="29349"/>
                      <a:pt x="96651" y="30172"/>
                      <a:pt x="112303" y="30939"/>
                    </a:cubicBezTo>
                    <a:cubicBezTo>
                      <a:pt x="113125" y="30975"/>
                      <a:pt x="113928" y="31012"/>
                      <a:pt x="114750" y="31048"/>
                    </a:cubicBezTo>
                    <a:cubicBezTo>
                      <a:pt x="117381" y="25533"/>
                      <a:pt x="120120" y="20072"/>
                      <a:pt x="122933" y="14629"/>
                    </a:cubicBezTo>
                    <a:cubicBezTo>
                      <a:pt x="118129" y="13753"/>
                      <a:pt x="113326" y="12912"/>
                      <a:pt x="108486" y="12145"/>
                    </a:cubicBezTo>
                    <a:cubicBezTo>
                      <a:pt x="80780" y="7762"/>
                      <a:pt x="53019" y="3689"/>
                      <a:pt x="25222" y="0"/>
                    </a:cubicBezTo>
                    <a:cubicBezTo>
                      <a:pt x="16474" y="7616"/>
                      <a:pt x="7963" y="15378"/>
                      <a:pt x="0" y="23596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34D81006-7373-12AA-B06B-81AB8AD6F01A}"/>
                  </a:ext>
                </a:extLst>
              </p:cNvPr>
              <p:cNvSpPr/>
              <p:nvPr/>
            </p:nvSpPr>
            <p:spPr>
              <a:xfrm>
                <a:off x="6706060" y="6302054"/>
                <a:ext cx="141031" cy="33020"/>
              </a:xfrm>
              <a:custGeom>
                <a:avLst/>
                <a:gdLst>
                  <a:gd name="connsiteX0" fmla="*/ 0 w 141031"/>
                  <a:gd name="connsiteY0" fmla="*/ 33020 h 33020"/>
                  <a:gd name="connsiteX1" fmla="*/ 4621 w 141031"/>
                  <a:gd name="connsiteY1" fmla="*/ 32747 h 33020"/>
                  <a:gd name="connsiteX2" fmla="*/ 112796 w 141031"/>
                  <a:gd name="connsiteY2" fmla="*/ 25733 h 33020"/>
                  <a:gd name="connsiteX3" fmla="*/ 137616 w 141031"/>
                  <a:gd name="connsiteY3" fmla="*/ 24035 h 33020"/>
                  <a:gd name="connsiteX4" fmla="*/ 141032 w 141031"/>
                  <a:gd name="connsiteY4" fmla="*/ 0 h 33020"/>
                  <a:gd name="connsiteX5" fmla="*/ 50974 w 141031"/>
                  <a:gd name="connsiteY5" fmla="*/ 438 h 33020"/>
                  <a:gd name="connsiteX6" fmla="*/ 5497 w 141031"/>
                  <a:gd name="connsiteY6" fmla="*/ 986 h 33020"/>
                  <a:gd name="connsiteX7" fmla="*/ 0 w 141031"/>
                  <a:gd name="connsiteY7" fmla="*/ 33020 h 33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031" h="33020">
                    <a:moveTo>
                      <a:pt x="0" y="33020"/>
                    </a:moveTo>
                    <a:cubicBezTo>
                      <a:pt x="1552" y="32929"/>
                      <a:pt x="3086" y="32838"/>
                      <a:pt x="4621" y="32747"/>
                    </a:cubicBezTo>
                    <a:cubicBezTo>
                      <a:pt x="40691" y="30610"/>
                      <a:pt x="76762" y="28454"/>
                      <a:pt x="112796" y="25733"/>
                    </a:cubicBezTo>
                    <a:cubicBezTo>
                      <a:pt x="121052" y="25113"/>
                      <a:pt x="129343" y="24601"/>
                      <a:pt x="137616" y="24035"/>
                    </a:cubicBezTo>
                    <a:cubicBezTo>
                      <a:pt x="138201" y="15999"/>
                      <a:pt x="139370" y="7981"/>
                      <a:pt x="141032" y="0"/>
                    </a:cubicBezTo>
                    <a:cubicBezTo>
                      <a:pt x="111007" y="0"/>
                      <a:pt x="80999" y="73"/>
                      <a:pt x="50974" y="438"/>
                    </a:cubicBezTo>
                    <a:cubicBezTo>
                      <a:pt x="35833" y="621"/>
                      <a:pt x="20656" y="712"/>
                      <a:pt x="5497" y="986"/>
                    </a:cubicBezTo>
                    <a:cubicBezTo>
                      <a:pt x="2575" y="11415"/>
                      <a:pt x="749" y="22172"/>
                      <a:pt x="0" y="33020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2150123B-CA22-74E6-E93C-FDD5C9A895E0}"/>
                  </a:ext>
                </a:extLst>
              </p:cNvPr>
              <p:cNvSpPr/>
              <p:nvPr/>
            </p:nvSpPr>
            <p:spPr>
              <a:xfrm>
                <a:off x="6725109" y="6392587"/>
                <a:ext cx="142200" cy="54973"/>
              </a:xfrm>
              <a:custGeom>
                <a:avLst/>
                <a:gdLst>
                  <a:gd name="connsiteX0" fmla="*/ 0 w 142200"/>
                  <a:gd name="connsiteY0" fmla="*/ 29989 h 54973"/>
                  <a:gd name="connsiteX1" fmla="*/ 4000 w 142200"/>
                  <a:gd name="connsiteY1" fmla="*/ 36783 h 54973"/>
                  <a:gd name="connsiteX2" fmla="*/ 17460 w 142200"/>
                  <a:gd name="connsiteY2" fmla="*/ 54974 h 54973"/>
                  <a:gd name="connsiteX3" fmla="*/ 97272 w 142200"/>
                  <a:gd name="connsiteY3" fmla="*/ 32637 h 54973"/>
                  <a:gd name="connsiteX4" fmla="*/ 142201 w 142200"/>
                  <a:gd name="connsiteY4" fmla="*/ 19853 h 54973"/>
                  <a:gd name="connsiteX5" fmla="*/ 130457 w 142200"/>
                  <a:gd name="connsiteY5" fmla="*/ 0 h 54973"/>
                  <a:gd name="connsiteX6" fmla="*/ 26775 w 142200"/>
                  <a:gd name="connsiteY6" fmla="*/ 23743 h 54973"/>
                  <a:gd name="connsiteX7" fmla="*/ 0 w 142200"/>
                  <a:gd name="connsiteY7" fmla="*/ 29989 h 54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200" h="54973">
                    <a:moveTo>
                      <a:pt x="0" y="29989"/>
                    </a:moveTo>
                    <a:cubicBezTo>
                      <a:pt x="1278" y="32290"/>
                      <a:pt x="2612" y="34555"/>
                      <a:pt x="4000" y="36783"/>
                    </a:cubicBezTo>
                    <a:cubicBezTo>
                      <a:pt x="8018" y="43194"/>
                      <a:pt x="12529" y="49257"/>
                      <a:pt x="17460" y="54974"/>
                    </a:cubicBezTo>
                    <a:cubicBezTo>
                      <a:pt x="44089" y="47632"/>
                      <a:pt x="70717" y="40235"/>
                      <a:pt x="97272" y="32637"/>
                    </a:cubicBezTo>
                    <a:cubicBezTo>
                      <a:pt x="112212" y="28364"/>
                      <a:pt x="127225" y="24181"/>
                      <a:pt x="142201" y="19853"/>
                    </a:cubicBezTo>
                    <a:cubicBezTo>
                      <a:pt x="137799" y="13497"/>
                      <a:pt x="133818" y="6922"/>
                      <a:pt x="130457" y="0"/>
                    </a:cubicBezTo>
                    <a:cubicBezTo>
                      <a:pt x="95774" y="7269"/>
                      <a:pt x="61238" y="15616"/>
                      <a:pt x="26775" y="23743"/>
                    </a:cubicBezTo>
                    <a:cubicBezTo>
                      <a:pt x="17862" y="25843"/>
                      <a:pt x="8931" y="27925"/>
                      <a:pt x="0" y="29989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77D8FAD6-C674-A6AE-68E6-2F7242171FAF}"/>
                  </a:ext>
                </a:extLst>
              </p:cNvPr>
              <p:cNvSpPr/>
              <p:nvPr/>
            </p:nvSpPr>
            <p:spPr>
              <a:xfrm>
                <a:off x="6813049" y="6448072"/>
                <a:ext cx="97984" cy="55466"/>
              </a:xfrm>
              <a:custGeom>
                <a:avLst/>
                <a:gdLst>
                  <a:gd name="connsiteX0" fmla="*/ 0 w 97984"/>
                  <a:gd name="connsiteY0" fmla="*/ 46937 h 55466"/>
                  <a:gd name="connsiteX1" fmla="*/ 40801 w 97984"/>
                  <a:gd name="connsiteY1" fmla="*/ 55466 h 55466"/>
                  <a:gd name="connsiteX2" fmla="*/ 40801 w 97984"/>
                  <a:gd name="connsiteY2" fmla="*/ 55466 h 55466"/>
                  <a:gd name="connsiteX3" fmla="*/ 55028 w 97984"/>
                  <a:gd name="connsiteY3" fmla="*/ 47011 h 55466"/>
                  <a:gd name="connsiteX4" fmla="*/ 96067 w 97984"/>
                  <a:gd name="connsiteY4" fmla="*/ 16273 h 55466"/>
                  <a:gd name="connsiteX5" fmla="*/ 97984 w 97984"/>
                  <a:gd name="connsiteY5" fmla="*/ 14501 h 55466"/>
                  <a:gd name="connsiteX6" fmla="*/ 84177 w 97984"/>
                  <a:gd name="connsiteY6" fmla="*/ 0 h 55466"/>
                  <a:gd name="connsiteX7" fmla="*/ 77073 w 97984"/>
                  <a:gd name="connsiteY7" fmla="*/ 5205 h 55466"/>
                  <a:gd name="connsiteX8" fmla="*/ 0 w 97984"/>
                  <a:gd name="connsiteY8" fmla="*/ 46937 h 5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984" h="55466">
                    <a:moveTo>
                      <a:pt x="0" y="46937"/>
                    </a:moveTo>
                    <a:cubicBezTo>
                      <a:pt x="13186" y="51503"/>
                      <a:pt x="26921" y="54426"/>
                      <a:pt x="40801" y="55466"/>
                    </a:cubicBezTo>
                    <a:lnTo>
                      <a:pt x="40801" y="55466"/>
                    </a:lnTo>
                    <a:cubicBezTo>
                      <a:pt x="45604" y="52782"/>
                      <a:pt x="50371" y="49951"/>
                      <a:pt x="55028" y="47011"/>
                    </a:cubicBezTo>
                    <a:cubicBezTo>
                      <a:pt x="69475" y="37934"/>
                      <a:pt x="83483" y="27834"/>
                      <a:pt x="96067" y="16273"/>
                    </a:cubicBezTo>
                    <a:cubicBezTo>
                      <a:pt x="96706" y="15688"/>
                      <a:pt x="97345" y="15086"/>
                      <a:pt x="97984" y="14501"/>
                    </a:cubicBezTo>
                    <a:cubicBezTo>
                      <a:pt x="93400" y="9680"/>
                      <a:pt x="88761" y="4876"/>
                      <a:pt x="84177" y="0"/>
                    </a:cubicBezTo>
                    <a:cubicBezTo>
                      <a:pt x="81839" y="1772"/>
                      <a:pt x="79483" y="3506"/>
                      <a:pt x="77073" y="5205"/>
                    </a:cubicBezTo>
                    <a:cubicBezTo>
                      <a:pt x="53092" y="22172"/>
                      <a:pt x="27194" y="35906"/>
                      <a:pt x="0" y="46937"/>
                    </a:cubicBezTo>
                    <a:close/>
                  </a:path>
                </a:pathLst>
              </a:custGeom>
              <a:solidFill>
                <a:srgbClr val="FFDE8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F863CF02-AE53-B42A-990B-CC6622DF1EAE}"/>
                </a:ext>
              </a:extLst>
            </p:cNvPr>
            <p:cNvSpPr/>
            <p:nvPr/>
          </p:nvSpPr>
          <p:spPr>
            <a:xfrm>
              <a:off x="6577168" y="5783658"/>
              <a:ext cx="43665" cy="66881"/>
            </a:xfrm>
            <a:custGeom>
              <a:avLst/>
              <a:gdLst>
                <a:gd name="connsiteX0" fmla="*/ 28625 w 43665"/>
                <a:gd name="connsiteY0" fmla="*/ 63777 h 66881"/>
                <a:gd name="connsiteX1" fmla="*/ 21886 w 43665"/>
                <a:gd name="connsiteY1" fmla="*/ 66882 h 66881"/>
                <a:gd name="connsiteX2" fmla="*/ 14398 w 43665"/>
                <a:gd name="connsiteY2" fmla="*/ 63028 h 66881"/>
                <a:gd name="connsiteX3" fmla="*/ 280 w 43665"/>
                <a:gd name="connsiteY3" fmla="*/ 24218 h 66881"/>
                <a:gd name="connsiteX4" fmla="*/ 39401 w 43665"/>
                <a:gd name="connsiteY4" fmla="*/ 11963 h 66881"/>
                <a:gd name="connsiteX5" fmla="*/ 28625 w 43665"/>
                <a:gd name="connsiteY5" fmla="*/ 63777 h 6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65" h="66881">
                  <a:moveTo>
                    <a:pt x="28625" y="63777"/>
                  </a:moveTo>
                  <a:cubicBezTo>
                    <a:pt x="26671" y="65366"/>
                    <a:pt x="24406" y="66864"/>
                    <a:pt x="21886" y="66882"/>
                  </a:cubicBezTo>
                  <a:cubicBezTo>
                    <a:pt x="19000" y="66900"/>
                    <a:pt x="16480" y="65019"/>
                    <a:pt x="14398" y="63028"/>
                  </a:cubicBezTo>
                  <a:cubicBezTo>
                    <a:pt x="4060" y="53202"/>
                    <a:pt x="-1327" y="38409"/>
                    <a:pt x="280" y="24218"/>
                  </a:cubicBezTo>
                  <a:cubicBezTo>
                    <a:pt x="2764" y="2357"/>
                    <a:pt x="27566" y="-10958"/>
                    <a:pt x="39401" y="11963"/>
                  </a:cubicBezTo>
                  <a:cubicBezTo>
                    <a:pt x="48039" y="28711"/>
                    <a:pt x="43108" y="51887"/>
                    <a:pt x="28625" y="63777"/>
                  </a:cubicBezTo>
                  <a:close/>
                </a:path>
              </a:pathLst>
            </a:custGeom>
            <a:solidFill>
              <a:srgbClr val="DE5B1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DD5AB468-C52C-06B7-9D46-DC571DF5E11A}"/>
                </a:ext>
              </a:extLst>
            </p:cNvPr>
            <p:cNvSpPr/>
            <p:nvPr/>
          </p:nvSpPr>
          <p:spPr>
            <a:xfrm>
              <a:off x="6963838" y="6188104"/>
              <a:ext cx="80122" cy="141886"/>
            </a:xfrm>
            <a:custGeom>
              <a:avLst/>
              <a:gdLst>
                <a:gd name="connsiteX0" fmla="*/ 54202 w 80122"/>
                <a:gd name="connsiteY0" fmla="*/ 278 h 141886"/>
                <a:gd name="connsiteX1" fmla="*/ 76758 w 80122"/>
                <a:gd name="connsiteY1" fmla="*/ 13500 h 141886"/>
                <a:gd name="connsiteX2" fmla="*/ 75132 w 80122"/>
                <a:gd name="connsiteY2" fmla="*/ 38540 h 141886"/>
                <a:gd name="connsiteX3" fmla="*/ 42294 w 80122"/>
                <a:gd name="connsiteY3" fmla="*/ 49553 h 141886"/>
                <a:gd name="connsiteX4" fmla="*/ 70621 w 80122"/>
                <a:gd name="connsiteY4" fmla="*/ 63963 h 141886"/>
                <a:gd name="connsiteX5" fmla="*/ 75059 w 80122"/>
                <a:gd name="connsiteY5" fmla="*/ 93038 h 141886"/>
                <a:gd name="connsiteX6" fmla="*/ 57508 w 80122"/>
                <a:gd name="connsiteY6" fmla="*/ 100618 h 141886"/>
                <a:gd name="connsiteX7" fmla="*/ 38989 w 80122"/>
                <a:gd name="connsiteY7" fmla="*/ 94043 h 141886"/>
                <a:gd name="connsiteX8" fmla="*/ 55499 w 80122"/>
                <a:gd name="connsiteY8" fmla="*/ 115429 h 141886"/>
                <a:gd name="connsiteX9" fmla="*/ 58567 w 80122"/>
                <a:gd name="connsiteY9" fmla="*/ 133785 h 141886"/>
                <a:gd name="connsiteX10" fmla="*/ 47262 w 80122"/>
                <a:gd name="connsiteY10" fmla="*/ 141473 h 141886"/>
                <a:gd name="connsiteX11" fmla="*/ 15191 w 80122"/>
                <a:gd name="connsiteY11" fmla="*/ 124616 h 141886"/>
                <a:gd name="connsiteX12" fmla="*/ 4434 w 80122"/>
                <a:gd name="connsiteY12" fmla="*/ 87888 h 141886"/>
                <a:gd name="connsiteX13" fmla="*/ 1037 w 80122"/>
                <a:gd name="connsiteY13" fmla="*/ 65442 h 141886"/>
                <a:gd name="connsiteX14" fmla="*/ 142 w 80122"/>
                <a:gd name="connsiteY14" fmla="*/ 52238 h 141886"/>
                <a:gd name="connsiteX15" fmla="*/ 54202 w 80122"/>
                <a:gd name="connsiteY15" fmla="*/ 278 h 14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122" h="141886">
                  <a:moveTo>
                    <a:pt x="54202" y="278"/>
                  </a:moveTo>
                  <a:cubicBezTo>
                    <a:pt x="63133" y="1410"/>
                    <a:pt x="71973" y="5884"/>
                    <a:pt x="76758" y="13500"/>
                  </a:cubicBezTo>
                  <a:cubicBezTo>
                    <a:pt x="81561" y="21134"/>
                    <a:pt x="81397" y="32056"/>
                    <a:pt x="75132" y="38540"/>
                  </a:cubicBezTo>
                  <a:cubicBezTo>
                    <a:pt x="67005" y="46977"/>
                    <a:pt x="53198" y="45261"/>
                    <a:pt x="42294" y="49553"/>
                  </a:cubicBezTo>
                  <a:cubicBezTo>
                    <a:pt x="52485" y="52840"/>
                    <a:pt x="63078" y="56365"/>
                    <a:pt x="70621" y="63963"/>
                  </a:cubicBezTo>
                  <a:cubicBezTo>
                    <a:pt x="78164" y="71542"/>
                    <a:pt x="81470" y="84491"/>
                    <a:pt x="75059" y="93038"/>
                  </a:cubicBezTo>
                  <a:cubicBezTo>
                    <a:pt x="71078" y="98335"/>
                    <a:pt x="64119" y="100873"/>
                    <a:pt x="57508" y="100618"/>
                  </a:cubicBezTo>
                  <a:cubicBezTo>
                    <a:pt x="50878" y="100362"/>
                    <a:pt x="44559" y="97641"/>
                    <a:pt x="38989" y="94043"/>
                  </a:cubicBezTo>
                  <a:cubicBezTo>
                    <a:pt x="45436" y="100362"/>
                    <a:pt x="51006" y="107576"/>
                    <a:pt x="55499" y="115429"/>
                  </a:cubicBezTo>
                  <a:cubicBezTo>
                    <a:pt x="58713" y="121037"/>
                    <a:pt x="61380" y="127959"/>
                    <a:pt x="58567" y="133785"/>
                  </a:cubicBezTo>
                  <a:cubicBezTo>
                    <a:pt x="56522" y="138058"/>
                    <a:pt x="51901" y="140597"/>
                    <a:pt x="47262" y="141473"/>
                  </a:cubicBezTo>
                  <a:cubicBezTo>
                    <a:pt x="34642" y="143866"/>
                    <a:pt x="21930" y="135556"/>
                    <a:pt x="15191" y="124616"/>
                  </a:cubicBezTo>
                  <a:cubicBezTo>
                    <a:pt x="8433" y="113695"/>
                    <a:pt x="6369" y="100600"/>
                    <a:pt x="4434" y="87888"/>
                  </a:cubicBezTo>
                  <a:cubicBezTo>
                    <a:pt x="3301" y="80418"/>
                    <a:pt x="2169" y="72930"/>
                    <a:pt x="1037" y="65442"/>
                  </a:cubicBezTo>
                  <a:cubicBezTo>
                    <a:pt x="361" y="61077"/>
                    <a:pt x="-297" y="56639"/>
                    <a:pt x="142" y="52238"/>
                  </a:cubicBezTo>
                  <a:cubicBezTo>
                    <a:pt x="2680" y="26869"/>
                    <a:pt x="26825" y="-3211"/>
                    <a:pt x="54202" y="278"/>
                  </a:cubicBezTo>
                  <a:close/>
                </a:path>
              </a:pathLst>
            </a:custGeom>
            <a:solidFill>
              <a:srgbClr val="FCC6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3" name="图形 10">
            <a:extLst>
              <a:ext uri="{FF2B5EF4-FFF2-40B4-BE49-F238E27FC236}">
                <a16:creationId xmlns:a16="http://schemas.microsoft.com/office/drawing/2014/main" id="{B62EBD84-FA9F-175F-55CE-55759864C58D}"/>
              </a:ext>
            </a:extLst>
          </p:cNvPr>
          <p:cNvGrpSpPr/>
          <p:nvPr/>
        </p:nvGrpSpPr>
        <p:grpSpPr>
          <a:xfrm>
            <a:off x="4753744" y="5773158"/>
            <a:ext cx="1150382" cy="1000050"/>
            <a:chOff x="4753744" y="5773158"/>
            <a:chExt cx="1150382" cy="1000050"/>
          </a:xfrm>
        </p:grpSpPr>
        <p:grpSp>
          <p:nvGrpSpPr>
            <p:cNvPr id="154" name="图形 10">
              <a:extLst>
                <a:ext uri="{FF2B5EF4-FFF2-40B4-BE49-F238E27FC236}">
                  <a16:creationId xmlns:a16="http://schemas.microsoft.com/office/drawing/2014/main" id="{15758BF8-5320-2C27-2E2C-6C4AFFA948B4}"/>
                </a:ext>
              </a:extLst>
            </p:cNvPr>
            <p:cNvGrpSpPr/>
            <p:nvPr/>
          </p:nvGrpSpPr>
          <p:grpSpPr>
            <a:xfrm>
              <a:off x="4753744" y="5773158"/>
              <a:ext cx="1150382" cy="1000050"/>
              <a:chOff x="4753744" y="5773158"/>
              <a:chExt cx="1150382" cy="1000050"/>
            </a:xfrm>
          </p:grpSpPr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84D62A83-3097-CAF4-39EC-ABA43C64C16C}"/>
                  </a:ext>
                </a:extLst>
              </p:cNvPr>
              <p:cNvSpPr/>
              <p:nvPr/>
            </p:nvSpPr>
            <p:spPr>
              <a:xfrm>
                <a:off x="4823266" y="6540715"/>
                <a:ext cx="259740" cy="232493"/>
              </a:xfrm>
              <a:custGeom>
                <a:avLst/>
                <a:gdLst>
                  <a:gd name="connsiteX0" fmla="*/ 36047 w 259740"/>
                  <a:gd name="connsiteY0" fmla="*/ 95601 h 232493"/>
                  <a:gd name="connsiteX1" fmla="*/ 14861 w 259740"/>
                  <a:gd name="connsiteY1" fmla="*/ 215574 h 232493"/>
                  <a:gd name="connsiteX2" fmla="*/ 87094 w 259740"/>
                  <a:gd name="connsiteY2" fmla="*/ 163285 h 232493"/>
                  <a:gd name="connsiteX3" fmla="*/ 191708 w 259740"/>
                  <a:gd name="connsiteY3" fmla="*/ 86743 h 232493"/>
                  <a:gd name="connsiteX4" fmla="*/ 235248 w 259740"/>
                  <a:gd name="connsiteY4" fmla="*/ 77464 h 232493"/>
                  <a:gd name="connsiteX5" fmla="*/ 184932 w 259740"/>
                  <a:gd name="connsiteY5" fmla="*/ 794 h 232493"/>
                  <a:gd name="connsiteX6" fmla="*/ 36047 w 259740"/>
                  <a:gd name="connsiteY6" fmla="*/ 95601 h 232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740" h="232493">
                    <a:moveTo>
                      <a:pt x="36047" y="95601"/>
                    </a:moveTo>
                    <a:cubicBezTo>
                      <a:pt x="12049" y="124749"/>
                      <a:pt x="-18853" y="182755"/>
                      <a:pt x="14861" y="215574"/>
                    </a:cubicBezTo>
                    <a:cubicBezTo>
                      <a:pt x="65689" y="265069"/>
                      <a:pt x="70072" y="193147"/>
                      <a:pt x="87094" y="163285"/>
                    </a:cubicBezTo>
                    <a:cubicBezTo>
                      <a:pt x="109102" y="124694"/>
                      <a:pt x="147748" y="94998"/>
                      <a:pt x="191708" y="86743"/>
                    </a:cubicBezTo>
                    <a:cubicBezTo>
                      <a:pt x="206337" y="84003"/>
                      <a:pt x="221569" y="83327"/>
                      <a:pt x="235248" y="77464"/>
                    </a:cubicBezTo>
                    <a:cubicBezTo>
                      <a:pt x="296852" y="51055"/>
                      <a:pt x="227961" y="-7480"/>
                      <a:pt x="184932" y="794"/>
                    </a:cubicBezTo>
                    <a:cubicBezTo>
                      <a:pt x="133210" y="10711"/>
                      <a:pt x="68848" y="55786"/>
                      <a:pt x="36047" y="95601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FF58A134-F2A7-C490-6311-4183D046AED7}"/>
                  </a:ext>
                </a:extLst>
              </p:cNvPr>
              <p:cNvSpPr/>
              <p:nvPr/>
            </p:nvSpPr>
            <p:spPr>
              <a:xfrm>
                <a:off x="4776710" y="6434968"/>
                <a:ext cx="295359" cy="166455"/>
              </a:xfrm>
              <a:custGeom>
                <a:avLst/>
                <a:gdLst>
                  <a:gd name="connsiteX0" fmla="*/ 68759 w 295359"/>
                  <a:gd name="connsiteY0" fmla="*/ 35057 h 166455"/>
                  <a:gd name="connsiteX1" fmla="*/ 4142 w 295359"/>
                  <a:gd name="connsiteY1" fmla="*/ 138356 h 166455"/>
                  <a:gd name="connsiteX2" fmla="*/ 90712 w 295359"/>
                  <a:gd name="connsiteY2" fmla="*/ 116951 h 166455"/>
                  <a:gd name="connsiteX3" fmla="*/ 216402 w 295359"/>
                  <a:gd name="connsiteY3" fmla="*/ 85154 h 166455"/>
                  <a:gd name="connsiteX4" fmla="*/ 260235 w 295359"/>
                  <a:gd name="connsiteY4" fmla="*/ 92880 h 166455"/>
                  <a:gd name="connsiteX5" fmla="*/ 242318 w 295359"/>
                  <a:gd name="connsiteY5" fmla="*/ 2931 h 166455"/>
                  <a:gd name="connsiteX6" fmla="*/ 68759 w 295359"/>
                  <a:gd name="connsiteY6" fmla="*/ 35057 h 1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359" h="166455">
                    <a:moveTo>
                      <a:pt x="68759" y="35057"/>
                    </a:moveTo>
                    <a:cubicBezTo>
                      <a:pt x="35574" y="53101"/>
                      <a:pt x="-14815" y="95290"/>
                      <a:pt x="4142" y="138356"/>
                    </a:cubicBezTo>
                    <a:cubicBezTo>
                      <a:pt x="32743" y="203283"/>
                      <a:pt x="63755" y="138247"/>
                      <a:pt x="90712" y="116951"/>
                    </a:cubicBezTo>
                    <a:cubicBezTo>
                      <a:pt x="125577" y="89391"/>
                      <a:pt x="172533" y="76351"/>
                      <a:pt x="216402" y="85154"/>
                    </a:cubicBezTo>
                    <a:cubicBezTo>
                      <a:pt x="230977" y="88095"/>
                      <a:pt x="245350" y="93190"/>
                      <a:pt x="260235" y="92880"/>
                    </a:cubicBezTo>
                    <a:cubicBezTo>
                      <a:pt x="327263" y="91473"/>
                      <a:pt x="285311" y="11387"/>
                      <a:pt x="242318" y="2931"/>
                    </a:cubicBezTo>
                    <a:cubicBezTo>
                      <a:pt x="190651" y="-7242"/>
                      <a:pt x="114071" y="10419"/>
                      <a:pt x="68759" y="35057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FF51732F-87EB-4F74-49A6-B6A450976CDA}"/>
                  </a:ext>
                </a:extLst>
              </p:cNvPr>
              <p:cNvSpPr/>
              <p:nvPr/>
            </p:nvSpPr>
            <p:spPr>
              <a:xfrm>
                <a:off x="4753744" y="6301453"/>
                <a:ext cx="301040" cy="126348"/>
              </a:xfrm>
              <a:custGeom>
                <a:avLst/>
                <a:gdLst>
                  <a:gd name="connsiteX0" fmla="*/ 96474 w 301040"/>
                  <a:gd name="connsiteY0" fmla="*/ 2373 h 126348"/>
                  <a:gd name="connsiteX1" fmla="*/ 96 w 301040"/>
                  <a:gd name="connsiteY1" fmla="*/ 76889 h 126348"/>
                  <a:gd name="connsiteX2" fmla="*/ 88730 w 301040"/>
                  <a:gd name="connsiteY2" fmla="*/ 86788 h 126348"/>
                  <a:gd name="connsiteX3" fmla="*/ 217616 w 301040"/>
                  <a:gd name="connsiteY3" fmla="*/ 100522 h 126348"/>
                  <a:gd name="connsiteX4" fmla="*/ 256080 w 301040"/>
                  <a:gd name="connsiteY4" fmla="*/ 122932 h 126348"/>
                  <a:gd name="connsiteX5" fmla="*/ 270417 w 301040"/>
                  <a:gd name="connsiteY5" fmla="*/ 32344 h 126348"/>
                  <a:gd name="connsiteX6" fmla="*/ 96474 w 301040"/>
                  <a:gd name="connsiteY6" fmla="*/ 2373 h 12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040" h="126348">
                    <a:moveTo>
                      <a:pt x="96474" y="2373"/>
                    </a:moveTo>
                    <a:cubicBezTo>
                      <a:pt x="59106" y="7797"/>
                      <a:pt x="-2771" y="29914"/>
                      <a:pt x="96" y="76889"/>
                    </a:cubicBezTo>
                    <a:cubicBezTo>
                      <a:pt x="4425" y="147697"/>
                      <a:pt x="56056" y="97436"/>
                      <a:pt x="88730" y="86788"/>
                    </a:cubicBezTo>
                    <a:cubicBezTo>
                      <a:pt x="130955" y="73035"/>
                      <a:pt x="179537" y="77053"/>
                      <a:pt x="217616" y="100522"/>
                    </a:cubicBezTo>
                    <a:cubicBezTo>
                      <a:pt x="230291" y="108321"/>
                      <a:pt x="242016" y="118073"/>
                      <a:pt x="256080" y="122932"/>
                    </a:cubicBezTo>
                    <a:cubicBezTo>
                      <a:pt x="319436" y="144830"/>
                      <a:pt x="307820" y="55192"/>
                      <a:pt x="270417" y="32344"/>
                    </a:cubicBezTo>
                    <a:cubicBezTo>
                      <a:pt x="225488" y="4912"/>
                      <a:pt x="147539" y="-5042"/>
                      <a:pt x="96474" y="2373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A7E050C2-F880-4F04-176A-DCF625B36717}"/>
                  </a:ext>
                </a:extLst>
              </p:cNvPr>
              <p:cNvSpPr/>
              <p:nvPr/>
            </p:nvSpPr>
            <p:spPr>
              <a:xfrm>
                <a:off x="5574853" y="6490183"/>
                <a:ext cx="259751" cy="232489"/>
              </a:xfrm>
              <a:custGeom>
                <a:avLst/>
                <a:gdLst>
                  <a:gd name="connsiteX0" fmla="*/ 223686 w 259751"/>
                  <a:gd name="connsiteY0" fmla="*/ 95615 h 232489"/>
                  <a:gd name="connsiteX1" fmla="*/ 244891 w 259751"/>
                  <a:gd name="connsiteY1" fmla="*/ 215571 h 232489"/>
                  <a:gd name="connsiteX2" fmla="*/ 172640 w 259751"/>
                  <a:gd name="connsiteY2" fmla="*/ 163282 h 232489"/>
                  <a:gd name="connsiteX3" fmla="*/ 68025 w 259751"/>
                  <a:gd name="connsiteY3" fmla="*/ 86739 h 232489"/>
                  <a:gd name="connsiteX4" fmla="*/ 24503 w 259751"/>
                  <a:gd name="connsiteY4" fmla="*/ 77461 h 232489"/>
                  <a:gd name="connsiteX5" fmla="*/ 74820 w 259751"/>
                  <a:gd name="connsiteY5" fmla="*/ 791 h 232489"/>
                  <a:gd name="connsiteX6" fmla="*/ 223686 w 259751"/>
                  <a:gd name="connsiteY6" fmla="*/ 95615 h 23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751" h="232489">
                    <a:moveTo>
                      <a:pt x="223686" y="95615"/>
                    </a:moveTo>
                    <a:cubicBezTo>
                      <a:pt x="247703" y="124764"/>
                      <a:pt x="278605" y="182751"/>
                      <a:pt x="244891" y="215571"/>
                    </a:cubicBezTo>
                    <a:cubicBezTo>
                      <a:pt x="194063" y="265066"/>
                      <a:pt x="189661" y="193143"/>
                      <a:pt x="172640" y="163282"/>
                    </a:cubicBezTo>
                    <a:cubicBezTo>
                      <a:pt x="150650" y="124691"/>
                      <a:pt x="112004" y="94995"/>
                      <a:pt x="68025" y="86739"/>
                    </a:cubicBezTo>
                    <a:cubicBezTo>
                      <a:pt x="53414" y="84000"/>
                      <a:pt x="38165" y="83324"/>
                      <a:pt x="24503" y="77461"/>
                    </a:cubicBezTo>
                    <a:cubicBezTo>
                      <a:pt x="-37118" y="51052"/>
                      <a:pt x="31772" y="-7465"/>
                      <a:pt x="74820" y="791"/>
                    </a:cubicBezTo>
                    <a:cubicBezTo>
                      <a:pt x="126524" y="10708"/>
                      <a:pt x="190903" y="55782"/>
                      <a:pt x="223686" y="95615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F1DAAC3B-E5BA-1E5A-9164-BEF4EA030921}"/>
                  </a:ext>
                </a:extLst>
              </p:cNvPr>
              <p:cNvSpPr/>
              <p:nvPr/>
            </p:nvSpPr>
            <p:spPr>
              <a:xfrm>
                <a:off x="5585800" y="6384441"/>
                <a:ext cx="295343" cy="166446"/>
              </a:xfrm>
              <a:custGeom>
                <a:avLst/>
                <a:gdLst>
                  <a:gd name="connsiteX0" fmla="*/ 226601 w 295343"/>
                  <a:gd name="connsiteY0" fmla="*/ 35066 h 166446"/>
                  <a:gd name="connsiteX1" fmla="*/ 291200 w 295343"/>
                  <a:gd name="connsiteY1" fmla="*/ 138347 h 166446"/>
                  <a:gd name="connsiteX2" fmla="*/ 204630 w 295343"/>
                  <a:gd name="connsiteY2" fmla="*/ 116942 h 166446"/>
                  <a:gd name="connsiteX3" fmla="*/ 78958 w 295343"/>
                  <a:gd name="connsiteY3" fmla="*/ 85164 h 166446"/>
                  <a:gd name="connsiteX4" fmla="*/ 35125 w 295343"/>
                  <a:gd name="connsiteY4" fmla="*/ 92871 h 166446"/>
                  <a:gd name="connsiteX5" fmla="*/ 53042 w 295343"/>
                  <a:gd name="connsiteY5" fmla="*/ 2922 h 166446"/>
                  <a:gd name="connsiteX6" fmla="*/ 226601 w 295343"/>
                  <a:gd name="connsiteY6" fmla="*/ 35066 h 16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343" h="166446">
                    <a:moveTo>
                      <a:pt x="226601" y="35066"/>
                    </a:moveTo>
                    <a:cubicBezTo>
                      <a:pt x="259786" y="53092"/>
                      <a:pt x="310157" y="95281"/>
                      <a:pt x="291200" y="138347"/>
                    </a:cubicBezTo>
                    <a:cubicBezTo>
                      <a:pt x="262617" y="203274"/>
                      <a:pt x="231587" y="138237"/>
                      <a:pt x="204630" y="116942"/>
                    </a:cubicBezTo>
                    <a:cubicBezTo>
                      <a:pt x="169783" y="89400"/>
                      <a:pt x="122809" y="76342"/>
                      <a:pt x="78958" y="85164"/>
                    </a:cubicBezTo>
                    <a:cubicBezTo>
                      <a:pt x="64365" y="88104"/>
                      <a:pt x="49992" y="93181"/>
                      <a:pt x="35125" y="92871"/>
                    </a:cubicBezTo>
                    <a:cubicBezTo>
                      <a:pt x="-31903" y="91464"/>
                      <a:pt x="10049" y="11396"/>
                      <a:pt x="53042" y="2922"/>
                    </a:cubicBezTo>
                    <a:cubicBezTo>
                      <a:pt x="104710" y="-7232"/>
                      <a:pt x="181271" y="10428"/>
                      <a:pt x="226601" y="35066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ADDFD634-B3A8-E747-31F4-BE12F8B8AFA9}"/>
                  </a:ext>
                </a:extLst>
              </p:cNvPr>
              <p:cNvSpPr/>
              <p:nvPr/>
            </p:nvSpPr>
            <p:spPr>
              <a:xfrm>
                <a:off x="5603084" y="6250917"/>
                <a:ext cx="301042" cy="126365"/>
              </a:xfrm>
              <a:custGeom>
                <a:avLst/>
                <a:gdLst>
                  <a:gd name="connsiteX0" fmla="*/ 204551 w 301042"/>
                  <a:gd name="connsiteY0" fmla="*/ 2373 h 126365"/>
                  <a:gd name="connsiteX1" fmla="*/ 300946 w 301042"/>
                  <a:gd name="connsiteY1" fmla="*/ 76889 h 126365"/>
                  <a:gd name="connsiteX2" fmla="*/ 212313 w 301042"/>
                  <a:gd name="connsiteY2" fmla="*/ 86806 h 126365"/>
                  <a:gd name="connsiteX3" fmla="*/ 83408 w 301042"/>
                  <a:gd name="connsiteY3" fmla="*/ 100522 h 126365"/>
                  <a:gd name="connsiteX4" fmla="*/ 44963 w 301042"/>
                  <a:gd name="connsiteY4" fmla="*/ 122949 h 126365"/>
                  <a:gd name="connsiteX5" fmla="*/ 30608 w 301042"/>
                  <a:gd name="connsiteY5" fmla="*/ 32362 h 126365"/>
                  <a:gd name="connsiteX6" fmla="*/ 204551 w 301042"/>
                  <a:gd name="connsiteY6" fmla="*/ 2373 h 12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042" h="126365">
                    <a:moveTo>
                      <a:pt x="204551" y="2373"/>
                    </a:moveTo>
                    <a:cubicBezTo>
                      <a:pt x="241937" y="7798"/>
                      <a:pt x="303814" y="29933"/>
                      <a:pt x="300946" y="76889"/>
                    </a:cubicBezTo>
                    <a:cubicBezTo>
                      <a:pt x="296618" y="147715"/>
                      <a:pt x="244986" y="97453"/>
                      <a:pt x="212313" y="86806"/>
                    </a:cubicBezTo>
                    <a:cubicBezTo>
                      <a:pt x="170069" y="73035"/>
                      <a:pt x="121487" y="77053"/>
                      <a:pt x="83408" y="100522"/>
                    </a:cubicBezTo>
                    <a:cubicBezTo>
                      <a:pt x="70751" y="108320"/>
                      <a:pt x="59026" y="118073"/>
                      <a:pt x="44963" y="122949"/>
                    </a:cubicBezTo>
                    <a:cubicBezTo>
                      <a:pt x="-18394" y="144848"/>
                      <a:pt x="-6778" y="55192"/>
                      <a:pt x="30608" y="32362"/>
                    </a:cubicBezTo>
                    <a:cubicBezTo>
                      <a:pt x="75555" y="4912"/>
                      <a:pt x="153504" y="-5042"/>
                      <a:pt x="204551" y="2373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53C4B062-A7C2-BCA0-58BF-28F43D67B824}"/>
                  </a:ext>
                </a:extLst>
              </p:cNvPr>
              <p:cNvSpPr/>
              <p:nvPr/>
            </p:nvSpPr>
            <p:spPr>
              <a:xfrm>
                <a:off x="5192015" y="6017260"/>
                <a:ext cx="67159" cy="187093"/>
              </a:xfrm>
              <a:custGeom>
                <a:avLst/>
                <a:gdLst>
                  <a:gd name="connsiteX0" fmla="*/ 17083 w 67159"/>
                  <a:gd name="connsiteY0" fmla="*/ 27715 h 187093"/>
                  <a:gd name="connsiteX1" fmla="*/ 9102 w 67159"/>
                  <a:gd name="connsiteY1" fmla="*/ 89812 h 187093"/>
                  <a:gd name="connsiteX2" fmla="*/ 3769 w 67159"/>
                  <a:gd name="connsiteY2" fmla="*/ 161752 h 187093"/>
                  <a:gd name="connsiteX3" fmla="*/ 56569 w 67159"/>
                  <a:gd name="connsiteY3" fmla="*/ 161752 h 187093"/>
                  <a:gd name="connsiteX4" fmla="*/ 67144 w 67159"/>
                  <a:gd name="connsiteY4" fmla="*/ 32299 h 187093"/>
                  <a:gd name="connsiteX5" fmla="*/ 299 w 67159"/>
                  <a:gd name="connsiteY5" fmla="*/ 32299 h 187093"/>
                  <a:gd name="connsiteX6" fmla="*/ 3769 w 67159"/>
                  <a:gd name="connsiteY6" fmla="*/ 161752 h 187093"/>
                  <a:gd name="connsiteX7" fmla="*/ 56569 w 67159"/>
                  <a:gd name="connsiteY7" fmla="*/ 161752 h 187093"/>
                  <a:gd name="connsiteX8" fmla="*/ 53355 w 67159"/>
                  <a:gd name="connsiteY8" fmla="*/ 97007 h 187093"/>
                  <a:gd name="connsiteX9" fmla="*/ 50341 w 67159"/>
                  <a:gd name="connsiteY9" fmla="*/ 27715 h 187093"/>
                  <a:gd name="connsiteX10" fmla="*/ 17083 w 67159"/>
                  <a:gd name="connsiteY10" fmla="*/ 27715 h 187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159" h="187093">
                    <a:moveTo>
                      <a:pt x="17083" y="27715"/>
                    </a:moveTo>
                    <a:cubicBezTo>
                      <a:pt x="10892" y="47294"/>
                      <a:pt x="10563" y="69411"/>
                      <a:pt x="9102" y="89812"/>
                    </a:cubicBezTo>
                    <a:cubicBezTo>
                      <a:pt x="7367" y="113792"/>
                      <a:pt x="5541" y="137772"/>
                      <a:pt x="3769" y="161752"/>
                    </a:cubicBezTo>
                    <a:cubicBezTo>
                      <a:pt x="1212" y="196015"/>
                      <a:pt x="53154" y="195065"/>
                      <a:pt x="56569" y="161752"/>
                    </a:cubicBezTo>
                    <a:cubicBezTo>
                      <a:pt x="60971" y="118759"/>
                      <a:pt x="65957" y="75511"/>
                      <a:pt x="67144" y="32299"/>
                    </a:cubicBezTo>
                    <a:cubicBezTo>
                      <a:pt x="68331" y="-10821"/>
                      <a:pt x="1468" y="-10712"/>
                      <a:pt x="299" y="32299"/>
                    </a:cubicBezTo>
                    <a:cubicBezTo>
                      <a:pt x="-888" y="75401"/>
                      <a:pt x="1705" y="118704"/>
                      <a:pt x="3769" y="161752"/>
                    </a:cubicBezTo>
                    <a:cubicBezTo>
                      <a:pt x="21357" y="161752"/>
                      <a:pt x="38963" y="161752"/>
                      <a:pt x="56569" y="161752"/>
                    </a:cubicBezTo>
                    <a:cubicBezTo>
                      <a:pt x="54926" y="140164"/>
                      <a:pt x="53647" y="118650"/>
                      <a:pt x="53355" y="97007"/>
                    </a:cubicBezTo>
                    <a:cubicBezTo>
                      <a:pt x="53044" y="74086"/>
                      <a:pt x="54816" y="50289"/>
                      <a:pt x="50341" y="27715"/>
                    </a:cubicBezTo>
                    <a:cubicBezTo>
                      <a:pt x="46853" y="10054"/>
                      <a:pt x="21923" y="12483"/>
                      <a:pt x="17083" y="27715"/>
                    </a:cubicBezTo>
                    <a:close/>
                  </a:path>
                </a:pathLst>
              </a:custGeom>
              <a:solidFill>
                <a:srgbClr val="AA191C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DF6D092D-CEB4-A1D1-E104-DE5EB42E53D8}"/>
                  </a:ext>
                </a:extLst>
              </p:cNvPr>
              <p:cNvSpPr/>
              <p:nvPr/>
            </p:nvSpPr>
            <p:spPr>
              <a:xfrm>
                <a:off x="5411032" y="5992507"/>
                <a:ext cx="80974" cy="169427"/>
              </a:xfrm>
              <a:custGeom>
                <a:avLst/>
                <a:gdLst>
                  <a:gd name="connsiteX0" fmla="*/ 42526 w 80974"/>
                  <a:gd name="connsiteY0" fmla="*/ 19539 h 169427"/>
                  <a:gd name="connsiteX1" fmla="*/ 19459 w 80974"/>
                  <a:gd name="connsiteY1" fmla="*/ 74110 h 169427"/>
                  <a:gd name="connsiteX2" fmla="*/ 1067 w 80974"/>
                  <a:gd name="connsiteY2" fmla="*/ 138727 h 169427"/>
                  <a:gd name="connsiteX3" fmla="*/ 48918 w 80974"/>
                  <a:gd name="connsiteY3" fmla="*/ 151913 h 169427"/>
                  <a:gd name="connsiteX4" fmla="*/ 80112 w 80974"/>
                  <a:gd name="connsiteY4" fmla="*/ 36633 h 169427"/>
                  <a:gd name="connsiteX5" fmla="*/ 23532 w 80974"/>
                  <a:gd name="connsiteY5" fmla="*/ 21036 h 169427"/>
                  <a:gd name="connsiteX6" fmla="*/ 1067 w 80974"/>
                  <a:gd name="connsiteY6" fmla="*/ 138727 h 169427"/>
                  <a:gd name="connsiteX7" fmla="*/ 48918 w 80974"/>
                  <a:gd name="connsiteY7" fmla="*/ 151913 h 169427"/>
                  <a:gd name="connsiteX8" fmla="*/ 60716 w 80974"/>
                  <a:gd name="connsiteY8" fmla="*/ 85488 h 169427"/>
                  <a:gd name="connsiteX9" fmla="*/ 64515 w 80974"/>
                  <a:gd name="connsiteY9" fmla="*/ 25346 h 169427"/>
                  <a:gd name="connsiteX10" fmla="*/ 42526 w 80974"/>
                  <a:gd name="connsiteY10" fmla="*/ 19539 h 16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974" h="169427">
                    <a:moveTo>
                      <a:pt x="42526" y="19539"/>
                    </a:moveTo>
                    <a:cubicBezTo>
                      <a:pt x="29942" y="35099"/>
                      <a:pt x="24865" y="55061"/>
                      <a:pt x="19459" y="74110"/>
                    </a:cubicBezTo>
                    <a:cubicBezTo>
                      <a:pt x="13322" y="95643"/>
                      <a:pt x="7204" y="117194"/>
                      <a:pt x="1067" y="138727"/>
                    </a:cubicBezTo>
                    <a:cubicBezTo>
                      <a:pt x="-7699" y="169574"/>
                      <a:pt x="40169" y="182633"/>
                      <a:pt x="48918" y="151913"/>
                    </a:cubicBezTo>
                    <a:cubicBezTo>
                      <a:pt x="59785" y="113688"/>
                      <a:pt x="71181" y="75370"/>
                      <a:pt x="80112" y="36633"/>
                    </a:cubicBezTo>
                    <a:cubicBezTo>
                      <a:pt x="88586" y="-186"/>
                      <a:pt x="32024" y="-15820"/>
                      <a:pt x="23532" y="21036"/>
                    </a:cubicBezTo>
                    <a:cubicBezTo>
                      <a:pt x="14582" y="59901"/>
                      <a:pt x="8044" y="99460"/>
                      <a:pt x="1067" y="138727"/>
                    </a:cubicBezTo>
                    <a:cubicBezTo>
                      <a:pt x="17011" y="143128"/>
                      <a:pt x="32955" y="147530"/>
                      <a:pt x="48918" y="151913"/>
                    </a:cubicBezTo>
                    <a:cubicBezTo>
                      <a:pt x="52844" y="129778"/>
                      <a:pt x="56771" y="107624"/>
                      <a:pt x="60716" y="85488"/>
                    </a:cubicBezTo>
                    <a:cubicBezTo>
                      <a:pt x="64168" y="65983"/>
                      <a:pt x="69063" y="44888"/>
                      <a:pt x="64515" y="25346"/>
                    </a:cubicBezTo>
                    <a:cubicBezTo>
                      <a:pt x="62397" y="16324"/>
                      <a:pt x="48753" y="11813"/>
                      <a:pt x="42526" y="19539"/>
                    </a:cubicBezTo>
                    <a:close/>
                  </a:path>
                </a:pathLst>
              </a:custGeom>
              <a:solidFill>
                <a:srgbClr val="AA191C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5EA10B48-3E46-5E13-33BD-AB2AFFC59E1E}"/>
                  </a:ext>
                </a:extLst>
              </p:cNvPr>
              <p:cNvSpPr/>
              <p:nvPr/>
            </p:nvSpPr>
            <p:spPr>
              <a:xfrm>
                <a:off x="4905822" y="6055137"/>
                <a:ext cx="169125" cy="187145"/>
              </a:xfrm>
              <a:custGeom>
                <a:avLst/>
                <a:gdLst>
                  <a:gd name="connsiteX0" fmla="*/ 264 w 169125"/>
                  <a:gd name="connsiteY0" fmla="*/ 56391 h 187145"/>
                  <a:gd name="connsiteX1" fmla="*/ 6620 w 169125"/>
                  <a:gd name="connsiteY1" fmla="*/ 33050 h 187145"/>
                  <a:gd name="connsiteX2" fmla="*/ 23349 w 169125"/>
                  <a:gd name="connsiteY2" fmla="*/ 15133 h 187145"/>
                  <a:gd name="connsiteX3" fmla="*/ 99235 w 169125"/>
                  <a:gd name="connsiteY3" fmla="*/ 3993 h 187145"/>
                  <a:gd name="connsiteX4" fmla="*/ 158774 w 169125"/>
                  <a:gd name="connsiteY4" fmla="*/ 53651 h 187145"/>
                  <a:gd name="connsiteX5" fmla="*/ 169093 w 169125"/>
                  <a:gd name="connsiteY5" fmla="*/ 87311 h 187145"/>
                  <a:gd name="connsiteX6" fmla="*/ 156491 w 169125"/>
                  <a:gd name="connsiteY6" fmla="*/ 133902 h 187145"/>
                  <a:gd name="connsiteX7" fmla="*/ 130667 w 169125"/>
                  <a:gd name="connsiteY7" fmla="*/ 173479 h 187145"/>
                  <a:gd name="connsiteX8" fmla="*/ 264 w 169125"/>
                  <a:gd name="connsiteY8" fmla="*/ 56391 h 18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125" h="187145">
                    <a:moveTo>
                      <a:pt x="264" y="56391"/>
                    </a:moveTo>
                    <a:cubicBezTo>
                      <a:pt x="1068" y="48318"/>
                      <a:pt x="2730" y="40191"/>
                      <a:pt x="6620" y="33050"/>
                    </a:cubicBezTo>
                    <a:cubicBezTo>
                      <a:pt x="10565" y="25818"/>
                      <a:pt x="16628" y="19900"/>
                      <a:pt x="23349" y="15133"/>
                    </a:cubicBezTo>
                    <a:cubicBezTo>
                      <a:pt x="44955" y="-190"/>
                      <a:pt x="73921" y="-3824"/>
                      <a:pt x="99235" y="3993"/>
                    </a:cubicBezTo>
                    <a:cubicBezTo>
                      <a:pt x="124530" y="11827"/>
                      <a:pt x="145935" y="30475"/>
                      <a:pt x="158774" y="53651"/>
                    </a:cubicBezTo>
                    <a:cubicBezTo>
                      <a:pt x="164509" y="64007"/>
                      <a:pt x="168673" y="75476"/>
                      <a:pt x="169093" y="87311"/>
                    </a:cubicBezTo>
                    <a:cubicBezTo>
                      <a:pt x="169641" y="103548"/>
                      <a:pt x="163176" y="119108"/>
                      <a:pt x="156491" y="133902"/>
                    </a:cubicBezTo>
                    <a:cubicBezTo>
                      <a:pt x="149935" y="148366"/>
                      <a:pt x="142720" y="163142"/>
                      <a:pt x="130667" y="173479"/>
                    </a:cubicBezTo>
                    <a:cubicBezTo>
                      <a:pt x="68333" y="226973"/>
                      <a:pt x="-4959" y="109812"/>
                      <a:pt x="264" y="56391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8CFD7B87-9413-E8B8-A3D4-168223FFE0D6}"/>
                  </a:ext>
                </a:extLst>
              </p:cNvPr>
              <p:cNvSpPr/>
              <p:nvPr/>
            </p:nvSpPr>
            <p:spPr>
              <a:xfrm>
                <a:off x="4758647" y="5799529"/>
                <a:ext cx="327729" cy="349447"/>
              </a:xfrm>
              <a:custGeom>
                <a:avLst/>
                <a:gdLst>
                  <a:gd name="connsiteX0" fmla="*/ 273312 w 327729"/>
                  <a:gd name="connsiteY0" fmla="*/ 316327 h 349447"/>
                  <a:gd name="connsiteX1" fmla="*/ 163731 w 327729"/>
                  <a:gd name="connsiteY1" fmla="*/ 347576 h 349447"/>
                  <a:gd name="connsiteX2" fmla="*/ 22881 w 327729"/>
                  <a:gd name="connsiteY2" fmla="*/ 248715 h 349447"/>
                  <a:gd name="connsiteX3" fmla="*/ 62057 w 327729"/>
                  <a:gd name="connsiteY3" fmla="*/ 34921 h 349447"/>
                  <a:gd name="connsiteX4" fmla="*/ 82695 w 327729"/>
                  <a:gd name="connsiteY4" fmla="*/ 60234 h 349447"/>
                  <a:gd name="connsiteX5" fmla="*/ 88996 w 327729"/>
                  <a:gd name="connsiteY5" fmla="*/ 96853 h 349447"/>
                  <a:gd name="connsiteX6" fmla="*/ 111697 w 327729"/>
                  <a:gd name="connsiteY6" fmla="*/ 107994 h 349447"/>
                  <a:gd name="connsiteX7" fmla="*/ 118473 w 327729"/>
                  <a:gd name="connsiteY7" fmla="*/ 164154 h 349447"/>
                  <a:gd name="connsiteX8" fmla="*/ 173666 w 327729"/>
                  <a:gd name="connsiteY8" fmla="*/ 207841 h 349447"/>
                  <a:gd name="connsiteX9" fmla="*/ 163603 w 327729"/>
                  <a:gd name="connsiteY9" fmla="*/ 131079 h 349447"/>
                  <a:gd name="connsiteX10" fmla="*/ 153631 w 327729"/>
                  <a:gd name="connsiteY10" fmla="*/ 116559 h 349447"/>
                  <a:gd name="connsiteX11" fmla="*/ 155055 w 327729"/>
                  <a:gd name="connsiteY11" fmla="*/ 102624 h 349447"/>
                  <a:gd name="connsiteX12" fmla="*/ 126783 w 327729"/>
                  <a:gd name="connsiteY12" fmla="*/ 66827 h 349447"/>
                  <a:gd name="connsiteX13" fmla="*/ 138527 w 327729"/>
                  <a:gd name="connsiteY13" fmla="*/ 11854 h 349447"/>
                  <a:gd name="connsiteX14" fmla="*/ 198395 w 327729"/>
                  <a:gd name="connsiteY14" fmla="*/ 1863 h 349447"/>
                  <a:gd name="connsiteX15" fmla="*/ 311447 w 327729"/>
                  <a:gd name="connsiteY15" fmla="*/ 94497 h 349447"/>
                  <a:gd name="connsiteX16" fmla="*/ 316780 w 327729"/>
                  <a:gd name="connsiteY16" fmla="*/ 243053 h 349447"/>
                  <a:gd name="connsiteX17" fmla="*/ 273312 w 327729"/>
                  <a:gd name="connsiteY17" fmla="*/ 316327 h 34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7729" h="349447">
                    <a:moveTo>
                      <a:pt x="273312" y="316327"/>
                    </a:moveTo>
                    <a:cubicBezTo>
                      <a:pt x="245424" y="342535"/>
                      <a:pt x="201427" y="354334"/>
                      <a:pt x="163731" y="347576"/>
                    </a:cubicBezTo>
                    <a:cubicBezTo>
                      <a:pt x="97726" y="335741"/>
                      <a:pt x="58094" y="304912"/>
                      <a:pt x="22881" y="248715"/>
                    </a:cubicBezTo>
                    <a:cubicBezTo>
                      <a:pt x="-19344" y="181322"/>
                      <a:pt x="-1318" y="82954"/>
                      <a:pt x="62057" y="34921"/>
                    </a:cubicBezTo>
                    <a:cubicBezTo>
                      <a:pt x="74202" y="30592"/>
                      <a:pt x="83170" y="47358"/>
                      <a:pt x="82695" y="60234"/>
                    </a:cubicBezTo>
                    <a:cubicBezTo>
                      <a:pt x="82202" y="73110"/>
                      <a:pt x="79225" y="88451"/>
                      <a:pt x="88996" y="96853"/>
                    </a:cubicBezTo>
                    <a:cubicBezTo>
                      <a:pt x="95424" y="102368"/>
                      <a:pt x="105287" y="102441"/>
                      <a:pt x="111697" y="107994"/>
                    </a:cubicBezTo>
                    <a:cubicBezTo>
                      <a:pt x="126436" y="120778"/>
                      <a:pt x="110437" y="146366"/>
                      <a:pt x="118473" y="164154"/>
                    </a:cubicBezTo>
                    <a:cubicBezTo>
                      <a:pt x="128518" y="186381"/>
                      <a:pt x="169301" y="183861"/>
                      <a:pt x="173666" y="207841"/>
                    </a:cubicBezTo>
                    <a:cubicBezTo>
                      <a:pt x="186852" y="183605"/>
                      <a:pt x="182578" y="151096"/>
                      <a:pt x="163603" y="131079"/>
                    </a:cubicBezTo>
                    <a:cubicBezTo>
                      <a:pt x="159493" y="126732"/>
                      <a:pt x="154526" y="122458"/>
                      <a:pt x="153631" y="116559"/>
                    </a:cubicBezTo>
                    <a:cubicBezTo>
                      <a:pt x="152937" y="111920"/>
                      <a:pt x="154964" y="107318"/>
                      <a:pt x="155055" y="102624"/>
                    </a:cubicBezTo>
                    <a:cubicBezTo>
                      <a:pt x="155348" y="86954"/>
                      <a:pt x="136152" y="79392"/>
                      <a:pt x="126783" y="66827"/>
                    </a:cubicBezTo>
                    <a:cubicBezTo>
                      <a:pt x="114327" y="50134"/>
                      <a:pt x="121815" y="24273"/>
                      <a:pt x="138527" y="11854"/>
                    </a:cubicBezTo>
                    <a:cubicBezTo>
                      <a:pt x="155238" y="-584"/>
                      <a:pt x="177921" y="-1917"/>
                      <a:pt x="198395" y="1863"/>
                    </a:cubicBezTo>
                    <a:cubicBezTo>
                      <a:pt x="248236" y="11050"/>
                      <a:pt x="290754" y="48235"/>
                      <a:pt x="311447" y="94497"/>
                    </a:cubicBezTo>
                    <a:cubicBezTo>
                      <a:pt x="332140" y="140740"/>
                      <a:pt x="332194" y="194783"/>
                      <a:pt x="316780" y="243053"/>
                    </a:cubicBezTo>
                    <a:cubicBezTo>
                      <a:pt x="308050" y="270412"/>
                      <a:pt x="294224" y="296657"/>
                      <a:pt x="273312" y="316327"/>
                    </a:cubicBezTo>
                    <a:close/>
                  </a:path>
                </a:pathLst>
              </a:custGeom>
              <a:solidFill>
                <a:srgbClr val="E7424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EE776572-C65A-F783-BCB0-C99E41425FFE}"/>
                  </a:ext>
                </a:extLst>
              </p:cNvPr>
              <p:cNvSpPr/>
              <p:nvPr/>
            </p:nvSpPr>
            <p:spPr>
              <a:xfrm>
                <a:off x="5527246" y="5996762"/>
                <a:ext cx="167312" cy="183312"/>
              </a:xfrm>
              <a:custGeom>
                <a:avLst/>
                <a:gdLst>
                  <a:gd name="connsiteX0" fmla="*/ 65918 w 167312"/>
                  <a:gd name="connsiteY0" fmla="*/ 7503 h 183312"/>
                  <a:gd name="connsiteX1" fmla="*/ 88949 w 167312"/>
                  <a:gd name="connsiteY1" fmla="*/ 125 h 183312"/>
                  <a:gd name="connsiteX2" fmla="*/ 113093 w 167312"/>
                  <a:gd name="connsiteY2" fmla="*/ 4398 h 183312"/>
                  <a:gd name="connsiteX3" fmla="*/ 163738 w 167312"/>
                  <a:gd name="connsiteY3" fmla="*/ 62020 h 183312"/>
                  <a:gd name="connsiteX4" fmla="*/ 154497 w 167312"/>
                  <a:gd name="connsiteY4" fmla="*/ 138983 h 183312"/>
                  <a:gd name="connsiteX5" fmla="*/ 131868 w 167312"/>
                  <a:gd name="connsiteY5" fmla="*/ 165959 h 183312"/>
                  <a:gd name="connsiteX6" fmla="*/ 85917 w 167312"/>
                  <a:gd name="connsiteY6" fmla="*/ 180752 h 183312"/>
                  <a:gd name="connsiteX7" fmla="*/ 38669 w 167312"/>
                  <a:gd name="connsiteY7" fmla="*/ 180643 h 183312"/>
                  <a:gd name="connsiteX8" fmla="*/ 65918 w 167312"/>
                  <a:gd name="connsiteY8" fmla="*/ 7503 h 183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312" h="183312">
                    <a:moveTo>
                      <a:pt x="65918" y="7503"/>
                    </a:moveTo>
                    <a:cubicBezTo>
                      <a:pt x="73114" y="3777"/>
                      <a:pt x="80858" y="764"/>
                      <a:pt x="88949" y="125"/>
                    </a:cubicBezTo>
                    <a:cubicBezTo>
                      <a:pt x="97168" y="-515"/>
                      <a:pt x="105441" y="1366"/>
                      <a:pt x="113093" y="4398"/>
                    </a:cubicBezTo>
                    <a:cubicBezTo>
                      <a:pt x="137694" y="14206"/>
                      <a:pt x="156524" y="36524"/>
                      <a:pt x="163738" y="62020"/>
                    </a:cubicBezTo>
                    <a:cubicBezTo>
                      <a:pt x="170953" y="87498"/>
                      <a:pt x="166935" y="115606"/>
                      <a:pt x="154497" y="138983"/>
                    </a:cubicBezTo>
                    <a:cubicBezTo>
                      <a:pt x="148926" y="149448"/>
                      <a:pt x="141585" y="159183"/>
                      <a:pt x="131868" y="165959"/>
                    </a:cubicBezTo>
                    <a:cubicBezTo>
                      <a:pt x="118554" y="175255"/>
                      <a:pt x="101971" y="178305"/>
                      <a:pt x="85917" y="180752"/>
                    </a:cubicBezTo>
                    <a:cubicBezTo>
                      <a:pt x="70229" y="183126"/>
                      <a:pt x="53919" y="185117"/>
                      <a:pt x="38669" y="180643"/>
                    </a:cubicBezTo>
                    <a:cubicBezTo>
                      <a:pt x="-40120" y="157447"/>
                      <a:pt x="18250" y="32196"/>
                      <a:pt x="65918" y="7503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7368E815-CCF8-E03A-05BE-E4F2C90E489C}"/>
                  </a:ext>
                </a:extLst>
              </p:cNvPr>
              <p:cNvSpPr/>
              <p:nvPr/>
            </p:nvSpPr>
            <p:spPr>
              <a:xfrm>
                <a:off x="4965180" y="6111443"/>
                <a:ext cx="718498" cy="600623"/>
              </a:xfrm>
              <a:custGeom>
                <a:avLst/>
                <a:gdLst>
                  <a:gd name="connsiteX0" fmla="*/ 373 w 718498"/>
                  <a:gd name="connsiteY0" fmla="*/ 246754 h 600623"/>
                  <a:gd name="connsiteX1" fmla="*/ 118210 w 718498"/>
                  <a:gd name="connsiteY1" fmla="*/ 38402 h 600623"/>
                  <a:gd name="connsiteX2" fmla="*/ 299203 w 718498"/>
                  <a:gd name="connsiteY2" fmla="*/ 10203 h 600623"/>
                  <a:gd name="connsiteX3" fmla="*/ 476817 w 718498"/>
                  <a:gd name="connsiteY3" fmla="*/ 304 h 600623"/>
                  <a:gd name="connsiteX4" fmla="*/ 712966 w 718498"/>
                  <a:gd name="connsiteY4" fmla="*/ 194391 h 600623"/>
                  <a:gd name="connsiteX5" fmla="*/ 668603 w 718498"/>
                  <a:gd name="connsiteY5" fmla="*/ 474720 h 600623"/>
                  <a:gd name="connsiteX6" fmla="*/ 133278 w 718498"/>
                  <a:gd name="connsiteY6" fmla="*/ 550131 h 600623"/>
                  <a:gd name="connsiteX7" fmla="*/ 14710 w 718498"/>
                  <a:gd name="connsiteY7" fmla="*/ 423107 h 600623"/>
                  <a:gd name="connsiteX8" fmla="*/ 373 w 718498"/>
                  <a:gd name="connsiteY8" fmla="*/ 246754 h 600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498" h="600623">
                    <a:moveTo>
                      <a:pt x="373" y="246754"/>
                    </a:moveTo>
                    <a:cubicBezTo>
                      <a:pt x="-4540" y="167964"/>
                      <a:pt x="39311" y="67697"/>
                      <a:pt x="118210" y="38402"/>
                    </a:cubicBezTo>
                    <a:cubicBezTo>
                      <a:pt x="171576" y="18604"/>
                      <a:pt x="242750" y="17015"/>
                      <a:pt x="299203" y="10203"/>
                    </a:cubicBezTo>
                    <a:cubicBezTo>
                      <a:pt x="358121" y="3080"/>
                      <a:pt x="417460" y="-1212"/>
                      <a:pt x="476817" y="304"/>
                    </a:cubicBezTo>
                    <a:cubicBezTo>
                      <a:pt x="598124" y="3391"/>
                      <a:pt x="694775" y="68975"/>
                      <a:pt x="712966" y="194391"/>
                    </a:cubicBezTo>
                    <a:cubicBezTo>
                      <a:pt x="724563" y="274350"/>
                      <a:pt x="721495" y="408131"/>
                      <a:pt x="668603" y="474720"/>
                    </a:cubicBezTo>
                    <a:cubicBezTo>
                      <a:pt x="555478" y="617086"/>
                      <a:pt x="284720" y="633541"/>
                      <a:pt x="133278" y="550131"/>
                    </a:cubicBezTo>
                    <a:cubicBezTo>
                      <a:pt x="85262" y="523685"/>
                      <a:pt x="32700" y="476729"/>
                      <a:pt x="14710" y="423107"/>
                    </a:cubicBezTo>
                    <a:cubicBezTo>
                      <a:pt x="-2567" y="371677"/>
                      <a:pt x="3807" y="301636"/>
                      <a:pt x="373" y="246754"/>
                    </a:cubicBezTo>
                    <a:close/>
                  </a:path>
                </a:pathLst>
              </a:custGeom>
              <a:solidFill>
                <a:srgbClr val="E7424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D9640795-DEE5-B028-1E07-8B640411CB2E}"/>
                  </a:ext>
                </a:extLst>
              </p:cNvPr>
              <p:cNvSpPr/>
              <p:nvPr/>
            </p:nvSpPr>
            <p:spPr>
              <a:xfrm>
                <a:off x="5554888" y="5773158"/>
                <a:ext cx="336864" cy="342985"/>
              </a:xfrm>
              <a:custGeom>
                <a:avLst/>
                <a:gdLst>
                  <a:gd name="connsiteX0" fmla="*/ 103168 w 336864"/>
                  <a:gd name="connsiteY0" fmla="*/ 339046 h 342985"/>
                  <a:gd name="connsiteX1" fmla="*/ 17292 w 336864"/>
                  <a:gd name="connsiteY1" fmla="*/ 264128 h 342985"/>
                  <a:gd name="connsiteX2" fmla="*/ 23557 w 336864"/>
                  <a:gd name="connsiteY2" fmla="*/ 92176 h 342985"/>
                  <a:gd name="connsiteX3" fmla="*/ 224238 w 336864"/>
                  <a:gd name="connsiteY3" fmla="*/ 8675 h 342985"/>
                  <a:gd name="connsiteX4" fmla="*/ 214229 w 336864"/>
                  <a:gd name="connsiteY4" fmla="*/ 39741 h 342985"/>
                  <a:gd name="connsiteX5" fmla="*/ 186943 w 336864"/>
                  <a:gd name="connsiteY5" fmla="*/ 64963 h 342985"/>
                  <a:gd name="connsiteX6" fmla="*/ 189957 w 336864"/>
                  <a:gd name="connsiteY6" fmla="*/ 90076 h 342985"/>
                  <a:gd name="connsiteX7" fmla="*/ 146526 w 336864"/>
                  <a:gd name="connsiteY7" fmla="*/ 126347 h 342985"/>
                  <a:gd name="connsiteX8" fmla="*/ 139933 w 336864"/>
                  <a:gd name="connsiteY8" fmla="*/ 196425 h 342985"/>
                  <a:gd name="connsiteX9" fmla="*/ 198851 w 336864"/>
                  <a:gd name="connsiteY9" fmla="*/ 146200 h 342985"/>
                  <a:gd name="connsiteX10" fmla="*/ 205590 w 336864"/>
                  <a:gd name="connsiteY10" fmla="*/ 129927 h 342985"/>
                  <a:gd name="connsiteX11" fmla="*/ 218065 w 336864"/>
                  <a:gd name="connsiteY11" fmla="*/ 123535 h 342985"/>
                  <a:gd name="connsiteX12" fmla="*/ 232712 w 336864"/>
                  <a:gd name="connsiteY12" fmla="*/ 80323 h 342985"/>
                  <a:gd name="connsiteX13" fmla="*/ 285220 w 336864"/>
                  <a:gd name="connsiteY13" fmla="*/ 60251 h 342985"/>
                  <a:gd name="connsiteX14" fmla="*/ 326185 w 336864"/>
                  <a:gd name="connsiteY14" fmla="*/ 105034 h 342985"/>
                  <a:gd name="connsiteX15" fmla="*/ 310022 w 336864"/>
                  <a:gd name="connsiteY15" fmla="*/ 250303 h 342985"/>
                  <a:gd name="connsiteX16" fmla="*/ 188277 w 336864"/>
                  <a:gd name="connsiteY16" fmla="*/ 335631 h 342985"/>
                  <a:gd name="connsiteX17" fmla="*/ 103168 w 336864"/>
                  <a:gd name="connsiteY17" fmla="*/ 339046 h 34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6864" h="342985">
                    <a:moveTo>
                      <a:pt x="103168" y="339046"/>
                    </a:moveTo>
                    <a:cubicBezTo>
                      <a:pt x="65983" y="329932"/>
                      <a:pt x="32159" y="299450"/>
                      <a:pt x="17292" y="264128"/>
                    </a:cubicBezTo>
                    <a:cubicBezTo>
                      <a:pt x="-8697" y="202324"/>
                      <a:pt x="-4405" y="152300"/>
                      <a:pt x="23557" y="92176"/>
                    </a:cubicBezTo>
                    <a:cubicBezTo>
                      <a:pt x="57107" y="20071"/>
                      <a:pt x="149430" y="-18356"/>
                      <a:pt x="224238" y="8675"/>
                    </a:cubicBezTo>
                    <a:cubicBezTo>
                      <a:pt x="234465" y="16492"/>
                      <a:pt x="225297" y="33148"/>
                      <a:pt x="214229" y="39741"/>
                    </a:cubicBezTo>
                    <a:cubicBezTo>
                      <a:pt x="203180" y="46352"/>
                      <a:pt x="188678" y="52197"/>
                      <a:pt x="186943" y="64963"/>
                    </a:cubicBezTo>
                    <a:cubicBezTo>
                      <a:pt x="185811" y="73383"/>
                      <a:pt x="191126" y="81674"/>
                      <a:pt x="189957" y="90076"/>
                    </a:cubicBezTo>
                    <a:cubicBezTo>
                      <a:pt x="187254" y="109399"/>
                      <a:pt x="157082" y="109910"/>
                      <a:pt x="146526" y="126347"/>
                    </a:cubicBezTo>
                    <a:cubicBezTo>
                      <a:pt x="133358" y="146857"/>
                      <a:pt x="157667" y="179695"/>
                      <a:pt x="139933" y="196425"/>
                    </a:cubicBezTo>
                    <a:cubicBezTo>
                      <a:pt x="167437" y="194288"/>
                      <a:pt x="192386" y="173011"/>
                      <a:pt x="198851" y="146200"/>
                    </a:cubicBezTo>
                    <a:cubicBezTo>
                      <a:pt x="200239" y="140374"/>
                      <a:pt x="201116" y="133872"/>
                      <a:pt x="205590" y="129927"/>
                    </a:cubicBezTo>
                    <a:cubicBezTo>
                      <a:pt x="209115" y="126804"/>
                      <a:pt x="214083" y="126000"/>
                      <a:pt x="218065" y="123535"/>
                    </a:cubicBezTo>
                    <a:cubicBezTo>
                      <a:pt x="231360" y="115243"/>
                      <a:pt x="227269" y="95025"/>
                      <a:pt x="232712" y="80323"/>
                    </a:cubicBezTo>
                    <a:cubicBezTo>
                      <a:pt x="239926" y="60799"/>
                      <a:pt x="265696" y="53001"/>
                      <a:pt x="285220" y="60251"/>
                    </a:cubicBezTo>
                    <a:cubicBezTo>
                      <a:pt x="304726" y="67502"/>
                      <a:pt x="318204" y="85802"/>
                      <a:pt x="326185" y="105034"/>
                    </a:cubicBezTo>
                    <a:cubicBezTo>
                      <a:pt x="345599" y="151843"/>
                      <a:pt x="337564" y="207767"/>
                      <a:pt x="310022" y="250303"/>
                    </a:cubicBezTo>
                    <a:cubicBezTo>
                      <a:pt x="282480" y="292839"/>
                      <a:pt x="237168" y="322280"/>
                      <a:pt x="188277" y="335631"/>
                    </a:cubicBezTo>
                    <a:cubicBezTo>
                      <a:pt x="160589" y="343210"/>
                      <a:pt x="131038" y="345895"/>
                      <a:pt x="103168" y="339046"/>
                    </a:cubicBezTo>
                    <a:close/>
                  </a:path>
                </a:pathLst>
              </a:custGeom>
              <a:solidFill>
                <a:srgbClr val="E7424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68" name="图形 10">
                <a:extLst>
                  <a:ext uri="{FF2B5EF4-FFF2-40B4-BE49-F238E27FC236}">
                    <a16:creationId xmlns:a16="http://schemas.microsoft.com/office/drawing/2014/main" id="{6955A217-F34E-5E9E-A750-1F1EEC997046}"/>
                  </a:ext>
                </a:extLst>
              </p:cNvPr>
              <p:cNvGrpSpPr/>
              <p:nvPr/>
            </p:nvGrpSpPr>
            <p:grpSpPr>
              <a:xfrm>
                <a:off x="5103336" y="5873922"/>
                <a:ext cx="225001" cy="214140"/>
                <a:chOff x="5103336" y="5873922"/>
                <a:chExt cx="225001" cy="214140"/>
              </a:xfrm>
            </p:grpSpPr>
            <p:sp>
              <p:nvSpPr>
                <p:cNvPr id="169" name="任意多边形: 形状 168">
                  <a:extLst>
                    <a:ext uri="{FF2B5EF4-FFF2-40B4-BE49-F238E27FC236}">
                      <a16:creationId xmlns:a16="http://schemas.microsoft.com/office/drawing/2014/main" id="{E9F8240D-5ECC-BD32-14A0-97BCA3F8CAE0}"/>
                    </a:ext>
                  </a:extLst>
                </p:cNvPr>
                <p:cNvSpPr/>
                <p:nvPr/>
              </p:nvSpPr>
              <p:spPr>
                <a:xfrm>
                  <a:off x="5103336" y="5873922"/>
                  <a:ext cx="225001" cy="214140"/>
                </a:xfrm>
                <a:custGeom>
                  <a:avLst/>
                  <a:gdLst>
                    <a:gd name="connsiteX0" fmla="*/ 56981 w 225001"/>
                    <a:gd name="connsiteY0" fmla="*/ 194905 h 214140"/>
                    <a:gd name="connsiteX1" fmla="*/ 345 w 225001"/>
                    <a:gd name="connsiteY1" fmla="*/ 87971 h 214140"/>
                    <a:gd name="connsiteX2" fmla="*/ 43027 w 225001"/>
                    <a:gd name="connsiteY2" fmla="*/ 21820 h 214140"/>
                    <a:gd name="connsiteX3" fmla="*/ 120392 w 225001"/>
                    <a:gd name="connsiteY3" fmla="*/ 68 h 214140"/>
                    <a:gd name="connsiteX4" fmla="*/ 167567 w 225001"/>
                    <a:gd name="connsiteY4" fmla="*/ 6954 h 214140"/>
                    <a:gd name="connsiteX5" fmla="*/ 222614 w 225001"/>
                    <a:gd name="connsiteY5" fmla="*/ 74420 h 214140"/>
                    <a:gd name="connsiteX6" fmla="*/ 172096 w 225001"/>
                    <a:gd name="connsiteY6" fmla="*/ 196184 h 214140"/>
                    <a:gd name="connsiteX7" fmla="*/ 69071 w 225001"/>
                    <a:gd name="connsiteY7" fmla="*/ 202685 h 214140"/>
                    <a:gd name="connsiteX8" fmla="*/ 56981 w 225001"/>
                    <a:gd name="connsiteY8" fmla="*/ 194905 h 214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001" h="214140">
                      <a:moveTo>
                        <a:pt x="56981" y="194905"/>
                      </a:moveTo>
                      <a:cubicBezTo>
                        <a:pt x="24380" y="171089"/>
                        <a:pt x="-3435" y="127348"/>
                        <a:pt x="345" y="87971"/>
                      </a:cubicBezTo>
                      <a:cubicBezTo>
                        <a:pt x="2957" y="60959"/>
                        <a:pt x="20307" y="36669"/>
                        <a:pt x="43027" y="21820"/>
                      </a:cubicBezTo>
                      <a:cubicBezTo>
                        <a:pt x="65729" y="6972"/>
                        <a:pt x="93271" y="799"/>
                        <a:pt x="120392" y="68"/>
                      </a:cubicBezTo>
                      <a:cubicBezTo>
                        <a:pt x="136391" y="-352"/>
                        <a:pt x="152682" y="1073"/>
                        <a:pt x="167567" y="6954"/>
                      </a:cubicBezTo>
                      <a:cubicBezTo>
                        <a:pt x="195675" y="18058"/>
                        <a:pt x="216203" y="44887"/>
                        <a:pt x="222614" y="74420"/>
                      </a:cubicBezTo>
                      <a:cubicBezTo>
                        <a:pt x="232020" y="117632"/>
                        <a:pt x="213318" y="175637"/>
                        <a:pt x="172096" y="196184"/>
                      </a:cubicBezTo>
                      <a:cubicBezTo>
                        <a:pt x="137578" y="213388"/>
                        <a:pt x="105617" y="223031"/>
                        <a:pt x="69071" y="202685"/>
                      </a:cubicBezTo>
                      <a:cubicBezTo>
                        <a:pt x="64998" y="200402"/>
                        <a:pt x="60962" y="197809"/>
                        <a:pt x="56981" y="194905"/>
                      </a:cubicBezTo>
                      <a:close/>
                    </a:path>
                  </a:pathLst>
                </a:custGeom>
                <a:solidFill>
                  <a:srgbClr val="CC162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0" name="图形 10">
                  <a:extLst>
                    <a:ext uri="{FF2B5EF4-FFF2-40B4-BE49-F238E27FC236}">
                      <a16:creationId xmlns:a16="http://schemas.microsoft.com/office/drawing/2014/main" id="{17C1F52A-1297-0236-3C33-DAA9D9A2B52A}"/>
                    </a:ext>
                  </a:extLst>
                </p:cNvPr>
                <p:cNvGrpSpPr/>
                <p:nvPr/>
              </p:nvGrpSpPr>
              <p:grpSpPr>
                <a:xfrm>
                  <a:off x="5141181" y="5896017"/>
                  <a:ext cx="162029" cy="177368"/>
                  <a:chOff x="5141181" y="5896017"/>
                  <a:chExt cx="162029" cy="177368"/>
                </a:xfrm>
              </p:grpSpPr>
              <p:sp>
                <p:nvSpPr>
                  <p:cNvPr id="171" name="任意多边形: 形状 170">
                    <a:extLst>
                      <a:ext uri="{FF2B5EF4-FFF2-40B4-BE49-F238E27FC236}">
                        <a16:creationId xmlns:a16="http://schemas.microsoft.com/office/drawing/2014/main" id="{14023E32-7FBF-DED6-2143-BABBC396A33C}"/>
                      </a:ext>
                    </a:extLst>
                  </p:cNvPr>
                  <p:cNvSpPr/>
                  <p:nvPr/>
                </p:nvSpPr>
                <p:spPr>
                  <a:xfrm>
                    <a:off x="5141181" y="5896017"/>
                    <a:ext cx="162029" cy="177368"/>
                  </a:xfrm>
                  <a:custGeom>
                    <a:avLst/>
                    <a:gdLst>
                      <a:gd name="connsiteX0" fmla="*/ 159072 w 162029"/>
                      <a:gd name="connsiteY0" fmla="*/ 110130 h 177368"/>
                      <a:gd name="connsiteX1" fmla="*/ 154725 w 162029"/>
                      <a:gd name="connsiteY1" fmla="*/ 54444 h 177368"/>
                      <a:gd name="connsiteX2" fmla="*/ 73689 w 162029"/>
                      <a:gd name="connsiteY2" fmla="*/ 0 h 177368"/>
                      <a:gd name="connsiteX3" fmla="*/ 543 w 162029"/>
                      <a:gd name="connsiteY3" fmla="*/ 87556 h 177368"/>
                      <a:gd name="connsiteX4" fmla="*/ 94564 w 162029"/>
                      <a:gd name="connsiteY4" fmla="*/ 176719 h 177368"/>
                      <a:gd name="connsiteX5" fmla="*/ 159072 w 162029"/>
                      <a:gd name="connsiteY5" fmla="*/ 110130 h 177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029" h="177368">
                        <a:moveTo>
                          <a:pt x="159072" y="110130"/>
                        </a:moveTo>
                        <a:cubicBezTo>
                          <a:pt x="163619" y="91720"/>
                          <a:pt x="163473" y="72780"/>
                          <a:pt x="154725" y="54444"/>
                        </a:cubicBezTo>
                        <a:cubicBezTo>
                          <a:pt x="140443" y="24510"/>
                          <a:pt x="107513" y="-55"/>
                          <a:pt x="73689" y="0"/>
                        </a:cubicBezTo>
                        <a:cubicBezTo>
                          <a:pt x="27884" y="91"/>
                          <a:pt x="-4644" y="43650"/>
                          <a:pt x="543" y="87556"/>
                        </a:cubicBezTo>
                        <a:cubicBezTo>
                          <a:pt x="5931" y="133105"/>
                          <a:pt x="44047" y="183696"/>
                          <a:pt x="94564" y="176719"/>
                        </a:cubicBezTo>
                        <a:cubicBezTo>
                          <a:pt x="128937" y="171952"/>
                          <a:pt x="151163" y="142055"/>
                          <a:pt x="159072" y="11013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>
                    <a:extLst>
                      <a:ext uri="{FF2B5EF4-FFF2-40B4-BE49-F238E27FC236}">
                        <a16:creationId xmlns:a16="http://schemas.microsoft.com/office/drawing/2014/main" id="{88073609-F007-1BA0-61DE-113BAA7EA24B}"/>
                      </a:ext>
                    </a:extLst>
                  </p:cNvPr>
                  <p:cNvSpPr/>
                  <p:nvPr/>
                </p:nvSpPr>
                <p:spPr>
                  <a:xfrm>
                    <a:off x="5181966" y="5947005"/>
                    <a:ext cx="106970" cy="108620"/>
                  </a:xfrm>
                  <a:custGeom>
                    <a:avLst/>
                    <a:gdLst>
                      <a:gd name="connsiteX0" fmla="*/ 17270 w 106970"/>
                      <a:gd name="connsiteY0" fmla="*/ 13281 h 108620"/>
                      <a:gd name="connsiteX1" fmla="*/ 36940 w 106970"/>
                      <a:gd name="connsiteY1" fmla="*/ 105640 h 108620"/>
                      <a:gd name="connsiteX2" fmla="*/ 98817 w 106970"/>
                      <a:gd name="connsiteY2" fmla="*/ 83980 h 108620"/>
                      <a:gd name="connsiteX3" fmla="*/ 104022 w 106970"/>
                      <a:gd name="connsiteY3" fmla="*/ 39690 h 108620"/>
                      <a:gd name="connsiteX4" fmla="*/ 29854 w 106970"/>
                      <a:gd name="connsiteY4" fmla="*/ 4844 h 108620"/>
                      <a:gd name="connsiteX5" fmla="*/ 17270 w 106970"/>
                      <a:gd name="connsiteY5" fmla="*/ 13281 h 108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970" h="108620">
                        <a:moveTo>
                          <a:pt x="17270" y="13281"/>
                        </a:moveTo>
                        <a:cubicBezTo>
                          <a:pt x="-13249" y="40786"/>
                          <a:pt x="-1231" y="93130"/>
                          <a:pt x="36940" y="105640"/>
                        </a:cubicBezTo>
                        <a:cubicBezTo>
                          <a:pt x="61340" y="113640"/>
                          <a:pt x="83750" y="105239"/>
                          <a:pt x="98817" y="83980"/>
                        </a:cubicBezTo>
                        <a:cubicBezTo>
                          <a:pt x="107748" y="71378"/>
                          <a:pt x="109118" y="54246"/>
                          <a:pt x="104022" y="39690"/>
                        </a:cubicBezTo>
                        <a:cubicBezTo>
                          <a:pt x="93667" y="10103"/>
                          <a:pt x="59678" y="-9603"/>
                          <a:pt x="29854" y="4844"/>
                        </a:cubicBezTo>
                        <a:cubicBezTo>
                          <a:pt x="25087" y="7163"/>
                          <a:pt x="20904" y="10012"/>
                          <a:pt x="17270" y="13281"/>
                        </a:cubicBezTo>
                        <a:close/>
                      </a:path>
                    </a:pathLst>
                  </a:custGeom>
                  <a:solidFill>
                    <a:srgbClr val="1D1D1B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任意多边形: 形状 172">
                    <a:extLst>
                      <a:ext uri="{FF2B5EF4-FFF2-40B4-BE49-F238E27FC236}">
                        <a16:creationId xmlns:a16="http://schemas.microsoft.com/office/drawing/2014/main" id="{744BCA27-144E-316F-872A-95C41B4FF12D}"/>
                      </a:ext>
                    </a:extLst>
                  </p:cNvPr>
                  <p:cNvSpPr/>
                  <p:nvPr/>
                </p:nvSpPr>
                <p:spPr>
                  <a:xfrm>
                    <a:off x="5235746" y="5975093"/>
                    <a:ext cx="39104" cy="35222"/>
                  </a:xfrm>
                  <a:custGeom>
                    <a:avLst/>
                    <a:gdLst>
                      <a:gd name="connsiteX0" fmla="*/ 28308 w 39104"/>
                      <a:gd name="connsiteY0" fmla="*/ 1247 h 35222"/>
                      <a:gd name="connsiteX1" fmla="*/ 2885 w 39104"/>
                      <a:gd name="connsiteY1" fmla="*/ 7768 h 35222"/>
                      <a:gd name="connsiteX2" fmla="*/ 36 w 39104"/>
                      <a:gd name="connsiteY2" fmla="*/ 17210 h 35222"/>
                      <a:gd name="connsiteX3" fmla="*/ 15213 w 39104"/>
                      <a:gd name="connsiteY3" fmla="*/ 34834 h 35222"/>
                      <a:gd name="connsiteX4" fmla="*/ 36344 w 39104"/>
                      <a:gd name="connsiteY4" fmla="*/ 25008 h 35222"/>
                      <a:gd name="connsiteX5" fmla="*/ 28308 w 39104"/>
                      <a:gd name="connsiteY5" fmla="*/ 1247 h 35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104" h="35222">
                        <a:moveTo>
                          <a:pt x="28308" y="1247"/>
                        </a:moveTo>
                        <a:cubicBezTo>
                          <a:pt x="20436" y="-1510"/>
                          <a:pt x="9916" y="151"/>
                          <a:pt x="2885" y="7768"/>
                        </a:cubicBezTo>
                        <a:cubicBezTo>
                          <a:pt x="584" y="10251"/>
                          <a:pt x="-183" y="13831"/>
                          <a:pt x="36" y="17210"/>
                        </a:cubicBezTo>
                        <a:cubicBezTo>
                          <a:pt x="566" y="25520"/>
                          <a:pt x="7086" y="33081"/>
                          <a:pt x="15213" y="34834"/>
                        </a:cubicBezTo>
                        <a:cubicBezTo>
                          <a:pt x="23359" y="36570"/>
                          <a:pt x="32417" y="32351"/>
                          <a:pt x="36344" y="25008"/>
                        </a:cubicBezTo>
                        <a:cubicBezTo>
                          <a:pt x="42736" y="12991"/>
                          <a:pt x="37184" y="4334"/>
                          <a:pt x="28308" y="124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" name="图形 10">
                <a:extLst>
                  <a:ext uri="{FF2B5EF4-FFF2-40B4-BE49-F238E27FC236}">
                    <a16:creationId xmlns:a16="http://schemas.microsoft.com/office/drawing/2014/main" id="{3FA19E50-2790-C11C-BFF2-0E19CBA67A95}"/>
                  </a:ext>
                </a:extLst>
              </p:cNvPr>
              <p:cNvGrpSpPr/>
              <p:nvPr/>
            </p:nvGrpSpPr>
            <p:grpSpPr>
              <a:xfrm>
                <a:off x="5352831" y="5832864"/>
                <a:ext cx="238275" cy="226781"/>
                <a:chOff x="5352831" y="5832864"/>
                <a:chExt cx="238275" cy="226781"/>
              </a:xfrm>
            </p:grpSpPr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B43DA538-A9FB-6DE6-72EB-2DC018216956}"/>
                    </a:ext>
                  </a:extLst>
                </p:cNvPr>
                <p:cNvSpPr/>
                <p:nvPr/>
              </p:nvSpPr>
              <p:spPr>
                <a:xfrm>
                  <a:off x="5352831" y="5832864"/>
                  <a:ext cx="238275" cy="226781"/>
                </a:xfrm>
                <a:custGeom>
                  <a:avLst/>
                  <a:gdLst>
                    <a:gd name="connsiteX0" fmla="*/ 60328 w 238275"/>
                    <a:gd name="connsiteY0" fmla="*/ 206395 h 226781"/>
                    <a:gd name="connsiteX1" fmla="*/ 368 w 238275"/>
                    <a:gd name="connsiteY1" fmla="*/ 93160 h 226781"/>
                    <a:gd name="connsiteX2" fmla="*/ 45552 w 238275"/>
                    <a:gd name="connsiteY2" fmla="*/ 23119 h 226781"/>
                    <a:gd name="connsiteX3" fmla="*/ 127501 w 238275"/>
                    <a:gd name="connsiteY3" fmla="*/ 70 h 226781"/>
                    <a:gd name="connsiteX4" fmla="*/ 177452 w 238275"/>
                    <a:gd name="connsiteY4" fmla="*/ 7357 h 226781"/>
                    <a:gd name="connsiteX5" fmla="*/ 235750 w 238275"/>
                    <a:gd name="connsiteY5" fmla="*/ 78805 h 226781"/>
                    <a:gd name="connsiteX6" fmla="*/ 182255 w 238275"/>
                    <a:gd name="connsiteY6" fmla="*/ 207764 h 226781"/>
                    <a:gd name="connsiteX7" fmla="*/ 73148 w 238275"/>
                    <a:gd name="connsiteY7" fmla="*/ 214632 h 226781"/>
                    <a:gd name="connsiteX8" fmla="*/ 60328 w 238275"/>
                    <a:gd name="connsiteY8" fmla="*/ 206395 h 2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275" h="226781">
                      <a:moveTo>
                        <a:pt x="60328" y="206395"/>
                      </a:moveTo>
                      <a:cubicBezTo>
                        <a:pt x="25827" y="181191"/>
                        <a:pt x="-3650" y="134874"/>
                        <a:pt x="368" y="93160"/>
                      </a:cubicBezTo>
                      <a:cubicBezTo>
                        <a:pt x="3126" y="64559"/>
                        <a:pt x="21499" y="38844"/>
                        <a:pt x="45552" y="23119"/>
                      </a:cubicBezTo>
                      <a:cubicBezTo>
                        <a:pt x="69605" y="7394"/>
                        <a:pt x="98772" y="855"/>
                        <a:pt x="127501" y="70"/>
                      </a:cubicBezTo>
                      <a:cubicBezTo>
                        <a:pt x="144431" y="-368"/>
                        <a:pt x="161691" y="1148"/>
                        <a:pt x="177452" y="7357"/>
                      </a:cubicBezTo>
                      <a:cubicBezTo>
                        <a:pt x="207222" y="19119"/>
                        <a:pt x="228956" y="47537"/>
                        <a:pt x="235750" y="78805"/>
                      </a:cubicBezTo>
                      <a:cubicBezTo>
                        <a:pt x="245704" y="124573"/>
                        <a:pt x="225906" y="186013"/>
                        <a:pt x="182255" y="207764"/>
                      </a:cubicBezTo>
                      <a:cubicBezTo>
                        <a:pt x="145692" y="225992"/>
                        <a:pt x="111849" y="236201"/>
                        <a:pt x="73148" y="214632"/>
                      </a:cubicBezTo>
                      <a:cubicBezTo>
                        <a:pt x="68838" y="212239"/>
                        <a:pt x="64546" y="209481"/>
                        <a:pt x="60328" y="206395"/>
                      </a:cubicBezTo>
                      <a:close/>
                    </a:path>
                  </a:pathLst>
                </a:custGeom>
                <a:solidFill>
                  <a:srgbClr val="CC162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6" name="图形 10">
                  <a:extLst>
                    <a:ext uri="{FF2B5EF4-FFF2-40B4-BE49-F238E27FC236}">
                      <a16:creationId xmlns:a16="http://schemas.microsoft.com/office/drawing/2014/main" id="{48910C5A-F761-D22C-3FE0-DF38B535AC53}"/>
                    </a:ext>
                  </a:extLst>
                </p:cNvPr>
                <p:cNvGrpSpPr/>
                <p:nvPr/>
              </p:nvGrpSpPr>
              <p:grpSpPr>
                <a:xfrm>
                  <a:off x="5392897" y="5856275"/>
                  <a:ext cx="171598" cy="187817"/>
                  <a:chOff x="5392897" y="5856275"/>
                  <a:chExt cx="171598" cy="187817"/>
                </a:xfrm>
              </p:grpSpPr>
              <p:sp>
                <p:nvSpPr>
                  <p:cNvPr id="177" name="任意多边形: 形状 176">
                    <a:extLst>
                      <a:ext uri="{FF2B5EF4-FFF2-40B4-BE49-F238E27FC236}">
                        <a16:creationId xmlns:a16="http://schemas.microsoft.com/office/drawing/2014/main" id="{FFBC1EAF-1DC9-70A7-420E-EF05A2BF1044}"/>
                      </a:ext>
                    </a:extLst>
                  </p:cNvPr>
                  <p:cNvSpPr/>
                  <p:nvPr/>
                </p:nvSpPr>
                <p:spPr>
                  <a:xfrm>
                    <a:off x="5392897" y="5856275"/>
                    <a:ext cx="171598" cy="187817"/>
                  </a:xfrm>
                  <a:custGeom>
                    <a:avLst/>
                    <a:gdLst>
                      <a:gd name="connsiteX0" fmla="*/ 168452 w 171598"/>
                      <a:gd name="connsiteY0" fmla="*/ 116614 h 187817"/>
                      <a:gd name="connsiteX1" fmla="*/ 163850 w 171598"/>
                      <a:gd name="connsiteY1" fmla="*/ 57640 h 187817"/>
                      <a:gd name="connsiteX2" fmla="*/ 78047 w 171598"/>
                      <a:gd name="connsiteY2" fmla="*/ 0 h 187817"/>
                      <a:gd name="connsiteX3" fmla="*/ 573 w 171598"/>
                      <a:gd name="connsiteY3" fmla="*/ 92706 h 187817"/>
                      <a:gd name="connsiteX4" fmla="*/ 100146 w 171598"/>
                      <a:gd name="connsiteY4" fmla="*/ 187129 h 187817"/>
                      <a:gd name="connsiteX5" fmla="*/ 168452 w 171598"/>
                      <a:gd name="connsiteY5" fmla="*/ 116614 h 187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598" h="187817">
                        <a:moveTo>
                          <a:pt x="168452" y="116614"/>
                        </a:moveTo>
                        <a:cubicBezTo>
                          <a:pt x="173292" y="97126"/>
                          <a:pt x="173128" y="77054"/>
                          <a:pt x="163850" y="57640"/>
                        </a:cubicBezTo>
                        <a:cubicBezTo>
                          <a:pt x="148727" y="25934"/>
                          <a:pt x="113862" y="-73"/>
                          <a:pt x="78047" y="0"/>
                        </a:cubicBezTo>
                        <a:cubicBezTo>
                          <a:pt x="29520" y="92"/>
                          <a:pt x="-4906" y="46207"/>
                          <a:pt x="573" y="92706"/>
                        </a:cubicBezTo>
                        <a:cubicBezTo>
                          <a:pt x="6289" y="140941"/>
                          <a:pt x="46652" y="194526"/>
                          <a:pt x="100146" y="187129"/>
                        </a:cubicBezTo>
                        <a:cubicBezTo>
                          <a:pt x="136546" y="182089"/>
                          <a:pt x="160087" y="150438"/>
                          <a:pt x="168452" y="116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" name="任意多边形: 形状 177">
                    <a:extLst>
                      <a:ext uri="{FF2B5EF4-FFF2-40B4-BE49-F238E27FC236}">
                        <a16:creationId xmlns:a16="http://schemas.microsoft.com/office/drawing/2014/main" id="{90418910-CE1B-93D1-77D0-5B6BCABC0A2A}"/>
                      </a:ext>
                    </a:extLst>
                  </p:cNvPr>
                  <p:cNvSpPr/>
                  <p:nvPr/>
                </p:nvSpPr>
                <p:spPr>
                  <a:xfrm>
                    <a:off x="5436086" y="5910260"/>
                    <a:ext cx="113289" cy="115032"/>
                  </a:xfrm>
                  <a:custGeom>
                    <a:avLst/>
                    <a:gdLst>
                      <a:gd name="connsiteX0" fmla="*/ 18293 w 113289"/>
                      <a:gd name="connsiteY0" fmla="*/ 14065 h 115032"/>
                      <a:gd name="connsiteX1" fmla="*/ 39132 w 113289"/>
                      <a:gd name="connsiteY1" fmla="*/ 111885 h 115032"/>
                      <a:gd name="connsiteX2" fmla="*/ 104643 w 113289"/>
                      <a:gd name="connsiteY2" fmla="*/ 88928 h 115032"/>
                      <a:gd name="connsiteX3" fmla="*/ 110177 w 113289"/>
                      <a:gd name="connsiteY3" fmla="*/ 42027 h 115032"/>
                      <a:gd name="connsiteX4" fmla="*/ 31625 w 113289"/>
                      <a:gd name="connsiteY4" fmla="*/ 5134 h 115032"/>
                      <a:gd name="connsiteX5" fmla="*/ 18293 w 113289"/>
                      <a:gd name="connsiteY5" fmla="*/ 14065 h 115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3289" h="115032">
                        <a:moveTo>
                          <a:pt x="18293" y="14065"/>
                        </a:moveTo>
                        <a:cubicBezTo>
                          <a:pt x="-14034" y="43195"/>
                          <a:pt x="-1304" y="98626"/>
                          <a:pt x="39132" y="111885"/>
                        </a:cubicBezTo>
                        <a:cubicBezTo>
                          <a:pt x="64956" y="120341"/>
                          <a:pt x="88699" y="111447"/>
                          <a:pt x="104643" y="88928"/>
                        </a:cubicBezTo>
                        <a:cubicBezTo>
                          <a:pt x="114104" y="75577"/>
                          <a:pt x="115565" y="57441"/>
                          <a:pt x="110177" y="42027"/>
                        </a:cubicBezTo>
                        <a:cubicBezTo>
                          <a:pt x="99201" y="10686"/>
                          <a:pt x="63203" y="-10171"/>
                          <a:pt x="31625" y="5134"/>
                        </a:cubicBezTo>
                        <a:cubicBezTo>
                          <a:pt x="26584" y="7581"/>
                          <a:pt x="22147" y="10613"/>
                          <a:pt x="18293" y="14065"/>
                        </a:cubicBezTo>
                        <a:close/>
                      </a:path>
                    </a:pathLst>
                  </a:custGeom>
                  <a:solidFill>
                    <a:srgbClr val="1D1D1B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" name="任意多边形: 形状 178">
                    <a:extLst>
                      <a:ext uri="{FF2B5EF4-FFF2-40B4-BE49-F238E27FC236}">
                        <a16:creationId xmlns:a16="http://schemas.microsoft.com/office/drawing/2014/main" id="{610B7E08-C337-4D40-86C5-205C5DF39B4B}"/>
                      </a:ext>
                    </a:extLst>
                  </p:cNvPr>
                  <p:cNvSpPr/>
                  <p:nvPr/>
                </p:nvSpPr>
                <p:spPr>
                  <a:xfrm>
                    <a:off x="5493045" y="5940005"/>
                    <a:ext cx="41407" cy="37297"/>
                  </a:xfrm>
                  <a:custGeom>
                    <a:avLst/>
                    <a:gdLst>
                      <a:gd name="connsiteX0" fmla="*/ 29987 w 41407"/>
                      <a:gd name="connsiteY0" fmla="*/ 1323 h 37297"/>
                      <a:gd name="connsiteX1" fmla="*/ 3048 w 41407"/>
                      <a:gd name="connsiteY1" fmla="*/ 8227 h 37297"/>
                      <a:gd name="connsiteX2" fmla="*/ 34 w 41407"/>
                      <a:gd name="connsiteY2" fmla="*/ 18217 h 37297"/>
                      <a:gd name="connsiteX3" fmla="*/ 16125 w 41407"/>
                      <a:gd name="connsiteY3" fmla="*/ 36883 h 37297"/>
                      <a:gd name="connsiteX4" fmla="*/ 38480 w 41407"/>
                      <a:gd name="connsiteY4" fmla="*/ 26473 h 37297"/>
                      <a:gd name="connsiteX5" fmla="*/ 29987 w 41407"/>
                      <a:gd name="connsiteY5" fmla="*/ 1323 h 37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407" h="37297">
                        <a:moveTo>
                          <a:pt x="29987" y="1323"/>
                        </a:moveTo>
                        <a:cubicBezTo>
                          <a:pt x="21640" y="-1599"/>
                          <a:pt x="10500" y="154"/>
                          <a:pt x="3048" y="8227"/>
                        </a:cubicBezTo>
                        <a:cubicBezTo>
                          <a:pt x="619" y="10857"/>
                          <a:pt x="-184" y="14656"/>
                          <a:pt x="34" y="18217"/>
                        </a:cubicBezTo>
                        <a:cubicBezTo>
                          <a:pt x="601" y="27020"/>
                          <a:pt x="7504" y="35020"/>
                          <a:pt x="16125" y="36883"/>
                        </a:cubicBezTo>
                        <a:cubicBezTo>
                          <a:pt x="24745" y="38727"/>
                          <a:pt x="34334" y="34271"/>
                          <a:pt x="38480" y="26473"/>
                        </a:cubicBezTo>
                        <a:cubicBezTo>
                          <a:pt x="45255" y="13761"/>
                          <a:pt x="39374" y="4592"/>
                          <a:pt x="29987" y="1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60BCE719-1BF7-4FB5-F2D2-838615AD8C95}"/>
                </a:ext>
              </a:extLst>
            </p:cNvPr>
            <p:cNvSpPr/>
            <p:nvPr/>
          </p:nvSpPr>
          <p:spPr>
            <a:xfrm>
              <a:off x="5508745" y="6185417"/>
              <a:ext cx="104522" cy="149419"/>
            </a:xfrm>
            <a:custGeom>
              <a:avLst/>
              <a:gdLst>
                <a:gd name="connsiteX0" fmla="*/ 103761 w 104522"/>
                <a:gd name="connsiteY0" fmla="*/ 113532 h 149419"/>
                <a:gd name="connsiteX1" fmla="*/ 56019 w 104522"/>
                <a:gd name="connsiteY1" fmla="*/ 10653 h 149419"/>
                <a:gd name="connsiteX2" fmla="*/ 11950 w 104522"/>
                <a:gd name="connsiteY2" fmla="*/ 3037 h 149419"/>
                <a:gd name="connsiteX3" fmla="*/ 882 w 104522"/>
                <a:gd name="connsiteY3" fmla="*/ 39235 h 149419"/>
                <a:gd name="connsiteX4" fmla="*/ 41409 w 104522"/>
                <a:gd name="connsiteY4" fmla="*/ 103943 h 149419"/>
                <a:gd name="connsiteX5" fmla="*/ 46157 w 104522"/>
                <a:gd name="connsiteY5" fmla="*/ 137896 h 149419"/>
                <a:gd name="connsiteX6" fmla="*/ 103761 w 104522"/>
                <a:gd name="connsiteY6" fmla="*/ 113532 h 14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22" h="149419">
                  <a:moveTo>
                    <a:pt x="103761" y="113532"/>
                  </a:moveTo>
                  <a:cubicBezTo>
                    <a:pt x="108217" y="74557"/>
                    <a:pt x="93223" y="26469"/>
                    <a:pt x="56019" y="10653"/>
                  </a:cubicBezTo>
                  <a:cubicBezTo>
                    <a:pt x="43564" y="5356"/>
                    <a:pt x="24880" y="-5200"/>
                    <a:pt x="11950" y="3037"/>
                  </a:cubicBezTo>
                  <a:cubicBezTo>
                    <a:pt x="1576" y="9648"/>
                    <a:pt x="-1803" y="28314"/>
                    <a:pt x="882" y="39235"/>
                  </a:cubicBezTo>
                  <a:cubicBezTo>
                    <a:pt x="6982" y="64038"/>
                    <a:pt x="34816" y="79032"/>
                    <a:pt x="41409" y="103943"/>
                  </a:cubicBezTo>
                  <a:cubicBezTo>
                    <a:pt x="44130" y="114244"/>
                    <a:pt x="40478" y="128672"/>
                    <a:pt x="46157" y="137896"/>
                  </a:cubicBezTo>
                  <a:cubicBezTo>
                    <a:pt x="63544" y="166131"/>
                    <a:pt x="101149" y="136416"/>
                    <a:pt x="103761" y="113532"/>
                  </a:cubicBezTo>
                  <a:close/>
                </a:path>
              </a:pathLst>
            </a:custGeom>
            <a:solidFill>
              <a:srgbClr val="EC6C7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B40D3B2F-901B-B8B1-452D-8828D1E0DCA7}"/>
                </a:ext>
              </a:extLst>
            </p:cNvPr>
            <p:cNvSpPr/>
            <p:nvPr/>
          </p:nvSpPr>
          <p:spPr>
            <a:xfrm>
              <a:off x="5444661" y="6144566"/>
              <a:ext cx="53826" cy="53452"/>
            </a:xfrm>
            <a:custGeom>
              <a:avLst/>
              <a:gdLst>
                <a:gd name="connsiteX0" fmla="*/ 37790 w 53826"/>
                <a:gd name="connsiteY0" fmla="*/ 1553 h 53452"/>
                <a:gd name="connsiteX1" fmla="*/ 12330 w 53826"/>
                <a:gd name="connsiteY1" fmla="*/ 49677 h 53452"/>
                <a:gd name="connsiteX2" fmla="*/ 37790 w 53826"/>
                <a:gd name="connsiteY2" fmla="*/ 1553 h 5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26" h="53452">
                  <a:moveTo>
                    <a:pt x="37790" y="1553"/>
                  </a:moveTo>
                  <a:cubicBezTo>
                    <a:pt x="9627" y="-8511"/>
                    <a:pt x="-16015" y="33003"/>
                    <a:pt x="12330" y="49677"/>
                  </a:cubicBezTo>
                  <a:cubicBezTo>
                    <a:pt x="43524" y="68033"/>
                    <a:pt x="73093" y="14155"/>
                    <a:pt x="37790" y="1553"/>
                  </a:cubicBezTo>
                  <a:close/>
                </a:path>
              </a:pathLst>
            </a:custGeom>
            <a:solidFill>
              <a:srgbClr val="EC6C7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2" name="图形 10">
            <a:extLst>
              <a:ext uri="{FF2B5EF4-FFF2-40B4-BE49-F238E27FC236}">
                <a16:creationId xmlns:a16="http://schemas.microsoft.com/office/drawing/2014/main" id="{C9642766-798D-7FA2-457A-CEF5FA788D92}"/>
              </a:ext>
            </a:extLst>
          </p:cNvPr>
          <p:cNvGrpSpPr/>
          <p:nvPr/>
        </p:nvGrpSpPr>
        <p:grpSpPr>
          <a:xfrm>
            <a:off x="3242810" y="5713943"/>
            <a:ext cx="1061583" cy="1118468"/>
            <a:chOff x="3242810" y="5713943"/>
            <a:chExt cx="1061583" cy="1118468"/>
          </a:xfrm>
        </p:grpSpPr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0D4A44B5-1CDC-52CB-D0FC-2B5CD28578E0}"/>
                </a:ext>
              </a:extLst>
            </p:cNvPr>
            <p:cNvSpPr/>
            <p:nvPr/>
          </p:nvSpPr>
          <p:spPr>
            <a:xfrm>
              <a:off x="3269639" y="5789298"/>
              <a:ext cx="359113" cy="171755"/>
            </a:xfrm>
            <a:custGeom>
              <a:avLst/>
              <a:gdLst>
                <a:gd name="connsiteX0" fmla="*/ 356476 w 359113"/>
                <a:gd name="connsiteY0" fmla="*/ 39253 h 171755"/>
                <a:gd name="connsiteX1" fmla="*/ 46458 w 359113"/>
                <a:gd name="connsiteY1" fmla="*/ 27546 h 171755"/>
                <a:gd name="connsiteX2" fmla="*/ 256994 w 359113"/>
                <a:gd name="connsiteY2" fmla="*/ 167171 h 171755"/>
                <a:gd name="connsiteX3" fmla="*/ 356476 w 359113"/>
                <a:gd name="connsiteY3" fmla="*/ 39253 h 17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113" h="171755">
                  <a:moveTo>
                    <a:pt x="356476" y="39253"/>
                  </a:moveTo>
                  <a:cubicBezTo>
                    <a:pt x="356476" y="39253"/>
                    <a:pt x="210604" y="-40650"/>
                    <a:pt x="46458" y="27546"/>
                  </a:cubicBezTo>
                  <a:cubicBezTo>
                    <a:pt x="-117681" y="95743"/>
                    <a:pt x="201545" y="194202"/>
                    <a:pt x="256994" y="167171"/>
                  </a:cubicBezTo>
                  <a:cubicBezTo>
                    <a:pt x="312442" y="140123"/>
                    <a:pt x="372511" y="56092"/>
                    <a:pt x="356476" y="39253"/>
                  </a:cubicBezTo>
                  <a:close/>
                </a:path>
              </a:pathLst>
            </a:custGeom>
            <a:solidFill>
              <a:srgbClr val="6DB5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9E83C928-D39E-2960-51A5-4EBDC6C2FE85}"/>
                </a:ext>
              </a:extLst>
            </p:cNvPr>
            <p:cNvSpPr/>
            <p:nvPr/>
          </p:nvSpPr>
          <p:spPr>
            <a:xfrm>
              <a:off x="3847008" y="6001614"/>
              <a:ext cx="156092" cy="308010"/>
            </a:xfrm>
            <a:custGeom>
              <a:avLst/>
              <a:gdLst>
                <a:gd name="connsiteX0" fmla="*/ 96877 w 156092"/>
                <a:gd name="connsiteY0" fmla="*/ 1372 h 308010"/>
                <a:gd name="connsiteX1" fmla="*/ 147138 w 156092"/>
                <a:gd name="connsiteY1" fmla="*/ 262707 h 308010"/>
                <a:gd name="connsiteX2" fmla="*/ 1358 w 156092"/>
                <a:gd name="connsiteY2" fmla="*/ 102370 h 308010"/>
                <a:gd name="connsiteX3" fmla="*/ 96877 w 156092"/>
                <a:gd name="connsiteY3" fmla="*/ 1372 h 308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092" h="308010">
                  <a:moveTo>
                    <a:pt x="96877" y="1372"/>
                  </a:moveTo>
                  <a:cubicBezTo>
                    <a:pt x="96877" y="1372"/>
                    <a:pt x="183611" y="114680"/>
                    <a:pt x="147138" y="262707"/>
                  </a:cubicBezTo>
                  <a:cubicBezTo>
                    <a:pt x="110666" y="410752"/>
                    <a:pt x="-14349" y="152888"/>
                    <a:pt x="1358" y="102370"/>
                  </a:cubicBezTo>
                  <a:cubicBezTo>
                    <a:pt x="17083" y="51835"/>
                    <a:pt x="80512" y="-10024"/>
                    <a:pt x="96877" y="1372"/>
                  </a:cubicBezTo>
                  <a:close/>
                </a:path>
              </a:pathLst>
            </a:custGeom>
            <a:solidFill>
              <a:srgbClr val="A1D1D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B27D4654-F1E5-D20D-18EF-F801C3B68E3C}"/>
                </a:ext>
              </a:extLst>
            </p:cNvPr>
            <p:cNvSpPr/>
            <p:nvPr/>
          </p:nvSpPr>
          <p:spPr>
            <a:xfrm>
              <a:off x="3391483" y="5713943"/>
              <a:ext cx="912910" cy="920782"/>
            </a:xfrm>
            <a:custGeom>
              <a:avLst/>
              <a:gdLst>
                <a:gd name="connsiteX0" fmla="*/ 778505 w 912910"/>
                <a:gd name="connsiteY0" fmla="*/ 220354 h 920782"/>
                <a:gd name="connsiteX1" fmla="*/ 608708 w 912910"/>
                <a:gd name="connsiteY1" fmla="*/ 9938 h 920782"/>
                <a:gd name="connsiteX2" fmla="*/ 27322 w 912910"/>
                <a:gd name="connsiteY2" fmla="*/ 894027 h 920782"/>
                <a:gd name="connsiteX3" fmla="*/ 48562 w 912910"/>
                <a:gd name="connsiteY3" fmla="*/ 920783 h 920782"/>
                <a:gd name="connsiteX4" fmla="*/ 95610 w 912910"/>
                <a:gd name="connsiteY4" fmla="*/ 871873 h 920782"/>
                <a:gd name="connsiteX5" fmla="*/ 765593 w 912910"/>
                <a:gd name="connsiteY5" fmla="*/ 400306 h 920782"/>
                <a:gd name="connsiteX6" fmla="*/ 906790 w 912910"/>
                <a:gd name="connsiteY6" fmla="*/ 345861 h 920782"/>
                <a:gd name="connsiteX7" fmla="*/ 778505 w 912910"/>
                <a:gd name="connsiteY7" fmla="*/ 220354 h 92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910" h="920782">
                  <a:moveTo>
                    <a:pt x="778505" y="220354"/>
                  </a:moveTo>
                  <a:cubicBezTo>
                    <a:pt x="778505" y="220354"/>
                    <a:pt x="743439" y="54228"/>
                    <a:pt x="608708" y="9938"/>
                  </a:cubicBezTo>
                  <a:cubicBezTo>
                    <a:pt x="473977" y="-34351"/>
                    <a:pt x="-135093" y="37626"/>
                    <a:pt x="27322" y="894027"/>
                  </a:cubicBezTo>
                  <a:cubicBezTo>
                    <a:pt x="27322" y="894027"/>
                    <a:pt x="28253" y="920783"/>
                    <a:pt x="48562" y="920783"/>
                  </a:cubicBezTo>
                  <a:cubicBezTo>
                    <a:pt x="68853" y="920783"/>
                    <a:pt x="79921" y="910628"/>
                    <a:pt x="95610" y="871873"/>
                  </a:cubicBezTo>
                  <a:cubicBezTo>
                    <a:pt x="111316" y="833117"/>
                    <a:pt x="250650" y="372618"/>
                    <a:pt x="765593" y="400306"/>
                  </a:cubicBezTo>
                  <a:cubicBezTo>
                    <a:pt x="765593" y="400306"/>
                    <a:pt x="884654" y="408616"/>
                    <a:pt x="906790" y="345861"/>
                  </a:cubicBezTo>
                  <a:cubicBezTo>
                    <a:pt x="928943" y="283108"/>
                    <a:pt x="892032" y="221285"/>
                    <a:pt x="778505" y="220354"/>
                  </a:cubicBezTo>
                  <a:close/>
                </a:path>
              </a:pathLst>
            </a:custGeom>
            <a:solidFill>
              <a:srgbClr val="6DB5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C749E170-FB60-9170-F2DB-04D48C26BE78}"/>
                </a:ext>
              </a:extLst>
            </p:cNvPr>
            <p:cNvSpPr/>
            <p:nvPr/>
          </p:nvSpPr>
          <p:spPr>
            <a:xfrm>
              <a:off x="3487092" y="6032537"/>
              <a:ext cx="817042" cy="553278"/>
            </a:xfrm>
            <a:custGeom>
              <a:avLst/>
              <a:gdLst>
                <a:gd name="connsiteX0" fmla="*/ 0 w 817042"/>
                <a:gd name="connsiteY0" fmla="*/ 553279 h 553278"/>
                <a:gd name="connsiteX1" fmla="*/ 670002 w 817042"/>
                <a:gd name="connsiteY1" fmla="*/ 81712 h 553278"/>
                <a:gd name="connsiteX2" fmla="*/ 811180 w 817042"/>
                <a:gd name="connsiteY2" fmla="*/ 27268 h 553278"/>
                <a:gd name="connsiteX3" fmla="*/ 817043 w 817042"/>
                <a:gd name="connsiteY3" fmla="*/ 0 h 553278"/>
                <a:gd name="connsiteX4" fmla="*/ 727222 w 817042"/>
                <a:gd name="connsiteY4" fmla="*/ 30957 h 553278"/>
                <a:gd name="connsiteX5" fmla="*/ 0 w 817042"/>
                <a:gd name="connsiteY5" fmla="*/ 553279 h 55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42" h="553278">
                  <a:moveTo>
                    <a:pt x="0" y="553279"/>
                  </a:moveTo>
                  <a:cubicBezTo>
                    <a:pt x="15707" y="514523"/>
                    <a:pt x="155040" y="54024"/>
                    <a:pt x="670002" y="81712"/>
                  </a:cubicBezTo>
                  <a:cubicBezTo>
                    <a:pt x="670002" y="81712"/>
                    <a:pt x="789044" y="90022"/>
                    <a:pt x="811180" y="27268"/>
                  </a:cubicBezTo>
                  <a:cubicBezTo>
                    <a:pt x="814412" y="18099"/>
                    <a:pt x="816385" y="8949"/>
                    <a:pt x="817043" y="0"/>
                  </a:cubicBezTo>
                  <a:cubicBezTo>
                    <a:pt x="816641" y="1680"/>
                    <a:pt x="805062" y="45440"/>
                    <a:pt x="727222" y="30957"/>
                  </a:cubicBezTo>
                  <a:cubicBezTo>
                    <a:pt x="647848" y="16200"/>
                    <a:pt x="48910" y="-162839"/>
                    <a:pt x="0" y="553279"/>
                  </a:cubicBezTo>
                  <a:close/>
                </a:path>
              </a:pathLst>
            </a:custGeom>
            <a:solidFill>
              <a:srgbClr val="E6F2F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2DD52319-6543-2B5F-E83E-ADCC7B5EBE18}"/>
                </a:ext>
              </a:extLst>
            </p:cNvPr>
            <p:cNvSpPr/>
            <p:nvPr/>
          </p:nvSpPr>
          <p:spPr>
            <a:xfrm>
              <a:off x="3841248" y="6081448"/>
              <a:ext cx="443344" cy="84834"/>
            </a:xfrm>
            <a:custGeom>
              <a:avLst/>
              <a:gdLst>
                <a:gd name="connsiteX0" fmla="*/ 6205 w 443344"/>
                <a:gd name="connsiteY0" fmla="*/ 84835 h 84834"/>
                <a:gd name="connsiteX1" fmla="*/ 315847 w 443344"/>
                <a:gd name="connsiteY1" fmla="*/ 32801 h 84834"/>
                <a:gd name="connsiteX2" fmla="*/ 443345 w 443344"/>
                <a:gd name="connsiteY2" fmla="*/ 0 h 84834"/>
                <a:gd name="connsiteX3" fmla="*/ 326604 w 443344"/>
                <a:gd name="connsiteY3" fmla="*/ 12109 h 84834"/>
                <a:gd name="connsiteX4" fmla="*/ 6077 w 443344"/>
                <a:gd name="connsiteY4" fmla="*/ 40198 h 84834"/>
                <a:gd name="connsiteX5" fmla="*/ 1146 w 443344"/>
                <a:gd name="connsiteY5" fmla="*/ 58243 h 84834"/>
                <a:gd name="connsiteX6" fmla="*/ 6205 w 443344"/>
                <a:gd name="connsiteY6" fmla="*/ 84835 h 8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344" h="84834">
                  <a:moveTo>
                    <a:pt x="6205" y="84835"/>
                  </a:moveTo>
                  <a:cubicBezTo>
                    <a:pt x="90071" y="47741"/>
                    <a:pt x="192074" y="26153"/>
                    <a:pt x="315847" y="32801"/>
                  </a:cubicBezTo>
                  <a:cubicBezTo>
                    <a:pt x="315847" y="32801"/>
                    <a:pt x="404991" y="39011"/>
                    <a:pt x="443345" y="0"/>
                  </a:cubicBezTo>
                  <a:cubicBezTo>
                    <a:pt x="441409" y="1534"/>
                    <a:pt x="410507" y="24601"/>
                    <a:pt x="326604" y="12109"/>
                  </a:cubicBezTo>
                  <a:cubicBezTo>
                    <a:pt x="239852" y="-803"/>
                    <a:pt x="86071" y="-8620"/>
                    <a:pt x="6077" y="40198"/>
                  </a:cubicBezTo>
                  <a:cubicBezTo>
                    <a:pt x="6077" y="40198"/>
                    <a:pt x="-3165" y="47796"/>
                    <a:pt x="1146" y="58243"/>
                  </a:cubicBezTo>
                  <a:cubicBezTo>
                    <a:pt x="2059" y="60471"/>
                    <a:pt x="4196" y="70224"/>
                    <a:pt x="6205" y="84835"/>
                  </a:cubicBezTo>
                  <a:close/>
                </a:path>
              </a:pathLst>
            </a:custGeom>
            <a:solidFill>
              <a:srgbClr val="CFE7E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1B04F99-C988-CCD7-EC58-DB0CAA1DE098}"/>
                </a:ext>
              </a:extLst>
            </p:cNvPr>
            <p:cNvSpPr/>
            <p:nvPr/>
          </p:nvSpPr>
          <p:spPr>
            <a:xfrm>
              <a:off x="3526998" y="6168620"/>
              <a:ext cx="237884" cy="321220"/>
            </a:xfrm>
            <a:custGeom>
              <a:avLst/>
              <a:gdLst>
                <a:gd name="connsiteX0" fmla="*/ 0 w 237884"/>
                <a:gd name="connsiteY0" fmla="*/ 321221 h 321220"/>
                <a:gd name="connsiteX1" fmla="*/ 236551 w 237884"/>
                <a:gd name="connsiteY1" fmla="*/ 43303 h 321220"/>
                <a:gd name="connsiteX2" fmla="*/ 237884 w 237884"/>
                <a:gd name="connsiteY2" fmla="*/ 0 h 321220"/>
                <a:gd name="connsiteX3" fmla="*/ 223109 w 237884"/>
                <a:gd name="connsiteY3" fmla="*/ 46134 h 321220"/>
                <a:gd name="connsiteX4" fmla="*/ 208023 w 237884"/>
                <a:gd name="connsiteY4" fmla="*/ 8328 h 321220"/>
                <a:gd name="connsiteX5" fmla="*/ 18 w 237884"/>
                <a:gd name="connsiteY5" fmla="*/ 321166 h 321220"/>
                <a:gd name="connsiteX6" fmla="*/ 0 w 237884"/>
                <a:gd name="connsiteY6" fmla="*/ 321221 h 32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84" h="321220">
                  <a:moveTo>
                    <a:pt x="0" y="321221"/>
                  </a:moveTo>
                  <a:cubicBezTo>
                    <a:pt x="39669" y="239802"/>
                    <a:pt x="112321" y="124813"/>
                    <a:pt x="236551" y="43303"/>
                  </a:cubicBezTo>
                  <a:lnTo>
                    <a:pt x="237884" y="0"/>
                  </a:lnTo>
                  <a:lnTo>
                    <a:pt x="223109" y="46134"/>
                  </a:lnTo>
                  <a:lnTo>
                    <a:pt x="208023" y="8328"/>
                  </a:lnTo>
                  <a:cubicBezTo>
                    <a:pt x="208023" y="8328"/>
                    <a:pt x="53914" y="110988"/>
                    <a:pt x="18" y="321166"/>
                  </a:cubicBezTo>
                  <a:lnTo>
                    <a:pt x="0" y="321221"/>
                  </a:lnTo>
                  <a:close/>
                </a:path>
              </a:pathLst>
            </a:custGeom>
            <a:solidFill>
              <a:srgbClr val="CFE7E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51D1101B-E5FE-1086-54CA-F690C4141E40}"/>
                </a:ext>
              </a:extLst>
            </p:cNvPr>
            <p:cNvSpPr/>
            <p:nvPr/>
          </p:nvSpPr>
          <p:spPr>
            <a:xfrm>
              <a:off x="3727459" y="6062718"/>
              <a:ext cx="182555" cy="335413"/>
            </a:xfrm>
            <a:custGeom>
              <a:avLst/>
              <a:gdLst>
                <a:gd name="connsiteX0" fmla="*/ 178620 w 182555"/>
                <a:gd name="connsiteY0" fmla="*/ 6310 h 335413"/>
                <a:gd name="connsiteX1" fmla="*/ 95557 w 182555"/>
                <a:gd name="connsiteY1" fmla="*/ 303460 h 335413"/>
                <a:gd name="connsiteX2" fmla="*/ 27269 w 182555"/>
                <a:gd name="connsiteY2" fmla="*/ 61686 h 335413"/>
                <a:gd name="connsiteX3" fmla="*/ 178620 w 182555"/>
                <a:gd name="connsiteY3" fmla="*/ 6310 h 33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555" h="335413">
                  <a:moveTo>
                    <a:pt x="178620" y="6310"/>
                  </a:moveTo>
                  <a:cubicBezTo>
                    <a:pt x="178620" y="6310"/>
                    <a:pt x="209997" y="168729"/>
                    <a:pt x="95557" y="303460"/>
                  </a:cubicBezTo>
                  <a:cubicBezTo>
                    <a:pt x="-18865" y="438209"/>
                    <a:pt x="-15176" y="105975"/>
                    <a:pt x="27269" y="61686"/>
                  </a:cubicBezTo>
                  <a:cubicBezTo>
                    <a:pt x="69714" y="17378"/>
                    <a:pt x="167534" y="-13981"/>
                    <a:pt x="178620" y="6310"/>
                  </a:cubicBezTo>
                  <a:close/>
                </a:path>
              </a:pathLst>
            </a:custGeom>
            <a:solidFill>
              <a:srgbClr val="E6F2F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4A88D888-AE9E-99BA-3A6E-888DBE292242}"/>
                </a:ext>
              </a:extLst>
            </p:cNvPr>
            <p:cNvSpPr/>
            <p:nvPr/>
          </p:nvSpPr>
          <p:spPr>
            <a:xfrm>
              <a:off x="3793483" y="6097117"/>
              <a:ext cx="116520" cy="295469"/>
            </a:xfrm>
            <a:custGeom>
              <a:avLst/>
              <a:gdLst>
                <a:gd name="connsiteX0" fmla="*/ 115737 w 116520"/>
                <a:gd name="connsiteY0" fmla="*/ 0 h 295469"/>
                <a:gd name="connsiteX1" fmla="*/ 29532 w 116520"/>
                <a:gd name="connsiteY1" fmla="*/ 269078 h 295469"/>
                <a:gd name="connsiteX2" fmla="*/ 0 w 116520"/>
                <a:gd name="connsiteY2" fmla="*/ 295469 h 295469"/>
                <a:gd name="connsiteX3" fmla="*/ 48910 w 116520"/>
                <a:gd name="connsiteY3" fmla="*/ 42573 h 295469"/>
                <a:gd name="connsiteX4" fmla="*/ 53841 w 116520"/>
                <a:gd name="connsiteY4" fmla="*/ 24528 h 295469"/>
                <a:gd name="connsiteX5" fmla="*/ 115737 w 116520"/>
                <a:gd name="connsiteY5" fmla="*/ 0 h 29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520" h="295469">
                  <a:moveTo>
                    <a:pt x="115737" y="0"/>
                  </a:moveTo>
                  <a:cubicBezTo>
                    <a:pt x="119134" y="52307"/>
                    <a:pt x="115024" y="168409"/>
                    <a:pt x="29532" y="269078"/>
                  </a:cubicBezTo>
                  <a:cubicBezTo>
                    <a:pt x="18647" y="281900"/>
                    <a:pt x="8821" y="290465"/>
                    <a:pt x="0" y="295469"/>
                  </a:cubicBezTo>
                  <a:cubicBezTo>
                    <a:pt x="85017" y="231547"/>
                    <a:pt x="53220" y="53038"/>
                    <a:pt x="48910" y="42573"/>
                  </a:cubicBezTo>
                  <a:cubicBezTo>
                    <a:pt x="44600" y="32126"/>
                    <a:pt x="53841" y="24528"/>
                    <a:pt x="53841" y="24528"/>
                  </a:cubicBezTo>
                  <a:cubicBezTo>
                    <a:pt x="71411" y="13807"/>
                    <a:pt x="92542" y="5808"/>
                    <a:pt x="115737" y="0"/>
                  </a:cubicBezTo>
                  <a:close/>
                </a:path>
              </a:pathLst>
            </a:custGeom>
            <a:solidFill>
              <a:srgbClr val="CFE7E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781316D8-13D7-8370-8441-B49C82657B1E}"/>
                </a:ext>
              </a:extLst>
            </p:cNvPr>
            <p:cNvSpPr/>
            <p:nvPr/>
          </p:nvSpPr>
          <p:spPr>
            <a:xfrm>
              <a:off x="3460869" y="6595076"/>
              <a:ext cx="238120" cy="191208"/>
            </a:xfrm>
            <a:custGeom>
              <a:avLst/>
              <a:gdLst>
                <a:gd name="connsiteX0" fmla="*/ 23173 w 238120"/>
                <a:gd name="connsiteY0" fmla="*/ 0 h 191208"/>
                <a:gd name="connsiteX1" fmla="*/ 108994 w 238120"/>
                <a:gd name="connsiteY1" fmla="*/ 32308 h 191208"/>
                <a:gd name="connsiteX2" fmla="*/ 237278 w 238120"/>
                <a:gd name="connsiteY2" fmla="*/ 186417 h 191208"/>
                <a:gd name="connsiteX3" fmla="*/ 224822 w 238120"/>
                <a:gd name="connsiteY3" fmla="*/ 189869 h 191208"/>
                <a:gd name="connsiteX4" fmla="*/ 129760 w 238120"/>
                <a:gd name="connsiteY4" fmla="*/ 163113 h 191208"/>
                <a:gd name="connsiteX5" fmla="*/ 3339 w 238120"/>
                <a:gd name="connsiteY5" fmla="*/ 80068 h 191208"/>
                <a:gd name="connsiteX6" fmla="*/ 23173 w 238120"/>
                <a:gd name="connsiteY6" fmla="*/ 0 h 19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0" h="191208">
                  <a:moveTo>
                    <a:pt x="23173" y="0"/>
                  </a:moveTo>
                  <a:cubicBezTo>
                    <a:pt x="23173" y="0"/>
                    <a:pt x="54550" y="23998"/>
                    <a:pt x="108994" y="32308"/>
                  </a:cubicBezTo>
                  <a:cubicBezTo>
                    <a:pt x="163457" y="40600"/>
                    <a:pt x="247433" y="91355"/>
                    <a:pt x="237278" y="186417"/>
                  </a:cubicBezTo>
                  <a:cubicBezTo>
                    <a:pt x="237278" y="186417"/>
                    <a:pt x="237278" y="194270"/>
                    <a:pt x="224822" y="189869"/>
                  </a:cubicBezTo>
                  <a:cubicBezTo>
                    <a:pt x="212348" y="185486"/>
                    <a:pt x="198048" y="170491"/>
                    <a:pt x="129760" y="163113"/>
                  </a:cubicBezTo>
                  <a:cubicBezTo>
                    <a:pt x="61472" y="155734"/>
                    <a:pt x="17183" y="138201"/>
                    <a:pt x="3339" y="80068"/>
                  </a:cubicBezTo>
                  <a:cubicBezTo>
                    <a:pt x="-10505" y="21916"/>
                    <a:pt x="23173" y="0"/>
                    <a:pt x="23173" y="0"/>
                  </a:cubicBezTo>
                  <a:close/>
                </a:path>
              </a:pathLst>
            </a:custGeom>
            <a:solidFill>
              <a:srgbClr val="6DB5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C648FF6A-D5AF-085A-13C1-4042CD79AD78}"/>
                </a:ext>
              </a:extLst>
            </p:cNvPr>
            <p:cNvSpPr/>
            <p:nvPr/>
          </p:nvSpPr>
          <p:spPr>
            <a:xfrm>
              <a:off x="3242810" y="6581013"/>
              <a:ext cx="252346" cy="251398"/>
            </a:xfrm>
            <a:custGeom>
              <a:avLst/>
              <a:gdLst>
                <a:gd name="connsiteX0" fmla="*/ 215846 w 252346"/>
                <a:gd name="connsiteY0" fmla="*/ 0 h 251398"/>
                <a:gd name="connsiteX1" fmla="*/ 124272 w 252346"/>
                <a:gd name="connsiteY1" fmla="*/ 50992 h 251398"/>
                <a:gd name="connsiteX2" fmla="*/ 5264 w 252346"/>
                <a:gd name="connsiteY2" fmla="*/ 246851 h 251398"/>
                <a:gd name="connsiteX3" fmla="*/ 19932 w 252346"/>
                <a:gd name="connsiteY3" fmla="*/ 248678 h 251398"/>
                <a:gd name="connsiteX4" fmla="*/ 122866 w 252346"/>
                <a:gd name="connsiteY4" fmla="*/ 202379 h 251398"/>
                <a:gd name="connsiteX5" fmla="*/ 251789 w 252346"/>
                <a:gd name="connsiteY5" fmla="*/ 87154 h 251398"/>
                <a:gd name="connsiteX6" fmla="*/ 215846 w 252346"/>
                <a:gd name="connsiteY6" fmla="*/ 0 h 25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346" h="251398">
                  <a:moveTo>
                    <a:pt x="215846" y="0"/>
                  </a:moveTo>
                  <a:cubicBezTo>
                    <a:pt x="215846" y="0"/>
                    <a:pt x="184433" y="32418"/>
                    <a:pt x="124272" y="50992"/>
                  </a:cubicBezTo>
                  <a:cubicBezTo>
                    <a:pt x="64124" y="69566"/>
                    <a:pt x="-22248" y="141123"/>
                    <a:pt x="5264" y="246851"/>
                  </a:cubicBezTo>
                  <a:cubicBezTo>
                    <a:pt x="5264" y="246851"/>
                    <a:pt x="6588" y="255728"/>
                    <a:pt x="19932" y="248678"/>
                  </a:cubicBezTo>
                  <a:cubicBezTo>
                    <a:pt x="33281" y="241609"/>
                    <a:pt x="46918" y="222250"/>
                    <a:pt x="122866" y="202379"/>
                  </a:cubicBezTo>
                  <a:cubicBezTo>
                    <a:pt x="198824" y="182509"/>
                    <a:pt x="245944" y="155204"/>
                    <a:pt x="251789" y="87154"/>
                  </a:cubicBezTo>
                  <a:cubicBezTo>
                    <a:pt x="257615" y="19085"/>
                    <a:pt x="215846" y="0"/>
                    <a:pt x="215846" y="0"/>
                  </a:cubicBezTo>
                  <a:close/>
                </a:path>
              </a:pathLst>
            </a:custGeom>
            <a:solidFill>
              <a:srgbClr val="6DB5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18E892FE-47CC-4761-62F2-91DBB61469C9}"/>
                </a:ext>
              </a:extLst>
            </p:cNvPr>
            <p:cNvSpPr/>
            <p:nvPr/>
          </p:nvSpPr>
          <p:spPr>
            <a:xfrm>
              <a:off x="3952719" y="5791619"/>
              <a:ext cx="86010" cy="58473"/>
            </a:xfrm>
            <a:custGeom>
              <a:avLst/>
              <a:gdLst>
                <a:gd name="connsiteX0" fmla="*/ 84895 w 86010"/>
                <a:gd name="connsiteY0" fmla="*/ 19216 h 58473"/>
                <a:gd name="connsiteX1" fmla="*/ 83214 w 86010"/>
                <a:gd name="connsiteY1" fmla="*/ 29882 h 58473"/>
                <a:gd name="connsiteX2" fmla="*/ 5503 w 86010"/>
                <a:gd name="connsiteY2" fmla="*/ 57534 h 58473"/>
                <a:gd name="connsiteX3" fmla="*/ 498 w 86010"/>
                <a:gd name="connsiteY3" fmla="*/ 57899 h 58473"/>
                <a:gd name="connsiteX4" fmla="*/ 57755 w 86010"/>
                <a:gd name="connsiteY4" fmla="*/ 514 h 58473"/>
                <a:gd name="connsiteX5" fmla="*/ 84895 w 86010"/>
                <a:gd name="connsiteY5" fmla="*/ 19216 h 5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010" h="58473">
                  <a:moveTo>
                    <a:pt x="84895" y="19216"/>
                  </a:moveTo>
                  <a:cubicBezTo>
                    <a:pt x="86867" y="24075"/>
                    <a:pt x="86173" y="27362"/>
                    <a:pt x="83214" y="29882"/>
                  </a:cubicBezTo>
                  <a:cubicBezTo>
                    <a:pt x="80238" y="32421"/>
                    <a:pt x="32661" y="31617"/>
                    <a:pt x="5503" y="57534"/>
                  </a:cubicBezTo>
                  <a:cubicBezTo>
                    <a:pt x="5503" y="57534"/>
                    <a:pt x="2580" y="59378"/>
                    <a:pt x="498" y="57899"/>
                  </a:cubicBezTo>
                  <a:cubicBezTo>
                    <a:pt x="-1511" y="56493"/>
                    <a:pt x="-123" y="14669"/>
                    <a:pt x="57755" y="514"/>
                  </a:cubicBezTo>
                  <a:cubicBezTo>
                    <a:pt x="69900" y="-2481"/>
                    <a:pt x="80420" y="8112"/>
                    <a:pt x="84895" y="19216"/>
                  </a:cubicBezTo>
                  <a:close/>
                </a:path>
              </a:pathLst>
            </a:custGeom>
            <a:solidFill>
              <a:srgbClr val="53949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16429B8B-8106-CBA5-C58B-1A0297AAAD7D}"/>
                </a:ext>
              </a:extLst>
            </p:cNvPr>
            <p:cNvSpPr/>
            <p:nvPr/>
          </p:nvSpPr>
          <p:spPr>
            <a:xfrm>
              <a:off x="3986734" y="5882055"/>
              <a:ext cx="61469" cy="97328"/>
            </a:xfrm>
            <a:custGeom>
              <a:avLst/>
              <a:gdLst>
                <a:gd name="connsiteX0" fmla="*/ 23101 w 61469"/>
                <a:gd name="connsiteY0" fmla="*/ 228 h 97328"/>
                <a:gd name="connsiteX1" fmla="*/ 965 w 61469"/>
                <a:gd name="connsiteY1" fmla="*/ 53357 h 97328"/>
                <a:gd name="connsiteX2" fmla="*/ 38369 w 61469"/>
                <a:gd name="connsiteY2" fmla="*/ 97098 h 97328"/>
                <a:gd name="connsiteX3" fmla="*/ 60505 w 61469"/>
                <a:gd name="connsiteY3" fmla="*/ 43969 h 97328"/>
                <a:gd name="connsiteX4" fmla="*/ 23101 w 61469"/>
                <a:gd name="connsiteY4" fmla="*/ 228 h 9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69" h="97328">
                  <a:moveTo>
                    <a:pt x="23101" y="228"/>
                  </a:moveTo>
                  <a:cubicBezTo>
                    <a:pt x="6664" y="2821"/>
                    <a:pt x="-3235" y="26600"/>
                    <a:pt x="965" y="53357"/>
                  </a:cubicBezTo>
                  <a:cubicBezTo>
                    <a:pt x="5184" y="80113"/>
                    <a:pt x="21914" y="99691"/>
                    <a:pt x="38369" y="97098"/>
                  </a:cubicBezTo>
                  <a:cubicBezTo>
                    <a:pt x="54806" y="94523"/>
                    <a:pt x="64705" y="70725"/>
                    <a:pt x="60505" y="43969"/>
                  </a:cubicBezTo>
                  <a:cubicBezTo>
                    <a:pt x="56286" y="17231"/>
                    <a:pt x="39556" y="-2348"/>
                    <a:pt x="23101" y="228"/>
                  </a:cubicBezTo>
                  <a:close/>
                </a:path>
              </a:pathLst>
            </a:custGeom>
            <a:solidFill>
              <a:srgbClr val="31180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ED59401B-4DE6-5BBE-41DA-BDA25684A1CA}"/>
                </a:ext>
              </a:extLst>
            </p:cNvPr>
            <p:cNvSpPr/>
            <p:nvPr/>
          </p:nvSpPr>
          <p:spPr>
            <a:xfrm>
              <a:off x="4012205" y="5888434"/>
              <a:ext cx="36168" cy="36168"/>
            </a:xfrm>
            <a:custGeom>
              <a:avLst/>
              <a:gdLst>
                <a:gd name="connsiteX0" fmla="*/ 15272 w 36168"/>
                <a:gd name="connsiteY0" fmla="*/ 222 h 36168"/>
                <a:gd name="connsiteX1" fmla="*/ 222 w 36168"/>
                <a:gd name="connsiteY1" fmla="*/ 20897 h 36168"/>
                <a:gd name="connsiteX2" fmla="*/ 20897 w 36168"/>
                <a:gd name="connsiteY2" fmla="*/ 35946 h 36168"/>
                <a:gd name="connsiteX3" fmla="*/ 35946 w 36168"/>
                <a:gd name="connsiteY3" fmla="*/ 15272 h 36168"/>
                <a:gd name="connsiteX4" fmla="*/ 15272 w 36168"/>
                <a:gd name="connsiteY4" fmla="*/ 22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68" h="36168">
                  <a:moveTo>
                    <a:pt x="15272" y="222"/>
                  </a:moveTo>
                  <a:cubicBezTo>
                    <a:pt x="5409" y="1775"/>
                    <a:pt x="-1330" y="11034"/>
                    <a:pt x="222" y="20897"/>
                  </a:cubicBezTo>
                  <a:cubicBezTo>
                    <a:pt x="1775" y="30759"/>
                    <a:pt x="11034" y="37498"/>
                    <a:pt x="20897" y="35946"/>
                  </a:cubicBezTo>
                  <a:cubicBezTo>
                    <a:pt x="30759" y="34394"/>
                    <a:pt x="37498" y="25134"/>
                    <a:pt x="35946" y="15272"/>
                  </a:cubicBezTo>
                  <a:cubicBezTo>
                    <a:pt x="34394" y="5409"/>
                    <a:pt x="25134" y="-1330"/>
                    <a:pt x="15272" y="222"/>
                  </a:cubicBezTo>
                  <a:close/>
                </a:path>
              </a:pathLst>
            </a:custGeom>
            <a:solidFill>
              <a:srgbClr val="FDF1E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6" name="图形 10">
            <a:extLst>
              <a:ext uri="{FF2B5EF4-FFF2-40B4-BE49-F238E27FC236}">
                <a16:creationId xmlns:a16="http://schemas.microsoft.com/office/drawing/2014/main" id="{794FB508-A879-7A71-2C47-513D40FBB3C5}"/>
              </a:ext>
            </a:extLst>
          </p:cNvPr>
          <p:cNvGrpSpPr/>
          <p:nvPr/>
        </p:nvGrpSpPr>
        <p:grpSpPr>
          <a:xfrm>
            <a:off x="1618906" y="5697454"/>
            <a:ext cx="1198735" cy="1151449"/>
            <a:chOff x="1618906" y="5697454"/>
            <a:chExt cx="1198735" cy="1151449"/>
          </a:xfrm>
        </p:grpSpPr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C671396D-52D6-65B7-D7E6-3E621094A39F}"/>
                </a:ext>
              </a:extLst>
            </p:cNvPr>
            <p:cNvSpPr/>
            <p:nvPr/>
          </p:nvSpPr>
          <p:spPr>
            <a:xfrm>
              <a:off x="2359770" y="6514933"/>
              <a:ext cx="141596" cy="268549"/>
            </a:xfrm>
            <a:custGeom>
              <a:avLst/>
              <a:gdLst>
                <a:gd name="connsiteX0" fmla="*/ 18312 w 141596"/>
                <a:gd name="connsiteY0" fmla="*/ 116707 h 268549"/>
                <a:gd name="connsiteX1" fmla="*/ 46841 w 141596"/>
                <a:gd name="connsiteY1" fmla="*/ 201797 h 268549"/>
                <a:gd name="connsiteX2" fmla="*/ 109814 w 141596"/>
                <a:gd name="connsiteY2" fmla="*/ 264150 h 268549"/>
                <a:gd name="connsiteX3" fmla="*/ 128383 w 141596"/>
                <a:gd name="connsiteY3" fmla="*/ 268387 h 268549"/>
                <a:gd name="connsiteX4" fmla="*/ 141560 w 141596"/>
                <a:gd name="connsiteY4" fmla="*/ 256351 h 268549"/>
                <a:gd name="connsiteX5" fmla="*/ 138068 w 141596"/>
                <a:gd name="connsiteY5" fmla="*/ 244644 h 268549"/>
                <a:gd name="connsiteX6" fmla="*/ 112921 w 141596"/>
                <a:gd name="connsiteY6" fmla="*/ 77422 h 268549"/>
                <a:gd name="connsiteX7" fmla="*/ 106958 w 141596"/>
                <a:gd name="connsiteY7" fmla="*/ 13225 h 268549"/>
                <a:gd name="connsiteX8" fmla="*/ 70938 w 141596"/>
                <a:gd name="connsiteY8" fmla="*/ 2 h 268549"/>
                <a:gd name="connsiteX9" fmla="*/ 165 w 141596"/>
                <a:gd name="connsiteY9" fmla="*/ 42776 h 268549"/>
                <a:gd name="connsiteX10" fmla="*/ 11001 w 141596"/>
                <a:gd name="connsiteY10" fmla="*/ 66683 h 268549"/>
                <a:gd name="connsiteX11" fmla="*/ 18312 w 141596"/>
                <a:gd name="connsiteY11" fmla="*/ 116707 h 26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596" h="268549">
                  <a:moveTo>
                    <a:pt x="18312" y="116707"/>
                  </a:moveTo>
                  <a:cubicBezTo>
                    <a:pt x="24172" y="146166"/>
                    <a:pt x="32344" y="175498"/>
                    <a:pt x="46841" y="201797"/>
                  </a:cubicBezTo>
                  <a:cubicBezTo>
                    <a:pt x="61344" y="228097"/>
                    <a:pt x="82653" y="251347"/>
                    <a:pt x="109814" y="264150"/>
                  </a:cubicBezTo>
                  <a:cubicBezTo>
                    <a:pt x="115637" y="266889"/>
                    <a:pt x="121998" y="269191"/>
                    <a:pt x="128383" y="268387"/>
                  </a:cubicBezTo>
                  <a:cubicBezTo>
                    <a:pt x="134770" y="267565"/>
                    <a:pt x="141043" y="262762"/>
                    <a:pt x="141560" y="256351"/>
                  </a:cubicBezTo>
                  <a:cubicBezTo>
                    <a:pt x="141889" y="252242"/>
                    <a:pt x="139911" y="248333"/>
                    <a:pt x="138068" y="244644"/>
                  </a:cubicBezTo>
                  <a:cubicBezTo>
                    <a:pt x="112503" y="193360"/>
                    <a:pt x="103568" y="133966"/>
                    <a:pt x="112921" y="77422"/>
                  </a:cubicBezTo>
                  <a:cubicBezTo>
                    <a:pt x="116563" y="55415"/>
                    <a:pt x="121934" y="29772"/>
                    <a:pt x="106958" y="13225"/>
                  </a:cubicBezTo>
                  <a:cubicBezTo>
                    <a:pt x="98109" y="3455"/>
                    <a:pt x="84119" y="-107"/>
                    <a:pt x="70938" y="2"/>
                  </a:cubicBezTo>
                  <a:cubicBezTo>
                    <a:pt x="48923" y="167"/>
                    <a:pt x="3699" y="16075"/>
                    <a:pt x="165" y="42776"/>
                  </a:cubicBezTo>
                  <a:cubicBezTo>
                    <a:pt x="-1293" y="53789"/>
                    <a:pt x="7288" y="57296"/>
                    <a:pt x="11001" y="66683"/>
                  </a:cubicBezTo>
                  <a:cubicBezTo>
                    <a:pt x="16858" y="81477"/>
                    <a:pt x="15167" y="100909"/>
                    <a:pt x="18312" y="116707"/>
                  </a:cubicBezTo>
                  <a:close/>
                </a:path>
              </a:pathLst>
            </a:custGeom>
            <a:solidFill>
              <a:srgbClr val="E0A59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B7E0D4B0-53E2-AAA7-B51B-4DD3DB8504E8}"/>
                </a:ext>
              </a:extLst>
            </p:cNvPr>
            <p:cNvSpPr/>
            <p:nvPr/>
          </p:nvSpPr>
          <p:spPr>
            <a:xfrm>
              <a:off x="1822556" y="6214547"/>
              <a:ext cx="284641" cy="588546"/>
            </a:xfrm>
            <a:custGeom>
              <a:avLst/>
              <a:gdLst>
                <a:gd name="connsiteX0" fmla="*/ 24444 w 284641"/>
                <a:gd name="connsiteY0" fmla="*/ 223371 h 588546"/>
                <a:gd name="connsiteX1" fmla="*/ 96575 w 284641"/>
                <a:gd name="connsiteY1" fmla="*/ 371014 h 588546"/>
                <a:gd name="connsiteX2" fmla="*/ 173773 w 284641"/>
                <a:gd name="connsiteY2" fmla="*/ 504814 h 588546"/>
                <a:gd name="connsiteX3" fmla="*/ 209575 w 284641"/>
                <a:gd name="connsiteY3" fmla="*/ 566472 h 588546"/>
                <a:gd name="connsiteX4" fmla="*/ 224791 w 284641"/>
                <a:gd name="connsiteY4" fmla="*/ 585192 h 588546"/>
                <a:gd name="connsiteX5" fmla="*/ 247142 w 284641"/>
                <a:gd name="connsiteY5" fmla="*/ 584059 h 588546"/>
                <a:gd name="connsiteX6" fmla="*/ 240388 w 284641"/>
                <a:gd name="connsiteY6" fmla="*/ 468560 h 588546"/>
                <a:gd name="connsiteX7" fmla="*/ 259926 w 284641"/>
                <a:gd name="connsiteY7" fmla="*/ 400163 h 588546"/>
                <a:gd name="connsiteX8" fmla="*/ 279783 w 284641"/>
                <a:gd name="connsiteY8" fmla="*/ 267203 h 588546"/>
                <a:gd name="connsiteX9" fmla="*/ 282005 w 284641"/>
                <a:gd name="connsiteY9" fmla="*/ 139193 h 588546"/>
                <a:gd name="connsiteX10" fmla="*/ 217091 w 284641"/>
                <a:gd name="connsiteY10" fmla="*/ 18873 h 588546"/>
                <a:gd name="connsiteX11" fmla="*/ 125407 w 284641"/>
                <a:gd name="connsiteY11" fmla="*/ 1632 h 588546"/>
                <a:gd name="connsiteX12" fmla="*/ 5746 w 284641"/>
                <a:gd name="connsiteY12" fmla="*/ 65883 h 588546"/>
                <a:gd name="connsiteX13" fmla="*/ 24444 w 284641"/>
                <a:gd name="connsiteY13" fmla="*/ 223371 h 5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641" h="588546">
                  <a:moveTo>
                    <a:pt x="24444" y="223371"/>
                  </a:moveTo>
                  <a:cubicBezTo>
                    <a:pt x="42565" y="275148"/>
                    <a:pt x="69427" y="323346"/>
                    <a:pt x="96575" y="371014"/>
                  </a:cubicBezTo>
                  <a:cubicBezTo>
                    <a:pt x="122060" y="415760"/>
                    <a:pt x="147915" y="460287"/>
                    <a:pt x="173773" y="504814"/>
                  </a:cubicBezTo>
                  <a:cubicBezTo>
                    <a:pt x="185707" y="525360"/>
                    <a:pt x="197642" y="545907"/>
                    <a:pt x="209575" y="566472"/>
                  </a:cubicBezTo>
                  <a:cubicBezTo>
                    <a:pt x="213654" y="573485"/>
                    <a:pt x="217975" y="580772"/>
                    <a:pt x="224791" y="585192"/>
                  </a:cubicBezTo>
                  <a:cubicBezTo>
                    <a:pt x="231610" y="589593"/>
                    <a:pt x="241701" y="590105"/>
                    <a:pt x="247142" y="584059"/>
                  </a:cubicBezTo>
                  <a:cubicBezTo>
                    <a:pt x="234850" y="547039"/>
                    <a:pt x="232496" y="506767"/>
                    <a:pt x="240388" y="468560"/>
                  </a:cubicBezTo>
                  <a:cubicBezTo>
                    <a:pt x="245186" y="445329"/>
                    <a:pt x="253644" y="423029"/>
                    <a:pt x="259926" y="400163"/>
                  </a:cubicBezTo>
                  <a:cubicBezTo>
                    <a:pt x="271811" y="356878"/>
                    <a:pt x="275823" y="311894"/>
                    <a:pt x="279783" y="267203"/>
                  </a:cubicBezTo>
                  <a:cubicBezTo>
                    <a:pt x="283556" y="224612"/>
                    <a:pt x="287326" y="181620"/>
                    <a:pt x="282005" y="139193"/>
                  </a:cubicBezTo>
                  <a:cubicBezTo>
                    <a:pt x="276146" y="92475"/>
                    <a:pt x="256785" y="44222"/>
                    <a:pt x="217091" y="18873"/>
                  </a:cubicBezTo>
                  <a:cubicBezTo>
                    <a:pt x="190313" y="1796"/>
                    <a:pt x="156845" y="-2916"/>
                    <a:pt x="125407" y="1632"/>
                  </a:cubicBezTo>
                  <a:cubicBezTo>
                    <a:pt x="90790" y="6654"/>
                    <a:pt x="18023" y="28589"/>
                    <a:pt x="5746" y="65883"/>
                  </a:cubicBezTo>
                  <a:cubicBezTo>
                    <a:pt x="-9603" y="112529"/>
                    <a:pt x="8964" y="179154"/>
                    <a:pt x="24444" y="223371"/>
                  </a:cubicBezTo>
                  <a:close/>
                </a:path>
              </a:pathLst>
            </a:custGeom>
            <a:solidFill>
              <a:srgbClr val="E0A59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9DB2D715-1E25-3B50-32BB-B21F014470B0}"/>
                </a:ext>
              </a:extLst>
            </p:cNvPr>
            <p:cNvSpPr/>
            <p:nvPr/>
          </p:nvSpPr>
          <p:spPr>
            <a:xfrm>
              <a:off x="2366925" y="5697454"/>
              <a:ext cx="180667" cy="288358"/>
            </a:xfrm>
            <a:custGeom>
              <a:avLst/>
              <a:gdLst>
                <a:gd name="connsiteX0" fmla="*/ 3789 w 180667"/>
                <a:gd name="connsiteY0" fmla="*/ 204370 h 288358"/>
                <a:gd name="connsiteX1" fmla="*/ 12838 w 180667"/>
                <a:gd name="connsiteY1" fmla="*/ 117471 h 288358"/>
                <a:gd name="connsiteX2" fmla="*/ 43275 w 180667"/>
                <a:gd name="connsiteY2" fmla="*/ 61475 h 288358"/>
                <a:gd name="connsiteX3" fmla="*/ 55239 w 180667"/>
                <a:gd name="connsiteY3" fmla="*/ 0 h 288358"/>
                <a:gd name="connsiteX4" fmla="*/ 165882 w 180667"/>
                <a:gd name="connsiteY4" fmla="*/ 122074 h 288358"/>
                <a:gd name="connsiteX5" fmla="*/ 179041 w 180667"/>
                <a:gd name="connsiteY5" fmla="*/ 209721 h 288358"/>
                <a:gd name="connsiteX6" fmla="*/ 129981 w 180667"/>
                <a:gd name="connsiteY6" fmla="*/ 280949 h 288358"/>
                <a:gd name="connsiteX7" fmla="*/ 3789 w 180667"/>
                <a:gd name="connsiteY7" fmla="*/ 204370 h 28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667" h="288358">
                  <a:moveTo>
                    <a:pt x="3789" y="204370"/>
                  </a:moveTo>
                  <a:cubicBezTo>
                    <a:pt x="-3946" y="175696"/>
                    <a:pt x="700" y="144575"/>
                    <a:pt x="12838" y="117471"/>
                  </a:cubicBezTo>
                  <a:cubicBezTo>
                    <a:pt x="21525" y="98076"/>
                    <a:pt x="33845" y="80524"/>
                    <a:pt x="43275" y="61475"/>
                  </a:cubicBezTo>
                  <a:cubicBezTo>
                    <a:pt x="52706" y="42426"/>
                    <a:pt x="59274" y="20875"/>
                    <a:pt x="55239" y="0"/>
                  </a:cubicBezTo>
                  <a:cubicBezTo>
                    <a:pt x="104544" y="26537"/>
                    <a:pt x="144302" y="70406"/>
                    <a:pt x="165882" y="122074"/>
                  </a:cubicBezTo>
                  <a:cubicBezTo>
                    <a:pt x="177421" y="149689"/>
                    <a:pt x="183892" y="180189"/>
                    <a:pt x="179041" y="209721"/>
                  </a:cubicBezTo>
                  <a:cubicBezTo>
                    <a:pt x="174192" y="239272"/>
                    <a:pt x="156787" y="267617"/>
                    <a:pt x="129981" y="280949"/>
                  </a:cubicBezTo>
                  <a:cubicBezTo>
                    <a:pt x="75273" y="308144"/>
                    <a:pt x="17574" y="255453"/>
                    <a:pt x="3789" y="204370"/>
                  </a:cubicBezTo>
                  <a:close/>
                </a:path>
              </a:pathLst>
            </a:custGeom>
            <a:solidFill>
              <a:srgbClr val="E0A59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F339AC61-87AA-8FCD-8722-5548CCE9D921}"/>
                </a:ext>
              </a:extLst>
            </p:cNvPr>
            <p:cNvSpPr/>
            <p:nvPr/>
          </p:nvSpPr>
          <p:spPr>
            <a:xfrm>
              <a:off x="1660804" y="5855077"/>
              <a:ext cx="1156836" cy="820467"/>
            </a:xfrm>
            <a:custGeom>
              <a:avLst/>
              <a:gdLst>
                <a:gd name="connsiteX0" fmla="*/ 1156487 w 1156836"/>
                <a:gd name="connsiteY0" fmla="*/ 277528 h 820467"/>
                <a:gd name="connsiteX1" fmla="*/ 1135556 w 1156836"/>
                <a:gd name="connsiteY1" fmla="*/ 70509 h 820467"/>
                <a:gd name="connsiteX2" fmla="*/ 1117597 w 1156836"/>
                <a:gd name="connsiteY2" fmla="*/ 84554 h 820467"/>
                <a:gd name="connsiteX3" fmla="*/ 1051128 w 1156836"/>
                <a:gd name="connsiteY3" fmla="*/ 102872 h 820467"/>
                <a:gd name="connsiteX4" fmla="*/ 1024319 w 1156836"/>
                <a:gd name="connsiteY4" fmla="*/ 77833 h 820467"/>
                <a:gd name="connsiteX5" fmla="*/ 889113 w 1156836"/>
                <a:gd name="connsiteY5" fmla="*/ 11810 h 820467"/>
                <a:gd name="connsiteX6" fmla="*/ 816835 w 1156836"/>
                <a:gd name="connsiteY6" fmla="*/ 11 h 820467"/>
                <a:gd name="connsiteX7" fmla="*/ 726952 w 1156836"/>
                <a:gd name="connsiteY7" fmla="*/ 23736 h 820467"/>
                <a:gd name="connsiteX8" fmla="*/ 672094 w 1156836"/>
                <a:gd name="connsiteY8" fmla="*/ 76591 h 820467"/>
                <a:gd name="connsiteX9" fmla="*/ 666890 w 1156836"/>
                <a:gd name="connsiteY9" fmla="*/ 150467 h 820467"/>
                <a:gd name="connsiteX10" fmla="*/ 646758 w 1156836"/>
                <a:gd name="connsiteY10" fmla="*/ 183670 h 820467"/>
                <a:gd name="connsiteX11" fmla="*/ 543612 w 1156836"/>
                <a:gd name="connsiteY11" fmla="*/ 163982 h 820467"/>
                <a:gd name="connsiteX12" fmla="*/ 389471 w 1156836"/>
                <a:gd name="connsiteY12" fmla="*/ 150796 h 820467"/>
                <a:gd name="connsiteX13" fmla="*/ 129849 w 1156836"/>
                <a:gd name="connsiteY13" fmla="*/ 229092 h 820467"/>
                <a:gd name="connsiteX14" fmla="*/ 35 w 1156836"/>
                <a:gd name="connsiteY14" fmla="*/ 460621 h 820467"/>
                <a:gd name="connsiteX15" fmla="*/ 16514 w 1156836"/>
                <a:gd name="connsiteY15" fmla="*/ 570221 h 820467"/>
                <a:gd name="connsiteX16" fmla="*/ 67770 w 1156836"/>
                <a:gd name="connsiteY16" fmla="*/ 687765 h 820467"/>
                <a:gd name="connsiteX17" fmla="*/ 298074 w 1156836"/>
                <a:gd name="connsiteY17" fmla="*/ 798516 h 820467"/>
                <a:gd name="connsiteX18" fmla="*/ 590966 w 1156836"/>
                <a:gd name="connsiteY18" fmla="*/ 813748 h 820467"/>
                <a:gd name="connsiteX19" fmla="*/ 813949 w 1156836"/>
                <a:gd name="connsiteY19" fmla="*/ 710522 h 820467"/>
                <a:gd name="connsiteX20" fmla="*/ 813949 w 1156836"/>
                <a:gd name="connsiteY20" fmla="*/ 710522 h 820467"/>
                <a:gd name="connsiteX21" fmla="*/ 1006327 w 1156836"/>
                <a:gd name="connsiteY21" fmla="*/ 482957 h 820467"/>
                <a:gd name="connsiteX22" fmla="*/ 1041724 w 1156836"/>
                <a:gd name="connsiteY22" fmla="*/ 424970 h 820467"/>
                <a:gd name="connsiteX23" fmla="*/ 1046310 w 1156836"/>
                <a:gd name="connsiteY23" fmla="*/ 417318 h 820467"/>
                <a:gd name="connsiteX24" fmla="*/ 1079090 w 1156836"/>
                <a:gd name="connsiteY24" fmla="*/ 355623 h 820467"/>
                <a:gd name="connsiteX25" fmla="*/ 1144766 w 1156836"/>
                <a:gd name="connsiteY25" fmla="*/ 297070 h 820467"/>
                <a:gd name="connsiteX26" fmla="*/ 1155459 w 1156836"/>
                <a:gd name="connsiteY26" fmla="*/ 289052 h 820467"/>
                <a:gd name="connsiteX27" fmla="*/ 1156487 w 1156836"/>
                <a:gd name="connsiteY27" fmla="*/ 277528 h 82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56836" h="820467">
                  <a:moveTo>
                    <a:pt x="1156487" y="277528"/>
                  </a:moveTo>
                  <a:cubicBezTo>
                    <a:pt x="1148682" y="205934"/>
                    <a:pt x="1120746" y="140988"/>
                    <a:pt x="1135556" y="70509"/>
                  </a:cubicBezTo>
                  <a:cubicBezTo>
                    <a:pt x="1135247" y="71970"/>
                    <a:pt x="1128787" y="69358"/>
                    <a:pt x="1117597" y="84554"/>
                  </a:cubicBezTo>
                  <a:cubicBezTo>
                    <a:pt x="1105227" y="101356"/>
                    <a:pt x="1072347" y="120734"/>
                    <a:pt x="1051128" y="102872"/>
                  </a:cubicBezTo>
                  <a:cubicBezTo>
                    <a:pt x="1042804" y="93868"/>
                    <a:pt x="1033812" y="85503"/>
                    <a:pt x="1024319" y="77833"/>
                  </a:cubicBezTo>
                  <a:cubicBezTo>
                    <a:pt x="985030" y="46109"/>
                    <a:pt x="937652" y="25726"/>
                    <a:pt x="889113" y="11810"/>
                  </a:cubicBezTo>
                  <a:cubicBezTo>
                    <a:pt x="865562" y="5070"/>
                    <a:pt x="841334" y="-281"/>
                    <a:pt x="816835" y="11"/>
                  </a:cubicBezTo>
                  <a:cubicBezTo>
                    <a:pt x="785591" y="377"/>
                    <a:pt x="754987" y="9928"/>
                    <a:pt x="726952" y="23736"/>
                  </a:cubicBezTo>
                  <a:cubicBezTo>
                    <a:pt x="703523" y="35260"/>
                    <a:pt x="680044" y="51715"/>
                    <a:pt x="672094" y="76591"/>
                  </a:cubicBezTo>
                  <a:cubicBezTo>
                    <a:pt x="664547" y="100206"/>
                    <a:pt x="672660" y="126359"/>
                    <a:pt x="666890" y="150467"/>
                  </a:cubicBezTo>
                  <a:cubicBezTo>
                    <a:pt x="663426" y="164950"/>
                    <a:pt x="656122" y="175397"/>
                    <a:pt x="646758" y="183670"/>
                  </a:cubicBezTo>
                  <a:cubicBezTo>
                    <a:pt x="612293" y="175452"/>
                    <a:pt x="577095" y="169809"/>
                    <a:pt x="543612" y="163982"/>
                  </a:cubicBezTo>
                  <a:cubicBezTo>
                    <a:pt x="492752" y="155106"/>
                    <a:pt x="441146" y="149773"/>
                    <a:pt x="389471" y="150796"/>
                  </a:cubicBezTo>
                  <a:cubicBezTo>
                    <a:pt x="297714" y="152640"/>
                    <a:pt x="204469" y="175671"/>
                    <a:pt x="129849" y="229092"/>
                  </a:cubicBezTo>
                  <a:cubicBezTo>
                    <a:pt x="55232" y="282532"/>
                    <a:pt x="1560" y="368864"/>
                    <a:pt x="35" y="460621"/>
                  </a:cubicBezTo>
                  <a:cubicBezTo>
                    <a:pt x="-582" y="497678"/>
                    <a:pt x="7021" y="534387"/>
                    <a:pt x="16514" y="570221"/>
                  </a:cubicBezTo>
                  <a:cubicBezTo>
                    <a:pt x="27535" y="611807"/>
                    <a:pt x="41607" y="653594"/>
                    <a:pt x="67770" y="687765"/>
                  </a:cubicBezTo>
                  <a:cubicBezTo>
                    <a:pt x="120791" y="756985"/>
                    <a:pt x="212383" y="782353"/>
                    <a:pt x="298074" y="798516"/>
                  </a:cubicBezTo>
                  <a:cubicBezTo>
                    <a:pt x="394618" y="816707"/>
                    <a:pt x="493857" y="828615"/>
                    <a:pt x="590966" y="813748"/>
                  </a:cubicBezTo>
                  <a:cubicBezTo>
                    <a:pt x="673147" y="801146"/>
                    <a:pt x="754274" y="767486"/>
                    <a:pt x="813949" y="710522"/>
                  </a:cubicBezTo>
                  <a:lnTo>
                    <a:pt x="813949" y="710522"/>
                  </a:lnTo>
                  <a:cubicBezTo>
                    <a:pt x="900269" y="639184"/>
                    <a:pt x="963366" y="550806"/>
                    <a:pt x="1006327" y="482957"/>
                  </a:cubicBezTo>
                  <a:cubicBezTo>
                    <a:pt x="1021992" y="467104"/>
                    <a:pt x="1032180" y="446046"/>
                    <a:pt x="1041724" y="424970"/>
                  </a:cubicBezTo>
                  <a:cubicBezTo>
                    <a:pt x="1043304" y="422340"/>
                    <a:pt x="1044836" y="419783"/>
                    <a:pt x="1046310" y="417318"/>
                  </a:cubicBezTo>
                  <a:cubicBezTo>
                    <a:pt x="1058143" y="397593"/>
                    <a:pt x="1069467" y="376918"/>
                    <a:pt x="1079090" y="355623"/>
                  </a:cubicBezTo>
                  <a:cubicBezTo>
                    <a:pt x="1096440" y="331094"/>
                    <a:pt x="1117880" y="310019"/>
                    <a:pt x="1144766" y="297070"/>
                  </a:cubicBezTo>
                  <a:cubicBezTo>
                    <a:pt x="1148857" y="295097"/>
                    <a:pt x="1153344" y="293070"/>
                    <a:pt x="1155459" y="289052"/>
                  </a:cubicBezTo>
                  <a:cubicBezTo>
                    <a:pt x="1157288" y="285582"/>
                    <a:pt x="1156911" y="281417"/>
                    <a:pt x="1156487" y="277528"/>
                  </a:cubicBezTo>
                  <a:close/>
                </a:path>
              </a:pathLst>
            </a:custGeom>
            <a:solidFill>
              <a:srgbClr val="FBBBA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90B054C7-F407-4A26-43B1-C76CEDEBD11D}"/>
                </a:ext>
              </a:extLst>
            </p:cNvPr>
            <p:cNvSpPr/>
            <p:nvPr/>
          </p:nvSpPr>
          <p:spPr>
            <a:xfrm>
              <a:off x="1667009" y="6292808"/>
              <a:ext cx="684232" cy="382736"/>
            </a:xfrm>
            <a:custGeom>
              <a:avLst/>
              <a:gdLst>
                <a:gd name="connsiteX0" fmla="*/ 626961 w 684232"/>
                <a:gd name="connsiteY0" fmla="*/ 295785 h 382736"/>
                <a:gd name="connsiteX1" fmla="*/ 334069 w 684232"/>
                <a:gd name="connsiteY1" fmla="*/ 280553 h 382736"/>
                <a:gd name="connsiteX2" fmla="*/ 103762 w 684232"/>
                <a:gd name="connsiteY2" fmla="*/ 169802 h 382736"/>
                <a:gd name="connsiteX3" fmla="*/ 52507 w 684232"/>
                <a:gd name="connsiteY3" fmla="*/ 52257 h 382736"/>
                <a:gd name="connsiteX4" fmla="*/ 7 w 684232"/>
                <a:gd name="connsiteY4" fmla="*/ 22889 h 382736"/>
                <a:gd name="connsiteX5" fmla="*/ 67741 w 684232"/>
                <a:gd name="connsiteY5" fmla="*/ 250034 h 382736"/>
                <a:gd name="connsiteX6" fmla="*/ 298046 w 684232"/>
                <a:gd name="connsiteY6" fmla="*/ 360785 h 382736"/>
                <a:gd name="connsiteX7" fmla="*/ 590938 w 684232"/>
                <a:gd name="connsiteY7" fmla="*/ 376017 h 382736"/>
                <a:gd name="connsiteX8" fmla="*/ 626961 w 684232"/>
                <a:gd name="connsiteY8" fmla="*/ 295785 h 38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4232" h="382736">
                  <a:moveTo>
                    <a:pt x="626961" y="295785"/>
                  </a:moveTo>
                  <a:cubicBezTo>
                    <a:pt x="529852" y="310669"/>
                    <a:pt x="430611" y="298762"/>
                    <a:pt x="334069" y="280553"/>
                  </a:cubicBezTo>
                  <a:cubicBezTo>
                    <a:pt x="248376" y="264408"/>
                    <a:pt x="156785" y="239021"/>
                    <a:pt x="103762" y="169802"/>
                  </a:cubicBezTo>
                  <a:cubicBezTo>
                    <a:pt x="77600" y="135631"/>
                    <a:pt x="63528" y="93862"/>
                    <a:pt x="52507" y="52257"/>
                  </a:cubicBezTo>
                  <a:cubicBezTo>
                    <a:pt x="43014" y="16424"/>
                    <a:pt x="849" y="-27792"/>
                    <a:pt x="7" y="22889"/>
                  </a:cubicBezTo>
                  <a:cubicBezTo>
                    <a:pt x="-609" y="59946"/>
                    <a:pt x="41578" y="215863"/>
                    <a:pt x="67741" y="250034"/>
                  </a:cubicBezTo>
                  <a:cubicBezTo>
                    <a:pt x="120762" y="319254"/>
                    <a:pt x="212354" y="344622"/>
                    <a:pt x="298046" y="360785"/>
                  </a:cubicBezTo>
                  <a:cubicBezTo>
                    <a:pt x="394587" y="378976"/>
                    <a:pt x="493828" y="390884"/>
                    <a:pt x="590938" y="376017"/>
                  </a:cubicBezTo>
                  <a:cubicBezTo>
                    <a:pt x="688049" y="361132"/>
                    <a:pt x="724069" y="280900"/>
                    <a:pt x="626961" y="295785"/>
                  </a:cubicBezTo>
                  <a:close/>
                </a:path>
              </a:pathLst>
            </a:custGeom>
            <a:solidFill>
              <a:srgbClr val="F2B29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9E442608-9787-9FED-EC71-380D101B05B3}"/>
                </a:ext>
              </a:extLst>
            </p:cNvPr>
            <p:cNvSpPr/>
            <p:nvPr/>
          </p:nvSpPr>
          <p:spPr>
            <a:xfrm>
              <a:off x="2182923" y="5799648"/>
              <a:ext cx="256625" cy="206104"/>
            </a:xfrm>
            <a:custGeom>
              <a:avLst/>
              <a:gdLst>
                <a:gd name="connsiteX0" fmla="*/ 109631 w 256625"/>
                <a:gd name="connsiteY0" fmla="*/ 190847 h 206104"/>
                <a:gd name="connsiteX1" fmla="*/ 54028 w 256625"/>
                <a:gd name="connsiteY1" fmla="*/ 123472 h 206104"/>
                <a:gd name="connsiteX2" fmla="*/ 35439 w 256625"/>
                <a:gd name="connsiteY2" fmla="*/ 62508 h 206104"/>
                <a:gd name="connsiteX3" fmla="*/ 0 w 256625"/>
                <a:gd name="connsiteY3" fmla="*/ 10876 h 206104"/>
                <a:gd name="connsiteX4" fmla="*/ 164612 w 256625"/>
                <a:gd name="connsiteY4" fmla="*/ 17579 h 206104"/>
                <a:gd name="connsiteX5" fmla="*/ 236337 w 256625"/>
                <a:gd name="connsiteY5" fmla="*/ 69649 h 206104"/>
                <a:gd name="connsiteX6" fmla="*/ 252721 w 256625"/>
                <a:gd name="connsiteY6" fmla="*/ 154575 h 206104"/>
                <a:gd name="connsiteX7" fmla="*/ 109631 w 256625"/>
                <a:gd name="connsiteY7" fmla="*/ 190847 h 20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625" h="206104">
                  <a:moveTo>
                    <a:pt x="109631" y="190847"/>
                  </a:moveTo>
                  <a:cubicBezTo>
                    <a:pt x="83764" y="176254"/>
                    <a:pt x="64841" y="151123"/>
                    <a:pt x="54028" y="123472"/>
                  </a:cubicBezTo>
                  <a:cubicBezTo>
                    <a:pt x="46287" y="103674"/>
                    <a:pt x="42408" y="82580"/>
                    <a:pt x="35439" y="62508"/>
                  </a:cubicBezTo>
                  <a:cubicBezTo>
                    <a:pt x="28469" y="42418"/>
                    <a:pt x="17708" y="22620"/>
                    <a:pt x="0" y="10876"/>
                  </a:cubicBezTo>
                  <a:cubicBezTo>
                    <a:pt x="53491" y="-5671"/>
                    <a:pt x="112641" y="-3260"/>
                    <a:pt x="164612" y="17579"/>
                  </a:cubicBezTo>
                  <a:cubicBezTo>
                    <a:pt x="192400" y="28720"/>
                    <a:pt x="218676" y="45486"/>
                    <a:pt x="236337" y="69649"/>
                  </a:cubicBezTo>
                  <a:cubicBezTo>
                    <a:pt x="253998" y="93830"/>
                    <a:pt x="262012" y="126102"/>
                    <a:pt x="252721" y="154575"/>
                  </a:cubicBezTo>
                  <a:cubicBezTo>
                    <a:pt x="233758" y="212653"/>
                    <a:pt x="155730" y="216836"/>
                    <a:pt x="109631" y="190847"/>
                  </a:cubicBezTo>
                  <a:close/>
                </a:path>
              </a:pathLst>
            </a:custGeom>
            <a:solidFill>
              <a:srgbClr val="FBBBA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32FF7518-61E5-B660-3B15-05393E5D2564}"/>
                </a:ext>
              </a:extLst>
            </p:cNvPr>
            <p:cNvSpPr/>
            <p:nvPr/>
          </p:nvSpPr>
          <p:spPr>
            <a:xfrm>
              <a:off x="1618906" y="6054728"/>
              <a:ext cx="150571" cy="106707"/>
            </a:xfrm>
            <a:custGeom>
              <a:avLst/>
              <a:gdLst>
                <a:gd name="connsiteX0" fmla="*/ 68472 w 150571"/>
                <a:gd name="connsiteY0" fmla="*/ 9534 h 106707"/>
                <a:gd name="connsiteX1" fmla="*/ 85061 w 150571"/>
                <a:gd name="connsiteY1" fmla="*/ 7214 h 106707"/>
                <a:gd name="connsiteX2" fmla="*/ 92030 w 150571"/>
                <a:gd name="connsiteY2" fmla="*/ 23779 h 106707"/>
                <a:gd name="connsiteX3" fmla="*/ 82345 w 150571"/>
                <a:gd name="connsiteY3" fmla="*/ 40034 h 106707"/>
                <a:gd name="connsiteX4" fmla="*/ 24115 w 150571"/>
                <a:gd name="connsiteY4" fmla="*/ 52709 h 106707"/>
                <a:gd name="connsiteX5" fmla="*/ 3638 w 150571"/>
                <a:gd name="connsiteY5" fmla="*/ 0 h 106707"/>
                <a:gd name="connsiteX6" fmla="*/ 45156 w 150571"/>
                <a:gd name="connsiteY6" fmla="*/ 49951 h 106707"/>
                <a:gd name="connsiteX7" fmla="*/ 77118 w 150571"/>
                <a:gd name="connsiteY7" fmla="*/ 26099 h 106707"/>
                <a:gd name="connsiteX8" fmla="*/ 64207 w 150571"/>
                <a:gd name="connsiteY8" fmla="*/ 30226 h 106707"/>
                <a:gd name="connsiteX9" fmla="*/ 61141 w 150571"/>
                <a:gd name="connsiteY9" fmla="*/ 44180 h 106707"/>
                <a:gd name="connsiteX10" fmla="*/ 96623 w 150571"/>
                <a:gd name="connsiteY10" fmla="*/ 77438 h 106707"/>
                <a:gd name="connsiteX11" fmla="*/ 146671 w 150571"/>
                <a:gd name="connsiteY11" fmla="*/ 67758 h 106707"/>
                <a:gd name="connsiteX12" fmla="*/ 88976 w 150571"/>
                <a:gd name="connsiteY12" fmla="*/ 101199 h 106707"/>
                <a:gd name="connsiteX13" fmla="*/ 68472 w 150571"/>
                <a:gd name="connsiteY13" fmla="*/ 9534 h 10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571" h="106707">
                  <a:moveTo>
                    <a:pt x="68472" y="9534"/>
                  </a:moveTo>
                  <a:cubicBezTo>
                    <a:pt x="73105" y="5863"/>
                    <a:pt x="79846" y="4420"/>
                    <a:pt x="85061" y="7214"/>
                  </a:cubicBezTo>
                  <a:cubicBezTo>
                    <a:pt x="90713" y="10228"/>
                    <a:pt x="93146" y="17478"/>
                    <a:pt x="92030" y="23779"/>
                  </a:cubicBezTo>
                  <a:cubicBezTo>
                    <a:pt x="90914" y="30098"/>
                    <a:pt x="86911" y="35541"/>
                    <a:pt x="82345" y="40034"/>
                  </a:cubicBezTo>
                  <a:cubicBezTo>
                    <a:pt x="67303" y="54846"/>
                    <a:pt x="43368" y="61366"/>
                    <a:pt x="24115" y="52709"/>
                  </a:cubicBezTo>
                  <a:cubicBezTo>
                    <a:pt x="4861" y="44034"/>
                    <a:pt x="-6148" y="18702"/>
                    <a:pt x="3638" y="0"/>
                  </a:cubicBezTo>
                  <a:cubicBezTo>
                    <a:pt x="89" y="24163"/>
                    <a:pt x="20754" y="49020"/>
                    <a:pt x="45156" y="49951"/>
                  </a:cubicBezTo>
                  <a:cubicBezTo>
                    <a:pt x="59866" y="50499"/>
                    <a:pt x="76142" y="40783"/>
                    <a:pt x="77118" y="26099"/>
                  </a:cubicBezTo>
                  <a:cubicBezTo>
                    <a:pt x="72643" y="24163"/>
                    <a:pt x="67127" y="26318"/>
                    <a:pt x="64207" y="30226"/>
                  </a:cubicBezTo>
                  <a:cubicBezTo>
                    <a:pt x="61289" y="34135"/>
                    <a:pt x="60604" y="39340"/>
                    <a:pt x="61141" y="44180"/>
                  </a:cubicBezTo>
                  <a:cubicBezTo>
                    <a:pt x="63057" y="61494"/>
                    <a:pt x="79441" y="74625"/>
                    <a:pt x="96623" y="77438"/>
                  </a:cubicBezTo>
                  <a:cubicBezTo>
                    <a:pt x="114558" y="80378"/>
                    <a:pt x="130311" y="73657"/>
                    <a:pt x="146671" y="67758"/>
                  </a:cubicBezTo>
                  <a:cubicBezTo>
                    <a:pt x="165605" y="102295"/>
                    <a:pt x="110591" y="115079"/>
                    <a:pt x="88976" y="101199"/>
                  </a:cubicBezTo>
                  <a:cubicBezTo>
                    <a:pt x="63676" y="84944"/>
                    <a:pt x="38158" y="33569"/>
                    <a:pt x="68472" y="9534"/>
                  </a:cubicBezTo>
                  <a:close/>
                </a:path>
              </a:pathLst>
            </a:custGeom>
            <a:solidFill>
              <a:srgbClr val="FBBBA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E60A856F-D752-13D4-0685-17E628EC16EB}"/>
                </a:ext>
              </a:extLst>
            </p:cNvPr>
            <p:cNvSpPr/>
            <p:nvPr/>
          </p:nvSpPr>
          <p:spPr>
            <a:xfrm>
              <a:off x="1836241" y="6379896"/>
              <a:ext cx="128635" cy="238904"/>
            </a:xfrm>
            <a:custGeom>
              <a:avLst/>
              <a:gdLst>
                <a:gd name="connsiteX0" fmla="*/ 101585 w 128635"/>
                <a:gd name="connsiteY0" fmla="*/ 18097 h 238904"/>
                <a:gd name="connsiteX1" fmla="*/ 60448 w 128635"/>
                <a:gd name="connsiteY1" fmla="*/ 2811 h 238904"/>
                <a:gd name="connsiteX2" fmla="*/ 45716 w 128635"/>
                <a:gd name="connsiteY2" fmla="*/ 25549 h 238904"/>
                <a:gd name="connsiteX3" fmla="*/ 9826 w 128635"/>
                <a:gd name="connsiteY3" fmla="*/ 125469 h 238904"/>
                <a:gd name="connsiteX4" fmla="*/ 305 w 128635"/>
                <a:gd name="connsiteY4" fmla="*/ 173503 h 238904"/>
                <a:gd name="connsiteX5" fmla="*/ 115339 w 128635"/>
                <a:gd name="connsiteY5" fmla="*/ 207473 h 238904"/>
                <a:gd name="connsiteX6" fmla="*/ 101585 w 128635"/>
                <a:gd name="connsiteY6" fmla="*/ 18097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635" h="238904">
                  <a:moveTo>
                    <a:pt x="101585" y="18097"/>
                  </a:moveTo>
                  <a:cubicBezTo>
                    <a:pt x="91729" y="5477"/>
                    <a:pt x="74246" y="-5298"/>
                    <a:pt x="60448" y="2811"/>
                  </a:cubicBezTo>
                  <a:cubicBezTo>
                    <a:pt x="52499" y="7505"/>
                    <a:pt x="48832" y="16855"/>
                    <a:pt x="45716" y="25549"/>
                  </a:cubicBezTo>
                  <a:cubicBezTo>
                    <a:pt x="33753" y="58862"/>
                    <a:pt x="21791" y="92156"/>
                    <a:pt x="9826" y="125469"/>
                  </a:cubicBezTo>
                  <a:cubicBezTo>
                    <a:pt x="4261" y="140975"/>
                    <a:pt x="-1388" y="157120"/>
                    <a:pt x="305" y="173503"/>
                  </a:cubicBezTo>
                  <a:cubicBezTo>
                    <a:pt x="5452" y="223235"/>
                    <a:pt x="99039" y="273095"/>
                    <a:pt x="115339" y="207473"/>
                  </a:cubicBezTo>
                  <a:cubicBezTo>
                    <a:pt x="129743" y="149486"/>
                    <a:pt x="140946" y="68523"/>
                    <a:pt x="101585" y="18097"/>
                  </a:cubicBezTo>
                  <a:close/>
                </a:path>
              </a:pathLst>
            </a:custGeom>
            <a:solidFill>
              <a:srgbClr val="F2B29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73876B3E-057E-5033-15D2-5068C93B5C47}"/>
                </a:ext>
              </a:extLst>
            </p:cNvPr>
            <p:cNvSpPr/>
            <p:nvPr/>
          </p:nvSpPr>
          <p:spPr>
            <a:xfrm>
              <a:off x="1655461" y="6223035"/>
              <a:ext cx="275171" cy="597830"/>
            </a:xfrm>
            <a:custGeom>
              <a:avLst/>
              <a:gdLst>
                <a:gd name="connsiteX0" fmla="*/ 5557 w 275171"/>
                <a:gd name="connsiteY0" fmla="*/ 198171 h 597830"/>
                <a:gd name="connsiteX1" fmla="*/ 47660 w 275171"/>
                <a:gd name="connsiteY1" fmla="*/ 356992 h 597830"/>
                <a:gd name="connsiteX2" fmla="*/ 97420 w 275171"/>
                <a:gd name="connsiteY2" fmla="*/ 503247 h 597830"/>
                <a:gd name="connsiteX3" fmla="*/ 120572 w 275171"/>
                <a:gd name="connsiteY3" fmla="*/ 570676 h 597830"/>
                <a:gd name="connsiteX4" fmla="*/ 131867 w 275171"/>
                <a:gd name="connsiteY4" fmla="*/ 591990 h 597830"/>
                <a:gd name="connsiteX5" fmla="*/ 154009 w 275171"/>
                <a:gd name="connsiteY5" fmla="*/ 595223 h 597830"/>
                <a:gd name="connsiteX6" fmla="*/ 169806 w 275171"/>
                <a:gd name="connsiteY6" fmla="*/ 480600 h 597830"/>
                <a:gd name="connsiteX7" fmla="*/ 202247 w 275171"/>
                <a:gd name="connsiteY7" fmla="*/ 417298 h 597830"/>
                <a:gd name="connsiteX8" fmla="*/ 247532 w 275171"/>
                <a:gd name="connsiteY8" fmla="*/ 290713 h 597830"/>
                <a:gd name="connsiteX9" fmla="*/ 274555 w 275171"/>
                <a:gd name="connsiteY9" fmla="*/ 165588 h 597830"/>
                <a:gd name="connsiteX10" fmla="*/ 234229 w 275171"/>
                <a:gd name="connsiteY10" fmla="*/ 34967 h 597830"/>
                <a:gd name="connsiteX11" fmla="*/ 147635 w 275171"/>
                <a:gd name="connsiteY11" fmla="*/ 248 h 597830"/>
                <a:gd name="connsiteX12" fmla="*/ 17781 w 275171"/>
                <a:gd name="connsiteY12" fmla="*/ 40044 h 597830"/>
                <a:gd name="connsiteX13" fmla="*/ 5557 w 275171"/>
                <a:gd name="connsiteY13" fmla="*/ 198171 h 59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171" h="597830">
                  <a:moveTo>
                    <a:pt x="5557" y="198171"/>
                  </a:moveTo>
                  <a:cubicBezTo>
                    <a:pt x="13286" y="252469"/>
                    <a:pt x="30281" y="304977"/>
                    <a:pt x="47660" y="356992"/>
                  </a:cubicBezTo>
                  <a:cubicBezTo>
                    <a:pt x="63977" y="405847"/>
                    <a:pt x="80699" y="454538"/>
                    <a:pt x="97420" y="503247"/>
                  </a:cubicBezTo>
                  <a:cubicBezTo>
                    <a:pt x="105138" y="525729"/>
                    <a:pt x="112856" y="548194"/>
                    <a:pt x="120572" y="570676"/>
                  </a:cubicBezTo>
                  <a:cubicBezTo>
                    <a:pt x="123210" y="578347"/>
                    <a:pt x="126037" y="586346"/>
                    <a:pt x="131867" y="591990"/>
                  </a:cubicBezTo>
                  <a:cubicBezTo>
                    <a:pt x="137698" y="597633"/>
                    <a:pt x="147502" y="600099"/>
                    <a:pt x="154009" y="595223"/>
                  </a:cubicBezTo>
                  <a:cubicBezTo>
                    <a:pt x="149140" y="556522"/>
                    <a:pt x="154647" y="516561"/>
                    <a:pt x="169806" y="480600"/>
                  </a:cubicBezTo>
                  <a:cubicBezTo>
                    <a:pt x="179022" y="458738"/>
                    <a:pt x="191647" y="438520"/>
                    <a:pt x="202247" y="417298"/>
                  </a:cubicBezTo>
                  <a:cubicBezTo>
                    <a:pt x="222306" y="377155"/>
                    <a:pt x="234972" y="333797"/>
                    <a:pt x="247532" y="290713"/>
                  </a:cubicBezTo>
                  <a:cubicBezTo>
                    <a:pt x="259502" y="249674"/>
                    <a:pt x="271542" y="208234"/>
                    <a:pt x="274555" y="165588"/>
                  </a:cubicBezTo>
                  <a:cubicBezTo>
                    <a:pt x="277875" y="118614"/>
                    <a:pt x="268252" y="67513"/>
                    <a:pt x="234229" y="34967"/>
                  </a:cubicBezTo>
                  <a:cubicBezTo>
                    <a:pt x="211279" y="12996"/>
                    <a:pt x="179359" y="1892"/>
                    <a:pt x="147635" y="248"/>
                  </a:cubicBezTo>
                  <a:cubicBezTo>
                    <a:pt x="112704" y="-1542"/>
                    <a:pt x="37066" y="5836"/>
                    <a:pt x="17781" y="40044"/>
                  </a:cubicBezTo>
                  <a:cubicBezTo>
                    <a:pt x="-6327" y="82817"/>
                    <a:pt x="-1045" y="151781"/>
                    <a:pt x="5557" y="198171"/>
                  </a:cubicBezTo>
                  <a:close/>
                </a:path>
              </a:pathLst>
            </a:custGeom>
            <a:solidFill>
              <a:srgbClr val="FBBBA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71F92EB3-F6B0-8549-F369-D05497928B8A}"/>
                </a:ext>
              </a:extLst>
            </p:cNvPr>
            <p:cNvSpPr/>
            <p:nvPr/>
          </p:nvSpPr>
          <p:spPr>
            <a:xfrm>
              <a:off x="2197527" y="6513339"/>
              <a:ext cx="153855" cy="149872"/>
            </a:xfrm>
            <a:custGeom>
              <a:avLst/>
              <a:gdLst>
                <a:gd name="connsiteX0" fmla="*/ 99088 w 153855"/>
                <a:gd name="connsiteY0" fmla="*/ 11459 h 149872"/>
                <a:gd name="connsiteX1" fmla="*/ 146358 w 153855"/>
                <a:gd name="connsiteY1" fmla="*/ 1194 h 149872"/>
                <a:gd name="connsiteX2" fmla="*/ 152442 w 153855"/>
                <a:gd name="connsiteY2" fmla="*/ 4117 h 149872"/>
                <a:gd name="connsiteX3" fmla="*/ 153810 w 153855"/>
                <a:gd name="connsiteY3" fmla="*/ 9888 h 149872"/>
                <a:gd name="connsiteX4" fmla="*/ 93492 w 153855"/>
                <a:gd name="connsiteY4" fmla="*/ 121972 h 149872"/>
                <a:gd name="connsiteX5" fmla="*/ 72303 w 153855"/>
                <a:gd name="connsiteY5" fmla="*/ 146427 h 149872"/>
                <a:gd name="connsiteX6" fmla="*/ 43121 w 153855"/>
                <a:gd name="connsiteY6" fmla="*/ 149459 h 149872"/>
                <a:gd name="connsiteX7" fmla="*/ 200 w 153855"/>
                <a:gd name="connsiteY7" fmla="*/ 130757 h 149872"/>
                <a:gd name="connsiteX8" fmla="*/ 24276 w 153855"/>
                <a:gd name="connsiteY8" fmla="*/ 87143 h 149872"/>
                <a:gd name="connsiteX9" fmla="*/ 99088 w 153855"/>
                <a:gd name="connsiteY9" fmla="*/ 11459 h 14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855" h="149872">
                  <a:moveTo>
                    <a:pt x="99088" y="11459"/>
                  </a:moveTo>
                  <a:cubicBezTo>
                    <a:pt x="112592" y="3697"/>
                    <a:pt x="129678" y="-2750"/>
                    <a:pt x="146358" y="1194"/>
                  </a:cubicBezTo>
                  <a:cubicBezTo>
                    <a:pt x="148670" y="1742"/>
                    <a:pt x="151057" y="2564"/>
                    <a:pt x="152442" y="4117"/>
                  </a:cubicBezTo>
                  <a:cubicBezTo>
                    <a:pt x="153912" y="5779"/>
                    <a:pt x="153930" y="7916"/>
                    <a:pt x="153810" y="9888"/>
                  </a:cubicBezTo>
                  <a:cubicBezTo>
                    <a:pt x="151255" y="51274"/>
                    <a:pt x="114377" y="84532"/>
                    <a:pt x="93492" y="121972"/>
                  </a:cubicBezTo>
                  <a:cubicBezTo>
                    <a:pt x="88351" y="131195"/>
                    <a:pt x="83445" y="141405"/>
                    <a:pt x="72303" y="146427"/>
                  </a:cubicBezTo>
                  <a:cubicBezTo>
                    <a:pt x="63794" y="150244"/>
                    <a:pt x="53162" y="150244"/>
                    <a:pt x="43121" y="149459"/>
                  </a:cubicBezTo>
                  <a:cubicBezTo>
                    <a:pt x="30099" y="148436"/>
                    <a:pt x="3103" y="143633"/>
                    <a:pt x="200" y="130757"/>
                  </a:cubicBezTo>
                  <a:cubicBezTo>
                    <a:pt x="-2230" y="119981"/>
                    <a:pt x="18207" y="96677"/>
                    <a:pt x="24276" y="87143"/>
                  </a:cubicBezTo>
                  <a:cubicBezTo>
                    <a:pt x="42617" y="58360"/>
                    <a:pt x="65611" y="30691"/>
                    <a:pt x="99088" y="11459"/>
                  </a:cubicBezTo>
                  <a:close/>
                </a:path>
              </a:pathLst>
            </a:custGeom>
            <a:solidFill>
              <a:srgbClr val="F2B29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318AEFD0-4DDA-C628-6875-8B3994C25B02}"/>
                </a:ext>
              </a:extLst>
            </p:cNvPr>
            <p:cNvSpPr/>
            <p:nvPr/>
          </p:nvSpPr>
          <p:spPr>
            <a:xfrm>
              <a:off x="2250786" y="6418566"/>
              <a:ext cx="239710" cy="412751"/>
            </a:xfrm>
            <a:custGeom>
              <a:avLst/>
              <a:gdLst>
                <a:gd name="connsiteX0" fmla="*/ 71944 w 239710"/>
                <a:gd name="connsiteY0" fmla="*/ 55130 h 412751"/>
                <a:gd name="connsiteX1" fmla="*/ 1223 w 239710"/>
                <a:gd name="connsiteY1" fmla="*/ 301799 h 412751"/>
                <a:gd name="connsiteX2" fmla="*/ 12 w 239710"/>
                <a:gd name="connsiteY2" fmla="*/ 363913 h 412751"/>
                <a:gd name="connsiteX3" fmla="*/ 6698 w 239710"/>
                <a:gd name="connsiteY3" fmla="*/ 400422 h 412751"/>
                <a:gd name="connsiteX4" fmla="*/ 38817 w 239710"/>
                <a:gd name="connsiteY4" fmla="*/ 409134 h 412751"/>
                <a:gd name="connsiteX5" fmla="*/ 53488 w 239710"/>
                <a:gd name="connsiteY5" fmla="*/ 330966 h 412751"/>
                <a:gd name="connsiteX6" fmla="*/ 157936 w 239710"/>
                <a:gd name="connsiteY6" fmla="*/ 208198 h 412751"/>
                <a:gd name="connsiteX7" fmla="*/ 216796 w 239710"/>
                <a:gd name="connsiteY7" fmla="*/ 150868 h 412751"/>
                <a:gd name="connsiteX8" fmla="*/ 238278 w 239710"/>
                <a:gd name="connsiteY8" fmla="*/ 73850 h 412751"/>
                <a:gd name="connsiteX9" fmla="*/ 188657 w 239710"/>
                <a:gd name="connsiteY9" fmla="*/ 14019 h 412751"/>
                <a:gd name="connsiteX10" fmla="*/ 117829 w 239710"/>
                <a:gd name="connsiteY10" fmla="*/ 3426 h 412751"/>
                <a:gd name="connsiteX11" fmla="*/ 71944 w 239710"/>
                <a:gd name="connsiteY11" fmla="*/ 55130 h 41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710" h="412751">
                  <a:moveTo>
                    <a:pt x="71944" y="55130"/>
                  </a:moveTo>
                  <a:cubicBezTo>
                    <a:pt x="24310" y="127417"/>
                    <a:pt x="5179" y="215302"/>
                    <a:pt x="1223" y="301799"/>
                  </a:cubicBezTo>
                  <a:cubicBezTo>
                    <a:pt x="277" y="322492"/>
                    <a:pt x="145" y="343203"/>
                    <a:pt x="12" y="363913"/>
                  </a:cubicBezTo>
                  <a:cubicBezTo>
                    <a:pt x="-68" y="376461"/>
                    <a:pt x="58" y="389775"/>
                    <a:pt x="6698" y="400422"/>
                  </a:cubicBezTo>
                  <a:cubicBezTo>
                    <a:pt x="13343" y="411052"/>
                    <a:pt x="29060" y="417024"/>
                    <a:pt x="38817" y="409134"/>
                  </a:cubicBezTo>
                  <a:cubicBezTo>
                    <a:pt x="30781" y="383109"/>
                    <a:pt x="40556" y="354946"/>
                    <a:pt x="53488" y="330966"/>
                  </a:cubicBezTo>
                  <a:cubicBezTo>
                    <a:pt x="79138" y="283408"/>
                    <a:pt x="117148" y="243629"/>
                    <a:pt x="157936" y="208198"/>
                  </a:cubicBezTo>
                  <a:cubicBezTo>
                    <a:pt x="178656" y="190190"/>
                    <a:pt x="200439" y="172912"/>
                    <a:pt x="216796" y="150868"/>
                  </a:cubicBezTo>
                  <a:cubicBezTo>
                    <a:pt x="233149" y="128824"/>
                    <a:pt x="243695" y="100771"/>
                    <a:pt x="238278" y="73850"/>
                  </a:cubicBezTo>
                  <a:cubicBezTo>
                    <a:pt x="232980" y="47532"/>
                    <a:pt x="212793" y="25780"/>
                    <a:pt x="188657" y="14019"/>
                  </a:cubicBezTo>
                  <a:cubicBezTo>
                    <a:pt x="170374" y="5106"/>
                    <a:pt x="137782" y="-5615"/>
                    <a:pt x="117829" y="3426"/>
                  </a:cubicBezTo>
                  <a:cubicBezTo>
                    <a:pt x="99527" y="11699"/>
                    <a:pt x="82427" y="39223"/>
                    <a:pt x="71944" y="55130"/>
                  </a:cubicBezTo>
                  <a:close/>
                </a:path>
              </a:pathLst>
            </a:custGeom>
            <a:solidFill>
              <a:srgbClr val="FBBBA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F30B92DD-E472-3955-5226-F41FFA7629B2}"/>
                </a:ext>
              </a:extLst>
            </p:cNvPr>
            <p:cNvSpPr/>
            <p:nvPr/>
          </p:nvSpPr>
          <p:spPr>
            <a:xfrm>
              <a:off x="2563896" y="5997983"/>
              <a:ext cx="253745" cy="480589"/>
            </a:xfrm>
            <a:custGeom>
              <a:avLst/>
              <a:gdLst>
                <a:gd name="connsiteX0" fmla="*/ 241677 w 253745"/>
                <a:gd name="connsiteY0" fmla="*/ 154528 h 480589"/>
                <a:gd name="connsiteX1" fmla="*/ 252371 w 253745"/>
                <a:gd name="connsiteY1" fmla="*/ 146493 h 480589"/>
                <a:gd name="connsiteX2" fmla="*/ 253395 w 253745"/>
                <a:gd name="connsiteY2" fmla="*/ 134968 h 480589"/>
                <a:gd name="connsiteX3" fmla="*/ 238620 w 253745"/>
                <a:gd name="connsiteY3" fmla="*/ 0 h 480589"/>
                <a:gd name="connsiteX4" fmla="*/ 237685 w 253745"/>
                <a:gd name="connsiteY4" fmla="*/ 28710 h 480589"/>
                <a:gd name="connsiteX5" fmla="*/ 211736 w 253745"/>
                <a:gd name="connsiteY5" fmla="*/ 107043 h 480589"/>
                <a:gd name="connsiteX6" fmla="*/ 118639 w 253745"/>
                <a:gd name="connsiteY6" fmla="*/ 176993 h 480589"/>
                <a:gd name="connsiteX7" fmla="*/ 102412 w 253745"/>
                <a:gd name="connsiteY7" fmla="*/ 237062 h 480589"/>
                <a:gd name="connsiteX8" fmla="*/ 78996 w 253745"/>
                <a:gd name="connsiteY8" fmla="*/ 334097 h 480589"/>
                <a:gd name="connsiteX9" fmla="*/ 0 w 253745"/>
                <a:gd name="connsiteY9" fmla="*/ 480589 h 480589"/>
                <a:gd name="connsiteX10" fmla="*/ 103239 w 253745"/>
                <a:gd name="connsiteY10" fmla="*/ 340416 h 480589"/>
                <a:gd name="connsiteX11" fmla="*/ 138636 w 253745"/>
                <a:gd name="connsiteY11" fmla="*/ 282429 h 480589"/>
                <a:gd name="connsiteX12" fmla="*/ 143222 w 253745"/>
                <a:gd name="connsiteY12" fmla="*/ 274758 h 480589"/>
                <a:gd name="connsiteX13" fmla="*/ 176001 w 253745"/>
                <a:gd name="connsiteY13" fmla="*/ 213082 h 480589"/>
                <a:gd name="connsiteX14" fmla="*/ 241677 w 253745"/>
                <a:gd name="connsiteY14" fmla="*/ 154528 h 48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3745" h="480589">
                  <a:moveTo>
                    <a:pt x="241677" y="154528"/>
                  </a:moveTo>
                  <a:cubicBezTo>
                    <a:pt x="245768" y="152556"/>
                    <a:pt x="250256" y="150511"/>
                    <a:pt x="252371" y="146493"/>
                  </a:cubicBezTo>
                  <a:cubicBezTo>
                    <a:pt x="254195" y="143022"/>
                    <a:pt x="253821" y="138858"/>
                    <a:pt x="253395" y="134968"/>
                  </a:cubicBezTo>
                  <a:cubicBezTo>
                    <a:pt x="248492" y="89985"/>
                    <a:pt x="243560" y="44983"/>
                    <a:pt x="238620" y="0"/>
                  </a:cubicBezTo>
                  <a:cubicBezTo>
                    <a:pt x="238392" y="9588"/>
                    <a:pt x="238233" y="19177"/>
                    <a:pt x="237685" y="28710"/>
                  </a:cubicBezTo>
                  <a:cubicBezTo>
                    <a:pt x="236072" y="56708"/>
                    <a:pt x="230306" y="86058"/>
                    <a:pt x="211736" y="107043"/>
                  </a:cubicBezTo>
                  <a:cubicBezTo>
                    <a:pt x="185800" y="136375"/>
                    <a:pt x="139770" y="144027"/>
                    <a:pt x="118639" y="176993"/>
                  </a:cubicBezTo>
                  <a:cubicBezTo>
                    <a:pt x="107350" y="194599"/>
                    <a:pt x="105347" y="216333"/>
                    <a:pt x="102412" y="237062"/>
                  </a:cubicBezTo>
                  <a:cubicBezTo>
                    <a:pt x="97731" y="270046"/>
                    <a:pt x="89839" y="302574"/>
                    <a:pt x="78996" y="334097"/>
                  </a:cubicBezTo>
                  <a:cubicBezTo>
                    <a:pt x="60089" y="389052"/>
                    <a:pt x="29825" y="432538"/>
                    <a:pt x="0" y="480589"/>
                  </a:cubicBezTo>
                  <a:cubicBezTo>
                    <a:pt x="42554" y="431935"/>
                    <a:pt x="76735" y="382276"/>
                    <a:pt x="103239" y="340416"/>
                  </a:cubicBezTo>
                  <a:cubicBezTo>
                    <a:pt x="118904" y="324545"/>
                    <a:pt x="129091" y="303487"/>
                    <a:pt x="138636" y="282429"/>
                  </a:cubicBezTo>
                  <a:cubicBezTo>
                    <a:pt x="140216" y="279781"/>
                    <a:pt x="141748" y="277224"/>
                    <a:pt x="143222" y="274758"/>
                  </a:cubicBezTo>
                  <a:cubicBezTo>
                    <a:pt x="155055" y="255033"/>
                    <a:pt x="166378" y="234377"/>
                    <a:pt x="176001" y="213082"/>
                  </a:cubicBezTo>
                  <a:cubicBezTo>
                    <a:pt x="193352" y="188536"/>
                    <a:pt x="214791" y="167459"/>
                    <a:pt x="241677" y="154528"/>
                  </a:cubicBezTo>
                  <a:close/>
                </a:path>
              </a:pathLst>
            </a:custGeom>
            <a:solidFill>
              <a:srgbClr val="F2B29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F3DB43E6-D479-90C0-CC7D-FD092F4CCB15}"/>
                </a:ext>
              </a:extLst>
            </p:cNvPr>
            <p:cNvSpPr/>
            <p:nvPr/>
          </p:nvSpPr>
          <p:spPr>
            <a:xfrm>
              <a:off x="2498608" y="5919209"/>
              <a:ext cx="77699" cy="69964"/>
            </a:xfrm>
            <a:custGeom>
              <a:avLst/>
              <a:gdLst>
                <a:gd name="connsiteX0" fmla="*/ 10101 w 77699"/>
                <a:gd name="connsiteY0" fmla="*/ 46136 h 69964"/>
                <a:gd name="connsiteX1" fmla="*/ 2510 w 77699"/>
                <a:gd name="connsiteY1" fmla="*/ 14083 h 69964"/>
                <a:gd name="connsiteX2" fmla="*/ 27345 w 77699"/>
                <a:gd name="connsiteY2" fmla="*/ 385 h 69964"/>
                <a:gd name="connsiteX3" fmla="*/ 41346 w 77699"/>
                <a:gd name="connsiteY3" fmla="*/ 824 h 69964"/>
                <a:gd name="connsiteX4" fmla="*/ 73386 w 77699"/>
                <a:gd name="connsiteY4" fmla="*/ 33936 h 69964"/>
                <a:gd name="connsiteX5" fmla="*/ 76853 w 77699"/>
                <a:gd name="connsiteY5" fmla="*/ 57770 h 69964"/>
                <a:gd name="connsiteX6" fmla="*/ 63613 w 77699"/>
                <a:gd name="connsiteY6" fmla="*/ 69897 h 69964"/>
                <a:gd name="connsiteX7" fmla="*/ 49915 w 77699"/>
                <a:gd name="connsiteY7" fmla="*/ 64491 h 69964"/>
                <a:gd name="connsiteX8" fmla="*/ 10101 w 77699"/>
                <a:gd name="connsiteY8" fmla="*/ 46136 h 6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699" h="69964">
                  <a:moveTo>
                    <a:pt x="10101" y="46136"/>
                  </a:moveTo>
                  <a:cubicBezTo>
                    <a:pt x="1471" y="38045"/>
                    <a:pt x="-3201" y="24439"/>
                    <a:pt x="2510" y="14083"/>
                  </a:cubicBezTo>
                  <a:cubicBezTo>
                    <a:pt x="7257" y="5481"/>
                    <a:pt x="17582" y="1518"/>
                    <a:pt x="27345" y="385"/>
                  </a:cubicBezTo>
                  <a:cubicBezTo>
                    <a:pt x="32004" y="-163"/>
                    <a:pt x="36769" y="-217"/>
                    <a:pt x="41346" y="824"/>
                  </a:cubicBezTo>
                  <a:cubicBezTo>
                    <a:pt x="56938" y="4312"/>
                    <a:pt x="67215" y="19197"/>
                    <a:pt x="73386" y="33936"/>
                  </a:cubicBezTo>
                  <a:cubicBezTo>
                    <a:pt x="76549" y="41497"/>
                    <a:pt x="79084" y="49898"/>
                    <a:pt x="76853" y="57770"/>
                  </a:cubicBezTo>
                  <a:cubicBezTo>
                    <a:pt x="75216" y="63541"/>
                    <a:pt x="69774" y="69148"/>
                    <a:pt x="63613" y="69897"/>
                  </a:cubicBezTo>
                  <a:cubicBezTo>
                    <a:pt x="58224" y="70536"/>
                    <a:pt x="54591" y="66500"/>
                    <a:pt x="49915" y="64491"/>
                  </a:cubicBezTo>
                  <a:cubicBezTo>
                    <a:pt x="36262" y="58628"/>
                    <a:pt x="21393" y="56729"/>
                    <a:pt x="10101" y="46136"/>
                  </a:cubicBezTo>
                  <a:close/>
                </a:path>
              </a:pathLst>
            </a:custGeom>
            <a:solidFill>
              <a:srgbClr val="E0A59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65271A5D-0579-736F-F7DB-898426515E70}"/>
                </a:ext>
              </a:extLst>
            </p:cNvPr>
            <p:cNvSpPr/>
            <p:nvPr/>
          </p:nvSpPr>
          <p:spPr>
            <a:xfrm>
              <a:off x="2533107" y="5944562"/>
              <a:ext cx="52868" cy="46674"/>
            </a:xfrm>
            <a:custGeom>
              <a:avLst/>
              <a:gdLst>
                <a:gd name="connsiteX0" fmla="*/ 28867 w 52868"/>
                <a:gd name="connsiteY0" fmla="*/ 27852 h 46674"/>
                <a:gd name="connsiteX1" fmla="*/ 28893 w 52868"/>
                <a:gd name="connsiteY1" fmla="*/ 0 h 46674"/>
                <a:gd name="connsiteX2" fmla="*/ 46519 w 52868"/>
                <a:gd name="connsiteY2" fmla="*/ 16748 h 46674"/>
                <a:gd name="connsiteX3" fmla="*/ 51425 w 52868"/>
                <a:gd name="connsiteY3" fmla="*/ 38719 h 46674"/>
                <a:gd name="connsiteX4" fmla="*/ 26444 w 52868"/>
                <a:gd name="connsiteY4" fmla="*/ 45604 h 46674"/>
                <a:gd name="connsiteX5" fmla="*/ 26420 w 52868"/>
                <a:gd name="connsiteY5" fmla="*/ 45604 h 46674"/>
                <a:gd name="connsiteX6" fmla="*/ 0 w 52868"/>
                <a:gd name="connsiteY6" fmla="*/ 30354 h 46674"/>
                <a:gd name="connsiteX7" fmla="*/ 28867 w 52868"/>
                <a:gd name="connsiteY7" fmla="*/ 27852 h 4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68" h="46674">
                  <a:moveTo>
                    <a:pt x="28867" y="27852"/>
                  </a:moveTo>
                  <a:cubicBezTo>
                    <a:pt x="35835" y="20382"/>
                    <a:pt x="35850" y="7488"/>
                    <a:pt x="28893" y="0"/>
                  </a:cubicBezTo>
                  <a:cubicBezTo>
                    <a:pt x="35647" y="4548"/>
                    <a:pt x="41630" y="10246"/>
                    <a:pt x="46519" y="16748"/>
                  </a:cubicBezTo>
                  <a:cubicBezTo>
                    <a:pt x="51275" y="23085"/>
                    <a:pt x="55047" y="31669"/>
                    <a:pt x="51425" y="38719"/>
                  </a:cubicBezTo>
                  <a:cubicBezTo>
                    <a:pt x="47155" y="47011"/>
                    <a:pt x="35508" y="47851"/>
                    <a:pt x="26444" y="45604"/>
                  </a:cubicBezTo>
                  <a:cubicBezTo>
                    <a:pt x="26435" y="45604"/>
                    <a:pt x="26429" y="45604"/>
                    <a:pt x="26420" y="45604"/>
                  </a:cubicBezTo>
                  <a:cubicBezTo>
                    <a:pt x="18019" y="43522"/>
                    <a:pt x="3474" y="38554"/>
                    <a:pt x="0" y="30354"/>
                  </a:cubicBezTo>
                  <a:cubicBezTo>
                    <a:pt x="9497" y="34263"/>
                    <a:pt x="20795" y="36509"/>
                    <a:pt x="28867" y="27852"/>
                  </a:cubicBezTo>
                  <a:close/>
                </a:path>
              </a:pathLst>
            </a:custGeom>
            <a:solidFill>
              <a:srgbClr val="231F2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9B0DD118-AADA-12F1-5D47-89383A7B5D28}"/>
                </a:ext>
              </a:extLst>
            </p:cNvPr>
            <p:cNvSpPr/>
            <p:nvPr/>
          </p:nvSpPr>
          <p:spPr>
            <a:xfrm>
              <a:off x="2253867" y="5851764"/>
              <a:ext cx="147321" cy="125467"/>
            </a:xfrm>
            <a:custGeom>
              <a:avLst/>
              <a:gdLst>
                <a:gd name="connsiteX0" fmla="*/ 50068 w 147321"/>
                <a:gd name="connsiteY0" fmla="*/ 99464 h 125467"/>
                <a:gd name="connsiteX1" fmla="*/ 27684 w 147321"/>
                <a:gd name="connsiteY1" fmla="*/ 48179 h 125467"/>
                <a:gd name="connsiteX2" fmla="*/ 0 w 147321"/>
                <a:gd name="connsiteY2" fmla="*/ 0 h 125467"/>
                <a:gd name="connsiteX3" fmla="*/ 94538 w 147321"/>
                <a:gd name="connsiteY3" fmla="*/ 16912 h 125467"/>
                <a:gd name="connsiteX4" fmla="*/ 139436 w 147321"/>
                <a:gd name="connsiteY4" fmla="*/ 48654 h 125467"/>
                <a:gd name="connsiteX5" fmla="*/ 146736 w 147321"/>
                <a:gd name="connsiteY5" fmla="*/ 71867 h 125467"/>
                <a:gd name="connsiteX6" fmla="*/ 132243 w 147321"/>
                <a:gd name="connsiteY6" fmla="*/ 86204 h 125467"/>
                <a:gd name="connsiteX7" fmla="*/ 111905 w 147321"/>
                <a:gd name="connsiteY7" fmla="*/ 91866 h 125467"/>
                <a:gd name="connsiteX8" fmla="*/ 103177 w 147321"/>
                <a:gd name="connsiteY8" fmla="*/ 98039 h 125467"/>
                <a:gd name="connsiteX9" fmla="*/ 103118 w 147321"/>
                <a:gd name="connsiteY9" fmla="*/ 106276 h 125467"/>
                <a:gd name="connsiteX10" fmla="*/ 50068 w 147321"/>
                <a:gd name="connsiteY10" fmla="*/ 99464 h 12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21" h="125467">
                  <a:moveTo>
                    <a:pt x="50068" y="99464"/>
                  </a:moveTo>
                  <a:cubicBezTo>
                    <a:pt x="39417" y="84068"/>
                    <a:pt x="33965" y="65804"/>
                    <a:pt x="27684" y="48179"/>
                  </a:cubicBezTo>
                  <a:cubicBezTo>
                    <a:pt x="21405" y="30555"/>
                    <a:pt x="13754" y="12675"/>
                    <a:pt x="0" y="0"/>
                  </a:cubicBezTo>
                  <a:cubicBezTo>
                    <a:pt x="29375" y="13040"/>
                    <a:pt x="63985" y="6922"/>
                    <a:pt x="94538" y="16912"/>
                  </a:cubicBezTo>
                  <a:cubicBezTo>
                    <a:pt x="112225" y="22683"/>
                    <a:pt x="128094" y="33897"/>
                    <a:pt x="139436" y="48654"/>
                  </a:cubicBezTo>
                  <a:cubicBezTo>
                    <a:pt x="144562" y="55321"/>
                    <a:pt x="148944" y="63740"/>
                    <a:pt x="146736" y="71867"/>
                  </a:cubicBezTo>
                  <a:cubicBezTo>
                    <a:pt x="144887" y="78662"/>
                    <a:pt x="138753" y="83520"/>
                    <a:pt x="132243" y="86204"/>
                  </a:cubicBezTo>
                  <a:cubicBezTo>
                    <a:pt x="125736" y="88907"/>
                    <a:pt x="118664" y="89894"/>
                    <a:pt x="111905" y="91866"/>
                  </a:cubicBezTo>
                  <a:cubicBezTo>
                    <a:pt x="108358" y="92925"/>
                    <a:pt x="104506" y="94588"/>
                    <a:pt x="103177" y="98039"/>
                  </a:cubicBezTo>
                  <a:cubicBezTo>
                    <a:pt x="102178" y="100632"/>
                    <a:pt x="102888" y="103518"/>
                    <a:pt x="103118" y="106276"/>
                  </a:cubicBezTo>
                  <a:cubicBezTo>
                    <a:pt x="106430" y="146036"/>
                    <a:pt x="60126" y="113983"/>
                    <a:pt x="50068" y="99464"/>
                  </a:cubicBezTo>
                  <a:close/>
                </a:path>
              </a:pathLst>
            </a:custGeom>
            <a:solidFill>
              <a:srgbClr val="E0A59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A3C3BC0E-9D25-E170-D991-6A76427DF560}"/>
                </a:ext>
              </a:extLst>
            </p:cNvPr>
            <p:cNvSpPr/>
            <p:nvPr/>
          </p:nvSpPr>
          <p:spPr>
            <a:xfrm>
              <a:off x="2310365" y="5994531"/>
              <a:ext cx="73397" cy="40746"/>
            </a:xfrm>
            <a:custGeom>
              <a:avLst/>
              <a:gdLst>
                <a:gd name="connsiteX0" fmla="*/ 73398 w 73397"/>
                <a:gd name="connsiteY0" fmla="*/ 0 h 40746"/>
                <a:gd name="connsiteX1" fmla="*/ 62042 w 73397"/>
                <a:gd name="connsiteY1" fmla="*/ 15689 h 40746"/>
                <a:gd name="connsiteX2" fmla="*/ 0 w 73397"/>
                <a:gd name="connsiteY2" fmla="*/ 40746 h 40746"/>
                <a:gd name="connsiteX3" fmla="*/ 12107 w 73397"/>
                <a:gd name="connsiteY3" fmla="*/ 26811 h 40746"/>
                <a:gd name="connsiteX4" fmla="*/ 17122 w 73397"/>
                <a:gd name="connsiteY4" fmla="*/ 11999 h 40746"/>
                <a:gd name="connsiteX5" fmla="*/ 33821 w 73397"/>
                <a:gd name="connsiteY5" fmla="*/ 11159 h 40746"/>
                <a:gd name="connsiteX6" fmla="*/ 73398 w 73397"/>
                <a:gd name="connsiteY6" fmla="*/ 0 h 4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397" h="40746">
                  <a:moveTo>
                    <a:pt x="73398" y="0"/>
                  </a:moveTo>
                  <a:cubicBezTo>
                    <a:pt x="72357" y="6520"/>
                    <a:pt x="67227" y="11579"/>
                    <a:pt x="62042" y="15689"/>
                  </a:cubicBezTo>
                  <a:cubicBezTo>
                    <a:pt x="44322" y="29733"/>
                    <a:pt x="22503" y="38555"/>
                    <a:pt x="0" y="40746"/>
                  </a:cubicBezTo>
                  <a:cubicBezTo>
                    <a:pt x="5762" y="38171"/>
                    <a:pt x="9833" y="32692"/>
                    <a:pt x="12107" y="26811"/>
                  </a:cubicBezTo>
                  <a:cubicBezTo>
                    <a:pt x="13720" y="22611"/>
                    <a:pt x="13338" y="14702"/>
                    <a:pt x="17122" y="11999"/>
                  </a:cubicBezTo>
                  <a:cubicBezTo>
                    <a:pt x="20448" y="9607"/>
                    <a:pt x="29890" y="11470"/>
                    <a:pt x="33821" y="11159"/>
                  </a:cubicBezTo>
                  <a:cubicBezTo>
                    <a:pt x="47312" y="10100"/>
                    <a:pt x="62146" y="8109"/>
                    <a:pt x="73398" y="0"/>
                  </a:cubicBezTo>
                  <a:close/>
                </a:path>
              </a:pathLst>
            </a:custGeom>
            <a:solidFill>
              <a:srgbClr val="F2B29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2C49F288-46DE-D7AB-316A-755D133BC59E}"/>
                </a:ext>
              </a:extLst>
            </p:cNvPr>
            <p:cNvSpPr/>
            <p:nvPr/>
          </p:nvSpPr>
          <p:spPr>
            <a:xfrm>
              <a:off x="2704933" y="6100076"/>
              <a:ext cx="76332" cy="82095"/>
            </a:xfrm>
            <a:custGeom>
              <a:avLst/>
              <a:gdLst>
                <a:gd name="connsiteX0" fmla="*/ 76333 w 76332"/>
                <a:gd name="connsiteY0" fmla="*/ 66242 h 82095"/>
                <a:gd name="connsiteX1" fmla="*/ 30725 w 76332"/>
                <a:gd name="connsiteY1" fmla="*/ 41769 h 82095"/>
                <a:gd name="connsiteX2" fmla="*/ 0 w 76332"/>
                <a:gd name="connsiteY2" fmla="*/ 0 h 82095"/>
                <a:gd name="connsiteX3" fmla="*/ 29764 w 76332"/>
                <a:gd name="connsiteY3" fmla="*/ 52800 h 82095"/>
                <a:gd name="connsiteX4" fmla="*/ 59050 w 76332"/>
                <a:gd name="connsiteY4" fmla="*/ 82095 h 82095"/>
                <a:gd name="connsiteX5" fmla="*/ 76333 w 76332"/>
                <a:gd name="connsiteY5" fmla="*/ 66242 h 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32" h="82095">
                  <a:moveTo>
                    <a:pt x="76333" y="66242"/>
                  </a:moveTo>
                  <a:cubicBezTo>
                    <a:pt x="76333" y="66242"/>
                    <a:pt x="54729" y="65767"/>
                    <a:pt x="30725" y="41769"/>
                  </a:cubicBezTo>
                  <a:cubicBezTo>
                    <a:pt x="6721" y="17752"/>
                    <a:pt x="0" y="0"/>
                    <a:pt x="0" y="0"/>
                  </a:cubicBezTo>
                  <a:cubicBezTo>
                    <a:pt x="0" y="0"/>
                    <a:pt x="13922" y="35048"/>
                    <a:pt x="29764" y="52800"/>
                  </a:cubicBezTo>
                  <a:cubicBezTo>
                    <a:pt x="45608" y="70571"/>
                    <a:pt x="59050" y="82095"/>
                    <a:pt x="59050" y="82095"/>
                  </a:cubicBezTo>
                  <a:lnTo>
                    <a:pt x="76333" y="66242"/>
                  </a:lnTo>
                  <a:close/>
                </a:path>
              </a:pathLst>
            </a:custGeom>
            <a:solidFill>
              <a:srgbClr val="231F2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18F8C4CA-74F1-E7F5-7EB7-B9FEE5ACE8A5}"/>
                </a:ext>
              </a:extLst>
            </p:cNvPr>
            <p:cNvSpPr/>
            <p:nvPr/>
          </p:nvSpPr>
          <p:spPr>
            <a:xfrm>
              <a:off x="1776035" y="6793712"/>
              <a:ext cx="40888" cy="43686"/>
            </a:xfrm>
            <a:custGeom>
              <a:avLst/>
              <a:gdLst>
                <a:gd name="connsiteX0" fmla="*/ 0 w 40888"/>
                <a:gd name="connsiteY0" fmla="*/ 0 h 43686"/>
                <a:gd name="connsiteX1" fmla="*/ 17014 w 40888"/>
                <a:gd name="connsiteY1" fmla="*/ 43687 h 43686"/>
                <a:gd name="connsiteX2" fmla="*/ 25611 w 40888"/>
                <a:gd name="connsiteY2" fmla="*/ 32235 h 43686"/>
                <a:gd name="connsiteX3" fmla="*/ 40889 w 40888"/>
                <a:gd name="connsiteY3" fmla="*/ 43687 h 43686"/>
                <a:gd name="connsiteX4" fmla="*/ 31739 w 40888"/>
                <a:gd name="connsiteY4" fmla="*/ 0 h 43686"/>
                <a:gd name="connsiteX5" fmla="*/ 20444 w 40888"/>
                <a:gd name="connsiteY5" fmla="*/ 9387 h 43686"/>
                <a:gd name="connsiteX6" fmla="*/ 0 w 40888"/>
                <a:gd name="connsiteY6" fmla="*/ 0 h 4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88" h="43686">
                  <a:moveTo>
                    <a:pt x="0" y="0"/>
                  </a:moveTo>
                  <a:lnTo>
                    <a:pt x="17014" y="43687"/>
                  </a:lnTo>
                  <a:cubicBezTo>
                    <a:pt x="17014" y="43687"/>
                    <a:pt x="23321" y="32235"/>
                    <a:pt x="25611" y="32235"/>
                  </a:cubicBezTo>
                  <a:cubicBezTo>
                    <a:pt x="27903" y="32235"/>
                    <a:pt x="40889" y="43687"/>
                    <a:pt x="40889" y="43687"/>
                  </a:cubicBezTo>
                  <a:lnTo>
                    <a:pt x="31739" y="0"/>
                  </a:lnTo>
                  <a:cubicBezTo>
                    <a:pt x="31739" y="0"/>
                    <a:pt x="30551" y="10209"/>
                    <a:pt x="20444" y="9387"/>
                  </a:cubicBezTo>
                  <a:cubicBezTo>
                    <a:pt x="10337" y="854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31F2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CF2D04AE-51CB-B26C-840B-C3EB012CFE7B}"/>
                </a:ext>
              </a:extLst>
            </p:cNvPr>
            <p:cNvSpPr/>
            <p:nvPr/>
          </p:nvSpPr>
          <p:spPr>
            <a:xfrm>
              <a:off x="2030530" y="6771612"/>
              <a:ext cx="50108" cy="45841"/>
            </a:xfrm>
            <a:custGeom>
              <a:avLst/>
              <a:gdLst>
                <a:gd name="connsiteX0" fmla="*/ 0 w 50108"/>
                <a:gd name="connsiteY0" fmla="*/ 6520 h 45841"/>
                <a:gd name="connsiteX1" fmla="*/ 25922 w 50108"/>
                <a:gd name="connsiteY1" fmla="*/ 45842 h 45841"/>
                <a:gd name="connsiteX2" fmla="*/ 32354 w 50108"/>
                <a:gd name="connsiteY2" fmla="*/ 32838 h 45841"/>
                <a:gd name="connsiteX3" fmla="*/ 50108 w 50108"/>
                <a:gd name="connsiteY3" fmla="*/ 40929 h 45841"/>
                <a:gd name="connsiteX4" fmla="*/ 32153 w 50108"/>
                <a:gd name="connsiteY4" fmla="*/ 0 h 45841"/>
                <a:gd name="connsiteX5" fmla="*/ 22576 w 50108"/>
                <a:gd name="connsiteY5" fmla="*/ 11506 h 45841"/>
                <a:gd name="connsiteX6" fmla="*/ 0 w 50108"/>
                <a:gd name="connsiteY6" fmla="*/ 6520 h 4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08" h="45841">
                  <a:moveTo>
                    <a:pt x="0" y="6520"/>
                  </a:moveTo>
                  <a:lnTo>
                    <a:pt x="25922" y="45842"/>
                  </a:lnTo>
                  <a:cubicBezTo>
                    <a:pt x="25922" y="45842"/>
                    <a:pt x="30035" y="33313"/>
                    <a:pt x="32354" y="32838"/>
                  </a:cubicBezTo>
                  <a:cubicBezTo>
                    <a:pt x="34675" y="32363"/>
                    <a:pt x="50108" y="40929"/>
                    <a:pt x="50108" y="40929"/>
                  </a:cubicBezTo>
                  <a:lnTo>
                    <a:pt x="32153" y="0"/>
                  </a:lnTo>
                  <a:cubicBezTo>
                    <a:pt x="32153" y="0"/>
                    <a:pt x="32984" y="10246"/>
                    <a:pt x="22576" y="11506"/>
                  </a:cubicBezTo>
                  <a:cubicBezTo>
                    <a:pt x="12173" y="12785"/>
                    <a:pt x="0" y="6520"/>
                    <a:pt x="0" y="6520"/>
                  </a:cubicBezTo>
                  <a:close/>
                </a:path>
              </a:pathLst>
            </a:custGeom>
            <a:solidFill>
              <a:srgbClr val="231F2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119E4A37-A70A-710D-EFFB-549F6029D7AA}"/>
                </a:ext>
              </a:extLst>
            </p:cNvPr>
            <p:cNvSpPr/>
            <p:nvPr/>
          </p:nvSpPr>
          <p:spPr>
            <a:xfrm>
              <a:off x="2251116" y="6796524"/>
              <a:ext cx="47227" cy="52380"/>
            </a:xfrm>
            <a:custGeom>
              <a:avLst/>
              <a:gdLst>
                <a:gd name="connsiteX0" fmla="*/ 0 w 47227"/>
                <a:gd name="connsiteY0" fmla="*/ 0 h 52380"/>
                <a:gd name="connsiteX1" fmla="*/ 4776 w 47227"/>
                <a:gd name="connsiteY1" fmla="*/ 26994 h 52380"/>
                <a:gd name="connsiteX2" fmla="*/ 16282 w 47227"/>
                <a:gd name="connsiteY2" fmla="*/ 52380 h 52380"/>
                <a:gd name="connsiteX3" fmla="*/ 26992 w 47227"/>
                <a:gd name="connsiteY3" fmla="*/ 39285 h 52380"/>
                <a:gd name="connsiteX4" fmla="*/ 47228 w 47227"/>
                <a:gd name="connsiteY4" fmla="*/ 49202 h 52380"/>
                <a:gd name="connsiteX5" fmla="*/ 35875 w 47227"/>
                <a:gd name="connsiteY5" fmla="*/ 17770 h 52380"/>
                <a:gd name="connsiteX6" fmla="*/ 36363 w 47227"/>
                <a:gd name="connsiteY6" fmla="*/ 18 h 52380"/>
                <a:gd name="connsiteX7" fmla="*/ 23337 w 47227"/>
                <a:gd name="connsiteY7" fmla="*/ 6575 h 52380"/>
                <a:gd name="connsiteX8" fmla="*/ 0 w 47227"/>
                <a:gd name="connsiteY8" fmla="*/ 0 h 5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227" h="52380">
                  <a:moveTo>
                    <a:pt x="0" y="0"/>
                  </a:moveTo>
                  <a:cubicBezTo>
                    <a:pt x="0" y="0"/>
                    <a:pt x="809" y="13095"/>
                    <a:pt x="4776" y="26994"/>
                  </a:cubicBezTo>
                  <a:cubicBezTo>
                    <a:pt x="8745" y="40874"/>
                    <a:pt x="16282" y="52380"/>
                    <a:pt x="16282" y="52380"/>
                  </a:cubicBezTo>
                  <a:cubicBezTo>
                    <a:pt x="16282" y="52380"/>
                    <a:pt x="26992" y="38098"/>
                    <a:pt x="26992" y="39285"/>
                  </a:cubicBezTo>
                  <a:cubicBezTo>
                    <a:pt x="26992" y="40472"/>
                    <a:pt x="47228" y="49202"/>
                    <a:pt x="47228" y="49202"/>
                  </a:cubicBezTo>
                  <a:cubicBezTo>
                    <a:pt x="47228" y="49202"/>
                    <a:pt x="36003" y="29514"/>
                    <a:pt x="35875" y="17770"/>
                  </a:cubicBezTo>
                  <a:cubicBezTo>
                    <a:pt x="35747" y="6045"/>
                    <a:pt x="36363" y="18"/>
                    <a:pt x="36363" y="18"/>
                  </a:cubicBezTo>
                  <a:cubicBezTo>
                    <a:pt x="36363" y="18"/>
                    <a:pt x="32770" y="6392"/>
                    <a:pt x="23337" y="6575"/>
                  </a:cubicBezTo>
                  <a:cubicBezTo>
                    <a:pt x="13900" y="675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31F2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6E7D978F-FA76-4621-22AB-B505AA15A160}"/>
                </a:ext>
              </a:extLst>
            </p:cNvPr>
            <p:cNvSpPr/>
            <p:nvPr/>
          </p:nvSpPr>
          <p:spPr>
            <a:xfrm>
              <a:off x="2452031" y="6745313"/>
              <a:ext cx="78805" cy="61530"/>
            </a:xfrm>
            <a:custGeom>
              <a:avLst/>
              <a:gdLst>
                <a:gd name="connsiteX0" fmla="*/ 0 w 78805"/>
                <a:gd name="connsiteY0" fmla="*/ 23542 h 61530"/>
                <a:gd name="connsiteX1" fmla="*/ 30798 w 78805"/>
                <a:gd name="connsiteY1" fmla="*/ 48435 h 61530"/>
                <a:gd name="connsiteX2" fmla="*/ 61348 w 78805"/>
                <a:gd name="connsiteY2" fmla="*/ 61530 h 61530"/>
                <a:gd name="connsiteX3" fmla="*/ 57381 w 78805"/>
                <a:gd name="connsiteY3" fmla="*/ 38171 h 61530"/>
                <a:gd name="connsiteX4" fmla="*/ 78806 w 78805"/>
                <a:gd name="connsiteY4" fmla="*/ 38171 h 61530"/>
                <a:gd name="connsiteX5" fmla="*/ 53019 w 78805"/>
                <a:gd name="connsiteY5" fmla="*/ 17496 h 61530"/>
                <a:gd name="connsiteX6" fmla="*/ 39216 w 78805"/>
                <a:gd name="connsiteY6" fmla="*/ 0 h 61530"/>
                <a:gd name="connsiteX7" fmla="*/ 30007 w 78805"/>
                <a:gd name="connsiteY7" fmla="*/ 14318 h 61530"/>
                <a:gd name="connsiteX8" fmla="*/ 0 w 78805"/>
                <a:gd name="connsiteY8" fmla="*/ 23542 h 6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805" h="61530">
                  <a:moveTo>
                    <a:pt x="0" y="23542"/>
                  </a:moveTo>
                  <a:cubicBezTo>
                    <a:pt x="869" y="24071"/>
                    <a:pt x="21677" y="42810"/>
                    <a:pt x="30798" y="48435"/>
                  </a:cubicBezTo>
                  <a:cubicBezTo>
                    <a:pt x="46801" y="58334"/>
                    <a:pt x="61348" y="61530"/>
                    <a:pt x="61348" y="61530"/>
                  </a:cubicBezTo>
                  <a:lnTo>
                    <a:pt x="57381" y="38171"/>
                  </a:lnTo>
                  <a:lnTo>
                    <a:pt x="78806" y="38171"/>
                  </a:lnTo>
                  <a:cubicBezTo>
                    <a:pt x="78806" y="38171"/>
                    <a:pt x="64606" y="28491"/>
                    <a:pt x="53019" y="17496"/>
                  </a:cubicBezTo>
                  <a:cubicBezTo>
                    <a:pt x="45802" y="10647"/>
                    <a:pt x="39216" y="0"/>
                    <a:pt x="39216" y="0"/>
                  </a:cubicBezTo>
                  <a:cubicBezTo>
                    <a:pt x="39216" y="0"/>
                    <a:pt x="43099" y="5205"/>
                    <a:pt x="30007" y="14318"/>
                  </a:cubicBezTo>
                  <a:cubicBezTo>
                    <a:pt x="16912" y="23450"/>
                    <a:pt x="0" y="23542"/>
                    <a:pt x="0" y="23542"/>
                  </a:cubicBezTo>
                  <a:close/>
                </a:path>
              </a:pathLst>
            </a:custGeom>
            <a:solidFill>
              <a:srgbClr val="231F2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8148BB8A-E019-E6EA-5C5F-CEEDBD5DDD38}"/>
                </a:ext>
              </a:extLst>
            </p:cNvPr>
            <p:cNvSpPr/>
            <p:nvPr/>
          </p:nvSpPr>
          <p:spPr>
            <a:xfrm>
              <a:off x="1769238" y="6050178"/>
              <a:ext cx="348836" cy="249386"/>
            </a:xfrm>
            <a:custGeom>
              <a:avLst/>
              <a:gdLst>
                <a:gd name="connsiteX0" fmla="*/ 105928 w 348836"/>
                <a:gd name="connsiteY0" fmla="*/ 48638 h 249386"/>
                <a:gd name="connsiteX1" fmla="*/ 108268 w 348836"/>
                <a:gd name="connsiteY1" fmla="*/ 66390 h 249386"/>
                <a:gd name="connsiteX2" fmla="*/ 72509 w 348836"/>
                <a:gd name="connsiteY2" fmla="*/ 127665 h 249386"/>
                <a:gd name="connsiteX3" fmla="*/ 14086 w 348836"/>
                <a:gd name="connsiteY3" fmla="*/ 172904 h 249386"/>
                <a:gd name="connsiteX4" fmla="*/ 11587 w 348836"/>
                <a:gd name="connsiteY4" fmla="*/ 240095 h 249386"/>
                <a:gd name="connsiteX5" fmla="*/ 88309 w 348836"/>
                <a:gd name="connsiteY5" fmla="*/ 223330 h 249386"/>
                <a:gd name="connsiteX6" fmla="*/ 145626 w 348836"/>
                <a:gd name="connsiteY6" fmla="*/ 157745 h 249386"/>
                <a:gd name="connsiteX7" fmla="*/ 158219 w 348836"/>
                <a:gd name="connsiteY7" fmla="*/ 153307 h 249386"/>
                <a:gd name="connsiteX8" fmla="*/ 186371 w 348836"/>
                <a:gd name="connsiteY8" fmla="*/ 192647 h 249386"/>
                <a:gd name="connsiteX9" fmla="*/ 246533 w 348836"/>
                <a:gd name="connsiteY9" fmla="*/ 237575 h 249386"/>
                <a:gd name="connsiteX10" fmla="*/ 320510 w 348836"/>
                <a:gd name="connsiteY10" fmla="*/ 216061 h 249386"/>
                <a:gd name="connsiteX11" fmla="*/ 348831 w 348836"/>
                <a:gd name="connsiteY11" fmla="*/ 169653 h 249386"/>
                <a:gd name="connsiteX12" fmla="*/ 323085 w 348836"/>
                <a:gd name="connsiteY12" fmla="*/ 128140 h 249386"/>
                <a:gd name="connsiteX13" fmla="*/ 277426 w 348836"/>
                <a:gd name="connsiteY13" fmla="*/ 106187 h 249386"/>
                <a:gd name="connsiteX14" fmla="*/ 256914 w 348836"/>
                <a:gd name="connsiteY14" fmla="*/ 81859 h 249386"/>
                <a:gd name="connsiteX15" fmla="*/ 296820 w 348836"/>
                <a:gd name="connsiteY15" fmla="*/ 47232 h 249386"/>
                <a:gd name="connsiteX16" fmla="*/ 276973 w 348836"/>
                <a:gd name="connsiteY16" fmla="*/ 25717 h 249386"/>
                <a:gd name="connsiteX17" fmla="*/ 245850 w 348836"/>
                <a:gd name="connsiteY17" fmla="*/ 36401 h 249386"/>
                <a:gd name="connsiteX18" fmla="*/ 214593 w 348836"/>
                <a:gd name="connsiteY18" fmla="*/ 46501 h 249386"/>
                <a:gd name="connsiteX19" fmla="*/ 219565 w 348836"/>
                <a:gd name="connsiteY19" fmla="*/ 15270 h 249386"/>
                <a:gd name="connsiteX20" fmla="*/ 195345 w 348836"/>
                <a:gd name="connsiteY20" fmla="*/ 1572 h 249386"/>
                <a:gd name="connsiteX21" fmla="*/ 185319 w 348836"/>
                <a:gd name="connsiteY21" fmla="*/ 27671 h 249386"/>
                <a:gd name="connsiteX22" fmla="*/ 169685 w 348836"/>
                <a:gd name="connsiteY22" fmla="*/ 48893 h 249386"/>
                <a:gd name="connsiteX23" fmla="*/ 143228 w 348836"/>
                <a:gd name="connsiteY23" fmla="*/ 15873 h 249386"/>
                <a:gd name="connsiteX24" fmla="*/ 105928 w 348836"/>
                <a:gd name="connsiteY24" fmla="*/ 48638 h 24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8836" h="249386">
                  <a:moveTo>
                    <a:pt x="105928" y="48638"/>
                  </a:moveTo>
                  <a:cubicBezTo>
                    <a:pt x="106040" y="54610"/>
                    <a:pt x="107746" y="60436"/>
                    <a:pt x="108268" y="66390"/>
                  </a:cubicBezTo>
                  <a:cubicBezTo>
                    <a:pt x="110425" y="91028"/>
                    <a:pt x="92322" y="112871"/>
                    <a:pt x="72509" y="127665"/>
                  </a:cubicBezTo>
                  <a:cubicBezTo>
                    <a:pt x="52693" y="142440"/>
                    <a:pt x="29689" y="153727"/>
                    <a:pt x="14086" y="172904"/>
                  </a:cubicBezTo>
                  <a:cubicBezTo>
                    <a:pt x="-1517" y="192081"/>
                    <a:pt x="-6620" y="223384"/>
                    <a:pt x="11587" y="240095"/>
                  </a:cubicBezTo>
                  <a:cubicBezTo>
                    <a:pt x="33100" y="259857"/>
                    <a:pt x="68917" y="245173"/>
                    <a:pt x="88309" y="223330"/>
                  </a:cubicBezTo>
                  <a:cubicBezTo>
                    <a:pt x="107700" y="201468"/>
                    <a:pt x="120643" y="172886"/>
                    <a:pt x="145626" y="157745"/>
                  </a:cubicBezTo>
                  <a:cubicBezTo>
                    <a:pt x="149476" y="155407"/>
                    <a:pt x="153717" y="153398"/>
                    <a:pt x="158219" y="153307"/>
                  </a:cubicBezTo>
                  <a:cubicBezTo>
                    <a:pt x="175610" y="152923"/>
                    <a:pt x="180294" y="176337"/>
                    <a:pt x="186371" y="192647"/>
                  </a:cubicBezTo>
                  <a:cubicBezTo>
                    <a:pt x="195561" y="217302"/>
                    <a:pt x="220425" y="234288"/>
                    <a:pt x="246533" y="237575"/>
                  </a:cubicBezTo>
                  <a:cubicBezTo>
                    <a:pt x="272639" y="240845"/>
                    <a:pt x="299335" y="231676"/>
                    <a:pt x="320510" y="216061"/>
                  </a:cubicBezTo>
                  <a:cubicBezTo>
                    <a:pt x="335669" y="204865"/>
                    <a:pt x="349151" y="188501"/>
                    <a:pt x="348831" y="169653"/>
                  </a:cubicBezTo>
                  <a:cubicBezTo>
                    <a:pt x="348544" y="152741"/>
                    <a:pt x="336989" y="137782"/>
                    <a:pt x="323085" y="128140"/>
                  </a:cubicBezTo>
                  <a:cubicBezTo>
                    <a:pt x="309177" y="118496"/>
                    <a:pt x="292897" y="113036"/>
                    <a:pt x="277426" y="106187"/>
                  </a:cubicBezTo>
                  <a:cubicBezTo>
                    <a:pt x="266955" y="101548"/>
                    <a:pt x="255091" y="93164"/>
                    <a:pt x="256914" y="81859"/>
                  </a:cubicBezTo>
                  <a:cubicBezTo>
                    <a:pt x="259845" y="63687"/>
                    <a:pt x="292566" y="65130"/>
                    <a:pt x="296820" y="47232"/>
                  </a:cubicBezTo>
                  <a:cubicBezTo>
                    <a:pt x="299393" y="36401"/>
                    <a:pt x="288086" y="26320"/>
                    <a:pt x="276973" y="25717"/>
                  </a:cubicBezTo>
                  <a:cubicBezTo>
                    <a:pt x="265859" y="25114"/>
                    <a:pt x="255520" y="30904"/>
                    <a:pt x="245850" y="36401"/>
                  </a:cubicBezTo>
                  <a:cubicBezTo>
                    <a:pt x="236177" y="41917"/>
                    <a:pt x="225678" y="47505"/>
                    <a:pt x="214593" y="46501"/>
                  </a:cubicBezTo>
                  <a:cubicBezTo>
                    <a:pt x="218374" y="36474"/>
                    <a:pt x="222209" y="25662"/>
                    <a:pt x="219565" y="15270"/>
                  </a:cubicBezTo>
                  <a:cubicBezTo>
                    <a:pt x="216922" y="4897"/>
                    <a:pt x="204711" y="-3633"/>
                    <a:pt x="195345" y="1572"/>
                  </a:cubicBezTo>
                  <a:cubicBezTo>
                    <a:pt x="186838" y="6321"/>
                    <a:pt x="186217" y="17973"/>
                    <a:pt x="185319" y="27671"/>
                  </a:cubicBezTo>
                  <a:cubicBezTo>
                    <a:pt x="184422" y="37369"/>
                    <a:pt x="179396" y="49277"/>
                    <a:pt x="169685" y="48893"/>
                  </a:cubicBezTo>
                  <a:cubicBezTo>
                    <a:pt x="151611" y="48200"/>
                    <a:pt x="161632" y="20183"/>
                    <a:pt x="143228" y="15873"/>
                  </a:cubicBezTo>
                  <a:cubicBezTo>
                    <a:pt x="125613" y="11745"/>
                    <a:pt x="105629" y="32219"/>
                    <a:pt x="105928" y="48638"/>
                  </a:cubicBezTo>
                  <a:close/>
                </a:path>
              </a:pathLst>
            </a:custGeom>
            <a:solidFill>
              <a:srgbClr val="96603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BE4DD58F-A70A-752C-DF97-EF6A8D6FD332}"/>
                </a:ext>
              </a:extLst>
            </p:cNvPr>
            <p:cNvSpPr/>
            <p:nvPr/>
          </p:nvSpPr>
          <p:spPr>
            <a:xfrm>
              <a:off x="2113835" y="6034432"/>
              <a:ext cx="133817" cy="102277"/>
            </a:xfrm>
            <a:custGeom>
              <a:avLst/>
              <a:gdLst>
                <a:gd name="connsiteX0" fmla="*/ 7173 w 133817"/>
                <a:gd name="connsiteY0" fmla="*/ 46760 h 102277"/>
                <a:gd name="connsiteX1" fmla="*/ 28008 w 133817"/>
                <a:gd name="connsiteY1" fmla="*/ 49500 h 102277"/>
                <a:gd name="connsiteX2" fmla="*/ 21514 w 133817"/>
                <a:gd name="connsiteY2" fmla="*/ 69571 h 102277"/>
                <a:gd name="connsiteX3" fmla="*/ 14311 w 133817"/>
                <a:gd name="connsiteY3" fmla="*/ 89589 h 102277"/>
                <a:gd name="connsiteX4" fmla="*/ 19558 w 133817"/>
                <a:gd name="connsiteY4" fmla="*/ 93387 h 102277"/>
                <a:gd name="connsiteX5" fmla="*/ 39208 w 133817"/>
                <a:gd name="connsiteY5" fmla="*/ 100729 h 102277"/>
                <a:gd name="connsiteX6" fmla="*/ 62205 w 133817"/>
                <a:gd name="connsiteY6" fmla="*/ 98702 h 102277"/>
                <a:gd name="connsiteX7" fmla="*/ 70648 w 133817"/>
                <a:gd name="connsiteY7" fmla="*/ 69937 h 102277"/>
                <a:gd name="connsiteX8" fmla="*/ 84313 w 133817"/>
                <a:gd name="connsiteY8" fmla="*/ 44569 h 102277"/>
                <a:gd name="connsiteX9" fmla="*/ 118888 w 133817"/>
                <a:gd name="connsiteY9" fmla="*/ 56221 h 102277"/>
                <a:gd name="connsiteX10" fmla="*/ 132314 w 133817"/>
                <a:gd name="connsiteY10" fmla="*/ 30232 h 102277"/>
                <a:gd name="connsiteX11" fmla="*/ 104202 w 133817"/>
                <a:gd name="connsiteY11" fmla="*/ 13429 h 102277"/>
                <a:gd name="connsiteX12" fmla="*/ 70090 w 133817"/>
                <a:gd name="connsiteY12" fmla="*/ 17283 h 102277"/>
                <a:gd name="connsiteX13" fmla="*/ 65801 w 133817"/>
                <a:gd name="connsiteY13" fmla="*/ 16588 h 102277"/>
                <a:gd name="connsiteX14" fmla="*/ 64610 w 133817"/>
                <a:gd name="connsiteY14" fmla="*/ 13502 h 102277"/>
                <a:gd name="connsiteX15" fmla="*/ 7173 w 133817"/>
                <a:gd name="connsiteY15" fmla="*/ 46760 h 10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817" h="102277">
                  <a:moveTo>
                    <a:pt x="7173" y="46760"/>
                  </a:moveTo>
                  <a:cubicBezTo>
                    <a:pt x="14371" y="48459"/>
                    <a:pt x="24410" y="43034"/>
                    <a:pt x="28008" y="49500"/>
                  </a:cubicBezTo>
                  <a:cubicBezTo>
                    <a:pt x="33195" y="55362"/>
                    <a:pt x="27260" y="64257"/>
                    <a:pt x="21514" y="69571"/>
                  </a:cubicBezTo>
                  <a:cubicBezTo>
                    <a:pt x="15770" y="74886"/>
                    <a:pt x="9526" y="83397"/>
                    <a:pt x="14311" y="89589"/>
                  </a:cubicBezTo>
                  <a:cubicBezTo>
                    <a:pt x="15640" y="91324"/>
                    <a:pt x="17611" y="92401"/>
                    <a:pt x="19558" y="93387"/>
                  </a:cubicBezTo>
                  <a:cubicBezTo>
                    <a:pt x="25820" y="96529"/>
                    <a:pt x="32419" y="98994"/>
                    <a:pt x="39208" y="100729"/>
                  </a:cubicBezTo>
                  <a:cubicBezTo>
                    <a:pt x="46928" y="102702"/>
                    <a:pt x="55842" y="103505"/>
                    <a:pt x="62205" y="98702"/>
                  </a:cubicBezTo>
                  <a:cubicBezTo>
                    <a:pt x="70493" y="92456"/>
                    <a:pt x="70415" y="80311"/>
                    <a:pt x="70648" y="69937"/>
                  </a:cubicBezTo>
                  <a:cubicBezTo>
                    <a:pt x="70884" y="59563"/>
                    <a:pt x="74190" y="46851"/>
                    <a:pt x="84313" y="44569"/>
                  </a:cubicBezTo>
                  <a:cubicBezTo>
                    <a:pt x="96442" y="41829"/>
                    <a:pt x="106465" y="56787"/>
                    <a:pt x="118888" y="56221"/>
                  </a:cubicBezTo>
                  <a:cubicBezTo>
                    <a:pt x="130350" y="55691"/>
                    <a:pt x="136969" y="40715"/>
                    <a:pt x="132314" y="30232"/>
                  </a:cubicBezTo>
                  <a:cubicBezTo>
                    <a:pt x="127658" y="19748"/>
                    <a:pt x="115646" y="14251"/>
                    <a:pt x="104202" y="13429"/>
                  </a:cubicBezTo>
                  <a:cubicBezTo>
                    <a:pt x="92758" y="12625"/>
                    <a:pt x="81429" y="15548"/>
                    <a:pt x="70090" y="17283"/>
                  </a:cubicBezTo>
                  <a:cubicBezTo>
                    <a:pt x="68601" y="17520"/>
                    <a:pt x="66872" y="17648"/>
                    <a:pt x="65801" y="16588"/>
                  </a:cubicBezTo>
                  <a:cubicBezTo>
                    <a:pt x="65005" y="15803"/>
                    <a:pt x="64842" y="14598"/>
                    <a:pt x="64610" y="13502"/>
                  </a:cubicBezTo>
                  <a:cubicBezTo>
                    <a:pt x="55727" y="-28212"/>
                    <a:pt x="-23946" y="39364"/>
                    <a:pt x="7173" y="46760"/>
                  </a:cubicBezTo>
                  <a:close/>
                </a:path>
              </a:pathLst>
            </a:custGeom>
            <a:solidFill>
              <a:srgbClr val="96603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48C5E1D7-1DE7-DD6A-654C-57880AAF8D44}"/>
                </a:ext>
              </a:extLst>
            </p:cNvPr>
            <p:cNvSpPr/>
            <p:nvPr/>
          </p:nvSpPr>
          <p:spPr>
            <a:xfrm>
              <a:off x="1677542" y="6207388"/>
              <a:ext cx="95846" cy="146935"/>
            </a:xfrm>
            <a:custGeom>
              <a:avLst/>
              <a:gdLst>
                <a:gd name="connsiteX0" fmla="*/ 34624 w 95846"/>
                <a:gd name="connsiteY0" fmla="*/ 11804 h 146935"/>
                <a:gd name="connsiteX1" fmla="*/ 33197 w 95846"/>
                <a:gd name="connsiteY1" fmla="*/ 38797 h 146935"/>
                <a:gd name="connsiteX2" fmla="*/ 31192 w 95846"/>
                <a:gd name="connsiteY2" fmla="*/ 46633 h 146935"/>
                <a:gd name="connsiteX3" fmla="*/ 21972 w 95846"/>
                <a:gd name="connsiteY3" fmla="*/ 50705 h 146935"/>
                <a:gd name="connsiteX4" fmla="*/ 2215 w 95846"/>
                <a:gd name="connsiteY4" fmla="*/ 71873 h 146935"/>
                <a:gd name="connsiteX5" fmla="*/ 1269 w 95846"/>
                <a:gd name="connsiteY5" fmla="*/ 101697 h 146935"/>
                <a:gd name="connsiteX6" fmla="*/ 6101 w 95846"/>
                <a:gd name="connsiteY6" fmla="*/ 115724 h 146935"/>
                <a:gd name="connsiteX7" fmla="*/ 19001 w 95846"/>
                <a:gd name="connsiteY7" fmla="*/ 121459 h 146935"/>
                <a:gd name="connsiteX8" fmla="*/ 28945 w 95846"/>
                <a:gd name="connsiteY8" fmla="*/ 110574 h 146935"/>
                <a:gd name="connsiteX9" fmla="*/ 34026 w 95846"/>
                <a:gd name="connsiteY9" fmla="*/ 96109 h 146935"/>
                <a:gd name="connsiteX10" fmla="*/ 40112 w 95846"/>
                <a:gd name="connsiteY10" fmla="*/ 92182 h 146935"/>
                <a:gd name="connsiteX11" fmla="*/ 43951 w 95846"/>
                <a:gd name="connsiteY11" fmla="*/ 95433 h 146935"/>
                <a:gd name="connsiteX12" fmla="*/ 47691 w 95846"/>
                <a:gd name="connsiteY12" fmla="*/ 137311 h 146935"/>
                <a:gd name="connsiteX13" fmla="*/ 68225 w 95846"/>
                <a:gd name="connsiteY13" fmla="*/ 146809 h 146935"/>
                <a:gd name="connsiteX14" fmla="*/ 89219 w 95846"/>
                <a:gd name="connsiteY14" fmla="*/ 136125 h 146935"/>
                <a:gd name="connsiteX15" fmla="*/ 95100 w 95846"/>
                <a:gd name="connsiteY15" fmla="*/ 128143 h 146935"/>
                <a:gd name="connsiteX16" fmla="*/ 86027 w 95846"/>
                <a:gd name="connsiteY16" fmla="*/ 104857 h 146935"/>
                <a:gd name="connsiteX17" fmla="*/ 56523 w 95846"/>
                <a:gd name="connsiteY17" fmla="*/ 40660 h 146935"/>
                <a:gd name="connsiteX18" fmla="*/ 61077 w 95846"/>
                <a:gd name="connsiteY18" fmla="*/ 7768 h 146935"/>
                <a:gd name="connsiteX19" fmla="*/ 34624 w 95846"/>
                <a:gd name="connsiteY19" fmla="*/ 11804 h 14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5846" h="146935">
                  <a:moveTo>
                    <a:pt x="34624" y="11804"/>
                  </a:moveTo>
                  <a:cubicBezTo>
                    <a:pt x="31572" y="20333"/>
                    <a:pt x="33203" y="29739"/>
                    <a:pt x="33197" y="38797"/>
                  </a:cubicBezTo>
                  <a:cubicBezTo>
                    <a:pt x="33195" y="41555"/>
                    <a:pt x="32960" y="44532"/>
                    <a:pt x="31192" y="46633"/>
                  </a:cubicBezTo>
                  <a:cubicBezTo>
                    <a:pt x="29002" y="49263"/>
                    <a:pt x="25245" y="49719"/>
                    <a:pt x="21972" y="50705"/>
                  </a:cubicBezTo>
                  <a:cubicBezTo>
                    <a:pt x="12349" y="53573"/>
                    <a:pt x="5254" y="62285"/>
                    <a:pt x="2215" y="71873"/>
                  </a:cubicBezTo>
                  <a:cubicBezTo>
                    <a:pt x="-824" y="81443"/>
                    <a:pt x="-326" y="91780"/>
                    <a:pt x="1269" y="101697"/>
                  </a:cubicBezTo>
                  <a:cubicBezTo>
                    <a:pt x="2061" y="106628"/>
                    <a:pt x="3184" y="111688"/>
                    <a:pt x="6101" y="115724"/>
                  </a:cubicBezTo>
                  <a:cubicBezTo>
                    <a:pt x="9016" y="119779"/>
                    <a:pt x="14146" y="122609"/>
                    <a:pt x="19001" y="121459"/>
                  </a:cubicBezTo>
                  <a:cubicBezTo>
                    <a:pt x="23985" y="120272"/>
                    <a:pt x="27216" y="115413"/>
                    <a:pt x="28945" y="110574"/>
                  </a:cubicBezTo>
                  <a:cubicBezTo>
                    <a:pt x="30675" y="105752"/>
                    <a:pt x="31449" y="100529"/>
                    <a:pt x="34026" y="96109"/>
                  </a:cubicBezTo>
                  <a:cubicBezTo>
                    <a:pt x="35323" y="93880"/>
                    <a:pt x="37579" y="91707"/>
                    <a:pt x="40112" y="92182"/>
                  </a:cubicBezTo>
                  <a:cubicBezTo>
                    <a:pt x="41810" y="92511"/>
                    <a:pt x="43072" y="93935"/>
                    <a:pt x="43951" y="95433"/>
                  </a:cubicBezTo>
                  <a:cubicBezTo>
                    <a:pt x="51218" y="107724"/>
                    <a:pt x="40753" y="124819"/>
                    <a:pt x="47691" y="137311"/>
                  </a:cubicBezTo>
                  <a:cubicBezTo>
                    <a:pt x="51576" y="144288"/>
                    <a:pt x="60277" y="147649"/>
                    <a:pt x="68225" y="146809"/>
                  </a:cubicBezTo>
                  <a:cubicBezTo>
                    <a:pt x="76173" y="145968"/>
                    <a:pt x="83360" y="141549"/>
                    <a:pt x="89219" y="136125"/>
                  </a:cubicBezTo>
                  <a:cubicBezTo>
                    <a:pt x="91663" y="133860"/>
                    <a:pt x="93988" y="131303"/>
                    <a:pt x="95100" y="128143"/>
                  </a:cubicBezTo>
                  <a:cubicBezTo>
                    <a:pt x="98020" y="119888"/>
                    <a:pt x="91818" y="111432"/>
                    <a:pt x="86027" y="104857"/>
                  </a:cubicBezTo>
                  <a:cubicBezTo>
                    <a:pt x="68431" y="84858"/>
                    <a:pt x="46104" y="68348"/>
                    <a:pt x="56523" y="40660"/>
                  </a:cubicBezTo>
                  <a:cubicBezTo>
                    <a:pt x="60045" y="31309"/>
                    <a:pt x="66083" y="17794"/>
                    <a:pt x="61077" y="7768"/>
                  </a:cubicBezTo>
                  <a:cubicBezTo>
                    <a:pt x="54650" y="-5127"/>
                    <a:pt x="39089" y="-707"/>
                    <a:pt x="34624" y="11804"/>
                  </a:cubicBezTo>
                  <a:close/>
                </a:path>
              </a:pathLst>
            </a:custGeom>
            <a:solidFill>
              <a:srgbClr val="96603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4CAD6926-8CB1-EE98-B4BA-AD37252179F8}"/>
                </a:ext>
              </a:extLst>
            </p:cNvPr>
            <p:cNvSpPr/>
            <p:nvPr/>
          </p:nvSpPr>
          <p:spPr>
            <a:xfrm>
              <a:off x="2442976" y="6219813"/>
              <a:ext cx="223418" cy="172350"/>
            </a:xfrm>
            <a:custGeom>
              <a:avLst/>
              <a:gdLst>
                <a:gd name="connsiteX0" fmla="*/ 0 w 223418"/>
                <a:gd name="connsiteY0" fmla="*/ 18245 h 172350"/>
                <a:gd name="connsiteX1" fmla="*/ 107507 w 223418"/>
                <a:gd name="connsiteY1" fmla="*/ 121800 h 172350"/>
                <a:gd name="connsiteX2" fmla="*/ 190315 w 223418"/>
                <a:gd name="connsiteY2" fmla="*/ 137343 h 172350"/>
                <a:gd name="connsiteX3" fmla="*/ 211212 w 223418"/>
                <a:gd name="connsiteY3" fmla="*/ 120302 h 172350"/>
                <a:gd name="connsiteX4" fmla="*/ 196458 w 223418"/>
                <a:gd name="connsiteY4" fmla="*/ 93966 h 172350"/>
                <a:gd name="connsiteX5" fmla="*/ 109544 w 223418"/>
                <a:gd name="connsiteY5" fmla="*/ 47156 h 172350"/>
                <a:gd name="connsiteX6" fmla="*/ 74631 w 223418"/>
                <a:gd name="connsiteY6" fmla="*/ 0 h 172350"/>
                <a:gd name="connsiteX7" fmla="*/ 199954 w 223418"/>
                <a:gd name="connsiteY7" fmla="*/ 59887 h 172350"/>
                <a:gd name="connsiteX8" fmla="*/ 218106 w 223418"/>
                <a:gd name="connsiteY8" fmla="*/ 45495 h 172350"/>
                <a:gd name="connsiteX9" fmla="*/ 221063 w 223418"/>
                <a:gd name="connsiteY9" fmla="*/ 71137 h 172350"/>
                <a:gd name="connsiteX10" fmla="*/ 207988 w 223418"/>
                <a:gd name="connsiteY10" fmla="*/ 129599 h 172350"/>
                <a:gd name="connsiteX11" fmla="*/ 159274 w 223418"/>
                <a:gd name="connsiteY11" fmla="*/ 172244 h 172350"/>
                <a:gd name="connsiteX12" fmla="*/ 94573 w 223418"/>
                <a:gd name="connsiteY12" fmla="*/ 133945 h 172350"/>
                <a:gd name="connsiteX13" fmla="*/ 0 w 223418"/>
                <a:gd name="connsiteY13" fmla="*/ 18245 h 17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3418" h="172350">
                  <a:moveTo>
                    <a:pt x="0" y="18245"/>
                  </a:moveTo>
                  <a:cubicBezTo>
                    <a:pt x="21551" y="64123"/>
                    <a:pt x="62325" y="98843"/>
                    <a:pt x="107507" y="121800"/>
                  </a:cubicBezTo>
                  <a:cubicBezTo>
                    <a:pt x="133118" y="134822"/>
                    <a:pt x="162523" y="144630"/>
                    <a:pt x="190315" y="137343"/>
                  </a:cubicBezTo>
                  <a:cubicBezTo>
                    <a:pt x="199477" y="134950"/>
                    <a:pt x="209159" y="129544"/>
                    <a:pt x="211212" y="120302"/>
                  </a:cubicBezTo>
                  <a:cubicBezTo>
                    <a:pt x="213528" y="109874"/>
                    <a:pt x="205114" y="100212"/>
                    <a:pt x="196458" y="93966"/>
                  </a:cubicBezTo>
                  <a:cubicBezTo>
                    <a:pt x="169700" y="74643"/>
                    <a:pt x="134851" y="68342"/>
                    <a:pt x="109544" y="47156"/>
                  </a:cubicBezTo>
                  <a:cubicBezTo>
                    <a:pt x="94447" y="34536"/>
                    <a:pt x="83803" y="17424"/>
                    <a:pt x="74631" y="0"/>
                  </a:cubicBezTo>
                  <a:cubicBezTo>
                    <a:pt x="107852" y="35303"/>
                    <a:pt x="151930" y="53257"/>
                    <a:pt x="199954" y="59887"/>
                  </a:cubicBezTo>
                  <a:cubicBezTo>
                    <a:pt x="215177" y="61987"/>
                    <a:pt x="223419" y="41385"/>
                    <a:pt x="218106" y="45495"/>
                  </a:cubicBezTo>
                  <a:cubicBezTo>
                    <a:pt x="215825" y="47266"/>
                    <a:pt x="220145" y="68416"/>
                    <a:pt x="221063" y="71137"/>
                  </a:cubicBezTo>
                  <a:cubicBezTo>
                    <a:pt x="227649" y="90770"/>
                    <a:pt x="219505" y="112413"/>
                    <a:pt x="207988" y="129599"/>
                  </a:cubicBezTo>
                  <a:cubicBezTo>
                    <a:pt x="196486" y="146766"/>
                    <a:pt x="182269" y="174272"/>
                    <a:pt x="159274" y="172244"/>
                  </a:cubicBezTo>
                  <a:cubicBezTo>
                    <a:pt x="138250" y="170400"/>
                    <a:pt x="110687" y="146438"/>
                    <a:pt x="94573" y="133945"/>
                  </a:cubicBezTo>
                  <a:cubicBezTo>
                    <a:pt x="55226" y="103482"/>
                    <a:pt x="21242" y="63466"/>
                    <a:pt x="0" y="18245"/>
                  </a:cubicBezTo>
                  <a:close/>
                </a:path>
              </a:pathLst>
            </a:custGeom>
            <a:solidFill>
              <a:srgbClr val="F2B29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22" name="图形 10">
            <a:extLst>
              <a:ext uri="{FF2B5EF4-FFF2-40B4-BE49-F238E27FC236}">
                <a16:creationId xmlns:a16="http://schemas.microsoft.com/office/drawing/2014/main" id="{95334B17-BEB9-BEF6-4965-AFDFEBEE0C5C}"/>
              </a:ext>
            </a:extLst>
          </p:cNvPr>
          <p:cNvGrpSpPr/>
          <p:nvPr/>
        </p:nvGrpSpPr>
        <p:grpSpPr>
          <a:xfrm>
            <a:off x="9437973" y="4301399"/>
            <a:ext cx="1113898" cy="1096969"/>
            <a:chOff x="9437973" y="4301399"/>
            <a:chExt cx="1113898" cy="1096969"/>
          </a:xfrm>
        </p:grpSpPr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CF81771A-0001-178E-148E-D7BF304BC00F}"/>
                </a:ext>
              </a:extLst>
            </p:cNvPr>
            <p:cNvSpPr/>
            <p:nvPr/>
          </p:nvSpPr>
          <p:spPr>
            <a:xfrm>
              <a:off x="9618765" y="4419529"/>
              <a:ext cx="890335" cy="928613"/>
            </a:xfrm>
            <a:custGeom>
              <a:avLst/>
              <a:gdLst>
                <a:gd name="connsiteX0" fmla="*/ 548 w 890335"/>
                <a:gd name="connsiteY0" fmla="*/ 243180 h 928613"/>
                <a:gd name="connsiteX1" fmla="*/ 0 w 890335"/>
                <a:gd name="connsiteY1" fmla="*/ 236697 h 928613"/>
                <a:gd name="connsiteX2" fmla="*/ 1571 w 890335"/>
                <a:gd name="connsiteY2" fmla="*/ 236697 h 928613"/>
                <a:gd name="connsiteX3" fmla="*/ 445159 w 890335"/>
                <a:gd name="connsiteY3" fmla="*/ 0 h 928613"/>
                <a:gd name="connsiteX4" fmla="*/ 888765 w 890335"/>
                <a:gd name="connsiteY4" fmla="*/ 236697 h 928613"/>
                <a:gd name="connsiteX5" fmla="*/ 890335 w 890335"/>
                <a:gd name="connsiteY5" fmla="*/ 236697 h 928613"/>
                <a:gd name="connsiteX6" fmla="*/ 889787 w 890335"/>
                <a:gd name="connsiteY6" fmla="*/ 243180 h 928613"/>
                <a:gd name="connsiteX7" fmla="*/ 890335 w 890335"/>
                <a:gd name="connsiteY7" fmla="*/ 252586 h 928613"/>
                <a:gd name="connsiteX8" fmla="*/ 887431 w 890335"/>
                <a:gd name="connsiteY8" fmla="*/ 274247 h 928613"/>
                <a:gd name="connsiteX9" fmla="*/ 818047 w 890335"/>
                <a:gd name="connsiteY9" fmla="*/ 639447 h 928613"/>
                <a:gd name="connsiteX10" fmla="*/ 445159 w 890335"/>
                <a:gd name="connsiteY10" fmla="*/ 928505 h 928613"/>
                <a:gd name="connsiteX11" fmla="*/ 72288 w 890335"/>
                <a:gd name="connsiteY11" fmla="*/ 639447 h 928613"/>
                <a:gd name="connsiteX12" fmla="*/ 2905 w 890335"/>
                <a:gd name="connsiteY12" fmla="*/ 274247 h 928613"/>
                <a:gd name="connsiteX13" fmla="*/ 0 w 890335"/>
                <a:gd name="connsiteY13" fmla="*/ 252586 h 928613"/>
                <a:gd name="connsiteX14" fmla="*/ 548 w 890335"/>
                <a:gd name="connsiteY14" fmla="*/ 243180 h 9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90335" h="928613">
                  <a:moveTo>
                    <a:pt x="548" y="243180"/>
                  </a:moveTo>
                  <a:cubicBezTo>
                    <a:pt x="366" y="241025"/>
                    <a:pt x="202" y="238852"/>
                    <a:pt x="0" y="236697"/>
                  </a:cubicBezTo>
                  <a:lnTo>
                    <a:pt x="1571" y="236697"/>
                  </a:lnTo>
                  <a:cubicBezTo>
                    <a:pt x="20473" y="139096"/>
                    <a:pt x="211840" y="0"/>
                    <a:pt x="445159" y="0"/>
                  </a:cubicBezTo>
                  <a:cubicBezTo>
                    <a:pt x="678495" y="0"/>
                    <a:pt x="869862" y="139096"/>
                    <a:pt x="888765" y="236697"/>
                  </a:cubicBezTo>
                  <a:lnTo>
                    <a:pt x="890335" y="236697"/>
                  </a:lnTo>
                  <a:cubicBezTo>
                    <a:pt x="890134" y="238852"/>
                    <a:pt x="889969" y="241025"/>
                    <a:pt x="889787" y="243180"/>
                  </a:cubicBezTo>
                  <a:cubicBezTo>
                    <a:pt x="890134" y="246303"/>
                    <a:pt x="890335" y="249426"/>
                    <a:pt x="890335" y="252586"/>
                  </a:cubicBezTo>
                  <a:cubicBezTo>
                    <a:pt x="890335" y="259910"/>
                    <a:pt x="889330" y="267124"/>
                    <a:pt x="887431" y="274247"/>
                  </a:cubicBezTo>
                  <a:cubicBezTo>
                    <a:pt x="879487" y="389381"/>
                    <a:pt x="876528" y="519181"/>
                    <a:pt x="818047" y="639447"/>
                  </a:cubicBezTo>
                  <a:cubicBezTo>
                    <a:pt x="682220" y="918716"/>
                    <a:pt x="490945" y="930058"/>
                    <a:pt x="445159" y="928505"/>
                  </a:cubicBezTo>
                  <a:cubicBezTo>
                    <a:pt x="399390" y="930058"/>
                    <a:pt x="208115" y="918716"/>
                    <a:pt x="72288" y="639447"/>
                  </a:cubicBezTo>
                  <a:cubicBezTo>
                    <a:pt x="13790" y="519181"/>
                    <a:pt x="10831" y="389381"/>
                    <a:pt x="2905" y="274247"/>
                  </a:cubicBezTo>
                  <a:cubicBezTo>
                    <a:pt x="1005" y="267124"/>
                    <a:pt x="0" y="259910"/>
                    <a:pt x="0" y="252586"/>
                  </a:cubicBezTo>
                  <a:cubicBezTo>
                    <a:pt x="0" y="249426"/>
                    <a:pt x="183" y="246303"/>
                    <a:pt x="548" y="243180"/>
                  </a:cubicBezTo>
                  <a:close/>
                </a:path>
              </a:pathLst>
            </a:custGeom>
            <a:solidFill>
              <a:srgbClr val="CFAFD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24" name="图形 10">
              <a:extLst>
                <a:ext uri="{FF2B5EF4-FFF2-40B4-BE49-F238E27FC236}">
                  <a16:creationId xmlns:a16="http://schemas.microsoft.com/office/drawing/2014/main" id="{1AE0EFD2-4738-47D1-8370-700061F01D5F}"/>
                </a:ext>
              </a:extLst>
            </p:cNvPr>
            <p:cNvGrpSpPr/>
            <p:nvPr/>
          </p:nvGrpSpPr>
          <p:grpSpPr>
            <a:xfrm>
              <a:off x="9437973" y="4704569"/>
              <a:ext cx="1113898" cy="575231"/>
              <a:chOff x="9437973" y="4704569"/>
              <a:chExt cx="1113898" cy="575231"/>
            </a:xfrm>
            <a:solidFill>
              <a:srgbClr val="765187"/>
            </a:solidFill>
          </p:grpSpPr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1C085FA4-DEEF-94C1-6651-BCDEE9D9DF68}"/>
                  </a:ext>
                </a:extLst>
              </p:cNvPr>
              <p:cNvSpPr/>
              <p:nvPr/>
            </p:nvSpPr>
            <p:spPr>
              <a:xfrm>
                <a:off x="10293988" y="4778646"/>
                <a:ext cx="257884" cy="501154"/>
              </a:xfrm>
              <a:custGeom>
                <a:avLst/>
                <a:gdLst>
                  <a:gd name="connsiteX0" fmla="*/ 257611 w 257884"/>
                  <a:gd name="connsiteY0" fmla="*/ 187093 h 501154"/>
                  <a:gd name="connsiteX1" fmla="*/ 147956 w 257884"/>
                  <a:gd name="connsiteY1" fmla="*/ 501154 h 501154"/>
                  <a:gd name="connsiteX2" fmla="*/ 568 w 257884"/>
                  <a:gd name="connsiteY2" fmla="*/ 202946 h 501154"/>
                  <a:gd name="connsiteX3" fmla="*/ 117091 w 257884"/>
                  <a:gd name="connsiteY3" fmla="*/ 165 h 501154"/>
                  <a:gd name="connsiteX4" fmla="*/ 257611 w 257884"/>
                  <a:gd name="connsiteY4" fmla="*/ 187093 h 50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884" h="501154">
                    <a:moveTo>
                      <a:pt x="257611" y="187093"/>
                    </a:moveTo>
                    <a:cubicBezTo>
                      <a:pt x="264241" y="294721"/>
                      <a:pt x="147956" y="501154"/>
                      <a:pt x="147956" y="501154"/>
                    </a:cubicBezTo>
                    <a:cubicBezTo>
                      <a:pt x="147956" y="501154"/>
                      <a:pt x="7216" y="310555"/>
                      <a:pt x="568" y="202946"/>
                    </a:cubicBezTo>
                    <a:cubicBezTo>
                      <a:pt x="-6061" y="95318"/>
                      <a:pt x="46100" y="4529"/>
                      <a:pt x="117091" y="165"/>
                    </a:cubicBezTo>
                    <a:cubicBezTo>
                      <a:pt x="188063" y="-4219"/>
                      <a:pt x="250963" y="79484"/>
                      <a:pt x="257611" y="187093"/>
                    </a:cubicBezTo>
                    <a:close/>
                  </a:path>
                </a:pathLst>
              </a:custGeom>
              <a:solidFill>
                <a:srgbClr val="765187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CAFDC4BC-3864-379A-F71A-6EF74D47082B}"/>
                  </a:ext>
                </a:extLst>
              </p:cNvPr>
              <p:cNvSpPr/>
              <p:nvPr/>
            </p:nvSpPr>
            <p:spPr>
              <a:xfrm>
                <a:off x="9437973" y="4704569"/>
                <a:ext cx="366021" cy="393826"/>
              </a:xfrm>
              <a:custGeom>
                <a:avLst/>
                <a:gdLst>
                  <a:gd name="connsiteX0" fmla="*/ 297497 w 366021"/>
                  <a:gd name="connsiteY0" fmla="*/ 144228 h 393826"/>
                  <a:gd name="connsiteX1" fmla="*/ 0 w 366021"/>
                  <a:gd name="connsiteY1" fmla="*/ 0 h 393826"/>
                  <a:gd name="connsiteX2" fmla="*/ 114768 w 366021"/>
                  <a:gd name="connsiteY2" fmla="*/ 310062 h 393826"/>
                  <a:gd name="connsiteX3" fmla="*/ 337329 w 366021"/>
                  <a:gd name="connsiteY3" fmla="*/ 371702 h 393826"/>
                  <a:gd name="connsiteX4" fmla="*/ 297497 w 366021"/>
                  <a:gd name="connsiteY4" fmla="*/ 144228 h 393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021" h="393826">
                    <a:moveTo>
                      <a:pt x="297497" y="144228"/>
                    </a:moveTo>
                    <a:cubicBezTo>
                      <a:pt x="225026" y="64379"/>
                      <a:pt x="0" y="0"/>
                      <a:pt x="0" y="0"/>
                    </a:cubicBezTo>
                    <a:cubicBezTo>
                      <a:pt x="0" y="0"/>
                      <a:pt x="42298" y="230213"/>
                      <a:pt x="114768" y="310062"/>
                    </a:cubicBezTo>
                    <a:cubicBezTo>
                      <a:pt x="187220" y="389892"/>
                      <a:pt x="286867" y="417507"/>
                      <a:pt x="337329" y="371702"/>
                    </a:cubicBezTo>
                    <a:cubicBezTo>
                      <a:pt x="387792" y="325915"/>
                      <a:pt x="369949" y="224059"/>
                      <a:pt x="297497" y="144228"/>
                    </a:cubicBezTo>
                    <a:close/>
                  </a:path>
                </a:pathLst>
              </a:custGeom>
              <a:solidFill>
                <a:srgbClr val="765187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7" name="图形 10">
              <a:extLst>
                <a:ext uri="{FF2B5EF4-FFF2-40B4-BE49-F238E27FC236}">
                  <a16:creationId xmlns:a16="http://schemas.microsoft.com/office/drawing/2014/main" id="{2D3D9535-B9C0-4CDE-4373-24491E1F3CC2}"/>
                </a:ext>
              </a:extLst>
            </p:cNvPr>
            <p:cNvGrpSpPr/>
            <p:nvPr/>
          </p:nvGrpSpPr>
          <p:grpSpPr>
            <a:xfrm>
              <a:off x="9885853" y="5081644"/>
              <a:ext cx="356150" cy="126636"/>
              <a:chOff x="9885853" y="5081644"/>
              <a:chExt cx="356150" cy="126636"/>
            </a:xfrm>
            <a:solidFill>
              <a:srgbClr val="E4CEF2"/>
            </a:solidFill>
          </p:grpSpPr>
          <p:grpSp>
            <p:nvGrpSpPr>
              <p:cNvPr id="228" name="图形 10">
                <a:extLst>
                  <a:ext uri="{FF2B5EF4-FFF2-40B4-BE49-F238E27FC236}">
                    <a16:creationId xmlns:a16="http://schemas.microsoft.com/office/drawing/2014/main" id="{9FA89B2D-9FE8-D027-6FCA-87C6ACDE52A8}"/>
                  </a:ext>
                </a:extLst>
              </p:cNvPr>
              <p:cNvGrpSpPr/>
              <p:nvPr/>
            </p:nvGrpSpPr>
            <p:grpSpPr>
              <a:xfrm>
                <a:off x="9885853" y="5081644"/>
                <a:ext cx="356150" cy="37765"/>
                <a:chOff x="9885853" y="5081644"/>
                <a:chExt cx="356150" cy="37765"/>
              </a:xfrm>
              <a:solidFill>
                <a:srgbClr val="E4CEF2"/>
              </a:solidFill>
            </p:grpSpPr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6F6C905A-7606-A886-0759-A1114E1A28A3}"/>
                    </a:ext>
                  </a:extLst>
                </p:cNvPr>
                <p:cNvSpPr/>
                <p:nvPr/>
              </p:nvSpPr>
              <p:spPr>
                <a:xfrm>
                  <a:off x="9885853" y="5081644"/>
                  <a:ext cx="96960" cy="37765"/>
                </a:xfrm>
                <a:custGeom>
                  <a:avLst/>
                  <a:gdLst>
                    <a:gd name="connsiteX0" fmla="*/ 48471 w 96960"/>
                    <a:gd name="connsiteY0" fmla="*/ 19575 h 37765"/>
                    <a:gd name="connsiteX1" fmla="*/ 90642 w 96960"/>
                    <a:gd name="connsiteY1" fmla="*/ 1074 h 37765"/>
                    <a:gd name="connsiteX2" fmla="*/ 95994 w 96960"/>
                    <a:gd name="connsiteY2" fmla="*/ 8690 h 37765"/>
                    <a:gd name="connsiteX3" fmla="*/ 48471 w 96960"/>
                    <a:gd name="connsiteY3" fmla="*/ 37766 h 37765"/>
                    <a:gd name="connsiteX4" fmla="*/ 967 w 96960"/>
                    <a:gd name="connsiteY4" fmla="*/ 8690 h 37765"/>
                    <a:gd name="connsiteX5" fmla="*/ 6319 w 96960"/>
                    <a:gd name="connsiteY5" fmla="*/ 1074 h 37765"/>
                    <a:gd name="connsiteX6" fmla="*/ 48471 w 96960"/>
                    <a:gd name="connsiteY6" fmla="*/ 19575 h 3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960" h="37765">
                      <a:moveTo>
                        <a:pt x="48471" y="19575"/>
                      </a:moveTo>
                      <a:cubicBezTo>
                        <a:pt x="64306" y="19575"/>
                        <a:pt x="78898" y="12690"/>
                        <a:pt x="90642" y="1074"/>
                      </a:cubicBezTo>
                      <a:cubicBezTo>
                        <a:pt x="94350" y="-2616"/>
                        <a:pt x="99007" y="4014"/>
                        <a:pt x="95994" y="8690"/>
                      </a:cubicBezTo>
                      <a:cubicBezTo>
                        <a:pt x="84597" y="26478"/>
                        <a:pt x="67556" y="37766"/>
                        <a:pt x="48471" y="37766"/>
                      </a:cubicBezTo>
                      <a:cubicBezTo>
                        <a:pt x="29404" y="37766"/>
                        <a:pt x="12364" y="26478"/>
                        <a:pt x="967" y="8690"/>
                      </a:cubicBezTo>
                      <a:cubicBezTo>
                        <a:pt x="-2046" y="4014"/>
                        <a:pt x="2611" y="-2616"/>
                        <a:pt x="6319" y="1074"/>
                      </a:cubicBezTo>
                      <a:cubicBezTo>
                        <a:pt x="18063" y="12690"/>
                        <a:pt x="32655" y="19575"/>
                        <a:pt x="48471" y="19575"/>
                      </a:cubicBezTo>
                      <a:close/>
                    </a:path>
                  </a:pathLst>
                </a:custGeom>
                <a:solidFill>
                  <a:srgbClr val="E4CEF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4DB53CC9-F25A-89F0-28C9-C21452CBBACE}"/>
                    </a:ext>
                  </a:extLst>
                </p:cNvPr>
                <p:cNvSpPr/>
                <p:nvPr/>
              </p:nvSpPr>
              <p:spPr>
                <a:xfrm>
                  <a:off x="10145040" y="5081644"/>
                  <a:ext cx="96963" cy="37765"/>
                </a:xfrm>
                <a:custGeom>
                  <a:avLst/>
                  <a:gdLst>
                    <a:gd name="connsiteX0" fmla="*/ 48482 w 96963"/>
                    <a:gd name="connsiteY0" fmla="*/ 19575 h 37765"/>
                    <a:gd name="connsiteX1" fmla="*/ 90635 w 96963"/>
                    <a:gd name="connsiteY1" fmla="*/ 1074 h 37765"/>
                    <a:gd name="connsiteX2" fmla="*/ 96004 w 96963"/>
                    <a:gd name="connsiteY2" fmla="*/ 8690 h 37765"/>
                    <a:gd name="connsiteX3" fmla="*/ 48482 w 96963"/>
                    <a:gd name="connsiteY3" fmla="*/ 37766 h 37765"/>
                    <a:gd name="connsiteX4" fmla="*/ 960 w 96963"/>
                    <a:gd name="connsiteY4" fmla="*/ 8690 h 37765"/>
                    <a:gd name="connsiteX5" fmla="*/ 6329 w 96963"/>
                    <a:gd name="connsiteY5" fmla="*/ 1074 h 37765"/>
                    <a:gd name="connsiteX6" fmla="*/ 48482 w 96963"/>
                    <a:gd name="connsiteY6" fmla="*/ 19575 h 3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963" h="37765">
                      <a:moveTo>
                        <a:pt x="48482" y="19575"/>
                      </a:moveTo>
                      <a:cubicBezTo>
                        <a:pt x="64316" y="19575"/>
                        <a:pt x="78891" y="12690"/>
                        <a:pt x="90635" y="1074"/>
                      </a:cubicBezTo>
                      <a:cubicBezTo>
                        <a:pt x="94360" y="-2616"/>
                        <a:pt x="98999" y="4014"/>
                        <a:pt x="96004" y="8690"/>
                      </a:cubicBezTo>
                      <a:cubicBezTo>
                        <a:pt x="84607" y="26478"/>
                        <a:pt x="67549" y="37766"/>
                        <a:pt x="48482" y="37766"/>
                      </a:cubicBezTo>
                      <a:cubicBezTo>
                        <a:pt x="29415" y="37766"/>
                        <a:pt x="12356" y="26478"/>
                        <a:pt x="960" y="8690"/>
                      </a:cubicBezTo>
                      <a:cubicBezTo>
                        <a:pt x="-2036" y="4014"/>
                        <a:pt x="2603" y="-2616"/>
                        <a:pt x="6329" y="1074"/>
                      </a:cubicBezTo>
                      <a:cubicBezTo>
                        <a:pt x="18054" y="12690"/>
                        <a:pt x="32647" y="19575"/>
                        <a:pt x="48482" y="19575"/>
                      </a:cubicBezTo>
                      <a:close/>
                    </a:path>
                  </a:pathLst>
                </a:custGeom>
                <a:solidFill>
                  <a:srgbClr val="E4CEF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91DCEB0E-9968-7D09-14C0-37608D07EB22}"/>
                    </a:ext>
                  </a:extLst>
                </p:cNvPr>
                <p:cNvSpPr/>
                <p:nvPr/>
              </p:nvSpPr>
              <p:spPr>
                <a:xfrm>
                  <a:off x="10015441" y="5081644"/>
                  <a:ext cx="96963" cy="37765"/>
                </a:xfrm>
                <a:custGeom>
                  <a:avLst/>
                  <a:gdLst>
                    <a:gd name="connsiteX0" fmla="*/ 48482 w 96963"/>
                    <a:gd name="connsiteY0" fmla="*/ 19575 h 37765"/>
                    <a:gd name="connsiteX1" fmla="*/ 90652 w 96963"/>
                    <a:gd name="connsiteY1" fmla="*/ 1074 h 37765"/>
                    <a:gd name="connsiteX2" fmla="*/ 96004 w 96963"/>
                    <a:gd name="connsiteY2" fmla="*/ 8690 h 37765"/>
                    <a:gd name="connsiteX3" fmla="*/ 48482 w 96963"/>
                    <a:gd name="connsiteY3" fmla="*/ 37766 h 37765"/>
                    <a:gd name="connsiteX4" fmla="*/ 960 w 96963"/>
                    <a:gd name="connsiteY4" fmla="*/ 8690 h 37765"/>
                    <a:gd name="connsiteX5" fmla="*/ 6329 w 96963"/>
                    <a:gd name="connsiteY5" fmla="*/ 1074 h 37765"/>
                    <a:gd name="connsiteX6" fmla="*/ 48482 w 96963"/>
                    <a:gd name="connsiteY6" fmla="*/ 19575 h 3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963" h="37765">
                      <a:moveTo>
                        <a:pt x="48482" y="19575"/>
                      </a:moveTo>
                      <a:cubicBezTo>
                        <a:pt x="64316" y="19575"/>
                        <a:pt x="78909" y="12690"/>
                        <a:pt x="90652" y="1074"/>
                      </a:cubicBezTo>
                      <a:cubicBezTo>
                        <a:pt x="94360" y="-2616"/>
                        <a:pt x="98999" y="4014"/>
                        <a:pt x="96004" y="8690"/>
                      </a:cubicBezTo>
                      <a:cubicBezTo>
                        <a:pt x="84607" y="26478"/>
                        <a:pt x="67549" y="37766"/>
                        <a:pt x="48482" y="37766"/>
                      </a:cubicBezTo>
                      <a:cubicBezTo>
                        <a:pt x="29415" y="37766"/>
                        <a:pt x="12375" y="26478"/>
                        <a:pt x="960" y="8690"/>
                      </a:cubicBezTo>
                      <a:cubicBezTo>
                        <a:pt x="-2036" y="4014"/>
                        <a:pt x="2603" y="-2616"/>
                        <a:pt x="6329" y="1074"/>
                      </a:cubicBezTo>
                      <a:cubicBezTo>
                        <a:pt x="18073" y="12690"/>
                        <a:pt x="32665" y="19575"/>
                        <a:pt x="48482" y="19575"/>
                      </a:cubicBezTo>
                      <a:close/>
                    </a:path>
                  </a:pathLst>
                </a:custGeom>
                <a:solidFill>
                  <a:srgbClr val="E4CEF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图形 10">
                <a:extLst>
                  <a:ext uri="{FF2B5EF4-FFF2-40B4-BE49-F238E27FC236}">
                    <a16:creationId xmlns:a16="http://schemas.microsoft.com/office/drawing/2014/main" id="{4C3ADC03-A5F8-6E5D-3C2E-E4B671CF538B}"/>
                  </a:ext>
                </a:extLst>
              </p:cNvPr>
              <p:cNvGrpSpPr/>
              <p:nvPr/>
            </p:nvGrpSpPr>
            <p:grpSpPr>
              <a:xfrm>
                <a:off x="9952432" y="5170506"/>
                <a:ext cx="226551" cy="37774"/>
                <a:chOff x="9952432" y="5170506"/>
                <a:chExt cx="226551" cy="37774"/>
              </a:xfrm>
              <a:solidFill>
                <a:srgbClr val="E4CEF2"/>
              </a:solidFill>
            </p:grpSpPr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09E479D6-F640-40C4-B97D-22F0F9720391}"/>
                    </a:ext>
                  </a:extLst>
                </p:cNvPr>
                <p:cNvSpPr/>
                <p:nvPr/>
              </p:nvSpPr>
              <p:spPr>
                <a:xfrm>
                  <a:off x="9952432" y="5170506"/>
                  <a:ext cx="96963" cy="37774"/>
                </a:xfrm>
                <a:custGeom>
                  <a:avLst/>
                  <a:gdLst>
                    <a:gd name="connsiteX0" fmla="*/ 48482 w 96963"/>
                    <a:gd name="connsiteY0" fmla="*/ 19584 h 37774"/>
                    <a:gd name="connsiteX1" fmla="*/ 90635 w 96963"/>
                    <a:gd name="connsiteY1" fmla="*/ 1065 h 37774"/>
                    <a:gd name="connsiteX2" fmla="*/ 96004 w 96963"/>
                    <a:gd name="connsiteY2" fmla="*/ 8699 h 37774"/>
                    <a:gd name="connsiteX3" fmla="*/ 48482 w 96963"/>
                    <a:gd name="connsiteY3" fmla="*/ 37774 h 37774"/>
                    <a:gd name="connsiteX4" fmla="*/ 960 w 96963"/>
                    <a:gd name="connsiteY4" fmla="*/ 8699 h 37774"/>
                    <a:gd name="connsiteX5" fmla="*/ 6329 w 96963"/>
                    <a:gd name="connsiteY5" fmla="*/ 1065 h 37774"/>
                    <a:gd name="connsiteX6" fmla="*/ 48482 w 96963"/>
                    <a:gd name="connsiteY6" fmla="*/ 19584 h 3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963" h="37774">
                      <a:moveTo>
                        <a:pt x="48482" y="19584"/>
                      </a:moveTo>
                      <a:cubicBezTo>
                        <a:pt x="64316" y="19584"/>
                        <a:pt x="78891" y="12698"/>
                        <a:pt x="90635" y="1065"/>
                      </a:cubicBezTo>
                      <a:cubicBezTo>
                        <a:pt x="94360" y="-2606"/>
                        <a:pt x="98999" y="4023"/>
                        <a:pt x="96004" y="8699"/>
                      </a:cubicBezTo>
                      <a:cubicBezTo>
                        <a:pt x="84607" y="26469"/>
                        <a:pt x="67549" y="37774"/>
                        <a:pt x="48482" y="37774"/>
                      </a:cubicBezTo>
                      <a:cubicBezTo>
                        <a:pt x="29415" y="37774"/>
                        <a:pt x="12356" y="26469"/>
                        <a:pt x="960" y="8699"/>
                      </a:cubicBezTo>
                      <a:cubicBezTo>
                        <a:pt x="-2036" y="4023"/>
                        <a:pt x="2603" y="-2606"/>
                        <a:pt x="6329" y="1065"/>
                      </a:cubicBezTo>
                      <a:cubicBezTo>
                        <a:pt x="18054" y="12698"/>
                        <a:pt x="32647" y="19584"/>
                        <a:pt x="48482" y="19584"/>
                      </a:cubicBezTo>
                      <a:close/>
                    </a:path>
                  </a:pathLst>
                </a:custGeom>
                <a:solidFill>
                  <a:srgbClr val="E4CEF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E30AB7F0-825F-4B65-EBAC-B234294D0D5E}"/>
                    </a:ext>
                  </a:extLst>
                </p:cNvPr>
                <p:cNvSpPr/>
                <p:nvPr/>
              </p:nvSpPr>
              <p:spPr>
                <a:xfrm>
                  <a:off x="10082023" y="5170506"/>
                  <a:ext cx="96960" cy="37774"/>
                </a:xfrm>
                <a:custGeom>
                  <a:avLst/>
                  <a:gdLst>
                    <a:gd name="connsiteX0" fmla="*/ 48489 w 96960"/>
                    <a:gd name="connsiteY0" fmla="*/ 19584 h 37774"/>
                    <a:gd name="connsiteX1" fmla="*/ 90642 w 96960"/>
                    <a:gd name="connsiteY1" fmla="*/ 1065 h 37774"/>
                    <a:gd name="connsiteX2" fmla="*/ 95993 w 96960"/>
                    <a:gd name="connsiteY2" fmla="*/ 8699 h 37774"/>
                    <a:gd name="connsiteX3" fmla="*/ 48489 w 96960"/>
                    <a:gd name="connsiteY3" fmla="*/ 37774 h 37774"/>
                    <a:gd name="connsiteX4" fmla="*/ 967 w 96960"/>
                    <a:gd name="connsiteY4" fmla="*/ 8699 h 37774"/>
                    <a:gd name="connsiteX5" fmla="*/ 6319 w 96960"/>
                    <a:gd name="connsiteY5" fmla="*/ 1065 h 37774"/>
                    <a:gd name="connsiteX6" fmla="*/ 48489 w 96960"/>
                    <a:gd name="connsiteY6" fmla="*/ 19584 h 3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960" h="37774">
                      <a:moveTo>
                        <a:pt x="48489" y="19584"/>
                      </a:moveTo>
                      <a:cubicBezTo>
                        <a:pt x="64306" y="19584"/>
                        <a:pt x="78898" y="12698"/>
                        <a:pt x="90642" y="1065"/>
                      </a:cubicBezTo>
                      <a:cubicBezTo>
                        <a:pt x="94349" y="-2606"/>
                        <a:pt x="99007" y="4023"/>
                        <a:pt x="95993" y="8699"/>
                      </a:cubicBezTo>
                      <a:cubicBezTo>
                        <a:pt x="84597" y="26469"/>
                        <a:pt x="67556" y="37774"/>
                        <a:pt x="48489" y="37774"/>
                      </a:cubicBezTo>
                      <a:cubicBezTo>
                        <a:pt x="29403" y="37774"/>
                        <a:pt x="12363" y="26469"/>
                        <a:pt x="967" y="8699"/>
                      </a:cubicBezTo>
                      <a:cubicBezTo>
                        <a:pt x="-2046" y="4023"/>
                        <a:pt x="2611" y="-2606"/>
                        <a:pt x="6319" y="1065"/>
                      </a:cubicBezTo>
                      <a:cubicBezTo>
                        <a:pt x="18062" y="12698"/>
                        <a:pt x="32655" y="19584"/>
                        <a:pt x="48489" y="19584"/>
                      </a:cubicBezTo>
                      <a:close/>
                    </a:path>
                  </a:pathLst>
                </a:custGeom>
                <a:solidFill>
                  <a:srgbClr val="E4CEF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5" name="图形 10">
              <a:extLst>
                <a:ext uri="{FF2B5EF4-FFF2-40B4-BE49-F238E27FC236}">
                  <a16:creationId xmlns:a16="http://schemas.microsoft.com/office/drawing/2014/main" id="{2DFE565D-AE69-7FBF-7494-55B3FCA664C7}"/>
                </a:ext>
              </a:extLst>
            </p:cNvPr>
            <p:cNvGrpSpPr/>
            <p:nvPr/>
          </p:nvGrpSpPr>
          <p:grpSpPr>
            <a:xfrm>
              <a:off x="9872776" y="5300859"/>
              <a:ext cx="371245" cy="97509"/>
              <a:chOff x="9872776" y="5300859"/>
              <a:chExt cx="371245" cy="97509"/>
            </a:xfrm>
            <a:solidFill>
              <a:srgbClr val="F49400"/>
            </a:solidFill>
          </p:grpSpPr>
          <p:grpSp>
            <p:nvGrpSpPr>
              <p:cNvPr id="236" name="图形 10">
                <a:extLst>
                  <a:ext uri="{FF2B5EF4-FFF2-40B4-BE49-F238E27FC236}">
                    <a16:creationId xmlns:a16="http://schemas.microsoft.com/office/drawing/2014/main" id="{70B2491C-EDEA-ECE4-2850-4C86F516F505}"/>
                  </a:ext>
                </a:extLst>
              </p:cNvPr>
              <p:cNvGrpSpPr/>
              <p:nvPr/>
            </p:nvGrpSpPr>
            <p:grpSpPr>
              <a:xfrm>
                <a:off x="9872776" y="5300859"/>
                <a:ext cx="150437" cy="97509"/>
                <a:chOff x="9872776" y="5300859"/>
                <a:chExt cx="150437" cy="97509"/>
              </a:xfrm>
              <a:solidFill>
                <a:srgbClr val="F49400"/>
              </a:solidFill>
            </p:grpSpPr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AE403D25-A7E6-8355-1784-F5E99C4C7E1C}"/>
                    </a:ext>
                  </a:extLst>
                </p:cNvPr>
                <p:cNvSpPr/>
                <p:nvPr/>
              </p:nvSpPr>
              <p:spPr>
                <a:xfrm>
                  <a:off x="9872776" y="5300859"/>
                  <a:ext cx="47211" cy="97509"/>
                </a:xfrm>
                <a:custGeom>
                  <a:avLst/>
                  <a:gdLst>
                    <a:gd name="connsiteX0" fmla="*/ 47212 w 47211"/>
                    <a:gd name="connsiteY0" fmla="*/ 42774 h 97509"/>
                    <a:gd name="connsiteX1" fmla="*/ 34080 w 47211"/>
                    <a:gd name="connsiteY1" fmla="*/ 88305 h 97509"/>
                    <a:gd name="connsiteX2" fmla="*/ 13131 w 47211"/>
                    <a:gd name="connsiteY2" fmla="*/ 88305 h 97509"/>
                    <a:gd name="connsiteX3" fmla="*/ 0 w 47211"/>
                    <a:gd name="connsiteY3" fmla="*/ 42774 h 97509"/>
                    <a:gd name="connsiteX4" fmla="*/ 23596 w 47211"/>
                    <a:gd name="connsiteY4" fmla="*/ 0 h 97509"/>
                    <a:gd name="connsiteX5" fmla="*/ 47212 w 47211"/>
                    <a:gd name="connsiteY5" fmla="*/ 42774 h 9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211" h="97509">
                      <a:moveTo>
                        <a:pt x="47212" y="42774"/>
                      </a:moveTo>
                      <a:cubicBezTo>
                        <a:pt x="47212" y="55467"/>
                        <a:pt x="40399" y="73931"/>
                        <a:pt x="34080" y="88305"/>
                      </a:cubicBezTo>
                      <a:cubicBezTo>
                        <a:pt x="28692" y="100578"/>
                        <a:pt x="18520" y="100578"/>
                        <a:pt x="13131" y="88305"/>
                      </a:cubicBezTo>
                      <a:cubicBezTo>
                        <a:pt x="6812" y="73931"/>
                        <a:pt x="0" y="55467"/>
                        <a:pt x="0" y="42774"/>
                      </a:cubicBezTo>
                      <a:cubicBezTo>
                        <a:pt x="0" y="19159"/>
                        <a:pt x="10557" y="0"/>
                        <a:pt x="23596" y="0"/>
                      </a:cubicBezTo>
                      <a:cubicBezTo>
                        <a:pt x="36637" y="0"/>
                        <a:pt x="47212" y="19159"/>
                        <a:pt x="47212" y="42774"/>
                      </a:cubicBezTo>
                      <a:close/>
                    </a:path>
                  </a:pathLst>
                </a:custGeom>
                <a:solidFill>
                  <a:srgbClr val="F494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12606319-B2E3-316E-F499-BEF9B5BEBDED}"/>
                    </a:ext>
                  </a:extLst>
                </p:cNvPr>
                <p:cNvSpPr/>
                <p:nvPr/>
              </p:nvSpPr>
              <p:spPr>
                <a:xfrm>
                  <a:off x="9924370" y="5300859"/>
                  <a:ext cx="47229" cy="97509"/>
                </a:xfrm>
                <a:custGeom>
                  <a:avLst/>
                  <a:gdLst>
                    <a:gd name="connsiteX0" fmla="*/ 47230 w 47229"/>
                    <a:gd name="connsiteY0" fmla="*/ 42774 h 97509"/>
                    <a:gd name="connsiteX1" fmla="*/ 34098 w 47229"/>
                    <a:gd name="connsiteY1" fmla="*/ 88305 h 97509"/>
                    <a:gd name="connsiteX2" fmla="*/ 13150 w 47229"/>
                    <a:gd name="connsiteY2" fmla="*/ 88305 h 97509"/>
                    <a:gd name="connsiteX3" fmla="*/ 0 w 47229"/>
                    <a:gd name="connsiteY3" fmla="*/ 42774 h 97509"/>
                    <a:gd name="connsiteX4" fmla="*/ 23615 w 47229"/>
                    <a:gd name="connsiteY4" fmla="*/ 0 h 97509"/>
                    <a:gd name="connsiteX5" fmla="*/ 47230 w 47229"/>
                    <a:gd name="connsiteY5" fmla="*/ 42774 h 9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229" h="97509">
                      <a:moveTo>
                        <a:pt x="47230" y="42774"/>
                      </a:moveTo>
                      <a:cubicBezTo>
                        <a:pt x="47230" y="55467"/>
                        <a:pt x="40399" y="73931"/>
                        <a:pt x="34098" y="88305"/>
                      </a:cubicBezTo>
                      <a:cubicBezTo>
                        <a:pt x="28692" y="100578"/>
                        <a:pt x="18537" y="100578"/>
                        <a:pt x="13150" y="88305"/>
                      </a:cubicBezTo>
                      <a:cubicBezTo>
                        <a:pt x="6831" y="73931"/>
                        <a:pt x="0" y="55467"/>
                        <a:pt x="0" y="42774"/>
                      </a:cubicBezTo>
                      <a:cubicBezTo>
                        <a:pt x="0" y="19159"/>
                        <a:pt x="10575" y="0"/>
                        <a:pt x="23615" y="0"/>
                      </a:cubicBezTo>
                      <a:cubicBezTo>
                        <a:pt x="36656" y="0"/>
                        <a:pt x="47230" y="19159"/>
                        <a:pt x="47230" y="42774"/>
                      </a:cubicBezTo>
                      <a:close/>
                    </a:path>
                  </a:pathLst>
                </a:custGeom>
                <a:solidFill>
                  <a:srgbClr val="F494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17D73A5B-5449-8EC0-A7BC-9D2515DA5028}"/>
                    </a:ext>
                  </a:extLst>
                </p:cNvPr>
                <p:cNvSpPr/>
                <p:nvPr/>
              </p:nvSpPr>
              <p:spPr>
                <a:xfrm>
                  <a:off x="9976002" y="5300859"/>
                  <a:ext cx="47211" cy="97509"/>
                </a:xfrm>
                <a:custGeom>
                  <a:avLst/>
                  <a:gdLst>
                    <a:gd name="connsiteX0" fmla="*/ 47212 w 47211"/>
                    <a:gd name="connsiteY0" fmla="*/ 42774 h 97509"/>
                    <a:gd name="connsiteX1" fmla="*/ 34080 w 47211"/>
                    <a:gd name="connsiteY1" fmla="*/ 88305 h 97509"/>
                    <a:gd name="connsiteX2" fmla="*/ 13131 w 47211"/>
                    <a:gd name="connsiteY2" fmla="*/ 88305 h 97509"/>
                    <a:gd name="connsiteX3" fmla="*/ 0 w 47211"/>
                    <a:gd name="connsiteY3" fmla="*/ 42774 h 97509"/>
                    <a:gd name="connsiteX4" fmla="*/ 23615 w 47211"/>
                    <a:gd name="connsiteY4" fmla="*/ 0 h 97509"/>
                    <a:gd name="connsiteX5" fmla="*/ 47212 w 47211"/>
                    <a:gd name="connsiteY5" fmla="*/ 42774 h 9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211" h="97509">
                      <a:moveTo>
                        <a:pt x="47212" y="42774"/>
                      </a:moveTo>
                      <a:cubicBezTo>
                        <a:pt x="47212" y="55467"/>
                        <a:pt x="40399" y="73931"/>
                        <a:pt x="34080" y="88305"/>
                      </a:cubicBezTo>
                      <a:cubicBezTo>
                        <a:pt x="28692" y="100578"/>
                        <a:pt x="18520" y="100578"/>
                        <a:pt x="13131" y="88305"/>
                      </a:cubicBezTo>
                      <a:cubicBezTo>
                        <a:pt x="6812" y="73931"/>
                        <a:pt x="0" y="55467"/>
                        <a:pt x="0" y="42774"/>
                      </a:cubicBezTo>
                      <a:cubicBezTo>
                        <a:pt x="0" y="19159"/>
                        <a:pt x="10575" y="0"/>
                        <a:pt x="23615" y="0"/>
                      </a:cubicBezTo>
                      <a:cubicBezTo>
                        <a:pt x="36637" y="0"/>
                        <a:pt x="47212" y="19159"/>
                        <a:pt x="47212" y="42774"/>
                      </a:cubicBezTo>
                      <a:close/>
                    </a:path>
                  </a:pathLst>
                </a:custGeom>
                <a:solidFill>
                  <a:srgbClr val="F494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图形 10">
                <a:extLst>
                  <a:ext uri="{FF2B5EF4-FFF2-40B4-BE49-F238E27FC236}">
                    <a16:creationId xmlns:a16="http://schemas.microsoft.com/office/drawing/2014/main" id="{89F3D4C7-6C16-4507-7480-AF1FBD673E56}"/>
                  </a:ext>
                </a:extLst>
              </p:cNvPr>
              <p:cNvGrpSpPr/>
              <p:nvPr/>
            </p:nvGrpSpPr>
            <p:grpSpPr>
              <a:xfrm>
                <a:off x="10093565" y="5300859"/>
                <a:ext cx="150455" cy="97509"/>
                <a:chOff x="10093565" y="5300859"/>
                <a:chExt cx="150455" cy="97509"/>
              </a:xfrm>
              <a:solidFill>
                <a:srgbClr val="F49400"/>
              </a:solidFill>
            </p:grpSpPr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id="{9D1DCE86-6E58-11A0-DDF7-4407BAC85AA7}"/>
                    </a:ext>
                  </a:extLst>
                </p:cNvPr>
                <p:cNvSpPr/>
                <p:nvPr/>
              </p:nvSpPr>
              <p:spPr>
                <a:xfrm>
                  <a:off x="10093565" y="5300859"/>
                  <a:ext cx="47229" cy="97509"/>
                </a:xfrm>
                <a:custGeom>
                  <a:avLst/>
                  <a:gdLst>
                    <a:gd name="connsiteX0" fmla="*/ 47230 w 47229"/>
                    <a:gd name="connsiteY0" fmla="*/ 42774 h 97509"/>
                    <a:gd name="connsiteX1" fmla="*/ 34098 w 47229"/>
                    <a:gd name="connsiteY1" fmla="*/ 88305 h 97509"/>
                    <a:gd name="connsiteX2" fmla="*/ 13131 w 47229"/>
                    <a:gd name="connsiteY2" fmla="*/ 88305 h 97509"/>
                    <a:gd name="connsiteX3" fmla="*/ 0 w 47229"/>
                    <a:gd name="connsiteY3" fmla="*/ 42774 h 97509"/>
                    <a:gd name="connsiteX4" fmla="*/ 23615 w 47229"/>
                    <a:gd name="connsiteY4" fmla="*/ 0 h 97509"/>
                    <a:gd name="connsiteX5" fmla="*/ 47230 w 47229"/>
                    <a:gd name="connsiteY5" fmla="*/ 42774 h 9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229" h="97509">
                      <a:moveTo>
                        <a:pt x="47230" y="42774"/>
                      </a:moveTo>
                      <a:cubicBezTo>
                        <a:pt x="47230" y="55467"/>
                        <a:pt x="40399" y="73931"/>
                        <a:pt x="34098" y="88305"/>
                      </a:cubicBezTo>
                      <a:cubicBezTo>
                        <a:pt x="28692" y="100578"/>
                        <a:pt x="18537" y="100578"/>
                        <a:pt x="13131" y="88305"/>
                      </a:cubicBezTo>
                      <a:cubicBezTo>
                        <a:pt x="6830" y="73931"/>
                        <a:pt x="0" y="55467"/>
                        <a:pt x="0" y="42774"/>
                      </a:cubicBezTo>
                      <a:cubicBezTo>
                        <a:pt x="0" y="19159"/>
                        <a:pt x="10575" y="0"/>
                        <a:pt x="23615" y="0"/>
                      </a:cubicBezTo>
                      <a:cubicBezTo>
                        <a:pt x="36655" y="0"/>
                        <a:pt x="47230" y="19159"/>
                        <a:pt x="47230" y="42774"/>
                      </a:cubicBezTo>
                      <a:close/>
                    </a:path>
                  </a:pathLst>
                </a:custGeom>
                <a:solidFill>
                  <a:srgbClr val="F494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84C93B67-99FC-79C8-B6D3-82D26F456990}"/>
                    </a:ext>
                  </a:extLst>
                </p:cNvPr>
                <p:cNvSpPr/>
                <p:nvPr/>
              </p:nvSpPr>
              <p:spPr>
                <a:xfrm>
                  <a:off x="10145178" y="5300859"/>
                  <a:ext cx="47230" cy="97509"/>
                </a:xfrm>
                <a:custGeom>
                  <a:avLst/>
                  <a:gdLst>
                    <a:gd name="connsiteX0" fmla="*/ 47230 w 47230"/>
                    <a:gd name="connsiteY0" fmla="*/ 42774 h 97509"/>
                    <a:gd name="connsiteX1" fmla="*/ 34099 w 47230"/>
                    <a:gd name="connsiteY1" fmla="*/ 88305 h 97509"/>
                    <a:gd name="connsiteX2" fmla="*/ 13131 w 47230"/>
                    <a:gd name="connsiteY2" fmla="*/ 88305 h 97509"/>
                    <a:gd name="connsiteX3" fmla="*/ 0 w 47230"/>
                    <a:gd name="connsiteY3" fmla="*/ 42774 h 97509"/>
                    <a:gd name="connsiteX4" fmla="*/ 23615 w 47230"/>
                    <a:gd name="connsiteY4" fmla="*/ 0 h 97509"/>
                    <a:gd name="connsiteX5" fmla="*/ 47230 w 47230"/>
                    <a:gd name="connsiteY5" fmla="*/ 42774 h 9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230" h="97509">
                      <a:moveTo>
                        <a:pt x="47230" y="42774"/>
                      </a:moveTo>
                      <a:cubicBezTo>
                        <a:pt x="47230" y="55467"/>
                        <a:pt x="40399" y="73931"/>
                        <a:pt x="34099" y="88305"/>
                      </a:cubicBezTo>
                      <a:cubicBezTo>
                        <a:pt x="28692" y="100578"/>
                        <a:pt x="18538" y="100578"/>
                        <a:pt x="13131" y="88305"/>
                      </a:cubicBezTo>
                      <a:cubicBezTo>
                        <a:pt x="6831" y="73931"/>
                        <a:pt x="0" y="55467"/>
                        <a:pt x="0" y="42774"/>
                      </a:cubicBezTo>
                      <a:cubicBezTo>
                        <a:pt x="0" y="19159"/>
                        <a:pt x="10575" y="0"/>
                        <a:pt x="23615" y="0"/>
                      </a:cubicBezTo>
                      <a:cubicBezTo>
                        <a:pt x="36656" y="0"/>
                        <a:pt x="47230" y="19159"/>
                        <a:pt x="47230" y="42774"/>
                      </a:cubicBezTo>
                      <a:close/>
                    </a:path>
                  </a:pathLst>
                </a:custGeom>
                <a:solidFill>
                  <a:srgbClr val="F494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0AD18B34-FBF8-1A06-0F01-AF16246A4F55}"/>
                    </a:ext>
                  </a:extLst>
                </p:cNvPr>
                <p:cNvSpPr/>
                <p:nvPr/>
              </p:nvSpPr>
              <p:spPr>
                <a:xfrm>
                  <a:off x="10196791" y="5300859"/>
                  <a:ext cx="47229" cy="97509"/>
                </a:xfrm>
                <a:custGeom>
                  <a:avLst/>
                  <a:gdLst>
                    <a:gd name="connsiteX0" fmla="*/ 47230 w 47229"/>
                    <a:gd name="connsiteY0" fmla="*/ 42774 h 97509"/>
                    <a:gd name="connsiteX1" fmla="*/ 34098 w 47229"/>
                    <a:gd name="connsiteY1" fmla="*/ 88305 h 97509"/>
                    <a:gd name="connsiteX2" fmla="*/ 13131 w 47229"/>
                    <a:gd name="connsiteY2" fmla="*/ 88305 h 97509"/>
                    <a:gd name="connsiteX3" fmla="*/ 0 w 47229"/>
                    <a:gd name="connsiteY3" fmla="*/ 42774 h 97509"/>
                    <a:gd name="connsiteX4" fmla="*/ 23614 w 47229"/>
                    <a:gd name="connsiteY4" fmla="*/ 0 h 97509"/>
                    <a:gd name="connsiteX5" fmla="*/ 47230 w 47229"/>
                    <a:gd name="connsiteY5" fmla="*/ 42774 h 9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229" h="97509">
                      <a:moveTo>
                        <a:pt x="47230" y="42774"/>
                      </a:moveTo>
                      <a:cubicBezTo>
                        <a:pt x="47230" y="55467"/>
                        <a:pt x="40399" y="73931"/>
                        <a:pt x="34098" y="88305"/>
                      </a:cubicBezTo>
                      <a:cubicBezTo>
                        <a:pt x="28692" y="100578"/>
                        <a:pt x="18537" y="100578"/>
                        <a:pt x="13131" y="88305"/>
                      </a:cubicBezTo>
                      <a:cubicBezTo>
                        <a:pt x="6830" y="73931"/>
                        <a:pt x="0" y="55467"/>
                        <a:pt x="0" y="42774"/>
                      </a:cubicBezTo>
                      <a:cubicBezTo>
                        <a:pt x="0" y="19159"/>
                        <a:pt x="10575" y="0"/>
                        <a:pt x="23614" y="0"/>
                      </a:cubicBezTo>
                      <a:cubicBezTo>
                        <a:pt x="36655" y="0"/>
                        <a:pt x="47230" y="19159"/>
                        <a:pt x="47230" y="42774"/>
                      </a:cubicBezTo>
                      <a:close/>
                    </a:path>
                  </a:pathLst>
                </a:custGeom>
                <a:solidFill>
                  <a:srgbClr val="F494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4" name="图形 10">
              <a:extLst>
                <a:ext uri="{FF2B5EF4-FFF2-40B4-BE49-F238E27FC236}">
                  <a16:creationId xmlns:a16="http://schemas.microsoft.com/office/drawing/2014/main" id="{80010DB4-0886-1344-FB91-EC8C65B38A7D}"/>
                </a:ext>
              </a:extLst>
            </p:cNvPr>
            <p:cNvGrpSpPr/>
            <p:nvPr/>
          </p:nvGrpSpPr>
          <p:grpSpPr>
            <a:xfrm>
              <a:off x="9731715" y="4301399"/>
              <a:ext cx="664414" cy="193064"/>
              <a:chOff x="9731715" y="4301399"/>
              <a:chExt cx="664414" cy="193064"/>
            </a:xfrm>
            <a:solidFill>
              <a:srgbClr val="F49400"/>
            </a:solidFill>
          </p:grpSpPr>
          <p:grpSp>
            <p:nvGrpSpPr>
              <p:cNvPr id="245" name="图形 10">
                <a:extLst>
                  <a:ext uri="{FF2B5EF4-FFF2-40B4-BE49-F238E27FC236}">
                    <a16:creationId xmlns:a16="http://schemas.microsoft.com/office/drawing/2014/main" id="{BA1328F3-F3C3-FF8F-FC6F-F414075ADD76}"/>
                  </a:ext>
                </a:extLst>
              </p:cNvPr>
              <p:cNvGrpSpPr/>
              <p:nvPr/>
            </p:nvGrpSpPr>
            <p:grpSpPr>
              <a:xfrm>
                <a:off x="9731715" y="4301399"/>
                <a:ext cx="664414" cy="135589"/>
                <a:chOff x="9731715" y="4301399"/>
                <a:chExt cx="664414" cy="135589"/>
              </a:xfrm>
              <a:solidFill>
                <a:srgbClr val="F49400"/>
              </a:solidFill>
            </p:grpSpPr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44A618DB-9311-13CD-C19E-16F387FC5723}"/>
                    </a:ext>
                  </a:extLst>
                </p:cNvPr>
                <p:cNvSpPr/>
                <p:nvPr/>
              </p:nvSpPr>
              <p:spPr>
                <a:xfrm>
                  <a:off x="9731715" y="4301399"/>
                  <a:ext cx="204946" cy="135589"/>
                </a:xfrm>
                <a:custGeom>
                  <a:avLst/>
                  <a:gdLst>
                    <a:gd name="connsiteX0" fmla="*/ 204946 w 204946"/>
                    <a:gd name="connsiteY0" fmla="*/ 101345 h 135589"/>
                    <a:gd name="connsiteX1" fmla="*/ 120770 w 204946"/>
                    <a:gd name="connsiteY1" fmla="*/ 60343 h 135589"/>
                    <a:gd name="connsiteX2" fmla="*/ 814 w 204946"/>
                    <a:gd name="connsiteY2" fmla="*/ 0 h 135589"/>
                    <a:gd name="connsiteX3" fmla="*/ 39551 w 204946"/>
                    <a:gd name="connsiteY3" fmla="*/ 135589 h 135589"/>
                    <a:gd name="connsiteX4" fmla="*/ 204946 w 204946"/>
                    <a:gd name="connsiteY4" fmla="*/ 101345 h 135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946" h="135589">
                      <a:moveTo>
                        <a:pt x="204946" y="101345"/>
                      </a:moveTo>
                      <a:cubicBezTo>
                        <a:pt x="204946" y="101345"/>
                        <a:pt x="172492" y="77968"/>
                        <a:pt x="120770" y="60343"/>
                      </a:cubicBezTo>
                      <a:cubicBezTo>
                        <a:pt x="68243" y="42463"/>
                        <a:pt x="30237" y="64818"/>
                        <a:pt x="814" y="0"/>
                      </a:cubicBezTo>
                      <a:cubicBezTo>
                        <a:pt x="-6638" y="68178"/>
                        <a:pt x="39551" y="135589"/>
                        <a:pt x="39551" y="135589"/>
                      </a:cubicBezTo>
                      <a:lnTo>
                        <a:pt x="204946" y="101345"/>
                      </a:lnTo>
                      <a:close/>
                    </a:path>
                  </a:pathLst>
                </a:custGeom>
                <a:solidFill>
                  <a:srgbClr val="F494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BCC62805-48B4-2A0F-A097-8C3AEDA09B62}"/>
                    </a:ext>
                  </a:extLst>
                </p:cNvPr>
                <p:cNvSpPr/>
                <p:nvPr/>
              </p:nvSpPr>
              <p:spPr>
                <a:xfrm>
                  <a:off x="10191184" y="4301399"/>
                  <a:ext cx="204946" cy="135589"/>
                </a:xfrm>
                <a:custGeom>
                  <a:avLst/>
                  <a:gdLst>
                    <a:gd name="connsiteX0" fmla="*/ 0 w 204946"/>
                    <a:gd name="connsiteY0" fmla="*/ 101345 h 135589"/>
                    <a:gd name="connsiteX1" fmla="*/ 84196 w 204946"/>
                    <a:gd name="connsiteY1" fmla="*/ 60343 h 135589"/>
                    <a:gd name="connsiteX2" fmla="*/ 204133 w 204946"/>
                    <a:gd name="connsiteY2" fmla="*/ 0 h 135589"/>
                    <a:gd name="connsiteX3" fmla="*/ 165396 w 204946"/>
                    <a:gd name="connsiteY3" fmla="*/ 135589 h 135589"/>
                    <a:gd name="connsiteX4" fmla="*/ 0 w 204946"/>
                    <a:gd name="connsiteY4" fmla="*/ 101345 h 135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946" h="135589">
                      <a:moveTo>
                        <a:pt x="0" y="101345"/>
                      </a:moveTo>
                      <a:cubicBezTo>
                        <a:pt x="0" y="101345"/>
                        <a:pt x="32455" y="77968"/>
                        <a:pt x="84196" y="60343"/>
                      </a:cubicBezTo>
                      <a:cubicBezTo>
                        <a:pt x="136722" y="42463"/>
                        <a:pt x="174710" y="64818"/>
                        <a:pt x="204133" y="0"/>
                      </a:cubicBezTo>
                      <a:cubicBezTo>
                        <a:pt x="211585" y="68178"/>
                        <a:pt x="165396" y="135589"/>
                        <a:pt x="165396" y="135589"/>
                      </a:cubicBezTo>
                      <a:lnTo>
                        <a:pt x="0" y="101345"/>
                      </a:lnTo>
                      <a:close/>
                    </a:path>
                  </a:pathLst>
                </a:custGeom>
                <a:solidFill>
                  <a:srgbClr val="F494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B5924220-30FF-C15E-D654-2A9FF3927411}"/>
                  </a:ext>
                </a:extLst>
              </p:cNvPr>
              <p:cNvSpPr/>
              <p:nvPr/>
            </p:nvSpPr>
            <p:spPr>
              <a:xfrm>
                <a:off x="9965062" y="4322603"/>
                <a:ext cx="206470" cy="171860"/>
              </a:xfrm>
              <a:custGeom>
                <a:avLst/>
                <a:gdLst>
                  <a:gd name="connsiteX0" fmla="*/ 47996 w 206470"/>
                  <a:gd name="connsiteY0" fmla="*/ 150657 h 171860"/>
                  <a:gd name="connsiteX1" fmla="*/ 0 w 206470"/>
                  <a:gd name="connsiteY1" fmla="*/ 0 h 171860"/>
                  <a:gd name="connsiteX2" fmla="*/ 78789 w 206470"/>
                  <a:gd name="connsiteY2" fmla="*/ 94277 h 171860"/>
                  <a:gd name="connsiteX3" fmla="*/ 109380 w 206470"/>
                  <a:gd name="connsiteY3" fmla="*/ 566 h 171860"/>
                  <a:gd name="connsiteX4" fmla="*/ 124430 w 206470"/>
                  <a:gd name="connsiteY4" fmla="*/ 90953 h 171860"/>
                  <a:gd name="connsiteX5" fmla="*/ 206470 w 206470"/>
                  <a:gd name="connsiteY5" fmla="*/ 37952 h 171860"/>
                  <a:gd name="connsiteX6" fmla="*/ 139918 w 206470"/>
                  <a:gd name="connsiteY6" fmla="*/ 171861 h 171860"/>
                  <a:gd name="connsiteX7" fmla="*/ 47996 w 206470"/>
                  <a:gd name="connsiteY7" fmla="*/ 150657 h 171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470" h="171860">
                    <a:moveTo>
                      <a:pt x="47996" y="150657"/>
                    </a:moveTo>
                    <a:cubicBezTo>
                      <a:pt x="47996" y="150657"/>
                      <a:pt x="42828" y="46591"/>
                      <a:pt x="0" y="0"/>
                    </a:cubicBezTo>
                    <a:cubicBezTo>
                      <a:pt x="43650" y="3908"/>
                      <a:pt x="67922" y="30683"/>
                      <a:pt x="78789" y="94277"/>
                    </a:cubicBezTo>
                    <a:cubicBezTo>
                      <a:pt x="73766" y="11123"/>
                      <a:pt x="109380" y="566"/>
                      <a:pt x="109380" y="566"/>
                    </a:cubicBezTo>
                    <a:cubicBezTo>
                      <a:pt x="109380" y="566"/>
                      <a:pt x="104066" y="85656"/>
                      <a:pt x="124430" y="90953"/>
                    </a:cubicBezTo>
                    <a:cubicBezTo>
                      <a:pt x="156519" y="34317"/>
                      <a:pt x="183421" y="36801"/>
                      <a:pt x="206470" y="37952"/>
                    </a:cubicBezTo>
                    <a:cubicBezTo>
                      <a:pt x="157085" y="72543"/>
                      <a:pt x="139918" y="171861"/>
                      <a:pt x="139918" y="171861"/>
                    </a:cubicBezTo>
                    <a:lnTo>
                      <a:pt x="47996" y="150657"/>
                    </a:lnTo>
                    <a:close/>
                  </a:path>
                </a:pathLst>
              </a:custGeom>
              <a:solidFill>
                <a:srgbClr val="F494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88A2AE99-E0F3-4CC3-4C7F-BF8E1D394B68}"/>
                </a:ext>
              </a:extLst>
            </p:cNvPr>
            <p:cNvSpPr/>
            <p:nvPr/>
          </p:nvSpPr>
          <p:spPr>
            <a:xfrm>
              <a:off x="9602212" y="4386000"/>
              <a:ext cx="923440" cy="580890"/>
            </a:xfrm>
            <a:custGeom>
              <a:avLst/>
              <a:gdLst>
                <a:gd name="connsiteX0" fmla="*/ 923416 w 923440"/>
                <a:gd name="connsiteY0" fmla="*/ 305657 h 580890"/>
                <a:gd name="connsiteX1" fmla="*/ 755427 w 923440"/>
                <a:gd name="connsiteY1" fmla="*/ 51226 h 580890"/>
                <a:gd name="connsiteX2" fmla="*/ 755427 w 923440"/>
                <a:gd name="connsiteY2" fmla="*/ 51226 h 580890"/>
                <a:gd name="connsiteX3" fmla="*/ 167995 w 923440"/>
                <a:gd name="connsiteY3" fmla="*/ 51226 h 580890"/>
                <a:gd name="connsiteX4" fmla="*/ 167995 w 923440"/>
                <a:gd name="connsiteY4" fmla="*/ 51226 h 580890"/>
                <a:gd name="connsiteX5" fmla="*/ 24 w 923440"/>
                <a:gd name="connsiteY5" fmla="*/ 305657 h 580890"/>
                <a:gd name="connsiteX6" fmla="*/ 241689 w 923440"/>
                <a:gd name="connsiteY6" fmla="*/ 580890 h 580890"/>
                <a:gd name="connsiteX7" fmla="*/ 309246 w 923440"/>
                <a:gd name="connsiteY7" fmla="*/ 570151 h 580890"/>
                <a:gd name="connsiteX8" fmla="*/ 614194 w 923440"/>
                <a:gd name="connsiteY8" fmla="*/ 570151 h 580890"/>
                <a:gd name="connsiteX9" fmla="*/ 681733 w 923440"/>
                <a:gd name="connsiteY9" fmla="*/ 580890 h 580890"/>
                <a:gd name="connsiteX10" fmla="*/ 923416 w 923440"/>
                <a:gd name="connsiteY10" fmla="*/ 305657 h 58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3440" h="580890">
                  <a:moveTo>
                    <a:pt x="923416" y="305657"/>
                  </a:moveTo>
                  <a:cubicBezTo>
                    <a:pt x="921919" y="186706"/>
                    <a:pt x="851348" y="86037"/>
                    <a:pt x="755427" y="51226"/>
                  </a:cubicBezTo>
                  <a:lnTo>
                    <a:pt x="755427" y="51226"/>
                  </a:lnTo>
                  <a:cubicBezTo>
                    <a:pt x="702225" y="23502"/>
                    <a:pt x="438315" y="-48676"/>
                    <a:pt x="167995" y="51226"/>
                  </a:cubicBezTo>
                  <a:lnTo>
                    <a:pt x="167995" y="51226"/>
                  </a:lnTo>
                  <a:cubicBezTo>
                    <a:pt x="72093" y="86037"/>
                    <a:pt x="1504" y="186706"/>
                    <a:pt x="24" y="305657"/>
                  </a:cubicBezTo>
                  <a:cubicBezTo>
                    <a:pt x="-1875" y="457300"/>
                    <a:pt x="107050" y="580890"/>
                    <a:pt x="241689" y="580890"/>
                  </a:cubicBezTo>
                  <a:cubicBezTo>
                    <a:pt x="265140" y="580890"/>
                    <a:pt x="287804" y="577146"/>
                    <a:pt x="309246" y="570151"/>
                  </a:cubicBezTo>
                  <a:cubicBezTo>
                    <a:pt x="408820" y="537642"/>
                    <a:pt x="514603" y="537642"/>
                    <a:pt x="614194" y="570151"/>
                  </a:cubicBezTo>
                  <a:cubicBezTo>
                    <a:pt x="635617" y="577146"/>
                    <a:pt x="658283" y="580890"/>
                    <a:pt x="681733" y="580890"/>
                  </a:cubicBezTo>
                  <a:cubicBezTo>
                    <a:pt x="816373" y="580890"/>
                    <a:pt x="925315" y="457300"/>
                    <a:pt x="923416" y="305657"/>
                  </a:cubicBezTo>
                  <a:close/>
                </a:path>
              </a:pathLst>
            </a:custGeom>
            <a:solidFill>
              <a:srgbClr val="9976A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6EB5251A-71F2-18B3-398E-5BE589BA3C79}"/>
                </a:ext>
              </a:extLst>
            </p:cNvPr>
            <p:cNvSpPr/>
            <p:nvPr/>
          </p:nvSpPr>
          <p:spPr>
            <a:xfrm>
              <a:off x="9625786" y="4486173"/>
              <a:ext cx="876292" cy="427825"/>
            </a:xfrm>
            <a:custGeom>
              <a:avLst/>
              <a:gdLst>
                <a:gd name="connsiteX0" fmla="*/ 876082 w 876292"/>
                <a:gd name="connsiteY0" fmla="*/ 53056 h 427825"/>
                <a:gd name="connsiteX1" fmla="*/ 822751 w 876292"/>
                <a:gd name="connsiteY1" fmla="*/ 106641 h 427825"/>
                <a:gd name="connsiteX2" fmla="*/ 814916 w 876292"/>
                <a:gd name="connsiteY2" fmla="*/ 94113 h 427825"/>
                <a:gd name="connsiteX3" fmla="*/ 826496 w 876292"/>
                <a:gd name="connsiteY3" fmla="*/ 37550 h 427825"/>
                <a:gd name="connsiteX4" fmla="*/ 798571 w 876292"/>
                <a:gd name="connsiteY4" fmla="*/ 73055 h 427825"/>
                <a:gd name="connsiteX5" fmla="*/ 637795 w 876292"/>
                <a:gd name="connsiteY5" fmla="*/ 0 h 427825"/>
                <a:gd name="connsiteX6" fmla="*/ 438138 w 876292"/>
                <a:gd name="connsiteY6" fmla="*/ 137397 h 427825"/>
                <a:gd name="connsiteX7" fmla="*/ 436895 w 876292"/>
                <a:gd name="connsiteY7" fmla="*/ 134347 h 427825"/>
                <a:gd name="connsiteX8" fmla="*/ 293343 w 876292"/>
                <a:gd name="connsiteY8" fmla="*/ 7251 h 427825"/>
                <a:gd name="connsiteX9" fmla="*/ 238479 w 876292"/>
                <a:gd name="connsiteY9" fmla="*/ 0 h 427825"/>
                <a:gd name="connsiteX10" fmla="*/ 77704 w 876292"/>
                <a:gd name="connsiteY10" fmla="*/ 73055 h 427825"/>
                <a:gd name="connsiteX11" fmla="*/ 49798 w 876292"/>
                <a:gd name="connsiteY11" fmla="*/ 37550 h 427825"/>
                <a:gd name="connsiteX12" fmla="*/ 61358 w 876292"/>
                <a:gd name="connsiteY12" fmla="*/ 94113 h 427825"/>
                <a:gd name="connsiteX13" fmla="*/ 53542 w 876292"/>
                <a:gd name="connsiteY13" fmla="*/ 106641 h 427825"/>
                <a:gd name="connsiteX14" fmla="*/ 211 w 876292"/>
                <a:gd name="connsiteY14" fmla="*/ 53056 h 427825"/>
                <a:gd name="connsiteX15" fmla="*/ 33269 w 876292"/>
                <a:gd name="connsiteY15" fmla="*/ 144374 h 427825"/>
                <a:gd name="connsiteX16" fmla="*/ 35734 w 876292"/>
                <a:gd name="connsiteY16" fmla="*/ 145890 h 427825"/>
                <a:gd name="connsiteX17" fmla="*/ 24576 w 876292"/>
                <a:gd name="connsiteY17" fmla="*/ 213922 h 427825"/>
                <a:gd name="connsiteX18" fmla="*/ 24576 w 876292"/>
                <a:gd name="connsiteY18" fmla="*/ 213922 h 427825"/>
                <a:gd name="connsiteX19" fmla="*/ 24576 w 876292"/>
                <a:gd name="connsiteY19" fmla="*/ 213922 h 427825"/>
                <a:gd name="connsiteX20" fmla="*/ 238479 w 876292"/>
                <a:gd name="connsiteY20" fmla="*/ 427826 h 427825"/>
                <a:gd name="connsiteX21" fmla="*/ 438138 w 876292"/>
                <a:gd name="connsiteY21" fmla="*/ 290429 h 427825"/>
                <a:gd name="connsiteX22" fmla="*/ 439398 w 876292"/>
                <a:gd name="connsiteY22" fmla="*/ 293478 h 427825"/>
                <a:gd name="connsiteX23" fmla="*/ 582950 w 876292"/>
                <a:gd name="connsiteY23" fmla="*/ 420575 h 427825"/>
                <a:gd name="connsiteX24" fmla="*/ 637814 w 876292"/>
                <a:gd name="connsiteY24" fmla="*/ 427826 h 427825"/>
                <a:gd name="connsiteX25" fmla="*/ 851717 w 876292"/>
                <a:gd name="connsiteY25" fmla="*/ 213922 h 427825"/>
                <a:gd name="connsiteX26" fmla="*/ 851717 w 876292"/>
                <a:gd name="connsiteY26" fmla="*/ 213922 h 427825"/>
                <a:gd name="connsiteX27" fmla="*/ 851717 w 876292"/>
                <a:gd name="connsiteY27" fmla="*/ 213922 h 427825"/>
                <a:gd name="connsiteX28" fmla="*/ 840559 w 876292"/>
                <a:gd name="connsiteY28" fmla="*/ 145890 h 427825"/>
                <a:gd name="connsiteX29" fmla="*/ 843024 w 876292"/>
                <a:gd name="connsiteY29" fmla="*/ 144374 h 427825"/>
                <a:gd name="connsiteX30" fmla="*/ 876082 w 876292"/>
                <a:gd name="connsiteY30" fmla="*/ 53056 h 42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76292" h="427825">
                  <a:moveTo>
                    <a:pt x="876082" y="53056"/>
                  </a:moveTo>
                  <a:cubicBezTo>
                    <a:pt x="865981" y="85620"/>
                    <a:pt x="839809" y="100322"/>
                    <a:pt x="822751" y="106641"/>
                  </a:cubicBezTo>
                  <a:cubicBezTo>
                    <a:pt x="820268" y="102386"/>
                    <a:pt x="817692" y="98185"/>
                    <a:pt x="814916" y="94113"/>
                  </a:cubicBezTo>
                  <a:cubicBezTo>
                    <a:pt x="828907" y="70516"/>
                    <a:pt x="826496" y="37550"/>
                    <a:pt x="826496" y="37550"/>
                  </a:cubicBezTo>
                  <a:cubicBezTo>
                    <a:pt x="821017" y="55211"/>
                    <a:pt x="809583" y="66224"/>
                    <a:pt x="798571" y="73055"/>
                  </a:cubicBezTo>
                  <a:cubicBezTo>
                    <a:pt x="759341" y="28327"/>
                    <a:pt x="701828" y="0"/>
                    <a:pt x="637795" y="0"/>
                  </a:cubicBezTo>
                  <a:cubicBezTo>
                    <a:pt x="547737" y="0"/>
                    <a:pt x="469204" y="56909"/>
                    <a:pt x="438138" y="137397"/>
                  </a:cubicBezTo>
                  <a:cubicBezTo>
                    <a:pt x="437754" y="136375"/>
                    <a:pt x="437315" y="135370"/>
                    <a:pt x="436895" y="134347"/>
                  </a:cubicBezTo>
                  <a:cubicBezTo>
                    <a:pt x="411819" y="72251"/>
                    <a:pt x="358362" y="24692"/>
                    <a:pt x="293343" y="7251"/>
                  </a:cubicBezTo>
                  <a:cubicBezTo>
                    <a:pt x="275792" y="2538"/>
                    <a:pt x="257401" y="0"/>
                    <a:pt x="238479" y="0"/>
                  </a:cubicBezTo>
                  <a:cubicBezTo>
                    <a:pt x="174447" y="0"/>
                    <a:pt x="116953" y="28327"/>
                    <a:pt x="77704" y="73055"/>
                  </a:cubicBezTo>
                  <a:cubicBezTo>
                    <a:pt x="66710" y="66224"/>
                    <a:pt x="55277" y="55211"/>
                    <a:pt x="49798" y="37550"/>
                  </a:cubicBezTo>
                  <a:cubicBezTo>
                    <a:pt x="49798" y="37550"/>
                    <a:pt x="47386" y="70516"/>
                    <a:pt x="61358" y="94113"/>
                  </a:cubicBezTo>
                  <a:cubicBezTo>
                    <a:pt x="58601" y="98185"/>
                    <a:pt x="56025" y="102386"/>
                    <a:pt x="53542" y="106641"/>
                  </a:cubicBezTo>
                  <a:cubicBezTo>
                    <a:pt x="36484" y="100322"/>
                    <a:pt x="10312" y="85620"/>
                    <a:pt x="211" y="53056"/>
                  </a:cubicBezTo>
                  <a:cubicBezTo>
                    <a:pt x="211" y="53056"/>
                    <a:pt x="-4738" y="119298"/>
                    <a:pt x="33269" y="144374"/>
                  </a:cubicBezTo>
                  <a:cubicBezTo>
                    <a:pt x="34109" y="144940"/>
                    <a:pt x="34931" y="145415"/>
                    <a:pt x="35734" y="145890"/>
                  </a:cubicBezTo>
                  <a:cubicBezTo>
                    <a:pt x="28539" y="167276"/>
                    <a:pt x="24576" y="190143"/>
                    <a:pt x="24576" y="213922"/>
                  </a:cubicBezTo>
                  <a:lnTo>
                    <a:pt x="24576" y="213922"/>
                  </a:lnTo>
                  <a:lnTo>
                    <a:pt x="24576" y="213922"/>
                  </a:lnTo>
                  <a:cubicBezTo>
                    <a:pt x="24576" y="331869"/>
                    <a:pt x="120533" y="427826"/>
                    <a:pt x="238479" y="427826"/>
                  </a:cubicBezTo>
                  <a:cubicBezTo>
                    <a:pt x="328556" y="427826"/>
                    <a:pt x="407089" y="370916"/>
                    <a:pt x="438138" y="290429"/>
                  </a:cubicBezTo>
                  <a:cubicBezTo>
                    <a:pt x="438539" y="291451"/>
                    <a:pt x="438978" y="292456"/>
                    <a:pt x="439398" y="293478"/>
                  </a:cubicBezTo>
                  <a:cubicBezTo>
                    <a:pt x="464474" y="355575"/>
                    <a:pt x="517931" y="403133"/>
                    <a:pt x="582950" y="420575"/>
                  </a:cubicBezTo>
                  <a:cubicBezTo>
                    <a:pt x="600501" y="425287"/>
                    <a:pt x="618892" y="427826"/>
                    <a:pt x="637814" y="427826"/>
                  </a:cubicBezTo>
                  <a:cubicBezTo>
                    <a:pt x="755761" y="427826"/>
                    <a:pt x="851717" y="331850"/>
                    <a:pt x="851717" y="213922"/>
                  </a:cubicBezTo>
                  <a:lnTo>
                    <a:pt x="851717" y="213922"/>
                  </a:lnTo>
                  <a:lnTo>
                    <a:pt x="851717" y="213922"/>
                  </a:lnTo>
                  <a:cubicBezTo>
                    <a:pt x="851717" y="190143"/>
                    <a:pt x="847754" y="167276"/>
                    <a:pt x="840559" y="145890"/>
                  </a:cubicBezTo>
                  <a:cubicBezTo>
                    <a:pt x="841381" y="145415"/>
                    <a:pt x="842184" y="144940"/>
                    <a:pt x="843024" y="144374"/>
                  </a:cubicBezTo>
                  <a:cubicBezTo>
                    <a:pt x="881031" y="119298"/>
                    <a:pt x="876082" y="53056"/>
                    <a:pt x="876082" y="53056"/>
                  </a:cubicBezTo>
                  <a:close/>
                </a:path>
              </a:pathLst>
            </a:custGeom>
            <a:solidFill>
              <a:srgbClr val="1F1B1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4C64B145-D4EE-ACB4-890C-FF5F4ABA604D}"/>
                </a:ext>
              </a:extLst>
            </p:cNvPr>
            <p:cNvSpPr/>
            <p:nvPr/>
          </p:nvSpPr>
          <p:spPr>
            <a:xfrm>
              <a:off x="9683419" y="4516143"/>
              <a:ext cx="761009" cy="381107"/>
            </a:xfrm>
            <a:custGeom>
              <a:avLst/>
              <a:gdLst>
                <a:gd name="connsiteX0" fmla="*/ 570464 w 761009"/>
                <a:gd name="connsiteY0" fmla="*/ 0 h 381107"/>
                <a:gd name="connsiteX1" fmla="*/ 380505 w 761009"/>
                <a:gd name="connsiteY1" fmla="*/ 176153 h 381107"/>
                <a:gd name="connsiteX2" fmla="*/ 190544 w 761009"/>
                <a:gd name="connsiteY2" fmla="*/ 0 h 381107"/>
                <a:gd name="connsiteX3" fmla="*/ 0 w 761009"/>
                <a:gd name="connsiteY3" fmla="*/ 190545 h 381107"/>
                <a:gd name="connsiteX4" fmla="*/ 190544 w 761009"/>
                <a:gd name="connsiteY4" fmla="*/ 381107 h 381107"/>
                <a:gd name="connsiteX5" fmla="*/ 380505 w 761009"/>
                <a:gd name="connsiteY5" fmla="*/ 204955 h 381107"/>
                <a:gd name="connsiteX6" fmla="*/ 570464 w 761009"/>
                <a:gd name="connsiteY6" fmla="*/ 381107 h 381107"/>
                <a:gd name="connsiteX7" fmla="*/ 761009 w 761009"/>
                <a:gd name="connsiteY7" fmla="*/ 190545 h 381107"/>
                <a:gd name="connsiteX8" fmla="*/ 570464 w 761009"/>
                <a:gd name="connsiteY8" fmla="*/ 0 h 38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009" h="381107">
                  <a:moveTo>
                    <a:pt x="570464" y="0"/>
                  </a:moveTo>
                  <a:cubicBezTo>
                    <a:pt x="470070" y="0"/>
                    <a:pt x="387883" y="77657"/>
                    <a:pt x="380505" y="176153"/>
                  </a:cubicBezTo>
                  <a:cubicBezTo>
                    <a:pt x="373144" y="77657"/>
                    <a:pt x="290940" y="0"/>
                    <a:pt x="190544" y="0"/>
                  </a:cubicBezTo>
                  <a:cubicBezTo>
                    <a:pt x="85309" y="0"/>
                    <a:pt x="0" y="85309"/>
                    <a:pt x="0" y="190545"/>
                  </a:cubicBezTo>
                  <a:cubicBezTo>
                    <a:pt x="0" y="295798"/>
                    <a:pt x="85309" y="381107"/>
                    <a:pt x="190544" y="381107"/>
                  </a:cubicBezTo>
                  <a:cubicBezTo>
                    <a:pt x="290940" y="381107"/>
                    <a:pt x="373144" y="303450"/>
                    <a:pt x="380505" y="204955"/>
                  </a:cubicBezTo>
                  <a:cubicBezTo>
                    <a:pt x="387883" y="303450"/>
                    <a:pt x="470070" y="381107"/>
                    <a:pt x="570464" y="381107"/>
                  </a:cubicBezTo>
                  <a:cubicBezTo>
                    <a:pt x="675700" y="381107"/>
                    <a:pt x="761009" y="295798"/>
                    <a:pt x="761009" y="190545"/>
                  </a:cubicBezTo>
                  <a:cubicBezTo>
                    <a:pt x="761028" y="85309"/>
                    <a:pt x="675700" y="0"/>
                    <a:pt x="570464" y="0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DBA29920-F502-845F-7FC9-A02AED83B314}"/>
                </a:ext>
              </a:extLst>
            </p:cNvPr>
            <p:cNvSpPr/>
            <p:nvPr/>
          </p:nvSpPr>
          <p:spPr>
            <a:xfrm>
              <a:off x="10098212" y="4618467"/>
              <a:ext cx="224369" cy="224386"/>
            </a:xfrm>
            <a:custGeom>
              <a:avLst/>
              <a:gdLst>
                <a:gd name="connsiteX0" fmla="*/ 221695 w 224369"/>
                <a:gd name="connsiteY0" fmla="*/ 87946 h 224386"/>
                <a:gd name="connsiteX1" fmla="*/ 181496 w 224369"/>
                <a:gd name="connsiteY1" fmla="*/ 99288 h 224386"/>
                <a:gd name="connsiteX2" fmla="*/ 173187 w 224369"/>
                <a:gd name="connsiteY2" fmla="*/ 97791 h 224386"/>
                <a:gd name="connsiteX3" fmla="*/ 127527 w 224369"/>
                <a:gd name="connsiteY3" fmla="*/ 131615 h 224386"/>
                <a:gd name="connsiteX4" fmla="*/ 89465 w 224369"/>
                <a:gd name="connsiteY4" fmla="*/ 85316 h 224386"/>
                <a:gd name="connsiteX5" fmla="*/ 129682 w 224369"/>
                <a:gd name="connsiteY5" fmla="*/ 47146 h 224386"/>
                <a:gd name="connsiteX6" fmla="*/ 129682 w 224369"/>
                <a:gd name="connsiteY6" fmla="*/ 36278 h 224386"/>
                <a:gd name="connsiteX7" fmla="*/ 143233 w 224369"/>
                <a:gd name="connsiteY7" fmla="*/ 4463 h 224386"/>
                <a:gd name="connsiteX8" fmla="*/ 123071 w 224369"/>
                <a:gd name="connsiteY8" fmla="*/ 537 h 224386"/>
                <a:gd name="connsiteX9" fmla="*/ 540 w 224369"/>
                <a:gd name="connsiteY9" fmla="*/ 101315 h 224386"/>
                <a:gd name="connsiteX10" fmla="*/ 101300 w 224369"/>
                <a:gd name="connsiteY10" fmla="*/ 223846 h 224386"/>
                <a:gd name="connsiteX11" fmla="*/ 223849 w 224369"/>
                <a:gd name="connsiteY11" fmla="*/ 123086 h 224386"/>
                <a:gd name="connsiteX12" fmla="*/ 221695 w 224369"/>
                <a:gd name="connsiteY12" fmla="*/ 87946 h 22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369" h="224386">
                  <a:moveTo>
                    <a:pt x="221695" y="87946"/>
                  </a:moveTo>
                  <a:cubicBezTo>
                    <a:pt x="210572" y="96311"/>
                    <a:pt x="196436" y="100731"/>
                    <a:pt x="181496" y="99288"/>
                  </a:cubicBezTo>
                  <a:cubicBezTo>
                    <a:pt x="178647" y="98996"/>
                    <a:pt x="175890" y="98448"/>
                    <a:pt x="173187" y="97791"/>
                  </a:cubicBezTo>
                  <a:cubicBezTo>
                    <a:pt x="168968" y="118867"/>
                    <a:pt x="149389" y="133733"/>
                    <a:pt x="127527" y="131615"/>
                  </a:cubicBezTo>
                  <a:cubicBezTo>
                    <a:pt x="104241" y="129332"/>
                    <a:pt x="87201" y="108621"/>
                    <a:pt x="89465" y="85316"/>
                  </a:cubicBezTo>
                  <a:cubicBezTo>
                    <a:pt x="91530" y="64076"/>
                    <a:pt x="108971" y="48077"/>
                    <a:pt x="129682" y="47146"/>
                  </a:cubicBezTo>
                  <a:cubicBezTo>
                    <a:pt x="129354" y="43602"/>
                    <a:pt x="129335" y="39968"/>
                    <a:pt x="129682" y="36278"/>
                  </a:cubicBezTo>
                  <a:cubicBezTo>
                    <a:pt x="130888" y="24060"/>
                    <a:pt x="135819" y="13139"/>
                    <a:pt x="143233" y="4463"/>
                  </a:cubicBezTo>
                  <a:cubicBezTo>
                    <a:pt x="136750" y="2600"/>
                    <a:pt x="130029" y="1231"/>
                    <a:pt x="123071" y="537"/>
                  </a:cubicBezTo>
                  <a:cubicBezTo>
                    <a:pt x="61413" y="-5472"/>
                    <a:pt x="6549" y="39657"/>
                    <a:pt x="540" y="101315"/>
                  </a:cubicBezTo>
                  <a:cubicBezTo>
                    <a:pt x="-5487" y="162992"/>
                    <a:pt x="39643" y="217838"/>
                    <a:pt x="101300" y="223846"/>
                  </a:cubicBezTo>
                  <a:cubicBezTo>
                    <a:pt x="162977" y="229873"/>
                    <a:pt x="217841" y="184744"/>
                    <a:pt x="223849" y="123086"/>
                  </a:cubicBezTo>
                  <a:cubicBezTo>
                    <a:pt x="225019" y="110995"/>
                    <a:pt x="224179" y="99197"/>
                    <a:pt x="221695" y="87946"/>
                  </a:cubicBezTo>
                  <a:close/>
                </a:path>
              </a:pathLst>
            </a:custGeom>
            <a:solidFill>
              <a:srgbClr val="1F1B1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9F05AAD6-363A-728F-3760-833408491BFB}"/>
                </a:ext>
              </a:extLst>
            </p:cNvPr>
            <p:cNvSpPr/>
            <p:nvPr/>
          </p:nvSpPr>
          <p:spPr>
            <a:xfrm>
              <a:off x="9989309" y="4730974"/>
              <a:ext cx="149245" cy="282360"/>
            </a:xfrm>
            <a:custGeom>
              <a:avLst/>
              <a:gdLst>
                <a:gd name="connsiteX0" fmla="*/ 3642 w 149245"/>
                <a:gd name="connsiteY0" fmla="*/ 53846 h 282360"/>
                <a:gd name="connsiteX1" fmla="*/ 2363 w 149245"/>
                <a:gd name="connsiteY1" fmla="*/ 56220 h 282360"/>
                <a:gd name="connsiteX2" fmla="*/ 1231 w 149245"/>
                <a:gd name="connsiteY2" fmla="*/ 74995 h 282360"/>
                <a:gd name="connsiteX3" fmla="*/ 67346 w 149245"/>
                <a:gd name="connsiteY3" fmla="*/ 274854 h 282360"/>
                <a:gd name="connsiteX4" fmla="*/ 81901 w 149245"/>
                <a:gd name="connsiteY4" fmla="*/ 274854 h 282360"/>
                <a:gd name="connsiteX5" fmla="*/ 148016 w 149245"/>
                <a:gd name="connsiteY5" fmla="*/ 74995 h 282360"/>
                <a:gd name="connsiteX6" fmla="*/ 146866 w 149245"/>
                <a:gd name="connsiteY6" fmla="*/ 56220 h 282360"/>
                <a:gd name="connsiteX7" fmla="*/ 145587 w 149245"/>
                <a:gd name="connsiteY7" fmla="*/ 53846 h 282360"/>
                <a:gd name="connsiteX8" fmla="*/ 3642 w 149245"/>
                <a:gd name="connsiteY8" fmla="*/ 53846 h 282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245" h="282360">
                  <a:moveTo>
                    <a:pt x="3642" y="53846"/>
                  </a:moveTo>
                  <a:cubicBezTo>
                    <a:pt x="3186" y="54668"/>
                    <a:pt x="2765" y="55471"/>
                    <a:pt x="2363" y="56220"/>
                  </a:cubicBezTo>
                  <a:cubicBezTo>
                    <a:pt x="-303" y="61279"/>
                    <a:pt x="-760" y="68986"/>
                    <a:pt x="1231" y="74995"/>
                  </a:cubicBezTo>
                  <a:lnTo>
                    <a:pt x="67346" y="274854"/>
                  </a:lnTo>
                  <a:cubicBezTo>
                    <a:pt x="70651" y="284863"/>
                    <a:pt x="78595" y="284863"/>
                    <a:pt x="81901" y="274854"/>
                  </a:cubicBezTo>
                  <a:lnTo>
                    <a:pt x="148016" y="74995"/>
                  </a:lnTo>
                  <a:cubicBezTo>
                    <a:pt x="150006" y="68986"/>
                    <a:pt x="149550" y="61279"/>
                    <a:pt x="146866" y="56220"/>
                  </a:cubicBezTo>
                  <a:cubicBezTo>
                    <a:pt x="146463" y="55471"/>
                    <a:pt x="146043" y="54668"/>
                    <a:pt x="145587" y="53846"/>
                  </a:cubicBezTo>
                  <a:cubicBezTo>
                    <a:pt x="106576" y="-17949"/>
                    <a:pt x="42653" y="-17949"/>
                    <a:pt x="3642" y="53846"/>
                  </a:cubicBezTo>
                  <a:close/>
                </a:path>
              </a:pathLst>
            </a:custGeom>
            <a:solidFill>
              <a:srgbClr val="F494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AB5C3473-F628-A81C-E14C-AD8388DCA49F}"/>
                </a:ext>
              </a:extLst>
            </p:cNvPr>
            <p:cNvSpPr/>
            <p:nvPr/>
          </p:nvSpPr>
          <p:spPr>
            <a:xfrm>
              <a:off x="9748158" y="4640080"/>
              <a:ext cx="222132" cy="133233"/>
            </a:xfrm>
            <a:custGeom>
              <a:avLst/>
              <a:gdLst>
                <a:gd name="connsiteX0" fmla="*/ 5868 w 222132"/>
                <a:gd name="connsiteY0" fmla="*/ 133069 h 133233"/>
                <a:gd name="connsiteX1" fmla="*/ 4443 w 222132"/>
                <a:gd name="connsiteY1" fmla="*/ 129343 h 133233"/>
                <a:gd name="connsiteX2" fmla="*/ 1375 w 222132"/>
                <a:gd name="connsiteY2" fmla="*/ 118513 h 133233"/>
                <a:gd name="connsiteX3" fmla="*/ 151 w 222132"/>
                <a:gd name="connsiteY3" fmla="*/ 109965 h 133233"/>
                <a:gd name="connsiteX4" fmla="*/ 42 w 222132"/>
                <a:gd name="connsiteY4" fmla="*/ 100030 h 133233"/>
                <a:gd name="connsiteX5" fmla="*/ 1101 w 222132"/>
                <a:gd name="connsiteY5" fmla="*/ 88542 h 133233"/>
                <a:gd name="connsiteX6" fmla="*/ 4151 w 222132"/>
                <a:gd name="connsiteY6" fmla="*/ 75977 h 133233"/>
                <a:gd name="connsiteX7" fmla="*/ 9247 w 222132"/>
                <a:gd name="connsiteY7" fmla="*/ 62607 h 133233"/>
                <a:gd name="connsiteX8" fmla="*/ 16972 w 222132"/>
                <a:gd name="connsiteY8" fmla="*/ 49147 h 133233"/>
                <a:gd name="connsiteX9" fmla="*/ 40204 w 222132"/>
                <a:gd name="connsiteY9" fmla="*/ 24235 h 133233"/>
                <a:gd name="connsiteX10" fmla="*/ 55563 w 222132"/>
                <a:gd name="connsiteY10" fmla="*/ 14190 h 133233"/>
                <a:gd name="connsiteX11" fmla="*/ 72877 w 222132"/>
                <a:gd name="connsiteY11" fmla="*/ 6465 h 133233"/>
                <a:gd name="connsiteX12" fmla="*/ 91652 w 222132"/>
                <a:gd name="connsiteY12" fmla="*/ 1753 h 133233"/>
                <a:gd name="connsiteX13" fmla="*/ 101332 w 222132"/>
                <a:gd name="connsiteY13" fmla="*/ 548 h 133233"/>
                <a:gd name="connsiteX14" fmla="*/ 106208 w 222132"/>
                <a:gd name="connsiteY14" fmla="*/ 237 h 133233"/>
                <a:gd name="connsiteX15" fmla="*/ 108637 w 222132"/>
                <a:gd name="connsiteY15" fmla="*/ 91 h 133233"/>
                <a:gd name="connsiteX16" fmla="*/ 109861 w 222132"/>
                <a:gd name="connsiteY16" fmla="*/ 36 h 133233"/>
                <a:gd name="connsiteX17" fmla="*/ 110482 w 222132"/>
                <a:gd name="connsiteY17" fmla="*/ 0 h 133233"/>
                <a:gd name="connsiteX18" fmla="*/ 112582 w 222132"/>
                <a:gd name="connsiteY18" fmla="*/ 18 h 133233"/>
                <a:gd name="connsiteX19" fmla="*/ 120198 w 222132"/>
                <a:gd name="connsiteY19" fmla="*/ 529 h 133233"/>
                <a:gd name="connsiteX20" fmla="*/ 124325 w 222132"/>
                <a:gd name="connsiteY20" fmla="*/ 877 h 133233"/>
                <a:gd name="connsiteX21" fmla="*/ 129696 w 222132"/>
                <a:gd name="connsiteY21" fmla="*/ 1662 h 133233"/>
                <a:gd name="connsiteX22" fmla="*/ 149293 w 222132"/>
                <a:gd name="connsiteY22" fmla="*/ 6502 h 133233"/>
                <a:gd name="connsiteX23" fmla="*/ 166588 w 222132"/>
                <a:gd name="connsiteY23" fmla="*/ 14245 h 133233"/>
                <a:gd name="connsiteX24" fmla="*/ 181929 w 222132"/>
                <a:gd name="connsiteY24" fmla="*/ 24290 h 133233"/>
                <a:gd name="connsiteX25" fmla="*/ 205142 w 222132"/>
                <a:gd name="connsiteY25" fmla="*/ 49202 h 133233"/>
                <a:gd name="connsiteX26" fmla="*/ 212850 w 222132"/>
                <a:gd name="connsiteY26" fmla="*/ 62662 h 133233"/>
                <a:gd name="connsiteX27" fmla="*/ 217963 w 222132"/>
                <a:gd name="connsiteY27" fmla="*/ 76013 h 133233"/>
                <a:gd name="connsiteX28" fmla="*/ 221014 w 222132"/>
                <a:gd name="connsiteY28" fmla="*/ 88579 h 133233"/>
                <a:gd name="connsiteX29" fmla="*/ 222091 w 222132"/>
                <a:gd name="connsiteY29" fmla="*/ 100030 h 133233"/>
                <a:gd name="connsiteX30" fmla="*/ 221981 w 222132"/>
                <a:gd name="connsiteY30" fmla="*/ 109965 h 133233"/>
                <a:gd name="connsiteX31" fmla="*/ 220739 w 222132"/>
                <a:gd name="connsiteY31" fmla="*/ 118275 h 133233"/>
                <a:gd name="connsiteX32" fmla="*/ 217726 w 222132"/>
                <a:gd name="connsiteY32" fmla="*/ 129398 h 133233"/>
                <a:gd name="connsiteX33" fmla="*/ 216320 w 222132"/>
                <a:gd name="connsiteY33" fmla="*/ 133160 h 133233"/>
                <a:gd name="connsiteX34" fmla="*/ 213032 w 222132"/>
                <a:gd name="connsiteY34" fmla="*/ 133160 h 133233"/>
                <a:gd name="connsiteX35" fmla="*/ 212777 w 222132"/>
                <a:gd name="connsiteY35" fmla="*/ 129562 h 133233"/>
                <a:gd name="connsiteX36" fmla="*/ 211736 w 222132"/>
                <a:gd name="connsiteY36" fmla="*/ 119481 h 133233"/>
                <a:gd name="connsiteX37" fmla="*/ 210457 w 222132"/>
                <a:gd name="connsiteY37" fmla="*/ 112376 h 133233"/>
                <a:gd name="connsiteX38" fmla="*/ 208174 w 222132"/>
                <a:gd name="connsiteY38" fmla="*/ 104175 h 133233"/>
                <a:gd name="connsiteX39" fmla="*/ 200211 w 222132"/>
                <a:gd name="connsiteY39" fmla="*/ 85528 h 133233"/>
                <a:gd name="connsiteX40" fmla="*/ 186276 w 222132"/>
                <a:gd name="connsiteY40" fmla="*/ 66041 h 133233"/>
                <a:gd name="connsiteX41" fmla="*/ 165967 w 222132"/>
                <a:gd name="connsiteY41" fmla="*/ 48782 h 133233"/>
                <a:gd name="connsiteX42" fmla="*/ 140124 w 222132"/>
                <a:gd name="connsiteY42" fmla="*/ 36947 h 133233"/>
                <a:gd name="connsiteX43" fmla="*/ 110920 w 222132"/>
                <a:gd name="connsiteY43" fmla="*/ 32856 h 133233"/>
                <a:gd name="connsiteX44" fmla="*/ 82064 w 222132"/>
                <a:gd name="connsiteY44" fmla="*/ 36947 h 133233"/>
                <a:gd name="connsiteX45" fmla="*/ 56202 w 222132"/>
                <a:gd name="connsiteY45" fmla="*/ 48782 h 133233"/>
                <a:gd name="connsiteX46" fmla="*/ 35912 w 222132"/>
                <a:gd name="connsiteY46" fmla="*/ 66059 h 133233"/>
                <a:gd name="connsiteX47" fmla="*/ 21977 w 222132"/>
                <a:gd name="connsiteY47" fmla="*/ 85528 h 133233"/>
                <a:gd name="connsiteX48" fmla="*/ 13995 w 222132"/>
                <a:gd name="connsiteY48" fmla="*/ 104194 h 133233"/>
                <a:gd name="connsiteX49" fmla="*/ 11712 w 222132"/>
                <a:gd name="connsiteY49" fmla="*/ 112376 h 133233"/>
                <a:gd name="connsiteX50" fmla="*/ 10470 w 222132"/>
                <a:gd name="connsiteY50" fmla="*/ 119426 h 133233"/>
                <a:gd name="connsiteX51" fmla="*/ 9411 w 222132"/>
                <a:gd name="connsiteY51" fmla="*/ 129581 h 133233"/>
                <a:gd name="connsiteX52" fmla="*/ 9137 w 222132"/>
                <a:gd name="connsiteY52" fmla="*/ 133233 h 133233"/>
                <a:gd name="connsiteX53" fmla="*/ 5868 w 222132"/>
                <a:gd name="connsiteY53" fmla="*/ 133069 h 13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2132" h="133233">
                  <a:moveTo>
                    <a:pt x="5868" y="133069"/>
                  </a:moveTo>
                  <a:cubicBezTo>
                    <a:pt x="5868" y="133069"/>
                    <a:pt x="5374" y="131772"/>
                    <a:pt x="4443" y="129343"/>
                  </a:cubicBezTo>
                  <a:cubicBezTo>
                    <a:pt x="3804" y="126786"/>
                    <a:pt x="1905" y="123627"/>
                    <a:pt x="1375" y="118513"/>
                  </a:cubicBezTo>
                  <a:cubicBezTo>
                    <a:pt x="991" y="116010"/>
                    <a:pt x="517" y="113125"/>
                    <a:pt x="151" y="109965"/>
                  </a:cubicBezTo>
                  <a:cubicBezTo>
                    <a:pt x="-105" y="106915"/>
                    <a:pt x="42" y="103628"/>
                    <a:pt x="42" y="100030"/>
                  </a:cubicBezTo>
                  <a:cubicBezTo>
                    <a:pt x="115" y="96432"/>
                    <a:pt x="681" y="92670"/>
                    <a:pt x="1101" y="88542"/>
                  </a:cubicBezTo>
                  <a:cubicBezTo>
                    <a:pt x="1631" y="84451"/>
                    <a:pt x="3037" y="80433"/>
                    <a:pt x="4151" y="75977"/>
                  </a:cubicBezTo>
                  <a:cubicBezTo>
                    <a:pt x="5630" y="71721"/>
                    <a:pt x="7237" y="67173"/>
                    <a:pt x="9247" y="62607"/>
                  </a:cubicBezTo>
                  <a:cubicBezTo>
                    <a:pt x="11493" y="58188"/>
                    <a:pt x="13867" y="53512"/>
                    <a:pt x="16972" y="49147"/>
                  </a:cubicBezTo>
                  <a:cubicBezTo>
                    <a:pt x="22835" y="40107"/>
                    <a:pt x="30834" y="31742"/>
                    <a:pt x="40204" y="24235"/>
                  </a:cubicBezTo>
                  <a:cubicBezTo>
                    <a:pt x="44934" y="20528"/>
                    <a:pt x="50029" y="17095"/>
                    <a:pt x="55563" y="14190"/>
                  </a:cubicBezTo>
                  <a:cubicBezTo>
                    <a:pt x="60914" y="10922"/>
                    <a:pt x="66905" y="8730"/>
                    <a:pt x="72877" y="6465"/>
                  </a:cubicBezTo>
                  <a:cubicBezTo>
                    <a:pt x="78995" y="4602"/>
                    <a:pt x="85187" y="2538"/>
                    <a:pt x="91652" y="1753"/>
                  </a:cubicBezTo>
                  <a:cubicBezTo>
                    <a:pt x="94866" y="1224"/>
                    <a:pt x="98081" y="676"/>
                    <a:pt x="101332" y="548"/>
                  </a:cubicBezTo>
                  <a:lnTo>
                    <a:pt x="106208" y="237"/>
                  </a:lnTo>
                  <a:lnTo>
                    <a:pt x="108637" y="91"/>
                  </a:lnTo>
                  <a:lnTo>
                    <a:pt x="109861" y="36"/>
                  </a:lnTo>
                  <a:lnTo>
                    <a:pt x="110482" y="0"/>
                  </a:lnTo>
                  <a:lnTo>
                    <a:pt x="112582" y="18"/>
                  </a:lnTo>
                  <a:lnTo>
                    <a:pt x="120198" y="529"/>
                  </a:lnTo>
                  <a:cubicBezTo>
                    <a:pt x="121605" y="657"/>
                    <a:pt x="122390" y="602"/>
                    <a:pt x="124325" y="877"/>
                  </a:cubicBezTo>
                  <a:lnTo>
                    <a:pt x="129696" y="1662"/>
                  </a:lnTo>
                  <a:cubicBezTo>
                    <a:pt x="137183" y="2557"/>
                    <a:pt x="143174" y="4675"/>
                    <a:pt x="149293" y="6502"/>
                  </a:cubicBezTo>
                  <a:cubicBezTo>
                    <a:pt x="155265" y="8766"/>
                    <a:pt x="161237" y="10994"/>
                    <a:pt x="166588" y="14245"/>
                  </a:cubicBezTo>
                  <a:cubicBezTo>
                    <a:pt x="172122" y="17131"/>
                    <a:pt x="177199" y="20601"/>
                    <a:pt x="181929" y="24290"/>
                  </a:cubicBezTo>
                  <a:cubicBezTo>
                    <a:pt x="191299" y="31797"/>
                    <a:pt x="199298" y="40162"/>
                    <a:pt x="205142" y="49202"/>
                  </a:cubicBezTo>
                  <a:cubicBezTo>
                    <a:pt x="208247" y="53567"/>
                    <a:pt x="210640" y="58224"/>
                    <a:pt x="212850" y="62662"/>
                  </a:cubicBezTo>
                  <a:cubicBezTo>
                    <a:pt x="214877" y="67228"/>
                    <a:pt x="216485" y="71758"/>
                    <a:pt x="217963" y="76013"/>
                  </a:cubicBezTo>
                  <a:cubicBezTo>
                    <a:pt x="219078" y="80469"/>
                    <a:pt x="220521" y="84469"/>
                    <a:pt x="221014" y="88579"/>
                  </a:cubicBezTo>
                  <a:cubicBezTo>
                    <a:pt x="221434" y="92688"/>
                    <a:pt x="222000" y="96450"/>
                    <a:pt x="222091" y="100030"/>
                  </a:cubicBezTo>
                  <a:cubicBezTo>
                    <a:pt x="222091" y="103646"/>
                    <a:pt x="222237" y="106933"/>
                    <a:pt x="221981" y="109965"/>
                  </a:cubicBezTo>
                  <a:cubicBezTo>
                    <a:pt x="221598" y="113052"/>
                    <a:pt x="221123" y="115810"/>
                    <a:pt x="220739" y="118275"/>
                  </a:cubicBezTo>
                  <a:cubicBezTo>
                    <a:pt x="220228" y="123152"/>
                    <a:pt x="218365" y="126914"/>
                    <a:pt x="217726" y="129398"/>
                  </a:cubicBezTo>
                  <a:cubicBezTo>
                    <a:pt x="216886" y="131882"/>
                    <a:pt x="216320" y="133160"/>
                    <a:pt x="216320" y="133160"/>
                  </a:cubicBezTo>
                  <a:lnTo>
                    <a:pt x="213032" y="133160"/>
                  </a:lnTo>
                  <a:cubicBezTo>
                    <a:pt x="213032" y="133160"/>
                    <a:pt x="212941" y="131900"/>
                    <a:pt x="212777" y="129562"/>
                  </a:cubicBezTo>
                  <a:cubicBezTo>
                    <a:pt x="212484" y="127243"/>
                    <a:pt x="212649" y="123772"/>
                    <a:pt x="211736" y="119481"/>
                  </a:cubicBezTo>
                  <a:cubicBezTo>
                    <a:pt x="211352" y="117326"/>
                    <a:pt x="210914" y="114951"/>
                    <a:pt x="210457" y="112376"/>
                  </a:cubicBezTo>
                  <a:cubicBezTo>
                    <a:pt x="209763" y="109837"/>
                    <a:pt x="208996" y="107098"/>
                    <a:pt x="208174" y="104175"/>
                  </a:cubicBezTo>
                  <a:cubicBezTo>
                    <a:pt x="206275" y="98423"/>
                    <a:pt x="203627" y="92122"/>
                    <a:pt x="200211" y="85528"/>
                  </a:cubicBezTo>
                  <a:cubicBezTo>
                    <a:pt x="196503" y="79081"/>
                    <a:pt x="192102" y="72269"/>
                    <a:pt x="186276" y="66041"/>
                  </a:cubicBezTo>
                  <a:cubicBezTo>
                    <a:pt x="180724" y="59576"/>
                    <a:pt x="173637" y="53932"/>
                    <a:pt x="165967" y="48782"/>
                  </a:cubicBezTo>
                  <a:cubicBezTo>
                    <a:pt x="158205" y="43687"/>
                    <a:pt x="149347" y="39869"/>
                    <a:pt x="140124" y="36947"/>
                  </a:cubicBezTo>
                  <a:cubicBezTo>
                    <a:pt x="130663" y="34226"/>
                    <a:pt x="121312" y="33039"/>
                    <a:pt x="110920" y="32856"/>
                  </a:cubicBezTo>
                  <a:cubicBezTo>
                    <a:pt x="101405" y="33039"/>
                    <a:pt x="91323" y="34226"/>
                    <a:pt x="82064" y="36947"/>
                  </a:cubicBezTo>
                  <a:cubicBezTo>
                    <a:pt x="72822" y="39888"/>
                    <a:pt x="63964" y="43687"/>
                    <a:pt x="56202" y="48782"/>
                  </a:cubicBezTo>
                  <a:cubicBezTo>
                    <a:pt x="48531" y="53932"/>
                    <a:pt x="41464" y="59594"/>
                    <a:pt x="35912" y="66059"/>
                  </a:cubicBezTo>
                  <a:cubicBezTo>
                    <a:pt x="30067" y="72269"/>
                    <a:pt x="25684" y="79081"/>
                    <a:pt x="21977" y="85528"/>
                  </a:cubicBezTo>
                  <a:cubicBezTo>
                    <a:pt x="18542" y="92122"/>
                    <a:pt x="15895" y="98423"/>
                    <a:pt x="13995" y="104194"/>
                  </a:cubicBezTo>
                  <a:cubicBezTo>
                    <a:pt x="13192" y="107098"/>
                    <a:pt x="12425" y="109837"/>
                    <a:pt x="11712" y="112376"/>
                  </a:cubicBezTo>
                  <a:cubicBezTo>
                    <a:pt x="11256" y="114933"/>
                    <a:pt x="10836" y="117289"/>
                    <a:pt x="10470" y="119426"/>
                  </a:cubicBezTo>
                  <a:cubicBezTo>
                    <a:pt x="9539" y="123608"/>
                    <a:pt x="9685" y="127261"/>
                    <a:pt x="9411" y="129581"/>
                  </a:cubicBezTo>
                  <a:cubicBezTo>
                    <a:pt x="9229" y="131973"/>
                    <a:pt x="9137" y="133233"/>
                    <a:pt x="9137" y="133233"/>
                  </a:cubicBezTo>
                  <a:lnTo>
                    <a:pt x="5868" y="133069"/>
                  </a:lnTo>
                  <a:close/>
                </a:path>
              </a:pathLst>
            </a:custGeom>
            <a:solidFill>
              <a:srgbClr val="1F1B1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55" name="图形 10">
              <a:extLst>
                <a:ext uri="{FF2B5EF4-FFF2-40B4-BE49-F238E27FC236}">
                  <a16:creationId xmlns:a16="http://schemas.microsoft.com/office/drawing/2014/main" id="{CAD7B480-CC35-A8D3-9B35-E66C1187D473}"/>
                </a:ext>
              </a:extLst>
            </p:cNvPr>
            <p:cNvGrpSpPr/>
            <p:nvPr/>
          </p:nvGrpSpPr>
          <p:grpSpPr>
            <a:xfrm>
              <a:off x="9489741" y="4706848"/>
              <a:ext cx="246735" cy="242736"/>
              <a:chOff x="9489741" y="4706848"/>
              <a:chExt cx="246735" cy="242736"/>
            </a:xfrm>
          </p:grpSpPr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132D7ABC-C995-4D62-D474-9DE62F1A6A0E}"/>
                  </a:ext>
                </a:extLst>
              </p:cNvPr>
              <p:cNvSpPr/>
              <p:nvPr/>
            </p:nvSpPr>
            <p:spPr>
              <a:xfrm>
                <a:off x="9489741" y="4706848"/>
                <a:ext cx="246735" cy="242736"/>
              </a:xfrm>
              <a:custGeom>
                <a:avLst/>
                <a:gdLst>
                  <a:gd name="connsiteX0" fmla="*/ 84132 w 246735"/>
                  <a:gd name="connsiteY0" fmla="*/ 80200 h 242736"/>
                  <a:gd name="connsiteX1" fmla="*/ 162410 w 246735"/>
                  <a:gd name="connsiteY1" fmla="*/ 79616 h 242736"/>
                  <a:gd name="connsiteX2" fmla="*/ 187139 w 246735"/>
                  <a:gd name="connsiteY2" fmla="*/ 153875 h 242736"/>
                  <a:gd name="connsiteX3" fmla="*/ 124166 w 246735"/>
                  <a:gd name="connsiteY3" fmla="*/ 200339 h 242736"/>
                  <a:gd name="connsiteX4" fmla="*/ 60499 w 246735"/>
                  <a:gd name="connsiteY4" fmla="*/ 154807 h 242736"/>
                  <a:gd name="connsiteX5" fmla="*/ 84132 w 246735"/>
                  <a:gd name="connsiteY5" fmla="*/ 80200 h 24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6735" h="242736">
                    <a:moveTo>
                      <a:pt x="84132" y="80200"/>
                    </a:moveTo>
                    <a:cubicBezTo>
                      <a:pt x="13762" y="-25839"/>
                      <a:pt x="230826" y="-27428"/>
                      <a:pt x="162410" y="79616"/>
                    </a:cubicBezTo>
                    <a:cubicBezTo>
                      <a:pt x="230826" y="-27428"/>
                      <a:pt x="299442" y="178513"/>
                      <a:pt x="187139" y="153875"/>
                    </a:cubicBezTo>
                    <a:cubicBezTo>
                      <a:pt x="299442" y="178513"/>
                      <a:pt x="124751" y="307400"/>
                      <a:pt x="124166" y="200339"/>
                    </a:cubicBezTo>
                    <a:cubicBezTo>
                      <a:pt x="124751" y="307400"/>
                      <a:pt x="-51804" y="181107"/>
                      <a:pt x="60499" y="154807"/>
                    </a:cubicBezTo>
                    <a:cubicBezTo>
                      <a:pt x="-51804" y="181107"/>
                      <a:pt x="13762" y="-25839"/>
                      <a:pt x="84132" y="80200"/>
                    </a:cubicBezTo>
                    <a:close/>
                  </a:path>
                </a:pathLst>
              </a:custGeom>
              <a:solidFill>
                <a:srgbClr val="F268B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92F50832-FF81-347D-07F0-EA1D3EE59620}"/>
                  </a:ext>
                </a:extLst>
              </p:cNvPr>
              <p:cNvSpPr/>
              <p:nvPr/>
            </p:nvSpPr>
            <p:spPr>
              <a:xfrm>
                <a:off x="9587818" y="4807421"/>
                <a:ext cx="55796" cy="55796"/>
              </a:xfrm>
              <a:custGeom>
                <a:avLst/>
                <a:gdLst>
                  <a:gd name="connsiteX0" fmla="*/ 54635 w 55796"/>
                  <a:gd name="connsiteY0" fmla="*/ 35825 h 55796"/>
                  <a:gd name="connsiteX1" fmla="*/ 19971 w 55796"/>
                  <a:gd name="connsiteY1" fmla="*/ 54636 h 55796"/>
                  <a:gd name="connsiteX2" fmla="*/ 1159 w 55796"/>
                  <a:gd name="connsiteY2" fmla="*/ 19971 h 55796"/>
                  <a:gd name="connsiteX3" fmla="*/ 35842 w 55796"/>
                  <a:gd name="connsiteY3" fmla="*/ 1160 h 55796"/>
                  <a:gd name="connsiteX4" fmla="*/ 54635 w 55796"/>
                  <a:gd name="connsiteY4" fmla="*/ 35825 h 55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96" h="55796">
                    <a:moveTo>
                      <a:pt x="54635" y="35825"/>
                    </a:moveTo>
                    <a:cubicBezTo>
                      <a:pt x="50270" y="50600"/>
                      <a:pt x="34746" y="59019"/>
                      <a:pt x="19971" y="54636"/>
                    </a:cubicBezTo>
                    <a:cubicBezTo>
                      <a:pt x="5214" y="50253"/>
                      <a:pt x="-3224" y="34729"/>
                      <a:pt x="1159" y="19971"/>
                    </a:cubicBezTo>
                    <a:cubicBezTo>
                      <a:pt x="5543" y="5196"/>
                      <a:pt x="21067" y="-3223"/>
                      <a:pt x="35842" y="1160"/>
                    </a:cubicBezTo>
                    <a:cubicBezTo>
                      <a:pt x="50617" y="5543"/>
                      <a:pt x="59018" y="21067"/>
                      <a:pt x="54635" y="35825"/>
                    </a:cubicBezTo>
                    <a:close/>
                  </a:path>
                </a:pathLst>
              </a:custGeom>
              <a:solidFill>
                <a:srgbClr val="FFCAD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58" name="图形 10">
            <a:extLst>
              <a:ext uri="{FF2B5EF4-FFF2-40B4-BE49-F238E27FC236}">
                <a16:creationId xmlns:a16="http://schemas.microsoft.com/office/drawing/2014/main" id="{5FA4A2B1-5487-7386-3380-CB157F14299A}"/>
              </a:ext>
            </a:extLst>
          </p:cNvPr>
          <p:cNvGrpSpPr/>
          <p:nvPr/>
        </p:nvGrpSpPr>
        <p:grpSpPr>
          <a:xfrm>
            <a:off x="8166068" y="4287535"/>
            <a:ext cx="547043" cy="1124713"/>
            <a:chOff x="8166068" y="4287535"/>
            <a:chExt cx="547043" cy="1124713"/>
          </a:xfrm>
        </p:grpSpPr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13F6D438-81B7-6A7E-4106-2501864E0EB9}"/>
                </a:ext>
              </a:extLst>
            </p:cNvPr>
            <p:cNvSpPr/>
            <p:nvPr/>
          </p:nvSpPr>
          <p:spPr>
            <a:xfrm>
              <a:off x="8260242" y="4873362"/>
              <a:ext cx="351210" cy="538886"/>
            </a:xfrm>
            <a:custGeom>
              <a:avLst/>
              <a:gdLst>
                <a:gd name="connsiteX0" fmla="*/ 300875 w 351210"/>
                <a:gd name="connsiteY0" fmla="*/ 7013 h 538886"/>
                <a:gd name="connsiteX1" fmla="*/ 180317 w 351210"/>
                <a:gd name="connsiteY1" fmla="*/ 19542 h 538886"/>
                <a:gd name="connsiteX2" fmla="*/ 11141 w 351210"/>
                <a:gd name="connsiteY2" fmla="*/ 18264 h 538886"/>
                <a:gd name="connsiteX3" fmla="*/ 8840 w 351210"/>
                <a:gd name="connsiteY3" fmla="*/ 25788 h 538886"/>
                <a:gd name="connsiteX4" fmla="*/ 0 w 351210"/>
                <a:gd name="connsiteY4" fmla="*/ 48161 h 538886"/>
                <a:gd name="connsiteX5" fmla="*/ 2849 w 351210"/>
                <a:gd name="connsiteY5" fmla="*/ 58699 h 538886"/>
                <a:gd name="connsiteX6" fmla="*/ 8840 w 351210"/>
                <a:gd name="connsiteY6" fmla="*/ 80305 h 538886"/>
                <a:gd name="connsiteX7" fmla="*/ 11323 w 351210"/>
                <a:gd name="connsiteY7" fmla="*/ 89474 h 538886"/>
                <a:gd name="connsiteX8" fmla="*/ 12419 w 351210"/>
                <a:gd name="connsiteY8" fmla="*/ 93583 h 538886"/>
                <a:gd name="connsiteX9" fmla="*/ 18611 w 351210"/>
                <a:gd name="connsiteY9" fmla="*/ 115791 h 538886"/>
                <a:gd name="connsiteX10" fmla="*/ 18775 w 351210"/>
                <a:gd name="connsiteY10" fmla="*/ 116558 h 538886"/>
                <a:gd name="connsiteX11" fmla="*/ 19889 w 351210"/>
                <a:gd name="connsiteY11" fmla="*/ 120759 h 538886"/>
                <a:gd name="connsiteX12" fmla="*/ 20327 w 351210"/>
                <a:gd name="connsiteY12" fmla="*/ 122403 h 538886"/>
                <a:gd name="connsiteX13" fmla="*/ 30518 w 351210"/>
                <a:gd name="connsiteY13" fmla="*/ 158656 h 538886"/>
                <a:gd name="connsiteX14" fmla="*/ 32327 w 351210"/>
                <a:gd name="connsiteY14" fmla="*/ 165176 h 538886"/>
                <a:gd name="connsiteX15" fmla="*/ 37459 w 351210"/>
                <a:gd name="connsiteY15" fmla="*/ 183513 h 538886"/>
                <a:gd name="connsiteX16" fmla="*/ 38664 w 351210"/>
                <a:gd name="connsiteY16" fmla="*/ 187622 h 538886"/>
                <a:gd name="connsiteX17" fmla="*/ 45257 w 351210"/>
                <a:gd name="connsiteY17" fmla="*/ 210251 h 538886"/>
                <a:gd name="connsiteX18" fmla="*/ 46463 w 351210"/>
                <a:gd name="connsiteY18" fmla="*/ 214360 h 538886"/>
                <a:gd name="connsiteX19" fmla="*/ 61640 w 351210"/>
                <a:gd name="connsiteY19" fmla="*/ 266046 h 538886"/>
                <a:gd name="connsiteX20" fmla="*/ 63594 w 351210"/>
                <a:gd name="connsiteY20" fmla="*/ 272749 h 538886"/>
                <a:gd name="connsiteX21" fmla="*/ 64726 w 351210"/>
                <a:gd name="connsiteY21" fmla="*/ 276511 h 538886"/>
                <a:gd name="connsiteX22" fmla="*/ 68324 w 351210"/>
                <a:gd name="connsiteY22" fmla="*/ 288511 h 538886"/>
                <a:gd name="connsiteX23" fmla="*/ 72781 w 351210"/>
                <a:gd name="connsiteY23" fmla="*/ 303067 h 538886"/>
                <a:gd name="connsiteX24" fmla="*/ 74844 w 351210"/>
                <a:gd name="connsiteY24" fmla="*/ 309934 h 538886"/>
                <a:gd name="connsiteX25" fmla="*/ 76981 w 351210"/>
                <a:gd name="connsiteY25" fmla="*/ 316710 h 538886"/>
                <a:gd name="connsiteX26" fmla="*/ 93528 w 351210"/>
                <a:gd name="connsiteY26" fmla="*/ 368231 h 538886"/>
                <a:gd name="connsiteX27" fmla="*/ 94806 w 351210"/>
                <a:gd name="connsiteY27" fmla="*/ 372158 h 538886"/>
                <a:gd name="connsiteX28" fmla="*/ 102185 w 351210"/>
                <a:gd name="connsiteY28" fmla="*/ 394294 h 538886"/>
                <a:gd name="connsiteX29" fmla="*/ 103573 w 351210"/>
                <a:gd name="connsiteY29" fmla="*/ 398239 h 538886"/>
                <a:gd name="connsiteX30" fmla="*/ 122147 w 351210"/>
                <a:gd name="connsiteY30" fmla="*/ 449140 h 538886"/>
                <a:gd name="connsiteX31" fmla="*/ 124887 w 351210"/>
                <a:gd name="connsiteY31" fmla="*/ 456427 h 538886"/>
                <a:gd name="connsiteX32" fmla="*/ 125325 w 351210"/>
                <a:gd name="connsiteY32" fmla="*/ 457541 h 538886"/>
                <a:gd name="connsiteX33" fmla="*/ 125416 w 351210"/>
                <a:gd name="connsiteY33" fmla="*/ 457796 h 538886"/>
                <a:gd name="connsiteX34" fmla="*/ 134749 w 351210"/>
                <a:gd name="connsiteY34" fmla="*/ 483092 h 538886"/>
                <a:gd name="connsiteX35" fmla="*/ 140228 w 351210"/>
                <a:gd name="connsiteY35" fmla="*/ 496972 h 538886"/>
                <a:gd name="connsiteX36" fmla="*/ 143918 w 351210"/>
                <a:gd name="connsiteY36" fmla="*/ 505026 h 538886"/>
                <a:gd name="connsiteX37" fmla="*/ 168172 w 351210"/>
                <a:gd name="connsiteY37" fmla="*/ 536476 h 538886"/>
                <a:gd name="connsiteX38" fmla="*/ 172117 w 351210"/>
                <a:gd name="connsiteY38" fmla="*/ 538887 h 538886"/>
                <a:gd name="connsiteX39" fmla="*/ 180700 w 351210"/>
                <a:gd name="connsiteY39" fmla="*/ 534942 h 538886"/>
                <a:gd name="connsiteX40" fmla="*/ 183531 w 351210"/>
                <a:gd name="connsiteY40" fmla="*/ 532111 h 538886"/>
                <a:gd name="connsiteX41" fmla="*/ 195531 w 351210"/>
                <a:gd name="connsiteY41" fmla="*/ 513866 h 538886"/>
                <a:gd name="connsiteX42" fmla="*/ 197321 w 351210"/>
                <a:gd name="connsiteY42" fmla="*/ 510250 h 538886"/>
                <a:gd name="connsiteX43" fmla="*/ 215328 w 351210"/>
                <a:gd name="connsiteY43" fmla="*/ 465011 h 538886"/>
                <a:gd name="connsiteX44" fmla="*/ 225519 w 351210"/>
                <a:gd name="connsiteY44" fmla="*/ 437487 h 538886"/>
                <a:gd name="connsiteX45" fmla="*/ 226889 w 351210"/>
                <a:gd name="connsiteY45" fmla="*/ 433542 h 538886"/>
                <a:gd name="connsiteX46" fmla="*/ 234432 w 351210"/>
                <a:gd name="connsiteY46" fmla="*/ 411608 h 538886"/>
                <a:gd name="connsiteX47" fmla="*/ 235802 w 351210"/>
                <a:gd name="connsiteY47" fmla="*/ 407645 h 538886"/>
                <a:gd name="connsiteX48" fmla="*/ 236661 w 351210"/>
                <a:gd name="connsiteY48" fmla="*/ 405270 h 538886"/>
                <a:gd name="connsiteX49" fmla="*/ 238980 w 351210"/>
                <a:gd name="connsiteY49" fmla="*/ 398239 h 538886"/>
                <a:gd name="connsiteX50" fmla="*/ 250979 w 351210"/>
                <a:gd name="connsiteY50" fmla="*/ 360433 h 538886"/>
                <a:gd name="connsiteX51" fmla="*/ 253116 w 351210"/>
                <a:gd name="connsiteY51" fmla="*/ 353639 h 538886"/>
                <a:gd name="connsiteX52" fmla="*/ 255271 w 351210"/>
                <a:gd name="connsiteY52" fmla="*/ 346534 h 538886"/>
                <a:gd name="connsiteX53" fmla="*/ 256549 w 351210"/>
                <a:gd name="connsiteY53" fmla="*/ 342516 h 538886"/>
                <a:gd name="connsiteX54" fmla="*/ 263398 w 351210"/>
                <a:gd name="connsiteY54" fmla="*/ 319888 h 538886"/>
                <a:gd name="connsiteX55" fmla="*/ 264604 w 351210"/>
                <a:gd name="connsiteY55" fmla="*/ 315851 h 538886"/>
                <a:gd name="connsiteX56" fmla="*/ 275233 w 351210"/>
                <a:gd name="connsiteY56" fmla="*/ 279854 h 538886"/>
                <a:gd name="connsiteX57" fmla="*/ 282758 w 351210"/>
                <a:gd name="connsiteY57" fmla="*/ 253718 h 538886"/>
                <a:gd name="connsiteX58" fmla="*/ 283981 w 351210"/>
                <a:gd name="connsiteY58" fmla="*/ 249591 h 538886"/>
                <a:gd name="connsiteX59" fmla="*/ 285187 w 351210"/>
                <a:gd name="connsiteY59" fmla="*/ 245482 h 538886"/>
                <a:gd name="connsiteX60" fmla="*/ 291780 w 351210"/>
                <a:gd name="connsiteY60" fmla="*/ 222853 h 538886"/>
                <a:gd name="connsiteX61" fmla="*/ 295634 w 351210"/>
                <a:gd name="connsiteY61" fmla="*/ 208973 h 538886"/>
                <a:gd name="connsiteX62" fmla="*/ 297442 w 351210"/>
                <a:gd name="connsiteY62" fmla="*/ 202452 h 538886"/>
                <a:gd name="connsiteX63" fmla="*/ 309167 w 351210"/>
                <a:gd name="connsiteY63" fmla="*/ 159862 h 538886"/>
                <a:gd name="connsiteX64" fmla="*/ 310299 w 351210"/>
                <a:gd name="connsiteY64" fmla="*/ 155734 h 538886"/>
                <a:gd name="connsiteX65" fmla="*/ 316473 w 351210"/>
                <a:gd name="connsiteY65" fmla="*/ 132850 h 538886"/>
                <a:gd name="connsiteX66" fmla="*/ 317586 w 351210"/>
                <a:gd name="connsiteY66" fmla="*/ 128649 h 538886"/>
                <a:gd name="connsiteX67" fmla="*/ 324271 w 351210"/>
                <a:gd name="connsiteY67" fmla="*/ 103537 h 538886"/>
                <a:gd name="connsiteX68" fmla="*/ 325988 w 351210"/>
                <a:gd name="connsiteY68" fmla="*/ 97108 h 538886"/>
                <a:gd name="connsiteX69" fmla="*/ 335485 w 351210"/>
                <a:gd name="connsiteY69" fmla="*/ 61019 h 538886"/>
                <a:gd name="connsiteX70" fmla="*/ 337037 w 351210"/>
                <a:gd name="connsiteY70" fmla="*/ 55211 h 538886"/>
                <a:gd name="connsiteX71" fmla="*/ 337037 w 351210"/>
                <a:gd name="connsiteY71" fmla="*/ 55120 h 538886"/>
                <a:gd name="connsiteX72" fmla="*/ 341494 w 351210"/>
                <a:gd name="connsiteY72" fmla="*/ 37970 h 538886"/>
                <a:gd name="connsiteX73" fmla="*/ 342608 w 351210"/>
                <a:gd name="connsiteY73" fmla="*/ 33769 h 538886"/>
                <a:gd name="connsiteX74" fmla="*/ 351210 w 351210"/>
                <a:gd name="connsiteY74" fmla="*/ 0 h 538886"/>
                <a:gd name="connsiteX75" fmla="*/ 300875 w 351210"/>
                <a:gd name="connsiteY75" fmla="*/ 7013 h 53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1210" h="538886">
                  <a:moveTo>
                    <a:pt x="300875" y="7013"/>
                  </a:moveTo>
                  <a:cubicBezTo>
                    <a:pt x="260604" y="10465"/>
                    <a:pt x="220607" y="16620"/>
                    <a:pt x="180317" y="19542"/>
                  </a:cubicBezTo>
                  <a:cubicBezTo>
                    <a:pt x="130603" y="23140"/>
                    <a:pt x="65731" y="29861"/>
                    <a:pt x="11141" y="18264"/>
                  </a:cubicBezTo>
                  <a:cubicBezTo>
                    <a:pt x="10337" y="20692"/>
                    <a:pt x="9588" y="23195"/>
                    <a:pt x="8840" y="25788"/>
                  </a:cubicBezTo>
                  <a:cubicBezTo>
                    <a:pt x="6776" y="33075"/>
                    <a:pt x="4456" y="40801"/>
                    <a:pt x="0" y="48161"/>
                  </a:cubicBezTo>
                  <a:cubicBezTo>
                    <a:pt x="1041" y="51850"/>
                    <a:pt x="1973" y="55375"/>
                    <a:pt x="2849" y="58699"/>
                  </a:cubicBezTo>
                  <a:cubicBezTo>
                    <a:pt x="5242" y="67192"/>
                    <a:pt x="7305" y="74479"/>
                    <a:pt x="8840" y="80305"/>
                  </a:cubicBezTo>
                  <a:cubicBezTo>
                    <a:pt x="9698" y="83392"/>
                    <a:pt x="10465" y="86405"/>
                    <a:pt x="11323" y="89474"/>
                  </a:cubicBezTo>
                  <a:cubicBezTo>
                    <a:pt x="11670" y="90862"/>
                    <a:pt x="12091" y="92213"/>
                    <a:pt x="12419" y="93583"/>
                  </a:cubicBezTo>
                  <a:cubicBezTo>
                    <a:pt x="14501" y="101052"/>
                    <a:pt x="16547" y="108431"/>
                    <a:pt x="18611" y="115791"/>
                  </a:cubicBezTo>
                  <a:cubicBezTo>
                    <a:pt x="18611" y="116047"/>
                    <a:pt x="18611" y="116303"/>
                    <a:pt x="18775" y="116558"/>
                  </a:cubicBezTo>
                  <a:cubicBezTo>
                    <a:pt x="19122" y="117946"/>
                    <a:pt x="19560" y="119389"/>
                    <a:pt x="19889" y="120759"/>
                  </a:cubicBezTo>
                  <a:cubicBezTo>
                    <a:pt x="20053" y="121289"/>
                    <a:pt x="20236" y="121873"/>
                    <a:pt x="20327" y="122403"/>
                  </a:cubicBezTo>
                  <a:cubicBezTo>
                    <a:pt x="23670" y="134475"/>
                    <a:pt x="26994" y="146657"/>
                    <a:pt x="30518" y="158656"/>
                  </a:cubicBezTo>
                  <a:cubicBezTo>
                    <a:pt x="31121" y="160793"/>
                    <a:pt x="31724" y="163021"/>
                    <a:pt x="32327" y="165176"/>
                  </a:cubicBezTo>
                  <a:cubicBezTo>
                    <a:pt x="34025" y="171349"/>
                    <a:pt x="35742" y="177431"/>
                    <a:pt x="37459" y="183513"/>
                  </a:cubicBezTo>
                  <a:cubicBezTo>
                    <a:pt x="37879" y="184883"/>
                    <a:pt x="38226" y="186253"/>
                    <a:pt x="38664" y="187622"/>
                  </a:cubicBezTo>
                  <a:cubicBezTo>
                    <a:pt x="40819" y="195165"/>
                    <a:pt x="43029" y="202708"/>
                    <a:pt x="45257" y="210251"/>
                  </a:cubicBezTo>
                  <a:cubicBezTo>
                    <a:pt x="45677" y="211639"/>
                    <a:pt x="46043" y="212990"/>
                    <a:pt x="46463" y="214360"/>
                  </a:cubicBezTo>
                  <a:cubicBezTo>
                    <a:pt x="51358" y="231601"/>
                    <a:pt x="56489" y="248824"/>
                    <a:pt x="61640" y="266046"/>
                  </a:cubicBezTo>
                  <a:cubicBezTo>
                    <a:pt x="62316" y="268293"/>
                    <a:pt x="62918" y="270503"/>
                    <a:pt x="63594" y="272749"/>
                  </a:cubicBezTo>
                  <a:cubicBezTo>
                    <a:pt x="63941" y="274027"/>
                    <a:pt x="64379" y="275233"/>
                    <a:pt x="64726" y="276511"/>
                  </a:cubicBezTo>
                  <a:cubicBezTo>
                    <a:pt x="65914" y="280548"/>
                    <a:pt x="67119" y="284493"/>
                    <a:pt x="68324" y="288511"/>
                  </a:cubicBezTo>
                  <a:cubicBezTo>
                    <a:pt x="69785" y="293405"/>
                    <a:pt x="71228" y="298209"/>
                    <a:pt x="72781" y="303067"/>
                  </a:cubicBezTo>
                  <a:cubicBezTo>
                    <a:pt x="73456" y="305313"/>
                    <a:pt x="74151" y="307633"/>
                    <a:pt x="74844" y="309934"/>
                  </a:cubicBezTo>
                  <a:cubicBezTo>
                    <a:pt x="75520" y="312162"/>
                    <a:pt x="76214" y="314482"/>
                    <a:pt x="76981" y="316710"/>
                  </a:cubicBezTo>
                  <a:cubicBezTo>
                    <a:pt x="82296" y="333951"/>
                    <a:pt x="87775" y="351082"/>
                    <a:pt x="93528" y="368231"/>
                  </a:cubicBezTo>
                  <a:cubicBezTo>
                    <a:pt x="93966" y="369510"/>
                    <a:pt x="94368" y="370898"/>
                    <a:pt x="94806" y="372158"/>
                  </a:cubicBezTo>
                  <a:cubicBezTo>
                    <a:pt x="97199" y="379628"/>
                    <a:pt x="99701" y="386915"/>
                    <a:pt x="102185" y="394294"/>
                  </a:cubicBezTo>
                  <a:cubicBezTo>
                    <a:pt x="102605" y="395572"/>
                    <a:pt x="103135" y="396942"/>
                    <a:pt x="103573" y="398239"/>
                  </a:cubicBezTo>
                  <a:cubicBezTo>
                    <a:pt x="109545" y="415370"/>
                    <a:pt x="115719" y="432246"/>
                    <a:pt x="122147" y="449140"/>
                  </a:cubicBezTo>
                  <a:cubicBezTo>
                    <a:pt x="123006" y="451624"/>
                    <a:pt x="123956" y="453943"/>
                    <a:pt x="124887" y="456427"/>
                  </a:cubicBezTo>
                  <a:cubicBezTo>
                    <a:pt x="125069" y="456774"/>
                    <a:pt x="125161" y="457194"/>
                    <a:pt x="125325" y="457541"/>
                  </a:cubicBezTo>
                  <a:cubicBezTo>
                    <a:pt x="125325" y="457632"/>
                    <a:pt x="125416" y="457705"/>
                    <a:pt x="125416" y="457796"/>
                  </a:cubicBezTo>
                  <a:cubicBezTo>
                    <a:pt x="128320" y="465339"/>
                    <a:pt x="131334" y="474179"/>
                    <a:pt x="134749" y="483092"/>
                  </a:cubicBezTo>
                  <a:cubicBezTo>
                    <a:pt x="136375" y="487712"/>
                    <a:pt x="138256" y="492351"/>
                    <a:pt x="140228" y="496972"/>
                  </a:cubicBezTo>
                  <a:cubicBezTo>
                    <a:pt x="141434" y="499711"/>
                    <a:pt x="142621" y="502378"/>
                    <a:pt x="143918" y="505026"/>
                  </a:cubicBezTo>
                  <a:cubicBezTo>
                    <a:pt x="150255" y="517975"/>
                    <a:pt x="157981" y="529536"/>
                    <a:pt x="168172" y="536476"/>
                  </a:cubicBezTo>
                  <a:cubicBezTo>
                    <a:pt x="169030" y="537079"/>
                    <a:pt x="171075" y="538887"/>
                    <a:pt x="172117" y="538887"/>
                  </a:cubicBezTo>
                  <a:cubicBezTo>
                    <a:pt x="175039" y="538887"/>
                    <a:pt x="177943" y="537426"/>
                    <a:pt x="180700" y="534942"/>
                  </a:cubicBezTo>
                  <a:cubicBezTo>
                    <a:pt x="181632" y="534084"/>
                    <a:pt x="182563" y="533152"/>
                    <a:pt x="183531" y="532111"/>
                  </a:cubicBezTo>
                  <a:cubicBezTo>
                    <a:pt x="187714" y="527564"/>
                    <a:pt x="191750" y="521062"/>
                    <a:pt x="195531" y="513866"/>
                  </a:cubicBezTo>
                  <a:cubicBezTo>
                    <a:pt x="196115" y="512661"/>
                    <a:pt x="196718" y="511455"/>
                    <a:pt x="197321" y="510250"/>
                  </a:cubicBezTo>
                  <a:cubicBezTo>
                    <a:pt x="205886" y="492424"/>
                    <a:pt x="212662" y="471768"/>
                    <a:pt x="215328" y="465011"/>
                  </a:cubicBezTo>
                  <a:cubicBezTo>
                    <a:pt x="218817" y="455842"/>
                    <a:pt x="222269" y="446655"/>
                    <a:pt x="225519" y="437487"/>
                  </a:cubicBezTo>
                  <a:cubicBezTo>
                    <a:pt x="225940" y="436209"/>
                    <a:pt x="226469" y="434821"/>
                    <a:pt x="226889" y="433542"/>
                  </a:cubicBezTo>
                  <a:cubicBezTo>
                    <a:pt x="229537" y="426255"/>
                    <a:pt x="232040" y="418986"/>
                    <a:pt x="234432" y="411608"/>
                  </a:cubicBezTo>
                  <a:cubicBezTo>
                    <a:pt x="234962" y="410311"/>
                    <a:pt x="235382" y="408941"/>
                    <a:pt x="235802" y="407645"/>
                  </a:cubicBezTo>
                  <a:cubicBezTo>
                    <a:pt x="236058" y="406895"/>
                    <a:pt x="236405" y="406019"/>
                    <a:pt x="236661" y="405270"/>
                  </a:cubicBezTo>
                  <a:cubicBezTo>
                    <a:pt x="237446" y="402859"/>
                    <a:pt x="238213" y="400540"/>
                    <a:pt x="238980" y="398239"/>
                  </a:cubicBezTo>
                  <a:cubicBezTo>
                    <a:pt x="243089" y="385637"/>
                    <a:pt x="247126" y="373108"/>
                    <a:pt x="250979" y="360433"/>
                  </a:cubicBezTo>
                  <a:cubicBezTo>
                    <a:pt x="251746" y="358205"/>
                    <a:pt x="252422" y="355885"/>
                    <a:pt x="253116" y="353639"/>
                  </a:cubicBezTo>
                  <a:cubicBezTo>
                    <a:pt x="253901" y="351338"/>
                    <a:pt x="254577" y="348945"/>
                    <a:pt x="255271" y="346534"/>
                  </a:cubicBezTo>
                  <a:cubicBezTo>
                    <a:pt x="255782" y="345165"/>
                    <a:pt x="256111" y="343886"/>
                    <a:pt x="256549" y="342516"/>
                  </a:cubicBezTo>
                  <a:cubicBezTo>
                    <a:pt x="258851" y="334973"/>
                    <a:pt x="261170" y="327431"/>
                    <a:pt x="263398" y="319888"/>
                  </a:cubicBezTo>
                  <a:cubicBezTo>
                    <a:pt x="263837" y="318518"/>
                    <a:pt x="264184" y="317221"/>
                    <a:pt x="264604" y="315851"/>
                  </a:cubicBezTo>
                  <a:cubicBezTo>
                    <a:pt x="268202" y="303852"/>
                    <a:pt x="271727" y="291853"/>
                    <a:pt x="275233" y="279854"/>
                  </a:cubicBezTo>
                  <a:cubicBezTo>
                    <a:pt x="277809" y="271197"/>
                    <a:pt x="280365" y="262449"/>
                    <a:pt x="282758" y="253718"/>
                  </a:cubicBezTo>
                  <a:cubicBezTo>
                    <a:pt x="283196" y="252349"/>
                    <a:pt x="283635" y="250961"/>
                    <a:pt x="283981" y="249591"/>
                  </a:cubicBezTo>
                  <a:cubicBezTo>
                    <a:pt x="284493" y="248221"/>
                    <a:pt x="284840" y="246851"/>
                    <a:pt x="285187" y="245482"/>
                  </a:cubicBezTo>
                  <a:cubicBezTo>
                    <a:pt x="287415" y="237939"/>
                    <a:pt x="289534" y="230396"/>
                    <a:pt x="291780" y="222853"/>
                  </a:cubicBezTo>
                  <a:lnTo>
                    <a:pt x="295634" y="208973"/>
                  </a:lnTo>
                  <a:cubicBezTo>
                    <a:pt x="296236" y="206818"/>
                    <a:pt x="296839" y="204589"/>
                    <a:pt x="297442" y="202452"/>
                  </a:cubicBezTo>
                  <a:cubicBezTo>
                    <a:pt x="301478" y="188316"/>
                    <a:pt x="305313" y="174089"/>
                    <a:pt x="309167" y="159862"/>
                  </a:cubicBezTo>
                  <a:cubicBezTo>
                    <a:pt x="309532" y="158474"/>
                    <a:pt x="309952" y="157122"/>
                    <a:pt x="310299" y="155734"/>
                  </a:cubicBezTo>
                  <a:cubicBezTo>
                    <a:pt x="312436" y="148118"/>
                    <a:pt x="314500" y="140557"/>
                    <a:pt x="316473" y="132850"/>
                  </a:cubicBezTo>
                  <a:cubicBezTo>
                    <a:pt x="316893" y="131498"/>
                    <a:pt x="317239" y="130019"/>
                    <a:pt x="317586" y="128649"/>
                  </a:cubicBezTo>
                  <a:cubicBezTo>
                    <a:pt x="319888" y="120339"/>
                    <a:pt x="322134" y="111956"/>
                    <a:pt x="324271" y="103537"/>
                  </a:cubicBezTo>
                  <a:cubicBezTo>
                    <a:pt x="324874" y="101400"/>
                    <a:pt x="325385" y="99263"/>
                    <a:pt x="325988" y="97108"/>
                  </a:cubicBezTo>
                  <a:cubicBezTo>
                    <a:pt x="329239" y="85108"/>
                    <a:pt x="332417" y="73036"/>
                    <a:pt x="335485" y="61019"/>
                  </a:cubicBezTo>
                  <a:cubicBezTo>
                    <a:pt x="335996" y="59046"/>
                    <a:pt x="336508" y="57165"/>
                    <a:pt x="337037" y="55211"/>
                  </a:cubicBezTo>
                  <a:lnTo>
                    <a:pt x="337037" y="55120"/>
                  </a:lnTo>
                  <a:cubicBezTo>
                    <a:pt x="338590" y="49367"/>
                    <a:pt x="340032" y="43723"/>
                    <a:pt x="341494" y="37970"/>
                  </a:cubicBezTo>
                  <a:cubicBezTo>
                    <a:pt x="341932" y="36600"/>
                    <a:pt x="342261" y="35139"/>
                    <a:pt x="342608" y="33769"/>
                  </a:cubicBezTo>
                  <a:cubicBezTo>
                    <a:pt x="345530" y="22537"/>
                    <a:pt x="348343" y="11250"/>
                    <a:pt x="351210" y="0"/>
                  </a:cubicBezTo>
                  <a:cubicBezTo>
                    <a:pt x="334754" y="3616"/>
                    <a:pt x="317824" y="5552"/>
                    <a:pt x="300875" y="7013"/>
                  </a:cubicBezTo>
                  <a:close/>
                </a:path>
              </a:pathLst>
            </a:custGeom>
            <a:solidFill>
              <a:srgbClr val="E0A378"/>
            </a:solidFill>
            <a:ln w="53568" cap="rnd">
              <a:solidFill>
                <a:srgbClr val="CB8C57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60" name="图形 10">
              <a:extLst>
                <a:ext uri="{FF2B5EF4-FFF2-40B4-BE49-F238E27FC236}">
                  <a16:creationId xmlns:a16="http://schemas.microsoft.com/office/drawing/2014/main" id="{B87518DF-0C81-BE11-5B69-D131986ACFD0}"/>
                </a:ext>
              </a:extLst>
            </p:cNvPr>
            <p:cNvGrpSpPr/>
            <p:nvPr/>
          </p:nvGrpSpPr>
          <p:grpSpPr>
            <a:xfrm>
              <a:off x="8325261" y="4963986"/>
              <a:ext cx="194215" cy="299596"/>
              <a:chOff x="8325261" y="4963986"/>
              <a:chExt cx="194215" cy="299596"/>
            </a:xfrm>
            <a:noFill/>
          </p:grpSpPr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C7079AF6-987B-7005-14D7-200B597E5653}"/>
                  </a:ext>
                </a:extLst>
              </p:cNvPr>
              <p:cNvSpPr/>
              <p:nvPr/>
            </p:nvSpPr>
            <p:spPr>
              <a:xfrm>
                <a:off x="8355067" y="5141746"/>
                <a:ext cx="109271" cy="121836"/>
              </a:xfrm>
              <a:custGeom>
                <a:avLst/>
                <a:gdLst>
                  <a:gd name="connsiteX0" fmla="*/ 0 w 109271"/>
                  <a:gd name="connsiteY0" fmla="*/ 0 h 121836"/>
                  <a:gd name="connsiteX1" fmla="*/ 109272 w 109271"/>
                  <a:gd name="connsiteY1" fmla="*/ 121837 h 12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9271" h="121836">
                    <a:moveTo>
                      <a:pt x="0" y="0"/>
                    </a:moveTo>
                    <a:cubicBezTo>
                      <a:pt x="17570" y="19743"/>
                      <a:pt x="90022" y="96816"/>
                      <a:pt x="109272" y="121837"/>
                    </a:cubicBezTo>
                  </a:path>
                </a:pathLst>
              </a:custGeom>
              <a:noFill/>
              <a:ln w="35712" cap="rnd">
                <a:solidFill>
                  <a:srgbClr val="CB8C5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D64798A4-2BF4-3F03-B4A1-81F0A057CAED}"/>
                  </a:ext>
                </a:extLst>
              </p:cNvPr>
              <p:cNvSpPr/>
              <p:nvPr/>
            </p:nvSpPr>
            <p:spPr>
              <a:xfrm>
                <a:off x="8383941" y="5135135"/>
                <a:ext cx="109271" cy="121818"/>
              </a:xfrm>
              <a:custGeom>
                <a:avLst/>
                <a:gdLst>
                  <a:gd name="connsiteX0" fmla="*/ 109272 w 109271"/>
                  <a:gd name="connsiteY0" fmla="*/ 0 h 121818"/>
                  <a:gd name="connsiteX1" fmla="*/ 0 w 109271"/>
                  <a:gd name="connsiteY1" fmla="*/ 121819 h 121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9271" h="121818">
                    <a:moveTo>
                      <a:pt x="109272" y="0"/>
                    </a:moveTo>
                    <a:cubicBezTo>
                      <a:pt x="91702" y="19743"/>
                      <a:pt x="19250" y="96816"/>
                      <a:pt x="0" y="121819"/>
                    </a:cubicBezTo>
                  </a:path>
                </a:pathLst>
              </a:custGeom>
              <a:noFill/>
              <a:ln w="35712" cap="rnd">
                <a:solidFill>
                  <a:srgbClr val="CB8C5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8E489441-72DC-2D4F-678F-EC2E04EAA9CC}"/>
                  </a:ext>
                </a:extLst>
              </p:cNvPr>
              <p:cNvSpPr/>
              <p:nvPr/>
            </p:nvSpPr>
            <p:spPr>
              <a:xfrm>
                <a:off x="8373239" y="5005591"/>
                <a:ext cx="109252" cy="121818"/>
              </a:xfrm>
              <a:custGeom>
                <a:avLst/>
                <a:gdLst>
                  <a:gd name="connsiteX0" fmla="*/ 109253 w 109252"/>
                  <a:gd name="connsiteY0" fmla="*/ 0 h 121818"/>
                  <a:gd name="connsiteX1" fmla="*/ 0 w 109252"/>
                  <a:gd name="connsiteY1" fmla="*/ 121818 h 121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9252" h="121818">
                    <a:moveTo>
                      <a:pt x="109253" y="0"/>
                    </a:moveTo>
                    <a:cubicBezTo>
                      <a:pt x="91683" y="19725"/>
                      <a:pt x="19250" y="96816"/>
                      <a:pt x="0" y="121818"/>
                    </a:cubicBezTo>
                  </a:path>
                </a:pathLst>
              </a:custGeom>
              <a:noFill/>
              <a:ln w="35712" cap="rnd">
                <a:solidFill>
                  <a:srgbClr val="CB8C5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221AD259-C15A-7943-FD81-13AD12FF3E86}"/>
                  </a:ext>
                </a:extLst>
              </p:cNvPr>
              <p:cNvSpPr/>
              <p:nvPr/>
            </p:nvSpPr>
            <p:spPr>
              <a:xfrm>
                <a:off x="8325261" y="4963986"/>
                <a:ext cx="109252" cy="121836"/>
              </a:xfrm>
              <a:custGeom>
                <a:avLst/>
                <a:gdLst>
                  <a:gd name="connsiteX0" fmla="*/ 109253 w 109252"/>
                  <a:gd name="connsiteY0" fmla="*/ 0 h 121836"/>
                  <a:gd name="connsiteX1" fmla="*/ 0 w 109252"/>
                  <a:gd name="connsiteY1" fmla="*/ 121837 h 12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9252" h="121836">
                    <a:moveTo>
                      <a:pt x="109253" y="0"/>
                    </a:moveTo>
                    <a:cubicBezTo>
                      <a:pt x="91702" y="19725"/>
                      <a:pt x="19250" y="96816"/>
                      <a:pt x="0" y="121837"/>
                    </a:cubicBezTo>
                  </a:path>
                </a:pathLst>
              </a:custGeom>
              <a:noFill/>
              <a:ln w="35712" cap="rnd">
                <a:solidFill>
                  <a:srgbClr val="CB8C5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D4B80ABD-1B86-115C-1043-0CE9B6C55D75}"/>
                  </a:ext>
                </a:extLst>
              </p:cNvPr>
              <p:cNvSpPr/>
              <p:nvPr/>
            </p:nvSpPr>
            <p:spPr>
              <a:xfrm>
                <a:off x="8366792" y="5080837"/>
                <a:ext cx="109271" cy="121836"/>
              </a:xfrm>
              <a:custGeom>
                <a:avLst/>
                <a:gdLst>
                  <a:gd name="connsiteX0" fmla="*/ 0 w 109271"/>
                  <a:gd name="connsiteY0" fmla="*/ 0 h 121836"/>
                  <a:gd name="connsiteX1" fmla="*/ 109271 w 109271"/>
                  <a:gd name="connsiteY1" fmla="*/ 121837 h 12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9271" h="121836">
                    <a:moveTo>
                      <a:pt x="0" y="0"/>
                    </a:moveTo>
                    <a:cubicBezTo>
                      <a:pt x="17569" y="19743"/>
                      <a:pt x="90021" y="96816"/>
                      <a:pt x="109271" y="121837"/>
                    </a:cubicBezTo>
                  </a:path>
                </a:pathLst>
              </a:custGeom>
              <a:noFill/>
              <a:ln w="35712" cap="rnd">
                <a:solidFill>
                  <a:srgbClr val="CB8C5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8A526DAC-D8AC-E849-63B9-B41D71D6E9D9}"/>
                  </a:ext>
                </a:extLst>
              </p:cNvPr>
              <p:cNvSpPr/>
              <p:nvPr/>
            </p:nvSpPr>
            <p:spPr>
              <a:xfrm>
                <a:off x="8414350" y="4992843"/>
                <a:ext cx="105125" cy="117215"/>
              </a:xfrm>
              <a:custGeom>
                <a:avLst/>
                <a:gdLst>
                  <a:gd name="connsiteX0" fmla="*/ 0 w 105125"/>
                  <a:gd name="connsiteY0" fmla="*/ 0 h 117215"/>
                  <a:gd name="connsiteX1" fmla="*/ 105126 w 105125"/>
                  <a:gd name="connsiteY1" fmla="*/ 117216 h 11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5125" h="117215">
                    <a:moveTo>
                      <a:pt x="0" y="0"/>
                    </a:moveTo>
                    <a:cubicBezTo>
                      <a:pt x="17570" y="19725"/>
                      <a:pt x="85876" y="92213"/>
                      <a:pt x="105126" y="117216"/>
                    </a:cubicBezTo>
                  </a:path>
                </a:pathLst>
              </a:custGeom>
              <a:noFill/>
              <a:ln w="35712" cap="rnd">
                <a:solidFill>
                  <a:srgbClr val="CB8C5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5FF7B20E-6A9A-FDA3-5939-A3955047D62C}"/>
                </a:ext>
              </a:extLst>
            </p:cNvPr>
            <p:cNvSpPr/>
            <p:nvPr/>
          </p:nvSpPr>
          <p:spPr>
            <a:xfrm>
              <a:off x="8298869" y="5033004"/>
              <a:ext cx="137744" cy="371318"/>
            </a:xfrm>
            <a:custGeom>
              <a:avLst/>
              <a:gdLst>
                <a:gd name="connsiteX0" fmla="*/ 97017 w 137744"/>
                <a:gd name="connsiteY0" fmla="*/ 267617 h 371318"/>
                <a:gd name="connsiteX1" fmla="*/ 61841 w 137744"/>
                <a:gd name="connsiteY1" fmla="*/ 167039 h 371318"/>
                <a:gd name="connsiteX2" fmla="*/ 0 w 137744"/>
                <a:gd name="connsiteY2" fmla="*/ 0 h 371318"/>
                <a:gd name="connsiteX3" fmla="*/ 950 w 137744"/>
                <a:gd name="connsiteY3" fmla="*/ 3488 h 371318"/>
                <a:gd name="connsiteX4" fmla="*/ 4950 w 137744"/>
                <a:gd name="connsiteY4" fmla="*/ 17770 h 371318"/>
                <a:gd name="connsiteX5" fmla="*/ 6100 w 137744"/>
                <a:gd name="connsiteY5" fmla="*/ 21825 h 371318"/>
                <a:gd name="connsiteX6" fmla="*/ 6685 w 137744"/>
                <a:gd name="connsiteY6" fmla="*/ 23834 h 371318"/>
                <a:gd name="connsiteX7" fmla="*/ 7233 w 137744"/>
                <a:gd name="connsiteY7" fmla="*/ 25734 h 371318"/>
                <a:gd name="connsiteX8" fmla="*/ 13643 w 137744"/>
                <a:gd name="connsiteY8" fmla="*/ 47705 h 371318"/>
                <a:gd name="connsiteX9" fmla="*/ 13862 w 137744"/>
                <a:gd name="connsiteY9" fmla="*/ 48472 h 371318"/>
                <a:gd name="connsiteX10" fmla="*/ 14502 w 137744"/>
                <a:gd name="connsiteY10" fmla="*/ 50663 h 371318"/>
                <a:gd name="connsiteX11" fmla="*/ 15031 w 137744"/>
                <a:gd name="connsiteY11" fmla="*/ 52490 h 371318"/>
                <a:gd name="connsiteX12" fmla="*/ 30062 w 137744"/>
                <a:gd name="connsiteY12" fmla="*/ 103701 h 371318"/>
                <a:gd name="connsiteX13" fmla="*/ 30226 w 137744"/>
                <a:gd name="connsiteY13" fmla="*/ 104249 h 371318"/>
                <a:gd name="connsiteX14" fmla="*/ 31268 w 137744"/>
                <a:gd name="connsiteY14" fmla="*/ 107774 h 371318"/>
                <a:gd name="connsiteX15" fmla="*/ 32181 w 137744"/>
                <a:gd name="connsiteY15" fmla="*/ 110897 h 371318"/>
                <a:gd name="connsiteX16" fmla="*/ 32729 w 137744"/>
                <a:gd name="connsiteY16" fmla="*/ 112741 h 371318"/>
                <a:gd name="connsiteX17" fmla="*/ 33368 w 137744"/>
                <a:gd name="connsiteY17" fmla="*/ 114915 h 371318"/>
                <a:gd name="connsiteX18" fmla="*/ 36911 w 137744"/>
                <a:gd name="connsiteY18" fmla="*/ 126695 h 371318"/>
                <a:gd name="connsiteX19" fmla="*/ 41331 w 137744"/>
                <a:gd name="connsiteY19" fmla="*/ 141160 h 371318"/>
                <a:gd name="connsiteX20" fmla="*/ 43851 w 137744"/>
                <a:gd name="connsiteY20" fmla="*/ 149543 h 371318"/>
                <a:gd name="connsiteX21" fmla="*/ 45477 w 137744"/>
                <a:gd name="connsiteY21" fmla="*/ 154602 h 371318"/>
                <a:gd name="connsiteX22" fmla="*/ 62042 w 137744"/>
                <a:gd name="connsiteY22" fmla="*/ 206196 h 371318"/>
                <a:gd name="connsiteX23" fmla="*/ 63320 w 137744"/>
                <a:gd name="connsiteY23" fmla="*/ 210087 h 371318"/>
                <a:gd name="connsiteX24" fmla="*/ 69493 w 137744"/>
                <a:gd name="connsiteY24" fmla="*/ 228679 h 371318"/>
                <a:gd name="connsiteX25" fmla="*/ 72069 w 137744"/>
                <a:gd name="connsiteY25" fmla="*/ 236167 h 371318"/>
                <a:gd name="connsiteX26" fmla="*/ 90570 w 137744"/>
                <a:gd name="connsiteY26" fmla="*/ 286812 h 371318"/>
                <a:gd name="connsiteX27" fmla="*/ 92341 w 137744"/>
                <a:gd name="connsiteY27" fmla="*/ 291597 h 371318"/>
                <a:gd name="connsiteX28" fmla="*/ 93236 w 137744"/>
                <a:gd name="connsiteY28" fmla="*/ 293917 h 371318"/>
                <a:gd name="connsiteX29" fmla="*/ 93583 w 137744"/>
                <a:gd name="connsiteY29" fmla="*/ 294867 h 371318"/>
                <a:gd name="connsiteX30" fmla="*/ 94021 w 137744"/>
                <a:gd name="connsiteY30" fmla="*/ 295963 h 371318"/>
                <a:gd name="connsiteX31" fmla="*/ 98185 w 137744"/>
                <a:gd name="connsiteY31" fmla="*/ 307268 h 371318"/>
                <a:gd name="connsiteX32" fmla="*/ 103153 w 137744"/>
                <a:gd name="connsiteY32" fmla="*/ 320728 h 371318"/>
                <a:gd name="connsiteX33" fmla="*/ 108541 w 137744"/>
                <a:gd name="connsiteY33" fmla="*/ 334389 h 371318"/>
                <a:gd name="connsiteX34" fmla="*/ 112066 w 137744"/>
                <a:gd name="connsiteY34" fmla="*/ 342097 h 371318"/>
                <a:gd name="connsiteX35" fmla="*/ 133781 w 137744"/>
                <a:gd name="connsiteY35" fmla="*/ 370606 h 371318"/>
                <a:gd name="connsiteX36" fmla="*/ 134749 w 137744"/>
                <a:gd name="connsiteY36" fmla="*/ 371318 h 371318"/>
                <a:gd name="connsiteX37" fmla="*/ 137014 w 137744"/>
                <a:gd name="connsiteY37" fmla="*/ 369711 h 371318"/>
                <a:gd name="connsiteX38" fmla="*/ 137745 w 137744"/>
                <a:gd name="connsiteY38" fmla="*/ 368962 h 371318"/>
                <a:gd name="connsiteX39" fmla="*/ 97017 w 137744"/>
                <a:gd name="connsiteY39" fmla="*/ 267617 h 37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744" h="371318">
                  <a:moveTo>
                    <a:pt x="97017" y="267617"/>
                  </a:moveTo>
                  <a:cubicBezTo>
                    <a:pt x="86570" y="233501"/>
                    <a:pt x="73804" y="200572"/>
                    <a:pt x="61841" y="167039"/>
                  </a:cubicBezTo>
                  <a:cubicBezTo>
                    <a:pt x="41897" y="111189"/>
                    <a:pt x="21460" y="55357"/>
                    <a:pt x="0" y="0"/>
                  </a:cubicBezTo>
                  <a:lnTo>
                    <a:pt x="950" y="3488"/>
                  </a:lnTo>
                  <a:cubicBezTo>
                    <a:pt x="2283" y="8310"/>
                    <a:pt x="3616" y="13040"/>
                    <a:pt x="4950" y="17770"/>
                  </a:cubicBezTo>
                  <a:lnTo>
                    <a:pt x="6100" y="21825"/>
                  </a:lnTo>
                  <a:cubicBezTo>
                    <a:pt x="6265" y="22373"/>
                    <a:pt x="6484" y="23103"/>
                    <a:pt x="6685" y="23834"/>
                  </a:cubicBezTo>
                  <a:cubicBezTo>
                    <a:pt x="6867" y="24473"/>
                    <a:pt x="7032" y="25113"/>
                    <a:pt x="7233" y="25734"/>
                  </a:cubicBezTo>
                  <a:cubicBezTo>
                    <a:pt x="9351" y="33185"/>
                    <a:pt x="11506" y="40454"/>
                    <a:pt x="13643" y="47705"/>
                  </a:cubicBezTo>
                  <a:lnTo>
                    <a:pt x="13862" y="48472"/>
                  </a:lnTo>
                  <a:cubicBezTo>
                    <a:pt x="14063" y="49129"/>
                    <a:pt x="14282" y="49878"/>
                    <a:pt x="14502" y="50663"/>
                  </a:cubicBezTo>
                  <a:lnTo>
                    <a:pt x="15031" y="52490"/>
                  </a:lnTo>
                  <a:cubicBezTo>
                    <a:pt x="19908" y="69676"/>
                    <a:pt x="25076" y="86972"/>
                    <a:pt x="30062" y="103701"/>
                  </a:cubicBezTo>
                  <a:lnTo>
                    <a:pt x="30226" y="104249"/>
                  </a:lnTo>
                  <a:cubicBezTo>
                    <a:pt x="30592" y="105381"/>
                    <a:pt x="30921" y="106569"/>
                    <a:pt x="31268" y="107774"/>
                  </a:cubicBezTo>
                  <a:cubicBezTo>
                    <a:pt x="31560" y="108815"/>
                    <a:pt x="31870" y="109856"/>
                    <a:pt x="32181" y="110897"/>
                  </a:cubicBezTo>
                  <a:cubicBezTo>
                    <a:pt x="32400" y="111682"/>
                    <a:pt x="32564" y="112212"/>
                    <a:pt x="32729" y="112741"/>
                  </a:cubicBezTo>
                  <a:cubicBezTo>
                    <a:pt x="32966" y="113454"/>
                    <a:pt x="33167" y="114166"/>
                    <a:pt x="33368" y="114915"/>
                  </a:cubicBezTo>
                  <a:lnTo>
                    <a:pt x="36911" y="126695"/>
                  </a:lnTo>
                  <a:cubicBezTo>
                    <a:pt x="38354" y="131553"/>
                    <a:pt x="39815" y="136320"/>
                    <a:pt x="41331" y="141160"/>
                  </a:cubicBezTo>
                  <a:lnTo>
                    <a:pt x="43851" y="149543"/>
                  </a:lnTo>
                  <a:cubicBezTo>
                    <a:pt x="44381" y="151223"/>
                    <a:pt x="44892" y="152940"/>
                    <a:pt x="45477" y="154602"/>
                  </a:cubicBezTo>
                  <a:cubicBezTo>
                    <a:pt x="51138" y="172938"/>
                    <a:pt x="56526" y="189723"/>
                    <a:pt x="62042" y="206196"/>
                  </a:cubicBezTo>
                  <a:lnTo>
                    <a:pt x="63320" y="210087"/>
                  </a:lnTo>
                  <a:cubicBezTo>
                    <a:pt x="65347" y="216443"/>
                    <a:pt x="67430" y="222543"/>
                    <a:pt x="69493" y="228679"/>
                  </a:cubicBezTo>
                  <a:lnTo>
                    <a:pt x="72069" y="236167"/>
                  </a:lnTo>
                  <a:cubicBezTo>
                    <a:pt x="77931" y="252970"/>
                    <a:pt x="84013" y="269572"/>
                    <a:pt x="90570" y="286812"/>
                  </a:cubicBezTo>
                  <a:cubicBezTo>
                    <a:pt x="91191" y="288602"/>
                    <a:pt x="91757" y="290100"/>
                    <a:pt x="92341" y="291597"/>
                  </a:cubicBezTo>
                  <a:lnTo>
                    <a:pt x="93236" y="293917"/>
                  </a:lnTo>
                  <a:cubicBezTo>
                    <a:pt x="93364" y="294209"/>
                    <a:pt x="93492" y="294538"/>
                    <a:pt x="93583" y="294867"/>
                  </a:cubicBezTo>
                  <a:cubicBezTo>
                    <a:pt x="93784" y="295250"/>
                    <a:pt x="93930" y="295616"/>
                    <a:pt x="94021" y="295963"/>
                  </a:cubicBezTo>
                  <a:cubicBezTo>
                    <a:pt x="95373" y="299506"/>
                    <a:pt x="96743" y="303323"/>
                    <a:pt x="98185" y="307268"/>
                  </a:cubicBezTo>
                  <a:cubicBezTo>
                    <a:pt x="99756" y="311632"/>
                    <a:pt x="101400" y="316181"/>
                    <a:pt x="103153" y="320728"/>
                  </a:cubicBezTo>
                  <a:cubicBezTo>
                    <a:pt x="104925" y="325769"/>
                    <a:pt x="106952" y="330663"/>
                    <a:pt x="108541" y="334389"/>
                  </a:cubicBezTo>
                  <a:cubicBezTo>
                    <a:pt x="109655" y="336946"/>
                    <a:pt x="110824" y="339521"/>
                    <a:pt x="112066" y="342097"/>
                  </a:cubicBezTo>
                  <a:cubicBezTo>
                    <a:pt x="118860" y="355940"/>
                    <a:pt x="125965" y="365273"/>
                    <a:pt x="133781" y="370606"/>
                  </a:cubicBezTo>
                  <a:lnTo>
                    <a:pt x="134749" y="371318"/>
                  </a:lnTo>
                  <a:cubicBezTo>
                    <a:pt x="135370" y="371008"/>
                    <a:pt x="136137" y="370497"/>
                    <a:pt x="137014" y="369711"/>
                  </a:cubicBezTo>
                  <a:cubicBezTo>
                    <a:pt x="137252" y="369492"/>
                    <a:pt x="137507" y="369199"/>
                    <a:pt x="137745" y="368962"/>
                  </a:cubicBezTo>
                  <a:cubicBezTo>
                    <a:pt x="122568" y="331467"/>
                    <a:pt x="108011" y="303505"/>
                    <a:pt x="97017" y="267617"/>
                  </a:cubicBezTo>
                  <a:close/>
                </a:path>
              </a:pathLst>
            </a:custGeom>
            <a:solidFill>
              <a:srgbClr val="B1B1B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AE57BF8E-A4EF-17F6-E486-54CE9B8BA87B}"/>
                </a:ext>
              </a:extLst>
            </p:cNvPr>
            <p:cNvSpPr/>
            <p:nvPr/>
          </p:nvSpPr>
          <p:spPr>
            <a:xfrm>
              <a:off x="8268351" y="4883023"/>
              <a:ext cx="332891" cy="506487"/>
            </a:xfrm>
            <a:custGeom>
              <a:avLst/>
              <a:gdLst>
                <a:gd name="connsiteX0" fmla="*/ 293388 w 332891"/>
                <a:gd name="connsiteY0" fmla="*/ 4858 h 506487"/>
                <a:gd name="connsiteX1" fmla="*/ 238779 w 332891"/>
                <a:gd name="connsiteY1" fmla="*/ 10666 h 506487"/>
                <a:gd name="connsiteX2" fmla="*/ 172756 w 332891"/>
                <a:gd name="connsiteY2" fmla="*/ 17387 h 506487"/>
                <a:gd name="connsiteX3" fmla="*/ 157305 w 332891"/>
                <a:gd name="connsiteY3" fmla="*/ 18556 h 506487"/>
                <a:gd name="connsiteX4" fmla="*/ 75264 w 332891"/>
                <a:gd name="connsiteY4" fmla="*/ 22647 h 506487"/>
                <a:gd name="connsiteX5" fmla="*/ 8237 w 332891"/>
                <a:gd name="connsiteY5" fmla="*/ 17314 h 506487"/>
                <a:gd name="connsiteX6" fmla="*/ 7963 w 332891"/>
                <a:gd name="connsiteY6" fmla="*/ 18228 h 506487"/>
                <a:gd name="connsiteX7" fmla="*/ 0 w 332891"/>
                <a:gd name="connsiteY7" fmla="*/ 39505 h 506487"/>
                <a:gd name="connsiteX8" fmla="*/ 2027 w 332891"/>
                <a:gd name="connsiteY8" fmla="*/ 47157 h 506487"/>
                <a:gd name="connsiteX9" fmla="*/ 6776 w 332891"/>
                <a:gd name="connsiteY9" fmla="*/ 64106 h 506487"/>
                <a:gd name="connsiteX10" fmla="*/ 88195 w 332891"/>
                <a:gd name="connsiteY10" fmla="*/ 83027 h 506487"/>
                <a:gd name="connsiteX11" fmla="*/ 207037 w 332891"/>
                <a:gd name="connsiteY11" fmla="*/ 96652 h 506487"/>
                <a:gd name="connsiteX12" fmla="*/ 261335 w 332891"/>
                <a:gd name="connsiteY12" fmla="*/ 114404 h 506487"/>
                <a:gd name="connsiteX13" fmla="*/ 262358 w 332891"/>
                <a:gd name="connsiteY13" fmla="*/ 157268 h 506487"/>
                <a:gd name="connsiteX14" fmla="*/ 207712 w 332891"/>
                <a:gd name="connsiteY14" fmla="*/ 346169 h 506487"/>
                <a:gd name="connsiteX15" fmla="*/ 177523 w 332891"/>
                <a:gd name="connsiteY15" fmla="*/ 506488 h 506487"/>
                <a:gd name="connsiteX16" fmla="*/ 180737 w 332891"/>
                <a:gd name="connsiteY16" fmla="*/ 500698 h 506487"/>
                <a:gd name="connsiteX17" fmla="*/ 182491 w 332891"/>
                <a:gd name="connsiteY17" fmla="*/ 497210 h 506487"/>
                <a:gd name="connsiteX18" fmla="*/ 197540 w 332891"/>
                <a:gd name="connsiteY18" fmla="*/ 459824 h 506487"/>
                <a:gd name="connsiteX19" fmla="*/ 200206 w 332891"/>
                <a:gd name="connsiteY19" fmla="*/ 452573 h 506487"/>
                <a:gd name="connsiteX20" fmla="*/ 210324 w 332891"/>
                <a:gd name="connsiteY20" fmla="*/ 425288 h 506487"/>
                <a:gd name="connsiteX21" fmla="*/ 211037 w 332891"/>
                <a:gd name="connsiteY21" fmla="*/ 423242 h 506487"/>
                <a:gd name="connsiteX22" fmla="*/ 211639 w 332891"/>
                <a:gd name="connsiteY22" fmla="*/ 421507 h 506487"/>
                <a:gd name="connsiteX23" fmla="*/ 219182 w 332891"/>
                <a:gd name="connsiteY23" fmla="*/ 399609 h 506487"/>
                <a:gd name="connsiteX24" fmla="*/ 220369 w 332891"/>
                <a:gd name="connsiteY24" fmla="*/ 396139 h 506487"/>
                <a:gd name="connsiteX25" fmla="*/ 220588 w 332891"/>
                <a:gd name="connsiteY25" fmla="*/ 395518 h 506487"/>
                <a:gd name="connsiteX26" fmla="*/ 221410 w 332891"/>
                <a:gd name="connsiteY26" fmla="*/ 393216 h 506487"/>
                <a:gd name="connsiteX27" fmla="*/ 223401 w 332891"/>
                <a:gd name="connsiteY27" fmla="*/ 387189 h 506487"/>
                <a:gd name="connsiteX28" fmla="*/ 223730 w 332891"/>
                <a:gd name="connsiteY28" fmla="*/ 386185 h 506487"/>
                <a:gd name="connsiteX29" fmla="*/ 235674 w 332891"/>
                <a:gd name="connsiteY29" fmla="*/ 348562 h 506487"/>
                <a:gd name="connsiteX30" fmla="*/ 237282 w 332891"/>
                <a:gd name="connsiteY30" fmla="*/ 343485 h 506487"/>
                <a:gd name="connsiteX31" fmla="*/ 237811 w 332891"/>
                <a:gd name="connsiteY31" fmla="*/ 341768 h 506487"/>
                <a:gd name="connsiteX32" fmla="*/ 239619 w 332891"/>
                <a:gd name="connsiteY32" fmla="*/ 335887 h 506487"/>
                <a:gd name="connsiteX33" fmla="*/ 239930 w 332891"/>
                <a:gd name="connsiteY33" fmla="*/ 334773 h 506487"/>
                <a:gd name="connsiteX34" fmla="*/ 240094 w 332891"/>
                <a:gd name="connsiteY34" fmla="*/ 334280 h 506487"/>
                <a:gd name="connsiteX35" fmla="*/ 240806 w 332891"/>
                <a:gd name="connsiteY35" fmla="*/ 332052 h 506487"/>
                <a:gd name="connsiteX36" fmla="*/ 241665 w 332891"/>
                <a:gd name="connsiteY36" fmla="*/ 329239 h 506487"/>
                <a:gd name="connsiteX37" fmla="*/ 248075 w 332891"/>
                <a:gd name="connsiteY37" fmla="*/ 308072 h 506487"/>
                <a:gd name="connsiteX38" fmla="*/ 249317 w 332891"/>
                <a:gd name="connsiteY38" fmla="*/ 303944 h 506487"/>
                <a:gd name="connsiteX39" fmla="*/ 259910 w 332891"/>
                <a:gd name="connsiteY39" fmla="*/ 268074 h 506487"/>
                <a:gd name="connsiteX40" fmla="*/ 267398 w 332891"/>
                <a:gd name="connsiteY40" fmla="*/ 242066 h 506487"/>
                <a:gd name="connsiteX41" fmla="*/ 267599 w 332891"/>
                <a:gd name="connsiteY41" fmla="*/ 241446 h 506487"/>
                <a:gd name="connsiteX42" fmla="*/ 268585 w 332891"/>
                <a:gd name="connsiteY42" fmla="*/ 238085 h 506487"/>
                <a:gd name="connsiteX43" fmla="*/ 268823 w 332891"/>
                <a:gd name="connsiteY43" fmla="*/ 237282 h 506487"/>
                <a:gd name="connsiteX44" fmla="*/ 269663 w 332891"/>
                <a:gd name="connsiteY44" fmla="*/ 234378 h 506487"/>
                <a:gd name="connsiteX45" fmla="*/ 269845 w 332891"/>
                <a:gd name="connsiteY45" fmla="*/ 233684 h 506487"/>
                <a:gd name="connsiteX46" fmla="*/ 273005 w 332891"/>
                <a:gd name="connsiteY46" fmla="*/ 222853 h 506487"/>
                <a:gd name="connsiteX47" fmla="*/ 276457 w 332891"/>
                <a:gd name="connsiteY47" fmla="*/ 211055 h 506487"/>
                <a:gd name="connsiteX48" fmla="*/ 282082 w 332891"/>
                <a:gd name="connsiteY48" fmla="*/ 190728 h 506487"/>
                <a:gd name="connsiteX49" fmla="*/ 293808 w 332891"/>
                <a:gd name="connsiteY49" fmla="*/ 148210 h 506487"/>
                <a:gd name="connsiteX50" fmla="*/ 294337 w 332891"/>
                <a:gd name="connsiteY50" fmla="*/ 146219 h 506487"/>
                <a:gd name="connsiteX51" fmla="*/ 294867 w 332891"/>
                <a:gd name="connsiteY51" fmla="*/ 144283 h 506487"/>
                <a:gd name="connsiteX52" fmla="*/ 301058 w 332891"/>
                <a:gd name="connsiteY52" fmla="*/ 121307 h 506487"/>
                <a:gd name="connsiteX53" fmla="*/ 301990 w 332891"/>
                <a:gd name="connsiteY53" fmla="*/ 117874 h 506487"/>
                <a:gd name="connsiteX54" fmla="*/ 302154 w 332891"/>
                <a:gd name="connsiteY54" fmla="*/ 117162 h 506487"/>
                <a:gd name="connsiteX55" fmla="*/ 308857 w 332891"/>
                <a:gd name="connsiteY55" fmla="*/ 92012 h 506487"/>
                <a:gd name="connsiteX56" fmla="*/ 309697 w 332891"/>
                <a:gd name="connsiteY56" fmla="*/ 88871 h 506487"/>
                <a:gd name="connsiteX57" fmla="*/ 310628 w 332891"/>
                <a:gd name="connsiteY57" fmla="*/ 85401 h 506487"/>
                <a:gd name="connsiteX58" fmla="*/ 320089 w 332891"/>
                <a:gd name="connsiteY58" fmla="*/ 49476 h 506487"/>
                <a:gd name="connsiteX59" fmla="*/ 321550 w 332891"/>
                <a:gd name="connsiteY59" fmla="*/ 44016 h 506487"/>
                <a:gd name="connsiteX60" fmla="*/ 321660 w 332891"/>
                <a:gd name="connsiteY60" fmla="*/ 43486 h 506487"/>
                <a:gd name="connsiteX61" fmla="*/ 326079 w 332891"/>
                <a:gd name="connsiteY61" fmla="*/ 26446 h 506487"/>
                <a:gd name="connsiteX62" fmla="*/ 327102 w 332891"/>
                <a:gd name="connsiteY62" fmla="*/ 22647 h 506487"/>
                <a:gd name="connsiteX63" fmla="*/ 332855 w 332891"/>
                <a:gd name="connsiteY63" fmla="*/ 146 h 506487"/>
                <a:gd name="connsiteX64" fmla="*/ 332892 w 332891"/>
                <a:gd name="connsiteY64" fmla="*/ 0 h 506487"/>
                <a:gd name="connsiteX65" fmla="*/ 293388 w 332891"/>
                <a:gd name="connsiteY65" fmla="*/ 4858 h 50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32891" h="506487">
                  <a:moveTo>
                    <a:pt x="293388" y="4858"/>
                  </a:moveTo>
                  <a:cubicBezTo>
                    <a:pt x="275197" y="6429"/>
                    <a:pt x="256677" y="8584"/>
                    <a:pt x="238779" y="10666"/>
                  </a:cubicBezTo>
                  <a:cubicBezTo>
                    <a:pt x="217192" y="13187"/>
                    <a:pt x="194873" y="15780"/>
                    <a:pt x="172756" y="17387"/>
                  </a:cubicBezTo>
                  <a:cubicBezTo>
                    <a:pt x="167752" y="17753"/>
                    <a:pt x="162601" y="18154"/>
                    <a:pt x="157305" y="18556"/>
                  </a:cubicBezTo>
                  <a:cubicBezTo>
                    <a:pt x="132193" y="20456"/>
                    <a:pt x="103738" y="22647"/>
                    <a:pt x="75264" y="22647"/>
                  </a:cubicBezTo>
                  <a:cubicBezTo>
                    <a:pt x="49750" y="22647"/>
                    <a:pt x="27725" y="20894"/>
                    <a:pt x="8237" y="17314"/>
                  </a:cubicBezTo>
                  <a:cubicBezTo>
                    <a:pt x="8146" y="17625"/>
                    <a:pt x="8055" y="17917"/>
                    <a:pt x="7963" y="18228"/>
                  </a:cubicBezTo>
                  <a:cubicBezTo>
                    <a:pt x="5954" y="25387"/>
                    <a:pt x="3781" y="32455"/>
                    <a:pt x="0" y="39505"/>
                  </a:cubicBezTo>
                  <a:cubicBezTo>
                    <a:pt x="713" y="42153"/>
                    <a:pt x="1388" y="44710"/>
                    <a:pt x="2027" y="47157"/>
                  </a:cubicBezTo>
                  <a:cubicBezTo>
                    <a:pt x="3817" y="53458"/>
                    <a:pt x="5424" y="59174"/>
                    <a:pt x="6776" y="64106"/>
                  </a:cubicBezTo>
                  <a:cubicBezTo>
                    <a:pt x="34719" y="66206"/>
                    <a:pt x="60563" y="77876"/>
                    <a:pt x="88195" y="83027"/>
                  </a:cubicBezTo>
                  <a:cubicBezTo>
                    <a:pt x="127462" y="90351"/>
                    <a:pt x="167186" y="94314"/>
                    <a:pt x="207037" y="96652"/>
                  </a:cubicBezTo>
                  <a:cubicBezTo>
                    <a:pt x="223876" y="97638"/>
                    <a:pt x="251856" y="95884"/>
                    <a:pt x="261335" y="114404"/>
                  </a:cubicBezTo>
                  <a:cubicBezTo>
                    <a:pt x="268293" y="128010"/>
                    <a:pt x="266978" y="142986"/>
                    <a:pt x="262358" y="157268"/>
                  </a:cubicBezTo>
                  <a:cubicBezTo>
                    <a:pt x="253628" y="184262"/>
                    <a:pt x="216936" y="309587"/>
                    <a:pt x="207712" y="346169"/>
                  </a:cubicBezTo>
                  <a:cubicBezTo>
                    <a:pt x="194398" y="398988"/>
                    <a:pt x="185741" y="452701"/>
                    <a:pt x="177523" y="506488"/>
                  </a:cubicBezTo>
                  <a:cubicBezTo>
                    <a:pt x="178564" y="504698"/>
                    <a:pt x="179641" y="502780"/>
                    <a:pt x="180737" y="500698"/>
                  </a:cubicBezTo>
                  <a:lnTo>
                    <a:pt x="182491" y="497210"/>
                  </a:lnTo>
                  <a:cubicBezTo>
                    <a:pt x="188773" y="484115"/>
                    <a:pt x="194252" y="468919"/>
                    <a:pt x="197540" y="459824"/>
                  </a:cubicBezTo>
                  <a:cubicBezTo>
                    <a:pt x="198654" y="456756"/>
                    <a:pt x="199549" y="454254"/>
                    <a:pt x="200206" y="452573"/>
                  </a:cubicBezTo>
                  <a:cubicBezTo>
                    <a:pt x="204188" y="442200"/>
                    <a:pt x="207402" y="433524"/>
                    <a:pt x="210324" y="425288"/>
                  </a:cubicBezTo>
                  <a:cubicBezTo>
                    <a:pt x="210489" y="424740"/>
                    <a:pt x="210763" y="423991"/>
                    <a:pt x="211037" y="423242"/>
                  </a:cubicBezTo>
                  <a:lnTo>
                    <a:pt x="211639" y="421507"/>
                  </a:lnTo>
                  <a:cubicBezTo>
                    <a:pt x="214233" y="414348"/>
                    <a:pt x="216680" y="407243"/>
                    <a:pt x="219182" y="399609"/>
                  </a:cubicBezTo>
                  <a:cubicBezTo>
                    <a:pt x="219712" y="398184"/>
                    <a:pt x="220059" y="397125"/>
                    <a:pt x="220369" y="396139"/>
                  </a:cubicBezTo>
                  <a:cubicBezTo>
                    <a:pt x="220388" y="396084"/>
                    <a:pt x="220552" y="395573"/>
                    <a:pt x="220588" y="395518"/>
                  </a:cubicBezTo>
                  <a:lnTo>
                    <a:pt x="221410" y="393216"/>
                  </a:lnTo>
                  <a:cubicBezTo>
                    <a:pt x="222050" y="391208"/>
                    <a:pt x="222725" y="389199"/>
                    <a:pt x="223401" y="387189"/>
                  </a:cubicBezTo>
                  <a:lnTo>
                    <a:pt x="223730" y="386185"/>
                  </a:lnTo>
                  <a:cubicBezTo>
                    <a:pt x="227602" y="374314"/>
                    <a:pt x="231729" y="361511"/>
                    <a:pt x="235674" y="348562"/>
                  </a:cubicBezTo>
                  <a:cubicBezTo>
                    <a:pt x="236314" y="346699"/>
                    <a:pt x="236807" y="345074"/>
                    <a:pt x="237282" y="343485"/>
                  </a:cubicBezTo>
                  <a:lnTo>
                    <a:pt x="237811" y="341768"/>
                  </a:lnTo>
                  <a:cubicBezTo>
                    <a:pt x="238487" y="339740"/>
                    <a:pt x="239053" y="337805"/>
                    <a:pt x="239619" y="335887"/>
                  </a:cubicBezTo>
                  <a:lnTo>
                    <a:pt x="239930" y="334773"/>
                  </a:lnTo>
                  <a:cubicBezTo>
                    <a:pt x="239985" y="334609"/>
                    <a:pt x="240039" y="334444"/>
                    <a:pt x="240094" y="334280"/>
                  </a:cubicBezTo>
                  <a:cubicBezTo>
                    <a:pt x="240368" y="333531"/>
                    <a:pt x="240587" y="332782"/>
                    <a:pt x="240806" y="332052"/>
                  </a:cubicBezTo>
                  <a:lnTo>
                    <a:pt x="241665" y="329239"/>
                  </a:lnTo>
                  <a:cubicBezTo>
                    <a:pt x="243838" y="322189"/>
                    <a:pt x="245993" y="315139"/>
                    <a:pt x="248075" y="308072"/>
                  </a:cubicBezTo>
                  <a:lnTo>
                    <a:pt x="249317" y="303944"/>
                  </a:lnTo>
                  <a:cubicBezTo>
                    <a:pt x="252878" y="292036"/>
                    <a:pt x="256385" y="280055"/>
                    <a:pt x="259910" y="268074"/>
                  </a:cubicBezTo>
                  <a:cubicBezTo>
                    <a:pt x="262467" y="259435"/>
                    <a:pt x="265024" y="250742"/>
                    <a:pt x="267398" y="242066"/>
                  </a:cubicBezTo>
                  <a:cubicBezTo>
                    <a:pt x="267435" y="241976"/>
                    <a:pt x="267562" y="241519"/>
                    <a:pt x="267599" y="241446"/>
                  </a:cubicBezTo>
                  <a:cubicBezTo>
                    <a:pt x="267946" y="240313"/>
                    <a:pt x="268293" y="239199"/>
                    <a:pt x="268585" y="238085"/>
                  </a:cubicBezTo>
                  <a:cubicBezTo>
                    <a:pt x="268640" y="237811"/>
                    <a:pt x="268732" y="237537"/>
                    <a:pt x="268823" y="237282"/>
                  </a:cubicBezTo>
                  <a:cubicBezTo>
                    <a:pt x="269188" y="236314"/>
                    <a:pt x="269425" y="235327"/>
                    <a:pt x="269663" y="234378"/>
                  </a:cubicBezTo>
                  <a:cubicBezTo>
                    <a:pt x="269700" y="234286"/>
                    <a:pt x="269827" y="233757"/>
                    <a:pt x="269845" y="233684"/>
                  </a:cubicBezTo>
                  <a:cubicBezTo>
                    <a:pt x="270923" y="230068"/>
                    <a:pt x="271964" y="226469"/>
                    <a:pt x="273005" y="222853"/>
                  </a:cubicBezTo>
                  <a:cubicBezTo>
                    <a:pt x="274156" y="218927"/>
                    <a:pt x="275288" y="214982"/>
                    <a:pt x="276457" y="211055"/>
                  </a:cubicBezTo>
                  <a:lnTo>
                    <a:pt x="282082" y="190728"/>
                  </a:lnTo>
                  <a:cubicBezTo>
                    <a:pt x="286119" y="176610"/>
                    <a:pt x="289954" y="162419"/>
                    <a:pt x="293808" y="148210"/>
                  </a:cubicBezTo>
                  <a:cubicBezTo>
                    <a:pt x="293953" y="147625"/>
                    <a:pt x="294154" y="146931"/>
                    <a:pt x="294337" y="146219"/>
                  </a:cubicBezTo>
                  <a:cubicBezTo>
                    <a:pt x="294538" y="145580"/>
                    <a:pt x="294721" y="144941"/>
                    <a:pt x="294867" y="144283"/>
                  </a:cubicBezTo>
                  <a:cubicBezTo>
                    <a:pt x="297077" y="136448"/>
                    <a:pt x="299122" y="128960"/>
                    <a:pt x="301058" y="121307"/>
                  </a:cubicBezTo>
                  <a:cubicBezTo>
                    <a:pt x="301478" y="119938"/>
                    <a:pt x="301734" y="118878"/>
                    <a:pt x="301990" y="117874"/>
                  </a:cubicBezTo>
                  <a:lnTo>
                    <a:pt x="302154" y="117162"/>
                  </a:lnTo>
                  <a:cubicBezTo>
                    <a:pt x="304528" y="108705"/>
                    <a:pt x="306738" y="100359"/>
                    <a:pt x="308857" y="92012"/>
                  </a:cubicBezTo>
                  <a:lnTo>
                    <a:pt x="309697" y="88871"/>
                  </a:lnTo>
                  <a:cubicBezTo>
                    <a:pt x="310007" y="87720"/>
                    <a:pt x="310300" y="86552"/>
                    <a:pt x="310628" y="85401"/>
                  </a:cubicBezTo>
                  <a:cubicBezTo>
                    <a:pt x="313843" y="73493"/>
                    <a:pt x="317021" y="61439"/>
                    <a:pt x="320089" y="49476"/>
                  </a:cubicBezTo>
                  <a:lnTo>
                    <a:pt x="321550" y="44016"/>
                  </a:lnTo>
                  <a:cubicBezTo>
                    <a:pt x="321586" y="43833"/>
                    <a:pt x="321623" y="43650"/>
                    <a:pt x="321660" y="43486"/>
                  </a:cubicBezTo>
                  <a:cubicBezTo>
                    <a:pt x="323193" y="37770"/>
                    <a:pt x="324655" y="32162"/>
                    <a:pt x="326079" y="26446"/>
                  </a:cubicBezTo>
                  <a:cubicBezTo>
                    <a:pt x="326554" y="24912"/>
                    <a:pt x="326828" y="23743"/>
                    <a:pt x="327102" y="22647"/>
                  </a:cubicBezTo>
                  <a:cubicBezTo>
                    <a:pt x="329129" y="14849"/>
                    <a:pt x="330992" y="7507"/>
                    <a:pt x="332855" y="146"/>
                  </a:cubicBezTo>
                  <a:lnTo>
                    <a:pt x="332892" y="0"/>
                  </a:lnTo>
                  <a:cubicBezTo>
                    <a:pt x="318537" y="2502"/>
                    <a:pt x="304601" y="3909"/>
                    <a:pt x="293388" y="4858"/>
                  </a:cubicBezTo>
                  <a:close/>
                </a:path>
              </a:pathLst>
            </a:custGeom>
            <a:solidFill>
              <a:srgbClr val="F0EFE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3B0D5354-BFF0-E502-9D1D-4B9EFAB182DE}"/>
                </a:ext>
              </a:extLst>
            </p:cNvPr>
            <p:cNvSpPr/>
            <p:nvPr/>
          </p:nvSpPr>
          <p:spPr>
            <a:xfrm>
              <a:off x="8260224" y="4891626"/>
              <a:ext cx="18775" cy="40472"/>
            </a:xfrm>
            <a:custGeom>
              <a:avLst/>
              <a:gdLst>
                <a:gd name="connsiteX0" fmla="*/ 11104 w 18775"/>
                <a:gd name="connsiteY0" fmla="*/ 0 h 40472"/>
                <a:gd name="connsiteX1" fmla="*/ 0 w 18775"/>
                <a:gd name="connsiteY1" fmla="*/ 29934 h 40472"/>
                <a:gd name="connsiteX2" fmla="*/ 2849 w 18775"/>
                <a:gd name="connsiteY2" fmla="*/ 40472 h 40472"/>
                <a:gd name="connsiteX3" fmla="*/ 6009 w 18775"/>
                <a:gd name="connsiteY3" fmla="*/ 35687 h 40472"/>
                <a:gd name="connsiteX4" fmla="*/ 15524 w 18775"/>
                <a:gd name="connsiteY4" fmla="*/ 11689 h 40472"/>
                <a:gd name="connsiteX5" fmla="*/ 18775 w 18775"/>
                <a:gd name="connsiteY5" fmla="*/ 1442 h 40472"/>
                <a:gd name="connsiteX6" fmla="*/ 11104 w 18775"/>
                <a:gd name="connsiteY6" fmla="*/ 0 h 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75" h="40472">
                  <a:moveTo>
                    <a:pt x="11104" y="0"/>
                  </a:moveTo>
                  <a:cubicBezTo>
                    <a:pt x="8091" y="9314"/>
                    <a:pt x="6009" y="19980"/>
                    <a:pt x="0" y="29934"/>
                  </a:cubicBezTo>
                  <a:cubicBezTo>
                    <a:pt x="1041" y="33623"/>
                    <a:pt x="1973" y="37148"/>
                    <a:pt x="2849" y="40472"/>
                  </a:cubicBezTo>
                  <a:cubicBezTo>
                    <a:pt x="3945" y="39029"/>
                    <a:pt x="4986" y="37477"/>
                    <a:pt x="6009" y="35687"/>
                  </a:cubicBezTo>
                  <a:cubicBezTo>
                    <a:pt x="10885" y="27706"/>
                    <a:pt x="13296" y="19213"/>
                    <a:pt x="15524" y="11689"/>
                  </a:cubicBezTo>
                  <a:cubicBezTo>
                    <a:pt x="16584" y="7999"/>
                    <a:pt x="17606" y="4584"/>
                    <a:pt x="18775" y="1442"/>
                  </a:cubicBezTo>
                  <a:cubicBezTo>
                    <a:pt x="16218" y="986"/>
                    <a:pt x="13643" y="529"/>
                    <a:pt x="11104" y="0"/>
                  </a:cubicBezTo>
                  <a:close/>
                </a:path>
              </a:pathLst>
            </a:custGeom>
            <a:solidFill>
              <a:srgbClr val="E4C48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21877585-A5F8-EAA0-200F-3BAD43727F6E}"/>
                </a:ext>
              </a:extLst>
            </p:cNvPr>
            <p:cNvSpPr/>
            <p:nvPr/>
          </p:nvSpPr>
          <p:spPr>
            <a:xfrm>
              <a:off x="8220792" y="4775867"/>
              <a:ext cx="435571" cy="170704"/>
            </a:xfrm>
            <a:custGeom>
              <a:avLst/>
              <a:gdLst>
                <a:gd name="connsiteX0" fmla="*/ 435131 w 435571"/>
                <a:gd name="connsiteY0" fmla="*/ 71433 h 170704"/>
                <a:gd name="connsiteX1" fmla="*/ 403828 w 435571"/>
                <a:gd name="connsiteY1" fmla="*/ 152688 h 170704"/>
                <a:gd name="connsiteX2" fmla="*/ 31030 w 435571"/>
                <a:gd name="connsiteY2" fmla="*/ 151537 h 170704"/>
                <a:gd name="connsiteX3" fmla="*/ 0 w 435571"/>
                <a:gd name="connsiteY3" fmla="*/ 70191 h 170704"/>
                <a:gd name="connsiteX4" fmla="*/ 10721 w 435571"/>
                <a:gd name="connsiteY4" fmla="*/ 9154 h 170704"/>
                <a:gd name="connsiteX5" fmla="*/ 10611 w 435571"/>
                <a:gd name="connsiteY5" fmla="*/ 9099 h 170704"/>
                <a:gd name="connsiteX6" fmla="*/ 13077 w 435571"/>
                <a:gd name="connsiteY6" fmla="*/ 6140 h 170704"/>
                <a:gd name="connsiteX7" fmla="*/ 14483 w 435571"/>
                <a:gd name="connsiteY7" fmla="*/ 4989 h 170704"/>
                <a:gd name="connsiteX8" fmla="*/ 16127 w 435571"/>
                <a:gd name="connsiteY8" fmla="*/ 3985 h 170704"/>
                <a:gd name="connsiteX9" fmla="*/ 17698 w 435571"/>
                <a:gd name="connsiteY9" fmla="*/ 3254 h 170704"/>
                <a:gd name="connsiteX10" fmla="*/ 19761 w 435571"/>
                <a:gd name="connsiteY10" fmla="*/ 2688 h 170704"/>
                <a:gd name="connsiteX11" fmla="*/ 21496 w 435571"/>
                <a:gd name="connsiteY11" fmla="*/ 2360 h 170704"/>
                <a:gd name="connsiteX12" fmla="*/ 31359 w 435571"/>
                <a:gd name="connsiteY12" fmla="*/ 3090 h 170704"/>
                <a:gd name="connsiteX13" fmla="*/ 411170 w 435571"/>
                <a:gd name="connsiteY13" fmla="*/ 880 h 170704"/>
                <a:gd name="connsiteX14" fmla="*/ 414713 w 435571"/>
                <a:gd name="connsiteY14" fmla="*/ 205 h 170704"/>
                <a:gd name="connsiteX15" fmla="*/ 433141 w 435571"/>
                <a:gd name="connsiteY15" fmla="*/ 12971 h 170704"/>
                <a:gd name="connsiteX16" fmla="*/ 433214 w 435571"/>
                <a:gd name="connsiteY16" fmla="*/ 13299 h 170704"/>
                <a:gd name="connsiteX17" fmla="*/ 435131 w 435571"/>
                <a:gd name="connsiteY17" fmla="*/ 71433 h 17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571" h="170704">
                  <a:moveTo>
                    <a:pt x="435131" y="71433"/>
                  </a:moveTo>
                  <a:cubicBezTo>
                    <a:pt x="436282" y="115393"/>
                    <a:pt x="437597" y="145766"/>
                    <a:pt x="403828" y="152688"/>
                  </a:cubicBezTo>
                  <a:cubicBezTo>
                    <a:pt x="280256" y="177051"/>
                    <a:pt x="154529" y="176741"/>
                    <a:pt x="31030" y="151537"/>
                  </a:cubicBezTo>
                  <a:cubicBezTo>
                    <a:pt x="13990" y="148158"/>
                    <a:pt x="0" y="129383"/>
                    <a:pt x="0" y="70191"/>
                  </a:cubicBezTo>
                  <a:cubicBezTo>
                    <a:pt x="3671" y="43909"/>
                    <a:pt x="3014" y="20295"/>
                    <a:pt x="10721" y="9154"/>
                  </a:cubicBezTo>
                  <a:cubicBezTo>
                    <a:pt x="10684" y="9135"/>
                    <a:pt x="10648" y="9117"/>
                    <a:pt x="10611" y="9099"/>
                  </a:cubicBezTo>
                  <a:cubicBezTo>
                    <a:pt x="11360" y="8040"/>
                    <a:pt x="12164" y="7053"/>
                    <a:pt x="13077" y="6140"/>
                  </a:cubicBezTo>
                  <a:cubicBezTo>
                    <a:pt x="13497" y="5720"/>
                    <a:pt x="13990" y="5318"/>
                    <a:pt x="14483" y="4989"/>
                  </a:cubicBezTo>
                  <a:cubicBezTo>
                    <a:pt x="14977" y="4569"/>
                    <a:pt x="15542" y="4241"/>
                    <a:pt x="16127" y="3985"/>
                  </a:cubicBezTo>
                  <a:cubicBezTo>
                    <a:pt x="16620" y="3674"/>
                    <a:pt x="17113" y="3419"/>
                    <a:pt x="17698" y="3254"/>
                  </a:cubicBezTo>
                  <a:cubicBezTo>
                    <a:pt x="18355" y="3017"/>
                    <a:pt x="19013" y="2761"/>
                    <a:pt x="19761" y="2688"/>
                  </a:cubicBezTo>
                  <a:cubicBezTo>
                    <a:pt x="20255" y="2524"/>
                    <a:pt x="20894" y="2433"/>
                    <a:pt x="21496" y="2360"/>
                  </a:cubicBezTo>
                  <a:cubicBezTo>
                    <a:pt x="24291" y="1940"/>
                    <a:pt x="27578" y="2195"/>
                    <a:pt x="31359" y="3090"/>
                  </a:cubicBezTo>
                  <a:cubicBezTo>
                    <a:pt x="157250" y="30668"/>
                    <a:pt x="285607" y="29938"/>
                    <a:pt x="411170" y="880"/>
                  </a:cubicBezTo>
                  <a:cubicBezTo>
                    <a:pt x="412393" y="533"/>
                    <a:pt x="413635" y="278"/>
                    <a:pt x="414713" y="205"/>
                  </a:cubicBezTo>
                  <a:cubicBezTo>
                    <a:pt x="425160" y="-1110"/>
                    <a:pt x="430511" y="4003"/>
                    <a:pt x="433141" y="12971"/>
                  </a:cubicBezTo>
                  <a:cubicBezTo>
                    <a:pt x="433214" y="13062"/>
                    <a:pt x="433214" y="13226"/>
                    <a:pt x="433214" y="13299"/>
                  </a:cubicBezTo>
                  <a:cubicBezTo>
                    <a:pt x="437104" y="26888"/>
                    <a:pt x="434967" y="49206"/>
                    <a:pt x="435131" y="71433"/>
                  </a:cubicBezTo>
                  <a:close/>
                </a:path>
              </a:pathLst>
            </a:custGeom>
            <a:solidFill>
              <a:srgbClr val="E2B47F"/>
            </a:solidFill>
            <a:ln w="53568" cap="flat">
              <a:solidFill>
                <a:srgbClr val="CC936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E15ED677-6F47-5732-FC1A-D6E66EE53207}"/>
                </a:ext>
              </a:extLst>
            </p:cNvPr>
            <p:cNvSpPr/>
            <p:nvPr/>
          </p:nvSpPr>
          <p:spPr>
            <a:xfrm>
              <a:off x="8230746" y="4788436"/>
              <a:ext cx="417799" cy="68947"/>
            </a:xfrm>
            <a:custGeom>
              <a:avLst/>
              <a:gdLst>
                <a:gd name="connsiteX0" fmla="*/ 50809 w 417799"/>
                <a:gd name="connsiteY0" fmla="*/ 41933 h 68947"/>
                <a:gd name="connsiteX1" fmla="*/ 94167 w 417799"/>
                <a:gd name="connsiteY1" fmla="*/ 62370 h 68947"/>
                <a:gd name="connsiteX2" fmla="*/ 143735 w 417799"/>
                <a:gd name="connsiteY2" fmla="*/ 68671 h 68947"/>
                <a:gd name="connsiteX3" fmla="*/ 178399 w 417799"/>
                <a:gd name="connsiteY3" fmla="*/ 61165 h 68947"/>
                <a:gd name="connsiteX4" fmla="*/ 220534 w 417799"/>
                <a:gd name="connsiteY4" fmla="*/ 39760 h 68947"/>
                <a:gd name="connsiteX5" fmla="*/ 243217 w 417799"/>
                <a:gd name="connsiteY5" fmla="*/ 51905 h 68947"/>
                <a:gd name="connsiteX6" fmla="*/ 275562 w 417799"/>
                <a:gd name="connsiteY6" fmla="*/ 59923 h 68947"/>
                <a:gd name="connsiteX7" fmla="*/ 329951 w 417799"/>
                <a:gd name="connsiteY7" fmla="*/ 55795 h 68947"/>
                <a:gd name="connsiteX8" fmla="*/ 349402 w 417799"/>
                <a:gd name="connsiteY8" fmla="*/ 43376 h 68947"/>
                <a:gd name="connsiteX9" fmla="*/ 393052 w 417799"/>
                <a:gd name="connsiteY9" fmla="*/ 17716 h 68947"/>
                <a:gd name="connsiteX10" fmla="*/ 417799 w 417799"/>
                <a:gd name="connsiteY10" fmla="*/ 20272 h 68947"/>
                <a:gd name="connsiteX11" fmla="*/ 416027 w 417799"/>
                <a:gd name="connsiteY11" fmla="*/ 7817 h 68947"/>
                <a:gd name="connsiteX12" fmla="*/ 415735 w 417799"/>
                <a:gd name="connsiteY12" fmla="*/ 6794 h 68947"/>
                <a:gd name="connsiteX13" fmla="*/ 407863 w 417799"/>
                <a:gd name="connsiteY13" fmla="*/ 0 h 68947"/>
                <a:gd name="connsiteX14" fmla="*/ 405690 w 417799"/>
                <a:gd name="connsiteY14" fmla="*/ 146 h 68947"/>
                <a:gd name="connsiteX15" fmla="*/ 403188 w 417799"/>
                <a:gd name="connsiteY15" fmla="*/ 602 h 68947"/>
                <a:gd name="connsiteX16" fmla="*/ 205612 w 417799"/>
                <a:gd name="connsiteY16" fmla="*/ 8967 h 68947"/>
                <a:gd name="connsiteX17" fmla="*/ 19798 w 417799"/>
                <a:gd name="connsiteY17" fmla="*/ 2904 h 68947"/>
                <a:gd name="connsiteX18" fmla="*/ 12657 w 417799"/>
                <a:gd name="connsiteY18" fmla="*/ 2246 h 68947"/>
                <a:gd name="connsiteX19" fmla="*/ 8712 w 417799"/>
                <a:gd name="connsiteY19" fmla="*/ 3708 h 68947"/>
                <a:gd name="connsiteX20" fmla="*/ 7908 w 417799"/>
                <a:gd name="connsiteY20" fmla="*/ 4511 h 68947"/>
                <a:gd name="connsiteX21" fmla="*/ 6976 w 417799"/>
                <a:gd name="connsiteY21" fmla="*/ 5881 h 68947"/>
                <a:gd name="connsiteX22" fmla="*/ 37 w 417799"/>
                <a:gd name="connsiteY22" fmla="*/ 40655 h 68947"/>
                <a:gd name="connsiteX23" fmla="*/ 0 w 417799"/>
                <a:gd name="connsiteY23" fmla="*/ 40947 h 68947"/>
                <a:gd name="connsiteX24" fmla="*/ 50809 w 417799"/>
                <a:gd name="connsiteY24" fmla="*/ 41933 h 6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799" h="68947">
                  <a:moveTo>
                    <a:pt x="50809" y="41933"/>
                  </a:moveTo>
                  <a:cubicBezTo>
                    <a:pt x="65384" y="48380"/>
                    <a:pt x="79136" y="56982"/>
                    <a:pt x="94167" y="62370"/>
                  </a:cubicBezTo>
                  <a:cubicBezTo>
                    <a:pt x="109764" y="67941"/>
                    <a:pt x="127261" y="69694"/>
                    <a:pt x="143735" y="68671"/>
                  </a:cubicBezTo>
                  <a:cubicBezTo>
                    <a:pt x="155332" y="67941"/>
                    <a:pt x="167843" y="66352"/>
                    <a:pt x="178399" y="61165"/>
                  </a:cubicBezTo>
                  <a:cubicBezTo>
                    <a:pt x="192079" y="54425"/>
                    <a:pt x="203694" y="37440"/>
                    <a:pt x="220534" y="39760"/>
                  </a:cubicBezTo>
                  <a:cubicBezTo>
                    <a:pt x="229501" y="41002"/>
                    <a:pt x="235875" y="47540"/>
                    <a:pt x="243217" y="51905"/>
                  </a:cubicBezTo>
                  <a:cubicBezTo>
                    <a:pt x="253225" y="57823"/>
                    <a:pt x="264311" y="59466"/>
                    <a:pt x="275562" y="59923"/>
                  </a:cubicBezTo>
                  <a:cubicBezTo>
                    <a:pt x="293734" y="60654"/>
                    <a:pt x="312546" y="62206"/>
                    <a:pt x="329951" y="55795"/>
                  </a:cubicBezTo>
                  <a:cubicBezTo>
                    <a:pt x="337147" y="53147"/>
                    <a:pt x="343941" y="48764"/>
                    <a:pt x="349402" y="43376"/>
                  </a:cubicBezTo>
                  <a:cubicBezTo>
                    <a:pt x="361145" y="31779"/>
                    <a:pt x="375208" y="17716"/>
                    <a:pt x="393052" y="17716"/>
                  </a:cubicBezTo>
                  <a:cubicBezTo>
                    <a:pt x="401727" y="17716"/>
                    <a:pt x="409800" y="19049"/>
                    <a:pt x="417799" y="20272"/>
                  </a:cubicBezTo>
                  <a:cubicBezTo>
                    <a:pt x="417525" y="15488"/>
                    <a:pt x="416995" y="11232"/>
                    <a:pt x="416027" y="7817"/>
                  </a:cubicBezTo>
                  <a:lnTo>
                    <a:pt x="415735" y="6794"/>
                  </a:lnTo>
                  <a:cubicBezTo>
                    <a:pt x="413690" y="529"/>
                    <a:pt x="410859" y="0"/>
                    <a:pt x="407863" y="0"/>
                  </a:cubicBezTo>
                  <a:cubicBezTo>
                    <a:pt x="407188" y="0"/>
                    <a:pt x="406457" y="55"/>
                    <a:pt x="405690" y="146"/>
                  </a:cubicBezTo>
                  <a:cubicBezTo>
                    <a:pt x="405069" y="201"/>
                    <a:pt x="404375" y="274"/>
                    <a:pt x="403188" y="602"/>
                  </a:cubicBezTo>
                  <a:cubicBezTo>
                    <a:pt x="338243" y="15633"/>
                    <a:pt x="271288" y="8967"/>
                    <a:pt x="205612" y="8967"/>
                  </a:cubicBezTo>
                  <a:cubicBezTo>
                    <a:pt x="143278" y="8967"/>
                    <a:pt x="81346" y="16382"/>
                    <a:pt x="19798" y="2904"/>
                  </a:cubicBezTo>
                  <a:cubicBezTo>
                    <a:pt x="16821" y="2192"/>
                    <a:pt x="14556" y="1990"/>
                    <a:pt x="12657" y="2246"/>
                  </a:cubicBezTo>
                  <a:lnTo>
                    <a:pt x="8712" y="3708"/>
                  </a:lnTo>
                  <a:cubicBezTo>
                    <a:pt x="8419" y="4000"/>
                    <a:pt x="8146" y="4273"/>
                    <a:pt x="7908" y="4511"/>
                  </a:cubicBezTo>
                  <a:lnTo>
                    <a:pt x="6976" y="5881"/>
                  </a:lnTo>
                  <a:cubicBezTo>
                    <a:pt x="2685" y="12072"/>
                    <a:pt x="1461" y="25313"/>
                    <a:pt x="37" y="40655"/>
                  </a:cubicBezTo>
                  <a:cubicBezTo>
                    <a:pt x="18" y="40746"/>
                    <a:pt x="18" y="40837"/>
                    <a:pt x="0" y="40947"/>
                  </a:cubicBezTo>
                  <a:cubicBezTo>
                    <a:pt x="16802" y="42956"/>
                    <a:pt x="33842" y="34408"/>
                    <a:pt x="50809" y="41933"/>
                  </a:cubicBezTo>
                  <a:close/>
                </a:path>
              </a:pathLst>
            </a:custGeom>
            <a:solidFill>
              <a:srgbClr val="F0EFE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D152010-6BA1-414C-70A3-F1222984BCD6}"/>
                </a:ext>
              </a:extLst>
            </p:cNvPr>
            <p:cNvSpPr/>
            <p:nvPr/>
          </p:nvSpPr>
          <p:spPr>
            <a:xfrm>
              <a:off x="8277415" y="4872461"/>
              <a:ext cx="29240" cy="27308"/>
            </a:xfrm>
            <a:custGeom>
              <a:avLst/>
              <a:gdLst>
                <a:gd name="connsiteX0" fmla="*/ 29216 w 29240"/>
                <a:gd name="connsiteY0" fmla="*/ 13375 h 27308"/>
                <a:gd name="connsiteX1" fmla="*/ 29088 w 29240"/>
                <a:gd name="connsiteY1" fmla="*/ 16187 h 27308"/>
                <a:gd name="connsiteX2" fmla="*/ 6752 w 29240"/>
                <a:gd name="connsiteY2" fmla="*/ 25484 h 27308"/>
                <a:gd name="connsiteX3" fmla="*/ 232 w 29240"/>
                <a:gd name="connsiteY3" fmla="*/ 10599 h 27308"/>
                <a:gd name="connsiteX4" fmla="*/ 5108 w 29240"/>
                <a:gd name="connsiteY4" fmla="*/ 3549 h 27308"/>
                <a:gd name="connsiteX5" fmla="*/ 29216 w 29240"/>
                <a:gd name="connsiteY5" fmla="*/ 13375 h 2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40" h="27308">
                  <a:moveTo>
                    <a:pt x="29216" y="13375"/>
                  </a:moveTo>
                  <a:cubicBezTo>
                    <a:pt x="29271" y="14306"/>
                    <a:pt x="29234" y="15238"/>
                    <a:pt x="29088" y="16187"/>
                  </a:cubicBezTo>
                  <a:cubicBezTo>
                    <a:pt x="27682" y="25959"/>
                    <a:pt x="14824" y="29958"/>
                    <a:pt x="6752" y="25484"/>
                  </a:cubicBezTo>
                  <a:cubicBezTo>
                    <a:pt x="2368" y="23055"/>
                    <a:pt x="-919" y="15585"/>
                    <a:pt x="232" y="10599"/>
                  </a:cubicBezTo>
                  <a:cubicBezTo>
                    <a:pt x="925" y="7677"/>
                    <a:pt x="2752" y="5339"/>
                    <a:pt x="5108" y="3549"/>
                  </a:cubicBezTo>
                  <a:cubicBezTo>
                    <a:pt x="14715" y="-3738"/>
                    <a:pt x="28522" y="517"/>
                    <a:pt x="29216" y="13375"/>
                  </a:cubicBezTo>
                  <a:close/>
                </a:path>
              </a:pathLst>
            </a:custGeom>
            <a:solidFill>
              <a:srgbClr val="E0A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04E0489D-EFE5-9BCD-E746-C221991553FA}"/>
                </a:ext>
              </a:extLst>
            </p:cNvPr>
            <p:cNvSpPr/>
            <p:nvPr/>
          </p:nvSpPr>
          <p:spPr>
            <a:xfrm>
              <a:off x="8421436" y="4886122"/>
              <a:ext cx="29213" cy="27309"/>
            </a:xfrm>
            <a:custGeom>
              <a:avLst/>
              <a:gdLst>
                <a:gd name="connsiteX0" fmla="*/ 29186 w 29213"/>
                <a:gd name="connsiteY0" fmla="*/ 13357 h 27309"/>
                <a:gd name="connsiteX1" fmla="*/ 29058 w 29213"/>
                <a:gd name="connsiteY1" fmla="*/ 16188 h 27309"/>
                <a:gd name="connsiteX2" fmla="*/ 6740 w 29213"/>
                <a:gd name="connsiteY2" fmla="*/ 25484 h 27309"/>
                <a:gd name="connsiteX3" fmla="*/ 238 w 29213"/>
                <a:gd name="connsiteY3" fmla="*/ 10599 h 27309"/>
                <a:gd name="connsiteX4" fmla="*/ 5096 w 29213"/>
                <a:gd name="connsiteY4" fmla="*/ 3550 h 27309"/>
                <a:gd name="connsiteX5" fmla="*/ 29186 w 29213"/>
                <a:gd name="connsiteY5" fmla="*/ 13357 h 27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13" h="27309">
                  <a:moveTo>
                    <a:pt x="29186" y="13357"/>
                  </a:moveTo>
                  <a:cubicBezTo>
                    <a:pt x="29241" y="14288"/>
                    <a:pt x="29223" y="15238"/>
                    <a:pt x="29058" y="16188"/>
                  </a:cubicBezTo>
                  <a:cubicBezTo>
                    <a:pt x="27670" y="25959"/>
                    <a:pt x="14813" y="29959"/>
                    <a:pt x="6740" y="25484"/>
                  </a:cubicBezTo>
                  <a:cubicBezTo>
                    <a:pt x="2357" y="23055"/>
                    <a:pt x="-931" y="15604"/>
                    <a:pt x="238" y="10599"/>
                  </a:cubicBezTo>
                  <a:cubicBezTo>
                    <a:pt x="896" y="7659"/>
                    <a:pt x="2722" y="5339"/>
                    <a:pt x="5096" y="3550"/>
                  </a:cubicBezTo>
                  <a:cubicBezTo>
                    <a:pt x="14703" y="-3738"/>
                    <a:pt x="28492" y="518"/>
                    <a:pt x="29186" y="13357"/>
                  </a:cubicBezTo>
                  <a:close/>
                </a:path>
              </a:pathLst>
            </a:custGeom>
            <a:solidFill>
              <a:srgbClr val="E0A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8A151DA5-A5EF-E3A5-0C56-257FB63EF4BE}"/>
                </a:ext>
              </a:extLst>
            </p:cNvPr>
            <p:cNvSpPr/>
            <p:nvPr/>
          </p:nvSpPr>
          <p:spPr>
            <a:xfrm>
              <a:off x="8561524" y="4869803"/>
              <a:ext cx="29223" cy="27308"/>
            </a:xfrm>
            <a:custGeom>
              <a:avLst/>
              <a:gdLst>
                <a:gd name="connsiteX0" fmla="*/ 29198 w 29223"/>
                <a:gd name="connsiteY0" fmla="*/ 13367 h 27308"/>
                <a:gd name="connsiteX1" fmla="*/ 29089 w 29223"/>
                <a:gd name="connsiteY1" fmla="*/ 16179 h 27308"/>
                <a:gd name="connsiteX2" fmla="*/ 6752 w 29223"/>
                <a:gd name="connsiteY2" fmla="*/ 25476 h 27308"/>
                <a:gd name="connsiteX3" fmla="*/ 233 w 29223"/>
                <a:gd name="connsiteY3" fmla="*/ 10590 h 27308"/>
                <a:gd name="connsiteX4" fmla="*/ 5091 w 29223"/>
                <a:gd name="connsiteY4" fmla="*/ 3541 h 27308"/>
                <a:gd name="connsiteX5" fmla="*/ 29198 w 29223"/>
                <a:gd name="connsiteY5" fmla="*/ 13367 h 2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3" h="27308">
                  <a:moveTo>
                    <a:pt x="29198" y="13367"/>
                  </a:moveTo>
                  <a:cubicBezTo>
                    <a:pt x="29253" y="14298"/>
                    <a:pt x="29217" y="15248"/>
                    <a:pt x="29089" y="16179"/>
                  </a:cubicBezTo>
                  <a:cubicBezTo>
                    <a:pt x="27665" y="25950"/>
                    <a:pt x="14807" y="29968"/>
                    <a:pt x="6752" y="25476"/>
                  </a:cubicBezTo>
                  <a:cubicBezTo>
                    <a:pt x="2351" y="23046"/>
                    <a:pt x="-918" y="15595"/>
                    <a:pt x="233" y="10590"/>
                  </a:cubicBezTo>
                  <a:cubicBezTo>
                    <a:pt x="908" y="7669"/>
                    <a:pt x="2734" y="5349"/>
                    <a:pt x="5091" y="3541"/>
                  </a:cubicBezTo>
                  <a:cubicBezTo>
                    <a:pt x="14716" y="-3728"/>
                    <a:pt x="28505" y="509"/>
                    <a:pt x="29198" y="13367"/>
                  </a:cubicBezTo>
                  <a:close/>
                </a:path>
              </a:pathLst>
            </a:custGeom>
            <a:solidFill>
              <a:srgbClr val="E0A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0F7510CB-563D-167E-3CCC-774B7B19C315}"/>
                </a:ext>
              </a:extLst>
            </p:cNvPr>
            <p:cNvSpPr/>
            <p:nvPr/>
          </p:nvSpPr>
          <p:spPr>
            <a:xfrm>
              <a:off x="8166068" y="4287535"/>
              <a:ext cx="547043" cy="549038"/>
            </a:xfrm>
            <a:custGeom>
              <a:avLst/>
              <a:gdLst>
                <a:gd name="connsiteX0" fmla="*/ 69993 w 547043"/>
                <a:gd name="connsiteY0" fmla="*/ 352947 h 549038"/>
                <a:gd name="connsiteX1" fmla="*/ 112291 w 547043"/>
                <a:gd name="connsiteY1" fmla="*/ 509613 h 549038"/>
                <a:gd name="connsiteX2" fmla="*/ 138500 w 547043"/>
                <a:gd name="connsiteY2" fmla="*/ 533921 h 549038"/>
                <a:gd name="connsiteX3" fmla="*/ 171375 w 547043"/>
                <a:gd name="connsiteY3" fmla="*/ 547217 h 549038"/>
                <a:gd name="connsiteX4" fmla="*/ 242128 w 547043"/>
                <a:gd name="connsiteY4" fmla="*/ 534889 h 549038"/>
                <a:gd name="connsiteX5" fmla="*/ 272720 w 547043"/>
                <a:gd name="connsiteY5" fmla="*/ 507257 h 549038"/>
                <a:gd name="connsiteX6" fmla="*/ 300188 w 547043"/>
                <a:gd name="connsiteY6" fmla="*/ 531163 h 549038"/>
                <a:gd name="connsiteX7" fmla="*/ 332916 w 547043"/>
                <a:gd name="connsiteY7" fmla="*/ 544076 h 549038"/>
                <a:gd name="connsiteX8" fmla="*/ 405514 w 547043"/>
                <a:gd name="connsiteY8" fmla="*/ 538962 h 549038"/>
                <a:gd name="connsiteX9" fmla="*/ 452306 w 547043"/>
                <a:gd name="connsiteY9" fmla="*/ 498983 h 549038"/>
                <a:gd name="connsiteX10" fmla="*/ 482459 w 547043"/>
                <a:gd name="connsiteY10" fmla="*/ 506855 h 549038"/>
                <a:gd name="connsiteX11" fmla="*/ 527680 w 547043"/>
                <a:gd name="connsiteY11" fmla="*/ 491312 h 549038"/>
                <a:gd name="connsiteX12" fmla="*/ 454278 w 547043"/>
                <a:gd name="connsiteY12" fmla="*/ 357075 h 549038"/>
                <a:gd name="connsiteX13" fmla="*/ 491299 w 547043"/>
                <a:gd name="connsiteY13" fmla="*/ 264971 h 549038"/>
                <a:gd name="connsiteX14" fmla="*/ 423321 w 547043"/>
                <a:gd name="connsiteY14" fmla="*/ 216335 h 549038"/>
                <a:gd name="connsiteX15" fmla="*/ 425038 w 547043"/>
                <a:gd name="connsiteY15" fmla="*/ 141801 h 549038"/>
                <a:gd name="connsiteX16" fmla="*/ 329081 w 547043"/>
                <a:gd name="connsiteY16" fmla="*/ 108470 h 549038"/>
                <a:gd name="connsiteX17" fmla="*/ 285705 w 547043"/>
                <a:gd name="connsiteY17" fmla="*/ 14850 h 549038"/>
                <a:gd name="connsiteX18" fmla="*/ 189419 w 547043"/>
                <a:gd name="connsiteY18" fmla="*/ 8988 h 549038"/>
                <a:gd name="connsiteX19" fmla="*/ 228302 w 547043"/>
                <a:gd name="connsiteY19" fmla="*/ 51414 h 549038"/>
                <a:gd name="connsiteX20" fmla="*/ 163466 w 547043"/>
                <a:gd name="connsiteY20" fmla="*/ 171424 h 549038"/>
                <a:gd name="connsiteX21" fmla="*/ 112931 w 547043"/>
                <a:gd name="connsiteY21" fmla="*/ 264350 h 549038"/>
                <a:gd name="connsiteX22" fmla="*/ 56825 w 547043"/>
                <a:gd name="connsiteY22" fmla="*/ 302448 h 549038"/>
                <a:gd name="connsiteX23" fmla="*/ 69993 w 547043"/>
                <a:gd name="connsiteY23" fmla="*/ 352947 h 54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7043" h="549038">
                  <a:moveTo>
                    <a:pt x="69993" y="352947"/>
                  </a:moveTo>
                  <a:cubicBezTo>
                    <a:pt x="-49798" y="380105"/>
                    <a:pt x="-2660" y="572166"/>
                    <a:pt x="112291" y="509613"/>
                  </a:cubicBezTo>
                  <a:cubicBezTo>
                    <a:pt x="111397" y="510708"/>
                    <a:pt x="136052" y="532278"/>
                    <a:pt x="138500" y="533921"/>
                  </a:cubicBezTo>
                  <a:cubicBezTo>
                    <a:pt x="148618" y="540825"/>
                    <a:pt x="159814" y="545099"/>
                    <a:pt x="171375" y="547217"/>
                  </a:cubicBezTo>
                  <a:cubicBezTo>
                    <a:pt x="195044" y="551564"/>
                    <a:pt x="220869" y="548386"/>
                    <a:pt x="242128" y="534889"/>
                  </a:cubicBezTo>
                  <a:cubicBezTo>
                    <a:pt x="253524" y="527620"/>
                    <a:pt x="263223" y="517502"/>
                    <a:pt x="272720" y="507257"/>
                  </a:cubicBezTo>
                  <a:cubicBezTo>
                    <a:pt x="272025" y="508024"/>
                    <a:pt x="297485" y="529502"/>
                    <a:pt x="300188" y="531163"/>
                  </a:cubicBezTo>
                  <a:cubicBezTo>
                    <a:pt x="310397" y="537392"/>
                    <a:pt x="321593" y="541702"/>
                    <a:pt x="332916" y="544076"/>
                  </a:cubicBezTo>
                  <a:cubicBezTo>
                    <a:pt x="355107" y="548752"/>
                    <a:pt x="383726" y="550413"/>
                    <a:pt x="405514" y="538962"/>
                  </a:cubicBezTo>
                  <a:cubicBezTo>
                    <a:pt x="430317" y="525885"/>
                    <a:pt x="444599" y="500225"/>
                    <a:pt x="452306" y="498983"/>
                  </a:cubicBezTo>
                  <a:cubicBezTo>
                    <a:pt x="459210" y="497887"/>
                    <a:pt x="474441" y="506343"/>
                    <a:pt x="482459" y="506855"/>
                  </a:cubicBezTo>
                  <a:cubicBezTo>
                    <a:pt x="499170" y="507914"/>
                    <a:pt x="515991" y="503969"/>
                    <a:pt x="527680" y="491312"/>
                  </a:cubicBezTo>
                  <a:cubicBezTo>
                    <a:pt x="573175" y="442146"/>
                    <a:pt x="534383" y="343066"/>
                    <a:pt x="454278" y="357075"/>
                  </a:cubicBezTo>
                  <a:cubicBezTo>
                    <a:pt x="460013" y="355979"/>
                    <a:pt x="502038" y="305973"/>
                    <a:pt x="491299" y="264971"/>
                  </a:cubicBezTo>
                  <a:cubicBezTo>
                    <a:pt x="478770" y="216956"/>
                    <a:pt x="422500" y="218636"/>
                    <a:pt x="423321" y="216335"/>
                  </a:cubicBezTo>
                  <a:cubicBezTo>
                    <a:pt x="436069" y="180593"/>
                    <a:pt x="434974" y="163352"/>
                    <a:pt x="425038" y="141801"/>
                  </a:cubicBezTo>
                  <a:cubicBezTo>
                    <a:pt x="404729" y="97731"/>
                    <a:pt x="360202" y="87375"/>
                    <a:pt x="329081" y="108470"/>
                  </a:cubicBezTo>
                  <a:cubicBezTo>
                    <a:pt x="330396" y="60108"/>
                    <a:pt x="311274" y="30703"/>
                    <a:pt x="285705" y="14850"/>
                  </a:cubicBezTo>
                  <a:cubicBezTo>
                    <a:pt x="264245" y="1536"/>
                    <a:pt x="214294" y="-7687"/>
                    <a:pt x="189419" y="8988"/>
                  </a:cubicBezTo>
                  <a:cubicBezTo>
                    <a:pt x="204194" y="13608"/>
                    <a:pt x="230439" y="25735"/>
                    <a:pt x="228302" y="51414"/>
                  </a:cubicBezTo>
                  <a:cubicBezTo>
                    <a:pt x="215372" y="81823"/>
                    <a:pt x="130446" y="73897"/>
                    <a:pt x="163466" y="171424"/>
                  </a:cubicBezTo>
                  <a:cubicBezTo>
                    <a:pt x="103543" y="158019"/>
                    <a:pt x="82248" y="222489"/>
                    <a:pt x="112931" y="264350"/>
                  </a:cubicBezTo>
                  <a:cubicBezTo>
                    <a:pt x="87782" y="260734"/>
                    <a:pt x="65884" y="280678"/>
                    <a:pt x="56825" y="302448"/>
                  </a:cubicBezTo>
                  <a:cubicBezTo>
                    <a:pt x="46908" y="326245"/>
                    <a:pt x="69993" y="352947"/>
                    <a:pt x="69993" y="352947"/>
                  </a:cubicBezTo>
                  <a:close/>
                </a:path>
              </a:pathLst>
            </a:custGeom>
            <a:solidFill>
              <a:srgbClr val="F29DBA"/>
            </a:solidFill>
            <a:ln w="53568" cap="rnd">
              <a:solidFill>
                <a:srgbClr val="E384A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76" name="图形 10">
              <a:extLst>
                <a:ext uri="{FF2B5EF4-FFF2-40B4-BE49-F238E27FC236}">
                  <a16:creationId xmlns:a16="http://schemas.microsoft.com/office/drawing/2014/main" id="{2D6052CE-DBBA-CA54-5FC9-332DECAFBF73}"/>
                </a:ext>
              </a:extLst>
            </p:cNvPr>
            <p:cNvGrpSpPr/>
            <p:nvPr/>
          </p:nvGrpSpPr>
          <p:grpSpPr>
            <a:xfrm>
              <a:off x="8173621" y="4313965"/>
              <a:ext cx="272234" cy="485958"/>
              <a:chOff x="8173621" y="4313965"/>
              <a:chExt cx="272234" cy="485958"/>
            </a:xfrm>
            <a:solidFill>
              <a:srgbClr val="B1B1B1"/>
            </a:solidFill>
          </p:grpSpPr>
          <p:sp>
            <p:nvSpPr>
              <p:cNvPr id="277" name="任意多边形: 形状 276">
                <a:extLst>
                  <a:ext uri="{FF2B5EF4-FFF2-40B4-BE49-F238E27FC236}">
                    <a16:creationId xmlns:a16="http://schemas.microsoft.com/office/drawing/2014/main" id="{54385817-4438-C59F-1FDB-C571749D735E}"/>
                  </a:ext>
                </a:extLst>
              </p:cNvPr>
              <p:cNvSpPr/>
              <p:nvPr/>
            </p:nvSpPr>
            <p:spPr>
              <a:xfrm>
                <a:off x="8173621" y="4649413"/>
                <a:ext cx="58367" cy="145890"/>
              </a:xfrm>
              <a:custGeom>
                <a:avLst/>
                <a:gdLst>
                  <a:gd name="connsiteX0" fmla="*/ 17055 w 58367"/>
                  <a:gd name="connsiteY0" fmla="*/ 69712 h 145890"/>
                  <a:gd name="connsiteX1" fmla="*/ 32086 w 58367"/>
                  <a:gd name="connsiteY1" fmla="*/ 30738 h 145890"/>
                  <a:gd name="connsiteX2" fmla="*/ 58367 w 58367"/>
                  <a:gd name="connsiteY2" fmla="*/ 0 h 145890"/>
                  <a:gd name="connsiteX3" fmla="*/ 562 w 58367"/>
                  <a:gd name="connsiteY3" fmla="*/ 88579 h 145890"/>
                  <a:gd name="connsiteX4" fmla="*/ 34752 w 58367"/>
                  <a:gd name="connsiteY4" fmla="*/ 145890 h 145890"/>
                  <a:gd name="connsiteX5" fmla="*/ 17055 w 58367"/>
                  <a:gd name="connsiteY5" fmla="*/ 69712 h 145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67" h="145890">
                    <a:moveTo>
                      <a:pt x="17055" y="69712"/>
                    </a:moveTo>
                    <a:cubicBezTo>
                      <a:pt x="19392" y="56161"/>
                      <a:pt x="23922" y="42080"/>
                      <a:pt x="32086" y="30738"/>
                    </a:cubicBezTo>
                    <a:cubicBezTo>
                      <a:pt x="39519" y="20382"/>
                      <a:pt x="52760" y="11616"/>
                      <a:pt x="58367" y="0"/>
                    </a:cubicBezTo>
                    <a:cubicBezTo>
                      <a:pt x="13165" y="13113"/>
                      <a:pt x="-3382" y="53275"/>
                      <a:pt x="562" y="88579"/>
                    </a:cubicBezTo>
                    <a:cubicBezTo>
                      <a:pt x="3065" y="111007"/>
                      <a:pt x="14589" y="134621"/>
                      <a:pt x="34752" y="145890"/>
                    </a:cubicBezTo>
                    <a:cubicBezTo>
                      <a:pt x="21694" y="123115"/>
                      <a:pt x="12544" y="95921"/>
                      <a:pt x="17055" y="69712"/>
                    </a:cubicBezTo>
                    <a:close/>
                  </a:path>
                </a:pathLst>
              </a:custGeom>
              <a:solidFill>
                <a:srgbClr val="B1B1B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多边形: 形状 277">
                <a:extLst>
                  <a:ext uri="{FF2B5EF4-FFF2-40B4-BE49-F238E27FC236}">
                    <a16:creationId xmlns:a16="http://schemas.microsoft.com/office/drawing/2014/main" id="{86ADBE8A-F06F-192D-CA70-5A7211142F8F}"/>
                  </a:ext>
                </a:extLst>
              </p:cNvPr>
              <p:cNvSpPr/>
              <p:nvPr/>
            </p:nvSpPr>
            <p:spPr>
              <a:xfrm>
                <a:off x="8272608" y="4313965"/>
                <a:ext cx="135488" cy="219875"/>
              </a:xfrm>
              <a:custGeom>
                <a:avLst/>
                <a:gdLst>
                  <a:gd name="connsiteX0" fmla="*/ 20399 w 135488"/>
                  <a:gd name="connsiteY0" fmla="*/ 175605 h 219875"/>
                  <a:gd name="connsiteX1" fmla="*/ 56670 w 135488"/>
                  <a:gd name="connsiteY1" fmla="*/ 167331 h 219875"/>
                  <a:gd name="connsiteX2" fmla="*/ 72706 w 135488"/>
                  <a:gd name="connsiteY2" fmla="*/ 115682 h 219875"/>
                  <a:gd name="connsiteX3" fmla="*/ 106585 w 135488"/>
                  <a:gd name="connsiteY3" fmla="*/ 58608 h 219875"/>
                  <a:gd name="connsiteX4" fmla="*/ 127259 w 135488"/>
                  <a:gd name="connsiteY4" fmla="*/ 3799 h 219875"/>
                  <a:gd name="connsiteX5" fmla="*/ 122493 w 135488"/>
                  <a:gd name="connsiteY5" fmla="*/ 0 h 219875"/>
                  <a:gd name="connsiteX6" fmla="*/ 129268 w 135488"/>
                  <a:gd name="connsiteY6" fmla="*/ 25587 h 219875"/>
                  <a:gd name="connsiteX7" fmla="*/ 128702 w 135488"/>
                  <a:gd name="connsiteY7" fmla="*/ 27925 h 219875"/>
                  <a:gd name="connsiteX8" fmla="*/ 97837 w 135488"/>
                  <a:gd name="connsiteY8" fmla="*/ 53330 h 219875"/>
                  <a:gd name="connsiteX9" fmla="*/ 64067 w 135488"/>
                  <a:gd name="connsiteY9" fmla="*/ 142566 h 219875"/>
                  <a:gd name="connsiteX10" fmla="*/ 62533 w 135488"/>
                  <a:gd name="connsiteY10" fmla="*/ 150017 h 219875"/>
                  <a:gd name="connsiteX11" fmla="*/ 55282 w 135488"/>
                  <a:gd name="connsiteY11" fmla="*/ 152337 h 219875"/>
                  <a:gd name="connsiteX12" fmla="*/ 5349 w 135488"/>
                  <a:gd name="connsiteY12" fmla="*/ 172190 h 219875"/>
                  <a:gd name="connsiteX13" fmla="*/ 4911 w 135488"/>
                  <a:gd name="connsiteY13" fmla="*/ 219876 h 219875"/>
                  <a:gd name="connsiteX14" fmla="*/ 20399 w 135488"/>
                  <a:gd name="connsiteY14" fmla="*/ 175605 h 219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88" h="219875">
                    <a:moveTo>
                      <a:pt x="20399" y="175605"/>
                    </a:moveTo>
                    <a:cubicBezTo>
                      <a:pt x="32489" y="170309"/>
                      <a:pt x="44105" y="170400"/>
                      <a:pt x="56670" y="167331"/>
                    </a:cubicBezTo>
                    <a:cubicBezTo>
                      <a:pt x="83773" y="160702"/>
                      <a:pt x="73108" y="134713"/>
                      <a:pt x="72706" y="115682"/>
                    </a:cubicBezTo>
                    <a:cubicBezTo>
                      <a:pt x="72121" y="88871"/>
                      <a:pt x="84979" y="72908"/>
                      <a:pt x="106585" y="58608"/>
                    </a:cubicBezTo>
                    <a:cubicBezTo>
                      <a:pt x="122493" y="48106"/>
                      <a:pt x="149030" y="23195"/>
                      <a:pt x="127259" y="3799"/>
                    </a:cubicBezTo>
                    <a:cubicBezTo>
                      <a:pt x="125725" y="2447"/>
                      <a:pt x="124100" y="1242"/>
                      <a:pt x="122493" y="0"/>
                    </a:cubicBezTo>
                    <a:cubicBezTo>
                      <a:pt x="127643" y="7579"/>
                      <a:pt x="130054" y="16200"/>
                      <a:pt x="129268" y="25587"/>
                    </a:cubicBezTo>
                    <a:cubicBezTo>
                      <a:pt x="129214" y="26391"/>
                      <a:pt x="129013" y="27194"/>
                      <a:pt x="128702" y="27925"/>
                    </a:cubicBezTo>
                    <a:cubicBezTo>
                      <a:pt x="123607" y="39906"/>
                      <a:pt x="111078" y="46426"/>
                      <a:pt x="97837" y="53330"/>
                    </a:cubicBezTo>
                    <a:cubicBezTo>
                      <a:pt x="71099" y="67247"/>
                      <a:pt x="43429" y="81638"/>
                      <a:pt x="64067" y="142566"/>
                    </a:cubicBezTo>
                    <a:cubicBezTo>
                      <a:pt x="64944" y="145141"/>
                      <a:pt x="64341" y="147990"/>
                      <a:pt x="62533" y="150017"/>
                    </a:cubicBezTo>
                    <a:cubicBezTo>
                      <a:pt x="60707" y="152045"/>
                      <a:pt x="57931" y="152940"/>
                      <a:pt x="55282" y="152337"/>
                    </a:cubicBezTo>
                    <a:cubicBezTo>
                      <a:pt x="32563" y="147260"/>
                      <a:pt x="14226" y="154638"/>
                      <a:pt x="5349" y="172190"/>
                    </a:cubicBezTo>
                    <a:cubicBezTo>
                      <a:pt x="-1773" y="186216"/>
                      <a:pt x="-1645" y="204005"/>
                      <a:pt x="4911" y="219876"/>
                    </a:cubicBezTo>
                    <a:cubicBezTo>
                      <a:pt x="1697" y="203165"/>
                      <a:pt x="3852" y="182855"/>
                      <a:pt x="20399" y="175605"/>
                    </a:cubicBezTo>
                    <a:close/>
                  </a:path>
                </a:pathLst>
              </a:custGeom>
              <a:solidFill>
                <a:srgbClr val="B1B1B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599F8181-E33C-35B8-1528-6EE6E09E7F36}"/>
                  </a:ext>
                </a:extLst>
              </p:cNvPr>
              <p:cNvSpPr/>
              <p:nvPr/>
            </p:nvSpPr>
            <p:spPr>
              <a:xfrm>
                <a:off x="8444303" y="4797403"/>
                <a:ext cx="1552" cy="2520"/>
              </a:xfrm>
              <a:custGeom>
                <a:avLst/>
                <a:gdLst>
                  <a:gd name="connsiteX0" fmla="*/ 0 w 1552"/>
                  <a:gd name="connsiteY0" fmla="*/ 2520 h 2520"/>
                  <a:gd name="connsiteX1" fmla="*/ 1552 w 1552"/>
                  <a:gd name="connsiteY1" fmla="*/ 0 h 2520"/>
                  <a:gd name="connsiteX2" fmla="*/ 0 w 1552"/>
                  <a:gd name="connsiteY2" fmla="*/ 2520 h 2520"/>
                  <a:gd name="connsiteX3" fmla="*/ 0 w 1552"/>
                  <a:gd name="connsiteY3" fmla="*/ 2520 h 2520"/>
                  <a:gd name="connsiteX4" fmla="*/ 0 w 1552"/>
                  <a:gd name="connsiteY4" fmla="*/ 2520 h 2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2" h="2520">
                    <a:moveTo>
                      <a:pt x="0" y="2520"/>
                    </a:moveTo>
                    <a:cubicBezTo>
                      <a:pt x="730" y="1735"/>
                      <a:pt x="1242" y="877"/>
                      <a:pt x="1552" y="0"/>
                    </a:cubicBezTo>
                    <a:cubicBezTo>
                      <a:pt x="1224" y="913"/>
                      <a:pt x="712" y="1772"/>
                      <a:pt x="0" y="2520"/>
                    </a:cubicBezTo>
                    <a:lnTo>
                      <a:pt x="0" y="2520"/>
                    </a:lnTo>
                    <a:lnTo>
                      <a:pt x="0" y="2520"/>
                    </a:lnTo>
                    <a:close/>
                  </a:path>
                </a:pathLst>
              </a:custGeom>
              <a:solidFill>
                <a:srgbClr val="B1B1B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0" name="图形 10">
              <a:extLst>
                <a:ext uri="{FF2B5EF4-FFF2-40B4-BE49-F238E27FC236}">
                  <a16:creationId xmlns:a16="http://schemas.microsoft.com/office/drawing/2014/main" id="{855D0FFF-2CD8-06EF-E05E-E87869177620}"/>
                </a:ext>
              </a:extLst>
            </p:cNvPr>
            <p:cNvGrpSpPr/>
            <p:nvPr/>
          </p:nvGrpSpPr>
          <p:grpSpPr>
            <a:xfrm>
              <a:off x="8231568" y="4379129"/>
              <a:ext cx="395042" cy="420794"/>
              <a:chOff x="8231568" y="4379129"/>
              <a:chExt cx="395042" cy="420794"/>
            </a:xfrm>
            <a:solidFill>
              <a:srgbClr val="EEDEE5"/>
            </a:solidFill>
          </p:grpSpPr>
          <p:sp>
            <p:nvSpPr>
              <p:cNvPr id="281" name="任意多边形: 形状 280">
                <a:extLst>
                  <a:ext uri="{FF2B5EF4-FFF2-40B4-BE49-F238E27FC236}">
                    <a16:creationId xmlns:a16="http://schemas.microsoft.com/office/drawing/2014/main" id="{2258668D-0080-E94C-554B-422FB356DC65}"/>
                  </a:ext>
                </a:extLst>
              </p:cNvPr>
              <p:cNvSpPr/>
              <p:nvPr/>
            </p:nvSpPr>
            <p:spPr>
              <a:xfrm>
                <a:off x="8277428" y="4537438"/>
                <a:ext cx="118330" cy="37270"/>
              </a:xfrm>
              <a:custGeom>
                <a:avLst/>
                <a:gdLst>
                  <a:gd name="connsiteX0" fmla="*/ 511 w 118330"/>
                  <a:gd name="connsiteY0" fmla="*/ 21916 h 37270"/>
                  <a:gd name="connsiteX1" fmla="*/ 0 w 118330"/>
                  <a:gd name="connsiteY1" fmla="*/ 21880 h 37270"/>
                  <a:gd name="connsiteX2" fmla="*/ 118330 w 118330"/>
                  <a:gd name="connsiteY2" fmla="*/ 34263 h 37270"/>
                  <a:gd name="connsiteX3" fmla="*/ 1772 w 118330"/>
                  <a:gd name="connsiteY3" fmla="*/ 0 h 37270"/>
                  <a:gd name="connsiteX4" fmla="*/ 7653 w 118330"/>
                  <a:gd name="connsiteY4" fmla="*/ 10008 h 37270"/>
                  <a:gd name="connsiteX5" fmla="*/ 8036 w 118330"/>
                  <a:gd name="connsiteY5" fmla="*/ 18337 h 37270"/>
                  <a:gd name="connsiteX6" fmla="*/ 511 w 118330"/>
                  <a:gd name="connsiteY6" fmla="*/ 21916 h 3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0" h="37270">
                    <a:moveTo>
                      <a:pt x="511" y="21916"/>
                    </a:moveTo>
                    <a:cubicBezTo>
                      <a:pt x="347" y="21880"/>
                      <a:pt x="165" y="21898"/>
                      <a:pt x="0" y="21880"/>
                    </a:cubicBezTo>
                    <a:cubicBezTo>
                      <a:pt x="35980" y="37678"/>
                      <a:pt x="79118" y="40345"/>
                      <a:pt x="118330" y="34263"/>
                    </a:cubicBezTo>
                    <a:cubicBezTo>
                      <a:pt x="77730" y="29113"/>
                      <a:pt x="39541" y="16730"/>
                      <a:pt x="1772" y="0"/>
                    </a:cubicBezTo>
                    <a:cubicBezTo>
                      <a:pt x="3452" y="3452"/>
                      <a:pt x="5333" y="6849"/>
                      <a:pt x="7653" y="10008"/>
                    </a:cubicBezTo>
                    <a:cubicBezTo>
                      <a:pt x="9443" y="12438"/>
                      <a:pt x="9607" y="15725"/>
                      <a:pt x="8036" y="18337"/>
                    </a:cubicBezTo>
                    <a:cubicBezTo>
                      <a:pt x="6484" y="20931"/>
                      <a:pt x="3489" y="22336"/>
                      <a:pt x="511" y="21916"/>
                    </a:cubicBezTo>
                    <a:close/>
                  </a:path>
                </a:pathLst>
              </a:custGeom>
              <a:solidFill>
                <a:srgbClr val="EEDE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54CBFB08-3A4D-F735-405C-52330FF07E0C}"/>
                  </a:ext>
                </a:extLst>
              </p:cNvPr>
              <p:cNvSpPr/>
              <p:nvPr/>
            </p:nvSpPr>
            <p:spPr>
              <a:xfrm>
                <a:off x="8446677" y="4488748"/>
                <a:ext cx="148757" cy="42732"/>
              </a:xfrm>
              <a:custGeom>
                <a:avLst/>
                <a:gdLst>
                  <a:gd name="connsiteX0" fmla="*/ 146401 w 148757"/>
                  <a:gd name="connsiteY0" fmla="*/ 23779 h 42732"/>
                  <a:gd name="connsiteX1" fmla="*/ 136247 w 148757"/>
                  <a:gd name="connsiteY1" fmla="*/ 19085 h 42732"/>
                  <a:gd name="connsiteX2" fmla="*/ 135608 w 148757"/>
                  <a:gd name="connsiteY2" fmla="*/ 12602 h 42732"/>
                  <a:gd name="connsiteX3" fmla="*/ 139735 w 148757"/>
                  <a:gd name="connsiteY3" fmla="*/ 0 h 42732"/>
                  <a:gd name="connsiteX4" fmla="*/ 18 w 148757"/>
                  <a:gd name="connsiteY4" fmla="*/ 27578 h 42732"/>
                  <a:gd name="connsiteX5" fmla="*/ 0 w 148757"/>
                  <a:gd name="connsiteY5" fmla="*/ 27651 h 42732"/>
                  <a:gd name="connsiteX6" fmla="*/ 2320 w 148757"/>
                  <a:gd name="connsiteY6" fmla="*/ 29076 h 42732"/>
                  <a:gd name="connsiteX7" fmla="*/ 96359 w 148757"/>
                  <a:gd name="connsiteY7" fmla="*/ 39285 h 42732"/>
                  <a:gd name="connsiteX8" fmla="*/ 148757 w 148757"/>
                  <a:gd name="connsiteY8" fmla="*/ 24163 h 42732"/>
                  <a:gd name="connsiteX9" fmla="*/ 146401 w 148757"/>
                  <a:gd name="connsiteY9" fmla="*/ 23779 h 4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8757" h="42732">
                    <a:moveTo>
                      <a:pt x="146401" y="23779"/>
                    </a:moveTo>
                    <a:cubicBezTo>
                      <a:pt x="141324" y="22976"/>
                      <a:pt x="138274" y="22501"/>
                      <a:pt x="136247" y="19085"/>
                    </a:cubicBezTo>
                    <a:cubicBezTo>
                      <a:pt x="135096" y="17168"/>
                      <a:pt x="134858" y="14702"/>
                      <a:pt x="135608" y="12602"/>
                    </a:cubicBezTo>
                    <a:cubicBezTo>
                      <a:pt x="137215" y="8072"/>
                      <a:pt x="138584" y="3908"/>
                      <a:pt x="139735" y="0"/>
                    </a:cubicBezTo>
                    <a:cubicBezTo>
                      <a:pt x="95318" y="18702"/>
                      <a:pt x="48654" y="34226"/>
                      <a:pt x="18" y="27578"/>
                    </a:cubicBezTo>
                    <a:cubicBezTo>
                      <a:pt x="18" y="27597"/>
                      <a:pt x="18" y="27633"/>
                      <a:pt x="0" y="27651"/>
                    </a:cubicBezTo>
                    <a:cubicBezTo>
                      <a:pt x="803" y="28035"/>
                      <a:pt x="1570" y="28455"/>
                      <a:pt x="2320" y="29076"/>
                    </a:cubicBezTo>
                    <a:cubicBezTo>
                      <a:pt x="23414" y="46426"/>
                      <a:pt x="71447" y="44016"/>
                      <a:pt x="96359" y="39285"/>
                    </a:cubicBezTo>
                    <a:cubicBezTo>
                      <a:pt x="114678" y="35779"/>
                      <a:pt x="130694" y="28710"/>
                      <a:pt x="148757" y="24163"/>
                    </a:cubicBezTo>
                    <a:cubicBezTo>
                      <a:pt x="147917" y="24035"/>
                      <a:pt x="147113" y="23889"/>
                      <a:pt x="146401" y="23779"/>
                    </a:cubicBezTo>
                    <a:close/>
                  </a:path>
                </a:pathLst>
              </a:custGeom>
              <a:solidFill>
                <a:srgbClr val="EEDE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DF961310-0DC2-DB21-D69A-01298F86BA24}"/>
                  </a:ext>
                </a:extLst>
              </p:cNvPr>
              <p:cNvSpPr/>
              <p:nvPr/>
            </p:nvSpPr>
            <p:spPr>
              <a:xfrm>
                <a:off x="8397511" y="4379129"/>
                <a:ext cx="96852" cy="39922"/>
              </a:xfrm>
              <a:custGeom>
                <a:avLst/>
                <a:gdLst>
                  <a:gd name="connsiteX0" fmla="*/ 0 w 96852"/>
                  <a:gd name="connsiteY0" fmla="*/ 39797 h 39922"/>
                  <a:gd name="connsiteX1" fmla="*/ 96852 w 96852"/>
                  <a:gd name="connsiteY1" fmla="*/ 24309 h 39922"/>
                  <a:gd name="connsiteX2" fmla="*/ 94021 w 96852"/>
                  <a:gd name="connsiteY2" fmla="*/ 23487 h 39922"/>
                  <a:gd name="connsiteX3" fmla="*/ 90113 w 96852"/>
                  <a:gd name="connsiteY3" fmla="*/ 16675 h 39922"/>
                  <a:gd name="connsiteX4" fmla="*/ 89638 w 96852"/>
                  <a:gd name="connsiteY4" fmla="*/ 0 h 39922"/>
                  <a:gd name="connsiteX5" fmla="*/ 0 w 96852"/>
                  <a:gd name="connsiteY5" fmla="*/ 39797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852" h="39922">
                    <a:moveTo>
                      <a:pt x="0" y="39797"/>
                    </a:moveTo>
                    <a:cubicBezTo>
                      <a:pt x="1169" y="39303"/>
                      <a:pt x="54682" y="43814"/>
                      <a:pt x="96852" y="24309"/>
                    </a:cubicBezTo>
                    <a:cubicBezTo>
                      <a:pt x="95884" y="24199"/>
                      <a:pt x="94898" y="23980"/>
                      <a:pt x="94021" y="23487"/>
                    </a:cubicBezTo>
                    <a:cubicBezTo>
                      <a:pt x="91556" y="22136"/>
                      <a:pt x="90040" y="19505"/>
                      <a:pt x="90113" y="16675"/>
                    </a:cubicBezTo>
                    <a:cubicBezTo>
                      <a:pt x="90259" y="10903"/>
                      <a:pt x="90076" y="5351"/>
                      <a:pt x="89638" y="0"/>
                    </a:cubicBezTo>
                    <a:cubicBezTo>
                      <a:pt x="61804" y="24985"/>
                      <a:pt x="55" y="39505"/>
                      <a:pt x="0" y="39797"/>
                    </a:cubicBezTo>
                    <a:close/>
                  </a:path>
                </a:pathLst>
              </a:custGeom>
              <a:solidFill>
                <a:srgbClr val="EEDE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5F1569AA-63B0-C954-F583-F63803CFFE1F}"/>
                  </a:ext>
                </a:extLst>
              </p:cNvPr>
              <p:cNvSpPr/>
              <p:nvPr/>
            </p:nvSpPr>
            <p:spPr>
              <a:xfrm>
                <a:off x="8453453" y="4641907"/>
                <a:ext cx="173157" cy="58188"/>
              </a:xfrm>
              <a:custGeom>
                <a:avLst/>
                <a:gdLst>
                  <a:gd name="connsiteX0" fmla="*/ 97674 w 173157"/>
                  <a:gd name="connsiteY0" fmla="*/ 46463 h 58188"/>
                  <a:gd name="connsiteX1" fmla="*/ 173158 w 173157"/>
                  <a:gd name="connsiteY1" fmla="*/ 9460 h 58188"/>
                  <a:gd name="connsiteX2" fmla="*/ 168208 w 173157"/>
                  <a:gd name="connsiteY2" fmla="*/ 10136 h 58188"/>
                  <a:gd name="connsiteX3" fmla="*/ 159497 w 173157"/>
                  <a:gd name="connsiteY3" fmla="*/ 4054 h 58188"/>
                  <a:gd name="connsiteX4" fmla="*/ 159989 w 173157"/>
                  <a:gd name="connsiteY4" fmla="*/ 0 h 58188"/>
                  <a:gd name="connsiteX5" fmla="*/ 76196 w 173157"/>
                  <a:gd name="connsiteY5" fmla="*/ 40180 h 58188"/>
                  <a:gd name="connsiteX6" fmla="*/ 0 w 173157"/>
                  <a:gd name="connsiteY6" fmla="*/ 57128 h 58188"/>
                  <a:gd name="connsiteX7" fmla="*/ 97674 w 173157"/>
                  <a:gd name="connsiteY7" fmla="*/ 46463 h 5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3157" h="58188">
                    <a:moveTo>
                      <a:pt x="97674" y="46463"/>
                    </a:moveTo>
                    <a:cubicBezTo>
                      <a:pt x="127060" y="38299"/>
                      <a:pt x="151113" y="26646"/>
                      <a:pt x="173158" y="9460"/>
                    </a:cubicBezTo>
                    <a:cubicBezTo>
                      <a:pt x="171532" y="9643"/>
                      <a:pt x="169870" y="9826"/>
                      <a:pt x="168208" y="10136"/>
                    </a:cubicBezTo>
                    <a:cubicBezTo>
                      <a:pt x="164117" y="10849"/>
                      <a:pt x="160245" y="8127"/>
                      <a:pt x="159497" y="4054"/>
                    </a:cubicBezTo>
                    <a:cubicBezTo>
                      <a:pt x="159222" y="2630"/>
                      <a:pt x="159497" y="1278"/>
                      <a:pt x="159989" y="0"/>
                    </a:cubicBezTo>
                    <a:cubicBezTo>
                      <a:pt x="130969" y="22994"/>
                      <a:pt x="109399" y="27432"/>
                      <a:pt x="76196" y="40180"/>
                    </a:cubicBezTo>
                    <a:cubicBezTo>
                      <a:pt x="56307" y="47796"/>
                      <a:pt x="24272" y="56307"/>
                      <a:pt x="0" y="57128"/>
                    </a:cubicBezTo>
                    <a:cubicBezTo>
                      <a:pt x="-18" y="57311"/>
                      <a:pt x="38482" y="62900"/>
                      <a:pt x="97674" y="46463"/>
                    </a:cubicBezTo>
                    <a:close/>
                  </a:path>
                </a:pathLst>
              </a:custGeom>
              <a:solidFill>
                <a:srgbClr val="EEDE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DC6A2DC8-434C-B9B0-BA9A-DB6B39134970}"/>
                  </a:ext>
                </a:extLst>
              </p:cNvPr>
              <p:cNvSpPr/>
              <p:nvPr/>
            </p:nvSpPr>
            <p:spPr>
              <a:xfrm>
                <a:off x="8231568" y="4618529"/>
                <a:ext cx="204296" cy="53254"/>
              </a:xfrm>
              <a:custGeom>
                <a:avLst/>
                <a:gdLst>
                  <a:gd name="connsiteX0" fmla="*/ 9771 w 204296"/>
                  <a:gd name="connsiteY0" fmla="*/ 27286 h 53254"/>
                  <a:gd name="connsiteX1" fmla="*/ 93546 w 204296"/>
                  <a:gd name="connsiteY1" fmla="*/ 50481 h 53254"/>
                  <a:gd name="connsiteX2" fmla="*/ 204297 w 204296"/>
                  <a:gd name="connsiteY2" fmla="*/ 40527 h 53254"/>
                  <a:gd name="connsiteX3" fmla="*/ 0 w 204296"/>
                  <a:gd name="connsiteY3" fmla="*/ 0 h 53254"/>
                  <a:gd name="connsiteX4" fmla="*/ 10191 w 204296"/>
                  <a:gd name="connsiteY4" fmla="*/ 17021 h 53254"/>
                  <a:gd name="connsiteX5" fmla="*/ 11652 w 204296"/>
                  <a:gd name="connsiteY5" fmla="*/ 24309 h 53254"/>
                  <a:gd name="connsiteX6" fmla="*/ 9771 w 204296"/>
                  <a:gd name="connsiteY6" fmla="*/ 27286 h 5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296" h="53254">
                    <a:moveTo>
                      <a:pt x="9771" y="27286"/>
                    </a:moveTo>
                    <a:cubicBezTo>
                      <a:pt x="28674" y="40527"/>
                      <a:pt x="64580" y="45933"/>
                      <a:pt x="93546" y="50481"/>
                    </a:cubicBezTo>
                    <a:cubicBezTo>
                      <a:pt x="131809" y="56471"/>
                      <a:pt x="165943" y="52581"/>
                      <a:pt x="204297" y="40527"/>
                    </a:cubicBezTo>
                    <a:cubicBezTo>
                      <a:pt x="132576" y="37586"/>
                      <a:pt x="64891" y="31432"/>
                      <a:pt x="0" y="0"/>
                    </a:cubicBezTo>
                    <a:cubicBezTo>
                      <a:pt x="4036" y="9643"/>
                      <a:pt x="10082" y="16894"/>
                      <a:pt x="10191" y="17021"/>
                    </a:cubicBezTo>
                    <a:cubicBezTo>
                      <a:pt x="11926" y="19031"/>
                      <a:pt x="12474" y="21788"/>
                      <a:pt x="11652" y="24309"/>
                    </a:cubicBezTo>
                    <a:cubicBezTo>
                      <a:pt x="11269" y="25459"/>
                      <a:pt x="10593" y="26464"/>
                      <a:pt x="9771" y="27286"/>
                    </a:cubicBezTo>
                    <a:close/>
                  </a:path>
                </a:pathLst>
              </a:custGeom>
              <a:solidFill>
                <a:srgbClr val="EEDE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47DEA6D5-A64A-9C30-20A3-243211811240}"/>
                  </a:ext>
                </a:extLst>
              </p:cNvPr>
              <p:cNvSpPr/>
              <p:nvPr/>
            </p:nvSpPr>
            <p:spPr>
              <a:xfrm>
                <a:off x="8444303" y="4797403"/>
                <a:ext cx="1552" cy="2520"/>
              </a:xfrm>
              <a:custGeom>
                <a:avLst/>
                <a:gdLst>
                  <a:gd name="connsiteX0" fmla="*/ 0 w 1552"/>
                  <a:gd name="connsiteY0" fmla="*/ 2520 h 2520"/>
                  <a:gd name="connsiteX1" fmla="*/ 1552 w 1552"/>
                  <a:gd name="connsiteY1" fmla="*/ 0 h 2520"/>
                  <a:gd name="connsiteX2" fmla="*/ 0 w 1552"/>
                  <a:gd name="connsiteY2" fmla="*/ 2520 h 2520"/>
                  <a:gd name="connsiteX3" fmla="*/ 0 w 1552"/>
                  <a:gd name="connsiteY3" fmla="*/ 2520 h 2520"/>
                  <a:gd name="connsiteX4" fmla="*/ 0 w 1552"/>
                  <a:gd name="connsiteY4" fmla="*/ 2520 h 2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2" h="2520">
                    <a:moveTo>
                      <a:pt x="0" y="2520"/>
                    </a:moveTo>
                    <a:cubicBezTo>
                      <a:pt x="730" y="1735"/>
                      <a:pt x="1242" y="877"/>
                      <a:pt x="1552" y="0"/>
                    </a:cubicBezTo>
                    <a:cubicBezTo>
                      <a:pt x="1224" y="913"/>
                      <a:pt x="712" y="1772"/>
                      <a:pt x="0" y="2520"/>
                    </a:cubicBezTo>
                    <a:lnTo>
                      <a:pt x="0" y="2520"/>
                    </a:lnTo>
                    <a:lnTo>
                      <a:pt x="0" y="2520"/>
                    </a:lnTo>
                    <a:close/>
                  </a:path>
                </a:pathLst>
              </a:custGeom>
              <a:solidFill>
                <a:srgbClr val="EEDE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7" name="图形 10">
              <a:extLst>
                <a:ext uri="{FF2B5EF4-FFF2-40B4-BE49-F238E27FC236}">
                  <a16:creationId xmlns:a16="http://schemas.microsoft.com/office/drawing/2014/main" id="{BF388C90-D659-9FCC-A330-18E69ED84189}"/>
                </a:ext>
              </a:extLst>
            </p:cNvPr>
            <p:cNvGrpSpPr/>
            <p:nvPr/>
          </p:nvGrpSpPr>
          <p:grpSpPr>
            <a:xfrm>
              <a:off x="8293701" y="4701793"/>
              <a:ext cx="291779" cy="59594"/>
              <a:chOff x="8293701" y="4701793"/>
              <a:chExt cx="291779" cy="59594"/>
            </a:xfrm>
          </p:grpSpPr>
          <p:grpSp>
            <p:nvGrpSpPr>
              <p:cNvPr id="288" name="图形 10">
                <a:extLst>
                  <a:ext uri="{FF2B5EF4-FFF2-40B4-BE49-F238E27FC236}">
                    <a16:creationId xmlns:a16="http://schemas.microsoft.com/office/drawing/2014/main" id="{D6525A80-E73C-1BBC-E5C8-2C6BD899AC2D}"/>
                  </a:ext>
                </a:extLst>
              </p:cNvPr>
              <p:cNvGrpSpPr/>
              <p:nvPr/>
            </p:nvGrpSpPr>
            <p:grpSpPr>
              <a:xfrm>
                <a:off x="8537557" y="4701793"/>
                <a:ext cx="47923" cy="47923"/>
                <a:chOff x="8537557" y="4701793"/>
                <a:chExt cx="47923" cy="47923"/>
              </a:xfrm>
            </p:grpSpPr>
            <p:sp>
              <p:nvSpPr>
                <p:cNvPr id="289" name="任意多边形: 形状 288">
                  <a:extLst>
                    <a:ext uri="{FF2B5EF4-FFF2-40B4-BE49-F238E27FC236}">
                      <a16:creationId xmlns:a16="http://schemas.microsoft.com/office/drawing/2014/main" id="{1DEC7845-BC9E-6AC1-26D7-3F28E86F6A05}"/>
                    </a:ext>
                  </a:extLst>
                </p:cNvPr>
                <p:cNvSpPr/>
                <p:nvPr/>
              </p:nvSpPr>
              <p:spPr>
                <a:xfrm>
                  <a:off x="8537557" y="4701793"/>
                  <a:ext cx="47923" cy="47923"/>
                </a:xfrm>
                <a:custGeom>
                  <a:avLst/>
                  <a:gdLst>
                    <a:gd name="connsiteX0" fmla="*/ 47924 w 47923"/>
                    <a:gd name="connsiteY0" fmla="*/ 23962 h 47923"/>
                    <a:gd name="connsiteX1" fmla="*/ 23962 w 47923"/>
                    <a:gd name="connsiteY1" fmla="*/ 47924 h 47923"/>
                    <a:gd name="connsiteX2" fmla="*/ 0 w 47923"/>
                    <a:gd name="connsiteY2" fmla="*/ 23962 h 47923"/>
                    <a:gd name="connsiteX3" fmla="*/ 23962 w 47923"/>
                    <a:gd name="connsiteY3" fmla="*/ 0 h 47923"/>
                    <a:gd name="connsiteX4" fmla="*/ 47924 w 47923"/>
                    <a:gd name="connsiteY4" fmla="*/ 23962 h 47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23" h="47923">
                      <a:moveTo>
                        <a:pt x="47924" y="23962"/>
                      </a:moveTo>
                      <a:cubicBezTo>
                        <a:pt x="47924" y="37196"/>
                        <a:pt x="37196" y="47924"/>
                        <a:pt x="23962" y="47924"/>
                      </a:cubicBezTo>
                      <a:cubicBezTo>
                        <a:pt x="10728" y="47924"/>
                        <a:pt x="0" y="37196"/>
                        <a:pt x="0" y="23962"/>
                      </a:cubicBezTo>
                      <a:cubicBezTo>
                        <a:pt x="0" y="10728"/>
                        <a:pt x="10728" y="0"/>
                        <a:pt x="23962" y="0"/>
                      </a:cubicBezTo>
                      <a:cubicBezTo>
                        <a:pt x="37196" y="0"/>
                        <a:pt x="47924" y="10728"/>
                        <a:pt x="47924" y="23962"/>
                      </a:cubicBezTo>
                      <a:close/>
                    </a:path>
                  </a:pathLst>
                </a:custGeom>
                <a:solidFill>
                  <a:srgbClr val="876A6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16529AEC-BD8F-FFE3-F44E-5FD9D3C9F1EF}"/>
                    </a:ext>
                  </a:extLst>
                </p:cNvPr>
                <p:cNvSpPr/>
                <p:nvPr/>
              </p:nvSpPr>
              <p:spPr>
                <a:xfrm>
                  <a:off x="8546086" y="4705245"/>
                  <a:ext cx="17040" cy="17057"/>
                </a:xfrm>
                <a:custGeom>
                  <a:avLst/>
                  <a:gdLst>
                    <a:gd name="connsiteX0" fmla="*/ 17040 w 17040"/>
                    <a:gd name="connsiteY0" fmla="*/ 8529 h 17057"/>
                    <a:gd name="connsiteX1" fmla="*/ 8511 w 17040"/>
                    <a:gd name="connsiteY1" fmla="*/ 17058 h 17057"/>
                    <a:gd name="connsiteX2" fmla="*/ 0 w 17040"/>
                    <a:gd name="connsiteY2" fmla="*/ 8529 h 17057"/>
                    <a:gd name="connsiteX3" fmla="*/ 8511 w 17040"/>
                    <a:gd name="connsiteY3" fmla="*/ 0 h 17057"/>
                    <a:gd name="connsiteX4" fmla="*/ 17040 w 17040"/>
                    <a:gd name="connsiteY4" fmla="*/ 8529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40" h="17057">
                      <a:moveTo>
                        <a:pt x="17040" y="8529"/>
                      </a:moveTo>
                      <a:cubicBezTo>
                        <a:pt x="17040" y="13223"/>
                        <a:pt x="13223" y="17058"/>
                        <a:pt x="8511" y="17058"/>
                      </a:cubicBezTo>
                      <a:cubicBezTo>
                        <a:pt x="3817" y="17058"/>
                        <a:pt x="0" y="13223"/>
                        <a:pt x="0" y="8529"/>
                      </a:cubicBezTo>
                      <a:cubicBezTo>
                        <a:pt x="0" y="3817"/>
                        <a:pt x="3817" y="0"/>
                        <a:pt x="8511" y="0"/>
                      </a:cubicBezTo>
                      <a:cubicBezTo>
                        <a:pt x="13223" y="0"/>
                        <a:pt x="17040" y="3817"/>
                        <a:pt x="17040" y="8529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1" name="图形 10">
                <a:extLst>
                  <a:ext uri="{FF2B5EF4-FFF2-40B4-BE49-F238E27FC236}">
                    <a16:creationId xmlns:a16="http://schemas.microsoft.com/office/drawing/2014/main" id="{4D114A26-A04C-08F5-A183-DF63B88BE4DD}"/>
                  </a:ext>
                </a:extLst>
              </p:cNvPr>
              <p:cNvGrpSpPr/>
              <p:nvPr/>
            </p:nvGrpSpPr>
            <p:grpSpPr>
              <a:xfrm>
                <a:off x="8293701" y="4701793"/>
                <a:ext cx="47923" cy="47923"/>
                <a:chOff x="8293701" y="4701793"/>
                <a:chExt cx="47923" cy="47923"/>
              </a:xfrm>
            </p:grpSpPr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B64154D6-41F9-4A2A-85F5-70B1AD6EE2D2}"/>
                    </a:ext>
                  </a:extLst>
                </p:cNvPr>
                <p:cNvSpPr/>
                <p:nvPr/>
              </p:nvSpPr>
              <p:spPr>
                <a:xfrm>
                  <a:off x="8293701" y="4701793"/>
                  <a:ext cx="47923" cy="47923"/>
                </a:xfrm>
                <a:custGeom>
                  <a:avLst/>
                  <a:gdLst>
                    <a:gd name="connsiteX0" fmla="*/ 47924 w 47923"/>
                    <a:gd name="connsiteY0" fmla="*/ 23962 h 47923"/>
                    <a:gd name="connsiteX1" fmla="*/ 23943 w 47923"/>
                    <a:gd name="connsiteY1" fmla="*/ 47924 h 47923"/>
                    <a:gd name="connsiteX2" fmla="*/ 0 w 47923"/>
                    <a:gd name="connsiteY2" fmla="*/ 23962 h 47923"/>
                    <a:gd name="connsiteX3" fmla="*/ 23943 w 47923"/>
                    <a:gd name="connsiteY3" fmla="*/ 0 h 47923"/>
                    <a:gd name="connsiteX4" fmla="*/ 47924 w 47923"/>
                    <a:gd name="connsiteY4" fmla="*/ 23962 h 47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23" h="47923">
                      <a:moveTo>
                        <a:pt x="47924" y="23962"/>
                      </a:moveTo>
                      <a:cubicBezTo>
                        <a:pt x="47924" y="37185"/>
                        <a:pt x="37185" y="47924"/>
                        <a:pt x="23943" y="47924"/>
                      </a:cubicBezTo>
                      <a:cubicBezTo>
                        <a:pt x="10721" y="47924"/>
                        <a:pt x="0" y="37185"/>
                        <a:pt x="0" y="23962"/>
                      </a:cubicBezTo>
                      <a:cubicBezTo>
                        <a:pt x="0" y="10721"/>
                        <a:pt x="10721" y="0"/>
                        <a:pt x="23943" y="0"/>
                      </a:cubicBezTo>
                      <a:cubicBezTo>
                        <a:pt x="37185" y="0"/>
                        <a:pt x="47924" y="10721"/>
                        <a:pt x="47924" y="23962"/>
                      </a:cubicBezTo>
                      <a:close/>
                    </a:path>
                  </a:pathLst>
                </a:custGeom>
                <a:solidFill>
                  <a:srgbClr val="876A6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" name="任意多边形: 形状 292">
                  <a:extLst>
                    <a:ext uri="{FF2B5EF4-FFF2-40B4-BE49-F238E27FC236}">
                      <a16:creationId xmlns:a16="http://schemas.microsoft.com/office/drawing/2014/main" id="{39F1E773-E06A-5AF5-C449-DCEB2B84FBDE}"/>
                    </a:ext>
                  </a:extLst>
                </p:cNvPr>
                <p:cNvSpPr/>
                <p:nvPr/>
              </p:nvSpPr>
              <p:spPr>
                <a:xfrm>
                  <a:off x="8302212" y="4705245"/>
                  <a:ext cx="17058" cy="17057"/>
                </a:xfrm>
                <a:custGeom>
                  <a:avLst/>
                  <a:gdLst>
                    <a:gd name="connsiteX0" fmla="*/ 17058 w 17058"/>
                    <a:gd name="connsiteY0" fmla="*/ 8529 h 17057"/>
                    <a:gd name="connsiteX1" fmla="*/ 8529 w 17058"/>
                    <a:gd name="connsiteY1" fmla="*/ 17058 h 17057"/>
                    <a:gd name="connsiteX2" fmla="*/ 0 w 17058"/>
                    <a:gd name="connsiteY2" fmla="*/ 8529 h 17057"/>
                    <a:gd name="connsiteX3" fmla="*/ 8529 w 17058"/>
                    <a:gd name="connsiteY3" fmla="*/ 0 h 17057"/>
                    <a:gd name="connsiteX4" fmla="*/ 17058 w 17058"/>
                    <a:gd name="connsiteY4" fmla="*/ 8529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58" h="17057">
                      <a:moveTo>
                        <a:pt x="17058" y="8529"/>
                      </a:moveTo>
                      <a:cubicBezTo>
                        <a:pt x="17058" y="13223"/>
                        <a:pt x="13241" y="17058"/>
                        <a:pt x="8529" y="17058"/>
                      </a:cubicBezTo>
                      <a:cubicBezTo>
                        <a:pt x="3817" y="17058"/>
                        <a:pt x="0" y="13223"/>
                        <a:pt x="0" y="8529"/>
                      </a:cubicBezTo>
                      <a:cubicBezTo>
                        <a:pt x="0" y="3817"/>
                        <a:pt x="3817" y="0"/>
                        <a:pt x="8529" y="0"/>
                      </a:cubicBezTo>
                      <a:cubicBezTo>
                        <a:pt x="13241" y="0"/>
                        <a:pt x="17058" y="3817"/>
                        <a:pt x="17058" y="8529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711CACEC-E3AF-7CD6-2C3C-E78F5D7DCAA1}"/>
                  </a:ext>
                </a:extLst>
              </p:cNvPr>
              <p:cNvSpPr/>
              <p:nvPr/>
            </p:nvSpPr>
            <p:spPr>
              <a:xfrm>
                <a:off x="8411447" y="4738320"/>
                <a:ext cx="46152" cy="23067"/>
              </a:xfrm>
              <a:custGeom>
                <a:avLst/>
                <a:gdLst>
                  <a:gd name="connsiteX0" fmla="*/ 46152 w 46152"/>
                  <a:gd name="connsiteY0" fmla="*/ 0 h 23067"/>
                  <a:gd name="connsiteX1" fmla="*/ 23067 w 46152"/>
                  <a:gd name="connsiteY1" fmla="*/ 23067 h 23067"/>
                  <a:gd name="connsiteX2" fmla="*/ 0 w 46152"/>
                  <a:gd name="connsiteY2" fmla="*/ 0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152" h="23067">
                    <a:moveTo>
                      <a:pt x="46152" y="0"/>
                    </a:moveTo>
                    <a:cubicBezTo>
                      <a:pt x="46152" y="12730"/>
                      <a:pt x="35815" y="23067"/>
                      <a:pt x="23067" y="23067"/>
                    </a:cubicBezTo>
                    <a:cubicBezTo>
                      <a:pt x="10337" y="23067"/>
                      <a:pt x="0" y="12730"/>
                      <a:pt x="0" y="0"/>
                    </a:cubicBezTo>
                  </a:path>
                </a:pathLst>
              </a:custGeom>
              <a:noFill/>
              <a:ln w="35712" cap="rnd">
                <a:solidFill>
                  <a:srgbClr val="876A6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B718F1B2-70A4-009E-E72C-87A17641F547}"/>
                </a:ext>
              </a:extLst>
            </p:cNvPr>
            <p:cNvSpPr/>
            <p:nvPr/>
          </p:nvSpPr>
          <p:spPr>
            <a:xfrm>
              <a:off x="8597767" y="4574970"/>
              <a:ext cx="14330" cy="21674"/>
            </a:xfrm>
            <a:custGeom>
              <a:avLst/>
              <a:gdLst>
                <a:gd name="connsiteX0" fmla="*/ 14324 w 14330"/>
                <a:gd name="connsiteY0" fmla="*/ 10903 h 21674"/>
                <a:gd name="connsiteX1" fmla="*/ 13173 w 14330"/>
                <a:gd name="connsiteY1" fmla="*/ 11999 h 21674"/>
                <a:gd name="connsiteX2" fmla="*/ 9996 w 14330"/>
                <a:gd name="connsiteY2" fmla="*/ 15469 h 21674"/>
                <a:gd name="connsiteX3" fmla="*/ 8370 w 14330"/>
                <a:gd name="connsiteY3" fmla="*/ 18757 h 21674"/>
                <a:gd name="connsiteX4" fmla="*/ 7731 w 14330"/>
                <a:gd name="connsiteY4" fmla="*/ 20620 h 21674"/>
                <a:gd name="connsiteX5" fmla="*/ 6361 w 14330"/>
                <a:gd name="connsiteY5" fmla="*/ 21058 h 21674"/>
                <a:gd name="connsiteX6" fmla="*/ 5576 w 14330"/>
                <a:gd name="connsiteY6" fmla="*/ 18592 h 21674"/>
                <a:gd name="connsiteX7" fmla="*/ 3658 w 14330"/>
                <a:gd name="connsiteY7" fmla="*/ 14921 h 21674"/>
                <a:gd name="connsiteX8" fmla="*/ 1485 w 14330"/>
                <a:gd name="connsiteY8" fmla="*/ 12492 h 21674"/>
                <a:gd name="connsiteX9" fmla="*/ 389 w 14330"/>
                <a:gd name="connsiteY9" fmla="*/ 10246 h 21674"/>
                <a:gd name="connsiteX10" fmla="*/ 3822 w 14330"/>
                <a:gd name="connsiteY10" fmla="*/ 6904 h 21674"/>
                <a:gd name="connsiteX11" fmla="*/ 5685 w 14330"/>
                <a:gd name="connsiteY11" fmla="*/ 3324 h 21674"/>
                <a:gd name="connsiteX12" fmla="*/ 7000 w 14330"/>
                <a:gd name="connsiteY12" fmla="*/ 0 h 21674"/>
                <a:gd name="connsiteX13" fmla="*/ 8626 w 14330"/>
                <a:gd name="connsiteY13" fmla="*/ 3160 h 21674"/>
                <a:gd name="connsiteX14" fmla="*/ 10178 w 14330"/>
                <a:gd name="connsiteY14" fmla="*/ 6319 h 21674"/>
                <a:gd name="connsiteX15" fmla="*/ 11840 w 14330"/>
                <a:gd name="connsiteY15" fmla="*/ 8748 h 21674"/>
                <a:gd name="connsiteX16" fmla="*/ 14324 w 14330"/>
                <a:gd name="connsiteY16" fmla="*/ 10849 h 21674"/>
                <a:gd name="connsiteX17" fmla="*/ 14324 w 14330"/>
                <a:gd name="connsiteY17" fmla="*/ 10903 h 2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30" h="21674">
                  <a:moveTo>
                    <a:pt x="14324" y="10903"/>
                  </a:moveTo>
                  <a:cubicBezTo>
                    <a:pt x="14415" y="11506"/>
                    <a:pt x="13539" y="11707"/>
                    <a:pt x="13173" y="11999"/>
                  </a:cubicBezTo>
                  <a:cubicBezTo>
                    <a:pt x="11986" y="12967"/>
                    <a:pt x="10817" y="14173"/>
                    <a:pt x="9996" y="15469"/>
                  </a:cubicBezTo>
                  <a:cubicBezTo>
                    <a:pt x="9356" y="16510"/>
                    <a:pt x="8826" y="17625"/>
                    <a:pt x="8370" y="18757"/>
                  </a:cubicBezTo>
                  <a:cubicBezTo>
                    <a:pt x="8114" y="19378"/>
                    <a:pt x="7932" y="19999"/>
                    <a:pt x="7731" y="20620"/>
                  </a:cubicBezTo>
                  <a:cubicBezTo>
                    <a:pt x="7438" y="21442"/>
                    <a:pt x="6909" y="22282"/>
                    <a:pt x="6361" y="21058"/>
                  </a:cubicBezTo>
                  <a:cubicBezTo>
                    <a:pt x="6014" y="20255"/>
                    <a:pt x="5923" y="19378"/>
                    <a:pt x="5576" y="18592"/>
                  </a:cubicBezTo>
                  <a:cubicBezTo>
                    <a:pt x="5010" y="17332"/>
                    <a:pt x="4443" y="16054"/>
                    <a:pt x="3658" y="14921"/>
                  </a:cubicBezTo>
                  <a:cubicBezTo>
                    <a:pt x="3019" y="14045"/>
                    <a:pt x="2270" y="13241"/>
                    <a:pt x="1485" y="12492"/>
                  </a:cubicBezTo>
                  <a:cubicBezTo>
                    <a:pt x="900" y="11926"/>
                    <a:pt x="-744" y="11159"/>
                    <a:pt x="389" y="10246"/>
                  </a:cubicBezTo>
                  <a:cubicBezTo>
                    <a:pt x="1612" y="9260"/>
                    <a:pt x="2909" y="8219"/>
                    <a:pt x="3822" y="6904"/>
                  </a:cubicBezTo>
                  <a:cubicBezTo>
                    <a:pt x="4571" y="5789"/>
                    <a:pt x="5138" y="4548"/>
                    <a:pt x="5685" y="3324"/>
                  </a:cubicBezTo>
                  <a:cubicBezTo>
                    <a:pt x="6014" y="2612"/>
                    <a:pt x="6233" y="0"/>
                    <a:pt x="7000" y="0"/>
                  </a:cubicBezTo>
                  <a:cubicBezTo>
                    <a:pt x="7841" y="0"/>
                    <a:pt x="8334" y="2502"/>
                    <a:pt x="8626" y="3160"/>
                  </a:cubicBezTo>
                  <a:cubicBezTo>
                    <a:pt x="9119" y="4219"/>
                    <a:pt x="9594" y="5297"/>
                    <a:pt x="10178" y="6319"/>
                  </a:cubicBezTo>
                  <a:cubicBezTo>
                    <a:pt x="10708" y="7269"/>
                    <a:pt x="11073" y="7945"/>
                    <a:pt x="11840" y="8748"/>
                  </a:cubicBezTo>
                  <a:cubicBezTo>
                    <a:pt x="12205" y="9132"/>
                    <a:pt x="14233" y="10447"/>
                    <a:pt x="14324" y="10849"/>
                  </a:cubicBezTo>
                  <a:cubicBezTo>
                    <a:pt x="14324" y="10867"/>
                    <a:pt x="14324" y="10885"/>
                    <a:pt x="14324" y="10903"/>
                  </a:cubicBezTo>
                  <a:close/>
                </a:path>
              </a:pathLst>
            </a:custGeom>
            <a:solidFill>
              <a:srgbClr val="F5F5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11152927-4FFB-7DB2-A3CA-31FFCE1784B2}"/>
                </a:ext>
              </a:extLst>
            </p:cNvPr>
            <p:cNvSpPr/>
            <p:nvPr/>
          </p:nvSpPr>
          <p:spPr>
            <a:xfrm>
              <a:off x="8510159" y="4431363"/>
              <a:ext cx="14345" cy="21679"/>
            </a:xfrm>
            <a:custGeom>
              <a:avLst/>
              <a:gdLst>
                <a:gd name="connsiteX0" fmla="*/ 14339 w 14345"/>
                <a:gd name="connsiteY0" fmla="*/ 10922 h 21679"/>
                <a:gd name="connsiteX1" fmla="*/ 13189 w 14345"/>
                <a:gd name="connsiteY1" fmla="*/ 12017 h 21679"/>
                <a:gd name="connsiteX2" fmla="*/ 10011 w 14345"/>
                <a:gd name="connsiteY2" fmla="*/ 15488 h 21679"/>
                <a:gd name="connsiteX3" fmla="*/ 8367 w 14345"/>
                <a:gd name="connsiteY3" fmla="*/ 18775 h 21679"/>
                <a:gd name="connsiteX4" fmla="*/ 7728 w 14345"/>
                <a:gd name="connsiteY4" fmla="*/ 20638 h 21679"/>
                <a:gd name="connsiteX5" fmla="*/ 6358 w 14345"/>
                <a:gd name="connsiteY5" fmla="*/ 21058 h 21679"/>
                <a:gd name="connsiteX6" fmla="*/ 5573 w 14345"/>
                <a:gd name="connsiteY6" fmla="*/ 18592 h 21679"/>
                <a:gd name="connsiteX7" fmla="*/ 3655 w 14345"/>
                <a:gd name="connsiteY7" fmla="*/ 14940 h 21679"/>
                <a:gd name="connsiteX8" fmla="*/ 1500 w 14345"/>
                <a:gd name="connsiteY8" fmla="*/ 12492 h 21679"/>
                <a:gd name="connsiteX9" fmla="*/ 386 w 14345"/>
                <a:gd name="connsiteY9" fmla="*/ 10264 h 21679"/>
                <a:gd name="connsiteX10" fmla="*/ 3819 w 14345"/>
                <a:gd name="connsiteY10" fmla="*/ 6922 h 21679"/>
                <a:gd name="connsiteX11" fmla="*/ 5682 w 14345"/>
                <a:gd name="connsiteY11" fmla="*/ 3324 h 21679"/>
                <a:gd name="connsiteX12" fmla="*/ 6997 w 14345"/>
                <a:gd name="connsiteY12" fmla="*/ 0 h 21679"/>
                <a:gd name="connsiteX13" fmla="*/ 8641 w 14345"/>
                <a:gd name="connsiteY13" fmla="*/ 3178 h 21679"/>
                <a:gd name="connsiteX14" fmla="*/ 10157 w 14345"/>
                <a:gd name="connsiteY14" fmla="*/ 6319 h 21679"/>
                <a:gd name="connsiteX15" fmla="*/ 11856 w 14345"/>
                <a:gd name="connsiteY15" fmla="*/ 8748 h 21679"/>
                <a:gd name="connsiteX16" fmla="*/ 14321 w 14345"/>
                <a:gd name="connsiteY16" fmla="*/ 10867 h 21679"/>
                <a:gd name="connsiteX17" fmla="*/ 14339 w 14345"/>
                <a:gd name="connsiteY17" fmla="*/ 10922 h 2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45" h="21679">
                  <a:moveTo>
                    <a:pt x="14339" y="10922"/>
                  </a:moveTo>
                  <a:cubicBezTo>
                    <a:pt x="14431" y="11524"/>
                    <a:pt x="13554" y="11707"/>
                    <a:pt x="13189" y="12017"/>
                  </a:cubicBezTo>
                  <a:cubicBezTo>
                    <a:pt x="12002" y="12967"/>
                    <a:pt x="10815" y="14173"/>
                    <a:pt x="10011" y="15488"/>
                  </a:cubicBezTo>
                  <a:cubicBezTo>
                    <a:pt x="9353" y="16528"/>
                    <a:pt x="8824" y="17643"/>
                    <a:pt x="8367" y="18775"/>
                  </a:cubicBezTo>
                  <a:cubicBezTo>
                    <a:pt x="8112" y="19377"/>
                    <a:pt x="7947" y="20017"/>
                    <a:pt x="7728" y="20638"/>
                  </a:cubicBezTo>
                  <a:cubicBezTo>
                    <a:pt x="7436" y="21460"/>
                    <a:pt x="6906" y="22282"/>
                    <a:pt x="6358" y="21058"/>
                  </a:cubicBezTo>
                  <a:cubicBezTo>
                    <a:pt x="6011" y="20272"/>
                    <a:pt x="5938" y="19396"/>
                    <a:pt x="5573" y="18592"/>
                  </a:cubicBezTo>
                  <a:cubicBezTo>
                    <a:pt x="5025" y="17350"/>
                    <a:pt x="4459" y="16054"/>
                    <a:pt x="3655" y="14940"/>
                  </a:cubicBezTo>
                  <a:cubicBezTo>
                    <a:pt x="3034" y="14045"/>
                    <a:pt x="2286" y="13259"/>
                    <a:pt x="1500" y="12492"/>
                  </a:cubicBezTo>
                  <a:cubicBezTo>
                    <a:pt x="916" y="11926"/>
                    <a:pt x="-746" y="11177"/>
                    <a:pt x="386" y="10264"/>
                  </a:cubicBezTo>
                  <a:cubicBezTo>
                    <a:pt x="1628" y="9259"/>
                    <a:pt x="2925" y="8237"/>
                    <a:pt x="3819" y="6922"/>
                  </a:cubicBezTo>
                  <a:cubicBezTo>
                    <a:pt x="4587" y="5808"/>
                    <a:pt x="5153" y="4548"/>
                    <a:pt x="5682" y="3324"/>
                  </a:cubicBezTo>
                  <a:cubicBezTo>
                    <a:pt x="5993" y="2612"/>
                    <a:pt x="6230" y="0"/>
                    <a:pt x="6997" y="0"/>
                  </a:cubicBezTo>
                  <a:cubicBezTo>
                    <a:pt x="7837" y="0"/>
                    <a:pt x="8331" y="2520"/>
                    <a:pt x="8641" y="3178"/>
                  </a:cubicBezTo>
                  <a:cubicBezTo>
                    <a:pt x="9116" y="4237"/>
                    <a:pt x="9591" y="5296"/>
                    <a:pt x="10157" y="6319"/>
                  </a:cubicBezTo>
                  <a:cubicBezTo>
                    <a:pt x="10705" y="7287"/>
                    <a:pt x="11088" y="7944"/>
                    <a:pt x="11856" y="8748"/>
                  </a:cubicBezTo>
                  <a:cubicBezTo>
                    <a:pt x="12203" y="9132"/>
                    <a:pt x="14230" y="10465"/>
                    <a:pt x="14321" y="10867"/>
                  </a:cubicBezTo>
                  <a:cubicBezTo>
                    <a:pt x="14321" y="10885"/>
                    <a:pt x="14339" y="10903"/>
                    <a:pt x="14339" y="10922"/>
                  </a:cubicBezTo>
                  <a:close/>
                </a:path>
              </a:pathLst>
            </a:custGeom>
            <a:solidFill>
              <a:srgbClr val="F5F5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BA3B93CD-CAF3-D7E4-5699-0B791416F93E}"/>
                </a:ext>
              </a:extLst>
            </p:cNvPr>
            <p:cNvSpPr/>
            <p:nvPr/>
          </p:nvSpPr>
          <p:spPr>
            <a:xfrm>
              <a:off x="8539822" y="4439673"/>
              <a:ext cx="18946" cy="28645"/>
            </a:xfrm>
            <a:custGeom>
              <a:avLst/>
              <a:gdLst>
                <a:gd name="connsiteX0" fmla="*/ 18939 w 18946"/>
                <a:gd name="connsiteY0" fmla="*/ 14429 h 28645"/>
                <a:gd name="connsiteX1" fmla="*/ 17424 w 18946"/>
                <a:gd name="connsiteY1" fmla="*/ 15871 h 28645"/>
                <a:gd name="connsiteX2" fmla="*/ 13223 w 18946"/>
                <a:gd name="connsiteY2" fmla="*/ 20456 h 28645"/>
                <a:gd name="connsiteX3" fmla="*/ 11067 w 18946"/>
                <a:gd name="connsiteY3" fmla="*/ 24802 h 28645"/>
                <a:gd name="connsiteX4" fmla="*/ 10209 w 18946"/>
                <a:gd name="connsiteY4" fmla="*/ 27250 h 28645"/>
                <a:gd name="connsiteX5" fmla="*/ 8419 w 18946"/>
                <a:gd name="connsiteY5" fmla="*/ 27834 h 28645"/>
                <a:gd name="connsiteX6" fmla="*/ 7379 w 18946"/>
                <a:gd name="connsiteY6" fmla="*/ 24565 h 28645"/>
                <a:gd name="connsiteX7" fmla="*/ 4840 w 18946"/>
                <a:gd name="connsiteY7" fmla="*/ 19725 h 28645"/>
                <a:gd name="connsiteX8" fmla="*/ 1990 w 18946"/>
                <a:gd name="connsiteY8" fmla="*/ 16510 h 28645"/>
                <a:gd name="connsiteX9" fmla="*/ 511 w 18946"/>
                <a:gd name="connsiteY9" fmla="*/ 13552 h 28645"/>
                <a:gd name="connsiteX10" fmla="*/ 5059 w 18946"/>
                <a:gd name="connsiteY10" fmla="*/ 9132 h 28645"/>
                <a:gd name="connsiteX11" fmla="*/ 7524 w 18946"/>
                <a:gd name="connsiteY11" fmla="*/ 4402 h 28645"/>
                <a:gd name="connsiteX12" fmla="*/ 9241 w 18946"/>
                <a:gd name="connsiteY12" fmla="*/ 0 h 28645"/>
                <a:gd name="connsiteX13" fmla="*/ 11415 w 18946"/>
                <a:gd name="connsiteY13" fmla="*/ 4182 h 28645"/>
                <a:gd name="connsiteX14" fmla="*/ 13442 w 18946"/>
                <a:gd name="connsiteY14" fmla="*/ 8347 h 28645"/>
                <a:gd name="connsiteX15" fmla="*/ 15652 w 18946"/>
                <a:gd name="connsiteY15" fmla="*/ 11561 h 28645"/>
                <a:gd name="connsiteX16" fmla="*/ 18939 w 18946"/>
                <a:gd name="connsiteY16" fmla="*/ 14355 h 28645"/>
                <a:gd name="connsiteX17" fmla="*/ 18939 w 18946"/>
                <a:gd name="connsiteY17" fmla="*/ 14429 h 2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946" h="28645">
                  <a:moveTo>
                    <a:pt x="18939" y="14429"/>
                  </a:moveTo>
                  <a:cubicBezTo>
                    <a:pt x="19049" y="15214"/>
                    <a:pt x="17898" y="15470"/>
                    <a:pt x="17424" y="15871"/>
                  </a:cubicBezTo>
                  <a:cubicBezTo>
                    <a:pt x="15834" y="17150"/>
                    <a:pt x="14282" y="18739"/>
                    <a:pt x="13223" y="20456"/>
                  </a:cubicBezTo>
                  <a:cubicBezTo>
                    <a:pt x="12365" y="21825"/>
                    <a:pt x="11670" y="23304"/>
                    <a:pt x="11067" y="24802"/>
                  </a:cubicBezTo>
                  <a:cubicBezTo>
                    <a:pt x="10721" y="25606"/>
                    <a:pt x="10483" y="26428"/>
                    <a:pt x="10209" y="27250"/>
                  </a:cubicBezTo>
                  <a:cubicBezTo>
                    <a:pt x="9826" y="28345"/>
                    <a:pt x="9132" y="29441"/>
                    <a:pt x="8419" y="27834"/>
                  </a:cubicBezTo>
                  <a:cubicBezTo>
                    <a:pt x="7944" y="26775"/>
                    <a:pt x="7853" y="25624"/>
                    <a:pt x="7379" y="24565"/>
                  </a:cubicBezTo>
                  <a:cubicBezTo>
                    <a:pt x="6629" y="22921"/>
                    <a:pt x="5881" y="21223"/>
                    <a:pt x="4840" y="19725"/>
                  </a:cubicBezTo>
                  <a:cubicBezTo>
                    <a:pt x="4018" y="18574"/>
                    <a:pt x="3013" y="17515"/>
                    <a:pt x="1990" y="16510"/>
                  </a:cubicBezTo>
                  <a:cubicBezTo>
                    <a:pt x="1205" y="15762"/>
                    <a:pt x="-986" y="14775"/>
                    <a:pt x="511" y="13552"/>
                  </a:cubicBezTo>
                  <a:cubicBezTo>
                    <a:pt x="2137" y="12237"/>
                    <a:pt x="3872" y="10886"/>
                    <a:pt x="5059" y="9132"/>
                  </a:cubicBezTo>
                  <a:cubicBezTo>
                    <a:pt x="6063" y="7671"/>
                    <a:pt x="6812" y="6027"/>
                    <a:pt x="7524" y="4402"/>
                  </a:cubicBezTo>
                  <a:cubicBezTo>
                    <a:pt x="7944" y="3452"/>
                    <a:pt x="8255" y="0"/>
                    <a:pt x="9241" y="0"/>
                  </a:cubicBezTo>
                  <a:cubicBezTo>
                    <a:pt x="10355" y="0"/>
                    <a:pt x="11013" y="3324"/>
                    <a:pt x="11415" y="4182"/>
                  </a:cubicBezTo>
                  <a:cubicBezTo>
                    <a:pt x="12054" y="5589"/>
                    <a:pt x="12675" y="7013"/>
                    <a:pt x="13442" y="8347"/>
                  </a:cubicBezTo>
                  <a:cubicBezTo>
                    <a:pt x="14154" y="9625"/>
                    <a:pt x="14647" y="10502"/>
                    <a:pt x="15652" y="11561"/>
                  </a:cubicBezTo>
                  <a:cubicBezTo>
                    <a:pt x="16145" y="12072"/>
                    <a:pt x="18811" y="13826"/>
                    <a:pt x="18939" y="14355"/>
                  </a:cubicBezTo>
                  <a:cubicBezTo>
                    <a:pt x="18921" y="14374"/>
                    <a:pt x="18939" y="14392"/>
                    <a:pt x="18939" y="14429"/>
                  </a:cubicBezTo>
                  <a:close/>
                </a:path>
              </a:pathLst>
            </a:custGeom>
            <a:solidFill>
              <a:srgbClr val="F5F5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04C870F3-F2A8-68C9-01A0-70A5A016B4CE}"/>
                </a:ext>
              </a:extLst>
            </p:cNvPr>
            <p:cNvSpPr/>
            <p:nvPr/>
          </p:nvSpPr>
          <p:spPr>
            <a:xfrm>
              <a:off x="8531669" y="4534279"/>
              <a:ext cx="28822" cy="43586"/>
            </a:xfrm>
            <a:custGeom>
              <a:avLst/>
              <a:gdLst>
                <a:gd name="connsiteX0" fmla="*/ 28809 w 28822"/>
                <a:gd name="connsiteY0" fmla="*/ 21935 h 43586"/>
                <a:gd name="connsiteX1" fmla="*/ 26490 w 28822"/>
                <a:gd name="connsiteY1" fmla="*/ 24144 h 43586"/>
                <a:gd name="connsiteX2" fmla="*/ 20115 w 28822"/>
                <a:gd name="connsiteY2" fmla="*/ 31121 h 43586"/>
                <a:gd name="connsiteX3" fmla="*/ 16810 w 28822"/>
                <a:gd name="connsiteY3" fmla="*/ 37733 h 43586"/>
                <a:gd name="connsiteX4" fmla="*/ 15532 w 28822"/>
                <a:gd name="connsiteY4" fmla="*/ 41477 h 43586"/>
                <a:gd name="connsiteX5" fmla="*/ 12810 w 28822"/>
                <a:gd name="connsiteY5" fmla="*/ 42354 h 43586"/>
                <a:gd name="connsiteX6" fmla="*/ 11221 w 28822"/>
                <a:gd name="connsiteY6" fmla="*/ 37367 h 43586"/>
                <a:gd name="connsiteX7" fmla="*/ 7349 w 28822"/>
                <a:gd name="connsiteY7" fmla="*/ 30026 h 43586"/>
                <a:gd name="connsiteX8" fmla="*/ 3003 w 28822"/>
                <a:gd name="connsiteY8" fmla="*/ 25113 h 43586"/>
                <a:gd name="connsiteX9" fmla="*/ 775 w 28822"/>
                <a:gd name="connsiteY9" fmla="*/ 20620 h 43586"/>
                <a:gd name="connsiteX10" fmla="*/ 7678 w 28822"/>
                <a:gd name="connsiteY10" fmla="*/ 13899 h 43586"/>
                <a:gd name="connsiteX11" fmla="*/ 11440 w 28822"/>
                <a:gd name="connsiteY11" fmla="*/ 6685 h 43586"/>
                <a:gd name="connsiteX12" fmla="*/ 14052 w 28822"/>
                <a:gd name="connsiteY12" fmla="*/ 0 h 43586"/>
                <a:gd name="connsiteX13" fmla="*/ 17358 w 28822"/>
                <a:gd name="connsiteY13" fmla="*/ 6356 h 43586"/>
                <a:gd name="connsiteX14" fmla="*/ 20444 w 28822"/>
                <a:gd name="connsiteY14" fmla="*/ 12693 h 43586"/>
                <a:gd name="connsiteX15" fmla="*/ 23805 w 28822"/>
                <a:gd name="connsiteY15" fmla="*/ 17588 h 43586"/>
                <a:gd name="connsiteX16" fmla="*/ 28791 w 28822"/>
                <a:gd name="connsiteY16" fmla="*/ 21843 h 43586"/>
                <a:gd name="connsiteX17" fmla="*/ 28809 w 28822"/>
                <a:gd name="connsiteY17" fmla="*/ 21935 h 4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822" h="43586">
                  <a:moveTo>
                    <a:pt x="28809" y="21935"/>
                  </a:moveTo>
                  <a:cubicBezTo>
                    <a:pt x="28992" y="23140"/>
                    <a:pt x="27220" y="23542"/>
                    <a:pt x="26490" y="24144"/>
                  </a:cubicBezTo>
                  <a:cubicBezTo>
                    <a:pt x="24097" y="26081"/>
                    <a:pt x="21741" y="28491"/>
                    <a:pt x="20115" y="31121"/>
                  </a:cubicBezTo>
                  <a:cubicBezTo>
                    <a:pt x="18819" y="33222"/>
                    <a:pt x="17742" y="35450"/>
                    <a:pt x="16810" y="37733"/>
                  </a:cubicBezTo>
                  <a:cubicBezTo>
                    <a:pt x="16317" y="38938"/>
                    <a:pt x="15952" y="40217"/>
                    <a:pt x="15532" y="41477"/>
                  </a:cubicBezTo>
                  <a:cubicBezTo>
                    <a:pt x="14965" y="43121"/>
                    <a:pt x="13888" y="44801"/>
                    <a:pt x="12810" y="42354"/>
                  </a:cubicBezTo>
                  <a:cubicBezTo>
                    <a:pt x="12080" y="40746"/>
                    <a:pt x="11933" y="38975"/>
                    <a:pt x="11221" y="37367"/>
                  </a:cubicBezTo>
                  <a:cubicBezTo>
                    <a:pt x="10089" y="34865"/>
                    <a:pt x="8938" y="32290"/>
                    <a:pt x="7349" y="30026"/>
                  </a:cubicBezTo>
                  <a:cubicBezTo>
                    <a:pt x="6089" y="28236"/>
                    <a:pt x="4573" y="26629"/>
                    <a:pt x="3003" y="25113"/>
                  </a:cubicBezTo>
                  <a:cubicBezTo>
                    <a:pt x="1816" y="23980"/>
                    <a:pt x="-1490" y="22464"/>
                    <a:pt x="775" y="20620"/>
                  </a:cubicBezTo>
                  <a:cubicBezTo>
                    <a:pt x="3240" y="18611"/>
                    <a:pt x="5870" y="16547"/>
                    <a:pt x="7678" y="13899"/>
                  </a:cubicBezTo>
                  <a:cubicBezTo>
                    <a:pt x="9194" y="11671"/>
                    <a:pt x="10345" y="9150"/>
                    <a:pt x="11440" y="6685"/>
                  </a:cubicBezTo>
                  <a:cubicBezTo>
                    <a:pt x="12080" y="5242"/>
                    <a:pt x="12536" y="0"/>
                    <a:pt x="14052" y="0"/>
                  </a:cubicBezTo>
                  <a:cubicBezTo>
                    <a:pt x="15751" y="0"/>
                    <a:pt x="16737" y="5059"/>
                    <a:pt x="17358" y="6356"/>
                  </a:cubicBezTo>
                  <a:cubicBezTo>
                    <a:pt x="18326" y="8493"/>
                    <a:pt x="19294" y="10648"/>
                    <a:pt x="20444" y="12693"/>
                  </a:cubicBezTo>
                  <a:cubicBezTo>
                    <a:pt x="21522" y="14647"/>
                    <a:pt x="22271" y="15981"/>
                    <a:pt x="23805" y="17588"/>
                  </a:cubicBezTo>
                  <a:cubicBezTo>
                    <a:pt x="24536" y="18355"/>
                    <a:pt x="28608" y="21040"/>
                    <a:pt x="28791" y="21843"/>
                  </a:cubicBezTo>
                  <a:cubicBezTo>
                    <a:pt x="28809" y="21880"/>
                    <a:pt x="28809" y="21916"/>
                    <a:pt x="28809" y="21935"/>
                  </a:cubicBezTo>
                  <a:close/>
                </a:path>
              </a:pathLst>
            </a:custGeom>
            <a:solidFill>
              <a:srgbClr val="F5F5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117DEB7C-8AAA-54FC-C0D2-C9DA2A1F4861}"/>
                </a:ext>
              </a:extLst>
            </p:cNvPr>
            <p:cNvSpPr/>
            <p:nvPr/>
          </p:nvSpPr>
          <p:spPr>
            <a:xfrm>
              <a:off x="8548727" y="4605836"/>
              <a:ext cx="28820" cy="43576"/>
            </a:xfrm>
            <a:custGeom>
              <a:avLst/>
              <a:gdLst>
                <a:gd name="connsiteX0" fmla="*/ 28809 w 28820"/>
                <a:gd name="connsiteY0" fmla="*/ 21952 h 43576"/>
                <a:gd name="connsiteX1" fmla="*/ 26490 w 28820"/>
                <a:gd name="connsiteY1" fmla="*/ 24126 h 43576"/>
                <a:gd name="connsiteX2" fmla="*/ 20098 w 28820"/>
                <a:gd name="connsiteY2" fmla="*/ 31121 h 43576"/>
                <a:gd name="connsiteX3" fmla="*/ 16810 w 28820"/>
                <a:gd name="connsiteY3" fmla="*/ 37733 h 43576"/>
                <a:gd name="connsiteX4" fmla="*/ 15513 w 28820"/>
                <a:gd name="connsiteY4" fmla="*/ 41458 h 43576"/>
                <a:gd name="connsiteX5" fmla="*/ 12792 w 28820"/>
                <a:gd name="connsiteY5" fmla="*/ 42353 h 43576"/>
                <a:gd name="connsiteX6" fmla="*/ 11203 w 28820"/>
                <a:gd name="connsiteY6" fmla="*/ 37386 h 43576"/>
                <a:gd name="connsiteX7" fmla="*/ 7331 w 28820"/>
                <a:gd name="connsiteY7" fmla="*/ 30025 h 43576"/>
                <a:gd name="connsiteX8" fmla="*/ 3003 w 28820"/>
                <a:gd name="connsiteY8" fmla="*/ 25113 h 43576"/>
                <a:gd name="connsiteX9" fmla="*/ 775 w 28820"/>
                <a:gd name="connsiteY9" fmla="*/ 20619 h 43576"/>
                <a:gd name="connsiteX10" fmla="*/ 7678 w 28820"/>
                <a:gd name="connsiteY10" fmla="*/ 13898 h 43576"/>
                <a:gd name="connsiteX11" fmla="*/ 11441 w 28820"/>
                <a:gd name="connsiteY11" fmla="*/ 6684 h 43576"/>
                <a:gd name="connsiteX12" fmla="*/ 14052 w 28820"/>
                <a:gd name="connsiteY12" fmla="*/ 0 h 43576"/>
                <a:gd name="connsiteX13" fmla="*/ 17340 w 28820"/>
                <a:gd name="connsiteY13" fmla="*/ 6356 h 43576"/>
                <a:gd name="connsiteX14" fmla="*/ 20426 w 28820"/>
                <a:gd name="connsiteY14" fmla="*/ 12693 h 43576"/>
                <a:gd name="connsiteX15" fmla="*/ 23805 w 28820"/>
                <a:gd name="connsiteY15" fmla="*/ 17588 h 43576"/>
                <a:gd name="connsiteX16" fmla="*/ 28791 w 28820"/>
                <a:gd name="connsiteY16" fmla="*/ 21825 h 43576"/>
                <a:gd name="connsiteX17" fmla="*/ 28809 w 28820"/>
                <a:gd name="connsiteY17" fmla="*/ 21952 h 4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820" h="43576">
                  <a:moveTo>
                    <a:pt x="28809" y="21952"/>
                  </a:moveTo>
                  <a:cubicBezTo>
                    <a:pt x="28974" y="23140"/>
                    <a:pt x="27221" y="23542"/>
                    <a:pt x="26490" y="24126"/>
                  </a:cubicBezTo>
                  <a:cubicBezTo>
                    <a:pt x="24097" y="26062"/>
                    <a:pt x="21723" y="28491"/>
                    <a:pt x="20098" y="31121"/>
                  </a:cubicBezTo>
                  <a:cubicBezTo>
                    <a:pt x="18801" y="33203"/>
                    <a:pt x="17742" y="35450"/>
                    <a:pt x="16810" y="37733"/>
                  </a:cubicBezTo>
                  <a:cubicBezTo>
                    <a:pt x="16299" y="38938"/>
                    <a:pt x="15952" y="40216"/>
                    <a:pt x="15513" y="41458"/>
                  </a:cubicBezTo>
                  <a:cubicBezTo>
                    <a:pt x="14947" y="43120"/>
                    <a:pt x="13870" y="44782"/>
                    <a:pt x="12792" y="42353"/>
                  </a:cubicBezTo>
                  <a:cubicBezTo>
                    <a:pt x="12080" y="40746"/>
                    <a:pt x="11916" y="38974"/>
                    <a:pt x="11203" y="37386"/>
                  </a:cubicBezTo>
                  <a:cubicBezTo>
                    <a:pt x="10089" y="34883"/>
                    <a:pt x="8939" y="32272"/>
                    <a:pt x="7331" y="30025"/>
                  </a:cubicBezTo>
                  <a:cubicBezTo>
                    <a:pt x="6090" y="28236"/>
                    <a:pt x="4573" y="26628"/>
                    <a:pt x="3003" y="25113"/>
                  </a:cubicBezTo>
                  <a:cubicBezTo>
                    <a:pt x="1816" y="23980"/>
                    <a:pt x="-1490" y="22464"/>
                    <a:pt x="775" y="20619"/>
                  </a:cubicBezTo>
                  <a:cubicBezTo>
                    <a:pt x="3222" y="18611"/>
                    <a:pt x="5870" y="16547"/>
                    <a:pt x="7678" y="13898"/>
                  </a:cubicBezTo>
                  <a:cubicBezTo>
                    <a:pt x="9194" y="11670"/>
                    <a:pt x="10345" y="9150"/>
                    <a:pt x="11441" y="6684"/>
                  </a:cubicBezTo>
                  <a:cubicBezTo>
                    <a:pt x="12062" y="5241"/>
                    <a:pt x="12518" y="0"/>
                    <a:pt x="14052" y="0"/>
                  </a:cubicBezTo>
                  <a:cubicBezTo>
                    <a:pt x="15751" y="0"/>
                    <a:pt x="16737" y="5041"/>
                    <a:pt x="17340" y="6356"/>
                  </a:cubicBezTo>
                  <a:cubicBezTo>
                    <a:pt x="18326" y="8492"/>
                    <a:pt x="19276" y="10647"/>
                    <a:pt x="20426" y="12693"/>
                  </a:cubicBezTo>
                  <a:cubicBezTo>
                    <a:pt x="21504" y="14629"/>
                    <a:pt x="22271" y="15981"/>
                    <a:pt x="23805" y="17588"/>
                  </a:cubicBezTo>
                  <a:cubicBezTo>
                    <a:pt x="24536" y="18355"/>
                    <a:pt x="28609" y="21039"/>
                    <a:pt x="28791" y="21825"/>
                  </a:cubicBezTo>
                  <a:cubicBezTo>
                    <a:pt x="28791" y="21880"/>
                    <a:pt x="28809" y="21898"/>
                    <a:pt x="28809" y="21952"/>
                  </a:cubicBezTo>
                  <a:close/>
                </a:path>
              </a:pathLst>
            </a:custGeom>
            <a:solidFill>
              <a:srgbClr val="F5F5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00" name="图形 10">
            <a:extLst>
              <a:ext uri="{FF2B5EF4-FFF2-40B4-BE49-F238E27FC236}">
                <a16:creationId xmlns:a16="http://schemas.microsoft.com/office/drawing/2014/main" id="{01A11931-580F-A4E4-75BE-C7E73E0E9375}"/>
              </a:ext>
            </a:extLst>
          </p:cNvPr>
          <p:cNvGrpSpPr/>
          <p:nvPr/>
        </p:nvGrpSpPr>
        <p:grpSpPr>
          <a:xfrm>
            <a:off x="6251898" y="4358527"/>
            <a:ext cx="1264717" cy="982731"/>
            <a:chOff x="6251898" y="4358527"/>
            <a:chExt cx="1264717" cy="982731"/>
          </a:xfrm>
        </p:grpSpPr>
        <p:grpSp>
          <p:nvGrpSpPr>
            <p:cNvPr id="301" name="图形 10">
              <a:extLst>
                <a:ext uri="{FF2B5EF4-FFF2-40B4-BE49-F238E27FC236}">
                  <a16:creationId xmlns:a16="http://schemas.microsoft.com/office/drawing/2014/main" id="{5F7088C4-3821-EE65-49B8-CB71FA443DA2}"/>
                </a:ext>
              </a:extLst>
            </p:cNvPr>
            <p:cNvGrpSpPr/>
            <p:nvPr/>
          </p:nvGrpSpPr>
          <p:grpSpPr>
            <a:xfrm>
              <a:off x="6251898" y="4358527"/>
              <a:ext cx="1264717" cy="982731"/>
              <a:chOff x="6251898" y="4358527"/>
              <a:chExt cx="1264717" cy="982731"/>
            </a:xfrm>
          </p:grpSpPr>
          <p:grpSp>
            <p:nvGrpSpPr>
              <p:cNvPr id="302" name="图形 10">
                <a:extLst>
                  <a:ext uri="{FF2B5EF4-FFF2-40B4-BE49-F238E27FC236}">
                    <a16:creationId xmlns:a16="http://schemas.microsoft.com/office/drawing/2014/main" id="{A9CF12E4-476D-794F-A8AF-21540700EBCE}"/>
                  </a:ext>
                </a:extLst>
              </p:cNvPr>
              <p:cNvGrpSpPr/>
              <p:nvPr/>
            </p:nvGrpSpPr>
            <p:grpSpPr>
              <a:xfrm>
                <a:off x="6251898" y="4358527"/>
                <a:ext cx="1264717" cy="982731"/>
                <a:chOff x="6251898" y="4358527"/>
                <a:chExt cx="1264717" cy="982731"/>
              </a:xfrm>
            </p:grpSpPr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AEE2B060-13EA-0311-1EA3-2CD982F711EE}"/>
                    </a:ext>
                  </a:extLst>
                </p:cNvPr>
                <p:cNvSpPr/>
                <p:nvPr/>
              </p:nvSpPr>
              <p:spPr>
                <a:xfrm>
                  <a:off x="7004159" y="4358527"/>
                  <a:ext cx="512456" cy="982731"/>
                </a:xfrm>
                <a:custGeom>
                  <a:avLst/>
                  <a:gdLst>
                    <a:gd name="connsiteX0" fmla="*/ 309259 w 512456"/>
                    <a:gd name="connsiteY0" fmla="*/ 982732 h 982731"/>
                    <a:gd name="connsiteX1" fmla="*/ 480772 w 512456"/>
                    <a:gd name="connsiteY1" fmla="*/ 914809 h 982731"/>
                    <a:gd name="connsiteX2" fmla="*/ 497045 w 512456"/>
                    <a:gd name="connsiteY2" fmla="*/ 702969 h 982731"/>
                    <a:gd name="connsiteX3" fmla="*/ 497045 w 512456"/>
                    <a:gd name="connsiteY3" fmla="*/ 465359 h 982731"/>
                    <a:gd name="connsiteX4" fmla="*/ 512058 w 512456"/>
                    <a:gd name="connsiteY4" fmla="*/ 303853 h 982731"/>
                    <a:gd name="connsiteX5" fmla="*/ 393509 w 512456"/>
                    <a:gd name="connsiteY5" fmla="*/ 242999 h 982731"/>
                    <a:gd name="connsiteX6" fmla="*/ 378112 w 512456"/>
                    <a:gd name="connsiteY6" fmla="*/ 139846 h 982731"/>
                    <a:gd name="connsiteX7" fmla="*/ 288529 w 512456"/>
                    <a:gd name="connsiteY7" fmla="*/ 143425 h 982731"/>
                    <a:gd name="connsiteX8" fmla="*/ 150767 w 512456"/>
                    <a:gd name="connsiteY8" fmla="*/ 73257 h 982731"/>
                    <a:gd name="connsiteX9" fmla="*/ 56782 w 512456"/>
                    <a:gd name="connsiteY9" fmla="*/ 5279 h 982731"/>
                    <a:gd name="connsiteX10" fmla="*/ 0 w 512456"/>
                    <a:gd name="connsiteY10" fmla="*/ 106058 h 982731"/>
                    <a:gd name="connsiteX11" fmla="*/ 309259 w 512456"/>
                    <a:gd name="connsiteY11" fmla="*/ 982732 h 982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2456" h="982731">
                      <a:moveTo>
                        <a:pt x="309259" y="982732"/>
                      </a:moveTo>
                      <a:cubicBezTo>
                        <a:pt x="393125" y="982732"/>
                        <a:pt x="465248" y="973052"/>
                        <a:pt x="480772" y="914809"/>
                      </a:cubicBezTo>
                      <a:cubicBezTo>
                        <a:pt x="498451" y="848402"/>
                        <a:pt x="499529" y="769795"/>
                        <a:pt x="497045" y="702969"/>
                      </a:cubicBezTo>
                      <a:cubicBezTo>
                        <a:pt x="494543" y="635594"/>
                        <a:pt x="495603" y="547984"/>
                        <a:pt x="497045" y="465359"/>
                      </a:cubicBezTo>
                      <a:cubicBezTo>
                        <a:pt x="497976" y="411134"/>
                        <a:pt x="508168" y="357567"/>
                        <a:pt x="512058" y="303853"/>
                      </a:cubicBezTo>
                      <a:cubicBezTo>
                        <a:pt x="518322" y="217466"/>
                        <a:pt x="449395" y="196463"/>
                        <a:pt x="393509" y="242999"/>
                      </a:cubicBezTo>
                      <a:cubicBezTo>
                        <a:pt x="401892" y="203714"/>
                        <a:pt x="409434" y="165963"/>
                        <a:pt x="378112" y="139846"/>
                      </a:cubicBezTo>
                      <a:cubicBezTo>
                        <a:pt x="353876" y="119683"/>
                        <a:pt x="319267" y="116048"/>
                        <a:pt x="288529" y="143425"/>
                      </a:cubicBezTo>
                      <a:cubicBezTo>
                        <a:pt x="291013" y="50244"/>
                        <a:pt x="215347" y="18393"/>
                        <a:pt x="150767" y="73257"/>
                      </a:cubicBezTo>
                      <a:cubicBezTo>
                        <a:pt x="158090" y="23379"/>
                        <a:pt x="108522" y="-14317"/>
                        <a:pt x="56782" y="5279"/>
                      </a:cubicBezTo>
                      <a:cubicBezTo>
                        <a:pt x="18793" y="19671"/>
                        <a:pt x="0" y="69750"/>
                        <a:pt x="0" y="106058"/>
                      </a:cubicBezTo>
                      <a:lnTo>
                        <a:pt x="309259" y="982732"/>
                      </a:lnTo>
                      <a:close/>
                    </a:path>
                  </a:pathLst>
                </a:custGeom>
                <a:solidFill>
                  <a:srgbClr val="965F38"/>
                </a:solidFill>
                <a:ln w="47833" cap="rnd">
                  <a:solidFill>
                    <a:srgbClr val="865B3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F09B4D5F-1496-8955-8197-F83DC7E1AE26}"/>
                    </a:ext>
                  </a:extLst>
                </p:cNvPr>
                <p:cNvSpPr/>
                <p:nvPr/>
              </p:nvSpPr>
              <p:spPr>
                <a:xfrm>
                  <a:off x="7389723" y="4726668"/>
                  <a:ext cx="71969" cy="598828"/>
                </a:xfrm>
                <a:custGeom>
                  <a:avLst/>
                  <a:gdLst>
                    <a:gd name="connsiteX0" fmla="*/ 64434 w 71969"/>
                    <a:gd name="connsiteY0" fmla="*/ 260001 h 598828"/>
                    <a:gd name="connsiteX1" fmla="*/ 52636 w 71969"/>
                    <a:gd name="connsiteY1" fmla="*/ 123225 h 598828"/>
                    <a:gd name="connsiteX2" fmla="*/ 24638 w 71969"/>
                    <a:gd name="connsiteY2" fmla="*/ 0 h 598828"/>
                    <a:gd name="connsiteX3" fmla="*/ 19597 w 71969"/>
                    <a:gd name="connsiteY3" fmla="*/ 184280 h 598828"/>
                    <a:gd name="connsiteX4" fmla="*/ 19852 w 71969"/>
                    <a:gd name="connsiteY4" fmla="*/ 382861 h 598828"/>
                    <a:gd name="connsiteX5" fmla="*/ 14866 w 71969"/>
                    <a:gd name="connsiteY5" fmla="*/ 543709 h 598828"/>
                    <a:gd name="connsiteX6" fmla="*/ 0 w 71969"/>
                    <a:gd name="connsiteY6" fmla="*/ 598828 h 598828"/>
                    <a:gd name="connsiteX7" fmla="*/ 56526 w 71969"/>
                    <a:gd name="connsiteY7" fmla="*/ 580382 h 598828"/>
                    <a:gd name="connsiteX8" fmla="*/ 56727 w 71969"/>
                    <a:gd name="connsiteY8" fmla="*/ 579816 h 598828"/>
                    <a:gd name="connsiteX9" fmla="*/ 67740 w 71969"/>
                    <a:gd name="connsiteY9" fmla="*/ 417708 h 598828"/>
                    <a:gd name="connsiteX10" fmla="*/ 64434 w 71969"/>
                    <a:gd name="connsiteY10" fmla="*/ 260001 h 598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969" h="598828">
                      <a:moveTo>
                        <a:pt x="64434" y="260001"/>
                      </a:moveTo>
                      <a:cubicBezTo>
                        <a:pt x="63155" y="207658"/>
                        <a:pt x="55795" y="175477"/>
                        <a:pt x="52636" y="123225"/>
                      </a:cubicBezTo>
                      <a:cubicBezTo>
                        <a:pt x="50207" y="83118"/>
                        <a:pt x="47358" y="30372"/>
                        <a:pt x="24638" y="0"/>
                      </a:cubicBezTo>
                      <a:cubicBezTo>
                        <a:pt x="12583" y="59576"/>
                        <a:pt x="18409" y="124120"/>
                        <a:pt x="19597" y="184280"/>
                      </a:cubicBezTo>
                      <a:cubicBezTo>
                        <a:pt x="20912" y="250522"/>
                        <a:pt x="21405" y="316601"/>
                        <a:pt x="19852" y="382861"/>
                      </a:cubicBezTo>
                      <a:cubicBezTo>
                        <a:pt x="18611" y="435971"/>
                        <a:pt x="23615" y="491109"/>
                        <a:pt x="14866" y="543709"/>
                      </a:cubicBezTo>
                      <a:cubicBezTo>
                        <a:pt x="11890" y="561461"/>
                        <a:pt x="8511" y="581898"/>
                        <a:pt x="0" y="598828"/>
                      </a:cubicBezTo>
                      <a:cubicBezTo>
                        <a:pt x="22080" y="595486"/>
                        <a:pt x="41622" y="589843"/>
                        <a:pt x="56526" y="580382"/>
                      </a:cubicBezTo>
                      <a:cubicBezTo>
                        <a:pt x="56599" y="580199"/>
                        <a:pt x="56653" y="579999"/>
                        <a:pt x="56727" y="579816"/>
                      </a:cubicBezTo>
                      <a:cubicBezTo>
                        <a:pt x="81273" y="528130"/>
                        <a:pt x="69146" y="472481"/>
                        <a:pt x="67740" y="417708"/>
                      </a:cubicBezTo>
                      <a:cubicBezTo>
                        <a:pt x="66352" y="365145"/>
                        <a:pt x="65731" y="312564"/>
                        <a:pt x="64434" y="260001"/>
                      </a:cubicBezTo>
                      <a:close/>
                    </a:path>
                  </a:pathLst>
                </a:custGeom>
                <a:solidFill>
                  <a:srgbClr val="F1ECD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" name="任意多边形: 形状 304">
                  <a:extLst>
                    <a:ext uri="{FF2B5EF4-FFF2-40B4-BE49-F238E27FC236}">
                      <a16:creationId xmlns:a16="http://schemas.microsoft.com/office/drawing/2014/main" id="{53BD5BFF-B9BD-3DFD-4273-E7EA82838C46}"/>
                    </a:ext>
                  </a:extLst>
                </p:cNvPr>
                <p:cNvSpPr/>
                <p:nvPr/>
              </p:nvSpPr>
              <p:spPr>
                <a:xfrm>
                  <a:off x="6251898" y="4464585"/>
                  <a:ext cx="1167795" cy="876673"/>
                </a:xfrm>
                <a:custGeom>
                  <a:avLst/>
                  <a:gdLst>
                    <a:gd name="connsiteX0" fmla="*/ 1167796 w 1167795"/>
                    <a:gd name="connsiteY0" fmla="*/ 786524 h 876673"/>
                    <a:gd name="connsiteX1" fmla="*/ 1070377 w 1167795"/>
                    <a:gd name="connsiteY1" fmla="*/ 876673 h 876673"/>
                    <a:gd name="connsiteX2" fmla="*/ 75301 w 1167795"/>
                    <a:gd name="connsiteY2" fmla="*/ 876673 h 876673"/>
                    <a:gd name="connsiteX3" fmla="*/ 0 w 1167795"/>
                    <a:gd name="connsiteY3" fmla="*/ 766178 h 876673"/>
                    <a:gd name="connsiteX4" fmla="*/ 0 w 1167795"/>
                    <a:gd name="connsiteY4" fmla="*/ 429470 h 876673"/>
                    <a:gd name="connsiteX5" fmla="*/ 66224 w 1167795"/>
                    <a:gd name="connsiteY5" fmla="*/ 310464 h 876673"/>
                    <a:gd name="connsiteX6" fmla="*/ 752261 w 1167795"/>
                    <a:gd name="connsiteY6" fmla="*/ 0 h 876673"/>
                    <a:gd name="connsiteX7" fmla="*/ 1167796 w 1167795"/>
                    <a:gd name="connsiteY7" fmla="*/ 310464 h 876673"/>
                    <a:gd name="connsiteX8" fmla="*/ 1167796 w 1167795"/>
                    <a:gd name="connsiteY8" fmla="*/ 786524 h 876673"/>
                    <a:gd name="connsiteX9" fmla="*/ 1167796 w 1167795"/>
                    <a:gd name="connsiteY9" fmla="*/ 786524 h 876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7795" h="876673">
                      <a:moveTo>
                        <a:pt x="1167796" y="786524"/>
                      </a:moveTo>
                      <a:cubicBezTo>
                        <a:pt x="1167796" y="836311"/>
                        <a:pt x="1124182" y="876673"/>
                        <a:pt x="1070377" y="876673"/>
                      </a:cubicBezTo>
                      <a:lnTo>
                        <a:pt x="75301" y="876673"/>
                      </a:lnTo>
                      <a:cubicBezTo>
                        <a:pt x="12419" y="876673"/>
                        <a:pt x="0" y="821280"/>
                        <a:pt x="0" y="766178"/>
                      </a:cubicBezTo>
                      <a:cubicBezTo>
                        <a:pt x="0" y="636086"/>
                        <a:pt x="0" y="583195"/>
                        <a:pt x="0" y="429470"/>
                      </a:cubicBezTo>
                      <a:cubicBezTo>
                        <a:pt x="0" y="382021"/>
                        <a:pt x="0" y="338024"/>
                        <a:pt x="66224" y="310464"/>
                      </a:cubicBezTo>
                      <a:cubicBezTo>
                        <a:pt x="188718" y="259527"/>
                        <a:pt x="709543" y="9278"/>
                        <a:pt x="752261" y="0"/>
                      </a:cubicBezTo>
                      <a:cubicBezTo>
                        <a:pt x="972612" y="27523"/>
                        <a:pt x="1167796" y="235345"/>
                        <a:pt x="1167796" y="310464"/>
                      </a:cubicBezTo>
                      <a:lnTo>
                        <a:pt x="1167796" y="786524"/>
                      </a:lnTo>
                      <a:lnTo>
                        <a:pt x="1167796" y="786524"/>
                      </a:lnTo>
                      <a:close/>
                    </a:path>
                  </a:pathLst>
                </a:custGeom>
                <a:solidFill>
                  <a:srgbClr val="FAEDBB"/>
                </a:solidFill>
                <a:ln w="47833" cap="rnd">
                  <a:solidFill>
                    <a:srgbClr val="E1D1A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D80DE6F3-5CAF-19C4-F6A5-2FFEDBA36818}"/>
                    </a:ext>
                  </a:extLst>
                </p:cNvPr>
                <p:cNvSpPr/>
                <p:nvPr/>
              </p:nvSpPr>
              <p:spPr>
                <a:xfrm>
                  <a:off x="6251898" y="4994121"/>
                  <a:ext cx="1167795" cy="134738"/>
                </a:xfrm>
                <a:custGeom>
                  <a:avLst/>
                  <a:gdLst>
                    <a:gd name="connsiteX0" fmla="*/ 0 w 1167795"/>
                    <a:gd name="connsiteY0" fmla="*/ 9223 h 134738"/>
                    <a:gd name="connsiteX1" fmla="*/ 18 w 1167795"/>
                    <a:gd name="connsiteY1" fmla="*/ 134256 h 134738"/>
                    <a:gd name="connsiteX2" fmla="*/ 1167796 w 1167795"/>
                    <a:gd name="connsiteY2" fmla="*/ 111518 h 134738"/>
                    <a:gd name="connsiteX3" fmla="*/ 1167796 w 1167795"/>
                    <a:gd name="connsiteY3" fmla="*/ 0 h 134738"/>
                    <a:gd name="connsiteX4" fmla="*/ 0 w 1167795"/>
                    <a:gd name="connsiteY4" fmla="*/ 9223 h 134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7795" h="134738">
                      <a:moveTo>
                        <a:pt x="0" y="9223"/>
                      </a:moveTo>
                      <a:lnTo>
                        <a:pt x="18" y="134256"/>
                      </a:lnTo>
                      <a:cubicBezTo>
                        <a:pt x="121289" y="138493"/>
                        <a:pt x="1138282" y="113472"/>
                        <a:pt x="1167796" y="111518"/>
                      </a:cubicBezTo>
                      <a:lnTo>
                        <a:pt x="1167796" y="0"/>
                      </a:lnTo>
                      <a:cubicBezTo>
                        <a:pt x="1075747" y="0"/>
                        <a:pt x="88798" y="18812"/>
                        <a:pt x="0" y="9223"/>
                      </a:cubicBezTo>
                      <a:close/>
                    </a:path>
                  </a:pathLst>
                </a:custGeom>
                <a:solidFill>
                  <a:srgbClr val="EA5E5D"/>
                </a:solidFill>
                <a:ln w="47833" cap="rnd">
                  <a:solidFill>
                    <a:srgbClr val="C9524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40461DA0-6D6A-C2D5-EB3F-1C1F5B27CCAA}"/>
                    </a:ext>
                  </a:extLst>
                </p:cNvPr>
                <p:cNvSpPr/>
                <p:nvPr/>
              </p:nvSpPr>
              <p:spPr>
                <a:xfrm>
                  <a:off x="6251898" y="5194181"/>
                  <a:ext cx="1167795" cy="147077"/>
                </a:xfrm>
                <a:custGeom>
                  <a:avLst/>
                  <a:gdLst>
                    <a:gd name="connsiteX0" fmla="*/ 981397 w 1167795"/>
                    <a:gd name="connsiteY0" fmla="*/ 9406 h 147077"/>
                    <a:gd name="connsiteX1" fmla="*/ 594719 w 1167795"/>
                    <a:gd name="connsiteY1" fmla="*/ 14045 h 147077"/>
                    <a:gd name="connsiteX2" fmla="*/ 0 w 1167795"/>
                    <a:gd name="connsiteY2" fmla="*/ 14465 h 147077"/>
                    <a:gd name="connsiteX3" fmla="*/ 0 w 1167795"/>
                    <a:gd name="connsiteY3" fmla="*/ 36582 h 147077"/>
                    <a:gd name="connsiteX4" fmla="*/ 75301 w 1167795"/>
                    <a:gd name="connsiteY4" fmla="*/ 147077 h 147077"/>
                    <a:gd name="connsiteX5" fmla="*/ 1070377 w 1167795"/>
                    <a:gd name="connsiteY5" fmla="*/ 147077 h 147077"/>
                    <a:gd name="connsiteX6" fmla="*/ 1167796 w 1167795"/>
                    <a:gd name="connsiteY6" fmla="*/ 56928 h 147077"/>
                    <a:gd name="connsiteX7" fmla="*/ 1167796 w 1167795"/>
                    <a:gd name="connsiteY7" fmla="*/ 0 h 147077"/>
                    <a:gd name="connsiteX8" fmla="*/ 981397 w 1167795"/>
                    <a:gd name="connsiteY8" fmla="*/ 9406 h 147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7795" h="147077">
                      <a:moveTo>
                        <a:pt x="981397" y="9406"/>
                      </a:moveTo>
                      <a:cubicBezTo>
                        <a:pt x="871230" y="12858"/>
                        <a:pt x="704849" y="11926"/>
                        <a:pt x="594719" y="14045"/>
                      </a:cubicBezTo>
                      <a:cubicBezTo>
                        <a:pt x="377619" y="18227"/>
                        <a:pt x="217118" y="15323"/>
                        <a:pt x="0" y="14465"/>
                      </a:cubicBezTo>
                      <a:lnTo>
                        <a:pt x="0" y="36582"/>
                      </a:lnTo>
                      <a:cubicBezTo>
                        <a:pt x="0" y="91683"/>
                        <a:pt x="12419" y="147077"/>
                        <a:pt x="75301" y="147077"/>
                      </a:cubicBezTo>
                      <a:lnTo>
                        <a:pt x="1070377" y="147077"/>
                      </a:lnTo>
                      <a:cubicBezTo>
                        <a:pt x="1124182" y="147077"/>
                        <a:pt x="1167796" y="106714"/>
                        <a:pt x="1167796" y="56928"/>
                      </a:cubicBezTo>
                      <a:lnTo>
                        <a:pt x="1167796" y="0"/>
                      </a:lnTo>
                      <a:cubicBezTo>
                        <a:pt x="1105846" y="5059"/>
                        <a:pt x="1043658" y="7470"/>
                        <a:pt x="981397" y="9406"/>
                      </a:cubicBezTo>
                      <a:close/>
                    </a:path>
                  </a:pathLst>
                </a:custGeom>
                <a:solidFill>
                  <a:srgbClr val="EA5E5D"/>
                </a:solidFill>
                <a:ln w="47833" cap="rnd">
                  <a:solidFill>
                    <a:srgbClr val="C9524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308" name="图形 10">
                  <a:extLst>
                    <a:ext uri="{FF2B5EF4-FFF2-40B4-BE49-F238E27FC236}">
                      <a16:creationId xmlns:a16="http://schemas.microsoft.com/office/drawing/2014/main" id="{51CD6735-F887-CC2E-7700-94BE8935932D}"/>
                    </a:ext>
                  </a:extLst>
                </p:cNvPr>
                <p:cNvGrpSpPr/>
                <p:nvPr/>
              </p:nvGrpSpPr>
              <p:grpSpPr>
                <a:xfrm>
                  <a:off x="6607199" y="4502080"/>
                  <a:ext cx="801226" cy="827909"/>
                  <a:chOff x="6607199" y="4502080"/>
                  <a:chExt cx="801226" cy="827909"/>
                </a:xfrm>
                <a:solidFill>
                  <a:srgbClr val="F0EEE8"/>
                </a:solidFill>
              </p:grpSpPr>
              <p:sp>
                <p:nvSpPr>
                  <p:cNvPr id="309" name="任意多边形: 形状 308">
                    <a:extLst>
                      <a:ext uri="{FF2B5EF4-FFF2-40B4-BE49-F238E27FC236}">
                        <a16:creationId xmlns:a16="http://schemas.microsoft.com/office/drawing/2014/main" id="{89296EB6-1ADB-C939-6468-FDF058223988}"/>
                      </a:ext>
                    </a:extLst>
                  </p:cNvPr>
                  <p:cNvSpPr/>
                  <p:nvPr/>
                </p:nvSpPr>
                <p:spPr>
                  <a:xfrm>
                    <a:off x="7074493" y="4798572"/>
                    <a:ext cx="333932" cy="531417"/>
                  </a:xfrm>
                  <a:custGeom>
                    <a:avLst/>
                    <a:gdLst>
                      <a:gd name="connsiteX0" fmla="*/ 310062 w 333932"/>
                      <a:gd name="connsiteY0" fmla="*/ 73639 h 531417"/>
                      <a:gd name="connsiteX1" fmla="*/ 303396 w 333932"/>
                      <a:gd name="connsiteY1" fmla="*/ 163935 h 531417"/>
                      <a:gd name="connsiteX2" fmla="*/ 293588 w 333932"/>
                      <a:gd name="connsiteY2" fmla="*/ 388925 h 531417"/>
                      <a:gd name="connsiteX3" fmla="*/ 192791 w 333932"/>
                      <a:gd name="connsiteY3" fmla="*/ 505520 h 531417"/>
                      <a:gd name="connsiteX4" fmla="*/ 90259 w 333932"/>
                      <a:gd name="connsiteY4" fmla="*/ 510579 h 531417"/>
                      <a:gd name="connsiteX5" fmla="*/ 0 w 333932"/>
                      <a:gd name="connsiteY5" fmla="*/ 531418 h 531417"/>
                      <a:gd name="connsiteX6" fmla="*/ 247783 w 333932"/>
                      <a:gd name="connsiteY6" fmla="*/ 531418 h 531417"/>
                      <a:gd name="connsiteX7" fmla="*/ 333933 w 333932"/>
                      <a:gd name="connsiteY7" fmla="*/ 452537 h 531417"/>
                      <a:gd name="connsiteX8" fmla="*/ 333933 w 333932"/>
                      <a:gd name="connsiteY8" fmla="*/ 0 h 531417"/>
                      <a:gd name="connsiteX9" fmla="*/ 310062 w 333932"/>
                      <a:gd name="connsiteY9" fmla="*/ 73639 h 53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3932" h="531417">
                        <a:moveTo>
                          <a:pt x="310062" y="73639"/>
                        </a:moveTo>
                        <a:cubicBezTo>
                          <a:pt x="307998" y="111171"/>
                          <a:pt x="305642" y="126494"/>
                          <a:pt x="303396" y="163935"/>
                        </a:cubicBezTo>
                        <a:cubicBezTo>
                          <a:pt x="298976" y="238268"/>
                          <a:pt x="311085" y="315797"/>
                          <a:pt x="293588" y="388925"/>
                        </a:cubicBezTo>
                        <a:cubicBezTo>
                          <a:pt x="279872" y="446309"/>
                          <a:pt x="255326" y="495603"/>
                          <a:pt x="192791" y="505520"/>
                        </a:cubicBezTo>
                        <a:cubicBezTo>
                          <a:pt x="158967" y="510889"/>
                          <a:pt x="124266" y="506287"/>
                          <a:pt x="90259" y="510579"/>
                        </a:cubicBezTo>
                        <a:cubicBezTo>
                          <a:pt x="59284" y="514506"/>
                          <a:pt x="29477" y="521939"/>
                          <a:pt x="0" y="531418"/>
                        </a:cubicBezTo>
                        <a:lnTo>
                          <a:pt x="247783" y="531418"/>
                        </a:lnTo>
                        <a:cubicBezTo>
                          <a:pt x="295287" y="531418"/>
                          <a:pt x="333933" y="496023"/>
                          <a:pt x="333933" y="452537"/>
                        </a:cubicBezTo>
                        <a:lnTo>
                          <a:pt x="333933" y="0"/>
                        </a:lnTo>
                        <a:cubicBezTo>
                          <a:pt x="322755" y="16200"/>
                          <a:pt x="311121" y="54718"/>
                          <a:pt x="310062" y="73639"/>
                        </a:cubicBezTo>
                        <a:close/>
                      </a:path>
                    </a:pathLst>
                  </a:custGeom>
                  <a:solidFill>
                    <a:srgbClr val="F0EEE8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0" name="任意多边形: 形状 309">
                    <a:extLst>
                      <a:ext uri="{FF2B5EF4-FFF2-40B4-BE49-F238E27FC236}">
                        <a16:creationId xmlns:a16="http://schemas.microsoft.com/office/drawing/2014/main" id="{8C0320B5-FBD5-6228-F1B4-97F8C3AB61E4}"/>
                      </a:ext>
                    </a:extLst>
                  </p:cNvPr>
                  <p:cNvSpPr/>
                  <p:nvPr/>
                </p:nvSpPr>
                <p:spPr>
                  <a:xfrm>
                    <a:off x="6607199" y="4502080"/>
                    <a:ext cx="457133" cy="259257"/>
                  </a:xfrm>
                  <a:custGeom>
                    <a:avLst/>
                    <a:gdLst>
                      <a:gd name="connsiteX0" fmla="*/ 155880 w 457133"/>
                      <a:gd name="connsiteY0" fmla="*/ 256221 h 259257"/>
                      <a:gd name="connsiteX1" fmla="*/ 345238 w 457133"/>
                      <a:gd name="connsiteY1" fmla="*/ 201338 h 259257"/>
                      <a:gd name="connsiteX2" fmla="*/ 455934 w 457133"/>
                      <a:gd name="connsiteY2" fmla="*/ 129635 h 259257"/>
                      <a:gd name="connsiteX3" fmla="*/ 333988 w 457133"/>
                      <a:gd name="connsiteY3" fmla="*/ 0 h 259257"/>
                      <a:gd name="connsiteX4" fmla="*/ 25003 w 457133"/>
                      <a:gd name="connsiteY4" fmla="*/ 141908 h 259257"/>
                      <a:gd name="connsiteX5" fmla="*/ 0 w 457133"/>
                      <a:gd name="connsiteY5" fmla="*/ 153524 h 259257"/>
                      <a:gd name="connsiteX6" fmla="*/ 155880 w 457133"/>
                      <a:gd name="connsiteY6" fmla="*/ 256221 h 259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133" h="259257">
                        <a:moveTo>
                          <a:pt x="155880" y="256221"/>
                        </a:moveTo>
                        <a:cubicBezTo>
                          <a:pt x="229501" y="266540"/>
                          <a:pt x="290264" y="251125"/>
                          <a:pt x="345238" y="201338"/>
                        </a:cubicBezTo>
                        <a:cubicBezTo>
                          <a:pt x="382478" y="167624"/>
                          <a:pt x="443515" y="203019"/>
                          <a:pt x="455934" y="129635"/>
                        </a:cubicBezTo>
                        <a:cubicBezTo>
                          <a:pt x="467312" y="62425"/>
                          <a:pt x="395536" y="12200"/>
                          <a:pt x="333988" y="0"/>
                        </a:cubicBezTo>
                        <a:cubicBezTo>
                          <a:pt x="260129" y="32546"/>
                          <a:pt x="137489" y="89583"/>
                          <a:pt x="25003" y="141908"/>
                        </a:cubicBezTo>
                        <a:cubicBezTo>
                          <a:pt x="16638" y="145798"/>
                          <a:pt x="8310" y="149671"/>
                          <a:pt x="0" y="153524"/>
                        </a:cubicBezTo>
                        <a:cubicBezTo>
                          <a:pt x="23907" y="217904"/>
                          <a:pt x="86022" y="246413"/>
                          <a:pt x="155880" y="256221"/>
                        </a:cubicBezTo>
                        <a:close/>
                      </a:path>
                    </a:pathLst>
                  </a:custGeom>
                  <a:solidFill>
                    <a:srgbClr val="F0EEE8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1" name="图形 10">
                  <a:extLst>
                    <a:ext uri="{FF2B5EF4-FFF2-40B4-BE49-F238E27FC236}">
                      <a16:creationId xmlns:a16="http://schemas.microsoft.com/office/drawing/2014/main" id="{571429AB-94A2-951E-C995-41670726C4ED}"/>
                    </a:ext>
                  </a:extLst>
                </p:cNvPr>
                <p:cNvGrpSpPr/>
                <p:nvPr/>
              </p:nvGrpSpPr>
              <p:grpSpPr>
                <a:xfrm>
                  <a:off x="6670063" y="4370529"/>
                  <a:ext cx="412311" cy="357179"/>
                  <a:chOff x="6670063" y="4370529"/>
                  <a:chExt cx="412311" cy="357179"/>
                </a:xfrm>
              </p:grpSpPr>
              <p:sp>
                <p:nvSpPr>
                  <p:cNvPr id="312" name="任意多边形: 形状 311">
                    <a:extLst>
                      <a:ext uri="{FF2B5EF4-FFF2-40B4-BE49-F238E27FC236}">
                        <a16:creationId xmlns:a16="http://schemas.microsoft.com/office/drawing/2014/main" id="{06131576-4D77-F980-8D7E-E4298B2D2315}"/>
                      </a:ext>
                    </a:extLst>
                  </p:cNvPr>
                  <p:cNvSpPr/>
                  <p:nvPr/>
                </p:nvSpPr>
                <p:spPr>
                  <a:xfrm>
                    <a:off x="6670063" y="4403738"/>
                    <a:ext cx="335650" cy="323970"/>
                  </a:xfrm>
                  <a:custGeom>
                    <a:avLst/>
                    <a:gdLst>
                      <a:gd name="connsiteX0" fmla="*/ 268987 w 335650"/>
                      <a:gd name="connsiteY0" fmla="*/ 284814 h 323970"/>
                      <a:gd name="connsiteX1" fmla="*/ 11378 w 335650"/>
                      <a:gd name="connsiteY1" fmla="*/ 292905 h 323970"/>
                      <a:gd name="connsiteX2" fmla="*/ 82186 w 335650"/>
                      <a:gd name="connsiteY2" fmla="*/ 36392 h 323970"/>
                      <a:gd name="connsiteX3" fmla="*/ 282794 w 335650"/>
                      <a:gd name="connsiteY3" fmla="*/ 87859 h 323970"/>
                      <a:gd name="connsiteX4" fmla="*/ 268987 w 335650"/>
                      <a:gd name="connsiteY4" fmla="*/ 284814 h 323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5650" h="323970">
                        <a:moveTo>
                          <a:pt x="268987" y="284814"/>
                        </a:moveTo>
                        <a:cubicBezTo>
                          <a:pt x="167678" y="351659"/>
                          <a:pt x="30335" y="317999"/>
                          <a:pt x="11378" y="292905"/>
                        </a:cubicBezTo>
                        <a:cubicBezTo>
                          <a:pt x="-10411" y="264067"/>
                          <a:pt x="-7890" y="118506"/>
                          <a:pt x="82186" y="36392"/>
                        </a:cubicBezTo>
                        <a:cubicBezTo>
                          <a:pt x="170655" y="-44279"/>
                          <a:pt x="235820" y="25543"/>
                          <a:pt x="282794" y="87859"/>
                        </a:cubicBezTo>
                        <a:cubicBezTo>
                          <a:pt x="343557" y="168438"/>
                          <a:pt x="367428" y="219832"/>
                          <a:pt x="268987" y="284814"/>
                        </a:cubicBezTo>
                        <a:close/>
                      </a:path>
                    </a:pathLst>
                  </a:custGeom>
                  <a:solidFill>
                    <a:srgbClr val="EA5E5D"/>
                  </a:solidFill>
                  <a:ln w="31889" cap="rnd">
                    <a:solidFill>
                      <a:srgbClr val="C95249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13" name="图形 10">
                    <a:extLst>
                      <a:ext uri="{FF2B5EF4-FFF2-40B4-BE49-F238E27FC236}">
                        <a16:creationId xmlns:a16="http://schemas.microsoft.com/office/drawing/2014/main" id="{B482CF0A-7F48-7212-C3C5-E7388953C07E}"/>
                      </a:ext>
                    </a:extLst>
                  </p:cNvPr>
                  <p:cNvGrpSpPr/>
                  <p:nvPr/>
                </p:nvGrpSpPr>
                <p:grpSpPr>
                  <a:xfrm>
                    <a:off x="6692198" y="4411247"/>
                    <a:ext cx="306016" cy="308726"/>
                    <a:chOff x="6692198" y="4411247"/>
                    <a:chExt cx="306016" cy="308726"/>
                  </a:xfrm>
                  <a:solidFill>
                    <a:srgbClr val="F0EFEF"/>
                  </a:solidFill>
                </p:grpSpPr>
                <p:sp>
                  <p:nvSpPr>
                    <p:cNvPr id="314" name="任意多边形: 形状 313">
                      <a:extLst>
                        <a:ext uri="{FF2B5EF4-FFF2-40B4-BE49-F238E27FC236}">
                          <a16:creationId xmlns:a16="http://schemas.microsoft.com/office/drawing/2014/main" id="{FB64EA4C-B80F-DC18-608D-423FDDD35E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8245" y="4411247"/>
                      <a:ext cx="189968" cy="231627"/>
                    </a:xfrm>
                    <a:custGeom>
                      <a:avLst/>
                      <a:gdLst>
                        <a:gd name="connsiteX0" fmla="*/ 40710 w 189968"/>
                        <a:gd name="connsiteY0" fmla="*/ 44937 h 231627"/>
                        <a:gd name="connsiteX1" fmla="*/ 13369 w 189968"/>
                        <a:gd name="connsiteY1" fmla="*/ 73611 h 231627"/>
                        <a:gd name="connsiteX2" fmla="*/ 28546 w 189968"/>
                        <a:gd name="connsiteY2" fmla="*/ 100988 h 231627"/>
                        <a:gd name="connsiteX3" fmla="*/ 108852 w 189968"/>
                        <a:gd name="connsiteY3" fmla="*/ 102668 h 231627"/>
                        <a:gd name="connsiteX4" fmla="*/ 124266 w 189968"/>
                        <a:gd name="connsiteY4" fmla="*/ 114558 h 231627"/>
                        <a:gd name="connsiteX5" fmla="*/ 127535 w 189968"/>
                        <a:gd name="connsiteY5" fmla="*/ 120969 h 231627"/>
                        <a:gd name="connsiteX6" fmla="*/ 127974 w 189968"/>
                        <a:gd name="connsiteY6" fmla="*/ 122557 h 231627"/>
                        <a:gd name="connsiteX7" fmla="*/ 145013 w 189968"/>
                        <a:gd name="connsiteY7" fmla="*/ 135159 h 231627"/>
                        <a:gd name="connsiteX8" fmla="*/ 137269 w 189968"/>
                        <a:gd name="connsiteY8" fmla="*/ 148145 h 231627"/>
                        <a:gd name="connsiteX9" fmla="*/ 133033 w 189968"/>
                        <a:gd name="connsiteY9" fmla="*/ 156711 h 231627"/>
                        <a:gd name="connsiteX10" fmla="*/ 130823 w 189968"/>
                        <a:gd name="connsiteY10" fmla="*/ 157952 h 231627"/>
                        <a:gd name="connsiteX11" fmla="*/ 94569 w 189968"/>
                        <a:gd name="connsiteY11" fmla="*/ 192745 h 231627"/>
                        <a:gd name="connsiteX12" fmla="*/ 94715 w 189968"/>
                        <a:gd name="connsiteY12" fmla="*/ 192781 h 231627"/>
                        <a:gd name="connsiteX13" fmla="*/ 149360 w 189968"/>
                        <a:gd name="connsiteY13" fmla="*/ 178097 h 231627"/>
                        <a:gd name="connsiteX14" fmla="*/ 157396 w 189968"/>
                        <a:gd name="connsiteY14" fmla="*/ 182754 h 231627"/>
                        <a:gd name="connsiteX15" fmla="*/ 172646 w 189968"/>
                        <a:gd name="connsiteY15" fmla="*/ 231628 h 231627"/>
                        <a:gd name="connsiteX16" fmla="*/ 189084 w 189968"/>
                        <a:gd name="connsiteY16" fmla="*/ 197950 h 231627"/>
                        <a:gd name="connsiteX17" fmla="*/ 138603 w 189968"/>
                        <a:gd name="connsiteY17" fmla="*/ 84880 h 231627"/>
                        <a:gd name="connsiteX18" fmla="*/ 138110 w 189968"/>
                        <a:gd name="connsiteY18" fmla="*/ 84204 h 231627"/>
                        <a:gd name="connsiteX19" fmla="*/ 29441 w 189968"/>
                        <a:gd name="connsiteY19" fmla="*/ 319 h 231627"/>
                        <a:gd name="connsiteX20" fmla="*/ 0 w 189968"/>
                        <a:gd name="connsiteY20" fmla="*/ 3314 h 231627"/>
                        <a:gd name="connsiteX21" fmla="*/ 24546 w 189968"/>
                        <a:gd name="connsiteY21" fmla="*/ 27897 h 231627"/>
                        <a:gd name="connsiteX22" fmla="*/ 40710 w 189968"/>
                        <a:gd name="connsiteY22" fmla="*/ 44937 h 231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89968" h="231627">
                          <a:moveTo>
                            <a:pt x="40710" y="44937"/>
                          </a:moveTo>
                          <a:cubicBezTo>
                            <a:pt x="34135" y="54069"/>
                            <a:pt x="20875" y="65191"/>
                            <a:pt x="13369" y="73611"/>
                          </a:cubicBezTo>
                          <a:cubicBezTo>
                            <a:pt x="-1078" y="89829"/>
                            <a:pt x="9004" y="96130"/>
                            <a:pt x="28546" y="100988"/>
                          </a:cubicBezTo>
                          <a:cubicBezTo>
                            <a:pt x="56088" y="107837"/>
                            <a:pt x="83447" y="109609"/>
                            <a:pt x="108852" y="102668"/>
                          </a:cubicBezTo>
                          <a:cubicBezTo>
                            <a:pt x="117600" y="100294"/>
                            <a:pt x="124193" y="107801"/>
                            <a:pt x="124266" y="114558"/>
                          </a:cubicBezTo>
                          <a:cubicBezTo>
                            <a:pt x="125819" y="116293"/>
                            <a:pt x="126951" y="118503"/>
                            <a:pt x="127535" y="120969"/>
                          </a:cubicBezTo>
                          <a:cubicBezTo>
                            <a:pt x="127681" y="121498"/>
                            <a:pt x="127827" y="122010"/>
                            <a:pt x="127974" y="122557"/>
                          </a:cubicBezTo>
                          <a:cubicBezTo>
                            <a:pt x="136649" y="116622"/>
                            <a:pt x="151150" y="124384"/>
                            <a:pt x="145013" y="135159"/>
                          </a:cubicBezTo>
                          <a:cubicBezTo>
                            <a:pt x="142493" y="139579"/>
                            <a:pt x="139900" y="143890"/>
                            <a:pt x="137269" y="148145"/>
                          </a:cubicBezTo>
                          <a:cubicBezTo>
                            <a:pt x="137306" y="151341"/>
                            <a:pt x="136046" y="154446"/>
                            <a:pt x="133033" y="156711"/>
                          </a:cubicBezTo>
                          <a:cubicBezTo>
                            <a:pt x="132357" y="157222"/>
                            <a:pt x="131608" y="157606"/>
                            <a:pt x="130823" y="157952"/>
                          </a:cubicBezTo>
                          <a:cubicBezTo>
                            <a:pt x="121161" y="171814"/>
                            <a:pt x="109838" y="183960"/>
                            <a:pt x="94569" y="192745"/>
                          </a:cubicBezTo>
                          <a:cubicBezTo>
                            <a:pt x="94606" y="192763"/>
                            <a:pt x="94661" y="192745"/>
                            <a:pt x="94715" y="192781"/>
                          </a:cubicBezTo>
                          <a:cubicBezTo>
                            <a:pt x="110824" y="197749"/>
                            <a:pt x="133343" y="180307"/>
                            <a:pt x="149360" y="178097"/>
                          </a:cubicBezTo>
                          <a:cubicBezTo>
                            <a:pt x="154218" y="177440"/>
                            <a:pt x="155698" y="178134"/>
                            <a:pt x="157396" y="182754"/>
                          </a:cubicBezTo>
                          <a:cubicBezTo>
                            <a:pt x="162364" y="196398"/>
                            <a:pt x="165925" y="219281"/>
                            <a:pt x="172646" y="231628"/>
                          </a:cubicBezTo>
                          <a:cubicBezTo>
                            <a:pt x="181632" y="220469"/>
                            <a:pt x="187129" y="209346"/>
                            <a:pt x="189084" y="197950"/>
                          </a:cubicBezTo>
                          <a:cubicBezTo>
                            <a:pt x="194508" y="166555"/>
                            <a:pt x="174674" y="132694"/>
                            <a:pt x="138603" y="84880"/>
                          </a:cubicBezTo>
                          <a:lnTo>
                            <a:pt x="138110" y="84204"/>
                          </a:lnTo>
                          <a:cubicBezTo>
                            <a:pt x="108468" y="44955"/>
                            <a:pt x="72343" y="4300"/>
                            <a:pt x="29441" y="319"/>
                          </a:cubicBezTo>
                          <a:cubicBezTo>
                            <a:pt x="19652" y="-576"/>
                            <a:pt x="9862" y="410"/>
                            <a:pt x="0" y="3314"/>
                          </a:cubicBezTo>
                          <a:cubicBezTo>
                            <a:pt x="7598" y="12080"/>
                            <a:pt x="15652" y="20244"/>
                            <a:pt x="24546" y="27897"/>
                          </a:cubicBezTo>
                          <a:cubicBezTo>
                            <a:pt x="29295" y="32006"/>
                            <a:pt x="44417" y="39750"/>
                            <a:pt x="40710" y="44937"/>
                          </a:cubicBezTo>
                          <a:close/>
                        </a:path>
                      </a:pathLst>
                    </a:custGeom>
                    <a:solidFill>
                      <a:srgbClr val="F0EFEF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5" name="任意多边形: 形状 314">
                      <a:extLst>
                        <a:ext uri="{FF2B5EF4-FFF2-40B4-BE49-F238E27FC236}">
                          <a16:creationId xmlns:a16="http://schemas.microsoft.com/office/drawing/2014/main" id="{0AB1BDA8-2F6B-B525-8EA0-4A216C2FD6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2198" y="4672352"/>
                      <a:ext cx="256805" cy="47620"/>
                    </a:xfrm>
                    <a:custGeom>
                      <a:avLst/>
                      <a:gdLst>
                        <a:gd name="connsiteX0" fmla="*/ 107957 w 256805"/>
                        <a:gd name="connsiteY0" fmla="*/ 35943 h 47620"/>
                        <a:gd name="connsiteX1" fmla="*/ 0 w 256805"/>
                        <a:gd name="connsiteY1" fmla="*/ 24144 h 47620"/>
                        <a:gd name="connsiteX2" fmla="*/ 242688 w 256805"/>
                        <a:gd name="connsiteY2" fmla="*/ 9935 h 47620"/>
                        <a:gd name="connsiteX3" fmla="*/ 256805 w 256805"/>
                        <a:gd name="connsiteY3" fmla="*/ 0 h 47620"/>
                        <a:gd name="connsiteX4" fmla="*/ 107957 w 256805"/>
                        <a:gd name="connsiteY4" fmla="*/ 35943 h 4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6805" h="47620">
                          <a:moveTo>
                            <a:pt x="107957" y="35943"/>
                          </a:moveTo>
                          <a:cubicBezTo>
                            <a:pt x="75684" y="38482"/>
                            <a:pt x="31943" y="33331"/>
                            <a:pt x="0" y="24144"/>
                          </a:cubicBezTo>
                          <a:cubicBezTo>
                            <a:pt x="29021" y="45148"/>
                            <a:pt x="151461" y="70132"/>
                            <a:pt x="242688" y="9935"/>
                          </a:cubicBezTo>
                          <a:cubicBezTo>
                            <a:pt x="247783" y="6593"/>
                            <a:pt x="252440" y="3288"/>
                            <a:pt x="256805" y="0"/>
                          </a:cubicBezTo>
                          <a:cubicBezTo>
                            <a:pt x="210397" y="21825"/>
                            <a:pt x="155679" y="32199"/>
                            <a:pt x="107957" y="35943"/>
                          </a:cubicBezTo>
                          <a:close/>
                        </a:path>
                      </a:pathLst>
                    </a:custGeom>
                    <a:solidFill>
                      <a:srgbClr val="F0EFEF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16" name="任意多边形: 形状 315">
                    <a:extLst>
                      <a:ext uri="{FF2B5EF4-FFF2-40B4-BE49-F238E27FC236}">
                        <a16:creationId xmlns:a16="http://schemas.microsoft.com/office/drawing/2014/main" id="{1A56373B-7585-5AA5-2934-32298D366669}"/>
                      </a:ext>
                    </a:extLst>
                  </p:cNvPr>
                  <p:cNvSpPr/>
                  <p:nvPr/>
                </p:nvSpPr>
                <p:spPr>
                  <a:xfrm>
                    <a:off x="6982590" y="4419153"/>
                    <a:ext cx="99784" cy="51002"/>
                  </a:xfrm>
                  <a:custGeom>
                    <a:avLst/>
                    <a:gdLst>
                      <a:gd name="connsiteX0" fmla="*/ 0 w 99784"/>
                      <a:gd name="connsiteY0" fmla="*/ 37706 h 51002"/>
                      <a:gd name="connsiteX1" fmla="*/ 2539 w 99784"/>
                      <a:gd name="connsiteY1" fmla="*/ 34419 h 51002"/>
                      <a:gd name="connsiteX2" fmla="*/ 6100 w 99784"/>
                      <a:gd name="connsiteY2" fmla="*/ 30328 h 51002"/>
                      <a:gd name="connsiteX3" fmla="*/ 11104 w 99784"/>
                      <a:gd name="connsiteY3" fmla="*/ 25250 h 51002"/>
                      <a:gd name="connsiteX4" fmla="*/ 43212 w 99784"/>
                      <a:gd name="connsiteY4" fmla="*/ 5361 h 51002"/>
                      <a:gd name="connsiteX5" fmla="*/ 53366 w 99784"/>
                      <a:gd name="connsiteY5" fmla="*/ 2293 h 51002"/>
                      <a:gd name="connsiteX6" fmla="*/ 63667 w 99784"/>
                      <a:gd name="connsiteY6" fmla="*/ 503 h 51002"/>
                      <a:gd name="connsiteX7" fmla="*/ 89985 w 99784"/>
                      <a:gd name="connsiteY7" fmla="*/ 1289 h 51002"/>
                      <a:gd name="connsiteX8" fmla="*/ 97035 w 99784"/>
                      <a:gd name="connsiteY8" fmla="*/ 26145 h 51002"/>
                      <a:gd name="connsiteX9" fmla="*/ 77712 w 99784"/>
                      <a:gd name="connsiteY9" fmla="*/ 36903 h 51002"/>
                      <a:gd name="connsiteX10" fmla="*/ 25240 w 99784"/>
                      <a:gd name="connsiteY10" fmla="*/ 42272 h 51002"/>
                      <a:gd name="connsiteX11" fmla="*/ 21095 w 99784"/>
                      <a:gd name="connsiteY11" fmla="*/ 45432 h 51002"/>
                      <a:gd name="connsiteX12" fmla="*/ 18026 w 99784"/>
                      <a:gd name="connsiteY12" fmla="*/ 48098 h 51002"/>
                      <a:gd name="connsiteX13" fmla="*/ 15086 w 99784"/>
                      <a:gd name="connsiteY13" fmla="*/ 51002 h 51002"/>
                      <a:gd name="connsiteX14" fmla="*/ 0 w 99784"/>
                      <a:gd name="connsiteY14" fmla="*/ 37706 h 5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784" h="51002">
                        <a:moveTo>
                          <a:pt x="0" y="37706"/>
                        </a:moveTo>
                        <a:cubicBezTo>
                          <a:pt x="0" y="37706"/>
                          <a:pt x="931" y="36519"/>
                          <a:pt x="2539" y="34419"/>
                        </a:cubicBezTo>
                        <a:cubicBezTo>
                          <a:pt x="3196" y="33432"/>
                          <a:pt x="4639" y="31917"/>
                          <a:pt x="6100" y="30328"/>
                        </a:cubicBezTo>
                        <a:cubicBezTo>
                          <a:pt x="7598" y="28593"/>
                          <a:pt x="9260" y="27022"/>
                          <a:pt x="11104" y="25250"/>
                        </a:cubicBezTo>
                        <a:cubicBezTo>
                          <a:pt x="18501" y="18182"/>
                          <a:pt x="29934" y="10238"/>
                          <a:pt x="43212" y="5361"/>
                        </a:cubicBezTo>
                        <a:cubicBezTo>
                          <a:pt x="46517" y="4101"/>
                          <a:pt x="49933" y="3115"/>
                          <a:pt x="53366" y="2293"/>
                        </a:cubicBezTo>
                        <a:cubicBezTo>
                          <a:pt x="56800" y="1471"/>
                          <a:pt x="60270" y="886"/>
                          <a:pt x="63667" y="503"/>
                        </a:cubicBezTo>
                        <a:cubicBezTo>
                          <a:pt x="72361" y="-429"/>
                          <a:pt x="81365" y="-9"/>
                          <a:pt x="89985" y="1289"/>
                        </a:cubicBezTo>
                        <a:cubicBezTo>
                          <a:pt x="102094" y="3133"/>
                          <a:pt x="101071" y="18438"/>
                          <a:pt x="97035" y="26145"/>
                        </a:cubicBezTo>
                        <a:cubicBezTo>
                          <a:pt x="92688" y="34473"/>
                          <a:pt x="86643" y="38035"/>
                          <a:pt x="77712" y="36903"/>
                        </a:cubicBezTo>
                        <a:cubicBezTo>
                          <a:pt x="59265" y="34583"/>
                          <a:pt x="40600" y="31058"/>
                          <a:pt x="25240" y="42272"/>
                        </a:cubicBezTo>
                        <a:cubicBezTo>
                          <a:pt x="23670" y="43441"/>
                          <a:pt x="22136" y="44482"/>
                          <a:pt x="21095" y="45432"/>
                        </a:cubicBezTo>
                        <a:cubicBezTo>
                          <a:pt x="19944" y="46381"/>
                          <a:pt x="19013" y="47020"/>
                          <a:pt x="18026" y="48098"/>
                        </a:cubicBezTo>
                        <a:cubicBezTo>
                          <a:pt x="16145" y="49961"/>
                          <a:pt x="15086" y="51002"/>
                          <a:pt x="15086" y="51002"/>
                        </a:cubicBezTo>
                        <a:lnTo>
                          <a:pt x="0" y="37706"/>
                        </a:lnTo>
                        <a:close/>
                      </a:path>
                    </a:pathLst>
                  </a:custGeom>
                  <a:solidFill>
                    <a:srgbClr val="A4AE56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7" name="任意多边形: 形状 316">
                    <a:extLst>
                      <a:ext uri="{FF2B5EF4-FFF2-40B4-BE49-F238E27FC236}">
                        <a16:creationId xmlns:a16="http://schemas.microsoft.com/office/drawing/2014/main" id="{C3FA3BFB-50E4-E5A3-8773-56A560DE2116}"/>
                      </a:ext>
                    </a:extLst>
                  </p:cNvPr>
                  <p:cNvSpPr/>
                  <p:nvPr/>
                </p:nvSpPr>
                <p:spPr>
                  <a:xfrm>
                    <a:off x="6757367" y="4451534"/>
                    <a:ext cx="21379" cy="19670"/>
                  </a:xfrm>
                  <a:custGeom>
                    <a:avLst/>
                    <a:gdLst>
                      <a:gd name="connsiteX0" fmla="*/ 15849 w 21379"/>
                      <a:gd name="connsiteY0" fmla="*/ 16667 h 19670"/>
                      <a:gd name="connsiteX1" fmla="*/ 1330 w 21379"/>
                      <a:gd name="connsiteY1" fmla="*/ 16904 h 19670"/>
                      <a:gd name="connsiteX2" fmla="*/ 5530 w 21379"/>
                      <a:gd name="connsiteY2" fmla="*/ 3006 h 19670"/>
                      <a:gd name="connsiteX3" fmla="*/ 20050 w 21379"/>
                      <a:gd name="connsiteY3" fmla="*/ 2750 h 19670"/>
                      <a:gd name="connsiteX4" fmla="*/ 15849 w 21379"/>
                      <a:gd name="connsiteY4" fmla="*/ 16667 h 1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79" h="19670">
                        <a:moveTo>
                          <a:pt x="15849" y="16667"/>
                        </a:moveTo>
                        <a:cubicBezTo>
                          <a:pt x="10680" y="20575"/>
                          <a:pt x="4178" y="20685"/>
                          <a:pt x="1330" y="16904"/>
                        </a:cubicBezTo>
                        <a:cubicBezTo>
                          <a:pt x="-1520" y="13124"/>
                          <a:pt x="362" y="6914"/>
                          <a:pt x="5530" y="3006"/>
                        </a:cubicBezTo>
                        <a:cubicBezTo>
                          <a:pt x="10699" y="-903"/>
                          <a:pt x="17219" y="-1012"/>
                          <a:pt x="20050" y="2750"/>
                        </a:cubicBezTo>
                        <a:cubicBezTo>
                          <a:pt x="22899" y="6531"/>
                          <a:pt x="21017" y="12759"/>
                          <a:pt x="15849" y="16667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8" name="任意多边形: 形状 317">
                    <a:extLst>
                      <a:ext uri="{FF2B5EF4-FFF2-40B4-BE49-F238E27FC236}">
                        <a16:creationId xmlns:a16="http://schemas.microsoft.com/office/drawing/2014/main" id="{A9BEA988-5AAF-2C6C-3D13-43CB0C17EED0}"/>
                      </a:ext>
                    </a:extLst>
                  </p:cNvPr>
                  <p:cNvSpPr/>
                  <p:nvPr/>
                </p:nvSpPr>
                <p:spPr>
                  <a:xfrm>
                    <a:off x="6809144" y="4520062"/>
                    <a:ext cx="21385" cy="19677"/>
                  </a:xfrm>
                  <a:custGeom>
                    <a:avLst/>
                    <a:gdLst>
                      <a:gd name="connsiteX0" fmla="*/ 15849 w 21385"/>
                      <a:gd name="connsiteY0" fmla="*/ 16665 h 19677"/>
                      <a:gd name="connsiteX1" fmla="*/ 1330 w 21385"/>
                      <a:gd name="connsiteY1" fmla="*/ 16920 h 19677"/>
                      <a:gd name="connsiteX2" fmla="*/ 5530 w 21385"/>
                      <a:gd name="connsiteY2" fmla="*/ 3004 h 19677"/>
                      <a:gd name="connsiteX3" fmla="*/ 20068 w 21385"/>
                      <a:gd name="connsiteY3" fmla="*/ 2766 h 19677"/>
                      <a:gd name="connsiteX4" fmla="*/ 15849 w 21385"/>
                      <a:gd name="connsiteY4" fmla="*/ 16665 h 19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5" h="19677">
                        <a:moveTo>
                          <a:pt x="15849" y="16665"/>
                        </a:moveTo>
                        <a:cubicBezTo>
                          <a:pt x="10681" y="20573"/>
                          <a:pt x="4160" y="20701"/>
                          <a:pt x="1330" y="16920"/>
                        </a:cubicBezTo>
                        <a:cubicBezTo>
                          <a:pt x="-1520" y="13140"/>
                          <a:pt x="361" y="6912"/>
                          <a:pt x="5530" y="3004"/>
                        </a:cubicBezTo>
                        <a:cubicBezTo>
                          <a:pt x="10681" y="-905"/>
                          <a:pt x="17201" y="-1014"/>
                          <a:pt x="20068" y="2766"/>
                        </a:cubicBezTo>
                        <a:cubicBezTo>
                          <a:pt x="22899" y="6547"/>
                          <a:pt x="21018" y="12774"/>
                          <a:pt x="15849" y="16665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9" name="任意多边形: 形状 318">
                    <a:extLst>
                      <a:ext uri="{FF2B5EF4-FFF2-40B4-BE49-F238E27FC236}">
                        <a16:creationId xmlns:a16="http://schemas.microsoft.com/office/drawing/2014/main" id="{3F8C2DB4-C9D4-9699-D295-D0A5691DCCAD}"/>
                      </a:ext>
                    </a:extLst>
                  </p:cNvPr>
                  <p:cNvSpPr/>
                  <p:nvPr/>
                </p:nvSpPr>
                <p:spPr>
                  <a:xfrm>
                    <a:off x="6860903" y="4588594"/>
                    <a:ext cx="21379" cy="19670"/>
                  </a:xfrm>
                  <a:custGeom>
                    <a:avLst/>
                    <a:gdLst>
                      <a:gd name="connsiteX0" fmla="*/ 15850 w 21379"/>
                      <a:gd name="connsiteY0" fmla="*/ 16676 h 19670"/>
                      <a:gd name="connsiteX1" fmla="*/ 1330 w 21379"/>
                      <a:gd name="connsiteY1" fmla="*/ 16895 h 19670"/>
                      <a:gd name="connsiteX2" fmla="*/ 5513 w 21379"/>
                      <a:gd name="connsiteY2" fmla="*/ 2997 h 19670"/>
                      <a:gd name="connsiteX3" fmla="*/ 20050 w 21379"/>
                      <a:gd name="connsiteY3" fmla="*/ 2759 h 19670"/>
                      <a:gd name="connsiteX4" fmla="*/ 15850 w 21379"/>
                      <a:gd name="connsiteY4" fmla="*/ 16676 h 1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79" h="19670">
                        <a:moveTo>
                          <a:pt x="15850" y="16676"/>
                        </a:moveTo>
                        <a:cubicBezTo>
                          <a:pt x="10681" y="20584"/>
                          <a:pt x="4179" y="20676"/>
                          <a:pt x="1330" y="16895"/>
                        </a:cubicBezTo>
                        <a:cubicBezTo>
                          <a:pt x="-1519" y="13133"/>
                          <a:pt x="362" y="6905"/>
                          <a:pt x="5513" y="2997"/>
                        </a:cubicBezTo>
                        <a:cubicBezTo>
                          <a:pt x="10699" y="-912"/>
                          <a:pt x="17219" y="-1003"/>
                          <a:pt x="20050" y="2759"/>
                        </a:cubicBezTo>
                        <a:cubicBezTo>
                          <a:pt x="22900" y="6540"/>
                          <a:pt x="21018" y="12749"/>
                          <a:pt x="15850" y="16676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0" name="任意多边形: 形状 319">
                    <a:extLst>
                      <a:ext uri="{FF2B5EF4-FFF2-40B4-BE49-F238E27FC236}">
                        <a16:creationId xmlns:a16="http://schemas.microsoft.com/office/drawing/2014/main" id="{5BBD9407-485F-B5A4-D86E-8F76F470571D}"/>
                      </a:ext>
                    </a:extLst>
                  </p:cNvPr>
                  <p:cNvSpPr/>
                  <p:nvPr/>
                </p:nvSpPr>
                <p:spPr>
                  <a:xfrm>
                    <a:off x="6912662" y="4657112"/>
                    <a:ext cx="21396" cy="19672"/>
                  </a:xfrm>
                  <a:custGeom>
                    <a:avLst/>
                    <a:gdLst>
                      <a:gd name="connsiteX0" fmla="*/ 15849 w 21396"/>
                      <a:gd name="connsiteY0" fmla="*/ 16683 h 19672"/>
                      <a:gd name="connsiteX1" fmla="*/ 1329 w 21396"/>
                      <a:gd name="connsiteY1" fmla="*/ 16920 h 19672"/>
                      <a:gd name="connsiteX2" fmla="*/ 5530 w 21396"/>
                      <a:gd name="connsiteY2" fmla="*/ 3004 h 19672"/>
                      <a:gd name="connsiteX3" fmla="*/ 20068 w 21396"/>
                      <a:gd name="connsiteY3" fmla="*/ 2766 h 19672"/>
                      <a:gd name="connsiteX4" fmla="*/ 15849 w 21396"/>
                      <a:gd name="connsiteY4" fmla="*/ 16683 h 19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96" h="19672">
                        <a:moveTo>
                          <a:pt x="15849" y="16683"/>
                        </a:moveTo>
                        <a:cubicBezTo>
                          <a:pt x="10699" y="20573"/>
                          <a:pt x="4178" y="20683"/>
                          <a:pt x="1329" y="16920"/>
                        </a:cubicBezTo>
                        <a:cubicBezTo>
                          <a:pt x="-1520" y="13140"/>
                          <a:pt x="362" y="6912"/>
                          <a:pt x="5530" y="3004"/>
                        </a:cubicBezTo>
                        <a:cubicBezTo>
                          <a:pt x="10699" y="-905"/>
                          <a:pt x="17201" y="-1015"/>
                          <a:pt x="20068" y="2766"/>
                        </a:cubicBezTo>
                        <a:cubicBezTo>
                          <a:pt x="22917" y="6547"/>
                          <a:pt x="21036" y="12756"/>
                          <a:pt x="15849" y="16683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1" name="任意多边形: 形状 320">
                    <a:extLst>
                      <a:ext uri="{FF2B5EF4-FFF2-40B4-BE49-F238E27FC236}">
                        <a16:creationId xmlns:a16="http://schemas.microsoft.com/office/drawing/2014/main" id="{8C9FF418-5A5F-9523-1A3B-6A6C44BD6051}"/>
                      </a:ext>
                    </a:extLst>
                  </p:cNvPr>
                  <p:cNvSpPr/>
                  <p:nvPr/>
                </p:nvSpPr>
                <p:spPr>
                  <a:xfrm>
                    <a:off x="6744841" y="4516897"/>
                    <a:ext cx="21393" cy="19672"/>
                  </a:xfrm>
                  <a:custGeom>
                    <a:avLst/>
                    <a:gdLst>
                      <a:gd name="connsiteX0" fmla="*/ 15864 w 21393"/>
                      <a:gd name="connsiteY0" fmla="*/ 16669 h 19672"/>
                      <a:gd name="connsiteX1" fmla="*/ 1326 w 21393"/>
                      <a:gd name="connsiteY1" fmla="*/ 16907 h 19672"/>
                      <a:gd name="connsiteX2" fmla="*/ 5526 w 21393"/>
                      <a:gd name="connsiteY2" fmla="*/ 2990 h 19672"/>
                      <a:gd name="connsiteX3" fmla="*/ 20064 w 21393"/>
                      <a:gd name="connsiteY3" fmla="*/ 2752 h 19672"/>
                      <a:gd name="connsiteX4" fmla="*/ 15864 w 21393"/>
                      <a:gd name="connsiteY4" fmla="*/ 16669 h 19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93" h="19672">
                        <a:moveTo>
                          <a:pt x="15864" y="16669"/>
                        </a:moveTo>
                        <a:cubicBezTo>
                          <a:pt x="10695" y="20578"/>
                          <a:pt x="4193" y="20687"/>
                          <a:pt x="1326" y="16907"/>
                        </a:cubicBezTo>
                        <a:cubicBezTo>
                          <a:pt x="-1523" y="13126"/>
                          <a:pt x="376" y="6916"/>
                          <a:pt x="5526" y="2990"/>
                        </a:cubicBezTo>
                        <a:cubicBezTo>
                          <a:pt x="10713" y="-900"/>
                          <a:pt x="17233" y="-1010"/>
                          <a:pt x="20064" y="2752"/>
                        </a:cubicBezTo>
                        <a:cubicBezTo>
                          <a:pt x="22914" y="6533"/>
                          <a:pt x="21032" y="12761"/>
                          <a:pt x="15864" y="16669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2" name="任意多边形: 形状 321">
                    <a:extLst>
                      <a:ext uri="{FF2B5EF4-FFF2-40B4-BE49-F238E27FC236}">
                        <a16:creationId xmlns:a16="http://schemas.microsoft.com/office/drawing/2014/main" id="{E95F03F5-638B-5DBA-6237-C2C58B2E4D98}"/>
                      </a:ext>
                    </a:extLst>
                  </p:cNvPr>
                  <p:cNvSpPr/>
                  <p:nvPr/>
                </p:nvSpPr>
                <p:spPr>
                  <a:xfrm>
                    <a:off x="6824708" y="4456575"/>
                    <a:ext cx="21383" cy="19647"/>
                  </a:xfrm>
                  <a:custGeom>
                    <a:avLst/>
                    <a:gdLst>
                      <a:gd name="connsiteX0" fmla="*/ 15845 w 21383"/>
                      <a:gd name="connsiteY0" fmla="*/ 16667 h 19647"/>
                      <a:gd name="connsiteX1" fmla="*/ 1326 w 21383"/>
                      <a:gd name="connsiteY1" fmla="*/ 16886 h 19647"/>
                      <a:gd name="connsiteX2" fmla="*/ 5526 w 21383"/>
                      <a:gd name="connsiteY2" fmla="*/ 3006 h 19647"/>
                      <a:gd name="connsiteX3" fmla="*/ 20046 w 21383"/>
                      <a:gd name="connsiteY3" fmla="*/ 2750 h 19647"/>
                      <a:gd name="connsiteX4" fmla="*/ 15845 w 21383"/>
                      <a:gd name="connsiteY4" fmla="*/ 16667 h 19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3" h="19647">
                        <a:moveTo>
                          <a:pt x="15845" y="16667"/>
                        </a:moveTo>
                        <a:cubicBezTo>
                          <a:pt x="10677" y="20557"/>
                          <a:pt x="4175" y="20649"/>
                          <a:pt x="1326" y="16886"/>
                        </a:cubicBezTo>
                        <a:cubicBezTo>
                          <a:pt x="-1523" y="13124"/>
                          <a:pt x="376" y="6896"/>
                          <a:pt x="5526" y="3006"/>
                        </a:cubicBezTo>
                        <a:cubicBezTo>
                          <a:pt x="10714" y="-903"/>
                          <a:pt x="17197" y="-1012"/>
                          <a:pt x="20046" y="2750"/>
                        </a:cubicBezTo>
                        <a:cubicBezTo>
                          <a:pt x="22914" y="6513"/>
                          <a:pt x="21014" y="12759"/>
                          <a:pt x="15845" y="16667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3" name="任意多边形: 形状 322">
                    <a:extLst>
                      <a:ext uri="{FF2B5EF4-FFF2-40B4-BE49-F238E27FC236}">
                        <a16:creationId xmlns:a16="http://schemas.microsoft.com/office/drawing/2014/main" id="{9AD9B607-1F46-8E67-6E49-4E45C4184138}"/>
                      </a:ext>
                    </a:extLst>
                  </p:cNvPr>
                  <p:cNvSpPr/>
                  <p:nvPr/>
                </p:nvSpPr>
                <p:spPr>
                  <a:xfrm>
                    <a:off x="6928247" y="4593616"/>
                    <a:ext cx="21387" cy="19670"/>
                  </a:xfrm>
                  <a:custGeom>
                    <a:avLst/>
                    <a:gdLst>
                      <a:gd name="connsiteX0" fmla="*/ 15862 w 21387"/>
                      <a:gd name="connsiteY0" fmla="*/ 16658 h 19670"/>
                      <a:gd name="connsiteX1" fmla="*/ 1342 w 21387"/>
                      <a:gd name="connsiteY1" fmla="*/ 16914 h 19670"/>
                      <a:gd name="connsiteX2" fmla="*/ 5524 w 21387"/>
                      <a:gd name="connsiteY2" fmla="*/ 2997 h 19670"/>
                      <a:gd name="connsiteX3" fmla="*/ 20062 w 21387"/>
                      <a:gd name="connsiteY3" fmla="*/ 2759 h 19670"/>
                      <a:gd name="connsiteX4" fmla="*/ 15862 w 21387"/>
                      <a:gd name="connsiteY4" fmla="*/ 16658 h 1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" h="19670">
                        <a:moveTo>
                          <a:pt x="15862" y="16658"/>
                        </a:moveTo>
                        <a:cubicBezTo>
                          <a:pt x="10675" y="20585"/>
                          <a:pt x="4173" y="20676"/>
                          <a:pt x="1342" y="16914"/>
                        </a:cubicBezTo>
                        <a:cubicBezTo>
                          <a:pt x="-1525" y="13133"/>
                          <a:pt x="355" y="6905"/>
                          <a:pt x="5524" y="2997"/>
                        </a:cubicBezTo>
                        <a:cubicBezTo>
                          <a:pt x="10693" y="-893"/>
                          <a:pt x="17213" y="-1021"/>
                          <a:pt x="20062" y="2759"/>
                        </a:cubicBezTo>
                        <a:cubicBezTo>
                          <a:pt x="22911" y="6540"/>
                          <a:pt x="21012" y="12749"/>
                          <a:pt x="15862" y="16658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4" name="任意多边形: 形状 323">
                    <a:extLst>
                      <a:ext uri="{FF2B5EF4-FFF2-40B4-BE49-F238E27FC236}">
                        <a16:creationId xmlns:a16="http://schemas.microsoft.com/office/drawing/2014/main" id="{9EA9966F-1D68-8A5B-2280-EF5DBE597467}"/>
                      </a:ext>
                    </a:extLst>
                  </p:cNvPr>
                  <p:cNvSpPr/>
                  <p:nvPr/>
                </p:nvSpPr>
                <p:spPr>
                  <a:xfrm>
                    <a:off x="6875477" y="4523767"/>
                    <a:ext cx="21385" cy="19663"/>
                  </a:xfrm>
                  <a:custGeom>
                    <a:avLst/>
                    <a:gdLst>
                      <a:gd name="connsiteX0" fmla="*/ 15849 w 21385"/>
                      <a:gd name="connsiteY0" fmla="*/ 16667 h 19663"/>
                      <a:gd name="connsiteX1" fmla="*/ 1330 w 21385"/>
                      <a:gd name="connsiteY1" fmla="*/ 16904 h 19663"/>
                      <a:gd name="connsiteX2" fmla="*/ 5530 w 21385"/>
                      <a:gd name="connsiteY2" fmla="*/ 3006 h 19663"/>
                      <a:gd name="connsiteX3" fmla="*/ 20068 w 21385"/>
                      <a:gd name="connsiteY3" fmla="*/ 2750 h 19663"/>
                      <a:gd name="connsiteX4" fmla="*/ 15849 w 21385"/>
                      <a:gd name="connsiteY4" fmla="*/ 16667 h 1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5" h="19663">
                        <a:moveTo>
                          <a:pt x="15849" y="16667"/>
                        </a:moveTo>
                        <a:cubicBezTo>
                          <a:pt x="10680" y="20575"/>
                          <a:pt x="4160" y="20667"/>
                          <a:pt x="1330" y="16904"/>
                        </a:cubicBezTo>
                        <a:cubicBezTo>
                          <a:pt x="-1520" y="13143"/>
                          <a:pt x="361" y="6896"/>
                          <a:pt x="5530" y="3006"/>
                        </a:cubicBezTo>
                        <a:cubicBezTo>
                          <a:pt x="10699" y="-903"/>
                          <a:pt x="17201" y="-1012"/>
                          <a:pt x="20068" y="2750"/>
                        </a:cubicBezTo>
                        <a:cubicBezTo>
                          <a:pt x="22899" y="6513"/>
                          <a:pt x="21018" y="12759"/>
                          <a:pt x="15849" y="16667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5" name="任意多边形: 形状 324">
                    <a:extLst>
                      <a:ext uri="{FF2B5EF4-FFF2-40B4-BE49-F238E27FC236}">
                        <a16:creationId xmlns:a16="http://schemas.microsoft.com/office/drawing/2014/main" id="{9BB52BBC-8968-5DD7-B317-4DCA43DDF64E}"/>
                      </a:ext>
                    </a:extLst>
                  </p:cNvPr>
                  <p:cNvSpPr/>
                  <p:nvPr/>
                </p:nvSpPr>
                <p:spPr>
                  <a:xfrm>
                    <a:off x="6796615" y="4585409"/>
                    <a:ext cx="21396" cy="19677"/>
                  </a:xfrm>
                  <a:custGeom>
                    <a:avLst/>
                    <a:gdLst>
                      <a:gd name="connsiteX0" fmla="*/ 15849 w 21396"/>
                      <a:gd name="connsiteY0" fmla="*/ 16665 h 19677"/>
                      <a:gd name="connsiteX1" fmla="*/ 1330 w 21396"/>
                      <a:gd name="connsiteY1" fmla="*/ 16920 h 19677"/>
                      <a:gd name="connsiteX2" fmla="*/ 5530 w 21396"/>
                      <a:gd name="connsiteY2" fmla="*/ 3004 h 19677"/>
                      <a:gd name="connsiteX3" fmla="*/ 20068 w 21396"/>
                      <a:gd name="connsiteY3" fmla="*/ 2766 h 19677"/>
                      <a:gd name="connsiteX4" fmla="*/ 15849 w 21396"/>
                      <a:gd name="connsiteY4" fmla="*/ 16665 h 19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96" h="19677">
                        <a:moveTo>
                          <a:pt x="15849" y="16665"/>
                        </a:moveTo>
                        <a:cubicBezTo>
                          <a:pt x="10680" y="20591"/>
                          <a:pt x="4178" y="20683"/>
                          <a:pt x="1330" y="16920"/>
                        </a:cubicBezTo>
                        <a:cubicBezTo>
                          <a:pt x="-1520" y="13140"/>
                          <a:pt x="362" y="6912"/>
                          <a:pt x="5530" y="3004"/>
                        </a:cubicBezTo>
                        <a:cubicBezTo>
                          <a:pt x="10699" y="-905"/>
                          <a:pt x="17201" y="-1014"/>
                          <a:pt x="20068" y="2766"/>
                        </a:cubicBezTo>
                        <a:cubicBezTo>
                          <a:pt x="22917" y="6547"/>
                          <a:pt x="21036" y="12756"/>
                          <a:pt x="15849" y="16665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6" name="任意多边形: 形状 325">
                    <a:extLst>
                      <a:ext uri="{FF2B5EF4-FFF2-40B4-BE49-F238E27FC236}">
                        <a16:creationId xmlns:a16="http://schemas.microsoft.com/office/drawing/2014/main" id="{6A8FB53E-FEE4-1ACE-69CF-BCC50AD1F09B}"/>
                      </a:ext>
                    </a:extLst>
                  </p:cNvPr>
                  <p:cNvSpPr/>
                  <p:nvPr/>
                </p:nvSpPr>
                <p:spPr>
                  <a:xfrm>
                    <a:off x="6717144" y="4645458"/>
                    <a:ext cx="21390" cy="19670"/>
                  </a:xfrm>
                  <a:custGeom>
                    <a:avLst/>
                    <a:gdLst>
                      <a:gd name="connsiteX0" fmla="*/ 15837 w 21390"/>
                      <a:gd name="connsiteY0" fmla="*/ 16667 h 19670"/>
                      <a:gd name="connsiteX1" fmla="*/ 1317 w 21390"/>
                      <a:gd name="connsiteY1" fmla="*/ 16904 h 19670"/>
                      <a:gd name="connsiteX2" fmla="*/ 5536 w 21390"/>
                      <a:gd name="connsiteY2" fmla="*/ 2987 h 19670"/>
                      <a:gd name="connsiteX3" fmla="*/ 20074 w 21390"/>
                      <a:gd name="connsiteY3" fmla="*/ 2768 h 19670"/>
                      <a:gd name="connsiteX4" fmla="*/ 15837 w 21390"/>
                      <a:gd name="connsiteY4" fmla="*/ 16667 h 1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90" h="19670">
                        <a:moveTo>
                          <a:pt x="15837" y="16667"/>
                        </a:moveTo>
                        <a:cubicBezTo>
                          <a:pt x="10686" y="20575"/>
                          <a:pt x="4166" y="20685"/>
                          <a:pt x="1317" y="16904"/>
                        </a:cubicBezTo>
                        <a:cubicBezTo>
                          <a:pt x="-1514" y="13142"/>
                          <a:pt x="367" y="6914"/>
                          <a:pt x="5536" y="2987"/>
                        </a:cubicBezTo>
                        <a:cubicBezTo>
                          <a:pt x="10704" y="-903"/>
                          <a:pt x="17206" y="-1012"/>
                          <a:pt x="20074" y="2768"/>
                        </a:cubicBezTo>
                        <a:cubicBezTo>
                          <a:pt x="22904" y="6530"/>
                          <a:pt x="21024" y="12777"/>
                          <a:pt x="15837" y="16667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7" name="任意多边形: 形状 326">
                    <a:extLst>
                      <a:ext uri="{FF2B5EF4-FFF2-40B4-BE49-F238E27FC236}">
                        <a16:creationId xmlns:a16="http://schemas.microsoft.com/office/drawing/2014/main" id="{A8ABA630-935D-DC6F-F2E4-AF7EA7408876}"/>
                      </a:ext>
                    </a:extLst>
                  </p:cNvPr>
                  <p:cNvSpPr/>
                  <p:nvPr/>
                </p:nvSpPr>
                <p:spPr>
                  <a:xfrm>
                    <a:off x="6848375" y="4653943"/>
                    <a:ext cx="21404" cy="19670"/>
                  </a:xfrm>
                  <a:custGeom>
                    <a:avLst/>
                    <a:gdLst>
                      <a:gd name="connsiteX0" fmla="*/ 15867 w 21404"/>
                      <a:gd name="connsiteY0" fmla="*/ 16674 h 19670"/>
                      <a:gd name="connsiteX1" fmla="*/ 1329 w 21404"/>
                      <a:gd name="connsiteY1" fmla="*/ 16912 h 19670"/>
                      <a:gd name="connsiteX2" fmla="*/ 5548 w 21404"/>
                      <a:gd name="connsiteY2" fmla="*/ 3013 h 19670"/>
                      <a:gd name="connsiteX3" fmla="*/ 20067 w 21404"/>
                      <a:gd name="connsiteY3" fmla="*/ 2757 h 19670"/>
                      <a:gd name="connsiteX4" fmla="*/ 15867 w 21404"/>
                      <a:gd name="connsiteY4" fmla="*/ 16674 h 1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404" h="19670">
                        <a:moveTo>
                          <a:pt x="15867" y="16674"/>
                        </a:moveTo>
                        <a:cubicBezTo>
                          <a:pt x="10680" y="20583"/>
                          <a:pt x="4196" y="20674"/>
                          <a:pt x="1329" y="16912"/>
                        </a:cubicBezTo>
                        <a:cubicBezTo>
                          <a:pt x="-1520" y="13149"/>
                          <a:pt x="361" y="6903"/>
                          <a:pt x="5548" y="3013"/>
                        </a:cubicBezTo>
                        <a:cubicBezTo>
                          <a:pt x="10717" y="-895"/>
                          <a:pt x="17218" y="-1023"/>
                          <a:pt x="20067" y="2757"/>
                        </a:cubicBezTo>
                        <a:cubicBezTo>
                          <a:pt x="22935" y="6538"/>
                          <a:pt x="21035" y="12766"/>
                          <a:pt x="15867" y="16674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8" name="任意多边形: 形状 327">
                    <a:extLst>
                      <a:ext uri="{FF2B5EF4-FFF2-40B4-BE49-F238E27FC236}">
                        <a16:creationId xmlns:a16="http://schemas.microsoft.com/office/drawing/2014/main" id="{9FFEC132-4457-8F32-BD2B-C375FD45062A}"/>
                      </a:ext>
                    </a:extLst>
                  </p:cNvPr>
                  <p:cNvSpPr/>
                  <p:nvPr/>
                </p:nvSpPr>
                <p:spPr>
                  <a:xfrm>
                    <a:off x="6727221" y="4581952"/>
                    <a:ext cx="21389" cy="19666"/>
                  </a:xfrm>
                  <a:custGeom>
                    <a:avLst/>
                    <a:gdLst>
                      <a:gd name="connsiteX0" fmla="*/ 15859 w 21389"/>
                      <a:gd name="connsiteY0" fmla="*/ 16669 h 19666"/>
                      <a:gd name="connsiteX1" fmla="*/ 1321 w 21389"/>
                      <a:gd name="connsiteY1" fmla="*/ 16907 h 19666"/>
                      <a:gd name="connsiteX2" fmla="*/ 5522 w 21389"/>
                      <a:gd name="connsiteY2" fmla="*/ 2990 h 19666"/>
                      <a:gd name="connsiteX3" fmla="*/ 20060 w 21389"/>
                      <a:gd name="connsiteY3" fmla="*/ 2753 h 19666"/>
                      <a:gd name="connsiteX4" fmla="*/ 15859 w 21389"/>
                      <a:gd name="connsiteY4" fmla="*/ 16669 h 19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9" h="19666">
                        <a:moveTo>
                          <a:pt x="15859" y="16669"/>
                        </a:moveTo>
                        <a:cubicBezTo>
                          <a:pt x="10672" y="20560"/>
                          <a:pt x="4170" y="20688"/>
                          <a:pt x="1321" y="16907"/>
                        </a:cubicBezTo>
                        <a:cubicBezTo>
                          <a:pt x="-1510" y="13126"/>
                          <a:pt x="353" y="6898"/>
                          <a:pt x="5522" y="2990"/>
                        </a:cubicBezTo>
                        <a:cubicBezTo>
                          <a:pt x="10690" y="-900"/>
                          <a:pt x="17211" y="-1010"/>
                          <a:pt x="20060" y="2753"/>
                        </a:cubicBezTo>
                        <a:cubicBezTo>
                          <a:pt x="22909" y="6515"/>
                          <a:pt x="21028" y="12743"/>
                          <a:pt x="15859" y="16669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9" name="任意多边形: 形状 328">
                    <a:extLst>
                      <a:ext uri="{FF2B5EF4-FFF2-40B4-BE49-F238E27FC236}">
                        <a16:creationId xmlns:a16="http://schemas.microsoft.com/office/drawing/2014/main" id="{0079AA4C-9439-0AF1-21CA-6EAB595F1FFE}"/>
                      </a:ext>
                    </a:extLst>
                  </p:cNvPr>
                  <p:cNvSpPr/>
                  <p:nvPr/>
                </p:nvSpPr>
                <p:spPr>
                  <a:xfrm>
                    <a:off x="6778979" y="4650471"/>
                    <a:ext cx="21390" cy="19672"/>
                  </a:xfrm>
                  <a:custGeom>
                    <a:avLst/>
                    <a:gdLst>
                      <a:gd name="connsiteX0" fmla="*/ 15861 w 21390"/>
                      <a:gd name="connsiteY0" fmla="*/ 16676 h 19672"/>
                      <a:gd name="connsiteX1" fmla="*/ 1341 w 21390"/>
                      <a:gd name="connsiteY1" fmla="*/ 16914 h 19672"/>
                      <a:gd name="connsiteX2" fmla="*/ 5542 w 21390"/>
                      <a:gd name="connsiteY2" fmla="*/ 2997 h 19672"/>
                      <a:gd name="connsiteX3" fmla="*/ 20061 w 21390"/>
                      <a:gd name="connsiteY3" fmla="*/ 2760 h 19672"/>
                      <a:gd name="connsiteX4" fmla="*/ 15861 w 21390"/>
                      <a:gd name="connsiteY4" fmla="*/ 16676 h 19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90" h="19672">
                        <a:moveTo>
                          <a:pt x="15861" y="16676"/>
                        </a:moveTo>
                        <a:cubicBezTo>
                          <a:pt x="10692" y="20585"/>
                          <a:pt x="4190" y="20676"/>
                          <a:pt x="1341" y="16914"/>
                        </a:cubicBezTo>
                        <a:cubicBezTo>
                          <a:pt x="-1526" y="13133"/>
                          <a:pt x="355" y="6905"/>
                          <a:pt x="5542" y="2997"/>
                        </a:cubicBezTo>
                        <a:cubicBezTo>
                          <a:pt x="10711" y="-893"/>
                          <a:pt x="17212" y="-1021"/>
                          <a:pt x="20061" y="2760"/>
                        </a:cubicBezTo>
                        <a:cubicBezTo>
                          <a:pt x="22911" y="6540"/>
                          <a:pt x="21029" y="12750"/>
                          <a:pt x="15861" y="16676"/>
                        </a:cubicBezTo>
                        <a:close/>
                      </a:path>
                    </a:pathLst>
                  </a:custGeom>
                  <a:solidFill>
                    <a:srgbClr val="C9514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0" name="任意多边形: 形状 329">
                    <a:extLst>
                      <a:ext uri="{FF2B5EF4-FFF2-40B4-BE49-F238E27FC236}">
                        <a16:creationId xmlns:a16="http://schemas.microsoft.com/office/drawing/2014/main" id="{D1CB1E8B-3486-173A-C93A-9879376C3804}"/>
                      </a:ext>
                    </a:extLst>
                  </p:cNvPr>
                  <p:cNvSpPr/>
                  <p:nvPr/>
                </p:nvSpPr>
                <p:spPr>
                  <a:xfrm>
                    <a:off x="6677622" y="4411240"/>
                    <a:ext cx="162365" cy="292105"/>
                  </a:xfrm>
                  <a:custGeom>
                    <a:avLst/>
                    <a:gdLst>
                      <a:gd name="connsiteX0" fmla="*/ 32201 w 162365"/>
                      <a:gd name="connsiteY0" fmla="*/ 143366 h 292105"/>
                      <a:gd name="connsiteX1" fmla="*/ 162366 w 162365"/>
                      <a:gd name="connsiteY1" fmla="*/ 672 h 292105"/>
                      <a:gd name="connsiteX2" fmla="*/ 160064 w 162365"/>
                      <a:gd name="connsiteY2" fmla="*/ 325 h 292105"/>
                      <a:gd name="connsiteX3" fmla="*/ 79686 w 162365"/>
                      <a:gd name="connsiteY3" fmla="*/ 34423 h 292105"/>
                      <a:gd name="connsiteX4" fmla="*/ 9809 w 162365"/>
                      <a:gd name="connsiteY4" fmla="*/ 280855 h 292105"/>
                      <a:gd name="connsiteX5" fmla="*/ 27123 w 162365"/>
                      <a:gd name="connsiteY5" fmla="*/ 292105 h 292105"/>
                      <a:gd name="connsiteX6" fmla="*/ 32201 w 162365"/>
                      <a:gd name="connsiteY6" fmla="*/ 143366 h 292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2365" h="292105">
                        <a:moveTo>
                          <a:pt x="32201" y="143366"/>
                        </a:moveTo>
                        <a:cubicBezTo>
                          <a:pt x="51706" y="71553"/>
                          <a:pt x="95612" y="29474"/>
                          <a:pt x="162366" y="672"/>
                        </a:cubicBezTo>
                        <a:cubicBezTo>
                          <a:pt x="161598" y="563"/>
                          <a:pt x="160850" y="398"/>
                          <a:pt x="160064" y="325"/>
                        </a:cubicBezTo>
                        <a:cubicBezTo>
                          <a:pt x="133819" y="-2104"/>
                          <a:pt x="107520" y="9055"/>
                          <a:pt x="79686" y="34423"/>
                        </a:cubicBezTo>
                        <a:cubicBezTo>
                          <a:pt x="-7322" y="113724"/>
                          <a:pt x="-9349" y="255523"/>
                          <a:pt x="9809" y="280855"/>
                        </a:cubicBezTo>
                        <a:cubicBezTo>
                          <a:pt x="12512" y="284453"/>
                          <a:pt x="18576" y="288361"/>
                          <a:pt x="27123" y="292105"/>
                        </a:cubicBezTo>
                        <a:cubicBezTo>
                          <a:pt x="9389" y="241752"/>
                          <a:pt x="17352" y="198084"/>
                          <a:pt x="32201" y="143366"/>
                        </a:cubicBezTo>
                        <a:close/>
                      </a:path>
                    </a:pathLst>
                  </a:custGeom>
                  <a:solidFill>
                    <a:srgbClr val="AD99A4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1" name="任意多边形: 形状 330">
                    <a:extLst>
                      <a:ext uri="{FF2B5EF4-FFF2-40B4-BE49-F238E27FC236}">
                        <a16:creationId xmlns:a16="http://schemas.microsoft.com/office/drawing/2014/main" id="{6F986A6C-97EF-1F58-FA23-064F33724335}"/>
                      </a:ext>
                    </a:extLst>
                  </p:cNvPr>
                  <p:cNvSpPr/>
                  <p:nvPr/>
                </p:nvSpPr>
                <p:spPr>
                  <a:xfrm>
                    <a:off x="6814601" y="4370529"/>
                    <a:ext cx="145725" cy="75817"/>
                  </a:xfrm>
                  <a:custGeom>
                    <a:avLst/>
                    <a:gdLst>
                      <a:gd name="connsiteX0" fmla="*/ 145726 w 145725"/>
                      <a:gd name="connsiteY0" fmla="*/ 56707 h 75817"/>
                      <a:gd name="connsiteX1" fmla="*/ 42226 w 145725"/>
                      <a:gd name="connsiteY1" fmla="*/ 5075 h 75817"/>
                      <a:gd name="connsiteX2" fmla="*/ 0 w 145725"/>
                      <a:gd name="connsiteY2" fmla="*/ 6025 h 75817"/>
                      <a:gd name="connsiteX3" fmla="*/ 109746 w 145725"/>
                      <a:gd name="connsiteY3" fmla="*/ 70568 h 75817"/>
                      <a:gd name="connsiteX4" fmla="*/ 145726 w 145725"/>
                      <a:gd name="connsiteY4" fmla="*/ 56707 h 75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25" h="75817">
                        <a:moveTo>
                          <a:pt x="145726" y="56707"/>
                        </a:moveTo>
                        <a:cubicBezTo>
                          <a:pt x="128759" y="-4659"/>
                          <a:pt x="92487" y="-5390"/>
                          <a:pt x="42226" y="5075"/>
                        </a:cubicBezTo>
                        <a:cubicBezTo>
                          <a:pt x="30592" y="7486"/>
                          <a:pt x="11798" y="5769"/>
                          <a:pt x="0" y="6025"/>
                        </a:cubicBezTo>
                        <a:cubicBezTo>
                          <a:pt x="11999" y="56944"/>
                          <a:pt x="59393" y="88978"/>
                          <a:pt x="109746" y="70568"/>
                        </a:cubicBezTo>
                        <a:cubicBezTo>
                          <a:pt x="124449" y="65217"/>
                          <a:pt x="131224" y="63446"/>
                          <a:pt x="145726" y="56707"/>
                        </a:cubicBezTo>
                        <a:close/>
                      </a:path>
                    </a:pathLst>
                  </a:custGeom>
                  <a:solidFill>
                    <a:srgbClr val="BBC15D"/>
                  </a:solidFill>
                  <a:ln w="31889" cap="rnd">
                    <a:solidFill>
                      <a:srgbClr val="A4AE5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2" name="任意多边形: 形状 331">
                    <a:extLst>
                      <a:ext uri="{FF2B5EF4-FFF2-40B4-BE49-F238E27FC236}">
                        <a16:creationId xmlns:a16="http://schemas.microsoft.com/office/drawing/2014/main" id="{DC8995BF-B9BF-28B8-A2CA-7E9718750136}"/>
                      </a:ext>
                    </a:extLst>
                  </p:cNvPr>
                  <p:cNvSpPr/>
                  <p:nvPr/>
                </p:nvSpPr>
                <p:spPr>
                  <a:xfrm>
                    <a:off x="6981053" y="4506318"/>
                    <a:ext cx="79208" cy="154035"/>
                  </a:xfrm>
                  <a:custGeom>
                    <a:avLst/>
                    <a:gdLst>
                      <a:gd name="connsiteX0" fmla="*/ 39014 w 79208"/>
                      <a:gd name="connsiteY0" fmla="*/ 0 h 154035"/>
                      <a:gd name="connsiteX1" fmla="*/ 60401 w 79208"/>
                      <a:gd name="connsiteY1" fmla="*/ 113673 h 154035"/>
                      <a:gd name="connsiteX2" fmla="*/ 47927 w 79208"/>
                      <a:gd name="connsiteY2" fmla="*/ 154035 h 154035"/>
                      <a:gd name="connsiteX3" fmla="*/ 15838 w 79208"/>
                      <a:gd name="connsiteY3" fmla="*/ 30811 h 154035"/>
                      <a:gd name="connsiteX4" fmla="*/ 39014 w 79208"/>
                      <a:gd name="connsiteY4" fmla="*/ 0 h 154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208" h="154035">
                        <a:moveTo>
                          <a:pt x="39014" y="0"/>
                        </a:moveTo>
                        <a:cubicBezTo>
                          <a:pt x="93403" y="33075"/>
                          <a:pt x="84198" y="68178"/>
                          <a:pt x="60401" y="113673"/>
                        </a:cubicBezTo>
                        <a:cubicBezTo>
                          <a:pt x="54904" y="124193"/>
                          <a:pt x="51434" y="142767"/>
                          <a:pt x="47927" y="154035"/>
                        </a:cubicBezTo>
                        <a:cubicBezTo>
                          <a:pt x="2231" y="128558"/>
                          <a:pt x="-15630" y="74242"/>
                          <a:pt x="15838" y="30811"/>
                        </a:cubicBezTo>
                        <a:cubicBezTo>
                          <a:pt x="25006" y="18136"/>
                          <a:pt x="28567" y="12090"/>
                          <a:pt x="39014" y="0"/>
                        </a:cubicBezTo>
                        <a:close/>
                      </a:path>
                    </a:pathLst>
                  </a:custGeom>
                  <a:solidFill>
                    <a:srgbClr val="BBC15D"/>
                  </a:solidFill>
                  <a:ln w="31889" cap="rnd">
                    <a:solidFill>
                      <a:srgbClr val="A4AE5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3" name="任意多边形: 形状 332">
                    <a:extLst>
                      <a:ext uri="{FF2B5EF4-FFF2-40B4-BE49-F238E27FC236}">
                        <a16:creationId xmlns:a16="http://schemas.microsoft.com/office/drawing/2014/main" id="{10C48E24-326A-028B-2753-E9CEF177FE50}"/>
                      </a:ext>
                    </a:extLst>
                  </p:cNvPr>
                  <p:cNvSpPr/>
                  <p:nvPr/>
                </p:nvSpPr>
                <p:spPr>
                  <a:xfrm>
                    <a:off x="6829559" y="4410089"/>
                    <a:ext cx="153379" cy="98440"/>
                  </a:xfrm>
                  <a:custGeom>
                    <a:avLst/>
                    <a:gdLst>
                      <a:gd name="connsiteX0" fmla="*/ 120138 w 153379"/>
                      <a:gd name="connsiteY0" fmla="*/ 874 h 98440"/>
                      <a:gd name="connsiteX1" fmla="*/ 55832 w 153379"/>
                      <a:gd name="connsiteY1" fmla="*/ 20507 h 98440"/>
                      <a:gd name="connsiteX2" fmla="*/ 24930 w 153379"/>
                      <a:gd name="connsiteY2" fmla="*/ 58861 h 98440"/>
                      <a:gd name="connsiteX3" fmla="*/ 0 w 153379"/>
                      <a:gd name="connsiteY3" fmla="*/ 84247 h 98440"/>
                      <a:gd name="connsiteX4" fmla="*/ 39687 w 153379"/>
                      <a:gd name="connsiteY4" fmla="*/ 93744 h 98440"/>
                      <a:gd name="connsiteX5" fmla="*/ 84889 w 153379"/>
                      <a:gd name="connsiteY5" fmla="*/ 98383 h 98440"/>
                      <a:gd name="connsiteX6" fmla="*/ 150894 w 153379"/>
                      <a:gd name="connsiteY6" fmla="*/ 62258 h 98440"/>
                      <a:gd name="connsiteX7" fmla="*/ 146457 w 153379"/>
                      <a:gd name="connsiteY7" fmla="*/ 26352 h 98440"/>
                      <a:gd name="connsiteX8" fmla="*/ 120138 w 153379"/>
                      <a:gd name="connsiteY8" fmla="*/ 874 h 98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3379" h="98440">
                        <a:moveTo>
                          <a:pt x="120138" y="874"/>
                        </a:moveTo>
                        <a:cubicBezTo>
                          <a:pt x="96578" y="-2888"/>
                          <a:pt x="73365" y="5841"/>
                          <a:pt x="55832" y="20507"/>
                        </a:cubicBezTo>
                        <a:cubicBezTo>
                          <a:pt x="41586" y="32451"/>
                          <a:pt x="38244" y="45711"/>
                          <a:pt x="24930" y="58861"/>
                        </a:cubicBezTo>
                        <a:cubicBezTo>
                          <a:pt x="18483" y="65235"/>
                          <a:pt x="10483" y="76357"/>
                          <a:pt x="0" y="84247"/>
                        </a:cubicBezTo>
                        <a:cubicBezTo>
                          <a:pt x="12748" y="89708"/>
                          <a:pt x="27633" y="91753"/>
                          <a:pt x="39687" y="93744"/>
                        </a:cubicBezTo>
                        <a:cubicBezTo>
                          <a:pt x="56124" y="96466"/>
                          <a:pt x="70900" y="97671"/>
                          <a:pt x="84889" y="98383"/>
                        </a:cubicBezTo>
                        <a:cubicBezTo>
                          <a:pt x="108486" y="99589"/>
                          <a:pt x="138548" y="81508"/>
                          <a:pt x="150894" y="62258"/>
                        </a:cubicBezTo>
                        <a:cubicBezTo>
                          <a:pt x="156903" y="52925"/>
                          <a:pt x="150657" y="38168"/>
                          <a:pt x="146457" y="26352"/>
                        </a:cubicBezTo>
                        <a:cubicBezTo>
                          <a:pt x="142292" y="14590"/>
                          <a:pt x="131590" y="2700"/>
                          <a:pt x="120138" y="874"/>
                        </a:cubicBezTo>
                        <a:close/>
                      </a:path>
                    </a:pathLst>
                  </a:custGeom>
                  <a:solidFill>
                    <a:srgbClr val="BBC15D"/>
                  </a:solidFill>
                  <a:ln w="31889" cap="rnd">
                    <a:solidFill>
                      <a:srgbClr val="A4AE5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4" name="任意多边形: 形状 333">
                    <a:extLst>
                      <a:ext uri="{FF2B5EF4-FFF2-40B4-BE49-F238E27FC236}">
                        <a16:creationId xmlns:a16="http://schemas.microsoft.com/office/drawing/2014/main" id="{B94F8E6E-E751-D6F6-A2FC-CC3902AA7182}"/>
                      </a:ext>
                    </a:extLst>
                  </p:cNvPr>
                  <p:cNvSpPr/>
                  <p:nvPr/>
                </p:nvSpPr>
                <p:spPr>
                  <a:xfrm>
                    <a:off x="6905573" y="4459789"/>
                    <a:ext cx="117792" cy="136512"/>
                  </a:xfrm>
                  <a:custGeom>
                    <a:avLst/>
                    <a:gdLst>
                      <a:gd name="connsiteX0" fmla="*/ 117508 w 117792"/>
                      <a:gd name="connsiteY0" fmla="*/ 49103 h 136512"/>
                      <a:gd name="connsiteX1" fmla="*/ 78442 w 117792"/>
                      <a:gd name="connsiteY1" fmla="*/ 103839 h 136512"/>
                      <a:gd name="connsiteX2" fmla="*/ 32271 w 117792"/>
                      <a:gd name="connsiteY2" fmla="*/ 120953 h 136512"/>
                      <a:gd name="connsiteX3" fmla="*/ 255 w 117792"/>
                      <a:gd name="connsiteY3" fmla="*/ 136513 h 136512"/>
                      <a:gd name="connsiteX4" fmla="*/ 3871 w 117792"/>
                      <a:gd name="connsiteY4" fmla="*/ 95894 h 136512"/>
                      <a:gd name="connsiteX5" fmla="*/ 13844 w 117792"/>
                      <a:gd name="connsiteY5" fmla="*/ 51532 h 136512"/>
                      <a:gd name="connsiteX6" fmla="*/ 69055 w 117792"/>
                      <a:gd name="connsiteY6" fmla="*/ 430 h 136512"/>
                      <a:gd name="connsiteX7" fmla="*/ 101710 w 117792"/>
                      <a:gd name="connsiteY7" fmla="*/ 16046 h 136512"/>
                      <a:gd name="connsiteX8" fmla="*/ 117508 w 117792"/>
                      <a:gd name="connsiteY8" fmla="*/ 49103 h 1365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7792" h="136512">
                        <a:moveTo>
                          <a:pt x="117508" y="49103"/>
                        </a:moveTo>
                        <a:cubicBezTo>
                          <a:pt x="113581" y="72645"/>
                          <a:pt x="97929" y="91895"/>
                          <a:pt x="78442" y="103839"/>
                        </a:cubicBezTo>
                        <a:cubicBezTo>
                          <a:pt x="62589" y="113556"/>
                          <a:pt x="48965" y="112533"/>
                          <a:pt x="32271" y="120953"/>
                        </a:cubicBezTo>
                        <a:cubicBezTo>
                          <a:pt x="24181" y="125044"/>
                          <a:pt x="11086" y="129098"/>
                          <a:pt x="255" y="136513"/>
                        </a:cubicBezTo>
                        <a:cubicBezTo>
                          <a:pt x="-859" y="122706"/>
                          <a:pt x="1917" y="107949"/>
                          <a:pt x="3871" y="95894"/>
                        </a:cubicBezTo>
                        <a:cubicBezTo>
                          <a:pt x="6502" y="79439"/>
                          <a:pt x="10081" y="65029"/>
                          <a:pt x="13844" y="51532"/>
                        </a:cubicBezTo>
                        <a:cubicBezTo>
                          <a:pt x="20199" y="28794"/>
                          <a:pt x="46882" y="6019"/>
                          <a:pt x="69055" y="430"/>
                        </a:cubicBezTo>
                        <a:cubicBezTo>
                          <a:pt x="79830" y="-2273"/>
                          <a:pt x="91811" y="8339"/>
                          <a:pt x="101710" y="16046"/>
                        </a:cubicBezTo>
                        <a:cubicBezTo>
                          <a:pt x="111518" y="23753"/>
                          <a:pt x="119407" y="37688"/>
                          <a:pt x="117508" y="49103"/>
                        </a:cubicBezTo>
                        <a:close/>
                      </a:path>
                    </a:pathLst>
                  </a:custGeom>
                  <a:solidFill>
                    <a:srgbClr val="BBC15D"/>
                  </a:solidFill>
                  <a:ln w="31889" cap="rnd">
                    <a:solidFill>
                      <a:srgbClr val="A4AE5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5" name="任意多边形: 形状 334">
                    <a:extLst>
                      <a:ext uri="{FF2B5EF4-FFF2-40B4-BE49-F238E27FC236}">
                        <a16:creationId xmlns:a16="http://schemas.microsoft.com/office/drawing/2014/main" id="{71738C8F-64DC-E5F2-AE0E-BC11957C465B}"/>
                      </a:ext>
                    </a:extLst>
                  </p:cNvPr>
                  <p:cNvSpPr/>
                  <p:nvPr/>
                </p:nvSpPr>
                <p:spPr>
                  <a:xfrm>
                    <a:off x="6881537" y="4387230"/>
                    <a:ext cx="39814" cy="6400"/>
                  </a:xfrm>
                  <a:custGeom>
                    <a:avLst/>
                    <a:gdLst>
                      <a:gd name="connsiteX0" fmla="*/ 0 w 39814"/>
                      <a:gd name="connsiteY0" fmla="*/ 1195 h 6400"/>
                      <a:gd name="connsiteX1" fmla="*/ 39814 w 39814"/>
                      <a:gd name="connsiteY1" fmla="*/ 6400 h 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814" h="6400">
                        <a:moveTo>
                          <a:pt x="0" y="1195"/>
                        </a:moveTo>
                        <a:cubicBezTo>
                          <a:pt x="10136" y="-668"/>
                          <a:pt x="30500" y="-1271"/>
                          <a:pt x="39814" y="6400"/>
                        </a:cubicBezTo>
                      </a:path>
                    </a:pathLst>
                  </a:custGeom>
                  <a:noFill/>
                  <a:ln w="23916" cap="rnd">
                    <a:solidFill>
                      <a:srgbClr val="AD99A4">
                        <a:alpha val="30000"/>
                      </a:srgbClr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6" name="任意多边形: 形状 335">
                    <a:extLst>
                      <a:ext uri="{FF2B5EF4-FFF2-40B4-BE49-F238E27FC236}">
                        <a16:creationId xmlns:a16="http://schemas.microsoft.com/office/drawing/2014/main" id="{CA3139B7-12A1-961B-2FD3-8558561EF21E}"/>
                      </a:ext>
                    </a:extLst>
                  </p:cNvPr>
                  <p:cNvSpPr/>
                  <p:nvPr/>
                </p:nvSpPr>
                <p:spPr>
                  <a:xfrm>
                    <a:off x="6911216" y="4430806"/>
                    <a:ext cx="40015" cy="6018"/>
                  </a:xfrm>
                  <a:custGeom>
                    <a:avLst/>
                    <a:gdLst>
                      <a:gd name="connsiteX0" fmla="*/ 0 w 40015"/>
                      <a:gd name="connsiteY0" fmla="*/ 6018 h 6018"/>
                      <a:gd name="connsiteX1" fmla="*/ 40015 w 40015"/>
                      <a:gd name="connsiteY1" fmla="*/ 2366 h 6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15" h="6018">
                        <a:moveTo>
                          <a:pt x="0" y="6018"/>
                        </a:moveTo>
                        <a:cubicBezTo>
                          <a:pt x="9497" y="2000"/>
                          <a:pt x="29240" y="-3059"/>
                          <a:pt x="40015" y="2366"/>
                        </a:cubicBezTo>
                      </a:path>
                    </a:pathLst>
                  </a:custGeom>
                  <a:noFill/>
                  <a:ln w="23916" cap="rnd">
                    <a:solidFill>
                      <a:srgbClr val="AD99A4">
                        <a:alpha val="30000"/>
                      </a:srgbClr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7" name="任意多边形: 形状 336">
                    <a:extLst>
                      <a:ext uri="{FF2B5EF4-FFF2-40B4-BE49-F238E27FC236}">
                        <a16:creationId xmlns:a16="http://schemas.microsoft.com/office/drawing/2014/main" id="{BAFF30FB-E33B-6EA1-04FB-325CA36E8314}"/>
                      </a:ext>
                    </a:extLst>
                  </p:cNvPr>
                  <p:cNvSpPr/>
                  <p:nvPr/>
                </p:nvSpPr>
                <p:spPr>
                  <a:xfrm>
                    <a:off x="7035336" y="4544434"/>
                    <a:ext cx="4198" cy="40143"/>
                  </a:xfrm>
                  <a:custGeom>
                    <a:avLst/>
                    <a:gdLst>
                      <a:gd name="connsiteX0" fmla="*/ 1205 w 4198"/>
                      <a:gd name="connsiteY0" fmla="*/ 40143 h 40143"/>
                      <a:gd name="connsiteX1" fmla="*/ 0 w 4198"/>
                      <a:gd name="connsiteY1" fmla="*/ 0 h 40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198" h="40143">
                        <a:moveTo>
                          <a:pt x="1205" y="40143"/>
                        </a:moveTo>
                        <a:cubicBezTo>
                          <a:pt x="4036" y="30245"/>
                          <a:pt x="6703" y="10063"/>
                          <a:pt x="0" y="0"/>
                        </a:cubicBezTo>
                      </a:path>
                    </a:pathLst>
                  </a:custGeom>
                  <a:noFill/>
                  <a:ln w="23916" cap="rnd">
                    <a:solidFill>
                      <a:srgbClr val="AD99A4">
                        <a:alpha val="30000"/>
                      </a:srgbClr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CBBB4A42-7B91-B229-0164-360D1CEDD2D8}"/>
                    </a:ext>
                  </a:extLst>
                </p:cNvPr>
                <p:cNvSpPr/>
                <p:nvPr/>
              </p:nvSpPr>
              <p:spPr>
                <a:xfrm>
                  <a:off x="6321245" y="5041698"/>
                  <a:ext cx="30043" cy="30061"/>
                </a:xfrm>
                <a:custGeom>
                  <a:avLst/>
                  <a:gdLst>
                    <a:gd name="connsiteX0" fmla="*/ 30044 w 30043"/>
                    <a:gd name="connsiteY0" fmla="*/ 15031 h 30061"/>
                    <a:gd name="connsiteX1" fmla="*/ 15031 w 30043"/>
                    <a:gd name="connsiteY1" fmla="*/ 30062 h 30061"/>
                    <a:gd name="connsiteX2" fmla="*/ 0 w 30043"/>
                    <a:gd name="connsiteY2" fmla="*/ 15031 h 30061"/>
                    <a:gd name="connsiteX3" fmla="*/ 15031 w 30043"/>
                    <a:gd name="connsiteY3" fmla="*/ 0 h 30061"/>
                    <a:gd name="connsiteX4" fmla="*/ 30044 w 30043"/>
                    <a:gd name="connsiteY4" fmla="*/ 15031 h 30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43" h="30061">
                      <a:moveTo>
                        <a:pt x="30044" y="15031"/>
                      </a:moveTo>
                      <a:cubicBezTo>
                        <a:pt x="30044" y="23341"/>
                        <a:pt x="23304" y="30062"/>
                        <a:pt x="15031" y="30062"/>
                      </a:cubicBezTo>
                      <a:cubicBezTo>
                        <a:pt x="6721" y="30062"/>
                        <a:pt x="0" y="23341"/>
                        <a:pt x="0" y="15031"/>
                      </a:cubicBezTo>
                      <a:cubicBezTo>
                        <a:pt x="0" y="6739"/>
                        <a:pt x="6721" y="0"/>
                        <a:pt x="15031" y="0"/>
                      </a:cubicBezTo>
                      <a:cubicBezTo>
                        <a:pt x="23304" y="0"/>
                        <a:pt x="30044" y="6739"/>
                        <a:pt x="30044" y="15031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12B4234F-B6BB-8B1A-7517-8BA73CF8C5A3}"/>
                    </a:ext>
                  </a:extLst>
                </p:cNvPr>
                <p:cNvSpPr/>
                <p:nvPr/>
              </p:nvSpPr>
              <p:spPr>
                <a:xfrm>
                  <a:off x="6462094" y="5027945"/>
                  <a:ext cx="30043" cy="30043"/>
                </a:xfrm>
                <a:custGeom>
                  <a:avLst/>
                  <a:gdLst>
                    <a:gd name="connsiteX0" fmla="*/ 30044 w 30043"/>
                    <a:gd name="connsiteY0" fmla="*/ 15031 h 30043"/>
                    <a:gd name="connsiteX1" fmla="*/ 15013 w 30043"/>
                    <a:gd name="connsiteY1" fmla="*/ 30044 h 30043"/>
                    <a:gd name="connsiteX2" fmla="*/ 0 w 30043"/>
                    <a:gd name="connsiteY2" fmla="*/ 15031 h 30043"/>
                    <a:gd name="connsiteX3" fmla="*/ 15013 w 30043"/>
                    <a:gd name="connsiteY3" fmla="*/ 0 h 30043"/>
                    <a:gd name="connsiteX4" fmla="*/ 30044 w 30043"/>
                    <a:gd name="connsiteY4" fmla="*/ 15031 h 30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43" h="30043">
                      <a:moveTo>
                        <a:pt x="30044" y="15031"/>
                      </a:moveTo>
                      <a:cubicBezTo>
                        <a:pt x="30044" y="23323"/>
                        <a:pt x="23304" y="30044"/>
                        <a:pt x="15013" y="30044"/>
                      </a:cubicBezTo>
                      <a:cubicBezTo>
                        <a:pt x="6721" y="30044"/>
                        <a:pt x="0" y="23323"/>
                        <a:pt x="0" y="15031"/>
                      </a:cubicBezTo>
                      <a:cubicBezTo>
                        <a:pt x="0" y="6721"/>
                        <a:pt x="6721" y="0"/>
                        <a:pt x="15013" y="0"/>
                      </a:cubicBezTo>
                      <a:cubicBezTo>
                        <a:pt x="23304" y="0"/>
                        <a:pt x="30044" y="6721"/>
                        <a:pt x="30044" y="15031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A93B5323-3B41-2147-2A8D-1DA0B35132B7}"/>
                    </a:ext>
                  </a:extLst>
                </p:cNvPr>
                <p:cNvSpPr/>
                <p:nvPr/>
              </p:nvSpPr>
              <p:spPr>
                <a:xfrm>
                  <a:off x="6321245" y="5232005"/>
                  <a:ext cx="30043" cy="30061"/>
                </a:xfrm>
                <a:custGeom>
                  <a:avLst/>
                  <a:gdLst>
                    <a:gd name="connsiteX0" fmla="*/ 30044 w 30043"/>
                    <a:gd name="connsiteY0" fmla="*/ 15031 h 30061"/>
                    <a:gd name="connsiteX1" fmla="*/ 15031 w 30043"/>
                    <a:gd name="connsiteY1" fmla="*/ 30062 h 30061"/>
                    <a:gd name="connsiteX2" fmla="*/ 0 w 30043"/>
                    <a:gd name="connsiteY2" fmla="*/ 15031 h 30061"/>
                    <a:gd name="connsiteX3" fmla="*/ 15031 w 30043"/>
                    <a:gd name="connsiteY3" fmla="*/ 0 h 30061"/>
                    <a:gd name="connsiteX4" fmla="*/ 30044 w 30043"/>
                    <a:gd name="connsiteY4" fmla="*/ 15031 h 30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43" h="30061">
                      <a:moveTo>
                        <a:pt x="30044" y="15031"/>
                      </a:moveTo>
                      <a:cubicBezTo>
                        <a:pt x="30044" y="23323"/>
                        <a:pt x="23304" y="30062"/>
                        <a:pt x="15031" y="30062"/>
                      </a:cubicBezTo>
                      <a:cubicBezTo>
                        <a:pt x="6721" y="30062"/>
                        <a:pt x="0" y="23323"/>
                        <a:pt x="0" y="15031"/>
                      </a:cubicBezTo>
                      <a:cubicBezTo>
                        <a:pt x="0" y="6739"/>
                        <a:pt x="6721" y="0"/>
                        <a:pt x="15031" y="0"/>
                      </a:cubicBezTo>
                      <a:cubicBezTo>
                        <a:pt x="23304" y="0"/>
                        <a:pt x="30044" y="6739"/>
                        <a:pt x="30044" y="15031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1" name="任意多边形: 形状 340">
                  <a:extLst>
                    <a:ext uri="{FF2B5EF4-FFF2-40B4-BE49-F238E27FC236}">
                      <a16:creationId xmlns:a16="http://schemas.microsoft.com/office/drawing/2014/main" id="{48D075BA-2C1C-5976-2B6F-790ACCAC9B2C}"/>
                    </a:ext>
                  </a:extLst>
                </p:cNvPr>
                <p:cNvSpPr/>
                <p:nvPr/>
              </p:nvSpPr>
              <p:spPr>
                <a:xfrm>
                  <a:off x="6359197" y="5267071"/>
                  <a:ext cx="30043" cy="30044"/>
                </a:xfrm>
                <a:custGeom>
                  <a:avLst/>
                  <a:gdLst>
                    <a:gd name="connsiteX0" fmla="*/ 30044 w 30043"/>
                    <a:gd name="connsiteY0" fmla="*/ 15013 h 30044"/>
                    <a:gd name="connsiteX1" fmla="*/ 15013 w 30043"/>
                    <a:gd name="connsiteY1" fmla="*/ 30044 h 30044"/>
                    <a:gd name="connsiteX2" fmla="*/ 0 w 30043"/>
                    <a:gd name="connsiteY2" fmla="*/ 15013 h 30044"/>
                    <a:gd name="connsiteX3" fmla="*/ 15013 w 30043"/>
                    <a:gd name="connsiteY3" fmla="*/ 0 h 30044"/>
                    <a:gd name="connsiteX4" fmla="*/ 30044 w 30043"/>
                    <a:gd name="connsiteY4" fmla="*/ 15013 h 3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43" h="30044">
                      <a:moveTo>
                        <a:pt x="30044" y="15013"/>
                      </a:moveTo>
                      <a:cubicBezTo>
                        <a:pt x="30044" y="23304"/>
                        <a:pt x="23304" y="30044"/>
                        <a:pt x="15013" y="30044"/>
                      </a:cubicBezTo>
                      <a:cubicBezTo>
                        <a:pt x="6721" y="30044"/>
                        <a:pt x="0" y="23304"/>
                        <a:pt x="0" y="15013"/>
                      </a:cubicBezTo>
                      <a:cubicBezTo>
                        <a:pt x="0" y="6721"/>
                        <a:pt x="6721" y="0"/>
                        <a:pt x="15013" y="0"/>
                      </a:cubicBezTo>
                      <a:cubicBezTo>
                        <a:pt x="23304" y="0"/>
                        <a:pt x="30044" y="6721"/>
                        <a:pt x="30044" y="15013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A849504B-EEC8-ADE2-98F2-27B93DE414FF}"/>
                    </a:ext>
                  </a:extLst>
                </p:cNvPr>
                <p:cNvSpPr/>
                <p:nvPr/>
              </p:nvSpPr>
              <p:spPr>
                <a:xfrm>
                  <a:off x="6497142" y="5243292"/>
                  <a:ext cx="30044" cy="30044"/>
                </a:xfrm>
                <a:custGeom>
                  <a:avLst/>
                  <a:gdLst>
                    <a:gd name="connsiteX0" fmla="*/ 30044 w 30044"/>
                    <a:gd name="connsiteY0" fmla="*/ 15013 h 30044"/>
                    <a:gd name="connsiteX1" fmla="*/ 15031 w 30044"/>
                    <a:gd name="connsiteY1" fmla="*/ 30044 h 30044"/>
                    <a:gd name="connsiteX2" fmla="*/ 0 w 30044"/>
                    <a:gd name="connsiteY2" fmla="*/ 15013 h 30044"/>
                    <a:gd name="connsiteX3" fmla="*/ 15031 w 30044"/>
                    <a:gd name="connsiteY3" fmla="*/ 0 h 30044"/>
                    <a:gd name="connsiteX4" fmla="*/ 30044 w 30044"/>
                    <a:gd name="connsiteY4" fmla="*/ 15013 h 3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44" h="30044">
                      <a:moveTo>
                        <a:pt x="30044" y="15013"/>
                      </a:moveTo>
                      <a:cubicBezTo>
                        <a:pt x="30044" y="23304"/>
                        <a:pt x="23304" y="30044"/>
                        <a:pt x="15031" y="30044"/>
                      </a:cubicBezTo>
                      <a:cubicBezTo>
                        <a:pt x="6721" y="30044"/>
                        <a:pt x="0" y="23304"/>
                        <a:pt x="0" y="15013"/>
                      </a:cubicBezTo>
                      <a:cubicBezTo>
                        <a:pt x="0" y="6703"/>
                        <a:pt x="6721" y="0"/>
                        <a:pt x="15031" y="0"/>
                      </a:cubicBezTo>
                      <a:cubicBezTo>
                        <a:pt x="23304" y="0"/>
                        <a:pt x="30044" y="6703"/>
                        <a:pt x="30044" y="15013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5788C08C-6728-C71A-ECD7-E921045BF558}"/>
                    </a:ext>
                  </a:extLst>
                </p:cNvPr>
                <p:cNvSpPr/>
                <p:nvPr/>
              </p:nvSpPr>
              <p:spPr>
                <a:xfrm>
                  <a:off x="7276160" y="5012933"/>
                  <a:ext cx="30043" cy="30043"/>
                </a:xfrm>
                <a:custGeom>
                  <a:avLst/>
                  <a:gdLst>
                    <a:gd name="connsiteX0" fmla="*/ 30044 w 30043"/>
                    <a:gd name="connsiteY0" fmla="*/ 15013 h 30043"/>
                    <a:gd name="connsiteX1" fmla="*/ 15013 w 30043"/>
                    <a:gd name="connsiteY1" fmla="*/ 30044 h 30043"/>
                    <a:gd name="connsiteX2" fmla="*/ 0 w 30043"/>
                    <a:gd name="connsiteY2" fmla="*/ 15013 h 30043"/>
                    <a:gd name="connsiteX3" fmla="*/ 15013 w 30043"/>
                    <a:gd name="connsiteY3" fmla="*/ 0 h 30043"/>
                    <a:gd name="connsiteX4" fmla="*/ 30044 w 30043"/>
                    <a:gd name="connsiteY4" fmla="*/ 15013 h 30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43" h="30043">
                      <a:moveTo>
                        <a:pt x="30044" y="15013"/>
                      </a:moveTo>
                      <a:cubicBezTo>
                        <a:pt x="30044" y="23304"/>
                        <a:pt x="23304" y="30044"/>
                        <a:pt x="15013" y="30044"/>
                      </a:cubicBezTo>
                      <a:cubicBezTo>
                        <a:pt x="6703" y="30044"/>
                        <a:pt x="0" y="23304"/>
                        <a:pt x="0" y="15013"/>
                      </a:cubicBezTo>
                      <a:cubicBezTo>
                        <a:pt x="0" y="6721"/>
                        <a:pt x="6703" y="0"/>
                        <a:pt x="15013" y="0"/>
                      </a:cubicBezTo>
                      <a:cubicBezTo>
                        <a:pt x="23304" y="0"/>
                        <a:pt x="30044" y="6721"/>
                        <a:pt x="30044" y="15013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4A0C9F8C-313A-A679-DBB3-CF86B7F41EDE}"/>
                    </a:ext>
                  </a:extLst>
                </p:cNvPr>
                <p:cNvSpPr/>
                <p:nvPr/>
              </p:nvSpPr>
              <p:spPr>
                <a:xfrm>
                  <a:off x="7178504" y="5023562"/>
                  <a:ext cx="22537" cy="22537"/>
                </a:xfrm>
                <a:custGeom>
                  <a:avLst/>
                  <a:gdLst>
                    <a:gd name="connsiteX0" fmla="*/ 22538 w 22537"/>
                    <a:gd name="connsiteY0" fmla="*/ 11269 h 22537"/>
                    <a:gd name="connsiteX1" fmla="*/ 11269 w 22537"/>
                    <a:gd name="connsiteY1" fmla="*/ 22537 h 22537"/>
                    <a:gd name="connsiteX2" fmla="*/ 0 w 22537"/>
                    <a:gd name="connsiteY2" fmla="*/ 11269 h 22537"/>
                    <a:gd name="connsiteX3" fmla="*/ 11269 w 22537"/>
                    <a:gd name="connsiteY3" fmla="*/ 0 h 22537"/>
                    <a:gd name="connsiteX4" fmla="*/ 22538 w 22537"/>
                    <a:gd name="connsiteY4" fmla="*/ 11269 h 22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37" h="22537">
                      <a:moveTo>
                        <a:pt x="22538" y="11269"/>
                      </a:moveTo>
                      <a:cubicBezTo>
                        <a:pt x="22538" y="17496"/>
                        <a:pt x="17478" y="22537"/>
                        <a:pt x="11269" y="22537"/>
                      </a:cubicBezTo>
                      <a:cubicBezTo>
                        <a:pt x="5041" y="22537"/>
                        <a:pt x="0" y="17496"/>
                        <a:pt x="0" y="11269"/>
                      </a:cubicBezTo>
                      <a:cubicBezTo>
                        <a:pt x="0" y="5041"/>
                        <a:pt x="5041" y="0"/>
                        <a:pt x="11269" y="0"/>
                      </a:cubicBezTo>
                      <a:cubicBezTo>
                        <a:pt x="17478" y="0"/>
                        <a:pt x="22538" y="5041"/>
                        <a:pt x="22538" y="11269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5" name="任意多边形: 形状 344">
                  <a:extLst>
                    <a:ext uri="{FF2B5EF4-FFF2-40B4-BE49-F238E27FC236}">
                      <a16:creationId xmlns:a16="http://schemas.microsoft.com/office/drawing/2014/main" id="{8A62B1F1-C615-C3F5-5B89-383CF57916F3}"/>
                    </a:ext>
                  </a:extLst>
                </p:cNvPr>
                <p:cNvSpPr/>
                <p:nvPr/>
              </p:nvSpPr>
              <p:spPr>
                <a:xfrm>
                  <a:off x="7287410" y="5061496"/>
                  <a:ext cx="22555" cy="22537"/>
                </a:xfrm>
                <a:custGeom>
                  <a:avLst/>
                  <a:gdLst>
                    <a:gd name="connsiteX0" fmla="*/ 22555 w 22555"/>
                    <a:gd name="connsiteY0" fmla="*/ 11287 h 22537"/>
                    <a:gd name="connsiteX1" fmla="*/ 11269 w 22555"/>
                    <a:gd name="connsiteY1" fmla="*/ 22537 h 22537"/>
                    <a:gd name="connsiteX2" fmla="*/ 0 w 22555"/>
                    <a:gd name="connsiteY2" fmla="*/ 11287 h 22537"/>
                    <a:gd name="connsiteX3" fmla="*/ 11269 w 22555"/>
                    <a:gd name="connsiteY3" fmla="*/ 0 h 22537"/>
                    <a:gd name="connsiteX4" fmla="*/ 22555 w 22555"/>
                    <a:gd name="connsiteY4" fmla="*/ 11287 h 22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55" h="22537">
                      <a:moveTo>
                        <a:pt x="22555" y="11287"/>
                      </a:moveTo>
                      <a:cubicBezTo>
                        <a:pt x="22555" y="17496"/>
                        <a:pt x="17478" y="22537"/>
                        <a:pt x="11269" y="22537"/>
                      </a:cubicBezTo>
                      <a:cubicBezTo>
                        <a:pt x="5041" y="22537"/>
                        <a:pt x="0" y="17496"/>
                        <a:pt x="0" y="11287"/>
                      </a:cubicBezTo>
                      <a:cubicBezTo>
                        <a:pt x="0" y="5041"/>
                        <a:pt x="5041" y="0"/>
                        <a:pt x="11269" y="0"/>
                      </a:cubicBezTo>
                      <a:cubicBezTo>
                        <a:pt x="17496" y="0"/>
                        <a:pt x="22555" y="5041"/>
                        <a:pt x="22555" y="11287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6" name="任意多边形: 形状 345">
                  <a:extLst>
                    <a:ext uri="{FF2B5EF4-FFF2-40B4-BE49-F238E27FC236}">
                      <a16:creationId xmlns:a16="http://schemas.microsoft.com/office/drawing/2014/main" id="{21E7408A-2027-28B7-DC91-3FC935BB29C2}"/>
                    </a:ext>
                  </a:extLst>
                </p:cNvPr>
                <p:cNvSpPr/>
                <p:nvPr/>
              </p:nvSpPr>
              <p:spPr>
                <a:xfrm>
                  <a:off x="7053051" y="5016695"/>
                  <a:ext cx="22555" cy="22518"/>
                </a:xfrm>
                <a:custGeom>
                  <a:avLst/>
                  <a:gdLst>
                    <a:gd name="connsiteX0" fmla="*/ 22556 w 22555"/>
                    <a:gd name="connsiteY0" fmla="*/ 11250 h 22518"/>
                    <a:gd name="connsiteX1" fmla="*/ 11287 w 22555"/>
                    <a:gd name="connsiteY1" fmla="*/ 22519 h 22518"/>
                    <a:gd name="connsiteX2" fmla="*/ 0 w 22555"/>
                    <a:gd name="connsiteY2" fmla="*/ 11250 h 22518"/>
                    <a:gd name="connsiteX3" fmla="*/ 11287 w 22555"/>
                    <a:gd name="connsiteY3" fmla="*/ 0 h 22518"/>
                    <a:gd name="connsiteX4" fmla="*/ 22556 w 22555"/>
                    <a:gd name="connsiteY4" fmla="*/ 11250 h 22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55" h="22518">
                      <a:moveTo>
                        <a:pt x="22556" y="11250"/>
                      </a:moveTo>
                      <a:cubicBezTo>
                        <a:pt x="22556" y="17478"/>
                        <a:pt x="17515" y="22519"/>
                        <a:pt x="11287" y="22519"/>
                      </a:cubicBezTo>
                      <a:cubicBezTo>
                        <a:pt x="5041" y="22519"/>
                        <a:pt x="0" y="17478"/>
                        <a:pt x="0" y="11250"/>
                      </a:cubicBezTo>
                      <a:cubicBezTo>
                        <a:pt x="0" y="5023"/>
                        <a:pt x="5041" y="0"/>
                        <a:pt x="11287" y="0"/>
                      </a:cubicBezTo>
                      <a:cubicBezTo>
                        <a:pt x="17515" y="0"/>
                        <a:pt x="22556" y="5023"/>
                        <a:pt x="22556" y="11250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7" name="任意多边形: 形状 346">
                  <a:extLst>
                    <a:ext uri="{FF2B5EF4-FFF2-40B4-BE49-F238E27FC236}">
                      <a16:creationId xmlns:a16="http://schemas.microsoft.com/office/drawing/2014/main" id="{5C378203-98A3-BBB2-3415-DBB9EAF8C922}"/>
                    </a:ext>
                  </a:extLst>
                </p:cNvPr>
                <p:cNvSpPr/>
                <p:nvPr/>
              </p:nvSpPr>
              <p:spPr>
                <a:xfrm>
                  <a:off x="7220164" y="5040200"/>
                  <a:ext cx="42590" cy="42590"/>
                </a:xfrm>
                <a:custGeom>
                  <a:avLst/>
                  <a:gdLst>
                    <a:gd name="connsiteX0" fmla="*/ 42591 w 42590"/>
                    <a:gd name="connsiteY0" fmla="*/ 21296 h 42590"/>
                    <a:gd name="connsiteX1" fmla="*/ 21314 w 42590"/>
                    <a:gd name="connsiteY1" fmla="*/ 42591 h 42590"/>
                    <a:gd name="connsiteX2" fmla="*/ 0 w 42590"/>
                    <a:gd name="connsiteY2" fmla="*/ 21296 h 42590"/>
                    <a:gd name="connsiteX3" fmla="*/ 21314 w 42590"/>
                    <a:gd name="connsiteY3" fmla="*/ 0 h 42590"/>
                    <a:gd name="connsiteX4" fmla="*/ 42591 w 42590"/>
                    <a:gd name="connsiteY4" fmla="*/ 21296 h 42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90" h="42590">
                      <a:moveTo>
                        <a:pt x="42591" y="21296"/>
                      </a:moveTo>
                      <a:cubicBezTo>
                        <a:pt x="42591" y="33057"/>
                        <a:pt x="33057" y="42591"/>
                        <a:pt x="21314" y="42591"/>
                      </a:cubicBezTo>
                      <a:cubicBezTo>
                        <a:pt x="9552" y="42591"/>
                        <a:pt x="0" y="33057"/>
                        <a:pt x="0" y="21296"/>
                      </a:cubicBezTo>
                      <a:cubicBezTo>
                        <a:pt x="0" y="9534"/>
                        <a:pt x="9552" y="0"/>
                        <a:pt x="21314" y="0"/>
                      </a:cubicBezTo>
                      <a:cubicBezTo>
                        <a:pt x="33057" y="0"/>
                        <a:pt x="42591" y="9534"/>
                        <a:pt x="42591" y="21296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8" name="任意多边形: 形状 347">
                  <a:extLst>
                    <a:ext uri="{FF2B5EF4-FFF2-40B4-BE49-F238E27FC236}">
                      <a16:creationId xmlns:a16="http://schemas.microsoft.com/office/drawing/2014/main" id="{9D435C1E-4C5A-3A76-BDEE-76B738638D22}"/>
                    </a:ext>
                  </a:extLst>
                </p:cNvPr>
                <p:cNvSpPr/>
                <p:nvPr/>
              </p:nvSpPr>
              <p:spPr>
                <a:xfrm>
                  <a:off x="7055279" y="5237758"/>
                  <a:ext cx="30061" cy="30043"/>
                </a:xfrm>
                <a:custGeom>
                  <a:avLst/>
                  <a:gdLst>
                    <a:gd name="connsiteX0" fmla="*/ 30062 w 30061"/>
                    <a:gd name="connsiteY0" fmla="*/ 15031 h 30043"/>
                    <a:gd name="connsiteX1" fmla="*/ 15013 w 30061"/>
                    <a:gd name="connsiteY1" fmla="*/ 30044 h 30043"/>
                    <a:gd name="connsiteX2" fmla="*/ 0 w 30061"/>
                    <a:gd name="connsiteY2" fmla="*/ 15031 h 30043"/>
                    <a:gd name="connsiteX3" fmla="*/ 15013 w 30061"/>
                    <a:gd name="connsiteY3" fmla="*/ 0 h 30043"/>
                    <a:gd name="connsiteX4" fmla="*/ 30062 w 30061"/>
                    <a:gd name="connsiteY4" fmla="*/ 15031 h 30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61" h="30043">
                      <a:moveTo>
                        <a:pt x="30062" y="15031"/>
                      </a:moveTo>
                      <a:cubicBezTo>
                        <a:pt x="30062" y="23341"/>
                        <a:pt x="23323" y="30044"/>
                        <a:pt x="15013" y="30044"/>
                      </a:cubicBezTo>
                      <a:cubicBezTo>
                        <a:pt x="6739" y="30044"/>
                        <a:pt x="0" y="23341"/>
                        <a:pt x="0" y="15031"/>
                      </a:cubicBezTo>
                      <a:cubicBezTo>
                        <a:pt x="0" y="6739"/>
                        <a:pt x="6739" y="0"/>
                        <a:pt x="15013" y="0"/>
                      </a:cubicBezTo>
                      <a:cubicBezTo>
                        <a:pt x="23323" y="0"/>
                        <a:pt x="30062" y="6739"/>
                        <a:pt x="30062" y="15031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9" name="任意多边形: 形状 348">
                  <a:extLst>
                    <a:ext uri="{FF2B5EF4-FFF2-40B4-BE49-F238E27FC236}">
                      <a16:creationId xmlns:a16="http://schemas.microsoft.com/office/drawing/2014/main" id="{0C36E9C6-D875-5B8B-F48F-0470C58DA3E7}"/>
                    </a:ext>
                  </a:extLst>
                </p:cNvPr>
                <p:cNvSpPr/>
                <p:nvPr/>
              </p:nvSpPr>
              <p:spPr>
                <a:xfrm>
                  <a:off x="6968892" y="5247036"/>
                  <a:ext cx="22537" cy="22537"/>
                </a:xfrm>
                <a:custGeom>
                  <a:avLst/>
                  <a:gdLst>
                    <a:gd name="connsiteX0" fmla="*/ 22538 w 22537"/>
                    <a:gd name="connsiteY0" fmla="*/ 11269 h 22537"/>
                    <a:gd name="connsiteX1" fmla="*/ 11269 w 22537"/>
                    <a:gd name="connsiteY1" fmla="*/ 22538 h 22537"/>
                    <a:gd name="connsiteX2" fmla="*/ 0 w 22537"/>
                    <a:gd name="connsiteY2" fmla="*/ 11269 h 22537"/>
                    <a:gd name="connsiteX3" fmla="*/ 11269 w 22537"/>
                    <a:gd name="connsiteY3" fmla="*/ 0 h 22537"/>
                    <a:gd name="connsiteX4" fmla="*/ 22538 w 22537"/>
                    <a:gd name="connsiteY4" fmla="*/ 11269 h 22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37" h="22537">
                      <a:moveTo>
                        <a:pt x="22538" y="11269"/>
                      </a:moveTo>
                      <a:cubicBezTo>
                        <a:pt x="22538" y="17497"/>
                        <a:pt x="17497" y="22538"/>
                        <a:pt x="11269" y="22538"/>
                      </a:cubicBezTo>
                      <a:cubicBezTo>
                        <a:pt x="5059" y="22538"/>
                        <a:pt x="0" y="17497"/>
                        <a:pt x="0" y="11269"/>
                      </a:cubicBezTo>
                      <a:cubicBezTo>
                        <a:pt x="0" y="5041"/>
                        <a:pt x="5059" y="0"/>
                        <a:pt x="11269" y="0"/>
                      </a:cubicBezTo>
                      <a:cubicBezTo>
                        <a:pt x="17497" y="0"/>
                        <a:pt x="22538" y="5041"/>
                        <a:pt x="22538" y="11269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0" name="任意多边形: 形状 349">
                  <a:extLst>
                    <a:ext uri="{FF2B5EF4-FFF2-40B4-BE49-F238E27FC236}">
                      <a16:creationId xmlns:a16="http://schemas.microsoft.com/office/drawing/2014/main" id="{E5D1CDD6-2216-3A6C-9A35-889F870D1690}"/>
                    </a:ext>
                  </a:extLst>
                </p:cNvPr>
                <p:cNvSpPr/>
                <p:nvPr/>
              </p:nvSpPr>
              <p:spPr>
                <a:xfrm>
                  <a:off x="7097286" y="5275089"/>
                  <a:ext cx="22537" cy="22537"/>
                </a:xfrm>
                <a:custGeom>
                  <a:avLst/>
                  <a:gdLst>
                    <a:gd name="connsiteX0" fmla="*/ 22538 w 22537"/>
                    <a:gd name="connsiteY0" fmla="*/ 11269 h 22537"/>
                    <a:gd name="connsiteX1" fmla="*/ 11287 w 22537"/>
                    <a:gd name="connsiteY1" fmla="*/ 22537 h 22537"/>
                    <a:gd name="connsiteX2" fmla="*/ 0 w 22537"/>
                    <a:gd name="connsiteY2" fmla="*/ 11269 h 22537"/>
                    <a:gd name="connsiteX3" fmla="*/ 11287 w 22537"/>
                    <a:gd name="connsiteY3" fmla="*/ 0 h 22537"/>
                    <a:gd name="connsiteX4" fmla="*/ 22538 w 22537"/>
                    <a:gd name="connsiteY4" fmla="*/ 11269 h 22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37" h="22537">
                      <a:moveTo>
                        <a:pt x="22538" y="11269"/>
                      </a:moveTo>
                      <a:cubicBezTo>
                        <a:pt x="22538" y="17478"/>
                        <a:pt x="17497" y="22537"/>
                        <a:pt x="11287" y="22537"/>
                      </a:cubicBezTo>
                      <a:cubicBezTo>
                        <a:pt x="5059" y="22537"/>
                        <a:pt x="0" y="17478"/>
                        <a:pt x="0" y="11269"/>
                      </a:cubicBezTo>
                      <a:cubicBezTo>
                        <a:pt x="0" y="5023"/>
                        <a:pt x="5059" y="0"/>
                        <a:pt x="11287" y="0"/>
                      </a:cubicBezTo>
                      <a:cubicBezTo>
                        <a:pt x="17497" y="0"/>
                        <a:pt x="22538" y="5023"/>
                        <a:pt x="22538" y="11269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1" name="任意多边形: 形状 350">
                  <a:extLst>
                    <a:ext uri="{FF2B5EF4-FFF2-40B4-BE49-F238E27FC236}">
                      <a16:creationId xmlns:a16="http://schemas.microsoft.com/office/drawing/2014/main" id="{58B35509-A4B8-DE87-156D-6C3F347E6968}"/>
                    </a:ext>
                  </a:extLst>
                </p:cNvPr>
                <p:cNvSpPr/>
                <p:nvPr/>
              </p:nvSpPr>
              <p:spPr>
                <a:xfrm>
                  <a:off x="7002059" y="5267071"/>
                  <a:ext cx="42590" cy="42572"/>
                </a:xfrm>
                <a:custGeom>
                  <a:avLst/>
                  <a:gdLst>
                    <a:gd name="connsiteX0" fmla="*/ 42591 w 42590"/>
                    <a:gd name="connsiteY0" fmla="*/ 21277 h 42572"/>
                    <a:gd name="connsiteX1" fmla="*/ 21295 w 42590"/>
                    <a:gd name="connsiteY1" fmla="*/ 42573 h 42572"/>
                    <a:gd name="connsiteX2" fmla="*/ 0 w 42590"/>
                    <a:gd name="connsiteY2" fmla="*/ 21277 h 42572"/>
                    <a:gd name="connsiteX3" fmla="*/ 21295 w 42590"/>
                    <a:gd name="connsiteY3" fmla="*/ 0 h 42572"/>
                    <a:gd name="connsiteX4" fmla="*/ 42591 w 42590"/>
                    <a:gd name="connsiteY4" fmla="*/ 21277 h 42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90" h="42572">
                      <a:moveTo>
                        <a:pt x="42591" y="21277"/>
                      </a:moveTo>
                      <a:cubicBezTo>
                        <a:pt x="42591" y="33039"/>
                        <a:pt x="33057" y="42573"/>
                        <a:pt x="21295" y="42573"/>
                      </a:cubicBezTo>
                      <a:cubicBezTo>
                        <a:pt x="9534" y="42573"/>
                        <a:pt x="0" y="33039"/>
                        <a:pt x="0" y="21277"/>
                      </a:cubicBezTo>
                      <a:cubicBezTo>
                        <a:pt x="0" y="9516"/>
                        <a:pt x="9534" y="0"/>
                        <a:pt x="21295" y="0"/>
                      </a:cubicBezTo>
                      <a:cubicBezTo>
                        <a:pt x="33057" y="0"/>
                        <a:pt x="42591" y="9516"/>
                        <a:pt x="42591" y="21277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2" name="任意多边形: 形状 351">
                  <a:extLst>
                    <a:ext uri="{FF2B5EF4-FFF2-40B4-BE49-F238E27FC236}">
                      <a16:creationId xmlns:a16="http://schemas.microsoft.com/office/drawing/2014/main" id="{C38CABE1-B3A7-3151-4C0F-F94EA85261F3}"/>
                    </a:ext>
                  </a:extLst>
                </p:cNvPr>
                <p:cNvSpPr/>
                <p:nvPr/>
              </p:nvSpPr>
              <p:spPr>
                <a:xfrm>
                  <a:off x="6379451" y="5058007"/>
                  <a:ext cx="43814" cy="43796"/>
                </a:xfrm>
                <a:custGeom>
                  <a:avLst/>
                  <a:gdLst>
                    <a:gd name="connsiteX0" fmla="*/ 43814 w 43814"/>
                    <a:gd name="connsiteY0" fmla="*/ 21898 h 43796"/>
                    <a:gd name="connsiteX1" fmla="*/ 21916 w 43814"/>
                    <a:gd name="connsiteY1" fmla="*/ 43796 h 43796"/>
                    <a:gd name="connsiteX2" fmla="*/ 0 w 43814"/>
                    <a:gd name="connsiteY2" fmla="*/ 21898 h 43796"/>
                    <a:gd name="connsiteX3" fmla="*/ 21916 w 43814"/>
                    <a:gd name="connsiteY3" fmla="*/ 0 h 43796"/>
                    <a:gd name="connsiteX4" fmla="*/ 43814 w 43814"/>
                    <a:gd name="connsiteY4" fmla="*/ 21898 h 43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4" h="43796">
                      <a:moveTo>
                        <a:pt x="43814" y="21898"/>
                      </a:moveTo>
                      <a:cubicBezTo>
                        <a:pt x="43814" y="33989"/>
                        <a:pt x="34007" y="43796"/>
                        <a:pt x="21916" y="43796"/>
                      </a:cubicBezTo>
                      <a:cubicBezTo>
                        <a:pt x="9808" y="43796"/>
                        <a:pt x="0" y="34007"/>
                        <a:pt x="0" y="21898"/>
                      </a:cubicBezTo>
                      <a:cubicBezTo>
                        <a:pt x="0" y="9790"/>
                        <a:pt x="9808" y="0"/>
                        <a:pt x="21916" y="0"/>
                      </a:cubicBezTo>
                      <a:cubicBezTo>
                        <a:pt x="34007" y="0"/>
                        <a:pt x="43814" y="9790"/>
                        <a:pt x="43814" y="21898"/>
                      </a:cubicBezTo>
                      <a:close/>
                    </a:path>
                  </a:pathLst>
                </a:custGeom>
                <a:solidFill>
                  <a:srgbClr val="CE544D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3" name="任意多边形: 形状 352">
                  <a:extLst>
                    <a:ext uri="{FF2B5EF4-FFF2-40B4-BE49-F238E27FC236}">
                      <a16:creationId xmlns:a16="http://schemas.microsoft.com/office/drawing/2014/main" id="{B4362044-D984-5519-1B99-D37CEA5E8D3D}"/>
                    </a:ext>
                  </a:extLst>
                </p:cNvPr>
                <p:cNvSpPr/>
                <p:nvPr/>
              </p:nvSpPr>
              <p:spPr>
                <a:xfrm>
                  <a:off x="6279695" y="4727198"/>
                  <a:ext cx="1127889" cy="114225"/>
                </a:xfrm>
                <a:custGeom>
                  <a:avLst/>
                  <a:gdLst>
                    <a:gd name="connsiteX0" fmla="*/ 1111416 w 1127889"/>
                    <a:gd name="connsiteY0" fmla="*/ 0 h 114225"/>
                    <a:gd name="connsiteX1" fmla="*/ 948595 w 1127889"/>
                    <a:gd name="connsiteY1" fmla="*/ 57110 h 114225"/>
                    <a:gd name="connsiteX2" fmla="*/ 613458 w 1127889"/>
                    <a:gd name="connsiteY2" fmla="*/ 81054 h 114225"/>
                    <a:gd name="connsiteX3" fmla="*/ 411407 w 1127889"/>
                    <a:gd name="connsiteY3" fmla="*/ 84780 h 114225"/>
                    <a:gd name="connsiteX4" fmla="*/ 97181 w 1127889"/>
                    <a:gd name="connsiteY4" fmla="*/ 77529 h 114225"/>
                    <a:gd name="connsiteX5" fmla="*/ 85784 w 1127889"/>
                    <a:gd name="connsiteY5" fmla="*/ 39559 h 114225"/>
                    <a:gd name="connsiteX6" fmla="*/ 42755 w 1127889"/>
                    <a:gd name="connsiteY6" fmla="*/ 58261 h 114225"/>
                    <a:gd name="connsiteX7" fmla="*/ 0 w 1127889"/>
                    <a:gd name="connsiteY7" fmla="*/ 88451 h 114225"/>
                    <a:gd name="connsiteX8" fmla="*/ 295780 w 1127889"/>
                    <a:gd name="connsiteY8" fmla="*/ 113874 h 114225"/>
                    <a:gd name="connsiteX9" fmla="*/ 595760 w 1127889"/>
                    <a:gd name="connsiteY9" fmla="*/ 104048 h 114225"/>
                    <a:gd name="connsiteX10" fmla="*/ 884728 w 1127889"/>
                    <a:gd name="connsiteY10" fmla="*/ 87921 h 114225"/>
                    <a:gd name="connsiteX11" fmla="*/ 1127890 w 1127889"/>
                    <a:gd name="connsiteY11" fmla="*/ 39650 h 114225"/>
                    <a:gd name="connsiteX12" fmla="*/ 1111416 w 1127889"/>
                    <a:gd name="connsiteY12" fmla="*/ 0 h 11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27889" h="114225">
                      <a:moveTo>
                        <a:pt x="1111416" y="0"/>
                      </a:moveTo>
                      <a:cubicBezTo>
                        <a:pt x="1080130" y="41586"/>
                        <a:pt x="994949" y="51394"/>
                        <a:pt x="948595" y="57110"/>
                      </a:cubicBezTo>
                      <a:cubicBezTo>
                        <a:pt x="832877" y="71392"/>
                        <a:pt x="729961" y="76543"/>
                        <a:pt x="613458" y="81054"/>
                      </a:cubicBezTo>
                      <a:cubicBezTo>
                        <a:pt x="546010" y="83648"/>
                        <a:pt x="478964" y="86076"/>
                        <a:pt x="411407" y="84780"/>
                      </a:cubicBezTo>
                      <a:cubicBezTo>
                        <a:pt x="350516" y="83629"/>
                        <a:pt x="121672" y="91665"/>
                        <a:pt x="97181" y="77529"/>
                      </a:cubicBezTo>
                      <a:cubicBezTo>
                        <a:pt x="80707" y="68014"/>
                        <a:pt x="80159" y="53038"/>
                        <a:pt x="85784" y="39559"/>
                      </a:cubicBezTo>
                      <a:cubicBezTo>
                        <a:pt x="68671" y="47193"/>
                        <a:pt x="53987" y="53567"/>
                        <a:pt x="42755" y="58261"/>
                      </a:cubicBezTo>
                      <a:cubicBezTo>
                        <a:pt x="22099" y="66863"/>
                        <a:pt x="8766" y="76963"/>
                        <a:pt x="0" y="88451"/>
                      </a:cubicBezTo>
                      <a:cubicBezTo>
                        <a:pt x="95683" y="113107"/>
                        <a:pt x="197613" y="111317"/>
                        <a:pt x="295780" y="113874"/>
                      </a:cubicBezTo>
                      <a:cubicBezTo>
                        <a:pt x="394002" y="116431"/>
                        <a:pt x="497538" y="104212"/>
                        <a:pt x="595760" y="104048"/>
                      </a:cubicBezTo>
                      <a:cubicBezTo>
                        <a:pt x="693909" y="103920"/>
                        <a:pt x="784643" y="92925"/>
                        <a:pt x="884728" y="87921"/>
                      </a:cubicBezTo>
                      <a:cubicBezTo>
                        <a:pt x="969014" y="83702"/>
                        <a:pt x="1048735" y="71374"/>
                        <a:pt x="1127890" y="39650"/>
                      </a:cubicBezTo>
                      <a:cubicBezTo>
                        <a:pt x="1125954" y="28564"/>
                        <a:pt x="1120219" y="15049"/>
                        <a:pt x="1111416" y="0"/>
                      </a:cubicBezTo>
                      <a:close/>
                    </a:path>
                  </a:pathLst>
                </a:custGeom>
                <a:solidFill>
                  <a:srgbClr val="D1D1D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4" name="任意多边形: 形状 353">
                  <a:extLst>
                    <a:ext uri="{FF2B5EF4-FFF2-40B4-BE49-F238E27FC236}">
                      <a16:creationId xmlns:a16="http://schemas.microsoft.com/office/drawing/2014/main" id="{607B7FE8-D009-0732-581A-BB33B74521FA}"/>
                    </a:ext>
                  </a:extLst>
                </p:cNvPr>
                <p:cNvSpPr/>
                <p:nvPr/>
              </p:nvSpPr>
              <p:spPr>
                <a:xfrm>
                  <a:off x="6326427" y="4822717"/>
                  <a:ext cx="594614" cy="27753"/>
                </a:xfrm>
                <a:custGeom>
                  <a:avLst/>
                  <a:gdLst>
                    <a:gd name="connsiteX0" fmla="*/ 4205 w 594614"/>
                    <a:gd name="connsiteY0" fmla="*/ 11780 h 27753"/>
                    <a:gd name="connsiteX1" fmla="*/ 29299 w 594614"/>
                    <a:gd name="connsiteY1" fmla="*/ 10556 h 27753"/>
                    <a:gd name="connsiteX2" fmla="*/ 95487 w 594614"/>
                    <a:gd name="connsiteY2" fmla="*/ 8237 h 27753"/>
                    <a:gd name="connsiteX3" fmla="*/ 189052 w 594614"/>
                    <a:gd name="connsiteY3" fmla="*/ 6173 h 27753"/>
                    <a:gd name="connsiteX4" fmla="*/ 241816 w 594614"/>
                    <a:gd name="connsiteY4" fmla="*/ 5570 h 27753"/>
                    <a:gd name="connsiteX5" fmla="*/ 295985 w 594614"/>
                    <a:gd name="connsiteY5" fmla="*/ 5041 h 27753"/>
                    <a:gd name="connsiteX6" fmla="*/ 403193 w 594614"/>
                    <a:gd name="connsiteY6" fmla="*/ 1899 h 27753"/>
                    <a:gd name="connsiteX7" fmla="*/ 452541 w 594614"/>
                    <a:gd name="connsiteY7" fmla="*/ 968 h 27753"/>
                    <a:gd name="connsiteX8" fmla="*/ 496739 w 594614"/>
                    <a:gd name="connsiteY8" fmla="*/ 310 h 27753"/>
                    <a:gd name="connsiteX9" fmla="*/ 562945 w 594614"/>
                    <a:gd name="connsiteY9" fmla="*/ 0 h 27753"/>
                    <a:gd name="connsiteX10" fmla="*/ 588076 w 594614"/>
                    <a:gd name="connsiteY10" fmla="*/ 201 h 27753"/>
                    <a:gd name="connsiteX11" fmla="*/ 594614 w 594614"/>
                    <a:gd name="connsiteY11" fmla="*/ 6849 h 27753"/>
                    <a:gd name="connsiteX12" fmla="*/ 588514 w 594614"/>
                    <a:gd name="connsiteY12" fmla="*/ 13387 h 27753"/>
                    <a:gd name="connsiteX13" fmla="*/ 588423 w 594614"/>
                    <a:gd name="connsiteY13" fmla="*/ 13405 h 27753"/>
                    <a:gd name="connsiteX14" fmla="*/ 563365 w 594614"/>
                    <a:gd name="connsiteY14" fmla="*/ 15213 h 27753"/>
                    <a:gd name="connsiteX15" fmla="*/ 497269 w 594614"/>
                    <a:gd name="connsiteY15" fmla="*/ 19213 h 27753"/>
                    <a:gd name="connsiteX16" fmla="*/ 453108 w 594614"/>
                    <a:gd name="connsiteY16" fmla="*/ 21423 h 27753"/>
                    <a:gd name="connsiteX17" fmla="*/ 403796 w 594614"/>
                    <a:gd name="connsiteY17" fmla="*/ 23688 h 27753"/>
                    <a:gd name="connsiteX18" fmla="*/ 296606 w 594614"/>
                    <a:gd name="connsiteY18" fmla="*/ 27523 h 27753"/>
                    <a:gd name="connsiteX19" fmla="*/ 241834 w 594614"/>
                    <a:gd name="connsiteY19" fmla="*/ 27414 h 27753"/>
                    <a:gd name="connsiteX20" fmla="*/ 189052 w 594614"/>
                    <a:gd name="connsiteY20" fmla="*/ 26683 h 27753"/>
                    <a:gd name="connsiteX21" fmla="*/ 95487 w 594614"/>
                    <a:gd name="connsiteY21" fmla="*/ 24363 h 27753"/>
                    <a:gd name="connsiteX22" fmla="*/ 29299 w 594614"/>
                    <a:gd name="connsiteY22" fmla="*/ 21880 h 27753"/>
                    <a:gd name="connsiteX23" fmla="*/ 4205 w 594614"/>
                    <a:gd name="connsiteY23" fmla="*/ 20601 h 27753"/>
                    <a:gd name="connsiteX24" fmla="*/ 5 w 594614"/>
                    <a:gd name="connsiteY24" fmla="*/ 15981 h 27753"/>
                    <a:gd name="connsiteX25" fmla="*/ 4205 w 594614"/>
                    <a:gd name="connsiteY25" fmla="*/ 11780 h 27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94614" h="27753">
                      <a:moveTo>
                        <a:pt x="4205" y="11780"/>
                      </a:moveTo>
                      <a:cubicBezTo>
                        <a:pt x="4205" y="11780"/>
                        <a:pt x="13337" y="11342"/>
                        <a:pt x="29299" y="10556"/>
                      </a:cubicBezTo>
                      <a:cubicBezTo>
                        <a:pt x="45280" y="10063"/>
                        <a:pt x="68091" y="8784"/>
                        <a:pt x="95487" y="8237"/>
                      </a:cubicBezTo>
                      <a:cubicBezTo>
                        <a:pt x="122864" y="7671"/>
                        <a:pt x="154826" y="6520"/>
                        <a:pt x="189052" y="6173"/>
                      </a:cubicBezTo>
                      <a:cubicBezTo>
                        <a:pt x="206165" y="5972"/>
                        <a:pt x="223844" y="5771"/>
                        <a:pt x="241816" y="5570"/>
                      </a:cubicBezTo>
                      <a:cubicBezTo>
                        <a:pt x="259641" y="5369"/>
                        <a:pt x="278361" y="5533"/>
                        <a:pt x="295985" y="5041"/>
                      </a:cubicBezTo>
                      <a:cubicBezTo>
                        <a:pt x="332476" y="3963"/>
                        <a:pt x="368985" y="2904"/>
                        <a:pt x="403193" y="1899"/>
                      </a:cubicBezTo>
                      <a:cubicBezTo>
                        <a:pt x="420306" y="1297"/>
                        <a:pt x="436853" y="1278"/>
                        <a:pt x="452541" y="968"/>
                      </a:cubicBezTo>
                      <a:cubicBezTo>
                        <a:pt x="468230" y="730"/>
                        <a:pt x="483060" y="511"/>
                        <a:pt x="496739" y="310"/>
                      </a:cubicBezTo>
                      <a:cubicBezTo>
                        <a:pt x="524135" y="-128"/>
                        <a:pt x="546964" y="109"/>
                        <a:pt x="562945" y="0"/>
                      </a:cubicBezTo>
                      <a:cubicBezTo>
                        <a:pt x="578926" y="128"/>
                        <a:pt x="588076" y="201"/>
                        <a:pt x="588076" y="201"/>
                      </a:cubicBezTo>
                      <a:cubicBezTo>
                        <a:pt x="591710" y="219"/>
                        <a:pt x="594633" y="3196"/>
                        <a:pt x="594614" y="6849"/>
                      </a:cubicBezTo>
                      <a:cubicBezTo>
                        <a:pt x="594578" y="10319"/>
                        <a:pt x="591911" y="13131"/>
                        <a:pt x="588514" y="13387"/>
                      </a:cubicBezTo>
                      <a:lnTo>
                        <a:pt x="588423" y="13405"/>
                      </a:lnTo>
                      <a:cubicBezTo>
                        <a:pt x="588423" y="13405"/>
                        <a:pt x="579310" y="14063"/>
                        <a:pt x="563365" y="15213"/>
                      </a:cubicBezTo>
                      <a:cubicBezTo>
                        <a:pt x="547403" y="16145"/>
                        <a:pt x="524628" y="17861"/>
                        <a:pt x="497269" y="19213"/>
                      </a:cubicBezTo>
                      <a:cubicBezTo>
                        <a:pt x="483589" y="19889"/>
                        <a:pt x="468760" y="20638"/>
                        <a:pt x="453108" y="21423"/>
                      </a:cubicBezTo>
                      <a:cubicBezTo>
                        <a:pt x="437437" y="22135"/>
                        <a:pt x="420909" y="23176"/>
                        <a:pt x="403796" y="23688"/>
                      </a:cubicBezTo>
                      <a:cubicBezTo>
                        <a:pt x="369588" y="24893"/>
                        <a:pt x="333097" y="26208"/>
                        <a:pt x="296606" y="27523"/>
                      </a:cubicBezTo>
                      <a:cubicBezTo>
                        <a:pt x="277758" y="28108"/>
                        <a:pt x="259933" y="27395"/>
                        <a:pt x="241834" y="27414"/>
                      </a:cubicBezTo>
                      <a:cubicBezTo>
                        <a:pt x="223862" y="27158"/>
                        <a:pt x="206165" y="26921"/>
                        <a:pt x="189052" y="26683"/>
                      </a:cubicBezTo>
                      <a:cubicBezTo>
                        <a:pt x="154826" y="26263"/>
                        <a:pt x="122864" y="25003"/>
                        <a:pt x="95487" y="24363"/>
                      </a:cubicBezTo>
                      <a:cubicBezTo>
                        <a:pt x="68110" y="23761"/>
                        <a:pt x="45298" y="22409"/>
                        <a:pt x="29299" y="21880"/>
                      </a:cubicBezTo>
                      <a:cubicBezTo>
                        <a:pt x="13337" y="21058"/>
                        <a:pt x="4205" y="20601"/>
                        <a:pt x="4205" y="20601"/>
                      </a:cubicBezTo>
                      <a:cubicBezTo>
                        <a:pt x="1776" y="20473"/>
                        <a:pt x="-105" y="18409"/>
                        <a:pt x="5" y="15981"/>
                      </a:cubicBezTo>
                      <a:cubicBezTo>
                        <a:pt x="114" y="13698"/>
                        <a:pt x="1977" y="11907"/>
                        <a:pt x="4205" y="11780"/>
                      </a:cubicBezTo>
                      <a:close/>
                    </a:path>
                  </a:pathLst>
                </a:custGeom>
                <a:solidFill>
                  <a:srgbClr val="E1D1A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5" name="任意多边形: 形状 354">
                  <a:extLst>
                    <a:ext uri="{FF2B5EF4-FFF2-40B4-BE49-F238E27FC236}">
                      <a16:creationId xmlns:a16="http://schemas.microsoft.com/office/drawing/2014/main" id="{6DB1001E-5BDE-022E-A8AF-74E35421BFF4}"/>
                    </a:ext>
                  </a:extLst>
                </p:cNvPr>
                <p:cNvSpPr/>
                <p:nvPr/>
              </p:nvSpPr>
              <p:spPr>
                <a:xfrm>
                  <a:off x="7189462" y="4433575"/>
                  <a:ext cx="48198" cy="9678"/>
                </a:xfrm>
                <a:custGeom>
                  <a:avLst/>
                  <a:gdLst>
                    <a:gd name="connsiteX0" fmla="*/ 0 w 48198"/>
                    <a:gd name="connsiteY0" fmla="*/ 9678 h 9678"/>
                    <a:gd name="connsiteX1" fmla="*/ 48198 w 48198"/>
                    <a:gd name="connsiteY1" fmla="*/ 7194 h 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198" h="9678">
                      <a:moveTo>
                        <a:pt x="0" y="9678"/>
                      </a:moveTo>
                      <a:cubicBezTo>
                        <a:pt x="18154" y="-2778"/>
                        <a:pt x="38190" y="-2778"/>
                        <a:pt x="48198" y="7194"/>
                      </a:cubicBezTo>
                    </a:path>
                  </a:pathLst>
                </a:custGeom>
                <a:noFill/>
                <a:ln w="31889" cap="rnd">
                  <a:solidFill>
                    <a:srgbClr val="AD99A4">
                      <a:alpha val="30000"/>
                    </a:srgbClr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6" name="任意多边形: 形状 355">
                  <a:extLst>
                    <a:ext uri="{FF2B5EF4-FFF2-40B4-BE49-F238E27FC236}">
                      <a16:creationId xmlns:a16="http://schemas.microsoft.com/office/drawing/2014/main" id="{1B93111C-B5D7-E747-922F-3659AA574C9A}"/>
                    </a:ext>
                  </a:extLst>
                </p:cNvPr>
                <p:cNvSpPr/>
                <p:nvPr/>
              </p:nvSpPr>
              <p:spPr>
                <a:xfrm>
                  <a:off x="7319427" y="4508638"/>
                  <a:ext cx="47594" cy="12272"/>
                </a:xfrm>
                <a:custGeom>
                  <a:avLst/>
                  <a:gdLst>
                    <a:gd name="connsiteX0" fmla="*/ 0 w 47594"/>
                    <a:gd name="connsiteY0" fmla="*/ 4200 h 12272"/>
                    <a:gd name="connsiteX1" fmla="*/ 47595 w 47594"/>
                    <a:gd name="connsiteY1" fmla="*/ 12273 h 12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7594" h="12272">
                      <a:moveTo>
                        <a:pt x="0" y="4200"/>
                      </a:moveTo>
                      <a:cubicBezTo>
                        <a:pt x="20419" y="-3982"/>
                        <a:pt x="39979" y="365"/>
                        <a:pt x="47595" y="12273"/>
                      </a:cubicBezTo>
                    </a:path>
                  </a:pathLst>
                </a:custGeom>
                <a:noFill/>
                <a:ln w="31889" cap="rnd">
                  <a:solidFill>
                    <a:srgbClr val="AD99A4">
                      <a:alpha val="30000"/>
                    </a:srgbClr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7" name="图形 10">
                <a:extLst>
                  <a:ext uri="{FF2B5EF4-FFF2-40B4-BE49-F238E27FC236}">
                    <a16:creationId xmlns:a16="http://schemas.microsoft.com/office/drawing/2014/main" id="{9CE2F86F-2CF1-0117-55AE-14FE1F35E84B}"/>
                  </a:ext>
                </a:extLst>
              </p:cNvPr>
              <p:cNvGrpSpPr/>
              <p:nvPr/>
            </p:nvGrpSpPr>
            <p:grpSpPr>
              <a:xfrm>
                <a:off x="6628458" y="4869673"/>
                <a:ext cx="436318" cy="89090"/>
                <a:chOff x="6628458" y="4869673"/>
                <a:chExt cx="436318" cy="89090"/>
              </a:xfrm>
            </p:grpSpPr>
            <p:grpSp>
              <p:nvGrpSpPr>
                <p:cNvPr id="358" name="图形 10">
                  <a:extLst>
                    <a:ext uri="{FF2B5EF4-FFF2-40B4-BE49-F238E27FC236}">
                      <a16:creationId xmlns:a16="http://schemas.microsoft.com/office/drawing/2014/main" id="{658C40DD-499B-9256-8065-5607D4439513}"/>
                    </a:ext>
                  </a:extLst>
                </p:cNvPr>
                <p:cNvGrpSpPr/>
                <p:nvPr/>
              </p:nvGrpSpPr>
              <p:grpSpPr>
                <a:xfrm>
                  <a:off x="6993110" y="4869673"/>
                  <a:ext cx="71666" cy="71629"/>
                  <a:chOff x="6993110" y="4869673"/>
                  <a:chExt cx="71666" cy="71629"/>
                </a:xfrm>
              </p:grpSpPr>
              <p:sp>
                <p:nvSpPr>
                  <p:cNvPr id="359" name="任意多边形: 形状 358">
                    <a:extLst>
                      <a:ext uri="{FF2B5EF4-FFF2-40B4-BE49-F238E27FC236}">
                        <a16:creationId xmlns:a16="http://schemas.microsoft.com/office/drawing/2014/main" id="{E5330CD3-47E1-27FB-F3FB-322924CFB991}"/>
                      </a:ext>
                    </a:extLst>
                  </p:cNvPr>
                  <p:cNvSpPr/>
                  <p:nvPr/>
                </p:nvSpPr>
                <p:spPr>
                  <a:xfrm>
                    <a:off x="6993110" y="4869673"/>
                    <a:ext cx="71666" cy="71629"/>
                  </a:xfrm>
                  <a:custGeom>
                    <a:avLst/>
                    <a:gdLst>
                      <a:gd name="connsiteX0" fmla="*/ 71667 w 71666"/>
                      <a:gd name="connsiteY0" fmla="*/ 35815 h 71629"/>
                      <a:gd name="connsiteX1" fmla="*/ 35815 w 71666"/>
                      <a:gd name="connsiteY1" fmla="*/ 71630 h 71629"/>
                      <a:gd name="connsiteX2" fmla="*/ 0 w 71666"/>
                      <a:gd name="connsiteY2" fmla="*/ 35815 h 71629"/>
                      <a:gd name="connsiteX3" fmla="*/ 35815 w 71666"/>
                      <a:gd name="connsiteY3" fmla="*/ 0 h 71629"/>
                      <a:gd name="connsiteX4" fmla="*/ 71667 w 71666"/>
                      <a:gd name="connsiteY4" fmla="*/ 35815 h 7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66" h="71629">
                        <a:moveTo>
                          <a:pt x="71667" y="35815"/>
                        </a:moveTo>
                        <a:cubicBezTo>
                          <a:pt x="71667" y="55594"/>
                          <a:pt x="55613" y="71630"/>
                          <a:pt x="35815" y="71630"/>
                        </a:cubicBezTo>
                        <a:cubicBezTo>
                          <a:pt x="16054" y="71630"/>
                          <a:pt x="0" y="55594"/>
                          <a:pt x="0" y="35815"/>
                        </a:cubicBezTo>
                        <a:cubicBezTo>
                          <a:pt x="0" y="16036"/>
                          <a:pt x="16054" y="0"/>
                          <a:pt x="35815" y="0"/>
                        </a:cubicBezTo>
                        <a:cubicBezTo>
                          <a:pt x="55613" y="0"/>
                          <a:pt x="71667" y="16036"/>
                          <a:pt x="71667" y="35815"/>
                        </a:cubicBezTo>
                        <a:close/>
                      </a:path>
                    </a:pathLst>
                  </a:custGeom>
                  <a:solidFill>
                    <a:srgbClr val="876A62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0" name="任意多边形: 形状 359">
                    <a:extLst>
                      <a:ext uri="{FF2B5EF4-FFF2-40B4-BE49-F238E27FC236}">
                        <a16:creationId xmlns:a16="http://schemas.microsoft.com/office/drawing/2014/main" id="{C4DC186E-F990-2930-D8E4-D409B2A90F7B}"/>
                      </a:ext>
                    </a:extLst>
                  </p:cNvPr>
                  <p:cNvSpPr/>
                  <p:nvPr/>
                </p:nvSpPr>
                <p:spPr>
                  <a:xfrm>
                    <a:off x="7005858" y="4874823"/>
                    <a:ext cx="25495" cy="25496"/>
                  </a:xfrm>
                  <a:custGeom>
                    <a:avLst/>
                    <a:gdLst>
                      <a:gd name="connsiteX0" fmla="*/ 25496 w 25495"/>
                      <a:gd name="connsiteY0" fmla="*/ 12748 h 25496"/>
                      <a:gd name="connsiteX1" fmla="*/ 12748 w 25495"/>
                      <a:gd name="connsiteY1" fmla="*/ 25496 h 25496"/>
                      <a:gd name="connsiteX2" fmla="*/ 0 w 25495"/>
                      <a:gd name="connsiteY2" fmla="*/ 12748 h 25496"/>
                      <a:gd name="connsiteX3" fmla="*/ 12748 w 25495"/>
                      <a:gd name="connsiteY3" fmla="*/ 0 h 25496"/>
                      <a:gd name="connsiteX4" fmla="*/ 25496 w 25495"/>
                      <a:gd name="connsiteY4" fmla="*/ 12748 h 25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95" h="25496">
                        <a:moveTo>
                          <a:pt x="25496" y="12748"/>
                        </a:moveTo>
                        <a:cubicBezTo>
                          <a:pt x="25496" y="19780"/>
                          <a:pt x="19780" y="25496"/>
                          <a:pt x="12748" y="25496"/>
                        </a:cubicBezTo>
                        <a:cubicBezTo>
                          <a:pt x="5698" y="25496"/>
                          <a:pt x="0" y="19780"/>
                          <a:pt x="0" y="12748"/>
                        </a:cubicBezTo>
                        <a:cubicBezTo>
                          <a:pt x="0" y="5717"/>
                          <a:pt x="5698" y="0"/>
                          <a:pt x="12748" y="0"/>
                        </a:cubicBezTo>
                        <a:cubicBezTo>
                          <a:pt x="19780" y="0"/>
                          <a:pt x="25496" y="5717"/>
                          <a:pt x="25496" y="127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1" name="图形 10">
                  <a:extLst>
                    <a:ext uri="{FF2B5EF4-FFF2-40B4-BE49-F238E27FC236}">
                      <a16:creationId xmlns:a16="http://schemas.microsoft.com/office/drawing/2014/main" id="{1DEB9D96-5B30-60B2-7931-2ED39CFE17DF}"/>
                    </a:ext>
                  </a:extLst>
                </p:cNvPr>
                <p:cNvGrpSpPr/>
                <p:nvPr/>
              </p:nvGrpSpPr>
              <p:grpSpPr>
                <a:xfrm>
                  <a:off x="6628458" y="4869673"/>
                  <a:ext cx="71666" cy="71629"/>
                  <a:chOff x="6628458" y="4869673"/>
                  <a:chExt cx="71666" cy="71629"/>
                </a:xfrm>
              </p:grpSpPr>
              <p:sp>
                <p:nvSpPr>
                  <p:cNvPr id="362" name="任意多边形: 形状 361">
                    <a:extLst>
                      <a:ext uri="{FF2B5EF4-FFF2-40B4-BE49-F238E27FC236}">
                        <a16:creationId xmlns:a16="http://schemas.microsoft.com/office/drawing/2014/main" id="{3240DBCD-CE08-5410-2781-51A901E5EF5E}"/>
                      </a:ext>
                    </a:extLst>
                  </p:cNvPr>
                  <p:cNvSpPr/>
                  <p:nvPr/>
                </p:nvSpPr>
                <p:spPr>
                  <a:xfrm>
                    <a:off x="6628458" y="4869673"/>
                    <a:ext cx="71666" cy="71629"/>
                  </a:xfrm>
                  <a:custGeom>
                    <a:avLst/>
                    <a:gdLst>
                      <a:gd name="connsiteX0" fmla="*/ 71667 w 71666"/>
                      <a:gd name="connsiteY0" fmla="*/ 35815 h 71629"/>
                      <a:gd name="connsiteX1" fmla="*/ 35833 w 71666"/>
                      <a:gd name="connsiteY1" fmla="*/ 71630 h 71629"/>
                      <a:gd name="connsiteX2" fmla="*/ 0 w 71666"/>
                      <a:gd name="connsiteY2" fmla="*/ 35815 h 71629"/>
                      <a:gd name="connsiteX3" fmla="*/ 35833 w 71666"/>
                      <a:gd name="connsiteY3" fmla="*/ 0 h 71629"/>
                      <a:gd name="connsiteX4" fmla="*/ 71667 w 71666"/>
                      <a:gd name="connsiteY4" fmla="*/ 35815 h 7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66" h="71629">
                        <a:moveTo>
                          <a:pt x="71667" y="35815"/>
                        </a:moveTo>
                        <a:cubicBezTo>
                          <a:pt x="71667" y="55594"/>
                          <a:pt x="55631" y="71630"/>
                          <a:pt x="35833" y="71630"/>
                        </a:cubicBezTo>
                        <a:cubicBezTo>
                          <a:pt x="16054" y="71630"/>
                          <a:pt x="0" y="55594"/>
                          <a:pt x="0" y="35815"/>
                        </a:cubicBezTo>
                        <a:cubicBezTo>
                          <a:pt x="0" y="16036"/>
                          <a:pt x="16054" y="0"/>
                          <a:pt x="35833" y="0"/>
                        </a:cubicBezTo>
                        <a:cubicBezTo>
                          <a:pt x="55631" y="0"/>
                          <a:pt x="71667" y="16036"/>
                          <a:pt x="71667" y="35815"/>
                        </a:cubicBezTo>
                        <a:close/>
                      </a:path>
                    </a:pathLst>
                  </a:custGeom>
                  <a:solidFill>
                    <a:srgbClr val="876A62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3" name="任意多边形: 形状 362">
                    <a:extLst>
                      <a:ext uri="{FF2B5EF4-FFF2-40B4-BE49-F238E27FC236}">
                        <a16:creationId xmlns:a16="http://schemas.microsoft.com/office/drawing/2014/main" id="{91C64A48-B1E0-4A8D-7A9A-8E9E2CC1E056}"/>
                      </a:ext>
                    </a:extLst>
                  </p:cNvPr>
                  <p:cNvSpPr/>
                  <p:nvPr/>
                </p:nvSpPr>
                <p:spPr>
                  <a:xfrm>
                    <a:off x="6641206" y="4874823"/>
                    <a:ext cx="25495" cy="25496"/>
                  </a:xfrm>
                  <a:custGeom>
                    <a:avLst/>
                    <a:gdLst>
                      <a:gd name="connsiteX0" fmla="*/ 25496 w 25495"/>
                      <a:gd name="connsiteY0" fmla="*/ 12748 h 25496"/>
                      <a:gd name="connsiteX1" fmla="*/ 12748 w 25495"/>
                      <a:gd name="connsiteY1" fmla="*/ 25496 h 25496"/>
                      <a:gd name="connsiteX2" fmla="*/ 0 w 25495"/>
                      <a:gd name="connsiteY2" fmla="*/ 12748 h 25496"/>
                      <a:gd name="connsiteX3" fmla="*/ 12748 w 25495"/>
                      <a:gd name="connsiteY3" fmla="*/ 0 h 25496"/>
                      <a:gd name="connsiteX4" fmla="*/ 25496 w 25495"/>
                      <a:gd name="connsiteY4" fmla="*/ 12748 h 25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95" h="25496">
                        <a:moveTo>
                          <a:pt x="25496" y="12748"/>
                        </a:moveTo>
                        <a:cubicBezTo>
                          <a:pt x="25496" y="19780"/>
                          <a:pt x="19798" y="25496"/>
                          <a:pt x="12748" y="25496"/>
                        </a:cubicBezTo>
                        <a:cubicBezTo>
                          <a:pt x="5716" y="25496"/>
                          <a:pt x="0" y="19780"/>
                          <a:pt x="0" y="12748"/>
                        </a:cubicBezTo>
                        <a:cubicBezTo>
                          <a:pt x="0" y="5717"/>
                          <a:pt x="5716" y="0"/>
                          <a:pt x="12748" y="0"/>
                        </a:cubicBezTo>
                        <a:cubicBezTo>
                          <a:pt x="19798" y="0"/>
                          <a:pt x="25496" y="5717"/>
                          <a:pt x="25496" y="127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28550076-5CCF-8FC0-56A9-A644D20F3F69}"/>
                    </a:ext>
                  </a:extLst>
                </p:cNvPr>
                <p:cNvSpPr/>
                <p:nvPr/>
              </p:nvSpPr>
              <p:spPr>
                <a:xfrm>
                  <a:off x="6804538" y="4924263"/>
                  <a:ext cx="69000" cy="34500"/>
                </a:xfrm>
                <a:custGeom>
                  <a:avLst/>
                  <a:gdLst>
                    <a:gd name="connsiteX0" fmla="*/ 69000 w 69000"/>
                    <a:gd name="connsiteY0" fmla="*/ 0 h 34500"/>
                    <a:gd name="connsiteX1" fmla="*/ 34500 w 69000"/>
                    <a:gd name="connsiteY1" fmla="*/ 34500 h 34500"/>
                    <a:gd name="connsiteX2" fmla="*/ 0 w 69000"/>
                    <a:gd name="connsiteY2" fmla="*/ 0 h 3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000" h="34500">
                      <a:moveTo>
                        <a:pt x="69000" y="0"/>
                      </a:moveTo>
                      <a:cubicBezTo>
                        <a:pt x="69000" y="19049"/>
                        <a:pt x="53549" y="34500"/>
                        <a:pt x="34500" y="34500"/>
                      </a:cubicBezTo>
                      <a:cubicBezTo>
                        <a:pt x="15433" y="34500"/>
                        <a:pt x="0" y="19049"/>
                        <a:pt x="0" y="0"/>
                      </a:cubicBezTo>
                    </a:path>
                  </a:pathLst>
                </a:custGeom>
                <a:noFill/>
                <a:ln w="31889" cap="rnd">
                  <a:solidFill>
                    <a:srgbClr val="876A6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65" name="图形 10">
              <a:extLst>
                <a:ext uri="{FF2B5EF4-FFF2-40B4-BE49-F238E27FC236}">
                  <a16:creationId xmlns:a16="http://schemas.microsoft.com/office/drawing/2014/main" id="{A1ADCC86-EF68-89C1-364B-444A15327331}"/>
                </a:ext>
              </a:extLst>
            </p:cNvPr>
            <p:cNvGrpSpPr/>
            <p:nvPr/>
          </p:nvGrpSpPr>
          <p:grpSpPr>
            <a:xfrm>
              <a:off x="7164303" y="4926838"/>
              <a:ext cx="120266" cy="172167"/>
              <a:chOff x="7164303" y="4926838"/>
              <a:chExt cx="120266" cy="172167"/>
            </a:xfrm>
            <a:solidFill>
              <a:srgbClr val="F5F5F5"/>
            </a:solidFill>
          </p:grpSpPr>
          <p:sp>
            <p:nvSpPr>
              <p:cNvPr id="366" name="任意多边形: 形状 365">
                <a:extLst>
                  <a:ext uri="{FF2B5EF4-FFF2-40B4-BE49-F238E27FC236}">
                    <a16:creationId xmlns:a16="http://schemas.microsoft.com/office/drawing/2014/main" id="{3E88C6C5-41B3-4B0C-3E40-A55AC767DD48}"/>
                  </a:ext>
                </a:extLst>
              </p:cNvPr>
              <p:cNvSpPr/>
              <p:nvPr/>
            </p:nvSpPr>
            <p:spPr>
              <a:xfrm>
                <a:off x="7263131" y="4987674"/>
                <a:ext cx="21438" cy="32414"/>
              </a:xfrm>
              <a:custGeom>
                <a:avLst/>
                <a:gdLst>
                  <a:gd name="connsiteX0" fmla="*/ 21430 w 21438"/>
                  <a:gd name="connsiteY0" fmla="*/ 16328 h 32414"/>
                  <a:gd name="connsiteX1" fmla="*/ 19713 w 21438"/>
                  <a:gd name="connsiteY1" fmla="*/ 17953 h 32414"/>
                  <a:gd name="connsiteX2" fmla="*/ 14964 w 21438"/>
                  <a:gd name="connsiteY2" fmla="*/ 23140 h 32414"/>
                  <a:gd name="connsiteX3" fmla="*/ 12517 w 21438"/>
                  <a:gd name="connsiteY3" fmla="*/ 28071 h 32414"/>
                  <a:gd name="connsiteX4" fmla="*/ 11549 w 21438"/>
                  <a:gd name="connsiteY4" fmla="*/ 30848 h 32414"/>
                  <a:gd name="connsiteX5" fmla="*/ 9504 w 21438"/>
                  <a:gd name="connsiteY5" fmla="*/ 31505 h 32414"/>
                  <a:gd name="connsiteX6" fmla="*/ 8335 w 21438"/>
                  <a:gd name="connsiteY6" fmla="*/ 27797 h 32414"/>
                  <a:gd name="connsiteX7" fmla="*/ 5449 w 21438"/>
                  <a:gd name="connsiteY7" fmla="*/ 22336 h 32414"/>
                  <a:gd name="connsiteX8" fmla="*/ 2235 w 21438"/>
                  <a:gd name="connsiteY8" fmla="*/ 18684 h 32414"/>
                  <a:gd name="connsiteX9" fmla="*/ 573 w 21438"/>
                  <a:gd name="connsiteY9" fmla="*/ 15323 h 32414"/>
                  <a:gd name="connsiteX10" fmla="*/ 5723 w 21438"/>
                  <a:gd name="connsiteY10" fmla="*/ 10338 h 32414"/>
                  <a:gd name="connsiteX11" fmla="*/ 8499 w 21438"/>
                  <a:gd name="connsiteY11" fmla="*/ 4968 h 32414"/>
                  <a:gd name="connsiteX12" fmla="*/ 10453 w 21438"/>
                  <a:gd name="connsiteY12" fmla="*/ 0 h 32414"/>
                  <a:gd name="connsiteX13" fmla="*/ 12901 w 21438"/>
                  <a:gd name="connsiteY13" fmla="*/ 4730 h 32414"/>
                  <a:gd name="connsiteX14" fmla="*/ 15202 w 21438"/>
                  <a:gd name="connsiteY14" fmla="*/ 9443 h 32414"/>
                  <a:gd name="connsiteX15" fmla="*/ 17722 w 21438"/>
                  <a:gd name="connsiteY15" fmla="*/ 13095 h 32414"/>
                  <a:gd name="connsiteX16" fmla="*/ 21393 w 21438"/>
                  <a:gd name="connsiteY16" fmla="*/ 16255 h 32414"/>
                  <a:gd name="connsiteX17" fmla="*/ 21430 w 21438"/>
                  <a:gd name="connsiteY17" fmla="*/ 16328 h 32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438" h="32414">
                    <a:moveTo>
                      <a:pt x="21430" y="16328"/>
                    </a:moveTo>
                    <a:cubicBezTo>
                      <a:pt x="21558" y="17205"/>
                      <a:pt x="20242" y="17515"/>
                      <a:pt x="19713" y="17953"/>
                    </a:cubicBezTo>
                    <a:cubicBezTo>
                      <a:pt x="17923" y="19396"/>
                      <a:pt x="16170" y="21204"/>
                      <a:pt x="14964" y="23140"/>
                    </a:cubicBezTo>
                    <a:cubicBezTo>
                      <a:pt x="13996" y="24711"/>
                      <a:pt x="13193" y="26373"/>
                      <a:pt x="12517" y="28071"/>
                    </a:cubicBezTo>
                    <a:cubicBezTo>
                      <a:pt x="12134" y="28966"/>
                      <a:pt x="11860" y="29916"/>
                      <a:pt x="11549" y="30848"/>
                    </a:cubicBezTo>
                    <a:cubicBezTo>
                      <a:pt x="11129" y="32071"/>
                      <a:pt x="10325" y="33313"/>
                      <a:pt x="9504" y="31505"/>
                    </a:cubicBezTo>
                    <a:cubicBezTo>
                      <a:pt x="8992" y="30318"/>
                      <a:pt x="8864" y="28985"/>
                      <a:pt x="8335" y="27797"/>
                    </a:cubicBezTo>
                    <a:cubicBezTo>
                      <a:pt x="7513" y="25934"/>
                      <a:pt x="6654" y="23999"/>
                      <a:pt x="5449" y="22336"/>
                    </a:cubicBezTo>
                    <a:cubicBezTo>
                      <a:pt x="4518" y="21003"/>
                      <a:pt x="3403" y="19816"/>
                      <a:pt x="2235" y="18684"/>
                    </a:cubicBezTo>
                    <a:cubicBezTo>
                      <a:pt x="1358" y="17844"/>
                      <a:pt x="-1108" y="16712"/>
                      <a:pt x="573" y="15323"/>
                    </a:cubicBezTo>
                    <a:cubicBezTo>
                      <a:pt x="2418" y="13862"/>
                      <a:pt x="4353" y="12310"/>
                      <a:pt x="5723" y="10338"/>
                    </a:cubicBezTo>
                    <a:cubicBezTo>
                      <a:pt x="6837" y="8675"/>
                      <a:pt x="7696" y="6812"/>
                      <a:pt x="8499" y="4968"/>
                    </a:cubicBezTo>
                    <a:cubicBezTo>
                      <a:pt x="8992" y="3909"/>
                      <a:pt x="9321" y="0"/>
                      <a:pt x="10453" y="0"/>
                    </a:cubicBezTo>
                    <a:cubicBezTo>
                      <a:pt x="11713" y="0"/>
                      <a:pt x="12463" y="3744"/>
                      <a:pt x="12901" y="4730"/>
                    </a:cubicBezTo>
                    <a:cubicBezTo>
                      <a:pt x="13613" y="6319"/>
                      <a:pt x="14343" y="7927"/>
                      <a:pt x="15202" y="9443"/>
                    </a:cubicBezTo>
                    <a:cubicBezTo>
                      <a:pt x="16006" y="10885"/>
                      <a:pt x="16572" y="11890"/>
                      <a:pt x="17722" y="13095"/>
                    </a:cubicBezTo>
                    <a:cubicBezTo>
                      <a:pt x="18252" y="13643"/>
                      <a:pt x="21265" y="15652"/>
                      <a:pt x="21393" y="16255"/>
                    </a:cubicBezTo>
                    <a:cubicBezTo>
                      <a:pt x="21430" y="16273"/>
                      <a:pt x="21430" y="16291"/>
                      <a:pt x="21430" y="16328"/>
                    </a:cubicBezTo>
                    <a:close/>
                  </a:path>
                </a:pathLst>
              </a:custGeom>
              <a:solidFill>
                <a:srgbClr val="F5F5F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" name="任意多边形: 形状 366">
                <a:extLst>
                  <a:ext uri="{FF2B5EF4-FFF2-40B4-BE49-F238E27FC236}">
                    <a16:creationId xmlns:a16="http://schemas.microsoft.com/office/drawing/2014/main" id="{33AE3B98-0125-E337-DF7E-FB3EFE4839E8}"/>
                  </a:ext>
                </a:extLst>
              </p:cNvPr>
              <p:cNvSpPr/>
              <p:nvPr/>
            </p:nvSpPr>
            <p:spPr>
              <a:xfrm>
                <a:off x="7164303" y="4926838"/>
                <a:ext cx="43111" cy="65179"/>
              </a:xfrm>
              <a:custGeom>
                <a:avLst/>
                <a:gdLst>
                  <a:gd name="connsiteX0" fmla="*/ 43094 w 43111"/>
                  <a:gd name="connsiteY0" fmla="*/ 32820 h 65179"/>
                  <a:gd name="connsiteX1" fmla="*/ 39624 w 43111"/>
                  <a:gd name="connsiteY1" fmla="*/ 36089 h 65179"/>
                  <a:gd name="connsiteX2" fmla="*/ 30072 w 43111"/>
                  <a:gd name="connsiteY2" fmla="*/ 46536 h 65179"/>
                  <a:gd name="connsiteX3" fmla="*/ 25141 w 43111"/>
                  <a:gd name="connsiteY3" fmla="*/ 56416 h 65179"/>
                  <a:gd name="connsiteX4" fmla="*/ 23223 w 43111"/>
                  <a:gd name="connsiteY4" fmla="*/ 62023 h 65179"/>
                  <a:gd name="connsiteX5" fmla="*/ 19150 w 43111"/>
                  <a:gd name="connsiteY5" fmla="*/ 63338 h 65179"/>
                  <a:gd name="connsiteX6" fmla="*/ 16776 w 43111"/>
                  <a:gd name="connsiteY6" fmla="*/ 55905 h 65179"/>
                  <a:gd name="connsiteX7" fmla="*/ 11005 w 43111"/>
                  <a:gd name="connsiteY7" fmla="*/ 44910 h 65179"/>
                  <a:gd name="connsiteX8" fmla="*/ 4503 w 43111"/>
                  <a:gd name="connsiteY8" fmla="*/ 37568 h 65179"/>
                  <a:gd name="connsiteX9" fmla="*/ 1161 w 43111"/>
                  <a:gd name="connsiteY9" fmla="*/ 30847 h 65179"/>
                  <a:gd name="connsiteX10" fmla="*/ 11479 w 43111"/>
                  <a:gd name="connsiteY10" fmla="*/ 20784 h 65179"/>
                  <a:gd name="connsiteX11" fmla="*/ 17105 w 43111"/>
                  <a:gd name="connsiteY11" fmla="*/ 10008 h 65179"/>
                  <a:gd name="connsiteX12" fmla="*/ 21013 w 43111"/>
                  <a:gd name="connsiteY12" fmla="*/ 0 h 65179"/>
                  <a:gd name="connsiteX13" fmla="*/ 25944 w 43111"/>
                  <a:gd name="connsiteY13" fmla="*/ 9515 h 65179"/>
                  <a:gd name="connsiteX14" fmla="*/ 30565 w 43111"/>
                  <a:gd name="connsiteY14" fmla="*/ 19012 h 65179"/>
                  <a:gd name="connsiteX15" fmla="*/ 35606 w 43111"/>
                  <a:gd name="connsiteY15" fmla="*/ 26299 h 65179"/>
                  <a:gd name="connsiteX16" fmla="*/ 43057 w 43111"/>
                  <a:gd name="connsiteY16" fmla="*/ 32655 h 65179"/>
                  <a:gd name="connsiteX17" fmla="*/ 43094 w 43111"/>
                  <a:gd name="connsiteY17" fmla="*/ 32820 h 65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111" h="65179">
                    <a:moveTo>
                      <a:pt x="43094" y="32820"/>
                    </a:moveTo>
                    <a:cubicBezTo>
                      <a:pt x="43349" y="34610"/>
                      <a:pt x="40701" y="35212"/>
                      <a:pt x="39624" y="36089"/>
                    </a:cubicBezTo>
                    <a:cubicBezTo>
                      <a:pt x="36026" y="38993"/>
                      <a:pt x="32501" y="42627"/>
                      <a:pt x="30072" y="46536"/>
                    </a:cubicBezTo>
                    <a:cubicBezTo>
                      <a:pt x="28118" y="49677"/>
                      <a:pt x="26529" y="53019"/>
                      <a:pt x="25141" y="56416"/>
                    </a:cubicBezTo>
                    <a:cubicBezTo>
                      <a:pt x="24392" y="58243"/>
                      <a:pt x="23862" y="60142"/>
                      <a:pt x="23223" y="62023"/>
                    </a:cubicBezTo>
                    <a:cubicBezTo>
                      <a:pt x="22365" y="64489"/>
                      <a:pt x="20758" y="66991"/>
                      <a:pt x="19150" y="63338"/>
                    </a:cubicBezTo>
                    <a:cubicBezTo>
                      <a:pt x="18073" y="60927"/>
                      <a:pt x="17835" y="58279"/>
                      <a:pt x="16776" y="55905"/>
                    </a:cubicBezTo>
                    <a:cubicBezTo>
                      <a:pt x="15096" y="52161"/>
                      <a:pt x="13379" y="48271"/>
                      <a:pt x="11005" y="44910"/>
                    </a:cubicBezTo>
                    <a:cubicBezTo>
                      <a:pt x="9105" y="42244"/>
                      <a:pt x="6840" y="39833"/>
                      <a:pt x="4503" y="37568"/>
                    </a:cubicBezTo>
                    <a:cubicBezTo>
                      <a:pt x="2731" y="35870"/>
                      <a:pt x="-2237" y="33587"/>
                      <a:pt x="1161" y="30847"/>
                    </a:cubicBezTo>
                    <a:cubicBezTo>
                      <a:pt x="4850" y="27852"/>
                      <a:pt x="8795" y="24747"/>
                      <a:pt x="11479" y="20784"/>
                    </a:cubicBezTo>
                    <a:cubicBezTo>
                      <a:pt x="13762" y="17441"/>
                      <a:pt x="15479" y="13698"/>
                      <a:pt x="17105" y="10008"/>
                    </a:cubicBezTo>
                    <a:cubicBezTo>
                      <a:pt x="18055" y="7853"/>
                      <a:pt x="18730" y="0"/>
                      <a:pt x="21013" y="0"/>
                    </a:cubicBezTo>
                    <a:cubicBezTo>
                      <a:pt x="23552" y="0"/>
                      <a:pt x="25049" y="7561"/>
                      <a:pt x="25944" y="9515"/>
                    </a:cubicBezTo>
                    <a:cubicBezTo>
                      <a:pt x="27405" y="12711"/>
                      <a:pt x="28848" y="15926"/>
                      <a:pt x="30565" y="19012"/>
                    </a:cubicBezTo>
                    <a:cubicBezTo>
                      <a:pt x="32191" y="21880"/>
                      <a:pt x="33304" y="23907"/>
                      <a:pt x="35606" y="26299"/>
                    </a:cubicBezTo>
                    <a:cubicBezTo>
                      <a:pt x="36683" y="27450"/>
                      <a:pt x="42765" y="31468"/>
                      <a:pt x="43057" y="32655"/>
                    </a:cubicBezTo>
                    <a:cubicBezTo>
                      <a:pt x="43076" y="32710"/>
                      <a:pt x="43076" y="32765"/>
                      <a:pt x="43094" y="32820"/>
                    </a:cubicBezTo>
                    <a:close/>
                  </a:path>
                </a:pathLst>
              </a:custGeom>
              <a:solidFill>
                <a:srgbClr val="F5F5F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id="{A09BB5DB-8C0B-95A3-0222-5527ADDEDFAD}"/>
                  </a:ext>
                </a:extLst>
              </p:cNvPr>
              <p:cNvSpPr/>
              <p:nvPr/>
            </p:nvSpPr>
            <p:spPr>
              <a:xfrm>
                <a:off x="7189799" y="5033844"/>
                <a:ext cx="43109" cy="65160"/>
              </a:xfrm>
              <a:custGeom>
                <a:avLst/>
                <a:gdLst>
                  <a:gd name="connsiteX0" fmla="*/ 43094 w 43109"/>
                  <a:gd name="connsiteY0" fmla="*/ 32783 h 65160"/>
                  <a:gd name="connsiteX1" fmla="*/ 39606 w 43109"/>
                  <a:gd name="connsiteY1" fmla="*/ 36071 h 65160"/>
                  <a:gd name="connsiteX2" fmla="*/ 30072 w 43109"/>
                  <a:gd name="connsiteY2" fmla="*/ 46517 h 65160"/>
                  <a:gd name="connsiteX3" fmla="*/ 25141 w 43109"/>
                  <a:gd name="connsiteY3" fmla="*/ 56398 h 65160"/>
                  <a:gd name="connsiteX4" fmla="*/ 23224 w 43109"/>
                  <a:gd name="connsiteY4" fmla="*/ 62005 h 65160"/>
                  <a:gd name="connsiteX5" fmla="*/ 19133 w 43109"/>
                  <a:gd name="connsiteY5" fmla="*/ 63320 h 65160"/>
                  <a:gd name="connsiteX6" fmla="*/ 16776 w 43109"/>
                  <a:gd name="connsiteY6" fmla="*/ 55887 h 65160"/>
                  <a:gd name="connsiteX7" fmla="*/ 10987 w 43109"/>
                  <a:gd name="connsiteY7" fmla="*/ 44892 h 65160"/>
                  <a:gd name="connsiteX8" fmla="*/ 4485 w 43109"/>
                  <a:gd name="connsiteY8" fmla="*/ 37532 h 65160"/>
                  <a:gd name="connsiteX9" fmla="*/ 1161 w 43109"/>
                  <a:gd name="connsiteY9" fmla="*/ 30811 h 65160"/>
                  <a:gd name="connsiteX10" fmla="*/ 11498 w 43109"/>
                  <a:gd name="connsiteY10" fmla="*/ 20766 h 65160"/>
                  <a:gd name="connsiteX11" fmla="*/ 17105 w 43109"/>
                  <a:gd name="connsiteY11" fmla="*/ 9990 h 65160"/>
                  <a:gd name="connsiteX12" fmla="*/ 21013 w 43109"/>
                  <a:gd name="connsiteY12" fmla="*/ 0 h 65160"/>
                  <a:gd name="connsiteX13" fmla="*/ 25945 w 43109"/>
                  <a:gd name="connsiteY13" fmla="*/ 9515 h 65160"/>
                  <a:gd name="connsiteX14" fmla="*/ 30565 w 43109"/>
                  <a:gd name="connsiteY14" fmla="*/ 18976 h 65160"/>
                  <a:gd name="connsiteX15" fmla="*/ 35606 w 43109"/>
                  <a:gd name="connsiteY15" fmla="*/ 26300 h 65160"/>
                  <a:gd name="connsiteX16" fmla="*/ 43058 w 43109"/>
                  <a:gd name="connsiteY16" fmla="*/ 32637 h 65160"/>
                  <a:gd name="connsiteX17" fmla="*/ 43094 w 43109"/>
                  <a:gd name="connsiteY17" fmla="*/ 32783 h 65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109" h="65160">
                    <a:moveTo>
                      <a:pt x="43094" y="32783"/>
                    </a:moveTo>
                    <a:cubicBezTo>
                      <a:pt x="43332" y="34591"/>
                      <a:pt x="40720" y="35194"/>
                      <a:pt x="39606" y="36071"/>
                    </a:cubicBezTo>
                    <a:cubicBezTo>
                      <a:pt x="36026" y="38975"/>
                      <a:pt x="32501" y="42609"/>
                      <a:pt x="30072" y="46517"/>
                    </a:cubicBezTo>
                    <a:cubicBezTo>
                      <a:pt x="28100" y="49659"/>
                      <a:pt x="26547" y="53001"/>
                      <a:pt x="25141" y="56398"/>
                    </a:cubicBezTo>
                    <a:cubicBezTo>
                      <a:pt x="24392" y="58225"/>
                      <a:pt x="23863" y="60142"/>
                      <a:pt x="23224" y="62005"/>
                    </a:cubicBezTo>
                    <a:cubicBezTo>
                      <a:pt x="22365" y="64471"/>
                      <a:pt x="20758" y="66973"/>
                      <a:pt x="19133" y="63320"/>
                    </a:cubicBezTo>
                    <a:cubicBezTo>
                      <a:pt x="18073" y="60909"/>
                      <a:pt x="17835" y="58261"/>
                      <a:pt x="16776" y="55887"/>
                    </a:cubicBezTo>
                    <a:cubicBezTo>
                      <a:pt x="15078" y="52143"/>
                      <a:pt x="13379" y="48271"/>
                      <a:pt x="10987" y="44892"/>
                    </a:cubicBezTo>
                    <a:cubicBezTo>
                      <a:pt x="9124" y="42226"/>
                      <a:pt x="6859" y="39797"/>
                      <a:pt x="4485" y="37532"/>
                    </a:cubicBezTo>
                    <a:cubicBezTo>
                      <a:pt x="2731" y="35833"/>
                      <a:pt x="-2236" y="33569"/>
                      <a:pt x="1161" y="30811"/>
                    </a:cubicBezTo>
                    <a:cubicBezTo>
                      <a:pt x="4832" y="27834"/>
                      <a:pt x="8777" y="24747"/>
                      <a:pt x="11498" y="20766"/>
                    </a:cubicBezTo>
                    <a:cubicBezTo>
                      <a:pt x="13744" y="17442"/>
                      <a:pt x="15480" y="13679"/>
                      <a:pt x="17105" y="9990"/>
                    </a:cubicBezTo>
                    <a:cubicBezTo>
                      <a:pt x="18037" y="7835"/>
                      <a:pt x="18730" y="0"/>
                      <a:pt x="21013" y="0"/>
                    </a:cubicBezTo>
                    <a:cubicBezTo>
                      <a:pt x="23552" y="0"/>
                      <a:pt x="25050" y="7543"/>
                      <a:pt x="25945" y="9515"/>
                    </a:cubicBezTo>
                    <a:cubicBezTo>
                      <a:pt x="27406" y="12693"/>
                      <a:pt x="28848" y="15926"/>
                      <a:pt x="30565" y="18976"/>
                    </a:cubicBezTo>
                    <a:cubicBezTo>
                      <a:pt x="32173" y="21880"/>
                      <a:pt x="33305" y="23871"/>
                      <a:pt x="35606" y="26300"/>
                    </a:cubicBezTo>
                    <a:cubicBezTo>
                      <a:pt x="36702" y="27432"/>
                      <a:pt x="42784" y="31450"/>
                      <a:pt x="43058" y="32637"/>
                    </a:cubicBezTo>
                    <a:cubicBezTo>
                      <a:pt x="43076" y="32692"/>
                      <a:pt x="43076" y="32747"/>
                      <a:pt x="43094" y="32783"/>
                    </a:cubicBezTo>
                    <a:close/>
                  </a:path>
                </a:pathLst>
              </a:custGeom>
              <a:solidFill>
                <a:srgbClr val="F5F5F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9" name="图形 10">
              <a:extLst>
                <a:ext uri="{FF2B5EF4-FFF2-40B4-BE49-F238E27FC236}">
                  <a16:creationId xmlns:a16="http://schemas.microsoft.com/office/drawing/2014/main" id="{9516DA4F-7EEC-797B-A571-ECA7BBE810A1}"/>
                </a:ext>
              </a:extLst>
            </p:cNvPr>
            <p:cNvGrpSpPr/>
            <p:nvPr/>
          </p:nvGrpSpPr>
          <p:grpSpPr>
            <a:xfrm>
              <a:off x="6691707" y="4486866"/>
              <a:ext cx="105333" cy="137865"/>
              <a:chOff x="6691707" y="4486866"/>
              <a:chExt cx="105333" cy="137865"/>
            </a:xfrm>
            <a:solidFill>
              <a:srgbClr val="F5F5F5"/>
            </a:solidFill>
          </p:grpSpPr>
          <p:sp>
            <p:nvSpPr>
              <p:cNvPr id="370" name="任意多边形: 形状 369">
                <a:extLst>
                  <a:ext uri="{FF2B5EF4-FFF2-40B4-BE49-F238E27FC236}">
                    <a16:creationId xmlns:a16="http://schemas.microsoft.com/office/drawing/2014/main" id="{B6DB00B9-D06D-4058-C98B-CE39BFF6EFD8}"/>
                  </a:ext>
                </a:extLst>
              </p:cNvPr>
              <p:cNvSpPr/>
              <p:nvPr/>
            </p:nvSpPr>
            <p:spPr>
              <a:xfrm>
                <a:off x="6771020" y="4486866"/>
                <a:ext cx="26021" cy="39312"/>
              </a:xfrm>
              <a:custGeom>
                <a:avLst/>
                <a:gdLst>
                  <a:gd name="connsiteX0" fmla="*/ 26012 w 26021"/>
                  <a:gd name="connsiteY0" fmla="*/ 19780 h 39312"/>
                  <a:gd name="connsiteX1" fmla="*/ 23893 w 26021"/>
                  <a:gd name="connsiteY1" fmla="*/ 21770 h 39312"/>
                  <a:gd name="connsiteX2" fmla="*/ 18140 w 26021"/>
                  <a:gd name="connsiteY2" fmla="*/ 28071 h 39312"/>
                  <a:gd name="connsiteX3" fmla="*/ 15181 w 26021"/>
                  <a:gd name="connsiteY3" fmla="*/ 34025 h 39312"/>
                  <a:gd name="connsiteX4" fmla="*/ 14013 w 26021"/>
                  <a:gd name="connsiteY4" fmla="*/ 37404 h 39312"/>
                  <a:gd name="connsiteX5" fmla="*/ 11547 w 26021"/>
                  <a:gd name="connsiteY5" fmla="*/ 38207 h 39312"/>
                  <a:gd name="connsiteX6" fmla="*/ 10140 w 26021"/>
                  <a:gd name="connsiteY6" fmla="*/ 33733 h 39312"/>
                  <a:gd name="connsiteX7" fmla="*/ 6634 w 26021"/>
                  <a:gd name="connsiteY7" fmla="*/ 27103 h 39312"/>
                  <a:gd name="connsiteX8" fmla="*/ 2707 w 26021"/>
                  <a:gd name="connsiteY8" fmla="*/ 22665 h 39312"/>
                  <a:gd name="connsiteX9" fmla="*/ 698 w 26021"/>
                  <a:gd name="connsiteY9" fmla="*/ 18592 h 39312"/>
                  <a:gd name="connsiteX10" fmla="*/ 6926 w 26021"/>
                  <a:gd name="connsiteY10" fmla="*/ 12529 h 39312"/>
                  <a:gd name="connsiteX11" fmla="*/ 10323 w 26021"/>
                  <a:gd name="connsiteY11" fmla="*/ 6045 h 39312"/>
                  <a:gd name="connsiteX12" fmla="*/ 12679 w 26021"/>
                  <a:gd name="connsiteY12" fmla="*/ 0 h 39312"/>
                  <a:gd name="connsiteX13" fmla="*/ 15656 w 26021"/>
                  <a:gd name="connsiteY13" fmla="*/ 5735 h 39312"/>
                  <a:gd name="connsiteX14" fmla="*/ 18450 w 26021"/>
                  <a:gd name="connsiteY14" fmla="*/ 11451 h 39312"/>
                  <a:gd name="connsiteX15" fmla="*/ 21483 w 26021"/>
                  <a:gd name="connsiteY15" fmla="*/ 15871 h 39312"/>
                  <a:gd name="connsiteX16" fmla="*/ 25975 w 26021"/>
                  <a:gd name="connsiteY16" fmla="*/ 19707 h 39312"/>
                  <a:gd name="connsiteX17" fmla="*/ 26012 w 26021"/>
                  <a:gd name="connsiteY17" fmla="*/ 19780 h 3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021" h="39312">
                    <a:moveTo>
                      <a:pt x="26012" y="19780"/>
                    </a:moveTo>
                    <a:cubicBezTo>
                      <a:pt x="26158" y="20875"/>
                      <a:pt x="24551" y="21241"/>
                      <a:pt x="23893" y="21770"/>
                    </a:cubicBezTo>
                    <a:cubicBezTo>
                      <a:pt x="21738" y="23524"/>
                      <a:pt x="19620" y="25715"/>
                      <a:pt x="18140" y="28071"/>
                    </a:cubicBezTo>
                    <a:cubicBezTo>
                      <a:pt x="16971" y="29970"/>
                      <a:pt x="16022" y="31980"/>
                      <a:pt x="15181" y="34025"/>
                    </a:cubicBezTo>
                    <a:cubicBezTo>
                      <a:pt x="14725" y="35139"/>
                      <a:pt x="14396" y="36290"/>
                      <a:pt x="14013" y="37404"/>
                    </a:cubicBezTo>
                    <a:cubicBezTo>
                      <a:pt x="13501" y="38902"/>
                      <a:pt x="12533" y="40399"/>
                      <a:pt x="11547" y="38207"/>
                    </a:cubicBezTo>
                    <a:cubicBezTo>
                      <a:pt x="10890" y="36765"/>
                      <a:pt x="10762" y="35158"/>
                      <a:pt x="10140" y="33733"/>
                    </a:cubicBezTo>
                    <a:cubicBezTo>
                      <a:pt x="9100" y="31468"/>
                      <a:pt x="8077" y="29130"/>
                      <a:pt x="6634" y="27103"/>
                    </a:cubicBezTo>
                    <a:cubicBezTo>
                      <a:pt x="5502" y="25478"/>
                      <a:pt x="4132" y="24017"/>
                      <a:pt x="2707" y="22665"/>
                    </a:cubicBezTo>
                    <a:cubicBezTo>
                      <a:pt x="1648" y="21624"/>
                      <a:pt x="-1347" y="20255"/>
                      <a:pt x="698" y="18592"/>
                    </a:cubicBezTo>
                    <a:cubicBezTo>
                      <a:pt x="2926" y="16802"/>
                      <a:pt x="5301" y="14921"/>
                      <a:pt x="6926" y="12529"/>
                    </a:cubicBezTo>
                    <a:cubicBezTo>
                      <a:pt x="8296" y="10538"/>
                      <a:pt x="9355" y="8255"/>
                      <a:pt x="10323" y="6045"/>
                    </a:cubicBezTo>
                    <a:cubicBezTo>
                      <a:pt x="10890" y="4730"/>
                      <a:pt x="11310" y="0"/>
                      <a:pt x="12679" y="0"/>
                    </a:cubicBezTo>
                    <a:cubicBezTo>
                      <a:pt x="14213" y="0"/>
                      <a:pt x="15126" y="4548"/>
                      <a:pt x="15656" y="5735"/>
                    </a:cubicBezTo>
                    <a:cubicBezTo>
                      <a:pt x="16533" y="7671"/>
                      <a:pt x="17409" y="9607"/>
                      <a:pt x="18450" y="11451"/>
                    </a:cubicBezTo>
                    <a:cubicBezTo>
                      <a:pt x="19418" y="13186"/>
                      <a:pt x="20094" y="14410"/>
                      <a:pt x="21483" y="15871"/>
                    </a:cubicBezTo>
                    <a:cubicBezTo>
                      <a:pt x="22140" y="16547"/>
                      <a:pt x="25811" y="18976"/>
                      <a:pt x="25975" y="19707"/>
                    </a:cubicBezTo>
                    <a:cubicBezTo>
                      <a:pt x="25994" y="19725"/>
                      <a:pt x="25994" y="19761"/>
                      <a:pt x="26012" y="19780"/>
                    </a:cubicBezTo>
                    <a:close/>
                  </a:path>
                </a:pathLst>
              </a:custGeom>
              <a:solidFill>
                <a:srgbClr val="F5F5F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" name="任意多边形: 形状 370">
                <a:extLst>
                  <a:ext uri="{FF2B5EF4-FFF2-40B4-BE49-F238E27FC236}">
                    <a16:creationId xmlns:a16="http://schemas.microsoft.com/office/drawing/2014/main" id="{FF707696-80A0-6DA9-6516-EF419D2556CB}"/>
                  </a:ext>
                </a:extLst>
              </p:cNvPr>
              <p:cNvSpPr/>
              <p:nvPr/>
            </p:nvSpPr>
            <p:spPr>
              <a:xfrm>
                <a:off x="6691707" y="4545712"/>
                <a:ext cx="52271" cy="79019"/>
              </a:xfrm>
              <a:custGeom>
                <a:avLst/>
                <a:gdLst>
                  <a:gd name="connsiteX0" fmla="*/ 52250 w 52271"/>
                  <a:gd name="connsiteY0" fmla="*/ 39778 h 79019"/>
                  <a:gd name="connsiteX1" fmla="*/ 48031 w 52271"/>
                  <a:gd name="connsiteY1" fmla="*/ 43760 h 79019"/>
                  <a:gd name="connsiteX2" fmla="*/ 36452 w 52271"/>
                  <a:gd name="connsiteY2" fmla="*/ 56417 h 79019"/>
                  <a:gd name="connsiteX3" fmla="*/ 30462 w 52271"/>
                  <a:gd name="connsiteY3" fmla="*/ 68397 h 79019"/>
                  <a:gd name="connsiteX4" fmla="*/ 28160 w 52271"/>
                  <a:gd name="connsiteY4" fmla="*/ 75192 h 79019"/>
                  <a:gd name="connsiteX5" fmla="*/ 23193 w 52271"/>
                  <a:gd name="connsiteY5" fmla="*/ 76780 h 79019"/>
                  <a:gd name="connsiteX6" fmla="*/ 20325 w 52271"/>
                  <a:gd name="connsiteY6" fmla="*/ 67777 h 79019"/>
                  <a:gd name="connsiteX7" fmla="*/ 13330 w 52271"/>
                  <a:gd name="connsiteY7" fmla="*/ 54444 h 79019"/>
                  <a:gd name="connsiteX8" fmla="*/ 5440 w 52271"/>
                  <a:gd name="connsiteY8" fmla="*/ 45532 h 79019"/>
                  <a:gd name="connsiteX9" fmla="*/ 1422 w 52271"/>
                  <a:gd name="connsiteY9" fmla="*/ 37386 h 79019"/>
                  <a:gd name="connsiteX10" fmla="*/ 13933 w 52271"/>
                  <a:gd name="connsiteY10" fmla="*/ 25186 h 79019"/>
                  <a:gd name="connsiteX11" fmla="*/ 20745 w 52271"/>
                  <a:gd name="connsiteY11" fmla="*/ 12127 h 79019"/>
                  <a:gd name="connsiteX12" fmla="*/ 25457 w 52271"/>
                  <a:gd name="connsiteY12" fmla="*/ 0 h 79019"/>
                  <a:gd name="connsiteX13" fmla="*/ 31466 w 52271"/>
                  <a:gd name="connsiteY13" fmla="*/ 11524 h 79019"/>
                  <a:gd name="connsiteX14" fmla="*/ 37055 w 52271"/>
                  <a:gd name="connsiteY14" fmla="*/ 23012 h 79019"/>
                  <a:gd name="connsiteX15" fmla="*/ 43173 w 52271"/>
                  <a:gd name="connsiteY15" fmla="*/ 31907 h 79019"/>
                  <a:gd name="connsiteX16" fmla="*/ 52213 w 52271"/>
                  <a:gd name="connsiteY16" fmla="*/ 39596 h 79019"/>
                  <a:gd name="connsiteX17" fmla="*/ 52250 w 52271"/>
                  <a:gd name="connsiteY17" fmla="*/ 39778 h 79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271" h="79019">
                    <a:moveTo>
                      <a:pt x="52250" y="39778"/>
                    </a:moveTo>
                    <a:cubicBezTo>
                      <a:pt x="52560" y="41970"/>
                      <a:pt x="49383" y="42682"/>
                      <a:pt x="48031" y="43760"/>
                    </a:cubicBezTo>
                    <a:cubicBezTo>
                      <a:pt x="43684" y="47267"/>
                      <a:pt x="39411" y="51668"/>
                      <a:pt x="36452" y="56417"/>
                    </a:cubicBezTo>
                    <a:cubicBezTo>
                      <a:pt x="34096" y="60233"/>
                      <a:pt x="32160" y="64270"/>
                      <a:pt x="30462" y="68397"/>
                    </a:cubicBezTo>
                    <a:cubicBezTo>
                      <a:pt x="29567" y="70626"/>
                      <a:pt x="28946" y="72927"/>
                      <a:pt x="28160" y="75192"/>
                    </a:cubicBezTo>
                    <a:cubicBezTo>
                      <a:pt x="27101" y="78187"/>
                      <a:pt x="25165" y="81218"/>
                      <a:pt x="23193" y="76780"/>
                    </a:cubicBezTo>
                    <a:cubicBezTo>
                      <a:pt x="21914" y="73876"/>
                      <a:pt x="21622" y="70662"/>
                      <a:pt x="20325" y="67777"/>
                    </a:cubicBezTo>
                    <a:cubicBezTo>
                      <a:pt x="18298" y="63229"/>
                      <a:pt x="16216" y="58535"/>
                      <a:pt x="13330" y="54444"/>
                    </a:cubicBezTo>
                    <a:cubicBezTo>
                      <a:pt x="11047" y="51211"/>
                      <a:pt x="8308" y="48271"/>
                      <a:pt x="5440" y="45532"/>
                    </a:cubicBezTo>
                    <a:cubicBezTo>
                      <a:pt x="3303" y="43486"/>
                      <a:pt x="-2724" y="40728"/>
                      <a:pt x="1422" y="37386"/>
                    </a:cubicBezTo>
                    <a:cubicBezTo>
                      <a:pt x="5878" y="33751"/>
                      <a:pt x="10645" y="30007"/>
                      <a:pt x="13933" y="25186"/>
                    </a:cubicBezTo>
                    <a:cubicBezTo>
                      <a:pt x="16672" y="21131"/>
                      <a:pt x="18773" y="16584"/>
                      <a:pt x="20745" y="12127"/>
                    </a:cubicBezTo>
                    <a:cubicBezTo>
                      <a:pt x="21896" y="9515"/>
                      <a:pt x="22718" y="0"/>
                      <a:pt x="25457" y="0"/>
                    </a:cubicBezTo>
                    <a:cubicBezTo>
                      <a:pt x="28562" y="0"/>
                      <a:pt x="30370" y="9150"/>
                      <a:pt x="31466" y="11524"/>
                    </a:cubicBezTo>
                    <a:cubicBezTo>
                      <a:pt x="33219" y="15397"/>
                      <a:pt x="34973" y="19323"/>
                      <a:pt x="37055" y="23012"/>
                    </a:cubicBezTo>
                    <a:cubicBezTo>
                      <a:pt x="39027" y="26537"/>
                      <a:pt x="40397" y="28948"/>
                      <a:pt x="43173" y="31907"/>
                    </a:cubicBezTo>
                    <a:cubicBezTo>
                      <a:pt x="44488" y="33276"/>
                      <a:pt x="51867" y="38135"/>
                      <a:pt x="52213" y="39596"/>
                    </a:cubicBezTo>
                    <a:cubicBezTo>
                      <a:pt x="52232" y="39650"/>
                      <a:pt x="52232" y="39723"/>
                      <a:pt x="52250" y="39778"/>
                    </a:cubicBezTo>
                    <a:close/>
                  </a:path>
                </a:pathLst>
              </a:custGeom>
              <a:solidFill>
                <a:srgbClr val="F5F5F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72" name="图形 10">
            <a:extLst>
              <a:ext uri="{FF2B5EF4-FFF2-40B4-BE49-F238E27FC236}">
                <a16:creationId xmlns:a16="http://schemas.microsoft.com/office/drawing/2014/main" id="{EEBF5D8B-5F95-C6B5-FA75-DD099184BD97}"/>
              </a:ext>
            </a:extLst>
          </p:cNvPr>
          <p:cNvGrpSpPr/>
          <p:nvPr/>
        </p:nvGrpSpPr>
        <p:grpSpPr>
          <a:xfrm>
            <a:off x="4747649" y="4268598"/>
            <a:ext cx="1162572" cy="1162572"/>
            <a:chOff x="4747649" y="4268598"/>
            <a:chExt cx="1162572" cy="1162572"/>
          </a:xfrm>
        </p:grpSpPr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88CA77AB-E85C-3D37-6331-202FF7AB5704}"/>
                </a:ext>
              </a:extLst>
            </p:cNvPr>
            <p:cNvSpPr/>
            <p:nvPr/>
          </p:nvSpPr>
          <p:spPr>
            <a:xfrm>
              <a:off x="4747649" y="4268598"/>
              <a:ext cx="1162572" cy="1162572"/>
            </a:xfrm>
            <a:custGeom>
              <a:avLst/>
              <a:gdLst>
                <a:gd name="connsiteX0" fmla="*/ 1073684 w 1162572"/>
                <a:gd name="connsiteY0" fmla="*/ 633602 h 1162572"/>
                <a:gd name="connsiteX1" fmla="*/ 1162573 w 1162572"/>
                <a:gd name="connsiteY1" fmla="*/ 507766 h 1162572"/>
                <a:gd name="connsiteX2" fmla="*/ 981251 w 1162572"/>
                <a:gd name="connsiteY2" fmla="*/ 507766 h 1162572"/>
                <a:gd name="connsiteX3" fmla="*/ 948413 w 1162572"/>
                <a:gd name="connsiteY3" fmla="*/ 498780 h 1162572"/>
                <a:gd name="connsiteX4" fmla="*/ 996848 w 1162572"/>
                <a:gd name="connsiteY4" fmla="*/ 452738 h 1162572"/>
                <a:gd name="connsiteX5" fmla="*/ 1024919 w 1162572"/>
                <a:gd name="connsiteY5" fmla="*/ 320308 h 1162572"/>
                <a:gd name="connsiteX6" fmla="*/ 893001 w 1162572"/>
                <a:gd name="connsiteY6" fmla="*/ 384066 h 1162572"/>
                <a:gd name="connsiteX7" fmla="*/ 966457 w 1162572"/>
                <a:gd name="connsiteY7" fmla="*/ 270138 h 1162572"/>
                <a:gd name="connsiteX8" fmla="*/ 940304 w 1162572"/>
                <a:gd name="connsiteY8" fmla="*/ 118275 h 1162572"/>
                <a:gd name="connsiteX9" fmla="*/ 812130 w 1162572"/>
                <a:gd name="connsiteY9" fmla="*/ 246504 h 1162572"/>
                <a:gd name="connsiteX10" fmla="*/ 782543 w 1162572"/>
                <a:gd name="connsiteY10" fmla="*/ 263343 h 1162572"/>
                <a:gd name="connsiteX11" fmla="*/ 784186 w 1162572"/>
                <a:gd name="connsiteY11" fmla="*/ 196535 h 1162572"/>
                <a:gd name="connsiteX12" fmla="*/ 710456 w 1162572"/>
                <a:gd name="connsiteY12" fmla="*/ 83026 h 1162572"/>
                <a:gd name="connsiteX13" fmla="*/ 662240 w 1162572"/>
                <a:gd name="connsiteY13" fmla="*/ 221447 h 1162572"/>
                <a:gd name="connsiteX14" fmla="*/ 633584 w 1162572"/>
                <a:gd name="connsiteY14" fmla="*/ 88926 h 1162572"/>
                <a:gd name="connsiteX15" fmla="*/ 507748 w 1162572"/>
                <a:gd name="connsiteY15" fmla="*/ 0 h 1162572"/>
                <a:gd name="connsiteX16" fmla="*/ 507748 w 1162572"/>
                <a:gd name="connsiteY16" fmla="*/ 181322 h 1162572"/>
                <a:gd name="connsiteX17" fmla="*/ 498744 w 1162572"/>
                <a:gd name="connsiteY17" fmla="*/ 214160 h 1162572"/>
                <a:gd name="connsiteX18" fmla="*/ 452683 w 1162572"/>
                <a:gd name="connsiteY18" fmla="*/ 165724 h 1162572"/>
                <a:gd name="connsiteX19" fmla="*/ 320290 w 1162572"/>
                <a:gd name="connsiteY19" fmla="*/ 137598 h 1162572"/>
                <a:gd name="connsiteX20" fmla="*/ 384066 w 1162572"/>
                <a:gd name="connsiteY20" fmla="*/ 269608 h 1162572"/>
                <a:gd name="connsiteX21" fmla="*/ 270119 w 1162572"/>
                <a:gd name="connsiteY21" fmla="*/ 196152 h 1162572"/>
                <a:gd name="connsiteX22" fmla="*/ 118257 w 1162572"/>
                <a:gd name="connsiteY22" fmla="*/ 222250 h 1162572"/>
                <a:gd name="connsiteX23" fmla="*/ 246468 w 1162572"/>
                <a:gd name="connsiteY23" fmla="*/ 350461 h 1162572"/>
                <a:gd name="connsiteX24" fmla="*/ 263289 w 1162572"/>
                <a:gd name="connsiteY24" fmla="*/ 380012 h 1162572"/>
                <a:gd name="connsiteX25" fmla="*/ 196517 w 1162572"/>
                <a:gd name="connsiteY25" fmla="*/ 378350 h 1162572"/>
                <a:gd name="connsiteX26" fmla="*/ 83008 w 1162572"/>
                <a:gd name="connsiteY26" fmla="*/ 452080 h 1162572"/>
                <a:gd name="connsiteX27" fmla="*/ 221410 w 1162572"/>
                <a:gd name="connsiteY27" fmla="*/ 500351 h 1162572"/>
                <a:gd name="connsiteX28" fmla="*/ 88926 w 1162572"/>
                <a:gd name="connsiteY28" fmla="*/ 528970 h 1162572"/>
                <a:gd name="connsiteX29" fmla="*/ 0 w 1162572"/>
                <a:gd name="connsiteY29" fmla="*/ 654825 h 1162572"/>
                <a:gd name="connsiteX30" fmla="*/ 181322 w 1162572"/>
                <a:gd name="connsiteY30" fmla="*/ 654825 h 1162572"/>
                <a:gd name="connsiteX31" fmla="*/ 214160 w 1162572"/>
                <a:gd name="connsiteY31" fmla="*/ 663811 h 1162572"/>
                <a:gd name="connsiteX32" fmla="*/ 165706 w 1162572"/>
                <a:gd name="connsiteY32" fmla="*/ 709853 h 1162572"/>
                <a:gd name="connsiteX33" fmla="*/ 137635 w 1162572"/>
                <a:gd name="connsiteY33" fmla="*/ 842283 h 1162572"/>
                <a:gd name="connsiteX34" fmla="*/ 269571 w 1162572"/>
                <a:gd name="connsiteY34" fmla="*/ 778506 h 1162572"/>
                <a:gd name="connsiteX35" fmla="*/ 196133 w 1162572"/>
                <a:gd name="connsiteY35" fmla="*/ 892453 h 1162572"/>
                <a:gd name="connsiteX36" fmla="*/ 222250 w 1162572"/>
                <a:gd name="connsiteY36" fmla="*/ 1044316 h 1162572"/>
                <a:gd name="connsiteX37" fmla="*/ 350425 w 1162572"/>
                <a:gd name="connsiteY37" fmla="*/ 916105 h 1162572"/>
                <a:gd name="connsiteX38" fmla="*/ 380048 w 1162572"/>
                <a:gd name="connsiteY38" fmla="*/ 899229 h 1162572"/>
                <a:gd name="connsiteX39" fmla="*/ 378386 w 1162572"/>
                <a:gd name="connsiteY39" fmla="*/ 966056 h 1162572"/>
                <a:gd name="connsiteX40" fmla="*/ 452117 w 1162572"/>
                <a:gd name="connsiteY40" fmla="*/ 1079565 h 1162572"/>
                <a:gd name="connsiteX41" fmla="*/ 500315 w 1162572"/>
                <a:gd name="connsiteY41" fmla="*/ 941144 h 1162572"/>
                <a:gd name="connsiteX42" fmla="*/ 528970 w 1162572"/>
                <a:gd name="connsiteY42" fmla="*/ 1073647 h 1162572"/>
                <a:gd name="connsiteX43" fmla="*/ 654807 w 1162572"/>
                <a:gd name="connsiteY43" fmla="*/ 1162573 h 1162572"/>
                <a:gd name="connsiteX44" fmla="*/ 654807 w 1162572"/>
                <a:gd name="connsiteY44" fmla="*/ 981251 h 1162572"/>
                <a:gd name="connsiteX45" fmla="*/ 663811 w 1162572"/>
                <a:gd name="connsiteY45" fmla="*/ 948450 h 1162572"/>
                <a:gd name="connsiteX46" fmla="*/ 709871 w 1162572"/>
                <a:gd name="connsiteY46" fmla="*/ 996885 h 1162572"/>
                <a:gd name="connsiteX47" fmla="*/ 842265 w 1162572"/>
                <a:gd name="connsiteY47" fmla="*/ 1024992 h 1162572"/>
                <a:gd name="connsiteX48" fmla="*/ 778488 w 1162572"/>
                <a:gd name="connsiteY48" fmla="*/ 893001 h 1162572"/>
                <a:gd name="connsiteX49" fmla="*/ 892453 w 1162572"/>
                <a:gd name="connsiteY49" fmla="*/ 966457 h 1162572"/>
                <a:gd name="connsiteX50" fmla="*/ 1044297 w 1162572"/>
                <a:gd name="connsiteY50" fmla="*/ 940322 h 1162572"/>
                <a:gd name="connsiteX51" fmla="*/ 916087 w 1162572"/>
                <a:gd name="connsiteY51" fmla="*/ 812112 h 1162572"/>
                <a:gd name="connsiteX52" fmla="*/ 899266 w 1162572"/>
                <a:gd name="connsiteY52" fmla="*/ 782561 h 1162572"/>
                <a:gd name="connsiteX53" fmla="*/ 966092 w 1162572"/>
                <a:gd name="connsiteY53" fmla="*/ 784241 h 1162572"/>
                <a:gd name="connsiteX54" fmla="*/ 1079546 w 1162572"/>
                <a:gd name="connsiteY54" fmla="*/ 710493 h 1162572"/>
                <a:gd name="connsiteX55" fmla="*/ 941162 w 1162572"/>
                <a:gd name="connsiteY55" fmla="*/ 662240 h 1162572"/>
                <a:gd name="connsiteX56" fmla="*/ 1073684 w 1162572"/>
                <a:gd name="connsiteY56" fmla="*/ 633602 h 1162572"/>
                <a:gd name="connsiteX57" fmla="*/ 576784 w 1162572"/>
                <a:gd name="connsiteY57" fmla="*/ 930953 h 1162572"/>
                <a:gd name="connsiteX58" fmla="*/ 224679 w 1162572"/>
                <a:gd name="connsiteY58" fmla="*/ 578866 h 1162572"/>
                <a:gd name="connsiteX59" fmla="*/ 576784 w 1162572"/>
                <a:gd name="connsiteY59" fmla="*/ 226780 h 1162572"/>
                <a:gd name="connsiteX60" fmla="*/ 928871 w 1162572"/>
                <a:gd name="connsiteY60" fmla="*/ 578866 h 1162572"/>
                <a:gd name="connsiteX61" fmla="*/ 576784 w 1162572"/>
                <a:gd name="connsiteY61" fmla="*/ 930953 h 116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62572" h="1162572">
                  <a:moveTo>
                    <a:pt x="1073684" y="633602"/>
                  </a:moveTo>
                  <a:cubicBezTo>
                    <a:pt x="1160271" y="587451"/>
                    <a:pt x="1162573" y="507766"/>
                    <a:pt x="1162573" y="507766"/>
                  </a:cubicBezTo>
                  <a:cubicBezTo>
                    <a:pt x="1123324" y="560859"/>
                    <a:pt x="1032097" y="536604"/>
                    <a:pt x="981251" y="507766"/>
                  </a:cubicBezTo>
                  <a:cubicBezTo>
                    <a:pt x="970220" y="501483"/>
                    <a:pt x="959134" y="499109"/>
                    <a:pt x="948413" y="498780"/>
                  </a:cubicBezTo>
                  <a:cubicBezTo>
                    <a:pt x="965910" y="486434"/>
                    <a:pt x="982603" y="470545"/>
                    <a:pt x="996848" y="452738"/>
                  </a:cubicBezTo>
                  <a:cubicBezTo>
                    <a:pt x="1050744" y="385436"/>
                    <a:pt x="1024919" y="320308"/>
                    <a:pt x="1024919" y="320308"/>
                  </a:cubicBezTo>
                  <a:cubicBezTo>
                    <a:pt x="1012847" y="371830"/>
                    <a:pt x="943829" y="386185"/>
                    <a:pt x="893001" y="384066"/>
                  </a:cubicBezTo>
                  <a:cubicBezTo>
                    <a:pt x="925456" y="361200"/>
                    <a:pt x="951993" y="317495"/>
                    <a:pt x="966457" y="270138"/>
                  </a:cubicBezTo>
                  <a:cubicBezTo>
                    <a:pt x="995040" y="176262"/>
                    <a:pt x="940304" y="118275"/>
                    <a:pt x="940304" y="118275"/>
                  </a:cubicBezTo>
                  <a:cubicBezTo>
                    <a:pt x="950111" y="183586"/>
                    <a:pt x="868455" y="230925"/>
                    <a:pt x="812130" y="246504"/>
                  </a:cubicBezTo>
                  <a:cubicBezTo>
                    <a:pt x="799893" y="249847"/>
                    <a:pt x="790378" y="256020"/>
                    <a:pt x="782543" y="263343"/>
                  </a:cubicBezTo>
                  <a:cubicBezTo>
                    <a:pt x="786159" y="242249"/>
                    <a:pt x="786688" y="219200"/>
                    <a:pt x="784186" y="196535"/>
                  </a:cubicBezTo>
                  <a:cubicBezTo>
                    <a:pt x="774780" y="110842"/>
                    <a:pt x="710456" y="83026"/>
                    <a:pt x="710456" y="83026"/>
                  </a:cubicBezTo>
                  <a:cubicBezTo>
                    <a:pt x="738363" y="128010"/>
                    <a:pt x="699644" y="187020"/>
                    <a:pt x="662240" y="221447"/>
                  </a:cubicBezTo>
                  <a:cubicBezTo>
                    <a:pt x="669016" y="182344"/>
                    <a:pt x="656925" y="132649"/>
                    <a:pt x="633584" y="88926"/>
                  </a:cubicBezTo>
                  <a:cubicBezTo>
                    <a:pt x="587432" y="2338"/>
                    <a:pt x="507748" y="0"/>
                    <a:pt x="507748" y="0"/>
                  </a:cubicBezTo>
                  <a:cubicBezTo>
                    <a:pt x="560859" y="39285"/>
                    <a:pt x="536586" y="130494"/>
                    <a:pt x="507748" y="181322"/>
                  </a:cubicBezTo>
                  <a:cubicBezTo>
                    <a:pt x="501483" y="192371"/>
                    <a:pt x="499091" y="203439"/>
                    <a:pt x="498744" y="214160"/>
                  </a:cubicBezTo>
                  <a:cubicBezTo>
                    <a:pt x="486416" y="196645"/>
                    <a:pt x="470490" y="179988"/>
                    <a:pt x="452683" y="165724"/>
                  </a:cubicBezTo>
                  <a:cubicBezTo>
                    <a:pt x="385418" y="111810"/>
                    <a:pt x="320290" y="137598"/>
                    <a:pt x="320290" y="137598"/>
                  </a:cubicBezTo>
                  <a:cubicBezTo>
                    <a:pt x="371830" y="149744"/>
                    <a:pt x="386167" y="218799"/>
                    <a:pt x="384066" y="269608"/>
                  </a:cubicBezTo>
                  <a:cubicBezTo>
                    <a:pt x="361237" y="237135"/>
                    <a:pt x="317513" y="210598"/>
                    <a:pt x="270119" y="196152"/>
                  </a:cubicBezTo>
                  <a:cubicBezTo>
                    <a:pt x="176262" y="167532"/>
                    <a:pt x="118257" y="222250"/>
                    <a:pt x="118257" y="222250"/>
                  </a:cubicBezTo>
                  <a:cubicBezTo>
                    <a:pt x="183605" y="212479"/>
                    <a:pt x="230926" y="294136"/>
                    <a:pt x="246468" y="350461"/>
                  </a:cubicBezTo>
                  <a:cubicBezTo>
                    <a:pt x="249829" y="362698"/>
                    <a:pt x="255983" y="372213"/>
                    <a:pt x="263289" y="380012"/>
                  </a:cubicBezTo>
                  <a:cubicBezTo>
                    <a:pt x="242212" y="376377"/>
                    <a:pt x="219219" y="375848"/>
                    <a:pt x="196517" y="378350"/>
                  </a:cubicBezTo>
                  <a:cubicBezTo>
                    <a:pt x="110879" y="387847"/>
                    <a:pt x="83008" y="452080"/>
                    <a:pt x="83008" y="452080"/>
                  </a:cubicBezTo>
                  <a:cubicBezTo>
                    <a:pt x="127992" y="424265"/>
                    <a:pt x="186965" y="462910"/>
                    <a:pt x="221410" y="500351"/>
                  </a:cubicBezTo>
                  <a:cubicBezTo>
                    <a:pt x="182308" y="493575"/>
                    <a:pt x="132667" y="505684"/>
                    <a:pt x="88926" y="528970"/>
                  </a:cubicBezTo>
                  <a:cubicBezTo>
                    <a:pt x="2338" y="575123"/>
                    <a:pt x="0" y="654825"/>
                    <a:pt x="0" y="654825"/>
                  </a:cubicBezTo>
                  <a:cubicBezTo>
                    <a:pt x="39285" y="601714"/>
                    <a:pt x="130494" y="625987"/>
                    <a:pt x="181322" y="654825"/>
                  </a:cubicBezTo>
                  <a:cubicBezTo>
                    <a:pt x="192353" y="661089"/>
                    <a:pt x="203421" y="663464"/>
                    <a:pt x="214160" y="663811"/>
                  </a:cubicBezTo>
                  <a:cubicBezTo>
                    <a:pt x="196645" y="676138"/>
                    <a:pt x="179970" y="692028"/>
                    <a:pt x="165706" y="709853"/>
                  </a:cubicBezTo>
                  <a:cubicBezTo>
                    <a:pt x="111847" y="777137"/>
                    <a:pt x="137635" y="842283"/>
                    <a:pt x="137635" y="842283"/>
                  </a:cubicBezTo>
                  <a:cubicBezTo>
                    <a:pt x="149744" y="790761"/>
                    <a:pt x="218725" y="776406"/>
                    <a:pt x="269571" y="778506"/>
                  </a:cubicBezTo>
                  <a:cubicBezTo>
                    <a:pt x="237099" y="801372"/>
                    <a:pt x="210562" y="845077"/>
                    <a:pt x="196133" y="892453"/>
                  </a:cubicBezTo>
                  <a:cubicBezTo>
                    <a:pt x="167551" y="986328"/>
                    <a:pt x="222250" y="1044316"/>
                    <a:pt x="222250" y="1044316"/>
                  </a:cubicBezTo>
                  <a:cubicBezTo>
                    <a:pt x="212479" y="978986"/>
                    <a:pt x="294118" y="931647"/>
                    <a:pt x="350425" y="916105"/>
                  </a:cubicBezTo>
                  <a:cubicBezTo>
                    <a:pt x="362661" y="912726"/>
                    <a:pt x="372232" y="906553"/>
                    <a:pt x="380048" y="899229"/>
                  </a:cubicBezTo>
                  <a:cubicBezTo>
                    <a:pt x="376359" y="920324"/>
                    <a:pt x="375866" y="943391"/>
                    <a:pt x="378386" y="966056"/>
                  </a:cubicBezTo>
                  <a:cubicBezTo>
                    <a:pt x="387792" y="1051731"/>
                    <a:pt x="452117" y="1079565"/>
                    <a:pt x="452117" y="1079565"/>
                  </a:cubicBezTo>
                  <a:cubicBezTo>
                    <a:pt x="424192" y="1034581"/>
                    <a:pt x="462910" y="975553"/>
                    <a:pt x="500315" y="941144"/>
                  </a:cubicBezTo>
                  <a:cubicBezTo>
                    <a:pt x="493557" y="980247"/>
                    <a:pt x="505666" y="1029942"/>
                    <a:pt x="528970" y="1073647"/>
                  </a:cubicBezTo>
                  <a:cubicBezTo>
                    <a:pt x="575122" y="1160271"/>
                    <a:pt x="654807" y="1162573"/>
                    <a:pt x="654807" y="1162573"/>
                  </a:cubicBezTo>
                  <a:cubicBezTo>
                    <a:pt x="601732" y="1123306"/>
                    <a:pt x="625968" y="1032097"/>
                    <a:pt x="654807" y="981251"/>
                  </a:cubicBezTo>
                  <a:cubicBezTo>
                    <a:pt x="661089" y="970220"/>
                    <a:pt x="663464" y="959170"/>
                    <a:pt x="663811" y="948450"/>
                  </a:cubicBezTo>
                  <a:cubicBezTo>
                    <a:pt x="676175" y="965965"/>
                    <a:pt x="692064" y="982621"/>
                    <a:pt x="709871" y="996885"/>
                  </a:cubicBezTo>
                  <a:cubicBezTo>
                    <a:pt x="777100" y="1050763"/>
                    <a:pt x="842265" y="1024992"/>
                    <a:pt x="842265" y="1024992"/>
                  </a:cubicBezTo>
                  <a:cubicBezTo>
                    <a:pt x="790779" y="1012902"/>
                    <a:pt x="776388" y="943811"/>
                    <a:pt x="778488" y="893001"/>
                  </a:cubicBezTo>
                  <a:cubicBezTo>
                    <a:pt x="801318" y="925437"/>
                    <a:pt x="845041" y="952029"/>
                    <a:pt x="892453" y="966457"/>
                  </a:cubicBezTo>
                  <a:cubicBezTo>
                    <a:pt x="986328" y="995040"/>
                    <a:pt x="1044297" y="940322"/>
                    <a:pt x="1044297" y="940322"/>
                  </a:cubicBezTo>
                  <a:cubicBezTo>
                    <a:pt x="979005" y="950130"/>
                    <a:pt x="931629" y="868473"/>
                    <a:pt x="916087" y="812112"/>
                  </a:cubicBezTo>
                  <a:cubicBezTo>
                    <a:pt x="912726" y="799893"/>
                    <a:pt x="906571" y="790378"/>
                    <a:pt x="899266" y="782561"/>
                  </a:cubicBezTo>
                  <a:cubicBezTo>
                    <a:pt x="920360" y="786214"/>
                    <a:pt x="943409" y="786762"/>
                    <a:pt x="966092" y="784241"/>
                  </a:cubicBezTo>
                  <a:cubicBezTo>
                    <a:pt x="1051749" y="774762"/>
                    <a:pt x="1079546" y="710493"/>
                    <a:pt x="1079546" y="710493"/>
                  </a:cubicBezTo>
                  <a:cubicBezTo>
                    <a:pt x="1034617" y="738345"/>
                    <a:pt x="975607" y="699681"/>
                    <a:pt x="941162" y="662240"/>
                  </a:cubicBezTo>
                  <a:cubicBezTo>
                    <a:pt x="980265" y="669034"/>
                    <a:pt x="1029960" y="656907"/>
                    <a:pt x="1073684" y="633602"/>
                  </a:cubicBezTo>
                  <a:close/>
                  <a:moveTo>
                    <a:pt x="576784" y="930953"/>
                  </a:moveTo>
                  <a:cubicBezTo>
                    <a:pt x="382313" y="930953"/>
                    <a:pt x="224679" y="773319"/>
                    <a:pt x="224679" y="578866"/>
                  </a:cubicBezTo>
                  <a:cubicBezTo>
                    <a:pt x="224679" y="384413"/>
                    <a:pt x="382313" y="226780"/>
                    <a:pt x="576784" y="226780"/>
                  </a:cubicBezTo>
                  <a:cubicBezTo>
                    <a:pt x="771183" y="226780"/>
                    <a:pt x="928871" y="384413"/>
                    <a:pt x="928871" y="578866"/>
                  </a:cubicBezTo>
                  <a:cubicBezTo>
                    <a:pt x="928871" y="773319"/>
                    <a:pt x="771183" y="930953"/>
                    <a:pt x="576784" y="930953"/>
                  </a:cubicBezTo>
                  <a:close/>
                </a:path>
              </a:pathLst>
            </a:custGeom>
            <a:solidFill>
              <a:srgbClr val="F0532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DE3BCC6F-B468-C18A-0E87-6D2884EBB37E}"/>
                </a:ext>
              </a:extLst>
            </p:cNvPr>
            <p:cNvSpPr/>
            <p:nvPr/>
          </p:nvSpPr>
          <p:spPr>
            <a:xfrm>
              <a:off x="5014445" y="4537493"/>
              <a:ext cx="619959" cy="619959"/>
            </a:xfrm>
            <a:custGeom>
              <a:avLst/>
              <a:gdLst>
                <a:gd name="connsiteX0" fmla="*/ 619959 w 619959"/>
                <a:gd name="connsiteY0" fmla="*/ 309971 h 619959"/>
                <a:gd name="connsiteX1" fmla="*/ 309989 w 619959"/>
                <a:gd name="connsiteY1" fmla="*/ 619959 h 619959"/>
                <a:gd name="connsiteX2" fmla="*/ 0 w 619959"/>
                <a:gd name="connsiteY2" fmla="*/ 309971 h 619959"/>
                <a:gd name="connsiteX3" fmla="*/ 309989 w 619959"/>
                <a:gd name="connsiteY3" fmla="*/ 0 h 619959"/>
                <a:gd name="connsiteX4" fmla="*/ 619959 w 619959"/>
                <a:gd name="connsiteY4" fmla="*/ 309971 h 61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959" h="619959">
                  <a:moveTo>
                    <a:pt x="619959" y="309971"/>
                  </a:moveTo>
                  <a:cubicBezTo>
                    <a:pt x="619959" y="481174"/>
                    <a:pt x="481174" y="619959"/>
                    <a:pt x="309989" y="619959"/>
                  </a:cubicBezTo>
                  <a:cubicBezTo>
                    <a:pt x="138804" y="619959"/>
                    <a:pt x="0" y="481174"/>
                    <a:pt x="0" y="309971"/>
                  </a:cubicBezTo>
                  <a:cubicBezTo>
                    <a:pt x="0" y="138767"/>
                    <a:pt x="138804" y="0"/>
                    <a:pt x="309989" y="0"/>
                  </a:cubicBezTo>
                  <a:cubicBezTo>
                    <a:pt x="481174" y="0"/>
                    <a:pt x="619959" y="138767"/>
                    <a:pt x="619959" y="309971"/>
                  </a:cubicBezTo>
                  <a:close/>
                </a:path>
              </a:pathLst>
            </a:custGeom>
            <a:solidFill>
              <a:srgbClr val="F9ED3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5" name="图形 10">
            <a:extLst>
              <a:ext uri="{FF2B5EF4-FFF2-40B4-BE49-F238E27FC236}">
                <a16:creationId xmlns:a16="http://schemas.microsoft.com/office/drawing/2014/main" id="{9DFCDCF3-F7EE-0E84-FEFC-1D0DAA4AD443}"/>
              </a:ext>
            </a:extLst>
          </p:cNvPr>
          <p:cNvGrpSpPr/>
          <p:nvPr/>
        </p:nvGrpSpPr>
        <p:grpSpPr>
          <a:xfrm>
            <a:off x="3106383" y="4467014"/>
            <a:ext cx="1334437" cy="765757"/>
            <a:chOff x="3106383" y="4467014"/>
            <a:chExt cx="1334437" cy="765757"/>
          </a:xfrm>
        </p:grpSpPr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E01D9901-9433-A640-8F02-39C8736158F5}"/>
                </a:ext>
              </a:extLst>
            </p:cNvPr>
            <p:cNvSpPr/>
            <p:nvPr/>
          </p:nvSpPr>
          <p:spPr>
            <a:xfrm rot="-551744">
              <a:off x="3575829" y="4550076"/>
              <a:ext cx="30517" cy="46246"/>
            </a:xfrm>
            <a:custGeom>
              <a:avLst/>
              <a:gdLst>
                <a:gd name="connsiteX0" fmla="*/ 0 w 30517"/>
                <a:gd name="connsiteY0" fmla="*/ 0 h 46246"/>
                <a:gd name="connsiteX1" fmla="*/ 30517 w 30517"/>
                <a:gd name="connsiteY1" fmla="*/ 0 h 46246"/>
                <a:gd name="connsiteX2" fmla="*/ 30517 w 30517"/>
                <a:gd name="connsiteY2" fmla="*/ 46247 h 46246"/>
                <a:gd name="connsiteX3" fmla="*/ 0 w 30517"/>
                <a:gd name="connsiteY3" fmla="*/ 46247 h 4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17" h="46246">
                  <a:moveTo>
                    <a:pt x="0" y="0"/>
                  </a:moveTo>
                  <a:lnTo>
                    <a:pt x="30517" y="0"/>
                  </a:lnTo>
                  <a:lnTo>
                    <a:pt x="30517" y="46247"/>
                  </a:lnTo>
                  <a:lnTo>
                    <a:pt x="0" y="46247"/>
                  </a:lnTo>
                  <a:close/>
                </a:path>
              </a:pathLst>
            </a:custGeom>
            <a:solidFill>
              <a:srgbClr val="C3C4C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77" name="图形 10">
              <a:extLst>
                <a:ext uri="{FF2B5EF4-FFF2-40B4-BE49-F238E27FC236}">
                  <a16:creationId xmlns:a16="http://schemas.microsoft.com/office/drawing/2014/main" id="{52315FE9-F986-3ADB-E230-E3BA7865F014}"/>
                </a:ext>
              </a:extLst>
            </p:cNvPr>
            <p:cNvGrpSpPr/>
            <p:nvPr/>
          </p:nvGrpSpPr>
          <p:grpSpPr>
            <a:xfrm>
              <a:off x="3106383" y="4713007"/>
              <a:ext cx="519750" cy="519764"/>
              <a:chOff x="3106383" y="4713007"/>
              <a:chExt cx="519750" cy="519764"/>
            </a:xfrm>
          </p:grpSpPr>
          <p:grpSp>
            <p:nvGrpSpPr>
              <p:cNvPr id="378" name="图形 10">
                <a:extLst>
                  <a:ext uri="{FF2B5EF4-FFF2-40B4-BE49-F238E27FC236}">
                    <a16:creationId xmlns:a16="http://schemas.microsoft.com/office/drawing/2014/main" id="{BEA28D14-061B-AD26-A354-34BCE0E0974D}"/>
                  </a:ext>
                </a:extLst>
              </p:cNvPr>
              <p:cNvGrpSpPr/>
              <p:nvPr/>
            </p:nvGrpSpPr>
            <p:grpSpPr>
              <a:xfrm>
                <a:off x="3162750" y="4774884"/>
                <a:ext cx="407021" cy="407025"/>
                <a:chOff x="3162750" y="4774884"/>
                <a:chExt cx="407021" cy="407025"/>
              </a:xfrm>
            </p:grpSpPr>
            <p:sp>
              <p:nvSpPr>
                <p:cNvPr id="379" name="任意多边形: 形状 378">
                  <a:extLst>
                    <a:ext uri="{FF2B5EF4-FFF2-40B4-BE49-F238E27FC236}">
                      <a16:creationId xmlns:a16="http://schemas.microsoft.com/office/drawing/2014/main" id="{ED00E8A0-41D2-121E-A059-CDE758661614}"/>
                    </a:ext>
                  </a:extLst>
                </p:cNvPr>
                <p:cNvSpPr/>
                <p:nvPr/>
              </p:nvSpPr>
              <p:spPr>
                <a:xfrm rot="-2218795">
                  <a:off x="3363524" y="4772803"/>
                  <a:ext cx="4627" cy="406857"/>
                </a:xfrm>
                <a:custGeom>
                  <a:avLst/>
                  <a:gdLst>
                    <a:gd name="connsiteX0" fmla="*/ 0 w 4627"/>
                    <a:gd name="connsiteY0" fmla="*/ 0 h 406857"/>
                    <a:gd name="connsiteX1" fmla="*/ 4628 w 4627"/>
                    <a:gd name="connsiteY1" fmla="*/ 0 h 406857"/>
                    <a:gd name="connsiteX2" fmla="*/ 4628 w 4627"/>
                    <a:gd name="connsiteY2" fmla="*/ 406858 h 406857"/>
                    <a:gd name="connsiteX3" fmla="*/ 0 w 4627"/>
                    <a:gd name="connsiteY3" fmla="*/ 406858 h 406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7" h="406857">
                      <a:moveTo>
                        <a:pt x="0" y="0"/>
                      </a:moveTo>
                      <a:lnTo>
                        <a:pt x="4628" y="0"/>
                      </a:lnTo>
                      <a:lnTo>
                        <a:pt x="4628" y="406858"/>
                      </a:lnTo>
                      <a:lnTo>
                        <a:pt x="0" y="406858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F94CCEB5-CF93-812E-BCA9-CFF50093943F}"/>
                    </a:ext>
                  </a:extLst>
                </p:cNvPr>
                <p:cNvSpPr/>
                <p:nvPr/>
              </p:nvSpPr>
              <p:spPr>
                <a:xfrm rot="-2214188">
                  <a:off x="3161234" y="4972889"/>
                  <a:ext cx="407192" cy="4628"/>
                </a:xfrm>
                <a:custGeom>
                  <a:avLst/>
                  <a:gdLst>
                    <a:gd name="connsiteX0" fmla="*/ 0 w 407192"/>
                    <a:gd name="connsiteY0" fmla="*/ 0 h 4628"/>
                    <a:gd name="connsiteX1" fmla="*/ 407193 w 407192"/>
                    <a:gd name="connsiteY1" fmla="*/ 0 h 4628"/>
                    <a:gd name="connsiteX2" fmla="*/ 407193 w 407192"/>
                    <a:gd name="connsiteY2" fmla="*/ 4628 h 4628"/>
                    <a:gd name="connsiteX3" fmla="*/ 0 w 407192"/>
                    <a:gd name="connsiteY3" fmla="*/ 4628 h 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192" h="4628">
                      <a:moveTo>
                        <a:pt x="0" y="0"/>
                      </a:moveTo>
                      <a:lnTo>
                        <a:pt x="407193" y="0"/>
                      </a:lnTo>
                      <a:lnTo>
                        <a:pt x="407193" y="4628"/>
                      </a:lnTo>
                      <a:lnTo>
                        <a:pt x="0" y="4628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23800A8E-3097-93A9-8DA0-C95C62D80ED4}"/>
                    </a:ext>
                  </a:extLst>
                </p:cNvPr>
                <p:cNvSpPr/>
                <p:nvPr/>
              </p:nvSpPr>
              <p:spPr>
                <a:xfrm rot="-968434">
                  <a:off x="3366096" y="4774882"/>
                  <a:ext cx="4626" cy="407078"/>
                </a:xfrm>
                <a:custGeom>
                  <a:avLst/>
                  <a:gdLst>
                    <a:gd name="connsiteX0" fmla="*/ 0 w 4626"/>
                    <a:gd name="connsiteY0" fmla="*/ 0 h 407078"/>
                    <a:gd name="connsiteX1" fmla="*/ 4626 w 4626"/>
                    <a:gd name="connsiteY1" fmla="*/ 0 h 407078"/>
                    <a:gd name="connsiteX2" fmla="*/ 4626 w 4626"/>
                    <a:gd name="connsiteY2" fmla="*/ 407078 h 407078"/>
                    <a:gd name="connsiteX3" fmla="*/ 0 w 4626"/>
                    <a:gd name="connsiteY3" fmla="*/ 407078 h 40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6" h="407078">
                      <a:moveTo>
                        <a:pt x="0" y="0"/>
                      </a:moveTo>
                      <a:lnTo>
                        <a:pt x="4626" y="0"/>
                      </a:lnTo>
                      <a:lnTo>
                        <a:pt x="4626" y="407078"/>
                      </a:lnTo>
                      <a:lnTo>
                        <a:pt x="0" y="407078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953D9FF5-F2A6-1FF5-CC48-20DE5D3D6091}"/>
                    </a:ext>
                  </a:extLst>
                </p:cNvPr>
                <p:cNvSpPr/>
                <p:nvPr/>
              </p:nvSpPr>
              <p:spPr>
                <a:xfrm rot="-966688">
                  <a:off x="3160827" y="4969963"/>
                  <a:ext cx="406957" cy="4631"/>
                </a:xfrm>
                <a:custGeom>
                  <a:avLst/>
                  <a:gdLst>
                    <a:gd name="connsiteX0" fmla="*/ 0 w 406957"/>
                    <a:gd name="connsiteY0" fmla="*/ 0 h 4631"/>
                    <a:gd name="connsiteX1" fmla="*/ 406957 w 406957"/>
                    <a:gd name="connsiteY1" fmla="*/ 0 h 4631"/>
                    <a:gd name="connsiteX2" fmla="*/ 406957 w 406957"/>
                    <a:gd name="connsiteY2" fmla="*/ 4631 h 4631"/>
                    <a:gd name="connsiteX3" fmla="*/ 0 w 406957"/>
                    <a:gd name="connsiteY3" fmla="*/ 4631 h 4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957" h="4631">
                      <a:moveTo>
                        <a:pt x="0" y="0"/>
                      </a:moveTo>
                      <a:lnTo>
                        <a:pt x="406957" y="0"/>
                      </a:lnTo>
                      <a:lnTo>
                        <a:pt x="406957" y="4631"/>
                      </a:lnTo>
                      <a:lnTo>
                        <a:pt x="0" y="4631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3" name="任意多边形: 形状 382">
                  <a:extLst>
                    <a:ext uri="{FF2B5EF4-FFF2-40B4-BE49-F238E27FC236}">
                      <a16:creationId xmlns:a16="http://schemas.microsoft.com/office/drawing/2014/main" id="{E5654325-5B9D-3CB6-AC17-28B26749FE10}"/>
                    </a:ext>
                  </a:extLst>
                </p:cNvPr>
                <p:cNvSpPr/>
                <p:nvPr/>
              </p:nvSpPr>
              <p:spPr>
                <a:xfrm rot="-4917833">
                  <a:off x="3165178" y="4976057"/>
                  <a:ext cx="407075" cy="4626"/>
                </a:xfrm>
                <a:custGeom>
                  <a:avLst/>
                  <a:gdLst>
                    <a:gd name="connsiteX0" fmla="*/ 0 w 407075"/>
                    <a:gd name="connsiteY0" fmla="*/ 0 h 4626"/>
                    <a:gd name="connsiteX1" fmla="*/ 407076 w 407075"/>
                    <a:gd name="connsiteY1" fmla="*/ 0 h 4626"/>
                    <a:gd name="connsiteX2" fmla="*/ 407076 w 407075"/>
                    <a:gd name="connsiteY2" fmla="*/ 4626 h 4626"/>
                    <a:gd name="connsiteX3" fmla="*/ 0 w 407075"/>
                    <a:gd name="connsiteY3" fmla="*/ 4626 h 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075" h="4626">
                      <a:moveTo>
                        <a:pt x="0" y="0"/>
                      </a:moveTo>
                      <a:lnTo>
                        <a:pt x="407076" y="0"/>
                      </a:lnTo>
                      <a:lnTo>
                        <a:pt x="407076" y="4626"/>
                      </a:lnTo>
                      <a:lnTo>
                        <a:pt x="0" y="4626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9EFC2217-FE35-04D2-1B06-783E0E930CA9}"/>
                    </a:ext>
                  </a:extLst>
                </p:cNvPr>
                <p:cNvSpPr/>
                <p:nvPr/>
              </p:nvSpPr>
              <p:spPr>
                <a:xfrm rot="-4917833">
                  <a:off x="3365459" y="4769266"/>
                  <a:ext cx="4629" cy="407084"/>
                </a:xfrm>
                <a:custGeom>
                  <a:avLst/>
                  <a:gdLst>
                    <a:gd name="connsiteX0" fmla="*/ 0 w 4629"/>
                    <a:gd name="connsiteY0" fmla="*/ 0 h 407084"/>
                    <a:gd name="connsiteX1" fmla="*/ 4630 w 4629"/>
                    <a:gd name="connsiteY1" fmla="*/ 0 h 407084"/>
                    <a:gd name="connsiteX2" fmla="*/ 4630 w 4629"/>
                    <a:gd name="connsiteY2" fmla="*/ 407085 h 407084"/>
                    <a:gd name="connsiteX3" fmla="*/ 0 w 4629"/>
                    <a:gd name="connsiteY3" fmla="*/ 407085 h 407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9" h="407084">
                      <a:moveTo>
                        <a:pt x="0" y="0"/>
                      </a:moveTo>
                      <a:lnTo>
                        <a:pt x="4630" y="0"/>
                      </a:lnTo>
                      <a:lnTo>
                        <a:pt x="4630" y="407085"/>
                      </a:lnTo>
                      <a:lnTo>
                        <a:pt x="0" y="407085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51EB326F-19BD-E9A7-ABED-9589713C0451}"/>
                    </a:ext>
                  </a:extLst>
                </p:cNvPr>
                <p:cNvSpPr/>
                <p:nvPr/>
              </p:nvSpPr>
              <p:spPr>
                <a:xfrm rot="-3538166">
                  <a:off x="3164574" y="4977156"/>
                  <a:ext cx="407051" cy="4631"/>
                </a:xfrm>
                <a:custGeom>
                  <a:avLst/>
                  <a:gdLst>
                    <a:gd name="connsiteX0" fmla="*/ 0 w 407051"/>
                    <a:gd name="connsiteY0" fmla="*/ 0 h 4631"/>
                    <a:gd name="connsiteX1" fmla="*/ 407051 w 407051"/>
                    <a:gd name="connsiteY1" fmla="*/ 0 h 4631"/>
                    <a:gd name="connsiteX2" fmla="*/ 407051 w 407051"/>
                    <a:gd name="connsiteY2" fmla="*/ 4631 h 4631"/>
                    <a:gd name="connsiteX3" fmla="*/ 0 w 407051"/>
                    <a:gd name="connsiteY3" fmla="*/ 4631 h 4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051" h="4631">
                      <a:moveTo>
                        <a:pt x="0" y="0"/>
                      </a:moveTo>
                      <a:lnTo>
                        <a:pt x="407051" y="0"/>
                      </a:lnTo>
                      <a:lnTo>
                        <a:pt x="407051" y="4631"/>
                      </a:lnTo>
                      <a:lnTo>
                        <a:pt x="0" y="4631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31D56DAC-35BE-67C3-F370-C61F65A2ED18}"/>
                    </a:ext>
                  </a:extLst>
                </p:cNvPr>
                <p:cNvSpPr/>
                <p:nvPr/>
              </p:nvSpPr>
              <p:spPr>
                <a:xfrm rot="-3536633">
                  <a:off x="3368372" y="4770525"/>
                  <a:ext cx="4631" cy="407158"/>
                </a:xfrm>
                <a:custGeom>
                  <a:avLst/>
                  <a:gdLst>
                    <a:gd name="connsiteX0" fmla="*/ 0 w 4631"/>
                    <a:gd name="connsiteY0" fmla="*/ 0 h 407158"/>
                    <a:gd name="connsiteX1" fmla="*/ 4632 w 4631"/>
                    <a:gd name="connsiteY1" fmla="*/ 0 h 407158"/>
                    <a:gd name="connsiteX2" fmla="*/ 4632 w 4631"/>
                    <a:gd name="connsiteY2" fmla="*/ 407159 h 407158"/>
                    <a:gd name="connsiteX3" fmla="*/ 0 w 4631"/>
                    <a:gd name="connsiteY3" fmla="*/ 407159 h 40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1" h="407158">
                      <a:moveTo>
                        <a:pt x="0" y="0"/>
                      </a:moveTo>
                      <a:lnTo>
                        <a:pt x="4632" y="0"/>
                      </a:lnTo>
                      <a:lnTo>
                        <a:pt x="4632" y="407159"/>
                      </a:lnTo>
                      <a:lnTo>
                        <a:pt x="0" y="407159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7" name="任意多边形: 形状 386">
                  <a:extLst>
                    <a:ext uri="{FF2B5EF4-FFF2-40B4-BE49-F238E27FC236}">
                      <a16:creationId xmlns:a16="http://schemas.microsoft.com/office/drawing/2014/main" id="{3C961377-4E1C-E088-479E-A04515B3831E}"/>
                    </a:ext>
                  </a:extLst>
                </p:cNvPr>
                <p:cNvSpPr/>
                <p:nvPr/>
              </p:nvSpPr>
              <p:spPr>
                <a:xfrm>
                  <a:off x="3365730" y="4774884"/>
                  <a:ext cx="4622" cy="407025"/>
                </a:xfrm>
                <a:custGeom>
                  <a:avLst/>
                  <a:gdLst>
                    <a:gd name="connsiteX0" fmla="*/ 0 w 4622"/>
                    <a:gd name="connsiteY0" fmla="*/ 0 h 407025"/>
                    <a:gd name="connsiteX1" fmla="*/ 4623 w 4622"/>
                    <a:gd name="connsiteY1" fmla="*/ 0 h 407025"/>
                    <a:gd name="connsiteX2" fmla="*/ 4623 w 4622"/>
                    <a:gd name="connsiteY2" fmla="*/ 407026 h 407025"/>
                    <a:gd name="connsiteX3" fmla="*/ 0 w 4622"/>
                    <a:gd name="connsiteY3" fmla="*/ 407026 h 407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2" h="407025">
                      <a:moveTo>
                        <a:pt x="0" y="0"/>
                      </a:moveTo>
                      <a:lnTo>
                        <a:pt x="4623" y="0"/>
                      </a:lnTo>
                      <a:lnTo>
                        <a:pt x="4623" y="407026"/>
                      </a:lnTo>
                      <a:lnTo>
                        <a:pt x="0" y="407026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63F15574-0035-CEF3-C85A-204F907315B2}"/>
                    </a:ext>
                  </a:extLst>
                </p:cNvPr>
                <p:cNvSpPr/>
                <p:nvPr/>
              </p:nvSpPr>
              <p:spPr>
                <a:xfrm>
                  <a:off x="3162750" y="4970579"/>
                  <a:ext cx="407021" cy="4628"/>
                </a:xfrm>
                <a:custGeom>
                  <a:avLst/>
                  <a:gdLst>
                    <a:gd name="connsiteX0" fmla="*/ 0 w 407021"/>
                    <a:gd name="connsiteY0" fmla="*/ 0 h 4628"/>
                    <a:gd name="connsiteX1" fmla="*/ 407022 w 407021"/>
                    <a:gd name="connsiteY1" fmla="*/ 0 h 4628"/>
                    <a:gd name="connsiteX2" fmla="*/ 407022 w 407021"/>
                    <a:gd name="connsiteY2" fmla="*/ 4628 h 4628"/>
                    <a:gd name="connsiteX3" fmla="*/ 0 w 407021"/>
                    <a:gd name="connsiteY3" fmla="*/ 4628 h 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021" h="4628">
                      <a:moveTo>
                        <a:pt x="0" y="0"/>
                      </a:moveTo>
                      <a:lnTo>
                        <a:pt x="407022" y="0"/>
                      </a:lnTo>
                      <a:lnTo>
                        <a:pt x="407022" y="4628"/>
                      </a:lnTo>
                      <a:lnTo>
                        <a:pt x="0" y="4628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41B103EB-BA28-298A-3B13-4AFE7124D910}"/>
                    </a:ext>
                  </a:extLst>
                </p:cNvPr>
                <p:cNvSpPr/>
                <p:nvPr/>
              </p:nvSpPr>
              <p:spPr>
                <a:xfrm rot="-4147203">
                  <a:off x="3163298" y="4976803"/>
                  <a:ext cx="406934" cy="4626"/>
                </a:xfrm>
                <a:custGeom>
                  <a:avLst/>
                  <a:gdLst>
                    <a:gd name="connsiteX0" fmla="*/ 0 w 406934"/>
                    <a:gd name="connsiteY0" fmla="*/ 0 h 4626"/>
                    <a:gd name="connsiteX1" fmla="*/ 406934 w 406934"/>
                    <a:gd name="connsiteY1" fmla="*/ 0 h 4626"/>
                    <a:gd name="connsiteX2" fmla="*/ 406934 w 406934"/>
                    <a:gd name="connsiteY2" fmla="*/ 4626 h 4626"/>
                    <a:gd name="connsiteX3" fmla="*/ 0 w 406934"/>
                    <a:gd name="connsiteY3" fmla="*/ 4626 h 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934" h="4626">
                      <a:moveTo>
                        <a:pt x="0" y="0"/>
                      </a:moveTo>
                      <a:lnTo>
                        <a:pt x="406934" y="0"/>
                      </a:lnTo>
                      <a:lnTo>
                        <a:pt x="406934" y="4626"/>
                      </a:lnTo>
                      <a:lnTo>
                        <a:pt x="0" y="4626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94956A78-FA87-F403-58EA-D2CF92D6AD2E}"/>
                    </a:ext>
                  </a:extLst>
                </p:cNvPr>
                <p:cNvSpPr/>
                <p:nvPr/>
              </p:nvSpPr>
              <p:spPr>
                <a:xfrm rot="-4148411">
                  <a:off x="3367712" y="4769670"/>
                  <a:ext cx="4628" cy="407162"/>
                </a:xfrm>
                <a:custGeom>
                  <a:avLst/>
                  <a:gdLst>
                    <a:gd name="connsiteX0" fmla="*/ 0 w 4628"/>
                    <a:gd name="connsiteY0" fmla="*/ 0 h 407162"/>
                    <a:gd name="connsiteX1" fmla="*/ 4628 w 4628"/>
                    <a:gd name="connsiteY1" fmla="*/ 0 h 407162"/>
                    <a:gd name="connsiteX2" fmla="*/ 4628 w 4628"/>
                    <a:gd name="connsiteY2" fmla="*/ 407162 h 407162"/>
                    <a:gd name="connsiteX3" fmla="*/ 0 w 4628"/>
                    <a:gd name="connsiteY3" fmla="*/ 407162 h 407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8" h="407162">
                      <a:moveTo>
                        <a:pt x="0" y="0"/>
                      </a:moveTo>
                      <a:lnTo>
                        <a:pt x="4628" y="0"/>
                      </a:lnTo>
                      <a:lnTo>
                        <a:pt x="4628" y="407162"/>
                      </a:lnTo>
                      <a:lnTo>
                        <a:pt x="0" y="407162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1" name="任意多边形: 形状 390">
                  <a:extLst>
                    <a:ext uri="{FF2B5EF4-FFF2-40B4-BE49-F238E27FC236}">
                      <a16:creationId xmlns:a16="http://schemas.microsoft.com/office/drawing/2014/main" id="{4981AAEF-3378-8D0D-691D-AF587D3F5806}"/>
                    </a:ext>
                  </a:extLst>
                </p:cNvPr>
                <p:cNvSpPr/>
                <p:nvPr/>
              </p:nvSpPr>
              <p:spPr>
                <a:xfrm rot="-2702431">
                  <a:off x="3163657" y="4977302"/>
                  <a:ext cx="406997" cy="4629"/>
                </a:xfrm>
                <a:custGeom>
                  <a:avLst/>
                  <a:gdLst>
                    <a:gd name="connsiteX0" fmla="*/ 0 w 406997"/>
                    <a:gd name="connsiteY0" fmla="*/ 0 h 4629"/>
                    <a:gd name="connsiteX1" fmla="*/ 406998 w 406997"/>
                    <a:gd name="connsiteY1" fmla="*/ 0 h 4629"/>
                    <a:gd name="connsiteX2" fmla="*/ 406998 w 406997"/>
                    <a:gd name="connsiteY2" fmla="*/ 4630 h 4629"/>
                    <a:gd name="connsiteX3" fmla="*/ 0 w 406997"/>
                    <a:gd name="connsiteY3" fmla="*/ 4630 h 4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997" h="4629">
                      <a:moveTo>
                        <a:pt x="0" y="0"/>
                      </a:moveTo>
                      <a:lnTo>
                        <a:pt x="406998" y="0"/>
                      </a:lnTo>
                      <a:lnTo>
                        <a:pt x="406998" y="4630"/>
                      </a:lnTo>
                      <a:lnTo>
                        <a:pt x="0" y="4630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5A952818-53CF-D6A7-D32E-68F1E80E4858}"/>
                    </a:ext>
                  </a:extLst>
                </p:cNvPr>
                <p:cNvSpPr/>
                <p:nvPr/>
              </p:nvSpPr>
              <p:spPr>
                <a:xfrm rot="-2696111">
                  <a:off x="3367445" y="4771056"/>
                  <a:ext cx="4631" cy="406994"/>
                </a:xfrm>
                <a:custGeom>
                  <a:avLst/>
                  <a:gdLst>
                    <a:gd name="connsiteX0" fmla="*/ 0 w 4631"/>
                    <a:gd name="connsiteY0" fmla="*/ 0 h 406994"/>
                    <a:gd name="connsiteX1" fmla="*/ 4632 w 4631"/>
                    <a:gd name="connsiteY1" fmla="*/ 0 h 406994"/>
                    <a:gd name="connsiteX2" fmla="*/ 4632 w 4631"/>
                    <a:gd name="connsiteY2" fmla="*/ 406995 h 406994"/>
                    <a:gd name="connsiteX3" fmla="*/ 0 w 4631"/>
                    <a:gd name="connsiteY3" fmla="*/ 406995 h 406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1" h="406994">
                      <a:moveTo>
                        <a:pt x="0" y="0"/>
                      </a:moveTo>
                      <a:lnTo>
                        <a:pt x="4632" y="0"/>
                      </a:lnTo>
                      <a:lnTo>
                        <a:pt x="4632" y="406995"/>
                      </a:lnTo>
                      <a:lnTo>
                        <a:pt x="0" y="406995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3A8135DB-ED28-47DE-8941-1CB05E326DFC}"/>
                    </a:ext>
                  </a:extLst>
                </p:cNvPr>
                <p:cNvSpPr/>
                <p:nvPr/>
              </p:nvSpPr>
              <p:spPr>
                <a:xfrm rot="-1317788">
                  <a:off x="3162840" y="4976958"/>
                  <a:ext cx="406941" cy="4629"/>
                </a:xfrm>
                <a:custGeom>
                  <a:avLst/>
                  <a:gdLst>
                    <a:gd name="connsiteX0" fmla="*/ 0 w 406941"/>
                    <a:gd name="connsiteY0" fmla="*/ 0 h 4629"/>
                    <a:gd name="connsiteX1" fmla="*/ 406941 w 406941"/>
                    <a:gd name="connsiteY1" fmla="*/ 0 h 4629"/>
                    <a:gd name="connsiteX2" fmla="*/ 406941 w 406941"/>
                    <a:gd name="connsiteY2" fmla="*/ 4630 h 4629"/>
                    <a:gd name="connsiteX3" fmla="*/ 0 w 406941"/>
                    <a:gd name="connsiteY3" fmla="*/ 4630 h 4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941" h="4629">
                      <a:moveTo>
                        <a:pt x="0" y="0"/>
                      </a:moveTo>
                      <a:lnTo>
                        <a:pt x="406941" y="0"/>
                      </a:lnTo>
                      <a:lnTo>
                        <a:pt x="406941" y="4630"/>
                      </a:lnTo>
                      <a:lnTo>
                        <a:pt x="0" y="4630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19E3EC64-E709-BCDE-5D77-D83093892823}"/>
                    </a:ext>
                  </a:extLst>
                </p:cNvPr>
                <p:cNvSpPr/>
                <p:nvPr/>
              </p:nvSpPr>
              <p:spPr>
                <a:xfrm rot="-1320277">
                  <a:off x="3370435" y="4774009"/>
                  <a:ext cx="4630" cy="407160"/>
                </a:xfrm>
                <a:custGeom>
                  <a:avLst/>
                  <a:gdLst>
                    <a:gd name="connsiteX0" fmla="*/ 0 w 4630"/>
                    <a:gd name="connsiteY0" fmla="*/ 0 h 407160"/>
                    <a:gd name="connsiteX1" fmla="*/ 4630 w 4630"/>
                    <a:gd name="connsiteY1" fmla="*/ 0 h 407160"/>
                    <a:gd name="connsiteX2" fmla="*/ 4630 w 4630"/>
                    <a:gd name="connsiteY2" fmla="*/ 407161 h 407160"/>
                    <a:gd name="connsiteX3" fmla="*/ 0 w 4630"/>
                    <a:gd name="connsiteY3" fmla="*/ 407161 h 407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0" h="407160">
                      <a:moveTo>
                        <a:pt x="0" y="0"/>
                      </a:moveTo>
                      <a:lnTo>
                        <a:pt x="4630" y="0"/>
                      </a:lnTo>
                      <a:lnTo>
                        <a:pt x="4630" y="407161"/>
                      </a:lnTo>
                      <a:lnTo>
                        <a:pt x="0" y="407161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21BFBB4A-4D8F-C2B5-5170-4963F7E37EB8}"/>
                  </a:ext>
                </a:extLst>
              </p:cNvPr>
              <p:cNvSpPr/>
              <p:nvPr/>
            </p:nvSpPr>
            <p:spPr>
              <a:xfrm>
                <a:off x="3106383" y="4713007"/>
                <a:ext cx="519750" cy="519764"/>
              </a:xfrm>
              <a:custGeom>
                <a:avLst/>
                <a:gdLst>
                  <a:gd name="connsiteX0" fmla="*/ 519751 w 519750"/>
                  <a:gd name="connsiteY0" fmla="*/ 259874 h 519764"/>
                  <a:gd name="connsiteX1" fmla="*/ 511934 w 519750"/>
                  <a:gd name="connsiteY1" fmla="*/ 248221 h 519764"/>
                  <a:gd name="connsiteX2" fmla="*/ 518655 w 519750"/>
                  <a:gd name="connsiteY2" fmla="*/ 235893 h 519764"/>
                  <a:gd name="connsiteX3" fmla="*/ 509797 w 519750"/>
                  <a:gd name="connsiteY3" fmla="*/ 225008 h 519764"/>
                  <a:gd name="connsiteX4" fmla="*/ 515386 w 519750"/>
                  <a:gd name="connsiteY4" fmla="*/ 212114 h 519764"/>
                  <a:gd name="connsiteX5" fmla="*/ 505541 w 519750"/>
                  <a:gd name="connsiteY5" fmla="*/ 202105 h 519764"/>
                  <a:gd name="connsiteX6" fmla="*/ 509906 w 519750"/>
                  <a:gd name="connsiteY6" fmla="*/ 188755 h 519764"/>
                  <a:gd name="connsiteX7" fmla="*/ 499167 w 519750"/>
                  <a:gd name="connsiteY7" fmla="*/ 179678 h 519764"/>
                  <a:gd name="connsiteX8" fmla="*/ 502272 w 519750"/>
                  <a:gd name="connsiteY8" fmla="*/ 165980 h 519764"/>
                  <a:gd name="connsiteX9" fmla="*/ 490766 w 519750"/>
                  <a:gd name="connsiteY9" fmla="*/ 157944 h 519764"/>
                  <a:gd name="connsiteX10" fmla="*/ 492574 w 519750"/>
                  <a:gd name="connsiteY10" fmla="*/ 144027 h 519764"/>
                  <a:gd name="connsiteX11" fmla="*/ 480356 w 519750"/>
                  <a:gd name="connsiteY11" fmla="*/ 137087 h 519764"/>
                  <a:gd name="connsiteX12" fmla="*/ 480867 w 519750"/>
                  <a:gd name="connsiteY12" fmla="*/ 123060 h 519764"/>
                  <a:gd name="connsiteX13" fmla="*/ 468064 w 519750"/>
                  <a:gd name="connsiteY13" fmla="*/ 117289 h 519764"/>
                  <a:gd name="connsiteX14" fmla="*/ 467279 w 519750"/>
                  <a:gd name="connsiteY14" fmla="*/ 103263 h 519764"/>
                  <a:gd name="connsiteX15" fmla="*/ 454001 w 519750"/>
                  <a:gd name="connsiteY15" fmla="*/ 98697 h 519764"/>
                  <a:gd name="connsiteX16" fmla="*/ 451938 w 519750"/>
                  <a:gd name="connsiteY16" fmla="*/ 84816 h 519764"/>
                  <a:gd name="connsiteX17" fmla="*/ 438295 w 519750"/>
                  <a:gd name="connsiteY17" fmla="*/ 81492 h 519764"/>
                  <a:gd name="connsiteX18" fmla="*/ 434971 w 519750"/>
                  <a:gd name="connsiteY18" fmla="*/ 67831 h 519764"/>
                  <a:gd name="connsiteX19" fmla="*/ 421072 w 519750"/>
                  <a:gd name="connsiteY19" fmla="*/ 65767 h 519764"/>
                  <a:gd name="connsiteX20" fmla="*/ 416506 w 519750"/>
                  <a:gd name="connsiteY20" fmla="*/ 52490 h 519764"/>
                  <a:gd name="connsiteX21" fmla="*/ 402480 w 519750"/>
                  <a:gd name="connsiteY21" fmla="*/ 51704 h 519764"/>
                  <a:gd name="connsiteX22" fmla="*/ 396708 w 519750"/>
                  <a:gd name="connsiteY22" fmla="*/ 38902 h 519764"/>
                  <a:gd name="connsiteX23" fmla="*/ 382682 w 519750"/>
                  <a:gd name="connsiteY23" fmla="*/ 39431 h 519764"/>
                  <a:gd name="connsiteX24" fmla="*/ 375742 w 519750"/>
                  <a:gd name="connsiteY24" fmla="*/ 27213 h 519764"/>
                  <a:gd name="connsiteX25" fmla="*/ 361825 w 519750"/>
                  <a:gd name="connsiteY25" fmla="*/ 29021 h 519764"/>
                  <a:gd name="connsiteX26" fmla="*/ 353789 w 519750"/>
                  <a:gd name="connsiteY26" fmla="*/ 17497 h 519764"/>
                  <a:gd name="connsiteX27" fmla="*/ 340091 w 519750"/>
                  <a:gd name="connsiteY27" fmla="*/ 20601 h 519764"/>
                  <a:gd name="connsiteX28" fmla="*/ 331014 w 519750"/>
                  <a:gd name="connsiteY28" fmla="*/ 9862 h 519764"/>
                  <a:gd name="connsiteX29" fmla="*/ 317663 w 519750"/>
                  <a:gd name="connsiteY29" fmla="*/ 14227 h 519764"/>
                  <a:gd name="connsiteX30" fmla="*/ 307637 w 519750"/>
                  <a:gd name="connsiteY30" fmla="*/ 4401 h 519764"/>
                  <a:gd name="connsiteX31" fmla="*/ 294761 w 519750"/>
                  <a:gd name="connsiteY31" fmla="*/ 9972 h 519764"/>
                  <a:gd name="connsiteX32" fmla="*/ 283857 w 519750"/>
                  <a:gd name="connsiteY32" fmla="*/ 1096 h 519764"/>
                  <a:gd name="connsiteX33" fmla="*/ 271529 w 519750"/>
                  <a:gd name="connsiteY33" fmla="*/ 7853 h 519764"/>
                  <a:gd name="connsiteX34" fmla="*/ 259877 w 519750"/>
                  <a:gd name="connsiteY34" fmla="*/ 0 h 519764"/>
                  <a:gd name="connsiteX35" fmla="*/ 248221 w 519750"/>
                  <a:gd name="connsiteY35" fmla="*/ 7853 h 519764"/>
                  <a:gd name="connsiteX36" fmla="*/ 235899 w 519750"/>
                  <a:gd name="connsiteY36" fmla="*/ 1096 h 519764"/>
                  <a:gd name="connsiteX37" fmla="*/ 225004 w 519750"/>
                  <a:gd name="connsiteY37" fmla="*/ 9972 h 519764"/>
                  <a:gd name="connsiteX38" fmla="*/ 212114 w 519750"/>
                  <a:gd name="connsiteY38" fmla="*/ 4383 h 519764"/>
                  <a:gd name="connsiteX39" fmla="*/ 202091 w 519750"/>
                  <a:gd name="connsiteY39" fmla="*/ 14227 h 519764"/>
                  <a:gd name="connsiteX40" fmla="*/ 188738 w 519750"/>
                  <a:gd name="connsiteY40" fmla="*/ 9862 h 519764"/>
                  <a:gd name="connsiteX41" fmla="*/ 179680 w 519750"/>
                  <a:gd name="connsiteY41" fmla="*/ 20583 h 519764"/>
                  <a:gd name="connsiteX42" fmla="*/ 165984 w 519750"/>
                  <a:gd name="connsiteY42" fmla="*/ 17497 h 519764"/>
                  <a:gd name="connsiteX43" fmla="*/ 157948 w 519750"/>
                  <a:gd name="connsiteY43" fmla="*/ 29021 h 519764"/>
                  <a:gd name="connsiteX44" fmla="*/ 144018 w 519750"/>
                  <a:gd name="connsiteY44" fmla="*/ 27194 h 519764"/>
                  <a:gd name="connsiteX45" fmla="*/ 137091 w 519750"/>
                  <a:gd name="connsiteY45" fmla="*/ 39413 h 519764"/>
                  <a:gd name="connsiteX46" fmla="*/ 123055 w 519750"/>
                  <a:gd name="connsiteY46" fmla="*/ 38902 h 519764"/>
                  <a:gd name="connsiteX47" fmla="*/ 117287 w 519750"/>
                  <a:gd name="connsiteY47" fmla="*/ 51704 h 519764"/>
                  <a:gd name="connsiteX48" fmla="*/ 103261 w 519750"/>
                  <a:gd name="connsiteY48" fmla="*/ 52490 h 519764"/>
                  <a:gd name="connsiteX49" fmla="*/ 98693 w 519750"/>
                  <a:gd name="connsiteY49" fmla="*/ 65767 h 519764"/>
                  <a:gd name="connsiteX50" fmla="*/ 84802 w 519750"/>
                  <a:gd name="connsiteY50" fmla="*/ 67831 h 519764"/>
                  <a:gd name="connsiteX51" fmla="*/ 81472 w 519750"/>
                  <a:gd name="connsiteY51" fmla="*/ 81474 h 519764"/>
                  <a:gd name="connsiteX52" fmla="*/ 67828 w 519750"/>
                  <a:gd name="connsiteY52" fmla="*/ 84798 h 519764"/>
                  <a:gd name="connsiteX53" fmla="*/ 65769 w 519750"/>
                  <a:gd name="connsiteY53" fmla="*/ 98697 h 519764"/>
                  <a:gd name="connsiteX54" fmla="*/ 52482 w 519750"/>
                  <a:gd name="connsiteY54" fmla="*/ 103263 h 519764"/>
                  <a:gd name="connsiteX55" fmla="*/ 51710 w 519750"/>
                  <a:gd name="connsiteY55" fmla="*/ 117289 h 519764"/>
                  <a:gd name="connsiteX56" fmla="*/ 38898 w 519750"/>
                  <a:gd name="connsiteY56" fmla="*/ 123060 h 519764"/>
                  <a:gd name="connsiteX57" fmla="*/ 39415 w 519750"/>
                  <a:gd name="connsiteY57" fmla="*/ 137087 h 519764"/>
                  <a:gd name="connsiteX58" fmla="*/ 27195 w 519750"/>
                  <a:gd name="connsiteY58" fmla="*/ 144027 h 519764"/>
                  <a:gd name="connsiteX59" fmla="*/ 29010 w 519750"/>
                  <a:gd name="connsiteY59" fmla="*/ 157944 h 519764"/>
                  <a:gd name="connsiteX60" fmla="*/ 17484 w 519750"/>
                  <a:gd name="connsiteY60" fmla="*/ 165980 h 519764"/>
                  <a:gd name="connsiteX61" fmla="*/ 20585 w 519750"/>
                  <a:gd name="connsiteY61" fmla="*/ 179678 h 519764"/>
                  <a:gd name="connsiteX62" fmla="*/ 9859 w 519750"/>
                  <a:gd name="connsiteY62" fmla="*/ 188755 h 519764"/>
                  <a:gd name="connsiteX63" fmla="*/ 14216 w 519750"/>
                  <a:gd name="connsiteY63" fmla="*/ 202105 h 519764"/>
                  <a:gd name="connsiteX64" fmla="*/ 4380 w 519750"/>
                  <a:gd name="connsiteY64" fmla="*/ 212132 h 519764"/>
                  <a:gd name="connsiteX65" fmla="*/ 9961 w 519750"/>
                  <a:gd name="connsiteY65" fmla="*/ 225008 h 519764"/>
                  <a:gd name="connsiteX66" fmla="*/ 1089 w 519750"/>
                  <a:gd name="connsiteY66" fmla="*/ 235911 h 519764"/>
                  <a:gd name="connsiteX67" fmla="*/ 7835 w 519750"/>
                  <a:gd name="connsiteY67" fmla="*/ 248221 h 519764"/>
                  <a:gd name="connsiteX68" fmla="*/ 0 w 519750"/>
                  <a:gd name="connsiteY68" fmla="*/ 259892 h 519764"/>
                  <a:gd name="connsiteX69" fmla="*/ 7835 w 519750"/>
                  <a:gd name="connsiteY69" fmla="*/ 271544 h 519764"/>
                  <a:gd name="connsiteX70" fmla="*/ 1089 w 519750"/>
                  <a:gd name="connsiteY70" fmla="*/ 283872 h 519764"/>
                  <a:gd name="connsiteX71" fmla="*/ 9961 w 519750"/>
                  <a:gd name="connsiteY71" fmla="*/ 294757 h 519764"/>
                  <a:gd name="connsiteX72" fmla="*/ 4380 w 519750"/>
                  <a:gd name="connsiteY72" fmla="*/ 307651 h 519764"/>
                  <a:gd name="connsiteX73" fmla="*/ 14216 w 519750"/>
                  <a:gd name="connsiteY73" fmla="*/ 317678 h 519764"/>
                  <a:gd name="connsiteX74" fmla="*/ 9859 w 519750"/>
                  <a:gd name="connsiteY74" fmla="*/ 331029 h 519764"/>
                  <a:gd name="connsiteX75" fmla="*/ 20585 w 519750"/>
                  <a:gd name="connsiteY75" fmla="*/ 340087 h 519764"/>
                  <a:gd name="connsiteX76" fmla="*/ 17480 w 519750"/>
                  <a:gd name="connsiteY76" fmla="*/ 353785 h 519764"/>
                  <a:gd name="connsiteX77" fmla="*/ 29006 w 519750"/>
                  <a:gd name="connsiteY77" fmla="*/ 361821 h 519764"/>
                  <a:gd name="connsiteX78" fmla="*/ 27191 w 519750"/>
                  <a:gd name="connsiteY78" fmla="*/ 375756 h 519764"/>
                  <a:gd name="connsiteX79" fmla="*/ 39411 w 519750"/>
                  <a:gd name="connsiteY79" fmla="*/ 382678 h 519764"/>
                  <a:gd name="connsiteX80" fmla="*/ 38889 w 519750"/>
                  <a:gd name="connsiteY80" fmla="*/ 396705 h 519764"/>
                  <a:gd name="connsiteX81" fmla="*/ 51701 w 519750"/>
                  <a:gd name="connsiteY81" fmla="*/ 402476 h 519764"/>
                  <a:gd name="connsiteX82" fmla="*/ 52473 w 519750"/>
                  <a:gd name="connsiteY82" fmla="*/ 416503 h 519764"/>
                  <a:gd name="connsiteX83" fmla="*/ 65760 w 519750"/>
                  <a:gd name="connsiteY83" fmla="*/ 421069 h 519764"/>
                  <a:gd name="connsiteX84" fmla="*/ 67818 w 519750"/>
                  <a:gd name="connsiteY84" fmla="*/ 434967 h 519764"/>
                  <a:gd name="connsiteX85" fmla="*/ 81463 w 519750"/>
                  <a:gd name="connsiteY85" fmla="*/ 438291 h 519764"/>
                  <a:gd name="connsiteX86" fmla="*/ 84791 w 519750"/>
                  <a:gd name="connsiteY86" fmla="*/ 451934 h 519764"/>
                  <a:gd name="connsiteX87" fmla="*/ 98691 w 519750"/>
                  <a:gd name="connsiteY87" fmla="*/ 453998 h 519764"/>
                  <a:gd name="connsiteX88" fmla="*/ 103253 w 519750"/>
                  <a:gd name="connsiteY88" fmla="*/ 467293 h 519764"/>
                  <a:gd name="connsiteX89" fmla="*/ 117276 w 519750"/>
                  <a:gd name="connsiteY89" fmla="*/ 468061 h 519764"/>
                  <a:gd name="connsiteX90" fmla="*/ 123044 w 519750"/>
                  <a:gd name="connsiteY90" fmla="*/ 480864 h 519764"/>
                  <a:gd name="connsiteX91" fmla="*/ 137080 w 519750"/>
                  <a:gd name="connsiteY91" fmla="*/ 480352 h 519764"/>
                  <a:gd name="connsiteX92" fmla="*/ 144007 w 519750"/>
                  <a:gd name="connsiteY92" fmla="*/ 492571 h 519764"/>
                  <a:gd name="connsiteX93" fmla="*/ 157937 w 519750"/>
                  <a:gd name="connsiteY93" fmla="*/ 490762 h 519764"/>
                  <a:gd name="connsiteX94" fmla="*/ 165971 w 519750"/>
                  <a:gd name="connsiteY94" fmla="*/ 502287 h 519764"/>
                  <a:gd name="connsiteX95" fmla="*/ 179667 w 519750"/>
                  <a:gd name="connsiteY95" fmla="*/ 499182 h 519764"/>
                  <a:gd name="connsiteX96" fmla="*/ 188735 w 519750"/>
                  <a:gd name="connsiteY96" fmla="*/ 509903 h 519764"/>
                  <a:gd name="connsiteX97" fmla="*/ 202087 w 519750"/>
                  <a:gd name="connsiteY97" fmla="*/ 505556 h 519764"/>
                  <a:gd name="connsiteX98" fmla="*/ 212110 w 519750"/>
                  <a:gd name="connsiteY98" fmla="*/ 515382 h 519764"/>
                  <a:gd name="connsiteX99" fmla="*/ 225001 w 519750"/>
                  <a:gd name="connsiteY99" fmla="*/ 509811 h 519764"/>
                  <a:gd name="connsiteX100" fmla="*/ 235895 w 519750"/>
                  <a:gd name="connsiteY100" fmla="*/ 518669 h 519764"/>
                  <a:gd name="connsiteX101" fmla="*/ 248218 w 519750"/>
                  <a:gd name="connsiteY101" fmla="*/ 511930 h 519764"/>
                  <a:gd name="connsiteX102" fmla="*/ 259877 w 519750"/>
                  <a:gd name="connsiteY102" fmla="*/ 519765 h 519764"/>
                  <a:gd name="connsiteX103" fmla="*/ 271529 w 519750"/>
                  <a:gd name="connsiteY103" fmla="*/ 511930 h 519764"/>
                  <a:gd name="connsiteX104" fmla="*/ 283857 w 519750"/>
                  <a:gd name="connsiteY104" fmla="*/ 518669 h 519764"/>
                  <a:gd name="connsiteX105" fmla="*/ 294742 w 519750"/>
                  <a:gd name="connsiteY105" fmla="*/ 509811 h 519764"/>
                  <a:gd name="connsiteX106" fmla="*/ 307637 w 519750"/>
                  <a:gd name="connsiteY106" fmla="*/ 515382 h 519764"/>
                  <a:gd name="connsiteX107" fmla="*/ 317663 w 519750"/>
                  <a:gd name="connsiteY107" fmla="*/ 505556 h 519764"/>
                  <a:gd name="connsiteX108" fmla="*/ 331014 w 519750"/>
                  <a:gd name="connsiteY108" fmla="*/ 509903 h 519764"/>
                  <a:gd name="connsiteX109" fmla="*/ 340091 w 519750"/>
                  <a:gd name="connsiteY109" fmla="*/ 499182 h 519764"/>
                  <a:gd name="connsiteX110" fmla="*/ 353789 w 519750"/>
                  <a:gd name="connsiteY110" fmla="*/ 502287 h 519764"/>
                  <a:gd name="connsiteX111" fmla="*/ 361807 w 519750"/>
                  <a:gd name="connsiteY111" fmla="*/ 490762 h 519764"/>
                  <a:gd name="connsiteX112" fmla="*/ 375742 w 519750"/>
                  <a:gd name="connsiteY112" fmla="*/ 492571 h 519764"/>
                  <a:gd name="connsiteX113" fmla="*/ 382664 w 519750"/>
                  <a:gd name="connsiteY113" fmla="*/ 480352 h 519764"/>
                  <a:gd name="connsiteX114" fmla="*/ 396708 w 519750"/>
                  <a:gd name="connsiteY114" fmla="*/ 480864 h 519764"/>
                  <a:gd name="connsiteX115" fmla="*/ 402480 w 519750"/>
                  <a:gd name="connsiteY115" fmla="*/ 468061 h 519764"/>
                  <a:gd name="connsiteX116" fmla="*/ 416506 w 519750"/>
                  <a:gd name="connsiteY116" fmla="*/ 467293 h 519764"/>
                  <a:gd name="connsiteX117" fmla="*/ 421054 w 519750"/>
                  <a:gd name="connsiteY117" fmla="*/ 453998 h 519764"/>
                  <a:gd name="connsiteX118" fmla="*/ 434952 w 519750"/>
                  <a:gd name="connsiteY118" fmla="*/ 451934 h 519764"/>
                  <a:gd name="connsiteX119" fmla="*/ 438295 w 519750"/>
                  <a:gd name="connsiteY119" fmla="*/ 438291 h 519764"/>
                  <a:gd name="connsiteX120" fmla="*/ 451938 w 519750"/>
                  <a:gd name="connsiteY120" fmla="*/ 434967 h 519764"/>
                  <a:gd name="connsiteX121" fmla="*/ 454001 w 519750"/>
                  <a:gd name="connsiteY121" fmla="*/ 421069 h 519764"/>
                  <a:gd name="connsiteX122" fmla="*/ 467279 w 519750"/>
                  <a:gd name="connsiteY122" fmla="*/ 416503 h 519764"/>
                  <a:gd name="connsiteX123" fmla="*/ 468046 w 519750"/>
                  <a:gd name="connsiteY123" fmla="*/ 402476 h 519764"/>
                  <a:gd name="connsiteX124" fmla="*/ 480867 w 519750"/>
                  <a:gd name="connsiteY124" fmla="*/ 396705 h 519764"/>
                  <a:gd name="connsiteX125" fmla="*/ 480338 w 519750"/>
                  <a:gd name="connsiteY125" fmla="*/ 382678 h 519764"/>
                  <a:gd name="connsiteX126" fmla="*/ 492574 w 519750"/>
                  <a:gd name="connsiteY126" fmla="*/ 375756 h 519764"/>
                  <a:gd name="connsiteX127" fmla="*/ 490748 w 519750"/>
                  <a:gd name="connsiteY127" fmla="*/ 361821 h 519764"/>
                  <a:gd name="connsiteX128" fmla="*/ 502272 w 519750"/>
                  <a:gd name="connsiteY128" fmla="*/ 353785 h 519764"/>
                  <a:gd name="connsiteX129" fmla="*/ 499167 w 519750"/>
                  <a:gd name="connsiteY129" fmla="*/ 340087 h 519764"/>
                  <a:gd name="connsiteX130" fmla="*/ 509888 w 519750"/>
                  <a:gd name="connsiteY130" fmla="*/ 331029 h 519764"/>
                  <a:gd name="connsiteX131" fmla="*/ 505541 w 519750"/>
                  <a:gd name="connsiteY131" fmla="*/ 317678 h 519764"/>
                  <a:gd name="connsiteX132" fmla="*/ 515367 w 519750"/>
                  <a:gd name="connsiteY132" fmla="*/ 307651 h 519764"/>
                  <a:gd name="connsiteX133" fmla="*/ 509797 w 519750"/>
                  <a:gd name="connsiteY133" fmla="*/ 294757 h 519764"/>
                  <a:gd name="connsiteX134" fmla="*/ 518655 w 519750"/>
                  <a:gd name="connsiteY134" fmla="*/ 283872 h 519764"/>
                  <a:gd name="connsiteX135" fmla="*/ 511934 w 519750"/>
                  <a:gd name="connsiteY135" fmla="*/ 271544 h 519764"/>
                  <a:gd name="connsiteX136" fmla="*/ 519751 w 519750"/>
                  <a:gd name="connsiteY136" fmla="*/ 259874 h 519764"/>
                  <a:gd name="connsiteX137" fmla="*/ 259877 w 519750"/>
                  <a:gd name="connsiteY137" fmla="*/ 475494 h 519764"/>
                  <a:gd name="connsiteX138" fmla="*/ 44255 w 519750"/>
                  <a:gd name="connsiteY138" fmla="*/ 259874 h 519764"/>
                  <a:gd name="connsiteX139" fmla="*/ 259877 w 519750"/>
                  <a:gd name="connsiteY139" fmla="*/ 44253 h 519764"/>
                  <a:gd name="connsiteX140" fmla="*/ 475498 w 519750"/>
                  <a:gd name="connsiteY140" fmla="*/ 259874 h 519764"/>
                  <a:gd name="connsiteX141" fmla="*/ 259877 w 519750"/>
                  <a:gd name="connsiteY141" fmla="*/ 475494 h 5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519750" h="519764">
                    <a:moveTo>
                      <a:pt x="519751" y="259874"/>
                    </a:moveTo>
                    <a:cubicBezTo>
                      <a:pt x="519751" y="255910"/>
                      <a:pt x="512098" y="252148"/>
                      <a:pt x="511934" y="248221"/>
                    </a:cubicBezTo>
                    <a:cubicBezTo>
                      <a:pt x="511751" y="244258"/>
                      <a:pt x="519020" y="239820"/>
                      <a:pt x="518655" y="235893"/>
                    </a:cubicBezTo>
                    <a:cubicBezTo>
                      <a:pt x="518308" y="231948"/>
                      <a:pt x="510345" y="228898"/>
                      <a:pt x="509797" y="225008"/>
                    </a:cubicBezTo>
                    <a:cubicBezTo>
                      <a:pt x="509249" y="221082"/>
                      <a:pt x="516098" y="215986"/>
                      <a:pt x="515386" y="212114"/>
                    </a:cubicBezTo>
                    <a:cubicBezTo>
                      <a:pt x="514655" y="208224"/>
                      <a:pt x="506436" y="205923"/>
                      <a:pt x="505541" y="202105"/>
                    </a:cubicBezTo>
                    <a:cubicBezTo>
                      <a:pt x="504647" y="198234"/>
                      <a:pt x="510984" y="192517"/>
                      <a:pt x="509906" y="188755"/>
                    </a:cubicBezTo>
                    <a:cubicBezTo>
                      <a:pt x="508829" y="184938"/>
                      <a:pt x="500428" y="183403"/>
                      <a:pt x="499167" y="179678"/>
                    </a:cubicBezTo>
                    <a:cubicBezTo>
                      <a:pt x="497925" y="175934"/>
                      <a:pt x="503697" y="169651"/>
                      <a:pt x="502272" y="165980"/>
                    </a:cubicBezTo>
                    <a:cubicBezTo>
                      <a:pt x="500848" y="162291"/>
                      <a:pt x="492337" y="161560"/>
                      <a:pt x="490766" y="157944"/>
                    </a:cubicBezTo>
                    <a:cubicBezTo>
                      <a:pt x="489159" y="154328"/>
                      <a:pt x="494328" y="147552"/>
                      <a:pt x="492574" y="144027"/>
                    </a:cubicBezTo>
                    <a:cubicBezTo>
                      <a:pt x="490803" y="140484"/>
                      <a:pt x="482274" y="140539"/>
                      <a:pt x="480356" y="137087"/>
                    </a:cubicBezTo>
                    <a:cubicBezTo>
                      <a:pt x="478438" y="133653"/>
                      <a:pt x="482949" y="126403"/>
                      <a:pt x="480867" y="123060"/>
                    </a:cubicBezTo>
                    <a:cubicBezTo>
                      <a:pt x="478785" y="119700"/>
                      <a:pt x="470293" y="120540"/>
                      <a:pt x="468064" y="117289"/>
                    </a:cubicBezTo>
                    <a:cubicBezTo>
                      <a:pt x="465836" y="114038"/>
                      <a:pt x="469672" y="106404"/>
                      <a:pt x="467279" y="103263"/>
                    </a:cubicBezTo>
                    <a:cubicBezTo>
                      <a:pt x="464905" y="100121"/>
                      <a:pt x="456522" y="101747"/>
                      <a:pt x="454001" y="98697"/>
                    </a:cubicBezTo>
                    <a:cubicBezTo>
                      <a:pt x="451481" y="95665"/>
                      <a:pt x="454604" y="87720"/>
                      <a:pt x="451938" y="84816"/>
                    </a:cubicBezTo>
                    <a:cubicBezTo>
                      <a:pt x="449271" y="81894"/>
                      <a:pt x="441089" y="84268"/>
                      <a:pt x="438295" y="81492"/>
                    </a:cubicBezTo>
                    <a:cubicBezTo>
                      <a:pt x="435500" y="78698"/>
                      <a:pt x="437875" y="70497"/>
                      <a:pt x="434971" y="67831"/>
                    </a:cubicBezTo>
                    <a:cubicBezTo>
                      <a:pt x="432049" y="65183"/>
                      <a:pt x="424104" y="68288"/>
                      <a:pt x="421072" y="65767"/>
                    </a:cubicBezTo>
                    <a:cubicBezTo>
                      <a:pt x="418040" y="63247"/>
                      <a:pt x="419647" y="54864"/>
                      <a:pt x="416506" y="52490"/>
                    </a:cubicBezTo>
                    <a:cubicBezTo>
                      <a:pt x="413365" y="50115"/>
                      <a:pt x="405731" y="53951"/>
                      <a:pt x="402480" y="51704"/>
                    </a:cubicBezTo>
                    <a:cubicBezTo>
                      <a:pt x="399247" y="49476"/>
                      <a:pt x="400069" y="40984"/>
                      <a:pt x="396708" y="38902"/>
                    </a:cubicBezTo>
                    <a:cubicBezTo>
                      <a:pt x="393366" y="36819"/>
                      <a:pt x="386115" y="41349"/>
                      <a:pt x="382682" y="39431"/>
                    </a:cubicBezTo>
                    <a:cubicBezTo>
                      <a:pt x="379248" y="37514"/>
                      <a:pt x="379285" y="28966"/>
                      <a:pt x="375742" y="27213"/>
                    </a:cubicBezTo>
                    <a:cubicBezTo>
                      <a:pt x="372235" y="25441"/>
                      <a:pt x="365441" y="30610"/>
                      <a:pt x="361825" y="29021"/>
                    </a:cubicBezTo>
                    <a:cubicBezTo>
                      <a:pt x="358209" y="27432"/>
                      <a:pt x="357478" y="18921"/>
                      <a:pt x="353789" y="17497"/>
                    </a:cubicBezTo>
                    <a:cubicBezTo>
                      <a:pt x="350118" y="16072"/>
                      <a:pt x="343835" y="21843"/>
                      <a:pt x="340091" y="20601"/>
                    </a:cubicBezTo>
                    <a:cubicBezTo>
                      <a:pt x="336347" y="19341"/>
                      <a:pt x="334831" y="10940"/>
                      <a:pt x="331014" y="9862"/>
                    </a:cubicBezTo>
                    <a:cubicBezTo>
                      <a:pt x="327233" y="8785"/>
                      <a:pt x="321517" y="15122"/>
                      <a:pt x="317663" y="14227"/>
                    </a:cubicBezTo>
                    <a:cubicBezTo>
                      <a:pt x="313846" y="13333"/>
                      <a:pt x="311545" y="5114"/>
                      <a:pt x="307637" y="4401"/>
                    </a:cubicBezTo>
                    <a:cubicBezTo>
                      <a:pt x="303783" y="3671"/>
                      <a:pt x="298669" y="10520"/>
                      <a:pt x="294761" y="9972"/>
                    </a:cubicBezTo>
                    <a:cubicBezTo>
                      <a:pt x="290871" y="9442"/>
                      <a:pt x="287802" y="1461"/>
                      <a:pt x="283857" y="1096"/>
                    </a:cubicBezTo>
                    <a:cubicBezTo>
                      <a:pt x="279949" y="749"/>
                      <a:pt x="275492" y="8036"/>
                      <a:pt x="271529" y="7853"/>
                    </a:cubicBezTo>
                    <a:cubicBezTo>
                      <a:pt x="267621" y="7671"/>
                      <a:pt x="263859" y="0"/>
                      <a:pt x="259877" y="0"/>
                    </a:cubicBezTo>
                    <a:cubicBezTo>
                      <a:pt x="255914" y="0"/>
                      <a:pt x="252152" y="7671"/>
                      <a:pt x="248221" y="7853"/>
                    </a:cubicBezTo>
                    <a:cubicBezTo>
                      <a:pt x="244260" y="8018"/>
                      <a:pt x="239818" y="749"/>
                      <a:pt x="235899" y="1096"/>
                    </a:cubicBezTo>
                    <a:cubicBezTo>
                      <a:pt x="231950" y="1461"/>
                      <a:pt x="228896" y="9424"/>
                      <a:pt x="225004" y="9972"/>
                    </a:cubicBezTo>
                    <a:cubicBezTo>
                      <a:pt x="221085" y="10502"/>
                      <a:pt x="215982" y="3671"/>
                      <a:pt x="212114" y="4383"/>
                    </a:cubicBezTo>
                    <a:cubicBezTo>
                      <a:pt x="208228" y="5114"/>
                      <a:pt x="205917" y="13333"/>
                      <a:pt x="202091" y="14227"/>
                    </a:cubicBezTo>
                    <a:cubicBezTo>
                      <a:pt x="198241" y="15122"/>
                      <a:pt x="192528" y="8785"/>
                      <a:pt x="188738" y="9862"/>
                    </a:cubicBezTo>
                    <a:cubicBezTo>
                      <a:pt x="184940" y="10940"/>
                      <a:pt x="183404" y="19341"/>
                      <a:pt x="179680" y="20583"/>
                    </a:cubicBezTo>
                    <a:cubicBezTo>
                      <a:pt x="175928" y="21843"/>
                      <a:pt x="169653" y="16072"/>
                      <a:pt x="165984" y="17497"/>
                    </a:cubicBezTo>
                    <a:cubicBezTo>
                      <a:pt x="162296" y="18921"/>
                      <a:pt x="161551" y="27432"/>
                      <a:pt x="157948" y="29021"/>
                    </a:cubicBezTo>
                    <a:cubicBezTo>
                      <a:pt x="154335" y="30610"/>
                      <a:pt x="147548" y="25441"/>
                      <a:pt x="144018" y="27194"/>
                    </a:cubicBezTo>
                    <a:cubicBezTo>
                      <a:pt x="140480" y="28966"/>
                      <a:pt x="140526" y="37495"/>
                      <a:pt x="137091" y="39413"/>
                    </a:cubicBezTo>
                    <a:cubicBezTo>
                      <a:pt x="133637" y="41349"/>
                      <a:pt x="126401" y="36819"/>
                      <a:pt x="123055" y="38902"/>
                    </a:cubicBezTo>
                    <a:cubicBezTo>
                      <a:pt x="119698" y="40984"/>
                      <a:pt x="120536" y="49476"/>
                      <a:pt x="117287" y="51704"/>
                    </a:cubicBezTo>
                    <a:cubicBezTo>
                      <a:pt x="114029" y="53933"/>
                      <a:pt x="106413" y="50115"/>
                      <a:pt x="103261" y="52490"/>
                    </a:cubicBezTo>
                    <a:cubicBezTo>
                      <a:pt x="100119" y="54864"/>
                      <a:pt x="101725" y="63247"/>
                      <a:pt x="98693" y="65767"/>
                    </a:cubicBezTo>
                    <a:cubicBezTo>
                      <a:pt x="95667" y="68288"/>
                      <a:pt x="87711" y="65165"/>
                      <a:pt x="84802" y="67831"/>
                    </a:cubicBezTo>
                    <a:cubicBezTo>
                      <a:pt x="81887" y="70479"/>
                      <a:pt x="84261" y="78680"/>
                      <a:pt x="81472" y="81474"/>
                    </a:cubicBezTo>
                    <a:cubicBezTo>
                      <a:pt x="78683" y="84268"/>
                      <a:pt x="70481" y="81876"/>
                      <a:pt x="67828" y="84798"/>
                    </a:cubicBezTo>
                    <a:cubicBezTo>
                      <a:pt x="65170" y="87720"/>
                      <a:pt x="68288" y="95665"/>
                      <a:pt x="65769" y="98697"/>
                    </a:cubicBezTo>
                    <a:cubicBezTo>
                      <a:pt x="63245" y="101728"/>
                      <a:pt x="54866" y="100121"/>
                      <a:pt x="52482" y="103263"/>
                    </a:cubicBezTo>
                    <a:cubicBezTo>
                      <a:pt x="50099" y="106404"/>
                      <a:pt x="53934" y="114038"/>
                      <a:pt x="51710" y="117289"/>
                    </a:cubicBezTo>
                    <a:cubicBezTo>
                      <a:pt x="49474" y="120522"/>
                      <a:pt x="40984" y="119700"/>
                      <a:pt x="38898" y="123060"/>
                    </a:cubicBezTo>
                    <a:cubicBezTo>
                      <a:pt x="36816" y="126403"/>
                      <a:pt x="41338" y="133653"/>
                      <a:pt x="39415" y="137087"/>
                    </a:cubicBezTo>
                    <a:cubicBezTo>
                      <a:pt x="37497" y="140539"/>
                      <a:pt x="28959" y="140484"/>
                      <a:pt x="27195" y="144027"/>
                    </a:cubicBezTo>
                    <a:cubicBezTo>
                      <a:pt x="25439" y="147534"/>
                      <a:pt x="30606" y="154328"/>
                      <a:pt x="29010" y="157944"/>
                    </a:cubicBezTo>
                    <a:cubicBezTo>
                      <a:pt x="27414" y="161542"/>
                      <a:pt x="18917" y="162291"/>
                      <a:pt x="17484" y="165980"/>
                    </a:cubicBezTo>
                    <a:cubicBezTo>
                      <a:pt x="16059" y="169651"/>
                      <a:pt x="21836" y="175934"/>
                      <a:pt x="20585" y="179678"/>
                    </a:cubicBezTo>
                    <a:cubicBezTo>
                      <a:pt x="19338" y="183403"/>
                      <a:pt x="10938" y="184938"/>
                      <a:pt x="9859" y="188755"/>
                    </a:cubicBezTo>
                    <a:cubicBezTo>
                      <a:pt x="8788" y="192535"/>
                      <a:pt x="15119" y="198252"/>
                      <a:pt x="14216" y="202105"/>
                    </a:cubicBezTo>
                    <a:cubicBezTo>
                      <a:pt x="13323" y="205923"/>
                      <a:pt x="5101" y="208224"/>
                      <a:pt x="4380" y="212132"/>
                    </a:cubicBezTo>
                    <a:cubicBezTo>
                      <a:pt x="3667" y="215986"/>
                      <a:pt x="10502" y="221082"/>
                      <a:pt x="9961" y="225008"/>
                    </a:cubicBezTo>
                    <a:cubicBezTo>
                      <a:pt x="9422" y="228916"/>
                      <a:pt x="1452" y="231967"/>
                      <a:pt x="1089" y="235911"/>
                    </a:cubicBezTo>
                    <a:cubicBezTo>
                      <a:pt x="734" y="239820"/>
                      <a:pt x="8016" y="244258"/>
                      <a:pt x="7835" y="248221"/>
                    </a:cubicBezTo>
                    <a:cubicBezTo>
                      <a:pt x="7663" y="252148"/>
                      <a:pt x="0" y="255928"/>
                      <a:pt x="0" y="259892"/>
                    </a:cubicBezTo>
                    <a:cubicBezTo>
                      <a:pt x="0" y="263855"/>
                      <a:pt x="7663" y="267617"/>
                      <a:pt x="7835" y="271544"/>
                    </a:cubicBezTo>
                    <a:cubicBezTo>
                      <a:pt x="8016" y="275507"/>
                      <a:pt x="736" y="279964"/>
                      <a:pt x="1089" y="283872"/>
                    </a:cubicBezTo>
                    <a:cubicBezTo>
                      <a:pt x="1452" y="287817"/>
                      <a:pt x="9422" y="290867"/>
                      <a:pt x="9961" y="294757"/>
                    </a:cubicBezTo>
                    <a:cubicBezTo>
                      <a:pt x="10502" y="298684"/>
                      <a:pt x="3667" y="303779"/>
                      <a:pt x="4380" y="307651"/>
                    </a:cubicBezTo>
                    <a:cubicBezTo>
                      <a:pt x="5101" y="311541"/>
                      <a:pt x="13323" y="313842"/>
                      <a:pt x="14216" y="317678"/>
                    </a:cubicBezTo>
                    <a:cubicBezTo>
                      <a:pt x="15120" y="321532"/>
                      <a:pt x="8788" y="327248"/>
                      <a:pt x="9859" y="331029"/>
                    </a:cubicBezTo>
                    <a:cubicBezTo>
                      <a:pt x="10938" y="334828"/>
                      <a:pt x="19338" y="336361"/>
                      <a:pt x="20585" y="340087"/>
                    </a:cubicBezTo>
                    <a:cubicBezTo>
                      <a:pt x="21838" y="343831"/>
                      <a:pt x="16059" y="350114"/>
                      <a:pt x="17480" y="353785"/>
                    </a:cubicBezTo>
                    <a:cubicBezTo>
                      <a:pt x="18910" y="357474"/>
                      <a:pt x="27416" y="358223"/>
                      <a:pt x="29006" y="361821"/>
                    </a:cubicBezTo>
                    <a:cubicBezTo>
                      <a:pt x="30608" y="365437"/>
                      <a:pt x="25436" y="372232"/>
                      <a:pt x="27191" y="375756"/>
                    </a:cubicBezTo>
                    <a:cubicBezTo>
                      <a:pt x="28961" y="379281"/>
                      <a:pt x="37490" y="379244"/>
                      <a:pt x="39411" y="382678"/>
                    </a:cubicBezTo>
                    <a:cubicBezTo>
                      <a:pt x="41338" y="386130"/>
                      <a:pt x="36818" y="393362"/>
                      <a:pt x="38889" y="396705"/>
                    </a:cubicBezTo>
                    <a:cubicBezTo>
                      <a:pt x="40974" y="400065"/>
                      <a:pt x="49467" y="399225"/>
                      <a:pt x="51701" y="402476"/>
                    </a:cubicBezTo>
                    <a:cubicBezTo>
                      <a:pt x="53936" y="405745"/>
                      <a:pt x="50099" y="413361"/>
                      <a:pt x="52473" y="416503"/>
                    </a:cubicBezTo>
                    <a:cubicBezTo>
                      <a:pt x="54857" y="419644"/>
                      <a:pt x="63236" y="418036"/>
                      <a:pt x="65760" y="421069"/>
                    </a:cubicBezTo>
                    <a:cubicBezTo>
                      <a:pt x="68284" y="424100"/>
                      <a:pt x="65159" y="432045"/>
                      <a:pt x="67818" y="434967"/>
                    </a:cubicBezTo>
                    <a:cubicBezTo>
                      <a:pt x="70481" y="437871"/>
                      <a:pt x="78674" y="435497"/>
                      <a:pt x="81463" y="438291"/>
                    </a:cubicBezTo>
                    <a:cubicBezTo>
                      <a:pt x="84256" y="441085"/>
                      <a:pt x="81878" y="449286"/>
                      <a:pt x="84791" y="451934"/>
                    </a:cubicBezTo>
                    <a:cubicBezTo>
                      <a:pt x="87706" y="454600"/>
                      <a:pt x="95652" y="451477"/>
                      <a:pt x="98691" y="453998"/>
                    </a:cubicBezTo>
                    <a:cubicBezTo>
                      <a:pt x="101712" y="456518"/>
                      <a:pt x="100107" y="464901"/>
                      <a:pt x="103253" y="467293"/>
                    </a:cubicBezTo>
                    <a:cubicBezTo>
                      <a:pt x="106400" y="469668"/>
                      <a:pt x="114022" y="465833"/>
                      <a:pt x="117276" y="468061"/>
                    </a:cubicBezTo>
                    <a:cubicBezTo>
                      <a:pt x="120531" y="470289"/>
                      <a:pt x="119687" y="478781"/>
                      <a:pt x="123044" y="480864"/>
                    </a:cubicBezTo>
                    <a:cubicBezTo>
                      <a:pt x="126392" y="482946"/>
                      <a:pt x="133635" y="478434"/>
                      <a:pt x="137080" y="480352"/>
                    </a:cubicBezTo>
                    <a:cubicBezTo>
                      <a:pt x="140524" y="482270"/>
                      <a:pt x="140469" y="490799"/>
                      <a:pt x="144007" y="492571"/>
                    </a:cubicBezTo>
                    <a:cubicBezTo>
                      <a:pt x="147536" y="494324"/>
                      <a:pt x="154322" y="489155"/>
                      <a:pt x="157937" y="490762"/>
                    </a:cubicBezTo>
                    <a:cubicBezTo>
                      <a:pt x="161540" y="492352"/>
                      <a:pt x="162285" y="500844"/>
                      <a:pt x="165971" y="502287"/>
                    </a:cubicBezTo>
                    <a:cubicBezTo>
                      <a:pt x="169640" y="503712"/>
                      <a:pt x="175915" y="497922"/>
                      <a:pt x="179667" y="499182"/>
                    </a:cubicBezTo>
                    <a:cubicBezTo>
                      <a:pt x="183400" y="500424"/>
                      <a:pt x="184927" y="508825"/>
                      <a:pt x="188735" y="509903"/>
                    </a:cubicBezTo>
                    <a:cubicBezTo>
                      <a:pt x="192524" y="510980"/>
                      <a:pt x="198237" y="504643"/>
                      <a:pt x="202087" y="505556"/>
                    </a:cubicBezTo>
                    <a:cubicBezTo>
                      <a:pt x="205913" y="506451"/>
                      <a:pt x="208224" y="514670"/>
                      <a:pt x="212110" y="515382"/>
                    </a:cubicBezTo>
                    <a:cubicBezTo>
                      <a:pt x="215979" y="516094"/>
                      <a:pt x="221081" y="509263"/>
                      <a:pt x="225001" y="509811"/>
                    </a:cubicBezTo>
                    <a:cubicBezTo>
                      <a:pt x="228893" y="510341"/>
                      <a:pt x="231947" y="518304"/>
                      <a:pt x="235895" y="518669"/>
                    </a:cubicBezTo>
                    <a:cubicBezTo>
                      <a:pt x="239815" y="519035"/>
                      <a:pt x="244256" y="511747"/>
                      <a:pt x="248218" y="511930"/>
                    </a:cubicBezTo>
                    <a:cubicBezTo>
                      <a:pt x="252152" y="512113"/>
                      <a:pt x="255914" y="519765"/>
                      <a:pt x="259877" y="519765"/>
                    </a:cubicBezTo>
                    <a:cubicBezTo>
                      <a:pt x="263840" y="519765"/>
                      <a:pt x="267621" y="512113"/>
                      <a:pt x="271529" y="511930"/>
                    </a:cubicBezTo>
                    <a:cubicBezTo>
                      <a:pt x="275492" y="511747"/>
                      <a:pt x="279949" y="519035"/>
                      <a:pt x="283857" y="518669"/>
                    </a:cubicBezTo>
                    <a:cubicBezTo>
                      <a:pt x="287802" y="518304"/>
                      <a:pt x="290871" y="510341"/>
                      <a:pt x="294742" y="509811"/>
                    </a:cubicBezTo>
                    <a:cubicBezTo>
                      <a:pt x="298669" y="509263"/>
                      <a:pt x="303783" y="516094"/>
                      <a:pt x="307637" y="515382"/>
                    </a:cubicBezTo>
                    <a:cubicBezTo>
                      <a:pt x="311527" y="514670"/>
                      <a:pt x="313846" y="506451"/>
                      <a:pt x="317663" y="505556"/>
                    </a:cubicBezTo>
                    <a:cubicBezTo>
                      <a:pt x="321517" y="504643"/>
                      <a:pt x="327233" y="510980"/>
                      <a:pt x="331014" y="509903"/>
                    </a:cubicBezTo>
                    <a:cubicBezTo>
                      <a:pt x="334813" y="508825"/>
                      <a:pt x="336347" y="500424"/>
                      <a:pt x="340091" y="499182"/>
                    </a:cubicBezTo>
                    <a:cubicBezTo>
                      <a:pt x="343835" y="497922"/>
                      <a:pt x="350118" y="503693"/>
                      <a:pt x="353789" y="502287"/>
                    </a:cubicBezTo>
                    <a:cubicBezTo>
                      <a:pt x="357478" y="500844"/>
                      <a:pt x="358209" y="492352"/>
                      <a:pt x="361807" y="490762"/>
                    </a:cubicBezTo>
                    <a:cubicBezTo>
                      <a:pt x="365423" y="489155"/>
                      <a:pt x="372217" y="494324"/>
                      <a:pt x="375742" y="492571"/>
                    </a:cubicBezTo>
                    <a:cubicBezTo>
                      <a:pt x="379267" y="490799"/>
                      <a:pt x="379230" y="482270"/>
                      <a:pt x="382664" y="480352"/>
                    </a:cubicBezTo>
                    <a:cubicBezTo>
                      <a:pt x="386115" y="478434"/>
                      <a:pt x="393348" y="482946"/>
                      <a:pt x="396708" y="480864"/>
                    </a:cubicBezTo>
                    <a:cubicBezTo>
                      <a:pt x="400051" y="478781"/>
                      <a:pt x="399229" y="470289"/>
                      <a:pt x="402480" y="468061"/>
                    </a:cubicBezTo>
                    <a:cubicBezTo>
                      <a:pt x="405731" y="465833"/>
                      <a:pt x="413347" y="469668"/>
                      <a:pt x="416506" y="467293"/>
                    </a:cubicBezTo>
                    <a:cubicBezTo>
                      <a:pt x="419647" y="464901"/>
                      <a:pt x="418022" y="456518"/>
                      <a:pt x="421054" y="453998"/>
                    </a:cubicBezTo>
                    <a:cubicBezTo>
                      <a:pt x="424104" y="451477"/>
                      <a:pt x="432049" y="454600"/>
                      <a:pt x="434952" y="451934"/>
                    </a:cubicBezTo>
                    <a:cubicBezTo>
                      <a:pt x="437875" y="449286"/>
                      <a:pt x="435500" y="441085"/>
                      <a:pt x="438295" y="438291"/>
                    </a:cubicBezTo>
                    <a:cubicBezTo>
                      <a:pt x="441071" y="435515"/>
                      <a:pt x="449271" y="437871"/>
                      <a:pt x="451938" y="434967"/>
                    </a:cubicBezTo>
                    <a:cubicBezTo>
                      <a:pt x="454586" y="432045"/>
                      <a:pt x="451481" y="424100"/>
                      <a:pt x="454001" y="421069"/>
                    </a:cubicBezTo>
                    <a:cubicBezTo>
                      <a:pt x="456504" y="418036"/>
                      <a:pt x="464905" y="419662"/>
                      <a:pt x="467279" y="416503"/>
                    </a:cubicBezTo>
                    <a:cubicBezTo>
                      <a:pt x="469653" y="413361"/>
                      <a:pt x="465818" y="405745"/>
                      <a:pt x="468046" y="402476"/>
                    </a:cubicBezTo>
                    <a:cubicBezTo>
                      <a:pt x="470274" y="399243"/>
                      <a:pt x="478767" y="400065"/>
                      <a:pt x="480867" y="396705"/>
                    </a:cubicBezTo>
                    <a:cubicBezTo>
                      <a:pt x="482931" y="393362"/>
                      <a:pt x="478420" y="386130"/>
                      <a:pt x="480338" y="382678"/>
                    </a:cubicBezTo>
                    <a:cubicBezTo>
                      <a:pt x="482255" y="379244"/>
                      <a:pt x="490803" y="379281"/>
                      <a:pt x="492574" y="375756"/>
                    </a:cubicBezTo>
                    <a:cubicBezTo>
                      <a:pt x="494309" y="372232"/>
                      <a:pt x="489159" y="365437"/>
                      <a:pt x="490748" y="361821"/>
                    </a:cubicBezTo>
                    <a:cubicBezTo>
                      <a:pt x="492337" y="358223"/>
                      <a:pt x="500848" y="357474"/>
                      <a:pt x="502272" y="353785"/>
                    </a:cubicBezTo>
                    <a:cubicBezTo>
                      <a:pt x="503697" y="350114"/>
                      <a:pt x="497925" y="343850"/>
                      <a:pt x="499167" y="340087"/>
                    </a:cubicBezTo>
                    <a:cubicBezTo>
                      <a:pt x="500409" y="336361"/>
                      <a:pt x="508829" y="334828"/>
                      <a:pt x="509888" y="331029"/>
                    </a:cubicBezTo>
                    <a:cubicBezTo>
                      <a:pt x="510966" y="327248"/>
                      <a:pt x="504628" y="321532"/>
                      <a:pt x="505541" y="317678"/>
                    </a:cubicBezTo>
                    <a:cubicBezTo>
                      <a:pt x="506436" y="313842"/>
                      <a:pt x="514655" y="311541"/>
                      <a:pt x="515367" y="307651"/>
                    </a:cubicBezTo>
                    <a:cubicBezTo>
                      <a:pt x="516098" y="303779"/>
                      <a:pt x="509249" y="298684"/>
                      <a:pt x="509797" y="294757"/>
                    </a:cubicBezTo>
                    <a:cubicBezTo>
                      <a:pt x="510327" y="290867"/>
                      <a:pt x="518308" y="287817"/>
                      <a:pt x="518655" y="283872"/>
                    </a:cubicBezTo>
                    <a:cubicBezTo>
                      <a:pt x="519020" y="279964"/>
                      <a:pt x="511733" y="275507"/>
                      <a:pt x="511934" y="271544"/>
                    </a:cubicBezTo>
                    <a:cubicBezTo>
                      <a:pt x="512098" y="267617"/>
                      <a:pt x="519751" y="263837"/>
                      <a:pt x="519751" y="259874"/>
                    </a:cubicBezTo>
                    <a:close/>
                    <a:moveTo>
                      <a:pt x="259877" y="475494"/>
                    </a:moveTo>
                    <a:cubicBezTo>
                      <a:pt x="140795" y="475494"/>
                      <a:pt x="44255" y="378971"/>
                      <a:pt x="44255" y="259874"/>
                    </a:cubicBezTo>
                    <a:cubicBezTo>
                      <a:pt x="44255" y="140794"/>
                      <a:pt x="140795" y="44253"/>
                      <a:pt x="259877" y="44253"/>
                    </a:cubicBezTo>
                    <a:cubicBezTo>
                      <a:pt x="378974" y="44253"/>
                      <a:pt x="475498" y="140794"/>
                      <a:pt x="475498" y="259874"/>
                    </a:cubicBezTo>
                    <a:cubicBezTo>
                      <a:pt x="475498" y="378971"/>
                      <a:pt x="378974" y="475494"/>
                      <a:pt x="259877" y="475494"/>
                    </a:cubicBezTo>
                    <a:close/>
                  </a:path>
                </a:pathLst>
              </a:custGeom>
              <a:solidFill>
                <a:srgbClr val="302928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4485CD07-9E2D-7A6A-55FC-AF8AAA0984E8}"/>
                  </a:ext>
                </a:extLst>
              </p:cNvPr>
              <p:cNvSpPr/>
              <p:nvPr/>
            </p:nvSpPr>
            <p:spPr>
              <a:xfrm>
                <a:off x="3150637" y="4757260"/>
                <a:ext cx="431243" cy="431241"/>
              </a:xfrm>
              <a:custGeom>
                <a:avLst/>
                <a:gdLst>
                  <a:gd name="connsiteX0" fmla="*/ 215622 w 431243"/>
                  <a:gd name="connsiteY0" fmla="*/ 0 h 431241"/>
                  <a:gd name="connsiteX1" fmla="*/ 0 w 431243"/>
                  <a:gd name="connsiteY1" fmla="*/ 215621 h 431241"/>
                  <a:gd name="connsiteX2" fmla="*/ 215622 w 431243"/>
                  <a:gd name="connsiteY2" fmla="*/ 431241 h 431241"/>
                  <a:gd name="connsiteX3" fmla="*/ 431243 w 431243"/>
                  <a:gd name="connsiteY3" fmla="*/ 215621 h 431241"/>
                  <a:gd name="connsiteX4" fmla="*/ 215622 w 431243"/>
                  <a:gd name="connsiteY4" fmla="*/ 0 h 431241"/>
                  <a:gd name="connsiteX5" fmla="*/ 215622 w 431243"/>
                  <a:gd name="connsiteY5" fmla="*/ 413635 h 431241"/>
                  <a:gd name="connsiteX6" fmla="*/ 17626 w 431243"/>
                  <a:gd name="connsiteY6" fmla="*/ 215621 h 431241"/>
                  <a:gd name="connsiteX7" fmla="*/ 215622 w 431243"/>
                  <a:gd name="connsiteY7" fmla="*/ 17624 h 431241"/>
                  <a:gd name="connsiteX8" fmla="*/ 413637 w 431243"/>
                  <a:gd name="connsiteY8" fmla="*/ 215621 h 431241"/>
                  <a:gd name="connsiteX9" fmla="*/ 215622 w 431243"/>
                  <a:gd name="connsiteY9" fmla="*/ 413635 h 4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1243" h="431241">
                    <a:moveTo>
                      <a:pt x="215622" y="0"/>
                    </a:moveTo>
                    <a:cubicBezTo>
                      <a:pt x="96540" y="0"/>
                      <a:pt x="0" y="96541"/>
                      <a:pt x="0" y="215621"/>
                    </a:cubicBezTo>
                    <a:cubicBezTo>
                      <a:pt x="0" y="334718"/>
                      <a:pt x="96540" y="431241"/>
                      <a:pt x="215622" y="431241"/>
                    </a:cubicBezTo>
                    <a:cubicBezTo>
                      <a:pt x="334720" y="431241"/>
                      <a:pt x="431243" y="334718"/>
                      <a:pt x="431243" y="215621"/>
                    </a:cubicBezTo>
                    <a:cubicBezTo>
                      <a:pt x="431243" y="96541"/>
                      <a:pt x="334720" y="0"/>
                      <a:pt x="215622" y="0"/>
                    </a:cubicBezTo>
                    <a:close/>
                    <a:moveTo>
                      <a:pt x="215622" y="413635"/>
                    </a:moveTo>
                    <a:cubicBezTo>
                      <a:pt x="106274" y="413635"/>
                      <a:pt x="17626" y="324983"/>
                      <a:pt x="17626" y="215621"/>
                    </a:cubicBezTo>
                    <a:cubicBezTo>
                      <a:pt x="17626" y="106276"/>
                      <a:pt x="106274" y="17624"/>
                      <a:pt x="215622" y="17624"/>
                    </a:cubicBezTo>
                    <a:cubicBezTo>
                      <a:pt x="324967" y="17624"/>
                      <a:pt x="413637" y="106276"/>
                      <a:pt x="413637" y="215621"/>
                    </a:cubicBezTo>
                    <a:cubicBezTo>
                      <a:pt x="413637" y="324983"/>
                      <a:pt x="324967" y="413635"/>
                      <a:pt x="215622" y="413635"/>
                    </a:cubicBezTo>
                    <a:close/>
                  </a:path>
                </a:pathLst>
              </a:custGeom>
              <a:solidFill>
                <a:srgbClr val="72727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27EA1438-2EE7-39CB-5102-D54171F60DCA}"/>
                  </a:ext>
                </a:extLst>
              </p:cNvPr>
              <p:cNvSpPr/>
              <p:nvPr/>
            </p:nvSpPr>
            <p:spPr>
              <a:xfrm>
                <a:off x="3334571" y="4941193"/>
                <a:ext cx="63376" cy="63374"/>
              </a:xfrm>
              <a:custGeom>
                <a:avLst/>
                <a:gdLst>
                  <a:gd name="connsiteX0" fmla="*/ 63377 w 63376"/>
                  <a:gd name="connsiteY0" fmla="*/ 31688 h 63374"/>
                  <a:gd name="connsiteX1" fmla="*/ 31689 w 63376"/>
                  <a:gd name="connsiteY1" fmla="*/ 63375 h 63374"/>
                  <a:gd name="connsiteX2" fmla="*/ 0 w 63376"/>
                  <a:gd name="connsiteY2" fmla="*/ 31688 h 63374"/>
                  <a:gd name="connsiteX3" fmla="*/ 31689 w 63376"/>
                  <a:gd name="connsiteY3" fmla="*/ 0 h 63374"/>
                  <a:gd name="connsiteX4" fmla="*/ 63377 w 63376"/>
                  <a:gd name="connsiteY4" fmla="*/ 31688 h 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76" h="63374">
                    <a:moveTo>
                      <a:pt x="63377" y="31688"/>
                    </a:moveTo>
                    <a:cubicBezTo>
                      <a:pt x="63377" y="49184"/>
                      <a:pt x="49186" y="63375"/>
                      <a:pt x="31689" y="63375"/>
                    </a:cubicBezTo>
                    <a:cubicBezTo>
                      <a:pt x="14189" y="63375"/>
                      <a:pt x="0" y="49184"/>
                      <a:pt x="0" y="31688"/>
                    </a:cubicBezTo>
                    <a:cubicBezTo>
                      <a:pt x="0" y="14191"/>
                      <a:pt x="14189" y="0"/>
                      <a:pt x="31689" y="0"/>
                    </a:cubicBezTo>
                    <a:cubicBezTo>
                      <a:pt x="49186" y="0"/>
                      <a:pt x="63377" y="14191"/>
                      <a:pt x="63377" y="31688"/>
                    </a:cubicBezTo>
                    <a:close/>
                  </a:path>
                </a:pathLst>
              </a:custGeom>
              <a:solidFill>
                <a:srgbClr val="9B999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A6CC267E-3FE8-8F34-7ECA-8D9BA8C6BF5F}"/>
                  </a:ext>
                </a:extLst>
              </p:cNvPr>
              <p:cNvSpPr/>
              <p:nvPr/>
            </p:nvSpPr>
            <p:spPr>
              <a:xfrm>
                <a:off x="3345861" y="4952827"/>
                <a:ext cx="42351" cy="42335"/>
              </a:xfrm>
              <a:custGeom>
                <a:avLst/>
                <a:gdLst>
                  <a:gd name="connsiteX0" fmla="*/ 42352 w 42351"/>
                  <a:gd name="connsiteY0" fmla="*/ 21167 h 42335"/>
                  <a:gd name="connsiteX1" fmla="*/ 21166 w 42351"/>
                  <a:gd name="connsiteY1" fmla="*/ 42335 h 42335"/>
                  <a:gd name="connsiteX2" fmla="*/ 0 w 42351"/>
                  <a:gd name="connsiteY2" fmla="*/ 21167 h 42335"/>
                  <a:gd name="connsiteX3" fmla="*/ 21166 w 42351"/>
                  <a:gd name="connsiteY3" fmla="*/ 0 h 42335"/>
                  <a:gd name="connsiteX4" fmla="*/ 42352 w 42351"/>
                  <a:gd name="connsiteY4" fmla="*/ 21167 h 4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351" h="42335">
                    <a:moveTo>
                      <a:pt x="42352" y="21167"/>
                    </a:moveTo>
                    <a:cubicBezTo>
                      <a:pt x="42352" y="32856"/>
                      <a:pt x="32873" y="42335"/>
                      <a:pt x="21166" y="42335"/>
                    </a:cubicBezTo>
                    <a:cubicBezTo>
                      <a:pt x="9483" y="42335"/>
                      <a:pt x="0" y="32856"/>
                      <a:pt x="0" y="21167"/>
                    </a:cubicBezTo>
                    <a:cubicBezTo>
                      <a:pt x="0" y="9479"/>
                      <a:pt x="9483" y="0"/>
                      <a:pt x="21166" y="0"/>
                    </a:cubicBezTo>
                    <a:cubicBezTo>
                      <a:pt x="32873" y="0"/>
                      <a:pt x="42352" y="9479"/>
                      <a:pt x="42352" y="21167"/>
                    </a:cubicBezTo>
                    <a:close/>
                  </a:path>
                </a:pathLst>
              </a:custGeom>
              <a:solidFill>
                <a:srgbClr val="C3C4C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9" name="图形 10">
              <a:extLst>
                <a:ext uri="{FF2B5EF4-FFF2-40B4-BE49-F238E27FC236}">
                  <a16:creationId xmlns:a16="http://schemas.microsoft.com/office/drawing/2014/main" id="{A4A11FBC-F291-0363-1E76-AE5F2AEB2C02}"/>
                </a:ext>
              </a:extLst>
            </p:cNvPr>
            <p:cNvGrpSpPr/>
            <p:nvPr/>
          </p:nvGrpSpPr>
          <p:grpSpPr>
            <a:xfrm>
              <a:off x="3921073" y="4713007"/>
              <a:ext cx="519746" cy="519764"/>
              <a:chOff x="3921073" y="4713007"/>
              <a:chExt cx="519746" cy="519764"/>
            </a:xfrm>
          </p:grpSpPr>
          <p:grpSp>
            <p:nvGrpSpPr>
              <p:cNvPr id="400" name="图形 10">
                <a:extLst>
                  <a:ext uri="{FF2B5EF4-FFF2-40B4-BE49-F238E27FC236}">
                    <a16:creationId xmlns:a16="http://schemas.microsoft.com/office/drawing/2014/main" id="{D298FA57-FAA6-B946-951E-8381A0DEA8C7}"/>
                  </a:ext>
                </a:extLst>
              </p:cNvPr>
              <p:cNvGrpSpPr/>
              <p:nvPr/>
            </p:nvGrpSpPr>
            <p:grpSpPr>
              <a:xfrm>
                <a:off x="3977435" y="4774884"/>
                <a:ext cx="407021" cy="407025"/>
                <a:chOff x="3977435" y="4774884"/>
                <a:chExt cx="407021" cy="407025"/>
              </a:xfrm>
            </p:grpSpPr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251996EB-63AC-242D-B329-F320DF04FA7D}"/>
                    </a:ext>
                  </a:extLst>
                </p:cNvPr>
                <p:cNvSpPr/>
                <p:nvPr/>
              </p:nvSpPr>
              <p:spPr>
                <a:xfrm rot="-2218795">
                  <a:off x="4177932" y="4773034"/>
                  <a:ext cx="4629" cy="406861"/>
                </a:xfrm>
                <a:custGeom>
                  <a:avLst/>
                  <a:gdLst>
                    <a:gd name="connsiteX0" fmla="*/ 0 w 4629"/>
                    <a:gd name="connsiteY0" fmla="*/ 0 h 406861"/>
                    <a:gd name="connsiteX1" fmla="*/ 4629 w 4629"/>
                    <a:gd name="connsiteY1" fmla="*/ 0 h 406861"/>
                    <a:gd name="connsiteX2" fmla="*/ 4629 w 4629"/>
                    <a:gd name="connsiteY2" fmla="*/ 406861 h 406861"/>
                    <a:gd name="connsiteX3" fmla="*/ 0 w 4629"/>
                    <a:gd name="connsiteY3" fmla="*/ 406861 h 406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9" h="406861">
                      <a:moveTo>
                        <a:pt x="0" y="0"/>
                      </a:moveTo>
                      <a:lnTo>
                        <a:pt x="4629" y="0"/>
                      </a:lnTo>
                      <a:lnTo>
                        <a:pt x="4629" y="406861"/>
                      </a:lnTo>
                      <a:lnTo>
                        <a:pt x="0" y="406861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BAAFA691-A0B3-956E-5E17-0913DCA5ACF9}"/>
                    </a:ext>
                  </a:extLst>
                </p:cNvPr>
                <p:cNvSpPr/>
                <p:nvPr/>
              </p:nvSpPr>
              <p:spPr>
                <a:xfrm rot="-2216869">
                  <a:off x="3974739" y="4972222"/>
                  <a:ext cx="407086" cy="4633"/>
                </a:xfrm>
                <a:custGeom>
                  <a:avLst/>
                  <a:gdLst>
                    <a:gd name="connsiteX0" fmla="*/ 0 w 407086"/>
                    <a:gd name="connsiteY0" fmla="*/ 0 h 4633"/>
                    <a:gd name="connsiteX1" fmla="*/ 407087 w 407086"/>
                    <a:gd name="connsiteY1" fmla="*/ 0 h 4633"/>
                    <a:gd name="connsiteX2" fmla="*/ 407087 w 407086"/>
                    <a:gd name="connsiteY2" fmla="*/ 4634 h 4633"/>
                    <a:gd name="connsiteX3" fmla="*/ 0 w 407086"/>
                    <a:gd name="connsiteY3" fmla="*/ 4634 h 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086" h="4633">
                      <a:moveTo>
                        <a:pt x="0" y="0"/>
                      </a:moveTo>
                      <a:lnTo>
                        <a:pt x="407087" y="0"/>
                      </a:lnTo>
                      <a:lnTo>
                        <a:pt x="407087" y="4634"/>
                      </a:lnTo>
                      <a:lnTo>
                        <a:pt x="0" y="4634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3" name="任意多边形: 形状 402">
                  <a:extLst>
                    <a:ext uri="{FF2B5EF4-FFF2-40B4-BE49-F238E27FC236}">
                      <a16:creationId xmlns:a16="http://schemas.microsoft.com/office/drawing/2014/main" id="{C3A18E29-9C2B-1259-6CB2-7EE121777A32}"/>
                    </a:ext>
                  </a:extLst>
                </p:cNvPr>
                <p:cNvSpPr/>
                <p:nvPr/>
              </p:nvSpPr>
              <p:spPr>
                <a:xfrm rot="-966262">
                  <a:off x="4180952" y="4775400"/>
                  <a:ext cx="4630" cy="407112"/>
                </a:xfrm>
                <a:custGeom>
                  <a:avLst/>
                  <a:gdLst>
                    <a:gd name="connsiteX0" fmla="*/ 0 w 4630"/>
                    <a:gd name="connsiteY0" fmla="*/ 0 h 407112"/>
                    <a:gd name="connsiteX1" fmla="*/ 4630 w 4630"/>
                    <a:gd name="connsiteY1" fmla="*/ 0 h 407112"/>
                    <a:gd name="connsiteX2" fmla="*/ 4630 w 4630"/>
                    <a:gd name="connsiteY2" fmla="*/ 407113 h 407112"/>
                    <a:gd name="connsiteX3" fmla="*/ 0 w 4630"/>
                    <a:gd name="connsiteY3" fmla="*/ 407113 h 40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0" h="407112">
                      <a:moveTo>
                        <a:pt x="0" y="0"/>
                      </a:moveTo>
                      <a:lnTo>
                        <a:pt x="4630" y="0"/>
                      </a:lnTo>
                      <a:lnTo>
                        <a:pt x="4630" y="407113"/>
                      </a:lnTo>
                      <a:lnTo>
                        <a:pt x="0" y="407113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2C864001-C6C2-8C6E-0AE2-EBFCC96E0314}"/>
                    </a:ext>
                  </a:extLst>
                </p:cNvPr>
                <p:cNvSpPr/>
                <p:nvPr/>
              </p:nvSpPr>
              <p:spPr>
                <a:xfrm rot="-963099">
                  <a:off x="3975453" y="4970526"/>
                  <a:ext cx="406981" cy="4631"/>
                </a:xfrm>
                <a:custGeom>
                  <a:avLst/>
                  <a:gdLst>
                    <a:gd name="connsiteX0" fmla="*/ 0 w 406981"/>
                    <a:gd name="connsiteY0" fmla="*/ 0 h 4631"/>
                    <a:gd name="connsiteX1" fmla="*/ 406982 w 406981"/>
                    <a:gd name="connsiteY1" fmla="*/ 0 h 4631"/>
                    <a:gd name="connsiteX2" fmla="*/ 406982 w 406981"/>
                    <a:gd name="connsiteY2" fmla="*/ 4631 h 4631"/>
                    <a:gd name="connsiteX3" fmla="*/ 0 w 406981"/>
                    <a:gd name="connsiteY3" fmla="*/ 4631 h 4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981" h="4631">
                      <a:moveTo>
                        <a:pt x="0" y="0"/>
                      </a:moveTo>
                      <a:lnTo>
                        <a:pt x="406982" y="0"/>
                      </a:lnTo>
                      <a:lnTo>
                        <a:pt x="406982" y="4631"/>
                      </a:lnTo>
                      <a:lnTo>
                        <a:pt x="0" y="4631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65DF1192-87F3-ACF1-708B-23819DFD21F8}"/>
                    </a:ext>
                  </a:extLst>
                </p:cNvPr>
                <p:cNvSpPr/>
                <p:nvPr/>
              </p:nvSpPr>
              <p:spPr>
                <a:xfrm rot="-4917833">
                  <a:off x="3979841" y="4975871"/>
                  <a:ext cx="407081" cy="4626"/>
                </a:xfrm>
                <a:custGeom>
                  <a:avLst/>
                  <a:gdLst>
                    <a:gd name="connsiteX0" fmla="*/ 0 w 407081"/>
                    <a:gd name="connsiteY0" fmla="*/ 0 h 4626"/>
                    <a:gd name="connsiteX1" fmla="*/ 407081 w 407081"/>
                    <a:gd name="connsiteY1" fmla="*/ 0 h 4626"/>
                    <a:gd name="connsiteX2" fmla="*/ 407081 w 407081"/>
                    <a:gd name="connsiteY2" fmla="*/ 4626 h 4626"/>
                    <a:gd name="connsiteX3" fmla="*/ 0 w 407081"/>
                    <a:gd name="connsiteY3" fmla="*/ 4626 h 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081" h="4626">
                      <a:moveTo>
                        <a:pt x="0" y="0"/>
                      </a:moveTo>
                      <a:lnTo>
                        <a:pt x="407081" y="0"/>
                      </a:lnTo>
                      <a:lnTo>
                        <a:pt x="407081" y="4626"/>
                      </a:lnTo>
                      <a:lnTo>
                        <a:pt x="0" y="4626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2351FA7B-E5EA-EF37-7455-496EE2C0BFEE}"/>
                    </a:ext>
                  </a:extLst>
                </p:cNvPr>
                <p:cNvSpPr/>
                <p:nvPr/>
              </p:nvSpPr>
              <p:spPr>
                <a:xfrm rot="-4921286">
                  <a:off x="4178693" y="4769842"/>
                  <a:ext cx="4629" cy="406962"/>
                </a:xfrm>
                <a:custGeom>
                  <a:avLst/>
                  <a:gdLst>
                    <a:gd name="connsiteX0" fmla="*/ 0 w 4629"/>
                    <a:gd name="connsiteY0" fmla="*/ 0 h 406962"/>
                    <a:gd name="connsiteX1" fmla="*/ 4630 w 4629"/>
                    <a:gd name="connsiteY1" fmla="*/ 0 h 406962"/>
                    <a:gd name="connsiteX2" fmla="*/ 4630 w 4629"/>
                    <a:gd name="connsiteY2" fmla="*/ 406962 h 406962"/>
                    <a:gd name="connsiteX3" fmla="*/ 0 w 4629"/>
                    <a:gd name="connsiteY3" fmla="*/ 406962 h 406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9" h="406962">
                      <a:moveTo>
                        <a:pt x="0" y="0"/>
                      </a:moveTo>
                      <a:lnTo>
                        <a:pt x="4630" y="0"/>
                      </a:lnTo>
                      <a:lnTo>
                        <a:pt x="4630" y="406962"/>
                      </a:lnTo>
                      <a:lnTo>
                        <a:pt x="0" y="406962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7" name="任意多边形: 形状 406">
                  <a:extLst>
                    <a:ext uri="{FF2B5EF4-FFF2-40B4-BE49-F238E27FC236}">
                      <a16:creationId xmlns:a16="http://schemas.microsoft.com/office/drawing/2014/main" id="{0E579A9B-CD11-5929-BDA2-54595DA569E8}"/>
                    </a:ext>
                  </a:extLst>
                </p:cNvPr>
                <p:cNvSpPr/>
                <p:nvPr/>
              </p:nvSpPr>
              <p:spPr>
                <a:xfrm rot="-3536633">
                  <a:off x="3980639" y="4977023"/>
                  <a:ext cx="407151" cy="4628"/>
                </a:xfrm>
                <a:custGeom>
                  <a:avLst/>
                  <a:gdLst>
                    <a:gd name="connsiteX0" fmla="*/ 0 w 407151"/>
                    <a:gd name="connsiteY0" fmla="*/ 0 h 4628"/>
                    <a:gd name="connsiteX1" fmla="*/ 407151 w 407151"/>
                    <a:gd name="connsiteY1" fmla="*/ 0 h 4628"/>
                    <a:gd name="connsiteX2" fmla="*/ 407151 w 407151"/>
                    <a:gd name="connsiteY2" fmla="*/ 4628 h 4628"/>
                    <a:gd name="connsiteX3" fmla="*/ 0 w 407151"/>
                    <a:gd name="connsiteY3" fmla="*/ 4628 h 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151" h="4628">
                      <a:moveTo>
                        <a:pt x="0" y="0"/>
                      </a:moveTo>
                      <a:lnTo>
                        <a:pt x="407151" y="0"/>
                      </a:lnTo>
                      <a:lnTo>
                        <a:pt x="407151" y="4628"/>
                      </a:lnTo>
                      <a:lnTo>
                        <a:pt x="0" y="4628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8" name="任意多边形: 形状 407">
                  <a:extLst>
                    <a:ext uri="{FF2B5EF4-FFF2-40B4-BE49-F238E27FC236}">
                      <a16:creationId xmlns:a16="http://schemas.microsoft.com/office/drawing/2014/main" id="{C607997F-659D-096C-3A86-E94E1CC19388}"/>
                    </a:ext>
                  </a:extLst>
                </p:cNvPr>
                <p:cNvSpPr/>
                <p:nvPr/>
              </p:nvSpPr>
              <p:spPr>
                <a:xfrm rot="-3539698">
                  <a:off x="4180452" y="4770230"/>
                  <a:ext cx="4627" cy="406945"/>
                </a:xfrm>
                <a:custGeom>
                  <a:avLst/>
                  <a:gdLst>
                    <a:gd name="connsiteX0" fmla="*/ 0 w 4627"/>
                    <a:gd name="connsiteY0" fmla="*/ 0 h 406945"/>
                    <a:gd name="connsiteX1" fmla="*/ 4628 w 4627"/>
                    <a:gd name="connsiteY1" fmla="*/ 0 h 406945"/>
                    <a:gd name="connsiteX2" fmla="*/ 4628 w 4627"/>
                    <a:gd name="connsiteY2" fmla="*/ 406946 h 406945"/>
                    <a:gd name="connsiteX3" fmla="*/ 0 w 4627"/>
                    <a:gd name="connsiteY3" fmla="*/ 406946 h 406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7" h="406945">
                      <a:moveTo>
                        <a:pt x="0" y="0"/>
                      </a:moveTo>
                      <a:lnTo>
                        <a:pt x="4628" y="0"/>
                      </a:lnTo>
                      <a:lnTo>
                        <a:pt x="4628" y="406946"/>
                      </a:lnTo>
                      <a:lnTo>
                        <a:pt x="0" y="406946"/>
                      </a:lnTo>
                      <a:close/>
                    </a:path>
                  </a:pathLst>
                </a:custGeom>
                <a:solidFill>
                  <a:srgbClr val="B5B5B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9" name="任意多边形: 形状 408">
                  <a:extLst>
                    <a:ext uri="{FF2B5EF4-FFF2-40B4-BE49-F238E27FC236}">
                      <a16:creationId xmlns:a16="http://schemas.microsoft.com/office/drawing/2014/main" id="{02466A2A-6B07-341D-DBA6-738E68ECF7B6}"/>
                    </a:ext>
                  </a:extLst>
                </p:cNvPr>
                <p:cNvSpPr/>
                <p:nvPr/>
              </p:nvSpPr>
              <p:spPr>
                <a:xfrm>
                  <a:off x="4180399" y="4774884"/>
                  <a:ext cx="4631" cy="407025"/>
                </a:xfrm>
                <a:custGeom>
                  <a:avLst/>
                  <a:gdLst>
                    <a:gd name="connsiteX0" fmla="*/ 0 w 4631"/>
                    <a:gd name="connsiteY0" fmla="*/ 0 h 407025"/>
                    <a:gd name="connsiteX1" fmla="*/ 4632 w 4631"/>
                    <a:gd name="connsiteY1" fmla="*/ 0 h 407025"/>
                    <a:gd name="connsiteX2" fmla="*/ 4632 w 4631"/>
                    <a:gd name="connsiteY2" fmla="*/ 407026 h 407025"/>
                    <a:gd name="connsiteX3" fmla="*/ 0 w 4631"/>
                    <a:gd name="connsiteY3" fmla="*/ 407026 h 407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1" h="407025">
                      <a:moveTo>
                        <a:pt x="0" y="0"/>
                      </a:moveTo>
                      <a:lnTo>
                        <a:pt x="4632" y="0"/>
                      </a:lnTo>
                      <a:lnTo>
                        <a:pt x="4632" y="407026"/>
                      </a:lnTo>
                      <a:lnTo>
                        <a:pt x="0" y="407026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0" name="任意多边形: 形状 409">
                  <a:extLst>
                    <a:ext uri="{FF2B5EF4-FFF2-40B4-BE49-F238E27FC236}">
                      <a16:creationId xmlns:a16="http://schemas.microsoft.com/office/drawing/2014/main" id="{3DAAEE65-1B58-D340-A949-E0888434B918}"/>
                    </a:ext>
                  </a:extLst>
                </p:cNvPr>
                <p:cNvSpPr/>
                <p:nvPr/>
              </p:nvSpPr>
              <p:spPr>
                <a:xfrm>
                  <a:off x="3977435" y="4970579"/>
                  <a:ext cx="407021" cy="4628"/>
                </a:xfrm>
                <a:custGeom>
                  <a:avLst/>
                  <a:gdLst>
                    <a:gd name="connsiteX0" fmla="*/ 0 w 407021"/>
                    <a:gd name="connsiteY0" fmla="*/ 0 h 4628"/>
                    <a:gd name="connsiteX1" fmla="*/ 407022 w 407021"/>
                    <a:gd name="connsiteY1" fmla="*/ 0 h 4628"/>
                    <a:gd name="connsiteX2" fmla="*/ 407022 w 407021"/>
                    <a:gd name="connsiteY2" fmla="*/ 4628 h 4628"/>
                    <a:gd name="connsiteX3" fmla="*/ 0 w 407021"/>
                    <a:gd name="connsiteY3" fmla="*/ 4628 h 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021" h="4628">
                      <a:moveTo>
                        <a:pt x="0" y="0"/>
                      </a:moveTo>
                      <a:lnTo>
                        <a:pt x="407022" y="0"/>
                      </a:lnTo>
                      <a:lnTo>
                        <a:pt x="407022" y="4628"/>
                      </a:lnTo>
                      <a:lnTo>
                        <a:pt x="0" y="4628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1" name="任意多边形: 形状 410">
                  <a:extLst>
                    <a:ext uri="{FF2B5EF4-FFF2-40B4-BE49-F238E27FC236}">
                      <a16:creationId xmlns:a16="http://schemas.microsoft.com/office/drawing/2014/main" id="{167E39D9-071F-08B2-3C54-991E45907BC7}"/>
                    </a:ext>
                  </a:extLst>
                </p:cNvPr>
                <p:cNvSpPr/>
                <p:nvPr/>
              </p:nvSpPr>
              <p:spPr>
                <a:xfrm rot="-4149819">
                  <a:off x="3979056" y="4976466"/>
                  <a:ext cx="407023" cy="4631"/>
                </a:xfrm>
                <a:custGeom>
                  <a:avLst/>
                  <a:gdLst>
                    <a:gd name="connsiteX0" fmla="*/ 0 w 407023"/>
                    <a:gd name="connsiteY0" fmla="*/ 0 h 4631"/>
                    <a:gd name="connsiteX1" fmla="*/ 407024 w 407023"/>
                    <a:gd name="connsiteY1" fmla="*/ 0 h 4631"/>
                    <a:gd name="connsiteX2" fmla="*/ 407024 w 407023"/>
                    <a:gd name="connsiteY2" fmla="*/ 4632 h 4631"/>
                    <a:gd name="connsiteX3" fmla="*/ 0 w 407023"/>
                    <a:gd name="connsiteY3" fmla="*/ 4632 h 4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023" h="4631">
                      <a:moveTo>
                        <a:pt x="0" y="0"/>
                      </a:moveTo>
                      <a:lnTo>
                        <a:pt x="407024" y="0"/>
                      </a:lnTo>
                      <a:lnTo>
                        <a:pt x="407024" y="4632"/>
                      </a:lnTo>
                      <a:lnTo>
                        <a:pt x="0" y="4632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2" name="任意多边形: 形状 411">
                  <a:extLst>
                    <a:ext uri="{FF2B5EF4-FFF2-40B4-BE49-F238E27FC236}">
                      <a16:creationId xmlns:a16="http://schemas.microsoft.com/office/drawing/2014/main" id="{29A9519B-C744-965F-DB2D-5E0326B77218}"/>
                    </a:ext>
                  </a:extLst>
                </p:cNvPr>
                <p:cNvSpPr/>
                <p:nvPr/>
              </p:nvSpPr>
              <p:spPr>
                <a:xfrm rot="-4141772">
                  <a:off x="4182069" y="4769543"/>
                  <a:ext cx="4630" cy="407122"/>
                </a:xfrm>
                <a:custGeom>
                  <a:avLst/>
                  <a:gdLst>
                    <a:gd name="connsiteX0" fmla="*/ 0 w 4630"/>
                    <a:gd name="connsiteY0" fmla="*/ 0 h 407122"/>
                    <a:gd name="connsiteX1" fmla="*/ 4630 w 4630"/>
                    <a:gd name="connsiteY1" fmla="*/ 0 h 407122"/>
                    <a:gd name="connsiteX2" fmla="*/ 4630 w 4630"/>
                    <a:gd name="connsiteY2" fmla="*/ 407123 h 407122"/>
                    <a:gd name="connsiteX3" fmla="*/ 0 w 4630"/>
                    <a:gd name="connsiteY3" fmla="*/ 407123 h 407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0" h="407122">
                      <a:moveTo>
                        <a:pt x="0" y="0"/>
                      </a:moveTo>
                      <a:lnTo>
                        <a:pt x="4630" y="0"/>
                      </a:lnTo>
                      <a:lnTo>
                        <a:pt x="4630" y="407123"/>
                      </a:lnTo>
                      <a:lnTo>
                        <a:pt x="0" y="407123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3" name="任意多边形: 形状 412">
                  <a:extLst>
                    <a:ext uri="{FF2B5EF4-FFF2-40B4-BE49-F238E27FC236}">
                      <a16:creationId xmlns:a16="http://schemas.microsoft.com/office/drawing/2014/main" id="{154160EF-9B76-4D61-3280-502BE5AF7E49}"/>
                    </a:ext>
                  </a:extLst>
                </p:cNvPr>
                <p:cNvSpPr/>
                <p:nvPr/>
              </p:nvSpPr>
              <p:spPr>
                <a:xfrm rot="-2697569">
                  <a:off x="3978275" y="4977530"/>
                  <a:ext cx="406999" cy="4627"/>
                </a:xfrm>
                <a:custGeom>
                  <a:avLst/>
                  <a:gdLst>
                    <a:gd name="connsiteX0" fmla="*/ 0 w 406999"/>
                    <a:gd name="connsiteY0" fmla="*/ 0 h 4627"/>
                    <a:gd name="connsiteX1" fmla="*/ 407000 w 406999"/>
                    <a:gd name="connsiteY1" fmla="*/ 0 h 4627"/>
                    <a:gd name="connsiteX2" fmla="*/ 407000 w 406999"/>
                    <a:gd name="connsiteY2" fmla="*/ 4628 h 4627"/>
                    <a:gd name="connsiteX3" fmla="*/ 0 w 406999"/>
                    <a:gd name="connsiteY3" fmla="*/ 4628 h 4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999" h="4627">
                      <a:moveTo>
                        <a:pt x="0" y="0"/>
                      </a:moveTo>
                      <a:lnTo>
                        <a:pt x="407000" y="0"/>
                      </a:lnTo>
                      <a:lnTo>
                        <a:pt x="407000" y="4628"/>
                      </a:lnTo>
                      <a:lnTo>
                        <a:pt x="0" y="4628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4" name="任意多边形: 形状 413">
                  <a:extLst>
                    <a:ext uri="{FF2B5EF4-FFF2-40B4-BE49-F238E27FC236}">
                      <a16:creationId xmlns:a16="http://schemas.microsoft.com/office/drawing/2014/main" id="{B5DE8669-1330-A574-FE17-DB4E702E5312}"/>
                    </a:ext>
                  </a:extLst>
                </p:cNvPr>
                <p:cNvSpPr/>
                <p:nvPr/>
              </p:nvSpPr>
              <p:spPr>
                <a:xfrm>
                  <a:off x="4039294" y="4828963"/>
                  <a:ext cx="291086" cy="291085"/>
                </a:xfrm>
                <a:custGeom>
                  <a:avLst/>
                  <a:gdLst>
                    <a:gd name="connsiteX0" fmla="*/ 0 w 291086"/>
                    <a:gd name="connsiteY0" fmla="*/ 3269 h 291085"/>
                    <a:gd name="connsiteX1" fmla="*/ 3288 w 291086"/>
                    <a:gd name="connsiteY1" fmla="*/ 0 h 291085"/>
                    <a:gd name="connsiteX2" fmla="*/ 291086 w 291086"/>
                    <a:gd name="connsiteY2" fmla="*/ 287799 h 291085"/>
                    <a:gd name="connsiteX3" fmla="*/ 287817 w 291086"/>
                    <a:gd name="connsiteY3" fmla="*/ 291086 h 291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1086" h="291085">
                      <a:moveTo>
                        <a:pt x="0" y="3269"/>
                      </a:moveTo>
                      <a:lnTo>
                        <a:pt x="3288" y="0"/>
                      </a:lnTo>
                      <a:lnTo>
                        <a:pt x="291086" y="287799"/>
                      </a:lnTo>
                      <a:lnTo>
                        <a:pt x="287817" y="291086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5" name="任意多边形: 形状 414">
                  <a:extLst>
                    <a:ext uri="{FF2B5EF4-FFF2-40B4-BE49-F238E27FC236}">
                      <a16:creationId xmlns:a16="http://schemas.microsoft.com/office/drawing/2014/main" id="{79DB6E37-7386-F14A-02E3-0797535D7D56}"/>
                    </a:ext>
                  </a:extLst>
                </p:cNvPr>
                <p:cNvSpPr/>
                <p:nvPr/>
              </p:nvSpPr>
              <p:spPr>
                <a:xfrm rot="-1317788">
                  <a:off x="3977378" y="4977002"/>
                  <a:ext cx="406950" cy="4629"/>
                </a:xfrm>
                <a:custGeom>
                  <a:avLst/>
                  <a:gdLst>
                    <a:gd name="connsiteX0" fmla="*/ 0 w 406950"/>
                    <a:gd name="connsiteY0" fmla="*/ 0 h 4629"/>
                    <a:gd name="connsiteX1" fmla="*/ 406951 w 406950"/>
                    <a:gd name="connsiteY1" fmla="*/ 0 h 4629"/>
                    <a:gd name="connsiteX2" fmla="*/ 406951 w 406950"/>
                    <a:gd name="connsiteY2" fmla="*/ 4629 h 4629"/>
                    <a:gd name="connsiteX3" fmla="*/ 0 w 406950"/>
                    <a:gd name="connsiteY3" fmla="*/ 4629 h 4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950" h="4629">
                      <a:moveTo>
                        <a:pt x="0" y="0"/>
                      </a:moveTo>
                      <a:lnTo>
                        <a:pt x="406951" y="0"/>
                      </a:lnTo>
                      <a:lnTo>
                        <a:pt x="406951" y="4629"/>
                      </a:lnTo>
                      <a:lnTo>
                        <a:pt x="0" y="4629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6" name="任意多边形: 形状 415">
                  <a:extLst>
                    <a:ext uri="{FF2B5EF4-FFF2-40B4-BE49-F238E27FC236}">
                      <a16:creationId xmlns:a16="http://schemas.microsoft.com/office/drawing/2014/main" id="{4BCCD26E-57A3-299F-1E46-03BBAB5107DE}"/>
                    </a:ext>
                  </a:extLst>
                </p:cNvPr>
                <p:cNvSpPr/>
                <p:nvPr/>
              </p:nvSpPr>
              <p:spPr>
                <a:xfrm rot="-1319958">
                  <a:off x="4184035" y="4773231"/>
                  <a:ext cx="4631" cy="407059"/>
                </a:xfrm>
                <a:custGeom>
                  <a:avLst/>
                  <a:gdLst>
                    <a:gd name="connsiteX0" fmla="*/ 0 w 4631"/>
                    <a:gd name="connsiteY0" fmla="*/ 0 h 407059"/>
                    <a:gd name="connsiteX1" fmla="*/ 4632 w 4631"/>
                    <a:gd name="connsiteY1" fmla="*/ 0 h 407059"/>
                    <a:gd name="connsiteX2" fmla="*/ 4632 w 4631"/>
                    <a:gd name="connsiteY2" fmla="*/ 407060 h 407059"/>
                    <a:gd name="connsiteX3" fmla="*/ 0 w 4631"/>
                    <a:gd name="connsiteY3" fmla="*/ 407060 h 407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1" h="407059">
                      <a:moveTo>
                        <a:pt x="0" y="0"/>
                      </a:moveTo>
                      <a:lnTo>
                        <a:pt x="4632" y="0"/>
                      </a:lnTo>
                      <a:lnTo>
                        <a:pt x="4632" y="407060"/>
                      </a:lnTo>
                      <a:lnTo>
                        <a:pt x="0" y="407060"/>
                      </a:lnTo>
                      <a:close/>
                    </a:path>
                  </a:pathLst>
                </a:custGeom>
                <a:solidFill>
                  <a:srgbClr val="C3C4C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7CF11CF-2BD2-D6B2-7EF1-DC89E91E4621}"/>
                  </a:ext>
                </a:extLst>
              </p:cNvPr>
              <p:cNvSpPr/>
              <p:nvPr/>
            </p:nvSpPr>
            <p:spPr>
              <a:xfrm>
                <a:off x="3921073" y="4713007"/>
                <a:ext cx="519746" cy="519764"/>
              </a:xfrm>
              <a:custGeom>
                <a:avLst/>
                <a:gdLst>
                  <a:gd name="connsiteX0" fmla="*/ 519747 w 519746"/>
                  <a:gd name="connsiteY0" fmla="*/ 259874 h 519764"/>
                  <a:gd name="connsiteX1" fmla="*/ 511912 w 519746"/>
                  <a:gd name="connsiteY1" fmla="*/ 248221 h 519764"/>
                  <a:gd name="connsiteX2" fmla="*/ 518669 w 519746"/>
                  <a:gd name="connsiteY2" fmla="*/ 235893 h 519764"/>
                  <a:gd name="connsiteX3" fmla="*/ 509793 w 519746"/>
                  <a:gd name="connsiteY3" fmla="*/ 225008 h 519764"/>
                  <a:gd name="connsiteX4" fmla="*/ 515364 w 519746"/>
                  <a:gd name="connsiteY4" fmla="*/ 212114 h 519764"/>
                  <a:gd name="connsiteX5" fmla="*/ 505538 w 519746"/>
                  <a:gd name="connsiteY5" fmla="*/ 202105 h 519764"/>
                  <a:gd name="connsiteX6" fmla="*/ 509903 w 519746"/>
                  <a:gd name="connsiteY6" fmla="*/ 188755 h 519764"/>
                  <a:gd name="connsiteX7" fmla="*/ 499164 w 519746"/>
                  <a:gd name="connsiteY7" fmla="*/ 179678 h 519764"/>
                  <a:gd name="connsiteX8" fmla="*/ 502269 w 519746"/>
                  <a:gd name="connsiteY8" fmla="*/ 165980 h 519764"/>
                  <a:gd name="connsiteX9" fmla="*/ 490744 w 519746"/>
                  <a:gd name="connsiteY9" fmla="*/ 157944 h 519764"/>
                  <a:gd name="connsiteX10" fmla="*/ 492552 w 519746"/>
                  <a:gd name="connsiteY10" fmla="*/ 144027 h 519764"/>
                  <a:gd name="connsiteX11" fmla="*/ 480352 w 519746"/>
                  <a:gd name="connsiteY11" fmla="*/ 137087 h 519764"/>
                  <a:gd name="connsiteX12" fmla="*/ 480863 w 519746"/>
                  <a:gd name="connsiteY12" fmla="*/ 123060 h 519764"/>
                  <a:gd name="connsiteX13" fmla="*/ 468061 w 519746"/>
                  <a:gd name="connsiteY13" fmla="*/ 117289 h 519764"/>
                  <a:gd name="connsiteX14" fmla="*/ 467275 w 519746"/>
                  <a:gd name="connsiteY14" fmla="*/ 103263 h 519764"/>
                  <a:gd name="connsiteX15" fmla="*/ 453998 w 519746"/>
                  <a:gd name="connsiteY15" fmla="*/ 98697 h 519764"/>
                  <a:gd name="connsiteX16" fmla="*/ 451934 w 519746"/>
                  <a:gd name="connsiteY16" fmla="*/ 84816 h 519764"/>
                  <a:gd name="connsiteX17" fmla="*/ 438291 w 519746"/>
                  <a:gd name="connsiteY17" fmla="*/ 81492 h 519764"/>
                  <a:gd name="connsiteX18" fmla="*/ 434967 w 519746"/>
                  <a:gd name="connsiteY18" fmla="*/ 67831 h 519764"/>
                  <a:gd name="connsiteX19" fmla="*/ 421068 w 519746"/>
                  <a:gd name="connsiteY19" fmla="*/ 65767 h 519764"/>
                  <a:gd name="connsiteX20" fmla="*/ 416502 w 519746"/>
                  <a:gd name="connsiteY20" fmla="*/ 52490 h 519764"/>
                  <a:gd name="connsiteX21" fmla="*/ 402476 w 519746"/>
                  <a:gd name="connsiteY21" fmla="*/ 51704 h 519764"/>
                  <a:gd name="connsiteX22" fmla="*/ 396705 w 519746"/>
                  <a:gd name="connsiteY22" fmla="*/ 38902 h 519764"/>
                  <a:gd name="connsiteX23" fmla="*/ 382678 w 519746"/>
                  <a:gd name="connsiteY23" fmla="*/ 39431 h 519764"/>
                  <a:gd name="connsiteX24" fmla="*/ 375756 w 519746"/>
                  <a:gd name="connsiteY24" fmla="*/ 27213 h 519764"/>
                  <a:gd name="connsiteX25" fmla="*/ 361821 w 519746"/>
                  <a:gd name="connsiteY25" fmla="*/ 29021 h 519764"/>
                  <a:gd name="connsiteX26" fmla="*/ 353785 w 519746"/>
                  <a:gd name="connsiteY26" fmla="*/ 17497 h 519764"/>
                  <a:gd name="connsiteX27" fmla="*/ 340087 w 519746"/>
                  <a:gd name="connsiteY27" fmla="*/ 20601 h 519764"/>
                  <a:gd name="connsiteX28" fmla="*/ 331010 w 519746"/>
                  <a:gd name="connsiteY28" fmla="*/ 9862 h 519764"/>
                  <a:gd name="connsiteX29" fmla="*/ 317660 w 519746"/>
                  <a:gd name="connsiteY29" fmla="*/ 14227 h 519764"/>
                  <a:gd name="connsiteX30" fmla="*/ 307633 w 519746"/>
                  <a:gd name="connsiteY30" fmla="*/ 4401 h 519764"/>
                  <a:gd name="connsiteX31" fmla="*/ 294757 w 519746"/>
                  <a:gd name="connsiteY31" fmla="*/ 9972 h 519764"/>
                  <a:gd name="connsiteX32" fmla="*/ 283853 w 519746"/>
                  <a:gd name="connsiteY32" fmla="*/ 1096 h 519764"/>
                  <a:gd name="connsiteX33" fmla="*/ 271526 w 519746"/>
                  <a:gd name="connsiteY33" fmla="*/ 7853 h 519764"/>
                  <a:gd name="connsiteX34" fmla="*/ 259873 w 519746"/>
                  <a:gd name="connsiteY34" fmla="*/ 0 h 519764"/>
                  <a:gd name="connsiteX35" fmla="*/ 248221 w 519746"/>
                  <a:gd name="connsiteY35" fmla="*/ 7853 h 519764"/>
                  <a:gd name="connsiteX36" fmla="*/ 235893 w 519746"/>
                  <a:gd name="connsiteY36" fmla="*/ 1096 h 519764"/>
                  <a:gd name="connsiteX37" fmla="*/ 225008 w 519746"/>
                  <a:gd name="connsiteY37" fmla="*/ 9972 h 519764"/>
                  <a:gd name="connsiteX38" fmla="*/ 212114 w 519746"/>
                  <a:gd name="connsiteY38" fmla="*/ 4383 h 519764"/>
                  <a:gd name="connsiteX39" fmla="*/ 202087 w 519746"/>
                  <a:gd name="connsiteY39" fmla="*/ 14227 h 519764"/>
                  <a:gd name="connsiteX40" fmla="*/ 188736 w 519746"/>
                  <a:gd name="connsiteY40" fmla="*/ 9862 h 519764"/>
                  <a:gd name="connsiteX41" fmla="*/ 179678 w 519746"/>
                  <a:gd name="connsiteY41" fmla="*/ 20583 h 519764"/>
                  <a:gd name="connsiteX42" fmla="*/ 165980 w 519746"/>
                  <a:gd name="connsiteY42" fmla="*/ 17497 h 519764"/>
                  <a:gd name="connsiteX43" fmla="*/ 157944 w 519746"/>
                  <a:gd name="connsiteY43" fmla="*/ 29021 h 519764"/>
                  <a:gd name="connsiteX44" fmla="*/ 144009 w 519746"/>
                  <a:gd name="connsiteY44" fmla="*/ 27194 h 519764"/>
                  <a:gd name="connsiteX45" fmla="*/ 137087 w 519746"/>
                  <a:gd name="connsiteY45" fmla="*/ 39413 h 519764"/>
                  <a:gd name="connsiteX46" fmla="*/ 123060 w 519746"/>
                  <a:gd name="connsiteY46" fmla="*/ 38902 h 519764"/>
                  <a:gd name="connsiteX47" fmla="*/ 117271 w 519746"/>
                  <a:gd name="connsiteY47" fmla="*/ 51704 h 519764"/>
                  <a:gd name="connsiteX48" fmla="*/ 103263 w 519746"/>
                  <a:gd name="connsiteY48" fmla="*/ 52490 h 519764"/>
                  <a:gd name="connsiteX49" fmla="*/ 98697 w 519746"/>
                  <a:gd name="connsiteY49" fmla="*/ 65767 h 519764"/>
                  <a:gd name="connsiteX50" fmla="*/ 84798 w 519746"/>
                  <a:gd name="connsiteY50" fmla="*/ 67831 h 519764"/>
                  <a:gd name="connsiteX51" fmla="*/ 81474 w 519746"/>
                  <a:gd name="connsiteY51" fmla="*/ 81474 h 519764"/>
                  <a:gd name="connsiteX52" fmla="*/ 67831 w 519746"/>
                  <a:gd name="connsiteY52" fmla="*/ 84798 h 519764"/>
                  <a:gd name="connsiteX53" fmla="*/ 65767 w 519746"/>
                  <a:gd name="connsiteY53" fmla="*/ 98697 h 519764"/>
                  <a:gd name="connsiteX54" fmla="*/ 52471 w 519746"/>
                  <a:gd name="connsiteY54" fmla="*/ 103263 h 519764"/>
                  <a:gd name="connsiteX55" fmla="*/ 51704 w 519746"/>
                  <a:gd name="connsiteY55" fmla="*/ 117289 h 519764"/>
                  <a:gd name="connsiteX56" fmla="*/ 38883 w 519746"/>
                  <a:gd name="connsiteY56" fmla="*/ 123060 h 519764"/>
                  <a:gd name="connsiteX57" fmla="*/ 39413 w 519746"/>
                  <a:gd name="connsiteY57" fmla="*/ 137087 h 519764"/>
                  <a:gd name="connsiteX58" fmla="*/ 27195 w 519746"/>
                  <a:gd name="connsiteY58" fmla="*/ 144027 h 519764"/>
                  <a:gd name="connsiteX59" fmla="*/ 29003 w 519746"/>
                  <a:gd name="connsiteY59" fmla="*/ 157944 h 519764"/>
                  <a:gd name="connsiteX60" fmla="*/ 17478 w 519746"/>
                  <a:gd name="connsiteY60" fmla="*/ 165980 h 519764"/>
                  <a:gd name="connsiteX61" fmla="*/ 20583 w 519746"/>
                  <a:gd name="connsiteY61" fmla="*/ 179678 h 519764"/>
                  <a:gd name="connsiteX62" fmla="*/ 9862 w 519746"/>
                  <a:gd name="connsiteY62" fmla="*/ 188755 h 519764"/>
                  <a:gd name="connsiteX63" fmla="*/ 14209 w 519746"/>
                  <a:gd name="connsiteY63" fmla="*/ 202105 h 519764"/>
                  <a:gd name="connsiteX64" fmla="*/ 4383 w 519746"/>
                  <a:gd name="connsiteY64" fmla="*/ 212132 h 519764"/>
                  <a:gd name="connsiteX65" fmla="*/ 9954 w 519746"/>
                  <a:gd name="connsiteY65" fmla="*/ 225008 h 519764"/>
                  <a:gd name="connsiteX66" fmla="*/ 1096 w 519746"/>
                  <a:gd name="connsiteY66" fmla="*/ 235911 h 519764"/>
                  <a:gd name="connsiteX67" fmla="*/ 7835 w 519746"/>
                  <a:gd name="connsiteY67" fmla="*/ 248221 h 519764"/>
                  <a:gd name="connsiteX68" fmla="*/ 0 w 519746"/>
                  <a:gd name="connsiteY68" fmla="*/ 259892 h 519764"/>
                  <a:gd name="connsiteX69" fmla="*/ 7835 w 519746"/>
                  <a:gd name="connsiteY69" fmla="*/ 271544 h 519764"/>
                  <a:gd name="connsiteX70" fmla="*/ 1096 w 519746"/>
                  <a:gd name="connsiteY70" fmla="*/ 283872 h 519764"/>
                  <a:gd name="connsiteX71" fmla="*/ 9954 w 519746"/>
                  <a:gd name="connsiteY71" fmla="*/ 294757 h 519764"/>
                  <a:gd name="connsiteX72" fmla="*/ 4383 w 519746"/>
                  <a:gd name="connsiteY72" fmla="*/ 307651 h 519764"/>
                  <a:gd name="connsiteX73" fmla="*/ 14209 w 519746"/>
                  <a:gd name="connsiteY73" fmla="*/ 317678 h 519764"/>
                  <a:gd name="connsiteX74" fmla="*/ 9862 w 519746"/>
                  <a:gd name="connsiteY74" fmla="*/ 331029 h 519764"/>
                  <a:gd name="connsiteX75" fmla="*/ 20583 w 519746"/>
                  <a:gd name="connsiteY75" fmla="*/ 340087 h 519764"/>
                  <a:gd name="connsiteX76" fmla="*/ 17478 w 519746"/>
                  <a:gd name="connsiteY76" fmla="*/ 353785 h 519764"/>
                  <a:gd name="connsiteX77" fmla="*/ 29003 w 519746"/>
                  <a:gd name="connsiteY77" fmla="*/ 361821 h 519764"/>
                  <a:gd name="connsiteX78" fmla="*/ 27195 w 519746"/>
                  <a:gd name="connsiteY78" fmla="*/ 375756 h 519764"/>
                  <a:gd name="connsiteX79" fmla="*/ 39413 w 519746"/>
                  <a:gd name="connsiteY79" fmla="*/ 382678 h 519764"/>
                  <a:gd name="connsiteX80" fmla="*/ 38883 w 519746"/>
                  <a:gd name="connsiteY80" fmla="*/ 396705 h 519764"/>
                  <a:gd name="connsiteX81" fmla="*/ 51686 w 519746"/>
                  <a:gd name="connsiteY81" fmla="*/ 402476 h 519764"/>
                  <a:gd name="connsiteX82" fmla="*/ 52471 w 519746"/>
                  <a:gd name="connsiteY82" fmla="*/ 416503 h 519764"/>
                  <a:gd name="connsiteX83" fmla="*/ 65767 w 519746"/>
                  <a:gd name="connsiteY83" fmla="*/ 421069 h 519764"/>
                  <a:gd name="connsiteX84" fmla="*/ 67813 w 519746"/>
                  <a:gd name="connsiteY84" fmla="*/ 434967 h 519764"/>
                  <a:gd name="connsiteX85" fmla="*/ 81474 w 519746"/>
                  <a:gd name="connsiteY85" fmla="*/ 438291 h 519764"/>
                  <a:gd name="connsiteX86" fmla="*/ 84798 w 519746"/>
                  <a:gd name="connsiteY86" fmla="*/ 451934 h 519764"/>
                  <a:gd name="connsiteX87" fmla="*/ 98679 w 519746"/>
                  <a:gd name="connsiteY87" fmla="*/ 453998 h 519764"/>
                  <a:gd name="connsiteX88" fmla="*/ 103263 w 519746"/>
                  <a:gd name="connsiteY88" fmla="*/ 467293 h 519764"/>
                  <a:gd name="connsiteX89" fmla="*/ 117271 w 519746"/>
                  <a:gd name="connsiteY89" fmla="*/ 468061 h 519764"/>
                  <a:gd name="connsiteX90" fmla="*/ 123042 w 519746"/>
                  <a:gd name="connsiteY90" fmla="*/ 480864 h 519764"/>
                  <a:gd name="connsiteX91" fmla="*/ 137087 w 519746"/>
                  <a:gd name="connsiteY91" fmla="*/ 480352 h 519764"/>
                  <a:gd name="connsiteX92" fmla="*/ 144009 w 519746"/>
                  <a:gd name="connsiteY92" fmla="*/ 492571 h 519764"/>
                  <a:gd name="connsiteX93" fmla="*/ 157944 w 519746"/>
                  <a:gd name="connsiteY93" fmla="*/ 490762 h 519764"/>
                  <a:gd name="connsiteX94" fmla="*/ 165962 w 519746"/>
                  <a:gd name="connsiteY94" fmla="*/ 502287 h 519764"/>
                  <a:gd name="connsiteX95" fmla="*/ 179660 w 519746"/>
                  <a:gd name="connsiteY95" fmla="*/ 499182 h 519764"/>
                  <a:gd name="connsiteX96" fmla="*/ 188736 w 519746"/>
                  <a:gd name="connsiteY96" fmla="*/ 509903 h 519764"/>
                  <a:gd name="connsiteX97" fmla="*/ 202087 w 519746"/>
                  <a:gd name="connsiteY97" fmla="*/ 505556 h 519764"/>
                  <a:gd name="connsiteX98" fmla="*/ 212114 w 519746"/>
                  <a:gd name="connsiteY98" fmla="*/ 515382 h 519764"/>
                  <a:gd name="connsiteX99" fmla="*/ 225008 w 519746"/>
                  <a:gd name="connsiteY99" fmla="*/ 509811 h 519764"/>
                  <a:gd name="connsiteX100" fmla="*/ 235893 w 519746"/>
                  <a:gd name="connsiteY100" fmla="*/ 518669 h 519764"/>
                  <a:gd name="connsiteX101" fmla="*/ 248221 w 519746"/>
                  <a:gd name="connsiteY101" fmla="*/ 511930 h 519764"/>
                  <a:gd name="connsiteX102" fmla="*/ 259873 w 519746"/>
                  <a:gd name="connsiteY102" fmla="*/ 519765 h 519764"/>
                  <a:gd name="connsiteX103" fmla="*/ 271526 w 519746"/>
                  <a:gd name="connsiteY103" fmla="*/ 511930 h 519764"/>
                  <a:gd name="connsiteX104" fmla="*/ 283853 w 519746"/>
                  <a:gd name="connsiteY104" fmla="*/ 518669 h 519764"/>
                  <a:gd name="connsiteX105" fmla="*/ 294757 w 519746"/>
                  <a:gd name="connsiteY105" fmla="*/ 509811 h 519764"/>
                  <a:gd name="connsiteX106" fmla="*/ 307633 w 519746"/>
                  <a:gd name="connsiteY106" fmla="*/ 515382 h 519764"/>
                  <a:gd name="connsiteX107" fmla="*/ 317660 w 519746"/>
                  <a:gd name="connsiteY107" fmla="*/ 505556 h 519764"/>
                  <a:gd name="connsiteX108" fmla="*/ 331010 w 519746"/>
                  <a:gd name="connsiteY108" fmla="*/ 509903 h 519764"/>
                  <a:gd name="connsiteX109" fmla="*/ 340069 w 519746"/>
                  <a:gd name="connsiteY109" fmla="*/ 499182 h 519764"/>
                  <a:gd name="connsiteX110" fmla="*/ 353785 w 519746"/>
                  <a:gd name="connsiteY110" fmla="*/ 502287 h 519764"/>
                  <a:gd name="connsiteX111" fmla="*/ 361803 w 519746"/>
                  <a:gd name="connsiteY111" fmla="*/ 490762 h 519764"/>
                  <a:gd name="connsiteX112" fmla="*/ 375738 w 519746"/>
                  <a:gd name="connsiteY112" fmla="*/ 492571 h 519764"/>
                  <a:gd name="connsiteX113" fmla="*/ 382660 w 519746"/>
                  <a:gd name="connsiteY113" fmla="*/ 480352 h 519764"/>
                  <a:gd name="connsiteX114" fmla="*/ 396686 w 519746"/>
                  <a:gd name="connsiteY114" fmla="*/ 480864 h 519764"/>
                  <a:gd name="connsiteX115" fmla="*/ 402458 w 519746"/>
                  <a:gd name="connsiteY115" fmla="*/ 468061 h 519764"/>
                  <a:gd name="connsiteX116" fmla="*/ 416484 w 519746"/>
                  <a:gd name="connsiteY116" fmla="*/ 467293 h 519764"/>
                  <a:gd name="connsiteX117" fmla="*/ 421050 w 519746"/>
                  <a:gd name="connsiteY117" fmla="*/ 453998 h 519764"/>
                  <a:gd name="connsiteX118" fmla="*/ 434949 w 519746"/>
                  <a:gd name="connsiteY118" fmla="*/ 451934 h 519764"/>
                  <a:gd name="connsiteX119" fmla="*/ 438273 w 519746"/>
                  <a:gd name="connsiteY119" fmla="*/ 438291 h 519764"/>
                  <a:gd name="connsiteX120" fmla="*/ 451916 w 519746"/>
                  <a:gd name="connsiteY120" fmla="*/ 434967 h 519764"/>
                  <a:gd name="connsiteX121" fmla="*/ 453979 w 519746"/>
                  <a:gd name="connsiteY121" fmla="*/ 421069 h 519764"/>
                  <a:gd name="connsiteX122" fmla="*/ 467275 w 519746"/>
                  <a:gd name="connsiteY122" fmla="*/ 416503 h 519764"/>
                  <a:gd name="connsiteX123" fmla="*/ 468043 w 519746"/>
                  <a:gd name="connsiteY123" fmla="*/ 402476 h 519764"/>
                  <a:gd name="connsiteX124" fmla="*/ 480863 w 519746"/>
                  <a:gd name="connsiteY124" fmla="*/ 396705 h 519764"/>
                  <a:gd name="connsiteX125" fmla="*/ 480334 w 519746"/>
                  <a:gd name="connsiteY125" fmla="*/ 382678 h 519764"/>
                  <a:gd name="connsiteX126" fmla="*/ 492552 w 519746"/>
                  <a:gd name="connsiteY126" fmla="*/ 375756 h 519764"/>
                  <a:gd name="connsiteX127" fmla="*/ 490744 w 519746"/>
                  <a:gd name="connsiteY127" fmla="*/ 361821 h 519764"/>
                  <a:gd name="connsiteX128" fmla="*/ 502269 w 519746"/>
                  <a:gd name="connsiteY128" fmla="*/ 353785 h 519764"/>
                  <a:gd name="connsiteX129" fmla="*/ 499164 w 519746"/>
                  <a:gd name="connsiteY129" fmla="*/ 340087 h 519764"/>
                  <a:gd name="connsiteX130" fmla="*/ 509903 w 519746"/>
                  <a:gd name="connsiteY130" fmla="*/ 331029 h 519764"/>
                  <a:gd name="connsiteX131" fmla="*/ 505538 w 519746"/>
                  <a:gd name="connsiteY131" fmla="*/ 317678 h 519764"/>
                  <a:gd name="connsiteX132" fmla="*/ 515364 w 519746"/>
                  <a:gd name="connsiteY132" fmla="*/ 307651 h 519764"/>
                  <a:gd name="connsiteX133" fmla="*/ 509793 w 519746"/>
                  <a:gd name="connsiteY133" fmla="*/ 294757 h 519764"/>
                  <a:gd name="connsiteX134" fmla="*/ 518669 w 519746"/>
                  <a:gd name="connsiteY134" fmla="*/ 283872 h 519764"/>
                  <a:gd name="connsiteX135" fmla="*/ 511912 w 519746"/>
                  <a:gd name="connsiteY135" fmla="*/ 271544 h 519764"/>
                  <a:gd name="connsiteX136" fmla="*/ 519747 w 519746"/>
                  <a:gd name="connsiteY136" fmla="*/ 259874 h 519764"/>
                  <a:gd name="connsiteX137" fmla="*/ 259873 w 519746"/>
                  <a:gd name="connsiteY137" fmla="*/ 475494 h 519764"/>
                  <a:gd name="connsiteX138" fmla="*/ 44253 w 519746"/>
                  <a:gd name="connsiteY138" fmla="*/ 259874 h 519764"/>
                  <a:gd name="connsiteX139" fmla="*/ 259873 w 519746"/>
                  <a:gd name="connsiteY139" fmla="*/ 44253 h 519764"/>
                  <a:gd name="connsiteX140" fmla="*/ 475494 w 519746"/>
                  <a:gd name="connsiteY140" fmla="*/ 259874 h 519764"/>
                  <a:gd name="connsiteX141" fmla="*/ 259873 w 519746"/>
                  <a:gd name="connsiteY141" fmla="*/ 475494 h 5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519746" h="519764">
                    <a:moveTo>
                      <a:pt x="519747" y="259874"/>
                    </a:moveTo>
                    <a:cubicBezTo>
                      <a:pt x="519747" y="255910"/>
                      <a:pt x="512094" y="252148"/>
                      <a:pt x="511912" y="248221"/>
                    </a:cubicBezTo>
                    <a:cubicBezTo>
                      <a:pt x="511729" y="244258"/>
                      <a:pt x="519016" y="239820"/>
                      <a:pt x="518669" y="235893"/>
                    </a:cubicBezTo>
                    <a:cubicBezTo>
                      <a:pt x="518304" y="231948"/>
                      <a:pt x="510341" y="228898"/>
                      <a:pt x="509793" y="225008"/>
                    </a:cubicBezTo>
                    <a:cubicBezTo>
                      <a:pt x="509245" y="221082"/>
                      <a:pt x="516094" y="215986"/>
                      <a:pt x="515364" y="212114"/>
                    </a:cubicBezTo>
                    <a:cubicBezTo>
                      <a:pt x="514651" y="208224"/>
                      <a:pt x="506433" y="205923"/>
                      <a:pt x="505538" y="202105"/>
                    </a:cubicBezTo>
                    <a:cubicBezTo>
                      <a:pt x="504643" y="198234"/>
                      <a:pt x="510962" y="192517"/>
                      <a:pt x="509903" y="188755"/>
                    </a:cubicBezTo>
                    <a:cubicBezTo>
                      <a:pt x="508807" y="184938"/>
                      <a:pt x="500424" y="183403"/>
                      <a:pt x="499164" y="179678"/>
                    </a:cubicBezTo>
                    <a:cubicBezTo>
                      <a:pt x="497922" y="175934"/>
                      <a:pt x="503693" y="169651"/>
                      <a:pt x="502269" y="165980"/>
                    </a:cubicBezTo>
                    <a:cubicBezTo>
                      <a:pt x="500844" y="162291"/>
                      <a:pt x="492333" y="161560"/>
                      <a:pt x="490744" y="157944"/>
                    </a:cubicBezTo>
                    <a:cubicBezTo>
                      <a:pt x="489137" y="154328"/>
                      <a:pt x="494324" y="147552"/>
                      <a:pt x="492552" y="144027"/>
                    </a:cubicBezTo>
                    <a:cubicBezTo>
                      <a:pt x="490799" y="140484"/>
                      <a:pt x="482252" y="140539"/>
                      <a:pt x="480352" y="137087"/>
                    </a:cubicBezTo>
                    <a:cubicBezTo>
                      <a:pt x="478416" y="133653"/>
                      <a:pt x="482927" y="126403"/>
                      <a:pt x="480863" y="123060"/>
                    </a:cubicBezTo>
                    <a:cubicBezTo>
                      <a:pt x="478782" y="119700"/>
                      <a:pt x="470289" y="120540"/>
                      <a:pt x="468061" y="117289"/>
                    </a:cubicBezTo>
                    <a:cubicBezTo>
                      <a:pt x="465814" y="114038"/>
                      <a:pt x="469650" y="106404"/>
                      <a:pt x="467275" y="103263"/>
                    </a:cubicBezTo>
                    <a:cubicBezTo>
                      <a:pt x="464901" y="100121"/>
                      <a:pt x="456518" y="101747"/>
                      <a:pt x="453998" y="98697"/>
                    </a:cubicBezTo>
                    <a:cubicBezTo>
                      <a:pt x="451477" y="95665"/>
                      <a:pt x="454601" y="87720"/>
                      <a:pt x="451934" y="84816"/>
                    </a:cubicBezTo>
                    <a:cubicBezTo>
                      <a:pt x="449267" y="81894"/>
                      <a:pt x="441067" y="84268"/>
                      <a:pt x="438291" y="81492"/>
                    </a:cubicBezTo>
                    <a:cubicBezTo>
                      <a:pt x="435497" y="78698"/>
                      <a:pt x="437871" y="70497"/>
                      <a:pt x="434967" y="67831"/>
                    </a:cubicBezTo>
                    <a:cubicBezTo>
                      <a:pt x="432045" y="65183"/>
                      <a:pt x="424100" y="68288"/>
                      <a:pt x="421068" y="65767"/>
                    </a:cubicBezTo>
                    <a:cubicBezTo>
                      <a:pt x="418037" y="63247"/>
                      <a:pt x="419644" y="54864"/>
                      <a:pt x="416502" y="52490"/>
                    </a:cubicBezTo>
                    <a:cubicBezTo>
                      <a:pt x="413361" y="50115"/>
                      <a:pt x="405745" y="53951"/>
                      <a:pt x="402476" y="51704"/>
                    </a:cubicBezTo>
                    <a:cubicBezTo>
                      <a:pt x="399225" y="49476"/>
                      <a:pt x="400065" y="40984"/>
                      <a:pt x="396705" y="38902"/>
                    </a:cubicBezTo>
                    <a:cubicBezTo>
                      <a:pt x="393362" y="36819"/>
                      <a:pt x="386112" y="41349"/>
                      <a:pt x="382678" y="39431"/>
                    </a:cubicBezTo>
                    <a:cubicBezTo>
                      <a:pt x="379226" y="37514"/>
                      <a:pt x="379281" y="28966"/>
                      <a:pt x="375756" y="27213"/>
                    </a:cubicBezTo>
                    <a:cubicBezTo>
                      <a:pt x="372213" y="25441"/>
                      <a:pt x="365419" y="30610"/>
                      <a:pt x="361821" y="29021"/>
                    </a:cubicBezTo>
                    <a:cubicBezTo>
                      <a:pt x="358223" y="27432"/>
                      <a:pt x="357474" y="18921"/>
                      <a:pt x="353785" y="17497"/>
                    </a:cubicBezTo>
                    <a:cubicBezTo>
                      <a:pt x="350114" y="16072"/>
                      <a:pt x="343831" y="21843"/>
                      <a:pt x="340087" y="20601"/>
                    </a:cubicBezTo>
                    <a:cubicBezTo>
                      <a:pt x="336361" y="19341"/>
                      <a:pt x="334827" y="10940"/>
                      <a:pt x="331010" y="9862"/>
                    </a:cubicBezTo>
                    <a:cubicBezTo>
                      <a:pt x="327230" y="8785"/>
                      <a:pt x="321513" y="15122"/>
                      <a:pt x="317660" y="14227"/>
                    </a:cubicBezTo>
                    <a:cubicBezTo>
                      <a:pt x="313842" y="13333"/>
                      <a:pt x="311523" y="5114"/>
                      <a:pt x="307633" y="4401"/>
                    </a:cubicBezTo>
                    <a:cubicBezTo>
                      <a:pt x="303779" y="3671"/>
                      <a:pt x="298684" y="10520"/>
                      <a:pt x="294757" y="9972"/>
                    </a:cubicBezTo>
                    <a:cubicBezTo>
                      <a:pt x="290867" y="9442"/>
                      <a:pt x="287799" y="1461"/>
                      <a:pt x="283853" y="1096"/>
                    </a:cubicBezTo>
                    <a:cubicBezTo>
                      <a:pt x="279945" y="749"/>
                      <a:pt x="275489" y="8036"/>
                      <a:pt x="271526" y="7853"/>
                    </a:cubicBezTo>
                    <a:cubicBezTo>
                      <a:pt x="267617" y="7671"/>
                      <a:pt x="263837" y="0"/>
                      <a:pt x="259873" y="0"/>
                    </a:cubicBezTo>
                    <a:cubicBezTo>
                      <a:pt x="255910" y="0"/>
                      <a:pt x="252130" y="7671"/>
                      <a:pt x="248221" y="7853"/>
                    </a:cubicBezTo>
                    <a:cubicBezTo>
                      <a:pt x="244258" y="8018"/>
                      <a:pt x="239802" y="749"/>
                      <a:pt x="235893" y="1096"/>
                    </a:cubicBezTo>
                    <a:cubicBezTo>
                      <a:pt x="231948" y="1461"/>
                      <a:pt x="228898" y="9424"/>
                      <a:pt x="225008" y="9972"/>
                    </a:cubicBezTo>
                    <a:cubicBezTo>
                      <a:pt x="221081" y="10502"/>
                      <a:pt x="215968" y="3671"/>
                      <a:pt x="212114" y="4383"/>
                    </a:cubicBezTo>
                    <a:cubicBezTo>
                      <a:pt x="208224" y="5114"/>
                      <a:pt x="205923" y="13333"/>
                      <a:pt x="202087" y="14227"/>
                    </a:cubicBezTo>
                    <a:cubicBezTo>
                      <a:pt x="198233" y="15122"/>
                      <a:pt x="192517" y="8785"/>
                      <a:pt x="188736" y="9862"/>
                    </a:cubicBezTo>
                    <a:cubicBezTo>
                      <a:pt x="184938" y="10940"/>
                      <a:pt x="183403" y="19341"/>
                      <a:pt x="179678" y="20583"/>
                    </a:cubicBezTo>
                    <a:cubicBezTo>
                      <a:pt x="175934" y="21843"/>
                      <a:pt x="169651" y="16072"/>
                      <a:pt x="165980" y="17497"/>
                    </a:cubicBezTo>
                    <a:cubicBezTo>
                      <a:pt x="162291" y="18921"/>
                      <a:pt x="161542" y="27432"/>
                      <a:pt x="157944" y="29021"/>
                    </a:cubicBezTo>
                    <a:cubicBezTo>
                      <a:pt x="154328" y="30610"/>
                      <a:pt x="147534" y="25441"/>
                      <a:pt x="144009" y="27194"/>
                    </a:cubicBezTo>
                    <a:cubicBezTo>
                      <a:pt x="140484" y="28966"/>
                      <a:pt x="140520" y="37495"/>
                      <a:pt x="137087" y="39413"/>
                    </a:cubicBezTo>
                    <a:cubicBezTo>
                      <a:pt x="133635" y="41349"/>
                      <a:pt x="126403" y="36819"/>
                      <a:pt x="123060" y="38902"/>
                    </a:cubicBezTo>
                    <a:cubicBezTo>
                      <a:pt x="119700" y="40984"/>
                      <a:pt x="120522" y="49476"/>
                      <a:pt x="117271" y="51704"/>
                    </a:cubicBezTo>
                    <a:cubicBezTo>
                      <a:pt x="114020" y="53933"/>
                      <a:pt x="106404" y="50115"/>
                      <a:pt x="103263" y="52490"/>
                    </a:cubicBezTo>
                    <a:cubicBezTo>
                      <a:pt x="100103" y="54864"/>
                      <a:pt x="101728" y="63247"/>
                      <a:pt x="98697" y="65767"/>
                    </a:cubicBezTo>
                    <a:cubicBezTo>
                      <a:pt x="95665" y="68288"/>
                      <a:pt x="87720" y="65165"/>
                      <a:pt x="84798" y="67831"/>
                    </a:cubicBezTo>
                    <a:cubicBezTo>
                      <a:pt x="81894" y="70479"/>
                      <a:pt x="84250" y="78680"/>
                      <a:pt x="81474" y="81474"/>
                    </a:cubicBezTo>
                    <a:cubicBezTo>
                      <a:pt x="78680" y="84268"/>
                      <a:pt x="70479" y="81876"/>
                      <a:pt x="67831" y="84798"/>
                    </a:cubicBezTo>
                    <a:cubicBezTo>
                      <a:pt x="65165" y="87720"/>
                      <a:pt x="68288" y="95665"/>
                      <a:pt x="65767" y="98697"/>
                    </a:cubicBezTo>
                    <a:cubicBezTo>
                      <a:pt x="63247" y="101728"/>
                      <a:pt x="54864" y="100121"/>
                      <a:pt x="52471" y="103263"/>
                    </a:cubicBezTo>
                    <a:cubicBezTo>
                      <a:pt x="50097" y="106404"/>
                      <a:pt x="53933" y="114038"/>
                      <a:pt x="51704" y="117289"/>
                    </a:cubicBezTo>
                    <a:cubicBezTo>
                      <a:pt x="49476" y="120522"/>
                      <a:pt x="40965" y="119700"/>
                      <a:pt x="38883" y="123060"/>
                    </a:cubicBezTo>
                    <a:cubicBezTo>
                      <a:pt x="36820" y="126403"/>
                      <a:pt x="41331" y="133653"/>
                      <a:pt x="39413" y="137087"/>
                    </a:cubicBezTo>
                    <a:cubicBezTo>
                      <a:pt x="37495" y="140539"/>
                      <a:pt x="28948" y="140484"/>
                      <a:pt x="27195" y="144027"/>
                    </a:cubicBezTo>
                    <a:cubicBezTo>
                      <a:pt x="25441" y="147534"/>
                      <a:pt x="30610" y="154328"/>
                      <a:pt x="29003" y="157944"/>
                    </a:cubicBezTo>
                    <a:cubicBezTo>
                      <a:pt x="27414" y="161542"/>
                      <a:pt x="18903" y="162291"/>
                      <a:pt x="17478" y="165980"/>
                    </a:cubicBezTo>
                    <a:cubicBezTo>
                      <a:pt x="16054" y="169651"/>
                      <a:pt x="21825" y="175934"/>
                      <a:pt x="20583" y="179678"/>
                    </a:cubicBezTo>
                    <a:cubicBezTo>
                      <a:pt x="19341" y="183403"/>
                      <a:pt x="10922" y="184938"/>
                      <a:pt x="9862" y="188755"/>
                    </a:cubicBezTo>
                    <a:cubicBezTo>
                      <a:pt x="8785" y="192535"/>
                      <a:pt x="15122" y="198252"/>
                      <a:pt x="14209" y="202105"/>
                    </a:cubicBezTo>
                    <a:cubicBezTo>
                      <a:pt x="13314" y="205923"/>
                      <a:pt x="5095" y="208224"/>
                      <a:pt x="4383" y="212132"/>
                    </a:cubicBezTo>
                    <a:cubicBezTo>
                      <a:pt x="3653" y="215986"/>
                      <a:pt x="10502" y="221082"/>
                      <a:pt x="9954" y="225008"/>
                    </a:cubicBezTo>
                    <a:cubicBezTo>
                      <a:pt x="9424" y="228916"/>
                      <a:pt x="1443" y="231967"/>
                      <a:pt x="1096" y="235911"/>
                    </a:cubicBezTo>
                    <a:cubicBezTo>
                      <a:pt x="731" y="239820"/>
                      <a:pt x="8018" y="244258"/>
                      <a:pt x="7835" y="248221"/>
                    </a:cubicBezTo>
                    <a:cubicBezTo>
                      <a:pt x="7652" y="252148"/>
                      <a:pt x="0" y="255928"/>
                      <a:pt x="0" y="259892"/>
                    </a:cubicBezTo>
                    <a:cubicBezTo>
                      <a:pt x="0" y="263855"/>
                      <a:pt x="7652" y="267617"/>
                      <a:pt x="7835" y="271544"/>
                    </a:cubicBezTo>
                    <a:cubicBezTo>
                      <a:pt x="8018" y="275507"/>
                      <a:pt x="731" y="279964"/>
                      <a:pt x="1096" y="283872"/>
                    </a:cubicBezTo>
                    <a:cubicBezTo>
                      <a:pt x="1443" y="287817"/>
                      <a:pt x="9424" y="290867"/>
                      <a:pt x="9954" y="294757"/>
                    </a:cubicBezTo>
                    <a:cubicBezTo>
                      <a:pt x="10502" y="298684"/>
                      <a:pt x="3653" y="303779"/>
                      <a:pt x="4383" y="307651"/>
                    </a:cubicBezTo>
                    <a:cubicBezTo>
                      <a:pt x="5095" y="311541"/>
                      <a:pt x="13314" y="313842"/>
                      <a:pt x="14209" y="317678"/>
                    </a:cubicBezTo>
                    <a:cubicBezTo>
                      <a:pt x="15122" y="321532"/>
                      <a:pt x="8785" y="327248"/>
                      <a:pt x="9862" y="331029"/>
                    </a:cubicBezTo>
                    <a:cubicBezTo>
                      <a:pt x="10922" y="334828"/>
                      <a:pt x="19341" y="336361"/>
                      <a:pt x="20583" y="340087"/>
                    </a:cubicBezTo>
                    <a:cubicBezTo>
                      <a:pt x="21825" y="343831"/>
                      <a:pt x="16054" y="350114"/>
                      <a:pt x="17478" y="353785"/>
                    </a:cubicBezTo>
                    <a:cubicBezTo>
                      <a:pt x="18903" y="357474"/>
                      <a:pt x="27414" y="358223"/>
                      <a:pt x="29003" y="361821"/>
                    </a:cubicBezTo>
                    <a:cubicBezTo>
                      <a:pt x="30592" y="365437"/>
                      <a:pt x="25423" y="372232"/>
                      <a:pt x="27195" y="375756"/>
                    </a:cubicBezTo>
                    <a:cubicBezTo>
                      <a:pt x="28948" y="379281"/>
                      <a:pt x="37495" y="379244"/>
                      <a:pt x="39413" y="382678"/>
                    </a:cubicBezTo>
                    <a:cubicBezTo>
                      <a:pt x="41331" y="386130"/>
                      <a:pt x="36820" y="393362"/>
                      <a:pt x="38883" y="396705"/>
                    </a:cubicBezTo>
                    <a:cubicBezTo>
                      <a:pt x="40965" y="400065"/>
                      <a:pt x="49458" y="399225"/>
                      <a:pt x="51686" y="402476"/>
                    </a:cubicBezTo>
                    <a:cubicBezTo>
                      <a:pt x="53933" y="405745"/>
                      <a:pt x="50097" y="413361"/>
                      <a:pt x="52471" y="416503"/>
                    </a:cubicBezTo>
                    <a:cubicBezTo>
                      <a:pt x="54846" y="419644"/>
                      <a:pt x="63229" y="418036"/>
                      <a:pt x="65767" y="421069"/>
                    </a:cubicBezTo>
                    <a:cubicBezTo>
                      <a:pt x="68270" y="424100"/>
                      <a:pt x="65146" y="432045"/>
                      <a:pt x="67813" y="434967"/>
                    </a:cubicBezTo>
                    <a:cubicBezTo>
                      <a:pt x="70479" y="437871"/>
                      <a:pt x="78680" y="435497"/>
                      <a:pt x="81474" y="438291"/>
                    </a:cubicBezTo>
                    <a:cubicBezTo>
                      <a:pt x="84250" y="441085"/>
                      <a:pt x="81876" y="449286"/>
                      <a:pt x="84798" y="451934"/>
                    </a:cubicBezTo>
                    <a:cubicBezTo>
                      <a:pt x="87702" y="454600"/>
                      <a:pt x="95647" y="451477"/>
                      <a:pt x="98679" y="453998"/>
                    </a:cubicBezTo>
                    <a:cubicBezTo>
                      <a:pt x="101710" y="456518"/>
                      <a:pt x="100103" y="464901"/>
                      <a:pt x="103263" y="467293"/>
                    </a:cubicBezTo>
                    <a:cubicBezTo>
                      <a:pt x="106386" y="469668"/>
                      <a:pt x="114020" y="465833"/>
                      <a:pt x="117271" y="468061"/>
                    </a:cubicBezTo>
                    <a:cubicBezTo>
                      <a:pt x="120522" y="470289"/>
                      <a:pt x="119682" y="478781"/>
                      <a:pt x="123042" y="480864"/>
                    </a:cubicBezTo>
                    <a:cubicBezTo>
                      <a:pt x="126384" y="482946"/>
                      <a:pt x="133635" y="478434"/>
                      <a:pt x="137087" y="480352"/>
                    </a:cubicBezTo>
                    <a:cubicBezTo>
                      <a:pt x="140520" y="482270"/>
                      <a:pt x="140466" y="490799"/>
                      <a:pt x="144009" y="492571"/>
                    </a:cubicBezTo>
                    <a:cubicBezTo>
                      <a:pt x="147534" y="494324"/>
                      <a:pt x="154310" y="489155"/>
                      <a:pt x="157944" y="490762"/>
                    </a:cubicBezTo>
                    <a:cubicBezTo>
                      <a:pt x="161542" y="492352"/>
                      <a:pt x="162272" y="500844"/>
                      <a:pt x="165962" y="502287"/>
                    </a:cubicBezTo>
                    <a:cubicBezTo>
                      <a:pt x="169633" y="503712"/>
                      <a:pt x="175915" y="497922"/>
                      <a:pt x="179660" y="499182"/>
                    </a:cubicBezTo>
                    <a:cubicBezTo>
                      <a:pt x="183385" y="500424"/>
                      <a:pt x="184919" y="508825"/>
                      <a:pt x="188736" y="509903"/>
                    </a:cubicBezTo>
                    <a:cubicBezTo>
                      <a:pt x="192517" y="510980"/>
                      <a:pt x="198233" y="504643"/>
                      <a:pt x="202087" y="505556"/>
                    </a:cubicBezTo>
                    <a:cubicBezTo>
                      <a:pt x="205923" y="506451"/>
                      <a:pt x="208224" y="514670"/>
                      <a:pt x="212114" y="515382"/>
                    </a:cubicBezTo>
                    <a:cubicBezTo>
                      <a:pt x="215968" y="516094"/>
                      <a:pt x="221063" y="509263"/>
                      <a:pt x="225008" y="509811"/>
                    </a:cubicBezTo>
                    <a:cubicBezTo>
                      <a:pt x="228898" y="510341"/>
                      <a:pt x="231948" y="518304"/>
                      <a:pt x="235893" y="518669"/>
                    </a:cubicBezTo>
                    <a:cubicBezTo>
                      <a:pt x="239802" y="519035"/>
                      <a:pt x="244258" y="511747"/>
                      <a:pt x="248221" y="511930"/>
                    </a:cubicBezTo>
                    <a:cubicBezTo>
                      <a:pt x="252130" y="512113"/>
                      <a:pt x="255910" y="519765"/>
                      <a:pt x="259873" y="519765"/>
                    </a:cubicBezTo>
                    <a:cubicBezTo>
                      <a:pt x="263837" y="519765"/>
                      <a:pt x="267617" y="512113"/>
                      <a:pt x="271526" y="511930"/>
                    </a:cubicBezTo>
                    <a:cubicBezTo>
                      <a:pt x="275489" y="511747"/>
                      <a:pt x="279945" y="519035"/>
                      <a:pt x="283853" y="518669"/>
                    </a:cubicBezTo>
                    <a:cubicBezTo>
                      <a:pt x="287799" y="518304"/>
                      <a:pt x="290867" y="510341"/>
                      <a:pt x="294757" y="509811"/>
                    </a:cubicBezTo>
                    <a:cubicBezTo>
                      <a:pt x="298666" y="509263"/>
                      <a:pt x="303761" y="516094"/>
                      <a:pt x="307633" y="515382"/>
                    </a:cubicBezTo>
                    <a:cubicBezTo>
                      <a:pt x="311523" y="514670"/>
                      <a:pt x="313842" y="506451"/>
                      <a:pt x="317660" y="505556"/>
                    </a:cubicBezTo>
                    <a:cubicBezTo>
                      <a:pt x="321513" y="504643"/>
                      <a:pt x="327230" y="510980"/>
                      <a:pt x="331010" y="509903"/>
                    </a:cubicBezTo>
                    <a:cubicBezTo>
                      <a:pt x="334809" y="508825"/>
                      <a:pt x="336343" y="500424"/>
                      <a:pt x="340069" y="499182"/>
                    </a:cubicBezTo>
                    <a:cubicBezTo>
                      <a:pt x="343831" y="497922"/>
                      <a:pt x="350096" y="503693"/>
                      <a:pt x="353785" y="502287"/>
                    </a:cubicBezTo>
                    <a:cubicBezTo>
                      <a:pt x="357456" y="500844"/>
                      <a:pt x="358205" y="492352"/>
                      <a:pt x="361803" y="490762"/>
                    </a:cubicBezTo>
                    <a:cubicBezTo>
                      <a:pt x="365419" y="489155"/>
                      <a:pt x="372213" y="494324"/>
                      <a:pt x="375738" y="492571"/>
                    </a:cubicBezTo>
                    <a:cubicBezTo>
                      <a:pt x="379263" y="490799"/>
                      <a:pt x="379226" y="482270"/>
                      <a:pt x="382660" y="480352"/>
                    </a:cubicBezTo>
                    <a:cubicBezTo>
                      <a:pt x="386112" y="478434"/>
                      <a:pt x="393362" y="482946"/>
                      <a:pt x="396686" y="480864"/>
                    </a:cubicBezTo>
                    <a:cubicBezTo>
                      <a:pt x="400047" y="478781"/>
                      <a:pt x="399225" y="470289"/>
                      <a:pt x="402458" y="468061"/>
                    </a:cubicBezTo>
                    <a:cubicBezTo>
                      <a:pt x="405709" y="465833"/>
                      <a:pt x="413343" y="469668"/>
                      <a:pt x="416484" y="467293"/>
                    </a:cubicBezTo>
                    <a:cubicBezTo>
                      <a:pt x="419644" y="464901"/>
                      <a:pt x="418018" y="456518"/>
                      <a:pt x="421050" y="453998"/>
                    </a:cubicBezTo>
                    <a:cubicBezTo>
                      <a:pt x="424082" y="451477"/>
                      <a:pt x="432026" y="454600"/>
                      <a:pt x="434949" y="451934"/>
                    </a:cubicBezTo>
                    <a:cubicBezTo>
                      <a:pt x="437871" y="449286"/>
                      <a:pt x="435497" y="441085"/>
                      <a:pt x="438273" y="438291"/>
                    </a:cubicBezTo>
                    <a:cubicBezTo>
                      <a:pt x="441067" y="435515"/>
                      <a:pt x="449267" y="437871"/>
                      <a:pt x="451916" y="434967"/>
                    </a:cubicBezTo>
                    <a:cubicBezTo>
                      <a:pt x="454582" y="432045"/>
                      <a:pt x="451459" y="424100"/>
                      <a:pt x="453979" y="421069"/>
                    </a:cubicBezTo>
                    <a:cubicBezTo>
                      <a:pt x="456500" y="418036"/>
                      <a:pt x="464883" y="419662"/>
                      <a:pt x="467275" y="416503"/>
                    </a:cubicBezTo>
                    <a:cubicBezTo>
                      <a:pt x="469650" y="413361"/>
                      <a:pt x="465814" y="405745"/>
                      <a:pt x="468043" y="402476"/>
                    </a:cubicBezTo>
                    <a:cubicBezTo>
                      <a:pt x="470271" y="399243"/>
                      <a:pt x="478763" y="400065"/>
                      <a:pt x="480863" y="396705"/>
                    </a:cubicBezTo>
                    <a:cubicBezTo>
                      <a:pt x="482927" y="393362"/>
                      <a:pt x="478416" y="386130"/>
                      <a:pt x="480334" y="382678"/>
                    </a:cubicBezTo>
                    <a:cubicBezTo>
                      <a:pt x="482252" y="379244"/>
                      <a:pt x="490781" y="379281"/>
                      <a:pt x="492552" y="375756"/>
                    </a:cubicBezTo>
                    <a:cubicBezTo>
                      <a:pt x="494306" y="372232"/>
                      <a:pt x="489137" y="365437"/>
                      <a:pt x="490744" y="361821"/>
                    </a:cubicBezTo>
                    <a:cubicBezTo>
                      <a:pt x="492333" y="358223"/>
                      <a:pt x="500844" y="357474"/>
                      <a:pt x="502269" y="353785"/>
                    </a:cubicBezTo>
                    <a:cubicBezTo>
                      <a:pt x="503693" y="350114"/>
                      <a:pt x="497922" y="343850"/>
                      <a:pt x="499164" y="340087"/>
                    </a:cubicBezTo>
                    <a:cubicBezTo>
                      <a:pt x="500424" y="336361"/>
                      <a:pt x="508807" y="334828"/>
                      <a:pt x="509903" y="331029"/>
                    </a:cubicBezTo>
                    <a:cubicBezTo>
                      <a:pt x="510962" y="327248"/>
                      <a:pt x="504643" y="321532"/>
                      <a:pt x="505538" y="317678"/>
                    </a:cubicBezTo>
                    <a:cubicBezTo>
                      <a:pt x="506433" y="313842"/>
                      <a:pt x="514651" y="311541"/>
                      <a:pt x="515364" y="307651"/>
                    </a:cubicBezTo>
                    <a:cubicBezTo>
                      <a:pt x="516094" y="303779"/>
                      <a:pt x="509245" y="298684"/>
                      <a:pt x="509793" y="294757"/>
                    </a:cubicBezTo>
                    <a:cubicBezTo>
                      <a:pt x="510341" y="290867"/>
                      <a:pt x="518304" y="287817"/>
                      <a:pt x="518669" y="283872"/>
                    </a:cubicBezTo>
                    <a:cubicBezTo>
                      <a:pt x="519016" y="279964"/>
                      <a:pt x="511729" y="275507"/>
                      <a:pt x="511912" y="271544"/>
                    </a:cubicBezTo>
                    <a:cubicBezTo>
                      <a:pt x="512094" y="267617"/>
                      <a:pt x="519747" y="263837"/>
                      <a:pt x="519747" y="259874"/>
                    </a:cubicBezTo>
                    <a:close/>
                    <a:moveTo>
                      <a:pt x="259873" y="475494"/>
                    </a:moveTo>
                    <a:cubicBezTo>
                      <a:pt x="140776" y="475494"/>
                      <a:pt x="44253" y="378971"/>
                      <a:pt x="44253" y="259874"/>
                    </a:cubicBezTo>
                    <a:cubicBezTo>
                      <a:pt x="44253" y="140794"/>
                      <a:pt x="140776" y="44253"/>
                      <a:pt x="259873" y="44253"/>
                    </a:cubicBezTo>
                    <a:cubicBezTo>
                      <a:pt x="378952" y="44253"/>
                      <a:pt x="475494" y="140794"/>
                      <a:pt x="475494" y="259874"/>
                    </a:cubicBezTo>
                    <a:cubicBezTo>
                      <a:pt x="475494" y="378971"/>
                      <a:pt x="378952" y="475494"/>
                      <a:pt x="259873" y="475494"/>
                    </a:cubicBezTo>
                    <a:close/>
                  </a:path>
                </a:pathLst>
              </a:custGeom>
              <a:solidFill>
                <a:srgbClr val="302928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37CC0ACD-6B02-DAA7-4CC5-14EB17EBF581}"/>
                  </a:ext>
                </a:extLst>
              </p:cNvPr>
              <p:cNvSpPr/>
              <p:nvPr/>
            </p:nvSpPr>
            <p:spPr>
              <a:xfrm>
                <a:off x="3965326" y="4757260"/>
                <a:ext cx="431241" cy="431241"/>
              </a:xfrm>
              <a:custGeom>
                <a:avLst/>
                <a:gdLst>
                  <a:gd name="connsiteX0" fmla="*/ 215621 w 431241"/>
                  <a:gd name="connsiteY0" fmla="*/ 0 h 431241"/>
                  <a:gd name="connsiteX1" fmla="*/ 0 w 431241"/>
                  <a:gd name="connsiteY1" fmla="*/ 215621 h 431241"/>
                  <a:gd name="connsiteX2" fmla="*/ 215621 w 431241"/>
                  <a:gd name="connsiteY2" fmla="*/ 431241 h 431241"/>
                  <a:gd name="connsiteX3" fmla="*/ 431241 w 431241"/>
                  <a:gd name="connsiteY3" fmla="*/ 215621 h 431241"/>
                  <a:gd name="connsiteX4" fmla="*/ 215621 w 431241"/>
                  <a:gd name="connsiteY4" fmla="*/ 0 h 431241"/>
                  <a:gd name="connsiteX5" fmla="*/ 215621 w 431241"/>
                  <a:gd name="connsiteY5" fmla="*/ 413635 h 431241"/>
                  <a:gd name="connsiteX6" fmla="*/ 17624 w 431241"/>
                  <a:gd name="connsiteY6" fmla="*/ 215621 h 431241"/>
                  <a:gd name="connsiteX7" fmla="*/ 215621 w 431241"/>
                  <a:gd name="connsiteY7" fmla="*/ 17624 h 431241"/>
                  <a:gd name="connsiteX8" fmla="*/ 413617 w 431241"/>
                  <a:gd name="connsiteY8" fmla="*/ 215621 h 431241"/>
                  <a:gd name="connsiteX9" fmla="*/ 215621 w 431241"/>
                  <a:gd name="connsiteY9" fmla="*/ 413635 h 4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1241" h="431241">
                    <a:moveTo>
                      <a:pt x="215621" y="0"/>
                    </a:moveTo>
                    <a:cubicBezTo>
                      <a:pt x="96523" y="0"/>
                      <a:pt x="0" y="96541"/>
                      <a:pt x="0" y="215621"/>
                    </a:cubicBezTo>
                    <a:cubicBezTo>
                      <a:pt x="0" y="334718"/>
                      <a:pt x="96523" y="431241"/>
                      <a:pt x="215621" y="431241"/>
                    </a:cubicBezTo>
                    <a:cubicBezTo>
                      <a:pt x="334700" y="431241"/>
                      <a:pt x="431241" y="334718"/>
                      <a:pt x="431241" y="215621"/>
                    </a:cubicBezTo>
                    <a:cubicBezTo>
                      <a:pt x="431241" y="96541"/>
                      <a:pt x="334700" y="0"/>
                      <a:pt x="215621" y="0"/>
                    </a:cubicBezTo>
                    <a:close/>
                    <a:moveTo>
                      <a:pt x="215621" y="413635"/>
                    </a:moveTo>
                    <a:cubicBezTo>
                      <a:pt x="106258" y="413635"/>
                      <a:pt x="17624" y="324983"/>
                      <a:pt x="17624" y="215621"/>
                    </a:cubicBezTo>
                    <a:cubicBezTo>
                      <a:pt x="17624" y="106276"/>
                      <a:pt x="106258" y="17624"/>
                      <a:pt x="215621" y="17624"/>
                    </a:cubicBezTo>
                    <a:cubicBezTo>
                      <a:pt x="324965" y="17624"/>
                      <a:pt x="413617" y="106276"/>
                      <a:pt x="413617" y="215621"/>
                    </a:cubicBezTo>
                    <a:cubicBezTo>
                      <a:pt x="413617" y="324983"/>
                      <a:pt x="324965" y="413635"/>
                      <a:pt x="215621" y="413635"/>
                    </a:cubicBezTo>
                    <a:close/>
                  </a:path>
                </a:pathLst>
              </a:custGeom>
              <a:solidFill>
                <a:srgbClr val="72727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C2885ED1-EC67-BE13-638F-72512CAA754B}"/>
                  </a:ext>
                </a:extLst>
              </p:cNvPr>
              <p:cNvSpPr/>
              <p:nvPr/>
            </p:nvSpPr>
            <p:spPr>
              <a:xfrm>
                <a:off x="4149259" y="4941193"/>
                <a:ext cx="63374" cy="63374"/>
              </a:xfrm>
              <a:custGeom>
                <a:avLst/>
                <a:gdLst>
                  <a:gd name="connsiteX0" fmla="*/ 63375 w 63374"/>
                  <a:gd name="connsiteY0" fmla="*/ 31688 h 63374"/>
                  <a:gd name="connsiteX1" fmla="*/ 31687 w 63374"/>
                  <a:gd name="connsiteY1" fmla="*/ 63375 h 63374"/>
                  <a:gd name="connsiteX2" fmla="*/ 0 w 63374"/>
                  <a:gd name="connsiteY2" fmla="*/ 31688 h 63374"/>
                  <a:gd name="connsiteX3" fmla="*/ 31687 w 63374"/>
                  <a:gd name="connsiteY3" fmla="*/ 0 h 63374"/>
                  <a:gd name="connsiteX4" fmla="*/ 63375 w 63374"/>
                  <a:gd name="connsiteY4" fmla="*/ 31688 h 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74" h="63374">
                    <a:moveTo>
                      <a:pt x="63375" y="31688"/>
                    </a:moveTo>
                    <a:cubicBezTo>
                      <a:pt x="63375" y="49184"/>
                      <a:pt x="49184" y="63375"/>
                      <a:pt x="31687" y="63375"/>
                    </a:cubicBezTo>
                    <a:cubicBezTo>
                      <a:pt x="14191" y="63375"/>
                      <a:pt x="0" y="49184"/>
                      <a:pt x="0" y="31688"/>
                    </a:cubicBezTo>
                    <a:cubicBezTo>
                      <a:pt x="0" y="14191"/>
                      <a:pt x="14191" y="0"/>
                      <a:pt x="31687" y="0"/>
                    </a:cubicBezTo>
                    <a:cubicBezTo>
                      <a:pt x="49184" y="0"/>
                      <a:pt x="63375" y="14191"/>
                      <a:pt x="63375" y="31688"/>
                    </a:cubicBezTo>
                    <a:close/>
                  </a:path>
                </a:pathLst>
              </a:custGeom>
              <a:solidFill>
                <a:srgbClr val="9B999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E9103454-91A0-01C1-803F-C44A26BFAF7E}"/>
                  </a:ext>
                </a:extLst>
              </p:cNvPr>
              <p:cNvSpPr/>
              <p:nvPr/>
            </p:nvSpPr>
            <p:spPr>
              <a:xfrm>
                <a:off x="4160546" y="4952827"/>
                <a:ext cx="42335" cy="42335"/>
              </a:xfrm>
              <a:custGeom>
                <a:avLst/>
                <a:gdLst>
                  <a:gd name="connsiteX0" fmla="*/ 42335 w 42335"/>
                  <a:gd name="connsiteY0" fmla="*/ 21167 h 42335"/>
                  <a:gd name="connsiteX1" fmla="*/ 21168 w 42335"/>
                  <a:gd name="connsiteY1" fmla="*/ 42335 h 42335"/>
                  <a:gd name="connsiteX2" fmla="*/ 0 w 42335"/>
                  <a:gd name="connsiteY2" fmla="*/ 21167 h 42335"/>
                  <a:gd name="connsiteX3" fmla="*/ 21168 w 42335"/>
                  <a:gd name="connsiteY3" fmla="*/ 0 h 42335"/>
                  <a:gd name="connsiteX4" fmla="*/ 42335 w 42335"/>
                  <a:gd name="connsiteY4" fmla="*/ 21167 h 4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335" h="42335">
                    <a:moveTo>
                      <a:pt x="42335" y="21167"/>
                    </a:moveTo>
                    <a:cubicBezTo>
                      <a:pt x="42335" y="32856"/>
                      <a:pt x="32875" y="42335"/>
                      <a:pt x="21168" y="42335"/>
                    </a:cubicBezTo>
                    <a:cubicBezTo>
                      <a:pt x="9479" y="42335"/>
                      <a:pt x="0" y="32856"/>
                      <a:pt x="0" y="21167"/>
                    </a:cubicBezTo>
                    <a:cubicBezTo>
                      <a:pt x="0" y="9479"/>
                      <a:pt x="9479" y="0"/>
                      <a:pt x="21168" y="0"/>
                    </a:cubicBezTo>
                    <a:cubicBezTo>
                      <a:pt x="32875" y="0"/>
                      <a:pt x="42335" y="9479"/>
                      <a:pt x="42335" y="21167"/>
                    </a:cubicBezTo>
                    <a:close/>
                  </a:path>
                </a:pathLst>
              </a:custGeom>
              <a:solidFill>
                <a:srgbClr val="C3C4C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2559A4A5-290D-8A3B-77E2-E726DD8BD3E4}"/>
                </a:ext>
              </a:extLst>
            </p:cNvPr>
            <p:cNvSpPr/>
            <p:nvPr/>
          </p:nvSpPr>
          <p:spPr>
            <a:xfrm>
              <a:off x="3572091" y="4592430"/>
              <a:ext cx="117691" cy="398129"/>
            </a:xfrm>
            <a:custGeom>
              <a:avLst/>
              <a:gdLst>
                <a:gd name="connsiteX0" fmla="*/ 45203 w 117691"/>
                <a:gd name="connsiteY0" fmla="*/ 0 h 398129"/>
                <a:gd name="connsiteX1" fmla="*/ 110 w 117691"/>
                <a:gd name="connsiteY1" fmla="*/ 0 h 398129"/>
                <a:gd name="connsiteX2" fmla="*/ 0 w 117691"/>
                <a:gd name="connsiteY2" fmla="*/ 18 h 398129"/>
                <a:gd name="connsiteX3" fmla="*/ 78315 w 117691"/>
                <a:gd name="connsiteY3" fmla="*/ 398129 h 398129"/>
                <a:gd name="connsiteX4" fmla="*/ 117691 w 117691"/>
                <a:gd name="connsiteY4" fmla="*/ 390751 h 39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691" h="398129">
                  <a:moveTo>
                    <a:pt x="45203" y="0"/>
                  </a:moveTo>
                  <a:lnTo>
                    <a:pt x="110" y="0"/>
                  </a:lnTo>
                  <a:lnTo>
                    <a:pt x="0" y="18"/>
                  </a:lnTo>
                  <a:lnTo>
                    <a:pt x="78315" y="398129"/>
                  </a:lnTo>
                  <a:lnTo>
                    <a:pt x="117691" y="390751"/>
                  </a:lnTo>
                  <a:close/>
                </a:path>
              </a:pathLst>
            </a:custGeom>
            <a:solidFill>
              <a:srgbClr val="23B0C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5700F5AA-904E-4E54-6062-51FA397315B6}"/>
                </a:ext>
              </a:extLst>
            </p:cNvPr>
            <p:cNvSpPr/>
            <p:nvPr/>
          </p:nvSpPr>
          <p:spPr>
            <a:xfrm rot="-1187092">
              <a:off x="4090993" y="4500485"/>
              <a:ext cx="25385" cy="493205"/>
            </a:xfrm>
            <a:custGeom>
              <a:avLst/>
              <a:gdLst>
                <a:gd name="connsiteX0" fmla="*/ 0 w 25385"/>
                <a:gd name="connsiteY0" fmla="*/ 0 h 493205"/>
                <a:gd name="connsiteX1" fmla="*/ 25386 w 25385"/>
                <a:gd name="connsiteY1" fmla="*/ 0 h 493205"/>
                <a:gd name="connsiteX2" fmla="*/ 25386 w 25385"/>
                <a:gd name="connsiteY2" fmla="*/ 493206 h 493205"/>
                <a:gd name="connsiteX3" fmla="*/ 0 w 25385"/>
                <a:gd name="connsiteY3" fmla="*/ 493206 h 49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5" h="493205">
                  <a:moveTo>
                    <a:pt x="0" y="0"/>
                  </a:moveTo>
                  <a:lnTo>
                    <a:pt x="25386" y="0"/>
                  </a:lnTo>
                  <a:lnTo>
                    <a:pt x="25386" y="493206"/>
                  </a:lnTo>
                  <a:lnTo>
                    <a:pt x="0" y="493206"/>
                  </a:lnTo>
                  <a:close/>
                </a:path>
              </a:pathLst>
            </a:custGeom>
            <a:solidFill>
              <a:srgbClr val="23B0C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8E8ED4A2-7596-CCFB-2544-35466037791C}"/>
                </a:ext>
              </a:extLst>
            </p:cNvPr>
            <p:cNvSpPr/>
            <p:nvPr/>
          </p:nvSpPr>
          <p:spPr>
            <a:xfrm>
              <a:off x="3359685" y="4646144"/>
              <a:ext cx="266959" cy="341493"/>
            </a:xfrm>
            <a:custGeom>
              <a:avLst/>
              <a:gdLst>
                <a:gd name="connsiteX0" fmla="*/ 266868 w 266959"/>
                <a:gd name="connsiteY0" fmla="*/ 26884 h 341493"/>
                <a:gd name="connsiteX1" fmla="*/ 256166 w 266959"/>
                <a:gd name="connsiteY1" fmla="*/ 0 h 341493"/>
                <a:gd name="connsiteX2" fmla="*/ 0 w 266959"/>
                <a:gd name="connsiteY2" fmla="*/ 325805 h 341493"/>
                <a:gd name="connsiteX3" fmla="*/ 19962 w 266959"/>
                <a:gd name="connsiteY3" fmla="*/ 341494 h 341493"/>
                <a:gd name="connsiteX4" fmla="*/ 266960 w 266959"/>
                <a:gd name="connsiteY4" fmla="*/ 27322 h 341493"/>
                <a:gd name="connsiteX5" fmla="*/ 266868 w 266959"/>
                <a:gd name="connsiteY5" fmla="*/ 26884 h 34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959" h="341493">
                  <a:moveTo>
                    <a:pt x="266868" y="26884"/>
                  </a:moveTo>
                  <a:cubicBezTo>
                    <a:pt x="264987" y="18903"/>
                    <a:pt x="262047" y="7543"/>
                    <a:pt x="256166" y="0"/>
                  </a:cubicBezTo>
                  <a:lnTo>
                    <a:pt x="0" y="325805"/>
                  </a:lnTo>
                  <a:lnTo>
                    <a:pt x="19962" y="341494"/>
                  </a:lnTo>
                  <a:lnTo>
                    <a:pt x="266960" y="27322"/>
                  </a:lnTo>
                  <a:cubicBezTo>
                    <a:pt x="266942" y="27177"/>
                    <a:pt x="266905" y="27030"/>
                    <a:pt x="266868" y="26884"/>
                  </a:cubicBezTo>
                  <a:close/>
                </a:path>
              </a:pathLst>
            </a:custGeom>
            <a:solidFill>
              <a:srgbClr val="23B0C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66D32E69-10E7-EC1D-7204-4BC4F79BAD75}"/>
                </a:ext>
              </a:extLst>
            </p:cNvPr>
            <p:cNvSpPr/>
            <p:nvPr/>
          </p:nvSpPr>
          <p:spPr>
            <a:xfrm>
              <a:off x="3613111" y="4629743"/>
              <a:ext cx="457016" cy="44731"/>
            </a:xfrm>
            <a:custGeom>
              <a:avLst/>
              <a:gdLst>
                <a:gd name="connsiteX0" fmla="*/ 0 w 457016"/>
                <a:gd name="connsiteY0" fmla="*/ 0 h 44731"/>
                <a:gd name="connsiteX1" fmla="*/ 457017 w 457016"/>
                <a:gd name="connsiteY1" fmla="*/ 0 h 44731"/>
                <a:gd name="connsiteX2" fmla="*/ 457017 w 457016"/>
                <a:gd name="connsiteY2" fmla="*/ 44731 h 44731"/>
                <a:gd name="connsiteX3" fmla="*/ 0 w 457016"/>
                <a:gd name="connsiteY3" fmla="*/ 44731 h 4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016" h="44731">
                  <a:moveTo>
                    <a:pt x="0" y="0"/>
                  </a:moveTo>
                  <a:lnTo>
                    <a:pt x="457017" y="0"/>
                  </a:lnTo>
                  <a:lnTo>
                    <a:pt x="457017" y="44731"/>
                  </a:lnTo>
                  <a:lnTo>
                    <a:pt x="0" y="44731"/>
                  </a:lnTo>
                  <a:close/>
                </a:path>
              </a:pathLst>
            </a:custGeom>
            <a:solidFill>
              <a:srgbClr val="23B0C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FF3AD295-01BB-9DEF-207A-44C612E3B915}"/>
                </a:ext>
              </a:extLst>
            </p:cNvPr>
            <p:cNvSpPr/>
            <p:nvPr/>
          </p:nvSpPr>
          <p:spPr>
            <a:xfrm>
              <a:off x="3359685" y="4971839"/>
              <a:ext cx="312638" cy="13633"/>
            </a:xfrm>
            <a:custGeom>
              <a:avLst/>
              <a:gdLst>
                <a:gd name="connsiteX0" fmla="*/ 0 w 312638"/>
                <a:gd name="connsiteY0" fmla="*/ 0 h 13633"/>
                <a:gd name="connsiteX1" fmla="*/ 312639 w 312638"/>
                <a:gd name="connsiteY1" fmla="*/ 0 h 13633"/>
                <a:gd name="connsiteX2" fmla="*/ 312639 w 312638"/>
                <a:gd name="connsiteY2" fmla="*/ 13634 h 13633"/>
                <a:gd name="connsiteX3" fmla="*/ 0 w 312638"/>
                <a:gd name="connsiteY3" fmla="*/ 13634 h 1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638" h="13633">
                  <a:moveTo>
                    <a:pt x="0" y="0"/>
                  </a:moveTo>
                  <a:lnTo>
                    <a:pt x="312639" y="0"/>
                  </a:lnTo>
                  <a:lnTo>
                    <a:pt x="312639" y="13634"/>
                  </a:lnTo>
                  <a:lnTo>
                    <a:pt x="0" y="13634"/>
                  </a:lnTo>
                  <a:close/>
                </a:path>
              </a:pathLst>
            </a:custGeom>
            <a:solidFill>
              <a:srgbClr val="23B0C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DF7B115B-F375-44E1-A233-42038C2B7900}"/>
                </a:ext>
              </a:extLst>
            </p:cNvPr>
            <p:cNvSpPr/>
            <p:nvPr/>
          </p:nvSpPr>
          <p:spPr>
            <a:xfrm rot="-2037899">
              <a:off x="3626932" y="4827478"/>
              <a:ext cx="502655" cy="25156"/>
            </a:xfrm>
            <a:custGeom>
              <a:avLst/>
              <a:gdLst>
                <a:gd name="connsiteX0" fmla="*/ 0 w 502655"/>
                <a:gd name="connsiteY0" fmla="*/ 0 h 25156"/>
                <a:gd name="connsiteX1" fmla="*/ 502656 w 502655"/>
                <a:gd name="connsiteY1" fmla="*/ 0 h 25156"/>
                <a:gd name="connsiteX2" fmla="*/ 502656 w 502655"/>
                <a:gd name="connsiteY2" fmla="*/ 25157 h 25156"/>
                <a:gd name="connsiteX3" fmla="*/ 0 w 502655"/>
                <a:gd name="connsiteY3" fmla="*/ 25157 h 2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655" h="25156">
                  <a:moveTo>
                    <a:pt x="0" y="0"/>
                  </a:moveTo>
                  <a:lnTo>
                    <a:pt x="502656" y="0"/>
                  </a:lnTo>
                  <a:lnTo>
                    <a:pt x="502656" y="25157"/>
                  </a:lnTo>
                  <a:lnTo>
                    <a:pt x="0" y="25157"/>
                  </a:lnTo>
                  <a:close/>
                </a:path>
              </a:pathLst>
            </a:custGeom>
            <a:solidFill>
              <a:srgbClr val="23B0C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89B4C8F4-8F39-CEA8-5299-DEBD7355C844}"/>
                </a:ext>
              </a:extLst>
            </p:cNvPr>
            <p:cNvSpPr/>
            <p:nvPr/>
          </p:nvSpPr>
          <p:spPr>
            <a:xfrm>
              <a:off x="3607395" y="4914474"/>
              <a:ext cx="129872" cy="129872"/>
            </a:xfrm>
            <a:custGeom>
              <a:avLst/>
              <a:gdLst>
                <a:gd name="connsiteX0" fmla="*/ 129873 w 129872"/>
                <a:gd name="connsiteY0" fmla="*/ 64945 h 129872"/>
                <a:gd name="connsiteX1" fmla="*/ 64927 w 129872"/>
                <a:gd name="connsiteY1" fmla="*/ 129873 h 129872"/>
                <a:gd name="connsiteX2" fmla="*/ 0 w 129872"/>
                <a:gd name="connsiteY2" fmla="*/ 64945 h 129872"/>
                <a:gd name="connsiteX3" fmla="*/ 64927 w 129872"/>
                <a:gd name="connsiteY3" fmla="*/ 0 h 129872"/>
                <a:gd name="connsiteX4" fmla="*/ 129873 w 129872"/>
                <a:gd name="connsiteY4" fmla="*/ 64945 h 12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72" h="129872">
                  <a:moveTo>
                    <a:pt x="129873" y="64945"/>
                  </a:moveTo>
                  <a:cubicBezTo>
                    <a:pt x="129873" y="100797"/>
                    <a:pt x="100797" y="129873"/>
                    <a:pt x="64927" y="129873"/>
                  </a:cubicBezTo>
                  <a:cubicBezTo>
                    <a:pt x="29076" y="129873"/>
                    <a:pt x="0" y="100815"/>
                    <a:pt x="0" y="64945"/>
                  </a:cubicBezTo>
                  <a:cubicBezTo>
                    <a:pt x="0" y="29076"/>
                    <a:pt x="29076" y="0"/>
                    <a:pt x="64927" y="0"/>
                  </a:cubicBezTo>
                  <a:cubicBezTo>
                    <a:pt x="100797" y="0"/>
                    <a:pt x="129873" y="29076"/>
                    <a:pt x="129873" y="64945"/>
                  </a:cubicBezTo>
                  <a:close/>
                </a:path>
              </a:pathLst>
            </a:custGeom>
            <a:solidFill>
              <a:srgbClr val="1F140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8A13A5EE-CDCB-E883-6839-AE563EF4514D}"/>
                </a:ext>
              </a:extLst>
            </p:cNvPr>
            <p:cNvSpPr/>
            <p:nvPr/>
          </p:nvSpPr>
          <p:spPr>
            <a:xfrm>
              <a:off x="3620179" y="4927897"/>
              <a:ext cx="104285" cy="104303"/>
            </a:xfrm>
            <a:custGeom>
              <a:avLst/>
              <a:gdLst>
                <a:gd name="connsiteX0" fmla="*/ 104285 w 104285"/>
                <a:gd name="connsiteY0" fmla="*/ 52143 h 104303"/>
                <a:gd name="connsiteX1" fmla="*/ 52143 w 104285"/>
                <a:gd name="connsiteY1" fmla="*/ 104304 h 104303"/>
                <a:gd name="connsiteX2" fmla="*/ 0 w 104285"/>
                <a:gd name="connsiteY2" fmla="*/ 52143 h 104303"/>
                <a:gd name="connsiteX3" fmla="*/ 52143 w 104285"/>
                <a:gd name="connsiteY3" fmla="*/ 0 h 104303"/>
                <a:gd name="connsiteX4" fmla="*/ 104285 w 104285"/>
                <a:gd name="connsiteY4" fmla="*/ 52143 h 10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285" h="104303">
                  <a:moveTo>
                    <a:pt x="104285" y="52143"/>
                  </a:moveTo>
                  <a:cubicBezTo>
                    <a:pt x="104285" y="80945"/>
                    <a:pt x="80944" y="104304"/>
                    <a:pt x="52143" y="104304"/>
                  </a:cubicBezTo>
                  <a:cubicBezTo>
                    <a:pt x="23341" y="104304"/>
                    <a:pt x="0" y="80945"/>
                    <a:pt x="0" y="52143"/>
                  </a:cubicBezTo>
                  <a:cubicBezTo>
                    <a:pt x="0" y="23359"/>
                    <a:pt x="23359" y="0"/>
                    <a:pt x="52143" y="0"/>
                  </a:cubicBezTo>
                  <a:cubicBezTo>
                    <a:pt x="80944" y="0"/>
                    <a:pt x="104285" y="23359"/>
                    <a:pt x="104285" y="52143"/>
                  </a:cubicBezTo>
                  <a:close/>
                </a:path>
              </a:pathLst>
            </a:custGeom>
            <a:solidFill>
              <a:srgbClr val="43404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8546BD8E-CA74-B374-D9C1-F781B04F505F}"/>
                </a:ext>
              </a:extLst>
            </p:cNvPr>
            <p:cNvSpPr/>
            <p:nvPr/>
          </p:nvSpPr>
          <p:spPr>
            <a:xfrm>
              <a:off x="3482764" y="4507386"/>
              <a:ext cx="186835" cy="59336"/>
            </a:xfrm>
            <a:custGeom>
              <a:avLst/>
              <a:gdLst>
                <a:gd name="connsiteX0" fmla="*/ 24345 w 186835"/>
                <a:gd name="connsiteY0" fmla="*/ 1598 h 59336"/>
                <a:gd name="connsiteX1" fmla="*/ 0 w 186835"/>
                <a:gd name="connsiteY1" fmla="*/ 32737 h 59336"/>
                <a:gd name="connsiteX2" fmla="*/ 43650 w 186835"/>
                <a:gd name="connsiteY2" fmla="*/ 58453 h 59336"/>
                <a:gd name="connsiteX3" fmla="*/ 177194 w 186835"/>
                <a:gd name="connsiteY3" fmla="*/ 45011 h 59336"/>
                <a:gd name="connsiteX4" fmla="*/ 186180 w 186835"/>
                <a:gd name="connsiteY4" fmla="*/ 32518 h 59336"/>
                <a:gd name="connsiteX5" fmla="*/ 176792 w 186835"/>
                <a:gd name="connsiteY5" fmla="*/ 13597 h 59336"/>
                <a:gd name="connsiteX6" fmla="*/ 154967 w 186835"/>
                <a:gd name="connsiteY6" fmla="*/ 13378 h 59336"/>
                <a:gd name="connsiteX7" fmla="*/ 132119 w 186835"/>
                <a:gd name="connsiteY7" fmla="*/ 14894 h 59336"/>
                <a:gd name="connsiteX8" fmla="*/ 80579 w 186835"/>
                <a:gd name="connsiteY8" fmla="*/ 11369 h 59336"/>
                <a:gd name="connsiteX9" fmla="*/ 24345 w 186835"/>
                <a:gd name="connsiteY9" fmla="*/ 1598 h 5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835" h="59336">
                  <a:moveTo>
                    <a:pt x="24345" y="1598"/>
                  </a:moveTo>
                  <a:cubicBezTo>
                    <a:pt x="24345" y="1598"/>
                    <a:pt x="603" y="10018"/>
                    <a:pt x="0" y="32737"/>
                  </a:cubicBezTo>
                  <a:cubicBezTo>
                    <a:pt x="0" y="32737"/>
                    <a:pt x="0" y="65028"/>
                    <a:pt x="43650" y="58453"/>
                  </a:cubicBezTo>
                  <a:cubicBezTo>
                    <a:pt x="43650" y="58453"/>
                    <a:pt x="176847" y="45029"/>
                    <a:pt x="177194" y="45011"/>
                  </a:cubicBezTo>
                  <a:cubicBezTo>
                    <a:pt x="180628" y="44664"/>
                    <a:pt x="185339" y="35094"/>
                    <a:pt x="186180" y="32518"/>
                  </a:cubicBezTo>
                  <a:cubicBezTo>
                    <a:pt x="188663" y="24793"/>
                    <a:pt x="183787" y="16702"/>
                    <a:pt x="176792" y="13597"/>
                  </a:cubicBezTo>
                  <a:cubicBezTo>
                    <a:pt x="169852" y="10511"/>
                    <a:pt x="162145" y="12337"/>
                    <a:pt x="154967" y="13378"/>
                  </a:cubicBezTo>
                  <a:cubicBezTo>
                    <a:pt x="147406" y="14492"/>
                    <a:pt x="139772" y="14839"/>
                    <a:pt x="132119" y="14894"/>
                  </a:cubicBezTo>
                  <a:cubicBezTo>
                    <a:pt x="114951" y="15022"/>
                    <a:pt x="97327" y="15771"/>
                    <a:pt x="80579" y="11369"/>
                  </a:cubicBezTo>
                  <a:cubicBezTo>
                    <a:pt x="61603" y="6347"/>
                    <a:pt x="44636" y="-3954"/>
                    <a:pt x="24345" y="1598"/>
                  </a:cubicBezTo>
                  <a:close/>
                </a:path>
              </a:pathLst>
            </a:custGeom>
            <a:solidFill>
              <a:srgbClr val="1F140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D9917F8B-E378-0766-328B-876D726AF4BF}"/>
                </a:ext>
              </a:extLst>
            </p:cNvPr>
            <p:cNvSpPr/>
            <p:nvPr/>
          </p:nvSpPr>
          <p:spPr>
            <a:xfrm rot="-1143061">
              <a:off x="4020695" y="4510102"/>
              <a:ext cx="32707" cy="108574"/>
            </a:xfrm>
            <a:custGeom>
              <a:avLst/>
              <a:gdLst>
                <a:gd name="connsiteX0" fmla="*/ 0 w 32707"/>
                <a:gd name="connsiteY0" fmla="*/ 0 h 108574"/>
                <a:gd name="connsiteX1" fmla="*/ 32707 w 32707"/>
                <a:gd name="connsiteY1" fmla="*/ 0 h 108574"/>
                <a:gd name="connsiteX2" fmla="*/ 32707 w 32707"/>
                <a:gd name="connsiteY2" fmla="*/ 108574 h 108574"/>
                <a:gd name="connsiteX3" fmla="*/ 0 w 32707"/>
                <a:gd name="connsiteY3" fmla="*/ 108574 h 10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07" h="108574">
                  <a:moveTo>
                    <a:pt x="0" y="0"/>
                  </a:moveTo>
                  <a:lnTo>
                    <a:pt x="32707" y="0"/>
                  </a:lnTo>
                  <a:lnTo>
                    <a:pt x="32707" y="108574"/>
                  </a:lnTo>
                  <a:lnTo>
                    <a:pt x="0" y="108574"/>
                  </a:lnTo>
                  <a:close/>
                </a:path>
              </a:pathLst>
            </a:custGeom>
            <a:solidFill>
              <a:srgbClr val="1997A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0CBD10C2-3B76-3179-81C7-B5F005ED42B6}"/>
                </a:ext>
              </a:extLst>
            </p:cNvPr>
            <p:cNvSpPr/>
            <p:nvPr/>
          </p:nvSpPr>
          <p:spPr>
            <a:xfrm rot="-1089028">
              <a:off x="3999300" y="4486021"/>
              <a:ext cx="68686" cy="26696"/>
            </a:xfrm>
            <a:custGeom>
              <a:avLst/>
              <a:gdLst>
                <a:gd name="connsiteX0" fmla="*/ 0 w 68686"/>
                <a:gd name="connsiteY0" fmla="*/ 0 h 26696"/>
                <a:gd name="connsiteX1" fmla="*/ 68686 w 68686"/>
                <a:gd name="connsiteY1" fmla="*/ 0 h 26696"/>
                <a:gd name="connsiteX2" fmla="*/ 68686 w 68686"/>
                <a:gd name="connsiteY2" fmla="*/ 26697 h 26696"/>
                <a:gd name="connsiteX3" fmla="*/ 0 w 68686"/>
                <a:gd name="connsiteY3" fmla="*/ 26697 h 2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686" h="26696">
                  <a:moveTo>
                    <a:pt x="0" y="0"/>
                  </a:moveTo>
                  <a:lnTo>
                    <a:pt x="68686" y="0"/>
                  </a:lnTo>
                  <a:lnTo>
                    <a:pt x="68686" y="26697"/>
                  </a:lnTo>
                  <a:lnTo>
                    <a:pt x="0" y="26697"/>
                  </a:lnTo>
                  <a:close/>
                </a:path>
              </a:pathLst>
            </a:custGeom>
            <a:solidFill>
              <a:srgbClr val="43404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41CC4DF5-DF56-CCBD-41D9-C6B42E3AC96A}"/>
                </a:ext>
              </a:extLst>
            </p:cNvPr>
            <p:cNvSpPr/>
            <p:nvPr/>
          </p:nvSpPr>
          <p:spPr>
            <a:xfrm>
              <a:off x="4056644" y="4467014"/>
              <a:ext cx="41476" cy="41458"/>
            </a:xfrm>
            <a:custGeom>
              <a:avLst/>
              <a:gdLst>
                <a:gd name="connsiteX0" fmla="*/ 41477 w 41476"/>
                <a:gd name="connsiteY0" fmla="*/ 20729 h 41458"/>
                <a:gd name="connsiteX1" fmla="*/ 20747 w 41476"/>
                <a:gd name="connsiteY1" fmla="*/ 41458 h 41458"/>
                <a:gd name="connsiteX2" fmla="*/ 20747 w 41476"/>
                <a:gd name="connsiteY2" fmla="*/ 41458 h 41458"/>
                <a:gd name="connsiteX3" fmla="*/ 0 w 41476"/>
                <a:gd name="connsiteY3" fmla="*/ 20729 h 41458"/>
                <a:gd name="connsiteX4" fmla="*/ 0 w 41476"/>
                <a:gd name="connsiteY4" fmla="*/ 20729 h 41458"/>
                <a:gd name="connsiteX5" fmla="*/ 20747 w 41476"/>
                <a:gd name="connsiteY5" fmla="*/ 0 h 41458"/>
                <a:gd name="connsiteX6" fmla="*/ 20747 w 41476"/>
                <a:gd name="connsiteY6" fmla="*/ 0 h 41458"/>
                <a:gd name="connsiteX7" fmla="*/ 41477 w 41476"/>
                <a:gd name="connsiteY7" fmla="*/ 20729 h 41458"/>
                <a:gd name="connsiteX8" fmla="*/ 41477 w 41476"/>
                <a:gd name="connsiteY8" fmla="*/ 20729 h 4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476" h="41458">
                  <a:moveTo>
                    <a:pt x="41477" y="20729"/>
                  </a:moveTo>
                  <a:cubicBezTo>
                    <a:pt x="41477" y="32180"/>
                    <a:pt x="32199" y="41458"/>
                    <a:pt x="20747" y="41458"/>
                  </a:cubicBezTo>
                  <a:lnTo>
                    <a:pt x="20747" y="41458"/>
                  </a:lnTo>
                  <a:cubicBezTo>
                    <a:pt x="9296" y="41458"/>
                    <a:pt x="0" y="32180"/>
                    <a:pt x="0" y="20729"/>
                  </a:cubicBezTo>
                  <a:lnTo>
                    <a:pt x="0" y="20729"/>
                  </a:lnTo>
                  <a:cubicBezTo>
                    <a:pt x="0" y="9278"/>
                    <a:pt x="9296" y="0"/>
                    <a:pt x="20747" y="0"/>
                  </a:cubicBezTo>
                  <a:lnTo>
                    <a:pt x="20747" y="0"/>
                  </a:lnTo>
                  <a:cubicBezTo>
                    <a:pt x="32199" y="0"/>
                    <a:pt x="41477" y="9278"/>
                    <a:pt x="41477" y="20729"/>
                  </a:cubicBezTo>
                  <a:lnTo>
                    <a:pt x="41477" y="20729"/>
                  </a:lnTo>
                  <a:close/>
                </a:path>
              </a:pathLst>
            </a:custGeom>
            <a:solidFill>
              <a:srgbClr val="3D393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85851701-2BEA-AFCF-F846-629B36121B3E}"/>
                </a:ext>
              </a:extLst>
            </p:cNvPr>
            <p:cNvSpPr/>
            <p:nvPr/>
          </p:nvSpPr>
          <p:spPr>
            <a:xfrm>
              <a:off x="4061064" y="4471434"/>
              <a:ext cx="32637" cy="32636"/>
            </a:xfrm>
            <a:custGeom>
              <a:avLst/>
              <a:gdLst>
                <a:gd name="connsiteX0" fmla="*/ 32637 w 32637"/>
                <a:gd name="connsiteY0" fmla="*/ 16309 h 32636"/>
                <a:gd name="connsiteX1" fmla="*/ 16328 w 32637"/>
                <a:gd name="connsiteY1" fmla="*/ 32637 h 32636"/>
                <a:gd name="connsiteX2" fmla="*/ 16328 w 32637"/>
                <a:gd name="connsiteY2" fmla="*/ 32637 h 32636"/>
                <a:gd name="connsiteX3" fmla="*/ 0 w 32637"/>
                <a:gd name="connsiteY3" fmla="*/ 16309 h 32636"/>
                <a:gd name="connsiteX4" fmla="*/ 0 w 32637"/>
                <a:gd name="connsiteY4" fmla="*/ 16309 h 32636"/>
                <a:gd name="connsiteX5" fmla="*/ 16328 w 32637"/>
                <a:gd name="connsiteY5" fmla="*/ 0 h 32636"/>
                <a:gd name="connsiteX6" fmla="*/ 16328 w 32637"/>
                <a:gd name="connsiteY6" fmla="*/ 0 h 32636"/>
                <a:gd name="connsiteX7" fmla="*/ 32637 w 32637"/>
                <a:gd name="connsiteY7" fmla="*/ 16309 h 32636"/>
                <a:gd name="connsiteX8" fmla="*/ 32637 w 32637"/>
                <a:gd name="connsiteY8" fmla="*/ 16309 h 3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37" h="32636">
                  <a:moveTo>
                    <a:pt x="32637" y="16309"/>
                  </a:moveTo>
                  <a:cubicBezTo>
                    <a:pt x="32637" y="25331"/>
                    <a:pt x="25332" y="32637"/>
                    <a:pt x="16328" y="32637"/>
                  </a:cubicBezTo>
                  <a:lnTo>
                    <a:pt x="16328" y="32637"/>
                  </a:lnTo>
                  <a:cubicBezTo>
                    <a:pt x="7305" y="32637"/>
                    <a:pt x="0" y="25331"/>
                    <a:pt x="0" y="16309"/>
                  </a:cubicBezTo>
                  <a:lnTo>
                    <a:pt x="0" y="16309"/>
                  </a:lnTo>
                  <a:cubicBezTo>
                    <a:pt x="0" y="7305"/>
                    <a:pt x="7305" y="0"/>
                    <a:pt x="16328" y="0"/>
                  </a:cubicBezTo>
                  <a:lnTo>
                    <a:pt x="16328" y="0"/>
                  </a:lnTo>
                  <a:cubicBezTo>
                    <a:pt x="25332" y="0"/>
                    <a:pt x="32637" y="7305"/>
                    <a:pt x="32637" y="16309"/>
                  </a:cubicBezTo>
                  <a:lnTo>
                    <a:pt x="32637" y="16309"/>
                  </a:lnTo>
                  <a:close/>
                </a:path>
              </a:pathLst>
            </a:custGeom>
            <a:solidFill>
              <a:srgbClr val="2B242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B2CAAF06-061B-5CC3-F461-97576F0A6638}"/>
                </a:ext>
              </a:extLst>
            </p:cNvPr>
            <p:cNvSpPr/>
            <p:nvPr/>
          </p:nvSpPr>
          <p:spPr>
            <a:xfrm>
              <a:off x="3648433" y="4953448"/>
              <a:ext cx="47777" cy="47759"/>
            </a:xfrm>
            <a:custGeom>
              <a:avLst/>
              <a:gdLst>
                <a:gd name="connsiteX0" fmla="*/ 47778 w 47777"/>
                <a:gd name="connsiteY0" fmla="*/ 23889 h 47759"/>
                <a:gd name="connsiteX1" fmla="*/ 23889 w 47777"/>
                <a:gd name="connsiteY1" fmla="*/ 47760 h 47759"/>
                <a:gd name="connsiteX2" fmla="*/ 0 w 47777"/>
                <a:gd name="connsiteY2" fmla="*/ 23889 h 47759"/>
                <a:gd name="connsiteX3" fmla="*/ 23889 w 47777"/>
                <a:gd name="connsiteY3" fmla="*/ 0 h 47759"/>
                <a:gd name="connsiteX4" fmla="*/ 47778 w 47777"/>
                <a:gd name="connsiteY4" fmla="*/ 23889 h 4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7" h="47759">
                  <a:moveTo>
                    <a:pt x="47778" y="23889"/>
                  </a:moveTo>
                  <a:cubicBezTo>
                    <a:pt x="47778" y="37075"/>
                    <a:pt x="37094" y="47760"/>
                    <a:pt x="23889" y="47760"/>
                  </a:cubicBezTo>
                  <a:cubicBezTo>
                    <a:pt x="10702" y="47760"/>
                    <a:pt x="0" y="37075"/>
                    <a:pt x="0" y="23889"/>
                  </a:cubicBezTo>
                  <a:cubicBezTo>
                    <a:pt x="0" y="10684"/>
                    <a:pt x="10702" y="0"/>
                    <a:pt x="23889" y="0"/>
                  </a:cubicBezTo>
                  <a:cubicBezTo>
                    <a:pt x="37094" y="0"/>
                    <a:pt x="47778" y="10684"/>
                    <a:pt x="47778" y="23889"/>
                  </a:cubicBezTo>
                  <a:close/>
                </a:path>
              </a:pathLst>
            </a:custGeom>
            <a:solidFill>
              <a:srgbClr val="30292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EABF1A42-7CEA-0AD2-670E-EC218148BD1B}"/>
                </a:ext>
              </a:extLst>
            </p:cNvPr>
            <p:cNvSpPr/>
            <p:nvPr/>
          </p:nvSpPr>
          <p:spPr>
            <a:xfrm>
              <a:off x="3665619" y="4975200"/>
              <a:ext cx="14263" cy="133582"/>
            </a:xfrm>
            <a:custGeom>
              <a:avLst/>
              <a:gdLst>
                <a:gd name="connsiteX0" fmla="*/ 0 w 14263"/>
                <a:gd name="connsiteY0" fmla="*/ 0 h 133582"/>
                <a:gd name="connsiteX1" fmla="*/ 14264 w 14263"/>
                <a:gd name="connsiteY1" fmla="*/ 0 h 133582"/>
                <a:gd name="connsiteX2" fmla="*/ 14264 w 14263"/>
                <a:gd name="connsiteY2" fmla="*/ 133583 h 133582"/>
                <a:gd name="connsiteX3" fmla="*/ 0 w 14263"/>
                <a:gd name="connsiteY3" fmla="*/ 133583 h 13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63" h="133582">
                  <a:moveTo>
                    <a:pt x="0" y="0"/>
                  </a:moveTo>
                  <a:lnTo>
                    <a:pt x="14264" y="0"/>
                  </a:lnTo>
                  <a:lnTo>
                    <a:pt x="14264" y="133583"/>
                  </a:lnTo>
                  <a:lnTo>
                    <a:pt x="0" y="133583"/>
                  </a:lnTo>
                  <a:close/>
                </a:path>
              </a:pathLst>
            </a:custGeom>
            <a:solidFill>
              <a:srgbClr val="1F140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7CAAC3CB-D02F-B119-DD69-4CD5A08697ED}"/>
                </a:ext>
              </a:extLst>
            </p:cNvPr>
            <p:cNvSpPr/>
            <p:nvPr/>
          </p:nvSpPr>
          <p:spPr>
            <a:xfrm>
              <a:off x="3634735" y="5103064"/>
              <a:ext cx="79483" cy="31157"/>
            </a:xfrm>
            <a:custGeom>
              <a:avLst/>
              <a:gdLst>
                <a:gd name="connsiteX0" fmla="*/ 79483 w 79483"/>
                <a:gd name="connsiteY0" fmla="*/ 15579 h 31157"/>
                <a:gd name="connsiteX1" fmla="*/ 63904 w 79483"/>
                <a:gd name="connsiteY1" fmla="*/ 31157 h 31157"/>
                <a:gd name="connsiteX2" fmla="*/ 15579 w 79483"/>
                <a:gd name="connsiteY2" fmla="*/ 31157 h 31157"/>
                <a:gd name="connsiteX3" fmla="*/ 0 w 79483"/>
                <a:gd name="connsiteY3" fmla="*/ 15579 h 31157"/>
                <a:gd name="connsiteX4" fmla="*/ 0 w 79483"/>
                <a:gd name="connsiteY4" fmla="*/ 15579 h 31157"/>
                <a:gd name="connsiteX5" fmla="*/ 15579 w 79483"/>
                <a:gd name="connsiteY5" fmla="*/ 0 h 31157"/>
                <a:gd name="connsiteX6" fmla="*/ 63904 w 79483"/>
                <a:gd name="connsiteY6" fmla="*/ 0 h 31157"/>
                <a:gd name="connsiteX7" fmla="*/ 79483 w 79483"/>
                <a:gd name="connsiteY7" fmla="*/ 15579 h 31157"/>
                <a:gd name="connsiteX8" fmla="*/ 79483 w 79483"/>
                <a:gd name="connsiteY8" fmla="*/ 15579 h 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483" h="31157">
                  <a:moveTo>
                    <a:pt x="79483" y="15579"/>
                  </a:moveTo>
                  <a:cubicBezTo>
                    <a:pt x="79483" y="24181"/>
                    <a:pt x="72507" y="31157"/>
                    <a:pt x="63904" y="31157"/>
                  </a:cubicBezTo>
                  <a:lnTo>
                    <a:pt x="15579" y="31157"/>
                  </a:lnTo>
                  <a:cubicBezTo>
                    <a:pt x="6977" y="31157"/>
                    <a:pt x="0" y="24181"/>
                    <a:pt x="0" y="15579"/>
                  </a:cubicBezTo>
                  <a:lnTo>
                    <a:pt x="0" y="15579"/>
                  </a:lnTo>
                  <a:cubicBezTo>
                    <a:pt x="0" y="6976"/>
                    <a:pt x="6977" y="0"/>
                    <a:pt x="15579" y="0"/>
                  </a:cubicBezTo>
                  <a:lnTo>
                    <a:pt x="63904" y="0"/>
                  </a:lnTo>
                  <a:cubicBezTo>
                    <a:pt x="72507" y="0"/>
                    <a:pt x="79483" y="6976"/>
                    <a:pt x="79483" y="15579"/>
                  </a:cubicBezTo>
                  <a:lnTo>
                    <a:pt x="79483" y="15579"/>
                  </a:lnTo>
                  <a:close/>
                </a:path>
              </a:pathLst>
            </a:custGeom>
            <a:solidFill>
              <a:srgbClr val="30292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37" name="图形 10">
              <a:extLst>
                <a:ext uri="{FF2B5EF4-FFF2-40B4-BE49-F238E27FC236}">
                  <a16:creationId xmlns:a16="http://schemas.microsoft.com/office/drawing/2014/main" id="{DBEC1B5E-D702-56C5-9E41-A4CCBD39BC6E}"/>
                </a:ext>
              </a:extLst>
            </p:cNvPr>
            <p:cNvGrpSpPr/>
            <p:nvPr/>
          </p:nvGrpSpPr>
          <p:grpSpPr>
            <a:xfrm>
              <a:off x="3665163" y="4971182"/>
              <a:ext cx="14336" cy="14337"/>
              <a:chOff x="3665163" y="4971182"/>
              <a:chExt cx="14336" cy="14337"/>
            </a:xfrm>
          </p:grpSpPr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016A6C02-3250-96BF-1A3C-CC043E158430}"/>
                  </a:ext>
                </a:extLst>
              </p:cNvPr>
              <p:cNvSpPr/>
              <p:nvPr/>
            </p:nvSpPr>
            <p:spPr>
              <a:xfrm>
                <a:off x="3665163" y="4971182"/>
                <a:ext cx="14336" cy="14337"/>
              </a:xfrm>
              <a:custGeom>
                <a:avLst/>
                <a:gdLst>
                  <a:gd name="connsiteX0" fmla="*/ 14337 w 14336"/>
                  <a:gd name="connsiteY0" fmla="*/ 7160 h 14337"/>
                  <a:gd name="connsiteX1" fmla="*/ 7159 w 14336"/>
                  <a:gd name="connsiteY1" fmla="*/ 14337 h 14337"/>
                  <a:gd name="connsiteX2" fmla="*/ 0 w 14336"/>
                  <a:gd name="connsiteY2" fmla="*/ 7160 h 14337"/>
                  <a:gd name="connsiteX3" fmla="*/ 7159 w 14336"/>
                  <a:gd name="connsiteY3" fmla="*/ 0 h 14337"/>
                  <a:gd name="connsiteX4" fmla="*/ 14337 w 14336"/>
                  <a:gd name="connsiteY4" fmla="*/ 7160 h 1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36" h="14337">
                    <a:moveTo>
                      <a:pt x="14337" y="7160"/>
                    </a:moveTo>
                    <a:cubicBezTo>
                      <a:pt x="14337" y="11123"/>
                      <a:pt x="11122" y="14337"/>
                      <a:pt x="7159" y="14337"/>
                    </a:cubicBezTo>
                    <a:cubicBezTo>
                      <a:pt x="3214" y="14337"/>
                      <a:pt x="0" y="11123"/>
                      <a:pt x="0" y="7160"/>
                    </a:cubicBezTo>
                    <a:cubicBezTo>
                      <a:pt x="0" y="3196"/>
                      <a:pt x="3214" y="0"/>
                      <a:pt x="7159" y="0"/>
                    </a:cubicBezTo>
                    <a:cubicBezTo>
                      <a:pt x="11122" y="0"/>
                      <a:pt x="14337" y="3196"/>
                      <a:pt x="14337" y="7160"/>
                    </a:cubicBezTo>
                    <a:close/>
                  </a:path>
                </a:pathLst>
              </a:custGeom>
              <a:solidFill>
                <a:srgbClr val="72727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49BD6B5A-78D0-C120-B0A4-29E7C98004FC}"/>
                  </a:ext>
                </a:extLst>
              </p:cNvPr>
              <p:cNvSpPr/>
              <p:nvPr/>
            </p:nvSpPr>
            <p:spPr>
              <a:xfrm>
                <a:off x="3666533" y="4972552"/>
                <a:ext cx="11597" cy="11597"/>
              </a:xfrm>
              <a:custGeom>
                <a:avLst/>
                <a:gdLst>
                  <a:gd name="connsiteX0" fmla="*/ 11597 w 11597"/>
                  <a:gd name="connsiteY0" fmla="*/ 5790 h 11597"/>
                  <a:gd name="connsiteX1" fmla="*/ 5789 w 11597"/>
                  <a:gd name="connsiteY1" fmla="*/ 11598 h 11597"/>
                  <a:gd name="connsiteX2" fmla="*/ 0 w 11597"/>
                  <a:gd name="connsiteY2" fmla="*/ 5790 h 11597"/>
                  <a:gd name="connsiteX3" fmla="*/ 5789 w 11597"/>
                  <a:gd name="connsiteY3" fmla="*/ 0 h 11597"/>
                  <a:gd name="connsiteX4" fmla="*/ 11597 w 11597"/>
                  <a:gd name="connsiteY4" fmla="*/ 5790 h 1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97" h="11597">
                    <a:moveTo>
                      <a:pt x="11597" y="5790"/>
                    </a:moveTo>
                    <a:cubicBezTo>
                      <a:pt x="11597" y="9004"/>
                      <a:pt x="9004" y="11598"/>
                      <a:pt x="5789" y="11598"/>
                    </a:cubicBezTo>
                    <a:cubicBezTo>
                      <a:pt x="2593" y="11598"/>
                      <a:pt x="0" y="9004"/>
                      <a:pt x="0" y="5790"/>
                    </a:cubicBezTo>
                    <a:cubicBezTo>
                      <a:pt x="0" y="2594"/>
                      <a:pt x="2593" y="0"/>
                      <a:pt x="5789" y="0"/>
                    </a:cubicBezTo>
                    <a:cubicBezTo>
                      <a:pt x="9004" y="0"/>
                      <a:pt x="11597" y="2594"/>
                      <a:pt x="11597" y="5790"/>
                    </a:cubicBezTo>
                    <a:close/>
                  </a:path>
                </a:pathLst>
              </a:custGeom>
              <a:solidFill>
                <a:srgbClr val="C3C4C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7EA538EE-EFA8-6A71-7E07-68230CE562CD}"/>
                  </a:ext>
                </a:extLst>
              </p:cNvPr>
              <p:cNvSpPr/>
              <p:nvPr/>
            </p:nvSpPr>
            <p:spPr>
              <a:xfrm>
                <a:off x="3666533" y="4972552"/>
                <a:ext cx="8273" cy="11597"/>
              </a:xfrm>
              <a:custGeom>
                <a:avLst/>
                <a:gdLst>
                  <a:gd name="connsiteX0" fmla="*/ 4949 w 8273"/>
                  <a:gd name="connsiteY0" fmla="*/ 5790 h 11597"/>
                  <a:gd name="connsiteX1" fmla="*/ 8273 w 8273"/>
                  <a:gd name="connsiteY1" fmla="*/ 548 h 11597"/>
                  <a:gd name="connsiteX2" fmla="*/ 5789 w 8273"/>
                  <a:gd name="connsiteY2" fmla="*/ 0 h 11597"/>
                  <a:gd name="connsiteX3" fmla="*/ 0 w 8273"/>
                  <a:gd name="connsiteY3" fmla="*/ 5790 h 11597"/>
                  <a:gd name="connsiteX4" fmla="*/ 5789 w 8273"/>
                  <a:gd name="connsiteY4" fmla="*/ 11598 h 11597"/>
                  <a:gd name="connsiteX5" fmla="*/ 8273 w 8273"/>
                  <a:gd name="connsiteY5" fmla="*/ 11031 h 11597"/>
                  <a:gd name="connsiteX6" fmla="*/ 4949 w 8273"/>
                  <a:gd name="connsiteY6" fmla="*/ 5790 h 1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73" h="11597">
                    <a:moveTo>
                      <a:pt x="4949" y="5790"/>
                    </a:moveTo>
                    <a:cubicBezTo>
                      <a:pt x="4949" y="3470"/>
                      <a:pt x="6301" y="1479"/>
                      <a:pt x="8273" y="548"/>
                    </a:cubicBezTo>
                    <a:cubicBezTo>
                      <a:pt x="7525" y="183"/>
                      <a:pt x="6666" y="0"/>
                      <a:pt x="5789" y="0"/>
                    </a:cubicBezTo>
                    <a:cubicBezTo>
                      <a:pt x="2593" y="0"/>
                      <a:pt x="0" y="2594"/>
                      <a:pt x="0" y="5790"/>
                    </a:cubicBezTo>
                    <a:cubicBezTo>
                      <a:pt x="0" y="9004"/>
                      <a:pt x="2593" y="11598"/>
                      <a:pt x="5789" y="11598"/>
                    </a:cubicBezTo>
                    <a:cubicBezTo>
                      <a:pt x="6666" y="11598"/>
                      <a:pt x="7525" y="11396"/>
                      <a:pt x="8273" y="11031"/>
                    </a:cubicBezTo>
                    <a:cubicBezTo>
                      <a:pt x="6301" y="10100"/>
                      <a:pt x="4949" y="8109"/>
                      <a:pt x="4949" y="5790"/>
                    </a:cubicBezTo>
                    <a:close/>
                  </a:path>
                </a:pathLst>
              </a:custGeom>
              <a:solidFill>
                <a:srgbClr val="ADACB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145E7F6C-AB10-2648-A817-3833FA2468BD}"/>
                  </a:ext>
                </a:extLst>
              </p:cNvPr>
              <p:cNvSpPr/>
              <p:nvPr/>
            </p:nvSpPr>
            <p:spPr>
              <a:xfrm>
                <a:off x="3672943" y="4974104"/>
                <a:ext cx="4365" cy="8438"/>
              </a:xfrm>
              <a:custGeom>
                <a:avLst/>
                <a:gdLst>
                  <a:gd name="connsiteX0" fmla="*/ 4365 w 4365"/>
                  <a:gd name="connsiteY0" fmla="*/ 4219 h 8438"/>
                  <a:gd name="connsiteX1" fmla="*/ 2173 w 4365"/>
                  <a:gd name="connsiteY1" fmla="*/ 0 h 8438"/>
                  <a:gd name="connsiteX2" fmla="*/ 0 w 4365"/>
                  <a:gd name="connsiteY2" fmla="*/ 4219 h 8438"/>
                  <a:gd name="connsiteX3" fmla="*/ 2173 w 4365"/>
                  <a:gd name="connsiteY3" fmla="*/ 8438 h 8438"/>
                  <a:gd name="connsiteX4" fmla="*/ 4365 w 4365"/>
                  <a:gd name="connsiteY4" fmla="*/ 4219 h 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65" h="8438">
                    <a:moveTo>
                      <a:pt x="4365" y="4219"/>
                    </a:moveTo>
                    <a:cubicBezTo>
                      <a:pt x="4365" y="2466"/>
                      <a:pt x="3488" y="950"/>
                      <a:pt x="2173" y="0"/>
                    </a:cubicBezTo>
                    <a:cubicBezTo>
                      <a:pt x="858" y="950"/>
                      <a:pt x="0" y="2466"/>
                      <a:pt x="0" y="4219"/>
                    </a:cubicBezTo>
                    <a:cubicBezTo>
                      <a:pt x="0" y="5954"/>
                      <a:pt x="858" y="7488"/>
                      <a:pt x="2173" y="8438"/>
                    </a:cubicBezTo>
                    <a:cubicBezTo>
                      <a:pt x="3488" y="7488"/>
                      <a:pt x="4365" y="5954"/>
                      <a:pt x="4365" y="4219"/>
                    </a:cubicBezTo>
                    <a:close/>
                  </a:path>
                </a:pathLst>
              </a:custGeom>
              <a:solidFill>
                <a:srgbClr val="F0F0F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42" name="图形 10">
                <a:extLst>
                  <a:ext uri="{FF2B5EF4-FFF2-40B4-BE49-F238E27FC236}">
                    <a16:creationId xmlns:a16="http://schemas.microsoft.com/office/drawing/2014/main" id="{8AF2DD3E-335A-3ACF-2728-DAD842B79F49}"/>
                  </a:ext>
                </a:extLst>
              </p:cNvPr>
              <p:cNvGrpSpPr/>
              <p:nvPr/>
            </p:nvGrpSpPr>
            <p:grpSpPr>
              <a:xfrm>
                <a:off x="3668140" y="4974305"/>
                <a:ext cx="8382" cy="8382"/>
                <a:chOff x="3668140" y="4974305"/>
                <a:chExt cx="8382" cy="8382"/>
              </a:xfrm>
            </p:grpSpPr>
            <p:grpSp>
              <p:nvGrpSpPr>
                <p:cNvPr id="443" name="图形 10">
                  <a:extLst>
                    <a:ext uri="{FF2B5EF4-FFF2-40B4-BE49-F238E27FC236}">
                      <a16:creationId xmlns:a16="http://schemas.microsoft.com/office/drawing/2014/main" id="{0C5C8339-C7C5-1960-FCBA-573221953387}"/>
                    </a:ext>
                  </a:extLst>
                </p:cNvPr>
                <p:cNvGrpSpPr/>
                <p:nvPr/>
              </p:nvGrpSpPr>
              <p:grpSpPr>
                <a:xfrm>
                  <a:off x="3671372" y="4974305"/>
                  <a:ext cx="1917" cy="8382"/>
                  <a:chOff x="3671372" y="4974305"/>
                  <a:chExt cx="1917" cy="8382"/>
                </a:xfrm>
              </p:grpSpPr>
              <p:sp>
                <p:nvSpPr>
                  <p:cNvPr id="444" name="任意多边形: 形状 443">
                    <a:extLst>
                      <a:ext uri="{FF2B5EF4-FFF2-40B4-BE49-F238E27FC236}">
                        <a16:creationId xmlns:a16="http://schemas.microsoft.com/office/drawing/2014/main" id="{52837A86-C06F-69C1-A3AF-4DA18646759E}"/>
                      </a:ext>
                    </a:extLst>
                  </p:cNvPr>
                  <p:cNvSpPr/>
                  <p:nvPr/>
                </p:nvSpPr>
                <p:spPr>
                  <a:xfrm>
                    <a:off x="3671372" y="4974305"/>
                    <a:ext cx="1917" cy="8382"/>
                  </a:xfrm>
                  <a:custGeom>
                    <a:avLst/>
                    <a:gdLst>
                      <a:gd name="connsiteX0" fmla="*/ 1918 w 1917"/>
                      <a:gd name="connsiteY0" fmla="*/ 7415 h 8382"/>
                      <a:gd name="connsiteX1" fmla="*/ 950 w 1917"/>
                      <a:gd name="connsiteY1" fmla="*/ 8383 h 8382"/>
                      <a:gd name="connsiteX2" fmla="*/ 950 w 1917"/>
                      <a:gd name="connsiteY2" fmla="*/ 8383 h 8382"/>
                      <a:gd name="connsiteX3" fmla="*/ 0 w 1917"/>
                      <a:gd name="connsiteY3" fmla="*/ 7415 h 8382"/>
                      <a:gd name="connsiteX4" fmla="*/ 0 w 1917"/>
                      <a:gd name="connsiteY4" fmla="*/ 949 h 8382"/>
                      <a:gd name="connsiteX5" fmla="*/ 950 w 1917"/>
                      <a:gd name="connsiteY5" fmla="*/ 0 h 8382"/>
                      <a:gd name="connsiteX6" fmla="*/ 950 w 1917"/>
                      <a:gd name="connsiteY6" fmla="*/ 0 h 8382"/>
                      <a:gd name="connsiteX7" fmla="*/ 1918 w 1917"/>
                      <a:gd name="connsiteY7" fmla="*/ 949 h 8382"/>
                      <a:gd name="connsiteX8" fmla="*/ 1918 w 1917"/>
                      <a:gd name="connsiteY8" fmla="*/ 7415 h 8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17" h="8382">
                        <a:moveTo>
                          <a:pt x="1918" y="7415"/>
                        </a:moveTo>
                        <a:cubicBezTo>
                          <a:pt x="1918" y="7944"/>
                          <a:pt x="1479" y="8383"/>
                          <a:pt x="950" y="8383"/>
                        </a:cubicBezTo>
                        <a:lnTo>
                          <a:pt x="950" y="8383"/>
                        </a:lnTo>
                        <a:cubicBezTo>
                          <a:pt x="420" y="8383"/>
                          <a:pt x="0" y="7944"/>
                          <a:pt x="0" y="7415"/>
                        </a:cubicBezTo>
                        <a:lnTo>
                          <a:pt x="0" y="949"/>
                        </a:lnTo>
                        <a:cubicBezTo>
                          <a:pt x="0" y="420"/>
                          <a:pt x="420" y="0"/>
                          <a:pt x="950" y="0"/>
                        </a:cubicBezTo>
                        <a:lnTo>
                          <a:pt x="950" y="0"/>
                        </a:lnTo>
                        <a:cubicBezTo>
                          <a:pt x="1479" y="0"/>
                          <a:pt x="1918" y="420"/>
                          <a:pt x="1918" y="949"/>
                        </a:cubicBezTo>
                        <a:lnTo>
                          <a:pt x="1918" y="7415"/>
                        </a:lnTo>
                        <a:close/>
                      </a:path>
                    </a:pathLst>
                  </a:custGeom>
                  <a:solidFill>
                    <a:srgbClr val="727276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5" name="任意多边形: 形状 444">
                    <a:extLst>
                      <a:ext uri="{FF2B5EF4-FFF2-40B4-BE49-F238E27FC236}">
                        <a16:creationId xmlns:a16="http://schemas.microsoft.com/office/drawing/2014/main" id="{992A56A4-9C55-C74D-66FA-142D362B0AE6}"/>
                      </a:ext>
                    </a:extLst>
                  </p:cNvPr>
                  <p:cNvSpPr/>
                  <p:nvPr/>
                </p:nvSpPr>
                <p:spPr>
                  <a:xfrm>
                    <a:off x="3671372" y="4974305"/>
                    <a:ext cx="1570" cy="8382"/>
                  </a:xfrm>
                  <a:custGeom>
                    <a:avLst/>
                    <a:gdLst>
                      <a:gd name="connsiteX0" fmla="*/ 950 w 1570"/>
                      <a:gd name="connsiteY0" fmla="*/ 7598 h 8382"/>
                      <a:gd name="connsiteX1" fmla="*/ 950 w 1570"/>
                      <a:gd name="connsiteY1" fmla="*/ 1114 h 8382"/>
                      <a:gd name="connsiteX2" fmla="*/ 1571 w 1570"/>
                      <a:gd name="connsiteY2" fmla="*/ 237 h 8382"/>
                      <a:gd name="connsiteX3" fmla="*/ 950 w 1570"/>
                      <a:gd name="connsiteY3" fmla="*/ 0 h 8382"/>
                      <a:gd name="connsiteX4" fmla="*/ 0 w 1570"/>
                      <a:gd name="connsiteY4" fmla="*/ 949 h 8382"/>
                      <a:gd name="connsiteX5" fmla="*/ 0 w 1570"/>
                      <a:gd name="connsiteY5" fmla="*/ 7415 h 8382"/>
                      <a:gd name="connsiteX6" fmla="*/ 950 w 1570"/>
                      <a:gd name="connsiteY6" fmla="*/ 8383 h 8382"/>
                      <a:gd name="connsiteX7" fmla="*/ 1297 w 1570"/>
                      <a:gd name="connsiteY7" fmla="*/ 8310 h 8382"/>
                      <a:gd name="connsiteX8" fmla="*/ 950 w 1570"/>
                      <a:gd name="connsiteY8" fmla="*/ 7598 h 8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70" h="8382">
                        <a:moveTo>
                          <a:pt x="950" y="7598"/>
                        </a:moveTo>
                        <a:lnTo>
                          <a:pt x="950" y="1114"/>
                        </a:lnTo>
                        <a:cubicBezTo>
                          <a:pt x="950" y="712"/>
                          <a:pt x="1205" y="365"/>
                          <a:pt x="1571" y="237"/>
                        </a:cubicBezTo>
                        <a:cubicBezTo>
                          <a:pt x="1406" y="91"/>
                          <a:pt x="1187" y="0"/>
                          <a:pt x="950" y="0"/>
                        </a:cubicBezTo>
                        <a:cubicBezTo>
                          <a:pt x="420" y="0"/>
                          <a:pt x="0" y="420"/>
                          <a:pt x="0" y="949"/>
                        </a:cubicBezTo>
                        <a:lnTo>
                          <a:pt x="0" y="7415"/>
                        </a:lnTo>
                        <a:cubicBezTo>
                          <a:pt x="0" y="7963"/>
                          <a:pt x="420" y="8383"/>
                          <a:pt x="950" y="8383"/>
                        </a:cubicBezTo>
                        <a:cubicBezTo>
                          <a:pt x="1077" y="8383"/>
                          <a:pt x="1187" y="8364"/>
                          <a:pt x="1297" y="8310"/>
                        </a:cubicBezTo>
                        <a:cubicBezTo>
                          <a:pt x="1096" y="8127"/>
                          <a:pt x="950" y="7890"/>
                          <a:pt x="950" y="7598"/>
                        </a:cubicBezTo>
                        <a:close/>
                      </a:path>
                    </a:pathLst>
                  </a:custGeom>
                  <a:solidFill>
                    <a:srgbClr val="606064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6" name="图形 10">
                  <a:extLst>
                    <a:ext uri="{FF2B5EF4-FFF2-40B4-BE49-F238E27FC236}">
                      <a16:creationId xmlns:a16="http://schemas.microsoft.com/office/drawing/2014/main" id="{C1E70241-47FE-C447-896B-FB7C96FEF900}"/>
                    </a:ext>
                  </a:extLst>
                </p:cNvPr>
                <p:cNvGrpSpPr/>
                <p:nvPr/>
              </p:nvGrpSpPr>
              <p:grpSpPr>
                <a:xfrm>
                  <a:off x="3668140" y="4977538"/>
                  <a:ext cx="8382" cy="1917"/>
                  <a:chOff x="3668140" y="4977538"/>
                  <a:chExt cx="8382" cy="1917"/>
                </a:xfrm>
              </p:grpSpPr>
              <p:sp>
                <p:nvSpPr>
                  <p:cNvPr id="447" name="任意多边形: 形状 446">
                    <a:extLst>
                      <a:ext uri="{FF2B5EF4-FFF2-40B4-BE49-F238E27FC236}">
                        <a16:creationId xmlns:a16="http://schemas.microsoft.com/office/drawing/2014/main" id="{8B5960CA-1A55-3A59-49D6-45321F15A5AE}"/>
                      </a:ext>
                    </a:extLst>
                  </p:cNvPr>
                  <p:cNvSpPr/>
                  <p:nvPr/>
                </p:nvSpPr>
                <p:spPr>
                  <a:xfrm>
                    <a:off x="3668140" y="4977538"/>
                    <a:ext cx="8382" cy="1917"/>
                  </a:xfrm>
                  <a:custGeom>
                    <a:avLst/>
                    <a:gdLst>
                      <a:gd name="connsiteX0" fmla="*/ 950 w 8382"/>
                      <a:gd name="connsiteY0" fmla="*/ 1918 h 1917"/>
                      <a:gd name="connsiteX1" fmla="*/ 0 w 8382"/>
                      <a:gd name="connsiteY1" fmla="*/ 950 h 1917"/>
                      <a:gd name="connsiteX2" fmla="*/ 0 w 8382"/>
                      <a:gd name="connsiteY2" fmla="*/ 950 h 1917"/>
                      <a:gd name="connsiteX3" fmla="*/ 950 w 8382"/>
                      <a:gd name="connsiteY3" fmla="*/ 0 h 1917"/>
                      <a:gd name="connsiteX4" fmla="*/ 7415 w 8382"/>
                      <a:gd name="connsiteY4" fmla="*/ 0 h 1917"/>
                      <a:gd name="connsiteX5" fmla="*/ 8383 w 8382"/>
                      <a:gd name="connsiteY5" fmla="*/ 950 h 1917"/>
                      <a:gd name="connsiteX6" fmla="*/ 8383 w 8382"/>
                      <a:gd name="connsiteY6" fmla="*/ 950 h 1917"/>
                      <a:gd name="connsiteX7" fmla="*/ 7415 w 8382"/>
                      <a:gd name="connsiteY7" fmla="*/ 1918 h 1917"/>
                      <a:gd name="connsiteX8" fmla="*/ 950 w 8382"/>
                      <a:gd name="connsiteY8" fmla="*/ 1918 h 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82" h="1917">
                        <a:moveTo>
                          <a:pt x="950" y="1918"/>
                        </a:moveTo>
                        <a:cubicBezTo>
                          <a:pt x="420" y="1918"/>
                          <a:pt x="0" y="1479"/>
                          <a:pt x="0" y="950"/>
                        </a:cubicBezTo>
                        <a:lnTo>
                          <a:pt x="0" y="950"/>
                        </a:lnTo>
                        <a:cubicBezTo>
                          <a:pt x="0" y="420"/>
                          <a:pt x="420" y="0"/>
                          <a:pt x="950" y="0"/>
                        </a:cubicBezTo>
                        <a:lnTo>
                          <a:pt x="7415" y="0"/>
                        </a:lnTo>
                        <a:cubicBezTo>
                          <a:pt x="7945" y="0"/>
                          <a:pt x="8383" y="420"/>
                          <a:pt x="8383" y="950"/>
                        </a:cubicBezTo>
                        <a:lnTo>
                          <a:pt x="8383" y="950"/>
                        </a:lnTo>
                        <a:cubicBezTo>
                          <a:pt x="8383" y="1479"/>
                          <a:pt x="7945" y="1918"/>
                          <a:pt x="7415" y="1918"/>
                        </a:cubicBezTo>
                        <a:lnTo>
                          <a:pt x="950" y="1918"/>
                        </a:lnTo>
                        <a:close/>
                      </a:path>
                    </a:pathLst>
                  </a:custGeom>
                  <a:solidFill>
                    <a:srgbClr val="727276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" name="任意多边形: 形状 447">
                    <a:extLst>
                      <a:ext uri="{FF2B5EF4-FFF2-40B4-BE49-F238E27FC236}">
                        <a16:creationId xmlns:a16="http://schemas.microsoft.com/office/drawing/2014/main" id="{7DD41E85-DC32-1E58-8E8E-886429A7D409}"/>
                      </a:ext>
                    </a:extLst>
                  </p:cNvPr>
                  <p:cNvSpPr/>
                  <p:nvPr/>
                </p:nvSpPr>
                <p:spPr>
                  <a:xfrm>
                    <a:off x="3668140" y="4977538"/>
                    <a:ext cx="8382" cy="1570"/>
                  </a:xfrm>
                  <a:custGeom>
                    <a:avLst/>
                    <a:gdLst>
                      <a:gd name="connsiteX0" fmla="*/ 785 w 8382"/>
                      <a:gd name="connsiteY0" fmla="*/ 968 h 1570"/>
                      <a:gd name="connsiteX1" fmla="*/ 7251 w 8382"/>
                      <a:gd name="connsiteY1" fmla="*/ 968 h 1570"/>
                      <a:gd name="connsiteX2" fmla="*/ 8146 w 8382"/>
                      <a:gd name="connsiteY2" fmla="*/ 1571 h 1570"/>
                      <a:gd name="connsiteX3" fmla="*/ 8383 w 8382"/>
                      <a:gd name="connsiteY3" fmla="*/ 950 h 1570"/>
                      <a:gd name="connsiteX4" fmla="*/ 7415 w 8382"/>
                      <a:gd name="connsiteY4" fmla="*/ 0 h 1570"/>
                      <a:gd name="connsiteX5" fmla="*/ 950 w 8382"/>
                      <a:gd name="connsiteY5" fmla="*/ 0 h 1570"/>
                      <a:gd name="connsiteX6" fmla="*/ 0 w 8382"/>
                      <a:gd name="connsiteY6" fmla="*/ 950 h 1570"/>
                      <a:gd name="connsiteX7" fmla="*/ 73 w 8382"/>
                      <a:gd name="connsiteY7" fmla="*/ 1297 h 1570"/>
                      <a:gd name="connsiteX8" fmla="*/ 785 w 8382"/>
                      <a:gd name="connsiteY8" fmla="*/ 968 h 1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82" h="1570">
                        <a:moveTo>
                          <a:pt x="785" y="968"/>
                        </a:moveTo>
                        <a:lnTo>
                          <a:pt x="7251" y="968"/>
                        </a:lnTo>
                        <a:cubicBezTo>
                          <a:pt x="7652" y="968"/>
                          <a:pt x="7999" y="1206"/>
                          <a:pt x="8146" y="1571"/>
                        </a:cubicBezTo>
                        <a:cubicBezTo>
                          <a:pt x="8273" y="1406"/>
                          <a:pt x="8383" y="1187"/>
                          <a:pt x="8383" y="950"/>
                        </a:cubicBezTo>
                        <a:cubicBezTo>
                          <a:pt x="8383" y="420"/>
                          <a:pt x="7945" y="0"/>
                          <a:pt x="7415" y="0"/>
                        </a:cubicBezTo>
                        <a:lnTo>
                          <a:pt x="950" y="0"/>
                        </a:lnTo>
                        <a:cubicBezTo>
                          <a:pt x="420" y="0"/>
                          <a:pt x="0" y="420"/>
                          <a:pt x="0" y="950"/>
                        </a:cubicBezTo>
                        <a:cubicBezTo>
                          <a:pt x="0" y="1078"/>
                          <a:pt x="18" y="1187"/>
                          <a:pt x="73" y="1297"/>
                        </a:cubicBezTo>
                        <a:cubicBezTo>
                          <a:pt x="237" y="1096"/>
                          <a:pt x="493" y="968"/>
                          <a:pt x="785" y="968"/>
                        </a:cubicBezTo>
                        <a:close/>
                      </a:path>
                    </a:pathLst>
                  </a:custGeom>
                  <a:solidFill>
                    <a:srgbClr val="606064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49" name="图形 10">
              <a:extLst>
                <a:ext uri="{FF2B5EF4-FFF2-40B4-BE49-F238E27FC236}">
                  <a16:creationId xmlns:a16="http://schemas.microsoft.com/office/drawing/2014/main" id="{CD7C13A7-B29C-8124-21F0-AF3B298729D2}"/>
                </a:ext>
              </a:extLst>
            </p:cNvPr>
            <p:cNvGrpSpPr/>
            <p:nvPr/>
          </p:nvGrpSpPr>
          <p:grpSpPr>
            <a:xfrm>
              <a:off x="4173166" y="4960169"/>
              <a:ext cx="14318" cy="14336"/>
              <a:chOff x="4173166" y="4960169"/>
              <a:chExt cx="14318" cy="14336"/>
            </a:xfrm>
          </p:grpSpPr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3B7F0660-4A85-9982-86DA-80242F6C0DF4}"/>
                  </a:ext>
                </a:extLst>
              </p:cNvPr>
              <p:cNvSpPr/>
              <p:nvPr/>
            </p:nvSpPr>
            <p:spPr>
              <a:xfrm>
                <a:off x="4173166" y="4960169"/>
                <a:ext cx="14318" cy="14336"/>
              </a:xfrm>
              <a:custGeom>
                <a:avLst/>
                <a:gdLst>
                  <a:gd name="connsiteX0" fmla="*/ 14319 w 14318"/>
                  <a:gd name="connsiteY0" fmla="*/ 7159 h 14336"/>
                  <a:gd name="connsiteX1" fmla="*/ 7159 w 14318"/>
                  <a:gd name="connsiteY1" fmla="*/ 14337 h 14336"/>
                  <a:gd name="connsiteX2" fmla="*/ 0 w 14318"/>
                  <a:gd name="connsiteY2" fmla="*/ 7159 h 14336"/>
                  <a:gd name="connsiteX3" fmla="*/ 7159 w 14318"/>
                  <a:gd name="connsiteY3" fmla="*/ 0 h 14336"/>
                  <a:gd name="connsiteX4" fmla="*/ 14319 w 14318"/>
                  <a:gd name="connsiteY4" fmla="*/ 7159 h 14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18" h="14336">
                    <a:moveTo>
                      <a:pt x="14319" y="7159"/>
                    </a:moveTo>
                    <a:cubicBezTo>
                      <a:pt x="14319" y="11122"/>
                      <a:pt x="11122" y="14337"/>
                      <a:pt x="7159" y="14337"/>
                    </a:cubicBezTo>
                    <a:cubicBezTo>
                      <a:pt x="3196" y="14337"/>
                      <a:pt x="0" y="11122"/>
                      <a:pt x="0" y="7159"/>
                    </a:cubicBezTo>
                    <a:cubicBezTo>
                      <a:pt x="0" y="3196"/>
                      <a:pt x="3196" y="0"/>
                      <a:pt x="7159" y="0"/>
                    </a:cubicBezTo>
                    <a:cubicBezTo>
                      <a:pt x="11122" y="0"/>
                      <a:pt x="14319" y="3196"/>
                      <a:pt x="14319" y="7159"/>
                    </a:cubicBezTo>
                    <a:close/>
                  </a:path>
                </a:pathLst>
              </a:custGeom>
              <a:solidFill>
                <a:srgbClr val="72727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D03892B1-5FA5-587C-CA52-5BC7EB896EA6}"/>
                  </a:ext>
                </a:extLst>
              </p:cNvPr>
              <p:cNvSpPr/>
              <p:nvPr/>
            </p:nvSpPr>
            <p:spPr>
              <a:xfrm>
                <a:off x="4174518" y="4961539"/>
                <a:ext cx="11615" cy="11597"/>
              </a:xfrm>
              <a:custGeom>
                <a:avLst/>
                <a:gdLst>
                  <a:gd name="connsiteX0" fmla="*/ 11616 w 11615"/>
                  <a:gd name="connsiteY0" fmla="*/ 5789 h 11597"/>
                  <a:gd name="connsiteX1" fmla="*/ 5808 w 11615"/>
                  <a:gd name="connsiteY1" fmla="*/ 11597 h 11597"/>
                  <a:gd name="connsiteX2" fmla="*/ 0 w 11615"/>
                  <a:gd name="connsiteY2" fmla="*/ 5789 h 11597"/>
                  <a:gd name="connsiteX3" fmla="*/ 5808 w 11615"/>
                  <a:gd name="connsiteY3" fmla="*/ 0 h 11597"/>
                  <a:gd name="connsiteX4" fmla="*/ 11616 w 11615"/>
                  <a:gd name="connsiteY4" fmla="*/ 5789 h 1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5" h="11597">
                    <a:moveTo>
                      <a:pt x="11616" y="5789"/>
                    </a:moveTo>
                    <a:cubicBezTo>
                      <a:pt x="11616" y="9004"/>
                      <a:pt x="9022" y="11597"/>
                      <a:pt x="5808" y="11597"/>
                    </a:cubicBezTo>
                    <a:cubicBezTo>
                      <a:pt x="2612" y="11597"/>
                      <a:pt x="0" y="9004"/>
                      <a:pt x="0" y="5789"/>
                    </a:cubicBezTo>
                    <a:cubicBezTo>
                      <a:pt x="0" y="2593"/>
                      <a:pt x="2612" y="0"/>
                      <a:pt x="5808" y="0"/>
                    </a:cubicBezTo>
                    <a:cubicBezTo>
                      <a:pt x="9022" y="0"/>
                      <a:pt x="11616" y="2593"/>
                      <a:pt x="11616" y="5789"/>
                    </a:cubicBezTo>
                    <a:close/>
                  </a:path>
                </a:pathLst>
              </a:custGeom>
              <a:solidFill>
                <a:srgbClr val="C3C4C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681CA702-7008-94CE-0E97-A7EDA3C01C94}"/>
                  </a:ext>
                </a:extLst>
              </p:cNvPr>
              <p:cNvSpPr/>
              <p:nvPr/>
            </p:nvSpPr>
            <p:spPr>
              <a:xfrm>
                <a:off x="4174518" y="4961539"/>
                <a:ext cx="8291" cy="11597"/>
              </a:xfrm>
              <a:custGeom>
                <a:avLst/>
                <a:gdLst>
                  <a:gd name="connsiteX0" fmla="*/ 4949 w 8291"/>
                  <a:gd name="connsiteY0" fmla="*/ 5789 h 11597"/>
                  <a:gd name="connsiteX1" fmla="*/ 8292 w 8291"/>
                  <a:gd name="connsiteY1" fmla="*/ 548 h 11597"/>
                  <a:gd name="connsiteX2" fmla="*/ 5808 w 8291"/>
                  <a:gd name="connsiteY2" fmla="*/ 0 h 11597"/>
                  <a:gd name="connsiteX3" fmla="*/ 0 w 8291"/>
                  <a:gd name="connsiteY3" fmla="*/ 5789 h 11597"/>
                  <a:gd name="connsiteX4" fmla="*/ 5808 w 8291"/>
                  <a:gd name="connsiteY4" fmla="*/ 11597 h 11597"/>
                  <a:gd name="connsiteX5" fmla="*/ 8292 w 8291"/>
                  <a:gd name="connsiteY5" fmla="*/ 11031 h 11597"/>
                  <a:gd name="connsiteX6" fmla="*/ 4949 w 8291"/>
                  <a:gd name="connsiteY6" fmla="*/ 5789 h 1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91" h="11597">
                    <a:moveTo>
                      <a:pt x="4949" y="5789"/>
                    </a:moveTo>
                    <a:cubicBezTo>
                      <a:pt x="4949" y="3470"/>
                      <a:pt x="6319" y="1479"/>
                      <a:pt x="8292" y="548"/>
                    </a:cubicBezTo>
                    <a:cubicBezTo>
                      <a:pt x="7525" y="201"/>
                      <a:pt x="6703" y="0"/>
                      <a:pt x="5808" y="0"/>
                    </a:cubicBezTo>
                    <a:cubicBezTo>
                      <a:pt x="2612" y="0"/>
                      <a:pt x="0" y="2593"/>
                      <a:pt x="0" y="5789"/>
                    </a:cubicBezTo>
                    <a:cubicBezTo>
                      <a:pt x="0" y="9004"/>
                      <a:pt x="2612" y="11597"/>
                      <a:pt x="5808" y="11597"/>
                    </a:cubicBezTo>
                    <a:cubicBezTo>
                      <a:pt x="6703" y="11597"/>
                      <a:pt x="7525" y="11396"/>
                      <a:pt x="8292" y="11031"/>
                    </a:cubicBezTo>
                    <a:cubicBezTo>
                      <a:pt x="6319" y="10118"/>
                      <a:pt x="4949" y="8109"/>
                      <a:pt x="4949" y="5789"/>
                    </a:cubicBezTo>
                    <a:close/>
                  </a:path>
                </a:pathLst>
              </a:custGeom>
              <a:solidFill>
                <a:srgbClr val="ADACB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3C8B75C5-5FAB-D326-594B-DB820794F643}"/>
                  </a:ext>
                </a:extLst>
              </p:cNvPr>
              <p:cNvSpPr/>
              <p:nvPr/>
            </p:nvSpPr>
            <p:spPr>
              <a:xfrm>
                <a:off x="4180946" y="4963091"/>
                <a:ext cx="4346" cy="8438"/>
              </a:xfrm>
              <a:custGeom>
                <a:avLst/>
                <a:gdLst>
                  <a:gd name="connsiteX0" fmla="*/ 4347 w 4346"/>
                  <a:gd name="connsiteY0" fmla="*/ 4219 h 8438"/>
                  <a:gd name="connsiteX1" fmla="*/ 2173 w 4346"/>
                  <a:gd name="connsiteY1" fmla="*/ 0 h 8438"/>
                  <a:gd name="connsiteX2" fmla="*/ 0 w 4346"/>
                  <a:gd name="connsiteY2" fmla="*/ 4219 h 8438"/>
                  <a:gd name="connsiteX3" fmla="*/ 2173 w 4346"/>
                  <a:gd name="connsiteY3" fmla="*/ 8438 h 8438"/>
                  <a:gd name="connsiteX4" fmla="*/ 4347 w 4346"/>
                  <a:gd name="connsiteY4" fmla="*/ 4219 h 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6" h="8438">
                    <a:moveTo>
                      <a:pt x="4347" y="4219"/>
                    </a:moveTo>
                    <a:cubicBezTo>
                      <a:pt x="4347" y="2484"/>
                      <a:pt x="3488" y="950"/>
                      <a:pt x="2173" y="0"/>
                    </a:cubicBezTo>
                    <a:cubicBezTo>
                      <a:pt x="859" y="950"/>
                      <a:pt x="0" y="2484"/>
                      <a:pt x="0" y="4219"/>
                    </a:cubicBezTo>
                    <a:cubicBezTo>
                      <a:pt x="0" y="5972"/>
                      <a:pt x="859" y="7488"/>
                      <a:pt x="2173" y="8438"/>
                    </a:cubicBezTo>
                    <a:cubicBezTo>
                      <a:pt x="3488" y="7488"/>
                      <a:pt x="4347" y="5972"/>
                      <a:pt x="4347" y="4219"/>
                    </a:cubicBezTo>
                    <a:close/>
                  </a:path>
                </a:pathLst>
              </a:custGeom>
              <a:solidFill>
                <a:srgbClr val="F0F0F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54" name="图形 10">
                <a:extLst>
                  <a:ext uri="{FF2B5EF4-FFF2-40B4-BE49-F238E27FC236}">
                    <a16:creationId xmlns:a16="http://schemas.microsoft.com/office/drawing/2014/main" id="{79F46D22-F6A3-55EE-4812-B22804FBFC6A}"/>
                  </a:ext>
                </a:extLst>
              </p:cNvPr>
              <p:cNvGrpSpPr/>
              <p:nvPr/>
            </p:nvGrpSpPr>
            <p:grpSpPr>
              <a:xfrm>
                <a:off x="4176143" y="4963292"/>
                <a:ext cx="8382" cy="8382"/>
                <a:chOff x="4176143" y="4963292"/>
                <a:chExt cx="8382" cy="8382"/>
              </a:xfrm>
            </p:grpSpPr>
            <p:grpSp>
              <p:nvGrpSpPr>
                <p:cNvPr id="455" name="图形 10">
                  <a:extLst>
                    <a:ext uri="{FF2B5EF4-FFF2-40B4-BE49-F238E27FC236}">
                      <a16:creationId xmlns:a16="http://schemas.microsoft.com/office/drawing/2014/main" id="{02DDD765-4B80-69CD-16BA-9F46B8FDB648}"/>
                    </a:ext>
                  </a:extLst>
                </p:cNvPr>
                <p:cNvGrpSpPr/>
                <p:nvPr/>
              </p:nvGrpSpPr>
              <p:grpSpPr>
                <a:xfrm>
                  <a:off x="4179376" y="4963292"/>
                  <a:ext cx="1899" cy="8382"/>
                  <a:chOff x="4179376" y="4963292"/>
                  <a:chExt cx="1899" cy="8382"/>
                </a:xfrm>
              </p:grpSpPr>
              <p:sp>
                <p:nvSpPr>
                  <p:cNvPr id="456" name="任意多边形: 形状 455">
                    <a:extLst>
                      <a:ext uri="{FF2B5EF4-FFF2-40B4-BE49-F238E27FC236}">
                        <a16:creationId xmlns:a16="http://schemas.microsoft.com/office/drawing/2014/main" id="{A535C0CF-7C22-8DDF-9AC4-155F0A7148F5}"/>
                      </a:ext>
                    </a:extLst>
                  </p:cNvPr>
                  <p:cNvSpPr/>
                  <p:nvPr/>
                </p:nvSpPr>
                <p:spPr>
                  <a:xfrm>
                    <a:off x="4179376" y="4963292"/>
                    <a:ext cx="1899" cy="8382"/>
                  </a:xfrm>
                  <a:custGeom>
                    <a:avLst/>
                    <a:gdLst>
                      <a:gd name="connsiteX0" fmla="*/ 1899 w 1899"/>
                      <a:gd name="connsiteY0" fmla="*/ 7433 h 8382"/>
                      <a:gd name="connsiteX1" fmla="*/ 950 w 1899"/>
                      <a:gd name="connsiteY1" fmla="*/ 8383 h 8382"/>
                      <a:gd name="connsiteX2" fmla="*/ 950 w 1899"/>
                      <a:gd name="connsiteY2" fmla="*/ 8383 h 8382"/>
                      <a:gd name="connsiteX3" fmla="*/ 0 w 1899"/>
                      <a:gd name="connsiteY3" fmla="*/ 7433 h 8382"/>
                      <a:gd name="connsiteX4" fmla="*/ 0 w 1899"/>
                      <a:gd name="connsiteY4" fmla="*/ 950 h 8382"/>
                      <a:gd name="connsiteX5" fmla="*/ 950 w 1899"/>
                      <a:gd name="connsiteY5" fmla="*/ 0 h 8382"/>
                      <a:gd name="connsiteX6" fmla="*/ 950 w 1899"/>
                      <a:gd name="connsiteY6" fmla="*/ 0 h 8382"/>
                      <a:gd name="connsiteX7" fmla="*/ 1899 w 1899"/>
                      <a:gd name="connsiteY7" fmla="*/ 950 h 8382"/>
                      <a:gd name="connsiteX8" fmla="*/ 1899 w 1899"/>
                      <a:gd name="connsiteY8" fmla="*/ 7433 h 8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99" h="8382">
                        <a:moveTo>
                          <a:pt x="1899" y="7433"/>
                        </a:moveTo>
                        <a:cubicBezTo>
                          <a:pt x="1899" y="7963"/>
                          <a:pt x="1479" y="8383"/>
                          <a:pt x="950" y="8383"/>
                        </a:cubicBezTo>
                        <a:lnTo>
                          <a:pt x="950" y="8383"/>
                        </a:lnTo>
                        <a:cubicBezTo>
                          <a:pt x="420" y="8383"/>
                          <a:pt x="0" y="7963"/>
                          <a:pt x="0" y="7433"/>
                        </a:cubicBezTo>
                        <a:lnTo>
                          <a:pt x="0" y="950"/>
                        </a:lnTo>
                        <a:cubicBezTo>
                          <a:pt x="0" y="420"/>
                          <a:pt x="420" y="0"/>
                          <a:pt x="950" y="0"/>
                        </a:cubicBezTo>
                        <a:lnTo>
                          <a:pt x="950" y="0"/>
                        </a:lnTo>
                        <a:cubicBezTo>
                          <a:pt x="1479" y="0"/>
                          <a:pt x="1899" y="420"/>
                          <a:pt x="1899" y="950"/>
                        </a:cubicBezTo>
                        <a:lnTo>
                          <a:pt x="1899" y="7433"/>
                        </a:lnTo>
                        <a:close/>
                      </a:path>
                    </a:pathLst>
                  </a:custGeom>
                  <a:solidFill>
                    <a:srgbClr val="727276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7" name="任意多边形: 形状 456">
                    <a:extLst>
                      <a:ext uri="{FF2B5EF4-FFF2-40B4-BE49-F238E27FC236}">
                        <a16:creationId xmlns:a16="http://schemas.microsoft.com/office/drawing/2014/main" id="{3C5F7570-81FD-9154-7AB5-E5A09DB2254A}"/>
                      </a:ext>
                    </a:extLst>
                  </p:cNvPr>
                  <p:cNvSpPr/>
                  <p:nvPr/>
                </p:nvSpPr>
                <p:spPr>
                  <a:xfrm>
                    <a:off x="4179376" y="4963292"/>
                    <a:ext cx="1570" cy="8382"/>
                  </a:xfrm>
                  <a:custGeom>
                    <a:avLst/>
                    <a:gdLst>
                      <a:gd name="connsiteX0" fmla="*/ 950 w 1570"/>
                      <a:gd name="connsiteY0" fmla="*/ 7598 h 8382"/>
                      <a:gd name="connsiteX1" fmla="*/ 950 w 1570"/>
                      <a:gd name="connsiteY1" fmla="*/ 1132 h 8382"/>
                      <a:gd name="connsiteX2" fmla="*/ 1571 w 1570"/>
                      <a:gd name="connsiteY2" fmla="*/ 237 h 8382"/>
                      <a:gd name="connsiteX3" fmla="*/ 950 w 1570"/>
                      <a:gd name="connsiteY3" fmla="*/ 0 h 8382"/>
                      <a:gd name="connsiteX4" fmla="*/ 0 w 1570"/>
                      <a:gd name="connsiteY4" fmla="*/ 950 h 8382"/>
                      <a:gd name="connsiteX5" fmla="*/ 0 w 1570"/>
                      <a:gd name="connsiteY5" fmla="*/ 7433 h 8382"/>
                      <a:gd name="connsiteX6" fmla="*/ 950 w 1570"/>
                      <a:gd name="connsiteY6" fmla="*/ 8383 h 8382"/>
                      <a:gd name="connsiteX7" fmla="*/ 1297 w 1570"/>
                      <a:gd name="connsiteY7" fmla="*/ 8310 h 8382"/>
                      <a:gd name="connsiteX8" fmla="*/ 950 w 1570"/>
                      <a:gd name="connsiteY8" fmla="*/ 7598 h 8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70" h="8382">
                        <a:moveTo>
                          <a:pt x="950" y="7598"/>
                        </a:moveTo>
                        <a:lnTo>
                          <a:pt x="950" y="1132"/>
                        </a:lnTo>
                        <a:cubicBezTo>
                          <a:pt x="950" y="712"/>
                          <a:pt x="1205" y="383"/>
                          <a:pt x="1571" y="237"/>
                        </a:cubicBezTo>
                        <a:cubicBezTo>
                          <a:pt x="1406" y="91"/>
                          <a:pt x="1187" y="0"/>
                          <a:pt x="950" y="0"/>
                        </a:cubicBezTo>
                        <a:cubicBezTo>
                          <a:pt x="420" y="0"/>
                          <a:pt x="0" y="420"/>
                          <a:pt x="0" y="950"/>
                        </a:cubicBezTo>
                        <a:lnTo>
                          <a:pt x="0" y="7433"/>
                        </a:lnTo>
                        <a:cubicBezTo>
                          <a:pt x="0" y="7963"/>
                          <a:pt x="420" y="8383"/>
                          <a:pt x="950" y="8383"/>
                        </a:cubicBezTo>
                        <a:cubicBezTo>
                          <a:pt x="1078" y="8383"/>
                          <a:pt x="1187" y="8364"/>
                          <a:pt x="1297" y="8310"/>
                        </a:cubicBezTo>
                        <a:cubicBezTo>
                          <a:pt x="1096" y="8146"/>
                          <a:pt x="950" y="7890"/>
                          <a:pt x="950" y="7598"/>
                        </a:cubicBezTo>
                        <a:close/>
                      </a:path>
                    </a:pathLst>
                  </a:custGeom>
                  <a:solidFill>
                    <a:srgbClr val="606064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8" name="图形 10">
                  <a:extLst>
                    <a:ext uri="{FF2B5EF4-FFF2-40B4-BE49-F238E27FC236}">
                      <a16:creationId xmlns:a16="http://schemas.microsoft.com/office/drawing/2014/main" id="{940866F8-D492-7CD2-FF85-639E92A34266}"/>
                    </a:ext>
                  </a:extLst>
                </p:cNvPr>
                <p:cNvGrpSpPr/>
                <p:nvPr/>
              </p:nvGrpSpPr>
              <p:grpSpPr>
                <a:xfrm>
                  <a:off x="4176143" y="4966525"/>
                  <a:ext cx="8382" cy="1917"/>
                  <a:chOff x="4176143" y="4966525"/>
                  <a:chExt cx="8382" cy="1917"/>
                </a:xfrm>
              </p:grpSpPr>
              <p:sp>
                <p:nvSpPr>
                  <p:cNvPr id="459" name="任意多边形: 形状 458">
                    <a:extLst>
                      <a:ext uri="{FF2B5EF4-FFF2-40B4-BE49-F238E27FC236}">
                        <a16:creationId xmlns:a16="http://schemas.microsoft.com/office/drawing/2014/main" id="{80074D12-7EFD-91AF-B1B5-C105914A3E79}"/>
                      </a:ext>
                    </a:extLst>
                  </p:cNvPr>
                  <p:cNvSpPr/>
                  <p:nvPr/>
                </p:nvSpPr>
                <p:spPr>
                  <a:xfrm>
                    <a:off x="4176143" y="4966525"/>
                    <a:ext cx="8382" cy="1917"/>
                  </a:xfrm>
                  <a:custGeom>
                    <a:avLst/>
                    <a:gdLst>
                      <a:gd name="connsiteX0" fmla="*/ 950 w 8382"/>
                      <a:gd name="connsiteY0" fmla="*/ 1917 h 1917"/>
                      <a:gd name="connsiteX1" fmla="*/ 0 w 8382"/>
                      <a:gd name="connsiteY1" fmla="*/ 968 h 1917"/>
                      <a:gd name="connsiteX2" fmla="*/ 0 w 8382"/>
                      <a:gd name="connsiteY2" fmla="*/ 968 h 1917"/>
                      <a:gd name="connsiteX3" fmla="*/ 950 w 8382"/>
                      <a:gd name="connsiteY3" fmla="*/ 0 h 1917"/>
                      <a:gd name="connsiteX4" fmla="*/ 7415 w 8382"/>
                      <a:gd name="connsiteY4" fmla="*/ 0 h 1917"/>
                      <a:gd name="connsiteX5" fmla="*/ 8383 w 8382"/>
                      <a:gd name="connsiteY5" fmla="*/ 968 h 1917"/>
                      <a:gd name="connsiteX6" fmla="*/ 8383 w 8382"/>
                      <a:gd name="connsiteY6" fmla="*/ 968 h 1917"/>
                      <a:gd name="connsiteX7" fmla="*/ 7415 w 8382"/>
                      <a:gd name="connsiteY7" fmla="*/ 1917 h 1917"/>
                      <a:gd name="connsiteX8" fmla="*/ 950 w 8382"/>
                      <a:gd name="connsiteY8" fmla="*/ 1917 h 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82" h="1917">
                        <a:moveTo>
                          <a:pt x="950" y="1917"/>
                        </a:moveTo>
                        <a:cubicBezTo>
                          <a:pt x="420" y="1917"/>
                          <a:pt x="0" y="1497"/>
                          <a:pt x="0" y="968"/>
                        </a:cubicBezTo>
                        <a:lnTo>
                          <a:pt x="0" y="968"/>
                        </a:lnTo>
                        <a:cubicBezTo>
                          <a:pt x="0" y="420"/>
                          <a:pt x="420" y="0"/>
                          <a:pt x="950" y="0"/>
                        </a:cubicBezTo>
                        <a:lnTo>
                          <a:pt x="7415" y="0"/>
                        </a:lnTo>
                        <a:cubicBezTo>
                          <a:pt x="7945" y="0"/>
                          <a:pt x="8383" y="420"/>
                          <a:pt x="8383" y="968"/>
                        </a:cubicBezTo>
                        <a:lnTo>
                          <a:pt x="8383" y="968"/>
                        </a:lnTo>
                        <a:cubicBezTo>
                          <a:pt x="8383" y="1497"/>
                          <a:pt x="7945" y="1917"/>
                          <a:pt x="7415" y="1917"/>
                        </a:cubicBezTo>
                        <a:lnTo>
                          <a:pt x="950" y="1917"/>
                        </a:lnTo>
                        <a:close/>
                      </a:path>
                    </a:pathLst>
                  </a:custGeom>
                  <a:solidFill>
                    <a:srgbClr val="727276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任意多边形: 形状 459">
                    <a:extLst>
                      <a:ext uri="{FF2B5EF4-FFF2-40B4-BE49-F238E27FC236}">
                        <a16:creationId xmlns:a16="http://schemas.microsoft.com/office/drawing/2014/main" id="{5B989E0A-3786-90F1-7E81-21E153E2272F}"/>
                      </a:ext>
                    </a:extLst>
                  </p:cNvPr>
                  <p:cNvSpPr/>
                  <p:nvPr/>
                </p:nvSpPr>
                <p:spPr>
                  <a:xfrm>
                    <a:off x="4176143" y="4966525"/>
                    <a:ext cx="8382" cy="1570"/>
                  </a:xfrm>
                  <a:custGeom>
                    <a:avLst/>
                    <a:gdLst>
                      <a:gd name="connsiteX0" fmla="*/ 785 w 8382"/>
                      <a:gd name="connsiteY0" fmla="*/ 968 h 1570"/>
                      <a:gd name="connsiteX1" fmla="*/ 7251 w 8382"/>
                      <a:gd name="connsiteY1" fmla="*/ 968 h 1570"/>
                      <a:gd name="connsiteX2" fmla="*/ 8127 w 8382"/>
                      <a:gd name="connsiteY2" fmla="*/ 1570 h 1570"/>
                      <a:gd name="connsiteX3" fmla="*/ 8383 w 8382"/>
                      <a:gd name="connsiteY3" fmla="*/ 968 h 1570"/>
                      <a:gd name="connsiteX4" fmla="*/ 7415 w 8382"/>
                      <a:gd name="connsiteY4" fmla="*/ 0 h 1570"/>
                      <a:gd name="connsiteX5" fmla="*/ 950 w 8382"/>
                      <a:gd name="connsiteY5" fmla="*/ 0 h 1570"/>
                      <a:gd name="connsiteX6" fmla="*/ 0 w 8382"/>
                      <a:gd name="connsiteY6" fmla="*/ 968 h 1570"/>
                      <a:gd name="connsiteX7" fmla="*/ 55 w 8382"/>
                      <a:gd name="connsiteY7" fmla="*/ 1297 h 1570"/>
                      <a:gd name="connsiteX8" fmla="*/ 785 w 8382"/>
                      <a:gd name="connsiteY8" fmla="*/ 968 h 1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82" h="1570">
                        <a:moveTo>
                          <a:pt x="785" y="968"/>
                        </a:moveTo>
                        <a:lnTo>
                          <a:pt x="7251" y="968"/>
                        </a:lnTo>
                        <a:cubicBezTo>
                          <a:pt x="7652" y="968"/>
                          <a:pt x="7999" y="1205"/>
                          <a:pt x="8127" y="1570"/>
                        </a:cubicBezTo>
                        <a:cubicBezTo>
                          <a:pt x="8273" y="1406"/>
                          <a:pt x="8383" y="1187"/>
                          <a:pt x="8383" y="968"/>
                        </a:cubicBezTo>
                        <a:cubicBezTo>
                          <a:pt x="8383" y="420"/>
                          <a:pt x="7945" y="0"/>
                          <a:pt x="7415" y="0"/>
                        </a:cubicBezTo>
                        <a:lnTo>
                          <a:pt x="950" y="0"/>
                        </a:lnTo>
                        <a:cubicBezTo>
                          <a:pt x="420" y="0"/>
                          <a:pt x="0" y="420"/>
                          <a:pt x="0" y="968"/>
                        </a:cubicBezTo>
                        <a:cubicBezTo>
                          <a:pt x="0" y="1077"/>
                          <a:pt x="18" y="1187"/>
                          <a:pt x="55" y="1297"/>
                        </a:cubicBezTo>
                        <a:cubicBezTo>
                          <a:pt x="237" y="1096"/>
                          <a:pt x="493" y="968"/>
                          <a:pt x="785" y="968"/>
                        </a:cubicBezTo>
                        <a:close/>
                      </a:path>
                    </a:pathLst>
                  </a:custGeom>
                  <a:solidFill>
                    <a:srgbClr val="606064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61" name="图形 10">
              <a:extLst>
                <a:ext uri="{FF2B5EF4-FFF2-40B4-BE49-F238E27FC236}">
                  <a16:creationId xmlns:a16="http://schemas.microsoft.com/office/drawing/2014/main" id="{D5F82166-3B07-7357-987E-FBEBBBE5B4A6}"/>
                </a:ext>
              </a:extLst>
            </p:cNvPr>
            <p:cNvGrpSpPr/>
            <p:nvPr/>
          </p:nvGrpSpPr>
          <p:grpSpPr>
            <a:xfrm>
              <a:off x="3364214" y="4968041"/>
              <a:ext cx="14336" cy="14337"/>
              <a:chOff x="3364214" y="4968041"/>
              <a:chExt cx="14336" cy="14337"/>
            </a:xfrm>
          </p:grpSpPr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EC1D4140-652A-74B1-BFE1-F2AD74B4BF06}"/>
                  </a:ext>
                </a:extLst>
              </p:cNvPr>
              <p:cNvSpPr/>
              <p:nvPr/>
            </p:nvSpPr>
            <p:spPr>
              <a:xfrm>
                <a:off x="3364214" y="4968041"/>
                <a:ext cx="14336" cy="14337"/>
              </a:xfrm>
              <a:custGeom>
                <a:avLst/>
                <a:gdLst>
                  <a:gd name="connsiteX0" fmla="*/ 14337 w 14336"/>
                  <a:gd name="connsiteY0" fmla="*/ 7160 h 14337"/>
                  <a:gd name="connsiteX1" fmla="*/ 7159 w 14336"/>
                  <a:gd name="connsiteY1" fmla="*/ 14337 h 14337"/>
                  <a:gd name="connsiteX2" fmla="*/ 0 w 14336"/>
                  <a:gd name="connsiteY2" fmla="*/ 7160 h 14337"/>
                  <a:gd name="connsiteX3" fmla="*/ 7159 w 14336"/>
                  <a:gd name="connsiteY3" fmla="*/ 0 h 14337"/>
                  <a:gd name="connsiteX4" fmla="*/ 14337 w 14336"/>
                  <a:gd name="connsiteY4" fmla="*/ 7160 h 1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36" h="14337">
                    <a:moveTo>
                      <a:pt x="14337" y="7160"/>
                    </a:moveTo>
                    <a:cubicBezTo>
                      <a:pt x="14337" y="11123"/>
                      <a:pt x="11104" y="14337"/>
                      <a:pt x="7159" y="14337"/>
                    </a:cubicBezTo>
                    <a:cubicBezTo>
                      <a:pt x="3196" y="14337"/>
                      <a:pt x="0" y="11123"/>
                      <a:pt x="0" y="7160"/>
                    </a:cubicBezTo>
                    <a:cubicBezTo>
                      <a:pt x="0" y="3196"/>
                      <a:pt x="3196" y="0"/>
                      <a:pt x="7159" y="0"/>
                    </a:cubicBezTo>
                    <a:cubicBezTo>
                      <a:pt x="11104" y="0"/>
                      <a:pt x="14337" y="3196"/>
                      <a:pt x="14337" y="7160"/>
                    </a:cubicBezTo>
                    <a:close/>
                  </a:path>
                </a:pathLst>
              </a:custGeom>
              <a:solidFill>
                <a:srgbClr val="72727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FDA9C25F-1B43-8E8C-AA52-B2CA2DE29570}"/>
                  </a:ext>
                </a:extLst>
              </p:cNvPr>
              <p:cNvSpPr/>
              <p:nvPr/>
            </p:nvSpPr>
            <p:spPr>
              <a:xfrm>
                <a:off x="3365566" y="4969392"/>
                <a:ext cx="11597" cy="11615"/>
              </a:xfrm>
              <a:custGeom>
                <a:avLst/>
                <a:gdLst>
                  <a:gd name="connsiteX0" fmla="*/ 11597 w 11597"/>
                  <a:gd name="connsiteY0" fmla="*/ 5808 h 11615"/>
                  <a:gd name="connsiteX1" fmla="*/ 5808 w 11597"/>
                  <a:gd name="connsiteY1" fmla="*/ 11616 h 11615"/>
                  <a:gd name="connsiteX2" fmla="*/ 0 w 11597"/>
                  <a:gd name="connsiteY2" fmla="*/ 5808 h 11615"/>
                  <a:gd name="connsiteX3" fmla="*/ 5808 w 11597"/>
                  <a:gd name="connsiteY3" fmla="*/ 0 h 11615"/>
                  <a:gd name="connsiteX4" fmla="*/ 11597 w 11597"/>
                  <a:gd name="connsiteY4" fmla="*/ 5808 h 1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97" h="11615">
                    <a:moveTo>
                      <a:pt x="11597" y="5808"/>
                    </a:moveTo>
                    <a:cubicBezTo>
                      <a:pt x="11597" y="9023"/>
                      <a:pt x="9022" y="11616"/>
                      <a:pt x="5808" y="11616"/>
                    </a:cubicBezTo>
                    <a:cubicBezTo>
                      <a:pt x="2593" y="11616"/>
                      <a:pt x="0" y="9004"/>
                      <a:pt x="0" y="5808"/>
                    </a:cubicBezTo>
                    <a:cubicBezTo>
                      <a:pt x="0" y="2612"/>
                      <a:pt x="2593" y="0"/>
                      <a:pt x="5808" y="0"/>
                    </a:cubicBezTo>
                    <a:cubicBezTo>
                      <a:pt x="9022" y="0"/>
                      <a:pt x="11597" y="2612"/>
                      <a:pt x="11597" y="5808"/>
                    </a:cubicBezTo>
                    <a:close/>
                  </a:path>
                </a:pathLst>
              </a:custGeom>
              <a:solidFill>
                <a:srgbClr val="C3C4C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C6A87100-277E-EF8D-3A29-7233B1C99646}"/>
                  </a:ext>
                </a:extLst>
              </p:cNvPr>
              <p:cNvSpPr/>
              <p:nvPr/>
            </p:nvSpPr>
            <p:spPr>
              <a:xfrm>
                <a:off x="3365566" y="4969392"/>
                <a:ext cx="8291" cy="11615"/>
              </a:xfrm>
              <a:custGeom>
                <a:avLst/>
                <a:gdLst>
                  <a:gd name="connsiteX0" fmla="*/ 4949 w 8291"/>
                  <a:gd name="connsiteY0" fmla="*/ 5808 h 11615"/>
                  <a:gd name="connsiteX1" fmla="*/ 8292 w 8291"/>
                  <a:gd name="connsiteY1" fmla="*/ 566 h 11615"/>
                  <a:gd name="connsiteX2" fmla="*/ 5808 w 8291"/>
                  <a:gd name="connsiteY2" fmla="*/ 0 h 11615"/>
                  <a:gd name="connsiteX3" fmla="*/ 0 w 8291"/>
                  <a:gd name="connsiteY3" fmla="*/ 5808 h 11615"/>
                  <a:gd name="connsiteX4" fmla="*/ 5808 w 8291"/>
                  <a:gd name="connsiteY4" fmla="*/ 11616 h 11615"/>
                  <a:gd name="connsiteX5" fmla="*/ 8292 w 8291"/>
                  <a:gd name="connsiteY5" fmla="*/ 11050 h 11615"/>
                  <a:gd name="connsiteX6" fmla="*/ 4949 w 8291"/>
                  <a:gd name="connsiteY6" fmla="*/ 5808 h 1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91" h="11615">
                    <a:moveTo>
                      <a:pt x="4949" y="5808"/>
                    </a:moveTo>
                    <a:cubicBezTo>
                      <a:pt x="4949" y="3489"/>
                      <a:pt x="6319" y="1498"/>
                      <a:pt x="8292" y="566"/>
                    </a:cubicBezTo>
                    <a:cubicBezTo>
                      <a:pt x="7525" y="219"/>
                      <a:pt x="6703" y="0"/>
                      <a:pt x="5808" y="0"/>
                    </a:cubicBezTo>
                    <a:cubicBezTo>
                      <a:pt x="2593" y="0"/>
                      <a:pt x="0" y="2612"/>
                      <a:pt x="0" y="5808"/>
                    </a:cubicBezTo>
                    <a:cubicBezTo>
                      <a:pt x="0" y="9023"/>
                      <a:pt x="2593" y="11616"/>
                      <a:pt x="5808" y="11616"/>
                    </a:cubicBezTo>
                    <a:cubicBezTo>
                      <a:pt x="6703" y="11616"/>
                      <a:pt x="7525" y="11396"/>
                      <a:pt x="8292" y="11050"/>
                    </a:cubicBezTo>
                    <a:cubicBezTo>
                      <a:pt x="6319" y="10118"/>
                      <a:pt x="4949" y="8128"/>
                      <a:pt x="4949" y="5808"/>
                    </a:cubicBezTo>
                    <a:close/>
                  </a:path>
                </a:pathLst>
              </a:custGeom>
              <a:solidFill>
                <a:srgbClr val="ADACB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239EC661-9D5F-6B76-CAED-AE4712905807}"/>
                  </a:ext>
                </a:extLst>
              </p:cNvPr>
              <p:cNvSpPr/>
              <p:nvPr/>
            </p:nvSpPr>
            <p:spPr>
              <a:xfrm>
                <a:off x="3371995" y="4970963"/>
                <a:ext cx="4346" cy="8437"/>
              </a:xfrm>
              <a:custGeom>
                <a:avLst/>
                <a:gdLst>
                  <a:gd name="connsiteX0" fmla="*/ 4347 w 4346"/>
                  <a:gd name="connsiteY0" fmla="*/ 4219 h 8437"/>
                  <a:gd name="connsiteX1" fmla="*/ 2173 w 4346"/>
                  <a:gd name="connsiteY1" fmla="*/ 0 h 8437"/>
                  <a:gd name="connsiteX2" fmla="*/ 0 w 4346"/>
                  <a:gd name="connsiteY2" fmla="*/ 4219 h 8437"/>
                  <a:gd name="connsiteX3" fmla="*/ 2173 w 4346"/>
                  <a:gd name="connsiteY3" fmla="*/ 8438 h 8437"/>
                  <a:gd name="connsiteX4" fmla="*/ 4347 w 4346"/>
                  <a:gd name="connsiteY4" fmla="*/ 4219 h 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6" h="8437">
                    <a:moveTo>
                      <a:pt x="4347" y="4219"/>
                    </a:moveTo>
                    <a:cubicBezTo>
                      <a:pt x="4347" y="2484"/>
                      <a:pt x="3470" y="950"/>
                      <a:pt x="2173" y="0"/>
                    </a:cubicBezTo>
                    <a:cubicBezTo>
                      <a:pt x="858" y="950"/>
                      <a:pt x="0" y="2484"/>
                      <a:pt x="0" y="4219"/>
                    </a:cubicBezTo>
                    <a:cubicBezTo>
                      <a:pt x="0" y="5954"/>
                      <a:pt x="858" y="7488"/>
                      <a:pt x="2173" y="8438"/>
                    </a:cubicBezTo>
                    <a:cubicBezTo>
                      <a:pt x="3470" y="7488"/>
                      <a:pt x="4347" y="5954"/>
                      <a:pt x="4347" y="4219"/>
                    </a:cubicBezTo>
                    <a:close/>
                  </a:path>
                </a:pathLst>
              </a:custGeom>
              <a:solidFill>
                <a:srgbClr val="F0F0F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66" name="图形 10">
                <a:extLst>
                  <a:ext uri="{FF2B5EF4-FFF2-40B4-BE49-F238E27FC236}">
                    <a16:creationId xmlns:a16="http://schemas.microsoft.com/office/drawing/2014/main" id="{8E43DA5D-5057-3DED-7B0C-057535BA5621}"/>
                  </a:ext>
                </a:extLst>
              </p:cNvPr>
              <p:cNvGrpSpPr/>
              <p:nvPr/>
            </p:nvGrpSpPr>
            <p:grpSpPr>
              <a:xfrm>
                <a:off x="3367173" y="4971164"/>
                <a:ext cx="8401" cy="8383"/>
                <a:chOff x="3367173" y="4971164"/>
                <a:chExt cx="8401" cy="8383"/>
              </a:xfrm>
            </p:grpSpPr>
            <p:grpSp>
              <p:nvGrpSpPr>
                <p:cNvPr id="467" name="图形 10">
                  <a:extLst>
                    <a:ext uri="{FF2B5EF4-FFF2-40B4-BE49-F238E27FC236}">
                      <a16:creationId xmlns:a16="http://schemas.microsoft.com/office/drawing/2014/main" id="{BDF1AE57-65A5-6E2A-DAD3-78B58D4AEFF4}"/>
                    </a:ext>
                  </a:extLst>
                </p:cNvPr>
                <p:cNvGrpSpPr/>
                <p:nvPr/>
              </p:nvGrpSpPr>
              <p:grpSpPr>
                <a:xfrm>
                  <a:off x="3370424" y="4971164"/>
                  <a:ext cx="1917" cy="8383"/>
                  <a:chOff x="3370424" y="4971164"/>
                  <a:chExt cx="1917" cy="8383"/>
                </a:xfrm>
              </p:grpSpPr>
              <p:sp>
                <p:nvSpPr>
                  <p:cNvPr id="468" name="任意多边形: 形状 467">
                    <a:extLst>
                      <a:ext uri="{FF2B5EF4-FFF2-40B4-BE49-F238E27FC236}">
                        <a16:creationId xmlns:a16="http://schemas.microsoft.com/office/drawing/2014/main" id="{7734BAFF-3551-7980-4F80-F063E98E3B24}"/>
                      </a:ext>
                    </a:extLst>
                  </p:cNvPr>
                  <p:cNvSpPr/>
                  <p:nvPr/>
                </p:nvSpPr>
                <p:spPr>
                  <a:xfrm>
                    <a:off x="3370424" y="4971164"/>
                    <a:ext cx="1917" cy="8383"/>
                  </a:xfrm>
                  <a:custGeom>
                    <a:avLst/>
                    <a:gdLst>
                      <a:gd name="connsiteX0" fmla="*/ 1918 w 1917"/>
                      <a:gd name="connsiteY0" fmla="*/ 7415 h 8383"/>
                      <a:gd name="connsiteX1" fmla="*/ 950 w 1917"/>
                      <a:gd name="connsiteY1" fmla="*/ 8383 h 8383"/>
                      <a:gd name="connsiteX2" fmla="*/ 950 w 1917"/>
                      <a:gd name="connsiteY2" fmla="*/ 8383 h 8383"/>
                      <a:gd name="connsiteX3" fmla="*/ 0 w 1917"/>
                      <a:gd name="connsiteY3" fmla="*/ 7415 h 8383"/>
                      <a:gd name="connsiteX4" fmla="*/ 0 w 1917"/>
                      <a:gd name="connsiteY4" fmla="*/ 950 h 8383"/>
                      <a:gd name="connsiteX5" fmla="*/ 950 w 1917"/>
                      <a:gd name="connsiteY5" fmla="*/ 0 h 8383"/>
                      <a:gd name="connsiteX6" fmla="*/ 950 w 1917"/>
                      <a:gd name="connsiteY6" fmla="*/ 0 h 8383"/>
                      <a:gd name="connsiteX7" fmla="*/ 1918 w 1917"/>
                      <a:gd name="connsiteY7" fmla="*/ 950 h 8383"/>
                      <a:gd name="connsiteX8" fmla="*/ 1918 w 1917"/>
                      <a:gd name="connsiteY8" fmla="*/ 7415 h 8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17" h="8383">
                        <a:moveTo>
                          <a:pt x="1918" y="7415"/>
                        </a:moveTo>
                        <a:cubicBezTo>
                          <a:pt x="1918" y="7945"/>
                          <a:pt x="1479" y="8383"/>
                          <a:pt x="950" y="8383"/>
                        </a:cubicBezTo>
                        <a:lnTo>
                          <a:pt x="950" y="8383"/>
                        </a:lnTo>
                        <a:cubicBezTo>
                          <a:pt x="420" y="8383"/>
                          <a:pt x="0" y="7945"/>
                          <a:pt x="0" y="7415"/>
                        </a:cubicBezTo>
                        <a:lnTo>
                          <a:pt x="0" y="950"/>
                        </a:lnTo>
                        <a:cubicBezTo>
                          <a:pt x="0" y="420"/>
                          <a:pt x="420" y="0"/>
                          <a:pt x="950" y="0"/>
                        </a:cubicBezTo>
                        <a:lnTo>
                          <a:pt x="950" y="0"/>
                        </a:lnTo>
                        <a:cubicBezTo>
                          <a:pt x="1479" y="0"/>
                          <a:pt x="1918" y="420"/>
                          <a:pt x="1918" y="950"/>
                        </a:cubicBezTo>
                        <a:lnTo>
                          <a:pt x="1918" y="7415"/>
                        </a:lnTo>
                        <a:close/>
                      </a:path>
                    </a:pathLst>
                  </a:custGeom>
                  <a:solidFill>
                    <a:srgbClr val="727276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9" name="任意多边形: 形状 468">
                    <a:extLst>
                      <a:ext uri="{FF2B5EF4-FFF2-40B4-BE49-F238E27FC236}">
                        <a16:creationId xmlns:a16="http://schemas.microsoft.com/office/drawing/2014/main" id="{374FB0B9-2910-7D0C-A399-0BE952FDF450}"/>
                      </a:ext>
                    </a:extLst>
                  </p:cNvPr>
                  <p:cNvSpPr/>
                  <p:nvPr/>
                </p:nvSpPr>
                <p:spPr>
                  <a:xfrm>
                    <a:off x="3370424" y="4971164"/>
                    <a:ext cx="1570" cy="8383"/>
                  </a:xfrm>
                  <a:custGeom>
                    <a:avLst/>
                    <a:gdLst>
                      <a:gd name="connsiteX0" fmla="*/ 950 w 1570"/>
                      <a:gd name="connsiteY0" fmla="*/ 7598 h 8383"/>
                      <a:gd name="connsiteX1" fmla="*/ 950 w 1570"/>
                      <a:gd name="connsiteY1" fmla="*/ 1133 h 8383"/>
                      <a:gd name="connsiteX2" fmla="*/ 1571 w 1570"/>
                      <a:gd name="connsiteY2" fmla="*/ 238 h 8383"/>
                      <a:gd name="connsiteX3" fmla="*/ 950 w 1570"/>
                      <a:gd name="connsiteY3" fmla="*/ 0 h 8383"/>
                      <a:gd name="connsiteX4" fmla="*/ 0 w 1570"/>
                      <a:gd name="connsiteY4" fmla="*/ 950 h 8383"/>
                      <a:gd name="connsiteX5" fmla="*/ 0 w 1570"/>
                      <a:gd name="connsiteY5" fmla="*/ 7415 h 8383"/>
                      <a:gd name="connsiteX6" fmla="*/ 950 w 1570"/>
                      <a:gd name="connsiteY6" fmla="*/ 8383 h 8383"/>
                      <a:gd name="connsiteX7" fmla="*/ 1278 w 1570"/>
                      <a:gd name="connsiteY7" fmla="*/ 8310 h 8383"/>
                      <a:gd name="connsiteX8" fmla="*/ 950 w 1570"/>
                      <a:gd name="connsiteY8" fmla="*/ 7598 h 8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70" h="8383">
                        <a:moveTo>
                          <a:pt x="950" y="7598"/>
                        </a:moveTo>
                        <a:lnTo>
                          <a:pt x="950" y="1133"/>
                        </a:lnTo>
                        <a:cubicBezTo>
                          <a:pt x="950" y="713"/>
                          <a:pt x="1205" y="366"/>
                          <a:pt x="1571" y="238"/>
                        </a:cubicBezTo>
                        <a:cubicBezTo>
                          <a:pt x="1388" y="91"/>
                          <a:pt x="1187" y="0"/>
                          <a:pt x="950" y="0"/>
                        </a:cubicBezTo>
                        <a:cubicBezTo>
                          <a:pt x="420" y="0"/>
                          <a:pt x="0" y="420"/>
                          <a:pt x="0" y="950"/>
                        </a:cubicBezTo>
                        <a:lnTo>
                          <a:pt x="0" y="7415"/>
                        </a:lnTo>
                        <a:cubicBezTo>
                          <a:pt x="0" y="7945"/>
                          <a:pt x="420" y="8383"/>
                          <a:pt x="950" y="8383"/>
                        </a:cubicBezTo>
                        <a:cubicBezTo>
                          <a:pt x="1077" y="8383"/>
                          <a:pt x="1187" y="8347"/>
                          <a:pt x="1278" y="8310"/>
                        </a:cubicBezTo>
                        <a:cubicBezTo>
                          <a:pt x="1077" y="8128"/>
                          <a:pt x="950" y="7890"/>
                          <a:pt x="950" y="7598"/>
                        </a:cubicBezTo>
                        <a:close/>
                      </a:path>
                    </a:pathLst>
                  </a:custGeom>
                  <a:solidFill>
                    <a:srgbClr val="606064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0" name="图形 10">
                  <a:extLst>
                    <a:ext uri="{FF2B5EF4-FFF2-40B4-BE49-F238E27FC236}">
                      <a16:creationId xmlns:a16="http://schemas.microsoft.com/office/drawing/2014/main" id="{36A75654-9616-6BA2-F130-969A6418C549}"/>
                    </a:ext>
                  </a:extLst>
                </p:cNvPr>
                <p:cNvGrpSpPr/>
                <p:nvPr/>
              </p:nvGrpSpPr>
              <p:grpSpPr>
                <a:xfrm>
                  <a:off x="3367173" y="4974396"/>
                  <a:ext cx="8401" cy="1917"/>
                  <a:chOff x="3367173" y="4974396"/>
                  <a:chExt cx="8401" cy="1917"/>
                </a:xfrm>
              </p:grpSpPr>
              <p:sp>
                <p:nvSpPr>
                  <p:cNvPr id="471" name="任意多边形: 形状 470">
                    <a:extLst>
                      <a:ext uri="{FF2B5EF4-FFF2-40B4-BE49-F238E27FC236}">
                        <a16:creationId xmlns:a16="http://schemas.microsoft.com/office/drawing/2014/main" id="{EEF6E1BE-8BCB-663C-8852-E3177A088296}"/>
                      </a:ext>
                    </a:extLst>
                  </p:cNvPr>
                  <p:cNvSpPr/>
                  <p:nvPr/>
                </p:nvSpPr>
                <p:spPr>
                  <a:xfrm>
                    <a:off x="3367173" y="4974396"/>
                    <a:ext cx="8401" cy="1917"/>
                  </a:xfrm>
                  <a:custGeom>
                    <a:avLst/>
                    <a:gdLst>
                      <a:gd name="connsiteX0" fmla="*/ 968 w 8401"/>
                      <a:gd name="connsiteY0" fmla="*/ 1918 h 1917"/>
                      <a:gd name="connsiteX1" fmla="*/ 0 w 8401"/>
                      <a:gd name="connsiteY1" fmla="*/ 950 h 1917"/>
                      <a:gd name="connsiteX2" fmla="*/ 0 w 8401"/>
                      <a:gd name="connsiteY2" fmla="*/ 950 h 1917"/>
                      <a:gd name="connsiteX3" fmla="*/ 968 w 8401"/>
                      <a:gd name="connsiteY3" fmla="*/ 0 h 1917"/>
                      <a:gd name="connsiteX4" fmla="*/ 7433 w 8401"/>
                      <a:gd name="connsiteY4" fmla="*/ 0 h 1917"/>
                      <a:gd name="connsiteX5" fmla="*/ 8401 w 8401"/>
                      <a:gd name="connsiteY5" fmla="*/ 950 h 1917"/>
                      <a:gd name="connsiteX6" fmla="*/ 8401 w 8401"/>
                      <a:gd name="connsiteY6" fmla="*/ 950 h 1917"/>
                      <a:gd name="connsiteX7" fmla="*/ 7433 w 8401"/>
                      <a:gd name="connsiteY7" fmla="*/ 1918 h 1917"/>
                      <a:gd name="connsiteX8" fmla="*/ 968 w 8401"/>
                      <a:gd name="connsiteY8" fmla="*/ 1918 h 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01" h="1917">
                        <a:moveTo>
                          <a:pt x="968" y="1918"/>
                        </a:moveTo>
                        <a:cubicBezTo>
                          <a:pt x="438" y="1918"/>
                          <a:pt x="0" y="1479"/>
                          <a:pt x="0" y="950"/>
                        </a:cubicBezTo>
                        <a:lnTo>
                          <a:pt x="0" y="950"/>
                        </a:lnTo>
                        <a:cubicBezTo>
                          <a:pt x="0" y="420"/>
                          <a:pt x="438" y="0"/>
                          <a:pt x="968" y="0"/>
                        </a:cubicBezTo>
                        <a:lnTo>
                          <a:pt x="7433" y="0"/>
                        </a:lnTo>
                        <a:cubicBezTo>
                          <a:pt x="7963" y="0"/>
                          <a:pt x="8401" y="420"/>
                          <a:pt x="8401" y="950"/>
                        </a:cubicBezTo>
                        <a:lnTo>
                          <a:pt x="8401" y="950"/>
                        </a:lnTo>
                        <a:cubicBezTo>
                          <a:pt x="8401" y="1479"/>
                          <a:pt x="7963" y="1918"/>
                          <a:pt x="7433" y="1918"/>
                        </a:cubicBezTo>
                        <a:lnTo>
                          <a:pt x="968" y="1918"/>
                        </a:lnTo>
                        <a:close/>
                      </a:path>
                    </a:pathLst>
                  </a:custGeom>
                  <a:solidFill>
                    <a:srgbClr val="727276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2" name="任意多边形: 形状 471">
                    <a:extLst>
                      <a:ext uri="{FF2B5EF4-FFF2-40B4-BE49-F238E27FC236}">
                        <a16:creationId xmlns:a16="http://schemas.microsoft.com/office/drawing/2014/main" id="{E871E18B-C892-F5CA-35B2-8268C46AE18D}"/>
                      </a:ext>
                    </a:extLst>
                  </p:cNvPr>
                  <p:cNvSpPr/>
                  <p:nvPr/>
                </p:nvSpPr>
                <p:spPr>
                  <a:xfrm>
                    <a:off x="3367173" y="4974396"/>
                    <a:ext cx="8401" cy="1570"/>
                  </a:xfrm>
                  <a:custGeom>
                    <a:avLst/>
                    <a:gdLst>
                      <a:gd name="connsiteX0" fmla="*/ 804 w 8401"/>
                      <a:gd name="connsiteY0" fmla="*/ 950 h 1570"/>
                      <a:gd name="connsiteX1" fmla="*/ 7269 w 8401"/>
                      <a:gd name="connsiteY1" fmla="*/ 950 h 1570"/>
                      <a:gd name="connsiteX2" fmla="*/ 8146 w 8401"/>
                      <a:gd name="connsiteY2" fmla="*/ 1571 h 1570"/>
                      <a:gd name="connsiteX3" fmla="*/ 8401 w 8401"/>
                      <a:gd name="connsiteY3" fmla="*/ 950 h 1570"/>
                      <a:gd name="connsiteX4" fmla="*/ 7433 w 8401"/>
                      <a:gd name="connsiteY4" fmla="*/ 0 h 1570"/>
                      <a:gd name="connsiteX5" fmla="*/ 968 w 8401"/>
                      <a:gd name="connsiteY5" fmla="*/ 0 h 1570"/>
                      <a:gd name="connsiteX6" fmla="*/ 0 w 8401"/>
                      <a:gd name="connsiteY6" fmla="*/ 950 h 1570"/>
                      <a:gd name="connsiteX7" fmla="*/ 73 w 8401"/>
                      <a:gd name="connsiteY7" fmla="*/ 1297 h 1570"/>
                      <a:gd name="connsiteX8" fmla="*/ 804 w 8401"/>
                      <a:gd name="connsiteY8" fmla="*/ 950 h 1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01" h="1570">
                        <a:moveTo>
                          <a:pt x="804" y="950"/>
                        </a:moveTo>
                        <a:lnTo>
                          <a:pt x="7269" y="950"/>
                        </a:lnTo>
                        <a:cubicBezTo>
                          <a:pt x="7671" y="950"/>
                          <a:pt x="8018" y="1224"/>
                          <a:pt x="8146" y="1571"/>
                        </a:cubicBezTo>
                        <a:cubicBezTo>
                          <a:pt x="8292" y="1406"/>
                          <a:pt x="8401" y="1187"/>
                          <a:pt x="8401" y="950"/>
                        </a:cubicBezTo>
                        <a:cubicBezTo>
                          <a:pt x="8401" y="420"/>
                          <a:pt x="7963" y="0"/>
                          <a:pt x="7433" y="0"/>
                        </a:cubicBezTo>
                        <a:lnTo>
                          <a:pt x="968" y="0"/>
                        </a:lnTo>
                        <a:cubicBezTo>
                          <a:pt x="438" y="0"/>
                          <a:pt x="0" y="420"/>
                          <a:pt x="0" y="950"/>
                        </a:cubicBezTo>
                        <a:cubicBezTo>
                          <a:pt x="0" y="1078"/>
                          <a:pt x="37" y="1187"/>
                          <a:pt x="73" y="1297"/>
                        </a:cubicBezTo>
                        <a:cubicBezTo>
                          <a:pt x="256" y="1096"/>
                          <a:pt x="511" y="950"/>
                          <a:pt x="804" y="950"/>
                        </a:cubicBezTo>
                        <a:close/>
                      </a:path>
                    </a:pathLst>
                  </a:custGeom>
                  <a:solidFill>
                    <a:srgbClr val="606064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73" name="图形 10">
            <a:extLst>
              <a:ext uri="{FF2B5EF4-FFF2-40B4-BE49-F238E27FC236}">
                <a16:creationId xmlns:a16="http://schemas.microsoft.com/office/drawing/2014/main" id="{2069B413-413D-65C9-2495-C14BA4853E30}"/>
              </a:ext>
            </a:extLst>
          </p:cNvPr>
          <p:cNvGrpSpPr/>
          <p:nvPr/>
        </p:nvGrpSpPr>
        <p:grpSpPr>
          <a:xfrm>
            <a:off x="1530088" y="4532376"/>
            <a:ext cx="1376374" cy="635022"/>
            <a:chOff x="1530088" y="4532376"/>
            <a:chExt cx="1376374" cy="635022"/>
          </a:xfrm>
        </p:grpSpPr>
        <p:grpSp>
          <p:nvGrpSpPr>
            <p:cNvPr id="474" name="图形 10">
              <a:extLst>
                <a:ext uri="{FF2B5EF4-FFF2-40B4-BE49-F238E27FC236}">
                  <a16:creationId xmlns:a16="http://schemas.microsoft.com/office/drawing/2014/main" id="{2B22AC7A-CD9E-0BCD-8403-91B772A2060E}"/>
                </a:ext>
              </a:extLst>
            </p:cNvPr>
            <p:cNvGrpSpPr/>
            <p:nvPr/>
          </p:nvGrpSpPr>
          <p:grpSpPr>
            <a:xfrm>
              <a:off x="1637270" y="4532376"/>
              <a:ext cx="1099815" cy="498495"/>
              <a:chOff x="1637270" y="4532376"/>
              <a:chExt cx="1099815" cy="498495"/>
            </a:xfrm>
          </p:grpSpPr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EC0905CE-3DCA-60F4-B69E-9534E442A251}"/>
                  </a:ext>
                </a:extLst>
              </p:cNvPr>
              <p:cNvSpPr/>
              <p:nvPr/>
            </p:nvSpPr>
            <p:spPr>
              <a:xfrm>
                <a:off x="1637270" y="4532376"/>
                <a:ext cx="1099815" cy="454001"/>
              </a:xfrm>
              <a:custGeom>
                <a:avLst/>
                <a:gdLst>
                  <a:gd name="connsiteX0" fmla="*/ 1070538 w 1099815"/>
                  <a:gd name="connsiteY0" fmla="*/ 382828 h 454001"/>
                  <a:gd name="connsiteX1" fmla="*/ 1069070 w 1099815"/>
                  <a:gd name="connsiteY1" fmla="*/ 379011 h 454001"/>
                  <a:gd name="connsiteX2" fmla="*/ 1067872 w 1099815"/>
                  <a:gd name="connsiteY2" fmla="*/ 375998 h 454001"/>
                  <a:gd name="connsiteX3" fmla="*/ 1065600 w 1099815"/>
                  <a:gd name="connsiteY3" fmla="*/ 370519 h 454001"/>
                  <a:gd name="connsiteX4" fmla="*/ 1061065 w 1099815"/>
                  <a:gd name="connsiteY4" fmla="*/ 360254 h 454001"/>
                  <a:gd name="connsiteX5" fmla="*/ 1051657 w 1099815"/>
                  <a:gd name="connsiteY5" fmla="*/ 340657 h 454001"/>
                  <a:gd name="connsiteX6" fmla="*/ 1031162 w 1099815"/>
                  <a:gd name="connsiteY6" fmla="*/ 303327 h 454001"/>
                  <a:gd name="connsiteX7" fmla="*/ 983010 w 1099815"/>
                  <a:gd name="connsiteY7" fmla="*/ 233541 h 454001"/>
                  <a:gd name="connsiteX8" fmla="*/ 925116 w 1099815"/>
                  <a:gd name="connsiteY8" fmla="*/ 170422 h 454001"/>
                  <a:gd name="connsiteX9" fmla="*/ 857098 w 1099815"/>
                  <a:gd name="connsiteY9" fmla="*/ 116252 h 454001"/>
                  <a:gd name="connsiteX10" fmla="*/ 838654 w 1099815"/>
                  <a:gd name="connsiteY10" fmla="*/ 104381 h 454001"/>
                  <a:gd name="connsiteX11" fmla="*/ 819663 w 1099815"/>
                  <a:gd name="connsiteY11" fmla="*/ 93276 h 454001"/>
                  <a:gd name="connsiteX12" fmla="*/ 800067 w 1099815"/>
                  <a:gd name="connsiteY12" fmla="*/ 83158 h 454001"/>
                  <a:gd name="connsiteX13" fmla="*/ 780057 w 1099815"/>
                  <a:gd name="connsiteY13" fmla="*/ 73826 h 454001"/>
                  <a:gd name="connsiteX14" fmla="*/ 769926 w 1099815"/>
                  <a:gd name="connsiteY14" fmla="*/ 69424 h 454001"/>
                  <a:gd name="connsiteX15" fmla="*/ 764856 w 1099815"/>
                  <a:gd name="connsiteY15" fmla="*/ 67232 h 454001"/>
                  <a:gd name="connsiteX16" fmla="*/ 759676 w 1099815"/>
                  <a:gd name="connsiteY16" fmla="*/ 65315 h 454001"/>
                  <a:gd name="connsiteX17" fmla="*/ 738913 w 1099815"/>
                  <a:gd name="connsiteY17" fmla="*/ 57754 h 454001"/>
                  <a:gd name="connsiteX18" fmla="*/ 717814 w 1099815"/>
                  <a:gd name="connsiteY18" fmla="*/ 51306 h 454001"/>
                  <a:gd name="connsiteX19" fmla="*/ 696524 w 1099815"/>
                  <a:gd name="connsiteY19" fmla="*/ 45663 h 454001"/>
                  <a:gd name="connsiteX20" fmla="*/ 524287 w 1099815"/>
                  <a:gd name="connsiteY20" fmla="*/ 33280 h 454001"/>
                  <a:gd name="connsiteX21" fmla="*/ 503193 w 1099815"/>
                  <a:gd name="connsiteY21" fmla="*/ 35399 h 454001"/>
                  <a:gd name="connsiteX22" fmla="*/ 492647 w 1099815"/>
                  <a:gd name="connsiteY22" fmla="*/ 36513 h 454001"/>
                  <a:gd name="connsiteX23" fmla="*/ 482047 w 1099815"/>
                  <a:gd name="connsiteY23" fmla="*/ 38193 h 454001"/>
                  <a:gd name="connsiteX24" fmla="*/ 460856 w 1099815"/>
                  <a:gd name="connsiteY24" fmla="*/ 41645 h 454001"/>
                  <a:gd name="connsiteX25" fmla="*/ 439750 w 1099815"/>
                  <a:gd name="connsiteY25" fmla="*/ 46229 h 454001"/>
                  <a:gd name="connsiteX26" fmla="*/ 397855 w 1099815"/>
                  <a:gd name="connsiteY26" fmla="*/ 57425 h 454001"/>
                  <a:gd name="connsiteX27" fmla="*/ 377237 w 1099815"/>
                  <a:gd name="connsiteY27" fmla="*/ 64529 h 454001"/>
                  <a:gd name="connsiteX28" fmla="*/ 366959 w 1099815"/>
                  <a:gd name="connsiteY28" fmla="*/ 68182 h 454001"/>
                  <a:gd name="connsiteX29" fmla="*/ 356844 w 1099815"/>
                  <a:gd name="connsiteY29" fmla="*/ 72346 h 454001"/>
                  <a:gd name="connsiteX30" fmla="*/ 209090 w 1099815"/>
                  <a:gd name="connsiteY30" fmla="*/ 164486 h 454001"/>
                  <a:gd name="connsiteX31" fmla="*/ 99650 w 1099815"/>
                  <a:gd name="connsiteY31" fmla="*/ 295948 h 454001"/>
                  <a:gd name="connsiteX32" fmla="*/ 60252 w 1099815"/>
                  <a:gd name="connsiteY32" fmla="*/ 370683 h 454001"/>
                  <a:gd name="connsiteX33" fmla="*/ 44222 w 1099815"/>
                  <a:gd name="connsiteY33" fmla="*/ 410041 h 454001"/>
                  <a:gd name="connsiteX34" fmla="*/ 37132 w 1099815"/>
                  <a:gd name="connsiteY34" fmla="*/ 430533 h 454001"/>
                  <a:gd name="connsiteX35" fmla="*/ 33806 w 1099815"/>
                  <a:gd name="connsiteY35" fmla="*/ 441254 h 454001"/>
                  <a:gd name="connsiteX36" fmla="*/ 32171 w 1099815"/>
                  <a:gd name="connsiteY36" fmla="*/ 446934 h 454001"/>
                  <a:gd name="connsiteX37" fmla="*/ 31328 w 1099815"/>
                  <a:gd name="connsiteY37" fmla="*/ 450039 h 454001"/>
                  <a:gd name="connsiteX38" fmla="*/ 30307 w 1099815"/>
                  <a:gd name="connsiteY38" fmla="*/ 454002 h 454001"/>
                  <a:gd name="connsiteX39" fmla="*/ 0 w 1099815"/>
                  <a:gd name="connsiteY39" fmla="*/ 446696 h 454001"/>
                  <a:gd name="connsiteX40" fmla="*/ 1196 w 1099815"/>
                  <a:gd name="connsiteY40" fmla="*/ 442039 h 454001"/>
                  <a:gd name="connsiteX41" fmla="*/ 2133 w 1099815"/>
                  <a:gd name="connsiteY41" fmla="*/ 438606 h 454001"/>
                  <a:gd name="connsiteX42" fmla="*/ 3907 w 1099815"/>
                  <a:gd name="connsiteY42" fmla="*/ 432432 h 454001"/>
                  <a:gd name="connsiteX43" fmla="*/ 7459 w 1099815"/>
                  <a:gd name="connsiteY43" fmla="*/ 420981 h 454001"/>
                  <a:gd name="connsiteX44" fmla="*/ 14952 w 1099815"/>
                  <a:gd name="connsiteY44" fmla="*/ 399302 h 454001"/>
                  <a:gd name="connsiteX45" fmla="*/ 31784 w 1099815"/>
                  <a:gd name="connsiteY45" fmla="*/ 357971 h 454001"/>
                  <a:gd name="connsiteX46" fmla="*/ 73082 w 1099815"/>
                  <a:gd name="connsiteY46" fmla="*/ 279639 h 454001"/>
                  <a:gd name="connsiteX47" fmla="*/ 188406 w 1099815"/>
                  <a:gd name="connsiteY47" fmla="*/ 141164 h 454001"/>
                  <a:gd name="connsiteX48" fmla="*/ 345044 w 1099815"/>
                  <a:gd name="connsiteY48" fmla="*/ 43490 h 454001"/>
                  <a:gd name="connsiteX49" fmla="*/ 355769 w 1099815"/>
                  <a:gd name="connsiteY49" fmla="*/ 39088 h 454001"/>
                  <a:gd name="connsiteX50" fmla="*/ 366652 w 1099815"/>
                  <a:gd name="connsiteY50" fmla="*/ 35198 h 454001"/>
                  <a:gd name="connsiteX51" fmla="*/ 388492 w 1099815"/>
                  <a:gd name="connsiteY51" fmla="*/ 27692 h 454001"/>
                  <a:gd name="connsiteX52" fmla="*/ 432781 w 1099815"/>
                  <a:gd name="connsiteY52" fmla="*/ 15839 h 454001"/>
                  <a:gd name="connsiteX53" fmla="*/ 455064 w 1099815"/>
                  <a:gd name="connsiteY53" fmla="*/ 11017 h 454001"/>
                  <a:gd name="connsiteX54" fmla="*/ 477390 w 1099815"/>
                  <a:gd name="connsiteY54" fmla="*/ 7364 h 454001"/>
                  <a:gd name="connsiteX55" fmla="*/ 488562 w 1099815"/>
                  <a:gd name="connsiteY55" fmla="*/ 5611 h 454001"/>
                  <a:gd name="connsiteX56" fmla="*/ 499626 w 1099815"/>
                  <a:gd name="connsiteY56" fmla="*/ 4424 h 454001"/>
                  <a:gd name="connsiteX57" fmla="*/ 521758 w 1099815"/>
                  <a:gd name="connsiteY57" fmla="*/ 2214 h 454001"/>
                  <a:gd name="connsiteX58" fmla="*/ 703815 w 1099815"/>
                  <a:gd name="connsiteY58" fmla="*/ 15345 h 454001"/>
                  <a:gd name="connsiteX59" fmla="*/ 726438 w 1099815"/>
                  <a:gd name="connsiteY59" fmla="*/ 21354 h 454001"/>
                  <a:gd name="connsiteX60" fmla="*/ 748866 w 1099815"/>
                  <a:gd name="connsiteY60" fmla="*/ 28221 h 454001"/>
                  <a:gd name="connsiteX61" fmla="*/ 770949 w 1099815"/>
                  <a:gd name="connsiteY61" fmla="*/ 36257 h 454001"/>
                  <a:gd name="connsiteX62" fmla="*/ 776453 w 1099815"/>
                  <a:gd name="connsiteY62" fmla="*/ 38303 h 454001"/>
                  <a:gd name="connsiteX63" fmla="*/ 781847 w 1099815"/>
                  <a:gd name="connsiteY63" fmla="*/ 40622 h 454001"/>
                  <a:gd name="connsiteX64" fmla="*/ 792620 w 1099815"/>
                  <a:gd name="connsiteY64" fmla="*/ 45298 h 454001"/>
                  <a:gd name="connsiteX65" fmla="*/ 813896 w 1099815"/>
                  <a:gd name="connsiteY65" fmla="*/ 55197 h 454001"/>
                  <a:gd name="connsiteX66" fmla="*/ 834720 w 1099815"/>
                  <a:gd name="connsiteY66" fmla="*/ 65972 h 454001"/>
                  <a:gd name="connsiteX67" fmla="*/ 854892 w 1099815"/>
                  <a:gd name="connsiteY67" fmla="*/ 77770 h 454001"/>
                  <a:gd name="connsiteX68" fmla="*/ 874467 w 1099815"/>
                  <a:gd name="connsiteY68" fmla="*/ 90354 h 454001"/>
                  <a:gd name="connsiteX69" fmla="*/ 946453 w 1099815"/>
                  <a:gd name="connsiteY69" fmla="*/ 147684 h 454001"/>
                  <a:gd name="connsiteX70" fmla="*/ 1007427 w 1099815"/>
                  <a:gd name="connsiteY70" fmla="*/ 214163 h 454001"/>
                  <a:gd name="connsiteX71" fmla="*/ 1057957 w 1099815"/>
                  <a:gd name="connsiteY71" fmla="*/ 287382 h 454001"/>
                  <a:gd name="connsiteX72" fmla="*/ 1079497 w 1099815"/>
                  <a:gd name="connsiteY72" fmla="*/ 326631 h 454001"/>
                  <a:gd name="connsiteX73" fmla="*/ 1089447 w 1099815"/>
                  <a:gd name="connsiteY73" fmla="*/ 347360 h 454001"/>
                  <a:gd name="connsiteX74" fmla="*/ 1094292 w 1099815"/>
                  <a:gd name="connsiteY74" fmla="*/ 358337 h 454001"/>
                  <a:gd name="connsiteX75" fmla="*/ 1096761 w 1099815"/>
                  <a:gd name="connsiteY75" fmla="*/ 364291 h 454001"/>
                  <a:gd name="connsiteX76" fmla="*/ 1098095 w 1099815"/>
                  <a:gd name="connsiteY76" fmla="*/ 367633 h 454001"/>
                  <a:gd name="connsiteX77" fmla="*/ 1099815 w 1099815"/>
                  <a:gd name="connsiteY77" fmla="*/ 372126 h 454001"/>
                  <a:gd name="connsiteX78" fmla="*/ 1070538 w 1099815"/>
                  <a:gd name="connsiteY78" fmla="*/ 382828 h 45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099815" h="454001">
                    <a:moveTo>
                      <a:pt x="1070538" y="382828"/>
                    </a:moveTo>
                    <a:lnTo>
                      <a:pt x="1069070" y="379011"/>
                    </a:lnTo>
                    <a:lnTo>
                      <a:pt x="1067872" y="375998"/>
                    </a:lnTo>
                    <a:lnTo>
                      <a:pt x="1065600" y="370519"/>
                    </a:lnTo>
                    <a:cubicBezTo>
                      <a:pt x="1064097" y="367103"/>
                      <a:pt x="1062599" y="363542"/>
                      <a:pt x="1061065" y="360254"/>
                    </a:cubicBezTo>
                    <a:cubicBezTo>
                      <a:pt x="1058019" y="353533"/>
                      <a:pt x="1054886" y="347068"/>
                      <a:pt x="1051657" y="340657"/>
                    </a:cubicBezTo>
                    <a:cubicBezTo>
                      <a:pt x="1045262" y="327836"/>
                      <a:pt x="1038314" y="315527"/>
                      <a:pt x="1031162" y="303327"/>
                    </a:cubicBezTo>
                    <a:cubicBezTo>
                      <a:pt x="1016672" y="279072"/>
                      <a:pt x="1000667" y="255768"/>
                      <a:pt x="983010" y="233541"/>
                    </a:cubicBezTo>
                    <a:cubicBezTo>
                      <a:pt x="965360" y="211315"/>
                      <a:pt x="946057" y="190165"/>
                      <a:pt x="925116" y="170422"/>
                    </a:cubicBezTo>
                    <a:cubicBezTo>
                      <a:pt x="904189" y="150643"/>
                      <a:pt x="881309" y="132580"/>
                      <a:pt x="857098" y="116252"/>
                    </a:cubicBezTo>
                    <a:cubicBezTo>
                      <a:pt x="850947" y="112289"/>
                      <a:pt x="845050" y="107997"/>
                      <a:pt x="838654" y="104381"/>
                    </a:cubicBezTo>
                    <a:lnTo>
                      <a:pt x="819663" y="93276"/>
                    </a:lnTo>
                    <a:cubicBezTo>
                      <a:pt x="813205" y="89770"/>
                      <a:pt x="806607" y="86501"/>
                      <a:pt x="800067" y="83158"/>
                    </a:cubicBezTo>
                    <a:cubicBezTo>
                      <a:pt x="793579" y="79688"/>
                      <a:pt x="786813" y="76766"/>
                      <a:pt x="780057" y="73826"/>
                    </a:cubicBezTo>
                    <a:lnTo>
                      <a:pt x="769926" y="69424"/>
                    </a:lnTo>
                    <a:lnTo>
                      <a:pt x="764856" y="67232"/>
                    </a:lnTo>
                    <a:lnTo>
                      <a:pt x="759676" y="65315"/>
                    </a:lnTo>
                    <a:lnTo>
                      <a:pt x="738913" y="57754"/>
                    </a:lnTo>
                    <a:cubicBezTo>
                      <a:pt x="731978" y="55288"/>
                      <a:pt x="724849" y="53461"/>
                      <a:pt x="717814" y="51306"/>
                    </a:cubicBezTo>
                    <a:cubicBezTo>
                      <a:pt x="710759" y="49206"/>
                      <a:pt x="703708" y="47124"/>
                      <a:pt x="696524" y="45663"/>
                    </a:cubicBezTo>
                    <a:cubicBezTo>
                      <a:pt x="639403" y="32093"/>
                      <a:pt x="580682" y="28276"/>
                      <a:pt x="524287" y="33280"/>
                    </a:cubicBezTo>
                    <a:lnTo>
                      <a:pt x="503193" y="35399"/>
                    </a:lnTo>
                    <a:lnTo>
                      <a:pt x="492647" y="36513"/>
                    </a:lnTo>
                    <a:lnTo>
                      <a:pt x="482047" y="38193"/>
                    </a:lnTo>
                    <a:lnTo>
                      <a:pt x="460856" y="41645"/>
                    </a:lnTo>
                    <a:cubicBezTo>
                      <a:pt x="453808" y="42996"/>
                      <a:pt x="446782" y="44677"/>
                      <a:pt x="439750" y="46229"/>
                    </a:cubicBezTo>
                    <a:cubicBezTo>
                      <a:pt x="425643" y="49024"/>
                      <a:pt x="411783" y="53498"/>
                      <a:pt x="397855" y="57425"/>
                    </a:cubicBezTo>
                    <a:cubicBezTo>
                      <a:pt x="390930" y="59562"/>
                      <a:pt x="384106" y="62155"/>
                      <a:pt x="377237" y="64529"/>
                    </a:cubicBezTo>
                    <a:lnTo>
                      <a:pt x="366959" y="68182"/>
                    </a:lnTo>
                    <a:cubicBezTo>
                      <a:pt x="363556" y="69479"/>
                      <a:pt x="360216" y="70958"/>
                      <a:pt x="356844" y="72346"/>
                    </a:cubicBezTo>
                    <a:cubicBezTo>
                      <a:pt x="302824" y="94317"/>
                      <a:pt x="252312" y="125895"/>
                      <a:pt x="209090" y="164486"/>
                    </a:cubicBezTo>
                    <a:cubicBezTo>
                      <a:pt x="165554" y="202876"/>
                      <a:pt x="129188" y="247842"/>
                      <a:pt x="99650" y="295948"/>
                    </a:cubicBezTo>
                    <a:cubicBezTo>
                      <a:pt x="84853" y="320038"/>
                      <a:pt x="71698" y="344931"/>
                      <a:pt x="60252" y="370683"/>
                    </a:cubicBezTo>
                    <a:cubicBezTo>
                      <a:pt x="54438" y="383522"/>
                      <a:pt x="49188" y="396636"/>
                      <a:pt x="44222" y="410041"/>
                    </a:cubicBezTo>
                    <a:cubicBezTo>
                      <a:pt x="41745" y="416744"/>
                      <a:pt x="39391" y="423520"/>
                      <a:pt x="37132" y="430533"/>
                    </a:cubicBezTo>
                    <a:cubicBezTo>
                      <a:pt x="35998" y="434003"/>
                      <a:pt x="34891" y="437601"/>
                      <a:pt x="33806" y="441254"/>
                    </a:cubicBezTo>
                    <a:lnTo>
                      <a:pt x="32171" y="446934"/>
                    </a:lnTo>
                    <a:lnTo>
                      <a:pt x="31328" y="450039"/>
                    </a:lnTo>
                    <a:lnTo>
                      <a:pt x="30307" y="454002"/>
                    </a:lnTo>
                    <a:lnTo>
                      <a:pt x="0" y="446696"/>
                    </a:lnTo>
                    <a:lnTo>
                      <a:pt x="1196" y="442039"/>
                    </a:lnTo>
                    <a:lnTo>
                      <a:pt x="2133" y="438606"/>
                    </a:lnTo>
                    <a:lnTo>
                      <a:pt x="3907" y="432432"/>
                    </a:lnTo>
                    <a:cubicBezTo>
                      <a:pt x="5074" y="428487"/>
                      <a:pt x="6259" y="424652"/>
                      <a:pt x="7459" y="420981"/>
                    </a:cubicBezTo>
                    <a:cubicBezTo>
                      <a:pt x="9862" y="413511"/>
                      <a:pt x="12346" y="406370"/>
                      <a:pt x="14952" y="399302"/>
                    </a:cubicBezTo>
                    <a:cubicBezTo>
                      <a:pt x="20180" y="385184"/>
                      <a:pt x="25693" y="371413"/>
                      <a:pt x="31784" y="357971"/>
                    </a:cubicBezTo>
                    <a:cubicBezTo>
                      <a:pt x="43785" y="330978"/>
                      <a:pt x="57556" y="304916"/>
                      <a:pt x="73082" y="279639"/>
                    </a:cubicBezTo>
                    <a:cubicBezTo>
                      <a:pt x="104064" y="229176"/>
                      <a:pt x="142343" y="181800"/>
                      <a:pt x="188406" y="141164"/>
                    </a:cubicBezTo>
                    <a:cubicBezTo>
                      <a:pt x="234127" y="100345"/>
                      <a:pt x="287773" y="66776"/>
                      <a:pt x="345044" y="43490"/>
                    </a:cubicBezTo>
                    <a:cubicBezTo>
                      <a:pt x="348618" y="42010"/>
                      <a:pt x="352165" y="40440"/>
                      <a:pt x="355769" y="39088"/>
                    </a:cubicBezTo>
                    <a:lnTo>
                      <a:pt x="366652" y="35198"/>
                    </a:lnTo>
                    <a:cubicBezTo>
                      <a:pt x="373924" y="32678"/>
                      <a:pt x="381162" y="29956"/>
                      <a:pt x="388492" y="27692"/>
                    </a:cubicBezTo>
                    <a:cubicBezTo>
                      <a:pt x="403212" y="23509"/>
                      <a:pt x="417902" y="18815"/>
                      <a:pt x="432781" y="15839"/>
                    </a:cubicBezTo>
                    <a:cubicBezTo>
                      <a:pt x="440203" y="14213"/>
                      <a:pt x="447631" y="12441"/>
                      <a:pt x="455064" y="11017"/>
                    </a:cubicBezTo>
                    <a:lnTo>
                      <a:pt x="477390" y="7364"/>
                    </a:lnTo>
                    <a:lnTo>
                      <a:pt x="488562" y="5611"/>
                    </a:lnTo>
                    <a:lnTo>
                      <a:pt x="499626" y="4424"/>
                    </a:lnTo>
                    <a:lnTo>
                      <a:pt x="521758" y="2214"/>
                    </a:lnTo>
                    <a:cubicBezTo>
                      <a:pt x="580961" y="-3028"/>
                      <a:pt x="643138" y="917"/>
                      <a:pt x="703815" y="15345"/>
                    </a:cubicBezTo>
                    <a:cubicBezTo>
                      <a:pt x="711437" y="16916"/>
                      <a:pt x="718939" y="19126"/>
                      <a:pt x="726438" y="21354"/>
                    </a:cubicBezTo>
                    <a:cubicBezTo>
                      <a:pt x="733919" y="23619"/>
                      <a:pt x="741488" y="25591"/>
                      <a:pt x="748866" y="28221"/>
                    </a:cubicBezTo>
                    <a:lnTo>
                      <a:pt x="770949" y="36257"/>
                    </a:lnTo>
                    <a:lnTo>
                      <a:pt x="776453" y="38303"/>
                    </a:lnTo>
                    <a:lnTo>
                      <a:pt x="781847" y="40622"/>
                    </a:lnTo>
                    <a:lnTo>
                      <a:pt x="792620" y="45298"/>
                    </a:lnTo>
                    <a:cubicBezTo>
                      <a:pt x="799805" y="48421"/>
                      <a:pt x="806994" y="51544"/>
                      <a:pt x="813896" y="55197"/>
                    </a:cubicBezTo>
                    <a:cubicBezTo>
                      <a:pt x="820851" y="58758"/>
                      <a:pt x="827860" y="62246"/>
                      <a:pt x="834720" y="65972"/>
                    </a:cubicBezTo>
                    <a:lnTo>
                      <a:pt x="854892" y="77770"/>
                    </a:lnTo>
                    <a:cubicBezTo>
                      <a:pt x="861681" y="81624"/>
                      <a:pt x="867943" y="86154"/>
                      <a:pt x="874467" y="90354"/>
                    </a:cubicBezTo>
                    <a:cubicBezTo>
                      <a:pt x="900149" y="107668"/>
                      <a:pt x="924363" y="126809"/>
                      <a:pt x="946453" y="147684"/>
                    </a:cubicBezTo>
                    <a:cubicBezTo>
                      <a:pt x="968561" y="168541"/>
                      <a:pt x="988880" y="190804"/>
                      <a:pt x="1007427" y="214163"/>
                    </a:cubicBezTo>
                    <a:cubicBezTo>
                      <a:pt x="1025979" y="237523"/>
                      <a:pt x="1042758" y="261941"/>
                      <a:pt x="1057957" y="287382"/>
                    </a:cubicBezTo>
                    <a:cubicBezTo>
                      <a:pt x="1065470" y="300204"/>
                      <a:pt x="1072750" y="313098"/>
                      <a:pt x="1079497" y="326631"/>
                    </a:cubicBezTo>
                    <a:cubicBezTo>
                      <a:pt x="1082901" y="333388"/>
                      <a:pt x="1086207" y="340219"/>
                      <a:pt x="1089447" y="347360"/>
                    </a:cubicBezTo>
                    <a:cubicBezTo>
                      <a:pt x="1091070" y="350830"/>
                      <a:pt x="1092689" y="354666"/>
                      <a:pt x="1094292" y="358337"/>
                    </a:cubicBezTo>
                    <a:lnTo>
                      <a:pt x="1096761" y="364291"/>
                    </a:lnTo>
                    <a:lnTo>
                      <a:pt x="1098095" y="367633"/>
                    </a:lnTo>
                    <a:lnTo>
                      <a:pt x="1099815" y="372126"/>
                    </a:lnTo>
                    <a:lnTo>
                      <a:pt x="1070538" y="382828"/>
                    </a:lnTo>
                    <a:close/>
                  </a:path>
                </a:pathLst>
              </a:custGeom>
              <a:solidFill>
                <a:srgbClr val="FE3E33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22443B8E-653E-6E49-D84C-F5F2A37B5F07}"/>
                  </a:ext>
                </a:extLst>
              </p:cNvPr>
              <p:cNvSpPr/>
              <p:nvPr/>
            </p:nvSpPr>
            <p:spPr>
              <a:xfrm>
                <a:off x="1667578" y="4563551"/>
                <a:ext cx="1040231" cy="430150"/>
              </a:xfrm>
              <a:custGeom>
                <a:avLst/>
                <a:gdLst>
                  <a:gd name="connsiteX0" fmla="*/ 1010951 w 1040231"/>
                  <a:gd name="connsiteY0" fmla="*/ 362374 h 430150"/>
                  <a:gd name="connsiteX1" fmla="*/ 1006595 w 1040231"/>
                  <a:gd name="connsiteY1" fmla="*/ 351543 h 430150"/>
                  <a:gd name="connsiteX2" fmla="*/ 1002371 w 1040231"/>
                  <a:gd name="connsiteY2" fmla="*/ 341973 h 430150"/>
                  <a:gd name="connsiteX3" fmla="*/ 993508 w 1040231"/>
                  <a:gd name="connsiteY3" fmla="*/ 323509 h 430150"/>
                  <a:gd name="connsiteX4" fmla="*/ 974055 w 1040231"/>
                  <a:gd name="connsiteY4" fmla="*/ 288077 h 430150"/>
                  <a:gd name="connsiteX5" fmla="*/ 928283 w 1040231"/>
                  <a:gd name="connsiteY5" fmla="*/ 221744 h 430150"/>
                  <a:gd name="connsiteX6" fmla="*/ 873468 w 1040231"/>
                  <a:gd name="connsiteY6" fmla="*/ 161967 h 430150"/>
                  <a:gd name="connsiteX7" fmla="*/ 809418 w 1040231"/>
                  <a:gd name="connsiteY7" fmla="*/ 110975 h 430150"/>
                  <a:gd name="connsiteX8" fmla="*/ 792102 w 1040231"/>
                  <a:gd name="connsiteY8" fmla="*/ 99816 h 430150"/>
                  <a:gd name="connsiteX9" fmla="*/ 774291 w 1040231"/>
                  <a:gd name="connsiteY9" fmla="*/ 89387 h 430150"/>
                  <a:gd name="connsiteX10" fmla="*/ 755923 w 1040231"/>
                  <a:gd name="connsiteY10" fmla="*/ 79908 h 430150"/>
                  <a:gd name="connsiteX11" fmla="*/ 737177 w 1040231"/>
                  <a:gd name="connsiteY11" fmla="*/ 71196 h 430150"/>
                  <a:gd name="connsiteX12" fmla="*/ 727691 w 1040231"/>
                  <a:gd name="connsiteY12" fmla="*/ 67069 h 430150"/>
                  <a:gd name="connsiteX13" fmla="*/ 722946 w 1040231"/>
                  <a:gd name="connsiteY13" fmla="*/ 65005 h 430150"/>
                  <a:gd name="connsiteX14" fmla="*/ 718094 w 1040231"/>
                  <a:gd name="connsiteY14" fmla="*/ 63215 h 430150"/>
                  <a:gd name="connsiteX15" fmla="*/ 698649 w 1040231"/>
                  <a:gd name="connsiteY15" fmla="*/ 56129 h 430150"/>
                  <a:gd name="connsiteX16" fmla="*/ 678878 w 1040231"/>
                  <a:gd name="connsiteY16" fmla="*/ 50102 h 430150"/>
                  <a:gd name="connsiteX17" fmla="*/ 658921 w 1040231"/>
                  <a:gd name="connsiteY17" fmla="*/ 44787 h 430150"/>
                  <a:gd name="connsiteX18" fmla="*/ 496503 w 1040231"/>
                  <a:gd name="connsiteY18" fmla="*/ 33190 h 430150"/>
                  <a:gd name="connsiteX19" fmla="*/ 476447 w 1040231"/>
                  <a:gd name="connsiteY19" fmla="*/ 35199 h 430150"/>
                  <a:gd name="connsiteX20" fmla="*/ 466423 w 1040231"/>
                  <a:gd name="connsiteY20" fmla="*/ 36258 h 430150"/>
                  <a:gd name="connsiteX21" fmla="*/ 456392 w 1040231"/>
                  <a:gd name="connsiteY21" fmla="*/ 37865 h 430150"/>
                  <a:gd name="connsiteX22" fmla="*/ 436337 w 1040231"/>
                  <a:gd name="connsiteY22" fmla="*/ 41116 h 430150"/>
                  <a:gd name="connsiteX23" fmla="*/ 416409 w 1040231"/>
                  <a:gd name="connsiteY23" fmla="*/ 45427 h 430150"/>
                  <a:gd name="connsiteX24" fmla="*/ 376909 w 1040231"/>
                  <a:gd name="connsiteY24" fmla="*/ 55983 h 430150"/>
                  <a:gd name="connsiteX25" fmla="*/ 357511 w 1040231"/>
                  <a:gd name="connsiteY25" fmla="*/ 62667 h 430150"/>
                  <a:gd name="connsiteX26" fmla="*/ 347838 w 1040231"/>
                  <a:gd name="connsiteY26" fmla="*/ 66101 h 430150"/>
                  <a:gd name="connsiteX27" fmla="*/ 338336 w 1040231"/>
                  <a:gd name="connsiteY27" fmla="*/ 70028 h 430150"/>
                  <a:gd name="connsiteX28" fmla="*/ 199465 w 1040231"/>
                  <a:gd name="connsiteY28" fmla="*/ 156652 h 430150"/>
                  <a:gd name="connsiteX29" fmla="*/ 95912 w 1040231"/>
                  <a:gd name="connsiteY29" fmla="*/ 281101 h 430150"/>
                  <a:gd name="connsiteX30" fmla="*/ 58411 w 1040231"/>
                  <a:gd name="connsiteY30" fmla="*/ 352219 h 430150"/>
                  <a:gd name="connsiteX31" fmla="*/ 43181 w 1040231"/>
                  <a:gd name="connsiteY31" fmla="*/ 389605 h 430150"/>
                  <a:gd name="connsiteX32" fmla="*/ 36496 w 1040231"/>
                  <a:gd name="connsiteY32" fmla="*/ 408928 h 430150"/>
                  <a:gd name="connsiteX33" fmla="*/ 33399 w 1040231"/>
                  <a:gd name="connsiteY33" fmla="*/ 418918 h 430150"/>
                  <a:gd name="connsiteX34" fmla="*/ 31905 w 1040231"/>
                  <a:gd name="connsiteY34" fmla="*/ 424105 h 430150"/>
                  <a:gd name="connsiteX35" fmla="*/ 30307 w 1040231"/>
                  <a:gd name="connsiteY35" fmla="*/ 430150 h 430150"/>
                  <a:gd name="connsiteX36" fmla="*/ 0 w 1040231"/>
                  <a:gd name="connsiteY36" fmla="*/ 422845 h 430150"/>
                  <a:gd name="connsiteX37" fmla="*/ 1021 w 1040231"/>
                  <a:gd name="connsiteY37" fmla="*/ 418863 h 430150"/>
                  <a:gd name="connsiteX38" fmla="*/ 1865 w 1040231"/>
                  <a:gd name="connsiteY38" fmla="*/ 415777 h 430150"/>
                  <a:gd name="connsiteX39" fmla="*/ 3499 w 1040231"/>
                  <a:gd name="connsiteY39" fmla="*/ 410078 h 430150"/>
                  <a:gd name="connsiteX40" fmla="*/ 6825 w 1040231"/>
                  <a:gd name="connsiteY40" fmla="*/ 399376 h 430150"/>
                  <a:gd name="connsiteX41" fmla="*/ 13915 w 1040231"/>
                  <a:gd name="connsiteY41" fmla="*/ 378866 h 430150"/>
                  <a:gd name="connsiteX42" fmla="*/ 29945 w 1040231"/>
                  <a:gd name="connsiteY42" fmla="*/ 339508 h 430150"/>
                  <a:gd name="connsiteX43" fmla="*/ 69343 w 1040231"/>
                  <a:gd name="connsiteY43" fmla="*/ 264791 h 430150"/>
                  <a:gd name="connsiteX44" fmla="*/ 178783 w 1040231"/>
                  <a:gd name="connsiteY44" fmla="*/ 133311 h 430150"/>
                  <a:gd name="connsiteX45" fmla="*/ 326538 w 1040231"/>
                  <a:gd name="connsiteY45" fmla="*/ 41171 h 430150"/>
                  <a:gd name="connsiteX46" fmla="*/ 336652 w 1040231"/>
                  <a:gd name="connsiteY46" fmla="*/ 37007 h 430150"/>
                  <a:gd name="connsiteX47" fmla="*/ 346931 w 1040231"/>
                  <a:gd name="connsiteY47" fmla="*/ 33354 h 430150"/>
                  <a:gd name="connsiteX48" fmla="*/ 367549 w 1040231"/>
                  <a:gd name="connsiteY48" fmla="*/ 26250 h 430150"/>
                  <a:gd name="connsiteX49" fmla="*/ 409444 w 1040231"/>
                  <a:gd name="connsiteY49" fmla="*/ 15054 h 430150"/>
                  <a:gd name="connsiteX50" fmla="*/ 430549 w 1040231"/>
                  <a:gd name="connsiteY50" fmla="*/ 10470 h 430150"/>
                  <a:gd name="connsiteX51" fmla="*/ 451740 w 1040231"/>
                  <a:gd name="connsiteY51" fmla="*/ 7036 h 430150"/>
                  <a:gd name="connsiteX52" fmla="*/ 462341 w 1040231"/>
                  <a:gd name="connsiteY52" fmla="*/ 5356 h 430150"/>
                  <a:gd name="connsiteX53" fmla="*/ 472886 w 1040231"/>
                  <a:gd name="connsiteY53" fmla="*/ 4242 h 430150"/>
                  <a:gd name="connsiteX54" fmla="*/ 493981 w 1040231"/>
                  <a:gd name="connsiteY54" fmla="*/ 2105 h 430150"/>
                  <a:gd name="connsiteX55" fmla="*/ 666218 w 1040231"/>
                  <a:gd name="connsiteY55" fmla="*/ 14488 h 430150"/>
                  <a:gd name="connsiteX56" fmla="*/ 687508 w 1040231"/>
                  <a:gd name="connsiteY56" fmla="*/ 20131 h 430150"/>
                  <a:gd name="connsiteX57" fmla="*/ 708606 w 1040231"/>
                  <a:gd name="connsiteY57" fmla="*/ 26597 h 430150"/>
                  <a:gd name="connsiteX58" fmla="*/ 729370 w 1040231"/>
                  <a:gd name="connsiteY58" fmla="*/ 34158 h 430150"/>
                  <a:gd name="connsiteX59" fmla="*/ 734549 w 1040231"/>
                  <a:gd name="connsiteY59" fmla="*/ 36075 h 430150"/>
                  <a:gd name="connsiteX60" fmla="*/ 739619 w 1040231"/>
                  <a:gd name="connsiteY60" fmla="*/ 38267 h 430150"/>
                  <a:gd name="connsiteX61" fmla="*/ 749750 w 1040231"/>
                  <a:gd name="connsiteY61" fmla="*/ 42669 h 430150"/>
                  <a:gd name="connsiteX62" fmla="*/ 769760 w 1040231"/>
                  <a:gd name="connsiteY62" fmla="*/ 51983 h 430150"/>
                  <a:gd name="connsiteX63" fmla="*/ 789357 w 1040231"/>
                  <a:gd name="connsiteY63" fmla="*/ 62101 h 430150"/>
                  <a:gd name="connsiteX64" fmla="*/ 808347 w 1040231"/>
                  <a:gd name="connsiteY64" fmla="*/ 73206 h 430150"/>
                  <a:gd name="connsiteX65" fmla="*/ 826792 w 1040231"/>
                  <a:gd name="connsiteY65" fmla="*/ 85077 h 430150"/>
                  <a:gd name="connsiteX66" fmla="*/ 894809 w 1040231"/>
                  <a:gd name="connsiteY66" fmla="*/ 139247 h 430150"/>
                  <a:gd name="connsiteX67" fmla="*/ 952703 w 1040231"/>
                  <a:gd name="connsiteY67" fmla="*/ 202366 h 430150"/>
                  <a:gd name="connsiteX68" fmla="*/ 1000855 w 1040231"/>
                  <a:gd name="connsiteY68" fmla="*/ 272151 h 430150"/>
                  <a:gd name="connsiteX69" fmla="*/ 1021351 w 1040231"/>
                  <a:gd name="connsiteY69" fmla="*/ 309500 h 430150"/>
                  <a:gd name="connsiteX70" fmla="*/ 1030758 w 1040231"/>
                  <a:gd name="connsiteY70" fmla="*/ 329097 h 430150"/>
                  <a:gd name="connsiteX71" fmla="*/ 1035293 w 1040231"/>
                  <a:gd name="connsiteY71" fmla="*/ 339362 h 430150"/>
                  <a:gd name="connsiteX72" fmla="*/ 1037565 w 1040231"/>
                  <a:gd name="connsiteY72" fmla="*/ 344823 h 430150"/>
                  <a:gd name="connsiteX73" fmla="*/ 1038763 w 1040231"/>
                  <a:gd name="connsiteY73" fmla="*/ 347836 h 430150"/>
                  <a:gd name="connsiteX74" fmla="*/ 1040232 w 1040231"/>
                  <a:gd name="connsiteY74" fmla="*/ 351671 h 430150"/>
                  <a:gd name="connsiteX75" fmla="*/ 1010951 w 1040231"/>
                  <a:gd name="connsiteY75" fmla="*/ 362374 h 43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040231" h="430150">
                    <a:moveTo>
                      <a:pt x="1010951" y="362374"/>
                    </a:moveTo>
                    <a:cubicBezTo>
                      <a:pt x="1009215" y="357753"/>
                      <a:pt x="1008040" y="355014"/>
                      <a:pt x="1006595" y="351543"/>
                    </a:cubicBezTo>
                    <a:cubicBezTo>
                      <a:pt x="1005193" y="348347"/>
                      <a:pt x="1003819" y="345060"/>
                      <a:pt x="1002371" y="341973"/>
                    </a:cubicBezTo>
                    <a:cubicBezTo>
                      <a:pt x="999522" y="335691"/>
                      <a:pt x="996562" y="329572"/>
                      <a:pt x="993508" y="323509"/>
                    </a:cubicBezTo>
                    <a:cubicBezTo>
                      <a:pt x="987463" y="311382"/>
                      <a:pt x="980849" y="299675"/>
                      <a:pt x="974055" y="288077"/>
                    </a:cubicBezTo>
                    <a:cubicBezTo>
                      <a:pt x="960273" y="265010"/>
                      <a:pt x="945043" y="242856"/>
                      <a:pt x="928283" y="221744"/>
                    </a:cubicBezTo>
                    <a:cubicBezTo>
                      <a:pt x="911528" y="200649"/>
                      <a:pt x="893240" y="180632"/>
                      <a:pt x="873468" y="161967"/>
                    </a:cubicBezTo>
                    <a:cubicBezTo>
                      <a:pt x="853707" y="143301"/>
                      <a:pt x="832159" y="126298"/>
                      <a:pt x="809418" y="110975"/>
                    </a:cubicBezTo>
                    <a:cubicBezTo>
                      <a:pt x="803639" y="107267"/>
                      <a:pt x="798107" y="103194"/>
                      <a:pt x="792102" y="99816"/>
                    </a:cubicBezTo>
                    <a:lnTo>
                      <a:pt x="774291" y="89387"/>
                    </a:lnTo>
                    <a:cubicBezTo>
                      <a:pt x="768235" y="86118"/>
                      <a:pt x="762049" y="83068"/>
                      <a:pt x="755923" y="79908"/>
                    </a:cubicBezTo>
                    <a:cubicBezTo>
                      <a:pt x="749849" y="76657"/>
                      <a:pt x="743506" y="73936"/>
                      <a:pt x="737177" y="71196"/>
                    </a:cubicBezTo>
                    <a:lnTo>
                      <a:pt x="727691" y="67069"/>
                    </a:lnTo>
                    <a:lnTo>
                      <a:pt x="722946" y="65005"/>
                    </a:lnTo>
                    <a:lnTo>
                      <a:pt x="718094" y="63215"/>
                    </a:lnTo>
                    <a:lnTo>
                      <a:pt x="698649" y="56129"/>
                    </a:lnTo>
                    <a:cubicBezTo>
                      <a:pt x="692156" y="53809"/>
                      <a:pt x="685466" y="52111"/>
                      <a:pt x="678878" y="50102"/>
                    </a:cubicBezTo>
                    <a:cubicBezTo>
                      <a:pt x="672270" y="48130"/>
                      <a:pt x="665666" y="46157"/>
                      <a:pt x="658921" y="44787"/>
                    </a:cubicBezTo>
                    <a:cubicBezTo>
                      <a:pt x="605354" y="32094"/>
                      <a:pt x="550090" y="28405"/>
                      <a:pt x="496503" y="33190"/>
                    </a:cubicBezTo>
                    <a:lnTo>
                      <a:pt x="476447" y="35199"/>
                    </a:lnTo>
                    <a:lnTo>
                      <a:pt x="466423" y="36258"/>
                    </a:lnTo>
                    <a:lnTo>
                      <a:pt x="456392" y="37865"/>
                    </a:lnTo>
                    <a:lnTo>
                      <a:pt x="436337" y="41116"/>
                    </a:lnTo>
                    <a:cubicBezTo>
                      <a:pt x="429674" y="42395"/>
                      <a:pt x="423050" y="43984"/>
                      <a:pt x="416409" y="45427"/>
                    </a:cubicBezTo>
                    <a:cubicBezTo>
                      <a:pt x="403073" y="48075"/>
                      <a:pt x="390044" y="52312"/>
                      <a:pt x="376909" y="55983"/>
                    </a:cubicBezTo>
                    <a:cubicBezTo>
                      <a:pt x="370387" y="58010"/>
                      <a:pt x="363976" y="60439"/>
                      <a:pt x="357511" y="62667"/>
                    </a:cubicBezTo>
                    <a:lnTo>
                      <a:pt x="347838" y="66101"/>
                    </a:lnTo>
                    <a:cubicBezTo>
                      <a:pt x="344639" y="67325"/>
                      <a:pt x="341505" y="68731"/>
                      <a:pt x="338336" y="70028"/>
                    </a:cubicBezTo>
                    <a:cubicBezTo>
                      <a:pt x="287565" y="90702"/>
                      <a:pt x="240187" y="120289"/>
                      <a:pt x="199465" y="156652"/>
                    </a:cubicBezTo>
                    <a:cubicBezTo>
                      <a:pt x="158457" y="192796"/>
                      <a:pt x="124001" y="235332"/>
                      <a:pt x="95912" y="281101"/>
                    </a:cubicBezTo>
                    <a:cubicBezTo>
                      <a:pt x="81841" y="303985"/>
                      <a:pt x="69303" y="327709"/>
                      <a:pt x="58411" y="352219"/>
                    </a:cubicBezTo>
                    <a:cubicBezTo>
                      <a:pt x="52873" y="364438"/>
                      <a:pt x="47887" y="376912"/>
                      <a:pt x="43181" y="389605"/>
                    </a:cubicBezTo>
                    <a:cubicBezTo>
                      <a:pt x="40836" y="395961"/>
                      <a:pt x="38613" y="402371"/>
                      <a:pt x="36496" y="408928"/>
                    </a:cubicBezTo>
                    <a:cubicBezTo>
                      <a:pt x="35430" y="412197"/>
                      <a:pt x="34401" y="415521"/>
                      <a:pt x="33399" y="418918"/>
                    </a:cubicBezTo>
                    <a:lnTo>
                      <a:pt x="31905" y="424105"/>
                    </a:lnTo>
                    <a:lnTo>
                      <a:pt x="30307" y="430150"/>
                    </a:lnTo>
                    <a:lnTo>
                      <a:pt x="0" y="422845"/>
                    </a:lnTo>
                    <a:lnTo>
                      <a:pt x="1021" y="418863"/>
                    </a:lnTo>
                    <a:lnTo>
                      <a:pt x="1865" y="415777"/>
                    </a:lnTo>
                    <a:lnTo>
                      <a:pt x="3499" y="410078"/>
                    </a:lnTo>
                    <a:cubicBezTo>
                      <a:pt x="4584" y="406426"/>
                      <a:pt x="5691" y="402828"/>
                      <a:pt x="6825" y="399376"/>
                    </a:cubicBezTo>
                    <a:cubicBezTo>
                      <a:pt x="9084" y="392363"/>
                      <a:pt x="11439" y="385569"/>
                      <a:pt x="13915" y="378866"/>
                    </a:cubicBezTo>
                    <a:cubicBezTo>
                      <a:pt x="18881" y="365461"/>
                      <a:pt x="24132" y="352347"/>
                      <a:pt x="29945" y="339508"/>
                    </a:cubicBezTo>
                    <a:cubicBezTo>
                      <a:pt x="41391" y="313756"/>
                      <a:pt x="54546" y="288863"/>
                      <a:pt x="69343" y="264791"/>
                    </a:cubicBezTo>
                    <a:cubicBezTo>
                      <a:pt x="98881" y="216667"/>
                      <a:pt x="135248" y="171720"/>
                      <a:pt x="178783" y="133311"/>
                    </a:cubicBezTo>
                    <a:cubicBezTo>
                      <a:pt x="222006" y="94720"/>
                      <a:pt x="272516" y="63161"/>
                      <a:pt x="326538" y="41171"/>
                    </a:cubicBezTo>
                    <a:cubicBezTo>
                      <a:pt x="329909" y="39783"/>
                      <a:pt x="333250" y="38304"/>
                      <a:pt x="336652" y="37007"/>
                    </a:cubicBezTo>
                    <a:lnTo>
                      <a:pt x="346931" y="33354"/>
                    </a:lnTo>
                    <a:cubicBezTo>
                      <a:pt x="353800" y="30980"/>
                      <a:pt x="360623" y="28405"/>
                      <a:pt x="367549" y="26250"/>
                    </a:cubicBezTo>
                    <a:cubicBezTo>
                      <a:pt x="381475" y="22341"/>
                      <a:pt x="395335" y="17867"/>
                      <a:pt x="409444" y="15054"/>
                    </a:cubicBezTo>
                    <a:cubicBezTo>
                      <a:pt x="416475" y="13520"/>
                      <a:pt x="423501" y="11821"/>
                      <a:pt x="430549" y="10470"/>
                    </a:cubicBezTo>
                    <a:lnTo>
                      <a:pt x="451740" y="7036"/>
                    </a:lnTo>
                    <a:lnTo>
                      <a:pt x="462341" y="5356"/>
                    </a:lnTo>
                    <a:lnTo>
                      <a:pt x="472886" y="4242"/>
                    </a:lnTo>
                    <a:lnTo>
                      <a:pt x="493981" y="2105"/>
                    </a:lnTo>
                    <a:cubicBezTo>
                      <a:pt x="550377" y="-2899"/>
                      <a:pt x="609096" y="936"/>
                      <a:pt x="666218" y="14488"/>
                    </a:cubicBezTo>
                    <a:cubicBezTo>
                      <a:pt x="673401" y="15949"/>
                      <a:pt x="680454" y="18049"/>
                      <a:pt x="687508" y="20131"/>
                    </a:cubicBezTo>
                    <a:cubicBezTo>
                      <a:pt x="694543" y="22286"/>
                      <a:pt x="701671" y="24113"/>
                      <a:pt x="708606" y="26597"/>
                    </a:cubicBezTo>
                    <a:lnTo>
                      <a:pt x="729370" y="34158"/>
                    </a:lnTo>
                    <a:lnTo>
                      <a:pt x="734549" y="36075"/>
                    </a:lnTo>
                    <a:lnTo>
                      <a:pt x="739619" y="38267"/>
                    </a:lnTo>
                    <a:lnTo>
                      <a:pt x="749750" y="42669"/>
                    </a:lnTo>
                    <a:cubicBezTo>
                      <a:pt x="756506" y="45609"/>
                      <a:pt x="763273" y="48513"/>
                      <a:pt x="769760" y="51983"/>
                    </a:cubicBezTo>
                    <a:cubicBezTo>
                      <a:pt x="776300" y="55344"/>
                      <a:pt x="782897" y="58595"/>
                      <a:pt x="789357" y="62101"/>
                    </a:cubicBezTo>
                    <a:lnTo>
                      <a:pt x="808347" y="73206"/>
                    </a:lnTo>
                    <a:cubicBezTo>
                      <a:pt x="814743" y="76822"/>
                      <a:pt x="820641" y="81132"/>
                      <a:pt x="826792" y="85077"/>
                    </a:cubicBezTo>
                    <a:cubicBezTo>
                      <a:pt x="851002" y="101405"/>
                      <a:pt x="873885" y="119468"/>
                      <a:pt x="894809" y="139247"/>
                    </a:cubicBezTo>
                    <a:cubicBezTo>
                      <a:pt x="915750" y="159008"/>
                      <a:pt x="935053" y="180139"/>
                      <a:pt x="952703" y="202366"/>
                    </a:cubicBezTo>
                    <a:cubicBezTo>
                      <a:pt x="970359" y="224611"/>
                      <a:pt x="986363" y="247897"/>
                      <a:pt x="1000855" y="272151"/>
                    </a:cubicBezTo>
                    <a:cubicBezTo>
                      <a:pt x="1008009" y="284351"/>
                      <a:pt x="1014955" y="296661"/>
                      <a:pt x="1021351" y="309500"/>
                    </a:cubicBezTo>
                    <a:cubicBezTo>
                      <a:pt x="1024578" y="315893"/>
                      <a:pt x="1027712" y="322376"/>
                      <a:pt x="1030758" y="329097"/>
                    </a:cubicBezTo>
                    <a:cubicBezTo>
                      <a:pt x="1032294" y="332367"/>
                      <a:pt x="1033790" y="335928"/>
                      <a:pt x="1035293" y="339362"/>
                    </a:cubicBezTo>
                    <a:lnTo>
                      <a:pt x="1037565" y="344823"/>
                    </a:lnTo>
                    <a:lnTo>
                      <a:pt x="1038763" y="347836"/>
                    </a:lnTo>
                    <a:lnTo>
                      <a:pt x="1040232" y="351671"/>
                    </a:lnTo>
                    <a:lnTo>
                      <a:pt x="1010951" y="362374"/>
                    </a:lnTo>
                    <a:close/>
                  </a:path>
                </a:pathLst>
              </a:custGeom>
              <a:solidFill>
                <a:srgbClr val="FFA4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2C443422-3982-30D5-2775-36A9D6DEB1AC}"/>
                  </a:ext>
                </a:extLst>
              </p:cNvPr>
              <p:cNvSpPr/>
              <p:nvPr/>
            </p:nvSpPr>
            <p:spPr>
              <a:xfrm>
                <a:off x="1697883" y="4594726"/>
                <a:ext cx="980644" cy="406280"/>
              </a:xfrm>
              <a:custGeom>
                <a:avLst/>
                <a:gdLst>
                  <a:gd name="connsiteX0" fmla="*/ 951366 w 980644"/>
                  <a:gd name="connsiteY0" fmla="*/ 341901 h 406280"/>
                  <a:gd name="connsiteX1" fmla="*/ 943679 w 980644"/>
                  <a:gd name="connsiteY1" fmla="*/ 323692 h 406280"/>
                  <a:gd name="connsiteX2" fmla="*/ 935362 w 980644"/>
                  <a:gd name="connsiteY2" fmla="*/ 306360 h 406280"/>
                  <a:gd name="connsiteX3" fmla="*/ 916952 w 980644"/>
                  <a:gd name="connsiteY3" fmla="*/ 272828 h 406280"/>
                  <a:gd name="connsiteX4" fmla="*/ 873561 w 980644"/>
                  <a:gd name="connsiteY4" fmla="*/ 209965 h 406280"/>
                  <a:gd name="connsiteX5" fmla="*/ 821824 w 980644"/>
                  <a:gd name="connsiteY5" fmla="*/ 153530 h 406280"/>
                  <a:gd name="connsiteX6" fmla="*/ 761742 w 980644"/>
                  <a:gd name="connsiteY6" fmla="*/ 105679 h 406280"/>
                  <a:gd name="connsiteX7" fmla="*/ 745555 w 980644"/>
                  <a:gd name="connsiteY7" fmla="*/ 95251 h 406280"/>
                  <a:gd name="connsiteX8" fmla="*/ 728924 w 980644"/>
                  <a:gd name="connsiteY8" fmla="*/ 85516 h 406280"/>
                  <a:gd name="connsiteX9" fmla="*/ 711786 w 980644"/>
                  <a:gd name="connsiteY9" fmla="*/ 76677 h 406280"/>
                  <a:gd name="connsiteX10" fmla="*/ 694304 w 980644"/>
                  <a:gd name="connsiteY10" fmla="*/ 68549 h 406280"/>
                  <a:gd name="connsiteX11" fmla="*/ 685462 w 980644"/>
                  <a:gd name="connsiteY11" fmla="*/ 64695 h 406280"/>
                  <a:gd name="connsiteX12" fmla="*/ 681041 w 980644"/>
                  <a:gd name="connsiteY12" fmla="*/ 62759 h 406280"/>
                  <a:gd name="connsiteX13" fmla="*/ 676513 w 980644"/>
                  <a:gd name="connsiteY13" fmla="*/ 61098 h 406280"/>
                  <a:gd name="connsiteX14" fmla="*/ 658386 w 980644"/>
                  <a:gd name="connsiteY14" fmla="*/ 54505 h 406280"/>
                  <a:gd name="connsiteX15" fmla="*/ 639944 w 980644"/>
                  <a:gd name="connsiteY15" fmla="*/ 48879 h 406280"/>
                  <a:gd name="connsiteX16" fmla="*/ 621320 w 980644"/>
                  <a:gd name="connsiteY16" fmla="*/ 43930 h 406280"/>
                  <a:gd name="connsiteX17" fmla="*/ 468720 w 980644"/>
                  <a:gd name="connsiteY17" fmla="*/ 33081 h 406280"/>
                  <a:gd name="connsiteX18" fmla="*/ 449706 w 980644"/>
                  <a:gd name="connsiteY18" fmla="*/ 34999 h 406280"/>
                  <a:gd name="connsiteX19" fmla="*/ 440201 w 980644"/>
                  <a:gd name="connsiteY19" fmla="*/ 35985 h 406280"/>
                  <a:gd name="connsiteX20" fmla="*/ 430741 w 980644"/>
                  <a:gd name="connsiteY20" fmla="*/ 37501 h 406280"/>
                  <a:gd name="connsiteX21" fmla="*/ 411822 w 980644"/>
                  <a:gd name="connsiteY21" fmla="*/ 40569 h 406280"/>
                  <a:gd name="connsiteX22" fmla="*/ 393072 w 980644"/>
                  <a:gd name="connsiteY22" fmla="*/ 44642 h 406280"/>
                  <a:gd name="connsiteX23" fmla="*/ 355966 w 980644"/>
                  <a:gd name="connsiteY23" fmla="*/ 54559 h 406280"/>
                  <a:gd name="connsiteX24" fmla="*/ 337788 w 980644"/>
                  <a:gd name="connsiteY24" fmla="*/ 60824 h 406280"/>
                  <a:gd name="connsiteX25" fmla="*/ 328720 w 980644"/>
                  <a:gd name="connsiteY25" fmla="*/ 64020 h 406280"/>
                  <a:gd name="connsiteX26" fmla="*/ 319829 w 980644"/>
                  <a:gd name="connsiteY26" fmla="*/ 67709 h 406280"/>
                  <a:gd name="connsiteX27" fmla="*/ 189841 w 980644"/>
                  <a:gd name="connsiteY27" fmla="*/ 148800 h 406280"/>
                  <a:gd name="connsiteX28" fmla="*/ 92173 w 980644"/>
                  <a:gd name="connsiteY28" fmla="*/ 266235 h 406280"/>
                  <a:gd name="connsiteX29" fmla="*/ 56572 w 980644"/>
                  <a:gd name="connsiteY29" fmla="*/ 333756 h 406280"/>
                  <a:gd name="connsiteX30" fmla="*/ 42143 w 980644"/>
                  <a:gd name="connsiteY30" fmla="*/ 369169 h 406280"/>
                  <a:gd name="connsiteX31" fmla="*/ 35864 w 980644"/>
                  <a:gd name="connsiteY31" fmla="*/ 387323 h 406280"/>
                  <a:gd name="connsiteX32" fmla="*/ 30307 w 980644"/>
                  <a:gd name="connsiteY32" fmla="*/ 406281 h 406280"/>
                  <a:gd name="connsiteX33" fmla="*/ 0 w 980644"/>
                  <a:gd name="connsiteY33" fmla="*/ 398975 h 406280"/>
                  <a:gd name="connsiteX34" fmla="*/ 1598 w 980644"/>
                  <a:gd name="connsiteY34" fmla="*/ 392930 h 406280"/>
                  <a:gd name="connsiteX35" fmla="*/ 3092 w 980644"/>
                  <a:gd name="connsiteY35" fmla="*/ 387743 h 406280"/>
                  <a:gd name="connsiteX36" fmla="*/ 6190 w 980644"/>
                  <a:gd name="connsiteY36" fmla="*/ 377753 h 406280"/>
                  <a:gd name="connsiteX37" fmla="*/ 12874 w 980644"/>
                  <a:gd name="connsiteY37" fmla="*/ 358430 h 406280"/>
                  <a:gd name="connsiteX38" fmla="*/ 28104 w 980644"/>
                  <a:gd name="connsiteY38" fmla="*/ 321044 h 406280"/>
                  <a:gd name="connsiteX39" fmla="*/ 65605 w 980644"/>
                  <a:gd name="connsiteY39" fmla="*/ 249907 h 406280"/>
                  <a:gd name="connsiteX40" fmla="*/ 169158 w 980644"/>
                  <a:gd name="connsiteY40" fmla="*/ 125477 h 406280"/>
                  <a:gd name="connsiteX41" fmla="*/ 308029 w 980644"/>
                  <a:gd name="connsiteY41" fmla="*/ 38853 h 406280"/>
                  <a:gd name="connsiteX42" fmla="*/ 317532 w 980644"/>
                  <a:gd name="connsiteY42" fmla="*/ 34926 h 406280"/>
                  <a:gd name="connsiteX43" fmla="*/ 327204 w 980644"/>
                  <a:gd name="connsiteY43" fmla="*/ 31492 h 406280"/>
                  <a:gd name="connsiteX44" fmla="*/ 346602 w 980644"/>
                  <a:gd name="connsiteY44" fmla="*/ 24808 h 406280"/>
                  <a:gd name="connsiteX45" fmla="*/ 386103 w 980644"/>
                  <a:gd name="connsiteY45" fmla="*/ 14252 h 406280"/>
                  <a:gd name="connsiteX46" fmla="*/ 406030 w 980644"/>
                  <a:gd name="connsiteY46" fmla="*/ 9923 h 406280"/>
                  <a:gd name="connsiteX47" fmla="*/ 426085 w 980644"/>
                  <a:gd name="connsiteY47" fmla="*/ 6672 h 406280"/>
                  <a:gd name="connsiteX48" fmla="*/ 436116 w 980644"/>
                  <a:gd name="connsiteY48" fmla="*/ 5083 h 406280"/>
                  <a:gd name="connsiteX49" fmla="*/ 446141 w 980644"/>
                  <a:gd name="connsiteY49" fmla="*/ 4024 h 406280"/>
                  <a:gd name="connsiteX50" fmla="*/ 466196 w 980644"/>
                  <a:gd name="connsiteY50" fmla="*/ 2015 h 406280"/>
                  <a:gd name="connsiteX51" fmla="*/ 628615 w 980644"/>
                  <a:gd name="connsiteY51" fmla="*/ 13612 h 406280"/>
                  <a:gd name="connsiteX52" fmla="*/ 648571 w 980644"/>
                  <a:gd name="connsiteY52" fmla="*/ 18908 h 406280"/>
                  <a:gd name="connsiteX53" fmla="*/ 668342 w 980644"/>
                  <a:gd name="connsiteY53" fmla="*/ 24954 h 406280"/>
                  <a:gd name="connsiteX54" fmla="*/ 687787 w 980644"/>
                  <a:gd name="connsiteY54" fmla="*/ 32040 h 406280"/>
                  <a:gd name="connsiteX55" fmla="*/ 692640 w 980644"/>
                  <a:gd name="connsiteY55" fmla="*/ 33830 h 406280"/>
                  <a:gd name="connsiteX56" fmla="*/ 697385 w 980644"/>
                  <a:gd name="connsiteY56" fmla="*/ 35875 h 406280"/>
                  <a:gd name="connsiteX57" fmla="*/ 706871 w 980644"/>
                  <a:gd name="connsiteY57" fmla="*/ 40021 h 406280"/>
                  <a:gd name="connsiteX58" fmla="*/ 725617 w 980644"/>
                  <a:gd name="connsiteY58" fmla="*/ 48733 h 406280"/>
                  <a:gd name="connsiteX59" fmla="*/ 743984 w 980644"/>
                  <a:gd name="connsiteY59" fmla="*/ 58212 h 406280"/>
                  <a:gd name="connsiteX60" fmla="*/ 761795 w 980644"/>
                  <a:gd name="connsiteY60" fmla="*/ 68641 h 406280"/>
                  <a:gd name="connsiteX61" fmla="*/ 779111 w 980644"/>
                  <a:gd name="connsiteY61" fmla="*/ 79781 h 406280"/>
                  <a:gd name="connsiteX62" fmla="*/ 843161 w 980644"/>
                  <a:gd name="connsiteY62" fmla="*/ 130792 h 406280"/>
                  <a:gd name="connsiteX63" fmla="*/ 897976 w 980644"/>
                  <a:gd name="connsiteY63" fmla="*/ 190569 h 406280"/>
                  <a:gd name="connsiteX64" fmla="*/ 943748 w 980644"/>
                  <a:gd name="connsiteY64" fmla="*/ 256902 h 406280"/>
                  <a:gd name="connsiteX65" fmla="*/ 963201 w 980644"/>
                  <a:gd name="connsiteY65" fmla="*/ 292334 h 406280"/>
                  <a:gd name="connsiteX66" fmla="*/ 972064 w 980644"/>
                  <a:gd name="connsiteY66" fmla="*/ 310798 h 406280"/>
                  <a:gd name="connsiteX67" fmla="*/ 976289 w 980644"/>
                  <a:gd name="connsiteY67" fmla="*/ 320350 h 406280"/>
                  <a:gd name="connsiteX68" fmla="*/ 980645 w 980644"/>
                  <a:gd name="connsiteY68" fmla="*/ 331199 h 406280"/>
                  <a:gd name="connsiteX69" fmla="*/ 951366 w 980644"/>
                  <a:gd name="connsiteY69" fmla="*/ 341901 h 40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80644" h="406280">
                    <a:moveTo>
                      <a:pt x="951366" y="341901"/>
                    </a:moveTo>
                    <a:cubicBezTo>
                      <a:pt x="948840" y="335253"/>
                      <a:pt x="946377" y="329646"/>
                      <a:pt x="943679" y="323692"/>
                    </a:cubicBezTo>
                    <a:cubicBezTo>
                      <a:pt x="941025" y="317830"/>
                      <a:pt x="938236" y="312077"/>
                      <a:pt x="935362" y="306360"/>
                    </a:cubicBezTo>
                    <a:cubicBezTo>
                      <a:pt x="929667" y="294927"/>
                      <a:pt x="923388" y="283841"/>
                      <a:pt x="916952" y="272828"/>
                    </a:cubicBezTo>
                    <a:cubicBezTo>
                      <a:pt x="903881" y="250966"/>
                      <a:pt x="889425" y="229927"/>
                      <a:pt x="873561" y="209965"/>
                    </a:cubicBezTo>
                    <a:cubicBezTo>
                      <a:pt x="857701" y="189984"/>
                      <a:pt x="840431" y="171081"/>
                      <a:pt x="821824" y="153530"/>
                    </a:cubicBezTo>
                    <a:cubicBezTo>
                      <a:pt x="803228" y="135942"/>
                      <a:pt x="783012" y="120034"/>
                      <a:pt x="761742" y="105679"/>
                    </a:cubicBezTo>
                    <a:cubicBezTo>
                      <a:pt x="756334" y="102227"/>
                      <a:pt x="751169" y="98392"/>
                      <a:pt x="745555" y="95251"/>
                    </a:cubicBezTo>
                    <a:lnTo>
                      <a:pt x="728924" y="85516"/>
                    </a:lnTo>
                    <a:cubicBezTo>
                      <a:pt x="723270" y="82466"/>
                      <a:pt x="717497" y="79617"/>
                      <a:pt x="711786" y="76677"/>
                    </a:cubicBezTo>
                    <a:cubicBezTo>
                      <a:pt x="706124" y="73627"/>
                      <a:pt x="700205" y="71106"/>
                      <a:pt x="694304" y="68549"/>
                    </a:cubicBezTo>
                    <a:lnTo>
                      <a:pt x="685462" y="64695"/>
                    </a:lnTo>
                    <a:lnTo>
                      <a:pt x="681041" y="62759"/>
                    </a:lnTo>
                    <a:lnTo>
                      <a:pt x="676513" y="61098"/>
                    </a:lnTo>
                    <a:lnTo>
                      <a:pt x="658386" y="54505"/>
                    </a:lnTo>
                    <a:cubicBezTo>
                      <a:pt x="652336" y="52331"/>
                      <a:pt x="646088" y="50761"/>
                      <a:pt x="639944" y="48879"/>
                    </a:cubicBezTo>
                    <a:cubicBezTo>
                      <a:pt x="633781" y="47035"/>
                      <a:pt x="627627" y="45172"/>
                      <a:pt x="621320" y="43930"/>
                    </a:cubicBezTo>
                    <a:cubicBezTo>
                      <a:pt x="571307" y="32095"/>
                      <a:pt x="519500" y="28552"/>
                      <a:pt x="468720" y="33081"/>
                    </a:cubicBezTo>
                    <a:lnTo>
                      <a:pt x="449706" y="34999"/>
                    </a:lnTo>
                    <a:lnTo>
                      <a:pt x="440201" y="35985"/>
                    </a:lnTo>
                    <a:lnTo>
                      <a:pt x="430741" y="37501"/>
                    </a:lnTo>
                    <a:lnTo>
                      <a:pt x="411822" y="40569"/>
                    </a:lnTo>
                    <a:cubicBezTo>
                      <a:pt x="405546" y="41775"/>
                      <a:pt x="399322" y="43291"/>
                      <a:pt x="393072" y="44642"/>
                    </a:cubicBezTo>
                    <a:cubicBezTo>
                      <a:pt x="380507" y="47108"/>
                      <a:pt x="368307" y="51126"/>
                      <a:pt x="355966" y="54559"/>
                    </a:cubicBezTo>
                    <a:cubicBezTo>
                      <a:pt x="349846" y="56440"/>
                      <a:pt x="343850" y="58742"/>
                      <a:pt x="337788" y="60824"/>
                    </a:cubicBezTo>
                    <a:lnTo>
                      <a:pt x="328720" y="64020"/>
                    </a:lnTo>
                    <a:cubicBezTo>
                      <a:pt x="325723" y="65170"/>
                      <a:pt x="322794" y="66485"/>
                      <a:pt x="319829" y="67709"/>
                    </a:cubicBezTo>
                    <a:cubicBezTo>
                      <a:pt x="272306" y="87068"/>
                      <a:pt x="228065" y="114665"/>
                      <a:pt x="189841" y="148800"/>
                    </a:cubicBezTo>
                    <a:cubicBezTo>
                      <a:pt x="151362" y="182697"/>
                      <a:pt x="118816" y="222822"/>
                      <a:pt x="92173" y="266235"/>
                    </a:cubicBezTo>
                    <a:cubicBezTo>
                      <a:pt x="78831" y="287932"/>
                      <a:pt x="66911" y="310488"/>
                      <a:pt x="56572" y="333756"/>
                    </a:cubicBezTo>
                    <a:cubicBezTo>
                      <a:pt x="51310" y="345353"/>
                      <a:pt x="46589" y="357188"/>
                      <a:pt x="42143" y="369169"/>
                    </a:cubicBezTo>
                    <a:cubicBezTo>
                      <a:pt x="39930" y="375159"/>
                      <a:pt x="37837" y="381205"/>
                      <a:pt x="35864" y="387323"/>
                    </a:cubicBezTo>
                    <a:cubicBezTo>
                      <a:pt x="33850" y="393514"/>
                      <a:pt x="32076" y="399413"/>
                      <a:pt x="30307" y="406281"/>
                    </a:cubicBezTo>
                    <a:lnTo>
                      <a:pt x="0" y="398975"/>
                    </a:lnTo>
                    <a:lnTo>
                      <a:pt x="1598" y="392930"/>
                    </a:lnTo>
                    <a:lnTo>
                      <a:pt x="3092" y="387743"/>
                    </a:lnTo>
                    <a:cubicBezTo>
                      <a:pt x="4095" y="384346"/>
                      <a:pt x="5123" y="381004"/>
                      <a:pt x="6190" y="377753"/>
                    </a:cubicBezTo>
                    <a:cubicBezTo>
                      <a:pt x="8306" y="371196"/>
                      <a:pt x="10529" y="364767"/>
                      <a:pt x="12874" y="358430"/>
                    </a:cubicBezTo>
                    <a:cubicBezTo>
                      <a:pt x="17581" y="345737"/>
                      <a:pt x="22565" y="333263"/>
                      <a:pt x="28104" y="321044"/>
                    </a:cubicBezTo>
                    <a:cubicBezTo>
                      <a:pt x="38997" y="296534"/>
                      <a:pt x="51535" y="272810"/>
                      <a:pt x="65605" y="249907"/>
                    </a:cubicBezTo>
                    <a:cubicBezTo>
                      <a:pt x="93694" y="204157"/>
                      <a:pt x="128151" y="161621"/>
                      <a:pt x="169158" y="125477"/>
                    </a:cubicBezTo>
                    <a:cubicBezTo>
                      <a:pt x="209880" y="89114"/>
                      <a:pt x="257258" y="59509"/>
                      <a:pt x="308029" y="38853"/>
                    </a:cubicBezTo>
                    <a:cubicBezTo>
                      <a:pt x="311198" y="37538"/>
                      <a:pt x="314332" y="36150"/>
                      <a:pt x="317532" y="34926"/>
                    </a:cubicBezTo>
                    <a:lnTo>
                      <a:pt x="327204" y="31492"/>
                    </a:lnTo>
                    <a:cubicBezTo>
                      <a:pt x="333670" y="29264"/>
                      <a:pt x="340080" y="26835"/>
                      <a:pt x="346602" y="24808"/>
                    </a:cubicBezTo>
                    <a:cubicBezTo>
                      <a:pt x="359735" y="21137"/>
                      <a:pt x="372767" y="16881"/>
                      <a:pt x="386103" y="14252"/>
                    </a:cubicBezTo>
                    <a:cubicBezTo>
                      <a:pt x="392745" y="12809"/>
                      <a:pt x="399369" y="11219"/>
                      <a:pt x="406030" y="9923"/>
                    </a:cubicBezTo>
                    <a:lnTo>
                      <a:pt x="426085" y="6672"/>
                    </a:lnTo>
                    <a:lnTo>
                      <a:pt x="436116" y="5083"/>
                    </a:lnTo>
                    <a:lnTo>
                      <a:pt x="446141" y="4024"/>
                    </a:lnTo>
                    <a:lnTo>
                      <a:pt x="466196" y="2015"/>
                    </a:lnTo>
                    <a:cubicBezTo>
                      <a:pt x="519783" y="-2770"/>
                      <a:pt x="575047" y="919"/>
                      <a:pt x="628615" y="13612"/>
                    </a:cubicBezTo>
                    <a:cubicBezTo>
                      <a:pt x="635359" y="14982"/>
                      <a:pt x="641964" y="16955"/>
                      <a:pt x="648571" y="18908"/>
                    </a:cubicBezTo>
                    <a:cubicBezTo>
                      <a:pt x="655161" y="20936"/>
                      <a:pt x="661849" y="22634"/>
                      <a:pt x="668342" y="24954"/>
                    </a:cubicBezTo>
                    <a:lnTo>
                      <a:pt x="687787" y="32040"/>
                    </a:lnTo>
                    <a:lnTo>
                      <a:pt x="692640" y="33830"/>
                    </a:lnTo>
                    <a:lnTo>
                      <a:pt x="697385" y="35875"/>
                    </a:lnTo>
                    <a:lnTo>
                      <a:pt x="706871" y="40021"/>
                    </a:lnTo>
                    <a:cubicBezTo>
                      <a:pt x="713199" y="42761"/>
                      <a:pt x="719542" y="45482"/>
                      <a:pt x="725617" y="48733"/>
                    </a:cubicBezTo>
                    <a:cubicBezTo>
                      <a:pt x="731742" y="51893"/>
                      <a:pt x="737928" y="54943"/>
                      <a:pt x="743984" y="58212"/>
                    </a:cubicBezTo>
                    <a:lnTo>
                      <a:pt x="761795" y="68641"/>
                    </a:lnTo>
                    <a:cubicBezTo>
                      <a:pt x="767800" y="72019"/>
                      <a:pt x="773330" y="76092"/>
                      <a:pt x="779111" y="79781"/>
                    </a:cubicBezTo>
                    <a:cubicBezTo>
                      <a:pt x="801851" y="95123"/>
                      <a:pt x="823400" y="112108"/>
                      <a:pt x="843161" y="130792"/>
                    </a:cubicBezTo>
                    <a:cubicBezTo>
                      <a:pt x="862935" y="149457"/>
                      <a:pt x="881221" y="169474"/>
                      <a:pt x="897976" y="190569"/>
                    </a:cubicBezTo>
                    <a:cubicBezTo>
                      <a:pt x="914737" y="211681"/>
                      <a:pt x="929967" y="233835"/>
                      <a:pt x="943748" y="256902"/>
                    </a:cubicBezTo>
                    <a:cubicBezTo>
                      <a:pt x="950543" y="268500"/>
                      <a:pt x="957156" y="280207"/>
                      <a:pt x="963201" y="292334"/>
                    </a:cubicBezTo>
                    <a:cubicBezTo>
                      <a:pt x="966253" y="298397"/>
                      <a:pt x="969213" y="304516"/>
                      <a:pt x="972064" y="310798"/>
                    </a:cubicBezTo>
                    <a:cubicBezTo>
                      <a:pt x="973513" y="313885"/>
                      <a:pt x="974886" y="317172"/>
                      <a:pt x="976289" y="320350"/>
                    </a:cubicBezTo>
                    <a:cubicBezTo>
                      <a:pt x="977733" y="323839"/>
                      <a:pt x="978908" y="326578"/>
                      <a:pt x="980645" y="331199"/>
                    </a:cubicBezTo>
                    <a:lnTo>
                      <a:pt x="951366" y="341901"/>
                    </a:lnTo>
                    <a:close/>
                  </a:path>
                </a:pathLst>
              </a:custGeom>
              <a:solidFill>
                <a:srgbClr val="FFE3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368D1ED2-0E36-463B-61AE-BD6AD3306E94}"/>
                  </a:ext>
                </a:extLst>
              </p:cNvPr>
              <p:cNvSpPr/>
              <p:nvPr/>
            </p:nvSpPr>
            <p:spPr>
              <a:xfrm>
                <a:off x="1728195" y="4625906"/>
                <a:ext cx="921059" cy="382406"/>
              </a:xfrm>
              <a:custGeom>
                <a:avLst/>
                <a:gdLst>
                  <a:gd name="connsiteX0" fmla="*/ 891774 w 921059"/>
                  <a:gd name="connsiteY0" fmla="*/ 321424 h 382406"/>
                  <a:gd name="connsiteX1" fmla="*/ 884982 w 921059"/>
                  <a:gd name="connsiteY1" fmla="*/ 305407 h 382406"/>
                  <a:gd name="connsiteX2" fmla="*/ 877207 w 921059"/>
                  <a:gd name="connsiteY2" fmla="*/ 289225 h 382406"/>
                  <a:gd name="connsiteX3" fmla="*/ 859842 w 921059"/>
                  <a:gd name="connsiteY3" fmla="*/ 257592 h 382406"/>
                  <a:gd name="connsiteX4" fmla="*/ 818831 w 921059"/>
                  <a:gd name="connsiteY4" fmla="*/ 198163 h 382406"/>
                  <a:gd name="connsiteX5" fmla="*/ 770173 w 921059"/>
                  <a:gd name="connsiteY5" fmla="*/ 145070 h 382406"/>
                  <a:gd name="connsiteX6" fmla="*/ 714059 w 921059"/>
                  <a:gd name="connsiteY6" fmla="*/ 100379 h 382406"/>
                  <a:gd name="connsiteX7" fmla="*/ 699003 w 921059"/>
                  <a:gd name="connsiteY7" fmla="*/ 90681 h 382406"/>
                  <a:gd name="connsiteX8" fmla="*/ 683552 w 921059"/>
                  <a:gd name="connsiteY8" fmla="*/ 81622 h 382406"/>
                  <a:gd name="connsiteX9" fmla="*/ 667642 w 921059"/>
                  <a:gd name="connsiteY9" fmla="*/ 73440 h 382406"/>
                  <a:gd name="connsiteX10" fmla="*/ 651426 w 921059"/>
                  <a:gd name="connsiteY10" fmla="*/ 65897 h 382406"/>
                  <a:gd name="connsiteX11" fmla="*/ 643229 w 921059"/>
                  <a:gd name="connsiteY11" fmla="*/ 62317 h 382406"/>
                  <a:gd name="connsiteX12" fmla="*/ 639133 w 921059"/>
                  <a:gd name="connsiteY12" fmla="*/ 60528 h 382406"/>
                  <a:gd name="connsiteX13" fmla="*/ 634932 w 921059"/>
                  <a:gd name="connsiteY13" fmla="*/ 58993 h 382406"/>
                  <a:gd name="connsiteX14" fmla="*/ 618126 w 921059"/>
                  <a:gd name="connsiteY14" fmla="*/ 52857 h 382406"/>
                  <a:gd name="connsiteX15" fmla="*/ 601013 w 921059"/>
                  <a:gd name="connsiteY15" fmla="*/ 47652 h 382406"/>
                  <a:gd name="connsiteX16" fmla="*/ 583723 w 921059"/>
                  <a:gd name="connsiteY16" fmla="*/ 43067 h 382406"/>
                  <a:gd name="connsiteX17" fmla="*/ 440941 w 921059"/>
                  <a:gd name="connsiteY17" fmla="*/ 32968 h 382406"/>
                  <a:gd name="connsiteX18" fmla="*/ 422966 w 921059"/>
                  <a:gd name="connsiteY18" fmla="*/ 34794 h 382406"/>
                  <a:gd name="connsiteX19" fmla="*/ 413980 w 921059"/>
                  <a:gd name="connsiteY19" fmla="*/ 35707 h 382406"/>
                  <a:gd name="connsiteX20" fmla="*/ 405090 w 921059"/>
                  <a:gd name="connsiteY20" fmla="*/ 37150 h 382406"/>
                  <a:gd name="connsiteX21" fmla="*/ 387306 w 921059"/>
                  <a:gd name="connsiteY21" fmla="*/ 40018 h 382406"/>
                  <a:gd name="connsiteX22" fmla="*/ 369735 w 921059"/>
                  <a:gd name="connsiteY22" fmla="*/ 43853 h 382406"/>
                  <a:gd name="connsiteX23" fmla="*/ 335023 w 921059"/>
                  <a:gd name="connsiteY23" fmla="*/ 53112 h 382406"/>
                  <a:gd name="connsiteX24" fmla="*/ 318065 w 921059"/>
                  <a:gd name="connsiteY24" fmla="*/ 58975 h 382406"/>
                  <a:gd name="connsiteX25" fmla="*/ 309604 w 921059"/>
                  <a:gd name="connsiteY25" fmla="*/ 61952 h 382406"/>
                  <a:gd name="connsiteX26" fmla="*/ 301323 w 921059"/>
                  <a:gd name="connsiteY26" fmla="*/ 65386 h 382406"/>
                  <a:gd name="connsiteX27" fmla="*/ 180218 w 921059"/>
                  <a:gd name="connsiteY27" fmla="*/ 140943 h 382406"/>
                  <a:gd name="connsiteX28" fmla="*/ 88434 w 921059"/>
                  <a:gd name="connsiteY28" fmla="*/ 251364 h 382406"/>
                  <a:gd name="connsiteX29" fmla="*/ 54732 w 921059"/>
                  <a:gd name="connsiteY29" fmla="*/ 315287 h 382406"/>
                  <a:gd name="connsiteX30" fmla="*/ 41106 w 921059"/>
                  <a:gd name="connsiteY30" fmla="*/ 348728 h 382406"/>
                  <a:gd name="connsiteX31" fmla="*/ 35231 w 921059"/>
                  <a:gd name="connsiteY31" fmla="*/ 365713 h 382406"/>
                  <a:gd name="connsiteX32" fmla="*/ 30307 w 921059"/>
                  <a:gd name="connsiteY32" fmla="*/ 382406 h 382406"/>
                  <a:gd name="connsiteX33" fmla="*/ 0 w 921059"/>
                  <a:gd name="connsiteY33" fmla="*/ 375101 h 382406"/>
                  <a:gd name="connsiteX34" fmla="*/ 5558 w 921059"/>
                  <a:gd name="connsiteY34" fmla="*/ 356143 h 382406"/>
                  <a:gd name="connsiteX35" fmla="*/ 11837 w 921059"/>
                  <a:gd name="connsiteY35" fmla="*/ 337989 h 382406"/>
                  <a:gd name="connsiteX36" fmla="*/ 26265 w 921059"/>
                  <a:gd name="connsiteY36" fmla="*/ 302576 h 382406"/>
                  <a:gd name="connsiteX37" fmla="*/ 61866 w 921059"/>
                  <a:gd name="connsiteY37" fmla="*/ 235055 h 382406"/>
                  <a:gd name="connsiteX38" fmla="*/ 159535 w 921059"/>
                  <a:gd name="connsiteY38" fmla="*/ 117620 h 382406"/>
                  <a:gd name="connsiteX39" fmla="*/ 289523 w 921059"/>
                  <a:gd name="connsiteY39" fmla="*/ 36529 h 382406"/>
                  <a:gd name="connsiteX40" fmla="*/ 298413 w 921059"/>
                  <a:gd name="connsiteY40" fmla="*/ 32858 h 382406"/>
                  <a:gd name="connsiteX41" fmla="*/ 307481 w 921059"/>
                  <a:gd name="connsiteY41" fmla="*/ 29644 h 382406"/>
                  <a:gd name="connsiteX42" fmla="*/ 325659 w 921059"/>
                  <a:gd name="connsiteY42" fmla="*/ 23379 h 382406"/>
                  <a:gd name="connsiteX43" fmla="*/ 362765 w 921059"/>
                  <a:gd name="connsiteY43" fmla="*/ 13462 h 382406"/>
                  <a:gd name="connsiteX44" fmla="*/ 381515 w 921059"/>
                  <a:gd name="connsiteY44" fmla="*/ 9389 h 382406"/>
                  <a:gd name="connsiteX45" fmla="*/ 400434 w 921059"/>
                  <a:gd name="connsiteY45" fmla="*/ 6321 h 382406"/>
                  <a:gd name="connsiteX46" fmla="*/ 409895 w 921059"/>
                  <a:gd name="connsiteY46" fmla="*/ 4805 h 382406"/>
                  <a:gd name="connsiteX47" fmla="*/ 419399 w 921059"/>
                  <a:gd name="connsiteY47" fmla="*/ 3819 h 382406"/>
                  <a:gd name="connsiteX48" fmla="*/ 438413 w 921059"/>
                  <a:gd name="connsiteY48" fmla="*/ 1901 h 382406"/>
                  <a:gd name="connsiteX49" fmla="*/ 591013 w 921059"/>
                  <a:gd name="connsiteY49" fmla="*/ 12750 h 382406"/>
                  <a:gd name="connsiteX50" fmla="*/ 609637 w 921059"/>
                  <a:gd name="connsiteY50" fmla="*/ 17699 h 382406"/>
                  <a:gd name="connsiteX51" fmla="*/ 628080 w 921059"/>
                  <a:gd name="connsiteY51" fmla="*/ 23325 h 382406"/>
                  <a:gd name="connsiteX52" fmla="*/ 646206 w 921059"/>
                  <a:gd name="connsiteY52" fmla="*/ 29918 h 382406"/>
                  <a:gd name="connsiteX53" fmla="*/ 650734 w 921059"/>
                  <a:gd name="connsiteY53" fmla="*/ 31580 h 382406"/>
                  <a:gd name="connsiteX54" fmla="*/ 655155 w 921059"/>
                  <a:gd name="connsiteY54" fmla="*/ 33516 h 382406"/>
                  <a:gd name="connsiteX55" fmla="*/ 663997 w 921059"/>
                  <a:gd name="connsiteY55" fmla="*/ 37369 h 382406"/>
                  <a:gd name="connsiteX56" fmla="*/ 681479 w 921059"/>
                  <a:gd name="connsiteY56" fmla="*/ 45497 h 382406"/>
                  <a:gd name="connsiteX57" fmla="*/ 698617 w 921059"/>
                  <a:gd name="connsiteY57" fmla="*/ 54336 h 382406"/>
                  <a:gd name="connsiteX58" fmla="*/ 715248 w 921059"/>
                  <a:gd name="connsiteY58" fmla="*/ 64071 h 382406"/>
                  <a:gd name="connsiteX59" fmla="*/ 731435 w 921059"/>
                  <a:gd name="connsiteY59" fmla="*/ 74499 h 382406"/>
                  <a:gd name="connsiteX60" fmla="*/ 791517 w 921059"/>
                  <a:gd name="connsiteY60" fmla="*/ 122350 h 382406"/>
                  <a:gd name="connsiteX61" fmla="*/ 843255 w 921059"/>
                  <a:gd name="connsiteY61" fmla="*/ 178785 h 382406"/>
                  <a:gd name="connsiteX62" fmla="*/ 886645 w 921059"/>
                  <a:gd name="connsiteY62" fmla="*/ 241648 h 382406"/>
                  <a:gd name="connsiteX63" fmla="*/ 905055 w 921059"/>
                  <a:gd name="connsiteY63" fmla="*/ 275199 h 382406"/>
                  <a:gd name="connsiteX64" fmla="*/ 913372 w 921059"/>
                  <a:gd name="connsiteY64" fmla="*/ 292513 h 382406"/>
                  <a:gd name="connsiteX65" fmla="*/ 921060 w 921059"/>
                  <a:gd name="connsiteY65" fmla="*/ 310721 h 382406"/>
                  <a:gd name="connsiteX66" fmla="*/ 891774 w 921059"/>
                  <a:gd name="connsiteY66" fmla="*/ 321424 h 382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921059" h="382406">
                    <a:moveTo>
                      <a:pt x="891774" y="321424"/>
                    </a:moveTo>
                    <a:cubicBezTo>
                      <a:pt x="889904" y="316492"/>
                      <a:pt x="887416" y="310740"/>
                      <a:pt x="884982" y="305407"/>
                    </a:cubicBezTo>
                    <a:cubicBezTo>
                      <a:pt x="882523" y="299983"/>
                      <a:pt x="879908" y="294576"/>
                      <a:pt x="877207" y="289225"/>
                    </a:cubicBezTo>
                    <a:cubicBezTo>
                      <a:pt x="871863" y="278468"/>
                      <a:pt x="865918" y="267985"/>
                      <a:pt x="859842" y="257592"/>
                    </a:cubicBezTo>
                    <a:cubicBezTo>
                      <a:pt x="847481" y="236900"/>
                      <a:pt x="833798" y="217010"/>
                      <a:pt x="818831" y="198163"/>
                    </a:cubicBezTo>
                    <a:cubicBezTo>
                      <a:pt x="803864" y="179314"/>
                      <a:pt x="787611" y="161544"/>
                      <a:pt x="770173" y="145070"/>
                    </a:cubicBezTo>
                    <a:cubicBezTo>
                      <a:pt x="752742" y="128578"/>
                      <a:pt x="733859" y="113748"/>
                      <a:pt x="714059" y="100379"/>
                    </a:cubicBezTo>
                    <a:cubicBezTo>
                      <a:pt x="709024" y="97183"/>
                      <a:pt x="704224" y="93585"/>
                      <a:pt x="699003" y="90681"/>
                    </a:cubicBezTo>
                    <a:lnTo>
                      <a:pt x="683552" y="81622"/>
                    </a:lnTo>
                    <a:cubicBezTo>
                      <a:pt x="678299" y="78810"/>
                      <a:pt x="672939" y="76180"/>
                      <a:pt x="667642" y="73440"/>
                    </a:cubicBezTo>
                    <a:cubicBezTo>
                      <a:pt x="662395" y="70591"/>
                      <a:pt x="656898" y="68271"/>
                      <a:pt x="651426" y="65897"/>
                    </a:cubicBezTo>
                    <a:lnTo>
                      <a:pt x="643229" y="62317"/>
                    </a:lnTo>
                    <a:lnTo>
                      <a:pt x="639133" y="60528"/>
                    </a:lnTo>
                    <a:lnTo>
                      <a:pt x="634932" y="58993"/>
                    </a:lnTo>
                    <a:lnTo>
                      <a:pt x="618126" y="52857"/>
                    </a:lnTo>
                    <a:cubicBezTo>
                      <a:pt x="612517" y="50848"/>
                      <a:pt x="606709" y="49423"/>
                      <a:pt x="601013" y="47652"/>
                    </a:cubicBezTo>
                    <a:cubicBezTo>
                      <a:pt x="595298" y="45953"/>
                      <a:pt x="589589" y="44200"/>
                      <a:pt x="583723" y="43067"/>
                    </a:cubicBezTo>
                    <a:cubicBezTo>
                      <a:pt x="537264" y="32091"/>
                      <a:pt x="488914" y="28676"/>
                      <a:pt x="440941" y="32968"/>
                    </a:cubicBezTo>
                    <a:lnTo>
                      <a:pt x="422966" y="34794"/>
                    </a:lnTo>
                    <a:lnTo>
                      <a:pt x="413980" y="35707"/>
                    </a:lnTo>
                    <a:lnTo>
                      <a:pt x="405090" y="37150"/>
                    </a:lnTo>
                    <a:lnTo>
                      <a:pt x="387306" y="40018"/>
                    </a:lnTo>
                    <a:cubicBezTo>
                      <a:pt x="381418" y="41150"/>
                      <a:pt x="375596" y="42593"/>
                      <a:pt x="369735" y="43853"/>
                    </a:cubicBezTo>
                    <a:cubicBezTo>
                      <a:pt x="357940" y="46136"/>
                      <a:pt x="346569" y="49935"/>
                      <a:pt x="335023" y="53112"/>
                    </a:cubicBezTo>
                    <a:cubicBezTo>
                      <a:pt x="329306" y="54866"/>
                      <a:pt x="323723" y="57039"/>
                      <a:pt x="318065" y="58975"/>
                    </a:cubicBezTo>
                    <a:lnTo>
                      <a:pt x="309604" y="61952"/>
                    </a:lnTo>
                    <a:cubicBezTo>
                      <a:pt x="306807" y="63012"/>
                      <a:pt x="304086" y="64253"/>
                      <a:pt x="301323" y="65386"/>
                    </a:cubicBezTo>
                    <a:cubicBezTo>
                      <a:pt x="257048" y="83430"/>
                      <a:pt x="215942" y="109054"/>
                      <a:pt x="180218" y="140943"/>
                    </a:cubicBezTo>
                    <a:cubicBezTo>
                      <a:pt x="144266" y="172612"/>
                      <a:pt x="113633" y="210326"/>
                      <a:pt x="88434" y="251364"/>
                    </a:cubicBezTo>
                    <a:cubicBezTo>
                      <a:pt x="75820" y="271893"/>
                      <a:pt x="64516" y="293261"/>
                      <a:pt x="54732" y="315287"/>
                    </a:cubicBezTo>
                    <a:cubicBezTo>
                      <a:pt x="49748" y="326264"/>
                      <a:pt x="45288" y="337460"/>
                      <a:pt x="41106" y="348728"/>
                    </a:cubicBezTo>
                    <a:cubicBezTo>
                      <a:pt x="39024" y="354353"/>
                      <a:pt x="37059" y="360033"/>
                      <a:pt x="35231" y="365713"/>
                    </a:cubicBezTo>
                    <a:cubicBezTo>
                      <a:pt x="33399" y="371283"/>
                      <a:pt x="31633" y="377292"/>
                      <a:pt x="30307" y="382406"/>
                    </a:cubicBezTo>
                    <a:lnTo>
                      <a:pt x="0" y="375101"/>
                    </a:lnTo>
                    <a:cubicBezTo>
                      <a:pt x="1770" y="368234"/>
                      <a:pt x="3543" y="362334"/>
                      <a:pt x="5558" y="356143"/>
                    </a:cubicBezTo>
                    <a:cubicBezTo>
                      <a:pt x="7530" y="350025"/>
                      <a:pt x="9625" y="343979"/>
                      <a:pt x="11837" y="337989"/>
                    </a:cubicBezTo>
                    <a:cubicBezTo>
                      <a:pt x="16282" y="326008"/>
                      <a:pt x="21003" y="314173"/>
                      <a:pt x="26265" y="302576"/>
                    </a:cubicBezTo>
                    <a:cubicBezTo>
                      <a:pt x="36602" y="279308"/>
                      <a:pt x="48525" y="256770"/>
                      <a:pt x="61866" y="235055"/>
                    </a:cubicBezTo>
                    <a:cubicBezTo>
                      <a:pt x="88511" y="191661"/>
                      <a:pt x="121055" y="151517"/>
                      <a:pt x="159535" y="117620"/>
                    </a:cubicBezTo>
                    <a:cubicBezTo>
                      <a:pt x="197759" y="83485"/>
                      <a:pt x="241999" y="55889"/>
                      <a:pt x="289523" y="36529"/>
                    </a:cubicBezTo>
                    <a:cubicBezTo>
                      <a:pt x="292489" y="35305"/>
                      <a:pt x="295416" y="33990"/>
                      <a:pt x="298413" y="32858"/>
                    </a:cubicBezTo>
                    <a:lnTo>
                      <a:pt x="307481" y="29644"/>
                    </a:lnTo>
                    <a:cubicBezTo>
                      <a:pt x="313543" y="27562"/>
                      <a:pt x="319539" y="25260"/>
                      <a:pt x="325659" y="23379"/>
                    </a:cubicBezTo>
                    <a:cubicBezTo>
                      <a:pt x="338000" y="19946"/>
                      <a:pt x="350200" y="15928"/>
                      <a:pt x="362765" y="13462"/>
                    </a:cubicBezTo>
                    <a:cubicBezTo>
                      <a:pt x="369017" y="12111"/>
                      <a:pt x="375241" y="10595"/>
                      <a:pt x="381515" y="9389"/>
                    </a:cubicBezTo>
                    <a:lnTo>
                      <a:pt x="400434" y="6321"/>
                    </a:lnTo>
                    <a:lnTo>
                      <a:pt x="409895" y="4805"/>
                    </a:lnTo>
                    <a:lnTo>
                      <a:pt x="419399" y="3819"/>
                    </a:lnTo>
                    <a:lnTo>
                      <a:pt x="438413" y="1901"/>
                    </a:lnTo>
                    <a:cubicBezTo>
                      <a:pt x="489195" y="-2628"/>
                      <a:pt x="541002" y="915"/>
                      <a:pt x="591013" y="12750"/>
                    </a:cubicBezTo>
                    <a:cubicBezTo>
                      <a:pt x="597320" y="14010"/>
                      <a:pt x="603475" y="15855"/>
                      <a:pt x="609637" y="17699"/>
                    </a:cubicBezTo>
                    <a:cubicBezTo>
                      <a:pt x="615779" y="19581"/>
                      <a:pt x="622029" y="21151"/>
                      <a:pt x="628080" y="23325"/>
                    </a:cubicBezTo>
                    <a:lnTo>
                      <a:pt x="646206" y="29918"/>
                    </a:lnTo>
                    <a:lnTo>
                      <a:pt x="650734" y="31580"/>
                    </a:lnTo>
                    <a:lnTo>
                      <a:pt x="655155" y="33516"/>
                    </a:lnTo>
                    <a:lnTo>
                      <a:pt x="663997" y="37369"/>
                    </a:lnTo>
                    <a:cubicBezTo>
                      <a:pt x="669898" y="39926"/>
                      <a:pt x="675817" y="42447"/>
                      <a:pt x="681479" y="45497"/>
                    </a:cubicBezTo>
                    <a:cubicBezTo>
                      <a:pt x="687190" y="48455"/>
                      <a:pt x="692963" y="51286"/>
                      <a:pt x="698617" y="54336"/>
                    </a:cubicBezTo>
                    <a:lnTo>
                      <a:pt x="715248" y="64071"/>
                    </a:lnTo>
                    <a:cubicBezTo>
                      <a:pt x="720863" y="67212"/>
                      <a:pt x="726028" y="71048"/>
                      <a:pt x="731435" y="74499"/>
                    </a:cubicBezTo>
                    <a:cubicBezTo>
                      <a:pt x="752705" y="88855"/>
                      <a:pt x="772921" y="104762"/>
                      <a:pt x="791517" y="122350"/>
                    </a:cubicBezTo>
                    <a:cubicBezTo>
                      <a:pt x="810124" y="139901"/>
                      <a:pt x="827394" y="158804"/>
                      <a:pt x="843255" y="178785"/>
                    </a:cubicBezTo>
                    <a:cubicBezTo>
                      <a:pt x="859118" y="198747"/>
                      <a:pt x="873576" y="219787"/>
                      <a:pt x="886645" y="241648"/>
                    </a:cubicBezTo>
                    <a:cubicBezTo>
                      <a:pt x="893082" y="252661"/>
                      <a:pt x="899359" y="263747"/>
                      <a:pt x="905055" y="275199"/>
                    </a:cubicBezTo>
                    <a:cubicBezTo>
                      <a:pt x="907932" y="280897"/>
                      <a:pt x="910719" y="286650"/>
                      <a:pt x="913372" y="292513"/>
                    </a:cubicBezTo>
                    <a:cubicBezTo>
                      <a:pt x="916070" y="298467"/>
                      <a:pt x="918534" y="304074"/>
                      <a:pt x="921060" y="310721"/>
                    </a:cubicBezTo>
                    <a:lnTo>
                      <a:pt x="891774" y="321424"/>
                    </a:lnTo>
                    <a:close/>
                  </a:path>
                </a:pathLst>
              </a:custGeom>
              <a:solidFill>
                <a:srgbClr val="66C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73B697D4-04B3-DBB1-3166-572A206AD50B}"/>
                  </a:ext>
                </a:extLst>
              </p:cNvPr>
              <p:cNvSpPr/>
              <p:nvPr/>
            </p:nvSpPr>
            <p:spPr>
              <a:xfrm>
                <a:off x="1758498" y="4657077"/>
                <a:ext cx="861467" cy="358539"/>
              </a:xfrm>
              <a:custGeom>
                <a:avLst/>
                <a:gdLst>
                  <a:gd name="connsiteX0" fmla="*/ 832192 w 861467"/>
                  <a:gd name="connsiteY0" fmla="*/ 300973 h 358539"/>
                  <a:gd name="connsiteX1" fmla="*/ 829588 w 861467"/>
                  <a:gd name="connsiteY1" fmla="*/ 294562 h 358539"/>
                  <a:gd name="connsiteX2" fmla="*/ 826293 w 861467"/>
                  <a:gd name="connsiteY2" fmla="*/ 287129 h 358539"/>
                  <a:gd name="connsiteX3" fmla="*/ 819064 w 861467"/>
                  <a:gd name="connsiteY3" fmla="*/ 272080 h 358539"/>
                  <a:gd name="connsiteX4" fmla="*/ 802742 w 861467"/>
                  <a:gd name="connsiteY4" fmla="*/ 242347 h 358539"/>
                  <a:gd name="connsiteX5" fmla="*/ 764111 w 861467"/>
                  <a:gd name="connsiteY5" fmla="*/ 186369 h 358539"/>
                  <a:gd name="connsiteX6" fmla="*/ 718530 w 861467"/>
                  <a:gd name="connsiteY6" fmla="*/ 136618 h 358539"/>
                  <a:gd name="connsiteX7" fmla="*/ 666386 w 861467"/>
                  <a:gd name="connsiteY7" fmla="*/ 95105 h 358539"/>
                  <a:gd name="connsiteX8" fmla="*/ 652458 w 861467"/>
                  <a:gd name="connsiteY8" fmla="*/ 86120 h 358539"/>
                  <a:gd name="connsiteX9" fmla="*/ 638188 w 861467"/>
                  <a:gd name="connsiteY9" fmla="*/ 77755 h 358539"/>
                  <a:gd name="connsiteX10" fmla="*/ 623506 w 861467"/>
                  <a:gd name="connsiteY10" fmla="*/ 70212 h 358539"/>
                  <a:gd name="connsiteX11" fmla="*/ 608554 w 861467"/>
                  <a:gd name="connsiteY11" fmla="*/ 63253 h 358539"/>
                  <a:gd name="connsiteX12" fmla="*/ 601002 w 861467"/>
                  <a:gd name="connsiteY12" fmla="*/ 59948 h 358539"/>
                  <a:gd name="connsiteX13" fmla="*/ 597230 w 861467"/>
                  <a:gd name="connsiteY13" fmla="*/ 58286 h 358539"/>
                  <a:gd name="connsiteX14" fmla="*/ 593355 w 861467"/>
                  <a:gd name="connsiteY14" fmla="*/ 56879 h 358539"/>
                  <a:gd name="connsiteX15" fmla="*/ 577867 w 861467"/>
                  <a:gd name="connsiteY15" fmla="*/ 51236 h 358539"/>
                  <a:gd name="connsiteX16" fmla="*/ 562082 w 861467"/>
                  <a:gd name="connsiteY16" fmla="*/ 46433 h 358539"/>
                  <a:gd name="connsiteX17" fmla="*/ 546125 w 861467"/>
                  <a:gd name="connsiteY17" fmla="*/ 42195 h 358539"/>
                  <a:gd name="connsiteX18" fmla="*/ 413162 w 861467"/>
                  <a:gd name="connsiteY18" fmla="*/ 32881 h 358539"/>
                  <a:gd name="connsiteX19" fmla="*/ 396226 w 861467"/>
                  <a:gd name="connsiteY19" fmla="*/ 34580 h 358539"/>
                  <a:gd name="connsiteX20" fmla="*/ 387761 w 861467"/>
                  <a:gd name="connsiteY20" fmla="*/ 35438 h 358539"/>
                  <a:gd name="connsiteX21" fmla="*/ 379440 w 861467"/>
                  <a:gd name="connsiteY21" fmla="*/ 36808 h 358539"/>
                  <a:gd name="connsiteX22" fmla="*/ 362791 w 861467"/>
                  <a:gd name="connsiteY22" fmla="*/ 39474 h 358539"/>
                  <a:gd name="connsiteX23" fmla="*/ 346397 w 861467"/>
                  <a:gd name="connsiteY23" fmla="*/ 43072 h 358539"/>
                  <a:gd name="connsiteX24" fmla="*/ 314080 w 861467"/>
                  <a:gd name="connsiteY24" fmla="*/ 51674 h 358539"/>
                  <a:gd name="connsiteX25" fmla="*/ 298342 w 861467"/>
                  <a:gd name="connsiteY25" fmla="*/ 57117 h 358539"/>
                  <a:gd name="connsiteX26" fmla="*/ 290485 w 861467"/>
                  <a:gd name="connsiteY26" fmla="*/ 59874 h 358539"/>
                  <a:gd name="connsiteX27" fmla="*/ 282814 w 861467"/>
                  <a:gd name="connsiteY27" fmla="*/ 63071 h 358539"/>
                  <a:gd name="connsiteX28" fmla="*/ 170593 w 861467"/>
                  <a:gd name="connsiteY28" fmla="*/ 133094 h 358539"/>
                  <a:gd name="connsiteX29" fmla="*/ 84696 w 861467"/>
                  <a:gd name="connsiteY29" fmla="*/ 236502 h 358539"/>
                  <a:gd name="connsiteX30" fmla="*/ 52892 w 861467"/>
                  <a:gd name="connsiteY30" fmla="*/ 296827 h 358539"/>
                  <a:gd name="connsiteX31" fmla="*/ 40067 w 861467"/>
                  <a:gd name="connsiteY31" fmla="*/ 328295 h 358539"/>
                  <a:gd name="connsiteX32" fmla="*/ 34597 w 861467"/>
                  <a:gd name="connsiteY32" fmla="*/ 344094 h 358539"/>
                  <a:gd name="connsiteX33" fmla="*/ 32181 w 861467"/>
                  <a:gd name="connsiteY33" fmla="*/ 351856 h 358539"/>
                  <a:gd name="connsiteX34" fmla="*/ 31105 w 861467"/>
                  <a:gd name="connsiteY34" fmla="*/ 355600 h 358539"/>
                  <a:gd name="connsiteX35" fmla="*/ 30307 w 861467"/>
                  <a:gd name="connsiteY35" fmla="*/ 358540 h 358539"/>
                  <a:gd name="connsiteX36" fmla="*/ 0 w 861467"/>
                  <a:gd name="connsiteY36" fmla="*/ 351235 h 358539"/>
                  <a:gd name="connsiteX37" fmla="*/ 4924 w 861467"/>
                  <a:gd name="connsiteY37" fmla="*/ 334523 h 358539"/>
                  <a:gd name="connsiteX38" fmla="*/ 10799 w 861467"/>
                  <a:gd name="connsiteY38" fmla="*/ 317556 h 358539"/>
                  <a:gd name="connsiteX39" fmla="*/ 24426 w 861467"/>
                  <a:gd name="connsiteY39" fmla="*/ 284116 h 358539"/>
                  <a:gd name="connsiteX40" fmla="*/ 58128 w 861467"/>
                  <a:gd name="connsiteY40" fmla="*/ 220193 h 358539"/>
                  <a:gd name="connsiteX41" fmla="*/ 149912 w 861467"/>
                  <a:gd name="connsiteY41" fmla="*/ 109771 h 358539"/>
                  <a:gd name="connsiteX42" fmla="*/ 271016 w 861467"/>
                  <a:gd name="connsiteY42" fmla="*/ 34214 h 358539"/>
                  <a:gd name="connsiteX43" fmla="*/ 279297 w 861467"/>
                  <a:gd name="connsiteY43" fmla="*/ 30781 h 358539"/>
                  <a:gd name="connsiteX44" fmla="*/ 287758 w 861467"/>
                  <a:gd name="connsiteY44" fmla="*/ 27785 h 358539"/>
                  <a:gd name="connsiteX45" fmla="*/ 304716 w 861467"/>
                  <a:gd name="connsiteY45" fmla="*/ 21923 h 358539"/>
                  <a:gd name="connsiteX46" fmla="*/ 339428 w 861467"/>
                  <a:gd name="connsiteY46" fmla="*/ 12682 h 358539"/>
                  <a:gd name="connsiteX47" fmla="*/ 357000 w 861467"/>
                  <a:gd name="connsiteY47" fmla="*/ 8846 h 358539"/>
                  <a:gd name="connsiteX48" fmla="*/ 374783 w 861467"/>
                  <a:gd name="connsiteY48" fmla="*/ 5978 h 358539"/>
                  <a:gd name="connsiteX49" fmla="*/ 383674 w 861467"/>
                  <a:gd name="connsiteY49" fmla="*/ 4536 h 358539"/>
                  <a:gd name="connsiteX50" fmla="*/ 392659 w 861467"/>
                  <a:gd name="connsiteY50" fmla="*/ 3604 h 358539"/>
                  <a:gd name="connsiteX51" fmla="*/ 410634 w 861467"/>
                  <a:gd name="connsiteY51" fmla="*/ 1796 h 358539"/>
                  <a:gd name="connsiteX52" fmla="*/ 553416 w 861467"/>
                  <a:gd name="connsiteY52" fmla="*/ 11878 h 358539"/>
                  <a:gd name="connsiteX53" fmla="*/ 570706 w 861467"/>
                  <a:gd name="connsiteY53" fmla="*/ 16480 h 358539"/>
                  <a:gd name="connsiteX54" fmla="*/ 587819 w 861467"/>
                  <a:gd name="connsiteY54" fmla="*/ 21685 h 358539"/>
                  <a:gd name="connsiteX55" fmla="*/ 604625 w 861467"/>
                  <a:gd name="connsiteY55" fmla="*/ 27822 h 358539"/>
                  <a:gd name="connsiteX56" fmla="*/ 608826 w 861467"/>
                  <a:gd name="connsiteY56" fmla="*/ 29356 h 358539"/>
                  <a:gd name="connsiteX57" fmla="*/ 612923 w 861467"/>
                  <a:gd name="connsiteY57" fmla="*/ 31146 h 358539"/>
                  <a:gd name="connsiteX58" fmla="*/ 621119 w 861467"/>
                  <a:gd name="connsiteY58" fmla="*/ 34725 h 358539"/>
                  <a:gd name="connsiteX59" fmla="*/ 637336 w 861467"/>
                  <a:gd name="connsiteY59" fmla="*/ 42269 h 358539"/>
                  <a:gd name="connsiteX60" fmla="*/ 653245 w 861467"/>
                  <a:gd name="connsiteY60" fmla="*/ 50451 h 358539"/>
                  <a:gd name="connsiteX61" fmla="*/ 668696 w 861467"/>
                  <a:gd name="connsiteY61" fmla="*/ 59509 h 358539"/>
                  <a:gd name="connsiteX62" fmla="*/ 683753 w 861467"/>
                  <a:gd name="connsiteY62" fmla="*/ 69207 h 358539"/>
                  <a:gd name="connsiteX63" fmla="*/ 739866 w 861467"/>
                  <a:gd name="connsiteY63" fmla="*/ 113899 h 358539"/>
                  <a:gd name="connsiteX64" fmla="*/ 788524 w 861467"/>
                  <a:gd name="connsiteY64" fmla="*/ 166991 h 358539"/>
                  <a:gd name="connsiteX65" fmla="*/ 829535 w 861467"/>
                  <a:gd name="connsiteY65" fmla="*/ 226402 h 358539"/>
                  <a:gd name="connsiteX66" fmla="*/ 846900 w 861467"/>
                  <a:gd name="connsiteY66" fmla="*/ 258035 h 358539"/>
                  <a:gd name="connsiteX67" fmla="*/ 854675 w 861467"/>
                  <a:gd name="connsiteY67" fmla="*/ 274235 h 358539"/>
                  <a:gd name="connsiteX68" fmla="*/ 861467 w 861467"/>
                  <a:gd name="connsiteY68" fmla="*/ 290252 h 358539"/>
                  <a:gd name="connsiteX69" fmla="*/ 832192 w 861467"/>
                  <a:gd name="connsiteY69" fmla="*/ 300973 h 358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861467" h="358539">
                    <a:moveTo>
                      <a:pt x="832192" y="300973"/>
                    </a:moveTo>
                    <a:lnTo>
                      <a:pt x="829588" y="294562"/>
                    </a:lnTo>
                    <a:cubicBezTo>
                      <a:pt x="828488" y="292097"/>
                      <a:pt x="827482" y="289650"/>
                      <a:pt x="826293" y="287129"/>
                    </a:cubicBezTo>
                    <a:cubicBezTo>
                      <a:pt x="824030" y="282125"/>
                      <a:pt x="821587" y="277084"/>
                      <a:pt x="819064" y="272080"/>
                    </a:cubicBezTo>
                    <a:cubicBezTo>
                      <a:pt x="814069" y="262016"/>
                      <a:pt x="808459" y="252136"/>
                      <a:pt x="802742" y="242347"/>
                    </a:cubicBezTo>
                    <a:cubicBezTo>
                      <a:pt x="791090" y="222859"/>
                      <a:pt x="778181" y="204084"/>
                      <a:pt x="764111" y="186369"/>
                    </a:cubicBezTo>
                    <a:cubicBezTo>
                      <a:pt x="750041" y="168653"/>
                      <a:pt x="734803" y="151996"/>
                      <a:pt x="718530" y="136618"/>
                    </a:cubicBezTo>
                    <a:cubicBezTo>
                      <a:pt x="702265" y="121222"/>
                      <a:pt x="684713" y="107470"/>
                      <a:pt x="666386" y="95105"/>
                    </a:cubicBezTo>
                    <a:cubicBezTo>
                      <a:pt x="661723" y="92147"/>
                      <a:pt x="657289" y="88786"/>
                      <a:pt x="652458" y="86120"/>
                    </a:cubicBezTo>
                    <a:lnTo>
                      <a:pt x="638188" y="77755"/>
                    </a:lnTo>
                    <a:cubicBezTo>
                      <a:pt x="633339" y="75143"/>
                      <a:pt x="628390" y="72750"/>
                      <a:pt x="623506" y="70212"/>
                    </a:cubicBezTo>
                    <a:cubicBezTo>
                      <a:pt x="618672" y="67563"/>
                      <a:pt x="613598" y="65445"/>
                      <a:pt x="608554" y="63253"/>
                    </a:cubicBezTo>
                    <a:lnTo>
                      <a:pt x="601002" y="59948"/>
                    </a:lnTo>
                    <a:lnTo>
                      <a:pt x="597230" y="58286"/>
                    </a:lnTo>
                    <a:lnTo>
                      <a:pt x="593355" y="56879"/>
                    </a:lnTo>
                    <a:lnTo>
                      <a:pt x="577867" y="51236"/>
                    </a:lnTo>
                    <a:cubicBezTo>
                      <a:pt x="572702" y="49355"/>
                      <a:pt x="567333" y="48076"/>
                      <a:pt x="562082" y="46433"/>
                    </a:cubicBezTo>
                    <a:cubicBezTo>
                      <a:pt x="556813" y="44862"/>
                      <a:pt x="551555" y="43237"/>
                      <a:pt x="546125" y="42195"/>
                    </a:cubicBezTo>
                    <a:cubicBezTo>
                      <a:pt x="503222" y="32096"/>
                      <a:pt x="458328" y="28808"/>
                      <a:pt x="413162" y="32881"/>
                    </a:cubicBezTo>
                    <a:lnTo>
                      <a:pt x="396226" y="34580"/>
                    </a:lnTo>
                    <a:lnTo>
                      <a:pt x="387761" y="35438"/>
                    </a:lnTo>
                    <a:lnTo>
                      <a:pt x="379440" y="36808"/>
                    </a:lnTo>
                    <a:lnTo>
                      <a:pt x="362791" y="39474"/>
                    </a:lnTo>
                    <a:cubicBezTo>
                      <a:pt x="357288" y="40534"/>
                      <a:pt x="351867" y="41885"/>
                      <a:pt x="346397" y="43072"/>
                    </a:cubicBezTo>
                    <a:cubicBezTo>
                      <a:pt x="335375" y="45172"/>
                      <a:pt x="324834" y="48752"/>
                      <a:pt x="314080" y="51674"/>
                    </a:cubicBezTo>
                    <a:cubicBezTo>
                      <a:pt x="308765" y="53300"/>
                      <a:pt x="303598" y="55327"/>
                      <a:pt x="298342" y="57117"/>
                    </a:cubicBezTo>
                    <a:lnTo>
                      <a:pt x="290485" y="59874"/>
                    </a:lnTo>
                    <a:cubicBezTo>
                      <a:pt x="287894" y="60861"/>
                      <a:pt x="285375" y="62012"/>
                      <a:pt x="282814" y="63071"/>
                    </a:cubicBezTo>
                    <a:cubicBezTo>
                      <a:pt x="241789" y="79782"/>
                      <a:pt x="203819" y="103433"/>
                      <a:pt x="170593" y="133094"/>
                    </a:cubicBezTo>
                    <a:cubicBezTo>
                      <a:pt x="137169" y="162516"/>
                      <a:pt x="108446" y="197820"/>
                      <a:pt x="84696" y="236502"/>
                    </a:cubicBezTo>
                    <a:cubicBezTo>
                      <a:pt x="72810" y="255825"/>
                      <a:pt x="62120" y="276025"/>
                      <a:pt x="52892" y="296827"/>
                    </a:cubicBezTo>
                    <a:cubicBezTo>
                      <a:pt x="48181" y="307183"/>
                      <a:pt x="43988" y="317739"/>
                      <a:pt x="40067" y="328295"/>
                    </a:cubicBezTo>
                    <a:cubicBezTo>
                      <a:pt x="38116" y="333555"/>
                      <a:pt x="36283" y="338870"/>
                      <a:pt x="34597" y="344094"/>
                    </a:cubicBezTo>
                    <a:cubicBezTo>
                      <a:pt x="33733" y="346723"/>
                      <a:pt x="32938" y="349317"/>
                      <a:pt x="32181" y="351856"/>
                    </a:cubicBezTo>
                    <a:lnTo>
                      <a:pt x="31105" y="355600"/>
                    </a:lnTo>
                    <a:lnTo>
                      <a:pt x="30307" y="358540"/>
                    </a:lnTo>
                    <a:lnTo>
                      <a:pt x="0" y="351235"/>
                    </a:lnTo>
                    <a:cubicBezTo>
                      <a:pt x="1326" y="346102"/>
                      <a:pt x="3090" y="340112"/>
                      <a:pt x="4924" y="334523"/>
                    </a:cubicBezTo>
                    <a:cubicBezTo>
                      <a:pt x="6752" y="328862"/>
                      <a:pt x="8715" y="323182"/>
                      <a:pt x="10799" y="317556"/>
                    </a:cubicBezTo>
                    <a:cubicBezTo>
                      <a:pt x="14982" y="306288"/>
                      <a:pt x="19440" y="295092"/>
                      <a:pt x="24426" y="284116"/>
                    </a:cubicBezTo>
                    <a:cubicBezTo>
                      <a:pt x="34210" y="262090"/>
                      <a:pt x="45515" y="240703"/>
                      <a:pt x="58128" y="220193"/>
                    </a:cubicBezTo>
                    <a:cubicBezTo>
                      <a:pt x="83324" y="179136"/>
                      <a:pt x="113958" y="141422"/>
                      <a:pt x="149912" y="109771"/>
                    </a:cubicBezTo>
                    <a:cubicBezTo>
                      <a:pt x="185635" y="77864"/>
                      <a:pt x="226741" y="52240"/>
                      <a:pt x="271016" y="34214"/>
                    </a:cubicBezTo>
                    <a:cubicBezTo>
                      <a:pt x="273779" y="33064"/>
                      <a:pt x="276503" y="31822"/>
                      <a:pt x="279297" y="30781"/>
                    </a:cubicBezTo>
                    <a:lnTo>
                      <a:pt x="287758" y="27785"/>
                    </a:lnTo>
                    <a:cubicBezTo>
                      <a:pt x="293416" y="25850"/>
                      <a:pt x="299000" y="23694"/>
                      <a:pt x="304716" y="21923"/>
                    </a:cubicBezTo>
                    <a:cubicBezTo>
                      <a:pt x="316264" y="18763"/>
                      <a:pt x="327633" y="14946"/>
                      <a:pt x="339428" y="12682"/>
                    </a:cubicBezTo>
                    <a:cubicBezTo>
                      <a:pt x="345287" y="11403"/>
                      <a:pt x="351111" y="9978"/>
                      <a:pt x="357000" y="8846"/>
                    </a:cubicBezTo>
                    <a:lnTo>
                      <a:pt x="374783" y="5978"/>
                    </a:lnTo>
                    <a:lnTo>
                      <a:pt x="383674" y="4536"/>
                    </a:lnTo>
                    <a:lnTo>
                      <a:pt x="392659" y="3604"/>
                    </a:lnTo>
                    <a:lnTo>
                      <a:pt x="410634" y="1796"/>
                    </a:lnTo>
                    <a:cubicBezTo>
                      <a:pt x="458608" y="-2496"/>
                      <a:pt x="506959" y="919"/>
                      <a:pt x="553416" y="11878"/>
                    </a:cubicBezTo>
                    <a:cubicBezTo>
                      <a:pt x="559282" y="13028"/>
                      <a:pt x="564990" y="14763"/>
                      <a:pt x="570706" y="16480"/>
                    </a:cubicBezTo>
                    <a:cubicBezTo>
                      <a:pt x="576403" y="18233"/>
                      <a:pt x="582212" y="19658"/>
                      <a:pt x="587819" y="21685"/>
                    </a:cubicBezTo>
                    <a:lnTo>
                      <a:pt x="604625" y="27822"/>
                    </a:lnTo>
                    <a:lnTo>
                      <a:pt x="608826" y="29356"/>
                    </a:lnTo>
                    <a:lnTo>
                      <a:pt x="612923" y="31146"/>
                    </a:lnTo>
                    <a:lnTo>
                      <a:pt x="621119" y="34725"/>
                    </a:lnTo>
                    <a:cubicBezTo>
                      <a:pt x="626593" y="37100"/>
                      <a:pt x="632088" y="39419"/>
                      <a:pt x="637336" y="42269"/>
                    </a:cubicBezTo>
                    <a:cubicBezTo>
                      <a:pt x="642634" y="45008"/>
                      <a:pt x="647994" y="47620"/>
                      <a:pt x="653245" y="50451"/>
                    </a:cubicBezTo>
                    <a:lnTo>
                      <a:pt x="668696" y="59509"/>
                    </a:lnTo>
                    <a:cubicBezTo>
                      <a:pt x="673918" y="62395"/>
                      <a:pt x="678717" y="65993"/>
                      <a:pt x="683753" y="69207"/>
                    </a:cubicBezTo>
                    <a:cubicBezTo>
                      <a:pt x="703552" y="82576"/>
                      <a:pt x="722437" y="97406"/>
                      <a:pt x="739866" y="113899"/>
                    </a:cubicBezTo>
                    <a:cubicBezTo>
                      <a:pt x="757306" y="130354"/>
                      <a:pt x="773559" y="148143"/>
                      <a:pt x="788524" y="166991"/>
                    </a:cubicBezTo>
                    <a:cubicBezTo>
                      <a:pt x="803491" y="185821"/>
                      <a:pt x="817174" y="205728"/>
                      <a:pt x="829535" y="226402"/>
                    </a:cubicBezTo>
                    <a:cubicBezTo>
                      <a:pt x="835611" y="236795"/>
                      <a:pt x="841556" y="247296"/>
                      <a:pt x="846900" y="258035"/>
                    </a:cubicBezTo>
                    <a:cubicBezTo>
                      <a:pt x="849599" y="263404"/>
                      <a:pt x="852217" y="268793"/>
                      <a:pt x="854675" y="274235"/>
                    </a:cubicBezTo>
                    <a:cubicBezTo>
                      <a:pt x="857109" y="279568"/>
                      <a:pt x="859597" y="285321"/>
                      <a:pt x="861467" y="290252"/>
                    </a:cubicBezTo>
                    <a:lnTo>
                      <a:pt x="832192" y="300973"/>
                    </a:lnTo>
                    <a:close/>
                  </a:path>
                </a:pathLst>
              </a:custGeom>
              <a:solidFill>
                <a:srgbClr val="2EC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57189879-DE06-F46E-2136-307DDD7E6A91}"/>
                  </a:ext>
                </a:extLst>
              </p:cNvPr>
              <p:cNvSpPr/>
              <p:nvPr/>
            </p:nvSpPr>
            <p:spPr>
              <a:xfrm>
                <a:off x="1788809" y="4688264"/>
                <a:ext cx="801885" cy="334677"/>
              </a:xfrm>
              <a:custGeom>
                <a:avLst/>
                <a:gdLst>
                  <a:gd name="connsiteX0" fmla="*/ 772602 w 801885"/>
                  <a:gd name="connsiteY0" fmla="*/ 280489 h 334677"/>
                  <a:gd name="connsiteX1" fmla="*/ 770580 w 801885"/>
                  <a:gd name="connsiteY1" fmla="*/ 275558 h 334677"/>
                  <a:gd name="connsiteX2" fmla="*/ 767596 w 801885"/>
                  <a:gd name="connsiteY2" fmla="*/ 268836 h 334677"/>
                  <a:gd name="connsiteX3" fmla="*/ 760911 w 801885"/>
                  <a:gd name="connsiteY3" fmla="*/ 254920 h 334677"/>
                  <a:gd name="connsiteX4" fmla="*/ 745632 w 801885"/>
                  <a:gd name="connsiteY4" fmla="*/ 227086 h 334677"/>
                  <a:gd name="connsiteX5" fmla="*/ 709378 w 801885"/>
                  <a:gd name="connsiteY5" fmla="*/ 174560 h 334677"/>
                  <a:gd name="connsiteX6" fmla="*/ 666877 w 801885"/>
                  <a:gd name="connsiteY6" fmla="*/ 128170 h 334677"/>
                  <a:gd name="connsiteX7" fmla="*/ 618701 w 801885"/>
                  <a:gd name="connsiteY7" fmla="*/ 89798 h 334677"/>
                  <a:gd name="connsiteX8" fmla="*/ 605904 w 801885"/>
                  <a:gd name="connsiteY8" fmla="*/ 81543 h 334677"/>
                  <a:gd name="connsiteX9" fmla="*/ 592814 w 801885"/>
                  <a:gd name="connsiteY9" fmla="*/ 73872 h 334677"/>
                  <a:gd name="connsiteX10" fmla="*/ 579361 w 801885"/>
                  <a:gd name="connsiteY10" fmla="*/ 66968 h 334677"/>
                  <a:gd name="connsiteX11" fmla="*/ 565675 w 801885"/>
                  <a:gd name="connsiteY11" fmla="*/ 60594 h 334677"/>
                  <a:gd name="connsiteX12" fmla="*/ 558767 w 801885"/>
                  <a:gd name="connsiteY12" fmla="*/ 57563 h 334677"/>
                  <a:gd name="connsiteX13" fmla="*/ 555319 w 801885"/>
                  <a:gd name="connsiteY13" fmla="*/ 56047 h 334677"/>
                  <a:gd name="connsiteX14" fmla="*/ 551770 w 801885"/>
                  <a:gd name="connsiteY14" fmla="*/ 54768 h 334677"/>
                  <a:gd name="connsiteX15" fmla="*/ 537602 w 801885"/>
                  <a:gd name="connsiteY15" fmla="*/ 49600 h 334677"/>
                  <a:gd name="connsiteX16" fmla="*/ 523146 w 801885"/>
                  <a:gd name="connsiteY16" fmla="*/ 45216 h 334677"/>
                  <a:gd name="connsiteX17" fmla="*/ 508522 w 801885"/>
                  <a:gd name="connsiteY17" fmla="*/ 41327 h 334677"/>
                  <a:gd name="connsiteX18" fmla="*/ 385379 w 801885"/>
                  <a:gd name="connsiteY18" fmla="*/ 32761 h 334677"/>
                  <a:gd name="connsiteX19" fmla="*/ 369481 w 801885"/>
                  <a:gd name="connsiteY19" fmla="*/ 34386 h 334677"/>
                  <a:gd name="connsiteX20" fmla="*/ 361536 w 801885"/>
                  <a:gd name="connsiteY20" fmla="*/ 35171 h 334677"/>
                  <a:gd name="connsiteX21" fmla="*/ 353785 w 801885"/>
                  <a:gd name="connsiteY21" fmla="*/ 36450 h 334677"/>
                  <a:gd name="connsiteX22" fmla="*/ 338272 w 801885"/>
                  <a:gd name="connsiteY22" fmla="*/ 38934 h 334677"/>
                  <a:gd name="connsiteX23" fmla="*/ 323057 w 801885"/>
                  <a:gd name="connsiteY23" fmla="*/ 42276 h 334677"/>
                  <a:gd name="connsiteX24" fmla="*/ 293133 w 801885"/>
                  <a:gd name="connsiteY24" fmla="*/ 50221 h 334677"/>
                  <a:gd name="connsiteX25" fmla="*/ 278616 w 801885"/>
                  <a:gd name="connsiteY25" fmla="*/ 55261 h 334677"/>
                  <a:gd name="connsiteX26" fmla="*/ 271365 w 801885"/>
                  <a:gd name="connsiteY26" fmla="*/ 57800 h 334677"/>
                  <a:gd name="connsiteX27" fmla="*/ 264306 w 801885"/>
                  <a:gd name="connsiteY27" fmla="*/ 60741 h 334677"/>
                  <a:gd name="connsiteX28" fmla="*/ 160968 w 801885"/>
                  <a:gd name="connsiteY28" fmla="*/ 125248 h 334677"/>
                  <a:gd name="connsiteX29" fmla="*/ 80955 w 801885"/>
                  <a:gd name="connsiteY29" fmla="*/ 221625 h 334677"/>
                  <a:gd name="connsiteX30" fmla="*/ 51051 w 801885"/>
                  <a:gd name="connsiteY30" fmla="*/ 278370 h 334677"/>
                  <a:gd name="connsiteX31" fmla="*/ 39026 w 801885"/>
                  <a:gd name="connsiteY31" fmla="*/ 307848 h 334677"/>
                  <a:gd name="connsiteX32" fmla="*/ 33961 w 801885"/>
                  <a:gd name="connsiteY32" fmla="*/ 322477 h 334677"/>
                  <a:gd name="connsiteX33" fmla="*/ 31773 w 801885"/>
                  <a:gd name="connsiteY33" fmla="*/ 329508 h 334677"/>
                  <a:gd name="connsiteX34" fmla="*/ 30307 w 801885"/>
                  <a:gd name="connsiteY34" fmla="*/ 334677 h 334677"/>
                  <a:gd name="connsiteX35" fmla="*/ 0 w 801885"/>
                  <a:gd name="connsiteY35" fmla="*/ 327372 h 334677"/>
                  <a:gd name="connsiteX36" fmla="*/ 798 w 801885"/>
                  <a:gd name="connsiteY36" fmla="*/ 324413 h 334677"/>
                  <a:gd name="connsiteX37" fmla="*/ 1874 w 801885"/>
                  <a:gd name="connsiteY37" fmla="*/ 320687 h 334677"/>
                  <a:gd name="connsiteX38" fmla="*/ 4290 w 801885"/>
                  <a:gd name="connsiteY38" fmla="*/ 312907 h 334677"/>
                  <a:gd name="connsiteX39" fmla="*/ 9760 w 801885"/>
                  <a:gd name="connsiteY39" fmla="*/ 297109 h 334677"/>
                  <a:gd name="connsiteX40" fmla="*/ 22585 w 801885"/>
                  <a:gd name="connsiteY40" fmla="*/ 265640 h 334677"/>
                  <a:gd name="connsiteX41" fmla="*/ 54389 w 801885"/>
                  <a:gd name="connsiteY41" fmla="*/ 205315 h 334677"/>
                  <a:gd name="connsiteX42" fmla="*/ 140287 w 801885"/>
                  <a:gd name="connsiteY42" fmla="*/ 101925 h 334677"/>
                  <a:gd name="connsiteX43" fmla="*/ 252508 w 801885"/>
                  <a:gd name="connsiteY43" fmla="*/ 31884 h 334677"/>
                  <a:gd name="connsiteX44" fmla="*/ 260178 w 801885"/>
                  <a:gd name="connsiteY44" fmla="*/ 28706 h 334677"/>
                  <a:gd name="connsiteX45" fmla="*/ 268035 w 801885"/>
                  <a:gd name="connsiteY45" fmla="*/ 25948 h 334677"/>
                  <a:gd name="connsiteX46" fmla="*/ 283773 w 801885"/>
                  <a:gd name="connsiteY46" fmla="*/ 20487 h 334677"/>
                  <a:gd name="connsiteX47" fmla="*/ 316091 w 801885"/>
                  <a:gd name="connsiteY47" fmla="*/ 11885 h 334677"/>
                  <a:gd name="connsiteX48" fmla="*/ 332484 w 801885"/>
                  <a:gd name="connsiteY48" fmla="*/ 8306 h 334677"/>
                  <a:gd name="connsiteX49" fmla="*/ 349133 w 801885"/>
                  <a:gd name="connsiteY49" fmla="*/ 5621 h 334677"/>
                  <a:gd name="connsiteX50" fmla="*/ 357454 w 801885"/>
                  <a:gd name="connsiteY50" fmla="*/ 4270 h 334677"/>
                  <a:gd name="connsiteX51" fmla="*/ 365920 w 801885"/>
                  <a:gd name="connsiteY51" fmla="*/ 3411 h 334677"/>
                  <a:gd name="connsiteX52" fmla="*/ 382855 w 801885"/>
                  <a:gd name="connsiteY52" fmla="*/ 1694 h 334677"/>
                  <a:gd name="connsiteX53" fmla="*/ 515818 w 801885"/>
                  <a:gd name="connsiteY53" fmla="*/ 11009 h 334677"/>
                  <a:gd name="connsiteX54" fmla="*/ 531775 w 801885"/>
                  <a:gd name="connsiteY54" fmla="*/ 15264 h 334677"/>
                  <a:gd name="connsiteX55" fmla="*/ 547561 w 801885"/>
                  <a:gd name="connsiteY55" fmla="*/ 20049 h 334677"/>
                  <a:gd name="connsiteX56" fmla="*/ 563048 w 801885"/>
                  <a:gd name="connsiteY56" fmla="*/ 25711 h 334677"/>
                  <a:gd name="connsiteX57" fmla="*/ 566924 w 801885"/>
                  <a:gd name="connsiteY57" fmla="*/ 27117 h 334677"/>
                  <a:gd name="connsiteX58" fmla="*/ 570695 w 801885"/>
                  <a:gd name="connsiteY58" fmla="*/ 28779 h 334677"/>
                  <a:gd name="connsiteX59" fmla="*/ 578247 w 801885"/>
                  <a:gd name="connsiteY59" fmla="*/ 32085 h 334677"/>
                  <a:gd name="connsiteX60" fmla="*/ 593200 w 801885"/>
                  <a:gd name="connsiteY60" fmla="*/ 39025 h 334677"/>
                  <a:gd name="connsiteX61" fmla="*/ 607882 w 801885"/>
                  <a:gd name="connsiteY61" fmla="*/ 46568 h 334677"/>
                  <a:gd name="connsiteX62" fmla="*/ 622151 w 801885"/>
                  <a:gd name="connsiteY62" fmla="*/ 54933 h 334677"/>
                  <a:gd name="connsiteX63" fmla="*/ 636079 w 801885"/>
                  <a:gd name="connsiteY63" fmla="*/ 63918 h 334677"/>
                  <a:gd name="connsiteX64" fmla="*/ 688224 w 801885"/>
                  <a:gd name="connsiteY64" fmla="*/ 105450 h 334677"/>
                  <a:gd name="connsiteX65" fmla="*/ 733804 w 801885"/>
                  <a:gd name="connsiteY65" fmla="*/ 155200 h 334677"/>
                  <a:gd name="connsiteX66" fmla="*/ 772435 w 801885"/>
                  <a:gd name="connsiteY66" fmla="*/ 211160 h 334677"/>
                  <a:gd name="connsiteX67" fmla="*/ 788758 w 801885"/>
                  <a:gd name="connsiteY67" fmla="*/ 240893 h 334677"/>
                  <a:gd name="connsiteX68" fmla="*/ 795986 w 801885"/>
                  <a:gd name="connsiteY68" fmla="*/ 255942 h 334677"/>
                  <a:gd name="connsiteX69" fmla="*/ 799281 w 801885"/>
                  <a:gd name="connsiteY69" fmla="*/ 263394 h 334677"/>
                  <a:gd name="connsiteX70" fmla="*/ 801886 w 801885"/>
                  <a:gd name="connsiteY70" fmla="*/ 269786 h 334677"/>
                  <a:gd name="connsiteX71" fmla="*/ 772602 w 801885"/>
                  <a:gd name="connsiteY71" fmla="*/ 280489 h 33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801885" h="334677">
                    <a:moveTo>
                      <a:pt x="772602" y="280489"/>
                    </a:moveTo>
                    <a:lnTo>
                      <a:pt x="770580" y="275558"/>
                    </a:lnTo>
                    <a:cubicBezTo>
                      <a:pt x="769583" y="273329"/>
                      <a:pt x="768697" y="271156"/>
                      <a:pt x="767596" y="268836"/>
                    </a:cubicBezTo>
                    <a:cubicBezTo>
                      <a:pt x="765530" y="264271"/>
                      <a:pt x="763258" y="259577"/>
                      <a:pt x="760911" y="254920"/>
                    </a:cubicBezTo>
                    <a:cubicBezTo>
                      <a:pt x="756267" y="245550"/>
                      <a:pt x="750990" y="236273"/>
                      <a:pt x="745632" y="227086"/>
                    </a:cubicBezTo>
                    <a:cubicBezTo>
                      <a:pt x="734688" y="208804"/>
                      <a:pt x="722554" y="191143"/>
                      <a:pt x="709378" y="174560"/>
                    </a:cubicBezTo>
                    <a:cubicBezTo>
                      <a:pt x="696203" y="157976"/>
                      <a:pt x="681983" y="142452"/>
                      <a:pt x="666877" y="128170"/>
                    </a:cubicBezTo>
                    <a:cubicBezTo>
                      <a:pt x="651777" y="113870"/>
                      <a:pt x="635559" y="101194"/>
                      <a:pt x="618701" y="89798"/>
                    </a:cubicBezTo>
                    <a:cubicBezTo>
                      <a:pt x="614409" y="87095"/>
                      <a:pt x="610342" y="83972"/>
                      <a:pt x="605904" y="81543"/>
                    </a:cubicBezTo>
                    <a:lnTo>
                      <a:pt x="592814" y="73872"/>
                    </a:lnTo>
                    <a:cubicBezTo>
                      <a:pt x="588367" y="71479"/>
                      <a:pt x="583830" y="69288"/>
                      <a:pt x="579361" y="66968"/>
                    </a:cubicBezTo>
                    <a:cubicBezTo>
                      <a:pt x="574940" y="64521"/>
                      <a:pt x="570292" y="62585"/>
                      <a:pt x="565675" y="60594"/>
                    </a:cubicBezTo>
                    <a:lnTo>
                      <a:pt x="558767" y="57563"/>
                    </a:lnTo>
                    <a:lnTo>
                      <a:pt x="555319" y="56047"/>
                    </a:lnTo>
                    <a:lnTo>
                      <a:pt x="551770" y="54768"/>
                    </a:lnTo>
                    <a:lnTo>
                      <a:pt x="537602" y="49600"/>
                    </a:lnTo>
                    <a:cubicBezTo>
                      <a:pt x="532878" y="47865"/>
                      <a:pt x="527949" y="46714"/>
                      <a:pt x="523146" y="45216"/>
                    </a:cubicBezTo>
                    <a:cubicBezTo>
                      <a:pt x="518322" y="43774"/>
                      <a:pt x="513512" y="42258"/>
                      <a:pt x="508522" y="41327"/>
                    </a:cubicBezTo>
                    <a:cubicBezTo>
                      <a:pt x="469173" y="32085"/>
                      <a:pt x="427736" y="28944"/>
                      <a:pt x="385379" y="32761"/>
                    </a:cubicBezTo>
                    <a:lnTo>
                      <a:pt x="369481" y="34386"/>
                    </a:lnTo>
                    <a:lnTo>
                      <a:pt x="361536" y="35171"/>
                    </a:lnTo>
                    <a:lnTo>
                      <a:pt x="353785" y="36450"/>
                    </a:lnTo>
                    <a:lnTo>
                      <a:pt x="338272" y="38934"/>
                    </a:lnTo>
                    <a:cubicBezTo>
                      <a:pt x="333156" y="39920"/>
                      <a:pt x="328136" y="41180"/>
                      <a:pt x="323057" y="42276"/>
                    </a:cubicBezTo>
                    <a:cubicBezTo>
                      <a:pt x="312805" y="44194"/>
                      <a:pt x="303094" y="47554"/>
                      <a:pt x="293133" y="50221"/>
                    </a:cubicBezTo>
                    <a:cubicBezTo>
                      <a:pt x="288222" y="51737"/>
                      <a:pt x="283468" y="53618"/>
                      <a:pt x="278616" y="55261"/>
                    </a:cubicBezTo>
                    <a:lnTo>
                      <a:pt x="271365" y="57800"/>
                    </a:lnTo>
                    <a:cubicBezTo>
                      <a:pt x="268974" y="58695"/>
                      <a:pt x="266664" y="59773"/>
                      <a:pt x="264306" y="60741"/>
                    </a:cubicBezTo>
                    <a:cubicBezTo>
                      <a:pt x="226529" y="76155"/>
                      <a:pt x="191693" y="97816"/>
                      <a:pt x="160968" y="125248"/>
                    </a:cubicBezTo>
                    <a:cubicBezTo>
                      <a:pt x="130070" y="152424"/>
                      <a:pt x="103259" y="185299"/>
                      <a:pt x="80955" y="221625"/>
                    </a:cubicBezTo>
                    <a:cubicBezTo>
                      <a:pt x="69796" y="239779"/>
                      <a:pt x="59724" y="258810"/>
                      <a:pt x="51051" y="278370"/>
                    </a:cubicBezTo>
                    <a:cubicBezTo>
                      <a:pt x="46618" y="288105"/>
                      <a:pt x="42686" y="298022"/>
                      <a:pt x="39026" y="307848"/>
                    </a:cubicBezTo>
                    <a:cubicBezTo>
                      <a:pt x="37205" y="312761"/>
                      <a:pt x="35503" y="317692"/>
                      <a:pt x="33961" y="322477"/>
                    </a:cubicBezTo>
                    <a:cubicBezTo>
                      <a:pt x="33163" y="324906"/>
                      <a:pt x="32449" y="327244"/>
                      <a:pt x="31773" y="329508"/>
                    </a:cubicBezTo>
                    <a:lnTo>
                      <a:pt x="30307" y="334677"/>
                    </a:lnTo>
                    <a:lnTo>
                      <a:pt x="0" y="327372"/>
                    </a:lnTo>
                    <a:lnTo>
                      <a:pt x="798" y="324413"/>
                    </a:lnTo>
                    <a:lnTo>
                      <a:pt x="1874" y="320687"/>
                    </a:lnTo>
                    <a:cubicBezTo>
                      <a:pt x="2632" y="318130"/>
                      <a:pt x="3424" y="315555"/>
                      <a:pt x="4290" y="312907"/>
                    </a:cubicBezTo>
                    <a:cubicBezTo>
                      <a:pt x="5976" y="307683"/>
                      <a:pt x="7810" y="302387"/>
                      <a:pt x="9760" y="297109"/>
                    </a:cubicBezTo>
                    <a:cubicBezTo>
                      <a:pt x="13681" y="286570"/>
                      <a:pt x="17876" y="275996"/>
                      <a:pt x="22585" y="265640"/>
                    </a:cubicBezTo>
                    <a:cubicBezTo>
                      <a:pt x="31813" y="244857"/>
                      <a:pt x="42503" y="224657"/>
                      <a:pt x="54389" y="205315"/>
                    </a:cubicBezTo>
                    <a:cubicBezTo>
                      <a:pt x="78139" y="166633"/>
                      <a:pt x="106862" y="131329"/>
                      <a:pt x="140287" y="101925"/>
                    </a:cubicBezTo>
                    <a:cubicBezTo>
                      <a:pt x="173512" y="72265"/>
                      <a:pt x="211482" y="48614"/>
                      <a:pt x="252508" y="31884"/>
                    </a:cubicBezTo>
                    <a:cubicBezTo>
                      <a:pt x="255068" y="30843"/>
                      <a:pt x="257585" y="29674"/>
                      <a:pt x="260178" y="28706"/>
                    </a:cubicBezTo>
                    <a:lnTo>
                      <a:pt x="268035" y="25948"/>
                    </a:lnTo>
                    <a:cubicBezTo>
                      <a:pt x="273290" y="24158"/>
                      <a:pt x="278459" y="22131"/>
                      <a:pt x="283773" y="20487"/>
                    </a:cubicBezTo>
                    <a:cubicBezTo>
                      <a:pt x="294527" y="17565"/>
                      <a:pt x="305069" y="13985"/>
                      <a:pt x="316091" y="11885"/>
                    </a:cubicBezTo>
                    <a:cubicBezTo>
                      <a:pt x="321561" y="10717"/>
                      <a:pt x="326981" y="9365"/>
                      <a:pt x="332484" y="8306"/>
                    </a:cubicBezTo>
                    <a:lnTo>
                      <a:pt x="349133" y="5621"/>
                    </a:lnTo>
                    <a:lnTo>
                      <a:pt x="357454" y="4270"/>
                    </a:lnTo>
                    <a:lnTo>
                      <a:pt x="365920" y="3411"/>
                    </a:lnTo>
                    <a:lnTo>
                      <a:pt x="382855" y="1694"/>
                    </a:lnTo>
                    <a:cubicBezTo>
                      <a:pt x="428021" y="-2360"/>
                      <a:pt x="472915" y="909"/>
                      <a:pt x="515818" y="11009"/>
                    </a:cubicBezTo>
                    <a:cubicBezTo>
                      <a:pt x="521248" y="12068"/>
                      <a:pt x="526506" y="13675"/>
                      <a:pt x="531775" y="15264"/>
                    </a:cubicBezTo>
                    <a:cubicBezTo>
                      <a:pt x="537026" y="16890"/>
                      <a:pt x="542396" y="18186"/>
                      <a:pt x="547561" y="20049"/>
                    </a:cubicBezTo>
                    <a:lnTo>
                      <a:pt x="563048" y="25711"/>
                    </a:lnTo>
                    <a:lnTo>
                      <a:pt x="566924" y="27117"/>
                    </a:lnTo>
                    <a:lnTo>
                      <a:pt x="570695" y="28779"/>
                    </a:lnTo>
                    <a:lnTo>
                      <a:pt x="578247" y="32085"/>
                    </a:lnTo>
                    <a:cubicBezTo>
                      <a:pt x="583292" y="34258"/>
                      <a:pt x="588363" y="36377"/>
                      <a:pt x="593200" y="39025"/>
                    </a:cubicBezTo>
                    <a:cubicBezTo>
                      <a:pt x="598083" y="41564"/>
                      <a:pt x="603031" y="43975"/>
                      <a:pt x="607882" y="46568"/>
                    </a:cubicBezTo>
                    <a:lnTo>
                      <a:pt x="622151" y="54933"/>
                    </a:lnTo>
                    <a:cubicBezTo>
                      <a:pt x="626982" y="57599"/>
                      <a:pt x="631416" y="60960"/>
                      <a:pt x="636079" y="63918"/>
                    </a:cubicBezTo>
                    <a:cubicBezTo>
                      <a:pt x="654408" y="76301"/>
                      <a:pt x="671960" y="90054"/>
                      <a:pt x="688224" y="105450"/>
                    </a:cubicBezTo>
                    <a:cubicBezTo>
                      <a:pt x="704497" y="120828"/>
                      <a:pt x="719734" y="137466"/>
                      <a:pt x="733804" y="155200"/>
                    </a:cubicBezTo>
                    <a:cubicBezTo>
                      <a:pt x="747876" y="172897"/>
                      <a:pt x="760785" y="191673"/>
                      <a:pt x="772435" y="211160"/>
                    </a:cubicBezTo>
                    <a:cubicBezTo>
                      <a:pt x="778152" y="220949"/>
                      <a:pt x="783764" y="230848"/>
                      <a:pt x="788758" y="240893"/>
                    </a:cubicBezTo>
                    <a:cubicBezTo>
                      <a:pt x="791282" y="245897"/>
                      <a:pt x="793725" y="250956"/>
                      <a:pt x="795986" y="255942"/>
                    </a:cubicBezTo>
                    <a:cubicBezTo>
                      <a:pt x="797174" y="258463"/>
                      <a:pt x="798182" y="260910"/>
                      <a:pt x="799281" y="263394"/>
                    </a:cubicBezTo>
                    <a:lnTo>
                      <a:pt x="801886" y="269786"/>
                    </a:lnTo>
                    <a:lnTo>
                      <a:pt x="772602" y="280489"/>
                    </a:lnTo>
                    <a:close/>
                  </a:path>
                </a:pathLst>
              </a:custGeom>
              <a:solidFill>
                <a:srgbClr val="0051D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7FAB65F7-A554-13F3-B68D-029E5874499F}"/>
                  </a:ext>
                </a:extLst>
              </p:cNvPr>
              <p:cNvSpPr/>
              <p:nvPr/>
            </p:nvSpPr>
            <p:spPr>
              <a:xfrm>
                <a:off x="1819112" y="4719428"/>
                <a:ext cx="742294" cy="311442"/>
              </a:xfrm>
              <a:custGeom>
                <a:avLst/>
                <a:gdLst>
                  <a:gd name="connsiteX0" fmla="*/ 713020 w 742294"/>
                  <a:gd name="connsiteY0" fmla="*/ 260027 h 311442"/>
                  <a:gd name="connsiteX1" fmla="*/ 713239 w 742294"/>
                  <a:gd name="connsiteY1" fmla="*/ 260630 h 311442"/>
                  <a:gd name="connsiteX2" fmla="*/ 713062 w 742294"/>
                  <a:gd name="connsiteY2" fmla="*/ 260192 h 311442"/>
                  <a:gd name="connsiteX3" fmla="*/ 712675 w 742294"/>
                  <a:gd name="connsiteY3" fmla="*/ 259224 h 311442"/>
                  <a:gd name="connsiteX4" fmla="*/ 711583 w 742294"/>
                  <a:gd name="connsiteY4" fmla="*/ 256594 h 311442"/>
                  <a:gd name="connsiteX5" fmla="*/ 708909 w 742294"/>
                  <a:gd name="connsiteY5" fmla="*/ 250567 h 311442"/>
                  <a:gd name="connsiteX6" fmla="*/ 702769 w 742294"/>
                  <a:gd name="connsiteY6" fmla="*/ 237782 h 311442"/>
                  <a:gd name="connsiteX7" fmla="*/ 688534 w 742294"/>
                  <a:gd name="connsiteY7" fmla="*/ 211866 h 311442"/>
                  <a:gd name="connsiteX8" fmla="*/ 654660 w 742294"/>
                  <a:gd name="connsiteY8" fmla="*/ 162791 h 311442"/>
                  <a:gd name="connsiteX9" fmla="*/ 615237 w 742294"/>
                  <a:gd name="connsiteY9" fmla="*/ 119726 h 311442"/>
                  <a:gd name="connsiteX10" fmla="*/ 571028 w 742294"/>
                  <a:gd name="connsiteY10" fmla="*/ 84532 h 311442"/>
                  <a:gd name="connsiteX11" fmla="*/ 559359 w 742294"/>
                  <a:gd name="connsiteY11" fmla="*/ 76989 h 311442"/>
                  <a:gd name="connsiteX12" fmla="*/ 547449 w 742294"/>
                  <a:gd name="connsiteY12" fmla="*/ 69994 h 311442"/>
                  <a:gd name="connsiteX13" fmla="*/ 535225 w 742294"/>
                  <a:gd name="connsiteY13" fmla="*/ 63729 h 311442"/>
                  <a:gd name="connsiteX14" fmla="*/ 522802 w 742294"/>
                  <a:gd name="connsiteY14" fmla="*/ 57958 h 311442"/>
                  <a:gd name="connsiteX15" fmla="*/ 516540 w 742294"/>
                  <a:gd name="connsiteY15" fmla="*/ 55200 h 311442"/>
                  <a:gd name="connsiteX16" fmla="*/ 513417 w 742294"/>
                  <a:gd name="connsiteY16" fmla="*/ 53812 h 311442"/>
                  <a:gd name="connsiteX17" fmla="*/ 510193 w 742294"/>
                  <a:gd name="connsiteY17" fmla="*/ 52661 h 311442"/>
                  <a:gd name="connsiteX18" fmla="*/ 497343 w 742294"/>
                  <a:gd name="connsiteY18" fmla="*/ 47968 h 311442"/>
                  <a:gd name="connsiteX19" fmla="*/ 484215 w 742294"/>
                  <a:gd name="connsiteY19" fmla="*/ 44005 h 311442"/>
                  <a:gd name="connsiteX20" fmla="*/ 470925 w 742294"/>
                  <a:gd name="connsiteY20" fmla="*/ 40461 h 311442"/>
                  <a:gd name="connsiteX21" fmla="*/ 357600 w 742294"/>
                  <a:gd name="connsiteY21" fmla="*/ 32681 h 311442"/>
                  <a:gd name="connsiteX22" fmla="*/ 342741 w 742294"/>
                  <a:gd name="connsiteY22" fmla="*/ 34179 h 311442"/>
                  <a:gd name="connsiteX23" fmla="*/ 335315 w 742294"/>
                  <a:gd name="connsiteY23" fmla="*/ 34909 h 311442"/>
                  <a:gd name="connsiteX24" fmla="*/ 328134 w 742294"/>
                  <a:gd name="connsiteY24" fmla="*/ 36115 h 311442"/>
                  <a:gd name="connsiteX25" fmla="*/ 313757 w 742294"/>
                  <a:gd name="connsiteY25" fmla="*/ 38398 h 311442"/>
                  <a:gd name="connsiteX26" fmla="*/ 299719 w 742294"/>
                  <a:gd name="connsiteY26" fmla="*/ 41484 h 311442"/>
                  <a:gd name="connsiteX27" fmla="*/ 272190 w 742294"/>
                  <a:gd name="connsiteY27" fmla="*/ 48790 h 311442"/>
                  <a:gd name="connsiteX28" fmla="*/ 258895 w 742294"/>
                  <a:gd name="connsiteY28" fmla="*/ 53429 h 311442"/>
                  <a:gd name="connsiteX29" fmla="*/ 252248 w 742294"/>
                  <a:gd name="connsiteY29" fmla="*/ 55730 h 311442"/>
                  <a:gd name="connsiteX30" fmla="*/ 245799 w 742294"/>
                  <a:gd name="connsiteY30" fmla="*/ 58433 h 311442"/>
                  <a:gd name="connsiteX31" fmla="*/ 232922 w 742294"/>
                  <a:gd name="connsiteY31" fmla="*/ 63857 h 311442"/>
                  <a:gd name="connsiteX32" fmla="*/ 220433 w 742294"/>
                  <a:gd name="connsiteY32" fmla="*/ 70030 h 311442"/>
                  <a:gd name="connsiteX33" fmla="*/ 208204 w 742294"/>
                  <a:gd name="connsiteY33" fmla="*/ 76678 h 311442"/>
                  <a:gd name="connsiteX34" fmla="*/ 196221 w 742294"/>
                  <a:gd name="connsiteY34" fmla="*/ 83783 h 311442"/>
                  <a:gd name="connsiteX35" fmla="*/ 151345 w 742294"/>
                  <a:gd name="connsiteY35" fmla="*/ 117406 h 311442"/>
                  <a:gd name="connsiteX36" fmla="*/ 77217 w 742294"/>
                  <a:gd name="connsiteY36" fmla="*/ 206770 h 311442"/>
                  <a:gd name="connsiteX37" fmla="*/ 49211 w 742294"/>
                  <a:gd name="connsiteY37" fmla="*/ 259899 h 311442"/>
                  <a:gd name="connsiteX38" fmla="*/ 37988 w 742294"/>
                  <a:gd name="connsiteY38" fmla="*/ 287422 h 311442"/>
                  <a:gd name="connsiteX39" fmla="*/ 33327 w 742294"/>
                  <a:gd name="connsiteY39" fmla="*/ 300883 h 311442"/>
                  <a:gd name="connsiteX40" fmla="*/ 31366 w 742294"/>
                  <a:gd name="connsiteY40" fmla="*/ 307166 h 311442"/>
                  <a:gd name="connsiteX41" fmla="*/ 30570 w 742294"/>
                  <a:gd name="connsiteY41" fmla="*/ 309942 h 311442"/>
                  <a:gd name="connsiteX42" fmla="*/ 30281 w 742294"/>
                  <a:gd name="connsiteY42" fmla="*/ 310983 h 311442"/>
                  <a:gd name="connsiteX43" fmla="*/ 30166 w 742294"/>
                  <a:gd name="connsiteY43" fmla="*/ 311403 h 311442"/>
                  <a:gd name="connsiteX44" fmla="*/ 30307 w 742294"/>
                  <a:gd name="connsiteY44" fmla="*/ 310818 h 311442"/>
                  <a:gd name="connsiteX45" fmla="*/ 0 w 742294"/>
                  <a:gd name="connsiteY45" fmla="*/ 303513 h 311442"/>
                  <a:gd name="connsiteX46" fmla="*/ 1467 w 742294"/>
                  <a:gd name="connsiteY46" fmla="*/ 298344 h 311442"/>
                  <a:gd name="connsiteX47" fmla="*/ 3655 w 742294"/>
                  <a:gd name="connsiteY47" fmla="*/ 291313 h 311442"/>
                  <a:gd name="connsiteX48" fmla="*/ 8719 w 742294"/>
                  <a:gd name="connsiteY48" fmla="*/ 276684 h 311442"/>
                  <a:gd name="connsiteX49" fmla="*/ 20744 w 742294"/>
                  <a:gd name="connsiteY49" fmla="*/ 247188 h 311442"/>
                  <a:gd name="connsiteX50" fmla="*/ 50649 w 742294"/>
                  <a:gd name="connsiteY50" fmla="*/ 190461 h 311442"/>
                  <a:gd name="connsiteX51" fmla="*/ 130662 w 742294"/>
                  <a:gd name="connsiteY51" fmla="*/ 94084 h 311442"/>
                  <a:gd name="connsiteX52" fmla="*/ 233999 w 742294"/>
                  <a:gd name="connsiteY52" fmla="*/ 29576 h 311442"/>
                  <a:gd name="connsiteX53" fmla="*/ 241058 w 742294"/>
                  <a:gd name="connsiteY53" fmla="*/ 26617 h 311442"/>
                  <a:gd name="connsiteX54" fmla="*/ 248309 w 742294"/>
                  <a:gd name="connsiteY54" fmla="*/ 24097 h 311442"/>
                  <a:gd name="connsiteX55" fmla="*/ 262827 w 742294"/>
                  <a:gd name="connsiteY55" fmla="*/ 19057 h 311442"/>
                  <a:gd name="connsiteX56" fmla="*/ 292750 w 742294"/>
                  <a:gd name="connsiteY56" fmla="*/ 11112 h 311442"/>
                  <a:gd name="connsiteX57" fmla="*/ 307965 w 742294"/>
                  <a:gd name="connsiteY57" fmla="*/ 7751 h 311442"/>
                  <a:gd name="connsiteX58" fmla="*/ 323478 w 742294"/>
                  <a:gd name="connsiteY58" fmla="*/ 5286 h 311442"/>
                  <a:gd name="connsiteX59" fmla="*/ 331230 w 742294"/>
                  <a:gd name="connsiteY59" fmla="*/ 4007 h 311442"/>
                  <a:gd name="connsiteX60" fmla="*/ 339174 w 742294"/>
                  <a:gd name="connsiteY60" fmla="*/ 3204 h 311442"/>
                  <a:gd name="connsiteX61" fmla="*/ 355073 w 742294"/>
                  <a:gd name="connsiteY61" fmla="*/ 1596 h 311442"/>
                  <a:gd name="connsiteX62" fmla="*/ 478215 w 742294"/>
                  <a:gd name="connsiteY62" fmla="*/ 10162 h 311442"/>
                  <a:gd name="connsiteX63" fmla="*/ 492839 w 742294"/>
                  <a:gd name="connsiteY63" fmla="*/ 14052 h 311442"/>
                  <a:gd name="connsiteX64" fmla="*/ 507295 w 742294"/>
                  <a:gd name="connsiteY64" fmla="*/ 18435 h 311442"/>
                  <a:gd name="connsiteX65" fmla="*/ 521464 w 742294"/>
                  <a:gd name="connsiteY65" fmla="*/ 23604 h 311442"/>
                  <a:gd name="connsiteX66" fmla="*/ 525012 w 742294"/>
                  <a:gd name="connsiteY66" fmla="*/ 24883 h 311442"/>
                  <a:gd name="connsiteX67" fmla="*/ 528460 w 742294"/>
                  <a:gd name="connsiteY67" fmla="*/ 26399 h 311442"/>
                  <a:gd name="connsiteX68" fmla="*/ 535368 w 742294"/>
                  <a:gd name="connsiteY68" fmla="*/ 29430 h 311442"/>
                  <a:gd name="connsiteX69" fmla="*/ 549055 w 742294"/>
                  <a:gd name="connsiteY69" fmla="*/ 35786 h 311442"/>
                  <a:gd name="connsiteX70" fmla="*/ 562508 w 742294"/>
                  <a:gd name="connsiteY70" fmla="*/ 42690 h 311442"/>
                  <a:gd name="connsiteX71" fmla="*/ 575597 w 742294"/>
                  <a:gd name="connsiteY71" fmla="*/ 50379 h 311442"/>
                  <a:gd name="connsiteX72" fmla="*/ 588394 w 742294"/>
                  <a:gd name="connsiteY72" fmla="*/ 58634 h 311442"/>
                  <a:gd name="connsiteX73" fmla="*/ 636570 w 742294"/>
                  <a:gd name="connsiteY73" fmla="*/ 97006 h 311442"/>
                  <a:gd name="connsiteX74" fmla="*/ 679072 w 742294"/>
                  <a:gd name="connsiteY74" fmla="*/ 143396 h 311442"/>
                  <a:gd name="connsiteX75" fmla="*/ 715325 w 742294"/>
                  <a:gd name="connsiteY75" fmla="*/ 195922 h 311442"/>
                  <a:gd name="connsiteX76" fmla="*/ 730604 w 742294"/>
                  <a:gd name="connsiteY76" fmla="*/ 223756 h 311442"/>
                  <a:gd name="connsiteX77" fmla="*/ 737289 w 742294"/>
                  <a:gd name="connsiteY77" fmla="*/ 237654 h 311442"/>
                  <a:gd name="connsiteX78" fmla="*/ 740273 w 742294"/>
                  <a:gd name="connsiteY78" fmla="*/ 244394 h 311442"/>
                  <a:gd name="connsiteX79" fmla="*/ 742295 w 742294"/>
                  <a:gd name="connsiteY79" fmla="*/ 249325 h 311442"/>
                  <a:gd name="connsiteX80" fmla="*/ 713020 w 742294"/>
                  <a:gd name="connsiteY80" fmla="*/ 260027 h 3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742294" h="311442">
                    <a:moveTo>
                      <a:pt x="713020" y="260027"/>
                    </a:moveTo>
                    <a:lnTo>
                      <a:pt x="713239" y="260630"/>
                    </a:lnTo>
                    <a:lnTo>
                      <a:pt x="713062" y="260192"/>
                    </a:lnTo>
                    <a:lnTo>
                      <a:pt x="712675" y="259224"/>
                    </a:lnTo>
                    <a:lnTo>
                      <a:pt x="711583" y="256594"/>
                    </a:lnTo>
                    <a:cubicBezTo>
                      <a:pt x="710686" y="254584"/>
                      <a:pt x="709923" y="252703"/>
                      <a:pt x="708909" y="250567"/>
                    </a:cubicBezTo>
                    <a:cubicBezTo>
                      <a:pt x="707039" y="246421"/>
                      <a:pt x="704940" y="242092"/>
                      <a:pt x="702769" y="237782"/>
                    </a:cubicBezTo>
                    <a:cubicBezTo>
                      <a:pt x="698475" y="229107"/>
                      <a:pt x="693533" y="220432"/>
                      <a:pt x="688534" y="211866"/>
                    </a:cubicBezTo>
                    <a:cubicBezTo>
                      <a:pt x="678301" y="194753"/>
                      <a:pt x="666941" y="178242"/>
                      <a:pt x="654660" y="162791"/>
                    </a:cubicBezTo>
                    <a:cubicBezTo>
                      <a:pt x="642380" y="147322"/>
                      <a:pt x="629175" y="132912"/>
                      <a:pt x="615237" y="119726"/>
                    </a:cubicBezTo>
                    <a:cubicBezTo>
                      <a:pt x="601301" y="106521"/>
                      <a:pt x="586415" y="94924"/>
                      <a:pt x="571028" y="84532"/>
                    </a:cubicBezTo>
                    <a:cubicBezTo>
                      <a:pt x="567108" y="82066"/>
                      <a:pt x="563406" y="79180"/>
                      <a:pt x="559359" y="76989"/>
                    </a:cubicBezTo>
                    <a:lnTo>
                      <a:pt x="547449" y="69994"/>
                    </a:lnTo>
                    <a:lnTo>
                      <a:pt x="535225" y="63729"/>
                    </a:lnTo>
                    <a:cubicBezTo>
                      <a:pt x="531216" y="61501"/>
                      <a:pt x="526992" y="59766"/>
                      <a:pt x="522802" y="57958"/>
                    </a:cubicBezTo>
                    <a:lnTo>
                      <a:pt x="516540" y="55200"/>
                    </a:lnTo>
                    <a:lnTo>
                      <a:pt x="513417" y="53812"/>
                    </a:lnTo>
                    <a:lnTo>
                      <a:pt x="510193" y="52661"/>
                    </a:lnTo>
                    <a:lnTo>
                      <a:pt x="497343" y="47968"/>
                    </a:lnTo>
                    <a:cubicBezTo>
                      <a:pt x="493062" y="46397"/>
                      <a:pt x="488573" y="45393"/>
                      <a:pt x="484215" y="44005"/>
                    </a:cubicBezTo>
                    <a:cubicBezTo>
                      <a:pt x="479837" y="42690"/>
                      <a:pt x="475478" y="41302"/>
                      <a:pt x="470925" y="40461"/>
                    </a:cubicBezTo>
                    <a:cubicBezTo>
                      <a:pt x="435130" y="32097"/>
                      <a:pt x="397150" y="29083"/>
                      <a:pt x="357600" y="32681"/>
                    </a:cubicBezTo>
                    <a:lnTo>
                      <a:pt x="342741" y="34179"/>
                    </a:lnTo>
                    <a:lnTo>
                      <a:pt x="335315" y="34909"/>
                    </a:lnTo>
                    <a:lnTo>
                      <a:pt x="328134" y="36115"/>
                    </a:lnTo>
                    <a:lnTo>
                      <a:pt x="313757" y="38398"/>
                    </a:lnTo>
                    <a:cubicBezTo>
                      <a:pt x="309028" y="39311"/>
                      <a:pt x="304408" y="40498"/>
                      <a:pt x="299719" y="41484"/>
                    </a:cubicBezTo>
                    <a:cubicBezTo>
                      <a:pt x="290239" y="43238"/>
                      <a:pt x="281357" y="46379"/>
                      <a:pt x="272190" y="48790"/>
                    </a:cubicBezTo>
                    <a:cubicBezTo>
                      <a:pt x="267681" y="50178"/>
                      <a:pt x="263342" y="51931"/>
                      <a:pt x="258895" y="53429"/>
                    </a:cubicBezTo>
                    <a:lnTo>
                      <a:pt x="252248" y="55730"/>
                    </a:lnTo>
                    <a:cubicBezTo>
                      <a:pt x="250060" y="56552"/>
                      <a:pt x="247955" y="57538"/>
                      <a:pt x="245799" y="58433"/>
                    </a:cubicBezTo>
                    <a:lnTo>
                      <a:pt x="232922" y="63857"/>
                    </a:lnTo>
                    <a:lnTo>
                      <a:pt x="220433" y="70030"/>
                    </a:lnTo>
                    <a:cubicBezTo>
                      <a:pt x="216178" y="71911"/>
                      <a:pt x="212275" y="74450"/>
                      <a:pt x="208204" y="76678"/>
                    </a:cubicBezTo>
                    <a:cubicBezTo>
                      <a:pt x="204168" y="78961"/>
                      <a:pt x="200053" y="81116"/>
                      <a:pt x="196221" y="83783"/>
                    </a:cubicBezTo>
                    <a:cubicBezTo>
                      <a:pt x="180333" y="93408"/>
                      <a:pt x="165523" y="104932"/>
                      <a:pt x="151345" y="117406"/>
                    </a:cubicBezTo>
                    <a:cubicBezTo>
                      <a:pt x="122975" y="142336"/>
                      <a:pt x="98074" y="172800"/>
                      <a:pt x="77217" y="206770"/>
                    </a:cubicBezTo>
                    <a:cubicBezTo>
                      <a:pt x="66786" y="223737"/>
                      <a:pt x="57331" y="241581"/>
                      <a:pt x="49211" y="259899"/>
                    </a:cubicBezTo>
                    <a:cubicBezTo>
                      <a:pt x="45055" y="269013"/>
                      <a:pt x="41387" y="278291"/>
                      <a:pt x="37988" y="287422"/>
                    </a:cubicBezTo>
                    <a:cubicBezTo>
                      <a:pt x="36299" y="291988"/>
                      <a:pt x="34726" y="296536"/>
                      <a:pt x="33327" y="300883"/>
                    </a:cubicBezTo>
                    <a:cubicBezTo>
                      <a:pt x="32597" y="303093"/>
                      <a:pt x="31961" y="305175"/>
                      <a:pt x="31366" y="307166"/>
                    </a:cubicBezTo>
                    <a:lnTo>
                      <a:pt x="30570" y="309942"/>
                    </a:lnTo>
                    <a:lnTo>
                      <a:pt x="30281" y="310983"/>
                    </a:lnTo>
                    <a:lnTo>
                      <a:pt x="30166" y="311403"/>
                    </a:lnTo>
                    <a:cubicBezTo>
                      <a:pt x="30109" y="311604"/>
                      <a:pt x="30274" y="310983"/>
                      <a:pt x="30307" y="310818"/>
                    </a:cubicBezTo>
                    <a:lnTo>
                      <a:pt x="0" y="303513"/>
                    </a:lnTo>
                    <a:lnTo>
                      <a:pt x="1467" y="298344"/>
                    </a:lnTo>
                    <a:cubicBezTo>
                      <a:pt x="2144" y="296061"/>
                      <a:pt x="2858" y="293742"/>
                      <a:pt x="3655" y="291313"/>
                    </a:cubicBezTo>
                    <a:cubicBezTo>
                      <a:pt x="5196" y="286528"/>
                      <a:pt x="6900" y="281597"/>
                      <a:pt x="8719" y="276684"/>
                    </a:cubicBezTo>
                    <a:cubicBezTo>
                      <a:pt x="12379" y="266839"/>
                      <a:pt x="16309" y="256922"/>
                      <a:pt x="20744" y="247188"/>
                    </a:cubicBezTo>
                    <a:cubicBezTo>
                      <a:pt x="29417" y="227646"/>
                      <a:pt x="39490" y="208615"/>
                      <a:pt x="50649" y="190461"/>
                    </a:cubicBezTo>
                    <a:cubicBezTo>
                      <a:pt x="72952" y="154134"/>
                      <a:pt x="99763" y="121260"/>
                      <a:pt x="130662" y="94084"/>
                    </a:cubicBezTo>
                    <a:cubicBezTo>
                      <a:pt x="161387" y="66652"/>
                      <a:pt x="196223" y="44991"/>
                      <a:pt x="233999" y="29576"/>
                    </a:cubicBezTo>
                    <a:cubicBezTo>
                      <a:pt x="236357" y="28608"/>
                      <a:pt x="238668" y="27531"/>
                      <a:pt x="241058" y="26617"/>
                    </a:cubicBezTo>
                    <a:lnTo>
                      <a:pt x="248309" y="24097"/>
                    </a:lnTo>
                    <a:cubicBezTo>
                      <a:pt x="253160" y="22454"/>
                      <a:pt x="257916" y="20573"/>
                      <a:pt x="262827" y="19057"/>
                    </a:cubicBezTo>
                    <a:cubicBezTo>
                      <a:pt x="272788" y="16390"/>
                      <a:pt x="282498" y="13029"/>
                      <a:pt x="292750" y="11112"/>
                    </a:cubicBezTo>
                    <a:cubicBezTo>
                      <a:pt x="297829" y="10016"/>
                      <a:pt x="302850" y="8756"/>
                      <a:pt x="307965" y="7751"/>
                    </a:cubicBezTo>
                    <a:lnTo>
                      <a:pt x="323478" y="5286"/>
                    </a:lnTo>
                    <a:lnTo>
                      <a:pt x="331230" y="4007"/>
                    </a:lnTo>
                    <a:lnTo>
                      <a:pt x="339174" y="3204"/>
                    </a:lnTo>
                    <a:lnTo>
                      <a:pt x="355073" y="1596"/>
                    </a:lnTo>
                    <a:cubicBezTo>
                      <a:pt x="397432" y="-2239"/>
                      <a:pt x="438866" y="921"/>
                      <a:pt x="478215" y="10162"/>
                    </a:cubicBezTo>
                    <a:cubicBezTo>
                      <a:pt x="483205" y="11093"/>
                      <a:pt x="488016" y="12591"/>
                      <a:pt x="492839" y="14052"/>
                    </a:cubicBezTo>
                    <a:cubicBezTo>
                      <a:pt x="497642" y="15550"/>
                      <a:pt x="502572" y="16700"/>
                      <a:pt x="507295" y="18435"/>
                    </a:cubicBezTo>
                    <a:lnTo>
                      <a:pt x="521464" y="23604"/>
                    </a:lnTo>
                    <a:lnTo>
                      <a:pt x="525012" y="24883"/>
                    </a:lnTo>
                    <a:lnTo>
                      <a:pt x="528460" y="26399"/>
                    </a:lnTo>
                    <a:lnTo>
                      <a:pt x="535368" y="29430"/>
                    </a:lnTo>
                    <a:cubicBezTo>
                      <a:pt x="539985" y="31421"/>
                      <a:pt x="544633" y="33339"/>
                      <a:pt x="549055" y="35786"/>
                    </a:cubicBezTo>
                    <a:cubicBezTo>
                      <a:pt x="553524" y="38124"/>
                      <a:pt x="558060" y="40315"/>
                      <a:pt x="562508" y="42690"/>
                    </a:cubicBezTo>
                    <a:lnTo>
                      <a:pt x="575597" y="50379"/>
                    </a:lnTo>
                    <a:cubicBezTo>
                      <a:pt x="580035" y="52789"/>
                      <a:pt x="584104" y="55931"/>
                      <a:pt x="588394" y="58634"/>
                    </a:cubicBezTo>
                    <a:cubicBezTo>
                      <a:pt x="605252" y="70030"/>
                      <a:pt x="621470" y="82706"/>
                      <a:pt x="636570" y="97006"/>
                    </a:cubicBezTo>
                    <a:cubicBezTo>
                      <a:pt x="651676" y="111270"/>
                      <a:pt x="665896" y="126812"/>
                      <a:pt x="679072" y="143396"/>
                    </a:cubicBezTo>
                    <a:cubicBezTo>
                      <a:pt x="692247" y="159979"/>
                      <a:pt x="704381" y="177622"/>
                      <a:pt x="715325" y="195922"/>
                    </a:cubicBezTo>
                    <a:cubicBezTo>
                      <a:pt x="720684" y="205109"/>
                      <a:pt x="725960" y="214386"/>
                      <a:pt x="730604" y="223756"/>
                    </a:cubicBezTo>
                    <a:cubicBezTo>
                      <a:pt x="732951" y="228413"/>
                      <a:pt x="735223" y="233088"/>
                      <a:pt x="737289" y="237654"/>
                    </a:cubicBezTo>
                    <a:cubicBezTo>
                      <a:pt x="738390" y="239992"/>
                      <a:pt x="739274" y="242165"/>
                      <a:pt x="740273" y="244394"/>
                    </a:cubicBezTo>
                    <a:lnTo>
                      <a:pt x="742295" y="249325"/>
                    </a:lnTo>
                    <a:lnTo>
                      <a:pt x="713020" y="260027"/>
                    </a:lnTo>
                    <a:close/>
                  </a:path>
                </a:pathLst>
              </a:custGeom>
              <a:solidFill>
                <a:srgbClr val="763D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857353BB-5A88-A023-91A1-6FB3F1358C4A}"/>
                </a:ext>
              </a:extLst>
            </p:cNvPr>
            <p:cNvSpPr/>
            <p:nvPr/>
          </p:nvSpPr>
          <p:spPr>
            <a:xfrm>
              <a:off x="2333860" y="4869743"/>
              <a:ext cx="572601" cy="297655"/>
            </a:xfrm>
            <a:custGeom>
              <a:avLst/>
              <a:gdLst>
                <a:gd name="connsiteX0" fmla="*/ 534177 w 572601"/>
                <a:gd name="connsiteY0" fmla="*/ 78993 h 297655"/>
                <a:gd name="connsiteX1" fmla="*/ 503609 w 572601"/>
                <a:gd name="connsiteY1" fmla="*/ 82919 h 297655"/>
                <a:gd name="connsiteX2" fmla="*/ 473864 w 572601"/>
                <a:gd name="connsiteY2" fmla="*/ 63359 h 297655"/>
                <a:gd name="connsiteX3" fmla="*/ 434271 w 572601"/>
                <a:gd name="connsiteY3" fmla="*/ 72966 h 297655"/>
                <a:gd name="connsiteX4" fmla="*/ 396463 w 572601"/>
                <a:gd name="connsiteY4" fmla="*/ 33352 h 297655"/>
                <a:gd name="connsiteX5" fmla="*/ 352530 w 572601"/>
                <a:gd name="connsiteY5" fmla="*/ 46940 h 297655"/>
                <a:gd name="connsiteX6" fmla="*/ 315911 w 572601"/>
                <a:gd name="connsiteY6" fmla="*/ 12823 h 297655"/>
                <a:gd name="connsiteX7" fmla="*/ 271730 w 572601"/>
                <a:gd name="connsiteY7" fmla="*/ 26685 h 297655"/>
                <a:gd name="connsiteX8" fmla="*/ 238344 w 572601"/>
                <a:gd name="connsiteY8" fmla="*/ 970 h 297655"/>
                <a:gd name="connsiteX9" fmla="*/ 182532 w 572601"/>
                <a:gd name="connsiteY9" fmla="*/ 35507 h 297655"/>
                <a:gd name="connsiteX10" fmla="*/ 169492 w 572601"/>
                <a:gd name="connsiteY10" fmla="*/ 31142 h 297655"/>
                <a:gd name="connsiteX11" fmla="*/ 108122 w 572601"/>
                <a:gd name="connsiteY11" fmla="*/ 58044 h 297655"/>
                <a:gd name="connsiteX12" fmla="*/ 95728 w 572601"/>
                <a:gd name="connsiteY12" fmla="*/ 53825 h 297655"/>
                <a:gd name="connsiteX13" fmla="*/ 32876 w 572601"/>
                <a:gd name="connsiteY13" fmla="*/ 95466 h 297655"/>
                <a:gd name="connsiteX14" fmla="*/ 43266 w 572601"/>
                <a:gd name="connsiteY14" fmla="*/ 139062 h 297655"/>
                <a:gd name="connsiteX15" fmla="*/ 796 w 572601"/>
                <a:gd name="connsiteY15" fmla="*/ 170439 h 297655"/>
                <a:gd name="connsiteX16" fmla="*/ 31574 w 572601"/>
                <a:gd name="connsiteY16" fmla="*/ 216902 h 297655"/>
                <a:gd name="connsiteX17" fmla="*/ 42143 w 572601"/>
                <a:gd name="connsiteY17" fmla="*/ 217577 h 297655"/>
                <a:gd name="connsiteX18" fmla="*/ 82506 w 572601"/>
                <a:gd name="connsiteY18" fmla="*/ 254214 h 297655"/>
                <a:gd name="connsiteX19" fmla="*/ 108929 w 572601"/>
                <a:gd name="connsiteY19" fmla="*/ 252881 h 297655"/>
                <a:gd name="connsiteX20" fmla="*/ 162082 w 572601"/>
                <a:gd name="connsiteY20" fmla="*/ 296166 h 297655"/>
                <a:gd name="connsiteX21" fmla="*/ 237109 w 572601"/>
                <a:gd name="connsiteY21" fmla="*/ 266396 h 297655"/>
                <a:gd name="connsiteX22" fmla="*/ 263162 w 572601"/>
                <a:gd name="connsiteY22" fmla="*/ 277208 h 297655"/>
                <a:gd name="connsiteX23" fmla="*/ 340947 w 572601"/>
                <a:gd name="connsiteY23" fmla="*/ 243165 h 297655"/>
                <a:gd name="connsiteX24" fmla="*/ 383206 w 572601"/>
                <a:gd name="connsiteY24" fmla="*/ 278030 h 297655"/>
                <a:gd name="connsiteX25" fmla="*/ 449349 w 572601"/>
                <a:gd name="connsiteY25" fmla="*/ 241265 h 297655"/>
                <a:gd name="connsiteX26" fmla="*/ 456152 w 572601"/>
                <a:gd name="connsiteY26" fmla="*/ 243110 h 297655"/>
                <a:gd name="connsiteX27" fmla="*/ 524869 w 572601"/>
                <a:gd name="connsiteY27" fmla="*/ 197615 h 297655"/>
                <a:gd name="connsiteX28" fmla="*/ 524767 w 572601"/>
                <a:gd name="connsiteY28" fmla="*/ 173964 h 297655"/>
                <a:gd name="connsiteX29" fmla="*/ 571632 w 572601"/>
                <a:gd name="connsiteY29" fmla="*/ 135537 h 297655"/>
                <a:gd name="connsiteX30" fmla="*/ 534177 w 572601"/>
                <a:gd name="connsiteY30" fmla="*/ 78993 h 29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72601" h="297655">
                  <a:moveTo>
                    <a:pt x="534177" y="78993"/>
                  </a:moveTo>
                  <a:cubicBezTo>
                    <a:pt x="523403" y="76801"/>
                    <a:pt x="512770" y="78445"/>
                    <a:pt x="503609" y="82919"/>
                  </a:cubicBezTo>
                  <a:cubicBezTo>
                    <a:pt x="496805" y="73185"/>
                    <a:pt x="486434" y="65916"/>
                    <a:pt x="473864" y="63359"/>
                  </a:cubicBezTo>
                  <a:cubicBezTo>
                    <a:pt x="459327" y="60400"/>
                    <a:pt x="444999" y="64364"/>
                    <a:pt x="434271" y="72966"/>
                  </a:cubicBezTo>
                  <a:cubicBezTo>
                    <a:pt x="431263" y="53716"/>
                    <a:pt x="416681" y="37443"/>
                    <a:pt x="396463" y="33352"/>
                  </a:cubicBezTo>
                  <a:cubicBezTo>
                    <a:pt x="379861" y="29973"/>
                    <a:pt x="363537" y="35653"/>
                    <a:pt x="352530" y="46940"/>
                  </a:cubicBezTo>
                  <a:cubicBezTo>
                    <a:pt x="347838" y="30156"/>
                    <a:pt x="334170" y="16531"/>
                    <a:pt x="315911" y="12823"/>
                  </a:cubicBezTo>
                  <a:cubicBezTo>
                    <a:pt x="299175" y="9408"/>
                    <a:pt x="282734" y="15198"/>
                    <a:pt x="271730" y="26685"/>
                  </a:cubicBezTo>
                  <a:cubicBezTo>
                    <a:pt x="265372" y="13883"/>
                    <a:pt x="253433" y="4039"/>
                    <a:pt x="238344" y="970"/>
                  </a:cubicBezTo>
                  <a:cubicBezTo>
                    <a:pt x="213379" y="-4107"/>
                    <a:pt x="189057" y="11234"/>
                    <a:pt x="182532" y="35507"/>
                  </a:cubicBezTo>
                  <a:cubicBezTo>
                    <a:pt x="178441" y="33589"/>
                    <a:pt x="174100" y="32091"/>
                    <a:pt x="169492" y="31142"/>
                  </a:cubicBezTo>
                  <a:cubicBezTo>
                    <a:pt x="144741" y="26119"/>
                    <a:pt x="120518" y="37625"/>
                    <a:pt x="108122" y="58044"/>
                  </a:cubicBezTo>
                  <a:cubicBezTo>
                    <a:pt x="104248" y="56182"/>
                    <a:pt x="100128" y="54720"/>
                    <a:pt x="95728" y="53825"/>
                  </a:cubicBezTo>
                  <a:cubicBezTo>
                    <a:pt x="66881" y="47963"/>
                    <a:pt x="38735" y="66592"/>
                    <a:pt x="32876" y="95466"/>
                  </a:cubicBezTo>
                  <a:cubicBezTo>
                    <a:pt x="29625" y="111429"/>
                    <a:pt x="33919" y="127172"/>
                    <a:pt x="43266" y="139062"/>
                  </a:cubicBezTo>
                  <a:cubicBezTo>
                    <a:pt x="23395" y="137071"/>
                    <a:pt x="4858" y="150440"/>
                    <a:pt x="796" y="170439"/>
                  </a:cubicBezTo>
                  <a:cubicBezTo>
                    <a:pt x="-3535" y="191771"/>
                    <a:pt x="10242" y="212573"/>
                    <a:pt x="31574" y="216902"/>
                  </a:cubicBezTo>
                  <a:cubicBezTo>
                    <a:pt x="35144" y="217632"/>
                    <a:pt x="38680" y="217815"/>
                    <a:pt x="42143" y="217577"/>
                  </a:cubicBezTo>
                  <a:cubicBezTo>
                    <a:pt x="47688" y="235640"/>
                    <a:pt x="62684" y="250178"/>
                    <a:pt x="82506" y="254214"/>
                  </a:cubicBezTo>
                  <a:cubicBezTo>
                    <a:pt x="91617" y="256059"/>
                    <a:pt x="100647" y="255456"/>
                    <a:pt x="108929" y="252881"/>
                  </a:cubicBezTo>
                  <a:cubicBezTo>
                    <a:pt x="118178" y="274377"/>
                    <a:pt x="137417" y="291161"/>
                    <a:pt x="162082" y="296166"/>
                  </a:cubicBezTo>
                  <a:cubicBezTo>
                    <a:pt x="191687" y="302174"/>
                    <a:pt x="220712" y="289554"/>
                    <a:pt x="237109" y="266396"/>
                  </a:cubicBezTo>
                  <a:cubicBezTo>
                    <a:pt x="244809" y="271491"/>
                    <a:pt x="253563" y="275254"/>
                    <a:pt x="263162" y="277208"/>
                  </a:cubicBezTo>
                  <a:cubicBezTo>
                    <a:pt x="294530" y="283582"/>
                    <a:pt x="325215" y="269026"/>
                    <a:pt x="340947" y="243165"/>
                  </a:cubicBezTo>
                  <a:cubicBezTo>
                    <a:pt x="348112" y="260478"/>
                    <a:pt x="363474" y="274030"/>
                    <a:pt x="383206" y="278030"/>
                  </a:cubicBezTo>
                  <a:cubicBezTo>
                    <a:pt x="411719" y="283819"/>
                    <a:pt x="439533" y="267711"/>
                    <a:pt x="449349" y="241265"/>
                  </a:cubicBezTo>
                  <a:cubicBezTo>
                    <a:pt x="451563" y="241996"/>
                    <a:pt x="453809" y="242635"/>
                    <a:pt x="456152" y="243110"/>
                  </a:cubicBezTo>
                  <a:cubicBezTo>
                    <a:pt x="487692" y="249520"/>
                    <a:pt x="518455" y="229156"/>
                    <a:pt x="524869" y="197615"/>
                  </a:cubicBezTo>
                  <a:cubicBezTo>
                    <a:pt x="526508" y="189542"/>
                    <a:pt x="526371" y="181543"/>
                    <a:pt x="524767" y="173964"/>
                  </a:cubicBezTo>
                  <a:cubicBezTo>
                    <a:pt x="547071" y="173927"/>
                    <a:pt x="567025" y="158257"/>
                    <a:pt x="571632" y="135537"/>
                  </a:cubicBezTo>
                  <a:cubicBezTo>
                    <a:pt x="576906" y="109584"/>
                    <a:pt x="560136" y="84253"/>
                    <a:pt x="534177" y="78993"/>
                  </a:cubicBezTo>
                  <a:close/>
                </a:path>
              </a:pathLst>
            </a:custGeom>
            <a:solidFill>
              <a:srgbClr val="D0F2F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815F3B60-E725-258C-E0DB-8012CBE5A2B2}"/>
                </a:ext>
              </a:extLst>
            </p:cNvPr>
            <p:cNvSpPr/>
            <p:nvPr/>
          </p:nvSpPr>
          <p:spPr>
            <a:xfrm>
              <a:off x="1530088" y="4903004"/>
              <a:ext cx="488751" cy="261462"/>
            </a:xfrm>
            <a:custGeom>
              <a:avLst/>
              <a:gdLst>
                <a:gd name="connsiteX0" fmla="*/ 421306 w 488751"/>
                <a:gd name="connsiteY0" fmla="*/ 78534 h 261462"/>
                <a:gd name="connsiteX1" fmla="*/ 415945 w 488751"/>
                <a:gd name="connsiteY1" fmla="*/ 78807 h 261462"/>
                <a:gd name="connsiteX2" fmla="*/ 416685 w 488751"/>
                <a:gd name="connsiteY2" fmla="*/ 70224 h 261462"/>
                <a:gd name="connsiteX3" fmla="*/ 362175 w 488751"/>
                <a:gd name="connsiteY3" fmla="*/ 15706 h 261462"/>
                <a:gd name="connsiteX4" fmla="*/ 318335 w 488751"/>
                <a:gd name="connsiteY4" fmla="*/ 37915 h 261462"/>
                <a:gd name="connsiteX5" fmla="*/ 272556 w 488751"/>
                <a:gd name="connsiteY5" fmla="*/ 12930 h 261462"/>
                <a:gd name="connsiteX6" fmla="*/ 235979 w 488751"/>
                <a:gd name="connsiteY6" fmla="*/ 27121 h 261462"/>
                <a:gd name="connsiteX7" fmla="*/ 182938 w 488751"/>
                <a:gd name="connsiteY7" fmla="*/ 0 h 261462"/>
                <a:gd name="connsiteX8" fmla="*/ 117338 w 488751"/>
                <a:gd name="connsiteY8" fmla="*/ 65603 h 261462"/>
                <a:gd name="connsiteX9" fmla="*/ 117536 w 488751"/>
                <a:gd name="connsiteY9" fmla="*/ 69493 h 261462"/>
                <a:gd name="connsiteX10" fmla="*/ 92392 w 488751"/>
                <a:gd name="connsiteY10" fmla="*/ 60982 h 261462"/>
                <a:gd name="connsiteX11" fmla="*/ 52077 w 488751"/>
                <a:gd name="connsiteY11" fmla="*/ 92560 h 261462"/>
                <a:gd name="connsiteX12" fmla="*/ 0 w 488751"/>
                <a:gd name="connsiteY12" fmla="*/ 147826 h 261462"/>
                <a:gd name="connsiteX13" fmla="*/ 33203 w 488751"/>
                <a:gd name="connsiteY13" fmla="*/ 198599 h 261462"/>
                <a:gd name="connsiteX14" fmla="*/ 31412 w 488751"/>
                <a:gd name="connsiteY14" fmla="*/ 210653 h 261462"/>
                <a:gd name="connsiteX15" fmla="*/ 72989 w 488751"/>
                <a:gd name="connsiteY15" fmla="*/ 252239 h 261462"/>
                <a:gd name="connsiteX16" fmla="*/ 104072 w 488751"/>
                <a:gd name="connsiteY16" fmla="*/ 238194 h 261462"/>
                <a:gd name="connsiteX17" fmla="*/ 141359 w 488751"/>
                <a:gd name="connsiteY17" fmla="*/ 261462 h 261462"/>
                <a:gd name="connsiteX18" fmla="*/ 180529 w 488751"/>
                <a:gd name="connsiteY18" fmla="*/ 233720 h 261462"/>
                <a:gd name="connsiteX19" fmla="*/ 199565 w 488751"/>
                <a:gd name="connsiteY19" fmla="*/ 238377 h 261462"/>
                <a:gd name="connsiteX20" fmla="*/ 226721 w 488751"/>
                <a:gd name="connsiteY20" fmla="*/ 228241 h 261462"/>
                <a:gd name="connsiteX21" fmla="*/ 262392 w 488751"/>
                <a:gd name="connsiteY21" fmla="*/ 248531 h 261462"/>
                <a:gd name="connsiteX22" fmla="*/ 301345 w 488751"/>
                <a:gd name="connsiteY22" fmla="*/ 221392 h 261462"/>
                <a:gd name="connsiteX23" fmla="*/ 346469 w 488751"/>
                <a:gd name="connsiteY23" fmla="*/ 251308 h 261462"/>
                <a:gd name="connsiteX24" fmla="*/ 395066 w 488751"/>
                <a:gd name="connsiteY24" fmla="*/ 208132 h 261462"/>
                <a:gd name="connsiteX25" fmla="*/ 421308 w 488751"/>
                <a:gd name="connsiteY25" fmla="*/ 213429 h 261462"/>
                <a:gd name="connsiteX26" fmla="*/ 488752 w 488751"/>
                <a:gd name="connsiteY26" fmla="*/ 145981 h 261462"/>
                <a:gd name="connsiteX27" fmla="*/ 421306 w 488751"/>
                <a:gd name="connsiteY27" fmla="*/ 78534 h 26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8751" h="261462">
                  <a:moveTo>
                    <a:pt x="421306" y="78534"/>
                  </a:moveTo>
                  <a:cubicBezTo>
                    <a:pt x="419496" y="78534"/>
                    <a:pt x="417719" y="78661"/>
                    <a:pt x="415945" y="78807"/>
                  </a:cubicBezTo>
                  <a:cubicBezTo>
                    <a:pt x="416389" y="75995"/>
                    <a:pt x="416685" y="73146"/>
                    <a:pt x="416685" y="70224"/>
                  </a:cubicBezTo>
                  <a:cubicBezTo>
                    <a:pt x="416685" y="40125"/>
                    <a:pt x="392279" y="15706"/>
                    <a:pt x="362175" y="15706"/>
                  </a:cubicBezTo>
                  <a:cubicBezTo>
                    <a:pt x="344173" y="15706"/>
                    <a:pt x="328260" y="24473"/>
                    <a:pt x="318335" y="37915"/>
                  </a:cubicBezTo>
                  <a:cubicBezTo>
                    <a:pt x="308626" y="22903"/>
                    <a:pt x="291771" y="12930"/>
                    <a:pt x="272556" y="12930"/>
                  </a:cubicBezTo>
                  <a:cubicBezTo>
                    <a:pt x="258460" y="12930"/>
                    <a:pt x="245655" y="18337"/>
                    <a:pt x="235979" y="27121"/>
                  </a:cubicBezTo>
                  <a:cubicBezTo>
                    <a:pt x="224055" y="10721"/>
                    <a:pt x="204768" y="0"/>
                    <a:pt x="182938" y="0"/>
                  </a:cubicBezTo>
                  <a:cubicBezTo>
                    <a:pt x="146710" y="0"/>
                    <a:pt x="117338" y="29368"/>
                    <a:pt x="117338" y="65603"/>
                  </a:cubicBezTo>
                  <a:cubicBezTo>
                    <a:pt x="117338" y="66918"/>
                    <a:pt x="117459" y="68196"/>
                    <a:pt x="117536" y="69493"/>
                  </a:cubicBezTo>
                  <a:cubicBezTo>
                    <a:pt x="110550" y="64178"/>
                    <a:pt x="101855" y="60982"/>
                    <a:pt x="92392" y="60982"/>
                  </a:cubicBezTo>
                  <a:cubicBezTo>
                    <a:pt x="72885" y="60982"/>
                    <a:pt x="56559" y="74443"/>
                    <a:pt x="52077" y="92560"/>
                  </a:cubicBezTo>
                  <a:cubicBezTo>
                    <a:pt x="23034" y="94313"/>
                    <a:pt x="0" y="118349"/>
                    <a:pt x="0" y="147826"/>
                  </a:cubicBezTo>
                  <a:cubicBezTo>
                    <a:pt x="0" y="170527"/>
                    <a:pt x="13665" y="190015"/>
                    <a:pt x="33203" y="198599"/>
                  </a:cubicBezTo>
                  <a:cubicBezTo>
                    <a:pt x="32047" y="202416"/>
                    <a:pt x="31412" y="206452"/>
                    <a:pt x="31412" y="210653"/>
                  </a:cubicBezTo>
                  <a:cubicBezTo>
                    <a:pt x="31412" y="233610"/>
                    <a:pt x="50028" y="252239"/>
                    <a:pt x="72989" y="252239"/>
                  </a:cubicBezTo>
                  <a:cubicBezTo>
                    <a:pt x="85370" y="252239"/>
                    <a:pt x="96454" y="246796"/>
                    <a:pt x="104072" y="238194"/>
                  </a:cubicBezTo>
                  <a:cubicBezTo>
                    <a:pt x="110848" y="251965"/>
                    <a:pt x="124974" y="261462"/>
                    <a:pt x="141359" y="261462"/>
                  </a:cubicBezTo>
                  <a:cubicBezTo>
                    <a:pt x="159462" y="261462"/>
                    <a:pt x="174820" y="249883"/>
                    <a:pt x="180529" y="233720"/>
                  </a:cubicBezTo>
                  <a:cubicBezTo>
                    <a:pt x="186236" y="236678"/>
                    <a:pt x="192698" y="238377"/>
                    <a:pt x="199565" y="238377"/>
                  </a:cubicBezTo>
                  <a:cubicBezTo>
                    <a:pt x="209957" y="238377"/>
                    <a:pt x="219430" y="234542"/>
                    <a:pt x="226721" y="228241"/>
                  </a:cubicBezTo>
                  <a:cubicBezTo>
                    <a:pt x="233979" y="240386"/>
                    <a:pt x="247217" y="248531"/>
                    <a:pt x="262392" y="248531"/>
                  </a:cubicBezTo>
                  <a:cubicBezTo>
                    <a:pt x="280274" y="248531"/>
                    <a:pt x="295473" y="237226"/>
                    <a:pt x="301345" y="221392"/>
                  </a:cubicBezTo>
                  <a:cubicBezTo>
                    <a:pt x="308774" y="238961"/>
                    <a:pt x="326183" y="251308"/>
                    <a:pt x="346469" y="251308"/>
                  </a:cubicBezTo>
                  <a:cubicBezTo>
                    <a:pt x="371548" y="251308"/>
                    <a:pt x="392194" y="232441"/>
                    <a:pt x="395066" y="208132"/>
                  </a:cubicBezTo>
                  <a:cubicBezTo>
                    <a:pt x="403132" y="211548"/>
                    <a:pt x="411999" y="213429"/>
                    <a:pt x="421308" y="213429"/>
                  </a:cubicBezTo>
                  <a:cubicBezTo>
                    <a:pt x="458556" y="213429"/>
                    <a:pt x="488752" y="183221"/>
                    <a:pt x="488752" y="145981"/>
                  </a:cubicBezTo>
                  <a:cubicBezTo>
                    <a:pt x="488750" y="108724"/>
                    <a:pt x="458555" y="78534"/>
                    <a:pt x="421306" y="78534"/>
                  </a:cubicBezTo>
                  <a:close/>
                </a:path>
              </a:pathLst>
            </a:custGeom>
            <a:solidFill>
              <a:srgbClr val="D0F2F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4" name="图形 10">
            <a:extLst>
              <a:ext uri="{FF2B5EF4-FFF2-40B4-BE49-F238E27FC236}">
                <a16:creationId xmlns:a16="http://schemas.microsoft.com/office/drawing/2014/main" id="{D292F4BF-A52B-9274-DFE8-3687FA2325CB}"/>
              </a:ext>
            </a:extLst>
          </p:cNvPr>
          <p:cNvGrpSpPr/>
          <p:nvPr/>
        </p:nvGrpSpPr>
        <p:grpSpPr>
          <a:xfrm>
            <a:off x="9560671" y="2859219"/>
            <a:ext cx="868488" cy="1093475"/>
            <a:chOff x="9560671" y="2859219"/>
            <a:chExt cx="868488" cy="1093475"/>
          </a:xfrm>
        </p:grpSpPr>
        <p:grpSp>
          <p:nvGrpSpPr>
            <p:cNvPr id="485" name="图形 10">
              <a:extLst>
                <a:ext uri="{FF2B5EF4-FFF2-40B4-BE49-F238E27FC236}">
                  <a16:creationId xmlns:a16="http://schemas.microsoft.com/office/drawing/2014/main" id="{DE540E51-BE93-34E6-71B0-85465CB2726C}"/>
                </a:ext>
              </a:extLst>
            </p:cNvPr>
            <p:cNvGrpSpPr/>
            <p:nvPr/>
          </p:nvGrpSpPr>
          <p:grpSpPr>
            <a:xfrm>
              <a:off x="9560671" y="2859219"/>
              <a:ext cx="868488" cy="1093475"/>
              <a:chOff x="9560671" y="2859219"/>
              <a:chExt cx="868488" cy="1093475"/>
            </a:xfrm>
          </p:grpSpPr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40030D11-2A3D-D179-65C1-BF4D7DC836F1}"/>
                  </a:ext>
                </a:extLst>
              </p:cNvPr>
              <p:cNvSpPr/>
              <p:nvPr/>
            </p:nvSpPr>
            <p:spPr>
              <a:xfrm>
                <a:off x="9560671" y="3121509"/>
                <a:ext cx="767674" cy="831185"/>
              </a:xfrm>
              <a:custGeom>
                <a:avLst/>
                <a:gdLst>
                  <a:gd name="connsiteX0" fmla="*/ 727439 w 767674"/>
                  <a:gd name="connsiteY0" fmla="*/ 459207 h 831185"/>
                  <a:gd name="connsiteX1" fmla="*/ 223855 w 767674"/>
                  <a:gd name="connsiteY1" fmla="*/ 828169 h 831185"/>
                  <a:gd name="connsiteX2" fmla="*/ 13987 w 767674"/>
                  <a:gd name="connsiteY2" fmla="*/ 218711 h 831185"/>
                  <a:gd name="connsiteX3" fmla="*/ 485317 w 767674"/>
                  <a:gd name="connsiteY3" fmla="*/ 46796 h 831185"/>
                  <a:gd name="connsiteX4" fmla="*/ 727439 w 767674"/>
                  <a:gd name="connsiteY4" fmla="*/ 459207 h 831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674" h="831185">
                    <a:moveTo>
                      <a:pt x="727439" y="459207"/>
                    </a:moveTo>
                    <a:cubicBezTo>
                      <a:pt x="616597" y="731518"/>
                      <a:pt x="296088" y="852332"/>
                      <a:pt x="223855" y="828169"/>
                    </a:cubicBezTo>
                    <a:cubicBezTo>
                      <a:pt x="140810" y="800372"/>
                      <a:pt x="-53515" y="506126"/>
                      <a:pt x="13987" y="218711"/>
                    </a:cubicBezTo>
                    <a:cubicBezTo>
                      <a:pt x="80285" y="-63645"/>
                      <a:pt x="306096" y="-13365"/>
                      <a:pt x="485317" y="46796"/>
                    </a:cubicBezTo>
                    <a:cubicBezTo>
                      <a:pt x="717101" y="124599"/>
                      <a:pt x="835194" y="194585"/>
                      <a:pt x="727439" y="459207"/>
                    </a:cubicBezTo>
                    <a:close/>
                  </a:path>
                </a:pathLst>
              </a:custGeom>
              <a:solidFill>
                <a:srgbClr val="EA5E5D"/>
              </a:solidFill>
              <a:ln w="82502" cap="rnd">
                <a:solidFill>
                  <a:srgbClr val="C95249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87" name="图形 10">
                <a:extLst>
                  <a:ext uri="{FF2B5EF4-FFF2-40B4-BE49-F238E27FC236}">
                    <a16:creationId xmlns:a16="http://schemas.microsoft.com/office/drawing/2014/main" id="{D917F62D-1897-5FDE-A3B3-278DDBC32992}"/>
                  </a:ext>
                </a:extLst>
              </p:cNvPr>
              <p:cNvGrpSpPr/>
              <p:nvPr/>
            </p:nvGrpSpPr>
            <p:grpSpPr>
              <a:xfrm>
                <a:off x="9651548" y="3139770"/>
                <a:ext cx="658377" cy="794943"/>
                <a:chOff x="9651548" y="3139770"/>
                <a:chExt cx="658377" cy="794943"/>
              </a:xfrm>
              <a:solidFill>
                <a:srgbClr val="F0EFEF"/>
              </a:solidFill>
            </p:grpSpPr>
            <p:sp>
              <p:nvSpPr>
                <p:cNvPr id="488" name="任意多边形: 形状 487">
                  <a:extLst>
                    <a:ext uri="{FF2B5EF4-FFF2-40B4-BE49-F238E27FC236}">
                      <a16:creationId xmlns:a16="http://schemas.microsoft.com/office/drawing/2014/main" id="{88CF530C-F376-B7D9-ADEE-D2158E6083CC}"/>
                    </a:ext>
                  </a:extLst>
                </p:cNvPr>
                <p:cNvSpPr/>
                <p:nvPr/>
              </p:nvSpPr>
              <p:spPr>
                <a:xfrm>
                  <a:off x="9651548" y="3139770"/>
                  <a:ext cx="658377" cy="321628"/>
                </a:xfrm>
                <a:custGeom>
                  <a:avLst/>
                  <a:gdLst>
                    <a:gd name="connsiteX0" fmla="*/ 138311 w 658377"/>
                    <a:gd name="connsiteY0" fmla="*/ 100055 h 321628"/>
                    <a:gd name="connsiteX1" fmla="*/ 123006 w 658377"/>
                    <a:gd name="connsiteY1" fmla="*/ 194788 h 321628"/>
                    <a:gd name="connsiteX2" fmla="*/ 190800 w 658377"/>
                    <a:gd name="connsiteY2" fmla="*/ 228722 h 321628"/>
                    <a:gd name="connsiteX3" fmla="*/ 353584 w 658377"/>
                    <a:gd name="connsiteY3" fmla="*/ 122080 h 321628"/>
                    <a:gd name="connsiteX4" fmla="*/ 400650 w 658377"/>
                    <a:gd name="connsiteY4" fmla="*/ 124783 h 321628"/>
                    <a:gd name="connsiteX5" fmla="*/ 415936 w 658377"/>
                    <a:gd name="connsiteY5" fmla="*/ 133057 h 321628"/>
                    <a:gd name="connsiteX6" fmla="*/ 419004 w 658377"/>
                    <a:gd name="connsiteY6" fmla="*/ 135650 h 321628"/>
                    <a:gd name="connsiteX7" fmla="*/ 470289 w 658377"/>
                    <a:gd name="connsiteY7" fmla="*/ 137495 h 321628"/>
                    <a:gd name="connsiteX8" fmla="*/ 472608 w 658377"/>
                    <a:gd name="connsiteY8" fmla="*/ 174022 h 321628"/>
                    <a:gd name="connsiteX9" fmla="*/ 475859 w 658377"/>
                    <a:gd name="connsiteY9" fmla="*/ 196980 h 321628"/>
                    <a:gd name="connsiteX10" fmla="*/ 473138 w 658377"/>
                    <a:gd name="connsiteY10" fmla="*/ 202440 h 321628"/>
                    <a:gd name="connsiteX11" fmla="*/ 448373 w 658377"/>
                    <a:gd name="connsiteY11" fmla="*/ 321629 h 321628"/>
                    <a:gd name="connsiteX12" fmla="*/ 448719 w 658377"/>
                    <a:gd name="connsiteY12" fmla="*/ 321483 h 321628"/>
                    <a:gd name="connsiteX13" fmla="*/ 537791 w 658377"/>
                    <a:gd name="connsiteY13" fmla="*/ 217307 h 321628"/>
                    <a:gd name="connsiteX14" fmla="*/ 560237 w 658377"/>
                    <a:gd name="connsiteY14" fmla="*/ 215645 h 321628"/>
                    <a:gd name="connsiteX15" fmla="*/ 657619 w 658377"/>
                    <a:gd name="connsiteY15" fmla="*/ 292371 h 321628"/>
                    <a:gd name="connsiteX16" fmla="*/ 644323 w 658377"/>
                    <a:gd name="connsiteY16" fmla="*/ 202568 h 321628"/>
                    <a:gd name="connsiteX17" fmla="*/ 388650 w 658377"/>
                    <a:gd name="connsiteY17" fmla="*/ 45793 h 321628"/>
                    <a:gd name="connsiteX18" fmla="*/ 386714 w 658377"/>
                    <a:gd name="connsiteY18" fmla="*/ 45154 h 321628"/>
                    <a:gd name="connsiteX19" fmla="*/ 54718 w 658377"/>
                    <a:gd name="connsiteY19" fmla="*/ 26379 h 321628"/>
                    <a:gd name="connsiteX20" fmla="*/ 0 w 658377"/>
                    <a:gd name="connsiteY20" fmla="*/ 72677 h 321628"/>
                    <a:gd name="connsiteX21" fmla="*/ 82716 w 658377"/>
                    <a:gd name="connsiteY21" fmla="*/ 88219 h 321628"/>
                    <a:gd name="connsiteX22" fmla="*/ 138311 w 658377"/>
                    <a:gd name="connsiteY22" fmla="*/ 100055 h 321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58377" h="321628">
                      <a:moveTo>
                        <a:pt x="138311" y="100055"/>
                      </a:moveTo>
                      <a:cubicBezTo>
                        <a:pt x="137708" y="127322"/>
                        <a:pt x="126476" y="167721"/>
                        <a:pt x="123006" y="194788"/>
                      </a:cubicBezTo>
                      <a:cubicBezTo>
                        <a:pt x="116340" y="246985"/>
                        <a:pt x="145123" y="245762"/>
                        <a:pt x="190800" y="228722"/>
                      </a:cubicBezTo>
                      <a:cubicBezTo>
                        <a:pt x="255198" y="204705"/>
                        <a:pt x="312326" y="170771"/>
                        <a:pt x="353584" y="122080"/>
                      </a:cubicBezTo>
                      <a:cubicBezTo>
                        <a:pt x="367775" y="105351"/>
                        <a:pt x="391208" y="111341"/>
                        <a:pt x="400650" y="124783"/>
                      </a:cubicBezTo>
                      <a:cubicBezTo>
                        <a:pt x="406129" y="126080"/>
                        <a:pt x="411407" y="128947"/>
                        <a:pt x="415936" y="133057"/>
                      </a:cubicBezTo>
                      <a:cubicBezTo>
                        <a:pt x="416922" y="133933"/>
                        <a:pt x="417982" y="134774"/>
                        <a:pt x="419004" y="135650"/>
                      </a:cubicBezTo>
                      <a:cubicBezTo>
                        <a:pt x="428192" y="111908"/>
                        <a:pt x="467787" y="107579"/>
                        <a:pt x="470289" y="137495"/>
                      </a:cubicBezTo>
                      <a:cubicBezTo>
                        <a:pt x="471312" y="149786"/>
                        <a:pt x="472060" y="161950"/>
                        <a:pt x="472608" y="174022"/>
                      </a:cubicBezTo>
                      <a:cubicBezTo>
                        <a:pt x="477047" y="180396"/>
                        <a:pt x="478781" y="188286"/>
                        <a:pt x="475859" y="196980"/>
                      </a:cubicBezTo>
                      <a:cubicBezTo>
                        <a:pt x="475220" y="198897"/>
                        <a:pt x="474252" y="200705"/>
                        <a:pt x="473138" y="202440"/>
                      </a:cubicBezTo>
                      <a:cubicBezTo>
                        <a:pt x="472828" y="243388"/>
                        <a:pt x="466837" y="283202"/>
                        <a:pt x="448373" y="321629"/>
                      </a:cubicBezTo>
                      <a:cubicBezTo>
                        <a:pt x="448500" y="321574"/>
                        <a:pt x="448592" y="321520"/>
                        <a:pt x="448719" y="321483"/>
                      </a:cubicBezTo>
                      <a:cubicBezTo>
                        <a:pt x="487676" y="309374"/>
                        <a:pt x="508825" y="243662"/>
                        <a:pt x="537791" y="217307"/>
                      </a:cubicBezTo>
                      <a:cubicBezTo>
                        <a:pt x="546576" y="209344"/>
                        <a:pt x="550503" y="208705"/>
                        <a:pt x="560237" y="215645"/>
                      </a:cubicBezTo>
                      <a:cubicBezTo>
                        <a:pt x="588802" y="236082"/>
                        <a:pt x="627301" y="276938"/>
                        <a:pt x="657619" y="292371"/>
                      </a:cubicBezTo>
                      <a:cubicBezTo>
                        <a:pt x="660267" y="257761"/>
                        <a:pt x="656012" y="228028"/>
                        <a:pt x="644323" y="202568"/>
                      </a:cubicBezTo>
                      <a:cubicBezTo>
                        <a:pt x="612143" y="132418"/>
                        <a:pt x="526212" y="91964"/>
                        <a:pt x="388650" y="45793"/>
                      </a:cubicBezTo>
                      <a:lnTo>
                        <a:pt x="386714" y="45154"/>
                      </a:lnTo>
                      <a:cubicBezTo>
                        <a:pt x="273735" y="7330"/>
                        <a:pt x="145890" y="-24467"/>
                        <a:pt x="54718" y="26379"/>
                      </a:cubicBezTo>
                      <a:cubicBezTo>
                        <a:pt x="33934" y="37958"/>
                        <a:pt x="15743" y="53354"/>
                        <a:pt x="0" y="72677"/>
                      </a:cubicBezTo>
                      <a:cubicBezTo>
                        <a:pt x="27176" y="79818"/>
                        <a:pt x="54481" y="85078"/>
                        <a:pt x="82716" y="88219"/>
                      </a:cubicBezTo>
                      <a:cubicBezTo>
                        <a:pt x="97784" y="89882"/>
                        <a:pt x="138640" y="84622"/>
                        <a:pt x="138311" y="100055"/>
                      </a:cubicBezTo>
                      <a:close/>
                    </a:path>
                  </a:pathLst>
                </a:custGeom>
                <a:solidFill>
                  <a:srgbClr val="F0EFE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9" name="任意多边形: 形状 488">
                  <a:extLst>
                    <a:ext uri="{FF2B5EF4-FFF2-40B4-BE49-F238E27FC236}">
                      <a16:creationId xmlns:a16="http://schemas.microsoft.com/office/drawing/2014/main" id="{EFBA9C5A-A01D-9FA9-1C96-26F0EC23ABE2}"/>
                    </a:ext>
                  </a:extLst>
                </p:cNvPr>
                <p:cNvSpPr/>
                <p:nvPr/>
              </p:nvSpPr>
              <p:spPr>
                <a:xfrm>
                  <a:off x="9805821" y="3534710"/>
                  <a:ext cx="480023" cy="400004"/>
                </a:xfrm>
                <a:custGeom>
                  <a:avLst/>
                  <a:gdLst>
                    <a:gd name="connsiteX0" fmla="*/ 231821 w 480023"/>
                    <a:gd name="connsiteY0" fmla="*/ 275672 h 400004"/>
                    <a:gd name="connsiteX1" fmla="*/ 0 w 480023"/>
                    <a:gd name="connsiteY1" fmla="*/ 399974 h 400004"/>
                    <a:gd name="connsiteX2" fmla="*/ 465431 w 480023"/>
                    <a:gd name="connsiteY2" fmla="*/ 39157 h 400004"/>
                    <a:gd name="connsiteX3" fmla="*/ 480024 w 480023"/>
                    <a:gd name="connsiteY3" fmla="*/ 0 h 400004"/>
                    <a:gd name="connsiteX4" fmla="*/ 231821 w 480023"/>
                    <a:gd name="connsiteY4" fmla="*/ 275672 h 400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0023" h="400004">
                      <a:moveTo>
                        <a:pt x="231821" y="275672"/>
                      </a:moveTo>
                      <a:cubicBezTo>
                        <a:pt x="170838" y="324947"/>
                        <a:pt x="76416" y="374551"/>
                        <a:pt x="0" y="399974"/>
                      </a:cubicBezTo>
                      <a:cubicBezTo>
                        <a:pt x="86734" y="402184"/>
                        <a:pt x="365602" y="284420"/>
                        <a:pt x="465431" y="39157"/>
                      </a:cubicBezTo>
                      <a:cubicBezTo>
                        <a:pt x="471001" y="25514"/>
                        <a:pt x="475732" y="12547"/>
                        <a:pt x="480024" y="0"/>
                      </a:cubicBezTo>
                      <a:cubicBezTo>
                        <a:pt x="417160" y="107116"/>
                        <a:pt x="322043" y="202800"/>
                        <a:pt x="231821" y="275672"/>
                      </a:cubicBezTo>
                      <a:close/>
                    </a:path>
                  </a:pathLst>
                </a:custGeom>
                <a:solidFill>
                  <a:srgbClr val="F0EFE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05EF76DA-B4E9-18AF-96E5-47F24827DE40}"/>
                  </a:ext>
                </a:extLst>
              </p:cNvPr>
              <p:cNvSpPr/>
              <p:nvPr/>
            </p:nvSpPr>
            <p:spPr>
              <a:xfrm>
                <a:off x="10057805" y="2859219"/>
                <a:ext cx="178616" cy="204891"/>
              </a:xfrm>
              <a:custGeom>
                <a:avLst/>
                <a:gdLst>
                  <a:gd name="connsiteX0" fmla="*/ 0 w 178616"/>
                  <a:gd name="connsiteY0" fmla="*/ 198974 h 204891"/>
                  <a:gd name="connsiteX1" fmla="*/ 566 w 178616"/>
                  <a:gd name="connsiteY1" fmla="*/ 188947 h 204891"/>
                  <a:gd name="connsiteX2" fmla="*/ 2064 w 178616"/>
                  <a:gd name="connsiteY2" fmla="*/ 175852 h 204891"/>
                  <a:gd name="connsiteX3" fmla="*/ 5169 w 178616"/>
                  <a:gd name="connsiteY3" fmla="*/ 158849 h 204891"/>
                  <a:gd name="connsiteX4" fmla="*/ 42043 w 178616"/>
                  <a:gd name="connsiteY4" fmla="*/ 75183 h 204891"/>
                  <a:gd name="connsiteX5" fmla="*/ 58115 w 178616"/>
                  <a:gd name="connsiteY5" fmla="*/ 55111 h 204891"/>
                  <a:gd name="connsiteX6" fmla="*/ 76251 w 178616"/>
                  <a:gd name="connsiteY6" fmla="*/ 37450 h 204891"/>
                  <a:gd name="connsiteX7" fmla="*/ 129909 w 178616"/>
                  <a:gd name="connsiteY7" fmla="*/ 2987 h 204891"/>
                  <a:gd name="connsiteX8" fmla="*/ 178071 w 178616"/>
                  <a:gd name="connsiteY8" fmla="*/ 42984 h 204891"/>
                  <a:gd name="connsiteX9" fmla="*/ 154164 w 178616"/>
                  <a:gd name="connsiteY9" fmla="*/ 90926 h 204891"/>
                  <a:gd name="connsiteX10" fmla="*/ 56690 w 178616"/>
                  <a:gd name="connsiteY10" fmla="*/ 173496 h 204891"/>
                  <a:gd name="connsiteX11" fmla="*/ 52709 w 178616"/>
                  <a:gd name="connsiteY11" fmla="*/ 185477 h 204891"/>
                  <a:gd name="connsiteX12" fmla="*/ 50225 w 178616"/>
                  <a:gd name="connsiteY12" fmla="*/ 195029 h 204891"/>
                  <a:gd name="connsiteX13" fmla="*/ 48326 w 178616"/>
                  <a:gd name="connsiteY13" fmla="*/ 204891 h 204891"/>
                  <a:gd name="connsiteX14" fmla="*/ 0 w 178616"/>
                  <a:gd name="connsiteY14" fmla="*/ 198974 h 20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8616" h="204891">
                    <a:moveTo>
                      <a:pt x="0" y="198974"/>
                    </a:moveTo>
                    <a:cubicBezTo>
                      <a:pt x="0" y="198974"/>
                      <a:pt x="201" y="195321"/>
                      <a:pt x="566" y="188947"/>
                    </a:cubicBezTo>
                    <a:cubicBezTo>
                      <a:pt x="584" y="186062"/>
                      <a:pt x="1352" y="181057"/>
                      <a:pt x="2064" y="175852"/>
                    </a:cubicBezTo>
                    <a:cubicBezTo>
                      <a:pt x="2685" y="170373"/>
                      <a:pt x="3872" y="164912"/>
                      <a:pt x="5169" y="158849"/>
                    </a:cubicBezTo>
                    <a:cubicBezTo>
                      <a:pt x="10209" y="134613"/>
                      <a:pt x="22154" y="103108"/>
                      <a:pt x="42043" y="75183"/>
                    </a:cubicBezTo>
                    <a:cubicBezTo>
                      <a:pt x="46901" y="68151"/>
                      <a:pt x="52380" y="61467"/>
                      <a:pt x="58115" y="55111"/>
                    </a:cubicBezTo>
                    <a:cubicBezTo>
                      <a:pt x="63850" y="48774"/>
                      <a:pt x="69968" y="42838"/>
                      <a:pt x="76251" y="37450"/>
                    </a:cubicBezTo>
                    <a:cubicBezTo>
                      <a:pt x="92341" y="23679"/>
                      <a:pt x="110915" y="12192"/>
                      <a:pt x="129909" y="2987"/>
                    </a:cubicBezTo>
                    <a:cubicBezTo>
                      <a:pt x="156611" y="-9944"/>
                      <a:pt x="175550" y="22036"/>
                      <a:pt x="178071" y="42984"/>
                    </a:cubicBezTo>
                    <a:cubicBezTo>
                      <a:pt x="180774" y="65558"/>
                      <a:pt x="173541" y="80954"/>
                      <a:pt x="154164" y="90926"/>
                    </a:cubicBezTo>
                    <a:cubicBezTo>
                      <a:pt x="114111" y="111582"/>
                      <a:pt x="72014" y="130029"/>
                      <a:pt x="56690" y="173496"/>
                    </a:cubicBezTo>
                    <a:cubicBezTo>
                      <a:pt x="55101" y="177989"/>
                      <a:pt x="53531" y="182171"/>
                      <a:pt x="52709" y="185477"/>
                    </a:cubicBezTo>
                    <a:cubicBezTo>
                      <a:pt x="51759" y="189002"/>
                      <a:pt x="50755" y="191559"/>
                      <a:pt x="50225" y="195029"/>
                    </a:cubicBezTo>
                    <a:cubicBezTo>
                      <a:pt x="49002" y="201330"/>
                      <a:pt x="48326" y="204891"/>
                      <a:pt x="48326" y="204891"/>
                    </a:cubicBezTo>
                    <a:lnTo>
                      <a:pt x="0" y="198974"/>
                    </a:lnTo>
                    <a:close/>
                  </a:path>
                </a:pathLst>
              </a:custGeom>
              <a:solidFill>
                <a:srgbClr val="A4AE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3F614BA0-9227-BCE3-8188-C9FE0377B619}"/>
                  </a:ext>
                </a:extLst>
              </p:cNvPr>
              <p:cNvSpPr/>
              <p:nvPr/>
            </p:nvSpPr>
            <p:spPr>
              <a:xfrm>
                <a:off x="9613727" y="3333249"/>
                <a:ext cx="43272" cy="55521"/>
              </a:xfrm>
              <a:custGeom>
                <a:avLst/>
                <a:gdLst>
                  <a:gd name="connsiteX0" fmla="*/ 41291 w 43272"/>
                  <a:gd name="connsiteY0" fmla="*/ 34330 h 55521"/>
                  <a:gd name="connsiteX1" fmla="*/ 12618 w 43272"/>
                  <a:gd name="connsiteY1" fmla="*/ 54730 h 55521"/>
                  <a:gd name="connsiteX2" fmla="*/ 1970 w 43272"/>
                  <a:gd name="connsiteY2" fmla="*/ 21180 h 55521"/>
                  <a:gd name="connsiteX3" fmla="*/ 30662 w 43272"/>
                  <a:gd name="connsiteY3" fmla="*/ 798 h 55521"/>
                  <a:gd name="connsiteX4" fmla="*/ 41291 w 43272"/>
                  <a:gd name="connsiteY4" fmla="*/ 34330 h 5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72" h="55521">
                    <a:moveTo>
                      <a:pt x="41291" y="34330"/>
                    </a:moveTo>
                    <a:cubicBezTo>
                      <a:pt x="36324" y="49233"/>
                      <a:pt x="23484" y="58346"/>
                      <a:pt x="12618" y="54730"/>
                    </a:cubicBezTo>
                    <a:cubicBezTo>
                      <a:pt x="1751" y="51077"/>
                      <a:pt x="-2998" y="36083"/>
                      <a:pt x="1970" y="21180"/>
                    </a:cubicBezTo>
                    <a:cubicBezTo>
                      <a:pt x="6956" y="6295"/>
                      <a:pt x="19795" y="-2837"/>
                      <a:pt x="30662" y="798"/>
                    </a:cubicBezTo>
                    <a:cubicBezTo>
                      <a:pt x="41528" y="4432"/>
                      <a:pt x="46277" y="19463"/>
                      <a:pt x="41291" y="34330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7C39F467-7185-7913-3AB6-4097DDF21168}"/>
                  </a:ext>
                </a:extLst>
              </p:cNvPr>
              <p:cNvSpPr/>
              <p:nvPr/>
            </p:nvSpPr>
            <p:spPr>
              <a:xfrm>
                <a:off x="9811000" y="3399255"/>
                <a:ext cx="43279" cy="55527"/>
              </a:xfrm>
              <a:custGeom>
                <a:avLst/>
                <a:gdLst>
                  <a:gd name="connsiteX0" fmla="*/ 41302 w 43279"/>
                  <a:gd name="connsiteY0" fmla="*/ 34329 h 55527"/>
                  <a:gd name="connsiteX1" fmla="*/ 12628 w 43279"/>
                  <a:gd name="connsiteY1" fmla="*/ 54729 h 55527"/>
                  <a:gd name="connsiteX2" fmla="*/ 1981 w 43279"/>
                  <a:gd name="connsiteY2" fmla="*/ 21179 h 55527"/>
                  <a:gd name="connsiteX3" fmla="*/ 30673 w 43279"/>
                  <a:gd name="connsiteY3" fmla="*/ 797 h 55527"/>
                  <a:gd name="connsiteX4" fmla="*/ 41302 w 43279"/>
                  <a:gd name="connsiteY4" fmla="*/ 34329 h 5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79" h="55527">
                    <a:moveTo>
                      <a:pt x="41302" y="34329"/>
                    </a:moveTo>
                    <a:cubicBezTo>
                      <a:pt x="36335" y="49250"/>
                      <a:pt x="23477" y="58364"/>
                      <a:pt x="12628" y="54729"/>
                    </a:cubicBezTo>
                    <a:cubicBezTo>
                      <a:pt x="1743" y="51094"/>
                      <a:pt x="-3005" y="36082"/>
                      <a:pt x="1981" y="21179"/>
                    </a:cubicBezTo>
                    <a:cubicBezTo>
                      <a:pt x="6948" y="6312"/>
                      <a:pt x="19788" y="-2838"/>
                      <a:pt x="30673" y="797"/>
                    </a:cubicBezTo>
                    <a:cubicBezTo>
                      <a:pt x="41521" y="4431"/>
                      <a:pt x="46288" y="19462"/>
                      <a:pt x="41302" y="34329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1E56F4B2-29E1-6CD7-F943-5B99DF7473F4}"/>
                  </a:ext>
                </a:extLst>
              </p:cNvPr>
              <p:cNvSpPr/>
              <p:nvPr/>
            </p:nvSpPr>
            <p:spPr>
              <a:xfrm>
                <a:off x="10008269" y="3465277"/>
                <a:ext cx="43295" cy="55510"/>
              </a:xfrm>
              <a:custGeom>
                <a:avLst/>
                <a:gdLst>
                  <a:gd name="connsiteX0" fmla="*/ 41318 w 43295"/>
                  <a:gd name="connsiteY0" fmla="*/ 34330 h 55510"/>
                  <a:gd name="connsiteX1" fmla="*/ 12625 w 43295"/>
                  <a:gd name="connsiteY1" fmla="*/ 54712 h 55510"/>
                  <a:gd name="connsiteX2" fmla="*/ 1978 w 43295"/>
                  <a:gd name="connsiteY2" fmla="*/ 21161 h 55510"/>
                  <a:gd name="connsiteX3" fmla="*/ 30670 w 43295"/>
                  <a:gd name="connsiteY3" fmla="*/ 798 h 55510"/>
                  <a:gd name="connsiteX4" fmla="*/ 41318 w 43295"/>
                  <a:gd name="connsiteY4" fmla="*/ 34330 h 5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5" h="55510">
                    <a:moveTo>
                      <a:pt x="41318" y="34330"/>
                    </a:moveTo>
                    <a:cubicBezTo>
                      <a:pt x="36332" y="49233"/>
                      <a:pt x="23493" y="58346"/>
                      <a:pt x="12625" y="54712"/>
                    </a:cubicBezTo>
                    <a:cubicBezTo>
                      <a:pt x="1758" y="51077"/>
                      <a:pt x="-3008" y="36065"/>
                      <a:pt x="1978" y="21161"/>
                    </a:cubicBezTo>
                    <a:cubicBezTo>
                      <a:pt x="6964" y="6295"/>
                      <a:pt x="19803" y="-2837"/>
                      <a:pt x="30670" y="798"/>
                    </a:cubicBezTo>
                    <a:cubicBezTo>
                      <a:pt x="41537" y="4432"/>
                      <a:pt x="46304" y="19463"/>
                      <a:pt x="41318" y="34330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26E6CAF9-B0BD-7EEC-2435-A8FC81843895}"/>
                  </a:ext>
                </a:extLst>
              </p:cNvPr>
              <p:cNvSpPr/>
              <p:nvPr/>
            </p:nvSpPr>
            <p:spPr>
              <a:xfrm>
                <a:off x="10205544" y="3531282"/>
                <a:ext cx="43292" cy="55510"/>
              </a:xfrm>
              <a:custGeom>
                <a:avLst/>
                <a:gdLst>
                  <a:gd name="connsiteX0" fmla="*/ 41326 w 43292"/>
                  <a:gd name="connsiteY0" fmla="*/ 34348 h 55510"/>
                  <a:gd name="connsiteX1" fmla="*/ 12615 w 43292"/>
                  <a:gd name="connsiteY1" fmla="*/ 54712 h 55510"/>
                  <a:gd name="connsiteX2" fmla="*/ 1986 w 43292"/>
                  <a:gd name="connsiteY2" fmla="*/ 21180 h 55510"/>
                  <a:gd name="connsiteX3" fmla="*/ 30678 w 43292"/>
                  <a:gd name="connsiteY3" fmla="*/ 798 h 55510"/>
                  <a:gd name="connsiteX4" fmla="*/ 41326 w 43292"/>
                  <a:gd name="connsiteY4" fmla="*/ 34348 h 5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2" h="55510">
                    <a:moveTo>
                      <a:pt x="41326" y="34348"/>
                    </a:moveTo>
                    <a:cubicBezTo>
                      <a:pt x="36321" y="49233"/>
                      <a:pt x="23482" y="58346"/>
                      <a:pt x="12615" y="54712"/>
                    </a:cubicBezTo>
                    <a:cubicBezTo>
                      <a:pt x="1766" y="51096"/>
                      <a:pt x="-3018" y="36065"/>
                      <a:pt x="1986" y="21180"/>
                    </a:cubicBezTo>
                    <a:cubicBezTo>
                      <a:pt x="6954" y="6295"/>
                      <a:pt x="19793" y="-2837"/>
                      <a:pt x="30678" y="798"/>
                    </a:cubicBezTo>
                    <a:cubicBezTo>
                      <a:pt x="41526" y="4432"/>
                      <a:pt x="46294" y="19463"/>
                      <a:pt x="41326" y="34348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DBEE68CC-874C-A33A-7C93-DF2F17156238}"/>
                  </a:ext>
                </a:extLst>
              </p:cNvPr>
              <p:cNvSpPr/>
              <p:nvPr/>
            </p:nvSpPr>
            <p:spPr>
              <a:xfrm>
                <a:off x="9678226" y="3480965"/>
                <a:ext cx="43295" cy="55527"/>
              </a:xfrm>
              <a:custGeom>
                <a:avLst/>
                <a:gdLst>
                  <a:gd name="connsiteX0" fmla="*/ 41318 w 43295"/>
                  <a:gd name="connsiteY0" fmla="*/ 34331 h 55527"/>
                  <a:gd name="connsiteX1" fmla="*/ 12625 w 43295"/>
                  <a:gd name="connsiteY1" fmla="*/ 54731 h 55527"/>
                  <a:gd name="connsiteX2" fmla="*/ 1978 w 43295"/>
                  <a:gd name="connsiteY2" fmla="*/ 21181 h 55527"/>
                  <a:gd name="connsiteX3" fmla="*/ 30670 w 43295"/>
                  <a:gd name="connsiteY3" fmla="*/ 799 h 55527"/>
                  <a:gd name="connsiteX4" fmla="*/ 41318 w 43295"/>
                  <a:gd name="connsiteY4" fmla="*/ 34331 h 5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5" h="55527">
                    <a:moveTo>
                      <a:pt x="41318" y="34331"/>
                    </a:moveTo>
                    <a:cubicBezTo>
                      <a:pt x="36332" y="49216"/>
                      <a:pt x="23474" y="58366"/>
                      <a:pt x="12625" y="54731"/>
                    </a:cubicBezTo>
                    <a:cubicBezTo>
                      <a:pt x="1758" y="51078"/>
                      <a:pt x="-3008" y="36047"/>
                      <a:pt x="1978" y="21181"/>
                    </a:cubicBezTo>
                    <a:cubicBezTo>
                      <a:pt x="6964" y="6278"/>
                      <a:pt x="19803" y="-2836"/>
                      <a:pt x="30670" y="799"/>
                    </a:cubicBezTo>
                    <a:cubicBezTo>
                      <a:pt x="41537" y="4433"/>
                      <a:pt x="46304" y="19446"/>
                      <a:pt x="41318" y="34331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80A53BAA-8428-E1D7-C8B5-100C2EC910C3}"/>
                  </a:ext>
                </a:extLst>
              </p:cNvPr>
              <p:cNvSpPr/>
              <p:nvPr/>
            </p:nvSpPr>
            <p:spPr>
              <a:xfrm>
                <a:off x="9755146" y="3251062"/>
                <a:ext cx="43295" cy="55528"/>
              </a:xfrm>
              <a:custGeom>
                <a:avLst/>
                <a:gdLst>
                  <a:gd name="connsiteX0" fmla="*/ 41306 w 43295"/>
                  <a:gd name="connsiteY0" fmla="*/ 34349 h 55528"/>
                  <a:gd name="connsiteX1" fmla="*/ 12633 w 43295"/>
                  <a:gd name="connsiteY1" fmla="*/ 54731 h 55528"/>
                  <a:gd name="connsiteX2" fmla="*/ 1966 w 43295"/>
                  <a:gd name="connsiteY2" fmla="*/ 21181 h 55528"/>
                  <a:gd name="connsiteX3" fmla="*/ 30677 w 43295"/>
                  <a:gd name="connsiteY3" fmla="*/ 799 h 55528"/>
                  <a:gd name="connsiteX4" fmla="*/ 41306 w 43295"/>
                  <a:gd name="connsiteY4" fmla="*/ 34349 h 5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5" h="55528">
                    <a:moveTo>
                      <a:pt x="41306" y="34349"/>
                    </a:moveTo>
                    <a:cubicBezTo>
                      <a:pt x="36339" y="49234"/>
                      <a:pt x="23481" y="58366"/>
                      <a:pt x="12633" y="54731"/>
                    </a:cubicBezTo>
                    <a:cubicBezTo>
                      <a:pt x="1766" y="51078"/>
                      <a:pt x="-3001" y="36066"/>
                      <a:pt x="1966" y="21181"/>
                    </a:cubicBezTo>
                    <a:cubicBezTo>
                      <a:pt x="6971" y="6278"/>
                      <a:pt x="19810" y="-2836"/>
                      <a:pt x="30677" y="799"/>
                    </a:cubicBezTo>
                    <a:cubicBezTo>
                      <a:pt x="41543" y="4433"/>
                      <a:pt x="46311" y="19446"/>
                      <a:pt x="41306" y="34349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8C69D56B-9F45-D628-F3F2-3A80A2DF34E6}"/>
                  </a:ext>
                </a:extLst>
              </p:cNvPr>
              <p:cNvSpPr/>
              <p:nvPr/>
            </p:nvSpPr>
            <p:spPr>
              <a:xfrm>
                <a:off x="10149702" y="3383090"/>
                <a:ext cx="43295" cy="55516"/>
              </a:xfrm>
              <a:custGeom>
                <a:avLst/>
                <a:gdLst>
                  <a:gd name="connsiteX0" fmla="*/ 41318 w 43295"/>
                  <a:gd name="connsiteY0" fmla="*/ 34349 h 55516"/>
                  <a:gd name="connsiteX1" fmla="*/ 12625 w 43295"/>
                  <a:gd name="connsiteY1" fmla="*/ 54713 h 55516"/>
                  <a:gd name="connsiteX2" fmla="*/ 1978 w 43295"/>
                  <a:gd name="connsiteY2" fmla="*/ 21181 h 55516"/>
                  <a:gd name="connsiteX3" fmla="*/ 30670 w 43295"/>
                  <a:gd name="connsiteY3" fmla="*/ 799 h 55516"/>
                  <a:gd name="connsiteX4" fmla="*/ 41318 w 43295"/>
                  <a:gd name="connsiteY4" fmla="*/ 34349 h 5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5" h="55516">
                    <a:moveTo>
                      <a:pt x="41318" y="34349"/>
                    </a:moveTo>
                    <a:cubicBezTo>
                      <a:pt x="36332" y="49216"/>
                      <a:pt x="23474" y="58365"/>
                      <a:pt x="12625" y="54713"/>
                    </a:cubicBezTo>
                    <a:cubicBezTo>
                      <a:pt x="1758" y="51078"/>
                      <a:pt x="-3008" y="36066"/>
                      <a:pt x="1978" y="21181"/>
                    </a:cubicBezTo>
                    <a:cubicBezTo>
                      <a:pt x="6946" y="6278"/>
                      <a:pt x="19803" y="-2836"/>
                      <a:pt x="30670" y="799"/>
                    </a:cubicBezTo>
                    <a:cubicBezTo>
                      <a:pt x="41537" y="4433"/>
                      <a:pt x="46304" y="19446"/>
                      <a:pt x="41318" y="34349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816CCD82-2C4F-1DAF-4386-AA14D2D62034}"/>
                  </a:ext>
                </a:extLst>
              </p:cNvPr>
              <p:cNvSpPr/>
              <p:nvPr/>
            </p:nvSpPr>
            <p:spPr>
              <a:xfrm>
                <a:off x="9948612" y="3315789"/>
                <a:ext cx="43287" cy="55527"/>
              </a:xfrm>
              <a:custGeom>
                <a:avLst/>
                <a:gdLst>
                  <a:gd name="connsiteX0" fmla="*/ 41307 w 43287"/>
                  <a:gd name="connsiteY0" fmla="*/ 34366 h 55527"/>
                  <a:gd name="connsiteX1" fmla="*/ 12632 w 43287"/>
                  <a:gd name="connsiteY1" fmla="*/ 54730 h 55527"/>
                  <a:gd name="connsiteX2" fmla="*/ 1967 w 43287"/>
                  <a:gd name="connsiteY2" fmla="*/ 21198 h 55527"/>
                  <a:gd name="connsiteX3" fmla="*/ 30677 w 43287"/>
                  <a:gd name="connsiteY3" fmla="*/ 797 h 55527"/>
                  <a:gd name="connsiteX4" fmla="*/ 41307 w 43287"/>
                  <a:gd name="connsiteY4" fmla="*/ 34366 h 5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87" h="55527">
                    <a:moveTo>
                      <a:pt x="41307" y="34366"/>
                    </a:moveTo>
                    <a:cubicBezTo>
                      <a:pt x="36321" y="49233"/>
                      <a:pt x="23481" y="58365"/>
                      <a:pt x="12632" y="54730"/>
                    </a:cubicBezTo>
                    <a:cubicBezTo>
                      <a:pt x="1766" y="51096"/>
                      <a:pt x="-3001" y="36065"/>
                      <a:pt x="1967" y="21198"/>
                    </a:cubicBezTo>
                    <a:cubicBezTo>
                      <a:pt x="6970" y="6295"/>
                      <a:pt x="19792" y="-2837"/>
                      <a:pt x="30677" y="797"/>
                    </a:cubicBezTo>
                    <a:cubicBezTo>
                      <a:pt x="41544" y="4432"/>
                      <a:pt x="46293" y="19463"/>
                      <a:pt x="41307" y="34366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2B2FDE89-D957-D2A9-C47F-AACF690E2F6D}"/>
                  </a:ext>
                </a:extLst>
              </p:cNvPr>
              <p:cNvSpPr/>
              <p:nvPr/>
            </p:nvSpPr>
            <p:spPr>
              <a:xfrm>
                <a:off x="9798949" y="3775765"/>
                <a:ext cx="43276" cy="55514"/>
              </a:xfrm>
              <a:custGeom>
                <a:avLst/>
                <a:gdLst>
                  <a:gd name="connsiteX0" fmla="*/ 41299 w 43276"/>
                  <a:gd name="connsiteY0" fmla="*/ 34342 h 55514"/>
                  <a:gd name="connsiteX1" fmla="*/ 12625 w 43276"/>
                  <a:gd name="connsiteY1" fmla="*/ 54724 h 55514"/>
                  <a:gd name="connsiteX2" fmla="*/ 1978 w 43276"/>
                  <a:gd name="connsiteY2" fmla="*/ 21174 h 55514"/>
                  <a:gd name="connsiteX3" fmla="*/ 30670 w 43276"/>
                  <a:gd name="connsiteY3" fmla="*/ 792 h 55514"/>
                  <a:gd name="connsiteX4" fmla="*/ 41299 w 43276"/>
                  <a:gd name="connsiteY4" fmla="*/ 34342 h 5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76" h="55514">
                    <a:moveTo>
                      <a:pt x="41299" y="34342"/>
                    </a:moveTo>
                    <a:cubicBezTo>
                      <a:pt x="36313" y="49209"/>
                      <a:pt x="23474" y="58340"/>
                      <a:pt x="12625" y="54724"/>
                    </a:cubicBezTo>
                    <a:cubicBezTo>
                      <a:pt x="1758" y="51090"/>
                      <a:pt x="-3008" y="36059"/>
                      <a:pt x="1978" y="21174"/>
                    </a:cubicBezTo>
                    <a:cubicBezTo>
                      <a:pt x="6945" y="6289"/>
                      <a:pt x="19785" y="-2825"/>
                      <a:pt x="30670" y="792"/>
                    </a:cubicBezTo>
                    <a:cubicBezTo>
                      <a:pt x="41518" y="4426"/>
                      <a:pt x="46285" y="19439"/>
                      <a:pt x="41299" y="34342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9935F817-64C9-3368-C762-3FE93ECC6DB8}"/>
                  </a:ext>
                </a:extLst>
              </p:cNvPr>
              <p:cNvSpPr/>
              <p:nvPr/>
            </p:nvSpPr>
            <p:spPr>
              <a:xfrm>
                <a:off x="10072772" y="3612992"/>
                <a:ext cx="43298" cy="55510"/>
              </a:xfrm>
              <a:custGeom>
                <a:avLst/>
                <a:gdLst>
                  <a:gd name="connsiteX0" fmla="*/ 41321 w 43298"/>
                  <a:gd name="connsiteY0" fmla="*/ 34331 h 55510"/>
                  <a:gd name="connsiteX1" fmla="*/ 12611 w 43298"/>
                  <a:gd name="connsiteY1" fmla="*/ 54713 h 55510"/>
                  <a:gd name="connsiteX2" fmla="*/ 1981 w 43298"/>
                  <a:gd name="connsiteY2" fmla="*/ 21162 h 55510"/>
                  <a:gd name="connsiteX3" fmla="*/ 30655 w 43298"/>
                  <a:gd name="connsiteY3" fmla="*/ 799 h 55510"/>
                  <a:gd name="connsiteX4" fmla="*/ 41321 w 43298"/>
                  <a:gd name="connsiteY4" fmla="*/ 34331 h 5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98" h="55510">
                    <a:moveTo>
                      <a:pt x="41321" y="34331"/>
                    </a:moveTo>
                    <a:cubicBezTo>
                      <a:pt x="36335" y="49215"/>
                      <a:pt x="23477" y="58347"/>
                      <a:pt x="12611" y="54713"/>
                    </a:cubicBezTo>
                    <a:cubicBezTo>
                      <a:pt x="1744" y="51078"/>
                      <a:pt x="-3005" y="36047"/>
                      <a:pt x="1981" y="21162"/>
                    </a:cubicBezTo>
                    <a:cubicBezTo>
                      <a:pt x="6968" y="6278"/>
                      <a:pt x="19807" y="-2836"/>
                      <a:pt x="30655" y="799"/>
                    </a:cubicBezTo>
                    <a:cubicBezTo>
                      <a:pt x="41540" y="4433"/>
                      <a:pt x="46307" y="19446"/>
                      <a:pt x="41321" y="34331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E97634C6-85F7-8F81-C640-570474EB8BC7}"/>
                  </a:ext>
                </a:extLst>
              </p:cNvPr>
              <p:cNvSpPr/>
              <p:nvPr/>
            </p:nvSpPr>
            <p:spPr>
              <a:xfrm>
                <a:off x="9732094" y="3635074"/>
                <a:ext cx="43278" cy="55521"/>
              </a:xfrm>
              <a:custGeom>
                <a:avLst/>
                <a:gdLst>
                  <a:gd name="connsiteX0" fmla="*/ 41309 w 43278"/>
                  <a:gd name="connsiteY0" fmla="*/ 34330 h 55521"/>
                  <a:gd name="connsiteX1" fmla="*/ 12617 w 43278"/>
                  <a:gd name="connsiteY1" fmla="*/ 54730 h 55521"/>
                  <a:gd name="connsiteX2" fmla="*/ 1970 w 43278"/>
                  <a:gd name="connsiteY2" fmla="*/ 21180 h 55521"/>
                  <a:gd name="connsiteX3" fmla="*/ 30662 w 43278"/>
                  <a:gd name="connsiteY3" fmla="*/ 798 h 55521"/>
                  <a:gd name="connsiteX4" fmla="*/ 41309 w 43278"/>
                  <a:gd name="connsiteY4" fmla="*/ 34330 h 5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78" h="55521">
                    <a:moveTo>
                      <a:pt x="41309" y="34330"/>
                    </a:moveTo>
                    <a:cubicBezTo>
                      <a:pt x="36323" y="49233"/>
                      <a:pt x="23484" y="58346"/>
                      <a:pt x="12617" y="54730"/>
                    </a:cubicBezTo>
                    <a:cubicBezTo>
                      <a:pt x="1751" y="51096"/>
                      <a:pt x="-2998" y="36065"/>
                      <a:pt x="1970" y="21180"/>
                    </a:cubicBezTo>
                    <a:cubicBezTo>
                      <a:pt x="6956" y="6295"/>
                      <a:pt x="19795" y="-2837"/>
                      <a:pt x="30662" y="798"/>
                    </a:cubicBezTo>
                    <a:cubicBezTo>
                      <a:pt x="41528" y="4432"/>
                      <a:pt x="46277" y="19445"/>
                      <a:pt x="41309" y="34330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D01BFED5-6EE9-B1E6-3C55-00901C9733D5}"/>
                  </a:ext>
                </a:extLst>
              </p:cNvPr>
              <p:cNvSpPr/>
              <p:nvPr/>
            </p:nvSpPr>
            <p:spPr>
              <a:xfrm>
                <a:off x="9929359" y="3701079"/>
                <a:ext cx="43304" cy="55516"/>
              </a:xfrm>
              <a:custGeom>
                <a:avLst/>
                <a:gdLst>
                  <a:gd name="connsiteX0" fmla="*/ 41327 w 43304"/>
                  <a:gd name="connsiteY0" fmla="*/ 34348 h 55516"/>
                  <a:gd name="connsiteX1" fmla="*/ 12635 w 43304"/>
                  <a:gd name="connsiteY1" fmla="*/ 54712 h 55516"/>
                  <a:gd name="connsiteX2" fmla="*/ 1970 w 43304"/>
                  <a:gd name="connsiteY2" fmla="*/ 21180 h 55516"/>
                  <a:gd name="connsiteX3" fmla="*/ 30662 w 43304"/>
                  <a:gd name="connsiteY3" fmla="*/ 798 h 55516"/>
                  <a:gd name="connsiteX4" fmla="*/ 41327 w 43304"/>
                  <a:gd name="connsiteY4" fmla="*/ 34348 h 5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04" h="55516">
                    <a:moveTo>
                      <a:pt x="41327" y="34348"/>
                    </a:moveTo>
                    <a:cubicBezTo>
                      <a:pt x="36341" y="49233"/>
                      <a:pt x="23484" y="58364"/>
                      <a:pt x="12635" y="54712"/>
                    </a:cubicBezTo>
                    <a:cubicBezTo>
                      <a:pt x="1750" y="51077"/>
                      <a:pt x="-2999" y="36065"/>
                      <a:pt x="1970" y="21180"/>
                    </a:cubicBezTo>
                    <a:cubicBezTo>
                      <a:pt x="6956" y="6295"/>
                      <a:pt x="19795" y="-2837"/>
                      <a:pt x="30662" y="798"/>
                    </a:cubicBezTo>
                    <a:cubicBezTo>
                      <a:pt x="41547" y="4432"/>
                      <a:pt x="46313" y="19463"/>
                      <a:pt x="41327" y="34348"/>
                    </a:cubicBezTo>
                    <a:close/>
                  </a:path>
                </a:pathLst>
              </a:custGeom>
              <a:solidFill>
                <a:srgbClr val="C9514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D615606E-5590-4713-D92F-23B5E431F4D7}"/>
                  </a:ext>
                </a:extLst>
              </p:cNvPr>
              <p:cNvSpPr/>
              <p:nvPr/>
            </p:nvSpPr>
            <p:spPr>
              <a:xfrm>
                <a:off x="9578977" y="3163665"/>
                <a:ext cx="261307" cy="771045"/>
              </a:xfrm>
              <a:custGeom>
                <a:avLst/>
                <a:gdLst>
                  <a:gd name="connsiteX0" fmla="*/ 67732 w 261307"/>
                  <a:gd name="connsiteY0" fmla="*/ 463367 h 771045"/>
                  <a:gd name="connsiteX1" fmla="*/ 132348 w 261307"/>
                  <a:gd name="connsiteY1" fmla="*/ 0 h 771045"/>
                  <a:gd name="connsiteX2" fmla="*/ 127307 w 261307"/>
                  <a:gd name="connsiteY2" fmla="*/ 2484 h 771045"/>
                  <a:gd name="connsiteX3" fmla="*/ 13397 w 261307"/>
                  <a:gd name="connsiteY3" fmla="*/ 180701 h 771045"/>
                  <a:gd name="connsiteX4" fmla="*/ 211320 w 261307"/>
                  <a:gd name="connsiteY4" fmla="*/ 768772 h 771045"/>
                  <a:gd name="connsiteX5" fmla="*/ 261308 w 261307"/>
                  <a:gd name="connsiteY5" fmla="*/ 767457 h 771045"/>
                  <a:gd name="connsiteX6" fmla="*/ 67732 w 261307"/>
                  <a:gd name="connsiteY6" fmla="*/ 463367 h 77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307" h="771045">
                    <a:moveTo>
                      <a:pt x="67732" y="463367"/>
                    </a:moveTo>
                    <a:cubicBezTo>
                      <a:pt x="8356" y="293205"/>
                      <a:pt x="38473" y="148995"/>
                      <a:pt x="132348" y="0"/>
                    </a:cubicBezTo>
                    <a:cubicBezTo>
                      <a:pt x="130686" y="858"/>
                      <a:pt x="128951" y="1552"/>
                      <a:pt x="127307" y="2484"/>
                    </a:cubicBezTo>
                    <a:cubicBezTo>
                      <a:pt x="71512" y="33569"/>
                      <a:pt x="34254" y="91866"/>
                      <a:pt x="13397" y="180701"/>
                    </a:cubicBezTo>
                    <a:cubicBezTo>
                      <a:pt x="-51804" y="458326"/>
                      <a:pt x="138320" y="744335"/>
                      <a:pt x="211320" y="768772"/>
                    </a:cubicBezTo>
                    <a:cubicBezTo>
                      <a:pt x="221639" y="772224"/>
                      <a:pt x="239081" y="771712"/>
                      <a:pt x="261308" y="767457"/>
                    </a:cubicBezTo>
                    <a:cubicBezTo>
                      <a:pt x="156913" y="691169"/>
                      <a:pt x="113007" y="593021"/>
                      <a:pt x="67732" y="463367"/>
                    </a:cubicBezTo>
                    <a:close/>
                  </a:path>
                </a:pathLst>
              </a:custGeom>
              <a:solidFill>
                <a:srgbClr val="AD99A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6B62E417-69BB-5CF8-BAB8-C7A9DFB32967}"/>
                  </a:ext>
                </a:extLst>
              </p:cNvPr>
              <p:cNvSpPr/>
              <p:nvPr/>
            </p:nvSpPr>
            <p:spPr>
              <a:xfrm>
                <a:off x="9612208" y="2974270"/>
                <a:ext cx="360542" cy="214746"/>
              </a:xfrm>
              <a:custGeom>
                <a:avLst/>
                <a:gdLst>
                  <a:gd name="connsiteX0" fmla="*/ 360543 w 360542"/>
                  <a:gd name="connsiteY0" fmla="*/ 55212 h 214746"/>
                  <a:gd name="connsiteX1" fmla="*/ 83045 w 360542"/>
                  <a:gd name="connsiteY1" fmla="*/ 93822 h 214746"/>
                  <a:gd name="connsiteX2" fmla="*/ 0 w 360542"/>
                  <a:gd name="connsiteY2" fmla="*/ 153544 h 214746"/>
                  <a:gd name="connsiteX3" fmla="*/ 307706 w 360542"/>
                  <a:gd name="connsiteY3" fmla="*/ 132212 h 214746"/>
                  <a:gd name="connsiteX4" fmla="*/ 360543 w 360542"/>
                  <a:gd name="connsiteY4" fmla="*/ 55212 h 21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542" h="214746">
                    <a:moveTo>
                      <a:pt x="360543" y="55212"/>
                    </a:moveTo>
                    <a:cubicBezTo>
                      <a:pt x="242633" y="-44160"/>
                      <a:pt x="169158" y="4056"/>
                      <a:pt x="83045" y="93822"/>
                    </a:cubicBezTo>
                    <a:cubicBezTo>
                      <a:pt x="63137" y="114569"/>
                      <a:pt x="23176" y="136851"/>
                      <a:pt x="0" y="153544"/>
                    </a:cubicBezTo>
                    <a:cubicBezTo>
                      <a:pt x="93711" y="238835"/>
                      <a:pt x="232241" y="237922"/>
                      <a:pt x="307706" y="132212"/>
                    </a:cubicBezTo>
                    <a:cubicBezTo>
                      <a:pt x="329695" y="101365"/>
                      <a:pt x="340836" y="88525"/>
                      <a:pt x="360543" y="55212"/>
                    </a:cubicBezTo>
                    <a:close/>
                  </a:path>
                </a:pathLst>
              </a:custGeom>
              <a:solidFill>
                <a:srgbClr val="BBC15D"/>
              </a:solidFill>
              <a:ln w="82502" cap="rnd">
                <a:solidFill>
                  <a:srgbClr val="A4AE5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D7485EB7-8325-9123-F48D-F95327B032D3}"/>
                  </a:ext>
                </a:extLst>
              </p:cNvPr>
              <p:cNvSpPr/>
              <p:nvPr/>
            </p:nvSpPr>
            <p:spPr>
              <a:xfrm>
                <a:off x="10196187" y="3105076"/>
                <a:ext cx="232972" cy="297192"/>
              </a:xfrm>
              <a:custGeom>
                <a:avLst/>
                <a:gdLst>
                  <a:gd name="connsiteX0" fmla="*/ 4220 w 232972"/>
                  <a:gd name="connsiteY0" fmla="*/ 584 h 297192"/>
                  <a:gd name="connsiteX1" fmla="*/ 202600 w 232972"/>
                  <a:gd name="connsiteY1" fmla="*/ 198434 h 297192"/>
                  <a:gd name="connsiteX2" fmla="*/ 232972 w 232972"/>
                  <a:gd name="connsiteY2" fmla="*/ 296108 h 297192"/>
                  <a:gd name="connsiteX3" fmla="*/ 74 w 232972"/>
                  <a:gd name="connsiteY3" fmla="*/ 93874 h 297192"/>
                  <a:gd name="connsiteX4" fmla="*/ 4220 w 232972"/>
                  <a:gd name="connsiteY4" fmla="*/ 584 h 29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72" h="297192">
                    <a:moveTo>
                      <a:pt x="4220" y="584"/>
                    </a:moveTo>
                    <a:cubicBezTo>
                      <a:pt x="158201" y="-7799"/>
                      <a:pt x="187861" y="74917"/>
                      <a:pt x="202600" y="198434"/>
                    </a:cubicBezTo>
                    <a:cubicBezTo>
                      <a:pt x="206015" y="226998"/>
                      <a:pt x="224516" y="268822"/>
                      <a:pt x="232972" y="296108"/>
                    </a:cubicBezTo>
                    <a:cubicBezTo>
                      <a:pt x="106789" y="307815"/>
                      <a:pt x="-3268" y="223729"/>
                      <a:pt x="74" y="93874"/>
                    </a:cubicBezTo>
                    <a:cubicBezTo>
                      <a:pt x="1078" y="56014"/>
                      <a:pt x="-90" y="39047"/>
                      <a:pt x="4220" y="584"/>
                    </a:cubicBezTo>
                    <a:close/>
                  </a:path>
                </a:pathLst>
              </a:custGeom>
              <a:solidFill>
                <a:srgbClr val="BBC15D"/>
              </a:solidFill>
              <a:ln w="82502" cap="rnd">
                <a:solidFill>
                  <a:srgbClr val="A4AE5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ABB8F47D-0007-72BB-E4D5-1F46932F264A}"/>
                  </a:ext>
                </a:extLst>
              </p:cNvPr>
              <p:cNvSpPr/>
              <p:nvPr/>
            </p:nvSpPr>
            <p:spPr>
              <a:xfrm>
                <a:off x="9803393" y="3006051"/>
                <a:ext cx="271419" cy="336615"/>
              </a:xfrm>
              <a:custGeom>
                <a:avLst/>
                <a:gdLst>
                  <a:gd name="connsiteX0" fmla="*/ 125854 w 271419"/>
                  <a:gd name="connsiteY0" fmla="*/ 5460 h 336615"/>
                  <a:gd name="connsiteX1" fmla="*/ 24272 w 271419"/>
                  <a:gd name="connsiteY1" fmla="*/ 132775 h 336615"/>
                  <a:gd name="connsiteX2" fmla="*/ 15049 w 271419"/>
                  <a:gd name="connsiteY2" fmla="*/ 251708 h 336615"/>
                  <a:gd name="connsiteX3" fmla="*/ 0 w 271419"/>
                  <a:gd name="connsiteY3" fmla="*/ 336616 h 336615"/>
                  <a:gd name="connsiteX4" fmla="*/ 92268 w 271419"/>
                  <a:gd name="connsiteY4" fmla="*/ 301221 h 336615"/>
                  <a:gd name="connsiteX5" fmla="*/ 188973 w 271419"/>
                  <a:gd name="connsiteY5" fmla="*/ 248567 h 336615"/>
                  <a:gd name="connsiteX6" fmla="*/ 271361 w 271419"/>
                  <a:gd name="connsiteY6" fmla="*/ 86002 h 336615"/>
                  <a:gd name="connsiteX7" fmla="*/ 213301 w 271419"/>
                  <a:gd name="connsiteY7" fmla="*/ 20344 h 336615"/>
                  <a:gd name="connsiteX8" fmla="*/ 125854 w 271419"/>
                  <a:gd name="connsiteY8" fmla="*/ 5460 h 336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1419" h="336615">
                    <a:moveTo>
                      <a:pt x="125854" y="5460"/>
                    </a:moveTo>
                    <a:cubicBezTo>
                      <a:pt x="73639" y="30225"/>
                      <a:pt x="39175" y="79446"/>
                      <a:pt x="24272" y="132775"/>
                    </a:cubicBezTo>
                    <a:cubicBezTo>
                      <a:pt x="12126" y="176152"/>
                      <a:pt x="23596" y="207200"/>
                      <a:pt x="15049" y="251708"/>
                    </a:cubicBezTo>
                    <a:cubicBezTo>
                      <a:pt x="10866" y="273278"/>
                      <a:pt x="10118" y="306444"/>
                      <a:pt x="0" y="336616"/>
                    </a:cubicBezTo>
                    <a:cubicBezTo>
                      <a:pt x="32929" y="330041"/>
                      <a:pt x="65474" y="313732"/>
                      <a:pt x="92268" y="301221"/>
                    </a:cubicBezTo>
                    <a:cubicBezTo>
                      <a:pt x="128850" y="284145"/>
                      <a:pt x="160008" y="266301"/>
                      <a:pt x="188973" y="248567"/>
                    </a:cubicBezTo>
                    <a:cubicBezTo>
                      <a:pt x="237738" y="218669"/>
                      <a:pt x="273059" y="141359"/>
                      <a:pt x="271361" y="86002"/>
                    </a:cubicBezTo>
                    <a:cubicBezTo>
                      <a:pt x="270557" y="59100"/>
                      <a:pt x="237865" y="38224"/>
                      <a:pt x="213301" y="20344"/>
                    </a:cubicBezTo>
                    <a:cubicBezTo>
                      <a:pt x="188883" y="2537"/>
                      <a:pt x="151168" y="-6558"/>
                      <a:pt x="125854" y="5460"/>
                    </a:cubicBezTo>
                    <a:close/>
                  </a:path>
                </a:pathLst>
              </a:custGeom>
              <a:solidFill>
                <a:srgbClr val="BBC15D"/>
              </a:solidFill>
              <a:ln w="82502" cap="rnd">
                <a:solidFill>
                  <a:srgbClr val="A4AE5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BCB55188-B5F7-AD8E-3269-A128EE1E6EF1}"/>
                  </a:ext>
                </a:extLst>
              </p:cNvPr>
              <p:cNvSpPr/>
              <p:nvPr/>
            </p:nvSpPr>
            <p:spPr>
              <a:xfrm>
                <a:off x="9999535" y="3060424"/>
                <a:ext cx="226592" cy="381506"/>
              </a:xfrm>
              <a:custGeom>
                <a:avLst/>
                <a:gdLst>
                  <a:gd name="connsiteX0" fmla="*/ 210406 w 226592"/>
                  <a:gd name="connsiteY0" fmla="*/ 46277 h 381506"/>
                  <a:gd name="connsiteX1" fmla="*/ 207338 w 226592"/>
                  <a:gd name="connsiteY1" fmla="*/ 209116 h 381506"/>
                  <a:gd name="connsiteX2" fmla="*/ 138503 w 226592"/>
                  <a:gd name="connsiteY2" fmla="*/ 306571 h 381506"/>
                  <a:gd name="connsiteX3" fmla="*/ 95875 w 226592"/>
                  <a:gd name="connsiteY3" fmla="*/ 381506 h 381506"/>
                  <a:gd name="connsiteX4" fmla="*/ 47458 w 226592"/>
                  <a:gd name="connsiteY4" fmla="*/ 295375 h 381506"/>
                  <a:gd name="connsiteX5" fmla="*/ 6639 w 226592"/>
                  <a:gd name="connsiteY5" fmla="*/ 193099 h 381506"/>
                  <a:gd name="connsiteX6" fmla="*/ 46983 w 226592"/>
                  <a:gd name="connsiteY6" fmla="*/ 15375 h 381506"/>
                  <a:gd name="connsiteX7" fmla="*/ 133590 w 226592"/>
                  <a:gd name="connsiteY7" fmla="*/ 1897 h 381506"/>
                  <a:gd name="connsiteX8" fmla="*/ 210406 w 226592"/>
                  <a:gd name="connsiteY8" fmla="*/ 46277 h 38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592" h="381506">
                    <a:moveTo>
                      <a:pt x="210406" y="46277"/>
                    </a:moveTo>
                    <a:cubicBezTo>
                      <a:pt x="234770" y="98676"/>
                      <a:pt x="229894" y="158580"/>
                      <a:pt x="207338" y="209116"/>
                    </a:cubicBezTo>
                    <a:cubicBezTo>
                      <a:pt x="188965" y="250264"/>
                      <a:pt x="160327" y="266847"/>
                      <a:pt x="138503" y="306571"/>
                    </a:cubicBezTo>
                    <a:cubicBezTo>
                      <a:pt x="127946" y="325802"/>
                      <a:pt x="107363" y="351828"/>
                      <a:pt x="95875" y="381506"/>
                    </a:cubicBezTo>
                    <a:cubicBezTo>
                      <a:pt x="74726" y="355408"/>
                      <a:pt x="60097" y="322113"/>
                      <a:pt x="47458" y="295375"/>
                    </a:cubicBezTo>
                    <a:cubicBezTo>
                      <a:pt x="30199" y="258866"/>
                      <a:pt x="17616" y="225261"/>
                      <a:pt x="6639" y="193099"/>
                    </a:cubicBezTo>
                    <a:cubicBezTo>
                      <a:pt x="-11825" y="138965"/>
                      <a:pt x="10347" y="56888"/>
                      <a:pt x="46983" y="15375"/>
                    </a:cubicBezTo>
                    <a:cubicBezTo>
                      <a:pt x="64772" y="-4788"/>
                      <a:pt x="103290" y="-21"/>
                      <a:pt x="133590" y="1897"/>
                    </a:cubicBezTo>
                    <a:cubicBezTo>
                      <a:pt x="163743" y="3796"/>
                      <a:pt x="198590" y="20854"/>
                      <a:pt x="210406" y="46277"/>
                    </a:cubicBezTo>
                    <a:close/>
                  </a:path>
                </a:pathLst>
              </a:custGeom>
              <a:solidFill>
                <a:srgbClr val="BBC15D"/>
              </a:solidFill>
              <a:ln w="82502" cap="rnd">
                <a:solidFill>
                  <a:srgbClr val="A4AE5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A99FCB22-1FA8-CA93-17A8-ED7768BCBBA4}"/>
                  </a:ext>
                </a:extLst>
              </p:cNvPr>
              <p:cNvSpPr/>
              <p:nvPr/>
            </p:nvSpPr>
            <p:spPr>
              <a:xfrm>
                <a:off x="9762153" y="3015572"/>
                <a:ext cx="86715" cy="44282"/>
              </a:xfrm>
              <a:custGeom>
                <a:avLst/>
                <a:gdLst>
                  <a:gd name="connsiteX0" fmla="*/ 0 w 86715"/>
                  <a:gd name="connsiteY0" fmla="*/ 44283 h 44282"/>
                  <a:gd name="connsiteX1" fmla="*/ 86716 w 86715"/>
                  <a:gd name="connsiteY1" fmla="*/ 158 h 4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715" h="44282">
                    <a:moveTo>
                      <a:pt x="0" y="44283"/>
                    </a:moveTo>
                    <a:cubicBezTo>
                      <a:pt x="17752" y="26713"/>
                      <a:pt x="57604" y="-2399"/>
                      <a:pt x="86716" y="158"/>
                    </a:cubicBezTo>
                  </a:path>
                </a:pathLst>
              </a:custGeom>
              <a:noFill/>
              <a:ln w="61876" cap="rnd">
                <a:solidFill>
                  <a:srgbClr val="AD99A4">
                    <a:alpha val="30000"/>
                  </a:srgbClr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7E7CB4C9-7F78-3224-72DE-0625750F9AF2}"/>
                  </a:ext>
                </a:extLst>
              </p:cNvPr>
              <p:cNvSpPr/>
              <p:nvPr/>
            </p:nvSpPr>
            <p:spPr>
              <a:xfrm>
                <a:off x="9887807" y="3053809"/>
                <a:ext cx="74899" cy="62096"/>
              </a:xfrm>
              <a:custGeom>
                <a:avLst/>
                <a:gdLst>
                  <a:gd name="connsiteX0" fmla="*/ 0 w 74899"/>
                  <a:gd name="connsiteY0" fmla="*/ 62096 h 62096"/>
                  <a:gd name="connsiteX1" fmla="*/ 74900 w 74899"/>
                  <a:gd name="connsiteY1" fmla="*/ 0 h 6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899" h="62096">
                    <a:moveTo>
                      <a:pt x="0" y="62096"/>
                    </a:moveTo>
                    <a:cubicBezTo>
                      <a:pt x="13442" y="41075"/>
                      <a:pt x="45952" y="3908"/>
                      <a:pt x="74900" y="0"/>
                    </a:cubicBezTo>
                  </a:path>
                </a:pathLst>
              </a:custGeom>
              <a:noFill/>
              <a:ln w="61876" cap="rnd">
                <a:solidFill>
                  <a:srgbClr val="AD99A4">
                    <a:alpha val="30000"/>
                  </a:srgbClr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E43B8534-815B-70B7-8D49-BA45B177CEA0}"/>
                  </a:ext>
                </a:extLst>
              </p:cNvPr>
              <p:cNvSpPr/>
              <p:nvPr/>
            </p:nvSpPr>
            <p:spPr>
              <a:xfrm>
                <a:off x="10283141" y="3160889"/>
                <a:ext cx="57329" cy="78606"/>
              </a:xfrm>
              <a:custGeom>
                <a:avLst/>
                <a:gdLst>
                  <a:gd name="connsiteX0" fmla="*/ 57330 w 57329"/>
                  <a:gd name="connsiteY0" fmla="*/ 78607 h 78606"/>
                  <a:gd name="connsiteX1" fmla="*/ 0 w 57329"/>
                  <a:gd name="connsiteY1" fmla="*/ 0 h 7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329" h="78606">
                    <a:moveTo>
                      <a:pt x="57330" y="78607"/>
                    </a:moveTo>
                    <a:cubicBezTo>
                      <a:pt x="49477" y="54919"/>
                      <a:pt x="27122" y="10922"/>
                      <a:pt x="0" y="0"/>
                    </a:cubicBezTo>
                  </a:path>
                </a:pathLst>
              </a:custGeom>
              <a:noFill/>
              <a:ln w="61876" cap="rnd">
                <a:solidFill>
                  <a:srgbClr val="AD99A4">
                    <a:alpha val="30000"/>
                  </a:srgbClr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1" name="图形 10">
              <a:extLst>
                <a:ext uri="{FF2B5EF4-FFF2-40B4-BE49-F238E27FC236}">
                  <a16:creationId xmlns:a16="http://schemas.microsoft.com/office/drawing/2014/main" id="{B5BC8BB9-8821-32C3-E96F-25B1D2944BBF}"/>
                </a:ext>
              </a:extLst>
            </p:cNvPr>
            <p:cNvGrpSpPr/>
            <p:nvPr/>
          </p:nvGrpSpPr>
          <p:grpSpPr>
            <a:xfrm>
              <a:off x="9694088" y="3435378"/>
              <a:ext cx="434155" cy="194881"/>
              <a:chOff x="9694088" y="3435378"/>
              <a:chExt cx="434155" cy="194881"/>
            </a:xfrm>
          </p:grpSpPr>
          <p:grpSp>
            <p:nvGrpSpPr>
              <p:cNvPr id="512" name="图形 10">
                <a:extLst>
                  <a:ext uri="{FF2B5EF4-FFF2-40B4-BE49-F238E27FC236}">
                    <a16:creationId xmlns:a16="http://schemas.microsoft.com/office/drawing/2014/main" id="{8F4F2FB3-D981-48E3-B84B-0BC8E084CD1C}"/>
                  </a:ext>
                </a:extLst>
              </p:cNvPr>
              <p:cNvGrpSpPr/>
              <p:nvPr/>
            </p:nvGrpSpPr>
            <p:grpSpPr>
              <a:xfrm>
                <a:off x="10053718" y="3555710"/>
                <a:ext cx="74526" cy="74548"/>
                <a:chOff x="10053718" y="3555710"/>
                <a:chExt cx="74526" cy="74548"/>
              </a:xfrm>
            </p:grpSpPr>
            <p:sp>
              <p:nvSpPr>
                <p:cNvPr id="513" name="任意多边形: 形状 512">
                  <a:extLst>
                    <a:ext uri="{FF2B5EF4-FFF2-40B4-BE49-F238E27FC236}">
                      <a16:creationId xmlns:a16="http://schemas.microsoft.com/office/drawing/2014/main" id="{D0F4C64D-3EC0-55F1-9D30-7DD66D21B8D8}"/>
                    </a:ext>
                  </a:extLst>
                </p:cNvPr>
                <p:cNvSpPr/>
                <p:nvPr/>
              </p:nvSpPr>
              <p:spPr>
                <a:xfrm>
                  <a:off x="10053718" y="3555710"/>
                  <a:ext cx="74526" cy="74548"/>
                </a:xfrm>
                <a:custGeom>
                  <a:avLst/>
                  <a:gdLst>
                    <a:gd name="connsiteX0" fmla="*/ 72594 w 74526"/>
                    <a:gd name="connsiteY0" fmla="*/ 49096 h 74548"/>
                    <a:gd name="connsiteX1" fmla="*/ 25437 w 74526"/>
                    <a:gd name="connsiteY1" fmla="*/ 72619 h 74548"/>
                    <a:gd name="connsiteX2" fmla="*/ 1932 w 74526"/>
                    <a:gd name="connsiteY2" fmla="*/ 25444 h 74548"/>
                    <a:gd name="connsiteX3" fmla="*/ 49107 w 74526"/>
                    <a:gd name="connsiteY3" fmla="*/ 1939 h 74548"/>
                    <a:gd name="connsiteX4" fmla="*/ 72594 w 74526"/>
                    <a:gd name="connsiteY4" fmla="*/ 49096 h 74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526" h="74548">
                      <a:moveTo>
                        <a:pt x="72594" y="49096"/>
                      </a:moveTo>
                      <a:cubicBezTo>
                        <a:pt x="66074" y="68601"/>
                        <a:pt x="44961" y="79139"/>
                        <a:pt x="25437" y="72619"/>
                      </a:cubicBezTo>
                      <a:cubicBezTo>
                        <a:pt x="5932" y="66081"/>
                        <a:pt x="-4588" y="44968"/>
                        <a:pt x="1932" y="25444"/>
                      </a:cubicBezTo>
                      <a:cubicBezTo>
                        <a:pt x="8470" y="5939"/>
                        <a:pt x="29583" y="-4600"/>
                        <a:pt x="49107" y="1939"/>
                      </a:cubicBezTo>
                      <a:cubicBezTo>
                        <a:pt x="68594" y="8477"/>
                        <a:pt x="79114" y="29590"/>
                        <a:pt x="72594" y="49096"/>
                      </a:cubicBezTo>
                      <a:close/>
                    </a:path>
                  </a:pathLst>
                </a:custGeom>
                <a:solidFill>
                  <a:srgbClr val="876A6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4" name="任意多边形: 形状 513">
                  <a:extLst>
                    <a:ext uri="{FF2B5EF4-FFF2-40B4-BE49-F238E27FC236}">
                      <a16:creationId xmlns:a16="http://schemas.microsoft.com/office/drawing/2014/main" id="{DEE453EB-E439-6A30-C043-722A5F9A8269}"/>
                    </a:ext>
                  </a:extLst>
                </p:cNvPr>
                <p:cNvSpPr/>
                <p:nvPr/>
              </p:nvSpPr>
              <p:spPr>
                <a:xfrm>
                  <a:off x="10073438" y="3558649"/>
                  <a:ext cx="26520" cy="26517"/>
                </a:xfrm>
                <a:custGeom>
                  <a:avLst/>
                  <a:gdLst>
                    <a:gd name="connsiteX0" fmla="*/ 25825 w 26520"/>
                    <a:gd name="connsiteY0" fmla="*/ 17464 h 26517"/>
                    <a:gd name="connsiteX1" fmla="*/ 9041 w 26520"/>
                    <a:gd name="connsiteY1" fmla="*/ 25829 h 26517"/>
                    <a:gd name="connsiteX2" fmla="*/ 694 w 26520"/>
                    <a:gd name="connsiteY2" fmla="*/ 9063 h 26517"/>
                    <a:gd name="connsiteX3" fmla="*/ 17442 w 26520"/>
                    <a:gd name="connsiteY3" fmla="*/ 680 h 26517"/>
                    <a:gd name="connsiteX4" fmla="*/ 25825 w 26520"/>
                    <a:gd name="connsiteY4" fmla="*/ 17464 h 2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520" h="26517">
                      <a:moveTo>
                        <a:pt x="25825" y="17464"/>
                      </a:moveTo>
                      <a:cubicBezTo>
                        <a:pt x="23506" y="24423"/>
                        <a:pt x="15999" y="28148"/>
                        <a:pt x="9041" y="25829"/>
                      </a:cubicBezTo>
                      <a:cubicBezTo>
                        <a:pt x="2119" y="23509"/>
                        <a:pt x="-1643" y="16003"/>
                        <a:pt x="694" y="9063"/>
                      </a:cubicBezTo>
                      <a:cubicBezTo>
                        <a:pt x="3014" y="2104"/>
                        <a:pt x="10538" y="-1621"/>
                        <a:pt x="17442" y="680"/>
                      </a:cubicBezTo>
                      <a:cubicBezTo>
                        <a:pt x="24419" y="3018"/>
                        <a:pt x="28163" y="10506"/>
                        <a:pt x="25825" y="17464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5" name="图形 10">
                <a:extLst>
                  <a:ext uri="{FF2B5EF4-FFF2-40B4-BE49-F238E27FC236}">
                    <a16:creationId xmlns:a16="http://schemas.microsoft.com/office/drawing/2014/main" id="{1011FC27-14FE-85CF-6599-AF612EBE3C54}"/>
                  </a:ext>
                </a:extLst>
              </p:cNvPr>
              <p:cNvGrpSpPr/>
              <p:nvPr/>
            </p:nvGrpSpPr>
            <p:grpSpPr>
              <a:xfrm>
                <a:off x="9694088" y="3435378"/>
                <a:ext cx="74534" cy="74534"/>
                <a:chOff x="9694088" y="3435378"/>
                <a:chExt cx="74534" cy="74534"/>
              </a:xfrm>
            </p:grpSpPr>
            <p:sp>
              <p:nvSpPr>
                <p:cNvPr id="516" name="任意多边形: 形状 515">
                  <a:extLst>
                    <a:ext uri="{FF2B5EF4-FFF2-40B4-BE49-F238E27FC236}">
                      <a16:creationId xmlns:a16="http://schemas.microsoft.com/office/drawing/2014/main" id="{EE269504-C53E-C6BF-97A8-90EA4F32E5BC}"/>
                    </a:ext>
                  </a:extLst>
                </p:cNvPr>
                <p:cNvSpPr/>
                <p:nvPr/>
              </p:nvSpPr>
              <p:spPr>
                <a:xfrm>
                  <a:off x="9694088" y="3435378"/>
                  <a:ext cx="74534" cy="74534"/>
                </a:xfrm>
                <a:custGeom>
                  <a:avLst/>
                  <a:gdLst>
                    <a:gd name="connsiteX0" fmla="*/ 72594 w 74534"/>
                    <a:gd name="connsiteY0" fmla="*/ 49088 h 74534"/>
                    <a:gd name="connsiteX1" fmla="*/ 25437 w 74534"/>
                    <a:gd name="connsiteY1" fmla="*/ 72594 h 74534"/>
                    <a:gd name="connsiteX2" fmla="*/ 1932 w 74534"/>
                    <a:gd name="connsiteY2" fmla="*/ 25437 h 74534"/>
                    <a:gd name="connsiteX3" fmla="*/ 49088 w 74534"/>
                    <a:gd name="connsiteY3" fmla="*/ 1932 h 74534"/>
                    <a:gd name="connsiteX4" fmla="*/ 72594 w 74534"/>
                    <a:gd name="connsiteY4" fmla="*/ 49088 h 7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534" h="74534">
                      <a:moveTo>
                        <a:pt x="72594" y="49088"/>
                      </a:moveTo>
                      <a:cubicBezTo>
                        <a:pt x="66073" y="68612"/>
                        <a:pt x="44961" y="79132"/>
                        <a:pt x="25437" y="72594"/>
                      </a:cubicBezTo>
                      <a:cubicBezTo>
                        <a:pt x="5932" y="66074"/>
                        <a:pt x="-4589" y="44961"/>
                        <a:pt x="1932" y="25437"/>
                      </a:cubicBezTo>
                      <a:cubicBezTo>
                        <a:pt x="8452" y="5931"/>
                        <a:pt x="29565" y="-4588"/>
                        <a:pt x="49088" y="1932"/>
                      </a:cubicBezTo>
                      <a:cubicBezTo>
                        <a:pt x="68612" y="8470"/>
                        <a:pt x="79132" y="29583"/>
                        <a:pt x="72594" y="49088"/>
                      </a:cubicBezTo>
                      <a:close/>
                    </a:path>
                  </a:pathLst>
                </a:custGeom>
                <a:solidFill>
                  <a:srgbClr val="876A6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7" name="任意多边形: 形状 516">
                  <a:extLst>
                    <a:ext uri="{FF2B5EF4-FFF2-40B4-BE49-F238E27FC236}">
                      <a16:creationId xmlns:a16="http://schemas.microsoft.com/office/drawing/2014/main" id="{4D356DBB-79B9-C42F-2F20-8771DED5E390}"/>
                    </a:ext>
                  </a:extLst>
                </p:cNvPr>
                <p:cNvSpPr/>
                <p:nvPr/>
              </p:nvSpPr>
              <p:spPr>
                <a:xfrm>
                  <a:off x="9713816" y="3438303"/>
                  <a:ext cx="26513" cy="26524"/>
                </a:xfrm>
                <a:custGeom>
                  <a:avLst/>
                  <a:gdLst>
                    <a:gd name="connsiteX0" fmla="*/ 25818 w 26513"/>
                    <a:gd name="connsiteY0" fmla="*/ 17490 h 26524"/>
                    <a:gd name="connsiteX1" fmla="*/ 9052 w 26513"/>
                    <a:gd name="connsiteY1" fmla="*/ 25836 h 26524"/>
                    <a:gd name="connsiteX2" fmla="*/ 687 w 26513"/>
                    <a:gd name="connsiteY2" fmla="*/ 9070 h 26524"/>
                    <a:gd name="connsiteX3" fmla="*/ 17472 w 26513"/>
                    <a:gd name="connsiteY3" fmla="*/ 687 h 26524"/>
                    <a:gd name="connsiteX4" fmla="*/ 25818 w 26513"/>
                    <a:gd name="connsiteY4" fmla="*/ 17490 h 2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513" h="26524">
                      <a:moveTo>
                        <a:pt x="25818" y="17490"/>
                      </a:moveTo>
                      <a:cubicBezTo>
                        <a:pt x="23498" y="24430"/>
                        <a:pt x="16010" y="28155"/>
                        <a:pt x="9052" y="25836"/>
                      </a:cubicBezTo>
                      <a:cubicBezTo>
                        <a:pt x="2112" y="23516"/>
                        <a:pt x="-1632" y="16010"/>
                        <a:pt x="687" y="9070"/>
                      </a:cubicBezTo>
                      <a:cubicBezTo>
                        <a:pt x="3006" y="2111"/>
                        <a:pt x="10531" y="-1633"/>
                        <a:pt x="17472" y="687"/>
                      </a:cubicBezTo>
                      <a:cubicBezTo>
                        <a:pt x="24412" y="3025"/>
                        <a:pt x="28155" y="10531"/>
                        <a:pt x="25818" y="17490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A8B34ECB-929C-48BA-366F-25B05ED91EAD}"/>
                  </a:ext>
                </a:extLst>
              </p:cNvPr>
              <p:cNvSpPr/>
              <p:nvPr/>
            </p:nvSpPr>
            <p:spPr>
              <a:xfrm>
                <a:off x="9861607" y="3537449"/>
                <a:ext cx="69904" cy="47265"/>
              </a:xfrm>
              <a:custGeom>
                <a:avLst/>
                <a:gdLst>
                  <a:gd name="connsiteX0" fmla="*/ 69905 w 69904"/>
                  <a:gd name="connsiteY0" fmla="*/ 22775 h 47265"/>
                  <a:gd name="connsiteX1" fmla="*/ 24502 w 69904"/>
                  <a:gd name="connsiteY1" fmla="*/ 45403 h 47265"/>
                  <a:gd name="connsiteX2" fmla="*/ 1854 w 69904"/>
                  <a:gd name="connsiteY2" fmla="*/ 0 h 4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904" h="47265">
                    <a:moveTo>
                      <a:pt x="69905" y="22775"/>
                    </a:moveTo>
                    <a:cubicBezTo>
                      <a:pt x="63622" y="41550"/>
                      <a:pt x="43276" y="51686"/>
                      <a:pt x="24502" y="45403"/>
                    </a:cubicBezTo>
                    <a:cubicBezTo>
                      <a:pt x="5708" y="39121"/>
                      <a:pt x="-4410" y="18793"/>
                      <a:pt x="1854" y="0"/>
                    </a:cubicBezTo>
                  </a:path>
                </a:pathLst>
              </a:custGeom>
              <a:noFill/>
              <a:ln w="35422" cap="rnd">
                <a:solidFill>
                  <a:srgbClr val="876A6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19" name="图形 10">
            <a:extLst>
              <a:ext uri="{FF2B5EF4-FFF2-40B4-BE49-F238E27FC236}">
                <a16:creationId xmlns:a16="http://schemas.microsoft.com/office/drawing/2014/main" id="{30A4AA4F-8DAA-EB14-CABA-0090D0465D71}"/>
              </a:ext>
            </a:extLst>
          </p:cNvPr>
          <p:cNvGrpSpPr/>
          <p:nvPr/>
        </p:nvGrpSpPr>
        <p:grpSpPr>
          <a:xfrm>
            <a:off x="8155496" y="2868630"/>
            <a:ext cx="568186" cy="1115950"/>
            <a:chOff x="8155496" y="2868630"/>
            <a:chExt cx="568186" cy="1115950"/>
          </a:xfrm>
        </p:grpSpPr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11649A59-BC36-4A87-F341-55E80D1FB29A}"/>
                </a:ext>
              </a:extLst>
            </p:cNvPr>
            <p:cNvSpPr/>
            <p:nvPr/>
          </p:nvSpPr>
          <p:spPr>
            <a:xfrm>
              <a:off x="8437287" y="3870688"/>
              <a:ext cx="60289" cy="28217"/>
            </a:xfrm>
            <a:custGeom>
              <a:avLst/>
              <a:gdLst>
                <a:gd name="connsiteX0" fmla="*/ 40018 w 60289"/>
                <a:gd name="connsiteY0" fmla="*/ 182 h 28217"/>
                <a:gd name="connsiteX1" fmla="*/ 37315 w 60289"/>
                <a:gd name="connsiteY1" fmla="*/ 913 h 28217"/>
                <a:gd name="connsiteX2" fmla="*/ 34995 w 60289"/>
                <a:gd name="connsiteY2" fmla="*/ 2100 h 28217"/>
                <a:gd name="connsiteX3" fmla="*/ 32694 w 60289"/>
                <a:gd name="connsiteY3" fmla="*/ 3780 h 28217"/>
                <a:gd name="connsiteX4" fmla="*/ 28914 w 60289"/>
                <a:gd name="connsiteY4" fmla="*/ 7871 h 28217"/>
                <a:gd name="connsiteX5" fmla="*/ 28073 w 60289"/>
                <a:gd name="connsiteY5" fmla="*/ 9187 h 28217"/>
                <a:gd name="connsiteX6" fmla="*/ 27544 w 60289"/>
                <a:gd name="connsiteY6" fmla="*/ 10082 h 28217"/>
                <a:gd name="connsiteX7" fmla="*/ 27160 w 60289"/>
                <a:gd name="connsiteY7" fmla="*/ 10465 h 28217"/>
                <a:gd name="connsiteX8" fmla="*/ 26886 w 60289"/>
                <a:gd name="connsiteY8" fmla="*/ 10191 h 28217"/>
                <a:gd name="connsiteX9" fmla="*/ 26375 w 60289"/>
                <a:gd name="connsiteY9" fmla="*/ 9077 h 28217"/>
                <a:gd name="connsiteX10" fmla="*/ 24950 w 60289"/>
                <a:gd name="connsiteY10" fmla="*/ 7196 h 28217"/>
                <a:gd name="connsiteX11" fmla="*/ 23142 w 60289"/>
                <a:gd name="connsiteY11" fmla="*/ 5516 h 28217"/>
                <a:gd name="connsiteX12" fmla="*/ 18722 w 60289"/>
                <a:gd name="connsiteY12" fmla="*/ 3927 h 28217"/>
                <a:gd name="connsiteX13" fmla="*/ 17298 w 60289"/>
                <a:gd name="connsiteY13" fmla="*/ 3817 h 28217"/>
                <a:gd name="connsiteX14" fmla="*/ 13371 w 60289"/>
                <a:gd name="connsiteY14" fmla="*/ 4475 h 28217"/>
                <a:gd name="connsiteX15" fmla="*/ 4641 w 60289"/>
                <a:gd name="connsiteY15" fmla="*/ 11195 h 28217"/>
                <a:gd name="connsiteX16" fmla="*/ 2121 w 60289"/>
                <a:gd name="connsiteY16" fmla="*/ 14885 h 28217"/>
                <a:gd name="connsiteX17" fmla="*/ 897 w 60289"/>
                <a:gd name="connsiteY17" fmla="*/ 17222 h 28217"/>
                <a:gd name="connsiteX18" fmla="*/ 532 w 60289"/>
                <a:gd name="connsiteY18" fmla="*/ 18026 h 28217"/>
                <a:gd name="connsiteX19" fmla="*/ 75 w 60289"/>
                <a:gd name="connsiteY19" fmla="*/ 20382 h 28217"/>
                <a:gd name="connsiteX20" fmla="*/ 952 w 60289"/>
                <a:gd name="connsiteY20" fmla="*/ 22062 h 28217"/>
                <a:gd name="connsiteX21" fmla="*/ 2523 w 60289"/>
                <a:gd name="connsiteY21" fmla="*/ 24108 h 28217"/>
                <a:gd name="connsiteX22" fmla="*/ 9280 w 60289"/>
                <a:gd name="connsiteY22" fmla="*/ 26135 h 28217"/>
                <a:gd name="connsiteX23" fmla="*/ 10522 w 60289"/>
                <a:gd name="connsiteY23" fmla="*/ 26354 h 28217"/>
                <a:gd name="connsiteX24" fmla="*/ 12787 w 60289"/>
                <a:gd name="connsiteY24" fmla="*/ 26829 h 28217"/>
                <a:gd name="connsiteX25" fmla="*/ 16714 w 60289"/>
                <a:gd name="connsiteY25" fmla="*/ 27395 h 28217"/>
                <a:gd name="connsiteX26" fmla="*/ 24804 w 60289"/>
                <a:gd name="connsiteY26" fmla="*/ 28181 h 28217"/>
                <a:gd name="connsiteX27" fmla="*/ 27471 w 60289"/>
                <a:gd name="connsiteY27" fmla="*/ 28217 h 28217"/>
                <a:gd name="connsiteX28" fmla="*/ 33351 w 60289"/>
                <a:gd name="connsiteY28" fmla="*/ 27980 h 28217"/>
                <a:gd name="connsiteX29" fmla="*/ 40109 w 60289"/>
                <a:gd name="connsiteY29" fmla="*/ 27121 h 28217"/>
                <a:gd name="connsiteX30" fmla="*/ 45588 w 60289"/>
                <a:gd name="connsiteY30" fmla="*/ 25806 h 28217"/>
                <a:gd name="connsiteX31" fmla="*/ 49898 w 60289"/>
                <a:gd name="connsiteY31" fmla="*/ 23907 h 28217"/>
                <a:gd name="connsiteX32" fmla="*/ 51853 w 60289"/>
                <a:gd name="connsiteY32" fmla="*/ 22866 h 28217"/>
                <a:gd name="connsiteX33" fmla="*/ 54738 w 60289"/>
                <a:gd name="connsiteY33" fmla="*/ 21259 h 28217"/>
                <a:gd name="connsiteX34" fmla="*/ 57642 w 60289"/>
                <a:gd name="connsiteY34" fmla="*/ 19232 h 28217"/>
                <a:gd name="connsiteX35" fmla="*/ 59597 w 60289"/>
                <a:gd name="connsiteY35" fmla="*/ 16802 h 28217"/>
                <a:gd name="connsiteX36" fmla="*/ 60126 w 60289"/>
                <a:gd name="connsiteY36" fmla="*/ 14538 h 28217"/>
                <a:gd name="connsiteX37" fmla="*/ 55962 w 60289"/>
                <a:gd name="connsiteY37" fmla="*/ 4748 h 28217"/>
                <a:gd name="connsiteX38" fmla="*/ 50245 w 60289"/>
                <a:gd name="connsiteY38" fmla="*/ 1370 h 28217"/>
                <a:gd name="connsiteX39" fmla="*/ 43689 w 60289"/>
                <a:gd name="connsiteY39" fmla="*/ 73 h 28217"/>
                <a:gd name="connsiteX40" fmla="*/ 42246 w 60289"/>
                <a:gd name="connsiteY40" fmla="*/ 0 h 28217"/>
                <a:gd name="connsiteX41" fmla="*/ 40018 w 60289"/>
                <a:gd name="connsiteY41" fmla="*/ 182 h 2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0289" h="28217">
                  <a:moveTo>
                    <a:pt x="40018" y="182"/>
                  </a:moveTo>
                  <a:cubicBezTo>
                    <a:pt x="39232" y="292"/>
                    <a:pt x="38337" y="548"/>
                    <a:pt x="37315" y="913"/>
                  </a:cubicBezTo>
                  <a:cubicBezTo>
                    <a:pt x="36584" y="1187"/>
                    <a:pt x="35909" y="1552"/>
                    <a:pt x="34995" y="2100"/>
                  </a:cubicBezTo>
                  <a:cubicBezTo>
                    <a:pt x="34101" y="2666"/>
                    <a:pt x="33406" y="3160"/>
                    <a:pt x="32694" y="3780"/>
                  </a:cubicBezTo>
                  <a:cubicBezTo>
                    <a:pt x="31123" y="5077"/>
                    <a:pt x="29882" y="6411"/>
                    <a:pt x="28914" y="7871"/>
                  </a:cubicBezTo>
                  <a:lnTo>
                    <a:pt x="28073" y="9187"/>
                  </a:lnTo>
                  <a:lnTo>
                    <a:pt x="27544" y="10082"/>
                  </a:lnTo>
                  <a:cubicBezTo>
                    <a:pt x="27544" y="10100"/>
                    <a:pt x="27179" y="10465"/>
                    <a:pt x="27160" y="10465"/>
                  </a:cubicBezTo>
                  <a:cubicBezTo>
                    <a:pt x="27142" y="10465"/>
                    <a:pt x="26886" y="10191"/>
                    <a:pt x="26886" y="10191"/>
                  </a:cubicBezTo>
                  <a:cubicBezTo>
                    <a:pt x="26740" y="9771"/>
                    <a:pt x="26576" y="9460"/>
                    <a:pt x="26375" y="9077"/>
                  </a:cubicBezTo>
                  <a:cubicBezTo>
                    <a:pt x="25791" y="8164"/>
                    <a:pt x="25389" y="7616"/>
                    <a:pt x="24950" y="7196"/>
                  </a:cubicBezTo>
                  <a:cubicBezTo>
                    <a:pt x="24439" y="6629"/>
                    <a:pt x="23818" y="6100"/>
                    <a:pt x="23142" y="5516"/>
                  </a:cubicBezTo>
                  <a:cubicBezTo>
                    <a:pt x="21864" y="4639"/>
                    <a:pt x="20457" y="4128"/>
                    <a:pt x="18722" y="3927"/>
                  </a:cubicBezTo>
                  <a:cubicBezTo>
                    <a:pt x="18247" y="3853"/>
                    <a:pt x="17791" y="3817"/>
                    <a:pt x="17298" y="3817"/>
                  </a:cubicBezTo>
                  <a:cubicBezTo>
                    <a:pt x="16019" y="3817"/>
                    <a:pt x="14686" y="4036"/>
                    <a:pt x="13371" y="4475"/>
                  </a:cubicBezTo>
                  <a:cubicBezTo>
                    <a:pt x="10285" y="5588"/>
                    <a:pt x="7271" y="7908"/>
                    <a:pt x="4641" y="11195"/>
                  </a:cubicBezTo>
                  <a:cubicBezTo>
                    <a:pt x="3673" y="12383"/>
                    <a:pt x="2851" y="13588"/>
                    <a:pt x="2121" y="14885"/>
                  </a:cubicBezTo>
                  <a:cubicBezTo>
                    <a:pt x="1664" y="15652"/>
                    <a:pt x="1280" y="16437"/>
                    <a:pt x="897" y="17222"/>
                  </a:cubicBezTo>
                  <a:lnTo>
                    <a:pt x="532" y="18026"/>
                  </a:lnTo>
                  <a:cubicBezTo>
                    <a:pt x="148" y="18811"/>
                    <a:pt x="-144" y="19505"/>
                    <a:pt x="75" y="20382"/>
                  </a:cubicBezTo>
                  <a:cubicBezTo>
                    <a:pt x="75" y="20839"/>
                    <a:pt x="331" y="21387"/>
                    <a:pt x="952" y="22062"/>
                  </a:cubicBezTo>
                  <a:cubicBezTo>
                    <a:pt x="988" y="22866"/>
                    <a:pt x="1609" y="23688"/>
                    <a:pt x="2523" y="24108"/>
                  </a:cubicBezTo>
                  <a:cubicBezTo>
                    <a:pt x="4604" y="24930"/>
                    <a:pt x="6814" y="25606"/>
                    <a:pt x="9280" y="26135"/>
                  </a:cubicBezTo>
                  <a:lnTo>
                    <a:pt x="10522" y="26354"/>
                  </a:lnTo>
                  <a:lnTo>
                    <a:pt x="12787" y="26829"/>
                  </a:lnTo>
                  <a:cubicBezTo>
                    <a:pt x="14101" y="27048"/>
                    <a:pt x="15416" y="27231"/>
                    <a:pt x="16714" y="27395"/>
                  </a:cubicBezTo>
                  <a:cubicBezTo>
                    <a:pt x="19380" y="27742"/>
                    <a:pt x="22083" y="28089"/>
                    <a:pt x="24804" y="28181"/>
                  </a:cubicBezTo>
                  <a:cubicBezTo>
                    <a:pt x="25681" y="28199"/>
                    <a:pt x="26576" y="28217"/>
                    <a:pt x="27471" y="28217"/>
                  </a:cubicBezTo>
                  <a:cubicBezTo>
                    <a:pt x="29425" y="28217"/>
                    <a:pt x="31415" y="28144"/>
                    <a:pt x="33351" y="27980"/>
                  </a:cubicBezTo>
                  <a:cubicBezTo>
                    <a:pt x="35634" y="27779"/>
                    <a:pt x="37863" y="27523"/>
                    <a:pt x="40109" y="27121"/>
                  </a:cubicBezTo>
                  <a:cubicBezTo>
                    <a:pt x="41735" y="26902"/>
                    <a:pt x="43488" y="26464"/>
                    <a:pt x="45588" y="25806"/>
                  </a:cubicBezTo>
                  <a:cubicBezTo>
                    <a:pt x="47141" y="25277"/>
                    <a:pt x="48583" y="24638"/>
                    <a:pt x="49898" y="23907"/>
                  </a:cubicBezTo>
                  <a:lnTo>
                    <a:pt x="51853" y="22866"/>
                  </a:lnTo>
                  <a:cubicBezTo>
                    <a:pt x="52565" y="22500"/>
                    <a:pt x="53277" y="22117"/>
                    <a:pt x="54738" y="21259"/>
                  </a:cubicBezTo>
                  <a:cubicBezTo>
                    <a:pt x="55779" y="20619"/>
                    <a:pt x="56784" y="19999"/>
                    <a:pt x="57642" y="19232"/>
                  </a:cubicBezTo>
                  <a:cubicBezTo>
                    <a:pt x="58464" y="18592"/>
                    <a:pt x="59067" y="17862"/>
                    <a:pt x="59597" y="16802"/>
                  </a:cubicBezTo>
                  <a:cubicBezTo>
                    <a:pt x="59889" y="16090"/>
                    <a:pt x="60035" y="15158"/>
                    <a:pt x="60126" y="14538"/>
                  </a:cubicBezTo>
                  <a:cubicBezTo>
                    <a:pt x="60820" y="11104"/>
                    <a:pt x="59286" y="7543"/>
                    <a:pt x="55962" y="4748"/>
                  </a:cubicBezTo>
                  <a:cubicBezTo>
                    <a:pt x="54483" y="3525"/>
                    <a:pt x="52656" y="2447"/>
                    <a:pt x="50245" y="1370"/>
                  </a:cubicBezTo>
                  <a:cubicBezTo>
                    <a:pt x="48036" y="493"/>
                    <a:pt x="45588" y="219"/>
                    <a:pt x="43689" y="73"/>
                  </a:cubicBezTo>
                  <a:cubicBezTo>
                    <a:pt x="43232" y="37"/>
                    <a:pt x="42739" y="0"/>
                    <a:pt x="42246" y="0"/>
                  </a:cubicBezTo>
                  <a:cubicBezTo>
                    <a:pt x="41515" y="0"/>
                    <a:pt x="40748" y="55"/>
                    <a:pt x="40018" y="182"/>
                  </a:cubicBezTo>
                </a:path>
              </a:pathLst>
            </a:custGeom>
            <a:solidFill>
              <a:srgbClr val="FF948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1633F29E-083F-666F-F156-B0CE972655EA}"/>
                </a:ext>
              </a:extLst>
            </p:cNvPr>
            <p:cNvSpPr/>
            <p:nvPr/>
          </p:nvSpPr>
          <p:spPr>
            <a:xfrm>
              <a:off x="8160222" y="3303053"/>
              <a:ext cx="560245" cy="676668"/>
            </a:xfrm>
            <a:custGeom>
              <a:avLst/>
              <a:gdLst>
                <a:gd name="connsiteX0" fmla="*/ 277085 w 560245"/>
                <a:gd name="connsiteY0" fmla="*/ 18 h 676668"/>
                <a:gd name="connsiteX1" fmla="*/ 275697 w 560245"/>
                <a:gd name="connsiteY1" fmla="*/ 18 h 676668"/>
                <a:gd name="connsiteX2" fmla="*/ 266967 w 560245"/>
                <a:gd name="connsiteY2" fmla="*/ 621 h 676668"/>
                <a:gd name="connsiteX3" fmla="*/ 256447 w 560245"/>
                <a:gd name="connsiteY3" fmla="*/ 2575 h 676668"/>
                <a:gd name="connsiteX4" fmla="*/ 250658 w 560245"/>
                <a:gd name="connsiteY4" fmla="*/ 3671 h 676668"/>
                <a:gd name="connsiteX5" fmla="*/ 248558 w 560245"/>
                <a:gd name="connsiteY5" fmla="*/ 4182 h 676668"/>
                <a:gd name="connsiteX6" fmla="*/ 247480 w 560245"/>
                <a:gd name="connsiteY6" fmla="*/ 4456 h 676668"/>
                <a:gd name="connsiteX7" fmla="*/ 246841 w 560245"/>
                <a:gd name="connsiteY7" fmla="*/ 4639 h 676668"/>
                <a:gd name="connsiteX8" fmla="*/ 246074 w 560245"/>
                <a:gd name="connsiteY8" fmla="*/ 4876 h 676668"/>
                <a:gd name="connsiteX9" fmla="*/ 237892 w 560245"/>
                <a:gd name="connsiteY9" fmla="*/ 6283 h 676668"/>
                <a:gd name="connsiteX10" fmla="*/ 236723 w 560245"/>
                <a:gd name="connsiteY10" fmla="*/ 6611 h 676668"/>
                <a:gd name="connsiteX11" fmla="*/ 229107 w 560245"/>
                <a:gd name="connsiteY11" fmla="*/ 8420 h 676668"/>
                <a:gd name="connsiteX12" fmla="*/ 226550 w 560245"/>
                <a:gd name="connsiteY12" fmla="*/ 9040 h 676668"/>
                <a:gd name="connsiteX13" fmla="*/ 220633 w 560245"/>
                <a:gd name="connsiteY13" fmla="*/ 10593 h 676668"/>
                <a:gd name="connsiteX14" fmla="*/ 219883 w 560245"/>
                <a:gd name="connsiteY14" fmla="*/ 10794 h 676668"/>
                <a:gd name="connsiteX15" fmla="*/ 219190 w 560245"/>
                <a:gd name="connsiteY15" fmla="*/ 10995 h 676668"/>
                <a:gd name="connsiteX16" fmla="*/ 211647 w 560245"/>
                <a:gd name="connsiteY16" fmla="*/ 13332 h 676668"/>
                <a:gd name="connsiteX17" fmla="*/ 203209 w 560245"/>
                <a:gd name="connsiteY17" fmla="*/ 16638 h 676668"/>
                <a:gd name="connsiteX18" fmla="*/ 198533 w 560245"/>
                <a:gd name="connsiteY18" fmla="*/ 18720 h 676668"/>
                <a:gd name="connsiteX19" fmla="*/ 197894 w 560245"/>
                <a:gd name="connsiteY19" fmla="*/ 19012 h 676668"/>
                <a:gd name="connsiteX20" fmla="*/ 195282 w 560245"/>
                <a:gd name="connsiteY20" fmla="*/ 20273 h 676668"/>
                <a:gd name="connsiteX21" fmla="*/ 193511 w 560245"/>
                <a:gd name="connsiteY21" fmla="*/ 21076 h 676668"/>
                <a:gd name="connsiteX22" fmla="*/ 186881 w 560245"/>
                <a:gd name="connsiteY22" fmla="*/ 24199 h 676668"/>
                <a:gd name="connsiteX23" fmla="*/ 179064 w 560245"/>
                <a:gd name="connsiteY23" fmla="*/ 28181 h 676668"/>
                <a:gd name="connsiteX24" fmla="*/ 175065 w 560245"/>
                <a:gd name="connsiteY24" fmla="*/ 30592 h 676668"/>
                <a:gd name="connsiteX25" fmla="*/ 174334 w 560245"/>
                <a:gd name="connsiteY25" fmla="*/ 31030 h 676668"/>
                <a:gd name="connsiteX26" fmla="*/ 171905 w 560245"/>
                <a:gd name="connsiteY26" fmla="*/ 32582 h 676668"/>
                <a:gd name="connsiteX27" fmla="*/ 163832 w 560245"/>
                <a:gd name="connsiteY27" fmla="*/ 37988 h 676668"/>
                <a:gd name="connsiteX28" fmla="*/ 161111 w 560245"/>
                <a:gd name="connsiteY28" fmla="*/ 39888 h 676668"/>
                <a:gd name="connsiteX29" fmla="*/ 160509 w 560245"/>
                <a:gd name="connsiteY29" fmla="*/ 40217 h 676668"/>
                <a:gd name="connsiteX30" fmla="*/ 160490 w 560245"/>
                <a:gd name="connsiteY30" fmla="*/ 40198 h 676668"/>
                <a:gd name="connsiteX31" fmla="*/ 156308 w 560245"/>
                <a:gd name="connsiteY31" fmla="*/ 43193 h 676668"/>
                <a:gd name="connsiteX32" fmla="*/ 152838 w 560245"/>
                <a:gd name="connsiteY32" fmla="*/ 45823 h 676668"/>
                <a:gd name="connsiteX33" fmla="*/ 152454 w 560245"/>
                <a:gd name="connsiteY33" fmla="*/ 46298 h 676668"/>
                <a:gd name="connsiteX34" fmla="*/ 149642 w 560245"/>
                <a:gd name="connsiteY34" fmla="*/ 48508 h 676668"/>
                <a:gd name="connsiteX35" fmla="*/ 148692 w 560245"/>
                <a:gd name="connsiteY35" fmla="*/ 49294 h 676668"/>
                <a:gd name="connsiteX36" fmla="*/ 148163 w 560245"/>
                <a:gd name="connsiteY36" fmla="*/ 49732 h 676668"/>
                <a:gd name="connsiteX37" fmla="*/ 147487 w 560245"/>
                <a:gd name="connsiteY37" fmla="*/ 50280 h 676668"/>
                <a:gd name="connsiteX38" fmla="*/ 145039 w 560245"/>
                <a:gd name="connsiteY38" fmla="*/ 52216 h 676668"/>
                <a:gd name="connsiteX39" fmla="*/ 142062 w 560245"/>
                <a:gd name="connsiteY39" fmla="*/ 54864 h 676668"/>
                <a:gd name="connsiteX40" fmla="*/ 135122 w 560245"/>
                <a:gd name="connsiteY40" fmla="*/ 61183 h 676668"/>
                <a:gd name="connsiteX41" fmla="*/ 129461 w 560245"/>
                <a:gd name="connsiteY41" fmla="*/ 66754 h 676668"/>
                <a:gd name="connsiteX42" fmla="*/ 128438 w 560245"/>
                <a:gd name="connsiteY42" fmla="*/ 67776 h 676668"/>
                <a:gd name="connsiteX43" fmla="*/ 123141 w 560245"/>
                <a:gd name="connsiteY43" fmla="*/ 73529 h 676668"/>
                <a:gd name="connsiteX44" fmla="*/ 121552 w 560245"/>
                <a:gd name="connsiteY44" fmla="*/ 75392 h 676668"/>
                <a:gd name="connsiteX45" fmla="*/ 120694 w 560245"/>
                <a:gd name="connsiteY45" fmla="*/ 76378 h 676668"/>
                <a:gd name="connsiteX46" fmla="*/ 120310 w 560245"/>
                <a:gd name="connsiteY46" fmla="*/ 76853 h 676668"/>
                <a:gd name="connsiteX47" fmla="*/ 119580 w 560245"/>
                <a:gd name="connsiteY47" fmla="*/ 77730 h 676668"/>
                <a:gd name="connsiteX48" fmla="*/ 119160 w 560245"/>
                <a:gd name="connsiteY48" fmla="*/ 78223 h 676668"/>
                <a:gd name="connsiteX49" fmla="*/ 117662 w 560245"/>
                <a:gd name="connsiteY49" fmla="*/ 80232 h 676668"/>
                <a:gd name="connsiteX50" fmla="*/ 117114 w 560245"/>
                <a:gd name="connsiteY50" fmla="*/ 82734 h 676668"/>
                <a:gd name="connsiteX51" fmla="*/ 112658 w 560245"/>
                <a:gd name="connsiteY51" fmla="*/ 88049 h 676668"/>
                <a:gd name="connsiteX52" fmla="*/ 108786 w 560245"/>
                <a:gd name="connsiteY52" fmla="*/ 92706 h 676668"/>
                <a:gd name="connsiteX53" fmla="*/ 99033 w 560245"/>
                <a:gd name="connsiteY53" fmla="*/ 105199 h 676668"/>
                <a:gd name="connsiteX54" fmla="*/ 95107 w 560245"/>
                <a:gd name="connsiteY54" fmla="*/ 110714 h 676668"/>
                <a:gd name="connsiteX55" fmla="*/ 94412 w 560245"/>
                <a:gd name="connsiteY55" fmla="*/ 111700 h 676668"/>
                <a:gd name="connsiteX56" fmla="*/ 93170 w 560245"/>
                <a:gd name="connsiteY56" fmla="*/ 113508 h 676668"/>
                <a:gd name="connsiteX57" fmla="*/ 92531 w 560245"/>
                <a:gd name="connsiteY57" fmla="*/ 114239 h 676668"/>
                <a:gd name="connsiteX58" fmla="*/ 91216 w 560245"/>
                <a:gd name="connsiteY58" fmla="*/ 116449 h 676668"/>
                <a:gd name="connsiteX59" fmla="*/ 90285 w 560245"/>
                <a:gd name="connsiteY59" fmla="*/ 118020 h 676668"/>
                <a:gd name="connsiteX60" fmla="*/ 89883 w 560245"/>
                <a:gd name="connsiteY60" fmla="*/ 118695 h 676668"/>
                <a:gd name="connsiteX61" fmla="*/ 89408 w 560245"/>
                <a:gd name="connsiteY61" fmla="*/ 119426 h 676668"/>
                <a:gd name="connsiteX62" fmla="*/ 87728 w 560245"/>
                <a:gd name="connsiteY62" fmla="*/ 122111 h 676668"/>
                <a:gd name="connsiteX63" fmla="*/ 85664 w 560245"/>
                <a:gd name="connsiteY63" fmla="*/ 125362 h 676668"/>
                <a:gd name="connsiteX64" fmla="*/ 84715 w 560245"/>
                <a:gd name="connsiteY64" fmla="*/ 126841 h 676668"/>
                <a:gd name="connsiteX65" fmla="*/ 82596 w 560245"/>
                <a:gd name="connsiteY65" fmla="*/ 130256 h 676668"/>
                <a:gd name="connsiteX66" fmla="*/ 81920 w 560245"/>
                <a:gd name="connsiteY66" fmla="*/ 131352 h 676668"/>
                <a:gd name="connsiteX67" fmla="*/ 81263 w 560245"/>
                <a:gd name="connsiteY67" fmla="*/ 132466 h 676668"/>
                <a:gd name="connsiteX68" fmla="*/ 73300 w 560245"/>
                <a:gd name="connsiteY68" fmla="*/ 144648 h 676668"/>
                <a:gd name="connsiteX69" fmla="*/ 69592 w 560245"/>
                <a:gd name="connsiteY69" fmla="*/ 150620 h 676668"/>
                <a:gd name="connsiteX70" fmla="*/ 68021 w 560245"/>
                <a:gd name="connsiteY70" fmla="*/ 153433 h 676668"/>
                <a:gd name="connsiteX71" fmla="*/ 67711 w 560245"/>
                <a:gd name="connsiteY71" fmla="*/ 153962 h 676668"/>
                <a:gd name="connsiteX72" fmla="*/ 66469 w 560245"/>
                <a:gd name="connsiteY72" fmla="*/ 156446 h 676668"/>
                <a:gd name="connsiteX73" fmla="*/ 64077 w 560245"/>
                <a:gd name="connsiteY73" fmla="*/ 160574 h 676668"/>
                <a:gd name="connsiteX74" fmla="*/ 59346 w 560245"/>
                <a:gd name="connsiteY74" fmla="*/ 168829 h 676668"/>
                <a:gd name="connsiteX75" fmla="*/ 57776 w 560245"/>
                <a:gd name="connsiteY75" fmla="*/ 171824 h 676668"/>
                <a:gd name="connsiteX76" fmla="*/ 57228 w 560245"/>
                <a:gd name="connsiteY76" fmla="*/ 172920 h 676668"/>
                <a:gd name="connsiteX77" fmla="*/ 55200 w 560245"/>
                <a:gd name="connsiteY77" fmla="*/ 177011 h 676668"/>
                <a:gd name="connsiteX78" fmla="*/ 53392 w 560245"/>
                <a:gd name="connsiteY78" fmla="*/ 180865 h 676668"/>
                <a:gd name="connsiteX79" fmla="*/ 47183 w 560245"/>
                <a:gd name="connsiteY79" fmla="*/ 192554 h 676668"/>
                <a:gd name="connsiteX80" fmla="*/ 43457 w 560245"/>
                <a:gd name="connsiteY80" fmla="*/ 200261 h 676668"/>
                <a:gd name="connsiteX81" fmla="*/ 39713 w 560245"/>
                <a:gd name="connsiteY81" fmla="*/ 208516 h 676668"/>
                <a:gd name="connsiteX82" fmla="*/ 38453 w 560245"/>
                <a:gd name="connsiteY82" fmla="*/ 211657 h 676668"/>
                <a:gd name="connsiteX83" fmla="*/ 38014 w 560245"/>
                <a:gd name="connsiteY83" fmla="*/ 212863 h 676668"/>
                <a:gd name="connsiteX84" fmla="*/ 37411 w 560245"/>
                <a:gd name="connsiteY84" fmla="*/ 214506 h 676668"/>
                <a:gd name="connsiteX85" fmla="*/ 36681 w 560245"/>
                <a:gd name="connsiteY85" fmla="*/ 216515 h 676668"/>
                <a:gd name="connsiteX86" fmla="*/ 35530 w 560245"/>
                <a:gd name="connsiteY86" fmla="*/ 219492 h 676668"/>
                <a:gd name="connsiteX87" fmla="*/ 35092 w 560245"/>
                <a:gd name="connsiteY87" fmla="*/ 220643 h 676668"/>
                <a:gd name="connsiteX88" fmla="*/ 33868 w 560245"/>
                <a:gd name="connsiteY88" fmla="*/ 223876 h 676668"/>
                <a:gd name="connsiteX89" fmla="*/ 28736 w 560245"/>
                <a:gd name="connsiteY89" fmla="*/ 238121 h 676668"/>
                <a:gd name="connsiteX90" fmla="*/ 19951 w 560245"/>
                <a:gd name="connsiteY90" fmla="*/ 266247 h 676668"/>
                <a:gd name="connsiteX91" fmla="*/ 17997 w 560245"/>
                <a:gd name="connsiteY91" fmla="*/ 274156 h 676668"/>
                <a:gd name="connsiteX92" fmla="*/ 17668 w 560245"/>
                <a:gd name="connsiteY92" fmla="*/ 275562 h 676668"/>
                <a:gd name="connsiteX93" fmla="*/ 17449 w 560245"/>
                <a:gd name="connsiteY93" fmla="*/ 276658 h 676668"/>
                <a:gd name="connsiteX94" fmla="*/ 16847 w 560245"/>
                <a:gd name="connsiteY94" fmla="*/ 279288 h 676668"/>
                <a:gd name="connsiteX95" fmla="*/ 16171 w 560245"/>
                <a:gd name="connsiteY95" fmla="*/ 282338 h 676668"/>
                <a:gd name="connsiteX96" fmla="*/ 13102 w 560245"/>
                <a:gd name="connsiteY96" fmla="*/ 296949 h 676668"/>
                <a:gd name="connsiteX97" fmla="*/ 12719 w 560245"/>
                <a:gd name="connsiteY97" fmla="*/ 298812 h 676668"/>
                <a:gd name="connsiteX98" fmla="*/ 11623 w 560245"/>
                <a:gd name="connsiteY98" fmla="*/ 304948 h 676668"/>
                <a:gd name="connsiteX99" fmla="*/ 9724 w 560245"/>
                <a:gd name="connsiteY99" fmla="*/ 315322 h 676668"/>
                <a:gd name="connsiteX100" fmla="*/ 9267 w 560245"/>
                <a:gd name="connsiteY100" fmla="*/ 317733 h 676668"/>
                <a:gd name="connsiteX101" fmla="*/ 9085 w 560245"/>
                <a:gd name="connsiteY101" fmla="*/ 318646 h 676668"/>
                <a:gd name="connsiteX102" fmla="*/ 8591 w 560245"/>
                <a:gd name="connsiteY102" fmla="*/ 320801 h 676668"/>
                <a:gd name="connsiteX103" fmla="*/ 8208 w 560245"/>
                <a:gd name="connsiteY103" fmla="*/ 322627 h 676668"/>
                <a:gd name="connsiteX104" fmla="*/ 6674 w 560245"/>
                <a:gd name="connsiteY104" fmla="*/ 330554 h 676668"/>
                <a:gd name="connsiteX105" fmla="*/ 6126 w 560245"/>
                <a:gd name="connsiteY105" fmla="*/ 333695 h 676668"/>
                <a:gd name="connsiteX106" fmla="*/ 5669 w 560245"/>
                <a:gd name="connsiteY106" fmla="*/ 336307 h 676668"/>
                <a:gd name="connsiteX107" fmla="*/ 5158 w 560245"/>
                <a:gd name="connsiteY107" fmla="*/ 339192 h 676668"/>
                <a:gd name="connsiteX108" fmla="*/ 4555 w 560245"/>
                <a:gd name="connsiteY108" fmla="*/ 342297 h 676668"/>
                <a:gd name="connsiteX109" fmla="*/ 3587 w 560245"/>
                <a:gd name="connsiteY109" fmla="*/ 347649 h 676668"/>
                <a:gd name="connsiteX110" fmla="*/ 1542 w 560245"/>
                <a:gd name="connsiteY110" fmla="*/ 364835 h 676668"/>
                <a:gd name="connsiteX111" fmla="*/ 1304 w 560245"/>
                <a:gd name="connsiteY111" fmla="*/ 367684 h 676668"/>
                <a:gd name="connsiteX112" fmla="*/ 848 w 560245"/>
                <a:gd name="connsiteY112" fmla="*/ 373400 h 676668"/>
                <a:gd name="connsiteX113" fmla="*/ 756 w 560245"/>
                <a:gd name="connsiteY113" fmla="*/ 376158 h 676668"/>
                <a:gd name="connsiteX114" fmla="*/ 720 w 560245"/>
                <a:gd name="connsiteY114" fmla="*/ 377528 h 676668"/>
                <a:gd name="connsiteX115" fmla="*/ 684 w 560245"/>
                <a:gd name="connsiteY115" fmla="*/ 378478 h 676668"/>
                <a:gd name="connsiteX116" fmla="*/ 519 w 560245"/>
                <a:gd name="connsiteY116" fmla="*/ 382185 h 676668"/>
                <a:gd name="connsiteX117" fmla="*/ 26 w 560245"/>
                <a:gd name="connsiteY117" fmla="*/ 399645 h 676668"/>
                <a:gd name="connsiteX118" fmla="*/ 8 w 560245"/>
                <a:gd name="connsiteY118" fmla="*/ 417781 h 676668"/>
                <a:gd name="connsiteX119" fmla="*/ 939 w 560245"/>
                <a:gd name="connsiteY119" fmla="*/ 434949 h 676668"/>
                <a:gd name="connsiteX120" fmla="*/ 2272 w 560245"/>
                <a:gd name="connsiteY120" fmla="*/ 446090 h 676668"/>
                <a:gd name="connsiteX121" fmla="*/ 2345 w 560245"/>
                <a:gd name="connsiteY121" fmla="*/ 446765 h 676668"/>
                <a:gd name="connsiteX122" fmla="*/ 2564 w 560245"/>
                <a:gd name="connsiteY122" fmla="*/ 448007 h 676668"/>
                <a:gd name="connsiteX123" fmla="*/ 2747 w 560245"/>
                <a:gd name="connsiteY123" fmla="*/ 449267 h 676668"/>
                <a:gd name="connsiteX124" fmla="*/ 3277 w 560245"/>
                <a:gd name="connsiteY124" fmla="*/ 452409 h 676668"/>
                <a:gd name="connsiteX125" fmla="*/ 3770 w 560245"/>
                <a:gd name="connsiteY125" fmla="*/ 455605 h 676668"/>
                <a:gd name="connsiteX126" fmla="*/ 4975 w 560245"/>
                <a:gd name="connsiteY126" fmla="*/ 463166 h 676668"/>
                <a:gd name="connsiteX127" fmla="*/ 5450 w 560245"/>
                <a:gd name="connsiteY127" fmla="*/ 466088 h 676668"/>
                <a:gd name="connsiteX128" fmla="*/ 6108 w 560245"/>
                <a:gd name="connsiteY128" fmla="*/ 470106 h 676668"/>
                <a:gd name="connsiteX129" fmla="*/ 7021 w 560245"/>
                <a:gd name="connsiteY129" fmla="*/ 476225 h 676668"/>
                <a:gd name="connsiteX130" fmla="*/ 7167 w 560245"/>
                <a:gd name="connsiteY130" fmla="*/ 477284 h 676668"/>
                <a:gd name="connsiteX131" fmla="*/ 7459 w 560245"/>
                <a:gd name="connsiteY131" fmla="*/ 479439 h 676668"/>
                <a:gd name="connsiteX132" fmla="*/ 8153 w 560245"/>
                <a:gd name="connsiteY132" fmla="*/ 484005 h 676668"/>
                <a:gd name="connsiteX133" fmla="*/ 9085 w 560245"/>
                <a:gd name="connsiteY133" fmla="*/ 487676 h 676668"/>
                <a:gd name="connsiteX134" fmla="*/ 10381 w 560245"/>
                <a:gd name="connsiteY134" fmla="*/ 491310 h 676668"/>
                <a:gd name="connsiteX135" fmla="*/ 10126 w 560245"/>
                <a:gd name="connsiteY135" fmla="*/ 492388 h 676668"/>
                <a:gd name="connsiteX136" fmla="*/ 8573 w 560245"/>
                <a:gd name="connsiteY136" fmla="*/ 494561 h 676668"/>
                <a:gd name="connsiteX137" fmla="*/ 9213 w 560245"/>
                <a:gd name="connsiteY137" fmla="*/ 496826 h 676668"/>
                <a:gd name="connsiteX138" fmla="*/ 10509 w 560245"/>
                <a:gd name="connsiteY138" fmla="*/ 499072 h 676668"/>
                <a:gd name="connsiteX139" fmla="*/ 11495 w 560245"/>
                <a:gd name="connsiteY139" fmla="*/ 500807 h 676668"/>
                <a:gd name="connsiteX140" fmla="*/ 11916 w 560245"/>
                <a:gd name="connsiteY140" fmla="*/ 501410 h 676668"/>
                <a:gd name="connsiteX141" fmla="*/ 12555 w 560245"/>
                <a:gd name="connsiteY141" fmla="*/ 502817 h 676668"/>
                <a:gd name="connsiteX142" fmla="*/ 12938 w 560245"/>
                <a:gd name="connsiteY142" fmla="*/ 503547 h 676668"/>
                <a:gd name="connsiteX143" fmla="*/ 15276 w 560245"/>
                <a:gd name="connsiteY143" fmla="*/ 510250 h 676668"/>
                <a:gd name="connsiteX144" fmla="*/ 16865 w 560245"/>
                <a:gd name="connsiteY144" fmla="*/ 514341 h 676668"/>
                <a:gd name="connsiteX145" fmla="*/ 17340 w 560245"/>
                <a:gd name="connsiteY145" fmla="*/ 515546 h 676668"/>
                <a:gd name="connsiteX146" fmla="*/ 18746 w 560245"/>
                <a:gd name="connsiteY146" fmla="*/ 519089 h 676668"/>
                <a:gd name="connsiteX147" fmla="*/ 22326 w 560245"/>
                <a:gd name="connsiteY147" fmla="*/ 527874 h 676668"/>
                <a:gd name="connsiteX148" fmla="*/ 25175 w 560245"/>
                <a:gd name="connsiteY148" fmla="*/ 534340 h 676668"/>
                <a:gd name="connsiteX149" fmla="*/ 26106 w 560245"/>
                <a:gd name="connsiteY149" fmla="*/ 536367 h 676668"/>
                <a:gd name="connsiteX150" fmla="*/ 28225 w 560245"/>
                <a:gd name="connsiteY150" fmla="*/ 540823 h 676668"/>
                <a:gd name="connsiteX151" fmla="*/ 29704 w 560245"/>
                <a:gd name="connsiteY151" fmla="*/ 543818 h 676668"/>
                <a:gd name="connsiteX152" fmla="*/ 33613 w 560245"/>
                <a:gd name="connsiteY152" fmla="*/ 551179 h 676668"/>
                <a:gd name="connsiteX153" fmla="*/ 38672 w 560245"/>
                <a:gd name="connsiteY153" fmla="*/ 558776 h 676668"/>
                <a:gd name="connsiteX154" fmla="*/ 45210 w 560245"/>
                <a:gd name="connsiteY154" fmla="*/ 567744 h 676668"/>
                <a:gd name="connsiteX155" fmla="*/ 46908 w 560245"/>
                <a:gd name="connsiteY155" fmla="*/ 570081 h 676668"/>
                <a:gd name="connsiteX156" fmla="*/ 48498 w 560245"/>
                <a:gd name="connsiteY156" fmla="*/ 572328 h 676668"/>
                <a:gd name="connsiteX157" fmla="*/ 51420 w 560245"/>
                <a:gd name="connsiteY157" fmla="*/ 576236 h 676668"/>
                <a:gd name="connsiteX158" fmla="*/ 52808 w 560245"/>
                <a:gd name="connsiteY158" fmla="*/ 578063 h 676668"/>
                <a:gd name="connsiteX159" fmla="*/ 68624 w 560245"/>
                <a:gd name="connsiteY159" fmla="*/ 597039 h 676668"/>
                <a:gd name="connsiteX160" fmla="*/ 69756 w 560245"/>
                <a:gd name="connsiteY160" fmla="*/ 598189 h 676668"/>
                <a:gd name="connsiteX161" fmla="*/ 70249 w 560245"/>
                <a:gd name="connsiteY161" fmla="*/ 600728 h 676668"/>
                <a:gd name="connsiteX162" fmla="*/ 71546 w 560245"/>
                <a:gd name="connsiteY162" fmla="*/ 602244 h 676668"/>
                <a:gd name="connsiteX163" fmla="*/ 72843 w 560245"/>
                <a:gd name="connsiteY163" fmla="*/ 603723 h 676668"/>
                <a:gd name="connsiteX164" fmla="*/ 75820 w 560245"/>
                <a:gd name="connsiteY164" fmla="*/ 606901 h 676668"/>
                <a:gd name="connsiteX165" fmla="*/ 82066 w 560245"/>
                <a:gd name="connsiteY165" fmla="*/ 612599 h 676668"/>
                <a:gd name="connsiteX166" fmla="*/ 96129 w 560245"/>
                <a:gd name="connsiteY166" fmla="*/ 623685 h 676668"/>
                <a:gd name="connsiteX167" fmla="*/ 103124 w 560245"/>
                <a:gd name="connsiteY167" fmla="*/ 628690 h 676668"/>
                <a:gd name="connsiteX168" fmla="*/ 111306 w 560245"/>
                <a:gd name="connsiteY168" fmla="*/ 633730 h 676668"/>
                <a:gd name="connsiteX169" fmla="*/ 127451 w 560245"/>
                <a:gd name="connsiteY169" fmla="*/ 643027 h 676668"/>
                <a:gd name="connsiteX170" fmla="*/ 139542 w 560245"/>
                <a:gd name="connsiteY170" fmla="*/ 649236 h 676668"/>
                <a:gd name="connsiteX171" fmla="*/ 145825 w 560245"/>
                <a:gd name="connsiteY171" fmla="*/ 652176 h 676668"/>
                <a:gd name="connsiteX172" fmla="*/ 146464 w 560245"/>
                <a:gd name="connsiteY172" fmla="*/ 652469 h 676668"/>
                <a:gd name="connsiteX173" fmla="*/ 152947 w 560245"/>
                <a:gd name="connsiteY173" fmla="*/ 655190 h 676668"/>
                <a:gd name="connsiteX174" fmla="*/ 154189 w 560245"/>
                <a:gd name="connsiteY174" fmla="*/ 655519 h 676668"/>
                <a:gd name="connsiteX175" fmla="*/ 155614 w 560245"/>
                <a:gd name="connsiteY175" fmla="*/ 655117 h 676668"/>
                <a:gd name="connsiteX176" fmla="*/ 158664 w 560245"/>
                <a:gd name="connsiteY176" fmla="*/ 656268 h 676668"/>
                <a:gd name="connsiteX177" fmla="*/ 167175 w 560245"/>
                <a:gd name="connsiteY177" fmla="*/ 658898 h 676668"/>
                <a:gd name="connsiteX178" fmla="*/ 169933 w 560245"/>
                <a:gd name="connsiteY178" fmla="*/ 659701 h 676668"/>
                <a:gd name="connsiteX179" fmla="*/ 175813 w 560245"/>
                <a:gd name="connsiteY179" fmla="*/ 661363 h 676668"/>
                <a:gd name="connsiteX180" fmla="*/ 178863 w 560245"/>
                <a:gd name="connsiteY180" fmla="*/ 662149 h 676668"/>
                <a:gd name="connsiteX181" fmla="*/ 181274 w 560245"/>
                <a:gd name="connsiteY181" fmla="*/ 662769 h 676668"/>
                <a:gd name="connsiteX182" fmla="*/ 183612 w 560245"/>
                <a:gd name="connsiteY182" fmla="*/ 663390 h 676668"/>
                <a:gd name="connsiteX183" fmla="*/ 185986 w 560245"/>
                <a:gd name="connsiteY183" fmla="*/ 664012 h 676668"/>
                <a:gd name="connsiteX184" fmla="*/ 196670 w 560245"/>
                <a:gd name="connsiteY184" fmla="*/ 666988 h 676668"/>
                <a:gd name="connsiteX185" fmla="*/ 199648 w 560245"/>
                <a:gd name="connsiteY185" fmla="*/ 667792 h 676668"/>
                <a:gd name="connsiteX186" fmla="*/ 200816 w 560245"/>
                <a:gd name="connsiteY186" fmla="*/ 668687 h 676668"/>
                <a:gd name="connsiteX187" fmla="*/ 208122 w 560245"/>
                <a:gd name="connsiteY187" fmla="*/ 670970 h 676668"/>
                <a:gd name="connsiteX188" fmla="*/ 213071 w 560245"/>
                <a:gd name="connsiteY188" fmla="*/ 671828 h 676668"/>
                <a:gd name="connsiteX189" fmla="*/ 214404 w 560245"/>
                <a:gd name="connsiteY189" fmla="*/ 672029 h 676668"/>
                <a:gd name="connsiteX190" fmla="*/ 223098 w 560245"/>
                <a:gd name="connsiteY190" fmla="*/ 673271 h 676668"/>
                <a:gd name="connsiteX191" fmla="*/ 223865 w 560245"/>
                <a:gd name="connsiteY191" fmla="*/ 673344 h 676668"/>
                <a:gd name="connsiteX192" fmla="*/ 224614 w 560245"/>
                <a:gd name="connsiteY192" fmla="*/ 673436 h 676668"/>
                <a:gd name="connsiteX193" fmla="*/ 238549 w 560245"/>
                <a:gd name="connsiteY193" fmla="*/ 674915 h 676668"/>
                <a:gd name="connsiteX194" fmla="*/ 241271 w 560245"/>
                <a:gd name="connsiteY194" fmla="*/ 675024 h 676668"/>
                <a:gd name="connsiteX195" fmla="*/ 244156 w 560245"/>
                <a:gd name="connsiteY195" fmla="*/ 675189 h 676668"/>
                <a:gd name="connsiteX196" fmla="*/ 246895 w 560245"/>
                <a:gd name="connsiteY196" fmla="*/ 675335 h 676668"/>
                <a:gd name="connsiteX197" fmla="*/ 251827 w 560245"/>
                <a:gd name="connsiteY197" fmla="*/ 675737 h 676668"/>
                <a:gd name="connsiteX198" fmla="*/ 254950 w 560245"/>
                <a:gd name="connsiteY198" fmla="*/ 676065 h 676668"/>
                <a:gd name="connsiteX199" fmla="*/ 271551 w 560245"/>
                <a:gd name="connsiteY199" fmla="*/ 676668 h 676668"/>
                <a:gd name="connsiteX200" fmla="*/ 272775 w 560245"/>
                <a:gd name="connsiteY200" fmla="*/ 676668 h 676668"/>
                <a:gd name="connsiteX201" fmla="*/ 288555 w 560245"/>
                <a:gd name="connsiteY201" fmla="*/ 676266 h 676668"/>
                <a:gd name="connsiteX202" fmla="*/ 292281 w 560245"/>
                <a:gd name="connsiteY202" fmla="*/ 676084 h 676668"/>
                <a:gd name="connsiteX203" fmla="*/ 304846 w 560245"/>
                <a:gd name="connsiteY203" fmla="*/ 675426 h 676668"/>
                <a:gd name="connsiteX204" fmla="*/ 315129 w 560245"/>
                <a:gd name="connsiteY204" fmla="*/ 674349 h 676668"/>
                <a:gd name="connsiteX205" fmla="*/ 316261 w 560245"/>
                <a:gd name="connsiteY205" fmla="*/ 674202 h 676668"/>
                <a:gd name="connsiteX206" fmla="*/ 317247 w 560245"/>
                <a:gd name="connsiteY206" fmla="*/ 674075 h 676668"/>
                <a:gd name="connsiteX207" fmla="*/ 318215 w 560245"/>
                <a:gd name="connsiteY207" fmla="*/ 673965 h 676668"/>
                <a:gd name="connsiteX208" fmla="*/ 321978 w 560245"/>
                <a:gd name="connsiteY208" fmla="*/ 673509 h 676668"/>
                <a:gd name="connsiteX209" fmla="*/ 323128 w 560245"/>
                <a:gd name="connsiteY209" fmla="*/ 673344 h 676668"/>
                <a:gd name="connsiteX210" fmla="*/ 324132 w 560245"/>
                <a:gd name="connsiteY210" fmla="*/ 673234 h 676668"/>
                <a:gd name="connsiteX211" fmla="*/ 326726 w 560245"/>
                <a:gd name="connsiteY211" fmla="*/ 673837 h 676668"/>
                <a:gd name="connsiteX212" fmla="*/ 327603 w 560245"/>
                <a:gd name="connsiteY212" fmla="*/ 673801 h 676668"/>
                <a:gd name="connsiteX213" fmla="*/ 328388 w 560245"/>
                <a:gd name="connsiteY213" fmla="*/ 673801 h 676668"/>
                <a:gd name="connsiteX214" fmla="*/ 332716 w 560245"/>
                <a:gd name="connsiteY214" fmla="*/ 673600 h 676668"/>
                <a:gd name="connsiteX215" fmla="*/ 338743 w 560245"/>
                <a:gd name="connsiteY215" fmla="*/ 672906 h 676668"/>
                <a:gd name="connsiteX216" fmla="*/ 340898 w 560245"/>
                <a:gd name="connsiteY216" fmla="*/ 672632 h 676668"/>
                <a:gd name="connsiteX217" fmla="*/ 350158 w 560245"/>
                <a:gd name="connsiteY217" fmla="*/ 671390 h 676668"/>
                <a:gd name="connsiteX218" fmla="*/ 359199 w 560245"/>
                <a:gd name="connsiteY218" fmla="*/ 669673 h 676668"/>
                <a:gd name="connsiteX219" fmla="*/ 368714 w 560245"/>
                <a:gd name="connsiteY219" fmla="*/ 667062 h 676668"/>
                <a:gd name="connsiteX220" fmla="*/ 377682 w 560245"/>
                <a:gd name="connsiteY220" fmla="*/ 664267 h 676668"/>
                <a:gd name="connsiteX221" fmla="*/ 384640 w 560245"/>
                <a:gd name="connsiteY221" fmla="*/ 662149 h 676668"/>
                <a:gd name="connsiteX222" fmla="*/ 394849 w 560245"/>
                <a:gd name="connsiteY222" fmla="*/ 658989 h 676668"/>
                <a:gd name="connsiteX223" fmla="*/ 406118 w 560245"/>
                <a:gd name="connsiteY223" fmla="*/ 654934 h 676668"/>
                <a:gd name="connsiteX224" fmla="*/ 412200 w 560245"/>
                <a:gd name="connsiteY224" fmla="*/ 652359 h 676668"/>
                <a:gd name="connsiteX225" fmla="*/ 414739 w 560245"/>
                <a:gd name="connsiteY225" fmla="*/ 651154 h 676668"/>
                <a:gd name="connsiteX226" fmla="*/ 416656 w 560245"/>
                <a:gd name="connsiteY226" fmla="*/ 650113 h 676668"/>
                <a:gd name="connsiteX227" fmla="*/ 420017 w 560245"/>
                <a:gd name="connsiteY227" fmla="*/ 648396 h 676668"/>
                <a:gd name="connsiteX228" fmla="*/ 422556 w 560245"/>
                <a:gd name="connsiteY228" fmla="*/ 647099 h 676668"/>
                <a:gd name="connsiteX229" fmla="*/ 430537 w 560245"/>
                <a:gd name="connsiteY229" fmla="*/ 642752 h 676668"/>
                <a:gd name="connsiteX230" fmla="*/ 435139 w 560245"/>
                <a:gd name="connsiteY230" fmla="*/ 640050 h 676668"/>
                <a:gd name="connsiteX231" fmla="*/ 437440 w 560245"/>
                <a:gd name="connsiteY231" fmla="*/ 638680 h 676668"/>
                <a:gd name="connsiteX232" fmla="*/ 439267 w 560245"/>
                <a:gd name="connsiteY232" fmla="*/ 637620 h 676668"/>
                <a:gd name="connsiteX233" fmla="*/ 444015 w 560245"/>
                <a:gd name="connsiteY233" fmla="*/ 634772 h 676668"/>
                <a:gd name="connsiteX234" fmla="*/ 446408 w 560245"/>
                <a:gd name="connsiteY234" fmla="*/ 636232 h 676668"/>
                <a:gd name="connsiteX235" fmla="*/ 449750 w 560245"/>
                <a:gd name="connsiteY235" fmla="*/ 634717 h 676668"/>
                <a:gd name="connsiteX236" fmla="*/ 450389 w 560245"/>
                <a:gd name="connsiteY236" fmla="*/ 634224 h 676668"/>
                <a:gd name="connsiteX237" fmla="*/ 453056 w 560245"/>
                <a:gd name="connsiteY237" fmla="*/ 632251 h 676668"/>
                <a:gd name="connsiteX238" fmla="*/ 455046 w 560245"/>
                <a:gd name="connsiteY238" fmla="*/ 630753 h 676668"/>
                <a:gd name="connsiteX239" fmla="*/ 458151 w 560245"/>
                <a:gd name="connsiteY239" fmla="*/ 628361 h 676668"/>
                <a:gd name="connsiteX240" fmla="*/ 461438 w 560245"/>
                <a:gd name="connsiteY240" fmla="*/ 625749 h 676668"/>
                <a:gd name="connsiteX241" fmla="*/ 468196 w 560245"/>
                <a:gd name="connsiteY241" fmla="*/ 620288 h 676668"/>
                <a:gd name="connsiteX242" fmla="*/ 468690 w 560245"/>
                <a:gd name="connsiteY242" fmla="*/ 619758 h 676668"/>
                <a:gd name="connsiteX243" fmla="*/ 474022 w 560245"/>
                <a:gd name="connsiteY243" fmla="*/ 615211 h 676668"/>
                <a:gd name="connsiteX244" fmla="*/ 474862 w 560245"/>
                <a:gd name="connsiteY244" fmla="*/ 614480 h 676668"/>
                <a:gd name="connsiteX245" fmla="*/ 478095 w 560245"/>
                <a:gd name="connsiteY245" fmla="*/ 611686 h 676668"/>
                <a:gd name="connsiteX246" fmla="*/ 479538 w 560245"/>
                <a:gd name="connsiteY246" fmla="*/ 610462 h 676668"/>
                <a:gd name="connsiteX247" fmla="*/ 482734 w 560245"/>
                <a:gd name="connsiteY247" fmla="*/ 607796 h 676668"/>
                <a:gd name="connsiteX248" fmla="*/ 485054 w 560245"/>
                <a:gd name="connsiteY248" fmla="*/ 605805 h 676668"/>
                <a:gd name="connsiteX249" fmla="*/ 485547 w 560245"/>
                <a:gd name="connsiteY249" fmla="*/ 605367 h 676668"/>
                <a:gd name="connsiteX250" fmla="*/ 486843 w 560245"/>
                <a:gd name="connsiteY250" fmla="*/ 604198 h 676668"/>
                <a:gd name="connsiteX251" fmla="*/ 487720 w 560245"/>
                <a:gd name="connsiteY251" fmla="*/ 602682 h 676668"/>
                <a:gd name="connsiteX252" fmla="*/ 488907 w 560245"/>
                <a:gd name="connsiteY252" fmla="*/ 601623 h 676668"/>
                <a:gd name="connsiteX253" fmla="*/ 495080 w 560245"/>
                <a:gd name="connsiteY253" fmla="*/ 595358 h 676668"/>
                <a:gd name="connsiteX254" fmla="*/ 500340 w 560245"/>
                <a:gd name="connsiteY254" fmla="*/ 589112 h 676668"/>
                <a:gd name="connsiteX255" fmla="*/ 503281 w 560245"/>
                <a:gd name="connsiteY255" fmla="*/ 584857 h 676668"/>
                <a:gd name="connsiteX256" fmla="*/ 503774 w 560245"/>
                <a:gd name="connsiteY256" fmla="*/ 584108 h 676668"/>
                <a:gd name="connsiteX257" fmla="*/ 504888 w 560245"/>
                <a:gd name="connsiteY257" fmla="*/ 582391 h 676668"/>
                <a:gd name="connsiteX258" fmla="*/ 509837 w 560245"/>
                <a:gd name="connsiteY258" fmla="*/ 575195 h 676668"/>
                <a:gd name="connsiteX259" fmla="*/ 512157 w 560245"/>
                <a:gd name="connsiteY259" fmla="*/ 572164 h 676668"/>
                <a:gd name="connsiteX260" fmla="*/ 514677 w 560245"/>
                <a:gd name="connsiteY260" fmla="*/ 568638 h 676668"/>
                <a:gd name="connsiteX261" fmla="*/ 519736 w 560245"/>
                <a:gd name="connsiteY261" fmla="*/ 561096 h 676668"/>
                <a:gd name="connsiteX262" fmla="*/ 528174 w 560245"/>
                <a:gd name="connsiteY262" fmla="*/ 546010 h 676668"/>
                <a:gd name="connsiteX263" fmla="*/ 534786 w 560245"/>
                <a:gd name="connsiteY263" fmla="*/ 530705 h 676668"/>
                <a:gd name="connsiteX264" fmla="*/ 537287 w 560245"/>
                <a:gd name="connsiteY264" fmla="*/ 523199 h 676668"/>
                <a:gd name="connsiteX265" fmla="*/ 538475 w 560245"/>
                <a:gd name="connsiteY265" fmla="*/ 519473 h 676668"/>
                <a:gd name="connsiteX266" fmla="*/ 539625 w 560245"/>
                <a:gd name="connsiteY266" fmla="*/ 515765 h 676668"/>
                <a:gd name="connsiteX267" fmla="*/ 541050 w 560245"/>
                <a:gd name="connsiteY267" fmla="*/ 511145 h 676668"/>
                <a:gd name="connsiteX268" fmla="*/ 542219 w 560245"/>
                <a:gd name="connsiteY268" fmla="*/ 507273 h 676668"/>
                <a:gd name="connsiteX269" fmla="*/ 542511 w 560245"/>
                <a:gd name="connsiteY269" fmla="*/ 507273 h 676668"/>
                <a:gd name="connsiteX270" fmla="*/ 544484 w 560245"/>
                <a:gd name="connsiteY270" fmla="*/ 506688 h 676668"/>
                <a:gd name="connsiteX271" fmla="*/ 546146 w 560245"/>
                <a:gd name="connsiteY271" fmla="*/ 503218 h 676668"/>
                <a:gd name="connsiteX272" fmla="*/ 546328 w 560245"/>
                <a:gd name="connsiteY272" fmla="*/ 502414 h 676668"/>
                <a:gd name="connsiteX273" fmla="*/ 546730 w 560245"/>
                <a:gd name="connsiteY273" fmla="*/ 500990 h 676668"/>
                <a:gd name="connsiteX274" fmla="*/ 547059 w 560245"/>
                <a:gd name="connsiteY274" fmla="*/ 499858 h 676668"/>
                <a:gd name="connsiteX275" fmla="*/ 547497 w 560245"/>
                <a:gd name="connsiteY275" fmla="*/ 498123 h 676668"/>
                <a:gd name="connsiteX276" fmla="*/ 549597 w 560245"/>
                <a:gd name="connsiteY276" fmla="*/ 489685 h 676668"/>
                <a:gd name="connsiteX277" fmla="*/ 552300 w 560245"/>
                <a:gd name="connsiteY277" fmla="*/ 474709 h 676668"/>
                <a:gd name="connsiteX278" fmla="*/ 552574 w 560245"/>
                <a:gd name="connsiteY278" fmla="*/ 473120 h 676668"/>
                <a:gd name="connsiteX279" fmla="*/ 553670 w 560245"/>
                <a:gd name="connsiteY279" fmla="*/ 467568 h 676668"/>
                <a:gd name="connsiteX280" fmla="*/ 555277 w 560245"/>
                <a:gd name="connsiteY280" fmla="*/ 458162 h 676668"/>
                <a:gd name="connsiteX281" fmla="*/ 555424 w 560245"/>
                <a:gd name="connsiteY281" fmla="*/ 457194 h 676668"/>
                <a:gd name="connsiteX282" fmla="*/ 555588 w 560245"/>
                <a:gd name="connsiteY282" fmla="*/ 456226 h 676668"/>
                <a:gd name="connsiteX283" fmla="*/ 555989 w 560245"/>
                <a:gd name="connsiteY283" fmla="*/ 453961 h 676668"/>
                <a:gd name="connsiteX284" fmla="*/ 556319 w 560245"/>
                <a:gd name="connsiteY284" fmla="*/ 452172 h 676668"/>
                <a:gd name="connsiteX285" fmla="*/ 557779 w 560245"/>
                <a:gd name="connsiteY285" fmla="*/ 442729 h 676668"/>
                <a:gd name="connsiteX286" fmla="*/ 558437 w 560245"/>
                <a:gd name="connsiteY286" fmla="*/ 434894 h 676668"/>
                <a:gd name="connsiteX287" fmla="*/ 558547 w 560245"/>
                <a:gd name="connsiteY287" fmla="*/ 433543 h 676668"/>
                <a:gd name="connsiteX288" fmla="*/ 558656 w 560245"/>
                <a:gd name="connsiteY288" fmla="*/ 432337 h 676668"/>
                <a:gd name="connsiteX289" fmla="*/ 558784 w 560245"/>
                <a:gd name="connsiteY289" fmla="*/ 430967 h 676668"/>
                <a:gd name="connsiteX290" fmla="*/ 559131 w 560245"/>
                <a:gd name="connsiteY290" fmla="*/ 425908 h 676668"/>
                <a:gd name="connsiteX291" fmla="*/ 559350 w 560245"/>
                <a:gd name="connsiteY291" fmla="*/ 423388 h 676668"/>
                <a:gd name="connsiteX292" fmla="*/ 559460 w 560245"/>
                <a:gd name="connsiteY292" fmla="*/ 421616 h 676668"/>
                <a:gd name="connsiteX293" fmla="*/ 559496 w 560245"/>
                <a:gd name="connsiteY293" fmla="*/ 420648 h 676668"/>
                <a:gd name="connsiteX294" fmla="*/ 559898 w 560245"/>
                <a:gd name="connsiteY294" fmla="*/ 413416 h 676668"/>
                <a:gd name="connsiteX295" fmla="*/ 560190 w 560245"/>
                <a:gd name="connsiteY295" fmla="*/ 404412 h 676668"/>
                <a:gd name="connsiteX296" fmla="*/ 560190 w 560245"/>
                <a:gd name="connsiteY296" fmla="*/ 397088 h 676668"/>
                <a:gd name="connsiteX297" fmla="*/ 560172 w 560245"/>
                <a:gd name="connsiteY297" fmla="*/ 395463 h 676668"/>
                <a:gd name="connsiteX298" fmla="*/ 559788 w 560245"/>
                <a:gd name="connsiteY298" fmla="*/ 377784 h 676668"/>
                <a:gd name="connsiteX299" fmla="*/ 558656 w 560245"/>
                <a:gd name="connsiteY299" fmla="*/ 360360 h 676668"/>
                <a:gd name="connsiteX300" fmla="*/ 558072 w 560245"/>
                <a:gd name="connsiteY300" fmla="*/ 352342 h 676668"/>
                <a:gd name="connsiteX301" fmla="*/ 557140 w 560245"/>
                <a:gd name="connsiteY301" fmla="*/ 344142 h 676668"/>
                <a:gd name="connsiteX302" fmla="*/ 556501 w 560245"/>
                <a:gd name="connsiteY302" fmla="*/ 339412 h 676668"/>
                <a:gd name="connsiteX303" fmla="*/ 556191 w 560245"/>
                <a:gd name="connsiteY303" fmla="*/ 336763 h 676668"/>
                <a:gd name="connsiteX304" fmla="*/ 556099 w 560245"/>
                <a:gd name="connsiteY304" fmla="*/ 335960 h 676668"/>
                <a:gd name="connsiteX305" fmla="*/ 554930 w 560245"/>
                <a:gd name="connsiteY305" fmla="*/ 327741 h 676668"/>
                <a:gd name="connsiteX306" fmla="*/ 552465 w 560245"/>
                <a:gd name="connsiteY306" fmla="*/ 314993 h 676668"/>
                <a:gd name="connsiteX307" fmla="*/ 551844 w 560245"/>
                <a:gd name="connsiteY307" fmla="*/ 311906 h 676668"/>
                <a:gd name="connsiteX308" fmla="*/ 548136 w 560245"/>
                <a:gd name="connsiteY308" fmla="*/ 296894 h 676668"/>
                <a:gd name="connsiteX309" fmla="*/ 547132 w 560245"/>
                <a:gd name="connsiteY309" fmla="*/ 292803 h 676668"/>
                <a:gd name="connsiteX310" fmla="*/ 545324 w 560245"/>
                <a:gd name="connsiteY310" fmla="*/ 285808 h 676668"/>
                <a:gd name="connsiteX311" fmla="*/ 543096 w 560245"/>
                <a:gd name="connsiteY311" fmla="*/ 278320 h 676668"/>
                <a:gd name="connsiteX312" fmla="*/ 541963 w 560245"/>
                <a:gd name="connsiteY312" fmla="*/ 274758 h 676668"/>
                <a:gd name="connsiteX313" fmla="*/ 540557 w 560245"/>
                <a:gd name="connsiteY313" fmla="*/ 269955 h 676668"/>
                <a:gd name="connsiteX314" fmla="*/ 540374 w 560245"/>
                <a:gd name="connsiteY314" fmla="*/ 269261 h 676668"/>
                <a:gd name="connsiteX315" fmla="*/ 538712 w 560245"/>
                <a:gd name="connsiteY315" fmla="*/ 263709 h 676668"/>
                <a:gd name="connsiteX316" fmla="*/ 534712 w 560245"/>
                <a:gd name="connsiteY316" fmla="*/ 251746 h 676668"/>
                <a:gd name="connsiteX317" fmla="*/ 533051 w 560245"/>
                <a:gd name="connsiteY317" fmla="*/ 247034 h 676668"/>
                <a:gd name="connsiteX318" fmla="*/ 532083 w 560245"/>
                <a:gd name="connsiteY318" fmla="*/ 244404 h 676668"/>
                <a:gd name="connsiteX319" fmla="*/ 531717 w 560245"/>
                <a:gd name="connsiteY319" fmla="*/ 243381 h 676668"/>
                <a:gd name="connsiteX320" fmla="*/ 530913 w 560245"/>
                <a:gd name="connsiteY320" fmla="*/ 241226 h 676668"/>
                <a:gd name="connsiteX321" fmla="*/ 530567 w 560245"/>
                <a:gd name="connsiteY321" fmla="*/ 240130 h 676668"/>
                <a:gd name="connsiteX322" fmla="*/ 530238 w 560245"/>
                <a:gd name="connsiteY322" fmla="*/ 239162 h 676668"/>
                <a:gd name="connsiteX323" fmla="*/ 528430 w 560245"/>
                <a:gd name="connsiteY323" fmla="*/ 234085 h 676668"/>
                <a:gd name="connsiteX324" fmla="*/ 525617 w 560245"/>
                <a:gd name="connsiteY324" fmla="*/ 226488 h 676668"/>
                <a:gd name="connsiteX325" fmla="*/ 525307 w 560245"/>
                <a:gd name="connsiteY325" fmla="*/ 225629 h 676668"/>
                <a:gd name="connsiteX326" fmla="*/ 524576 w 560245"/>
                <a:gd name="connsiteY326" fmla="*/ 223456 h 676668"/>
                <a:gd name="connsiteX327" fmla="*/ 523754 w 560245"/>
                <a:gd name="connsiteY327" fmla="*/ 221008 h 676668"/>
                <a:gd name="connsiteX328" fmla="*/ 522092 w 560245"/>
                <a:gd name="connsiteY328" fmla="*/ 216132 h 676668"/>
                <a:gd name="connsiteX329" fmla="*/ 520193 w 560245"/>
                <a:gd name="connsiteY329" fmla="*/ 210817 h 676668"/>
                <a:gd name="connsiteX330" fmla="*/ 517800 w 560245"/>
                <a:gd name="connsiteY330" fmla="*/ 205576 h 676668"/>
                <a:gd name="connsiteX331" fmla="*/ 517344 w 560245"/>
                <a:gd name="connsiteY331" fmla="*/ 204553 h 676668"/>
                <a:gd name="connsiteX332" fmla="*/ 517161 w 560245"/>
                <a:gd name="connsiteY332" fmla="*/ 203968 h 676668"/>
                <a:gd name="connsiteX333" fmla="*/ 514001 w 560245"/>
                <a:gd name="connsiteY333" fmla="*/ 195311 h 676668"/>
                <a:gd name="connsiteX334" fmla="*/ 513563 w 560245"/>
                <a:gd name="connsiteY334" fmla="*/ 194252 h 676668"/>
                <a:gd name="connsiteX335" fmla="*/ 513125 w 560245"/>
                <a:gd name="connsiteY335" fmla="*/ 193193 h 676668"/>
                <a:gd name="connsiteX336" fmla="*/ 509180 w 560245"/>
                <a:gd name="connsiteY336" fmla="*/ 183513 h 676668"/>
                <a:gd name="connsiteX337" fmla="*/ 507079 w 560245"/>
                <a:gd name="connsiteY337" fmla="*/ 178819 h 676668"/>
                <a:gd name="connsiteX338" fmla="*/ 505545 w 560245"/>
                <a:gd name="connsiteY338" fmla="*/ 175879 h 676668"/>
                <a:gd name="connsiteX339" fmla="*/ 503043 w 560245"/>
                <a:gd name="connsiteY339" fmla="*/ 173998 h 676668"/>
                <a:gd name="connsiteX340" fmla="*/ 502842 w 560245"/>
                <a:gd name="connsiteY340" fmla="*/ 173468 h 676668"/>
                <a:gd name="connsiteX341" fmla="*/ 501217 w 560245"/>
                <a:gd name="connsiteY341" fmla="*/ 170473 h 676668"/>
                <a:gd name="connsiteX342" fmla="*/ 498605 w 560245"/>
                <a:gd name="connsiteY342" fmla="*/ 165651 h 676668"/>
                <a:gd name="connsiteX343" fmla="*/ 493382 w 560245"/>
                <a:gd name="connsiteY343" fmla="*/ 156446 h 676668"/>
                <a:gd name="connsiteX344" fmla="*/ 491355 w 560245"/>
                <a:gd name="connsiteY344" fmla="*/ 152958 h 676668"/>
                <a:gd name="connsiteX345" fmla="*/ 488377 w 560245"/>
                <a:gd name="connsiteY345" fmla="*/ 147497 h 676668"/>
                <a:gd name="connsiteX346" fmla="*/ 482771 w 560245"/>
                <a:gd name="connsiteY346" fmla="*/ 137635 h 676668"/>
                <a:gd name="connsiteX347" fmla="*/ 479483 w 560245"/>
                <a:gd name="connsiteY347" fmla="*/ 132503 h 676668"/>
                <a:gd name="connsiteX348" fmla="*/ 478479 w 560245"/>
                <a:gd name="connsiteY348" fmla="*/ 130969 h 676668"/>
                <a:gd name="connsiteX349" fmla="*/ 477474 w 560245"/>
                <a:gd name="connsiteY349" fmla="*/ 129434 h 676668"/>
                <a:gd name="connsiteX350" fmla="*/ 473712 w 560245"/>
                <a:gd name="connsiteY350" fmla="*/ 123700 h 676668"/>
                <a:gd name="connsiteX351" fmla="*/ 464744 w 560245"/>
                <a:gd name="connsiteY351" fmla="*/ 110513 h 676668"/>
                <a:gd name="connsiteX352" fmla="*/ 460398 w 560245"/>
                <a:gd name="connsiteY352" fmla="*/ 104906 h 676668"/>
                <a:gd name="connsiteX353" fmla="*/ 459448 w 560245"/>
                <a:gd name="connsiteY353" fmla="*/ 103683 h 676668"/>
                <a:gd name="connsiteX354" fmla="*/ 455978 w 560245"/>
                <a:gd name="connsiteY354" fmla="*/ 99263 h 676668"/>
                <a:gd name="connsiteX355" fmla="*/ 450809 w 560245"/>
                <a:gd name="connsiteY355" fmla="*/ 92816 h 676668"/>
                <a:gd name="connsiteX356" fmla="*/ 449659 w 560245"/>
                <a:gd name="connsiteY356" fmla="*/ 91409 h 676668"/>
                <a:gd name="connsiteX357" fmla="*/ 448490 w 560245"/>
                <a:gd name="connsiteY357" fmla="*/ 89930 h 676668"/>
                <a:gd name="connsiteX358" fmla="*/ 446426 w 560245"/>
                <a:gd name="connsiteY358" fmla="*/ 87337 h 676668"/>
                <a:gd name="connsiteX359" fmla="*/ 442335 w 560245"/>
                <a:gd name="connsiteY359" fmla="*/ 82406 h 676668"/>
                <a:gd name="connsiteX360" fmla="*/ 441294 w 560245"/>
                <a:gd name="connsiteY360" fmla="*/ 81127 h 676668"/>
                <a:gd name="connsiteX361" fmla="*/ 438700 w 560245"/>
                <a:gd name="connsiteY361" fmla="*/ 78059 h 676668"/>
                <a:gd name="connsiteX362" fmla="*/ 436107 w 560245"/>
                <a:gd name="connsiteY362" fmla="*/ 75009 h 676668"/>
                <a:gd name="connsiteX363" fmla="*/ 424984 w 560245"/>
                <a:gd name="connsiteY363" fmla="*/ 63283 h 676668"/>
                <a:gd name="connsiteX364" fmla="*/ 421021 w 560245"/>
                <a:gd name="connsiteY364" fmla="*/ 59539 h 676668"/>
                <a:gd name="connsiteX365" fmla="*/ 420291 w 560245"/>
                <a:gd name="connsiteY365" fmla="*/ 58864 h 676668"/>
                <a:gd name="connsiteX366" fmla="*/ 419231 w 560245"/>
                <a:gd name="connsiteY366" fmla="*/ 57877 h 676668"/>
                <a:gd name="connsiteX367" fmla="*/ 417186 w 560245"/>
                <a:gd name="connsiteY367" fmla="*/ 56106 h 676668"/>
                <a:gd name="connsiteX368" fmla="*/ 416382 w 560245"/>
                <a:gd name="connsiteY368" fmla="*/ 55448 h 676668"/>
                <a:gd name="connsiteX369" fmla="*/ 414775 w 560245"/>
                <a:gd name="connsiteY369" fmla="*/ 54060 h 676668"/>
                <a:gd name="connsiteX370" fmla="*/ 413168 w 560245"/>
                <a:gd name="connsiteY370" fmla="*/ 52654 h 676668"/>
                <a:gd name="connsiteX371" fmla="*/ 410793 w 560245"/>
                <a:gd name="connsiteY371" fmla="*/ 50682 h 676668"/>
                <a:gd name="connsiteX372" fmla="*/ 409808 w 560245"/>
                <a:gd name="connsiteY372" fmla="*/ 49841 h 676668"/>
                <a:gd name="connsiteX373" fmla="*/ 405351 w 560245"/>
                <a:gd name="connsiteY373" fmla="*/ 46189 h 676668"/>
                <a:gd name="connsiteX374" fmla="*/ 396457 w 560245"/>
                <a:gd name="connsiteY374" fmla="*/ 39358 h 676668"/>
                <a:gd name="connsiteX375" fmla="*/ 392439 w 560245"/>
                <a:gd name="connsiteY375" fmla="*/ 36436 h 676668"/>
                <a:gd name="connsiteX376" fmla="*/ 390119 w 560245"/>
                <a:gd name="connsiteY376" fmla="*/ 34719 h 676668"/>
                <a:gd name="connsiteX377" fmla="*/ 387891 w 560245"/>
                <a:gd name="connsiteY377" fmla="*/ 33240 h 676668"/>
                <a:gd name="connsiteX378" fmla="*/ 387160 w 560245"/>
                <a:gd name="connsiteY378" fmla="*/ 32728 h 676668"/>
                <a:gd name="connsiteX379" fmla="*/ 383654 w 560245"/>
                <a:gd name="connsiteY379" fmla="*/ 30445 h 676668"/>
                <a:gd name="connsiteX380" fmla="*/ 379763 w 560245"/>
                <a:gd name="connsiteY380" fmla="*/ 28181 h 676668"/>
                <a:gd name="connsiteX381" fmla="*/ 378795 w 560245"/>
                <a:gd name="connsiteY381" fmla="*/ 27669 h 676668"/>
                <a:gd name="connsiteX382" fmla="*/ 378157 w 560245"/>
                <a:gd name="connsiteY382" fmla="*/ 27268 h 676668"/>
                <a:gd name="connsiteX383" fmla="*/ 377061 w 560245"/>
                <a:gd name="connsiteY383" fmla="*/ 26665 h 676668"/>
                <a:gd name="connsiteX384" fmla="*/ 376422 w 560245"/>
                <a:gd name="connsiteY384" fmla="*/ 26318 h 676668"/>
                <a:gd name="connsiteX385" fmla="*/ 369792 w 560245"/>
                <a:gd name="connsiteY385" fmla="*/ 22702 h 676668"/>
                <a:gd name="connsiteX386" fmla="*/ 366249 w 560245"/>
                <a:gd name="connsiteY386" fmla="*/ 20875 h 676668"/>
                <a:gd name="connsiteX387" fmla="*/ 362176 w 560245"/>
                <a:gd name="connsiteY387" fmla="*/ 18811 h 676668"/>
                <a:gd name="connsiteX388" fmla="*/ 356368 w 560245"/>
                <a:gd name="connsiteY388" fmla="*/ 16218 h 676668"/>
                <a:gd name="connsiteX389" fmla="*/ 353263 w 560245"/>
                <a:gd name="connsiteY389" fmla="*/ 15013 h 676668"/>
                <a:gd name="connsiteX390" fmla="*/ 352313 w 560245"/>
                <a:gd name="connsiteY390" fmla="*/ 14666 h 676668"/>
                <a:gd name="connsiteX391" fmla="*/ 350122 w 560245"/>
                <a:gd name="connsiteY391" fmla="*/ 13862 h 676668"/>
                <a:gd name="connsiteX392" fmla="*/ 349099 w 560245"/>
                <a:gd name="connsiteY392" fmla="*/ 13479 h 676668"/>
                <a:gd name="connsiteX393" fmla="*/ 342981 w 560245"/>
                <a:gd name="connsiteY393" fmla="*/ 11269 h 676668"/>
                <a:gd name="connsiteX394" fmla="*/ 336424 w 560245"/>
                <a:gd name="connsiteY394" fmla="*/ 9205 h 676668"/>
                <a:gd name="connsiteX395" fmla="*/ 328936 w 560245"/>
                <a:gd name="connsiteY395" fmla="*/ 7086 h 676668"/>
                <a:gd name="connsiteX396" fmla="*/ 322653 w 560245"/>
                <a:gd name="connsiteY396" fmla="*/ 5607 h 676668"/>
                <a:gd name="connsiteX397" fmla="*/ 321156 w 560245"/>
                <a:gd name="connsiteY397" fmla="*/ 5278 h 676668"/>
                <a:gd name="connsiteX398" fmla="*/ 314416 w 560245"/>
                <a:gd name="connsiteY398" fmla="*/ 3872 h 676668"/>
                <a:gd name="connsiteX399" fmla="*/ 307695 w 560245"/>
                <a:gd name="connsiteY399" fmla="*/ 2429 h 676668"/>
                <a:gd name="connsiteX400" fmla="*/ 303074 w 560245"/>
                <a:gd name="connsiteY400" fmla="*/ 1534 h 676668"/>
                <a:gd name="connsiteX401" fmla="*/ 302052 w 560245"/>
                <a:gd name="connsiteY401" fmla="*/ 1498 h 676668"/>
                <a:gd name="connsiteX402" fmla="*/ 301413 w 560245"/>
                <a:gd name="connsiteY402" fmla="*/ 1370 h 676668"/>
                <a:gd name="connsiteX403" fmla="*/ 300006 w 560245"/>
                <a:gd name="connsiteY403" fmla="*/ 1096 h 676668"/>
                <a:gd name="connsiteX404" fmla="*/ 298582 w 560245"/>
                <a:gd name="connsiteY404" fmla="*/ 822 h 676668"/>
                <a:gd name="connsiteX405" fmla="*/ 296445 w 560245"/>
                <a:gd name="connsiteY405" fmla="*/ 639 h 676668"/>
                <a:gd name="connsiteX406" fmla="*/ 294947 w 560245"/>
                <a:gd name="connsiteY406" fmla="*/ 712 h 676668"/>
                <a:gd name="connsiteX407" fmla="*/ 294034 w 560245"/>
                <a:gd name="connsiteY407" fmla="*/ 913 h 676668"/>
                <a:gd name="connsiteX408" fmla="*/ 293833 w 560245"/>
                <a:gd name="connsiteY408" fmla="*/ 968 h 676668"/>
                <a:gd name="connsiteX409" fmla="*/ 293687 w 560245"/>
                <a:gd name="connsiteY409" fmla="*/ 1077 h 676668"/>
                <a:gd name="connsiteX410" fmla="*/ 293577 w 560245"/>
                <a:gd name="connsiteY410" fmla="*/ 1059 h 676668"/>
                <a:gd name="connsiteX411" fmla="*/ 293340 w 560245"/>
                <a:gd name="connsiteY411" fmla="*/ 1114 h 676668"/>
                <a:gd name="connsiteX412" fmla="*/ 291842 w 560245"/>
                <a:gd name="connsiteY412" fmla="*/ 803 h 676668"/>
                <a:gd name="connsiteX413" fmla="*/ 284665 w 560245"/>
                <a:gd name="connsiteY413" fmla="*/ 201 h 676668"/>
                <a:gd name="connsiteX414" fmla="*/ 283459 w 560245"/>
                <a:gd name="connsiteY414" fmla="*/ 128 h 676668"/>
                <a:gd name="connsiteX415" fmla="*/ 278419 w 560245"/>
                <a:gd name="connsiteY415" fmla="*/ 0 h 676668"/>
                <a:gd name="connsiteX416" fmla="*/ 277085 w 560245"/>
                <a:gd name="connsiteY416" fmla="*/ 18 h 676668"/>
                <a:gd name="connsiteX417" fmla="*/ 304609 w 560245"/>
                <a:gd name="connsiteY417" fmla="*/ 577698 h 676668"/>
                <a:gd name="connsiteX418" fmla="*/ 305138 w 560245"/>
                <a:gd name="connsiteY418" fmla="*/ 576803 h 676668"/>
                <a:gd name="connsiteX419" fmla="*/ 305979 w 560245"/>
                <a:gd name="connsiteY419" fmla="*/ 575506 h 676668"/>
                <a:gd name="connsiteX420" fmla="*/ 309759 w 560245"/>
                <a:gd name="connsiteY420" fmla="*/ 571415 h 676668"/>
                <a:gd name="connsiteX421" fmla="*/ 312060 w 560245"/>
                <a:gd name="connsiteY421" fmla="*/ 569734 h 676668"/>
                <a:gd name="connsiteX422" fmla="*/ 314380 w 560245"/>
                <a:gd name="connsiteY422" fmla="*/ 568529 h 676668"/>
                <a:gd name="connsiteX423" fmla="*/ 317083 w 560245"/>
                <a:gd name="connsiteY423" fmla="*/ 567817 h 676668"/>
                <a:gd name="connsiteX424" fmla="*/ 319311 w 560245"/>
                <a:gd name="connsiteY424" fmla="*/ 567634 h 676668"/>
                <a:gd name="connsiteX425" fmla="*/ 320754 w 560245"/>
                <a:gd name="connsiteY425" fmla="*/ 567707 h 676668"/>
                <a:gd name="connsiteX426" fmla="*/ 327310 w 560245"/>
                <a:gd name="connsiteY426" fmla="*/ 568986 h 676668"/>
                <a:gd name="connsiteX427" fmla="*/ 333027 w 560245"/>
                <a:gd name="connsiteY427" fmla="*/ 572383 h 676668"/>
                <a:gd name="connsiteX428" fmla="*/ 337191 w 560245"/>
                <a:gd name="connsiteY428" fmla="*/ 582172 h 676668"/>
                <a:gd name="connsiteX429" fmla="*/ 336662 w 560245"/>
                <a:gd name="connsiteY429" fmla="*/ 584437 h 676668"/>
                <a:gd name="connsiteX430" fmla="*/ 334707 w 560245"/>
                <a:gd name="connsiteY430" fmla="*/ 586866 h 676668"/>
                <a:gd name="connsiteX431" fmla="*/ 331803 w 560245"/>
                <a:gd name="connsiteY431" fmla="*/ 588875 h 676668"/>
                <a:gd name="connsiteX432" fmla="*/ 328918 w 560245"/>
                <a:gd name="connsiteY432" fmla="*/ 590500 h 676668"/>
                <a:gd name="connsiteX433" fmla="*/ 326963 w 560245"/>
                <a:gd name="connsiteY433" fmla="*/ 591523 h 676668"/>
                <a:gd name="connsiteX434" fmla="*/ 322653 w 560245"/>
                <a:gd name="connsiteY434" fmla="*/ 593441 h 676668"/>
                <a:gd name="connsiteX435" fmla="*/ 317174 w 560245"/>
                <a:gd name="connsiteY435" fmla="*/ 594756 h 676668"/>
                <a:gd name="connsiteX436" fmla="*/ 310416 w 560245"/>
                <a:gd name="connsiteY436" fmla="*/ 595614 h 676668"/>
                <a:gd name="connsiteX437" fmla="*/ 304536 w 560245"/>
                <a:gd name="connsiteY437" fmla="*/ 595852 h 676668"/>
                <a:gd name="connsiteX438" fmla="*/ 301869 w 560245"/>
                <a:gd name="connsiteY438" fmla="*/ 595815 h 676668"/>
                <a:gd name="connsiteX439" fmla="*/ 293779 w 560245"/>
                <a:gd name="connsiteY439" fmla="*/ 595030 h 676668"/>
                <a:gd name="connsiteX440" fmla="*/ 289852 w 560245"/>
                <a:gd name="connsiteY440" fmla="*/ 594464 h 676668"/>
                <a:gd name="connsiteX441" fmla="*/ 287587 w 560245"/>
                <a:gd name="connsiteY441" fmla="*/ 593989 h 676668"/>
                <a:gd name="connsiteX442" fmla="*/ 286345 w 560245"/>
                <a:gd name="connsiteY442" fmla="*/ 593769 h 676668"/>
                <a:gd name="connsiteX443" fmla="*/ 279588 w 560245"/>
                <a:gd name="connsiteY443" fmla="*/ 591742 h 676668"/>
                <a:gd name="connsiteX444" fmla="*/ 278017 w 560245"/>
                <a:gd name="connsiteY444" fmla="*/ 589678 h 676668"/>
                <a:gd name="connsiteX445" fmla="*/ 277140 w 560245"/>
                <a:gd name="connsiteY445" fmla="*/ 587998 h 676668"/>
                <a:gd name="connsiteX446" fmla="*/ 277597 w 560245"/>
                <a:gd name="connsiteY446" fmla="*/ 585660 h 676668"/>
                <a:gd name="connsiteX447" fmla="*/ 277944 w 560245"/>
                <a:gd name="connsiteY447" fmla="*/ 584839 h 676668"/>
                <a:gd name="connsiteX448" fmla="*/ 279186 w 560245"/>
                <a:gd name="connsiteY448" fmla="*/ 582519 h 676668"/>
                <a:gd name="connsiteX449" fmla="*/ 281706 w 560245"/>
                <a:gd name="connsiteY449" fmla="*/ 578830 h 676668"/>
                <a:gd name="connsiteX450" fmla="*/ 290436 w 560245"/>
                <a:gd name="connsiteY450" fmla="*/ 572109 h 676668"/>
                <a:gd name="connsiteX451" fmla="*/ 294363 w 560245"/>
                <a:gd name="connsiteY451" fmla="*/ 571451 h 676668"/>
                <a:gd name="connsiteX452" fmla="*/ 295787 w 560245"/>
                <a:gd name="connsiteY452" fmla="*/ 571543 h 676668"/>
                <a:gd name="connsiteX453" fmla="*/ 300207 w 560245"/>
                <a:gd name="connsiteY453" fmla="*/ 573150 h 676668"/>
                <a:gd name="connsiteX454" fmla="*/ 302015 w 560245"/>
                <a:gd name="connsiteY454" fmla="*/ 574830 h 676668"/>
                <a:gd name="connsiteX455" fmla="*/ 303440 w 560245"/>
                <a:gd name="connsiteY455" fmla="*/ 576711 h 676668"/>
                <a:gd name="connsiteX456" fmla="*/ 303933 w 560245"/>
                <a:gd name="connsiteY456" fmla="*/ 577825 h 676668"/>
                <a:gd name="connsiteX457" fmla="*/ 304207 w 560245"/>
                <a:gd name="connsiteY457" fmla="*/ 578099 h 676668"/>
                <a:gd name="connsiteX458" fmla="*/ 304609 w 560245"/>
                <a:gd name="connsiteY458" fmla="*/ 577698 h 67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</a:cxnLst>
              <a:rect l="l" t="t" r="r" b="b"/>
              <a:pathLst>
                <a:path w="560245" h="676668">
                  <a:moveTo>
                    <a:pt x="277085" y="18"/>
                  </a:moveTo>
                  <a:lnTo>
                    <a:pt x="275697" y="18"/>
                  </a:lnTo>
                  <a:cubicBezTo>
                    <a:pt x="271917" y="146"/>
                    <a:pt x="269159" y="329"/>
                    <a:pt x="266967" y="621"/>
                  </a:cubicBezTo>
                  <a:cubicBezTo>
                    <a:pt x="263406" y="1169"/>
                    <a:pt x="259936" y="1863"/>
                    <a:pt x="256447" y="2575"/>
                  </a:cubicBezTo>
                  <a:lnTo>
                    <a:pt x="250658" y="3671"/>
                  </a:lnTo>
                  <a:lnTo>
                    <a:pt x="248558" y="4182"/>
                  </a:lnTo>
                  <a:lnTo>
                    <a:pt x="247480" y="4456"/>
                  </a:lnTo>
                  <a:lnTo>
                    <a:pt x="246841" y="4639"/>
                  </a:lnTo>
                  <a:lnTo>
                    <a:pt x="246074" y="4876"/>
                  </a:lnTo>
                  <a:cubicBezTo>
                    <a:pt x="243316" y="5150"/>
                    <a:pt x="240686" y="5717"/>
                    <a:pt x="237892" y="6283"/>
                  </a:cubicBezTo>
                  <a:lnTo>
                    <a:pt x="236723" y="6611"/>
                  </a:lnTo>
                  <a:cubicBezTo>
                    <a:pt x="234166" y="7177"/>
                    <a:pt x="231627" y="7762"/>
                    <a:pt x="229107" y="8420"/>
                  </a:cubicBezTo>
                  <a:lnTo>
                    <a:pt x="226550" y="9040"/>
                  </a:lnTo>
                  <a:cubicBezTo>
                    <a:pt x="224596" y="9534"/>
                    <a:pt x="222623" y="10027"/>
                    <a:pt x="220633" y="10593"/>
                  </a:cubicBezTo>
                  <a:lnTo>
                    <a:pt x="219883" y="10794"/>
                  </a:lnTo>
                  <a:lnTo>
                    <a:pt x="219190" y="10995"/>
                  </a:lnTo>
                  <a:cubicBezTo>
                    <a:pt x="216651" y="11689"/>
                    <a:pt x="214112" y="12401"/>
                    <a:pt x="211647" y="13332"/>
                  </a:cubicBezTo>
                  <a:cubicBezTo>
                    <a:pt x="208798" y="14355"/>
                    <a:pt x="205985" y="15469"/>
                    <a:pt x="203209" y="16638"/>
                  </a:cubicBezTo>
                  <a:cubicBezTo>
                    <a:pt x="201638" y="17296"/>
                    <a:pt x="200068" y="18008"/>
                    <a:pt x="198533" y="18720"/>
                  </a:cubicBezTo>
                  <a:lnTo>
                    <a:pt x="197894" y="19012"/>
                  </a:lnTo>
                  <a:lnTo>
                    <a:pt x="195282" y="20273"/>
                  </a:lnTo>
                  <a:lnTo>
                    <a:pt x="193511" y="21076"/>
                  </a:lnTo>
                  <a:cubicBezTo>
                    <a:pt x="191283" y="22099"/>
                    <a:pt x="189109" y="23140"/>
                    <a:pt x="186881" y="24199"/>
                  </a:cubicBezTo>
                  <a:cubicBezTo>
                    <a:pt x="184233" y="25441"/>
                    <a:pt x="181621" y="26774"/>
                    <a:pt x="179064" y="28181"/>
                  </a:cubicBezTo>
                  <a:cubicBezTo>
                    <a:pt x="177695" y="28930"/>
                    <a:pt x="176361" y="29751"/>
                    <a:pt x="175065" y="30592"/>
                  </a:cubicBezTo>
                  <a:lnTo>
                    <a:pt x="174334" y="31030"/>
                  </a:lnTo>
                  <a:lnTo>
                    <a:pt x="171905" y="32582"/>
                  </a:lnTo>
                  <a:cubicBezTo>
                    <a:pt x="169166" y="34317"/>
                    <a:pt x="166499" y="36162"/>
                    <a:pt x="163832" y="37988"/>
                  </a:cubicBezTo>
                  <a:lnTo>
                    <a:pt x="161111" y="39888"/>
                  </a:lnTo>
                  <a:cubicBezTo>
                    <a:pt x="161111" y="39888"/>
                    <a:pt x="160527" y="40217"/>
                    <a:pt x="160509" y="40217"/>
                  </a:cubicBezTo>
                  <a:cubicBezTo>
                    <a:pt x="160509" y="40198"/>
                    <a:pt x="160509" y="40198"/>
                    <a:pt x="160490" y="40198"/>
                  </a:cubicBezTo>
                  <a:cubicBezTo>
                    <a:pt x="159102" y="41184"/>
                    <a:pt x="157696" y="42189"/>
                    <a:pt x="156308" y="43193"/>
                  </a:cubicBezTo>
                  <a:cubicBezTo>
                    <a:pt x="155121" y="44070"/>
                    <a:pt x="153970" y="44965"/>
                    <a:pt x="152838" y="45823"/>
                  </a:cubicBezTo>
                  <a:cubicBezTo>
                    <a:pt x="152710" y="45988"/>
                    <a:pt x="152582" y="46134"/>
                    <a:pt x="152454" y="46298"/>
                  </a:cubicBezTo>
                  <a:lnTo>
                    <a:pt x="149642" y="48508"/>
                  </a:lnTo>
                  <a:lnTo>
                    <a:pt x="148692" y="49294"/>
                  </a:lnTo>
                  <a:lnTo>
                    <a:pt x="148163" y="49732"/>
                  </a:lnTo>
                  <a:lnTo>
                    <a:pt x="147487" y="50280"/>
                  </a:lnTo>
                  <a:cubicBezTo>
                    <a:pt x="146720" y="50919"/>
                    <a:pt x="145952" y="51558"/>
                    <a:pt x="145039" y="52216"/>
                  </a:cubicBezTo>
                  <a:cubicBezTo>
                    <a:pt x="144017" y="53111"/>
                    <a:pt x="143030" y="53987"/>
                    <a:pt x="142062" y="54864"/>
                  </a:cubicBezTo>
                  <a:cubicBezTo>
                    <a:pt x="139743" y="56964"/>
                    <a:pt x="137405" y="59046"/>
                    <a:pt x="135122" y="61183"/>
                  </a:cubicBezTo>
                  <a:cubicBezTo>
                    <a:pt x="133186" y="62973"/>
                    <a:pt x="131287" y="64873"/>
                    <a:pt x="129461" y="66754"/>
                  </a:cubicBezTo>
                  <a:lnTo>
                    <a:pt x="128438" y="67776"/>
                  </a:lnTo>
                  <a:cubicBezTo>
                    <a:pt x="126611" y="69621"/>
                    <a:pt x="124822" y="71575"/>
                    <a:pt x="123141" y="73529"/>
                  </a:cubicBezTo>
                  <a:lnTo>
                    <a:pt x="121552" y="75392"/>
                  </a:lnTo>
                  <a:lnTo>
                    <a:pt x="120694" y="76378"/>
                  </a:lnTo>
                  <a:lnTo>
                    <a:pt x="120310" y="76853"/>
                  </a:lnTo>
                  <a:lnTo>
                    <a:pt x="119580" y="77730"/>
                  </a:lnTo>
                  <a:lnTo>
                    <a:pt x="119160" y="78223"/>
                  </a:lnTo>
                  <a:cubicBezTo>
                    <a:pt x="118612" y="78844"/>
                    <a:pt x="118082" y="79538"/>
                    <a:pt x="117662" y="80232"/>
                  </a:cubicBezTo>
                  <a:cubicBezTo>
                    <a:pt x="117133" y="81018"/>
                    <a:pt x="116950" y="81894"/>
                    <a:pt x="117114" y="82734"/>
                  </a:cubicBezTo>
                  <a:cubicBezTo>
                    <a:pt x="115635" y="84269"/>
                    <a:pt x="114137" y="86149"/>
                    <a:pt x="112658" y="88049"/>
                  </a:cubicBezTo>
                  <a:cubicBezTo>
                    <a:pt x="111343" y="89583"/>
                    <a:pt x="110064" y="91135"/>
                    <a:pt x="108786" y="92706"/>
                  </a:cubicBezTo>
                  <a:cubicBezTo>
                    <a:pt x="105480" y="96816"/>
                    <a:pt x="102211" y="100998"/>
                    <a:pt x="99033" y="105199"/>
                  </a:cubicBezTo>
                  <a:cubicBezTo>
                    <a:pt x="97682" y="107007"/>
                    <a:pt x="96367" y="108870"/>
                    <a:pt x="95107" y="110714"/>
                  </a:cubicBezTo>
                  <a:lnTo>
                    <a:pt x="94412" y="111700"/>
                  </a:lnTo>
                  <a:lnTo>
                    <a:pt x="93170" y="113508"/>
                  </a:lnTo>
                  <a:cubicBezTo>
                    <a:pt x="92988" y="113563"/>
                    <a:pt x="92769" y="113819"/>
                    <a:pt x="92531" y="114239"/>
                  </a:cubicBezTo>
                  <a:cubicBezTo>
                    <a:pt x="92038" y="114951"/>
                    <a:pt x="91636" y="115700"/>
                    <a:pt x="91216" y="116449"/>
                  </a:cubicBezTo>
                  <a:lnTo>
                    <a:pt x="90285" y="118020"/>
                  </a:lnTo>
                  <a:lnTo>
                    <a:pt x="89883" y="118695"/>
                  </a:lnTo>
                  <a:lnTo>
                    <a:pt x="89408" y="119426"/>
                  </a:lnTo>
                  <a:lnTo>
                    <a:pt x="87728" y="122111"/>
                  </a:lnTo>
                  <a:lnTo>
                    <a:pt x="85664" y="125362"/>
                  </a:lnTo>
                  <a:lnTo>
                    <a:pt x="84715" y="126841"/>
                  </a:lnTo>
                  <a:cubicBezTo>
                    <a:pt x="84002" y="127973"/>
                    <a:pt x="83290" y="129087"/>
                    <a:pt x="82596" y="130256"/>
                  </a:cubicBezTo>
                  <a:lnTo>
                    <a:pt x="81920" y="131352"/>
                  </a:lnTo>
                  <a:lnTo>
                    <a:pt x="81263" y="132466"/>
                  </a:lnTo>
                  <a:cubicBezTo>
                    <a:pt x="78578" y="136502"/>
                    <a:pt x="75930" y="140557"/>
                    <a:pt x="73300" y="144648"/>
                  </a:cubicBezTo>
                  <a:cubicBezTo>
                    <a:pt x="72039" y="146639"/>
                    <a:pt x="70816" y="148611"/>
                    <a:pt x="69592" y="150620"/>
                  </a:cubicBezTo>
                  <a:cubicBezTo>
                    <a:pt x="69044" y="151570"/>
                    <a:pt x="68515" y="152483"/>
                    <a:pt x="68021" y="153433"/>
                  </a:cubicBezTo>
                  <a:lnTo>
                    <a:pt x="67711" y="153962"/>
                  </a:lnTo>
                  <a:cubicBezTo>
                    <a:pt x="67072" y="155113"/>
                    <a:pt x="66706" y="155789"/>
                    <a:pt x="66469" y="156446"/>
                  </a:cubicBezTo>
                  <a:lnTo>
                    <a:pt x="64077" y="160574"/>
                  </a:lnTo>
                  <a:cubicBezTo>
                    <a:pt x="62451" y="163313"/>
                    <a:pt x="60899" y="166053"/>
                    <a:pt x="59346" y="168829"/>
                  </a:cubicBezTo>
                  <a:cubicBezTo>
                    <a:pt x="58798" y="169779"/>
                    <a:pt x="58268" y="170820"/>
                    <a:pt x="57776" y="171824"/>
                  </a:cubicBezTo>
                  <a:lnTo>
                    <a:pt x="57228" y="172920"/>
                  </a:lnTo>
                  <a:cubicBezTo>
                    <a:pt x="56533" y="174290"/>
                    <a:pt x="55840" y="175641"/>
                    <a:pt x="55200" y="177011"/>
                  </a:cubicBezTo>
                  <a:lnTo>
                    <a:pt x="53392" y="180865"/>
                  </a:lnTo>
                  <a:cubicBezTo>
                    <a:pt x="51237" y="184737"/>
                    <a:pt x="49191" y="188627"/>
                    <a:pt x="47183" y="192554"/>
                  </a:cubicBezTo>
                  <a:cubicBezTo>
                    <a:pt x="45886" y="195110"/>
                    <a:pt x="44662" y="197686"/>
                    <a:pt x="43457" y="200261"/>
                  </a:cubicBezTo>
                  <a:cubicBezTo>
                    <a:pt x="42160" y="202982"/>
                    <a:pt x="40864" y="205722"/>
                    <a:pt x="39713" y="208516"/>
                  </a:cubicBezTo>
                  <a:cubicBezTo>
                    <a:pt x="39256" y="209557"/>
                    <a:pt x="38836" y="210616"/>
                    <a:pt x="38453" y="211657"/>
                  </a:cubicBezTo>
                  <a:lnTo>
                    <a:pt x="38014" y="212863"/>
                  </a:lnTo>
                  <a:lnTo>
                    <a:pt x="37411" y="214506"/>
                  </a:lnTo>
                  <a:lnTo>
                    <a:pt x="36681" y="216515"/>
                  </a:lnTo>
                  <a:lnTo>
                    <a:pt x="35530" y="219492"/>
                  </a:lnTo>
                  <a:lnTo>
                    <a:pt x="35092" y="220643"/>
                  </a:lnTo>
                  <a:lnTo>
                    <a:pt x="33868" y="223876"/>
                  </a:lnTo>
                  <a:cubicBezTo>
                    <a:pt x="32042" y="228606"/>
                    <a:pt x="30362" y="233355"/>
                    <a:pt x="28736" y="238121"/>
                  </a:cubicBezTo>
                  <a:cubicBezTo>
                    <a:pt x="25850" y="246468"/>
                    <a:pt x="22582" y="256294"/>
                    <a:pt x="19951" y="266247"/>
                  </a:cubicBezTo>
                  <a:cubicBezTo>
                    <a:pt x="19203" y="268877"/>
                    <a:pt x="18600" y="271526"/>
                    <a:pt x="17997" y="274156"/>
                  </a:cubicBezTo>
                  <a:lnTo>
                    <a:pt x="17668" y="275562"/>
                  </a:lnTo>
                  <a:lnTo>
                    <a:pt x="17449" y="276658"/>
                  </a:lnTo>
                  <a:lnTo>
                    <a:pt x="16847" y="279288"/>
                  </a:lnTo>
                  <a:lnTo>
                    <a:pt x="16171" y="282338"/>
                  </a:lnTo>
                  <a:cubicBezTo>
                    <a:pt x="14984" y="287178"/>
                    <a:pt x="14034" y="292127"/>
                    <a:pt x="13102" y="296949"/>
                  </a:cubicBezTo>
                  <a:lnTo>
                    <a:pt x="12719" y="298812"/>
                  </a:lnTo>
                  <a:lnTo>
                    <a:pt x="11623" y="304948"/>
                  </a:lnTo>
                  <a:cubicBezTo>
                    <a:pt x="11002" y="308656"/>
                    <a:pt x="10418" y="312034"/>
                    <a:pt x="9724" y="315322"/>
                  </a:cubicBezTo>
                  <a:cubicBezTo>
                    <a:pt x="9578" y="316180"/>
                    <a:pt x="9413" y="316966"/>
                    <a:pt x="9267" y="317733"/>
                  </a:cubicBezTo>
                  <a:lnTo>
                    <a:pt x="9085" y="318646"/>
                  </a:lnTo>
                  <a:lnTo>
                    <a:pt x="8591" y="320801"/>
                  </a:lnTo>
                  <a:lnTo>
                    <a:pt x="8208" y="322627"/>
                  </a:lnTo>
                  <a:lnTo>
                    <a:pt x="6674" y="330554"/>
                  </a:lnTo>
                  <a:lnTo>
                    <a:pt x="6126" y="333695"/>
                  </a:lnTo>
                  <a:lnTo>
                    <a:pt x="5669" y="336307"/>
                  </a:lnTo>
                  <a:lnTo>
                    <a:pt x="5158" y="339192"/>
                  </a:lnTo>
                  <a:lnTo>
                    <a:pt x="4555" y="342297"/>
                  </a:lnTo>
                  <a:cubicBezTo>
                    <a:pt x="4208" y="344087"/>
                    <a:pt x="3861" y="345840"/>
                    <a:pt x="3587" y="347649"/>
                  </a:cubicBezTo>
                  <a:cubicBezTo>
                    <a:pt x="2656" y="354096"/>
                    <a:pt x="1998" y="359556"/>
                    <a:pt x="1542" y="364835"/>
                  </a:cubicBezTo>
                  <a:lnTo>
                    <a:pt x="1304" y="367684"/>
                  </a:lnTo>
                  <a:cubicBezTo>
                    <a:pt x="1122" y="369601"/>
                    <a:pt x="976" y="371482"/>
                    <a:pt x="848" y="373400"/>
                  </a:cubicBezTo>
                  <a:cubicBezTo>
                    <a:pt x="811" y="374332"/>
                    <a:pt x="775" y="375245"/>
                    <a:pt x="756" y="376158"/>
                  </a:cubicBezTo>
                  <a:lnTo>
                    <a:pt x="720" y="377528"/>
                  </a:lnTo>
                  <a:lnTo>
                    <a:pt x="684" y="378478"/>
                  </a:lnTo>
                  <a:cubicBezTo>
                    <a:pt x="665" y="379701"/>
                    <a:pt x="629" y="380943"/>
                    <a:pt x="519" y="382185"/>
                  </a:cubicBezTo>
                  <a:cubicBezTo>
                    <a:pt x="227" y="388395"/>
                    <a:pt x="44" y="394257"/>
                    <a:pt x="26" y="399645"/>
                  </a:cubicBezTo>
                  <a:cubicBezTo>
                    <a:pt x="8" y="405690"/>
                    <a:pt x="-11" y="411736"/>
                    <a:pt x="8" y="417781"/>
                  </a:cubicBezTo>
                  <a:cubicBezTo>
                    <a:pt x="26" y="423242"/>
                    <a:pt x="354" y="429013"/>
                    <a:pt x="939" y="434949"/>
                  </a:cubicBezTo>
                  <a:cubicBezTo>
                    <a:pt x="1341" y="438674"/>
                    <a:pt x="1743" y="442382"/>
                    <a:pt x="2272" y="446090"/>
                  </a:cubicBezTo>
                  <a:cubicBezTo>
                    <a:pt x="2272" y="446309"/>
                    <a:pt x="2309" y="446510"/>
                    <a:pt x="2345" y="446765"/>
                  </a:cubicBezTo>
                  <a:lnTo>
                    <a:pt x="2564" y="448007"/>
                  </a:lnTo>
                  <a:lnTo>
                    <a:pt x="2747" y="449267"/>
                  </a:lnTo>
                  <a:lnTo>
                    <a:pt x="3277" y="452409"/>
                  </a:lnTo>
                  <a:lnTo>
                    <a:pt x="3770" y="455605"/>
                  </a:lnTo>
                  <a:cubicBezTo>
                    <a:pt x="4190" y="458125"/>
                    <a:pt x="4610" y="460646"/>
                    <a:pt x="4975" y="463166"/>
                  </a:cubicBezTo>
                  <a:lnTo>
                    <a:pt x="5450" y="466088"/>
                  </a:lnTo>
                  <a:cubicBezTo>
                    <a:pt x="5706" y="467458"/>
                    <a:pt x="5925" y="468773"/>
                    <a:pt x="6108" y="470106"/>
                  </a:cubicBezTo>
                  <a:lnTo>
                    <a:pt x="7021" y="476225"/>
                  </a:lnTo>
                  <a:lnTo>
                    <a:pt x="7167" y="477284"/>
                  </a:lnTo>
                  <a:lnTo>
                    <a:pt x="7459" y="479439"/>
                  </a:lnTo>
                  <a:cubicBezTo>
                    <a:pt x="7696" y="481083"/>
                    <a:pt x="7898" y="482562"/>
                    <a:pt x="8153" y="484005"/>
                  </a:cubicBezTo>
                  <a:cubicBezTo>
                    <a:pt x="8427" y="485283"/>
                    <a:pt x="8756" y="486489"/>
                    <a:pt x="9085" y="487676"/>
                  </a:cubicBezTo>
                  <a:cubicBezTo>
                    <a:pt x="9541" y="489192"/>
                    <a:pt x="9925" y="490269"/>
                    <a:pt x="10381" y="491310"/>
                  </a:cubicBezTo>
                  <a:cubicBezTo>
                    <a:pt x="10126" y="491986"/>
                    <a:pt x="10126" y="492169"/>
                    <a:pt x="10126" y="492388"/>
                  </a:cubicBezTo>
                  <a:cubicBezTo>
                    <a:pt x="9286" y="492844"/>
                    <a:pt x="8774" y="493575"/>
                    <a:pt x="8573" y="494561"/>
                  </a:cubicBezTo>
                  <a:cubicBezTo>
                    <a:pt x="8500" y="495328"/>
                    <a:pt x="8701" y="496077"/>
                    <a:pt x="9213" y="496826"/>
                  </a:cubicBezTo>
                  <a:lnTo>
                    <a:pt x="10509" y="499072"/>
                  </a:lnTo>
                  <a:lnTo>
                    <a:pt x="11495" y="500807"/>
                  </a:lnTo>
                  <a:lnTo>
                    <a:pt x="11916" y="501410"/>
                  </a:lnTo>
                  <a:lnTo>
                    <a:pt x="12555" y="502817"/>
                  </a:lnTo>
                  <a:lnTo>
                    <a:pt x="12938" y="503547"/>
                  </a:lnTo>
                  <a:cubicBezTo>
                    <a:pt x="13669" y="505812"/>
                    <a:pt x="14454" y="508040"/>
                    <a:pt x="15276" y="510250"/>
                  </a:cubicBezTo>
                  <a:cubicBezTo>
                    <a:pt x="15787" y="511619"/>
                    <a:pt x="16317" y="512989"/>
                    <a:pt x="16865" y="514341"/>
                  </a:cubicBezTo>
                  <a:lnTo>
                    <a:pt x="17340" y="515546"/>
                  </a:lnTo>
                  <a:lnTo>
                    <a:pt x="18746" y="519089"/>
                  </a:lnTo>
                  <a:cubicBezTo>
                    <a:pt x="19879" y="522048"/>
                    <a:pt x="21066" y="525007"/>
                    <a:pt x="22326" y="527874"/>
                  </a:cubicBezTo>
                  <a:lnTo>
                    <a:pt x="25175" y="534340"/>
                  </a:lnTo>
                  <a:lnTo>
                    <a:pt x="26106" y="536367"/>
                  </a:lnTo>
                  <a:cubicBezTo>
                    <a:pt x="26745" y="537883"/>
                    <a:pt x="27476" y="539344"/>
                    <a:pt x="28225" y="540823"/>
                  </a:cubicBezTo>
                  <a:lnTo>
                    <a:pt x="29704" y="543818"/>
                  </a:lnTo>
                  <a:cubicBezTo>
                    <a:pt x="30910" y="546302"/>
                    <a:pt x="32188" y="548804"/>
                    <a:pt x="33613" y="551179"/>
                  </a:cubicBezTo>
                  <a:cubicBezTo>
                    <a:pt x="34873" y="553334"/>
                    <a:pt x="36407" y="555617"/>
                    <a:pt x="38672" y="558776"/>
                  </a:cubicBezTo>
                  <a:cubicBezTo>
                    <a:pt x="40900" y="561790"/>
                    <a:pt x="43055" y="564767"/>
                    <a:pt x="45210" y="567744"/>
                  </a:cubicBezTo>
                  <a:lnTo>
                    <a:pt x="46908" y="570081"/>
                  </a:lnTo>
                  <a:lnTo>
                    <a:pt x="48498" y="572328"/>
                  </a:lnTo>
                  <a:cubicBezTo>
                    <a:pt x="49429" y="573679"/>
                    <a:pt x="50434" y="574976"/>
                    <a:pt x="51420" y="576236"/>
                  </a:cubicBezTo>
                  <a:lnTo>
                    <a:pt x="52808" y="578063"/>
                  </a:lnTo>
                  <a:cubicBezTo>
                    <a:pt x="58268" y="585057"/>
                    <a:pt x="63200" y="591377"/>
                    <a:pt x="68624" y="597039"/>
                  </a:cubicBezTo>
                  <a:lnTo>
                    <a:pt x="69756" y="598189"/>
                  </a:lnTo>
                  <a:cubicBezTo>
                    <a:pt x="69464" y="598901"/>
                    <a:pt x="69665" y="599943"/>
                    <a:pt x="70249" y="600728"/>
                  </a:cubicBezTo>
                  <a:lnTo>
                    <a:pt x="71546" y="602244"/>
                  </a:lnTo>
                  <a:lnTo>
                    <a:pt x="72843" y="603723"/>
                  </a:lnTo>
                  <a:cubicBezTo>
                    <a:pt x="73793" y="604801"/>
                    <a:pt x="74779" y="605860"/>
                    <a:pt x="75820" y="606901"/>
                  </a:cubicBezTo>
                  <a:cubicBezTo>
                    <a:pt x="77500" y="608636"/>
                    <a:pt x="79619" y="610536"/>
                    <a:pt x="82066" y="612599"/>
                  </a:cubicBezTo>
                  <a:cubicBezTo>
                    <a:pt x="86723" y="616362"/>
                    <a:pt x="91399" y="620087"/>
                    <a:pt x="96129" y="623685"/>
                  </a:cubicBezTo>
                  <a:cubicBezTo>
                    <a:pt x="98376" y="625420"/>
                    <a:pt x="100750" y="627119"/>
                    <a:pt x="103124" y="628690"/>
                  </a:cubicBezTo>
                  <a:cubicBezTo>
                    <a:pt x="105790" y="630479"/>
                    <a:pt x="108530" y="632105"/>
                    <a:pt x="111306" y="633730"/>
                  </a:cubicBezTo>
                  <a:cubicBezTo>
                    <a:pt x="116639" y="636890"/>
                    <a:pt x="122027" y="639976"/>
                    <a:pt x="127451" y="643027"/>
                  </a:cubicBezTo>
                  <a:cubicBezTo>
                    <a:pt x="131031" y="645090"/>
                    <a:pt x="134885" y="647081"/>
                    <a:pt x="139542" y="649236"/>
                  </a:cubicBezTo>
                  <a:cubicBezTo>
                    <a:pt x="141606" y="650259"/>
                    <a:pt x="143706" y="651227"/>
                    <a:pt x="145825" y="652176"/>
                  </a:cubicBezTo>
                  <a:lnTo>
                    <a:pt x="146464" y="652469"/>
                  </a:lnTo>
                  <a:cubicBezTo>
                    <a:pt x="148601" y="653437"/>
                    <a:pt x="150738" y="654405"/>
                    <a:pt x="152947" y="655190"/>
                  </a:cubicBezTo>
                  <a:cubicBezTo>
                    <a:pt x="153276" y="655391"/>
                    <a:pt x="153751" y="655519"/>
                    <a:pt x="154189" y="655519"/>
                  </a:cubicBezTo>
                  <a:cubicBezTo>
                    <a:pt x="154682" y="655519"/>
                    <a:pt x="155175" y="655373"/>
                    <a:pt x="155614" y="655117"/>
                  </a:cubicBezTo>
                  <a:cubicBezTo>
                    <a:pt x="156472" y="655537"/>
                    <a:pt x="157550" y="655902"/>
                    <a:pt x="158664" y="656268"/>
                  </a:cubicBezTo>
                  <a:cubicBezTo>
                    <a:pt x="161495" y="657217"/>
                    <a:pt x="164362" y="658076"/>
                    <a:pt x="167175" y="658898"/>
                  </a:cubicBezTo>
                  <a:lnTo>
                    <a:pt x="169933" y="659701"/>
                  </a:lnTo>
                  <a:cubicBezTo>
                    <a:pt x="171887" y="660304"/>
                    <a:pt x="173823" y="660888"/>
                    <a:pt x="175813" y="661363"/>
                  </a:cubicBezTo>
                  <a:lnTo>
                    <a:pt x="178863" y="662149"/>
                  </a:lnTo>
                  <a:lnTo>
                    <a:pt x="181274" y="662769"/>
                  </a:lnTo>
                  <a:lnTo>
                    <a:pt x="183612" y="663390"/>
                  </a:lnTo>
                  <a:lnTo>
                    <a:pt x="185986" y="664012"/>
                  </a:lnTo>
                  <a:cubicBezTo>
                    <a:pt x="189529" y="665052"/>
                    <a:pt x="193109" y="666020"/>
                    <a:pt x="196670" y="666988"/>
                  </a:cubicBezTo>
                  <a:lnTo>
                    <a:pt x="199648" y="667792"/>
                  </a:lnTo>
                  <a:cubicBezTo>
                    <a:pt x="199903" y="668194"/>
                    <a:pt x="200341" y="668523"/>
                    <a:pt x="200816" y="668687"/>
                  </a:cubicBezTo>
                  <a:cubicBezTo>
                    <a:pt x="203319" y="669673"/>
                    <a:pt x="205711" y="670422"/>
                    <a:pt x="208122" y="670970"/>
                  </a:cubicBezTo>
                  <a:cubicBezTo>
                    <a:pt x="209838" y="671317"/>
                    <a:pt x="211446" y="671573"/>
                    <a:pt x="213071" y="671828"/>
                  </a:cubicBezTo>
                  <a:lnTo>
                    <a:pt x="214404" y="672029"/>
                  </a:lnTo>
                  <a:cubicBezTo>
                    <a:pt x="217290" y="672486"/>
                    <a:pt x="220194" y="672942"/>
                    <a:pt x="223098" y="673271"/>
                  </a:cubicBezTo>
                  <a:lnTo>
                    <a:pt x="223865" y="673344"/>
                  </a:lnTo>
                  <a:lnTo>
                    <a:pt x="224614" y="673436"/>
                  </a:lnTo>
                  <a:cubicBezTo>
                    <a:pt x="229764" y="674184"/>
                    <a:pt x="234312" y="674659"/>
                    <a:pt x="238549" y="674915"/>
                  </a:cubicBezTo>
                  <a:lnTo>
                    <a:pt x="241271" y="675024"/>
                  </a:lnTo>
                  <a:lnTo>
                    <a:pt x="244156" y="675189"/>
                  </a:lnTo>
                  <a:lnTo>
                    <a:pt x="246895" y="675335"/>
                  </a:lnTo>
                  <a:cubicBezTo>
                    <a:pt x="248558" y="675426"/>
                    <a:pt x="250183" y="675590"/>
                    <a:pt x="251827" y="675737"/>
                  </a:cubicBezTo>
                  <a:lnTo>
                    <a:pt x="254950" y="676065"/>
                  </a:lnTo>
                  <a:cubicBezTo>
                    <a:pt x="260703" y="676540"/>
                    <a:pt x="266310" y="676632"/>
                    <a:pt x="271551" y="676668"/>
                  </a:cubicBezTo>
                  <a:lnTo>
                    <a:pt x="272775" y="676668"/>
                  </a:lnTo>
                  <a:cubicBezTo>
                    <a:pt x="278053" y="676668"/>
                    <a:pt x="283295" y="676522"/>
                    <a:pt x="288555" y="676266"/>
                  </a:cubicBezTo>
                  <a:lnTo>
                    <a:pt x="292281" y="676084"/>
                  </a:lnTo>
                  <a:cubicBezTo>
                    <a:pt x="296482" y="675901"/>
                    <a:pt x="300646" y="675718"/>
                    <a:pt x="304846" y="675426"/>
                  </a:cubicBezTo>
                  <a:cubicBezTo>
                    <a:pt x="308298" y="675170"/>
                    <a:pt x="311731" y="674750"/>
                    <a:pt x="315129" y="674349"/>
                  </a:cubicBezTo>
                  <a:lnTo>
                    <a:pt x="316261" y="674202"/>
                  </a:lnTo>
                  <a:lnTo>
                    <a:pt x="317247" y="674075"/>
                  </a:lnTo>
                  <a:lnTo>
                    <a:pt x="318215" y="673965"/>
                  </a:lnTo>
                  <a:lnTo>
                    <a:pt x="321978" y="673509"/>
                  </a:lnTo>
                  <a:lnTo>
                    <a:pt x="323128" y="673344"/>
                  </a:lnTo>
                  <a:lnTo>
                    <a:pt x="324132" y="673234"/>
                  </a:lnTo>
                  <a:cubicBezTo>
                    <a:pt x="324626" y="673618"/>
                    <a:pt x="325521" y="673837"/>
                    <a:pt x="326726" y="673837"/>
                  </a:cubicBezTo>
                  <a:lnTo>
                    <a:pt x="327603" y="673801"/>
                  </a:lnTo>
                  <a:lnTo>
                    <a:pt x="328388" y="673801"/>
                  </a:lnTo>
                  <a:cubicBezTo>
                    <a:pt x="329831" y="673764"/>
                    <a:pt x="331256" y="673691"/>
                    <a:pt x="332716" y="673600"/>
                  </a:cubicBezTo>
                  <a:cubicBezTo>
                    <a:pt x="334707" y="673472"/>
                    <a:pt x="336753" y="673180"/>
                    <a:pt x="338743" y="672906"/>
                  </a:cubicBezTo>
                  <a:lnTo>
                    <a:pt x="340898" y="672632"/>
                  </a:lnTo>
                  <a:cubicBezTo>
                    <a:pt x="343985" y="672230"/>
                    <a:pt x="347072" y="671828"/>
                    <a:pt x="350158" y="671390"/>
                  </a:cubicBezTo>
                  <a:cubicBezTo>
                    <a:pt x="353263" y="670897"/>
                    <a:pt x="356258" y="670440"/>
                    <a:pt x="359199" y="669673"/>
                  </a:cubicBezTo>
                  <a:cubicBezTo>
                    <a:pt x="362413" y="668924"/>
                    <a:pt x="365573" y="668048"/>
                    <a:pt x="368714" y="667062"/>
                  </a:cubicBezTo>
                  <a:cubicBezTo>
                    <a:pt x="371709" y="666130"/>
                    <a:pt x="374686" y="665217"/>
                    <a:pt x="377682" y="664267"/>
                  </a:cubicBezTo>
                  <a:lnTo>
                    <a:pt x="384640" y="662149"/>
                  </a:lnTo>
                  <a:cubicBezTo>
                    <a:pt x="388055" y="661108"/>
                    <a:pt x="391434" y="660066"/>
                    <a:pt x="394849" y="658989"/>
                  </a:cubicBezTo>
                  <a:cubicBezTo>
                    <a:pt x="398849" y="657802"/>
                    <a:pt x="402666" y="656432"/>
                    <a:pt x="406118" y="654934"/>
                  </a:cubicBezTo>
                  <a:cubicBezTo>
                    <a:pt x="408145" y="654076"/>
                    <a:pt x="410173" y="653236"/>
                    <a:pt x="412200" y="652359"/>
                  </a:cubicBezTo>
                  <a:cubicBezTo>
                    <a:pt x="413058" y="651957"/>
                    <a:pt x="413880" y="651574"/>
                    <a:pt x="414739" y="651154"/>
                  </a:cubicBezTo>
                  <a:cubicBezTo>
                    <a:pt x="415579" y="650770"/>
                    <a:pt x="416145" y="650496"/>
                    <a:pt x="416656" y="650113"/>
                  </a:cubicBezTo>
                  <a:lnTo>
                    <a:pt x="420017" y="648396"/>
                  </a:lnTo>
                  <a:lnTo>
                    <a:pt x="422556" y="647099"/>
                  </a:lnTo>
                  <a:cubicBezTo>
                    <a:pt x="425259" y="645711"/>
                    <a:pt x="427925" y="644287"/>
                    <a:pt x="430537" y="642752"/>
                  </a:cubicBezTo>
                  <a:cubicBezTo>
                    <a:pt x="432053" y="641839"/>
                    <a:pt x="433605" y="640926"/>
                    <a:pt x="435139" y="640050"/>
                  </a:cubicBezTo>
                  <a:lnTo>
                    <a:pt x="437440" y="638680"/>
                  </a:lnTo>
                  <a:lnTo>
                    <a:pt x="439267" y="637620"/>
                  </a:lnTo>
                  <a:cubicBezTo>
                    <a:pt x="440856" y="636689"/>
                    <a:pt x="442444" y="635757"/>
                    <a:pt x="444015" y="634772"/>
                  </a:cubicBezTo>
                  <a:cubicBezTo>
                    <a:pt x="444198" y="635612"/>
                    <a:pt x="445202" y="636232"/>
                    <a:pt x="446408" y="636232"/>
                  </a:cubicBezTo>
                  <a:cubicBezTo>
                    <a:pt x="448070" y="635995"/>
                    <a:pt x="448910" y="635356"/>
                    <a:pt x="449750" y="634717"/>
                  </a:cubicBezTo>
                  <a:lnTo>
                    <a:pt x="450389" y="634224"/>
                  </a:lnTo>
                  <a:lnTo>
                    <a:pt x="453056" y="632251"/>
                  </a:lnTo>
                  <a:lnTo>
                    <a:pt x="455046" y="630753"/>
                  </a:lnTo>
                  <a:lnTo>
                    <a:pt x="458151" y="628361"/>
                  </a:lnTo>
                  <a:lnTo>
                    <a:pt x="461438" y="625749"/>
                  </a:lnTo>
                  <a:cubicBezTo>
                    <a:pt x="463758" y="623996"/>
                    <a:pt x="466059" y="622224"/>
                    <a:pt x="468196" y="620288"/>
                  </a:cubicBezTo>
                  <a:lnTo>
                    <a:pt x="468690" y="619758"/>
                  </a:lnTo>
                  <a:cubicBezTo>
                    <a:pt x="470534" y="618298"/>
                    <a:pt x="472287" y="616763"/>
                    <a:pt x="474022" y="615211"/>
                  </a:cubicBezTo>
                  <a:lnTo>
                    <a:pt x="474862" y="614480"/>
                  </a:lnTo>
                  <a:cubicBezTo>
                    <a:pt x="475922" y="613531"/>
                    <a:pt x="476981" y="612581"/>
                    <a:pt x="478095" y="611686"/>
                  </a:cubicBezTo>
                  <a:lnTo>
                    <a:pt x="479538" y="610462"/>
                  </a:lnTo>
                  <a:lnTo>
                    <a:pt x="482734" y="607796"/>
                  </a:lnTo>
                  <a:lnTo>
                    <a:pt x="485054" y="605805"/>
                  </a:lnTo>
                  <a:lnTo>
                    <a:pt x="485547" y="605367"/>
                  </a:lnTo>
                  <a:cubicBezTo>
                    <a:pt x="486003" y="605020"/>
                    <a:pt x="486442" y="604618"/>
                    <a:pt x="486843" y="604198"/>
                  </a:cubicBezTo>
                  <a:cubicBezTo>
                    <a:pt x="487318" y="603668"/>
                    <a:pt x="487592" y="603175"/>
                    <a:pt x="487720" y="602682"/>
                  </a:cubicBezTo>
                  <a:lnTo>
                    <a:pt x="488907" y="601623"/>
                  </a:lnTo>
                  <a:cubicBezTo>
                    <a:pt x="491008" y="599577"/>
                    <a:pt x="493053" y="597459"/>
                    <a:pt x="495080" y="595358"/>
                  </a:cubicBezTo>
                  <a:cubicBezTo>
                    <a:pt x="496797" y="593569"/>
                    <a:pt x="498404" y="591633"/>
                    <a:pt x="500340" y="589112"/>
                  </a:cubicBezTo>
                  <a:cubicBezTo>
                    <a:pt x="501381" y="587743"/>
                    <a:pt x="502349" y="586281"/>
                    <a:pt x="503281" y="584857"/>
                  </a:cubicBezTo>
                  <a:lnTo>
                    <a:pt x="503774" y="584108"/>
                  </a:lnTo>
                  <a:lnTo>
                    <a:pt x="504888" y="582391"/>
                  </a:lnTo>
                  <a:cubicBezTo>
                    <a:pt x="506513" y="579962"/>
                    <a:pt x="508157" y="577570"/>
                    <a:pt x="509837" y="575195"/>
                  </a:cubicBezTo>
                  <a:lnTo>
                    <a:pt x="512157" y="572164"/>
                  </a:lnTo>
                  <a:cubicBezTo>
                    <a:pt x="513015" y="571031"/>
                    <a:pt x="513856" y="569808"/>
                    <a:pt x="514677" y="568638"/>
                  </a:cubicBezTo>
                  <a:cubicBezTo>
                    <a:pt x="516522" y="566027"/>
                    <a:pt x="518202" y="563616"/>
                    <a:pt x="519736" y="561096"/>
                  </a:cubicBezTo>
                  <a:cubicBezTo>
                    <a:pt x="523042" y="555781"/>
                    <a:pt x="525800" y="550850"/>
                    <a:pt x="528174" y="546010"/>
                  </a:cubicBezTo>
                  <a:cubicBezTo>
                    <a:pt x="530640" y="541115"/>
                    <a:pt x="532850" y="535983"/>
                    <a:pt x="534786" y="530705"/>
                  </a:cubicBezTo>
                  <a:cubicBezTo>
                    <a:pt x="535680" y="528221"/>
                    <a:pt x="536502" y="525719"/>
                    <a:pt x="537287" y="523199"/>
                  </a:cubicBezTo>
                  <a:lnTo>
                    <a:pt x="538475" y="519473"/>
                  </a:lnTo>
                  <a:lnTo>
                    <a:pt x="539625" y="515765"/>
                  </a:lnTo>
                  <a:lnTo>
                    <a:pt x="541050" y="511145"/>
                  </a:lnTo>
                  <a:lnTo>
                    <a:pt x="542219" y="507273"/>
                  </a:lnTo>
                  <a:lnTo>
                    <a:pt x="542511" y="507273"/>
                  </a:lnTo>
                  <a:cubicBezTo>
                    <a:pt x="543443" y="507273"/>
                    <a:pt x="543954" y="507090"/>
                    <a:pt x="544484" y="506688"/>
                  </a:cubicBezTo>
                  <a:cubicBezTo>
                    <a:pt x="545488" y="505757"/>
                    <a:pt x="545890" y="504241"/>
                    <a:pt x="546146" y="503218"/>
                  </a:cubicBezTo>
                  <a:lnTo>
                    <a:pt x="546328" y="502414"/>
                  </a:lnTo>
                  <a:lnTo>
                    <a:pt x="546730" y="500990"/>
                  </a:lnTo>
                  <a:lnTo>
                    <a:pt x="547059" y="499858"/>
                  </a:lnTo>
                  <a:lnTo>
                    <a:pt x="547497" y="498123"/>
                  </a:lnTo>
                  <a:cubicBezTo>
                    <a:pt x="548264" y="495328"/>
                    <a:pt x="548958" y="492516"/>
                    <a:pt x="549597" y="489685"/>
                  </a:cubicBezTo>
                  <a:cubicBezTo>
                    <a:pt x="550711" y="484681"/>
                    <a:pt x="551515" y="479603"/>
                    <a:pt x="552300" y="474709"/>
                  </a:cubicBezTo>
                  <a:lnTo>
                    <a:pt x="552574" y="473120"/>
                  </a:lnTo>
                  <a:cubicBezTo>
                    <a:pt x="553031" y="471056"/>
                    <a:pt x="553378" y="469266"/>
                    <a:pt x="553670" y="467568"/>
                  </a:cubicBezTo>
                  <a:cubicBezTo>
                    <a:pt x="554254" y="464445"/>
                    <a:pt x="554802" y="461321"/>
                    <a:pt x="555277" y="458162"/>
                  </a:cubicBezTo>
                  <a:lnTo>
                    <a:pt x="555424" y="457194"/>
                  </a:lnTo>
                  <a:lnTo>
                    <a:pt x="555588" y="456226"/>
                  </a:lnTo>
                  <a:lnTo>
                    <a:pt x="555989" y="453961"/>
                  </a:lnTo>
                  <a:lnTo>
                    <a:pt x="556319" y="452172"/>
                  </a:lnTo>
                  <a:cubicBezTo>
                    <a:pt x="556866" y="449012"/>
                    <a:pt x="557341" y="445889"/>
                    <a:pt x="557779" y="442729"/>
                  </a:cubicBezTo>
                  <a:cubicBezTo>
                    <a:pt x="558090" y="440117"/>
                    <a:pt x="558272" y="437488"/>
                    <a:pt x="558437" y="434894"/>
                  </a:cubicBezTo>
                  <a:lnTo>
                    <a:pt x="558547" y="433543"/>
                  </a:lnTo>
                  <a:lnTo>
                    <a:pt x="558656" y="432337"/>
                  </a:lnTo>
                  <a:lnTo>
                    <a:pt x="558784" y="430967"/>
                  </a:lnTo>
                  <a:cubicBezTo>
                    <a:pt x="558930" y="429287"/>
                    <a:pt x="559040" y="427607"/>
                    <a:pt x="559131" y="425908"/>
                  </a:cubicBezTo>
                  <a:lnTo>
                    <a:pt x="559350" y="423388"/>
                  </a:lnTo>
                  <a:lnTo>
                    <a:pt x="559460" y="421616"/>
                  </a:lnTo>
                  <a:lnTo>
                    <a:pt x="559496" y="420648"/>
                  </a:lnTo>
                  <a:cubicBezTo>
                    <a:pt x="559679" y="418256"/>
                    <a:pt x="559843" y="415827"/>
                    <a:pt x="559898" y="413416"/>
                  </a:cubicBezTo>
                  <a:cubicBezTo>
                    <a:pt x="559953" y="410421"/>
                    <a:pt x="560080" y="407407"/>
                    <a:pt x="560190" y="404412"/>
                  </a:cubicBezTo>
                  <a:cubicBezTo>
                    <a:pt x="560282" y="401965"/>
                    <a:pt x="560245" y="399517"/>
                    <a:pt x="560190" y="397088"/>
                  </a:cubicBezTo>
                  <a:lnTo>
                    <a:pt x="560172" y="395463"/>
                  </a:lnTo>
                  <a:cubicBezTo>
                    <a:pt x="560080" y="389564"/>
                    <a:pt x="559990" y="383683"/>
                    <a:pt x="559788" y="377784"/>
                  </a:cubicBezTo>
                  <a:cubicBezTo>
                    <a:pt x="559569" y="371976"/>
                    <a:pt x="559113" y="366168"/>
                    <a:pt x="558656" y="360360"/>
                  </a:cubicBezTo>
                  <a:cubicBezTo>
                    <a:pt x="558473" y="357566"/>
                    <a:pt x="558272" y="354954"/>
                    <a:pt x="558072" y="352342"/>
                  </a:cubicBezTo>
                  <a:cubicBezTo>
                    <a:pt x="557871" y="349603"/>
                    <a:pt x="557524" y="346881"/>
                    <a:pt x="557140" y="344142"/>
                  </a:cubicBezTo>
                  <a:lnTo>
                    <a:pt x="556501" y="339412"/>
                  </a:lnTo>
                  <a:lnTo>
                    <a:pt x="556191" y="336763"/>
                  </a:lnTo>
                  <a:lnTo>
                    <a:pt x="556099" y="335960"/>
                  </a:lnTo>
                  <a:cubicBezTo>
                    <a:pt x="555716" y="333074"/>
                    <a:pt x="555369" y="330389"/>
                    <a:pt x="554930" y="327741"/>
                  </a:cubicBezTo>
                  <a:cubicBezTo>
                    <a:pt x="554200" y="323467"/>
                    <a:pt x="553341" y="319267"/>
                    <a:pt x="552465" y="314993"/>
                  </a:cubicBezTo>
                  <a:lnTo>
                    <a:pt x="551844" y="311906"/>
                  </a:lnTo>
                  <a:cubicBezTo>
                    <a:pt x="550839" y="307505"/>
                    <a:pt x="549725" y="302903"/>
                    <a:pt x="548136" y="296894"/>
                  </a:cubicBezTo>
                  <a:lnTo>
                    <a:pt x="547132" y="292803"/>
                  </a:lnTo>
                  <a:cubicBezTo>
                    <a:pt x="546364" y="289625"/>
                    <a:pt x="545908" y="287707"/>
                    <a:pt x="545324" y="285808"/>
                  </a:cubicBezTo>
                  <a:cubicBezTo>
                    <a:pt x="544666" y="283287"/>
                    <a:pt x="543881" y="280804"/>
                    <a:pt x="543096" y="278320"/>
                  </a:cubicBezTo>
                  <a:lnTo>
                    <a:pt x="541963" y="274758"/>
                  </a:lnTo>
                  <a:lnTo>
                    <a:pt x="540557" y="269955"/>
                  </a:lnTo>
                  <a:lnTo>
                    <a:pt x="540374" y="269261"/>
                  </a:lnTo>
                  <a:cubicBezTo>
                    <a:pt x="539845" y="267416"/>
                    <a:pt x="539297" y="265553"/>
                    <a:pt x="538712" y="263709"/>
                  </a:cubicBezTo>
                  <a:cubicBezTo>
                    <a:pt x="537507" y="259672"/>
                    <a:pt x="536119" y="255709"/>
                    <a:pt x="534712" y="251746"/>
                  </a:cubicBezTo>
                  <a:lnTo>
                    <a:pt x="533051" y="247034"/>
                  </a:lnTo>
                  <a:lnTo>
                    <a:pt x="532083" y="244404"/>
                  </a:lnTo>
                  <a:lnTo>
                    <a:pt x="531717" y="243381"/>
                  </a:lnTo>
                  <a:lnTo>
                    <a:pt x="530913" y="241226"/>
                  </a:lnTo>
                  <a:lnTo>
                    <a:pt x="530567" y="240130"/>
                  </a:lnTo>
                  <a:lnTo>
                    <a:pt x="530238" y="239162"/>
                  </a:lnTo>
                  <a:cubicBezTo>
                    <a:pt x="529672" y="237464"/>
                    <a:pt x="529087" y="235765"/>
                    <a:pt x="528430" y="234085"/>
                  </a:cubicBezTo>
                  <a:cubicBezTo>
                    <a:pt x="527425" y="231565"/>
                    <a:pt x="526512" y="229008"/>
                    <a:pt x="525617" y="226488"/>
                  </a:cubicBezTo>
                  <a:lnTo>
                    <a:pt x="525307" y="225629"/>
                  </a:lnTo>
                  <a:lnTo>
                    <a:pt x="524576" y="223456"/>
                  </a:lnTo>
                  <a:lnTo>
                    <a:pt x="523754" y="221008"/>
                  </a:lnTo>
                  <a:lnTo>
                    <a:pt x="522092" y="216132"/>
                  </a:lnTo>
                  <a:cubicBezTo>
                    <a:pt x="521416" y="214141"/>
                    <a:pt x="520850" y="212443"/>
                    <a:pt x="520193" y="210817"/>
                  </a:cubicBezTo>
                  <a:cubicBezTo>
                    <a:pt x="519480" y="209046"/>
                    <a:pt x="518659" y="207311"/>
                    <a:pt x="517800" y="205576"/>
                  </a:cubicBezTo>
                  <a:lnTo>
                    <a:pt x="517344" y="204553"/>
                  </a:lnTo>
                  <a:lnTo>
                    <a:pt x="517161" y="203968"/>
                  </a:lnTo>
                  <a:cubicBezTo>
                    <a:pt x="516211" y="201064"/>
                    <a:pt x="515134" y="198161"/>
                    <a:pt x="514001" y="195311"/>
                  </a:cubicBezTo>
                  <a:lnTo>
                    <a:pt x="513563" y="194252"/>
                  </a:lnTo>
                  <a:lnTo>
                    <a:pt x="513125" y="193193"/>
                  </a:lnTo>
                  <a:cubicBezTo>
                    <a:pt x="511883" y="189851"/>
                    <a:pt x="510550" y="186673"/>
                    <a:pt x="509180" y="183513"/>
                  </a:cubicBezTo>
                  <a:cubicBezTo>
                    <a:pt x="508522" y="181924"/>
                    <a:pt x="507810" y="180354"/>
                    <a:pt x="507079" y="178819"/>
                  </a:cubicBezTo>
                  <a:cubicBezTo>
                    <a:pt x="506605" y="177833"/>
                    <a:pt x="506075" y="176865"/>
                    <a:pt x="505545" y="175879"/>
                  </a:cubicBezTo>
                  <a:cubicBezTo>
                    <a:pt x="504997" y="174911"/>
                    <a:pt x="504066" y="174235"/>
                    <a:pt x="503043" y="173998"/>
                  </a:cubicBezTo>
                  <a:lnTo>
                    <a:pt x="502842" y="173468"/>
                  </a:lnTo>
                  <a:lnTo>
                    <a:pt x="501217" y="170473"/>
                  </a:lnTo>
                  <a:cubicBezTo>
                    <a:pt x="500340" y="168884"/>
                    <a:pt x="499464" y="167277"/>
                    <a:pt x="498605" y="165651"/>
                  </a:cubicBezTo>
                  <a:cubicBezTo>
                    <a:pt x="496980" y="162528"/>
                    <a:pt x="495172" y="159478"/>
                    <a:pt x="493382" y="156446"/>
                  </a:cubicBezTo>
                  <a:lnTo>
                    <a:pt x="491355" y="152958"/>
                  </a:lnTo>
                  <a:cubicBezTo>
                    <a:pt x="490350" y="151150"/>
                    <a:pt x="489364" y="149324"/>
                    <a:pt x="488377" y="147497"/>
                  </a:cubicBezTo>
                  <a:cubicBezTo>
                    <a:pt x="486204" y="143388"/>
                    <a:pt x="484597" y="140484"/>
                    <a:pt x="482771" y="137635"/>
                  </a:cubicBezTo>
                  <a:cubicBezTo>
                    <a:pt x="481675" y="135918"/>
                    <a:pt x="480597" y="134201"/>
                    <a:pt x="479483" y="132503"/>
                  </a:cubicBezTo>
                  <a:lnTo>
                    <a:pt x="478479" y="130969"/>
                  </a:lnTo>
                  <a:lnTo>
                    <a:pt x="477474" y="129434"/>
                  </a:lnTo>
                  <a:lnTo>
                    <a:pt x="473712" y="123700"/>
                  </a:lnTo>
                  <a:cubicBezTo>
                    <a:pt x="470625" y="118823"/>
                    <a:pt x="467685" y="114513"/>
                    <a:pt x="464744" y="110513"/>
                  </a:cubicBezTo>
                  <a:cubicBezTo>
                    <a:pt x="463320" y="108614"/>
                    <a:pt x="461859" y="106769"/>
                    <a:pt x="460398" y="104906"/>
                  </a:cubicBezTo>
                  <a:lnTo>
                    <a:pt x="459448" y="103683"/>
                  </a:lnTo>
                  <a:cubicBezTo>
                    <a:pt x="458279" y="102203"/>
                    <a:pt x="457129" y="100760"/>
                    <a:pt x="455978" y="99263"/>
                  </a:cubicBezTo>
                  <a:cubicBezTo>
                    <a:pt x="454316" y="97089"/>
                    <a:pt x="452563" y="94934"/>
                    <a:pt x="450809" y="92816"/>
                  </a:cubicBezTo>
                  <a:lnTo>
                    <a:pt x="449659" y="91409"/>
                  </a:lnTo>
                  <a:lnTo>
                    <a:pt x="448490" y="89930"/>
                  </a:lnTo>
                  <a:lnTo>
                    <a:pt x="446426" y="87337"/>
                  </a:lnTo>
                  <a:cubicBezTo>
                    <a:pt x="445093" y="85675"/>
                    <a:pt x="443723" y="84031"/>
                    <a:pt x="442335" y="82406"/>
                  </a:cubicBezTo>
                  <a:lnTo>
                    <a:pt x="441294" y="81127"/>
                  </a:lnTo>
                  <a:lnTo>
                    <a:pt x="438700" y="78059"/>
                  </a:lnTo>
                  <a:lnTo>
                    <a:pt x="436107" y="75009"/>
                  </a:lnTo>
                  <a:cubicBezTo>
                    <a:pt x="432619" y="70899"/>
                    <a:pt x="428747" y="67028"/>
                    <a:pt x="424984" y="63283"/>
                  </a:cubicBezTo>
                  <a:cubicBezTo>
                    <a:pt x="423669" y="62005"/>
                    <a:pt x="422354" y="60763"/>
                    <a:pt x="421021" y="59539"/>
                  </a:cubicBezTo>
                  <a:lnTo>
                    <a:pt x="420291" y="58864"/>
                  </a:lnTo>
                  <a:lnTo>
                    <a:pt x="419231" y="57877"/>
                  </a:lnTo>
                  <a:cubicBezTo>
                    <a:pt x="418555" y="57293"/>
                    <a:pt x="417862" y="56690"/>
                    <a:pt x="417186" y="56106"/>
                  </a:cubicBezTo>
                  <a:lnTo>
                    <a:pt x="416382" y="55448"/>
                  </a:lnTo>
                  <a:lnTo>
                    <a:pt x="414775" y="54060"/>
                  </a:lnTo>
                  <a:lnTo>
                    <a:pt x="413168" y="52654"/>
                  </a:lnTo>
                  <a:lnTo>
                    <a:pt x="410793" y="50682"/>
                  </a:lnTo>
                  <a:lnTo>
                    <a:pt x="409808" y="49841"/>
                  </a:lnTo>
                  <a:cubicBezTo>
                    <a:pt x="408310" y="48600"/>
                    <a:pt x="406830" y="47376"/>
                    <a:pt x="405351" y="46189"/>
                  </a:cubicBezTo>
                  <a:cubicBezTo>
                    <a:pt x="402411" y="43851"/>
                    <a:pt x="399433" y="41604"/>
                    <a:pt x="396457" y="39358"/>
                  </a:cubicBezTo>
                  <a:cubicBezTo>
                    <a:pt x="395160" y="38354"/>
                    <a:pt x="393772" y="37349"/>
                    <a:pt x="392439" y="36436"/>
                  </a:cubicBezTo>
                  <a:cubicBezTo>
                    <a:pt x="391653" y="35888"/>
                    <a:pt x="390886" y="35304"/>
                    <a:pt x="390119" y="34719"/>
                  </a:cubicBezTo>
                  <a:lnTo>
                    <a:pt x="387891" y="33240"/>
                  </a:lnTo>
                  <a:lnTo>
                    <a:pt x="387160" y="32728"/>
                  </a:lnTo>
                  <a:cubicBezTo>
                    <a:pt x="386010" y="31943"/>
                    <a:pt x="384823" y="31158"/>
                    <a:pt x="383654" y="30445"/>
                  </a:cubicBezTo>
                  <a:cubicBezTo>
                    <a:pt x="382394" y="29660"/>
                    <a:pt x="381078" y="28930"/>
                    <a:pt x="379763" y="28181"/>
                  </a:cubicBezTo>
                  <a:lnTo>
                    <a:pt x="378795" y="27669"/>
                  </a:lnTo>
                  <a:lnTo>
                    <a:pt x="378157" y="27268"/>
                  </a:lnTo>
                  <a:lnTo>
                    <a:pt x="377061" y="26665"/>
                  </a:lnTo>
                  <a:lnTo>
                    <a:pt x="376422" y="26318"/>
                  </a:lnTo>
                  <a:cubicBezTo>
                    <a:pt x="374230" y="25058"/>
                    <a:pt x="372038" y="23816"/>
                    <a:pt x="369792" y="22702"/>
                  </a:cubicBezTo>
                  <a:cubicBezTo>
                    <a:pt x="368605" y="22117"/>
                    <a:pt x="367436" y="21514"/>
                    <a:pt x="366249" y="20875"/>
                  </a:cubicBezTo>
                  <a:cubicBezTo>
                    <a:pt x="364897" y="20163"/>
                    <a:pt x="363564" y="19469"/>
                    <a:pt x="362176" y="18811"/>
                  </a:cubicBezTo>
                  <a:cubicBezTo>
                    <a:pt x="360295" y="17862"/>
                    <a:pt x="358359" y="16985"/>
                    <a:pt x="356368" y="16218"/>
                  </a:cubicBezTo>
                  <a:cubicBezTo>
                    <a:pt x="355327" y="15780"/>
                    <a:pt x="354304" y="15378"/>
                    <a:pt x="353263" y="15013"/>
                  </a:cubicBezTo>
                  <a:lnTo>
                    <a:pt x="352313" y="14666"/>
                  </a:lnTo>
                  <a:lnTo>
                    <a:pt x="350122" y="13862"/>
                  </a:lnTo>
                  <a:lnTo>
                    <a:pt x="349099" y="13479"/>
                  </a:lnTo>
                  <a:cubicBezTo>
                    <a:pt x="347072" y="12675"/>
                    <a:pt x="345063" y="11926"/>
                    <a:pt x="342981" y="11269"/>
                  </a:cubicBezTo>
                  <a:lnTo>
                    <a:pt x="336424" y="9205"/>
                  </a:lnTo>
                  <a:cubicBezTo>
                    <a:pt x="333940" y="8420"/>
                    <a:pt x="331475" y="7671"/>
                    <a:pt x="328936" y="7086"/>
                  </a:cubicBezTo>
                  <a:cubicBezTo>
                    <a:pt x="326835" y="6593"/>
                    <a:pt x="324735" y="6082"/>
                    <a:pt x="322653" y="5607"/>
                  </a:cubicBezTo>
                  <a:lnTo>
                    <a:pt x="321156" y="5278"/>
                  </a:lnTo>
                  <a:lnTo>
                    <a:pt x="314416" y="3872"/>
                  </a:lnTo>
                  <a:lnTo>
                    <a:pt x="307695" y="2429"/>
                  </a:lnTo>
                  <a:cubicBezTo>
                    <a:pt x="306197" y="2118"/>
                    <a:pt x="304627" y="1826"/>
                    <a:pt x="303074" y="1534"/>
                  </a:cubicBezTo>
                  <a:lnTo>
                    <a:pt x="302052" y="1498"/>
                  </a:lnTo>
                  <a:lnTo>
                    <a:pt x="301413" y="1370"/>
                  </a:lnTo>
                  <a:lnTo>
                    <a:pt x="300006" y="1096"/>
                  </a:lnTo>
                  <a:lnTo>
                    <a:pt x="298582" y="822"/>
                  </a:lnTo>
                  <a:cubicBezTo>
                    <a:pt x="297888" y="676"/>
                    <a:pt x="297175" y="639"/>
                    <a:pt x="296445" y="639"/>
                  </a:cubicBezTo>
                  <a:cubicBezTo>
                    <a:pt x="295934" y="639"/>
                    <a:pt x="295440" y="657"/>
                    <a:pt x="294947" y="712"/>
                  </a:cubicBezTo>
                  <a:cubicBezTo>
                    <a:pt x="294673" y="730"/>
                    <a:pt x="294399" y="803"/>
                    <a:pt x="294034" y="913"/>
                  </a:cubicBezTo>
                  <a:lnTo>
                    <a:pt x="293833" y="968"/>
                  </a:lnTo>
                  <a:cubicBezTo>
                    <a:pt x="293779" y="1004"/>
                    <a:pt x="293724" y="1041"/>
                    <a:pt x="293687" y="1077"/>
                  </a:cubicBezTo>
                  <a:lnTo>
                    <a:pt x="293577" y="1059"/>
                  </a:lnTo>
                  <a:lnTo>
                    <a:pt x="293340" y="1114"/>
                  </a:lnTo>
                  <a:lnTo>
                    <a:pt x="291842" y="803"/>
                  </a:lnTo>
                  <a:cubicBezTo>
                    <a:pt x="289468" y="475"/>
                    <a:pt x="287075" y="347"/>
                    <a:pt x="284665" y="201"/>
                  </a:cubicBezTo>
                  <a:lnTo>
                    <a:pt x="283459" y="128"/>
                  </a:lnTo>
                  <a:cubicBezTo>
                    <a:pt x="281779" y="37"/>
                    <a:pt x="280081" y="0"/>
                    <a:pt x="278419" y="0"/>
                  </a:cubicBezTo>
                  <a:lnTo>
                    <a:pt x="277085" y="18"/>
                  </a:lnTo>
                  <a:close/>
                  <a:moveTo>
                    <a:pt x="304609" y="577698"/>
                  </a:moveTo>
                  <a:lnTo>
                    <a:pt x="305138" y="576803"/>
                  </a:lnTo>
                  <a:lnTo>
                    <a:pt x="305979" y="575506"/>
                  </a:lnTo>
                  <a:cubicBezTo>
                    <a:pt x="306947" y="574045"/>
                    <a:pt x="308188" y="572712"/>
                    <a:pt x="309759" y="571415"/>
                  </a:cubicBezTo>
                  <a:cubicBezTo>
                    <a:pt x="310471" y="570794"/>
                    <a:pt x="311166" y="570282"/>
                    <a:pt x="312060" y="569734"/>
                  </a:cubicBezTo>
                  <a:cubicBezTo>
                    <a:pt x="312974" y="569186"/>
                    <a:pt x="313649" y="568821"/>
                    <a:pt x="314380" y="568529"/>
                  </a:cubicBezTo>
                  <a:cubicBezTo>
                    <a:pt x="315402" y="568164"/>
                    <a:pt x="316297" y="567908"/>
                    <a:pt x="317083" y="567817"/>
                  </a:cubicBezTo>
                  <a:cubicBezTo>
                    <a:pt x="317813" y="567689"/>
                    <a:pt x="318580" y="567634"/>
                    <a:pt x="319311" y="567634"/>
                  </a:cubicBezTo>
                  <a:cubicBezTo>
                    <a:pt x="319804" y="567634"/>
                    <a:pt x="320297" y="567671"/>
                    <a:pt x="320754" y="567707"/>
                  </a:cubicBezTo>
                  <a:cubicBezTo>
                    <a:pt x="322653" y="567853"/>
                    <a:pt x="325101" y="568127"/>
                    <a:pt x="327310" y="568986"/>
                  </a:cubicBezTo>
                  <a:cubicBezTo>
                    <a:pt x="329721" y="570081"/>
                    <a:pt x="331548" y="571159"/>
                    <a:pt x="333027" y="572383"/>
                  </a:cubicBezTo>
                  <a:cubicBezTo>
                    <a:pt x="336351" y="575177"/>
                    <a:pt x="337885" y="578738"/>
                    <a:pt x="337191" y="582172"/>
                  </a:cubicBezTo>
                  <a:cubicBezTo>
                    <a:pt x="337100" y="582793"/>
                    <a:pt x="336954" y="583724"/>
                    <a:pt x="336662" y="584437"/>
                  </a:cubicBezTo>
                  <a:cubicBezTo>
                    <a:pt x="336132" y="585496"/>
                    <a:pt x="335529" y="586227"/>
                    <a:pt x="334707" y="586866"/>
                  </a:cubicBezTo>
                  <a:cubicBezTo>
                    <a:pt x="333849" y="587633"/>
                    <a:pt x="332844" y="588254"/>
                    <a:pt x="331803" y="588875"/>
                  </a:cubicBezTo>
                  <a:cubicBezTo>
                    <a:pt x="330342" y="589751"/>
                    <a:pt x="329630" y="590117"/>
                    <a:pt x="328918" y="590500"/>
                  </a:cubicBezTo>
                  <a:lnTo>
                    <a:pt x="326963" y="591523"/>
                  </a:lnTo>
                  <a:cubicBezTo>
                    <a:pt x="325649" y="592272"/>
                    <a:pt x="324206" y="592911"/>
                    <a:pt x="322653" y="593441"/>
                  </a:cubicBezTo>
                  <a:cubicBezTo>
                    <a:pt x="320553" y="594080"/>
                    <a:pt x="318800" y="594518"/>
                    <a:pt x="317174" y="594756"/>
                  </a:cubicBezTo>
                  <a:cubicBezTo>
                    <a:pt x="314928" y="595139"/>
                    <a:pt x="312699" y="595413"/>
                    <a:pt x="310416" y="595614"/>
                  </a:cubicBezTo>
                  <a:cubicBezTo>
                    <a:pt x="308480" y="595778"/>
                    <a:pt x="306508" y="595852"/>
                    <a:pt x="304536" y="595852"/>
                  </a:cubicBezTo>
                  <a:cubicBezTo>
                    <a:pt x="303641" y="595852"/>
                    <a:pt x="302746" y="595833"/>
                    <a:pt x="301869" y="595815"/>
                  </a:cubicBezTo>
                  <a:cubicBezTo>
                    <a:pt x="299148" y="595724"/>
                    <a:pt x="296445" y="595377"/>
                    <a:pt x="293779" y="595030"/>
                  </a:cubicBezTo>
                  <a:cubicBezTo>
                    <a:pt x="292464" y="594865"/>
                    <a:pt x="291167" y="594682"/>
                    <a:pt x="289852" y="594464"/>
                  </a:cubicBezTo>
                  <a:lnTo>
                    <a:pt x="287587" y="593989"/>
                  </a:lnTo>
                  <a:lnTo>
                    <a:pt x="286345" y="593769"/>
                  </a:lnTo>
                  <a:cubicBezTo>
                    <a:pt x="283879" y="593222"/>
                    <a:pt x="281670" y="592564"/>
                    <a:pt x="279588" y="591742"/>
                  </a:cubicBezTo>
                  <a:cubicBezTo>
                    <a:pt x="278674" y="591322"/>
                    <a:pt x="278053" y="590500"/>
                    <a:pt x="278017" y="589678"/>
                  </a:cubicBezTo>
                  <a:cubicBezTo>
                    <a:pt x="277396" y="589021"/>
                    <a:pt x="277140" y="588455"/>
                    <a:pt x="277140" y="587998"/>
                  </a:cubicBezTo>
                  <a:cubicBezTo>
                    <a:pt x="276921" y="587121"/>
                    <a:pt x="277213" y="586427"/>
                    <a:pt x="277597" y="585660"/>
                  </a:cubicBezTo>
                  <a:lnTo>
                    <a:pt x="277944" y="584839"/>
                  </a:lnTo>
                  <a:cubicBezTo>
                    <a:pt x="278345" y="584072"/>
                    <a:pt x="278729" y="583286"/>
                    <a:pt x="279186" y="582519"/>
                  </a:cubicBezTo>
                  <a:cubicBezTo>
                    <a:pt x="279916" y="581222"/>
                    <a:pt x="280738" y="580017"/>
                    <a:pt x="281706" y="578830"/>
                  </a:cubicBezTo>
                  <a:cubicBezTo>
                    <a:pt x="284336" y="575542"/>
                    <a:pt x="287350" y="573223"/>
                    <a:pt x="290436" y="572109"/>
                  </a:cubicBezTo>
                  <a:cubicBezTo>
                    <a:pt x="291751" y="571671"/>
                    <a:pt x="293084" y="571451"/>
                    <a:pt x="294363" y="571451"/>
                  </a:cubicBezTo>
                  <a:cubicBezTo>
                    <a:pt x="294838" y="571451"/>
                    <a:pt x="295294" y="571488"/>
                    <a:pt x="295787" y="571543"/>
                  </a:cubicBezTo>
                  <a:cubicBezTo>
                    <a:pt x="297522" y="571762"/>
                    <a:pt x="298929" y="572273"/>
                    <a:pt x="300207" y="573150"/>
                  </a:cubicBezTo>
                  <a:cubicBezTo>
                    <a:pt x="300883" y="573716"/>
                    <a:pt x="301504" y="574246"/>
                    <a:pt x="302015" y="574830"/>
                  </a:cubicBezTo>
                  <a:cubicBezTo>
                    <a:pt x="302454" y="575232"/>
                    <a:pt x="302856" y="575798"/>
                    <a:pt x="303440" y="576711"/>
                  </a:cubicBezTo>
                  <a:cubicBezTo>
                    <a:pt x="303641" y="577076"/>
                    <a:pt x="303805" y="577405"/>
                    <a:pt x="303933" y="577825"/>
                  </a:cubicBezTo>
                  <a:cubicBezTo>
                    <a:pt x="303933" y="577825"/>
                    <a:pt x="304189" y="578099"/>
                    <a:pt x="304207" y="578099"/>
                  </a:cubicBezTo>
                  <a:cubicBezTo>
                    <a:pt x="304244" y="578099"/>
                    <a:pt x="304609" y="577734"/>
                    <a:pt x="304609" y="577698"/>
                  </a:cubicBezTo>
                </a:path>
              </a:pathLst>
            </a:custGeom>
            <a:solidFill>
              <a:srgbClr val="FFDA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04CCEF62-C941-B740-7A62-1F74D8490276}"/>
                </a:ext>
              </a:extLst>
            </p:cNvPr>
            <p:cNvSpPr/>
            <p:nvPr/>
          </p:nvSpPr>
          <p:spPr>
            <a:xfrm>
              <a:off x="8163332" y="2874698"/>
              <a:ext cx="520817" cy="491712"/>
            </a:xfrm>
            <a:custGeom>
              <a:avLst/>
              <a:gdLst>
                <a:gd name="connsiteX0" fmla="*/ 200209 w 520817"/>
                <a:gd name="connsiteY0" fmla="*/ 0 h 491712"/>
                <a:gd name="connsiteX1" fmla="*/ 199003 w 520817"/>
                <a:gd name="connsiteY1" fmla="*/ 292 h 491712"/>
                <a:gd name="connsiteX2" fmla="*/ 198054 w 520817"/>
                <a:gd name="connsiteY2" fmla="*/ 749 h 491712"/>
                <a:gd name="connsiteX3" fmla="*/ 196812 w 520817"/>
                <a:gd name="connsiteY3" fmla="*/ 2867 h 491712"/>
                <a:gd name="connsiteX4" fmla="*/ 194091 w 520817"/>
                <a:gd name="connsiteY4" fmla="*/ 10191 h 491712"/>
                <a:gd name="connsiteX5" fmla="*/ 192484 w 520817"/>
                <a:gd name="connsiteY5" fmla="*/ 14282 h 491712"/>
                <a:gd name="connsiteX6" fmla="*/ 191096 w 520817"/>
                <a:gd name="connsiteY6" fmla="*/ 17807 h 491712"/>
                <a:gd name="connsiteX7" fmla="*/ 189744 w 520817"/>
                <a:gd name="connsiteY7" fmla="*/ 21405 h 491712"/>
                <a:gd name="connsiteX8" fmla="*/ 188411 w 520817"/>
                <a:gd name="connsiteY8" fmla="*/ 25003 h 491712"/>
                <a:gd name="connsiteX9" fmla="*/ 185908 w 520817"/>
                <a:gd name="connsiteY9" fmla="*/ 32655 h 491712"/>
                <a:gd name="connsiteX10" fmla="*/ 183735 w 520817"/>
                <a:gd name="connsiteY10" fmla="*/ 40034 h 491712"/>
                <a:gd name="connsiteX11" fmla="*/ 182822 w 520817"/>
                <a:gd name="connsiteY11" fmla="*/ 43084 h 491712"/>
                <a:gd name="connsiteX12" fmla="*/ 182639 w 520817"/>
                <a:gd name="connsiteY12" fmla="*/ 43650 h 491712"/>
                <a:gd name="connsiteX13" fmla="*/ 182384 w 520817"/>
                <a:gd name="connsiteY13" fmla="*/ 44545 h 491712"/>
                <a:gd name="connsiteX14" fmla="*/ 181416 w 520817"/>
                <a:gd name="connsiteY14" fmla="*/ 47960 h 491712"/>
                <a:gd name="connsiteX15" fmla="*/ 179480 w 520817"/>
                <a:gd name="connsiteY15" fmla="*/ 55832 h 491712"/>
                <a:gd name="connsiteX16" fmla="*/ 178055 w 520817"/>
                <a:gd name="connsiteY16" fmla="*/ 64489 h 491712"/>
                <a:gd name="connsiteX17" fmla="*/ 177617 w 520817"/>
                <a:gd name="connsiteY17" fmla="*/ 67795 h 491712"/>
                <a:gd name="connsiteX18" fmla="*/ 176521 w 520817"/>
                <a:gd name="connsiteY18" fmla="*/ 79429 h 491712"/>
                <a:gd name="connsiteX19" fmla="*/ 176521 w 520817"/>
                <a:gd name="connsiteY19" fmla="*/ 80908 h 491712"/>
                <a:gd name="connsiteX20" fmla="*/ 176704 w 520817"/>
                <a:gd name="connsiteY20" fmla="*/ 87538 h 491712"/>
                <a:gd name="connsiteX21" fmla="*/ 177233 w 520817"/>
                <a:gd name="connsiteY21" fmla="*/ 92104 h 491712"/>
                <a:gd name="connsiteX22" fmla="*/ 177544 w 520817"/>
                <a:gd name="connsiteY22" fmla="*/ 94916 h 491712"/>
                <a:gd name="connsiteX23" fmla="*/ 178621 w 520817"/>
                <a:gd name="connsiteY23" fmla="*/ 102350 h 491712"/>
                <a:gd name="connsiteX24" fmla="*/ 178950 w 520817"/>
                <a:gd name="connsiteY24" fmla="*/ 103902 h 491712"/>
                <a:gd name="connsiteX25" fmla="*/ 180101 w 520817"/>
                <a:gd name="connsiteY25" fmla="*/ 109947 h 491712"/>
                <a:gd name="connsiteX26" fmla="*/ 181909 w 520817"/>
                <a:gd name="connsiteY26" fmla="*/ 117983 h 491712"/>
                <a:gd name="connsiteX27" fmla="*/ 182128 w 520817"/>
                <a:gd name="connsiteY27" fmla="*/ 118622 h 491712"/>
                <a:gd name="connsiteX28" fmla="*/ 180813 w 520817"/>
                <a:gd name="connsiteY28" fmla="*/ 117581 h 491712"/>
                <a:gd name="connsiteX29" fmla="*/ 177325 w 520817"/>
                <a:gd name="connsiteY29" fmla="*/ 115463 h 491712"/>
                <a:gd name="connsiteX30" fmla="*/ 169179 w 520817"/>
                <a:gd name="connsiteY30" fmla="*/ 110933 h 491712"/>
                <a:gd name="connsiteX31" fmla="*/ 167755 w 520817"/>
                <a:gd name="connsiteY31" fmla="*/ 110148 h 491712"/>
                <a:gd name="connsiteX32" fmla="*/ 162494 w 520817"/>
                <a:gd name="connsiteY32" fmla="*/ 107482 h 491712"/>
                <a:gd name="connsiteX33" fmla="*/ 156723 w 520817"/>
                <a:gd name="connsiteY33" fmla="*/ 105089 h 491712"/>
                <a:gd name="connsiteX34" fmla="*/ 154239 w 520817"/>
                <a:gd name="connsiteY34" fmla="*/ 104121 h 491712"/>
                <a:gd name="connsiteX35" fmla="*/ 151080 w 520817"/>
                <a:gd name="connsiteY35" fmla="*/ 102843 h 491712"/>
                <a:gd name="connsiteX36" fmla="*/ 145875 w 520817"/>
                <a:gd name="connsiteY36" fmla="*/ 100797 h 491712"/>
                <a:gd name="connsiteX37" fmla="*/ 143245 w 520817"/>
                <a:gd name="connsiteY37" fmla="*/ 99738 h 491712"/>
                <a:gd name="connsiteX38" fmla="*/ 130004 w 520817"/>
                <a:gd name="connsiteY38" fmla="*/ 94460 h 491712"/>
                <a:gd name="connsiteX39" fmla="*/ 124287 w 520817"/>
                <a:gd name="connsiteY39" fmla="*/ 92414 h 491712"/>
                <a:gd name="connsiteX40" fmla="*/ 117310 w 520817"/>
                <a:gd name="connsiteY40" fmla="*/ 90679 h 491712"/>
                <a:gd name="connsiteX41" fmla="*/ 116580 w 520817"/>
                <a:gd name="connsiteY41" fmla="*/ 90533 h 491712"/>
                <a:gd name="connsiteX42" fmla="*/ 111484 w 520817"/>
                <a:gd name="connsiteY42" fmla="*/ 89638 h 491712"/>
                <a:gd name="connsiteX43" fmla="*/ 109530 w 520817"/>
                <a:gd name="connsiteY43" fmla="*/ 89528 h 491712"/>
                <a:gd name="connsiteX44" fmla="*/ 109219 w 520817"/>
                <a:gd name="connsiteY44" fmla="*/ 88706 h 491712"/>
                <a:gd name="connsiteX45" fmla="*/ 106297 w 520817"/>
                <a:gd name="connsiteY45" fmla="*/ 86771 h 491712"/>
                <a:gd name="connsiteX46" fmla="*/ 105128 w 520817"/>
                <a:gd name="connsiteY46" fmla="*/ 87063 h 491712"/>
                <a:gd name="connsiteX47" fmla="*/ 103412 w 520817"/>
                <a:gd name="connsiteY47" fmla="*/ 88944 h 491712"/>
                <a:gd name="connsiteX48" fmla="*/ 103503 w 520817"/>
                <a:gd name="connsiteY48" fmla="*/ 91154 h 491712"/>
                <a:gd name="connsiteX49" fmla="*/ 103850 w 520817"/>
                <a:gd name="connsiteY49" fmla="*/ 91885 h 491712"/>
                <a:gd name="connsiteX50" fmla="*/ 103667 w 520817"/>
                <a:gd name="connsiteY50" fmla="*/ 93181 h 491712"/>
                <a:gd name="connsiteX51" fmla="*/ 105293 w 520817"/>
                <a:gd name="connsiteY51" fmla="*/ 95391 h 491712"/>
                <a:gd name="connsiteX52" fmla="*/ 105439 w 520817"/>
                <a:gd name="connsiteY52" fmla="*/ 95994 h 491712"/>
                <a:gd name="connsiteX53" fmla="*/ 106279 w 520817"/>
                <a:gd name="connsiteY53" fmla="*/ 98660 h 491712"/>
                <a:gd name="connsiteX54" fmla="*/ 106644 w 520817"/>
                <a:gd name="connsiteY54" fmla="*/ 99793 h 491712"/>
                <a:gd name="connsiteX55" fmla="*/ 107046 w 520817"/>
                <a:gd name="connsiteY55" fmla="*/ 101199 h 491712"/>
                <a:gd name="connsiteX56" fmla="*/ 109566 w 520817"/>
                <a:gd name="connsiteY56" fmla="*/ 109490 h 491712"/>
                <a:gd name="connsiteX57" fmla="*/ 110534 w 520817"/>
                <a:gd name="connsiteY57" fmla="*/ 112102 h 491712"/>
                <a:gd name="connsiteX58" fmla="*/ 111229 w 520817"/>
                <a:gd name="connsiteY58" fmla="*/ 113874 h 491712"/>
                <a:gd name="connsiteX59" fmla="*/ 112069 w 520817"/>
                <a:gd name="connsiteY59" fmla="*/ 116175 h 491712"/>
                <a:gd name="connsiteX60" fmla="*/ 112964 w 520817"/>
                <a:gd name="connsiteY60" fmla="*/ 118476 h 491712"/>
                <a:gd name="connsiteX61" fmla="*/ 117000 w 520817"/>
                <a:gd name="connsiteY61" fmla="*/ 128448 h 491712"/>
                <a:gd name="connsiteX62" fmla="*/ 121018 w 520817"/>
                <a:gd name="connsiteY62" fmla="*/ 135900 h 491712"/>
                <a:gd name="connsiteX63" fmla="*/ 121821 w 520817"/>
                <a:gd name="connsiteY63" fmla="*/ 137197 h 491712"/>
                <a:gd name="connsiteX64" fmla="*/ 125420 w 520817"/>
                <a:gd name="connsiteY64" fmla="*/ 144484 h 491712"/>
                <a:gd name="connsiteX65" fmla="*/ 128743 w 520817"/>
                <a:gd name="connsiteY65" fmla="*/ 152136 h 491712"/>
                <a:gd name="connsiteX66" fmla="*/ 129328 w 520817"/>
                <a:gd name="connsiteY66" fmla="*/ 153506 h 491712"/>
                <a:gd name="connsiteX67" fmla="*/ 132816 w 520817"/>
                <a:gd name="connsiteY67" fmla="*/ 160757 h 491712"/>
                <a:gd name="connsiteX68" fmla="*/ 136816 w 520817"/>
                <a:gd name="connsiteY68" fmla="*/ 168920 h 491712"/>
                <a:gd name="connsiteX69" fmla="*/ 138514 w 520817"/>
                <a:gd name="connsiteY69" fmla="*/ 172482 h 491712"/>
                <a:gd name="connsiteX70" fmla="*/ 138934 w 520817"/>
                <a:gd name="connsiteY70" fmla="*/ 173377 h 491712"/>
                <a:gd name="connsiteX71" fmla="*/ 139501 w 520817"/>
                <a:gd name="connsiteY71" fmla="*/ 174491 h 491712"/>
                <a:gd name="connsiteX72" fmla="*/ 140541 w 520817"/>
                <a:gd name="connsiteY72" fmla="*/ 176591 h 491712"/>
                <a:gd name="connsiteX73" fmla="*/ 144998 w 520817"/>
                <a:gd name="connsiteY73" fmla="*/ 184573 h 491712"/>
                <a:gd name="connsiteX74" fmla="*/ 145582 w 520817"/>
                <a:gd name="connsiteY74" fmla="*/ 185504 h 491712"/>
                <a:gd name="connsiteX75" fmla="*/ 146569 w 520817"/>
                <a:gd name="connsiteY75" fmla="*/ 187056 h 491712"/>
                <a:gd name="connsiteX76" fmla="*/ 149637 w 520817"/>
                <a:gd name="connsiteY76" fmla="*/ 191750 h 491712"/>
                <a:gd name="connsiteX77" fmla="*/ 151409 w 520817"/>
                <a:gd name="connsiteY77" fmla="*/ 194344 h 491712"/>
                <a:gd name="connsiteX78" fmla="*/ 154203 w 520817"/>
                <a:gd name="connsiteY78" fmla="*/ 198435 h 491712"/>
                <a:gd name="connsiteX79" fmla="*/ 163243 w 520817"/>
                <a:gd name="connsiteY79" fmla="*/ 212589 h 491712"/>
                <a:gd name="connsiteX80" fmla="*/ 165179 w 520817"/>
                <a:gd name="connsiteY80" fmla="*/ 215365 h 491712"/>
                <a:gd name="connsiteX81" fmla="*/ 161910 w 520817"/>
                <a:gd name="connsiteY81" fmla="*/ 213283 h 491712"/>
                <a:gd name="connsiteX82" fmla="*/ 160796 w 520817"/>
                <a:gd name="connsiteY82" fmla="*/ 212662 h 491712"/>
                <a:gd name="connsiteX83" fmla="*/ 160193 w 520817"/>
                <a:gd name="connsiteY83" fmla="*/ 212315 h 491712"/>
                <a:gd name="connsiteX84" fmla="*/ 148633 w 520817"/>
                <a:gd name="connsiteY84" fmla="*/ 206398 h 491712"/>
                <a:gd name="connsiteX85" fmla="*/ 137583 w 520817"/>
                <a:gd name="connsiteY85" fmla="*/ 202069 h 491712"/>
                <a:gd name="connsiteX86" fmla="*/ 132012 w 520817"/>
                <a:gd name="connsiteY86" fmla="*/ 199457 h 491712"/>
                <a:gd name="connsiteX87" fmla="*/ 128213 w 520817"/>
                <a:gd name="connsiteY87" fmla="*/ 197759 h 491712"/>
                <a:gd name="connsiteX88" fmla="*/ 127209 w 520817"/>
                <a:gd name="connsiteY88" fmla="*/ 197302 h 491712"/>
                <a:gd name="connsiteX89" fmla="*/ 125730 w 520817"/>
                <a:gd name="connsiteY89" fmla="*/ 196645 h 491712"/>
                <a:gd name="connsiteX90" fmla="*/ 120616 w 520817"/>
                <a:gd name="connsiteY90" fmla="*/ 194416 h 491712"/>
                <a:gd name="connsiteX91" fmla="*/ 117018 w 520817"/>
                <a:gd name="connsiteY91" fmla="*/ 192919 h 491712"/>
                <a:gd name="connsiteX92" fmla="*/ 114918 w 520817"/>
                <a:gd name="connsiteY92" fmla="*/ 192061 h 491712"/>
                <a:gd name="connsiteX93" fmla="*/ 112890 w 520817"/>
                <a:gd name="connsiteY93" fmla="*/ 191312 h 491712"/>
                <a:gd name="connsiteX94" fmla="*/ 110900 w 520817"/>
                <a:gd name="connsiteY94" fmla="*/ 190910 h 491712"/>
                <a:gd name="connsiteX95" fmla="*/ 109128 w 520817"/>
                <a:gd name="connsiteY95" fmla="*/ 191439 h 491712"/>
                <a:gd name="connsiteX96" fmla="*/ 104635 w 520817"/>
                <a:gd name="connsiteY96" fmla="*/ 189303 h 491712"/>
                <a:gd name="connsiteX97" fmla="*/ 100471 w 520817"/>
                <a:gd name="connsiteY97" fmla="*/ 187495 h 491712"/>
                <a:gd name="connsiteX98" fmla="*/ 97385 w 520817"/>
                <a:gd name="connsiteY98" fmla="*/ 186180 h 491712"/>
                <a:gd name="connsiteX99" fmla="*/ 90207 w 520817"/>
                <a:gd name="connsiteY99" fmla="*/ 183276 h 491712"/>
                <a:gd name="connsiteX100" fmla="*/ 82829 w 520817"/>
                <a:gd name="connsiteY100" fmla="*/ 180902 h 491712"/>
                <a:gd name="connsiteX101" fmla="*/ 75359 w 520817"/>
                <a:gd name="connsiteY101" fmla="*/ 179586 h 491712"/>
                <a:gd name="connsiteX102" fmla="*/ 73459 w 520817"/>
                <a:gd name="connsiteY102" fmla="*/ 179477 h 491712"/>
                <a:gd name="connsiteX103" fmla="*/ 68601 w 520817"/>
                <a:gd name="connsiteY103" fmla="*/ 178947 h 491712"/>
                <a:gd name="connsiteX104" fmla="*/ 67578 w 520817"/>
                <a:gd name="connsiteY104" fmla="*/ 178728 h 491712"/>
                <a:gd name="connsiteX105" fmla="*/ 64108 w 520817"/>
                <a:gd name="connsiteY105" fmla="*/ 178235 h 491712"/>
                <a:gd name="connsiteX106" fmla="*/ 61606 w 520817"/>
                <a:gd name="connsiteY106" fmla="*/ 179331 h 491712"/>
                <a:gd name="connsiteX107" fmla="*/ 58702 w 520817"/>
                <a:gd name="connsiteY107" fmla="*/ 178564 h 491712"/>
                <a:gd name="connsiteX108" fmla="*/ 56620 w 520817"/>
                <a:gd name="connsiteY108" fmla="*/ 177997 h 491712"/>
                <a:gd name="connsiteX109" fmla="*/ 46301 w 520817"/>
                <a:gd name="connsiteY109" fmla="*/ 175934 h 491712"/>
                <a:gd name="connsiteX110" fmla="*/ 45534 w 520817"/>
                <a:gd name="connsiteY110" fmla="*/ 175879 h 491712"/>
                <a:gd name="connsiteX111" fmla="*/ 41370 w 520817"/>
                <a:gd name="connsiteY111" fmla="*/ 175587 h 491712"/>
                <a:gd name="connsiteX112" fmla="*/ 40530 w 520817"/>
                <a:gd name="connsiteY112" fmla="*/ 175568 h 491712"/>
                <a:gd name="connsiteX113" fmla="*/ 37516 w 520817"/>
                <a:gd name="connsiteY113" fmla="*/ 175696 h 491712"/>
                <a:gd name="connsiteX114" fmla="*/ 36695 w 520817"/>
                <a:gd name="connsiteY114" fmla="*/ 175714 h 491712"/>
                <a:gd name="connsiteX115" fmla="*/ 36000 w 520817"/>
                <a:gd name="connsiteY115" fmla="*/ 175769 h 491712"/>
                <a:gd name="connsiteX116" fmla="*/ 30667 w 520817"/>
                <a:gd name="connsiteY116" fmla="*/ 177066 h 491712"/>
                <a:gd name="connsiteX117" fmla="*/ 29444 w 520817"/>
                <a:gd name="connsiteY117" fmla="*/ 182874 h 491712"/>
                <a:gd name="connsiteX118" fmla="*/ 29864 w 520817"/>
                <a:gd name="connsiteY118" fmla="*/ 184299 h 491712"/>
                <a:gd name="connsiteX119" fmla="*/ 29919 w 520817"/>
                <a:gd name="connsiteY119" fmla="*/ 187166 h 491712"/>
                <a:gd name="connsiteX120" fmla="*/ 30777 w 520817"/>
                <a:gd name="connsiteY120" fmla="*/ 189394 h 491712"/>
                <a:gd name="connsiteX121" fmla="*/ 31654 w 520817"/>
                <a:gd name="connsiteY121" fmla="*/ 191622 h 491712"/>
                <a:gd name="connsiteX122" fmla="*/ 33590 w 520817"/>
                <a:gd name="connsiteY122" fmla="*/ 196535 h 491712"/>
                <a:gd name="connsiteX123" fmla="*/ 35398 w 520817"/>
                <a:gd name="connsiteY123" fmla="*/ 200790 h 491712"/>
                <a:gd name="connsiteX124" fmla="*/ 38192 w 520817"/>
                <a:gd name="connsiteY124" fmla="*/ 207639 h 491712"/>
                <a:gd name="connsiteX125" fmla="*/ 41845 w 520817"/>
                <a:gd name="connsiteY125" fmla="*/ 215347 h 491712"/>
                <a:gd name="connsiteX126" fmla="*/ 45187 w 520817"/>
                <a:gd name="connsiteY126" fmla="*/ 221355 h 491712"/>
                <a:gd name="connsiteX127" fmla="*/ 45589 w 520817"/>
                <a:gd name="connsiteY127" fmla="*/ 222159 h 491712"/>
                <a:gd name="connsiteX128" fmla="*/ 45991 w 520817"/>
                <a:gd name="connsiteY128" fmla="*/ 222853 h 491712"/>
                <a:gd name="connsiteX129" fmla="*/ 46886 w 520817"/>
                <a:gd name="connsiteY129" fmla="*/ 224424 h 491712"/>
                <a:gd name="connsiteX130" fmla="*/ 49388 w 520817"/>
                <a:gd name="connsiteY130" fmla="*/ 225629 h 491712"/>
                <a:gd name="connsiteX131" fmla="*/ 49789 w 520817"/>
                <a:gd name="connsiteY131" fmla="*/ 226177 h 491712"/>
                <a:gd name="connsiteX132" fmla="*/ 50136 w 520817"/>
                <a:gd name="connsiteY132" fmla="*/ 226780 h 491712"/>
                <a:gd name="connsiteX133" fmla="*/ 52219 w 520817"/>
                <a:gd name="connsiteY133" fmla="*/ 230396 h 491712"/>
                <a:gd name="connsiteX134" fmla="*/ 53040 w 520817"/>
                <a:gd name="connsiteY134" fmla="*/ 231656 h 491712"/>
                <a:gd name="connsiteX135" fmla="*/ 54465 w 520817"/>
                <a:gd name="connsiteY135" fmla="*/ 233866 h 491712"/>
                <a:gd name="connsiteX136" fmla="*/ 58940 w 520817"/>
                <a:gd name="connsiteY136" fmla="*/ 240824 h 491712"/>
                <a:gd name="connsiteX137" fmla="*/ 62684 w 520817"/>
                <a:gd name="connsiteY137" fmla="*/ 245719 h 491712"/>
                <a:gd name="connsiteX138" fmla="*/ 63780 w 520817"/>
                <a:gd name="connsiteY138" fmla="*/ 247089 h 491712"/>
                <a:gd name="connsiteX139" fmla="*/ 64309 w 520817"/>
                <a:gd name="connsiteY139" fmla="*/ 247728 h 491712"/>
                <a:gd name="connsiteX140" fmla="*/ 67378 w 520817"/>
                <a:gd name="connsiteY140" fmla="*/ 251509 h 491712"/>
                <a:gd name="connsiteX141" fmla="*/ 71596 w 520817"/>
                <a:gd name="connsiteY141" fmla="*/ 256275 h 491712"/>
                <a:gd name="connsiteX142" fmla="*/ 72199 w 520817"/>
                <a:gd name="connsiteY142" fmla="*/ 256933 h 491712"/>
                <a:gd name="connsiteX143" fmla="*/ 73258 w 520817"/>
                <a:gd name="connsiteY143" fmla="*/ 258084 h 491712"/>
                <a:gd name="connsiteX144" fmla="*/ 75377 w 520817"/>
                <a:gd name="connsiteY144" fmla="*/ 260403 h 491712"/>
                <a:gd name="connsiteX145" fmla="*/ 78500 w 520817"/>
                <a:gd name="connsiteY145" fmla="*/ 263545 h 491712"/>
                <a:gd name="connsiteX146" fmla="*/ 80071 w 520817"/>
                <a:gd name="connsiteY146" fmla="*/ 265097 h 491712"/>
                <a:gd name="connsiteX147" fmla="*/ 79797 w 520817"/>
                <a:gd name="connsiteY147" fmla="*/ 264311 h 491712"/>
                <a:gd name="connsiteX148" fmla="*/ 87961 w 520817"/>
                <a:gd name="connsiteY148" fmla="*/ 272421 h 491712"/>
                <a:gd name="connsiteX149" fmla="*/ 96764 w 520817"/>
                <a:gd name="connsiteY149" fmla="*/ 279251 h 491712"/>
                <a:gd name="connsiteX150" fmla="*/ 97403 w 520817"/>
                <a:gd name="connsiteY150" fmla="*/ 279671 h 491712"/>
                <a:gd name="connsiteX151" fmla="*/ 100325 w 520817"/>
                <a:gd name="connsiteY151" fmla="*/ 281662 h 491712"/>
                <a:gd name="connsiteX152" fmla="*/ 102425 w 520817"/>
                <a:gd name="connsiteY152" fmla="*/ 283287 h 491712"/>
                <a:gd name="connsiteX153" fmla="*/ 100142 w 520817"/>
                <a:gd name="connsiteY153" fmla="*/ 282813 h 491712"/>
                <a:gd name="connsiteX154" fmla="*/ 94682 w 520817"/>
                <a:gd name="connsiteY154" fmla="*/ 281881 h 491712"/>
                <a:gd name="connsiteX155" fmla="*/ 91741 w 520817"/>
                <a:gd name="connsiteY155" fmla="*/ 281370 h 491712"/>
                <a:gd name="connsiteX156" fmla="*/ 90244 w 520817"/>
                <a:gd name="connsiteY156" fmla="*/ 281096 h 491712"/>
                <a:gd name="connsiteX157" fmla="*/ 83595 w 520817"/>
                <a:gd name="connsiteY157" fmla="*/ 279982 h 491712"/>
                <a:gd name="connsiteX158" fmla="*/ 79779 w 520817"/>
                <a:gd name="connsiteY158" fmla="*/ 279470 h 491712"/>
                <a:gd name="connsiteX159" fmla="*/ 77952 w 520817"/>
                <a:gd name="connsiteY159" fmla="*/ 279215 h 491712"/>
                <a:gd name="connsiteX160" fmla="*/ 74208 w 520817"/>
                <a:gd name="connsiteY160" fmla="*/ 278685 h 491712"/>
                <a:gd name="connsiteX161" fmla="*/ 65222 w 520817"/>
                <a:gd name="connsiteY161" fmla="*/ 277790 h 491712"/>
                <a:gd name="connsiteX162" fmla="*/ 61606 w 520817"/>
                <a:gd name="connsiteY162" fmla="*/ 277607 h 491712"/>
                <a:gd name="connsiteX163" fmla="*/ 56163 w 520817"/>
                <a:gd name="connsiteY163" fmla="*/ 277242 h 491712"/>
                <a:gd name="connsiteX164" fmla="*/ 54684 w 520817"/>
                <a:gd name="connsiteY164" fmla="*/ 277114 h 491712"/>
                <a:gd name="connsiteX165" fmla="*/ 46868 w 520817"/>
                <a:gd name="connsiteY165" fmla="*/ 276493 h 491712"/>
                <a:gd name="connsiteX166" fmla="*/ 45790 w 520817"/>
                <a:gd name="connsiteY166" fmla="*/ 276457 h 491712"/>
                <a:gd name="connsiteX167" fmla="*/ 42247 w 520817"/>
                <a:gd name="connsiteY167" fmla="*/ 276311 h 491712"/>
                <a:gd name="connsiteX168" fmla="*/ 41498 w 520817"/>
                <a:gd name="connsiteY168" fmla="*/ 276311 h 491712"/>
                <a:gd name="connsiteX169" fmla="*/ 39982 w 520817"/>
                <a:gd name="connsiteY169" fmla="*/ 276347 h 491712"/>
                <a:gd name="connsiteX170" fmla="*/ 38484 w 520817"/>
                <a:gd name="connsiteY170" fmla="*/ 276402 h 491712"/>
                <a:gd name="connsiteX171" fmla="*/ 36932 w 520817"/>
                <a:gd name="connsiteY171" fmla="*/ 276457 h 491712"/>
                <a:gd name="connsiteX172" fmla="*/ 37663 w 520817"/>
                <a:gd name="connsiteY172" fmla="*/ 276840 h 491712"/>
                <a:gd name="connsiteX173" fmla="*/ 35599 w 520817"/>
                <a:gd name="connsiteY173" fmla="*/ 276530 h 491712"/>
                <a:gd name="connsiteX174" fmla="*/ 32768 w 520817"/>
                <a:gd name="connsiteY174" fmla="*/ 276603 h 491712"/>
                <a:gd name="connsiteX175" fmla="*/ 28257 w 520817"/>
                <a:gd name="connsiteY175" fmla="*/ 277005 h 491712"/>
                <a:gd name="connsiteX176" fmla="*/ 24787 w 520817"/>
                <a:gd name="connsiteY176" fmla="*/ 277333 h 491712"/>
                <a:gd name="connsiteX177" fmla="*/ 19654 w 520817"/>
                <a:gd name="connsiteY177" fmla="*/ 277790 h 491712"/>
                <a:gd name="connsiteX178" fmla="*/ 10851 w 520817"/>
                <a:gd name="connsiteY178" fmla="*/ 279945 h 491712"/>
                <a:gd name="connsiteX179" fmla="*/ 1884 w 520817"/>
                <a:gd name="connsiteY179" fmla="*/ 283251 h 491712"/>
                <a:gd name="connsiteX180" fmla="*/ 222 w 520817"/>
                <a:gd name="connsiteY180" fmla="*/ 284931 h 491712"/>
                <a:gd name="connsiteX181" fmla="*/ 259 w 520817"/>
                <a:gd name="connsiteY181" fmla="*/ 287342 h 491712"/>
                <a:gd name="connsiteX182" fmla="*/ 679 w 520817"/>
                <a:gd name="connsiteY182" fmla="*/ 288054 h 491712"/>
                <a:gd name="connsiteX183" fmla="*/ 368 w 520817"/>
                <a:gd name="connsiteY183" fmla="*/ 288566 h 491712"/>
                <a:gd name="connsiteX184" fmla="*/ 715 w 520817"/>
                <a:gd name="connsiteY184" fmla="*/ 290976 h 491712"/>
                <a:gd name="connsiteX185" fmla="*/ 3181 w 520817"/>
                <a:gd name="connsiteY185" fmla="*/ 295871 h 491712"/>
                <a:gd name="connsiteX186" fmla="*/ 5738 w 520817"/>
                <a:gd name="connsiteY186" fmla="*/ 299286 h 491712"/>
                <a:gd name="connsiteX187" fmla="*/ 6706 w 520817"/>
                <a:gd name="connsiteY187" fmla="*/ 300510 h 491712"/>
                <a:gd name="connsiteX188" fmla="*/ 11728 w 520817"/>
                <a:gd name="connsiteY188" fmla="*/ 306391 h 491712"/>
                <a:gd name="connsiteX189" fmla="*/ 17079 w 520817"/>
                <a:gd name="connsiteY189" fmla="*/ 311779 h 491712"/>
                <a:gd name="connsiteX190" fmla="*/ 28238 w 520817"/>
                <a:gd name="connsiteY190" fmla="*/ 322938 h 491712"/>
                <a:gd name="connsiteX191" fmla="*/ 32731 w 520817"/>
                <a:gd name="connsiteY191" fmla="*/ 327394 h 491712"/>
                <a:gd name="connsiteX192" fmla="*/ 33681 w 520817"/>
                <a:gd name="connsiteY192" fmla="*/ 328326 h 491712"/>
                <a:gd name="connsiteX193" fmla="*/ 36895 w 520817"/>
                <a:gd name="connsiteY193" fmla="*/ 331504 h 491712"/>
                <a:gd name="connsiteX194" fmla="*/ 37955 w 520817"/>
                <a:gd name="connsiteY194" fmla="*/ 332581 h 491712"/>
                <a:gd name="connsiteX195" fmla="*/ 39361 w 520817"/>
                <a:gd name="connsiteY195" fmla="*/ 334024 h 491712"/>
                <a:gd name="connsiteX196" fmla="*/ 43251 w 520817"/>
                <a:gd name="connsiteY196" fmla="*/ 338170 h 491712"/>
                <a:gd name="connsiteX197" fmla="*/ 44840 w 520817"/>
                <a:gd name="connsiteY197" fmla="*/ 339941 h 491712"/>
                <a:gd name="connsiteX198" fmla="*/ 46886 w 520817"/>
                <a:gd name="connsiteY198" fmla="*/ 342133 h 491712"/>
                <a:gd name="connsiteX199" fmla="*/ 50977 w 520817"/>
                <a:gd name="connsiteY199" fmla="*/ 346571 h 491712"/>
                <a:gd name="connsiteX200" fmla="*/ 51689 w 520817"/>
                <a:gd name="connsiteY200" fmla="*/ 347375 h 491712"/>
                <a:gd name="connsiteX201" fmla="*/ 52401 w 520817"/>
                <a:gd name="connsiteY201" fmla="*/ 348178 h 491712"/>
                <a:gd name="connsiteX202" fmla="*/ 53132 w 520817"/>
                <a:gd name="connsiteY202" fmla="*/ 348982 h 491712"/>
                <a:gd name="connsiteX203" fmla="*/ 56620 w 520817"/>
                <a:gd name="connsiteY203" fmla="*/ 352762 h 491712"/>
                <a:gd name="connsiteX204" fmla="*/ 59378 w 520817"/>
                <a:gd name="connsiteY204" fmla="*/ 355520 h 491712"/>
                <a:gd name="connsiteX205" fmla="*/ 60328 w 520817"/>
                <a:gd name="connsiteY205" fmla="*/ 356452 h 491712"/>
                <a:gd name="connsiteX206" fmla="*/ 63067 w 520817"/>
                <a:gd name="connsiteY206" fmla="*/ 359228 h 491712"/>
                <a:gd name="connsiteX207" fmla="*/ 68364 w 520817"/>
                <a:gd name="connsiteY207" fmla="*/ 365109 h 491712"/>
                <a:gd name="connsiteX208" fmla="*/ 70847 w 520817"/>
                <a:gd name="connsiteY208" fmla="*/ 367921 h 491712"/>
                <a:gd name="connsiteX209" fmla="*/ 72089 w 520817"/>
                <a:gd name="connsiteY209" fmla="*/ 369327 h 491712"/>
                <a:gd name="connsiteX210" fmla="*/ 73605 w 520817"/>
                <a:gd name="connsiteY210" fmla="*/ 370990 h 491712"/>
                <a:gd name="connsiteX211" fmla="*/ 75249 w 520817"/>
                <a:gd name="connsiteY211" fmla="*/ 372834 h 491712"/>
                <a:gd name="connsiteX212" fmla="*/ 79084 w 520817"/>
                <a:gd name="connsiteY212" fmla="*/ 376980 h 491712"/>
                <a:gd name="connsiteX213" fmla="*/ 80674 w 520817"/>
                <a:gd name="connsiteY213" fmla="*/ 378514 h 491712"/>
                <a:gd name="connsiteX214" fmla="*/ 81203 w 520817"/>
                <a:gd name="connsiteY214" fmla="*/ 379044 h 491712"/>
                <a:gd name="connsiteX215" fmla="*/ 84910 w 520817"/>
                <a:gd name="connsiteY215" fmla="*/ 382806 h 491712"/>
                <a:gd name="connsiteX216" fmla="*/ 87285 w 520817"/>
                <a:gd name="connsiteY216" fmla="*/ 385400 h 491712"/>
                <a:gd name="connsiteX217" fmla="*/ 91230 w 520817"/>
                <a:gd name="connsiteY217" fmla="*/ 389618 h 491712"/>
                <a:gd name="connsiteX218" fmla="*/ 94170 w 520817"/>
                <a:gd name="connsiteY218" fmla="*/ 392504 h 491712"/>
                <a:gd name="connsiteX219" fmla="*/ 97093 w 520817"/>
                <a:gd name="connsiteY219" fmla="*/ 395371 h 491712"/>
                <a:gd name="connsiteX220" fmla="*/ 99558 w 520817"/>
                <a:gd name="connsiteY220" fmla="*/ 397764 h 491712"/>
                <a:gd name="connsiteX221" fmla="*/ 101165 w 520817"/>
                <a:gd name="connsiteY221" fmla="*/ 399353 h 491712"/>
                <a:gd name="connsiteX222" fmla="*/ 109421 w 520817"/>
                <a:gd name="connsiteY222" fmla="*/ 407225 h 491712"/>
                <a:gd name="connsiteX223" fmla="*/ 108507 w 520817"/>
                <a:gd name="connsiteY223" fmla="*/ 407480 h 491712"/>
                <a:gd name="connsiteX224" fmla="*/ 105439 w 520817"/>
                <a:gd name="connsiteY224" fmla="*/ 407955 h 491712"/>
                <a:gd name="connsiteX225" fmla="*/ 97019 w 520817"/>
                <a:gd name="connsiteY225" fmla="*/ 409690 h 491712"/>
                <a:gd name="connsiteX226" fmla="*/ 88600 w 520817"/>
                <a:gd name="connsiteY226" fmla="*/ 412174 h 491712"/>
                <a:gd name="connsiteX227" fmla="*/ 81020 w 520817"/>
                <a:gd name="connsiteY227" fmla="*/ 415352 h 491712"/>
                <a:gd name="connsiteX228" fmla="*/ 76948 w 520817"/>
                <a:gd name="connsiteY228" fmla="*/ 417160 h 491712"/>
                <a:gd name="connsiteX229" fmla="*/ 75961 w 520817"/>
                <a:gd name="connsiteY229" fmla="*/ 417598 h 491712"/>
                <a:gd name="connsiteX230" fmla="*/ 51524 w 520817"/>
                <a:gd name="connsiteY230" fmla="*/ 428867 h 491712"/>
                <a:gd name="connsiteX231" fmla="*/ 45772 w 520817"/>
                <a:gd name="connsiteY231" fmla="*/ 431954 h 491712"/>
                <a:gd name="connsiteX232" fmla="*/ 42667 w 520817"/>
                <a:gd name="connsiteY232" fmla="*/ 433999 h 491712"/>
                <a:gd name="connsiteX233" fmla="*/ 40621 w 520817"/>
                <a:gd name="connsiteY233" fmla="*/ 435442 h 491712"/>
                <a:gd name="connsiteX234" fmla="*/ 34923 w 520817"/>
                <a:gd name="connsiteY234" fmla="*/ 439460 h 491712"/>
                <a:gd name="connsiteX235" fmla="*/ 30156 w 520817"/>
                <a:gd name="connsiteY235" fmla="*/ 442820 h 491712"/>
                <a:gd name="connsiteX236" fmla="*/ 28896 w 520817"/>
                <a:gd name="connsiteY236" fmla="*/ 444738 h 491712"/>
                <a:gd name="connsiteX237" fmla="*/ 29535 w 520817"/>
                <a:gd name="connsiteY237" fmla="*/ 447295 h 491712"/>
                <a:gd name="connsiteX238" fmla="*/ 30503 w 520817"/>
                <a:gd name="connsiteY238" fmla="*/ 448080 h 491712"/>
                <a:gd name="connsiteX239" fmla="*/ 31928 w 520817"/>
                <a:gd name="connsiteY239" fmla="*/ 449286 h 491712"/>
                <a:gd name="connsiteX240" fmla="*/ 35197 w 520817"/>
                <a:gd name="connsiteY240" fmla="*/ 450436 h 491712"/>
                <a:gd name="connsiteX241" fmla="*/ 37188 w 520817"/>
                <a:gd name="connsiteY241" fmla="*/ 450966 h 491712"/>
                <a:gd name="connsiteX242" fmla="*/ 39196 w 520817"/>
                <a:gd name="connsiteY242" fmla="*/ 451423 h 491712"/>
                <a:gd name="connsiteX243" fmla="*/ 47105 w 520817"/>
                <a:gd name="connsiteY243" fmla="*/ 453249 h 491712"/>
                <a:gd name="connsiteX244" fmla="*/ 46538 w 520817"/>
                <a:gd name="connsiteY244" fmla="*/ 452664 h 491712"/>
                <a:gd name="connsiteX245" fmla="*/ 49223 w 520817"/>
                <a:gd name="connsiteY245" fmla="*/ 453797 h 491712"/>
                <a:gd name="connsiteX246" fmla="*/ 53917 w 520817"/>
                <a:gd name="connsiteY246" fmla="*/ 455203 h 491712"/>
                <a:gd name="connsiteX247" fmla="*/ 61405 w 520817"/>
                <a:gd name="connsiteY247" fmla="*/ 457924 h 491712"/>
                <a:gd name="connsiteX248" fmla="*/ 63323 w 520817"/>
                <a:gd name="connsiteY248" fmla="*/ 458710 h 491712"/>
                <a:gd name="connsiteX249" fmla="*/ 63980 w 520817"/>
                <a:gd name="connsiteY249" fmla="*/ 458984 h 491712"/>
                <a:gd name="connsiteX250" fmla="*/ 64565 w 520817"/>
                <a:gd name="connsiteY250" fmla="*/ 459221 h 491712"/>
                <a:gd name="connsiteX251" fmla="*/ 68473 w 520817"/>
                <a:gd name="connsiteY251" fmla="*/ 460737 h 491712"/>
                <a:gd name="connsiteX252" fmla="*/ 73678 w 520817"/>
                <a:gd name="connsiteY252" fmla="*/ 462472 h 491712"/>
                <a:gd name="connsiteX253" fmla="*/ 76564 w 520817"/>
                <a:gd name="connsiteY253" fmla="*/ 463404 h 491712"/>
                <a:gd name="connsiteX254" fmla="*/ 80217 w 520817"/>
                <a:gd name="connsiteY254" fmla="*/ 464682 h 491712"/>
                <a:gd name="connsiteX255" fmla="*/ 81568 w 520817"/>
                <a:gd name="connsiteY255" fmla="*/ 465139 h 491712"/>
                <a:gd name="connsiteX256" fmla="*/ 89677 w 520817"/>
                <a:gd name="connsiteY256" fmla="*/ 467805 h 491712"/>
                <a:gd name="connsiteX257" fmla="*/ 104307 w 520817"/>
                <a:gd name="connsiteY257" fmla="*/ 472919 h 491712"/>
                <a:gd name="connsiteX258" fmla="*/ 107192 w 520817"/>
                <a:gd name="connsiteY258" fmla="*/ 473978 h 491712"/>
                <a:gd name="connsiteX259" fmla="*/ 108562 w 520817"/>
                <a:gd name="connsiteY259" fmla="*/ 474435 h 491712"/>
                <a:gd name="connsiteX260" fmla="*/ 109530 w 520817"/>
                <a:gd name="connsiteY260" fmla="*/ 474745 h 491712"/>
                <a:gd name="connsiteX261" fmla="*/ 115045 w 520817"/>
                <a:gd name="connsiteY261" fmla="*/ 476517 h 491712"/>
                <a:gd name="connsiteX262" fmla="*/ 117036 w 520817"/>
                <a:gd name="connsiteY262" fmla="*/ 477138 h 491712"/>
                <a:gd name="connsiteX263" fmla="*/ 120379 w 520817"/>
                <a:gd name="connsiteY263" fmla="*/ 478124 h 491712"/>
                <a:gd name="connsiteX264" fmla="*/ 122406 w 520817"/>
                <a:gd name="connsiteY264" fmla="*/ 478708 h 491712"/>
                <a:gd name="connsiteX265" fmla="*/ 123429 w 520817"/>
                <a:gd name="connsiteY265" fmla="*/ 478982 h 491712"/>
                <a:gd name="connsiteX266" fmla="*/ 124287 w 520817"/>
                <a:gd name="connsiteY266" fmla="*/ 479183 h 491712"/>
                <a:gd name="connsiteX267" fmla="*/ 125164 w 520817"/>
                <a:gd name="connsiteY267" fmla="*/ 479366 h 491712"/>
                <a:gd name="connsiteX268" fmla="*/ 134095 w 520817"/>
                <a:gd name="connsiteY268" fmla="*/ 481192 h 491712"/>
                <a:gd name="connsiteX269" fmla="*/ 139172 w 520817"/>
                <a:gd name="connsiteY269" fmla="*/ 481558 h 491712"/>
                <a:gd name="connsiteX270" fmla="*/ 140523 w 520817"/>
                <a:gd name="connsiteY270" fmla="*/ 481539 h 491712"/>
                <a:gd name="connsiteX271" fmla="*/ 144377 w 520817"/>
                <a:gd name="connsiteY271" fmla="*/ 478635 h 491712"/>
                <a:gd name="connsiteX272" fmla="*/ 145053 w 520817"/>
                <a:gd name="connsiteY272" fmla="*/ 478088 h 491712"/>
                <a:gd name="connsiteX273" fmla="*/ 145582 w 520817"/>
                <a:gd name="connsiteY273" fmla="*/ 477649 h 491712"/>
                <a:gd name="connsiteX274" fmla="*/ 146514 w 520817"/>
                <a:gd name="connsiteY274" fmla="*/ 476864 h 491712"/>
                <a:gd name="connsiteX275" fmla="*/ 149326 w 520817"/>
                <a:gd name="connsiteY275" fmla="*/ 474654 h 491712"/>
                <a:gd name="connsiteX276" fmla="*/ 152559 w 520817"/>
                <a:gd name="connsiteY276" fmla="*/ 471129 h 491712"/>
                <a:gd name="connsiteX277" fmla="*/ 154641 w 520817"/>
                <a:gd name="connsiteY277" fmla="*/ 469029 h 491712"/>
                <a:gd name="connsiteX278" fmla="*/ 155098 w 520817"/>
                <a:gd name="connsiteY278" fmla="*/ 468481 h 491712"/>
                <a:gd name="connsiteX279" fmla="*/ 156595 w 520817"/>
                <a:gd name="connsiteY279" fmla="*/ 467129 h 491712"/>
                <a:gd name="connsiteX280" fmla="*/ 157417 w 520817"/>
                <a:gd name="connsiteY280" fmla="*/ 468572 h 491712"/>
                <a:gd name="connsiteX281" fmla="*/ 158020 w 520817"/>
                <a:gd name="connsiteY281" fmla="*/ 468262 h 491712"/>
                <a:gd name="connsiteX282" fmla="*/ 160741 w 520817"/>
                <a:gd name="connsiteY282" fmla="*/ 466362 h 491712"/>
                <a:gd name="connsiteX283" fmla="*/ 168814 w 520817"/>
                <a:gd name="connsiteY283" fmla="*/ 460956 h 491712"/>
                <a:gd name="connsiteX284" fmla="*/ 171243 w 520817"/>
                <a:gd name="connsiteY284" fmla="*/ 459404 h 491712"/>
                <a:gd name="connsiteX285" fmla="*/ 171974 w 520817"/>
                <a:gd name="connsiteY285" fmla="*/ 458947 h 491712"/>
                <a:gd name="connsiteX286" fmla="*/ 175955 w 520817"/>
                <a:gd name="connsiteY286" fmla="*/ 456555 h 491712"/>
                <a:gd name="connsiteX287" fmla="*/ 183790 w 520817"/>
                <a:gd name="connsiteY287" fmla="*/ 452573 h 491712"/>
                <a:gd name="connsiteX288" fmla="*/ 190401 w 520817"/>
                <a:gd name="connsiteY288" fmla="*/ 449432 h 491712"/>
                <a:gd name="connsiteX289" fmla="*/ 192173 w 520817"/>
                <a:gd name="connsiteY289" fmla="*/ 448647 h 491712"/>
                <a:gd name="connsiteX290" fmla="*/ 194803 w 520817"/>
                <a:gd name="connsiteY290" fmla="*/ 447386 h 491712"/>
                <a:gd name="connsiteX291" fmla="*/ 195424 w 520817"/>
                <a:gd name="connsiteY291" fmla="*/ 447094 h 491712"/>
                <a:gd name="connsiteX292" fmla="*/ 200099 w 520817"/>
                <a:gd name="connsiteY292" fmla="*/ 445012 h 491712"/>
                <a:gd name="connsiteX293" fmla="*/ 208555 w 520817"/>
                <a:gd name="connsiteY293" fmla="*/ 441706 h 491712"/>
                <a:gd name="connsiteX294" fmla="*/ 216080 w 520817"/>
                <a:gd name="connsiteY294" fmla="*/ 439350 h 491712"/>
                <a:gd name="connsiteX295" fmla="*/ 216774 w 520817"/>
                <a:gd name="connsiteY295" fmla="*/ 439168 h 491712"/>
                <a:gd name="connsiteX296" fmla="*/ 217523 w 520817"/>
                <a:gd name="connsiteY296" fmla="*/ 438967 h 491712"/>
                <a:gd name="connsiteX297" fmla="*/ 223440 w 520817"/>
                <a:gd name="connsiteY297" fmla="*/ 437414 h 491712"/>
                <a:gd name="connsiteX298" fmla="*/ 225979 w 520817"/>
                <a:gd name="connsiteY298" fmla="*/ 436793 h 491712"/>
                <a:gd name="connsiteX299" fmla="*/ 233613 w 520817"/>
                <a:gd name="connsiteY299" fmla="*/ 434967 h 491712"/>
                <a:gd name="connsiteX300" fmla="*/ 234782 w 520817"/>
                <a:gd name="connsiteY300" fmla="*/ 434657 h 491712"/>
                <a:gd name="connsiteX301" fmla="*/ 242982 w 520817"/>
                <a:gd name="connsiteY301" fmla="*/ 433214 h 491712"/>
                <a:gd name="connsiteX302" fmla="*/ 243713 w 520817"/>
                <a:gd name="connsiteY302" fmla="*/ 433013 h 491712"/>
                <a:gd name="connsiteX303" fmla="*/ 244370 w 520817"/>
                <a:gd name="connsiteY303" fmla="*/ 432830 h 491712"/>
                <a:gd name="connsiteX304" fmla="*/ 245448 w 520817"/>
                <a:gd name="connsiteY304" fmla="*/ 432556 h 491712"/>
                <a:gd name="connsiteX305" fmla="*/ 247548 w 520817"/>
                <a:gd name="connsiteY305" fmla="*/ 432045 h 491712"/>
                <a:gd name="connsiteX306" fmla="*/ 253356 w 520817"/>
                <a:gd name="connsiteY306" fmla="*/ 430912 h 491712"/>
                <a:gd name="connsiteX307" fmla="*/ 263876 w 520817"/>
                <a:gd name="connsiteY307" fmla="*/ 428958 h 491712"/>
                <a:gd name="connsiteX308" fmla="*/ 272606 w 520817"/>
                <a:gd name="connsiteY308" fmla="*/ 428356 h 491712"/>
                <a:gd name="connsiteX309" fmla="*/ 273976 w 520817"/>
                <a:gd name="connsiteY309" fmla="*/ 428356 h 491712"/>
                <a:gd name="connsiteX310" fmla="*/ 275309 w 520817"/>
                <a:gd name="connsiteY310" fmla="*/ 428337 h 491712"/>
                <a:gd name="connsiteX311" fmla="*/ 280350 w 520817"/>
                <a:gd name="connsiteY311" fmla="*/ 428483 h 491712"/>
                <a:gd name="connsiteX312" fmla="*/ 281574 w 520817"/>
                <a:gd name="connsiteY312" fmla="*/ 428538 h 491712"/>
                <a:gd name="connsiteX313" fmla="*/ 288733 w 520817"/>
                <a:gd name="connsiteY313" fmla="*/ 429141 h 491712"/>
                <a:gd name="connsiteX314" fmla="*/ 290249 w 520817"/>
                <a:gd name="connsiteY314" fmla="*/ 429470 h 491712"/>
                <a:gd name="connsiteX315" fmla="*/ 290943 w 520817"/>
                <a:gd name="connsiteY315" fmla="*/ 429287 h 491712"/>
                <a:gd name="connsiteX316" fmla="*/ 291856 w 520817"/>
                <a:gd name="connsiteY316" fmla="*/ 429050 h 491712"/>
                <a:gd name="connsiteX317" fmla="*/ 293354 w 520817"/>
                <a:gd name="connsiteY317" fmla="*/ 428977 h 491712"/>
                <a:gd name="connsiteX318" fmla="*/ 295472 w 520817"/>
                <a:gd name="connsiteY318" fmla="*/ 429159 h 491712"/>
                <a:gd name="connsiteX319" fmla="*/ 296878 w 520817"/>
                <a:gd name="connsiteY319" fmla="*/ 429451 h 491712"/>
                <a:gd name="connsiteX320" fmla="*/ 298285 w 520817"/>
                <a:gd name="connsiteY320" fmla="*/ 429725 h 491712"/>
                <a:gd name="connsiteX321" fmla="*/ 298942 w 520817"/>
                <a:gd name="connsiteY321" fmla="*/ 429835 h 491712"/>
                <a:gd name="connsiteX322" fmla="*/ 300896 w 520817"/>
                <a:gd name="connsiteY322" fmla="*/ 429926 h 491712"/>
                <a:gd name="connsiteX323" fmla="*/ 306595 w 520817"/>
                <a:gd name="connsiteY323" fmla="*/ 430292 h 491712"/>
                <a:gd name="connsiteX324" fmla="*/ 307690 w 520817"/>
                <a:gd name="connsiteY324" fmla="*/ 430365 h 491712"/>
                <a:gd name="connsiteX325" fmla="*/ 308622 w 520817"/>
                <a:gd name="connsiteY325" fmla="*/ 430419 h 491712"/>
                <a:gd name="connsiteX326" fmla="*/ 309371 w 520817"/>
                <a:gd name="connsiteY326" fmla="*/ 430492 h 491712"/>
                <a:gd name="connsiteX327" fmla="*/ 312384 w 520817"/>
                <a:gd name="connsiteY327" fmla="*/ 430821 h 491712"/>
                <a:gd name="connsiteX328" fmla="*/ 322301 w 520817"/>
                <a:gd name="connsiteY328" fmla="*/ 432757 h 491712"/>
                <a:gd name="connsiteX329" fmla="*/ 327488 w 520817"/>
                <a:gd name="connsiteY329" fmla="*/ 434091 h 491712"/>
                <a:gd name="connsiteX330" fmla="*/ 331360 w 520817"/>
                <a:gd name="connsiteY330" fmla="*/ 435296 h 491712"/>
                <a:gd name="connsiteX331" fmla="*/ 332949 w 520817"/>
                <a:gd name="connsiteY331" fmla="*/ 435807 h 491712"/>
                <a:gd name="connsiteX332" fmla="*/ 335634 w 520817"/>
                <a:gd name="connsiteY332" fmla="*/ 436647 h 491712"/>
                <a:gd name="connsiteX333" fmla="*/ 337132 w 520817"/>
                <a:gd name="connsiteY333" fmla="*/ 437104 h 491712"/>
                <a:gd name="connsiteX334" fmla="*/ 343834 w 520817"/>
                <a:gd name="connsiteY334" fmla="*/ 439259 h 491712"/>
                <a:gd name="connsiteX335" fmla="*/ 350482 w 520817"/>
                <a:gd name="connsiteY335" fmla="*/ 441853 h 491712"/>
                <a:gd name="connsiteX336" fmla="*/ 353660 w 520817"/>
                <a:gd name="connsiteY336" fmla="*/ 443131 h 491712"/>
                <a:gd name="connsiteX337" fmla="*/ 354391 w 520817"/>
                <a:gd name="connsiteY337" fmla="*/ 443259 h 491712"/>
                <a:gd name="connsiteX338" fmla="*/ 356034 w 520817"/>
                <a:gd name="connsiteY338" fmla="*/ 444172 h 491712"/>
                <a:gd name="connsiteX339" fmla="*/ 360144 w 520817"/>
                <a:gd name="connsiteY339" fmla="*/ 445980 h 491712"/>
                <a:gd name="connsiteX340" fmla="*/ 364436 w 520817"/>
                <a:gd name="connsiteY340" fmla="*/ 448117 h 491712"/>
                <a:gd name="connsiteX341" fmla="*/ 366865 w 520817"/>
                <a:gd name="connsiteY341" fmla="*/ 449341 h 491712"/>
                <a:gd name="connsiteX342" fmla="*/ 379558 w 520817"/>
                <a:gd name="connsiteY342" fmla="*/ 456390 h 491712"/>
                <a:gd name="connsiteX343" fmla="*/ 382151 w 520817"/>
                <a:gd name="connsiteY343" fmla="*/ 457924 h 491712"/>
                <a:gd name="connsiteX344" fmla="*/ 382791 w 520817"/>
                <a:gd name="connsiteY344" fmla="*/ 458308 h 491712"/>
                <a:gd name="connsiteX345" fmla="*/ 390443 w 520817"/>
                <a:gd name="connsiteY345" fmla="*/ 463093 h 491712"/>
                <a:gd name="connsiteX346" fmla="*/ 393347 w 520817"/>
                <a:gd name="connsiteY346" fmla="*/ 465175 h 491712"/>
                <a:gd name="connsiteX347" fmla="*/ 402041 w 520817"/>
                <a:gd name="connsiteY347" fmla="*/ 471458 h 491712"/>
                <a:gd name="connsiteX348" fmla="*/ 412634 w 520817"/>
                <a:gd name="connsiteY348" fmla="*/ 480663 h 491712"/>
                <a:gd name="connsiteX349" fmla="*/ 417345 w 520817"/>
                <a:gd name="connsiteY349" fmla="*/ 485156 h 491712"/>
                <a:gd name="connsiteX350" fmla="*/ 420888 w 520817"/>
                <a:gd name="connsiteY350" fmla="*/ 488425 h 491712"/>
                <a:gd name="connsiteX351" fmla="*/ 420925 w 520817"/>
                <a:gd name="connsiteY351" fmla="*/ 489338 h 491712"/>
                <a:gd name="connsiteX352" fmla="*/ 423044 w 520817"/>
                <a:gd name="connsiteY352" fmla="*/ 491548 h 491712"/>
                <a:gd name="connsiteX353" fmla="*/ 424048 w 520817"/>
                <a:gd name="connsiteY353" fmla="*/ 491712 h 491712"/>
                <a:gd name="connsiteX354" fmla="*/ 426660 w 520817"/>
                <a:gd name="connsiteY354" fmla="*/ 491128 h 491712"/>
                <a:gd name="connsiteX355" fmla="*/ 427464 w 520817"/>
                <a:gd name="connsiteY355" fmla="*/ 490872 h 491712"/>
                <a:gd name="connsiteX356" fmla="*/ 430093 w 520817"/>
                <a:gd name="connsiteY356" fmla="*/ 490105 h 491712"/>
                <a:gd name="connsiteX357" fmla="*/ 432778 w 520817"/>
                <a:gd name="connsiteY357" fmla="*/ 489283 h 491712"/>
                <a:gd name="connsiteX358" fmla="*/ 441253 w 520817"/>
                <a:gd name="connsiteY358" fmla="*/ 486471 h 491712"/>
                <a:gd name="connsiteX359" fmla="*/ 442841 w 520817"/>
                <a:gd name="connsiteY359" fmla="*/ 485904 h 491712"/>
                <a:gd name="connsiteX360" fmla="*/ 444759 w 520817"/>
                <a:gd name="connsiteY360" fmla="*/ 485192 h 491712"/>
                <a:gd name="connsiteX361" fmla="*/ 450731 w 520817"/>
                <a:gd name="connsiteY361" fmla="*/ 483183 h 491712"/>
                <a:gd name="connsiteX362" fmla="*/ 452339 w 520817"/>
                <a:gd name="connsiteY362" fmla="*/ 482653 h 491712"/>
                <a:gd name="connsiteX363" fmla="*/ 456247 w 520817"/>
                <a:gd name="connsiteY363" fmla="*/ 481393 h 491712"/>
                <a:gd name="connsiteX364" fmla="*/ 460028 w 520817"/>
                <a:gd name="connsiteY364" fmla="*/ 480023 h 491712"/>
                <a:gd name="connsiteX365" fmla="*/ 461763 w 520817"/>
                <a:gd name="connsiteY365" fmla="*/ 479366 h 491712"/>
                <a:gd name="connsiteX366" fmla="*/ 464137 w 520817"/>
                <a:gd name="connsiteY366" fmla="*/ 478489 h 491712"/>
                <a:gd name="connsiteX367" fmla="*/ 464813 w 520817"/>
                <a:gd name="connsiteY367" fmla="*/ 478252 h 491712"/>
                <a:gd name="connsiteX368" fmla="*/ 466584 w 520817"/>
                <a:gd name="connsiteY368" fmla="*/ 477558 h 491712"/>
                <a:gd name="connsiteX369" fmla="*/ 468137 w 520817"/>
                <a:gd name="connsiteY369" fmla="*/ 474051 h 491712"/>
                <a:gd name="connsiteX370" fmla="*/ 468977 w 520817"/>
                <a:gd name="connsiteY370" fmla="*/ 473960 h 491712"/>
                <a:gd name="connsiteX371" fmla="*/ 473561 w 520817"/>
                <a:gd name="connsiteY371" fmla="*/ 472882 h 491712"/>
                <a:gd name="connsiteX372" fmla="*/ 476154 w 520817"/>
                <a:gd name="connsiteY372" fmla="*/ 472207 h 491712"/>
                <a:gd name="connsiteX373" fmla="*/ 481250 w 520817"/>
                <a:gd name="connsiteY373" fmla="*/ 471111 h 491712"/>
                <a:gd name="connsiteX374" fmla="*/ 482364 w 520817"/>
                <a:gd name="connsiteY374" fmla="*/ 470892 h 491712"/>
                <a:gd name="connsiteX375" fmla="*/ 485889 w 520817"/>
                <a:gd name="connsiteY375" fmla="*/ 470143 h 491712"/>
                <a:gd name="connsiteX376" fmla="*/ 487040 w 520817"/>
                <a:gd name="connsiteY376" fmla="*/ 469905 h 491712"/>
                <a:gd name="connsiteX377" fmla="*/ 489724 w 520817"/>
                <a:gd name="connsiteY377" fmla="*/ 469339 h 491712"/>
                <a:gd name="connsiteX378" fmla="*/ 491660 w 520817"/>
                <a:gd name="connsiteY378" fmla="*/ 468919 h 491712"/>
                <a:gd name="connsiteX379" fmla="*/ 494089 w 520817"/>
                <a:gd name="connsiteY379" fmla="*/ 468389 h 491712"/>
                <a:gd name="connsiteX380" fmla="*/ 494692 w 520817"/>
                <a:gd name="connsiteY380" fmla="*/ 468280 h 491712"/>
                <a:gd name="connsiteX381" fmla="*/ 495404 w 520817"/>
                <a:gd name="connsiteY381" fmla="*/ 468134 h 491712"/>
                <a:gd name="connsiteX382" fmla="*/ 503897 w 520817"/>
                <a:gd name="connsiteY382" fmla="*/ 466636 h 491712"/>
                <a:gd name="connsiteX383" fmla="*/ 503166 w 520817"/>
                <a:gd name="connsiteY383" fmla="*/ 466326 h 491712"/>
                <a:gd name="connsiteX384" fmla="*/ 505212 w 520817"/>
                <a:gd name="connsiteY384" fmla="*/ 466362 h 491712"/>
                <a:gd name="connsiteX385" fmla="*/ 510399 w 520817"/>
                <a:gd name="connsiteY385" fmla="*/ 466216 h 491712"/>
                <a:gd name="connsiteX386" fmla="*/ 511805 w 520817"/>
                <a:gd name="connsiteY386" fmla="*/ 466161 h 491712"/>
                <a:gd name="connsiteX387" fmla="*/ 517449 w 520817"/>
                <a:gd name="connsiteY387" fmla="*/ 465887 h 491712"/>
                <a:gd name="connsiteX388" fmla="*/ 519640 w 520817"/>
                <a:gd name="connsiteY388" fmla="*/ 465047 h 491712"/>
                <a:gd name="connsiteX389" fmla="*/ 520498 w 520817"/>
                <a:gd name="connsiteY389" fmla="*/ 463604 h 491712"/>
                <a:gd name="connsiteX390" fmla="*/ 520407 w 520817"/>
                <a:gd name="connsiteY390" fmla="*/ 460865 h 491712"/>
                <a:gd name="connsiteX391" fmla="*/ 515129 w 520817"/>
                <a:gd name="connsiteY391" fmla="*/ 454107 h 491712"/>
                <a:gd name="connsiteX392" fmla="*/ 508792 w 520817"/>
                <a:gd name="connsiteY392" fmla="*/ 448482 h 491712"/>
                <a:gd name="connsiteX393" fmla="*/ 501651 w 520817"/>
                <a:gd name="connsiteY393" fmla="*/ 443204 h 491712"/>
                <a:gd name="connsiteX394" fmla="*/ 494162 w 520817"/>
                <a:gd name="connsiteY394" fmla="*/ 438309 h 491712"/>
                <a:gd name="connsiteX395" fmla="*/ 488007 w 520817"/>
                <a:gd name="connsiteY395" fmla="*/ 434967 h 491712"/>
                <a:gd name="connsiteX396" fmla="*/ 486437 w 520817"/>
                <a:gd name="connsiteY396" fmla="*/ 434182 h 491712"/>
                <a:gd name="connsiteX397" fmla="*/ 478017 w 520817"/>
                <a:gd name="connsiteY397" fmla="*/ 430200 h 491712"/>
                <a:gd name="connsiteX398" fmla="*/ 469780 w 520817"/>
                <a:gd name="connsiteY398" fmla="*/ 426858 h 491712"/>
                <a:gd name="connsiteX399" fmla="*/ 461398 w 520817"/>
                <a:gd name="connsiteY399" fmla="*/ 423772 h 491712"/>
                <a:gd name="connsiteX400" fmla="*/ 446713 w 520817"/>
                <a:gd name="connsiteY400" fmla="*/ 419132 h 491712"/>
                <a:gd name="connsiteX401" fmla="*/ 444522 w 520817"/>
                <a:gd name="connsiteY401" fmla="*/ 418493 h 491712"/>
                <a:gd name="connsiteX402" fmla="*/ 435792 w 520817"/>
                <a:gd name="connsiteY402" fmla="*/ 416210 h 491712"/>
                <a:gd name="connsiteX403" fmla="*/ 427245 w 520817"/>
                <a:gd name="connsiteY403" fmla="*/ 414621 h 491712"/>
                <a:gd name="connsiteX404" fmla="*/ 418660 w 520817"/>
                <a:gd name="connsiteY404" fmla="*/ 413763 h 491712"/>
                <a:gd name="connsiteX405" fmla="*/ 417985 w 520817"/>
                <a:gd name="connsiteY405" fmla="*/ 413726 h 491712"/>
                <a:gd name="connsiteX406" fmla="*/ 417364 w 520817"/>
                <a:gd name="connsiteY406" fmla="*/ 413672 h 491712"/>
                <a:gd name="connsiteX407" fmla="*/ 416743 w 520817"/>
                <a:gd name="connsiteY407" fmla="*/ 413635 h 491712"/>
                <a:gd name="connsiteX408" fmla="*/ 410058 w 520817"/>
                <a:gd name="connsiteY408" fmla="*/ 413288 h 491712"/>
                <a:gd name="connsiteX409" fmla="*/ 404689 w 520817"/>
                <a:gd name="connsiteY409" fmla="*/ 413379 h 491712"/>
                <a:gd name="connsiteX410" fmla="*/ 403136 w 520817"/>
                <a:gd name="connsiteY410" fmla="*/ 413416 h 491712"/>
                <a:gd name="connsiteX411" fmla="*/ 400251 w 520817"/>
                <a:gd name="connsiteY411" fmla="*/ 413452 h 491712"/>
                <a:gd name="connsiteX412" fmla="*/ 399228 w 520817"/>
                <a:gd name="connsiteY412" fmla="*/ 413471 h 491712"/>
                <a:gd name="connsiteX413" fmla="*/ 398223 w 520817"/>
                <a:gd name="connsiteY413" fmla="*/ 413471 h 491712"/>
                <a:gd name="connsiteX414" fmla="*/ 397219 w 520817"/>
                <a:gd name="connsiteY414" fmla="*/ 413452 h 491712"/>
                <a:gd name="connsiteX415" fmla="*/ 391174 w 520817"/>
                <a:gd name="connsiteY415" fmla="*/ 413507 h 491712"/>
                <a:gd name="connsiteX416" fmla="*/ 389512 w 520817"/>
                <a:gd name="connsiteY416" fmla="*/ 413580 h 491712"/>
                <a:gd name="connsiteX417" fmla="*/ 390827 w 520817"/>
                <a:gd name="connsiteY417" fmla="*/ 412210 h 491712"/>
                <a:gd name="connsiteX418" fmla="*/ 391977 w 520817"/>
                <a:gd name="connsiteY418" fmla="*/ 410494 h 491712"/>
                <a:gd name="connsiteX419" fmla="*/ 392324 w 520817"/>
                <a:gd name="connsiteY419" fmla="*/ 410001 h 491712"/>
                <a:gd name="connsiteX420" fmla="*/ 401821 w 520817"/>
                <a:gd name="connsiteY420" fmla="*/ 395791 h 491712"/>
                <a:gd name="connsiteX421" fmla="*/ 404397 w 520817"/>
                <a:gd name="connsiteY421" fmla="*/ 391920 h 491712"/>
                <a:gd name="connsiteX422" fmla="*/ 406972 w 520817"/>
                <a:gd name="connsiteY422" fmla="*/ 388048 h 491712"/>
                <a:gd name="connsiteX423" fmla="*/ 409401 w 520817"/>
                <a:gd name="connsiteY423" fmla="*/ 384231 h 491712"/>
                <a:gd name="connsiteX424" fmla="*/ 411793 w 520817"/>
                <a:gd name="connsiteY424" fmla="*/ 380395 h 491712"/>
                <a:gd name="connsiteX425" fmla="*/ 414168 w 520817"/>
                <a:gd name="connsiteY425" fmla="*/ 376651 h 491712"/>
                <a:gd name="connsiteX426" fmla="*/ 416542 w 520817"/>
                <a:gd name="connsiteY426" fmla="*/ 372871 h 491712"/>
                <a:gd name="connsiteX427" fmla="*/ 421090 w 520817"/>
                <a:gd name="connsiteY427" fmla="*/ 365510 h 491712"/>
                <a:gd name="connsiteX428" fmla="*/ 422642 w 520817"/>
                <a:gd name="connsiteY428" fmla="*/ 362972 h 491712"/>
                <a:gd name="connsiteX429" fmla="*/ 423446 w 520817"/>
                <a:gd name="connsiteY429" fmla="*/ 361620 h 491712"/>
                <a:gd name="connsiteX430" fmla="*/ 429673 w 520817"/>
                <a:gd name="connsiteY430" fmla="*/ 351009 h 491712"/>
                <a:gd name="connsiteX431" fmla="*/ 431938 w 520817"/>
                <a:gd name="connsiteY431" fmla="*/ 346827 h 491712"/>
                <a:gd name="connsiteX432" fmla="*/ 432669 w 520817"/>
                <a:gd name="connsiteY432" fmla="*/ 345420 h 491712"/>
                <a:gd name="connsiteX433" fmla="*/ 433637 w 520817"/>
                <a:gd name="connsiteY433" fmla="*/ 343557 h 491712"/>
                <a:gd name="connsiteX434" fmla="*/ 435518 w 520817"/>
                <a:gd name="connsiteY434" fmla="*/ 340033 h 491712"/>
                <a:gd name="connsiteX435" fmla="*/ 437710 w 520817"/>
                <a:gd name="connsiteY435" fmla="*/ 335960 h 491712"/>
                <a:gd name="connsiteX436" fmla="*/ 439426 w 520817"/>
                <a:gd name="connsiteY436" fmla="*/ 332618 h 491712"/>
                <a:gd name="connsiteX437" fmla="*/ 440138 w 520817"/>
                <a:gd name="connsiteY437" fmla="*/ 331230 h 491712"/>
                <a:gd name="connsiteX438" fmla="*/ 441563 w 520817"/>
                <a:gd name="connsiteY438" fmla="*/ 328472 h 491712"/>
                <a:gd name="connsiteX439" fmla="*/ 443664 w 520817"/>
                <a:gd name="connsiteY439" fmla="*/ 324509 h 491712"/>
                <a:gd name="connsiteX440" fmla="*/ 445764 w 520817"/>
                <a:gd name="connsiteY440" fmla="*/ 320545 h 491712"/>
                <a:gd name="connsiteX441" fmla="*/ 453909 w 520817"/>
                <a:gd name="connsiteY441" fmla="*/ 304583 h 491712"/>
                <a:gd name="connsiteX442" fmla="*/ 459626 w 520817"/>
                <a:gd name="connsiteY442" fmla="*/ 291926 h 491712"/>
                <a:gd name="connsiteX443" fmla="*/ 460648 w 520817"/>
                <a:gd name="connsiteY443" fmla="*/ 289570 h 491712"/>
                <a:gd name="connsiteX444" fmla="*/ 467662 w 520817"/>
                <a:gd name="connsiteY444" fmla="*/ 274850 h 491712"/>
                <a:gd name="connsiteX445" fmla="*/ 473817 w 520817"/>
                <a:gd name="connsiteY445" fmla="*/ 262686 h 491712"/>
                <a:gd name="connsiteX446" fmla="*/ 475040 w 520817"/>
                <a:gd name="connsiteY446" fmla="*/ 260257 h 491712"/>
                <a:gd name="connsiteX447" fmla="*/ 475844 w 520817"/>
                <a:gd name="connsiteY447" fmla="*/ 258723 h 491712"/>
                <a:gd name="connsiteX448" fmla="*/ 477049 w 520817"/>
                <a:gd name="connsiteY448" fmla="*/ 256422 h 491712"/>
                <a:gd name="connsiteX449" fmla="*/ 478547 w 520817"/>
                <a:gd name="connsiteY449" fmla="*/ 253317 h 491712"/>
                <a:gd name="connsiteX450" fmla="*/ 479003 w 520817"/>
                <a:gd name="connsiteY450" fmla="*/ 252331 h 491712"/>
                <a:gd name="connsiteX451" fmla="*/ 482620 w 520817"/>
                <a:gd name="connsiteY451" fmla="*/ 244843 h 491712"/>
                <a:gd name="connsiteX452" fmla="*/ 487515 w 520817"/>
                <a:gd name="connsiteY452" fmla="*/ 234779 h 491712"/>
                <a:gd name="connsiteX453" fmla="*/ 489962 w 520817"/>
                <a:gd name="connsiteY453" fmla="*/ 229629 h 491712"/>
                <a:gd name="connsiteX454" fmla="*/ 490674 w 520817"/>
                <a:gd name="connsiteY454" fmla="*/ 228168 h 491712"/>
                <a:gd name="connsiteX455" fmla="*/ 492135 w 520817"/>
                <a:gd name="connsiteY455" fmla="*/ 225227 h 491712"/>
                <a:gd name="connsiteX456" fmla="*/ 493194 w 520817"/>
                <a:gd name="connsiteY456" fmla="*/ 223163 h 491712"/>
                <a:gd name="connsiteX457" fmla="*/ 497085 w 520817"/>
                <a:gd name="connsiteY457" fmla="*/ 215584 h 491712"/>
                <a:gd name="connsiteX458" fmla="*/ 497577 w 520817"/>
                <a:gd name="connsiteY458" fmla="*/ 214689 h 491712"/>
                <a:gd name="connsiteX459" fmla="*/ 497961 w 520817"/>
                <a:gd name="connsiteY459" fmla="*/ 213977 h 491712"/>
                <a:gd name="connsiteX460" fmla="*/ 499587 w 520817"/>
                <a:gd name="connsiteY460" fmla="*/ 210781 h 491712"/>
                <a:gd name="connsiteX461" fmla="*/ 501285 w 520817"/>
                <a:gd name="connsiteY461" fmla="*/ 205722 h 491712"/>
                <a:gd name="connsiteX462" fmla="*/ 501578 w 520817"/>
                <a:gd name="connsiteY462" fmla="*/ 204425 h 491712"/>
                <a:gd name="connsiteX463" fmla="*/ 499185 w 520817"/>
                <a:gd name="connsiteY463" fmla="*/ 201010 h 491712"/>
                <a:gd name="connsiteX464" fmla="*/ 498509 w 520817"/>
                <a:gd name="connsiteY464" fmla="*/ 200882 h 491712"/>
                <a:gd name="connsiteX465" fmla="*/ 495934 w 520817"/>
                <a:gd name="connsiteY465" fmla="*/ 202179 h 491712"/>
                <a:gd name="connsiteX466" fmla="*/ 488720 w 520817"/>
                <a:gd name="connsiteY466" fmla="*/ 204644 h 491712"/>
                <a:gd name="connsiteX467" fmla="*/ 472611 w 520817"/>
                <a:gd name="connsiteY467" fmla="*/ 208333 h 491712"/>
                <a:gd name="connsiteX468" fmla="*/ 471296 w 520817"/>
                <a:gd name="connsiteY468" fmla="*/ 208644 h 491712"/>
                <a:gd name="connsiteX469" fmla="*/ 470000 w 520817"/>
                <a:gd name="connsiteY469" fmla="*/ 208954 h 491712"/>
                <a:gd name="connsiteX470" fmla="*/ 468849 w 520817"/>
                <a:gd name="connsiteY470" fmla="*/ 209247 h 491712"/>
                <a:gd name="connsiteX471" fmla="*/ 466091 w 520817"/>
                <a:gd name="connsiteY471" fmla="*/ 209922 h 491712"/>
                <a:gd name="connsiteX472" fmla="*/ 463680 w 520817"/>
                <a:gd name="connsiteY472" fmla="*/ 210507 h 491712"/>
                <a:gd name="connsiteX473" fmla="*/ 462000 w 520817"/>
                <a:gd name="connsiteY473" fmla="*/ 210909 h 491712"/>
                <a:gd name="connsiteX474" fmla="*/ 459242 w 520817"/>
                <a:gd name="connsiteY474" fmla="*/ 211639 h 491712"/>
                <a:gd name="connsiteX475" fmla="*/ 454329 w 520817"/>
                <a:gd name="connsiteY475" fmla="*/ 212881 h 491712"/>
                <a:gd name="connsiteX476" fmla="*/ 446147 w 520817"/>
                <a:gd name="connsiteY476" fmla="*/ 215438 h 491712"/>
                <a:gd name="connsiteX477" fmla="*/ 444229 w 520817"/>
                <a:gd name="connsiteY477" fmla="*/ 216095 h 491712"/>
                <a:gd name="connsiteX478" fmla="*/ 437983 w 520817"/>
                <a:gd name="connsiteY478" fmla="*/ 218397 h 491712"/>
                <a:gd name="connsiteX479" fmla="*/ 433564 w 520817"/>
                <a:gd name="connsiteY479" fmla="*/ 220388 h 491712"/>
                <a:gd name="connsiteX480" fmla="*/ 430477 w 520817"/>
                <a:gd name="connsiteY480" fmla="*/ 221830 h 491712"/>
                <a:gd name="connsiteX481" fmla="*/ 427665 w 520817"/>
                <a:gd name="connsiteY481" fmla="*/ 223036 h 491712"/>
                <a:gd name="connsiteX482" fmla="*/ 422861 w 520817"/>
                <a:gd name="connsiteY482" fmla="*/ 225136 h 491712"/>
                <a:gd name="connsiteX483" fmla="*/ 421473 w 520817"/>
                <a:gd name="connsiteY483" fmla="*/ 225775 h 491712"/>
                <a:gd name="connsiteX484" fmla="*/ 420925 w 520817"/>
                <a:gd name="connsiteY484" fmla="*/ 226031 h 491712"/>
                <a:gd name="connsiteX485" fmla="*/ 418697 w 520817"/>
                <a:gd name="connsiteY485" fmla="*/ 227072 h 491712"/>
                <a:gd name="connsiteX486" fmla="*/ 417620 w 520817"/>
                <a:gd name="connsiteY486" fmla="*/ 227528 h 491712"/>
                <a:gd name="connsiteX487" fmla="*/ 414533 w 520817"/>
                <a:gd name="connsiteY487" fmla="*/ 228935 h 491712"/>
                <a:gd name="connsiteX488" fmla="*/ 406059 w 520817"/>
                <a:gd name="connsiteY488" fmla="*/ 233556 h 491712"/>
                <a:gd name="connsiteX489" fmla="*/ 401000 w 520817"/>
                <a:gd name="connsiteY489" fmla="*/ 236204 h 491712"/>
                <a:gd name="connsiteX490" fmla="*/ 400068 w 520817"/>
                <a:gd name="connsiteY490" fmla="*/ 236679 h 491712"/>
                <a:gd name="connsiteX491" fmla="*/ 399520 w 520817"/>
                <a:gd name="connsiteY491" fmla="*/ 236971 h 491712"/>
                <a:gd name="connsiteX492" fmla="*/ 395027 w 520817"/>
                <a:gd name="connsiteY492" fmla="*/ 239272 h 491712"/>
                <a:gd name="connsiteX493" fmla="*/ 389055 w 520817"/>
                <a:gd name="connsiteY493" fmla="*/ 242706 h 491712"/>
                <a:gd name="connsiteX494" fmla="*/ 388178 w 520817"/>
                <a:gd name="connsiteY494" fmla="*/ 243235 h 491712"/>
                <a:gd name="connsiteX495" fmla="*/ 387302 w 520817"/>
                <a:gd name="connsiteY495" fmla="*/ 243765 h 491712"/>
                <a:gd name="connsiteX496" fmla="*/ 387831 w 520817"/>
                <a:gd name="connsiteY496" fmla="*/ 243144 h 491712"/>
                <a:gd name="connsiteX497" fmla="*/ 389676 w 520817"/>
                <a:gd name="connsiteY497" fmla="*/ 238943 h 491712"/>
                <a:gd name="connsiteX498" fmla="*/ 391849 w 520817"/>
                <a:gd name="connsiteY498" fmla="*/ 232971 h 491712"/>
                <a:gd name="connsiteX499" fmla="*/ 392087 w 520817"/>
                <a:gd name="connsiteY499" fmla="*/ 232277 h 491712"/>
                <a:gd name="connsiteX500" fmla="*/ 392744 w 520817"/>
                <a:gd name="connsiteY500" fmla="*/ 230286 h 491712"/>
                <a:gd name="connsiteX501" fmla="*/ 398077 w 520817"/>
                <a:gd name="connsiteY501" fmla="*/ 212479 h 491712"/>
                <a:gd name="connsiteX502" fmla="*/ 401237 w 520817"/>
                <a:gd name="connsiteY502" fmla="*/ 194764 h 491712"/>
                <a:gd name="connsiteX503" fmla="*/ 402497 w 520817"/>
                <a:gd name="connsiteY503" fmla="*/ 185960 h 491712"/>
                <a:gd name="connsiteX504" fmla="*/ 403100 w 520817"/>
                <a:gd name="connsiteY504" fmla="*/ 182490 h 491712"/>
                <a:gd name="connsiteX505" fmla="*/ 403922 w 520817"/>
                <a:gd name="connsiteY505" fmla="*/ 177504 h 491712"/>
                <a:gd name="connsiteX506" fmla="*/ 404305 w 520817"/>
                <a:gd name="connsiteY506" fmla="*/ 173359 h 491712"/>
                <a:gd name="connsiteX507" fmla="*/ 404049 w 520817"/>
                <a:gd name="connsiteY507" fmla="*/ 171824 h 491712"/>
                <a:gd name="connsiteX508" fmla="*/ 402369 w 520817"/>
                <a:gd name="connsiteY508" fmla="*/ 170144 h 491712"/>
                <a:gd name="connsiteX509" fmla="*/ 402333 w 520817"/>
                <a:gd name="connsiteY509" fmla="*/ 169541 h 491712"/>
                <a:gd name="connsiteX510" fmla="*/ 402461 w 520817"/>
                <a:gd name="connsiteY510" fmla="*/ 168902 h 491712"/>
                <a:gd name="connsiteX511" fmla="*/ 403027 w 520817"/>
                <a:gd name="connsiteY511" fmla="*/ 164866 h 491712"/>
                <a:gd name="connsiteX512" fmla="*/ 403629 w 520817"/>
                <a:gd name="connsiteY512" fmla="*/ 160812 h 491712"/>
                <a:gd name="connsiteX513" fmla="*/ 404342 w 520817"/>
                <a:gd name="connsiteY513" fmla="*/ 156246 h 491712"/>
                <a:gd name="connsiteX514" fmla="*/ 406040 w 520817"/>
                <a:gd name="connsiteY514" fmla="*/ 144648 h 491712"/>
                <a:gd name="connsiteX515" fmla="*/ 406332 w 520817"/>
                <a:gd name="connsiteY515" fmla="*/ 142420 h 491712"/>
                <a:gd name="connsiteX516" fmla="*/ 406953 w 520817"/>
                <a:gd name="connsiteY516" fmla="*/ 136466 h 491712"/>
                <a:gd name="connsiteX517" fmla="*/ 406990 w 520817"/>
                <a:gd name="connsiteY517" fmla="*/ 134055 h 491712"/>
                <a:gd name="connsiteX518" fmla="*/ 406990 w 520817"/>
                <a:gd name="connsiteY518" fmla="*/ 132667 h 491712"/>
                <a:gd name="connsiteX519" fmla="*/ 407209 w 520817"/>
                <a:gd name="connsiteY519" fmla="*/ 128503 h 491712"/>
                <a:gd name="connsiteX520" fmla="*/ 407337 w 520817"/>
                <a:gd name="connsiteY520" fmla="*/ 126658 h 491712"/>
                <a:gd name="connsiteX521" fmla="*/ 407739 w 520817"/>
                <a:gd name="connsiteY521" fmla="*/ 121106 h 491712"/>
                <a:gd name="connsiteX522" fmla="*/ 407775 w 520817"/>
                <a:gd name="connsiteY522" fmla="*/ 112650 h 491712"/>
                <a:gd name="connsiteX523" fmla="*/ 406187 w 520817"/>
                <a:gd name="connsiteY523" fmla="*/ 102952 h 491712"/>
                <a:gd name="connsiteX524" fmla="*/ 407191 w 520817"/>
                <a:gd name="connsiteY524" fmla="*/ 100541 h 491712"/>
                <a:gd name="connsiteX525" fmla="*/ 406022 w 520817"/>
                <a:gd name="connsiteY525" fmla="*/ 98313 h 491712"/>
                <a:gd name="connsiteX526" fmla="*/ 404123 w 520817"/>
                <a:gd name="connsiteY526" fmla="*/ 97637 h 491712"/>
                <a:gd name="connsiteX527" fmla="*/ 401621 w 520817"/>
                <a:gd name="connsiteY527" fmla="*/ 98825 h 491712"/>
                <a:gd name="connsiteX528" fmla="*/ 401182 w 520817"/>
                <a:gd name="connsiteY528" fmla="*/ 99318 h 491712"/>
                <a:gd name="connsiteX529" fmla="*/ 397018 w 520817"/>
                <a:gd name="connsiteY529" fmla="*/ 103062 h 491712"/>
                <a:gd name="connsiteX530" fmla="*/ 395703 w 520817"/>
                <a:gd name="connsiteY530" fmla="*/ 104212 h 491712"/>
                <a:gd name="connsiteX531" fmla="*/ 389749 w 520817"/>
                <a:gd name="connsiteY531" fmla="*/ 109509 h 491712"/>
                <a:gd name="connsiteX532" fmla="*/ 383886 w 520817"/>
                <a:gd name="connsiteY532" fmla="*/ 114513 h 491712"/>
                <a:gd name="connsiteX533" fmla="*/ 383156 w 520817"/>
                <a:gd name="connsiteY533" fmla="*/ 115098 h 491712"/>
                <a:gd name="connsiteX534" fmla="*/ 381750 w 520817"/>
                <a:gd name="connsiteY534" fmla="*/ 116285 h 491712"/>
                <a:gd name="connsiteX535" fmla="*/ 380745 w 520817"/>
                <a:gd name="connsiteY535" fmla="*/ 117088 h 491712"/>
                <a:gd name="connsiteX536" fmla="*/ 376946 w 520817"/>
                <a:gd name="connsiteY536" fmla="*/ 120138 h 491712"/>
                <a:gd name="connsiteX537" fmla="*/ 373567 w 520817"/>
                <a:gd name="connsiteY537" fmla="*/ 122933 h 491712"/>
                <a:gd name="connsiteX538" fmla="*/ 372801 w 520817"/>
                <a:gd name="connsiteY538" fmla="*/ 123572 h 491712"/>
                <a:gd name="connsiteX539" fmla="*/ 370572 w 520817"/>
                <a:gd name="connsiteY539" fmla="*/ 125435 h 491712"/>
                <a:gd name="connsiteX540" fmla="*/ 367395 w 520817"/>
                <a:gd name="connsiteY540" fmla="*/ 127955 h 491712"/>
                <a:gd name="connsiteX541" fmla="*/ 363888 w 520817"/>
                <a:gd name="connsiteY541" fmla="*/ 130768 h 491712"/>
                <a:gd name="connsiteX542" fmla="*/ 361623 w 520817"/>
                <a:gd name="connsiteY542" fmla="*/ 132667 h 491712"/>
                <a:gd name="connsiteX543" fmla="*/ 357112 w 520817"/>
                <a:gd name="connsiteY543" fmla="*/ 136448 h 491712"/>
                <a:gd name="connsiteX544" fmla="*/ 351560 w 520817"/>
                <a:gd name="connsiteY544" fmla="*/ 141397 h 491712"/>
                <a:gd name="connsiteX545" fmla="*/ 350957 w 520817"/>
                <a:gd name="connsiteY545" fmla="*/ 141945 h 491712"/>
                <a:gd name="connsiteX546" fmla="*/ 348930 w 520817"/>
                <a:gd name="connsiteY546" fmla="*/ 143845 h 491712"/>
                <a:gd name="connsiteX547" fmla="*/ 344857 w 520817"/>
                <a:gd name="connsiteY547" fmla="*/ 147570 h 491712"/>
                <a:gd name="connsiteX548" fmla="*/ 339999 w 520817"/>
                <a:gd name="connsiteY548" fmla="*/ 151607 h 491712"/>
                <a:gd name="connsiteX549" fmla="*/ 338593 w 520817"/>
                <a:gd name="connsiteY549" fmla="*/ 152721 h 491712"/>
                <a:gd name="connsiteX550" fmla="*/ 334319 w 520817"/>
                <a:gd name="connsiteY550" fmla="*/ 156446 h 491712"/>
                <a:gd name="connsiteX551" fmla="*/ 332365 w 520817"/>
                <a:gd name="connsiteY551" fmla="*/ 158163 h 491712"/>
                <a:gd name="connsiteX552" fmla="*/ 327251 w 520817"/>
                <a:gd name="connsiteY552" fmla="*/ 162820 h 491712"/>
                <a:gd name="connsiteX553" fmla="*/ 326265 w 520817"/>
                <a:gd name="connsiteY553" fmla="*/ 163715 h 491712"/>
                <a:gd name="connsiteX554" fmla="*/ 324000 w 520817"/>
                <a:gd name="connsiteY554" fmla="*/ 165834 h 491712"/>
                <a:gd name="connsiteX555" fmla="*/ 320438 w 520817"/>
                <a:gd name="connsiteY555" fmla="*/ 169158 h 491712"/>
                <a:gd name="connsiteX556" fmla="*/ 314137 w 520817"/>
                <a:gd name="connsiteY556" fmla="*/ 174089 h 491712"/>
                <a:gd name="connsiteX557" fmla="*/ 310832 w 520817"/>
                <a:gd name="connsiteY557" fmla="*/ 176555 h 491712"/>
                <a:gd name="connsiteX558" fmla="*/ 308951 w 520817"/>
                <a:gd name="connsiteY558" fmla="*/ 178071 h 491712"/>
                <a:gd name="connsiteX559" fmla="*/ 308458 w 520817"/>
                <a:gd name="connsiteY559" fmla="*/ 178454 h 491712"/>
                <a:gd name="connsiteX560" fmla="*/ 307417 w 520817"/>
                <a:gd name="connsiteY560" fmla="*/ 179313 h 491712"/>
                <a:gd name="connsiteX561" fmla="*/ 305042 w 520817"/>
                <a:gd name="connsiteY561" fmla="*/ 181394 h 491712"/>
                <a:gd name="connsiteX562" fmla="*/ 305846 w 520817"/>
                <a:gd name="connsiteY562" fmla="*/ 179185 h 491712"/>
                <a:gd name="connsiteX563" fmla="*/ 306412 w 520817"/>
                <a:gd name="connsiteY563" fmla="*/ 176792 h 491712"/>
                <a:gd name="connsiteX564" fmla="*/ 308220 w 520817"/>
                <a:gd name="connsiteY564" fmla="*/ 168099 h 491712"/>
                <a:gd name="connsiteX565" fmla="*/ 309517 w 520817"/>
                <a:gd name="connsiteY565" fmla="*/ 159515 h 491712"/>
                <a:gd name="connsiteX566" fmla="*/ 309809 w 520817"/>
                <a:gd name="connsiteY566" fmla="*/ 156867 h 491712"/>
                <a:gd name="connsiteX567" fmla="*/ 310485 w 520817"/>
                <a:gd name="connsiteY567" fmla="*/ 151588 h 491712"/>
                <a:gd name="connsiteX568" fmla="*/ 311562 w 520817"/>
                <a:gd name="connsiteY568" fmla="*/ 143059 h 491712"/>
                <a:gd name="connsiteX569" fmla="*/ 312275 w 520817"/>
                <a:gd name="connsiteY569" fmla="*/ 132357 h 491712"/>
                <a:gd name="connsiteX570" fmla="*/ 312348 w 520817"/>
                <a:gd name="connsiteY570" fmla="*/ 131188 h 491712"/>
                <a:gd name="connsiteX571" fmla="*/ 312604 w 520817"/>
                <a:gd name="connsiteY571" fmla="*/ 126202 h 491712"/>
                <a:gd name="connsiteX572" fmla="*/ 312749 w 520817"/>
                <a:gd name="connsiteY572" fmla="*/ 124101 h 491712"/>
                <a:gd name="connsiteX573" fmla="*/ 312823 w 520817"/>
                <a:gd name="connsiteY573" fmla="*/ 122677 h 491712"/>
                <a:gd name="connsiteX574" fmla="*/ 313024 w 520817"/>
                <a:gd name="connsiteY574" fmla="*/ 119809 h 491712"/>
                <a:gd name="connsiteX575" fmla="*/ 313133 w 520817"/>
                <a:gd name="connsiteY575" fmla="*/ 112614 h 491712"/>
                <a:gd name="connsiteX576" fmla="*/ 313133 w 520817"/>
                <a:gd name="connsiteY576" fmla="*/ 108523 h 491712"/>
                <a:gd name="connsiteX577" fmla="*/ 313151 w 520817"/>
                <a:gd name="connsiteY577" fmla="*/ 104413 h 491712"/>
                <a:gd name="connsiteX578" fmla="*/ 312768 w 520817"/>
                <a:gd name="connsiteY578" fmla="*/ 95354 h 491712"/>
                <a:gd name="connsiteX579" fmla="*/ 312530 w 520817"/>
                <a:gd name="connsiteY579" fmla="*/ 92944 h 491712"/>
                <a:gd name="connsiteX580" fmla="*/ 312421 w 520817"/>
                <a:gd name="connsiteY580" fmla="*/ 91647 h 491712"/>
                <a:gd name="connsiteX581" fmla="*/ 312275 w 520817"/>
                <a:gd name="connsiteY581" fmla="*/ 89583 h 491712"/>
                <a:gd name="connsiteX582" fmla="*/ 312147 w 520817"/>
                <a:gd name="connsiteY582" fmla="*/ 87538 h 491712"/>
                <a:gd name="connsiteX583" fmla="*/ 311873 w 520817"/>
                <a:gd name="connsiteY583" fmla="*/ 84597 h 491712"/>
                <a:gd name="connsiteX584" fmla="*/ 311727 w 520817"/>
                <a:gd name="connsiteY584" fmla="*/ 83045 h 491712"/>
                <a:gd name="connsiteX585" fmla="*/ 311380 w 520817"/>
                <a:gd name="connsiteY585" fmla="*/ 79483 h 491712"/>
                <a:gd name="connsiteX586" fmla="*/ 310138 w 520817"/>
                <a:gd name="connsiteY586" fmla="*/ 68397 h 491712"/>
                <a:gd name="connsiteX587" fmla="*/ 309517 w 520817"/>
                <a:gd name="connsiteY587" fmla="*/ 62936 h 491712"/>
                <a:gd name="connsiteX588" fmla="*/ 308549 w 520817"/>
                <a:gd name="connsiteY588" fmla="*/ 55065 h 491712"/>
                <a:gd name="connsiteX589" fmla="*/ 307709 w 520817"/>
                <a:gd name="connsiteY589" fmla="*/ 50079 h 491712"/>
                <a:gd name="connsiteX590" fmla="*/ 307398 w 520817"/>
                <a:gd name="connsiteY590" fmla="*/ 48198 h 491712"/>
                <a:gd name="connsiteX591" fmla="*/ 307197 w 520817"/>
                <a:gd name="connsiteY591" fmla="*/ 47084 h 491712"/>
                <a:gd name="connsiteX592" fmla="*/ 306595 w 520817"/>
                <a:gd name="connsiteY592" fmla="*/ 44015 h 491712"/>
                <a:gd name="connsiteX593" fmla="*/ 306120 w 520817"/>
                <a:gd name="connsiteY593" fmla="*/ 42116 h 491712"/>
                <a:gd name="connsiteX594" fmla="*/ 305663 w 520817"/>
                <a:gd name="connsiteY594" fmla="*/ 40180 h 491712"/>
                <a:gd name="connsiteX595" fmla="*/ 302851 w 520817"/>
                <a:gd name="connsiteY595" fmla="*/ 29843 h 491712"/>
                <a:gd name="connsiteX596" fmla="*/ 301499 w 520817"/>
                <a:gd name="connsiteY596" fmla="*/ 25478 h 491712"/>
                <a:gd name="connsiteX597" fmla="*/ 300276 w 520817"/>
                <a:gd name="connsiteY597" fmla="*/ 21880 h 491712"/>
                <a:gd name="connsiteX598" fmla="*/ 299983 w 520817"/>
                <a:gd name="connsiteY598" fmla="*/ 21241 h 491712"/>
                <a:gd name="connsiteX599" fmla="*/ 298705 w 520817"/>
                <a:gd name="connsiteY599" fmla="*/ 19433 h 491712"/>
                <a:gd name="connsiteX600" fmla="*/ 296185 w 520817"/>
                <a:gd name="connsiteY600" fmla="*/ 18446 h 491712"/>
                <a:gd name="connsiteX601" fmla="*/ 293591 w 520817"/>
                <a:gd name="connsiteY601" fmla="*/ 19743 h 491712"/>
                <a:gd name="connsiteX602" fmla="*/ 292970 w 520817"/>
                <a:gd name="connsiteY602" fmla="*/ 20674 h 491712"/>
                <a:gd name="connsiteX603" fmla="*/ 292258 w 520817"/>
                <a:gd name="connsiteY603" fmla="*/ 21935 h 491712"/>
                <a:gd name="connsiteX604" fmla="*/ 291966 w 520817"/>
                <a:gd name="connsiteY604" fmla="*/ 22483 h 491712"/>
                <a:gd name="connsiteX605" fmla="*/ 289701 w 520817"/>
                <a:gd name="connsiteY605" fmla="*/ 25569 h 491712"/>
                <a:gd name="connsiteX606" fmla="*/ 287582 w 520817"/>
                <a:gd name="connsiteY606" fmla="*/ 28455 h 491712"/>
                <a:gd name="connsiteX607" fmla="*/ 287199 w 520817"/>
                <a:gd name="connsiteY607" fmla="*/ 28984 h 491712"/>
                <a:gd name="connsiteX608" fmla="*/ 284130 w 520817"/>
                <a:gd name="connsiteY608" fmla="*/ 32838 h 491712"/>
                <a:gd name="connsiteX609" fmla="*/ 279619 w 520817"/>
                <a:gd name="connsiteY609" fmla="*/ 37587 h 491712"/>
                <a:gd name="connsiteX610" fmla="*/ 276752 w 520817"/>
                <a:gd name="connsiteY610" fmla="*/ 40344 h 491712"/>
                <a:gd name="connsiteX611" fmla="*/ 275127 w 520817"/>
                <a:gd name="connsiteY611" fmla="*/ 41879 h 491712"/>
                <a:gd name="connsiteX612" fmla="*/ 274049 w 520817"/>
                <a:gd name="connsiteY612" fmla="*/ 42901 h 491712"/>
                <a:gd name="connsiteX613" fmla="*/ 269775 w 520817"/>
                <a:gd name="connsiteY613" fmla="*/ 47011 h 491712"/>
                <a:gd name="connsiteX614" fmla="*/ 263401 w 520817"/>
                <a:gd name="connsiteY614" fmla="*/ 54024 h 491712"/>
                <a:gd name="connsiteX615" fmla="*/ 260735 w 520817"/>
                <a:gd name="connsiteY615" fmla="*/ 57056 h 491712"/>
                <a:gd name="connsiteX616" fmla="*/ 259146 w 520817"/>
                <a:gd name="connsiteY616" fmla="*/ 58845 h 491712"/>
                <a:gd name="connsiteX617" fmla="*/ 251603 w 520817"/>
                <a:gd name="connsiteY617" fmla="*/ 67685 h 491712"/>
                <a:gd name="connsiteX618" fmla="*/ 248443 w 520817"/>
                <a:gd name="connsiteY618" fmla="*/ 71648 h 491712"/>
                <a:gd name="connsiteX619" fmla="*/ 247311 w 520817"/>
                <a:gd name="connsiteY619" fmla="*/ 73036 h 491712"/>
                <a:gd name="connsiteX620" fmla="*/ 245430 w 520817"/>
                <a:gd name="connsiteY620" fmla="*/ 75411 h 491712"/>
                <a:gd name="connsiteX621" fmla="*/ 243402 w 520817"/>
                <a:gd name="connsiteY621" fmla="*/ 69822 h 491712"/>
                <a:gd name="connsiteX622" fmla="*/ 242946 w 520817"/>
                <a:gd name="connsiteY622" fmla="*/ 68799 h 491712"/>
                <a:gd name="connsiteX623" fmla="*/ 242690 w 520817"/>
                <a:gd name="connsiteY623" fmla="*/ 68251 h 491712"/>
                <a:gd name="connsiteX624" fmla="*/ 241448 w 520817"/>
                <a:gd name="connsiteY624" fmla="*/ 65475 h 491712"/>
                <a:gd name="connsiteX625" fmla="*/ 241138 w 520817"/>
                <a:gd name="connsiteY625" fmla="*/ 64763 h 491712"/>
                <a:gd name="connsiteX626" fmla="*/ 239421 w 520817"/>
                <a:gd name="connsiteY626" fmla="*/ 60946 h 491712"/>
                <a:gd name="connsiteX627" fmla="*/ 236152 w 520817"/>
                <a:gd name="connsiteY627" fmla="*/ 53914 h 491712"/>
                <a:gd name="connsiteX628" fmla="*/ 232828 w 520817"/>
                <a:gd name="connsiteY628" fmla="*/ 47485 h 491712"/>
                <a:gd name="connsiteX629" fmla="*/ 230819 w 520817"/>
                <a:gd name="connsiteY629" fmla="*/ 43029 h 491712"/>
                <a:gd name="connsiteX630" fmla="*/ 229869 w 520817"/>
                <a:gd name="connsiteY630" fmla="*/ 40874 h 491712"/>
                <a:gd name="connsiteX631" fmla="*/ 226216 w 520817"/>
                <a:gd name="connsiteY631" fmla="*/ 33751 h 491712"/>
                <a:gd name="connsiteX632" fmla="*/ 224810 w 520817"/>
                <a:gd name="connsiteY632" fmla="*/ 31103 h 491712"/>
                <a:gd name="connsiteX633" fmla="*/ 224390 w 520817"/>
                <a:gd name="connsiteY633" fmla="*/ 30281 h 491712"/>
                <a:gd name="connsiteX634" fmla="*/ 223915 w 520817"/>
                <a:gd name="connsiteY634" fmla="*/ 29441 h 491712"/>
                <a:gd name="connsiteX635" fmla="*/ 221285 w 520817"/>
                <a:gd name="connsiteY635" fmla="*/ 24820 h 491712"/>
                <a:gd name="connsiteX636" fmla="*/ 218783 w 520817"/>
                <a:gd name="connsiteY636" fmla="*/ 21095 h 491712"/>
                <a:gd name="connsiteX637" fmla="*/ 217285 w 520817"/>
                <a:gd name="connsiteY637" fmla="*/ 19031 h 491712"/>
                <a:gd name="connsiteX638" fmla="*/ 215623 w 520817"/>
                <a:gd name="connsiteY638" fmla="*/ 16693 h 491712"/>
                <a:gd name="connsiteX639" fmla="*/ 213341 w 520817"/>
                <a:gd name="connsiteY639" fmla="*/ 13862 h 491712"/>
                <a:gd name="connsiteX640" fmla="*/ 212555 w 520817"/>
                <a:gd name="connsiteY640" fmla="*/ 12912 h 491712"/>
                <a:gd name="connsiteX641" fmla="*/ 210345 w 520817"/>
                <a:gd name="connsiteY641" fmla="*/ 10246 h 491712"/>
                <a:gd name="connsiteX642" fmla="*/ 209231 w 520817"/>
                <a:gd name="connsiteY642" fmla="*/ 8913 h 491712"/>
                <a:gd name="connsiteX643" fmla="*/ 203058 w 520817"/>
                <a:gd name="connsiteY643" fmla="*/ 2009 h 491712"/>
                <a:gd name="connsiteX644" fmla="*/ 201359 w 520817"/>
                <a:gd name="connsiteY644" fmla="*/ 256 h 491712"/>
                <a:gd name="connsiteX645" fmla="*/ 200209 w 520817"/>
                <a:gd name="connsiteY645" fmla="*/ 0 h 491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</a:cxnLst>
              <a:rect l="l" t="t" r="r" b="b"/>
              <a:pathLst>
                <a:path w="520817" h="491712">
                  <a:moveTo>
                    <a:pt x="200209" y="0"/>
                  </a:moveTo>
                  <a:cubicBezTo>
                    <a:pt x="199826" y="0"/>
                    <a:pt x="199423" y="91"/>
                    <a:pt x="199003" y="292"/>
                  </a:cubicBezTo>
                  <a:cubicBezTo>
                    <a:pt x="198748" y="347"/>
                    <a:pt x="198401" y="511"/>
                    <a:pt x="198054" y="749"/>
                  </a:cubicBezTo>
                  <a:cubicBezTo>
                    <a:pt x="197433" y="1242"/>
                    <a:pt x="196976" y="2009"/>
                    <a:pt x="196812" y="2867"/>
                  </a:cubicBezTo>
                  <a:cubicBezTo>
                    <a:pt x="195826" y="5315"/>
                    <a:pt x="194949" y="7744"/>
                    <a:pt x="194091" y="10191"/>
                  </a:cubicBezTo>
                  <a:cubicBezTo>
                    <a:pt x="193579" y="11579"/>
                    <a:pt x="193031" y="12949"/>
                    <a:pt x="192484" y="14282"/>
                  </a:cubicBezTo>
                  <a:cubicBezTo>
                    <a:pt x="191990" y="15451"/>
                    <a:pt x="191516" y="16620"/>
                    <a:pt x="191096" y="17807"/>
                  </a:cubicBezTo>
                  <a:lnTo>
                    <a:pt x="189744" y="21405"/>
                  </a:lnTo>
                  <a:lnTo>
                    <a:pt x="188411" y="25003"/>
                  </a:lnTo>
                  <a:cubicBezTo>
                    <a:pt x="187498" y="27523"/>
                    <a:pt x="186694" y="30080"/>
                    <a:pt x="185908" y="32655"/>
                  </a:cubicBezTo>
                  <a:cubicBezTo>
                    <a:pt x="185160" y="35103"/>
                    <a:pt x="184447" y="37568"/>
                    <a:pt x="183735" y="40034"/>
                  </a:cubicBezTo>
                  <a:lnTo>
                    <a:pt x="182822" y="43084"/>
                  </a:lnTo>
                  <a:lnTo>
                    <a:pt x="182639" y="43650"/>
                  </a:lnTo>
                  <a:lnTo>
                    <a:pt x="182384" y="44545"/>
                  </a:lnTo>
                  <a:cubicBezTo>
                    <a:pt x="182055" y="45677"/>
                    <a:pt x="181708" y="46828"/>
                    <a:pt x="181416" y="47960"/>
                  </a:cubicBezTo>
                  <a:cubicBezTo>
                    <a:pt x="180703" y="50572"/>
                    <a:pt x="180082" y="53202"/>
                    <a:pt x="179480" y="55832"/>
                  </a:cubicBezTo>
                  <a:cubicBezTo>
                    <a:pt x="178822" y="58699"/>
                    <a:pt x="178402" y="61768"/>
                    <a:pt x="178055" y="64489"/>
                  </a:cubicBezTo>
                  <a:lnTo>
                    <a:pt x="177617" y="67795"/>
                  </a:lnTo>
                  <a:cubicBezTo>
                    <a:pt x="177087" y="71667"/>
                    <a:pt x="176558" y="75557"/>
                    <a:pt x="176521" y="79429"/>
                  </a:cubicBezTo>
                  <a:lnTo>
                    <a:pt x="176521" y="80908"/>
                  </a:lnTo>
                  <a:cubicBezTo>
                    <a:pt x="176485" y="83045"/>
                    <a:pt x="176466" y="85309"/>
                    <a:pt x="176704" y="87538"/>
                  </a:cubicBezTo>
                  <a:cubicBezTo>
                    <a:pt x="176850" y="89072"/>
                    <a:pt x="177033" y="90588"/>
                    <a:pt x="177233" y="92104"/>
                  </a:cubicBezTo>
                  <a:lnTo>
                    <a:pt x="177544" y="94916"/>
                  </a:lnTo>
                  <a:cubicBezTo>
                    <a:pt x="177800" y="97418"/>
                    <a:pt x="178146" y="99884"/>
                    <a:pt x="178621" y="102350"/>
                  </a:cubicBezTo>
                  <a:lnTo>
                    <a:pt x="178950" y="103902"/>
                  </a:lnTo>
                  <a:cubicBezTo>
                    <a:pt x="179370" y="105911"/>
                    <a:pt x="179754" y="107938"/>
                    <a:pt x="180101" y="109947"/>
                  </a:cubicBezTo>
                  <a:cubicBezTo>
                    <a:pt x="180594" y="112668"/>
                    <a:pt x="181178" y="115335"/>
                    <a:pt x="181909" y="117983"/>
                  </a:cubicBezTo>
                  <a:lnTo>
                    <a:pt x="182128" y="118622"/>
                  </a:lnTo>
                  <a:lnTo>
                    <a:pt x="180813" y="117581"/>
                  </a:lnTo>
                  <a:cubicBezTo>
                    <a:pt x="179662" y="116851"/>
                    <a:pt x="178493" y="116138"/>
                    <a:pt x="177325" y="115463"/>
                  </a:cubicBezTo>
                  <a:cubicBezTo>
                    <a:pt x="174640" y="113892"/>
                    <a:pt x="171919" y="112395"/>
                    <a:pt x="169179" y="110933"/>
                  </a:cubicBezTo>
                  <a:lnTo>
                    <a:pt x="167755" y="110148"/>
                  </a:lnTo>
                  <a:cubicBezTo>
                    <a:pt x="166020" y="109235"/>
                    <a:pt x="164302" y="108304"/>
                    <a:pt x="162494" y="107482"/>
                  </a:cubicBezTo>
                  <a:cubicBezTo>
                    <a:pt x="160613" y="106605"/>
                    <a:pt x="158659" y="105856"/>
                    <a:pt x="156723" y="105089"/>
                  </a:cubicBezTo>
                  <a:lnTo>
                    <a:pt x="154239" y="104121"/>
                  </a:lnTo>
                  <a:lnTo>
                    <a:pt x="151080" y="102843"/>
                  </a:lnTo>
                  <a:lnTo>
                    <a:pt x="145875" y="100797"/>
                  </a:lnTo>
                  <a:lnTo>
                    <a:pt x="143245" y="99738"/>
                  </a:lnTo>
                  <a:cubicBezTo>
                    <a:pt x="138861" y="97966"/>
                    <a:pt x="134423" y="96195"/>
                    <a:pt x="130004" y="94460"/>
                  </a:cubicBezTo>
                  <a:cubicBezTo>
                    <a:pt x="128122" y="93729"/>
                    <a:pt x="126223" y="92980"/>
                    <a:pt x="124287" y="92414"/>
                  </a:cubicBezTo>
                  <a:cubicBezTo>
                    <a:pt x="121986" y="91738"/>
                    <a:pt x="119648" y="91209"/>
                    <a:pt x="117310" y="90679"/>
                  </a:cubicBezTo>
                  <a:lnTo>
                    <a:pt x="116580" y="90533"/>
                  </a:lnTo>
                  <a:cubicBezTo>
                    <a:pt x="114808" y="90168"/>
                    <a:pt x="113146" y="89821"/>
                    <a:pt x="111484" y="89638"/>
                  </a:cubicBezTo>
                  <a:cubicBezTo>
                    <a:pt x="110827" y="89583"/>
                    <a:pt x="110169" y="89528"/>
                    <a:pt x="109530" y="89528"/>
                  </a:cubicBezTo>
                  <a:lnTo>
                    <a:pt x="109219" y="88706"/>
                  </a:lnTo>
                  <a:cubicBezTo>
                    <a:pt x="108617" y="87538"/>
                    <a:pt x="107484" y="86771"/>
                    <a:pt x="106297" y="86771"/>
                  </a:cubicBezTo>
                  <a:cubicBezTo>
                    <a:pt x="105914" y="86771"/>
                    <a:pt x="105512" y="86862"/>
                    <a:pt x="105128" y="87063"/>
                  </a:cubicBezTo>
                  <a:cubicBezTo>
                    <a:pt x="104343" y="87392"/>
                    <a:pt x="103685" y="88086"/>
                    <a:pt x="103412" y="88944"/>
                  </a:cubicBezTo>
                  <a:cubicBezTo>
                    <a:pt x="103119" y="89693"/>
                    <a:pt x="103137" y="90515"/>
                    <a:pt x="103503" y="91154"/>
                  </a:cubicBezTo>
                  <a:lnTo>
                    <a:pt x="103850" y="91885"/>
                  </a:lnTo>
                  <a:cubicBezTo>
                    <a:pt x="103649" y="92195"/>
                    <a:pt x="103594" y="92688"/>
                    <a:pt x="103667" y="93181"/>
                  </a:cubicBezTo>
                  <a:cubicBezTo>
                    <a:pt x="103832" y="94186"/>
                    <a:pt x="104416" y="94989"/>
                    <a:pt x="105293" y="95391"/>
                  </a:cubicBezTo>
                  <a:lnTo>
                    <a:pt x="105439" y="95994"/>
                  </a:lnTo>
                  <a:cubicBezTo>
                    <a:pt x="105731" y="96852"/>
                    <a:pt x="106005" y="97765"/>
                    <a:pt x="106279" y="98660"/>
                  </a:cubicBezTo>
                  <a:lnTo>
                    <a:pt x="106644" y="99793"/>
                  </a:lnTo>
                  <a:lnTo>
                    <a:pt x="107046" y="101199"/>
                  </a:lnTo>
                  <a:cubicBezTo>
                    <a:pt x="107831" y="104103"/>
                    <a:pt x="108598" y="106824"/>
                    <a:pt x="109566" y="109490"/>
                  </a:cubicBezTo>
                  <a:cubicBezTo>
                    <a:pt x="109859" y="110367"/>
                    <a:pt x="110187" y="111226"/>
                    <a:pt x="110534" y="112102"/>
                  </a:cubicBezTo>
                  <a:lnTo>
                    <a:pt x="111229" y="113874"/>
                  </a:lnTo>
                  <a:lnTo>
                    <a:pt x="112069" y="116175"/>
                  </a:lnTo>
                  <a:lnTo>
                    <a:pt x="112964" y="118476"/>
                  </a:lnTo>
                  <a:cubicBezTo>
                    <a:pt x="114205" y="121837"/>
                    <a:pt x="115557" y="125179"/>
                    <a:pt x="117000" y="128448"/>
                  </a:cubicBezTo>
                  <a:cubicBezTo>
                    <a:pt x="118077" y="131023"/>
                    <a:pt x="119520" y="133452"/>
                    <a:pt x="121018" y="135900"/>
                  </a:cubicBezTo>
                  <a:lnTo>
                    <a:pt x="121821" y="137197"/>
                  </a:lnTo>
                  <a:cubicBezTo>
                    <a:pt x="123118" y="139498"/>
                    <a:pt x="124305" y="141890"/>
                    <a:pt x="125420" y="144484"/>
                  </a:cubicBezTo>
                  <a:cubicBezTo>
                    <a:pt x="126497" y="147059"/>
                    <a:pt x="127593" y="149616"/>
                    <a:pt x="128743" y="152136"/>
                  </a:cubicBezTo>
                  <a:lnTo>
                    <a:pt x="129328" y="153506"/>
                  </a:lnTo>
                  <a:cubicBezTo>
                    <a:pt x="130442" y="155935"/>
                    <a:pt x="131574" y="158382"/>
                    <a:pt x="132816" y="160757"/>
                  </a:cubicBezTo>
                  <a:cubicBezTo>
                    <a:pt x="134204" y="163460"/>
                    <a:pt x="135537" y="166181"/>
                    <a:pt x="136816" y="168920"/>
                  </a:cubicBezTo>
                  <a:cubicBezTo>
                    <a:pt x="137364" y="170126"/>
                    <a:pt x="137930" y="171313"/>
                    <a:pt x="138514" y="172482"/>
                  </a:cubicBezTo>
                  <a:lnTo>
                    <a:pt x="138934" y="173377"/>
                  </a:lnTo>
                  <a:lnTo>
                    <a:pt x="139501" y="174491"/>
                  </a:lnTo>
                  <a:lnTo>
                    <a:pt x="140541" y="176591"/>
                  </a:lnTo>
                  <a:cubicBezTo>
                    <a:pt x="142039" y="179641"/>
                    <a:pt x="143500" y="182253"/>
                    <a:pt x="144998" y="184573"/>
                  </a:cubicBezTo>
                  <a:lnTo>
                    <a:pt x="145582" y="185504"/>
                  </a:lnTo>
                  <a:lnTo>
                    <a:pt x="146569" y="187056"/>
                  </a:lnTo>
                  <a:cubicBezTo>
                    <a:pt x="147591" y="188645"/>
                    <a:pt x="148596" y="190216"/>
                    <a:pt x="149637" y="191750"/>
                  </a:cubicBezTo>
                  <a:cubicBezTo>
                    <a:pt x="150221" y="192627"/>
                    <a:pt x="150806" y="193485"/>
                    <a:pt x="151409" y="194344"/>
                  </a:cubicBezTo>
                  <a:cubicBezTo>
                    <a:pt x="152377" y="195695"/>
                    <a:pt x="153326" y="197028"/>
                    <a:pt x="154203" y="198435"/>
                  </a:cubicBezTo>
                  <a:cubicBezTo>
                    <a:pt x="157180" y="203183"/>
                    <a:pt x="160157" y="207913"/>
                    <a:pt x="163243" y="212589"/>
                  </a:cubicBezTo>
                  <a:cubicBezTo>
                    <a:pt x="163864" y="213520"/>
                    <a:pt x="164522" y="214470"/>
                    <a:pt x="165179" y="215365"/>
                  </a:cubicBezTo>
                  <a:cubicBezTo>
                    <a:pt x="164211" y="214543"/>
                    <a:pt x="163061" y="213904"/>
                    <a:pt x="161910" y="213283"/>
                  </a:cubicBezTo>
                  <a:lnTo>
                    <a:pt x="160796" y="212662"/>
                  </a:lnTo>
                  <a:lnTo>
                    <a:pt x="160193" y="212315"/>
                  </a:lnTo>
                  <a:cubicBezTo>
                    <a:pt x="155883" y="209849"/>
                    <a:pt x="152194" y="207950"/>
                    <a:pt x="148633" y="206398"/>
                  </a:cubicBezTo>
                  <a:cubicBezTo>
                    <a:pt x="144980" y="204809"/>
                    <a:pt x="141309" y="203421"/>
                    <a:pt x="137583" y="202069"/>
                  </a:cubicBezTo>
                  <a:cubicBezTo>
                    <a:pt x="135757" y="201138"/>
                    <a:pt x="133894" y="200261"/>
                    <a:pt x="132012" y="199457"/>
                  </a:cubicBezTo>
                  <a:lnTo>
                    <a:pt x="128213" y="197759"/>
                  </a:lnTo>
                  <a:lnTo>
                    <a:pt x="127209" y="197302"/>
                  </a:lnTo>
                  <a:lnTo>
                    <a:pt x="125730" y="196645"/>
                  </a:lnTo>
                  <a:cubicBezTo>
                    <a:pt x="124031" y="195878"/>
                    <a:pt x="122333" y="195129"/>
                    <a:pt x="120616" y="194416"/>
                  </a:cubicBezTo>
                  <a:cubicBezTo>
                    <a:pt x="119411" y="193905"/>
                    <a:pt x="118223" y="193394"/>
                    <a:pt x="117018" y="192919"/>
                  </a:cubicBezTo>
                  <a:lnTo>
                    <a:pt x="114918" y="192061"/>
                  </a:lnTo>
                  <a:cubicBezTo>
                    <a:pt x="113950" y="191677"/>
                    <a:pt x="113420" y="191476"/>
                    <a:pt x="112890" y="191312"/>
                  </a:cubicBezTo>
                  <a:cubicBezTo>
                    <a:pt x="112233" y="191111"/>
                    <a:pt x="111539" y="190910"/>
                    <a:pt x="110900" y="190910"/>
                  </a:cubicBezTo>
                  <a:cubicBezTo>
                    <a:pt x="109877" y="191019"/>
                    <a:pt x="109475" y="191184"/>
                    <a:pt x="109128" y="191439"/>
                  </a:cubicBezTo>
                  <a:cubicBezTo>
                    <a:pt x="107740" y="190709"/>
                    <a:pt x="106170" y="189997"/>
                    <a:pt x="104635" y="189303"/>
                  </a:cubicBezTo>
                  <a:cubicBezTo>
                    <a:pt x="103247" y="188682"/>
                    <a:pt x="101859" y="188079"/>
                    <a:pt x="100471" y="187495"/>
                  </a:cubicBezTo>
                  <a:lnTo>
                    <a:pt x="97385" y="186180"/>
                  </a:lnTo>
                  <a:cubicBezTo>
                    <a:pt x="95047" y="185157"/>
                    <a:pt x="92654" y="184152"/>
                    <a:pt x="90207" y="183276"/>
                  </a:cubicBezTo>
                  <a:cubicBezTo>
                    <a:pt x="87266" y="182180"/>
                    <a:pt x="84910" y="181431"/>
                    <a:pt x="82829" y="180902"/>
                  </a:cubicBezTo>
                  <a:cubicBezTo>
                    <a:pt x="80344" y="180244"/>
                    <a:pt x="77916" y="179824"/>
                    <a:pt x="75359" y="179586"/>
                  </a:cubicBezTo>
                  <a:lnTo>
                    <a:pt x="73459" y="179477"/>
                  </a:lnTo>
                  <a:cubicBezTo>
                    <a:pt x="71816" y="179386"/>
                    <a:pt x="70190" y="179276"/>
                    <a:pt x="68601" y="178947"/>
                  </a:cubicBezTo>
                  <a:lnTo>
                    <a:pt x="67578" y="178728"/>
                  </a:lnTo>
                  <a:cubicBezTo>
                    <a:pt x="66410" y="178491"/>
                    <a:pt x="65240" y="178235"/>
                    <a:pt x="64108" y="178235"/>
                  </a:cubicBezTo>
                  <a:cubicBezTo>
                    <a:pt x="62903" y="178271"/>
                    <a:pt x="62154" y="178619"/>
                    <a:pt x="61606" y="179331"/>
                  </a:cubicBezTo>
                  <a:lnTo>
                    <a:pt x="58702" y="178564"/>
                  </a:lnTo>
                  <a:lnTo>
                    <a:pt x="56620" y="177997"/>
                  </a:lnTo>
                  <a:cubicBezTo>
                    <a:pt x="53077" y="177066"/>
                    <a:pt x="49735" y="176189"/>
                    <a:pt x="46301" y="175934"/>
                  </a:cubicBezTo>
                  <a:lnTo>
                    <a:pt x="45534" y="175879"/>
                  </a:lnTo>
                  <a:cubicBezTo>
                    <a:pt x="44146" y="175751"/>
                    <a:pt x="42740" y="175623"/>
                    <a:pt x="41370" y="175587"/>
                  </a:cubicBezTo>
                  <a:lnTo>
                    <a:pt x="40530" y="175568"/>
                  </a:lnTo>
                  <a:cubicBezTo>
                    <a:pt x="39526" y="175568"/>
                    <a:pt x="38521" y="175623"/>
                    <a:pt x="37516" y="175696"/>
                  </a:cubicBezTo>
                  <a:lnTo>
                    <a:pt x="36695" y="175714"/>
                  </a:lnTo>
                  <a:lnTo>
                    <a:pt x="36000" y="175769"/>
                  </a:lnTo>
                  <a:cubicBezTo>
                    <a:pt x="33626" y="175970"/>
                    <a:pt x="32056" y="176080"/>
                    <a:pt x="30667" y="177066"/>
                  </a:cubicBezTo>
                  <a:cubicBezTo>
                    <a:pt x="28458" y="178527"/>
                    <a:pt x="29079" y="181614"/>
                    <a:pt x="29444" y="182874"/>
                  </a:cubicBezTo>
                  <a:lnTo>
                    <a:pt x="29864" y="184299"/>
                  </a:lnTo>
                  <a:cubicBezTo>
                    <a:pt x="29681" y="185157"/>
                    <a:pt x="29554" y="186198"/>
                    <a:pt x="29919" y="187166"/>
                  </a:cubicBezTo>
                  <a:lnTo>
                    <a:pt x="30777" y="189394"/>
                  </a:lnTo>
                  <a:lnTo>
                    <a:pt x="31654" y="191622"/>
                  </a:lnTo>
                  <a:cubicBezTo>
                    <a:pt x="32275" y="193284"/>
                    <a:pt x="32914" y="194891"/>
                    <a:pt x="33590" y="196535"/>
                  </a:cubicBezTo>
                  <a:cubicBezTo>
                    <a:pt x="34174" y="197978"/>
                    <a:pt x="34759" y="199366"/>
                    <a:pt x="35398" y="200790"/>
                  </a:cubicBezTo>
                  <a:cubicBezTo>
                    <a:pt x="36256" y="203073"/>
                    <a:pt x="37206" y="205375"/>
                    <a:pt x="38192" y="207639"/>
                  </a:cubicBezTo>
                  <a:cubicBezTo>
                    <a:pt x="39343" y="210233"/>
                    <a:pt x="40585" y="212808"/>
                    <a:pt x="41845" y="215347"/>
                  </a:cubicBezTo>
                  <a:cubicBezTo>
                    <a:pt x="42867" y="217392"/>
                    <a:pt x="44037" y="219365"/>
                    <a:pt x="45187" y="221355"/>
                  </a:cubicBezTo>
                  <a:lnTo>
                    <a:pt x="45589" y="222159"/>
                  </a:lnTo>
                  <a:lnTo>
                    <a:pt x="45991" y="222853"/>
                  </a:lnTo>
                  <a:cubicBezTo>
                    <a:pt x="46393" y="223693"/>
                    <a:pt x="46612" y="224059"/>
                    <a:pt x="46886" y="224424"/>
                  </a:cubicBezTo>
                  <a:cubicBezTo>
                    <a:pt x="47506" y="225191"/>
                    <a:pt x="48420" y="225629"/>
                    <a:pt x="49388" y="225629"/>
                  </a:cubicBezTo>
                  <a:lnTo>
                    <a:pt x="49789" y="226177"/>
                  </a:lnTo>
                  <a:lnTo>
                    <a:pt x="50136" y="226780"/>
                  </a:lnTo>
                  <a:cubicBezTo>
                    <a:pt x="50794" y="228003"/>
                    <a:pt x="51470" y="229227"/>
                    <a:pt x="52219" y="230396"/>
                  </a:cubicBezTo>
                  <a:lnTo>
                    <a:pt x="53040" y="231656"/>
                  </a:lnTo>
                  <a:lnTo>
                    <a:pt x="54465" y="233866"/>
                  </a:lnTo>
                  <a:cubicBezTo>
                    <a:pt x="56127" y="236551"/>
                    <a:pt x="57478" y="238706"/>
                    <a:pt x="58940" y="240824"/>
                  </a:cubicBezTo>
                  <a:cubicBezTo>
                    <a:pt x="60090" y="242523"/>
                    <a:pt x="61387" y="244130"/>
                    <a:pt x="62684" y="245719"/>
                  </a:cubicBezTo>
                  <a:lnTo>
                    <a:pt x="63780" y="247089"/>
                  </a:lnTo>
                  <a:lnTo>
                    <a:pt x="64309" y="247728"/>
                  </a:lnTo>
                  <a:cubicBezTo>
                    <a:pt x="65295" y="248988"/>
                    <a:pt x="66318" y="250267"/>
                    <a:pt x="67378" y="251509"/>
                  </a:cubicBezTo>
                  <a:cubicBezTo>
                    <a:pt x="68729" y="253134"/>
                    <a:pt x="70172" y="254705"/>
                    <a:pt x="71596" y="256275"/>
                  </a:cubicBezTo>
                  <a:lnTo>
                    <a:pt x="72199" y="256933"/>
                  </a:lnTo>
                  <a:lnTo>
                    <a:pt x="73258" y="258084"/>
                  </a:lnTo>
                  <a:cubicBezTo>
                    <a:pt x="73934" y="258887"/>
                    <a:pt x="74646" y="259636"/>
                    <a:pt x="75377" y="260403"/>
                  </a:cubicBezTo>
                  <a:cubicBezTo>
                    <a:pt x="76418" y="261462"/>
                    <a:pt x="77459" y="262485"/>
                    <a:pt x="78500" y="263545"/>
                  </a:cubicBezTo>
                  <a:lnTo>
                    <a:pt x="80071" y="265097"/>
                  </a:lnTo>
                  <a:lnTo>
                    <a:pt x="79797" y="264311"/>
                  </a:lnTo>
                  <a:cubicBezTo>
                    <a:pt x="82409" y="267398"/>
                    <a:pt x="85385" y="270138"/>
                    <a:pt x="87961" y="272421"/>
                  </a:cubicBezTo>
                  <a:cubicBezTo>
                    <a:pt x="90517" y="274667"/>
                    <a:pt x="93531" y="277224"/>
                    <a:pt x="96764" y="279251"/>
                  </a:cubicBezTo>
                  <a:lnTo>
                    <a:pt x="97403" y="279671"/>
                  </a:lnTo>
                  <a:cubicBezTo>
                    <a:pt x="98426" y="280310"/>
                    <a:pt x="99412" y="280968"/>
                    <a:pt x="100325" y="281662"/>
                  </a:cubicBezTo>
                  <a:lnTo>
                    <a:pt x="102425" y="283287"/>
                  </a:lnTo>
                  <a:lnTo>
                    <a:pt x="100142" y="282813"/>
                  </a:lnTo>
                  <a:cubicBezTo>
                    <a:pt x="98316" y="282520"/>
                    <a:pt x="96508" y="282210"/>
                    <a:pt x="94682" y="281881"/>
                  </a:cubicBezTo>
                  <a:lnTo>
                    <a:pt x="91741" y="281370"/>
                  </a:lnTo>
                  <a:lnTo>
                    <a:pt x="90244" y="281096"/>
                  </a:lnTo>
                  <a:cubicBezTo>
                    <a:pt x="88033" y="280694"/>
                    <a:pt x="85824" y="280292"/>
                    <a:pt x="83595" y="279982"/>
                  </a:cubicBezTo>
                  <a:cubicBezTo>
                    <a:pt x="82335" y="279799"/>
                    <a:pt x="81075" y="279635"/>
                    <a:pt x="79779" y="279470"/>
                  </a:cubicBezTo>
                  <a:lnTo>
                    <a:pt x="77952" y="279215"/>
                  </a:lnTo>
                  <a:lnTo>
                    <a:pt x="74208" y="278685"/>
                  </a:lnTo>
                  <a:cubicBezTo>
                    <a:pt x="71213" y="278265"/>
                    <a:pt x="68218" y="277991"/>
                    <a:pt x="65222" y="277790"/>
                  </a:cubicBezTo>
                  <a:cubicBezTo>
                    <a:pt x="64017" y="277717"/>
                    <a:pt x="62793" y="277644"/>
                    <a:pt x="61606" y="277607"/>
                  </a:cubicBezTo>
                  <a:cubicBezTo>
                    <a:pt x="59780" y="277516"/>
                    <a:pt x="57953" y="277425"/>
                    <a:pt x="56163" y="277242"/>
                  </a:cubicBezTo>
                  <a:lnTo>
                    <a:pt x="54684" y="277114"/>
                  </a:lnTo>
                  <a:cubicBezTo>
                    <a:pt x="52091" y="276859"/>
                    <a:pt x="49497" y="276639"/>
                    <a:pt x="46868" y="276493"/>
                  </a:cubicBezTo>
                  <a:lnTo>
                    <a:pt x="45790" y="276457"/>
                  </a:lnTo>
                  <a:cubicBezTo>
                    <a:pt x="44383" y="276365"/>
                    <a:pt x="43306" y="276311"/>
                    <a:pt x="42247" y="276311"/>
                  </a:cubicBezTo>
                  <a:lnTo>
                    <a:pt x="41498" y="276311"/>
                  </a:lnTo>
                  <a:lnTo>
                    <a:pt x="39982" y="276347"/>
                  </a:lnTo>
                  <a:lnTo>
                    <a:pt x="38484" y="276402"/>
                  </a:lnTo>
                  <a:lnTo>
                    <a:pt x="36932" y="276457"/>
                  </a:lnTo>
                  <a:lnTo>
                    <a:pt x="37663" y="276840"/>
                  </a:lnTo>
                  <a:cubicBezTo>
                    <a:pt x="36968" y="276530"/>
                    <a:pt x="36238" y="276530"/>
                    <a:pt x="35599" y="276530"/>
                  </a:cubicBezTo>
                  <a:cubicBezTo>
                    <a:pt x="34667" y="276530"/>
                    <a:pt x="33717" y="276567"/>
                    <a:pt x="32768" y="276603"/>
                  </a:cubicBezTo>
                  <a:cubicBezTo>
                    <a:pt x="31252" y="276731"/>
                    <a:pt x="29754" y="276859"/>
                    <a:pt x="28257" y="277005"/>
                  </a:cubicBezTo>
                  <a:lnTo>
                    <a:pt x="24787" y="277333"/>
                  </a:lnTo>
                  <a:cubicBezTo>
                    <a:pt x="23070" y="277461"/>
                    <a:pt x="21371" y="277607"/>
                    <a:pt x="19654" y="277790"/>
                  </a:cubicBezTo>
                  <a:cubicBezTo>
                    <a:pt x="16568" y="278174"/>
                    <a:pt x="13664" y="279087"/>
                    <a:pt x="10851" y="279945"/>
                  </a:cubicBezTo>
                  <a:cubicBezTo>
                    <a:pt x="7345" y="281059"/>
                    <a:pt x="4496" y="282100"/>
                    <a:pt x="1884" y="283251"/>
                  </a:cubicBezTo>
                  <a:cubicBezTo>
                    <a:pt x="1117" y="283561"/>
                    <a:pt x="532" y="284164"/>
                    <a:pt x="222" y="284931"/>
                  </a:cubicBezTo>
                  <a:cubicBezTo>
                    <a:pt x="-89" y="285716"/>
                    <a:pt x="-70" y="286575"/>
                    <a:pt x="259" y="287342"/>
                  </a:cubicBezTo>
                  <a:cubicBezTo>
                    <a:pt x="368" y="287598"/>
                    <a:pt x="514" y="287835"/>
                    <a:pt x="679" y="288054"/>
                  </a:cubicBezTo>
                  <a:cubicBezTo>
                    <a:pt x="496" y="288146"/>
                    <a:pt x="404" y="288383"/>
                    <a:pt x="368" y="288566"/>
                  </a:cubicBezTo>
                  <a:cubicBezTo>
                    <a:pt x="131" y="289515"/>
                    <a:pt x="404" y="290246"/>
                    <a:pt x="715" y="290976"/>
                  </a:cubicBezTo>
                  <a:cubicBezTo>
                    <a:pt x="1372" y="292620"/>
                    <a:pt x="2122" y="294355"/>
                    <a:pt x="3181" y="295871"/>
                  </a:cubicBezTo>
                  <a:cubicBezTo>
                    <a:pt x="3966" y="297077"/>
                    <a:pt x="4843" y="298172"/>
                    <a:pt x="5738" y="299286"/>
                  </a:cubicBezTo>
                  <a:lnTo>
                    <a:pt x="6706" y="300510"/>
                  </a:lnTo>
                  <a:cubicBezTo>
                    <a:pt x="8167" y="302373"/>
                    <a:pt x="9920" y="304400"/>
                    <a:pt x="11728" y="306391"/>
                  </a:cubicBezTo>
                  <a:cubicBezTo>
                    <a:pt x="13445" y="308236"/>
                    <a:pt x="15253" y="310080"/>
                    <a:pt x="17079" y="311779"/>
                  </a:cubicBezTo>
                  <a:cubicBezTo>
                    <a:pt x="20568" y="314975"/>
                    <a:pt x="24202" y="318628"/>
                    <a:pt x="28238" y="322938"/>
                  </a:cubicBezTo>
                  <a:cubicBezTo>
                    <a:pt x="29681" y="324472"/>
                    <a:pt x="31179" y="325915"/>
                    <a:pt x="32731" y="327394"/>
                  </a:cubicBezTo>
                  <a:lnTo>
                    <a:pt x="33681" y="328326"/>
                  </a:lnTo>
                  <a:lnTo>
                    <a:pt x="36895" y="331504"/>
                  </a:lnTo>
                  <a:lnTo>
                    <a:pt x="37955" y="332581"/>
                  </a:lnTo>
                  <a:lnTo>
                    <a:pt x="39361" y="334024"/>
                  </a:lnTo>
                  <a:cubicBezTo>
                    <a:pt x="40731" y="335357"/>
                    <a:pt x="41991" y="336782"/>
                    <a:pt x="43251" y="338170"/>
                  </a:cubicBezTo>
                  <a:lnTo>
                    <a:pt x="44840" y="339941"/>
                  </a:lnTo>
                  <a:lnTo>
                    <a:pt x="46886" y="342133"/>
                  </a:lnTo>
                  <a:cubicBezTo>
                    <a:pt x="48274" y="343594"/>
                    <a:pt x="49661" y="345037"/>
                    <a:pt x="50977" y="346571"/>
                  </a:cubicBezTo>
                  <a:lnTo>
                    <a:pt x="51689" y="347375"/>
                  </a:lnTo>
                  <a:lnTo>
                    <a:pt x="52401" y="348178"/>
                  </a:lnTo>
                  <a:lnTo>
                    <a:pt x="53132" y="348982"/>
                  </a:lnTo>
                  <a:cubicBezTo>
                    <a:pt x="54264" y="350279"/>
                    <a:pt x="55415" y="351557"/>
                    <a:pt x="56620" y="352762"/>
                  </a:cubicBezTo>
                  <a:lnTo>
                    <a:pt x="59378" y="355520"/>
                  </a:lnTo>
                  <a:lnTo>
                    <a:pt x="60328" y="356452"/>
                  </a:lnTo>
                  <a:cubicBezTo>
                    <a:pt x="61259" y="357365"/>
                    <a:pt x="62172" y="358296"/>
                    <a:pt x="63067" y="359228"/>
                  </a:cubicBezTo>
                  <a:cubicBezTo>
                    <a:pt x="64912" y="361127"/>
                    <a:pt x="66628" y="363100"/>
                    <a:pt x="68364" y="365109"/>
                  </a:cubicBezTo>
                  <a:lnTo>
                    <a:pt x="70847" y="367921"/>
                  </a:lnTo>
                  <a:lnTo>
                    <a:pt x="72089" y="369327"/>
                  </a:lnTo>
                  <a:lnTo>
                    <a:pt x="73605" y="370990"/>
                  </a:lnTo>
                  <a:lnTo>
                    <a:pt x="75249" y="372834"/>
                  </a:lnTo>
                  <a:cubicBezTo>
                    <a:pt x="76728" y="374478"/>
                    <a:pt x="77879" y="375775"/>
                    <a:pt x="79084" y="376980"/>
                  </a:cubicBezTo>
                  <a:lnTo>
                    <a:pt x="80674" y="378514"/>
                  </a:lnTo>
                  <a:lnTo>
                    <a:pt x="81203" y="379044"/>
                  </a:lnTo>
                  <a:cubicBezTo>
                    <a:pt x="82463" y="380267"/>
                    <a:pt x="83705" y="381509"/>
                    <a:pt x="84910" y="382806"/>
                  </a:cubicBezTo>
                  <a:cubicBezTo>
                    <a:pt x="85714" y="383646"/>
                    <a:pt x="86500" y="384523"/>
                    <a:pt x="87285" y="385400"/>
                  </a:cubicBezTo>
                  <a:cubicBezTo>
                    <a:pt x="88563" y="386842"/>
                    <a:pt x="89860" y="388267"/>
                    <a:pt x="91230" y="389618"/>
                  </a:cubicBezTo>
                  <a:lnTo>
                    <a:pt x="94170" y="392504"/>
                  </a:lnTo>
                  <a:lnTo>
                    <a:pt x="97093" y="395371"/>
                  </a:lnTo>
                  <a:lnTo>
                    <a:pt x="99558" y="397764"/>
                  </a:lnTo>
                  <a:lnTo>
                    <a:pt x="101165" y="399353"/>
                  </a:lnTo>
                  <a:cubicBezTo>
                    <a:pt x="103887" y="402019"/>
                    <a:pt x="106608" y="404686"/>
                    <a:pt x="109421" y="407225"/>
                  </a:cubicBezTo>
                  <a:lnTo>
                    <a:pt x="108507" y="407480"/>
                  </a:lnTo>
                  <a:cubicBezTo>
                    <a:pt x="107521" y="407572"/>
                    <a:pt x="106480" y="407773"/>
                    <a:pt x="105439" y="407955"/>
                  </a:cubicBezTo>
                  <a:cubicBezTo>
                    <a:pt x="102626" y="408448"/>
                    <a:pt x="99777" y="408996"/>
                    <a:pt x="97019" y="409690"/>
                  </a:cubicBezTo>
                  <a:cubicBezTo>
                    <a:pt x="94462" y="410275"/>
                    <a:pt x="91449" y="411042"/>
                    <a:pt x="88600" y="412174"/>
                  </a:cubicBezTo>
                  <a:cubicBezTo>
                    <a:pt x="86025" y="413142"/>
                    <a:pt x="83522" y="414238"/>
                    <a:pt x="81020" y="415352"/>
                  </a:cubicBezTo>
                  <a:lnTo>
                    <a:pt x="76948" y="417160"/>
                  </a:lnTo>
                  <a:lnTo>
                    <a:pt x="75961" y="417598"/>
                  </a:lnTo>
                  <a:cubicBezTo>
                    <a:pt x="67432" y="421379"/>
                    <a:pt x="59396" y="424959"/>
                    <a:pt x="51524" y="428867"/>
                  </a:cubicBezTo>
                  <a:cubicBezTo>
                    <a:pt x="49552" y="429835"/>
                    <a:pt x="47634" y="430858"/>
                    <a:pt x="45772" y="431954"/>
                  </a:cubicBezTo>
                  <a:cubicBezTo>
                    <a:pt x="44694" y="432556"/>
                    <a:pt x="43671" y="433287"/>
                    <a:pt x="42667" y="433999"/>
                  </a:cubicBezTo>
                  <a:lnTo>
                    <a:pt x="40621" y="435442"/>
                  </a:lnTo>
                  <a:cubicBezTo>
                    <a:pt x="38722" y="436739"/>
                    <a:pt x="36804" y="438108"/>
                    <a:pt x="34923" y="439460"/>
                  </a:cubicBezTo>
                  <a:lnTo>
                    <a:pt x="30156" y="442820"/>
                  </a:lnTo>
                  <a:cubicBezTo>
                    <a:pt x="29517" y="443222"/>
                    <a:pt x="29097" y="443880"/>
                    <a:pt x="28896" y="444738"/>
                  </a:cubicBezTo>
                  <a:cubicBezTo>
                    <a:pt x="28768" y="445651"/>
                    <a:pt x="28987" y="446565"/>
                    <a:pt x="29535" y="447295"/>
                  </a:cubicBezTo>
                  <a:cubicBezTo>
                    <a:pt x="29882" y="447679"/>
                    <a:pt x="30193" y="447934"/>
                    <a:pt x="30503" y="448080"/>
                  </a:cubicBezTo>
                  <a:cubicBezTo>
                    <a:pt x="30741" y="448610"/>
                    <a:pt x="31289" y="449085"/>
                    <a:pt x="31928" y="449286"/>
                  </a:cubicBezTo>
                  <a:cubicBezTo>
                    <a:pt x="33005" y="449688"/>
                    <a:pt x="34083" y="450089"/>
                    <a:pt x="35197" y="450436"/>
                  </a:cubicBezTo>
                  <a:cubicBezTo>
                    <a:pt x="35855" y="450637"/>
                    <a:pt x="36530" y="450802"/>
                    <a:pt x="37188" y="450966"/>
                  </a:cubicBezTo>
                  <a:lnTo>
                    <a:pt x="39196" y="451423"/>
                  </a:lnTo>
                  <a:cubicBezTo>
                    <a:pt x="41845" y="451970"/>
                    <a:pt x="44475" y="452592"/>
                    <a:pt x="47105" y="453249"/>
                  </a:cubicBezTo>
                  <a:lnTo>
                    <a:pt x="46538" y="452664"/>
                  </a:lnTo>
                  <a:lnTo>
                    <a:pt x="49223" y="453797"/>
                  </a:lnTo>
                  <a:cubicBezTo>
                    <a:pt x="50794" y="454253"/>
                    <a:pt x="52347" y="454710"/>
                    <a:pt x="53917" y="455203"/>
                  </a:cubicBezTo>
                  <a:cubicBezTo>
                    <a:pt x="56456" y="456025"/>
                    <a:pt x="58940" y="456956"/>
                    <a:pt x="61405" y="457924"/>
                  </a:cubicBezTo>
                  <a:lnTo>
                    <a:pt x="63323" y="458710"/>
                  </a:lnTo>
                  <a:lnTo>
                    <a:pt x="63980" y="458984"/>
                  </a:lnTo>
                  <a:lnTo>
                    <a:pt x="64565" y="459221"/>
                  </a:lnTo>
                  <a:cubicBezTo>
                    <a:pt x="65953" y="459787"/>
                    <a:pt x="67231" y="460299"/>
                    <a:pt x="68473" y="460737"/>
                  </a:cubicBezTo>
                  <a:cubicBezTo>
                    <a:pt x="70208" y="461376"/>
                    <a:pt x="71925" y="461924"/>
                    <a:pt x="73678" y="462472"/>
                  </a:cubicBezTo>
                  <a:lnTo>
                    <a:pt x="76564" y="463404"/>
                  </a:lnTo>
                  <a:lnTo>
                    <a:pt x="80217" y="464682"/>
                  </a:lnTo>
                  <a:lnTo>
                    <a:pt x="81568" y="465139"/>
                  </a:lnTo>
                  <a:cubicBezTo>
                    <a:pt x="84253" y="466052"/>
                    <a:pt x="86974" y="466983"/>
                    <a:pt x="89677" y="467805"/>
                  </a:cubicBezTo>
                  <a:cubicBezTo>
                    <a:pt x="95412" y="469650"/>
                    <a:pt x="99923" y="471220"/>
                    <a:pt x="104307" y="472919"/>
                  </a:cubicBezTo>
                  <a:cubicBezTo>
                    <a:pt x="105238" y="473321"/>
                    <a:pt x="106224" y="473649"/>
                    <a:pt x="107192" y="473978"/>
                  </a:cubicBezTo>
                  <a:lnTo>
                    <a:pt x="108562" y="474435"/>
                  </a:lnTo>
                  <a:lnTo>
                    <a:pt x="109530" y="474745"/>
                  </a:lnTo>
                  <a:cubicBezTo>
                    <a:pt x="111374" y="475366"/>
                    <a:pt x="113201" y="475932"/>
                    <a:pt x="115045" y="476517"/>
                  </a:cubicBezTo>
                  <a:lnTo>
                    <a:pt x="117036" y="477138"/>
                  </a:lnTo>
                  <a:cubicBezTo>
                    <a:pt x="118150" y="477485"/>
                    <a:pt x="119283" y="477832"/>
                    <a:pt x="120379" y="478124"/>
                  </a:cubicBezTo>
                  <a:cubicBezTo>
                    <a:pt x="121054" y="478343"/>
                    <a:pt x="121712" y="478526"/>
                    <a:pt x="122406" y="478708"/>
                  </a:cubicBezTo>
                  <a:lnTo>
                    <a:pt x="123429" y="478982"/>
                  </a:lnTo>
                  <a:lnTo>
                    <a:pt x="124287" y="479183"/>
                  </a:lnTo>
                  <a:lnTo>
                    <a:pt x="125164" y="479366"/>
                  </a:lnTo>
                  <a:cubicBezTo>
                    <a:pt x="128341" y="480243"/>
                    <a:pt x="131337" y="480845"/>
                    <a:pt x="134095" y="481192"/>
                  </a:cubicBezTo>
                  <a:cubicBezTo>
                    <a:pt x="135793" y="481375"/>
                    <a:pt x="137492" y="481558"/>
                    <a:pt x="139172" y="481558"/>
                  </a:cubicBezTo>
                  <a:cubicBezTo>
                    <a:pt x="139647" y="481558"/>
                    <a:pt x="140085" y="481558"/>
                    <a:pt x="140523" y="481539"/>
                  </a:cubicBezTo>
                  <a:cubicBezTo>
                    <a:pt x="142076" y="480535"/>
                    <a:pt x="143227" y="479585"/>
                    <a:pt x="144377" y="478635"/>
                  </a:cubicBezTo>
                  <a:lnTo>
                    <a:pt x="145053" y="478088"/>
                  </a:lnTo>
                  <a:lnTo>
                    <a:pt x="145582" y="477649"/>
                  </a:lnTo>
                  <a:lnTo>
                    <a:pt x="146514" y="476864"/>
                  </a:lnTo>
                  <a:lnTo>
                    <a:pt x="149326" y="474654"/>
                  </a:lnTo>
                  <a:cubicBezTo>
                    <a:pt x="150349" y="473430"/>
                    <a:pt x="151427" y="472298"/>
                    <a:pt x="152559" y="471129"/>
                  </a:cubicBezTo>
                  <a:cubicBezTo>
                    <a:pt x="153253" y="470453"/>
                    <a:pt x="153965" y="469723"/>
                    <a:pt x="154641" y="469029"/>
                  </a:cubicBezTo>
                  <a:lnTo>
                    <a:pt x="155098" y="468481"/>
                  </a:lnTo>
                  <a:lnTo>
                    <a:pt x="156595" y="467129"/>
                  </a:lnTo>
                  <a:cubicBezTo>
                    <a:pt x="156577" y="467623"/>
                    <a:pt x="156906" y="468189"/>
                    <a:pt x="157417" y="468572"/>
                  </a:cubicBezTo>
                  <a:cubicBezTo>
                    <a:pt x="157417" y="468572"/>
                    <a:pt x="158002" y="468262"/>
                    <a:pt x="158020" y="468262"/>
                  </a:cubicBezTo>
                  <a:lnTo>
                    <a:pt x="160741" y="466362"/>
                  </a:lnTo>
                  <a:cubicBezTo>
                    <a:pt x="163408" y="464518"/>
                    <a:pt x="166074" y="462691"/>
                    <a:pt x="168814" y="460956"/>
                  </a:cubicBezTo>
                  <a:lnTo>
                    <a:pt x="171243" y="459404"/>
                  </a:lnTo>
                  <a:lnTo>
                    <a:pt x="171974" y="458947"/>
                  </a:lnTo>
                  <a:cubicBezTo>
                    <a:pt x="173270" y="458125"/>
                    <a:pt x="174603" y="457285"/>
                    <a:pt x="175955" y="456555"/>
                  </a:cubicBezTo>
                  <a:cubicBezTo>
                    <a:pt x="178512" y="455148"/>
                    <a:pt x="181142" y="453815"/>
                    <a:pt x="183790" y="452573"/>
                  </a:cubicBezTo>
                  <a:cubicBezTo>
                    <a:pt x="186000" y="451514"/>
                    <a:pt x="188191" y="450473"/>
                    <a:pt x="190401" y="449432"/>
                  </a:cubicBezTo>
                  <a:lnTo>
                    <a:pt x="192173" y="448647"/>
                  </a:lnTo>
                  <a:lnTo>
                    <a:pt x="194803" y="447386"/>
                  </a:lnTo>
                  <a:lnTo>
                    <a:pt x="195424" y="447094"/>
                  </a:lnTo>
                  <a:cubicBezTo>
                    <a:pt x="196976" y="446382"/>
                    <a:pt x="198528" y="445670"/>
                    <a:pt x="200099" y="445012"/>
                  </a:cubicBezTo>
                  <a:cubicBezTo>
                    <a:pt x="202894" y="443843"/>
                    <a:pt x="205688" y="442711"/>
                    <a:pt x="208555" y="441706"/>
                  </a:cubicBezTo>
                  <a:cubicBezTo>
                    <a:pt x="211003" y="440775"/>
                    <a:pt x="213542" y="440063"/>
                    <a:pt x="216080" y="439350"/>
                  </a:cubicBezTo>
                  <a:lnTo>
                    <a:pt x="216774" y="439168"/>
                  </a:lnTo>
                  <a:lnTo>
                    <a:pt x="217523" y="438967"/>
                  </a:lnTo>
                  <a:cubicBezTo>
                    <a:pt x="219496" y="438401"/>
                    <a:pt x="221486" y="437908"/>
                    <a:pt x="223440" y="437414"/>
                  </a:cubicBezTo>
                  <a:lnTo>
                    <a:pt x="225979" y="436793"/>
                  </a:lnTo>
                  <a:cubicBezTo>
                    <a:pt x="228518" y="436118"/>
                    <a:pt x="231056" y="435551"/>
                    <a:pt x="233613" y="434967"/>
                  </a:cubicBezTo>
                  <a:lnTo>
                    <a:pt x="234782" y="434657"/>
                  </a:lnTo>
                  <a:cubicBezTo>
                    <a:pt x="237576" y="434072"/>
                    <a:pt x="240206" y="433524"/>
                    <a:pt x="242982" y="433214"/>
                  </a:cubicBezTo>
                  <a:lnTo>
                    <a:pt x="243713" y="433013"/>
                  </a:lnTo>
                  <a:lnTo>
                    <a:pt x="244370" y="432830"/>
                  </a:lnTo>
                  <a:lnTo>
                    <a:pt x="245448" y="432556"/>
                  </a:lnTo>
                  <a:lnTo>
                    <a:pt x="247548" y="432045"/>
                  </a:lnTo>
                  <a:lnTo>
                    <a:pt x="253356" y="430912"/>
                  </a:lnTo>
                  <a:cubicBezTo>
                    <a:pt x="256845" y="430200"/>
                    <a:pt x="260315" y="429525"/>
                    <a:pt x="263876" y="428958"/>
                  </a:cubicBezTo>
                  <a:cubicBezTo>
                    <a:pt x="266050" y="428684"/>
                    <a:pt x="268825" y="428502"/>
                    <a:pt x="272606" y="428356"/>
                  </a:cubicBezTo>
                  <a:lnTo>
                    <a:pt x="273976" y="428356"/>
                  </a:lnTo>
                  <a:lnTo>
                    <a:pt x="275309" y="428337"/>
                  </a:lnTo>
                  <a:cubicBezTo>
                    <a:pt x="276990" y="428337"/>
                    <a:pt x="278670" y="428392"/>
                    <a:pt x="280350" y="428483"/>
                  </a:cubicBezTo>
                  <a:lnTo>
                    <a:pt x="281574" y="428538"/>
                  </a:lnTo>
                  <a:cubicBezTo>
                    <a:pt x="283966" y="428684"/>
                    <a:pt x="286359" y="428831"/>
                    <a:pt x="288733" y="429141"/>
                  </a:cubicBezTo>
                  <a:lnTo>
                    <a:pt x="290249" y="429470"/>
                  </a:lnTo>
                  <a:lnTo>
                    <a:pt x="290943" y="429287"/>
                  </a:lnTo>
                  <a:cubicBezTo>
                    <a:pt x="291308" y="429159"/>
                    <a:pt x="291564" y="429086"/>
                    <a:pt x="291856" y="429050"/>
                  </a:cubicBezTo>
                  <a:cubicBezTo>
                    <a:pt x="292349" y="429013"/>
                    <a:pt x="292842" y="428977"/>
                    <a:pt x="293354" y="428977"/>
                  </a:cubicBezTo>
                  <a:cubicBezTo>
                    <a:pt x="294066" y="428977"/>
                    <a:pt x="294778" y="429031"/>
                    <a:pt x="295472" y="429159"/>
                  </a:cubicBezTo>
                  <a:lnTo>
                    <a:pt x="296878" y="429451"/>
                  </a:lnTo>
                  <a:lnTo>
                    <a:pt x="298285" y="429725"/>
                  </a:lnTo>
                  <a:lnTo>
                    <a:pt x="298942" y="429835"/>
                  </a:lnTo>
                  <a:lnTo>
                    <a:pt x="300896" y="429926"/>
                  </a:lnTo>
                  <a:cubicBezTo>
                    <a:pt x="302796" y="429999"/>
                    <a:pt x="304695" y="430109"/>
                    <a:pt x="306595" y="430292"/>
                  </a:cubicBezTo>
                  <a:lnTo>
                    <a:pt x="307690" y="430365"/>
                  </a:lnTo>
                  <a:lnTo>
                    <a:pt x="308622" y="430419"/>
                  </a:lnTo>
                  <a:lnTo>
                    <a:pt x="309371" y="430492"/>
                  </a:lnTo>
                  <a:cubicBezTo>
                    <a:pt x="310375" y="430602"/>
                    <a:pt x="311361" y="430675"/>
                    <a:pt x="312384" y="430821"/>
                  </a:cubicBezTo>
                  <a:cubicBezTo>
                    <a:pt x="315708" y="431314"/>
                    <a:pt x="318941" y="431954"/>
                    <a:pt x="322301" y="432757"/>
                  </a:cubicBezTo>
                  <a:cubicBezTo>
                    <a:pt x="324037" y="433177"/>
                    <a:pt x="325772" y="433616"/>
                    <a:pt x="327488" y="434091"/>
                  </a:cubicBezTo>
                  <a:cubicBezTo>
                    <a:pt x="328803" y="434474"/>
                    <a:pt x="330100" y="434876"/>
                    <a:pt x="331360" y="435296"/>
                  </a:cubicBezTo>
                  <a:lnTo>
                    <a:pt x="332949" y="435807"/>
                  </a:lnTo>
                  <a:cubicBezTo>
                    <a:pt x="333826" y="436099"/>
                    <a:pt x="334739" y="436373"/>
                    <a:pt x="335634" y="436647"/>
                  </a:cubicBezTo>
                  <a:lnTo>
                    <a:pt x="337132" y="437104"/>
                  </a:lnTo>
                  <a:cubicBezTo>
                    <a:pt x="339360" y="437780"/>
                    <a:pt x="341624" y="438474"/>
                    <a:pt x="343834" y="439259"/>
                  </a:cubicBezTo>
                  <a:cubicBezTo>
                    <a:pt x="346062" y="440063"/>
                    <a:pt x="348272" y="440957"/>
                    <a:pt x="350482" y="441853"/>
                  </a:cubicBezTo>
                  <a:lnTo>
                    <a:pt x="353660" y="443131"/>
                  </a:lnTo>
                  <a:lnTo>
                    <a:pt x="354391" y="443259"/>
                  </a:lnTo>
                  <a:lnTo>
                    <a:pt x="356034" y="444172"/>
                  </a:lnTo>
                  <a:lnTo>
                    <a:pt x="360144" y="445980"/>
                  </a:lnTo>
                  <a:cubicBezTo>
                    <a:pt x="361586" y="446638"/>
                    <a:pt x="363048" y="447368"/>
                    <a:pt x="364436" y="448117"/>
                  </a:cubicBezTo>
                  <a:lnTo>
                    <a:pt x="366865" y="449341"/>
                  </a:lnTo>
                  <a:cubicBezTo>
                    <a:pt x="371211" y="451587"/>
                    <a:pt x="375485" y="453961"/>
                    <a:pt x="379558" y="456390"/>
                  </a:cubicBezTo>
                  <a:lnTo>
                    <a:pt x="382151" y="457924"/>
                  </a:lnTo>
                  <a:lnTo>
                    <a:pt x="382791" y="458308"/>
                  </a:lnTo>
                  <a:cubicBezTo>
                    <a:pt x="385512" y="459933"/>
                    <a:pt x="388014" y="461431"/>
                    <a:pt x="390443" y="463093"/>
                  </a:cubicBezTo>
                  <a:lnTo>
                    <a:pt x="393347" y="465175"/>
                  </a:lnTo>
                  <a:cubicBezTo>
                    <a:pt x="396306" y="467221"/>
                    <a:pt x="399210" y="469284"/>
                    <a:pt x="402041" y="471458"/>
                  </a:cubicBezTo>
                  <a:cubicBezTo>
                    <a:pt x="405292" y="474033"/>
                    <a:pt x="408670" y="476955"/>
                    <a:pt x="412634" y="480663"/>
                  </a:cubicBezTo>
                  <a:cubicBezTo>
                    <a:pt x="414222" y="482142"/>
                    <a:pt x="415775" y="483640"/>
                    <a:pt x="417345" y="485156"/>
                  </a:cubicBezTo>
                  <a:cubicBezTo>
                    <a:pt x="418496" y="486288"/>
                    <a:pt x="419683" y="487365"/>
                    <a:pt x="420888" y="488425"/>
                  </a:cubicBezTo>
                  <a:cubicBezTo>
                    <a:pt x="420834" y="488516"/>
                    <a:pt x="420779" y="488900"/>
                    <a:pt x="420925" y="489338"/>
                  </a:cubicBezTo>
                  <a:cubicBezTo>
                    <a:pt x="421181" y="490379"/>
                    <a:pt x="421984" y="491237"/>
                    <a:pt x="423044" y="491548"/>
                  </a:cubicBezTo>
                  <a:cubicBezTo>
                    <a:pt x="423318" y="491657"/>
                    <a:pt x="423665" y="491712"/>
                    <a:pt x="424048" y="491712"/>
                  </a:cubicBezTo>
                  <a:cubicBezTo>
                    <a:pt x="424907" y="491712"/>
                    <a:pt x="425820" y="491420"/>
                    <a:pt x="426660" y="491128"/>
                  </a:cubicBezTo>
                  <a:lnTo>
                    <a:pt x="427464" y="490872"/>
                  </a:lnTo>
                  <a:lnTo>
                    <a:pt x="430093" y="490105"/>
                  </a:lnTo>
                  <a:lnTo>
                    <a:pt x="432778" y="489283"/>
                  </a:lnTo>
                  <a:cubicBezTo>
                    <a:pt x="435627" y="488443"/>
                    <a:pt x="438440" y="487457"/>
                    <a:pt x="441253" y="486471"/>
                  </a:cubicBezTo>
                  <a:lnTo>
                    <a:pt x="442841" y="485904"/>
                  </a:lnTo>
                  <a:lnTo>
                    <a:pt x="444759" y="485192"/>
                  </a:lnTo>
                  <a:cubicBezTo>
                    <a:pt x="446713" y="484498"/>
                    <a:pt x="448722" y="483841"/>
                    <a:pt x="450731" y="483183"/>
                  </a:cubicBezTo>
                  <a:lnTo>
                    <a:pt x="452339" y="482653"/>
                  </a:lnTo>
                  <a:lnTo>
                    <a:pt x="456247" y="481393"/>
                  </a:lnTo>
                  <a:cubicBezTo>
                    <a:pt x="457525" y="480973"/>
                    <a:pt x="458767" y="480517"/>
                    <a:pt x="460028" y="480023"/>
                  </a:cubicBezTo>
                  <a:lnTo>
                    <a:pt x="461763" y="479366"/>
                  </a:lnTo>
                  <a:lnTo>
                    <a:pt x="464137" y="478489"/>
                  </a:lnTo>
                  <a:lnTo>
                    <a:pt x="464813" y="478252"/>
                  </a:lnTo>
                  <a:cubicBezTo>
                    <a:pt x="465434" y="478069"/>
                    <a:pt x="466091" y="477868"/>
                    <a:pt x="466584" y="477558"/>
                  </a:cubicBezTo>
                  <a:cubicBezTo>
                    <a:pt x="467735" y="476955"/>
                    <a:pt x="468648" y="475366"/>
                    <a:pt x="468137" y="474051"/>
                  </a:cubicBezTo>
                  <a:lnTo>
                    <a:pt x="468977" y="473960"/>
                  </a:lnTo>
                  <a:cubicBezTo>
                    <a:pt x="470529" y="473668"/>
                    <a:pt x="472045" y="473284"/>
                    <a:pt x="473561" y="472882"/>
                  </a:cubicBezTo>
                  <a:lnTo>
                    <a:pt x="476154" y="472207"/>
                  </a:lnTo>
                  <a:cubicBezTo>
                    <a:pt x="477835" y="471786"/>
                    <a:pt x="479533" y="471458"/>
                    <a:pt x="481250" y="471111"/>
                  </a:cubicBezTo>
                  <a:lnTo>
                    <a:pt x="482364" y="470892"/>
                  </a:lnTo>
                  <a:cubicBezTo>
                    <a:pt x="483697" y="470636"/>
                    <a:pt x="484793" y="470399"/>
                    <a:pt x="485889" y="470143"/>
                  </a:cubicBezTo>
                  <a:lnTo>
                    <a:pt x="487040" y="469905"/>
                  </a:lnTo>
                  <a:cubicBezTo>
                    <a:pt x="488080" y="469668"/>
                    <a:pt x="488921" y="469485"/>
                    <a:pt x="489724" y="469339"/>
                  </a:cubicBezTo>
                  <a:lnTo>
                    <a:pt x="491660" y="468919"/>
                  </a:lnTo>
                  <a:lnTo>
                    <a:pt x="494089" y="468389"/>
                  </a:lnTo>
                  <a:lnTo>
                    <a:pt x="494692" y="468280"/>
                  </a:lnTo>
                  <a:lnTo>
                    <a:pt x="495404" y="468134"/>
                  </a:lnTo>
                  <a:cubicBezTo>
                    <a:pt x="498199" y="467568"/>
                    <a:pt x="501066" y="466965"/>
                    <a:pt x="503897" y="466636"/>
                  </a:cubicBezTo>
                  <a:lnTo>
                    <a:pt x="503166" y="466326"/>
                  </a:lnTo>
                  <a:cubicBezTo>
                    <a:pt x="503842" y="466344"/>
                    <a:pt x="504536" y="466362"/>
                    <a:pt x="505212" y="466362"/>
                  </a:cubicBezTo>
                  <a:cubicBezTo>
                    <a:pt x="506947" y="466362"/>
                    <a:pt x="508682" y="466289"/>
                    <a:pt x="510399" y="466216"/>
                  </a:cubicBezTo>
                  <a:lnTo>
                    <a:pt x="511805" y="466161"/>
                  </a:lnTo>
                  <a:cubicBezTo>
                    <a:pt x="513704" y="466088"/>
                    <a:pt x="515586" y="465997"/>
                    <a:pt x="517449" y="465887"/>
                  </a:cubicBezTo>
                  <a:cubicBezTo>
                    <a:pt x="518490" y="465796"/>
                    <a:pt x="519129" y="465540"/>
                    <a:pt x="519640" y="465047"/>
                  </a:cubicBezTo>
                  <a:cubicBezTo>
                    <a:pt x="520097" y="464572"/>
                    <a:pt x="520371" y="464116"/>
                    <a:pt x="520498" y="463604"/>
                  </a:cubicBezTo>
                  <a:cubicBezTo>
                    <a:pt x="520955" y="462655"/>
                    <a:pt x="520918" y="461632"/>
                    <a:pt x="520407" y="460865"/>
                  </a:cubicBezTo>
                  <a:cubicBezTo>
                    <a:pt x="518983" y="458746"/>
                    <a:pt x="517266" y="456281"/>
                    <a:pt x="515129" y="454107"/>
                  </a:cubicBezTo>
                  <a:cubicBezTo>
                    <a:pt x="513266" y="452171"/>
                    <a:pt x="511257" y="450491"/>
                    <a:pt x="508792" y="448482"/>
                  </a:cubicBezTo>
                  <a:cubicBezTo>
                    <a:pt x="506107" y="446272"/>
                    <a:pt x="503678" y="444574"/>
                    <a:pt x="501651" y="443204"/>
                  </a:cubicBezTo>
                  <a:cubicBezTo>
                    <a:pt x="499185" y="441524"/>
                    <a:pt x="496683" y="439880"/>
                    <a:pt x="494162" y="438309"/>
                  </a:cubicBezTo>
                  <a:cubicBezTo>
                    <a:pt x="492171" y="437086"/>
                    <a:pt x="490108" y="436026"/>
                    <a:pt x="488007" y="434967"/>
                  </a:cubicBezTo>
                  <a:lnTo>
                    <a:pt x="486437" y="434182"/>
                  </a:lnTo>
                  <a:cubicBezTo>
                    <a:pt x="483679" y="432775"/>
                    <a:pt x="480866" y="431442"/>
                    <a:pt x="478017" y="430200"/>
                  </a:cubicBezTo>
                  <a:cubicBezTo>
                    <a:pt x="475278" y="429031"/>
                    <a:pt x="472538" y="427917"/>
                    <a:pt x="469780" y="426858"/>
                  </a:cubicBezTo>
                  <a:cubicBezTo>
                    <a:pt x="466986" y="425744"/>
                    <a:pt x="464210" y="424758"/>
                    <a:pt x="461398" y="423772"/>
                  </a:cubicBezTo>
                  <a:cubicBezTo>
                    <a:pt x="456704" y="422109"/>
                    <a:pt x="452156" y="420740"/>
                    <a:pt x="446713" y="419132"/>
                  </a:cubicBezTo>
                  <a:lnTo>
                    <a:pt x="444522" y="418493"/>
                  </a:lnTo>
                  <a:cubicBezTo>
                    <a:pt x="441636" y="417635"/>
                    <a:pt x="438714" y="416886"/>
                    <a:pt x="435792" y="416210"/>
                  </a:cubicBezTo>
                  <a:cubicBezTo>
                    <a:pt x="432796" y="415480"/>
                    <a:pt x="430020" y="414950"/>
                    <a:pt x="427245" y="414621"/>
                  </a:cubicBezTo>
                  <a:cubicBezTo>
                    <a:pt x="424395" y="414293"/>
                    <a:pt x="421528" y="413982"/>
                    <a:pt x="418660" y="413763"/>
                  </a:cubicBezTo>
                  <a:lnTo>
                    <a:pt x="417985" y="413726"/>
                  </a:lnTo>
                  <a:lnTo>
                    <a:pt x="417364" y="413672"/>
                  </a:lnTo>
                  <a:lnTo>
                    <a:pt x="416743" y="413635"/>
                  </a:lnTo>
                  <a:cubicBezTo>
                    <a:pt x="414514" y="413452"/>
                    <a:pt x="412268" y="413288"/>
                    <a:pt x="410058" y="413288"/>
                  </a:cubicBezTo>
                  <a:cubicBezTo>
                    <a:pt x="408031" y="413288"/>
                    <a:pt x="406369" y="413325"/>
                    <a:pt x="404689" y="413379"/>
                  </a:cubicBezTo>
                  <a:lnTo>
                    <a:pt x="403136" y="413416"/>
                  </a:lnTo>
                  <a:cubicBezTo>
                    <a:pt x="402168" y="413452"/>
                    <a:pt x="401182" y="413452"/>
                    <a:pt x="400251" y="413452"/>
                  </a:cubicBezTo>
                  <a:lnTo>
                    <a:pt x="399228" y="413471"/>
                  </a:lnTo>
                  <a:lnTo>
                    <a:pt x="398223" y="413471"/>
                  </a:lnTo>
                  <a:lnTo>
                    <a:pt x="397219" y="413452"/>
                  </a:lnTo>
                  <a:cubicBezTo>
                    <a:pt x="395210" y="413452"/>
                    <a:pt x="393183" y="413452"/>
                    <a:pt x="391174" y="413507"/>
                  </a:cubicBezTo>
                  <a:lnTo>
                    <a:pt x="389512" y="413580"/>
                  </a:lnTo>
                  <a:lnTo>
                    <a:pt x="390827" y="412210"/>
                  </a:lnTo>
                  <a:lnTo>
                    <a:pt x="391977" y="410494"/>
                  </a:lnTo>
                  <a:lnTo>
                    <a:pt x="392324" y="410001"/>
                  </a:lnTo>
                  <a:cubicBezTo>
                    <a:pt x="395922" y="404759"/>
                    <a:pt x="398954" y="400303"/>
                    <a:pt x="401821" y="395791"/>
                  </a:cubicBezTo>
                  <a:lnTo>
                    <a:pt x="404397" y="391920"/>
                  </a:lnTo>
                  <a:cubicBezTo>
                    <a:pt x="405273" y="390660"/>
                    <a:pt x="406150" y="389363"/>
                    <a:pt x="406972" y="388048"/>
                  </a:cubicBezTo>
                  <a:lnTo>
                    <a:pt x="409401" y="384231"/>
                  </a:lnTo>
                  <a:lnTo>
                    <a:pt x="411793" y="380395"/>
                  </a:lnTo>
                  <a:lnTo>
                    <a:pt x="414168" y="376651"/>
                  </a:lnTo>
                  <a:lnTo>
                    <a:pt x="416542" y="372871"/>
                  </a:lnTo>
                  <a:cubicBezTo>
                    <a:pt x="418113" y="370442"/>
                    <a:pt x="419610" y="367976"/>
                    <a:pt x="421090" y="365510"/>
                  </a:cubicBezTo>
                  <a:lnTo>
                    <a:pt x="422642" y="362972"/>
                  </a:lnTo>
                  <a:lnTo>
                    <a:pt x="423446" y="361620"/>
                  </a:lnTo>
                  <a:cubicBezTo>
                    <a:pt x="425564" y="358095"/>
                    <a:pt x="427665" y="354571"/>
                    <a:pt x="429673" y="351009"/>
                  </a:cubicBezTo>
                  <a:cubicBezTo>
                    <a:pt x="430459" y="349639"/>
                    <a:pt x="431189" y="348233"/>
                    <a:pt x="431938" y="346827"/>
                  </a:cubicBezTo>
                  <a:lnTo>
                    <a:pt x="432669" y="345420"/>
                  </a:lnTo>
                  <a:lnTo>
                    <a:pt x="433637" y="343557"/>
                  </a:lnTo>
                  <a:lnTo>
                    <a:pt x="435518" y="340033"/>
                  </a:lnTo>
                  <a:cubicBezTo>
                    <a:pt x="436267" y="338699"/>
                    <a:pt x="436997" y="337348"/>
                    <a:pt x="437710" y="335960"/>
                  </a:cubicBezTo>
                  <a:cubicBezTo>
                    <a:pt x="438312" y="334846"/>
                    <a:pt x="438860" y="333750"/>
                    <a:pt x="439426" y="332618"/>
                  </a:cubicBezTo>
                  <a:lnTo>
                    <a:pt x="440138" y="331230"/>
                  </a:lnTo>
                  <a:lnTo>
                    <a:pt x="441563" y="328472"/>
                  </a:lnTo>
                  <a:lnTo>
                    <a:pt x="443664" y="324509"/>
                  </a:lnTo>
                  <a:lnTo>
                    <a:pt x="445764" y="320545"/>
                  </a:lnTo>
                  <a:cubicBezTo>
                    <a:pt x="448540" y="315267"/>
                    <a:pt x="451316" y="309952"/>
                    <a:pt x="453909" y="304583"/>
                  </a:cubicBezTo>
                  <a:cubicBezTo>
                    <a:pt x="455937" y="300400"/>
                    <a:pt x="457781" y="296163"/>
                    <a:pt x="459626" y="291926"/>
                  </a:cubicBezTo>
                  <a:lnTo>
                    <a:pt x="460648" y="289570"/>
                  </a:lnTo>
                  <a:cubicBezTo>
                    <a:pt x="462950" y="284401"/>
                    <a:pt x="465470" y="279233"/>
                    <a:pt x="467662" y="274850"/>
                  </a:cubicBezTo>
                  <a:cubicBezTo>
                    <a:pt x="469708" y="270777"/>
                    <a:pt x="471771" y="266722"/>
                    <a:pt x="473817" y="262686"/>
                  </a:cubicBezTo>
                  <a:lnTo>
                    <a:pt x="475040" y="260257"/>
                  </a:lnTo>
                  <a:lnTo>
                    <a:pt x="475844" y="258723"/>
                  </a:lnTo>
                  <a:cubicBezTo>
                    <a:pt x="476264" y="257974"/>
                    <a:pt x="476666" y="257207"/>
                    <a:pt x="477049" y="256422"/>
                  </a:cubicBezTo>
                  <a:lnTo>
                    <a:pt x="478547" y="253317"/>
                  </a:lnTo>
                  <a:lnTo>
                    <a:pt x="479003" y="252331"/>
                  </a:lnTo>
                  <a:cubicBezTo>
                    <a:pt x="480173" y="249792"/>
                    <a:pt x="481378" y="247308"/>
                    <a:pt x="482620" y="244843"/>
                  </a:cubicBezTo>
                  <a:cubicBezTo>
                    <a:pt x="484300" y="241518"/>
                    <a:pt x="485980" y="238213"/>
                    <a:pt x="487515" y="234779"/>
                  </a:cubicBezTo>
                  <a:cubicBezTo>
                    <a:pt x="488282" y="233026"/>
                    <a:pt x="489122" y="231346"/>
                    <a:pt x="489962" y="229629"/>
                  </a:cubicBezTo>
                  <a:lnTo>
                    <a:pt x="490674" y="228168"/>
                  </a:lnTo>
                  <a:lnTo>
                    <a:pt x="492135" y="225227"/>
                  </a:lnTo>
                  <a:lnTo>
                    <a:pt x="493194" y="223163"/>
                  </a:lnTo>
                  <a:cubicBezTo>
                    <a:pt x="494454" y="220625"/>
                    <a:pt x="495751" y="218086"/>
                    <a:pt x="497085" y="215584"/>
                  </a:cubicBezTo>
                  <a:lnTo>
                    <a:pt x="497577" y="214689"/>
                  </a:lnTo>
                  <a:lnTo>
                    <a:pt x="497961" y="213977"/>
                  </a:lnTo>
                  <a:cubicBezTo>
                    <a:pt x="498545" y="212899"/>
                    <a:pt x="499093" y="211877"/>
                    <a:pt x="499587" y="210781"/>
                  </a:cubicBezTo>
                  <a:cubicBezTo>
                    <a:pt x="500299" y="209265"/>
                    <a:pt x="500828" y="207658"/>
                    <a:pt x="501285" y="205722"/>
                  </a:cubicBezTo>
                  <a:cubicBezTo>
                    <a:pt x="501486" y="205302"/>
                    <a:pt x="501578" y="204845"/>
                    <a:pt x="501578" y="204425"/>
                  </a:cubicBezTo>
                  <a:cubicBezTo>
                    <a:pt x="501760" y="202800"/>
                    <a:pt x="500756" y="201357"/>
                    <a:pt x="499185" y="201010"/>
                  </a:cubicBezTo>
                  <a:cubicBezTo>
                    <a:pt x="499002" y="200955"/>
                    <a:pt x="498765" y="200882"/>
                    <a:pt x="498509" y="200882"/>
                  </a:cubicBezTo>
                  <a:cubicBezTo>
                    <a:pt x="497523" y="200882"/>
                    <a:pt x="496500" y="201393"/>
                    <a:pt x="495934" y="202179"/>
                  </a:cubicBezTo>
                  <a:cubicBezTo>
                    <a:pt x="493925" y="203037"/>
                    <a:pt x="491624" y="203822"/>
                    <a:pt x="488720" y="204644"/>
                  </a:cubicBezTo>
                  <a:cubicBezTo>
                    <a:pt x="484282" y="205795"/>
                    <a:pt x="478857" y="207037"/>
                    <a:pt x="472611" y="208333"/>
                  </a:cubicBezTo>
                  <a:lnTo>
                    <a:pt x="471296" y="208644"/>
                  </a:lnTo>
                  <a:lnTo>
                    <a:pt x="470000" y="208954"/>
                  </a:lnTo>
                  <a:lnTo>
                    <a:pt x="468849" y="209247"/>
                  </a:lnTo>
                  <a:lnTo>
                    <a:pt x="466091" y="209922"/>
                  </a:lnTo>
                  <a:lnTo>
                    <a:pt x="463680" y="210507"/>
                  </a:lnTo>
                  <a:lnTo>
                    <a:pt x="462000" y="210909"/>
                  </a:lnTo>
                  <a:cubicBezTo>
                    <a:pt x="461105" y="211164"/>
                    <a:pt x="460192" y="211402"/>
                    <a:pt x="459242" y="211639"/>
                  </a:cubicBezTo>
                  <a:cubicBezTo>
                    <a:pt x="457397" y="212059"/>
                    <a:pt x="455845" y="212443"/>
                    <a:pt x="454329" y="212881"/>
                  </a:cubicBezTo>
                  <a:cubicBezTo>
                    <a:pt x="451571" y="213648"/>
                    <a:pt x="448850" y="214470"/>
                    <a:pt x="446147" y="215438"/>
                  </a:cubicBezTo>
                  <a:lnTo>
                    <a:pt x="444229" y="216095"/>
                  </a:lnTo>
                  <a:cubicBezTo>
                    <a:pt x="441837" y="216936"/>
                    <a:pt x="439901" y="217630"/>
                    <a:pt x="437983" y="218397"/>
                  </a:cubicBezTo>
                  <a:cubicBezTo>
                    <a:pt x="436486" y="218999"/>
                    <a:pt x="435007" y="219694"/>
                    <a:pt x="433564" y="220388"/>
                  </a:cubicBezTo>
                  <a:cubicBezTo>
                    <a:pt x="432523" y="220899"/>
                    <a:pt x="431518" y="221374"/>
                    <a:pt x="430477" y="221830"/>
                  </a:cubicBezTo>
                  <a:lnTo>
                    <a:pt x="427665" y="223036"/>
                  </a:lnTo>
                  <a:cubicBezTo>
                    <a:pt x="426057" y="223711"/>
                    <a:pt x="424450" y="224387"/>
                    <a:pt x="422861" y="225136"/>
                  </a:cubicBezTo>
                  <a:lnTo>
                    <a:pt x="421473" y="225775"/>
                  </a:lnTo>
                  <a:lnTo>
                    <a:pt x="420925" y="226031"/>
                  </a:lnTo>
                  <a:lnTo>
                    <a:pt x="418697" y="227072"/>
                  </a:lnTo>
                  <a:lnTo>
                    <a:pt x="417620" y="227528"/>
                  </a:lnTo>
                  <a:cubicBezTo>
                    <a:pt x="416578" y="227985"/>
                    <a:pt x="415556" y="228442"/>
                    <a:pt x="414533" y="228935"/>
                  </a:cubicBezTo>
                  <a:cubicBezTo>
                    <a:pt x="411666" y="230250"/>
                    <a:pt x="408944" y="231857"/>
                    <a:pt x="406059" y="233556"/>
                  </a:cubicBezTo>
                  <a:cubicBezTo>
                    <a:pt x="404451" y="234469"/>
                    <a:pt x="402734" y="235327"/>
                    <a:pt x="401000" y="236204"/>
                  </a:cubicBezTo>
                  <a:lnTo>
                    <a:pt x="400068" y="236679"/>
                  </a:lnTo>
                  <a:lnTo>
                    <a:pt x="399520" y="236971"/>
                  </a:lnTo>
                  <a:cubicBezTo>
                    <a:pt x="398004" y="237738"/>
                    <a:pt x="396507" y="238487"/>
                    <a:pt x="395027" y="239272"/>
                  </a:cubicBezTo>
                  <a:cubicBezTo>
                    <a:pt x="393000" y="240350"/>
                    <a:pt x="391009" y="241537"/>
                    <a:pt x="389055" y="242706"/>
                  </a:cubicBezTo>
                  <a:lnTo>
                    <a:pt x="388178" y="243235"/>
                  </a:lnTo>
                  <a:lnTo>
                    <a:pt x="387302" y="243765"/>
                  </a:lnTo>
                  <a:lnTo>
                    <a:pt x="387831" y="243144"/>
                  </a:lnTo>
                  <a:cubicBezTo>
                    <a:pt x="388507" y="241756"/>
                    <a:pt x="389092" y="240350"/>
                    <a:pt x="389676" y="238943"/>
                  </a:cubicBezTo>
                  <a:cubicBezTo>
                    <a:pt x="390498" y="236971"/>
                    <a:pt x="391192" y="234980"/>
                    <a:pt x="391849" y="232971"/>
                  </a:cubicBezTo>
                  <a:lnTo>
                    <a:pt x="392087" y="232277"/>
                  </a:lnTo>
                  <a:lnTo>
                    <a:pt x="392744" y="230286"/>
                  </a:lnTo>
                  <a:cubicBezTo>
                    <a:pt x="394790" y="224387"/>
                    <a:pt x="396726" y="218579"/>
                    <a:pt x="398077" y="212479"/>
                  </a:cubicBezTo>
                  <a:cubicBezTo>
                    <a:pt x="399246" y="206982"/>
                    <a:pt x="400251" y="201357"/>
                    <a:pt x="401237" y="194764"/>
                  </a:cubicBezTo>
                  <a:cubicBezTo>
                    <a:pt x="401621" y="191841"/>
                    <a:pt x="402059" y="188883"/>
                    <a:pt x="402497" y="185960"/>
                  </a:cubicBezTo>
                  <a:cubicBezTo>
                    <a:pt x="402680" y="184773"/>
                    <a:pt x="402881" y="183605"/>
                    <a:pt x="403100" y="182490"/>
                  </a:cubicBezTo>
                  <a:cubicBezTo>
                    <a:pt x="403447" y="180518"/>
                    <a:pt x="403702" y="179039"/>
                    <a:pt x="403922" y="177504"/>
                  </a:cubicBezTo>
                  <a:cubicBezTo>
                    <a:pt x="404123" y="176153"/>
                    <a:pt x="404269" y="174765"/>
                    <a:pt x="404305" y="173359"/>
                  </a:cubicBezTo>
                  <a:cubicBezTo>
                    <a:pt x="404342" y="172847"/>
                    <a:pt x="404250" y="172281"/>
                    <a:pt x="404049" y="171824"/>
                  </a:cubicBezTo>
                  <a:cubicBezTo>
                    <a:pt x="403739" y="171039"/>
                    <a:pt x="403136" y="170436"/>
                    <a:pt x="402369" y="170144"/>
                  </a:cubicBezTo>
                  <a:lnTo>
                    <a:pt x="402333" y="169541"/>
                  </a:lnTo>
                  <a:lnTo>
                    <a:pt x="402461" y="168902"/>
                  </a:lnTo>
                  <a:lnTo>
                    <a:pt x="403027" y="164866"/>
                  </a:lnTo>
                  <a:lnTo>
                    <a:pt x="403629" y="160812"/>
                  </a:lnTo>
                  <a:lnTo>
                    <a:pt x="404342" y="156246"/>
                  </a:lnTo>
                  <a:cubicBezTo>
                    <a:pt x="404963" y="152392"/>
                    <a:pt x="405565" y="148538"/>
                    <a:pt x="406040" y="144648"/>
                  </a:cubicBezTo>
                  <a:lnTo>
                    <a:pt x="406332" y="142420"/>
                  </a:lnTo>
                  <a:cubicBezTo>
                    <a:pt x="406588" y="140429"/>
                    <a:pt x="406826" y="138457"/>
                    <a:pt x="406953" y="136466"/>
                  </a:cubicBezTo>
                  <a:cubicBezTo>
                    <a:pt x="406990" y="135662"/>
                    <a:pt x="406990" y="134840"/>
                    <a:pt x="406990" y="134055"/>
                  </a:cubicBezTo>
                  <a:lnTo>
                    <a:pt x="406990" y="132667"/>
                  </a:lnTo>
                  <a:cubicBezTo>
                    <a:pt x="407045" y="131279"/>
                    <a:pt x="407118" y="129873"/>
                    <a:pt x="407209" y="128503"/>
                  </a:cubicBezTo>
                  <a:lnTo>
                    <a:pt x="407337" y="126658"/>
                  </a:lnTo>
                  <a:cubicBezTo>
                    <a:pt x="407483" y="124814"/>
                    <a:pt x="407611" y="122951"/>
                    <a:pt x="407739" y="121106"/>
                  </a:cubicBezTo>
                  <a:cubicBezTo>
                    <a:pt x="407848" y="118257"/>
                    <a:pt x="407958" y="115353"/>
                    <a:pt x="407775" y="112650"/>
                  </a:cubicBezTo>
                  <a:cubicBezTo>
                    <a:pt x="407447" y="109016"/>
                    <a:pt x="407136" y="106002"/>
                    <a:pt x="406187" y="102952"/>
                  </a:cubicBezTo>
                  <a:cubicBezTo>
                    <a:pt x="406953" y="102222"/>
                    <a:pt x="407282" y="101473"/>
                    <a:pt x="407191" y="100541"/>
                  </a:cubicBezTo>
                  <a:cubicBezTo>
                    <a:pt x="407081" y="99647"/>
                    <a:pt x="406680" y="98861"/>
                    <a:pt x="406022" y="98313"/>
                  </a:cubicBezTo>
                  <a:cubicBezTo>
                    <a:pt x="405419" y="97875"/>
                    <a:pt x="404744" y="97637"/>
                    <a:pt x="404123" y="97637"/>
                  </a:cubicBezTo>
                  <a:cubicBezTo>
                    <a:pt x="403228" y="97637"/>
                    <a:pt x="402296" y="98076"/>
                    <a:pt x="401621" y="98825"/>
                  </a:cubicBezTo>
                  <a:lnTo>
                    <a:pt x="401182" y="99318"/>
                  </a:lnTo>
                  <a:cubicBezTo>
                    <a:pt x="399813" y="100596"/>
                    <a:pt x="398406" y="101838"/>
                    <a:pt x="397018" y="103062"/>
                  </a:cubicBezTo>
                  <a:lnTo>
                    <a:pt x="395703" y="104212"/>
                  </a:lnTo>
                  <a:cubicBezTo>
                    <a:pt x="393694" y="105966"/>
                    <a:pt x="391703" y="107737"/>
                    <a:pt x="389749" y="109509"/>
                  </a:cubicBezTo>
                  <a:cubicBezTo>
                    <a:pt x="387831" y="111244"/>
                    <a:pt x="385859" y="112869"/>
                    <a:pt x="383886" y="114513"/>
                  </a:cubicBezTo>
                  <a:lnTo>
                    <a:pt x="383156" y="115098"/>
                  </a:lnTo>
                  <a:lnTo>
                    <a:pt x="381750" y="116285"/>
                  </a:lnTo>
                  <a:lnTo>
                    <a:pt x="380745" y="117088"/>
                  </a:lnTo>
                  <a:cubicBezTo>
                    <a:pt x="379503" y="118129"/>
                    <a:pt x="378243" y="119134"/>
                    <a:pt x="376946" y="120138"/>
                  </a:cubicBezTo>
                  <a:cubicBezTo>
                    <a:pt x="375796" y="121052"/>
                    <a:pt x="374663" y="122001"/>
                    <a:pt x="373567" y="122933"/>
                  </a:cubicBezTo>
                  <a:lnTo>
                    <a:pt x="372801" y="123572"/>
                  </a:lnTo>
                  <a:cubicBezTo>
                    <a:pt x="371997" y="124248"/>
                    <a:pt x="371303" y="124850"/>
                    <a:pt x="370572" y="125435"/>
                  </a:cubicBezTo>
                  <a:cubicBezTo>
                    <a:pt x="369531" y="126293"/>
                    <a:pt x="368472" y="127133"/>
                    <a:pt x="367395" y="127955"/>
                  </a:cubicBezTo>
                  <a:cubicBezTo>
                    <a:pt x="366207" y="128886"/>
                    <a:pt x="365038" y="129818"/>
                    <a:pt x="363888" y="130768"/>
                  </a:cubicBezTo>
                  <a:lnTo>
                    <a:pt x="361623" y="132667"/>
                  </a:lnTo>
                  <a:lnTo>
                    <a:pt x="357112" y="136448"/>
                  </a:lnTo>
                  <a:cubicBezTo>
                    <a:pt x="355194" y="138055"/>
                    <a:pt x="353386" y="139717"/>
                    <a:pt x="351560" y="141397"/>
                  </a:cubicBezTo>
                  <a:lnTo>
                    <a:pt x="350957" y="141945"/>
                  </a:lnTo>
                  <a:lnTo>
                    <a:pt x="348930" y="143845"/>
                  </a:lnTo>
                  <a:cubicBezTo>
                    <a:pt x="347597" y="145105"/>
                    <a:pt x="346263" y="146383"/>
                    <a:pt x="344857" y="147570"/>
                  </a:cubicBezTo>
                  <a:cubicBezTo>
                    <a:pt x="343268" y="148958"/>
                    <a:pt x="341624" y="150292"/>
                    <a:pt x="339999" y="151607"/>
                  </a:cubicBezTo>
                  <a:lnTo>
                    <a:pt x="338593" y="152721"/>
                  </a:lnTo>
                  <a:cubicBezTo>
                    <a:pt x="337132" y="153908"/>
                    <a:pt x="335725" y="155168"/>
                    <a:pt x="334319" y="156446"/>
                  </a:cubicBezTo>
                  <a:lnTo>
                    <a:pt x="332365" y="158163"/>
                  </a:lnTo>
                  <a:cubicBezTo>
                    <a:pt x="330630" y="159697"/>
                    <a:pt x="328931" y="161250"/>
                    <a:pt x="327251" y="162820"/>
                  </a:cubicBezTo>
                  <a:lnTo>
                    <a:pt x="326265" y="163715"/>
                  </a:lnTo>
                  <a:cubicBezTo>
                    <a:pt x="325479" y="164409"/>
                    <a:pt x="324730" y="165122"/>
                    <a:pt x="324000" y="165834"/>
                  </a:cubicBezTo>
                  <a:cubicBezTo>
                    <a:pt x="322849" y="166985"/>
                    <a:pt x="321681" y="168117"/>
                    <a:pt x="320438" y="169158"/>
                  </a:cubicBezTo>
                  <a:cubicBezTo>
                    <a:pt x="318393" y="170875"/>
                    <a:pt x="316293" y="172518"/>
                    <a:pt x="314137" y="174089"/>
                  </a:cubicBezTo>
                  <a:lnTo>
                    <a:pt x="310832" y="176555"/>
                  </a:lnTo>
                  <a:cubicBezTo>
                    <a:pt x="310193" y="177030"/>
                    <a:pt x="309590" y="177541"/>
                    <a:pt x="308951" y="178071"/>
                  </a:cubicBezTo>
                  <a:lnTo>
                    <a:pt x="308458" y="178454"/>
                  </a:lnTo>
                  <a:lnTo>
                    <a:pt x="307417" y="179313"/>
                  </a:lnTo>
                  <a:cubicBezTo>
                    <a:pt x="306595" y="179988"/>
                    <a:pt x="305809" y="180682"/>
                    <a:pt x="305042" y="181394"/>
                  </a:cubicBezTo>
                  <a:lnTo>
                    <a:pt x="305846" y="179185"/>
                  </a:lnTo>
                  <a:lnTo>
                    <a:pt x="306412" y="176792"/>
                  </a:lnTo>
                  <a:cubicBezTo>
                    <a:pt x="307106" y="173669"/>
                    <a:pt x="307690" y="170911"/>
                    <a:pt x="308220" y="168099"/>
                  </a:cubicBezTo>
                  <a:cubicBezTo>
                    <a:pt x="308732" y="165268"/>
                    <a:pt x="309152" y="162364"/>
                    <a:pt x="309517" y="159515"/>
                  </a:cubicBezTo>
                  <a:lnTo>
                    <a:pt x="309809" y="156867"/>
                  </a:lnTo>
                  <a:cubicBezTo>
                    <a:pt x="310028" y="155113"/>
                    <a:pt x="310248" y="153342"/>
                    <a:pt x="310485" y="151588"/>
                  </a:cubicBezTo>
                  <a:cubicBezTo>
                    <a:pt x="310868" y="148721"/>
                    <a:pt x="311270" y="145890"/>
                    <a:pt x="311562" y="143059"/>
                  </a:cubicBezTo>
                  <a:cubicBezTo>
                    <a:pt x="311909" y="139516"/>
                    <a:pt x="312092" y="135936"/>
                    <a:pt x="312275" y="132357"/>
                  </a:cubicBezTo>
                  <a:lnTo>
                    <a:pt x="312348" y="131188"/>
                  </a:lnTo>
                  <a:lnTo>
                    <a:pt x="312604" y="126202"/>
                  </a:lnTo>
                  <a:lnTo>
                    <a:pt x="312749" y="124101"/>
                  </a:lnTo>
                  <a:lnTo>
                    <a:pt x="312823" y="122677"/>
                  </a:lnTo>
                  <a:cubicBezTo>
                    <a:pt x="312896" y="121727"/>
                    <a:pt x="312969" y="120778"/>
                    <a:pt x="313024" y="119809"/>
                  </a:cubicBezTo>
                  <a:cubicBezTo>
                    <a:pt x="313133" y="117435"/>
                    <a:pt x="313151" y="115006"/>
                    <a:pt x="313133" y="112614"/>
                  </a:cubicBezTo>
                  <a:lnTo>
                    <a:pt x="313133" y="108523"/>
                  </a:lnTo>
                  <a:lnTo>
                    <a:pt x="313151" y="104413"/>
                  </a:lnTo>
                  <a:cubicBezTo>
                    <a:pt x="313188" y="101400"/>
                    <a:pt x="312969" y="98386"/>
                    <a:pt x="312768" y="95354"/>
                  </a:cubicBezTo>
                  <a:lnTo>
                    <a:pt x="312530" y="92944"/>
                  </a:lnTo>
                  <a:lnTo>
                    <a:pt x="312421" y="91647"/>
                  </a:lnTo>
                  <a:lnTo>
                    <a:pt x="312275" y="89583"/>
                  </a:lnTo>
                  <a:lnTo>
                    <a:pt x="312147" y="87538"/>
                  </a:lnTo>
                  <a:cubicBezTo>
                    <a:pt x="312074" y="86533"/>
                    <a:pt x="311964" y="85565"/>
                    <a:pt x="311873" y="84597"/>
                  </a:cubicBezTo>
                  <a:lnTo>
                    <a:pt x="311727" y="83045"/>
                  </a:lnTo>
                  <a:cubicBezTo>
                    <a:pt x="311581" y="81748"/>
                    <a:pt x="311471" y="80616"/>
                    <a:pt x="311380" y="79483"/>
                  </a:cubicBezTo>
                  <a:cubicBezTo>
                    <a:pt x="311033" y="75776"/>
                    <a:pt x="310594" y="72087"/>
                    <a:pt x="310138" y="68397"/>
                  </a:cubicBezTo>
                  <a:lnTo>
                    <a:pt x="309517" y="62936"/>
                  </a:lnTo>
                  <a:cubicBezTo>
                    <a:pt x="309225" y="60325"/>
                    <a:pt x="308896" y="57677"/>
                    <a:pt x="308549" y="55065"/>
                  </a:cubicBezTo>
                  <a:cubicBezTo>
                    <a:pt x="308293" y="53385"/>
                    <a:pt x="308019" y="51741"/>
                    <a:pt x="307709" y="50079"/>
                  </a:cubicBezTo>
                  <a:lnTo>
                    <a:pt x="307398" y="48198"/>
                  </a:lnTo>
                  <a:lnTo>
                    <a:pt x="307197" y="47084"/>
                  </a:lnTo>
                  <a:cubicBezTo>
                    <a:pt x="306942" y="45714"/>
                    <a:pt x="306795" y="44874"/>
                    <a:pt x="306595" y="44015"/>
                  </a:cubicBezTo>
                  <a:lnTo>
                    <a:pt x="306120" y="42116"/>
                  </a:lnTo>
                  <a:lnTo>
                    <a:pt x="305663" y="40180"/>
                  </a:lnTo>
                  <a:cubicBezTo>
                    <a:pt x="304914" y="36783"/>
                    <a:pt x="303983" y="33313"/>
                    <a:pt x="302851" y="29843"/>
                  </a:cubicBezTo>
                  <a:cubicBezTo>
                    <a:pt x="302394" y="28400"/>
                    <a:pt x="301937" y="26939"/>
                    <a:pt x="301499" y="25478"/>
                  </a:cubicBezTo>
                  <a:cubicBezTo>
                    <a:pt x="301116" y="24163"/>
                    <a:pt x="300732" y="22994"/>
                    <a:pt x="300276" y="21880"/>
                  </a:cubicBezTo>
                  <a:cubicBezTo>
                    <a:pt x="300203" y="21661"/>
                    <a:pt x="300093" y="21460"/>
                    <a:pt x="299983" y="21241"/>
                  </a:cubicBezTo>
                  <a:cubicBezTo>
                    <a:pt x="299381" y="20145"/>
                    <a:pt x="299070" y="19798"/>
                    <a:pt x="298705" y="19433"/>
                  </a:cubicBezTo>
                  <a:cubicBezTo>
                    <a:pt x="297737" y="18556"/>
                    <a:pt x="296623" y="18446"/>
                    <a:pt x="296185" y="18446"/>
                  </a:cubicBezTo>
                  <a:cubicBezTo>
                    <a:pt x="295125" y="18519"/>
                    <a:pt x="294249" y="18958"/>
                    <a:pt x="293591" y="19743"/>
                  </a:cubicBezTo>
                  <a:cubicBezTo>
                    <a:pt x="293354" y="20035"/>
                    <a:pt x="293171" y="20346"/>
                    <a:pt x="292970" y="20674"/>
                  </a:cubicBezTo>
                  <a:lnTo>
                    <a:pt x="292258" y="21935"/>
                  </a:lnTo>
                  <a:lnTo>
                    <a:pt x="291966" y="22483"/>
                  </a:lnTo>
                  <a:cubicBezTo>
                    <a:pt x="291308" y="23578"/>
                    <a:pt x="290486" y="24583"/>
                    <a:pt x="289701" y="25569"/>
                  </a:cubicBezTo>
                  <a:cubicBezTo>
                    <a:pt x="288879" y="26592"/>
                    <a:pt x="288221" y="27523"/>
                    <a:pt x="287582" y="28455"/>
                  </a:cubicBezTo>
                  <a:lnTo>
                    <a:pt x="287199" y="28984"/>
                  </a:lnTo>
                  <a:cubicBezTo>
                    <a:pt x="286103" y="30573"/>
                    <a:pt x="285153" y="31742"/>
                    <a:pt x="284130" y="32838"/>
                  </a:cubicBezTo>
                  <a:cubicBezTo>
                    <a:pt x="282669" y="34482"/>
                    <a:pt x="281172" y="36052"/>
                    <a:pt x="279619" y="37587"/>
                  </a:cubicBezTo>
                  <a:lnTo>
                    <a:pt x="276752" y="40344"/>
                  </a:lnTo>
                  <a:lnTo>
                    <a:pt x="275127" y="41879"/>
                  </a:lnTo>
                  <a:lnTo>
                    <a:pt x="274049" y="42901"/>
                  </a:lnTo>
                  <a:lnTo>
                    <a:pt x="269775" y="47011"/>
                  </a:lnTo>
                  <a:cubicBezTo>
                    <a:pt x="267529" y="49239"/>
                    <a:pt x="265447" y="51650"/>
                    <a:pt x="263401" y="54024"/>
                  </a:cubicBezTo>
                  <a:lnTo>
                    <a:pt x="260735" y="57056"/>
                  </a:lnTo>
                  <a:lnTo>
                    <a:pt x="259146" y="58845"/>
                  </a:lnTo>
                  <a:cubicBezTo>
                    <a:pt x="256607" y="61695"/>
                    <a:pt x="253977" y="64653"/>
                    <a:pt x="251603" y="67685"/>
                  </a:cubicBezTo>
                  <a:cubicBezTo>
                    <a:pt x="250580" y="69018"/>
                    <a:pt x="249503" y="70333"/>
                    <a:pt x="248443" y="71648"/>
                  </a:cubicBezTo>
                  <a:lnTo>
                    <a:pt x="247311" y="73036"/>
                  </a:lnTo>
                  <a:cubicBezTo>
                    <a:pt x="246672" y="73803"/>
                    <a:pt x="246051" y="74589"/>
                    <a:pt x="245430" y="75411"/>
                  </a:cubicBezTo>
                  <a:cubicBezTo>
                    <a:pt x="244918" y="73383"/>
                    <a:pt x="244152" y="71575"/>
                    <a:pt x="243402" y="69822"/>
                  </a:cubicBezTo>
                  <a:lnTo>
                    <a:pt x="242946" y="68799"/>
                  </a:lnTo>
                  <a:lnTo>
                    <a:pt x="242690" y="68251"/>
                  </a:lnTo>
                  <a:lnTo>
                    <a:pt x="241448" y="65475"/>
                  </a:lnTo>
                  <a:lnTo>
                    <a:pt x="241138" y="64763"/>
                  </a:lnTo>
                  <a:cubicBezTo>
                    <a:pt x="240553" y="63503"/>
                    <a:pt x="239987" y="62242"/>
                    <a:pt x="239421" y="60946"/>
                  </a:cubicBezTo>
                  <a:cubicBezTo>
                    <a:pt x="238416" y="58571"/>
                    <a:pt x="237339" y="56234"/>
                    <a:pt x="236152" y="53914"/>
                  </a:cubicBezTo>
                  <a:cubicBezTo>
                    <a:pt x="235020" y="51796"/>
                    <a:pt x="233905" y="49659"/>
                    <a:pt x="232828" y="47485"/>
                  </a:cubicBezTo>
                  <a:cubicBezTo>
                    <a:pt x="232097" y="46024"/>
                    <a:pt x="231458" y="44509"/>
                    <a:pt x="230819" y="43029"/>
                  </a:cubicBezTo>
                  <a:lnTo>
                    <a:pt x="229869" y="40874"/>
                  </a:lnTo>
                  <a:cubicBezTo>
                    <a:pt x="228773" y="38390"/>
                    <a:pt x="227568" y="36071"/>
                    <a:pt x="226216" y="33751"/>
                  </a:cubicBezTo>
                  <a:lnTo>
                    <a:pt x="224810" y="31103"/>
                  </a:lnTo>
                  <a:lnTo>
                    <a:pt x="224390" y="30281"/>
                  </a:lnTo>
                  <a:lnTo>
                    <a:pt x="223915" y="29441"/>
                  </a:lnTo>
                  <a:cubicBezTo>
                    <a:pt x="223075" y="27889"/>
                    <a:pt x="222199" y="26318"/>
                    <a:pt x="221285" y="24820"/>
                  </a:cubicBezTo>
                  <a:cubicBezTo>
                    <a:pt x="220536" y="23542"/>
                    <a:pt x="219660" y="22318"/>
                    <a:pt x="218783" y="21095"/>
                  </a:cubicBezTo>
                  <a:lnTo>
                    <a:pt x="217285" y="19031"/>
                  </a:lnTo>
                  <a:lnTo>
                    <a:pt x="215623" y="16693"/>
                  </a:lnTo>
                  <a:cubicBezTo>
                    <a:pt x="214911" y="15707"/>
                    <a:pt x="214126" y="14775"/>
                    <a:pt x="213341" y="13862"/>
                  </a:cubicBezTo>
                  <a:lnTo>
                    <a:pt x="212555" y="12912"/>
                  </a:lnTo>
                  <a:lnTo>
                    <a:pt x="210345" y="10246"/>
                  </a:lnTo>
                  <a:lnTo>
                    <a:pt x="209231" y="8913"/>
                  </a:lnTo>
                  <a:cubicBezTo>
                    <a:pt x="207259" y="6538"/>
                    <a:pt x="205158" y="4274"/>
                    <a:pt x="203058" y="2009"/>
                  </a:cubicBezTo>
                  <a:cubicBezTo>
                    <a:pt x="202784" y="1260"/>
                    <a:pt x="202145" y="584"/>
                    <a:pt x="201359" y="256"/>
                  </a:cubicBezTo>
                  <a:cubicBezTo>
                    <a:pt x="200939" y="73"/>
                    <a:pt x="200556" y="0"/>
                    <a:pt x="200209" y="0"/>
                  </a:cubicBezTo>
                </a:path>
              </a:pathLst>
            </a:custGeom>
            <a:solidFill>
              <a:srgbClr val="73C13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DAF8E5BA-64DA-478E-170C-5FE539854288}"/>
                </a:ext>
              </a:extLst>
            </p:cNvPr>
            <p:cNvSpPr/>
            <p:nvPr/>
          </p:nvSpPr>
          <p:spPr>
            <a:xfrm>
              <a:off x="8165220" y="3149767"/>
              <a:ext cx="282018" cy="159752"/>
            </a:xfrm>
            <a:custGeom>
              <a:avLst/>
              <a:gdLst>
                <a:gd name="connsiteX0" fmla="*/ 47299 w 282018"/>
                <a:gd name="connsiteY0" fmla="*/ 0 h 159752"/>
                <a:gd name="connsiteX1" fmla="*/ 39646 w 282018"/>
                <a:gd name="connsiteY1" fmla="*/ 347 h 159752"/>
                <a:gd name="connsiteX2" fmla="*/ 34550 w 282018"/>
                <a:gd name="connsiteY2" fmla="*/ 822 h 159752"/>
                <a:gd name="connsiteX3" fmla="*/ 31994 w 282018"/>
                <a:gd name="connsiteY3" fmla="*/ 1096 h 159752"/>
                <a:gd name="connsiteX4" fmla="*/ 24341 w 282018"/>
                <a:gd name="connsiteY4" fmla="*/ 1991 h 159752"/>
                <a:gd name="connsiteX5" fmla="*/ 16798 w 282018"/>
                <a:gd name="connsiteY5" fmla="*/ 3525 h 159752"/>
                <a:gd name="connsiteX6" fmla="*/ 12963 w 282018"/>
                <a:gd name="connsiteY6" fmla="*/ 4767 h 159752"/>
                <a:gd name="connsiteX7" fmla="*/ 10552 w 282018"/>
                <a:gd name="connsiteY7" fmla="*/ 5845 h 159752"/>
                <a:gd name="connsiteX8" fmla="*/ 9438 w 282018"/>
                <a:gd name="connsiteY8" fmla="*/ 6465 h 159752"/>
                <a:gd name="connsiteX9" fmla="*/ 8050 w 282018"/>
                <a:gd name="connsiteY9" fmla="*/ 6703 h 159752"/>
                <a:gd name="connsiteX10" fmla="*/ 7301 w 282018"/>
                <a:gd name="connsiteY10" fmla="*/ 6812 h 159752"/>
                <a:gd name="connsiteX11" fmla="*/ 5365 w 282018"/>
                <a:gd name="connsiteY11" fmla="*/ 7178 h 159752"/>
                <a:gd name="connsiteX12" fmla="*/ 3612 w 282018"/>
                <a:gd name="connsiteY12" fmla="*/ 8036 h 159752"/>
                <a:gd name="connsiteX13" fmla="*/ 3228 w 282018"/>
                <a:gd name="connsiteY13" fmla="*/ 9862 h 159752"/>
                <a:gd name="connsiteX14" fmla="*/ 2717 w 282018"/>
                <a:gd name="connsiteY14" fmla="*/ 10392 h 159752"/>
                <a:gd name="connsiteX15" fmla="*/ 2151 w 282018"/>
                <a:gd name="connsiteY15" fmla="*/ 10428 h 159752"/>
                <a:gd name="connsiteX16" fmla="*/ 1657 w 282018"/>
                <a:gd name="connsiteY16" fmla="*/ 10428 h 159752"/>
                <a:gd name="connsiteX17" fmla="*/ 270 w 282018"/>
                <a:gd name="connsiteY17" fmla="*/ 11141 h 159752"/>
                <a:gd name="connsiteX18" fmla="*/ 142 w 282018"/>
                <a:gd name="connsiteY18" fmla="*/ 12639 h 159752"/>
                <a:gd name="connsiteX19" fmla="*/ 1640 w 282018"/>
                <a:gd name="connsiteY19" fmla="*/ 13917 h 159752"/>
                <a:gd name="connsiteX20" fmla="*/ 4251 w 282018"/>
                <a:gd name="connsiteY20" fmla="*/ 15159 h 159752"/>
                <a:gd name="connsiteX21" fmla="*/ 9694 w 282018"/>
                <a:gd name="connsiteY21" fmla="*/ 17752 h 159752"/>
                <a:gd name="connsiteX22" fmla="*/ 16232 w 282018"/>
                <a:gd name="connsiteY22" fmla="*/ 20912 h 159752"/>
                <a:gd name="connsiteX23" fmla="*/ 20834 w 282018"/>
                <a:gd name="connsiteY23" fmla="*/ 23012 h 159752"/>
                <a:gd name="connsiteX24" fmla="*/ 23428 w 282018"/>
                <a:gd name="connsiteY24" fmla="*/ 24144 h 159752"/>
                <a:gd name="connsiteX25" fmla="*/ 26405 w 282018"/>
                <a:gd name="connsiteY25" fmla="*/ 25569 h 159752"/>
                <a:gd name="connsiteX26" fmla="*/ 30058 w 282018"/>
                <a:gd name="connsiteY26" fmla="*/ 27286 h 159752"/>
                <a:gd name="connsiteX27" fmla="*/ 35464 w 282018"/>
                <a:gd name="connsiteY27" fmla="*/ 29843 h 159752"/>
                <a:gd name="connsiteX28" fmla="*/ 45746 w 282018"/>
                <a:gd name="connsiteY28" fmla="*/ 36144 h 159752"/>
                <a:gd name="connsiteX29" fmla="*/ 51134 w 282018"/>
                <a:gd name="connsiteY29" fmla="*/ 39705 h 159752"/>
                <a:gd name="connsiteX30" fmla="*/ 55389 w 282018"/>
                <a:gd name="connsiteY30" fmla="*/ 42408 h 159752"/>
                <a:gd name="connsiteX31" fmla="*/ 58038 w 282018"/>
                <a:gd name="connsiteY31" fmla="*/ 44070 h 159752"/>
                <a:gd name="connsiteX32" fmla="*/ 65033 w 282018"/>
                <a:gd name="connsiteY32" fmla="*/ 48307 h 159752"/>
                <a:gd name="connsiteX33" fmla="*/ 69251 w 282018"/>
                <a:gd name="connsiteY33" fmla="*/ 50810 h 159752"/>
                <a:gd name="connsiteX34" fmla="*/ 77561 w 282018"/>
                <a:gd name="connsiteY34" fmla="*/ 56070 h 159752"/>
                <a:gd name="connsiteX35" fmla="*/ 80539 w 282018"/>
                <a:gd name="connsiteY35" fmla="*/ 57969 h 159752"/>
                <a:gd name="connsiteX36" fmla="*/ 91862 w 282018"/>
                <a:gd name="connsiteY36" fmla="*/ 64763 h 159752"/>
                <a:gd name="connsiteX37" fmla="*/ 95223 w 282018"/>
                <a:gd name="connsiteY37" fmla="*/ 66827 h 159752"/>
                <a:gd name="connsiteX38" fmla="*/ 97633 w 282018"/>
                <a:gd name="connsiteY38" fmla="*/ 68324 h 159752"/>
                <a:gd name="connsiteX39" fmla="*/ 101870 w 282018"/>
                <a:gd name="connsiteY39" fmla="*/ 70772 h 159752"/>
                <a:gd name="connsiteX40" fmla="*/ 103624 w 282018"/>
                <a:gd name="connsiteY40" fmla="*/ 71740 h 159752"/>
                <a:gd name="connsiteX41" fmla="*/ 107295 w 282018"/>
                <a:gd name="connsiteY41" fmla="*/ 73968 h 159752"/>
                <a:gd name="connsiteX42" fmla="*/ 109267 w 282018"/>
                <a:gd name="connsiteY42" fmla="*/ 75192 h 159752"/>
                <a:gd name="connsiteX43" fmla="*/ 115185 w 282018"/>
                <a:gd name="connsiteY43" fmla="*/ 79045 h 159752"/>
                <a:gd name="connsiteX44" fmla="*/ 117321 w 282018"/>
                <a:gd name="connsiteY44" fmla="*/ 80579 h 159752"/>
                <a:gd name="connsiteX45" fmla="*/ 121613 w 282018"/>
                <a:gd name="connsiteY45" fmla="*/ 83593 h 159752"/>
                <a:gd name="connsiteX46" fmla="*/ 127403 w 282018"/>
                <a:gd name="connsiteY46" fmla="*/ 87611 h 159752"/>
                <a:gd name="connsiteX47" fmla="*/ 132772 w 282018"/>
                <a:gd name="connsiteY47" fmla="*/ 91519 h 159752"/>
                <a:gd name="connsiteX48" fmla="*/ 134928 w 282018"/>
                <a:gd name="connsiteY48" fmla="*/ 93145 h 159752"/>
                <a:gd name="connsiteX49" fmla="*/ 138106 w 282018"/>
                <a:gd name="connsiteY49" fmla="*/ 95464 h 159752"/>
                <a:gd name="connsiteX50" fmla="*/ 142197 w 282018"/>
                <a:gd name="connsiteY50" fmla="*/ 98514 h 159752"/>
                <a:gd name="connsiteX51" fmla="*/ 143493 w 282018"/>
                <a:gd name="connsiteY51" fmla="*/ 99500 h 159752"/>
                <a:gd name="connsiteX52" fmla="*/ 149520 w 282018"/>
                <a:gd name="connsiteY52" fmla="*/ 104085 h 159752"/>
                <a:gd name="connsiteX53" fmla="*/ 153557 w 282018"/>
                <a:gd name="connsiteY53" fmla="*/ 107317 h 159752"/>
                <a:gd name="connsiteX54" fmla="*/ 155529 w 282018"/>
                <a:gd name="connsiteY54" fmla="*/ 108924 h 159752"/>
                <a:gd name="connsiteX55" fmla="*/ 161757 w 282018"/>
                <a:gd name="connsiteY55" fmla="*/ 113856 h 159752"/>
                <a:gd name="connsiteX56" fmla="*/ 162688 w 282018"/>
                <a:gd name="connsiteY56" fmla="*/ 114586 h 159752"/>
                <a:gd name="connsiteX57" fmla="*/ 167857 w 282018"/>
                <a:gd name="connsiteY57" fmla="*/ 118659 h 159752"/>
                <a:gd name="connsiteX58" fmla="*/ 170322 w 282018"/>
                <a:gd name="connsiteY58" fmla="*/ 120741 h 159752"/>
                <a:gd name="connsiteX59" fmla="*/ 174195 w 282018"/>
                <a:gd name="connsiteY59" fmla="*/ 123974 h 159752"/>
                <a:gd name="connsiteX60" fmla="*/ 180769 w 282018"/>
                <a:gd name="connsiteY60" fmla="*/ 129252 h 159752"/>
                <a:gd name="connsiteX61" fmla="*/ 187198 w 282018"/>
                <a:gd name="connsiteY61" fmla="*/ 134621 h 159752"/>
                <a:gd name="connsiteX62" fmla="*/ 189006 w 282018"/>
                <a:gd name="connsiteY62" fmla="*/ 136046 h 159752"/>
                <a:gd name="connsiteX63" fmla="*/ 193937 w 282018"/>
                <a:gd name="connsiteY63" fmla="*/ 140046 h 159752"/>
                <a:gd name="connsiteX64" fmla="*/ 196969 w 282018"/>
                <a:gd name="connsiteY64" fmla="*/ 142602 h 159752"/>
                <a:gd name="connsiteX65" fmla="*/ 200951 w 282018"/>
                <a:gd name="connsiteY65" fmla="*/ 146000 h 159752"/>
                <a:gd name="connsiteX66" fmla="*/ 203014 w 282018"/>
                <a:gd name="connsiteY66" fmla="*/ 147936 h 159752"/>
                <a:gd name="connsiteX67" fmla="*/ 205754 w 282018"/>
                <a:gd name="connsiteY67" fmla="*/ 150511 h 159752"/>
                <a:gd name="connsiteX68" fmla="*/ 210156 w 282018"/>
                <a:gd name="connsiteY68" fmla="*/ 155004 h 159752"/>
                <a:gd name="connsiteX69" fmla="*/ 210722 w 282018"/>
                <a:gd name="connsiteY69" fmla="*/ 155643 h 159752"/>
                <a:gd name="connsiteX70" fmla="*/ 211891 w 282018"/>
                <a:gd name="connsiteY70" fmla="*/ 156940 h 159752"/>
                <a:gd name="connsiteX71" fmla="*/ 213699 w 282018"/>
                <a:gd name="connsiteY71" fmla="*/ 158803 h 159752"/>
                <a:gd name="connsiteX72" fmla="*/ 215744 w 282018"/>
                <a:gd name="connsiteY72" fmla="*/ 159752 h 159752"/>
                <a:gd name="connsiteX73" fmla="*/ 218374 w 282018"/>
                <a:gd name="connsiteY73" fmla="*/ 158821 h 159752"/>
                <a:gd name="connsiteX74" fmla="*/ 225607 w 282018"/>
                <a:gd name="connsiteY74" fmla="*/ 156976 h 159752"/>
                <a:gd name="connsiteX75" fmla="*/ 233442 w 282018"/>
                <a:gd name="connsiteY75" fmla="*/ 155624 h 159752"/>
                <a:gd name="connsiteX76" fmla="*/ 237679 w 282018"/>
                <a:gd name="connsiteY76" fmla="*/ 155077 h 159752"/>
                <a:gd name="connsiteX77" fmla="*/ 241861 w 282018"/>
                <a:gd name="connsiteY77" fmla="*/ 154510 h 159752"/>
                <a:gd name="connsiteX78" fmla="*/ 241861 w 282018"/>
                <a:gd name="connsiteY78" fmla="*/ 154529 h 159752"/>
                <a:gd name="connsiteX79" fmla="*/ 250043 w 282018"/>
                <a:gd name="connsiteY79" fmla="*/ 152958 h 159752"/>
                <a:gd name="connsiteX80" fmla="*/ 250902 w 282018"/>
                <a:gd name="connsiteY80" fmla="*/ 152794 h 159752"/>
                <a:gd name="connsiteX81" fmla="*/ 255943 w 282018"/>
                <a:gd name="connsiteY81" fmla="*/ 152173 h 159752"/>
                <a:gd name="connsiteX82" fmla="*/ 257075 w 282018"/>
                <a:gd name="connsiteY82" fmla="*/ 152209 h 159752"/>
                <a:gd name="connsiteX83" fmla="*/ 262097 w 282018"/>
                <a:gd name="connsiteY83" fmla="*/ 152958 h 159752"/>
                <a:gd name="connsiteX84" fmla="*/ 263431 w 282018"/>
                <a:gd name="connsiteY84" fmla="*/ 153196 h 159752"/>
                <a:gd name="connsiteX85" fmla="*/ 264800 w 282018"/>
                <a:gd name="connsiteY85" fmla="*/ 154017 h 159752"/>
                <a:gd name="connsiteX86" fmla="*/ 271649 w 282018"/>
                <a:gd name="connsiteY86" fmla="*/ 151260 h 159752"/>
                <a:gd name="connsiteX87" fmla="*/ 272471 w 282018"/>
                <a:gd name="connsiteY87" fmla="*/ 151095 h 159752"/>
                <a:gd name="connsiteX88" fmla="*/ 275302 w 282018"/>
                <a:gd name="connsiteY88" fmla="*/ 153269 h 159752"/>
                <a:gd name="connsiteX89" fmla="*/ 275265 w 282018"/>
                <a:gd name="connsiteY89" fmla="*/ 155095 h 159752"/>
                <a:gd name="connsiteX90" fmla="*/ 277293 w 282018"/>
                <a:gd name="connsiteY90" fmla="*/ 155296 h 159752"/>
                <a:gd name="connsiteX91" fmla="*/ 277311 w 282018"/>
                <a:gd name="connsiteY91" fmla="*/ 155296 h 159752"/>
                <a:gd name="connsiteX92" fmla="*/ 280471 w 282018"/>
                <a:gd name="connsiteY92" fmla="*/ 154255 h 159752"/>
                <a:gd name="connsiteX93" fmla="*/ 282004 w 282018"/>
                <a:gd name="connsiteY93" fmla="*/ 151296 h 159752"/>
                <a:gd name="connsiteX94" fmla="*/ 280982 w 282018"/>
                <a:gd name="connsiteY94" fmla="*/ 148082 h 159752"/>
                <a:gd name="connsiteX95" fmla="*/ 280544 w 282018"/>
                <a:gd name="connsiteY95" fmla="*/ 147698 h 159752"/>
                <a:gd name="connsiteX96" fmla="*/ 279667 w 282018"/>
                <a:gd name="connsiteY96" fmla="*/ 147059 h 159752"/>
                <a:gd name="connsiteX97" fmla="*/ 278589 w 282018"/>
                <a:gd name="connsiteY97" fmla="*/ 144831 h 159752"/>
                <a:gd name="connsiteX98" fmla="*/ 275886 w 282018"/>
                <a:gd name="connsiteY98" fmla="*/ 140612 h 159752"/>
                <a:gd name="connsiteX99" fmla="*/ 272562 w 282018"/>
                <a:gd name="connsiteY99" fmla="*/ 136356 h 159752"/>
                <a:gd name="connsiteX100" fmla="*/ 270773 w 282018"/>
                <a:gd name="connsiteY100" fmla="*/ 134074 h 159752"/>
                <a:gd name="connsiteX101" fmla="*/ 267942 w 282018"/>
                <a:gd name="connsiteY101" fmla="*/ 130311 h 159752"/>
                <a:gd name="connsiteX102" fmla="*/ 265805 w 282018"/>
                <a:gd name="connsiteY102" fmla="*/ 127480 h 159752"/>
                <a:gd name="connsiteX103" fmla="*/ 264910 w 282018"/>
                <a:gd name="connsiteY103" fmla="*/ 126311 h 159752"/>
                <a:gd name="connsiteX104" fmla="*/ 263357 w 282018"/>
                <a:gd name="connsiteY104" fmla="*/ 124266 h 159752"/>
                <a:gd name="connsiteX105" fmla="*/ 261257 w 282018"/>
                <a:gd name="connsiteY105" fmla="*/ 121800 h 159752"/>
                <a:gd name="connsiteX106" fmla="*/ 260326 w 282018"/>
                <a:gd name="connsiteY106" fmla="*/ 120741 h 159752"/>
                <a:gd name="connsiteX107" fmla="*/ 256143 w 282018"/>
                <a:gd name="connsiteY107" fmla="*/ 116029 h 159752"/>
                <a:gd name="connsiteX108" fmla="*/ 255120 w 282018"/>
                <a:gd name="connsiteY108" fmla="*/ 114933 h 159752"/>
                <a:gd name="connsiteX109" fmla="*/ 251504 w 282018"/>
                <a:gd name="connsiteY109" fmla="*/ 110714 h 159752"/>
                <a:gd name="connsiteX110" fmla="*/ 249641 w 282018"/>
                <a:gd name="connsiteY110" fmla="*/ 108450 h 159752"/>
                <a:gd name="connsiteX111" fmla="*/ 243815 w 282018"/>
                <a:gd name="connsiteY111" fmla="*/ 101802 h 159752"/>
                <a:gd name="connsiteX112" fmla="*/ 240455 w 282018"/>
                <a:gd name="connsiteY112" fmla="*/ 98259 h 159752"/>
                <a:gd name="connsiteX113" fmla="*/ 238190 w 282018"/>
                <a:gd name="connsiteY113" fmla="*/ 95884 h 159752"/>
                <a:gd name="connsiteX114" fmla="*/ 233825 w 282018"/>
                <a:gd name="connsiteY114" fmla="*/ 91592 h 159752"/>
                <a:gd name="connsiteX115" fmla="*/ 232583 w 282018"/>
                <a:gd name="connsiteY115" fmla="*/ 90442 h 159752"/>
                <a:gd name="connsiteX116" fmla="*/ 226155 w 282018"/>
                <a:gd name="connsiteY116" fmla="*/ 84524 h 159752"/>
                <a:gd name="connsiteX117" fmla="*/ 222940 w 282018"/>
                <a:gd name="connsiteY117" fmla="*/ 81712 h 159752"/>
                <a:gd name="connsiteX118" fmla="*/ 220201 w 282018"/>
                <a:gd name="connsiteY118" fmla="*/ 79337 h 159752"/>
                <a:gd name="connsiteX119" fmla="*/ 217443 w 282018"/>
                <a:gd name="connsiteY119" fmla="*/ 76926 h 159752"/>
                <a:gd name="connsiteX120" fmla="*/ 213845 w 282018"/>
                <a:gd name="connsiteY120" fmla="*/ 73767 h 159752"/>
                <a:gd name="connsiteX121" fmla="*/ 207325 w 282018"/>
                <a:gd name="connsiteY121" fmla="*/ 68361 h 159752"/>
                <a:gd name="connsiteX122" fmla="*/ 201316 w 282018"/>
                <a:gd name="connsiteY122" fmla="*/ 63320 h 159752"/>
                <a:gd name="connsiteX123" fmla="*/ 188531 w 282018"/>
                <a:gd name="connsiteY123" fmla="*/ 53421 h 159752"/>
                <a:gd name="connsiteX124" fmla="*/ 186029 w 282018"/>
                <a:gd name="connsiteY124" fmla="*/ 51631 h 159752"/>
                <a:gd name="connsiteX125" fmla="*/ 175692 w 282018"/>
                <a:gd name="connsiteY125" fmla="*/ 44235 h 159752"/>
                <a:gd name="connsiteX126" fmla="*/ 161684 w 282018"/>
                <a:gd name="connsiteY126" fmla="*/ 35194 h 159752"/>
                <a:gd name="connsiteX127" fmla="*/ 146635 w 282018"/>
                <a:gd name="connsiteY127" fmla="*/ 26902 h 159752"/>
                <a:gd name="connsiteX128" fmla="*/ 140187 w 282018"/>
                <a:gd name="connsiteY128" fmla="*/ 23998 h 159752"/>
                <a:gd name="connsiteX129" fmla="*/ 137704 w 282018"/>
                <a:gd name="connsiteY129" fmla="*/ 22994 h 159752"/>
                <a:gd name="connsiteX130" fmla="*/ 132206 w 282018"/>
                <a:gd name="connsiteY130" fmla="*/ 20729 h 159752"/>
                <a:gd name="connsiteX131" fmla="*/ 130161 w 282018"/>
                <a:gd name="connsiteY131" fmla="*/ 19834 h 159752"/>
                <a:gd name="connsiteX132" fmla="*/ 126891 w 282018"/>
                <a:gd name="connsiteY132" fmla="*/ 18428 h 159752"/>
                <a:gd name="connsiteX133" fmla="*/ 122563 w 282018"/>
                <a:gd name="connsiteY133" fmla="*/ 16821 h 159752"/>
                <a:gd name="connsiteX134" fmla="*/ 120609 w 282018"/>
                <a:gd name="connsiteY134" fmla="*/ 16127 h 159752"/>
                <a:gd name="connsiteX135" fmla="*/ 109706 w 282018"/>
                <a:gd name="connsiteY135" fmla="*/ 12438 h 159752"/>
                <a:gd name="connsiteX136" fmla="*/ 106272 w 282018"/>
                <a:gd name="connsiteY136" fmla="*/ 11488 h 159752"/>
                <a:gd name="connsiteX137" fmla="*/ 101450 w 282018"/>
                <a:gd name="connsiteY137" fmla="*/ 10136 h 159752"/>
                <a:gd name="connsiteX138" fmla="*/ 89652 w 282018"/>
                <a:gd name="connsiteY138" fmla="*/ 7232 h 159752"/>
                <a:gd name="connsiteX139" fmla="*/ 79224 w 282018"/>
                <a:gd name="connsiteY139" fmla="*/ 4803 h 159752"/>
                <a:gd name="connsiteX140" fmla="*/ 67188 w 282018"/>
                <a:gd name="connsiteY140" fmla="*/ 2155 h 159752"/>
                <a:gd name="connsiteX141" fmla="*/ 67827 w 282018"/>
                <a:gd name="connsiteY141" fmla="*/ 2411 h 159752"/>
                <a:gd name="connsiteX142" fmla="*/ 65982 w 282018"/>
                <a:gd name="connsiteY142" fmla="*/ 1881 h 159752"/>
                <a:gd name="connsiteX143" fmla="*/ 60339 w 282018"/>
                <a:gd name="connsiteY143" fmla="*/ 804 h 159752"/>
                <a:gd name="connsiteX144" fmla="*/ 54878 w 282018"/>
                <a:gd name="connsiteY144" fmla="*/ 274 h 159752"/>
                <a:gd name="connsiteX145" fmla="*/ 47791 w 282018"/>
                <a:gd name="connsiteY145" fmla="*/ 0 h 159752"/>
                <a:gd name="connsiteX146" fmla="*/ 47299 w 282018"/>
                <a:gd name="connsiteY146" fmla="*/ 0 h 159752"/>
                <a:gd name="connsiteX147" fmla="*/ 47299 w 282018"/>
                <a:gd name="connsiteY147" fmla="*/ 0 h 15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282018" h="159752">
                  <a:moveTo>
                    <a:pt x="47299" y="0"/>
                  </a:moveTo>
                  <a:cubicBezTo>
                    <a:pt x="44742" y="0"/>
                    <a:pt x="42185" y="164"/>
                    <a:pt x="39646" y="347"/>
                  </a:cubicBezTo>
                  <a:cubicBezTo>
                    <a:pt x="37948" y="457"/>
                    <a:pt x="36267" y="639"/>
                    <a:pt x="34550" y="822"/>
                  </a:cubicBezTo>
                  <a:lnTo>
                    <a:pt x="31994" y="1096"/>
                  </a:lnTo>
                  <a:cubicBezTo>
                    <a:pt x="29473" y="1370"/>
                    <a:pt x="26898" y="1680"/>
                    <a:pt x="24341" y="1991"/>
                  </a:cubicBezTo>
                  <a:cubicBezTo>
                    <a:pt x="21492" y="2393"/>
                    <a:pt x="19026" y="2868"/>
                    <a:pt x="16798" y="3525"/>
                  </a:cubicBezTo>
                  <a:cubicBezTo>
                    <a:pt x="15501" y="3872"/>
                    <a:pt x="14241" y="4310"/>
                    <a:pt x="12963" y="4767"/>
                  </a:cubicBezTo>
                  <a:cubicBezTo>
                    <a:pt x="12141" y="5059"/>
                    <a:pt x="11337" y="5424"/>
                    <a:pt x="10552" y="5845"/>
                  </a:cubicBezTo>
                  <a:cubicBezTo>
                    <a:pt x="10187" y="6027"/>
                    <a:pt x="9785" y="6246"/>
                    <a:pt x="9438" y="6465"/>
                  </a:cubicBezTo>
                  <a:lnTo>
                    <a:pt x="8050" y="6703"/>
                  </a:lnTo>
                  <a:lnTo>
                    <a:pt x="7301" y="6812"/>
                  </a:lnTo>
                  <a:cubicBezTo>
                    <a:pt x="6644" y="6940"/>
                    <a:pt x="6004" y="7050"/>
                    <a:pt x="5365" y="7178"/>
                  </a:cubicBezTo>
                  <a:cubicBezTo>
                    <a:pt x="4690" y="7379"/>
                    <a:pt x="4160" y="7616"/>
                    <a:pt x="3612" y="8036"/>
                  </a:cubicBezTo>
                  <a:cubicBezTo>
                    <a:pt x="3100" y="8456"/>
                    <a:pt x="2900" y="9296"/>
                    <a:pt x="3228" y="9862"/>
                  </a:cubicBezTo>
                  <a:cubicBezTo>
                    <a:pt x="3046" y="9990"/>
                    <a:pt x="2827" y="10173"/>
                    <a:pt x="2717" y="10392"/>
                  </a:cubicBezTo>
                  <a:cubicBezTo>
                    <a:pt x="2498" y="10428"/>
                    <a:pt x="2333" y="10428"/>
                    <a:pt x="2151" y="10428"/>
                  </a:cubicBezTo>
                  <a:lnTo>
                    <a:pt x="1657" y="10428"/>
                  </a:lnTo>
                  <a:cubicBezTo>
                    <a:pt x="1055" y="10428"/>
                    <a:pt x="598" y="10666"/>
                    <a:pt x="270" y="11141"/>
                  </a:cubicBezTo>
                  <a:cubicBezTo>
                    <a:pt x="-23" y="11561"/>
                    <a:pt x="-96" y="12218"/>
                    <a:pt x="142" y="12639"/>
                  </a:cubicBezTo>
                  <a:cubicBezTo>
                    <a:pt x="489" y="13259"/>
                    <a:pt x="1037" y="13607"/>
                    <a:pt x="1640" y="13917"/>
                  </a:cubicBezTo>
                  <a:cubicBezTo>
                    <a:pt x="2480" y="14373"/>
                    <a:pt x="3356" y="14757"/>
                    <a:pt x="4251" y="15159"/>
                  </a:cubicBezTo>
                  <a:cubicBezTo>
                    <a:pt x="6078" y="15981"/>
                    <a:pt x="7904" y="16857"/>
                    <a:pt x="9694" y="17752"/>
                  </a:cubicBezTo>
                  <a:cubicBezTo>
                    <a:pt x="11958" y="18903"/>
                    <a:pt x="14095" y="19926"/>
                    <a:pt x="16232" y="20912"/>
                  </a:cubicBezTo>
                  <a:cubicBezTo>
                    <a:pt x="17766" y="21661"/>
                    <a:pt x="19300" y="22318"/>
                    <a:pt x="20834" y="23012"/>
                  </a:cubicBezTo>
                  <a:lnTo>
                    <a:pt x="23428" y="24144"/>
                  </a:lnTo>
                  <a:lnTo>
                    <a:pt x="26405" y="25569"/>
                  </a:lnTo>
                  <a:cubicBezTo>
                    <a:pt x="27629" y="26172"/>
                    <a:pt x="28834" y="26738"/>
                    <a:pt x="30058" y="27286"/>
                  </a:cubicBezTo>
                  <a:cubicBezTo>
                    <a:pt x="31884" y="28126"/>
                    <a:pt x="33674" y="28966"/>
                    <a:pt x="35464" y="29843"/>
                  </a:cubicBezTo>
                  <a:cubicBezTo>
                    <a:pt x="38861" y="31633"/>
                    <a:pt x="42221" y="33678"/>
                    <a:pt x="45746" y="36144"/>
                  </a:cubicBezTo>
                  <a:cubicBezTo>
                    <a:pt x="47499" y="37386"/>
                    <a:pt x="49326" y="38591"/>
                    <a:pt x="51134" y="39705"/>
                  </a:cubicBezTo>
                  <a:lnTo>
                    <a:pt x="55389" y="42408"/>
                  </a:lnTo>
                  <a:lnTo>
                    <a:pt x="58038" y="44070"/>
                  </a:lnTo>
                  <a:cubicBezTo>
                    <a:pt x="60339" y="45531"/>
                    <a:pt x="62677" y="46901"/>
                    <a:pt x="65033" y="48307"/>
                  </a:cubicBezTo>
                  <a:lnTo>
                    <a:pt x="69251" y="50810"/>
                  </a:lnTo>
                  <a:cubicBezTo>
                    <a:pt x="72064" y="52526"/>
                    <a:pt x="74822" y="54298"/>
                    <a:pt x="77561" y="56070"/>
                  </a:cubicBezTo>
                  <a:lnTo>
                    <a:pt x="80539" y="57969"/>
                  </a:lnTo>
                  <a:cubicBezTo>
                    <a:pt x="84246" y="60325"/>
                    <a:pt x="88063" y="62535"/>
                    <a:pt x="91862" y="64763"/>
                  </a:cubicBezTo>
                  <a:cubicBezTo>
                    <a:pt x="92976" y="65421"/>
                    <a:pt x="94090" y="66133"/>
                    <a:pt x="95223" y="66827"/>
                  </a:cubicBezTo>
                  <a:lnTo>
                    <a:pt x="97633" y="68324"/>
                  </a:lnTo>
                  <a:cubicBezTo>
                    <a:pt x="99021" y="69201"/>
                    <a:pt x="100446" y="69986"/>
                    <a:pt x="101870" y="70772"/>
                  </a:cubicBezTo>
                  <a:lnTo>
                    <a:pt x="103624" y="71740"/>
                  </a:lnTo>
                  <a:cubicBezTo>
                    <a:pt x="104865" y="72452"/>
                    <a:pt x="106071" y="73201"/>
                    <a:pt x="107295" y="73968"/>
                  </a:cubicBezTo>
                  <a:lnTo>
                    <a:pt x="109267" y="75192"/>
                  </a:lnTo>
                  <a:cubicBezTo>
                    <a:pt x="111258" y="76415"/>
                    <a:pt x="113267" y="77675"/>
                    <a:pt x="115185" y="79045"/>
                  </a:cubicBezTo>
                  <a:lnTo>
                    <a:pt x="117321" y="80579"/>
                  </a:lnTo>
                  <a:cubicBezTo>
                    <a:pt x="118746" y="81602"/>
                    <a:pt x="120171" y="82606"/>
                    <a:pt x="121613" y="83593"/>
                  </a:cubicBezTo>
                  <a:cubicBezTo>
                    <a:pt x="123586" y="84908"/>
                    <a:pt x="125540" y="86223"/>
                    <a:pt x="127403" y="87611"/>
                  </a:cubicBezTo>
                  <a:cubicBezTo>
                    <a:pt x="129174" y="88944"/>
                    <a:pt x="130982" y="90241"/>
                    <a:pt x="132772" y="91519"/>
                  </a:cubicBezTo>
                  <a:lnTo>
                    <a:pt x="134928" y="93145"/>
                  </a:lnTo>
                  <a:cubicBezTo>
                    <a:pt x="136005" y="93930"/>
                    <a:pt x="137028" y="94715"/>
                    <a:pt x="138106" y="95464"/>
                  </a:cubicBezTo>
                  <a:cubicBezTo>
                    <a:pt x="139475" y="96469"/>
                    <a:pt x="140827" y="97473"/>
                    <a:pt x="142197" y="98514"/>
                  </a:cubicBezTo>
                  <a:lnTo>
                    <a:pt x="143493" y="99500"/>
                  </a:lnTo>
                  <a:cubicBezTo>
                    <a:pt x="145484" y="101035"/>
                    <a:pt x="147493" y="102569"/>
                    <a:pt x="149520" y="104085"/>
                  </a:cubicBezTo>
                  <a:cubicBezTo>
                    <a:pt x="150908" y="105126"/>
                    <a:pt x="152223" y="106203"/>
                    <a:pt x="153557" y="107317"/>
                  </a:cubicBezTo>
                  <a:lnTo>
                    <a:pt x="155529" y="108924"/>
                  </a:lnTo>
                  <a:lnTo>
                    <a:pt x="161757" y="113856"/>
                  </a:lnTo>
                  <a:lnTo>
                    <a:pt x="162688" y="114586"/>
                  </a:lnTo>
                  <a:cubicBezTo>
                    <a:pt x="164442" y="115919"/>
                    <a:pt x="166177" y="117271"/>
                    <a:pt x="167857" y="118659"/>
                  </a:cubicBezTo>
                  <a:lnTo>
                    <a:pt x="170322" y="120741"/>
                  </a:lnTo>
                  <a:cubicBezTo>
                    <a:pt x="171619" y="121819"/>
                    <a:pt x="172879" y="122933"/>
                    <a:pt x="174195" y="123974"/>
                  </a:cubicBezTo>
                  <a:cubicBezTo>
                    <a:pt x="176404" y="125691"/>
                    <a:pt x="178614" y="127426"/>
                    <a:pt x="180769" y="129252"/>
                  </a:cubicBezTo>
                  <a:cubicBezTo>
                    <a:pt x="182870" y="131060"/>
                    <a:pt x="185025" y="132886"/>
                    <a:pt x="187198" y="134621"/>
                  </a:cubicBezTo>
                  <a:lnTo>
                    <a:pt x="189006" y="136046"/>
                  </a:lnTo>
                  <a:cubicBezTo>
                    <a:pt x="190668" y="137343"/>
                    <a:pt x="192330" y="138658"/>
                    <a:pt x="193937" y="140046"/>
                  </a:cubicBezTo>
                  <a:lnTo>
                    <a:pt x="196969" y="142602"/>
                  </a:lnTo>
                  <a:cubicBezTo>
                    <a:pt x="198302" y="143717"/>
                    <a:pt x="199617" y="144849"/>
                    <a:pt x="200951" y="146000"/>
                  </a:cubicBezTo>
                  <a:lnTo>
                    <a:pt x="203014" y="147936"/>
                  </a:lnTo>
                  <a:cubicBezTo>
                    <a:pt x="203910" y="148776"/>
                    <a:pt x="204823" y="149652"/>
                    <a:pt x="205754" y="150511"/>
                  </a:cubicBezTo>
                  <a:cubicBezTo>
                    <a:pt x="207288" y="151935"/>
                    <a:pt x="208768" y="153433"/>
                    <a:pt x="210156" y="155004"/>
                  </a:cubicBezTo>
                  <a:lnTo>
                    <a:pt x="210722" y="155643"/>
                  </a:lnTo>
                  <a:lnTo>
                    <a:pt x="211891" y="156940"/>
                  </a:lnTo>
                  <a:cubicBezTo>
                    <a:pt x="212657" y="157816"/>
                    <a:pt x="213132" y="158346"/>
                    <a:pt x="213699" y="158803"/>
                  </a:cubicBezTo>
                  <a:cubicBezTo>
                    <a:pt x="214301" y="159259"/>
                    <a:pt x="214977" y="159588"/>
                    <a:pt x="215744" y="159752"/>
                  </a:cubicBezTo>
                  <a:cubicBezTo>
                    <a:pt x="216621" y="159423"/>
                    <a:pt x="217498" y="159113"/>
                    <a:pt x="218374" y="158821"/>
                  </a:cubicBezTo>
                  <a:cubicBezTo>
                    <a:pt x="220803" y="157999"/>
                    <a:pt x="223232" y="157487"/>
                    <a:pt x="225607" y="156976"/>
                  </a:cubicBezTo>
                  <a:cubicBezTo>
                    <a:pt x="228218" y="156446"/>
                    <a:pt x="230812" y="155990"/>
                    <a:pt x="233442" y="155624"/>
                  </a:cubicBezTo>
                  <a:cubicBezTo>
                    <a:pt x="234848" y="155405"/>
                    <a:pt x="236254" y="155259"/>
                    <a:pt x="237679" y="155077"/>
                  </a:cubicBezTo>
                  <a:cubicBezTo>
                    <a:pt x="239067" y="154912"/>
                    <a:pt x="240455" y="154730"/>
                    <a:pt x="241861" y="154510"/>
                  </a:cubicBezTo>
                  <a:lnTo>
                    <a:pt x="241861" y="154529"/>
                  </a:lnTo>
                  <a:cubicBezTo>
                    <a:pt x="244582" y="154072"/>
                    <a:pt x="247322" y="153524"/>
                    <a:pt x="250043" y="152958"/>
                  </a:cubicBezTo>
                  <a:lnTo>
                    <a:pt x="250902" y="152794"/>
                  </a:lnTo>
                  <a:cubicBezTo>
                    <a:pt x="252892" y="152374"/>
                    <a:pt x="254427" y="152173"/>
                    <a:pt x="255943" y="152173"/>
                  </a:cubicBezTo>
                  <a:cubicBezTo>
                    <a:pt x="256308" y="152173"/>
                    <a:pt x="256691" y="152191"/>
                    <a:pt x="257075" y="152209"/>
                  </a:cubicBezTo>
                  <a:cubicBezTo>
                    <a:pt x="258791" y="152374"/>
                    <a:pt x="260454" y="152666"/>
                    <a:pt x="262097" y="152958"/>
                  </a:cubicBezTo>
                  <a:lnTo>
                    <a:pt x="263431" y="153196"/>
                  </a:lnTo>
                  <a:cubicBezTo>
                    <a:pt x="263942" y="153287"/>
                    <a:pt x="264453" y="153579"/>
                    <a:pt x="264800" y="154017"/>
                  </a:cubicBezTo>
                  <a:cubicBezTo>
                    <a:pt x="267065" y="153013"/>
                    <a:pt x="269348" y="152118"/>
                    <a:pt x="271649" y="151260"/>
                  </a:cubicBezTo>
                  <a:cubicBezTo>
                    <a:pt x="271905" y="151168"/>
                    <a:pt x="272197" y="151095"/>
                    <a:pt x="272471" y="151095"/>
                  </a:cubicBezTo>
                  <a:cubicBezTo>
                    <a:pt x="273695" y="151095"/>
                    <a:pt x="274955" y="152081"/>
                    <a:pt x="275302" y="153269"/>
                  </a:cubicBezTo>
                  <a:cubicBezTo>
                    <a:pt x="275503" y="153908"/>
                    <a:pt x="275466" y="154529"/>
                    <a:pt x="275265" y="155095"/>
                  </a:cubicBezTo>
                  <a:cubicBezTo>
                    <a:pt x="275923" y="155186"/>
                    <a:pt x="276599" y="155278"/>
                    <a:pt x="277293" y="155296"/>
                  </a:cubicBezTo>
                  <a:lnTo>
                    <a:pt x="277311" y="155296"/>
                  </a:lnTo>
                  <a:cubicBezTo>
                    <a:pt x="278717" y="155296"/>
                    <a:pt x="279667" y="154949"/>
                    <a:pt x="280471" y="154255"/>
                  </a:cubicBezTo>
                  <a:cubicBezTo>
                    <a:pt x="281347" y="153524"/>
                    <a:pt x="281914" y="152447"/>
                    <a:pt x="282004" y="151296"/>
                  </a:cubicBezTo>
                  <a:cubicBezTo>
                    <a:pt x="282096" y="150145"/>
                    <a:pt x="281731" y="148995"/>
                    <a:pt x="280982" y="148082"/>
                  </a:cubicBezTo>
                  <a:lnTo>
                    <a:pt x="280544" y="147698"/>
                  </a:lnTo>
                  <a:lnTo>
                    <a:pt x="279667" y="147059"/>
                  </a:lnTo>
                  <a:cubicBezTo>
                    <a:pt x="279356" y="146310"/>
                    <a:pt x="279028" y="145543"/>
                    <a:pt x="278589" y="144831"/>
                  </a:cubicBezTo>
                  <a:cubicBezTo>
                    <a:pt x="277749" y="143406"/>
                    <a:pt x="276873" y="141982"/>
                    <a:pt x="275886" y="140612"/>
                  </a:cubicBezTo>
                  <a:cubicBezTo>
                    <a:pt x="274827" y="139169"/>
                    <a:pt x="273695" y="137763"/>
                    <a:pt x="272562" y="136356"/>
                  </a:cubicBezTo>
                  <a:lnTo>
                    <a:pt x="270773" y="134074"/>
                  </a:lnTo>
                  <a:cubicBezTo>
                    <a:pt x="269805" y="132850"/>
                    <a:pt x="268855" y="131590"/>
                    <a:pt x="267942" y="130311"/>
                  </a:cubicBezTo>
                  <a:cubicBezTo>
                    <a:pt x="267211" y="129361"/>
                    <a:pt x="266535" y="128430"/>
                    <a:pt x="265805" y="127480"/>
                  </a:cubicBezTo>
                  <a:lnTo>
                    <a:pt x="264910" y="126311"/>
                  </a:lnTo>
                  <a:lnTo>
                    <a:pt x="263357" y="124266"/>
                  </a:lnTo>
                  <a:cubicBezTo>
                    <a:pt x="262682" y="123426"/>
                    <a:pt x="261969" y="122604"/>
                    <a:pt x="261257" y="121800"/>
                  </a:cubicBezTo>
                  <a:lnTo>
                    <a:pt x="260326" y="120741"/>
                  </a:lnTo>
                  <a:cubicBezTo>
                    <a:pt x="258956" y="119170"/>
                    <a:pt x="257550" y="117600"/>
                    <a:pt x="256143" y="116029"/>
                  </a:cubicBezTo>
                  <a:lnTo>
                    <a:pt x="255120" y="114933"/>
                  </a:lnTo>
                  <a:cubicBezTo>
                    <a:pt x="253860" y="113582"/>
                    <a:pt x="252673" y="112139"/>
                    <a:pt x="251504" y="110714"/>
                  </a:cubicBezTo>
                  <a:lnTo>
                    <a:pt x="249641" y="108450"/>
                  </a:lnTo>
                  <a:cubicBezTo>
                    <a:pt x="247724" y="106203"/>
                    <a:pt x="245825" y="103993"/>
                    <a:pt x="243815" y="101802"/>
                  </a:cubicBezTo>
                  <a:cubicBezTo>
                    <a:pt x="242702" y="100596"/>
                    <a:pt x="241587" y="99427"/>
                    <a:pt x="240455" y="98259"/>
                  </a:cubicBezTo>
                  <a:lnTo>
                    <a:pt x="238190" y="95884"/>
                  </a:lnTo>
                  <a:cubicBezTo>
                    <a:pt x="236784" y="94405"/>
                    <a:pt x="235305" y="92999"/>
                    <a:pt x="233825" y="91592"/>
                  </a:cubicBezTo>
                  <a:lnTo>
                    <a:pt x="232583" y="90442"/>
                  </a:lnTo>
                  <a:cubicBezTo>
                    <a:pt x="230483" y="88433"/>
                    <a:pt x="228328" y="86478"/>
                    <a:pt x="226155" y="84524"/>
                  </a:cubicBezTo>
                  <a:cubicBezTo>
                    <a:pt x="225113" y="83574"/>
                    <a:pt x="224017" y="82643"/>
                    <a:pt x="222940" y="81712"/>
                  </a:cubicBezTo>
                  <a:lnTo>
                    <a:pt x="220201" y="79337"/>
                  </a:lnTo>
                  <a:lnTo>
                    <a:pt x="217443" y="76926"/>
                  </a:lnTo>
                  <a:cubicBezTo>
                    <a:pt x="216238" y="75867"/>
                    <a:pt x="215032" y="74808"/>
                    <a:pt x="213845" y="73767"/>
                  </a:cubicBezTo>
                  <a:cubicBezTo>
                    <a:pt x="211708" y="71922"/>
                    <a:pt x="209516" y="70114"/>
                    <a:pt x="207325" y="68361"/>
                  </a:cubicBezTo>
                  <a:cubicBezTo>
                    <a:pt x="205297" y="66681"/>
                    <a:pt x="203288" y="65037"/>
                    <a:pt x="201316" y="63320"/>
                  </a:cubicBezTo>
                  <a:cubicBezTo>
                    <a:pt x="197097" y="59759"/>
                    <a:pt x="192677" y="56471"/>
                    <a:pt x="188531" y="53421"/>
                  </a:cubicBezTo>
                  <a:lnTo>
                    <a:pt x="186029" y="51631"/>
                  </a:lnTo>
                  <a:cubicBezTo>
                    <a:pt x="182596" y="49129"/>
                    <a:pt x="179162" y="46645"/>
                    <a:pt x="175692" y="44235"/>
                  </a:cubicBezTo>
                  <a:cubicBezTo>
                    <a:pt x="170669" y="40746"/>
                    <a:pt x="165592" y="37568"/>
                    <a:pt x="161684" y="35194"/>
                  </a:cubicBezTo>
                  <a:cubicBezTo>
                    <a:pt x="156424" y="31980"/>
                    <a:pt x="151511" y="29258"/>
                    <a:pt x="146635" y="26902"/>
                  </a:cubicBezTo>
                  <a:cubicBezTo>
                    <a:pt x="144516" y="25861"/>
                    <a:pt x="142379" y="24875"/>
                    <a:pt x="140187" y="23998"/>
                  </a:cubicBezTo>
                  <a:lnTo>
                    <a:pt x="137704" y="22994"/>
                  </a:lnTo>
                  <a:cubicBezTo>
                    <a:pt x="135859" y="22245"/>
                    <a:pt x="134033" y="21515"/>
                    <a:pt x="132206" y="20729"/>
                  </a:cubicBezTo>
                  <a:lnTo>
                    <a:pt x="130161" y="19834"/>
                  </a:lnTo>
                  <a:cubicBezTo>
                    <a:pt x="129083" y="19341"/>
                    <a:pt x="128006" y="18866"/>
                    <a:pt x="126891" y="18428"/>
                  </a:cubicBezTo>
                  <a:cubicBezTo>
                    <a:pt x="125485" y="17807"/>
                    <a:pt x="124024" y="17314"/>
                    <a:pt x="122563" y="16821"/>
                  </a:cubicBezTo>
                  <a:lnTo>
                    <a:pt x="120609" y="16127"/>
                  </a:lnTo>
                  <a:cubicBezTo>
                    <a:pt x="116773" y="14721"/>
                    <a:pt x="113285" y="13442"/>
                    <a:pt x="109706" y="12438"/>
                  </a:cubicBezTo>
                  <a:lnTo>
                    <a:pt x="106272" y="11488"/>
                  </a:lnTo>
                  <a:cubicBezTo>
                    <a:pt x="104665" y="11031"/>
                    <a:pt x="103057" y="10593"/>
                    <a:pt x="101450" y="10136"/>
                  </a:cubicBezTo>
                  <a:cubicBezTo>
                    <a:pt x="97414" y="8949"/>
                    <a:pt x="93378" y="8054"/>
                    <a:pt x="89652" y="7232"/>
                  </a:cubicBezTo>
                  <a:cubicBezTo>
                    <a:pt x="86273" y="6520"/>
                    <a:pt x="82767" y="5680"/>
                    <a:pt x="79224" y="4803"/>
                  </a:cubicBezTo>
                  <a:cubicBezTo>
                    <a:pt x="75224" y="3835"/>
                    <a:pt x="71187" y="2977"/>
                    <a:pt x="67188" y="2155"/>
                  </a:cubicBezTo>
                  <a:lnTo>
                    <a:pt x="67827" y="2411"/>
                  </a:lnTo>
                  <a:lnTo>
                    <a:pt x="65982" y="1881"/>
                  </a:lnTo>
                  <a:cubicBezTo>
                    <a:pt x="64120" y="1461"/>
                    <a:pt x="62220" y="1041"/>
                    <a:pt x="60339" y="804"/>
                  </a:cubicBezTo>
                  <a:cubicBezTo>
                    <a:pt x="58512" y="566"/>
                    <a:pt x="56704" y="420"/>
                    <a:pt x="54878" y="274"/>
                  </a:cubicBezTo>
                  <a:cubicBezTo>
                    <a:pt x="52504" y="91"/>
                    <a:pt x="50148" y="18"/>
                    <a:pt x="47791" y="0"/>
                  </a:cubicBezTo>
                  <a:lnTo>
                    <a:pt x="47299" y="0"/>
                  </a:lnTo>
                  <a:lnTo>
                    <a:pt x="47299" y="0"/>
                  </a:lnTo>
                  <a:close/>
                </a:path>
              </a:pathLst>
            </a:custGeom>
            <a:solidFill>
              <a:srgbClr val="A6CB7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7372EFB-6EAD-AEED-6D6B-5CD4F08E6950}"/>
                </a:ext>
              </a:extLst>
            </p:cNvPr>
            <p:cNvSpPr/>
            <p:nvPr/>
          </p:nvSpPr>
          <p:spPr>
            <a:xfrm>
              <a:off x="8268229" y="2896048"/>
              <a:ext cx="209194" cy="224642"/>
            </a:xfrm>
            <a:custGeom>
              <a:avLst/>
              <a:gdLst>
                <a:gd name="connsiteX0" fmla="*/ 193078 w 209194"/>
                <a:gd name="connsiteY0" fmla="*/ 0 h 224642"/>
                <a:gd name="connsiteX1" fmla="*/ 191124 w 209194"/>
                <a:gd name="connsiteY1" fmla="*/ 1826 h 224642"/>
                <a:gd name="connsiteX2" fmla="*/ 190868 w 209194"/>
                <a:gd name="connsiteY2" fmla="*/ 3251 h 224642"/>
                <a:gd name="connsiteX3" fmla="*/ 190302 w 209194"/>
                <a:gd name="connsiteY3" fmla="*/ 7433 h 224642"/>
                <a:gd name="connsiteX4" fmla="*/ 189261 w 209194"/>
                <a:gd name="connsiteY4" fmla="*/ 13716 h 224642"/>
                <a:gd name="connsiteX5" fmla="*/ 189114 w 209194"/>
                <a:gd name="connsiteY5" fmla="*/ 14611 h 224642"/>
                <a:gd name="connsiteX6" fmla="*/ 188311 w 209194"/>
                <a:gd name="connsiteY6" fmla="*/ 20163 h 224642"/>
                <a:gd name="connsiteX7" fmla="*/ 188238 w 209194"/>
                <a:gd name="connsiteY7" fmla="*/ 20857 h 224642"/>
                <a:gd name="connsiteX8" fmla="*/ 187069 w 209194"/>
                <a:gd name="connsiteY8" fmla="*/ 27122 h 224642"/>
                <a:gd name="connsiteX9" fmla="*/ 185718 w 209194"/>
                <a:gd name="connsiteY9" fmla="*/ 32528 h 224642"/>
                <a:gd name="connsiteX10" fmla="*/ 185316 w 209194"/>
                <a:gd name="connsiteY10" fmla="*/ 33989 h 224642"/>
                <a:gd name="connsiteX11" fmla="*/ 183069 w 209194"/>
                <a:gd name="connsiteY11" fmla="*/ 41769 h 224642"/>
                <a:gd name="connsiteX12" fmla="*/ 181955 w 209194"/>
                <a:gd name="connsiteY12" fmla="*/ 45550 h 224642"/>
                <a:gd name="connsiteX13" fmla="*/ 180859 w 209194"/>
                <a:gd name="connsiteY13" fmla="*/ 49330 h 224642"/>
                <a:gd name="connsiteX14" fmla="*/ 178376 w 209194"/>
                <a:gd name="connsiteY14" fmla="*/ 57275 h 224642"/>
                <a:gd name="connsiteX15" fmla="*/ 175782 w 209194"/>
                <a:gd name="connsiteY15" fmla="*/ 65366 h 224642"/>
                <a:gd name="connsiteX16" fmla="*/ 175198 w 209194"/>
                <a:gd name="connsiteY16" fmla="*/ 67174 h 224642"/>
                <a:gd name="connsiteX17" fmla="*/ 173335 w 209194"/>
                <a:gd name="connsiteY17" fmla="*/ 73146 h 224642"/>
                <a:gd name="connsiteX18" fmla="*/ 170723 w 209194"/>
                <a:gd name="connsiteY18" fmla="*/ 80725 h 224642"/>
                <a:gd name="connsiteX19" fmla="*/ 170412 w 209194"/>
                <a:gd name="connsiteY19" fmla="*/ 81693 h 224642"/>
                <a:gd name="connsiteX20" fmla="*/ 170358 w 209194"/>
                <a:gd name="connsiteY20" fmla="*/ 81657 h 224642"/>
                <a:gd name="connsiteX21" fmla="*/ 167764 w 209194"/>
                <a:gd name="connsiteY21" fmla="*/ 87337 h 224642"/>
                <a:gd name="connsiteX22" fmla="*/ 166486 w 209194"/>
                <a:gd name="connsiteY22" fmla="*/ 90040 h 224642"/>
                <a:gd name="connsiteX23" fmla="*/ 163034 w 209194"/>
                <a:gd name="connsiteY23" fmla="*/ 98185 h 224642"/>
                <a:gd name="connsiteX24" fmla="*/ 161226 w 209194"/>
                <a:gd name="connsiteY24" fmla="*/ 102989 h 224642"/>
                <a:gd name="connsiteX25" fmla="*/ 159838 w 209194"/>
                <a:gd name="connsiteY25" fmla="*/ 106696 h 224642"/>
                <a:gd name="connsiteX26" fmla="*/ 156477 w 209194"/>
                <a:gd name="connsiteY26" fmla="*/ 114495 h 224642"/>
                <a:gd name="connsiteX27" fmla="*/ 156076 w 209194"/>
                <a:gd name="connsiteY27" fmla="*/ 115408 h 224642"/>
                <a:gd name="connsiteX28" fmla="*/ 152532 w 209194"/>
                <a:gd name="connsiteY28" fmla="*/ 124047 h 224642"/>
                <a:gd name="connsiteX29" fmla="*/ 149738 w 209194"/>
                <a:gd name="connsiteY29" fmla="*/ 132211 h 224642"/>
                <a:gd name="connsiteX30" fmla="*/ 148861 w 209194"/>
                <a:gd name="connsiteY30" fmla="*/ 134749 h 224642"/>
                <a:gd name="connsiteX31" fmla="*/ 147583 w 209194"/>
                <a:gd name="connsiteY31" fmla="*/ 138567 h 224642"/>
                <a:gd name="connsiteX32" fmla="*/ 147291 w 209194"/>
                <a:gd name="connsiteY32" fmla="*/ 139425 h 224642"/>
                <a:gd name="connsiteX33" fmla="*/ 146049 w 209194"/>
                <a:gd name="connsiteY33" fmla="*/ 142603 h 224642"/>
                <a:gd name="connsiteX34" fmla="*/ 145647 w 209194"/>
                <a:gd name="connsiteY34" fmla="*/ 144228 h 224642"/>
                <a:gd name="connsiteX35" fmla="*/ 144332 w 209194"/>
                <a:gd name="connsiteY35" fmla="*/ 143059 h 224642"/>
                <a:gd name="connsiteX36" fmla="*/ 135474 w 209194"/>
                <a:gd name="connsiteY36" fmla="*/ 135096 h 224642"/>
                <a:gd name="connsiteX37" fmla="*/ 130032 w 209194"/>
                <a:gd name="connsiteY37" fmla="*/ 130220 h 224642"/>
                <a:gd name="connsiteX38" fmla="*/ 123438 w 209194"/>
                <a:gd name="connsiteY38" fmla="*/ 124467 h 224642"/>
                <a:gd name="connsiteX39" fmla="*/ 119932 w 209194"/>
                <a:gd name="connsiteY39" fmla="*/ 122020 h 224642"/>
                <a:gd name="connsiteX40" fmla="*/ 117010 w 209194"/>
                <a:gd name="connsiteY40" fmla="*/ 119974 h 224642"/>
                <a:gd name="connsiteX41" fmla="*/ 112992 w 209194"/>
                <a:gd name="connsiteY41" fmla="*/ 116595 h 224642"/>
                <a:gd name="connsiteX42" fmla="*/ 110690 w 209194"/>
                <a:gd name="connsiteY42" fmla="*/ 114586 h 224642"/>
                <a:gd name="connsiteX43" fmla="*/ 103586 w 209194"/>
                <a:gd name="connsiteY43" fmla="*/ 109272 h 224642"/>
                <a:gd name="connsiteX44" fmla="*/ 99878 w 209194"/>
                <a:gd name="connsiteY44" fmla="*/ 106842 h 224642"/>
                <a:gd name="connsiteX45" fmla="*/ 96682 w 209194"/>
                <a:gd name="connsiteY45" fmla="*/ 104797 h 224642"/>
                <a:gd name="connsiteX46" fmla="*/ 89559 w 209194"/>
                <a:gd name="connsiteY46" fmla="*/ 99921 h 224642"/>
                <a:gd name="connsiteX47" fmla="*/ 82035 w 209194"/>
                <a:gd name="connsiteY47" fmla="*/ 94898 h 224642"/>
                <a:gd name="connsiteX48" fmla="*/ 73761 w 209194"/>
                <a:gd name="connsiteY48" fmla="*/ 90551 h 224642"/>
                <a:gd name="connsiteX49" fmla="*/ 72629 w 209194"/>
                <a:gd name="connsiteY49" fmla="*/ 90003 h 224642"/>
                <a:gd name="connsiteX50" fmla="*/ 65726 w 209194"/>
                <a:gd name="connsiteY50" fmla="*/ 87008 h 224642"/>
                <a:gd name="connsiteX51" fmla="*/ 58639 w 209194"/>
                <a:gd name="connsiteY51" fmla="*/ 83776 h 224642"/>
                <a:gd name="connsiteX52" fmla="*/ 50439 w 209194"/>
                <a:gd name="connsiteY52" fmla="*/ 80196 h 224642"/>
                <a:gd name="connsiteX53" fmla="*/ 44832 w 209194"/>
                <a:gd name="connsiteY53" fmla="*/ 77657 h 224642"/>
                <a:gd name="connsiteX54" fmla="*/ 44028 w 209194"/>
                <a:gd name="connsiteY54" fmla="*/ 77274 h 224642"/>
                <a:gd name="connsiteX55" fmla="*/ 42677 w 209194"/>
                <a:gd name="connsiteY55" fmla="*/ 76616 h 224642"/>
                <a:gd name="connsiteX56" fmla="*/ 34823 w 209194"/>
                <a:gd name="connsiteY56" fmla="*/ 73256 h 224642"/>
                <a:gd name="connsiteX57" fmla="*/ 33015 w 209194"/>
                <a:gd name="connsiteY57" fmla="*/ 72598 h 224642"/>
                <a:gd name="connsiteX58" fmla="*/ 31189 w 209194"/>
                <a:gd name="connsiteY58" fmla="*/ 71922 h 224642"/>
                <a:gd name="connsiteX59" fmla="*/ 26897 w 209194"/>
                <a:gd name="connsiteY59" fmla="*/ 70370 h 224642"/>
                <a:gd name="connsiteX60" fmla="*/ 22532 w 209194"/>
                <a:gd name="connsiteY60" fmla="*/ 69183 h 224642"/>
                <a:gd name="connsiteX61" fmla="*/ 19244 w 209194"/>
                <a:gd name="connsiteY61" fmla="*/ 68909 h 224642"/>
                <a:gd name="connsiteX62" fmla="*/ 18203 w 209194"/>
                <a:gd name="connsiteY62" fmla="*/ 68927 h 224642"/>
                <a:gd name="connsiteX63" fmla="*/ 10532 w 209194"/>
                <a:gd name="connsiteY63" fmla="*/ 68105 h 224642"/>
                <a:gd name="connsiteX64" fmla="*/ 7282 w 209194"/>
                <a:gd name="connsiteY64" fmla="*/ 67667 h 224642"/>
                <a:gd name="connsiteX65" fmla="*/ 6551 w 209194"/>
                <a:gd name="connsiteY65" fmla="*/ 67649 h 224642"/>
                <a:gd name="connsiteX66" fmla="*/ 5802 w 209194"/>
                <a:gd name="connsiteY66" fmla="*/ 67649 h 224642"/>
                <a:gd name="connsiteX67" fmla="*/ 5802 w 209194"/>
                <a:gd name="connsiteY67" fmla="*/ 67649 h 224642"/>
                <a:gd name="connsiteX68" fmla="*/ 4688 w 209194"/>
                <a:gd name="connsiteY68" fmla="*/ 67594 h 224642"/>
                <a:gd name="connsiteX69" fmla="*/ 3830 w 209194"/>
                <a:gd name="connsiteY69" fmla="*/ 67503 h 224642"/>
                <a:gd name="connsiteX70" fmla="*/ 707 w 209194"/>
                <a:gd name="connsiteY70" fmla="*/ 69128 h 224642"/>
                <a:gd name="connsiteX71" fmla="*/ 13 w 209194"/>
                <a:gd name="connsiteY71" fmla="*/ 70954 h 224642"/>
                <a:gd name="connsiteX72" fmla="*/ 908 w 209194"/>
                <a:gd name="connsiteY72" fmla="*/ 73803 h 224642"/>
                <a:gd name="connsiteX73" fmla="*/ 2131 w 209194"/>
                <a:gd name="connsiteY73" fmla="*/ 74863 h 224642"/>
                <a:gd name="connsiteX74" fmla="*/ 3830 w 209194"/>
                <a:gd name="connsiteY74" fmla="*/ 75648 h 224642"/>
                <a:gd name="connsiteX75" fmla="*/ 5620 w 209194"/>
                <a:gd name="connsiteY75" fmla="*/ 76050 h 224642"/>
                <a:gd name="connsiteX76" fmla="*/ 9839 w 209194"/>
                <a:gd name="connsiteY76" fmla="*/ 80305 h 224642"/>
                <a:gd name="connsiteX77" fmla="*/ 11373 w 209194"/>
                <a:gd name="connsiteY77" fmla="*/ 81803 h 224642"/>
                <a:gd name="connsiteX78" fmla="*/ 21710 w 209194"/>
                <a:gd name="connsiteY78" fmla="*/ 91939 h 224642"/>
                <a:gd name="connsiteX79" fmla="*/ 23500 w 209194"/>
                <a:gd name="connsiteY79" fmla="*/ 93747 h 224642"/>
                <a:gd name="connsiteX80" fmla="*/ 24084 w 209194"/>
                <a:gd name="connsiteY80" fmla="*/ 94350 h 224642"/>
                <a:gd name="connsiteX81" fmla="*/ 26093 w 209194"/>
                <a:gd name="connsiteY81" fmla="*/ 96432 h 224642"/>
                <a:gd name="connsiteX82" fmla="*/ 27426 w 209194"/>
                <a:gd name="connsiteY82" fmla="*/ 97765 h 224642"/>
                <a:gd name="connsiteX83" fmla="*/ 31408 w 209194"/>
                <a:gd name="connsiteY83" fmla="*/ 101729 h 224642"/>
                <a:gd name="connsiteX84" fmla="*/ 37197 w 209194"/>
                <a:gd name="connsiteY84" fmla="*/ 106806 h 224642"/>
                <a:gd name="connsiteX85" fmla="*/ 41690 w 209194"/>
                <a:gd name="connsiteY85" fmla="*/ 110477 h 224642"/>
                <a:gd name="connsiteX86" fmla="*/ 42950 w 209194"/>
                <a:gd name="connsiteY86" fmla="*/ 111628 h 224642"/>
                <a:gd name="connsiteX87" fmla="*/ 45179 w 209194"/>
                <a:gd name="connsiteY87" fmla="*/ 113874 h 224642"/>
                <a:gd name="connsiteX88" fmla="*/ 45745 w 209194"/>
                <a:gd name="connsiteY88" fmla="*/ 114440 h 224642"/>
                <a:gd name="connsiteX89" fmla="*/ 47736 w 209194"/>
                <a:gd name="connsiteY89" fmla="*/ 116540 h 224642"/>
                <a:gd name="connsiteX90" fmla="*/ 49471 w 209194"/>
                <a:gd name="connsiteY90" fmla="*/ 118385 h 224642"/>
                <a:gd name="connsiteX91" fmla="*/ 54658 w 209194"/>
                <a:gd name="connsiteY91" fmla="*/ 123280 h 224642"/>
                <a:gd name="connsiteX92" fmla="*/ 59187 w 209194"/>
                <a:gd name="connsiteY92" fmla="*/ 127261 h 224642"/>
                <a:gd name="connsiteX93" fmla="*/ 60100 w 209194"/>
                <a:gd name="connsiteY93" fmla="*/ 128047 h 224642"/>
                <a:gd name="connsiteX94" fmla="*/ 60575 w 209194"/>
                <a:gd name="connsiteY94" fmla="*/ 128412 h 224642"/>
                <a:gd name="connsiteX95" fmla="*/ 63972 w 209194"/>
                <a:gd name="connsiteY95" fmla="*/ 131900 h 224642"/>
                <a:gd name="connsiteX96" fmla="*/ 65926 w 209194"/>
                <a:gd name="connsiteY96" fmla="*/ 133873 h 224642"/>
                <a:gd name="connsiteX97" fmla="*/ 71679 w 209194"/>
                <a:gd name="connsiteY97" fmla="*/ 139699 h 224642"/>
                <a:gd name="connsiteX98" fmla="*/ 79734 w 209194"/>
                <a:gd name="connsiteY98" fmla="*/ 147771 h 224642"/>
                <a:gd name="connsiteX99" fmla="*/ 82418 w 209194"/>
                <a:gd name="connsiteY99" fmla="*/ 150420 h 224642"/>
                <a:gd name="connsiteX100" fmla="*/ 85103 w 209194"/>
                <a:gd name="connsiteY100" fmla="*/ 153031 h 224642"/>
                <a:gd name="connsiteX101" fmla="*/ 93650 w 209194"/>
                <a:gd name="connsiteY101" fmla="*/ 161725 h 224642"/>
                <a:gd name="connsiteX102" fmla="*/ 99276 w 209194"/>
                <a:gd name="connsiteY102" fmla="*/ 167624 h 224642"/>
                <a:gd name="connsiteX103" fmla="*/ 105028 w 209194"/>
                <a:gd name="connsiteY103" fmla="*/ 173103 h 224642"/>
                <a:gd name="connsiteX104" fmla="*/ 106691 w 209194"/>
                <a:gd name="connsiteY104" fmla="*/ 174619 h 224642"/>
                <a:gd name="connsiteX105" fmla="*/ 111037 w 209194"/>
                <a:gd name="connsiteY105" fmla="*/ 179185 h 224642"/>
                <a:gd name="connsiteX106" fmla="*/ 112937 w 209194"/>
                <a:gd name="connsiteY106" fmla="*/ 181340 h 224642"/>
                <a:gd name="connsiteX107" fmla="*/ 115786 w 209194"/>
                <a:gd name="connsiteY107" fmla="*/ 184627 h 224642"/>
                <a:gd name="connsiteX108" fmla="*/ 116991 w 209194"/>
                <a:gd name="connsiteY108" fmla="*/ 185887 h 224642"/>
                <a:gd name="connsiteX109" fmla="*/ 120607 w 209194"/>
                <a:gd name="connsiteY109" fmla="*/ 189796 h 224642"/>
                <a:gd name="connsiteX110" fmla="*/ 122069 w 209194"/>
                <a:gd name="connsiteY110" fmla="*/ 191549 h 224642"/>
                <a:gd name="connsiteX111" fmla="*/ 122745 w 209194"/>
                <a:gd name="connsiteY111" fmla="*/ 192389 h 224642"/>
                <a:gd name="connsiteX112" fmla="*/ 124480 w 209194"/>
                <a:gd name="connsiteY112" fmla="*/ 194453 h 224642"/>
                <a:gd name="connsiteX113" fmla="*/ 125338 w 209194"/>
                <a:gd name="connsiteY113" fmla="*/ 195476 h 224642"/>
                <a:gd name="connsiteX114" fmla="*/ 127858 w 209194"/>
                <a:gd name="connsiteY114" fmla="*/ 198362 h 224642"/>
                <a:gd name="connsiteX115" fmla="*/ 129684 w 209194"/>
                <a:gd name="connsiteY115" fmla="*/ 200407 h 224642"/>
                <a:gd name="connsiteX116" fmla="*/ 132077 w 209194"/>
                <a:gd name="connsiteY116" fmla="*/ 203329 h 224642"/>
                <a:gd name="connsiteX117" fmla="*/ 133264 w 209194"/>
                <a:gd name="connsiteY117" fmla="*/ 204772 h 224642"/>
                <a:gd name="connsiteX118" fmla="*/ 139931 w 209194"/>
                <a:gd name="connsiteY118" fmla="*/ 213320 h 224642"/>
                <a:gd name="connsiteX119" fmla="*/ 142104 w 209194"/>
                <a:gd name="connsiteY119" fmla="*/ 216388 h 224642"/>
                <a:gd name="connsiteX120" fmla="*/ 142670 w 209194"/>
                <a:gd name="connsiteY120" fmla="*/ 217173 h 224642"/>
                <a:gd name="connsiteX121" fmla="*/ 143839 w 209194"/>
                <a:gd name="connsiteY121" fmla="*/ 218853 h 224642"/>
                <a:gd name="connsiteX122" fmla="*/ 144570 w 209194"/>
                <a:gd name="connsiteY122" fmla="*/ 220168 h 224642"/>
                <a:gd name="connsiteX123" fmla="*/ 146049 w 209194"/>
                <a:gd name="connsiteY123" fmla="*/ 222597 h 224642"/>
                <a:gd name="connsiteX124" fmla="*/ 149720 w 209194"/>
                <a:gd name="connsiteY124" fmla="*/ 224643 h 224642"/>
                <a:gd name="connsiteX125" fmla="*/ 150377 w 209194"/>
                <a:gd name="connsiteY125" fmla="*/ 224588 h 224642"/>
                <a:gd name="connsiteX126" fmla="*/ 153902 w 209194"/>
                <a:gd name="connsiteY126" fmla="*/ 221776 h 224642"/>
                <a:gd name="connsiteX127" fmla="*/ 155802 w 209194"/>
                <a:gd name="connsiteY127" fmla="*/ 217228 h 224642"/>
                <a:gd name="connsiteX128" fmla="*/ 156112 w 209194"/>
                <a:gd name="connsiteY128" fmla="*/ 216388 h 224642"/>
                <a:gd name="connsiteX129" fmla="*/ 158139 w 209194"/>
                <a:gd name="connsiteY129" fmla="*/ 211712 h 224642"/>
                <a:gd name="connsiteX130" fmla="*/ 161463 w 209194"/>
                <a:gd name="connsiteY130" fmla="*/ 206105 h 224642"/>
                <a:gd name="connsiteX131" fmla="*/ 162505 w 209194"/>
                <a:gd name="connsiteY131" fmla="*/ 204352 h 224642"/>
                <a:gd name="connsiteX132" fmla="*/ 163217 w 209194"/>
                <a:gd name="connsiteY132" fmla="*/ 203128 h 224642"/>
                <a:gd name="connsiteX133" fmla="*/ 165628 w 209194"/>
                <a:gd name="connsiteY133" fmla="*/ 199768 h 224642"/>
                <a:gd name="connsiteX134" fmla="*/ 167947 w 209194"/>
                <a:gd name="connsiteY134" fmla="*/ 197010 h 224642"/>
                <a:gd name="connsiteX135" fmla="*/ 170705 w 209194"/>
                <a:gd name="connsiteY135" fmla="*/ 193723 h 224642"/>
                <a:gd name="connsiteX136" fmla="*/ 172970 w 209194"/>
                <a:gd name="connsiteY136" fmla="*/ 189759 h 224642"/>
                <a:gd name="connsiteX137" fmla="*/ 173645 w 209194"/>
                <a:gd name="connsiteY137" fmla="*/ 188390 h 224642"/>
                <a:gd name="connsiteX138" fmla="*/ 174449 w 209194"/>
                <a:gd name="connsiteY138" fmla="*/ 185668 h 224642"/>
                <a:gd name="connsiteX139" fmla="*/ 174157 w 209194"/>
                <a:gd name="connsiteY139" fmla="*/ 182838 h 224642"/>
                <a:gd name="connsiteX140" fmla="*/ 173865 w 209194"/>
                <a:gd name="connsiteY140" fmla="*/ 181851 h 224642"/>
                <a:gd name="connsiteX141" fmla="*/ 175472 w 209194"/>
                <a:gd name="connsiteY141" fmla="*/ 182326 h 224642"/>
                <a:gd name="connsiteX142" fmla="*/ 175545 w 209194"/>
                <a:gd name="connsiteY142" fmla="*/ 182326 h 224642"/>
                <a:gd name="connsiteX143" fmla="*/ 179106 w 209194"/>
                <a:gd name="connsiteY143" fmla="*/ 181176 h 224642"/>
                <a:gd name="connsiteX144" fmla="*/ 185096 w 209194"/>
                <a:gd name="connsiteY144" fmla="*/ 176427 h 224642"/>
                <a:gd name="connsiteX145" fmla="*/ 190210 w 209194"/>
                <a:gd name="connsiteY145" fmla="*/ 171021 h 224642"/>
                <a:gd name="connsiteX146" fmla="*/ 198009 w 209194"/>
                <a:gd name="connsiteY146" fmla="*/ 161195 h 224642"/>
                <a:gd name="connsiteX147" fmla="*/ 200749 w 209194"/>
                <a:gd name="connsiteY147" fmla="*/ 157378 h 224642"/>
                <a:gd name="connsiteX148" fmla="*/ 202648 w 209194"/>
                <a:gd name="connsiteY148" fmla="*/ 153616 h 224642"/>
                <a:gd name="connsiteX149" fmla="*/ 204182 w 209194"/>
                <a:gd name="connsiteY149" fmla="*/ 149360 h 224642"/>
                <a:gd name="connsiteX150" fmla="*/ 205479 w 209194"/>
                <a:gd name="connsiteY150" fmla="*/ 141945 h 224642"/>
                <a:gd name="connsiteX151" fmla="*/ 206447 w 209194"/>
                <a:gd name="connsiteY151" fmla="*/ 133325 h 224642"/>
                <a:gd name="connsiteX152" fmla="*/ 206958 w 209194"/>
                <a:gd name="connsiteY152" fmla="*/ 126932 h 224642"/>
                <a:gd name="connsiteX153" fmla="*/ 207068 w 209194"/>
                <a:gd name="connsiteY153" fmla="*/ 125124 h 224642"/>
                <a:gd name="connsiteX154" fmla="*/ 207341 w 209194"/>
                <a:gd name="connsiteY154" fmla="*/ 120905 h 224642"/>
                <a:gd name="connsiteX155" fmla="*/ 207597 w 209194"/>
                <a:gd name="connsiteY155" fmla="*/ 116668 h 224642"/>
                <a:gd name="connsiteX156" fmla="*/ 208091 w 209194"/>
                <a:gd name="connsiteY156" fmla="*/ 109418 h 224642"/>
                <a:gd name="connsiteX157" fmla="*/ 208383 w 209194"/>
                <a:gd name="connsiteY157" fmla="*/ 105966 h 224642"/>
                <a:gd name="connsiteX158" fmla="*/ 208492 w 209194"/>
                <a:gd name="connsiteY158" fmla="*/ 102824 h 224642"/>
                <a:gd name="connsiteX159" fmla="*/ 208511 w 209194"/>
                <a:gd name="connsiteY159" fmla="*/ 102039 h 224642"/>
                <a:gd name="connsiteX160" fmla="*/ 208511 w 209194"/>
                <a:gd name="connsiteY160" fmla="*/ 101363 h 224642"/>
                <a:gd name="connsiteX161" fmla="*/ 208748 w 209194"/>
                <a:gd name="connsiteY161" fmla="*/ 94825 h 224642"/>
                <a:gd name="connsiteX162" fmla="*/ 209168 w 209194"/>
                <a:gd name="connsiteY162" fmla="*/ 86533 h 224642"/>
                <a:gd name="connsiteX163" fmla="*/ 209168 w 209194"/>
                <a:gd name="connsiteY163" fmla="*/ 78461 h 224642"/>
                <a:gd name="connsiteX164" fmla="*/ 209186 w 209194"/>
                <a:gd name="connsiteY164" fmla="*/ 76762 h 224642"/>
                <a:gd name="connsiteX165" fmla="*/ 209186 w 209194"/>
                <a:gd name="connsiteY165" fmla="*/ 74169 h 224642"/>
                <a:gd name="connsiteX166" fmla="*/ 208803 w 209194"/>
                <a:gd name="connsiteY166" fmla="*/ 68598 h 224642"/>
                <a:gd name="connsiteX167" fmla="*/ 208346 w 209194"/>
                <a:gd name="connsiteY167" fmla="*/ 65439 h 224642"/>
                <a:gd name="connsiteX168" fmla="*/ 207725 w 209194"/>
                <a:gd name="connsiteY168" fmla="*/ 60544 h 224642"/>
                <a:gd name="connsiteX169" fmla="*/ 206629 w 209194"/>
                <a:gd name="connsiteY169" fmla="*/ 51887 h 224642"/>
                <a:gd name="connsiteX170" fmla="*/ 206063 w 209194"/>
                <a:gd name="connsiteY170" fmla="*/ 48289 h 224642"/>
                <a:gd name="connsiteX171" fmla="*/ 203634 w 209194"/>
                <a:gd name="connsiteY171" fmla="*/ 34518 h 224642"/>
                <a:gd name="connsiteX172" fmla="*/ 203178 w 209194"/>
                <a:gd name="connsiteY172" fmla="*/ 32363 h 224642"/>
                <a:gd name="connsiteX173" fmla="*/ 201826 w 209194"/>
                <a:gd name="connsiteY173" fmla="*/ 25661 h 224642"/>
                <a:gd name="connsiteX174" fmla="*/ 200694 w 209194"/>
                <a:gd name="connsiteY174" fmla="*/ 18154 h 224642"/>
                <a:gd name="connsiteX175" fmla="*/ 200292 w 209194"/>
                <a:gd name="connsiteY175" fmla="*/ 15396 h 224642"/>
                <a:gd name="connsiteX176" fmla="*/ 200109 w 209194"/>
                <a:gd name="connsiteY176" fmla="*/ 14319 h 224642"/>
                <a:gd name="connsiteX177" fmla="*/ 198959 w 209194"/>
                <a:gd name="connsiteY177" fmla="*/ 10210 h 224642"/>
                <a:gd name="connsiteX178" fmla="*/ 196511 w 209194"/>
                <a:gd name="connsiteY178" fmla="*/ 4621 h 224642"/>
                <a:gd name="connsiteX179" fmla="*/ 194923 w 209194"/>
                <a:gd name="connsiteY179" fmla="*/ 2356 h 224642"/>
                <a:gd name="connsiteX180" fmla="*/ 194667 w 209194"/>
                <a:gd name="connsiteY180" fmla="*/ 840 h 224642"/>
                <a:gd name="connsiteX181" fmla="*/ 193205 w 209194"/>
                <a:gd name="connsiteY181" fmla="*/ 37 h 224642"/>
                <a:gd name="connsiteX182" fmla="*/ 193078 w 209194"/>
                <a:gd name="connsiteY182" fmla="*/ 0 h 22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209194" h="224642">
                  <a:moveTo>
                    <a:pt x="193078" y="0"/>
                  </a:moveTo>
                  <a:cubicBezTo>
                    <a:pt x="192110" y="0"/>
                    <a:pt x="191343" y="712"/>
                    <a:pt x="191124" y="1826"/>
                  </a:cubicBezTo>
                  <a:cubicBezTo>
                    <a:pt x="191032" y="2283"/>
                    <a:pt x="190941" y="2758"/>
                    <a:pt x="190868" y="3251"/>
                  </a:cubicBezTo>
                  <a:cubicBezTo>
                    <a:pt x="190119" y="4402"/>
                    <a:pt x="189937" y="5698"/>
                    <a:pt x="190302" y="7433"/>
                  </a:cubicBezTo>
                  <a:cubicBezTo>
                    <a:pt x="190046" y="9534"/>
                    <a:pt x="189644" y="11634"/>
                    <a:pt x="189261" y="13716"/>
                  </a:cubicBezTo>
                  <a:lnTo>
                    <a:pt x="189114" y="14611"/>
                  </a:lnTo>
                  <a:cubicBezTo>
                    <a:pt x="188749" y="16456"/>
                    <a:pt x="188530" y="18300"/>
                    <a:pt x="188311" y="20163"/>
                  </a:cubicBezTo>
                  <a:lnTo>
                    <a:pt x="188238" y="20857"/>
                  </a:lnTo>
                  <a:cubicBezTo>
                    <a:pt x="187927" y="22958"/>
                    <a:pt x="187507" y="25021"/>
                    <a:pt x="187069" y="27122"/>
                  </a:cubicBezTo>
                  <a:cubicBezTo>
                    <a:pt x="186722" y="28838"/>
                    <a:pt x="186229" y="30683"/>
                    <a:pt x="185718" y="32528"/>
                  </a:cubicBezTo>
                  <a:lnTo>
                    <a:pt x="185316" y="33989"/>
                  </a:lnTo>
                  <a:cubicBezTo>
                    <a:pt x="184622" y="36582"/>
                    <a:pt x="183873" y="39212"/>
                    <a:pt x="183069" y="41769"/>
                  </a:cubicBezTo>
                  <a:lnTo>
                    <a:pt x="181955" y="45550"/>
                  </a:lnTo>
                  <a:lnTo>
                    <a:pt x="180859" y="49330"/>
                  </a:lnTo>
                  <a:cubicBezTo>
                    <a:pt x="180074" y="51978"/>
                    <a:pt x="179234" y="54627"/>
                    <a:pt x="178376" y="57275"/>
                  </a:cubicBezTo>
                  <a:cubicBezTo>
                    <a:pt x="177499" y="59978"/>
                    <a:pt x="176622" y="62663"/>
                    <a:pt x="175782" y="65366"/>
                  </a:cubicBezTo>
                  <a:lnTo>
                    <a:pt x="175198" y="67174"/>
                  </a:lnTo>
                  <a:cubicBezTo>
                    <a:pt x="174595" y="69165"/>
                    <a:pt x="173974" y="71174"/>
                    <a:pt x="173335" y="73146"/>
                  </a:cubicBezTo>
                  <a:cubicBezTo>
                    <a:pt x="172495" y="75666"/>
                    <a:pt x="171618" y="78205"/>
                    <a:pt x="170723" y="80725"/>
                  </a:cubicBezTo>
                  <a:lnTo>
                    <a:pt x="170412" y="81693"/>
                  </a:lnTo>
                  <a:lnTo>
                    <a:pt x="170358" y="81657"/>
                  </a:lnTo>
                  <a:cubicBezTo>
                    <a:pt x="169572" y="83574"/>
                    <a:pt x="168659" y="85456"/>
                    <a:pt x="167764" y="87337"/>
                  </a:cubicBezTo>
                  <a:lnTo>
                    <a:pt x="166486" y="90040"/>
                  </a:lnTo>
                  <a:cubicBezTo>
                    <a:pt x="165244" y="92725"/>
                    <a:pt x="164112" y="95446"/>
                    <a:pt x="163034" y="98185"/>
                  </a:cubicBezTo>
                  <a:cubicBezTo>
                    <a:pt x="162395" y="99793"/>
                    <a:pt x="161810" y="101382"/>
                    <a:pt x="161226" y="102989"/>
                  </a:cubicBezTo>
                  <a:lnTo>
                    <a:pt x="159838" y="106696"/>
                  </a:lnTo>
                  <a:cubicBezTo>
                    <a:pt x="158797" y="109345"/>
                    <a:pt x="157628" y="111920"/>
                    <a:pt x="156477" y="114495"/>
                  </a:cubicBezTo>
                  <a:lnTo>
                    <a:pt x="156076" y="115408"/>
                  </a:lnTo>
                  <a:cubicBezTo>
                    <a:pt x="154797" y="118275"/>
                    <a:pt x="153610" y="121125"/>
                    <a:pt x="152532" y="124047"/>
                  </a:cubicBezTo>
                  <a:cubicBezTo>
                    <a:pt x="151528" y="126750"/>
                    <a:pt x="150633" y="129471"/>
                    <a:pt x="149738" y="132211"/>
                  </a:cubicBezTo>
                  <a:lnTo>
                    <a:pt x="148861" y="134749"/>
                  </a:lnTo>
                  <a:cubicBezTo>
                    <a:pt x="148423" y="136028"/>
                    <a:pt x="147985" y="137288"/>
                    <a:pt x="147583" y="138567"/>
                  </a:cubicBezTo>
                  <a:cubicBezTo>
                    <a:pt x="147455" y="138840"/>
                    <a:pt x="147364" y="139133"/>
                    <a:pt x="147291" y="139425"/>
                  </a:cubicBezTo>
                  <a:cubicBezTo>
                    <a:pt x="146816" y="140448"/>
                    <a:pt x="146378" y="141489"/>
                    <a:pt x="146049" y="142603"/>
                  </a:cubicBezTo>
                  <a:cubicBezTo>
                    <a:pt x="145884" y="143132"/>
                    <a:pt x="145757" y="143680"/>
                    <a:pt x="145647" y="144228"/>
                  </a:cubicBezTo>
                  <a:lnTo>
                    <a:pt x="144332" y="143059"/>
                  </a:lnTo>
                  <a:cubicBezTo>
                    <a:pt x="141392" y="140375"/>
                    <a:pt x="138433" y="137708"/>
                    <a:pt x="135474" y="135096"/>
                  </a:cubicBezTo>
                  <a:lnTo>
                    <a:pt x="130032" y="130220"/>
                  </a:lnTo>
                  <a:cubicBezTo>
                    <a:pt x="128059" y="128375"/>
                    <a:pt x="125794" y="126293"/>
                    <a:pt x="123438" y="124467"/>
                  </a:cubicBezTo>
                  <a:cubicBezTo>
                    <a:pt x="122288" y="123590"/>
                    <a:pt x="121119" y="122805"/>
                    <a:pt x="119932" y="122020"/>
                  </a:cubicBezTo>
                  <a:cubicBezTo>
                    <a:pt x="118946" y="121344"/>
                    <a:pt x="117959" y="120686"/>
                    <a:pt x="117010" y="119974"/>
                  </a:cubicBezTo>
                  <a:cubicBezTo>
                    <a:pt x="115603" y="118933"/>
                    <a:pt x="114288" y="117764"/>
                    <a:pt x="112992" y="116595"/>
                  </a:cubicBezTo>
                  <a:lnTo>
                    <a:pt x="110690" y="114586"/>
                  </a:lnTo>
                  <a:cubicBezTo>
                    <a:pt x="108535" y="112705"/>
                    <a:pt x="106198" y="111080"/>
                    <a:pt x="103586" y="109272"/>
                  </a:cubicBezTo>
                  <a:cubicBezTo>
                    <a:pt x="102362" y="108450"/>
                    <a:pt x="101120" y="107646"/>
                    <a:pt x="99878" y="106842"/>
                  </a:cubicBezTo>
                  <a:cubicBezTo>
                    <a:pt x="98801" y="106167"/>
                    <a:pt x="97741" y="105473"/>
                    <a:pt x="96682" y="104797"/>
                  </a:cubicBezTo>
                  <a:cubicBezTo>
                    <a:pt x="94290" y="103226"/>
                    <a:pt x="91915" y="101583"/>
                    <a:pt x="89559" y="99921"/>
                  </a:cubicBezTo>
                  <a:cubicBezTo>
                    <a:pt x="87094" y="98204"/>
                    <a:pt x="84628" y="96469"/>
                    <a:pt x="82035" y="94898"/>
                  </a:cubicBezTo>
                  <a:cubicBezTo>
                    <a:pt x="79405" y="93309"/>
                    <a:pt x="76702" y="91866"/>
                    <a:pt x="73761" y="90551"/>
                  </a:cubicBezTo>
                  <a:lnTo>
                    <a:pt x="72629" y="90003"/>
                  </a:lnTo>
                  <a:cubicBezTo>
                    <a:pt x="70364" y="88962"/>
                    <a:pt x="68081" y="87885"/>
                    <a:pt x="65726" y="87008"/>
                  </a:cubicBezTo>
                  <a:cubicBezTo>
                    <a:pt x="63315" y="86059"/>
                    <a:pt x="60977" y="84926"/>
                    <a:pt x="58639" y="83776"/>
                  </a:cubicBezTo>
                  <a:cubicBezTo>
                    <a:pt x="55753" y="82369"/>
                    <a:pt x="53105" y="81237"/>
                    <a:pt x="50439" y="80196"/>
                  </a:cubicBezTo>
                  <a:cubicBezTo>
                    <a:pt x="48521" y="79465"/>
                    <a:pt x="46658" y="78552"/>
                    <a:pt x="44832" y="77657"/>
                  </a:cubicBezTo>
                  <a:lnTo>
                    <a:pt x="44028" y="77274"/>
                  </a:lnTo>
                  <a:lnTo>
                    <a:pt x="42677" y="76616"/>
                  </a:lnTo>
                  <a:cubicBezTo>
                    <a:pt x="40540" y="75575"/>
                    <a:pt x="37745" y="74242"/>
                    <a:pt x="34823" y="73256"/>
                  </a:cubicBezTo>
                  <a:lnTo>
                    <a:pt x="33015" y="72598"/>
                  </a:lnTo>
                  <a:lnTo>
                    <a:pt x="31189" y="71922"/>
                  </a:lnTo>
                  <a:cubicBezTo>
                    <a:pt x="29764" y="71374"/>
                    <a:pt x="28358" y="70845"/>
                    <a:pt x="26897" y="70370"/>
                  </a:cubicBezTo>
                  <a:cubicBezTo>
                    <a:pt x="25472" y="69877"/>
                    <a:pt x="23993" y="69512"/>
                    <a:pt x="22532" y="69183"/>
                  </a:cubicBezTo>
                  <a:cubicBezTo>
                    <a:pt x="21418" y="68982"/>
                    <a:pt x="20340" y="68909"/>
                    <a:pt x="19244" y="68909"/>
                  </a:cubicBezTo>
                  <a:lnTo>
                    <a:pt x="18203" y="68927"/>
                  </a:lnTo>
                  <a:cubicBezTo>
                    <a:pt x="15957" y="68927"/>
                    <a:pt x="13601" y="68672"/>
                    <a:pt x="10532" y="68105"/>
                  </a:cubicBezTo>
                  <a:cubicBezTo>
                    <a:pt x="9455" y="67923"/>
                    <a:pt x="8377" y="67777"/>
                    <a:pt x="7282" y="67667"/>
                  </a:cubicBezTo>
                  <a:cubicBezTo>
                    <a:pt x="7026" y="67649"/>
                    <a:pt x="6770" y="67649"/>
                    <a:pt x="6551" y="67649"/>
                  </a:cubicBezTo>
                  <a:lnTo>
                    <a:pt x="5802" y="67649"/>
                  </a:lnTo>
                  <a:lnTo>
                    <a:pt x="5802" y="67649"/>
                  </a:lnTo>
                  <a:cubicBezTo>
                    <a:pt x="5419" y="67649"/>
                    <a:pt x="5053" y="67649"/>
                    <a:pt x="4688" y="67594"/>
                  </a:cubicBezTo>
                  <a:cubicBezTo>
                    <a:pt x="4286" y="67539"/>
                    <a:pt x="4049" y="67503"/>
                    <a:pt x="3830" y="67503"/>
                  </a:cubicBezTo>
                  <a:cubicBezTo>
                    <a:pt x="2551" y="67503"/>
                    <a:pt x="1437" y="68069"/>
                    <a:pt x="707" y="69128"/>
                  </a:cubicBezTo>
                  <a:cubicBezTo>
                    <a:pt x="323" y="69639"/>
                    <a:pt x="86" y="70279"/>
                    <a:pt x="13" y="70954"/>
                  </a:cubicBezTo>
                  <a:cubicBezTo>
                    <a:pt x="-60" y="71868"/>
                    <a:pt x="177" y="73109"/>
                    <a:pt x="908" y="73803"/>
                  </a:cubicBezTo>
                  <a:cubicBezTo>
                    <a:pt x="1602" y="74443"/>
                    <a:pt x="1857" y="74680"/>
                    <a:pt x="2131" y="74863"/>
                  </a:cubicBezTo>
                  <a:cubicBezTo>
                    <a:pt x="2606" y="75173"/>
                    <a:pt x="3118" y="75429"/>
                    <a:pt x="3830" y="75648"/>
                  </a:cubicBezTo>
                  <a:cubicBezTo>
                    <a:pt x="4414" y="75812"/>
                    <a:pt x="5017" y="75959"/>
                    <a:pt x="5620" y="76050"/>
                  </a:cubicBezTo>
                  <a:cubicBezTo>
                    <a:pt x="7062" y="77602"/>
                    <a:pt x="8451" y="78972"/>
                    <a:pt x="9839" y="80305"/>
                  </a:cubicBezTo>
                  <a:lnTo>
                    <a:pt x="11373" y="81803"/>
                  </a:lnTo>
                  <a:cubicBezTo>
                    <a:pt x="14843" y="85163"/>
                    <a:pt x="18294" y="88542"/>
                    <a:pt x="21710" y="91939"/>
                  </a:cubicBezTo>
                  <a:cubicBezTo>
                    <a:pt x="22313" y="92524"/>
                    <a:pt x="22915" y="93145"/>
                    <a:pt x="23500" y="93747"/>
                  </a:cubicBezTo>
                  <a:lnTo>
                    <a:pt x="24084" y="94350"/>
                  </a:lnTo>
                  <a:lnTo>
                    <a:pt x="26093" y="96432"/>
                  </a:lnTo>
                  <a:lnTo>
                    <a:pt x="27426" y="97765"/>
                  </a:lnTo>
                  <a:lnTo>
                    <a:pt x="31408" y="101729"/>
                  </a:lnTo>
                  <a:cubicBezTo>
                    <a:pt x="33180" y="103427"/>
                    <a:pt x="35097" y="105217"/>
                    <a:pt x="37197" y="106806"/>
                  </a:cubicBezTo>
                  <a:cubicBezTo>
                    <a:pt x="38768" y="107975"/>
                    <a:pt x="40247" y="109198"/>
                    <a:pt x="41690" y="110477"/>
                  </a:cubicBezTo>
                  <a:lnTo>
                    <a:pt x="42950" y="111628"/>
                  </a:lnTo>
                  <a:cubicBezTo>
                    <a:pt x="43699" y="112340"/>
                    <a:pt x="44448" y="113107"/>
                    <a:pt x="45179" y="113874"/>
                  </a:cubicBezTo>
                  <a:lnTo>
                    <a:pt x="45745" y="114440"/>
                  </a:lnTo>
                  <a:cubicBezTo>
                    <a:pt x="46421" y="115134"/>
                    <a:pt x="47078" y="115828"/>
                    <a:pt x="47736" y="116540"/>
                  </a:cubicBezTo>
                  <a:lnTo>
                    <a:pt x="49471" y="118385"/>
                  </a:lnTo>
                  <a:cubicBezTo>
                    <a:pt x="50950" y="119919"/>
                    <a:pt x="52740" y="121709"/>
                    <a:pt x="54658" y="123280"/>
                  </a:cubicBezTo>
                  <a:cubicBezTo>
                    <a:pt x="56210" y="124540"/>
                    <a:pt x="57708" y="125891"/>
                    <a:pt x="59187" y="127261"/>
                  </a:cubicBezTo>
                  <a:lnTo>
                    <a:pt x="60100" y="128047"/>
                  </a:lnTo>
                  <a:lnTo>
                    <a:pt x="60575" y="128412"/>
                  </a:lnTo>
                  <a:cubicBezTo>
                    <a:pt x="61780" y="129672"/>
                    <a:pt x="62895" y="130786"/>
                    <a:pt x="63972" y="131900"/>
                  </a:cubicBezTo>
                  <a:lnTo>
                    <a:pt x="65926" y="133873"/>
                  </a:lnTo>
                  <a:cubicBezTo>
                    <a:pt x="67881" y="135809"/>
                    <a:pt x="69780" y="137745"/>
                    <a:pt x="71679" y="139699"/>
                  </a:cubicBezTo>
                  <a:cubicBezTo>
                    <a:pt x="74291" y="142420"/>
                    <a:pt x="77012" y="145087"/>
                    <a:pt x="79734" y="147771"/>
                  </a:cubicBezTo>
                  <a:lnTo>
                    <a:pt x="82418" y="150420"/>
                  </a:lnTo>
                  <a:lnTo>
                    <a:pt x="85103" y="153031"/>
                  </a:lnTo>
                  <a:cubicBezTo>
                    <a:pt x="88208" y="156045"/>
                    <a:pt x="90984" y="158766"/>
                    <a:pt x="93650" y="161725"/>
                  </a:cubicBezTo>
                  <a:cubicBezTo>
                    <a:pt x="95477" y="163752"/>
                    <a:pt x="97321" y="165725"/>
                    <a:pt x="99276" y="167624"/>
                  </a:cubicBezTo>
                  <a:cubicBezTo>
                    <a:pt x="101175" y="169450"/>
                    <a:pt x="103093" y="171277"/>
                    <a:pt x="105028" y="173103"/>
                  </a:cubicBezTo>
                  <a:cubicBezTo>
                    <a:pt x="105558" y="173614"/>
                    <a:pt x="106106" y="174126"/>
                    <a:pt x="106691" y="174619"/>
                  </a:cubicBezTo>
                  <a:cubicBezTo>
                    <a:pt x="108207" y="176080"/>
                    <a:pt x="109631" y="177614"/>
                    <a:pt x="111037" y="179185"/>
                  </a:cubicBezTo>
                  <a:lnTo>
                    <a:pt x="112937" y="181340"/>
                  </a:lnTo>
                  <a:cubicBezTo>
                    <a:pt x="113850" y="182454"/>
                    <a:pt x="114800" y="183550"/>
                    <a:pt x="115786" y="184627"/>
                  </a:cubicBezTo>
                  <a:lnTo>
                    <a:pt x="116991" y="185887"/>
                  </a:lnTo>
                  <a:cubicBezTo>
                    <a:pt x="118197" y="187184"/>
                    <a:pt x="119402" y="188481"/>
                    <a:pt x="120607" y="189796"/>
                  </a:cubicBezTo>
                  <a:cubicBezTo>
                    <a:pt x="121119" y="190362"/>
                    <a:pt x="121594" y="190947"/>
                    <a:pt x="122069" y="191549"/>
                  </a:cubicBezTo>
                  <a:lnTo>
                    <a:pt x="122745" y="192389"/>
                  </a:lnTo>
                  <a:cubicBezTo>
                    <a:pt x="123292" y="193083"/>
                    <a:pt x="123895" y="193759"/>
                    <a:pt x="124480" y="194453"/>
                  </a:cubicBezTo>
                  <a:lnTo>
                    <a:pt x="125338" y="195476"/>
                  </a:lnTo>
                  <a:cubicBezTo>
                    <a:pt x="126178" y="196444"/>
                    <a:pt x="127000" y="197412"/>
                    <a:pt x="127858" y="198362"/>
                  </a:cubicBezTo>
                  <a:lnTo>
                    <a:pt x="129684" y="200407"/>
                  </a:lnTo>
                  <a:lnTo>
                    <a:pt x="132077" y="203329"/>
                  </a:lnTo>
                  <a:lnTo>
                    <a:pt x="133264" y="204772"/>
                  </a:lnTo>
                  <a:cubicBezTo>
                    <a:pt x="135547" y="207566"/>
                    <a:pt x="137757" y="210452"/>
                    <a:pt x="139931" y="213320"/>
                  </a:cubicBezTo>
                  <a:cubicBezTo>
                    <a:pt x="140679" y="214342"/>
                    <a:pt x="141392" y="215328"/>
                    <a:pt x="142104" y="216388"/>
                  </a:cubicBezTo>
                  <a:lnTo>
                    <a:pt x="142670" y="217173"/>
                  </a:lnTo>
                  <a:lnTo>
                    <a:pt x="143839" y="218853"/>
                  </a:lnTo>
                  <a:lnTo>
                    <a:pt x="144570" y="220168"/>
                  </a:lnTo>
                  <a:cubicBezTo>
                    <a:pt x="145245" y="221301"/>
                    <a:pt x="145629" y="221976"/>
                    <a:pt x="146049" y="222597"/>
                  </a:cubicBezTo>
                  <a:cubicBezTo>
                    <a:pt x="146926" y="223876"/>
                    <a:pt x="148295" y="224643"/>
                    <a:pt x="149720" y="224643"/>
                  </a:cubicBezTo>
                  <a:cubicBezTo>
                    <a:pt x="149957" y="224643"/>
                    <a:pt x="150158" y="224607"/>
                    <a:pt x="150377" y="224588"/>
                  </a:cubicBezTo>
                  <a:cubicBezTo>
                    <a:pt x="151692" y="224406"/>
                    <a:pt x="153007" y="223346"/>
                    <a:pt x="153902" y="221776"/>
                  </a:cubicBezTo>
                  <a:cubicBezTo>
                    <a:pt x="154706" y="220314"/>
                    <a:pt x="155272" y="218744"/>
                    <a:pt x="155802" y="217228"/>
                  </a:cubicBezTo>
                  <a:lnTo>
                    <a:pt x="156112" y="216388"/>
                  </a:lnTo>
                  <a:cubicBezTo>
                    <a:pt x="156678" y="214762"/>
                    <a:pt x="157354" y="213246"/>
                    <a:pt x="158139" y="211712"/>
                  </a:cubicBezTo>
                  <a:cubicBezTo>
                    <a:pt x="159217" y="209813"/>
                    <a:pt x="160331" y="207950"/>
                    <a:pt x="161463" y="206105"/>
                  </a:cubicBezTo>
                  <a:cubicBezTo>
                    <a:pt x="161847" y="205557"/>
                    <a:pt x="162176" y="204955"/>
                    <a:pt x="162505" y="204352"/>
                  </a:cubicBezTo>
                  <a:lnTo>
                    <a:pt x="163217" y="203128"/>
                  </a:lnTo>
                  <a:cubicBezTo>
                    <a:pt x="163965" y="201960"/>
                    <a:pt x="164788" y="200864"/>
                    <a:pt x="165628" y="199768"/>
                  </a:cubicBezTo>
                  <a:cubicBezTo>
                    <a:pt x="166395" y="198837"/>
                    <a:pt x="167143" y="197923"/>
                    <a:pt x="167947" y="197010"/>
                  </a:cubicBezTo>
                  <a:cubicBezTo>
                    <a:pt x="168879" y="195932"/>
                    <a:pt x="169810" y="194855"/>
                    <a:pt x="170705" y="193723"/>
                  </a:cubicBezTo>
                  <a:cubicBezTo>
                    <a:pt x="171600" y="192517"/>
                    <a:pt x="172239" y="191275"/>
                    <a:pt x="172970" y="189759"/>
                  </a:cubicBezTo>
                  <a:lnTo>
                    <a:pt x="173645" y="188390"/>
                  </a:lnTo>
                  <a:cubicBezTo>
                    <a:pt x="174065" y="187641"/>
                    <a:pt x="174467" y="186782"/>
                    <a:pt x="174449" y="185668"/>
                  </a:cubicBezTo>
                  <a:cubicBezTo>
                    <a:pt x="174430" y="184737"/>
                    <a:pt x="174394" y="183787"/>
                    <a:pt x="174157" y="182838"/>
                  </a:cubicBezTo>
                  <a:lnTo>
                    <a:pt x="173865" y="181851"/>
                  </a:lnTo>
                  <a:cubicBezTo>
                    <a:pt x="174413" y="182180"/>
                    <a:pt x="175106" y="182271"/>
                    <a:pt x="175472" y="182326"/>
                  </a:cubicBezTo>
                  <a:lnTo>
                    <a:pt x="175545" y="182326"/>
                  </a:lnTo>
                  <a:cubicBezTo>
                    <a:pt x="177097" y="182326"/>
                    <a:pt x="178174" y="181723"/>
                    <a:pt x="179106" y="181176"/>
                  </a:cubicBezTo>
                  <a:cubicBezTo>
                    <a:pt x="181371" y="179897"/>
                    <a:pt x="183325" y="178144"/>
                    <a:pt x="185096" y="176427"/>
                  </a:cubicBezTo>
                  <a:cubicBezTo>
                    <a:pt x="186996" y="174619"/>
                    <a:pt x="188731" y="172811"/>
                    <a:pt x="190210" y="171021"/>
                  </a:cubicBezTo>
                  <a:cubicBezTo>
                    <a:pt x="192895" y="167825"/>
                    <a:pt x="195488" y="164537"/>
                    <a:pt x="198009" y="161195"/>
                  </a:cubicBezTo>
                  <a:cubicBezTo>
                    <a:pt x="198959" y="159953"/>
                    <a:pt x="199872" y="158675"/>
                    <a:pt x="200749" y="157378"/>
                  </a:cubicBezTo>
                  <a:cubicBezTo>
                    <a:pt x="201534" y="156227"/>
                    <a:pt x="202100" y="154912"/>
                    <a:pt x="202648" y="153616"/>
                  </a:cubicBezTo>
                  <a:cubicBezTo>
                    <a:pt x="203305" y="152155"/>
                    <a:pt x="203780" y="150767"/>
                    <a:pt x="204182" y="149360"/>
                  </a:cubicBezTo>
                  <a:cubicBezTo>
                    <a:pt x="204858" y="146913"/>
                    <a:pt x="205168" y="144393"/>
                    <a:pt x="205479" y="141945"/>
                  </a:cubicBezTo>
                  <a:cubicBezTo>
                    <a:pt x="205844" y="138767"/>
                    <a:pt x="206155" y="136046"/>
                    <a:pt x="206447" y="133325"/>
                  </a:cubicBezTo>
                  <a:cubicBezTo>
                    <a:pt x="206684" y="131206"/>
                    <a:pt x="206830" y="129069"/>
                    <a:pt x="206958" y="126932"/>
                  </a:cubicBezTo>
                  <a:lnTo>
                    <a:pt x="207068" y="125124"/>
                  </a:lnTo>
                  <a:lnTo>
                    <a:pt x="207341" y="120905"/>
                  </a:lnTo>
                  <a:lnTo>
                    <a:pt x="207597" y="116668"/>
                  </a:lnTo>
                  <a:cubicBezTo>
                    <a:pt x="207744" y="114257"/>
                    <a:pt x="207908" y="111829"/>
                    <a:pt x="208091" y="109418"/>
                  </a:cubicBezTo>
                  <a:cubicBezTo>
                    <a:pt x="208200" y="108249"/>
                    <a:pt x="208310" y="107098"/>
                    <a:pt x="208383" y="105966"/>
                  </a:cubicBezTo>
                  <a:cubicBezTo>
                    <a:pt x="208456" y="104925"/>
                    <a:pt x="208474" y="103866"/>
                    <a:pt x="208492" y="102824"/>
                  </a:cubicBezTo>
                  <a:lnTo>
                    <a:pt x="208511" y="102039"/>
                  </a:lnTo>
                  <a:lnTo>
                    <a:pt x="208511" y="101363"/>
                  </a:lnTo>
                  <a:cubicBezTo>
                    <a:pt x="208529" y="99190"/>
                    <a:pt x="208547" y="96998"/>
                    <a:pt x="208748" y="94825"/>
                  </a:cubicBezTo>
                  <a:cubicBezTo>
                    <a:pt x="209022" y="92085"/>
                    <a:pt x="209150" y="89291"/>
                    <a:pt x="209168" y="86533"/>
                  </a:cubicBezTo>
                  <a:cubicBezTo>
                    <a:pt x="209186" y="83830"/>
                    <a:pt x="209186" y="81164"/>
                    <a:pt x="209168" y="78461"/>
                  </a:cubicBezTo>
                  <a:lnTo>
                    <a:pt x="209186" y="76762"/>
                  </a:lnTo>
                  <a:cubicBezTo>
                    <a:pt x="209186" y="75886"/>
                    <a:pt x="209204" y="75027"/>
                    <a:pt x="209186" y="74169"/>
                  </a:cubicBezTo>
                  <a:cubicBezTo>
                    <a:pt x="209168" y="72306"/>
                    <a:pt x="209059" y="70443"/>
                    <a:pt x="208803" y="68598"/>
                  </a:cubicBezTo>
                  <a:cubicBezTo>
                    <a:pt x="208675" y="67539"/>
                    <a:pt x="208511" y="66480"/>
                    <a:pt x="208346" y="65439"/>
                  </a:cubicBezTo>
                  <a:cubicBezTo>
                    <a:pt x="208072" y="63813"/>
                    <a:pt x="207835" y="62188"/>
                    <a:pt x="207725" y="60544"/>
                  </a:cubicBezTo>
                  <a:cubicBezTo>
                    <a:pt x="207506" y="57640"/>
                    <a:pt x="207086" y="54773"/>
                    <a:pt x="206629" y="51887"/>
                  </a:cubicBezTo>
                  <a:lnTo>
                    <a:pt x="206063" y="48289"/>
                  </a:lnTo>
                  <a:cubicBezTo>
                    <a:pt x="205314" y="43687"/>
                    <a:pt x="204584" y="39084"/>
                    <a:pt x="203634" y="34518"/>
                  </a:cubicBezTo>
                  <a:lnTo>
                    <a:pt x="203178" y="32363"/>
                  </a:lnTo>
                  <a:cubicBezTo>
                    <a:pt x="202703" y="30135"/>
                    <a:pt x="202210" y="27907"/>
                    <a:pt x="201826" y="25661"/>
                  </a:cubicBezTo>
                  <a:cubicBezTo>
                    <a:pt x="201369" y="23158"/>
                    <a:pt x="201022" y="20638"/>
                    <a:pt x="200694" y="18154"/>
                  </a:cubicBezTo>
                  <a:cubicBezTo>
                    <a:pt x="200547" y="17095"/>
                    <a:pt x="200420" y="16236"/>
                    <a:pt x="200292" y="15396"/>
                  </a:cubicBezTo>
                  <a:lnTo>
                    <a:pt x="200109" y="14319"/>
                  </a:lnTo>
                  <a:cubicBezTo>
                    <a:pt x="199872" y="12894"/>
                    <a:pt x="199415" y="11543"/>
                    <a:pt x="198959" y="10210"/>
                  </a:cubicBezTo>
                  <a:cubicBezTo>
                    <a:pt x="198319" y="8365"/>
                    <a:pt x="197498" y="6484"/>
                    <a:pt x="196511" y="4621"/>
                  </a:cubicBezTo>
                  <a:cubicBezTo>
                    <a:pt x="196383" y="3708"/>
                    <a:pt x="195763" y="2831"/>
                    <a:pt x="194923" y="2356"/>
                  </a:cubicBezTo>
                  <a:cubicBezTo>
                    <a:pt x="195105" y="1680"/>
                    <a:pt x="194977" y="1242"/>
                    <a:pt x="194667" y="840"/>
                  </a:cubicBezTo>
                  <a:cubicBezTo>
                    <a:pt x="194301" y="384"/>
                    <a:pt x="193753" y="55"/>
                    <a:pt x="193205" y="37"/>
                  </a:cubicBezTo>
                  <a:cubicBezTo>
                    <a:pt x="193224" y="37"/>
                    <a:pt x="193078" y="0"/>
                    <a:pt x="193078" y="0"/>
                  </a:cubicBezTo>
                </a:path>
              </a:pathLst>
            </a:custGeom>
            <a:solidFill>
              <a:srgbClr val="A6CB7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E2AC425E-D5E8-55EA-6589-ED09F5055104}"/>
                </a:ext>
              </a:extLst>
            </p:cNvPr>
            <p:cNvSpPr/>
            <p:nvPr/>
          </p:nvSpPr>
          <p:spPr>
            <a:xfrm>
              <a:off x="8363554" y="2876524"/>
              <a:ext cx="43331" cy="130055"/>
            </a:xfrm>
            <a:custGeom>
              <a:avLst/>
              <a:gdLst>
                <a:gd name="connsiteX0" fmla="*/ 1558 w 43331"/>
                <a:gd name="connsiteY0" fmla="*/ 0 h 130055"/>
                <a:gd name="connsiteX1" fmla="*/ 1394 w 43331"/>
                <a:gd name="connsiteY1" fmla="*/ 0 h 130055"/>
                <a:gd name="connsiteX2" fmla="*/ 225 w 43331"/>
                <a:gd name="connsiteY2" fmla="*/ 731 h 130055"/>
                <a:gd name="connsiteX3" fmla="*/ 42 w 43331"/>
                <a:gd name="connsiteY3" fmla="*/ 1808 h 130055"/>
                <a:gd name="connsiteX4" fmla="*/ 408 w 43331"/>
                <a:gd name="connsiteY4" fmla="*/ 3306 h 130055"/>
                <a:gd name="connsiteX5" fmla="*/ 754 w 43331"/>
                <a:gd name="connsiteY5" fmla="*/ 5497 h 130055"/>
                <a:gd name="connsiteX6" fmla="*/ 1174 w 43331"/>
                <a:gd name="connsiteY6" fmla="*/ 7342 h 130055"/>
                <a:gd name="connsiteX7" fmla="*/ 1814 w 43331"/>
                <a:gd name="connsiteY7" fmla="*/ 10155 h 130055"/>
                <a:gd name="connsiteX8" fmla="*/ 3056 w 43331"/>
                <a:gd name="connsiteY8" fmla="*/ 16419 h 130055"/>
                <a:gd name="connsiteX9" fmla="*/ 3914 w 43331"/>
                <a:gd name="connsiteY9" fmla="*/ 23834 h 130055"/>
                <a:gd name="connsiteX10" fmla="*/ 4060 w 43331"/>
                <a:gd name="connsiteY10" fmla="*/ 25825 h 130055"/>
                <a:gd name="connsiteX11" fmla="*/ 4864 w 43331"/>
                <a:gd name="connsiteY11" fmla="*/ 32637 h 130055"/>
                <a:gd name="connsiteX12" fmla="*/ 5083 w 43331"/>
                <a:gd name="connsiteY12" fmla="*/ 33605 h 130055"/>
                <a:gd name="connsiteX13" fmla="*/ 5704 w 43331"/>
                <a:gd name="connsiteY13" fmla="*/ 36984 h 130055"/>
                <a:gd name="connsiteX14" fmla="*/ 5850 w 43331"/>
                <a:gd name="connsiteY14" fmla="*/ 38354 h 130055"/>
                <a:gd name="connsiteX15" fmla="*/ 6124 w 43331"/>
                <a:gd name="connsiteY15" fmla="*/ 40965 h 130055"/>
                <a:gd name="connsiteX16" fmla="*/ 6215 w 43331"/>
                <a:gd name="connsiteY16" fmla="*/ 41586 h 130055"/>
                <a:gd name="connsiteX17" fmla="*/ 6270 w 43331"/>
                <a:gd name="connsiteY17" fmla="*/ 41550 h 130055"/>
                <a:gd name="connsiteX18" fmla="*/ 6307 w 43331"/>
                <a:gd name="connsiteY18" fmla="*/ 44125 h 130055"/>
                <a:gd name="connsiteX19" fmla="*/ 6380 w 43331"/>
                <a:gd name="connsiteY19" fmla="*/ 44490 h 130055"/>
                <a:gd name="connsiteX20" fmla="*/ 6453 w 43331"/>
                <a:gd name="connsiteY20" fmla="*/ 44746 h 130055"/>
                <a:gd name="connsiteX21" fmla="*/ 6435 w 43331"/>
                <a:gd name="connsiteY21" fmla="*/ 46773 h 130055"/>
                <a:gd name="connsiteX22" fmla="*/ 6635 w 43331"/>
                <a:gd name="connsiteY22" fmla="*/ 51047 h 130055"/>
                <a:gd name="connsiteX23" fmla="*/ 6964 w 43331"/>
                <a:gd name="connsiteY23" fmla="*/ 58170 h 130055"/>
                <a:gd name="connsiteX24" fmla="*/ 7074 w 43331"/>
                <a:gd name="connsiteY24" fmla="*/ 58791 h 130055"/>
                <a:gd name="connsiteX25" fmla="*/ 7019 w 43331"/>
                <a:gd name="connsiteY25" fmla="*/ 58791 h 130055"/>
                <a:gd name="connsiteX26" fmla="*/ 7128 w 43331"/>
                <a:gd name="connsiteY26" fmla="*/ 60654 h 130055"/>
                <a:gd name="connsiteX27" fmla="*/ 7366 w 43331"/>
                <a:gd name="connsiteY27" fmla="*/ 65366 h 130055"/>
                <a:gd name="connsiteX28" fmla="*/ 7366 w 43331"/>
                <a:gd name="connsiteY28" fmla="*/ 65366 h 130055"/>
                <a:gd name="connsiteX29" fmla="*/ 8699 w 43331"/>
                <a:gd name="connsiteY29" fmla="*/ 80561 h 130055"/>
                <a:gd name="connsiteX30" fmla="*/ 8809 w 43331"/>
                <a:gd name="connsiteY30" fmla="*/ 81638 h 130055"/>
                <a:gd name="connsiteX31" fmla="*/ 9558 w 43331"/>
                <a:gd name="connsiteY31" fmla="*/ 88871 h 130055"/>
                <a:gd name="connsiteX32" fmla="*/ 9923 w 43331"/>
                <a:gd name="connsiteY32" fmla="*/ 92578 h 130055"/>
                <a:gd name="connsiteX33" fmla="*/ 10489 w 43331"/>
                <a:gd name="connsiteY33" fmla="*/ 96889 h 130055"/>
                <a:gd name="connsiteX34" fmla="*/ 10726 w 43331"/>
                <a:gd name="connsiteY34" fmla="*/ 98551 h 130055"/>
                <a:gd name="connsiteX35" fmla="*/ 11183 w 43331"/>
                <a:gd name="connsiteY35" fmla="*/ 101856 h 130055"/>
                <a:gd name="connsiteX36" fmla="*/ 11512 w 43331"/>
                <a:gd name="connsiteY36" fmla="*/ 104359 h 130055"/>
                <a:gd name="connsiteX37" fmla="*/ 11877 w 43331"/>
                <a:gd name="connsiteY37" fmla="*/ 106988 h 130055"/>
                <a:gd name="connsiteX38" fmla="*/ 12315 w 43331"/>
                <a:gd name="connsiteY38" fmla="*/ 110002 h 130055"/>
                <a:gd name="connsiteX39" fmla="*/ 12863 w 43331"/>
                <a:gd name="connsiteY39" fmla="*/ 114458 h 130055"/>
                <a:gd name="connsiteX40" fmla="*/ 13028 w 43331"/>
                <a:gd name="connsiteY40" fmla="*/ 115938 h 130055"/>
                <a:gd name="connsiteX41" fmla="*/ 13155 w 43331"/>
                <a:gd name="connsiteY41" fmla="*/ 117198 h 130055"/>
                <a:gd name="connsiteX42" fmla="*/ 13356 w 43331"/>
                <a:gd name="connsiteY42" fmla="*/ 119024 h 130055"/>
                <a:gd name="connsiteX43" fmla="*/ 13667 w 43331"/>
                <a:gd name="connsiteY43" fmla="*/ 120997 h 130055"/>
                <a:gd name="connsiteX44" fmla="*/ 13813 w 43331"/>
                <a:gd name="connsiteY44" fmla="*/ 121764 h 130055"/>
                <a:gd name="connsiteX45" fmla="*/ 14014 w 43331"/>
                <a:gd name="connsiteY45" fmla="*/ 122750 h 130055"/>
                <a:gd name="connsiteX46" fmla="*/ 14544 w 43331"/>
                <a:gd name="connsiteY46" fmla="*/ 126037 h 130055"/>
                <a:gd name="connsiteX47" fmla="*/ 14635 w 43331"/>
                <a:gd name="connsiteY47" fmla="*/ 126786 h 130055"/>
                <a:gd name="connsiteX48" fmla="*/ 14580 w 43331"/>
                <a:gd name="connsiteY48" fmla="*/ 126786 h 130055"/>
                <a:gd name="connsiteX49" fmla="*/ 14690 w 43331"/>
                <a:gd name="connsiteY49" fmla="*/ 128028 h 130055"/>
                <a:gd name="connsiteX50" fmla="*/ 15749 w 43331"/>
                <a:gd name="connsiteY50" fmla="*/ 129617 h 130055"/>
                <a:gd name="connsiteX51" fmla="*/ 17100 w 43331"/>
                <a:gd name="connsiteY51" fmla="*/ 130055 h 130055"/>
                <a:gd name="connsiteX52" fmla="*/ 18160 w 43331"/>
                <a:gd name="connsiteY52" fmla="*/ 129818 h 130055"/>
                <a:gd name="connsiteX53" fmla="*/ 19639 w 43331"/>
                <a:gd name="connsiteY53" fmla="*/ 127809 h 130055"/>
                <a:gd name="connsiteX54" fmla="*/ 19986 w 43331"/>
                <a:gd name="connsiteY54" fmla="*/ 126056 h 130055"/>
                <a:gd name="connsiteX55" fmla="*/ 20077 w 43331"/>
                <a:gd name="connsiteY55" fmla="*/ 125453 h 130055"/>
                <a:gd name="connsiteX56" fmla="*/ 20972 w 43331"/>
                <a:gd name="connsiteY56" fmla="*/ 120157 h 130055"/>
                <a:gd name="connsiteX57" fmla="*/ 21173 w 43331"/>
                <a:gd name="connsiteY57" fmla="*/ 119298 h 130055"/>
                <a:gd name="connsiteX58" fmla="*/ 22014 w 43331"/>
                <a:gd name="connsiteY58" fmla="*/ 116047 h 130055"/>
                <a:gd name="connsiteX59" fmla="*/ 23712 w 43331"/>
                <a:gd name="connsiteY59" fmla="*/ 110915 h 130055"/>
                <a:gd name="connsiteX60" fmla="*/ 25575 w 43331"/>
                <a:gd name="connsiteY60" fmla="*/ 106002 h 130055"/>
                <a:gd name="connsiteX61" fmla="*/ 27420 w 43331"/>
                <a:gd name="connsiteY61" fmla="*/ 101637 h 130055"/>
                <a:gd name="connsiteX62" fmla="*/ 27858 w 43331"/>
                <a:gd name="connsiteY62" fmla="*/ 100742 h 130055"/>
                <a:gd name="connsiteX63" fmla="*/ 30086 w 43331"/>
                <a:gd name="connsiteY63" fmla="*/ 96103 h 130055"/>
                <a:gd name="connsiteX64" fmla="*/ 30469 w 43331"/>
                <a:gd name="connsiteY64" fmla="*/ 95227 h 130055"/>
                <a:gd name="connsiteX65" fmla="*/ 31821 w 43331"/>
                <a:gd name="connsiteY65" fmla="*/ 92250 h 130055"/>
                <a:gd name="connsiteX66" fmla="*/ 35163 w 43331"/>
                <a:gd name="connsiteY66" fmla="*/ 86661 h 130055"/>
                <a:gd name="connsiteX67" fmla="*/ 36606 w 43331"/>
                <a:gd name="connsiteY67" fmla="*/ 84378 h 130055"/>
                <a:gd name="connsiteX68" fmla="*/ 38944 w 43331"/>
                <a:gd name="connsiteY68" fmla="*/ 80725 h 130055"/>
                <a:gd name="connsiteX69" fmla="*/ 41774 w 43331"/>
                <a:gd name="connsiteY69" fmla="*/ 76744 h 130055"/>
                <a:gd name="connsiteX70" fmla="*/ 43071 w 43331"/>
                <a:gd name="connsiteY70" fmla="*/ 74698 h 130055"/>
                <a:gd name="connsiteX71" fmla="*/ 43291 w 43331"/>
                <a:gd name="connsiteY71" fmla="*/ 72306 h 130055"/>
                <a:gd name="connsiteX72" fmla="*/ 42962 w 43331"/>
                <a:gd name="connsiteY72" fmla="*/ 71265 h 130055"/>
                <a:gd name="connsiteX73" fmla="*/ 42578 w 43331"/>
                <a:gd name="connsiteY73" fmla="*/ 70479 h 130055"/>
                <a:gd name="connsiteX74" fmla="*/ 42651 w 43331"/>
                <a:gd name="connsiteY74" fmla="*/ 70461 h 130055"/>
                <a:gd name="connsiteX75" fmla="*/ 40806 w 43331"/>
                <a:gd name="connsiteY75" fmla="*/ 65713 h 130055"/>
                <a:gd name="connsiteX76" fmla="*/ 39126 w 43331"/>
                <a:gd name="connsiteY76" fmla="*/ 61402 h 130055"/>
                <a:gd name="connsiteX77" fmla="*/ 36917 w 43331"/>
                <a:gd name="connsiteY77" fmla="*/ 56672 h 130055"/>
                <a:gd name="connsiteX78" fmla="*/ 35400 w 43331"/>
                <a:gd name="connsiteY78" fmla="*/ 53549 h 130055"/>
                <a:gd name="connsiteX79" fmla="*/ 33556 w 43331"/>
                <a:gd name="connsiteY79" fmla="*/ 49440 h 130055"/>
                <a:gd name="connsiteX80" fmla="*/ 33172 w 43331"/>
                <a:gd name="connsiteY80" fmla="*/ 48508 h 130055"/>
                <a:gd name="connsiteX81" fmla="*/ 31876 w 43331"/>
                <a:gd name="connsiteY81" fmla="*/ 45385 h 130055"/>
                <a:gd name="connsiteX82" fmla="*/ 27821 w 43331"/>
                <a:gd name="connsiteY82" fmla="*/ 37915 h 130055"/>
                <a:gd name="connsiteX83" fmla="*/ 24935 w 43331"/>
                <a:gd name="connsiteY83" fmla="*/ 31669 h 130055"/>
                <a:gd name="connsiteX84" fmla="*/ 24114 w 43331"/>
                <a:gd name="connsiteY84" fmla="*/ 29678 h 130055"/>
                <a:gd name="connsiteX85" fmla="*/ 22141 w 43331"/>
                <a:gd name="connsiteY85" fmla="*/ 25679 h 130055"/>
                <a:gd name="connsiteX86" fmla="*/ 20315 w 43331"/>
                <a:gd name="connsiteY86" fmla="*/ 22793 h 130055"/>
                <a:gd name="connsiteX87" fmla="*/ 19603 w 43331"/>
                <a:gd name="connsiteY87" fmla="*/ 21697 h 130055"/>
                <a:gd name="connsiteX88" fmla="*/ 17027 w 43331"/>
                <a:gd name="connsiteY88" fmla="*/ 16839 h 130055"/>
                <a:gd name="connsiteX89" fmla="*/ 13265 w 43331"/>
                <a:gd name="connsiteY89" fmla="*/ 10958 h 130055"/>
                <a:gd name="connsiteX90" fmla="*/ 10964 w 43331"/>
                <a:gd name="connsiteY90" fmla="*/ 8365 h 130055"/>
                <a:gd name="connsiteX91" fmla="*/ 9649 w 43331"/>
                <a:gd name="connsiteY91" fmla="*/ 6977 h 130055"/>
                <a:gd name="connsiteX92" fmla="*/ 8973 w 43331"/>
                <a:gd name="connsiteY92" fmla="*/ 6210 h 130055"/>
                <a:gd name="connsiteX93" fmla="*/ 6343 w 43331"/>
                <a:gd name="connsiteY93" fmla="*/ 3726 h 130055"/>
                <a:gd name="connsiteX94" fmla="*/ 4462 w 43331"/>
                <a:gd name="connsiteY94" fmla="*/ 3160 h 130055"/>
                <a:gd name="connsiteX95" fmla="*/ 3531 w 43331"/>
                <a:gd name="connsiteY95" fmla="*/ 3306 h 130055"/>
                <a:gd name="connsiteX96" fmla="*/ 3056 w 43331"/>
                <a:gd name="connsiteY96" fmla="*/ 1242 h 130055"/>
                <a:gd name="connsiteX97" fmla="*/ 1558 w 43331"/>
                <a:gd name="connsiteY97" fmla="*/ 0 h 13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3331" h="130055">
                  <a:moveTo>
                    <a:pt x="1558" y="0"/>
                  </a:moveTo>
                  <a:cubicBezTo>
                    <a:pt x="1558" y="0"/>
                    <a:pt x="1412" y="0"/>
                    <a:pt x="1394" y="0"/>
                  </a:cubicBezTo>
                  <a:cubicBezTo>
                    <a:pt x="846" y="91"/>
                    <a:pt x="462" y="347"/>
                    <a:pt x="225" y="731"/>
                  </a:cubicBezTo>
                  <a:cubicBezTo>
                    <a:pt x="6" y="1059"/>
                    <a:pt x="-49" y="1461"/>
                    <a:pt x="42" y="1808"/>
                  </a:cubicBezTo>
                  <a:cubicBezTo>
                    <a:pt x="152" y="2320"/>
                    <a:pt x="261" y="2794"/>
                    <a:pt x="408" y="3306"/>
                  </a:cubicBezTo>
                  <a:cubicBezTo>
                    <a:pt x="426" y="4128"/>
                    <a:pt x="590" y="4822"/>
                    <a:pt x="754" y="5497"/>
                  </a:cubicBezTo>
                  <a:lnTo>
                    <a:pt x="1174" y="7342"/>
                  </a:lnTo>
                  <a:cubicBezTo>
                    <a:pt x="1394" y="8273"/>
                    <a:pt x="1613" y="9205"/>
                    <a:pt x="1814" y="10155"/>
                  </a:cubicBezTo>
                  <a:cubicBezTo>
                    <a:pt x="2270" y="12237"/>
                    <a:pt x="2690" y="14319"/>
                    <a:pt x="3056" y="16419"/>
                  </a:cubicBezTo>
                  <a:cubicBezTo>
                    <a:pt x="3384" y="18885"/>
                    <a:pt x="3677" y="21332"/>
                    <a:pt x="3914" y="23834"/>
                  </a:cubicBezTo>
                  <a:lnTo>
                    <a:pt x="4060" y="25825"/>
                  </a:lnTo>
                  <a:cubicBezTo>
                    <a:pt x="4243" y="28071"/>
                    <a:pt x="4407" y="30391"/>
                    <a:pt x="4864" y="32637"/>
                  </a:cubicBezTo>
                  <a:lnTo>
                    <a:pt x="5083" y="33605"/>
                  </a:lnTo>
                  <a:cubicBezTo>
                    <a:pt x="5320" y="34737"/>
                    <a:pt x="5558" y="35852"/>
                    <a:pt x="5704" y="36984"/>
                  </a:cubicBezTo>
                  <a:lnTo>
                    <a:pt x="5850" y="38354"/>
                  </a:lnTo>
                  <a:cubicBezTo>
                    <a:pt x="5941" y="39230"/>
                    <a:pt x="6051" y="40089"/>
                    <a:pt x="6124" y="40965"/>
                  </a:cubicBezTo>
                  <a:lnTo>
                    <a:pt x="6215" y="41586"/>
                  </a:lnTo>
                  <a:lnTo>
                    <a:pt x="6270" y="41550"/>
                  </a:lnTo>
                  <a:cubicBezTo>
                    <a:pt x="6179" y="42390"/>
                    <a:pt x="6233" y="43248"/>
                    <a:pt x="6307" y="44125"/>
                  </a:cubicBezTo>
                  <a:cubicBezTo>
                    <a:pt x="6307" y="44162"/>
                    <a:pt x="6343" y="44490"/>
                    <a:pt x="6380" y="44490"/>
                  </a:cubicBezTo>
                  <a:cubicBezTo>
                    <a:pt x="6416" y="44490"/>
                    <a:pt x="6453" y="44746"/>
                    <a:pt x="6453" y="44746"/>
                  </a:cubicBezTo>
                  <a:cubicBezTo>
                    <a:pt x="6343" y="45349"/>
                    <a:pt x="6398" y="46079"/>
                    <a:pt x="6435" y="46773"/>
                  </a:cubicBezTo>
                  <a:lnTo>
                    <a:pt x="6635" y="51047"/>
                  </a:lnTo>
                  <a:cubicBezTo>
                    <a:pt x="6727" y="53439"/>
                    <a:pt x="6818" y="55814"/>
                    <a:pt x="6964" y="58170"/>
                  </a:cubicBezTo>
                  <a:lnTo>
                    <a:pt x="7074" y="58791"/>
                  </a:lnTo>
                  <a:lnTo>
                    <a:pt x="7019" y="58791"/>
                  </a:lnTo>
                  <a:cubicBezTo>
                    <a:pt x="7037" y="59430"/>
                    <a:pt x="7074" y="60033"/>
                    <a:pt x="7128" y="60654"/>
                  </a:cubicBezTo>
                  <a:cubicBezTo>
                    <a:pt x="7202" y="62170"/>
                    <a:pt x="7293" y="63777"/>
                    <a:pt x="7366" y="65366"/>
                  </a:cubicBezTo>
                  <a:lnTo>
                    <a:pt x="7366" y="65366"/>
                  </a:lnTo>
                  <a:cubicBezTo>
                    <a:pt x="7622" y="70443"/>
                    <a:pt x="8170" y="75593"/>
                    <a:pt x="8699" y="80561"/>
                  </a:cubicBezTo>
                  <a:lnTo>
                    <a:pt x="8809" y="81638"/>
                  </a:lnTo>
                  <a:cubicBezTo>
                    <a:pt x="9083" y="84049"/>
                    <a:pt x="9320" y="86460"/>
                    <a:pt x="9558" y="88871"/>
                  </a:cubicBezTo>
                  <a:lnTo>
                    <a:pt x="9923" y="92578"/>
                  </a:lnTo>
                  <a:cubicBezTo>
                    <a:pt x="10069" y="94021"/>
                    <a:pt x="10270" y="95446"/>
                    <a:pt x="10489" y="96889"/>
                  </a:cubicBezTo>
                  <a:lnTo>
                    <a:pt x="10726" y="98551"/>
                  </a:lnTo>
                  <a:cubicBezTo>
                    <a:pt x="10891" y="99647"/>
                    <a:pt x="11037" y="100761"/>
                    <a:pt x="11183" y="101856"/>
                  </a:cubicBezTo>
                  <a:lnTo>
                    <a:pt x="11512" y="104359"/>
                  </a:lnTo>
                  <a:lnTo>
                    <a:pt x="11877" y="106988"/>
                  </a:lnTo>
                  <a:lnTo>
                    <a:pt x="12315" y="110002"/>
                  </a:lnTo>
                  <a:cubicBezTo>
                    <a:pt x="12516" y="111481"/>
                    <a:pt x="12681" y="112979"/>
                    <a:pt x="12863" y="114458"/>
                  </a:cubicBezTo>
                  <a:lnTo>
                    <a:pt x="13028" y="115938"/>
                  </a:lnTo>
                  <a:lnTo>
                    <a:pt x="13155" y="117198"/>
                  </a:lnTo>
                  <a:cubicBezTo>
                    <a:pt x="13210" y="117801"/>
                    <a:pt x="13265" y="118421"/>
                    <a:pt x="13356" y="119024"/>
                  </a:cubicBezTo>
                  <a:cubicBezTo>
                    <a:pt x="13411" y="119700"/>
                    <a:pt x="13557" y="120357"/>
                    <a:pt x="13667" y="120997"/>
                  </a:cubicBezTo>
                  <a:lnTo>
                    <a:pt x="13813" y="121764"/>
                  </a:lnTo>
                  <a:lnTo>
                    <a:pt x="14014" y="122750"/>
                  </a:lnTo>
                  <a:cubicBezTo>
                    <a:pt x="14233" y="123846"/>
                    <a:pt x="14452" y="124923"/>
                    <a:pt x="14544" y="126037"/>
                  </a:cubicBezTo>
                  <a:lnTo>
                    <a:pt x="14635" y="126786"/>
                  </a:lnTo>
                  <a:lnTo>
                    <a:pt x="14580" y="126786"/>
                  </a:lnTo>
                  <a:cubicBezTo>
                    <a:pt x="14598" y="127407"/>
                    <a:pt x="14598" y="127718"/>
                    <a:pt x="14690" y="128028"/>
                  </a:cubicBezTo>
                  <a:cubicBezTo>
                    <a:pt x="14872" y="128722"/>
                    <a:pt x="15183" y="129088"/>
                    <a:pt x="15749" y="129617"/>
                  </a:cubicBezTo>
                  <a:cubicBezTo>
                    <a:pt x="16060" y="129891"/>
                    <a:pt x="16552" y="130055"/>
                    <a:pt x="17100" y="130055"/>
                  </a:cubicBezTo>
                  <a:cubicBezTo>
                    <a:pt x="17502" y="130055"/>
                    <a:pt x="17868" y="129964"/>
                    <a:pt x="18160" y="129818"/>
                  </a:cubicBezTo>
                  <a:cubicBezTo>
                    <a:pt x="18927" y="129380"/>
                    <a:pt x="19383" y="128777"/>
                    <a:pt x="19639" y="127809"/>
                  </a:cubicBezTo>
                  <a:cubicBezTo>
                    <a:pt x="19767" y="127225"/>
                    <a:pt x="19876" y="126640"/>
                    <a:pt x="19986" y="126056"/>
                  </a:cubicBezTo>
                  <a:lnTo>
                    <a:pt x="20077" y="125453"/>
                  </a:lnTo>
                  <a:cubicBezTo>
                    <a:pt x="20351" y="123681"/>
                    <a:pt x="20644" y="121946"/>
                    <a:pt x="20972" y="120157"/>
                  </a:cubicBezTo>
                  <a:lnTo>
                    <a:pt x="21173" y="119298"/>
                  </a:lnTo>
                  <a:cubicBezTo>
                    <a:pt x="21429" y="118202"/>
                    <a:pt x="21684" y="117125"/>
                    <a:pt x="22014" y="116047"/>
                  </a:cubicBezTo>
                  <a:cubicBezTo>
                    <a:pt x="22525" y="114312"/>
                    <a:pt x="23127" y="112614"/>
                    <a:pt x="23712" y="110915"/>
                  </a:cubicBezTo>
                  <a:cubicBezTo>
                    <a:pt x="24314" y="109253"/>
                    <a:pt x="24935" y="107610"/>
                    <a:pt x="25575" y="106002"/>
                  </a:cubicBezTo>
                  <a:cubicBezTo>
                    <a:pt x="26269" y="104231"/>
                    <a:pt x="26780" y="102916"/>
                    <a:pt x="27420" y="101637"/>
                  </a:cubicBezTo>
                  <a:lnTo>
                    <a:pt x="27858" y="100742"/>
                  </a:lnTo>
                  <a:cubicBezTo>
                    <a:pt x="28588" y="99391"/>
                    <a:pt x="29355" y="97765"/>
                    <a:pt x="30086" y="96103"/>
                  </a:cubicBezTo>
                  <a:lnTo>
                    <a:pt x="30469" y="95227"/>
                  </a:lnTo>
                  <a:cubicBezTo>
                    <a:pt x="30908" y="94240"/>
                    <a:pt x="31346" y="93236"/>
                    <a:pt x="31821" y="92250"/>
                  </a:cubicBezTo>
                  <a:cubicBezTo>
                    <a:pt x="32844" y="90332"/>
                    <a:pt x="33994" y="88487"/>
                    <a:pt x="35163" y="86661"/>
                  </a:cubicBezTo>
                  <a:lnTo>
                    <a:pt x="36606" y="84378"/>
                  </a:lnTo>
                  <a:cubicBezTo>
                    <a:pt x="37373" y="83154"/>
                    <a:pt x="38140" y="81931"/>
                    <a:pt x="38944" y="80725"/>
                  </a:cubicBezTo>
                  <a:cubicBezTo>
                    <a:pt x="39838" y="79374"/>
                    <a:pt x="40788" y="78022"/>
                    <a:pt x="41774" y="76744"/>
                  </a:cubicBezTo>
                  <a:cubicBezTo>
                    <a:pt x="42322" y="75995"/>
                    <a:pt x="42797" y="75392"/>
                    <a:pt x="43071" y="74698"/>
                  </a:cubicBezTo>
                  <a:cubicBezTo>
                    <a:pt x="43400" y="73822"/>
                    <a:pt x="43345" y="73164"/>
                    <a:pt x="43291" y="72306"/>
                  </a:cubicBezTo>
                  <a:cubicBezTo>
                    <a:pt x="43254" y="71959"/>
                    <a:pt x="43108" y="71612"/>
                    <a:pt x="42962" y="71265"/>
                  </a:cubicBezTo>
                  <a:lnTo>
                    <a:pt x="42578" y="70479"/>
                  </a:lnTo>
                  <a:lnTo>
                    <a:pt x="42651" y="70461"/>
                  </a:lnTo>
                  <a:cubicBezTo>
                    <a:pt x="41884" y="68598"/>
                    <a:pt x="41354" y="67155"/>
                    <a:pt x="40806" y="65713"/>
                  </a:cubicBezTo>
                  <a:cubicBezTo>
                    <a:pt x="40259" y="64270"/>
                    <a:pt x="39711" y="62827"/>
                    <a:pt x="39126" y="61402"/>
                  </a:cubicBezTo>
                  <a:cubicBezTo>
                    <a:pt x="38487" y="59795"/>
                    <a:pt x="37702" y="58225"/>
                    <a:pt x="36917" y="56672"/>
                  </a:cubicBezTo>
                  <a:cubicBezTo>
                    <a:pt x="36387" y="55631"/>
                    <a:pt x="35875" y="54608"/>
                    <a:pt x="35400" y="53549"/>
                  </a:cubicBezTo>
                  <a:cubicBezTo>
                    <a:pt x="34762" y="52179"/>
                    <a:pt x="34159" y="50809"/>
                    <a:pt x="33556" y="49440"/>
                  </a:cubicBezTo>
                  <a:lnTo>
                    <a:pt x="33172" y="48508"/>
                  </a:lnTo>
                  <a:cubicBezTo>
                    <a:pt x="32752" y="47449"/>
                    <a:pt x="32332" y="46408"/>
                    <a:pt x="31876" y="45385"/>
                  </a:cubicBezTo>
                  <a:cubicBezTo>
                    <a:pt x="30670" y="42810"/>
                    <a:pt x="29246" y="40344"/>
                    <a:pt x="27821" y="37915"/>
                  </a:cubicBezTo>
                  <a:cubicBezTo>
                    <a:pt x="26670" y="35925"/>
                    <a:pt x="25776" y="33769"/>
                    <a:pt x="24935" y="31669"/>
                  </a:cubicBezTo>
                  <a:lnTo>
                    <a:pt x="24114" y="29678"/>
                  </a:lnTo>
                  <a:cubicBezTo>
                    <a:pt x="23511" y="28290"/>
                    <a:pt x="22854" y="26975"/>
                    <a:pt x="22141" y="25679"/>
                  </a:cubicBezTo>
                  <a:cubicBezTo>
                    <a:pt x="21575" y="24692"/>
                    <a:pt x="20936" y="23743"/>
                    <a:pt x="20315" y="22793"/>
                  </a:cubicBezTo>
                  <a:lnTo>
                    <a:pt x="19603" y="21697"/>
                  </a:lnTo>
                  <a:cubicBezTo>
                    <a:pt x="18671" y="20145"/>
                    <a:pt x="17831" y="18501"/>
                    <a:pt x="17027" y="16839"/>
                  </a:cubicBezTo>
                  <a:cubicBezTo>
                    <a:pt x="16114" y="14940"/>
                    <a:pt x="14872" y="13004"/>
                    <a:pt x="13265" y="10958"/>
                  </a:cubicBezTo>
                  <a:cubicBezTo>
                    <a:pt x="12553" y="10045"/>
                    <a:pt x="11749" y="9205"/>
                    <a:pt x="10964" y="8365"/>
                  </a:cubicBezTo>
                  <a:cubicBezTo>
                    <a:pt x="10526" y="7908"/>
                    <a:pt x="10069" y="7451"/>
                    <a:pt x="9649" y="6977"/>
                  </a:cubicBezTo>
                  <a:lnTo>
                    <a:pt x="8973" y="6210"/>
                  </a:lnTo>
                  <a:cubicBezTo>
                    <a:pt x="8206" y="5297"/>
                    <a:pt x="7403" y="4347"/>
                    <a:pt x="6343" y="3726"/>
                  </a:cubicBezTo>
                  <a:cubicBezTo>
                    <a:pt x="5759" y="3360"/>
                    <a:pt x="5101" y="3160"/>
                    <a:pt x="4462" y="3160"/>
                  </a:cubicBezTo>
                  <a:cubicBezTo>
                    <a:pt x="4152" y="3160"/>
                    <a:pt x="3841" y="3196"/>
                    <a:pt x="3531" y="3306"/>
                  </a:cubicBezTo>
                  <a:cubicBezTo>
                    <a:pt x="3348" y="2502"/>
                    <a:pt x="3184" y="1881"/>
                    <a:pt x="3056" y="1242"/>
                  </a:cubicBezTo>
                  <a:cubicBezTo>
                    <a:pt x="2855" y="493"/>
                    <a:pt x="2252" y="0"/>
                    <a:pt x="1558" y="0"/>
                  </a:cubicBezTo>
                </a:path>
              </a:pathLst>
            </a:custGeom>
            <a:solidFill>
              <a:srgbClr val="A6CB7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357BD3F7-BF6A-CE90-2975-84577C450DD4}"/>
                </a:ext>
              </a:extLst>
            </p:cNvPr>
            <p:cNvSpPr/>
            <p:nvPr/>
          </p:nvSpPr>
          <p:spPr>
            <a:xfrm>
              <a:off x="8195044" y="2978435"/>
              <a:ext cx="377205" cy="271726"/>
            </a:xfrm>
            <a:custGeom>
              <a:avLst/>
              <a:gdLst>
                <a:gd name="connsiteX0" fmla="*/ 373579 w 377205"/>
                <a:gd name="connsiteY0" fmla="*/ 0 h 271726"/>
                <a:gd name="connsiteX1" fmla="*/ 372538 w 377205"/>
                <a:gd name="connsiteY1" fmla="*/ 365 h 271726"/>
                <a:gd name="connsiteX2" fmla="*/ 371607 w 377205"/>
                <a:gd name="connsiteY2" fmla="*/ 2064 h 271726"/>
                <a:gd name="connsiteX3" fmla="*/ 370420 w 377205"/>
                <a:gd name="connsiteY3" fmla="*/ 4785 h 271726"/>
                <a:gd name="connsiteX4" fmla="*/ 370328 w 377205"/>
                <a:gd name="connsiteY4" fmla="*/ 4931 h 271726"/>
                <a:gd name="connsiteX5" fmla="*/ 370328 w 377205"/>
                <a:gd name="connsiteY5" fmla="*/ 4949 h 271726"/>
                <a:gd name="connsiteX6" fmla="*/ 370292 w 377205"/>
                <a:gd name="connsiteY6" fmla="*/ 5023 h 271726"/>
                <a:gd name="connsiteX7" fmla="*/ 370292 w 377205"/>
                <a:gd name="connsiteY7" fmla="*/ 5004 h 271726"/>
                <a:gd name="connsiteX8" fmla="*/ 365178 w 377205"/>
                <a:gd name="connsiteY8" fmla="*/ 14355 h 271726"/>
                <a:gd name="connsiteX9" fmla="*/ 363498 w 377205"/>
                <a:gd name="connsiteY9" fmla="*/ 17314 h 271726"/>
                <a:gd name="connsiteX10" fmla="*/ 362201 w 377205"/>
                <a:gd name="connsiteY10" fmla="*/ 19615 h 271726"/>
                <a:gd name="connsiteX11" fmla="*/ 356722 w 377205"/>
                <a:gd name="connsiteY11" fmla="*/ 29496 h 271726"/>
                <a:gd name="connsiteX12" fmla="*/ 355571 w 377205"/>
                <a:gd name="connsiteY12" fmla="*/ 31633 h 271726"/>
                <a:gd name="connsiteX13" fmla="*/ 353270 w 377205"/>
                <a:gd name="connsiteY13" fmla="*/ 35924 h 271726"/>
                <a:gd name="connsiteX14" fmla="*/ 350293 w 377205"/>
                <a:gd name="connsiteY14" fmla="*/ 42792 h 271726"/>
                <a:gd name="connsiteX15" fmla="*/ 345033 w 377205"/>
                <a:gd name="connsiteY15" fmla="*/ 54827 h 271726"/>
                <a:gd name="connsiteX16" fmla="*/ 344759 w 377205"/>
                <a:gd name="connsiteY16" fmla="*/ 55521 h 271726"/>
                <a:gd name="connsiteX17" fmla="*/ 344723 w 377205"/>
                <a:gd name="connsiteY17" fmla="*/ 55467 h 271726"/>
                <a:gd name="connsiteX18" fmla="*/ 340997 w 377205"/>
                <a:gd name="connsiteY18" fmla="*/ 63210 h 271726"/>
                <a:gd name="connsiteX19" fmla="*/ 340230 w 377205"/>
                <a:gd name="connsiteY19" fmla="*/ 64653 h 271726"/>
                <a:gd name="connsiteX20" fmla="*/ 338623 w 377205"/>
                <a:gd name="connsiteY20" fmla="*/ 67740 h 271726"/>
                <a:gd name="connsiteX21" fmla="*/ 329947 w 377205"/>
                <a:gd name="connsiteY21" fmla="*/ 83319 h 271726"/>
                <a:gd name="connsiteX22" fmla="*/ 326696 w 377205"/>
                <a:gd name="connsiteY22" fmla="*/ 88852 h 271726"/>
                <a:gd name="connsiteX23" fmla="*/ 321747 w 377205"/>
                <a:gd name="connsiteY23" fmla="*/ 97163 h 271726"/>
                <a:gd name="connsiteX24" fmla="*/ 315208 w 377205"/>
                <a:gd name="connsiteY24" fmla="*/ 108450 h 271726"/>
                <a:gd name="connsiteX25" fmla="*/ 314021 w 377205"/>
                <a:gd name="connsiteY25" fmla="*/ 110623 h 271726"/>
                <a:gd name="connsiteX26" fmla="*/ 310990 w 377205"/>
                <a:gd name="connsiteY26" fmla="*/ 116138 h 271726"/>
                <a:gd name="connsiteX27" fmla="*/ 306223 w 377205"/>
                <a:gd name="connsiteY27" fmla="*/ 124668 h 271726"/>
                <a:gd name="connsiteX28" fmla="*/ 304488 w 377205"/>
                <a:gd name="connsiteY28" fmla="*/ 127608 h 271726"/>
                <a:gd name="connsiteX29" fmla="*/ 298260 w 377205"/>
                <a:gd name="connsiteY29" fmla="*/ 137817 h 271726"/>
                <a:gd name="connsiteX30" fmla="*/ 295466 w 377205"/>
                <a:gd name="connsiteY30" fmla="*/ 142219 h 271726"/>
                <a:gd name="connsiteX31" fmla="*/ 292744 w 377205"/>
                <a:gd name="connsiteY31" fmla="*/ 146328 h 271726"/>
                <a:gd name="connsiteX32" fmla="*/ 288617 w 377205"/>
                <a:gd name="connsiteY32" fmla="*/ 152465 h 271726"/>
                <a:gd name="connsiteX33" fmla="*/ 281220 w 377205"/>
                <a:gd name="connsiteY33" fmla="*/ 163241 h 271726"/>
                <a:gd name="connsiteX34" fmla="*/ 279065 w 377205"/>
                <a:gd name="connsiteY34" fmla="*/ 166345 h 271726"/>
                <a:gd name="connsiteX35" fmla="*/ 273878 w 377205"/>
                <a:gd name="connsiteY35" fmla="*/ 174016 h 271726"/>
                <a:gd name="connsiteX36" fmla="*/ 273385 w 377205"/>
                <a:gd name="connsiteY36" fmla="*/ 176755 h 271726"/>
                <a:gd name="connsiteX37" fmla="*/ 272453 w 377205"/>
                <a:gd name="connsiteY37" fmla="*/ 177997 h 271726"/>
                <a:gd name="connsiteX38" fmla="*/ 272070 w 377205"/>
                <a:gd name="connsiteY38" fmla="*/ 178527 h 271726"/>
                <a:gd name="connsiteX39" fmla="*/ 267650 w 377205"/>
                <a:gd name="connsiteY39" fmla="*/ 184554 h 271726"/>
                <a:gd name="connsiteX40" fmla="*/ 262408 w 377205"/>
                <a:gd name="connsiteY40" fmla="*/ 191732 h 271726"/>
                <a:gd name="connsiteX41" fmla="*/ 258774 w 377205"/>
                <a:gd name="connsiteY41" fmla="*/ 196225 h 271726"/>
                <a:gd name="connsiteX42" fmla="*/ 259413 w 377205"/>
                <a:gd name="connsiteY42" fmla="*/ 195695 h 271726"/>
                <a:gd name="connsiteX43" fmla="*/ 258756 w 377205"/>
                <a:gd name="connsiteY43" fmla="*/ 196425 h 271726"/>
                <a:gd name="connsiteX44" fmla="*/ 252290 w 377205"/>
                <a:gd name="connsiteY44" fmla="*/ 203822 h 271726"/>
                <a:gd name="connsiteX45" fmla="*/ 251304 w 377205"/>
                <a:gd name="connsiteY45" fmla="*/ 204991 h 271726"/>
                <a:gd name="connsiteX46" fmla="*/ 247944 w 377205"/>
                <a:gd name="connsiteY46" fmla="*/ 209210 h 271726"/>
                <a:gd name="connsiteX47" fmla="*/ 245624 w 377205"/>
                <a:gd name="connsiteY47" fmla="*/ 212698 h 271726"/>
                <a:gd name="connsiteX48" fmla="*/ 244090 w 377205"/>
                <a:gd name="connsiteY48" fmla="*/ 216515 h 271726"/>
                <a:gd name="connsiteX49" fmla="*/ 245168 w 377205"/>
                <a:gd name="connsiteY49" fmla="*/ 221264 h 271726"/>
                <a:gd name="connsiteX50" fmla="*/ 246464 w 377205"/>
                <a:gd name="connsiteY50" fmla="*/ 224405 h 271726"/>
                <a:gd name="connsiteX51" fmla="*/ 247323 w 377205"/>
                <a:gd name="connsiteY51" fmla="*/ 226451 h 271726"/>
                <a:gd name="connsiteX52" fmla="*/ 245496 w 377205"/>
                <a:gd name="connsiteY52" fmla="*/ 222561 h 271726"/>
                <a:gd name="connsiteX53" fmla="*/ 244674 w 377205"/>
                <a:gd name="connsiteY53" fmla="*/ 220862 h 271726"/>
                <a:gd name="connsiteX54" fmla="*/ 244053 w 377205"/>
                <a:gd name="connsiteY54" fmla="*/ 219529 h 271726"/>
                <a:gd name="connsiteX55" fmla="*/ 242811 w 377205"/>
                <a:gd name="connsiteY55" fmla="*/ 216863 h 271726"/>
                <a:gd name="connsiteX56" fmla="*/ 240182 w 377205"/>
                <a:gd name="connsiteY56" fmla="*/ 211694 h 271726"/>
                <a:gd name="connsiteX57" fmla="*/ 239762 w 377205"/>
                <a:gd name="connsiteY57" fmla="*/ 210927 h 271726"/>
                <a:gd name="connsiteX58" fmla="*/ 239104 w 377205"/>
                <a:gd name="connsiteY58" fmla="*/ 209685 h 271726"/>
                <a:gd name="connsiteX59" fmla="*/ 236492 w 377205"/>
                <a:gd name="connsiteY59" fmla="*/ 204991 h 271726"/>
                <a:gd name="connsiteX60" fmla="*/ 233278 w 377205"/>
                <a:gd name="connsiteY60" fmla="*/ 199658 h 271726"/>
                <a:gd name="connsiteX61" fmla="*/ 232511 w 377205"/>
                <a:gd name="connsiteY61" fmla="*/ 198434 h 271726"/>
                <a:gd name="connsiteX62" fmla="*/ 232730 w 377205"/>
                <a:gd name="connsiteY62" fmla="*/ 199256 h 271726"/>
                <a:gd name="connsiteX63" fmla="*/ 228694 w 377205"/>
                <a:gd name="connsiteY63" fmla="*/ 192627 h 271726"/>
                <a:gd name="connsiteX64" fmla="*/ 225771 w 377205"/>
                <a:gd name="connsiteY64" fmla="*/ 188024 h 271726"/>
                <a:gd name="connsiteX65" fmla="*/ 221662 w 377205"/>
                <a:gd name="connsiteY65" fmla="*/ 182563 h 271726"/>
                <a:gd name="connsiteX66" fmla="*/ 212000 w 377205"/>
                <a:gd name="connsiteY66" fmla="*/ 171495 h 271726"/>
                <a:gd name="connsiteX67" fmla="*/ 202230 w 377205"/>
                <a:gd name="connsiteY67" fmla="*/ 162291 h 271726"/>
                <a:gd name="connsiteX68" fmla="*/ 201006 w 377205"/>
                <a:gd name="connsiteY68" fmla="*/ 161177 h 271726"/>
                <a:gd name="connsiteX69" fmla="*/ 194230 w 377205"/>
                <a:gd name="connsiteY69" fmla="*/ 154949 h 271726"/>
                <a:gd name="connsiteX70" fmla="*/ 189664 w 377205"/>
                <a:gd name="connsiteY70" fmla="*/ 151113 h 271726"/>
                <a:gd name="connsiteX71" fmla="*/ 181829 w 377205"/>
                <a:gd name="connsiteY71" fmla="*/ 144630 h 271726"/>
                <a:gd name="connsiteX72" fmla="*/ 178067 w 377205"/>
                <a:gd name="connsiteY72" fmla="*/ 141781 h 271726"/>
                <a:gd name="connsiteX73" fmla="*/ 169063 w 377205"/>
                <a:gd name="connsiteY73" fmla="*/ 135041 h 271726"/>
                <a:gd name="connsiteX74" fmla="*/ 168369 w 377205"/>
                <a:gd name="connsiteY74" fmla="*/ 134530 h 271726"/>
                <a:gd name="connsiteX75" fmla="*/ 162817 w 377205"/>
                <a:gd name="connsiteY75" fmla="*/ 130695 h 271726"/>
                <a:gd name="connsiteX76" fmla="*/ 159200 w 377205"/>
                <a:gd name="connsiteY76" fmla="*/ 128375 h 271726"/>
                <a:gd name="connsiteX77" fmla="*/ 155584 w 377205"/>
                <a:gd name="connsiteY77" fmla="*/ 126074 h 271726"/>
                <a:gd name="connsiteX78" fmla="*/ 147384 w 377205"/>
                <a:gd name="connsiteY78" fmla="*/ 120522 h 271726"/>
                <a:gd name="connsiteX79" fmla="*/ 146544 w 377205"/>
                <a:gd name="connsiteY79" fmla="*/ 119937 h 271726"/>
                <a:gd name="connsiteX80" fmla="*/ 137722 w 377205"/>
                <a:gd name="connsiteY80" fmla="*/ 114586 h 271726"/>
                <a:gd name="connsiteX81" fmla="*/ 133796 w 377205"/>
                <a:gd name="connsiteY81" fmla="*/ 112376 h 271726"/>
                <a:gd name="connsiteX82" fmla="*/ 133211 w 377205"/>
                <a:gd name="connsiteY82" fmla="*/ 112029 h 271726"/>
                <a:gd name="connsiteX83" fmla="*/ 118874 w 377205"/>
                <a:gd name="connsiteY83" fmla="*/ 104267 h 271726"/>
                <a:gd name="connsiteX84" fmla="*/ 119769 w 377205"/>
                <a:gd name="connsiteY84" fmla="*/ 104925 h 271726"/>
                <a:gd name="connsiteX85" fmla="*/ 112098 w 377205"/>
                <a:gd name="connsiteY85" fmla="*/ 100888 h 271726"/>
                <a:gd name="connsiteX86" fmla="*/ 110437 w 377205"/>
                <a:gd name="connsiteY86" fmla="*/ 100085 h 271726"/>
                <a:gd name="connsiteX87" fmla="*/ 104172 w 377205"/>
                <a:gd name="connsiteY87" fmla="*/ 97290 h 271726"/>
                <a:gd name="connsiteX88" fmla="*/ 102035 w 377205"/>
                <a:gd name="connsiteY88" fmla="*/ 96505 h 271726"/>
                <a:gd name="connsiteX89" fmla="*/ 100976 w 377205"/>
                <a:gd name="connsiteY89" fmla="*/ 96122 h 271726"/>
                <a:gd name="connsiteX90" fmla="*/ 95570 w 377205"/>
                <a:gd name="connsiteY90" fmla="*/ 94094 h 271726"/>
                <a:gd name="connsiteX91" fmla="*/ 93890 w 377205"/>
                <a:gd name="connsiteY91" fmla="*/ 93327 h 271726"/>
                <a:gd name="connsiteX92" fmla="*/ 91826 w 377205"/>
                <a:gd name="connsiteY92" fmla="*/ 92396 h 271726"/>
                <a:gd name="connsiteX93" fmla="*/ 88922 w 377205"/>
                <a:gd name="connsiteY93" fmla="*/ 91154 h 271726"/>
                <a:gd name="connsiteX94" fmla="*/ 88337 w 377205"/>
                <a:gd name="connsiteY94" fmla="*/ 90916 h 271726"/>
                <a:gd name="connsiteX95" fmla="*/ 87644 w 377205"/>
                <a:gd name="connsiteY95" fmla="*/ 90643 h 271726"/>
                <a:gd name="connsiteX96" fmla="*/ 86712 w 377205"/>
                <a:gd name="connsiteY96" fmla="*/ 90222 h 271726"/>
                <a:gd name="connsiteX97" fmla="*/ 85561 w 377205"/>
                <a:gd name="connsiteY97" fmla="*/ 89729 h 271726"/>
                <a:gd name="connsiteX98" fmla="*/ 79169 w 377205"/>
                <a:gd name="connsiteY98" fmla="*/ 87154 h 271726"/>
                <a:gd name="connsiteX99" fmla="*/ 71370 w 377205"/>
                <a:gd name="connsiteY99" fmla="*/ 84250 h 271726"/>
                <a:gd name="connsiteX100" fmla="*/ 63152 w 377205"/>
                <a:gd name="connsiteY100" fmla="*/ 81529 h 271726"/>
                <a:gd name="connsiteX101" fmla="*/ 56157 w 377205"/>
                <a:gd name="connsiteY101" fmla="*/ 79995 h 271726"/>
                <a:gd name="connsiteX102" fmla="*/ 55554 w 377205"/>
                <a:gd name="connsiteY102" fmla="*/ 79885 h 271726"/>
                <a:gd name="connsiteX103" fmla="*/ 54331 w 377205"/>
                <a:gd name="connsiteY103" fmla="*/ 79648 h 271726"/>
                <a:gd name="connsiteX104" fmla="*/ 47464 w 377205"/>
                <a:gd name="connsiteY104" fmla="*/ 78278 h 271726"/>
                <a:gd name="connsiteX105" fmla="*/ 33656 w 377205"/>
                <a:gd name="connsiteY105" fmla="*/ 75630 h 271726"/>
                <a:gd name="connsiteX106" fmla="*/ 22698 w 377205"/>
                <a:gd name="connsiteY106" fmla="*/ 74004 h 271726"/>
                <a:gd name="connsiteX107" fmla="*/ 20415 w 377205"/>
                <a:gd name="connsiteY107" fmla="*/ 73749 h 271726"/>
                <a:gd name="connsiteX108" fmla="*/ 19337 w 377205"/>
                <a:gd name="connsiteY108" fmla="*/ 73657 h 271726"/>
                <a:gd name="connsiteX109" fmla="*/ 17347 w 377205"/>
                <a:gd name="connsiteY109" fmla="*/ 73475 h 271726"/>
                <a:gd name="connsiteX110" fmla="*/ 13383 w 377205"/>
                <a:gd name="connsiteY110" fmla="*/ 73255 h 271726"/>
                <a:gd name="connsiteX111" fmla="*/ 11612 w 377205"/>
                <a:gd name="connsiteY111" fmla="*/ 73310 h 271726"/>
                <a:gd name="connsiteX112" fmla="*/ 10626 w 377205"/>
                <a:gd name="connsiteY112" fmla="*/ 73201 h 271726"/>
                <a:gd name="connsiteX113" fmla="*/ 9840 w 377205"/>
                <a:gd name="connsiteY113" fmla="*/ 73036 h 271726"/>
                <a:gd name="connsiteX114" fmla="*/ 9785 w 377205"/>
                <a:gd name="connsiteY114" fmla="*/ 73036 h 271726"/>
                <a:gd name="connsiteX115" fmla="*/ 8105 w 377205"/>
                <a:gd name="connsiteY115" fmla="*/ 74516 h 271726"/>
                <a:gd name="connsiteX116" fmla="*/ 7758 w 377205"/>
                <a:gd name="connsiteY116" fmla="*/ 74516 h 271726"/>
                <a:gd name="connsiteX117" fmla="*/ 4946 w 377205"/>
                <a:gd name="connsiteY117" fmla="*/ 73949 h 271726"/>
                <a:gd name="connsiteX118" fmla="*/ 4234 w 377205"/>
                <a:gd name="connsiteY118" fmla="*/ 73712 h 271726"/>
                <a:gd name="connsiteX119" fmla="*/ 2882 w 377205"/>
                <a:gd name="connsiteY119" fmla="*/ 73292 h 271726"/>
                <a:gd name="connsiteX120" fmla="*/ 2096 w 377205"/>
                <a:gd name="connsiteY120" fmla="*/ 73164 h 271726"/>
                <a:gd name="connsiteX121" fmla="*/ 690 w 377205"/>
                <a:gd name="connsiteY121" fmla="*/ 73621 h 271726"/>
                <a:gd name="connsiteX122" fmla="*/ 51 w 377205"/>
                <a:gd name="connsiteY122" fmla="*/ 75429 h 271726"/>
                <a:gd name="connsiteX123" fmla="*/ 1074 w 377205"/>
                <a:gd name="connsiteY123" fmla="*/ 76963 h 271726"/>
                <a:gd name="connsiteX124" fmla="*/ 2133 w 377205"/>
                <a:gd name="connsiteY124" fmla="*/ 77602 h 271726"/>
                <a:gd name="connsiteX125" fmla="*/ 6261 w 377205"/>
                <a:gd name="connsiteY125" fmla="*/ 79666 h 271726"/>
                <a:gd name="connsiteX126" fmla="*/ 7704 w 377205"/>
                <a:gd name="connsiteY126" fmla="*/ 80396 h 271726"/>
                <a:gd name="connsiteX127" fmla="*/ 8288 w 377205"/>
                <a:gd name="connsiteY127" fmla="*/ 80670 h 271726"/>
                <a:gd name="connsiteX128" fmla="*/ 9859 w 377205"/>
                <a:gd name="connsiteY128" fmla="*/ 81438 h 271726"/>
                <a:gd name="connsiteX129" fmla="*/ 16507 w 377205"/>
                <a:gd name="connsiteY129" fmla="*/ 85291 h 271726"/>
                <a:gd name="connsiteX130" fmla="*/ 22205 w 377205"/>
                <a:gd name="connsiteY130" fmla="*/ 89236 h 271726"/>
                <a:gd name="connsiteX131" fmla="*/ 23136 w 377205"/>
                <a:gd name="connsiteY131" fmla="*/ 89894 h 271726"/>
                <a:gd name="connsiteX132" fmla="*/ 23976 w 377205"/>
                <a:gd name="connsiteY132" fmla="*/ 90478 h 271726"/>
                <a:gd name="connsiteX133" fmla="*/ 27574 w 377205"/>
                <a:gd name="connsiteY133" fmla="*/ 92907 h 271726"/>
                <a:gd name="connsiteX134" fmla="*/ 28177 w 377205"/>
                <a:gd name="connsiteY134" fmla="*/ 93291 h 271726"/>
                <a:gd name="connsiteX135" fmla="*/ 30789 w 377205"/>
                <a:gd name="connsiteY135" fmla="*/ 95026 h 271726"/>
                <a:gd name="connsiteX136" fmla="*/ 32652 w 377205"/>
                <a:gd name="connsiteY136" fmla="*/ 96304 h 271726"/>
                <a:gd name="connsiteX137" fmla="*/ 37674 w 377205"/>
                <a:gd name="connsiteY137" fmla="*/ 99792 h 271726"/>
                <a:gd name="connsiteX138" fmla="*/ 38752 w 377205"/>
                <a:gd name="connsiteY138" fmla="*/ 100578 h 271726"/>
                <a:gd name="connsiteX139" fmla="*/ 49199 w 377205"/>
                <a:gd name="connsiteY139" fmla="*/ 107737 h 271726"/>
                <a:gd name="connsiteX140" fmla="*/ 56139 w 377205"/>
                <a:gd name="connsiteY140" fmla="*/ 112248 h 271726"/>
                <a:gd name="connsiteX141" fmla="*/ 58239 w 377205"/>
                <a:gd name="connsiteY141" fmla="*/ 113636 h 271726"/>
                <a:gd name="connsiteX142" fmla="*/ 59262 w 377205"/>
                <a:gd name="connsiteY142" fmla="*/ 114294 h 271726"/>
                <a:gd name="connsiteX143" fmla="*/ 62805 w 377205"/>
                <a:gd name="connsiteY143" fmla="*/ 116632 h 271726"/>
                <a:gd name="connsiteX144" fmla="*/ 68631 w 377205"/>
                <a:gd name="connsiteY144" fmla="*/ 120942 h 271726"/>
                <a:gd name="connsiteX145" fmla="*/ 72868 w 377205"/>
                <a:gd name="connsiteY145" fmla="*/ 124101 h 271726"/>
                <a:gd name="connsiteX146" fmla="*/ 73672 w 377205"/>
                <a:gd name="connsiteY146" fmla="*/ 124686 h 271726"/>
                <a:gd name="connsiteX147" fmla="*/ 75297 w 377205"/>
                <a:gd name="connsiteY147" fmla="*/ 125855 h 271726"/>
                <a:gd name="connsiteX148" fmla="*/ 87735 w 377205"/>
                <a:gd name="connsiteY148" fmla="*/ 135114 h 271726"/>
                <a:gd name="connsiteX149" fmla="*/ 90566 w 377205"/>
                <a:gd name="connsiteY149" fmla="*/ 137251 h 271726"/>
                <a:gd name="connsiteX150" fmla="*/ 99716 w 377205"/>
                <a:gd name="connsiteY150" fmla="*/ 144283 h 271726"/>
                <a:gd name="connsiteX151" fmla="*/ 113048 w 377205"/>
                <a:gd name="connsiteY151" fmla="*/ 155113 h 271726"/>
                <a:gd name="connsiteX152" fmla="*/ 116062 w 377205"/>
                <a:gd name="connsiteY152" fmla="*/ 157615 h 271726"/>
                <a:gd name="connsiteX153" fmla="*/ 119094 w 377205"/>
                <a:gd name="connsiteY153" fmla="*/ 160117 h 271726"/>
                <a:gd name="connsiteX154" fmla="*/ 120610 w 377205"/>
                <a:gd name="connsiteY154" fmla="*/ 161378 h 271726"/>
                <a:gd name="connsiteX155" fmla="*/ 124883 w 377205"/>
                <a:gd name="connsiteY155" fmla="*/ 165030 h 271726"/>
                <a:gd name="connsiteX156" fmla="*/ 129687 w 377205"/>
                <a:gd name="connsiteY156" fmla="*/ 169158 h 271726"/>
                <a:gd name="connsiteX157" fmla="*/ 130709 w 377205"/>
                <a:gd name="connsiteY157" fmla="*/ 170035 h 271726"/>
                <a:gd name="connsiteX158" fmla="*/ 135641 w 377205"/>
                <a:gd name="connsiteY158" fmla="*/ 174235 h 271726"/>
                <a:gd name="connsiteX159" fmla="*/ 137722 w 377205"/>
                <a:gd name="connsiteY159" fmla="*/ 176116 h 271726"/>
                <a:gd name="connsiteX160" fmla="*/ 138398 w 377205"/>
                <a:gd name="connsiteY160" fmla="*/ 176701 h 271726"/>
                <a:gd name="connsiteX161" fmla="*/ 137960 w 377205"/>
                <a:gd name="connsiteY161" fmla="*/ 176007 h 271726"/>
                <a:gd name="connsiteX162" fmla="*/ 139914 w 377205"/>
                <a:gd name="connsiteY162" fmla="*/ 178125 h 271726"/>
                <a:gd name="connsiteX163" fmla="*/ 141010 w 377205"/>
                <a:gd name="connsiteY163" fmla="*/ 179075 h 271726"/>
                <a:gd name="connsiteX164" fmla="*/ 143220 w 377205"/>
                <a:gd name="connsiteY164" fmla="*/ 181084 h 271726"/>
                <a:gd name="connsiteX165" fmla="*/ 149229 w 377205"/>
                <a:gd name="connsiteY165" fmla="*/ 186326 h 271726"/>
                <a:gd name="connsiteX166" fmla="*/ 152918 w 377205"/>
                <a:gd name="connsiteY166" fmla="*/ 189522 h 271726"/>
                <a:gd name="connsiteX167" fmla="*/ 155329 w 377205"/>
                <a:gd name="connsiteY167" fmla="*/ 191695 h 271726"/>
                <a:gd name="connsiteX168" fmla="*/ 157794 w 377205"/>
                <a:gd name="connsiteY168" fmla="*/ 193942 h 271726"/>
                <a:gd name="connsiteX169" fmla="*/ 160114 w 377205"/>
                <a:gd name="connsiteY169" fmla="*/ 195987 h 271726"/>
                <a:gd name="connsiteX170" fmla="*/ 162250 w 377205"/>
                <a:gd name="connsiteY170" fmla="*/ 197887 h 271726"/>
                <a:gd name="connsiteX171" fmla="*/ 167182 w 377205"/>
                <a:gd name="connsiteY171" fmla="*/ 202708 h 271726"/>
                <a:gd name="connsiteX172" fmla="*/ 168040 w 377205"/>
                <a:gd name="connsiteY172" fmla="*/ 203585 h 271726"/>
                <a:gd name="connsiteX173" fmla="*/ 170615 w 377205"/>
                <a:gd name="connsiteY173" fmla="*/ 206050 h 271726"/>
                <a:gd name="connsiteX174" fmla="*/ 171127 w 377205"/>
                <a:gd name="connsiteY174" fmla="*/ 206525 h 271726"/>
                <a:gd name="connsiteX175" fmla="*/ 173538 w 377205"/>
                <a:gd name="connsiteY175" fmla="*/ 208827 h 271726"/>
                <a:gd name="connsiteX176" fmla="*/ 178907 w 377205"/>
                <a:gd name="connsiteY176" fmla="*/ 214068 h 271726"/>
                <a:gd name="connsiteX177" fmla="*/ 185299 w 377205"/>
                <a:gd name="connsiteY177" fmla="*/ 220351 h 271726"/>
                <a:gd name="connsiteX178" fmla="*/ 197591 w 377205"/>
                <a:gd name="connsiteY178" fmla="*/ 232387 h 271726"/>
                <a:gd name="connsiteX179" fmla="*/ 203234 w 377205"/>
                <a:gd name="connsiteY179" fmla="*/ 237884 h 271726"/>
                <a:gd name="connsiteX180" fmla="*/ 205298 w 377205"/>
                <a:gd name="connsiteY180" fmla="*/ 239911 h 271726"/>
                <a:gd name="connsiteX181" fmla="*/ 208567 w 377205"/>
                <a:gd name="connsiteY181" fmla="*/ 243180 h 271726"/>
                <a:gd name="connsiteX182" fmla="*/ 210832 w 377205"/>
                <a:gd name="connsiteY182" fmla="*/ 245463 h 271726"/>
                <a:gd name="connsiteX183" fmla="*/ 211398 w 377205"/>
                <a:gd name="connsiteY183" fmla="*/ 246030 h 271726"/>
                <a:gd name="connsiteX184" fmla="*/ 213096 w 377205"/>
                <a:gd name="connsiteY184" fmla="*/ 247746 h 271726"/>
                <a:gd name="connsiteX185" fmla="*/ 214283 w 377205"/>
                <a:gd name="connsiteY185" fmla="*/ 249007 h 271726"/>
                <a:gd name="connsiteX186" fmla="*/ 217954 w 377205"/>
                <a:gd name="connsiteY186" fmla="*/ 252933 h 271726"/>
                <a:gd name="connsiteX187" fmla="*/ 219416 w 377205"/>
                <a:gd name="connsiteY187" fmla="*/ 254431 h 271726"/>
                <a:gd name="connsiteX188" fmla="*/ 220128 w 377205"/>
                <a:gd name="connsiteY188" fmla="*/ 255161 h 271726"/>
                <a:gd name="connsiteX189" fmla="*/ 222265 w 377205"/>
                <a:gd name="connsiteY189" fmla="*/ 257426 h 271726"/>
                <a:gd name="connsiteX190" fmla="*/ 226849 w 377205"/>
                <a:gd name="connsiteY190" fmla="*/ 262175 h 271726"/>
                <a:gd name="connsiteX191" fmla="*/ 228967 w 377205"/>
                <a:gd name="connsiteY191" fmla="*/ 264512 h 271726"/>
                <a:gd name="connsiteX192" fmla="*/ 229461 w 377205"/>
                <a:gd name="connsiteY192" fmla="*/ 265060 h 271726"/>
                <a:gd name="connsiteX193" fmla="*/ 231177 w 377205"/>
                <a:gd name="connsiteY193" fmla="*/ 267033 h 271726"/>
                <a:gd name="connsiteX194" fmla="*/ 231689 w 377205"/>
                <a:gd name="connsiteY194" fmla="*/ 267581 h 271726"/>
                <a:gd name="connsiteX195" fmla="*/ 232840 w 377205"/>
                <a:gd name="connsiteY195" fmla="*/ 268914 h 271726"/>
                <a:gd name="connsiteX196" fmla="*/ 233223 w 377205"/>
                <a:gd name="connsiteY196" fmla="*/ 269462 h 271726"/>
                <a:gd name="connsiteX197" fmla="*/ 233607 w 377205"/>
                <a:gd name="connsiteY197" fmla="*/ 270046 h 271726"/>
                <a:gd name="connsiteX198" fmla="*/ 236821 w 377205"/>
                <a:gd name="connsiteY198" fmla="*/ 271726 h 271726"/>
                <a:gd name="connsiteX199" fmla="*/ 237442 w 377205"/>
                <a:gd name="connsiteY199" fmla="*/ 271690 h 271726"/>
                <a:gd name="connsiteX200" fmla="*/ 240364 w 377205"/>
                <a:gd name="connsiteY200" fmla="*/ 269188 h 271726"/>
                <a:gd name="connsiteX201" fmla="*/ 240638 w 377205"/>
                <a:gd name="connsiteY201" fmla="*/ 267727 h 271726"/>
                <a:gd name="connsiteX202" fmla="*/ 240730 w 377205"/>
                <a:gd name="connsiteY202" fmla="*/ 266868 h 271726"/>
                <a:gd name="connsiteX203" fmla="*/ 240894 w 377205"/>
                <a:gd name="connsiteY203" fmla="*/ 265572 h 271726"/>
                <a:gd name="connsiteX204" fmla="*/ 241259 w 377205"/>
                <a:gd name="connsiteY204" fmla="*/ 263435 h 271726"/>
                <a:gd name="connsiteX205" fmla="*/ 242063 w 377205"/>
                <a:gd name="connsiteY205" fmla="*/ 259398 h 271726"/>
                <a:gd name="connsiteX206" fmla="*/ 242958 w 377205"/>
                <a:gd name="connsiteY206" fmla="*/ 256476 h 271726"/>
                <a:gd name="connsiteX207" fmla="*/ 244565 w 377205"/>
                <a:gd name="connsiteY207" fmla="*/ 253992 h 271726"/>
                <a:gd name="connsiteX208" fmla="*/ 245588 w 377205"/>
                <a:gd name="connsiteY208" fmla="*/ 252440 h 271726"/>
                <a:gd name="connsiteX209" fmla="*/ 246391 w 377205"/>
                <a:gd name="connsiteY209" fmla="*/ 251143 h 271726"/>
                <a:gd name="connsiteX210" fmla="*/ 249788 w 377205"/>
                <a:gd name="connsiteY210" fmla="*/ 246596 h 271726"/>
                <a:gd name="connsiteX211" fmla="*/ 250884 w 377205"/>
                <a:gd name="connsiteY211" fmla="*/ 245244 h 271726"/>
                <a:gd name="connsiteX212" fmla="*/ 251779 w 377205"/>
                <a:gd name="connsiteY212" fmla="*/ 243290 h 271726"/>
                <a:gd name="connsiteX213" fmla="*/ 252090 w 377205"/>
                <a:gd name="connsiteY213" fmla="*/ 240167 h 271726"/>
                <a:gd name="connsiteX214" fmla="*/ 251615 w 377205"/>
                <a:gd name="connsiteY214" fmla="*/ 237519 h 271726"/>
                <a:gd name="connsiteX215" fmla="*/ 251377 w 377205"/>
                <a:gd name="connsiteY215" fmla="*/ 236697 h 271726"/>
                <a:gd name="connsiteX216" fmla="*/ 250665 w 377205"/>
                <a:gd name="connsiteY216" fmla="*/ 234195 h 271726"/>
                <a:gd name="connsiteX217" fmla="*/ 253021 w 377205"/>
                <a:gd name="connsiteY217" fmla="*/ 235291 h 271726"/>
                <a:gd name="connsiteX218" fmla="*/ 253916 w 377205"/>
                <a:gd name="connsiteY218" fmla="*/ 235163 h 271726"/>
                <a:gd name="connsiteX219" fmla="*/ 255523 w 377205"/>
                <a:gd name="connsiteY219" fmla="*/ 234396 h 271726"/>
                <a:gd name="connsiteX220" fmla="*/ 256637 w 377205"/>
                <a:gd name="connsiteY220" fmla="*/ 233300 h 271726"/>
                <a:gd name="connsiteX221" fmla="*/ 258244 w 377205"/>
                <a:gd name="connsiteY221" fmla="*/ 231346 h 271726"/>
                <a:gd name="connsiteX222" fmla="*/ 260619 w 377205"/>
                <a:gd name="connsiteY222" fmla="*/ 228058 h 271726"/>
                <a:gd name="connsiteX223" fmla="*/ 264125 w 377205"/>
                <a:gd name="connsiteY223" fmla="*/ 223090 h 271726"/>
                <a:gd name="connsiteX224" fmla="*/ 265166 w 377205"/>
                <a:gd name="connsiteY224" fmla="*/ 221611 h 271726"/>
                <a:gd name="connsiteX225" fmla="*/ 274553 w 377205"/>
                <a:gd name="connsiteY225" fmla="*/ 209447 h 271726"/>
                <a:gd name="connsiteX226" fmla="*/ 278206 w 377205"/>
                <a:gd name="connsiteY226" fmla="*/ 204973 h 271726"/>
                <a:gd name="connsiteX227" fmla="*/ 283941 w 377205"/>
                <a:gd name="connsiteY227" fmla="*/ 198014 h 271726"/>
                <a:gd name="connsiteX228" fmla="*/ 289567 w 377205"/>
                <a:gd name="connsiteY228" fmla="*/ 191896 h 271726"/>
                <a:gd name="connsiteX229" fmla="*/ 291155 w 377205"/>
                <a:gd name="connsiteY229" fmla="*/ 190143 h 271726"/>
                <a:gd name="connsiteX230" fmla="*/ 294973 w 377205"/>
                <a:gd name="connsiteY230" fmla="*/ 186034 h 271726"/>
                <a:gd name="connsiteX231" fmla="*/ 306588 w 377205"/>
                <a:gd name="connsiteY231" fmla="*/ 174600 h 271726"/>
                <a:gd name="connsiteX232" fmla="*/ 308195 w 377205"/>
                <a:gd name="connsiteY232" fmla="*/ 173103 h 271726"/>
                <a:gd name="connsiteX233" fmla="*/ 318496 w 377205"/>
                <a:gd name="connsiteY233" fmla="*/ 163898 h 271726"/>
                <a:gd name="connsiteX234" fmla="*/ 324961 w 377205"/>
                <a:gd name="connsiteY234" fmla="*/ 158656 h 271726"/>
                <a:gd name="connsiteX235" fmla="*/ 331664 w 377205"/>
                <a:gd name="connsiteY235" fmla="*/ 153816 h 271726"/>
                <a:gd name="connsiteX236" fmla="*/ 332048 w 377205"/>
                <a:gd name="connsiteY236" fmla="*/ 153579 h 271726"/>
                <a:gd name="connsiteX237" fmla="*/ 332066 w 377205"/>
                <a:gd name="connsiteY237" fmla="*/ 153597 h 271726"/>
                <a:gd name="connsiteX238" fmla="*/ 332084 w 377205"/>
                <a:gd name="connsiteY238" fmla="*/ 153542 h 271726"/>
                <a:gd name="connsiteX239" fmla="*/ 333527 w 377205"/>
                <a:gd name="connsiteY239" fmla="*/ 152593 h 271726"/>
                <a:gd name="connsiteX240" fmla="*/ 334276 w 377205"/>
                <a:gd name="connsiteY240" fmla="*/ 152118 h 271726"/>
                <a:gd name="connsiteX241" fmla="*/ 336851 w 377205"/>
                <a:gd name="connsiteY241" fmla="*/ 150565 h 271726"/>
                <a:gd name="connsiteX242" fmla="*/ 341070 w 377205"/>
                <a:gd name="connsiteY242" fmla="*/ 148027 h 271726"/>
                <a:gd name="connsiteX243" fmla="*/ 347919 w 377205"/>
                <a:gd name="connsiteY243" fmla="*/ 144374 h 271726"/>
                <a:gd name="connsiteX244" fmla="*/ 353270 w 377205"/>
                <a:gd name="connsiteY244" fmla="*/ 141744 h 271726"/>
                <a:gd name="connsiteX245" fmla="*/ 356430 w 377205"/>
                <a:gd name="connsiteY245" fmla="*/ 139790 h 271726"/>
                <a:gd name="connsiteX246" fmla="*/ 357544 w 377205"/>
                <a:gd name="connsiteY246" fmla="*/ 138968 h 271726"/>
                <a:gd name="connsiteX247" fmla="*/ 358347 w 377205"/>
                <a:gd name="connsiteY247" fmla="*/ 138365 h 271726"/>
                <a:gd name="connsiteX248" fmla="*/ 359772 w 377205"/>
                <a:gd name="connsiteY248" fmla="*/ 136283 h 271726"/>
                <a:gd name="connsiteX249" fmla="*/ 360009 w 377205"/>
                <a:gd name="connsiteY249" fmla="*/ 134457 h 271726"/>
                <a:gd name="connsiteX250" fmla="*/ 361105 w 377205"/>
                <a:gd name="connsiteY250" fmla="*/ 130549 h 271726"/>
                <a:gd name="connsiteX251" fmla="*/ 361270 w 377205"/>
                <a:gd name="connsiteY251" fmla="*/ 129745 h 271726"/>
                <a:gd name="connsiteX252" fmla="*/ 362603 w 377205"/>
                <a:gd name="connsiteY252" fmla="*/ 124412 h 271726"/>
                <a:gd name="connsiteX253" fmla="*/ 363114 w 377205"/>
                <a:gd name="connsiteY253" fmla="*/ 122494 h 271726"/>
                <a:gd name="connsiteX254" fmla="*/ 366858 w 377205"/>
                <a:gd name="connsiteY254" fmla="*/ 105619 h 271726"/>
                <a:gd name="connsiteX255" fmla="*/ 366694 w 377205"/>
                <a:gd name="connsiteY255" fmla="*/ 106039 h 271726"/>
                <a:gd name="connsiteX256" fmla="*/ 367132 w 377205"/>
                <a:gd name="connsiteY256" fmla="*/ 104267 h 271726"/>
                <a:gd name="connsiteX257" fmla="*/ 368429 w 377205"/>
                <a:gd name="connsiteY257" fmla="*/ 97656 h 271726"/>
                <a:gd name="connsiteX258" fmla="*/ 369068 w 377205"/>
                <a:gd name="connsiteY258" fmla="*/ 93619 h 271726"/>
                <a:gd name="connsiteX259" fmla="*/ 369671 w 377205"/>
                <a:gd name="connsiteY259" fmla="*/ 89729 h 271726"/>
                <a:gd name="connsiteX260" fmla="*/ 370347 w 377205"/>
                <a:gd name="connsiteY260" fmla="*/ 85656 h 271726"/>
                <a:gd name="connsiteX261" fmla="*/ 372301 w 377205"/>
                <a:gd name="connsiteY261" fmla="*/ 72963 h 271726"/>
                <a:gd name="connsiteX262" fmla="*/ 372703 w 377205"/>
                <a:gd name="connsiteY262" fmla="*/ 70187 h 271726"/>
                <a:gd name="connsiteX263" fmla="*/ 373415 w 377205"/>
                <a:gd name="connsiteY263" fmla="*/ 64507 h 271726"/>
                <a:gd name="connsiteX264" fmla="*/ 373652 w 377205"/>
                <a:gd name="connsiteY264" fmla="*/ 62133 h 271726"/>
                <a:gd name="connsiteX265" fmla="*/ 374328 w 377205"/>
                <a:gd name="connsiteY265" fmla="*/ 55430 h 271726"/>
                <a:gd name="connsiteX266" fmla="*/ 375241 w 377205"/>
                <a:gd name="connsiteY266" fmla="*/ 43687 h 271726"/>
                <a:gd name="connsiteX267" fmla="*/ 375606 w 377205"/>
                <a:gd name="connsiteY267" fmla="*/ 38171 h 271726"/>
                <a:gd name="connsiteX268" fmla="*/ 376355 w 377205"/>
                <a:gd name="connsiteY268" fmla="*/ 30318 h 271726"/>
                <a:gd name="connsiteX269" fmla="*/ 377049 w 377205"/>
                <a:gd name="connsiteY269" fmla="*/ 23304 h 271726"/>
                <a:gd name="connsiteX270" fmla="*/ 377177 w 377205"/>
                <a:gd name="connsiteY270" fmla="*/ 17990 h 271726"/>
                <a:gd name="connsiteX271" fmla="*/ 377196 w 377205"/>
                <a:gd name="connsiteY271" fmla="*/ 16218 h 271726"/>
                <a:gd name="connsiteX272" fmla="*/ 377141 w 377205"/>
                <a:gd name="connsiteY272" fmla="*/ 8748 h 271726"/>
                <a:gd name="connsiteX273" fmla="*/ 374346 w 377205"/>
                <a:gd name="connsiteY273" fmla="*/ 5534 h 271726"/>
                <a:gd name="connsiteX274" fmla="*/ 374474 w 377205"/>
                <a:gd name="connsiteY274" fmla="*/ 4895 h 271726"/>
                <a:gd name="connsiteX275" fmla="*/ 374675 w 377205"/>
                <a:gd name="connsiteY275" fmla="*/ 4201 h 271726"/>
                <a:gd name="connsiteX276" fmla="*/ 375077 w 377205"/>
                <a:gd name="connsiteY276" fmla="*/ 2265 h 271726"/>
                <a:gd name="connsiteX277" fmla="*/ 375113 w 377205"/>
                <a:gd name="connsiteY277" fmla="*/ 1370 h 271726"/>
                <a:gd name="connsiteX278" fmla="*/ 374054 w 377205"/>
                <a:gd name="connsiteY278" fmla="*/ 73 h 271726"/>
                <a:gd name="connsiteX279" fmla="*/ 373579 w 377205"/>
                <a:gd name="connsiteY279" fmla="*/ 0 h 27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377205" h="271726">
                  <a:moveTo>
                    <a:pt x="373579" y="0"/>
                  </a:moveTo>
                  <a:cubicBezTo>
                    <a:pt x="373195" y="0"/>
                    <a:pt x="372794" y="146"/>
                    <a:pt x="372538" y="365"/>
                  </a:cubicBezTo>
                  <a:cubicBezTo>
                    <a:pt x="372100" y="840"/>
                    <a:pt x="371844" y="1461"/>
                    <a:pt x="371607" y="2064"/>
                  </a:cubicBezTo>
                  <a:cubicBezTo>
                    <a:pt x="371168" y="3178"/>
                    <a:pt x="370803" y="3981"/>
                    <a:pt x="370420" y="4785"/>
                  </a:cubicBezTo>
                  <a:cubicBezTo>
                    <a:pt x="370383" y="4840"/>
                    <a:pt x="370365" y="4895"/>
                    <a:pt x="370328" y="4931"/>
                  </a:cubicBezTo>
                  <a:cubicBezTo>
                    <a:pt x="370328" y="4931"/>
                    <a:pt x="370328" y="4949"/>
                    <a:pt x="370328" y="4949"/>
                  </a:cubicBezTo>
                  <a:cubicBezTo>
                    <a:pt x="370310" y="4949"/>
                    <a:pt x="370292" y="4986"/>
                    <a:pt x="370292" y="5023"/>
                  </a:cubicBezTo>
                  <a:cubicBezTo>
                    <a:pt x="370292" y="5004"/>
                    <a:pt x="370292" y="5004"/>
                    <a:pt x="370292" y="5004"/>
                  </a:cubicBezTo>
                  <a:cubicBezTo>
                    <a:pt x="368611" y="8365"/>
                    <a:pt x="366913" y="11360"/>
                    <a:pt x="365178" y="14355"/>
                  </a:cubicBezTo>
                  <a:lnTo>
                    <a:pt x="363498" y="17314"/>
                  </a:lnTo>
                  <a:lnTo>
                    <a:pt x="362201" y="19615"/>
                  </a:lnTo>
                  <a:cubicBezTo>
                    <a:pt x="360357" y="22884"/>
                    <a:pt x="358494" y="26172"/>
                    <a:pt x="356722" y="29496"/>
                  </a:cubicBezTo>
                  <a:lnTo>
                    <a:pt x="355571" y="31633"/>
                  </a:lnTo>
                  <a:cubicBezTo>
                    <a:pt x="354786" y="33039"/>
                    <a:pt x="354000" y="34463"/>
                    <a:pt x="353270" y="35924"/>
                  </a:cubicBezTo>
                  <a:cubicBezTo>
                    <a:pt x="352174" y="38171"/>
                    <a:pt x="351206" y="40472"/>
                    <a:pt x="350293" y="42792"/>
                  </a:cubicBezTo>
                  <a:cubicBezTo>
                    <a:pt x="348777" y="46700"/>
                    <a:pt x="347006" y="50736"/>
                    <a:pt x="345033" y="54827"/>
                  </a:cubicBezTo>
                  <a:lnTo>
                    <a:pt x="344759" y="55521"/>
                  </a:lnTo>
                  <a:lnTo>
                    <a:pt x="344723" y="55467"/>
                  </a:lnTo>
                  <a:cubicBezTo>
                    <a:pt x="343390" y="58097"/>
                    <a:pt x="342184" y="60635"/>
                    <a:pt x="340997" y="63210"/>
                  </a:cubicBezTo>
                  <a:lnTo>
                    <a:pt x="340230" y="64653"/>
                  </a:lnTo>
                  <a:lnTo>
                    <a:pt x="338623" y="67740"/>
                  </a:lnTo>
                  <a:cubicBezTo>
                    <a:pt x="336029" y="72781"/>
                    <a:pt x="333198" y="77876"/>
                    <a:pt x="329947" y="83319"/>
                  </a:cubicBezTo>
                  <a:cubicBezTo>
                    <a:pt x="328833" y="85145"/>
                    <a:pt x="327756" y="87008"/>
                    <a:pt x="326696" y="88852"/>
                  </a:cubicBezTo>
                  <a:cubicBezTo>
                    <a:pt x="325053" y="91647"/>
                    <a:pt x="323445" y="94423"/>
                    <a:pt x="321747" y="97163"/>
                  </a:cubicBezTo>
                  <a:cubicBezTo>
                    <a:pt x="319427" y="100852"/>
                    <a:pt x="317327" y="104651"/>
                    <a:pt x="315208" y="108450"/>
                  </a:cubicBezTo>
                  <a:lnTo>
                    <a:pt x="314021" y="110623"/>
                  </a:lnTo>
                  <a:cubicBezTo>
                    <a:pt x="312999" y="112449"/>
                    <a:pt x="311994" y="114294"/>
                    <a:pt x="310990" y="116138"/>
                  </a:cubicBezTo>
                  <a:cubicBezTo>
                    <a:pt x="309437" y="119006"/>
                    <a:pt x="307885" y="121873"/>
                    <a:pt x="306223" y="124668"/>
                  </a:cubicBezTo>
                  <a:lnTo>
                    <a:pt x="304488" y="127608"/>
                  </a:lnTo>
                  <a:cubicBezTo>
                    <a:pt x="302479" y="131060"/>
                    <a:pt x="300452" y="134493"/>
                    <a:pt x="298260" y="137817"/>
                  </a:cubicBezTo>
                  <a:cubicBezTo>
                    <a:pt x="297310" y="139260"/>
                    <a:pt x="296397" y="140740"/>
                    <a:pt x="295466" y="142219"/>
                  </a:cubicBezTo>
                  <a:lnTo>
                    <a:pt x="292744" y="146328"/>
                  </a:lnTo>
                  <a:cubicBezTo>
                    <a:pt x="291375" y="148392"/>
                    <a:pt x="290023" y="150438"/>
                    <a:pt x="288617" y="152465"/>
                  </a:cubicBezTo>
                  <a:lnTo>
                    <a:pt x="281220" y="163241"/>
                  </a:lnTo>
                  <a:lnTo>
                    <a:pt x="279065" y="166345"/>
                  </a:lnTo>
                  <a:cubicBezTo>
                    <a:pt x="277311" y="168884"/>
                    <a:pt x="275558" y="171423"/>
                    <a:pt x="273878" y="174016"/>
                  </a:cubicBezTo>
                  <a:cubicBezTo>
                    <a:pt x="273348" y="174856"/>
                    <a:pt x="273184" y="175842"/>
                    <a:pt x="273385" y="176755"/>
                  </a:cubicBezTo>
                  <a:lnTo>
                    <a:pt x="272453" y="177997"/>
                  </a:lnTo>
                  <a:lnTo>
                    <a:pt x="272070" y="178527"/>
                  </a:lnTo>
                  <a:cubicBezTo>
                    <a:pt x="270609" y="180536"/>
                    <a:pt x="269129" y="182545"/>
                    <a:pt x="267650" y="184554"/>
                  </a:cubicBezTo>
                  <a:cubicBezTo>
                    <a:pt x="265897" y="186947"/>
                    <a:pt x="264143" y="189321"/>
                    <a:pt x="262408" y="191732"/>
                  </a:cubicBezTo>
                  <a:cubicBezTo>
                    <a:pt x="261276" y="193284"/>
                    <a:pt x="260052" y="194782"/>
                    <a:pt x="258774" y="196225"/>
                  </a:cubicBezTo>
                  <a:lnTo>
                    <a:pt x="259413" y="195695"/>
                  </a:lnTo>
                  <a:lnTo>
                    <a:pt x="258756" y="196425"/>
                  </a:lnTo>
                  <a:cubicBezTo>
                    <a:pt x="256527" y="198690"/>
                    <a:pt x="254409" y="201265"/>
                    <a:pt x="252290" y="203822"/>
                  </a:cubicBezTo>
                  <a:lnTo>
                    <a:pt x="251304" y="204991"/>
                  </a:lnTo>
                  <a:cubicBezTo>
                    <a:pt x="249934" y="206635"/>
                    <a:pt x="248912" y="207877"/>
                    <a:pt x="247944" y="209210"/>
                  </a:cubicBezTo>
                  <a:cubicBezTo>
                    <a:pt x="247140" y="210342"/>
                    <a:pt x="246373" y="211511"/>
                    <a:pt x="245624" y="212698"/>
                  </a:cubicBezTo>
                  <a:cubicBezTo>
                    <a:pt x="244839" y="213849"/>
                    <a:pt x="244090" y="215091"/>
                    <a:pt x="244090" y="216515"/>
                  </a:cubicBezTo>
                  <a:cubicBezTo>
                    <a:pt x="244108" y="218177"/>
                    <a:pt x="244656" y="219748"/>
                    <a:pt x="245168" y="221264"/>
                  </a:cubicBezTo>
                  <a:cubicBezTo>
                    <a:pt x="245551" y="222342"/>
                    <a:pt x="246008" y="223383"/>
                    <a:pt x="246464" y="224405"/>
                  </a:cubicBezTo>
                  <a:cubicBezTo>
                    <a:pt x="246756" y="225081"/>
                    <a:pt x="247049" y="225757"/>
                    <a:pt x="247323" y="226451"/>
                  </a:cubicBezTo>
                  <a:cubicBezTo>
                    <a:pt x="246684" y="224953"/>
                    <a:pt x="246062" y="223766"/>
                    <a:pt x="245496" y="222561"/>
                  </a:cubicBezTo>
                  <a:lnTo>
                    <a:pt x="244674" y="220862"/>
                  </a:lnTo>
                  <a:lnTo>
                    <a:pt x="244053" y="219529"/>
                  </a:lnTo>
                  <a:lnTo>
                    <a:pt x="242811" y="216863"/>
                  </a:lnTo>
                  <a:cubicBezTo>
                    <a:pt x="242026" y="215091"/>
                    <a:pt x="241131" y="213392"/>
                    <a:pt x="240182" y="211694"/>
                  </a:cubicBezTo>
                  <a:lnTo>
                    <a:pt x="239762" y="210927"/>
                  </a:lnTo>
                  <a:lnTo>
                    <a:pt x="239104" y="209685"/>
                  </a:lnTo>
                  <a:cubicBezTo>
                    <a:pt x="238246" y="208114"/>
                    <a:pt x="237369" y="206525"/>
                    <a:pt x="236492" y="204991"/>
                  </a:cubicBezTo>
                  <a:cubicBezTo>
                    <a:pt x="235488" y="203147"/>
                    <a:pt x="234392" y="201411"/>
                    <a:pt x="233278" y="199658"/>
                  </a:cubicBezTo>
                  <a:lnTo>
                    <a:pt x="232511" y="198434"/>
                  </a:lnTo>
                  <a:lnTo>
                    <a:pt x="232730" y="199256"/>
                  </a:lnTo>
                  <a:cubicBezTo>
                    <a:pt x="231543" y="196955"/>
                    <a:pt x="230118" y="194800"/>
                    <a:pt x="228694" y="192627"/>
                  </a:cubicBezTo>
                  <a:cubicBezTo>
                    <a:pt x="227726" y="191093"/>
                    <a:pt x="226739" y="189540"/>
                    <a:pt x="225771" y="188024"/>
                  </a:cubicBezTo>
                  <a:cubicBezTo>
                    <a:pt x="224530" y="186070"/>
                    <a:pt x="223050" y="184262"/>
                    <a:pt x="221662" y="182563"/>
                  </a:cubicBezTo>
                  <a:cubicBezTo>
                    <a:pt x="218740" y="178929"/>
                    <a:pt x="215562" y="175057"/>
                    <a:pt x="212000" y="171495"/>
                  </a:cubicBezTo>
                  <a:cubicBezTo>
                    <a:pt x="208841" y="168318"/>
                    <a:pt x="205554" y="165304"/>
                    <a:pt x="202230" y="162291"/>
                  </a:cubicBezTo>
                  <a:lnTo>
                    <a:pt x="201006" y="161177"/>
                  </a:lnTo>
                  <a:cubicBezTo>
                    <a:pt x="198614" y="158747"/>
                    <a:pt x="196476" y="156775"/>
                    <a:pt x="194230" y="154949"/>
                  </a:cubicBezTo>
                  <a:cubicBezTo>
                    <a:pt x="192696" y="153688"/>
                    <a:pt x="191180" y="152392"/>
                    <a:pt x="189664" y="151113"/>
                  </a:cubicBezTo>
                  <a:cubicBezTo>
                    <a:pt x="187071" y="148885"/>
                    <a:pt x="184496" y="146675"/>
                    <a:pt x="181829" y="144630"/>
                  </a:cubicBezTo>
                  <a:lnTo>
                    <a:pt x="178067" y="141781"/>
                  </a:lnTo>
                  <a:cubicBezTo>
                    <a:pt x="174834" y="139315"/>
                    <a:pt x="171967" y="137142"/>
                    <a:pt x="169063" y="135041"/>
                  </a:cubicBezTo>
                  <a:lnTo>
                    <a:pt x="168369" y="134530"/>
                  </a:lnTo>
                  <a:cubicBezTo>
                    <a:pt x="166542" y="133215"/>
                    <a:pt x="164734" y="131900"/>
                    <a:pt x="162817" y="130695"/>
                  </a:cubicBezTo>
                  <a:lnTo>
                    <a:pt x="159200" y="128375"/>
                  </a:lnTo>
                  <a:lnTo>
                    <a:pt x="155584" y="126074"/>
                  </a:lnTo>
                  <a:cubicBezTo>
                    <a:pt x="152790" y="124284"/>
                    <a:pt x="150087" y="122403"/>
                    <a:pt x="147384" y="120522"/>
                  </a:cubicBezTo>
                  <a:lnTo>
                    <a:pt x="146544" y="119937"/>
                  </a:lnTo>
                  <a:cubicBezTo>
                    <a:pt x="143676" y="117965"/>
                    <a:pt x="140608" y="116193"/>
                    <a:pt x="137722" y="114586"/>
                  </a:cubicBezTo>
                  <a:lnTo>
                    <a:pt x="133796" y="112376"/>
                  </a:lnTo>
                  <a:lnTo>
                    <a:pt x="133211" y="112029"/>
                  </a:lnTo>
                  <a:cubicBezTo>
                    <a:pt x="128554" y="109399"/>
                    <a:pt x="123733" y="106678"/>
                    <a:pt x="118874" y="104267"/>
                  </a:cubicBezTo>
                  <a:lnTo>
                    <a:pt x="119769" y="104925"/>
                  </a:lnTo>
                  <a:cubicBezTo>
                    <a:pt x="117285" y="103427"/>
                    <a:pt x="114692" y="102167"/>
                    <a:pt x="112098" y="100888"/>
                  </a:cubicBezTo>
                  <a:lnTo>
                    <a:pt x="110437" y="100085"/>
                  </a:lnTo>
                  <a:cubicBezTo>
                    <a:pt x="108391" y="99099"/>
                    <a:pt x="106309" y="98094"/>
                    <a:pt x="104172" y="97290"/>
                  </a:cubicBezTo>
                  <a:lnTo>
                    <a:pt x="102035" y="96505"/>
                  </a:lnTo>
                  <a:lnTo>
                    <a:pt x="100976" y="96122"/>
                  </a:lnTo>
                  <a:cubicBezTo>
                    <a:pt x="99168" y="95464"/>
                    <a:pt x="97342" y="94825"/>
                    <a:pt x="95570" y="94094"/>
                  </a:cubicBezTo>
                  <a:lnTo>
                    <a:pt x="93890" y="93327"/>
                  </a:lnTo>
                  <a:lnTo>
                    <a:pt x="91826" y="92396"/>
                  </a:lnTo>
                  <a:cubicBezTo>
                    <a:pt x="90858" y="91957"/>
                    <a:pt x="89890" y="91556"/>
                    <a:pt x="88922" y="91154"/>
                  </a:cubicBezTo>
                  <a:lnTo>
                    <a:pt x="88337" y="90916"/>
                  </a:lnTo>
                  <a:lnTo>
                    <a:pt x="87644" y="90643"/>
                  </a:lnTo>
                  <a:lnTo>
                    <a:pt x="86712" y="90222"/>
                  </a:lnTo>
                  <a:lnTo>
                    <a:pt x="85561" y="89729"/>
                  </a:lnTo>
                  <a:cubicBezTo>
                    <a:pt x="83425" y="88834"/>
                    <a:pt x="81324" y="87939"/>
                    <a:pt x="79169" y="87154"/>
                  </a:cubicBezTo>
                  <a:cubicBezTo>
                    <a:pt x="76557" y="86204"/>
                    <a:pt x="73964" y="85236"/>
                    <a:pt x="71370" y="84250"/>
                  </a:cubicBezTo>
                  <a:cubicBezTo>
                    <a:pt x="68485" y="83136"/>
                    <a:pt x="65709" y="82223"/>
                    <a:pt x="63152" y="81529"/>
                  </a:cubicBezTo>
                  <a:cubicBezTo>
                    <a:pt x="60869" y="80871"/>
                    <a:pt x="58513" y="80433"/>
                    <a:pt x="56157" y="79995"/>
                  </a:cubicBezTo>
                  <a:lnTo>
                    <a:pt x="55554" y="79885"/>
                  </a:lnTo>
                  <a:lnTo>
                    <a:pt x="54331" y="79648"/>
                  </a:lnTo>
                  <a:lnTo>
                    <a:pt x="47464" y="78278"/>
                  </a:lnTo>
                  <a:cubicBezTo>
                    <a:pt x="42879" y="77365"/>
                    <a:pt x="38259" y="76433"/>
                    <a:pt x="33656" y="75630"/>
                  </a:cubicBezTo>
                  <a:cubicBezTo>
                    <a:pt x="30022" y="74990"/>
                    <a:pt x="26351" y="74479"/>
                    <a:pt x="22698" y="74004"/>
                  </a:cubicBezTo>
                  <a:cubicBezTo>
                    <a:pt x="21931" y="73895"/>
                    <a:pt x="21182" y="73840"/>
                    <a:pt x="20415" y="73749"/>
                  </a:cubicBezTo>
                  <a:lnTo>
                    <a:pt x="19337" y="73657"/>
                  </a:lnTo>
                  <a:lnTo>
                    <a:pt x="17347" y="73475"/>
                  </a:lnTo>
                  <a:cubicBezTo>
                    <a:pt x="16032" y="73365"/>
                    <a:pt x="14699" y="73255"/>
                    <a:pt x="13383" y="73255"/>
                  </a:cubicBezTo>
                  <a:cubicBezTo>
                    <a:pt x="12781" y="73255"/>
                    <a:pt x="12178" y="73292"/>
                    <a:pt x="11612" y="73310"/>
                  </a:cubicBezTo>
                  <a:lnTo>
                    <a:pt x="10626" y="73201"/>
                  </a:lnTo>
                  <a:lnTo>
                    <a:pt x="9840" y="73036"/>
                  </a:lnTo>
                  <a:lnTo>
                    <a:pt x="9785" y="73036"/>
                  </a:lnTo>
                  <a:cubicBezTo>
                    <a:pt x="8872" y="73036"/>
                    <a:pt x="8178" y="73730"/>
                    <a:pt x="8105" y="74516"/>
                  </a:cubicBezTo>
                  <a:cubicBezTo>
                    <a:pt x="7996" y="74516"/>
                    <a:pt x="7868" y="74516"/>
                    <a:pt x="7758" y="74516"/>
                  </a:cubicBezTo>
                  <a:cubicBezTo>
                    <a:pt x="6480" y="74516"/>
                    <a:pt x="5694" y="74242"/>
                    <a:pt x="4946" y="73949"/>
                  </a:cubicBezTo>
                  <a:lnTo>
                    <a:pt x="4234" y="73712"/>
                  </a:lnTo>
                  <a:cubicBezTo>
                    <a:pt x="3631" y="73493"/>
                    <a:pt x="3247" y="73365"/>
                    <a:pt x="2882" y="73292"/>
                  </a:cubicBezTo>
                  <a:cubicBezTo>
                    <a:pt x="2590" y="73201"/>
                    <a:pt x="2334" y="73164"/>
                    <a:pt x="2096" y="73164"/>
                  </a:cubicBezTo>
                  <a:cubicBezTo>
                    <a:pt x="1585" y="73164"/>
                    <a:pt x="1147" y="73310"/>
                    <a:pt x="690" y="73621"/>
                  </a:cubicBezTo>
                  <a:cubicBezTo>
                    <a:pt x="197" y="73931"/>
                    <a:pt x="-132" y="74863"/>
                    <a:pt x="51" y="75429"/>
                  </a:cubicBezTo>
                  <a:cubicBezTo>
                    <a:pt x="270" y="76123"/>
                    <a:pt x="526" y="76452"/>
                    <a:pt x="1074" y="76963"/>
                  </a:cubicBezTo>
                  <a:cubicBezTo>
                    <a:pt x="1403" y="77200"/>
                    <a:pt x="1768" y="77401"/>
                    <a:pt x="2133" y="77602"/>
                  </a:cubicBezTo>
                  <a:cubicBezTo>
                    <a:pt x="3850" y="78497"/>
                    <a:pt x="5055" y="79081"/>
                    <a:pt x="6261" y="79666"/>
                  </a:cubicBezTo>
                  <a:lnTo>
                    <a:pt x="7704" y="80396"/>
                  </a:lnTo>
                  <a:lnTo>
                    <a:pt x="8288" y="80670"/>
                  </a:lnTo>
                  <a:lnTo>
                    <a:pt x="9859" y="81438"/>
                  </a:lnTo>
                  <a:cubicBezTo>
                    <a:pt x="12123" y="82606"/>
                    <a:pt x="14351" y="83921"/>
                    <a:pt x="16507" y="85291"/>
                  </a:cubicBezTo>
                  <a:cubicBezTo>
                    <a:pt x="18442" y="86570"/>
                    <a:pt x="20324" y="87903"/>
                    <a:pt x="22205" y="89236"/>
                  </a:cubicBezTo>
                  <a:lnTo>
                    <a:pt x="23136" y="89894"/>
                  </a:lnTo>
                  <a:lnTo>
                    <a:pt x="23976" y="90478"/>
                  </a:lnTo>
                  <a:cubicBezTo>
                    <a:pt x="25145" y="91318"/>
                    <a:pt x="26369" y="92103"/>
                    <a:pt x="27574" y="92907"/>
                  </a:cubicBezTo>
                  <a:lnTo>
                    <a:pt x="28177" y="93291"/>
                  </a:lnTo>
                  <a:lnTo>
                    <a:pt x="30789" y="95026"/>
                  </a:lnTo>
                  <a:lnTo>
                    <a:pt x="32652" y="96304"/>
                  </a:lnTo>
                  <a:lnTo>
                    <a:pt x="37674" y="99792"/>
                  </a:lnTo>
                  <a:lnTo>
                    <a:pt x="38752" y="100578"/>
                  </a:lnTo>
                  <a:cubicBezTo>
                    <a:pt x="42131" y="103007"/>
                    <a:pt x="45619" y="105491"/>
                    <a:pt x="49199" y="107737"/>
                  </a:cubicBezTo>
                  <a:cubicBezTo>
                    <a:pt x="51536" y="109216"/>
                    <a:pt x="53838" y="110733"/>
                    <a:pt x="56139" y="112248"/>
                  </a:cubicBezTo>
                  <a:lnTo>
                    <a:pt x="58239" y="113636"/>
                  </a:lnTo>
                  <a:lnTo>
                    <a:pt x="59262" y="114294"/>
                  </a:lnTo>
                  <a:cubicBezTo>
                    <a:pt x="60449" y="115061"/>
                    <a:pt x="61636" y="115846"/>
                    <a:pt x="62805" y="116632"/>
                  </a:cubicBezTo>
                  <a:cubicBezTo>
                    <a:pt x="64814" y="117983"/>
                    <a:pt x="66714" y="119462"/>
                    <a:pt x="68631" y="120942"/>
                  </a:cubicBezTo>
                  <a:cubicBezTo>
                    <a:pt x="70293" y="122220"/>
                    <a:pt x="71590" y="123170"/>
                    <a:pt x="72868" y="124101"/>
                  </a:cubicBezTo>
                  <a:lnTo>
                    <a:pt x="73672" y="124686"/>
                  </a:lnTo>
                  <a:lnTo>
                    <a:pt x="75297" y="125855"/>
                  </a:lnTo>
                  <a:cubicBezTo>
                    <a:pt x="79480" y="128868"/>
                    <a:pt x="83607" y="131973"/>
                    <a:pt x="87735" y="135114"/>
                  </a:cubicBezTo>
                  <a:lnTo>
                    <a:pt x="90566" y="137251"/>
                  </a:lnTo>
                  <a:cubicBezTo>
                    <a:pt x="93634" y="139552"/>
                    <a:pt x="96702" y="141890"/>
                    <a:pt x="99716" y="144283"/>
                  </a:cubicBezTo>
                  <a:cubicBezTo>
                    <a:pt x="104172" y="147844"/>
                    <a:pt x="108610" y="151460"/>
                    <a:pt x="113048" y="155113"/>
                  </a:cubicBezTo>
                  <a:lnTo>
                    <a:pt x="116062" y="157615"/>
                  </a:lnTo>
                  <a:lnTo>
                    <a:pt x="119094" y="160117"/>
                  </a:lnTo>
                  <a:lnTo>
                    <a:pt x="120610" y="161378"/>
                  </a:lnTo>
                  <a:cubicBezTo>
                    <a:pt x="122052" y="162565"/>
                    <a:pt x="123513" y="163770"/>
                    <a:pt x="124883" y="165030"/>
                  </a:cubicBezTo>
                  <a:cubicBezTo>
                    <a:pt x="126472" y="166437"/>
                    <a:pt x="128079" y="167788"/>
                    <a:pt x="129687" y="169158"/>
                  </a:cubicBezTo>
                  <a:lnTo>
                    <a:pt x="130709" y="170035"/>
                  </a:lnTo>
                  <a:cubicBezTo>
                    <a:pt x="132371" y="171423"/>
                    <a:pt x="134033" y="172829"/>
                    <a:pt x="135641" y="174235"/>
                  </a:cubicBezTo>
                  <a:lnTo>
                    <a:pt x="137722" y="176116"/>
                  </a:lnTo>
                  <a:lnTo>
                    <a:pt x="138398" y="176701"/>
                  </a:lnTo>
                  <a:lnTo>
                    <a:pt x="137960" y="176007"/>
                  </a:lnTo>
                  <a:lnTo>
                    <a:pt x="139914" y="178125"/>
                  </a:lnTo>
                  <a:lnTo>
                    <a:pt x="141010" y="179075"/>
                  </a:lnTo>
                  <a:lnTo>
                    <a:pt x="143220" y="181084"/>
                  </a:lnTo>
                  <a:cubicBezTo>
                    <a:pt x="145284" y="182910"/>
                    <a:pt x="147256" y="184609"/>
                    <a:pt x="149229" y="186326"/>
                  </a:cubicBezTo>
                  <a:lnTo>
                    <a:pt x="152918" y="189522"/>
                  </a:lnTo>
                  <a:lnTo>
                    <a:pt x="155329" y="191695"/>
                  </a:lnTo>
                  <a:lnTo>
                    <a:pt x="157794" y="193942"/>
                  </a:lnTo>
                  <a:lnTo>
                    <a:pt x="160114" y="195987"/>
                  </a:lnTo>
                  <a:lnTo>
                    <a:pt x="162250" y="197887"/>
                  </a:lnTo>
                  <a:cubicBezTo>
                    <a:pt x="163949" y="199439"/>
                    <a:pt x="165574" y="201064"/>
                    <a:pt x="167182" y="202708"/>
                  </a:cubicBezTo>
                  <a:lnTo>
                    <a:pt x="168040" y="203585"/>
                  </a:lnTo>
                  <a:cubicBezTo>
                    <a:pt x="168862" y="204425"/>
                    <a:pt x="169739" y="205247"/>
                    <a:pt x="170615" y="206050"/>
                  </a:cubicBezTo>
                  <a:lnTo>
                    <a:pt x="171127" y="206525"/>
                  </a:lnTo>
                  <a:cubicBezTo>
                    <a:pt x="171948" y="207292"/>
                    <a:pt x="172752" y="208041"/>
                    <a:pt x="173538" y="208827"/>
                  </a:cubicBezTo>
                  <a:cubicBezTo>
                    <a:pt x="175309" y="210580"/>
                    <a:pt x="177099" y="212333"/>
                    <a:pt x="178907" y="214068"/>
                  </a:cubicBezTo>
                  <a:cubicBezTo>
                    <a:pt x="181044" y="216132"/>
                    <a:pt x="183217" y="218232"/>
                    <a:pt x="185299" y="220351"/>
                  </a:cubicBezTo>
                  <a:cubicBezTo>
                    <a:pt x="189335" y="224405"/>
                    <a:pt x="193445" y="228405"/>
                    <a:pt x="197591" y="232387"/>
                  </a:cubicBezTo>
                  <a:cubicBezTo>
                    <a:pt x="199490" y="234195"/>
                    <a:pt x="201371" y="236039"/>
                    <a:pt x="203234" y="237884"/>
                  </a:cubicBezTo>
                  <a:lnTo>
                    <a:pt x="205298" y="239911"/>
                  </a:lnTo>
                  <a:cubicBezTo>
                    <a:pt x="206412" y="240970"/>
                    <a:pt x="207489" y="242048"/>
                    <a:pt x="208567" y="243180"/>
                  </a:cubicBezTo>
                  <a:lnTo>
                    <a:pt x="210832" y="245463"/>
                  </a:lnTo>
                  <a:lnTo>
                    <a:pt x="211398" y="246030"/>
                  </a:lnTo>
                  <a:cubicBezTo>
                    <a:pt x="211983" y="246596"/>
                    <a:pt x="212548" y="247162"/>
                    <a:pt x="213096" y="247746"/>
                  </a:cubicBezTo>
                  <a:lnTo>
                    <a:pt x="214283" y="249007"/>
                  </a:lnTo>
                  <a:lnTo>
                    <a:pt x="217954" y="252933"/>
                  </a:lnTo>
                  <a:lnTo>
                    <a:pt x="219416" y="254431"/>
                  </a:lnTo>
                  <a:lnTo>
                    <a:pt x="220128" y="255161"/>
                  </a:lnTo>
                  <a:lnTo>
                    <a:pt x="222265" y="257426"/>
                  </a:lnTo>
                  <a:cubicBezTo>
                    <a:pt x="223836" y="258960"/>
                    <a:pt x="225370" y="260531"/>
                    <a:pt x="226849" y="262175"/>
                  </a:cubicBezTo>
                  <a:cubicBezTo>
                    <a:pt x="227579" y="262923"/>
                    <a:pt x="228274" y="263727"/>
                    <a:pt x="228967" y="264512"/>
                  </a:cubicBezTo>
                  <a:lnTo>
                    <a:pt x="229461" y="265060"/>
                  </a:lnTo>
                  <a:lnTo>
                    <a:pt x="231177" y="267033"/>
                  </a:lnTo>
                  <a:lnTo>
                    <a:pt x="231689" y="267581"/>
                  </a:lnTo>
                  <a:cubicBezTo>
                    <a:pt x="232273" y="268220"/>
                    <a:pt x="232584" y="268549"/>
                    <a:pt x="232840" y="268914"/>
                  </a:cubicBezTo>
                  <a:lnTo>
                    <a:pt x="233223" y="269462"/>
                  </a:lnTo>
                  <a:lnTo>
                    <a:pt x="233607" y="270046"/>
                  </a:lnTo>
                  <a:cubicBezTo>
                    <a:pt x="234337" y="271087"/>
                    <a:pt x="235543" y="271726"/>
                    <a:pt x="236821" y="271726"/>
                  </a:cubicBezTo>
                  <a:cubicBezTo>
                    <a:pt x="237040" y="271726"/>
                    <a:pt x="237241" y="271690"/>
                    <a:pt x="237442" y="271690"/>
                  </a:cubicBezTo>
                  <a:cubicBezTo>
                    <a:pt x="238775" y="271434"/>
                    <a:pt x="239907" y="270466"/>
                    <a:pt x="240364" y="269188"/>
                  </a:cubicBezTo>
                  <a:cubicBezTo>
                    <a:pt x="240510" y="268749"/>
                    <a:pt x="240583" y="268202"/>
                    <a:pt x="240638" y="267727"/>
                  </a:cubicBezTo>
                  <a:cubicBezTo>
                    <a:pt x="240693" y="267453"/>
                    <a:pt x="240711" y="267160"/>
                    <a:pt x="240730" y="266868"/>
                  </a:cubicBezTo>
                  <a:lnTo>
                    <a:pt x="240894" y="265572"/>
                  </a:lnTo>
                  <a:cubicBezTo>
                    <a:pt x="240985" y="264859"/>
                    <a:pt x="241113" y="264129"/>
                    <a:pt x="241259" y="263435"/>
                  </a:cubicBezTo>
                  <a:cubicBezTo>
                    <a:pt x="241606" y="261773"/>
                    <a:pt x="241825" y="260586"/>
                    <a:pt x="242063" y="259398"/>
                  </a:cubicBezTo>
                  <a:cubicBezTo>
                    <a:pt x="242318" y="258248"/>
                    <a:pt x="242610" y="257280"/>
                    <a:pt x="242958" y="256476"/>
                  </a:cubicBezTo>
                  <a:cubicBezTo>
                    <a:pt x="243469" y="255636"/>
                    <a:pt x="244017" y="254814"/>
                    <a:pt x="244565" y="253992"/>
                  </a:cubicBezTo>
                  <a:lnTo>
                    <a:pt x="245588" y="252440"/>
                  </a:lnTo>
                  <a:lnTo>
                    <a:pt x="246391" y="251143"/>
                  </a:lnTo>
                  <a:cubicBezTo>
                    <a:pt x="247779" y="249043"/>
                    <a:pt x="248765" y="247728"/>
                    <a:pt x="249788" y="246596"/>
                  </a:cubicBezTo>
                  <a:cubicBezTo>
                    <a:pt x="250190" y="246176"/>
                    <a:pt x="250555" y="245737"/>
                    <a:pt x="250884" y="245244"/>
                  </a:cubicBezTo>
                  <a:cubicBezTo>
                    <a:pt x="251304" y="244678"/>
                    <a:pt x="251615" y="244021"/>
                    <a:pt x="251779" y="243290"/>
                  </a:cubicBezTo>
                  <a:cubicBezTo>
                    <a:pt x="252126" y="242139"/>
                    <a:pt x="252163" y="241299"/>
                    <a:pt x="252090" y="240167"/>
                  </a:cubicBezTo>
                  <a:cubicBezTo>
                    <a:pt x="252053" y="239272"/>
                    <a:pt x="251834" y="238395"/>
                    <a:pt x="251615" y="237519"/>
                  </a:cubicBezTo>
                  <a:lnTo>
                    <a:pt x="251377" y="236697"/>
                  </a:lnTo>
                  <a:lnTo>
                    <a:pt x="250665" y="234195"/>
                  </a:lnTo>
                  <a:cubicBezTo>
                    <a:pt x="251267" y="234925"/>
                    <a:pt x="252144" y="235291"/>
                    <a:pt x="253021" y="235291"/>
                  </a:cubicBezTo>
                  <a:cubicBezTo>
                    <a:pt x="253313" y="235291"/>
                    <a:pt x="253623" y="235236"/>
                    <a:pt x="253916" y="235163"/>
                  </a:cubicBezTo>
                  <a:cubicBezTo>
                    <a:pt x="254518" y="235035"/>
                    <a:pt x="255048" y="234779"/>
                    <a:pt x="255523" y="234396"/>
                  </a:cubicBezTo>
                  <a:cubicBezTo>
                    <a:pt x="255961" y="234085"/>
                    <a:pt x="256290" y="233702"/>
                    <a:pt x="256637" y="233300"/>
                  </a:cubicBezTo>
                  <a:cubicBezTo>
                    <a:pt x="257276" y="232551"/>
                    <a:pt x="257769" y="231967"/>
                    <a:pt x="258244" y="231346"/>
                  </a:cubicBezTo>
                  <a:cubicBezTo>
                    <a:pt x="259066" y="230250"/>
                    <a:pt x="259852" y="229172"/>
                    <a:pt x="260619" y="228058"/>
                  </a:cubicBezTo>
                  <a:lnTo>
                    <a:pt x="264125" y="223090"/>
                  </a:lnTo>
                  <a:lnTo>
                    <a:pt x="265166" y="221611"/>
                  </a:lnTo>
                  <a:cubicBezTo>
                    <a:pt x="267723" y="217958"/>
                    <a:pt x="270609" y="214196"/>
                    <a:pt x="274553" y="209447"/>
                  </a:cubicBezTo>
                  <a:cubicBezTo>
                    <a:pt x="275796" y="207968"/>
                    <a:pt x="277001" y="206470"/>
                    <a:pt x="278206" y="204973"/>
                  </a:cubicBezTo>
                  <a:cubicBezTo>
                    <a:pt x="280087" y="202617"/>
                    <a:pt x="281969" y="200279"/>
                    <a:pt x="283941" y="198014"/>
                  </a:cubicBezTo>
                  <a:lnTo>
                    <a:pt x="289567" y="191896"/>
                  </a:lnTo>
                  <a:lnTo>
                    <a:pt x="291155" y="190143"/>
                  </a:lnTo>
                  <a:cubicBezTo>
                    <a:pt x="292415" y="188755"/>
                    <a:pt x="293676" y="187367"/>
                    <a:pt x="294973" y="186034"/>
                  </a:cubicBezTo>
                  <a:cubicBezTo>
                    <a:pt x="298844" y="181997"/>
                    <a:pt x="302735" y="178143"/>
                    <a:pt x="306588" y="174600"/>
                  </a:cubicBezTo>
                  <a:lnTo>
                    <a:pt x="308195" y="173103"/>
                  </a:lnTo>
                  <a:cubicBezTo>
                    <a:pt x="311574" y="169980"/>
                    <a:pt x="314953" y="166857"/>
                    <a:pt x="318496" y="163898"/>
                  </a:cubicBezTo>
                  <a:cubicBezTo>
                    <a:pt x="320615" y="162090"/>
                    <a:pt x="322770" y="160355"/>
                    <a:pt x="324961" y="158656"/>
                  </a:cubicBezTo>
                  <a:cubicBezTo>
                    <a:pt x="327153" y="156994"/>
                    <a:pt x="329363" y="155350"/>
                    <a:pt x="331664" y="153816"/>
                  </a:cubicBezTo>
                  <a:lnTo>
                    <a:pt x="332048" y="153579"/>
                  </a:lnTo>
                  <a:cubicBezTo>
                    <a:pt x="332048" y="153597"/>
                    <a:pt x="332030" y="153597"/>
                    <a:pt x="332066" y="153597"/>
                  </a:cubicBezTo>
                  <a:cubicBezTo>
                    <a:pt x="332084" y="153597"/>
                    <a:pt x="332084" y="153579"/>
                    <a:pt x="332084" y="153542"/>
                  </a:cubicBezTo>
                  <a:lnTo>
                    <a:pt x="333527" y="152593"/>
                  </a:lnTo>
                  <a:lnTo>
                    <a:pt x="334276" y="152118"/>
                  </a:lnTo>
                  <a:lnTo>
                    <a:pt x="336851" y="150565"/>
                  </a:lnTo>
                  <a:lnTo>
                    <a:pt x="341070" y="148027"/>
                  </a:lnTo>
                  <a:cubicBezTo>
                    <a:pt x="343079" y="146803"/>
                    <a:pt x="345325" y="145616"/>
                    <a:pt x="347919" y="144374"/>
                  </a:cubicBezTo>
                  <a:cubicBezTo>
                    <a:pt x="349745" y="143552"/>
                    <a:pt x="351535" y="142730"/>
                    <a:pt x="353270" y="141744"/>
                  </a:cubicBezTo>
                  <a:cubicBezTo>
                    <a:pt x="354348" y="141141"/>
                    <a:pt x="355388" y="140466"/>
                    <a:pt x="356430" y="139790"/>
                  </a:cubicBezTo>
                  <a:cubicBezTo>
                    <a:pt x="356813" y="139534"/>
                    <a:pt x="357196" y="139260"/>
                    <a:pt x="357544" y="138968"/>
                  </a:cubicBezTo>
                  <a:lnTo>
                    <a:pt x="358347" y="138365"/>
                  </a:lnTo>
                  <a:cubicBezTo>
                    <a:pt x="359005" y="137817"/>
                    <a:pt x="359479" y="137123"/>
                    <a:pt x="359772" y="136283"/>
                  </a:cubicBezTo>
                  <a:cubicBezTo>
                    <a:pt x="359973" y="135717"/>
                    <a:pt x="360046" y="135096"/>
                    <a:pt x="360009" y="134457"/>
                  </a:cubicBezTo>
                  <a:cubicBezTo>
                    <a:pt x="360557" y="133233"/>
                    <a:pt x="360831" y="131937"/>
                    <a:pt x="361105" y="130549"/>
                  </a:cubicBezTo>
                  <a:lnTo>
                    <a:pt x="361270" y="129745"/>
                  </a:lnTo>
                  <a:cubicBezTo>
                    <a:pt x="361671" y="127937"/>
                    <a:pt x="362146" y="126183"/>
                    <a:pt x="362603" y="124412"/>
                  </a:cubicBezTo>
                  <a:lnTo>
                    <a:pt x="363114" y="122494"/>
                  </a:lnTo>
                  <a:cubicBezTo>
                    <a:pt x="364429" y="117344"/>
                    <a:pt x="365653" y="111810"/>
                    <a:pt x="366858" y="105619"/>
                  </a:cubicBezTo>
                  <a:lnTo>
                    <a:pt x="366694" y="106039"/>
                  </a:lnTo>
                  <a:lnTo>
                    <a:pt x="367132" y="104267"/>
                  </a:lnTo>
                  <a:cubicBezTo>
                    <a:pt x="367607" y="102075"/>
                    <a:pt x="368064" y="99884"/>
                    <a:pt x="368429" y="97656"/>
                  </a:cubicBezTo>
                  <a:lnTo>
                    <a:pt x="369068" y="93619"/>
                  </a:lnTo>
                  <a:lnTo>
                    <a:pt x="369671" y="89729"/>
                  </a:lnTo>
                  <a:lnTo>
                    <a:pt x="370347" y="85656"/>
                  </a:lnTo>
                  <a:cubicBezTo>
                    <a:pt x="371040" y="81438"/>
                    <a:pt x="371735" y="77219"/>
                    <a:pt x="372301" y="72963"/>
                  </a:cubicBezTo>
                  <a:lnTo>
                    <a:pt x="372703" y="70187"/>
                  </a:lnTo>
                  <a:cubicBezTo>
                    <a:pt x="372958" y="68288"/>
                    <a:pt x="373250" y="66407"/>
                    <a:pt x="373415" y="64507"/>
                  </a:cubicBezTo>
                  <a:lnTo>
                    <a:pt x="373652" y="62133"/>
                  </a:lnTo>
                  <a:cubicBezTo>
                    <a:pt x="373853" y="59886"/>
                    <a:pt x="374073" y="57658"/>
                    <a:pt x="374328" y="55430"/>
                  </a:cubicBezTo>
                  <a:cubicBezTo>
                    <a:pt x="374748" y="51522"/>
                    <a:pt x="375004" y="47595"/>
                    <a:pt x="375241" y="43687"/>
                  </a:cubicBezTo>
                  <a:lnTo>
                    <a:pt x="375606" y="38171"/>
                  </a:lnTo>
                  <a:cubicBezTo>
                    <a:pt x="375771" y="35541"/>
                    <a:pt x="376063" y="32911"/>
                    <a:pt x="376355" y="30318"/>
                  </a:cubicBezTo>
                  <a:cubicBezTo>
                    <a:pt x="376611" y="27980"/>
                    <a:pt x="376885" y="25642"/>
                    <a:pt x="377049" y="23304"/>
                  </a:cubicBezTo>
                  <a:cubicBezTo>
                    <a:pt x="377177" y="21551"/>
                    <a:pt x="377177" y="19779"/>
                    <a:pt x="377177" y="17990"/>
                  </a:cubicBezTo>
                  <a:lnTo>
                    <a:pt x="377196" y="16218"/>
                  </a:lnTo>
                  <a:cubicBezTo>
                    <a:pt x="377214" y="13716"/>
                    <a:pt x="377214" y="11232"/>
                    <a:pt x="377141" y="8748"/>
                  </a:cubicBezTo>
                  <a:cubicBezTo>
                    <a:pt x="377104" y="7232"/>
                    <a:pt x="376209" y="5662"/>
                    <a:pt x="374346" y="5534"/>
                  </a:cubicBezTo>
                  <a:lnTo>
                    <a:pt x="374474" y="4895"/>
                  </a:lnTo>
                  <a:lnTo>
                    <a:pt x="374675" y="4201"/>
                  </a:lnTo>
                  <a:cubicBezTo>
                    <a:pt x="374858" y="3543"/>
                    <a:pt x="374967" y="2904"/>
                    <a:pt x="375077" y="2265"/>
                  </a:cubicBezTo>
                  <a:cubicBezTo>
                    <a:pt x="375113" y="1936"/>
                    <a:pt x="375168" y="1662"/>
                    <a:pt x="375113" y="1370"/>
                  </a:cubicBezTo>
                  <a:cubicBezTo>
                    <a:pt x="374986" y="639"/>
                    <a:pt x="374529" y="310"/>
                    <a:pt x="374054" y="73"/>
                  </a:cubicBezTo>
                  <a:lnTo>
                    <a:pt x="373579" y="0"/>
                  </a:lnTo>
                  <a:close/>
                </a:path>
              </a:pathLst>
            </a:custGeom>
            <a:solidFill>
              <a:srgbClr val="A6CB7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FB3D5911-80E0-3C7C-644C-54DFB39E493B}"/>
                </a:ext>
              </a:extLst>
            </p:cNvPr>
            <p:cNvSpPr/>
            <p:nvPr/>
          </p:nvSpPr>
          <p:spPr>
            <a:xfrm>
              <a:off x="8194802" y="3282963"/>
              <a:ext cx="125347" cy="48088"/>
            </a:xfrm>
            <a:custGeom>
              <a:avLst/>
              <a:gdLst>
                <a:gd name="connsiteX0" fmla="*/ 73769 w 125347"/>
                <a:gd name="connsiteY0" fmla="*/ 0 h 48088"/>
                <a:gd name="connsiteX1" fmla="*/ 73093 w 125347"/>
                <a:gd name="connsiteY1" fmla="*/ 18 h 48088"/>
                <a:gd name="connsiteX2" fmla="*/ 68253 w 125347"/>
                <a:gd name="connsiteY2" fmla="*/ 767 h 48088"/>
                <a:gd name="connsiteX3" fmla="*/ 66171 w 125347"/>
                <a:gd name="connsiteY3" fmla="*/ 1224 h 48088"/>
                <a:gd name="connsiteX4" fmla="*/ 62956 w 125347"/>
                <a:gd name="connsiteY4" fmla="*/ 1936 h 48088"/>
                <a:gd name="connsiteX5" fmla="*/ 58043 w 125347"/>
                <a:gd name="connsiteY5" fmla="*/ 2995 h 48088"/>
                <a:gd name="connsiteX6" fmla="*/ 47761 w 125347"/>
                <a:gd name="connsiteY6" fmla="*/ 5881 h 48088"/>
                <a:gd name="connsiteX7" fmla="*/ 37369 w 125347"/>
                <a:gd name="connsiteY7" fmla="*/ 9880 h 48088"/>
                <a:gd name="connsiteX8" fmla="*/ 37369 w 125347"/>
                <a:gd name="connsiteY8" fmla="*/ 9862 h 48088"/>
                <a:gd name="connsiteX9" fmla="*/ 37259 w 125347"/>
                <a:gd name="connsiteY9" fmla="*/ 9917 h 48088"/>
                <a:gd name="connsiteX10" fmla="*/ 33424 w 125347"/>
                <a:gd name="connsiteY10" fmla="*/ 11707 h 48088"/>
                <a:gd name="connsiteX11" fmla="*/ 33314 w 125347"/>
                <a:gd name="connsiteY11" fmla="*/ 11743 h 48088"/>
                <a:gd name="connsiteX12" fmla="*/ 31616 w 125347"/>
                <a:gd name="connsiteY12" fmla="*/ 12529 h 48088"/>
                <a:gd name="connsiteX13" fmla="*/ 32529 w 125347"/>
                <a:gd name="connsiteY13" fmla="*/ 12255 h 48088"/>
                <a:gd name="connsiteX14" fmla="*/ 25972 w 125347"/>
                <a:gd name="connsiteY14" fmla="*/ 15287 h 48088"/>
                <a:gd name="connsiteX15" fmla="*/ 20767 w 125347"/>
                <a:gd name="connsiteY15" fmla="*/ 18556 h 48088"/>
                <a:gd name="connsiteX16" fmla="*/ 19507 w 125347"/>
                <a:gd name="connsiteY16" fmla="*/ 19414 h 48088"/>
                <a:gd name="connsiteX17" fmla="*/ 17133 w 125347"/>
                <a:gd name="connsiteY17" fmla="*/ 21021 h 48088"/>
                <a:gd name="connsiteX18" fmla="*/ 13882 w 125347"/>
                <a:gd name="connsiteY18" fmla="*/ 23250 h 48088"/>
                <a:gd name="connsiteX19" fmla="*/ 9481 w 125347"/>
                <a:gd name="connsiteY19" fmla="*/ 26793 h 48088"/>
                <a:gd name="connsiteX20" fmla="*/ 9261 w 125347"/>
                <a:gd name="connsiteY20" fmla="*/ 27030 h 48088"/>
                <a:gd name="connsiteX21" fmla="*/ 9097 w 125347"/>
                <a:gd name="connsiteY21" fmla="*/ 27249 h 48088"/>
                <a:gd name="connsiteX22" fmla="*/ 8293 w 125347"/>
                <a:gd name="connsiteY22" fmla="*/ 27797 h 48088"/>
                <a:gd name="connsiteX23" fmla="*/ 7618 w 125347"/>
                <a:gd name="connsiteY23" fmla="*/ 28363 h 48088"/>
                <a:gd name="connsiteX24" fmla="*/ 6303 w 125347"/>
                <a:gd name="connsiteY24" fmla="*/ 29386 h 48088"/>
                <a:gd name="connsiteX25" fmla="*/ 2905 w 125347"/>
                <a:gd name="connsiteY25" fmla="*/ 32235 h 48088"/>
                <a:gd name="connsiteX26" fmla="*/ 2139 w 125347"/>
                <a:gd name="connsiteY26" fmla="*/ 34737 h 48088"/>
                <a:gd name="connsiteX27" fmla="*/ 421 w 125347"/>
                <a:gd name="connsiteY27" fmla="*/ 35468 h 48088"/>
                <a:gd name="connsiteX28" fmla="*/ 1 w 125347"/>
                <a:gd name="connsiteY28" fmla="*/ 36600 h 48088"/>
                <a:gd name="connsiteX29" fmla="*/ 495 w 125347"/>
                <a:gd name="connsiteY29" fmla="*/ 37660 h 48088"/>
                <a:gd name="connsiteX30" fmla="*/ 2029 w 125347"/>
                <a:gd name="connsiteY30" fmla="*/ 38098 h 48088"/>
                <a:gd name="connsiteX31" fmla="*/ 3892 w 125347"/>
                <a:gd name="connsiteY31" fmla="*/ 37952 h 48088"/>
                <a:gd name="connsiteX32" fmla="*/ 4714 w 125347"/>
                <a:gd name="connsiteY32" fmla="*/ 37879 h 48088"/>
                <a:gd name="connsiteX33" fmla="*/ 6175 w 125347"/>
                <a:gd name="connsiteY33" fmla="*/ 37714 h 48088"/>
                <a:gd name="connsiteX34" fmla="*/ 11106 w 125347"/>
                <a:gd name="connsiteY34" fmla="*/ 37258 h 48088"/>
                <a:gd name="connsiteX35" fmla="*/ 12786 w 125347"/>
                <a:gd name="connsiteY35" fmla="*/ 37203 h 48088"/>
                <a:gd name="connsiteX36" fmla="*/ 15489 w 125347"/>
                <a:gd name="connsiteY36" fmla="*/ 37276 h 48088"/>
                <a:gd name="connsiteX37" fmla="*/ 17078 w 125347"/>
                <a:gd name="connsiteY37" fmla="*/ 37313 h 48088"/>
                <a:gd name="connsiteX38" fmla="*/ 22575 w 125347"/>
                <a:gd name="connsiteY38" fmla="*/ 37532 h 48088"/>
                <a:gd name="connsiteX39" fmla="*/ 34538 w 125347"/>
                <a:gd name="connsiteY39" fmla="*/ 37915 h 48088"/>
                <a:gd name="connsiteX40" fmla="*/ 37478 w 125347"/>
                <a:gd name="connsiteY40" fmla="*/ 38025 h 48088"/>
                <a:gd name="connsiteX41" fmla="*/ 40437 w 125347"/>
                <a:gd name="connsiteY41" fmla="*/ 38153 h 48088"/>
                <a:gd name="connsiteX42" fmla="*/ 41606 w 125347"/>
                <a:gd name="connsiteY42" fmla="*/ 38171 h 48088"/>
                <a:gd name="connsiteX43" fmla="*/ 44510 w 125347"/>
                <a:gd name="connsiteY43" fmla="*/ 38244 h 48088"/>
                <a:gd name="connsiteX44" fmla="*/ 48053 w 125347"/>
                <a:gd name="connsiteY44" fmla="*/ 38755 h 48088"/>
                <a:gd name="connsiteX45" fmla="*/ 51925 w 125347"/>
                <a:gd name="connsiteY45" fmla="*/ 39303 h 48088"/>
                <a:gd name="connsiteX46" fmla="*/ 53240 w 125347"/>
                <a:gd name="connsiteY46" fmla="*/ 39468 h 48088"/>
                <a:gd name="connsiteX47" fmla="*/ 62409 w 125347"/>
                <a:gd name="connsiteY47" fmla="*/ 40417 h 48088"/>
                <a:gd name="connsiteX48" fmla="*/ 67943 w 125347"/>
                <a:gd name="connsiteY48" fmla="*/ 40637 h 48088"/>
                <a:gd name="connsiteX49" fmla="*/ 72106 w 125347"/>
                <a:gd name="connsiteY49" fmla="*/ 40783 h 48088"/>
                <a:gd name="connsiteX50" fmla="*/ 78973 w 125347"/>
                <a:gd name="connsiteY50" fmla="*/ 41184 h 48088"/>
                <a:gd name="connsiteX51" fmla="*/ 82371 w 125347"/>
                <a:gd name="connsiteY51" fmla="*/ 41623 h 48088"/>
                <a:gd name="connsiteX52" fmla="*/ 84124 w 125347"/>
                <a:gd name="connsiteY52" fmla="*/ 41878 h 48088"/>
                <a:gd name="connsiteX53" fmla="*/ 88416 w 125347"/>
                <a:gd name="connsiteY53" fmla="*/ 42408 h 48088"/>
                <a:gd name="connsiteX54" fmla="*/ 90553 w 125347"/>
                <a:gd name="connsiteY54" fmla="*/ 42646 h 48088"/>
                <a:gd name="connsiteX55" fmla="*/ 93256 w 125347"/>
                <a:gd name="connsiteY55" fmla="*/ 42992 h 48088"/>
                <a:gd name="connsiteX56" fmla="*/ 96817 w 125347"/>
                <a:gd name="connsiteY56" fmla="*/ 43449 h 48088"/>
                <a:gd name="connsiteX57" fmla="*/ 102095 w 125347"/>
                <a:gd name="connsiteY57" fmla="*/ 44107 h 48088"/>
                <a:gd name="connsiteX58" fmla="*/ 105785 w 125347"/>
                <a:gd name="connsiteY58" fmla="*/ 44600 h 48088"/>
                <a:gd name="connsiteX59" fmla="*/ 106972 w 125347"/>
                <a:gd name="connsiteY59" fmla="*/ 44746 h 48088"/>
                <a:gd name="connsiteX60" fmla="*/ 112853 w 125347"/>
                <a:gd name="connsiteY60" fmla="*/ 45823 h 48088"/>
                <a:gd name="connsiteX61" fmla="*/ 115099 w 125347"/>
                <a:gd name="connsiteY61" fmla="*/ 46298 h 48088"/>
                <a:gd name="connsiteX62" fmla="*/ 118606 w 125347"/>
                <a:gd name="connsiteY62" fmla="*/ 47065 h 48088"/>
                <a:gd name="connsiteX63" fmla="*/ 119519 w 125347"/>
                <a:gd name="connsiteY63" fmla="*/ 47339 h 48088"/>
                <a:gd name="connsiteX64" fmla="*/ 120907 w 125347"/>
                <a:gd name="connsiteY64" fmla="*/ 47759 h 48088"/>
                <a:gd name="connsiteX65" fmla="*/ 122715 w 125347"/>
                <a:gd name="connsiteY65" fmla="*/ 48088 h 48088"/>
                <a:gd name="connsiteX66" fmla="*/ 124158 w 125347"/>
                <a:gd name="connsiteY66" fmla="*/ 47686 h 48088"/>
                <a:gd name="connsiteX67" fmla="*/ 125345 w 125347"/>
                <a:gd name="connsiteY67" fmla="*/ 45422 h 48088"/>
                <a:gd name="connsiteX68" fmla="*/ 123994 w 125347"/>
                <a:gd name="connsiteY68" fmla="*/ 43303 h 48088"/>
                <a:gd name="connsiteX69" fmla="*/ 122112 w 125347"/>
                <a:gd name="connsiteY69" fmla="*/ 41842 h 48088"/>
                <a:gd name="connsiteX70" fmla="*/ 120779 w 125347"/>
                <a:gd name="connsiteY70" fmla="*/ 40764 h 48088"/>
                <a:gd name="connsiteX71" fmla="*/ 117455 w 125347"/>
                <a:gd name="connsiteY71" fmla="*/ 38317 h 48088"/>
                <a:gd name="connsiteX72" fmla="*/ 117455 w 125347"/>
                <a:gd name="connsiteY72" fmla="*/ 38299 h 48088"/>
                <a:gd name="connsiteX73" fmla="*/ 114697 w 125347"/>
                <a:gd name="connsiteY73" fmla="*/ 36235 h 48088"/>
                <a:gd name="connsiteX74" fmla="*/ 113273 w 125347"/>
                <a:gd name="connsiteY74" fmla="*/ 34938 h 48088"/>
                <a:gd name="connsiteX75" fmla="*/ 112433 w 125347"/>
                <a:gd name="connsiteY75" fmla="*/ 34135 h 48088"/>
                <a:gd name="connsiteX76" fmla="*/ 109602 w 125347"/>
                <a:gd name="connsiteY76" fmla="*/ 31706 h 48088"/>
                <a:gd name="connsiteX77" fmla="*/ 106223 w 125347"/>
                <a:gd name="connsiteY77" fmla="*/ 28747 h 48088"/>
                <a:gd name="connsiteX78" fmla="*/ 104981 w 125347"/>
                <a:gd name="connsiteY78" fmla="*/ 27523 h 48088"/>
                <a:gd name="connsiteX79" fmla="*/ 101219 w 125347"/>
                <a:gd name="connsiteY79" fmla="*/ 23889 h 48088"/>
                <a:gd name="connsiteX80" fmla="*/ 95740 w 125347"/>
                <a:gd name="connsiteY80" fmla="*/ 18720 h 48088"/>
                <a:gd name="connsiteX81" fmla="*/ 93128 w 125347"/>
                <a:gd name="connsiteY81" fmla="*/ 16163 h 48088"/>
                <a:gd name="connsiteX82" fmla="*/ 90188 w 125347"/>
                <a:gd name="connsiteY82" fmla="*/ 13278 h 48088"/>
                <a:gd name="connsiteX83" fmla="*/ 87777 w 125347"/>
                <a:gd name="connsiteY83" fmla="*/ 10775 h 48088"/>
                <a:gd name="connsiteX84" fmla="*/ 85019 w 125347"/>
                <a:gd name="connsiteY84" fmla="*/ 7963 h 48088"/>
                <a:gd name="connsiteX85" fmla="*/ 81604 w 125347"/>
                <a:gd name="connsiteY85" fmla="*/ 4438 h 48088"/>
                <a:gd name="connsiteX86" fmla="*/ 81092 w 125347"/>
                <a:gd name="connsiteY86" fmla="*/ 3890 h 48088"/>
                <a:gd name="connsiteX87" fmla="*/ 77896 w 125347"/>
                <a:gd name="connsiteY87" fmla="*/ 1004 h 48088"/>
                <a:gd name="connsiteX88" fmla="*/ 73769 w 125347"/>
                <a:gd name="connsiteY88" fmla="*/ 0 h 4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25347" h="48088">
                  <a:moveTo>
                    <a:pt x="73769" y="0"/>
                  </a:moveTo>
                  <a:cubicBezTo>
                    <a:pt x="73531" y="0"/>
                    <a:pt x="73312" y="0"/>
                    <a:pt x="73093" y="18"/>
                  </a:cubicBezTo>
                  <a:cubicBezTo>
                    <a:pt x="71486" y="91"/>
                    <a:pt x="69842" y="420"/>
                    <a:pt x="68253" y="767"/>
                  </a:cubicBezTo>
                  <a:lnTo>
                    <a:pt x="66171" y="1224"/>
                  </a:lnTo>
                  <a:cubicBezTo>
                    <a:pt x="65093" y="1479"/>
                    <a:pt x="64034" y="1717"/>
                    <a:pt x="62956" y="1936"/>
                  </a:cubicBezTo>
                  <a:cubicBezTo>
                    <a:pt x="61313" y="2265"/>
                    <a:pt x="59669" y="2593"/>
                    <a:pt x="58043" y="2995"/>
                  </a:cubicBezTo>
                  <a:cubicBezTo>
                    <a:pt x="54647" y="3780"/>
                    <a:pt x="51194" y="4749"/>
                    <a:pt x="47761" y="5881"/>
                  </a:cubicBezTo>
                  <a:cubicBezTo>
                    <a:pt x="44163" y="7031"/>
                    <a:pt x="40748" y="8346"/>
                    <a:pt x="37369" y="9880"/>
                  </a:cubicBezTo>
                  <a:lnTo>
                    <a:pt x="37369" y="9862"/>
                  </a:lnTo>
                  <a:lnTo>
                    <a:pt x="37259" y="9917"/>
                  </a:lnTo>
                  <a:lnTo>
                    <a:pt x="33424" y="11707"/>
                  </a:lnTo>
                  <a:lnTo>
                    <a:pt x="33314" y="11743"/>
                  </a:lnTo>
                  <a:lnTo>
                    <a:pt x="31616" y="12529"/>
                  </a:lnTo>
                  <a:lnTo>
                    <a:pt x="32529" y="12255"/>
                  </a:lnTo>
                  <a:cubicBezTo>
                    <a:pt x="30283" y="13131"/>
                    <a:pt x="28109" y="14136"/>
                    <a:pt x="25972" y="15287"/>
                  </a:cubicBezTo>
                  <a:cubicBezTo>
                    <a:pt x="24164" y="16254"/>
                    <a:pt x="22466" y="17405"/>
                    <a:pt x="20767" y="18556"/>
                  </a:cubicBezTo>
                  <a:lnTo>
                    <a:pt x="19507" y="19414"/>
                  </a:lnTo>
                  <a:lnTo>
                    <a:pt x="17133" y="21021"/>
                  </a:lnTo>
                  <a:cubicBezTo>
                    <a:pt x="16055" y="21752"/>
                    <a:pt x="14960" y="22501"/>
                    <a:pt x="13882" y="23250"/>
                  </a:cubicBezTo>
                  <a:cubicBezTo>
                    <a:pt x="12366" y="24327"/>
                    <a:pt x="10923" y="25569"/>
                    <a:pt x="9481" y="26793"/>
                  </a:cubicBezTo>
                  <a:cubicBezTo>
                    <a:pt x="9462" y="26811"/>
                    <a:pt x="9243" y="27012"/>
                    <a:pt x="9261" y="27030"/>
                  </a:cubicBezTo>
                  <a:cubicBezTo>
                    <a:pt x="9261" y="27048"/>
                    <a:pt x="9078" y="27249"/>
                    <a:pt x="9097" y="27249"/>
                  </a:cubicBezTo>
                  <a:lnTo>
                    <a:pt x="8293" y="27797"/>
                  </a:lnTo>
                  <a:lnTo>
                    <a:pt x="7618" y="28363"/>
                  </a:lnTo>
                  <a:lnTo>
                    <a:pt x="6303" y="29386"/>
                  </a:lnTo>
                  <a:cubicBezTo>
                    <a:pt x="5115" y="30281"/>
                    <a:pt x="3947" y="31194"/>
                    <a:pt x="2905" y="32235"/>
                  </a:cubicBezTo>
                  <a:cubicBezTo>
                    <a:pt x="2266" y="32893"/>
                    <a:pt x="1992" y="33788"/>
                    <a:pt x="2139" y="34737"/>
                  </a:cubicBezTo>
                  <a:cubicBezTo>
                    <a:pt x="1536" y="34884"/>
                    <a:pt x="933" y="35030"/>
                    <a:pt x="421" y="35468"/>
                  </a:cubicBezTo>
                  <a:cubicBezTo>
                    <a:pt x="148" y="35705"/>
                    <a:pt x="-17" y="36144"/>
                    <a:pt x="1" y="36600"/>
                  </a:cubicBezTo>
                  <a:cubicBezTo>
                    <a:pt x="20" y="37057"/>
                    <a:pt x="202" y="37440"/>
                    <a:pt x="495" y="37660"/>
                  </a:cubicBezTo>
                  <a:cubicBezTo>
                    <a:pt x="1024" y="38007"/>
                    <a:pt x="1499" y="38098"/>
                    <a:pt x="2029" y="38098"/>
                  </a:cubicBezTo>
                  <a:cubicBezTo>
                    <a:pt x="2832" y="38043"/>
                    <a:pt x="3362" y="38007"/>
                    <a:pt x="3892" y="37952"/>
                  </a:cubicBezTo>
                  <a:lnTo>
                    <a:pt x="4714" y="37879"/>
                  </a:lnTo>
                  <a:lnTo>
                    <a:pt x="6175" y="37714"/>
                  </a:lnTo>
                  <a:cubicBezTo>
                    <a:pt x="7818" y="37513"/>
                    <a:pt x="9462" y="37331"/>
                    <a:pt x="11106" y="37258"/>
                  </a:cubicBezTo>
                  <a:cubicBezTo>
                    <a:pt x="11672" y="37221"/>
                    <a:pt x="12220" y="37203"/>
                    <a:pt x="12786" y="37203"/>
                  </a:cubicBezTo>
                  <a:cubicBezTo>
                    <a:pt x="13681" y="37203"/>
                    <a:pt x="14594" y="37240"/>
                    <a:pt x="15489" y="37276"/>
                  </a:cubicBezTo>
                  <a:lnTo>
                    <a:pt x="17078" y="37313"/>
                  </a:lnTo>
                  <a:cubicBezTo>
                    <a:pt x="18923" y="37349"/>
                    <a:pt x="20731" y="37422"/>
                    <a:pt x="22575" y="37532"/>
                  </a:cubicBezTo>
                  <a:cubicBezTo>
                    <a:pt x="26575" y="37751"/>
                    <a:pt x="30538" y="37861"/>
                    <a:pt x="34538" y="37915"/>
                  </a:cubicBezTo>
                  <a:cubicBezTo>
                    <a:pt x="35506" y="37952"/>
                    <a:pt x="36492" y="37988"/>
                    <a:pt x="37478" y="38025"/>
                  </a:cubicBezTo>
                  <a:cubicBezTo>
                    <a:pt x="38465" y="38080"/>
                    <a:pt x="39451" y="38135"/>
                    <a:pt x="40437" y="38153"/>
                  </a:cubicBezTo>
                  <a:lnTo>
                    <a:pt x="41606" y="38171"/>
                  </a:lnTo>
                  <a:cubicBezTo>
                    <a:pt x="42556" y="38171"/>
                    <a:pt x="43542" y="38171"/>
                    <a:pt x="44510" y="38244"/>
                  </a:cubicBezTo>
                  <a:cubicBezTo>
                    <a:pt x="45935" y="38390"/>
                    <a:pt x="46994" y="38536"/>
                    <a:pt x="48053" y="38755"/>
                  </a:cubicBezTo>
                  <a:cubicBezTo>
                    <a:pt x="49313" y="39011"/>
                    <a:pt x="50610" y="39157"/>
                    <a:pt x="51925" y="39303"/>
                  </a:cubicBezTo>
                  <a:lnTo>
                    <a:pt x="53240" y="39468"/>
                  </a:lnTo>
                  <a:cubicBezTo>
                    <a:pt x="56290" y="39851"/>
                    <a:pt x="59340" y="40253"/>
                    <a:pt x="62409" y="40417"/>
                  </a:cubicBezTo>
                  <a:cubicBezTo>
                    <a:pt x="64253" y="40509"/>
                    <a:pt x="66098" y="40563"/>
                    <a:pt x="67943" y="40637"/>
                  </a:cubicBezTo>
                  <a:lnTo>
                    <a:pt x="72106" y="40783"/>
                  </a:lnTo>
                  <a:cubicBezTo>
                    <a:pt x="74389" y="40874"/>
                    <a:pt x="76690" y="41038"/>
                    <a:pt x="78973" y="41184"/>
                  </a:cubicBezTo>
                  <a:cubicBezTo>
                    <a:pt x="80106" y="41294"/>
                    <a:pt x="81238" y="41458"/>
                    <a:pt x="82371" y="41623"/>
                  </a:cubicBezTo>
                  <a:lnTo>
                    <a:pt x="84124" y="41878"/>
                  </a:lnTo>
                  <a:cubicBezTo>
                    <a:pt x="85567" y="42061"/>
                    <a:pt x="86991" y="42226"/>
                    <a:pt x="88416" y="42408"/>
                  </a:cubicBezTo>
                  <a:lnTo>
                    <a:pt x="90553" y="42646"/>
                  </a:lnTo>
                  <a:lnTo>
                    <a:pt x="93256" y="42992"/>
                  </a:lnTo>
                  <a:cubicBezTo>
                    <a:pt x="94443" y="43157"/>
                    <a:pt x="95630" y="43321"/>
                    <a:pt x="96817" y="43449"/>
                  </a:cubicBezTo>
                  <a:cubicBezTo>
                    <a:pt x="98589" y="43632"/>
                    <a:pt x="100342" y="43851"/>
                    <a:pt x="102095" y="44107"/>
                  </a:cubicBezTo>
                  <a:cubicBezTo>
                    <a:pt x="103319" y="44289"/>
                    <a:pt x="104561" y="44454"/>
                    <a:pt x="105785" y="44600"/>
                  </a:cubicBezTo>
                  <a:lnTo>
                    <a:pt x="106972" y="44746"/>
                  </a:lnTo>
                  <a:cubicBezTo>
                    <a:pt x="108963" y="44983"/>
                    <a:pt x="110898" y="45367"/>
                    <a:pt x="112853" y="45823"/>
                  </a:cubicBezTo>
                  <a:cubicBezTo>
                    <a:pt x="113602" y="45988"/>
                    <a:pt x="114332" y="46152"/>
                    <a:pt x="115099" y="46298"/>
                  </a:cubicBezTo>
                  <a:cubicBezTo>
                    <a:pt x="116286" y="46517"/>
                    <a:pt x="117455" y="46755"/>
                    <a:pt x="118606" y="47065"/>
                  </a:cubicBezTo>
                  <a:lnTo>
                    <a:pt x="119519" y="47339"/>
                  </a:lnTo>
                  <a:lnTo>
                    <a:pt x="120907" y="47759"/>
                  </a:lnTo>
                  <a:cubicBezTo>
                    <a:pt x="121491" y="47924"/>
                    <a:pt x="122112" y="48088"/>
                    <a:pt x="122715" y="48088"/>
                  </a:cubicBezTo>
                  <a:cubicBezTo>
                    <a:pt x="123281" y="48088"/>
                    <a:pt x="123756" y="47960"/>
                    <a:pt x="124158" y="47686"/>
                  </a:cubicBezTo>
                  <a:cubicBezTo>
                    <a:pt x="124925" y="47211"/>
                    <a:pt x="125382" y="46353"/>
                    <a:pt x="125345" y="45422"/>
                  </a:cubicBezTo>
                  <a:cubicBezTo>
                    <a:pt x="125327" y="44563"/>
                    <a:pt x="124888" y="43887"/>
                    <a:pt x="123994" y="43303"/>
                  </a:cubicBezTo>
                  <a:cubicBezTo>
                    <a:pt x="123135" y="42700"/>
                    <a:pt x="122624" y="42262"/>
                    <a:pt x="122112" y="41842"/>
                  </a:cubicBezTo>
                  <a:cubicBezTo>
                    <a:pt x="121674" y="41477"/>
                    <a:pt x="121236" y="41111"/>
                    <a:pt x="120779" y="40764"/>
                  </a:cubicBezTo>
                  <a:cubicBezTo>
                    <a:pt x="119701" y="39924"/>
                    <a:pt x="118569" y="39102"/>
                    <a:pt x="117455" y="38317"/>
                  </a:cubicBezTo>
                  <a:lnTo>
                    <a:pt x="117455" y="38299"/>
                  </a:lnTo>
                  <a:cubicBezTo>
                    <a:pt x="116505" y="37641"/>
                    <a:pt x="115592" y="36947"/>
                    <a:pt x="114697" y="36235"/>
                  </a:cubicBezTo>
                  <a:cubicBezTo>
                    <a:pt x="114186" y="35833"/>
                    <a:pt x="113729" y="35377"/>
                    <a:pt x="113273" y="34938"/>
                  </a:cubicBezTo>
                  <a:lnTo>
                    <a:pt x="112433" y="34135"/>
                  </a:lnTo>
                  <a:cubicBezTo>
                    <a:pt x="111519" y="33295"/>
                    <a:pt x="110570" y="32491"/>
                    <a:pt x="109602" y="31706"/>
                  </a:cubicBezTo>
                  <a:cubicBezTo>
                    <a:pt x="108451" y="30756"/>
                    <a:pt x="107300" y="29788"/>
                    <a:pt x="106223" y="28747"/>
                  </a:cubicBezTo>
                  <a:lnTo>
                    <a:pt x="104981" y="27523"/>
                  </a:lnTo>
                  <a:cubicBezTo>
                    <a:pt x="103739" y="26281"/>
                    <a:pt x="102515" y="25058"/>
                    <a:pt x="101219" y="23889"/>
                  </a:cubicBezTo>
                  <a:cubicBezTo>
                    <a:pt x="99356" y="22208"/>
                    <a:pt x="97530" y="20492"/>
                    <a:pt x="95740" y="18720"/>
                  </a:cubicBezTo>
                  <a:cubicBezTo>
                    <a:pt x="94881" y="17862"/>
                    <a:pt x="94004" y="17022"/>
                    <a:pt x="93128" y="16163"/>
                  </a:cubicBezTo>
                  <a:cubicBezTo>
                    <a:pt x="92142" y="15214"/>
                    <a:pt x="91156" y="14246"/>
                    <a:pt x="90188" y="13278"/>
                  </a:cubicBezTo>
                  <a:cubicBezTo>
                    <a:pt x="89366" y="12437"/>
                    <a:pt x="88562" y="11616"/>
                    <a:pt x="87777" y="10775"/>
                  </a:cubicBezTo>
                  <a:cubicBezTo>
                    <a:pt x="86863" y="9844"/>
                    <a:pt x="85950" y="8894"/>
                    <a:pt x="85019" y="7963"/>
                  </a:cubicBezTo>
                  <a:cubicBezTo>
                    <a:pt x="83850" y="6812"/>
                    <a:pt x="82718" y="5643"/>
                    <a:pt x="81604" y="4438"/>
                  </a:cubicBezTo>
                  <a:lnTo>
                    <a:pt x="81092" y="3890"/>
                  </a:lnTo>
                  <a:cubicBezTo>
                    <a:pt x="80143" y="2849"/>
                    <a:pt x="79156" y="1772"/>
                    <a:pt x="77896" y="1004"/>
                  </a:cubicBezTo>
                  <a:cubicBezTo>
                    <a:pt x="76581" y="183"/>
                    <a:pt x="74919" y="0"/>
                    <a:pt x="73769" y="0"/>
                  </a:cubicBezTo>
                </a:path>
              </a:pathLst>
            </a:custGeom>
            <a:solidFill>
              <a:srgbClr val="A6CB7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BE5BF97F-9EA5-4452-E94D-465C30A0139D}"/>
                </a:ext>
              </a:extLst>
            </p:cNvPr>
            <p:cNvSpPr/>
            <p:nvPr/>
          </p:nvSpPr>
          <p:spPr>
            <a:xfrm>
              <a:off x="8484935" y="3079470"/>
              <a:ext cx="197088" cy="256732"/>
            </a:xfrm>
            <a:custGeom>
              <a:avLst/>
              <a:gdLst>
                <a:gd name="connsiteX0" fmla="*/ 177929 w 197088"/>
                <a:gd name="connsiteY0" fmla="*/ 0 h 256732"/>
                <a:gd name="connsiteX1" fmla="*/ 176961 w 197088"/>
                <a:gd name="connsiteY1" fmla="*/ 219 h 256732"/>
                <a:gd name="connsiteX2" fmla="*/ 175902 w 197088"/>
                <a:gd name="connsiteY2" fmla="*/ 858 h 256732"/>
                <a:gd name="connsiteX3" fmla="*/ 172340 w 197088"/>
                <a:gd name="connsiteY3" fmla="*/ 3233 h 256732"/>
                <a:gd name="connsiteX4" fmla="*/ 168999 w 197088"/>
                <a:gd name="connsiteY4" fmla="*/ 5461 h 256732"/>
                <a:gd name="connsiteX5" fmla="*/ 162186 w 197088"/>
                <a:gd name="connsiteY5" fmla="*/ 10118 h 256732"/>
                <a:gd name="connsiteX6" fmla="*/ 159502 w 197088"/>
                <a:gd name="connsiteY6" fmla="*/ 12017 h 256732"/>
                <a:gd name="connsiteX7" fmla="*/ 155739 w 197088"/>
                <a:gd name="connsiteY7" fmla="*/ 14702 h 256732"/>
                <a:gd name="connsiteX8" fmla="*/ 149274 w 197088"/>
                <a:gd name="connsiteY8" fmla="*/ 19889 h 256732"/>
                <a:gd name="connsiteX9" fmla="*/ 137129 w 197088"/>
                <a:gd name="connsiteY9" fmla="*/ 30756 h 256732"/>
                <a:gd name="connsiteX10" fmla="*/ 133439 w 197088"/>
                <a:gd name="connsiteY10" fmla="*/ 34153 h 256732"/>
                <a:gd name="connsiteX11" fmla="*/ 132471 w 197088"/>
                <a:gd name="connsiteY11" fmla="*/ 35048 h 256732"/>
                <a:gd name="connsiteX12" fmla="*/ 131229 w 197088"/>
                <a:gd name="connsiteY12" fmla="*/ 36162 h 256732"/>
                <a:gd name="connsiteX13" fmla="*/ 125403 w 197088"/>
                <a:gd name="connsiteY13" fmla="*/ 41806 h 256732"/>
                <a:gd name="connsiteX14" fmla="*/ 121823 w 197088"/>
                <a:gd name="connsiteY14" fmla="*/ 45276 h 256732"/>
                <a:gd name="connsiteX15" fmla="*/ 117568 w 197088"/>
                <a:gd name="connsiteY15" fmla="*/ 49458 h 256732"/>
                <a:gd name="connsiteX16" fmla="*/ 108527 w 197088"/>
                <a:gd name="connsiteY16" fmla="*/ 59065 h 256732"/>
                <a:gd name="connsiteX17" fmla="*/ 109386 w 197088"/>
                <a:gd name="connsiteY17" fmla="*/ 58480 h 256732"/>
                <a:gd name="connsiteX18" fmla="*/ 106738 w 197088"/>
                <a:gd name="connsiteY18" fmla="*/ 61092 h 256732"/>
                <a:gd name="connsiteX19" fmla="*/ 107596 w 197088"/>
                <a:gd name="connsiteY19" fmla="*/ 60507 h 256732"/>
                <a:gd name="connsiteX20" fmla="*/ 97149 w 197088"/>
                <a:gd name="connsiteY20" fmla="*/ 72269 h 256732"/>
                <a:gd name="connsiteX21" fmla="*/ 95031 w 197088"/>
                <a:gd name="connsiteY21" fmla="*/ 74771 h 256732"/>
                <a:gd name="connsiteX22" fmla="*/ 91980 w 197088"/>
                <a:gd name="connsiteY22" fmla="*/ 78406 h 256732"/>
                <a:gd name="connsiteX23" fmla="*/ 89405 w 197088"/>
                <a:gd name="connsiteY23" fmla="*/ 81785 h 256732"/>
                <a:gd name="connsiteX24" fmla="*/ 86830 w 197088"/>
                <a:gd name="connsiteY24" fmla="*/ 85109 h 256732"/>
                <a:gd name="connsiteX25" fmla="*/ 84566 w 197088"/>
                <a:gd name="connsiteY25" fmla="*/ 87976 h 256732"/>
                <a:gd name="connsiteX26" fmla="*/ 84109 w 197088"/>
                <a:gd name="connsiteY26" fmla="*/ 88542 h 256732"/>
                <a:gd name="connsiteX27" fmla="*/ 81844 w 197088"/>
                <a:gd name="connsiteY27" fmla="*/ 91337 h 256732"/>
                <a:gd name="connsiteX28" fmla="*/ 77096 w 197088"/>
                <a:gd name="connsiteY28" fmla="*/ 97236 h 256732"/>
                <a:gd name="connsiteX29" fmla="*/ 74648 w 197088"/>
                <a:gd name="connsiteY29" fmla="*/ 100468 h 256732"/>
                <a:gd name="connsiteX30" fmla="*/ 74155 w 197088"/>
                <a:gd name="connsiteY30" fmla="*/ 101162 h 256732"/>
                <a:gd name="connsiteX31" fmla="*/ 72055 w 197088"/>
                <a:gd name="connsiteY31" fmla="*/ 103975 h 256732"/>
                <a:gd name="connsiteX32" fmla="*/ 69535 w 197088"/>
                <a:gd name="connsiteY32" fmla="*/ 107427 h 256732"/>
                <a:gd name="connsiteX33" fmla="*/ 69151 w 197088"/>
                <a:gd name="connsiteY33" fmla="*/ 107975 h 256732"/>
                <a:gd name="connsiteX34" fmla="*/ 66759 w 197088"/>
                <a:gd name="connsiteY34" fmla="*/ 111299 h 256732"/>
                <a:gd name="connsiteX35" fmla="*/ 66028 w 197088"/>
                <a:gd name="connsiteY35" fmla="*/ 112248 h 256732"/>
                <a:gd name="connsiteX36" fmla="*/ 61773 w 197088"/>
                <a:gd name="connsiteY36" fmla="*/ 118075 h 256732"/>
                <a:gd name="connsiteX37" fmla="*/ 57371 w 197088"/>
                <a:gd name="connsiteY37" fmla="*/ 124375 h 256732"/>
                <a:gd name="connsiteX38" fmla="*/ 53846 w 197088"/>
                <a:gd name="connsiteY38" fmla="*/ 129562 h 256732"/>
                <a:gd name="connsiteX39" fmla="*/ 52440 w 197088"/>
                <a:gd name="connsiteY39" fmla="*/ 131663 h 256732"/>
                <a:gd name="connsiteX40" fmla="*/ 48221 w 197088"/>
                <a:gd name="connsiteY40" fmla="*/ 138183 h 256732"/>
                <a:gd name="connsiteX41" fmla="*/ 47910 w 197088"/>
                <a:gd name="connsiteY41" fmla="*/ 138712 h 256732"/>
                <a:gd name="connsiteX42" fmla="*/ 46157 w 197088"/>
                <a:gd name="connsiteY42" fmla="*/ 141361 h 256732"/>
                <a:gd name="connsiteX43" fmla="*/ 43345 w 197088"/>
                <a:gd name="connsiteY43" fmla="*/ 145780 h 256732"/>
                <a:gd name="connsiteX44" fmla="*/ 41646 w 197088"/>
                <a:gd name="connsiteY44" fmla="*/ 148465 h 256732"/>
                <a:gd name="connsiteX45" fmla="*/ 40988 w 197088"/>
                <a:gd name="connsiteY45" fmla="*/ 149470 h 256732"/>
                <a:gd name="connsiteX46" fmla="*/ 38888 w 197088"/>
                <a:gd name="connsiteY46" fmla="*/ 152739 h 256732"/>
                <a:gd name="connsiteX47" fmla="*/ 36149 w 197088"/>
                <a:gd name="connsiteY47" fmla="*/ 157213 h 256732"/>
                <a:gd name="connsiteX48" fmla="*/ 35710 w 197088"/>
                <a:gd name="connsiteY48" fmla="*/ 157926 h 256732"/>
                <a:gd name="connsiteX49" fmla="*/ 30231 w 197088"/>
                <a:gd name="connsiteY49" fmla="*/ 166711 h 256732"/>
                <a:gd name="connsiteX50" fmla="*/ 24953 w 197088"/>
                <a:gd name="connsiteY50" fmla="*/ 175203 h 256732"/>
                <a:gd name="connsiteX51" fmla="*/ 23401 w 197088"/>
                <a:gd name="connsiteY51" fmla="*/ 177925 h 256732"/>
                <a:gd name="connsiteX52" fmla="*/ 22378 w 197088"/>
                <a:gd name="connsiteY52" fmla="*/ 179842 h 256732"/>
                <a:gd name="connsiteX53" fmla="*/ 20862 w 197088"/>
                <a:gd name="connsiteY53" fmla="*/ 182399 h 256732"/>
                <a:gd name="connsiteX54" fmla="*/ 19930 w 197088"/>
                <a:gd name="connsiteY54" fmla="*/ 183988 h 256732"/>
                <a:gd name="connsiteX55" fmla="*/ 18908 w 197088"/>
                <a:gd name="connsiteY55" fmla="*/ 185687 h 256732"/>
                <a:gd name="connsiteX56" fmla="*/ 10196 w 197088"/>
                <a:gd name="connsiteY56" fmla="*/ 201521 h 256732"/>
                <a:gd name="connsiteX57" fmla="*/ 8077 w 197088"/>
                <a:gd name="connsiteY57" fmla="*/ 205996 h 256732"/>
                <a:gd name="connsiteX58" fmla="*/ 6964 w 197088"/>
                <a:gd name="connsiteY58" fmla="*/ 208699 h 256732"/>
                <a:gd name="connsiteX59" fmla="*/ 6361 w 197088"/>
                <a:gd name="connsiteY59" fmla="*/ 210160 h 256732"/>
                <a:gd name="connsiteX60" fmla="*/ 5374 w 197088"/>
                <a:gd name="connsiteY60" fmla="*/ 212443 h 256732"/>
                <a:gd name="connsiteX61" fmla="*/ 3219 w 197088"/>
                <a:gd name="connsiteY61" fmla="*/ 217301 h 256732"/>
                <a:gd name="connsiteX62" fmla="*/ 2306 w 197088"/>
                <a:gd name="connsiteY62" fmla="*/ 219310 h 256732"/>
                <a:gd name="connsiteX63" fmla="*/ 1868 w 197088"/>
                <a:gd name="connsiteY63" fmla="*/ 220223 h 256732"/>
                <a:gd name="connsiteX64" fmla="*/ 42 w 197088"/>
                <a:gd name="connsiteY64" fmla="*/ 224661 h 256732"/>
                <a:gd name="connsiteX65" fmla="*/ 955 w 197088"/>
                <a:gd name="connsiteY65" fmla="*/ 227802 h 256732"/>
                <a:gd name="connsiteX66" fmla="*/ 3274 w 197088"/>
                <a:gd name="connsiteY66" fmla="*/ 229410 h 256732"/>
                <a:gd name="connsiteX67" fmla="*/ 5703 w 197088"/>
                <a:gd name="connsiteY67" fmla="*/ 230323 h 256732"/>
                <a:gd name="connsiteX68" fmla="*/ 6982 w 197088"/>
                <a:gd name="connsiteY68" fmla="*/ 230761 h 256732"/>
                <a:gd name="connsiteX69" fmla="*/ 9337 w 197088"/>
                <a:gd name="connsiteY69" fmla="*/ 231547 h 256732"/>
                <a:gd name="connsiteX70" fmla="*/ 11036 w 197088"/>
                <a:gd name="connsiteY70" fmla="*/ 232241 h 256732"/>
                <a:gd name="connsiteX71" fmla="*/ 13611 w 197088"/>
                <a:gd name="connsiteY71" fmla="*/ 233245 h 256732"/>
                <a:gd name="connsiteX72" fmla="*/ 15529 w 197088"/>
                <a:gd name="connsiteY72" fmla="*/ 233830 h 256732"/>
                <a:gd name="connsiteX73" fmla="*/ 17173 w 197088"/>
                <a:gd name="connsiteY73" fmla="*/ 234323 h 256732"/>
                <a:gd name="connsiteX74" fmla="*/ 20898 w 197088"/>
                <a:gd name="connsiteY74" fmla="*/ 235948 h 256732"/>
                <a:gd name="connsiteX75" fmla="*/ 22469 w 197088"/>
                <a:gd name="connsiteY75" fmla="*/ 236697 h 256732"/>
                <a:gd name="connsiteX76" fmla="*/ 24405 w 197088"/>
                <a:gd name="connsiteY76" fmla="*/ 237592 h 256732"/>
                <a:gd name="connsiteX77" fmla="*/ 25446 w 197088"/>
                <a:gd name="connsiteY77" fmla="*/ 238121 h 256732"/>
                <a:gd name="connsiteX78" fmla="*/ 30834 w 197088"/>
                <a:gd name="connsiteY78" fmla="*/ 240642 h 256732"/>
                <a:gd name="connsiteX79" fmla="*/ 35217 w 197088"/>
                <a:gd name="connsiteY79" fmla="*/ 241756 h 256732"/>
                <a:gd name="connsiteX80" fmla="*/ 36514 w 197088"/>
                <a:gd name="connsiteY80" fmla="*/ 242012 h 256732"/>
                <a:gd name="connsiteX81" fmla="*/ 37555 w 197088"/>
                <a:gd name="connsiteY81" fmla="*/ 242213 h 256732"/>
                <a:gd name="connsiteX82" fmla="*/ 39180 w 197088"/>
                <a:gd name="connsiteY82" fmla="*/ 242541 h 256732"/>
                <a:gd name="connsiteX83" fmla="*/ 39966 w 197088"/>
                <a:gd name="connsiteY83" fmla="*/ 242596 h 256732"/>
                <a:gd name="connsiteX84" fmla="*/ 43071 w 197088"/>
                <a:gd name="connsiteY84" fmla="*/ 241756 h 256732"/>
                <a:gd name="connsiteX85" fmla="*/ 44659 w 197088"/>
                <a:gd name="connsiteY85" fmla="*/ 240715 h 256732"/>
                <a:gd name="connsiteX86" fmla="*/ 45554 w 197088"/>
                <a:gd name="connsiteY86" fmla="*/ 244021 h 256732"/>
                <a:gd name="connsiteX87" fmla="*/ 47198 w 197088"/>
                <a:gd name="connsiteY87" fmla="*/ 245171 h 256732"/>
                <a:gd name="connsiteX88" fmla="*/ 49372 w 197088"/>
                <a:gd name="connsiteY88" fmla="*/ 246285 h 256732"/>
                <a:gd name="connsiteX89" fmla="*/ 53152 w 197088"/>
                <a:gd name="connsiteY89" fmla="*/ 248258 h 256732"/>
                <a:gd name="connsiteX90" fmla="*/ 55508 w 197088"/>
                <a:gd name="connsiteY90" fmla="*/ 249774 h 256732"/>
                <a:gd name="connsiteX91" fmla="*/ 60165 w 197088"/>
                <a:gd name="connsiteY91" fmla="*/ 252422 h 256732"/>
                <a:gd name="connsiteX92" fmla="*/ 61389 w 197088"/>
                <a:gd name="connsiteY92" fmla="*/ 252696 h 256732"/>
                <a:gd name="connsiteX93" fmla="*/ 62120 w 197088"/>
                <a:gd name="connsiteY93" fmla="*/ 252586 h 256732"/>
                <a:gd name="connsiteX94" fmla="*/ 62868 w 197088"/>
                <a:gd name="connsiteY94" fmla="*/ 252203 h 256732"/>
                <a:gd name="connsiteX95" fmla="*/ 64640 w 197088"/>
                <a:gd name="connsiteY95" fmla="*/ 253865 h 256732"/>
                <a:gd name="connsiteX96" fmla="*/ 65224 w 197088"/>
                <a:gd name="connsiteY96" fmla="*/ 253755 h 256732"/>
                <a:gd name="connsiteX97" fmla="*/ 72585 w 197088"/>
                <a:gd name="connsiteY97" fmla="*/ 251217 h 256732"/>
                <a:gd name="connsiteX98" fmla="*/ 74740 w 197088"/>
                <a:gd name="connsiteY98" fmla="*/ 250504 h 256732"/>
                <a:gd name="connsiteX99" fmla="*/ 75964 w 197088"/>
                <a:gd name="connsiteY99" fmla="*/ 250084 h 256732"/>
                <a:gd name="connsiteX100" fmla="*/ 78721 w 197088"/>
                <a:gd name="connsiteY100" fmla="*/ 249207 h 256732"/>
                <a:gd name="connsiteX101" fmla="*/ 81589 w 197088"/>
                <a:gd name="connsiteY101" fmla="*/ 248605 h 256732"/>
                <a:gd name="connsiteX102" fmla="*/ 82374 w 197088"/>
                <a:gd name="connsiteY102" fmla="*/ 248459 h 256732"/>
                <a:gd name="connsiteX103" fmla="*/ 84748 w 197088"/>
                <a:gd name="connsiteY103" fmla="*/ 248039 h 256732"/>
                <a:gd name="connsiteX104" fmla="*/ 85954 w 197088"/>
                <a:gd name="connsiteY104" fmla="*/ 247820 h 256732"/>
                <a:gd name="connsiteX105" fmla="*/ 86574 w 197088"/>
                <a:gd name="connsiteY105" fmla="*/ 247655 h 256732"/>
                <a:gd name="connsiteX106" fmla="*/ 86574 w 197088"/>
                <a:gd name="connsiteY106" fmla="*/ 247600 h 256732"/>
                <a:gd name="connsiteX107" fmla="*/ 86702 w 197088"/>
                <a:gd name="connsiteY107" fmla="*/ 247600 h 256732"/>
                <a:gd name="connsiteX108" fmla="*/ 89022 w 197088"/>
                <a:gd name="connsiteY108" fmla="*/ 247272 h 256732"/>
                <a:gd name="connsiteX109" fmla="*/ 93003 w 197088"/>
                <a:gd name="connsiteY109" fmla="*/ 246486 h 256732"/>
                <a:gd name="connsiteX110" fmla="*/ 95341 w 197088"/>
                <a:gd name="connsiteY110" fmla="*/ 245993 h 256732"/>
                <a:gd name="connsiteX111" fmla="*/ 97971 w 197088"/>
                <a:gd name="connsiteY111" fmla="*/ 245518 h 256732"/>
                <a:gd name="connsiteX112" fmla="*/ 100145 w 197088"/>
                <a:gd name="connsiteY112" fmla="*/ 245007 h 256732"/>
                <a:gd name="connsiteX113" fmla="*/ 101222 w 197088"/>
                <a:gd name="connsiteY113" fmla="*/ 244751 h 256732"/>
                <a:gd name="connsiteX114" fmla="*/ 103688 w 197088"/>
                <a:gd name="connsiteY114" fmla="*/ 244258 h 256732"/>
                <a:gd name="connsiteX115" fmla="*/ 105696 w 197088"/>
                <a:gd name="connsiteY115" fmla="*/ 243856 h 256732"/>
                <a:gd name="connsiteX116" fmla="*/ 106318 w 197088"/>
                <a:gd name="connsiteY116" fmla="*/ 243728 h 256732"/>
                <a:gd name="connsiteX117" fmla="*/ 107651 w 197088"/>
                <a:gd name="connsiteY117" fmla="*/ 243564 h 256732"/>
                <a:gd name="connsiteX118" fmla="*/ 108984 w 197088"/>
                <a:gd name="connsiteY118" fmla="*/ 243400 h 256732"/>
                <a:gd name="connsiteX119" fmla="*/ 114828 w 197088"/>
                <a:gd name="connsiteY119" fmla="*/ 242833 h 256732"/>
                <a:gd name="connsiteX120" fmla="*/ 117166 w 197088"/>
                <a:gd name="connsiteY120" fmla="*/ 242761 h 256732"/>
                <a:gd name="connsiteX121" fmla="*/ 121878 w 197088"/>
                <a:gd name="connsiteY121" fmla="*/ 242560 h 256732"/>
                <a:gd name="connsiteX122" fmla="*/ 125604 w 197088"/>
                <a:gd name="connsiteY122" fmla="*/ 242468 h 256732"/>
                <a:gd name="connsiteX123" fmla="*/ 131832 w 197088"/>
                <a:gd name="connsiteY123" fmla="*/ 242669 h 256732"/>
                <a:gd name="connsiteX124" fmla="*/ 134334 w 197088"/>
                <a:gd name="connsiteY124" fmla="*/ 242852 h 256732"/>
                <a:gd name="connsiteX125" fmla="*/ 136818 w 197088"/>
                <a:gd name="connsiteY125" fmla="*/ 243016 h 256732"/>
                <a:gd name="connsiteX126" fmla="*/ 139904 w 197088"/>
                <a:gd name="connsiteY126" fmla="*/ 243217 h 256732"/>
                <a:gd name="connsiteX127" fmla="*/ 141457 w 197088"/>
                <a:gd name="connsiteY127" fmla="*/ 243290 h 256732"/>
                <a:gd name="connsiteX128" fmla="*/ 142096 w 197088"/>
                <a:gd name="connsiteY128" fmla="*/ 243272 h 256732"/>
                <a:gd name="connsiteX129" fmla="*/ 142096 w 197088"/>
                <a:gd name="connsiteY129" fmla="*/ 243199 h 256732"/>
                <a:gd name="connsiteX130" fmla="*/ 147393 w 197088"/>
                <a:gd name="connsiteY130" fmla="*/ 243929 h 256732"/>
                <a:gd name="connsiteX131" fmla="*/ 149292 w 197088"/>
                <a:gd name="connsiteY131" fmla="*/ 244167 h 256732"/>
                <a:gd name="connsiteX132" fmla="*/ 151283 w 197088"/>
                <a:gd name="connsiteY132" fmla="*/ 244422 h 256732"/>
                <a:gd name="connsiteX133" fmla="*/ 155757 w 197088"/>
                <a:gd name="connsiteY133" fmla="*/ 245080 h 256732"/>
                <a:gd name="connsiteX134" fmla="*/ 157237 w 197088"/>
                <a:gd name="connsiteY134" fmla="*/ 245336 h 256732"/>
                <a:gd name="connsiteX135" fmla="*/ 160086 w 197088"/>
                <a:gd name="connsiteY135" fmla="*/ 245829 h 256732"/>
                <a:gd name="connsiteX136" fmla="*/ 169692 w 197088"/>
                <a:gd name="connsiteY136" fmla="*/ 247600 h 256732"/>
                <a:gd name="connsiteX137" fmla="*/ 170551 w 197088"/>
                <a:gd name="connsiteY137" fmla="*/ 247765 h 256732"/>
                <a:gd name="connsiteX138" fmla="*/ 178989 w 197088"/>
                <a:gd name="connsiteY138" fmla="*/ 250212 h 256732"/>
                <a:gd name="connsiteX139" fmla="*/ 181327 w 197088"/>
                <a:gd name="connsiteY139" fmla="*/ 251107 h 256732"/>
                <a:gd name="connsiteX140" fmla="*/ 183135 w 197088"/>
                <a:gd name="connsiteY140" fmla="*/ 251819 h 256732"/>
                <a:gd name="connsiteX141" fmla="*/ 185216 w 197088"/>
                <a:gd name="connsiteY141" fmla="*/ 252623 h 256732"/>
                <a:gd name="connsiteX142" fmla="*/ 188833 w 197088"/>
                <a:gd name="connsiteY142" fmla="*/ 254029 h 256732"/>
                <a:gd name="connsiteX143" fmla="*/ 192230 w 197088"/>
                <a:gd name="connsiteY143" fmla="*/ 255582 h 256732"/>
                <a:gd name="connsiteX144" fmla="*/ 193253 w 197088"/>
                <a:gd name="connsiteY144" fmla="*/ 256239 h 256732"/>
                <a:gd name="connsiteX145" fmla="*/ 194787 w 197088"/>
                <a:gd name="connsiteY145" fmla="*/ 256732 h 256732"/>
                <a:gd name="connsiteX146" fmla="*/ 196083 w 197088"/>
                <a:gd name="connsiteY146" fmla="*/ 256403 h 256732"/>
                <a:gd name="connsiteX147" fmla="*/ 197088 w 197088"/>
                <a:gd name="connsiteY147" fmla="*/ 254504 h 256732"/>
                <a:gd name="connsiteX148" fmla="*/ 195828 w 197088"/>
                <a:gd name="connsiteY148" fmla="*/ 251984 h 256732"/>
                <a:gd name="connsiteX149" fmla="*/ 192741 w 197088"/>
                <a:gd name="connsiteY149" fmla="*/ 248769 h 256732"/>
                <a:gd name="connsiteX150" fmla="*/ 187938 w 197088"/>
                <a:gd name="connsiteY150" fmla="*/ 244605 h 256732"/>
                <a:gd name="connsiteX151" fmla="*/ 186659 w 197088"/>
                <a:gd name="connsiteY151" fmla="*/ 243509 h 256732"/>
                <a:gd name="connsiteX152" fmla="*/ 180779 w 197088"/>
                <a:gd name="connsiteY152" fmla="*/ 238596 h 256732"/>
                <a:gd name="connsiteX153" fmla="*/ 174733 w 197088"/>
                <a:gd name="connsiteY153" fmla="*/ 234432 h 256732"/>
                <a:gd name="connsiteX154" fmla="*/ 167848 w 197088"/>
                <a:gd name="connsiteY154" fmla="*/ 230889 h 256732"/>
                <a:gd name="connsiteX155" fmla="*/ 163136 w 197088"/>
                <a:gd name="connsiteY155" fmla="*/ 228789 h 256732"/>
                <a:gd name="connsiteX156" fmla="*/ 160378 w 197088"/>
                <a:gd name="connsiteY156" fmla="*/ 227602 h 256732"/>
                <a:gd name="connsiteX157" fmla="*/ 152945 w 197088"/>
                <a:gd name="connsiteY157" fmla="*/ 224497 h 256732"/>
                <a:gd name="connsiteX158" fmla="*/ 144470 w 197088"/>
                <a:gd name="connsiteY158" fmla="*/ 221392 h 256732"/>
                <a:gd name="connsiteX159" fmla="*/ 137877 w 197088"/>
                <a:gd name="connsiteY159" fmla="*/ 219493 h 256732"/>
                <a:gd name="connsiteX160" fmla="*/ 132307 w 197088"/>
                <a:gd name="connsiteY160" fmla="*/ 217776 h 256732"/>
                <a:gd name="connsiteX161" fmla="*/ 131284 w 197088"/>
                <a:gd name="connsiteY161" fmla="*/ 217374 h 256732"/>
                <a:gd name="connsiteX162" fmla="*/ 124198 w 197088"/>
                <a:gd name="connsiteY162" fmla="*/ 214817 h 256732"/>
                <a:gd name="connsiteX163" fmla="*/ 117276 w 197088"/>
                <a:gd name="connsiteY163" fmla="*/ 212954 h 256732"/>
                <a:gd name="connsiteX164" fmla="*/ 116034 w 197088"/>
                <a:gd name="connsiteY164" fmla="*/ 212680 h 256732"/>
                <a:gd name="connsiteX165" fmla="*/ 112052 w 197088"/>
                <a:gd name="connsiteY165" fmla="*/ 211731 h 256732"/>
                <a:gd name="connsiteX166" fmla="*/ 108089 w 197088"/>
                <a:gd name="connsiteY166" fmla="*/ 210653 h 256732"/>
                <a:gd name="connsiteX167" fmla="*/ 101898 w 197088"/>
                <a:gd name="connsiteY167" fmla="*/ 209228 h 256732"/>
                <a:gd name="connsiteX168" fmla="*/ 100473 w 197088"/>
                <a:gd name="connsiteY168" fmla="*/ 208918 h 256732"/>
                <a:gd name="connsiteX169" fmla="*/ 92565 w 197088"/>
                <a:gd name="connsiteY169" fmla="*/ 207566 h 256732"/>
                <a:gd name="connsiteX170" fmla="*/ 84200 w 197088"/>
                <a:gd name="connsiteY170" fmla="*/ 206946 h 256732"/>
                <a:gd name="connsiteX171" fmla="*/ 78082 w 197088"/>
                <a:gd name="connsiteY171" fmla="*/ 206781 h 256732"/>
                <a:gd name="connsiteX172" fmla="*/ 76731 w 197088"/>
                <a:gd name="connsiteY172" fmla="*/ 206781 h 256732"/>
                <a:gd name="connsiteX173" fmla="*/ 72475 w 197088"/>
                <a:gd name="connsiteY173" fmla="*/ 207329 h 256732"/>
                <a:gd name="connsiteX174" fmla="*/ 75233 w 197088"/>
                <a:gd name="connsiteY174" fmla="*/ 203457 h 256732"/>
                <a:gd name="connsiteX175" fmla="*/ 78210 w 197088"/>
                <a:gd name="connsiteY175" fmla="*/ 198818 h 256732"/>
                <a:gd name="connsiteX176" fmla="*/ 78758 w 197088"/>
                <a:gd name="connsiteY176" fmla="*/ 197978 h 256732"/>
                <a:gd name="connsiteX177" fmla="*/ 80073 w 197088"/>
                <a:gd name="connsiteY177" fmla="*/ 195878 h 256732"/>
                <a:gd name="connsiteX178" fmla="*/ 83543 w 197088"/>
                <a:gd name="connsiteY178" fmla="*/ 190636 h 256732"/>
                <a:gd name="connsiteX179" fmla="*/ 85771 w 197088"/>
                <a:gd name="connsiteY179" fmla="*/ 187202 h 256732"/>
                <a:gd name="connsiteX180" fmla="*/ 86173 w 197088"/>
                <a:gd name="connsiteY180" fmla="*/ 186600 h 256732"/>
                <a:gd name="connsiteX181" fmla="*/ 87269 w 197088"/>
                <a:gd name="connsiteY181" fmla="*/ 184846 h 256732"/>
                <a:gd name="connsiteX182" fmla="*/ 88364 w 197088"/>
                <a:gd name="connsiteY182" fmla="*/ 183166 h 256732"/>
                <a:gd name="connsiteX183" fmla="*/ 90355 w 197088"/>
                <a:gd name="connsiteY183" fmla="*/ 179988 h 256732"/>
                <a:gd name="connsiteX184" fmla="*/ 92492 w 197088"/>
                <a:gd name="connsiteY184" fmla="*/ 176482 h 256732"/>
                <a:gd name="connsiteX185" fmla="*/ 93789 w 197088"/>
                <a:gd name="connsiteY185" fmla="*/ 174272 h 256732"/>
                <a:gd name="connsiteX186" fmla="*/ 95761 w 197088"/>
                <a:gd name="connsiteY186" fmla="*/ 171167 h 256732"/>
                <a:gd name="connsiteX187" fmla="*/ 100236 w 197088"/>
                <a:gd name="connsiteY187" fmla="*/ 163551 h 256732"/>
                <a:gd name="connsiteX188" fmla="*/ 102939 w 197088"/>
                <a:gd name="connsiteY188" fmla="*/ 157835 h 256732"/>
                <a:gd name="connsiteX189" fmla="*/ 105112 w 197088"/>
                <a:gd name="connsiteY189" fmla="*/ 153086 h 256732"/>
                <a:gd name="connsiteX190" fmla="*/ 113824 w 197088"/>
                <a:gd name="connsiteY190" fmla="*/ 136576 h 256732"/>
                <a:gd name="connsiteX191" fmla="*/ 118536 w 197088"/>
                <a:gd name="connsiteY191" fmla="*/ 128138 h 256732"/>
                <a:gd name="connsiteX192" fmla="*/ 122134 w 197088"/>
                <a:gd name="connsiteY192" fmla="*/ 121289 h 256732"/>
                <a:gd name="connsiteX193" fmla="*/ 122901 w 197088"/>
                <a:gd name="connsiteY193" fmla="*/ 119755 h 256732"/>
                <a:gd name="connsiteX194" fmla="*/ 123376 w 197088"/>
                <a:gd name="connsiteY194" fmla="*/ 118750 h 256732"/>
                <a:gd name="connsiteX195" fmla="*/ 123978 w 197088"/>
                <a:gd name="connsiteY195" fmla="*/ 117709 h 256732"/>
                <a:gd name="connsiteX196" fmla="*/ 125914 w 197088"/>
                <a:gd name="connsiteY196" fmla="*/ 114002 h 256732"/>
                <a:gd name="connsiteX197" fmla="*/ 128636 w 197088"/>
                <a:gd name="connsiteY197" fmla="*/ 108650 h 256732"/>
                <a:gd name="connsiteX198" fmla="*/ 128964 w 197088"/>
                <a:gd name="connsiteY198" fmla="*/ 107993 h 256732"/>
                <a:gd name="connsiteX199" fmla="*/ 129275 w 197088"/>
                <a:gd name="connsiteY199" fmla="*/ 107354 h 256732"/>
                <a:gd name="connsiteX200" fmla="*/ 132690 w 197088"/>
                <a:gd name="connsiteY200" fmla="*/ 100030 h 256732"/>
                <a:gd name="connsiteX201" fmla="*/ 135996 w 197088"/>
                <a:gd name="connsiteY201" fmla="*/ 92725 h 256732"/>
                <a:gd name="connsiteX202" fmla="*/ 137329 w 197088"/>
                <a:gd name="connsiteY202" fmla="*/ 90131 h 256732"/>
                <a:gd name="connsiteX203" fmla="*/ 140397 w 197088"/>
                <a:gd name="connsiteY203" fmla="*/ 84031 h 256732"/>
                <a:gd name="connsiteX204" fmla="*/ 145073 w 197088"/>
                <a:gd name="connsiteY204" fmla="*/ 74278 h 256732"/>
                <a:gd name="connsiteX205" fmla="*/ 146589 w 197088"/>
                <a:gd name="connsiteY205" fmla="*/ 71082 h 256732"/>
                <a:gd name="connsiteX206" fmla="*/ 152725 w 197088"/>
                <a:gd name="connsiteY206" fmla="*/ 58480 h 256732"/>
                <a:gd name="connsiteX207" fmla="*/ 160944 w 197088"/>
                <a:gd name="connsiteY207" fmla="*/ 41696 h 256732"/>
                <a:gd name="connsiteX208" fmla="*/ 162643 w 197088"/>
                <a:gd name="connsiteY208" fmla="*/ 38335 h 256732"/>
                <a:gd name="connsiteX209" fmla="*/ 164049 w 197088"/>
                <a:gd name="connsiteY209" fmla="*/ 35523 h 256732"/>
                <a:gd name="connsiteX210" fmla="*/ 167154 w 197088"/>
                <a:gd name="connsiteY210" fmla="*/ 29332 h 256732"/>
                <a:gd name="connsiteX211" fmla="*/ 168797 w 197088"/>
                <a:gd name="connsiteY211" fmla="*/ 25825 h 256732"/>
                <a:gd name="connsiteX212" fmla="*/ 169035 w 197088"/>
                <a:gd name="connsiteY212" fmla="*/ 25277 h 256732"/>
                <a:gd name="connsiteX213" fmla="*/ 169857 w 197088"/>
                <a:gd name="connsiteY213" fmla="*/ 23450 h 256732"/>
                <a:gd name="connsiteX214" fmla="*/ 173436 w 197088"/>
                <a:gd name="connsiteY214" fmla="*/ 16839 h 256732"/>
                <a:gd name="connsiteX215" fmla="*/ 174715 w 197088"/>
                <a:gd name="connsiteY215" fmla="*/ 14520 h 256732"/>
                <a:gd name="connsiteX216" fmla="*/ 175446 w 197088"/>
                <a:gd name="connsiteY216" fmla="*/ 13095 h 256732"/>
                <a:gd name="connsiteX217" fmla="*/ 177034 w 197088"/>
                <a:gd name="connsiteY217" fmla="*/ 9552 h 256732"/>
                <a:gd name="connsiteX218" fmla="*/ 176633 w 197088"/>
                <a:gd name="connsiteY218" fmla="*/ 6593 h 256732"/>
                <a:gd name="connsiteX219" fmla="*/ 178276 w 197088"/>
                <a:gd name="connsiteY219" fmla="*/ 4840 h 256732"/>
                <a:gd name="connsiteX220" fmla="*/ 179171 w 197088"/>
                <a:gd name="connsiteY220" fmla="*/ 4073 h 256732"/>
                <a:gd name="connsiteX221" fmla="*/ 180103 w 197088"/>
                <a:gd name="connsiteY221" fmla="*/ 2320 h 256732"/>
                <a:gd name="connsiteX222" fmla="*/ 178624 w 197088"/>
                <a:gd name="connsiteY222" fmla="*/ 110 h 256732"/>
                <a:gd name="connsiteX223" fmla="*/ 177929 w 197088"/>
                <a:gd name="connsiteY223" fmla="*/ 0 h 25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</a:cxnLst>
              <a:rect l="l" t="t" r="r" b="b"/>
              <a:pathLst>
                <a:path w="197088" h="256732">
                  <a:moveTo>
                    <a:pt x="177929" y="0"/>
                  </a:moveTo>
                  <a:cubicBezTo>
                    <a:pt x="177582" y="0"/>
                    <a:pt x="177254" y="73"/>
                    <a:pt x="176961" y="219"/>
                  </a:cubicBezTo>
                  <a:cubicBezTo>
                    <a:pt x="176596" y="347"/>
                    <a:pt x="176249" y="603"/>
                    <a:pt x="175902" y="858"/>
                  </a:cubicBezTo>
                  <a:lnTo>
                    <a:pt x="172340" y="3233"/>
                  </a:lnTo>
                  <a:lnTo>
                    <a:pt x="168999" y="5461"/>
                  </a:lnTo>
                  <a:cubicBezTo>
                    <a:pt x="166716" y="6959"/>
                    <a:pt x="164433" y="8493"/>
                    <a:pt x="162186" y="10118"/>
                  </a:cubicBezTo>
                  <a:lnTo>
                    <a:pt x="159502" y="12017"/>
                  </a:lnTo>
                  <a:cubicBezTo>
                    <a:pt x="158223" y="12894"/>
                    <a:pt x="156981" y="13771"/>
                    <a:pt x="155739" y="14702"/>
                  </a:cubicBezTo>
                  <a:cubicBezTo>
                    <a:pt x="153511" y="16364"/>
                    <a:pt x="151392" y="18118"/>
                    <a:pt x="149274" y="19889"/>
                  </a:cubicBezTo>
                  <a:cubicBezTo>
                    <a:pt x="145603" y="22921"/>
                    <a:pt x="141749" y="26391"/>
                    <a:pt x="137129" y="30756"/>
                  </a:cubicBezTo>
                  <a:cubicBezTo>
                    <a:pt x="135923" y="31907"/>
                    <a:pt x="134681" y="33021"/>
                    <a:pt x="133439" y="34153"/>
                  </a:cubicBezTo>
                  <a:lnTo>
                    <a:pt x="132471" y="35048"/>
                  </a:lnTo>
                  <a:lnTo>
                    <a:pt x="131229" y="36162"/>
                  </a:lnTo>
                  <a:cubicBezTo>
                    <a:pt x="129220" y="37970"/>
                    <a:pt x="127302" y="39869"/>
                    <a:pt x="125403" y="41806"/>
                  </a:cubicBezTo>
                  <a:cubicBezTo>
                    <a:pt x="124216" y="42974"/>
                    <a:pt x="123029" y="44125"/>
                    <a:pt x="121823" y="45276"/>
                  </a:cubicBezTo>
                  <a:cubicBezTo>
                    <a:pt x="120399" y="46664"/>
                    <a:pt x="118974" y="48033"/>
                    <a:pt x="117568" y="49458"/>
                  </a:cubicBezTo>
                  <a:cubicBezTo>
                    <a:pt x="114481" y="52581"/>
                    <a:pt x="111450" y="55759"/>
                    <a:pt x="108527" y="59065"/>
                  </a:cubicBezTo>
                  <a:lnTo>
                    <a:pt x="109386" y="58480"/>
                  </a:lnTo>
                  <a:lnTo>
                    <a:pt x="106738" y="61092"/>
                  </a:lnTo>
                  <a:lnTo>
                    <a:pt x="107596" y="60507"/>
                  </a:lnTo>
                  <a:cubicBezTo>
                    <a:pt x="104345" y="63777"/>
                    <a:pt x="101040" y="67521"/>
                    <a:pt x="97149" y="72269"/>
                  </a:cubicBezTo>
                  <a:cubicBezTo>
                    <a:pt x="96455" y="73109"/>
                    <a:pt x="95725" y="73949"/>
                    <a:pt x="95031" y="74771"/>
                  </a:cubicBezTo>
                  <a:cubicBezTo>
                    <a:pt x="93990" y="75977"/>
                    <a:pt x="92948" y="77164"/>
                    <a:pt x="91980" y="78406"/>
                  </a:cubicBezTo>
                  <a:cubicBezTo>
                    <a:pt x="91104" y="79520"/>
                    <a:pt x="90264" y="80652"/>
                    <a:pt x="89405" y="81785"/>
                  </a:cubicBezTo>
                  <a:cubicBezTo>
                    <a:pt x="88547" y="82917"/>
                    <a:pt x="87689" y="84013"/>
                    <a:pt x="86830" y="85109"/>
                  </a:cubicBezTo>
                  <a:lnTo>
                    <a:pt x="84566" y="87976"/>
                  </a:lnTo>
                  <a:lnTo>
                    <a:pt x="84109" y="88542"/>
                  </a:lnTo>
                  <a:lnTo>
                    <a:pt x="81844" y="91337"/>
                  </a:lnTo>
                  <a:cubicBezTo>
                    <a:pt x="80274" y="93327"/>
                    <a:pt x="78703" y="95300"/>
                    <a:pt x="77096" y="97236"/>
                  </a:cubicBezTo>
                  <a:cubicBezTo>
                    <a:pt x="76237" y="98295"/>
                    <a:pt x="75452" y="99391"/>
                    <a:pt x="74648" y="100468"/>
                  </a:cubicBezTo>
                  <a:lnTo>
                    <a:pt x="74155" y="101162"/>
                  </a:lnTo>
                  <a:cubicBezTo>
                    <a:pt x="73461" y="102112"/>
                    <a:pt x="72767" y="103044"/>
                    <a:pt x="72055" y="103975"/>
                  </a:cubicBezTo>
                  <a:cubicBezTo>
                    <a:pt x="71178" y="105107"/>
                    <a:pt x="70357" y="106276"/>
                    <a:pt x="69535" y="107427"/>
                  </a:cubicBezTo>
                  <a:lnTo>
                    <a:pt x="69151" y="107975"/>
                  </a:lnTo>
                  <a:cubicBezTo>
                    <a:pt x="68366" y="109107"/>
                    <a:pt x="67562" y="110221"/>
                    <a:pt x="66759" y="111299"/>
                  </a:cubicBezTo>
                  <a:lnTo>
                    <a:pt x="66028" y="112248"/>
                  </a:lnTo>
                  <a:cubicBezTo>
                    <a:pt x="64585" y="114203"/>
                    <a:pt x="63161" y="116120"/>
                    <a:pt x="61773" y="118075"/>
                  </a:cubicBezTo>
                  <a:cubicBezTo>
                    <a:pt x="60275" y="120157"/>
                    <a:pt x="58832" y="122257"/>
                    <a:pt x="57371" y="124375"/>
                  </a:cubicBezTo>
                  <a:lnTo>
                    <a:pt x="53846" y="129562"/>
                  </a:lnTo>
                  <a:lnTo>
                    <a:pt x="52440" y="131663"/>
                  </a:lnTo>
                  <a:cubicBezTo>
                    <a:pt x="50997" y="133800"/>
                    <a:pt x="49609" y="135973"/>
                    <a:pt x="48221" y="138183"/>
                  </a:cubicBezTo>
                  <a:lnTo>
                    <a:pt x="47910" y="138712"/>
                  </a:lnTo>
                  <a:lnTo>
                    <a:pt x="46157" y="141361"/>
                  </a:lnTo>
                  <a:cubicBezTo>
                    <a:pt x="45043" y="143077"/>
                    <a:pt x="44166" y="144411"/>
                    <a:pt x="43345" y="145780"/>
                  </a:cubicBezTo>
                  <a:cubicBezTo>
                    <a:pt x="42797" y="146694"/>
                    <a:pt x="42212" y="147589"/>
                    <a:pt x="41646" y="148465"/>
                  </a:cubicBezTo>
                  <a:lnTo>
                    <a:pt x="40988" y="149470"/>
                  </a:lnTo>
                  <a:cubicBezTo>
                    <a:pt x="40276" y="150547"/>
                    <a:pt x="39564" y="151643"/>
                    <a:pt x="38888" y="152739"/>
                  </a:cubicBezTo>
                  <a:lnTo>
                    <a:pt x="36149" y="157213"/>
                  </a:lnTo>
                  <a:lnTo>
                    <a:pt x="35710" y="157926"/>
                  </a:lnTo>
                  <a:cubicBezTo>
                    <a:pt x="33921" y="160866"/>
                    <a:pt x="32131" y="163825"/>
                    <a:pt x="30231" y="166711"/>
                  </a:cubicBezTo>
                  <a:cubicBezTo>
                    <a:pt x="28387" y="169487"/>
                    <a:pt x="26633" y="172354"/>
                    <a:pt x="24953" y="175203"/>
                  </a:cubicBezTo>
                  <a:cubicBezTo>
                    <a:pt x="24423" y="176116"/>
                    <a:pt x="23912" y="177011"/>
                    <a:pt x="23401" y="177925"/>
                  </a:cubicBezTo>
                  <a:lnTo>
                    <a:pt x="22378" y="179842"/>
                  </a:lnTo>
                  <a:cubicBezTo>
                    <a:pt x="21885" y="180701"/>
                    <a:pt x="21373" y="181541"/>
                    <a:pt x="20862" y="182399"/>
                  </a:cubicBezTo>
                  <a:lnTo>
                    <a:pt x="19930" y="183988"/>
                  </a:lnTo>
                  <a:lnTo>
                    <a:pt x="18908" y="185687"/>
                  </a:lnTo>
                  <a:cubicBezTo>
                    <a:pt x="15803" y="191074"/>
                    <a:pt x="12808" y="196243"/>
                    <a:pt x="10196" y="201521"/>
                  </a:cubicBezTo>
                  <a:cubicBezTo>
                    <a:pt x="9484" y="203001"/>
                    <a:pt x="8753" y="204461"/>
                    <a:pt x="8077" y="205996"/>
                  </a:cubicBezTo>
                  <a:cubicBezTo>
                    <a:pt x="7676" y="206891"/>
                    <a:pt x="7310" y="207786"/>
                    <a:pt x="6964" y="208699"/>
                  </a:cubicBezTo>
                  <a:lnTo>
                    <a:pt x="6361" y="210160"/>
                  </a:lnTo>
                  <a:lnTo>
                    <a:pt x="5374" y="212443"/>
                  </a:lnTo>
                  <a:cubicBezTo>
                    <a:pt x="4516" y="214415"/>
                    <a:pt x="3895" y="215858"/>
                    <a:pt x="3219" y="217301"/>
                  </a:cubicBezTo>
                  <a:lnTo>
                    <a:pt x="2306" y="219310"/>
                  </a:lnTo>
                  <a:lnTo>
                    <a:pt x="1868" y="220223"/>
                  </a:lnTo>
                  <a:cubicBezTo>
                    <a:pt x="1064" y="221739"/>
                    <a:pt x="315" y="223145"/>
                    <a:pt x="42" y="224661"/>
                  </a:cubicBezTo>
                  <a:cubicBezTo>
                    <a:pt x="-123" y="225684"/>
                    <a:pt x="206" y="226816"/>
                    <a:pt x="955" y="227802"/>
                  </a:cubicBezTo>
                  <a:cubicBezTo>
                    <a:pt x="1557" y="228606"/>
                    <a:pt x="2562" y="229099"/>
                    <a:pt x="3274" y="229410"/>
                  </a:cubicBezTo>
                  <a:cubicBezTo>
                    <a:pt x="4096" y="229757"/>
                    <a:pt x="4899" y="230049"/>
                    <a:pt x="5703" y="230323"/>
                  </a:cubicBezTo>
                  <a:lnTo>
                    <a:pt x="6982" y="230761"/>
                  </a:lnTo>
                  <a:cubicBezTo>
                    <a:pt x="7785" y="230999"/>
                    <a:pt x="8552" y="231254"/>
                    <a:pt x="9337" y="231547"/>
                  </a:cubicBezTo>
                  <a:lnTo>
                    <a:pt x="11036" y="232241"/>
                  </a:lnTo>
                  <a:cubicBezTo>
                    <a:pt x="11895" y="232606"/>
                    <a:pt x="12735" y="232953"/>
                    <a:pt x="13611" y="233245"/>
                  </a:cubicBezTo>
                  <a:cubicBezTo>
                    <a:pt x="14251" y="233482"/>
                    <a:pt x="14871" y="233683"/>
                    <a:pt x="15529" y="233830"/>
                  </a:cubicBezTo>
                  <a:lnTo>
                    <a:pt x="17173" y="234323"/>
                  </a:lnTo>
                  <a:cubicBezTo>
                    <a:pt x="18469" y="234724"/>
                    <a:pt x="19693" y="235345"/>
                    <a:pt x="20898" y="235948"/>
                  </a:cubicBezTo>
                  <a:lnTo>
                    <a:pt x="22469" y="236697"/>
                  </a:lnTo>
                  <a:lnTo>
                    <a:pt x="24405" y="237592"/>
                  </a:lnTo>
                  <a:lnTo>
                    <a:pt x="25446" y="238121"/>
                  </a:lnTo>
                  <a:cubicBezTo>
                    <a:pt x="27181" y="239035"/>
                    <a:pt x="28971" y="239930"/>
                    <a:pt x="30834" y="240642"/>
                  </a:cubicBezTo>
                  <a:cubicBezTo>
                    <a:pt x="32258" y="241208"/>
                    <a:pt x="33756" y="241482"/>
                    <a:pt x="35217" y="241756"/>
                  </a:cubicBezTo>
                  <a:lnTo>
                    <a:pt x="36514" y="242012"/>
                  </a:lnTo>
                  <a:cubicBezTo>
                    <a:pt x="36843" y="242103"/>
                    <a:pt x="37189" y="242158"/>
                    <a:pt x="37555" y="242213"/>
                  </a:cubicBezTo>
                  <a:cubicBezTo>
                    <a:pt x="38194" y="242359"/>
                    <a:pt x="38706" y="242468"/>
                    <a:pt x="39180" y="242541"/>
                  </a:cubicBezTo>
                  <a:cubicBezTo>
                    <a:pt x="39436" y="242596"/>
                    <a:pt x="39728" y="242596"/>
                    <a:pt x="39966" y="242596"/>
                  </a:cubicBezTo>
                  <a:cubicBezTo>
                    <a:pt x="40970" y="242596"/>
                    <a:pt x="42048" y="242304"/>
                    <a:pt x="43071" y="241756"/>
                  </a:cubicBezTo>
                  <a:cubicBezTo>
                    <a:pt x="43637" y="241445"/>
                    <a:pt x="44148" y="241098"/>
                    <a:pt x="44659" y="240715"/>
                  </a:cubicBezTo>
                  <a:cubicBezTo>
                    <a:pt x="44313" y="241829"/>
                    <a:pt x="44678" y="243089"/>
                    <a:pt x="45554" y="244021"/>
                  </a:cubicBezTo>
                  <a:cubicBezTo>
                    <a:pt x="46011" y="244495"/>
                    <a:pt x="46614" y="244843"/>
                    <a:pt x="47198" y="245171"/>
                  </a:cubicBezTo>
                  <a:cubicBezTo>
                    <a:pt x="48075" y="245646"/>
                    <a:pt x="48732" y="245975"/>
                    <a:pt x="49372" y="246285"/>
                  </a:cubicBezTo>
                  <a:cubicBezTo>
                    <a:pt x="50632" y="246924"/>
                    <a:pt x="51910" y="247527"/>
                    <a:pt x="53152" y="248258"/>
                  </a:cubicBezTo>
                  <a:cubicBezTo>
                    <a:pt x="53956" y="248733"/>
                    <a:pt x="54723" y="249244"/>
                    <a:pt x="55508" y="249774"/>
                  </a:cubicBezTo>
                  <a:cubicBezTo>
                    <a:pt x="56951" y="250742"/>
                    <a:pt x="58449" y="251764"/>
                    <a:pt x="60165" y="252422"/>
                  </a:cubicBezTo>
                  <a:cubicBezTo>
                    <a:pt x="60604" y="252586"/>
                    <a:pt x="60987" y="252696"/>
                    <a:pt x="61389" y="252696"/>
                  </a:cubicBezTo>
                  <a:cubicBezTo>
                    <a:pt x="61645" y="252696"/>
                    <a:pt x="61864" y="252659"/>
                    <a:pt x="62120" y="252586"/>
                  </a:cubicBezTo>
                  <a:cubicBezTo>
                    <a:pt x="62393" y="252513"/>
                    <a:pt x="62631" y="252385"/>
                    <a:pt x="62868" y="252203"/>
                  </a:cubicBezTo>
                  <a:cubicBezTo>
                    <a:pt x="63088" y="253317"/>
                    <a:pt x="63855" y="253865"/>
                    <a:pt x="64640" y="253865"/>
                  </a:cubicBezTo>
                  <a:cubicBezTo>
                    <a:pt x="64640" y="253865"/>
                    <a:pt x="65224" y="253755"/>
                    <a:pt x="65224" y="253755"/>
                  </a:cubicBezTo>
                  <a:cubicBezTo>
                    <a:pt x="67654" y="252842"/>
                    <a:pt x="70119" y="252038"/>
                    <a:pt x="72585" y="251217"/>
                  </a:cubicBezTo>
                  <a:lnTo>
                    <a:pt x="74740" y="250504"/>
                  </a:lnTo>
                  <a:lnTo>
                    <a:pt x="75964" y="250084"/>
                  </a:lnTo>
                  <a:cubicBezTo>
                    <a:pt x="76859" y="249774"/>
                    <a:pt x="77790" y="249445"/>
                    <a:pt x="78721" y="249207"/>
                  </a:cubicBezTo>
                  <a:cubicBezTo>
                    <a:pt x="79652" y="248970"/>
                    <a:pt x="80639" y="248787"/>
                    <a:pt x="81589" y="248605"/>
                  </a:cubicBezTo>
                  <a:lnTo>
                    <a:pt x="82374" y="248459"/>
                  </a:lnTo>
                  <a:lnTo>
                    <a:pt x="84748" y="248039"/>
                  </a:lnTo>
                  <a:lnTo>
                    <a:pt x="85954" y="247820"/>
                  </a:lnTo>
                  <a:lnTo>
                    <a:pt x="86574" y="247655"/>
                  </a:lnTo>
                  <a:lnTo>
                    <a:pt x="86574" y="247600"/>
                  </a:lnTo>
                  <a:lnTo>
                    <a:pt x="86702" y="247600"/>
                  </a:lnTo>
                  <a:cubicBezTo>
                    <a:pt x="87378" y="247600"/>
                    <a:pt x="88218" y="247436"/>
                    <a:pt x="89022" y="247272"/>
                  </a:cubicBezTo>
                  <a:cubicBezTo>
                    <a:pt x="90300" y="247034"/>
                    <a:pt x="91652" y="246760"/>
                    <a:pt x="93003" y="246486"/>
                  </a:cubicBezTo>
                  <a:lnTo>
                    <a:pt x="95341" y="245993"/>
                  </a:lnTo>
                  <a:cubicBezTo>
                    <a:pt x="96236" y="245865"/>
                    <a:pt x="97094" y="245701"/>
                    <a:pt x="97971" y="245518"/>
                  </a:cubicBezTo>
                  <a:cubicBezTo>
                    <a:pt x="98702" y="245354"/>
                    <a:pt x="99414" y="245189"/>
                    <a:pt x="100145" y="245007"/>
                  </a:cubicBezTo>
                  <a:lnTo>
                    <a:pt x="101222" y="244751"/>
                  </a:lnTo>
                  <a:cubicBezTo>
                    <a:pt x="102044" y="244569"/>
                    <a:pt x="102866" y="244404"/>
                    <a:pt x="103688" y="244258"/>
                  </a:cubicBezTo>
                  <a:cubicBezTo>
                    <a:pt x="104363" y="244130"/>
                    <a:pt x="105021" y="244002"/>
                    <a:pt x="105696" y="243856"/>
                  </a:cubicBezTo>
                  <a:cubicBezTo>
                    <a:pt x="105898" y="243838"/>
                    <a:pt x="106099" y="243783"/>
                    <a:pt x="106318" y="243728"/>
                  </a:cubicBezTo>
                  <a:lnTo>
                    <a:pt x="107651" y="243564"/>
                  </a:lnTo>
                  <a:lnTo>
                    <a:pt x="108984" y="243400"/>
                  </a:lnTo>
                  <a:cubicBezTo>
                    <a:pt x="110902" y="243181"/>
                    <a:pt x="112874" y="242998"/>
                    <a:pt x="114828" y="242833"/>
                  </a:cubicBezTo>
                  <a:lnTo>
                    <a:pt x="117166" y="242761"/>
                  </a:lnTo>
                  <a:cubicBezTo>
                    <a:pt x="118737" y="242706"/>
                    <a:pt x="120307" y="242651"/>
                    <a:pt x="121878" y="242560"/>
                  </a:cubicBezTo>
                  <a:cubicBezTo>
                    <a:pt x="123120" y="242487"/>
                    <a:pt x="124362" y="242468"/>
                    <a:pt x="125604" y="242468"/>
                  </a:cubicBezTo>
                  <a:cubicBezTo>
                    <a:pt x="127668" y="242468"/>
                    <a:pt x="129750" y="242541"/>
                    <a:pt x="131832" y="242669"/>
                  </a:cubicBezTo>
                  <a:lnTo>
                    <a:pt x="134334" y="242852"/>
                  </a:lnTo>
                  <a:lnTo>
                    <a:pt x="136818" y="243016"/>
                  </a:lnTo>
                  <a:cubicBezTo>
                    <a:pt x="137841" y="243089"/>
                    <a:pt x="138882" y="243144"/>
                    <a:pt x="139904" y="243217"/>
                  </a:cubicBezTo>
                  <a:lnTo>
                    <a:pt x="141457" y="243290"/>
                  </a:lnTo>
                  <a:lnTo>
                    <a:pt x="142096" y="243272"/>
                  </a:lnTo>
                  <a:lnTo>
                    <a:pt x="142096" y="243199"/>
                  </a:lnTo>
                  <a:cubicBezTo>
                    <a:pt x="143977" y="243527"/>
                    <a:pt x="145712" y="243710"/>
                    <a:pt x="147393" y="243929"/>
                  </a:cubicBezTo>
                  <a:cubicBezTo>
                    <a:pt x="148032" y="243984"/>
                    <a:pt x="148671" y="244075"/>
                    <a:pt x="149292" y="244167"/>
                  </a:cubicBezTo>
                  <a:cubicBezTo>
                    <a:pt x="149949" y="244258"/>
                    <a:pt x="150625" y="244368"/>
                    <a:pt x="151283" y="244422"/>
                  </a:cubicBezTo>
                  <a:cubicBezTo>
                    <a:pt x="152798" y="244605"/>
                    <a:pt x="154260" y="244806"/>
                    <a:pt x="155757" y="245080"/>
                  </a:cubicBezTo>
                  <a:lnTo>
                    <a:pt x="157237" y="245336"/>
                  </a:lnTo>
                  <a:cubicBezTo>
                    <a:pt x="158186" y="245518"/>
                    <a:pt x="159136" y="245701"/>
                    <a:pt x="160086" y="245829"/>
                  </a:cubicBezTo>
                  <a:cubicBezTo>
                    <a:pt x="163318" y="246285"/>
                    <a:pt x="166496" y="246943"/>
                    <a:pt x="169692" y="247600"/>
                  </a:cubicBezTo>
                  <a:lnTo>
                    <a:pt x="170551" y="247765"/>
                  </a:lnTo>
                  <a:cubicBezTo>
                    <a:pt x="173163" y="248313"/>
                    <a:pt x="175939" y="249116"/>
                    <a:pt x="178989" y="250212"/>
                  </a:cubicBezTo>
                  <a:lnTo>
                    <a:pt x="181327" y="251107"/>
                  </a:lnTo>
                  <a:lnTo>
                    <a:pt x="183135" y="251819"/>
                  </a:lnTo>
                  <a:lnTo>
                    <a:pt x="185216" y="252623"/>
                  </a:lnTo>
                  <a:cubicBezTo>
                    <a:pt x="186422" y="253079"/>
                    <a:pt x="187627" y="253554"/>
                    <a:pt x="188833" y="254029"/>
                  </a:cubicBezTo>
                  <a:cubicBezTo>
                    <a:pt x="190075" y="254540"/>
                    <a:pt x="191207" y="254979"/>
                    <a:pt x="192230" y="255582"/>
                  </a:cubicBezTo>
                  <a:lnTo>
                    <a:pt x="193253" y="256239"/>
                  </a:lnTo>
                  <a:cubicBezTo>
                    <a:pt x="193728" y="256568"/>
                    <a:pt x="194257" y="256732"/>
                    <a:pt x="194787" y="256732"/>
                  </a:cubicBezTo>
                  <a:cubicBezTo>
                    <a:pt x="195225" y="256732"/>
                    <a:pt x="195663" y="256623"/>
                    <a:pt x="196083" y="256403"/>
                  </a:cubicBezTo>
                  <a:cubicBezTo>
                    <a:pt x="196686" y="256093"/>
                    <a:pt x="197051" y="255399"/>
                    <a:pt x="197088" y="254504"/>
                  </a:cubicBezTo>
                  <a:cubicBezTo>
                    <a:pt x="197106" y="253572"/>
                    <a:pt x="196412" y="252696"/>
                    <a:pt x="195828" y="251984"/>
                  </a:cubicBezTo>
                  <a:cubicBezTo>
                    <a:pt x="194787" y="250650"/>
                    <a:pt x="193782" y="249701"/>
                    <a:pt x="192741" y="248769"/>
                  </a:cubicBezTo>
                  <a:cubicBezTo>
                    <a:pt x="191170" y="247345"/>
                    <a:pt x="189545" y="245975"/>
                    <a:pt x="187938" y="244605"/>
                  </a:cubicBezTo>
                  <a:lnTo>
                    <a:pt x="186659" y="243509"/>
                  </a:lnTo>
                  <a:cubicBezTo>
                    <a:pt x="184723" y="241866"/>
                    <a:pt x="182751" y="240204"/>
                    <a:pt x="180779" y="238596"/>
                  </a:cubicBezTo>
                  <a:cubicBezTo>
                    <a:pt x="178496" y="236752"/>
                    <a:pt x="176633" y="235455"/>
                    <a:pt x="174733" y="234432"/>
                  </a:cubicBezTo>
                  <a:cubicBezTo>
                    <a:pt x="172468" y="233209"/>
                    <a:pt x="170167" y="232021"/>
                    <a:pt x="167848" y="230889"/>
                  </a:cubicBezTo>
                  <a:cubicBezTo>
                    <a:pt x="166296" y="230122"/>
                    <a:pt x="164725" y="229465"/>
                    <a:pt x="163136" y="228789"/>
                  </a:cubicBezTo>
                  <a:cubicBezTo>
                    <a:pt x="162223" y="228405"/>
                    <a:pt x="161291" y="228022"/>
                    <a:pt x="160378" y="227602"/>
                  </a:cubicBezTo>
                  <a:cubicBezTo>
                    <a:pt x="157912" y="226524"/>
                    <a:pt x="155428" y="225483"/>
                    <a:pt x="152945" y="224497"/>
                  </a:cubicBezTo>
                  <a:cubicBezTo>
                    <a:pt x="150150" y="223365"/>
                    <a:pt x="147301" y="222378"/>
                    <a:pt x="144470" y="221392"/>
                  </a:cubicBezTo>
                  <a:cubicBezTo>
                    <a:pt x="142315" y="220661"/>
                    <a:pt x="140087" y="220059"/>
                    <a:pt x="137877" y="219493"/>
                  </a:cubicBezTo>
                  <a:cubicBezTo>
                    <a:pt x="135996" y="219036"/>
                    <a:pt x="134133" y="218397"/>
                    <a:pt x="132307" y="217776"/>
                  </a:cubicBezTo>
                  <a:lnTo>
                    <a:pt x="131284" y="217374"/>
                  </a:lnTo>
                  <a:cubicBezTo>
                    <a:pt x="128928" y="216516"/>
                    <a:pt x="126572" y="215639"/>
                    <a:pt x="124198" y="214817"/>
                  </a:cubicBezTo>
                  <a:cubicBezTo>
                    <a:pt x="121933" y="214050"/>
                    <a:pt x="119595" y="213502"/>
                    <a:pt x="117276" y="212954"/>
                  </a:cubicBezTo>
                  <a:lnTo>
                    <a:pt x="116034" y="212680"/>
                  </a:lnTo>
                  <a:cubicBezTo>
                    <a:pt x="114701" y="212388"/>
                    <a:pt x="113368" y="212077"/>
                    <a:pt x="112052" y="211731"/>
                  </a:cubicBezTo>
                  <a:cubicBezTo>
                    <a:pt x="110737" y="211365"/>
                    <a:pt x="109441" y="211000"/>
                    <a:pt x="108089" y="210653"/>
                  </a:cubicBezTo>
                  <a:cubicBezTo>
                    <a:pt x="106044" y="210123"/>
                    <a:pt x="103961" y="209667"/>
                    <a:pt x="101898" y="209228"/>
                  </a:cubicBezTo>
                  <a:lnTo>
                    <a:pt x="100473" y="208918"/>
                  </a:lnTo>
                  <a:cubicBezTo>
                    <a:pt x="97825" y="208352"/>
                    <a:pt x="95213" y="207895"/>
                    <a:pt x="92565" y="207566"/>
                  </a:cubicBezTo>
                  <a:cubicBezTo>
                    <a:pt x="89789" y="207219"/>
                    <a:pt x="86976" y="207073"/>
                    <a:pt x="84200" y="206946"/>
                  </a:cubicBezTo>
                  <a:cubicBezTo>
                    <a:pt x="82137" y="206854"/>
                    <a:pt x="80109" y="206781"/>
                    <a:pt x="78082" y="206781"/>
                  </a:cubicBezTo>
                  <a:lnTo>
                    <a:pt x="76731" y="206781"/>
                  </a:lnTo>
                  <a:cubicBezTo>
                    <a:pt x="75416" y="206799"/>
                    <a:pt x="73881" y="206891"/>
                    <a:pt x="72475" y="207329"/>
                  </a:cubicBezTo>
                  <a:cubicBezTo>
                    <a:pt x="73480" y="206105"/>
                    <a:pt x="74374" y="204790"/>
                    <a:pt x="75233" y="203457"/>
                  </a:cubicBezTo>
                  <a:cubicBezTo>
                    <a:pt x="76237" y="201923"/>
                    <a:pt x="77224" y="200370"/>
                    <a:pt x="78210" y="198818"/>
                  </a:cubicBezTo>
                  <a:lnTo>
                    <a:pt x="78758" y="197978"/>
                  </a:lnTo>
                  <a:lnTo>
                    <a:pt x="80073" y="195878"/>
                  </a:lnTo>
                  <a:cubicBezTo>
                    <a:pt x="81223" y="194106"/>
                    <a:pt x="82374" y="192353"/>
                    <a:pt x="83543" y="190636"/>
                  </a:cubicBezTo>
                  <a:cubicBezTo>
                    <a:pt x="84310" y="189504"/>
                    <a:pt x="85041" y="188371"/>
                    <a:pt x="85771" y="187202"/>
                  </a:cubicBezTo>
                  <a:lnTo>
                    <a:pt x="86173" y="186600"/>
                  </a:lnTo>
                  <a:lnTo>
                    <a:pt x="87269" y="184846"/>
                  </a:lnTo>
                  <a:lnTo>
                    <a:pt x="88364" y="183166"/>
                  </a:lnTo>
                  <a:cubicBezTo>
                    <a:pt x="89059" y="182107"/>
                    <a:pt x="89716" y="181066"/>
                    <a:pt x="90355" y="179988"/>
                  </a:cubicBezTo>
                  <a:lnTo>
                    <a:pt x="92492" y="176482"/>
                  </a:lnTo>
                  <a:lnTo>
                    <a:pt x="93789" y="174272"/>
                  </a:lnTo>
                  <a:lnTo>
                    <a:pt x="95761" y="171167"/>
                  </a:lnTo>
                  <a:cubicBezTo>
                    <a:pt x="97405" y="168574"/>
                    <a:pt x="98957" y="166108"/>
                    <a:pt x="100236" y="163551"/>
                  </a:cubicBezTo>
                  <a:cubicBezTo>
                    <a:pt x="101185" y="161688"/>
                    <a:pt x="102062" y="159752"/>
                    <a:pt x="102939" y="157835"/>
                  </a:cubicBezTo>
                  <a:cubicBezTo>
                    <a:pt x="103797" y="155935"/>
                    <a:pt x="104455" y="154492"/>
                    <a:pt x="105112" y="153086"/>
                  </a:cubicBezTo>
                  <a:cubicBezTo>
                    <a:pt x="107925" y="147570"/>
                    <a:pt x="110829" y="142036"/>
                    <a:pt x="113824" y="136576"/>
                  </a:cubicBezTo>
                  <a:cubicBezTo>
                    <a:pt x="115358" y="133763"/>
                    <a:pt x="116947" y="130969"/>
                    <a:pt x="118536" y="128138"/>
                  </a:cubicBezTo>
                  <a:cubicBezTo>
                    <a:pt x="119814" y="125910"/>
                    <a:pt x="120983" y="123590"/>
                    <a:pt x="122134" y="121289"/>
                  </a:cubicBezTo>
                  <a:lnTo>
                    <a:pt x="122901" y="119755"/>
                  </a:lnTo>
                  <a:lnTo>
                    <a:pt x="123376" y="118750"/>
                  </a:lnTo>
                  <a:lnTo>
                    <a:pt x="123978" y="117709"/>
                  </a:lnTo>
                  <a:lnTo>
                    <a:pt x="125914" y="114002"/>
                  </a:lnTo>
                  <a:cubicBezTo>
                    <a:pt x="126864" y="112248"/>
                    <a:pt x="127759" y="110440"/>
                    <a:pt x="128636" y="108650"/>
                  </a:cubicBezTo>
                  <a:lnTo>
                    <a:pt x="128964" y="107993"/>
                  </a:lnTo>
                  <a:lnTo>
                    <a:pt x="129275" y="107354"/>
                  </a:lnTo>
                  <a:cubicBezTo>
                    <a:pt x="130645" y="104614"/>
                    <a:pt x="131704" y="102350"/>
                    <a:pt x="132690" y="100030"/>
                  </a:cubicBezTo>
                  <a:cubicBezTo>
                    <a:pt x="133750" y="97583"/>
                    <a:pt x="134846" y="95154"/>
                    <a:pt x="135996" y="92725"/>
                  </a:cubicBezTo>
                  <a:lnTo>
                    <a:pt x="137329" y="90131"/>
                  </a:lnTo>
                  <a:cubicBezTo>
                    <a:pt x="138370" y="88104"/>
                    <a:pt x="139393" y="86077"/>
                    <a:pt x="140397" y="84031"/>
                  </a:cubicBezTo>
                  <a:cubicBezTo>
                    <a:pt x="142023" y="80725"/>
                    <a:pt x="143539" y="77511"/>
                    <a:pt x="145073" y="74278"/>
                  </a:cubicBezTo>
                  <a:lnTo>
                    <a:pt x="146589" y="71082"/>
                  </a:lnTo>
                  <a:cubicBezTo>
                    <a:pt x="148616" y="66881"/>
                    <a:pt x="150662" y="62663"/>
                    <a:pt x="152725" y="58480"/>
                  </a:cubicBezTo>
                  <a:cubicBezTo>
                    <a:pt x="155520" y="52928"/>
                    <a:pt x="158296" y="47358"/>
                    <a:pt x="160944" y="41696"/>
                  </a:cubicBezTo>
                  <a:lnTo>
                    <a:pt x="162643" y="38335"/>
                  </a:lnTo>
                  <a:lnTo>
                    <a:pt x="164049" y="35523"/>
                  </a:lnTo>
                  <a:cubicBezTo>
                    <a:pt x="165108" y="33459"/>
                    <a:pt x="166149" y="31413"/>
                    <a:pt x="167154" y="29332"/>
                  </a:cubicBezTo>
                  <a:cubicBezTo>
                    <a:pt x="167738" y="28181"/>
                    <a:pt x="168268" y="27012"/>
                    <a:pt x="168797" y="25825"/>
                  </a:cubicBezTo>
                  <a:lnTo>
                    <a:pt x="169035" y="25277"/>
                  </a:lnTo>
                  <a:lnTo>
                    <a:pt x="169857" y="23450"/>
                  </a:lnTo>
                  <a:cubicBezTo>
                    <a:pt x="171026" y="21241"/>
                    <a:pt x="172231" y="19031"/>
                    <a:pt x="173436" y="16839"/>
                  </a:cubicBezTo>
                  <a:cubicBezTo>
                    <a:pt x="173875" y="16090"/>
                    <a:pt x="174295" y="15305"/>
                    <a:pt x="174715" y="14520"/>
                  </a:cubicBezTo>
                  <a:lnTo>
                    <a:pt x="175446" y="13095"/>
                  </a:lnTo>
                  <a:cubicBezTo>
                    <a:pt x="176048" y="11963"/>
                    <a:pt x="176651" y="10794"/>
                    <a:pt x="177034" y="9552"/>
                  </a:cubicBezTo>
                  <a:cubicBezTo>
                    <a:pt x="177345" y="8566"/>
                    <a:pt x="177199" y="7470"/>
                    <a:pt x="176633" y="6593"/>
                  </a:cubicBezTo>
                  <a:lnTo>
                    <a:pt x="178276" y="4840"/>
                  </a:lnTo>
                  <a:cubicBezTo>
                    <a:pt x="178642" y="4566"/>
                    <a:pt x="178916" y="4328"/>
                    <a:pt x="179171" y="4073"/>
                  </a:cubicBezTo>
                  <a:cubicBezTo>
                    <a:pt x="179701" y="3543"/>
                    <a:pt x="179957" y="3068"/>
                    <a:pt x="180103" y="2320"/>
                  </a:cubicBezTo>
                  <a:cubicBezTo>
                    <a:pt x="180285" y="1351"/>
                    <a:pt x="179464" y="383"/>
                    <a:pt x="178624" y="110"/>
                  </a:cubicBezTo>
                  <a:cubicBezTo>
                    <a:pt x="178422" y="37"/>
                    <a:pt x="178185" y="0"/>
                    <a:pt x="177929" y="0"/>
                  </a:cubicBezTo>
                </a:path>
              </a:pathLst>
            </a:custGeom>
            <a:solidFill>
              <a:srgbClr val="A6CB7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CC3CBE1D-3E0E-9E0E-DB6A-0B700332E506}"/>
                </a:ext>
              </a:extLst>
            </p:cNvPr>
            <p:cNvSpPr/>
            <p:nvPr/>
          </p:nvSpPr>
          <p:spPr>
            <a:xfrm>
              <a:off x="8160923" y="3300880"/>
              <a:ext cx="558339" cy="678823"/>
            </a:xfrm>
            <a:custGeom>
              <a:avLst/>
              <a:gdLst>
                <a:gd name="connsiteX0" fmla="*/ 275928 w 558339"/>
                <a:gd name="connsiteY0" fmla="*/ 164 h 678823"/>
                <a:gd name="connsiteX1" fmla="*/ 269098 w 558339"/>
                <a:gd name="connsiteY1" fmla="*/ 2904 h 678823"/>
                <a:gd name="connsiteX2" fmla="*/ 267728 w 558339"/>
                <a:gd name="connsiteY2" fmla="*/ 2100 h 678823"/>
                <a:gd name="connsiteX3" fmla="*/ 266413 w 558339"/>
                <a:gd name="connsiteY3" fmla="*/ 1863 h 678823"/>
                <a:gd name="connsiteX4" fmla="*/ 261390 w 558339"/>
                <a:gd name="connsiteY4" fmla="*/ 1096 h 678823"/>
                <a:gd name="connsiteX5" fmla="*/ 260222 w 558339"/>
                <a:gd name="connsiteY5" fmla="*/ 1059 h 678823"/>
                <a:gd name="connsiteX6" fmla="*/ 255218 w 558339"/>
                <a:gd name="connsiteY6" fmla="*/ 1680 h 678823"/>
                <a:gd name="connsiteX7" fmla="*/ 254323 w 558339"/>
                <a:gd name="connsiteY7" fmla="*/ 1863 h 678823"/>
                <a:gd name="connsiteX8" fmla="*/ 246140 w 558339"/>
                <a:gd name="connsiteY8" fmla="*/ 3434 h 678823"/>
                <a:gd name="connsiteX9" fmla="*/ 246140 w 558339"/>
                <a:gd name="connsiteY9" fmla="*/ 3415 h 678823"/>
                <a:gd name="connsiteX10" fmla="*/ 241976 w 558339"/>
                <a:gd name="connsiteY10" fmla="*/ 3963 h 678823"/>
                <a:gd name="connsiteX11" fmla="*/ 237739 w 558339"/>
                <a:gd name="connsiteY11" fmla="*/ 4511 h 678823"/>
                <a:gd name="connsiteX12" fmla="*/ 229922 w 558339"/>
                <a:gd name="connsiteY12" fmla="*/ 5881 h 678823"/>
                <a:gd name="connsiteX13" fmla="*/ 222672 w 558339"/>
                <a:gd name="connsiteY13" fmla="*/ 7725 h 678823"/>
                <a:gd name="connsiteX14" fmla="*/ 215366 w 558339"/>
                <a:gd name="connsiteY14" fmla="*/ 10429 h 678823"/>
                <a:gd name="connsiteX15" fmla="*/ 214581 w 558339"/>
                <a:gd name="connsiteY15" fmla="*/ 10757 h 678823"/>
                <a:gd name="connsiteX16" fmla="*/ 206873 w 558339"/>
                <a:gd name="connsiteY16" fmla="*/ 13588 h 678823"/>
                <a:gd name="connsiteX17" fmla="*/ 205686 w 558339"/>
                <a:gd name="connsiteY17" fmla="*/ 13972 h 678823"/>
                <a:gd name="connsiteX18" fmla="*/ 203111 w 558339"/>
                <a:gd name="connsiteY18" fmla="*/ 14848 h 678823"/>
                <a:gd name="connsiteX19" fmla="*/ 198436 w 558339"/>
                <a:gd name="connsiteY19" fmla="*/ 17076 h 678823"/>
                <a:gd name="connsiteX20" fmla="*/ 194326 w 558339"/>
                <a:gd name="connsiteY20" fmla="*/ 19359 h 678823"/>
                <a:gd name="connsiteX21" fmla="*/ 190765 w 558339"/>
                <a:gd name="connsiteY21" fmla="*/ 21387 h 678823"/>
                <a:gd name="connsiteX22" fmla="*/ 183258 w 558339"/>
                <a:gd name="connsiteY22" fmla="*/ 25642 h 678823"/>
                <a:gd name="connsiteX23" fmla="*/ 168410 w 558339"/>
                <a:gd name="connsiteY23" fmla="*/ 35231 h 678823"/>
                <a:gd name="connsiteX24" fmla="*/ 160959 w 558339"/>
                <a:gd name="connsiteY24" fmla="*/ 40454 h 678823"/>
                <a:gd name="connsiteX25" fmla="*/ 158018 w 558339"/>
                <a:gd name="connsiteY25" fmla="*/ 42664 h 678823"/>
                <a:gd name="connsiteX26" fmla="*/ 154146 w 558339"/>
                <a:gd name="connsiteY26" fmla="*/ 45568 h 678823"/>
                <a:gd name="connsiteX27" fmla="*/ 139334 w 558339"/>
                <a:gd name="connsiteY27" fmla="*/ 57184 h 678823"/>
                <a:gd name="connsiteX28" fmla="*/ 132577 w 558339"/>
                <a:gd name="connsiteY28" fmla="*/ 63357 h 678823"/>
                <a:gd name="connsiteX29" fmla="*/ 128814 w 558339"/>
                <a:gd name="connsiteY29" fmla="*/ 67265 h 678823"/>
                <a:gd name="connsiteX30" fmla="*/ 126769 w 558339"/>
                <a:gd name="connsiteY30" fmla="*/ 69384 h 678823"/>
                <a:gd name="connsiteX31" fmla="*/ 118879 w 558339"/>
                <a:gd name="connsiteY31" fmla="*/ 77511 h 678823"/>
                <a:gd name="connsiteX32" fmla="*/ 112706 w 558339"/>
                <a:gd name="connsiteY32" fmla="*/ 83775 h 678823"/>
                <a:gd name="connsiteX33" fmla="*/ 105948 w 558339"/>
                <a:gd name="connsiteY33" fmla="*/ 91227 h 678823"/>
                <a:gd name="connsiteX34" fmla="*/ 101109 w 558339"/>
                <a:gd name="connsiteY34" fmla="*/ 97583 h 678823"/>
                <a:gd name="connsiteX35" fmla="*/ 99775 w 558339"/>
                <a:gd name="connsiteY35" fmla="*/ 99318 h 678823"/>
                <a:gd name="connsiteX36" fmla="*/ 95976 w 558339"/>
                <a:gd name="connsiteY36" fmla="*/ 104249 h 678823"/>
                <a:gd name="connsiteX37" fmla="*/ 88799 w 558339"/>
                <a:gd name="connsiteY37" fmla="*/ 113746 h 678823"/>
                <a:gd name="connsiteX38" fmla="*/ 86461 w 558339"/>
                <a:gd name="connsiteY38" fmla="*/ 117015 h 678823"/>
                <a:gd name="connsiteX39" fmla="*/ 83722 w 558339"/>
                <a:gd name="connsiteY39" fmla="*/ 120832 h 678823"/>
                <a:gd name="connsiteX40" fmla="*/ 78973 w 558339"/>
                <a:gd name="connsiteY40" fmla="*/ 128065 h 678823"/>
                <a:gd name="connsiteX41" fmla="*/ 69914 w 558339"/>
                <a:gd name="connsiteY41" fmla="*/ 143388 h 678823"/>
                <a:gd name="connsiteX42" fmla="*/ 62043 w 558339"/>
                <a:gd name="connsiteY42" fmla="*/ 158894 h 678823"/>
                <a:gd name="connsiteX43" fmla="*/ 47742 w 558339"/>
                <a:gd name="connsiteY43" fmla="*/ 190070 h 678823"/>
                <a:gd name="connsiteX44" fmla="*/ 41460 w 558339"/>
                <a:gd name="connsiteY44" fmla="*/ 206270 h 678823"/>
                <a:gd name="connsiteX45" fmla="*/ 40765 w 558339"/>
                <a:gd name="connsiteY45" fmla="*/ 208133 h 678823"/>
                <a:gd name="connsiteX46" fmla="*/ 39268 w 558339"/>
                <a:gd name="connsiteY46" fmla="*/ 212041 h 678823"/>
                <a:gd name="connsiteX47" fmla="*/ 34666 w 558339"/>
                <a:gd name="connsiteY47" fmla="*/ 224771 h 678823"/>
                <a:gd name="connsiteX48" fmla="*/ 33405 w 558339"/>
                <a:gd name="connsiteY48" fmla="*/ 229008 h 678823"/>
                <a:gd name="connsiteX49" fmla="*/ 32163 w 558339"/>
                <a:gd name="connsiteY49" fmla="*/ 233227 h 678823"/>
                <a:gd name="connsiteX50" fmla="*/ 29369 w 558339"/>
                <a:gd name="connsiteY50" fmla="*/ 241975 h 678823"/>
                <a:gd name="connsiteX51" fmla="*/ 28456 w 558339"/>
                <a:gd name="connsiteY51" fmla="*/ 244696 h 678823"/>
                <a:gd name="connsiteX52" fmla="*/ 26629 w 558339"/>
                <a:gd name="connsiteY52" fmla="*/ 250358 h 678823"/>
                <a:gd name="connsiteX53" fmla="*/ 24255 w 558339"/>
                <a:gd name="connsiteY53" fmla="*/ 258686 h 678823"/>
                <a:gd name="connsiteX54" fmla="*/ 24073 w 558339"/>
                <a:gd name="connsiteY54" fmla="*/ 259380 h 678823"/>
                <a:gd name="connsiteX55" fmla="*/ 17279 w 558339"/>
                <a:gd name="connsiteY55" fmla="*/ 285753 h 678823"/>
                <a:gd name="connsiteX56" fmla="*/ 14923 w 558339"/>
                <a:gd name="connsiteY56" fmla="*/ 295049 h 678823"/>
                <a:gd name="connsiteX57" fmla="*/ 14740 w 558339"/>
                <a:gd name="connsiteY57" fmla="*/ 295816 h 678823"/>
                <a:gd name="connsiteX58" fmla="*/ 14594 w 558339"/>
                <a:gd name="connsiteY58" fmla="*/ 296401 h 678823"/>
                <a:gd name="connsiteX59" fmla="*/ 13626 w 558339"/>
                <a:gd name="connsiteY59" fmla="*/ 298574 h 678823"/>
                <a:gd name="connsiteX60" fmla="*/ 12877 w 558339"/>
                <a:gd name="connsiteY60" fmla="*/ 301168 h 678823"/>
                <a:gd name="connsiteX61" fmla="*/ 11945 w 558339"/>
                <a:gd name="connsiteY61" fmla="*/ 305350 h 678823"/>
                <a:gd name="connsiteX62" fmla="*/ 11160 w 558339"/>
                <a:gd name="connsiteY62" fmla="*/ 309953 h 678823"/>
                <a:gd name="connsiteX63" fmla="*/ 10411 w 558339"/>
                <a:gd name="connsiteY63" fmla="*/ 314555 h 678823"/>
                <a:gd name="connsiteX64" fmla="*/ 7507 w 558339"/>
                <a:gd name="connsiteY64" fmla="*/ 328837 h 678823"/>
                <a:gd name="connsiteX65" fmla="*/ 6740 w 558339"/>
                <a:gd name="connsiteY65" fmla="*/ 332472 h 678823"/>
                <a:gd name="connsiteX66" fmla="*/ 2010 w 558339"/>
                <a:gd name="connsiteY66" fmla="*/ 370862 h 678823"/>
                <a:gd name="connsiteX67" fmla="*/ 695 w 558339"/>
                <a:gd name="connsiteY67" fmla="*/ 396960 h 678823"/>
                <a:gd name="connsiteX68" fmla="*/ 92 w 558339"/>
                <a:gd name="connsiteY68" fmla="*/ 409234 h 678823"/>
                <a:gd name="connsiteX69" fmla="*/ 257 w 558339"/>
                <a:gd name="connsiteY69" fmla="*/ 426767 h 678823"/>
                <a:gd name="connsiteX70" fmla="*/ 768 w 558339"/>
                <a:gd name="connsiteY70" fmla="*/ 435551 h 678823"/>
                <a:gd name="connsiteX71" fmla="*/ 1152 w 558339"/>
                <a:gd name="connsiteY71" fmla="*/ 439095 h 678823"/>
                <a:gd name="connsiteX72" fmla="*/ 1572 w 558339"/>
                <a:gd name="connsiteY72" fmla="*/ 443514 h 678823"/>
                <a:gd name="connsiteX73" fmla="*/ 1864 w 558339"/>
                <a:gd name="connsiteY73" fmla="*/ 445688 h 678823"/>
                <a:gd name="connsiteX74" fmla="*/ 1973 w 558339"/>
                <a:gd name="connsiteY74" fmla="*/ 446327 h 678823"/>
                <a:gd name="connsiteX75" fmla="*/ 4183 w 558339"/>
                <a:gd name="connsiteY75" fmla="*/ 449468 h 678823"/>
                <a:gd name="connsiteX76" fmla="*/ 4476 w 558339"/>
                <a:gd name="connsiteY76" fmla="*/ 452354 h 678823"/>
                <a:gd name="connsiteX77" fmla="*/ 5626 w 558339"/>
                <a:gd name="connsiteY77" fmla="*/ 462235 h 678823"/>
                <a:gd name="connsiteX78" fmla="*/ 6083 w 558339"/>
                <a:gd name="connsiteY78" fmla="*/ 465705 h 678823"/>
                <a:gd name="connsiteX79" fmla="*/ 8129 w 558339"/>
                <a:gd name="connsiteY79" fmla="*/ 479165 h 678823"/>
                <a:gd name="connsiteX80" fmla="*/ 12384 w 558339"/>
                <a:gd name="connsiteY80" fmla="*/ 496169 h 678823"/>
                <a:gd name="connsiteX81" fmla="*/ 14648 w 558339"/>
                <a:gd name="connsiteY81" fmla="*/ 503291 h 678823"/>
                <a:gd name="connsiteX82" fmla="*/ 17717 w 558339"/>
                <a:gd name="connsiteY82" fmla="*/ 512807 h 678823"/>
                <a:gd name="connsiteX83" fmla="*/ 20968 w 558339"/>
                <a:gd name="connsiteY83" fmla="*/ 521555 h 678823"/>
                <a:gd name="connsiteX84" fmla="*/ 24164 w 558339"/>
                <a:gd name="connsiteY84" fmla="*/ 528970 h 678823"/>
                <a:gd name="connsiteX85" fmla="*/ 25314 w 558339"/>
                <a:gd name="connsiteY85" fmla="*/ 531563 h 678823"/>
                <a:gd name="connsiteX86" fmla="*/ 28803 w 558339"/>
                <a:gd name="connsiteY86" fmla="*/ 539271 h 678823"/>
                <a:gd name="connsiteX87" fmla="*/ 31963 w 558339"/>
                <a:gd name="connsiteY87" fmla="*/ 545554 h 678823"/>
                <a:gd name="connsiteX88" fmla="*/ 33259 w 558339"/>
                <a:gd name="connsiteY88" fmla="*/ 548092 h 678823"/>
                <a:gd name="connsiteX89" fmla="*/ 33935 w 558339"/>
                <a:gd name="connsiteY89" fmla="*/ 549407 h 678823"/>
                <a:gd name="connsiteX90" fmla="*/ 35323 w 558339"/>
                <a:gd name="connsiteY90" fmla="*/ 552056 h 678823"/>
                <a:gd name="connsiteX91" fmla="*/ 34958 w 558339"/>
                <a:gd name="connsiteY91" fmla="*/ 554028 h 678823"/>
                <a:gd name="connsiteX92" fmla="*/ 36035 w 558339"/>
                <a:gd name="connsiteY92" fmla="*/ 557132 h 678823"/>
                <a:gd name="connsiteX93" fmla="*/ 36309 w 558339"/>
                <a:gd name="connsiteY93" fmla="*/ 557699 h 678823"/>
                <a:gd name="connsiteX94" fmla="*/ 38136 w 558339"/>
                <a:gd name="connsiteY94" fmla="*/ 561151 h 678823"/>
                <a:gd name="connsiteX95" fmla="*/ 40747 w 558339"/>
                <a:gd name="connsiteY95" fmla="*/ 565881 h 678823"/>
                <a:gd name="connsiteX96" fmla="*/ 42848 w 558339"/>
                <a:gd name="connsiteY96" fmla="*/ 569662 h 678823"/>
                <a:gd name="connsiteX97" fmla="*/ 46793 w 558339"/>
                <a:gd name="connsiteY97" fmla="*/ 576510 h 678823"/>
                <a:gd name="connsiteX98" fmla="*/ 47341 w 558339"/>
                <a:gd name="connsiteY98" fmla="*/ 577478 h 678823"/>
                <a:gd name="connsiteX99" fmla="*/ 52326 w 558339"/>
                <a:gd name="connsiteY99" fmla="*/ 585076 h 678823"/>
                <a:gd name="connsiteX100" fmla="*/ 57514 w 558339"/>
                <a:gd name="connsiteY100" fmla="*/ 592071 h 678823"/>
                <a:gd name="connsiteX101" fmla="*/ 58354 w 558339"/>
                <a:gd name="connsiteY101" fmla="*/ 593185 h 678823"/>
                <a:gd name="connsiteX102" fmla="*/ 62919 w 558339"/>
                <a:gd name="connsiteY102" fmla="*/ 599066 h 678823"/>
                <a:gd name="connsiteX103" fmla="*/ 76215 w 558339"/>
                <a:gd name="connsiteY103" fmla="*/ 612125 h 678823"/>
                <a:gd name="connsiteX104" fmla="*/ 81402 w 558339"/>
                <a:gd name="connsiteY104" fmla="*/ 616216 h 678823"/>
                <a:gd name="connsiteX105" fmla="*/ 82334 w 558339"/>
                <a:gd name="connsiteY105" fmla="*/ 616928 h 678823"/>
                <a:gd name="connsiteX106" fmla="*/ 84452 w 558339"/>
                <a:gd name="connsiteY106" fmla="*/ 618572 h 678823"/>
                <a:gd name="connsiteX107" fmla="*/ 88890 w 558339"/>
                <a:gd name="connsiteY107" fmla="*/ 621896 h 678823"/>
                <a:gd name="connsiteX108" fmla="*/ 102552 w 558339"/>
                <a:gd name="connsiteY108" fmla="*/ 631173 h 678823"/>
                <a:gd name="connsiteX109" fmla="*/ 118678 w 558339"/>
                <a:gd name="connsiteY109" fmla="*/ 640798 h 678823"/>
                <a:gd name="connsiteX110" fmla="*/ 126513 w 558339"/>
                <a:gd name="connsiteY110" fmla="*/ 644889 h 678823"/>
                <a:gd name="connsiteX111" fmla="*/ 130677 w 558339"/>
                <a:gd name="connsiteY111" fmla="*/ 646935 h 678823"/>
                <a:gd name="connsiteX112" fmla="*/ 134842 w 558339"/>
                <a:gd name="connsiteY112" fmla="*/ 648980 h 678823"/>
                <a:gd name="connsiteX113" fmla="*/ 151242 w 558339"/>
                <a:gd name="connsiteY113" fmla="*/ 656213 h 678823"/>
                <a:gd name="connsiteX114" fmla="*/ 154932 w 558339"/>
                <a:gd name="connsiteY114" fmla="*/ 657729 h 678823"/>
                <a:gd name="connsiteX115" fmla="*/ 168173 w 558339"/>
                <a:gd name="connsiteY115" fmla="*/ 662879 h 678823"/>
                <a:gd name="connsiteX116" fmla="*/ 176336 w 558339"/>
                <a:gd name="connsiteY116" fmla="*/ 665527 h 678823"/>
                <a:gd name="connsiteX117" fmla="*/ 184519 w 558339"/>
                <a:gd name="connsiteY117" fmla="*/ 667756 h 678823"/>
                <a:gd name="connsiteX118" fmla="*/ 203038 w 558339"/>
                <a:gd name="connsiteY118" fmla="*/ 672084 h 678823"/>
                <a:gd name="connsiteX119" fmla="*/ 220517 w 558339"/>
                <a:gd name="connsiteY119" fmla="*/ 675226 h 678823"/>
                <a:gd name="connsiteX120" fmla="*/ 229119 w 558339"/>
                <a:gd name="connsiteY120" fmla="*/ 676376 h 678823"/>
                <a:gd name="connsiteX121" fmla="*/ 236625 w 558339"/>
                <a:gd name="connsiteY121" fmla="*/ 677034 h 678823"/>
                <a:gd name="connsiteX122" fmla="*/ 237867 w 558339"/>
                <a:gd name="connsiteY122" fmla="*/ 677162 h 678823"/>
                <a:gd name="connsiteX123" fmla="*/ 241666 w 558339"/>
                <a:gd name="connsiteY123" fmla="*/ 677472 h 678823"/>
                <a:gd name="connsiteX124" fmla="*/ 246213 w 558339"/>
                <a:gd name="connsiteY124" fmla="*/ 677874 h 678823"/>
                <a:gd name="connsiteX125" fmla="*/ 254761 w 558339"/>
                <a:gd name="connsiteY125" fmla="*/ 678422 h 678823"/>
                <a:gd name="connsiteX126" fmla="*/ 272038 w 558339"/>
                <a:gd name="connsiteY126" fmla="*/ 678823 h 678823"/>
                <a:gd name="connsiteX127" fmla="*/ 285170 w 558339"/>
                <a:gd name="connsiteY127" fmla="*/ 678714 h 678823"/>
                <a:gd name="connsiteX128" fmla="*/ 292548 w 558339"/>
                <a:gd name="connsiteY128" fmla="*/ 678422 h 678823"/>
                <a:gd name="connsiteX129" fmla="*/ 296219 w 558339"/>
                <a:gd name="connsiteY129" fmla="*/ 678294 h 678823"/>
                <a:gd name="connsiteX130" fmla="*/ 298027 w 558339"/>
                <a:gd name="connsiteY130" fmla="*/ 678239 h 678823"/>
                <a:gd name="connsiteX131" fmla="*/ 305278 w 558339"/>
                <a:gd name="connsiteY131" fmla="*/ 678129 h 678823"/>
                <a:gd name="connsiteX132" fmla="*/ 314501 w 558339"/>
                <a:gd name="connsiteY132" fmla="*/ 677454 h 678823"/>
                <a:gd name="connsiteX133" fmla="*/ 331705 w 558339"/>
                <a:gd name="connsiteY133" fmla="*/ 675390 h 678823"/>
                <a:gd name="connsiteX134" fmla="*/ 348015 w 558339"/>
                <a:gd name="connsiteY134" fmla="*/ 672376 h 678823"/>
                <a:gd name="connsiteX135" fmla="*/ 350316 w 558339"/>
                <a:gd name="connsiteY135" fmla="*/ 671920 h 678823"/>
                <a:gd name="connsiteX136" fmla="*/ 352161 w 558339"/>
                <a:gd name="connsiteY136" fmla="*/ 671536 h 678823"/>
                <a:gd name="connsiteX137" fmla="*/ 358791 w 558339"/>
                <a:gd name="connsiteY137" fmla="*/ 670166 h 678823"/>
                <a:gd name="connsiteX138" fmla="*/ 364233 w 558339"/>
                <a:gd name="connsiteY138" fmla="*/ 668833 h 678823"/>
                <a:gd name="connsiteX139" fmla="*/ 367630 w 558339"/>
                <a:gd name="connsiteY139" fmla="*/ 667993 h 678823"/>
                <a:gd name="connsiteX140" fmla="*/ 378680 w 558339"/>
                <a:gd name="connsiteY140" fmla="*/ 664998 h 678823"/>
                <a:gd name="connsiteX141" fmla="*/ 378734 w 558339"/>
                <a:gd name="connsiteY141" fmla="*/ 664979 h 678823"/>
                <a:gd name="connsiteX142" fmla="*/ 394185 w 558339"/>
                <a:gd name="connsiteY142" fmla="*/ 660432 h 678823"/>
                <a:gd name="connsiteX143" fmla="*/ 410404 w 558339"/>
                <a:gd name="connsiteY143" fmla="*/ 654606 h 678823"/>
                <a:gd name="connsiteX144" fmla="*/ 414659 w 558339"/>
                <a:gd name="connsiteY144" fmla="*/ 652871 h 678823"/>
                <a:gd name="connsiteX145" fmla="*/ 417928 w 558339"/>
                <a:gd name="connsiteY145" fmla="*/ 651519 h 678823"/>
                <a:gd name="connsiteX146" fmla="*/ 426183 w 558339"/>
                <a:gd name="connsiteY146" fmla="*/ 647921 h 678823"/>
                <a:gd name="connsiteX147" fmla="*/ 433379 w 558339"/>
                <a:gd name="connsiteY147" fmla="*/ 644196 h 678823"/>
                <a:gd name="connsiteX148" fmla="*/ 438073 w 558339"/>
                <a:gd name="connsiteY148" fmla="*/ 641365 h 678823"/>
                <a:gd name="connsiteX149" fmla="*/ 440356 w 558339"/>
                <a:gd name="connsiteY149" fmla="*/ 639520 h 678823"/>
                <a:gd name="connsiteX150" fmla="*/ 442182 w 558339"/>
                <a:gd name="connsiteY150" fmla="*/ 638607 h 678823"/>
                <a:gd name="connsiteX151" fmla="*/ 450711 w 558339"/>
                <a:gd name="connsiteY151" fmla="*/ 634278 h 678823"/>
                <a:gd name="connsiteX152" fmla="*/ 458565 w 558339"/>
                <a:gd name="connsiteY152" fmla="*/ 629512 h 678823"/>
                <a:gd name="connsiteX153" fmla="*/ 465450 w 558339"/>
                <a:gd name="connsiteY153" fmla="*/ 624325 h 678823"/>
                <a:gd name="connsiteX154" fmla="*/ 479404 w 558339"/>
                <a:gd name="connsiteY154" fmla="*/ 612198 h 678823"/>
                <a:gd name="connsiteX155" fmla="*/ 491713 w 558339"/>
                <a:gd name="connsiteY155" fmla="*/ 599395 h 678823"/>
                <a:gd name="connsiteX156" fmla="*/ 496298 w 558339"/>
                <a:gd name="connsiteY156" fmla="*/ 594062 h 678823"/>
                <a:gd name="connsiteX157" fmla="*/ 500498 w 558339"/>
                <a:gd name="connsiteY157" fmla="*/ 588601 h 678823"/>
                <a:gd name="connsiteX158" fmla="*/ 501119 w 558339"/>
                <a:gd name="connsiteY158" fmla="*/ 587724 h 678823"/>
                <a:gd name="connsiteX159" fmla="*/ 501083 w 558339"/>
                <a:gd name="connsiteY159" fmla="*/ 587779 h 678823"/>
                <a:gd name="connsiteX160" fmla="*/ 501831 w 558339"/>
                <a:gd name="connsiteY160" fmla="*/ 586757 h 678823"/>
                <a:gd name="connsiteX161" fmla="*/ 503165 w 558339"/>
                <a:gd name="connsiteY161" fmla="*/ 584894 h 678823"/>
                <a:gd name="connsiteX162" fmla="*/ 502269 w 558339"/>
                <a:gd name="connsiteY162" fmla="*/ 585916 h 678823"/>
                <a:gd name="connsiteX163" fmla="*/ 505192 w 558339"/>
                <a:gd name="connsiteY163" fmla="*/ 582008 h 678823"/>
                <a:gd name="connsiteX164" fmla="*/ 512004 w 558339"/>
                <a:gd name="connsiteY164" fmla="*/ 572876 h 678823"/>
                <a:gd name="connsiteX165" fmla="*/ 515420 w 558339"/>
                <a:gd name="connsiteY165" fmla="*/ 568347 h 678823"/>
                <a:gd name="connsiteX166" fmla="*/ 521118 w 558339"/>
                <a:gd name="connsiteY166" fmla="*/ 560256 h 678823"/>
                <a:gd name="connsiteX167" fmla="*/ 525355 w 558339"/>
                <a:gd name="connsiteY167" fmla="*/ 553316 h 678823"/>
                <a:gd name="connsiteX168" fmla="*/ 532569 w 558339"/>
                <a:gd name="connsiteY168" fmla="*/ 539015 h 678823"/>
                <a:gd name="connsiteX169" fmla="*/ 539217 w 558339"/>
                <a:gd name="connsiteY169" fmla="*/ 523162 h 678823"/>
                <a:gd name="connsiteX170" fmla="*/ 540203 w 558339"/>
                <a:gd name="connsiteY170" fmla="*/ 520368 h 678823"/>
                <a:gd name="connsiteX171" fmla="*/ 540989 w 558339"/>
                <a:gd name="connsiteY171" fmla="*/ 518213 h 678823"/>
                <a:gd name="connsiteX172" fmla="*/ 542815 w 558339"/>
                <a:gd name="connsiteY172" fmla="*/ 513008 h 678823"/>
                <a:gd name="connsiteX173" fmla="*/ 544240 w 558339"/>
                <a:gd name="connsiteY173" fmla="*/ 508770 h 678823"/>
                <a:gd name="connsiteX174" fmla="*/ 544787 w 558339"/>
                <a:gd name="connsiteY174" fmla="*/ 507182 h 678823"/>
                <a:gd name="connsiteX175" fmla="*/ 546413 w 558339"/>
                <a:gd name="connsiteY175" fmla="*/ 501575 h 678823"/>
                <a:gd name="connsiteX176" fmla="*/ 549573 w 558339"/>
                <a:gd name="connsiteY176" fmla="*/ 490270 h 678823"/>
                <a:gd name="connsiteX177" fmla="*/ 551344 w 558339"/>
                <a:gd name="connsiteY177" fmla="*/ 484023 h 678823"/>
                <a:gd name="connsiteX178" fmla="*/ 552495 w 558339"/>
                <a:gd name="connsiteY178" fmla="*/ 476608 h 678823"/>
                <a:gd name="connsiteX179" fmla="*/ 552056 w 558339"/>
                <a:gd name="connsiteY179" fmla="*/ 474819 h 678823"/>
                <a:gd name="connsiteX180" fmla="*/ 552440 w 558339"/>
                <a:gd name="connsiteY180" fmla="*/ 473996 h 678823"/>
                <a:gd name="connsiteX181" fmla="*/ 553481 w 558339"/>
                <a:gd name="connsiteY181" fmla="*/ 471641 h 678823"/>
                <a:gd name="connsiteX182" fmla="*/ 554705 w 558339"/>
                <a:gd name="connsiteY182" fmla="*/ 468499 h 678823"/>
                <a:gd name="connsiteX183" fmla="*/ 555417 w 558339"/>
                <a:gd name="connsiteY183" fmla="*/ 466709 h 678823"/>
                <a:gd name="connsiteX184" fmla="*/ 555855 w 558339"/>
                <a:gd name="connsiteY184" fmla="*/ 465540 h 678823"/>
                <a:gd name="connsiteX185" fmla="*/ 555892 w 558339"/>
                <a:gd name="connsiteY185" fmla="*/ 465467 h 678823"/>
                <a:gd name="connsiteX186" fmla="*/ 555928 w 558339"/>
                <a:gd name="connsiteY186" fmla="*/ 464974 h 678823"/>
                <a:gd name="connsiteX187" fmla="*/ 556421 w 558339"/>
                <a:gd name="connsiteY187" fmla="*/ 457687 h 678823"/>
                <a:gd name="connsiteX188" fmla="*/ 556659 w 558339"/>
                <a:gd name="connsiteY188" fmla="*/ 454674 h 678823"/>
                <a:gd name="connsiteX189" fmla="*/ 556933 w 558339"/>
                <a:gd name="connsiteY189" fmla="*/ 450984 h 678823"/>
                <a:gd name="connsiteX190" fmla="*/ 557645 w 558339"/>
                <a:gd name="connsiteY190" fmla="*/ 444099 h 678823"/>
                <a:gd name="connsiteX191" fmla="*/ 558102 w 558339"/>
                <a:gd name="connsiteY191" fmla="*/ 440245 h 678823"/>
                <a:gd name="connsiteX192" fmla="*/ 558339 w 558339"/>
                <a:gd name="connsiteY192" fmla="*/ 438729 h 678823"/>
                <a:gd name="connsiteX193" fmla="*/ 557572 w 558339"/>
                <a:gd name="connsiteY193" fmla="*/ 440026 h 678823"/>
                <a:gd name="connsiteX194" fmla="*/ 555727 w 558339"/>
                <a:gd name="connsiteY194" fmla="*/ 446510 h 678823"/>
                <a:gd name="connsiteX195" fmla="*/ 555252 w 558339"/>
                <a:gd name="connsiteY195" fmla="*/ 447953 h 678823"/>
                <a:gd name="connsiteX196" fmla="*/ 552732 w 558339"/>
                <a:gd name="connsiteY196" fmla="*/ 455167 h 678823"/>
                <a:gd name="connsiteX197" fmla="*/ 552495 w 558339"/>
                <a:gd name="connsiteY197" fmla="*/ 455788 h 678823"/>
                <a:gd name="connsiteX198" fmla="*/ 549846 w 558339"/>
                <a:gd name="connsiteY198" fmla="*/ 461979 h 678823"/>
                <a:gd name="connsiteX199" fmla="*/ 549298 w 558339"/>
                <a:gd name="connsiteY199" fmla="*/ 463203 h 678823"/>
                <a:gd name="connsiteX200" fmla="*/ 548458 w 558339"/>
                <a:gd name="connsiteY200" fmla="*/ 465230 h 678823"/>
                <a:gd name="connsiteX201" fmla="*/ 547618 w 558339"/>
                <a:gd name="connsiteY201" fmla="*/ 467221 h 678823"/>
                <a:gd name="connsiteX202" fmla="*/ 546248 w 558339"/>
                <a:gd name="connsiteY202" fmla="*/ 470088 h 678823"/>
                <a:gd name="connsiteX203" fmla="*/ 545555 w 558339"/>
                <a:gd name="connsiteY203" fmla="*/ 471513 h 678823"/>
                <a:gd name="connsiteX204" fmla="*/ 543783 w 558339"/>
                <a:gd name="connsiteY204" fmla="*/ 475074 h 678823"/>
                <a:gd name="connsiteX205" fmla="*/ 541573 w 558339"/>
                <a:gd name="connsiteY205" fmla="*/ 479494 h 678823"/>
                <a:gd name="connsiteX206" fmla="*/ 540021 w 558339"/>
                <a:gd name="connsiteY206" fmla="*/ 482672 h 678823"/>
                <a:gd name="connsiteX207" fmla="*/ 537518 w 558339"/>
                <a:gd name="connsiteY207" fmla="*/ 487804 h 678823"/>
                <a:gd name="connsiteX208" fmla="*/ 528643 w 558339"/>
                <a:gd name="connsiteY208" fmla="*/ 503291 h 678823"/>
                <a:gd name="connsiteX209" fmla="*/ 526360 w 558339"/>
                <a:gd name="connsiteY209" fmla="*/ 507054 h 678823"/>
                <a:gd name="connsiteX210" fmla="*/ 518944 w 558339"/>
                <a:gd name="connsiteY210" fmla="*/ 518688 h 678823"/>
                <a:gd name="connsiteX211" fmla="*/ 517958 w 558339"/>
                <a:gd name="connsiteY211" fmla="*/ 520039 h 678823"/>
                <a:gd name="connsiteX212" fmla="*/ 517283 w 558339"/>
                <a:gd name="connsiteY212" fmla="*/ 520953 h 678823"/>
                <a:gd name="connsiteX213" fmla="*/ 517100 w 558339"/>
                <a:gd name="connsiteY213" fmla="*/ 521281 h 678823"/>
                <a:gd name="connsiteX214" fmla="*/ 516990 w 558339"/>
                <a:gd name="connsiteY214" fmla="*/ 521537 h 678823"/>
                <a:gd name="connsiteX215" fmla="*/ 512808 w 558339"/>
                <a:gd name="connsiteY215" fmla="*/ 526833 h 678823"/>
                <a:gd name="connsiteX216" fmla="*/ 507530 w 558339"/>
                <a:gd name="connsiteY216" fmla="*/ 533463 h 678823"/>
                <a:gd name="connsiteX217" fmla="*/ 501758 w 558339"/>
                <a:gd name="connsiteY217" fmla="*/ 539819 h 678823"/>
                <a:gd name="connsiteX218" fmla="*/ 495494 w 558339"/>
                <a:gd name="connsiteY218" fmla="*/ 546686 h 678823"/>
                <a:gd name="connsiteX219" fmla="*/ 490398 w 558339"/>
                <a:gd name="connsiteY219" fmla="*/ 552256 h 678823"/>
                <a:gd name="connsiteX220" fmla="*/ 487860 w 558339"/>
                <a:gd name="connsiteY220" fmla="*/ 554886 h 678823"/>
                <a:gd name="connsiteX221" fmla="*/ 484700 w 558339"/>
                <a:gd name="connsiteY221" fmla="*/ 558155 h 678823"/>
                <a:gd name="connsiteX222" fmla="*/ 482746 w 558339"/>
                <a:gd name="connsiteY222" fmla="*/ 560365 h 678823"/>
                <a:gd name="connsiteX223" fmla="*/ 478491 w 558339"/>
                <a:gd name="connsiteY223" fmla="*/ 564986 h 678823"/>
                <a:gd name="connsiteX224" fmla="*/ 471623 w 558339"/>
                <a:gd name="connsiteY224" fmla="*/ 571652 h 678823"/>
                <a:gd name="connsiteX225" fmla="*/ 467203 w 558339"/>
                <a:gd name="connsiteY225" fmla="*/ 575323 h 678823"/>
                <a:gd name="connsiteX226" fmla="*/ 464775 w 558339"/>
                <a:gd name="connsiteY226" fmla="*/ 577277 h 678823"/>
                <a:gd name="connsiteX227" fmla="*/ 462236 w 558339"/>
                <a:gd name="connsiteY227" fmla="*/ 579360 h 678823"/>
                <a:gd name="connsiteX228" fmla="*/ 460976 w 558339"/>
                <a:gd name="connsiteY228" fmla="*/ 580400 h 678823"/>
                <a:gd name="connsiteX229" fmla="*/ 460684 w 558339"/>
                <a:gd name="connsiteY229" fmla="*/ 580693 h 678823"/>
                <a:gd name="connsiteX230" fmla="*/ 460501 w 558339"/>
                <a:gd name="connsiteY230" fmla="*/ 580930 h 678823"/>
                <a:gd name="connsiteX231" fmla="*/ 453743 w 558339"/>
                <a:gd name="connsiteY231" fmla="*/ 585441 h 678823"/>
                <a:gd name="connsiteX232" fmla="*/ 445817 w 558339"/>
                <a:gd name="connsiteY232" fmla="*/ 589989 h 678823"/>
                <a:gd name="connsiteX233" fmla="*/ 429124 w 558339"/>
                <a:gd name="connsiteY233" fmla="*/ 598463 h 678823"/>
                <a:gd name="connsiteX234" fmla="*/ 412595 w 558339"/>
                <a:gd name="connsiteY234" fmla="*/ 605075 h 678823"/>
                <a:gd name="connsiteX235" fmla="*/ 403226 w 558339"/>
                <a:gd name="connsiteY235" fmla="*/ 608764 h 678823"/>
                <a:gd name="connsiteX236" fmla="*/ 395647 w 558339"/>
                <a:gd name="connsiteY236" fmla="*/ 611778 h 678823"/>
                <a:gd name="connsiteX237" fmla="*/ 386679 w 558339"/>
                <a:gd name="connsiteY237" fmla="*/ 614882 h 678823"/>
                <a:gd name="connsiteX238" fmla="*/ 383520 w 558339"/>
                <a:gd name="connsiteY238" fmla="*/ 615924 h 678823"/>
                <a:gd name="connsiteX239" fmla="*/ 378132 w 558339"/>
                <a:gd name="connsiteY239" fmla="*/ 617658 h 678823"/>
                <a:gd name="connsiteX240" fmla="*/ 360306 w 558339"/>
                <a:gd name="connsiteY240" fmla="*/ 622188 h 678823"/>
                <a:gd name="connsiteX241" fmla="*/ 356088 w 558339"/>
                <a:gd name="connsiteY241" fmla="*/ 623064 h 678823"/>
                <a:gd name="connsiteX242" fmla="*/ 352873 w 558339"/>
                <a:gd name="connsiteY242" fmla="*/ 623704 h 678823"/>
                <a:gd name="connsiteX243" fmla="*/ 346115 w 558339"/>
                <a:gd name="connsiteY243" fmla="*/ 625347 h 678823"/>
                <a:gd name="connsiteX244" fmla="*/ 343559 w 558339"/>
                <a:gd name="connsiteY244" fmla="*/ 625987 h 678823"/>
                <a:gd name="connsiteX245" fmla="*/ 339431 w 558339"/>
                <a:gd name="connsiteY245" fmla="*/ 627028 h 678823"/>
                <a:gd name="connsiteX246" fmla="*/ 331852 w 558339"/>
                <a:gd name="connsiteY246" fmla="*/ 628525 h 678823"/>
                <a:gd name="connsiteX247" fmla="*/ 320126 w 558339"/>
                <a:gd name="connsiteY247" fmla="*/ 629237 h 678823"/>
                <a:gd name="connsiteX248" fmla="*/ 314538 w 558339"/>
                <a:gd name="connsiteY248" fmla="*/ 629402 h 678823"/>
                <a:gd name="connsiteX249" fmla="*/ 306228 w 558339"/>
                <a:gd name="connsiteY249" fmla="*/ 629621 h 678823"/>
                <a:gd name="connsiteX250" fmla="*/ 304109 w 558339"/>
                <a:gd name="connsiteY250" fmla="*/ 629603 h 678823"/>
                <a:gd name="connsiteX251" fmla="*/ 294356 w 558339"/>
                <a:gd name="connsiteY251" fmla="*/ 629000 h 678823"/>
                <a:gd name="connsiteX252" fmla="*/ 288932 w 558339"/>
                <a:gd name="connsiteY252" fmla="*/ 628379 h 678823"/>
                <a:gd name="connsiteX253" fmla="*/ 289297 w 558339"/>
                <a:gd name="connsiteY253" fmla="*/ 628507 h 678823"/>
                <a:gd name="connsiteX254" fmla="*/ 280129 w 558339"/>
                <a:gd name="connsiteY254" fmla="*/ 627028 h 678823"/>
                <a:gd name="connsiteX255" fmla="*/ 271837 w 558339"/>
                <a:gd name="connsiteY255" fmla="*/ 625019 h 678823"/>
                <a:gd name="connsiteX256" fmla="*/ 269883 w 558339"/>
                <a:gd name="connsiteY256" fmla="*/ 624507 h 678823"/>
                <a:gd name="connsiteX257" fmla="*/ 249008 w 558339"/>
                <a:gd name="connsiteY257" fmla="*/ 618225 h 678823"/>
                <a:gd name="connsiteX258" fmla="*/ 234233 w 558339"/>
                <a:gd name="connsiteY258" fmla="*/ 610974 h 678823"/>
                <a:gd name="connsiteX259" fmla="*/ 219475 w 558339"/>
                <a:gd name="connsiteY259" fmla="*/ 601623 h 678823"/>
                <a:gd name="connsiteX260" fmla="*/ 212517 w 558339"/>
                <a:gd name="connsiteY260" fmla="*/ 595906 h 678823"/>
                <a:gd name="connsiteX261" fmla="*/ 205193 w 558339"/>
                <a:gd name="connsiteY261" fmla="*/ 588619 h 678823"/>
                <a:gd name="connsiteX262" fmla="*/ 204243 w 558339"/>
                <a:gd name="connsiteY262" fmla="*/ 587560 h 678823"/>
                <a:gd name="connsiteX263" fmla="*/ 197833 w 558339"/>
                <a:gd name="connsiteY263" fmla="*/ 580400 h 678823"/>
                <a:gd name="connsiteX264" fmla="*/ 191569 w 558339"/>
                <a:gd name="connsiteY264" fmla="*/ 572675 h 678823"/>
                <a:gd name="connsiteX265" fmla="*/ 184756 w 558339"/>
                <a:gd name="connsiteY265" fmla="*/ 562813 h 678823"/>
                <a:gd name="connsiteX266" fmla="*/ 178510 w 558339"/>
                <a:gd name="connsiteY266" fmla="*/ 551416 h 678823"/>
                <a:gd name="connsiteX267" fmla="*/ 175551 w 558339"/>
                <a:gd name="connsiteY267" fmla="*/ 545681 h 678823"/>
                <a:gd name="connsiteX268" fmla="*/ 166967 w 558339"/>
                <a:gd name="connsiteY268" fmla="*/ 528331 h 678823"/>
                <a:gd name="connsiteX269" fmla="*/ 160210 w 558339"/>
                <a:gd name="connsiteY269" fmla="*/ 510725 h 678823"/>
                <a:gd name="connsiteX270" fmla="*/ 158146 w 558339"/>
                <a:gd name="connsiteY270" fmla="*/ 504351 h 678823"/>
                <a:gd name="connsiteX271" fmla="*/ 157342 w 558339"/>
                <a:gd name="connsiteY271" fmla="*/ 501776 h 678823"/>
                <a:gd name="connsiteX272" fmla="*/ 154694 w 558339"/>
                <a:gd name="connsiteY272" fmla="*/ 492881 h 678823"/>
                <a:gd name="connsiteX273" fmla="*/ 153050 w 558339"/>
                <a:gd name="connsiteY273" fmla="*/ 486215 h 678823"/>
                <a:gd name="connsiteX274" fmla="*/ 152411 w 558339"/>
                <a:gd name="connsiteY274" fmla="*/ 483475 h 678823"/>
                <a:gd name="connsiteX275" fmla="*/ 150311 w 558339"/>
                <a:gd name="connsiteY275" fmla="*/ 473960 h 678823"/>
                <a:gd name="connsiteX276" fmla="*/ 145891 w 558339"/>
                <a:gd name="connsiteY276" fmla="*/ 454327 h 678823"/>
                <a:gd name="connsiteX277" fmla="*/ 141216 w 558339"/>
                <a:gd name="connsiteY277" fmla="*/ 435880 h 678823"/>
                <a:gd name="connsiteX278" fmla="*/ 136741 w 558339"/>
                <a:gd name="connsiteY278" fmla="*/ 422329 h 678823"/>
                <a:gd name="connsiteX279" fmla="*/ 135170 w 558339"/>
                <a:gd name="connsiteY279" fmla="*/ 417799 h 678823"/>
                <a:gd name="connsiteX280" fmla="*/ 134385 w 558339"/>
                <a:gd name="connsiteY280" fmla="*/ 415516 h 678823"/>
                <a:gd name="connsiteX281" fmla="*/ 132248 w 558339"/>
                <a:gd name="connsiteY281" fmla="*/ 409288 h 678823"/>
                <a:gd name="connsiteX282" fmla="*/ 128413 w 558339"/>
                <a:gd name="connsiteY282" fmla="*/ 399645 h 678823"/>
                <a:gd name="connsiteX283" fmla="*/ 123792 w 558339"/>
                <a:gd name="connsiteY283" fmla="*/ 389874 h 678823"/>
                <a:gd name="connsiteX284" fmla="*/ 119007 w 558339"/>
                <a:gd name="connsiteY284" fmla="*/ 381857 h 678823"/>
                <a:gd name="connsiteX285" fmla="*/ 100597 w 558339"/>
                <a:gd name="connsiteY285" fmla="*/ 367574 h 678823"/>
                <a:gd name="connsiteX286" fmla="*/ 95082 w 558339"/>
                <a:gd name="connsiteY286" fmla="*/ 366825 h 678823"/>
                <a:gd name="connsiteX287" fmla="*/ 94113 w 558339"/>
                <a:gd name="connsiteY287" fmla="*/ 366807 h 678823"/>
                <a:gd name="connsiteX288" fmla="*/ 90607 w 558339"/>
                <a:gd name="connsiteY288" fmla="*/ 367081 h 678823"/>
                <a:gd name="connsiteX289" fmla="*/ 84927 w 558339"/>
                <a:gd name="connsiteY289" fmla="*/ 368506 h 678823"/>
                <a:gd name="connsiteX290" fmla="*/ 79667 w 558339"/>
                <a:gd name="connsiteY290" fmla="*/ 371245 h 678823"/>
                <a:gd name="connsiteX291" fmla="*/ 67156 w 558339"/>
                <a:gd name="connsiteY291" fmla="*/ 385856 h 678823"/>
                <a:gd name="connsiteX292" fmla="*/ 62974 w 558339"/>
                <a:gd name="connsiteY292" fmla="*/ 394312 h 678823"/>
                <a:gd name="connsiteX293" fmla="*/ 62025 w 558339"/>
                <a:gd name="connsiteY293" fmla="*/ 397088 h 678823"/>
                <a:gd name="connsiteX294" fmla="*/ 62043 w 558339"/>
                <a:gd name="connsiteY294" fmla="*/ 392322 h 678823"/>
                <a:gd name="connsiteX295" fmla="*/ 63248 w 558339"/>
                <a:gd name="connsiteY295" fmla="*/ 364415 h 678823"/>
                <a:gd name="connsiteX296" fmla="*/ 63997 w 558339"/>
                <a:gd name="connsiteY296" fmla="*/ 352799 h 678823"/>
                <a:gd name="connsiteX297" fmla="*/ 65276 w 558339"/>
                <a:gd name="connsiteY297" fmla="*/ 338170 h 678823"/>
                <a:gd name="connsiteX298" fmla="*/ 72855 w 558339"/>
                <a:gd name="connsiteY298" fmla="*/ 299031 h 678823"/>
                <a:gd name="connsiteX299" fmla="*/ 78242 w 558339"/>
                <a:gd name="connsiteY299" fmla="*/ 279763 h 678823"/>
                <a:gd name="connsiteX300" fmla="*/ 80471 w 558339"/>
                <a:gd name="connsiteY300" fmla="*/ 272202 h 678823"/>
                <a:gd name="connsiteX301" fmla="*/ 83795 w 558339"/>
                <a:gd name="connsiteY301" fmla="*/ 261152 h 678823"/>
                <a:gd name="connsiteX302" fmla="*/ 89767 w 558339"/>
                <a:gd name="connsiteY302" fmla="*/ 243162 h 678823"/>
                <a:gd name="connsiteX303" fmla="*/ 95264 w 558339"/>
                <a:gd name="connsiteY303" fmla="*/ 228369 h 678823"/>
                <a:gd name="connsiteX304" fmla="*/ 96104 w 558339"/>
                <a:gd name="connsiteY304" fmla="*/ 226177 h 678823"/>
                <a:gd name="connsiteX305" fmla="*/ 103775 w 558339"/>
                <a:gd name="connsiteY305" fmla="*/ 207877 h 678823"/>
                <a:gd name="connsiteX306" fmla="*/ 106460 w 558339"/>
                <a:gd name="connsiteY306" fmla="*/ 201740 h 678823"/>
                <a:gd name="connsiteX307" fmla="*/ 111994 w 558339"/>
                <a:gd name="connsiteY307" fmla="*/ 189431 h 678823"/>
                <a:gd name="connsiteX308" fmla="*/ 120888 w 558339"/>
                <a:gd name="connsiteY308" fmla="*/ 171605 h 678823"/>
                <a:gd name="connsiteX309" fmla="*/ 123408 w 558339"/>
                <a:gd name="connsiteY309" fmla="*/ 166802 h 678823"/>
                <a:gd name="connsiteX310" fmla="*/ 130769 w 558339"/>
                <a:gd name="connsiteY310" fmla="*/ 153104 h 678823"/>
                <a:gd name="connsiteX311" fmla="*/ 159333 w 558339"/>
                <a:gd name="connsiteY311" fmla="*/ 108906 h 678823"/>
                <a:gd name="connsiteX312" fmla="*/ 185140 w 558339"/>
                <a:gd name="connsiteY312" fmla="*/ 77493 h 678823"/>
                <a:gd name="connsiteX313" fmla="*/ 198509 w 558339"/>
                <a:gd name="connsiteY313" fmla="*/ 63265 h 678823"/>
                <a:gd name="connsiteX314" fmla="*/ 201815 w 558339"/>
                <a:gd name="connsiteY314" fmla="*/ 60142 h 678823"/>
                <a:gd name="connsiteX315" fmla="*/ 212919 w 558339"/>
                <a:gd name="connsiteY315" fmla="*/ 49842 h 678823"/>
                <a:gd name="connsiteX316" fmla="*/ 229392 w 558339"/>
                <a:gd name="connsiteY316" fmla="*/ 35870 h 678823"/>
                <a:gd name="connsiteX317" fmla="*/ 237593 w 558339"/>
                <a:gd name="connsiteY317" fmla="*/ 29587 h 678823"/>
                <a:gd name="connsiteX318" fmla="*/ 239456 w 558339"/>
                <a:gd name="connsiteY318" fmla="*/ 28181 h 678823"/>
                <a:gd name="connsiteX319" fmla="*/ 249811 w 558339"/>
                <a:gd name="connsiteY319" fmla="*/ 20474 h 678823"/>
                <a:gd name="connsiteX320" fmla="*/ 260861 w 558339"/>
                <a:gd name="connsiteY320" fmla="*/ 13607 h 678823"/>
                <a:gd name="connsiteX321" fmla="*/ 272020 w 558339"/>
                <a:gd name="connsiteY321" fmla="*/ 8018 h 678823"/>
                <a:gd name="connsiteX322" fmla="*/ 276549 w 558339"/>
                <a:gd name="connsiteY322" fmla="*/ 6246 h 678823"/>
                <a:gd name="connsiteX323" fmla="*/ 277590 w 558339"/>
                <a:gd name="connsiteY323" fmla="*/ 5845 h 678823"/>
                <a:gd name="connsiteX324" fmla="*/ 279617 w 558339"/>
                <a:gd name="connsiteY324" fmla="*/ 2173 h 678823"/>
                <a:gd name="connsiteX325" fmla="*/ 276768 w 558339"/>
                <a:gd name="connsiteY325" fmla="*/ 0 h 678823"/>
                <a:gd name="connsiteX326" fmla="*/ 275928 w 558339"/>
                <a:gd name="connsiteY326" fmla="*/ 164 h 67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558339" h="678823">
                  <a:moveTo>
                    <a:pt x="275928" y="164"/>
                  </a:moveTo>
                  <a:cubicBezTo>
                    <a:pt x="273627" y="1005"/>
                    <a:pt x="271344" y="1899"/>
                    <a:pt x="269098" y="2904"/>
                  </a:cubicBezTo>
                  <a:cubicBezTo>
                    <a:pt x="268751" y="2466"/>
                    <a:pt x="268258" y="2173"/>
                    <a:pt x="267728" y="2100"/>
                  </a:cubicBezTo>
                  <a:lnTo>
                    <a:pt x="266413" y="1863"/>
                  </a:lnTo>
                  <a:cubicBezTo>
                    <a:pt x="264751" y="1552"/>
                    <a:pt x="263071" y="1260"/>
                    <a:pt x="261390" y="1096"/>
                  </a:cubicBezTo>
                  <a:cubicBezTo>
                    <a:pt x="260989" y="1077"/>
                    <a:pt x="260587" y="1059"/>
                    <a:pt x="260222" y="1059"/>
                  </a:cubicBezTo>
                  <a:cubicBezTo>
                    <a:pt x="258724" y="1059"/>
                    <a:pt x="257171" y="1260"/>
                    <a:pt x="255218" y="1680"/>
                  </a:cubicBezTo>
                  <a:lnTo>
                    <a:pt x="254323" y="1863"/>
                  </a:lnTo>
                  <a:cubicBezTo>
                    <a:pt x="251601" y="2411"/>
                    <a:pt x="248880" y="2977"/>
                    <a:pt x="246140" y="3434"/>
                  </a:cubicBezTo>
                  <a:lnTo>
                    <a:pt x="246140" y="3415"/>
                  </a:lnTo>
                  <a:cubicBezTo>
                    <a:pt x="244752" y="3616"/>
                    <a:pt x="243346" y="3799"/>
                    <a:pt x="241976" y="3963"/>
                  </a:cubicBezTo>
                  <a:cubicBezTo>
                    <a:pt x="240552" y="4146"/>
                    <a:pt x="239145" y="4310"/>
                    <a:pt x="237739" y="4511"/>
                  </a:cubicBezTo>
                  <a:cubicBezTo>
                    <a:pt x="235109" y="4895"/>
                    <a:pt x="232497" y="5351"/>
                    <a:pt x="229922" y="5881"/>
                  </a:cubicBezTo>
                  <a:cubicBezTo>
                    <a:pt x="227548" y="6374"/>
                    <a:pt x="225082" y="6885"/>
                    <a:pt x="222672" y="7725"/>
                  </a:cubicBezTo>
                  <a:cubicBezTo>
                    <a:pt x="220206" y="8529"/>
                    <a:pt x="217777" y="9497"/>
                    <a:pt x="215366" y="10429"/>
                  </a:cubicBezTo>
                  <a:lnTo>
                    <a:pt x="214581" y="10757"/>
                  </a:lnTo>
                  <a:cubicBezTo>
                    <a:pt x="212024" y="11762"/>
                    <a:pt x="209467" y="12712"/>
                    <a:pt x="206873" y="13588"/>
                  </a:cubicBezTo>
                  <a:lnTo>
                    <a:pt x="205686" y="13972"/>
                  </a:lnTo>
                  <a:cubicBezTo>
                    <a:pt x="204846" y="14246"/>
                    <a:pt x="203970" y="14520"/>
                    <a:pt x="203111" y="14848"/>
                  </a:cubicBezTo>
                  <a:cubicBezTo>
                    <a:pt x="201522" y="15524"/>
                    <a:pt x="199952" y="16273"/>
                    <a:pt x="198436" y="17076"/>
                  </a:cubicBezTo>
                  <a:cubicBezTo>
                    <a:pt x="197048" y="17807"/>
                    <a:pt x="195696" y="18592"/>
                    <a:pt x="194326" y="19359"/>
                  </a:cubicBezTo>
                  <a:cubicBezTo>
                    <a:pt x="193157" y="20035"/>
                    <a:pt x="191970" y="20711"/>
                    <a:pt x="190765" y="21387"/>
                  </a:cubicBezTo>
                  <a:cubicBezTo>
                    <a:pt x="188244" y="22738"/>
                    <a:pt x="185706" y="24163"/>
                    <a:pt x="183258" y="25642"/>
                  </a:cubicBezTo>
                  <a:cubicBezTo>
                    <a:pt x="178254" y="28637"/>
                    <a:pt x="173250" y="31870"/>
                    <a:pt x="168410" y="35231"/>
                  </a:cubicBezTo>
                  <a:cubicBezTo>
                    <a:pt x="165926" y="36947"/>
                    <a:pt x="163443" y="38683"/>
                    <a:pt x="160959" y="40454"/>
                  </a:cubicBezTo>
                  <a:lnTo>
                    <a:pt x="158018" y="42664"/>
                  </a:lnTo>
                  <a:cubicBezTo>
                    <a:pt x="156758" y="43632"/>
                    <a:pt x="155461" y="44636"/>
                    <a:pt x="154146" y="45568"/>
                  </a:cubicBezTo>
                  <a:cubicBezTo>
                    <a:pt x="149416" y="49020"/>
                    <a:pt x="144083" y="52965"/>
                    <a:pt x="139334" y="57184"/>
                  </a:cubicBezTo>
                  <a:cubicBezTo>
                    <a:pt x="137051" y="59211"/>
                    <a:pt x="134768" y="61238"/>
                    <a:pt x="132577" y="63357"/>
                  </a:cubicBezTo>
                  <a:cubicBezTo>
                    <a:pt x="131298" y="64617"/>
                    <a:pt x="130057" y="65932"/>
                    <a:pt x="128814" y="67265"/>
                  </a:cubicBezTo>
                  <a:lnTo>
                    <a:pt x="126769" y="69384"/>
                  </a:lnTo>
                  <a:cubicBezTo>
                    <a:pt x="124176" y="72105"/>
                    <a:pt x="121527" y="74808"/>
                    <a:pt x="118879" y="77511"/>
                  </a:cubicBezTo>
                  <a:cubicBezTo>
                    <a:pt x="116816" y="79575"/>
                    <a:pt x="114751" y="81675"/>
                    <a:pt x="112706" y="83775"/>
                  </a:cubicBezTo>
                  <a:cubicBezTo>
                    <a:pt x="109985" y="86606"/>
                    <a:pt x="107811" y="88980"/>
                    <a:pt x="105948" y="91227"/>
                  </a:cubicBezTo>
                  <a:cubicBezTo>
                    <a:pt x="104286" y="93327"/>
                    <a:pt x="102698" y="95446"/>
                    <a:pt x="101109" y="97583"/>
                  </a:cubicBezTo>
                  <a:lnTo>
                    <a:pt x="99775" y="99318"/>
                  </a:lnTo>
                  <a:cubicBezTo>
                    <a:pt x="98534" y="100980"/>
                    <a:pt x="97237" y="102624"/>
                    <a:pt x="95976" y="104249"/>
                  </a:cubicBezTo>
                  <a:cubicBezTo>
                    <a:pt x="93529" y="107390"/>
                    <a:pt x="91082" y="110495"/>
                    <a:pt x="88799" y="113746"/>
                  </a:cubicBezTo>
                  <a:cubicBezTo>
                    <a:pt x="88050" y="114824"/>
                    <a:pt x="87246" y="115938"/>
                    <a:pt x="86461" y="117015"/>
                  </a:cubicBezTo>
                  <a:cubicBezTo>
                    <a:pt x="85548" y="118275"/>
                    <a:pt x="84616" y="119536"/>
                    <a:pt x="83722" y="120832"/>
                  </a:cubicBezTo>
                  <a:cubicBezTo>
                    <a:pt x="82078" y="123207"/>
                    <a:pt x="80489" y="125617"/>
                    <a:pt x="78973" y="128065"/>
                  </a:cubicBezTo>
                  <a:cubicBezTo>
                    <a:pt x="75539" y="133526"/>
                    <a:pt x="72563" y="138548"/>
                    <a:pt x="69914" y="143388"/>
                  </a:cubicBezTo>
                  <a:cubicBezTo>
                    <a:pt x="67156" y="148429"/>
                    <a:pt x="64618" y="153597"/>
                    <a:pt x="62043" y="158894"/>
                  </a:cubicBezTo>
                  <a:cubicBezTo>
                    <a:pt x="57532" y="168208"/>
                    <a:pt x="52290" y="179057"/>
                    <a:pt x="47742" y="190070"/>
                  </a:cubicBezTo>
                  <a:cubicBezTo>
                    <a:pt x="45569" y="195439"/>
                    <a:pt x="43523" y="200845"/>
                    <a:pt x="41460" y="206270"/>
                  </a:cubicBezTo>
                  <a:lnTo>
                    <a:pt x="40765" y="208133"/>
                  </a:lnTo>
                  <a:lnTo>
                    <a:pt x="39268" y="212041"/>
                  </a:lnTo>
                  <a:cubicBezTo>
                    <a:pt x="37661" y="216187"/>
                    <a:pt x="36017" y="220461"/>
                    <a:pt x="34666" y="224771"/>
                  </a:cubicBezTo>
                  <a:cubicBezTo>
                    <a:pt x="34227" y="226177"/>
                    <a:pt x="33825" y="227602"/>
                    <a:pt x="33405" y="229008"/>
                  </a:cubicBezTo>
                  <a:cubicBezTo>
                    <a:pt x="33003" y="230414"/>
                    <a:pt x="32602" y="231821"/>
                    <a:pt x="32163" y="233227"/>
                  </a:cubicBezTo>
                  <a:cubicBezTo>
                    <a:pt x="31268" y="236149"/>
                    <a:pt x="30319" y="239071"/>
                    <a:pt x="29369" y="241975"/>
                  </a:cubicBezTo>
                  <a:lnTo>
                    <a:pt x="28456" y="244696"/>
                  </a:lnTo>
                  <a:cubicBezTo>
                    <a:pt x="27835" y="246578"/>
                    <a:pt x="27177" y="248477"/>
                    <a:pt x="26629" y="250358"/>
                  </a:cubicBezTo>
                  <a:cubicBezTo>
                    <a:pt x="25808" y="253134"/>
                    <a:pt x="25004" y="255910"/>
                    <a:pt x="24255" y="258686"/>
                  </a:cubicBezTo>
                  <a:lnTo>
                    <a:pt x="24073" y="259380"/>
                  </a:lnTo>
                  <a:cubicBezTo>
                    <a:pt x="21698" y="268147"/>
                    <a:pt x="19488" y="276950"/>
                    <a:pt x="17279" y="285753"/>
                  </a:cubicBezTo>
                  <a:lnTo>
                    <a:pt x="14923" y="295049"/>
                  </a:lnTo>
                  <a:lnTo>
                    <a:pt x="14740" y="295816"/>
                  </a:lnTo>
                  <a:lnTo>
                    <a:pt x="14594" y="296401"/>
                  </a:lnTo>
                  <a:cubicBezTo>
                    <a:pt x="14101" y="297077"/>
                    <a:pt x="13863" y="297844"/>
                    <a:pt x="13626" y="298574"/>
                  </a:cubicBezTo>
                  <a:cubicBezTo>
                    <a:pt x="13242" y="299798"/>
                    <a:pt x="13060" y="300474"/>
                    <a:pt x="12877" y="301168"/>
                  </a:cubicBezTo>
                  <a:cubicBezTo>
                    <a:pt x="12493" y="302519"/>
                    <a:pt x="12220" y="303962"/>
                    <a:pt x="11945" y="305350"/>
                  </a:cubicBezTo>
                  <a:cubicBezTo>
                    <a:pt x="11653" y="306994"/>
                    <a:pt x="11416" y="308491"/>
                    <a:pt x="11160" y="309953"/>
                  </a:cubicBezTo>
                  <a:cubicBezTo>
                    <a:pt x="10941" y="311505"/>
                    <a:pt x="10685" y="313039"/>
                    <a:pt x="10411" y="314555"/>
                  </a:cubicBezTo>
                  <a:cubicBezTo>
                    <a:pt x="9517" y="319322"/>
                    <a:pt x="8494" y="324089"/>
                    <a:pt x="7507" y="328837"/>
                  </a:cubicBezTo>
                  <a:lnTo>
                    <a:pt x="6740" y="332472"/>
                  </a:lnTo>
                  <a:cubicBezTo>
                    <a:pt x="3983" y="345567"/>
                    <a:pt x="2832" y="358643"/>
                    <a:pt x="2010" y="370862"/>
                  </a:cubicBezTo>
                  <a:cubicBezTo>
                    <a:pt x="1425" y="379537"/>
                    <a:pt x="1024" y="388249"/>
                    <a:pt x="695" y="396960"/>
                  </a:cubicBezTo>
                  <a:cubicBezTo>
                    <a:pt x="366" y="401033"/>
                    <a:pt x="165" y="405143"/>
                    <a:pt x="92" y="409234"/>
                  </a:cubicBezTo>
                  <a:cubicBezTo>
                    <a:pt x="-35" y="414366"/>
                    <a:pt x="-72" y="420484"/>
                    <a:pt x="257" y="426767"/>
                  </a:cubicBezTo>
                  <a:cubicBezTo>
                    <a:pt x="385" y="429689"/>
                    <a:pt x="549" y="432629"/>
                    <a:pt x="768" y="435551"/>
                  </a:cubicBezTo>
                  <a:cubicBezTo>
                    <a:pt x="841" y="436739"/>
                    <a:pt x="987" y="437908"/>
                    <a:pt x="1152" y="439095"/>
                  </a:cubicBezTo>
                  <a:lnTo>
                    <a:pt x="1572" y="443514"/>
                  </a:lnTo>
                  <a:cubicBezTo>
                    <a:pt x="1663" y="444373"/>
                    <a:pt x="1755" y="445012"/>
                    <a:pt x="1864" y="445688"/>
                  </a:cubicBezTo>
                  <a:lnTo>
                    <a:pt x="1973" y="446327"/>
                  </a:lnTo>
                  <a:cubicBezTo>
                    <a:pt x="2193" y="447642"/>
                    <a:pt x="3288" y="448848"/>
                    <a:pt x="4183" y="449468"/>
                  </a:cubicBezTo>
                  <a:lnTo>
                    <a:pt x="4476" y="452354"/>
                  </a:lnTo>
                  <a:cubicBezTo>
                    <a:pt x="4804" y="455642"/>
                    <a:pt x="5170" y="458965"/>
                    <a:pt x="5626" y="462235"/>
                  </a:cubicBezTo>
                  <a:lnTo>
                    <a:pt x="6083" y="465705"/>
                  </a:lnTo>
                  <a:cubicBezTo>
                    <a:pt x="6667" y="470143"/>
                    <a:pt x="7252" y="474709"/>
                    <a:pt x="8129" y="479165"/>
                  </a:cubicBezTo>
                  <a:cubicBezTo>
                    <a:pt x="9498" y="486105"/>
                    <a:pt x="10795" y="491347"/>
                    <a:pt x="12384" y="496169"/>
                  </a:cubicBezTo>
                  <a:cubicBezTo>
                    <a:pt x="13169" y="498543"/>
                    <a:pt x="13918" y="500917"/>
                    <a:pt x="14648" y="503291"/>
                  </a:cubicBezTo>
                  <a:cubicBezTo>
                    <a:pt x="15635" y="506469"/>
                    <a:pt x="16639" y="509647"/>
                    <a:pt x="17717" y="512807"/>
                  </a:cubicBezTo>
                  <a:cubicBezTo>
                    <a:pt x="18739" y="515747"/>
                    <a:pt x="19817" y="518651"/>
                    <a:pt x="20968" y="521555"/>
                  </a:cubicBezTo>
                  <a:cubicBezTo>
                    <a:pt x="21972" y="524039"/>
                    <a:pt x="23068" y="526504"/>
                    <a:pt x="24164" y="528970"/>
                  </a:cubicBezTo>
                  <a:lnTo>
                    <a:pt x="25314" y="531563"/>
                  </a:lnTo>
                  <a:cubicBezTo>
                    <a:pt x="26374" y="533919"/>
                    <a:pt x="27579" y="536604"/>
                    <a:pt x="28803" y="539271"/>
                  </a:cubicBezTo>
                  <a:cubicBezTo>
                    <a:pt x="29789" y="541389"/>
                    <a:pt x="30867" y="543490"/>
                    <a:pt x="31963" y="545554"/>
                  </a:cubicBezTo>
                  <a:lnTo>
                    <a:pt x="33259" y="548092"/>
                  </a:lnTo>
                  <a:lnTo>
                    <a:pt x="33935" y="549407"/>
                  </a:lnTo>
                  <a:lnTo>
                    <a:pt x="35323" y="552056"/>
                  </a:lnTo>
                  <a:cubicBezTo>
                    <a:pt x="35013" y="552548"/>
                    <a:pt x="34885" y="553224"/>
                    <a:pt x="34958" y="554028"/>
                  </a:cubicBezTo>
                  <a:cubicBezTo>
                    <a:pt x="34994" y="555069"/>
                    <a:pt x="35542" y="556183"/>
                    <a:pt x="36035" y="557132"/>
                  </a:cubicBezTo>
                  <a:lnTo>
                    <a:pt x="36309" y="557699"/>
                  </a:lnTo>
                  <a:cubicBezTo>
                    <a:pt x="36894" y="558904"/>
                    <a:pt x="37514" y="560037"/>
                    <a:pt x="38136" y="561151"/>
                  </a:cubicBezTo>
                  <a:cubicBezTo>
                    <a:pt x="39158" y="563105"/>
                    <a:pt x="39944" y="564511"/>
                    <a:pt x="40747" y="565881"/>
                  </a:cubicBezTo>
                  <a:cubicBezTo>
                    <a:pt x="41441" y="567159"/>
                    <a:pt x="42153" y="568401"/>
                    <a:pt x="42848" y="569662"/>
                  </a:cubicBezTo>
                  <a:cubicBezTo>
                    <a:pt x="44108" y="571963"/>
                    <a:pt x="45459" y="574246"/>
                    <a:pt x="46793" y="576510"/>
                  </a:cubicBezTo>
                  <a:lnTo>
                    <a:pt x="47341" y="577478"/>
                  </a:lnTo>
                  <a:cubicBezTo>
                    <a:pt x="48893" y="580072"/>
                    <a:pt x="50592" y="582592"/>
                    <a:pt x="52326" y="585076"/>
                  </a:cubicBezTo>
                  <a:cubicBezTo>
                    <a:pt x="53952" y="587469"/>
                    <a:pt x="55723" y="589788"/>
                    <a:pt x="57514" y="592071"/>
                  </a:cubicBezTo>
                  <a:lnTo>
                    <a:pt x="58354" y="593185"/>
                  </a:lnTo>
                  <a:cubicBezTo>
                    <a:pt x="59887" y="595158"/>
                    <a:pt x="61385" y="597130"/>
                    <a:pt x="62919" y="599066"/>
                  </a:cubicBezTo>
                  <a:cubicBezTo>
                    <a:pt x="66645" y="603650"/>
                    <a:pt x="71010" y="607906"/>
                    <a:pt x="76215" y="612125"/>
                  </a:cubicBezTo>
                  <a:cubicBezTo>
                    <a:pt x="77896" y="613494"/>
                    <a:pt x="79649" y="614864"/>
                    <a:pt x="81402" y="616216"/>
                  </a:cubicBezTo>
                  <a:lnTo>
                    <a:pt x="82334" y="616928"/>
                  </a:lnTo>
                  <a:lnTo>
                    <a:pt x="84452" y="618572"/>
                  </a:lnTo>
                  <a:cubicBezTo>
                    <a:pt x="85931" y="619704"/>
                    <a:pt x="87393" y="620836"/>
                    <a:pt x="88890" y="621896"/>
                  </a:cubicBezTo>
                  <a:cubicBezTo>
                    <a:pt x="93383" y="625074"/>
                    <a:pt x="97967" y="628142"/>
                    <a:pt x="102552" y="631173"/>
                  </a:cubicBezTo>
                  <a:cubicBezTo>
                    <a:pt x="107391" y="634424"/>
                    <a:pt x="112670" y="637584"/>
                    <a:pt x="118678" y="640798"/>
                  </a:cubicBezTo>
                  <a:cubicBezTo>
                    <a:pt x="121253" y="642205"/>
                    <a:pt x="123865" y="643593"/>
                    <a:pt x="126513" y="644889"/>
                  </a:cubicBezTo>
                  <a:lnTo>
                    <a:pt x="130677" y="646935"/>
                  </a:lnTo>
                  <a:lnTo>
                    <a:pt x="134842" y="648980"/>
                  </a:lnTo>
                  <a:cubicBezTo>
                    <a:pt x="140558" y="651848"/>
                    <a:pt x="146348" y="654259"/>
                    <a:pt x="151242" y="656213"/>
                  </a:cubicBezTo>
                  <a:lnTo>
                    <a:pt x="154932" y="657729"/>
                  </a:lnTo>
                  <a:cubicBezTo>
                    <a:pt x="159242" y="659519"/>
                    <a:pt x="163698" y="661363"/>
                    <a:pt x="168173" y="662879"/>
                  </a:cubicBezTo>
                  <a:cubicBezTo>
                    <a:pt x="170857" y="663792"/>
                    <a:pt x="173597" y="664669"/>
                    <a:pt x="176336" y="665527"/>
                  </a:cubicBezTo>
                  <a:cubicBezTo>
                    <a:pt x="179039" y="666349"/>
                    <a:pt x="181779" y="667062"/>
                    <a:pt x="184519" y="667756"/>
                  </a:cubicBezTo>
                  <a:cubicBezTo>
                    <a:pt x="190929" y="669363"/>
                    <a:pt x="196974" y="670769"/>
                    <a:pt x="203038" y="672084"/>
                  </a:cubicBezTo>
                  <a:cubicBezTo>
                    <a:pt x="208115" y="673198"/>
                    <a:pt x="213668" y="674184"/>
                    <a:pt x="220517" y="675226"/>
                  </a:cubicBezTo>
                  <a:cubicBezTo>
                    <a:pt x="223384" y="675646"/>
                    <a:pt x="226233" y="676029"/>
                    <a:pt x="229119" y="676376"/>
                  </a:cubicBezTo>
                  <a:cubicBezTo>
                    <a:pt x="231602" y="676650"/>
                    <a:pt x="234105" y="676869"/>
                    <a:pt x="236625" y="677034"/>
                  </a:cubicBezTo>
                  <a:lnTo>
                    <a:pt x="237867" y="677162"/>
                  </a:lnTo>
                  <a:cubicBezTo>
                    <a:pt x="239145" y="677253"/>
                    <a:pt x="240405" y="677362"/>
                    <a:pt x="241666" y="677472"/>
                  </a:cubicBezTo>
                  <a:cubicBezTo>
                    <a:pt x="243182" y="677618"/>
                    <a:pt x="244698" y="677764"/>
                    <a:pt x="246213" y="677874"/>
                  </a:cubicBezTo>
                  <a:lnTo>
                    <a:pt x="254761" y="678422"/>
                  </a:lnTo>
                  <a:cubicBezTo>
                    <a:pt x="260514" y="678769"/>
                    <a:pt x="266376" y="678805"/>
                    <a:pt x="272038" y="678823"/>
                  </a:cubicBezTo>
                  <a:cubicBezTo>
                    <a:pt x="276421" y="678823"/>
                    <a:pt x="280787" y="678823"/>
                    <a:pt x="285170" y="678714"/>
                  </a:cubicBezTo>
                  <a:cubicBezTo>
                    <a:pt x="287635" y="678604"/>
                    <a:pt x="290101" y="678513"/>
                    <a:pt x="292548" y="678422"/>
                  </a:cubicBezTo>
                  <a:lnTo>
                    <a:pt x="296219" y="678294"/>
                  </a:lnTo>
                  <a:lnTo>
                    <a:pt x="298027" y="678239"/>
                  </a:lnTo>
                  <a:cubicBezTo>
                    <a:pt x="300438" y="678221"/>
                    <a:pt x="302867" y="678221"/>
                    <a:pt x="305278" y="678129"/>
                  </a:cubicBezTo>
                  <a:cubicBezTo>
                    <a:pt x="308346" y="678002"/>
                    <a:pt x="311414" y="677764"/>
                    <a:pt x="314501" y="677454"/>
                  </a:cubicBezTo>
                  <a:cubicBezTo>
                    <a:pt x="320236" y="676869"/>
                    <a:pt x="325989" y="676230"/>
                    <a:pt x="331705" y="675390"/>
                  </a:cubicBezTo>
                  <a:cubicBezTo>
                    <a:pt x="337166" y="674550"/>
                    <a:pt x="342700" y="673436"/>
                    <a:pt x="348015" y="672376"/>
                  </a:cubicBezTo>
                  <a:lnTo>
                    <a:pt x="350316" y="671920"/>
                  </a:lnTo>
                  <a:lnTo>
                    <a:pt x="352161" y="671536"/>
                  </a:lnTo>
                  <a:cubicBezTo>
                    <a:pt x="354389" y="671116"/>
                    <a:pt x="356599" y="670696"/>
                    <a:pt x="358791" y="670166"/>
                  </a:cubicBezTo>
                  <a:cubicBezTo>
                    <a:pt x="360617" y="669765"/>
                    <a:pt x="362443" y="669308"/>
                    <a:pt x="364233" y="668833"/>
                  </a:cubicBezTo>
                  <a:lnTo>
                    <a:pt x="367630" y="667993"/>
                  </a:lnTo>
                  <a:cubicBezTo>
                    <a:pt x="371337" y="667080"/>
                    <a:pt x="374990" y="666039"/>
                    <a:pt x="378680" y="664998"/>
                  </a:cubicBezTo>
                  <a:lnTo>
                    <a:pt x="378734" y="664979"/>
                  </a:lnTo>
                  <a:cubicBezTo>
                    <a:pt x="383903" y="663518"/>
                    <a:pt x="389071" y="662076"/>
                    <a:pt x="394185" y="660432"/>
                  </a:cubicBezTo>
                  <a:cubicBezTo>
                    <a:pt x="398989" y="658934"/>
                    <a:pt x="403975" y="657144"/>
                    <a:pt x="410404" y="654606"/>
                  </a:cubicBezTo>
                  <a:cubicBezTo>
                    <a:pt x="411828" y="654058"/>
                    <a:pt x="413252" y="653473"/>
                    <a:pt x="414659" y="652871"/>
                  </a:cubicBezTo>
                  <a:lnTo>
                    <a:pt x="417928" y="651519"/>
                  </a:lnTo>
                  <a:cubicBezTo>
                    <a:pt x="420722" y="650405"/>
                    <a:pt x="423480" y="649218"/>
                    <a:pt x="426183" y="647921"/>
                  </a:cubicBezTo>
                  <a:cubicBezTo>
                    <a:pt x="428631" y="646771"/>
                    <a:pt x="431023" y="645547"/>
                    <a:pt x="433379" y="644196"/>
                  </a:cubicBezTo>
                  <a:cubicBezTo>
                    <a:pt x="434968" y="643282"/>
                    <a:pt x="436539" y="642351"/>
                    <a:pt x="438073" y="641365"/>
                  </a:cubicBezTo>
                  <a:cubicBezTo>
                    <a:pt x="438913" y="640835"/>
                    <a:pt x="439644" y="640178"/>
                    <a:pt x="440356" y="639520"/>
                  </a:cubicBezTo>
                  <a:lnTo>
                    <a:pt x="442182" y="638607"/>
                  </a:lnTo>
                  <a:cubicBezTo>
                    <a:pt x="445031" y="637255"/>
                    <a:pt x="447862" y="635812"/>
                    <a:pt x="450711" y="634278"/>
                  </a:cubicBezTo>
                  <a:cubicBezTo>
                    <a:pt x="453378" y="632817"/>
                    <a:pt x="456008" y="631173"/>
                    <a:pt x="458565" y="629512"/>
                  </a:cubicBezTo>
                  <a:cubicBezTo>
                    <a:pt x="460976" y="627941"/>
                    <a:pt x="463259" y="626096"/>
                    <a:pt x="465450" y="624325"/>
                  </a:cubicBezTo>
                  <a:cubicBezTo>
                    <a:pt x="470801" y="620069"/>
                    <a:pt x="475331" y="616124"/>
                    <a:pt x="479404" y="612198"/>
                  </a:cubicBezTo>
                  <a:cubicBezTo>
                    <a:pt x="483221" y="608527"/>
                    <a:pt x="487641" y="604143"/>
                    <a:pt x="491713" y="599395"/>
                  </a:cubicBezTo>
                  <a:cubicBezTo>
                    <a:pt x="493266" y="597623"/>
                    <a:pt x="494800" y="595852"/>
                    <a:pt x="496298" y="594062"/>
                  </a:cubicBezTo>
                  <a:cubicBezTo>
                    <a:pt x="497740" y="592308"/>
                    <a:pt x="499146" y="590445"/>
                    <a:pt x="500498" y="588601"/>
                  </a:cubicBezTo>
                  <a:lnTo>
                    <a:pt x="501119" y="587724"/>
                  </a:lnTo>
                  <a:lnTo>
                    <a:pt x="501083" y="587779"/>
                  </a:lnTo>
                  <a:lnTo>
                    <a:pt x="501831" y="586757"/>
                  </a:lnTo>
                  <a:lnTo>
                    <a:pt x="503165" y="584894"/>
                  </a:lnTo>
                  <a:lnTo>
                    <a:pt x="502269" y="585916"/>
                  </a:lnTo>
                  <a:cubicBezTo>
                    <a:pt x="503329" y="584711"/>
                    <a:pt x="504260" y="583341"/>
                    <a:pt x="505192" y="582008"/>
                  </a:cubicBezTo>
                  <a:cubicBezTo>
                    <a:pt x="507457" y="578940"/>
                    <a:pt x="509739" y="575926"/>
                    <a:pt x="512004" y="572876"/>
                  </a:cubicBezTo>
                  <a:lnTo>
                    <a:pt x="515420" y="568347"/>
                  </a:lnTo>
                  <a:cubicBezTo>
                    <a:pt x="517392" y="565698"/>
                    <a:pt x="519291" y="562995"/>
                    <a:pt x="521118" y="560256"/>
                  </a:cubicBezTo>
                  <a:cubicBezTo>
                    <a:pt x="522615" y="557991"/>
                    <a:pt x="523967" y="555672"/>
                    <a:pt x="525355" y="553316"/>
                  </a:cubicBezTo>
                  <a:cubicBezTo>
                    <a:pt x="527674" y="549243"/>
                    <a:pt x="529976" y="544677"/>
                    <a:pt x="532569" y="539015"/>
                  </a:cubicBezTo>
                  <a:cubicBezTo>
                    <a:pt x="535090" y="533536"/>
                    <a:pt x="537263" y="528349"/>
                    <a:pt x="539217" y="523162"/>
                  </a:cubicBezTo>
                  <a:cubicBezTo>
                    <a:pt x="539564" y="522249"/>
                    <a:pt x="539893" y="521299"/>
                    <a:pt x="540203" y="520368"/>
                  </a:cubicBezTo>
                  <a:lnTo>
                    <a:pt x="540989" y="518213"/>
                  </a:lnTo>
                  <a:cubicBezTo>
                    <a:pt x="541646" y="516478"/>
                    <a:pt x="542249" y="514761"/>
                    <a:pt x="542815" y="513008"/>
                  </a:cubicBezTo>
                  <a:cubicBezTo>
                    <a:pt x="543253" y="511583"/>
                    <a:pt x="543728" y="510177"/>
                    <a:pt x="544240" y="508770"/>
                  </a:cubicBezTo>
                  <a:lnTo>
                    <a:pt x="544787" y="507182"/>
                  </a:lnTo>
                  <a:cubicBezTo>
                    <a:pt x="545408" y="505337"/>
                    <a:pt x="545920" y="503456"/>
                    <a:pt x="546413" y="501575"/>
                  </a:cubicBezTo>
                  <a:cubicBezTo>
                    <a:pt x="547399" y="497794"/>
                    <a:pt x="548477" y="494014"/>
                    <a:pt x="549573" y="490270"/>
                  </a:cubicBezTo>
                  <a:cubicBezTo>
                    <a:pt x="550175" y="488187"/>
                    <a:pt x="550778" y="486124"/>
                    <a:pt x="551344" y="484023"/>
                  </a:cubicBezTo>
                  <a:cubicBezTo>
                    <a:pt x="551984" y="481485"/>
                    <a:pt x="552257" y="478946"/>
                    <a:pt x="552495" y="476608"/>
                  </a:cubicBezTo>
                  <a:cubicBezTo>
                    <a:pt x="552458" y="475932"/>
                    <a:pt x="552294" y="475330"/>
                    <a:pt x="552056" y="474819"/>
                  </a:cubicBezTo>
                  <a:lnTo>
                    <a:pt x="552440" y="473996"/>
                  </a:lnTo>
                  <a:cubicBezTo>
                    <a:pt x="552787" y="473211"/>
                    <a:pt x="553152" y="472426"/>
                    <a:pt x="553481" y="471641"/>
                  </a:cubicBezTo>
                  <a:cubicBezTo>
                    <a:pt x="553901" y="470581"/>
                    <a:pt x="554303" y="469558"/>
                    <a:pt x="554705" y="468499"/>
                  </a:cubicBezTo>
                  <a:lnTo>
                    <a:pt x="555417" y="466709"/>
                  </a:lnTo>
                  <a:lnTo>
                    <a:pt x="555855" y="465540"/>
                  </a:lnTo>
                  <a:cubicBezTo>
                    <a:pt x="555873" y="465522"/>
                    <a:pt x="555873" y="465486"/>
                    <a:pt x="555892" y="465467"/>
                  </a:cubicBezTo>
                  <a:cubicBezTo>
                    <a:pt x="555892" y="465303"/>
                    <a:pt x="555910" y="465139"/>
                    <a:pt x="555928" y="464974"/>
                  </a:cubicBezTo>
                  <a:cubicBezTo>
                    <a:pt x="556075" y="462527"/>
                    <a:pt x="556257" y="460116"/>
                    <a:pt x="556421" y="457687"/>
                  </a:cubicBezTo>
                  <a:cubicBezTo>
                    <a:pt x="556495" y="456682"/>
                    <a:pt x="556586" y="455678"/>
                    <a:pt x="556659" y="454674"/>
                  </a:cubicBezTo>
                  <a:cubicBezTo>
                    <a:pt x="556750" y="453450"/>
                    <a:pt x="556823" y="452208"/>
                    <a:pt x="556933" y="450984"/>
                  </a:cubicBezTo>
                  <a:cubicBezTo>
                    <a:pt x="557170" y="448683"/>
                    <a:pt x="557371" y="446382"/>
                    <a:pt x="557645" y="444099"/>
                  </a:cubicBezTo>
                  <a:cubicBezTo>
                    <a:pt x="557773" y="442802"/>
                    <a:pt x="557919" y="441542"/>
                    <a:pt x="558102" y="440245"/>
                  </a:cubicBezTo>
                  <a:cubicBezTo>
                    <a:pt x="558175" y="439752"/>
                    <a:pt x="558266" y="439241"/>
                    <a:pt x="558339" y="438729"/>
                  </a:cubicBezTo>
                  <a:cubicBezTo>
                    <a:pt x="557937" y="439058"/>
                    <a:pt x="557663" y="439515"/>
                    <a:pt x="557572" y="440026"/>
                  </a:cubicBezTo>
                  <a:cubicBezTo>
                    <a:pt x="557134" y="442236"/>
                    <a:pt x="556421" y="444428"/>
                    <a:pt x="555727" y="446510"/>
                  </a:cubicBezTo>
                  <a:lnTo>
                    <a:pt x="555252" y="447953"/>
                  </a:lnTo>
                  <a:cubicBezTo>
                    <a:pt x="554467" y="450382"/>
                    <a:pt x="553664" y="452792"/>
                    <a:pt x="552732" y="455167"/>
                  </a:cubicBezTo>
                  <a:lnTo>
                    <a:pt x="552495" y="455788"/>
                  </a:lnTo>
                  <a:cubicBezTo>
                    <a:pt x="551618" y="457870"/>
                    <a:pt x="550705" y="459952"/>
                    <a:pt x="549846" y="461979"/>
                  </a:cubicBezTo>
                  <a:lnTo>
                    <a:pt x="549298" y="463203"/>
                  </a:lnTo>
                  <a:lnTo>
                    <a:pt x="548458" y="465230"/>
                  </a:lnTo>
                  <a:lnTo>
                    <a:pt x="547618" y="467221"/>
                  </a:lnTo>
                  <a:cubicBezTo>
                    <a:pt x="547180" y="468189"/>
                    <a:pt x="546723" y="469138"/>
                    <a:pt x="546248" y="470088"/>
                  </a:cubicBezTo>
                  <a:lnTo>
                    <a:pt x="545555" y="471513"/>
                  </a:lnTo>
                  <a:lnTo>
                    <a:pt x="543783" y="475074"/>
                  </a:lnTo>
                  <a:cubicBezTo>
                    <a:pt x="543016" y="476535"/>
                    <a:pt x="542285" y="477978"/>
                    <a:pt x="541573" y="479494"/>
                  </a:cubicBezTo>
                  <a:lnTo>
                    <a:pt x="540021" y="482672"/>
                  </a:lnTo>
                  <a:cubicBezTo>
                    <a:pt x="539217" y="484370"/>
                    <a:pt x="538377" y="486105"/>
                    <a:pt x="537518" y="487804"/>
                  </a:cubicBezTo>
                  <a:cubicBezTo>
                    <a:pt x="534889" y="492954"/>
                    <a:pt x="531930" y="497867"/>
                    <a:pt x="528643" y="503291"/>
                  </a:cubicBezTo>
                  <a:lnTo>
                    <a:pt x="526360" y="507054"/>
                  </a:lnTo>
                  <a:cubicBezTo>
                    <a:pt x="524022" y="510926"/>
                    <a:pt x="521593" y="514944"/>
                    <a:pt x="518944" y="518688"/>
                  </a:cubicBezTo>
                  <a:lnTo>
                    <a:pt x="517958" y="520039"/>
                  </a:lnTo>
                  <a:lnTo>
                    <a:pt x="517283" y="520953"/>
                  </a:lnTo>
                  <a:cubicBezTo>
                    <a:pt x="517264" y="520971"/>
                    <a:pt x="517081" y="521245"/>
                    <a:pt x="517100" y="521281"/>
                  </a:cubicBezTo>
                  <a:cubicBezTo>
                    <a:pt x="517118" y="521299"/>
                    <a:pt x="516990" y="521537"/>
                    <a:pt x="516990" y="521537"/>
                  </a:cubicBezTo>
                  <a:cubicBezTo>
                    <a:pt x="515511" y="523254"/>
                    <a:pt x="514141" y="525025"/>
                    <a:pt x="512808" y="526833"/>
                  </a:cubicBezTo>
                  <a:cubicBezTo>
                    <a:pt x="510854" y="529335"/>
                    <a:pt x="509228" y="531436"/>
                    <a:pt x="507530" y="533463"/>
                  </a:cubicBezTo>
                  <a:cubicBezTo>
                    <a:pt x="505685" y="535673"/>
                    <a:pt x="503749" y="537773"/>
                    <a:pt x="501758" y="539819"/>
                  </a:cubicBezTo>
                  <a:cubicBezTo>
                    <a:pt x="499621" y="542065"/>
                    <a:pt x="497539" y="544366"/>
                    <a:pt x="495494" y="546686"/>
                  </a:cubicBezTo>
                  <a:cubicBezTo>
                    <a:pt x="493814" y="548549"/>
                    <a:pt x="492115" y="550448"/>
                    <a:pt x="490398" y="552256"/>
                  </a:cubicBezTo>
                  <a:cubicBezTo>
                    <a:pt x="489576" y="553133"/>
                    <a:pt x="488718" y="554009"/>
                    <a:pt x="487860" y="554886"/>
                  </a:cubicBezTo>
                  <a:cubicBezTo>
                    <a:pt x="486800" y="555964"/>
                    <a:pt x="485741" y="557060"/>
                    <a:pt x="484700" y="558155"/>
                  </a:cubicBezTo>
                  <a:lnTo>
                    <a:pt x="482746" y="560365"/>
                  </a:lnTo>
                  <a:cubicBezTo>
                    <a:pt x="481339" y="561936"/>
                    <a:pt x="479951" y="563506"/>
                    <a:pt x="478491" y="564986"/>
                  </a:cubicBezTo>
                  <a:cubicBezTo>
                    <a:pt x="476244" y="567269"/>
                    <a:pt x="473997" y="569497"/>
                    <a:pt x="471623" y="571652"/>
                  </a:cubicBezTo>
                  <a:cubicBezTo>
                    <a:pt x="470162" y="572913"/>
                    <a:pt x="468701" y="574099"/>
                    <a:pt x="467203" y="575323"/>
                  </a:cubicBezTo>
                  <a:lnTo>
                    <a:pt x="464775" y="577277"/>
                  </a:lnTo>
                  <a:lnTo>
                    <a:pt x="462236" y="579360"/>
                  </a:lnTo>
                  <a:lnTo>
                    <a:pt x="460976" y="580400"/>
                  </a:lnTo>
                  <a:cubicBezTo>
                    <a:pt x="460957" y="580419"/>
                    <a:pt x="460647" y="580675"/>
                    <a:pt x="460684" y="580693"/>
                  </a:cubicBezTo>
                  <a:cubicBezTo>
                    <a:pt x="460702" y="580711"/>
                    <a:pt x="460501" y="580930"/>
                    <a:pt x="460501" y="580930"/>
                  </a:cubicBezTo>
                  <a:cubicBezTo>
                    <a:pt x="458401" y="582336"/>
                    <a:pt x="456118" y="584017"/>
                    <a:pt x="453743" y="585441"/>
                  </a:cubicBezTo>
                  <a:cubicBezTo>
                    <a:pt x="451150" y="587012"/>
                    <a:pt x="448483" y="588510"/>
                    <a:pt x="445817" y="589989"/>
                  </a:cubicBezTo>
                  <a:cubicBezTo>
                    <a:pt x="440283" y="593094"/>
                    <a:pt x="434658" y="595943"/>
                    <a:pt x="429124" y="598463"/>
                  </a:cubicBezTo>
                  <a:cubicBezTo>
                    <a:pt x="423316" y="600929"/>
                    <a:pt x="417891" y="603084"/>
                    <a:pt x="412595" y="605075"/>
                  </a:cubicBezTo>
                  <a:cubicBezTo>
                    <a:pt x="409436" y="606225"/>
                    <a:pt x="406331" y="607485"/>
                    <a:pt x="403226" y="608764"/>
                  </a:cubicBezTo>
                  <a:cubicBezTo>
                    <a:pt x="400706" y="609768"/>
                    <a:pt x="398203" y="610810"/>
                    <a:pt x="395647" y="611778"/>
                  </a:cubicBezTo>
                  <a:cubicBezTo>
                    <a:pt x="392688" y="612910"/>
                    <a:pt x="389674" y="613933"/>
                    <a:pt x="386679" y="614882"/>
                  </a:cubicBezTo>
                  <a:lnTo>
                    <a:pt x="383520" y="615924"/>
                  </a:lnTo>
                  <a:cubicBezTo>
                    <a:pt x="381729" y="616526"/>
                    <a:pt x="379940" y="617110"/>
                    <a:pt x="378132" y="617658"/>
                  </a:cubicBezTo>
                  <a:cubicBezTo>
                    <a:pt x="372342" y="619393"/>
                    <a:pt x="366626" y="620745"/>
                    <a:pt x="360306" y="622188"/>
                  </a:cubicBezTo>
                  <a:cubicBezTo>
                    <a:pt x="358900" y="622498"/>
                    <a:pt x="357494" y="622772"/>
                    <a:pt x="356088" y="623064"/>
                  </a:cubicBezTo>
                  <a:lnTo>
                    <a:pt x="352873" y="623704"/>
                  </a:lnTo>
                  <a:cubicBezTo>
                    <a:pt x="350627" y="624251"/>
                    <a:pt x="348362" y="624781"/>
                    <a:pt x="346115" y="625347"/>
                  </a:cubicBezTo>
                  <a:lnTo>
                    <a:pt x="343559" y="625987"/>
                  </a:lnTo>
                  <a:cubicBezTo>
                    <a:pt x="342170" y="626334"/>
                    <a:pt x="340801" y="626699"/>
                    <a:pt x="339431" y="627028"/>
                  </a:cubicBezTo>
                  <a:cubicBezTo>
                    <a:pt x="336892" y="627612"/>
                    <a:pt x="334390" y="628087"/>
                    <a:pt x="331852" y="628525"/>
                  </a:cubicBezTo>
                  <a:cubicBezTo>
                    <a:pt x="327961" y="629055"/>
                    <a:pt x="323962" y="629146"/>
                    <a:pt x="320126" y="629237"/>
                  </a:cubicBezTo>
                  <a:cubicBezTo>
                    <a:pt x="318245" y="629292"/>
                    <a:pt x="316401" y="629329"/>
                    <a:pt x="314538" y="629402"/>
                  </a:cubicBezTo>
                  <a:cubicBezTo>
                    <a:pt x="311780" y="629530"/>
                    <a:pt x="309004" y="629621"/>
                    <a:pt x="306228" y="629621"/>
                  </a:cubicBezTo>
                  <a:lnTo>
                    <a:pt x="304109" y="629603"/>
                  </a:lnTo>
                  <a:cubicBezTo>
                    <a:pt x="300584" y="629585"/>
                    <a:pt x="297206" y="629310"/>
                    <a:pt x="294356" y="629000"/>
                  </a:cubicBezTo>
                  <a:lnTo>
                    <a:pt x="288932" y="628379"/>
                  </a:lnTo>
                  <a:lnTo>
                    <a:pt x="289297" y="628507"/>
                  </a:lnTo>
                  <a:cubicBezTo>
                    <a:pt x="286229" y="628014"/>
                    <a:pt x="283161" y="627612"/>
                    <a:pt x="280129" y="627028"/>
                  </a:cubicBezTo>
                  <a:cubicBezTo>
                    <a:pt x="277335" y="626516"/>
                    <a:pt x="274577" y="625786"/>
                    <a:pt x="271837" y="625019"/>
                  </a:cubicBezTo>
                  <a:lnTo>
                    <a:pt x="269883" y="624507"/>
                  </a:lnTo>
                  <a:cubicBezTo>
                    <a:pt x="262980" y="622699"/>
                    <a:pt x="255838" y="620818"/>
                    <a:pt x="249008" y="618225"/>
                  </a:cubicBezTo>
                  <a:cubicBezTo>
                    <a:pt x="244095" y="616197"/>
                    <a:pt x="239273" y="613823"/>
                    <a:pt x="234233" y="610974"/>
                  </a:cubicBezTo>
                  <a:cubicBezTo>
                    <a:pt x="228479" y="607778"/>
                    <a:pt x="223640" y="604709"/>
                    <a:pt x="219475" y="601623"/>
                  </a:cubicBezTo>
                  <a:cubicBezTo>
                    <a:pt x="217101" y="599797"/>
                    <a:pt x="214745" y="597934"/>
                    <a:pt x="212517" y="595906"/>
                  </a:cubicBezTo>
                  <a:cubicBezTo>
                    <a:pt x="209978" y="593660"/>
                    <a:pt x="207604" y="591286"/>
                    <a:pt x="205193" y="588619"/>
                  </a:cubicBezTo>
                  <a:lnTo>
                    <a:pt x="204243" y="587560"/>
                  </a:lnTo>
                  <a:cubicBezTo>
                    <a:pt x="202070" y="585204"/>
                    <a:pt x="199933" y="582830"/>
                    <a:pt x="197833" y="580400"/>
                  </a:cubicBezTo>
                  <a:cubicBezTo>
                    <a:pt x="195678" y="577880"/>
                    <a:pt x="193596" y="575287"/>
                    <a:pt x="191569" y="572675"/>
                  </a:cubicBezTo>
                  <a:cubicBezTo>
                    <a:pt x="189450" y="569899"/>
                    <a:pt x="187295" y="566739"/>
                    <a:pt x="184756" y="562813"/>
                  </a:cubicBezTo>
                  <a:cubicBezTo>
                    <a:pt x="182565" y="559343"/>
                    <a:pt x="180683" y="555744"/>
                    <a:pt x="178510" y="551416"/>
                  </a:cubicBezTo>
                  <a:lnTo>
                    <a:pt x="175551" y="545681"/>
                  </a:lnTo>
                  <a:cubicBezTo>
                    <a:pt x="172647" y="540038"/>
                    <a:pt x="169634" y="534212"/>
                    <a:pt x="166967" y="528331"/>
                  </a:cubicBezTo>
                  <a:cubicBezTo>
                    <a:pt x="164593" y="522706"/>
                    <a:pt x="162310" y="516788"/>
                    <a:pt x="160210" y="510725"/>
                  </a:cubicBezTo>
                  <a:cubicBezTo>
                    <a:pt x="159479" y="508625"/>
                    <a:pt x="158804" y="506487"/>
                    <a:pt x="158146" y="504351"/>
                  </a:cubicBezTo>
                  <a:lnTo>
                    <a:pt x="157342" y="501776"/>
                  </a:lnTo>
                  <a:cubicBezTo>
                    <a:pt x="156393" y="498817"/>
                    <a:pt x="155534" y="495858"/>
                    <a:pt x="154694" y="492881"/>
                  </a:cubicBezTo>
                  <a:cubicBezTo>
                    <a:pt x="154110" y="490690"/>
                    <a:pt x="153580" y="488443"/>
                    <a:pt x="153050" y="486215"/>
                  </a:cubicBezTo>
                  <a:lnTo>
                    <a:pt x="152411" y="483475"/>
                  </a:lnTo>
                  <a:cubicBezTo>
                    <a:pt x="151662" y="480316"/>
                    <a:pt x="150950" y="477138"/>
                    <a:pt x="150311" y="473960"/>
                  </a:cubicBezTo>
                  <a:cubicBezTo>
                    <a:pt x="148978" y="467422"/>
                    <a:pt x="147425" y="460865"/>
                    <a:pt x="145891" y="454327"/>
                  </a:cubicBezTo>
                  <a:cubicBezTo>
                    <a:pt x="144448" y="448245"/>
                    <a:pt x="142987" y="441962"/>
                    <a:pt x="141216" y="435880"/>
                  </a:cubicBezTo>
                  <a:cubicBezTo>
                    <a:pt x="139882" y="431314"/>
                    <a:pt x="138294" y="426822"/>
                    <a:pt x="136741" y="422329"/>
                  </a:cubicBezTo>
                  <a:lnTo>
                    <a:pt x="135170" y="417799"/>
                  </a:lnTo>
                  <a:lnTo>
                    <a:pt x="134385" y="415516"/>
                  </a:lnTo>
                  <a:cubicBezTo>
                    <a:pt x="133691" y="413434"/>
                    <a:pt x="132979" y="411352"/>
                    <a:pt x="132248" y="409288"/>
                  </a:cubicBezTo>
                  <a:cubicBezTo>
                    <a:pt x="131079" y="406019"/>
                    <a:pt x="129801" y="402823"/>
                    <a:pt x="128413" y="399645"/>
                  </a:cubicBezTo>
                  <a:cubicBezTo>
                    <a:pt x="127006" y="396321"/>
                    <a:pt x="125418" y="393088"/>
                    <a:pt x="123792" y="389874"/>
                  </a:cubicBezTo>
                  <a:cubicBezTo>
                    <a:pt x="122020" y="386477"/>
                    <a:pt x="120541" y="384012"/>
                    <a:pt x="119007" y="381857"/>
                  </a:cubicBezTo>
                  <a:cubicBezTo>
                    <a:pt x="113327" y="373857"/>
                    <a:pt x="107300" y="369181"/>
                    <a:pt x="100597" y="367574"/>
                  </a:cubicBezTo>
                  <a:cubicBezTo>
                    <a:pt x="98753" y="367099"/>
                    <a:pt x="96780" y="366953"/>
                    <a:pt x="95082" y="366825"/>
                  </a:cubicBezTo>
                  <a:lnTo>
                    <a:pt x="94113" y="366807"/>
                  </a:lnTo>
                  <a:cubicBezTo>
                    <a:pt x="92945" y="366807"/>
                    <a:pt x="91776" y="366917"/>
                    <a:pt x="90607" y="367081"/>
                  </a:cubicBezTo>
                  <a:cubicBezTo>
                    <a:pt x="88890" y="367337"/>
                    <a:pt x="86863" y="367702"/>
                    <a:pt x="84927" y="368506"/>
                  </a:cubicBezTo>
                  <a:cubicBezTo>
                    <a:pt x="83320" y="369181"/>
                    <a:pt x="81420" y="370058"/>
                    <a:pt x="79667" y="371245"/>
                  </a:cubicBezTo>
                  <a:cubicBezTo>
                    <a:pt x="74133" y="374989"/>
                    <a:pt x="70316" y="380742"/>
                    <a:pt x="67156" y="385856"/>
                  </a:cubicBezTo>
                  <a:cubicBezTo>
                    <a:pt x="65659" y="388285"/>
                    <a:pt x="64326" y="390970"/>
                    <a:pt x="62974" y="394312"/>
                  </a:cubicBezTo>
                  <a:cubicBezTo>
                    <a:pt x="62609" y="395244"/>
                    <a:pt x="62298" y="396157"/>
                    <a:pt x="62025" y="397088"/>
                  </a:cubicBezTo>
                  <a:cubicBezTo>
                    <a:pt x="62098" y="395518"/>
                    <a:pt x="62043" y="393929"/>
                    <a:pt x="62043" y="392322"/>
                  </a:cubicBezTo>
                  <a:cubicBezTo>
                    <a:pt x="61951" y="383007"/>
                    <a:pt x="62609" y="373528"/>
                    <a:pt x="63248" y="364415"/>
                  </a:cubicBezTo>
                  <a:cubicBezTo>
                    <a:pt x="63522" y="360543"/>
                    <a:pt x="63778" y="356671"/>
                    <a:pt x="63997" y="352799"/>
                  </a:cubicBezTo>
                  <a:cubicBezTo>
                    <a:pt x="64271" y="347904"/>
                    <a:pt x="64746" y="343028"/>
                    <a:pt x="65276" y="338170"/>
                  </a:cubicBezTo>
                  <a:cubicBezTo>
                    <a:pt x="67029" y="324691"/>
                    <a:pt x="69586" y="311505"/>
                    <a:pt x="72855" y="299031"/>
                  </a:cubicBezTo>
                  <a:cubicBezTo>
                    <a:pt x="74553" y="292566"/>
                    <a:pt x="76325" y="286137"/>
                    <a:pt x="78242" y="279763"/>
                  </a:cubicBezTo>
                  <a:lnTo>
                    <a:pt x="80471" y="272202"/>
                  </a:lnTo>
                  <a:cubicBezTo>
                    <a:pt x="81567" y="268530"/>
                    <a:pt x="82644" y="264841"/>
                    <a:pt x="83795" y="261152"/>
                  </a:cubicBezTo>
                  <a:cubicBezTo>
                    <a:pt x="85676" y="255107"/>
                    <a:pt x="87649" y="249134"/>
                    <a:pt x="89767" y="243162"/>
                  </a:cubicBezTo>
                  <a:cubicBezTo>
                    <a:pt x="91520" y="238213"/>
                    <a:pt x="93401" y="233263"/>
                    <a:pt x="95264" y="228369"/>
                  </a:cubicBezTo>
                  <a:lnTo>
                    <a:pt x="96104" y="226177"/>
                  </a:lnTo>
                  <a:cubicBezTo>
                    <a:pt x="98570" y="220059"/>
                    <a:pt x="101072" y="213940"/>
                    <a:pt x="103775" y="207877"/>
                  </a:cubicBezTo>
                  <a:lnTo>
                    <a:pt x="106460" y="201740"/>
                  </a:lnTo>
                  <a:cubicBezTo>
                    <a:pt x="108286" y="197613"/>
                    <a:pt x="110076" y="193503"/>
                    <a:pt x="111994" y="189431"/>
                  </a:cubicBezTo>
                  <a:cubicBezTo>
                    <a:pt x="114642" y="183769"/>
                    <a:pt x="117637" y="177742"/>
                    <a:pt x="120888" y="171605"/>
                  </a:cubicBezTo>
                  <a:lnTo>
                    <a:pt x="123408" y="166802"/>
                  </a:lnTo>
                  <a:cubicBezTo>
                    <a:pt x="125819" y="162218"/>
                    <a:pt x="128230" y="157634"/>
                    <a:pt x="130769" y="153104"/>
                  </a:cubicBezTo>
                  <a:cubicBezTo>
                    <a:pt x="139316" y="137799"/>
                    <a:pt x="148923" y="122933"/>
                    <a:pt x="159333" y="108906"/>
                  </a:cubicBezTo>
                  <a:cubicBezTo>
                    <a:pt x="167461" y="98423"/>
                    <a:pt x="175825" y="88469"/>
                    <a:pt x="185140" y="77493"/>
                  </a:cubicBezTo>
                  <a:cubicBezTo>
                    <a:pt x="189815" y="71959"/>
                    <a:pt x="194180" y="67320"/>
                    <a:pt x="198509" y="63265"/>
                  </a:cubicBezTo>
                  <a:lnTo>
                    <a:pt x="201815" y="60142"/>
                  </a:lnTo>
                  <a:cubicBezTo>
                    <a:pt x="205503" y="56672"/>
                    <a:pt x="209193" y="53220"/>
                    <a:pt x="212919" y="49842"/>
                  </a:cubicBezTo>
                  <a:cubicBezTo>
                    <a:pt x="217740" y="45477"/>
                    <a:pt x="223128" y="40892"/>
                    <a:pt x="229392" y="35870"/>
                  </a:cubicBezTo>
                  <a:cubicBezTo>
                    <a:pt x="232077" y="33806"/>
                    <a:pt x="234835" y="31687"/>
                    <a:pt x="237593" y="29587"/>
                  </a:cubicBezTo>
                  <a:lnTo>
                    <a:pt x="239456" y="28181"/>
                  </a:lnTo>
                  <a:cubicBezTo>
                    <a:pt x="242853" y="25551"/>
                    <a:pt x="246268" y="22921"/>
                    <a:pt x="249811" y="20474"/>
                  </a:cubicBezTo>
                  <a:cubicBezTo>
                    <a:pt x="253172" y="18118"/>
                    <a:pt x="256788" y="15853"/>
                    <a:pt x="260861" y="13607"/>
                  </a:cubicBezTo>
                  <a:cubicBezTo>
                    <a:pt x="264495" y="11597"/>
                    <a:pt x="268258" y="9789"/>
                    <a:pt x="272020" y="8018"/>
                  </a:cubicBezTo>
                  <a:cubicBezTo>
                    <a:pt x="273517" y="7397"/>
                    <a:pt x="275033" y="6831"/>
                    <a:pt x="276549" y="6246"/>
                  </a:cubicBezTo>
                  <a:lnTo>
                    <a:pt x="277590" y="5845"/>
                  </a:lnTo>
                  <a:cubicBezTo>
                    <a:pt x="279234" y="5242"/>
                    <a:pt x="280056" y="3744"/>
                    <a:pt x="279617" y="2173"/>
                  </a:cubicBezTo>
                  <a:cubicBezTo>
                    <a:pt x="279252" y="968"/>
                    <a:pt x="278011" y="0"/>
                    <a:pt x="276768" y="0"/>
                  </a:cubicBezTo>
                  <a:cubicBezTo>
                    <a:pt x="276494" y="0"/>
                    <a:pt x="276184" y="55"/>
                    <a:pt x="275928" y="164"/>
                  </a:cubicBezTo>
                </a:path>
              </a:pathLst>
            </a:custGeom>
            <a:solidFill>
              <a:srgbClr val="FBCD3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FF6D2538-DA44-0959-25DF-AA83BB4A2799}"/>
                </a:ext>
              </a:extLst>
            </p:cNvPr>
            <p:cNvSpPr/>
            <p:nvPr/>
          </p:nvSpPr>
          <p:spPr>
            <a:xfrm>
              <a:off x="8525955" y="3386427"/>
              <a:ext cx="154920" cy="340636"/>
            </a:xfrm>
            <a:custGeom>
              <a:avLst/>
              <a:gdLst>
                <a:gd name="connsiteX0" fmla="*/ 3949 w 154920"/>
                <a:gd name="connsiteY0" fmla="*/ 1059 h 340636"/>
                <a:gd name="connsiteX1" fmla="*/ 1137 w 154920"/>
                <a:gd name="connsiteY1" fmla="*/ 11798 h 340636"/>
                <a:gd name="connsiteX2" fmla="*/ 14524 w 154920"/>
                <a:gd name="connsiteY2" fmla="*/ 30756 h 340636"/>
                <a:gd name="connsiteX3" fmla="*/ 26962 w 154920"/>
                <a:gd name="connsiteY3" fmla="*/ 49732 h 340636"/>
                <a:gd name="connsiteX4" fmla="*/ 48056 w 154920"/>
                <a:gd name="connsiteY4" fmla="*/ 93455 h 340636"/>
                <a:gd name="connsiteX5" fmla="*/ 63215 w 154920"/>
                <a:gd name="connsiteY5" fmla="*/ 136156 h 340636"/>
                <a:gd name="connsiteX6" fmla="*/ 70119 w 154920"/>
                <a:gd name="connsiteY6" fmla="*/ 159497 h 340636"/>
                <a:gd name="connsiteX7" fmla="*/ 76602 w 154920"/>
                <a:gd name="connsiteY7" fmla="*/ 184335 h 340636"/>
                <a:gd name="connsiteX8" fmla="*/ 88163 w 154920"/>
                <a:gd name="connsiteY8" fmla="*/ 233391 h 340636"/>
                <a:gd name="connsiteX9" fmla="*/ 96345 w 154920"/>
                <a:gd name="connsiteY9" fmla="*/ 279927 h 340636"/>
                <a:gd name="connsiteX10" fmla="*/ 97807 w 154920"/>
                <a:gd name="connsiteY10" fmla="*/ 295287 h 340636"/>
                <a:gd name="connsiteX11" fmla="*/ 98610 w 154920"/>
                <a:gd name="connsiteY11" fmla="*/ 306391 h 340636"/>
                <a:gd name="connsiteX12" fmla="*/ 104984 w 154920"/>
                <a:gd name="connsiteY12" fmla="*/ 327522 h 340636"/>
                <a:gd name="connsiteX13" fmla="*/ 134900 w 154920"/>
                <a:gd name="connsiteY13" fmla="*/ 339686 h 340636"/>
                <a:gd name="connsiteX14" fmla="*/ 146607 w 154920"/>
                <a:gd name="connsiteY14" fmla="*/ 332855 h 340636"/>
                <a:gd name="connsiteX15" fmla="*/ 150753 w 154920"/>
                <a:gd name="connsiteY15" fmla="*/ 327522 h 340636"/>
                <a:gd name="connsiteX16" fmla="*/ 154369 w 154920"/>
                <a:gd name="connsiteY16" fmla="*/ 314135 h 340636"/>
                <a:gd name="connsiteX17" fmla="*/ 154424 w 154920"/>
                <a:gd name="connsiteY17" fmla="*/ 313569 h 340636"/>
                <a:gd name="connsiteX18" fmla="*/ 154771 w 154920"/>
                <a:gd name="connsiteY18" fmla="*/ 303122 h 340636"/>
                <a:gd name="connsiteX19" fmla="*/ 152305 w 154920"/>
                <a:gd name="connsiteY19" fmla="*/ 284712 h 340636"/>
                <a:gd name="connsiteX20" fmla="*/ 147593 w 154920"/>
                <a:gd name="connsiteY20" fmla="*/ 261901 h 340636"/>
                <a:gd name="connsiteX21" fmla="*/ 141347 w 154920"/>
                <a:gd name="connsiteY21" fmla="*/ 238907 h 340636"/>
                <a:gd name="connsiteX22" fmla="*/ 132471 w 154920"/>
                <a:gd name="connsiteY22" fmla="*/ 212096 h 340636"/>
                <a:gd name="connsiteX23" fmla="*/ 93094 w 154920"/>
                <a:gd name="connsiteY23" fmla="*/ 115152 h 340636"/>
                <a:gd name="connsiteX24" fmla="*/ 86282 w 154920"/>
                <a:gd name="connsiteY24" fmla="*/ 102021 h 340636"/>
                <a:gd name="connsiteX25" fmla="*/ 78502 w 154920"/>
                <a:gd name="connsiteY25" fmla="*/ 88962 h 340636"/>
                <a:gd name="connsiteX26" fmla="*/ 69936 w 154920"/>
                <a:gd name="connsiteY26" fmla="*/ 75283 h 340636"/>
                <a:gd name="connsiteX27" fmla="*/ 60731 w 154920"/>
                <a:gd name="connsiteY27" fmla="*/ 62042 h 340636"/>
                <a:gd name="connsiteX28" fmla="*/ 51545 w 154920"/>
                <a:gd name="connsiteY28" fmla="*/ 49038 h 340636"/>
                <a:gd name="connsiteX29" fmla="*/ 40203 w 154920"/>
                <a:gd name="connsiteY29" fmla="*/ 34244 h 340636"/>
                <a:gd name="connsiteX30" fmla="*/ 20771 w 154920"/>
                <a:gd name="connsiteY30" fmla="*/ 11999 h 340636"/>
                <a:gd name="connsiteX31" fmla="*/ 14689 w 154920"/>
                <a:gd name="connsiteY31" fmla="*/ 3872 h 340636"/>
                <a:gd name="connsiteX32" fmla="*/ 7767 w 154920"/>
                <a:gd name="connsiteY32" fmla="*/ 0 h 340636"/>
                <a:gd name="connsiteX33" fmla="*/ 3949 w 154920"/>
                <a:gd name="connsiteY33" fmla="*/ 1059 h 340636"/>
                <a:gd name="connsiteX34" fmla="*/ 20825 w 154920"/>
                <a:gd name="connsiteY34" fmla="*/ 12091 h 340636"/>
                <a:gd name="connsiteX35" fmla="*/ 21756 w 154920"/>
                <a:gd name="connsiteY35" fmla="*/ 13314 h 340636"/>
                <a:gd name="connsiteX36" fmla="*/ 20825 w 154920"/>
                <a:gd name="connsiteY36" fmla="*/ 12091 h 34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4920" h="340636">
                  <a:moveTo>
                    <a:pt x="3949" y="1059"/>
                  </a:moveTo>
                  <a:cubicBezTo>
                    <a:pt x="571" y="3068"/>
                    <a:pt x="-1365" y="8347"/>
                    <a:pt x="1137" y="11798"/>
                  </a:cubicBezTo>
                  <a:cubicBezTo>
                    <a:pt x="5721" y="18044"/>
                    <a:pt x="10141" y="24346"/>
                    <a:pt x="14524" y="30756"/>
                  </a:cubicBezTo>
                  <a:cubicBezTo>
                    <a:pt x="18761" y="36984"/>
                    <a:pt x="23144" y="43248"/>
                    <a:pt x="26962" y="49732"/>
                  </a:cubicBezTo>
                  <a:cubicBezTo>
                    <a:pt x="35199" y="63686"/>
                    <a:pt x="41554" y="78662"/>
                    <a:pt x="48056" y="93455"/>
                  </a:cubicBezTo>
                  <a:cubicBezTo>
                    <a:pt x="53809" y="107482"/>
                    <a:pt x="58595" y="121709"/>
                    <a:pt x="63215" y="136156"/>
                  </a:cubicBezTo>
                  <a:cubicBezTo>
                    <a:pt x="65681" y="143899"/>
                    <a:pt x="67964" y="151661"/>
                    <a:pt x="70119" y="159497"/>
                  </a:cubicBezTo>
                  <a:cubicBezTo>
                    <a:pt x="72384" y="167752"/>
                    <a:pt x="74210" y="176098"/>
                    <a:pt x="76602" y="184335"/>
                  </a:cubicBezTo>
                  <a:cubicBezTo>
                    <a:pt x="81278" y="200480"/>
                    <a:pt x="84565" y="216972"/>
                    <a:pt x="88163" y="233391"/>
                  </a:cubicBezTo>
                  <a:cubicBezTo>
                    <a:pt x="91542" y="248751"/>
                    <a:pt x="94117" y="264348"/>
                    <a:pt x="96345" y="279927"/>
                  </a:cubicBezTo>
                  <a:cubicBezTo>
                    <a:pt x="96930" y="285023"/>
                    <a:pt x="97423" y="290155"/>
                    <a:pt x="97807" y="295287"/>
                  </a:cubicBezTo>
                  <a:cubicBezTo>
                    <a:pt x="98080" y="298976"/>
                    <a:pt x="98245" y="302684"/>
                    <a:pt x="98610" y="306391"/>
                  </a:cubicBezTo>
                  <a:cubicBezTo>
                    <a:pt x="99359" y="314062"/>
                    <a:pt x="100783" y="320838"/>
                    <a:pt x="104984" y="327522"/>
                  </a:cubicBezTo>
                  <a:cubicBezTo>
                    <a:pt x="111321" y="337604"/>
                    <a:pt x="123175" y="342937"/>
                    <a:pt x="134900" y="339686"/>
                  </a:cubicBezTo>
                  <a:cubicBezTo>
                    <a:pt x="139393" y="338444"/>
                    <a:pt x="143319" y="336161"/>
                    <a:pt x="146607" y="332855"/>
                  </a:cubicBezTo>
                  <a:cubicBezTo>
                    <a:pt x="147995" y="331083"/>
                    <a:pt x="149365" y="329294"/>
                    <a:pt x="150753" y="327522"/>
                  </a:cubicBezTo>
                  <a:cubicBezTo>
                    <a:pt x="153145" y="323376"/>
                    <a:pt x="154369" y="318902"/>
                    <a:pt x="154369" y="314135"/>
                  </a:cubicBezTo>
                  <a:cubicBezTo>
                    <a:pt x="154387" y="313934"/>
                    <a:pt x="154406" y="313751"/>
                    <a:pt x="154424" y="313569"/>
                  </a:cubicBezTo>
                  <a:cubicBezTo>
                    <a:pt x="154844" y="310117"/>
                    <a:pt x="155099" y="306665"/>
                    <a:pt x="154771" y="303122"/>
                  </a:cubicBezTo>
                  <a:cubicBezTo>
                    <a:pt x="154186" y="296967"/>
                    <a:pt x="153273" y="290812"/>
                    <a:pt x="152305" y="284712"/>
                  </a:cubicBezTo>
                  <a:cubicBezTo>
                    <a:pt x="151100" y="277023"/>
                    <a:pt x="149420" y="269462"/>
                    <a:pt x="147593" y="261901"/>
                  </a:cubicBezTo>
                  <a:cubicBezTo>
                    <a:pt x="145730" y="254194"/>
                    <a:pt x="143539" y="246541"/>
                    <a:pt x="141347" y="238907"/>
                  </a:cubicBezTo>
                  <a:cubicBezTo>
                    <a:pt x="138753" y="229830"/>
                    <a:pt x="135411" y="221045"/>
                    <a:pt x="132471" y="212096"/>
                  </a:cubicBezTo>
                  <a:cubicBezTo>
                    <a:pt x="121494" y="178966"/>
                    <a:pt x="108783" y="146347"/>
                    <a:pt x="93094" y="115152"/>
                  </a:cubicBezTo>
                  <a:cubicBezTo>
                    <a:pt x="90866" y="110751"/>
                    <a:pt x="88730" y="106313"/>
                    <a:pt x="86282" y="102021"/>
                  </a:cubicBezTo>
                  <a:cubicBezTo>
                    <a:pt x="83744" y="97619"/>
                    <a:pt x="81113" y="93291"/>
                    <a:pt x="78502" y="88962"/>
                  </a:cubicBezTo>
                  <a:cubicBezTo>
                    <a:pt x="75726" y="84342"/>
                    <a:pt x="73041" y="79684"/>
                    <a:pt x="69936" y="75283"/>
                  </a:cubicBezTo>
                  <a:cubicBezTo>
                    <a:pt x="66850" y="70918"/>
                    <a:pt x="63708" y="66516"/>
                    <a:pt x="60731" y="62042"/>
                  </a:cubicBezTo>
                  <a:cubicBezTo>
                    <a:pt x="57754" y="57640"/>
                    <a:pt x="54704" y="53330"/>
                    <a:pt x="51545" y="49038"/>
                  </a:cubicBezTo>
                  <a:cubicBezTo>
                    <a:pt x="47910" y="44052"/>
                    <a:pt x="44349" y="38847"/>
                    <a:pt x="40203" y="34244"/>
                  </a:cubicBezTo>
                  <a:cubicBezTo>
                    <a:pt x="33591" y="26939"/>
                    <a:pt x="26834" y="19780"/>
                    <a:pt x="20771" y="11999"/>
                  </a:cubicBezTo>
                  <a:cubicBezTo>
                    <a:pt x="18707" y="9315"/>
                    <a:pt x="16697" y="6612"/>
                    <a:pt x="14689" y="3872"/>
                  </a:cubicBezTo>
                  <a:cubicBezTo>
                    <a:pt x="12972" y="1534"/>
                    <a:pt x="10451" y="0"/>
                    <a:pt x="7767" y="0"/>
                  </a:cubicBezTo>
                  <a:cubicBezTo>
                    <a:pt x="6507" y="0"/>
                    <a:pt x="5228" y="329"/>
                    <a:pt x="3949" y="1059"/>
                  </a:cubicBezTo>
                  <a:moveTo>
                    <a:pt x="20825" y="12091"/>
                  </a:moveTo>
                  <a:cubicBezTo>
                    <a:pt x="21136" y="12492"/>
                    <a:pt x="21464" y="12913"/>
                    <a:pt x="21756" y="13314"/>
                  </a:cubicBezTo>
                  <a:lnTo>
                    <a:pt x="20825" y="12091"/>
                  </a:lnTo>
                  <a:close/>
                </a:path>
              </a:pathLst>
            </a:custGeom>
            <a:solidFill>
              <a:srgbClr val="FFE28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4CB87CC0-EE73-75E9-53E1-8DE71E515709}"/>
                </a:ext>
              </a:extLst>
            </p:cNvPr>
            <p:cNvSpPr/>
            <p:nvPr/>
          </p:nvSpPr>
          <p:spPr>
            <a:xfrm>
              <a:off x="8655942" y="3744285"/>
              <a:ext cx="15944" cy="15944"/>
            </a:xfrm>
            <a:custGeom>
              <a:avLst/>
              <a:gdLst>
                <a:gd name="connsiteX0" fmla="*/ 0 w 15944"/>
                <a:gd name="connsiteY0" fmla="*/ 7981 h 15944"/>
                <a:gd name="connsiteX1" fmla="*/ 7981 w 15944"/>
                <a:gd name="connsiteY1" fmla="*/ 15945 h 15944"/>
                <a:gd name="connsiteX2" fmla="*/ 15944 w 15944"/>
                <a:gd name="connsiteY2" fmla="*/ 7981 h 15944"/>
                <a:gd name="connsiteX3" fmla="*/ 7981 w 15944"/>
                <a:gd name="connsiteY3" fmla="*/ 0 h 15944"/>
                <a:gd name="connsiteX4" fmla="*/ 0 w 15944"/>
                <a:gd name="connsiteY4" fmla="*/ 7981 h 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44" h="15944">
                  <a:moveTo>
                    <a:pt x="0" y="7981"/>
                  </a:moveTo>
                  <a:cubicBezTo>
                    <a:pt x="0" y="12310"/>
                    <a:pt x="3634" y="15945"/>
                    <a:pt x="7981" y="15945"/>
                  </a:cubicBezTo>
                  <a:cubicBezTo>
                    <a:pt x="12310" y="15945"/>
                    <a:pt x="15944" y="12310"/>
                    <a:pt x="15944" y="7981"/>
                  </a:cubicBezTo>
                  <a:cubicBezTo>
                    <a:pt x="15944" y="3635"/>
                    <a:pt x="12310" y="0"/>
                    <a:pt x="7981" y="0"/>
                  </a:cubicBezTo>
                  <a:cubicBezTo>
                    <a:pt x="3634" y="0"/>
                    <a:pt x="0" y="3635"/>
                    <a:pt x="0" y="7981"/>
                  </a:cubicBezTo>
                </a:path>
              </a:pathLst>
            </a:custGeom>
            <a:solidFill>
              <a:srgbClr val="FFE28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3D877E55-0B62-89C6-2537-A552A6017396}"/>
                </a:ext>
              </a:extLst>
            </p:cNvPr>
            <p:cNvSpPr/>
            <p:nvPr/>
          </p:nvSpPr>
          <p:spPr>
            <a:xfrm>
              <a:off x="8524906" y="3471974"/>
              <a:ext cx="69149" cy="165256"/>
            </a:xfrm>
            <a:custGeom>
              <a:avLst/>
              <a:gdLst>
                <a:gd name="connsiteX0" fmla="*/ 5820 w 69149"/>
                <a:gd name="connsiteY0" fmla="*/ 292 h 165256"/>
                <a:gd name="connsiteX1" fmla="*/ 359 w 69149"/>
                <a:gd name="connsiteY1" fmla="*/ 9899 h 165256"/>
                <a:gd name="connsiteX2" fmla="*/ 6021 w 69149"/>
                <a:gd name="connsiteY2" fmla="*/ 26026 h 165256"/>
                <a:gd name="connsiteX3" fmla="*/ 10989 w 69149"/>
                <a:gd name="connsiteY3" fmla="*/ 39139 h 165256"/>
                <a:gd name="connsiteX4" fmla="*/ 16011 w 69149"/>
                <a:gd name="connsiteY4" fmla="*/ 53585 h 165256"/>
                <a:gd name="connsiteX5" fmla="*/ 20522 w 69149"/>
                <a:gd name="connsiteY5" fmla="*/ 69365 h 165256"/>
                <a:gd name="connsiteX6" fmla="*/ 24924 w 69149"/>
                <a:gd name="connsiteY6" fmla="*/ 84469 h 165256"/>
                <a:gd name="connsiteX7" fmla="*/ 28978 w 69149"/>
                <a:gd name="connsiteY7" fmla="*/ 101528 h 165256"/>
                <a:gd name="connsiteX8" fmla="*/ 34586 w 69149"/>
                <a:gd name="connsiteY8" fmla="*/ 131790 h 165256"/>
                <a:gd name="connsiteX9" fmla="*/ 35736 w 69149"/>
                <a:gd name="connsiteY9" fmla="*/ 140594 h 165256"/>
                <a:gd name="connsiteX10" fmla="*/ 37562 w 69149"/>
                <a:gd name="connsiteY10" fmla="*/ 153488 h 165256"/>
                <a:gd name="connsiteX11" fmla="*/ 57360 w 69149"/>
                <a:gd name="connsiteY11" fmla="*/ 164701 h 165256"/>
                <a:gd name="connsiteX12" fmla="*/ 66967 w 69149"/>
                <a:gd name="connsiteY12" fmla="*/ 157323 h 165256"/>
                <a:gd name="connsiteX13" fmla="*/ 68574 w 69149"/>
                <a:gd name="connsiteY13" fmla="*/ 153488 h 165256"/>
                <a:gd name="connsiteX14" fmla="*/ 68574 w 69149"/>
                <a:gd name="connsiteY14" fmla="*/ 144940 h 165256"/>
                <a:gd name="connsiteX15" fmla="*/ 68392 w 69149"/>
                <a:gd name="connsiteY15" fmla="*/ 143717 h 165256"/>
                <a:gd name="connsiteX16" fmla="*/ 68976 w 69149"/>
                <a:gd name="connsiteY16" fmla="*/ 148008 h 165256"/>
                <a:gd name="connsiteX17" fmla="*/ 67076 w 69149"/>
                <a:gd name="connsiteY17" fmla="*/ 136886 h 165256"/>
                <a:gd name="connsiteX18" fmla="*/ 65013 w 69149"/>
                <a:gd name="connsiteY18" fmla="*/ 128266 h 165256"/>
                <a:gd name="connsiteX19" fmla="*/ 60575 w 69149"/>
                <a:gd name="connsiteY19" fmla="*/ 112193 h 165256"/>
                <a:gd name="connsiteX20" fmla="*/ 49123 w 69149"/>
                <a:gd name="connsiteY20" fmla="*/ 79922 h 165256"/>
                <a:gd name="connsiteX21" fmla="*/ 34804 w 69149"/>
                <a:gd name="connsiteY21" fmla="*/ 47778 h 165256"/>
                <a:gd name="connsiteX22" fmla="*/ 21015 w 69149"/>
                <a:gd name="connsiteY22" fmla="*/ 20583 h 165256"/>
                <a:gd name="connsiteX23" fmla="*/ 20413 w 69149"/>
                <a:gd name="connsiteY23" fmla="*/ 19195 h 165256"/>
                <a:gd name="connsiteX24" fmla="*/ 15463 w 69149"/>
                <a:gd name="connsiteY24" fmla="*/ 5753 h 165256"/>
                <a:gd name="connsiteX25" fmla="*/ 7920 w 69149"/>
                <a:gd name="connsiteY25" fmla="*/ 0 h 165256"/>
                <a:gd name="connsiteX26" fmla="*/ 5820 w 69149"/>
                <a:gd name="connsiteY26" fmla="*/ 292 h 16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149" h="165256">
                  <a:moveTo>
                    <a:pt x="5820" y="292"/>
                  </a:moveTo>
                  <a:cubicBezTo>
                    <a:pt x="1948" y="1351"/>
                    <a:pt x="-1065" y="5899"/>
                    <a:pt x="359" y="9899"/>
                  </a:cubicBezTo>
                  <a:cubicBezTo>
                    <a:pt x="2277" y="15268"/>
                    <a:pt x="4048" y="20693"/>
                    <a:pt x="6021" y="26026"/>
                  </a:cubicBezTo>
                  <a:cubicBezTo>
                    <a:pt x="7665" y="30409"/>
                    <a:pt x="9418" y="34719"/>
                    <a:pt x="10989" y="39139"/>
                  </a:cubicBezTo>
                  <a:cubicBezTo>
                    <a:pt x="12687" y="43924"/>
                    <a:pt x="14477" y="48691"/>
                    <a:pt x="16011" y="53585"/>
                  </a:cubicBezTo>
                  <a:cubicBezTo>
                    <a:pt x="17637" y="58791"/>
                    <a:pt x="18970" y="64105"/>
                    <a:pt x="20522" y="69365"/>
                  </a:cubicBezTo>
                  <a:cubicBezTo>
                    <a:pt x="22020" y="74406"/>
                    <a:pt x="23682" y="79392"/>
                    <a:pt x="24924" y="84469"/>
                  </a:cubicBezTo>
                  <a:cubicBezTo>
                    <a:pt x="26330" y="90149"/>
                    <a:pt x="27664" y="95829"/>
                    <a:pt x="28978" y="101528"/>
                  </a:cubicBezTo>
                  <a:cubicBezTo>
                    <a:pt x="31298" y="111518"/>
                    <a:pt x="33088" y="121636"/>
                    <a:pt x="34586" y="131790"/>
                  </a:cubicBezTo>
                  <a:cubicBezTo>
                    <a:pt x="34951" y="134731"/>
                    <a:pt x="35334" y="137671"/>
                    <a:pt x="35736" y="140594"/>
                  </a:cubicBezTo>
                  <a:cubicBezTo>
                    <a:pt x="36247" y="144904"/>
                    <a:pt x="36466" y="149324"/>
                    <a:pt x="37562" y="153488"/>
                  </a:cubicBezTo>
                  <a:cubicBezTo>
                    <a:pt x="39809" y="161925"/>
                    <a:pt x="48977" y="167003"/>
                    <a:pt x="57360" y="164701"/>
                  </a:cubicBezTo>
                  <a:cubicBezTo>
                    <a:pt x="61360" y="163587"/>
                    <a:pt x="64848" y="160921"/>
                    <a:pt x="66967" y="157323"/>
                  </a:cubicBezTo>
                  <a:cubicBezTo>
                    <a:pt x="67497" y="156045"/>
                    <a:pt x="68044" y="154748"/>
                    <a:pt x="68574" y="153488"/>
                  </a:cubicBezTo>
                  <a:cubicBezTo>
                    <a:pt x="69341" y="150620"/>
                    <a:pt x="69341" y="147789"/>
                    <a:pt x="68574" y="144940"/>
                  </a:cubicBezTo>
                  <a:cubicBezTo>
                    <a:pt x="68519" y="144520"/>
                    <a:pt x="68464" y="144118"/>
                    <a:pt x="68392" y="143717"/>
                  </a:cubicBezTo>
                  <a:cubicBezTo>
                    <a:pt x="68610" y="145141"/>
                    <a:pt x="68793" y="146584"/>
                    <a:pt x="68976" y="148008"/>
                  </a:cubicBezTo>
                  <a:cubicBezTo>
                    <a:pt x="68464" y="144246"/>
                    <a:pt x="67935" y="140575"/>
                    <a:pt x="67076" y="136886"/>
                  </a:cubicBezTo>
                  <a:cubicBezTo>
                    <a:pt x="66401" y="134019"/>
                    <a:pt x="65670" y="131151"/>
                    <a:pt x="65013" y="128266"/>
                  </a:cubicBezTo>
                  <a:cubicBezTo>
                    <a:pt x="63771" y="122860"/>
                    <a:pt x="62236" y="117490"/>
                    <a:pt x="60575" y="112193"/>
                  </a:cubicBezTo>
                  <a:cubicBezTo>
                    <a:pt x="57159" y="101290"/>
                    <a:pt x="53561" y="90460"/>
                    <a:pt x="49123" y="79922"/>
                  </a:cubicBezTo>
                  <a:cubicBezTo>
                    <a:pt x="44612" y="69091"/>
                    <a:pt x="39772" y="58425"/>
                    <a:pt x="34804" y="47778"/>
                  </a:cubicBezTo>
                  <a:cubicBezTo>
                    <a:pt x="30513" y="38555"/>
                    <a:pt x="25253" y="29806"/>
                    <a:pt x="21015" y="20583"/>
                  </a:cubicBezTo>
                  <a:cubicBezTo>
                    <a:pt x="20796" y="20108"/>
                    <a:pt x="20595" y="19652"/>
                    <a:pt x="20413" y="19195"/>
                  </a:cubicBezTo>
                  <a:cubicBezTo>
                    <a:pt x="18605" y="14757"/>
                    <a:pt x="17071" y="10246"/>
                    <a:pt x="15463" y="5753"/>
                  </a:cubicBezTo>
                  <a:cubicBezTo>
                    <a:pt x="14258" y="2392"/>
                    <a:pt x="11372" y="0"/>
                    <a:pt x="7920" y="0"/>
                  </a:cubicBezTo>
                  <a:cubicBezTo>
                    <a:pt x="7244" y="0"/>
                    <a:pt x="6532" y="109"/>
                    <a:pt x="5820" y="292"/>
                  </a:cubicBezTo>
                </a:path>
              </a:pathLst>
            </a:custGeom>
            <a:solidFill>
              <a:srgbClr val="FFE28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33" name="图形 10">
              <a:extLst>
                <a:ext uri="{FF2B5EF4-FFF2-40B4-BE49-F238E27FC236}">
                  <a16:creationId xmlns:a16="http://schemas.microsoft.com/office/drawing/2014/main" id="{FDE74186-8F53-A69B-37BA-354C57CE1A99}"/>
                </a:ext>
              </a:extLst>
            </p:cNvPr>
            <p:cNvGrpSpPr/>
            <p:nvPr/>
          </p:nvGrpSpPr>
          <p:grpSpPr>
            <a:xfrm>
              <a:off x="8155496" y="2868630"/>
              <a:ext cx="568186" cy="1115950"/>
              <a:chOff x="8155496" y="2868630"/>
              <a:chExt cx="568186" cy="1115950"/>
            </a:xfrm>
          </p:grpSpPr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A89FF289-8D9C-83B7-7A23-4EF2807D5EDD}"/>
                  </a:ext>
                </a:extLst>
              </p:cNvPr>
              <p:cNvSpPr/>
              <p:nvPr/>
            </p:nvSpPr>
            <p:spPr>
              <a:xfrm>
                <a:off x="8155496" y="3147228"/>
                <a:ext cx="294852" cy="188152"/>
              </a:xfrm>
              <a:custGeom>
                <a:avLst/>
                <a:gdLst>
                  <a:gd name="connsiteX0" fmla="*/ 31856 w 294852"/>
                  <a:gd name="connsiteY0" fmla="*/ 1498 h 188152"/>
                  <a:gd name="connsiteX1" fmla="*/ 1447 w 294852"/>
                  <a:gd name="connsiteY1" fmla="*/ 12164 h 188152"/>
                  <a:gd name="connsiteX2" fmla="*/ 844 w 294852"/>
                  <a:gd name="connsiteY2" fmla="*/ 16803 h 188152"/>
                  <a:gd name="connsiteX3" fmla="*/ 64803 w 294852"/>
                  <a:gd name="connsiteY3" fmla="*/ 87757 h 188152"/>
                  <a:gd name="connsiteX4" fmla="*/ 133986 w 294852"/>
                  <a:gd name="connsiteY4" fmla="*/ 157999 h 188152"/>
                  <a:gd name="connsiteX5" fmla="*/ 170477 w 294852"/>
                  <a:gd name="connsiteY5" fmla="*/ 188152 h 188152"/>
                  <a:gd name="connsiteX6" fmla="*/ 175682 w 294852"/>
                  <a:gd name="connsiteY6" fmla="*/ 184700 h 188152"/>
                  <a:gd name="connsiteX7" fmla="*/ 170714 w 294852"/>
                  <a:gd name="connsiteY7" fmla="*/ 180993 h 188152"/>
                  <a:gd name="connsiteX8" fmla="*/ 170732 w 294852"/>
                  <a:gd name="connsiteY8" fmla="*/ 181011 h 188152"/>
                  <a:gd name="connsiteX9" fmla="*/ 170458 w 294852"/>
                  <a:gd name="connsiteY9" fmla="*/ 180792 h 188152"/>
                  <a:gd name="connsiteX10" fmla="*/ 170148 w 294852"/>
                  <a:gd name="connsiteY10" fmla="*/ 180573 h 188152"/>
                  <a:gd name="connsiteX11" fmla="*/ 170185 w 294852"/>
                  <a:gd name="connsiteY11" fmla="*/ 180573 h 188152"/>
                  <a:gd name="connsiteX12" fmla="*/ 170130 w 294852"/>
                  <a:gd name="connsiteY12" fmla="*/ 180554 h 188152"/>
                  <a:gd name="connsiteX13" fmla="*/ 170148 w 294852"/>
                  <a:gd name="connsiteY13" fmla="*/ 180573 h 188152"/>
                  <a:gd name="connsiteX14" fmla="*/ 98646 w 294852"/>
                  <a:gd name="connsiteY14" fmla="*/ 115353 h 188152"/>
                  <a:gd name="connsiteX15" fmla="*/ 32641 w 294852"/>
                  <a:gd name="connsiteY15" fmla="*/ 43066 h 188152"/>
                  <a:gd name="connsiteX16" fmla="*/ 7602 w 294852"/>
                  <a:gd name="connsiteY16" fmla="*/ 15415 h 188152"/>
                  <a:gd name="connsiteX17" fmla="*/ 13829 w 294852"/>
                  <a:gd name="connsiteY17" fmla="*/ 12401 h 188152"/>
                  <a:gd name="connsiteX18" fmla="*/ 36477 w 294852"/>
                  <a:gd name="connsiteY18" fmla="*/ 6758 h 188152"/>
                  <a:gd name="connsiteX19" fmla="*/ 35709 w 294852"/>
                  <a:gd name="connsiteY19" fmla="*/ 6867 h 188152"/>
                  <a:gd name="connsiteX20" fmla="*/ 77752 w 294852"/>
                  <a:gd name="connsiteY20" fmla="*/ 7780 h 188152"/>
                  <a:gd name="connsiteX21" fmla="*/ 76985 w 294852"/>
                  <a:gd name="connsiteY21" fmla="*/ 7689 h 188152"/>
                  <a:gd name="connsiteX22" fmla="*/ 139264 w 294852"/>
                  <a:gd name="connsiteY22" fmla="*/ 24857 h 188152"/>
                  <a:gd name="connsiteX23" fmla="*/ 139246 w 294852"/>
                  <a:gd name="connsiteY23" fmla="*/ 24857 h 188152"/>
                  <a:gd name="connsiteX24" fmla="*/ 139337 w 294852"/>
                  <a:gd name="connsiteY24" fmla="*/ 24893 h 188152"/>
                  <a:gd name="connsiteX25" fmla="*/ 139520 w 294852"/>
                  <a:gd name="connsiteY25" fmla="*/ 24966 h 188152"/>
                  <a:gd name="connsiteX26" fmla="*/ 139483 w 294852"/>
                  <a:gd name="connsiteY26" fmla="*/ 24966 h 188152"/>
                  <a:gd name="connsiteX27" fmla="*/ 139593 w 294852"/>
                  <a:gd name="connsiteY27" fmla="*/ 25003 h 188152"/>
                  <a:gd name="connsiteX28" fmla="*/ 139922 w 294852"/>
                  <a:gd name="connsiteY28" fmla="*/ 25149 h 188152"/>
                  <a:gd name="connsiteX29" fmla="*/ 139593 w 294852"/>
                  <a:gd name="connsiteY29" fmla="*/ 25003 h 188152"/>
                  <a:gd name="connsiteX30" fmla="*/ 152304 w 294852"/>
                  <a:gd name="connsiteY30" fmla="*/ 30866 h 188152"/>
                  <a:gd name="connsiteX31" fmla="*/ 169673 w 294852"/>
                  <a:gd name="connsiteY31" fmla="*/ 40472 h 188152"/>
                  <a:gd name="connsiteX32" fmla="*/ 203516 w 294852"/>
                  <a:gd name="connsiteY32" fmla="*/ 63302 h 188152"/>
                  <a:gd name="connsiteX33" fmla="*/ 273338 w 294852"/>
                  <a:gd name="connsiteY33" fmla="*/ 132685 h 188152"/>
                  <a:gd name="connsiteX34" fmla="*/ 273338 w 294852"/>
                  <a:gd name="connsiteY34" fmla="*/ 132667 h 188152"/>
                  <a:gd name="connsiteX35" fmla="*/ 273374 w 294852"/>
                  <a:gd name="connsiteY35" fmla="*/ 132759 h 188152"/>
                  <a:gd name="connsiteX36" fmla="*/ 273703 w 294852"/>
                  <a:gd name="connsiteY36" fmla="*/ 133179 h 188152"/>
                  <a:gd name="connsiteX37" fmla="*/ 273685 w 294852"/>
                  <a:gd name="connsiteY37" fmla="*/ 133160 h 188152"/>
                  <a:gd name="connsiteX38" fmla="*/ 287693 w 294852"/>
                  <a:gd name="connsiteY38" fmla="*/ 152465 h 188152"/>
                  <a:gd name="connsiteX39" fmla="*/ 287967 w 294852"/>
                  <a:gd name="connsiteY39" fmla="*/ 152465 h 188152"/>
                  <a:gd name="connsiteX40" fmla="*/ 294852 w 294852"/>
                  <a:gd name="connsiteY40" fmla="*/ 152593 h 188152"/>
                  <a:gd name="connsiteX41" fmla="*/ 259987 w 294852"/>
                  <a:gd name="connsiteY41" fmla="*/ 107610 h 188152"/>
                  <a:gd name="connsiteX42" fmla="*/ 187882 w 294852"/>
                  <a:gd name="connsiteY42" fmla="*/ 44965 h 188152"/>
                  <a:gd name="connsiteX43" fmla="*/ 167701 w 294852"/>
                  <a:gd name="connsiteY43" fmla="*/ 32509 h 188152"/>
                  <a:gd name="connsiteX44" fmla="*/ 149930 w 294852"/>
                  <a:gd name="connsiteY44" fmla="*/ 23177 h 188152"/>
                  <a:gd name="connsiteX45" fmla="*/ 114170 w 294852"/>
                  <a:gd name="connsiteY45" fmla="*/ 9808 h 188152"/>
                  <a:gd name="connsiteX46" fmla="*/ 72730 w 294852"/>
                  <a:gd name="connsiteY46" fmla="*/ 1242 h 188152"/>
                  <a:gd name="connsiteX47" fmla="*/ 52548 w 294852"/>
                  <a:gd name="connsiteY47" fmla="*/ 0 h 188152"/>
                  <a:gd name="connsiteX48" fmla="*/ 31856 w 294852"/>
                  <a:gd name="connsiteY48" fmla="*/ 1498 h 18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4852" h="188152">
                    <a:moveTo>
                      <a:pt x="31856" y="1498"/>
                    </a:moveTo>
                    <a:cubicBezTo>
                      <a:pt x="21190" y="3087"/>
                      <a:pt x="10633" y="6447"/>
                      <a:pt x="1447" y="12164"/>
                    </a:cubicBezTo>
                    <a:cubicBezTo>
                      <a:pt x="-234" y="13205"/>
                      <a:pt x="-471" y="15396"/>
                      <a:pt x="844" y="16803"/>
                    </a:cubicBezTo>
                    <a:cubicBezTo>
                      <a:pt x="22505" y="40125"/>
                      <a:pt x="43398" y="64178"/>
                      <a:pt x="64803" y="87757"/>
                    </a:cubicBezTo>
                    <a:cubicBezTo>
                      <a:pt x="86921" y="112084"/>
                      <a:pt x="109586" y="135955"/>
                      <a:pt x="133986" y="157999"/>
                    </a:cubicBezTo>
                    <a:cubicBezTo>
                      <a:pt x="145675" y="168555"/>
                      <a:pt x="157820" y="178710"/>
                      <a:pt x="170477" y="188152"/>
                    </a:cubicBezTo>
                    <a:cubicBezTo>
                      <a:pt x="172212" y="186965"/>
                      <a:pt x="173947" y="185814"/>
                      <a:pt x="175682" y="184700"/>
                    </a:cubicBezTo>
                    <a:cubicBezTo>
                      <a:pt x="174020" y="183477"/>
                      <a:pt x="172358" y="182253"/>
                      <a:pt x="170714" y="180993"/>
                    </a:cubicBezTo>
                    <a:lnTo>
                      <a:pt x="170732" y="181011"/>
                    </a:lnTo>
                    <a:cubicBezTo>
                      <a:pt x="170623" y="180938"/>
                      <a:pt x="170550" y="180865"/>
                      <a:pt x="170458" y="180792"/>
                    </a:cubicBezTo>
                    <a:cubicBezTo>
                      <a:pt x="170330" y="180719"/>
                      <a:pt x="170240" y="180646"/>
                      <a:pt x="170148" y="180573"/>
                    </a:cubicBezTo>
                    <a:lnTo>
                      <a:pt x="170185" y="180573"/>
                    </a:lnTo>
                    <a:cubicBezTo>
                      <a:pt x="170148" y="180573"/>
                      <a:pt x="170148" y="180554"/>
                      <a:pt x="170130" y="180554"/>
                    </a:cubicBezTo>
                    <a:lnTo>
                      <a:pt x="170148" y="180573"/>
                    </a:lnTo>
                    <a:cubicBezTo>
                      <a:pt x="144524" y="160921"/>
                      <a:pt x="121055" y="138566"/>
                      <a:pt x="98646" y="115353"/>
                    </a:cubicBezTo>
                    <a:cubicBezTo>
                      <a:pt x="75981" y="91885"/>
                      <a:pt x="54375" y="67356"/>
                      <a:pt x="32641" y="43066"/>
                    </a:cubicBezTo>
                    <a:cubicBezTo>
                      <a:pt x="24349" y="33769"/>
                      <a:pt x="16021" y="24528"/>
                      <a:pt x="7602" y="15415"/>
                    </a:cubicBezTo>
                    <a:cubicBezTo>
                      <a:pt x="9610" y="14301"/>
                      <a:pt x="11693" y="13278"/>
                      <a:pt x="13829" y="12401"/>
                    </a:cubicBezTo>
                    <a:cubicBezTo>
                      <a:pt x="21098" y="9479"/>
                      <a:pt x="28732" y="7762"/>
                      <a:pt x="36477" y="6758"/>
                    </a:cubicBezTo>
                    <a:cubicBezTo>
                      <a:pt x="36202" y="6794"/>
                      <a:pt x="35947" y="6812"/>
                      <a:pt x="35709" y="6867"/>
                    </a:cubicBezTo>
                    <a:cubicBezTo>
                      <a:pt x="49681" y="5169"/>
                      <a:pt x="63835" y="5845"/>
                      <a:pt x="77752" y="7780"/>
                    </a:cubicBezTo>
                    <a:cubicBezTo>
                      <a:pt x="77497" y="7762"/>
                      <a:pt x="77241" y="7707"/>
                      <a:pt x="76985" y="7689"/>
                    </a:cubicBezTo>
                    <a:cubicBezTo>
                      <a:pt x="98335" y="10721"/>
                      <a:pt x="119338" y="16620"/>
                      <a:pt x="139264" y="24857"/>
                    </a:cubicBezTo>
                    <a:lnTo>
                      <a:pt x="139246" y="24857"/>
                    </a:lnTo>
                    <a:cubicBezTo>
                      <a:pt x="139264" y="24875"/>
                      <a:pt x="139301" y="24875"/>
                      <a:pt x="139337" y="24893"/>
                    </a:cubicBezTo>
                    <a:cubicBezTo>
                      <a:pt x="139392" y="24930"/>
                      <a:pt x="139447" y="24948"/>
                      <a:pt x="139520" y="24966"/>
                    </a:cubicBezTo>
                    <a:lnTo>
                      <a:pt x="139483" y="24966"/>
                    </a:lnTo>
                    <a:cubicBezTo>
                      <a:pt x="139520" y="24966"/>
                      <a:pt x="139538" y="25003"/>
                      <a:pt x="139593" y="25003"/>
                    </a:cubicBezTo>
                    <a:cubicBezTo>
                      <a:pt x="139702" y="25058"/>
                      <a:pt x="139812" y="25076"/>
                      <a:pt x="139922" y="25149"/>
                    </a:cubicBezTo>
                    <a:cubicBezTo>
                      <a:pt x="139812" y="25076"/>
                      <a:pt x="139702" y="25058"/>
                      <a:pt x="139593" y="25003"/>
                    </a:cubicBezTo>
                    <a:cubicBezTo>
                      <a:pt x="143885" y="26811"/>
                      <a:pt x="148122" y="28747"/>
                      <a:pt x="152304" y="30866"/>
                    </a:cubicBezTo>
                    <a:cubicBezTo>
                      <a:pt x="158185" y="33843"/>
                      <a:pt x="163975" y="37112"/>
                      <a:pt x="169673" y="40472"/>
                    </a:cubicBezTo>
                    <a:cubicBezTo>
                      <a:pt x="181398" y="47394"/>
                      <a:pt x="192685" y="55047"/>
                      <a:pt x="203516" y="63302"/>
                    </a:cubicBezTo>
                    <a:cubicBezTo>
                      <a:pt x="229632" y="83355"/>
                      <a:pt x="253065" y="106769"/>
                      <a:pt x="273338" y="132685"/>
                    </a:cubicBezTo>
                    <a:lnTo>
                      <a:pt x="273338" y="132667"/>
                    </a:lnTo>
                    <a:cubicBezTo>
                      <a:pt x="273356" y="132722"/>
                      <a:pt x="273356" y="132740"/>
                      <a:pt x="273374" y="132759"/>
                    </a:cubicBezTo>
                    <a:cubicBezTo>
                      <a:pt x="273484" y="132905"/>
                      <a:pt x="273593" y="133051"/>
                      <a:pt x="273703" y="133179"/>
                    </a:cubicBezTo>
                    <a:lnTo>
                      <a:pt x="273685" y="133160"/>
                    </a:lnTo>
                    <a:cubicBezTo>
                      <a:pt x="278543" y="139443"/>
                      <a:pt x="283218" y="145890"/>
                      <a:pt x="287693" y="152465"/>
                    </a:cubicBezTo>
                    <a:lnTo>
                      <a:pt x="287967" y="152465"/>
                    </a:lnTo>
                    <a:cubicBezTo>
                      <a:pt x="290250" y="152465"/>
                      <a:pt x="292551" y="152501"/>
                      <a:pt x="294852" y="152593"/>
                    </a:cubicBezTo>
                    <a:cubicBezTo>
                      <a:pt x="284332" y="136795"/>
                      <a:pt x="272662" y="121764"/>
                      <a:pt x="259987" y="107610"/>
                    </a:cubicBezTo>
                    <a:cubicBezTo>
                      <a:pt x="238710" y="83830"/>
                      <a:pt x="214419" y="62681"/>
                      <a:pt x="187882" y="44965"/>
                    </a:cubicBezTo>
                    <a:cubicBezTo>
                      <a:pt x="181307" y="40564"/>
                      <a:pt x="174568" y="36436"/>
                      <a:pt x="167701" y="32509"/>
                    </a:cubicBezTo>
                    <a:cubicBezTo>
                      <a:pt x="161911" y="29185"/>
                      <a:pt x="155975" y="26026"/>
                      <a:pt x="149930" y="23177"/>
                    </a:cubicBezTo>
                    <a:cubicBezTo>
                      <a:pt x="138387" y="17770"/>
                      <a:pt x="126370" y="13406"/>
                      <a:pt x="114170" y="9808"/>
                    </a:cubicBezTo>
                    <a:cubicBezTo>
                      <a:pt x="100618" y="5808"/>
                      <a:pt x="86756" y="2904"/>
                      <a:pt x="72730" y="1242"/>
                    </a:cubicBezTo>
                    <a:cubicBezTo>
                      <a:pt x="66009" y="438"/>
                      <a:pt x="59270" y="0"/>
                      <a:pt x="52548" y="0"/>
                    </a:cubicBezTo>
                    <a:cubicBezTo>
                      <a:pt x="45626" y="0"/>
                      <a:pt x="38723" y="457"/>
                      <a:pt x="31856" y="1498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84CE4659-E0E8-47BD-41DF-0638111C5F69}"/>
                  </a:ext>
                </a:extLst>
              </p:cNvPr>
              <p:cNvSpPr/>
              <p:nvPr/>
            </p:nvSpPr>
            <p:spPr>
              <a:xfrm>
                <a:off x="8428815" y="3279895"/>
                <a:ext cx="18" cy="18"/>
              </a:xfrm>
              <a:custGeom>
                <a:avLst/>
                <a:gdLst>
                  <a:gd name="connsiteX0" fmla="*/ 18 w 18"/>
                  <a:gd name="connsiteY0" fmla="*/ 18 h 18"/>
                  <a:gd name="connsiteX1" fmla="*/ 0 w 18"/>
                  <a:gd name="connsiteY1" fmla="*/ 0 h 18"/>
                  <a:gd name="connsiteX2" fmla="*/ 18 w 18"/>
                  <a:gd name="connsiteY2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18">
                    <a:moveTo>
                      <a:pt x="18" y="18"/>
                    </a:moveTo>
                    <a:lnTo>
                      <a:pt x="0" y="0"/>
                    </a:lnTo>
                    <a:cubicBezTo>
                      <a:pt x="0" y="0"/>
                      <a:pt x="18" y="18"/>
                      <a:pt x="18" y="18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8914380F-4FE8-AD90-B0B3-823C792E5636}"/>
                  </a:ext>
                </a:extLst>
              </p:cNvPr>
              <p:cNvSpPr/>
              <p:nvPr/>
            </p:nvSpPr>
            <p:spPr>
              <a:xfrm>
                <a:off x="8294742" y="3172085"/>
                <a:ext cx="237" cy="91"/>
              </a:xfrm>
              <a:custGeom>
                <a:avLst/>
                <a:gdLst>
                  <a:gd name="connsiteX0" fmla="*/ 238 w 237"/>
                  <a:gd name="connsiteY0" fmla="*/ 91 h 91"/>
                  <a:gd name="connsiteX1" fmla="*/ 91 w 237"/>
                  <a:gd name="connsiteY1" fmla="*/ 18 h 91"/>
                  <a:gd name="connsiteX2" fmla="*/ 0 w 237"/>
                  <a:gd name="connsiteY2" fmla="*/ 0 h 91"/>
                  <a:gd name="connsiteX3" fmla="*/ 238 w 237"/>
                  <a:gd name="connsiteY3" fmla="*/ 91 h 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" h="91">
                    <a:moveTo>
                      <a:pt x="238" y="91"/>
                    </a:moveTo>
                    <a:cubicBezTo>
                      <a:pt x="183" y="73"/>
                      <a:pt x="128" y="55"/>
                      <a:pt x="91" y="18"/>
                    </a:cubicBezTo>
                    <a:cubicBezTo>
                      <a:pt x="55" y="18"/>
                      <a:pt x="37" y="0"/>
                      <a:pt x="0" y="0"/>
                    </a:cubicBezTo>
                    <a:cubicBezTo>
                      <a:pt x="91" y="37"/>
                      <a:pt x="165" y="73"/>
                      <a:pt x="238" y="91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02242D61-907B-758A-252D-DCF5A9F023F7}"/>
                  </a:ext>
                </a:extLst>
              </p:cNvPr>
              <p:cNvSpPr/>
              <p:nvPr/>
            </p:nvSpPr>
            <p:spPr>
              <a:xfrm>
                <a:off x="8428742" y="3279804"/>
                <a:ext cx="73" cy="91"/>
              </a:xfrm>
              <a:custGeom>
                <a:avLst/>
                <a:gdLst>
                  <a:gd name="connsiteX0" fmla="*/ 73 w 73"/>
                  <a:gd name="connsiteY0" fmla="*/ 91 h 91"/>
                  <a:gd name="connsiteX1" fmla="*/ 0 w 73"/>
                  <a:gd name="connsiteY1" fmla="*/ 0 h 91"/>
                  <a:gd name="connsiteX2" fmla="*/ 73 w 73"/>
                  <a:gd name="connsiteY2" fmla="*/ 91 h 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" h="91">
                    <a:moveTo>
                      <a:pt x="73" y="91"/>
                    </a:moveTo>
                    <a:cubicBezTo>
                      <a:pt x="55" y="55"/>
                      <a:pt x="18" y="18"/>
                      <a:pt x="0" y="0"/>
                    </a:cubicBezTo>
                    <a:cubicBezTo>
                      <a:pt x="18" y="36"/>
                      <a:pt x="55" y="55"/>
                      <a:pt x="73" y="91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1FD33B2A-4340-E60F-71EF-4D3D60DAD3BC}"/>
                  </a:ext>
                </a:extLst>
              </p:cNvPr>
              <p:cNvSpPr/>
              <p:nvPr/>
            </p:nvSpPr>
            <p:spPr>
              <a:xfrm>
                <a:off x="8325662" y="3327782"/>
                <a:ext cx="237" cy="182"/>
              </a:xfrm>
              <a:custGeom>
                <a:avLst/>
                <a:gdLst>
                  <a:gd name="connsiteX0" fmla="*/ 237 w 237"/>
                  <a:gd name="connsiteY0" fmla="*/ 183 h 182"/>
                  <a:gd name="connsiteX1" fmla="*/ 0 w 237"/>
                  <a:gd name="connsiteY1" fmla="*/ 0 h 182"/>
                  <a:gd name="connsiteX2" fmla="*/ 237 w 237"/>
                  <a:gd name="connsiteY2" fmla="*/ 183 h 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7" h="182">
                    <a:moveTo>
                      <a:pt x="237" y="183"/>
                    </a:moveTo>
                    <a:cubicBezTo>
                      <a:pt x="164" y="128"/>
                      <a:pt x="91" y="73"/>
                      <a:pt x="0" y="0"/>
                    </a:cubicBezTo>
                    <a:cubicBezTo>
                      <a:pt x="73" y="73"/>
                      <a:pt x="164" y="128"/>
                      <a:pt x="237" y="18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0F6F50C7-708D-8777-4FED-409F84811EA3}"/>
                  </a:ext>
                </a:extLst>
              </p:cNvPr>
              <p:cNvSpPr/>
              <p:nvPr/>
            </p:nvSpPr>
            <p:spPr>
              <a:xfrm>
                <a:off x="8325900" y="3327965"/>
                <a:ext cx="201" cy="164"/>
              </a:xfrm>
              <a:custGeom>
                <a:avLst/>
                <a:gdLst>
                  <a:gd name="connsiteX0" fmla="*/ 37 w 201"/>
                  <a:gd name="connsiteY0" fmla="*/ 36 h 164"/>
                  <a:gd name="connsiteX1" fmla="*/ 201 w 201"/>
                  <a:gd name="connsiteY1" fmla="*/ 164 h 164"/>
                  <a:gd name="connsiteX2" fmla="*/ 0 w 201"/>
                  <a:gd name="connsiteY2" fmla="*/ 0 h 164"/>
                  <a:gd name="connsiteX3" fmla="*/ 37 w 201"/>
                  <a:gd name="connsiteY3" fmla="*/ 36 h 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" h="164">
                    <a:moveTo>
                      <a:pt x="37" y="36"/>
                    </a:moveTo>
                    <a:cubicBezTo>
                      <a:pt x="91" y="73"/>
                      <a:pt x="165" y="128"/>
                      <a:pt x="201" y="164"/>
                    </a:cubicBezTo>
                    <a:cubicBezTo>
                      <a:pt x="146" y="109"/>
                      <a:pt x="73" y="55"/>
                      <a:pt x="0" y="0"/>
                    </a:cubicBezTo>
                    <a:cubicBezTo>
                      <a:pt x="18" y="18"/>
                      <a:pt x="37" y="18"/>
                      <a:pt x="37" y="36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CA655ED9-BAB9-67E1-D693-C129D203FB54}"/>
                  </a:ext>
                </a:extLst>
              </p:cNvPr>
              <p:cNvSpPr/>
              <p:nvPr/>
            </p:nvSpPr>
            <p:spPr>
              <a:xfrm>
                <a:off x="8326101" y="3328129"/>
                <a:ext cx="91" cy="73"/>
              </a:xfrm>
              <a:custGeom>
                <a:avLst/>
                <a:gdLst>
                  <a:gd name="connsiteX0" fmla="*/ 91 w 91"/>
                  <a:gd name="connsiteY0" fmla="*/ 73 h 73"/>
                  <a:gd name="connsiteX1" fmla="*/ 0 w 91"/>
                  <a:gd name="connsiteY1" fmla="*/ 0 h 73"/>
                  <a:gd name="connsiteX2" fmla="*/ 91 w 91"/>
                  <a:gd name="connsiteY2" fmla="*/ 73 h 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" h="73">
                    <a:moveTo>
                      <a:pt x="91" y="73"/>
                    </a:moveTo>
                    <a:cubicBezTo>
                      <a:pt x="73" y="37"/>
                      <a:pt x="37" y="18"/>
                      <a:pt x="0" y="0"/>
                    </a:cubicBezTo>
                    <a:cubicBezTo>
                      <a:pt x="37" y="37"/>
                      <a:pt x="73" y="55"/>
                      <a:pt x="91" y="7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FDCE28EA-1F13-20D0-9CD3-5869C96998AB}"/>
                  </a:ext>
                </a:extLst>
              </p:cNvPr>
              <p:cNvSpPr/>
              <p:nvPr/>
            </p:nvSpPr>
            <p:spPr>
              <a:xfrm>
                <a:off x="8424211" y="3070904"/>
                <a:ext cx="248990" cy="251362"/>
              </a:xfrm>
              <a:custGeom>
                <a:avLst/>
                <a:gdLst>
                  <a:gd name="connsiteX0" fmla="*/ 245976 w 248990"/>
                  <a:gd name="connsiteY0" fmla="*/ 18 h 251362"/>
                  <a:gd name="connsiteX1" fmla="*/ 173031 w 248990"/>
                  <a:gd name="connsiteY1" fmla="*/ 20802 h 251362"/>
                  <a:gd name="connsiteX2" fmla="*/ 101018 w 248990"/>
                  <a:gd name="connsiteY2" fmla="*/ 60580 h 251362"/>
                  <a:gd name="connsiteX3" fmla="*/ 41004 w 248990"/>
                  <a:gd name="connsiteY3" fmla="*/ 115974 h 251362"/>
                  <a:gd name="connsiteX4" fmla="*/ 4001 w 248990"/>
                  <a:gd name="connsiteY4" fmla="*/ 183531 h 251362"/>
                  <a:gd name="connsiteX5" fmla="*/ 57 w 248990"/>
                  <a:gd name="connsiteY5" fmla="*/ 199676 h 251362"/>
                  <a:gd name="connsiteX6" fmla="*/ 2248 w 248990"/>
                  <a:gd name="connsiteY6" fmla="*/ 203238 h 251362"/>
                  <a:gd name="connsiteX7" fmla="*/ 5791 w 248990"/>
                  <a:gd name="connsiteY7" fmla="*/ 201046 h 251362"/>
                  <a:gd name="connsiteX8" fmla="*/ 13955 w 248990"/>
                  <a:gd name="connsiteY8" fmla="*/ 172738 h 251362"/>
                  <a:gd name="connsiteX9" fmla="*/ 13663 w 248990"/>
                  <a:gd name="connsiteY9" fmla="*/ 173468 h 251362"/>
                  <a:gd name="connsiteX10" fmla="*/ 39670 w 248990"/>
                  <a:gd name="connsiteY10" fmla="*/ 127206 h 251362"/>
                  <a:gd name="connsiteX11" fmla="*/ 91283 w 248990"/>
                  <a:gd name="connsiteY11" fmla="*/ 75136 h 251362"/>
                  <a:gd name="connsiteX12" fmla="*/ 90699 w 248990"/>
                  <a:gd name="connsiteY12" fmla="*/ 75630 h 251362"/>
                  <a:gd name="connsiteX13" fmla="*/ 170584 w 248990"/>
                  <a:gd name="connsiteY13" fmla="*/ 28181 h 251362"/>
                  <a:gd name="connsiteX14" fmla="*/ 240589 w 248990"/>
                  <a:gd name="connsiteY14" fmla="*/ 6794 h 251362"/>
                  <a:gd name="connsiteX15" fmla="*/ 155791 w 248990"/>
                  <a:gd name="connsiteY15" fmla="*/ 172884 h 251362"/>
                  <a:gd name="connsiteX16" fmla="*/ 122204 w 248990"/>
                  <a:gd name="connsiteY16" fmla="*/ 224515 h 251362"/>
                  <a:gd name="connsiteX17" fmla="*/ 122277 w 248990"/>
                  <a:gd name="connsiteY17" fmla="*/ 224387 h 251362"/>
                  <a:gd name="connsiteX18" fmla="*/ 102881 w 248990"/>
                  <a:gd name="connsiteY18" fmla="*/ 248605 h 251362"/>
                  <a:gd name="connsiteX19" fmla="*/ 108250 w 248990"/>
                  <a:gd name="connsiteY19" fmla="*/ 251363 h 251362"/>
                  <a:gd name="connsiteX20" fmla="*/ 144978 w 248990"/>
                  <a:gd name="connsiteY20" fmla="*/ 201886 h 251362"/>
                  <a:gd name="connsiteX21" fmla="*/ 191697 w 248990"/>
                  <a:gd name="connsiteY21" fmla="*/ 118001 h 251362"/>
                  <a:gd name="connsiteX22" fmla="*/ 248625 w 248990"/>
                  <a:gd name="connsiteY22" fmla="*/ 4401 h 251362"/>
                  <a:gd name="connsiteX23" fmla="*/ 248588 w 248990"/>
                  <a:gd name="connsiteY23" fmla="*/ 1443 h 251362"/>
                  <a:gd name="connsiteX24" fmla="*/ 246251 w 248990"/>
                  <a:gd name="connsiteY24" fmla="*/ 0 h 251362"/>
                  <a:gd name="connsiteX25" fmla="*/ 245976 w 248990"/>
                  <a:gd name="connsiteY25" fmla="*/ 18 h 251362"/>
                  <a:gd name="connsiteX26" fmla="*/ 39487 w 248990"/>
                  <a:gd name="connsiteY26" fmla="*/ 127444 h 251362"/>
                  <a:gd name="connsiteX27" fmla="*/ 39342 w 248990"/>
                  <a:gd name="connsiteY27" fmla="*/ 127644 h 251362"/>
                  <a:gd name="connsiteX28" fmla="*/ 39487 w 248990"/>
                  <a:gd name="connsiteY28" fmla="*/ 127444 h 251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48990" h="251362">
                    <a:moveTo>
                      <a:pt x="245976" y="18"/>
                    </a:moveTo>
                    <a:cubicBezTo>
                      <a:pt x="220864" y="3726"/>
                      <a:pt x="196446" y="11068"/>
                      <a:pt x="173031" y="20802"/>
                    </a:cubicBezTo>
                    <a:cubicBezTo>
                      <a:pt x="147645" y="31322"/>
                      <a:pt x="123428" y="44691"/>
                      <a:pt x="101018" y="60580"/>
                    </a:cubicBezTo>
                    <a:cubicBezTo>
                      <a:pt x="78754" y="76360"/>
                      <a:pt x="58208" y="94770"/>
                      <a:pt x="41004" y="115974"/>
                    </a:cubicBezTo>
                    <a:cubicBezTo>
                      <a:pt x="24712" y="136028"/>
                      <a:pt x="11563" y="158747"/>
                      <a:pt x="4001" y="183531"/>
                    </a:cubicBezTo>
                    <a:cubicBezTo>
                      <a:pt x="2413" y="188846"/>
                      <a:pt x="1097" y="194234"/>
                      <a:pt x="57" y="199676"/>
                    </a:cubicBezTo>
                    <a:cubicBezTo>
                      <a:pt x="-236" y="201247"/>
                      <a:pt x="623" y="202854"/>
                      <a:pt x="2248" y="203238"/>
                    </a:cubicBezTo>
                    <a:cubicBezTo>
                      <a:pt x="3746" y="203603"/>
                      <a:pt x="5499" y="202635"/>
                      <a:pt x="5791" y="201046"/>
                    </a:cubicBezTo>
                    <a:cubicBezTo>
                      <a:pt x="7636" y="191366"/>
                      <a:pt x="10412" y="181924"/>
                      <a:pt x="13955" y="172738"/>
                    </a:cubicBezTo>
                    <a:cubicBezTo>
                      <a:pt x="13864" y="172993"/>
                      <a:pt x="13736" y="173249"/>
                      <a:pt x="13663" y="173468"/>
                    </a:cubicBezTo>
                    <a:cubicBezTo>
                      <a:pt x="20128" y="156903"/>
                      <a:pt x="29096" y="141470"/>
                      <a:pt x="39670" y="127206"/>
                    </a:cubicBezTo>
                    <a:cubicBezTo>
                      <a:pt x="54409" y="107591"/>
                      <a:pt x="72052" y="90332"/>
                      <a:pt x="91283" y="75136"/>
                    </a:cubicBezTo>
                    <a:cubicBezTo>
                      <a:pt x="91119" y="75301"/>
                      <a:pt x="90900" y="75465"/>
                      <a:pt x="90699" y="75630"/>
                    </a:cubicBezTo>
                    <a:cubicBezTo>
                      <a:pt x="115136" y="56416"/>
                      <a:pt x="142111" y="40545"/>
                      <a:pt x="170584" y="28181"/>
                    </a:cubicBezTo>
                    <a:cubicBezTo>
                      <a:pt x="193030" y="18519"/>
                      <a:pt x="216499" y="10958"/>
                      <a:pt x="240589" y="6794"/>
                    </a:cubicBezTo>
                    <a:cubicBezTo>
                      <a:pt x="211038" y="61494"/>
                      <a:pt x="186948" y="119006"/>
                      <a:pt x="155791" y="172884"/>
                    </a:cubicBezTo>
                    <a:cubicBezTo>
                      <a:pt x="145526" y="190654"/>
                      <a:pt x="134386" y="207968"/>
                      <a:pt x="122204" y="224515"/>
                    </a:cubicBezTo>
                    <a:cubicBezTo>
                      <a:pt x="122222" y="224460"/>
                      <a:pt x="122258" y="224442"/>
                      <a:pt x="122277" y="224387"/>
                    </a:cubicBezTo>
                    <a:cubicBezTo>
                      <a:pt x="116104" y="232715"/>
                      <a:pt x="109638" y="240788"/>
                      <a:pt x="102881" y="248605"/>
                    </a:cubicBezTo>
                    <a:cubicBezTo>
                      <a:pt x="104689" y="249500"/>
                      <a:pt x="106479" y="250413"/>
                      <a:pt x="108250" y="251363"/>
                    </a:cubicBezTo>
                    <a:cubicBezTo>
                      <a:pt x="121620" y="235765"/>
                      <a:pt x="133783" y="219146"/>
                      <a:pt x="144978" y="201886"/>
                    </a:cubicBezTo>
                    <a:cubicBezTo>
                      <a:pt x="162420" y="175020"/>
                      <a:pt x="177396" y="146639"/>
                      <a:pt x="191697" y="118001"/>
                    </a:cubicBezTo>
                    <a:cubicBezTo>
                      <a:pt x="210582" y="80104"/>
                      <a:pt x="228242" y="41550"/>
                      <a:pt x="248625" y="4401"/>
                    </a:cubicBezTo>
                    <a:cubicBezTo>
                      <a:pt x="249136" y="3470"/>
                      <a:pt x="249099" y="2356"/>
                      <a:pt x="248588" y="1443"/>
                    </a:cubicBezTo>
                    <a:cubicBezTo>
                      <a:pt x="248150" y="712"/>
                      <a:pt x="247164" y="0"/>
                      <a:pt x="246251" y="0"/>
                    </a:cubicBezTo>
                    <a:cubicBezTo>
                      <a:pt x="246159" y="0"/>
                      <a:pt x="246068" y="0"/>
                      <a:pt x="245976" y="18"/>
                    </a:cubicBezTo>
                    <a:moveTo>
                      <a:pt x="39487" y="127444"/>
                    </a:moveTo>
                    <a:lnTo>
                      <a:pt x="39342" y="127644"/>
                    </a:lnTo>
                    <a:lnTo>
                      <a:pt x="39487" y="127444"/>
                    </a:lnTo>
                    <a:close/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0A5E9476-30E6-4A52-E04D-B18B96001C73}"/>
                  </a:ext>
                </a:extLst>
              </p:cNvPr>
              <p:cNvSpPr/>
              <p:nvPr/>
            </p:nvSpPr>
            <p:spPr>
              <a:xfrm>
                <a:off x="8546159" y="3295383"/>
                <a:ext cx="273" cy="383"/>
              </a:xfrm>
              <a:custGeom>
                <a:avLst/>
                <a:gdLst>
                  <a:gd name="connsiteX0" fmla="*/ 0 w 273"/>
                  <a:gd name="connsiteY0" fmla="*/ 384 h 383"/>
                  <a:gd name="connsiteX1" fmla="*/ 274 w 273"/>
                  <a:gd name="connsiteY1" fmla="*/ 0 h 383"/>
                  <a:gd name="connsiteX2" fmla="*/ 0 w 273"/>
                  <a:gd name="connsiteY2" fmla="*/ 384 h 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" h="383">
                    <a:moveTo>
                      <a:pt x="0" y="384"/>
                    </a:moveTo>
                    <a:cubicBezTo>
                      <a:pt x="91" y="256"/>
                      <a:pt x="182" y="128"/>
                      <a:pt x="274" y="0"/>
                    </a:cubicBezTo>
                    <a:cubicBezTo>
                      <a:pt x="182" y="128"/>
                      <a:pt x="91" y="256"/>
                      <a:pt x="0" y="384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C359B07C-A899-5073-366D-FE0849C5D99C}"/>
                  </a:ext>
                </a:extLst>
              </p:cNvPr>
              <p:cNvSpPr/>
              <p:nvPr/>
            </p:nvSpPr>
            <p:spPr>
              <a:xfrm>
                <a:off x="8188227" y="3047344"/>
                <a:ext cx="259599" cy="170739"/>
              </a:xfrm>
              <a:custGeom>
                <a:avLst/>
                <a:gdLst>
                  <a:gd name="connsiteX0" fmla="*/ 2156 w 259599"/>
                  <a:gd name="connsiteY0" fmla="*/ 968 h 170739"/>
                  <a:gd name="connsiteX1" fmla="*/ 384 w 259599"/>
                  <a:gd name="connsiteY1" fmla="*/ 2338 h 170739"/>
                  <a:gd name="connsiteX2" fmla="*/ 74 w 259599"/>
                  <a:gd name="connsiteY2" fmla="*/ 4602 h 170739"/>
                  <a:gd name="connsiteX3" fmla="*/ 26575 w 259599"/>
                  <a:gd name="connsiteY3" fmla="*/ 65439 h 170739"/>
                  <a:gd name="connsiteX4" fmla="*/ 73731 w 259599"/>
                  <a:gd name="connsiteY4" fmla="*/ 113655 h 170739"/>
                  <a:gd name="connsiteX5" fmla="*/ 76014 w 259599"/>
                  <a:gd name="connsiteY5" fmla="*/ 113947 h 170739"/>
                  <a:gd name="connsiteX6" fmla="*/ 77767 w 259599"/>
                  <a:gd name="connsiteY6" fmla="*/ 112595 h 170739"/>
                  <a:gd name="connsiteX7" fmla="*/ 78060 w 259599"/>
                  <a:gd name="connsiteY7" fmla="*/ 110312 h 170739"/>
                  <a:gd name="connsiteX8" fmla="*/ 76708 w 259599"/>
                  <a:gd name="connsiteY8" fmla="*/ 108559 h 170739"/>
                  <a:gd name="connsiteX9" fmla="*/ 74352 w 259599"/>
                  <a:gd name="connsiteY9" fmla="*/ 106788 h 170739"/>
                  <a:gd name="connsiteX10" fmla="*/ 74407 w 259599"/>
                  <a:gd name="connsiteY10" fmla="*/ 106788 h 170739"/>
                  <a:gd name="connsiteX11" fmla="*/ 36674 w 259599"/>
                  <a:gd name="connsiteY11" fmla="*/ 69274 h 170739"/>
                  <a:gd name="connsiteX12" fmla="*/ 36784 w 259599"/>
                  <a:gd name="connsiteY12" fmla="*/ 69402 h 170739"/>
                  <a:gd name="connsiteX13" fmla="*/ 36674 w 259599"/>
                  <a:gd name="connsiteY13" fmla="*/ 69274 h 170739"/>
                  <a:gd name="connsiteX14" fmla="*/ 36455 w 259599"/>
                  <a:gd name="connsiteY14" fmla="*/ 69000 h 170739"/>
                  <a:gd name="connsiteX15" fmla="*/ 14064 w 259599"/>
                  <a:gd name="connsiteY15" fmla="*/ 30993 h 170739"/>
                  <a:gd name="connsiteX16" fmla="*/ 14338 w 259599"/>
                  <a:gd name="connsiteY16" fmla="*/ 31687 h 170739"/>
                  <a:gd name="connsiteX17" fmla="*/ 6411 w 259599"/>
                  <a:gd name="connsiteY17" fmla="*/ 6356 h 170739"/>
                  <a:gd name="connsiteX18" fmla="*/ 33770 w 259599"/>
                  <a:gd name="connsiteY18" fmla="*/ 7196 h 170739"/>
                  <a:gd name="connsiteX19" fmla="*/ 32985 w 259599"/>
                  <a:gd name="connsiteY19" fmla="*/ 7086 h 170739"/>
                  <a:gd name="connsiteX20" fmla="*/ 69275 w 259599"/>
                  <a:gd name="connsiteY20" fmla="*/ 15250 h 170739"/>
                  <a:gd name="connsiteX21" fmla="*/ 104925 w 259599"/>
                  <a:gd name="connsiteY21" fmla="*/ 28199 h 170739"/>
                  <a:gd name="connsiteX22" fmla="*/ 105017 w 259599"/>
                  <a:gd name="connsiteY22" fmla="*/ 28217 h 170739"/>
                  <a:gd name="connsiteX23" fmla="*/ 104980 w 259599"/>
                  <a:gd name="connsiteY23" fmla="*/ 28217 h 170739"/>
                  <a:gd name="connsiteX24" fmla="*/ 105309 w 259599"/>
                  <a:gd name="connsiteY24" fmla="*/ 28345 h 170739"/>
                  <a:gd name="connsiteX25" fmla="*/ 105327 w 259599"/>
                  <a:gd name="connsiteY25" fmla="*/ 28364 h 170739"/>
                  <a:gd name="connsiteX26" fmla="*/ 105309 w 259599"/>
                  <a:gd name="connsiteY26" fmla="*/ 28345 h 170739"/>
                  <a:gd name="connsiteX27" fmla="*/ 105473 w 259599"/>
                  <a:gd name="connsiteY27" fmla="*/ 28400 h 170739"/>
                  <a:gd name="connsiteX28" fmla="*/ 105400 w 259599"/>
                  <a:gd name="connsiteY28" fmla="*/ 28400 h 170739"/>
                  <a:gd name="connsiteX29" fmla="*/ 127865 w 259599"/>
                  <a:gd name="connsiteY29" fmla="*/ 38719 h 170739"/>
                  <a:gd name="connsiteX30" fmla="*/ 138950 w 259599"/>
                  <a:gd name="connsiteY30" fmla="*/ 43888 h 170739"/>
                  <a:gd name="connsiteX31" fmla="*/ 149507 w 259599"/>
                  <a:gd name="connsiteY31" fmla="*/ 50481 h 170739"/>
                  <a:gd name="connsiteX32" fmla="*/ 181395 w 259599"/>
                  <a:gd name="connsiteY32" fmla="*/ 72251 h 170739"/>
                  <a:gd name="connsiteX33" fmla="*/ 228771 w 259599"/>
                  <a:gd name="connsiteY33" fmla="*/ 118622 h 170739"/>
                  <a:gd name="connsiteX34" fmla="*/ 228442 w 259599"/>
                  <a:gd name="connsiteY34" fmla="*/ 118239 h 170739"/>
                  <a:gd name="connsiteX35" fmla="*/ 248460 w 259599"/>
                  <a:gd name="connsiteY35" fmla="*/ 151826 h 170739"/>
                  <a:gd name="connsiteX36" fmla="*/ 250998 w 259599"/>
                  <a:gd name="connsiteY36" fmla="*/ 158492 h 170739"/>
                  <a:gd name="connsiteX37" fmla="*/ 253829 w 259599"/>
                  <a:gd name="connsiteY37" fmla="*/ 168573 h 170739"/>
                  <a:gd name="connsiteX38" fmla="*/ 257445 w 259599"/>
                  <a:gd name="connsiteY38" fmla="*/ 170637 h 170739"/>
                  <a:gd name="connsiteX39" fmla="*/ 259527 w 259599"/>
                  <a:gd name="connsiteY39" fmla="*/ 167003 h 170739"/>
                  <a:gd name="connsiteX40" fmla="*/ 256112 w 259599"/>
                  <a:gd name="connsiteY40" fmla="*/ 155278 h 170739"/>
                  <a:gd name="connsiteX41" fmla="*/ 251838 w 259599"/>
                  <a:gd name="connsiteY41" fmla="*/ 144940 h 170739"/>
                  <a:gd name="connsiteX42" fmla="*/ 240898 w 259599"/>
                  <a:gd name="connsiteY42" fmla="*/ 125489 h 170739"/>
                  <a:gd name="connsiteX43" fmla="*/ 211037 w 259599"/>
                  <a:gd name="connsiteY43" fmla="*/ 90058 h 170739"/>
                  <a:gd name="connsiteX44" fmla="*/ 175387 w 259599"/>
                  <a:gd name="connsiteY44" fmla="*/ 60434 h 170739"/>
                  <a:gd name="connsiteX45" fmla="*/ 141014 w 259599"/>
                  <a:gd name="connsiteY45" fmla="*/ 38865 h 170739"/>
                  <a:gd name="connsiteX46" fmla="*/ 109345 w 259599"/>
                  <a:gd name="connsiteY46" fmla="*/ 23706 h 170739"/>
                  <a:gd name="connsiteX47" fmla="*/ 72562 w 259599"/>
                  <a:gd name="connsiteY47" fmla="*/ 10100 h 170739"/>
                  <a:gd name="connsiteX48" fmla="*/ 35377 w 259599"/>
                  <a:gd name="connsiteY48" fmla="*/ 1498 h 170739"/>
                  <a:gd name="connsiteX49" fmla="*/ 18027 w 259599"/>
                  <a:gd name="connsiteY49" fmla="*/ 18 h 170739"/>
                  <a:gd name="connsiteX50" fmla="*/ 15707 w 259599"/>
                  <a:gd name="connsiteY50" fmla="*/ 0 h 170739"/>
                  <a:gd name="connsiteX51" fmla="*/ 2156 w 259599"/>
                  <a:gd name="connsiteY51" fmla="*/ 968 h 170739"/>
                  <a:gd name="connsiteX52" fmla="*/ 3727 w 259599"/>
                  <a:gd name="connsiteY52" fmla="*/ 6666 h 170739"/>
                  <a:gd name="connsiteX53" fmla="*/ 3599 w 259599"/>
                  <a:gd name="connsiteY53" fmla="*/ 6666 h 170739"/>
                  <a:gd name="connsiteX54" fmla="*/ 3727 w 259599"/>
                  <a:gd name="connsiteY54" fmla="*/ 6666 h 170739"/>
                  <a:gd name="connsiteX55" fmla="*/ 181432 w 259599"/>
                  <a:gd name="connsiteY55" fmla="*/ 72251 h 170739"/>
                  <a:gd name="connsiteX56" fmla="*/ 181925 w 259599"/>
                  <a:gd name="connsiteY56" fmla="*/ 72616 h 170739"/>
                  <a:gd name="connsiteX57" fmla="*/ 181432 w 259599"/>
                  <a:gd name="connsiteY57" fmla="*/ 72251 h 17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59599" h="170739">
                    <a:moveTo>
                      <a:pt x="2156" y="968"/>
                    </a:moveTo>
                    <a:cubicBezTo>
                      <a:pt x="1444" y="1059"/>
                      <a:pt x="731" y="1735"/>
                      <a:pt x="384" y="2338"/>
                    </a:cubicBezTo>
                    <a:cubicBezTo>
                      <a:pt x="-54" y="3068"/>
                      <a:pt x="-54" y="3780"/>
                      <a:pt x="74" y="4602"/>
                    </a:cubicBezTo>
                    <a:cubicBezTo>
                      <a:pt x="4092" y="26610"/>
                      <a:pt x="13808" y="47193"/>
                      <a:pt x="26575" y="65439"/>
                    </a:cubicBezTo>
                    <a:cubicBezTo>
                      <a:pt x="39523" y="83958"/>
                      <a:pt x="55687" y="100103"/>
                      <a:pt x="73731" y="113655"/>
                    </a:cubicBezTo>
                    <a:cubicBezTo>
                      <a:pt x="74334" y="114093"/>
                      <a:pt x="75320" y="114130"/>
                      <a:pt x="76014" y="113947"/>
                    </a:cubicBezTo>
                    <a:cubicBezTo>
                      <a:pt x="76745" y="113746"/>
                      <a:pt x="77402" y="113235"/>
                      <a:pt x="77767" y="112595"/>
                    </a:cubicBezTo>
                    <a:cubicBezTo>
                      <a:pt x="78187" y="111901"/>
                      <a:pt x="78279" y="111061"/>
                      <a:pt x="78060" y="110312"/>
                    </a:cubicBezTo>
                    <a:cubicBezTo>
                      <a:pt x="77859" y="109509"/>
                      <a:pt x="77347" y="109052"/>
                      <a:pt x="76708" y="108559"/>
                    </a:cubicBezTo>
                    <a:cubicBezTo>
                      <a:pt x="75923" y="107975"/>
                      <a:pt x="75156" y="107390"/>
                      <a:pt x="74352" y="106788"/>
                    </a:cubicBezTo>
                    <a:cubicBezTo>
                      <a:pt x="74370" y="106788"/>
                      <a:pt x="74389" y="106788"/>
                      <a:pt x="74407" y="106788"/>
                    </a:cubicBezTo>
                    <a:cubicBezTo>
                      <a:pt x="60326" y="95902"/>
                      <a:pt x="47632" y="83282"/>
                      <a:pt x="36674" y="69274"/>
                    </a:cubicBezTo>
                    <a:cubicBezTo>
                      <a:pt x="36692" y="69310"/>
                      <a:pt x="36747" y="69347"/>
                      <a:pt x="36784" y="69402"/>
                    </a:cubicBezTo>
                    <a:cubicBezTo>
                      <a:pt x="36747" y="69347"/>
                      <a:pt x="36692" y="69310"/>
                      <a:pt x="36674" y="69274"/>
                    </a:cubicBezTo>
                    <a:cubicBezTo>
                      <a:pt x="36583" y="69183"/>
                      <a:pt x="36528" y="69091"/>
                      <a:pt x="36455" y="69000"/>
                    </a:cubicBezTo>
                    <a:cubicBezTo>
                      <a:pt x="27488" y="57275"/>
                      <a:pt x="19835" y="44618"/>
                      <a:pt x="14064" y="30993"/>
                    </a:cubicBezTo>
                    <a:lnTo>
                      <a:pt x="14338" y="31687"/>
                    </a:lnTo>
                    <a:cubicBezTo>
                      <a:pt x="10904" y="23505"/>
                      <a:pt x="8238" y="15049"/>
                      <a:pt x="6411" y="6356"/>
                    </a:cubicBezTo>
                    <a:cubicBezTo>
                      <a:pt x="15525" y="5461"/>
                      <a:pt x="24712" y="6009"/>
                      <a:pt x="33770" y="7196"/>
                    </a:cubicBezTo>
                    <a:cubicBezTo>
                      <a:pt x="33514" y="7141"/>
                      <a:pt x="33259" y="7123"/>
                      <a:pt x="32985" y="7086"/>
                    </a:cubicBezTo>
                    <a:cubicBezTo>
                      <a:pt x="45313" y="8766"/>
                      <a:pt x="57385" y="11689"/>
                      <a:pt x="69275" y="15250"/>
                    </a:cubicBezTo>
                    <a:cubicBezTo>
                      <a:pt x="81383" y="18921"/>
                      <a:pt x="93273" y="23323"/>
                      <a:pt x="104925" y="28199"/>
                    </a:cubicBezTo>
                    <a:cubicBezTo>
                      <a:pt x="104944" y="28199"/>
                      <a:pt x="104999" y="28217"/>
                      <a:pt x="105017" y="28217"/>
                    </a:cubicBezTo>
                    <a:lnTo>
                      <a:pt x="104980" y="28217"/>
                    </a:lnTo>
                    <a:cubicBezTo>
                      <a:pt x="105090" y="28272"/>
                      <a:pt x="105181" y="28327"/>
                      <a:pt x="105309" y="28345"/>
                    </a:cubicBezTo>
                    <a:cubicBezTo>
                      <a:pt x="105309" y="28364"/>
                      <a:pt x="105327" y="28364"/>
                      <a:pt x="105327" y="28364"/>
                    </a:cubicBezTo>
                    <a:cubicBezTo>
                      <a:pt x="105309" y="28364"/>
                      <a:pt x="105309" y="28364"/>
                      <a:pt x="105309" y="28345"/>
                    </a:cubicBezTo>
                    <a:cubicBezTo>
                      <a:pt x="105364" y="28382"/>
                      <a:pt x="105419" y="28400"/>
                      <a:pt x="105473" y="28400"/>
                    </a:cubicBezTo>
                    <a:cubicBezTo>
                      <a:pt x="105455" y="28400"/>
                      <a:pt x="105419" y="28400"/>
                      <a:pt x="105400" y="28400"/>
                    </a:cubicBezTo>
                    <a:cubicBezTo>
                      <a:pt x="112980" y="31614"/>
                      <a:pt x="120486" y="35048"/>
                      <a:pt x="127865" y="38719"/>
                    </a:cubicBezTo>
                    <a:cubicBezTo>
                      <a:pt x="131627" y="40289"/>
                      <a:pt x="135353" y="41933"/>
                      <a:pt x="138950" y="43888"/>
                    </a:cubicBezTo>
                    <a:cubicBezTo>
                      <a:pt x="142603" y="45878"/>
                      <a:pt x="146128" y="48033"/>
                      <a:pt x="149507" y="50481"/>
                    </a:cubicBezTo>
                    <a:cubicBezTo>
                      <a:pt x="160556" y="57074"/>
                      <a:pt x="171186" y="64398"/>
                      <a:pt x="181395" y="72251"/>
                    </a:cubicBezTo>
                    <a:cubicBezTo>
                      <a:pt x="198910" y="85821"/>
                      <a:pt x="215183" y="101126"/>
                      <a:pt x="228771" y="118622"/>
                    </a:cubicBezTo>
                    <a:cubicBezTo>
                      <a:pt x="228662" y="118513"/>
                      <a:pt x="228552" y="118367"/>
                      <a:pt x="228442" y="118239"/>
                    </a:cubicBezTo>
                    <a:cubicBezTo>
                      <a:pt x="236387" y="128612"/>
                      <a:pt x="243327" y="139772"/>
                      <a:pt x="248460" y="151826"/>
                    </a:cubicBezTo>
                    <a:cubicBezTo>
                      <a:pt x="249355" y="154036"/>
                      <a:pt x="250213" y="156245"/>
                      <a:pt x="250998" y="158492"/>
                    </a:cubicBezTo>
                    <a:cubicBezTo>
                      <a:pt x="252149" y="161779"/>
                      <a:pt x="253044" y="165195"/>
                      <a:pt x="253829" y="168573"/>
                    </a:cubicBezTo>
                    <a:cubicBezTo>
                      <a:pt x="254176" y="170144"/>
                      <a:pt x="255947" y="171057"/>
                      <a:pt x="257445" y="170637"/>
                    </a:cubicBezTo>
                    <a:cubicBezTo>
                      <a:pt x="259052" y="170199"/>
                      <a:pt x="259856" y="168573"/>
                      <a:pt x="259527" y="167003"/>
                    </a:cubicBezTo>
                    <a:cubicBezTo>
                      <a:pt x="258596" y="163040"/>
                      <a:pt x="257482" y="159131"/>
                      <a:pt x="256112" y="155278"/>
                    </a:cubicBezTo>
                    <a:cubicBezTo>
                      <a:pt x="254852" y="151789"/>
                      <a:pt x="253391" y="148319"/>
                      <a:pt x="251838" y="144940"/>
                    </a:cubicBezTo>
                    <a:cubicBezTo>
                      <a:pt x="248733" y="138165"/>
                      <a:pt x="244971" y="131717"/>
                      <a:pt x="240898" y="125489"/>
                    </a:cubicBezTo>
                    <a:cubicBezTo>
                      <a:pt x="232369" y="112595"/>
                      <a:pt x="222087" y="100870"/>
                      <a:pt x="211037" y="90058"/>
                    </a:cubicBezTo>
                    <a:cubicBezTo>
                      <a:pt x="199951" y="79264"/>
                      <a:pt x="187934" y="69457"/>
                      <a:pt x="175387" y="60434"/>
                    </a:cubicBezTo>
                    <a:cubicBezTo>
                      <a:pt x="164392" y="52526"/>
                      <a:pt x="152922" y="45294"/>
                      <a:pt x="141014" y="38865"/>
                    </a:cubicBezTo>
                    <a:cubicBezTo>
                      <a:pt x="130714" y="33313"/>
                      <a:pt x="120121" y="28290"/>
                      <a:pt x="109345" y="23706"/>
                    </a:cubicBezTo>
                    <a:cubicBezTo>
                      <a:pt x="97328" y="18556"/>
                      <a:pt x="85073" y="13972"/>
                      <a:pt x="72562" y="10100"/>
                    </a:cubicBezTo>
                    <a:cubicBezTo>
                      <a:pt x="60398" y="6319"/>
                      <a:pt x="47980" y="3287"/>
                      <a:pt x="35377" y="1498"/>
                    </a:cubicBezTo>
                    <a:cubicBezTo>
                      <a:pt x="29624" y="694"/>
                      <a:pt x="23835" y="164"/>
                      <a:pt x="18027" y="18"/>
                    </a:cubicBezTo>
                    <a:cubicBezTo>
                      <a:pt x="17242" y="18"/>
                      <a:pt x="16475" y="0"/>
                      <a:pt x="15707" y="0"/>
                    </a:cubicBezTo>
                    <a:cubicBezTo>
                      <a:pt x="11160" y="0"/>
                      <a:pt x="6649" y="347"/>
                      <a:pt x="2156" y="968"/>
                    </a:cubicBezTo>
                    <a:moveTo>
                      <a:pt x="3727" y="6666"/>
                    </a:moveTo>
                    <a:lnTo>
                      <a:pt x="3599" y="6666"/>
                    </a:lnTo>
                    <a:lnTo>
                      <a:pt x="3727" y="6666"/>
                    </a:lnTo>
                    <a:close/>
                    <a:moveTo>
                      <a:pt x="181432" y="72251"/>
                    </a:moveTo>
                    <a:cubicBezTo>
                      <a:pt x="181596" y="72397"/>
                      <a:pt x="181761" y="72507"/>
                      <a:pt x="181925" y="72616"/>
                    </a:cubicBezTo>
                    <a:cubicBezTo>
                      <a:pt x="181761" y="72525"/>
                      <a:pt x="181596" y="72397"/>
                      <a:pt x="181432" y="72251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0AE3CF0B-969D-1778-83EE-487E858DAA16}"/>
                  </a:ext>
                </a:extLst>
              </p:cNvPr>
              <p:cNvSpPr/>
              <p:nvPr/>
            </p:nvSpPr>
            <p:spPr>
              <a:xfrm>
                <a:off x="8293555" y="3075708"/>
                <a:ext cx="73" cy="36"/>
              </a:xfrm>
              <a:custGeom>
                <a:avLst/>
                <a:gdLst>
                  <a:gd name="connsiteX0" fmla="*/ 73 w 73"/>
                  <a:gd name="connsiteY0" fmla="*/ 36 h 36"/>
                  <a:gd name="connsiteX1" fmla="*/ 0 w 73"/>
                  <a:gd name="connsiteY1" fmla="*/ 0 h 36"/>
                  <a:gd name="connsiteX2" fmla="*/ 73 w 73"/>
                  <a:gd name="connsiteY2" fmla="*/ 36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" h="36">
                    <a:moveTo>
                      <a:pt x="73" y="36"/>
                    </a:moveTo>
                    <a:cubicBezTo>
                      <a:pt x="37" y="18"/>
                      <a:pt x="18" y="18"/>
                      <a:pt x="0" y="0"/>
                    </a:cubicBezTo>
                    <a:cubicBezTo>
                      <a:pt x="18" y="18"/>
                      <a:pt x="37" y="18"/>
                      <a:pt x="73" y="36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2CD90F5E-4ACC-6F78-EE9D-61D82A2FDD6C}"/>
                  </a:ext>
                </a:extLst>
              </p:cNvPr>
              <p:cNvSpPr/>
              <p:nvPr/>
            </p:nvSpPr>
            <p:spPr>
              <a:xfrm>
                <a:off x="8416542" y="3165400"/>
                <a:ext cx="127" cy="182"/>
              </a:xfrm>
              <a:custGeom>
                <a:avLst/>
                <a:gdLst>
                  <a:gd name="connsiteX0" fmla="*/ 128 w 127"/>
                  <a:gd name="connsiteY0" fmla="*/ 183 h 182"/>
                  <a:gd name="connsiteX1" fmla="*/ 0 w 127"/>
                  <a:gd name="connsiteY1" fmla="*/ 0 h 182"/>
                  <a:gd name="connsiteX2" fmla="*/ 128 w 127"/>
                  <a:gd name="connsiteY2" fmla="*/ 183 h 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" h="182">
                    <a:moveTo>
                      <a:pt x="128" y="183"/>
                    </a:moveTo>
                    <a:cubicBezTo>
                      <a:pt x="73" y="109"/>
                      <a:pt x="18" y="55"/>
                      <a:pt x="0" y="0"/>
                    </a:cubicBezTo>
                    <a:cubicBezTo>
                      <a:pt x="18" y="73"/>
                      <a:pt x="73" y="109"/>
                      <a:pt x="128" y="18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80DDFE8E-46C9-36D6-B734-86E9F89515ED}"/>
                  </a:ext>
                </a:extLst>
              </p:cNvPr>
              <p:cNvSpPr/>
              <p:nvPr/>
            </p:nvSpPr>
            <p:spPr>
              <a:xfrm>
                <a:off x="8411026" y="2967642"/>
                <a:ext cx="163095" cy="194215"/>
              </a:xfrm>
              <a:custGeom>
                <a:avLst/>
                <a:gdLst>
                  <a:gd name="connsiteX0" fmla="*/ 157598 w 163095"/>
                  <a:gd name="connsiteY0" fmla="*/ 840 h 194215"/>
                  <a:gd name="connsiteX1" fmla="*/ 132193 w 163095"/>
                  <a:gd name="connsiteY1" fmla="*/ 22738 h 194215"/>
                  <a:gd name="connsiteX2" fmla="*/ 102807 w 163095"/>
                  <a:gd name="connsiteY2" fmla="*/ 45787 h 194215"/>
                  <a:gd name="connsiteX3" fmla="*/ 43979 w 163095"/>
                  <a:gd name="connsiteY3" fmla="*/ 96870 h 194215"/>
                  <a:gd name="connsiteX4" fmla="*/ 11598 w 163095"/>
                  <a:gd name="connsiteY4" fmla="*/ 140922 h 194215"/>
                  <a:gd name="connsiteX5" fmla="*/ 2704 w 163095"/>
                  <a:gd name="connsiteY5" fmla="*/ 164903 h 194215"/>
                  <a:gd name="connsiteX6" fmla="*/ 56 w 163095"/>
                  <a:gd name="connsiteY6" fmla="*/ 191001 h 194215"/>
                  <a:gd name="connsiteX7" fmla="*/ 2631 w 163095"/>
                  <a:gd name="connsiteY7" fmla="*/ 194161 h 194215"/>
                  <a:gd name="connsiteX8" fmla="*/ 2996 w 163095"/>
                  <a:gd name="connsiteY8" fmla="*/ 194216 h 194215"/>
                  <a:gd name="connsiteX9" fmla="*/ 5955 w 163095"/>
                  <a:gd name="connsiteY9" fmla="*/ 191257 h 194215"/>
                  <a:gd name="connsiteX10" fmla="*/ 6703 w 163095"/>
                  <a:gd name="connsiteY10" fmla="*/ 175167 h 194215"/>
                  <a:gd name="connsiteX11" fmla="*/ 6703 w 163095"/>
                  <a:gd name="connsiteY11" fmla="*/ 175185 h 194215"/>
                  <a:gd name="connsiteX12" fmla="*/ 13753 w 163095"/>
                  <a:gd name="connsiteY12" fmla="*/ 150200 h 194215"/>
                  <a:gd name="connsiteX13" fmla="*/ 32145 w 163095"/>
                  <a:gd name="connsiteY13" fmla="*/ 119535 h 194215"/>
                  <a:gd name="connsiteX14" fmla="*/ 54061 w 163095"/>
                  <a:gd name="connsiteY14" fmla="*/ 95008 h 194215"/>
                  <a:gd name="connsiteX15" fmla="*/ 59029 w 163095"/>
                  <a:gd name="connsiteY15" fmla="*/ 89894 h 194215"/>
                  <a:gd name="connsiteX16" fmla="*/ 64015 w 163095"/>
                  <a:gd name="connsiteY16" fmla="*/ 85583 h 194215"/>
                  <a:gd name="connsiteX17" fmla="*/ 86808 w 163095"/>
                  <a:gd name="connsiteY17" fmla="*/ 66005 h 194215"/>
                  <a:gd name="connsiteX18" fmla="*/ 145617 w 163095"/>
                  <a:gd name="connsiteY18" fmla="*/ 19359 h 194215"/>
                  <a:gd name="connsiteX19" fmla="*/ 156977 w 163095"/>
                  <a:gd name="connsiteY19" fmla="*/ 9460 h 194215"/>
                  <a:gd name="connsiteX20" fmla="*/ 152739 w 163095"/>
                  <a:gd name="connsiteY20" fmla="*/ 87373 h 194215"/>
                  <a:gd name="connsiteX21" fmla="*/ 152849 w 163095"/>
                  <a:gd name="connsiteY21" fmla="*/ 86606 h 194215"/>
                  <a:gd name="connsiteX22" fmla="*/ 140320 w 163095"/>
                  <a:gd name="connsiteY22" fmla="*/ 147242 h 194215"/>
                  <a:gd name="connsiteX23" fmla="*/ 142366 w 163095"/>
                  <a:gd name="connsiteY23" fmla="*/ 150876 h 194215"/>
                  <a:gd name="connsiteX24" fmla="*/ 145982 w 163095"/>
                  <a:gd name="connsiteY24" fmla="*/ 148830 h 194215"/>
                  <a:gd name="connsiteX25" fmla="*/ 159990 w 163095"/>
                  <a:gd name="connsiteY25" fmla="*/ 76324 h 194215"/>
                  <a:gd name="connsiteX26" fmla="*/ 162620 w 163095"/>
                  <a:gd name="connsiteY26" fmla="*/ 2922 h 194215"/>
                  <a:gd name="connsiteX27" fmla="*/ 161159 w 163095"/>
                  <a:gd name="connsiteY27" fmla="*/ 383 h 194215"/>
                  <a:gd name="connsiteX28" fmla="*/ 159698 w 163095"/>
                  <a:gd name="connsiteY28" fmla="*/ 0 h 194215"/>
                  <a:gd name="connsiteX29" fmla="*/ 157598 w 163095"/>
                  <a:gd name="connsiteY29" fmla="*/ 840 h 194215"/>
                  <a:gd name="connsiteX30" fmla="*/ 6667 w 163095"/>
                  <a:gd name="connsiteY30" fmla="*/ 175459 h 194215"/>
                  <a:gd name="connsiteX31" fmla="*/ 6594 w 163095"/>
                  <a:gd name="connsiteY31" fmla="*/ 175934 h 194215"/>
                  <a:gd name="connsiteX32" fmla="*/ 6667 w 163095"/>
                  <a:gd name="connsiteY32" fmla="*/ 175459 h 194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3095" h="194215">
                    <a:moveTo>
                      <a:pt x="157598" y="840"/>
                    </a:moveTo>
                    <a:cubicBezTo>
                      <a:pt x="149507" y="8566"/>
                      <a:pt x="140905" y="15725"/>
                      <a:pt x="132193" y="22738"/>
                    </a:cubicBezTo>
                    <a:cubicBezTo>
                      <a:pt x="122495" y="30555"/>
                      <a:pt x="112614" y="38116"/>
                      <a:pt x="102807" y="45787"/>
                    </a:cubicBezTo>
                    <a:cubicBezTo>
                      <a:pt x="82351" y="61786"/>
                      <a:pt x="62006" y="78114"/>
                      <a:pt x="43979" y="96870"/>
                    </a:cubicBezTo>
                    <a:cubicBezTo>
                      <a:pt x="31341" y="110057"/>
                      <a:pt x="19817" y="124595"/>
                      <a:pt x="11598" y="140922"/>
                    </a:cubicBezTo>
                    <a:cubicBezTo>
                      <a:pt x="7763" y="148556"/>
                      <a:pt x="4712" y="156611"/>
                      <a:pt x="2704" y="164903"/>
                    </a:cubicBezTo>
                    <a:cubicBezTo>
                      <a:pt x="621" y="173395"/>
                      <a:pt x="-237" y="182235"/>
                      <a:pt x="56" y="191001"/>
                    </a:cubicBezTo>
                    <a:cubicBezTo>
                      <a:pt x="932" y="192042"/>
                      <a:pt x="1772" y="193102"/>
                      <a:pt x="2631" y="194161"/>
                    </a:cubicBezTo>
                    <a:cubicBezTo>
                      <a:pt x="2740" y="194197"/>
                      <a:pt x="2868" y="194216"/>
                      <a:pt x="2996" y="194216"/>
                    </a:cubicBezTo>
                    <a:cubicBezTo>
                      <a:pt x="4567" y="194216"/>
                      <a:pt x="6010" y="192864"/>
                      <a:pt x="5955" y="191257"/>
                    </a:cubicBezTo>
                    <a:cubicBezTo>
                      <a:pt x="5754" y="185869"/>
                      <a:pt x="5991" y="180500"/>
                      <a:pt x="6703" y="175167"/>
                    </a:cubicBezTo>
                    <a:lnTo>
                      <a:pt x="6703" y="175185"/>
                    </a:lnTo>
                    <a:cubicBezTo>
                      <a:pt x="7982" y="166601"/>
                      <a:pt x="10393" y="158200"/>
                      <a:pt x="13753" y="150200"/>
                    </a:cubicBezTo>
                    <a:cubicBezTo>
                      <a:pt x="18538" y="139242"/>
                      <a:pt x="24857" y="129069"/>
                      <a:pt x="32145" y="119535"/>
                    </a:cubicBezTo>
                    <a:cubicBezTo>
                      <a:pt x="38866" y="110860"/>
                      <a:pt x="46262" y="102733"/>
                      <a:pt x="54061" y="95008"/>
                    </a:cubicBezTo>
                    <a:cubicBezTo>
                      <a:pt x="55668" y="93254"/>
                      <a:pt x="57312" y="91556"/>
                      <a:pt x="59029" y="89894"/>
                    </a:cubicBezTo>
                    <a:cubicBezTo>
                      <a:pt x="60618" y="88378"/>
                      <a:pt x="62280" y="86935"/>
                      <a:pt x="64015" y="85583"/>
                    </a:cubicBezTo>
                    <a:cubicBezTo>
                      <a:pt x="71411" y="78826"/>
                      <a:pt x="79082" y="72342"/>
                      <a:pt x="86808" y="66005"/>
                    </a:cubicBezTo>
                    <a:cubicBezTo>
                      <a:pt x="106204" y="50152"/>
                      <a:pt x="126403" y="35395"/>
                      <a:pt x="145617" y="19359"/>
                    </a:cubicBezTo>
                    <a:cubicBezTo>
                      <a:pt x="149470" y="16127"/>
                      <a:pt x="153269" y="12858"/>
                      <a:pt x="156977" y="9460"/>
                    </a:cubicBezTo>
                    <a:cubicBezTo>
                      <a:pt x="157817" y="35468"/>
                      <a:pt x="156137" y="61603"/>
                      <a:pt x="152739" y="87373"/>
                    </a:cubicBezTo>
                    <a:cubicBezTo>
                      <a:pt x="152776" y="87099"/>
                      <a:pt x="152794" y="86862"/>
                      <a:pt x="152849" y="86606"/>
                    </a:cubicBezTo>
                    <a:cubicBezTo>
                      <a:pt x="150073" y="107080"/>
                      <a:pt x="146183" y="127444"/>
                      <a:pt x="140320" y="147242"/>
                    </a:cubicBezTo>
                    <a:cubicBezTo>
                      <a:pt x="139845" y="148776"/>
                      <a:pt x="140850" y="150456"/>
                      <a:pt x="142366" y="150876"/>
                    </a:cubicBezTo>
                    <a:cubicBezTo>
                      <a:pt x="143937" y="151314"/>
                      <a:pt x="145544" y="150346"/>
                      <a:pt x="145982" y="148830"/>
                    </a:cubicBezTo>
                    <a:cubicBezTo>
                      <a:pt x="153014" y="125197"/>
                      <a:pt x="157251" y="100779"/>
                      <a:pt x="159990" y="76324"/>
                    </a:cubicBezTo>
                    <a:cubicBezTo>
                      <a:pt x="162711" y="51997"/>
                      <a:pt x="163807" y="27395"/>
                      <a:pt x="162620" y="2922"/>
                    </a:cubicBezTo>
                    <a:cubicBezTo>
                      <a:pt x="162566" y="1881"/>
                      <a:pt x="162091" y="913"/>
                      <a:pt x="161159" y="383"/>
                    </a:cubicBezTo>
                    <a:cubicBezTo>
                      <a:pt x="160703" y="109"/>
                      <a:pt x="160191" y="0"/>
                      <a:pt x="159698" y="0"/>
                    </a:cubicBezTo>
                    <a:cubicBezTo>
                      <a:pt x="158895" y="0"/>
                      <a:pt x="158164" y="292"/>
                      <a:pt x="157598" y="840"/>
                    </a:cubicBezTo>
                    <a:moveTo>
                      <a:pt x="6667" y="175459"/>
                    </a:moveTo>
                    <a:lnTo>
                      <a:pt x="6594" y="175934"/>
                    </a:lnTo>
                    <a:lnTo>
                      <a:pt x="6667" y="175459"/>
                    </a:lnTo>
                    <a:close/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01318945-8AB4-99B1-FA94-9CFFB45C54EB}"/>
                  </a:ext>
                </a:extLst>
              </p:cNvPr>
              <p:cNvSpPr/>
              <p:nvPr/>
            </p:nvSpPr>
            <p:spPr>
              <a:xfrm>
                <a:off x="8424779" y="3117787"/>
                <a:ext cx="18" cy="36"/>
              </a:xfrm>
              <a:custGeom>
                <a:avLst/>
                <a:gdLst>
                  <a:gd name="connsiteX0" fmla="*/ 0 w 18"/>
                  <a:gd name="connsiteY0" fmla="*/ 37 h 36"/>
                  <a:gd name="connsiteX1" fmla="*/ 18 w 18"/>
                  <a:gd name="connsiteY1" fmla="*/ 0 h 36"/>
                  <a:gd name="connsiteX2" fmla="*/ 0 w 18"/>
                  <a:gd name="connsiteY2" fmla="*/ 37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36">
                    <a:moveTo>
                      <a:pt x="0" y="37"/>
                    </a:moveTo>
                    <a:cubicBezTo>
                      <a:pt x="0" y="18"/>
                      <a:pt x="18" y="0"/>
                      <a:pt x="18" y="0"/>
                    </a:cubicBezTo>
                    <a:cubicBezTo>
                      <a:pt x="18" y="0"/>
                      <a:pt x="0" y="18"/>
                      <a:pt x="0" y="37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F1997D52-6D18-E9D5-36C8-A53B9CF912BC}"/>
                  </a:ext>
                </a:extLst>
              </p:cNvPr>
              <p:cNvSpPr/>
              <p:nvPr/>
            </p:nvSpPr>
            <p:spPr>
              <a:xfrm>
                <a:off x="8260653" y="2959331"/>
                <a:ext cx="185498" cy="132868"/>
              </a:xfrm>
              <a:custGeom>
                <a:avLst/>
                <a:gdLst>
                  <a:gd name="connsiteX0" fmla="*/ 2767 w 185498"/>
                  <a:gd name="connsiteY0" fmla="*/ 0 h 132868"/>
                  <a:gd name="connsiteX1" fmla="*/ 119 w 185498"/>
                  <a:gd name="connsiteY1" fmla="*/ 3744 h 132868"/>
                  <a:gd name="connsiteX2" fmla="*/ 27186 w 185498"/>
                  <a:gd name="connsiteY2" fmla="*/ 70169 h 132868"/>
                  <a:gd name="connsiteX3" fmla="*/ 62489 w 185498"/>
                  <a:gd name="connsiteY3" fmla="*/ 129854 h 132868"/>
                  <a:gd name="connsiteX4" fmla="*/ 66507 w 185498"/>
                  <a:gd name="connsiteY4" fmla="*/ 131900 h 132868"/>
                  <a:gd name="connsiteX5" fmla="*/ 68261 w 185498"/>
                  <a:gd name="connsiteY5" fmla="*/ 132868 h 132868"/>
                  <a:gd name="connsiteX6" fmla="*/ 69028 w 185498"/>
                  <a:gd name="connsiteY6" fmla="*/ 129033 h 132868"/>
                  <a:gd name="connsiteX7" fmla="*/ 42180 w 185498"/>
                  <a:gd name="connsiteY7" fmla="*/ 86095 h 132868"/>
                  <a:gd name="connsiteX8" fmla="*/ 20812 w 185498"/>
                  <a:gd name="connsiteY8" fmla="*/ 42171 h 132868"/>
                  <a:gd name="connsiteX9" fmla="*/ 20830 w 185498"/>
                  <a:gd name="connsiteY9" fmla="*/ 42171 h 132868"/>
                  <a:gd name="connsiteX10" fmla="*/ 20775 w 185498"/>
                  <a:gd name="connsiteY10" fmla="*/ 42043 h 132868"/>
                  <a:gd name="connsiteX11" fmla="*/ 20684 w 185498"/>
                  <a:gd name="connsiteY11" fmla="*/ 41806 h 132868"/>
                  <a:gd name="connsiteX12" fmla="*/ 20666 w 185498"/>
                  <a:gd name="connsiteY12" fmla="*/ 41769 h 132868"/>
                  <a:gd name="connsiteX13" fmla="*/ 20647 w 185498"/>
                  <a:gd name="connsiteY13" fmla="*/ 41696 h 132868"/>
                  <a:gd name="connsiteX14" fmla="*/ 20647 w 185498"/>
                  <a:gd name="connsiteY14" fmla="*/ 41732 h 132868"/>
                  <a:gd name="connsiteX15" fmla="*/ 20611 w 185498"/>
                  <a:gd name="connsiteY15" fmla="*/ 41659 h 132868"/>
                  <a:gd name="connsiteX16" fmla="*/ 20574 w 185498"/>
                  <a:gd name="connsiteY16" fmla="*/ 41568 h 132868"/>
                  <a:gd name="connsiteX17" fmla="*/ 20574 w 185498"/>
                  <a:gd name="connsiteY17" fmla="*/ 41586 h 132868"/>
                  <a:gd name="connsiteX18" fmla="*/ 7242 w 185498"/>
                  <a:gd name="connsiteY18" fmla="*/ 6374 h 132868"/>
                  <a:gd name="connsiteX19" fmla="*/ 7516 w 185498"/>
                  <a:gd name="connsiteY19" fmla="*/ 6411 h 132868"/>
                  <a:gd name="connsiteX20" fmla="*/ 7242 w 185498"/>
                  <a:gd name="connsiteY20" fmla="*/ 6374 h 132868"/>
                  <a:gd name="connsiteX21" fmla="*/ 7242 w 185498"/>
                  <a:gd name="connsiteY21" fmla="*/ 6356 h 132868"/>
                  <a:gd name="connsiteX22" fmla="*/ 51622 w 185498"/>
                  <a:gd name="connsiteY22" fmla="*/ 19305 h 132868"/>
                  <a:gd name="connsiteX23" fmla="*/ 51622 w 185498"/>
                  <a:gd name="connsiteY23" fmla="*/ 19287 h 132868"/>
                  <a:gd name="connsiteX24" fmla="*/ 51787 w 185498"/>
                  <a:gd name="connsiteY24" fmla="*/ 19378 h 132868"/>
                  <a:gd name="connsiteX25" fmla="*/ 51823 w 185498"/>
                  <a:gd name="connsiteY25" fmla="*/ 19396 h 132868"/>
                  <a:gd name="connsiteX26" fmla="*/ 51860 w 185498"/>
                  <a:gd name="connsiteY26" fmla="*/ 19396 h 132868"/>
                  <a:gd name="connsiteX27" fmla="*/ 51969 w 185498"/>
                  <a:gd name="connsiteY27" fmla="*/ 19451 h 132868"/>
                  <a:gd name="connsiteX28" fmla="*/ 52334 w 185498"/>
                  <a:gd name="connsiteY28" fmla="*/ 19579 h 132868"/>
                  <a:gd name="connsiteX29" fmla="*/ 52298 w 185498"/>
                  <a:gd name="connsiteY29" fmla="*/ 19579 h 132868"/>
                  <a:gd name="connsiteX30" fmla="*/ 123745 w 185498"/>
                  <a:gd name="connsiteY30" fmla="*/ 61914 h 132868"/>
                  <a:gd name="connsiteX31" fmla="*/ 169898 w 185498"/>
                  <a:gd name="connsiteY31" fmla="*/ 106751 h 132868"/>
                  <a:gd name="connsiteX32" fmla="*/ 180016 w 185498"/>
                  <a:gd name="connsiteY32" fmla="*/ 121709 h 132868"/>
                  <a:gd name="connsiteX33" fmla="*/ 184052 w 185498"/>
                  <a:gd name="connsiteY33" fmla="*/ 122786 h 132868"/>
                  <a:gd name="connsiteX34" fmla="*/ 185112 w 185498"/>
                  <a:gd name="connsiteY34" fmla="*/ 118750 h 132868"/>
                  <a:gd name="connsiteX35" fmla="*/ 163378 w 185498"/>
                  <a:gd name="connsiteY35" fmla="*/ 89912 h 132868"/>
                  <a:gd name="connsiteX36" fmla="*/ 133115 w 185498"/>
                  <a:gd name="connsiteY36" fmla="*/ 61841 h 132868"/>
                  <a:gd name="connsiteX37" fmla="*/ 97610 w 185498"/>
                  <a:gd name="connsiteY37" fmla="*/ 36692 h 132868"/>
                  <a:gd name="connsiteX38" fmla="*/ 59878 w 185498"/>
                  <a:gd name="connsiteY38" fmla="*/ 16492 h 132868"/>
                  <a:gd name="connsiteX39" fmla="*/ 2968 w 185498"/>
                  <a:gd name="connsiteY39" fmla="*/ 0 h 132868"/>
                  <a:gd name="connsiteX40" fmla="*/ 2767 w 185498"/>
                  <a:gd name="connsiteY40" fmla="*/ 0 h 132868"/>
                  <a:gd name="connsiteX41" fmla="*/ 2767 w 185498"/>
                  <a:gd name="connsiteY41" fmla="*/ 0 h 132868"/>
                  <a:gd name="connsiteX42" fmla="*/ 2767 w 185498"/>
                  <a:gd name="connsiteY42" fmla="*/ 0 h 13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5498" h="132868">
                    <a:moveTo>
                      <a:pt x="2767" y="0"/>
                    </a:moveTo>
                    <a:cubicBezTo>
                      <a:pt x="996" y="0"/>
                      <a:pt x="-429" y="2064"/>
                      <a:pt x="119" y="3744"/>
                    </a:cubicBezTo>
                    <a:cubicBezTo>
                      <a:pt x="7790" y="26409"/>
                      <a:pt x="16611" y="48691"/>
                      <a:pt x="27186" y="70169"/>
                    </a:cubicBezTo>
                    <a:cubicBezTo>
                      <a:pt x="37431" y="90953"/>
                      <a:pt x="49394" y="110787"/>
                      <a:pt x="62489" y="129854"/>
                    </a:cubicBezTo>
                    <a:cubicBezTo>
                      <a:pt x="63841" y="130512"/>
                      <a:pt x="65192" y="131188"/>
                      <a:pt x="66507" y="131900"/>
                    </a:cubicBezTo>
                    <a:cubicBezTo>
                      <a:pt x="67092" y="132211"/>
                      <a:pt x="67676" y="132539"/>
                      <a:pt x="68261" y="132868"/>
                    </a:cubicBezTo>
                    <a:cubicBezTo>
                      <a:pt x="69375" y="132010"/>
                      <a:pt x="69868" y="130275"/>
                      <a:pt x="69028" y="129033"/>
                    </a:cubicBezTo>
                    <a:cubicBezTo>
                      <a:pt x="59421" y="115152"/>
                      <a:pt x="50399" y="100870"/>
                      <a:pt x="42180" y="86095"/>
                    </a:cubicBezTo>
                    <a:cubicBezTo>
                      <a:pt x="34290" y="71867"/>
                      <a:pt x="27204" y="57184"/>
                      <a:pt x="20812" y="42171"/>
                    </a:cubicBezTo>
                    <a:lnTo>
                      <a:pt x="20830" y="42171"/>
                    </a:lnTo>
                    <a:cubicBezTo>
                      <a:pt x="20812" y="42116"/>
                      <a:pt x="20775" y="42098"/>
                      <a:pt x="20775" y="42043"/>
                    </a:cubicBezTo>
                    <a:cubicBezTo>
                      <a:pt x="20739" y="41952"/>
                      <a:pt x="20702" y="41879"/>
                      <a:pt x="20684" y="41806"/>
                    </a:cubicBezTo>
                    <a:cubicBezTo>
                      <a:pt x="20666" y="41787"/>
                      <a:pt x="20666" y="41787"/>
                      <a:pt x="20666" y="41769"/>
                    </a:cubicBezTo>
                    <a:cubicBezTo>
                      <a:pt x="20647" y="41751"/>
                      <a:pt x="20647" y="41751"/>
                      <a:pt x="20647" y="41696"/>
                    </a:cubicBezTo>
                    <a:lnTo>
                      <a:pt x="20647" y="41732"/>
                    </a:lnTo>
                    <a:cubicBezTo>
                      <a:pt x="20647" y="41696"/>
                      <a:pt x="20611" y="41678"/>
                      <a:pt x="20611" y="41659"/>
                    </a:cubicBezTo>
                    <a:cubicBezTo>
                      <a:pt x="20592" y="41641"/>
                      <a:pt x="20592" y="41605"/>
                      <a:pt x="20574" y="41568"/>
                    </a:cubicBezTo>
                    <a:lnTo>
                      <a:pt x="20574" y="41586"/>
                    </a:lnTo>
                    <a:cubicBezTo>
                      <a:pt x="15753" y="29971"/>
                      <a:pt x="11333" y="18245"/>
                      <a:pt x="7242" y="6374"/>
                    </a:cubicBezTo>
                    <a:cubicBezTo>
                      <a:pt x="7315" y="6374"/>
                      <a:pt x="7424" y="6411"/>
                      <a:pt x="7516" y="6411"/>
                    </a:cubicBezTo>
                    <a:cubicBezTo>
                      <a:pt x="7424" y="6411"/>
                      <a:pt x="7315" y="6374"/>
                      <a:pt x="7242" y="6374"/>
                    </a:cubicBezTo>
                    <a:lnTo>
                      <a:pt x="7242" y="6356"/>
                    </a:lnTo>
                    <a:cubicBezTo>
                      <a:pt x="22547" y="8493"/>
                      <a:pt x="37395" y="13369"/>
                      <a:pt x="51622" y="19305"/>
                    </a:cubicBezTo>
                    <a:lnTo>
                      <a:pt x="51622" y="19287"/>
                    </a:lnTo>
                    <a:cubicBezTo>
                      <a:pt x="51695" y="19305"/>
                      <a:pt x="51750" y="19323"/>
                      <a:pt x="51787" y="19378"/>
                    </a:cubicBezTo>
                    <a:cubicBezTo>
                      <a:pt x="51805" y="19378"/>
                      <a:pt x="51823" y="19396"/>
                      <a:pt x="51823" y="19396"/>
                    </a:cubicBezTo>
                    <a:lnTo>
                      <a:pt x="51860" y="19396"/>
                    </a:lnTo>
                    <a:cubicBezTo>
                      <a:pt x="51914" y="19414"/>
                      <a:pt x="51933" y="19451"/>
                      <a:pt x="51969" y="19451"/>
                    </a:cubicBezTo>
                    <a:cubicBezTo>
                      <a:pt x="52097" y="19487"/>
                      <a:pt x="52225" y="19542"/>
                      <a:pt x="52334" y="19579"/>
                    </a:cubicBezTo>
                    <a:lnTo>
                      <a:pt x="52298" y="19579"/>
                    </a:lnTo>
                    <a:cubicBezTo>
                      <a:pt x="77776" y="30482"/>
                      <a:pt x="101756" y="45020"/>
                      <a:pt x="123745" y="61914"/>
                    </a:cubicBezTo>
                    <a:cubicBezTo>
                      <a:pt x="140712" y="75064"/>
                      <a:pt x="156711" y="89748"/>
                      <a:pt x="169898" y="106751"/>
                    </a:cubicBezTo>
                    <a:cubicBezTo>
                      <a:pt x="173587" y="111536"/>
                      <a:pt x="177002" y="116486"/>
                      <a:pt x="180016" y="121709"/>
                    </a:cubicBezTo>
                    <a:cubicBezTo>
                      <a:pt x="180819" y="123097"/>
                      <a:pt x="182664" y="123572"/>
                      <a:pt x="184052" y="122786"/>
                    </a:cubicBezTo>
                    <a:cubicBezTo>
                      <a:pt x="185422" y="121965"/>
                      <a:pt x="185915" y="120120"/>
                      <a:pt x="185112" y="118750"/>
                    </a:cubicBezTo>
                    <a:cubicBezTo>
                      <a:pt x="179048" y="108304"/>
                      <a:pt x="171523" y="98825"/>
                      <a:pt x="163378" y="89912"/>
                    </a:cubicBezTo>
                    <a:cubicBezTo>
                      <a:pt x="154082" y="79757"/>
                      <a:pt x="143836" y="70498"/>
                      <a:pt x="133115" y="61841"/>
                    </a:cubicBezTo>
                    <a:cubicBezTo>
                      <a:pt x="121828" y="52709"/>
                      <a:pt x="109938" y="44362"/>
                      <a:pt x="97610" y="36692"/>
                    </a:cubicBezTo>
                    <a:cubicBezTo>
                      <a:pt x="85483" y="29112"/>
                      <a:pt x="72899" y="22355"/>
                      <a:pt x="59878" y="16492"/>
                    </a:cubicBezTo>
                    <a:cubicBezTo>
                      <a:pt x="41851" y="8401"/>
                      <a:pt x="22747" y="1826"/>
                      <a:pt x="2968" y="0"/>
                    </a:cubicBezTo>
                    <a:lnTo>
                      <a:pt x="2767" y="0"/>
                    </a:lnTo>
                    <a:lnTo>
                      <a:pt x="2767" y="0"/>
                    </a:lnTo>
                    <a:lnTo>
                      <a:pt x="2767" y="0"/>
                    </a:lnTo>
                    <a:close/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5570388C-DCAE-FA18-7BC1-3578D36243E4}"/>
                  </a:ext>
                </a:extLst>
              </p:cNvPr>
              <p:cNvSpPr/>
              <p:nvPr/>
            </p:nvSpPr>
            <p:spPr>
              <a:xfrm>
                <a:off x="8312640" y="2978782"/>
                <a:ext cx="219" cy="91"/>
              </a:xfrm>
              <a:custGeom>
                <a:avLst/>
                <a:gdLst>
                  <a:gd name="connsiteX0" fmla="*/ 219 w 219"/>
                  <a:gd name="connsiteY0" fmla="*/ 91 h 91"/>
                  <a:gd name="connsiteX1" fmla="*/ 0 w 219"/>
                  <a:gd name="connsiteY1" fmla="*/ 0 h 91"/>
                  <a:gd name="connsiteX2" fmla="*/ 219 w 219"/>
                  <a:gd name="connsiteY2" fmla="*/ 91 h 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" h="91">
                    <a:moveTo>
                      <a:pt x="219" y="91"/>
                    </a:moveTo>
                    <a:cubicBezTo>
                      <a:pt x="146" y="73"/>
                      <a:pt x="73" y="18"/>
                      <a:pt x="0" y="0"/>
                    </a:cubicBezTo>
                    <a:cubicBezTo>
                      <a:pt x="91" y="55"/>
                      <a:pt x="146" y="73"/>
                      <a:pt x="219" y="91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21BBDD04-2BA5-49CE-2733-D690DF53030D}"/>
                  </a:ext>
                </a:extLst>
              </p:cNvPr>
              <p:cNvSpPr/>
              <p:nvPr/>
            </p:nvSpPr>
            <p:spPr>
              <a:xfrm>
                <a:off x="8312293" y="2978636"/>
                <a:ext cx="54" cy="18"/>
              </a:xfrm>
              <a:custGeom>
                <a:avLst/>
                <a:gdLst>
                  <a:gd name="connsiteX0" fmla="*/ 55 w 54"/>
                  <a:gd name="connsiteY0" fmla="*/ 18 h 18"/>
                  <a:gd name="connsiteX1" fmla="*/ 0 w 54"/>
                  <a:gd name="connsiteY1" fmla="*/ 0 h 18"/>
                  <a:gd name="connsiteX2" fmla="*/ 55 w 54"/>
                  <a:gd name="connsiteY2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" h="18">
                    <a:moveTo>
                      <a:pt x="55" y="18"/>
                    </a:moveTo>
                    <a:cubicBezTo>
                      <a:pt x="37" y="18"/>
                      <a:pt x="18" y="18"/>
                      <a:pt x="0" y="0"/>
                    </a:cubicBezTo>
                    <a:cubicBezTo>
                      <a:pt x="18" y="18"/>
                      <a:pt x="37" y="18"/>
                      <a:pt x="55" y="18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D3EFB720-00B1-6C3F-5B94-DBEDDD72039E}"/>
                  </a:ext>
                </a:extLst>
              </p:cNvPr>
              <p:cNvSpPr/>
              <p:nvPr/>
            </p:nvSpPr>
            <p:spPr>
              <a:xfrm>
                <a:off x="8312348" y="2978655"/>
                <a:ext cx="127" cy="72"/>
              </a:xfrm>
              <a:custGeom>
                <a:avLst/>
                <a:gdLst>
                  <a:gd name="connsiteX0" fmla="*/ 128 w 127"/>
                  <a:gd name="connsiteY0" fmla="*/ 73 h 72"/>
                  <a:gd name="connsiteX1" fmla="*/ 110 w 127"/>
                  <a:gd name="connsiteY1" fmla="*/ 55 h 72"/>
                  <a:gd name="connsiteX2" fmla="*/ 0 w 127"/>
                  <a:gd name="connsiteY2" fmla="*/ 0 h 72"/>
                  <a:gd name="connsiteX3" fmla="*/ 128 w 127"/>
                  <a:gd name="connsiteY3" fmla="*/ 73 h 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" h="72">
                    <a:moveTo>
                      <a:pt x="128" y="73"/>
                    </a:moveTo>
                    <a:cubicBezTo>
                      <a:pt x="128" y="73"/>
                      <a:pt x="128" y="55"/>
                      <a:pt x="110" y="55"/>
                    </a:cubicBezTo>
                    <a:cubicBezTo>
                      <a:pt x="73" y="36"/>
                      <a:pt x="37" y="18"/>
                      <a:pt x="0" y="0"/>
                    </a:cubicBezTo>
                    <a:lnTo>
                      <a:pt x="128" y="73"/>
                    </a:lnTo>
                    <a:close/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82E0C3F7-915F-50A5-1D17-6D3127FFE2D4}"/>
                  </a:ext>
                </a:extLst>
              </p:cNvPr>
              <p:cNvSpPr/>
              <p:nvPr/>
            </p:nvSpPr>
            <p:spPr>
              <a:xfrm>
                <a:off x="8312878" y="2978892"/>
                <a:ext cx="73" cy="36"/>
              </a:xfrm>
              <a:custGeom>
                <a:avLst/>
                <a:gdLst>
                  <a:gd name="connsiteX0" fmla="*/ 73 w 73"/>
                  <a:gd name="connsiteY0" fmla="*/ 36 h 36"/>
                  <a:gd name="connsiteX1" fmla="*/ 0 w 73"/>
                  <a:gd name="connsiteY1" fmla="*/ 0 h 36"/>
                  <a:gd name="connsiteX2" fmla="*/ 73 w 73"/>
                  <a:gd name="connsiteY2" fmla="*/ 36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" h="36">
                    <a:moveTo>
                      <a:pt x="73" y="36"/>
                    </a:moveTo>
                    <a:cubicBezTo>
                      <a:pt x="55" y="18"/>
                      <a:pt x="18" y="0"/>
                      <a:pt x="0" y="0"/>
                    </a:cubicBezTo>
                    <a:cubicBezTo>
                      <a:pt x="18" y="0"/>
                      <a:pt x="55" y="18"/>
                      <a:pt x="73" y="36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08CF9D76-DE10-D0D7-C42C-BEDFA4B504EE}"/>
                  </a:ext>
                </a:extLst>
              </p:cNvPr>
              <p:cNvSpPr/>
              <p:nvPr/>
            </p:nvSpPr>
            <p:spPr>
              <a:xfrm>
                <a:off x="8281227" y="3000863"/>
                <a:ext cx="18" cy="54"/>
              </a:xfrm>
              <a:custGeom>
                <a:avLst/>
                <a:gdLst>
                  <a:gd name="connsiteX0" fmla="*/ 18 w 18"/>
                  <a:gd name="connsiteY0" fmla="*/ 55 h 54"/>
                  <a:gd name="connsiteX1" fmla="*/ 0 w 18"/>
                  <a:gd name="connsiteY1" fmla="*/ 0 h 54"/>
                  <a:gd name="connsiteX2" fmla="*/ 18 w 18"/>
                  <a:gd name="connsiteY2" fmla="*/ 55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54">
                    <a:moveTo>
                      <a:pt x="18" y="55"/>
                    </a:moveTo>
                    <a:cubicBezTo>
                      <a:pt x="18" y="37"/>
                      <a:pt x="0" y="18"/>
                      <a:pt x="0" y="0"/>
                    </a:cubicBezTo>
                    <a:cubicBezTo>
                      <a:pt x="0" y="18"/>
                      <a:pt x="0" y="37"/>
                      <a:pt x="18" y="55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A0F1228B-3466-1620-7A25-4540AFDAE48D}"/>
                  </a:ext>
                </a:extLst>
              </p:cNvPr>
              <p:cNvSpPr/>
              <p:nvPr/>
            </p:nvSpPr>
            <p:spPr>
              <a:xfrm>
                <a:off x="8281300" y="3001064"/>
                <a:ext cx="36" cy="54"/>
              </a:xfrm>
              <a:custGeom>
                <a:avLst/>
                <a:gdLst>
                  <a:gd name="connsiteX0" fmla="*/ 18 w 36"/>
                  <a:gd name="connsiteY0" fmla="*/ 37 h 54"/>
                  <a:gd name="connsiteX1" fmla="*/ 37 w 36"/>
                  <a:gd name="connsiteY1" fmla="*/ 55 h 54"/>
                  <a:gd name="connsiteX2" fmla="*/ 0 w 36"/>
                  <a:gd name="connsiteY2" fmla="*/ 0 h 54"/>
                  <a:gd name="connsiteX3" fmla="*/ 18 w 36"/>
                  <a:gd name="connsiteY3" fmla="*/ 37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" h="54">
                    <a:moveTo>
                      <a:pt x="18" y="37"/>
                    </a:moveTo>
                    <a:cubicBezTo>
                      <a:pt x="18" y="37"/>
                      <a:pt x="18" y="55"/>
                      <a:pt x="37" y="55"/>
                    </a:cubicBezTo>
                    <a:cubicBezTo>
                      <a:pt x="18" y="37"/>
                      <a:pt x="18" y="0"/>
                      <a:pt x="0" y="0"/>
                    </a:cubicBezTo>
                    <a:cubicBezTo>
                      <a:pt x="18" y="0"/>
                      <a:pt x="18" y="18"/>
                      <a:pt x="18" y="37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552DE9BD-B14C-8D58-60E1-0169767C8FC3}"/>
                  </a:ext>
                </a:extLst>
              </p:cNvPr>
              <p:cNvSpPr/>
              <p:nvPr/>
            </p:nvSpPr>
            <p:spPr>
              <a:xfrm>
                <a:off x="8281482" y="3001502"/>
                <a:ext cx="36" cy="72"/>
              </a:xfrm>
              <a:custGeom>
                <a:avLst/>
                <a:gdLst>
                  <a:gd name="connsiteX0" fmla="*/ 37 w 36"/>
                  <a:gd name="connsiteY0" fmla="*/ 73 h 72"/>
                  <a:gd name="connsiteX1" fmla="*/ 0 w 36"/>
                  <a:gd name="connsiteY1" fmla="*/ 0 h 72"/>
                  <a:gd name="connsiteX2" fmla="*/ 37 w 36"/>
                  <a:gd name="connsiteY2" fmla="*/ 73 h 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" h="72">
                    <a:moveTo>
                      <a:pt x="37" y="73"/>
                    </a:moveTo>
                    <a:cubicBezTo>
                      <a:pt x="37" y="55"/>
                      <a:pt x="18" y="18"/>
                      <a:pt x="0" y="0"/>
                    </a:cubicBezTo>
                    <a:cubicBezTo>
                      <a:pt x="18" y="18"/>
                      <a:pt x="18" y="55"/>
                      <a:pt x="37" y="7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D06B36F7-9576-5EED-1F35-72B9FE2D3FCA}"/>
                  </a:ext>
                </a:extLst>
              </p:cNvPr>
              <p:cNvSpPr/>
              <p:nvPr/>
            </p:nvSpPr>
            <p:spPr>
              <a:xfrm>
                <a:off x="8380320" y="2886368"/>
                <a:ext cx="98275" cy="173705"/>
              </a:xfrm>
              <a:custGeom>
                <a:avLst/>
                <a:gdLst>
                  <a:gd name="connsiteX0" fmla="*/ 78302 w 98275"/>
                  <a:gd name="connsiteY0" fmla="*/ 1443 h 173705"/>
                  <a:gd name="connsiteX1" fmla="*/ 74996 w 98275"/>
                  <a:gd name="connsiteY1" fmla="*/ 5936 h 173705"/>
                  <a:gd name="connsiteX2" fmla="*/ 74960 w 98275"/>
                  <a:gd name="connsiteY2" fmla="*/ 5972 h 173705"/>
                  <a:gd name="connsiteX3" fmla="*/ 74905 w 98275"/>
                  <a:gd name="connsiteY3" fmla="*/ 6027 h 173705"/>
                  <a:gd name="connsiteX4" fmla="*/ 74814 w 98275"/>
                  <a:gd name="connsiteY4" fmla="*/ 6173 h 173705"/>
                  <a:gd name="connsiteX5" fmla="*/ 74667 w 98275"/>
                  <a:gd name="connsiteY5" fmla="*/ 6374 h 173705"/>
                  <a:gd name="connsiteX6" fmla="*/ 74740 w 98275"/>
                  <a:gd name="connsiteY6" fmla="*/ 6283 h 173705"/>
                  <a:gd name="connsiteX7" fmla="*/ 74631 w 98275"/>
                  <a:gd name="connsiteY7" fmla="*/ 6411 h 173705"/>
                  <a:gd name="connsiteX8" fmla="*/ 74540 w 98275"/>
                  <a:gd name="connsiteY8" fmla="*/ 6502 h 173705"/>
                  <a:gd name="connsiteX9" fmla="*/ 74540 w 98275"/>
                  <a:gd name="connsiteY9" fmla="*/ 6465 h 173705"/>
                  <a:gd name="connsiteX10" fmla="*/ 51235 w 98275"/>
                  <a:gd name="connsiteY10" fmla="*/ 33368 h 173705"/>
                  <a:gd name="connsiteX11" fmla="*/ 25776 w 98275"/>
                  <a:gd name="connsiteY11" fmla="*/ 63083 h 173705"/>
                  <a:gd name="connsiteX12" fmla="*/ 225 w 98275"/>
                  <a:gd name="connsiteY12" fmla="*/ 128941 h 173705"/>
                  <a:gd name="connsiteX13" fmla="*/ 1083 w 98275"/>
                  <a:gd name="connsiteY13" fmla="*/ 131023 h 173705"/>
                  <a:gd name="connsiteX14" fmla="*/ 3165 w 98275"/>
                  <a:gd name="connsiteY14" fmla="*/ 131900 h 173705"/>
                  <a:gd name="connsiteX15" fmla="*/ 6124 w 98275"/>
                  <a:gd name="connsiteY15" fmla="*/ 128941 h 173705"/>
                  <a:gd name="connsiteX16" fmla="*/ 6416 w 98275"/>
                  <a:gd name="connsiteY16" fmla="*/ 115444 h 173705"/>
                  <a:gd name="connsiteX17" fmla="*/ 6325 w 98275"/>
                  <a:gd name="connsiteY17" fmla="*/ 116230 h 173705"/>
                  <a:gd name="connsiteX18" fmla="*/ 11421 w 98275"/>
                  <a:gd name="connsiteY18" fmla="*/ 97857 h 173705"/>
                  <a:gd name="connsiteX19" fmla="*/ 11347 w 98275"/>
                  <a:gd name="connsiteY19" fmla="*/ 97985 h 173705"/>
                  <a:gd name="connsiteX20" fmla="*/ 11512 w 98275"/>
                  <a:gd name="connsiteY20" fmla="*/ 97637 h 173705"/>
                  <a:gd name="connsiteX21" fmla="*/ 11421 w 98275"/>
                  <a:gd name="connsiteY21" fmla="*/ 97857 h 173705"/>
                  <a:gd name="connsiteX22" fmla="*/ 11567 w 98275"/>
                  <a:gd name="connsiteY22" fmla="*/ 97418 h 173705"/>
                  <a:gd name="connsiteX23" fmla="*/ 11567 w 98275"/>
                  <a:gd name="connsiteY23" fmla="*/ 97437 h 173705"/>
                  <a:gd name="connsiteX24" fmla="*/ 11640 w 98275"/>
                  <a:gd name="connsiteY24" fmla="*/ 97272 h 173705"/>
                  <a:gd name="connsiteX25" fmla="*/ 11603 w 98275"/>
                  <a:gd name="connsiteY25" fmla="*/ 97418 h 173705"/>
                  <a:gd name="connsiteX26" fmla="*/ 30488 w 98275"/>
                  <a:gd name="connsiteY26" fmla="*/ 66534 h 173705"/>
                  <a:gd name="connsiteX27" fmla="*/ 58212 w 98275"/>
                  <a:gd name="connsiteY27" fmla="*/ 34445 h 173705"/>
                  <a:gd name="connsiteX28" fmla="*/ 79726 w 98275"/>
                  <a:gd name="connsiteY28" fmla="*/ 9388 h 173705"/>
                  <a:gd name="connsiteX29" fmla="*/ 88822 w 98275"/>
                  <a:gd name="connsiteY29" fmla="*/ 54298 h 173705"/>
                  <a:gd name="connsiteX30" fmla="*/ 88712 w 98275"/>
                  <a:gd name="connsiteY30" fmla="*/ 53512 h 173705"/>
                  <a:gd name="connsiteX31" fmla="*/ 92310 w 98275"/>
                  <a:gd name="connsiteY31" fmla="*/ 100377 h 173705"/>
                  <a:gd name="connsiteX32" fmla="*/ 90046 w 98275"/>
                  <a:gd name="connsiteY32" fmla="*/ 145927 h 173705"/>
                  <a:gd name="connsiteX33" fmla="*/ 90046 w 98275"/>
                  <a:gd name="connsiteY33" fmla="*/ 145817 h 173705"/>
                  <a:gd name="connsiteX34" fmla="*/ 90027 w 98275"/>
                  <a:gd name="connsiteY34" fmla="*/ 145927 h 173705"/>
                  <a:gd name="connsiteX35" fmla="*/ 90027 w 98275"/>
                  <a:gd name="connsiteY35" fmla="*/ 145945 h 173705"/>
                  <a:gd name="connsiteX36" fmla="*/ 90027 w 98275"/>
                  <a:gd name="connsiteY36" fmla="*/ 145981 h 173705"/>
                  <a:gd name="connsiteX37" fmla="*/ 90009 w 98275"/>
                  <a:gd name="connsiteY37" fmla="*/ 146219 h 173705"/>
                  <a:gd name="connsiteX38" fmla="*/ 85023 w 98275"/>
                  <a:gd name="connsiteY38" fmla="*/ 170071 h 173705"/>
                  <a:gd name="connsiteX39" fmla="*/ 87105 w 98275"/>
                  <a:gd name="connsiteY39" fmla="*/ 173687 h 173705"/>
                  <a:gd name="connsiteX40" fmla="*/ 87196 w 98275"/>
                  <a:gd name="connsiteY40" fmla="*/ 173706 h 173705"/>
                  <a:gd name="connsiteX41" fmla="*/ 89717 w 98275"/>
                  <a:gd name="connsiteY41" fmla="*/ 171167 h 173705"/>
                  <a:gd name="connsiteX42" fmla="*/ 91214 w 98275"/>
                  <a:gd name="connsiteY42" fmla="*/ 169797 h 173705"/>
                  <a:gd name="connsiteX43" fmla="*/ 97278 w 98275"/>
                  <a:gd name="connsiteY43" fmla="*/ 133069 h 173705"/>
                  <a:gd name="connsiteX44" fmla="*/ 97808 w 98275"/>
                  <a:gd name="connsiteY44" fmla="*/ 88560 h 173705"/>
                  <a:gd name="connsiteX45" fmla="*/ 93260 w 98275"/>
                  <a:gd name="connsiteY45" fmla="*/ 44088 h 173705"/>
                  <a:gd name="connsiteX46" fmla="*/ 84712 w 98275"/>
                  <a:gd name="connsiteY46" fmla="*/ 5461 h 173705"/>
                  <a:gd name="connsiteX47" fmla="*/ 83672 w 98275"/>
                  <a:gd name="connsiteY47" fmla="*/ 2155 h 173705"/>
                  <a:gd name="connsiteX48" fmla="*/ 81608 w 98275"/>
                  <a:gd name="connsiteY48" fmla="*/ 109 h 173705"/>
                  <a:gd name="connsiteX49" fmla="*/ 80822 w 98275"/>
                  <a:gd name="connsiteY49" fmla="*/ 0 h 173705"/>
                  <a:gd name="connsiteX50" fmla="*/ 78302 w 98275"/>
                  <a:gd name="connsiteY50" fmla="*/ 1443 h 173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98275" h="173705">
                    <a:moveTo>
                      <a:pt x="78302" y="1443"/>
                    </a:moveTo>
                    <a:cubicBezTo>
                      <a:pt x="77225" y="2977"/>
                      <a:pt x="76110" y="4438"/>
                      <a:pt x="74996" y="5936"/>
                    </a:cubicBezTo>
                    <a:cubicBezTo>
                      <a:pt x="74960" y="5936"/>
                      <a:pt x="74960" y="5936"/>
                      <a:pt x="74960" y="5972"/>
                    </a:cubicBezTo>
                    <a:cubicBezTo>
                      <a:pt x="74942" y="5991"/>
                      <a:pt x="74905" y="5991"/>
                      <a:pt x="74905" y="6027"/>
                    </a:cubicBezTo>
                    <a:cubicBezTo>
                      <a:pt x="74868" y="6082"/>
                      <a:pt x="74850" y="6118"/>
                      <a:pt x="74814" y="6173"/>
                    </a:cubicBezTo>
                    <a:cubicBezTo>
                      <a:pt x="74777" y="6246"/>
                      <a:pt x="74740" y="6301"/>
                      <a:pt x="74667" y="6374"/>
                    </a:cubicBezTo>
                    <a:cubicBezTo>
                      <a:pt x="74686" y="6337"/>
                      <a:pt x="74704" y="6301"/>
                      <a:pt x="74740" y="6283"/>
                    </a:cubicBezTo>
                    <a:cubicBezTo>
                      <a:pt x="74704" y="6301"/>
                      <a:pt x="74667" y="6356"/>
                      <a:pt x="74631" y="6411"/>
                    </a:cubicBezTo>
                    <a:cubicBezTo>
                      <a:pt x="74595" y="6429"/>
                      <a:pt x="74576" y="6465"/>
                      <a:pt x="74540" y="6502"/>
                    </a:cubicBezTo>
                    <a:lnTo>
                      <a:pt x="74540" y="6465"/>
                    </a:lnTo>
                    <a:cubicBezTo>
                      <a:pt x="67234" y="15853"/>
                      <a:pt x="59180" y="24583"/>
                      <a:pt x="51235" y="33368"/>
                    </a:cubicBezTo>
                    <a:cubicBezTo>
                      <a:pt x="42450" y="43029"/>
                      <a:pt x="33720" y="52727"/>
                      <a:pt x="25776" y="63083"/>
                    </a:cubicBezTo>
                    <a:cubicBezTo>
                      <a:pt x="11274" y="81858"/>
                      <a:pt x="-1894" y="104322"/>
                      <a:pt x="225" y="128941"/>
                    </a:cubicBezTo>
                    <a:cubicBezTo>
                      <a:pt x="298" y="129745"/>
                      <a:pt x="499" y="130439"/>
                      <a:pt x="1083" y="131023"/>
                    </a:cubicBezTo>
                    <a:cubicBezTo>
                      <a:pt x="1631" y="131571"/>
                      <a:pt x="2398" y="131900"/>
                      <a:pt x="3165" y="131900"/>
                    </a:cubicBezTo>
                    <a:cubicBezTo>
                      <a:pt x="4681" y="131900"/>
                      <a:pt x="6270" y="130530"/>
                      <a:pt x="6124" y="128941"/>
                    </a:cubicBezTo>
                    <a:cubicBezTo>
                      <a:pt x="5722" y="124430"/>
                      <a:pt x="5850" y="119937"/>
                      <a:pt x="6416" y="115444"/>
                    </a:cubicBezTo>
                    <a:cubicBezTo>
                      <a:pt x="6398" y="115718"/>
                      <a:pt x="6361" y="115974"/>
                      <a:pt x="6325" y="116230"/>
                    </a:cubicBezTo>
                    <a:cubicBezTo>
                      <a:pt x="7238" y="109911"/>
                      <a:pt x="9010" y="103774"/>
                      <a:pt x="11421" y="97857"/>
                    </a:cubicBezTo>
                    <a:cubicBezTo>
                      <a:pt x="11402" y="97911"/>
                      <a:pt x="11384" y="97948"/>
                      <a:pt x="11347" y="97985"/>
                    </a:cubicBezTo>
                    <a:cubicBezTo>
                      <a:pt x="11402" y="97857"/>
                      <a:pt x="11475" y="97747"/>
                      <a:pt x="11512" y="97637"/>
                    </a:cubicBezTo>
                    <a:cubicBezTo>
                      <a:pt x="11494" y="97729"/>
                      <a:pt x="11439" y="97784"/>
                      <a:pt x="11421" y="97857"/>
                    </a:cubicBezTo>
                    <a:cubicBezTo>
                      <a:pt x="11494" y="97729"/>
                      <a:pt x="11530" y="97583"/>
                      <a:pt x="11567" y="97418"/>
                    </a:cubicBezTo>
                    <a:lnTo>
                      <a:pt x="11567" y="97437"/>
                    </a:lnTo>
                    <a:cubicBezTo>
                      <a:pt x="11603" y="97382"/>
                      <a:pt x="11622" y="97309"/>
                      <a:pt x="11640" y="97272"/>
                    </a:cubicBezTo>
                    <a:cubicBezTo>
                      <a:pt x="11622" y="97327"/>
                      <a:pt x="11622" y="97382"/>
                      <a:pt x="11603" y="97418"/>
                    </a:cubicBezTo>
                    <a:cubicBezTo>
                      <a:pt x="16425" y="86296"/>
                      <a:pt x="23146" y="76141"/>
                      <a:pt x="30488" y="66534"/>
                    </a:cubicBezTo>
                    <a:cubicBezTo>
                      <a:pt x="39163" y="55357"/>
                      <a:pt x="48715" y="44929"/>
                      <a:pt x="58212" y="34445"/>
                    </a:cubicBezTo>
                    <a:cubicBezTo>
                      <a:pt x="65609" y="26281"/>
                      <a:pt x="73042" y="18136"/>
                      <a:pt x="79726" y="9388"/>
                    </a:cubicBezTo>
                    <a:cubicBezTo>
                      <a:pt x="84019" y="24071"/>
                      <a:pt x="86795" y="39175"/>
                      <a:pt x="88822" y="54298"/>
                    </a:cubicBezTo>
                    <a:cubicBezTo>
                      <a:pt x="88786" y="54042"/>
                      <a:pt x="88749" y="53768"/>
                      <a:pt x="88712" y="53512"/>
                    </a:cubicBezTo>
                    <a:cubicBezTo>
                      <a:pt x="90776" y="69036"/>
                      <a:pt x="92000" y="84689"/>
                      <a:pt x="92310" y="100377"/>
                    </a:cubicBezTo>
                    <a:cubicBezTo>
                      <a:pt x="92602" y="115572"/>
                      <a:pt x="92036" y="130823"/>
                      <a:pt x="90046" y="145927"/>
                    </a:cubicBezTo>
                    <a:lnTo>
                      <a:pt x="90046" y="145817"/>
                    </a:lnTo>
                    <a:cubicBezTo>
                      <a:pt x="90046" y="145853"/>
                      <a:pt x="90046" y="145890"/>
                      <a:pt x="90027" y="145927"/>
                    </a:cubicBezTo>
                    <a:lnTo>
                      <a:pt x="90027" y="145945"/>
                    </a:lnTo>
                    <a:lnTo>
                      <a:pt x="90027" y="145981"/>
                    </a:lnTo>
                    <a:cubicBezTo>
                      <a:pt x="90027" y="146091"/>
                      <a:pt x="90009" y="146146"/>
                      <a:pt x="90009" y="146219"/>
                    </a:cubicBezTo>
                    <a:cubicBezTo>
                      <a:pt x="88858" y="154291"/>
                      <a:pt x="87306" y="162254"/>
                      <a:pt x="85023" y="170071"/>
                    </a:cubicBezTo>
                    <a:cubicBezTo>
                      <a:pt x="84548" y="171605"/>
                      <a:pt x="85553" y="173267"/>
                      <a:pt x="87105" y="173687"/>
                    </a:cubicBezTo>
                    <a:cubicBezTo>
                      <a:pt x="87123" y="173687"/>
                      <a:pt x="87160" y="173706"/>
                      <a:pt x="87196" y="173706"/>
                    </a:cubicBezTo>
                    <a:cubicBezTo>
                      <a:pt x="88018" y="172847"/>
                      <a:pt x="88858" y="172007"/>
                      <a:pt x="89717" y="171167"/>
                    </a:cubicBezTo>
                    <a:cubicBezTo>
                      <a:pt x="90210" y="170692"/>
                      <a:pt x="90703" y="170235"/>
                      <a:pt x="91214" y="169797"/>
                    </a:cubicBezTo>
                    <a:cubicBezTo>
                      <a:pt x="94520" y="157816"/>
                      <a:pt x="96255" y="145452"/>
                      <a:pt x="97278" y="133069"/>
                    </a:cubicBezTo>
                    <a:cubicBezTo>
                      <a:pt x="98502" y="118275"/>
                      <a:pt x="98502" y="103372"/>
                      <a:pt x="97808" y="88560"/>
                    </a:cubicBezTo>
                    <a:cubicBezTo>
                      <a:pt x="97095" y="73675"/>
                      <a:pt x="95543" y="58809"/>
                      <a:pt x="93260" y="44088"/>
                    </a:cubicBezTo>
                    <a:cubicBezTo>
                      <a:pt x="91214" y="31066"/>
                      <a:pt x="88530" y="18099"/>
                      <a:pt x="84712" y="5461"/>
                    </a:cubicBezTo>
                    <a:cubicBezTo>
                      <a:pt x="84384" y="4347"/>
                      <a:pt x="84037" y="3269"/>
                      <a:pt x="83672" y="2155"/>
                    </a:cubicBezTo>
                    <a:cubicBezTo>
                      <a:pt x="83379" y="1169"/>
                      <a:pt x="82649" y="383"/>
                      <a:pt x="81608" y="109"/>
                    </a:cubicBezTo>
                    <a:cubicBezTo>
                      <a:pt x="81334" y="37"/>
                      <a:pt x="81096" y="0"/>
                      <a:pt x="80822" y="0"/>
                    </a:cubicBezTo>
                    <a:cubicBezTo>
                      <a:pt x="79800" y="0"/>
                      <a:pt x="78923" y="584"/>
                      <a:pt x="78302" y="144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7" name="任意多边形: 形状 556">
                <a:extLst>
                  <a:ext uri="{FF2B5EF4-FFF2-40B4-BE49-F238E27FC236}">
                    <a16:creationId xmlns:a16="http://schemas.microsoft.com/office/drawing/2014/main" id="{F5CD3581-82F4-B849-99A1-8EC252394863}"/>
                  </a:ext>
                </a:extLst>
              </p:cNvPr>
              <p:cNvSpPr/>
              <p:nvPr/>
            </p:nvSpPr>
            <p:spPr>
              <a:xfrm>
                <a:off x="8470329" y="3032331"/>
                <a:ext cx="18" cy="1826"/>
              </a:xfrm>
              <a:custGeom>
                <a:avLst/>
                <a:gdLst>
                  <a:gd name="connsiteX0" fmla="*/ 0 w 18"/>
                  <a:gd name="connsiteY0" fmla="*/ 0 h 1826"/>
                  <a:gd name="connsiteX1" fmla="*/ 18 w 18"/>
                  <a:gd name="connsiteY1" fmla="*/ 0 h 1826"/>
                  <a:gd name="connsiteX2" fmla="*/ 0 w 18"/>
                  <a:gd name="connsiteY2" fmla="*/ 0 h 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1826">
                    <a:moveTo>
                      <a:pt x="0" y="0"/>
                    </a:move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8" name="任意多边形: 形状 557">
                <a:extLst>
                  <a:ext uri="{FF2B5EF4-FFF2-40B4-BE49-F238E27FC236}">
                    <a16:creationId xmlns:a16="http://schemas.microsoft.com/office/drawing/2014/main" id="{E8242556-F042-4F14-B1FA-482DF7D95F67}"/>
                  </a:ext>
                </a:extLst>
              </p:cNvPr>
              <p:cNvSpPr/>
              <p:nvPr/>
            </p:nvSpPr>
            <p:spPr>
              <a:xfrm>
                <a:off x="8470329" y="3032331"/>
                <a:ext cx="1826" cy="1826"/>
              </a:xfrm>
              <a:custGeom>
                <a:avLst/>
                <a:gdLst>
                  <a:gd name="connsiteX0" fmla="*/ 0 w 1826"/>
                  <a:gd name="connsiteY0" fmla="*/ 0 h 1826"/>
                  <a:gd name="connsiteX1" fmla="*/ 0 w 1826"/>
                  <a:gd name="connsiteY1" fmla="*/ 0 h 1826"/>
                  <a:gd name="connsiteX2" fmla="*/ 0 w 1826"/>
                  <a:gd name="connsiteY2" fmla="*/ 0 h 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6" h="182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9" name="任意多边形: 形状 558">
                <a:extLst>
                  <a:ext uri="{FF2B5EF4-FFF2-40B4-BE49-F238E27FC236}">
                    <a16:creationId xmlns:a16="http://schemas.microsoft.com/office/drawing/2014/main" id="{21EBCD4E-B44F-5C26-8C1D-C2FA58275FA3}"/>
                  </a:ext>
                </a:extLst>
              </p:cNvPr>
              <p:cNvSpPr/>
              <p:nvPr/>
            </p:nvSpPr>
            <p:spPr>
              <a:xfrm>
                <a:off x="8470329" y="3032331"/>
                <a:ext cx="1826" cy="1826"/>
              </a:xfrm>
              <a:custGeom>
                <a:avLst/>
                <a:gdLst>
                  <a:gd name="connsiteX0" fmla="*/ 0 w 1826"/>
                  <a:gd name="connsiteY0" fmla="*/ 0 h 1826"/>
                  <a:gd name="connsiteX1" fmla="*/ 0 w 1826"/>
                  <a:gd name="connsiteY1" fmla="*/ 0 h 1826"/>
                  <a:gd name="connsiteX2" fmla="*/ 0 w 1826"/>
                  <a:gd name="connsiteY2" fmla="*/ 0 h 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6" h="182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0" name="任意多边形: 形状 559">
                <a:extLst>
                  <a:ext uri="{FF2B5EF4-FFF2-40B4-BE49-F238E27FC236}">
                    <a16:creationId xmlns:a16="http://schemas.microsoft.com/office/drawing/2014/main" id="{27A50BE3-FFB3-A6DC-E999-7DECB24BBD3B}"/>
                  </a:ext>
                </a:extLst>
              </p:cNvPr>
              <p:cNvSpPr/>
              <p:nvPr/>
            </p:nvSpPr>
            <p:spPr>
              <a:xfrm>
                <a:off x="8391886" y="2983787"/>
                <a:ext cx="18" cy="18"/>
              </a:xfrm>
              <a:custGeom>
                <a:avLst/>
                <a:gdLst>
                  <a:gd name="connsiteX0" fmla="*/ 0 w 18"/>
                  <a:gd name="connsiteY0" fmla="*/ 18 h 18"/>
                  <a:gd name="connsiteX1" fmla="*/ 18 w 18"/>
                  <a:gd name="connsiteY1" fmla="*/ 0 h 18"/>
                  <a:gd name="connsiteX2" fmla="*/ 0 w 18"/>
                  <a:gd name="connsiteY2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18">
                    <a:moveTo>
                      <a:pt x="0" y="18"/>
                    </a:moveTo>
                    <a:cubicBezTo>
                      <a:pt x="18" y="18"/>
                      <a:pt x="18" y="18"/>
                      <a:pt x="18" y="0"/>
                    </a:cubicBezTo>
                    <a:cubicBezTo>
                      <a:pt x="18" y="0"/>
                      <a:pt x="18" y="18"/>
                      <a:pt x="0" y="18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1" name="任意多边形: 形状 560">
                <a:extLst>
                  <a:ext uri="{FF2B5EF4-FFF2-40B4-BE49-F238E27FC236}">
                    <a16:creationId xmlns:a16="http://schemas.microsoft.com/office/drawing/2014/main" id="{5823DF54-9193-2E5A-3DE5-35AE873649E0}"/>
                  </a:ext>
                </a:extLst>
              </p:cNvPr>
              <p:cNvSpPr/>
              <p:nvPr/>
            </p:nvSpPr>
            <p:spPr>
              <a:xfrm>
                <a:off x="8470329" y="3032331"/>
                <a:ext cx="18" cy="72"/>
              </a:xfrm>
              <a:custGeom>
                <a:avLst/>
                <a:gdLst>
                  <a:gd name="connsiteX0" fmla="*/ 0 w 18"/>
                  <a:gd name="connsiteY0" fmla="*/ 73 h 72"/>
                  <a:gd name="connsiteX1" fmla="*/ 0 w 18"/>
                  <a:gd name="connsiteY1" fmla="*/ 36 h 72"/>
                  <a:gd name="connsiteX2" fmla="*/ 0 w 18"/>
                  <a:gd name="connsiteY2" fmla="*/ 18 h 72"/>
                  <a:gd name="connsiteX3" fmla="*/ 18 w 18"/>
                  <a:gd name="connsiteY3" fmla="*/ 0 h 72"/>
                  <a:gd name="connsiteX4" fmla="*/ 0 w 18"/>
                  <a:gd name="connsiteY4" fmla="*/ 73 h 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" h="72">
                    <a:moveTo>
                      <a:pt x="0" y="73"/>
                    </a:moveTo>
                    <a:cubicBezTo>
                      <a:pt x="0" y="55"/>
                      <a:pt x="0" y="55"/>
                      <a:pt x="0" y="36"/>
                    </a:cubicBezTo>
                    <a:lnTo>
                      <a:pt x="0" y="18"/>
                    </a:lnTo>
                    <a:cubicBezTo>
                      <a:pt x="18" y="18"/>
                      <a:pt x="18" y="18"/>
                      <a:pt x="18" y="0"/>
                    </a:cubicBezTo>
                    <a:cubicBezTo>
                      <a:pt x="0" y="36"/>
                      <a:pt x="0" y="55"/>
                      <a:pt x="0" y="7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2" name="任意多边形: 形状 561">
                <a:extLst>
                  <a:ext uri="{FF2B5EF4-FFF2-40B4-BE49-F238E27FC236}">
                    <a16:creationId xmlns:a16="http://schemas.microsoft.com/office/drawing/2014/main" id="{C086BBD0-5438-4DD5-BE8C-38938A125367}"/>
                  </a:ext>
                </a:extLst>
              </p:cNvPr>
              <p:cNvSpPr/>
              <p:nvPr/>
            </p:nvSpPr>
            <p:spPr>
              <a:xfrm>
                <a:off x="8470310" y="3032404"/>
                <a:ext cx="18" cy="127"/>
              </a:xfrm>
              <a:custGeom>
                <a:avLst/>
                <a:gdLst>
                  <a:gd name="connsiteX0" fmla="*/ 0 w 18"/>
                  <a:gd name="connsiteY0" fmla="*/ 128 h 127"/>
                  <a:gd name="connsiteX1" fmla="*/ 18 w 18"/>
                  <a:gd name="connsiteY1" fmla="*/ 0 h 127"/>
                  <a:gd name="connsiteX2" fmla="*/ 0 w 18"/>
                  <a:gd name="connsiteY2" fmla="*/ 128 h 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127">
                    <a:moveTo>
                      <a:pt x="0" y="128"/>
                    </a:moveTo>
                    <a:cubicBezTo>
                      <a:pt x="0" y="91"/>
                      <a:pt x="18" y="55"/>
                      <a:pt x="18" y="0"/>
                    </a:cubicBezTo>
                    <a:cubicBezTo>
                      <a:pt x="18" y="37"/>
                      <a:pt x="0" y="91"/>
                      <a:pt x="0" y="128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3" name="任意多边形: 形状 562">
                <a:extLst>
                  <a:ext uri="{FF2B5EF4-FFF2-40B4-BE49-F238E27FC236}">
                    <a16:creationId xmlns:a16="http://schemas.microsoft.com/office/drawing/2014/main" id="{92271ECC-1F49-783C-B942-8134073F3979}"/>
                  </a:ext>
                </a:extLst>
              </p:cNvPr>
              <p:cNvSpPr/>
              <p:nvPr/>
            </p:nvSpPr>
            <p:spPr>
              <a:xfrm>
                <a:off x="8455042" y="2892395"/>
                <a:ext cx="164" cy="237"/>
              </a:xfrm>
              <a:custGeom>
                <a:avLst/>
                <a:gdLst>
                  <a:gd name="connsiteX0" fmla="*/ 0 w 164"/>
                  <a:gd name="connsiteY0" fmla="*/ 237 h 237"/>
                  <a:gd name="connsiteX1" fmla="*/ 91 w 164"/>
                  <a:gd name="connsiteY1" fmla="*/ 128 h 237"/>
                  <a:gd name="connsiteX2" fmla="*/ 165 w 164"/>
                  <a:gd name="connsiteY2" fmla="*/ 0 h 237"/>
                  <a:gd name="connsiteX3" fmla="*/ 0 w 164"/>
                  <a:gd name="connsiteY3" fmla="*/ 237 h 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" h="237">
                    <a:moveTo>
                      <a:pt x="0" y="237"/>
                    </a:moveTo>
                    <a:cubicBezTo>
                      <a:pt x="18" y="219"/>
                      <a:pt x="37" y="183"/>
                      <a:pt x="91" y="128"/>
                    </a:cubicBezTo>
                    <a:cubicBezTo>
                      <a:pt x="110" y="91"/>
                      <a:pt x="165" y="37"/>
                      <a:pt x="165" y="0"/>
                    </a:cubicBezTo>
                    <a:cubicBezTo>
                      <a:pt x="110" y="91"/>
                      <a:pt x="55" y="165"/>
                      <a:pt x="0" y="237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4" name="任意多边形: 形状 563">
                <a:extLst>
                  <a:ext uri="{FF2B5EF4-FFF2-40B4-BE49-F238E27FC236}">
                    <a16:creationId xmlns:a16="http://schemas.microsoft.com/office/drawing/2014/main" id="{5FC95DB9-6D18-BF96-D419-4F2E8FB0F517}"/>
                  </a:ext>
                </a:extLst>
              </p:cNvPr>
              <p:cNvSpPr/>
              <p:nvPr/>
            </p:nvSpPr>
            <p:spPr>
              <a:xfrm>
                <a:off x="8470365" y="3031875"/>
                <a:ext cx="36" cy="310"/>
              </a:xfrm>
              <a:custGeom>
                <a:avLst/>
                <a:gdLst>
                  <a:gd name="connsiteX0" fmla="*/ 0 w 36"/>
                  <a:gd name="connsiteY0" fmla="*/ 310 h 310"/>
                  <a:gd name="connsiteX1" fmla="*/ 37 w 36"/>
                  <a:gd name="connsiteY1" fmla="*/ 0 h 310"/>
                  <a:gd name="connsiteX2" fmla="*/ 0 w 36"/>
                  <a:gd name="connsiteY2" fmla="*/ 310 h 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" h="310">
                    <a:moveTo>
                      <a:pt x="0" y="310"/>
                    </a:moveTo>
                    <a:cubicBezTo>
                      <a:pt x="0" y="201"/>
                      <a:pt x="18" y="109"/>
                      <a:pt x="37" y="0"/>
                    </a:cubicBezTo>
                    <a:cubicBezTo>
                      <a:pt x="18" y="109"/>
                      <a:pt x="0" y="201"/>
                      <a:pt x="0" y="310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5" name="任意多边形: 形状 564">
                <a:extLst>
                  <a:ext uri="{FF2B5EF4-FFF2-40B4-BE49-F238E27FC236}">
                    <a16:creationId xmlns:a16="http://schemas.microsoft.com/office/drawing/2014/main" id="{A4AF4337-26DD-D895-6DC4-1E5DA1B452A9}"/>
                  </a:ext>
                </a:extLst>
              </p:cNvPr>
              <p:cNvSpPr/>
              <p:nvPr/>
            </p:nvSpPr>
            <p:spPr>
              <a:xfrm>
                <a:off x="8470292" y="3032551"/>
                <a:ext cx="18" cy="127"/>
              </a:xfrm>
              <a:custGeom>
                <a:avLst/>
                <a:gdLst>
                  <a:gd name="connsiteX0" fmla="*/ 0 w 18"/>
                  <a:gd name="connsiteY0" fmla="*/ 128 h 127"/>
                  <a:gd name="connsiteX1" fmla="*/ 0 w 18"/>
                  <a:gd name="connsiteY1" fmla="*/ 36 h 127"/>
                  <a:gd name="connsiteX2" fmla="*/ 18 w 18"/>
                  <a:gd name="connsiteY2" fmla="*/ 0 h 127"/>
                  <a:gd name="connsiteX3" fmla="*/ 0 w 18"/>
                  <a:gd name="connsiteY3" fmla="*/ 128 h 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" h="127">
                    <a:moveTo>
                      <a:pt x="0" y="128"/>
                    </a:moveTo>
                    <a:cubicBezTo>
                      <a:pt x="0" y="91"/>
                      <a:pt x="0" y="73"/>
                      <a:pt x="0" y="36"/>
                    </a:cubicBezTo>
                    <a:cubicBezTo>
                      <a:pt x="0" y="18"/>
                      <a:pt x="18" y="0"/>
                      <a:pt x="18" y="0"/>
                    </a:cubicBezTo>
                    <a:cubicBezTo>
                      <a:pt x="0" y="36"/>
                      <a:pt x="0" y="73"/>
                      <a:pt x="0" y="128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6" name="任意多边形: 形状 565">
                <a:extLst>
                  <a:ext uri="{FF2B5EF4-FFF2-40B4-BE49-F238E27FC236}">
                    <a16:creationId xmlns:a16="http://schemas.microsoft.com/office/drawing/2014/main" id="{8BAB9139-CC10-D774-9F83-851AF0A1C251}"/>
                  </a:ext>
                </a:extLst>
              </p:cNvPr>
              <p:cNvSpPr/>
              <p:nvPr/>
            </p:nvSpPr>
            <p:spPr>
              <a:xfrm>
                <a:off x="8335488" y="2868630"/>
                <a:ext cx="74947" cy="125106"/>
              </a:xfrm>
              <a:custGeom>
                <a:avLst/>
                <a:gdLst>
                  <a:gd name="connsiteX0" fmla="*/ 26318 w 74947"/>
                  <a:gd name="connsiteY0" fmla="*/ 78 h 125106"/>
                  <a:gd name="connsiteX1" fmla="*/ 24236 w 74947"/>
                  <a:gd name="connsiteY1" fmla="*/ 2160 h 125106"/>
                  <a:gd name="connsiteX2" fmla="*/ 14246 w 74947"/>
                  <a:gd name="connsiteY2" fmla="*/ 30103 h 125106"/>
                  <a:gd name="connsiteX3" fmla="*/ 4311 w 74947"/>
                  <a:gd name="connsiteY3" fmla="*/ 62302 h 125106"/>
                  <a:gd name="connsiteX4" fmla="*/ 0 w 74947"/>
                  <a:gd name="connsiteY4" fmla="*/ 94519 h 125106"/>
                  <a:gd name="connsiteX5" fmla="*/ 1480 w 74947"/>
                  <a:gd name="connsiteY5" fmla="*/ 109294 h 125106"/>
                  <a:gd name="connsiteX6" fmla="*/ 6392 w 74947"/>
                  <a:gd name="connsiteY6" fmla="*/ 123668 h 125106"/>
                  <a:gd name="connsiteX7" fmla="*/ 10410 w 74947"/>
                  <a:gd name="connsiteY7" fmla="*/ 124727 h 125106"/>
                  <a:gd name="connsiteX8" fmla="*/ 11470 w 74947"/>
                  <a:gd name="connsiteY8" fmla="*/ 120691 h 125106"/>
                  <a:gd name="connsiteX9" fmla="*/ 10356 w 74947"/>
                  <a:gd name="connsiteY9" fmla="*/ 118280 h 125106"/>
                  <a:gd name="connsiteX10" fmla="*/ 6502 w 74947"/>
                  <a:gd name="connsiteY10" fmla="*/ 103687 h 125106"/>
                  <a:gd name="connsiteX11" fmla="*/ 6594 w 74947"/>
                  <a:gd name="connsiteY11" fmla="*/ 104473 h 125106"/>
                  <a:gd name="connsiteX12" fmla="*/ 6886 w 74947"/>
                  <a:gd name="connsiteY12" fmla="*/ 79853 h 125106"/>
                  <a:gd name="connsiteX13" fmla="*/ 6776 w 74947"/>
                  <a:gd name="connsiteY13" fmla="*/ 80639 h 125106"/>
                  <a:gd name="connsiteX14" fmla="*/ 16967 w 74947"/>
                  <a:gd name="connsiteY14" fmla="*/ 40148 h 125106"/>
                  <a:gd name="connsiteX15" fmla="*/ 28236 w 74947"/>
                  <a:gd name="connsiteY15" fmla="*/ 8698 h 125106"/>
                  <a:gd name="connsiteX16" fmla="*/ 33258 w 74947"/>
                  <a:gd name="connsiteY16" fmla="*/ 14853 h 125106"/>
                  <a:gd name="connsiteX17" fmla="*/ 64416 w 74947"/>
                  <a:gd name="connsiteY17" fmla="*/ 68932 h 125106"/>
                  <a:gd name="connsiteX18" fmla="*/ 64343 w 74947"/>
                  <a:gd name="connsiteY18" fmla="*/ 68749 h 125106"/>
                  <a:gd name="connsiteX19" fmla="*/ 64544 w 74947"/>
                  <a:gd name="connsiteY19" fmla="*/ 69224 h 125106"/>
                  <a:gd name="connsiteX20" fmla="*/ 64507 w 74947"/>
                  <a:gd name="connsiteY20" fmla="*/ 69133 h 125106"/>
                  <a:gd name="connsiteX21" fmla="*/ 64581 w 74947"/>
                  <a:gd name="connsiteY21" fmla="*/ 69297 h 125106"/>
                  <a:gd name="connsiteX22" fmla="*/ 69128 w 74947"/>
                  <a:gd name="connsiteY22" fmla="*/ 81022 h 125106"/>
                  <a:gd name="connsiteX23" fmla="*/ 72744 w 74947"/>
                  <a:gd name="connsiteY23" fmla="*/ 83086 h 125106"/>
                  <a:gd name="connsiteX24" fmla="*/ 74808 w 74947"/>
                  <a:gd name="connsiteY24" fmla="*/ 79433 h 125106"/>
                  <a:gd name="connsiteX25" fmla="*/ 55540 w 74947"/>
                  <a:gd name="connsiteY25" fmla="*/ 37865 h 125106"/>
                  <a:gd name="connsiteX26" fmla="*/ 29167 w 74947"/>
                  <a:gd name="connsiteY26" fmla="*/ 845 h 125106"/>
                  <a:gd name="connsiteX27" fmla="*/ 27067 w 74947"/>
                  <a:gd name="connsiteY27" fmla="*/ 5 h 125106"/>
                  <a:gd name="connsiteX28" fmla="*/ 26318 w 74947"/>
                  <a:gd name="connsiteY28" fmla="*/ 78 h 125106"/>
                  <a:gd name="connsiteX29" fmla="*/ 64507 w 74947"/>
                  <a:gd name="connsiteY29" fmla="*/ 69133 h 125106"/>
                  <a:gd name="connsiteX30" fmla="*/ 64416 w 74947"/>
                  <a:gd name="connsiteY30" fmla="*/ 68913 h 125106"/>
                  <a:gd name="connsiteX31" fmla="*/ 64507 w 74947"/>
                  <a:gd name="connsiteY31" fmla="*/ 69133 h 12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4947" h="125106">
                    <a:moveTo>
                      <a:pt x="26318" y="78"/>
                    </a:moveTo>
                    <a:cubicBezTo>
                      <a:pt x="25277" y="388"/>
                      <a:pt x="24583" y="1173"/>
                      <a:pt x="24236" y="2160"/>
                    </a:cubicBezTo>
                    <a:cubicBezTo>
                      <a:pt x="21076" y="11529"/>
                      <a:pt x="17552" y="20771"/>
                      <a:pt x="14246" y="30103"/>
                    </a:cubicBezTo>
                    <a:cubicBezTo>
                      <a:pt x="10483" y="40678"/>
                      <a:pt x="6977" y="51380"/>
                      <a:pt x="4311" y="62302"/>
                    </a:cubicBezTo>
                    <a:cubicBezTo>
                      <a:pt x="1717" y="72822"/>
                      <a:pt x="-18" y="83652"/>
                      <a:pt x="0" y="94519"/>
                    </a:cubicBezTo>
                    <a:cubicBezTo>
                      <a:pt x="18" y="99487"/>
                      <a:pt x="530" y="104436"/>
                      <a:pt x="1480" y="109294"/>
                    </a:cubicBezTo>
                    <a:cubicBezTo>
                      <a:pt x="2448" y="114262"/>
                      <a:pt x="4146" y="119102"/>
                      <a:pt x="6392" y="123668"/>
                    </a:cubicBezTo>
                    <a:cubicBezTo>
                      <a:pt x="7068" y="125111"/>
                      <a:pt x="9095" y="125476"/>
                      <a:pt x="10410" y="124727"/>
                    </a:cubicBezTo>
                    <a:cubicBezTo>
                      <a:pt x="11872" y="123869"/>
                      <a:pt x="12164" y="122152"/>
                      <a:pt x="11470" y="120691"/>
                    </a:cubicBezTo>
                    <a:cubicBezTo>
                      <a:pt x="11068" y="119887"/>
                      <a:pt x="10703" y="119084"/>
                      <a:pt x="10356" y="118280"/>
                    </a:cubicBezTo>
                    <a:cubicBezTo>
                      <a:pt x="8438" y="113568"/>
                      <a:pt x="7196" y="108710"/>
                      <a:pt x="6502" y="103687"/>
                    </a:cubicBezTo>
                    <a:cubicBezTo>
                      <a:pt x="6520" y="103943"/>
                      <a:pt x="6557" y="104217"/>
                      <a:pt x="6594" y="104473"/>
                    </a:cubicBezTo>
                    <a:cubicBezTo>
                      <a:pt x="5534" y="96272"/>
                      <a:pt x="5826" y="88035"/>
                      <a:pt x="6886" y="79853"/>
                    </a:cubicBezTo>
                    <a:cubicBezTo>
                      <a:pt x="6849" y="80127"/>
                      <a:pt x="6812" y="80383"/>
                      <a:pt x="6776" y="80639"/>
                    </a:cubicBezTo>
                    <a:cubicBezTo>
                      <a:pt x="8657" y="66813"/>
                      <a:pt x="12547" y="53353"/>
                      <a:pt x="16967" y="40148"/>
                    </a:cubicBezTo>
                    <a:cubicBezTo>
                      <a:pt x="20547" y="29592"/>
                      <a:pt x="24546" y="19200"/>
                      <a:pt x="28236" y="8698"/>
                    </a:cubicBezTo>
                    <a:cubicBezTo>
                      <a:pt x="29953" y="10707"/>
                      <a:pt x="31615" y="12753"/>
                      <a:pt x="33258" y="14853"/>
                    </a:cubicBezTo>
                    <a:cubicBezTo>
                      <a:pt x="45952" y="31400"/>
                      <a:pt x="56234" y="49773"/>
                      <a:pt x="64416" y="68932"/>
                    </a:cubicBezTo>
                    <a:cubicBezTo>
                      <a:pt x="64380" y="68859"/>
                      <a:pt x="64361" y="68804"/>
                      <a:pt x="64343" y="68749"/>
                    </a:cubicBezTo>
                    <a:cubicBezTo>
                      <a:pt x="64416" y="68895"/>
                      <a:pt x="64471" y="69060"/>
                      <a:pt x="64544" y="69224"/>
                    </a:cubicBezTo>
                    <a:cubicBezTo>
                      <a:pt x="64526" y="69187"/>
                      <a:pt x="64507" y="69169"/>
                      <a:pt x="64507" y="69133"/>
                    </a:cubicBezTo>
                    <a:cubicBezTo>
                      <a:pt x="64526" y="69187"/>
                      <a:pt x="64544" y="69242"/>
                      <a:pt x="64581" y="69297"/>
                    </a:cubicBezTo>
                    <a:cubicBezTo>
                      <a:pt x="66188" y="73169"/>
                      <a:pt x="67704" y="77059"/>
                      <a:pt x="69128" y="81022"/>
                    </a:cubicBezTo>
                    <a:cubicBezTo>
                      <a:pt x="69658" y="82520"/>
                      <a:pt x="71119" y="83543"/>
                      <a:pt x="72744" y="83086"/>
                    </a:cubicBezTo>
                    <a:cubicBezTo>
                      <a:pt x="74206" y="82666"/>
                      <a:pt x="75356" y="80949"/>
                      <a:pt x="74808" y="79433"/>
                    </a:cubicBezTo>
                    <a:cubicBezTo>
                      <a:pt x="69640" y="65042"/>
                      <a:pt x="63119" y="51143"/>
                      <a:pt x="55540" y="37865"/>
                    </a:cubicBezTo>
                    <a:cubicBezTo>
                      <a:pt x="48034" y="24697"/>
                      <a:pt x="39358" y="12077"/>
                      <a:pt x="29167" y="845"/>
                    </a:cubicBezTo>
                    <a:cubicBezTo>
                      <a:pt x="28656" y="279"/>
                      <a:pt x="27852" y="5"/>
                      <a:pt x="27067" y="5"/>
                    </a:cubicBezTo>
                    <a:cubicBezTo>
                      <a:pt x="26811" y="-14"/>
                      <a:pt x="26556" y="23"/>
                      <a:pt x="26318" y="78"/>
                    </a:cubicBezTo>
                    <a:moveTo>
                      <a:pt x="64507" y="69133"/>
                    </a:moveTo>
                    <a:cubicBezTo>
                      <a:pt x="64471" y="69060"/>
                      <a:pt x="64453" y="68986"/>
                      <a:pt x="64416" y="68913"/>
                    </a:cubicBezTo>
                    <a:cubicBezTo>
                      <a:pt x="64453" y="68986"/>
                      <a:pt x="64471" y="69060"/>
                      <a:pt x="64507" y="6913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7" name="任意多边形: 形状 566">
                <a:extLst>
                  <a:ext uri="{FF2B5EF4-FFF2-40B4-BE49-F238E27FC236}">
                    <a16:creationId xmlns:a16="http://schemas.microsoft.com/office/drawing/2014/main" id="{92560847-F52C-CAC3-FBBD-E9B4B52F097E}"/>
                  </a:ext>
                </a:extLst>
              </p:cNvPr>
              <p:cNvSpPr/>
              <p:nvPr/>
            </p:nvSpPr>
            <p:spPr>
              <a:xfrm>
                <a:off x="8183746" y="3280242"/>
                <a:ext cx="116804" cy="79939"/>
              </a:xfrm>
              <a:custGeom>
                <a:avLst/>
                <a:gdLst>
                  <a:gd name="connsiteX0" fmla="*/ 82742 w 116804"/>
                  <a:gd name="connsiteY0" fmla="*/ 109 h 79939"/>
                  <a:gd name="connsiteX1" fmla="*/ 38745 w 116804"/>
                  <a:gd name="connsiteY1" fmla="*/ 14720 h 79939"/>
                  <a:gd name="connsiteX2" fmla="*/ 793 w 116804"/>
                  <a:gd name="connsiteY2" fmla="*/ 40545 h 79939"/>
                  <a:gd name="connsiteX3" fmla="*/ 2309 w 116804"/>
                  <a:gd name="connsiteY3" fmla="*/ 45458 h 79939"/>
                  <a:gd name="connsiteX4" fmla="*/ 49156 w 116804"/>
                  <a:gd name="connsiteY4" fmla="*/ 59010 h 79939"/>
                  <a:gd name="connsiteX5" fmla="*/ 49101 w 116804"/>
                  <a:gd name="connsiteY5" fmla="*/ 58991 h 79939"/>
                  <a:gd name="connsiteX6" fmla="*/ 49502 w 116804"/>
                  <a:gd name="connsiteY6" fmla="*/ 59138 h 79939"/>
                  <a:gd name="connsiteX7" fmla="*/ 49612 w 116804"/>
                  <a:gd name="connsiteY7" fmla="*/ 59192 h 79939"/>
                  <a:gd name="connsiteX8" fmla="*/ 49539 w 116804"/>
                  <a:gd name="connsiteY8" fmla="*/ 59138 h 79939"/>
                  <a:gd name="connsiteX9" fmla="*/ 104056 w 116804"/>
                  <a:gd name="connsiteY9" fmla="*/ 78113 h 79939"/>
                  <a:gd name="connsiteX10" fmla="*/ 111434 w 116804"/>
                  <a:gd name="connsiteY10" fmla="*/ 79940 h 79939"/>
                  <a:gd name="connsiteX11" fmla="*/ 115544 w 116804"/>
                  <a:gd name="connsiteY11" fmla="*/ 76178 h 79939"/>
                  <a:gd name="connsiteX12" fmla="*/ 116804 w 116804"/>
                  <a:gd name="connsiteY12" fmla="*/ 75064 h 79939"/>
                  <a:gd name="connsiteX13" fmla="*/ 72606 w 116804"/>
                  <a:gd name="connsiteY13" fmla="*/ 61567 h 79939"/>
                  <a:gd name="connsiteX14" fmla="*/ 72843 w 116804"/>
                  <a:gd name="connsiteY14" fmla="*/ 61640 h 79939"/>
                  <a:gd name="connsiteX15" fmla="*/ 38344 w 116804"/>
                  <a:gd name="connsiteY15" fmla="*/ 48946 h 79939"/>
                  <a:gd name="connsiteX16" fmla="*/ 9322 w 116804"/>
                  <a:gd name="connsiteY16" fmla="*/ 40746 h 79939"/>
                  <a:gd name="connsiteX17" fmla="*/ 11952 w 116804"/>
                  <a:gd name="connsiteY17" fmla="*/ 38463 h 79939"/>
                  <a:gd name="connsiteX18" fmla="*/ 11934 w 116804"/>
                  <a:gd name="connsiteY18" fmla="*/ 38481 h 79939"/>
                  <a:gd name="connsiteX19" fmla="*/ 44718 w 116804"/>
                  <a:gd name="connsiteY19" fmla="*/ 18391 h 79939"/>
                  <a:gd name="connsiteX20" fmla="*/ 44718 w 116804"/>
                  <a:gd name="connsiteY20" fmla="*/ 18410 h 79939"/>
                  <a:gd name="connsiteX21" fmla="*/ 84459 w 116804"/>
                  <a:gd name="connsiteY21" fmla="*/ 5753 h 79939"/>
                  <a:gd name="connsiteX22" fmla="*/ 86213 w 116804"/>
                  <a:gd name="connsiteY22" fmla="*/ 4310 h 79939"/>
                  <a:gd name="connsiteX23" fmla="*/ 86431 w 116804"/>
                  <a:gd name="connsiteY23" fmla="*/ 2082 h 79939"/>
                  <a:gd name="connsiteX24" fmla="*/ 85007 w 116804"/>
                  <a:gd name="connsiteY24" fmla="*/ 329 h 79939"/>
                  <a:gd name="connsiteX25" fmla="*/ 83710 w 116804"/>
                  <a:gd name="connsiteY25" fmla="*/ 0 h 79939"/>
                  <a:gd name="connsiteX26" fmla="*/ 82742 w 116804"/>
                  <a:gd name="connsiteY26" fmla="*/ 109 h 79939"/>
                  <a:gd name="connsiteX27" fmla="*/ 44827 w 116804"/>
                  <a:gd name="connsiteY27" fmla="*/ 18373 h 79939"/>
                  <a:gd name="connsiteX28" fmla="*/ 44754 w 116804"/>
                  <a:gd name="connsiteY28" fmla="*/ 18391 h 79939"/>
                  <a:gd name="connsiteX29" fmla="*/ 44827 w 116804"/>
                  <a:gd name="connsiteY29" fmla="*/ 18373 h 79939"/>
                  <a:gd name="connsiteX30" fmla="*/ 12519 w 116804"/>
                  <a:gd name="connsiteY30" fmla="*/ 37988 h 79939"/>
                  <a:gd name="connsiteX31" fmla="*/ 12190 w 116804"/>
                  <a:gd name="connsiteY31" fmla="*/ 38244 h 79939"/>
                  <a:gd name="connsiteX32" fmla="*/ 12519 w 116804"/>
                  <a:gd name="connsiteY32" fmla="*/ 37988 h 79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6804" h="79939">
                    <a:moveTo>
                      <a:pt x="82742" y="109"/>
                    </a:moveTo>
                    <a:cubicBezTo>
                      <a:pt x="67456" y="2940"/>
                      <a:pt x="52735" y="8036"/>
                      <a:pt x="38745" y="14720"/>
                    </a:cubicBezTo>
                    <a:cubicBezTo>
                      <a:pt x="24938" y="21368"/>
                      <a:pt x="11843" y="29898"/>
                      <a:pt x="793" y="40545"/>
                    </a:cubicBezTo>
                    <a:cubicBezTo>
                      <a:pt x="-777" y="42079"/>
                      <a:pt x="117" y="45111"/>
                      <a:pt x="2309" y="45458"/>
                    </a:cubicBezTo>
                    <a:cubicBezTo>
                      <a:pt x="18399" y="48033"/>
                      <a:pt x="33869" y="53385"/>
                      <a:pt x="49156" y="59010"/>
                    </a:cubicBezTo>
                    <a:cubicBezTo>
                      <a:pt x="49137" y="59010"/>
                      <a:pt x="49119" y="58991"/>
                      <a:pt x="49101" y="58991"/>
                    </a:cubicBezTo>
                    <a:cubicBezTo>
                      <a:pt x="49229" y="59046"/>
                      <a:pt x="49356" y="59083"/>
                      <a:pt x="49502" y="59138"/>
                    </a:cubicBezTo>
                    <a:cubicBezTo>
                      <a:pt x="49539" y="59138"/>
                      <a:pt x="49557" y="59174"/>
                      <a:pt x="49612" y="59192"/>
                    </a:cubicBezTo>
                    <a:cubicBezTo>
                      <a:pt x="49594" y="59174"/>
                      <a:pt x="49557" y="59174"/>
                      <a:pt x="49539" y="59138"/>
                    </a:cubicBezTo>
                    <a:cubicBezTo>
                      <a:pt x="67565" y="65822"/>
                      <a:pt x="85463" y="73055"/>
                      <a:pt x="104056" y="78113"/>
                    </a:cubicBezTo>
                    <a:cubicBezTo>
                      <a:pt x="106503" y="78771"/>
                      <a:pt x="108969" y="79392"/>
                      <a:pt x="111434" y="79940"/>
                    </a:cubicBezTo>
                    <a:cubicBezTo>
                      <a:pt x="112804" y="78661"/>
                      <a:pt x="114174" y="77419"/>
                      <a:pt x="115544" y="76178"/>
                    </a:cubicBezTo>
                    <a:cubicBezTo>
                      <a:pt x="115964" y="75794"/>
                      <a:pt x="116384" y="75429"/>
                      <a:pt x="116804" y="75064"/>
                    </a:cubicBezTo>
                    <a:cubicBezTo>
                      <a:pt x="101700" y="72013"/>
                      <a:pt x="87016" y="66881"/>
                      <a:pt x="72606" y="61567"/>
                    </a:cubicBezTo>
                    <a:cubicBezTo>
                      <a:pt x="72679" y="61585"/>
                      <a:pt x="72770" y="61622"/>
                      <a:pt x="72843" y="61640"/>
                    </a:cubicBezTo>
                    <a:cubicBezTo>
                      <a:pt x="61337" y="57366"/>
                      <a:pt x="49959" y="52928"/>
                      <a:pt x="38344" y="48946"/>
                    </a:cubicBezTo>
                    <a:cubicBezTo>
                      <a:pt x="28864" y="45641"/>
                      <a:pt x="19185" y="42718"/>
                      <a:pt x="9322" y="40746"/>
                    </a:cubicBezTo>
                    <a:cubicBezTo>
                      <a:pt x="10181" y="39961"/>
                      <a:pt x="11076" y="39212"/>
                      <a:pt x="11952" y="38463"/>
                    </a:cubicBezTo>
                    <a:cubicBezTo>
                      <a:pt x="11952" y="38463"/>
                      <a:pt x="11952" y="38463"/>
                      <a:pt x="11934" y="38481"/>
                    </a:cubicBezTo>
                    <a:cubicBezTo>
                      <a:pt x="21961" y="30372"/>
                      <a:pt x="33047" y="23816"/>
                      <a:pt x="44718" y="18391"/>
                    </a:cubicBezTo>
                    <a:lnTo>
                      <a:pt x="44718" y="18410"/>
                    </a:lnTo>
                    <a:cubicBezTo>
                      <a:pt x="57411" y="12657"/>
                      <a:pt x="70743" y="8273"/>
                      <a:pt x="84459" y="5753"/>
                    </a:cubicBezTo>
                    <a:cubicBezTo>
                      <a:pt x="85208" y="5625"/>
                      <a:pt x="85883" y="4949"/>
                      <a:pt x="86213" y="4310"/>
                    </a:cubicBezTo>
                    <a:cubicBezTo>
                      <a:pt x="86596" y="3634"/>
                      <a:pt x="86651" y="2812"/>
                      <a:pt x="86431" y="2082"/>
                    </a:cubicBezTo>
                    <a:cubicBezTo>
                      <a:pt x="86194" y="1315"/>
                      <a:pt x="85665" y="694"/>
                      <a:pt x="85007" y="329"/>
                    </a:cubicBezTo>
                    <a:cubicBezTo>
                      <a:pt x="84569" y="91"/>
                      <a:pt x="84149" y="0"/>
                      <a:pt x="83710" y="0"/>
                    </a:cubicBezTo>
                    <a:cubicBezTo>
                      <a:pt x="83382" y="0"/>
                      <a:pt x="83090" y="55"/>
                      <a:pt x="82742" y="109"/>
                    </a:cubicBezTo>
                    <a:moveTo>
                      <a:pt x="44827" y="18373"/>
                    </a:moveTo>
                    <a:cubicBezTo>
                      <a:pt x="44790" y="18373"/>
                      <a:pt x="44772" y="18373"/>
                      <a:pt x="44754" y="18391"/>
                    </a:cubicBezTo>
                    <a:cubicBezTo>
                      <a:pt x="44772" y="18373"/>
                      <a:pt x="44790" y="18373"/>
                      <a:pt x="44827" y="18373"/>
                    </a:cubicBezTo>
                    <a:moveTo>
                      <a:pt x="12519" y="37988"/>
                    </a:moveTo>
                    <a:cubicBezTo>
                      <a:pt x="12409" y="38061"/>
                      <a:pt x="12318" y="38153"/>
                      <a:pt x="12190" y="38244"/>
                    </a:cubicBezTo>
                    <a:cubicBezTo>
                      <a:pt x="12318" y="38153"/>
                      <a:pt x="12409" y="38061"/>
                      <a:pt x="12519" y="37988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8" name="任意多边形: 形状 567">
                <a:extLst>
                  <a:ext uri="{FF2B5EF4-FFF2-40B4-BE49-F238E27FC236}">
                    <a16:creationId xmlns:a16="http://schemas.microsoft.com/office/drawing/2014/main" id="{9BF5DAAD-F9C0-2558-A9EC-43CBA7DE747F}"/>
                  </a:ext>
                </a:extLst>
              </p:cNvPr>
              <p:cNvSpPr/>
              <p:nvPr/>
            </p:nvSpPr>
            <p:spPr>
              <a:xfrm>
                <a:off x="8256571" y="3341882"/>
                <a:ext cx="292" cy="91"/>
              </a:xfrm>
              <a:custGeom>
                <a:avLst/>
                <a:gdLst>
                  <a:gd name="connsiteX0" fmla="*/ 292 w 292"/>
                  <a:gd name="connsiteY0" fmla="*/ 91 h 91"/>
                  <a:gd name="connsiteX1" fmla="*/ 0 w 292"/>
                  <a:gd name="connsiteY1" fmla="*/ 0 h 91"/>
                  <a:gd name="connsiteX2" fmla="*/ 292 w 292"/>
                  <a:gd name="connsiteY2" fmla="*/ 91 h 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2" h="91">
                    <a:moveTo>
                      <a:pt x="292" y="91"/>
                    </a:moveTo>
                    <a:cubicBezTo>
                      <a:pt x="183" y="55"/>
                      <a:pt x="110" y="36"/>
                      <a:pt x="0" y="0"/>
                    </a:cubicBezTo>
                    <a:lnTo>
                      <a:pt x="292" y="91"/>
                    </a:lnTo>
                    <a:close/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9" name="任意多边形: 形状 568">
                <a:extLst>
                  <a:ext uri="{FF2B5EF4-FFF2-40B4-BE49-F238E27FC236}">
                    <a16:creationId xmlns:a16="http://schemas.microsoft.com/office/drawing/2014/main" id="{A578CCEA-DDC1-587E-49E4-4DD75C013494}"/>
                  </a:ext>
                </a:extLst>
              </p:cNvPr>
              <p:cNvSpPr/>
              <p:nvPr/>
            </p:nvSpPr>
            <p:spPr>
              <a:xfrm>
                <a:off x="8555370" y="3283840"/>
                <a:ext cx="135143" cy="84103"/>
              </a:xfrm>
              <a:custGeom>
                <a:avLst/>
                <a:gdLst>
                  <a:gd name="connsiteX0" fmla="*/ 5911 w 135143"/>
                  <a:gd name="connsiteY0" fmla="*/ 365 h 84103"/>
                  <a:gd name="connsiteX1" fmla="*/ 2204 w 135143"/>
                  <a:gd name="connsiteY1" fmla="*/ 785 h 84103"/>
                  <a:gd name="connsiteX2" fmla="*/ 432 w 135143"/>
                  <a:gd name="connsiteY2" fmla="*/ 2119 h 84103"/>
                  <a:gd name="connsiteX3" fmla="*/ 85 w 135143"/>
                  <a:gd name="connsiteY3" fmla="*/ 4383 h 84103"/>
                  <a:gd name="connsiteX4" fmla="*/ 1400 w 135143"/>
                  <a:gd name="connsiteY4" fmla="*/ 6191 h 84103"/>
                  <a:gd name="connsiteX5" fmla="*/ 3665 w 135143"/>
                  <a:gd name="connsiteY5" fmla="*/ 6520 h 84103"/>
                  <a:gd name="connsiteX6" fmla="*/ 3811 w 135143"/>
                  <a:gd name="connsiteY6" fmla="*/ 6483 h 84103"/>
                  <a:gd name="connsiteX7" fmla="*/ 3884 w 135143"/>
                  <a:gd name="connsiteY7" fmla="*/ 6483 h 84103"/>
                  <a:gd name="connsiteX8" fmla="*/ 3811 w 135143"/>
                  <a:gd name="connsiteY8" fmla="*/ 6483 h 84103"/>
                  <a:gd name="connsiteX9" fmla="*/ 3884 w 135143"/>
                  <a:gd name="connsiteY9" fmla="*/ 6483 h 84103"/>
                  <a:gd name="connsiteX10" fmla="*/ 3957 w 135143"/>
                  <a:gd name="connsiteY10" fmla="*/ 6465 h 84103"/>
                  <a:gd name="connsiteX11" fmla="*/ 4067 w 135143"/>
                  <a:gd name="connsiteY11" fmla="*/ 6465 h 84103"/>
                  <a:gd name="connsiteX12" fmla="*/ 3994 w 135143"/>
                  <a:gd name="connsiteY12" fmla="*/ 6465 h 84103"/>
                  <a:gd name="connsiteX13" fmla="*/ 4085 w 135143"/>
                  <a:gd name="connsiteY13" fmla="*/ 6447 h 84103"/>
                  <a:gd name="connsiteX14" fmla="*/ 4067 w 135143"/>
                  <a:gd name="connsiteY14" fmla="*/ 6465 h 84103"/>
                  <a:gd name="connsiteX15" fmla="*/ 32795 w 135143"/>
                  <a:gd name="connsiteY15" fmla="*/ 7342 h 84103"/>
                  <a:gd name="connsiteX16" fmla="*/ 32777 w 135143"/>
                  <a:gd name="connsiteY16" fmla="*/ 7342 h 84103"/>
                  <a:gd name="connsiteX17" fmla="*/ 32868 w 135143"/>
                  <a:gd name="connsiteY17" fmla="*/ 7360 h 84103"/>
                  <a:gd name="connsiteX18" fmla="*/ 32814 w 135143"/>
                  <a:gd name="connsiteY18" fmla="*/ 7360 h 84103"/>
                  <a:gd name="connsiteX19" fmla="*/ 32978 w 135143"/>
                  <a:gd name="connsiteY19" fmla="*/ 7379 h 84103"/>
                  <a:gd name="connsiteX20" fmla="*/ 33252 w 135143"/>
                  <a:gd name="connsiteY20" fmla="*/ 7415 h 84103"/>
                  <a:gd name="connsiteX21" fmla="*/ 33288 w 135143"/>
                  <a:gd name="connsiteY21" fmla="*/ 7415 h 84103"/>
                  <a:gd name="connsiteX22" fmla="*/ 81523 w 135143"/>
                  <a:gd name="connsiteY22" fmla="*/ 21496 h 84103"/>
                  <a:gd name="connsiteX23" fmla="*/ 81358 w 135143"/>
                  <a:gd name="connsiteY23" fmla="*/ 21405 h 84103"/>
                  <a:gd name="connsiteX24" fmla="*/ 113411 w 135143"/>
                  <a:gd name="connsiteY24" fmla="*/ 40289 h 84103"/>
                  <a:gd name="connsiteX25" fmla="*/ 112827 w 135143"/>
                  <a:gd name="connsiteY25" fmla="*/ 39815 h 84103"/>
                  <a:gd name="connsiteX26" fmla="*/ 126305 w 135143"/>
                  <a:gd name="connsiteY26" fmla="*/ 53348 h 84103"/>
                  <a:gd name="connsiteX27" fmla="*/ 126470 w 135143"/>
                  <a:gd name="connsiteY27" fmla="*/ 53622 h 84103"/>
                  <a:gd name="connsiteX28" fmla="*/ 69396 w 135143"/>
                  <a:gd name="connsiteY28" fmla="*/ 65895 h 84103"/>
                  <a:gd name="connsiteX29" fmla="*/ 38786 w 135143"/>
                  <a:gd name="connsiteY29" fmla="*/ 77438 h 84103"/>
                  <a:gd name="connsiteX30" fmla="*/ 32686 w 135143"/>
                  <a:gd name="connsiteY30" fmla="*/ 79465 h 84103"/>
                  <a:gd name="connsiteX31" fmla="*/ 37380 w 135143"/>
                  <a:gd name="connsiteY31" fmla="*/ 84104 h 84103"/>
                  <a:gd name="connsiteX32" fmla="*/ 42694 w 135143"/>
                  <a:gd name="connsiteY32" fmla="*/ 82278 h 84103"/>
                  <a:gd name="connsiteX33" fmla="*/ 112151 w 135143"/>
                  <a:gd name="connsiteY33" fmla="*/ 60106 h 84103"/>
                  <a:gd name="connsiteX34" fmla="*/ 112041 w 135143"/>
                  <a:gd name="connsiteY34" fmla="*/ 60106 h 84103"/>
                  <a:gd name="connsiteX35" fmla="*/ 112352 w 135143"/>
                  <a:gd name="connsiteY35" fmla="*/ 60069 h 84103"/>
                  <a:gd name="connsiteX36" fmla="*/ 112151 w 135143"/>
                  <a:gd name="connsiteY36" fmla="*/ 60106 h 84103"/>
                  <a:gd name="connsiteX37" fmla="*/ 112553 w 135143"/>
                  <a:gd name="connsiteY37" fmla="*/ 60069 h 84103"/>
                  <a:gd name="connsiteX38" fmla="*/ 112352 w 135143"/>
                  <a:gd name="connsiteY38" fmla="*/ 60069 h 84103"/>
                  <a:gd name="connsiteX39" fmla="*/ 112607 w 135143"/>
                  <a:gd name="connsiteY39" fmla="*/ 60051 h 84103"/>
                  <a:gd name="connsiteX40" fmla="*/ 112553 w 135143"/>
                  <a:gd name="connsiteY40" fmla="*/ 60069 h 84103"/>
                  <a:gd name="connsiteX41" fmla="*/ 132168 w 135143"/>
                  <a:gd name="connsiteY41" fmla="*/ 59923 h 84103"/>
                  <a:gd name="connsiteX42" fmla="*/ 134725 w 135143"/>
                  <a:gd name="connsiteY42" fmla="*/ 58517 h 84103"/>
                  <a:gd name="connsiteX43" fmla="*/ 134779 w 135143"/>
                  <a:gd name="connsiteY43" fmla="*/ 55540 h 84103"/>
                  <a:gd name="connsiteX44" fmla="*/ 111931 w 135143"/>
                  <a:gd name="connsiteY44" fmla="*/ 31797 h 84103"/>
                  <a:gd name="connsiteX45" fmla="*/ 77998 w 135143"/>
                  <a:gd name="connsiteY45" fmla="*/ 13661 h 84103"/>
                  <a:gd name="connsiteX46" fmla="*/ 40192 w 135143"/>
                  <a:gd name="connsiteY46" fmla="*/ 2648 h 84103"/>
                  <a:gd name="connsiteX47" fmla="*/ 14367 w 135143"/>
                  <a:gd name="connsiteY47" fmla="*/ 0 h 84103"/>
                  <a:gd name="connsiteX48" fmla="*/ 5911 w 135143"/>
                  <a:gd name="connsiteY48" fmla="*/ 365 h 84103"/>
                  <a:gd name="connsiteX49" fmla="*/ 3792 w 135143"/>
                  <a:gd name="connsiteY49" fmla="*/ 6483 h 84103"/>
                  <a:gd name="connsiteX50" fmla="*/ 3500 w 135143"/>
                  <a:gd name="connsiteY50" fmla="*/ 6520 h 84103"/>
                  <a:gd name="connsiteX51" fmla="*/ 3792 w 135143"/>
                  <a:gd name="connsiteY51" fmla="*/ 6483 h 8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35143" h="84103">
                    <a:moveTo>
                      <a:pt x="5911" y="365"/>
                    </a:moveTo>
                    <a:cubicBezTo>
                      <a:pt x="4669" y="493"/>
                      <a:pt x="3446" y="657"/>
                      <a:pt x="2204" y="785"/>
                    </a:cubicBezTo>
                    <a:cubicBezTo>
                      <a:pt x="1491" y="877"/>
                      <a:pt x="779" y="1516"/>
                      <a:pt x="432" y="2119"/>
                    </a:cubicBezTo>
                    <a:cubicBezTo>
                      <a:pt x="12" y="2794"/>
                      <a:pt x="-98" y="3634"/>
                      <a:pt x="85" y="4383"/>
                    </a:cubicBezTo>
                    <a:cubicBezTo>
                      <a:pt x="268" y="5132"/>
                      <a:pt x="743" y="5771"/>
                      <a:pt x="1400" y="6191"/>
                    </a:cubicBezTo>
                    <a:cubicBezTo>
                      <a:pt x="2149" y="6630"/>
                      <a:pt x="2843" y="6630"/>
                      <a:pt x="3665" y="6520"/>
                    </a:cubicBezTo>
                    <a:cubicBezTo>
                      <a:pt x="3719" y="6502"/>
                      <a:pt x="3774" y="6502"/>
                      <a:pt x="3811" y="6483"/>
                    </a:cubicBezTo>
                    <a:lnTo>
                      <a:pt x="3884" y="6483"/>
                    </a:lnTo>
                    <a:lnTo>
                      <a:pt x="3811" y="6483"/>
                    </a:lnTo>
                    <a:lnTo>
                      <a:pt x="3884" y="6483"/>
                    </a:lnTo>
                    <a:cubicBezTo>
                      <a:pt x="3920" y="6483"/>
                      <a:pt x="3939" y="6483"/>
                      <a:pt x="3957" y="6465"/>
                    </a:cubicBezTo>
                    <a:lnTo>
                      <a:pt x="4067" y="6465"/>
                    </a:lnTo>
                    <a:lnTo>
                      <a:pt x="3994" y="6465"/>
                    </a:lnTo>
                    <a:cubicBezTo>
                      <a:pt x="4030" y="6465"/>
                      <a:pt x="4048" y="6447"/>
                      <a:pt x="4085" y="6447"/>
                    </a:cubicBezTo>
                    <a:cubicBezTo>
                      <a:pt x="4085" y="6447"/>
                      <a:pt x="4085" y="6447"/>
                      <a:pt x="4067" y="6465"/>
                    </a:cubicBezTo>
                    <a:cubicBezTo>
                      <a:pt x="13619" y="5388"/>
                      <a:pt x="23317" y="6009"/>
                      <a:pt x="32795" y="7342"/>
                    </a:cubicBezTo>
                    <a:cubicBezTo>
                      <a:pt x="32795" y="7342"/>
                      <a:pt x="32777" y="7342"/>
                      <a:pt x="32777" y="7342"/>
                    </a:cubicBezTo>
                    <a:cubicBezTo>
                      <a:pt x="32795" y="7360"/>
                      <a:pt x="32850" y="7360"/>
                      <a:pt x="32868" y="7360"/>
                    </a:cubicBezTo>
                    <a:lnTo>
                      <a:pt x="32814" y="7360"/>
                    </a:lnTo>
                    <a:cubicBezTo>
                      <a:pt x="32868" y="7360"/>
                      <a:pt x="32941" y="7379"/>
                      <a:pt x="32978" y="7379"/>
                    </a:cubicBezTo>
                    <a:cubicBezTo>
                      <a:pt x="33069" y="7397"/>
                      <a:pt x="33161" y="7397"/>
                      <a:pt x="33252" y="7415"/>
                    </a:cubicBezTo>
                    <a:lnTo>
                      <a:pt x="33288" y="7415"/>
                    </a:lnTo>
                    <a:cubicBezTo>
                      <a:pt x="49890" y="9972"/>
                      <a:pt x="66108" y="14794"/>
                      <a:pt x="81523" y="21496"/>
                    </a:cubicBezTo>
                    <a:cubicBezTo>
                      <a:pt x="81450" y="21460"/>
                      <a:pt x="81413" y="21423"/>
                      <a:pt x="81358" y="21405"/>
                    </a:cubicBezTo>
                    <a:cubicBezTo>
                      <a:pt x="92718" y="26427"/>
                      <a:pt x="103677" y="32527"/>
                      <a:pt x="113411" y="40289"/>
                    </a:cubicBezTo>
                    <a:cubicBezTo>
                      <a:pt x="113229" y="40143"/>
                      <a:pt x="113027" y="39979"/>
                      <a:pt x="112827" y="39815"/>
                    </a:cubicBezTo>
                    <a:cubicBezTo>
                      <a:pt x="117794" y="43814"/>
                      <a:pt x="122397" y="48271"/>
                      <a:pt x="126305" y="53348"/>
                    </a:cubicBezTo>
                    <a:cubicBezTo>
                      <a:pt x="126360" y="53458"/>
                      <a:pt x="126397" y="53512"/>
                      <a:pt x="126470" y="53622"/>
                    </a:cubicBezTo>
                    <a:cubicBezTo>
                      <a:pt x="106836" y="52873"/>
                      <a:pt x="87659" y="59046"/>
                      <a:pt x="69396" y="65895"/>
                    </a:cubicBezTo>
                    <a:cubicBezTo>
                      <a:pt x="59205" y="69712"/>
                      <a:pt x="49086" y="73840"/>
                      <a:pt x="38786" y="77438"/>
                    </a:cubicBezTo>
                    <a:cubicBezTo>
                      <a:pt x="36758" y="78132"/>
                      <a:pt x="34731" y="78808"/>
                      <a:pt x="32686" y="79465"/>
                    </a:cubicBezTo>
                    <a:cubicBezTo>
                      <a:pt x="34257" y="80981"/>
                      <a:pt x="35827" y="82533"/>
                      <a:pt x="37380" y="84104"/>
                    </a:cubicBezTo>
                    <a:cubicBezTo>
                      <a:pt x="39169" y="83520"/>
                      <a:pt x="40941" y="82899"/>
                      <a:pt x="42694" y="82278"/>
                    </a:cubicBezTo>
                    <a:cubicBezTo>
                      <a:pt x="65560" y="74132"/>
                      <a:pt x="87878" y="63320"/>
                      <a:pt x="112151" y="60106"/>
                    </a:cubicBezTo>
                    <a:lnTo>
                      <a:pt x="112041" y="60106"/>
                    </a:lnTo>
                    <a:cubicBezTo>
                      <a:pt x="112169" y="60087"/>
                      <a:pt x="112260" y="60087"/>
                      <a:pt x="112352" y="60069"/>
                    </a:cubicBezTo>
                    <a:cubicBezTo>
                      <a:pt x="112279" y="60087"/>
                      <a:pt x="112206" y="60087"/>
                      <a:pt x="112151" y="60106"/>
                    </a:cubicBezTo>
                    <a:cubicBezTo>
                      <a:pt x="112279" y="60087"/>
                      <a:pt x="112425" y="60069"/>
                      <a:pt x="112553" y="60069"/>
                    </a:cubicBezTo>
                    <a:lnTo>
                      <a:pt x="112352" y="60069"/>
                    </a:lnTo>
                    <a:cubicBezTo>
                      <a:pt x="112443" y="60069"/>
                      <a:pt x="112516" y="60051"/>
                      <a:pt x="112607" y="60051"/>
                    </a:cubicBezTo>
                    <a:cubicBezTo>
                      <a:pt x="112589" y="60051"/>
                      <a:pt x="112571" y="60051"/>
                      <a:pt x="112553" y="60069"/>
                    </a:cubicBezTo>
                    <a:cubicBezTo>
                      <a:pt x="119109" y="59302"/>
                      <a:pt x="125647" y="59211"/>
                      <a:pt x="132168" y="59923"/>
                    </a:cubicBezTo>
                    <a:cubicBezTo>
                      <a:pt x="133154" y="60051"/>
                      <a:pt x="134213" y="59339"/>
                      <a:pt x="134725" y="58517"/>
                    </a:cubicBezTo>
                    <a:cubicBezTo>
                      <a:pt x="135254" y="57622"/>
                      <a:pt x="135291" y="56453"/>
                      <a:pt x="134779" y="55540"/>
                    </a:cubicBezTo>
                    <a:cubicBezTo>
                      <a:pt x="129173" y="45915"/>
                      <a:pt x="120863" y="38262"/>
                      <a:pt x="111931" y="31797"/>
                    </a:cubicBezTo>
                    <a:cubicBezTo>
                      <a:pt x="101521" y="24272"/>
                      <a:pt x="89888" y="18483"/>
                      <a:pt x="77998" y="13661"/>
                    </a:cubicBezTo>
                    <a:cubicBezTo>
                      <a:pt x="65798" y="8730"/>
                      <a:pt x="53123" y="5041"/>
                      <a:pt x="40192" y="2648"/>
                    </a:cubicBezTo>
                    <a:cubicBezTo>
                      <a:pt x="31718" y="1059"/>
                      <a:pt x="23024" y="0"/>
                      <a:pt x="14367" y="0"/>
                    </a:cubicBezTo>
                    <a:cubicBezTo>
                      <a:pt x="11536" y="0"/>
                      <a:pt x="8724" y="109"/>
                      <a:pt x="5911" y="365"/>
                    </a:cubicBezTo>
                    <a:moveTo>
                      <a:pt x="3792" y="6483"/>
                    </a:moveTo>
                    <a:cubicBezTo>
                      <a:pt x="3683" y="6502"/>
                      <a:pt x="3574" y="6502"/>
                      <a:pt x="3500" y="6520"/>
                    </a:cubicBezTo>
                    <a:cubicBezTo>
                      <a:pt x="3574" y="6502"/>
                      <a:pt x="3683" y="6483"/>
                      <a:pt x="3792" y="648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0" name="任意多边形: 形状 569">
                <a:extLst>
                  <a:ext uri="{FF2B5EF4-FFF2-40B4-BE49-F238E27FC236}">
                    <a16:creationId xmlns:a16="http://schemas.microsoft.com/office/drawing/2014/main" id="{10939B0F-757C-E423-24E0-0B8FC10B44E7}"/>
                  </a:ext>
                </a:extLst>
              </p:cNvPr>
              <p:cNvSpPr/>
              <p:nvPr/>
            </p:nvSpPr>
            <p:spPr>
              <a:xfrm>
                <a:off x="8441933" y="3209927"/>
                <a:ext cx="4961" cy="12040"/>
              </a:xfrm>
              <a:custGeom>
                <a:avLst/>
                <a:gdLst>
                  <a:gd name="connsiteX0" fmla="*/ 398 w 4961"/>
                  <a:gd name="connsiteY0" fmla="*/ 457 h 12040"/>
                  <a:gd name="connsiteX1" fmla="*/ 14 w 4961"/>
                  <a:gd name="connsiteY1" fmla="*/ 1516 h 12040"/>
                  <a:gd name="connsiteX2" fmla="*/ 2078 w 4961"/>
                  <a:gd name="connsiteY2" fmla="*/ 11013 h 12040"/>
                  <a:gd name="connsiteX3" fmla="*/ 3941 w 4961"/>
                  <a:gd name="connsiteY3" fmla="*/ 11981 h 12040"/>
                  <a:gd name="connsiteX4" fmla="*/ 4909 w 4961"/>
                  <a:gd name="connsiteY4" fmla="*/ 10136 h 12040"/>
                  <a:gd name="connsiteX5" fmla="*/ 3064 w 4961"/>
                  <a:gd name="connsiteY5" fmla="*/ 2046 h 12040"/>
                  <a:gd name="connsiteX6" fmla="*/ 3101 w 4961"/>
                  <a:gd name="connsiteY6" fmla="*/ 2319 h 12040"/>
                  <a:gd name="connsiteX7" fmla="*/ 2937 w 4961"/>
                  <a:gd name="connsiteY7" fmla="*/ 1424 h 12040"/>
                  <a:gd name="connsiteX8" fmla="*/ 2480 w 4961"/>
                  <a:gd name="connsiteY8" fmla="*/ 383 h 12040"/>
                  <a:gd name="connsiteX9" fmla="*/ 1421 w 4961"/>
                  <a:gd name="connsiteY9" fmla="*/ 0 h 12040"/>
                  <a:gd name="connsiteX10" fmla="*/ 398 w 4961"/>
                  <a:gd name="connsiteY10" fmla="*/ 457 h 1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61" h="12040">
                    <a:moveTo>
                      <a:pt x="398" y="457"/>
                    </a:moveTo>
                    <a:cubicBezTo>
                      <a:pt x="161" y="730"/>
                      <a:pt x="-59" y="1169"/>
                      <a:pt x="14" y="1516"/>
                    </a:cubicBezTo>
                    <a:cubicBezTo>
                      <a:pt x="544" y="4712"/>
                      <a:pt x="1220" y="7908"/>
                      <a:pt x="2078" y="11013"/>
                    </a:cubicBezTo>
                    <a:cubicBezTo>
                      <a:pt x="2297" y="11798"/>
                      <a:pt x="3192" y="12200"/>
                      <a:pt x="3941" y="11981"/>
                    </a:cubicBezTo>
                    <a:cubicBezTo>
                      <a:pt x="4726" y="11743"/>
                      <a:pt x="5110" y="10922"/>
                      <a:pt x="4909" y="10136"/>
                    </a:cubicBezTo>
                    <a:cubicBezTo>
                      <a:pt x="4160" y="7451"/>
                      <a:pt x="3539" y="4785"/>
                      <a:pt x="3064" y="2046"/>
                    </a:cubicBezTo>
                    <a:cubicBezTo>
                      <a:pt x="3082" y="2137"/>
                      <a:pt x="3082" y="2246"/>
                      <a:pt x="3101" y="2319"/>
                    </a:cubicBezTo>
                    <a:cubicBezTo>
                      <a:pt x="3046" y="2027"/>
                      <a:pt x="2992" y="1735"/>
                      <a:pt x="2937" y="1424"/>
                    </a:cubicBezTo>
                    <a:cubicBezTo>
                      <a:pt x="2882" y="1004"/>
                      <a:pt x="2809" y="694"/>
                      <a:pt x="2480" y="383"/>
                    </a:cubicBezTo>
                    <a:cubicBezTo>
                      <a:pt x="2206" y="128"/>
                      <a:pt x="1822" y="0"/>
                      <a:pt x="1421" y="0"/>
                    </a:cubicBezTo>
                    <a:cubicBezTo>
                      <a:pt x="1037" y="18"/>
                      <a:pt x="654" y="183"/>
                      <a:pt x="398" y="457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1" name="任意多边形: 形状 570">
                <a:extLst>
                  <a:ext uri="{FF2B5EF4-FFF2-40B4-BE49-F238E27FC236}">
                    <a16:creationId xmlns:a16="http://schemas.microsoft.com/office/drawing/2014/main" id="{AB5A1A99-BDE0-9735-83D5-35464C15A743}"/>
                  </a:ext>
                </a:extLst>
              </p:cNvPr>
              <p:cNvSpPr/>
              <p:nvPr/>
            </p:nvSpPr>
            <p:spPr>
              <a:xfrm>
                <a:off x="8441358" y="3207151"/>
                <a:ext cx="4903" cy="15123"/>
              </a:xfrm>
              <a:custGeom>
                <a:avLst/>
                <a:gdLst>
                  <a:gd name="connsiteX0" fmla="*/ 1429 w 4903"/>
                  <a:gd name="connsiteY0" fmla="*/ 0 h 15123"/>
                  <a:gd name="connsiteX1" fmla="*/ 406 w 4903"/>
                  <a:gd name="connsiteY1" fmla="*/ 457 h 15123"/>
                  <a:gd name="connsiteX2" fmla="*/ 4 w 4903"/>
                  <a:gd name="connsiteY2" fmla="*/ 1516 h 15123"/>
                  <a:gd name="connsiteX3" fmla="*/ 1940 w 4903"/>
                  <a:gd name="connsiteY3" fmla="*/ 13716 h 15123"/>
                  <a:gd name="connsiteX4" fmla="*/ 2415 w 4903"/>
                  <a:gd name="connsiteY4" fmla="*/ 14720 h 15123"/>
                  <a:gd name="connsiteX5" fmla="*/ 3475 w 4903"/>
                  <a:gd name="connsiteY5" fmla="*/ 15122 h 15123"/>
                  <a:gd name="connsiteX6" fmla="*/ 4497 w 4903"/>
                  <a:gd name="connsiteY6" fmla="*/ 14647 h 15123"/>
                  <a:gd name="connsiteX7" fmla="*/ 4899 w 4903"/>
                  <a:gd name="connsiteY7" fmla="*/ 13588 h 15123"/>
                  <a:gd name="connsiteX8" fmla="*/ 2963 w 4903"/>
                  <a:gd name="connsiteY8" fmla="*/ 1406 h 15123"/>
                  <a:gd name="connsiteX9" fmla="*/ 2507 w 4903"/>
                  <a:gd name="connsiteY9" fmla="*/ 383 h 15123"/>
                  <a:gd name="connsiteX10" fmla="*/ 1520 w 4903"/>
                  <a:gd name="connsiteY10" fmla="*/ 0 h 15123"/>
                  <a:gd name="connsiteX11" fmla="*/ 1429 w 4903"/>
                  <a:gd name="connsiteY11" fmla="*/ 0 h 15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03" h="15123">
                    <a:moveTo>
                      <a:pt x="1429" y="0"/>
                    </a:moveTo>
                    <a:cubicBezTo>
                      <a:pt x="1045" y="0"/>
                      <a:pt x="680" y="183"/>
                      <a:pt x="406" y="457"/>
                    </a:cubicBezTo>
                    <a:cubicBezTo>
                      <a:pt x="169" y="712"/>
                      <a:pt x="-32" y="1151"/>
                      <a:pt x="4" y="1516"/>
                    </a:cubicBezTo>
                    <a:cubicBezTo>
                      <a:pt x="680" y="5570"/>
                      <a:pt x="1319" y="9643"/>
                      <a:pt x="1940" y="13716"/>
                    </a:cubicBezTo>
                    <a:cubicBezTo>
                      <a:pt x="2013" y="14099"/>
                      <a:pt x="2105" y="14446"/>
                      <a:pt x="2415" y="14720"/>
                    </a:cubicBezTo>
                    <a:cubicBezTo>
                      <a:pt x="2707" y="14994"/>
                      <a:pt x="3073" y="15140"/>
                      <a:pt x="3475" y="15122"/>
                    </a:cubicBezTo>
                    <a:cubicBezTo>
                      <a:pt x="3858" y="15122"/>
                      <a:pt x="4223" y="14940"/>
                      <a:pt x="4497" y="14647"/>
                    </a:cubicBezTo>
                    <a:cubicBezTo>
                      <a:pt x="4735" y="14410"/>
                      <a:pt x="4936" y="13972"/>
                      <a:pt x="4899" y="13588"/>
                    </a:cubicBezTo>
                    <a:cubicBezTo>
                      <a:pt x="4260" y="9534"/>
                      <a:pt x="3620" y="5461"/>
                      <a:pt x="2963" y="1406"/>
                    </a:cubicBezTo>
                    <a:cubicBezTo>
                      <a:pt x="2890" y="1023"/>
                      <a:pt x="2799" y="694"/>
                      <a:pt x="2507" y="383"/>
                    </a:cubicBezTo>
                    <a:cubicBezTo>
                      <a:pt x="2214" y="128"/>
                      <a:pt x="1886" y="0"/>
                      <a:pt x="1520" y="0"/>
                    </a:cubicBezTo>
                    <a:cubicBezTo>
                      <a:pt x="1502" y="0"/>
                      <a:pt x="1465" y="0"/>
                      <a:pt x="1429" y="0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2" name="任意多边形: 形状 571">
                <a:extLst>
                  <a:ext uri="{FF2B5EF4-FFF2-40B4-BE49-F238E27FC236}">
                    <a16:creationId xmlns:a16="http://schemas.microsoft.com/office/drawing/2014/main" id="{E40919BE-0458-161C-E490-57C9C4C91B51}"/>
                  </a:ext>
                </a:extLst>
              </p:cNvPr>
              <p:cNvSpPr/>
              <p:nvPr/>
            </p:nvSpPr>
            <p:spPr>
              <a:xfrm>
                <a:off x="8441336" y="3207644"/>
                <a:ext cx="4741" cy="16425"/>
              </a:xfrm>
              <a:custGeom>
                <a:avLst/>
                <a:gdLst>
                  <a:gd name="connsiteX0" fmla="*/ 1414 w 4741"/>
                  <a:gd name="connsiteY0" fmla="*/ 0 h 16425"/>
                  <a:gd name="connsiteX1" fmla="*/ 8 w 4741"/>
                  <a:gd name="connsiteY1" fmla="*/ 1534 h 16425"/>
                  <a:gd name="connsiteX2" fmla="*/ 1870 w 4741"/>
                  <a:gd name="connsiteY2" fmla="*/ 15396 h 16425"/>
                  <a:gd name="connsiteX3" fmla="*/ 2601 w 4741"/>
                  <a:gd name="connsiteY3" fmla="*/ 16254 h 16425"/>
                  <a:gd name="connsiteX4" fmla="*/ 3715 w 4741"/>
                  <a:gd name="connsiteY4" fmla="*/ 16364 h 16425"/>
                  <a:gd name="connsiteX5" fmla="*/ 4592 w 4741"/>
                  <a:gd name="connsiteY5" fmla="*/ 15652 h 16425"/>
                  <a:gd name="connsiteX6" fmla="*/ 4683 w 4741"/>
                  <a:gd name="connsiteY6" fmla="*/ 14520 h 16425"/>
                  <a:gd name="connsiteX7" fmla="*/ 4555 w 4741"/>
                  <a:gd name="connsiteY7" fmla="*/ 13698 h 16425"/>
                  <a:gd name="connsiteX8" fmla="*/ 4555 w 4741"/>
                  <a:gd name="connsiteY8" fmla="*/ 13789 h 16425"/>
                  <a:gd name="connsiteX9" fmla="*/ 2966 w 4741"/>
                  <a:gd name="connsiteY9" fmla="*/ 1424 h 16425"/>
                  <a:gd name="connsiteX10" fmla="*/ 1469 w 4741"/>
                  <a:gd name="connsiteY10" fmla="*/ 0 h 16425"/>
                  <a:gd name="connsiteX11" fmla="*/ 1414 w 4741"/>
                  <a:gd name="connsiteY11" fmla="*/ 0 h 16425"/>
                  <a:gd name="connsiteX12" fmla="*/ 4555 w 4741"/>
                  <a:gd name="connsiteY12" fmla="*/ 13698 h 16425"/>
                  <a:gd name="connsiteX13" fmla="*/ 4501 w 4741"/>
                  <a:gd name="connsiteY13" fmla="*/ 13387 h 16425"/>
                  <a:gd name="connsiteX14" fmla="*/ 4555 w 4741"/>
                  <a:gd name="connsiteY14" fmla="*/ 13698 h 1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41" h="16425">
                    <a:moveTo>
                      <a:pt x="1414" y="0"/>
                    </a:moveTo>
                    <a:cubicBezTo>
                      <a:pt x="665" y="18"/>
                      <a:pt x="-83" y="749"/>
                      <a:pt x="8" y="1534"/>
                    </a:cubicBezTo>
                    <a:cubicBezTo>
                      <a:pt x="446" y="6173"/>
                      <a:pt x="1049" y="10812"/>
                      <a:pt x="1870" y="15396"/>
                    </a:cubicBezTo>
                    <a:cubicBezTo>
                      <a:pt x="1944" y="15743"/>
                      <a:pt x="2290" y="16090"/>
                      <a:pt x="2601" y="16254"/>
                    </a:cubicBezTo>
                    <a:cubicBezTo>
                      <a:pt x="2948" y="16437"/>
                      <a:pt x="3350" y="16474"/>
                      <a:pt x="3715" y="16364"/>
                    </a:cubicBezTo>
                    <a:cubicBezTo>
                      <a:pt x="4099" y="16254"/>
                      <a:pt x="4428" y="15999"/>
                      <a:pt x="4592" y="15652"/>
                    </a:cubicBezTo>
                    <a:cubicBezTo>
                      <a:pt x="4793" y="15287"/>
                      <a:pt x="4756" y="14903"/>
                      <a:pt x="4683" y="14520"/>
                    </a:cubicBezTo>
                    <a:cubicBezTo>
                      <a:pt x="4647" y="14246"/>
                      <a:pt x="4592" y="13972"/>
                      <a:pt x="4555" y="13698"/>
                    </a:cubicBezTo>
                    <a:cubicBezTo>
                      <a:pt x="4555" y="13716"/>
                      <a:pt x="4555" y="13752"/>
                      <a:pt x="4555" y="13789"/>
                    </a:cubicBezTo>
                    <a:cubicBezTo>
                      <a:pt x="3861" y="9680"/>
                      <a:pt x="3332" y="5589"/>
                      <a:pt x="2966" y="1424"/>
                    </a:cubicBezTo>
                    <a:cubicBezTo>
                      <a:pt x="2875" y="639"/>
                      <a:pt x="2290" y="0"/>
                      <a:pt x="1469" y="0"/>
                    </a:cubicBezTo>
                    <a:lnTo>
                      <a:pt x="1414" y="0"/>
                    </a:lnTo>
                    <a:close/>
                    <a:moveTo>
                      <a:pt x="4555" y="13698"/>
                    </a:moveTo>
                    <a:cubicBezTo>
                      <a:pt x="4537" y="13588"/>
                      <a:pt x="4519" y="13497"/>
                      <a:pt x="4501" y="13387"/>
                    </a:cubicBezTo>
                    <a:cubicBezTo>
                      <a:pt x="4519" y="13497"/>
                      <a:pt x="4537" y="13588"/>
                      <a:pt x="4555" y="13698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3" name="任意多边形: 形状 572">
                <a:extLst>
                  <a:ext uri="{FF2B5EF4-FFF2-40B4-BE49-F238E27FC236}">
                    <a16:creationId xmlns:a16="http://schemas.microsoft.com/office/drawing/2014/main" id="{27EA88E4-AA70-478E-6A1A-0B382D24D434}"/>
                  </a:ext>
                </a:extLst>
              </p:cNvPr>
              <p:cNvSpPr/>
              <p:nvPr/>
            </p:nvSpPr>
            <p:spPr>
              <a:xfrm>
                <a:off x="8361134" y="2874753"/>
                <a:ext cx="19803" cy="137197"/>
              </a:xfrm>
              <a:custGeom>
                <a:avLst/>
                <a:gdLst>
                  <a:gd name="connsiteX0" fmla="*/ 1019 w 19803"/>
                  <a:gd name="connsiteY0" fmla="*/ 55 h 137197"/>
                  <a:gd name="connsiteX1" fmla="*/ 161 w 19803"/>
                  <a:gd name="connsiteY1" fmla="*/ 767 h 137197"/>
                  <a:gd name="connsiteX2" fmla="*/ 51 w 19803"/>
                  <a:gd name="connsiteY2" fmla="*/ 1918 h 137197"/>
                  <a:gd name="connsiteX3" fmla="*/ 818 w 19803"/>
                  <a:gd name="connsiteY3" fmla="*/ 6173 h 137197"/>
                  <a:gd name="connsiteX4" fmla="*/ 16853 w 19803"/>
                  <a:gd name="connsiteY4" fmla="*/ 135754 h 137197"/>
                  <a:gd name="connsiteX5" fmla="*/ 17328 w 19803"/>
                  <a:gd name="connsiteY5" fmla="*/ 136795 h 137197"/>
                  <a:gd name="connsiteX6" fmla="*/ 18388 w 19803"/>
                  <a:gd name="connsiteY6" fmla="*/ 137197 h 137197"/>
                  <a:gd name="connsiteX7" fmla="*/ 19411 w 19803"/>
                  <a:gd name="connsiteY7" fmla="*/ 136722 h 137197"/>
                  <a:gd name="connsiteX8" fmla="*/ 19794 w 19803"/>
                  <a:gd name="connsiteY8" fmla="*/ 135662 h 137197"/>
                  <a:gd name="connsiteX9" fmla="*/ 11721 w 19803"/>
                  <a:gd name="connsiteY9" fmla="*/ 68470 h 137197"/>
                  <a:gd name="connsiteX10" fmla="*/ 2882 w 19803"/>
                  <a:gd name="connsiteY10" fmla="*/ 1023 h 137197"/>
                  <a:gd name="connsiteX11" fmla="*/ 2169 w 19803"/>
                  <a:gd name="connsiteY11" fmla="*/ 183 h 137197"/>
                  <a:gd name="connsiteX12" fmla="*/ 1457 w 19803"/>
                  <a:gd name="connsiteY12" fmla="*/ 0 h 137197"/>
                  <a:gd name="connsiteX13" fmla="*/ 1019 w 19803"/>
                  <a:gd name="connsiteY13" fmla="*/ 55 h 137197"/>
                  <a:gd name="connsiteX14" fmla="*/ 781 w 19803"/>
                  <a:gd name="connsiteY14" fmla="*/ 6027 h 137197"/>
                  <a:gd name="connsiteX15" fmla="*/ 800 w 19803"/>
                  <a:gd name="connsiteY15" fmla="*/ 6137 h 137197"/>
                  <a:gd name="connsiteX16" fmla="*/ 781 w 19803"/>
                  <a:gd name="connsiteY16" fmla="*/ 6027 h 137197"/>
                  <a:gd name="connsiteX17" fmla="*/ 818 w 19803"/>
                  <a:gd name="connsiteY17" fmla="*/ 6173 h 137197"/>
                  <a:gd name="connsiteX18" fmla="*/ 854 w 19803"/>
                  <a:gd name="connsiteY18" fmla="*/ 6429 h 137197"/>
                  <a:gd name="connsiteX19" fmla="*/ 818 w 19803"/>
                  <a:gd name="connsiteY19" fmla="*/ 6173 h 13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803" h="137197">
                    <a:moveTo>
                      <a:pt x="1019" y="55"/>
                    </a:moveTo>
                    <a:cubicBezTo>
                      <a:pt x="654" y="183"/>
                      <a:pt x="343" y="457"/>
                      <a:pt x="161" y="767"/>
                    </a:cubicBezTo>
                    <a:cubicBezTo>
                      <a:pt x="-40" y="1169"/>
                      <a:pt x="-22" y="1516"/>
                      <a:pt x="51" y="1918"/>
                    </a:cubicBezTo>
                    <a:cubicBezTo>
                      <a:pt x="306" y="3342"/>
                      <a:pt x="562" y="4767"/>
                      <a:pt x="818" y="6173"/>
                    </a:cubicBezTo>
                    <a:cubicBezTo>
                      <a:pt x="8068" y="49111"/>
                      <a:pt x="10096" y="92743"/>
                      <a:pt x="16853" y="135754"/>
                    </a:cubicBezTo>
                    <a:cubicBezTo>
                      <a:pt x="16908" y="136174"/>
                      <a:pt x="17000" y="136502"/>
                      <a:pt x="17328" y="136795"/>
                    </a:cubicBezTo>
                    <a:cubicBezTo>
                      <a:pt x="17602" y="137050"/>
                      <a:pt x="18004" y="137215"/>
                      <a:pt x="18388" y="137197"/>
                    </a:cubicBezTo>
                    <a:cubicBezTo>
                      <a:pt x="18771" y="137160"/>
                      <a:pt x="19155" y="136996"/>
                      <a:pt x="19411" y="136722"/>
                    </a:cubicBezTo>
                    <a:cubicBezTo>
                      <a:pt x="19648" y="136484"/>
                      <a:pt x="19849" y="136046"/>
                      <a:pt x="19794" y="135662"/>
                    </a:cubicBezTo>
                    <a:cubicBezTo>
                      <a:pt x="16287" y="113362"/>
                      <a:pt x="14059" y="90898"/>
                      <a:pt x="11721" y="68470"/>
                    </a:cubicBezTo>
                    <a:cubicBezTo>
                      <a:pt x="9383" y="45915"/>
                      <a:pt x="6863" y="23359"/>
                      <a:pt x="2882" y="1023"/>
                    </a:cubicBezTo>
                    <a:cubicBezTo>
                      <a:pt x="2827" y="676"/>
                      <a:pt x="2462" y="329"/>
                      <a:pt x="2169" y="183"/>
                    </a:cubicBezTo>
                    <a:cubicBezTo>
                      <a:pt x="1950" y="55"/>
                      <a:pt x="1713" y="0"/>
                      <a:pt x="1457" y="0"/>
                    </a:cubicBezTo>
                    <a:cubicBezTo>
                      <a:pt x="1311" y="0"/>
                      <a:pt x="1165" y="18"/>
                      <a:pt x="1019" y="55"/>
                    </a:cubicBezTo>
                    <a:moveTo>
                      <a:pt x="781" y="6027"/>
                    </a:moveTo>
                    <a:cubicBezTo>
                      <a:pt x="800" y="6063"/>
                      <a:pt x="800" y="6100"/>
                      <a:pt x="800" y="6137"/>
                    </a:cubicBezTo>
                    <a:cubicBezTo>
                      <a:pt x="800" y="6100"/>
                      <a:pt x="800" y="6063"/>
                      <a:pt x="781" y="6027"/>
                    </a:cubicBezTo>
                    <a:moveTo>
                      <a:pt x="818" y="6173"/>
                    </a:moveTo>
                    <a:cubicBezTo>
                      <a:pt x="836" y="6264"/>
                      <a:pt x="836" y="6337"/>
                      <a:pt x="854" y="6429"/>
                    </a:cubicBezTo>
                    <a:cubicBezTo>
                      <a:pt x="836" y="6356"/>
                      <a:pt x="818" y="6264"/>
                      <a:pt x="818" y="617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4" name="任意多边形: 形状 573">
                <a:extLst>
                  <a:ext uri="{FF2B5EF4-FFF2-40B4-BE49-F238E27FC236}">
                    <a16:creationId xmlns:a16="http://schemas.microsoft.com/office/drawing/2014/main" id="{2BD07AF8-662E-AA93-C327-624D88B030F5}"/>
                  </a:ext>
                </a:extLst>
              </p:cNvPr>
              <p:cNvSpPr/>
              <p:nvPr/>
            </p:nvSpPr>
            <p:spPr>
              <a:xfrm>
                <a:off x="8265246" y="2963441"/>
                <a:ext cx="154176" cy="161892"/>
              </a:xfrm>
              <a:custGeom>
                <a:avLst/>
                <a:gdLst>
                  <a:gd name="connsiteX0" fmla="*/ 384 w 154176"/>
                  <a:gd name="connsiteY0" fmla="*/ 475 h 161892"/>
                  <a:gd name="connsiteX1" fmla="*/ 457 w 154176"/>
                  <a:gd name="connsiteY1" fmla="*/ 2557 h 161892"/>
                  <a:gd name="connsiteX2" fmla="*/ 129124 w 154176"/>
                  <a:gd name="connsiteY2" fmla="*/ 131608 h 161892"/>
                  <a:gd name="connsiteX3" fmla="*/ 129087 w 154176"/>
                  <a:gd name="connsiteY3" fmla="*/ 131553 h 161892"/>
                  <a:gd name="connsiteX4" fmla="*/ 129179 w 154176"/>
                  <a:gd name="connsiteY4" fmla="*/ 131663 h 161892"/>
                  <a:gd name="connsiteX5" fmla="*/ 129179 w 154176"/>
                  <a:gd name="connsiteY5" fmla="*/ 131681 h 161892"/>
                  <a:gd name="connsiteX6" fmla="*/ 151460 w 154176"/>
                  <a:gd name="connsiteY6" fmla="*/ 161213 h 161892"/>
                  <a:gd name="connsiteX7" fmla="*/ 153506 w 154176"/>
                  <a:gd name="connsiteY7" fmla="*/ 161670 h 161892"/>
                  <a:gd name="connsiteX8" fmla="*/ 153944 w 154176"/>
                  <a:gd name="connsiteY8" fmla="*/ 159643 h 161892"/>
                  <a:gd name="connsiteX9" fmla="*/ 15725 w 154176"/>
                  <a:gd name="connsiteY9" fmla="*/ 14027 h 161892"/>
                  <a:gd name="connsiteX10" fmla="*/ 2466 w 154176"/>
                  <a:gd name="connsiteY10" fmla="*/ 402 h 161892"/>
                  <a:gd name="connsiteX11" fmla="*/ 1498 w 154176"/>
                  <a:gd name="connsiteY11" fmla="*/ 0 h 161892"/>
                  <a:gd name="connsiteX12" fmla="*/ 384 w 154176"/>
                  <a:gd name="connsiteY12" fmla="*/ 475 h 161892"/>
                  <a:gd name="connsiteX13" fmla="*/ 129161 w 154176"/>
                  <a:gd name="connsiteY13" fmla="*/ 131663 h 161892"/>
                  <a:gd name="connsiteX14" fmla="*/ 129124 w 154176"/>
                  <a:gd name="connsiteY14" fmla="*/ 131608 h 161892"/>
                  <a:gd name="connsiteX15" fmla="*/ 129161 w 154176"/>
                  <a:gd name="connsiteY15" fmla="*/ 131663 h 16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4176" h="161892">
                    <a:moveTo>
                      <a:pt x="384" y="475"/>
                    </a:moveTo>
                    <a:cubicBezTo>
                      <a:pt x="-183" y="1096"/>
                      <a:pt x="-91" y="1973"/>
                      <a:pt x="457" y="2557"/>
                    </a:cubicBezTo>
                    <a:cubicBezTo>
                      <a:pt x="42226" y="46682"/>
                      <a:pt x="90077" y="84871"/>
                      <a:pt x="129124" y="131608"/>
                    </a:cubicBezTo>
                    <a:cubicBezTo>
                      <a:pt x="129106" y="131590"/>
                      <a:pt x="129087" y="131571"/>
                      <a:pt x="129087" y="131553"/>
                    </a:cubicBezTo>
                    <a:lnTo>
                      <a:pt x="129179" y="131663"/>
                    </a:lnTo>
                    <a:cubicBezTo>
                      <a:pt x="129179" y="131663"/>
                      <a:pt x="129179" y="131681"/>
                      <a:pt x="129179" y="131681"/>
                    </a:cubicBezTo>
                    <a:cubicBezTo>
                      <a:pt x="137051" y="141178"/>
                      <a:pt x="144521" y="151004"/>
                      <a:pt x="151460" y="161213"/>
                    </a:cubicBezTo>
                    <a:cubicBezTo>
                      <a:pt x="151917" y="161871"/>
                      <a:pt x="152794" y="162108"/>
                      <a:pt x="153506" y="161670"/>
                    </a:cubicBezTo>
                    <a:cubicBezTo>
                      <a:pt x="154145" y="161268"/>
                      <a:pt x="154401" y="160318"/>
                      <a:pt x="153944" y="159643"/>
                    </a:cubicBezTo>
                    <a:cubicBezTo>
                      <a:pt x="116102" y="103829"/>
                      <a:pt x="62918" y="61366"/>
                      <a:pt x="15725" y="14027"/>
                    </a:cubicBezTo>
                    <a:cubicBezTo>
                      <a:pt x="11250" y="9552"/>
                      <a:pt x="6831" y="5004"/>
                      <a:pt x="2466" y="402"/>
                    </a:cubicBezTo>
                    <a:cubicBezTo>
                      <a:pt x="2210" y="128"/>
                      <a:pt x="1863" y="0"/>
                      <a:pt x="1498" y="0"/>
                    </a:cubicBezTo>
                    <a:cubicBezTo>
                      <a:pt x="1078" y="0"/>
                      <a:pt x="676" y="165"/>
                      <a:pt x="384" y="475"/>
                    </a:cubicBezTo>
                    <a:moveTo>
                      <a:pt x="129161" y="131663"/>
                    </a:moveTo>
                    <a:cubicBezTo>
                      <a:pt x="129142" y="131645"/>
                      <a:pt x="129124" y="131626"/>
                      <a:pt x="129124" y="131608"/>
                    </a:cubicBezTo>
                    <a:cubicBezTo>
                      <a:pt x="129124" y="131626"/>
                      <a:pt x="129142" y="131645"/>
                      <a:pt x="129161" y="13166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5" name="任意多边形: 形状 574">
                <a:extLst>
                  <a:ext uri="{FF2B5EF4-FFF2-40B4-BE49-F238E27FC236}">
                    <a16:creationId xmlns:a16="http://schemas.microsoft.com/office/drawing/2014/main" id="{4B8BA782-9B1E-2C06-B514-3A815E6658C7}"/>
                  </a:ext>
                </a:extLst>
              </p:cNvPr>
              <p:cNvSpPr/>
              <p:nvPr/>
            </p:nvSpPr>
            <p:spPr>
              <a:xfrm>
                <a:off x="8192612" y="3051855"/>
                <a:ext cx="239621" cy="201511"/>
              </a:xfrm>
              <a:custGeom>
                <a:avLst/>
                <a:gdLst>
                  <a:gd name="connsiteX0" fmla="*/ 182 w 239621"/>
                  <a:gd name="connsiteY0" fmla="*/ 767 h 201511"/>
                  <a:gd name="connsiteX1" fmla="*/ 784 w 239621"/>
                  <a:gd name="connsiteY1" fmla="*/ 2776 h 201511"/>
                  <a:gd name="connsiteX2" fmla="*/ 67173 w 239621"/>
                  <a:gd name="connsiteY2" fmla="*/ 46061 h 201511"/>
                  <a:gd name="connsiteX3" fmla="*/ 66881 w 239621"/>
                  <a:gd name="connsiteY3" fmla="*/ 45823 h 201511"/>
                  <a:gd name="connsiteX4" fmla="*/ 223162 w 239621"/>
                  <a:gd name="connsiteY4" fmla="*/ 185084 h 201511"/>
                  <a:gd name="connsiteX5" fmla="*/ 234431 w 239621"/>
                  <a:gd name="connsiteY5" fmla="*/ 197795 h 201511"/>
                  <a:gd name="connsiteX6" fmla="*/ 234194 w 239621"/>
                  <a:gd name="connsiteY6" fmla="*/ 197503 h 201511"/>
                  <a:gd name="connsiteX7" fmla="*/ 236897 w 239621"/>
                  <a:gd name="connsiteY7" fmla="*/ 200809 h 201511"/>
                  <a:gd name="connsiteX8" fmla="*/ 237792 w 239621"/>
                  <a:gd name="connsiteY8" fmla="*/ 201484 h 201511"/>
                  <a:gd name="connsiteX9" fmla="*/ 238942 w 239621"/>
                  <a:gd name="connsiteY9" fmla="*/ 201265 h 201511"/>
                  <a:gd name="connsiteX10" fmla="*/ 239600 w 239621"/>
                  <a:gd name="connsiteY10" fmla="*/ 200370 h 201511"/>
                  <a:gd name="connsiteX11" fmla="*/ 239381 w 239621"/>
                  <a:gd name="connsiteY11" fmla="*/ 199238 h 201511"/>
                  <a:gd name="connsiteX12" fmla="*/ 222377 w 239621"/>
                  <a:gd name="connsiteY12" fmla="*/ 179879 h 201511"/>
                  <a:gd name="connsiteX13" fmla="*/ 204460 w 239621"/>
                  <a:gd name="connsiteY13" fmla="*/ 160976 h 201511"/>
                  <a:gd name="connsiteX14" fmla="*/ 167093 w 239621"/>
                  <a:gd name="connsiteY14" fmla="*/ 124321 h 201511"/>
                  <a:gd name="connsiteX15" fmla="*/ 86642 w 239621"/>
                  <a:gd name="connsiteY15" fmla="*/ 56727 h 201511"/>
                  <a:gd name="connsiteX16" fmla="*/ 2190 w 239621"/>
                  <a:gd name="connsiteY16" fmla="*/ 164 h 201511"/>
                  <a:gd name="connsiteX17" fmla="*/ 1515 w 239621"/>
                  <a:gd name="connsiteY17" fmla="*/ 0 h 201511"/>
                  <a:gd name="connsiteX18" fmla="*/ 182 w 239621"/>
                  <a:gd name="connsiteY18" fmla="*/ 767 h 201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9621" h="201511">
                    <a:moveTo>
                      <a:pt x="182" y="767"/>
                    </a:moveTo>
                    <a:cubicBezTo>
                      <a:pt x="-220" y="1498"/>
                      <a:pt x="72" y="2356"/>
                      <a:pt x="784" y="2776"/>
                    </a:cubicBezTo>
                    <a:cubicBezTo>
                      <a:pt x="23559" y="16182"/>
                      <a:pt x="45676" y="30665"/>
                      <a:pt x="67173" y="46061"/>
                    </a:cubicBezTo>
                    <a:cubicBezTo>
                      <a:pt x="67081" y="45988"/>
                      <a:pt x="66972" y="45897"/>
                      <a:pt x="66881" y="45823"/>
                    </a:cubicBezTo>
                    <a:cubicBezTo>
                      <a:pt x="123662" y="86606"/>
                      <a:pt x="175878" y="133617"/>
                      <a:pt x="223162" y="185084"/>
                    </a:cubicBezTo>
                    <a:cubicBezTo>
                      <a:pt x="227016" y="189248"/>
                      <a:pt x="230815" y="193449"/>
                      <a:pt x="234431" y="197795"/>
                    </a:cubicBezTo>
                    <a:cubicBezTo>
                      <a:pt x="234358" y="197686"/>
                      <a:pt x="234267" y="197594"/>
                      <a:pt x="234194" y="197503"/>
                    </a:cubicBezTo>
                    <a:cubicBezTo>
                      <a:pt x="235107" y="198599"/>
                      <a:pt x="236020" y="199713"/>
                      <a:pt x="236897" y="200809"/>
                    </a:cubicBezTo>
                    <a:cubicBezTo>
                      <a:pt x="237153" y="201138"/>
                      <a:pt x="237408" y="201357"/>
                      <a:pt x="237792" y="201484"/>
                    </a:cubicBezTo>
                    <a:cubicBezTo>
                      <a:pt x="238193" y="201558"/>
                      <a:pt x="238596" y="201484"/>
                      <a:pt x="238942" y="201265"/>
                    </a:cubicBezTo>
                    <a:cubicBezTo>
                      <a:pt x="239271" y="201064"/>
                      <a:pt x="239490" y="200754"/>
                      <a:pt x="239600" y="200370"/>
                    </a:cubicBezTo>
                    <a:cubicBezTo>
                      <a:pt x="239654" y="200024"/>
                      <a:pt x="239618" y="199549"/>
                      <a:pt x="239381" y="199238"/>
                    </a:cubicBezTo>
                    <a:cubicBezTo>
                      <a:pt x="234048" y="192517"/>
                      <a:pt x="228203" y="186180"/>
                      <a:pt x="222377" y="179879"/>
                    </a:cubicBezTo>
                    <a:cubicBezTo>
                      <a:pt x="216478" y="173486"/>
                      <a:pt x="210524" y="167204"/>
                      <a:pt x="204460" y="160976"/>
                    </a:cubicBezTo>
                    <a:cubicBezTo>
                      <a:pt x="192315" y="148447"/>
                      <a:pt x="179859" y="136228"/>
                      <a:pt x="167093" y="124321"/>
                    </a:cubicBezTo>
                    <a:cubicBezTo>
                      <a:pt x="141469" y="100414"/>
                      <a:pt x="114603" y="77840"/>
                      <a:pt x="86642" y="56727"/>
                    </a:cubicBezTo>
                    <a:cubicBezTo>
                      <a:pt x="59575" y="36326"/>
                      <a:pt x="31394" y="17387"/>
                      <a:pt x="2190" y="164"/>
                    </a:cubicBezTo>
                    <a:cubicBezTo>
                      <a:pt x="1972" y="55"/>
                      <a:pt x="1752" y="0"/>
                      <a:pt x="1515" y="0"/>
                    </a:cubicBezTo>
                    <a:cubicBezTo>
                      <a:pt x="967" y="0"/>
                      <a:pt x="437" y="311"/>
                      <a:pt x="182" y="767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6" name="任意多边形: 形状 575">
                <a:extLst>
                  <a:ext uri="{FF2B5EF4-FFF2-40B4-BE49-F238E27FC236}">
                    <a16:creationId xmlns:a16="http://schemas.microsoft.com/office/drawing/2014/main" id="{504F963C-3009-7E03-D2BB-3DC66B2ACB87}"/>
                  </a:ext>
                </a:extLst>
              </p:cNvPr>
              <p:cNvSpPr/>
              <p:nvPr/>
            </p:nvSpPr>
            <p:spPr>
              <a:xfrm>
                <a:off x="8161472" y="3159848"/>
                <a:ext cx="219236" cy="149542"/>
              </a:xfrm>
              <a:custGeom>
                <a:avLst/>
                <a:gdLst>
                  <a:gd name="connsiteX0" fmla="*/ 1443 w 219236"/>
                  <a:gd name="connsiteY0" fmla="*/ 0 h 149542"/>
                  <a:gd name="connsiteX1" fmla="*/ 402 w 219236"/>
                  <a:gd name="connsiteY1" fmla="*/ 457 h 149542"/>
                  <a:gd name="connsiteX2" fmla="*/ 0 w 219236"/>
                  <a:gd name="connsiteY2" fmla="*/ 1516 h 149542"/>
                  <a:gd name="connsiteX3" fmla="*/ 493 w 219236"/>
                  <a:gd name="connsiteY3" fmla="*/ 2557 h 149542"/>
                  <a:gd name="connsiteX4" fmla="*/ 7360 w 219236"/>
                  <a:gd name="connsiteY4" fmla="*/ 7178 h 149542"/>
                  <a:gd name="connsiteX5" fmla="*/ 15214 w 219236"/>
                  <a:gd name="connsiteY5" fmla="*/ 11652 h 149542"/>
                  <a:gd name="connsiteX6" fmla="*/ 32674 w 219236"/>
                  <a:gd name="connsiteY6" fmla="*/ 20163 h 149542"/>
                  <a:gd name="connsiteX7" fmla="*/ 40893 w 219236"/>
                  <a:gd name="connsiteY7" fmla="*/ 24090 h 149542"/>
                  <a:gd name="connsiteX8" fmla="*/ 49933 w 219236"/>
                  <a:gd name="connsiteY8" fmla="*/ 28802 h 149542"/>
                  <a:gd name="connsiteX9" fmla="*/ 68452 w 219236"/>
                  <a:gd name="connsiteY9" fmla="*/ 39121 h 149542"/>
                  <a:gd name="connsiteX10" fmla="*/ 138932 w 219236"/>
                  <a:gd name="connsiteY10" fmla="*/ 83921 h 149542"/>
                  <a:gd name="connsiteX11" fmla="*/ 138603 w 219236"/>
                  <a:gd name="connsiteY11" fmla="*/ 83721 h 149542"/>
                  <a:gd name="connsiteX12" fmla="*/ 192261 w 219236"/>
                  <a:gd name="connsiteY12" fmla="*/ 127316 h 149542"/>
                  <a:gd name="connsiteX13" fmla="*/ 216096 w 219236"/>
                  <a:gd name="connsiteY13" fmla="*/ 149543 h 149542"/>
                  <a:gd name="connsiteX14" fmla="*/ 219237 w 219236"/>
                  <a:gd name="connsiteY14" fmla="*/ 148502 h 149542"/>
                  <a:gd name="connsiteX15" fmla="*/ 165579 w 219236"/>
                  <a:gd name="connsiteY15" fmla="*/ 100596 h 149542"/>
                  <a:gd name="connsiteX16" fmla="*/ 144137 w 219236"/>
                  <a:gd name="connsiteY16" fmla="*/ 84086 h 149542"/>
                  <a:gd name="connsiteX17" fmla="*/ 122020 w 219236"/>
                  <a:gd name="connsiteY17" fmla="*/ 68671 h 149542"/>
                  <a:gd name="connsiteX18" fmla="*/ 74699 w 219236"/>
                  <a:gd name="connsiteY18" fmla="*/ 39303 h 149542"/>
                  <a:gd name="connsiteX19" fmla="*/ 56216 w 219236"/>
                  <a:gd name="connsiteY19" fmla="*/ 28893 h 149542"/>
                  <a:gd name="connsiteX20" fmla="*/ 46755 w 219236"/>
                  <a:gd name="connsiteY20" fmla="*/ 23743 h 149542"/>
                  <a:gd name="connsiteX21" fmla="*/ 37751 w 219236"/>
                  <a:gd name="connsiteY21" fmla="*/ 19305 h 149542"/>
                  <a:gd name="connsiteX22" fmla="*/ 3069 w 219236"/>
                  <a:gd name="connsiteY22" fmla="*/ 858 h 149542"/>
                  <a:gd name="connsiteX23" fmla="*/ 3269 w 219236"/>
                  <a:gd name="connsiteY23" fmla="*/ 968 h 149542"/>
                  <a:gd name="connsiteX24" fmla="*/ 2502 w 219236"/>
                  <a:gd name="connsiteY24" fmla="*/ 383 h 149542"/>
                  <a:gd name="connsiteX25" fmla="*/ 1516 w 219236"/>
                  <a:gd name="connsiteY25" fmla="*/ 0 h 149542"/>
                  <a:gd name="connsiteX26" fmla="*/ 1443 w 219236"/>
                  <a:gd name="connsiteY26" fmla="*/ 0 h 149542"/>
                  <a:gd name="connsiteX27" fmla="*/ 1443 w 219236"/>
                  <a:gd name="connsiteY27" fmla="*/ 0 h 149542"/>
                  <a:gd name="connsiteX28" fmla="*/ 1443 w 219236"/>
                  <a:gd name="connsiteY28" fmla="*/ 0 h 14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9236" h="149542">
                    <a:moveTo>
                      <a:pt x="1443" y="0"/>
                    </a:moveTo>
                    <a:cubicBezTo>
                      <a:pt x="1041" y="18"/>
                      <a:pt x="676" y="183"/>
                      <a:pt x="402" y="457"/>
                    </a:cubicBezTo>
                    <a:cubicBezTo>
                      <a:pt x="146" y="767"/>
                      <a:pt x="0" y="1132"/>
                      <a:pt x="0" y="1516"/>
                    </a:cubicBezTo>
                    <a:cubicBezTo>
                      <a:pt x="37" y="1863"/>
                      <a:pt x="183" y="2338"/>
                      <a:pt x="493" y="2557"/>
                    </a:cubicBezTo>
                    <a:cubicBezTo>
                      <a:pt x="2721" y="4182"/>
                      <a:pt x="5004" y="5717"/>
                      <a:pt x="7360" y="7178"/>
                    </a:cubicBezTo>
                    <a:cubicBezTo>
                      <a:pt x="9899" y="8785"/>
                      <a:pt x="12566" y="10228"/>
                      <a:pt x="15214" y="11652"/>
                    </a:cubicBezTo>
                    <a:cubicBezTo>
                      <a:pt x="20930" y="14702"/>
                      <a:pt x="26811" y="17424"/>
                      <a:pt x="32674" y="20163"/>
                    </a:cubicBezTo>
                    <a:cubicBezTo>
                      <a:pt x="35413" y="21478"/>
                      <a:pt x="38153" y="22756"/>
                      <a:pt x="40893" y="24090"/>
                    </a:cubicBezTo>
                    <a:cubicBezTo>
                      <a:pt x="43942" y="25606"/>
                      <a:pt x="46938" y="27176"/>
                      <a:pt x="49933" y="28802"/>
                    </a:cubicBezTo>
                    <a:cubicBezTo>
                      <a:pt x="56124" y="32181"/>
                      <a:pt x="62316" y="35614"/>
                      <a:pt x="68452" y="39121"/>
                    </a:cubicBezTo>
                    <a:cubicBezTo>
                      <a:pt x="92651" y="52891"/>
                      <a:pt x="116285" y="67722"/>
                      <a:pt x="138932" y="83921"/>
                    </a:cubicBezTo>
                    <a:cubicBezTo>
                      <a:pt x="138822" y="83867"/>
                      <a:pt x="138713" y="83794"/>
                      <a:pt x="138603" y="83721"/>
                    </a:cubicBezTo>
                    <a:cubicBezTo>
                      <a:pt x="157342" y="97181"/>
                      <a:pt x="175130" y="111901"/>
                      <a:pt x="192261" y="127316"/>
                    </a:cubicBezTo>
                    <a:cubicBezTo>
                      <a:pt x="200334" y="134585"/>
                      <a:pt x="208260" y="142018"/>
                      <a:pt x="216096" y="149543"/>
                    </a:cubicBezTo>
                    <a:cubicBezTo>
                      <a:pt x="217137" y="149178"/>
                      <a:pt x="218196" y="148849"/>
                      <a:pt x="219237" y="148502"/>
                    </a:cubicBezTo>
                    <a:cubicBezTo>
                      <a:pt x="201978" y="131863"/>
                      <a:pt x="184244" y="115718"/>
                      <a:pt x="165579" y="100596"/>
                    </a:cubicBezTo>
                    <a:cubicBezTo>
                      <a:pt x="158583" y="94916"/>
                      <a:pt x="151424" y="89437"/>
                      <a:pt x="144137" y="84086"/>
                    </a:cubicBezTo>
                    <a:cubicBezTo>
                      <a:pt x="136868" y="78789"/>
                      <a:pt x="129490" y="73675"/>
                      <a:pt x="122020" y="68671"/>
                    </a:cubicBezTo>
                    <a:cubicBezTo>
                      <a:pt x="106587" y="58334"/>
                      <a:pt x="90752" y="48618"/>
                      <a:pt x="74699" y="39303"/>
                    </a:cubicBezTo>
                    <a:cubicBezTo>
                      <a:pt x="68580" y="35760"/>
                      <a:pt x="62425" y="32290"/>
                      <a:pt x="56216" y="28893"/>
                    </a:cubicBezTo>
                    <a:cubicBezTo>
                      <a:pt x="53093" y="27158"/>
                      <a:pt x="49933" y="25405"/>
                      <a:pt x="46755" y="23743"/>
                    </a:cubicBezTo>
                    <a:cubicBezTo>
                      <a:pt x="43778" y="22209"/>
                      <a:pt x="40765" y="20766"/>
                      <a:pt x="37751" y="19305"/>
                    </a:cubicBezTo>
                    <a:cubicBezTo>
                      <a:pt x="25898" y="13679"/>
                      <a:pt x="13807" y="8456"/>
                      <a:pt x="3069" y="858"/>
                    </a:cubicBezTo>
                    <a:cubicBezTo>
                      <a:pt x="3141" y="877"/>
                      <a:pt x="3214" y="913"/>
                      <a:pt x="3269" y="968"/>
                    </a:cubicBezTo>
                    <a:cubicBezTo>
                      <a:pt x="3032" y="785"/>
                      <a:pt x="2758" y="566"/>
                      <a:pt x="2502" y="383"/>
                    </a:cubicBezTo>
                    <a:cubicBezTo>
                      <a:pt x="2192" y="183"/>
                      <a:pt x="1899" y="0"/>
                      <a:pt x="1516" y="0"/>
                    </a:cubicBezTo>
                    <a:lnTo>
                      <a:pt x="1443" y="0"/>
                    </a:lnTo>
                    <a:lnTo>
                      <a:pt x="1443" y="0"/>
                    </a:lnTo>
                    <a:lnTo>
                      <a:pt x="1443" y="0"/>
                    </a:lnTo>
                    <a:close/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7" name="任意多边形: 形状 576">
                <a:extLst>
                  <a:ext uri="{FF2B5EF4-FFF2-40B4-BE49-F238E27FC236}">
                    <a16:creationId xmlns:a16="http://schemas.microsoft.com/office/drawing/2014/main" id="{C3B2C5E0-0EDB-4A6D-252A-C431E86AB8D9}"/>
                  </a:ext>
                </a:extLst>
              </p:cNvPr>
              <p:cNvSpPr/>
              <p:nvPr/>
            </p:nvSpPr>
            <p:spPr>
              <a:xfrm>
                <a:off x="8191295" y="3319472"/>
                <a:ext cx="136143" cy="15422"/>
              </a:xfrm>
              <a:custGeom>
                <a:avLst/>
                <a:gdLst>
                  <a:gd name="connsiteX0" fmla="*/ 2 w 136143"/>
                  <a:gd name="connsiteY0" fmla="*/ 1388 h 15422"/>
                  <a:gd name="connsiteX1" fmla="*/ 1390 w 136143"/>
                  <a:gd name="connsiteY1" fmla="*/ 2922 h 15422"/>
                  <a:gd name="connsiteX2" fmla="*/ 113236 w 136143"/>
                  <a:gd name="connsiteY2" fmla="*/ 10611 h 15422"/>
                  <a:gd name="connsiteX3" fmla="*/ 112871 w 136143"/>
                  <a:gd name="connsiteY3" fmla="*/ 10556 h 15422"/>
                  <a:gd name="connsiteX4" fmla="*/ 134239 w 136143"/>
                  <a:gd name="connsiteY4" fmla="*/ 15360 h 15422"/>
                  <a:gd name="connsiteX5" fmla="*/ 136084 w 136143"/>
                  <a:gd name="connsiteY5" fmla="*/ 14410 h 15422"/>
                  <a:gd name="connsiteX6" fmla="*/ 135116 w 136143"/>
                  <a:gd name="connsiteY6" fmla="*/ 12565 h 15422"/>
                  <a:gd name="connsiteX7" fmla="*/ 103611 w 136143"/>
                  <a:gd name="connsiteY7" fmla="*/ 6100 h 15422"/>
                  <a:gd name="connsiteX8" fmla="*/ 69659 w 136143"/>
                  <a:gd name="connsiteY8" fmla="*/ 2776 h 15422"/>
                  <a:gd name="connsiteX9" fmla="*/ 1536 w 136143"/>
                  <a:gd name="connsiteY9" fmla="*/ 0 h 15422"/>
                  <a:gd name="connsiteX10" fmla="*/ 1463 w 136143"/>
                  <a:gd name="connsiteY10" fmla="*/ 0 h 15422"/>
                  <a:gd name="connsiteX11" fmla="*/ 2 w 136143"/>
                  <a:gd name="connsiteY11" fmla="*/ 1388 h 15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143" h="15422">
                    <a:moveTo>
                      <a:pt x="2" y="1388"/>
                    </a:moveTo>
                    <a:cubicBezTo>
                      <a:pt x="-35" y="2192"/>
                      <a:pt x="586" y="2904"/>
                      <a:pt x="1390" y="2922"/>
                    </a:cubicBezTo>
                    <a:cubicBezTo>
                      <a:pt x="38702" y="4931"/>
                      <a:pt x="76307" y="4073"/>
                      <a:pt x="113236" y="10611"/>
                    </a:cubicBezTo>
                    <a:cubicBezTo>
                      <a:pt x="113108" y="10593"/>
                      <a:pt x="112981" y="10575"/>
                      <a:pt x="112871" y="10556"/>
                    </a:cubicBezTo>
                    <a:cubicBezTo>
                      <a:pt x="120048" y="11871"/>
                      <a:pt x="127189" y="13424"/>
                      <a:pt x="134239" y="15360"/>
                    </a:cubicBezTo>
                    <a:cubicBezTo>
                      <a:pt x="135025" y="15579"/>
                      <a:pt x="135829" y="15214"/>
                      <a:pt x="136084" y="14410"/>
                    </a:cubicBezTo>
                    <a:cubicBezTo>
                      <a:pt x="136303" y="13661"/>
                      <a:pt x="135901" y="12766"/>
                      <a:pt x="135116" y="12565"/>
                    </a:cubicBezTo>
                    <a:cubicBezTo>
                      <a:pt x="124761" y="9716"/>
                      <a:pt x="114241" y="7634"/>
                      <a:pt x="103611" y="6100"/>
                    </a:cubicBezTo>
                    <a:cubicBezTo>
                      <a:pt x="92361" y="4456"/>
                      <a:pt x="81019" y="3452"/>
                      <a:pt x="69659" y="2776"/>
                    </a:cubicBezTo>
                    <a:cubicBezTo>
                      <a:pt x="46976" y="1333"/>
                      <a:pt x="24219" y="1205"/>
                      <a:pt x="1536" y="0"/>
                    </a:cubicBezTo>
                    <a:lnTo>
                      <a:pt x="1463" y="0"/>
                    </a:lnTo>
                    <a:cubicBezTo>
                      <a:pt x="714" y="0"/>
                      <a:pt x="38" y="639"/>
                      <a:pt x="2" y="1388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8" name="任意多边形: 形状 577">
                <a:extLst>
                  <a:ext uri="{FF2B5EF4-FFF2-40B4-BE49-F238E27FC236}">
                    <a16:creationId xmlns:a16="http://schemas.microsoft.com/office/drawing/2014/main" id="{28AA5544-C69F-E163-2BD9-5329CFDC7BEC}"/>
                  </a:ext>
                </a:extLst>
              </p:cNvPr>
              <p:cNvSpPr/>
              <p:nvPr/>
            </p:nvSpPr>
            <p:spPr>
              <a:xfrm>
                <a:off x="8411410" y="2894459"/>
                <a:ext cx="49188" cy="148164"/>
              </a:xfrm>
              <a:custGeom>
                <a:avLst/>
                <a:gdLst>
                  <a:gd name="connsiteX0" fmla="*/ 46244 w 49188"/>
                  <a:gd name="connsiteY0" fmla="*/ 1279 h 148164"/>
                  <a:gd name="connsiteX1" fmla="*/ 43650 w 49188"/>
                  <a:gd name="connsiteY1" fmla="*/ 19853 h 148164"/>
                  <a:gd name="connsiteX2" fmla="*/ 39340 w 49188"/>
                  <a:gd name="connsiteY2" fmla="*/ 38409 h 148164"/>
                  <a:gd name="connsiteX3" fmla="*/ 39432 w 49188"/>
                  <a:gd name="connsiteY3" fmla="*/ 38007 h 148164"/>
                  <a:gd name="connsiteX4" fmla="*/ 20510 w 49188"/>
                  <a:gd name="connsiteY4" fmla="*/ 92231 h 148164"/>
                  <a:gd name="connsiteX5" fmla="*/ 110 w 49188"/>
                  <a:gd name="connsiteY5" fmla="*/ 146127 h 148164"/>
                  <a:gd name="connsiteX6" fmla="*/ 110 w 49188"/>
                  <a:gd name="connsiteY6" fmla="*/ 147278 h 148164"/>
                  <a:gd name="connsiteX7" fmla="*/ 895 w 49188"/>
                  <a:gd name="connsiteY7" fmla="*/ 148064 h 148164"/>
                  <a:gd name="connsiteX8" fmla="*/ 2813 w 49188"/>
                  <a:gd name="connsiteY8" fmla="*/ 147278 h 148164"/>
                  <a:gd name="connsiteX9" fmla="*/ 30300 w 49188"/>
                  <a:gd name="connsiteY9" fmla="*/ 75100 h 148164"/>
                  <a:gd name="connsiteX10" fmla="*/ 49184 w 49188"/>
                  <a:gd name="connsiteY10" fmla="*/ 1662 h 148164"/>
                  <a:gd name="connsiteX11" fmla="*/ 47906 w 49188"/>
                  <a:gd name="connsiteY11" fmla="*/ 18 h 148164"/>
                  <a:gd name="connsiteX12" fmla="*/ 47741 w 49188"/>
                  <a:gd name="connsiteY12" fmla="*/ 0 h 148164"/>
                  <a:gd name="connsiteX13" fmla="*/ 46244 w 49188"/>
                  <a:gd name="connsiteY13" fmla="*/ 1279 h 14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188" h="148164">
                    <a:moveTo>
                      <a:pt x="46244" y="1279"/>
                    </a:moveTo>
                    <a:cubicBezTo>
                      <a:pt x="45696" y="7525"/>
                      <a:pt x="44801" y="13680"/>
                      <a:pt x="43650" y="19853"/>
                    </a:cubicBezTo>
                    <a:cubicBezTo>
                      <a:pt x="42500" y="26081"/>
                      <a:pt x="41002" y="32290"/>
                      <a:pt x="39340" y="38409"/>
                    </a:cubicBezTo>
                    <a:cubicBezTo>
                      <a:pt x="39359" y="38281"/>
                      <a:pt x="39414" y="38153"/>
                      <a:pt x="39432" y="38007"/>
                    </a:cubicBezTo>
                    <a:cubicBezTo>
                      <a:pt x="34373" y="56508"/>
                      <a:pt x="27542" y="74424"/>
                      <a:pt x="20510" y="92231"/>
                    </a:cubicBezTo>
                    <a:cubicBezTo>
                      <a:pt x="13461" y="110093"/>
                      <a:pt x="6119" y="127864"/>
                      <a:pt x="110" y="146127"/>
                    </a:cubicBezTo>
                    <a:cubicBezTo>
                      <a:pt x="-18" y="146511"/>
                      <a:pt x="-54" y="146876"/>
                      <a:pt x="110" y="147278"/>
                    </a:cubicBezTo>
                    <a:cubicBezTo>
                      <a:pt x="238" y="147607"/>
                      <a:pt x="548" y="147899"/>
                      <a:pt x="895" y="148064"/>
                    </a:cubicBezTo>
                    <a:cubicBezTo>
                      <a:pt x="1571" y="148338"/>
                      <a:pt x="2575" y="148045"/>
                      <a:pt x="2813" y="147278"/>
                    </a:cubicBezTo>
                    <a:cubicBezTo>
                      <a:pt x="10885" y="122805"/>
                      <a:pt x="21259" y="99190"/>
                      <a:pt x="30300" y="75100"/>
                    </a:cubicBezTo>
                    <a:cubicBezTo>
                      <a:pt x="39176" y="51412"/>
                      <a:pt x="46920" y="26957"/>
                      <a:pt x="49184" y="1662"/>
                    </a:cubicBezTo>
                    <a:cubicBezTo>
                      <a:pt x="49239" y="859"/>
                      <a:pt x="48746" y="128"/>
                      <a:pt x="47906" y="18"/>
                    </a:cubicBezTo>
                    <a:cubicBezTo>
                      <a:pt x="47851" y="0"/>
                      <a:pt x="47796" y="0"/>
                      <a:pt x="47741" y="0"/>
                    </a:cubicBezTo>
                    <a:cubicBezTo>
                      <a:pt x="47029" y="0"/>
                      <a:pt x="46317" y="530"/>
                      <a:pt x="46244" y="1279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9" name="任意多边形: 形状 578">
                <a:extLst>
                  <a:ext uri="{FF2B5EF4-FFF2-40B4-BE49-F238E27FC236}">
                    <a16:creationId xmlns:a16="http://schemas.microsoft.com/office/drawing/2014/main" id="{D1C4F88B-A835-9D29-59F7-D662AD1C22DE}"/>
                  </a:ext>
                </a:extLst>
              </p:cNvPr>
              <p:cNvSpPr/>
              <p:nvPr/>
            </p:nvSpPr>
            <p:spPr>
              <a:xfrm>
                <a:off x="8437164" y="2975732"/>
                <a:ext cx="131293" cy="218840"/>
              </a:xfrm>
              <a:custGeom>
                <a:avLst/>
                <a:gdLst>
                  <a:gd name="connsiteX0" fmla="*/ 128464 w 131293"/>
                  <a:gd name="connsiteY0" fmla="*/ 913 h 218840"/>
                  <a:gd name="connsiteX1" fmla="*/ 68084 w 131293"/>
                  <a:gd name="connsiteY1" fmla="*/ 116175 h 218840"/>
                  <a:gd name="connsiteX2" fmla="*/ 68267 w 131293"/>
                  <a:gd name="connsiteY2" fmla="*/ 115846 h 218840"/>
                  <a:gd name="connsiteX3" fmla="*/ 308 w 131293"/>
                  <a:gd name="connsiteY3" fmla="*/ 216461 h 218840"/>
                  <a:gd name="connsiteX4" fmla="*/ 563 w 131293"/>
                  <a:gd name="connsiteY4" fmla="*/ 218525 h 218840"/>
                  <a:gd name="connsiteX5" fmla="*/ 2627 w 131293"/>
                  <a:gd name="connsiteY5" fmla="*/ 218269 h 218840"/>
                  <a:gd name="connsiteX6" fmla="*/ 63409 w 131293"/>
                  <a:gd name="connsiteY6" fmla="*/ 129745 h 218840"/>
                  <a:gd name="connsiteX7" fmla="*/ 114876 w 131293"/>
                  <a:gd name="connsiteY7" fmla="*/ 35632 h 218840"/>
                  <a:gd name="connsiteX8" fmla="*/ 131167 w 131293"/>
                  <a:gd name="connsiteY8" fmla="*/ 2064 h 218840"/>
                  <a:gd name="connsiteX9" fmla="*/ 130381 w 131293"/>
                  <a:gd name="connsiteY9" fmla="*/ 128 h 218840"/>
                  <a:gd name="connsiteX10" fmla="*/ 129815 w 131293"/>
                  <a:gd name="connsiteY10" fmla="*/ 0 h 218840"/>
                  <a:gd name="connsiteX11" fmla="*/ 128464 w 131293"/>
                  <a:gd name="connsiteY11" fmla="*/ 913 h 21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1293" h="218840">
                    <a:moveTo>
                      <a:pt x="128464" y="913"/>
                    </a:moveTo>
                    <a:cubicBezTo>
                      <a:pt x="109871" y="40125"/>
                      <a:pt x="90037" y="78753"/>
                      <a:pt x="68084" y="116175"/>
                    </a:cubicBezTo>
                    <a:cubicBezTo>
                      <a:pt x="68157" y="116047"/>
                      <a:pt x="68194" y="115974"/>
                      <a:pt x="68267" y="115846"/>
                    </a:cubicBezTo>
                    <a:cubicBezTo>
                      <a:pt x="47738" y="150748"/>
                      <a:pt x="25365" y="184627"/>
                      <a:pt x="308" y="216461"/>
                    </a:cubicBezTo>
                    <a:cubicBezTo>
                      <a:pt x="-185" y="217100"/>
                      <a:pt x="-76" y="218050"/>
                      <a:pt x="563" y="218525"/>
                    </a:cubicBezTo>
                    <a:cubicBezTo>
                      <a:pt x="1203" y="219036"/>
                      <a:pt x="2152" y="218908"/>
                      <a:pt x="2627" y="218269"/>
                    </a:cubicBezTo>
                    <a:cubicBezTo>
                      <a:pt x="24781" y="190125"/>
                      <a:pt x="44853" y="160391"/>
                      <a:pt x="63409" y="129745"/>
                    </a:cubicBezTo>
                    <a:cubicBezTo>
                      <a:pt x="81928" y="99135"/>
                      <a:pt x="98877" y="67630"/>
                      <a:pt x="114876" y="35632"/>
                    </a:cubicBezTo>
                    <a:cubicBezTo>
                      <a:pt x="120428" y="24492"/>
                      <a:pt x="125834" y="13296"/>
                      <a:pt x="131167" y="2064"/>
                    </a:cubicBezTo>
                    <a:cubicBezTo>
                      <a:pt x="131514" y="1352"/>
                      <a:pt x="131112" y="439"/>
                      <a:pt x="130381" y="128"/>
                    </a:cubicBezTo>
                    <a:cubicBezTo>
                      <a:pt x="130199" y="37"/>
                      <a:pt x="129998" y="0"/>
                      <a:pt x="129815" y="0"/>
                    </a:cubicBezTo>
                    <a:cubicBezTo>
                      <a:pt x="129249" y="0"/>
                      <a:pt x="128701" y="365"/>
                      <a:pt x="128464" y="913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0" name="任意多边形: 形状 579">
                <a:extLst>
                  <a:ext uri="{FF2B5EF4-FFF2-40B4-BE49-F238E27FC236}">
                    <a16:creationId xmlns:a16="http://schemas.microsoft.com/office/drawing/2014/main" id="{05475DAC-E035-D611-7334-5CDF39A1D322}"/>
                  </a:ext>
                </a:extLst>
              </p:cNvPr>
              <p:cNvSpPr/>
              <p:nvPr/>
            </p:nvSpPr>
            <p:spPr>
              <a:xfrm>
                <a:off x="8482803" y="3075981"/>
                <a:ext cx="184024" cy="228551"/>
              </a:xfrm>
              <a:custGeom>
                <a:avLst/>
                <a:gdLst>
                  <a:gd name="connsiteX0" fmla="*/ 181668 w 184024"/>
                  <a:gd name="connsiteY0" fmla="*/ 311 h 228551"/>
                  <a:gd name="connsiteX1" fmla="*/ 141452 w 184024"/>
                  <a:gd name="connsiteY1" fmla="*/ 30902 h 228551"/>
                  <a:gd name="connsiteX2" fmla="*/ 105070 w 184024"/>
                  <a:gd name="connsiteY2" fmla="*/ 67046 h 228551"/>
                  <a:gd name="connsiteX3" fmla="*/ 72507 w 184024"/>
                  <a:gd name="connsiteY3" fmla="*/ 106313 h 228551"/>
                  <a:gd name="connsiteX4" fmla="*/ 57421 w 184024"/>
                  <a:gd name="connsiteY4" fmla="*/ 126805 h 228551"/>
                  <a:gd name="connsiteX5" fmla="*/ 42810 w 184024"/>
                  <a:gd name="connsiteY5" fmla="*/ 148118 h 228551"/>
                  <a:gd name="connsiteX6" fmla="*/ 13625 w 184024"/>
                  <a:gd name="connsiteY6" fmla="*/ 197996 h 228551"/>
                  <a:gd name="connsiteX7" fmla="*/ 0 w 184024"/>
                  <a:gd name="connsiteY7" fmla="*/ 227894 h 228551"/>
                  <a:gd name="connsiteX8" fmla="*/ 2904 w 184024"/>
                  <a:gd name="connsiteY8" fmla="*/ 228551 h 228551"/>
                  <a:gd name="connsiteX9" fmla="*/ 9643 w 184024"/>
                  <a:gd name="connsiteY9" fmla="*/ 213009 h 228551"/>
                  <a:gd name="connsiteX10" fmla="*/ 30098 w 184024"/>
                  <a:gd name="connsiteY10" fmla="*/ 173998 h 228551"/>
                  <a:gd name="connsiteX11" fmla="*/ 29916 w 184024"/>
                  <a:gd name="connsiteY11" fmla="*/ 174345 h 228551"/>
                  <a:gd name="connsiteX12" fmla="*/ 50882 w 184024"/>
                  <a:gd name="connsiteY12" fmla="*/ 141342 h 228551"/>
                  <a:gd name="connsiteX13" fmla="*/ 74242 w 184024"/>
                  <a:gd name="connsiteY13" fmla="*/ 108906 h 228551"/>
                  <a:gd name="connsiteX14" fmla="*/ 126092 w 184024"/>
                  <a:gd name="connsiteY14" fmla="*/ 49294 h 228551"/>
                  <a:gd name="connsiteX15" fmla="*/ 125818 w 184024"/>
                  <a:gd name="connsiteY15" fmla="*/ 49568 h 228551"/>
                  <a:gd name="connsiteX16" fmla="*/ 183458 w 184024"/>
                  <a:gd name="connsiteY16" fmla="*/ 2667 h 228551"/>
                  <a:gd name="connsiteX17" fmla="*/ 183750 w 184024"/>
                  <a:gd name="connsiteY17" fmla="*/ 585 h 228551"/>
                  <a:gd name="connsiteX18" fmla="*/ 182746 w 184024"/>
                  <a:gd name="connsiteY18" fmla="*/ 37 h 228551"/>
                  <a:gd name="connsiteX19" fmla="*/ 182545 w 184024"/>
                  <a:gd name="connsiteY19" fmla="*/ 0 h 228551"/>
                  <a:gd name="connsiteX20" fmla="*/ 181668 w 184024"/>
                  <a:gd name="connsiteY20" fmla="*/ 311 h 22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024" h="228551">
                    <a:moveTo>
                      <a:pt x="181668" y="311"/>
                    </a:moveTo>
                    <a:cubicBezTo>
                      <a:pt x="167441" y="9388"/>
                      <a:pt x="154090" y="19743"/>
                      <a:pt x="141452" y="30902"/>
                    </a:cubicBezTo>
                    <a:cubicBezTo>
                      <a:pt x="128612" y="42207"/>
                      <a:pt x="116558" y="54407"/>
                      <a:pt x="105070" y="67046"/>
                    </a:cubicBezTo>
                    <a:cubicBezTo>
                      <a:pt x="93619" y="79648"/>
                      <a:pt x="82807" y="92779"/>
                      <a:pt x="72507" y="106313"/>
                    </a:cubicBezTo>
                    <a:cubicBezTo>
                      <a:pt x="67356" y="113052"/>
                      <a:pt x="62352" y="119901"/>
                      <a:pt x="57421" y="126805"/>
                    </a:cubicBezTo>
                    <a:cubicBezTo>
                      <a:pt x="52417" y="133818"/>
                      <a:pt x="47558" y="140941"/>
                      <a:pt x="42810" y="148118"/>
                    </a:cubicBezTo>
                    <a:cubicBezTo>
                      <a:pt x="32199" y="164209"/>
                      <a:pt x="22355" y="180810"/>
                      <a:pt x="13625" y="197996"/>
                    </a:cubicBezTo>
                    <a:cubicBezTo>
                      <a:pt x="8657" y="207767"/>
                      <a:pt x="4109" y="217739"/>
                      <a:pt x="0" y="227894"/>
                    </a:cubicBezTo>
                    <a:cubicBezTo>
                      <a:pt x="968" y="228095"/>
                      <a:pt x="1936" y="228314"/>
                      <a:pt x="2904" y="228551"/>
                    </a:cubicBezTo>
                    <a:cubicBezTo>
                      <a:pt x="5041" y="223310"/>
                      <a:pt x="7287" y="218141"/>
                      <a:pt x="9643" y="213009"/>
                    </a:cubicBezTo>
                    <a:cubicBezTo>
                      <a:pt x="15761" y="199640"/>
                      <a:pt x="22683" y="186673"/>
                      <a:pt x="30098" y="173998"/>
                    </a:cubicBezTo>
                    <a:cubicBezTo>
                      <a:pt x="30025" y="174108"/>
                      <a:pt x="29970" y="174217"/>
                      <a:pt x="29916" y="174345"/>
                    </a:cubicBezTo>
                    <a:cubicBezTo>
                      <a:pt x="36527" y="163094"/>
                      <a:pt x="43559" y="152136"/>
                      <a:pt x="50882" y="141342"/>
                    </a:cubicBezTo>
                    <a:cubicBezTo>
                      <a:pt x="58352" y="130329"/>
                      <a:pt x="66169" y="119536"/>
                      <a:pt x="74242" y="108906"/>
                    </a:cubicBezTo>
                    <a:cubicBezTo>
                      <a:pt x="90149" y="87921"/>
                      <a:pt x="107372" y="67850"/>
                      <a:pt x="126092" y="49294"/>
                    </a:cubicBezTo>
                    <a:lnTo>
                      <a:pt x="125818" y="49568"/>
                    </a:lnTo>
                    <a:cubicBezTo>
                      <a:pt x="143497" y="32144"/>
                      <a:pt x="162528" y="16017"/>
                      <a:pt x="183458" y="2667"/>
                    </a:cubicBezTo>
                    <a:cubicBezTo>
                      <a:pt x="184134" y="2228"/>
                      <a:pt x="184170" y="1187"/>
                      <a:pt x="183750" y="585"/>
                    </a:cubicBezTo>
                    <a:cubicBezTo>
                      <a:pt x="183477" y="274"/>
                      <a:pt x="183147" y="73"/>
                      <a:pt x="182746" y="37"/>
                    </a:cubicBezTo>
                    <a:cubicBezTo>
                      <a:pt x="182673" y="0"/>
                      <a:pt x="182600" y="0"/>
                      <a:pt x="182545" y="0"/>
                    </a:cubicBezTo>
                    <a:cubicBezTo>
                      <a:pt x="182234" y="0"/>
                      <a:pt x="181942" y="146"/>
                      <a:pt x="181668" y="311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1" name="任意多边形: 形状 580">
                <a:extLst>
                  <a:ext uri="{FF2B5EF4-FFF2-40B4-BE49-F238E27FC236}">
                    <a16:creationId xmlns:a16="http://schemas.microsoft.com/office/drawing/2014/main" id="{38EE4B79-4D3D-EA71-5CCA-19996E0AE1B6}"/>
                  </a:ext>
                </a:extLst>
              </p:cNvPr>
              <p:cNvSpPr/>
              <p:nvPr/>
            </p:nvSpPr>
            <p:spPr>
              <a:xfrm>
                <a:off x="8549429" y="3321901"/>
                <a:ext cx="133588" cy="17577"/>
              </a:xfrm>
              <a:custGeom>
                <a:avLst/>
                <a:gdLst>
                  <a:gd name="connsiteX0" fmla="*/ 55923 w 133588"/>
                  <a:gd name="connsiteY0" fmla="*/ 164 h 17577"/>
                  <a:gd name="connsiteX1" fmla="*/ 17113 w 133588"/>
                  <a:gd name="connsiteY1" fmla="*/ 5643 h 17577"/>
                  <a:gd name="connsiteX2" fmla="*/ 0 w 133588"/>
                  <a:gd name="connsiteY2" fmla="*/ 10392 h 17577"/>
                  <a:gd name="connsiteX3" fmla="*/ 3141 w 133588"/>
                  <a:gd name="connsiteY3" fmla="*/ 12474 h 17577"/>
                  <a:gd name="connsiteX4" fmla="*/ 20820 w 133588"/>
                  <a:gd name="connsiteY4" fmla="*/ 7799 h 17577"/>
                  <a:gd name="connsiteX5" fmla="*/ 20656 w 133588"/>
                  <a:gd name="connsiteY5" fmla="*/ 7835 h 17577"/>
                  <a:gd name="connsiteX6" fmla="*/ 46225 w 133588"/>
                  <a:gd name="connsiteY6" fmla="*/ 3799 h 17577"/>
                  <a:gd name="connsiteX7" fmla="*/ 72744 w 133588"/>
                  <a:gd name="connsiteY7" fmla="*/ 3123 h 17577"/>
                  <a:gd name="connsiteX8" fmla="*/ 72799 w 133588"/>
                  <a:gd name="connsiteY8" fmla="*/ 3123 h 17577"/>
                  <a:gd name="connsiteX9" fmla="*/ 73036 w 133588"/>
                  <a:gd name="connsiteY9" fmla="*/ 3141 h 17577"/>
                  <a:gd name="connsiteX10" fmla="*/ 72908 w 133588"/>
                  <a:gd name="connsiteY10" fmla="*/ 3141 h 17577"/>
                  <a:gd name="connsiteX11" fmla="*/ 93327 w 133588"/>
                  <a:gd name="connsiteY11" fmla="*/ 5370 h 17577"/>
                  <a:gd name="connsiteX12" fmla="*/ 113435 w 133588"/>
                  <a:gd name="connsiteY12" fmla="*/ 10246 h 17577"/>
                  <a:gd name="connsiteX13" fmla="*/ 113088 w 133588"/>
                  <a:gd name="connsiteY13" fmla="*/ 10155 h 17577"/>
                  <a:gd name="connsiteX14" fmla="*/ 131498 w 133588"/>
                  <a:gd name="connsiteY14" fmla="*/ 17442 h 17577"/>
                  <a:gd name="connsiteX15" fmla="*/ 133452 w 133588"/>
                  <a:gd name="connsiteY15" fmla="*/ 16730 h 17577"/>
                  <a:gd name="connsiteX16" fmla="*/ 132740 w 133588"/>
                  <a:gd name="connsiteY16" fmla="*/ 14775 h 17577"/>
                  <a:gd name="connsiteX17" fmla="*/ 114312 w 133588"/>
                  <a:gd name="connsiteY17" fmla="*/ 7470 h 17577"/>
                  <a:gd name="connsiteX18" fmla="*/ 95774 w 133588"/>
                  <a:gd name="connsiteY18" fmla="*/ 2813 h 17577"/>
                  <a:gd name="connsiteX19" fmla="*/ 64105 w 133588"/>
                  <a:gd name="connsiteY19" fmla="*/ 0 h 17577"/>
                  <a:gd name="connsiteX20" fmla="*/ 55923 w 133588"/>
                  <a:gd name="connsiteY20" fmla="*/ 164 h 1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3588" h="17577">
                    <a:moveTo>
                      <a:pt x="55923" y="164"/>
                    </a:moveTo>
                    <a:cubicBezTo>
                      <a:pt x="42846" y="694"/>
                      <a:pt x="29843" y="2685"/>
                      <a:pt x="17113" y="5643"/>
                    </a:cubicBezTo>
                    <a:cubicBezTo>
                      <a:pt x="11342" y="6977"/>
                      <a:pt x="5643" y="8566"/>
                      <a:pt x="0" y="10392"/>
                    </a:cubicBezTo>
                    <a:cubicBezTo>
                      <a:pt x="1041" y="11086"/>
                      <a:pt x="2082" y="11762"/>
                      <a:pt x="3141" y="12474"/>
                    </a:cubicBezTo>
                    <a:cubicBezTo>
                      <a:pt x="8967" y="10666"/>
                      <a:pt x="14885" y="9114"/>
                      <a:pt x="20820" y="7799"/>
                    </a:cubicBezTo>
                    <a:cubicBezTo>
                      <a:pt x="20766" y="7817"/>
                      <a:pt x="20711" y="7817"/>
                      <a:pt x="20656" y="7835"/>
                    </a:cubicBezTo>
                    <a:cubicBezTo>
                      <a:pt x="29076" y="5991"/>
                      <a:pt x="37641" y="4639"/>
                      <a:pt x="46225" y="3799"/>
                    </a:cubicBezTo>
                    <a:cubicBezTo>
                      <a:pt x="55028" y="2922"/>
                      <a:pt x="63904" y="2740"/>
                      <a:pt x="72744" y="3123"/>
                    </a:cubicBezTo>
                    <a:lnTo>
                      <a:pt x="72799" y="3123"/>
                    </a:lnTo>
                    <a:cubicBezTo>
                      <a:pt x="72890" y="3141"/>
                      <a:pt x="72981" y="3141"/>
                      <a:pt x="73036" y="3141"/>
                    </a:cubicBezTo>
                    <a:lnTo>
                      <a:pt x="72908" y="3141"/>
                    </a:lnTo>
                    <a:cubicBezTo>
                      <a:pt x="79739" y="3507"/>
                      <a:pt x="86570" y="4237"/>
                      <a:pt x="93327" y="5370"/>
                    </a:cubicBezTo>
                    <a:cubicBezTo>
                      <a:pt x="100121" y="6520"/>
                      <a:pt x="106842" y="8200"/>
                      <a:pt x="113435" y="10246"/>
                    </a:cubicBezTo>
                    <a:cubicBezTo>
                      <a:pt x="113307" y="10228"/>
                      <a:pt x="113198" y="10191"/>
                      <a:pt x="113088" y="10155"/>
                    </a:cubicBezTo>
                    <a:cubicBezTo>
                      <a:pt x="119371" y="12164"/>
                      <a:pt x="125526" y="14611"/>
                      <a:pt x="131498" y="17442"/>
                    </a:cubicBezTo>
                    <a:cubicBezTo>
                      <a:pt x="132210" y="17789"/>
                      <a:pt x="133105" y="17442"/>
                      <a:pt x="133452" y="16730"/>
                    </a:cubicBezTo>
                    <a:cubicBezTo>
                      <a:pt x="133800" y="15999"/>
                      <a:pt x="133452" y="15122"/>
                      <a:pt x="132740" y="14775"/>
                    </a:cubicBezTo>
                    <a:cubicBezTo>
                      <a:pt x="126750" y="11908"/>
                      <a:pt x="120613" y="9497"/>
                      <a:pt x="114312" y="7470"/>
                    </a:cubicBezTo>
                    <a:cubicBezTo>
                      <a:pt x="108249" y="5534"/>
                      <a:pt x="102057" y="4018"/>
                      <a:pt x="95774" y="2813"/>
                    </a:cubicBezTo>
                    <a:cubicBezTo>
                      <a:pt x="85346" y="858"/>
                      <a:pt x="74735" y="0"/>
                      <a:pt x="64105" y="0"/>
                    </a:cubicBezTo>
                    <a:cubicBezTo>
                      <a:pt x="61366" y="0"/>
                      <a:pt x="58644" y="37"/>
                      <a:pt x="55923" y="164"/>
                    </a:cubicBezTo>
                  </a:path>
                </a:pathLst>
              </a:custGeom>
              <a:solidFill>
                <a:srgbClr val="5E9E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2" name="任意多边形: 形状 581">
                <a:extLst>
                  <a:ext uri="{FF2B5EF4-FFF2-40B4-BE49-F238E27FC236}">
                    <a16:creationId xmlns:a16="http://schemas.microsoft.com/office/drawing/2014/main" id="{822DAFCB-1D3F-C57F-307A-62E0DB215AE1}"/>
                  </a:ext>
                </a:extLst>
              </p:cNvPr>
              <p:cNvSpPr/>
              <p:nvPr/>
            </p:nvSpPr>
            <p:spPr>
              <a:xfrm>
                <a:off x="8427044" y="3808500"/>
                <a:ext cx="17752" cy="69602"/>
              </a:xfrm>
              <a:custGeom>
                <a:avLst/>
                <a:gdLst>
                  <a:gd name="connsiteX0" fmla="*/ 5461 w 17752"/>
                  <a:gd name="connsiteY0" fmla="*/ 9862 h 69602"/>
                  <a:gd name="connsiteX1" fmla="*/ 0 w 17752"/>
                  <a:gd name="connsiteY1" fmla="*/ 10538 h 69602"/>
                  <a:gd name="connsiteX2" fmla="*/ 11597 w 17752"/>
                  <a:gd name="connsiteY2" fmla="*/ 68762 h 69602"/>
                  <a:gd name="connsiteX3" fmla="*/ 12273 w 17752"/>
                  <a:gd name="connsiteY3" fmla="*/ 68160 h 69602"/>
                  <a:gd name="connsiteX4" fmla="*/ 12821 w 17752"/>
                  <a:gd name="connsiteY4" fmla="*/ 68032 h 69602"/>
                  <a:gd name="connsiteX5" fmla="*/ 13387 w 17752"/>
                  <a:gd name="connsiteY5" fmla="*/ 68105 h 69602"/>
                  <a:gd name="connsiteX6" fmla="*/ 16054 w 17752"/>
                  <a:gd name="connsiteY6" fmla="*/ 68872 h 69602"/>
                  <a:gd name="connsiteX7" fmla="*/ 17752 w 17752"/>
                  <a:gd name="connsiteY7" fmla="*/ 69603 h 69602"/>
                  <a:gd name="connsiteX8" fmla="*/ 15068 w 17752"/>
                  <a:gd name="connsiteY8" fmla="*/ 55686 h 69602"/>
                  <a:gd name="connsiteX9" fmla="*/ 3817 w 17752"/>
                  <a:gd name="connsiteY9" fmla="*/ 0 h 69602"/>
                  <a:gd name="connsiteX10" fmla="*/ 5461 w 17752"/>
                  <a:gd name="connsiteY10" fmla="*/ 9862 h 69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52" h="69602">
                    <a:moveTo>
                      <a:pt x="5461" y="9862"/>
                    </a:moveTo>
                    <a:cubicBezTo>
                      <a:pt x="3835" y="9862"/>
                      <a:pt x="2045" y="10063"/>
                      <a:pt x="0" y="10538"/>
                    </a:cubicBezTo>
                    <a:cubicBezTo>
                      <a:pt x="4018" y="29934"/>
                      <a:pt x="7871" y="49330"/>
                      <a:pt x="11597" y="68762"/>
                    </a:cubicBezTo>
                    <a:cubicBezTo>
                      <a:pt x="11762" y="68525"/>
                      <a:pt x="11999" y="68306"/>
                      <a:pt x="12273" y="68160"/>
                    </a:cubicBezTo>
                    <a:cubicBezTo>
                      <a:pt x="12455" y="68087"/>
                      <a:pt x="12638" y="68032"/>
                      <a:pt x="12821" y="68032"/>
                    </a:cubicBezTo>
                    <a:cubicBezTo>
                      <a:pt x="13003" y="68032"/>
                      <a:pt x="13168" y="68087"/>
                      <a:pt x="13387" y="68105"/>
                    </a:cubicBezTo>
                    <a:cubicBezTo>
                      <a:pt x="14300" y="68306"/>
                      <a:pt x="15177" y="68544"/>
                      <a:pt x="16054" y="68872"/>
                    </a:cubicBezTo>
                    <a:cubicBezTo>
                      <a:pt x="16601" y="69092"/>
                      <a:pt x="17186" y="69347"/>
                      <a:pt x="17752" y="69603"/>
                    </a:cubicBezTo>
                    <a:cubicBezTo>
                      <a:pt x="16857" y="64946"/>
                      <a:pt x="15962" y="60325"/>
                      <a:pt x="15068" y="55686"/>
                    </a:cubicBezTo>
                    <a:cubicBezTo>
                      <a:pt x="11433" y="37094"/>
                      <a:pt x="7689" y="18537"/>
                      <a:pt x="3817" y="0"/>
                    </a:cubicBezTo>
                    <a:cubicBezTo>
                      <a:pt x="4420" y="3269"/>
                      <a:pt x="4986" y="6539"/>
                      <a:pt x="5461" y="9862"/>
                    </a:cubicBezTo>
                  </a:path>
                </a:pathLst>
              </a:custGeom>
              <a:solidFill>
                <a:srgbClr val="D38B2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3" name="任意多边形: 形状 582">
                <a:extLst>
                  <a:ext uri="{FF2B5EF4-FFF2-40B4-BE49-F238E27FC236}">
                    <a16:creationId xmlns:a16="http://schemas.microsoft.com/office/drawing/2014/main" id="{961A81EA-2871-11E0-B006-D6C9D465123B}"/>
                  </a:ext>
                </a:extLst>
              </p:cNvPr>
              <p:cNvSpPr/>
              <p:nvPr/>
            </p:nvSpPr>
            <p:spPr>
              <a:xfrm>
                <a:off x="8439317" y="3880769"/>
                <a:ext cx="1570" cy="602"/>
              </a:xfrm>
              <a:custGeom>
                <a:avLst/>
                <a:gdLst>
                  <a:gd name="connsiteX0" fmla="*/ 91 w 1570"/>
                  <a:gd name="connsiteY0" fmla="*/ 493 h 602"/>
                  <a:gd name="connsiteX1" fmla="*/ 1059 w 1570"/>
                  <a:gd name="connsiteY1" fmla="*/ 457 h 602"/>
                  <a:gd name="connsiteX2" fmla="*/ 1552 w 1570"/>
                  <a:gd name="connsiteY2" fmla="*/ 602 h 602"/>
                  <a:gd name="connsiteX3" fmla="*/ 1570 w 1570"/>
                  <a:gd name="connsiteY3" fmla="*/ 493 h 602"/>
                  <a:gd name="connsiteX4" fmla="*/ 0 w 1570"/>
                  <a:gd name="connsiteY4" fmla="*/ 0 h 602"/>
                  <a:gd name="connsiteX5" fmla="*/ 91 w 1570"/>
                  <a:gd name="connsiteY5" fmla="*/ 493 h 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0" h="602">
                    <a:moveTo>
                      <a:pt x="91" y="493"/>
                    </a:moveTo>
                    <a:cubicBezTo>
                      <a:pt x="402" y="383"/>
                      <a:pt x="730" y="383"/>
                      <a:pt x="1059" y="457"/>
                    </a:cubicBezTo>
                    <a:lnTo>
                      <a:pt x="1552" y="602"/>
                    </a:lnTo>
                    <a:cubicBezTo>
                      <a:pt x="1552" y="584"/>
                      <a:pt x="1570" y="529"/>
                      <a:pt x="1570" y="493"/>
                    </a:cubicBezTo>
                    <a:cubicBezTo>
                      <a:pt x="1041" y="329"/>
                      <a:pt x="530" y="164"/>
                      <a:pt x="0" y="0"/>
                    </a:cubicBezTo>
                    <a:cubicBezTo>
                      <a:pt x="37" y="164"/>
                      <a:pt x="73" y="329"/>
                      <a:pt x="91" y="493"/>
                    </a:cubicBezTo>
                  </a:path>
                </a:pathLst>
              </a:custGeom>
              <a:solidFill>
                <a:srgbClr val="D38B2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4" name="任意多边形: 形状 583">
                <a:extLst>
                  <a:ext uri="{FF2B5EF4-FFF2-40B4-BE49-F238E27FC236}">
                    <a16:creationId xmlns:a16="http://schemas.microsoft.com/office/drawing/2014/main" id="{8BF73CB1-0ED1-651D-1E57-6E5F691E4E22}"/>
                  </a:ext>
                </a:extLst>
              </p:cNvPr>
              <p:cNvSpPr/>
              <p:nvPr/>
            </p:nvSpPr>
            <p:spPr>
              <a:xfrm>
                <a:off x="8442148" y="3895654"/>
                <a:ext cx="7396" cy="12620"/>
              </a:xfrm>
              <a:custGeom>
                <a:avLst/>
                <a:gdLst>
                  <a:gd name="connsiteX0" fmla="*/ 2356 w 7396"/>
                  <a:gd name="connsiteY0" fmla="*/ 12620 h 12620"/>
                  <a:gd name="connsiteX1" fmla="*/ 1205 w 7396"/>
                  <a:gd name="connsiteY1" fmla="*/ 6064 h 12620"/>
                  <a:gd name="connsiteX2" fmla="*/ 7396 w 7396"/>
                  <a:gd name="connsiteY2" fmla="*/ 7598 h 12620"/>
                  <a:gd name="connsiteX3" fmla="*/ 6191 w 7396"/>
                  <a:gd name="connsiteY3" fmla="*/ 1150 h 12620"/>
                  <a:gd name="connsiteX4" fmla="*/ 3397 w 7396"/>
                  <a:gd name="connsiteY4" fmla="*/ 676 h 12620"/>
                  <a:gd name="connsiteX5" fmla="*/ 950 w 7396"/>
                  <a:gd name="connsiteY5" fmla="*/ 237 h 12620"/>
                  <a:gd name="connsiteX6" fmla="*/ 0 w 7396"/>
                  <a:gd name="connsiteY6" fmla="*/ 0 h 12620"/>
                  <a:gd name="connsiteX7" fmla="*/ 2356 w 7396"/>
                  <a:gd name="connsiteY7" fmla="*/ 12620 h 12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6" h="12620">
                    <a:moveTo>
                      <a:pt x="2356" y="12620"/>
                    </a:moveTo>
                    <a:lnTo>
                      <a:pt x="1205" y="6064"/>
                    </a:lnTo>
                    <a:cubicBezTo>
                      <a:pt x="3196" y="6648"/>
                      <a:pt x="5223" y="7123"/>
                      <a:pt x="7396" y="7598"/>
                    </a:cubicBezTo>
                    <a:cubicBezTo>
                      <a:pt x="6995" y="5443"/>
                      <a:pt x="6611" y="3288"/>
                      <a:pt x="6191" y="1150"/>
                    </a:cubicBezTo>
                    <a:cubicBezTo>
                      <a:pt x="5260" y="1041"/>
                      <a:pt x="4310" y="877"/>
                      <a:pt x="3397" y="676"/>
                    </a:cubicBezTo>
                    <a:cubicBezTo>
                      <a:pt x="2557" y="530"/>
                      <a:pt x="1753" y="420"/>
                      <a:pt x="950" y="237"/>
                    </a:cubicBezTo>
                    <a:cubicBezTo>
                      <a:pt x="621" y="165"/>
                      <a:pt x="310" y="91"/>
                      <a:pt x="0" y="0"/>
                    </a:cubicBezTo>
                    <a:cubicBezTo>
                      <a:pt x="785" y="4201"/>
                      <a:pt x="1570" y="8401"/>
                      <a:pt x="2356" y="12620"/>
                    </a:cubicBezTo>
                  </a:path>
                </a:pathLst>
              </a:custGeom>
              <a:solidFill>
                <a:srgbClr val="D38B2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5" name="任意多边形: 形状 584">
                <a:extLst>
                  <a:ext uri="{FF2B5EF4-FFF2-40B4-BE49-F238E27FC236}">
                    <a16:creationId xmlns:a16="http://schemas.microsoft.com/office/drawing/2014/main" id="{BACBAB83-9B01-1297-F6AF-435CCA338817}"/>
                  </a:ext>
                </a:extLst>
              </p:cNvPr>
              <p:cNvSpPr/>
              <p:nvPr/>
            </p:nvSpPr>
            <p:spPr>
              <a:xfrm>
                <a:off x="8308166" y="3822453"/>
                <a:ext cx="9716" cy="38993"/>
              </a:xfrm>
              <a:custGeom>
                <a:avLst/>
                <a:gdLst>
                  <a:gd name="connsiteX0" fmla="*/ 7945 w 9716"/>
                  <a:gd name="connsiteY0" fmla="*/ 38993 h 38993"/>
                  <a:gd name="connsiteX1" fmla="*/ 9716 w 9716"/>
                  <a:gd name="connsiteY1" fmla="*/ 26501 h 38993"/>
                  <a:gd name="connsiteX2" fmla="*/ 0 w 9716"/>
                  <a:gd name="connsiteY2" fmla="*/ 0 h 38993"/>
                  <a:gd name="connsiteX3" fmla="*/ 7945 w 9716"/>
                  <a:gd name="connsiteY3" fmla="*/ 38993 h 3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16" h="38993">
                    <a:moveTo>
                      <a:pt x="7945" y="38993"/>
                    </a:moveTo>
                    <a:cubicBezTo>
                      <a:pt x="9132" y="35012"/>
                      <a:pt x="9716" y="30811"/>
                      <a:pt x="9716" y="26501"/>
                    </a:cubicBezTo>
                    <a:cubicBezTo>
                      <a:pt x="9716" y="16090"/>
                      <a:pt x="6191" y="6447"/>
                      <a:pt x="0" y="0"/>
                    </a:cubicBezTo>
                    <a:cubicBezTo>
                      <a:pt x="2666" y="12986"/>
                      <a:pt x="5296" y="26007"/>
                      <a:pt x="7945" y="38993"/>
                    </a:cubicBezTo>
                  </a:path>
                </a:pathLst>
              </a:custGeom>
              <a:solidFill>
                <a:srgbClr val="D38B2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6" name="任意多边形: 形状 585">
                <a:extLst>
                  <a:ext uri="{FF2B5EF4-FFF2-40B4-BE49-F238E27FC236}">
                    <a16:creationId xmlns:a16="http://schemas.microsoft.com/office/drawing/2014/main" id="{C7E94271-B268-0058-A64E-3A9B857E954B}"/>
                  </a:ext>
                </a:extLst>
              </p:cNvPr>
              <p:cNvSpPr/>
              <p:nvPr/>
            </p:nvSpPr>
            <p:spPr>
              <a:xfrm>
                <a:off x="8586120" y="3794601"/>
                <a:ext cx="34007" cy="24126"/>
              </a:xfrm>
              <a:custGeom>
                <a:avLst/>
                <a:gdLst>
                  <a:gd name="connsiteX0" fmla="*/ 0 w 34007"/>
                  <a:gd name="connsiteY0" fmla="*/ 18483 h 24126"/>
                  <a:gd name="connsiteX1" fmla="*/ 5881 w 34007"/>
                  <a:gd name="connsiteY1" fmla="*/ 14355 h 24126"/>
                  <a:gd name="connsiteX2" fmla="*/ 2301 w 34007"/>
                  <a:gd name="connsiteY2" fmla="*/ 24126 h 24126"/>
                  <a:gd name="connsiteX3" fmla="*/ 34007 w 34007"/>
                  <a:gd name="connsiteY3" fmla="*/ 1772 h 24126"/>
                  <a:gd name="connsiteX4" fmla="*/ 26190 w 34007"/>
                  <a:gd name="connsiteY4" fmla="*/ 0 h 24126"/>
                  <a:gd name="connsiteX5" fmla="*/ 0 w 34007"/>
                  <a:gd name="connsiteY5" fmla="*/ 18483 h 2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07" h="24126">
                    <a:moveTo>
                      <a:pt x="0" y="18483"/>
                    </a:moveTo>
                    <a:cubicBezTo>
                      <a:pt x="1973" y="17095"/>
                      <a:pt x="3927" y="15707"/>
                      <a:pt x="5881" y="14355"/>
                    </a:cubicBezTo>
                    <a:cubicBezTo>
                      <a:pt x="4310" y="17350"/>
                      <a:pt x="3105" y="20638"/>
                      <a:pt x="2301" y="24126"/>
                    </a:cubicBezTo>
                    <a:cubicBezTo>
                      <a:pt x="12730" y="16492"/>
                      <a:pt x="23341" y="9040"/>
                      <a:pt x="34007" y="1772"/>
                    </a:cubicBezTo>
                    <a:cubicBezTo>
                      <a:pt x="31651" y="767"/>
                      <a:pt x="29167" y="238"/>
                      <a:pt x="26190" y="0"/>
                    </a:cubicBezTo>
                    <a:cubicBezTo>
                      <a:pt x="17387" y="6045"/>
                      <a:pt x="8639" y="12200"/>
                      <a:pt x="0" y="18483"/>
                    </a:cubicBezTo>
                  </a:path>
                </a:pathLst>
              </a:custGeom>
              <a:solidFill>
                <a:srgbClr val="D38B2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7" name="任意多边形: 形状 586">
                <a:extLst>
                  <a:ext uri="{FF2B5EF4-FFF2-40B4-BE49-F238E27FC236}">
                    <a16:creationId xmlns:a16="http://schemas.microsoft.com/office/drawing/2014/main" id="{2DA2E538-87F6-6427-0D2E-04EDE32FF2BE}"/>
                  </a:ext>
                </a:extLst>
              </p:cNvPr>
              <p:cNvSpPr/>
              <p:nvPr/>
            </p:nvSpPr>
            <p:spPr>
              <a:xfrm>
                <a:off x="8485158" y="3866231"/>
                <a:ext cx="34810" cy="33769"/>
              </a:xfrm>
              <a:custGeom>
                <a:avLst/>
                <a:gdLst>
                  <a:gd name="connsiteX0" fmla="*/ 0 w 34810"/>
                  <a:gd name="connsiteY0" fmla="*/ 33769 h 33769"/>
                  <a:gd name="connsiteX1" fmla="*/ 10684 w 34810"/>
                  <a:gd name="connsiteY1" fmla="*/ 28656 h 33769"/>
                  <a:gd name="connsiteX2" fmla="*/ 18666 w 34810"/>
                  <a:gd name="connsiteY2" fmla="*/ 23195 h 33769"/>
                  <a:gd name="connsiteX3" fmla="*/ 32875 w 34810"/>
                  <a:gd name="connsiteY3" fmla="*/ 9735 h 33769"/>
                  <a:gd name="connsiteX4" fmla="*/ 24163 w 34810"/>
                  <a:gd name="connsiteY4" fmla="*/ 17716 h 33769"/>
                  <a:gd name="connsiteX5" fmla="*/ 24802 w 34810"/>
                  <a:gd name="connsiteY5" fmla="*/ 17022 h 33769"/>
                  <a:gd name="connsiteX6" fmla="*/ 34354 w 34810"/>
                  <a:gd name="connsiteY6" fmla="*/ 1279 h 33769"/>
                  <a:gd name="connsiteX7" fmla="*/ 34811 w 34810"/>
                  <a:gd name="connsiteY7" fmla="*/ 0 h 33769"/>
                  <a:gd name="connsiteX8" fmla="*/ 0 w 34810"/>
                  <a:gd name="connsiteY8" fmla="*/ 33769 h 3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10" h="33769">
                    <a:moveTo>
                      <a:pt x="0" y="33769"/>
                    </a:moveTo>
                    <a:cubicBezTo>
                      <a:pt x="3781" y="32364"/>
                      <a:pt x="7379" y="30628"/>
                      <a:pt x="10684" y="28656"/>
                    </a:cubicBezTo>
                    <a:cubicBezTo>
                      <a:pt x="13314" y="27103"/>
                      <a:pt x="15890" y="25277"/>
                      <a:pt x="18666" y="23195"/>
                    </a:cubicBezTo>
                    <a:cubicBezTo>
                      <a:pt x="23341" y="18629"/>
                      <a:pt x="28071" y="14154"/>
                      <a:pt x="32875" y="9735"/>
                    </a:cubicBezTo>
                    <a:cubicBezTo>
                      <a:pt x="29953" y="12401"/>
                      <a:pt x="27049" y="15049"/>
                      <a:pt x="24163" y="17716"/>
                    </a:cubicBezTo>
                    <a:lnTo>
                      <a:pt x="24802" y="17022"/>
                    </a:lnTo>
                    <a:cubicBezTo>
                      <a:pt x="28674" y="12694"/>
                      <a:pt x="31961" y="7233"/>
                      <a:pt x="34354" y="1279"/>
                    </a:cubicBezTo>
                    <a:lnTo>
                      <a:pt x="34811" y="0"/>
                    </a:lnTo>
                    <a:cubicBezTo>
                      <a:pt x="22775" y="10812"/>
                      <a:pt x="11141" y="22063"/>
                      <a:pt x="0" y="33769"/>
                    </a:cubicBezTo>
                  </a:path>
                </a:pathLst>
              </a:custGeom>
              <a:solidFill>
                <a:srgbClr val="D38B2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77CF04A8-341C-A011-E8E5-D9A6E4E7AD3B}"/>
                  </a:ext>
                </a:extLst>
              </p:cNvPr>
              <p:cNvSpPr/>
              <p:nvPr/>
            </p:nvSpPr>
            <p:spPr>
              <a:xfrm>
                <a:off x="8267547" y="3815294"/>
                <a:ext cx="50334" cy="67337"/>
              </a:xfrm>
              <a:custGeom>
                <a:avLst/>
                <a:gdLst>
                  <a:gd name="connsiteX0" fmla="*/ 0 w 50334"/>
                  <a:gd name="connsiteY0" fmla="*/ 33660 h 67337"/>
                  <a:gd name="connsiteX1" fmla="*/ 25222 w 50334"/>
                  <a:gd name="connsiteY1" fmla="*/ 67338 h 67337"/>
                  <a:gd name="connsiteX2" fmla="*/ 48545 w 50334"/>
                  <a:gd name="connsiteY2" fmla="*/ 46536 h 67337"/>
                  <a:gd name="connsiteX3" fmla="*/ 48527 w 50334"/>
                  <a:gd name="connsiteY3" fmla="*/ 46335 h 67337"/>
                  <a:gd name="connsiteX4" fmla="*/ 50335 w 50334"/>
                  <a:gd name="connsiteY4" fmla="*/ 33660 h 67337"/>
                  <a:gd name="connsiteX5" fmla="*/ 40454 w 50334"/>
                  <a:gd name="connsiteY5" fmla="*/ 6977 h 67337"/>
                  <a:gd name="connsiteX6" fmla="*/ 40417 w 50334"/>
                  <a:gd name="connsiteY6" fmla="*/ 6776 h 67337"/>
                  <a:gd name="connsiteX7" fmla="*/ 25222 w 50334"/>
                  <a:gd name="connsiteY7" fmla="*/ 0 h 67337"/>
                  <a:gd name="connsiteX8" fmla="*/ 0 w 50334"/>
                  <a:gd name="connsiteY8" fmla="*/ 33660 h 6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334" h="67337">
                    <a:moveTo>
                      <a:pt x="0" y="33660"/>
                    </a:moveTo>
                    <a:cubicBezTo>
                      <a:pt x="0" y="52252"/>
                      <a:pt x="11305" y="67338"/>
                      <a:pt x="25222" y="67338"/>
                    </a:cubicBezTo>
                    <a:cubicBezTo>
                      <a:pt x="35742" y="67338"/>
                      <a:pt x="44764" y="58736"/>
                      <a:pt x="48545" y="46536"/>
                    </a:cubicBezTo>
                    <a:cubicBezTo>
                      <a:pt x="48545" y="46481"/>
                      <a:pt x="48527" y="46408"/>
                      <a:pt x="48527" y="46335"/>
                    </a:cubicBezTo>
                    <a:cubicBezTo>
                      <a:pt x="49750" y="42298"/>
                      <a:pt x="50335" y="38043"/>
                      <a:pt x="50335" y="33660"/>
                    </a:cubicBezTo>
                    <a:cubicBezTo>
                      <a:pt x="50335" y="23158"/>
                      <a:pt x="46737" y="13424"/>
                      <a:pt x="40454" y="6977"/>
                    </a:cubicBezTo>
                    <a:lnTo>
                      <a:pt x="40417" y="6776"/>
                    </a:lnTo>
                    <a:cubicBezTo>
                      <a:pt x="36180" y="2520"/>
                      <a:pt x="30920" y="0"/>
                      <a:pt x="25222" y="0"/>
                    </a:cubicBezTo>
                    <a:cubicBezTo>
                      <a:pt x="11305" y="0"/>
                      <a:pt x="0" y="15086"/>
                      <a:pt x="0" y="3366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E4453675-D890-F461-330D-233FD1996F7D}"/>
                  </a:ext>
                </a:extLst>
              </p:cNvPr>
              <p:cNvSpPr/>
              <p:nvPr/>
            </p:nvSpPr>
            <p:spPr>
              <a:xfrm>
                <a:off x="8587271" y="3794674"/>
                <a:ext cx="50480" cy="67338"/>
              </a:xfrm>
              <a:custGeom>
                <a:avLst/>
                <a:gdLst>
                  <a:gd name="connsiteX0" fmla="*/ 4548 w 50480"/>
                  <a:gd name="connsiteY0" fmla="*/ 14410 h 67338"/>
                  <a:gd name="connsiteX1" fmla="*/ 4730 w 50480"/>
                  <a:gd name="connsiteY1" fmla="*/ 14282 h 67338"/>
                  <a:gd name="connsiteX2" fmla="*/ 1114 w 50480"/>
                  <a:gd name="connsiteY2" fmla="*/ 24218 h 67338"/>
                  <a:gd name="connsiteX3" fmla="*/ 986 w 50480"/>
                  <a:gd name="connsiteY3" fmla="*/ 24291 h 67338"/>
                  <a:gd name="connsiteX4" fmla="*/ 0 w 50480"/>
                  <a:gd name="connsiteY4" fmla="*/ 33678 h 67338"/>
                  <a:gd name="connsiteX5" fmla="*/ 25222 w 50480"/>
                  <a:gd name="connsiteY5" fmla="*/ 67338 h 67338"/>
                  <a:gd name="connsiteX6" fmla="*/ 50481 w 50480"/>
                  <a:gd name="connsiteY6" fmla="*/ 33678 h 67338"/>
                  <a:gd name="connsiteX7" fmla="*/ 33039 w 50480"/>
                  <a:gd name="connsiteY7" fmla="*/ 1644 h 67338"/>
                  <a:gd name="connsiteX8" fmla="*/ 32911 w 50480"/>
                  <a:gd name="connsiteY8" fmla="*/ 1735 h 67338"/>
                  <a:gd name="connsiteX9" fmla="*/ 26117 w 50480"/>
                  <a:gd name="connsiteY9" fmla="*/ 37 h 67338"/>
                  <a:gd name="connsiteX10" fmla="*/ 25222 w 50480"/>
                  <a:gd name="connsiteY10" fmla="*/ 0 h 67338"/>
                  <a:gd name="connsiteX11" fmla="*/ 4548 w 50480"/>
                  <a:gd name="connsiteY11" fmla="*/ 14410 h 6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480" h="67338">
                    <a:moveTo>
                      <a:pt x="4548" y="14410"/>
                    </a:moveTo>
                    <a:cubicBezTo>
                      <a:pt x="4602" y="14374"/>
                      <a:pt x="4657" y="14337"/>
                      <a:pt x="4730" y="14282"/>
                    </a:cubicBezTo>
                    <a:cubicBezTo>
                      <a:pt x="3141" y="17332"/>
                      <a:pt x="1918" y="20675"/>
                      <a:pt x="1114" y="24218"/>
                    </a:cubicBezTo>
                    <a:cubicBezTo>
                      <a:pt x="1077" y="24236"/>
                      <a:pt x="1041" y="24272"/>
                      <a:pt x="986" y="24291"/>
                    </a:cubicBezTo>
                    <a:cubicBezTo>
                      <a:pt x="347" y="27286"/>
                      <a:pt x="0" y="30427"/>
                      <a:pt x="0" y="33678"/>
                    </a:cubicBezTo>
                    <a:cubicBezTo>
                      <a:pt x="0" y="52252"/>
                      <a:pt x="11305" y="67338"/>
                      <a:pt x="25222" y="67338"/>
                    </a:cubicBezTo>
                    <a:cubicBezTo>
                      <a:pt x="39157" y="67338"/>
                      <a:pt x="50481" y="52252"/>
                      <a:pt x="50481" y="33678"/>
                    </a:cubicBezTo>
                    <a:cubicBezTo>
                      <a:pt x="50481" y="18739"/>
                      <a:pt x="43157" y="6045"/>
                      <a:pt x="33039" y="1644"/>
                    </a:cubicBezTo>
                    <a:lnTo>
                      <a:pt x="32911" y="1735"/>
                    </a:lnTo>
                    <a:cubicBezTo>
                      <a:pt x="30847" y="822"/>
                      <a:pt x="28656" y="292"/>
                      <a:pt x="26117" y="37"/>
                    </a:cubicBezTo>
                    <a:cubicBezTo>
                      <a:pt x="25825" y="0"/>
                      <a:pt x="25533" y="0"/>
                      <a:pt x="25222" y="0"/>
                    </a:cubicBezTo>
                    <a:cubicBezTo>
                      <a:pt x="16674" y="0"/>
                      <a:pt x="9114" y="5698"/>
                      <a:pt x="4548" y="1441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0" name="任意多边形: 形状 589">
                <a:extLst>
                  <a:ext uri="{FF2B5EF4-FFF2-40B4-BE49-F238E27FC236}">
                    <a16:creationId xmlns:a16="http://schemas.microsoft.com/office/drawing/2014/main" id="{8AD4DEE8-4D15-8806-1325-D84993587E76}"/>
                  </a:ext>
                </a:extLst>
              </p:cNvPr>
              <p:cNvSpPr/>
              <p:nvPr/>
            </p:nvSpPr>
            <p:spPr>
              <a:xfrm>
                <a:off x="8405967" y="3814509"/>
                <a:ext cx="117442" cy="89823"/>
              </a:xfrm>
              <a:custGeom>
                <a:avLst/>
                <a:gdLst>
                  <a:gd name="connsiteX0" fmla="*/ 86388 w 117442"/>
                  <a:gd name="connsiteY0" fmla="*/ 18 h 89823"/>
                  <a:gd name="connsiteX1" fmla="*/ 72014 w 117442"/>
                  <a:gd name="connsiteY1" fmla="*/ 4566 h 89823"/>
                  <a:gd name="connsiteX2" fmla="*/ 58992 w 117442"/>
                  <a:gd name="connsiteY2" fmla="*/ 16930 h 89823"/>
                  <a:gd name="connsiteX3" fmla="*/ 58006 w 117442"/>
                  <a:gd name="connsiteY3" fmla="*/ 16711 h 89823"/>
                  <a:gd name="connsiteX4" fmla="*/ 49331 w 117442"/>
                  <a:gd name="connsiteY4" fmla="*/ 12930 h 89823"/>
                  <a:gd name="connsiteX5" fmla="*/ 46409 w 117442"/>
                  <a:gd name="connsiteY5" fmla="*/ 11232 h 89823"/>
                  <a:gd name="connsiteX6" fmla="*/ 28693 w 117442"/>
                  <a:gd name="connsiteY6" fmla="*/ 3853 h 89823"/>
                  <a:gd name="connsiteX7" fmla="*/ 27597 w 117442"/>
                  <a:gd name="connsiteY7" fmla="*/ 3762 h 89823"/>
                  <a:gd name="connsiteX8" fmla="*/ 26520 w 117442"/>
                  <a:gd name="connsiteY8" fmla="*/ 3726 h 89823"/>
                  <a:gd name="connsiteX9" fmla="*/ 26538 w 117442"/>
                  <a:gd name="connsiteY9" fmla="*/ 3853 h 89823"/>
                  <a:gd name="connsiteX10" fmla="*/ 21022 w 117442"/>
                  <a:gd name="connsiteY10" fmla="*/ 4529 h 89823"/>
                  <a:gd name="connsiteX11" fmla="*/ 21004 w 117442"/>
                  <a:gd name="connsiteY11" fmla="*/ 4529 h 89823"/>
                  <a:gd name="connsiteX12" fmla="*/ 20986 w 117442"/>
                  <a:gd name="connsiteY12" fmla="*/ 4529 h 89823"/>
                  <a:gd name="connsiteX13" fmla="*/ 20931 w 117442"/>
                  <a:gd name="connsiteY13" fmla="*/ 4493 h 89823"/>
                  <a:gd name="connsiteX14" fmla="*/ 20931 w 117442"/>
                  <a:gd name="connsiteY14" fmla="*/ 4475 h 89823"/>
                  <a:gd name="connsiteX15" fmla="*/ 17315 w 117442"/>
                  <a:gd name="connsiteY15" fmla="*/ 5698 h 89823"/>
                  <a:gd name="connsiteX16" fmla="*/ 9114 w 117442"/>
                  <a:gd name="connsiteY16" fmla="*/ 11433 h 89823"/>
                  <a:gd name="connsiteX17" fmla="*/ 3964 w 117442"/>
                  <a:gd name="connsiteY17" fmla="*/ 18884 h 89823"/>
                  <a:gd name="connsiteX18" fmla="*/ 841 w 117442"/>
                  <a:gd name="connsiteY18" fmla="*/ 28619 h 89823"/>
                  <a:gd name="connsiteX19" fmla="*/ 1 w 117442"/>
                  <a:gd name="connsiteY19" fmla="*/ 38171 h 89823"/>
                  <a:gd name="connsiteX20" fmla="*/ 1005 w 117442"/>
                  <a:gd name="connsiteY20" fmla="*/ 48472 h 89823"/>
                  <a:gd name="connsiteX21" fmla="*/ 20858 w 117442"/>
                  <a:gd name="connsiteY21" fmla="*/ 79374 h 89823"/>
                  <a:gd name="connsiteX22" fmla="*/ 37386 w 117442"/>
                  <a:gd name="connsiteY22" fmla="*/ 87318 h 89823"/>
                  <a:gd name="connsiteX23" fmla="*/ 37386 w 117442"/>
                  <a:gd name="connsiteY23" fmla="*/ 87191 h 89823"/>
                  <a:gd name="connsiteX24" fmla="*/ 43706 w 117442"/>
                  <a:gd name="connsiteY24" fmla="*/ 88761 h 89823"/>
                  <a:gd name="connsiteX25" fmla="*/ 43724 w 117442"/>
                  <a:gd name="connsiteY25" fmla="*/ 88798 h 89823"/>
                  <a:gd name="connsiteX26" fmla="*/ 47906 w 117442"/>
                  <a:gd name="connsiteY26" fmla="*/ 89419 h 89823"/>
                  <a:gd name="connsiteX27" fmla="*/ 54828 w 117442"/>
                  <a:gd name="connsiteY27" fmla="*/ 89821 h 89823"/>
                  <a:gd name="connsiteX28" fmla="*/ 78827 w 117442"/>
                  <a:gd name="connsiteY28" fmla="*/ 85729 h 89823"/>
                  <a:gd name="connsiteX29" fmla="*/ 78991 w 117442"/>
                  <a:gd name="connsiteY29" fmla="*/ 85565 h 89823"/>
                  <a:gd name="connsiteX30" fmla="*/ 89876 w 117442"/>
                  <a:gd name="connsiteY30" fmla="*/ 80378 h 89823"/>
                  <a:gd name="connsiteX31" fmla="*/ 96816 w 117442"/>
                  <a:gd name="connsiteY31" fmla="*/ 75684 h 89823"/>
                  <a:gd name="connsiteX32" fmla="*/ 104067 w 117442"/>
                  <a:gd name="connsiteY32" fmla="*/ 68836 h 89823"/>
                  <a:gd name="connsiteX33" fmla="*/ 104377 w 117442"/>
                  <a:gd name="connsiteY33" fmla="*/ 68489 h 89823"/>
                  <a:gd name="connsiteX34" fmla="*/ 103355 w 117442"/>
                  <a:gd name="connsiteY34" fmla="*/ 69438 h 89823"/>
                  <a:gd name="connsiteX35" fmla="*/ 103976 w 117442"/>
                  <a:gd name="connsiteY35" fmla="*/ 68744 h 89823"/>
                  <a:gd name="connsiteX36" fmla="*/ 113546 w 117442"/>
                  <a:gd name="connsiteY36" fmla="*/ 52983 h 89823"/>
                  <a:gd name="connsiteX37" fmla="*/ 114094 w 117442"/>
                  <a:gd name="connsiteY37" fmla="*/ 51467 h 89823"/>
                  <a:gd name="connsiteX38" fmla="*/ 114295 w 117442"/>
                  <a:gd name="connsiteY38" fmla="*/ 51302 h 89823"/>
                  <a:gd name="connsiteX39" fmla="*/ 116651 w 117442"/>
                  <a:gd name="connsiteY39" fmla="*/ 42335 h 89823"/>
                  <a:gd name="connsiteX40" fmla="*/ 117418 w 117442"/>
                  <a:gd name="connsiteY40" fmla="*/ 31468 h 89823"/>
                  <a:gd name="connsiteX41" fmla="*/ 112651 w 117442"/>
                  <a:gd name="connsiteY41" fmla="*/ 14556 h 89823"/>
                  <a:gd name="connsiteX42" fmla="*/ 101309 w 117442"/>
                  <a:gd name="connsiteY42" fmla="*/ 3379 h 89823"/>
                  <a:gd name="connsiteX43" fmla="*/ 94424 w 117442"/>
                  <a:gd name="connsiteY43" fmla="*/ 730 h 89823"/>
                  <a:gd name="connsiteX44" fmla="*/ 91319 w 117442"/>
                  <a:gd name="connsiteY44" fmla="*/ 182 h 89823"/>
                  <a:gd name="connsiteX45" fmla="*/ 87776 w 117442"/>
                  <a:gd name="connsiteY45" fmla="*/ 0 h 89823"/>
                  <a:gd name="connsiteX46" fmla="*/ 86388 w 117442"/>
                  <a:gd name="connsiteY46" fmla="*/ 18 h 89823"/>
                  <a:gd name="connsiteX47" fmla="*/ 60125 w 117442"/>
                  <a:gd name="connsiteY47" fmla="*/ 71502 h 89823"/>
                  <a:gd name="connsiteX48" fmla="*/ 61750 w 117442"/>
                  <a:gd name="connsiteY48" fmla="*/ 70790 h 89823"/>
                  <a:gd name="connsiteX49" fmla="*/ 63084 w 117442"/>
                  <a:gd name="connsiteY49" fmla="*/ 68434 h 89823"/>
                  <a:gd name="connsiteX50" fmla="*/ 64910 w 117442"/>
                  <a:gd name="connsiteY50" fmla="*/ 63466 h 89823"/>
                  <a:gd name="connsiteX51" fmla="*/ 66919 w 117442"/>
                  <a:gd name="connsiteY51" fmla="*/ 60727 h 89823"/>
                  <a:gd name="connsiteX52" fmla="*/ 68800 w 117442"/>
                  <a:gd name="connsiteY52" fmla="*/ 59192 h 89823"/>
                  <a:gd name="connsiteX53" fmla="*/ 71247 w 117442"/>
                  <a:gd name="connsiteY53" fmla="*/ 58096 h 89823"/>
                  <a:gd name="connsiteX54" fmla="*/ 74133 w 117442"/>
                  <a:gd name="connsiteY54" fmla="*/ 57676 h 89823"/>
                  <a:gd name="connsiteX55" fmla="*/ 76069 w 117442"/>
                  <a:gd name="connsiteY55" fmla="*/ 57786 h 89823"/>
                  <a:gd name="connsiteX56" fmla="*/ 77585 w 117442"/>
                  <a:gd name="connsiteY56" fmla="*/ 58024 h 89823"/>
                  <a:gd name="connsiteX57" fmla="*/ 81840 w 117442"/>
                  <a:gd name="connsiteY57" fmla="*/ 59704 h 89823"/>
                  <a:gd name="connsiteX58" fmla="*/ 85749 w 117442"/>
                  <a:gd name="connsiteY58" fmla="*/ 62608 h 89823"/>
                  <a:gd name="connsiteX59" fmla="*/ 88780 w 117442"/>
                  <a:gd name="connsiteY59" fmla="*/ 66388 h 89823"/>
                  <a:gd name="connsiteX60" fmla="*/ 90716 w 117442"/>
                  <a:gd name="connsiteY60" fmla="*/ 70808 h 89823"/>
                  <a:gd name="connsiteX61" fmla="*/ 86662 w 117442"/>
                  <a:gd name="connsiteY61" fmla="*/ 74260 h 89823"/>
                  <a:gd name="connsiteX62" fmla="*/ 72891 w 117442"/>
                  <a:gd name="connsiteY62" fmla="*/ 80323 h 89823"/>
                  <a:gd name="connsiteX63" fmla="*/ 57020 w 117442"/>
                  <a:gd name="connsiteY63" fmla="*/ 82825 h 89823"/>
                  <a:gd name="connsiteX64" fmla="*/ 56143 w 117442"/>
                  <a:gd name="connsiteY64" fmla="*/ 82899 h 89823"/>
                  <a:gd name="connsiteX65" fmla="*/ 56143 w 117442"/>
                  <a:gd name="connsiteY65" fmla="*/ 82972 h 89823"/>
                  <a:gd name="connsiteX66" fmla="*/ 48728 w 117442"/>
                  <a:gd name="connsiteY66" fmla="*/ 82424 h 89823"/>
                  <a:gd name="connsiteX67" fmla="*/ 41532 w 117442"/>
                  <a:gd name="connsiteY67" fmla="*/ 81200 h 89823"/>
                  <a:gd name="connsiteX68" fmla="*/ 40820 w 117442"/>
                  <a:gd name="connsiteY68" fmla="*/ 80999 h 89823"/>
                  <a:gd name="connsiteX69" fmla="*/ 32711 w 117442"/>
                  <a:gd name="connsiteY69" fmla="*/ 78095 h 89823"/>
                  <a:gd name="connsiteX70" fmla="*/ 35305 w 117442"/>
                  <a:gd name="connsiteY70" fmla="*/ 71740 h 89823"/>
                  <a:gd name="connsiteX71" fmla="*/ 39377 w 117442"/>
                  <a:gd name="connsiteY71" fmla="*/ 66206 h 89823"/>
                  <a:gd name="connsiteX72" fmla="*/ 43505 w 117442"/>
                  <a:gd name="connsiteY72" fmla="*/ 62882 h 89823"/>
                  <a:gd name="connsiteX73" fmla="*/ 46445 w 117442"/>
                  <a:gd name="connsiteY73" fmla="*/ 61548 h 89823"/>
                  <a:gd name="connsiteX74" fmla="*/ 48290 w 117442"/>
                  <a:gd name="connsiteY74" fmla="*/ 61274 h 89823"/>
                  <a:gd name="connsiteX75" fmla="*/ 49057 w 117442"/>
                  <a:gd name="connsiteY75" fmla="*/ 61347 h 89823"/>
                  <a:gd name="connsiteX76" fmla="*/ 49861 w 117442"/>
                  <a:gd name="connsiteY76" fmla="*/ 61457 h 89823"/>
                  <a:gd name="connsiteX77" fmla="*/ 51176 w 117442"/>
                  <a:gd name="connsiteY77" fmla="*/ 61987 h 89823"/>
                  <a:gd name="connsiteX78" fmla="*/ 52746 w 117442"/>
                  <a:gd name="connsiteY78" fmla="*/ 63155 h 89823"/>
                  <a:gd name="connsiteX79" fmla="*/ 54445 w 117442"/>
                  <a:gd name="connsiteY79" fmla="*/ 65384 h 89823"/>
                  <a:gd name="connsiteX80" fmla="*/ 56344 w 117442"/>
                  <a:gd name="connsiteY80" fmla="*/ 69457 h 89823"/>
                  <a:gd name="connsiteX81" fmla="*/ 59211 w 117442"/>
                  <a:gd name="connsiteY81" fmla="*/ 71539 h 89823"/>
                  <a:gd name="connsiteX82" fmla="*/ 59504 w 117442"/>
                  <a:gd name="connsiteY82" fmla="*/ 71557 h 89823"/>
                  <a:gd name="connsiteX83" fmla="*/ 60125 w 117442"/>
                  <a:gd name="connsiteY83" fmla="*/ 71502 h 89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117442" h="89823">
                    <a:moveTo>
                      <a:pt x="86388" y="18"/>
                    </a:moveTo>
                    <a:cubicBezTo>
                      <a:pt x="80434" y="182"/>
                      <a:pt x="75302" y="2593"/>
                      <a:pt x="72014" y="4566"/>
                    </a:cubicBezTo>
                    <a:cubicBezTo>
                      <a:pt x="67193" y="7451"/>
                      <a:pt x="62809" y="11615"/>
                      <a:pt x="58992" y="16930"/>
                    </a:cubicBezTo>
                    <a:lnTo>
                      <a:pt x="58006" y="16711"/>
                    </a:lnTo>
                    <a:cubicBezTo>
                      <a:pt x="55285" y="15871"/>
                      <a:pt x="52509" y="14684"/>
                      <a:pt x="49331" y="12930"/>
                    </a:cubicBezTo>
                    <a:lnTo>
                      <a:pt x="46409" y="11232"/>
                    </a:lnTo>
                    <a:cubicBezTo>
                      <a:pt x="40893" y="7963"/>
                      <a:pt x="35177" y="4584"/>
                      <a:pt x="28693" y="3853"/>
                    </a:cubicBezTo>
                    <a:lnTo>
                      <a:pt x="27597" y="3762"/>
                    </a:lnTo>
                    <a:cubicBezTo>
                      <a:pt x="27232" y="3726"/>
                      <a:pt x="26867" y="3726"/>
                      <a:pt x="26520" y="3726"/>
                    </a:cubicBezTo>
                    <a:cubicBezTo>
                      <a:pt x="26520" y="3762"/>
                      <a:pt x="26520" y="3799"/>
                      <a:pt x="26538" y="3853"/>
                    </a:cubicBezTo>
                    <a:cubicBezTo>
                      <a:pt x="24894" y="3853"/>
                      <a:pt x="23104" y="4054"/>
                      <a:pt x="21022" y="4529"/>
                    </a:cubicBezTo>
                    <a:lnTo>
                      <a:pt x="21004" y="4529"/>
                    </a:lnTo>
                    <a:lnTo>
                      <a:pt x="20986" y="4529"/>
                    </a:lnTo>
                    <a:cubicBezTo>
                      <a:pt x="20949" y="4529"/>
                      <a:pt x="20949" y="4493"/>
                      <a:pt x="20931" y="4493"/>
                    </a:cubicBezTo>
                    <a:lnTo>
                      <a:pt x="20931" y="4475"/>
                    </a:lnTo>
                    <a:cubicBezTo>
                      <a:pt x="19744" y="4803"/>
                      <a:pt x="18538" y="5187"/>
                      <a:pt x="17315" y="5698"/>
                    </a:cubicBezTo>
                    <a:cubicBezTo>
                      <a:pt x="14392" y="6885"/>
                      <a:pt x="11616" y="8803"/>
                      <a:pt x="9114" y="11433"/>
                    </a:cubicBezTo>
                    <a:cubicBezTo>
                      <a:pt x="7197" y="13405"/>
                      <a:pt x="5590" y="15780"/>
                      <a:pt x="3964" y="18884"/>
                    </a:cubicBezTo>
                    <a:cubicBezTo>
                      <a:pt x="2339" y="22172"/>
                      <a:pt x="1444" y="25806"/>
                      <a:pt x="841" y="28619"/>
                    </a:cubicBezTo>
                    <a:cubicBezTo>
                      <a:pt x="275" y="31432"/>
                      <a:pt x="-17" y="34536"/>
                      <a:pt x="1" y="38171"/>
                    </a:cubicBezTo>
                    <a:cubicBezTo>
                      <a:pt x="1" y="41532"/>
                      <a:pt x="329" y="45001"/>
                      <a:pt x="1005" y="48472"/>
                    </a:cubicBezTo>
                    <a:cubicBezTo>
                      <a:pt x="3270" y="60562"/>
                      <a:pt x="10539" y="71831"/>
                      <a:pt x="20858" y="79374"/>
                    </a:cubicBezTo>
                    <a:cubicBezTo>
                      <a:pt x="25680" y="82862"/>
                      <a:pt x="31286" y="85547"/>
                      <a:pt x="37386" y="87318"/>
                    </a:cubicBezTo>
                    <a:lnTo>
                      <a:pt x="37386" y="87191"/>
                    </a:lnTo>
                    <a:cubicBezTo>
                      <a:pt x="39414" y="87793"/>
                      <a:pt x="41477" y="88286"/>
                      <a:pt x="43706" y="88761"/>
                    </a:cubicBezTo>
                    <a:lnTo>
                      <a:pt x="43724" y="88798"/>
                    </a:lnTo>
                    <a:cubicBezTo>
                      <a:pt x="45094" y="89035"/>
                      <a:pt x="46500" y="89254"/>
                      <a:pt x="47906" y="89419"/>
                    </a:cubicBezTo>
                    <a:cubicBezTo>
                      <a:pt x="50208" y="89693"/>
                      <a:pt x="52545" y="89821"/>
                      <a:pt x="54828" y="89821"/>
                    </a:cubicBezTo>
                    <a:cubicBezTo>
                      <a:pt x="63120" y="89894"/>
                      <a:pt x="71229" y="88506"/>
                      <a:pt x="78827" y="85729"/>
                    </a:cubicBezTo>
                    <a:cubicBezTo>
                      <a:pt x="78881" y="85675"/>
                      <a:pt x="78936" y="85620"/>
                      <a:pt x="78991" y="85565"/>
                    </a:cubicBezTo>
                    <a:cubicBezTo>
                      <a:pt x="82844" y="84140"/>
                      <a:pt x="86497" y="82387"/>
                      <a:pt x="89876" y="80378"/>
                    </a:cubicBezTo>
                    <a:cubicBezTo>
                      <a:pt x="92159" y="79009"/>
                      <a:pt x="94424" y="77438"/>
                      <a:pt x="96816" y="75684"/>
                    </a:cubicBezTo>
                    <a:cubicBezTo>
                      <a:pt x="99391" y="73620"/>
                      <a:pt x="101821" y="71319"/>
                      <a:pt x="104067" y="68836"/>
                    </a:cubicBezTo>
                    <a:cubicBezTo>
                      <a:pt x="104177" y="68726"/>
                      <a:pt x="104286" y="68616"/>
                      <a:pt x="104377" y="68489"/>
                    </a:cubicBezTo>
                    <a:cubicBezTo>
                      <a:pt x="104030" y="68799"/>
                      <a:pt x="103702" y="69109"/>
                      <a:pt x="103355" y="69438"/>
                    </a:cubicBezTo>
                    <a:lnTo>
                      <a:pt x="103976" y="68744"/>
                    </a:lnTo>
                    <a:cubicBezTo>
                      <a:pt x="107848" y="64416"/>
                      <a:pt x="111153" y="58955"/>
                      <a:pt x="113546" y="52983"/>
                    </a:cubicBezTo>
                    <a:lnTo>
                      <a:pt x="114094" y="51467"/>
                    </a:lnTo>
                    <a:cubicBezTo>
                      <a:pt x="114167" y="51412"/>
                      <a:pt x="114222" y="51357"/>
                      <a:pt x="114295" y="51302"/>
                    </a:cubicBezTo>
                    <a:cubicBezTo>
                      <a:pt x="115190" y="48709"/>
                      <a:pt x="115957" y="45805"/>
                      <a:pt x="116651" y="42335"/>
                    </a:cubicBezTo>
                    <a:cubicBezTo>
                      <a:pt x="117272" y="39212"/>
                      <a:pt x="117527" y="35760"/>
                      <a:pt x="117418" y="31468"/>
                    </a:cubicBezTo>
                    <a:cubicBezTo>
                      <a:pt x="117272" y="25551"/>
                      <a:pt x="115573" y="19560"/>
                      <a:pt x="112651" y="14556"/>
                    </a:cubicBezTo>
                    <a:cubicBezTo>
                      <a:pt x="109802" y="9716"/>
                      <a:pt x="105985" y="5954"/>
                      <a:pt x="101309" y="3379"/>
                    </a:cubicBezTo>
                    <a:cubicBezTo>
                      <a:pt x="99173" y="2210"/>
                      <a:pt x="96908" y="1333"/>
                      <a:pt x="94424" y="730"/>
                    </a:cubicBezTo>
                    <a:cubicBezTo>
                      <a:pt x="93383" y="475"/>
                      <a:pt x="92342" y="292"/>
                      <a:pt x="91319" y="182"/>
                    </a:cubicBezTo>
                    <a:cubicBezTo>
                      <a:pt x="90132" y="55"/>
                      <a:pt x="88963" y="0"/>
                      <a:pt x="87776" y="0"/>
                    </a:cubicBezTo>
                    <a:cubicBezTo>
                      <a:pt x="87319" y="0"/>
                      <a:pt x="86845" y="0"/>
                      <a:pt x="86388" y="18"/>
                    </a:cubicBezTo>
                    <a:moveTo>
                      <a:pt x="60125" y="71502"/>
                    </a:moveTo>
                    <a:cubicBezTo>
                      <a:pt x="60764" y="71411"/>
                      <a:pt x="61312" y="71155"/>
                      <a:pt x="61750" y="70790"/>
                    </a:cubicBezTo>
                    <a:cubicBezTo>
                      <a:pt x="62572" y="70151"/>
                      <a:pt x="62864" y="69420"/>
                      <a:pt x="63084" y="68434"/>
                    </a:cubicBezTo>
                    <a:cubicBezTo>
                      <a:pt x="63649" y="66315"/>
                      <a:pt x="64197" y="64854"/>
                      <a:pt x="64910" y="63466"/>
                    </a:cubicBezTo>
                    <a:cubicBezTo>
                      <a:pt x="65457" y="62535"/>
                      <a:pt x="66133" y="61640"/>
                      <a:pt x="66919" y="60727"/>
                    </a:cubicBezTo>
                    <a:cubicBezTo>
                      <a:pt x="67540" y="60160"/>
                      <a:pt x="68161" y="59649"/>
                      <a:pt x="68800" y="59192"/>
                    </a:cubicBezTo>
                    <a:cubicBezTo>
                      <a:pt x="69585" y="58772"/>
                      <a:pt x="70389" y="58407"/>
                      <a:pt x="71247" y="58096"/>
                    </a:cubicBezTo>
                    <a:cubicBezTo>
                      <a:pt x="72215" y="57859"/>
                      <a:pt x="73165" y="57749"/>
                      <a:pt x="74133" y="57676"/>
                    </a:cubicBezTo>
                    <a:cubicBezTo>
                      <a:pt x="74790" y="57676"/>
                      <a:pt x="75411" y="57713"/>
                      <a:pt x="76069" y="57786"/>
                    </a:cubicBezTo>
                    <a:cubicBezTo>
                      <a:pt x="76562" y="57841"/>
                      <a:pt x="77073" y="57932"/>
                      <a:pt x="77585" y="58024"/>
                    </a:cubicBezTo>
                    <a:cubicBezTo>
                      <a:pt x="79101" y="58425"/>
                      <a:pt x="80489" y="58991"/>
                      <a:pt x="81840" y="59704"/>
                    </a:cubicBezTo>
                    <a:cubicBezTo>
                      <a:pt x="83392" y="60617"/>
                      <a:pt x="84580" y="61548"/>
                      <a:pt x="85749" y="62608"/>
                    </a:cubicBezTo>
                    <a:cubicBezTo>
                      <a:pt x="86881" y="63758"/>
                      <a:pt x="87885" y="65055"/>
                      <a:pt x="88780" y="66388"/>
                    </a:cubicBezTo>
                    <a:cubicBezTo>
                      <a:pt x="89584" y="67868"/>
                      <a:pt x="90223" y="69310"/>
                      <a:pt x="90716" y="70808"/>
                    </a:cubicBezTo>
                    <a:cubicBezTo>
                      <a:pt x="89566" y="72397"/>
                      <a:pt x="88141" y="73347"/>
                      <a:pt x="86662" y="74260"/>
                    </a:cubicBezTo>
                    <a:cubicBezTo>
                      <a:pt x="82424" y="76744"/>
                      <a:pt x="77785" y="78807"/>
                      <a:pt x="72891" y="80323"/>
                    </a:cubicBezTo>
                    <a:cubicBezTo>
                      <a:pt x="67375" y="81803"/>
                      <a:pt x="62152" y="82606"/>
                      <a:pt x="57020" y="82825"/>
                    </a:cubicBezTo>
                    <a:lnTo>
                      <a:pt x="56143" y="82899"/>
                    </a:lnTo>
                    <a:lnTo>
                      <a:pt x="56143" y="82972"/>
                    </a:lnTo>
                    <a:cubicBezTo>
                      <a:pt x="53897" y="82844"/>
                      <a:pt x="51321" y="82698"/>
                      <a:pt x="48728" y="82424"/>
                    </a:cubicBezTo>
                    <a:cubicBezTo>
                      <a:pt x="46317" y="82132"/>
                      <a:pt x="43925" y="81730"/>
                      <a:pt x="41532" y="81200"/>
                    </a:cubicBezTo>
                    <a:lnTo>
                      <a:pt x="40820" y="80999"/>
                    </a:lnTo>
                    <a:cubicBezTo>
                      <a:pt x="37934" y="80214"/>
                      <a:pt x="35286" y="79246"/>
                      <a:pt x="32711" y="78095"/>
                    </a:cubicBezTo>
                    <a:cubicBezTo>
                      <a:pt x="33350" y="75940"/>
                      <a:pt x="34190" y="73785"/>
                      <a:pt x="35305" y="71740"/>
                    </a:cubicBezTo>
                    <a:cubicBezTo>
                      <a:pt x="36510" y="69694"/>
                      <a:pt x="37843" y="67904"/>
                      <a:pt x="39377" y="66206"/>
                    </a:cubicBezTo>
                    <a:cubicBezTo>
                      <a:pt x="40765" y="64854"/>
                      <a:pt x="42099" y="63777"/>
                      <a:pt x="43505" y="62882"/>
                    </a:cubicBezTo>
                    <a:cubicBezTo>
                      <a:pt x="44454" y="62352"/>
                      <a:pt x="45422" y="61932"/>
                      <a:pt x="46445" y="61548"/>
                    </a:cubicBezTo>
                    <a:cubicBezTo>
                      <a:pt x="47030" y="61439"/>
                      <a:pt x="47633" y="61347"/>
                      <a:pt x="48290" y="61274"/>
                    </a:cubicBezTo>
                    <a:lnTo>
                      <a:pt x="49057" y="61347"/>
                    </a:lnTo>
                    <a:lnTo>
                      <a:pt x="49861" y="61457"/>
                    </a:lnTo>
                    <a:cubicBezTo>
                      <a:pt x="50336" y="61622"/>
                      <a:pt x="50737" y="61786"/>
                      <a:pt x="51176" y="61987"/>
                    </a:cubicBezTo>
                    <a:cubicBezTo>
                      <a:pt x="51760" y="62334"/>
                      <a:pt x="52253" y="62717"/>
                      <a:pt x="52746" y="63155"/>
                    </a:cubicBezTo>
                    <a:cubicBezTo>
                      <a:pt x="53404" y="63868"/>
                      <a:pt x="53952" y="64580"/>
                      <a:pt x="54445" y="65384"/>
                    </a:cubicBezTo>
                    <a:cubicBezTo>
                      <a:pt x="55212" y="66681"/>
                      <a:pt x="55796" y="68050"/>
                      <a:pt x="56344" y="69457"/>
                    </a:cubicBezTo>
                    <a:cubicBezTo>
                      <a:pt x="56782" y="70571"/>
                      <a:pt x="57915" y="71411"/>
                      <a:pt x="59211" y="71539"/>
                    </a:cubicBezTo>
                    <a:cubicBezTo>
                      <a:pt x="59303" y="71557"/>
                      <a:pt x="59413" y="71557"/>
                      <a:pt x="59504" y="71557"/>
                    </a:cubicBezTo>
                    <a:cubicBezTo>
                      <a:pt x="59705" y="71557"/>
                      <a:pt x="59906" y="71539"/>
                      <a:pt x="60125" y="71502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1301E41F-DFFB-7E99-419A-43AE1D276671}"/>
                  </a:ext>
                </a:extLst>
              </p:cNvPr>
              <p:cNvSpPr/>
              <p:nvPr/>
            </p:nvSpPr>
            <p:spPr>
              <a:xfrm>
                <a:off x="8156110" y="3299693"/>
                <a:ext cx="567572" cy="684886"/>
              </a:xfrm>
              <a:custGeom>
                <a:avLst/>
                <a:gdLst>
                  <a:gd name="connsiteX0" fmla="*/ 287353 w 567572"/>
                  <a:gd name="connsiteY0" fmla="*/ 0 h 684886"/>
                  <a:gd name="connsiteX1" fmla="*/ 281910 w 567572"/>
                  <a:gd name="connsiteY1" fmla="*/ 91 h 684886"/>
                  <a:gd name="connsiteX2" fmla="*/ 281161 w 567572"/>
                  <a:gd name="connsiteY2" fmla="*/ 219 h 684886"/>
                  <a:gd name="connsiteX3" fmla="*/ 280211 w 567572"/>
                  <a:gd name="connsiteY3" fmla="*/ 201 h 684886"/>
                  <a:gd name="connsiteX4" fmla="*/ 245730 w 567572"/>
                  <a:gd name="connsiteY4" fmla="*/ 3361 h 684886"/>
                  <a:gd name="connsiteX5" fmla="*/ 208636 w 567572"/>
                  <a:gd name="connsiteY5" fmla="*/ 14501 h 684886"/>
                  <a:gd name="connsiteX6" fmla="*/ 143198 w 567572"/>
                  <a:gd name="connsiteY6" fmla="*/ 56727 h 684886"/>
                  <a:gd name="connsiteX7" fmla="*/ 89685 w 567572"/>
                  <a:gd name="connsiteY7" fmla="*/ 119152 h 684886"/>
                  <a:gd name="connsiteX8" fmla="*/ 48373 w 567572"/>
                  <a:gd name="connsiteY8" fmla="*/ 193887 h 684886"/>
                  <a:gd name="connsiteX9" fmla="*/ 19644 w 567572"/>
                  <a:gd name="connsiteY9" fmla="*/ 272804 h 684886"/>
                  <a:gd name="connsiteX10" fmla="*/ 3755 w 567572"/>
                  <a:gd name="connsiteY10" fmla="*/ 348105 h 684886"/>
                  <a:gd name="connsiteX11" fmla="*/ 1253 w 567572"/>
                  <a:gd name="connsiteY11" fmla="*/ 436319 h 684886"/>
                  <a:gd name="connsiteX12" fmla="*/ 19772 w 567572"/>
                  <a:gd name="connsiteY12" fmla="*/ 523016 h 684886"/>
                  <a:gd name="connsiteX13" fmla="*/ 37816 w 567572"/>
                  <a:gd name="connsiteY13" fmla="*/ 561808 h 684886"/>
                  <a:gd name="connsiteX14" fmla="*/ 62107 w 567572"/>
                  <a:gd name="connsiteY14" fmla="*/ 596601 h 684886"/>
                  <a:gd name="connsiteX15" fmla="*/ 130614 w 567572"/>
                  <a:gd name="connsiteY15" fmla="*/ 651026 h 684886"/>
                  <a:gd name="connsiteX16" fmla="*/ 228964 w 567572"/>
                  <a:gd name="connsiteY16" fmla="*/ 680686 h 684886"/>
                  <a:gd name="connsiteX17" fmla="*/ 284084 w 567572"/>
                  <a:gd name="connsiteY17" fmla="*/ 684887 h 684886"/>
                  <a:gd name="connsiteX18" fmla="*/ 301616 w 567572"/>
                  <a:gd name="connsiteY18" fmla="*/ 684156 h 684886"/>
                  <a:gd name="connsiteX19" fmla="*/ 302292 w 567572"/>
                  <a:gd name="connsiteY19" fmla="*/ 684065 h 684886"/>
                  <a:gd name="connsiteX20" fmla="*/ 314036 w 567572"/>
                  <a:gd name="connsiteY20" fmla="*/ 683316 h 684886"/>
                  <a:gd name="connsiteX21" fmla="*/ 314620 w 567572"/>
                  <a:gd name="connsiteY21" fmla="*/ 683262 h 684886"/>
                  <a:gd name="connsiteX22" fmla="*/ 323332 w 567572"/>
                  <a:gd name="connsiteY22" fmla="*/ 682257 h 684886"/>
                  <a:gd name="connsiteX23" fmla="*/ 324264 w 567572"/>
                  <a:gd name="connsiteY23" fmla="*/ 682330 h 684886"/>
                  <a:gd name="connsiteX24" fmla="*/ 338600 w 567572"/>
                  <a:gd name="connsiteY24" fmla="*/ 680522 h 684886"/>
                  <a:gd name="connsiteX25" fmla="*/ 436950 w 567572"/>
                  <a:gd name="connsiteY25" fmla="*/ 650880 h 684886"/>
                  <a:gd name="connsiteX26" fmla="*/ 505457 w 567572"/>
                  <a:gd name="connsiteY26" fmla="*/ 596436 h 684886"/>
                  <a:gd name="connsiteX27" fmla="*/ 529748 w 567572"/>
                  <a:gd name="connsiteY27" fmla="*/ 561644 h 684886"/>
                  <a:gd name="connsiteX28" fmla="*/ 547792 w 567572"/>
                  <a:gd name="connsiteY28" fmla="*/ 522852 h 684886"/>
                  <a:gd name="connsiteX29" fmla="*/ 566312 w 567572"/>
                  <a:gd name="connsiteY29" fmla="*/ 436173 h 684886"/>
                  <a:gd name="connsiteX30" fmla="*/ 566677 w 567572"/>
                  <a:gd name="connsiteY30" fmla="*/ 431223 h 684886"/>
                  <a:gd name="connsiteX31" fmla="*/ 566823 w 567572"/>
                  <a:gd name="connsiteY31" fmla="*/ 428776 h 684886"/>
                  <a:gd name="connsiteX32" fmla="*/ 563809 w 567572"/>
                  <a:gd name="connsiteY32" fmla="*/ 347941 h 684886"/>
                  <a:gd name="connsiteX33" fmla="*/ 547938 w 567572"/>
                  <a:gd name="connsiteY33" fmla="*/ 272640 h 684886"/>
                  <a:gd name="connsiteX34" fmla="*/ 519191 w 567572"/>
                  <a:gd name="connsiteY34" fmla="*/ 193723 h 684886"/>
                  <a:gd name="connsiteX35" fmla="*/ 477879 w 567572"/>
                  <a:gd name="connsiteY35" fmla="*/ 118988 h 684886"/>
                  <a:gd name="connsiteX36" fmla="*/ 424385 w 567572"/>
                  <a:gd name="connsiteY36" fmla="*/ 56563 h 684886"/>
                  <a:gd name="connsiteX37" fmla="*/ 358928 w 567572"/>
                  <a:gd name="connsiteY37" fmla="*/ 14337 h 684886"/>
                  <a:gd name="connsiteX38" fmla="*/ 321834 w 567572"/>
                  <a:gd name="connsiteY38" fmla="*/ 3214 h 684886"/>
                  <a:gd name="connsiteX39" fmla="*/ 287353 w 567572"/>
                  <a:gd name="connsiteY39" fmla="*/ 0 h 684886"/>
                  <a:gd name="connsiteX40" fmla="*/ 281874 w 567572"/>
                  <a:gd name="connsiteY40" fmla="*/ 6246 h 684886"/>
                  <a:gd name="connsiteX41" fmla="*/ 281910 w 567572"/>
                  <a:gd name="connsiteY41" fmla="*/ 6246 h 684886"/>
                  <a:gd name="connsiteX42" fmla="*/ 287316 w 567572"/>
                  <a:gd name="connsiteY42" fmla="*/ 6155 h 684886"/>
                  <a:gd name="connsiteX43" fmla="*/ 310913 w 567572"/>
                  <a:gd name="connsiteY43" fmla="*/ 7634 h 684886"/>
                  <a:gd name="connsiteX44" fmla="*/ 356955 w 567572"/>
                  <a:gd name="connsiteY44" fmla="*/ 20127 h 684886"/>
                  <a:gd name="connsiteX45" fmla="*/ 371731 w 567572"/>
                  <a:gd name="connsiteY45" fmla="*/ 44362 h 684886"/>
                  <a:gd name="connsiteX46" fmla="*/ 313579 w 567572"/>
                  <a:gd name="connsiteY46" fmla="*/ 60654 h 684886"/>
                  <a:gd name="connsiteX47" fmla="*/ 266825 w 567572"/>
                  <a:gd name="connsiteY47" fmla="*/ 79648 h 684886"/>
                  <a:gd name="connsiteX48" fmla="*/ 235375 w 567572"/>
                  <a:gd name="connsiteY48" fmla="*/ 11835 h 684886"/>
                  <a:gd name="connsiteX49" fmla="*/ 256652 w 567572"/>
                  <a:gd name="connsiteY49" fmla="*/ 7817 h 684886"/>
                  <a:gd name="connsiteX50" fmla="*/ 279353 w 567572"/>
                  <a:gd name="connsiteY50" fmla="*/ 6356 h 684886"/>
                  <a:gd name="connsiteX51" fmla="*/ 281271 w 567572"/>
                  <a:gd name="connsiteY51" fmla="*/ 6191 h 684886"/>
                  <a:gd name="connsiteX52" fmla="*/ 281874 w 567572"/>
                  <a:gd name="connsiteY52" fmla="*/ 6246 h 684886"/>
                  <a:gd name="connsiteX53" fmla="*/ 170539 w 567572"/>
                  <a:gd name="connsiteY53" fmla="*/ 134183 h 684886"/>
                  <a:gd name="connsiteX54" fmla="*/ 144220 w 567572"/>
                  <a:gd name="connsiteY54" fmla="*/ 66553 h 684886"/>
                  <a:gd name="connsiteX55" fmla="*/ 143125 w 567572"/>
                  <a:gd name="connsiteY55" fmla="*/ 64946 h 684886"/>
                  <a:gd name="connsiteX56" fmla="*/ 162594 w 567572"/>
                  <a:gd name="connsiteY56" fmla="*/ 48527 h 684886"/>
                  <a:gd name="connsiteX57" fmla="*/ 209641 w 567572"/>
                  <a:gd name="connsiteY57" fmla="*/ 20675 h 684886"/>
                  <a:gd name="connsiteX58" fmla="*/ 229694 w 567572"/>
                  <a:gd name="connsiteY58" fmla="*/ 13552 h 684886"/>
                  <a:gd name="connsiteX59" fmla="*/ 229914 w 567572"/>
                  <a:gd name="connsiteY59" fmla="*/ 14538 h 684886"/>
                  <a:gd name="connsiteX60" fmla="*/ 261455 w 567572"/>
                  <a:gd name="connsiteY60" fmla="*/ 82314 h 684886"/>
                  <a:gd name="connsiteX61" fmla="*/ 227722 w 567572"/>
                  <a:gd name="connsiteY61" fmla="*/ 99336 h 684886"/>
                  <a:gd name="connsiteX62" fmla="*/ 170539 w 567572"/>
                  <a:gd name="connsiteY62" fmla="*/ 134183 h 684886"/>
                  <a:gd name="connsiteX63" fmla="*/ 377995 w 567572"/>
                  <a:gd name="connsiteY63" fmla="*/ 42938 h 684886"/>
                  <a:gd name="connsiteX64" fmla="*/ 367037 w 567572"/>
                  <a:gd name="connsiteY64" fmla="*/ 24437 h 684886"/>
                  <a:gd name="connsiteX65" fmla="*/ 394086 w 567572"/>
                  <a:gd name="connsiteY65" fmla="*/ 40454 h 684886"/>
                  <a:gd name="connsiteX66" fmla="*/ 377995 w 567572"/>
                  <a:gd name="connsiteY66" fmla="*/ 42938 h 684886"/>
                  <a:gd name="connsiteX67" fmla="*/ 430996 w 567572"/>
                  <a:gd name="connsiteY67" fmla="*/ 169560 h 684886"/>
                  <a:gd name="connsiteX68" fmla="*/ 419180 w 567572"/>
                  <a:gd name="connsiteY68" fmla="*/ 135936 h 684886"/>
                  <a:gd name="connsiteX69" fmla="*/ 393574 w 567572"/>
                  <a:gd name="connsiteY69" fmla="*/ 73603 h 684886"/>
                  <a:gd name="connsiteX70" fmla="*/ 381009 w 567572"/>
                  <a:gd name="connsiteY70" fmla="*/ 48472 h 684886"/>
                  <a:gd name="connsiteX71" fmla="*/ 399674 w 567572"/>
                  <a:gd name="connsiteY71" fmla="*/ 45677 h 684886"/>
                  <a:gd name="connsiteX72" fmla="*/ 400898 w 567572"/>
                  <a:gd name="connsiteY72" fmla="*/ 45184 h 684886"/>
                  <a:gd name="connsiteX73" fmla="*/ 402505 w 567572"/>
                  <a:gd name="connsiteY73" fmla="*/ 46445 h 684886"/>
                  <a:gd name="connsiteX74" fmla="*/ 404971 w 567572"/>
                  <a:gd name="connsiteY74" fmla="*/ 48344 h 684886"/>
                  <a:gd name="connsiteX75" fmla="*/ 459104 w 567572"/>
                  <a:gd name="connsiteY75" fmla="*/ 103445 h 684886"/>
                  <a:gd name="connsiteX76" fmla="*/ 490645 w 567572"/>
                  <a:gd name="connsiteY76" fmla="*/ 150986 h 684886"/>
                  <a:gd name="connsiteX77" fmla="*/ 430996 w 567572"/>
                  <a:gd name="connsiteY77" fmla="*/ 169560 h 684886"/>
                  <a:gd name="connsiteX78" fmla="*/ 330126 w 567572"/>
                  <a:gd name="connsiteY78" fmla="*/ 61530 h 684886"/>
                  <a:gd name="connsiteX79" fmla="*/ 330126 w 567572"/>
                  <a:gd name="connsiteY79" fmla="*/ 61530 h 684886"/>
                  <a:gd name="connsiteX80" fmla="*/ 330327 w 567572"/>
                  <a:gd name="connsiteY80" fmla="*/ 61439 h 684886"/>
                  <a:gd name="connsiteX81" fmla="*/ 374836 w 567572"/>
                  <a:gd name="connsiteY81" fmla="*/ 49823 h 684886"/>
                  <a:gd name="connsiteX82" fmla="*/ 397975 w 567572"/>
                  <a:gd name="connsiteY82" fmla="*/ 98496 h 684886"/>
                  <a:gd name="connsiteX83" fmla="*/ 425317 w 567572"/>
                  <a:gd name="connsiteY83" fmla="*/ 171971 h 684886"/>
                  <a:gd name="connsiteX84" fmla="*/ 403162 w 567572"/>
                  <a:gd name="connsiteY84" fmla="*/ 181650 h 684886"/>
                  <a:gd name="connsiteX85" fmla="*/ 322876 w 567572"/>
                  <a:gd name="connsiteY85" fmla="*/ 226798 h 684886"/>
                  <a:gd name="connsiteX86" fmla="*/ 311936 w 567572"/>
                  <a:gd name="connsiteY86" fmla="*/ 194417 h 684886"/>
                  <a:gd name="connsiteX87" fmla="*/ 269345 w 567572"/>
                  <a:gd name="connsiteY87" fmla="*/ 85145 h 684886"/>
                  <a:gd name="connsiteX88" fmla="*/ 330126 w 567572"/>
                  <a:gd name="connsiteY88" fmla="*/ 61494 h 684886"/>
                  <a:gd name="connsiteX89" fmla="*/ 330126 w 567572"/>
                  <a:gd name="connsiteY89" fmla="*/ 61530 h 684886"/>
                  <a:gd name="connsiteX90" fmla="*/ 71276 w 567572"/>
                  <a:gd name="connsiteY90" fmla="*/ 215201 h 684886"/>
                  <a:gd name="connsiteX91" fmla="*/ 58290 w 567572"/>
                  <a:gd name="connsiteY91" fmla="*/ 186837 h 684886"/>
                  <a:gd name="connsiteX92" fmla="*/ 108442 w 567572"/>
                  <a:gd name="connsiteY92" fmla="*/ 103610 h 684886"/>
                  <a:gd name="connsiteX93" fmla="*/ 138888 w 567572"/>
                  <a:gd name="connsiteY93" fmla="*/ 69201 h 684886"/>
                  <a:gd name="connsiteX94" fmla="*/ 165352 w 567572"/>
                  <a:gd name="connsiteY94" fmla="*/ 137836 h 684886"/>
                  <a:gd name="connsiteX95" fmla="*/ 146321 w 567572"/>
                  <a:gd name="connsiteY95" fmla="*/ 151260 h 684886"/>
                  <a:gd name="connsiteX96" fmla="*/ 74289 w 567572"/>
                  <a:gd name="connsiteY96" fmla="*/ 212260 h 684886"/>
                  <a:gd name="connsiteX97" fmla="*/ 71276 w 567572"/>
                  <a:gd name="connsiteY97" fmla="*/ 215201 h 684886"/>
                  <a:gd name="connsiteX98" fmla="*/ 186044 w 567572"/>
                  <a:gd name="connsiteY98" fmla="*/ 131243 h 684886"/>
                  <a:gd name="connsiteX99" fmla="*/ 256725 w 567572"/>
                  <a:gd name="connsiteY99" fmla="*/ 91245 h 684886"/>
                  <a:gd name="connsiteX100" fmla="*/ 263957 w 567572"/>
                  <a:gd name="connsiteY100" fmla="*/ 87775 h 684886"/>
                  <a:gd name="connsiteX101" fmla="*/ 267153 w 567572"/>
                  <a:gd name="connsiteY101" fmla="*/ 95537 h 684886"/>
                  <a:gd name="connsiteX102" fmla="*/ 268687 w 567572"/>
                  <a:gd name="connsiteY102" fmla="*/ 99190 h 684886"/>
                  <a:gd name="connsiteX103" fmla="*/ 317707 w 567572"/>
                  <a:gd name="connsiteY103" fmla="*/ 230232 h 684886"/>
                  <a:gd name="connsiteX104" fmla="*/ 316794 w 567572"/>
                  <a:gd name="connsiteY104" fmla="*/ 230761 h 684886"/>
                  <a:gd name="connsiteX105" fmla="*/ 235247 w 567572"/>
                  <a:gd name="connsiteY105" fmla="*/ 290246 h 684886"/>
                  <a:gd name="connsiteX106" fmla="*/ 223795 w 567572"/>
                  <a:gd name="connsiteY106" fmla="*/ 299451 h 684886"/>
                  <a:gd name="connsiteX107" fmla="*/ 202262 w 567572"/>
                  <a:gd name="connsiteY107" fmla="*/ 226962 h 684886"/>
                  <a:gd name="connsiteX108" fmla="*/ 172675 w 567572"/>
                  <a:gd name="connsiteY108" fmla="*/ 140009 h 684886"/>
                  <a:gd name="connsiteX109" fmla="*/ 186063 w 567572"/>
                  <a:gd name="connsiteY109" fmla="*/ 131261 h 684886"/>
                  <a:gd name="connsiteX110" fmla="*/ 186044 w 567572"/>
                  <a:gd name="connsiteY110" fmla="*/ 131243 h 684886"/>
                  <a:gd name="connsiteX111" fmla="*/ 127199 w 567572"/>
                  <a:gd name="connsiteY111" fmla="*/ 384066 h 684886"/>
                  <a:gd name="connsiteX112" fmla="*/ 87914 w 567572"/>
                  <a:gd name="connsiteY112" fmla="*/ 256403 h 684886"/>
                  <a:gd name="connsiteX113" fmla="*/ 73851 w 567572"/>
                  <a:gd name="connsiteY113" fmla="*/ 221173 h 684886"/>
                  <a:gd name="connsiteX114" fmla="*/ 112789 w 567572"/>
                  <a:gd name="connsiteY114" fmla="*/ 185577 h 684886"/>
                  <a:gd name="connsiteX115" fmla="*/ 167616 w 567572"/>
                  <a:gd name="connsiteY115" fmla="*/ 143607 h 684886"/>
                  <a:gd name="connsiteX116" fmla="*/ 214152 w 567572"/>
                  <a:gd name="connsiteY116" fmla="*/ 287397 h 684886"/>
                  <a:gd name="connsiteX117" fmla="*/ 218773 w 567572"/>
                  <a:gd name="connsiteY117" fmla="*/ 303633 h 684886"/>
                  <a:gd name="connsiteX118" fmla="*/ 161973 w 567572"/>
                  <a:gd name="connsiteY118" fmla="*/ 352233 h 684886"/>
                  <a:gd name="connsiteX119" fmla="*/ 127199 w 567572"/>
                  <a:gd name="connsiteY119" fmla="*/ 384066 h 684886"/>
                  <a:gd name="connsiteX120" fmla="*/ 461496 w 567572"/>
                  <a:gd name="connsiteY120" fmla="*/ 165049 h 684886"/>
                  <a:gd name="connsiteX121" fmla="*/ 492636 w 567572"/>
                  <a:gd name="connsiteY121" fmla="*/ 156666 h 684886"/>
                  <a:gd name="connsiteX122" fmla="*/ 493750 w 567572"/>
                  <a:gd name="connsiteY122" fmla="*/ 156209 h 684886"/>
                  <a:gd name="connsiteX123" fmla="*/ 518680 w 567572"/>
                  <a:gd name="connsiteY123" fmla="*/ 207767 h 684886"/>
                  <a:gd name="connsiteX124" fmla="*/ 543574 w 567572"/>
                  <a:gd name="connsiteY124" fmla="*/ 279763 h 684886"/>
                  <a:gd name="connsiteX125" fmla="*/ 547117 w 567572"/>
                  <a:gd name="connsiteY125" fmla="*/ 293424 h 684886"/>
                  <a:gd name="connsiteX126" fmla="*/ 479724 w 567572"/>
                  <a:gd name="connsiteY126" fmla="*/ 333275 h 684886"/>
                  <a:gd name="connsiteX127" fmla="*/ 450849 w 567572"/>
                  <a:gd name="connsiteY127" fmla="*/ 230086 h 684886"/>
                  <a:gd name="connsiteX128" fmla="*/ 435526 w 567572"/>
                  <a:gd name="connsiteY128" fmla="*/ 183184 h 684886"/>
                  <a:gd name="connsiteX129" fmla="*/ 432896 w 567572"/>
                  <a:gd name="connsiteY129" fmla="*/ 175258 h 684886"/>
                  <a:gd name="connsiteX130" fmla="*/ 461496 w 567572"/>
                  <a:gd name="connsiteY130" fmla="*/ 165049 h 684886"/>
                  <a:gd name="connsiteX131" fmla="*/ 461496 w 567572"/>
                  <a:gd name="connsiteY131" fmla="*/ 165049 h 684886"/>
                  <a:gd name="connsiteX132" fmla="*/ 461496 w 567572"/>
                  <a:gd name="connsiteY132" fmla="*/ 165049 h 684886"/>
                  <a:gd name="connsiteX133" fmla="*/ 325524 w 567572"/>
                  <a:gd name="connsiteY133" fmla="*/ 232295 h 684886"/>
                  <a:gd name="connsiteX134" fmla="*/ 325688 w 567572"/>
                  <a:gd name="connsiteY134" fmla="*/ 232186 h 684886"/>
                  <a:gd name="connsiteX135" fmla="*/ 427362 w 567572"/>
                  <a:gd name="connsiteY135" fmla="*/ 177632 h 684886"/>
                  <a:gd name="connsiteX136" fmla="*/ 430631 w 567572"/>
                  <a:gd name="connsiteY136" fmla="*/ 187860 h 684886"/>
                  <a:gd name="connsiteX137" fmla="*/ 432092 w 567572"/>
                  <a:gd name="connsiteY137" fmla="*/ 192280 h 684886"/>
                  <a:gd name="connsiteX138" fmla="*/ 447689 w 567572"/>
                  <a:gd name="connsiteY138" fmla="*/ 240441 h 684886"/>
                  <a:gd name="connsiteX139" fmla="*/ 463688 w 567572"/>
                  <a:gd name="connsiteY139" fmla="*/ 295269 h 684886"/>
                  <a:gd name="connsiteX140" fmla="*/ 474391 w 567572"/>
                  <a:gd name="connsiteY140" fmla="*/ 336636 h 684886"/>
                  <a:gd name="connsiteX141" fmla="*/ 386835 w 567572"/>
                  <a:gd name="connsiteY141" fmla="*/ 393070 h 684886"/>
                  <a:gd name="connsiteX142" fmla="*/ 373229 w 567572"/>
                  <a:gd name="connsiteY142" fmla="*/ 402549 h 684886"/>
                  <a:gd name="connsiteX143" fmla="*/ 324939 w 567572"/>
                  <a:gd name="connsiteY143" fmla="*/ 232588 h 684886"/>
                  <a:gd name="connsiteX144" fmla="*/ 325487 w 567572"/>
                  <a:gd name="connsiteY144" fmla="*/ 232259 h 684886"/>
                  <a:gd name="connsiteX145" fmla="*/ 325524 w 567572"/>
                  <a:gd name="connsiteY145" fmla="*/ 232295 h 684886"/>
                  <a:gd name="connsiteX146" fmla="*/ 29434 w 567572"/>
                  <a:gd name="connsiteY146" fmla="*/ 261353 h 684886"/>
                  <a:gd name="connsiteX147" fmla="*/ 48884 w 567572"/>
                  <a:gd name="connsiteY147" fmla="*/ 207950 h 684886"/>
                  <a:gd name="connsiteX148" fmla="*/ 55094 w 567572"/>
                  <a:gd name="connsiteY148" fmla="*/ 193869 h 684886"/>
                  <a:gd name="connsiteX149" fmla="*/ 66691 w 567572"/>
                  <a:gd name="connsiteY149" fmla="*/ 219913 h 684886"/>
                  <a:gd name="connsiteX150" fmla="*/ 29434 w 567572"/>
                  <a:gd name="connsiteY150" fmla="*/ 261353 h 684886"/>
                  <a:gd name="connsiteX151" fmla="*/ 10001 w 567572"/>
                  <a:gd name="connsiteY151" fmla="*/ 347430 h 684886"/>
                  <a:gd name="connsiteX152" fmla="*/ 23991 w 567572"/>
                  <a:gd name="connsiteY152" fmla="*/ 279927 h 684886"/>
                  <a:gd name="connsiteX153" fmla="*/ 25032 w 567572"/>
                  <a:gd name="connsiteY153" fmla="*/ 276274 h 684886"/>
                  <a:gd name="connsiteX154" fmla="*/ 26328 w 567572"/>
                  <a:gd name="connsiteY154" fmla="*/ 275270 h 684886"/>
                  <a:gd name="connsiteX155" fmla="*/ 50912 w 567572"/>
                  <a:gd name="connsiteY155" fmla="*/ 245463 h 684886"/>
                  <a:gd name="connsiteX156" fmla="*/ 69358 w 567572"/>
                  <a:gd name="connsiteY156" fmla="*/ 225794 h 684886"/>
                  <a:gd name="connsiteX157" fmla="*/ 122103 w 567572"/>
                  <a:gd name="connsiteY157" fmla="*/ 389089 h 684886"/>
                  <a:gd name="connsiteX158" fmla="*/ 91274 w 567572"/>
                  <a:gd name="connsiteY158" fmla="*/ 421562 h 684886"/>
                  <a:gd name="connsiteX159" fmla="*/ 41323 w 567572"/>
                  <a:gd name="connsiteY159" fmla="*/ 488754 h 684886"/>
                  <a:gd name="connsiteX160" fmla="*/ 27078 w 567572"/>
                  <a:gd name="connsiteY160" fmla="*/ 434419 h 684886"/>
                  <a:gd name="connsiteX161" fmla="*/ 7462 w 567572"/>
                  <a:gd name="connsiteY161" fmla="*/ 371026 h 684886"/>
                  <a:gd name="connsiteX162" fmla="*/ 10019 w 567572"/>
                  <a:gd name="connsiteY162" fmla="*/ 347411 h 684886"/>
                  <a:gd name="connsiteX163" fmla="*/ 10001 w 567572"/>
                  <a:gd name="connsiteY163" fmla="*/ 347430 h 684886"/>
                  <a:gd name="connsiteX164" fmla="*/ 269948 w 567572"/>
                  <a:gd name="connsiteY164" fmla="*/ 485594 h 684886"/>
                  <a:gd name="connsiteX165" fmla="*/ 262277 w 567572"/>
                  <a:gd name="connsiteY165" fmla="*/ 450838 h 684886"/>
                  <a:gd name="connsiteX166" fmla="*/ 225731 w 567572"/>
                  <a:gd name="connsiteY166" fmla="*/ 305697 h 684886"/>
                  <a:gd name="connsiteX167" fmla="*/ 243137 w 567572"/>
                  <a:gd name="connsiteY167" fmla="*/ 291817 h 684886"/>
                  <a:gd name="connsiteX168" fmla="*/ 319807 w 567572"/>
                  <a:gd name="connsiteY168" fmla="*/ 236058 h 684886"/>
                  <a:gd name="connsiteX169" fmla="*/ 344938 w 567572"/>
                  <a:gd name="connsiteY169" fmla="*/ 318792 h 684886"/>
                  <a:gd name="connsiteX170" fmla="*/ 368005 w 567572"/>
                  <a:gd name="connsiteY170" fmla="*/ 406366 h 684886"/>
                  <a:gd name="connsiteX171" fmla="*/ 269948 w 567572"/>
                  <a:gd name="connsiteY171" fmla="*/ 485594 h 684886"/>
                  <a:gd name="connsiteX172" fmla="*/ 481331 w 567572"/>
                  <a:gd name="connsiteY172" fmla="*/ 339430 h 684886"/>
                  <a:gd name="connsiteX173" fmla="*/ 548742 w 567572"/>
                  <a:gd name="connsiteY173" fmla="*/ 299414 h 684886"/>
                  <a:gd name="connsiteX174" fmla="*/ 557582 w 567572"/>
                  <a:gd name="connsiteY174" fmla="*/ 347247 h 684886"/>
                  <a:gd name="connsiteX175" fmla="*/ 560686 w 567572"/>
                  <a:gd name="connsiteY175" fmla="*/ 428301 h 684886"/>
                  <a:gd name="connsiteX176" fmla="*/ 507612 w 567572"/>
                  <a:gd name="connsiteY176" fmla="*/ 460993 h 684886"/>
                  <a:gd name="connsiteX177" fmla="*/ 505877 w 567572"/>
                  <a:gd name="connsiteY177" fmla="*/ 451697 h 684886"/>
                  <a:gd name="connsiteX178" fmla="*/ 481532 w 567572"/>
                  <a:gd name="connsiteY178" fmla="*/ 340088 h 684886"/>
                  <a:gd name="connsiteX179" fmla="*/ 481331 w 567572"/>
                  <a:gd name="connsiteY179" fmla="*/ 339430 h 684886"/>
                  <a:gd name="connsiteX180" fmla="*/ 173205 w 567572"/>
                  <a:gd name="connsiteY180" fmla="*/ 596272 h 684886"/>
                  <a:gd name="connsiteX181" fmla="*/ 166228 w 567572"/>
                  <a:gd name="connsiteY181" fmla="*/ 562174 h 684886"/>
                  <a:gd name="connsiteX182" fmla="*/ 163836 w 567572"/>
                  <a:gd name="connsiteY182" fmla="*/ 550448 h 684886"/>
                  <a:gd name="connsiteX183" fmla="*/ 162831 w 567572"/>
                  <a:gd name="connsiteY183" fmla="*/ 545499 h 684886"/>
                  <a:gd name="connsiteX184" fmla="*/ 144732 w 567572"/>
                  <a:gd name="connsiteY184" fmla="*/ 458838 h 684886"/>
                  <a:gd name="connsiteX185" fmla="*/ 128897 w 567572"/>
                  <a:gd name="connsiteY185" fmla="*/ 390860 h 684886"/>
                  <a:gd name="connsiteX186" fmla="*/ 131235 w 567572"/>
                  <a:gd name="connsiteY186" fmla="*/ 388669 h 684886"/>
                  <a:gd name="connsiteX187" fmla="*/ 134669 w 567572"/>
                  <a:gd name="connsiteY187" fmla="*/ 385381 h 684886"/>
                  <a:gd name="connsiteX188" fmla="*/ 169406 w 567572"/>
                  <a:gd name="connsiteY188" fmla="*/ 353876 h 684886"/>
                  <a:gd name="connsiteX189" fmla="*/ 220709 w 567572"/>
                  <a:gd name="connsiteY189" fmla="*/ 309916 h 684886"/>
                  <a:gd name="connsiteX190" fmla="*/ 264742 w 567572"/>
                  <a:gd name="connsiteY190" fmla="*/ 490544 h 684886"/>
                  <a:gd name="connsiteX191" fmla="*/ 241329 w 567572"/>
                  <a:gd name="connsiteY191" fmla="*/ 513555 h 684886"/>
                  <a:gd name="connsiteX192" fmla="*/ 188035 w 567572"/>
                  <a:gd name="connsiteY192" fmla="*/ 575652 h 684886"/>
                  <a:gd name="connsiteX193" fmla="*/ 173205 w 567572"/>
                  <a:gd name="connsiteY193" fmla="*/ 596272 h 684886"/>
                  <a:gd name="connsiteX194" fmla="*/ 430266 w 567572"/>
                  <a:gd name="connsiteY194" fmla="*/ 371391 h 684886"/>
                  <a:gd name="connsiteX195" fmla="*/ 476034 w 567572"/>
                  <a:gd name="connsiteY195" fmla="*/ 342681 h 684886"/>
                  <a:gd name="connsiteX196" fmla="*/ 490335 w 567572"/>
                  <a:gd name="connsiteY196" fmla="*/ 406312 h 684886"/>
                  <a:gd name="connsiteX197" fmla="*/ 501695 w 567572"/>
                  <a:gd name="connsiteY197" fmla="*/ 462253 h 684886"/>
                  <a:gd name="connsiteX198" fmla="*/ 502078 w 567572"/>
                  <a:gd name="connsiteY198" fmla="*/ 464225 h 684886"/>
                  <a:gd name="connsiteX199" fmla="*/ 491723 w 567572"/>
                  <a:gd name="connsiteY199" fmla="*/ 471147 h 684886"/>
                  <a:gd name="connsiteX200" fmla="*/ 490554 w 567572"/>
                  <a:gd name="connsiteY200" fmla="*/ 471915 h 684886"/>
                  <a:gd name="connsiteX201" fmla="*/ 455999 w 567572"/>
                  <a:gd name="connsiteY201" fmla="*/ 494890 h 684886"/>
                  <a:gd name="connsiteX202" fmla="*/ 464090 w 567572"/>
                  <a:gd name="connsiteY202" fmla="*/ 496716 h 684886"/>
                  <a:gd name="connsiteX203" fmla="*/ 467487 w 567572"/>
                  <a:gd name="connsiteY203" fmla="*/ 494452 h 684886"/>
                  <a:gd name="connsiteX204" fmla="*/ 481879 w 567572"/>
                  <a:gd name="connsiteY204" fmla="*/ 484845 h 684886"/>
                  <a:gd name="connsiteX205" fmla="*/ 486390 w 567572"/>
                  <a:gd name="connsiteY205" fmla="*/ 481905 h 684886"/>
                  <a:gd name="connsiteX206" fmla="*/ 489111 w 567572"/>
                  <a:gd name="connsiteY206" fmla="*/ 480097 h 684886"/>
                  <a:gd name="connsiteX207" fmla="*/ 490390 w 567572"/>
                  <a:gd name="connsiteY207" fmla="*/ 479293 h 684886"/>
                  <a:gd name="connsiteX208" fmla="*/ 492344 w 567572"/>
                  <a:gd name="connsiteY208" fmla="*/ 478014 h 684886"/>
                  <a:gd name="connsiteX209" fmla="*/ 492892 w 567572"/>
                  <a:gd name="connsiteY209" fmla="*/ 477668 h 684886"/>
                  <a:gd name="connsiteX210" fmla="*/ 493421 w 567572"/>
                  <a:gd name="connsiteY210" fmla="*/ 477284 h 684886"/>
                  <a:gd name="connsiteX211" fmla="*/ 494408 w 567572"/>
                  <a:gd name="connsiteY211" fmla="*/ 476700 h 684886"/>
                  <a:gd name="connsiteX212" fmla="*/ 498937 w 567572"/>
                  <a:gd name="connsiteY212" fmla="*/ 473759 h 684886"/>
                  <a:gd name="connsiteX213" fmla="*/ 503503 w 567572"/>
                  <a:gd name="connsiteY213" fmla="*/ 470819 h 684886"/>
                  <a:gd name="connsiteX214" fmla="*/ 512123 w 567572"/>
                  <a:gd name="connsiteY214" fmla="*/ 519455 h 684886"/>
                  <a:gd name="connsiteX215" fmla="*/ 517182 w 567572"/>
                  <a:gd name="connsiteY215" fmla="*/ 552914 h 684886"/>
                  <a:gd name="connsiteX216" fmla="*/ 518826 w 567572"/>
                  <a:gd name="connsiteY216" fmla="*/ 565991 h 684886"/>
                  <a:gd name="connsiteX217" fmla="*/ 519173 w 567572"/>
                  <a:gd name="connsiteY217" fmla="*/ 567397 h 684886"/>
                  <a:gd name="connsiteX218" fmla="*/ 507010 w 567572"/>
                  <a:gd name="connsiteY218" fmla="*/ 584839 h 684886"/>
                  <a:gd name="connsiteX219" fmla="*/ 506754 w 567572"/>
                  <a:gd name="connsiteY219" fmla="*/ 585441 h 684886"/>
                  <a:gd name="connsiteX220" fmla="*/ 506699 w 567572"/>
                  <a:gd name="connsiteY220" fmla="*/ 585387 h 684886"/>
                  <a:gd name="connsiteX221" fmla="*/ 467706 w 567572"/>
                  <a:gd name="connsiteY221" fmla="*/ 624069 h 684886"/>
                  <a:gd name="connsiteX222" fmla="*/ 423271 w 567572"/>
                  <a:gd name="connsiteY222" fmla="*/ 650697 h 684886"/>
                  <a:gd name="connsiteX223" fmla="*/ 412897 w 567572"/>
                  <a:gd name="connsiteY223" fmla="*/ 590555 h 684886"/>
                  <a:gd name="connsiteX224" fmla="*/ 408057 w 567572"/>
                  <a:gd name="connsiteY224" fmla="*/ 565059 h 684886"/>
                  <a:gd name="connsiteX225" fmla="*/ 406468 w 567572"/>
                  <a:gd name="connsiteY225" fmla="*/ 556566 h 684886"/>
                  <a:gd name="connsiteX226" fmla="*/ 403509 w 567572"/>
                  <a:gd name="connsiteY226" fmla="*/ 540987 h 684886"/>
                  <a:gd name="connsiteX227" fmla="*/ 432256 w 567572"/>
                  <a:gd name="connsiteY227" fmla="*/ 519199 h 684886"/>
                  <a:gd name="connsiteX228" fmla="*/ 435891 w 567572"/>
                  <a:gd name="connsiteY228" fmla="*/ 509264 h 684886"/>
                  <a:gd name="connsiteX229" fmla="*/ 403509 w 567572"/>
                  <a:gd name="connsiteY229" fmla="*/ 533225 h 684886"/>
                  <a:gd name="connsiteX230" fmla="*/ 402304 w 567572"/>
                  <a:gd name="connsiteY230" fmla="*/ 534175 h 684886"/>
                  <a:gd name="connsiteX231" fmla="*/ 402030 w 567572"/>
                  <a:gd name="connsiteY231" fmla="*/ 533372 h 684886"/>
                  <a:gd name="connsiteX232" fmla="*/ 401756 w 567572"/>
                  <a:gd name="connsiteY232" fmla="*/ 531874 h 684886"/>
                  <a:gd name="connsiteX233" fmla="*/ 377338 w 567572"/>
                  <a:gd name="connsiteY233" fmla="*/ 418913 h 684886"/>
                  <a:gd name="connsiteX234" fmla="*/ 374909 w 567572"/>
                  <a:gd name="connsiteY234" fmla="*/ 408759 h 684886"/>
                  <a:gd name="connsiteX235" fmla="*/ 430284 w 567572"/>
                  <a:gd name="connsiteY235" fmla="*/ 371391 h 684886"/>
                  <a:gd name="connsiteX236" fmla="*/ 430266 w 567572"/>
                  <a:gd name="connsiteY236" fmla="*/ 371391 h 684886"/>
                  <a:gd name="connsiteX237" fmla="*/ 430266 w 567572"/>
                  <a:gd name="connsiteY237" fmla="*/ 371391 h 684886"/>
                  <a:gd name="connsiteX238" fmla="*/ 24795 w 567572"/>
                  <a:gd name="connsiteY238" fmla="*/ 519236 h 684886"/>
                  <a:gd name="connsiteX239" fmla="*/ 9435 w 567572"/>
                  <a:gd name="connsiteY239" fmla="*/ 455313 h 684886"/>
                  <a:gd name="connsiteX240" fmla="*/ 6513 w 567572"/>
                  <a:gd name="connsiteY240" fmla="*/ 386934 h 684886"/>
                  <a:gd name="connsiteX241" fmla="*/ 37031 w 567572"/>
                  <a:gd name="connsiteY241" fmla="*/ 496077 h 684886"/>
                  <a:gd name="connsiteX242" fmla="*/ 31424 w 567572"/>
                  <a:gd name="connsiteY242" fmla="*/ 506122 h 684886"/>
                  <a:gd name="connsiteX243" fmla="*/ 24795 w 567572"/>
                  <a:gd name="connsiteY243" fmla="*/ 519236 h 684886"/>
                  <a:gd name="connsiteX244" fmla="*/ 141079 w 567572"/>
                  <a:gd name="connsiteY244" fmla="*/ 649437 h 684886"/>
                  <a:gd name="connsiteX245" fmla="*/ 99858 w 567572"/>
                  <a:gd name="connsiteY245" fmla="*/ 624252 h 684886"/>
                  <a:gd name="connsiteX246" fmla="*/ 65084 w 567572"/>
                  <a:gd name="connsiteY246" fmla="*/ 590574 h 684886"/>
                  <a:gd name="connsiteX247" fmla="*/ 43551 w 567572"/>
                  <a:gd name="connsiteY247" fmla="*/ 496918 h 684886"/>
                  <a:gd name="connsiteX248" fmla="*/ 98963 w 567572"/>
                  <a:gd name="connsiteY248" fmla="*/ 422109 h 684886"/>
                  <a:gd name="connsiteX249" fmla="*/ 123985 w 567572"/>
                  <a:gd name="connsiteY249" fmla="*/ 395792 h 684886"/>
                  <a:gd name="connsiteX250" fmla="*/ 124861 w 567572"/>
                  <a:gd name="connsiteY250" fmla="*/ 399883 h 684886"/>
                  <a:gd name="connsiteX251" fmla="*/ 130924 w 567572"/>
                  <a:gd name="connsiteY251" fmla="*/ 425397 h 684886"/>
                  <a:gd name="connsiteX252" fmla="*/ 151909 w 567572"/>
                  <a:gd name="connsiteY252" fmla="*/ 522578 h 684886"/>
                  <a:gd name="connsiteX253" fmla="*/ 161790 w 567572"/>
                  <a:gd name="connsiteY253" fmla="*/ 549261 h 684886"/>
                  <a:gd name="connsiteX254" fmla="*/ 159946 w 567572"/>
                  <a:gd name="connsiteY254" fmla="*/ 561936 h 684886"/>
                  <a:gd name="connsiteX255" fmla="*/ 168438 w 567572"/>
                  <a:gd name="connsiteY255" fmla="*/ 603395 h 684886"/>
                  <a:gd name="connsiteX256" fmla="*/ 164676 w 567572"/>
                  <a:gd name="connsiteY256" fmla="*/ 609093 h 684886"/>
                  <a:gd name="connsiteX257" fmla="*/ 153334 w 567572"/>
                  <a:gd name="connsiteY257" fmla="*/ 627375 h 684886"/>
                  <a:gd name="connsiteX258" fmla="*/ 141299 w 567572"/>
                  <a:gd name="connsiteY258" fmla="*/ 648944 h 684886"/>
                  <a:gd name="connsiteX259" fmla="*/ 141079 w 567572"/>
                  <a:gd name="connsiteY259" fmla="*/ 649437 h 684886"/>
                  <a:gd name="connsiteX260" fmla="*/ 270861 w 567572"/>
                  <a:gd name="connsiteY260" fmla="*/ 519345 h 684886"/>
                  <a:gd name="connsiteX261" fmla="*/ 270879 w 567572"/>
                  <a:gd name="connsiteY261" fmla="*/ 519345 h 684886"/>
                  <a:gd name="connsiteX262" fmla="*/ 276395 w 567572"/>
                  <a:gd name="connsiteY262" fmla="*/ 518651 h 684886"/>
                  <a:gd name="connsiteX263" fmla="*/ 271445 w 567572"/>
                  <a:gd name="connsiteY263" fmla="*/ 492534 h 684886"/>
                  <a:gd name="connsiteX264" fmla="*/ 368279 w 567572"/>
                  <a:gd name="connsiteY264" fmla="*/ 413580 h 684886"/>
                  <a:gd name="connsiteX265" fmla="*/ 369083 w 567572"/>
                  <a:gd name="connsiteY265" fmla="*/ 413014 h 684886"/>
                  <a:gd name="connsiteX266" fmla="*/ 369685 w 567572"/>
                  <a:gd name="connsiteY266" fmla="*/ 412594 h 684886"/>
                  <a:gd name="connsiteX267" fmla="*/ 396788 w 567572"/>
                  <a:gd name="connsiteY267" fmla="*/ 538595 h 684886"/>
                  <a:gd name="connsiteX268" fmla="*/ 363969 w 567572"/>
                  <a:gd name="connsiteY268" fmla="*/ 566283 h 684886"/>
                  <a:gd name="connsiteX269" fmla="*/ 363402 w 567572"/>
                  <a:gd name="connsiteY269" fmla="*/ 567817 h 684886"/>
                  <a:gd name="connsiteX270" fmla="*/ 353851 w 567572"/>
                  <a:gd name="connsiteY270" fmla="*/ 583578 h 684886"/>
                  <a:gd name="connsiteX271" fmla="*/ 353230 w 567572"/>
                  <a:gd name="connsiteY271" fmla="*/ 584273 h 684886"/>
                  <a:gd name="connsiteX272" fmla="*/ 398268 w 567572"/>
                  <a:gd name="connsiteY272" fmla="*/ 545225 h 684886"/>
                  <a:gd name="connsiteX273" fmla="*/ 400934 w 567572"/>
                  <a:gd name="connsiteY273" fmla="*/ 560292 h 684886"/>
                  <a:gd name="connsiteX274" fmla="*/ 401665 w 567572"/>
                  <a:gd name="connsiteY274" fmla="*/ 564237 h 684886"/>
                  <a:gd name="connsiteX275" fmla="*/ 402688 w 567572"/>
                  <a:gd name="connsiteY275" fmla="*/ 569826 h 684886"/>
                  <a:gd name="connsiteX276" fmla="*/ 406285 w 567572"/>
                  <a:gd name="connsiteY276" fmla="*/ 588546 h 684886"/>
                  <a:gd name="connsiteX277" fmla="*/ 408148 w 567572"/>
                  <a:gd name="connsiteY277" fmla="*/ 598336 h 684886"/>
                  <a:gd name="connsiteX278" fmla="*/ 417645 w 567572"/>
                  <a:gd name="connsiteY278" fmla="*/ 653291 h 684886"/>
                  <a:gd name="connsiteX279" fmla="*/ 416787 w 567572"/>
                  <a:gd name="connsiteY279" fmla="*/ 653565 h 684886"/>
                  <a:gd name="connsiteX280" fmla="*/ 334601 w 567572"/>
                  <a:gd name="connsiteY280" fmla="*/ 674915 h 684886"/>
                  <a:gd name="connsiteX281" fmla="*/ 306822 w 567572"/>
                  <a:gd name="connsiteY281" fmla="*/ 677691 h 684886"/>
                  <a:gd name="connsiteX282" fmla="*/ 302091 w 567572"/>
                  <a:gd name="connsiteY282" fmla="*/ 650825 h 684886"/>
                  <a:gd name="connsiteX283" fmla="*/ 300612 w 567572"/>
                  <a:gd name="connsiteY283" fmla="*/ 642241 h 684886"/>
                  <a:gd name="connsiteX284" fmla="*/ 321871 w 567572"/>
                  <a:gd name="connsiteY284" fmla="*/ 616855 h 684886"/>
                  <a:gd name="connsiteX285" fmla="*/ 348445 w 567572"/>
                  <a:gd name="connsiteY285" fmla="*/ 589186 h 684886"/>
                  <a:gd name="connsiteX286" fmla="*/ 339733 w 567572"/>
                  <a:gd name="connsiteY286" fmla="*/ 595194 h 684886"/>
                  <a:gd name="connsiteX287" fmla="*/ 328848 w 567572"/>
                  <a:gd name="connsiteY287" fmla="*/ 600381 h 684886"/>
                  <a:gd name="connsiteX288" fmla="*/ 299023 w 567572"/>
                  <a:gd name="connsiteY288" fmla="*/ 634461 h 684886"/>
                  <a:gd name="connsiteX289" fmla="*/ 296868 w 567572"/>
                  <a:gd name="connsiteY289" fmla="*/ 621530 h 684886"/>
                  <a:gd name="connsiteX290" fmla="*/ 296284 w 567572"/>
                  <a:gd name="connsiteY290" fmla="*/ 618334 h 684886"/>
                  <a:gd name="connsiteX291" fmla="*/ 293562 w 567572"/>
                  <a:gd name="connsiteY291" fmla="*/ 603577 h 684886"/>
                  <a:gd name="connsiteX292" fmla="*/ 287225 w 567572"/>
                  <a:gd name="connsiteY292" fmla="*/ 602007 h 684886"/>
                  <a:gd name="connsiteX293" fmla="*/ 290987 w 567572"/>
                  <a:gd name="connsiteY293" fmla="*/ 623302 h 684886"/>
                  <a:gd name="connsiteX294" fmla="*/ 293617 w 567572"/>
                  <a:gd name="connsiteY294" fmla="*/ 637949 h 684886"/>
                  <a:gd name="connsiteX295" fmla="*/ 294129 w 567572"/>
                  <a:gd name="connsiteY295" fmla="*/ 640725 h 684886"/>
                  <a:gd name="connsiteX296" fmla="*/ 272778 w 567572"/>
                  <a:gd name="connsiteY296" fmla="*/ 670696 h 684886"/>
                  <a:gd name="connsiteX297" fmla="*/ 268176 w 567572"/>
                  <a:gd name="connsiteY297" fmla="*/ 677947 h 684886"/>
                  <a:gd name="connsiteX298" fmla="*/ 232689 w 567572"/>
                  <a:gd name="connsiteY298" fmla="*/ 675043 h 684886"/>
                  <a:gd name="connsiteX299" fmla="*/ 187542 w 567572"/>
                  <a:gd name="connsiteY299" fmla="*/ 666148 h 684886"/>
                  <a:gd name="connsiteX300" fmla="*/ 187871 w 567572"/>
                  <a:gd name="connsiteY300" fmla="*/ 664012 h 684886"/>
                  <a:gd name="connsiteX301" fmla="*/ 176803 w 567572"/>
                  <a:gd name="connsiteY301" fmla="*/ 613403 h 684886"/>
                  <a:gd name="connsiteX302" fmla="*/ 174940 w 567572"/>
                  <a:gd name="connsiteY302" fmla="*/ 604582 h 684886"/>
                  <a:gd name="connsiteX303" fmla="*/ 184711 w 567572"/>
                  <a:gd name="connsiteY303" fmla="*/ 590537 h 684886"/>
                  <a:gd name="connsiteX304" fmla="*/ 226699 w 567572"/>
                  <a:gd name="connsiteY304" fmla="*/ 538175 h 684886"/>
                  <a:gd name="connsiteX305" fmla="*/ 266386 w 567572"/>
                  <a:gd name="connsiteY305" fmla="*/ 497374 h 684886"/>
                  <a:gd name="connsiteX306" fmla="*/ 269381 w 567572"/>
                  <a:gd name="connsiteY306" fmla="*/ 512606 h 684886"/>
                  <a:gd name="connsiteX307" fmla="*/ 270788 w 567572"/>
                  <a:gd name="connsiteY307" fmla="*/ 519309 h 684886"/>
                  <a:gd name="connsiteX308" fmla="*/ 270824 w 567572"/>
                  <a:gd name="connsiteY308" fmla="*/ 519345 h 684886"/>
                  <a:gd name="connsiteX309" fmla="*/ 270861 w 567572"/>
                  <a:gd name="connsiteY309" fmla="*/ 519345 h 684886"/>
                  <a:gd name="connsiteX310" fmla="*/ 524141 w 567572"/>
                  <a:gd name="connsiteY310" fmla="*/ 559087 h 684886"/>
                  <a:gd name="connsiteX311" fmla="*/ 508927 w 567572"/>
                  <a:gd name="connsiteY311" fmla="*/ 467330 h 684886"/>
                  <a:gd name="connsiteX312" fmla="*/ 560394 w 567572"/>
                  <a:gd name="connsiteY312" fmla="*/ 435588 h 684886"/>
                  <a:gd name="connsiteX313" fmla="*/ 558111 w 567572"/>
                  <a:gd name="connsiteY313" fmla="*/ 455148 h 684886"/>
                  <a:gd name="connsiteX314" fmla="*/ 537729 w 567572"/>
                  <a:gd name="connsiteY314" fmla="*/ 531728 h 684886"/>
                  <a:gd name="connsiteX315" fmla="*/ 524141 w 567572"/>
                  <a:gd name="connsiteY315" fmla="*/ 559087 h 684886"/>
                  <a:gd name="connsiteX316" fmla="*/ 29835 w 567572"/>
                  <a:gd name="connsiteY316" fmla="*/ 531911 h 684886"/>
                  <a:gd name="connsiteX317" fmla="*/ 27534 w 567572"/>
                  <a:gd name="connsiteY317" fmla="*/ 526231 h 684886"/>
                  <a:gd name="connsiteX318" fmla="*/ 29014 w 567572"/>
                  <a:gd name="connsiteY318" fmla="*/ 524642 h 684886"/>
                  <a:gd name="connsiteX319" fmla="*/ 32739 w 567572"/>
                  <a:gd name="connsiteY319" fmla="*/ 516806 h 684886"/>
                  <a:gd name="connsiteX320" fmla="*/ 39278 w 567572"/>
                  <a:gd name="connsiteY320" fmla="*/ 504442 h 684886"/>
                  <a:gd name="connsiteX321" fmla="*/ 50857 w 567572"/>
                  <a:gd name="connsiteY321" fmla="*/ 554667 h 684886"/>
                  <a:gd name="connsiteX322" fmla="*/ 56482 w 567572"/>
                  <a:gd name="connsiteY322" fmla="*/ 579853 h 684886"/>
                  <a:gd name="connsiteX323" fmla="*/ 29835 w 567572"/>
                  <a:gd name="connsiteY323" fmla="*/ 531892 h 684886"/>
                  <a:gd name="connsiteX324" fmla="*/ 29835 w 567572"/>
                  <a:gd name="connsiteY324" fmla="*/ 531911 h 684886"/>
                  <a:gd name="connsiteX325" fmla="*/ 181734 w 567572"/>
                  <a:gd name="connsiteY325" fmla="*/ 664560 h 684886"/>
                  <a:gd name="connsiteX326" fmla="*/ 150777 w 567572"/>
                  <a:gd name="connsiteY326" fmla="*/ 653766 h 684886"/>
                  <a:gd name="connsiteX327" fmla="*/ 146503 w 567572"/>
                  <a:gd name="connsiteY327" fmla="*/ 651866 h 684886"/>
                  <a:gd name="connsiteX328" fmla="*/ 165680 w 567572"/>
                  <a:gd name="connsiteY328" fmla="*/ 618937 h 684886"/>
                  <a:gd name="connsiteX329" fmla="*/ 170374 w 567572"/>
                  <a:gd name="connsiteY329" fmla="*/ 611595 h 684886"/>
                  <a:gd name="connsiteX330" fmla="*/ 174337 w 567572"/>
                  <a:gd name="connsiteY330" fmla="*/ 631320 h 684886"/>
                  <a:gd name="connsiteX331" fmla="*/ 181734 w 567572"/>
                  <a:gd name="connsiteY331" fmla="*/ 664560 h 684886"/>
                  <a:gd name="connsiteX332" fmla="*/ 280121 w 567572"/>
                  <a:gd name="connsiteY332" fmla="*/ 678568 h 684886"/>
                  <a:gd name="connsiteX333" fmla="*/ 274824 w 567572"/>
                  <a:gd name="connsiteY333" fmla="*/ 678531 h 684886"/>
                  <a:gd name="connsiteX334" fmla="*/ 295717 w 567572"/>
                  <a:gd name="connsiteY334" fmla="*/ 648706 h 684886"/>
                  <a:gd name="connsiteX335" fmla="*/ 296210 w 567572"/>
                  <a:gd name="connsiteY335" fmla="*/ 652925 h 684886"/>
                  <a:gd name="connsiteX336" fmla="*/ 300758 w 567572"/>
                  <a:gd name="connsiteY336" fmla="*/ 678184 h 684886"/>
                  <a:gd name="connsiteX337" fmla="*/ 280121 w 567572"/>
                  <a:gd name="connsiteY337" fmla="*/ 678568 h 68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567572" h="684886">
                    <a:moveTo>
                      <a:pt x="287353" y="0"/>
                    </a:moveTo>
                    <a:cubicBezTo>
                      <a:pt x="285526" y="0"/>
                      <a:pt x="283737" y="37"/>
                      <a:pt x="281910" y="91"/>
                    </a:cubicBezTo>
                    <a:cubicBezTo>
                      <a:pt x="281654" y="128"/>
                      <a:pt x="281417" y="146"/>
                      <a:pt x="281161" y="219"/>
                    </a:cubicBezTo>
                    <a:lnTo>
                      <a:pt x="280211" y="201"/>
                    </a:lnTo>
                    <a:cubicBezTo>
                      <a:pt x="268870" y="201"/>
                      <a:pt x="257254" y="1260"/>
                      <a:pt x="245730" y="3361"/>
                    </a:cubicBezTo>
                    <a:cubicBezTo>
                      <a:pt x="233420" y="5644"/>
                      <a:pt x="220928" y="9388"/>
                      <a:pt x="208636" y="14501"/>
                    </a:cubicBezTo>
                    <a:cubicBezTo>
                      <a:pt x="186044" y="23834"/>
                      <a:pt x="164037" y="38043"/>
                      <a:pt x="143198" y="56727"/>
                    </a:cubicBezTo>
                    <a:cubicBezTo>
                      <a:pt x="124167" y="73803"/>
                      <a:pt x="106670" y="94222"/>
                      <a:pt x="89685" y="119152"/>
                    </a:cubicBezTo>
                    <a:cubicBezTo>
                      <a:pt x="74654" y="141196"/>
                      <a:pt x="60756" y="166345"/>
                      <a:pt x="48373" y="193887"/>
                    </a:cubicBezTo>
                    <a:cubicBezTo>
                      <a:pt x="37049" y="219109"/>
                      <a:pt x="27370" y="245646"/>
                      <a:pt x="19644" y="272804"/>
                    </a:cubicBezTo>
                    <a:cubicBezTo>
                      <a:pt x="12412" y="298026"/>
                      <a:pt x="7079" y="323358"/>
                      <a:pt x="3755" y="348105"/>
                    </a:cubicBezTo>
                    <a:cubicBezTo>
                      <a:pt x="-190" y="377583"/>
                      <a:pt x="-1030" y="407261"/>
                      <a:pt x="1253" y="436319"/>
                    </a:cubicBezTo>
                    <a:cubicBezTo>
                      <a:pt x="3700" y="467239"/>
                      <a:pt x="9946" y="496406"/>
                      <a:pt x="19772" y="523016"/>
                    </a:cubicBezTo>
                    <a:cubicBezTo>
                      <a:pt x="24795" y="536568"/>
                      <a:pt x="30858" y="549626"/>
                      <a:pt x="37816" y="561808"/>
                    </a:cubicBezTo>
                    <a:cubicBezTo>
                      <a:pt x="44629" y="573789"/>
                      <a:pt x="52792" y="585496"/>
                      <a:pt x="62107" y="596601"/>
                    </a:cubicBezTo>
                    <a:cubicBezTo>
                      <a:pt x="80736" y="618736"/>
                      <a:pt x="103803" y="637054"/>
                      <a:pt x="130614" y="651026"/>
                    </a:cubicBezTo>
                    <a:cubicBezTo>
                      <a:pt x="158229" y="665418"/>
                      <a:pt x="190409" y="675116"/>
                      <a:pt x="228964" y="680686"/>
                    </a:cubicBezTo>
                    <a:cubicBezTo>
                      <a:pt x="247465" y="683316"/>
                      <a:pt x="266002" y="684723"/>
                      <a:pt x="284084" y="684887"/>
                    </a:cubicBezTo>
                    <a:cubicBezTo>
                      <a:pt x="289946" y="684759"/>
                      <a:pt x="295790" y="684503"/>
                      <a:pt x="301616" y="684156"/>
                    </a:cubicBezTo>
                    <a:lnTo>
                      <a:pt x="302292" y="684065"/>
                    </a:lnTo>
                    <a:cubicBezTo>
                      <a:pt x="306201" y="683919"/>
                      <a:pt x="310128" y="683627"/>
                      <a:pt x="314036" y="683316"/>
                    </a:cubicBezTo>
                    <a:cubicBezTo>
                      <a:pt x="314237" y="683298"/>
                      <a:pt x="314456" y="683262"/>
                      <a:pt x="314620" y="683262"/>
                    </a:cubicBezTo>
                    <a:cubicBezTo>
                      <a:pt x="317634" y="682969"/>
                      <a:pt x="320483" y="682622"/>
                      <a:pt x="323332" y="682257"/>
                    </a:cubicBezTo>
                    <a:cubicBezTo>
                      <a:pt x="323332" y="682257"/>
                      <a:pt x="324264" y="682330"/>
                      <a:pt x="324264" y="682330"/>
                    </a:cubicBezTo>
                    <a:cubicBezTo>
                      <a:pt x="329048" y="681800"/>
                      <a:pt x="333834" y="681198"/>
                      <a:pt x="338600" y="680522"/>
                    </a:cubicBezTo>
                    <a:cubicBezTo>
                      <a:pt x="377155" y="674970"/>
                      <a:pt x="409336" y="665272"/>
                      <a:pt x="436950" y="650880"/>
                    </a:cubicBezTo>
                    <a:cubicBezTo>
                      <a:pt x="463779" y="636890"/>
                      <a:pt x="486828" y="618571"/>
                      <a:pt x="505457" y="596436"/>
                    </a:cubicBezTo>
                    <a:cubicBezTo>
                      <a:pt x="514772" y="585332"/>
                      <a:pt x="522936" y="573625"/>
                      <a:pt x="529748" y="561644"/>
                    </a:cubicBezTo>
                    <a:cubicBezTo>
                      <a:pt x="536707" y="549462"/>
                      <a:pt x="542770" y="536422"/>
                      <a:pt x="547792" y="522852"/>
                    </a:cubicBezTo>
                    <a:cubicBezTo>
                      <a:pt x="557618" y="496260"/>
                      <a:pt x="563864" y="467093"/>
                      <a:pt x="566312" y="436173"/>
                    </a:cubicBezTo>
                    <a:lnTo>
                      <a:pt x="566677" y="431223"/>
                    </a:lnTo>
                    <a:cubicBezTo>
                      <a:pt x="567024" y="430255"/>
                      <a:pt x="567079" y="429525"/>
                      <a:pt x="566823" y="428776"/>
                    </a:cubicBezTo>
                    <a:cubicBezTo>
                      <a:pt x="568449" y="402166"/>
                      <a:pt x="567426" y="374971"/>
                      <a:pt x="563809" y="347941"/>
                    </a:cubicBezTo>
                    <a:cubicBezTo>
                      <a:pt x="560486" y="323212"/>
                      <a:pt x="555153" y="297862"/>
                      <a:pt x="547938" y="272640"/>
                    </a:cubicBezTo>
                    <a:cubicBezTo>
                      <a:pt x="540195" y="245482"/>
                      <a:pt x="530515" y="218945"/>
                      <a:pt x="519191" y="193723"/>
                    </a:cubicBezTo>
                    <a:cubicBezTo>
                      <a:pt x="506809" y="166181"/>
                      <a:pt x="492928" y="141032"/>
                      <a:pt x="477879" y="118988"/>
                    </a:cubicBezTo>
                    <a:cubicBezTo>
                      <a:pt x="460912" y="94058"/>
                      <a:pt x="443397" y="73639"/>
                      <a:pt x="424385" y="56563"/>
                    </a:cubicBezTo>
                    <a:cubicBezTo>
                      <a:pt x="403528" y="37879"/>
                      <a:pt x="381520" y="23670"/>
                      <a:pt x="358928" y="14337"/>
                    </a:cubicBezTo>
                    <a:cubicBezTo>
                      <a:pt x="346637" y="9223"/>
                      <a:pt x="334144" y="5479"/>
                      <a:pt x="321834" y="3214"/>
                    </a:cubicBezTo>
                    <a:cubicBezTo>
                      <a:pt x="310383" y="1096"/>
                      <a:pt x="298804" y="0"/>
                      <a:pt x="287353" y="0"/>
                    </a:cubicBezTo>
                    <a:moveTo>
                      <a:pt x="281874" y="6246"/>
                    </a:moveTo>
                    <a:lnTo>
                      <a:pt x="281910" y="6246"/>
                    </a:lnTo>
                    <a:cubicBezTo>
                      <a:pt x="283718" y="6191"/>
                      <a:pt x="285508" y="6155"/>
                      <a:pt x="287316" y="6155"/>
                    </a:cubicBezTo>
                    <a:cubicBezTo>
                      <a:pt x="295151" y="6155"/>
                      <a:pt x="303096" y="6648"/>
                      <a:pt x="310913" y="7634"/>
                    </a:cubicBezTo>
                    <a:cubicBezTo>
                      <a:pt x="326565" y="9753"/>
                      <a:pt x="342052" y="13935"/>
                      <a:pt x="356955" y="20127"/>
                    </a:cubicBezTo>
                    <a:cubicBezTo>
                      <a:pt x="361996" y="27743"/>
                      <a:pt x="366964" y="35888"/>
                      <a:pt x="371731" y="44362"/>
                    </a:cubicBezTo>
                    <a:cubicBezTo>
                      <a:pt x="353230" y="48033"/>
                      <a:pt x="333669" y="53549"/>
                      <a:pt x="313579" y="60654"/>
                    </a:cubicBezTo>
                    <a:cubicBezTo>
                      <a:pt x="298366" y="66005"/>
                      <a:pt x="282641" y="72397"/>
                      <a:pt x="266825" y="79648"/>
                    </a:cubicBezTo>
                    <a:cubicBezTo>
                      <a:pt x="257163" y="57147"/>
                      <a:pt x="246552" y="34317"/>
                      <a:pt x="235375" y="11835"/>
                    </a:cubicBezTo>
                    <a:cubicBezTo>
                      <a:pt x="242734" y="10100"/>
                      <a:pt x="249894" y="8712"/>
                      <a:pt x="256652" y="7817"/>
                    </a:cubicBezTo>
                    <a:cubicBezTo>
                      <a:pt x="264067" y="6867"/>
                      <a:pt x="271719" y="6374"/>
                      <a:pt x="279353" y="6356"/>
                    </a:cubicBezTo>
                    <a:lnTo>
                      <a:pt x="281271" y="6191"/>
                    </a:lnTo>
                    <a:cubicBezTo>
                      <a:pt x="281435" y="6228"/>
                      <a:pt x="281654" y="6246"/>
                      <a:pt x="281874" y="6246"/>
                    </a:cubicBezTo>
                    <a:moveTo>
                      <a:pt x="170539" y="134183"/>
                    </a:moveTo>
                    <a:cubicBezTo>
                      <a:pt x="161954" y="110897"/>
                      <a:pt x="153097" y="88140"/>
                      <a:pt x="144220" y="66553"/>
                    </a:cubicBezTo>
                    <a:cubicBezTo>
                      <a:pt x="143947" y="65859"/>
                      <a:pt x="143654" y="65347"/>
                      <a:pt x="143125" y="64946"/>
                    </a:cubicBezTo>
                    <a:cubicBezTo>
                      <a:pt x="149626" y="59047"/>
                      <a:pt x="156165" y="53476"/>
                      <a:pt x="162594" y="48527"/>
                    </a:cubicBezTo>
                    <a:cubicBezTo>
                      <a:pt x="177625" y="36984"/>
                      <a:pt x="193459" y="27615"/>
                      <a:pt x="209641" y="20675"/>
                    </a:cubicBezTo>
                    <a:cubicBezTo>
                      <a:pt x="216143" y="17953"/>
                      <a:pt x="222900" y="15561"/>
                      <a:pt x="229694" y="13552"/>
                    </a:cubicBezTo>
                    <a:cubicBezTo>
                      <a:pt x="229603" y="13807"/>
                      <a:pt x="229694" y="14136"/>
                      <a:pt x="229914" y="14538"/>
                    </a:cubicBezTo>
                    <a:cubicBezTo>
                      <a:pt x="240616" y="36089"/>
                      <a:pt x="251227" y="58882"/>
                      <a:pt x="261455" y="82314"/>
                    </a:cubicBezTo>
                    <a:cubicBezTo>
                      <a:pt x="250734" y="87227"/>
                      <a:pt x="239392" y="92980"/>
                      <a:pt x="227722" y="99336"/>
                    </a:cubicBezTo>
                    <a:cubicBezTo>
                      <a:pt x="208472" y="109801"/>
                      <a:pt x="189241" y="121526"/>
                      <a:pt x="170539" y="134183"/>
                    </a:cubicBezTo>
                    <a:moveTo>
                      <a:pt x="377995" y="42938"/>
                    </a:moveTo>
                    <a:cubicBezTo>
                      <a:pt x="374324" y="36381"/>
                      <a:pt x="370635" y="30153"/>
                      <a:pt x="367037" y="24437"/>
                    </a:cubicBezTo>
                    <a:cubicBezTo>
                      <a:pt x="376461" y="29277"/>
                      <a:pt x="385593" y="34646"/>
                      <a:pt x="394086" y="40454"/>
                    </a:cubicBezTo>
                    <a:cubicBezTo>
                      <a:pt x="389100" y="40965"/>
                      <a:pt x="383839" y="41824"/>
                      <a:pt x="377995" y="42938"/>
                    </a:cubicBezTo>
                    <a:moveTo>
                      <a:pt x="430996" y="169560"/>
                    </a:moveTo>
                    <a:cubicBezTo>
                      <a:pt x="426814" y="157214"/>
                      <a:pt x="422942" y="146219"/>
                      <a:pt x="419180" y="135936"/>
                    </a:cubicBezTo>
                    <a:cubicBezTo>
                      <a:pt x="410669" y="112687"/>
                      <a:pt x="402304" y="92305"/>
                      <a:pt x="393574" y="73603"/>
                    </a:cubicBezTo>
                    <a:cubicBezTo>
                      <a:pt x="389593" y="65037"/>
                      <a:pt x="385374" y="56581"/>
                      <a:pt x="381009" y="48472"/>
                    </a:cubicBezTo>
                    <a:cubicBezTo>
                      <a:pt x="388387" y="47266"/>
                      <a:pt x="394323" y="46353"/>
                      <a:pt x="399674" y="45677"/>
                    </a:cubicBezTo>
                    <a:cubicBezTo>
                      <a:pt x="400113" y="45605"/>
                      <a:pt x="400514" y="45440"/>
                      <a:pt x="400898" y="45184"/>
                    </a:cubicBezTo>
                    <a:lnTo>
                      <a:pt x="402505" y="46445"/>
                    </a:lnTo>
                    <a:lnTo>
                      <a:pt x="404971" y="48344"/>
                    </a:lnTo>
                    <a:cubicBezTo>
                      <a:pt x="424001" y="63064"/>
                      <a:pt x="442229" y="81602"/>
                      <a:pt x="459104" y="103445"/>
                    </a:cubicBezTo>
                    <a:cubicBezTo>
                      <a:pt x="470318" y="118020"/>
                      <a:pt x="480911" y="134019"/>
                      <a:pt x="490645" y="150986"/>
                    </a:cubicBezTo>
                    <a:cubicBezTo>
                      <a:pt x="471578" y="155095"/>
                      <a:pt x="451488" y="161378"/>
                      <a:pt x="430996" y="169560"/>
                    </a:cubicBezTo>
                    <a:moveTo>
                      <a:pt x="330126" y="61530"/>
                    </a:moveTo>
                    <a:lnTo>
                      <a:pt x="330126" y="61530"/>
                    </a:lnTo>
                    <a:cubicBezTo>
                      <a:pt x="330144" y="61530"/>
                      <a:pt x="330309" y="61457"/>
                      <a:pt x="330327" y="61439"/>
                    </a:cubicBezTo>
                    <a:cubicBezTo>
                      <a:pt x="345449" y="56654"/>
                      <a:pt x="360444" y="52745"/>
                      <a:pt x="374836" y="49823"/>
                    </a:cubicBezTo>
                    <a:cubicBezTo>
                      <a:pt x="382671" y="64398"/>
                      <a:pt x="390268" y="80324"/>
                      <a:pt x="397975" y="98496"/>
                    </a:cubicBezTo>
                    <a:cubicBezTo>
                      <a:pt x="406833" y="119572"/>
                      <a:pt x="415527" y="142931"/>
                      <a:pt x="425317" y="171971"/>
                    </a:cubicBezTo>
                    <a:cubicBezTo>
                      <a:pt x="418358" y="174747"/>
                      <a:pt x="410888" y="178016"/>
                      <a:pt x="403162" y="181650"/>
                    </a:cubicBezTo>
                    <a:cubicBezTo>
                      <a:pt x="377575" y="193668"/>
                      <a:pt x="351312" y="208425"/>
                      <a:pt x="322876" y="226798"/>
                    </a:cubicBezTo>
                    <a:cubicBezTo>
                      <a:pt x="319606" y="216552"/>
                      <a:pt x="315899" y="205649"/>
                      <a:pt x="311936" y="194417"/>
                    </a:cubicBezTo>
                    <a:cubicBezTo>
                      <a:pt x="298640" y="156593"/>
                      <a:pt x="284303" y="119828"/>
                      <a:pt x="269345" y="85145"/>
                    </a:cubicBezTo>
                    <a:cubicBezTo>
                      <a:pt x="289599" y="75940"/>
                      <a:pt x="310054" y="67959"/>
                      <a:pt x="330126" y="61494"/>
                    </a:cubicBezTo>
                    <a:cubicBezTo>
                      <a:pt x="330126" y="61512"/>
                      <a:pt x="330126" y="61530"/>
                      <a:pt x="330126" y="61530"/>
                    </a:cubicBezTo>
                    <a:moveTo>
                      <a:pt x="71276" y="215201"/>
                    </a:moveTo>
                    <a:cubicBezTo>
                      <a:pt x="67221" y="205868"/>
                      <a:pt x="62856" y="196316"/>
                      <a:pt x="58290" y="186837"/>
                    </a:cubicBezTo>
                    <a:cubicBezTo>
                      <a:pt x="72937" y="155917"/>
                      <a:pt x="89795" y="127900"/>
                      <a:pt x="108442" y="103610"/>
                    </a:cubicBezTo>
                    <a:cubicBezTo>
                      <a:pt x="118195" y="90990"/>
                      <a:pt x="128441" y="79411"/>
                      <a:pt x="138888" y="69201"/>
                    </a:cubicBezTo>
                    <a:cubicBezTo>
                      <a:pt x="148074" y="91976"/>
                      <a:pt x="157005" y="115079"/>
                      <a:pt x="165352" y="137836"/>
                    </a:cubicBezTo>
                    <a:cubicBezTo>
                      <a:pt x="159178" y="141982"/>
                      <a:pt x="152768" y="146529"/>
                      <a:pt x="146321" y="151260"/>
                    </a:cubicBezTo>
                    <a:cubicBezTo>
                      <a:pt x="120660" y="170144"/>
                      <a:pt x="96425" y="190673"/>
                      <a:pt x="74289" y="212260"/>
                    </a:cubicBezTo>
                    <a:lnTo>
                      <a:pt x="71276" y="215201"/>
                    </a:lnTo>
                    <a:close/>
                    <a:moveTo>
                      <a:pt x="186044" y="131243"/>
                    </a:moveTo>
                    <a:cubicBezTo>
                      <a:pt x="209221" y="116303"/>
                      <a:pt x="233000" y="102843"/>
                      <a:pt x="256725" y="91245"/>
                    </a:cubicBezTo>
                    <a:cubicBezTo>
                      <a:pt x="259117" y="90058"/>
                      <a:pt x="261528" y="88908"/>
                      <a:pt x="263957" y="87775"/>
                    </a:cubicBezTo>
                    <a:cubicBezTo>
                      <a:pt x="264943" y="90332"/>
                      <a:pt x="266039" y="92925"/>
                      <a:pt x="267153" y="95537"/>
                    </a:cubicBezTo>
                    <a:lnTo>
                      <a:pt x="268687" y="99190"/>
                    </a:lnTo>
                    <a:cubicBezTo>
                      <a:pt x="286111" y="140575"/>
                      <a:pt x="302603" y="184664"/>
                      <a:pt x="317707" y="230232"/>
                    </a:cubicBezTo>
                    <a:lnTo>
                      <a:pt x="316794" y="230761"/>
                    </a:lnTo>
                    <a:cubicBezTo>
                      <a:pt x="290677" y="247893"/>
                      <a:pt x="263994" y="267362"/>
                      <a:pt x="235247" y="290246"/>
                    </a:cubicBezTo>
                    <a:cubicBezTo>
                      <a:pt x="231429" y="293278"/>
                      <a:pt x="227594" y="296364"/>
                      <a:pt x="223795" y="299451"/>
                    </a:cubicBezTo>
                    <a:cubicBezTo>
                      <a:pt x="217147" y="275325"/>
                      <a:pt x="209860" y="250924"/>
                      <a:pt x="202262" y="226962"/>
                    </a:cubicBezTo>
                    <a:cubicBezTo>
                      <a:pt x="193076" y="197905"/>
                      <a:pt x="183122" y="168647"/>
                      <a:pt x="172675" y="140009"/>
                    </a:cubicBezTo>
                    <a:cubicBezTo>
                      <a:pt x="177077" y="137124"/>
                      <a:pt x="181551" y="134147"/>
                      <a:pt x="186063" y="131261"/>
                    </a:cubicBezTo>
                    <a:lnTo>
                      <a:pt x="186044" y="131243"/>
                    </a:lnTo>
                    <a:close/>
                    <a:moveTo>
                      <a:pt x="127199" y="384066"/>
                    </a:moveTo>
                    <a:cubicBezTo>
                      <a:pt x="114999" y="336197"/>
                      <a:pt x="102159" y="294428"/>
                      <a:pt x="87914" y="256403"/>
                    </a:cubicBezTo>
                    <a:cubicBezTo>
                      <a:pt x="83549" y="244715"/>
                      <a:pt x="78818" y="232862"/>
                      <a:pt x="73851" y="221173"/>
                    </a:cubicBezTo>
                    <a:cubicBezTo>
                      <a:pt x="86270" y="208918"/>
                      <a:pt x="99365" y="196919"/>
                      <a:pt x="112789" y="185577"/>
                    </a:cubicBezTo>
                    <a:cubicBezTo>
                      <a:pt x="130048" y="170948"/>
                      <a:pt x="148476" y="156830"/>
                      <a:pt x="167616" y="143607"/>
                    </a:cubicBezTo>
                    <a:cubicBezTo>
                      <a:pt x="184127" y="189504"/>
                      <a:pt x="199815" y="237902"/>
                      <a:pt x="214152" y="287397"/>
                    </a:cubicBezTo>
                    <a:cubicBezTo>
                      <a:pt x="215723" y="292821"/>
                      <a:pt x="217257" y="298227"/>
                      <a:pt x="218773" y="303633"/>
                    </a:cubicBezTo>
                    <a:cubicBezTo>
                      <a:pt x="201239" y="317934"/>
                      <a:pt x="182647" y="333860"/>
                      <a:pt x="161973" y="352233"/>
                    </a:cubicBezTo>
                    <a:cubicBezTo>
                      <a:pt x="150101" y="362789"/>
                      <a:pt x="138541" y="373163"/>
                      <a:pt x="127199" y="384066"/>
                    </a:cubicBezTo>
                    <a:moveTo>
                      <a:pt x="461496" y="165049"/>
                    </a:moveTo>
                    <a:cubicBezTo>
                      <a:pt x="472108" y="161706"/>
                      <a:pt x="482591" y="158894"/>
                      <a:pt x="492636" y="156666"/>
                    </a:cubicBezTo>
                    <a:cubicBezTo>
                      <a:pt x="493020" y="156593"/>
                      <a:pt x="493403" y="156428"/>
                      <a:pt x="493750" y="156209"/>
                    </a:cubicBezTo>
                    <a:cubicBezTo>
                      <a:pt x="502699" y="172555"/>
                      <a:pt x="511119" y="189906"/>
                      <a:pt x="518680" y="207767"/>
                    </a:cubicBezTo>
                    <a:cubicBezTo>
                      <a:pt x="528506" y="231181"/>
                      <a:pt x="536889" y="255399"/>
                      <a:pt x="543574" y="279763"/>
                    </a:cubicBezTo>
                    <a:cubicBezTo>
                      <a:pt x="544797" y="284310"/>
                      <a:pt x="546002" y="288840"/>
                      <a:pt x="547117" y="293424"/>
                    </a:cubicBezTo>
                    <a:cubicBezTo>
                      <a:pt x="530734" y="302866"/>
                      <a:pt x="505695" y="317495"/>
                      <a:pt x="479724" y="333275"/>
                    </a:cubicBezTo>
                    <a:cubicBezTo>
                      <a:pt x="471030" y="297497"/>
                      <a:pt x="461278" y="262759"/>
                      <a:pt x="450849" y="230086"/>
                    </a:cubicBezTo>
                    <a:cubicBezTo>
                      <a:pt x="445827" y="214415"/>
                      <a:pt x="440713" y="198800"/>
                      <a:pt x="435526" y="183184"/>
                    </a:cubicBezTo>
                    <a:lnTo>
                      <a:pt x="432896" y="175258"/>
                    </a:lnTo>
                    <a:cubicBezTo>
                      <a:pt x="442758" y="171441"/>
                      <a:pt x="452401" y="167989"/>
                      <a:pt x="461496" y="165049"/>
                    </a:cubicBezTo>
                    <a:lnTo>
                      <a:pt x="461496" y="165049"/>
                    </a:lnTo>
                    <a:lnTo>
                      <a:pt x="461496" y="165049"/>
                    </a:lnTo>
                    <a:close/>
                    <a:moveTo>
                      <a:pt x="325524" y="232295"/>
                    </a:moveTo>
                    <a:lnTo>
                      <a:pt x="325688" y="232186"/>
                    </a:lnTo>
                    <a:cubicBezTo>
                      <a:pt x="361978" y="208754"/>
                      <a:pt x="395236" y="190910"/>
                      <a:pt x="427362" y="177632"/>
                    </a:cubicBezTo>
                    <a:cubicBezTo>
                      <a:pt x="428385" y="181011"/>
                      <a:pt x="429499" y="184427"/>
                      <a:pt x="430631" y="187860"/>
                    </a:cubicBezTo>
                    <a:lnTo>
                      <a:pt x="432092" y="192280"/>
                    </a:lnTo>
                    <a:cubicBezTo>
                      <a:pt x="437370" y="208315"/>
                      <a:pt x="442649" y="224351"/>
                      <a:pt x="447689" y="240441"/>
                    </a:cubicBezTo>
                    <a:cubicBezTo>
                      <a:pt x="453022" y="257517"/>
                      <a:pt x="458410" y="275964"/>
                      <a:pt x="463688" y="295269"/>
                    </a:cubicBezTo>
                    <a:cubicBezTo>
                      <a:pt x="467177" y="308126"/>
                      <a:pt x="470775" y="322043"/>
                      <a:pt x="474391" y="336636"/>
                    </a:cubicBezTo>
                    <a:cubicBezTo>
                      <a:pt x="441790" y="356452"/>
                      <a:pt x="413134" y="374935"/>
                      <a:pt x="386835" y="393070"/>
                    </a:cubicBezTo>
                    <a:cubicBezTo>
                      <a:pt x="382287" y="396193"/>
                      <a:pt x="377740" y="399371"/>
                      <a:pt x="373229" y="402549"/>
                    </a:cubicBezTo>
                    <a:cubicBezTo>
                      <a:pt x="358910" y="343466"/>
                      <a:pt x="342637" y="286264"/>
                      <a:pt x="324939" y="232588"/>
                    </a:cubicBezTo>
                    <a:lnTo>
                      <a:pt x="325487" y="232259"/>
                    </a:lnTo>
                    <a:lnTo>
                      <a:pt x="325524" y="232295"/>
                    </a:lnTo>
                    <a:close/>
                    <a:moveTo>
                      <a:pt x="29434" y="261353"/>
                    </a:moveTo>
                    <a:cubicBezTo>
                      <a:pt x="35059" y="243272"/>
                      <a:pt x="41615" y="225301"/>
                      <a:pt x="48884" y="207950"/>
                    </a:cubicBezTo>
                    <a:cubicBezTo>
                      <a:pt x="50893" y="203220"/>
                      <a:pt x="52939" y="198544"/>
                      <a:pt x="55094" y="193869"/>
                    </a:cubicBezTo>
                    <a:cubicBezTo>
                      <a:pt x="58929" y="202434"/>
                      <a:pt x="62911" y="211201"/>
                      <a:pt x="66691" y="219913"/>
                    </a:cubicBezTo>
                    <a:cubicBezTo>
                      <a:pt x="53359" y="233209"/>
                      <a:pt x="40830" y="247180"/>
                      <a:pt x="29434" y="261353"/>
                    </a:cubicBezTo>
                    <a:moveTo>
                      <a:pt x="10001" y="347430"/>
                    </a:moveTo>
                    <a:cubicBezTo>
                      <a:pt x="12960" y="325860"/>
                      <a:pt x="17672" y="303158"/>
                      <a:pt x="23991" y="279927"/>
                    </a:cubicBezTo>
                    <a:lnTo>
                      <a:pt x="25032" y="276274"/>
                    </a:lnTo>
                    <a:cubicBezTo>
                      <a:pt x="25470" y="276128"/>
                      <a:pt x="25945" y="275763"/>
                      <a:pt x="26328" y="275270"/>
                    </a:cubicBezTo>
                    <a:cubicBezTo>
                      <a:pt x="33872" y="265353"/>
                      <a:pt x="42127" y="255326"/>
                      <a:pt x="50912" y="245463"/>
                    </a:cubicBezTo>
                    <a:cubicBezTo>
                      <a:pt x="57066" y="238578"/>
                      <a:pt x="63276" y="231967"/>
                      <a:pt x="69358" y="225794"/>
                    </a:cubicBezTo>
                    <a:cubicBezTo>
                      <a:pt x="89320" y="273717"/>
                      <a:pt x="106123" y="325604"/>
                      <a:pt x="122103" y="389089"/>
                    </a:cubicBezTo>
                    <a:cubicBezTo>
                      <a:pt x="111711" y="399280"/>
                      <a:pt x="101337" y="410220"/>
                      <a:pt x="91274" y="421562"/>
                    </a:cubicBezTo>
                    <a:cubicBezTo>
                      <a:pt x="71714" y="443679"/>
                      <a:pt x="54911" y="466289"/>
                      <a:pt x="41323" y="488754"/>
                    </a:cubicBezTo>
                    <a:cubicBezTo>
                      <a:pt x="36885" y="470179"/>
                      <a:pt x="32191" y="452409"/>
                      <a:pt x="27078" y="434419"/>
                    </a:cubicBezTo>
                    <a:cubicBezTo>
                      <a:pt x="20795" y="412211"/>
                      <a:pt x="14384" y="391463"/>
                      <a:pt x="7462" y="371026"/>
                    </a:cubicBezTo>
                    <a:cubicBezTo>
                      <a:pt x="8101" y="363209"/>
                      <a:pt x="8960" y="355246"/>
                      <a:pt x="10019" y="347411"/>
                    </a:cubicBezTo>
                    <a:lnTo>
                      <a:pt x="10001" y="347430"/>
                    </a:lnTo>
                    <a:close/>
                    <a:moveTo>
                      <a:pt x="269948" y="485594"/>
                    </a:moveTo>
                    <a:cubicBezTo>
                      <a:pt x="267445" y="474015"/>
                      <a:pt x="264907" y="462436"/>
                      <a:pt x="262277" y="450838"/>
                    </a:cubicBezTo>
                    <a:cubicBezTo>
                      <a:pt x="250880" y="400431"/>
                      <a:pt x="238589" y="351594"/>
                      <a:pt x="225731" y="305697"/>
                    </a:cubicBezTo>
                    <a:cubicBezTo>
                      <a:pt x="231484" y="301113"/>
                      <a:pt x="237292" y="296437"/>
                      <a:pt x="243137" y="291817"/>
                    </a:cubicBezTo>
                    <a:cubicBezTo>
                      <a:pt x="269820" y="270704"/>
                      <a:pt x="294896" y="252477"/>
                      <a:pt x="319807" y="236058"/>
                    </a:cubicBezTo>
                    <a:cubicBezTo>
                      <a:pt x="328647" y="263526"/>
                      <a:pt x="337140" y="291378"/>
                      <a:pt x="344938" y="318792"/>
                    </a:cubicBezTo>
                    <a:cubicBezTo>
                      <a:pt x="352974" y="347192"/>
                      <a:pt x="360754" y="376651"/>
                      <a:pt x="368005" y="406366"/>
                    </a:cubicBezTo>
                    <a:cubicBezTo>
                      <a:pt x="331094" y="432684"/>
                      <a:pt x="299005" y="458619"/>
                      <a:pt x="269948" y="485594"/>
                    </a:cubicBezTo>
                    <a:moveTo>
                      <a:pt x="481331" y="339430"/>
                    </a:moveTo>
                    <a:cubicBezTo>
                      <a:pt x="500197" y="327960"/>
                      <a:pt x="520981" y="315614"/>
                      <a:pt x="548742" y="299414"/>
                    </a:cubicBezTo>
                    <a:cubicBezTo>
                      <a:pt x="552486" y="315979"/>
                      <a:pt x="555499" y="332088"/>
                      <a:pt x="557582" y="347247"/>
                    </a:cubicBezTo>
                    <a:cubicBezTo>
                      <a:pt x="561253" y="374770"/>
                      <a:pt x="562312" y="402056"/>
                      <a:pt x="560686" y="428301"/>
                    </a:cubicBezTo>
                    <a:cubicBezTo>
                      <a:pt x="544596" y="438054"/>
                      <a:pt x="525876" y="449450"/>
                      <a:pt x="507612" y="460993"/>
                    </a:cubicBezTo>
                    <a:lnTo>
                      <a:pt x="505877" y="451697"/>
                    </a:lnTo>
                    <a:cubicBezTo>
                      <a:pt x="497878" y="410932"/>
                      <a:pt x="489897" y="374423"/>
                      <a:pt x="481532" y="340088"/>
                    </a:cubicBezTo>
                    <a:lnTo>
                      <a:pt x="481331" y="339430"/>
                    </a:lnTo>
                    <a:close/>
                    <a:moveTo>
                      <a:pt x="173205" y="596272"/>
                    </a:moveTo>
                    <a:cubicBezTo>
                      <a:pt x="170867" y="584912"/>
                      <a:pt x="168529" y="573552"/>
                      <a:pt x="166228" y="562174"/>
                    </a:cubicBezTo>
                    <a:lnTo>
                      <a:pt x="163836" y="550448"/>
                    </a:lnTo>
                    <a:lnTo>
                      <a:pt x="162831" y="545499"/>
                    </a:lnTo>
                    <a:cubicBezTo>
                      <a:pt x="157023" y="517062"/>
                      <a:pt x="151033" y="487658"/>
                      <a:pt x="144732" y="458838"/>
                    </a:cubicBezTo>
                    <a:cubicBezTo>
                      <a:pt x="139308" y="434017"/>
                      <a:pt x="134139" y="411772"/>
                      <a:pt x="128897" y="390860"/>
                    </a:cubicBezTo>
                    <a:lnTo>
                      <a:pt x="131235" y="388669"/>
                    </a:lnTo>
                    <a:lnTo>
                      <a:pt x="134669" y="385381"/>
                    </a:lnTo>
                    <a:cubicBezTo>
                      <a:pt x="146412" y="374204"/>
                      <a:pt x="158631" y="363410"/>
                      <a:pt x="169406" y="353876"/>
                    </a:cubicBezTo>
                    <a:cubicBezTo>
                      <a:pt x="187049" y="338170"/>
                      <a:pt x="203851" y="323815"/>
                      <a:pt x="220709" y="309916"/>
                    </a:cubicBezTo>
                    <a:cubicBezTo>
                      <a:pt x="236470" y="366990"/>
                      <a:pt x="250917" y="426091"/>
                      <a:pt x="264742" y="490544"/>
                    </a:cubicBezTo>
                    <a:cubicBezTo>
                      <a:pt x="257090" y="497703"/>
                      <a:pt x="249200" y="505465"/>
                      <a:pt x="241329" y="513555"/>
                    </a:cubicBezTo>
                    <a:cubicBezTo>
                      <a:pt x="222024" y="533481"/>
                      <a:pt x="204089" y="554375"/>
                      <a:pt x="188035" y="575652"/>
                    </a:cubicBezTo>
                    <a:cubicBezTo>
                      <a:pt x="183213" y="582062"/>
                      <a:pt x="178228" y="589003"/>
                      <a:pt x="173205" y="596272"/>
                    </a:cubicBezTo>
                    <a:moveTo>
                      <a:pt x="430266" y="371391"/>
                    </a:moveTo>
                    <a:cubicBezTo>
                      <a:pt x="444603" y="362113"/>
                      <a:pt x="459579" y="352726"/>
                      <a:pt x="476034" y="342681"/>
                    </a:cubicBezTo>
                    <a:cubicBezTo>
                      <a:pt x="481057" y="364049"/>
                      <a:pt x="485769" y="384870"/>
                      <a:pt x="490335" y="406312"/>
                    </a:cubicBezTo>
                    <a:cubicBezTo>
                      <a:pt x="494152" y="424246"/>
                      <a:pt x="497878" y="442547"/>
                      <a:pt x="501695" y="462253"/>
                    </a:cubicBezTo>
                    <a:lnTo>
                      <a:pt x="502078" y="464225"/>
                    </a:lnTo>
                    <a:cubicBezTo>
                      <a:pt x="498700" y="466636"/>
                      <a:pt x="495211" y="468901"/>
                      <a:pt x="491723" y="471147"/>
                    </a:cubicBezTo>
                    <a:lnTo>
                      <a:pt x="490554" y="471915"/>
                    </a:lnTo>
                    <a:cubicBezTo>
                      <a:pt x="477295" y="480499"/>
                      <a:pt x="466318" y="487804"/>
                      <a:pt x="455999" y="494890"/>
                    </a:cubicBezTo>
                    <a:cubicBezTo>
                      <a:pt x="459104" y="495109"/>
                      <a:pt x="461643" y="495657"/>
                      <a:pt x="464090" y="496716"/>
                    </a:cubicBezTo>
                    <a:lnTo>
                      <a:pt x="467487" y="494452"/>
                    </a:lnTo>
                    <a:cubicBezTo>
                      <a:pt x="472254" y="491237"/>
                      <a:pt x="477075" y="488023"/>
                      <a:pt x="481879" y="484845"/>
                    </a:cubicBezTo>
                    <a:lnTo>
                      <a:pt x="486390" y="481905"/>
                    </a:lnTo>
                    <a:lnTo>
                      <a:pt x="489111" y="480097"/>
                    </a:lnTo>
                    <a:lnTo>
                      <a:pt x="490390" y="479293"/>
                    </a:lnTo>
                    <a:lnTo>
                      <a:pt x="492344" y="478014"/>
                    </a:lnTo>
                    <a:lnTo>
                      <a:pt x="492892" y="477668"/>
                    </a:lnTo>
                    <a:lnTo>
                      <a:pt x="493421" y="477284"/>
                    </a:lnTo>
                    <a:cubicBezTo>
                      <a:pt x="493769" y="477138"/>
                      <a:pt x="494097" y="476937"/>
                      <a:pt x="494408" y="476700"/>
                    </a:cubicBezTo>
                    <a:lnTo>
                      <a:pt x="498937" y="473759"/>
                    </a:lnTo>
                    <a:lnTo>
                      <a:pt x="503503" y="470819"/>
                    </a:lnTo>
                    <a:cubicBezTo>
                      <a:pt x="507412" y="492114"/>
                      <a:pt x="510023" y="506688"/>
                      <a:pt x="512123" y="519455"/>
                    </a:cubicBezTo>
                    <a:cubicBezTo>
                      <a:pt x="514023" y="530705"/>
                      <a:pt x="515722" y="541974"/>
                      <a:pt x="517182" y="552914"/>
                    </a:cubicBezTo>
                    <a:cubicBezTo>
                      <a:pt x="517749" y="557206"/>
                      <a:pt x="518333" y="561589"/>
                      <a:pt x="518826" y="565991"/>
                    </a:cubicBezTo>
                    <a:cubicBezTo>
                      <a:pt x="518899" y="566447"/>
                      <a:pt x="518972" y="566922"/>
                      <a:pt x="519173" y="567397"/>
                    </a:cubicBezTo>
                    <a:cubicBezTo>
                      <a:pt x="515484" y="573241"/>
                      <a:pt x="511375" y="579122"/>
                      <a:pt x="507010" y="584839"/>
                    </a:cubicBezTo>
                    <a:lnTo>
                      <a:pt x="506754" y="585441"/>
                    </a:lnTo>
                    <a:lnTo>
                      <a:pt x="506699" y="585387"/>
                    </a:lnTo>
                    <a:cubicBezTo>
                      <a:pt x="495248" y="599869"/>
                      <a:pt x="482116" y="612873"/>
                      <a:pt x="467706" y="624069"/>
                    </a:cubicBezTo>
                    <a:cubicBezTo>
                      <a:pt x="454228" y="634370"/>
                      <a:pt x="439288" y="643319"/>
                      <a:pt x="423271" y="650697"/>
                    </a:cubicBezTo>
                    <a:cubicBezTo>
                      <a:pt x="420714" y="631813"/>
                      <a:pt x="417207" y="613074"/>
                      <a:pt x="412897" y="590555"/>
                    </a:cubicBezTo>
                    <a:cubicBezTo>
                      <a:pt x="411271" y="582062"/>
                      <a:pt x="409664" y="573552"/>
                      <a:pt x="408057" y="565059"/>
                    </a:cubicBezTo>
                    <a:lnTo>
                      <a:pt x="406468" y="556566"/>
                    </a:lnTo>
                    <a:cubicBezTo>
                      <a:pt x="405482" y="551380"/>
                      <a:pt x="404514" y="546175"/>
                      <a:pt x="403509" y="540987"/>
                    </a:cubicBezTo>
                    <a:cubicBezTo>
                      <a:pt x="413061" y="533500"/>
                      <a:pt x="422741" y="526158"/>
                      <a:pt x="432256" y="519199"/>
                    </a:cubicBezTo>
                    <a:cubicBezTo>
                      <a:pt x="433079" y="515638"/>
                      <a:pt x="434284" y="512314"/>
                      <a:pt x="435891" y="509264"/>
                    </a:cubicBezTo>
                    <a:cubicBezTo>
                      <a:pt x="425243" y="516661"/>
                      <a:pt x="414394" y="524733"/>
                      <a:pt x="403509" y="533225"/>
                    </a:cubicBezTo>
                    <a:lnTo>
                      <a:pt x="402304" y="534175"/>
                    </a:lnTo>
                    <a:lnTo>
                      <a:pt x="402030" y="533372"/>
                    </a:lnTo>
                    <a:lnTo>
                      <a:pt x="401756" y="531874"/>
                    </a:lnTo>
                    <a:cubicBezTo>
                      <a:pt x="394232" y="493429"/>
                      <a:pt x="386013" y="455441"/>
                      <a:pt x="377338" y="418913"/>
                    </a:cubicBezTo>
                    <a:lnTo>
                      <a:pt x="374909" y="408759"/>
                    </a:lnTo>
                    <a:cubicBezTo>
                      <a:pt x="392442" y="396376"/>
                      <a:pt x="410559" y="384139"/>
                      <a:pt x="430284" y="371391"/>
                    </a:cubicBezTo>
                    <a:lnTo>
                      <a:pt x="430266" y="371391"/>
                    </a:lnTo>
                    <a:lnTo>
                      <a:pt x="430266" y="371391"/>
                    </a:lnTo>
                    <a:close/>
                    <a:moveTo>
                      <a:pt x="24795" y="519236"/>
                    </a:moveTo>
                    <a:cubicBezTo>
                      <a:pt x="17672" y="499146"/>
                      <a:pt x="12503" y="477649"/>
                      <a:pt x="9435" y="455313"/>
                    </a:cubicBezTo>
                    <a:cubicBezTo>
                      <a:pt x="6531" y="433378"/>
                      <a:pt x="5526" y="410384"/>
                      <a:pt x="6513" y="386934"/>
                    </a:cubicBezTo>
                    <a:cubicBezTo>
                      <a:pt x="16978" y="419918"/>
                      <a:pt x="27004" y="455623"/>
                      <a:pt x="37031" y="496077"/>
                    </a:cubicBezTo>
                    <a:cubicBezTo>
                      <a:pt x="35113" y="499328"/>
                      <a:pt x="33232" y="502725"/>
                      <a:pt x="31424" y="506122"/>
                    </a:cubicBezTo>
                    <a:cubicBezTo>
                      <a:pt x="29086" y="510451"/>
                      <a:pt x="26895" y="514798"/>
                      <a:pt x="24795" y="519236"/>
                    </a:cubicBezTo>
                    <a:moveTo>
                      <a:pt x="141079" y="649437"/>
                    </a:moveTo>
                    <a:cubicBezTo>
                      <a:pt x="126304" y="642332"/>
                      <a:pt x="112424" y="633858"/>
                      <a:pt x="99858" y="624252"/>
                    </a:cubicBezTo>
                    <a:cubicBezTo>
                      <a:pt x="87055" y="614280"/>
                      <a:pt x="75367" y="602956"/>
                      <a:pt x="65084" y="590574"/>
                    </a:cubicBezTo>
                    <a:cubicBezTo>
                      <a:pt x="59021" y="562849"/>
                      <a:pt x="51697" y="530011"/>
                      <a:pt x="43551" y="496918"/>
                    </a:cubicBezTo>
                    <a:cubicBezTo>
                      <a:pt x="58235" y="471896"/>
                      <a:pt x="76371" y="447405"/>
                      <a:pt x="98963" y="422109"/>
                    </a:cubicBezTo>
                    <a:cubicBezTo>
                      <a:pt x="107036" y="413106"/>
                      <a:pt x="115455" y="404266"/>
                      <a:pt x="123985" y="395792"/>
                    </a:cubicBezTo>
                    <a:lnTo>
                      <a:pt x="124861" y="399883"/>
                    </a:lnTo>
                    <a:cubicBezTo>
                      <a:pt x="126907" y="408357"/>
                      <a:pt x="128934" y="416868"/>
                      <a:pt x="130924" y="425397"/>
                    </a:cubicBezTo>
                    <a:cubicBezTo>
                      <a:pt x="138650" y="458692"/>
                      <a:pt x="145864" y="493210"/>
                      <a:pt x="151909" y="522578"/>
                    </a:cubicBezTo>
                    <a:cubicBezTo>
                      <a:pt x="158192" y="529025"/>
                      <a:pt x="161790" y="538741"/>
                      <a:pt x="161790" y="549261"/>
                    </a:cubicBezTo>
                    <a:cubicBezTo>
                      <a:pt x="161790" y="553645"/>
                      <a:pt x="161169" y="557900"/>
                      <a:pt x="159946" y="561936"/>
                    </a:cubicBezTo>
                    <a:cubicBezTo>
                      <a:pt x="162758" y="575816"/>
                      <a:pt x="165571" y="589624"/>
                      <a:pt x="168438" y="603395"/>
                    </a:cubicBezTo>
                    <a:cubicBezTo>
                      <a:pt x="167196" y="605221"/>
                      <a:pt x="165918" y="607157"/>
                      <a:pt x="164676" y="609093"/>
                    </a:cubicBezTo>
                    <a:cubicBezTo>
                      <a:pt x="160786" y="615120"/>
                      <a:pt x="157023" y="621202"/>
                      <a:pt x="153334" y="627375"/>
                    </a:cubicBezTo>
                    <a:cubicBezTo>
                      <a:pt x="148604" y="635301"/>
                      <a:pt x="144677" y="642351"/>
                      <a:pt x="141299" y="648944"/>
                    </a:cubicBezTo>
                    <a:lnTo>
                      <a:pt x="141079" y="649437"/>
                    </a:lnTo>
                    <a:close/>
                    <a:moveTo>
                      <a:pt x="270861" y="519345"/>
                    </a:moveTo>
                    <a:lnTo>
                      <a:pt x="270879" y="519345"/>
                    </a:lnTo>
                    <a:cubicBezTo>
                      <a:pt x="272943" y="518889"/>
                      <a:pt x="274751" y="518651"/>
                      <a:pt x="276395" y="518651"/>
                    </a:cubicBezTo>
                    <a:cubicBezTo>
                      <a:pt x="275098" y="509848"/>
                      <a:pt x="273290" y="501191"/>
                      <a:pt x="271445" y="492534"/>
                    </a:cubicBezTo>
                    <a:cubicBezTo>
                      <a:pt x="300064" y="465814"/>
                      <a:pt x="331734" y="439953"/>
                      <a:pt x="368279" y="413580"/>
                    </a:cubicBezTo>
                    <a:lnTo>
                      <a:pt x="369083" y="413014"/>
                    </a:lnTo>
                    <a:lnTo>
                      <a:pt x="369685" y="412594"/>
                    </a:lnTo>
                    <a:cubicBezTo>
                      <a:pt x="379420" y="453614"/>
                      <a:pt x="388570" y="496023"/>
                      <a:pt x="396788" y="538595"/>
                    </a:cubicBezTo>
                    <a:cubicBezTo>
                      <a:pt x="385520" y="547526"/>
                      <a:pt x="374470" y="556859"/>
                      <a:pt x="363969" y="566283"/>
                    </a:cubicBezTo>
                    <a:lnTo>
                      <a:pt x="363402" y="567817"/>
                    </a:lnTo>
                    <a:cubicBezTo>
                      <a:pt x="361010" y="573771"/>
                      <a:pt x="357704" y="579232"/>
                      <a:pt x="353851" y="583578"/>
                    </a:cubicBezTo>
                    <a:lnTo>
                      <a:pt x="353230" y="584273"/>
                    </a:lnTo>
                    <a:cubicBezTo>
                      <a:pt x="367439" y="571050"/>
                      <a:pt x="382561" y="557881"/>
                      <a:pt x="398268" y="545225"/>
                    </a:cubicBezTo>
                    <a:cubicBezTo>
                      <a:pt x="399053" y="550229"/>
                      <a:pt x="399985" y="555270"/>
                      <a:pt x="400934" y="560292"/>
                    </a:cubicBezTo>
                    <a:lnTo>
                      <a:pt x="401665" y="564237"/>
                    </a:lnTo>
                    <a:lnTo>
                      <a:pt x="402688" y="569826"/>
                    </a:lnTo>
                    <a:cubicBezTo>
                      <a:pt x="403857" y="576090"/>
                      <a:pt x="405062" y="582300"/>
                      <a:pt x="406285" y="588546"/>
                    </a:cubicBezTo>
                    <a:lnTo>
                      <a:pt x="408148" y="598336"/>
                    </a:lnTo>
                    <a:cubicBezTo>
                      <a:pt x="411491" y="615741"/>
                      <a:pt x="414942" y="634425"/>
                      <a:pt x="417645" y="653291"/>
                    </a:cubicBezTo>
                    <a:lnTo>
                      <a:pt x="416787" y="653565"/>
                    </a:lnTo>
                    <a:cubicBezTo>
                      <a:pt x="392789" y="663628"/>
                      <a:pt x="365923" y="670605"/>
                      <a:pt x="334601" y="674915"/>
                    </a:cubicBezTo>
                    <a:cubicBezTo>
                      <a:pt x="325177" y="676175"/>
                      <a:pt x="315826" y="677107"/>
                      <a:pt x="306822" y="677691"/>
                    </a:cubicBezTo>
                    <a:cubicBezTo>
                      <a:pt x="305068" y="668833"/>
                      <a:pt x="303552" y="659683"/>
                      <a:pt x="302091" y="650825"/>
                    </a:cubicBezTo>
                    <a:lnTo>
                      <a:pt x="300612" y="642241"/>
                    </a:lnTo>
                    <a:cubicBezTo>
                      <a:pt x="307461" y="633530"/>
                      <a:pt x="314602" y="624982"/>
                      <a:pt x="321871" y="616855"/>
                    </a:cubicBezTo>
                    <a:cubicBezTo>
                      <a:pt x="330144" y="607613"/>
                      <a:pt x="339093" y="598299"/>
                      <a:pt x="348445" y="589186"/>
                    </a:cubicBezTo>
                    <a:cubicBezTo>
                      <a:pt x="345395" y="591505"/>
                      <a:pt x="342564" y="593495"/>
                      <a:pt x="339733" y="595194"/>
                    </a:cubicBezTo>
                    <a:cubicBezTo>
                      <a:pt x="336354" y="597203"/>
                      <a:pt x="332683" y="598938"/>
                      <a:pt x="328848" y="600381"/>
                    </a:cubicBezTo>
                    <a:cubicBezTo>
                      <a:pt x="318255" y="611485"/>
                      <a:pt x="308228" y="622937"/>
                      <a:pt x="299023" y="634461"/>
                    </a:cubicBezTo>
                    <a:lnTo>
                      <a:pt x="296868" y="621530"/>
                    </a:lnTo>
                    <a:lnTo>
                      <a:pt x="296284" y="618334"/>
                    </a:lnTo>
                    <a:lnTo>
                      <a:pt x="293562" y="603577"/>
                    </a:lnTo>
                    <a:cubicBezTo>
                      <a:pt x="291334" y="603102"/>
                      <a:pt x="289252" y="602609"/>
                      <a:pt x="287225" y="602007"/>
                    </a:cubicBezTo>
                    <a:lnTo>
                      <a:pt x="290987" y="623302"/>
                    </a:lnTo>
                    <a:lnTo>
                      <a:pt x="293617" y="637949"/>
                    </a:lnTo>
                    <a:lnTo>
                      <a:pt x="294129" y="640725"/>
                    </a:lnTo>
                    <a:cubicBezTo>
                      <a:pt x="286513" y="650533"/>
                      <a:pt x="279335" y="660633"/>
                      <a:pt x="272778" y="670696"/>
                    </a:cubicBezTo>
                    <a:cubicBezTo>
                      <a:pt x="271226" y="673089"/>
                      <a:pt x="269692" y="675500"/>
                      <a:pt x="268176" y="677947"/>
                    </a:cubicBezTo>
                    <a:cubicBezTo>
                      <a:pt x="257291" y="677728"/>
                      <a:pt x="245657" y="676796"/>
                      <a:pt x="232689" y="675043"/>
                    </a:cubicBezTo>
                    <a:cubicBezTo>
                      <a:pt x="216398" y="672797"/>
                      <a:pt x="201641" y="669874"/>
                      <a:pt x="187542" y="666148"/>
                    </a:cubicBezTo>
                    <a:cubicBezTo>
                      <a:pt x="187962" y="665637"/>
                      <a:pt x="188071" y="664815"/>
                      <a:pt x="187871" y="664012"/>
                    </a:cubicBezTo>
                    <a:cubicBezTo>
                      <a:pt x="183907" y="647026"/>
                      <a:pt x="180236" y="629694"/>
                      <a:pt x="176803" y="613403"/>
                    </a:cubicBezTo>
                    <a:lnTo>
                      <a:pt x="174940" y="604582"/>
                    </a:lnTo>
                    <a:cubicBezTo>
                      <a:pt x="178100" y="599924"/>
                      <a:pt x="181369" y="595213"/>
                      <a:pt x="184711" y="590537"/>
                    </a:cubicBezTo>
                    <a:cubicBezTo>
                      <a:pt x="197276" y="572967"/>
                      <a:pt x="211412" y="555361"/>
                      <a:pt x="226699" y="538175"/>
                    </a:cubicBezTo>
                    <a:cubicBezTo>
                      <a:pt x="238844" y="524678"/>
                      <a:pt x="252195" y="510926"/>
                      <a:pt x="266386" y="497374"/>
                    </a:cubicBezTo>
                    <a:cubicBezTo>
                      <a:pt x="267263" y="502415"/>
                      <a:pt x="268340" y="507511"/>
                      <a:pt x="269381" y="512606"/>
                    </a:cubicBezTo>
                    <a:lnTo>
                      <a:pt x="270788" y="519309"/>
                    </a:lnTo>
                    <a:cubicBezTo>
                      <a:pt x="270806" y="519309"/>
                      <a:pt x="270806" y="519327"/>
                      <a:pt x="270824" y="519345"/>
                    </a:cubicBezTo>
                    <a:cubicBezTo>
                      <a:pt x="270842" y="519345"/>
                      <a:pt x="270842" y="519345"/>
                      <a:pt x="270861" y="519345"/>
                    </a:cubicBezTo>
                    <a:moveTo>
                      <a:pt x="524141" y="559087"/>
                    </a:moveTo>
                    <a:cubicBezTo>
                      <a:pt x="519977" y="526231"/>
                      <a:pt x="514114" y="494269"/>
                      <a:pt x="508927" y="467330"/>
                    </a:cubicBezTo>
                    <a:cubicBezTo>
                      <a:pt x="527903" y="455368"/>
                      <a:pt x="546404" y="444081"/>
                      <a:pt x="560394" y="435588"/>
                    </a:cubicBezTo>
                    <a:cubicBezTo>
                      <a:pt x="559792" y="440939"/>
                      <a:pt x="559079" y="448062"/>
                      <a:pt x="558111" y="455148"/>
                    </a:cubicBezTo>
                    <a:cubicBezTo>
                      <a:pt x="554386" y="482544"/>
                      <a:pt x="547518" y="508351"/>
                      <a:pt x="537729" y="531728"/>
                    </a:cubicBezTo>
                    <a:cubicBezTo>
                      <a:pt x="533729" y="541134"/>
                      <a:pt x="529163" y="550320"/>
                      <a:pt x="524141" y="559087"/>
                    </a:cubicBezTo>
                    <a:moveTo>
                      <a:pt x="29835" y="531911"/>
                    </a:moveTo>
                    <a:cubicBezTo>
                      <a:pt x="29050" y="530029"/>
                      <a:pt x="28283" y="528130"/>
                      <a:pt x="27534" y="526231"/>
                    </a:cubicBezTo>
                    <a:cubicBezTo>
                      <a:pt x="28155" y="526011"/>
                      <a:pt x="28611" y="525518"/>
                      <a:pt x="29014" y="524642"/>
                    </a:cubicBezTo>
                    <a:cubicBezTo>
                      <a:pt x="30219" y="521975"/>
                      <a:pt x="31442" y="519382"/>
                      <a:pt x="32739" y="516806"/>
                    </a:cubicBezTo>
                    <a:cubicBezTo>
                      <a:pt x="34858" y="512624"/>
                      <a:pt x="37031" y="508515"/>
                      <a:pt x="39278" y="504442"/>
                    </a:cubicBezTo>
                    <a:cubicBezTo>
                      <a:pt x="42839" y="519857"/>
                      <a:pt x="46674" y="536276"/>
                      <a:pt x="50857" y="554667"/>
                    </a:cubicBezTo>
                    <a:cubicBezTo>
                      <a:pt x="52738" y="563050"/>
                      <a:pt x="54601" y="571433"/>
                      <a:pt x="56482" y="579853"/>
                    </a:cubicBezTo>
                    <a:cubicBezTo>
                      <a:pt x="46090" y="565059"/>
                      <a:pt x="37086" y="548932"/>
                      <a:pt x="29835" y="531892"/>
                    </a:cubicBezTo>
                    <a:lnTo>
                      <a:pt x="29835" y="531911"/>
                    </a:lnTo>
                    <a:close/>
                    <a:moveTo>
                      <a:pt x="181734" y="664560"/>
                    </a:moveTo>
                    <a:cubicBezTo>
                      <a:pt x="170886" y="661437"/>
                      <a:pt x="160475" y="657802"/>
                      <a:pt x="150777" y="653766"/>
                    </a:cubicBezTo>
                    <a:cubicBezTo>
                      <a:pt x="149353" y="653127"/>
                      <a:pt x="147928" y="652505"/>
                      <a:pt x="146503" y="651866"/>
                    </a:cubicBezTo>
                    <a:cubicBezTo>
                      <a:pt x="151818" y="641821"/>
                      <a:pt x="157900" y="631338"/>
                      <a:pt x="165680" y="618937"/>
                    </a:cubicBezTo>
                    <a:cubicBezTo>
                      <a:pt x="167215" y="616471"/>
                      <a:pt x="168785" y="614024"/>
                      <a:pt x="170374" y="611595"/>
                    </a:cubicBezTo>
                    <a:cubicBezTo>
                      <a:pt x="171524" y="618151"/>
                      <a:pt x="172931" y="624745"/>
                      <a:pt x="174337" y="631320"/>
                    </a:cubicBezTo>
                    <a:cubicBezTo>
                      <a:pt x="176730" y="642406"/>
                      <a:pt x="179141" y="653510"/>
                      <a:pt x="181734" y="664560"/>
                    </a:cubicBezTo>
                    <a:moveTo>
                      <a:pt x="280121" y="678568"/>
                    </a:moveTo>
                    <a:cubicBezTo>
                      <a:pt x="278349" y="678568"/>
                      <a:pt x="276595" y="678568"/>
                      <a:pt x="274824" y="678531"/>
                    </a:cubicBezTo>
                    <a:cubicBezTo>
                      <a:pt x="281490" y="668358"/>
                      <a:pt x="288503" y="658295"/>
                      <a:pt x="295717" y="648706"/>
                    </a:cubicBezTo>
                    <a:lnTo>
                      <a:pt x="296210" y="652925"/>
                    </a:lnTo>
                    <a:cubicBezTo>
                      <a:pt x="297635" y="661272"/>
                      <a:pt x="299078" y="669819"/>
                      <a:pt x="300758" y="678184"/>
                    </a:cubicBezTo>
                    <a:cubicBezTo>
                      <a:pt x="293800" y="678403"/>
                      <a:pt x="286841" y="678568"/>
                      <a:pt x="280121" y="678568"/>
                    </a:cubicBezTo>
                  </a:path>
                </a:pathLst>
              </a:custGeom>
              <a:solidFill>
                <a:srgbClr val="FFBF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DD610750-7737-7A8D-0B2A-E9A3D46469D9}"/>
                  </a:ext>
                </a:extLst>
              </p:cNvPr>
              <p:cNvSpPr/>
              <p:nvPr/>
            </p:nvSpPr>
            <p:spPr>
              <a:xfrm>
                <a:off x="8290258" y="3824754"/>
                <a:ext cx="17679" cy="17588"/>
              </a:xfrm>
              <a:custGeom>
                <a:avLst/>
                <a:gdLst>
                  <a:gd name="connsiteX0" fmla="*/ 3260 w 17679"/>
                  <a:gd name="connsiteY0" fmla="*/ 1918 h 17588"/>
                  <a:gd name="connsiteX1" fmla="*/ 46 w 17679"/>
                  <a:gd name="connsiteY1" fmla="*/ 7872 h 17588"/>
                  <a:gd name="connsiteX2" fmla="*/ 1982 w 17679"/>
                  <a:gd name="connsiteY2" fmla="*/ 14355 h 17588"/>
                  <a:gd name="connsiteX3" fmla="*/ 7917 w 17679"/>
                  <a:gd name="connsiteY3" fmla="*/ 17588 h 17588"/>
                  <a:gd name="connsiteX4" fmla="*/ 14419 w 17679"/>
                  <a:gd name="connsiteY4" fmla="*/ 15652 h 17588"/>
                  <a:gd name="connsiteX5" fmla="*/ 17634 w 17679"/>
                  <a:gd name="connsiteY5" fmla="*/ 9716 h 17588"/>
                  <a:gd name="connsiteX6" fmla="*/ 15698 w 17679"/>
                  <a:gd name="connsiteY6" fmla="*/ 3214 h 17588"/>
                  <a:gd name="connsiteX7" fmla="*/ 9762 w 17679"/>
                  <a:gd name="connsiteY7" fmla="*/ 0 h 17588"/>
                  <a:gd name="connsiteX8" fmla="*/ 3260 w 17679"/>
                  <a:gd name="connsiteY8" fmla="*/ 1918 h 1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79" h="17588">
                    <a:moveTo>
                      <a:pt x="3260" y="1918"/>
                    </a:moveTo>
                    <a:cubicBezTo>
                      <a:pt x="1434" y="3397"/>
                      <a:pt x="265" y="5571"/>
                      <a:pt x="46" y="7872"/>
                    </a:cubicBezTo>
                    <a:cubicBezTo>
                      <a:pt x="-192" y="10191"/>
                      <a:pt x="502" y="12547"/>
                      <a:pt x="1982" y="14355"/>
                    </a:cubicBezTo>
                    <a:cubicBezTo>
                      <a:pt x="3315" y="16017"/>
                      <a:pt x="5708" y="17588"/>
                      <a:pt x="7917" y="17588"/>
                    </a:cubicBezTo>
                    <a:cubicBezTo>
                      <a:pt x="10383" y="17588"/>
                      <a:pt x="12465" y="17241"/>
                      <a:pt x="14419" y="15652"/>
                    </a:cubicBezTo>
                    <a:cubicBezTo>
                      <a:pt x="16227" y="14173"/>
                      <a:pt x="17414" y="12018"/>
                      <a:pt x="17634" y="9716"/>
                    </a:cubicBezTo>
                    <a:cubicBezTo>
                      <a:pt x="17871" y="7379"/>
                      <a:pt x="17177" y="5041"/>
                      <a:pt x="15698" y="3214"/>
                    </a:cubicBezTo>
                    <a:cubicBezTo>
                      <a:pt x="14364" y="1553"/>
                      <a:pt x="11972" y="0"/>
                      <a:pt x="9762" y="0"/>
                    </a:cubicBezTo>
                    <a:cubicBezTo>
                      <a:pt x="7296" y="0"/>
                      <a:pt x="5214" y="329"/>
                      <a:pt x="3260" y="1918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3" name="任意多边形: 形状 592">
                <a:extLst>
                  <a:ext uri="{FF2B5EF4-FFF2-40B4-BE49-F238E27FC236}">
                    <a16:creationId xmlns:a16="http://schemas.microsoft.com/office/drawing/2014/main" id="{AA26BB98-8621-C719-1983-0EEDCA4F3686}"/>
                  </a:ext>
                </a:extLst>
              </p:cNvPr>
              <p:cNvSpPr/>
              <p:nvPr/>
            </p:nvSpPr>
            <p:spPr>
              <a:xfrm>
                <a:off x="8610876" y="3803952"/>
                <a:ext cx="17691" cy="17587"/>
              </a:xfrm>
              <a:custGeom>
                <a:avLst/>
                <a:gdLst>
                  <a:gd name="connsiteX0" fmla="*/ 3260 w 17691"/>
                  <a:gd name="connsiteY0" fmla="*/ 1918 h 17587"/>
                  <a:gd name="connsiteX1" fmla="*/ 46 w 17691"/>
                  <a:gd name="connsiteY1" fmla="*/ 7872 h 17587"/>
                  <a:gd name="connsiteX2" fmla="*/ 1964 w 17691"/>
                  <a:gd name="connsiteY2" fmla="*/ 14373 h 17587"/>
                  <a:gd name="connsiteX3" fmla="*/ 7918 w 17691"/>
                  <a:gd name="connsiteY3" fmla="*/ 17588 h 17587"/>
                  <a:gd name="connsiteX4" fmla="*/ 14419 w 17691"/>
                  <a:gd name="connsiteY4" fmla="*/ 15670 h 17587"/>
                  <a:gd name="connsiteX5" fmla="*/ 17652 w 17691"/>
                  <a:gd name="connsiteY5" fmla="*/ 9716 h 17587"/>
                  <a:gd name="connsiteX6" fmla="*/ 15698 w 17691"/>
                  <a:gd name="connsiteY6" fmla="*/ 3214 h 17587"/>
                  <a:gd name="connsiteX7" fmla="*/ 9762 w 17691"/>
                  <a:gd name="connsiteY7" fmla="*/ 0 h 17587"/>
                  <a:gd name="connsiteX8" fmla="*/ 3260 w 17691"/>
                  <a:gd name="connsiteY8" fmla="*/ 1918 h 17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91" h="17587">
                    <a:moveTo>
                      <a:pt x="3260" y="1918"/>
                    </a:moveTo>
                    <a:cubicBezTo>
                      <a:pt x="1452" y="3397"/>
                      <a:pt x="265" y="5571"/>
                      <a:pt x="46" y="7872"/>
                    </a:cubicBezTo>
                    <a:cubicBezTo>
                      <a:pt x="-192" y="10191"/>
                      <a:pt x="502" y="12547"/>
                      <a:pt x="1964" y="14373"/>
                    </a:cubicBezTo>
                    <a:cubicBezTo>
                      <a:pt x="3315" y="16036"/>
                      <a:pt x="5708" y="17588"/>
                      <a:pt x="7918" y="17588"/>
                    </a:cubicBezTo>
                    <a:cubicBezTo>
                      <a:pt x="10383" y="17588"/>
                      <a:pt x="12447" y="17241"/>
                      <a:pt x="14419" y="15670"/>
                    </a:cubicBezTo>
                    <a:cubicBezTo>
                      <a:pt x="16245" y="14191"/>
                      <a:pt x="17415" y="12017"/>
                      <a:pt x="17652" y="9716"/>
                    </a:cubicBezTo>
                    <a:cubicBezTo>
                      <a:pt x="17871" y="7397"/>
                      <a:pt x="17177" y="5041"/>
                      <a:pt x="15698" y="3214"/>
                    </a:cubicBezTo>
                    <a:cubicBezTo>
                      <a:pt x="14365" y="1552"/>
                      <a:pt x="11972" y="0"/>
                      <a:pt x="9762" y="0"/>
                    </a:cubicBezTo>
                    <a:cubicBezTo>
                      <a:pt x="7296" y="0"/>
                      <a:pt x="5215" y="347"/>
                      <a:pt x="3260" y="1918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4" name="任意多边形: 形状 593">
                <a:extLst>
                  <a:ext uri="{FF2B5EF4-FFF2-40B4-BE49-F238E27FC236}">
                    <a16:creationId xmlns:a16="http://schemas.microsoft.com/office/drawing/2014/main" id="{B8B6947D-222E-5D08-C359-475B6D5F76BA}"/>
                  </a:ext>
                </a:extLst>
              </p:cNvPr>
              <p:cNvSpPr/>
              <p:nvPr/>
            </p:nvSpPr>
            <p:spPr>
              <a:xfrm>
                <a:off x="8626598" y="3824901"/>
                <a:ext cx="3239" cy="3232"/>
              </a:xfrm>
              <a:custGeom>
                <a:avLst/>
                <a:gdLst>
                  <a:gd name="connsiteX0" fmla="*/ 578 w 3239"/>
                  <a:gd name="connsiteY0" fmla="*/ 347 h 3232"/>
                  <a:gd name="connsiteX1" fmla="*/ 12 w 3239"/>
                  <a:gd name="connsiteY1" fmla="*/ 1443 h 3232"/>
                  <a:gd name="connsiteX2" fmla="*/ 359 w 3239"/>
                  <a:gd name="connsiteY2" fmla="*/ 2648 h 3232"/>
                  <a:gd name="connsiteX3" fmla="*/ 1455 w 3239"/>
                  <a:gd name="connsiteY3" fmla="*/ 3233 h 3232"/>
                  <a:gd name="connsiteX4" fmla="*/ 2642 w 3239"/>
                  <a:gd name="connsiteY4" fmla="*/ 2886 h 3232"/>
                  <a:gd name="connsiteX5" fmla="*/ 3227 w 3239"/>
                  <a:gd name="connsiteY5" fmla="*/ 1772 h 3232"/>
                  <a:gd name="connsiteX6" fmla="*/ 2880 w 3239"/>
                  <a:gd name="connsiteY6" fmla="*/ 585 h 3232"/>
                  <a:gd name="connsiteX7" fmla="*/ 1784 w 3239"/>
                  <a:gd name="connsiteY7" fmla="*/ 0 h 3232"/>
                  <a:gd name="connsiteX8" fmla="*/ 578 w 3239"/>
                  <a:gd name="connsiteY8" fmla="*/ 347 h 3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9" h="3232">
                    <a:moveTo>
                      <a:pt x="578" y="347"/>
                    </a:moveTo>
                    <a:cubicBezTo>
                      <a:pt x="250" y="621"/>
                      <a:pt x="49" y="1023"/>
                      <a:pt x="12" y="1443"/>
                    </a:cubicBezTo>
                    <a:cubicBezTo>
                      <a:pt x="-42" y="1863"/>
                      <a:pt x="85" y="2301"/>
                      <a:pt x="359" y="2648"/>
                    </a:cubicBezTo>
                    <a:cubicBezTo>
                      <a:pt x="597" y="2958"/>
                      <a:pt x="1035" y="3233"/>
                      <a:pt x="1455" y="3233"/>
                    </a:cubicBezTo>
                    <a:cubicBezTo>
                      <a:pt x="1893" y="3233"/>
                      <a:pt x="2277" y="3178"/>
                      <a:pt x="2642" y="2886"/>
                    </a:cubicBezTo>
                    <a:cubicBezTo>
                      <a:pt x="2971" y="2612"/>
                      <a:pt x="3190" y="2210"/>
                      <a:pt x="3227" y="1772"/>
                    </a:cubicBezTo>
                    <a:cubicBezTo>
                      <a:pt x="3281" y="1370"/>
                      <a:pt x="3154" y="931"/>
                      <a:pt x="2880" y="585"/>
                    </a:cubicBezTo>
                    <a:cubicBezTo>
                      <a:pt x="2624" y="274"/>
                      <a:pt x="2186" y="0"/>
                      <a:pt x="1784" y="0"/>
                    </a:cubicBezTo>
                    <a:cubicBezTo>
                      <a:pt x="1346" y="0"/>
                      <a:pt x="944" y="55"/>
                      <a:pt x="578" y="347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5" name="任意多边形: 形状 594">
                <a:extLst>
                  <a:ext uri="{FF2B5EF4-FFF2-40B4-BE49-F238E27FC236}">
                    <a16:creationId xmlns:a16="http://schemas.microsoft.com/office/drawing/2014/main" id="{E731E4B7-E3E9-0A80-AB60-96D9DEA3EDFC}"/>
                  </a:ext>
                </a:extLst>
              </p:cNvPr>
              <p:cNvSpPr/>
              <p:nvPr/>
            </p:nvSpPr>
            <p:spPr>
              <a:xfrm>
                <a:off x="8304841" y="3845246"/>
                <a:ext cx="6119" cy="6081"/>
              </a:xfrm>
              <a:custGeom>
                <a:avLst/>
                <a:gdLst>
                  <a:gd name="connsiteX0" fmla="*/ 1115 w 6119"/>
                  <a:gd name="connsiteY0" fmla="*/ 658 h 6081"/>
                  <a:gd name="connsiteX1" fmla="*/ 19 w 6119"/>
                  <a:gd name="connsiteY1" fmla="*/ 2721 h 6081"/>
                  <a:gd name="connsiteX2" fmla="*/ 677 w 6119"/>
                  <a:gd name="connsiteY2" fmla="*/ 4986 h 6081"/>
                  <a:gd name="connsiteX3" fmla="*/ 2740 w 6119"/>
                  <a:gd name="connsiteY3" fmla="*/ 6082 h 6081"/>
                  <a:gd name="connsiteX4" fmla="*/ 4987 w 6119"/>
                  <a:gd name="connsiteY4" fmla="*/ 5424 h 6081"/>
                  <a:gd name="connsiteX5" fmla="*/ 6101 w 6119"/>
                  <a:gd name="connsiteY5" fmla="*/ 3361 h 6081"/>
                  <a:gd name="connsiteX6" fmla="*/ 5425 w 6119"/>
                  <a:gd name="connsiteY6" fmla="*/ 1096 h 6081"/>
                  <a:gd name="connsiteX7" fmla="*/ 3380 w 6119"/>
                  <a:gd name="connsiteY7" fmla="*/ 0 h 6081"/>
                  <a:gd name="connsiteX8" fmla="*/ 1115 w 6119"/>
                  <a:gd name="connsiteY8" fmla="*/ 658 h 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19" h="6081">
                    <a:moveTo>
                      <a:pt x="1115" y="658"/>
                    </a:moveTo>
                    <a:cubicBezTo>
                      <a:pt x="494" y="1169"/>
                      <a:pt x="74" y="1918"/>
                      <a:pt x="19" y="2721"/>
                    </a:cubicBezTo>
                    <a:cubicBezTo>
                      <a:pt x="-72" y="3525"/>
                      <a:pt x="165" y="4347"/>
                      <a:pt x="677" y="4986"/>
                    </a:cubicBezTo>
                    <a:cubicBezTo>
                      <a:pt x="1152" y="5552"/>
                      <a:pt x="1974" y="6082"/>
                      <a:pt x="2740" y="6082"/>
                    </a:cubicBezTo>
                    <a:cubicBezTo>
                      <a:pt x="3581" y="6082"/>
                      <a:pt x="4293" y="5972"/>
                      <a:pt x="4987" y="5424"/>
                    </a:cubicBezTo>
                    <a:cubicBezTo>
                      <a:pt x="5608" y="4913"/>
                      <a:pt x="6028" y="4182"/>
                      <a:pt x="6101" y="3361"/>
                    </a:cubicBezTo>
                    <a:cubicBezTo>
                      <a:pt x="6193" y="2557"/>
                      <a:pt x="5937" y="1735"/>
                      <a:pt x="5425" y="1096"/>
                    </a:cubicBezTo>
                    <a:cubicBezTo>
                      <a:pt x="4969" y="530"/>
                      <a:pt x="4147" y="0"/>
                      <a:pt x="3380" y="0"/>
                    </a:cubicBezTo>
                    <a:cubicBezTo>
                      <a:pt x="2522" y="0"/>
                      <a:pt x="1809" y="110"/>
                      <a:pt x="1115" y="658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530C0D47-E6AF-CC64-05EB-FAABD145EB3A}"/>
                </a:ext>
              </a:extLst>
            </p:cNvPr>
            <p:cNvSpPr/>
            <p:nvPr/>
          </p:nvSpPr>
          <p:spPr>
            <a:xfrm>
              <a:off x="8255347" y="3880769"/>
              <a:ext cx="31504" cy="29769"/>
            </a:xfrm>
            <a:custGeom>
              <a:avLst/>
              <a:gdLst>
                <a:gd name="connsiteX0" fmla="*/ 31505 w 31504"/>
                <a:gd name="connsiteY0" fmla="*/ 14885 h 29769"/>
                <a:gd name="connsiteX1" fmla="*/ 15743 w 31504"/>
                <a:gd name="connsiteY1" fmla="*/ 29769 h 29769"/>
                <a:gd name="connsiteX2" fmla="*/ 0 w 31504"/>
                <a:gd name="connsiteY2" fmla="*/ 14885 h 29769"/>
                <a:gd name="connsiteX3" fmla="*/ 15743 w 31504"/>
                <a:gd name="connsiteY3" fmla="*/ 0 h 29769"/>
                <a:gd name="connsiteX4" fmla="*/ 31505 w 31504"/>
                <a:gd name="connsiteY4" fmla="*/ 14885 h 29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04" h="29769">
                  <a:moveTo>
                    <a:pt x="31505" y="14885"/>
                  </a:moveTo>
                  <a:cubicBezTo>
                    <a:pt x="31505" y="23103"/>
                    <a:pt x="24455" y="29769"/>
                    <a:pt x="15743" y="29769"/>
                  </a:cubicBezTo>
                  <a:cubicBezTo>
                    <a:pt x="7050" y="29769"/>
                    <a:pt x="0" y="23103"/>
                    <a:pt x="0" y="14885"/>
                  </a:cubicBezTo>
                  <a:cubicBezTo>
                    <a:pt x="0" y="6666"/>
                    <a:pt x="7050" y="0"/>
                    <a:pt x="15743" y="0"/>
                  </a:cubicBezTo>
                  <a:cubicBezTo>
                    <a:pt x="24455" y="0"/>
                    <a:pt x="31505" y="6666"/>
                    <a:pt x="31505" y="14885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7" name="任意多边形: 形状 596">
              <a:extLst>
                <a:ext uri="{FF2B5EF4-FFF2-40B4-BE49-F238E27FC236}">
                  <a16:creationId xmlns:a16="http://schemas.microsoft.com/office/drawing/2014/main" id="{1417E64C-A619-6F65-0898-ED7A0871B2D0}"/>
                </a:ext>
              </a:extLst>
            </p:cNvPr>
            <p:cNvSpPr/>
            <p:nvPr/>
          </p:nvSpPr>
          <p:spPr>
            <a:xfrm>
              <a:off x="8629843" y="3853264"/>
              <a:ext cx="31486" cy="29751"/>
            </a:xfrm>
            <a:custGeom>
              <a:avLst/>
              <a:gdLst>
                <a:gd name="connsiteX0" fmla="*/ 31487 w 31486"/>
                <a:gd name="connsiteY0" fmla="*/ 14866 h 29751"/>
                <a:gd name="connsiteX1" fmla="*/ 15743 w 31486"/>
                <a:gd name="connsiteY1" fmla="*/ 29752 h 29751"/>
                <a:gd name="connsiteX2" fmla="*/ 0 w 31486"/>
                <a:gd name="connsiteY2" fmla="*/ 14866 h 29751"/>
                <a:gd name="connsiteX3" fmla="*/ 15743 w 31486"/>
                <a:gd name="connsiteY3" fmla="*/ 0 h 29751"/>
                <a:gd name="connsiteX4" fmla="*/ 31487 w 31486"/>
                <a:gd name="connsiteY4" fmla="*/ 14866 h 2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86" h="29751">
                  <a:moveTo>
                    <a:pt x="31487" y="14866"/>
                  </a:moveTo>
                  <a:cubicBezTo>
                    <a:pt x="31487" y="23085"/>
                    <a:pt x="24455" y="29752"/>
                    <a:pt x="15743" y="29752"/>
                  </a:cubicBezTo>
                  <a:cubicBezTo>
                    <a:pt x="7050" y="29752"/>
                    <a:pt x="0" y="23085"/>
                    <a:pt x="0" y="14866"/>
                  </a:cubicBezTo>
                  <a:cubicBezTo>
                    <a:pt x="0" y="6666"/>
                    <a:pt x="7050" y="0"/>
                    <a:pt x="15743" y="0"/>
                  </a:cubicBezTo>
                  <a:cubicBezTo>
                    <a:pt x="24455" y="0"/>
                    <a:pt x="31487" y="6666"/>
                    <a:pt x="31487" y="14866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98" name="图形 10">
            <a:extLst>
              <a:ext uri="{FF2B5EF4-FFF2-40B4-BE49-F238E27FC236}">
                <a16:creationId xmlns:a16="http://schemas.microsoft.com/office/drawing/2014/main" id="{E6E8B3D0-B01E-2FED-1A0E-22A9AAD87E9A}"/>
              </a:ext>
            </a:extLst>
          </p:cNvPr>
          <p:cNvGrpSpPr/>
          <p:nvPr/>
        </p:nvGrpSpPr>
        <p:grpSpPr>
          <a:xfrm>
            <a:off x="6407357" y="2881492"/>
            <a:ext cx="953809" cy="1090212"/>
            <a:chOff x="6407357" y="2881492"/>
            <a:chExt cx="953809" cy="1090212"/>
          </a:xfrm>
        </p:grpSpPr>
        <p:sp>
          <p:nvSpPr>
            <p:cNvPr id="599" name="任意多边形: 形状 598">
              <a:extLst>
                <a:ext uri="{FF2B5EF4-FFF2-40B4-BE49-F238E27FC236}">
                  <a16:creationId xmlns:a16="http://schemas.microsoft.com/office/drawing/2014/main" id="{76D15E35-81A4-1669-C686-F0EC86DDD6A7}"/>
                </a:ext>
              </a:extLst>
            </p:cNvPr>
            <p:cNvSpPr/>
            <p:nvPr/>
          </p:nvSpPr>
          <p:spPr>
            <a:xfrm>
              <a:off x="6467733" y="2887245"/>
              <a:ext cx="888824" cy="991935"/>
            </a:xfrm>
            <a:custGeom>
              <a:avLst/>
              <a:gdLst>
                <a:gd name="connsiteX0" fmla="*/ 779973 w 888824"/>
                <a:gd name="connsiteY0" fmla="*/ 55 h 991935"/>
                <a:gd name="connsiteX1" fmla="*/ 757983 w 888824"/>
                <a:gd name="connsiteY1" fmla="*/ 2849 h 991935"/>
                <a:gd name="connsiteX2" fmla="*/ 754586 w 888824"/>
                <a:gd name="connsiteY2" fmla="*/ 3434 h 991935"/>
                <a:gd name="connsiteX3" fmla="*/ 745509 w 888824"/>
                <a:gd name="connsiteY3" fmla="*/ 5187 h 991935"/>
                <a:gd name="connsiteX4" fmla="*/ 737327 w 888824"/>
                <a:gd name="connsiteY4" fmla="*/ 7506 h 991935"/>
                <a:gd name="connsiteX5" fmla="*/ 735227 w 888824"/>
                <a:gd name="connsiteY5" fmla="*/ 8164 h 991935"/>
                <a:gd name="connsiteX6" fmla="*/ 714369 w 888824"/>
                <a:gd name="connsiteY6" fmla="*/ 15068 h 991935"/>
                <a:gd name="connsiteX7" fmla="*/ 712434 w 888824"/>
                <a:gd name="connsiteY7" fmla="*/ 15762 h 991935"/>
                <a:gd name="connsiteX8" fmla="*/ 710187 w 888824"/>
                <a:gd name="connsiteY8" fmla="*/ 16620 h 991935"/>
                <a:gd name="connsiteX9" fmla="*/ 704416 w 888824"/>
                <a:gd name="connsiteY9" fmla="*/ 18702 h 991935"/>
                <a:gd name="connsiteX10" fmla="*/ 700343 w 888824"/>
                <a:gd name="connsiteY10" fmla="*/ 20218 h 991935"/>
                <a:gd name="connsiteX11" fmla="*/ 679321 w 888824"/>
                <a:gd name="connsiteY11" fmla="*/ 28364 h 991935"/>
                <a:gd name="connsiteX12" fmla="*/ 666847 w 888824"/>
                <a:gd name="connsiteY12" fmla="*/ 34135 h 991935"/>
                <a:gd name="connsiteX13" fmla="*/ 659469 w 888824"/>
                <a:gd name="connsiteY13" fmla="*/ 37623 h 991935"/>
                <a:gd name="connsiteX14" fmla="*/ 653771 w 888824"/>
                <a:gd name="connsiteY14" fmla="*/ 40308 h 991935"/>
                <a:gd name="connsiteX15" fmla="*/ 641187 w 888824"/>
                <a:gd name="connsiteY15" fmla="*/ 46225 h 991935"/>
                <a:gd name="connsiteX16" fmla="*/ 627343 w 888824"/>
                <a:gd name="connsiteY16" fmla="*/ 52819 h 991935"/>
                <a:gd name="connsiteX17" fmla="*/ 619198 w 888824"/>
                <a:gd name="connsiteY17" fmla="*/ 57001 h 991935"/>
                <a:gd name="connsiteX18" fmla="*/ 614230 w 888824"/>
                <a:gd name="connsiteY18" fmla="*/ 59613 h 991935"/>
                <a:gd name="connsiteX19" fmla="*/ 605701 w 888824"/>
                <a:gd name="connsiteY19" fmla="*/ 63868 h 991935"/>
                <a:gd name="connsiteX20" fmla="*/ 600551 w 888824"/>
                <a:gd name="connsiteY20" fmla="*/ 66388 h 991935"/>
                <a:gd name="connsiteX21" fmla="*/ 560845 w 888824"/>
                <a:gd name="connsiteY21" fmla="*/ 87373 h 991935"/>
                <a:gd name="connsiteX22" fmla="*/ 546526 w 888824"/>
                <a:gd name="connsiteY22" fmla="*/ 95081 h 991935"/>
                <a:gd name="connsiteX23" fmla="*/ 538710 w 888824"/>
                <a:gd name="connsiteY23" fmla="*/ 99263 h 991935"/>
                <a:gd name="connsiteX24" fmla="*/ 519716 w 888824"/>
                <a:gd name="connsiteY24" fmla="*/ 109545 h 991935"/>
                <a:gd name="connsiteX25" fmla="*/ 512848 w 888824"/>
                <a:gd name="connsiteY25" fmla="*/ 113582 h 991935"/>
                <a:gd name="connsiteX26" fmla="*/ 507424 w 888824"/>
                <a:gd name="connsiteY26" fmla="*/ 116796 h 991935"/>
                <a:gd name="connsiteX27" fmla="*/ 503589 w 888824"/>
                <a:gd name="connsiteY27" fmla="*/ 118933 h 991935"/>
                <a:gd name="connsiteX28" fmla="*/ 495096 w 888824"/>
                <a:gd name="connsiteY28" fmla="*/ 123809 h 991935"/>
                <a:gd name="connsiteX29" fmla="*/ 493178 w 888824"/>
                <a:gd name="connsiteY29" fmla="*/ 124942 h 991935"/>
                <a:gd name="connsiteX30" fmla="*/ 470276 w 888824"/>
                <a:gd name="connsiteY30" fmla="*/ 139133 h 991935"/>
                <a:gd name="connsiteX31" fmla="*/ 467646 w 888824"/>
                <a:gd name="connsiteY31" fmla="*/ 140794 h 991935"/>
                <a:gd name="connsiteX32" fmla="*/ 445236 w 888824"/>
                <a:gd name="connsiteY32" fmla="*/ 154912 h 991935"/>
                <a:gd name="connsiteX33" fmla="*/ 433182 w 888824"/>
                <a:gd name="connsiteY33" fmla="*/ 162583 h 991935"/>
                <a:gd name="connsiteX34" fmla="*/ 431666 w 888824"/>
                <a:gd name="connsiteY34" fmla="*/ 163551 h 991935"/>
                <a:gd name="connsiteX35" fmla="*/ 421786 w 888824"/>
                <a:gd name="connsiteY35" fmla="*/ 170016 h 991935"/>
                <a:gd name="connsiteX36" fmla="*/ 397586 w 888824"/>
                <a:gd name="connsiteY36" fmla="*/ 185796 h 991935"/>
                <a:gd name="connsiteX37" fmla="*/ 385697 w 888824"/>
                <a:gd name="connsiteY37" fmla="*/ 193430 h 991935"/>
                <a:gd name="connsiteX38" fmla="*/ 373862 w 888824"/>
                <a:gd name="connsiteY38" fmla="*/ 201083 h 991935"/>
                <a:gd name="connsiteX39" fmla="*/ 356073 w 888824"/>
                <a:gd name="connsiteY39" fmla="*/ 213027 h 991935"/>
                <a:gd name="connsiteX40" fmla="*/ 350631 w 888824"/>
                <a:gd name="connsiteY40" fmla="*/ 216698 h 991935"/>
                <a:gd name="connsiteX41" fmla="*/ 327308 w 888824"/>
                <a:gd name="connsiteY41" fmla="*/ 232825 h 991935"/>
                <a:gd name="connsiteX42" fmla="*/ 320404 w 888824"/>
                <a:gd name="connsiteY42" fmla="*/ 237610 h 991935"/>
                <a:gd name="connsiteX43" fmla="*/ 315235 w 888824"/>
                <a:gd name="connsiteY43" fmla="*/ 241135 h 991935"/>
                <a:gd name="connsiteX44" fmla="*/ 309190 w 888824"/>
                <a:gd name="connsiteY44" fmla="*/ 245317 h 991935"/>
                <a:gd name="connsiteX45" fmla="*/ 303145 w 888824"/>
                <a:gd name="connsiteY45" fmla="*/ 249555 h 991935"/>
                <a:gd name="connsiteX46" fmla="*/ 281284 w 888824"/>
                <a:gd name="connsiteY46" fmla="*/ 264896 h 991935"/>
                <a:gd name="connsiteX47" fmla="*/ 268517 w 888824"/>
                <a:gd name="connsiteY47" fmla="*/ 274320 h 991935"/>
                <a:gd name="connsiteX48" fmla="*/ 259952 w 888824"/>
                <a:gd name="connsiteY48" fmla="*/ 280566 h 991935"/>
                <a:gd name="connsiteX49" fmla="*/ 256080 w 888824"/>
                <a:gd name="connsiteY49" fmla="*/ 283397 h 991935"/>
                <a:gd name="connsiteX50" fmla="*/ 252354 w 888824"/>
                <a:gd name="connsiteY50" fmla="*/ 286064 h 991935"/>
                <a:gd name="connsiteX51" fmla="*/ 250728 w 888824"/>
                <a:gd name="connsiteY51" fmla="*/ 286173 h 991935"/>
                <a:gd name="connsiteX52" fmla="*/ 250728 w 888824"/>
                <a:gd name="connsiteY52" fmla="*/ 286100 h 991935"/>
                <a:gd name="connsiteX53" fmla="*/ 248354 w 888824"/>
                <a:gd name="connsiteY53" fmla="*/ 286758 h 991935"/>
                <a:gd name="connsiteX54" fmla="*/ 247003 w 888824"/>
                <a:gd name="connsiteY54" fmla="*/ 287232 h 991935"/>
                <a:gd name="connsiteX55" fmla="*/ 241158 w 888824"/>
                <a:gd name="connsiteY55" fmla="*/ 289132 h 991935"/>
                <a:gd name="connsiteX56" fmla="*/ 235076 w 888824"/>
                <a:gd name="connsiteY56" fmla="*/ 292383 h 991935"/>
                <a:gd name="connsiteX57" fmla="*/ 228593 w 888824"/>
                <a:gd name="connsiteY57" fmla="*/ 296565 h 991935"/>
                <a:gd name="connsiteX58" fmla="*/ 221068 w 888824"/>
                <a:gd name="connsiteY58" fmla="*/ 302355 h 991935"/>
                <a:gd name="connsiteX59" fmla="*/ 200174 w 888824"/>
                <a:gd name="connsiteY59" fmla="*/ 316929 h 991935"/>
                <a:gd name="connsiteX60" fmla="*/ 196723 w 888824"/>
                <a:gd name="connsiteY60" fmla="*/ 319413 h 991935"/>
                <a:gd name="connsiteX61" fmla="*/ 144306 w 888824"/>
                <a:gd name="connsiteY61" fmla="*/ 358260 h 991935"/>
                <a:gd name="connsiteX62" fmla="*/ 120344 w 888824"/>
                <a:gd name="connsiteY62" fmla="*/ 377510 h 991935"/>
                <a:gd name="connsiteX63" fmla="*/ 102482 w 888824"/>
                <a:gd name="connsiteY63" fmla="*/ 392595 h 991935"/>
                <a:gd name="connsiteX64" fmla="*/ 95232 w 888824"/>
                <a:gd name="connsiteY64" fmla="*/ 398805 h 991935"/>
                <a:gd name="connsiteX65" fmla="*/ 93278 w 888824"/>
                <a:gd name="connsiteY65" fmla="*/ 400522 h 991935"/>
                <a:gd name="connsiteX66" fmla="*/ 90502 w 888824"/>
                <a:gd name="connsiteY66" fmla="*/ 402841 h 991935"/>
                <a:gd name="connsiteX67" fmla="*/ 89059 w 888824"/>
                <a:gd name="connsiteY67" fmla="*/ 403955 h 991935"/>
                <a:gd name="connsiteX68" fmla="*/ 72073 w 888824"/>
                <a:gd name="connsiteY68" fmla="*/ 419516 h 991935"/>
                <a:gd name="connsiteX69" fmla="*/ 65060 w 888824"/>
                <a:gd name="connsiteY69" fmla="*/ 425890 h 991935"/>
                <a:gd name="connsiteX70" fmla="*/ 59398 w 888824"/>
                <a:gd name="connsiteY70" fmla="*/ 431114 h 991935"/>
                <a:gd name="connsiteX71" fmla="*/ 50723 w 888824"/>
                <a:gd name="connsiteY71" fmla="*/ 439040 h 991935"/>
                <a:gd name="connsiteX72" fmla="*/ 43545 w 888824"/>
                <a:gd name="connsiteY72" fmla="*/ 446291 h 991935"/>
                <a:gd name="connsiteX73" fmla="*/ 32916 w 888824"/>
                <a:gd name="connsiteY73" fmla="*/ 456409 h 991935"/>
                <a:gd name="connsiteX74" fmla="*/ 23858 w 888824"/>
                <a:gd name="connsiteY74" fmla="*/ 465887 h 991935"/>
                <a:gd name="connsiteX75" fmla="*/ 21867 w 888824"/>
                <a:gd name="connsiteY75" fmla="*/ 467969 h 991935"/>
                <a:gd name="connsiteX76" fmla="*/ 18835 w 888824"/>
                <a:gd name="connsiteY76" fmla="*/ 471239 h 991935"/>
                <a:gd name="connsiteX77" fmla="*/ 11602 w 888824"/>
                <a:gd name="connsiteY77" fmla="*/ 479165 h 991935"/>
                <a:gd name="connsiteX78" fmla="*/ 10562 w 888824"/>
                <a:gd name="connsiteY78" fmla="*/ 480389 h 991935"/>
                <a:gd name="connsiteX79" fmla="*/ 5941 w 888824"/>
                <a:gd name="connsiteY79" fmla="*/ 486178 h 991935"/>
                <a:gd name="connsiteX80" fmla="*/ 5594 w 888824"/>
                <a:gd name="connsiteY80" fmla="*/ 486178 h 991935"/>
                <a:gd name="connsiteX81" fmla="*/ 1868 w 888824"/>
                <a:gd name="connsiteY81" fmla="*/ 487548 h 991935"/>
                <a:gd name="connsiteX82" fmla="*/ 389 w 888824"/>
                <a:gd name="connsiteY82" fmla="*/ 491183 h 991935"/>
                <a:gd name="connsiteX83" fmla="*/ 5 w 888824"/>
                <a:gd name="connsiteY83" fmla="*/ 493210 h 991935"/>
                <a:gd name="connsiteX84" fmla="*/ 1174 w 888824"/>
                <a:gd name="connsiteY84" fmla="*/ 498251 h 991935"/>
                <a:gd name="connsiteX85" fmla="*/ 1557 w 888824"/>
                <a:gd name="connsiteY85" fmla="*/ 499438 h 991935"/>
                <a:gd name="connsiteX86" fmla="*/ 1941 w 888824"/>
                <a:gd name="connsiteY86" fmla="*/ 500716 h 991935"/>
                <a:gd name="connsiteX87" fmla="*/ 4626 w 888824"/>
                <a:gd name="connsiteY87" fmla="*/ 511035 h 991935"/>
                <a:gd name="connsiteX88" fmla="*/ 5356 w 888824"/>
                <a:gd name="connsiteY88" fmla="*/ 513318 h 991935"/>
                <a:gd name="connsiteX89" fmla="*/ 6909 w 888824"/>
                <a:gd name="connsiteY89" fmla="*/ 516934 h 991935"/>
                <a:gd name="connsiteX90" fmla="*/ 7949 w 888824"/>
                <a:gd name="connsiteY90" fmla="*/ 519382 h 991935"/>
                <a:gd name="connsiteX91" fmla="*/ 13301 w 888824"/>
                <a:gd name="connsiteY91" fmla="*/ 531764 h 991935"/>
                <a:gd name="connsiteX92" fmla="*/ 14470 w 888824"/>
                <a:gd name="connsiteY92" fmla="*/ 532294 h 991935"/>
                <a:gd name="connsiteX93" fmla="*/ 18159 w 888824"/>
                <a:gd name="connsiteY93" fmla="*/ 540074 h 991935"/>
                <a:gd name="connsiteX94" fmla="*/ 20862 w 888824"/>
                <a:gd name="connsiteY94" fmla="*/ 545663 h 991935"/>
                <a:gd name="connsiteX95" fmla="*/ 27382 w 888824"/>
                <a:gd name="connsiteY95" fmla="*/ 557443 h 991935"/>
                <a:gd name="connsiteX96" fmla="*/ 30633 w 888824"/>
                <a:gd name="connsiteY96" fmla="*/ 562192 h 991935"/>
                <a:gd name="connsiteX97" fmla="*/ 34852 w 888824"/>
                <a:gd name="connsiteY97" fmla="*/ 568310 h 991935"/>
                <a:gd name="connsiteX98" fmla="*/ 40678 w 888824"/>
                <a:gd name="connsiteY98" fmla="*/ 577076 h 991935"/>
                <a:gd name="connsiteX99" fmla="*/ 50449 w 888824"/>
                <a:gd name="connsiteY99" fmla="*/ 591761 h 991935"/>
                <a:gd name="connsiteX100" fmla="*/ 75891 w 888824"/>
                <a:gd name="connsiteY100" fmla="*/ 626808 h 991935"/>
                <a:gd name="connsiteX101" fmla="*/ 75726 w 888824"/>
                <a:gd name="connsiteY101" fmla="*/ 626407 h 991935"/>
                <a:gd name="connsiteX102" fmla="*/ 75525 w 888824"/>
                <a:gd name="connsiteY102" fmla="*/ 626041 h 991935"/>
                <a:gd name="connsiteX103" fmla="*/ 93205 w 888824"/>
                <a:gd name="connsiteY103" fmla="*/ 647245 h 991935"/>
                <a:gd name="connsiteX104" fmla="*/ 112125 w 888824"/>
                <a:gd name="connsiteY104" fmla="*/ 665856 h 991935"/>
                <a:gd name="connsiteX105" fmla="*/ 122170 w 888824"/>
                <a:gd name="connsiteY105" fmla="*/ 675298 h 991935"/>
                <a:gd name="connsiteX106" fmla="*/ 123760 w 888824"/>
                <a:gd name="connsiteY106" fmla="*/ 676851 h 991935"/>
                <a:gd name="connsiteX107" fmla="*/ 126937 w 888824"/>
                <a:gd name="connsiteY107" fmla="*/ 679956 h 991935"/>
                <a:gd name="connsiteX108" fmla="*/ 130042 w 888824"/>
                <a:gd name="connsiteY108" fmla="*/ 682750 h 991935"/>
                <a:gd name="connsiteX109" fmla="*/ 132490 w 888824"/>
                <a:gd name="connsiteY109" fmla="*/ 684923 h 991935"/>
                <a:gd name="connsiteX110" fmla="*/ 142133 w 888824"/>
                <a:gd name="connsiteY110" fmla="*/ 694110 h 991935"/>
                <a:gd name="connsiteX111" fmla="*/ 143813 w 888824"/>
                <a:gd name="connsiteY111" fmla="*/ 695736 h 991935"/>
                <a:gd name="connsiteX112" fmla="*/ 146553 w 888824"/>
                <a:gd name="connsiteY112" fmla="*/ 698457 h 991935"/>
                <a:gd name="connsiteX113" fmla="*/ 149274 w 888824"/>
                <a:gd name="connsiteY113" fmla="*/ 700849 h 991935"/>
                <a:gd name="connsiteX114" fmla="*/ 151940 w 888824"/>
                <a:gd name="connsiteY114" fmla="*/ 703260 h 991935"/>
                <a:gd name="connsiteX115" fmla="*/ 166223 w 888824"/>
                <a:gd name="connsiteY115" fmla="*/ 716976 h 991935"/>
                <a:gd name="connsiteX116" fmla="*/ 171336 w 888824"/>
                <a:gd name="connsiteY116" fmla="*/ 722053 h 991935"/>
                <a:gd name="connsiteX117" fmla="*/ 177345 w 888824"/>
                <a:gd name="connsiteY117" fmla="*/ 727806 h 991935"/>
                <a:gd name="connsiteX118" fmla="*/ 177546 w 888824"/>
                <a:gd name="connsiteY118" fmla="*/ 727806 h 991935"/>
                <a:gd name="connsiteX119" fmla="*/ 179975 w 888824"/>
                <a:gd name="connsiteY119" fmla="*/ 728610 h 991935"/>
                <a:gd name="connsiteX120" fmla="*/ 183701 w 888824"/>
                <a:gd name="connsiteY120" fmla="*/ 731167 h 991935"/>
                <a:gd name="connsiteX121" fmla="*/ 186422 w 888824"/>
                <a:gd name="connsiteY121" fmla="*/ 733578 h 991935"/>
                <a:gd name="connsiteX122" fmla="*/ 187737 w 888824"/>
                <a:gd name="connsiteY122" fmla="*/ 734728 h 991935"/>
                <a:gd name="connsiteX123" fmla="*/ 188851 w 888824"/>
                <a:gd name="connsiteY123" fmla="*/ 735751 h 991935"/>
                <a:gd name="connsiteX124" fmla="*/ 189984 w 888824"/>
                <a:gd name="connsiteY124" fmla="*/ 736719 h 991935"/>
                <a:gd name="connsiteX125" fmla="*/ 193271 w 888824"/>
                <a:gd name="connsiteY125" fmla="*/ 739678 h 991935"/>
                <a:gd name="connsiteX126" fmla="*/ 196577 w 888824"/>
                <a:gd name="connsiteY126" fmla="*/ 742582 h 991935"/>
                <a:gd name="connsiteX127" fmla="*/ 205142 w 888824"/>
                <a:gd name="connsiteY127" fmla="*/ 750125 h 991935"/>
                <a:gd name="connsiteX128" fmla="*/ 208466 w 888824"/>
                <a:gd name="connsiteY128" fmla="*/ 753083 h 991935"/>
                <a:gd name="connsiteX129" fmla="*/ 214986 w 888824"/>
                <a:gd name="connsiteY129" fmla="*/ 758709 h 991935"/>
                <a:gd name="connsiteX130" fmla="*/ 220466 w 888824"/>
                <a:gd name="connsiteY130" fmla="*/ 763220 h 991935"/>
                <a:gd name="connsiteX131" fmla="*/ 226018 w 888824"/>
                <a:gd name="connsiteY131" fmla="*/ 767347 h 991935"/>
                <a:gd name="connsiteX132" fmla="*/ 233980 w 888824"/>
                <a:gd name="connsiteY132" fmla="*/ 773228 h 991935"/>
                <a:gd name="connsiteX133" fmla="*/ 233889 w 888824"/>
                <a:gd name="connsiteY133" fmla="*/ 773173 h 991935"/>
                <a:gd name="connsiteX134" fmla="*/ 260700 w 888824"/>
                <a:gd name="connsiteY134" fmla="*/ 792825 h 991935"/>
                <a:gd name="connsiteX135" fmla="*/ 279037 w 888824"/>
                <a:gd name="connsiteY135" fmla="*/ 806158 h 991935"/>
                <a:gd name="connsiteX136" fmla="*/ 291255 w 888824"/>
                <a:gd name="connsiteY136" fmla="*/ 815070 h 991935"/>
                <a:gd name="connsiteX137" fmla="*/ 304003 w 888824"/>
                <a:gd name="connsiteY137" fmla="*/ 822522 h 991935"/>
                <a:gd name="connsiteX138" fmla="*/ 313775 w 888824"/>
                <a:gd name="connsiteY138" fmla="*/ 828147 h 991935"/>
                <a:gd name="connsiteX139" fmla="*/ 316788 w 888824"/>
                <a:gd name="connsiteY139" fmla="*/ 829991 h 991935"/>
                <a:gd name="connsiteX140" fmla="*/ 318158 w 888824"/>
                <a:gd name="connsiteY140" fmla="*/ 830850 h 991935"/>
                <a:gd name="connsiteX141" fmla="*/ 319473 w 888824"/>
                <a:gd name="connsiteY141" fmla="*/ 831617 h 991935"/>
                <a:gd name="connsiteX142" fmla="*/ 324660 w 888824"/>
                <a:gd name="connsiteY142" fmla="*/ 836658 h 991935"/>
                <a:gd name="connsiteX143" fmla="*/ 326833 w 888824"/>
                <a:gd name="connsiteY143" fmla="*/ 838064 h 991935"/>
                <a:gd name="connsiteX144" fmla="*/ 330321 w 888824"/>
                <a:gd name="connsiteY144" fmla="*/ 840238 h 991935"/>
                <a:gd name="connsiteX145" fmla="*/ 333810 w 888824"/>
                <a:gd name="connsiteY145" fmla="*/ 842411 h 991935"/>
                <a:gd name="connsiteX146" fmla="*/ 345444 w 888824"/>
                <a:gd name="connsiteY146" fmla="*/ 849826 h 991935"/>
                <a:gd name="connsiteX147" fmla="*/ 352000 w 888824"/>
                <a:gd name="connsiteY147" fmla="*/ 853917 h 991935"/>
                <a:gd name="connsiteX148" fmla="*/ 354100 w 888824"/>
                <a:gd name="connsiteY148" fmla="*/ 855232 h 991935"/>
                <a:gd name="connsiteX149" fmla="*/ 370721 w 888824"/>
                <a:gd name="connsiteY149" fmla="*/ 865514 h 991935"/>
                <a:gd name="connsiteX150" fmla="*/ 374063 w 888824"/>
                <a:gd name="connsiteY150" fmla="*/ 867487 h 991935"/>
                <a:gd name="connsiteX151" fmla="*/ 398207 w 888824"/>
                <a:gd name="connsiteY151" fmla="*/ 881459 h 991935"/>
                <a:gd name="connsiteX152" fmla="*/ 404928 w 888824"/>
                <a:gd name="connsiteY152" fmla="*/ 885056 h 991935"/>
                <a:gd name="connsiteX153" fmla="*/ 411594 w 888824"/>
                <a:gd name="connsiteY153" fmla="*/ 888654 h 991935"/>
                <a:gd name="connsiteX154" fmla="*/ 418170 w 888824"/>
                <a:gd name="connsiteY154" fmla="*/ 892234 h 991935"/>
                <a:gd name="connsiteX155" fmla="*/ 420471 w 888824"/>
                <a:gd name="connsiteY155" fmla="*/ 893476 h 991935"/>
                <a:gd name="connsiteX156" fmla="*/ 426753 w 888824"/>
                <a:gd name="connsiteY156" fmla="*/ 896964 h 991935"/>
                <a:gd name="connsiteX157" fmla="*/ 434041 w 888824"/>
                <a:gd name="connsiteY157" fmla="*/ 900526 h 991935"/>
                <a:gd name="connsiteX158" fmla="*/ 436926 w 888824"/>
                <a:gd name="connsiteY158" fmla="*/ 901950 h 991935"/>
                <a:gd name="connsiteX159" fmla="*/ 444542 w 888824"/>
                <a:gd name="connsiteY159" fmla="*/ 905713 h 991935"/>
                <a:gd name="connsiteX160" fmla="*/ 453382 w 888824"/>
                <a:gd name="connsiteY160" fmla="*/ 910132 h 991935"/>
                <a:gd name="connsiteX161" fmla="*/ 458971 w 888824"/>
                <a:gd name="connsiteY161" fmla="*/ 912726 h 991935"/>
                <a:gd name="connsiteX162" fmla="*/ 468577 w 888824"/>
                <a:gd name="connsiteY162" fmla="*/ 917310 h 991935"/>
                <a:gd name="connsiteX163" fmla="*/ 485490 w 888824"/>
                <a:gd name="connsiteY163" fmla="*/ 924871 h 991935"/>
                <a:gd name="connsiteX164" fmla="*/ 490475 w 888824"/>
                <a:gd name="connsiteY164" fmla="*/ 926880 h 991935"/>
                <a:gd name="connsiteX165" fmla="*/ 493544 w 888824"/>
                <a:gd name="connsiteY165" fmla="*/ 928122 h 991935"/>
                <a:gd name="connsiteX166" fmla="*/ 492429 w 888824"/>
                <a:gd name="connsiteY166" fmla="*/ 927465 h 991935"/>
                <a:gd name="connsiteX167" fmla="*/ 509524 w 888824"/>
                <a:gd name="connsiteY167" fmla="*/ 934715 h 991935"/>
                <a:gd name="connsiteX168" fmla="*/ 517816 w 888824"/>
                <a:gd name="connsiteY168" fmla="*/ 937911 h 991935"/>
                <a:gd name="connsiteX169" fmla="*/ 526144 w 888824"/>
                <a:gd name="connsiteY169" fmla="*/ 941107 h 991935"/>
                <a:gd name="connsiteX170" fmla="*/ 525030 w 888824"/>
                <a:gd name="connsiteY170" fmla="*/ 940450 h 991935"/>
                <a:gd name="connsiteX171" fmla="*/ 533432 w 888824"/>
                <a:gd name="connsiteY171" fmla="*/ 944103 h 991935"/>
                <a:gd name="connsiteX172" fmla="*/ 540956 w 888824"/>
                <a:gd name="connsiteY172" fmla="*/ 947153 h 991935"/>
                <a:gd name="connsiteX173" fmla="*/ 541541 w 888824"/>
                <a:gd name="connsiteY173" fmla="*/ 947281 h 991935"/>
                <a:gd name="connsiteX174" fmla="*/ 541577 w 888824"/>
                <a:gd name="connsiteY174" fmla="*/ 947281 h 991935"/>
                <a:gd name="connsiteX175" fmla="*/ 541614 w 888824"/>
                <a:gd name="connsiteY175" fmla="*/ 947281 h 991935"/>
                <a:gd name="connsiteX176" fmla="*/ 542015 w 888824"/>
                <a:gd name="connsiteY176" fmla="*/ 947354 h 991935"/>
                <a:gd name="connsiteX177" fmla="*/ 544262 w 888824"/>
                <a:gd name="connsiteY177" fmla="*/ 948523 h 991935"/>
                <a:gd name="connsiteX178" fmla="*/ 549266 w 888824"/>
                <a:gd name="connsiteY178" fmla="*/ 950532 h 991935"/>
                <a:gd name="connsiteX179" fmla="*/ 548864 w 888824"/>
                <a:gd name="connsiteY179" fmla="*/ 950221 h 991935"/>
                <a:gd name="connsiteX180" fmla="*/ 548791 w 888824"/>
                <a:gd name="connsiteY180" fmla="*/ 950148 h 991935"/>
                <a:gd name="connsiteX181" fmla="*/ 549796 w 888824"/>
                <a:gd name="connsiteY181" fmla="*/ 950732 h 991935"/>
                <a:gd name="connsiteX182" fmla="*/ 552718 w 888824"/>
                <a:gd name="connsiteY182" fmla="*/ 951920 h 991935"/>
                <a:gd name="connsiteX183" fmla="*/ 552371 w 888824"/>
                <a:gd name="connsiteY183" fmla="*/ 951664 h 991935"/>
                <a:gd name="connsiteX184" fmla="*/ 551859 w 888824"/>
                <a:gd name="connsiteY184" fmla="*/ 951299 h 991935"/>
                <a:gd name="connsiteX185" fmla="*/ 571986 w 888824"/>
                <a:gd name="connsiteY185" fmla="*/ 958988 h 991935"/>
                <a:gd name="connsiteX186" fmla="*/ 579346 w 888824"/>
                <a:gd name="connsiteY186" fmla="*/ 961617 h 991935"/>
                <a:gd name="connsiteX187" fmla="*/ 588259 w 888824"/>
                <a:gd name="connsiteY187" fmla="*/ 964723 h 991935"/>
                <a:gd name="connsiteX188" fmla="*/ 592715 w 888824"/>
                <a:gd name="connsiteY188" fmla="*/ 966275 h 991935"/>
                <a:gd name="connsiteX189" fmla="*/ 605975 w 888824"/>
                <a:gd name="connsiteY189" fmla="*/ 970311 h 991935"/>
                <a:gd name="connsiteX190" fmla="*/ 613353 w 888824"/>
                <a:gd name="connsiteY190" fmla="*/ 972156 h 991935"/>
                <a:gd name="connsiteX191" fmla="*/ 617810 w 888824"/>
                <a:gd name="connsiteY191" fmla="*/ 973361 h 991935"/>
                <a:gd name="connsiteX192" fmla="*/ 620859 w 888824"/>
                <a:gd name="connsiteY192" fmla="*/ 974220 h 991935"/>
                <a:gd name="connsiteX193" fmla="*/ 630466 w 888824"/>
                <a:gd name="connsiteY193" fmla="*/ 976393 h 991935"/>
                <a:gd name="connsiteX194" fmla="*/ 635762 w 888824"/>
                <a:gd name="connsiteY194" fmla="*/ 977544 h 991935"/>
                <a:gd name="connsiteX195" fmla="*/ 650794 w 888824"/>
                <a:gd name="connsiteY195" fmla="*/ 980703 h 991935"/>
                <a:gd name="connsiteX196" fmla="*/ 655213 w 888824"/>
                <a:gd name="connsiteY196" fmla="*/ 981543 h 991935"/>
                <a:gd name="connsiteX197" fmla="*/ 665021 w 888824"/>
                <a:gd name="connsiteY197" fmla="*/ 983479 h 991935"/>
                <a:gd name="connsiteX198" fmla="*/ 675377 w 888824"/>
                <a:gd name="connsiteY198" fmla="*/ 985543 h 991935"/>
                <a:gd name="connsiteX199" fmla="*/ 679248 w 888824"/>
                <a:gd name="connsiteY199" fmla="*/ 986347 h 991935"/>
                <a:gd name="connsiteX200" fmla="*/ 692435 w 888824"/>
                <a:gd name="connsiteY200" fmla="*/ 988374 h 991935"/>
                <a:gd name="connsiteX201" fmla="*/ 692471 w 888824"/>
                <a:gd name="connsiteY201" fmla="*/ 988374 h 991935"/>
                <a:gd name="connsiteX202" fmla="*/ 692508 w 888824"/>
                <a:gd name="connsiteY202" fmla="*/ 988374 h 991935"/>
                <a:gd name="connsiteX203" fmla="*/ 692471 w 888824"/>
                <a:gd name="connsiteY203" fmla="*/ 988374 h 991935"/>
                <a:gd name="connsiteX204" fmla="*/ 693512 w 888824"/>
                <a:gd name="connsiteY204" fmla="*/ 988374 h 991935"/>
                <a:gd name="connsiteX205" fmla="*/ 693512 w 888824"/>
                <a:gd name="connsiteY205" fmla="*/ 988283 h 991935"/>
                <a:gd name="connsiteX206" fmla="*/ 697676 w 888824"/>
                <a:gd name="connsiteY206" fmla="*/ 989068 h 991935"/>
                <a:gd name="connsiteX207" fmla="*/ 704178 w 888824"/>
                <a:gd name="connsiteY207" fmla="*/ 989908 h 991935"/>
                <a:gd name="connsiteX208" fmla="*/ 713401 w 888824"/>
                <a:gd name="connsiteY208" fmla="*/ 990858 h 991935"/>
                <a:gd name="connsiteX209" fmla="*/ 716196 w 888824"/>
                <a:gd name="connsiteY209" fmla="*/ 991114 h 991935"/>
                <a:gd name="connsiteX210" fmla="*/ 727062 w 888824"/>
                <a:gd name="connsiteY210" fmla="*/ 991662 h 991935"/>
                <a:gd name="connsiteX211" fmla="*/ 731117 w 888824"/>
                <a:gd name="connsiteY211" fmla="*/ 991789 h 991935"/>
                <a:gd name="connsiteX212" fmla="*/ 736943 w 888824"/>
                <a:gd name="connsiteY212" fmla="*/ 991935 h 991935"/>
                <a:gd name="connsiteX213" fmla="*/ 738295 w 888824"/>
                <a:gd name="connsiteY213" fmla="*/ 991935 h 991935"/>
                <a:gd name="connsiteX214" fmla="*/ 757600 w 888824"/>
                <a:gd name="connsiteY214" fmla="*/ 991004 h 991935"/>
                <a:gd name="connsiteX215" fmla="*/ 760704 w 888824"/>
                <a:gd name="connsiteY215" fmla="*/ 990767 h 991935"/>
                <a:gd name="connsiteX216" fmla="*/ 765946 w 888824"/>
                <a:gd name="connsiteY216" fmla="*/ 990347 h 991935"/>
                <a:gd name="connsiteX217" fmla="*/ 770055 w 888824"/>
                <a:gd name="connsiteY217" fmla="*/ 989963 h 991935"/>
                <a:gd name="connsiteX218" fmla="*/ 771206 w 888824"/>
                <a:gd name="connsiteY218" fmla="*/ 989963 h 991935"/>
                <a:gd name="connsiteX219" fmla="*/ 772849 w 888824"/>
                <a:gd name="connsiteY219" fmla="*/ 989963 h 991935"/>
                <a:gd name="connsiteX220" fmla="*/ 774786 w 888824"/>
                <a:gd name="connsiteY220" fmla="*/ 989762 h 991935"/>
                <a:gd name="connsiteX221" fmla="*/ 778347 w 888824"/>
                <a:gd name="connsiteY221" fmla="*/ 983570 h 991935"/>
                <a:gd name="connsiteX222" fmla="*/ 775059 w 888824"/>
                <a:gd name="connsiteY222" fmla="*/ 980082 h 991935"/>
                <a:gd name="connsiteX223" fmla="*/ 775936 w 888824"/>
                <a:gd name="connsiteY223" fmla="*/ 978475 h 991935"/>
                <a:gd name="connsiteX224" fmla="*/ 776520 w 888824"/>
                <a:gd name="connsiteY224" fmla="*/ 977288 h 991935"/>
                <a:gd name="connsiteX225" fmla="*/ 780904 w 888824"/>
                <a:gd name="connsiteY225" fmla="*/ 967864 h 991935"/>
                <a:gd name="connsiteX226" fmla="*/ 784319 w 888824"/>
                <a:gd name="connsiteY226" fmla="*/ 958677 h 991935"/>
                <a:gd name="connsiteX227" fmla="*/ 785049 w 888824"/>
                <a:gd name="connsiteY227" fmla="*/ 956413 h 991935"/>
                <a:gd name="connsiteX228" fmla="*/ 785799 w 888824"/>
                <a:gd name="connsiteY228" fmla="*/ 954221 h 991935"/>
                <a:gd name="connsiteX229" fmla="*/ 788319 w 888824"/>
                <a:gd name="connsiteY229" fmla="*/ 947427 h 991935"/>
                <a:gd name="connsiteX230" fmla="*/ 787972 w 888824"/>
                <a:gd name="connsiteY230" fmla="*/ 943573 h 991935"/>
                <a:gd name="connsiteX231" fmla="*/ 788739 w 888824"/>
                <a:gd name="connsiteY231" fmla="*/ 941455 h 991935"/>
                <a:gd name="connsiteX232" fmla="*/ 791113 w 888824"/>
                <a:gd name="connsiteY232" fmla="*/ 934935 h 991935"/>
                <a:gd name="connsiteX233" fmla="*/ 793469 w 888824"/>
                <a:gd name="connsiteY233" fmla="*/ 928433 h 991935"/>
                <a:gd name="connsiteX234" fmla="*/ 799935 w 888824"/>
                <a:gd name="connsiteY234" fmla="*/ 908233 h 991935"/>
                <a:gd name="connsiteX235" fmla="*/ 801542 w 888824"/>
                <a:gd name="connsiteY235" fmla="*/ 902991 h 991935"/>
                <a:gd name="connsiteX236" fmla="*/ 805687 w 888824"/>
                <a:gd name="connsiteY236" fmla="*/ 889586 h 991935"/>
                <a:gd name="connsiteX237" fmla="*/ 809833 w 888824"/>
                <a:gd name="connsiteY237" fmla="*/ 876181 h 991935"/>
                <a:gd name="connsiteX238" fmla="*/ 811423 w 888824"/>
                <a:gd name="connsiteY238" fmla="*/ 871176 h 991935"/>
                <a:gd name="connsiteX239" fmla="*/ 814016 w 888824"/>
                <a:gd name="connsiteY239" fmla="*/ 862720 h 991935"/>
                <a:gd name="connsiteX240" fmla="*/ 816536 w 888824"/>
                <a:gd name="connsiteY240" fmla="*/ 853643 h 991935"/>
                <a:gd name="connsiteX241" fmla="*/ 817541 w 888824"/>
                <a:gd name="connsiteY241" fmla="*/ 849680 h 991935"/>
                <a:gd name="connsiteX242" fmla="*/ 820993 w 888824"/>
                <a:gd name="connsiteY242" fmla="*/ 836073 h 991935"/>
                <a:gd name="connsiteX243" fmla="*/ 822581 w 888824"/>
                <a:gd name="connsiteY243" fmla="*/ 828951 h 991935"/>
                <a:gd name="connsiteX244" fmla="*/ 824244 w 888824"/>
                <a:gd name="connsiteY244" fmla="*/ 821809 h 991935"/>
                <a:gd name="connsiteX245" fmla="*/ 828243 w 888824"/>
                <a:gd name="connsiteY245" fmla="*/ 801920 h 991935"/>
                <a:gd name="connsiteX246" fmla="*/ 829795 w 888824"/>
                <a:gd name="connsiteY246" fmla="*/ 793848 h 991935"/>
                <a:gd name="connsiteX247" fmla="*/ 833558 w 888824"/>
                <a:gd name="connsiteY247" fmla="*/ 771603 h 991935"/>
                <a:gd name="connsiteX248" fmla="*/ 834526 w 888824"/>
                <a:gd name="connsiteY248" fmla="*/ 765667 h 991935"/>
                <a:gd name="connsiteX249" fmla="*/ 839950 w 888824"/>
                <a:gd name="connsiteY249" fmla="*/ 729194 h 991935"/>
                <a:gd name="connsiteX250" fmla="*/ 844479 w 888824"/>
                <a:gd name="connsiteY250" fmla="*/ 698639 h 991935"/>
                <a:gd name="connsiteX251" fmla="*/ 844681 w 888824"/>
                <a:gd name="connsiteY251" fmla="*/ 697580 h 991935"/>
                <a:gd name="connsiteX252" fmla="*/ 844881 w 888824"/>
                <a:gd name="connsiteY252" fmla="*/ 696393 h 991935"/>
                <a:gd name="connsiteX253" fmla="*/ 845137 w 888824"/>
                <a:gd name="connsiteY253" fmla="*/ 694567 h 991935"/>
                <a:gd name="connsiteX254" fmla="*/ 845685 w 888824"/>
                <a:gd name="connsiteY254" fmla="*/ 691151 h 991935"/>
                <a:gd name="connsiteX255" fmla="*/ 846762 w 888824"/>
                <a:gd name="connsiteY255" fmla="*/ 683828 h 991935"/>
                <a:gd name="connsiteX256" fmla="*/ 848644 w 888824"/>
                <a:gd name="connsiteY256" fmla="*/ 670367 h 991935"/>
                <a:gd name="connsiteX257" fmla="*/ 850543 w 888824"/>
                <a:gd name="connsiteY257" fmla="*/ 656925 h 991935"/>
                <a:gd name="connsiteX258" fmla="*/ 853173 w 888824"/>
                <a:gd name="connsiteY258" fmla="*/ 637146 h 991935"/>
                <a:gd name="connsiteX259" fmla="*/ 854068 w 888824"/>
                <a:gd name="connsiteY259" fmla="*/ 630278 h 991935"/>
                <a:gd name="connsiteX260" fmla="*/ 855730 w 888824"/>
                <a:gd name="connsiteY260" fmla="*/ 618079 h 991935"/>
                <a:gd name="connsiteX261" fmla="*/ 857977 w 888824"/>
                <a:gd name="connsiteY261" fmla="*/ 601787 h 991935"/>
                <a:gd name="connsiteX262" fmla="*/ 858525 w 888824"/>
                <a:gd name="connsiteY262" fmla="*/ 597440 h 991935"/>
                <a:gd name="connsiteX263" fmla="*/ 859602 w 888824"/>
                <a:gd name="connsiteY263" fmla="*/ 588729 h 991935"/>
                <a:gd name="connsiteX264" fmla="*/ 860040 w 888824"/>
                <a:gd name="connsiteY264" fmla="*/ 584693 h 991935"/>
                <a:gd name="connsiteX265" fmla="*/ 861264 w 888824"/>
                <a:gd name="connsiteY265" fmla="*/ 574574 h 991935"/>
                <a:gd name="connsiteX266" fmla="*/ 861428 w 888824"/>
                <a:gd name="connsiteY266" fmla="*/ 573333 h 991935"/>
                <a:gd name="connsiteX267" fmla="*/ 865337 w 888824"/>
                <a:gd name="connsiteY267" fmla="*/ 545663 h 991935"/>
                <a:gd name="connsiteX268" fmla="*/ 866085 w 888824"/>
                <a:gd name="connsiteY268" fmla="*/ 539179 h 991935"/>
                <a:gd name="connsiteX269" fmla="*/ 866852 w 888824"/>
                <a:gd name="connsiteY269" fmla="*/ 532751 h 991935"/>
                <a:gd name="connsiteX270" fmla="*/ 867985 w 888824"/>
                <a:gd name="connsiteY270" fmla="*/ 524368 h 991935"/>
                <a:gd name="connsiteX271" fmla="*/ 868953 w 888824"/>
                <a:gd name="connsiteY271" fmla="*/ 517665 h 991935"/>
                <a:gd name="connsiteX272" fmla="*/ 870725 w 888824"/>
                <a:gd name="connsiteY272" fmla="*/ 503858 h 991935"/>
                <a:gd name="connsiteX273" fmla="*/ 872514 w 888824"/>
                <a:gd name="connsiteY273" fmla="*/ 490324 h 991935"/>
                <a:gd name="connsiteX274" fmla="*/ 873756 w 888824"/>
                <a:gd name="connsiteY274" fmla="*/ 479859 h 991935"/>
                <a:gd name="connsiteX275" fmla="*/ 875820 w 888824"/>
                <a:gd name="connsiteY275" fmla="*/ 462673 h 991935"/>
                <a:gd name="connsiteX276" fmla="*/ 876277 w 888824"/>
                <a:gd name="connsiteY276" fmla="*/ 458308 h 991935"/>
                <a:gd name="connsiteX277" fmla="*/ 877208 w 888824"/>
                <a:gd name="connsiteY277" fmla="*/ 449414 h 991935"/>
                <a:gd name="connsiteX278" fmla="*/ 877829 w 888824"/>
                <a:gd name="connsiteY278" fmla="*/ 440154 h 991935"/>
                <a:gd name="connsiteX279" fmla="*/ 878067 w 888824"/>
                <a:gd name="connsiteY279" fmla="*/ 436940 h 991935"/>
                <a:gd name="connsiteX280" fmla="*/ 878870 w 888824"/>
                <a:gd name="connsiteY280" fmla="*/ 426274 h 991935"/>
                <a:gd name="connsiteX281" fmla="*/ 880148 w 888824"/>
                <a:gd name="connsiteY281" fmla="*/ 408247 h 991935"/>
                <a:gd name="connsiteX282" fmla="*/ 880514 w 888824"/>
                <a:gd name="connsiteY282" fmla="*/ 401691 h 991935"/>
                <a:gd name="connsiteX283" fmla="*/ 880970 w 888824"/>
                <a:gd name="connsiteY283" fmla="*/ 393490 h 991935"/>
                <a:gd name="connsiteX284" fmla="*/ 881865 w 888824"/>
                <a:gd name="connsiteY284" fmla="*/ 379336 h 991935"/>
                <a:gd name="connsiteX285" fmla="*/ 883107 w 888824"/>
                <a:gd name="connsiteY285" fmla="*/ 359904 h 991935"/>
                <a:gd name="connsiteX286" fmla="*/ 883728 w 888824"/>
                <a:gd name="connsiteY286" fmla="*/ 350096 h 991935"/>
                <a:gd name="connsiteX287" fmla="*/ 884733 w 888824"/>
                <a:gd name="connsiteY287" fmla="*/ 336252 h 991935"/>
                <a:gd name="connsiteX288" fmla="*/ 885079 w 888824"/>
                <a:gd name="connsiteY288" fmla="*/ 332271 h 991935"/>
                <a:gd name="connsiteX289" fmla="*/ 885847 w 888824"/>
                <a:gd name="connsiteY289" fmla="*/ 322573 h 991935"/>
                <a:gd name="connsiteX290" fmla="*/ 887180 w 888824"/>
                <a:gd name="connsiteY290" fmla="*/ 293424 h 991935"/>
                <a:gd name="connsiteX291" fmla="*/ 887710 w 888824"/>
                <a:gd name="connsiteY291" fmla="*/ 274192 h 991935"/>
                <a:gd name="connsiteX292" fmla="*/ 887984 w 888824"/>
                <a:gd name="connsiteY292" fmla="*/ 264531 h 991935"/>
                <a:gd name="connsiteX293" fmla="*/ 888112 w 888824"/>
                <a:gd name="connsiteY293" fmla="*/ 256549 h 991935"/>
                <a:gd name="connsiteX294" fmla="*/ 888221 w 888824"/>
                <a:gd name="connsiteY294" fmla="*/ 250139 h 991935"/>
                <a:gd name="connsiteX295" fmla="*/ 888330 w 888824"/>
                <a:gd name="connsiteY295" fmla="*/ 243126 h 991935"/>
                <a:gd name="connsiteX296" fmla="*/ 888458 w 888824"/>
                <a:gd name="connsiteY296" fmla="*/ 236021 h 991935"/>
                <a:gd name="connsiteX297" fmla="*/ 888568 w 888824"/>
                <a:gd name="connsiteY297" fmla="*/ 228862 h 991935"/>
                <a:gd name="connsiteX298" fmla="*/ 888805 w 888824"/>
                <a:gd name="connsiteY298" fmla="*/ 209064 h 991935"/>
                <a:gd name="connsiteX299" fmla="*/ 888330 w 888824"/>
                <a:gd name="connsiteY299" fmla="*/ 197814 h 991935"/>
                <a:gd name="connsiteX300" fmla="*/ 888185 w 888824"/>
                <a:gd name="connsiteY300" fmla="*/ 194051 h 991935"/>
                <a:gd name="connsiteX301" fmla="*/ 887910 w 888824"/>
                <a:gd name="connsiteY301" fmla="*/ 187970 h 991935"/>
                <a:gd name="connsiteX302" fmla="*/ 887564 w 888824"/>
                <a:gd name="connsiteY302" fmla="*/ 179860 h 991935"/>
                <a:gd name="connsiteX303" fmla="*/ 887362 w 888824"/>
                <a:gd name="connsiteY303" fmla="*/ 176993 h 991935"/>
                <a:gd name="connsiteX304" fmla="*/ 886669 w 888824"/>
                <a:gd name="connsiteY304" fmla="*/ 165870 h 991935"/>
                <a:gd name="connsiteX305" fmla="*/ 885226 w 888824"/>
                <a:gd name="connsiteY305" fmla="*/ 150821 h 991935"/>
                <a:gd name="connsiteX306" fmla="*/ 885043 w 888824"/>
                <a:gd name="connsiteY306" fmla="*/ 149031 h 991935"/>
                <a:gd name="connsiteX307" fmla="*/ 884495 w 888824"/>
                <a:gd name="connsiteY307" fmla="*/ 142292 h 991935"/>
                <a:gd name="connsiteX308" fmla="*/ 883984 w 888824"/>
                <a:gd name="connsiteY308" fmla="*/ 135498 h 991935"/>
                <a:gd name="connsiteX309" fmla="*/ 882084 w 888824"/>
                <a:gd name="connsiteY309" fmla="*/ 121234 h 991935"/>
                <a:gd name="connsiteX310" fmla="*/ 879619 w 888824"/>
                <a:gd name="connsiteY310" fmla="*/ 106861 h 991935"/>
                <a:gd name="connsiteX311" fmla="*/ 876971 w 888824"/>
                <a:gd name="connsiteY311" fmla="*/ 93711 h 991935"/>
                <a:gd name="connsiteX312" fmla="*/ 873957 w 888824"/>
                <a:gd name="connsiteY312" fmla="*/ 79283 h 991935"/>
                <a:gd name="connsiteX313" fmla="*/ 872368 w 888824"/>
                <a:gd name="connsiteY313" fmla="*/ 72817 h 991935"/>
                <a:gd name="connsiteX314" fmla="*/ 870414 w 888824"/>
                <a:gd name="connsiteY314" fmla="*/ 66881 h 991935"/>
                <a:gd name="connsiteX315" fmla="*/ 869263 w 888824"/>
                <a:gd name="connsiteY315" fmla="*/ 63612 h 991935"/>
                <a:gd name="connsiteX316" fmla="*/ 865300 w 888824"/>
                <a:gd name="connsiteY316" fmla="*/ 53585 h 991935"/>
                <a:gd name="connsiteX317" fmla="*/ 859017 w 888824"/>
                <a:gd name="connsiteY317" fmla="*/ 41678 h 991935"/>
                <a:gd name="connsiteX318" fmla="*/ 851273 w 888824"/>
                <a:gd name="connsiteY318" fmla="*/ 28930 h 991935"/>
                <a:gd name="connsiteX319" fmla="*/ 850214 w 888824"/>
                <a:gd name="connsiteY319" fmla="*/ 23779 h 991935"/>
                <a:gd name="connsiteX320" fmla="*/ 849447 w 888824"/>
                <a:gd name="connsiteY320" fmla="*/ 23067 h 991935"/>
                <a:gd name="connsiteX321" fmla="*/ 842927 w 888824"/>
                <a:gd name="connsiteY321" fmla="*/ 17424 h 991935"/>
                <a:gd name="connsiteX322" fmla="*/ 842087 w 888824"/>
                <a:gd name="connsiteY322" fmla="*/ 16437 h 991935"/>
                <a:gd name="connsiteX323" fmla="*/ 839676 w 888824"/>
                <a:gd name="connsiteY323" fmla="*/ 14465 h 991935"/>
                <a:gd name="connsiteX324" fmla="*/ 837850 w 888824"/>
                <a:gd name="connsiteY324" fmla="*/ 13296 h 991935"/>
                <a:gd name="connsiteX325" fmla="*/ 836809 w 888824"/>
                <a:gd name="connsiteY325" fmla="*/ 12803 h 991935"/>
                <a:gd name="connsiteX326" fmla="*/ 832699 w 888824"/>
                <a:gd name="connsiteY326" fmla="*/ 10173 h 991935"/>
                <a:gd name="connsiteX327" fmla="*/ 820682 w 888824"/>
                <a:gd name="connsiteY327" fmla="*/ 5169 h 991935"/>
                <a:gd name="connsiteX328" fmla="*/ 814052 w 888824"/>
                <a:gd name="connsiteY328" fmla="*/ 3105 h 991935"/>
                <a:gd name="connsiteX329" fmla="*/ 807459 w 888824"/>
                <a:gd name="connsiteY329" fmla="*/ 1899 h 991935"/>
                <a:gd name="connsiteX330" fmla="*/ 796373 w 888824"/>
                <a:gd name="connsiteY330" fmla="*/ 822 h 991935"/>
                <a:gd name="connsiteX331" fmla="*/ 792994 w 888824"/>
                <a:gd name="connsiteY331" fmla="*/ 584 h 991935"/>
                <a:gd name="connsiteX332" fmla="*/ 790328 w 888824"/>
                <a:gd name="connsiteY332" fmla="*/ 383 h 991935"/>
                <a:gd name="connsiteX333" fmla="*/ 782146 w 888824"/>
                <a:gd name="connsiteY333" fmla="*/ 0 h 991935"/>
                <a:gd name="connsiteX334" fmla="*/ 779973 w 888824"/>
                <a:gd name="connsiteY334" fmla="*/ 55 h 99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</a:cxnLst>
              <a:rect l="l" t="t" r="r" b="b"/>
              <a:pathLst>
                <a:path w="888824" h="991935">
                  <a:moveTo>
                    <a:pt x="779973" y="55"/>
                  </a:moveTo>
                  <a:cubicBezTo>
                    <a:pt x="772576" y="365"/>
                    <a:pt x="765161" y="1644"/>
                    <a:pt x="757983" y="2849"/>
                  </a:cubicBezTo>
                  <a:lnTo>
                    <a:pt x="754586" y="3434"/>
                  </a:lnTo>
                  <a:cubicBezTo>
                    <a:pt x="751518" y="3945"/>
                    <a:pt x="748486" y="4475"/>
                    <a:pt x="745509" y="5187"/>
                  </a:cubicBezTo>
                  <a:cubicBezTo>
                    <a:pt x="742751" y="5790"/>
                    <a:pt x="740048" y="6648"/>
                    <a:pt x="737327" y="7506"/>
                  </a:cubicBezTo>
                  <a:lnTo>
                    <a:pt x="735227" y="8164"/>
                  </a:lnTo>
                  <a:cubicBezTo>
                    <a:pt x="728378" y="10282"/>
                    <a:pt x="721236" y="12456"/>
                    <a:pt x="714369" y="15068"/>
                  </a:cubicBezTo>
                  <a:lnTo>
                    <a:pt x="712434" y="15762"/>
                  </a:lnTo>
                  <a:lnTo>
                    <a:pt x="710187" y="16620"/>
                  </a:lnTo>
                  <a:cubicBezTo>
                    <a:pt x="708288" y="17259"/>
                    <a:pt x="706352" y="18008"/>
                    <a:pt x="704416" y="18702"/>
                  </a:cubicBezTo>
                  <a:lnTo>
                    <a:pt x="700343" y="20218"/>
                  </a:lnTo>
                  <a:cubicBezTo>
                    <a:pt x="693366" y="22702"/>
                    <a:pt x="686189" y="25295"/>
                    <a:pt x="679321" y="28364"/>
                  </a:cubicBezTo>
                  <a:cubicBezTo>
                    <a:pt x="675139" y="30226"/>
                    <a:pt x="670957" y="32107"/>
                    <a:pt x="666847" y="34135"/>
                  </a:cubicBezTo>
                  <a:cubicBezTo>
                    <a:pt x="664382" y="35340"/>
                    <a:pt x="661953" y="36454"/>
                    <a:pt x="659469" y="37623"/>
                  </a:cubicBezTo>
                  <a:lnTo>
                    <a:pt x="653771" y="40308"/>
                  </a:lnTo>
                  <a:cubicBezTo>
                    <a:pt x="649588" y="42317"/>
                    <a:pt x="645406" y="44289"/>
                    <a:pt x="641187" y="46225"/>
                  </a:cubicBezTo>
                  <a:cubicBezTo>
                    <a:pt x="636566" y="48399"/>
                    <a:pt x="631909" y="50572"/>
                    <a:pt x="627343" y="52819"/>
                  </a:cubicBezTo>
                  <a:cubicBezTo>
                    <a:pt x="624585" y="54188"/>
                    <a:pt x="621919" y="55576"/>
                    <a:pt x="619198" y="57001"/>
                  </a:cubicBezTo>
                  <a:lnTo>
                    <a:pt x="614230" y="59613"/>
                  </a:lnTo>
                  <a:cubicBezTo>
                    <a:pt x="611399" y="61074"/>
                    <a:pt x="608568" y="62480"/>
                    <a:pt x="605701" y="63868"/>
                  </a:cubicBezTo>
                  <a:lnTo>
                    <a:pt x="600551" y="66388"/>
                  </a:lnTo>
                  <a:cubicBezTo>
                    <a:pt x="587218" y="73128"/>
                    <a:pt x="574032" y="80269"/>
                    <a:pt x="560845" y="87373"/>
                  </a:cubicBezTo>
                  <a:lnTo>
                    <a:pt x="546526" y="95081"/>
                  </a:lnTo>
                  <a:lnTo>
                    <a:pt x="538710" y="99263"/>
                  </a:lnTo>
                  <a:cubicBezTo>
                    <a:pt x="532354" y="102642"/>
                    <a:pt x="525998" y="106021"/>
                    <a:pt x="519716" y="109545"/>
                  </a:cubicBezTo>
                  <a:cubicBezTo>
                    <a:pt x="517378" y="110824"/>
                    <a:pt x="515095" y="112212"/>
                    <a:pt x="512848" y="113582"/>
                  </a:cubicBezTo>
                  <a:cubicBezTo>
                    <a:pt x="511022" y="114659"/>
                    <a:pt x="509251" y="115737"/>
                    <a:pt x="507424" y="116796"/>
                  </a:cubicBezTo>
                  <a:lnTo>
                    <a:pt x="503589" y="118933"/>
                  </a:lnTo>
                  <a:cubicBezTo>
                    <a:pt x="500758" y="120522"/>
                    <a:pt x="497890" y="122111"/>
                    <a:pt x="495096" y="123809"/>
                  </a:cubicBezTo>
                  <a:lnTo>
                    <a:pt x="493178" y="124942"/>
                  </a:lnTo>
                  <a:cubicBezTo>
                    <a:pt x="485526" y="129635"/>
                    <a:pt x="477837" y="134274"/>
                    <a:pt x="470276" y="139133"/>
                  </a:cubicBezTo>
                  <a:lnTo>
                    <a:pt x="467646" y="140794"/>
                  </a:lnTo>
                  <a:cubicBezTo>
                    <a:pt x="460249" y="145561"/>
                    <a:pt x="452797" y="150328"/>
                    <a:pt x="445236" y="154912"/>
                  </a:cubicBezTo>
                  <a:cubicBezTo>
                    <a:pt x="441200" y="157396"/>
                    <a:pt x="437182" y="159971"/>
                    <a:pt x="433182" y="162583"/>
                  </a:cubicBezTo>
                  <a:lnTo>
                    <a:pt x="431666" y="163551"/>
                  </a:lnTo>
                  <a:cubicBezTo>
                    <a:pt x="428379" y="165669"/>
                    <a:pt x="425037" y="167806"/>
                    <a:pt x="421786" y="170016"/>
                  </a:cubicBezTo>
                  <a:cubicBezTo>
                    <a:pt x="413786" y="175404"/>
                    <a:pt x="405695" y="180609"/>
                    <a:pt x="397586" y="185796"/>
                  </a:cubicBezTo>
                  <a:lnTo>
                    <a:pt x="385697" y="193430"/>
                  </a:lnTo>
                  <a:lnTo>
                    <a:pt x="373862" y="201083"/>
                  </a:lnTo>
                  <a:cubicBezTo>
                    <a:pt x="367853" y="204955"/>
                    <a:pt x="361954" y="208991"/>
                    <a:pt x="356073" y="213027"/>
                  </a:cubicBezTo>
                  <a:lnTo>
                    <a:pt x="350631" y="216698"/>
                  </a:lnTo>
                  <a:cubicBezTo>
                    <a:pt x="342814" y="221976"/>
                    <a:pt x="335015" y="227364"/>
                    <a:pt x="327308" y="232825"/>
                  </a:cubicBezTo>
                  <a:cubicBezTo>
                    <a:pt x="325007" y="234450"/>
                    <a:pt x="322724" y="236003"/>
                    <a:pt x="320404" y="237610"/>
                  </a:cubicBezTo>
                  <a:lnTo>
                    <a:pt x="315235" y="241135"/>
                  </a:lnTo>
                  <a:lnTo>
                    <a:pt x="309190" y="245317"/>
                  </a:lnTo>
                  <a:lnTo>
                    <a:pt x="303145" y="249555"/>
                  </a:lnTo>
                  <a:cubicBezTo>
                    <a:pt x="295785" y="254540"/>
                    <a:pt x="288406" y="259545"/>
                    <a:pt x="281284" y="264896"/>
                  </a:cubicBezTo>
                  <a:cubicBezTo>
                    <a:pt x="277065" y="268074"/>
                    <a:pt x="272791" y="271160"/>
                    <a:pt x="268517" y="274320"/>
                  </a:cubicBezTo>
                  <a:lnTo>
                    <a:pt x="259952" y="280566"/>
                  </a:lnTo>
                  <a:lnTo>
                    <a:pt x="256080" y="283397"/>
                  </a:lnTo>
                  <a:lnTo>
                    <a:pt x="252354" y="286064"/>
                  </a:lnTo>
                  <a:lnTo>
                    <a:pt x="250728" y="286173"/>
                  </a:lnTo>
                  <a:lnTo>
                    <a:pt x="250728" y="286100"/>
                  </a:lnTo>
                  <a:cubicBezTo>
                    <a:pt x="249925" y="286264"/>
                    <a:pt x="249139" y="286520"/>
                    <a:pt x="248354" y="286758"/>
                  </a:cubicBezTo>
                  <a:lnTo>
                    <a:pt x="247003" y="287232"/>
                  </a:lnTo>
                  <a:cubicBezTo>
                    <a:pt x="244628" y="287926"/>
                    <a:pt x="242893" y="288438"/>
                    <a:pt x="241158" y="289132"/>
                  </a:cubicBezTo>
                  <a:cubicBezTo>
                    <a:pt x="239021" y="289972"/>
                    <a:pt x="237049" y="291177"/>
                    <a:pt x="235076" y="292383"/>
                  </a:cubicBezTo>
                  <a:cubicBezTo>
                    <a:pt x="232538" y="293899"/>
                    <a:pt x="230529" y="295159"/>
                    <a:pt x="228593" y="296565"/>
                  </a:cubicBezTo>
                  <a:cubicBezTo>
                    <a:pt x="225999" y="298392"/>
                    <a:pt x="223515" y="300364"/>
                    <a:pt x="221068" y="302355"/>
                  </a:cubicBezTo>
                  <a:cubicBezTo>
                    <a:pt x="213945" y="306921"/>
                    <a:pt x="206914" y="311998"/>
                    <a:pt x="200174" y="316929"/>
                  </a:cubicBezTo>
                  <a:lnTo>
                    <a:pt x="196723" y="319413"/>
                  </a:lnTo>
                  <a:cubicBezTo>
                    <a:pt x="179939" y="331376"/>
                    <a:pt x="161985" y="344361"/>
                    <a:pt x="144306" y="358260"/>
                  </a:cubicBezTo>
                  <a:cubicBezTo>
                    <a:pt x="136288" y="364616"/>
                    <a:pt x="128289" y="371044"/>
                    <a:pt x="120344" y="377510"/>
                  </a:cubicBezTo>
                  <a:cubicBezTo>
                    <a:pt x="114299" y="382441"/>
                    <a:pt x="108363" y="387555"/>
                    <a:pt x="102482" y="392595"/>
                  </a:cubicBezTo>
                  <a:lnTo>
                    <a:pt x="95232" y="398805"/>
                  </a:lnTo>
                  <a:lnTo>
                    <a:pt x="93278" y="400522"/>
                  </a:lnTo>
                  <a:lnTo>
                    <a:pt x="90502" y="402841"/>
                  </a:lnTo>
                  <a:lnTo>
                    <a:pt x="89059" y="403955"/>
                  </a:lnTo>
                  <a:cubicBezTo>
                    <a:pt x="83835" y="408375"/>
                    <a:pt x="78246" y="413452"/>
                    <a:pt x="72073" y="419516"/>
                  </a:cubicBezTo>
                  <a:lnTo>
                    <a:pt x="65060" y="425890"/>
                  </a:lnTo>
                  <a:lnTo>
                    <a:pt x="59398" y="431114"/>
                  </a:lnTo>
                  <a:lnTo>
                    <a:pt x="50723" y="439040"/>
                  </a:lnTo>
                  <a:cubicBezTo>
                    <a:pt x="48239" y="441341"/>
                    <a:pt x="45828" y="443770"/>
                    <a:pt x="43545" y="446291"/>
                  </a:cubicBezTo>
                  <a:cubicBezTo>
                    <a:pt x="39984" y="449633"/>
                    <a:pt x="36404" y="453012"/>
                    <a:pt x="32916" y="456409"/>
                  </a:cubicBezTo>
                  <a:cubicBezTo>
                    <a:pt x="29811" y="459513"/>
                    <a:pt x="26834" y="462691"/>
                    <a:pt x="23858" y="465887"/>
                  </a:cubicBezTo>
                  <a:lnTo>
                    <a:pt x="21867" y="467969"/>
                  </a:lnTo>
                  <a:lnTo>
                    <a:pt x="18835" y="471239"/>
                  </a:lnTo>
                  <a:cubicBezTo>
                    <a:pt x="16351" y="473814"/>
                    <a:pt x="13922" y="476462"/>
                    <a:pt x="11602" y="479165"/>
                  </a:cubicBezTo>
                  <a:lnTo>
                    <a:pt x="10562" y="480389"/>
                  </a:lnTo>
                  <a:cubicBezTo>
                    <a:pt x="8972" y="482270"/>
                    <a:pt x="7329" y="484133"/>
                    <a:pt x="5941" y="486178"/>
                  </a:cubicBezTo>
                  <a:lnTo>
                    <a:pt x="5594" y="486178"/>
                  </a:lnTo>
                  <a:cubicBezTo>
                    <a:pt x="3932" y="486178"/>
                    <a:pt x="2763" y="486690"/>
                    <a:pt x="1868" y="487548"/>
                  </a:cubicBezTo>
                  <a:cubicBezTo>
                    <a:pt x="1046" y="488407"/>
                    <a:pt x="224" y="489886"/>
                    <a:pt x="389" y="491183"/>
                  </a:cubicBezTo>
                  <a:cubicBezTo>
                    <a:pt x="133" y="491822"/>
                    <a:pt x="-31" y="492516"/>
                    <a:pt x="5" y="493210"/>
                  </a:cubicBezTo>
                  <a:cubicBezTo>
                    <a:pt x="133" y="494945"/>
                    <a:pt x="662" y="496607"/>
                    <a:pt x="1174" y="498251"/>
                  </a:cubicBezTo>
                  <a:lnTo>
                    <a:pt x="1557" y="499438"/>
                  </a:lnTo>
                  <a:cubicBezTo>
                    <a:pt x="1722" y="499876"/>
                    <a:pt x="1831" y="500296"/>
                    <a:pt x="1941" y="500716"/>
                  </a:cubicBezTo>
                  <a:cubicBezTo>
                    <a:pt x="2690" y="504186"/>
                    <a:pt x="3585" y="507638"/>
                    <a:pt x="4626" y="511035"/>
                  </a:cubicBezTo>
                  <a:cubicBezTo>
                    <a:pt x="4863" y="511802"/>
                    <a:pt x="5119" y="512569"/>
                    <a:pt x="5356" y="513318"/>
                  </a:cubicBezTo>
                  <a:lnTo>
                    <a:pt x="6909" y="516934"/>
                  </a:lnTo>
                  <a:lnTo>
                    <a:pt x="7949" y="519382"/>
                  </a:lnTo>
                  <a:cubicBezTo>
                    <a:pt x="9776" y="523491"/>
                    <a:pt x="11548" y="527619"/>
                    <a:pt x="13301" y="531764"/>
                  </a:cubicBezTo>
                  <a:cubicBezTo>
                    <a:pt x="13666" y="531984"/>
                    <a:pt x="14050" y="532148"/>
                    <a:pt x="14470" y="532294"/>
                  </a:cubicBezTo>
                  <a:cubicBezTo>
                    <a:pt x="15639" y="534851"/>
                    <a:pt x="16917" y="537444"/>
                    <a:pt x="18159" y="540074"/>
                  </a:cubicBezTo>
                  <a:lnTo>
                    <a:pt x="20862" y="545663"/>
                  </a:lnTo>
                  <a:cubicBezTo>
                    <a:pt x="22926" y="550119"/>
                    <a:pt x="25044" y="553973"/>
                    <a:pt x="27382" y="557443"/>
                  </a:cubicBezTo>
                  <a:lnTo>
                    <a:pt x="30633" y="562192"/>
                  </a:lnTo>
                  <a:cubicBezTo>
                    <a:pt x="32076" y="564201"/>
                    <a:pt x="33464" y="566246"/>
                    <a:pt x="34852" y="568310"/>
                  </a:cubicBezTo>
                  <a:lnTo>
                    <a:pt x="40678" y="577076"/>
                  </a:lnTo>
                  <a:cubicBezTo>
                    <a:pt x="43893" y="581990"/>
                    <a:pt x="47144" y="586921"/>
                    <a:pt x="50449" y="591761"/>
                  </a:cubicBezTo>
                  <a:cubicBezTo>
                    <a:pt x="59161" y="604509"/>
                    <a:pt x="67453" y="616015"/>
                    <a:pt x="75891" y="626808"/>
                  </a:cubicBezTo>
                  <a:cubicBezTo>
                    <a:pt x="75817" y="626699"/>
                    <a:pt x="75671" y="626461"/>
                    <a:pt x="75726" y="626407"/>
                  </a:cubicBezTo>
                  <a:cubicBezTo>
                    <a:pt x="75763" y="626388"/>
                    <a:pt x="75635" y="626206"/>
                    <a:pt x="75525" y="626041"/>
                  </a:cubicBezTo>
                  <a:cubicBezTo>
                    <a:pt x="81954" y="634662"/>
                    <a:pt x="87597" y="641401"/>
                    <a:pt x="93205" y="647245"/>
                  </a:cubicBezTo>
                  <a:cubicBezTo>
                    <a:pt x="99414" y="653674"/>
                    <a:pt x="105532" y="659957"/>
                    <a:pt x="112125" y="665856"/>
                  </a:cubicBezTo>
                  <a:cubicBezTo>
                    <a:pt x="115541" y="668961"/>
                    <a:pt x="118883" y="672139"/>
                    <a:pt x="122170" y="675298"/>
                  </a:cubicBezTo>
                  <a:lnTo>
                    <a:pt x="123760" y="676851"/>
                  </a:lnTo>
                  <a:cubicBezTo>
                    <a:pt x="124819" y="677910"/>
                    <a:pt x="125860" y="678951"/>
                    <a:pt x="126937" y="679956"/>
                  </a:cubicBezTo>
                  <a:cubicBezTo>
                    <a:pt x="127997" y="680942"/>
                    <a:pt x="129001" y="681818"/>
                    <a:pt x="130042" y="682750"/>
                  </a:cubicBezTo>
                  <a:lnTo>
                    <a:pt x="132490" y="684923"/>
                  </a:lnTo>
                  <a:cubicBezTo>
                    <a:pt x="135777" y="687955"/>
                    <a:pt x="138991" y="691005"/>
                    <a:pt x="142133" y="694110"/>
                  </a:cubicBezTo>
                  <a:lnTo>
                    <a:pt x="143813" y="695736"/>
                  </a:lnTo>
                  <a:cubicBezTo>
                    <a:pt x="144690" y="696667"/>
                    <a:pt x="145621" y="697598"/>
                    <a:pt x="146553" y="698457"/>
                  </a:cubicBezTo>
                  <a:lnTo>
                    <a:pt x="149274" y="700849"/>
                  </a:lnTo>
                  <a:lnTo>
                    <a:pt x="151940" y="703260"/>
                  </a:lnTo>
                  <a:cubicBezTo>
                    <a:pt x="156835" y="707680"/>
                    <a:pt x="161510" y="712337"/>
                    <a:pt x="166223" y="716976"/>
                  </a:cubicBezTo>
                  <a:lnTo>
                    <a:pt x="171336" y="722053"/>
                  </a:lnTo>
                  <a:cubicBezTo>
                    <a:pt x="173236" y="723953"/>
                    <a:pt x="175226" y="725852"/>
                    <a:pt x="177345" y="727806"/>
                  </a:cubicBezTo>
                  <a:cubicBezTo>
                    <a:pt x="177418" y="727806"/>
                    <a:pt x="177473" y="727806"/>
                    <a:pt x="177546" y="727806"/>
                  </a:cubicBezTo>
                  <a:cubicBezTo>
                    <a:pt x="178349" y="727806"/>
                    <a:pt x="179080" y="728044"/>
                    <a:pt x="179975" y="728610"/>
                  </a:cubicBezTo>
                  <a:cubicBezTo>
                    <a:pt x="181254" y="729377"/>
                    <a:pt x="182532" y="730199"/>
                    <a:pt x="183701" y="731167"/>
                  </a:cubicBezTo>
                  <a:lnTo>
                    <a:pt x="186422" y="733578"/>
                  </a:lnTo>
                  <a:lnTo>
                    <a:pt x="187737" y="734728"/>
                  </a:lnTo>
                  <a:lnTo>
                    <a:pt x="188851" y="735751"/>
                  </a:lnTo>
                  <a:lnTo>
                    <a:pt x="189984" y="736719"/>
                  </a:lnTo>
                  <a:lnTo>
                    <a:pt x="193271" y="739678"/>
                  </a:lnTo>
                  <a:lnTo>
                    <a:pt x="196577" y="742582"/>
                  </a:lnTo>
                  <a:lnTo>
                    <a:pt x="205142" y="750125"/>
                  </a:lnTo>
                  <a:lnTo>
                    <a:pt x="208466" y="753083"/>
                  </a:lnTo>
                  <a:cubicBezTo>
                    <a:pt x="210603" y="754983"/>
                    <a:pt x="212777" y="756882"/>
                    <a:pt x="214986" y="758709"/>
                  </a:cubicBezTo>
                  <a:lnTo>
                    <a:pt x="220466" y="763220"/>
                  </a:lnTo>
                  <a:cubicBezTo>
                    <a:pt x="222310" y="764589"/>
                    <a:pt x="224173" y="765977"/>
                    <a:pt x="226018" y="767347"/>
                  </a:cubicBezTo>
                  <a:lnTo>
                    <a:pt x="233980" y="773228"/>
                  </a:lnTo>
                  <a:lnTo>
                    <a:pt x="233889" y="773173"/>
                  </a:lnTo>
                  <a:cubicBezTo>
                    <a:pt x="242711" y="779858"/>
                    <a:pt x="251697" y="786342"/>
                    <a:pt x="260700" y="792825"/>
                  </a:cubicBezTo>
                  <a:cubicBezTo>
                    <a:pt x="266855" y="797227"/>
                    <a:pt x="272992" y="801665"/>
                    <a:pt x="279037" y="806158"/>
                  </a:cubicBezTo>
                  <a:cubicBezTo>
                    <a:pt x="283128" y="809207"/>
                    <a:pt x="287183" y="812203"/>
                    <a:pt x="291255" y="815070"/>
                  </a:cubicBezTo>
                  <a:cubicBezTo>
                    <a:pt x="295493" y="817572"/>
                    <a:pt x="299730" y="820038"/>
                    <a:pt x="304003" y="822522"/>
                  </a:cubicBezTo>
                  <a:cubicBezTo>
                    <a:pt x="307254" y="824385"/>
                    <a:pt x="310505" y="826248"/>
                    <a:pt x="313775" y="828147"/>
                  </a:cubicBezTo>
                  <a:cubicBezTo>
                    <a:pt x="314779" y="828731"/>
                    <a:pt x="315820" y="829352"/>
                    <a:pt x="316788" y="829991"/>
                  </a:cubicBezTo>
                  <a:lnTo>
                    <a:pt x="318158" y="830850"/>
                  </a:lnTo>
                  <a:lnTo>
                    <a:pt x="319473" y="831617"/>
                  </a:lnTo>
                  <a:cubicBezTo>
                    <a:pt x="321299" y="832676"/>
                    <a:pt x="323345" y="833845"/>
                    <a:pt x="324660" y="836658"/>
                  </a:cubicBezTo>
                  <a:lnTo>
                    <a:pt x="326833" y="838064"/>
                  </a:lnTo>
                  <a:lnTo>
                    <a:pt x="330321" y="840238"/>
                  </a:lnTo>
                  <a:lnTo>
                    <a:pt x="333810" y="842411"/>
                  </a:lnTo>
                  <a:lnTo>
                    <a:pt x="345444" y="849826"/>
                  </a:lnTo>
                  <a:lnTo>
                    <a:pt x="352000" y="853917"/>
                  </a:lnTo>
                  <a:lnTo>
                    <a:pt x="354100" y="855232"/>
                  </a:lnTo>
                  <a:cubicBezTo>
                    <a:pt x="359598" y="858720"/>
                    <a:pt x="365150" y="862227"/>
                    <a:pt x="370721" y="865514"/>
                  </a:cubicBezTo>
                  <a:lnTo>
                    <a:pt x="374063" y="867487"/>
                  </a:lnTo>
                  <a:cubicBezTo>
                    <a:pt x="382044" y="872254"/>
                    <a:pt x="390025" y="877021"/>
                    <a:pt x="398207" y="881459"/>
                  </a:cubicBezTo>
                  <a:lnTo>
                    <a:pt x="404928" y="885056"/>
                  </a:lnTo>
                  <a:lnTo>
                    <a:pt x="411594" y="888654"/>
                  </a:lnTo>
                  <a:lnTo>
                    <a:pt x="418170" y="892234"/>
                  </a:lnTo>
                  <a:lnTo>
                    <a:pt x="420471" y="893476"/>
                  </a:lnTo>
                  <a:cubicBezTo>
                    <a:pt x="422443" y="894517"/>
                    <a:pt x="424598" y="895668"/>
                    <a:pt x="426753" y="896964"/>
                  </a:cubicBezTo>
                  <a:cubicBezTo>
                    <a:pt x="429164" y="898170"/>
                    <a:pt x="431593" y="899339"/>
                    <a:pt x="434041" y="900526"/>
                  </a:cubicBezTo>
                  <a:lnTo>
                    <a:pt x="436926" y="901950"/>
                  </a:lnTo>
                  <a:cubicBezTo>
                    <a:pt x="439465" y="903174"/>
                    <a:pt x="442022" y="904434"/>
                    <a:pt x="444542" y="905713"/>
                  </a:cubicBezTo>
                  <a:cubicBezTo>
                    <a:pt x="447483" y="907229"/>
                    <a:pt x="450405" y="908708"/>
                    <a:pt x="453382" y="910132"/>
                  </a:cubicBezTo>
                  <a:lnTo>
                    <a:pt x="458971" y="912726"/>
                  </a:lnTo>
                  <a:cubicBezTo>
                    <a:pt x="462167" y="914242"/>
                    <a:pt x="465363" y="915758"/>
                    <a:pt x="468577" y="917310"/>
                  </a:cubicBezTo>
                  <a:cubicBezTo>
                    <a:pt x="474129" y="919995"/>
                    <a:pt x="479791" y="922533"/>
                    <a:pt x="485490" y="924871"/>
                  </a:cubicBezTo>
                  <a:cubicBezTo>
                    <a:pt x="486987" y="925438"/>
                    <a:pt x="488740" y="926186"/>
                    <a:pt x="490475" y="926880"/>
                  </a:cubicBezTo>
                  <a:lnTo>
                    <a:pt x="493544" y="928122"/>
                  </a:lnTo>
                  <a:lnTo>
                    <a:pt x="492429" y="927465"/>
                  </a:lnTo>
                  <a:cubicBezTo>
                    <a:pt x="498036" y="930058"/>
                    <a:pt x="503789" y="932414"/>
                    <a:pt x="509524" y="934715"/>
                  </a:cubicBezTo>
                  <a:lnTo>
                    <a:pt x="517816" y="937911"/>
                  </a:lnTo>
                  <a:lnTo>
                    <a:pt x="526144" y="941107"/>
                  </a:lnTo>
                  <a:lnTo>
                    <a:pt x="525030" y="940450"/>
                  </a:lnTo>
                  <a:lnTo>
                    <a:pt x="533432" y="944103"/>
                  </a:lnTo>
                  <a:lnTo>
                    <a:pt x="540956" y="947153"/>
                  </a:lnTo>
                  <a:cubicBezTo>
                    <a:pt x="541029" y="947153"/>
                    <a:pt x="541431" y="947281"/>
                    <a:pt x="541541" y="947281"/>
                  </a:cubicBezTo>
                  <a:lnTo>
                    <a:pt x="541577" y="947281"/>
                  </a:lnTo>
                  <a:lnTo>
                    <a:pt x="541614" y="947281"/>
                  </a:lnTo>
                  <a:cubicBezTo>
                    <a:pt x="541741" y="947281"/>
                    <a:pt x="542015" y="947354"/>
                    <a:pt x="542015" y="947354"/>
                  </a:cubicBezTo>
                  <a:cubicBezTo>
                    <a:pt x="542545" y="947829"/>
                    <a:pt x="543403" y="948157"/>
                    <a:pt x="544262" y="948523"/>
                  </a:cubicBezTo>
                  <a:cubicBezTo>
                    <a:pt x="545339" y="948943"/>
                    <a:pt x="547312" y="949764"/>
                    <a:pt x="549266" y="950532"/>
                  </a:cubicBezTo>
                  <a:cubicBezTo>
                    <a:pt x="549266" y="950532"/>
                    <a:pt x="548864" y="950312"/>
                    <a:pt x="548864" y="950221"/>
                  </a:cubicBezTo>
                  <a:lnTo>
                    <a:pt x="548791" y="950148"/>
                  </a:lnTo>
                  <a:lnTo>
                    <a:pt x="549796" y="950732"/>
                  </a:lnTo>
                  <a:lnTo>
                    <a:pt x="552718" y="951920"/>
                  </a:lnTo>
                  <a:cubicBezTo>
                    <a:pt x="552718" y="951920"/>
                    <a:pt x="552371" y="951700"/>
                    <a:pt x="552371" y="951664"/>
                  </a:cubicBezTo>
                  <a:cubicBezTo>
                    <a:pt x="552407" y="951609"/>
                    <a:pt x="551932" y="951354"/>
                    <a:pt x="551859" y="951299"/>
                  </a:cubicBezTo>
                  <a:cubicBezTo>
                    <a:pt x="558416" y="954258"/>
                    <a:pt x="565192" y="956613"/>
                    <a:pt x="571986" y="958988"/>
                  </a:cubicBezTo>
                  <a:lnTo>
                    <a:pt x="579346" y="961617"/>
                  </a:lnTo>
                  <a:cubicBezTo>
                    <a:pt x="582323" y="962713"/>
                    <a:pt x="585282" y="963718"/>
                    <a:pt x="588259" y="964723"/>
                  </a:cubicBezTo>
                  <a:lnTo>
                    <a:pt x="592715" y="966275"/>
                  </a:lnTo>
                  <a:cubicBezTo>
                    <a:pt x="597062" y="967773"/>
                    <a:pt x="601518" y="969069"/>
                    <a:pt x="605975" y="970311"/>
                  </a:cubicBezTo>
                  <a:cubicBezTo>
                    <a:pt x="608696" y="971042"/>
                    <a:pt x="611016" y="971626"/>
                    <a:pt x="613353" y="972156"/>
                  </a:cubicBezTo>
                  <a:cubicBezTo>
                    <a:pt x="614851" y="972540"/>
                    <a:pt x="616330" y="972978"/>
                    <a:pt x="617810" y="973361"/>
                  </a:cubicBezTo>
                  <a:lnTo>
                    <a:pt x="620859" y="974220"/>
                  </a:lnTo>
                  <a:cubicBezTo>
                    <a:pt x="624037" y="975023"/>
                    <a:pt x="627270" y="975736"/>
                    <a:pt x="630466" y="976393"/>
                  </a:cubicBezTo>
                  <a:lnTo>
                    <a:pt x="635762" y="977544"/>
                  </a:lnTo>
                  <a:cubicBezTo>
                    <a:pt x="640712" y="978676"/>
                    <a:pt x="645716" y="979680"/>
                    <a:pt x="650794" y="980703"/>
                  </a:cubicBezTo>
                  <a:lnTo>
                    <a:pt x="655213" y="981543"/>
                  </a:lnTo>
                  <a:cubicBezTo>
                    <a:pt x="658464" y="982201"/>
                    <a:pt x="661734" y="982858"/>
                    <a:pt x="665021" y="983479"/>
                  </a:cubicBezTo>
                  <a:cubicBezTo>
                    <a:pt x="668473" y="984100"/>
                    <a:pt x="671925" y="984849"/>
                    <a:pt x="675377" y="985543"/>
                  </a:cubicBezTo>
                  <a:lnTo>
                    <a:pt x="679248" y="986347"/>
                  </a:lnTo>
                  <a:cubicBezTo>
                    <a:pt x="683632" y="987205"/>
                    <a:pt x="688051" y="987826"/>
                    <a:pt x="692435" y="988374"/>
                  </a:cubicBezTo>
                  <a:lnTo>
                    <a:pt x="692471" y="988374"/>
                  </a:lnTo>
                  <a:lnTo>
                    <a:pt x="692508" y="988374"/>
                  </a:lnTo>
                  <a:lnTo>
                    <a:pt x="692471" y="988374"/>
                  </a:lnTo>
                  <a:lnTo>
                    <a:pt x="693512" y="988374"/>
                  </a:lnTo>
                  <a:lnTo>
                    <a:pt x="693512" y="988283"/>
                  </a:lnTo>
                  <a:lnTo>
                    <a:pt x="697676" y="989068"/>
                  </a:lnTo>
                  <a:cubicBezTo>
                    <a:pt x="699831" y="989342"/>
                    <a:pt x="702005" y="989652"/>
                    <a:pt x="704178" y="989908"/>
                  </a:cubicBezTo>
                  <a:cubicBezTo>
                    <a:pt x="707247" y="990273"/>
                    <a:pt x="710296" y="990547"/>
                    <a:pt x="713401" y="990858"/>
                  </a:cubicBezTo>
                  <a:lnTo>
                    <a:pt x="716196" y="991114"/>
                  </a:lnTo>
                  <a:cubicBezTo>
                    <a:pt x="719775" y="991442"/>
                    <a:pt x="723446" y="991552"/>
                    <a:pt x="727062" y="991662"/>
                  </a:cubicBezTo>
                  <a:lnTo>
                    <a:pt x="731117" y="991789"/>
                  </a:lnTo>
                  <a:cubicBezTo>
                    <a:pt x="733071" y="991862"/>
                    <a:pt x="735007" y="991935"/>
                    <a:pt x="736943" y="991935"/>
                  </a:cubicBezTo>
                  <a:lnTo>
                    <a:pt x="738295" y="991935"/>
                  </a:lnTo>
                  <a:cubicBezTo>
                    <a:pt x="744742" y="991826"/>
                    <a:pt x="751207" y="991552"/>
                    <a:pt x="757600" y="991004"/>
                  </a:cubicBezTo>
                  <a:lnTo>
                    <a:pt x="760704" y="990767"/>
                  </a:lnTo>
                  <a:cubicBezTo>
                    <a:pt x="762494" y="990657"/>
                    <a:pt x="764229" y="990547"/>
                    <a:pt x="765946" y="990347"/>
                  </a:cubicBezTo>
                  <a:cubicBezTo>
                    <a:pt x="767297" y="990200"/>
                    <a:pt x="768649" y="990072"/>
                    <a:pt x="770055" y="989963"/>
                  </a:cubicBezTo>
                  <a:lnTo>
                    <a:pt x="771206" y="989963"/>
                  </a:lnTo>
                  <a:lnTo>
                    <a:pt x="772849" y="989963"/>
                  </a:lnTo>
                  <a:cubicBezTo>
                    <a:pt x="773617" y="989963"/>
                    <a:pt x="774238" y="989908"/>
                    <a:pt x="774786" y="989762"/>
                  </a:cubicBezTo>
                  <a:cubicBezTo>
                    <a:pt x="777489" y="988959"/>
                    <a:pt x="779041" y="986201"/>
                    <a:pt x="778347" y="983570"/>
                  </a:cubicBezTo>
                  <a:cubicBezTo>
                    <a:pt x="777963" y="981945"/>
                    <a:pt x="776685" y="980575"/>
                    <a:pt x="775059" y="980082"/>
                  </a:cubicBezTo>
                  <a:cubicBezTo>
                    <a:pt x="775407" y="979644"/>
                    <a:pt x="775680" y="979078"/>
                    <a:pt x="775936" y="978475"/>
                  </a:cubicBezTo>
                  <a:lnTo>
                    <a:pt x="776520" y="977288"/>
                  </a:lnTo>
                  <a:cubicBezTo>
                    <a:pt x="778110" y="974220"/>
                    <a:pt x="779589" y="971078"/>
                    <a:pt x="780904" y="967864"/>
                  </a:cubicBezTo>
                  <a:cubicBezTo>
                    <a:pt x="782109" y="964832"/>
                    <a:pt x="783278" y="961782"/>
                    <a:pt x="784319" y="958677"/>
                  </a:cubicBezTo>
                  <a:lnTo>
                    <a:pt x="785049" y="956413"/>
                  </a:lnTo>
                  <a:lnTo>
                    <a:pt x="785799" y="954221"/>
                  </a:lnTo>
                  <a:cubicBezTo>
                    <a:pt x="786675" y="951956"/>
                    <a:pt x="787570" y="949728"/>
                    <a:pt x="788319" y="947427"/>
                  </a:cubicBezTo>
                  <a:cubicBezTo>
                    <a:pt x="788739" y="946148"/>
                    <a:pt x="788630" y="944760"/>
                    <a:pt x="787972" y="943573"/>
                  </a:cubicBezTo>
                  <a:cubicBezTo>
                    <a:pt x="788228" y="942934"/>
                    <a:pt x="788502" y="942185"/>
                    <a:pt x="788739" y="941455"/>
                  </a:cubicBezTo>
                  <a:cubicBezTo>
                    <a:pt x="789524" y="939281"/>
                    <a:pt x="790328" y="937108"/>
                    <a:pt x="791113" y="934935"/>
                  </a:cubicBezTo>
                  <a:cubicBezTo>
                    <a:pt x="791917" y="932780"/>
                    <a:pt x="792739" y="930642"/>
                    <a:pt x="793469" y="928433"/>
                  </a:cubicBezTo>
                  <a:cubicBezTo>
                    <a:pt x="795752" y="921767"/>
                    <a:pt x="797852" y="914972"/>
                    <a:pt x="799935" y="908233"/>
                  </a:cubicBezTo>
                  <a:lnTo>
                    <a:pt x="801542" y="902991"/>
                  </a:lnTo>
                  <a:lnTo>
                    <a:pt x="805687" y="889586"/>
                  </a:lnTo>
                  <a:lnTo>
                    <a:pt x="809833" y="876181"/>
                  </a:lnTo>
                  <a:lnTo>
                    <a:pt x="811423" y="871176"/>
                  </a:lnTo>
                  <a:lnTo>
                    <a:pt x="814016" y="862720"/>
                  </a:lnTo>
                  <a:cubicBezTo>
                    <a:pt x="814947" y="859743"/>
                    <a:pt x="815714" y="856675"/>
                    <a:pt x="816536" y="853643"/>
                  </a:cubicBezTo>
                  <a:lnTo>
                    <a:pt x="817541" y="849680"/>
                  </a:lnTo>
                  <a:cubicBezTo>
                    <a:pt x="818783" y="845150"/>
                    <a:pt x="819951" y="840603"/>
                    <a:pt x="820993" y="836073"/>
                  </a:cubicBezTo>
                  <a:lnTo>
                    <a:pt x="822581" y="828951"/>
                  </a:lnTo>
                  <a:lnTo>
                    <a:pt x="824244" y="821809"/>
                  </a:lnTo>
                  <a:cubicBezTo>
                    <a:pt x="825723" y="815216"/>
                    <a:pt x="826965" y="808550"/>
                    <a:pt x="828243" y="801920"/>
                  </a:cubicBezTo>
                  <a:lnTo>
                    <a:pt x="829795" y="793848"/>
                  </a:lnTo>
                  <a:cubicBezTo>
                    <a:pt x="831220" y="786451"/>
                    <a:pt x="832389" y="779036"/>
                    <a:pt x="833558" y="771603"/>
                  </a:cubicBezTo>
                  <a:lnTo>
                    <a:pt x="834526" y="765667"/>
                  </a:lnTo>
                  <a:cubicBezTo>
                    <a:pt x="836462" y="753540"/>
                    <a:pt x="838215" y="741358"/>
                    <a:pt x="839950" y="729194"/>
                  </a:cubicBezTo>
                  <a:cubicBezTo>
                    <a:pt x="841430" y="719003"/>
                    <a:pt x="842854" y="708794"/>
                    <a:pt x="844479" y="698639"/>
                  </a:cubicBezTo>
                  <a:cubicBezTo>
                    <a:pt x="844571" y="698329"/>
                    <a:pt x="844644" y="697982"/>
                    <a:pt x="844681" y="697580"/>
                  </a:cubicBezTo>
                  <a:cubicBezTo>
                    <a:pt x="844754" y="697197"/>
                    <a:pt x="844827" y="696813"/>
                    <a:pt x="844881" y="696393"/>
                  </a:cubicBezTo>
                  <a:cubicBezTo>
                    <a:pt x="844991" y="695808"/>
                    <a:pt x="845064" y="695188"/>
                    <a:pt x="845137" y="694567"/>
                  </a:cubicBezTo>
                  <a:cubicBezTo>
                    <a:pt x="845338" y="693398"/>
                    <a:pt x="845521" y="692284"/>
                    <a:pt x="845685" y="691151"/>
                  </a:cubicBezTo>
                  <a:cubicBezTo>
                    <a:pt x="846069" y="688722"/>
                    <a:pt x="846434" y="686275"/>
                    <a:pt x="846762" y="683828"/>
                  </a:cubicBezTo>
                  <a:lnTo>
                    <a:pt x="848644" y="670367"/>
                  </a:lnTo>
                  <a:lnTo>
                    <a:pt x="850543" y="656925"/>
                  </a:lnTo>
                  <a:cubicBezTo>
                    <a:pt x="851420" y="650332"/>
                    <a:pt x="852278" y="643739"/>
                    <a:pt x="853173" y="637146"/>
                  </a:cubicBezTo>
                  <a:lnTo>
                    <a:pt x="854068" y="630278"/>
                  </a:lnTo>
                  <a:lnTo>
                    <a:pt x="855730" y="618079"/>
                  </a:lnTo>
                  <a:cubicBezTo>
                    <a:pt x="856497" y="612654"/>
                    <a:pt x="857246" y="607211"/>
                    <a:pt x="857977" y="601787"/>
                  </a:cubicBezTo>
                  <a:lnTo>
                    <a:pt x="858525" y="597440"/>
                  </a:lnTo>
                  <a:cubicBezTo>
                    <a:pt x="858871" y="594537"/>
                    <a:pt x="859255" y="591633"/>
                    <a:pt x="859602" y="588729"/>
                  </a:cubicBezTo>
                  <a:lnTo>
                    <a:pt x="860040" y="584693"/>
                  </a:lnTo>
                  <a:cubicBezTo>
                    <a:pt x="860405" y="581314"/>
                    <a:pt x="860771" y="577953"/>
                    <a:pt x="861264" y="574574"/>
                  </a:cubicBezTo>
                  <a:lnTo>
                    <a:pt x="861428" y="573333"/>
                  </a:lnTo>
                  <a:cubicBezTo>
                    <a:pt x="862780" y="564073"/>
                    <a:pt x="864113" y="554868"/>
                    <a:pt x="865337" y="545663"/>
                  </a:cubicBezTo>
                  <a:lnTo>
                    <a:pt x="866085" y="539179"/>
                  </a:lnTo>
                  <a:lnTo>
                    <a:pt x="866852" y="532751"/>
                  </a:lnTo>
                  <a:cubicBezTo>
                    <a:pt x="867163" y="529956"/>
                    <a:pt x="867583" y="527162"/>
                    <a:pt x="867985" y="524368"/>
                  </a:cubicBezTo>
                  <a:lnTo>
                    <a:pt x="868953" y="517665"/>
                  </a:lnTo>
                  <a:cubicBezTo>
                    <a:pt x="869537" y="513063"/>
                    <a:pt x="870122" y="508442"/>
                    <a:pt x="870725" y="503858"/>
                  </a:cubicBezTo>
                  <a:cubicBezTo>
                    <a:pt x="871400" y="499365"/>
                    <a:pt x="872021" y="494853"/>
                    <a:pt x="872514" y="490324"/>
                  </a:cubicBezTo>
                  <a:lnTo>
                    <a:pt x="873756" y="479859"/>
                  </a:lnTo>
                  <a:cubicBezTo>
                    <a:pt x="874450" y="474161"/>
                    <a:pt x="875162" y="468426"/>
                    <a:pt x="875820" y="462673"/>
                  </a:cubicBezTo>
                  <a:lnTo>
                    <a:pt x="876277" y="458308"/>
                  </a:lnTo>
                  <a:cubicBezTo>
                    <a:pt x="876587" y="455349"/>
                    <a:pt x="876934" y="452372"/>
                    <a:pt x="877208" y="449414"/>
                  </a:cubicBezTo>
                  <a:cubicBezTo>
                    <a:pt x="877445" y="446364"/>
                    <a:pt x="877628" y="443259"/>
                    <a:pt x="877829" y="440154"/>
                  </a:cubicBezTo>
                  <a:lnTo>
                    <a:pt x="878067" y="436940"/>
                  </a:lnTo>
                  <a:cubicBezTo>
                    <a:pt x="878304" y="433415"/>
                    <a:pt x="878560" y="429853"/>
                    <a:pt x="878870" y="426274"/>
                  </a:cubicBezTo>
                  <a:cubicBezTo>
                    <a:pt x="879381" y="420265"/>
                    <a:pt x="879893" y="414256"/>
                    <a:pt x="880148" y="408247"/>
                  </a:cubicBezTo>
                  <a:lnTo>
                    <a:pt x="880514" y="401691"/>
                  </a:lnTo>
                  <a:cubicBezTo>
                    <a:pt x="880660" y="398988"/>
                    <a:pt x="880861" y="396230"/>
                    <a:pt x="880970" y="393490"/>
                  </a:cubicBezTo>
                  <a:cubicBezTo>
                    <a:pt x="881208" y="388742"/>
                    <a:pt x="881482" y="384030"/>
                    <a:pt x="881865" y="379336"/>
                  </a:cubicBezTo>
                  <a:cubicBezTo>
                    <a:pt x="882358" y="372852"/>
                    <a:pt x="882742" y="366387"/>
                    <a:pt x="883107" y="359904"/>
                  </a:cubicBezTo>
                  <a:lnTo>
                    <a:pt x="883728" y="350096"/>
                  </a:lnTo>
                  <a:cubicBezTo>
                    <a:pt x="884039" y="345494"/>
                    <a:pt x="884349" y="340873"/>
                    <a:pt x="884733" y="336252"/>
                  </a:cubicBezTo>
                  <a:lnTo>
                    <a:pt x="885079" y="332271"/>
                  </a:lnTo>
                  <a:cubicBezTo>
                    <a:pt x="885390" y="329038"/>
                    <a:pt x="885664" y="325824"/>
                    <a:pt x="885847" y="322573"/>
                  </a:cubicBezTo>
                  <a:cubicBezTo>
                    <a:pt x="886395" y="312838"/>
                    <a:pt x="886833" y="303103"/>
                    <a:pt x="887180" y="293424"/>
                  </a:cubicBezTo>
                  <a:cubicBezTo>
                    <a:pt x="887417" y="287013"/>
                    <a:pt x="887564" y="280621"/>
                    <a:pt x="887710" y="274192"/>
                  </a:cubicBezTo>
                  <a:lnTo>
                    <a:pt x="887984" y="264531"/>
                  </a:lnTo>
                  <a:cubicBezTo>
                    <a:pt x="888057" y="261901"/>
                    <a:pt x="888057" y="259216"/>
                    <a:pt x="888112" y="256549"/>
                  </a:cubicBezTo>
                  <a:lnTo>
                    <a:pt x="888221" y="250139"/>
                  </a:lnTo>
                  <a:lnTo>
                    <a:pt x="888330" y="243126"/>
                  </a:lnTo>
                  <a:lnTo>
                    <a:pt x="888458" y="236021"/>
                  </a:lnTo>
                  <a:lnTo>
                    <a:pt x="888568" y="228862"/>
                  </a:lnTo>
                  <a:cubicBezTo>
                    <a:pt x="888732" y="222269"/>
                    <a:pt x="888878" y="215639"/>
                    <a:pt x="888805" y="209064"/>
                  </a:cubicBezTo>
                  <a:cubicBezTo>
                    <a:pt x="888732" y="205302"/>
                    <a:pt x="888532" y="201576"/>
                    <a:pt x="888330" y="197814"/>
                  </a:cubicBezTo>
                  <a:lnTo>
                    <a:pt x="888185" y="194051"/>
                  </a:lnTo>
                  <a:lnTo>
                    <a:pt x="887910" y="187970"/>
                  </a:lnTo>
                  <a:cubicBezTo>
                    <a:pt x="887801" y="185248"/>
                    <a:pt x="887710" y="182582"/>
                    <a:pt x="887564" y="179860"/>
                  </a:cubicBezTo>
                  <a:lnTo>
                    <a:pt x="887362" y="176993"/>
                  </a:lnTo>
                  <a:cubicBezTo>
                    <a:pt x="887180" y="173267"/>
                    <a:pt x="886942" y="169541"/>
                    <a:pt x="886669" y="165870"/>
                  </a:cubicBezTo>
                  <a:cubicBezTo>
                    <a:pt x="886249" y="160866"/>
                    <a:pt x="885737" y="155807"/>
                    <a:pt x="885226" y="150821"/>
                  </a:cubicBezTo>
                  <a:cubicBezTo>
                    <a:pt x="885189" y="150237"/>
                    <a:pt x="885116" y="149616"/>
                    <a:pt x="885043" y="149031"/>
                  </a:cubicBezTo>
                  <a:lnTo>
                    <a:pt x="884495" y="142292"/>
                  </a:lnTo>
                  <a:lnTo>
                    <a:pt x="883984" y="135498"/>
                  </a:lnTo>
                  <a:cubicBezTo>
                    <a:pt x="883564" y="130731"/>
                    <a:pt x="882870" y="125964"/>
                    <a:pt x="882084" y="121234"/>
                  </a:cubicBezTo>
                  <a:cubicBezTo>
                    <a:pt x="881281" y="116431"/>
                    <a:pt x="880459" y="111627"/>
                    <a:pt x="879619" y="106861"/>
                  </a:cubicBezTo>
                  <a:cubicBezTo>
                    <a:pt x="878833" y="102422"/>
                    <a:pt x="877902" y="98094"/>
                    <a:pt x="876971" y="93711"/>
                  </a:cubicBezTo>
                  <a:cubicBezTo>
                    <a:pt x="875929" y="88469"/>
                    <a:pt x="874962" y="83867"/>
                    <a:pt x="873957" y="79283"/>
                  </a:cubicBezTo>
                  <a:cubicBezTo>
                    <a:pt x="873446" y="77127"/>
                    <a:pt x="872898" y="74954"/>
                    <a:pt x="872368" y="72817"/>
                  </a:cubicBezTo>
                  <a:cubicBezTo>
                    <a:pt x="871893" y="70790"/>
                    <a:pt x="871163" y="68818"/>
                    <a:pt x="870414" y="66881"/>
                  </a:cubicBezTo>
                  <a:lnTo>
                    <a:pt x="869263" y="63612"/>
                  </a:lnTo>
                  <a:cubicBezTo>
                    <a:pt x="868022" y="60252"/>
                    <a:pt x="866779" y="56891"/>
                    <a:pt x="865300" y="53585"/>
                  </a:cubicBezTo>
                  <a:cubicBezTo>
                    <a:pt x="863529" y="49476"/>
                    <a:pt x="861228" y="45513"/>
                    <a:pt x="859017" y="41678"/>
                  </a:cubicBezTo>
                  <a:cubicBezTo>
                    <a:pt x="856461" y="37112"/>
                    <a:pt x="853867" y="33002"/>
                    <a:pt x="851273" y="28930"/>
                  </a:cubicBezTo>
                  <a:cubicBezTo>
                    <a:pt x="851968" y="27030"/>
                    <a:pt x="851584" y="24985"/>
                    <a:pt x="850214" y="23779"/>
                  </a:cubicBezTo>
                  <a:lnTo>
                    <a:pt x="849447" y="23067"/>
                  </a:lnTo>
                  <a:cubicBezTo>
                    <a:pt x="847310" y="21131"/>
                    <a:pt x="845192" y="19250"/>
                    <a:pt x="842927" y="17424"/>
                  </a:cubicBezTo>
                  <a:cubicBezTo>
                    <a:pt x="842671" y="17095"/>
                    <a:pt x="842398" y="16766"/>
                    <a:pt x="842087" y="16437"/>
                  </a:cubicBezTo>
                  <a:cubicBezTo>
                    <a:pt x="841302" y="15743"/>
                    <a:pt x="840498" y="15086"/>
                    <a:pt x="839676" y="14465"/>
                  </a:cubicBezTo>
                  <a:cubicBezTo>
                    <a:pt x="838745" y="13844"/>
                    <a:pt x="838325" y="13570"/>
                    <a:pt x="837850" y="13296"/>
                  </a:cubicBezTo>
                  <a:cubicBezTo>
                    <a:pt x="837576" y="13059"/>
                    <a:pt x="837229" y="12912"/>
                    <a:pt x="836809" y="12803"/>
                  </a:cubicBezTo>
                  <a:cubicBezTo>
                    <a:pt x="835494" y="11817"/>
                    <a:pt x="834124" y="10940"/>
                    <a:pt x="832699" y="10173"/>
                  </a:cubicBezTo>
                  <a:cubicBezTo>
                    <a:pt x="828864" y="8073"/>
                    <a:pt x="824682" y="6520"/>
                    <a:pt x="820682" y="5169"/>
                  </a:cubicBezTo>
                  <a:cubicBezTo>
                    <a:pt x="818509" y="4383"/>
                    <a:pt x="816299" y="3653"/>
                    <a:pt x="814052" y="3105"/>
                  </a:cubicBezTo>
                  <a:cubicBezTo>
                    <a:pt x="811843" y="2612"/>
                    <a:pt x="809669" y="2265"/>
                    <a:pt x="807459" y="1899"/>
                  </a:cubicBezTo>
                  <a:cubicBezTo>
                    <a:pt x="803167" y="1278"/>
                    <a:pt x="799752" y="1059"/>
                    <a:pt x="796373" y="822"/>
                  </a:cubicBezTo>
                  <a:lnTo>
                    <a:pt x="792994" y="584"/>
                  </a:lnTo>
                  <a:lnTo>
                    <a:pt x="790328" y="383"/>
                  </a:lnTo>
                  <a:cubicBezTo>
                    <a:pt x="787607" y="201"/>
                    <a:pt x="784904" y="0"/>
                    <a:pt x="782146" y="0"/>
                  </a:cubicBezTo>
                  <a:cubicBezTo>
                    <a:pt x="781452" y="18"/>
                    <a:pt x="780703" y="18"/>
                    <a:pt x="779973" y="55"/>
                  </a:cubicBezTo>
                </a:path>
              </a:pathLst>
            </a:custGeom>
            <a:solidFill>
              <a:srgbClr val="F9435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0" name="任意多边形: 形状 599">
              <a:extLst>
                <a:ext uri="{FF2B5EF4-FFF2-40B4-BE49-F238E27FC236}">
                  <a16:creationId xmlns:a16="http://schemas.microsoft.com/office/drawing/2014/main" id="{8F4E5FCB-E390-8013-AA59-465C7F876E25}"/>
                </a:ext>
              </a:extLst>
            </p:cNvPr>
            <p:cNvSpPr/>
            <p:nvPr/>
          </p:nvSpPr>
          <p:spPr>
            <a:xfrm>
              <a:off x="6414819" y="3403102"/>
              <a:ext cx="822114" cy="562465"/>
            </a:xfrm>
            <a:custGeom>
              <a:avLst/>
              <a:gdLst>
                <a:gd name="connsiteX0" fmla="*/ 30326 w 822114"/>
                <a:gd name="connsiteY0" fmla="*/ 840 h 562465"/>
                <a:gd name="connsiteX1" fmla="*/ 29267 w 822114"/>
                <a:gd name="connsiteY1" fmla="*/ 1625 h 562465"/>
                <a:gd name="connsiteX2" fmla="*/ 29231 w 822114"/>
                <a:gd name="connsiteY2" fmla="*/ 1534 h 562465"/>
                <a:gd name="connsiteX3" fmla="*/ 28299 w 822114"/>
                <a:gd name="connsiteY3" fmla="*/ 2046 h 562465"/>
                <a:gd name="connsiteX4" fmla="*/ 25468 w 822114"/>
                <a:gd name="connsiteY4" fmla="*/ 4219 h 562465"/>
                <a:gd name="connsiteX5" fmla="*/ 22984 w 822114"/>
                <a:gd name="connsiteY5" fmla="*/ 7159 h 562465"/>
                <a:gd name="connsiteX6" fmla="*/ 18601 w 822114"/>
                <a:gd name="connsiteY6" fmla="*/ 13552 h 562465"/>
                <a:gd name="connsiteX7" fmla="*/ 16830 w 822114"/>
                <a:gd name="connsiteY7" fmla="*/ 18483 h 562465"/>
                <a:gd name="connsiteX8" fmla="*/ 15788 w 822114"/>
                <a:gd name="connsiteY8" fmla="*/ 21314 h 562465"/>
                <a:gd name="connsiteX9" fmla="*/ 14656 w 822114"/>
                <a:gd name="connsiteY9" fmla="*/ 24291 h 562465"/>
                <a:gd name="connsiteX10" fmla="*/ 10821 w 822114"/>
                <a:gd name="connsiteY10" fmla="*/ 32089 h 562465"/>
                <a:gd name="connsiteX11" fmla="*/ 10072 w 822114"/>
                <a:gd name="connsiteY11" fmla="*/ 33185 h 562465"/>
                <a:gd name="connsiteX12" fmla="*/ 9396 w 822114"/>
                <a:gd name="connsiteY12" fmla="*/ 34208 h 562465"/>
                <a:gd name="connsiteX13" fmla="*/ 6328 w 822114"/>
                <a:gd name="connsiteY13" fmla="*/ 39139 h 562465"/>
                <a:gd name="connsiteX14" fmla="*/ 5050 w 822114"/>
                <a:gd name="connsiteY14" fmla="*/ 38883 h 562465"/>
                <a:gd name="connsiteX15" fmla="*/ 3460 w 822114"/>
                <a:gd name="connsiteY15" fmla="*/ 39139 h 562465"/>
                <a:gd name="connsiteX16" fmla="*/ 502 w 822114"/>
                <a:gd name="connsiteY16" fmla="*/ 41659 h 562465"/>
                <a:gd name="connsiteX17" fmla="*/ 155 w 822114"/>
                <a:gd name="connsiteY17" fmla="*/ 45458 h 562465"/>
                <a:gd name="connsiteX18" fmla="*/ 465 w 822114"/>
                <a:gd name="connsiteY18" fmla="*/ 47011 h 562465"/>
                <a:gd name="connsiteX19" fmla="*/ 1123 w 822114"/>
                <a:gd name="connsiteY19" fmla="*/ 50042 h 562465"/>
                <a:gd name="connsiteX20" fmla="*/ 2401 w 822114"/>
                <a:gd name="connsiteY20" fmla="*/ 54316 h 562465"/>
                <a:gd name="connsiteX21" fmla="*/ 4958 w 822114"/>
                <a:gd name="connsiteY21" fmla="*/ 61092 h 562465"/>
                <a:gd name="connsiteX22" fmla="*/ 5963 w 822114"/>
                <a:gd name="connsiteY22" fmla="*/ 64233 h 562465"/>
                <a:gd name="connsiteX23" fmla="*/ 7442 w 822114"/>
                <a:gd name="connsiteY23" fmla="*/ 69512 h 562465"/>
                <a:gd name="connsiteX24" fmla="*/ 12830 w 822114"/>
                <a:gd name="connsiteY24" fmla="*/ 85547 h 562465"/>
                <a:gd name="connsiteX25" fmla="*/ 19587 w 822114"/>
                <a:gd name="connsiteY25" fmla="*/ 101601 h 562465"/>
                <a:gd name="connsiteX26" fmla="*/ 20629 w 822114"/>
                <a:gd name="connsiteY26" fmla="*/ 103938 h 562465"/>
                <a:gd name="connsiteX27" fmla="*/ 27021 w 822114"/>
                <a:gd name="connsiteY27" fmla="*/ 117508 h 562465"/>
                <a:gd name="connsiteX28" fmla="*/ 29395 w 822114"/>
                <a:gd name="connsiteY28" fmla="*/ 119481 h 562465"/>
                <a:gd name="connsiteX29" fmla="*/ 35477 w 822114"/>
                <a:gd name="connsiteY29" fmla="*/ 131608 h 562465"/>
                <a:gd name="connsiteX30" fmla="*/ 39312 w 822114"/>
                <a:gd name="connsiteY30" fmla="*/ 137964 h 562465"/>
                <a:gd name="connsiteX31" fmla="*/ 40079 w 822114"/>
                <a:gd name="connsiteY31" fmla="*/ 139133 h 562465"/>
                <a:gd name="connsiteX32" fmla="*/ 43257 w 822114"/>
                <a:gd name="connsiteY32" fmla="*/ 144338 h 562465"/>
                <a:gd name="connsiteX33" fmla="*/ 44974 w 822114"/>
                <a:gd name="connsiteY33" fmla="*/ 147205 h 562465"/>
                <a:gd name="connsiteX34" fmla="*/ 64900 w 822114"/>
                <a:gd name="connsiteY34" fmla="*/ 174528 h 562465"/>
                <a:gd name="connsiteX35" fmla="*/ 70707 w 822114"/>
                <a:gd name="connsiteY35" fmla="*/ 181285 h 562465"/>
                <a:gd name="connsiteX36" fmla="*/ 74561 w 822114"/>
                <a:gd name="connsiteY36" fmla="*/ 185705 h 562465"/>
                <a:gd name="connsiteX37" fmla="*/ 75365 w 822114"/>
                <a:gd name="connsiteY37" fmla="*/ 186435 h 562465"/>
                <a:gd name="connsiteX38" fmla="*/ 75365 w 822114"/>
                <a:gd name="connsiteY38" fmla="*/ 186308 h 562465"/>
                <a:gd name="connsiteX39" fmla="*/ 84368 w 822114"/>
                <a:gd name="connsiteY39" fmla="*/ 197083 h 562465"/>
                <a:gd name="connsiteX40" fmla="*/ 88715 w 822114"/>
                <a:gd name="connsiteY40" fmla="*/ 202124 h 562465"/>
                <a:gd name="connsiteX41" fmla="*/ 94760 w 822114"/>
                <a:gd name="connsiteY41" fmla="*/ 209155 h 562465"/>
                <a:gd name="connsiteX42" fmla="*/ 94760 w 822114"/>
                <a:gd name="connsiteY42" fmla="*/ 209192 h 562465"/>
                <a:gd name="connsiteX43" fmla="*/ 104404 w 822114"/>
                <a:gd name="connsiteY43" fmla="*/ 220168 h 562465"/>
                <a:gd name="connsiteX44" fmla="*/ 114376 w 822114"/>
                <a:gd name="connsiteY44" fmla="*/ 230597 h 562465"/>
                <a:gd name="connsiteX45" fmla="*/ 124402 w 822114"/>
                <a:gd name="connsiteY45" fmla="*/ 240934 h 562465"/>
                <a:gd name="connsiteX46" fmla="*/ 135196 w 822114"/>
                <a:gd name="connsiteY46" fmla="*/ 251180 h 562465"/>
                <a:gd name="connsiteX47" fmla="*/ 140657 w 822114"/>
                <a:gd name="connsiteY47" fmla="*/ 256148 h 562465"/>
                <a:gd name="connsiteX48" fmla="*/ 146081 w 822114"/>
                <a:gd name="connsiteY48" fmla="*/ 261116 h 562465"/>
                <a:gd name="connsiteX49" fmla="*/ 152364 w 822114"/>
                <a:gd name="connsiteY49" fmla="*/ 267106 h 562465"/>
                <a:gd name="connsiteX50" fmla="*/ 157368 w 822114"/>
                <a:gd name="connsiteY50" fmla="*/ 271909 h 562465"/>
                <a:gd name="connsiteX51" fmla="*/ 179632 w 822114"/>
                <a:gd name="connsiteY51" fmla="*/ 291890 h 562465"/>
                <a:gd name="connsiteX52" fmla="*/ 188818 w 822114"/>
                <a:gd name="connsiteY52" fmla="*/ 299524 h 562465"/>
                <a:gd name="connsiteX53" fmla="*/ 203941 w 822114"/>
                <a:gd name="connsiteY53" fmla="*/ 312089 h 562465"/>
                <a:gd name="connsiteX54" fmla="*/ 209986 w 822114"/>
                <a:gd name="connsiteY54" fmla="*/ 317130 h 562465"/>
                <a:gd name="connsiteX55" fmla="*/ 216031 w 822114"/>
                <a:gd name="connsiteY55" fmla="*/ 322207 h 562465"/>
                <a:gd name="connsiteX56" fmla="*/ 220378 w 822114"/>
                <a:gd name="connsiteY56" fmla="*/ 325696 h 562465"/>
                <a:gd name="connsiteX57" fmla="*/ 228085 w 822114"/>
                <a:gd name="connsiteY57" fmla="*/ 331924 h 562465"/>
                <a:gd name="connsiteX58" fmla="*/ 247116 w 822114"/>
                <a:gd name="connsiteY58" fmla="*/ 346553 h 562465"/>
                <a:gd name="connsiteX59" fmla="*/ 250805 w 822114"/>
                <a:gd name="connsiteY59" fmla="*/ 349347 h 562465"/>
                <a:gd name="connsiteX60" fmla="*/ 273634 w 822114"/>
                <a:gd name="connsiteY60" fmla="*/ 366570 h 562465"/>
                <a:gd name="connsiteX61" fmla="*/ 304044 w 822114"/>
                <a:gd name="connsiteY61" fmla="*/ 388249 h 562465"/>
                <a:gd name="connsiteX62" fmla="*/ 306327 w 822114"/>
                <a:gd name="connsiteY62" fmla="*/ 389856 h 562465"/>
                <a:gd name="connsiteX63" fmla="*/ 315166 w 822114"/>
                <a:gd name="connsiteY63" fmla="*/ 396065 h 562465"/>
                <a:gd name="connsiteX64" fmla="*/ 328298 w 822114"/>
                <a:gd name="connsiteY64" fmla="*/ 404942 h 562465"/>
                <a:gd name="connsiteX65" fmla="*/ 340516 w 822114"/>
                <a:gd name="connsiteY65" fmla="*/ 412503 h 562465"/>
                <a:gd name="connsiteX66" fmla="*/ 354196 w 822114"/>
                <a:gd name="connsiteY66" fmla="*/ 420448 h 562465"/>
                <a:gd name="connsiteX67" fmla="*/ 359547 w 822114"/>
                <a:gd name="connsiteY67" fmla="*/ 423516 h 562465"/>
                <a:gd name="connsiteX68" fmla="*/ 367656 w 822114"/>
                <a:gd name="connsiteY68" fmla="*/ 428045 h 562465"/>
                <a:gd name="connsiteX69" fmla="*/ 374742 w 822114"/>
                <a:gd name="connsiteY69" fmla="*/ 432191 h 562465"/>
                <a:gd name="connsiteX70" fmla="*/ 380185 w 822114"/>
                <a:gd name="connsiteY70" fmla="*/ 435387 h 562465"/>
                <a:gd name="connsiteX71" fmla="*/ 384440 w 822114"/>
                <a:gd name="connsiteY71" fmla="*/ 437816 h 562465"/>
                <a:gd name="connsiteX72" fmla="*/ 392969 w 822114"/>
                <a:gd name="connsiteY72" fmla="*/ 442583 h 562465"/>
                <a:gd name="connsiteX73" fmla="*/ 406923 w 822114"/>
                <a:gd name="connsiteY73" fmla="*/ 450071 h 562465"/>
                <a:gd name="connsiteX74" fmla="*/ 413279 w 822114"/>
                <a:gd name="connsiteY74" fmla="*/ 453559 h 562465"/>
                <a:gd name="connsiteX75" fmla="*/ 419671 w 822114"/>
                <a:gd name="connsiteY75" fmla="*/ 457048 h 562465"/>
                <a:gd name="connsiteX76" fmla="*/ 429606 w 822114"/>
                <a:gd name="connsiteY76" fmla="*/ 462016 h 562465"/>
                <a:gd name="connsiteX77" fmla="*/ 432401 w 822114"/>
                <a:gd name="connsiteY77" fmla="*/ 463331 h 562465"/>
                <a:gd name="connsiteX78" fmla="*/ 438957 w 822114"/>
                <a:gd name="connsiteY78" fmla="*/ 466545 h 562465"/>
                <a:gd name="connsiteX79" fmla="*/ 445550 w 822114"/>
                <a:gd name="connsiteY79" fmla="*/ 469723 h 562465"/>
                <a:gd name="connsiteX80" fmla="*/ 451011 w 822114"/>
                <a:gd name="connsiteY80" fmla="*/ 472517 h 562465"/>
                <a:gd name="connsiteX81" fmla="*/ 458335 w 822114"/>
                <a:gd name="connsiteY81" fmla="*/ 476225 h 562465"/>
                <a:gd name="connsiteX82" fmla="*/ 479630 w 822114"/>
                <a:gd name="connsiteY82" fmla="*/ 486397 h 562465"/>
                <a:gd name="connsiteX83" fmla="*/ 483539 w 822114"/>
                <a:gd name="connsiteY83" fmla="*/ 488205 h 562465"/>
                <a:gd name="connsiteX84" fmla="*/ 490899 w 822114"/>
                <a:gd name="connsiteY84" fmla="*/ 491676 h 562465"/>
                <a:gd name="connsiteX85" fmla="*/ 495940 w 822114"/>
                <a:gd name="connsiteY85" fmla="*/ 493995 h 562465"/>
                <a:gd name="connsiteX86" fmla="*/ 501492 w 822114"/>
                <a:gd name="connsiteY86" fmla="*/ 496625 h 562465"/>
                <a:gd name="connsiteX87" fmla="*/ 507811 w 822114"/>
                <a:gd name="connsiteY87" fmla="*/ 499584 h 562465"/>
                <a:gd name="connsiteX88" fmla="*/ 516103 w 822114"/>
                <a:gd name="connsiteY88" fmla="*/ 503182 h 562465"/>
                <a:gd name="connsiteX89" fmla="*/ 520249 w 822114"/>
                <a:gd name="connsiteY89" fmla="*/ 504935 h 562465"/>
                <a:gd name="connsiteX90" fmla="*/ 523974 w 822114"/>
                <a:gd name="connsiteY90" fmla="*/ 506524 h 562465"/>
                <a:gd name="connsiteX91" fmla="*/ 532924 w 822114"/>
                <a:gd name="connsiteY91" fmla="*/ 510250 h 562465"/>
                <a:gd name="connsiteX92" fmla="*/ 541800 w 822114"/>
                <a:gd name="connsiteY92" fmla="*/ 513811 h 562465"/>
                <a:gd name="connsiteX93" fmla="*/ 558127 w 822114"/>
                <a:gd name="connsiteY93" fmla="*/ 520240 h 562465"/>
                <a:gd name="connsiteX94" fmla="*/ 565963 w 822114"/>
                <a:gd name="connsiteY94" fmla="*/ 523272 h 562465"/>
                <a:gd name="connsiteX95" fmla="*/ 584683 w 822114"/>
                <a:gd name="connsiteY95" fmla="*/ 530358 h 562465"/>
                <a:gd name="connsiteX96" fmla="*/ 598527 w 822114"/>
                <a:gd name="connsiteY96" fmla="*/ 534979 h 562465"/>
                <a:gd name="connsiteX97" fmla="*/ 610197 w 822114"/>
                <a:gd name="connsiteY97" fmla="*/ 538084 h 562465"/>
                <a:gd name="connsiteX98" fmla="*/ 612298 w 822114"/>
                <a:gd name="connsiteY98" fmla="*/ 538577 h 562465"/>
                <a:gd name="connsiteX99" fmla="*/ 615859 w 822114"/>
                <a:gd name="connsiteY99" fmla="*/ 539508 h 562465"/>
                <a:gd name="connsiteX100" fmla="*/ 630945 w 822114"/>
                <a:gd name="connsiteY100" fmla="*/ 543271 h 562465"/>
                <a:gd name="connsiteX101" fmla="*/ 633812 w 822114"/>
                <a:gd name="connsiteY101" fmla="*/ 545407 h 562465"/>
                <a:gd name="connsiteX102" fmla="*/ 636332 w 822114"/>
                <a:gd name="connsiteY102" fmla="*/ 546302 h 562465"/>
                <a:gd name="connsiteX103" fmla="*/ 638104 w 822114"/>
                <a:gd name="connsiteY103" fmla="*/ 547033 h 562465"/>
                <a:gd name="connsiteX104" fmla="*/ 643857 w 822114"/>
                <a:gd name="connsiteY104" fmla="*/ 549407 h 562465"/>
                <a:gd name="connsiteX105" fmla="*/ 654706 w 822114"/>
                <a:gd name="connsiteY105" fmla="*/ 551873 h 562465"/>
                <a:gd name="connsiteX106" fmla="*/ 663125 w 822114"/>
                <a:gd name="connsiteY106" fmla="*/ 552841 h 562465"/>
                <a:gd name="connsiteX107" fmla="*/ 667801 w 822114"/>
                <a:gd name="connsiteY107" fmla="*/ 553389 h 562465"/>
                <a:gd name="connsiteX108" fmla="*/ 681773 w 822114"/>
                <a:gd name="connsiteY108" fmla="*/ 555526 h 562465"/>
                <a:gd name="connsiteX109" fmla="*/ 683544 w 822114"/>
                <a:gd name="connsiteY109" fmla="*/ 555836 h 562465"/>
                <a:gd name="connsiteX110" fmla="*/ 694521 w 822114"/>
                <a:gd name="connsiteY110" fmla="*/ 557662 h 562465"/>
                <a:gd name="connsiteX111" fmla="*/ 708200 w 822114"/>
                <a:gd name="connsiteY111" fmla="*/ 558813 h 562465"/>
                <a:gd name="connsiteX112" fmla="*/ 716692 w 822114"/>
                <a:gd name="connsiteY112" fmla="*/ 558904 h 562465"/>
                <a:gd name="connsiteX113" fmla="*/ 725039 w 822114"/>
                <a:gd name="connsiteY113" fmla="*/ 559982 h 562465"/>
                <a:gd name="connsiteX114" fmla="*/ 728674 w 822114"/>
                <a:gd name="connsiteY114" fmla="*/ 560438 h 562465"/>
                <a:gd name="connsiteX115" fmla="*/ 737860 w 822114"/>
                <a:gd name="connsiteY115" fmla="*/ 561681 h 562465"/>
                <a:gd name="connsiteX116" fmla="*/ 746353 w 822114"/>
                <a:gd name="connsiteY116" fmla="*/ 562155 h 562465"/>
                <a:gd name="connsiteX117" fmla="*/ 750261 w 822114"/>
                <a:gd name="connsiteY117" fmla="*/ 562192 h 562465"/>
                <a:gd name="connsiteX118" fmla="*/ 751357 w 822114"/>
                <a:gd name="connsiteY118" fmla="*/ 562027 h 562465"/>
                <a:gd name="connsiteX119" fmla="*/ 751357 w 822114"/>
                <a:gd name="connsiteY119" fmla="*/ 562155 h 562465"/>
                <a:gd name="connsiteX120" fmla="*/ 753019 w 822114"/>
                <a:gd name="connsiteY120" fmla="*/ 562265 h 562465"/>
                <a:gd name="connsiteX121" fmla="*/ 760124 w 822114"/>
                <a:gd name="connsiteY121" fmla="*/ 562466 h 562465"/>
                <a:gd name="connsiteX122" fmla="*/ 776469 w 822114"/>
                <a:gd name="connsiteY122" fmla="*/ 561224 h 562465"/>
                <a:gd name="connsiteX123" fmla="*/ 788962 w 822114"/>
                <a:gd name="connsiteY123" fmla="*/ 558740 h 562465"/>
                <a:gd name="connsiteX124" fmla="*/ 797729 w 822114"/>
                <a:gd name="connsiteY124" fmla="*/ 554557 h 562465"/>
                <a:gd name="connsiteX125" fmla="*/ 804614 w 822114"/>
                <a:gd name="connsiteY125" fmla="*/ 545243 h 562465"/>
                <a:gd name="connsiteX126" fmla="*/ 807371 w 822114"/>
                <a:gd name="connsiteY126" fmla="*/ 536202 h 562465"/>
                <a:gd name="connsiteX127" fmla="*/ 808504 w 822114"/>
                <a:gd name="connsiteY127" fmla="*/ 531911 h 562465"/>
                <a:gd name="connsiteX128" fmla="*/ 809709 w 822114"/>
                <a:gd name="connsiteY128" fmla="*/ 527217 h 562465"/>
                <a:gd name="connsiteX129" fmla="*/ 810550 w 822114"/>
                <a:gd name="connsiteY129" fmla="*/ 522797 h 562465"/>
                <a:gd name="connsiteX130" fmla="*/ 811298 w 822114"/>
                <a:gd name="connsiteY130" fmla="*/ 518815 h 562465"/>
                <a:gd name="connsiteX131" fmla="*/ 811645 w 822114"/>
                <a:gd name="connsiteY131" fmla="*/ 517482 h 562465"/>
                <a:gd name="connsiteX132" fmla="*/ 812796 w 822114"/>
                <a:gd name="connsiteY132" fmla="*/ 514724 h 562465"/>
                <a:gd name="connsiteX133" fmla="*/ 813417 w 822114"/>
                <a:gd name="connsiteY133" fmla="*/ 513336 h 562465"/>
                <a:gd name="connsiteX134" fmla="*/ 813855 w 822114"/>
                <a:gd name="connsiteY134" fmla="*/ 512332 h 562465"/>
                <a:gd name="connsiteX135" fmla="*/ 815097 w 822114"/>
                <a:gd name="connsiteY135" fmla="*/ 509465 h 562465"/>
                <a:gd name="connsiteX136" fmla="*/ 816101 w 822114"/>
                <a:gd name="connsiteY136" fmla="*/ 507785 h 562465"/>
                <a:gd name="connsiteX137" fmla="*/ 817106 w 822114"/>
                <a:gd name="connsiteY137" fmla="*/ 506122 h 562465"/>
                <a:gd name="connsiteX138" fmla="*/ 818239 w 822114"/>
                <a:gd name="connsiteY138" fmla="*/ 503566 h 562465"/>
                <a:gd name="connsiteX139" fmla="*/ 819627 w 822114"/>
                <a:gd name="connsiteY139" fmla="*/ 502835 h 562465"/>
                <a:gd name="connsiteX140" fmla="*/ 822110 w 822114"/>
                <a:gd name="connsiteY140" fmla="*/ 497666 h 562465"/>
                <a:gd name="connsiteX141" fmla="*/ 817033 w 822114"/>
                <a:gd name="connsiteY141" fmla="*/ 492863 h 562465"/>
                <a:gd name="connsiteX142" fmla="*/ 816996 w 822114"/>
                <a:gd name="connsiteY142" fmla="*/ 492881 h 562465"/>
                <a:gd name="connsiteX143" fmla="*/ 814750 w 822114"/>
                <a:gd name="connsiteY143" fmla="*/ 496205 h 562465"/>
                <a:gd name="connsiteX144" fmla="*/ 810897 w 822114"/>
                <a:gd name="connsiteY144" fmla="*/ 497484 h 562465"/>
                <a:gd name="connsiteX145" fmla="*/ 808431 w 822114"/>
                <a:gd name="connsiteY145" fmla="*/ 497867 h 562465"/>
                <a:gd name="connsiteX146" fmla="*/ 803920 w 822114"/>
                <a:gd name="connsiteY146" fmla="*/ 498324 h 562465"/>
                <a:gd name="connsiteX147" fmla="*/ 802459 w 822114"/>
                <a:gd name="connsiteY147" fmla="*/ 498525 h 562465"/>
                <a:gd name="connsiteX148" fmla="*/ 791281 w 822114"/>
                <a:gd name="connsiteY148" fmla="*/ 499018 h 562465"/>
                <a:gd name="connsiteX149" fmla="*/ 780634 w 822114"/>
                <a:gd name="connsiteY149" fmla="*/ 499182 h 562465"/>
                <a:gd name="connsiteX150" fmla="*/ 777711 w 822114"/>
                <a:gd name="connsiteY150" fmla="*/ 499219 h 562465"/>
                <a:gd name="connsiteX151" fmla="*/ 768689 w 822114"/>
                <a:gd name="connsiteY151" fmla="*/ 499383 h 562465"/>
                <a:gd name="connsiteX152" fmla="*/ 766443 w 822114"/>
                <a:gd name="connsiteY152" fmla="*/ 499383 h 562465"/>
                <a:gd name="connsiteX153" fmla="*/ 740180 w 822114"/>
                <a:gd name="connsiteY153" fmla="*/ 497830 h 562465"/>
                <a:gd name="connsiteX154" fmla="*/ 728874 w 822114"/>
                <a:gd name="connsiteY154" fmla="*/ 496552 h 562465"/>
                <a:gd name="connsiteX155" fmla="*/ 725952 w 822114"/>
                <a:gd name="connsiteY155" fmla="*/ 496169 h 562465"/>
                <a:gd name="connsiteX156" fmla="*/ 718482 w 822114"/>
                <a:gd name="connsiteY156" fmla="*/ 494835 h 562465"/>
                <a:gd name="connsiteX157" fmla="*/ 714483 w 822114"/>
                <a:gd name="connsiteY157" fmla="*/ 493685 h 562465"/>
                <a:gd name="connsiteX158" fmla="*/ 712236 w 822114"/>
                <a:gd name="connsiteY158" fmla="*/ 492899 h 562465"/>
                <a:gd name="connsiteX159" fmla="*/ 710812 w 822114"/>
                <a:gd name="connsiteY159" fmla="*/ 491968 h 562465"/>
                <a:gd name="connsiteX160" fmla="*/ 700767 w 822114"/>
                <a:gd name="connsiteY160" fmla="*/ 489685 h 562465"/>
                <a:gd name="connsiteX161" fmla="*/ 696000 w 822114"/>
                <a:gd name="connsiteY161" fmla="*/ 488753 h 562465"/>
                <a:gd name="connsiteX162" fmla="*/ 692146 w 822114"/>
                <a:gd name="connsiteY162" fmla="*/ 488023 h 562465"/>
                <a:gd name="connsiteX163" fmla="*/ 690722 w 822114"/>
                <a:gd name="connsiteY163" fmla="*/ 487713 h 562465"/>
                <a:gd name="connsiteX164" fmla="*/ 687306 w 822114"/>
                <a:gd name="connsiteY164" fmla="*/ 487019 h 562465"/>
                <a:gd name="connsiteX165" fmla="*/ 686174 w 822114"/>
                <a:gd name="connsiteY165" fmla="*/ 486781 h 562465"/>
                <a:gd name="connsiteX166" fmla="*/ 682777 w 822114"/>
                <a:gd name="connsiteY166" fmla="*/ 486014 h 562465"/>
                <a:gd name="connsiteX167" fmla="*/ 673225 w 822114"/>
                <a:gd name="connsiteY167" fmla="*/ 483713 h 562465"/>
                <a:gd name="connsiteX168" fmla="*/ 669353 w 822114"/>
                <a:gd name="connsiteY168" fmla="*/ 482763 h 562465"/>
                <a:gd name="connsiteX169" fmla="*/ 667417 w 822114"/>
                <a:gd name="connsiteY169" fmla="*/ 482215 h 562465"/>
                <a:gd name="connsiteX170" fmla="*/ 666376 w 822114"/>
                <a:gd name="connsiteY170" fmla="*/ 481905 h 562465"/>
                <a:gd name="connsiteX171" fmla="*/ 664623 w 822114"/>
                <a:gd name="connsiteY171" fmla="*/ 481466 h 562465"/>
                <a:gd name="connsiteX172" fmla="*/ 664185 w 822114"/>
                <a:gd name="connsiteY172" fmla="*/ 481357 h 562465"/>
                <a:gd name="connsiteX173" fmla="*/ 659892 w 822114"/>
                <a:gd name="connsiteY173" fmla="*/ 480389 h 562465"/>
                <a:gd name="connsiteX174" fmla="*/ 651016 w 822114"/>
                <a:gd name="connsiteY174" fmla="*/ 478325 h 562465"/>
                <a:gd name="connsiteX175" fmla="*/ 646633 w 822114"/>
                <a:gd name="connsiteY175" fmla="*/ 477284 h 562465"/>
                <a:gd name="connsiteX176" fmla="*/ 632570 w 822114"/>
                <a:gd name="connsiteY176" fmla="*/ 473796 h 562465"/>
                <a:gd name="connsiteX177" fmla="*/ 628150 w 822114"/>
                <a:gd name="connsiteY177" fmla="*/ 472664 h 562465"/>
                <a:gd name="connsiteX178" fmla="*/ 619110 w 822114"/>
                <a:gd name="connsiteY178" fmla="*/ 470307 h 562465"/>
                <a:gd name="connsiteX179" fmla="*/ 614544 w 822114"/>
                <a:gd name="connsiteY179" fmla="*/ 468993 h 562465"/>
                <a:gd name="connsiteX180" fmla="*/ 604462 w 822114"/>
                <a:gd name="connsiteY180" fmla="*/ 465960 h 562465"/>
                <a:gd name="connsiteX181" fmla="*/ 598983 w 822114"/>
                <a:gd name="connsiteY181" fmla="*/ 464061 h 562465"/>
                <a:gd name="connsiteX182" fmla="*/ 595148 w 822114"/>
                <a:gd name="connsiteY182" fmla="*/ 462783 h 562465"/>
                <a:gd name="connsiteX183" fmla="*/ 593997 w 822114"/>
                <a:gd name="connsiteY183" fmla="*/ 462472 h 562465"/>
                <a:gd name="connsiteX184" fmla="*/ 593997 w 822114"/>
                <a:gd name="connsiteY184" fmla="*/ 462582 h 562465"/>
                <a:gd name="connsiteX185" fmla="*/ 591970 w 822114"/>
                <a:gd name="connsiteY185" fmla="*/ 461669 h 562465"/>
                <a:gd name="connsiteX186" fmla="*/ 591513 w 822114"/>
                <a:gd name="connsiteY186" fmla="*/ 461504 h 562465"/>
                <a:gd name="connsiteX187" fmla="*/ 575460 w 822114"/>
                <a:gd name="connsiteY187" fmla="*/ 455002 h 562465"/>
                <a:gd name="connsiteX188" fmla="*/ 565579 w 822114"/>
                <a:gd name="connsiteY188" fmla="*/ 450856 h 562465"/>
                <a:gd name="connsiteX189" fmla="*/ 561378 w 822114"/>
                <a:gd name="connsiteY189" fmla="*/ 449176 h 562465"/>
                <a:gd name="connsiteX190" fmla="*/ 551461 w 822114"/>
                <a:gd name="connsiteY190" fmla="*/ 445250 h 562465"/>
                <a:gd name="connsiteX191" fmla="*/ 543243 w 822114"/>
                <a:gd name="connsiteY191" fmla="*/ 441597 h 562465"/>
                <a:gd name="connsiteX192" fmla="*/ 537782 w 822114"/>
                <a:gd name="connsiteY192" fmla="*/ 439131 h 562465"/>
                <a:gd name="connsiteX193" fmla="*/ 484507 w 822114"/>
                <a:gd name="connsiteY193" fmla="*/ 414183 h 562465"/>
                <a:gd name="connsiteX194" fmla="*/ 481329 w 822114"/>
                <a:gd name="connsiteY194" fmla="*/ 412612 h 562465"/>
                <a:gd name="connsiteX195" fmla="*/ 458645 w 822114"/>
                <a:gd name="connsiteY195" fmla="*/ 401179 h 562465"/>
                <a:gd name="connsiteX196" fmla="*/ 431195 w 822114"/>
                <a:gd name="connsiteY196" fmla="*/ 385875 h 562465"/>
                <a:gd name="connsiteX197" fmla="*/ 404256 w 822114"/>
                <a:gd name="connsiteY197" fmla="*/ 369948 h 562465"/>
                <a:gd name="connsiteX198" fmla="*/ 398631 w 822114"/>
                <a:gd name="connsiteY198" fmla="*/ 366570 h 562465"/>
                <a:gd name="connsiteX199" fmla="*/ 391691 w 822114"/>
                <a:gd name="connsiteY199" fmla="*/ 362461 h 562465"/>
                <a:gd name="connsiteX200" fmla="*/ 385024 w 822114"/>
                <a:gd name="connsiteY200" fmla="*/ 358461 h 562465"/>
                <a:gd name="connsiteX201" fmla="*/ 377774 w 822114"/>
                <a:gd name="connsiteY201" fmla="*/ 354169 h 562465"/>
                <a:gd name="connsiteX202" fmla="*/ 355474 w 822114"/>
                <a:gd name="connsiteY202" fmla="*/ 340581 h 562465"/>
                <a:gd name="connsiteX203" fmla="*/ 348424 w 822114"/>
                <a:gd name="connsiteY203" fmla="*/ 336161 h 562465"/>
                <a:gd name="connsiteX204" fmla="*/ 345173 w 822114"/>
                <a:gd name="connsiteY204" fmla="*/ 334115 h 562465"/>
                <a:gd name="connsiteX205" fmla="*/ 343968 w 822114"/>
                <a:gd name="connsiteY205" fmla="*/ 333330 h 562465"/>
                <a:gd name="connsiteX206" fmla="*/ 334964 w 822114"/>
                <a:gd name="connsiteY206" fmla="*/ 327486 h 562465"/>
                <a:gd name="connsiteX207" fmla="*/ 323111 w 822114"/>
                <a:gd name="connsiteY207" fmla="*/ 319103 h 562465"/>
                <a:gd name="connsiteX208" fmla="*/ 316171 w 822114"/>
                <a:gd name="connsiteY208" fmla="*/ 314226 h 562465"/>
                <a:gd name="connsiteX209" fmla="*/ 311239 w 822114"/>
                <a:gd name="connsiteY209" fmla="*/ 310774 h 562465"/>
                <a:gd name="connsiteX210" fmla="*/ 307020 w 822114"/>
                <a:gd name="connsiteY210" fmla="*/ 307706 h 562465"/>
                <a:gd name="connsiteX211" fmla="*/ 286437 w 822114"/>
                <a:gd name="connsiteY211" fmla="*/ 292474 h 562465"/>
                <a:gd name="connsiteX212" fmla="*/ 274219 w 822114"/>
                <a:gd name="connsiteY212" fmla="*/ 283123 h 562465"/>
                <a:gd name="connsiteX213" fmla="*/ 268083 w 822114"/>
                <a:gd name="connsiteY213" fmla="*/ 278539 h 562465"/>
                <a:gd name="connsiteX214" fmla="*/ 262001 w 822114"/>
                <a:gd name="connsiteY214" fmla="*/ 273991 h 562465"/>
                <a:gd name="connsiteX215" fmla="*/ 238313 w 822114"/>
                <a:gd name="connsiteY215" fmla="*/ 255326 h 562465"/>
                <a:gd name="connsiteX216" fmla="*/ 227775 w 822114"/>
                <a:gd name="connsiteY216" fmla="*/ 246285 h 562465"/>
                <a:gd name="connsiteX217" fmla="*/ 222076 w 822114"/>
                <a:gd name="connsiteY217" fmla="*/ 241172 h 562465"/>
                <a:gd name="connsiteX218" fmla="*/ 216415 w 822114"/>
                <a:gd name="connsiteY218" fmla="*/ 236058 h 562465"/>
                <a:gd name="connsiteX219" fmla="*/ 212068 w 822114"/>
                <a:gd name="connsiteY219" fmla="*/ 232149 h 562465"/>
                <a:gd name="connsiteX220" fmla="*/ 193001 w 822114"/>
                <a:gd name="connsiteY220" fmla="*/ 214397 h 562465"/>
                <a:gd name="connsiteX221" fmla="*/ 183029 w 822114"/>
                <a:gd name="connsiteY221" fmla="*/ 204699 h 562465"/>
                <a:gd name="connsiteX222" fmla="*/ 175504 w 822114"/>
                <a:gd name="connsiteY222" fmla="*/ 197321 h 562465"/>
                <a:gd name="connsiteX223" fmla="*/ 174262 w 822114"/>
                <a:gd name="connsiteY223" fmla="*/ 196280 h 562465"/>
                <a:gd name="connsiteX224" fmla="*/ 169002 w 822114"/>
                <a:gd name="connsiteY224" fmla="*/ 191823 h 562465"/>
                <a:gd name="connsiteX225" fmla="*/ 147013 w 822114"/>
                <a:gd name="connsiteY225" fmla="*/ 171277 h 562465"/>
                <a:gd name="connsiteX226" fmla="*/ 135726 w 822114"/>
                <a:gd name="connsiteY226" fmla="*/ 159423 h 562465"/>
                <a:gd name="connsiteX227" fmla="*/ 125224 w 822114"/>
                <a:gd name="connsiteY227" fmla="*/ 147443 h 562465"/>
                <a:gd name="connsiteX228" fmla="*/ 118284 w 822114"/>
                <a:gd name="connsiteY228" fmla="*/ 139187 h 562465"/>
                <a:gd name="connsiteX229" fmla="*/ 115179 w 822114"/>
                <a:gd name="connsiteY229" fmla="*/ 135370 h 562465"/>
                <a:gd name="connsiteX230" fmla="*/ 113554 w 822114"/>
                <a:gd name="connsiteY230" fmla="*/ 133325 h 562465"/>
                <a:gd name="connsiteX231" fmla="*/ 112604 w 822114"/>
                <a:gd name="connsiteY231" fmla="*/ 131827 h 562465"/>
                <a:gd name="connsiteX232" fmla="*/ 88076 w 822114"/>
                <a:gd name="connsiteY232" fmla="*/ 104249 h 562465"/>
                <a:gd name="connsiteX233" fmla="*/ 78926 w 822114"/>
                <a:gd name="connsiteY233" fmla="*/ 92688 h 562465"/>
                <a:gd name="connsiteX234" fmla="*/ 69904 w 822114"/>
                <a:gd name="connsiteY234" fmla="*/ 79739 h 562465"/>
                <a:gd name="connsiteX235" fmla="*/ 54197 w 822114"/>
                <a:gd name="connsiteY235" fmla="*/ 52143 h 562465"/>
                <a:gd name="connsiteX236" fmla="*/ 48225 w 822114"/>
                <a:gd name="connsiteY236" fmla="*/ 37988 h 562465"/>
                <a:gd name="connsiteX237" fmla="*/ 43330 w 822114"/>
                <a:gd name="connsiteY237" fmla="*/ 23834 h 562465"/>
                <a:gd name="connsiteX238" fmla="*/ 39659 w 822114"/>
                <a:gd name="connsiteY238" fmla="*/ 9406 h 562465"/>
                <a:gd name="connsiteX239" fmla="*/ 39385 w 822114"/>
                <a:gd name="connsiteY239" fmla="*/ 8255 h 562465"/>
                <a:gd name="connsiteX240" fmla="*/ 36718 w 822114"/>
                <a:gd name="connsiteY240" fmla="*/ 1461 h 562465"/>
                <a:gd name="connsiteX241" fmla="*/ 33029 w 822114"/>
                <a:gd name="connsiteY241" fmla="*/ 0 h 562465"/>
                <a:gd name="connsiteX242" fmla="*/ 30326 w 822114"/>
                <a:gd name="connsiteY242" fmla="*/ 840 h 56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</a:cxnLst>
              <a:rect l="l" t="t" r="r" b="b"/>
              <a:pathLst>
                <a:path w="822114" h="562465">
                  <a:moveTo>
                    <a:pt x="30326" y="840"/>
                  </a:moveTo>
                  <a:lnTo>
                    <a:pt x="29267" y="1625"/>
                  </a:lnTo>
                  <a:lnTo>
                    <a:pt x="29231" y="1534"/>
                  </a:lnTo>
                  <a:cubicBezTo>
                    <a:pt x="28883" y="1699"/>
                    <a:pt x="28610" y="1863"/>
                    <a:pt x="28299" y="2046"/>
                  </a:cubicBezTo>
                  <a:cubicBezTo>
                    <a:pt x="27148" y="2776"/>
                    <a:pt x="26290" y="3488"/>
                    <a:pt x="25468" y="4219"/>
                  </a:cubicBezTo>
                  <a:cubicBezTo>
                    <a:pt x="24573" y="5114"/>
                    <a:pt x="23770" y="6155"/>
                    <a:pt x="22984" y="7159"/>
                  </a:cubicBezTo>
                  <a:cubicBezTo>
                    <a:pt x="21049" y="9643"/>
                    <a:pt x="19624" y="11506"/>
                    <a:pt x="18601" y="13552"/>
                  </a:cubicBezTo>
                  <a:cubicBezTo>
                    <a:pt x="17834" y="15068"/>
                    <a:pt x="17323" y="16766"/>
                    <a:pt x="16830" y="18483"/>
                  </a:cubicBezTo>
                  <a:lnTo>
                    <a:pt x="15788" y="21314"/>
                  </a:lnTo>
                  <a:cubicBezTo>
                    <a:pt x="15387" y="22282"/>
                    <a:pt x="15003" y="23304"/>
                    <a:pt x="14656" y="24291"/>
                  </a:cubicBezTo>
                  <a:cubicBezTo>
                    <a:pt x="13652" y="27103"/>
                    <a:pt x="12373" y="29678"/>
                    <a:pt x="10821" y="32089"/>
                  </a:cubicBezTo>
                  <a:lnTo>
                    <a:pt x="10072" y="33185"/>
                  </a:lnTo>
                  <a:lnTo>
                    <a:pt x="9396" y="34208"/>
                  </a:lnTo>
                  <a:cubicBezTo>
                    <a:pt x="8319" y="35815"/>
                    <a:pt x="7314" y="37459"/>
                    <a:pt x="6328" y="39139"/>
                  </a:cubicBezTo>
                  <a:cubicBezTo>
                    <a:pt x="6054" y="38957"/>
                    <a:pt x="5615" y="38883"/>
                    <a:pt x="5050" y="38883"/>
                  </a:cubicBezTo>
                  <a:cubicBezTo>
                    <a:pt x="4502" y="38883"/>
                    <a:pt x="3954" y="38993"/>
                    <a:pt x="3460" y="39139"/>
                  </a:cubicBezTo>
                  <a:cubicBezTo>
                    <a:pt x="2219" y="39523"/>
                    <a:pt x="1086" y="40472"/>
                    <a:pt x="502" y="41659"/>
                  </a:cubicBezTo>
                  <a:cubicBezTo>
                    <a:pt x="-156" y="43029"/>
                    <a:pt x="-46" y="44271"/>
                    <a:pt x="155" y="45458"/>
                  </a:cubicBezTo>
                  <a:lnTo>
                    <a:pt x="465" y="47011"/>
                  </a:lnTo>
                  <a:cubicBezTo>
                    <a:pt x="629" y="48033"/>
                    <a:pt x="812" y="49038"/>
                    <a:pt x="1123" y="50042"/>
                  </a:cubicBezTo>
                  <a:cubicBezTo>
                    <a:pt x="1470" y="51485"/>
                    <a:pt x="1944" y="52910"/>
                    <a:pt x="2401" y="54316"/>
                  </a:cubicBezTo>
                  <a:cubicBezTo>
                    <a:pt x="3132" y="56599"/>
                    <a:pt x="4027" y="58846"/>
                    <a:pt x="4958" y="61092"/>
                  </a:cubicBezTo>
                  <a:cubicBezTo>
                    <a:pt x="5305" y="62133"/>
                    <a:pt x="5670" y="63174"/>
                    <a:pt x="5963" y="64233"/>
                  </a:cubicBezTo>
                  <a:cubicBezTo>
                    <a:pt x="6438" y="65968"/>
                    <a:pt x="6949" y="67758"/>
                    <a:pt x="7442" y="69512"/>
                  </a:cubicBezTo>
                  <a:cubicBezTo>
                    <a:pt x="9195" y="75502"/>
                    <a:pt x="10784" y="80543"/>
                    <a:pt x="12830" y="85547"/>
                  </a:cubicBezTo>
                  <a:cubicBezTo>
                    <a:pt x="15003" y="90935"/>
                    <a:pt x="17213" y="96286"/>
                    <a:pt x="19587" y="101601"/>
                  </a:cubicBezTo>
                  <a:lnTo>
                    <a:pt x="20629" y="103938"/>
                  </a:lnTo>
                  <a:cubicBezTo>
                    <a:pt x="22637" y="108504"/>
                    <a:pt x="24701" y="113089"/>
                    <a:pt x="27021" y="117508"/>
                  </a:cubicBezTo>
                  <a:cubicBezTo>
                    <a:pt x="27441" y="118349"/>
                    <a:pt x="28263" y="119061"/>
                    <a:pt x="29395" y="119481"/>
                  </a:cubicBezTo>
                  <a:cubicBezTo>
                    <a:pt x="31294" y="123499"/>
                    <a:pt x="33303" y="127608"/>
                    <a:pt x="35477" y="131608"/>
                  </a:cubicBezTo>
                  <a:cubicBezTo>
                    <a:pt x="36645" y="133781"/>
                    <a:pt x="37961" y="135863"/>
                    <a:pt x="39312" y="137964"/>
                  </a:cubicBezTo>
                  <a:lnTo>
                    <a:pt x="40079" y="139133"/>
                  </a:lnTo>
                  <a:cubicBezTo>
                    <a:pt x="41175" y="140831"/>
                    <a:pt x="42216" y="142584"/>
                    <a:pt x="43257" y="144338"/>
                  </a:cubicBezTo>
                  <a:lnTo>
                    <a:pt x="44974" y="147205"/>
                  </a:lnTo>
                  <a:cubicBezTo>
                    <a:pt x="50252" y="156008"/>
                    <a:pt x="56754" y="164903"/>
                    <a:pt x="64900" y="174528"/>
                  </a:cubicBezTo>
                  <a:cubicBezTo>
                    <a:pt x="66799" y="176810"/>
                    <a:pt x="68735" y="179020"/>
                    <a:pt x="70707" y="181285"/>
                  </a:cubicBezTo>
                  <a:lnTo>
                    <a:pt x="74561" y="185705"/>
                  </a:lnTo>
                  <a:lnTo>
                    <a:pt x="75365" y="186435"/>
                  </a:lnTo>
                  <a:lnTo>
                    <a:pt x="75365" y="186308"/>
                  </a:lnTo>
                  <a:cubicBezTo>
                    <a:pt x="78268" y="190070"/>
                    <a:pt x="81300" y="193577"/>
                    <a:pt x="84368" y="197083"/>
                  </a:cubicBezTo>
                  <a:lnTo>
                    <a:pt x="88715" y="202124"/>
                  </a:lnTo>
                  <a:lnTo>
                    <a:pt x="94760" y="209155"/>
                  </a:lnTo>
                  <a:lnTo>
                    <a:pt x="94760" y="209192"/>
                  </a:lnTo>
                  <a:cubicBezTo>
                    <a:pt x="97902" y="212918"/>
                    <a:pt x="101080" y="216643"/>
                    <a:pt x="104404" y="220168"/>
                  </a:cubicBezTo>
                  <a:cubicBezTo>
                    <a:pt x="107709" y="223657"/>
                    <a:pt x="111034" y="227145"/>
                    <a:pt x="114376" y="230597"/>
                  </a:cubicBezTo>
                  <a:cubicBezTo>
                    <a:pt x="117700" y="234049"/>
                    <a:pt x="121079" y="237501"/>
                    <a:pt x="124402" y="240934"/>
                  </a:cubicBezTo>
                  <a:cubicBezTo>
                    <a:pt x="127909" y="244514"/>
                    <a:pt x="131544" y="247856"/>
                    <a:pt x="135196" y="251180"/>
                  </a:cubicBezTo>
                  <a:lnTo>
                    <a:pt x="140657" y="256148"/>
                  </a:lnTo>
                  <a:lnTo>
                    <a:pt x="146081" y="261116"/>
                  </a:lnTo>
                  <a:cubicBezTo>
                    <a:pt x="148218" y="263051"/>
                    <a:pt x="150319" y="265097"/>
                    <a:pt x="152364" y="267106"/>
                  </a:cubicBezTo>
                  <a:cubicBezTo>
                    <a:pt x="154026" y="268695"/>
                    <a:pt x="155706" y="270320"/>
                    <a:pt x="157368" y="271909"/>
                  </a:cubicBezTo>
                  <a:cubicBezTo>
                    <a:pt x="164272" y="278393"/>
                    <a:pt x="171705" y="285297"/>
                    <a:pt x="179632" y="291890"/>
                  </a:cubicBezTo>
                  <a:lnTo>
                    <a:pt x="188818" y="299524"/>
                  </a:lnTo>
                  <a:cubicBezTo>
                    <a:pt x="193804" y="303761"/>
                    <a:pt x="198845" y="307980"/>
                    <a:pt x="203941" y="312089"/>
                  </a:cubicBezTo>
                  <a:cubicBezTo>
                    <a:pt x="205986" y="313751"/>
                    <a:pt x="207995" y="315468"/>
                    <a:pt x="209986" y="317130"/>
                  </a:cubicBezTo>
                  <a:cubicBezTo>
                    <a:pt x="211995" y="318829"/>
                    <a:pt x="214004" y="320545"/>
                    <a:pt x="216031" y="322207"/>
                  </a:cubicBezTo>
                  <a:lnTo>
                    <a:pt x="220378" y="325696"/>
                  </a:lnTo>
                  <a:lnTo>
                    <a:pt x="228085" y="331924"/>
                  </a:lnTo>
                  <a:cubicBezTo>
                    <a:pt x="234332" y="336983"/>
                    <a:pt x="240724" y="341786"/>
                    <a:pt x="247116" y="346553"/>
                  </a:cubicBezTo>
                  <a:lnTo>
                    <a:pt x="250805" y="349347"/>
                  </a:lnTo>
                  <a:cubicBezTo>
                    <a:pt x="258403" y="355119"/>
                    <a:pt x="266000" y="360853"/>
                    <a:pt x="273634" y="366570"/>
                  </a:cubicBezTo>
                  <a:cubicBezTo>
                    <a:pt x="284721" y="374770"/>
                    <a:pt x="294656" y="381875"/>
                    <a:pt x="304044" y="388249"/>
                  </a:cubicBezTo>
                  <a:lnTo>
                    <a:pt x="306327" y="389856"/>
                  </a:lnTo>
                  <a:cubicBezTo>
                    <a:pt x="309230" y="391956"/>
                    <a:pt x="312171" y="394002"/>
                    <a:pt x="315166" y="396065"/>
                  </a:cubicBezTo>
                  <a:cubicBezTo>
                    <a:pt x="319495" y="399079"/>
                    <a:pt x="323933" y="402038"/>
                    <a:pt x="328298" y="404942"/>
                  </a:cubicBezTo>
                  <a:cubicBezTo>
                    <a:pt x="332298" y="407608"/>
                    <a:pt x="336407" y="410056"/>
                    <a:pt x="340516" y="412503"/>
                  </a:cubicBezTo>
                  <a:cubicBezTo>
                    <a:pt x="345046" y="415224"/>
                    <a:pt x="349630" y="417854"/>
                    <a:pt x="354196" y="420448"/>
                  </a:cubicBezTo>
                  <a:lnTo>
                    <a:pt x="359547" y="423516"/>
                  </a:lnTo>
                  <a:cubicBezTo>
                    <a:pt x="362231" y="425014"/>
                    <a:pt x="364934" y="426584"/>
                    <a:pt x="367656" y="428045"/>
                  </a:cubicBezTo>
                  <a:cubicBezTo>
                    <a:pt x="370030" y="429415"/>
                    <a:pt x="372386" y="430803"/>
                    <a:pt x="374742" y="432191"/>
                  </a:cubicBezTo>
                  <a:lnTo>
                    <a:pt x="380185" y="435387"/>
                  </a:lnTo>
                  <a:lnTo>
                    <a:pt x="384440" y="437816"/>
                  </a:lnTo>
                  <a:cubicBezTo>
                    <a:pt x="387271" y="439405"/>
                    <a:pt x="390102" y="441031"/>
                    <a:pt x="392969" y="442583"/>
                  </a:cubicBezTo>
                  <a:cubicBezTo>
                    <a:pt x="397627" y="445104"/>
                    <a:pt x="402284" y="447587"/>
                    <a:pt x="406923" y="450071"/>
                  </a:cubicBezTo>
                  <a:lnTo>
                    <a:pt x="413279" y="453559"/>
                  </a:lnTo>
                  <a:lnTo>
                    <a:pt x="419671" y="457048"/>
                  </a:lnTo>
                  <a:cubicBezTo>
                    <a:pt x="422940" y="458838"/>
                    <a:pt x="426282" y="460427"/>
                    <a:pt x="429606" y="462016"/>
                  </a:cubicBezTo>
                  <a:lnTo>
                    <a:pt x="432401" y="463331"/>
                  </a:lnTo>
                  <a:lnTo>
                    <a:pt x="438957" y="466545"/>
                  </a:lnTo>
                  <a:lnTo>
                    <a:pt x="445550" y="469723"/>
                  </a:lnTo>
                  <a:lnTo>
                    <a:pt x="451011" y="472517"/>
                  </a:lnTo>
                  <a:cubicBezTo>
                    <a:pt x="453459" y="473796"/>
                    <a:pt x="455851" y="475037"/>
                    <a:pt x="458335" y="476225"/>
                  </a:cubicBezTo>
                  <a:cubicBezTo>
                    <a:pt x="465439" y="479731"/>
                    <a:pt x="472526" y="483055"/>
                    <a:pt x="479630" y="486397"/>
                  </a:cubicBezTo>
                  <a:lnTo>
                    <a:pt x="483539" y="488205"/>
                  </a:lnTo>
                  <a:lnTo>
                    <a:pt x="490899" y="491676"/>
                  </a:lnTo>
                  <a:lnTo>
                    <a:pt x="495940" y="493995"/>
                  </a:lnTo>
                  <a:lnTo>
                    <a:pt x="501492" y="496625"/>
                  </a:lnTo>
                  <a:cubicBezTo>
                    <a:pt x="503574" y="497593"/>
                    <a:pt x="505674" y="498598"/>
                    <a:pt x="507811" y="499584"/>
                  </a:cubicBezTo>
                  <a:cubicBezTo>
                    <a:pt x="510551" y="500826"/>
                    <a:pt x="513309" y="502013"/>
                    <a:pt x="516103" y="503182"/>
                  </a:cubicBezTo>
                  <a:lnTo>
                    <a:pt x="520249" y="504935"/>
                  </a:lnTo>
                  <a:lnTo>
                    <a:pt x="523974" y="506524"/>
                  </a:lnTo>
                  <a:cubicBezTo>
                    <a:pt x="526952" y="507803"/>
                    <a:pt x="529910" y="509081"/>
                    <a:pt x="532924" y="510250"/>
                  </a:cubicBezTo>
                  <a:lnTo>
                    <a:pt x="541800" y="513811"/>
                  </a:lnTo>
                  <a:cubicBezTo>
                    <a:pt x="547279" y="515967"/>
                    <a:pt x="552703" y="518140"/>
                    <a:pt x="558127" y="520240"/>
                  </a:cubicBezTo>
                  <a:lnTo>
                    <a:pt x="565963" y="523272"/>
                  </a:lnTo>
                  <a:cubicBezTo>
                    <a:pt x="572209" y="525628"/>
                    <a:pt x="578437" y="528039"/>
                    <a:pt x="584683" y="530358"/>
                  </a:cubicBezTo>
                  <a:cubicBezTo>
                    <a:pt x="589230" y="532038"/>
                    <a:pt x="593869" y="533627"/>
                    <a:pt x="598527" y="534979"/>
                  </a:cubicBezTo>
                  <a:cubicBezTo>
                    <a:pt x="602362" y="536111"/>
                    <a:pt x="606289" y="537061"/>
                    <a:pt x="610197" y="538084"/>
                  </a:cubicBezTo>
                  <a:lnTo>
                    <a:pt x="612298" y="538577"/>
                  </a:lnTo>
                  <a:lnTo>
                    <a:pt x="615859" y="539508"/>
                  </a:lnTo>
                  <a:cubicBezTo>
                    <a:pt x="620863" y="540787"/>
                    <a:pt x="625904" y="542102"/>
                    <a:pt x="630945" y="543271"/>
                  </a:cubicBezTo>
                  <a:cubicBezTo>
                    <a:pt x="632223" y="544695"/>
                    <a:pt x="632990" y="545060"/>
                    <a:pt x="633812" y="545407"/>
                  </a:cubicBezTo>
                  <a:cubicBezTo>
                    <a:pt x="634890" y="545827"/>
                    <a:pt x="635620" y="546065"/>
                    <a:pt x="636332" y="546302"/>
                  </a:cubicBezTo>
                  <a:lnTo>
                    <a:pt x="638104" y="547033"/>
                  </a:lnTo>
                  <a:cubicBezTo>
                    <a:pt x="639967" y="547873"/>
                    <a:pt x="641830" y="548731"/>
                    <a:pt x="643857" y="549407"/>
                  </a:cubicBezTo>
                  <a:cubicBezTo>
                    <a:pt x="647382" y="550558"/>
                    <a:pt x="651016" y="551416"/>
                    <a:pt x="654706" y="551873"/>
                  </a:cubicBezTo>
                  <a:lnTo>
                    <a:pt x="663125" y="552841"/>
                  </a:lnTo>
                  <a:lnTo>
                    <a:pt x="667801" y="553389"/>
                  </a:lnTo>
                  <a:cubicBezTo>
                    <a:pt x="672495" y="553973"/>
                    <a:pt x="677152" y="554704"/>
                    <a:pt x="681773" y="555526"/>
                  </a:cubicBezTo>
                  <a:lnTo>
                    <a:pt x="683544" y="555836"/>
                  </a:lnTo>
                  <a:cubicBezTo>
                    <a:pt x="687197" y="556475"/>
                    <a:pt x="690831" y="557187"/>
                    <a:pt x="694521" y="557662"/>
                  </a:cubicBezTo>
                  <a:cubicBezTo>
                    <a:pt x="699324" y="558302"/>
                    <a:pt x="703945" y="558703"/>
                    <a:pt x="708200" y="558813"/>
                  </a:cubicBezTo>
                  <a:cubicBezTo>
                    <a:pt x="711031" y="558850"/>
                    <a:pt x="713862" y="558904"/>
                    <a:pt x="716692" y="558904"/>
                  </a:cubicBezTo>
                  <a:lnTo>
                    <a:pt x="725039" y="559982"/>
                  </a:lnTo>
                  <a:lnTo>
                    <a:pt x="728674" y="560438"/>
                  </a:lnTo>
                  <a:cubicBezTo>
                    <a:pt x="731742" y="560913"/>
                    <a:pt x="734755" y="561333"/>
                    <a:pt x="737860" y="561681"/>
                  </a:cubicBezTo>
                  <a:cubicBezTo>
                    <a:pt x="740691" y="561991"/>
                    <a:pt x="743522" y="562064"/>
                    <a:pt x="746353" y="562155"/>
                  </a:cubicBezTo>
                  <a:cubicBezTo>
                    <a:pt x="747668" y="562192"/>
                    <a:pt x="748982" y="562192"/>
                    <a:pt x="750261" y="562192"/>
                  </a:cubicBezTo>
                  <a:lnTo>
                    <a:pt x="751357" y="562027"/>
                  </a:lnTo>
                  <a:lnTo>
                    <a:pt x="751357" y="562155"/>
                  </a:lnTo>
                  <a:lnTo>
                    <a:pt x="753019" y="562265"/>
                  </a:lnTo>
                  <a:cubicBezTo>
                    <a:pt x="755356" y="562374"/>
                    <a:pt x="757713" y="562466"/>
                    <a:pt x="760124" y="562466"/>
                  </a:cubicBezTo>
                  <a:cubicBezTo>
                    <a:pt x="765767" y="562466"/>
                    <a:pt x="771283" y="562027"/>
                    <a:pt x="776469" y="561224"/>
                  </a:cubicBezTo>
                  <a:cubicBezTo>
                    <a:pt x="780670" y="560530"/>
                    <a:pt x="784853" y="559781"/>
                    <a:pt x="788962" y="558740"/>
                  </a:cubicBezTo>
                  <a:cubicBezTo>
                    <a:pt x="792176" y="557918"/>
                    <a:pt x="795208" y="556439"/>
                    <a:pt x="797729" y="554557"/>
                  </a:cubicBezTo>
                  <a:cubicBezTo>
                    <a:pt x="800742" y="552238"/>
                    <a:pt x="803153" y="549005"/>
                    <a:pt x="804614" y="545243"/>
                  </a:cubicBezTo>
                  <a:cubicBezTo>
                    <a:pt x="805783" y="542339"/>
                    <a:pt x="806604" y="539271"/>
                    <a:pt x="807371" y="536202"/>
                  </a:cubicBezTo>
                  <a:lnTo>
                    <a:pt x="808504" y="531911"/>
                  </a:lnTo>
                  <a:cubicBezTo>
                    <a:pt x="808924" y="530358"/>
                    <a:pt x="809344" y="528769"/>
                    <a:pt x="809709" y="527217"/>
                  </a:cubicBezTo>
                  <a:cubicBezTo>
                    <a:pt x="810093" y="525756"/>
                    <a:pt x="810330" y="524276"/>
                    <a:pt x="810550" y="522797"/>
                  </a:cubicBezTo>
                  <a:cubicBezTo>
                    <a:pt x="810787" y="521446"/>
                    <a:pt x="810988" y="520112"/>
                    <a:pt x="811298" y="518815"/>
                  </a:cubicBezTo>
                  <a:cubicBezTo>
                    <a:pt x="811408" y="518341"/>
                    <a:pt x="811481" y="517920"/>
                    <a:pt x="811645" y="517482"/>
                  </a:cubicBezTo>
                  <a:cubicBezTo>
                    <a:pt x="812029" y="516551"/>
                    <a:pt x="812412" y="515656"/>
                    <a:pt x="812796" y="514724"/>
                  </a:cubicBezTo>
                  <a:lnTo>
                    <a:pt x="813417" y="513336"/>
                  </a:lnTo>
                  <a:lnTo>
                    <a:pt x="813855" y="512332"/>
                  </a:lnTo>
                  <a:cubicBezTo>
                    <a:pt x="814238" y="511364"/>
                    <a:pt x="814622" y="510396"/>
                    <a:pt x="815097" y="509465"/>
                  </a:cubicBezTo>
                  <a:cubicBezTo>
                    <a:pt x="815408" y="508917"/>
                    <a:pt x="815755" y="508387"/>
                    <a:pt x="816101" y="507785"/>
                  </a:cubicBezTo>
                  <a:cubicBezTo>
                    <a:pt x="816449" y="507237"/>
                    <a:pt x="816796" y="506707"/>
                    <a:pt x="817106" y="506122"/>
                  </a:cubicBezTo>
                  <a:cubicBezTo>
                    <a:pt x="817581" y="505264"/>
                    <a:pt x="817909" y="504460"/>
                    <a:pt x="818239" y="503566"/>
                  </a:cubicBezTo>
                  <a:cubicBezTo>
                    <a:pt x="818768" y="503291"/>
                    <a:pt x="819243" y="503091"/>
                    <a:pt x="819627" y="502835"/>
                  </a:cubicBezTo>
                  <a:cubicBezTo>
                    <a:pt x="821288" y="501776"/>
                    <a:pt x="822183" y="499894"/>
                    <a:pt x="822110" y="497666"/>
                  </a:cubicBezTo>
                  <a:cubicBezTo>
                    <a:pt x="822001" y="495037"/>
                    <a:pt x="819699" y="492863"/>
                    <a:pt x="817033" y="492863"/>
                  </a:cubicBezTo>
                  <a:cubicBezTo>
                    <a:pt x="817015" y="492881"/>
                    <a:pt x="817015" y="492881"/>
                    <a:pt x="816996" y="492881"/>
                  </a:cubicBezTo>
                  <a:cubicBezTo>
                    <a:pt x="816723" y="494306"/>
                    <a:pt x="815937" y="495201"/>
                    <a:pt x="814750" y="496205"/>
                  </a:cubicBezTo>
                  <a:cubicBezTo>
                    <a:pt x="813892" y="496899"/>
                    <a:pt x="812723" y="497137"/>
                    <a:pt x="810897" y="497484"/>
                  </a:cubicBezTo>
                  <a:cubicBezTo>
                    <a:pt x="810093" y="497630"/>
                    <a:pt x="809271" y="497740"/>
                    <a:pt x="808431" y="497867"/>
                  </a:cubicBezTo>
                  <a:lnTo>
                    <a:pt x="803920" y="498324"/>
                  </a:lnTo>
                  <a:lnTo>
                    <a:pt x="802459" y="498525"/>
                  </a:lnTo>
                  <a:cubicBezTo>
                    <a:pt x="798769" y="498872"/>
                    <a:pt x="795007" y="498981"/>
                    <a:pt x="791281" y="499018"/>
                  </a:cubicBezTo>
                  <a:cubicBezTo>
                    <a:pt x="787756" y="499018"/>
                    <a:pt x="784268" y="499109"/>
                    <a:pt x="780634" y="499182"/>
                  </a:cubicBezTo>
                  <a:lnTo>
                    <a:pt x="777711" y="499219"/>
                  </a:lnTo>
                  <a:cubicBezTo>
                    <a:pt x="774698" y="499310"/>
                    <a:pt x="771703" y="499383"/>
                    <a:pt x="768689" y="499383"/>
                  </a:cubicBezTo>
                  <a:lnTo>
                    <a:pt x="766443" y="499383"/>
                  </a:lnTo>
                  <a:cubicBezTo>
                    <a:pt x="757512" y="499310"/>
                    <a:pt x="748946" y="498598"/>
                    <a:pt x="740180" y="497830"/>
                  </a:cubicBezTo>
                  <a:cubicBezTo>
                    <a:pt x="736436" y="497484"/>
                    <a:pt x="732637" y="497045"/>
                    <a:pt x="728874" y="496552"/>
                  </a:cubicBezTo>
                  <a:lnTo>
                    <a:pt x="725952" y="496169"/>
                  </a:lnTo>
                  <a:cubicBezTo>
                    <a:pt x="723450" y="495822"/>
                    <a:pt x="720966" y="495457"/>
                    <a:pt x="718482" y="494835"/>
                  </a:cubicBezTo>
                  <a:cubicBezTo>
                    <a:pt x="717131" y="494525"/>
                    <a:pt x="715798" y="494141"/>
                    <a:pt x="714483" y="493685"/>
                  </a:cubicBezTo>
                  <a:cubicBezTo>
                    <a:pt x="713697" y="493447"/>
                    <a:pt x="712967" y="493174"/>
                    <a:pt x="712236" y="492899"/>
                  </a:cubicBezTo>
                  <a:lnTo>
                    <a:pt x="710812" y="491968"/>
                  </a:lnTo>
                  <a:cubicBezTo>
                    <a:pt x="707396" y="491274"/>
                    <a:pt x="704018" y="490471"/>
                    <a:pt x="700767" y="489685"/>
                  </a:cubicBezTo>
                  <a:lnTo>
                    <a:pt x="696000" y="488753"/>
                  </a:lnTo>
                  <a:lnTo>
                    <a:pt x="692146" y="488023"/>
                  </a:lnTo>
                  <a:lnTo>
                    <a:pt x="690722" y="487713"/>
                  </a:lnTo>
                  <a:lnTo>
                    <a:pt x="687306" y="487019"/>
                  </a:lnTo>
                  <a:lnTo>
                    <a:pt x="686174" y="486781"/>
                  </a:lnTo>
                  <a:cubicBezTo>
                    <a:pt x="685060" y="486562"/>
                    <a:pt x="683928" y="486306"/>
                    <a:pt x="682777" y="486014"/>
                  </a:cubicBezTo>
                  <a:cubicBezTo>
                    <a:pt x="679599" y="485229"/>
                    <a:pt x="676421" y="484462"/>
                    <a:pt x="673225" y="483713"/>
                  </a:cubicBezTo>
                  <a:cubicBezTo>
                    <a:pt x="671910" y="483402"/>
                    <a:pt x="670632" y="483092"/>
                    <a:pt x="669353" y="482763"/>
                  </a:cubicBezTo>
                  <a:lnTo>
                    <a:pt x="667417" y="482215"/>
                  </a:lnTo>
                  <a:lnTo>
                    <a:pt x="666376" y="481905"/>
                  </a:lnTo>
                  <a:lnTo>
                    <a:pt x="664623" y="481466"/>
                  </a:lnTo>
                  <a:cubicBezTo>
                    <a:pt x="664477" y="481430"/>
                    <a:pt x="664331" y="481393"/>
                    <a:pt x="664185" y="481357"/>
                  </a:cubicBezTo>
                  <a:lnTo>
                    <a:pt x="659892" y="480389"/>
                  </a:lnTo>
                  <a:cubicBezTo>
                    <a:pt x="656916" y="479768"/>
                    <a:pt x="653975" y="479038"/>
                    <a:pt x="651016" y="478325"/>
                  </a:cubicBezTo>
                  <a:lnTo>
                    <a:pt x="646633" y="477284"/>
                  </a:lnTo>
                  <a:cubicBezTo>
                    <a:pt x="641903" y="476207"/>
                    <a:pt x="637209" y="475001"/>
                    <a:pt x="632570" y="473796"/>
                  </a:cubicBezTo>
                  <a:lnTo>
                    <a:pt x="628150" y="472664"/>
                  </a:lnTo>
                  <a:cubicBezTo>
                    <a:pt x="625082" y="471933"/>
                    <a:pt x="622068" y="471166"/>
                    <a:pt x="619110" y="470307"/>
                  </a:cubicBezTo>
                  <a:lnTo>
                    <a:pt x="614544" y="468993"/>
                  </a:lnTo>
                  <a:cubicBezTo>
                    <a:pt x="611165" y="468006"/>
                    <a:pt x="607750" y="467093"/>
                    <a:pt x="604462" y="465960"/>
                  </a:cubicBezTo>
                  <a:lnTo>
                    <a:pt x="598983" y="464061"/>
                  </a:lnTo>
                  <a:lnTo>
                    <a:pt x="595148" y="462783"/>
                  </a:lnTo>
                  <a:lnTo>
                    <a:pt x="593997" y="462472"/>
                  </a:lnTo>
                  <a:lnTo>
                    <a:pt x="593997" y="462582"/>
                  </a:lnTo>
                  <a:lnTo>
                    <a:pt x="591970" y="461669"/>
                  </a:lnTo>
                  <a:lnTo>
                    <a:pt x="591513" y="461504"/>
                  </a:lnTo>
                  <a:cubicBezTo>
                    <a:pt x="586089" y="459568"/>
                    <a:pt x="580775" y="457285"/>
                    <a:pt x="575460" y="455002"/>
                  </a:cubicBezTo>
                  <a:cubicBezTo>
                    <a:pt x="572154" y="453559"/>
                    <a:pt x="568867" y="452171"/>
                    <a:pt x="565579" y="450856"/>
                  </a:cubicBezTo>
                  <a:lnTo>
                    <a:pt x="561378" y="449176"/>
                  </a:lnTo>
                  <a:cubicBezTo>
                    <a:pt x="558055" y="447898"/>
                    <a:pt x="554749" y="446620"/>
                    <a:pt x="551461" y="445250"/>
                  </a:cubicBezTo>
                  <a:cubicBezTo>
                    <a:pt x="548703" y="444099"/>
                    <a:pt x="545964" y="442839"/>
                    <a:pt x="543243" y="441597"/>
                  </a:cubicBezTo>
                  <a:lnTo>
                    <a:pt x="537782" y="439131"/>
                  </a:lnTo>
                  <a:cubicBezTo>
                    <a:pt x="519792" y="431314"/>
                    <a:pt x="502332" y="422859"/>
                    <a:pt x="484507" y="414183"/>
                  </a:cubicBezTo>
                  <a:lnTo>
                    <a:pt x="481329" y="412612"/>
                  </a:lnTo>
                  <a:cubicBezTo>
                    <a:pt x="473731" y="408941"/>
                    <a:pt x="466134" y="405216"/>
                    <a:pt x="458645" y="401179"/>
                  </a:cubicBezTo>
                  <a:cubicBezTo>
                    <a:pt x="449422" y="396212"/>
                    <a:pt x="440272" y="391061"/>
                    <a:pt x="431195" y="385875"/>
                  </a:cubicBezTo>
                  <a:cubicBezTo>
                    <a:pt x="422155" y="380669"/>
                    <a:pt x="413169" y="375318"/>
                    <a:pt x="404256" y="369948"/>
                  </a:cubicBezTo>
                  <a:lnTo>
                    <a:pt x="398631" y="366570"/>
                  </a:lnTo>
                  <a:lnTo>
                    <a:pt x="391691" y="362461"/>
                  </a:lnTo>
                  <a:cubicBezTo>
                    <a:pt x="389481" y="361091"/>
                    <a:pt x="387271" y="359776"/>
                    <a:pt x="385024" y="358461"/>
                  </a:cubicBezTo>
                  <a:cubicBezTo>
                    <a:pt x="382577" y="357036"/>
                    <a:pt x="380185" y="355630"/>
                    <a:pt x="377774" y="354169"/>
                  </a:cubicBezTo>
                  <a:cubicBezTo>
                    <a:pt x="370359" y="349548"/>
                    <a:pt x="362962" y="345000"/>
                    <a:pt x="355474" y="340581"/>
                  </a:cubicBezTo>
                  <a:cubicBezTo>
                    <a:pt x="353118" y="339156"/>
                    <a:pt x="350780" y="337677"/>
                    <a:pt x="348424" y="336161"/>
                  </a:cubicBezTo>
                  <a:lnTo>
                    <a:pt x="345173" y="334115"/>
                  </a:lnTo>
                  <a:lnTo>
                    <a:pt x="343968" y="333330"/>
                  </a:lnTo>
                  <a:cubicBezTo>
                    <a:pt x="340936" y="331412"/>
                    <a:pt x="337959" y="329458"/>
                    <a:pt x="334964" y="327486"/>
                  </a:cubicBezTo>
                  <a:cubicBezTo>
                    <a:pt x="330983" y="324728"/>
                    <a:pt x="326983" y="321970"/>
                    <a:pt x="323111" y="319103"/>
                  </a:cubicBezTo>
                  <a:cubicBezTo>
                    <a:pt x="320810" y="317441"/>
                    <a:pt x="318490" y="315797"/>
                    <a:pt x="316171" y="314226"/>
                  </a:cubicBezTo>
                  <a:lnTo>
                    <a:pt x="311239" y="310774"/>
                  </a:lnTo>
                  <a:lnTo>
                    <a:pt x="307020" y="307706"/>
                  </a:lnTo>
                  <a:cubicBezTo>
                    <a:pt x="300081" y="302738"/>
                    <a:pt x="293122" y="297734"/>
                    <a:pt x="286437" y="292474"/>
                  </a:cubicBezTo>
                  <a:cubicBezTo>
                    <a:pt x="282401" y="289333"/>
                    <a:pt x="278328" y="286192"/>
                    <a:pt x="274219" y="283123"/>
                  </a:cubicBezTo>
                  <a:lnTo>
                    <a:pt x="268083" y="278539"/>
                  </a:lnTo>
                  <a:lnTo>
                    <a:pt x="262001" y="273991"/>
                  </a:lnTo>
                  <a:cubicBezTo>
                    <a:pt x="254367" y="268202"/>
                    <a:pt x="246221" y="261919"/>
                    <a:pt x="238313" y="255326"/>
                  </a:cubicBezTo>
                  <a:cubicBezTo>
                    <a:pt x="234514" y="252185"/>
                    <a:pt x="231099" y="249317"/>
                    <a:pt x="227775" y="246285"/>
                  </a:cubicBezTo>
                  <a:lnTo>
                    <a:pt x="222076" y="241172"/>
                  </a:lnTo>
                  <a:lnTo>
                    <a:pt x="216415" y="236058"/>
                  </a:lnTo>
                  <a:lnTo>
                    <a:pt x="212068" y="232149"/>
                  </a:lnTo>
                  <a:cubicBezTo>
                    <a:pt x="205602" y="226323"/>
                    <a:pt x="199156" y="220516"/>
                    <a:pt x="193001" y="214397"/>
                  </a:cubicBezTo>
                  <a:lnTo>
                    <a:pt x="183029" y="204699"/>
                  </a:lnTo>
                  <a:cubicBezTo>
                    <a:pt x="180526" y="202252"/>
                    <a:pt x="178006" y="199786"/>
                    <a:pt x="175504" y="197321"/>
                  </a:cubicBezTo>
                  <a:lnTo>
                    <a:pt x="174262" y="196280"/>
                  </a:lnTo>
                  <a:lnTo>
                    <a:pt x="169002" y="191823"/>
                  </a:lnTo>
                  <a:cubicBezTo>
                    <a:pt x="160930" y="184956"/>
                    <a:pt x="153569" y="178053"/>
                    <a:pt x="147013" y="171277"/>
                  </a:cubicBezTo>
                  <a:cubicBezTo>
                    <a:pt x="143214" y="167350"/>
                    <a:pt x="139452" y="163405"/>
                    <a:pt x="135726" y="159423"/>
                  </a:cubicBezTo>
                  <a:cubicBezTo>
                    <a:pt x="132091" y="155533"/>
                    <a:pt x="128676" y="151552"/>
                    <a:pt x="125224" y="147443"/>
                  </a:cubicBezTo>
                  <a:cubicBezTo>
                    <a:pt x="122850" y="144721"/>
                    <a:pt x="120567" y="141964"/>
                    <a:pt x="118284" y="139187"/>
                  </a:cubicBezTo>
                  <a:cubicBezTo>
                    <a:pt x="117243" y="137945"/>
                    <a:pt x="116184" y="136667"/>
                    <a:pt x="115179" y="135370"/>
                  </a:cubicBezTo>
                  <a:cubicBezTo>
                    <a:pt x="114595" y="134713"/>
                    <a:pt x="114065" y="134019"/>
                    <a:pt x="113554" y="133325"/>
                  </a:cubicBezTo>
                  <a:cubicBezTo>
                    <a:pt x="113097" y="132777"/>
                    <a:pt x="112805" y="132302"/>
                    <a:pt x="112604" y="131827"/>
                  </a:cubicBezTo>
                  <a:cubicBezTo>
                    <a:pt x="103929" y="122330"/>
                    <a:pt x="95930" y="113436"/>
                    <a:pt x="88076" y="104249"/>
                  </a:cubicBezTo>
                  <a:cubicBezTo>
                    <a:pt x="84935" y="100487"/>
                    <a:pt x="81848" y="96670"/>
                    <a:pt x="78926" y="92688"/>
                  </a:cubicBezTo>
                  <a:cubicBezTo>
                    <a:pt x="75840" y="88469"/>
                    <a:pt x="72807" y="84159"/>
                    <a:pt x="69904" y="79739"/>
                  </a:cubicBezTo>
                  <a:cubicBezTo>
                    <a:pt x="63895" y="70552"/>
                    <a:pt x="58617" y="61238"/>
                    <a:pt x="54197" y="52143"/>
                  </a:cubicBezTo>
                  <a:cubicBezTo>
                    <a:pt x="52097" y="47485"/>
                    <a:pt x="50014" y="42792"/>
                    <a:pt x="48225" y="37988"/>
                  </a:cubicBezTo>
                  <a:cubicBezTo>
                    <a:pt x="46490" y="33331"/>
                    <a:pt x="44901" y="28564"/>
                    <a:pt x="43330" y="23834"/>
                  </a:cubicBezTo>
                  <a:cubicBezTo>
                    <a:pt x="41723" y="18684"/>
                    <a:pt x="40517" y="13406"/>
                    <a:pt x="39659" y="9406"/>
                  </a:cubicBezTo>
                  <a:lnTo>
                    <a:pt x="39385" y="8255"/>
                  </a:lnTo>
                  <a:cubicBezTo>
                    <a:pt x="38928" y="5808"/>
                    <a:pt x="38417" y="3288"/>
                    <a:pt x="36718" y="1461"/>
                  </a:cubicBezTo>
                  <a:cubicBezTo>
                    <a:pt x="35824" y="585"/>
                    <a:pt x="34472" y="0"/>
                    <a:pt x="33029" y="0"/>
                  </a:cubicBezTo>
                  <a:cubicBezTo>
                    <a:pt x="32025" y="0"/>
                    <a:pt x="31094" y="292"/>
                    <a:pt x="30326" y="840"/>
                  </a:cubicBezTo>
                </a:path>
              </a:pathLst>
            </a:custGeom>
            <a:solidFill>
              <a:srgbClr val="0091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1" name="任意多边形: 形状 600">
              <a:extLst>
                <a:ext uri="{FF2B5EF4-FFF2-40B4-BE49-F238E27FC236}">
                  <a16:creationId xmlns:a16="http://schemas.microsoft.com/office/drawing/2014/main" id="{ADC10BC8-4B8F-77C1-F343-66DA34D4C73E}"/>
                </a:ext>
              </a:extLst>
            </p:cNvPr>
            <p:cNvSpPr/>
            <p:nvPr/>
          </p:nvSpPr>
          <p:spPr>
            <a:xfrm>
              <a:off x="6451172" y="3383614"/>
              <a:ext cx="790390" cy="518851"/>
            </a:xfrm>
            <a:custGeom>
              <a:avLst/>
              <a:gdLst>
                <a:gd name="connsiteX0" fmla="*/ 10520 w 790390"/>
                <a:gd name="connsiteY0" fmla="*/ 0 h 518851"/>
                <a:gd name="connsiteX1" fmla="*/ 7324 w 790390"/>
                <a:gd name="connsiteY1" fmla="*/ 986 h 518851"/>
                <a:gd name="connsiteX2" fmla="*/ 5370 w 790390"/>
                <a:gd name="connsiteY2" fmla="*/ 2740 h 518851"/>
                <a:gd name="connsiteX3" fmla="*/ 2721 w 790390"/>
                <a:gd name="connsiteY3" fmla="*/ 7433 h 518851"/>
                <a:gd name="connsiteX4" fmla="*/ 2210 w 790390"/>
                <a:gd name="connsiteY4" fmla="*/ 10355 h 518851"/>
                <a:gd name="connsiteX5" fmla="*/ 1352 w 790390"/>
                <a:gd name="connsiteY5" fmla="*/ 11652 h 518851"/>
                <a:gd name="connsiteX6" fmla="*/ 621 w 790390"/>
                <a:gd name="connsiteY6" fmla="*/ 13077 h 518851"/>
                <a:gd name="connsiteX7" fmla="*/ 146 w 790390"/>
                <a:gd name="connsiteY7" fmla="*/ 14501 h 518851"/>
                <a:gd name="connsiteX8" fmla="*/ 165 w 790390"/>
                <a:gd name="connsiteY8" fmla="*/ 16730 h 518851"/>
                <a:gd name="connsiteX9" fmla="*/ 1023 w 790390"/>
                <a:gd name="connsiteY9" fmla="*/ 18739 h 518851"/>
                <a:gd name="connsiteX10" fmla="*/ 3233 w 790390"/>
                <a:gd name="connsiteY10" fmla="*/ 25989 h 518851"/>
                <a:gd name="connsiteX11" fmla="*/ 3963 w 790390"/>
                <a:gd name="connsiteY11" fmla="*/ 28126 h 518851"/>
                <a:gd name="connsiteX12" fmla="*/ 8584 w 790390"/>
                <a:gd name="connsiteY12" fmla="*/ 39796 h 518851"/>
                <a:gd name="connsiteX13" fmla="*/ 9150 w 790390"/>
                <a:gd name="connsiteY13" fmla="*/ 40856 h 518851"/>
                <a:gd name="connsiteX14" fmla="*/ 10977 w 790390"/>
                <a:gd name="connsiteY14" fmla="*/ 45495 h 518851"/>
                <a:gd name="connsiteX15" fmla="*/ 11598 w 790390"/>
                <a:gd name="connsiteY15" fmla="*/ 46901 h 518851"/>
                <a:gd name="connsiteX16" fmla="*/ 13278 w 790390"/>
                <a:gd name="connsiteY16" fmla="*/ 50736 h 518851"/>
                <a:gd name="connsiteX17" fmla="*/ 20200 w 790390"/>
                <a:gd name="connsiteY17" fmla="*/ 66315 h 518851"/>
                <a:gd name="connsiteX18" fmla="*/ 20711 w 790390"/>
                <a:gd name="connsiteY18" fmla="*/ 67448 h 518851"/>
                <a:gd name="connsiteX19" fmla="*/ 21350 w 790390"/>
                <a:gd name="connsiteY19" fmla="*/ 68708 h 518851"/>
                <a:gd name="connsiteX20" fmla="*/ 23506 w 790390"/>
                <a:gd name="connsiteY20" fmla="*/ 73219 h 518851"/>
                <a:gd name="connsiteX21" fmla="*/ 24528 w 790390"/>
                <a:gd name="connsiteY21" fmla="*/ 74936 h 518851"/>
                <a:gd name="connsiteX22" fmla="*/ 26537 w 790390"/>
                <a:gd name="connsiteY22" fmla="*/ 77365 h 518851"/>
                <a:gd name="connsiteX23" fmla="*/ 29350 w 790390"/>
                <a:gd name="connsiteY23" fmla="*/ 81839 h 518851"/>
                <a:gd name="connsiteX24" fmla="*/ 57092 w 790390"/>
                <a:gd name="connsiteY24" fmla="*/ 123152 h 518851"/>
                <a:gd name="connsiteX25" fmla="*/ 68745 w 790390"/>
                <a:gd name="connsiteY25" fmla="*/ 137945 h 518851"/>
                <a:gd name="connsiteX26" fmla="*/ 71557 w 790390"/>
                <a:gd name="connsiteY26" fmla="*/ 141470 h 518851"/>
                <a:gd name="connsiteX27" fmla="*/ 76178 w 790390"/>
                <a:gd name="connsiteY27" fmla="*/ 147004 h 518851"/>
                <a:gd name="connsiteX28" fmla="*/ 75758 w 790390"/>
                <a:gd name="connsiteY28" fmla="*/ 148995 h 518851"/>
                <a:gd name="connsiteX29" fmla="*/ 76069 w 790390"/>
                <a:gd name="connsiteY29" fmla="*/ 150785 h 518851"/>
                <a:gd name="connsiteX30" fmla="*/ 77201 w 790390"/>
                <a:gd name="connsiteY30" fmla="*/ 152812 h 518851"/>
                <a:gd name="connsiteX31" fmla="*/ 78844 w 790390"/>
                <a:gd name="connsiteY31" fmla="*/ 154857 h 518851"/>
                <a:gd name="connsiteX32" fmla="*/ 81949 w 790390"/>
                <a:gd name="connsiteY32" fmla="*/ 158656 h 518851"/>
                <a:gd name="connsiteX33" fmla="*/ 88889 w 790390"/>
                <a:gd name="connsiteY33" fmla="*/ 166912 h 518851"/>
                <a:gd name="connsiteX34" fmla="*/ 99391 w 790390"/>
                <a:gd name="connsiteY34" fmla="*/ 178892 h 518851"/>
                <a:gd name="connsiteX35" fmla="*/ 110678 w 790390"/>
                <a:gd name="connsiteY35" fmla="*/ 190764 h 518851"/>
                <a:gd name="connsiteX36" fmla="*/ 132668 w 790390"/>
                <a:gd name="connsiteY36" fmla="*/ 211310 h 518851"/>
                <a:gd name="connsiteX37" fmla="*/ 137946 w 790390"/>
                <a:gd name="connsiteY37" fmla="*/ 215785 h 518851"/>
                <a:gd name="connsiteX38" fmla="*/ 140484 w 790390"/>
                <a:gd name="connsiteY38" fmla="*/ 217940 h 518851"/>
                <a:gd name="connsiteX39" fmla="*/ 155113 w 790390"/>
                <a:gd name="connsiteY39" fmla="*/ 230231 h 518851"/>
                <a:gd name="connsiteX40" fmla="*/ 175003 w 790390"/>
                <a:gd name="connsiteY40" fmla="*/ 248185 h 518851"/>
                <a:gd name="connsiteX41" fmla="*/ 176866 w 790390"/>
                <a:gd name="connsiteY41" fmla="*/ 249810 h 518851"/>
                <a:gd name="connsiteX42" fmla="*/ 178874 w 790390"/>
                <a:gd name="connsiteY42" fmla="*/ 251637 h 518851"/>
                <a:gd name="connsiteX43" fmla="*/ 179842 w 790390"/>
                <a:gd name="connsiteY43" fmla="*/ 252568 h 518851"/>
                <a:gd name="connsiteX44" fmla="*/ 181778 w 790390"/>
                <a:gd name="connsiteY44" fmla="*/ 254358 h 518851"/>
                <a:gd name="connsiteX45" fmla="*/ 183714 w 790390"/>
                <a:gd name="connsiteY45" fmla="*/ 256148 h 518851"/>
                <a:gd name="connsiteX46" fmla="*/ 186016 w 790390"/>
                <a:gd name="connsiteY46" fmla="*/ 258157 h 518851"/>
                <a:gd name="connsiteX47" fmla="*/ 190107 w 790390"/>
                <a:gd name="connsiteY47" fmla="*/ 261006 h 518851"/>
                <a:gd name="connsiteX48" fmla="*/ 203001 w 790390"/>
                <a:gd name="connsiteY48" fmla="*/ 270941 h 518851"/>
                <a:gd name="connsiteX49" fmla="*/ 217703 w 790390"/>
                <a:gd name="connsiteY49" fmla="*/ 281461 h 518851"/>
                <a:gd name="connsiteX50" fmla="*/ 219127 w 790390"/>
                <a:gd name="connsiteY50" fmla="*/ 282429 h 518851"/>
                <a:gd name="connsiteX51" fmla="*/ 222141 w 790390"/>
                <a:gd name="connsiteY51" fmla="*/ 284785 h 518851"/>
                <a:gd name="connsiteX52" fmla="*/ 225903 w 790390"/>
                <a:gd name="connsiteY52" fmla="*/ 287926 h 518851"/>
                <a:gd name="connsiteX53" fmla="*/ 227529 w 790390"/>
                <a:gd name="connsiteY53" fmla="*/ 289278 h 518851"/>
                <a:gd name="connsiteX54" fmla="*/ 228899 w 790390"/>
                <a:gd name="connsiteY54" fmla="*/ 290429 h 518851"/>
                <a:gd name="connsiteX55" fmla="*/ 231602 w 790390"/>
                <a:gd name="connsiteY55" fmla="*/ 292657 h 518851"/>
                <a:gd name="connsiteX56" fmla="*/ 234834 w 790390"/>
                <a:gd name="connsiteY56" fmla="*/ 295104 h 518851"/>
                <a:gd name="connsiteX57" fmla="*/ 237957 w 790390"/>
                <a:gd name="connsiteY57" fmla="*/ 297551 h 518851"/>
                <a:gd name="connsiteX58" fmla="*/ 239089 w 790390"/>
                <a:gd name="connsiteY58" fmla="*/ 298446 h 518851"/>
                <a:gd name="connsiteX59" fmla="*/ 243181 w 790390"/>
                <a:gd name="connsiteY59" fmla="*/ 301533 h 518851"/>
                <a:gd name="connsiteX60" fmla="*/ 246194 w 790390"/>
                <a:gd name="connsiteY60" fmla="*/ 303670 h 518851"/>
                <a:gd name="connsiteX61" fmla="*/ 247363 w 790390"/>
                <a:gd name="connsiteY61" fmla="*/ 304492 h 518851"/>
                <a:gd name="connsiteX62" fmla="*/ 256038 w 790390"/>
                <a:gd name="connsiteY62" fmla="*/ 310281 h 518851"/>
                <a:gd name="connsiteX63" fmla="*/ 257518 w 790390"/>
                <a:gd name="connsiteY63" fmla="*/ 311158 h 518851"/>
                <a:gd name="connsiteX64" fmla="*/ 258997 w 790390"/>
                <a:gd name="connsiteY64" fmla="*/ 312053 h 518851"/>
                <a:gd name="connsiteX65" fmla="*/ 265280 w 790390"/>
                <a:gd name="connsiteY65" fmla="*/ 317185 h 518851"/>
                <a:gd name="connsiteX66" fmla="*/ 268403 w 790390"/>
                <a:gd name="connsiteY66" fmla="*/ 319522 h 518851"/>
                <a:gd name="connsiteX67" fmla="*/ 271745 w 790390"/>
                <a:gd name="connsiteY67" fmla="*/ 322006 h 518851"/>
                <a:gd name="connsiteX68" fmla="*/ 277443 w 790390"/>
                <a:gd name="connsiteY68" fmla="*/ 326353 h 518851"/>
                <a:gd name="connsiteX69" fmla="*/ 285735 w 790390"/>
                <a:gd name="connsiteY69" fmla="*/ 332490 h 518851"/>
                <a:gd name="connsiteX70" fmla="*/ 290812 w 790390"/>
                <a:gd name="connsiteY70" fmla="*/ 336197 h 518851"/>
                <a:gd name="connsiteX71" fmla="*/ 316528 w 790390"/>
                <a:gd name="connsiteY71" fmla="*/ 354315 h 518851"/>
                <a:gd name="connsiteX72" fmla="*/ 343978 w 790390"/>
                <a:gd name="connsiteY72" fmla="*/ 372341 h 518851"/>
                <a:gd name="connsiteX73" fmla="*/ 370844 w 790390"/>
                <a:gd name="connsiteY73" fmla="*/ 388961 h 518851"/>
                <a:gd name="connsiteX74" fmla="*/ 376688 w 790390"/>
                <a:gd name="connsiteY74" fmla="*/ 392376 h 518851"/>
                <a:gd name="connsiteX75" fmla="*/ 379519 w 790390"/>
                <a:gd name="connsiteY75" fmla="*/ 394020 h 518851"/>
                <a:gd name="connsiteX76" fmla="*/ 386441 w 790390"/>
                <a:gd name="connsiteY76" fmla="*/ 397581 h 518851"/>
                <a:gd name="connsiteX77" fmla="*/ 388797 w 790390"/>
                <a:gd name="connsiteY77" fmla="*/ 398056 h 518851"/>
                <a:gd name="connsiteX78" fmla="*/ 391500 w 790390"/>
                <a:gd name="connsiteY78" fmla="*/ 397307 h 518851"/>
                <a:gd name="connsiteX79" fmla="*/ 394495 w 790390"/>
                <a:gd name="connsiteY79" fmla="*/ 398933 h 518851"/>
                <a:gd name="connsiteX80" fmla="*/ 399390 w 790390"/>
                <a:gd name="connsiteY80" fmla="*/ 401417 h 518851"/>
                <a:gd name="connsiteX81" fmla="*/ 401727 w 790390"/>
                <a:gd name="connsiteY81" fmla="*/ 403499 h 518851"/>
                <a:gd name="connsiteX82" fmla="*/ 405581 w 790390"/>
                <a:gd name="connsiteY82" fmla="*/ 406037 h 518851"/>
                <a:gd name="connsiteX83" fmla="*/ 409800 w 790390"/>
                <a:gd name="connsiteY83" fmla="*/ 408558 h 518851"/>
                <a:gd name="connsiteX84" fmla="*/ 419644 w 790390"/>
                <a:gd name="connsiteY84" fmla="*/ 414201 h 518851"/>
                <a:gd name="connsiteX85" fmla="*/ 426456 w 790390"/>
                <a:gd name="connsiteY85" fmla="*/ 417982 h 518851"/>
                <a:gd name="connsiteX86" fmla="*/ 429141 w 790390"/>
                <a:gd name="connsiteY86" fmla="*/ 419443 h 518851"/>
                <a:gd name="connsiteX87" fmla="*/ 433963 w 790390"/>
                <a:gd name="connsiteY87" fmla="*/ 422000 h 518851"/>
                <a:gd name="connsiteX88" fmla="*/ 462070 w 790390"/>
                <a:gd name="connsiteY88" fmla="*/ 435771 h 518851"/>
                <a:gd name="connsiteX89" fmla="*/ 490233 w 790390"/>
                <a:gd name="connsiteY89" fmla="*/ 447715 h 518851"/>
                <a:gd name="connsiteX90" fmla="*/ 504643 w 790390"/>
                <a:gd name="connsiteY90" fmla="*/ 454107 h 518851"/>
                <a:gd name="connsiteX91" fmla="*/ 511273 w 790390"/>
                <a:gd name="connsiteY91" fmla="*/ 457011 h 518851"/>
                <a:gd name="connsiteX92" fmla="*/ 520496 w 790390"/>
                <a:gd name="connsiteY92" fmla="*/ 460975 h 518851"/>
                <a:gd name="connsiteX93" fmla="*/ 524532 w 790390"/>
                <a:gd name="connsiteY93" fmla="*/ 462673 h 518851"/>
                <a:gd name="connsiteX94" fmla="*/ 528532 w 790390"/>
                <a:gd name="connsiteY94" fmla="*/ 464353 h 518851"/>
                <a:gd name="connsiteX95" fmla="*/ 534285 w 790390"/>
                <a:gd name="connsiteY95" fmla="*/ 466929 h 518851"/>
                <a:gd name="connsiteX96" fmla="*/ 539344 w 790390"/>
                <a:gd name="connsiteY96" fmla="*/ 469193 h 518851"/>
                <a:gd name="connsiteX97" fmla="*/ 552731 w 790390"/>
                <a:gd name="connsiteY97" fmla="*/ 474782 h 518851"/>
                <a:gd name="connsiteX98" fmla="*/ 554010 w 790390"/>
                <a:gd name="connsiteY98" fmla="*/ 475293 h 518851"/>
                <a:gd name="connsiteX99" fmla="*/ 555909 w 790390"/>
                <a:gd name="connsiteY99" fmla="*/ 476060 h 518851"/>
                <a:gd name="connsiteX100" fmla="*/ 560914 w 790390"/>
                <a:gd name="connsiteY100" fmla="*/ 477960 h 518851"/>
                <a:gd name="connsiteX101" fmla="*/ 566301 w 790390"/>
                <a:gd name="connsiteY101" fmla="*/ 480170 h 518851"/>
                <a:gd name="connsiteX102" fmla="*/ 576529 w 790390"/>
                <a:gd name="connsiteY102" fmla="*/ 484114 h 518851"/>
                <a:gd name="connsiteX103" fmla="*/ 586026 w 790390"/>
                <a:gd name="connsiteY103" fmla="*/ 487603 h 518851"/>
                <a:gd name="connsiteX104" fmla="*/ 591578 w 790390"/>
                <a:gd name="connsiteY104" fmla="*/ 489539 h 518851"/>
                <a:gd name="connsiteX105" fmla="*/ 622060 w 790390"/>
                <a:gd name="connsiteY105" fmla="*/ 499237 h 518851"/>
                <a:gd name="connsiteX106" fmla="*/ 628288 w 790390"/>
                <a:gd name="connsiteY106" fmla="*/ 500990 h 518851"/>
                <a:gd name="connsiteX107" fmla="*/ 630041 w 790390"/>
                <a:gd name="connsiteY107" fmla="*/ 501410 h 518851"/>
                <a:gd name="connsiteX108" fmla="*/ 631082 w 790390"/>
                <a:gd name="connsiteY108" fmla="*/ 501721 h 518851"/>
                <a:gd name="connsiteX109" fmla="*/ 633018 w 790390"/>
                <a:gd name="connsiteY109" fmla="*/ 502232 h 518851"/>
                <a:gd name="connsiteX110" fmla="*/ 636908 w 790390"/>
                <a:gd name="connsiteY110" fmla="*/ 503236 h 518851"/>
                <a:gd name="connsiteX111" fmla="*/ 646442 w 790390"/>
                <a:gd name="connsiteY111" fmla="*/ 505519 h 518851"/>
                <a:gd name="connsiteX112" fmla="*/ 649857 w 790390"/>
                <a:gd name="connsiteY112" fmla="*/ 506268 h 518851"/>
                <a:gd name="connsiteX113" fmla="*/ 650990 w 790390"/>
                <a:gd name="connsiteY113" fmla="*/ 506506 h 518851"/>
                <a:gd name="connsiteX114" fmla="*/ 654387 w 790390"/>
                <a:gd name="connsiteY114" fmla="*/ 507182 h 518851"/>
                <a:gd name="connsiteX115" fmla="*/ 655830 w 790390"/>
                <a:gd name="connsiteY115" fmla="*/ 507492 h 518851"/>
                <a:gd name="connsiteX116" fmla="*/ 659628 w 790390"/>
                <a:gd name="connsiteY116" fmla="*/ 508241 h 518851"/>
                <a:gd name="connsiteX117" fmla="*/ 664395 w 790390"/>
                <a:gd name="connsiteY117" fmla="*/ 509154 h 518851"/>
                <a:gd name="connsiteX118" fmla="*/ 674477 w 790390"/>
                <a:gd name="connsiteY118" fmla="*/ 511455 h 518851"/>
                <a:gd name="connsiteX119" fmla="*/ 675883 w 790390"/>
                <a:gd name="connsiteY119" fmla="*/ 512405 h 518851"/>
                <a:gd name="connsiteX120" fmla="*/ 678148 w 790390"/>
                <a:gd name="connsiteY120" fmla="*/ 513190 h 518851"/>
                <a:gd name="connsiteX121" fmla="*/ 682147 w 790390"/>
                <a:gd name="connsiteY121" fmla="*/ 514359 h 518851"/>
                <a:gd name="connsiteX122" fmla="*/ 689617 w 790390"/>
                <a:gd name="connsiteY122" fmla="*/ 515638 h 518851"/>
                <a:gd name="connsiteX123" fmla="*/ 692521 w 790390"/>
                <a:gd name="connsiteY123" fmla="*/ 516039 h 518851"/>
                <a:gd name="connsiteX124" fmla="*/ 703827 w 790390"/>
                <a:gd name="connsiteY124" fmla="*/ 517318 h 518851"/>
                <a:gd name="connsiteX125" fmla="*/ 730090 w 790390"/>
                <a:gd name="connsiteY125" fmla="*/ 518852 h 518851"/>
                <a:gd name="connsiteX126" fmla="*/ 732336 w 790390"/>
                <a:gd name="connsiteY126" fmla="*/ 518852 h 518851"/>
                <a:gd name="connsiteX127" fmla="*/ 741358 w 790390"/>
                <a:gd name="connsiteY127" fmla="*/ 518724 h 518851"/>
                <a:gd name="connsiteX128" fmla="*/ 744299 w 790390"/>
                <a:gd name="connsiteY128" fmla="*/ 518651 h 518851"/>
                <a:gd name="connsiteX129" fmla="*/ 754947 w 790390"/>
                <a:gd name="connsiteY129" fmla="*/ 518505 h 518851"/>
                <a:gd name="connsiteX130" fmla="*/ 766124 w 790390"/>
                <a:gd name="connsiteY130" fmla="*/ 518012 h 518851"/>
                <a:gd name="connsiteX131" fmla="*/ 767603 w 790390"/>
                <a:gd name="connsiteY131" fmla="*/ 517847 h 518851"/>
                <a:gd name="connsiteX132" fmla="*/ 772096 w 790390"/>
                <a:gd name="connsiteY132" fmla="*/ 517336 h 518851"/>
                <a:gd name="connsiteX133" fmla="*/ 774580 w 790390"/>
                <a:gd name="connsiteY133" fmla="*/ 516952 h 518851"/>
                <a:gd name="connsiteX134" fmla="*/ 778397 w 790390"/>
                <a:gd name="connsiteY134" fmla="*/ 515692 h 518851"/>
                <a:gd name="connsiteX135" fmla="*/ 780625 w 790390"/>
                <a:gd name="connsiteY135" fmla="*/ 512387 h 518851"/>
                <a:gd name="connsiteX136" fmla="*/ 790378 w 790390"/>
                <a:gd name="connsiteY136" fmla="*/ 505227 h 518851"/>
                <a:gd name="connsiteX137" fmla="*/ 790049 w 790390"/>
                <a:gd name="connsiteY137" fmla="*/ 503310 h 518851"/>
                <a:gd name="connsiteX138" fmla="*/ 787565 w 790390"/>
                <a:gd name="connsiteY138" fmla="*/ 500296 h 518851"/>
                <a:gd name="connsiteX139" fmla="*/ 785337 w 790390"/>
                <a:gd name="connsiteY139" fmla="*/ 499164 h 518851"/>
                <a:gd name="connsiteX140" fmla="*/ 783164 w 790390"/>
                <a:gd name="connsiteY140" fmla="*/ 497301 h 518851"/>
                <a:gd name="connsiteX141" fmla="*/ 780607 w 790390"/>
                <a:gd name="connsiteY141" fmla="*/ 496753 h 518851"/>
                <a:gd name="connsiteX142" fmla="*/ 778817 w 790390"/>
                <a:gd name="connsiteY142" fmla="*/ 496899 h 518851"/>
                <a:gd name="connsiteX143" fmla="*/ 776607 w 790390"/>
                <a:gd name="connsiteY143" fmla="*/ 497064 h 518851"/>
                <a:gd name="connsiteX144" fmla="*/ 775292 w 790390"/>
                <a:gd name="connsiteY144" fmla="*/ 497191 h 518851"/>
                <a:gd name="connsiteX145" fmla="*/ 774287 w 790390"/>
                <a:gd name="connsiteY145" fmla="*/ 497118 h 518851"/>
                <a:gd name="connsiteX146" fmla="*/ 773283 w 790390"/>
                <a:gd name="connsiteY146" fmla="*/ 497064 h 518851"/>
                <a:gd name="connsiteX147" fmla="*/ 759165 w 790390"/>
                <a:gd name="connsiteY147" fmla="*/ 496479 h 518851"/>
                <a:gd name="connsiteX148" fmla="*/ 756298 w 790390"/>
                <a:gd name="connsiteY148" fmla="*/ 496479 h 518851"/>
                <a:gd name="connsiteX149" fmla="*/ 753394 w 790390"/>
                <a:gd name="connsiteY149" fmla="*/ 496442 h 518851"/>
                <a:gd name="connsiteX150" fmla="*/ 751988 w 790390"/>
                <a:gd name="connsiteY150" fmla="*/ 496442 h 518851"/>
                <a:gd name="connsiteX151" fmla="*/ 750563 w 790390"/>
                <a:gd name="connsiteY151" fmla="*/ 496442 h 518851"/>
                <a:gd name="connsiteX152" fmla="*/ 746746 w 790390"/>
                <a:gd name="connsiteY152" fmla="*/ 496644 h 518851"/>
                <a:gd name="connsiteX153" fmla="*/ 745595 w 790390"/>
                <a:gd name="connsiteY153" fmla="*/ 496917 h 518851"/>
                <a:gd name="connsiteX154" fmla="*/ 740701 w 790390"/>
                <a:gd name="connsiteY154" fmla="*/ 496717 h 518851"/>
                <a:gd name="connsiteX155" fmla="*/ 735751 w 790390"/>
                <a:gd name="connsiteY155" fmla="*/ 496516 h 518851"/>
                <a:gd name="connsiteX156" fmla="*/ 730875 w 790390"/>
                <a:gd name="connsiteY156" fmla="*/ 496296 h 518851"/>
                <a:gd name="connsiteX157" fmla="*/ 725177 w 790390"/>
                <a:gd name="connsiteY157" fmla="*/ 496022 h 518851"/>
                <a:gd name="connsiteX158" fmla="*/ 719423 w 790390"/>
                <a:gd name="connsiteY158" fmla="*/ 495694 h 518851"/>
                <a:gd name="connsiteX159" fmla="*/ 715607 w 790390"/>
                <a:gd name="connsiteY159" fmla="*/ 494926 h 518851"/>
                <a:gd name="connsiteX160" fmla="*/ 712904 w 790390"/>
                <a:gd name="connsiteY160" fmla="*/ 494361 h 518851"/>
                <a:gd name="connsiteX161" fmla="*/ 700612 w 790390"/>
                <a:gd name="connsiteY161" fmla="*/ 492132 h 518851"/>
                <a:gd name="connsiteX162" fmla="*/ 681216 w 790390"/>
                <a:gd name="connsiteY162" fmla="*/ 489009 h 518851"/>
                <a:gd name="connsiteX163" fmla="*/ 671244 w 790390"/>
                <a:gd name="connsiteY163" fmla="*/ 487767 h 518851"/>
                <a:gd name="connsiteX164" fmla="*/ 667500 w 790390"/>
                <a:gd name="connsiteY164" fmla="*/ 486781 h 518851"/>
                <a:gd name="connsiteX165" fmla="*/ 664249 w 790390"/>
                <a:gd name="connsiteY165" fmla="*/ 485941 h 518851"/>
                <a:gd name="connsiteX166" fmla="*/ 656834 w 790390"/>
                <a:gd name="connsiteY166" fmla="*/ 484078 h 518851"/>
                <a:gd name="connsiteX167" fmla="*/ 647246 w 790390"/>
                <a:gd name="connsiteY167" fmla="*/ 482087 h 518851"/>
                <a:gd name="connsiteX168" fmla="*/ 643355 w 790390"/>
                <a:gd name="connsiteY168" fmla="*/ 480973 h 518851"/>
                <a:gd name="connsiteX169" fmla="*/ 640324 w 790390"/>
                <a:gd name="connsiteY169" fmla="*/ 480060 h 518851"/>
                <a:gd name="connsiteX170" fmla="*/ 638223 w 790390"/>
                <a:gd name="connsiteY170" fmla="*/ 479384 h 518851"/>
                <a:gd name="connsiteX171" fmla="*/ 629165 w 790390"/>
                <a:gd name="connsiteY171" fmla="*/ 476681 h 518851"/>
                <a:gd name="connsiteX172" fmla="*/ 628087 w 790390"/>
                <a:gd name="connsiteY172" fmla="*/ 476517 h 518851"/>
                <a:gd name="connsiteX173" fmla="*/ 625074 w 790390"/>
                <a:gd name="connsiteY173" fmla="*/ 477540 h 518851"/>
                <a:gd name="connsiteX174" fmla="*/ 611759 w 790390"/>
                <a:gd name="connsiteY174" fmla="*/ 473996 h 518851"/>
                <a:gd name="connsiteX175" fmla="*/ 609805 w 790390"/>
                <a:gd name="connsiteY175" fmla="*/ 473376 h 518851"/>
                <a:gd name="connsiteX176" fmla="*/ 605878 w 790390"/>
                <a:gd name="connsiteY176" fmla="*/ 472097 h 518851"/>
                <a:gd name="connsiteX177" fmla="*/ 603121 w 790390"/>
                <a:gd name="connsiteY177" fmla="*/ 470745 h 518851"/>
                <a:gd name="connsiteX178" fmla="*/ 599504 w 790390"/>
                <a:gd name="connsiteY178" fmla="*/ 469230 h 518851"/>
                <a:gd name="connsiteX179" fmla="*/ 597970 w 790390"/>
                <a:gd name="connsiteY179" fmla="*/ 468609 h 518851"/>
                <a:gd name="connsiteX180" fmla="*/ 595176 w 790390"/>
                <a:gd name="connsiteY180" fmla="*/ 467531 h 518851"/>
                <a:gd name="connsiteX181" fmla="*/ 591176 w 790390"/>
                <a:gd name="connsiteY181" fmla="*/ 465979 h 518851"/>
                <a:gd name="connsiteX182" fmla="*/ 587176 w 790390"/>
                <a:gd name="connsiteY182" fmla="*/ 464426 h 518851"/>
                <a:gd name="connsiteX183" fmla="*/ 573497 w 790390"/>
                <a:gd name="connsiteY183" fmla="*/ 459075 h 518851"/>
                <a:gd name="connsiteX184" fmla="*/ 544038 w 790390"/>
                <a:gd name="connsiteY184" fmla="*/ 447277 h 518851"/>
                <a:gd name="connsiteX185" fmla="*/ 516131 w 790390"/>
                <a:gd name="connsiteY185" fmla="*/ 435497 h 518851"/>
                <a:gd name="connsiteX186" fmla="*/ 507474 w 790390"/>
                <a:gd name="connsiteY186" fmla="*/ 431661 h 518851"/>
                <a:gd name="connsiteX187" fmla="*/ 498835 w 790390"/>
                <a:gd name="connsiteY187" fmla="*/ 427862 h 518851"/>
                <a:gd name="connsiteX188" fmla="*/ 497191 w 790390"/>
                <a:gd name="connsiteY188" fmla="*/ 426657 h 518851"/>
                <a:gd name="connsiteX189" fmla="*/ 489320 w 790390"/>
                <a:gd name="connsiteY189" fmla="*/ 423260 h 518851"/>
                <a:gd name="connsiteX190" fmla="*/ 476663 w 790390"/>
                <a:gd name="connsiteY190" fmla="*/ 417507 h 518851"/>
                <a:gd name="connsiteX191" fmla="*/ 474691 w 790390"/>
                <a:gd name="connsiteY191" fmla="*/ 416594 h 518851"/>
                <a:gd name="connsiteX192" fmla="*/ 467349 w 790390"/>
                <a:gd name="connsiteY192" fmla="*/ 413251 h 518851"/>
                <a:gd name="connsiteX193" fmla="*/ 464025 w 790390"/>
                <a:gd name="connsiteY193" fmla="*/ 411699 h 518851"/>
                <a:gd name="connsiteX194" fmla="*/ 453359 w 790390"/>
                <a:gd name="connsiteY194" fmla="*/ 406823 h 518851"/>
                <a:gd name="connsiteX195" fmla="*/ 450455 w 790390"/>
                <a:gd name="connsiteY195" fmla="*/ 405435 h 518851"/>
                <a:gd name="connsiteX196" fmla="*/ 449085 w 790390"/>
                <a:gd name="connsiteY196" fmla="*/ 404796 h 518851"/>
                <a:gd name="connsiteX197" fmla="*/ 448099 w 790390"/>
                <a:gd name="connsiteY197" fmla="*/ 403718 h 518851"/>
                <a:gd name="connsiteX198" fmla="*/ 437031 w 790390"/>
                <a:gd name="connsiteY198" fmla="*/ 397088 h 518851"/>
                <a:gd name="connsiteX199" fmla="*/ 434748 w 790390"/>
                <a:gd name="connsiteY199" fmla="*/ 395846 h 518851"/>
                <a:gd name="connsiteX200" fmla="*/ 428155 w 790390"/>
                <a:gd name="connsiteY200" fmla="*/ 392285 h 518851"/>
                <a:gd name="connsiteX201" fmla="*/ 421489 w 790390"/>
                <a:gd name="connsiteY201" fmla="*/ 388669 h 518851"/>
                <a:gd name="connsiteX202" fmla="*/ 414786 w 790390"/>
                <a:gd name="connsiteY202" fmla="*/ 385071 h 518851"/>
                <a:gd name="connsiteX203" fmla="*/ 390642 w 790390"/>
                <a:gd name="connsiteY203" fmla="*/ 371117 h 518851"/>
                <a:gd name="connsiteX204" fmla="*/ 387299 w 790390"/>
                <a:gd name="connsiteY204" fmla="*/ 369145 h 518851"/>
                <a:gd name="connsiteX205" fmla="*/ 370661 w 790390"/>
                <a:gd name="connsiteY205" fmla="*/ 358880 h 518851"/>
                <a:gd name="connsiteX206" fmla="*/ 368579 w 790390"/>
                <a:gd name="connsiteY206" fmla="*/ 357547 h 518851"/>
                <a:gd name="connsiteX207" fmla="*/ 362022 w 790390"/>
                <a:gd name="connsiteY207" fmla="*/ 353438 h 518851"/>
                <a:gd name="connsiteX208" fmla="*/ 350388 w 790390"/>
                <a:gd name="connsiteY208" fmla="*/ 346041 h 518851"/>
                <a:gd name="connsiteX209" fmla="*/ 346900 w 790390"/>
                <a:gd name="connsiteY209" fmla="*/ 343868 h 518851"/>
                <a:gd name="connsiteX210" fmla="*/ 343412 w 790390"/>
                <a:gd name="connsiteY210" fmla="*/ 341695 h 518851"/>
                <a:gd name="connsiteX211" fmla="*/ 341238 w 790390"/>
                <a:gd name="connsiteY211" fmla="*/ 340306 h 518851"/>
                <a:gd name="connsiteX212" fmla="*/ 336051 w 790390"/>
                <a:gd name="connsiteY212" fmla="*/ 335247 h 518851"/>
                <a:gd name="connsiteX213" fmla="*/ 334736 w 790390"/>
                <a:gd name="connsiteY213" fmla="*/ 334481 h 518851"/>
                <a:gd name="connsiteX214" fmla="*/ 333367 w 790390"/>
                <a:gd name="connsiteY214" fmla="*/ 333640 h 518851"/>
                <a:gd name="connsiteX215" fmla="*/ 330353 w 790390"/>
                <a:gd name="connsiteY215" fmla="*/ 331759 h 518851"/>
                <a:gd name="connsiteX216" fmla="*/ 320582 w 790390"/>
                <a:gd name="connsiteY216" fmla="*/ 326152 h 518851"/>
                <a:gd name="connsiteX217" fmla="*/ 306811 w 790390"/>
                <a:gd name="connsiteY217" fmla="*/ 318080 h 518851"/>
                <a:gd name="connsiteX218" fmla="*/ 289990 w 790390"/>
                <a:gd name="connsiteY218" fmla="*/ 306647 h 518851"/>
                <a:gd name="connsiteX219" fmla="*/ 284803 w 790390"/>
                <a:gd name="connsiteY219" fmla="*/ 303122 h 518851"/>
                <a:gd name="connsiteX220" fmla="*/ 268713 w 790390"/>
                <a:gd name="connsiteY220" fmla="*/ 291616 h 518851"/>
                <a:gd name="connsiteX221" fmla="*/ 261919 w 790390"/>
                <a:gd name="connsiteY221" fmla="*/ 286776 h 518851"/>
                <a:gd name="connsiteX222" fmla="*/ 255838 w 790390"/>
                <a:gd name="connsiteY222" fmla="*/ 282009 h 518851"/>
                <a:gd name="connsiteX223" fmla="*/ 253555 w 790390"/>
                <a:gd name="connsiteY223" fmla="*/ 280183 h 518851"/>
                <a:gd name="connsiteX224" fmla="*/ 244404 w 790390"/>
                <a:gd name="connsiteY224" fmla="*/ 272932 h 518851"/>
                <a:gd name="connsiteX225" fmla="*/ 237939 w 790390"/>
                <a:gd name="connsiteY225" fmla="*/ 267617 h 518851"/>
                <a:gd name="connsiteX226" fmla="*/ 231547 w 790390"/>
                <a:gd name="connsiteY226" fmla="*/ 262339 h 518851"/>
                <a:gd name="connsiteX227" fmla="*/ 225027 w 790390"/>
                <a:gd name="connsiteY227" fmla="*/ 256732 h 518851"/>
                <a:gd name="connsiteX228" fmla="*/ 221685 w 790390"/>
                <a:gd name="connsiteY228" fmla="*/ 253773 h 518851"/>
                <a:gd name="connsiteX229" fmla="*/ 213119 w 790390"/>
                <a:gd name="connsiteY229" fmla="*/ 246212 h 518851"/>
                <a:gd name="connsiteX230" fmla="*/ 209831 w 790390"/>
                <a:gd name="connsiteY230" fmla="*/ 243308 h 518851"/>
                <a:gd name="connsiteX231" fmla="*/ 206544 w 790390"/>
                <a:gd name="connsiteY231" fmla="*/ 240350 h 518851"/>
                <a:gd name="connsiteX232" fmla="*/ 205411 w 790390"/>
                <a:gd name="connsiteY232" fmla="*/ 239400 h 518851"/>
                <a:gd name="connsiteX233" fmla="*/ 204279 w 790390"/>
                <a:gd name="connsiteY233" fmla="*/ 238377 h 518851"/>
                <a:gd name="connsiteX234" fmla="*/ 202964 w 790390"/>
                <a:gd name="connsiteY234" fmla="*/ 237227 h 518851"/>
                <a:gd name="connsiteX235" fmla="*/ 200261 w 790390"/>
                <a:gd name="connsiteY235" fmla="*/ 234816 h 518851"/>
                <a:gd name="connsiteX236" fmla="*/ 196572 w 790390"/>
                <a:gd name="connsiteY236" fmla="*/ 232241 h 518851"/>
                <a:gd name="connsiteX237" fmla="*/ 194106 w 790390"/>
                <a:gd name="connsiteY237" fmla="*/ 231455 h 518851"/>
                <a:gd name="connsiteX238" fmla="*/ 192170 w 790390"/>
                <a:gd name="connsiteY238" fmla="*/ 231802 h 518851"/>
                <a:gd name="connsiteX239" fmla="*/ 188664 w 790390"/>
                <a:gd name="connsiteY239" fmla="*/ 228588 h 518851"/>
                <a:gd name="connsiteX240" fmla="*/ 179148 w 790390"/>
                <a:gd name="connsiteY240" fmla="*/ 220880 h 518851"/>
                <a:gd name="connsiteX241" fmla="*/ 176920 w 790390"/>
                <a:gd name="connsiteY241" fmla="*/ 220241 h 518851"/>
                <a:gd name="connsiteX242" fmla="*/ 169049 w 790390"/>
                <a:gd name="connsiteY242" fmla="*/ 213776 h 518851"/>
                <a:gd name="connsiteX243" fmla="*/ 156666 w 790390"/>
                <a:gd name="connsiteY243" fmla="*/ 201210 h 518851"/>
                <a:gd name="connsiteX244" fmla="*/ 154218 w 790390"/>
                <a:gd name="connsiteY244" fmla="*/ 198690 h 518851"/>
                <a:gd name="connsiteX245" fmla="*/ 148667 w 790390"/>
                <a:gd name="connsiteY245" fmla="*/ 192974 h 518851"/>
                <a:gd name="connsiteX246" fmla="*/ 141872 w 790390"/>
                <a:gd name="connsiteY246" fmla="*/ 186052 h 518851"/>
                <a:gd name="connsiteX247" fmla="*/ 140320 w 790390"/>
                <a:gd name="connsiteY247" fmla="*/ 184445 h 518851"/>
                <a:gd name="connsiteX248" fmla="*/ 126531 w 790390"/>
                <a:gd name="connsiteY248" fmla="*/ 170089 h 518851"/>
                <a:gd name="connsiteX249" fmla="*/ 124595 w 790390"/>
                <a:gd name="connsiteY249" fmla="*/ 168026 h 518851"/>
                <a:gd name="connsiteX250" fmla="*/ 104742 w 790390"/>
                <a:gd name="connsiteY250" fmla="*/ 146474 h 518851"/>
                <a:gd name="connsiteX251" fmla="*/ 88999 w 790390"/>
                <a:gd name="connsiteY251" fmla="*/ 128558 h 518851"/>
                <a:gd name="connsiteX252" fmla="*/ 88104 w 790390"/>
                <a:gd name="connsiteY252" fmla="*/ 127663 h 518851"/>
                <a:gd name="connsiteX253" fmla="*/ 83976 w 790390"/>
                <a:gd name="connsiteY253" fmla="*/ 122312 h 518851"/>
                <a:gd name="connsiteX254" fmla="*/ 74023 w 790390"/>
                <a:gd name="connsiteY254" fmla="*/ 108450 h 518851"/>
                <a:gd name="connsiteX255" fmla="*/ 64891 w 790390"/>
                <a:gd name="connsiteY255" fmla="*/ 95263 h 518851"/>
                <a:gd name="connsiteX256" fmla="*/ 61165 w 790390"/>
                <a:gd name="connsiteY256" fmla="*/ 89839 h 518851"/>
                <a:gd name="connsiteX257" fmla="*/ 54846 w 790390"/>
                <a:gd name="connsiteY257" fmla="*/ 80798 h 518851"/>
                <a:gd name="connsiteX258" fmla="*/ 53293 w 790390"/>
                <a:gd name="connsiteY258" fmla="*/ 78589 h 518851"/>
                <a:gd name="connsiteX259" fmla="*/ 51796 w 790390"/>
                <a:gd name="connsiteY259" fmla="*/ 76470 h 518851"/>
                <a:gd name="connsiteX260" fmla="*/ 50938 w 790390"/>
                <a:gd name="connsiteY260" fmla="*/ 75228 h 518851"/>
                <a:gd name="connsiteX261" fmla="*/ 47942 w 790390"/>
                <a:gd name="connsiteY261" fmla="*/ 71265 h 518851"/>
                <a:gd name="connsiteX262" fmla="*/ 44527 w 790390"/>
                <a:gd name="connsiteY262" fmla="*/ 69913 h 518851"/>
                <a:gd name="connsiteX263" fmla="*/ 40144 w 790390"/>
                <a:gd name="connsiteY263" fmla="*/ 59777 h 518851"/>
                <a:gd name="connsiteX264" fmla="*/ 39468 w 790390"/>
                <a:gd name="connsiteY264" fmla="*/ 58060 h 518851"/>
                <a:gd name="connsiteX265" fmla="*/ 34318 w 790390"/>
                <a:gd name="connsiteY265" fmla="*/ 45696 h 518851"/>
                <a:gd name="connsiteX266" fmla="*/ 31834 w 790390"/>
                <a:gd name="connsiteY266" fmla="*/ 39961 h 518851"/>
                <a:gd name="connsiteX267" fmla="*/ 24546 w 790390"/>
                <a:gd name="connsiteY267" fmla="*/ 23012 h 518851"/>
                <a:gd name="connsiteX268" fmla="*/ 23487 w 790390"/>
                <a:gd name="connsiteY268" fmla="*/ 20565 h 518851"/>
                <a:gd name="connsiteX269" fmla="*/ 20930 w 790390"/>
                <a:gd name="connsiteY269" fmla="*/ 14611 h 518851"/>
                <a:gd name="connsiteX270" fmla="*/ 20163 w 790390"/>
                <a:gd name="connsiteY270" fmla="*/ 12711 h 518851"/>
                <a:gd name="connsiteX271" fmla="*/ 18154 w 790390"/>
                <a:gd name="connsiteY271" fmla="*/ 8164 h 518851"/>
                <a:gd name="connsiteX272" fmla="*/ 15415 w 790390"/>
                <a:gd name="connsiteY272" fmla="*/ 3762 h 518851"/>
                <a:gd name="connsiteX273" fmla="*/ 12638 w 790390"/>
                <a:gd name="connsiteY273" fmla="*/ 639 h 518851"/>
                <a:gd name="connsiteX274" fmla="*/ 10520 w 790390"/>
                <a:gd name="connsiteY274" fmla="*/ 0 h 51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790390" h="518851">
                  <a:moveTo>
                    <a:pt x="10520" y="0"/>
                  </a:moveTo>
                  <a:cubicBezTo>
                    <a:pt x="9461" y="0"/>
                    <a:pt x="8255" y="365"/>
                    <a:pt x="7324" y="986"/>
                  </a:cubicBezTo>
                  <a:cubicBezTo>
                    <a:pt x="6721" y="1388"/>
                    <a:pt x="6027" y="2009"/>
                    <a:pt x="5370" y="2740"/>
                  </a:cubicBezTo>
                  <a:cubicBezTo>
                    <a:pt x="4128" y="4054"/>
                    <a:pt x="3160" y="5771"/>
                    <a:pt x="2721" y="7433"/>
                  </a:cubicBezTo>
                  <a:cubicBezTo>
                    <a:pt x="2411" y="8438"/>
                    <a:pt x="2283" y="9442"/>
                    <a:pt x="2210" y="10355"/>
                  </a:cubicBezTo>
                  <a:cubicBezTo>
                    <a:pt x="1918" y="10684"/>
                    <a:pt x="1644" y="11159"/>
                    <a:pt x="1352" y="11652"/>
                  </a:cubicBezTo>
                  <a:lnTo>
                    <a:pt x="621" y="13077"/>
                  </a:lnTo>
                  <a:cubicBezTo>
                    <a:pt x="438" y="13551"/>
                    <a:pt x="274" y="14026"/>
                    <a:pt x="146" y="14501"/>
                  </a:cubicBezTo>
                  <a:cubicBezTo>
                    <a:pt x="-110" y="15323"/>
                    <a:pt x="18" y="15962"/>
                    <a:pt x="165" y="16730"/>
                  </a:cubicBezTo>
                  <a:cubicBezTo>
                    <a:pt x="365" y="17716"/>
                    <a:pt x="640" y="18227"/>
                    <a:pt x="1023" y="18739"/>
                  </a:cubicBezTo>
                  <a:cubicBezTo>
                    <a:pt x="1516" y="21131"/>
                    <a:pt x="2375" y="23578"/>
                    <a:pt x="3233" y="25989"/>
                  </a:cubicBezTo>
                  <a:lnTo>
                    <a:pt x="3963" y="28126"/>
                  </a:lnTo>
                  <a:cubicBezTo>
                    <a:pt x="5315" y="32071"/>
                    <a:pt x="6904" y="35961"/>
                    <a:pt x="8584" y="39796"/>
                  </a:cubicBezTo>
                  <a:lnTo>
                    <a:pt x="9150" y="40856"/>
                  </a:lnTo>
                  <a:lnTo>
                    <a:pt x="10977" y="45495"/>
                  </a:lnTo>
                  <a:lnTo>
                    <a:pt x="11598" y="46901"/>
                  </a:lnTo>
                  <a:lnTo>
                    <a:pt x="13278" y="50736"/>
                  </a:lnTo>
                  <a:cubicBezTo>
                    <a:pt x="15524" y="55923"/>
                    <a:pt x="17807" y="61165"/>
                    <a:pt x="20200" y="66315"/>
                  </a:cubicBezTo>
                  <a:lnTo>
                    <a:pt x="20711" y="67448"/>
                  </a:lnTo>
                  <a:cubicBezTo>
                    <a:pt x="20949" y="68032"/>
                    <a:pt x="21131" y="68416"/>
                    <a:pt x="21350" y="68708"/>
                  </a:cubicBezTo>
                  <a:cubicBezTo>
                    <a:pt x="21990" y="70205"/>
                    <a:pt x="22720" y="71703"/>
                    <a:pt x="23506" y="73219"/>
                  </a:cubicBezTo>
                  <a:lnTo>
                    <a:pt x="24528" y="74936"/>
                  </a:lnTo>
                  <a:cubicBezTo>
                    <a:pt x="25332" y="76543"/>
                    <a:pt x="25934" y="76963"/>
                    <a:pt x="26537" y="77365"/>
                  </a:cubicBezTo>
                  <a:cubicBezTo>
                    <a:pt x="27816" y="79063"/>
                    <a:pt x="28583" y="80451"/>
                    <a:pt x="29350" y="81839"/>
                  </a:cubicBezTo>
                  <a:cubicBezTo>
                    <a:pt x="37769" y="96231"/>
                    <a:pt x="47102" y="110130"/>
                    <a:pt x="57092" y="123152"/>
                  </a:cubicBezTo>
                  <a:cubicBezTo>
                    <a:pt x="60891" y="128083"/>
                    <a:pt x="64836" y="133032"/>
                    <a:pt x="68745" y="137945"/>
                  </a:cubicBezTo>
                  <a:lnTo>
                    <a:pt x="71557" y="141470"/>
                  </a:lnTo>
                  <a:lnTo>
                    <a:pt x="76178" y="147004"/>
                  </a:lnTo>
                  <a:cubicBezTo>
                    <a:pt x="75867" y="147442"/>
                    <a:pt x="75721" y="148246"/>
                    <a:pt x="75758" y="148995"/>
                  </a:cubicBezTo>
                  <a:cubicBezTo>
                    <a:pt x="75813" y="149689"/>
                    <a:pt x="75904" y="150255"/>
                    <a:pt x="76069" y="150785"/>
                  </a:cubicBezTo>
                  <a:cubicBezTo>
                    <a:pt x="76251" y="151442"/>
                    <a:pt x="76616" y="152063"/>
                    <a:pt x="77201" y="152812"/>
                  </a:cubicBezTo>
                  <a:cubicBezTo>
                    <a:pt x="77712" y="153488"/>
                    <a:pt x="78260" y="154200"/>
                    <a:pt x="78844" y="154857"/>
                  </a:cubicBezTo>
                  <a:cubicBezTo>
                    <a:pt x="79849" y="156136"/>
                    <a:pt x="80890" y="157414"/>
                    <a:pt x="81949" y="158656"/>
                  </a:cubicBezTo>
                  <a:cubicBezTo>
                    <a:pt x="84232" y="161451"/>
                    <a:pt x="86515" y="164209"/>
                    <a:pt x="88889" y="166912"/>
                  </a:cubicBezTo>
                  <a:cubicBezTo>
                    <a:pt x="92341" y="171021"/>
                    <a:pt x="95756" y="175020"/>
                    <a:pt x="99391" y="178892"/>
                  </a:cubicBezTo>
                  <a:cubicBezTo>
                    <a:pt x="103117" y="182892"/>
                    <a:pt x="106879" y="186855"/>
                    <a:pt x="110678" y="190764"/>
                  </a:cubicBezTo>
                  <a:cubicBezTo>
                    <a:pt x="117216" y="197558"/>
                    <a:pt x="124613" y="204480"/>
                    <a:pt x="132668" y="211310"/>
                  </a:cubicBezTo>
                  <a:lnTo>
                    <a:pt x="137946" y="215785"/>
                  </a:lnTo>
                  <a:lnTo>
                    <a:pt x="140484" y="217940"/>
                  </a:lnTo>
                  <a:cubicBezTo>
                    <a:pt x="145342" y="222086"/>
                    <a:pt x="150200" y="226214"/>
                    <a:pt x="155113" y="230231"/>
                  </a:cubicBezTo>
                  <a:cubicBezTo>
                    <a:pt x="161652" y="236313"/>
                    <a:pt x="168318" y="242267"/>
                    <a:pt x="175003" y="248185"/>
                  </a:cubicBezTo>
                  <a:lnTo>
                    <a:pt x="176866" y="249810"/>
                  </a:lnTo>
                  <a:lnTo>
                    <a:pt x="178874" y="251637"/>
                  </a:lnTo>
                  <a:lnTo>
                    <a:pt x="179842" y="252568"/>
                  </a:lnTo>
                  <a:lnTo>
                    <a:pt x="181778" y="254358"/>
                  </a:lnTo>
                  <a:lnTo>
                    <a:pt x="183714" y="256148"/>
                  </a:lnTo>
                  <a:cubicBezTo>
                    <a:pt x="184463" y="256842"/>
                    <a:pt x="185248" y="257481"/>
                    <a:pt x="186016" y="258157"/>
                  </a:cubicBezTo>
                  <a:cubicBezTo>
                    <a:pt x="187495" y="259435"/>
                    <a:pt x="188664" y="260458"/>
                    <a:pt x="190107" y="261006"/>
                  </a:cubicBezTo>
                  <a:cubicBezTo>
                    <a:pt x="194508" y="264439"/>
                    <a:pt x="198727" y="267727"/>
                    <a:pt x="203001" y="270941"/>
                  </a:cubicBezTo>
                  <a:cubicBezTo>
                    <a:pt x="207841" y="274557"/>
                    <a:pt x="212699" y="278082"/>
                    <a:pt x="217703" y="281461"/>
                  </a:cubicBezTo>
                  <a:lnTo>
                    <a:pt x="219127" y="282429"/>
                  </a:lnTo>
                  <a:lnTo>
                    <a:pt x="222141" y="284785"/>
                  </a:lnTo>
                  <a:lnTo>
                    <a:pt x="225903" y="287926"/>
                  </a:lnTo>
                  <a:lnTo>
                    <a:pt x="227529" y="289278"/>
                  </a:lnTo>
                  <a:lnTo>
                    <a:pt x="228899" y="290429"/>
                  </a:lnTo>
                  <a:lnTo>
                    <a:pt x="231602" y="292657"/>
                  </a:lnTo>
                  <a:lnTo>
                    <a:pt x="234834" y="295104"/>
                  </a:lnTo>
                  <a:lnTo>
                    <a:pt x="237957" y="297551"/>
                  </a:lnTo>
                  <a:lnTo>
                    <a:pt x="239089" y="298446"/>
                  </a:lnTo>
                  <a:cubicBezTo>
                    <a:pt x="240405" y="299524"/>
                    <a:pt x="241775" y="300583"/>
                    <a:pt x="243181" y="301533"/>
                  </a:cubicBezTo>
                  <a:lnTo>
                    <a:pt x="246194" y="303670"/>
                  </a:lnTo>
                  <a:lnTo>
                    <a:pt x="247363" y="304492"/>
                  </a:lnTo>
                  <a:cubicBezTo>
                    <a:pt x="250230" y="306464"/>
                    <a:pt x="253098" y="308455"/>
                    <a:pt x="256038" y="310281"/>
                  </a:cubicBezTo>
                  <a:lnTo>
                    <a:pt x="257518" y="311158"/>
                  </a:lnTo>
                  <a:lnTo>
                    <a:pt x="258997" y="312053"/>
                  </a:lnTo>
                  <a:cubicBezTo>
                    <a:pt x="260915" y="313897"/>
                    <a:pt x="263088" y="315541"/>
                    <a:pt x="265280" y="317185"/>
                  </a:cubicBezTo>
                  <a:lnTo>
                    <a:pt x="268403" y="319522"/>
                  </a:lnTo>
                  <a:lnTo>
                    <a:pt x="271745" y="322006"/>
                  </a:lnTo>
                  <a:lnTo>
                    <a:pt x="277443" y="326353"/>
                  </a:lnTo>
                  <a:lnTo>
                    <a:pt x="285735" y="332490"/>
                  </a:lnTo>
                  <a:lnTo>
                    <a:pt x="290812" y="336197"/>
                  </a:lnTo>
                  <a:cubicBezTo>
                    <a:pt x="299305" y="342407"/>
                    <a:pt x="307871" y="348379"/>
                    <a:pt x="316528" y="354315"/>
                  </a:cubicBezTo>
                  <a:cubicBezTo>
                    <a:pt x="325550" y="360506"/>
                    <a:pt x="334736" y="366478"/>
                    <a:pt x="343978" y="372341"/>
                  </a:cubicBezTo>
                  <a:cubicBezTo>
                    <a:pt x="352854" y="378003"/>
                    <a:pt x="361767" y="383573"/>
                    <a:pt x="370844" y="388961"/>
                  </a:cubicBezTo>
                  <a:cubicBezTo>
                    <a:pt x="372780" y="390130"/>
                    <a:pt x="374715" y="391262"/>
                    <a:pt x="376688" y="392376"/>
                  </a:cubicBezTo>
                  <a:lnTo>
                    <a:pt x="379519" y="394020"/>
                  </a:lnTo>
                  <a:cubicBezTo>
                    <a:pt x="381966" y="395390"/>
                    <a:pt x="384158" y="396650"/>
                    <a:pt x="386441" y="397581"/>
                  </a:cubicBezTo>
                  <a:cubicBezTo>
                    <a:pt x="387208" y="397892"/>
                    <a:pt x="388030" y="398056"/>
                    <a:pt x="388797" y="398056"/>
                  </a:cubicBezTo>
                  <a:cubicBezTo>
                    <a:pt x="389838" y="398056"/>
                    <a:pt x="390714" y="397819"/>
                    <a:pt x="391500" y="397307"/>
                  </a:cubicBezTo>
                  <a:lnTo>
                    <a:pt x="394495" y="398933"/>
                  </a:lnTo>
                  <a:lnTo>
                    <a:pt x="399390" y="401417"/>
                  </a:lnTo>
                  <a:cubicBezTo>
                    <a:pt x="400047" y="402129"/>
                    <a:pt x="400832" y="402805"/>
                    <a:pt x="401727" y="403499"/>
                  </a:cubicBezTo>
                  <a:cubicBezTo>
                    <a:pt x="402988" y="404430"/>
                    <a:pt x="404303" y="405252"/>
                    <a:pt x="405581" y="406037"/>
                  </a:cubicBezTo>
                  <a:cubicBezTo>
                    <a:pt x="406933" y="406932"/>
                    <a:pt x="408376" y="407736"/>
                    <a:pt x="409800" y="408558"/>
                  </a:cubicBezTo>
                  <a:lnTo>
                    <a:pt x="419644" y="414201"/>
                  </a:lnTo>
                  <a:cubicBezTo>
                    <a:pt x="421909" y="415498"/>
                    <a:pt x="424192" y="416740"/>
                    <a:pt x="426456" y="417982"/>
                  </a:cubicBezTo>
                  <a:lnTo>
                    <a:pt x="429141" y="419443"/>
                  </a:lnTo>
                  <a:lnTo>
                    <a:pt x="433963" y="422000"/>
                  </a:lnTo>
                  <a:cubicBezTo>
                    <a:pt x="442675" y="426712"/>
                    <a:pt x="452135" y="431333"/>
                    <a:pt x="462070" y="435771"/>
                  </a:cubicBezTo>
                  <a:cubicBezTo>
                    <a:pt x="471385" y="439953"/>
                    <a:pt x="480754" y="443880"/>
                    <a:pt x="490233" y="447715"/>
                  </a:cubicBezTo>
                  <a:cubicBezTo>
                    <a:pt x="495000" y="449888"/>
                    <a:pt x="499840" y="452007"/>
                    <a:pt x="504643" y="454107"/>
                  </a:cubicBezTo>
                  <a:lnTo>
                    <a:pt x="511273" y="457011"/>
                  </a:lnTo>
                  <a:lnTo>
                    <a:pt x="520496" y="460975"/>
                  </a:lnTo>
                  <a:lnTo>
                    <a:pt x="524532" y="462673"/>
                  </a:lnTo>
                  <a:lnTo>
                    <a:pt x="528532" y="464353"/>
                  </a:lnTo>
                  <a:cubicBezTo>
                    <a:pt x="530413" y="465248"/>
                    <a:pt x="532349" y="466107"/>
                    <a:pt x="534285" y="466929"/>
                  </a:cubicBezTo>
                  <a:lnTo>
                    <a:pt x="539344" y="469193"/>
                  </a:lnTo>
                  <a:cubicBezTo>
                    <a:pt x="543764" y="471202"/>
                    <a:pt x="548220" y="472992"/>
                    <a:pt x="552731" y="474782"/>
                  </a:cubicBezTo>
                  <a:lnTo>
                    <a:pt x="554010" y="475293"/>
                  </a:lnTo>
                  <a:lnTo>
                    <a:pt x="555909" y="476060"/>
                  </a:lnTo>
                  <a:lnTo>
                    <a:pt x="560914" y="477960"/>
                  </a:lnTo>
                  <a:cubicBezTo>
                    <a:pt x="563142" y="478910"/>
                    <a:pt x="564712" y="479530"/>
                    <a:pt x="566301" y="480170"/>
                  </a:cubicBezTo>
                  <a:lnTo>
                    <a:pt x="576529" y="484114"/>
                  </a:lnTo>
                  <a:cubicBezTo>
                    <a:pt x="579670" y="485356"/>
                    <a:pt x="582848" y="486489"/>
                    <a:pt x="586026" y="487603"/>
                  </a:cubicBezTo>
                  <a:lnTo>
                    <a:pt x="591578" y="489539"/>
                  </a:lnTo>
                  <a:cubicBezTo>
                    <a:pt x="601824" y="493228"/>
                    <a:pt x="612563" y="496424"/>
                    <a:pt x="622060" y="499237"/>
                  </a:cubicBezTo>
                  <a:cubicBezTo>
                    <a:pt x="624489" y="499967"/>
                    <a:pt x="626388" y="500479"/>
                    <a:pt x="628288" y="500990"/>
                  </a:cubicBezTo>
                  <a:lnTo>
                    <a:pt x="630041" y="501410"/>
                  </a:lnTo>
                  <a:lnTo>
                    <a:pt x="631082" y="501721"/>
                  </a:lnTo>
                  <a:lnTo>
                    <a:pt x="633018" y="502232"/>
                  </a:lnTo>
                  <a:cubicBezTo>
                    <a:pt x="634297" y="502579"/>
                    <a:pt x="635593" y="502926"/>
                    <a:pt x="636908" y="503236"/>
                  </a:cubicBezTo>
                  <a:cubicBezTo>
                    <a:pt x="640086" y="503967"/>
                    <a:pt x="643264" y="504734"/>
                    <a:pt x="646442" y="505519"/>
                  </a:cubicBezTo>
                  <a:cubicBezTo>
                    <a:pt x="647574" y="505812"/>
                    <a:pt x="648707" y="506031"/>
                    <a:pt x="649857" y="506268"/>
                  </a:cubicBezTo>
                  <a:lnTo>
                    <a:pt x="650990" y="506506"/>
                  </a:lnTo>
                  <a:lnTo>
                    <a:pt x="654387" y="507182"/>
                  </a:lnTo>
                  <a:lnTo>
                    <a:pt x="655830" y="507492"/>
                  </a:lnTo>
                  <a:lnTo>
                    <a:pt x="659628" y="508241"/>
                  </a:lnTo>
                  <a:lnTo>
                    <a:pt x="664395" y="509154"/>
                  </a:lnTo>
                  <a:cubicBezTo>
                    <a:pt x="667683" y="509976"/>
                    <a:pt x="671061" y="510743"/>
                    <a:pt x="674477" y="511455"/>
                  </a:cubicBezTo>
                  <a:lnTo>
                    <a:pt x="675883" y="512405"/>
                  </a:lnTo>
                  <a:cubicBezTo>
                    <a:pt x="676632" y="512697"/>
                    <a:pt x="677363" y="512971"/>
                    <a:pt x="678148" y="513190"/>
                  </a:cubicBezTo>
                  <a:cubicBezTo>
                    <a:pt x="679463" y="513665"/>
                    <a:pt x="680796" y="514049"/>
                    <a:pt x="682147" y="514359"/>
                  </a:cubicBezTo>
                  <a:cubicBezTo>
                    <a:pt x="684595" y="514962"/>
                    <a:pt x="687097" y="515291"/>
                    <a:pt x="689617" y="515638"/>
                  </a:cubicBezTo>
                  <a:lnTo>
                    <a:pt x="692521" y="516039"/>
                  </a:lnTo>
                  <a:cubicBezTo>
                    <a:pt x="696283" y="516532"/>
                    <a:pt x="700064" y="516952"/>
                    <a:pt x="703827" y="517318"/>
                  </a:cubicBezTo>
                  <a:cubicBezTo>
                    <a:pt x="712593" y="518085"/>
                    <a:pt x="721195" y="518779"/>
                    <a:pt x="730090" y="518852"/>
                  </a:cubicBezTo>
                  <a:lnTo>
                    <a:pt x="732336" y="518852"/>
                  </a:lnTo>
                  <a:cubicBezTo>
                    <a:pt x="735350" y="518852"/>
                    <a:pt x="738363" y="518797"/>
                    <a:pt x="741358" y="518724"/>
                  </a:cubicBezTo>
                  <a:lnTo>
                    <a:pt x="744299" y="518651"/>
                  </a:lnTo>
                  <a:cubicBezTo>
                    <a:pt x="747933" y="518578"/>
                    <a:pt x="751421" y="518505"/>
                    <a:pt x="754947" y="518505"/>
                  </a:cubicBezTo>
                  <a:cubicBezTo>
                    <a:pt x="758672" y="518468"/>
                    <a:pt x="762434" y="518359"/>
                    <a:pt x="766124" y="518012"/>
                  </a:cubicBezTo>
                  <a:lnTo>
                    <a:pt x="767603" y="517847"/>
                  </a:lnTo>
                  <a:lnTo>
                    <a:pt x="772096" y="517336"/>
                  </a:lnTo>
                  <a:cubicBezTo>
                    <a:pt x="772954" y="517227"/>
                    <a:pt x="773758" y="517117"/>
                    <a:pt x="774580" y="516952"/>
                  </a:cubicBezTo>
                  <a:cubicBezTo>
                    <a:pt x="776370" y="516606"/>
                    <a:pt x="777538" y="516404"/>
                    <a:pt x="778397" y="515692"/>
                  </a:cubicBezTo>
                  <a:cubicBezTo>
                    <a:pt x="779602" y="514688"/>
                    <a:pt x="780351" y="513811"/>
                    <a:pt x="780625" y="512387"/>
                  </a:cubicBezTo>
                  <a:cubicBezTo>
                    <a:pt x="785830" y="511455"/>
                    <a:pt x="790670" y="509885"/>
                    <a:pt x="790378" y="505227"/>
                  </a:cubicBezTo>
                  <a:cubicBezTo>
                    <a:pt x="790378" y="504679"/>
                    <a:pt x="790250" y="504076"/>
                    <a:pt x="790049" y="503310"/>
                  </a:cubicBezTo>
                  <a:cubicBezTo>
                    <a:pt x="789611" y="501867"/>
                    <a:pt x="788716" y="501118"/>
                    <a:pt x="787565" y="500296"/>
                  </a:cubicBezTo>
                  <a:cubicBezTo>
                    <a:pt x="786890" y="499748"/>
                    <a:pt x="786141" y="499365"/>
                    <a:pt x="785337" y="499164"/>
                  </a:cubicBezTo>
                  <a:cubicBezTo>
                    <a:pt x="784807" y="498506"/>
                    <a:pt x="784150" y="497702"/>
                    <a:pt x="783164" y="497301"/>
                  </a:cubicBezTo>
                  <a:cubicBezTo>
                    <a:pt x="782506" y="496917"/>
                    <a:pt x="781684" y="496753"/>
                    <a:pt x="780607" y="496753"/>
                  </a:cubicBezTo>
                  <a:cubicBezTo>
                    <a:pt x="780023" y="496753"/>
                    <a:pt x="779438" y="496826"/>
                    <a:pt x="778817" y="496899"/>
                  </a:cubicBezTo>
                  <a:lnTo>
                    <a:pt x="776607" y="497064"/>
                  </a:lnTo>
                  <a:lnTo>
                    <a:pt x="775292" y="497191"/>
                  </a:lnTo>
                  <a:lnTo>
                    <a:pt x="774287" y="497118"/>
                  </a:lnTo>
                  <a:lnTo>
                    <a:pt x="773283" y="497064"/>
                  </a:lnTo>
                  <a:cubicBezTo>
                    <a:pt x="768480" y="496680"/>
                    <a:pt x="763859" y="496516"/>
                    <a:pt x="759165" y="496479"/>
                  </a:cubicBezTo>
                  <a:lnTo>
                    <a:pt x="756298" y="496479"/>
                  </a:lnTo>
                  <a:lnTo>
                    <a:pt x="753394" y="496442"/>
                  </a:lnTo>
                  <a:lnTo>
                    <a:pt x="751988" y="496442"/>
                  </a:lnTo>
                  <a:lnTo>
                    <a:pt x="750563" y="496442"/>
                  </a:lnTo>
                  <a:cubicBezTo>
                    <a:pt x="749285" y="496442"/>
                    <a:pt x="747988" y="496479"/>
                    <a:pt x="746746" y="496644"/>
                  </a:cubicBezTo>
                  <a:cubicBezTo>
                    <a:pt x="746326" y="496680"/>
                    <a:pt x="745979" y="496771"/>
                    <a:pt x="745595" y="496917"/>
                  </a:cubicBezTo>
                  <a:lnTo>
                    <a:pt x="740701" y="496717"/>
                  </a:lnTo>
                  <a:lnTo>
                    <a:pt x="735751" y="496516"/>
                  </a:lnTo>
                  <a:lnTo>
                    <a:pt x="730875" y="496296"/>
                  </a:lnTo>
                  <a:lnTo>
                    <a:pt x="725177" y="496022"/>
                  </a:lnTo>
                  <a:lnTo>
                    <a:pt x="719423" y="495694"/>
                  </a:lnTo>
                  <a:cubicBezTo>
                    <a:pt x="718200" y="495438"/>
                    <a:pt x="716885" y="495164"/>
                    <a:pt x="715607" y="494926"/>
                  </a:cubicBezTo>
                  <a:lnTo>
                    <a:pt x="712904" y="494361"/>
                  </a:lnTo>
                  <a:cubicBezTo>
                    <a:pt x="708831" y="493538"/>
                    <a:pt x="704703" y="492826"/>
                    <a:pt x="700612" y="492132"/>
                  </a:cubicBezTo>
                  <a:cubicBezTo>
                    <a:pt x="693160" y="490817"/>
                    <a:pt x="687225" y="489886"/>
                    <a:pt x="681216" y="489009"/>
                  </a:cubicBezTo>
                  <a:cubicBezTo>
                    <a:pt x="677928" y="488498"/>
                    <a:pt x="674587" y="488114"/>
                    <a:pt x="671244" y="487767"/>
                  </a:cubicBezTo>
                  <a:lnTo>
                    <a:pt x="667500" y="486781"/>
                  </a:lnTo>
                  <a:lnTo>
                    <a:pt x="664249" y="485941"/>
                  </a:lnTo>
                  <a:cubicBezTo>
                    <a:pt x="661802" y="485284"/>
                    <a:pt x="659318" y="484662"/>
                    <a:pt x="656834" y="484078"/>
                  </a:cubicBezTo>
                  <a:cubicBezTo>
                    <a:pt x="653510" y="483183"/>
                    <a:pt x="650369" y="482343"/>
                    <a:pt x="647246" y="482087"/>
                  </a:cubicBezTo>
                  <a:lnTo>
                    <a:pt x="643355" y="480973"/>
                  </a:lnTo>
                  <a:lnTo>
                    <a:pt x="640324" y="480060"/>
                  </a:lnTo>
                  <a:lnTo>
                    <a:pt x="638223" y="479384"/>
                  </a:lnTo>
                  <a:cubicBezTo>
                    <a:pt x="635247" y="478416"/>
                    <a:pt x="632214" y="477448"/>
                    <a:pt x="629165" y="476681"/>
                  </a:cubicBezTo>
                  <a:cubicBezTo>
                    <a:pt x="628836" y="476572"/>
                    <a:pt x="628489" y="476517"/>
                    <a:pt x="628087" y="476517"/>
                  </a:cubicBezTo>
                  <a:cubicBezTo>
                    <a:pt x="627010" y="476517"/>
                    <a:pt x="625950" y="476882"/>
                    <a:pt x="625074" y="477540"/>
                  </a:cubicBezTo>
                  <a:cubicBezTo>
                    <a:pt x="620745" y="476334"/>
                    <a:pt x="616289" y="475165"/>
                    <a:pt x="611759" y="473996"/>
                  </a:cubicBezTo>
                  <a:lnTo>
                    <a:pt x="609805" y="473376"/>
                  </a:lnTo>
                  <a:lnTo>
                    <a:pt x="605878" y="472097"/>
                  </a:lnTo>
                  <a:cubicBezTo>
                    <a:pt x="604947" y="471604"/>
                    <a:pt x="604052" y="471184"/>
                    <a:pt x="603121" y="470745"/>
                  </a:cubicBezTo>
                  <a:cubicBezTo>
                    <a:pt x="601970" y="470198"/>
                    <a:pt x="600710" y="469705"/>
                    <a:pt x="599504" y="469230"/>
                  </a:cubicBezTo>
                  <a:lnTo>
                    <a:pt x="597970" y="468609"/>
                  </a:lnTo>
                  <a:cubicBezTo>
                    <a:pt x="597039" y="468262"/>
                    <a:pt x="596108" y="467915"/>
                    <a:pt x="595176" y="467531"/>
                  </a:cubicBezTo>
                  <a:lnTo>
                    <a:pt x="591176" y="465979"/>
                  </a:lnTo>
                  <a:lnTo>
                    <a:pt x="587176" y="464426"/>
                  </a:lnTo>
                  <a:lnTo>
                    <a:pt x="573497" y="459075"/>
                  </a:lnTo>
                  <a:cubicBezTo>
                    <a:pt x="563653" y="455203"/>
                    <a:pt x="553845" y="451295"/>
                    <a:pt x="544038" y="447277"/>
                  </a:cubicBezTo>
                  <a:cubicBezTo>
                    <a:pt x="534687" y="443496"/>
                    <a:pt x="525354" y="439606"/>
                    <a:pt x="516131" y="435497"/>
                  </a:cubicBezTo>
                  <a:lnTo>
                    <a:pt x="507474" y="431661"/>
                  </a:lnTo>
                  <a:lnTo>
                    <a:pt x="498835" y="427862"/>
                  </a:lnTo>
                  <a:cubicBezTo>
                    <a:pt x="498433" y="427351"/>
                    <a:pt x="497831" y="426913"/>
                    <a:pt x="497191" y="426657"/>
                  </a:cubicBezTo>
                  <a:cubicBezTo>
                    <a:pt x="494616" y="425470"/>
                    <a:pt x="491968" y="424338"/>
                    <a:pt x="489320" y="423260"/>
                  </a:cubicBezTo>
                  <a:cubicBezTo>
                    <a:pt x="485083" y="421379"/>
                    <a:pt x="480882" y="419443"/>
                    <a:pt x="476663" y="417507"/>
                  </a:cubicBezTo>
                  <a:lnTo>
                    <a:pt x="474691" y="416594"/>
                  </a:lnTo>
                  <a:lnTo>
                    <a:pt x="467349" y="413251"/>
                  </a:lnTo>
                  <a:lnTo>
                    <a:pt x="464025" y="411699"/>
                  </a:lnTo>
                  <a:lnTo>
                    <a:pt x="453359" y="406823"/>
                  </a:lnTo>
                  <a:lnTo>
                    <a:pt x="450455" y="405435"/>
                  </a:lnTo>
                  <a:lnTo>
                    <a:pt x="449085" y="404796"/>
                  </a:lnTo>
                  <a:cubicBezTo>
                    <a:pt x="448811" y="404284"/>
                    <a:pt x="448482" y="403955"/>
                    <a:pt x="448099" y="403718"/>
                  </a:cubicBezTo>
                  <a:cubicBezTo>
                    <a:pt x="444465" y="401106"/>
                    <a:pt x="440483" y="398933"/>
                    <a:pt x="437031" y="397088"/>
                  </a:cubicBezTo>
                  <a:lnTo>
                    <a:pt x="434748" y="395846"/>
                  </a:lnTo>
                  <a:lnTo>
                    <a:pt x="428155" y="392285"/>
                  </a:lnTo>
                  <a:lnTo>
                    <a:pt x="421489" y="388669"/>
                  </a:lnTo>
                  <a:lnTo>
                    <a:pt x="414786" y="385071"/>
                  </a:lnTo>
                  <a:cubicBezTo>
                    <a:pt x="406604" y="380651"/>
                    <a:pt x="398623" y="375884"/>
                    <a:pt x="390642" y="371117"/>
                  </a:cubicBezTo>
                  <a:lnTo>
                    <a:pt x="387299" y="369145"/>
                  </a:lnTo>
                  <a:cubicBezTo>
                    <a:pt x="381692" y="365839"/>
                    <a:pt x="376176" y="362351"/>
                    <a:pt x="370661" y="358880"/>
                  </a:cubicBezTo>
                  <a:lnTo>
                    <a:pt x="368579" y="357547"/>
                  </a:lnTo>
                  <a:lnTo>
                    <a:pt x="362022" y="353438"/>
                  </a:lnTo>
                  <a:lnTo>
                    <a:pt x="350388" y="346041"/>
                  </a:lnTo>
                  <a:lnTo>
                    <a:pt x="346900" y="343868"/>
                  </a:lnTo>
                  <a:lnTo>
                    <a:pt x="343412" y="341695"/>
                  </a:lnTo>
                  <a:lnTo>
                    <a:pt x="341238" y="340306"/>
                  </a:lnTo>
                  <a:cubicBezTo>
                    <a:pt x="339923" y="337476"/>
                    <a:pt x="337859" y="336289"/>
                    <a:pt x="336051" y="335247"/>
                  </a:cubicBezTo>
                  <a:lnTo>
                    <a:pt x="334736" y="334481"/>
                  </a:lnTo>
                  <a:lnTo>
                    <a:pt x="333367" y="333640"/>
                  </a:lnTo>
                  <a:cubicBezTo>
                    <a:pt x="332417" y="332964"/>
                    <a:pt x="331357" y="332344"/>
                    <a:pt x="330353" y="331759"/>
                  </a:cubicBezTo>
                  <a:cubicBezTo>
                    <a:pt x="327102" y="329878"/>
                    <a:pt x="323833" y="327997"/>
                    <a:pt x="320582" y="326152"/>
                  </a:cubicBezTo>
                  <a:cubicBezTo>
                    <a:pt x="315961" y="323467"/>
                    <a:pt x="311395" y="320801"/>
                    <a:pt x="306811" y="318080"/>
                  </a:cubicBezTo>
                  <a:cubicBezTo>
                    <a:pt x="301204" y="314336"/>
                    <a:pt x="295579" y="310482"/>
                    <a:pt x="289990" y="306647"/>
                  </a:cubicBezTo>
                  <a:lnTo>
                    <a:pt x="284803" y="303122"/>
                  </a:lnTo>
                  <a:lnTo>
                    <a:pt x="268713" y="291616"/>
                  </a:lnTo>
                  <a:lnTo>
                    <a:pt x="261919" y="286776"/>
                  </a:lnTo>
                  <a:cubicBezTo>
                    <a:pt x="259874" y="285242"/>
                    <a:pt x="257865" y="283616"/>
                    <a:pt x="255838" y="282009"/>
                  </a:cubicBezTo>
                  <a:lnTo>
                    <a:pt x="253555" y="280183"/>
                  </a:lnTo>
                  <a:cubicBezTo>
                    <a:pt x="250486" y="277754"/>
                    <a:pt x="247418" y="275361"/>
                    <a:pt x="244404" y="272932"/>
                  </a:cubicBezTo>
                  <a:lnTo>
                    <a:pt x="237939" y="267617"/>
                  </a:lnTo>
                  <a:lnTo>
                    <a:pt x="231547" y="262339"/>
                  </a:lnTo>
                  <a:cubicBezTo>
                    <a:pt x="229337" y="260531"/>
                    <a:pt x="227164" y="258613"/>
                    <a:pt x="225027" y="256732"/>
                  </a:cubicBezTo>
                  <a:lnTo>
                    <a:pt x="221685" y="253773"/>
                  </a:lnTo>
                  <a:lnTo>
                    <a:pt x="213119" y="246212"/>
                  </a:lnTo>
                  <a:lnTo>
                    <a:pt x="209831" y="243308"/>
                  </a:lnTo>
                  <a:lnTo>
                    <a:pt x="206544" y="240350"/>
                  </a:lnTo>
                  <a:lnTo>
                    <a:pt x="205411" y="239400"/>
                  </a:lnTo>
                  <a:lnTo>
                    <a:pt x="204279" y="238377"/>
                  </a:lnTo>
                  <a:lnTo>
                    <a:pt x="202964" y="237227"/>
                  </a:lnTo>
                  <a:lnTo>
                    <a:pt x="200261" y="234816"/>
                  </a:lnTo>
                  <a:cubicBezTo>
                    <a:pt x="199111" y="233848"/>
                    <a:pt x="197814" y="233044"/>
                    <a:pt x="196572" y="232241"/>
                  </a:cubicBezTo>
                  <a:cubicBezTo>
                    <a:pt x="195677" y="231656"/>
                    <a:pt x="194928" y="231455"/>
                    <a:pt x="194106" y="231455"/>
                  </a:cubicBezTo>
                  <a:cubicBezTo>
                    <a:pt x="193467" y="231455"/>
                    <a:pt x="192791" y="231583"/>
                    <a:pt x="192170" y="231802"/>
                  </a:cubicBezTo>
                  <a:lnTo>
                    <a:pt x="188664" y="228588"/>
                  </a:lnTo>
                  <a:cubicBezTo>
                    <a:pt x="185139" y="225410"/>
                    <a:pt x="182399" y="222944"/>
                    <a:pt x="179148" y="220880"/>
                  </a:cubicBezTo>
                  <a:cubicBezTo>
                    <a:pt x="178546" y="220460"/>
                    <a:pt x="177760" y="220241"/>
                    <a:pt x="176920" y="220241"/>
                  </a:cubicBezTo>
                  <a:lnTo>
                    <a:pt x="169049" y="213776"/>
                  </a:lnTo>
                  <a:cubicBezTo>
                    <a:pt x="164866" y="209612"/>
                    <a:pt x="160775" y="205411"/>
                    <a:pt x="156666" y="201210"/>
                  </a:cubicBezTo>
                  <a:lnTo>
                    <a:pt x="154218" y="198690"/>
                  </a:lnTo>
                  <a:lnTo>
                    <a:pt x="148667" y="192974"/>
                  </a:lnTo>
                  <a:lnTo>
                    <a:pt x="141872" y="186052"/>
                  </a:lnTo>
                  <a:lnTo>
                    <a:pt x="140320" y="184445"/>
                  </a:lnTo>
                  <a:cubicBezTo>
                    <a:pt x="135681" y="179714"/>
                    <a:pt x="131024" y="174966"/>
                    <a:pt x="126531" y="170089"/>
                  </a:cubicBezTo>
                  <a:lnTo>
                    <a:pt x="124595" y="168026"/>
                  </a:lnTo>
                  <a:cubicBezTo>
                    <a:pt x="117929" y="160884"/>
                    <a:pt x="111262" y="153762"/>
                    <a:pt x="104742" y="146474"/>
                  </a:cubicBezTo>
                  <a:cubicBezTo>
                    <a:pt x="99227" y="140265"/>
                    <a:pt x="94040" y="134439"/>
                    <a:pt x="88999" y="128558"/>
                  </a:cubicBezTo>
                  <a:lnTo>
                    <a:pt x="88104" y="127663"/>
                  </a:lnTo>
                  <a:lnTo>
                    <a:pt x="83976" y="122312"/>
                  </a:lnTo>
                  <a:cubicBezTo>
                    <a:pt x="80598" y="117709"/>
                    <a:pt x="77292" y="113107"/>
                    <a:pt x="74023" y="108450"/>
                  </a:cubicBezTo>
                  <a:cubicBezTo>
                    <a:pt x="70936" y="104103"/>
                    <a:pt x="67923" y="99683"/>
                    <a:pt x="64891" y="95263"/>
                  </a:cubicBezTo>
                  <a:lnTo>
                    <a:pt x="61165" y="89839"/>
                  </a:lnTo>
                  <a:cubicBezTo>
                    <a:pt x="59120" y="86825"/>
                    <a:pt x="56983" y="83794"/>
                    <a:pt x="54846" y="80798"/>
                  </a:cubicBezTo>
                  <a:lnTo>
                    <a:pt x="53293" y="78589"/>
                  </a:lnTo>
                  <a:lnTo>
                    <a:pt x="51796" y="76470"/>
                  </a:lnTo>
                  <a:lnTo>
                    <a:pt x="50938" y="75228"/>
                  </a:lnTo>
                  <a:cubicBezTo>
                    <a:pt x="50006" y="73858"/>
                    <a:pt x="49020" y="72507"/>
                    <a:pt x="47942" y="71265"/>
                  </a:cubicBezTo>
                  <a:cubicBezTo>
                    <a:pt x="47139" y="70388"/>
                    <a:pt x="45934" y="69913"/>
                    <a:pt x="44527" y="69913"/>
                  </a:cubicBezTo>
                  <a:cubicBezTo>
                    <a:pt x="42920" y="66589"/>
                    <a:pt x="41532" y="63174"/>
                    <a:pt x="40144" y="59777"/>
                  </a:cubicBezTo>
                  <a:lnTo>
                    <a:pt x="39468" y="58060"/>
                  </a:lnTo>
                  <a:cubicBezTo>
                    <a:pt x="37842" y="53914"/>
                    <a:pt x="36089" y="49805"/>
                    <a:pt x="34318" y="45696"/>
                  </a:cubicBezTo>
                  <a:lnTo>
                    <a:pt x="31834" y="39961"/>
                  </a:lnTo>
                  <a:cubicBezTo>
                    <a:pt x="29423" y="34299"/>
                    <a:pt x="27030" y="28637"/>
                    <a:pt x="24546" y="23012"/>
                  </a:cubicBezTo>
                  <a:lnTo>
                    <a:pt x="23487" y="20565"/>
                  </a:lnTo>
                  <a:lnTo>
                    <a:pt x="20930" y="14611"/>
                  </a:lnTo>
                  <a:lnTo>
                    <a:pt x="20163" y="12711"/>
                  </a:lnTo>
                  <a:cubicBezTo>
                    <a:pt x="19323" y="10721"/>
                    <a:pt x="18775" y="9424"/>
                    <a:pt x="18154" y="8164"/>
                  </a:cubicBezTo>
                  <a:cubicBezTo>
                    <a:pt x="17497" y="6794"/>
                    <a:pt x="16712" y="5169"/>
                    <a:pt x="15415" y="3762"/>
                  </a:cubicBezTo>
                  <a:cubicBezTo>
                    <a:pt x="14903" y="2392"/>
                    <a:pt x="14118" y="1498"/>
                    <a:pt x="12638" y="639"/>
                  </a:cubicBezTo>
                  <a:cubicBezTo>
                    <a:pt x="12073" y="237"/>
                    <a:pt x="11287" y="0"/>
                    <a:pt x="10520" y="0"/>
                  </a:cubicBezTo>
                </a:path>
              </a:pathLst>
            </a:custGeom>
            <a:solidFill>
              <a:srgbClr val="FDFDF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2" name="任意多边形: 形状 601">
              <a:extLst>
                <a:ext uri="{FF2B5EF4-FFF2-40B4-BE49-F238E27FC236}">
                  <a16:creationId xmlns:a16="http://schemas.microsoft.com/office/drawing/2014/main" id="{DC932FF5-6CB8-FFCA-933D-90B82BAB324F}"/>
                </a:ext>
              </a:extLst>
            </p:cNvPr>
            <p:cNvSpPr/>
            <p:nvPr/>
          </p:nvSpPr>
          <p:spPr>
            <a:xfrm>
              <a:off x="6416921" y="3406572"/>
              <a:ext cx="74159" cy="131242"/>
            </a:xfrm>
            <a:custGeom>
              <a:avLst/>
              <a:gdLst>
                <a:gd name="connsiteX0" fmla="*/ 28827 w 74159"/>
                <a:gd name="connsiteY0" fmla="*/ 0 h 131242"/>
                <a:gd name="connsiteX1" fmla="*/ 28663 w 74159"/>
                <a:gd name="connsiteY1" fmla="*/ 0 h 131242"/>
                <a:gd name="connsiteX2" fmla="*/ 24042 w 74159"/>
                <a:gd name="connsiteY2" fmla="*/ 2740 h 131242"/>
                <a:gd name="connsiteX3" fmla="*/ 21230 w 74159"/>
                <a:gd name="connsiteY3" fmla="*/ 6411 h 131242"/>
                <a:gd name="connsiteX4" fmla="*/ 20389 w 74159"/>
                <a:gd name="connsiteY4" fmla="*/ 7525 h 131242"/>
                <a:gd name="connsiteX5" fmla="*/ 12865 w 74159"/>
                <a:gd name="connsiteY5" fmla="*/ 17570 h 131242"/>
                <a:gd name="connsiteX6" fmla="*/ 12938 w 74159"/>
                <a:gd name="connsiteY6" fmla="*/ 17497 h 131242"/>
                <a:gd name="connsiteX7" fmla="*/ 6637 w 74159"/>
                <a:gd name="connsiteY7" fmla="*/ 26446 h 131242"/>
                <a:gd name="connsiteX8" fmla="*/ 5377 w 74159"/>
                <a:gd name="connsiteY8" fmla="*/ 30226 h 131242"/>
                <a:gd name="connsiteX9" fmla="*/ 6162 w 74159"/>
                <a:gd name="connsiteY9" fmla="*/ 32984 h 131242"/>
                <a:gd name="connsiteX10" fmla="*/ 3167 w 74159"/>
                <a:gd name="connsiteY10" fmla="*/ 40527 h 131242"/>
                <a:gd name="connsiteX11" fmla="*/ 245 w 74159"/>
                <a:gd name="connsiteY11" fmla="*/ 51303 h 131242"/>
                <a:gd name="connsiteX12" fmla="*/ 208 w 74159"/>
                <a:gd name="connsiteY12" fmla="*/ 57713 h 131242"/>
                <a:gd name="connsiteX13" fmla="*/ 1469 w 74159"/>
                <a:gd name="connsiteY13" fmla="*/ 61896 h 131242"/>
                <a:gd name="connsiteX14" fmla="*/ 1469 w 74159"/>
                <a:gd name="connsiteY14" fmla="*/ 61896 h 131242"/>
                <a:gd name="connsiteX15" fmla="*/ 2838 w 74159"/>
                <a:gd name="connsiteY15" fmla="*/ 65384 h 131242"/>
                <a:gd name="connsiteX16" fmla="*/ 4336 w 74159"/>
                <a:gd name="connsiteY16" fmla="*/ 69146 h 131242"/>
                <a:gd name="connsiteX17" fmla="*/ 5888 w 74159"/>
                <a:gd name="connsiteY17" fmla="*/ 72561 h 131242"/>
                <a:gd name="connsiteX18" fmla="*/ 7441 w 74159"/>
                <a:gd name="connsiteY18" fmla="*/ 75977 h 131242"/>
                <a:gd name="connsiteX19" fmla="*/ 9596 w 74159"/>
                <a:gd name="connsiteY19" fmla="*/ 83976 h 131242"/>
                <a:gd name="connsiteX20" fmla="*/ 9870 w 74159"/>
                <a:gd name="connsiteY20" fmla="*/ 85456 h 131242"/>
                <a:gd name="connsiteX21" fmla="*/ 11824 w 74159"/>
                <a:gd name="connsiteY21" fmla="*/ 93565 h 131242"/>
                <a:gd name="connsiteX22" fmla="*/ 12737 w 74159"/>
                <a:gd name="connsiteY22" fmla="*/ 96140 h 131242"/>
                <a:gd name="connsiteX23" fmla="*/ 13559 w 74159"/>
                <a:gd name="connsiteY23" fmla="*/ 98441 h 131242"/>
                <a:gd name="connsiteX24" fmla="*/ 15385 w 74159"/>
                <a:gd name="connsiteY24" fmla="*/ 103372 h 131242"/>
                <a:gd name="connsiteX25" fmla="*/ 20244 w 74159"/>
                <a:gd name="connsiteY25" fmla="*/ 112869 h 131242"/>
                <a:gd name="connsiteX26" fmla="*/ 21212 w 74159"/>
                <a:gd name="connsiteY26" fmla="*/ 114513 h 131242"/>
                <a:gd name="connsiteX27" fmla="*/ 25741 w 74159"/>
                <a:gd name="connsiteY27" fmla="*/ 123188 h 131242"/>
                <a:gd name="connsiteX28" fmla="*/ 29631 w 74159"/>
                <a:gd name="connsiteY28" fmla="*/ 129252 h 131242"/>
                <a:gd name="connsiteX29" fmla="*/ 32590 w 74159"/>
                <a:gd name="connsiteY29" fmla="*/ 131078 h 131242"/>
                <a:gd name="connsiteX30" fmla="*/ 33941 w 74159"/>
                <a:gd name="connsiteY30" fmla="*/ 131243 h 131242"/>
                <a:gd name="connsiteX31" fmla="*/ 37046 w 74159"/>
                <a:gd name="connsiteY31" fmla="*/ 130457 h 131242"/>
                <a:gd name="connsiteX32" fmla="*/ 39475 w 74159"/>
                <a:gd name="connsiteY32" fmla="*/ 127846 h 131242"/>
                <a:gd name="connsiteX33" fmla="*/ 40370 w 74159"/>
                <a:gd name="connsiteY33" fmla="*/ 126421 h 131242"/>
                <a:gd name="connsiteX34" fmla="*/ 41375 w 74159"/>
                <a:gd name="connsiteY34" fmla="*/ 124631 h 131242"/>
                <a:gd name="connsiteX35" fmla="*/ 42397 w 74159"/>
                <a:gd name="connsiteY35" fmla="*/ 122841 h 131242"/>
                <a:gd name="connsiteX36" fmla="*/ 44607 w 74159"/>
                <a:gd name="connsiteY36" fmla="*/ 119408 h 131242"/>
                <a:gd name="connsiteX37" fmla="*/ 56917 w 74159"/>
                <a:gd name="connsiteY37" fmla="*/ 105071 h 131242"/>
                <a:gd name="connsiteX38" fmla="*/ 72770 w 74159"/>
                <a:gd name="connsiteY38" fmla="*/ 90624 h 131242"/>
                <a:gd name="connsiteX39" fmla="*/ 74158 w 74159"/>
                <a:gd name="connsiteY39" fmla="*/ 87045 h 131242"/>
                <a:gd name="connsiteX40" fmla="*/ 72624 w 74159"/>
                <a:gd name="connsiteY40" fmla="*/ 83465 h 131242"/>
                <a:gd name="connsiteX41" fmla="*/ 70560 w 74159"/>
                <a:gd name="connsiteY41" fmla="*/ 82260 h 131242"/>
                <a:gd name="connsiteX42" fmla="*/ 70140 w 74159"/>
                <a:gd name="connsiteY42" fmla="*/ 78388 h 131242"/>
                <a:gd name="connsiteX43" fmla="*/ 65063 w 74159"/>
                <a:gd name="connsiteY43" fmla="*/ 70936 h 131242"/>
                <a:gd name="connsiteX44" fmla="*/ 61775 w 74159"/>
                <a:gd name="connsiteY44" fmla="*/ 66151 h 131242"/>
                <a:gd name="connsiteX45" fmla="*/ 58561 w 74159"/>
                <a:gd name="connsiteY45" fmla="*/ 60672 h 131242"/>
                <a:gd name="connsiteX46" fmla="*/ 57008 w 74159"/>
                <a:gd name="connsiteY46" fmla="*/ 58097 h 131242"/>
                <a:gd name="connsiteX47" fmla="*/ 43402 w 74159"/>
                <a:gd name="connsiteY47" fmla="*/ 33039 h 131242"/>
                <a:gd name="connsiteX48" fmla="*/ 43438 w 74159"/>
                <a:gd name="connsiteY48" fmla="*/ 33130 h 131242"/>
                <a:gd name="connsiteX49" fmla="*/ 36772 w 74159"/>
                <a:gd name="connsiteY49" fmla="*/ 15177 h 131242"/>
                <a:gd name="connsiteX50" fmla="*/ 35238 w 74159"/>
                <a:gd name="connsiteY50" fmla="*/ 10721 h 131242"/>
                <a:gd name="connsiteX51" fmla="*/ 34270 w 74159"/>
                <a:gd name="connsiteY51" fmla="*/ 8420 h 131242"/>
                <a:gd name="connsiteX52" fmla="*/ 33704 w 74159"/>
                <a:gd name="connsiteY52" fmla="*/ 7415 h 131242"/>
                <a:gd name="connsiteX53" fmla="*/ 33795 w 74159"/>
                <a:gd name="connsiteY53" fmla="*/ 7433 h 131242"/>
                <a:gd name="connsiteX54" fmla="*/ 33704 w 74159"/>
                <a:gd name="connsiteY54" fmla="*/ 3708 h 131242"/>
                <a:gd name="connsiteX55" fmla="*/ 32370 w 74159"/>
                <a:gd name="connsiteY55" fmla="*/ 1425 h 131242"/>
                <a:gd name="connsiteX56" fmla="*/ 28827 w 74159"/>
                <a:gd name="connsiteY56" fmla="*/ 0 h 13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74159" h="131242">
                  <a:moveTo>
                    <a:pt x="28827" y="0"/>
                  </a:moveTo>
                  <a:lnTo>
                    <a:pt x="28663" y="0"/>
                  </a:lnTo>
                  <a:cubicBezTo>
                    <a:pt x="26453" y="0"/>
                    <a:pt x="24974" y="1571"/>
                    <a:pt x="24042" y="2740"/>
                  </a:cubicBezTo>
                  <a:cubicBezTo>
                    <a:pt x="23093" y="3945"/>
                    <a:pt x="22161" y="5187"/>
                    <a:pt x="21230" y="6411"/>
                  </a:cubicBezTo>
                  <a:lnTo>
                    <a:pt x="20389" y="7525"/>
                  </a:lnTo>
                  <a:cubicBezTo>
                    <a:pt x="17833" y="10867"/>
                    <a:pt x="15349" y="14191"/>
                    <a:pt x="12865" y="17570"/>
                  </a:cubicBezTo>
                  <a:lnTo>
                    <a:pt x="12938" y="17497"/>
                  </a:lnTo>
                  <a:cubicBezTo>
                    <a:pt x="10491" y="20711"/>
                    <a:pt x="8409" y="23505"/>
                    <a:pt x="6637" y="26446"/>
                  </a:cubicBezTo>
                  <a:cubicBezTo>
                    <a:pt x="5761" y="27834"/>
                    <a:pt x="5377" y="29021"/>
                    <a:pt x="5377" y="30226"/>
                  </a:cubicBezTo>
                  <a:cubicBezTo>
                    <a:pt x="5377" y="31194"/>
                    <a:pt x="5778" y="32290"/>
                    <a:pt x="6162" y="32984"/>
                  </a:cubicBezTo>
                  <a:cubicBezTo>
                    <a:pt x="5377" y="35815"/>
                    <a:pt x="4172" y="38116"/>
                    <a:pt x="3167" y="40527"/>
                  </a:cubicBezTo>
                  <a:cubicBezTo>
                    <a:pt x="1687" y="44088"/>
                    <a:pt x="702" y="47723"/>
                    <a:pt x="245" y="51303"/>
                  </a:cubicBezTo>
                  <a:cubicBezTo>
                    <a:pt x="26" y="53147"/>
                    <a:pt x="-157" y="55376"/>
                    <a:pt x="208" y="57713"/>
                  </a:cubicBezTo>
                  <a:cubicBezTo>
                    <a:pt x="427" y="59193"/>
                    <a:pt x="921" y="60562"/>
                    <a:pt x="1469" y="61896"/>
                  </a:cubicBezTo>
                  <a:lnTo>
                    <a:pt x="1469" y="61896"/>
                  </a:lnTo>
                  <a:cubicBezTo>
                    <a:pt x="1943" y="63046"/>
                    <a:pt x="2400" y="64233"/>
                    <a:pt x="2838" y="65384"/>
                  </a:cubicBezTo>
                  <a:cubicBezTo>
                    <a:pt x="3331" y="66644"/>
                    <a:pt x="3806" y="67923"/>
                    <a:pt x="4336" y="69146"/>
                  </a:cubicBezTo>
                  <a:lnTo>
                    <a:pt x="5888" y="72561"/>
                  </a:lnTo>
                  <a:lnTo>
                    <a:pt x="7441" y="75977"/>
                  </a:lnTo>
                  <a:cubicBezTo>
                    <a:pt x="8409" y="78552"/>
                    <a:pt x="9066" y="81255"/>
                    <a:pt x="9596" y="83976"/>
                  </a:cubicBezTo>
                  <a:lnTo>
                    <a:pt x="9870" y="85456"/>
                  </a:lnTo>
                  <a:cubicBezTo>
                    <a:pt x="10399" y="88214"/>
                    <a:pt x="10892" y="90935"/>
                    <a:pt x="11824" y="93565"/>
                  </a:cubicBezTo>
                  <a:cubicBezTo>
                    <a:pt x="12098" y="94441"/>
                    <a:pt x="12408" y="95300"/>
                    <a:pt x="12737" y="96140"/>
                  </a:cubicBezTo>
                  <a:lnTo>
                    <a:pt x="13559" y="98441"/>
                  </a:lnTo>
                  <a:cubicBezTo>
                    <a:pt x="14143" y="100103"/>
                    <a:pt x="14728" y="101747"/>
                    <a:pt x="15385" y="103372"/>
                  </a:cubicBezTo>
                  <a:cubicBezTo>
                    <a:pt x="16664" y="106696"/>
                    <a:pt x="18490" y="109819"/>
                    <a:pt x="20244" y="112869"/>
                  </a:cubicBezTo>
                  <a:lnTo>
                    <a:pt x="21212" y="114513"/>
                  </a:lnTo>
                  <a:cubicBezTo>
                    <a:pt x="22819" y="117344"/>
                    <a:pt x="24335" y="120248"/>
                    <a:pt x="25741" y="123188"/>
                  </a:cubicBezTo>
                  <a:cubicBezTo>
                    <a:pt x="26873" y="125672"/>
                    <a:pt x="28097" y="127590"/>
                    <a:pt x="29631" y="129252"/>
                  </a:cubicBezTo>
                  <a:cubicBezTo>
                    <a:pt x="30398" y="130092"/>
                    <a:pt x="31530" y="130804"/>
                    <a:pt x="32590" y="131078"/>
                  </a:cubicBezTo>
                  <a:cubicBezTo>
                    <a:pt x="33046" y="131188"/>
                    <a:pt x="33503" y="131243"/>
                    <a:pt x="33941" y="131243"/>
                  </a:cubicBezTo>
                  <a:cubicBezTo>
                    <a:pt x="35110" y="131243"/>
                    <a:pt x="36115" y="130859"/>
                    <a:pt x="37046" y="130457"/>
                  </a:cubicBezTo>
                  <a:cubicBezTo>
                    <a:pt x="38087" y="129982"/>
                    <a:pt x="38891" y="128759"/>
                    <a:pt x="39475" y="127846"/>
                  </a:cubicBezTo>
                  <a:cubicBezTo>
                    <a:pt x="39822" y="127352"/>
                    <a:pt x="40096" y="126878"/>
                    <a:pt x="40370" y="126421"/>
                  </a:cubicBezTo>
                  <a:lnTo>
                    <a:pt x="41375" y="124631"/>
                  </a:lnTo>
                  <a:lnTo>
                    <a:pt x="42397" y="122841"/>
                  </a:lnTo>
                  <a:cubicBezTo>
                    <a:pt x="43091" y="121636"/>
                    <a:pt x="43822" y="120522"/>
                    <a:pt x="44607" y="119408"/>
                  </a:cubicBezTo>
                  <a:cubicBezTo>
                    <a:pt x="48059" y="114970"/>
                    <a:pt x="51967" y="110404"/>
                    <a:pt x="56917" y="105071"/>
                  </a:cubicBezTo>
                  <a:cubicBezTo>
                    <a:pt x="61848" y="99793"/>
                    <a:pt x="67437" y="95044"/>
                    <a:pt x="72770" y="90624"/>
                  </a:cubicBezTo>
                  <a:cubicBezTo>
                    <a:pt x="73738" y="89821"/>
                    <a:pt x="74194" y="88214"/>
                    <a:pt x="74158" y="87045"/>
                  </a:cubicBezTo>
                  <a:cubicBezTo>
                    <a:pt x="74158" y="85711"/>
                    <a:pt x="73592" y="84396"/>
                    <a:pt x="72624" y="83465"/>
                  </a:cubicBezTo>
                  <a:cubicBezTo>
                    <a:pt x="71948" y="82844"/>
                    <a:pt x="71290" y="82460"/>
                    <a:pt x="70560" y="82260"/>
                  </a:cubicBezTo>
                  <a:cubicBezTo>
                    <a:pt x="71035" y="81018"/>
                    <a:pt x="70870" y="79557"/>
                    <a:pt x="70140" y="78388"/>
                  </a:cubicBezTo>
                  <a:cubicBezTo>
                    <a:pt x="68551" y="75831"/>
                    <a:pt x="66889" y="73347"/>
                    <a:pt x="65063" y="70936"/>
                  </a:cubicBezTo>
                  <a:cubicBezTo>
                    <a:pt x="63912" y="69365"/>
                    <a:pt x="62780" y="67813"/>
                    <a:pt x="61775" y="66151"/>
                  </a:cubicBezTo>
                  <a:cubicBezTo>
                    <a:pt x="60679" y="64306"/>
                    <a:pt x="59602" y="62498"/>
                    <a:pt x="58561" y="60672"/>
                  </a:cubicBezTo>
                  <a:lnTo>
                    <a:pt x="57008" y="58097"/>
                  </a:lnTo>
                  <a:cubicBezTo>
                    <a:pt x="52187" y="50042"/>
                    <a:pt x="47219" y="41732"/>
                    <a:pt x="43402" y="33039"/>
                  </a:cubicBezTo>
                  <a:lnTo>
                    <a:pt x="43438" y="33130"/>
                  </a:lnTo>
                  <a:cubicBezTo>
                    <a:pt x="40717" y="26720"/>
                    <a:pt x="38526" y="20839"/>
                    <a:pt x="36772" y="15177"/>
                  </a:cubicBezTo>
                  <a:cubicBezTo>
                    <a:pt x="36261" y="13661"/>
                    <a:pt x="35768" y="12200"/>
                    <a:pt x="35238" y="10721"/>
                  </a:cubicBezTo>
                  <a:cubicBezTo>
                    <a:pt x="34946" y="9936"/>
                    <a:pt x="34617" y="9168"/>
                    <a:pt x="34270" y="8420"/>
                  </a:cubicBezTo>
                  <a:lnTo>
                    <a:pt x="33704" y="7415"/>
                  </a:lnTo>
                  <a:lnTo>
                    <a:pt x="33795" y="7433"/>
                  </a:lnTo>
                  <a:cubicBezTo>
                    <a:pt x="34051" y="5790"/>
                    <a:pt x="34033" y="4529"/>
                    <a:pt x="33704" y="3708"/>
                  </a:cubicBezTo>
                  <a:cubicBezTo>
                    <a:pt x="33485" y="2868"/>
                    <a:pt x="33010" y="2064"/>
                    <a:pt x="32370" y="1425"/>
                  </a:cubicBezTo>
                  <a:cubicBezTo>
                    <a:pt x="31457" y="548"/>
                    <a:pt x="30307" y="91"/>
                    <a:pt x="28827" y="0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3" name="任意多边形: 形状 602">
              <a:extLst>
                <a:ext uri="{FF2B5EF4-FFF2-40B4-BE49-F238E27FC236}">
                  <a16:creationId xmlns:a16="http://schemas.microsoft.com/office/drawing/2014/main" id="{0BF72FFE-B6C9-E6F6-F6E6-560E4E991442}"/>
                </a:ext>
              </a:extLst>
            </p:cNvPr>
            <p:cNvSpPr/>
            <p:nvPr/>
          </p:nvSpPr>
          <p:spPr>
            <a:xfrm>
              <a:off x="6447682" y="3491278"/>
              <a:ext cx="49042" cy="57143"/>
            </a:xfrm>
            <a:custGeom>
              <a:avLst/>
              <a:gdLst>
                <a:gd name="connsiteX0" fmla="*/ 41552 w 49042"/>
                <a:gd name="connsiteY0" fmla="*/ 749 h 57143"/>
                <a:gd name="connsiteX1" fmla="*/ 33680 w 49042"/>
                <a:gd name="connsiteY1" fmla="*/ 6630 h 57143"/>
                <a:gd name="connsiteX2" fmla="*/ 27471 w 49042"/>
                <a:gd name="connsiteY2" fmla="*/ 12693 h 57143"/>
                <a:gd name="connsiteX3" fmla="*/ 15928 w 49042"/>
                <a:gd name="connsiteY3" fmla="*/ 25825 h 57143"/>
                <a:gd name="connsiteX4" fmla="*/ 10686 w 49042"/>
                <a:gd name="connsiteY4" fmla="*/ 32729 h 57143"/>
                <a:gd name="connsiteX5" fmla="*/ 6157 w 49042"/>
                <a:gd name="connsiteY5" fmla="*/ 39632 h 57143"/>
                <a:gd name="connsiteX6" fmla="*/ 3162 w 49042"/>
                <a:gd name="connsiteY6" fmla="*/ 45130 h 57143"/>
                <a:gd name="connsiteX7" fmla="*/ 1701 w 49042"/>
                <a:gd name="connsiteY7" fmla="*/ 47376 h 57143"/>
                <a:gd name="connsiteX8" fmla="*/ 185 w 49042"/>
                <a:gd name="connsiteY8" fmla="*/ 50937 h 57143"/>
                <a:gd name="connsiteX9" fmla="*/ 769 w 49042"/>
                <a:gd name="connsiteY9" fmla="*/ 54700 h 57143"/>
                <a:gd name="connsiteX10" fmla="*/ 3782 w 49042"/>
                <a:gd name="connsiteY10" fmla="*/ 57001 h 57143"/>
                <a:gd name="connsiteX11" fmla="*/ 7545 w 49042"/>
                <a:gd name="connsiteY11" fmla="*/ 56453 h 57143"/>
                <a:gd name="connsiteX12" fmla="*/ 9828 w 49042"/>
                <a:gd name="connsiteY12" fmla="*/ 53385 h 57143"/>
                <a:gd name="connsiteX13" fmla="*/ 9937 w 49042"/>
                <a:gd name="connsiteY13" fmla="*/ 53111 h 57143"/>
                <a:gd name="connsiteX14" fmla="*/ 11417 w 49042"/>
                <a:gd name="connsiteY14" fmla="*/ 50554 h 57143"/>
                <a:gd name="connsiteX15" fmla="*/ 13663 w 49042"/>
                <a:gd name="connsiteY15" fmla="*/ 46828 h 57143"/>
                <a:gd name="connsiteX16" fmla="*/ 15599 w 49042"/>
                <a:gd name="connsiteY16" fmla="*/ 43029 h 57143"/>
                <a:gd name="connsiteX17" fmla="*/ 18594 w 49042"/>
                <a:gd name="connsiteY17" fmla="*/ 38573 h 57143"/>
                <a:gd name="connsiteX18" fmla="*/ 18485 w 49042"/>
                <a:gd name="connsiteY18" fmla="*/ 38719 h 57143"/>
                <a:gd name="connsiteX19" fmla="*/ 29224 w 49042"/>
                <a:gd name="connsiteY19" fmla="*/ 25405 h 57143"/>
                <a:gd name="connsiteX20" fmla="*/ 35032 w 49042"/>
                <a:gd name="connsiteY20" fmla="*/ 19122 h 57143"/>
                <a:gd name="connsiteX21" fmla="*/ 41132 w 49042"/>
                <a:gd name="connsiteY21" fmla="*/ 13278 h 57143"/>
                <a:gd name="connsiteX22" fmla="*/ 46629 w 49042"/>
                <a:gd name="connsiteY22" fmla="*/ 9260 h 57143"/>
                <a:gd name="connsiteX23" fmla="*/ 48876 w 49042"/>
                <a:gd name="connsiteY23" fmla="*/ 6246 h 57143"/>
                <a:gd name="connsiteX24" fmla="*/ 48328 w 49042"/>
                <a:gd name="connsiteY24" fmla="*/ 2484 h 57143"/>
                <a:gd name="connsiteX25" fmla="*/ 43890 w 49042"/>
                <a:gd name="connsiteY25" fmla="*/ 0 h 57143"/>
                <a:gd name="connsiteX26" fmla="*/ 41552 w 49042"/>
                <a:gd name="connsiteY26" fmla="*/ 749 h 57143"/>
                <a:gd name="connsiteX27" fmla="*/ 18266 w 49042"/>
                <a:gd name="connsiteY27" fmla="*/ 39011 h 57143"/>
                <a:gd name="connsiteX28" fmla="*/ 17828 w 49042"/>
                <a:gd name="connsiteY28" fmla="*/ 39632 h 57143"/>
                <a:gd name="connsiteX29" fmla="*/ 18266 w 49042"/>
                <a:gd name="connsiteY29" fmla="*/ 39011 h 57143"/>
                <a:gd name="connsiteX30" fmla="*/ 10230 w 49042"/>
                <a:gd name="connsiteY30" fmla="*/ 52307 h 57143"/>
                <a:gd name="connsiteX31" fmla="*/ 10029 w 49042"/>
                <a:gd name="connsiteY31" fmla="*/ 52782 h 57143"/>
                <a:gd name="connsiteX32" fmla="*/ 10230 w 49042"/>
                <a:gd name="connsiteY32" fmla="*/ 52307 h 5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042" h="57143">
                  <a:moveTo>
                    <a:pt x="41552" y="749"/>
                  </a:moveTo>
                  <a:cubicBezTo>
                    <a:pt x="38867" y="2685"/>
                    <a:pt x="36237" y="4566"/>
                    <a:pt x="33680" y="6630"/>
                  </a:cubicBezTo>
                  <a:cubicBezTo>
                    <a:pt x="31434" y="8420"/>
                    <a:pt x="29406" y="10593"/>
                    <a:pt x="27471" y="12693"/>
                  </a:cubicBezTo>
                  <a:cubicBezTo>
                    <a:pt x="23526" y="16985"/>
                    <a:pt x="19526" y="21204"/>
                    <a:pt x="15928" y="25825"/>
                  </a:cubicBezTo>
                  <a:cubicBezTo>
                    <a:pt x="14138" y="28071"/>
                    <a:pt x="12385" y="30391"/>
                    <a:pt x="10686" y="32729"/>
                  </a:cubicBezTo>
                  <a:cubicBezTo>
                    <a:pt x="9061" y="34938"/>
                    <a:pt x="7344" y="37185"/>
                    <a:pt x="6157" y="39632"/>
                  </a:cubicBezTo>
                  <a:cubicBezTo>
                    <a:pt x="5189" y="41477"/>
                    <a:pt x="4367" y="43413"/>
                    <a:pt x="3162" y="45130"/>
                  </a:cubicBezTo>
                  <a:cubicBezTo>
                    <a:pt x="2669" y="45897"/>
                    <a:pt x="2121" y="46609"/>
                    <a:pt x="1701" y="47376"/>
                  </a:cubicBezTo>
                  <a:cubicBezTo>
                    <a:pt x="1079" y="48508"/>
                    <a:pt x="641" y="49750"/>
                    <a:pt x="185" y="50937"/>
                  </a:cubicBezTo>
                  <a:cubicBezTo>
                    <a:pt x="-254" y="52106"/>
                    <a:pt x="148" y="53695"/>
                    <a:pt x="769" y="54700"/>
                  </a:cubicBezTo>
                  <a:cubicBezTo>
                    <a:pt x="1427" y="55832"/>
                    <a:pt x="2504" y="56672"/>
                    <a:pt x="3782" y="57001"/>
                  </a:cubicBezTo>
                  <a:cubicBezTo>
                    <a:pt x="5061" y="57311"/>
                    <a:pt x="6413" y="57110"/>
                    <a:pt x="7545" y="56453"/>
                  </a:cubicBezTo>
                  <a:cubicBezTo>
                    <a:pt x="8787" y="55722"/>
                    <a:pt x="9335" y="54663"/>
                    <a:pt x="9828" y="53385"/>
                  </a:cubicBezTo>
                  <a:cubicBezTo>
                    <a:pt x="9864" y="53293"/>
                    <a:pt x="9901" y="53202"/>
                    <a:pt x="9937" y="53111"/>
                  </a:cubicBezTo>
                  <a:cubicBezTo>
                    <a:pt x="10321" y="52198"/>
                    <a:pt x="10851" y="51376"/>
                    <a:pt x="11417" y="50554"/>
                  </a:cubicBezTo>
                  <a:cubicBezTo>
                    <a:pt x="12312" y="49348"/>
                    <a:pt x="13006" y="48106"/>
                    <a:pt x="13663" y="46828"/>
                  </a:cubicBezTo>
                  <a:cubicBezTo>
                    <a:pt x="14284" y="45550"/>
                    <a:pt x="14869" y="44271"/>
                    <a:pt x="15599" y="43029"/>
                  </a:cubicBezTo>
                  <a:cubicBezTo>
                    <a:pt x="16494" y="41477"/>
                    <a:pt x="17553" y="40016"/>
                    <a:pt x="18594" y="38573"/>
                  </a:cubicBezTo>
                  <a:cubicBezTo>
                    <a:pt x="18558" y="38628"/>
                    <a:pt x="18521" y="38683"/>
                    <a:pt x="18485" y="38719"/>
                  </a:cubicBezTo>
                  <a:cubicBezTo>
                    <a:pt x="21882" y="34117"/>
                    <a:pt x="25388" y="29660"/>
                    <a:pt x="29224" y="25405"/>
                  </a:cubicBezTo>
                  <a:cubicBezTo>
                    <a:pt x="31123" y="23268"/>
                    <a:pt x="33096" y="21204"/>
                    <a:pt x="35032" y="19122"/>
                  </a:cubicBezTo>
                  <a:cubicBezTo>
                    <a:pt x="36949" y="17058"/>
                    <a:pt x="38977" y="15049"/>
                    <a:pt x="41132" y="13278"/>
                  </a:cubicBezTo>
                  <a:cubicBezTo>
                    <a:pt x="42940" y="11926"/>
                    <a:pt x="44766" y="10593"/>
                    <a:pt x="46629" y="9260"/>
                  </a:cubicBezTo>
                  <a:cubicBezTo>
                    <a:pt x="47707" y="8456"/>
                    <a:pt x="48528" y="7598"/>
                    <a:pt x="48876" y="6246"/>
                  </a:cubicBezTo>
                  <a:cubicBezTo>
                    <a:pt x="49223" y="4950"/>
                    <a:pt x="49022" y="3616"/>
                    <a:pt x="48328" y="2484"/>
                  </a:cubicBezTo>
                  <a:cubicBezTo>
                    <a:pt x="47451" y="1005"/>
                    <a:pt x="45643" y="0"/>
                    <a:pt x="43890" y="0"/>
                  </a:cubicBezTo>
                  <a:cubicBezTo>
                    <a:pt x="43068" y="0"/>
                    <a:pt x="42246" y="219"/>
                    <a:pt x="41552" y="749"/>
                  </a:cubicBezTo>
                  <a:moveTo>
                    <a:pt x="18266" y="39011"/>
                  </a:moveTo>
                  <a:cubicBezTo>
                    <a:pt x="18138" y="39212"/>
                    <a:pt x="17973" y="39413"/>
                    <a:pt x="17828" y="39632"/>
                  </a:cubicBezTo>
                  <a:cubicBezTo>
                    <a:pt x="17973" y="39431"/>
                    <a:pt x="18138" y="39212"/>
                    <a:pt x="18266" y="39011"/>
                  </a:cubicBezTo>
                  <a:moveTo>
                    <a:pt x="10230" y="52307"/>
                  </a:moveTo>
                  <a:cubicBezTo>
                    <a:pt x="10157" y="52471"/>
                    <a:pt x="10102" y="52636"/>
                    <a:pt x="10029" y="52782"/>
                  </a:cubicBezTo>
                  <a:cubicBezTo>
                    <a:pt x="10102" y="52636"/>
                    <a:pt x="10157" y="52471"/>
                    <a:pt x="10230" y="52307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4" name="任意多边形: 形状 603">
              <a:extLst>
                <a:ext uri="{FF2B5EF4-FFF2-40B4-BE49-F238E27FC236}">
                  <a16:creationId xmlns:a16="http://schemas.microsoft.com/office/drawing/2014/main" id="{EA1E772F-A1C4-5DAA-A3D0-0A22F5C4A27D}"/>
                </a:ext>
              </a:extLst>
            </p:cNvPr>
            <p:cNvSpPr/>
            <p:nvPr/>
          </p:nvSpPr>
          <p:spPr>
            <a:xfrm>
              <a:off x="6462205" y="3507442"/>
              <a:ext cx="47975" cy="56906"/>
            </a:xfrm>
            <a:custGeom>
              <a:avLst/>
              <a:gdLst>
                <a:gd name="connsiteX0" fmla="*/ 39431 w 47975"/>
                <a:gd name="connsiteY0" fmla="*/ 1516 h 56906"/>
                <a:gd name="connsiteX1" fmla="*/ 33349 w 47975"/>
                <a:gd name="connsiteY1" fmla="*/ 7013 h 56906"/>
                <a:gd name="connsiteX2" fmla="*/ 27888 w 47975"/>
                <a:gd name="connsiteY2" fmla="*/ 12730 h 56906"/>
                <a:gd name="connsiteX3" fmla="*/ 16108 w 47975"/>
                <a:gd name="connsiteY3" fmla="*/ 25514 h 56906"/>
                <a:gd name="connsiteX4" fmla="*/ 11176 w 47975"/>
                <a:gd name="connsiteY4" fmla="*/ 31596 h 56906"/>
                <a:gd name="connsiteX5" fmla="*/ 6172 w 47975"/>
                <a:gd name="connsiteY5" fmla="*/ 38609 h 56906"/>
                <a:gd name="connsiteX6" fmla="*/ 200 w 47975"/>
                <a:gd name="connsiteY6" fmla="*/ 50718 h 56906"/>
                <a:gd name="connsiteX7" fmla="*/ 748 w 47975"/>
                <a:gd name="connsiteY7" fmla="*/ 54481 h 56906"/>
                <a:gd name="connsiteX8" fmla="*/ 3780 w 47975"/>
                <a:gd name="connsiteY8" fmla="*/ 56764 h 56906"/>
                <a:gd name="connsiteX9" fmla="*/ 7542 w 47975"/>
                <a:gd name="connsiteY9" fmla="*/ 56216 h 56906"/>
                <a:gd name="connsiteX10" fmla="*/ 9825 w 47975"/>
                <a:gd name="connsiteY10" fmla="*/ 53166 h 56906"/>
                <a:gd name="connsiteX11" fmla="*/ 10008 w 47975"/>
                <a:gd name="connsiteY11" fmla="*/ 52691 h 56906"/>
                <a:gd name="connsiteX12" fmla="*/ 9551 w 47975"/>
                <a:gd name="connsiteY12" fmla="*/ 53859 h 56906"/>
                <a:gd name="connsiteX13" fmla="*/ 17478 w 47975"/>
                <a:gd name="connsiteY13" fmla="*/ 39577 h 56906"/>
                <a:gd name="connsiteX14" fmla="*/ 23267 w 47975"/>
                <a:gd name="connsiteY14" fmla="*/ 32382 h 56906"/>
                <a:gd name="connsiteX15" fmla="*/ 31066 w 47975"/>
                <a:gd name="connsiteY15" fmla="*/ 23962 h 56906"/>
                <a:gd name="connsiteX16" fmla="*/ 38280 w 47975"/>
                <a:gd name="connsiteY16" fmla="*/ 16236 h 56906"/>
                <a:gd name="connsiteX17" fmla="*/ 46572 w 47975"/>
                <a:gd name="connsiteY17" fmla="*/ 8420 h 56906"/>
                <a:gd name="connsiteX18" fmla="*/ 46462 w 47975"/>
                <a:gd name="connsiteY18" fmla="*/ 1388 h 56906"/>
                <a:gd name="connsiteX19" fmla="*/ 42974 w 47975"/>
                <a:gd name="connsiteY19" fmla="*/ 0 h 56906"/>
                <a:gd name="connsiteX20" fmla="*/ 39431 w 47975"/>
                <a:gd name="connsiteY20" fmla="*/ 1516 h 56906"/>
                <a:gd name="connsiteX21" fmla="*/ 17405 w 47975"/>
                <a:gd name="connsiteY21" fmla="*/ 39687 h 56906"/>
                <a:gd name="connsiteX22" fmla="*/ 16729 w 47975"/>
                <a:gd name="connsiteY22" fmla="*/ 40564 h 56906"/>
                <a:gd name="connsiteX23" fmla="*/ 17405 w 47975"/>
                <a:gd name="connsiteY23" fmla="*/ 39687 h 5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975" h="56906">
                  <a:moveTo>
                    <a:pt x="39431" y="1516"/>
                  </a:moveTo>
                  <a:cubicBezTo>
                    <a:pt x="37348" y="3288"/>
                    <a:pt x="35285" y="5077"/>
                    <a:pt x="33349" y="7013"/>
                  </a:cubicBezTo>
                  <a:lnTo>
                    <a:pt x="27888" y="12730"/>
                  </a:lnTo>
                  <a:cubicBezTo>
                    <a:pt x="23925" y="16949"/>
                    <a:pt x="19980" y="21168"/>
                    <a:pt x="16108" y="25514"/>
                  </a:cubicBezTo>
                  <a:cubicBezTo>
                    <a:pt x="14355" y="27450"/>
                    <a:pt x="12766" y="29551"/>
                    <a:pt x="11176" y="31596"/>
                  </a:cubicBezTo>
                  <a:cubicBezTo>
                    <a:pt x="9442" y="33897"/>
                    <a:pt x="7688" y="36180"/>
                    <a:pt x="6172" y="38609"/>
                  </a:cubicBezTo>
                  <a:cubicBezTo>
                    <a:pt x="3817" y="42463"/>
                    <a:pt x="1789" y="46536"/>
                    <a:pt x="200" y="50718"/>
                  </a:cubicBezTo>
                  <a:cubicBezTo>
                    <a:pt x="-256" y="51869"/>
                    <a:pt x="127" y="53458"/>
                    <a:pt x="748" y="54481"/>
                  </a:cubicBezTo>
                  <a:cubicBezTo>
                    <a:pt x="1406" y="55595"/>
                    <a:pt x="2538" y="56416"/>
                    <a:pt x="3780" y="56764"/>
                  </a:cubicBezTo>
                  <a:cubicBezTo>
                    <a:pt x="5058" y="57074"/>
                    <a:pt x="6410" y="56873"/>
                    <a:pt x="7542" y="56216"/>
                  </a:cubicBezTo>
                  <a:cubicBezTo>
                    <a:pt x="8766" y="55467"/>
                    <a:pt x="9314" y="54444"/>
                    <a:pt x="9825" y="53166"/>
                  </a:cubicBezTo>
                  <a:cubicBezTo>
                    <a:pt x="9898" y="53001"/>
                    <a:pt x="9935" y="52855"/>
                    <a:pt x="10008" y="52691"/>
                  </a:cubicBezTo>
                  <a:lnTo>
                    <a:pt x="9551" y="53859"/>
                  </a:lnTo>
                  <a:cubicBezTo>
                    <a:pt x="11761" y="48819"/>
                    <a:pt x="14227" y="44034"/>
                    <a:pt x="17478" y="39577"/>
                  </a:cubicBezTo>
                  <a:cubicBezTo>
                    <a:pt x="19341" y="37148"/>
                    <a:pt x="21221" y="34665"/>
                    <a:pt x="23267" y="32382"/>
                  </a:cubicBezTo>
                  <a:cubicBezTo>
                    <a:pt x="25824" y="29496"/>
                    <a:pt x="28473" y="26756"/>
                    <a:pt x="31066" y="23962"/>
                  </a:cubicBezTo>
                  <a:cubicBezTo>
                    <a:pt x="33422" y="21369"/>
                    <a:pt x="35869" y="18812"/>
                    <a:pt x="38280" y="16236"/>
                  </a:cubicBezTo>
                  <a:cubicBezTo>
                    <a:pt x="40910" y="13460"/>
                    <a:pt x="43668" y="10904"/>
                    <a:pt x="46572" y="8420"/>
                  </a:cubicBezTo>
                  <a:cubicBezTo>
                    <a:pt x="48672" y="6630"/>
                    <a:pt x="48233" y="3105"/>
                    <a:pt x="46462" y="1388"/>
                  </a:cubicBezTo>
                  <a:cubicBezTo>
                    <a:pt x="45531" y="511"/>
                    <a:pt x="44252" y="0"/>
                    <a:pt x="42974" y="0"/>
                  </a:cubicBezTo>
                  <a:cubicBezTo>
                    <a:pt x="41531" y="0"/>
                    <a:pt x="40490" y="621"/>
                    <a:pt x="39431" y="1516"/>
                  </a:cubicBezTo>
                  <a:moveTo>
                    <a:pt x="17405" y="39687"/>
                  </a:moveTo>
                  <a:cubicBezTo>
                    <a:pt x="17167" y="39997"/>
                    <a:pt x="16966" y="40290"/>
                    <a:pt x="16729" y="40564"/>
                  </a:cubicBezTo>
                  <a:cubicBezTo>
                    <a:pt x="16948" y="40271"/>
                    <a:pt x="17185" y="39979"/>
                    <a:pt x="17405" y="39687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5" name="任意多边形: 形状 604">
              <a:extLst>
                <a:ext uri="{FF2B5EF4-FFF2-40B4-BE49-F238E27FC236}">
                  <a16:creationId xmlns:a16="http://schemas.microsoft.com/office/drawing/2014/main" id="{506DD743-5065-7366-FEB8-3FD502A5B1E9}"/>
                </a:ext>
              </a:extLst>
            </p:cNvPr>
            <p:cNvSpPr/>
            <p:nvPr/>
          </p:nvSpPr>
          <p:spPr>
            <a:xfrm>
              <a:off x="6465691" y="3510510"/>
              <a:ext cx="49723" cy="60343"/>
            </a:xfrm>
            <a:custGeom>
              <a:avLst/>
              <a:gdLst>
                <a:gd name="connsiteX0" fmla="*/ 41204 w 49723"/>
                <a:gd name="connsiteY0" fmla="*/ 1498 h 60343"/>
                <a:gd name="connsiteX1" fmla="*/ 34648 w 49723"/>
                <a:gd name="connsiteY1" fmla="*/ 7525 h 60343"/>
                <a:gd name="connsiteX2" fmla="*/ 27872 w 49723"/>
                <a:gd name="connsiteY2" fmla="*/ 14611 h 60343"/>
                <a:gd name="connsiteX3" fmla="*/ 17626 w 49723"/>
                <a:gd name="connsiteY3" fmla="*/ 26482 h 60343"/>
                <a:gd name="connsiteX4" fmla="*/ 7435 w 49723"/>
                <a:gd name="connsiteY4" fmla="*/ 40472 h 60343"/>
                <a:gd name="connsiteX5" fmla="*/ 3599 w 49723"/>
                <a:gd name="connsiteY5" fmla="*/ 47065 h 60343"/>
                <a:gd name="connsiteX6" fmla="*/ 184 w 49723"/>
                <a:gd name="connsiteY6" fmla="*/ 54207 h 60343"/>
                <a:gd name="connsiteX7" fmla="*/ 732 w 49723"/>
                <a:gd name="connsiteY7" fmla="*/ 57914 h 60343"/>
                <a:gd name="connsiteX8" fmla="*/ 3764 w 49723"/>
                <a:gd name="connsiteY8" fmla="*/ 60197 h 60343"/>
                <a:gd name="connsiteX9" fmla="*/ 7508 w 49723"/>
                <a:gd name="connsiteY9" fmla="*/ 59649 h 60343"/>
                <a:gd name="connsiteX10" fmla="*/ 9809 w 49723"/>
                <a:gd name="connsiteY10" fmla="*/ 56654 h 60343"/>
                <a:gd name="connsiteX11" fmla="*/ 19288 w 49723"/>
                <a:gd name="connsiteY11" fmla="*/ 40491 h 60343"/>
                <a:gd name="connsiteX12" fmla="*/ 31854 w 49723"/>
                <a:gd name="connsiteY12" fmla="*/ 25039 h 60343"/>
                <a:gd name="connsiteX13" fmla="*/ 39341 w 49723"/>
                <a:gd name="connsiteY13" fmla="*/ 16821 h 60343"/>
                <a:gd name="connsiteX14" fmla="*/ 48345 w 49723"/>
                <a:gd name="connsiteY14" fmla="*/ 8365 h 60343"/>
                <a:gd name="connsiteX15" fmla="*/ 48218 w 49723"/>
                <a:gd name="connsiteY15" fmla="*/ 1351 h 60343"/>
                <a:gd name="connsiteX16" fmla="*/ 44875 w 49723"/>
                <a:gd name="connsiteY16" fmla="*/ 0 h 60343"/>
                <a:gd name="connsiteX17" fmla="*/ 41204 w 49723"/>
                <a:gd name="connsiteY17" fmla="*/ 1498 h 60343"/>
                <a:gd name="connsiteX18" fmla="*/ 18886 w 49723"/>
                <a:gd name="connsiteY18" fmla="*/ 41038 h 60343"/>
                <a:gd name="connsiteX19" fmla="*/ 18649 w 49723"/>
                <a:gd name="connsiteY19" fmla="*/ 41367 h 60343"/>
                <a:gd name="connsiteX20" fmla="*/ 18886 w 49723"/>
                <a:gd name="connsiteY20" fmla="*/ 41038 h 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723" h="60343">
                  <a:moveTo>
                    <a:pt x="41204" y="1498"/>
                  </a:moveTo>
                  <a:cubicBezTo>
                    <a:pt x="39031" y="3525"/>
                    <a:pt x="36821" y="5461"/>
                    <a:pt x="34648" y="7525"/>
                  </a:cubicBezTo>
                  <a:cubicBezTo>
                    <a:pt x="32292" y="9771"/>
                    <a:pt x="30046" y="12164"/>
                    <a:pt x="27872" y="14611"/>
                  </a:cubicBezTo>
                  <a:cubicBezTo>
                    <a:pt x="24384" y="18483"/>
                    <a:pt x="20932" y="22410"/>
                    <a:pt x="17626" y="26482"/>
                  </a:cubicBezTo>
                  <a:cubicBezTo>
                    <a:pt x="14028" y="30975"/>
                    <a:pt x="10503" y="35596"/>
                    <a:pt x="7435" y="40472"/>
                  </a:cubicBezTo>
                  <a:cubicBezTo>
                    <a:pt x="6083" y="42609"/>
                    <a:pt x="4842" y="44855"/>
                    <a:pt x="3599" y="47065"/>
                  </a:cubicBezTo>
                  <a:cubicBezTo>
                    <a:pt x="2358" y="49385"/>
                    <a:pt x="1079" y="51723"/>
                    <a:pt x="184" y="54207"/>
                  </a:cubicBezTo>
                  <a:cubicBezTo>
                    <a:pt x="-236" y="55357"/>
                    <a:pt x="111" y="56910"/>
                    <a:pt x="732" y="57914"/>
                  </a:cubicBezTo>
                  <a:cubicBezTo>
                    <a:pt x="1390" y="59083"/>
                    <a:pt x="2467" y="59887"/>
                    <a:pt x="3764" y="60197"/>
                  </a:cubicBezTo>
                  <a:cubicBezTo>
                    <a:pt x="5042" y="60507"/>
                    <a:pt x="6394" y="60325"/>
                    <a:pt x="7508" y="59649"/>
                  </a:cubicBezTo>
                  <a:cubicBezTo>
                    <a:pt x="8750" y="58919"/>
                    <a:pt x="9334" y="57914"/>
                    <a:pt x="9809" y="56654"/>
                  </a:cubicBezTo>
                  <a:cubicBezTo>
                    <a:pt x="12476" y="51010"/>
                    <a:pt x="15727" y="45568"/>
                    <a:pt x="19288" y="40491"/>
                  </a:cubicBezTo>
                  <a:cubicBezTo>
                    <a:pt x="23288" y="35158"/>
                    <a:pt x="27488" y="30044"/>
                    <a:pt x="31854" y="25039"/>
                  </a:cubicBezTo>
                  <a:cubicBezTo>
                    <a:pt x="34301" y="22245"/>
                    <a:pt x="36748" y="19469"/>
                    <a:pt x="39341" y="16821"/>
                  </a:cubicBezTo>
                  <a:cubicBezTo>
                    <a:pt x="42209" y="13880"/>
                    <a:pt x="45350" y="11159"/>
                    <a:pt x="48345" y="8365"/>
                  </a:cubicBezTo>
                  <a:cubicBezTo>
                    <a:pt x="50318" y="6502"/>
                    <a:pt x="50081" y="3141"/>
                    <a:pt x="48218" y="1351"/>
                  </a:cubicBezTo>
                  <a:cubicBezTo>
                    <a:pt x="47250" y="438"/>
                    <a:pt x="46062" y="0"/>
                    <a:pt x="44875" y="0"/>
                  </a:cubicBezTo>
                  <a:cubicBezTo>
                    <a:pt x="43560" y="0"/>
                    <a:pt x="42246" y="530"/>
                    <a:pt x="41204" y="1498"/>
                  </a:cubicBezTo>
                  <a:moveTo>
                    <a:pt x="18886" y="41038"/>
                  </a:moveTo>
                  <a:cubicBezTo>
                    <a:pt x="18813" y="41148"/>
                    <a:pt x="18740" y="41239"/>
                    <a:pt x="18649" y="41367"/>
                  </a:cubicBezTo>
                  <a:cubicBezTo>
                    <a:pt x="18740" y="41239"/>
                    <a:pt x="18813" y="41148"/>
                    <a:pt x="18886" y="41038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B47ED3E8-6829-523E-F54A-04170EC22D0B}"/>
                </a:ext>
              </a:extLst>
            </p:cNvPr>
            <p:cNvSpPr/>
            <p:nvPr/>
          </p:nvSpPr>
          <p:spPr>
            <a:xfrm>
              <a:off x="6943893" y="2886533"/>
              <a:ext cx="411661" cy="992702"/>
            </a:xfrm>
            <a:custGeom>
              <a:avLst/>
              <a:gdLst>
                <a:gd name="connsiteX0" fmla="*/ 344923 w 411661"/>
                <a:gd name="connsiteY0" fmla="*/ 0 h 992702"/>
                <a:gd name="connsiteX1" fmla="*/ 344357 w 411661"/>
                <a:gd name="connsiteY1" fmla="*/ 55 h 992702"/>
                <a:gd name="connsiteX2" fmla="*/ 340832 w 411661"/>
                <a:gd name="connsiteY2" fmla="*/ 2173 h 992702"/>
                <a:gd name="connsiteX3" fmla="*/ 339974 w 411661"/>
                <a:gd name="connsiteY3" fmla="*/ 5552 h 992702"/>
                <a:gd name="connsiteX4" fmla="*/ 341672 w 411661"/>
                <a:gd name="connsiteY4" fmla="*/ 14903 h 992702"/>
                <a:gd name="connsiteX5" fmla="*/ 342275 w 411661"/>
                <a:gd name="connsiteY5" fmla="*/ 22373 h 992702"/>
                <a:gd name="connsiteX6" fmla="*/ 342348 w 411661"/>
                <a:gd name="connsiteY6" fmla="*/ 23414 h 992702"/>
                <a:gd name="connsiteX7" fmla="*/ 342641 w 411661"/>
                <a:gd name="connsiteY7" fmla="*/ 38719 h 992702"/>
                <a:gd name="connsiteX8" fmla="*/ 341252 w 411661"/>
                <a:gd name="connsiteY8" fmla="*/ 65694 h 992702"/>
                <a:gd name="connsiteX9" fmla="*/ 338495 w 411661"/>
                <a:gd name="connsiteY9" fmla="*/ 94259 h 992702"/>
                <a:gd name="connsiteX10" fmla="*/ 336796 w 411661"/>
                <a:gd name="connsiteY10" fmla="*/ 107902 h 992702"/>
                <a:gd name="connsiteX11" fmla="*/ 334787 w 411661"/>
                <a:gd name="connsiteY11" fmla="*/ 123736 h 992702"/>
                <a:gd name="connsiteX12" fmla="*/ 330477 w 411661"/>
                <a:gd name="connsiteY12" fmla="*/ 154200 h 992702"/>
                <a:gd name="connsiteX13" fmla="*/ 327737 w 411661"/>
                <a:gd name="connsiteY13" fmla="*/ 172537 h 992702"/>
                <a:gd name="connsiteX14" fmla="*/ 325783 w 411661"/>
                <a:gd name="connsiteY14" fmla="*/ 185449 h 992702"/>
                <a:gd name="connsiteX15" fmla="*/ 324212 w 411661"/>
                <a:gd name="connsiteY15" fmla="*/ 196133 h 992702"/>
                <a:gd name="connsiteX16" fmla="*/ 321126 w 411661"/>
                <a:gd name="connsiteY16" fmla="*/ 216771 h 992702"/>
                <a:gd name="connsiteX17" fmla="*/ 320231 w 411661"/>
                <a:gd name="connsiteY17" fmla="*/ 222725 h 992702"/>
                <a:gd name="connsiteX18" fmla="*/ 316286 w 411661"/>
                <a:gd name="connsiteY18" fmla="*/ 246267 h 992702"/>
                <a:gd name="connsiteX19" fmla="*/ 313674 w 411661"/>
                <a:gd name="connsiteY19" fmla="*/ 259928 h 992702"/>
                <a:gd name="connsiteX20" fmla="*/ 310515 w 411661"/>
                <a:gd name="connsiteY20" fmla="*/ 276274 h 992702"/>
                <a:gd name="connsiteX21" fmla="*/ 307866 w 411661"/>
                <a:gd name="connsiteY21" fmla="*/ 289424 h 992702"/>
                <a:gd name="connsiteX22" fmla="*/ 304689 w 411661"/>
                <a:gd name="connsiteY22" fmla="*/ 305076 h 992702"/>
                <a:gd name="connsiteX23" fmla="*/ 300378 w 411661"/>
                <a:gd name="connsiteY23" fmla="*/ 324052 h 992702"/>
                <a:gd name="connsiteX24" fmla="*/ 297748 w 411661"/>
                <a:gd name="connsiteY24" fmla="*/ 335284 h 992702"/>
                <a:gd name="connsiteX25" fmla="*/ 294954 w 411661"/>
                <a:gd name="connsiteY25" fmla="*/ 349018 h 992702"/>
                <a:gd name="connsiteX26" fmla="*/ 291739 w 411661"/>
                <a:gd name="connsiteY26" fmla="*/ 364488 h 992702"/>
                <a:gd name="connsiteX27" fmla="*/ 287100 w 411661"/>
                <a:gd name="connsiteY27" fmla="*/ 383317 h 992702"/>
                <a:gd name="connsiteX28" fmla="*/ 284270 w 411661"/>
                <a:gd name="connsiteY28" fmla="*/ 394641 h 992702"/>
                <a:gd name="connsiteX29" fmla="*/ 279028 w 411661"/>
                <a:gd name="connsiteY29" fmla="*/ 413653 h 992702"/>
                <a:gd name="connsiteX30" fmla="*/ 276362 w 411661"/>
                <a:gd name="connsiteY30" fmla="*/ 422950 h 992702"/>
                <a:gd name="connsiteX31" fmla="*/ 276416 w 411661"/>
                <a:gd name="connsiteY31" fmla="*/ 422822 h 992702"/>
                <a:gd name="connsiteX32" fmla="*/ 271010 w 411661"/>
                <a:gd name="connsiteY32" fmla="*/ 441597 h 992702"/>
                <a:gd name="connsiteX33" fmla="*/ 251286 w 411661"/>
                <a:gd name="connsiteY33" fmla="*/ 500826 h 992702"/>
                <a:gd name="connsiteX34" fmla="*/ 243341 w 411661"/>
                <a:gd name="connsiteY34" fmla="*/ 521372 h 992702"/>
                <a:gd name="connsiteX35" fmla="*/ 242391 w 411661"/>
                <a:gd name="connsiteY35" fmla="*/ 516642 h 992702"/>
                <a:gd name="connsiteX36" fmla="*/ 240528 w 411661"/>
                <a:gd name="connsiteY36" fmla="*/ 511948 h 992702"/>
                <a:gd name="connsiteX37" fmla="*/ 236711 w 411661"/>
                <a:gd name="connsiteY37" fmla="*/ 506031 h 992702"/>
                <a:gd name="connsiteX38" fmla="*/ 230100 w 411661"/>
                <a:gd name="connsiteY38" fmla="*/ 500771 h 992702"/>
                <a:gd name="connsiteX39" fmla="*/ 220584 w 411661"/>
                <a:gd name="connsiteY39" fmla="*/ 498488 h 992702"/>
                <a:gd name="connsiteX40" fmla="*/ 217516 w 411661"/>
                <a:gd name="connsiteY40" fmla="*/ 498707 h 992702"/>
                <a:gd name="connsiteX41" fmla="*/ 203069 w 411661"/>
                <a:gd name="connsiteY41" fmla="*/ 506013 h 992702"/>
                <a:gd name="connsiteX42" fmla="*/ 191161 w 411661"/>
                <a:gd name="connsiteY42" fmla="*/ 517738 h 992702"/>
                <a:gd name="connsiteX43" fmla="*/ 183911 w 411661"/>
                <a:gd name="connsiteY43" fmla="*/ 527107 h 992702"/>
                <a:gd name="connsiteX44" fmla="*/ 182943 w 411661"/>
                <a:gd name="connsiteY44" fmla="*/ 528477 h 992702"/>
                <a:gd name="connsiteX45" fmla="*/ 167492 w 411661"/>
                <a:gd name="connsiteY45" fmla="*/ 554083 h 992702"/>
                <a:gd name="connsiteX46" fmla="*/ 164277 w 411661"/>
                <a:gd name="connsiteY46" fmla="*/ 560037 h 992702"/>
                <a:gd name="connsiteX47" fmla="*/ 160680 w 411661"/>
                <a:gd name="connsiteY47" fmla="*/ 566721 h 992702"/>
                <a:gd name="connsiteX48" fmla="*/ 153959 w 411661"/>
                <a:gd name="connsiteY48" fmla="*/ 580327 h 992702"/>
                <a:gd name="connsiteX49" fmla="*/ 141521 w 411661"/>
                <a:gd name="connsiteY49" fmla="*/ 607705 h 992702"/>
                <a:gd name="connsiteX50" fmla="*/ 138106 w 411661"/>
                <a:gd name="connsiteY50" fmla="*/ 616106 h 992702"/>
                <a:gd name="connsiteX51" fmla="*/ 136024 w 411661"/>
                <a:gd name="connsiteY51" fmla="*/ 621439 h 992702"/>
                <a:gd name="connsiteX52" fmla="*/ 131731 w 411661"/>
                <a:gd name="connsiteY52" fmla="*/ 632543 h 992702"/>
                <a:gd name="connsiteX53" fmla="*/ 130855 w 411661"/>
                <a:gd name="connsiteY53" fmla="*/ 634844 h 992702"/>
                <a:gd name="connsiteX54" fmla="*/ 125357 w 411661"/>
                <a:gd name="connsiteY54" fmla="*/ 648488 h 992702"/>
                <a:gd name="connsiteX55" fmla="*/ 123002 w 411661"/>
                <a:gd name="connsiteY55" fmla="*/ 653985 h 992702"/>
                <a:gd name="connsiteX56" fmla="*/ 119276 w 411661"/>
                <a:gd name="connsiteY56" fmla="*/ 662843 h 992702"/>
                <a:gd name="connsiteX57" fmla="*/ 107478 w 411661"/>
                <a:gd name="connsiteY57" fmla="*/ 691663 h 992702"/>
                <a:gd name="connsiteX58" fmla="*/ 99496 w 411661"/>
                <a:gd name="connsiteY58" fmla="*/ 709853 h 992702"/>
                <a:gd name="connsiteX59" fmla="*/ 95497 w 411661"/>
                <a:gd name="connsiteY59" fmla="*/ 718894 h 992702"/>
                <a:gd name="connsiteX60" fmla="*/ 89141 w 411661"/>
                <a:gd name="connsiteY60" fmla="*/ 733231 h 992702"/>
                <a:gd name="connsiteX61" fmla="*/ 82822 w 411661"/>
                <a:gd name="connsiteY61" fmla="*/ 747476 h 992702"/>
                <a:gd name="connsiteX62" fmla="*/ 81470 w 411661"/>
                <a:gd name="connsiteY62" fmla="*/ 750527 h 992702"/>
                <a:gd name="connsiteX63" fmla="*/ 76667 w 411661"/>
                <a:gd name="connsiteY63" fmla="*/ 761338 h 992702"/>
                <a:gd name="connsiteX64" fmla="*/ 72649 w 411661"/>
                <a:gd name="connsiteY64" fmla="*/ 769630 h 992702"/>
                <a:gd name="connsiteX65" fmla="*/ 70311 w 411661"/>
                <a:gd name="connsiteY65" fmla="*/ 774397 h 992702"/>
                <a:gd name="connsiteX66" fmla="*/ 68503 w 411661"/>
                <a:gd name="connsiteY66" fmla="*/ 778105 h 992702"/>
                <a:gd name="connsiteX67" fmla="*/ 57307 w 411661"/>
                <a:gd name="connsiteY67" fmla="*/ 800806 h 992702"/>
                <a:gd name="connsiteX68" fmla="*/ 54367 w 411661"/>
                <a:gd name="connsiteY68" fmla="*/ 806578 h 992702"/>
                <a:gd name="connsiteX69" fmla="*/ 50714 w 411661"/>
                <a:gd name="connsiteY69" fmla="*/ 813755 h 992702"/>
                <a:gd name="connsiteX70" fmla="*/ 47500 w 411661"/>
                <a:gd name="connsiteY70" fmla="*/ 820714 h 992702"/>
                <a:gd name="connsiteX71" fmla="*/ 44797 w 411661"/>
                <a:gd name="connsiteY71" fmla="*/ 826558 h 992702"/>
                <a:gd name="connsiteX72" fmla="*/ 31921 w 411661"/>
                <a:gd name="connsiteY72" fmla="*/ 851835 h 992702"/>
                <a:gd name="connsiteX73" fmla="*/ 28414 w 411661"/>
                <a:gd name="connsiteY73" fmla="*/ 858556 h 992702"/>
                <a:gd name="connsiteX74" fmla="*/ 25401 w 411661"/>
                <a:gd name="connsiteY74" fmla="*/ 864345 h 992702"/>
                <a:gd name="connsiteX75" fmla="*/ 23118 w 411661"/>
                <a:gd name="connsiteY75" fmla="*/ 868674 h 992702"/>
                <a:gd name="connsiteX76" fmla="*/ 19081 w 411661"/>
                <a:gd name="connsiteY76" fmla="*/ 876363 h 992702"/>
                <a:gd name="connsiteX77" fmla="*/ 15648 w 411661"/>
                <a:gd name="connsiteY77" fmla="*/ 882901 h 992702"/>
                <a:gd name="connsiteX78" fmla="*/ 14132 w 411661"/>
                <a:gd name="connsiteY78" fmla="*/ 885750 h 992702"/>
                <a:gd name="connsiteX79" fmla="*/ 11703 w 411661"/>
                <a:gd name="connsiteY79" fmla="*/ 890116 h 992702"/>
                <a:gd name="connsiteX80" fmla="*/ 9036 w 411661"/>
                <a:gd name="connsiteY80" fmla="*/ 894901 h 992702"/>
                <a:gd name="connsiteX81" fmla="*/ 4124 w 411661"/>
                <a:gd name="connsiteY81" fmla="*/ 905712 h 992702"/>
                <a:gd name="connsiteX82" fmla="*/ 2060 w 411661"/>
                <a:gd name="connsiteY82" fmla="*/ 910133 h 992702"/>
                <a:gd name="connsiteX83" fmla="*/ 33 w 411661"/>
                <a:gd name="connsiteY83" fmla="*/ 915246 h 992702"/>
                <a:gd name="connsiteX84" fmla="*/ 2553 w 411661"/>
                <a:gd name="connsiteY84" fmla="*/ 921730 h 992702"/>
                <a:gd name="connsiteX85" fmla="*/ 7247 w 411661"/>
                <a:gd name="connsiteY85" fmla="*/ 923337 h 992702"/>
                <a:gd name="connsiteX86" fmla="*/ 10041 w 411661"/>
                <a:gd name="connsiteY86" fmla="*/ 922716 h 992702"/>
                <a:gd name="connsiteX87" fmla="*/ 20488 w 411661"/>
                <a:gd name="connsiteY87" fmla="*/ 927209 h 992702"/>
                <a:gd name="connsiteX88" fmla="*/ 37783 w 411661"/>
                <a:gd name="connsiteY88" fmla="*/ 935939 h 992702"/>
                <a:gd name="connsiteX89" fmla="*/ 51317 w 411661"/>
                <a:gd name="connsiteY89" fmla="*/ 942368 h 992702"/>
                <a:gd name="connsiteX90" fmla="*/ 55645 w 411661"/>
                <a:gd name="connsiteY90" fmla="*/ 944359 h 992702"/>
                <a:gd name="connsiteX91" fmla="*/ 58549 w 411661"/>
                <a:gd name="connsiteY91" fmla="*/ 945783 h 992702"/>
                <a:gd name="connsiteX92" fmla="*/ 83424 w 411661"/>
                <a:gd name="connsiteY92" fmla="*/ 957070 h 992702"/>
                <a:gd name="connsiteX93" fmla="*/ 89908 w 411661"/>
                <a:gd name="connsiteY93" fmla="*/ 959536 h 992702"/>
                <a:gd name="connsiteX94" fmla="*/ 96373 w 411661"/>
                <a:gd name="connsiteY94" fmla="*/ 962001 h 992702"/>
                <a:gd name="connsiteX95" fmla="*/ 108866 w 411661"/>
                <a:gd name="connsiteY95" fmla="*/ 965910 h 992702"/>
                <a:gd name="connsiteX96" fmla="*/ 124244 w 411661"/>
                <a:gd name="connsiteY96" fmla="*/ 970530 h 992702"/>
                <a:gd name="connsiteX97" fmla="*/ 135330 w 411661"/>
                <a:gd name="connsiteY97" fmla="*/ 973891 h 992702"/>
                <a:gd name="connsiteX98" fmla="*/ 161830 w 411661"/>
                <a:gd name="connsiteY98" fmla="*/ 980959 h 992702"/>
                <a:gd name="connsiteX99" fmla="*/ 162962 w 411661"/>
                <a:gd name="connsiteY99" fmla="*/ 981251 h 992702"/>
                <a:gd name="connsiteX100" fmla="*/ 175674 w 411661"/>
                <a:gd name="connsiteY100" fmla="*/ 984228 h 992702"/>
                <a:gd name="connsiteX101" fmla="*/ 186431 w 411661"/>
                <a:gd name="connsiteY101" fmla="*/ 986000 h 992702"/>
                <a:gd name="connsiteX102" fmla="*/ 190796 w 411661"/>
                <a:gd name="connsiteY102" fmla="*/ 986712 h 992702"/>
                <a:gd name="connsiteX103" fmla="*/ 200257 w 411661"/>
                <a:gd name="connsiteY103" fmla="*/ 988173 h 992702"/>
                <a:gd name="connsiteX104" fmla="*/ 205152 w 411661"/>
                <a:gd name="connsiteY104" fmla="*/ 988903 h 992702"/>
                <a:gd name="connsiteX105" fmla="*/ 219215 w 411661"/>
                <a:gd name="connsiteY105" fmla="*/ 990730 h 992702"/>
                <a:gd name="connsiteX106" fmla="*/ 228401 w 411661"/>
                <a:gd name="connsiteY106" fmla="*/ 991241 h 992702"/>
                <a:gd name="connsiteX107" fmla="*/ 233643 w 411661"/>
                <a:gd name="connsiteY107" fmla="*/ 991497 h 992702"/>
                <a:gd name="connsiteX108" fmla="*/ 244053 w 411661"/>
                <a:gd name="connsiteY108" fmla="*/ 991753 h 992702"/>
                <a:gd name="connsiteX109" fmla="*/ 246902 w 411661"/>
                <a:gd name="connsiteY109" fmla="*/ 991734 h 992702"/>
                <a:gd name="connsiteX110" fmla="*/ 258628 w 411661"/>
                <a:gd name="connsiteY110" fmla="*/ 991406 h 992702"/>
                <a:gd name="connsiteX111" fmla="*/ 261970 w 411661"/>
                <a:gd name="connsiteY111" fmla="*/ 991260 h 992702"/>
                <a:gd name="connsiteX112" fmla="*/ 264472 w 411661"/>
                <a:gd name="connsiteY112" fmla="*/ 991168 h 992702"/>
                <a:gd name="connsiteX113" fmla="*/ 270225 w 411661"/>
                <a:gd name="connsiteY113" fmla="*/ 990986 h 992702"/>
                <a:gd name="connsiteX114" fmla="*/ 274699 w 411661"/>
                <a:gd name="connsiteY114" fmla="*/ 991205 h 992702"/>
                <a:gd name="connsiteX115" fmla="*/ 278790 w 411661"/>
                <a:gd name="connsiteY115" fmla="*/ 991588 h 992702"/>
                <a:gd name="connsiteX116" fmla="*/ 284927 w 411661"/>
                <a:gd name="connsiteY116" fmla="*/ 992154 h 992702"/>
                <a:gd name="connsiteX117" fmla="*/ 286936 w 411661"/>
                <a:gd name="connsiteY117" fmla="*/ 992374 h 992702"/>
                <a:gd name="connsiteX118" fmla="*/ 291118 w 411661"/>
                <a:gd name="connsiteY118" fmla="*/ 992702 h 992702"/>
                <a:gd name="connsiteX119" fmla="*/ 294497 w 411661"/>
                <a:gd name="connsiteY119" fmla="*/ 992282 h 992702"/>
                <a:gd name="connsiteX120" fmla="*/ 300981 w 411661"/>
                <a:gd name="connsiteY120" fmla="*/ 984739 h 992702"/>
                <a:gd name="connsiteX121" fmla="*/ 300031 w 411661"/>
                <a:gd name="connsiteY121" fmla="*/ 980502 h 992702"/>
                <a:gd name="connsiteX122" fmla="*/ 301237 w 411661"/>
                <a:gd name="connsiteY122" fmla="*/ 977872 h 992702"/>
                <a:gd name="connsiteX123" fmla="*/ 303939 w 411661"/>
                <a:gd name="connsiteY123" fmla="*/ 971626 h 992702"/>
                <a:gd name="connsiteX124" fmla="*/ 307994 w 411661"/>
                <a:gd name="connsiteY124" fmla="*/ 961417 h 992702"/>
                <a:gd name="connsiteX125" fmla="*/ 309145 w 411661"/>
                <a:gd name="connsiteY125" fmla="*/ 958440 h 992702"/>
                <a:gd name="connsiteX126" fmla="*/ 318642 w 411661"/>
                <a:gd name="connsiteY126" fmla="*/ 931336 h 992702"/>
                <a:gd name="connsiteX127" fmla="*/ 320998 w 411661"/>
                <a:gd name="connsiteY127" fmla="*/ 924195 h 992702"/>
                <a:gd name="connsiteX128" fmla="*/ 322368 w 411661"/>
                <a:gd name="connsiteY128" fmla="*/ 920104 h 992702"/>
                <a:gd name="connsiteX129" fmla="*/ 326514 w 411661"/>
                <a:gd name="connsiteY129" fmla="*/ 906754 h 992702"/>
                <a:gd name="connsiteX130" fmla="*/ 333691 w 411661"/>
                <a:gd name="connsiteY130" fmla="*/ 880546 h 992702"/>
                <a:gd name="connsiteX131" fmla="*/ 335061 w 411661"/>
                <a:gd name="connsiteY131" fmla="*/ 875249 h 992702"/>
                <a:gd name="connsiteX132" fmla="*/ 339499 w 411661"/>
                <a:gd name="connsiteY132" fmla="*/ 856785 h 992702"/>
                <a:gd name="connsiteX133" fmla="*/ 344503 w 411661"/>
                <a:gd name="connsiteY133" fmla="*/ 833900 h 992702"/>
                <a:gd name="connsiteX134" fmla="*/ 347626 w 411661"/>
                <a:gd name="connsiteY134" fmla="*/ 819326 h 992702"/>
                <a:gd name="connsiteX135" fmla="*/ 350165 w 411661"/>
                <a:gd name="connsiteY135" fmla="*/ 807308 h 992702"/>
                <a:gd name="connsiteX136" fmla="*/ 354201 w 411661"/>
                <a:gd name="connsiteY136" fmla="*/ 788040 h 992702"/>
                <a:gd name="connsiteX137" fmla="*/ 356101 w 411661"/>
                <a:gd name="connsiteY137" fmla="*/ 778634 h 992702"/>
                <a:gd name="connsiteX138" fmla="*/ 362803 w 411661"/>
                <a:gd name="connsiteY138" fmla="*/ 744773 h 992702"/>
                <a:gd name="connsiteX139" fmla="*/ 364611 w 411661"/>
                <a:gd name="connsiteY139" fmla="*/ 734783 h 992702"/>
                <a:gd name="connsiteX140" fmla="*/ 366146 w 411661"/>
                <a:gd name="connsiteY140" fmla="*/ 726163 h 992702"/>
                <a:gd name="connsiteX141" fmla="*/ 368630 w 411661"/>
                <a:gd name="connsiteY141" fmla="*/ 711954 h 992702"/>
                <a:gd name="connsiteX142" fmla="*/ 369287 w 411661"/>
                <a:gd name="connsiteY142" fmla="*/ 707899 h 992702"/>
                <a:gd name="connsiteX143" fmla="*/ 368794 w 411661"/>
                <a:gd name="connsiteY143" fmla="*/ 709780 h 992702"/>
                <a:gd name="connsiteX144" fmla="*/ 371552 w 411661"/>
                <a:gd name="connsiteY144" fmla="*/ 693507 h 992702"/>
                <a:gd name="connsiteX145" fmla="*/ 373196 w 411661"/>
                <a:gd name="connsiteY145" fmla="*/ 682768 h 992702"/>
                <a:gd name="connsiteX146" fmla="*/ 372739 w 411661"/>
                <a:gd name="connsiteY146" fmla="*/ 684138 h 992702"/>
                <a:gd name="connsiteX147" fmla="*/ 373104 w 411661"/>
                <a:gd name="connsiteY147" fmla="*/ 682348 h 992702"/>
                <a:gd name="connsiteX148" fmla="*/ 373214 w 411661"/>
                <a:gd name="connsiteY148" fmla="*/ 681946 h 992702"/>
                <a:gd name="connsiteX149" fmla="*/ 373196 w 411661"/>
                <a:gd name="connsiteY149" fmla="*/ 681928 h 992702"/>
                <a:gd name="connsiteX150" fmla="*/ 375405 w 411661"/>
                <a:gd name="connsiteY150" fmla="*/ 668194 h 992702"/>
                <a:gd name="connsiteX151" fmla="*/ 376447 w 411661"/>
                <a:gd name="connsiteY151" fmla="*/ 658587 h 992702"/>
                <a:gd name="connsiteX152" fmla="*/ 376921 w 411661"/>
                <a:gd name="connsiteY152" fmla="*/ 653784 h 992702"/>
                <a:gd name="connsiteX153" fmla="*/ 378327 w 411661"/>
                <a:gd name="connsiteY153" fmla="*/ 641912 h 992702"/>
                <a:gd name="connsiteX154" fmla="*/ 380135 w 411661"/>
                <a:gd name="connsiteY154" fmla="*/ 625968 h 992702"/>
                <a:gd name="connsiteX155" fmla="*/ 380629 w 411661"/>
                <a:gd name="connsiteY155" fmla="*/ 620526 h 992702"/>
                <a:gd name="connsiteX156" fmla="*/ 381487 w 411661"/>
                <a:gd name="connsiteY156" fmla="*/ 611431 h 992702"/>
                <a:gd name="connsiteX157" fmla="*/ 382911 w 411661"/>
                <a:gd name="connsiteY157" fmla="*/ 599961 h 992702"/>
                <a:gd name="connsiteX158" fmla="*/ 383423 w 411661"/>
                <a:gd name="connsiteY158" fmla="*/ 595961 h 992702"/>
                <a:gd name="connsiteX159" fmla="*/ 384902 w 411661"/>
                <a:gd name="connsiteY159" fmla="*/ 583852 h 992702"/>
                <a:gd name="connsiteX160" fmla="*/ 386875 w 411661"/>
                <a:gd name="connsiteY160" fmla="*/ 567780 h 992702"/>
                <a:gd name="connsiteX161" fmla="*/ 388445 w 411661"/>
                <a:gd name="connsiteY161" fmla="*/ 552823 h 992702"/>
                <a:gd name="connsiteX162" fmla="*/ 389231 w 411661"/>
                <a:gd name="connsiteY162" fmla="*/ 545316 h 992702"/>
                <a:gd name="connsiteX163" fmla="*/ 389742 w 411661"/>
                <a:gd name="connsiteY163" fmla="*/ 540750 h 992702"/>
                <a:gd name="connsiteX164" fmla="*/ 391185 w 411661"/>
                <a:gd name="connsiteY164" fmla="*/ 527125 h 992702"/>
                <a:gd name="connsiteX165" fmla="*/ 392628 w 411661"/>
                <a:gd name="connsiteY165" fmla="*/ 513501 h 992702"/>
                <a:gd name="connsiteX166" fmla="*/ 393925 w 411661"/>
                <a:gd name="connsiteY166" fmla="*/ 502378 h 992702"/>
                <a:gd name="connsiteX167" fmla="*/ 395842 w 411661"/>
                <a:gd name="connsiteY167" fmla="*/ 485704 h 992702"/>
                <a:gd name="connsiteX168" fmla="*/ 396810 w 411661"/>
                <a:gd name="connsiteY168" fmla="*/ 476645 h 992702"/>
                <a:gd name="connsiteX169" fmla="*/ 398637 w 411661"/>
                <a:gd name="connsiteY169" fmla="*/ 458765 h 992702"/>
                <a:gd name="connsiteX170" fmla="*/ 399258 w 411661"/>
                <a:gd name="connsiteY170" fmla="*/ 449834 h 992702"/>
                <a:gd name="connsiteX171" fmla="*/ 399641 w 411661"/>
                <a:gd name="connsiteY171" fmla="*/ 444957 h 992702"/>
                <a:gd name="connsiteX172" fmla="*/ 400043 w 411661"/>
                <a:gd name="connsiteY172" fmla="*/ 440227 h 992702"/>
                <a:gd name="connsiteX173" fmla="*/ 400207 w 411661"/>
                <a:gd name="connsiteY173" fmla="*/ 437086 h 992702"/>
                <a:gd name="connsiteX174" fmla="*/ 400500 w 411661"/>
                <a:gd name="connsiteY174" fmla="*/ 430949 h 992702"/>
                <a:gd name="connsiteX175" fmla="*/ 400591 w 411661"/>
                <a:gd name="connsiteY175" fmla="*/ 426146 h 992702"/>
                <a:gd name="connsiteX176" fmla="*/ 400700 w 411661"/>
                <a:gd name="connsiteY176" fmla="*/ 421379 h 992702"/>
                <a:gd name="connsiteX177" fmla="*/ 401175 w 411661"/>
                <a:gd name="connsiteY177" fmla="*/ 413361 h 992702"/>
                <a:gd name="connsiteX178" fmla="*/ 401321 w 411661"/>
                <a:gd name="connsiteY178" fmla="*/ 411370 h 992702"/>
                <a:gd name="connsiteX179" fmla="*/ 401760 w 411661"/>
                <a:gd name="connsiteY179" fmla="*/ 402659 h 992702"/>
                <a:gd name="connsiteX180" fmla="*/ 401851 w 411661"/>
                <a:gd name="connsiteY180" fmla="*/ 400394 h 992702"/>
                <a:gd name="connsiteX181" fmla="*/ 403860 w 411661"/>
                <a:gd name="connsiteY181" fmla="*/ 381108 h 992702"/>
                <a:gd name="connsiteX182" fmla="*/ 407239 w 411661"/>
                <a:gd name="connsiteY182" fmla="*/ 354771 h 992702"/>
                <a:gd name="connsiteX183" fmla="*/ 407367 w 411661"/>
                <a:gd name="connsiteY183" fmla="*/ 340562 h 992702"/>
                <a:gd name="connsiteX184" fmla="*/ 407641 w 411661"/>
                <a:gd name="connsiteY184" fmla="*/ 329878 h 992702"/>
                <a:gd name="connsiteX185" fmla="*/ 407787 w 411661"/>
                <a:gd name="connsiteY185" fmla="*/ 326700 h 992702"/>
                <a:gd name="connsiteX186" fmla="*/ 407915 w 411661"/>
                <a:gd name="connsiteY186" fmla="*/ 319833 h 992702"/>
                <a:gd name="connsiteX187" fmla="*/ 408061 w 411661"/>
                <a:gd name="connsiteY187" fmla="*/ 312984 h 992702"/>
                <a:gd name="connsiteX188" fmla="*/ 408317 w 411661"/>
                <a:gd name="connsiteY188" fmla="*/ 308090 h 992702"/>
                <a:gd name="connsiteX189" fmla="*/ 408682 w 411661"/>
                <a:gd name="connsiteY189" fmla="*/ 299670 h 992702"/>
                <a:gd name="connsiteX190" fmla="*/ 409394 w 411661"/>
                <a:gd name="connsiteY190" fmla="*/ 281772 h 992702"/>
                <a:gd name="connsiteX191" fmla="*/ 409796 w 411661"/>
                <a:gd name="connsiteY191" fmla="*/ 273626 h 992702"/>
                <a:gd name="connsiteX192" fmla="*/ 410435 w 411661"/>
                <a:gd name="connsiteY192" fmla="*/ 254577 h 992702"/>
                <a:gd name="connsiteX193" fmla="*/ 410654 w 411661"/>
                <a:gd name="connsiteY193" fmla="*/ 246413 h 992702"/>
                <a:gd name="connsiteX194" fmla="*/ 410709 w 411661"/>
                <a:gd name="connsiteY194" fmla="*/ 244295 h 992702"/>
                <a:gd name="connsiteX195" fmla="*/ 410873 w 411661"/>
                <a:gd name="connsiteY195" fmla="*/ 233446 h 992702"/>
                <a:gd name="connsiteX196" fmla="*/ 410800 w 411661"/>
                <a:gd name="connsiteY196" fmla="*/ 229136 h 992702"/>
                <a:gd name="connsiteX197" fmla="*/ 410855 w 411661"/>
                <a:gd name="connsiteY197" fmla="*/ 218963 h 992702"/>
                <a:gd name="connsiteX198" fmla="*/ 411658 w 411661"/>
                <a:gd name="connsiteY198" fmla="*/ 190453 h 992702"/>
                <a:gd name="connsiteX199" fmla="*/ 410654 w 411661"/>
                <a:gd name="connsiteY199" fmla="*/ 165341 h 992702"/>
                <a:gd name="connsiteX200" fmla="*/ 410088 w 411661"/>
                <a:gd name="connsiteY200" fmla="*/ 155570 h 992702"/>
                <a:gd name="connsiteX201" fmla="*/ 409248 w 411661"/>
                <a:gd name="connsiteY201" fmla="*/ 142584 h 992702"/>
                <a:gd name="connsiteX202" fmla="*/ 408919 w 411661"/>
                <a:gd name="connsiteY202" fmla="*/ 138731 h 992702"/>
                <a:gd name="connsiteX203" fmla="*/ 408207 w 411661"/>
                <a:gd name="connsiteY203" fmla="*/ 130749 h 992702"/>
                <a:gd name="connsiteX204" fmla="*/ 407549 w 411661"/>
                <a:gd name="connsiteY204" fmla="*/ 125526 h 992702"/>
                <a:gd name="connsiteX205" fmla="*/ 406874 w 411661"/>
                <a:gd name="connsiteY205" fmla="*/ 120321 h 992702"/>
                <a:gd name="connsiteX206" fmla="*/ 406654 w 411661"/>
                <a:gd name="connsiteY206" fmla="*/ 117965 h 992702"/>
                <a:gd name="connsiteX207" fmla="*/ 406435 w 411661"/>
                <a:gd name="connsiteY207" fmla="*/ 115627 h 992702"/>
                <a:gd name="connsiteX208" fmla="*/ 406344 w 411661"/>
                <a:gd name="connsiteY208" fmla="*/ 116760 h 992702"/>
                <a:gd name="connsiteX209" fmla="*/ 403312 w 411661"/>
                <a:gd name="connsiteY209" fmla="*/ 90186 h 992702"/>
                <a:gd name="connsiteX210" fmla="*/ 395641 w 411661"/>
                <a:gd name="connsiteY210" fmla="*/ 63028 h 992702"/>
                <a:gd name="connsiteX211" fmla="*/ 380903 w 411661"/>
                <a:gd name="connsiteY211" fmla="*/ 36491 h 992702"/>
                <a:gd name="connsiteX212" fmla="*/ 371935 w 411661"/>
                <a:gd name="connsiteY212" fmla="*/ 26464 h 992702"/>
                <a:gd name="connsiteX213" fmla="*/ 371058 w 411661"/>
                <a:gd name="connsiteY213" fmla="*/ 24017 h 992702"/>
                <a:gd name="connsiteX214" fmla="*/ 368136 w 411661"/>
                <a:gd name="connsiteY214" fmla="*/ 20236 h 992702"/>
                <a:gd name="connsiteX215" fmla="*/ 359041 w 411661"/>
                <a:gd name="connsiteY215" fmla="*/ 13661 h 992702"/>
                <a:gd name="connsiteX216" fmla="*/ 357927 w 411661"/>
                <a:gd name="connsiteY216" fmla="*/ 13004 h 992702"/>
                <a:gd name="connsiteX217" fmla="*/ 354914 w 411661"/>
                <a:gd name="connsiteY217" fmla="*/ 12182 h 992702"/>
                <a:gd name="connsiteX218" fmla="*/ 351644 w 411661"/>
                <a:gd name="connsiteY218" fmla="*/ 13205 h 992702"/>
                <a:gd name="connsiteX219" fmla="*/ 350238 w 411661"/>
                <a:gd name="connsiteY219" fmla="*/ 6283 h 992702"/>
                <a:gd name="connsiteX220" fmla="*/ 349855 w 411661"/>
                <a:gd name="connsiteY220" fmla="*/ 4420 h 992702"/>
                <a:gd name="connsiteX221" fmla="*/ 344923 w 411661"/>
                <a:gd name="connsiteY221" fmla="*/ 0 h 99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411661" h="992702">
                  <a:moveTo>
                    <a:pt x="344923" y="0"/>
                  </a:moveTo>
                  <a:cubicBezTo>
                    <a:pt x="344923" y="0"/>
                    <a:pt x="344375" y="55"/>
                    <a:pt x="344357" y="55"/>
                  </a:cubicBezTo>
                  <a:cubicBezTo>
                    <a:pt x="343024" y="201"/>
                    <a:pt x="341691" y="986"/>
                    <a:pt x="340832" y="2173"/>
                  </a:cubicBezTo>
                  <a:cubicBezTo>
                    <a:pt x="340047" y="3214"/>
                    <a:pt x="339736" y="4420"/>
                    <a:pt x="339974" y="5552"/>
                  </a:cubicBezTo>
                  <a:cubicBezTo>
                    <a:pt x="340595" y="8657"/>
                    <a:pt x="341216" y="11762"/>
                    <a:pt x="341672" y="14903"/>
                  </a:cubicBezTo>
                  <a:cubicBezTo>
                    <a:pt x="342019" y="17369"/>
                    <a:pt x="342147" y="19871"/>
                    <a:pt x="342275" y="22373"/>
                  </a:cubicBezTo>
                  <a:lnTo>
                    <a:pt x="342348" y="23414"/>
                  </a:lnTo>
                  <a:cubicBezTo>
                    <a:pt x="342567" y="28528"/>
                    <a:pt x="342731" y="33605"/>
                    <a:pt x="342641" y="38719"/>
                  </a:cubicBezTo>
                  <a:cubicBezTo>
                    <a:pt x="342385" y="47686"/>
                    <a:pt x="341837" y="56709"/>
                    <a:pt x="341252" y="65694"/>
                  </a:cubicBezTo>
                  <a:cubicBezTo>
                    <a:pt x="340503" y="76488"/>
                    <a:pt x="339608" y="85821"/>
                    <a:pt x="338495" y="94259"/>
                  </a:cubicBezTo>
                  <a:cubicBezTo>
                    <a:pt x="337892" y="98825"/>
                    <a:pt x="337344" y="103372"/>
                    <a:pt x="336796" y="107902"/>
                  </a:cubicBezTo>
                  <a:cubicBezTo>
                    <a:pt x="336157" y="113180"/>
                    <a:pt x="335517" y="118458"/>
                    <a:pt x="334787" y="123736"/>
                  </a:cubicBezTo>
                  <a:cubicBezTo>
                    <a:pt x="333381" y="133891"/>
                    <a:pt x="331993" y="144045"/>
                    <a:pt x="330477" y="154200"/>
                  </a:cubicBezTo>
                  <a:cubicBezTo>
                    <a:pt x="329600" y="160300"/>
                    <a:pt x="328669" y="166418"/>
                    <a:pt x="327737" y="172537"/>
                  </a:cubicBezTo>
                  <a:lnTo>
                    <a:pt x="325783" y="185449"/>
                  </a:lnTo>
                  <a:lnTo>
                    <a:pt x="324212" y="196133"/>
                  </a:lnTo>
                  <a:cubicBezTo>
                    <a:pt x="323208" y="203019"/>
                    <a:pt x="322203" y="209904"/>
                    <a:pt x="321126" y="216771"/>
                  </a:cubicBezTo>
                  <a:lnTo>
                    <a:pt x="320231" y="222725"/>
                  </a:lnTo>
                  <a:cubicBezTo>
                    <a:pt x="319044" y="230597"/>
                    <a:pt x="317875" y="238469"/>
                    <a:pt x="316286" y="246267"/>
                  </a:cubicBezTo>
                  <a:cubicBezTo>
                    <a:pt x="315354" y="250815"/>
                    <a:pt x="314514" y="255362"/>
                    <a:pt x="313674" y="259928"/>
                  </a:cubicBezTo>
                  <a:cubicBezTo>
                    <a:pt x="312670" y="265371"/>
                    <a:pt x="311647" y="270850"/>
                    <a:pt x="310515" y="276274"/>
                  </a:cubicBezTo>
                  <a:cubicBezTo>
                    <a:pt x="309601" y="280639"/>
                    <a:pt x="308725" y="285041"/>
                    <a:pt x="307866" y="289424"/>
                  </a:cubicBezTo>
                  <a:cubicBezTo>
                    <a:pt x="306825" y="294648"/>
                    <a:pt x="305784" y="299853"/>
                    <a:pt x="304689" y="305076"/>
                  </a:cubicBezTo>
                  <a:cubicBezTo>
                    <a:pt x="303392" y="311414"/>
                    <a:pt x="301876" y="317733"/>
                    <a:pt x="300378" y="324052"/>
                  </a:cubicBezTo>
                  <a:cubicBezTo>
                    <a:pt x="299502" y="327796"/>
                    <a:pt x="298607" y="331540"/>
                    <a:pt x="297748" y="335284"/>
                  </a:cubicBezTo>
                  <a:cubicBezTo>
                    <a:pt x="296744" y="339850"/>
                    <a:pt x="295849" y="344416"/>
                    <a:pt x="294954" y="349018"/>
                  </a:cubicBezTo>
                  <a:cubicBezTo>
                    <a:pt x="293949" y="354169"/>
                    <a:pt x="292945" y="359337"/>
                    <a:pt x="291739" y="364488"/>
                  </a:cubicBezTo>
                  <a:cubicBezTo>
                    <a:pt x="290278" y="370770"/>
                    <a:pt x="288690" y="377053"/>
                    <a:pt x="287100" y="383317"/>
                  </a:cubicBezTo>
                  <a:lnTo>
                    <a:pt x="284270" y="394641"/>
                  </a:lnTo>
                  <a:cubicBezTo>
                    <a:pt x="282681" y="401015"/>
                    <a:pt x="280854" y="407334"/>
                    <a:pt x="279028" y="413653"/>
                  </a:cubicBezTo>
                  <a:lnTo>
                    <a:pt x="276362" y="422950"/>
                  </a:lnTo>
                  <a:lnTo>
                    <a:pt x="276416" y="422822"/>
                  </a:lnTo>
                  <a:cubicBezTo>
                    <a:pt x="274535" y="429251"/>
                    <a:pt x="272782" y="435405"/>
                    <a:pt x="271010" y="441597"/>
                  </a:cubicBezTo>
                  <a:cubicBezTo>
                    <a:pt x="264892" y="461979"/>
                    <a:pt x="257915" y="482033"/>
                    <a:pt x="251286" y="500826"/>
                  </a:cubicBezTo>
                  <a:cubicBezTo>
                    <a:pt x="248838" y="507711"/>
                    <a:pt x="246080" y="514542"/>
                    <a:pt x="243341" y="521372"/>
                  </a:cubicBezTo>
                  <a:cubicBezTo>
                    <a:pt x="243176" y="519783"/>
                    <a:pt x="242811" y="518194"/>
                    <a:pt x="242391" y="516642"/>
                  </a:cubicBezTo>
                  <a:cubicBezTo>
                    <a:pt x="242026" y="515254"/>
                    <a:pt x="241423" y="513757"/>
                    <a:pt x="240528" y="511948"/>
                  </a:cubicBezTo>
                  <a:cubicBezTo>
                    <a:pt x="239451" y="509812"/>
                    <a:pt x="238337" y="507784"/>
                    <a:pt x="236711" y="506031"/>
                  </a:cubicBezTo>
                  <a:cubicBezTo>
                    <a:pt x="234592" y="503693"/>
                    <a:pt x="232492" y="502013"/>
                    <a:pt x="230100" y="500771"/>
                  </a:cubicBezTo>
                  <a:cubicBezTo>
                    <a:pt x="227214" y="499255"/>
                    <a:pt x="224018" y="498488"/>
                    <a:pt x="220584" y="498488"/>
                  </a:cubicBezTo>
                  <a:cubicBezTo>
                    <a:pt x="219562" y="498488"/>
                    <a:pt x="218539" y="498561"/>
                    <a:pt x="217516" y="498707"/>
                  </a:cubicBezTo>
                  <a:cubicBezTo>
                    <a:pt x="212786" y="499383"/>
                    <a:pt x="207946" y="501849"/>
                    <a:pt x="203069" y="506013"/>
                  </a:cubicBezTo>
                  <a:cubicBezTo>
                    <a:pt x="199307" y="509264"/>
                    <a:pt x="195399" y="513099"/>
                    <a:pt x="191161" y="517738"/>
                  </a:cubicBezTo>
                  <a:cubicBezTo>
                    <a:pt x="188513" y="520660"/>
                    <a:pt x="186176" y="523948"/>
                    <a:pt x="183911" y="527107"/>
                  </a:cubicBezTo>
                  <a:lnTo>
                    <a:pt x="182943" y="528477"/>
                  </a:lnTo>
                  <a:cubicBezTo>
                    <a:pt x="177811" y="535746"/>
                    <a:pt x="172752" y="544129"/>
                    <a:pt x="167492" y="554083"/>
                  </a:cubicBezTo>
                  <a:cubicBezTo>
                    <a:pt x="166469" y="556092"/>
                    <a:pt x="165355" y="558064"/>
                    <a:pt x="164277" y="560037"/>
                  </a:cubicBezTo>
                  <a:cubicBezTo>
                    <a:pt x="163054" y="562246"/>
                    <a:pt x="161830" y="564475"/>
                    <a:pt x="160680" y="566721"/>
                  </a:cubicBezTo>
                  <a:cubicBezTo>
                    <a:pt x="158342" y="571214"/>
                    <a:pt x="156132" y="575743"/>
                    <a:pt x="153959" y="580327"/>
                  </a:cubicBezTo>
                  <a:cubicBezTo>
                    <a:pt x="149740" y="589404"/>
                    <a:pt x="145594" y="598555"/>
                    <a:pt x="141521" y="607705"/>
                  </a:cubicBezTo>
                  <a:cubicBezTo>
                    <a:pt x="140279" y="610462"/>
                    <a:pt x="139183" y="613293"/>
                    <a:pt x="138106" y="616106"/>
                  </a:cubicBezTo>
                  <a:cubicBezTo>
                    <a:pt x="137430" y="617896"/>
                    <a:pt x="136736" y="619686"/>
                    <a:pt x="136024" y="621439"/>
                  </a:cubicBezTo>
                  <a:cubicBezTo>
                    <a:pt x="134544" y="625128"/>
                    <a:pt x="133138" y="628818"/>
                    <a:pt x="131731" y="632543"/>
                  </a:cubicBezTo>
                  <a:lnTo>
                    <a:pt x="130855" y="634844"/>
                  </a:lnTo>
                  <a:cubicBezTo>
                    <a:pt x="129120" y="639410"/>
                    <a:pt x="127294" y="643995"/>
                    <a:pt x="125357" y="648488"/>
                  </a:cubicBezTo>
                  <a:lnTo>
                    <a:pt x="123002" y="653985"/>
                  </a:lnTo>
                  <a:cubicBezTo>
                    <a:pt x="121723" y="656925"/>
                    <a:pt x="120445" y="659866"/>
                    <a:pt x="119276" y="662843"/>
                  </a:cubicBezTo>
                  <a:cubicBezTo>
                    <a:pt x="115258" y="672942"/>
                    <a:pt x="111550" y="682348"/>
                    <a:pt x="107478" y="691663"/>
                  </a:cubicBezTo>
                  <a:lnTo>
                    <a:pt x="99496" y="709853"/>
                  </a:lnTo>
                  <a:lnTo>
                    <a:pt x="95497" y="718894"/>
                  </a:lnTo>
                  <a:lnTo>
                    <a:pt x="89141" y="733231"/>
                  </a:lnTo>
                  <a:lnTo>
                    <a:pt x="82822" y="747476"/>
                  </a:lnTo>
                  <a:lnTo>
                    <a:pt x="81470" y="750527"/>
                  </a:lnTo>
                  <a:cubicBezTo>
                    <a:pt x="79881" y="754124"/>
                    <a:pt x="78292" y="757741"/>
                    <a:pt x="76667" y="761338"/>
                  </a:cubicBezTo>
                  <a:cubicBezTo>
                    <a:pt x="75407" y="764151"/>
                    <a:pt x="74037" y="766891"/>
                    <a:pt x="72649" y="769630"/>
                  </a:cubicBezTo>
                  <a:lnTo>
                    <a:pt x="70311" y="774397"/>
                  </a:lnTo>
                  <a:lnTo>
                    <a:pt x="68503" y="778105"/>
                  </a:lnTo>
                  <a:cubicBezTo>
                    <a:pt x="64795" y="785684"/>
                    <a:pt x="61088" y="793282"/>
                    <a:pt x="57307" y="800806"/>
                  </a:cubicBezTo>
                  <a:lnTo>
                    <a:pt x="54367" y="806578"/>
                  </a:lnTo>
                  <a:cubicBezTo>
                    <a:pt x="53143" y="808952"/>
                    <a:pt x="51901" y="811344"/>
                    <a:pt x="50714" y="813755"/>
                  </a:cubicBezTo>
                  <a:cubicBezTo>
                    <a:pt x="49600" y="816056"/>
                    <a:pt x="48559" y="818376"/>
                    <a:pt x="47500" y="820714"/>
                  </a:cubicBezTo>
                  <a:cubicBezTo>
                    <a:pt x="46605" y="822668"/>
                    <a:pt x="45710" y="824622"/>
                    <a:pt x="44797" y="826558"/>
                  </a:cubicBezTo>
                  <a:cubicBezTo>
                    <a:pt x="40724" y="835051"/>
                    <a:pt x="36414" y="843561"/>
                    <a:pt x="31921" y="851835"/>
                  </a:cubicBezTo>
                  <a:cubicBezTo>
                    <a:pt x="30734" y="854063"/>
                    <a:pt x="29583" y="856310"/>
                    <a:pt x="28414" y="858556"/>
                  </a:cubicBezTo>
                  <a:lnTo>
                    <a:pt x="25401" y="864345"/>
                  </a:lnTo>
                  <a:lnTo>
                    <a:pt x="23118" y="868674"/>
                  </a:lnTo>
                  <a:cubicBezTo>
                    <a:pt x="21766" y="871231"/>
                    <a:pt x="20396" y="873806"/>
                    <a:pt x="19081" y="876363"/>
                  </a:cubicBezTo>
                  <a:cubicBezTo>
                    <a:pt x="17986" y="878555"/>
                    <a:pt x="16817" y="880728"/>
                    <a:pt x="15648" y="882901"/>
                  </a:cubicBezTo>
                  <a:lnTo>
                    <a:pt x="14132" y="885750"/>
                  </a:lnTo>
                  <a:cubicBezTo>
                    <a:pt x="13347" y="887212"/>
                    <a:pt x="12525" y="888673"/>
                    <a:pt x="11703" y="890116"/>
                  </a:cubicBezTo>
                  <a:cubicBezTo>
                    <a:pt x="10808" y="891686"/>
                    <a:pt x="9895" y="893275"/>
                    <a:pt x="9036" y="894901"/>
                  </a:cubicBezTo>
                  <a:cubicBezTo>
                    <a:pt x="7228" y="898425"/>
                    <a:pt x="5676" y="902078"/>
                    <a:pt x="4124" y="905712"/>
                  </a:cubicBezTo>
                  <a:cubicBezTo>
                    <a:pt x="3502" y="907228"/>
                    <a:pt x="2882" y="908708"/>
                    <a:pt x="2060" y="910133"/>
                  </a:cubicBezTo>
                  <a:cubicBezTo>
                    <a:pt x="1001" y="911995"/>
                    <a:pt x="179" y="913402"/>
                    <a:pt x="33" y="915246"/>
                  </a:cubicBezTo>
                  <a:cubicBezTo>
                    <a:pt x="-187" y="917968"/>
                    <a:pt x="708" y="920196"/>
                    <a:pt x="2553" y="921730"/>
                  </a:cubicBezTo>
                  <a:cubicBezTo>
                    <a:pt x="3795" y="922753"/>
                    <a:pt x="5548" y="923337"/>
                    <a:pt x="7247" y="923337"/>
                  </a:cubicBezTo>
                  <a:cubicBezTo>
                    <a:pt x="8269" y="923337"/>
                    <a:pt x="9238" y="923118"/>
                    <a:pt x="10041" y="922716"/>
                  </a:cubicBezTo>
                  <a:cubicBezTo>
                    <a:pt x="13584" y="924195"/>
                    <a:pt x="17073" y="925620"/>
                    <a:pt x="20488" y="927209"/>
                  </a:cubicBezTo>
                  <a:cubicBezTo>
                    <a:pt x="26295" y="930058"/>
                    <a:pt x="32049" y="932980"/>
                    <a:pt x="37783" y="935939"/>
                  </a:cubicBezTo>
                  <a:cubicBezTo>
                    <a:pt x="42222" y="938240"/>
                    <a:pt x="46769" y="940304"/>
                    <a:pt x="51317" y="942368"/>
                  </a:cubicBezTo>
                  <a:lnTo>
                    <a:pt x="55645" y="944359"/>
                  </a:lnTo>
                  <a:lnTo>
                    <a:pt x="58549" y="945783"/>
                  </a:lnTo>
                  <a:cubicBezTo>
                    <a:pt x="66603" y="949728"/>
                    <a:pt x="74932" y="953819"/>
                    <a:pt x="83424" y="957070"/>
                  </a:cubicBezTo>
                  <a:lnTo>
                    <a:pt x="89908" y="959536"/>
                  </a:lnTo>
                  <a:lnTo>
                    <a:pt x="96373" y="962001"/>
                  </a:lnTo>
                  <a:cubicBezTo>
                    <a:pt x="100446" y="963554"/>
                    <a:pt x="104629" y="964741"/>
                    <a:pt x="108866" y="965910"/>
                  </a:cubicBezTo>
                  <a:cubicBezTo>
                    <a:pt x="114016" y="967352"/>
                    <a:pt x="119130" y="968941"/>
                    <a:pt x="124244" y="970530"/>
                  </a:cubicBezTo>
                  <a:cubicBezTo>
                    <a:pt x="127933" y="971663"/>
                    <a:pt x="131641" y="972813"/>
                    <a:pt x="135330" y="973891"/>
                  </a:cubicBezTo>
                  <a:cubicBezTo>
                    <a:pt x="144133" y="976411"/>
                    <a:pt x="152991" y="978694"/>
                    <a:pt x="161830" y="980959"/>
                  </a:cubicBezTo>
                  <a:lnTo>
                    <a:pt x="162962" y="981251"/>
                  </a:lnTo>
                  <a:cubicBezTo>
                    <a:pt x="167163" y="982311"/>
                    <a:pt x="171401" y="983388"/>
                    <a:pt x="175674" y="984228"/>
                  </a:cubicBezTo>
                  <a:cubicBezTo>
                    <a:pt x="179235" y="984867"/>
                    <a:pt x="182834" y="985434"/>
                    <a:pt x="186431" y="986000"/>
                  </a:cubicBezTo>
                  <a:lnTo>
                    <a:pt x="190796" y="986712"/>
                  </a:lnTo>
                  <a:cubicBezTo>
                    <a:pt x="193938" y="987223"/>
                    <a:pt x="197079" y="987698"/>
                    <a:pt x="200257" y="988173"/>
                  </a:cubicBezTo>
                  <a:lnTo>
                    <a:pt x="205152" y="988903"/>
                  </a:lnTo>
                  <a:cubicBezTo>
                    <a:pt x="209845" y="989634"/>
                    <a:pt x="214521" y="990346"/>
                    <a:pt x="219215" y="990730"/>
                  </a:cubicBezTo>
                  <a:cubicBezTo>
                    <a:pt x="222283" y="990986"/>
                    <a:pt x="225351" y="991113"/>
                    <a:pt x="228401" y="991241"/>
                  </a:cubicBezTo>
                  <a:lnTo>
                    <a:pt x="233643" y="991497"/>
                  </a:lnTo>
                  <a:cubicBezTo>
                    <a:pt x="237113" y="991680"/>
                    <a:pt x="240583" y="991753"/>
                    <a:pt x="244053" y="991753"/>
                  </a:cubicBezTo>
                  <a:lnTo>
                    <a:pt x="246902" y="991734"/>
                  </a:lnTo>
                  <a:cubicBezTo>
                    <a:pt x="250829" y="991734"/>
                    <a:pt x="254737" y="991570"/>
                    <a:pt x="258628" y="991406"/>
                  </a:cubicBezTo>
                  <a:lnTo>
                    <a:pt x="261970" y="991260"/>
                  </a:lnTo>
                  <a:lnTo>
                    <a:pt x="264472" y="991168"/>
                  </a:lnTo>
                  <a:cubicBezTo>
                    <a:pt x="266390" y="991077"/>
                    <a:pt x="268307" y="990986"/>
                    <a:pt x="270225" y="990986"/>
                  </a:cubicBezTo>
                  <a:cubicBezTo>
                    <a:pt x="271704" y="990986"/>
                    <a:pt x="273220" y="991041"/>
                    <a:pt x="274699" y="991205"/>
                  </a:cubicBezTo>
                  <a:lnTo>
                    <a:pt x="278790" y="991588"/>
                  </a:lnTo>
                  <a:cubicBezTo>
                    <a:pt x="280836" y="991789"/>
                    <a:pt x="282881" y="992008"/>
                    <a:pt x="284927" y="992154"/>
                  </a:cubicBezTo>
                  <a:lnTo>
                    <a:pt x="286936" y="992374"/>
                  </a:lnTo>
                  <a:cubicBezTo>
                    <a:pt x="288324" y="992520"/>
                    <a:pt x="289712" y="992702"/>
                    <a:pt x="291118" y="992702"/>
                  </a:cubicBezTo>
                  <a:cubicBezTo>
                    <a:pt x="292379" y="992702"/>
                    <a:pt x="293493" y="992556"/>
                    <a:pt x="294497" y="992282"/>
                  </a:cubicBezTo>
                  <a:cubicBezTo>
                    <a:pt x="298241" y="991278"/>
                    <a:pt x="300780" y="988319"/>
                    <a:pt x="300981" y="984739"/>
                  </a:cubicBezTo>
                  <a:cubicBezTo>
                    <a:pt x="301054" y="983242"/>
                    <a:pt x="300725" y="981781"/>
                    <a:pt x="300031" y="980502"/>
                  </a:cubicBezTo>
                  <a:lnTo>
                    <a:pt x="301237" y="977872"/>
                  </a:lnTo>
                  <a:cubicBezTo>
                    <a:pt x="302168" y="975790"/>
                    <a:pt x="303063" y="973690"/>
                    <a:pt x="303939" y="971626"/>
                  </a:cubicBezTo>
                  <a:cubicBezTo>
                    <a:pt x="305364" y="968229"/>
                    <a:pt x="306679" y="964814"/>
                    <a:pt x="307994" y="961417"/>
                  </a:cubicBezTo>
                  <a:lnTo>
                    <a:pt x="309145" y="958440"/>
                  </a:lnTo>
                  <a:cubicBezTo>
                    <a:pt x="312414" y="950020"/>
                    <a:pt x="315519" y="941144"/>
                    <a:pt x="318642" y="931336"/>
                  </a:cubicBezTo>
                  <a:cubicBezTo>
                    <a:pt x="319409" y="928944"/>
                    <a:pt x="320213" y="926570"/>
                    <a:pt x="320998" y="924195"/>
                  </a:cubicBezTo>
                  <a:lnTo>
                    <a:pt x="322368" y="920104"/>
                  </a:lnTo>
                  <a:cubicBezTo>
                    <a:pt x="323847" y="915685"/>
                    <a:pt x="325199" y="911228"/>
                    <a:pt x="326514" y="906754"/>
                  </a:cubicBezTo>
                  <a:cubicBezTo>
                    <a:pt x="329070" y="898078"/>
                    <a:pt x="331445" y="889312"/>
                    <a:pt x="333691" y="880546"/>
                  </a:cubicBezTo>
                  <a:lnTo>
                    <a:pt x="335061" y="875249"/>
                  </a:lnTo>
                  <a:cubicBezTo>
                    <a:pt x="336650" y="869112"/>
                    <a:pt x="338239" y="862976"/>
                    <a:pt x="339499" y="856785"/>
                  </a:cubicBezTo>
                  <a:cubicBezTo>
                    <a:pt x="341088" y="849150"/>
                    <a:pt x="342731" y="841516"/>
                    <a:pt x="344503" y="833900"/>
                  </a:cubicBezTo>
                  <a:cubicBezTo>
                    <a:pt x="345636" y="829060"/>
                    <a:pt x="346622" y="824202"/>
                    <a:pt x="347626" y="819326"/>
                  </a:cubicBezTo>
                  <a:cubicBezTo>
                    <a:pt x="348448" y="815326"/>
                    <a:pt x="349270" y="811308"/>
                    <a:pt x="350165" y="807308"/>
                  </a:cubicBezTo>
                  <a:cubicBezTo>
                    <a:pt x="351608" y="800898"/>
                    <a:pt x="352904" y="794469"/>
                    <a:pt x="354201" y="788040"/>
                  </a:cubicBezTo>
                  <a:lnTo>
                    <a:pt x="356101" y="778634"/>
                  </a:lnTo>
                  <a:cubicBezTo>
                    <a:pt x="358384" y="767329"/>
                    <a:pt x="360630" y="756060"/>
                    <a:pt x="362803" y="744773"/>
                  </a:cubicBezTo>
                  <a:cubicBezTo>
                    <a:pt x="363461" y="741449"/>
                    <a:pt x="364027" y="738107"/>
                    <a:pt x="364611" y="734783"/>
                  </a:cubicBezTo>
                  <a:cubicBezTo>
                    <a:pt x="365104" y="731897"/>
                    <a:pt x="365616" y="729030"/>
                    <a:pt x="366146" y="726163"/>
                  </a:cubicBezTo>
                  <a:cubicBezTo>
                    <a:pt x="367077" y="721432"/>
                    <a:pt x="367844" y="716684"/>
                    <a:pt x="368630" y="711954"/>
                  </a:cubicBezTo>
                  <a:lnTo>
                    <a:pt x="369287" y="707899"/>
                  </a:lnTo>
                  <a:lnTo>
                    <a:pt x="368794" y="709780"/>
                  </a:lnTo>
                  <a:cubicBezTo>
                    <a:pt x="369908" y="704593"/>
                    <a:pt x="370730" y="699059"/>
                    <a:pt x="371552" y="693507"/>
                  </a:cubicBezTo>
                  <a:cubicBezTo>
                    <a:pt x="372081" y="689928"/>
                    <a:pt x="372611" y="686348"/>
                    <a:pt x="373196" y="682768"/>
                  </a:cubicBezTo>
                  <a:lnTo>
                    <a:pt x="372739" y="684138"/>
                  </a:lnTo>
                  <a:cubicBezTo>
                    <a:pt x="372866" y="683535"/>
                    <a:pt x="372994" y="682951"/>
                    <a:pt x="373104" y="682348"/>
                  </a:cubicBezTo>
                  <a:lnTo>
                    <a:pt x="373214" y="681946"/>
                  </a:lnTo>
                  <a:lnTo>
                    <a:pt x="373196" y="681928"/>
                  </a:lnTo>
                  <a:cubicBezTo>
                    <a:pt x="374072" y="677399"/>
                    <a:pt x="374784" y="672815"/>
                    <a:pt x="375405" y="668194"/>
                  </a:cubicBezTo>
                  <a:cubicBezTo>
                    <a:pt x="375844" y="664998"/>
                    <a:pt x="376136" y="661783"/>
                    <a:pt x="376447" y="658587"/>
                  </a:cubicBezTo>
                  <a:lnTo>
                    <a:pt x="376921" y="653784"/>
                  </a:lnTo>
                  <a:cubicBezTo>
                    <a:pt x="377360" y="649802"/>
                    <a:pt x="377834" y="645876"/>
                    <a:pt x="378327" y="641912"/>
                  </a:cubicBezTo>
                  <a:cubicBezTo>
                    <a:pt x="378967" y="636616"/>
                    <a:pt x="379624" y="631283"/>
                    <a:pt x="380135" y="625968"/>
                  </a:cubicBezTo>
                  <a:lnTo>
                    <a:pt x="380629" y="620526"/>
                  </a:lnTo>
                  <a:cubicBezTo>
                    <a:pt x="380884" y="617494"/>
                    <a:pt x="381158" y="614462"/>
                    <a:pt x="381487" y="611431"/>
                  </a:cubicBezTo>
                  <a:cubicBezTo>
                    <a:pt x="381926" y="607577"/>
                    <a:pt x="382418" y="603778"/>
                    <a:pt x="382911" y="599961"/>
                  </a:cubicBezTo>
                  <a:lnTo>
                    <a:pt x="383423" y="595961"/>
                  </a:lnTo>
                  <a:cubicBezTo>
                    <a:pt x="383953" y="591943"/>
                    <a:pt x="384428" y="587889"/>
                    <a:pt x="384902" y="583852"/>
                  </a:cubicBezTo>
                  <a:cubicBezTo>
                    <a:pt x="385524" y="578501"/>
                    <a:pt x="386162" y="573132"/>
                    <a:pt x="386875" y="567780"/>
                  </a:cubicBezTo>
                  <a:cubicBezTo>
                    <a:pt x="387587" y="562831"/>
                    <a:pt x="388007" y="557827"/>
                    <a:pt x="388445" y="552823"/>
                  </a:cubicBezTo>
                  <a:cubicBezTo>
                    <a:pt x="388647" y="550302"/>
                    <a:pt x="388939" y="547818"/>
                    <a:pt x="389231" y="545316"/>
                  </a:cubicBezTo>
                  <a:lnTo>
                    <a:pt x="389742" y="540750"/>
                  </a:lnTo>
                  <a:cubicBezTo>
                    <a:pt x="390254" y="536221"/>
                    <a:pt x="390728" y="531673"/>
                    <a:pt x="391185" y="527125"/>
                  </a:cubicBezTo>
                  <a:cubicBezTo>
                    <a:pt x="391642" y="522578"/>
                    <a:pt x="392116" y="518048"/>
                    <a:pt x="392628" y="513501"/>
                  </a:cubicBezTo>
                  <a:lnTo>
                    <a:pt x="393925" y="502378"/>
                  </a:lnTo>
                  <a:cubicBezTo>
                    <a:pt x="394600" y="496826"/>
                    <a:pt x="395258" y="491256"/>
                    <a:pt x="395842" y="485704"/>
                  </a:cubicBezTo>
                  <a:lnTo>
                    <a:pt x="396810" y="476645"/>
                  </a:lnTo>
                  <a:cubicBezTo>
                    <a:pt x="397486" y="470691"/>
                    <a:pt x="398144" y="464737"/>
                    <a:pt x="398637" y="458765"/>
                  </a:cubicBezTo>
                  <a:cubicBezTo>
                    <a:pt x="398856" y="455788"/>
                    <a:pt x="399057" y="452811"/>
                    <a:pt x="399258" y="449834"/>
                  </a:cubicBezTo>
                  <a:cubicBezTo>
                    <a:pt x="399349" y="448190"/>
                    <a:pt x="399495" y="446565"/>
                    <a:pt x="399641" y="444957"/>
                  </a:cubicBezTo>
                  <a:cubicBezTo>
                    <a:pt x="399787" y="443368"/>
                    <a:pt x="399933" y="441798"/>
                    <a:pt x="400043" y="440227"/>
                  </a:cubicBezTo>
                  <a:lnTo>
                    <a:pt x="400207" y="437086"/>
                  </a:lnTo>
                  <a:cubicBezTo>
                    <a:pt x="400299" y="435040"/>
                    <a:pt x="400426" y="432995"/>
                    <a:pt x="400500" y="430949"/>
                  </a:cubicBezTo>
                  <a:cubicBezTo>
                    <a:pt x="400554" y="429342"/>
                    <a:pt x="400573" y="427753"/>
                    <a:pt x="400591" y="426146"/>
                  </a:cubicBezTo>
                  <a:cubicBezTo>
                    <a:pt x="400609" y="424557"/>
                    <a:pt x="400628" y="422968"/>
                    <a:pt x="400700" y="421379"/>
                  </a:cubicBezTo>
                  <a:cubicBezTo>
                    <a:pt x="400773" y="418712"/>
                    <a:pt x="400956" y="416046"/>
                    <a:pt x="401175" y="413361"/>
                  </a:cubicBezTo>
                  <a:lnTo>
                    <a:pt x="401321" y="411370"/>
                  </a:lnTo>
                  <a:cubicBezTo>
                    <a:pt x="401522" y="408485"/>
                    <a:pt x="401650" y="405563"/>
                    <a:pt x="401760" y="402659"/>
                  </a:cubicBezTo>
                  <a:lnTo>
                    <a:pt x="401851" y="400394"/>
                  </a:lnTo>
                  <a:cubicBezTo>
                    <a:pt x="402107" y="394440"/>
                    <a:pt x="402764" y="388121"/>
                    <a:pt x="403860" y="381108"/>
                  </a:cubicBezTo>
                  <a:cubicBezTo>
                    <a:pt x="405358" y="372049"/>
                    <a:pt x="406782" y="363355"/>
                    <a:pt x="407239" y="354771"/>
                  </a:cubicBezTo>
                  <a:cubicBezTo>
                    <a:pt x="407476" y="350041"/>
                    <a:pt x="407476" y="345311"/>
                    <a:pt x="407367" y="340562"/>
                  </a:cubicBezTo>
                  <a:cubicBezTo>
                    <a:pt x="407294" y="337037"/>
                    <a:pt x="407458" y="333440"/>
                    <a:pt x="407641" y="329878"/>
                  </a:cubicBezTo>
                  <a:lnTo>
                    <a:pt x="407787" y="326700"/>
                  </a:lnTo>
                  <a:cubicBezTo>
                    <a:pt x="407878" y="324417"/>
                    <a:pt x="407896" y="322134"/>
                    <a:pt x="407915" y="319833"/>
                  </a:cubicBezTo>
                  <a:cubicBezTo>
                    <a:pt x="407933" y="317550"/>
                    <a:pt x="407951" y="315267"/>
                    <a:pt x="408061" y="312984"/>
                  </a:cubicBezTo>
                  <a:lnTo>
                    <a:pt x="408317" y="308090"/>
                  </a:lnTo>
                  <a:cubicBezTo>
                    <a:pt x="408462" y="305277"/>
                    <a:pt x="408627" y="302483"/>
                    <a:pt x="408682" y="299670"/>
                  </a:cubicBezTo>
                  <a:cubicBezTo>
                    <a:pt x="408791" y="293716"/>
                    <a:pt x="409083" y="287744"/>
                    <a:pt x="409394" y="281772"/>
                  </a:cubicBezTo>
                  <a:lnTo>
                    <a:pt x="409796" y="273626"/>
                  </a:lnTo>
                  <a:cubicBezTo>
                    <a:pt x="410088" y="267270"/>
                    <a:pt x="410252" y="260914"/>
                    <a:pt x="410435" y="254577"/>
                  </a:cubicBezTo>
                  <a:lnTo>
                    <a:pt x="410654" y="246413"/>
                  </a:lnTo>
                  <a:lnTo>
                    <a:pt x="410709" y="244295"/>
                  </a:lnTo>
                  <a:cubicBezTo>
                    <a:pt x="410800" y="240678"/>
                    <a:pt x="410910" y="237062"/>
                    <a:pt x="410873" y="233446"/>
                  </a:cubicBezTo>
                  <a:lnTo>
                    <a:pt x="410800" y="229136"/>
                  </a:lnTo>
                  <a:cubicBezTo>
                    <a:pt x="410727" y="225757"/>
                    <a:pt x="410654" y="222360"/>
                    <a:pt x="410855" y="218963"/>
                  </a:cubicBezTo>
                  <a:cubicBezTo>
                    <a:pt x="411421" y="207859"/>
                    <a:pt x="411695" y="198781"/>
                    <a:pt x="411658" y="190453"/>
                  </a:cubicBezTo>
                  <a:cubicBezTo>
                    <a:pt x="411658" y="183130"/>
                    <a:pt x="411348" y="175368"/>
                    <a:pt x="410654" y="165341"/>
                  </a:cubicBezTo>
                  <a:cubicBezTo>
                    <a:pt x="410417" y="162072"/>
                    <a:pt x="410252" y="158821"/>
                    <a:pt x="410088" y="155570"/>
                  </a:cubicBezTo>
                  <a:cubicBezTo>
                    <a:pt x="409850" y="151241"/>
                    <a:pt x="409631" y="146913"/>
                    <a:pt x="409248" y="142584"/>
                  </a:cubicBezTo>
                  <a:lnTo>
                    <a:pt x="408919" y="138731"/>
                  </a:lnTo>
                  <a:cubicBezTo>
                    <a:pt x="408700" y="136064"/>
                    <a:pt x="408481" y="133398"/>
                    <a:pt x="408207" y="130749"/>
                  </a:cubicBezTo>
                  <a:cubicBezTo>
                    <a:pt x="408006" y="128996"/>
                    <a:pt x="407769" y="127261"/>
                    <a:pt x="407549" y="125526"/>
                  </a:cubicBezTo>
                  <a:cubicBezTo>
                    <a:pt x="407312" y="123809"/>
                    <a:pt x="407074" y="122056"/>
                    <a:pt x="406874" y="120321"/>
                  </a:cubicBezTo>
                  <a:lnTo>
                    <a:pt x="406654" y="117965"/>
                  </a:lnTo>
                  <a:lnTo>
                    <a:pt x="406435" y="115627"/>
                  </a:lnTo>
                  <a:lnTo>
                    <a:pt x="406344" y="116760"/>
                  </a:lnTo>
                  <a:cubicBezTo>
                    <a:pt x="405759" y="108778"/>
                    <a:pt x="404773" y="99519"/>
                    <a:pt x="403312" y="90186"/>
                  </a:cubicBezTo>
                  <a:cubicBezTo>
                    <a:pt x="401888" y="81127"/>
                    <a:pt x="399294" y="71977"/>
                    <a:pt x="395641" y="63028"/>
                  </a:cubicBezTo>
                  <a:cubicBezTo>
                    <a:pt x="391477" y="52910"/>
                    <a:pt x="386656" y="44216"/>
                    <a:pt x="380903" y="36491"/>
                  </a:cubicBezTo>
                  <a:cubicBezTo>
                    <a:pt x="378108" y="32729"/>
                    <a:pt x="374821" y="29350"/>
                    <a:pt x="371935" y="26464"/>
                  </a:cubicBezTo>
                  <a:cubicBezTo>
                    <a:pt x="371753" y="25606"/>
                    <a:pt x="371478" y="24802"/>
                    <a:pt x="371058" y="24017"/>
                  </a:cubicBezTo>
                  <a:cubicBezTo>
                    <a:pt x="370328" y="22793"/>
                    <a:pt x="369269" y="21405"/>
                    <a:pt x="368136" y="20236"/>
                  </a:cubicBezTo>
                  <a:cubicBezTo>
                    <a:pt x="365524" y="17515"/>
                    <a:pt x="362219" y="15542"/>
                    <a:pt x="359041" y="13661"/>
                  </a:cubicBezTo>
                  <a:lnTo>
                    <a:pt x="357927" y="13004"/>
                  </a:lnTo>
                  <a:cubicBezTo>
                    <a:pt x="356995" y="12456"/>
                    <a:pt x="355954" y="12182"/>
                    <a:pt x="354914" y="12182"/>
                  </a:cubicBezTo>
                  <a:cubicBezTo>
                    <a:pt x="353744" y="12182"/>
                    <a:pt x="352576" y="12529"/>
                    <a:pt x="351644" y="13205"/>
                  </a:cubicBezTo>
                  <a:cubicBezTo>
                    <a:pt x="351169" y="10976"/>
                    <a:pt x="350695" y="8620"/>
                    <a:pt x="350238" y="6283"/>
                  </a:cubicBezTo>
                  <a:lnTo>
                    <a:pt x="349855" y="4420"/>
                  </a:lnTo>
                  <a:cubicBezTo>
                    <a:pt x="349361" y="1790"/>
                    <a:pt x="347371" y="0"/>
                    <a:pt x="344923" y="0"/>
                  </a:cubicBezTo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1C9A61B5-90D8-0051-5415-174C5A01CA1F}"/>
                </a:ext>
              </a:extLst>
            </p:cNvPr>
            <p:cNvSpPr/>
            <p:nvPr/>
          </p:nvSpPr>
          <p:spPr>
            <a:xfrm>
              <a:off x="7022337" y="3398518"/>
              <a:ext cx="72273" cy="154446"/>
            </a:xfrm>
            <a:custGeom>
              <a:avLst/>
              <a:gdLst>
                <a:gd name="connsiteX0" fmla="*/ 67241 w 72273"/>
                <a:gd name="connsiteY0" fmla="*/ 1808 h 154446"/>
                <a:gd name="connsiteX1" fmla="*/ 61397 w 72273"/>
                <a:gd name="connsiteY1" fmla="*/ 17332 h 154446"/>
                <a:gd name="connsiteX2" fmla="*/ 55771 w 72273"/>
                <a:gd name="connsiteY2" fmla="*/ 30500 h 154446"/>
                <a:gd name="connsiteX3" fmla="*/ 49763 w 72273"/>
                <a:gd name="connsiteY3" fmla="*/ 43066 h 154446"/>
                <a:gd name="connsiteX4" fmla="*/ 43097 w 72273"/>
                <a:gd name="connsiteY4" fmla="*/ 56782 h 154446"/>
                <a:gd name="connsiteX5" fmla="*/ 30294 w 72273"/>
                <a:gd name="connsiteY5" fmla="*/ 82058 h 154446"/>
                <a:gd name="connsiteX6" fmla="*/ 17966 w 72273"/>
                <a:gd name="connsiteY6" fmla="*/ 107554 h 154446"/>
                <a:gd name="connsiteX7" fmla="*/ 5254 w 72273"/>
                <a:gd name="connsiteY7" fmla="*/ 133836 h 154446"/>
                <a:gd name="connsiteX8" fmla="*/ 341 w 72273"/>
                <a:gd name="connsiteY8" fmla="*/ 144904 h 154446"/>
                <a:gd name="connsiteX9" fmla="*/ 177 w 72273"/>
                <a:gd name="connsiteY9" fmla="*/ 148684 h 154446"/>
                <a:gd name="connsiteX10" fmla="*/ 3465 w 72273"/>
                <a:gd name="connsiteY10" fmla="*/ 153287 h 154446"/>
                <a:gd name="connsiteX11" fmla="*/ 9053 w 72273"/>
                <a:gd name="connsiteY11" fmla="*/ 154273 h 154446"/>
                <a:gd name="connsiteX12" fmla="*/ 13674 w 72273"/>
                <a:gd name="connsiteY12" fmla="*/ 150967 h 154446"/>
                <a:gd name="connsiteX13" fmla="*/ 20377 w 72273"/>
                <a:gd name="connsiteY13" fmla="*/ 135571 h 154446"/>
                <a:gd name="connsiteX14" fmla="*/ 26075 w 72273"/>
                <a:gd name="connsiteY14" fmla="*/ 122275 h 154446"/>
                <a:gd name="connsiteX15" fmla="*/ 31572 w 72273"/>
                <a:gd name="connsiteY15" fmla="*/ 109363 h 154446"/>
                <a:gd name="connsiteX16" fmla="*/ 37161 w 72273"/>
                <a:gd name="connsiteY16" fmla="*/ 95866 h 154446"/>
                <a:gd name="connsiteX17" fmla="*/ 47243 w 72273"/>
                <a:gd name="connsiteY17" fmla="*/ 70041 h 154446"/>
                <a:gd name="connsiteX18" fmla="*/ 57945 w 72273"/>
                <a:gd name="connsiteY18" fmla="*/ 42481 h 154446"/>
                <a:gd name="connsiteX19" fmla="*/ 65031 w 72273"/>
                <a:gd name="connsiteY19" fmla="*/ 23250 h 154446"/>
                <a:gd name="connsiteX20" fmla="*/ 72136 w 72273"/>
                <a:gd name="connsiteY20" fmla="*/ 3287 h 154446"/>
                <a:gd name="connsiteX21" fmla="*/ 70419 w 72273"/>
                <a:gd name="connsiteY21" fmla="*/ 109 h 154446"/>
                <a:gd name="connsiteX22" fmla="*/ 69689 w 72273"/>
                <a:gd name="connsiteY22" fmla="*/ 0 h 154446"/>
                <a:gd name="connsiteX23" fmla="*/ 67241 w 72273"/>
                <a:gd name="connsiteY23" fmla="*/ 1808 h 154446"/>
                <a:gd name="connsiteX24" fmla="*/ 55607 w 72273"/>
                <a:gd name="connsiteY24" fmla="*/ 30902 h 154446"/>
                <a:gd name="connsiteX25" fmla="*/ 55461 w 72273"/>
                <a:gd name="connsiteY25" fmla="*/ 31194 h 154446"/>
                <a:gd name="connsiteX26" fmla="*/ 55607 w 72273"/>
                <a:gd name="connsiteY26" fmla="*/ 30902 h 1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3" h="154446">
                  <a:moveTo>
                    <a:pt x="67241" y="1808"/>
                  </a:moveTo>
                  <a:cubicBezTo>
                    <a:pt x="65195" y="6977"/>
                    <a:pt x="63442" y="12200"/>
                    <a:pt x="61397" y="17332"/>
                  </a:cubicBezTo>
                  <a:cubicBezTo>
                    <a:pt x="59625" y="21788"/>
                    <a:pt x="57726" y="26153"/>
                    <a:pt x="55771" y="30500"/>
                  </a:cubicBezTo>
                  <a:cubicBezTo>
                    <a:pt x="53799" y="34701"/>
                    <a:pt x="51772" y="38920"/>
                    <a:pt x="49763" y="43066"/>
                  </a:cubicBezTo>
                  <a:cubicBezTo>
                    <a:pt x="47516" y="47650"/>
                    <a:pt x="45416" y="52289"/>
                    <a:pt x="43097" y="56782"/>
                  </a:cubicBezTo>
                  <a:cubicBezTo>
                    <a:pt x="38713" y="65165"/>
                    <a:pt x="34293" y="73548"/>
                    <a:pt x="30294" y="82058"/>
                  </a:cubicBezTo>
                  <a:cubicBezTo>
                    <a:pt x="26312" y="90606"/>
                    <a:pt x="22002" y="98971"/>
                    <a:pt x="17966" y="107554"/>
                  </a:cubicBezTo>
                  <a:cubicBezTo>
                    <a:pt x="13857" y="116339"/>
                    <a:pt x="9327" y="124978"/>
                    <a:pt x="5254" y="133836"/>
                  </a:cubicBezTo>
                  <a:cubicBezTo>
                    <a:pt x="3556" y="137507"/>
                    <a:pt x="1930" y="141196"/>
                    <a:pt x="341" y="144904"/>
                  </a:cubicBezTo>
                  <a:cubicBezTo>
                    <a:pt x="-61" y="146146"/>
                    <a:pt x="-97" y="147388"/>
                    <a:pt x="177" y="148684"/>
                  </a:cubicBezTo>
                  <a:cubicBezTo>
                    <a:pt x="634" y="150584"/>
                    <a:pt x="1802" y="152246"/>
                    <a:pt x="3465" y="153287"/>
                  </a:cubicBezTo>
                  <a:cubicBezTo>
                    <a:pt x="5145" y="154346"/>
                    <a:pt x="7154" y="154693"/>
                    <a:pt x="9053" y="154273"/>
                  </a:cubicBezTo>
                  <a:cubicBezTo>
                    <a:pt x="10807" y="153835"/>
                    <a:pt x="12852" y="152629"/>
                    <a:pt x="13674" y="150967"/>
                  </a:cubicBezTo>
                  <a:cubicBezTo>
                    <a:pt x="16158" y="145963"/>
                    <a:pt x="18203" y="140721"/>
                    <a:pt x="20377" y="135571"/>
                  </a:cubicBezTo>
                  <a:cubicBezTo>
                    <a:pt x="22276" y="131151"/>
                    <a:pt x="24102" y="126695"/>
                    <a:pt x="26075" y="122275"/>
                  </a:cubicBezTo>
                  <a:cubicBezTo>
                    <a:pt x="28011" y="118001"/>
                    <a:pt x="29728" y="113673"/>
                    <a:pt x="31572" y="109363"/>
                  </a:cubicBezTo>
                  <a:cubicBezTo>
                    <a:pt x="33472" y="104870"/>
                    <a:pt x="35335" y="100377"/>
                    <a:pt x="37161" y="95866"/>
                  </a:cubicBezTo>
                  <a:cubicBezTo>
                    <a:pt x="40649" y="87300"/>
                    <a:pt x="43717" y="78588"/>
                    <a:pt x="47243" y="70041"/>
                  </a:cubicBezTo>
                  <a:cubicBezTo>
                    <a:pt x="51041" y="60964"/>
                    <a:pt x="54383" y="51668"/>
                    <a:pt x="57945" y="42481"/>
                  </a:cubicBezTo>
                  <a:cubicBezTo>
                    <a:pt x="60392" y="36125"/>
                    <a:pt x="62785" y="29696"/>
                    <a:pt x="65031" y="23250"/>
                  </a:cubicBezTo>
                  <a:cubicBezTo>
                    <a:pt x="67369" y="16638"/>
                    <a:pt x="69542" y="9844"/>
                    <a:pt x="72136" y="3287"/>
                  </a:cubicBezTo>
                  <a:cubicBezTo>
                    <a:pt x="72647" y="2009"/>
                    <a:pt x="71661" y="511"/>
                    <a:pt x="70419" y="109"/>
                  </a:cubicBezTo>
                  <a:cubicBezTo>
                    <a:pt x="70181" y="36"/>
                    <a:pt x="69926" y="0"/>
                    <a:pt x="69689" y="0"/>
                  </a:cubicBezTo>
                  <a:cubicBezTo>
                    <a:pt x="68574" y="0"/>
                    <a:pt x="67661" y="767"/>
                    <a:pt x="67241" y="1808"/>
                  </a:cubicBezTo>
                  <a:moveTo>
                    <a:pt x="55607" y="30902"/>
                  </a:moveTo>
                  <a:cubicBezTo>
                    <a:pt x="55553" y="31012"/>
                    <a:pt x="55498" y="31121"/>
                    <a:pt x="55461" y="31194"/>
                  </a:cubicBezTo>
                  <a:cubicBezTo>
                    <a:pt x="55498" y="31103"/>
                    <a:pt x="55553" y="31012"/>
                    <a:pt x="55607" y="30902"/>
                  </a:cubicBezTo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F4134A02-8CD1-B69E-D17B-531C1FF8DE54}"/>
                </a:ext>
              </a:extLst>
            </p:cNvPr>
            <p:cNvSpPr/>
            <p:nvPr/>
          </p:nvSpPr>
          <p:spPr>
            <a:xfrm>
              <a:off x="7016485" y="3564717"/>
              <a:ext cx="8149" cy="8145"/>
            </a:xfrm>
            <a:custGeom>
              <a:avLst/>
              <a:gdLst>
                <a:gd name="connsiteX0" fmla="*/ 2 w 8149"/>
                <a:gd name="connsiteY0" fmla="*/ 3963 h 8145"/>
                <a:gd name="connsiteX1" fmla="*/ 3947 w 8149"/>
                <a:gd name="connsiteY1" fmla="*/ 8146 h 8145"/>
                <a:gd name="connsiteX2" fmla="*/ 8148 w 8149"/>
                <a:gd name="connsiteY2" fmla="*/ 4182 h 8145"/>
                <a:gd name="connsiteX3" fmla="*/ 4203 w 8149"/>
                <a:gd name="connsiteY3" fmla="*/ 0 h 8145"/>
                <a:gd name="connsiteX4" fmla="*/ 2 w 8149"/>
                <a:gd name="connsiteY4" fmla="*/ 3963 h 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9" h="8145">
                  <a:moveTo>
                    <a:pt x="2" y="3963"/>
                  </a:moveTo>
                  <a:cubicBezTo>
                    <a:pt x="-71" y="6100"/>
                    <a:pt x="1719" y="8146"/>
                    <a:pt x="3947" y="8146"/>
                  </a:cubicBezTo>
                  <a:cubicBezTo>
                    <a:pt x="6175" y="8146"/>
                    <a:pt x="8056" y="6483"/>
                    <a:pt x="8148" y="4182"/>
                  </a:cubicBezTo>
                  <a:cubicBezTo>
                    <a:pt x="8221" y="2064"/>
                    <a:pt x="6431" y="0"/>
                    <a:pt x="4203" y="0"/>
                  </a:cubicBezTo>
                  <a:cubicBezTo>
                    <a:pt x="1993" y="0"/>
                    <a:pt x="94" y="1680"/>
                    <a:pt x="2" y="3963"/>
                  </a:cubicBezTo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7505A24D-8E39-7F50-A2E8-2C45AFEA52FB}"/>
                </a:ext>
              </a:extLst>
            </p:cNvPr>
            <p:cNvSpPr/>
            <p:nvPr/>
          </p:nvSpPr>
          <p:spPr>
            <a:xfrm>
              <a:off x="6466922" y="3371889"/>
              <a:ext cx="558709" cy="450389"/>
            </a:xfrm>
            <a:custGeom>
              <a:avLst/>
              <a:gdLst>
                <a:gd name="connsiteX0" fmla="*/ 6332 w 558709"/>
                <a:gd name="connsiteY0" fmla="*/ 201 h 450389"/>
                <a:gd name="connsiteX1" fmla="*/ 3263 w 558709"/>
                <a:gd name="connsiteY1" fmla="*/ 5936 h 450389"/>
                <a:gd name="connsiteX2" fmla="*/ 3720 w 558709"/>
                <a:gd name="connsiteY2" fmla="*/ 7251 h 450389"/>
                <a:gd name="connsiteX3" fmla="*/ 3702 w 558709"/>
                <a:gd name="connsiteY3" fmla="*/ 7251 h 450389"/>
                <a:gd name="connsiteX4" fmla="*/ 177 w 558709"/>
                <a:gd name="connsiteY4" fmla="*/ 13807 h 450389"/>
                <a:gd name="connsiteX5" fmla="*/ 3884 w 558709"/>
                <a:gd name="connsiteY5" fmla="*/ 22994 h 450389"/>
                <a:gd name="connsiteX6" fmla="*/ 7208 w 558709"/>
                <a:gd name="connsiteY6" fmla="*/ 29934 h 450389"/>
                <a:gd name="connsiteX7" fmla="*/ 10405 w 558709"/>
                <a:gd name="connsiteY7" fmla="*/ 37002 h 450389"/>
                <a:gd name="connsiteX8" fmla="*/ 9857 w 558709"/>
                <a:gd name="connsiteY8" fmla="*/ 35724 h 450389"/>
                <a:gd name="connsiteX9" fmla="*/ 26568 w 558709"/>
                <a:gd name="connsiteY9" fmla="*/ 68890 h 450389"/>
                <a:gd name="connsiteX10" fmla="*/ 26641 w 558709"/>
                <a:gd name="connsiteY10" fmla="*/ 71612 h 450389"/>
                <a:gd name="connsiteX11" fmla="*/ 34385 w 558709"/>
                <a:gd name="connsiteY11" fmla="*/ 84835 h 450389"/>
                <a:gd name="connsiteX12" fmla="*/ 42348 w 558709"/>
                <a:gd name="connsiteY12" fmla="*/ 97290 h 450389"/>
                <a:gd name="connsiteX13" fmla="*/ 60538 w 558709"/>
                <a:gd name="connsiteY13" fmla="*/ 122604 h 450389"/>
                <a:gd name="connsiteX14" fmla="*/ 70182 w 558709"/>
                <a:gd name="connsiteY14" fmla="*/ 134274 h 450389"/>
                <a:gd name="connsiteX15" fmla="*/ 70967 w 558709"/>
                <a:gd name="connsiteY15" fmla="*/ 135206 h 450389"/>
                <a:gd name="connsiteX16" fmla="*/ 74181 w 558709"/>
                <a:gd name="connsiteY16" fmla="*/ 139242 h 450389"/>
                <a:gd name="connsiteX17" fmla="*/ 93102 w 558709"/>
                <a:gd name="connsiteY17" fmla="*/ 162218 h 450389"/>
                <a:gd name="connsiteX18" fmla="*/ 101120 w 558709"/>
                <a:gd name="connsiteY18" fmla="*/ 171368 h 450389"/>
                <a:gd name="connsiteX19" fmla="*/ 113174 w 558709"/>
                <a:gd name="connsiteY19" fmla="*/ 182655 h 450389"/>
                <a:gd name="connsiteX20" fmla="*/ 114453 w 558709"/>
                <a:gd name="connsiteY20" fmla="*/ 183130 h 450389"/>
                <a:gd name="connsiteX21" fmla="*/ 128844 w 558709"/>
                <a:gd name="connsiteY21" fmla="*/ 198873 h 450389"/>
                <a:gd name="connsiteX22" fmla="*/ 143419 w 558709"/>
                <a:gd name="connsiteY22" fmla="*/ 214214 h 450389"/>
                <a:gd name="connsiteX23" fmla="*/ 158577 w 558709"/>
                <a:gd name="connsiteY23" fmla="*/ 228679 h 450389"/>
                <a:gd name="connsiteX24" fmla="*/ 164531 w 558709"/>
                <a:gd name="connsiteY24" fmla="*/ 228478 h 450389"/>
                <a:gd name="connsiteX25" fmla="*/ 186722 w 558709"/>
                <a:gd name="connsiteY25" fmla="*/ 247820 h 450389"/>
                <a:gd name="connsiteX26" fmla="*/ 210684 w 558709"/>
                <a:gd name="connsiteY26" fmla="*/ 267015 h 450389"/>
                <a:gd name="connsiteX27" fmla="*/ 245275 w 558709"/>
                <a:gd name="connsiteY27" fmla="*/ 295013 h 450389"/>
                <a:gd name="connsiteX28" fmla="*/ 283574 w 558709"/>
                <a:gd name="connsiteY28" fmla="*/ 322463 h 450389"/>
                <a:gd name="connsiteX29" fmla="*/ 282770 w 558709"/>
                <a:gd name="connsiteY29" fmla="*/ 321879 h 450389"/>
                <a:gd name="connsiteX30" fmla="*/ 308614 w 558709"/>
                <a:gd name="connsiteY30" fmla="*/ 340014 h 450389"/>
                <a:gd name="connsiteX31" fmla="*/ 335370 w 558709"/>
                <a:gd name="connsiteY31" fmla="*/ 357383 h 450389"/>
                <a:gd name="connsiteX32" fmla="*/ 364445 w 558709"/>
                <a:gd name="connsiteY32" fmla="*/ 374679 h 450389"/>
                <a:gd name="connsiteX33" fmla="*/ 392407 w 558709"/>
                <a:gd name="connsiteY33" fmla="*/ 390075 h 450389"/>
                <a:gd name="connsiteX34" fmla="*/ 435783 w 558709"/>
                <a:gd name="connsiteY34" fmla="*/ 412649 h 450389"/>
                <a:gd name="connsiteX35" fmla="*/ 457499 w 558709"/>
                <a:gd name="connsiteY35" fmla="*/ 423425 h 450389"/>
                <a:gd name="connsiteX36" fmla="*/ 467726 w 558709"/>
                <a:gd name="connsiteY36" fmla="*/ 428045 h 450389"/>
                <a:gd name="connsiteX37" fmla="*/ 470904 w 558709"/>
                <a:gd name="connsiteY37" fmla="*/ 429652 h 450389"/>
                <a:gd name="connsiteX38" fmla="*/ 476036 w 558709"/>
                <a:gd name="connsiteY38" fmla="*/ 432209 h 450389"/>
                <a:gd name="connsiteX39" fmla="*/ 483543 w 558709"/>
                <a:gd name="connsiteY39" fmla="*/ 435369 h 450389"/>
                <a:gd name="connsiteX40" fmla="*/ 488930 w 558709"/>
                <a:gd name="connsiteY40" fmla="*/ 432830 h 450389"/>
                <a:gd name="connsiteX41" fmla="*/ 489277 w 558709"/>
                <a:gd name="connsiteY41" fmla="*/ 429123 h 450389"/>
                <a:gd name="connsiteX42" fmla="*/ 526444 w 558709"/>
                <a:gd name="connsiteY42" fmla="*/ 441725 h 450389"/>
                <a:gd name="connsiteX43" fmla="*/ 533530 w 558709"/>
                <a:gd name="connsiteY43" fmla="*/ 444738 h 450389"/>
                <a:gd name="connsiteX44" fmla="*/ 540781 w 558709"/>
                <a:gd name="connsiteY44" fmla="*/ 447606 h 450389"/>
                <a:gd name="connsiteX45" fmla="*/ 549419 w 558709"/>
                <a:gd name="connsiteY45" fmla="*/ 450290 h 450389"/>
                <a:gd name="connsiteX46" fmla="*/ 555081 w 558709"/>
                <a:gd name="connsiteY46" fmla="*/ 449322 h 450389"/>
                <a:gd name="connsiteX47" fmla="*/ 558533 w 558709"/>
                <a:gd name="connsiteY47" fmla="*/ 444464 h 450389"/>
                <a:gd name="connsiteX48" fmla="*/ 554424 w 558709"/>
                <a:gd name="connsiteY48" fmla="*/ 435935 h 450389"/>
                <a:gd name="connsiteX49" fmla="*/ 542023 w 558709"/>
                <a:gd name="connsiteY49" fmla="*/ 430200 h 450389"/>
                <a:gd name="connsiteX50" fmla="*/ 528946 w 558709"/>
                <a:gd name="connsiteY50" fmla="*/ 424192 h 450389"/>
                <a:gd name="connsiteX51" fmla="*/ 499067 w 558709"/>
                <a:gd name="connsiteY51" fmla="*/ 411242 h 450389"/>
                <a:gd name="connsiteX52" fmla="*/ 470831 w 558709"/>
                <a:gd name="connsiteY52" fmla="*/ 398403 h 450389"/>
                <a:gd name="connsiteX53" fmla="*/ 442450 w 558709"/>
                <a:gd name="connsiteY53" fmla="*/ 385381 h 450389"/>
                <a:gd name="connsiteX54" fmla="*/ 414268 w 558709"/>
                <a:gd name="connsiteY54" fmla="*/ 371610 h 450389"/>
                <a:gd name="connsiteX55" fmla="*/ 386818 w 558709"/>
                <a:gd name="connsiteY55" fmla="*/ 356233 h 450389"/>
                <a:gd name="connsiteX56" fmla="*/ 373559 w 558709"/>
                <a:gd name="connsiteY56" fmla="*/ 348708 h 450389"/>
                <a:gd name="connsiteX57" fmla="*/ 360427 w 558709"/>
                <a:gd name="connsiteY57" fmla="*/ 341457 h 450389"/>
                <a:gd name="connsiteX58" fmla="*/ 335096 w 558709"/>
                <a:gd name="connsiteY58" fmla="*/ 326372 h 450389"/>
                <a:gd name="connsiteX59" fmla="*/ 304541 w 558709"/>
                <a:gd name="connsiteY59" fmla="*/ 307889 h 450389"/>
                <a:gd name="connsiteX60" fmla="*/ 278332 w 558709"/>
                <a:gd name="connsiteY60" fmla="*/ 290191 h 450389"/>
                <a:gd name="connsiteX61" fmla="*/ 279044 w 558709"/>
                <a:gd name="connsiteY61" fmla="*/ 290703 h 450389"/>
                <a:gd name="connsiteX62" fmla="*/ 277657 w 558709"/>
                <a:gd name="connsiteY62" fmla="*/ 289698 h 450389"/>
                <a:gd name="connsiteX63" fmla="*/ 277839 w 558709"/>
                <a:gd name="connsiteY63" fmla="*/ 289862 h 450389"/>
                <a:gd name="connsiteX64" fmla="*/ 274040 w 558709"/>
                <a:gd name="connsiteY64" fmla="*/ 287178 h 450389"/>
                <a:gd name="connsiteX65" fmla="*/ 272159 w 558709"/>
                <a:gd name="connsiteY65" fmla="*/ 285881 h 450389"/>
                <a:gd name="connsiteX66" fmla="*/ 269456 w 558709"/>
                <a:gd name="connsiteY66" fmla="*/ 284000 h 450389"/>
                <a:gd name="connsiteX67" fmla="*/ 271355 w 558709"/>
                <a:gd name="connsiteY67" fmla="*/ 285351 h 450389"/>
                <a:gd name="connsiteX68" fmla="*/ 247485 w 558709"/>
                <a:gd name="connsiteY68" fmla="*/ 268110 h 450389"/>
                <a:gd name="connsiteX69" fmla="*/ 223322 w 558709"/>
                <a:gd name="connsiteY69" fmla="*/ 249153 h 450389"/>
                <a:gd name="connsiteX70" fmla="*/ 200493 w 558709"/>
                <a:gd name="connsiteY70" fmla="*/ 230140 h 450389"/>
                <a:gd name="connsiteX71" fmla="*/ 177006 w 558709"/>
                <a:gd name="connsiteY71" fmla="*/ 208754 h 450389"/>
                <a:gd name="connsiteX72" fmla="*/ 132004 w 558709"/>
                <a:gd name="connsiteY72" fmla="*/ 166364 h 450389"/>
                <a:gd name="connsiteX73" fmla="*/ 91057 w 558709"/>
                <a:gd name="connsiteY73" fmla="*/ 122677 h 450389"/>
                <a:gd name="connsiteX74" fmla="*/ 79295 w 558709"/>
                <a:gd name="connsiteY74" fmla="*/ 108961 h 450389"/>
                <a:gd name="connsiteX75" fmla="*/ 79368 w 558709"/>
                <a:gd name="connsiteY75" fmla="*/ 109070 h 450389"/>
                <a:gd name="connsiteX76" fmla="*/ 79277 w 558709"/>
                <a:gd name="connsiteY76" fmla="*/ 108943 h 450389"/>
                <a:gd name="connsiteX77" fmla="*/ 78290 w 558709"/>
                <a:gd name="connsiteY77" fmla="*/ 107792 h 450389"/>
                <a:gd name="connsiteX78" fmla="*/ 78838 w 558709"/>
                <a:gd name="connsiteY78" fmla="*/ 108413 h 450389"/>
                <a:gd name="connsiteX79" fmla="*/ 74802 w 558709"/>
                <a:gd name="connsiteY79" fmla="*/ 103573 h 450389"/>
                <a:gd name="connsiteX80" fmla="*/ 75880 w 558709"/>
                <a:gd name="connsiteY80" fmla="*/ 104852 h 450389"/>
                <a:gd name="connsiteX81" fmla="*/ 59990 w 558709"/>
                <a:gd name="connsiteY81" fmla="*/ 84269 h 450389"/>
                <a:gd name="connsiteX82" fmla="*/ 43936 w 558709"/>
                <a:gd name="connsiteY82" fmla="*/ 62115 h 450389"/>
                <a:gd name="connsiteX83" fmla="*/ 30184 w 558709"/>
                <a:gd name="connsiteY83" fmla="*/ 40125 h 450389"/>
                <a:gd name="connsiteX84" fmla="*/ 17126 w 558709"/>
                <a:gd name="connsiteY84" fmla="*/ 17350 h 450389"/>
                <a:gd name="connsiteX85" fmla="*/ 12030 w 558709"/>
                <a:gd name="connsiteY85" fmla="*/ 3269 h 450389"/>
                <a:gd name="connsiteX86" fmla="*/ 7647 w 558709"/>
                <a:gd name="connsiteY86" fmla="*/ 0 h 450389"/>
                <a:gd name="connsiteX87" fmla="*/ 6332 w 558709"/>
                <a:gd name="connsiteY87" fmla="*/ 201 h 450389"/>
                <a:gd name="connsiteX88" fmla="*/ 85870 w 558709"/>
                <a:gd name="connsiteY88" fmla="*/ 136996 h 450389"/>
                <a:gd name="connsiteX89" fmla="*/ 94052 w 558709"/>
                <a:gd name="connsiteY89" fmla="*/ 146584 h 450389"/>
                <a:gd name="connsiteX90" fmla="*/ 89413 w 558709"/>
                <a:gd name="connsiteY90" fmla="*/ 141397 h 450389"/>
                <a:gd name="connsiteX91" fmla="*/ 87441 w 558709"/>
                <a:gd name="connsiteY91" fmla="*/ 139041 h 450389"/>
                <a:gd name="connsiteX92" fmla="*/ 88262 w 558709"/>
                <a:gd name="connsiteY92" fmla="*/ 140009 h 450389"/>
                <a:gd name="connsiteX93" fmla="*/ 85870 w 558709"/>
                <a:gd name="connsiteY93" fmla="*/ 136996 h 450389"/>
                <a:gd name="connsiteX94" fmla="*/ 95111 w 558709"/>
                <a:gd name="connsiteY94" fmla="*/ 148337 h 450389"/>
                <a:gd name="connsiteX95" fmla="*/ 95531 w 558709"/>
                <a:gd name="connsiteY95" fmla="*/ 148830 h 450389"/>
                <a:gd name="connsiteX96" fmla="*/ 95312 w 558709"/>
                <a:gd name="connsiteY96" fmla="*/ 148593 h 450389"/>
                <a:gd name="connsiteX97" fmla="*/ 95111 w 558709"/>
                <a:gd name="connsiteY97" fmla="*/ 148337 h 450389"/>
                <a:gd name="connsiteX98" fmla="*/ 264799 w 558709"/>
                <a:gd name="connsiteY98" fmla="*/ 301807 h 450389"/>
                <a:gd name="connsiteX99" fmla="*/ 264836 w 558709"/>
                <a:gd name="connsiteY99" fmla="*/ 301843 h 450389"/>
                <a:gd name="connsiteX100" fmla="*/ 265128 w 558709"/>
                <a:gd name="connsiteY100" fmla="*/ 302044 h 450389"/>
                <a:gd name="connsiteX101" fmla="*/ 265055 w 558709"/>
                <a:gd name="connsiteY101" fmla="*/ 301989 h 450389"/>
                <a:gd name="connsiteX102" fmla="*/ 264799 w 558709"/>
                <a:gd name="connsiteY102" fmla="*/ 301807 h 450389"/>
                <a:gd name="connsiteX103" fmla="*/ 271977 w 558709"/>
                <a:gd name="connsiteY103" fmla="*/ 306902 h 450389"/>
                <a:gd name="connsiteX104" fmla="*/ 273438 w 558709"/>
                <a:gd name="connsiteY104" fmla="*/ 307925 h 450389"/>
                <a:gd name="connsiteX105" fmla="*/ 271977 w 558709"/>
                <a:gd name="connsiteY105" fmla="*/ 306902 h 450389"/>
                <a:gd name="connsiteX106" fmla="*/ 277657 w 558709"/>
                <a:gd name="connsiteY106" fmla="*/ 289698 h 450389"/>
                <a:gd name="connsiteX107" fmla="*/ 277145 w 558709"/>
                <a:gd name="connsiteY107" fmla="*/ 289351 h 450389"/>
                <a:gd name="connsiteX108" fmla="*/ 277657 w 558709"/>
                <a:gd name="connsiteY108" fmla="*/ 289698 h 450389"/>
                <a:gd name="connsiteX109" fmla="*/ 278332 w 558709"/>
                <a:gd name="connsiteY109" fmla="*/ 290191 h 450389"/>
                <a:gd name="connsiteX110" fmla="*/ 277145 w 558709"/>
                <a:gd name="connsiteY110" fmla="*/ 289351 h 450389"/>
                <a:gd name="connsiteX111" fmla="*/ 278332 w 558709"/>
                <a:gd name="connsiteY111" fmla="*/ 290191 h 450389"/>
                <a:gd name="connsiteX112" fmla="*/ 277145 w 558709"/>
                <a:gd name="connsiteY112" fmla="*/ 289351 h 450389"/>
                <a:gd name="connsiteX113" fmla="*/ 275940 w 558709"/>
                <a:gd name="connsiteY113" fmla="*/ 288493 h 450389"/>
                <a:gd name="connsiteX114" fmla="*/ 277145 w 558709"/>
                <a:gd name="connsiteY114" fmla="*/ 289351 h 450389"/>
                <a:gd name="connsiteX115" fmla="*/ 79277 w 558709"/>
                <a:gd name="connsiteY115" fmla="*/ 108943 h 450389"/>
                <a:gd name="connsiteX116" fmla="*/ 79295 w 558709"/>
                <a:gd name="connsiteY116" fmla="*/ 108961 h 450389"/>
                <a:gd name="connsiteX117" fmla="*/ 78838 w 558709"/>
                <a:gd name="connsiteY117" fmla="*/ 108395 h 450389"/>
                <a:gd name="connsiteX118" fmla="*/ 79277 w 558709"/>
                <a:gd name="connsiteY118" fmla="*/ 108943 h 45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558709" h="450389">
                  <a:moveTo>
                    <a:pt x="6332" y="201"/>
                  </a:moveTo>
                  <a:cubicBezTo>
                    <a:pt x="3976" y="895"/>
                    <a:pt x="2460" y="3580"/>
                    <a:pt x="3263" y="5936"/>
                  </a:cubicBezTo>
                  <a:cubicBezTo>
                    <a:pt x="3409" y="6374"/>
                    <a:pt x="3574" y="6812"/>
                    <a:pt x="3720" y="7251"/>
                  </a:cubicBezTo>
                  <a:cubicBezTo>
                    <a:pt x="3702" y="7251"/>
                    <a:pt x="3702" y="7251"/>
                    <a:pt x="3702" y="7251"/>
                  </a:cubicBezTo>
                  <a:cubicBezTo>
                    <a:pt x="780" y="8164"/>
                    <a:pt x="-499" y="11068"/>
                    <a:pt x="177" y="13807"/>
                  </a:cubicBezTo>
                  <a:cubicBezTo>
                    <a:pt x="944" y="17076"/>
                    <a:pt x="2423" y="20053"/>
                    <a:pt x="3884" y="22994"/>
                  </a:cubicBezTo>
                  <a:cubicBezTo>
                    <a:pt x="5035" y="25277"/>
                    <a:pt x="6149" y="27615"/>
                    <a:pt x="7208" y="29934"/>
                  </a:cubicBezTo>
                  <a:cubicBezTo>
                    <a:pt x="8286" y="32290"/>
                    <a:pt x="9345" y="34628"/>
                    <a:pt x="10405" y="37002"/>
                  </a:cubicBezTo>
                  <a:cubicBezTo>
                    <a:pt x="10204" y="36564"/>
                    <a:pt x="10058" y="36144"/>
                    <a:pt x="9857" y="35724"/>
                  </a:cubicBezTo>
                  <a:cubicBezTo>
                    <a:pt x="14916" y="47047"/>
                    <a:pt x="20523" y="58097"/>
                    <a:pt x="26568" y="68890"/>
                  </a:cubicBezTo>
                  <a:cubicBezTo>
                    <a:pt x="26294" y="69804"/>
                    <a:pt x="26276" y="70753"/>
                    <a:pt x="26641" y="71612"/>
                  </a:cubicBezTo>
                  <a:cubicBezTo>
                    <a:pt x="28705" y="76306"/>
                    <a:pt x="31682" y="80506"/>
                    <a:pt x="34385" y="84835"/>
                  </a:cubicBezTo>
                  <a:cubicBezTo>
                    <a:pt x="37033" y="88980"/>
                    <a:pt x="39590" y="93218"/>
                    <a:pt x="42348" y="97290"/>
                  </a:cubicBezTo>
                  <a:cubicBezTo>
                    <a:pt x="48119" y="105929"/>
                    <a:pt x="54219" y="114349"/>
                    <a:pt x="60538" y="122604"/>
                  </a:cubicBezTo>
                  <a:cubicBezTo>
                    <a:pt x="63588" y="126585"/>
                    <a:pt x="66931" y="130439"/>
                    <a:pt x="70182" y="134274"/>
                  </a:cubicBezTo>
                  <a:cubicBezTo>
                    <a:pt x="70455" y="134585"/>
                    <a:pt x="70711" y="134895"/>
                    <a:pt x="70967" y="135206"/>
                  </a:cubicBezTo>
                  <a:cubicBezTo>
                    <a:pt x="72044" y="136557"/>
                    <a:pt x="73104" y="137891"/>
                    <a:pt x="74181" y="139242"/>
                  </a:cubicBezTo>
                  <a:cubicBezTo>
                    <a:pt x="80427" y="146949"/>
                    <a:pt x="86655" y="154657"/>
                    <a:pt x="93102" y="162218"/>
                  </a:cubicBezTo>
                  <a:cubicBezTo>
                    <a:pt x="95696" y="165323"/>
                    <a:pt x="98380" y="168391"/>
                    <a:pt x="101120" y="171368"/>
                  </a:cubicBezTo>
                  <a:cubicBezTo>
                    <a:pt x="104846" y="175404"/>
                    <a:pt x="108572" y="179623"/>
                    <a:pt x="113174" y="182655"/>
                  </a:cubicBezTo>
                  <a:cubicBezTo>
                    <a:pt x="113576" y="182910"/>
                    <a:pt x="113996" y="183057"/>
                    <a:pt x="114453" y="183130"/>
                  </a:cubicBezTo>
                  <a:cubicBezTo>
                    <a:pt x="119237" y="188371"/>
                    <a:pt x="124004" y="193650"/>
                    <a:pt x="128844" y="198873"/>
                  </a:cubicBezTo>
                  <a:cubicBezTo>
                    <a:pt x="133611" y="204060"/>
                    <a:pt x="138414" y="209210"/>
                    <a:pt x="143419" y="214214"/>
                  </a:cubicBezTo>
                  <a:cubicBezTo>
                    <a:pt x="148387" y="219146"/>
                    <a:pt x="153263" y="224131"/>
                    <a:pt x="158577" y="228679"/>
                  </a:cubicBezTo>
                  <a:cubicBezTo>
                    <a:pt x="160313" y="230177"/>
                    <a:pt x="162888" y="230177"/>
                    <a:pt x="164531" y="228478"/>
                  </a:cubicBezTo>
                  <a:cubicBezTo>
                    <a:pt x="171800" y="235090"/>
                    <a:pt x="179124" y="241646"/>
                    <a:pt x="186722" y="247820"/>
                  </a:cubicBezTo>
                  <a:cubicBezTo>
                    <a:pt x="194685" y="254266"/>
                    <a:pt x="202812" y="260476"/>
                    <a:pt x="210684" y="267015"/>
                  </a:cubicBezTo>
                  <a:cubicBezTo>
                    <a:pt x="222044" y="276512"/>
                    <a:pt x="233477" y="285972"/>
                    <a:pt x="245275" y="295013"/>
                  </a:cubicBezTo>
                  <a:cubicBezTo>
                    <a:pt x="257749" y="304546"/>
                    <a:pt x="270698" y="313422"/>
                    <a:pt x="283574" y="322463"/>
                  </a:cubicBezTo>
                  <a:cubicBezTo>
                    <a:pt x="283318" y="322280"/>
                    <a:pt x="283044" y="322079"/>
                    <a:pt x="282770" y="321879"/>
                  </a:cubicBezTo>
                  <a:cubicBezTo>
                    <a:pt x="291354" y="327960"/>
                    <a:pt x="299920" y="334097"/>
                    <a:pt x="308614" y="340014"/>
                  </a:cubicBezTo>
                  <a:cubicBezTo>
                    <a:pt x="317416" y="345987"/>
                    <a:pt x="326329" y="351776"/>
                    <a:pt x="335370" y="357383"/>
                  </a:cubicBezTo>
                  <a:cubicBezTo>
                    <a:pt x="344940" y="363355"/>
                    <a:pt x="354638" y="369054"/>
                    <a:pt x="364445" y="374679"/>
                  </a:cubicBezTo>
                  <a:cubicBezTo>
                    <a:pt x="373668" y="379957"/>
                    <a:pt x="383056" y="384961"/>
                    <a:pt x="392407" y="390075"/>
                  </a:cubicBezTo>
                  <a:cubicBezTo>
                    <a:pt x="406708" y="397892"/>
                    <a:pt x="421245" y="405234"/>
                    <a:pt x="435783" y="412649"/>
                  </a:cubicBezTo>
                  <a:cubicBezTo>
                    <a:pt x="442997" y="416320"/>
                    <a:pt x="450248" y="419845"/>
                    <a:pt x="457499" y="423425"/>
                  </a:cubicBezTo>
                  <a:cubicBezTo>
                    <a:pt x="460859" y="425086"/>
                    <a:pt x="464311" y="426529"/>
                    <a:pt x="467726" y="428045"/>
                  </a:cubicBezTo>
                  <a:cubicBezTo>
                    <a:pt x="468804" y="428593"/>
                    <a:pt x="469845" y="429123"/>
                    <a:pt x="470904" y="429652"/>
                  </a:cubicBezTo>
                  <a:lnTo>
                    <a:pt x="476036" y="432209"/>
                  </a:lnTo>
                  <a:cubicBezTo>
                    <a:pt x="478429" y="433415"/>
                    <a:pt x="480949" y="434766"/>
                    <a:pt x="483543" y="435369"/>
                  </a:cubicBezTo>
                  <a:cubicBezTo>
                    <a:pt x="485680" y="435862"/>
                    <a:pt x="487926" y="434766"/>
                    <a:pt x="488930" y="432830"/>
                  </a:cubicBezTo>
                  <a:cubicBezTo>
                    <a:pt x="489551" y="431698"/>
                    <a:pt x="489643" y="430328"/>
                    <a:pt x="489277" y="429123"/>
                  </a:cubicBezTo>
                  <a:cubicBezTo>
                    <a:pt x="501660" y="433342"/>
                    <a:pt x="514061" y="437488"/>
                    <a:pt x="526444" y="441725"/>
                  </a:cubicBezTo>
                  <a:cubicBezTo>
                    <a:pt x="528800" y="442747"/>
                    <a:pt x="531156" y="443770"/>
                    <a:pt x="533530" y="444738"/>
                  </a:cubicBezTo>
                  <a:cubicBezTo>
                    <a:pt x="535923" y="445743"/>
                    <a:pt x="538334" y="446674"/>
                    <a:pt x="540781" y="447606"/>
                  </a:cubicBezTo>
                  <a:cubicBezTo>
                    <a:pt x="543520" y="448665"/>
                    <a:pt x="546479" y="449907"/>
                    <a:pt x="549419" y="450290"/>
                  </a:cubicBezTo>
                  <a:cubicBezTo>
                    <a:pt x="551465" y="450509"/>
                    <a:pt x="553255" y="450437"/>
                    <a:pt x="555081" y="449322"/>
                  </a:cubicBezTo>
                  <a:cubicBezTo>
                    <a:pt x="556835" y="448226"/>
                    <a:pt x="558058" y="446437"/>
                    <a:pt x="558533" y="444464"/>
                  </a:cubicBezTo>
                  <a:cubicBezTo>
                    <a:pt x="559300" y="441067"/>
                    <a:pt x="557492" y="437451"/>
                    <a:pt x="554424" y="435935"/>
                  </a:cubicBezTo>
                  <a:cubicBezTo>
                    <a:pt x="550406" y="433835"/>
                    <a:pt x="546150" y="432118"/>
                    <a:pt x="542023" y="430200"/>
                  </a:cubicBezTo>
                  <a:cubicBezTo>
                    <a:pt x="537676" y="428228"/>
                    <a:pt x="533366" y="426091"/>
                    <a:pt x="528946" y="424192"/>
                  </a:cubicBezTo>
                  <a:cubicBezTo>
                    <a:pt x="519029" y="419845"/>
                    <a:pt x="509021" y="415571"/>
                    <a:pt x="499067" y="411242"/>
                  </a:cubicBezTo>
                  <a:cubicBezTo>
                    <a:pt x="489606" y="407097"/>
                    <a:pt x="480292" y="402549"/>
                    <a:pt x="470831" y="398403"/>
                  </a:cubicBezTo>
                  <a:cubicBezTo>
                    <a:pt x="461297" y="394258"/>
                    <a:pt x="451873" y="389838"/>
                    <a:pt x="442450" y="385381"/>
                  </a:cubicBezTo>
                  <a:cubicBezTo>
                    <a:pt x="432989" y="380907"/>
                    <a:pt x="423547" y="376414"/>
                    <a:pt x="414268" y="371610"/>
                  </a:cubicBezTo>
                  <a:cubicBezTo>
                    <a:pt x="404936" y="366807"/>
                    <a:pt x="395896" y="361493"/>
                    <a:pt x="386818" y="356233"/>
                  </a:cubicBezTo>
                  <a:cubicBezTo>
                    <a:pt x="382435" y="353712"/>
                    <a:pt x="378015" y="351192"/>
                    <a:pt x="373559" y="348708"/>
                  </a:cubicBezTo>
                  <a:cubicBezTo>
                    <a:pt x="369212" y="346260"/>
                    <a:pt x="364756" y="343941"/>
                    <a:pt x="360427" y="341457"/>
                  </a:cubicBezTo>
                  <a:cubicBezTo>
                    <a:pt x="351935" y="336526"/>
                    <a:pt x="343625" y="331284"/>
                    <a:pt x="335096" y="326372"/>
                  </a:cubicBezTo>
                  <a:cubicBezTo>
                    <a:pt x="324795" y="320454"/>
                    <a:pt x="314586" y="314354"/>
                    <a:pt x="304541" y="307889"/>
                  </a:cubicBezTo>
                  <a:cubicBezTo>
                    <a:pt x="295701" y="302172"/>
                    <a:pt x="286934" y="296255"/>
                    <a:pt x="278332" y="290191"/>
                  </a:cubicBezTo>
                  <a:cubicBezTo>
                    <a:pt x="278570" y="290355"/>
                    <a:pt x="278807" y="290520"/>
                    <a:pt x="279044" y="290703"/>
                  </a:cubicBezTo>
                  <a:cubicBezTo>
                    <a:pt x="278570" y="290374"/>
                    <a:pt x="278113" y="290045"/>
                    <a:pt x="277657" y="289698"/>
                  </a:cubicBezTo>
                  <a:cubicBezTo>
                    <a:pt x="277711" y="289753"/>
                    <a:pt x="277784" y="289808"/>
                    <a:pt x="277839" y="289862"/>
                  </a:cubicBezTo>
                  <a:cubicBezTo>
                    <a:pt x="276579" y="288949"/>
                    <a:pt x="275319" y="288073"/>
                    <a:pt x="274040" y="287178"/>
                  </a:cubicBezTo>
                  <a:cubicBezTo>
                    <a:pt x="273493" y="286666"/>
                    <a:pt x="272853" y="286228"/>
                    <a:pt x="272159" y="285881"/>
                  </a:cubicBezTo>
                  <a:cubicBezTo>
                    <a:pt x="271264" y="285260"/>
                    <a:pt x="270369" y="284621"/>
                    <a:pt x="269456" y="284000"/>
                  </a:cubicBezTo>
                  <a:cubicBezTo>
                    <a:pt x="270077" y="284475"/>
                    <a:pt x="270735" y="284895"/>
                    <a:pt x="271355" y="285351"/>
                  </a:cubicBezTo>
                  <a:cubicBezTo>
                    <a:pt x="263338" y="279690"/>
                    <a:pt x="255320" y="274028"/>
                    <a:pt x="247485" y="268110"/>
                  </a:cubicBezTo>
                  <a:cubicBezTo>
                    <a:pt x="239303" y="261937"/>
                    <a:pt x="231322" y="255582"/>
                    <a:pt x="223322" y="249153"/>
                  </a:cubicBezTo>
                  <a:cubicBezTo>
                    <a:pt x="215651" y="242943"/>
                    <a:pt x="207816" y="236770"/>
                    <a:pt x="200493" y="230140"/>
                  </a:cubicBezTo>
                  <a:cubicBezTo>
                    <a:pt x="192621" y="223054"/>
                    <a:pt x="184822" y="215876"/>
                    <a:pt x="177006" y="208754"/>
                  </a:cubicBezTo>
                  <a:cubicBezTo>
                    <a:pt x="161810" y="194873"/>
                    <a:pt x="146341" y="181176"/>
                    <a:pt x="132004" y="166364"/>
                  </a:cubicBezTo>
                  <a:cubicBezTo>
                    <a:pt x="118069" y="152063"/>
                    <a:pt x="103988" y="137872"/>
                    <a:pt x="91057" y="122677"/>
                  </a:cubicBezTo>
                  <a:cubicBezTo>
                    <a:pt x="87149" y="118111"/>
                    <a:pt x="83203" y="113563"/>
                    <a:pt x="79295" y="108961"/>
                  </a:cubicBezTo>
                  <a:cubicBezTo>
                    <a:pt x="79313" y="108998"/>
                    <a:pt x="79350" y="109034"/>
                    <a:pt x="79368" y="109070"/>
                  </a:cubicBezTo>
                  <a:cubicBezTo>
                    <a:pt x="79332" y="109016"/>
                    <a:pt x="79295" y="108979"/>
                    <a:pt x="79277" y="108943"/>
                  </a:cubicBezTo>
                  <a:cubicBezTo>
                    <a:pt x="78948" y="108541"/>
                    <a:pt x="78619" y="108157"/>
                    <a:pt x="78290" y="107792"/>
                  </a:cubicBezTo>
                  <a:cubicBezTo>
                    <a:pt x="78492" y="107993"/>
                    <a:pt x="78656" y="108194"/>
                    <a:pt x="78838" y="108413"/>
                  </a:cubicBezTo>
                  <a:cubicBezTo>
                    <a:pt x="77505" y="106806"/>
                    <a:pt x="76172" y="105162"/>
                    <a:pt x="74802" y="103573"/>
                  </a:cubicBezTo>
                  <a:cubicBezTo>
                    <a:pt x="75186" y="103993"/>
                    <a:pt x="75533" y="104413"/>
                    <a:pt x="75880" y="104852"/>
                  </a:cubicBezTo>
                  <a:cubicBezTo>
                    <a:pt x="70364" y="98131"/>
                    <a:pt x="65177" y="91190"/>
                    <a:pt x="59990" y="84269"/>
                  </a:cubicBezTo>
                  <a:cubicBezTo>
                    <a:pt x="54566" y="76963"/>
                    <a:pt x="49050" y="69712"/>
                    <a:pt x="43936" y="62115"/>
                  </a:cubicBezTo>
                  <a:cubicBezTo>
                    <a:pt x="39133" y="54955"/>
                    <a:pt x="34641" y="47540"/>
                    <a:pt x="30184" y="40125"/>
                  </a:cubicBezTo>
                  <a:cubicBezTo>
                    <a:pt x="25654" y="32637"/>
                    <a:pt x="20906" y="25259"/>
                    <a:pt x="17126" y="17350"/>
                  </a:cubicBezTo>
                  <a:cubicBezTo>
                    <a:pt x="15171" y="12748"/>
                    <a:pt x="13637" y="7981"/>
                    <a:pt x="12030" y="3269"/>
                  </a:cubicBezTo>
                  <a:cubicBezTo>
                    <a:pt x="11391" y="1333"/>
                    <a:pt x="9601" y="0"/>
                    <a:pt x="7647" y="0"/>
                  </a:cubicBezTo>
                  <a:cubicBezTo>
                    <a:pt x="7208" y="0"/>
                    <a:pt x="6770" y="73"/>
                    <a:pt x="6332" y="201"/>
                  </a:cubicBezTo>
                  <a:moveTo>
                    <a:pt x="85870" y="136996"/>
                  </a:moveTo>
                  <a:cubicBezTo>
                    <a:pt x="88555" y="140228"/>
                    <a:pt x="91294" y="143424"/>
                    <a:pt x="94052" y="146584"/>
                  </a:cubicBezTo>
                  <a:cubicBezTo>
                    <a:pt x="92481" y="144867"/>
                    <a:pt x="90947" y="143132"/>
                    <a:pt x="89413" y="141397"/>
                  </a:cubicBezTo>
                  <a:cubicBezTo>
                    <a:pt x="88755" y="140612"/>
                    <a:pt x="88080" y="139827"/>
                    <a:pt x="87441" y="139041"/>
                  </a:cubicBezTo>
                  <a:cubicBezTo>
                    <a:pt x="87715" y="139352"/>
                    <a:pt x="87989" y="139699"/>
                    <a:pt x="88262" y="140009"/>
                  </a:cubicBezTo>
                  <a:cubicBezTo>
                    <a:pt x="87459" y="139005"/>
                    <a:pt x="86655" y="138000"/>
                    <a:pt x="85870" y="136996"/>
                  </a:cubicBezTo>
                  <a:moveTo>
                    <a:pt x="95111" y="148337"/>
                  </a:moveTo>
                  <a:cubicBezTo>
                    <a:pt x="95257" y="148502"/>
                    <a:pt x="95404" y="148666"/>
                    <a:pt x="95531" y="148830"/>
                  </a:cubicBezTo>
                  <a:cubicBezTo>
                    <a:pt x="95459" y="148758"/>
                    <a:pt x="95385" y="148666"/>
                    <a:pt x="95312" y="148593"/>
                  </a:cubicBezTo>
                  <a:cubicBezTo>
                    <a:pt x="95257" y="148502"/>
                    <a:pt x="95184" y="148410"/>
                    <a:pt x="95111" y="148337"/>
                  </a:cubicBezTo>
                  <a:moveTo>
                    <a:pt x="264799" y="301807"/>
                  </a:moveTo>
                  <a:cubicBezTo>
                    <a:pt x="264799" y="301807"/>
                    <a:pt x="264817" y="301825"/>
                    <a:pt x="264836" y="301843"/>
                  </a:cubicBezTo>
                  <a:cubicBezTo>
                    <a:pt x="264945" y="301898"/>
                    <a:pt x="265036" y="301971"/>
                    <a:pt x="265128" y="302044"/>
                  </a:cubicBezTo>
                  <a:cubicBezTo>
                    <a:pt x="265109" y="302026"/>
                    <a:pt x="265091" y="302008"/>
                    <a:pt x="265055" y="301989"/>
                  </a:cubicBezTo>
                  <a:cubicBezTo>
                    <a:pt x="264963" y="301916"/>
                    <a:pt x="264872" y="301862"/>
                    <a:pt x="264799" y="301807"/>
                  </a:cubicBezTo>
                  <a:moveTo>
                    <a:pt x="271977" y="306902"/>
                  </a:moveTo>
                  <a:lnTo>
                    <a:pt x="273438" y="307925"/>
                  </a:lnTo>
                  <a:cubicBezTo>
                    <a:pt x="272945" y="307596"/>
                    <a:pt x="272451" y="307249"/>
                    <a:pt x="271977" y="306902"/>
                  </a:cubicBezTo>
                  <a:moveTo>
                    <a:pt x="277657" y="289698"/>
                  </a:moveTo>
                  <a:cubicBezTo>
                    <a:pt x="277474" y="289589"/>
                    <a:pt x="277309" y="289461"/>
                    <a:pt x="277145" y="289351"/>
                  </a:cubicBezTo>
                  <a:cubicBezTo>
                    <a:pt x="277309" y="289461"/>
                    <a:pt x="277474" y="289589"/>
                    <a:pt x="277657" y="289698"/>
                  </a:cubicBezTo>
                  <a:moveTo>
                    <a:pt x="278332" y="290191"/>
                  </a:moveTo>
                  <a:cubicBezTo>
                    <a:pt x="277931" y="289899"/>
                    <a:pt x="277529" y="289607"/>
                    <a:pt x="277145" y="289351"/>
                  </a:cubicBezTo>
                  <a:cubicBezTo>
                    <a:pt x="277529" y="289625"/>
                    <a:pt x="277931" y="289899"/>
                    <a:pt x="278332" y="290191"/>
                  </a:cubicBezTo>
                  <a:moveTo>
                    <a:pt x="277145" y="289351"/>
                  </a:moveTo>
                  <a:cubicBezTo>
                    <a:pt x="276744" y="289059"/>
                    <a:pt x="276341" y="288785"/>
                    <a:pt x="275940" y="288493"/>
                  </a:cubicBezTo>
                  <a:cubicBezTo>
                    <a:pt x="276341" y="288785"/>
                    <a:pt x="276744" y="289059"/>
                    <a:pt x="277145" y="289351"/>
                  </a:cubicBezTo>
                  <a:moveTo>
                    <a:pt x="79277" y="108943"/>
                  </a:moveTo>
                  <a:cubicBezTo>
                    <a:pt x="79277" y="108943"/>
                    <a:pt x="79277" y="108961"/>
                    <a:pt x="79295" y="108961"/>
                  </a:cubicBezTo>
                  <a:cubicBezTo>
                    <a:pt x="79149" y="108778"/>
                    <a:pt x="78985" y="108596"/>
                    <a:pt x="78838" y="108395"/>
                  </a:cubicBezTo>
                  <a:lnTo>
                    <a:pt x="79277" y="108943"/>
                  </a:lnTo>
                  <a:close/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26EE9CAC-4A3E-0B20-EA8B-65A05B75FF62}"/>
                </a:ext>
              </a:extLst>
            </p:cNvPr>
            <p:cNvSpPr/>
            <p:nvPr/>
          </p:nvSpPr>
          <p:spPr>
            <a:xfrm>
              <a:off x="6472057" y="3364200"/>
              <a:ext cx="567515" cy="447897"/>
            </a:xfrm>
            <a:custGeom>
              <a:avLst/>
              <a:gdLst>
                <a:gd name="connsiteX0" fmla="*/ 1580 w 567515"/>
                <a:gd name="connsiteY0" fmla="*/ 511 h 447897"/>
                <a:gd name="connsiteX1" fmla="*/ 484 w 567515"/>
                <a:gd name="connsiteY1" fmla="*/ 5150 h 447897"/>
                <a:gd name="connsiteX2" fmla="*/ 7826 w 567515"/>
                <a:gd name="connsiteY2" fmla="*/ 18191 h 447897"/>
                <a:gd name="connsiteX3" fmla="*/ 14675 w 567515"/>
                <a:gd name="connsiteY3" fmla="*/ 31322 h 447897"/>
                <a:gd name="connsiteX4" fmla="*/ 29761 w 567515"/>
                <a:gd name="connsiteY4" fmla="*/ 57896 h 447897"/>
                <a:gd name="connsiteX5" fmla="*/ 44920 w 567515"/>
                <a:gd name="connsiteY5" fmla="*/ 83355 h 447897"/>
                <a:gd name="connsiteX6" fmla="*/ 61941 w 567515"/>
                <a:gd name="connsiteY6" fmla="*/ 109180 h 447897"/>
                <a:gd name="connsiteX7" fmla="*/ 70617 w 567515"/>
                <a:gd name="connsiteY7" fmla="*/ 121636 h 447897"/>
                <a:gd name="connsiteX8" fmla="*/ 79621 w 567515"/>
                <a:gd name="connsiteY8" fmla="*/ 133672 h 447897"/>
                <a:gd name="connsiteX9" fmla="*/ 98067 w 567515"/>
                <a:gd name="connsiteY9" fmla="*/ 157633 h 447897"/>
                <a:gd name="connsiteX10" fmla="*/ 118887 w 567515"/>
                <a:gd name="connsiteY10" fmla="*/ 181522 h 447897"/>
                <a:gd name="connsiteX11" fmla="*/ 139817 w 567515"/>
                <a:gd name="connsiteY11" fmla="*/ 202617 h 447897"/>
                <a:gd name="connsiteX12" fmla="*/ 185221 w 567515"/>
                <a:gd name="connsiteY12" fmla="*/ 245920 h 447897"/>
                <a:gd name="connsiteX13" fmla="*/ 209073 w 567515"/>
                <a:gd name="connsiteY13" fmla="*/ 266284 h 447897"/>
                <a:gd name="connsiteX14" fmla="*/ 234624 w 567515"/>
                <a:gd name="connsiteY14" fmla="*/ 285497 h 447897"/>
                <a:gd name="connsiteX15" fmla="*/ 260084 w 567515"/>
                <a:gd name="connsiteY15" fmla="*/ 303688 h 447897"/>
                <a:gd name="connsiteX16" fmla="*/ 286456 w 567515"/>
                <a:gd name="connsiteY16" fmla="*/ 321020 h 447897"/>
                <a:gd name="connsiteX17" fmla="*/ 311660 w 567515"/>
                <a:gd name="connsiteY17" fmla="*/ 336690 h 447897"/>
                <a:gd name="connsiteX18" fmla="*/ 337868 w 567515"/>
                <a:gd name="connsiteY18" fmla="*/ 351922 h 447897"/>
                <a:gd name="connsiteX19" fmla="*/ 364460 w 567515"/>
                <a:gd name="connsiteY19" fmla="*/ 367501 h 447897"/>
                <a:gd name="connsiteX20" fmla="*/ 393062 w 567515"/>
                <a:gd name="connsiteY20" fmla="*/ 382350 h 447897"/>
                <a:gd name="connsiteX21" fmla="*/ 422447 w 567515"/>
                <a:gd name="connsiteY21" fmla="*/ 397125 h 447897"/>
                <a:gd name="connsiteX22" fmla="*/ 435597 w 567515"/>
                <a:gd name="connsiteY22" fmla="*/ 403407 h 447897"/>
                <a:gd name="connsiteX23" fmla="*/ 449441 w 567515"/>
                <a:gd name="connsiteY23" fmla="*/ 409526 h 447897"/>
                <a:gd name="connsiteX24" fmla="*/ 500232 w 567515"/>
                <a:gd name="connsiteY24" fmla="*/ 429689 h 447897"/>
                <a:gd name="connsiteX25" fmla="*/ 527902 w 567515"/>
                <a:gd name="connsiteY25" fmla="*/ 439624 h 447897"/>
                <a:gd name="connsiteX26" fmla="*/ 558073 w 567515"/>
                <a:gd name="connsiteY26" fmla="*/ 447715 h 447897"/>
                <a:gd name="connsiteX27" fmla="*/ 567333 w 567515"/>
                <a:gd name="connsiteY27" fmla="*/ 441779 h 447897"/>
                <a:gd name="connsiteX28" fmla="*/ 566365 w 567515"/>
                <a:gd name="connsiteY28" fmla="*/ 436008 h 447897"/>
                <a:gd name="connsiteX29" fmla="*/ 561452 w 567515"/>
                <a:gd name="connsiteY29" fmla="*/ 432483 h 447897"/>
                <a:gd name="connsiteX30" fmla="*/ 544302 w 567515"/>
                <a:gd name="connsiteY30" fmla="*/ 427369 h 447897"/>
                <a:gd name="connsiteX31" fmla="*/ 531591 w 567515"/>
                <a:gd name="connsiteY31" fmla="*/ 422931 h 447897"/>
                <a:gd name="connsiteX32" fmla="*/ 533655 w 567515"/>
                <a:gd name="connsiteY32" fmla="*/ 423680 h 447897"/>
                <a:gd name="connsiteX33" fmla="*/ 519300 w 567515"/>
                <a:gd name="connsiteY33" fmla="*/ 418402 h 447897"/>
                <a:gd name="connsiteX34" fmla="*/ 503520 w 567515"/>
                <a:gd name="connsiteY34" fmla="*/ 412119 h 447897"/>
                <a:gd name="connsiteX35" fmla="*/ 475138 w 567515"/>
                <a:gd name="connsiteY35" fmla="*/ 400577 h 447897"/>
                <a:gd name="connsiteX36" fmla="*/ 446190 w 567515"/>
                <a:gd name="connsiteY36" fmla="*/ 388431 h 447897"/>
                <a:gd name="connsiteX37" fmla="*/ 417808 w 567515"/>
                <a:gd name="connsiteY37" fmla="*/ 374587 h 447897"/>
                <a:gd name="connsiteX38" fmla="*/ 389463 w 567515"/>
                <a:gd name="connsiteY38" fmla="*/ 360324 h 447897"/>
                <a:gd name="connsiteX39" fmla="*/ 360862 w 567515"/>
                <a:gd name="connsiteY39" fmla="*/ 344946 h 447897"/>
                <a:gd name="connsiteX40" fmla="*/ 347859 w 567515"/>
                <a:gd name="connsiteY40" fmla="*/ 337257 h 447897"/>
                <a:gd name="connsiteX41" fmla="*/ 335038 w 567515"/>
                <a:gd name="connsiteY41" fmla="*/ 329933 h 447897"/>
                <a:gd name="connsiteX42" fmla="*/ 308081 w 567515"/>
                <a:gd name="connsiteY42" fmla="*/ 314463 h 447897"/>
                <a:gd name="connsiteX43" fmla="*/ 278621 w 567515"/>
                <a:gd name="connsiteY43" fmla="*/ 296054 h 447897"/>
                <a:gd name="connsiteX44" fmla="*/ 248158 w 567515"/>
                <a:gd name="connsiteY44" fmla="*/ 275927 h 447897"/>
                <a:gd name="connsiteX45" fmla="*/ 249893 w 567515"/>
                <a:gd name="connsiteY45" fmla="*/ 277169 h 447897"/>
                <a:gd name="connsiteX46" fmla="*/ 237619 w 567515"/>
                <a:gd name="connsiteY46" fmla="*/ 268567 h 447897"/>
                <a:gd name="connsiteX47" fmla="*/ 237729 w 567515"/>
                <a:gd name="connsiteY47" fmla="*/ 268640 h 447897"/>
                <a:gd name="connsiteX48" fmla="*/ 237473 w 567515"/>
                <a:gd name="connsiteY48" fmla="*/ 268457 h 447897"/>
                <a:gd name="connsiteX49" fmla="*/ 236012 w 567515"/>
                <a:gd name="connsiteY49" fmla="*/ 267434 h 447897"/>
                <a:gd name="connsiteX50" fmla="*/ 236469 w 567515"/>
                <a:gd name="connsiteY50" fmla="*/ 267745 h 447897"/>
                <a:gd name="connsiteX51" fmla="*/ 211867 w 567515"/>
                <a:gd name="connsiteY51" fmla="*/ 249646 h 447897"/>
                <a:gd name="connsiteX52" fmla="*/ 188015 w 567515"/>
                <a:gd name="connsiteY52" fmla="*/ 229245 h 447897"/>
                <a:gd name="connsiteX53" fmla="*/ 142009 w 567515"/>
                <a:gd name="connsiteY53" fmla="*/ 187495 h 447897"/>
                <a:gd name="connsiteX54" fmla="*/ 103035 w 567515"/>
                <a:gd name="connsiteY54" fmla="*/ 146639 h 447897"/>
                <a:gd name="connsiteX55" fmla="*/ 84899 w 567515"/>
                <a:gd name="connsiteY55" fmla="*/ 123645 h 447897"/>
                <a:gd name="connsiteX56" fmla="*/ 66836 w 567515"/>
                <a:gd name="connsiteY56" fmla="*/ 99409 h 447897"/>
                <a:gd name="connsiteX57" fmla="*/ 49540 w 567515"/>
                <a:gd name="connsiteY57" fmla="*/ 74205 h 447897"/>
                <a:gd name="connsiteX58" fmla="*/ 41596 w 567515"/>
                <a:gd name="connsiteY58" fmla="*/ 61603 h 447897"/>
                <a:gd name="connsiteX59" fmla="*/ 33523 w 567515"/>
                <a:gd name="connsiteY59" fmla="*/ 48855 h 447897"/>
                <a:gd name="connsiteX60" fmla="*/ 19752 w 567515"/>
                <a:gd name="connsiteY60" fmla="*/ 25679 h 447897"/>
                <a:gd name="connsiteX61" fmla="*/ 6219 w 567515"/>
                <a:gd name="connsiteY61" fmla="*/ 1589 h 447897"/>
                <a:gd name="connsiteX62" fmla="*/ 3352 w 567515"/>
                <a:gd name="connsiteY62" fmla="*/ 0 h 447897"/>
                <a:gd name="connsiteX63" fmla="*/ 1580 w 567515"/>
                <a:gd name="connsiteY63" fmla="*/ 511 h 447897"/>
                <a:gd name="connsiteX64" fmla="*/ 237473 w 567515"/>
                <a:gd name="connsiteY64" fmla="*/ 268457 h 447897"/>
                <a:gd name="connsiteX65" fmla="*/ 237619 w 567515"/>
                <a:gd name="connsiteY65" fmla="*/ 268567 h 447897"/>
                <a:gd name="connsiteX66" fmla="*/ 236469 w 567515"/>
                <a:gd name="connsiteY66" fmla="*/ 267745 h 447897"/>
                <a:gd name="connsiteX67" fmla="*/ 237473 w 567515"/>
                <a:gd name="connsiteY67" fmla="*/ 268457 h 447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67515" h="447897">
                  <a:moveTo>
                    <a:pt x="1580" y="511"/>
                  </a:moveTo>
                  <a:cubicBezTo>
                    <a:pt x="-9" y="1479"/>
                    <a:pt x="-447" y="3561"/>
                    <a:pt x="484" y="5150"/>
                  </a:cubicBezTo>
                  <a:cubicBezTo>
                    <a:pt x="3041" y="9424"/>
                    <a:pt x="5561" y="13716"/>
                    <a:pt x="7826" y="18191"/>
                  </a:cubicBezTo>
                  <a:cubicBezTo>
                    <a:pt x="10036" y="22610"/>
                    <a:pt x="12355" y="26975"/>
                    <a:pt x="14675" y="31322"/>
                  </a:cubicBezTo>
                  <a:cubicBezTo>
                    <a:pt x="19478" y="40326"/>
                    <a:pt x="24610" y="49129"/>
                    <a:pt x="29761" y="57896"/>
                  </a:cubicBezTo>
                  <a:cubicBezTo>
                    <a:pt x="34765" y="66370"/>
                    <a:pt x="39495" y="75064"/>
                    <a:pt x="44920" y="83355"/>
                  </a:cubicBezTo>
                  <a:cubicBezTo>
                    <a:pt x="50545" y="91957"/>
                    <a:pt x="56079" y="100688"/>
                    <a:pt x="61941" y="109180"/>
                  </a:cubicBezTo>
                  <a:cubicBezTo>
                    <a:pt x="64809" y="113326"/>
                    <a:pt x="67640" y="117545"/>
                    <a:pt x="70617" y="121636"/>
                  </a:cubicBezTo>
                  <a:cubicBezTo>
                    <a:pt x="73612" y="125654"/>
                    <a:pt x="76589" y="129690"/>
                    <a:pt x="79621" y="133672"/>
                  </a:cubicBezTo>
                  <a:cubicBezTo>
                    <a:pt x="85739" y="141708"/>
                    <a:pt x="91638" y="149890"/>
                    <a:pt x="98067" y="157633"/>
                  </a:cubicBezTo>
                  <a:cubicBezTo>
                    <a:pt x="104824" y="165743"/>
                    <a:pt x="111746" y="173687"/>
                    <a:pt x="118887" y="181522"/>
                  </a:cubicBezTo>
                  <a:cubicBezTo>
                    <a:pt x="125553" y="188846"/>
                    <a:pt x="132695" y="195750"/>
                    <a:pt x="139817" y="202617"/>
                  </a:cubicBezTo>
                  <a:cubicBezTo>
                    <a:pt x="154830" y="217191"/>
                    <a:pt x="170062" y="231547"/>
                    <a:pt x="185221" y="245920"/>
                  </a:cubicBezTo>
                  <a:cubicBezTo>
                    <a:pt x="192819" y="253134"/>
                    <a:pt x="200763" y="259874"/>
                    <a:pt x="209073" y="266284"/>
                  </a:cubicBezTo>
                  <a:cubicBezTo>
                    <a:pt x="217511" y="272786"/>
                    <a:pt x="225967" y="279215"/>
                    <a:pt x="234624" y="285497"/>
                  </a:cubicBezTo>
                  <a:cubicBezTo>
                    <a:pt x="243025" y="291616"/>
                    <a:pt x="251409" y="297898"/>
                    <a:pt x="260084" y="303688"/>
                  </a:cubicBezTo>
                  <a:cubicBezTo>
                    <a:pt x="268850" y="309551"/>
                    <a:pt x="277690" y="315194"/>
                    <a:pt x="286456" y="321020"/>
                  </a:cubicBezTo>
                  <a:cubicBezTo>
                    <a:pt x="294712" y="326481"/>
                    <a:pt x="303167" y="331650"/>
                    <a:pt x="311660" y="336690"/>
                  </a:cubicBezTo>
                  <a:cubicBezTo>
                    <a:pt x="320336" y="341841"/>
                    <a:pt x="329175" y="346717"/>
                    <a:pt x="337868" y="351922"/>
                  </a:cubicBezTo>
                  <a:cubicBezTo>
                    <a:pt x="346672" y="357146"/>
                    <a:pt x="355420" y="362588"/>
                    <a:pt x="364460" y="367501"/>
                  </a:cubicBezTo>
                  <a:cubicBezTo>
                    <a:pt x="373921" y="372633"/>
                    <a:pt x="383455" y="377546"/>
                    <a:pt x="393062" y="382350"/>
                  </a:cubicBezTo>
                  <a:cubicBezTo>
                    <a:pt x="402887" y="387281"/>
                    <a:pt x="412640" y="392194"/>
                    <a:pt x="422447" y="397125"/>
                  </a:cubicBezTo>
                  <a:cubicBezTo>
                    <a:pt x="426794" y="399298"/>
                    <a:pt x="431214" y="401344"/>
                    <a:pt x="435597" y="403407"/>
                  </a:cubicBezTo>
                  <a:cubicBezTo>
                    <a:pt x="440181" y="405490"/>
                    <a:pt x="444784" y="407626"/>
                    <a:pt x="449441" y="409526"/>
                  </a:cubicBezTo>
                  <a:cubicBezTo>
                    <a:pt x="466335" y="416320"/>
                    <a:pt x="483247" y="423096"/>
                    <a:pt x="500232" y="429689"/>
                  </a:cubicBezTo>
                  <a:cubicBezTo>
                    <a:pt x="509383" y="433250"/>
                    <a:pt x="518606" y="436428"/>
                    <a:pt x="527902" y="439624"/>
                  </a:cubicBezTo>
                  <a:cubicBezTo>
                    <a:pt x="537764" y="442985"/>
                    <a:pt x="547919" y="445395"/>
                    <a:pt x="558073" y="447715"/>
                  </a:cubicBezTo>
                  <a:cubicBezTo>
                    <a:pt x="562183" y="448646"/>
                    <a:pt x="566438" y="445925"/>
                    <a:pt x="567333" y="441779"/>
                  </a:cubicBezTo>
                  <a:cubicBezTo>
                    <a:pt x="567771" y="439807"/>
                    <a:pt x="567406" y="437706"/>
                    <a:pt x="566365" y="436008"/>
                  </a:cubicBezTo>
                  <a:cubicBezTo>
                    <a:pt x="565214" y="434145"/>
                    <a:pt x="563498" y="433104"/>
                    <a:pt x="561452" y="432483"/>
                  </a:cubicBezTo>
                  <a:cubicBezTo>
                    <a:pt x="555699" y="430821"/>
                    <a:pt x="550001" y="429141"/>
                    <a:pt x="544302" y="427369"/>
                  </a:cubicBezTo>
                  <a:cubicBezTo>
                    <a:pt x="540047" y="426000"/>
                    <a:pt x="535810" y="424447"/>
                    <a:pt x="531591" y="422931"/>
                  </a:cubicBezTo>
                  <a:cubicBezTo>
                    <a:pt x="532285" y="423169"/>
                    <a:pt x="532997" y="423443"/>
                    <a:pt x="533655" y="423680"/>
                  </a:cubicBezTo>
                  <a:cubicBezTo>
                    <a:pt x="528888" y="421927"/>
                    <a:pt x="524067" y="420192"/>
                    <a:pt x="519300" y="418402"/>
                  </a:cubicBezTo>
                  <a:cubicBezTo>
                    <a:pt x="513985" y="416429"/>
                    <a:pt x="508761" y="414293"/>
                    <a:pt x="503520" y="412119"/>
                  </a:cubicBezTo>
                  <a:cubicBezTo>
                    <a:pt x="494059" y="408247"/>
                    <a:pt x="484599" y="404375"/>
                    <a:pt x="475138" y="400577"/>
                  </a:cubicBezTo>
                  <a:cubicBezTo>
                    <a:pt x="465422" y="396668"/>
                    <a:pt x="455651" y="392906"/>
                    <a:pt x="446190" y="388431"/>
                  </a:cubicBezTo>
                  <a:cubicBezTo>
                    <a:pt x="436657" y="383975"/>
                    <a:pt x="427196" y="379354"/>
                    <a:pt x="417808" y="374587"/>
                  </a:cubicBezTo>
                  <a:cubicBezTo>
                    <a:pt x="408385" y="369784"/>
                    <a:pt x="398888" y="365145"/>
                    <a:pt x="389463" y="360324"/>
                  </a:cubicBezTo>
                  <a:cubicBezTo>
                    <a:pt x="379802" y="355411"/>
                    <a:pt x="370323" y="350297"/>
                    <a:pt x="360862" y="344946"/>
                  </a:cubicBezTo>
                  <a:cubicBezTo>
                    <a:pt x="356479" y="342462"/>
                    <a:pt x="352206" y="339813"/>
                    <a:pt x="347859" y="337257"/>
                  </a:cubicBezTo>
                  <a:cubicBezTo>
                    <a:pt x="343603" y="334773"/>
                    <a:pt x="339330" y="332289"/>
                    <a:pt x="335038" y="329933"/>
                  </a:cubicBezTo>
                  <a:cubicBezTo>
                    <a:pt x="325997" y="324892"/>
                    <a:pt x="316975" y="319760"/>
                    <a:pt x="308081" y="314463"/>
                  </a:cubicBezTo>
                  <a:cubicBezTo>
                    <a:pt x="298127" y="308491"/>
                    <a:pt x="288429" y="302172"/>
                    <a:pt x="278621" y="296054"/>
                  </a:cubicBezTo>
                  <a:cubicBezTo>
                    <a:pt x="268321" y="289570"/>
                    <a:pt x="258148" y="282867"/>
                    <a:pt x="248158" y="275927"/>
                  </a:cubicBezTo>
                  <a:cubicBezTo>
                    <a:pt x="248742" y="276347"/>
                    <a:pt x="249308" y="276731"/>
                    <a:pt x="249893" y="277169"/>
                  </a:cubicBezTo>
                  <a:cubicBezTo>
                    <a:pt x="245820" y="274283"/>
                    <a:pt x="241710" y="271416"/>
                    <a:pt x="237619" y="268567"/>
                  </a:cubicBezTo>
                  <a:cubicBezTo>
                    <a:pt x="237656" y="268585"/>
                    <a:pt x="237674" y="268603"/>
                    <a:pt x="237729" y="268640"/>
                  </a:cubicBezTo>
                  <a:cubicBezTo>
                    <a:pt x="237638" y="268585"/>
                    <a:pt x="237565" y="268512"/>
                    <a:pt x="237473" y="268457"/>
                  </a:cubicBezTo>
                  <a:cubicBezTo>
                    <a:pt x="236980" y="268110"/>
                    <a:pt x="236505" y="267782"/>
                    <a:pt x="236012" y="267434"/>
                  </a:cubicBezTo>
                  <a:cubicBezTo>
                    <a:pt x="236177" y="267544"/>
                    <a:pt x="236323" y="267636"/>
                    <a:pt x="236469" y="267745"/>
                  </a:cubicBezTo>
                  <a:cubicBezTo>
                    <a:pt x="228177" y="261828"/>
                    <a:pt x="219977" y="255801"/>
                    <a:pt x="211867" y="249646"/>
                  </a:cubicBezTo>
                  <a:cubicBezTo>
                    <a:pt x="203521" y="243308"/>
                    <a:pt x="195778" y="236259"/>
                    <a:pt x="188015" y="229245"/>
                  </a:cubicBezTo>
                  <a:cubicBezTo>
                    <a:pt x="172674" y="215365"/>
                    <a:pt x="157205" y="201558"/>
                    <a:pt x="142009" y="187495"/>
                  </a:cubicBezTo>
                  <a:cubicBezTo>
                    <a:pt x="128165" y="174692"/>
                    <a:pt x="115235" y="160976"/>
                    <a:pt x="103035" y="146639"/>
                  </a:cubicBezTo>
                  <a:cubicBezTo>
                    <a:pt x="96880" y="139059"/>
                    <a:pt x="90889" y="131334"/>
                    <a:pt x="84899" y="123645"/>
                  </a:cubicBezTo>
                  <a:cubicBezTo>
                    <a:pt x="78653" y="115682"/>
                    <a:pt x="72607" y="107664"/>
                    <a:pt x="66836" y="99409"/>
                  </a:cubicBezTo>
                  <a:cubicBezTo>
                    <a:pt x="60973" y="91063"/>
                    <a:pt x="55238" y="82661"/>
                    <a:pt x="49540" y="74205"/>
                  </a:cubicBezTo>
                  <a:cubicBezTo>
                    <a:pt x="46746" y="70096"/>
                    <a:pt x="44189" y="65822"/>
                    <a:pt x="41596" y="61603"/>
                  </a:cubicBezTo>
                  <a:cubicBezTo>
                    <a:pt x="38947" y="57311"/>
                    <a:pt x="36244" y="53074"/>
                    <a:pt x="33523" y="48855"/>
                  </a:cubicBezTo>
                  <a:cubicBezTo>
                    <a:pt x="28756" y="41258"/>
                    <a:pt x="24099" y="33550"/>
                    <a:pt x="19752" y="25679"/>
                  </a:cubicBezTo>
                  <a:cubicBezTo>
                    <a:pt x="15296" y="17606"/>
                    <a:pt x="10949" y="9497"/>
                    <a:pt x="6219" y="1589"/>
                  </a:cubicBezTo>
                  <a:cubicBezTo>
                    <a:pt x="5635" y="566"/>
                    <a:pt x="4502" y="0"/>
                    <a:pt x="3352" y="0"/>
                  </a:cubicBezTo>
                  <a:cubicBezTo>
                    <a:pt x="2749" y="18"/>
                    <a:pt x="2128" y="164"/>
                    <a:pt x="1580" y="511"/>
                  </a:cubicBezTo>
                  <a:moveTo>
                    <a:pt x="237473" y="268457"/>
                  </a:moveTo>
                  <a:cubicBezTo>
                    <a:pt x="237528" y="268494"/>
                    <a:pt x="237565" y="268512"/>
                    <a:pt x="237619" y="268567"/>
                  </a:cubicBezTo>
                  <a:cubicBezTo>
                    <a:pt x="237236" y="268275"/>
                    <a:pt x="236852" y="268019"/>
                    <a:pt x="236469" y="267745"/>
                  </a:cubicBezTo>
                  <a:cubicBezTo>
                    <a:pt x="236816" y="267982"/>
                    <a:pt x="237145" y="268220"/>
                    <a:pt x="237473" y="268457"/>
                  </a:cubicBezTo>
                </a:path>
              </a:pathLst>
            </a:custGeom>
            <a:solidFill>
              <a:srgbClr val="E03A4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10817248-A887-D591-0DE1-5DE8B438077C}"/>
                </a:ext>
              </a:extLst>
            </p:cNvPr>
            <p:cNvSpPr/>
            <p:nvPr/>
          </p:nvSpPr>
          <p:spPr>
            <a:xfrm>
              <a:off x="6892030" y="3828371"/>
              <a:ext cx="343279" cy="138128"/>
            </a:xfrm>
            <a:custGeom>
              <a:avLst/>
              <a:gdLst>
                <a:gd name="connsiteX0" fmla="*/ 37157 w 343279"/>
                <a:gd name="connsiteY0" fmla="*/ 0 h 138128"/>
                <a:gd name="connsiteX1" fmla="*/ 34820 w 343279"/>
                <a:gd name="connsiteY1" fmla="*/ 1498 h 138128"/>
                <a:gd name="connsiteX2" fmla="*/ 33961 w 343279"/>
                <a:gd name="connsiteY2" fmla="*/ 3470 h 138128"/>
                <a:gd name="connsiteX3" fmla="*/ 33286 w 343279"/>
                <a:gd name="connsiteY3" fmla="*/ 4201 h 138128"/>
                <a:gd name="connsiteX4" fmla="*/ 32135 w 343279"/>
                <a:gd name="connsiteY4" fmla="*/ 6794 h 138128"/>
                <a:gd name="connsiteX5" fmla="*/ 31386 w 343279"/>
                <a:gd name="connsiteY5" fmla="*/ 8566 h 138128"/>
                <a:gd name="connsiteX6" fmla="*/ 30948 w 343279"/>
                <a:gd name="connsiteY6" fmla="*/ 9552 h 138128"/>
                <a:gd name="connsiteX7" fmla="*/ 30090 w 343279"/>
                <a:gd name="connsiteY7" fmla="*/ 11506 h 138128"/>
                <a:gd name="connsiteX8" fmla="*/ 28135 w 343279"/>
                <a:gd name="connsiteY8" fmla="*/ 15049 h 138128"/>
                <a:gd name="connsiteX9" fmla="*/ 26181 w 343279"/>
                <a:gd name="connsiteY9" fmla="*/ 18593 h 138128"/>
                <a:gd name="connsiteX10" fmla="*/ 24610 w 343279"/>
                <a:gd name="connsiteY10" fmla="*/ 21460 h 138128"/>
                <a:gd name="connsiteX11" fmla="*/ 16264 w 343279"/>
                <a:gd name="connsiteY11" fmla="*/ 35925 h 138128"/>
                <a:gd name="connsiteX12" fmla="*/ 13890 w 343279"/>
                <a:gd name="connsiteY12" fmla="*/ 39486 h 138128"/>
                <a:gd name="connsiteX13" fmla="*/ 8812 w 343279"/>
                <a:gd name="connsiteY13" fmla="*/ 47139 h 138128"/>
                <a:gd name="connsiteX14" fmla="*/ 7315 w 343279"/>
                <a:gd name="connsiteY14" fmla="*/ 49348 h 138128"/>
                <a:gd name="connsiteX15" fmla="*/ 3498 w 343279"/>
                <a:gd name="connsiteY15" fmla="*/ 55047 h 138128"/>
                <a:gd name="connsiteX16" fmla="*/ 64 w 343279"/>
                <a:gd name="connsiteY16" fmla="*/ 61969 h 138128"/>
                <a:gd name="connsiteX17" fmla="*/ 868 w 343279"/>
                <a:gd name="connsiteY17" fmla="*/ 65841 h 138128"/>
                <a:gd name="connsiteX18" fmla="*/ 5598 w 343279"/>
                <a:gd name="connsiteY18" fmla="*/ 68178 h 138128"/>
                <a:gd name="connsiteX19" fmla="*/ 10693 w 343279"/>
                <a:gd name="connsiteY19" fmla="*/ 64635 h 138128"/>
                <a:gd name="connsiteX20" fmla="*/ 13579 w 343279"/>
                <a:gd name="connsiteY20" fmla="*/ 68544 h 138128"/>
                <a:gd name="connsiteX21" fmla="*/ 21505 w 343279"/>
                <a:gd name="connsiteY21" fmla="*/ 71082 h 138128"/>
                <a:gd name="connsiteX22" fmla="*/ 24921 w 343279"/>
                <a:gd name="connsiteY22" fmla="*/ 72032 h 138128"/>
                <a:gd name="connsiteX23" fmla="*/ 31550 w 343279"/>
                <a:gd name="connsiteY23" fmla="*/ 74680 h 138128"/>
                <a:gd name="connsiteX24" fmla="*/ 34838 w 343279"/>
                <a:gd name="connsiteY24" fmla="*/ 76068 h 138128"/>
                <a:gd name="connsiteX25" fmla="*/ 41541 w 343279"/>
                <a:gd name="connsiteY25" fmla="*/ 78570 h 138128"/>
                <a:gd name="connsiteX26" fmla="*/ 45467 w 343279"/>
                <a:gd name="connsiteY26" fmla="*/ 79995 h 138128"/>
                <a:gd name="connsiteX27" fmla="*/ 67274 w 343279"/>
                <a:gd name="connsiteY27" fmla="*/ 89784 h 138128"/>
                <a:gd name="connsiteX28" fmla="*/ 79967 w 343279"/>
                <a:gd name="connsiteY28" fmla="*/ 96049 h 138128"/>
                <a:gd name="connsiteX29" fmla="*/ 91273 w 343279"/>
                <a:gd name="connsiteY29" fmla="*/ 101583 h 138128"/>
                <a:gd name="connsiteX30" fmla="*/ 93190 w 343279"/>
                <a:gd name="connsiteY30" fmla="*/ 102569 h 138128"/>
                <a:gd name="connsiteX31" fmla="*/ 97282 w 343279"/>
                <a:gd name="connsiteY31" fmla="*/ 104559 h 138128"/>
                <a:gd name="connsiteX32" fmla="*/ 102596 w 343279"/>
                <a:gd name="connsiteY32" fmla="*/ 106623 h 138128"/>
                <a:gd name="connsiteX33" fmla="*/ 107966 w 343279"/>
                <a:gd name="connsiteY33" fmla="*/ 108870 h 138128"/>
                <a:gd name="connsiteX34" fmla="*/ 113353 w 343279"/>
                <a:gd name="connsiteY34" fmla="*/ 111116 h 138128"/>
                <a:gd name="connsiteX35" fmla="*/ 122522 w 343279"/>
                <a:gd name="connsiteY35" fmla="*/ 113527 h 138128"/>
                <a:gd name="connsiteX36" fmla="*/ 125572 w 343279"/>
                <a:gd name="connsiteY36" fmla="*/ 114184 h 138128"/>
                <a:gd name="connsiteX37" fmla="*/ 135763 w 343279"/>
                <a:gd name="connsiteY37" fmla="*/ 116924 h 138128"/>
                <a:gd name="connsiteX38" fmla="*/ 142283 w 343279"/>
                <a:gd name="connsiteY38" fmla="*/ 118695 h 138128"/>
                <a:gd name="connsiteX39" fmla="*/ 147470 w 343279"/>
                <a:gd name="connsiteY39" fmla="*/ 120083 h 138128"/>
                <a:gd name="connsiteX40" fmla="*/ 157825 w 343279"/>
                <a:gd name="connsiteY40" fmla="*/ 122860 h 138128"/>
                <a:gd name="connsiteX41" fmla="*/ 164017 w 343279"/>
                <a:gd name="connsiteY41" fmla="*/ 124303 h 138128"/>
                <a:gd name="connsiteX42" fmla="*/ 167396 w 343279"/>
                <a:gd name="connsiteY42" fmla="*/ 125088 h 138128"/>
                <a:gd name="connsiteX43" fmla="*/ 170647 w 343279"/>
                <a:gd name="connsiteY43" fmla="*/ 125727 h 138128"/>
                <a:gd name="connsiteX44" fmla="*/ 177258 w 343279"/>
                <a:gd name="connsiteY44" fmla="*/ 127170 h 138128"/>
                <a:gd name="connsiteX45" fmla="*/ 179121 w 343279"/>
                <a:gd name="connsiteY45" fmla="*/ 127718 h 138128"/>
                <a:gd name="connsiteX46" fmla="*/ 182171 w 343279"/>
                <a:gd name="connsiteY46" fmla="*/ 128558 h 138128"/>
                <a:gd name="connsiteX47" fmla="*/ 187230 w 343279"/>
                <a:gd name="connsiteY47" fmla="*/ 129617 h 138128"/>
                <a:gd name="connsiteX48" fmla="*/ 192892 w 343279"/>
                <a:gd name="connsiteY48" fmla="*/ 130804 h 138128"/>
                <a:gd name="connsiteX49" fmla="*/ 198334 w 343279"/>
                <a:gd name="connsiteY49" fmla="*/ 131937 h 138128"/>
                <a:gd name="connsiteX50" fmla="*/ 212543 w 343279"/>
                <a:gd name="connsiteY50" fmla="*/ 133982 h 138128"/>
                <a:gd name="connsiteX51" fmla="*/ 221292 w 343279"/>
                <a:gd name="connsiteY51" fmla="*/ 135078 h 138128"/>
                <a:gd name="connsiteX52" fmla="*/ 232633 w 343279"/>
                <a:gd name="connsiteY52" fmla="*/ 136357 h 138128"/>
                <a:gd name="connsiteX53" fmla="*/ 241035 w 343279"/>
                <a:gd name="connsiteY53" fmla="*/ 136758 h 138128"/>
                <a:gd name="connsiteX54" fmla="*/ 242313 w 343279"/>
                <a:gd name="connsiteY54" fmla="*/ 136832 h 138128"/>
                <a:gd name="connsiteX55" fmla="*/ 243865 w 343279"/>
                <a:gd name="connsiteY55" fmla="*/ 136904 h 138128"/>
                <a:gd name="connsiteX56" fmla="*/ 246733 w 343279"/>
                <a:gd name="connsiteY56" fmla="*/ 137087 h 138128"/>
                <a:gd name="connsiteX57" fmla="*/ 255189 w 343279"/>
                <a:gd name="connsiteY57" fmla="*/ 137562 h 138128"/>
                <a:gd name="connsiteX58" fmla="*/ 262020 w 343279"/>
                <a:gd name="connsiteY58" fmla="*/ 137726 h 138128"/>
                <a:gd name="connsiteX59" fmla="*/ 265435 w 343279"/>
                <a:gd name="connsiteY59" fmla="*/ 137800 h 138128"/>
                <a:gd name="connsiteX60" fmla="*/ 267864 w 343279"/>
                <a:gd name="connsiteY60" fmla="*/ 137836 h 138128"/>
                <a:gd name="connsiteX61" fmla="*/ 273726 w 343279"/>
                <a:gd name="connsiteY61" fmla="*/ 137708 h 138128"/>
                <a:gd name="connsiteX62" fmla="*/ 280027 w 343279"/>
                <a:gd name="connsiteY62" fmla="*/ 137635 h 138128"/>
                <a:gd name="connsiteX63" fmla="*/ 284648 w 343279"/>
                <a:gd name="connsiteY63" fmla="*/ 137708 h 138128"/>
                <a:gd name="connsiteX64" fmla="*/ 293269 w 343279"/>
                <a:gd name="connsiteY64" fmla="*/ 138128 h 138128"/>
                <a:gd name="connsiteX65" fmla="*/ 295953 w 343279"/>
                <a:gd name="connsiteY65" fmla="*/ 138073 h 138128"/>
                <a:gd name="connsiteX66" fmla="*/ 308099 w 343279"/>
                <a:gd name="connsiteY66" fmla="*/ 135790 h 138128"/>
                <a:gd name="connsiteX67" fmla="*/ 316792 w 343279"/>
                <a:gd name="connsiteY67" fmla="*/ 130220 h 138128"/>
                <a:gd name="connsiteX68" fmla="*/ 318454 w 343279"/>
                <a:gd name="connsiteY68" fmla="*/ 128138 h 138128"/>
                <a:gd name="connsiteX69" fmla="*/ 321778 w 343279"/>
                <a:gd name="connsiteY69" fmla="*/ 123152 h 138128"/>
                <a:gd name="connsiteX70" fmla="*/ 325686 w 343279"/>
                <a:gd name="connsiteY70" fmla="*/ 117162 h 138128"/>
                <a:gd name="connsiteX71" fmla="*/ 329357 w 343279"/>
                <a:gd name="connsiteY71" fmla="*/ 110714 h 138128"/>
                <a:gd name="connsiteX72" fmla="*/ 336955 w 343279"/>
                <a:gd name="connsiteY72" fmla="*/ 96688 h 138128"/>
                <a:gd name="connsiteX73" fmla="*/ 342526 w 343279"/>
                <a:gd name="connsiteY73" fmla="*/ 83209 h 138128"/>
                <a:gd name="connsiteX74" fmla="*/ 342471 w 343279"/>
                <a:gd name="connsiteY74" fmla="*/ 74114 h 138128"/>
                <a:gd name="connsiteX75" fmla="*/ 338325 w 343279"/>
                <a:gd name="connsiteY75" fmla="*/ 69457 h 138128"/>
                <a:gd name="connsiteX76" fmla="*/ 336517 w 343279"/>
                <a:gd name="connsiteY76" fmla="*/ 68672 h 138128"/>
                <a:gd name="connsiteX77" fmla="*/ 332006 w 343279"/>
                <a:gd name="connsiteY77" fmla="*/ 67740 h 138128"/>
                <a:gd name="connsiteX78" fmla="*/ 330161 w 343279"/>
                <a:gd name="connsiteY78" fmla="*/ 67905 h 138128"/>
                <a:gd name="connsiteX79" fmla="*/ 325303 w 343279"/>
                <a:gd name="connsiteY79" fmla="*/ 68745 h 138128"/>
                <a:gd name="connsiteX80" fmla="*/ 304921 w 343279"/>
                <a:gd name="connsiteY80" fmla="*/ 71119 h 138128"/>
                <a:gd name="connsiteX81" fmla="*/ 296081 w 343279"/>
                <a:gd name="connsiteY81" fmla="*/ 71758 h 138128"/>
                <a:gd name="connsiteX82" fmla="*/ 291059 w 343279"/>
                <a:gd name="connsiteY82" fmla="*/ 72196 h 138128"/>
                <a:gd name="connsiteX83" fmla="*/ 287917 w 343279"/>
                <a:gd name="connsiteY83" fmla="*/ 72434 h 138128"/>
                <a:gd name="connsiteX84" fmla="*/ 280082 w 343279"/>
                <a:gd name="connsiteY84" fmla="*/ 72872 h 138128"/>
                <a:gd name="connsiteX85" fmla="*/ 276229 w 343279"/>
                <a:gd name="connsiteY85" fmla="*/ 72653 h 138128"/>
                <a:gd name="connsiteX86" fmla="*/ 273270 w 343279"/>
                <a:gd name="connsiteY86" fmla="*/ 72470 h 138128"/>
                <a:gd name="connsiteX87" fmla="*/ 267407 w 343279"/>
                <a:gd name="connsiteY87" fmla="*/ 72215 h 138128"/>
                <a:gd name="connsiteX88" fmla="*/ 263535 w 343279"/>
                <a:gd name="connsiteY88" fmla="*/ 72087 h 138128"/>
                <a:gd name="connsiteX89" fmla="*/ 254860 w 343279"/>
                <a:gd name="connsiteY89" fmla="*/ 71265 h 138128"/>
                <a:gd name="connsiteX90" fmla="*/ 242459 w 343279"/>
                <a:gd name="connsiteY90" fmla="*/ 68745 h 138128"/>
                <a:gd name="connsiteX91" fmla="*/ 231793 w 343279"/>
                <a:gd name="connsiteY91" fmla="*/ 66370 h 138128"/>
                <a:gd name="connsiteX92" fmla="*/ 221109 w 343279"/>
                <a:gd name="connsiteY92" fmla="*/ 63631 h 138128"/>
                <a:gd name="connsiteX93" fmla="*/ 217456 w 343279"/>
                <a:gd name="connsiteY93" fmla="*/ 62334 h 138128"/>
                <a:gd name="connsiteX94" fmla="*/ 205713 w 343279"/>
                <a:gd name="connsiteY94" fmla="*/ 58517 h 138128"/>
                <a:gd name="connsiteX95" fmla="*/ 198243 w 343279"/>
                <a:gd name="connsiteY95" fmla="*/ 56983 h 138128"/>
                <a:gd name="connsiteX96" fmla="*/ 196873 w 343279"/>
                <a:gd name="connsiteY96" fmla="*/ 56727 h 138128"/>
                <a:gd name="connsiteX97" fmla="*/ 187723 w 343279"/>
                <a:gd name="connsiteY97" fmla="*/ 54937 h 138128"/>
                <a:gd name="connsiteX98" fmla="*/ 174153 w 343279"/>
                <a:gd name="connsiteY98" fmla="*/ 51303 h 138128"/>
                <a:gd name="connsiteX99" fmla="*/ 170829 w 343279"/>
                <a:gd name="connsiteY99" fmla="*/ 50298 h 138128"/>
                <a:gd name="connsiteX100" fmla="*/ 162647 w 343279"/>
                <a:gd name="connsiteY100" fmla="*/ 48161 h 138128"/>
                <a:gd name="connsiteX101" fmla="*/ 155889 w 343279"/>
                <a:gd name="connsiteY101" fmla="*/ 46152 h 138128"/>
                <a:gd name="connsiteX102" fmla="*/ 152712 w 343279"/>
                <a:gd name="connsiteY102" fmla="*/ 45075 h 138128"/>
                <a:gd name="connsiteX103" fmla="*/ 137589 w 343279"/>
                <a:gd name="connsiteY103" fmla="*/ 40217 h 138128"/>
                <a:gd name="connsiteX104" fmla="*/ 128184 w 343279"/>
                <a:gd name="connsiteY104" fmla="*/ 37861 h 138128"/>
                <a:gd name="connsiteX105" fmla="*/ 118796 w 343279"/>
                <a:gd name="connsiteY105" fmla="*/ 35487 h 138128"/>
                <a:gd name="connsiteX106" fmla="*/ 111765 w 343279"/>
                <a:gd name="connsiteY106" fmla="*/ 32765 h 138128"/>
                <a:gd name="connsiteX107" fmla="*/ 107327 w 343279"/>
                <a:gd name="connsiteY107" fmla="*/ 31030 h 138128"/>
                <a:gd name="connsiteX108" fmla="*/ 93958 w 343279"/>
                <a:gd name="connsiteY108" fmla="*/ 26501 h 138128"/>
                <a:gd name="connsiteX109" fmla="*/ 81940 w 343279"/>
                <a:gd name="connsiteY109" fmla="*/ 21953 h 138128"/>
                <a:gd name="connsiteX110" fmla="*/ 74836 w 343279"/>
                <a:gd name="connsiteY110" fmla="*/ 19378 h 138128"/>
                <a:gd name="connsiteX111" fmla="*/ 70215 w 343279"/>
                <a:gd name="connsiteY111" fmla="*/ 17770 h 138128"/>
                <a:gd name="connsiteX112" fmla="*/ 57814 w 343279"/>
                <a:gd name="connsiteY112" fmla="*/ 12858 h 138128"/>
                <a:gd name="connsiteX113" fmla="*/ 56316 w 343279"/>
                <a:gd name="connsiteY113" fmla="*/ 12219 h 138128"/>
                <a:gd name="connsiteX114" fmla="*/ 51202 w 343279"/>
                <a:gd name="connsiteY114" fmla="*/ 9972 h 138128"/>
                <a:gd name="connsiteX115" fmla="*/ 45577 w 343279"/>
                <a:gd name="connsiteY115" fmla="*/ 6776 h 138128"/>
                <a:gd name="connsiteX116" fmla="*/ 44317 w 343279"/>
                <a:gd name="connsiteY116" fmla="*/ 5845 h 138128"/>
                <a:gd name="connsiteX117" fmla="*/ 39587 w 343279"/>
                <a:gd name="connsiteY117" fmla="*/ 2959 h 138128"/>
                <a:gd name="connsiteX118" fmla="*/ 38253 w 343279"/>
                <a:gd name="connsiteY118" fmla="*/ 293 h 138128"/>
                <a:gd name="connsiteX119" fmla="*/ 37157 w 343279"/>
                <a:gd name="connsiteY119" fmla="*/ 0 h 13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43279" h="138128">
                  <a:moveTo>
                    <a:pt x="37157" y="0"/>
                  </a:moveTo>
                  <a:cubicBezTo>
                    <a:pt x="36135" y="0"/>
                    <a:pt x="35203" y="603"/>
                    <a:pt x="34820" y="1498"/>
                  </a:cubicBezTo>
                  <a:cubicBezTo>
                    <a:pt x="34509" y="2155"/>
                    <a:pt x="34235" y="2813"/>
                    <a:pt x="33961" y="3470"/>
                  </a:cubicBezTo>
                  <a:cubicBezTo>
                    <a:pt x="33687" y="3653"/>
                    <a:pt x="33468" y="3909"/>
                    <a:pt x="33286" y="4201"/>
                  </a:cubicBezTo>
                  <a:cubicBezTo>
                    <a:pt x="32683" y="5132"/>
                    <a:pt x="32354" y="5863"/>
                    <a:pt x="32135" y="6794"/>
                  </a:cubicBezTo>
                  <a:cubicBezTo>
                    <a:pt x="31898" y="7415"/>
                    <a:pt x="31642" y="8000"/>
                    <a:pt x="31386" y="8566"/>
                  </a:cubicBezTo>
                  <a:lnTo>
                    <a:pt x="30948" y="9552"/>
                  </a:lnTo>
                  <a:cubicBezTo>
                    <a:pt x="30637" y="10173"/>
                    <a:pt x="30363" y="10831"/>
                    <a:pt x="30090" y="11506"/>
                  </a:cubicBezTo>
                  <a:lnTo>
                    <a:pt x="28135" y="15049"/>
                  </a:lnTo>
                  <a:lnTo>
                    <a:pt x="26181" y="18593"/>
                  </a:lnTo>
                  <a:lnTo>
                    <a:pt x="24610" y="21460"/>
                  </a:lnTo>
                  <a:cubicBezTo>
                    <a:pt x="21944" y="26336"/>
                    <a:pt x="19277" y="31231"/>
                    <a:pt x="16264" y="35925"/>
                  </a:cubicBezTo>
                  <a:lnTo>
                    <a:pt x="13890" y="39486"/>
                  </a:lnTo>
                  <a:cubicBezTo>
                    <a:pt x="12173" y="42043"/>
                    <a:pt x="10474" y="44582"/>
                    <a:pt x="8812" y="47139"/>
                  </a:cubicBezTo>
                  <a:lnTo>
                    <a:pt x="7315" y="49348"/>
                  </a:lnTo>
                  <a:cubicBezTo>
                    <a:pt x="6018" y="51248"/>
                    <a:pt x="4739" y="53129"/>
                    <a:pt x="3498" y="55047"/>
                  </a:cubicBezTo>
                  <a:cubicBezTo>
                    <a:pt x="1872" y="57567"/>
                    <a:pt x="466" y="59704"/>
                    <a:pt x="64" y="61969"/>
                  </a:cubicBezTo>
                  <a:cubicBezTo>
                    <a:pt x="-137" y="63357"/>
                    <a:pt x="137" y="64727"/>
                    <a:pt x="868" y="65841"/>
                  </a:cubicBezTo>
                  <a:cubicBezTo>
                    <a:pt x="1872" y="67338"/>
                    <a:pt x="3370" y="68069"/>
                    <a:pt x="5598" y="68178"/>
                  </a:cubicBezTo>
                  <a:cubicBezTo>
                    <a:pt x="7917" y="68178"/>
                    <a:pt x="9452" y="66389"/>
                    <a:pt x="10693" y="64635"/>
                  </a:cubicBezTo>
                  <a:cubicBezTo>
                    <a:pt x="10876" y="66407"/>
                    <a:pt x="12027" y="67886"/>
                    <a:pt x="13579" y="68544"/>
                  </a:cubicBezTo>
                  <a:cubicBezTo>
                    <a:pt x="16136" y="69603"/>
                    <a:pt x="18839" y="70352"/>
                    <a:pt x="21505" y="71082"/>
                  </a:cubicBezTo>
                  <a:lnTo>
                    <a:pt x="24921" y="72032"/>
                  </a:lnTo>
                  <a:cubicBezTo>
                    <a:pt x="27167" y="72817"/>
                    <a:pt x="29359" y="73749"/>
                    <a:pt x="31550" y="74680"/>
                  </a:cubicBezTo>
                  <a:lnTo>
                    <a:pt x="34838" y="76068"/>
                  </a:lnTo>
                  <a:cubicBezTo>
                    <a:pt x="37048" y="76963"/>
                    <a:pt x="39295" y="77767"/>
                    <a:pt x="41541" y="78570"/>
                  </a:cubicBezTo>
                  <a:lnTo>
                    <a:pt x="45467" y="79995"/>
                  </a:lnTo>
                  <a:cubicBezTo>
                    <a:pt x="52536" y="82588"/>
                    <a:pt x="59877" y="85876"/>
                    <a:pt x="67274" y="89784"/>
                  </a:cubicBezTo>
                  <a:cubicBezTo>
                    <a:pt x="71457" y="91976"/>
                    <a:pt x="75712" y="94021"/>
                    <a:pt x="79967" y="96049"/>
                  </a:cubicBezTo>
                  <a:cubicBezTo>
                    <a:pt x="83766" y="97838"/>
                    <a:pt x="87547" y="99665"/>
                    <a:pt x="91273" y="101583"/>
                  </a:cubicBezTo>
                  <a:lnTo>
                    <a:pt x="93190" y="102569"/>
                  </a:lnTo>
                  <a:cubicBezTo>
                    <a:pt x="94542" y="103281"/>
                    <a:pt x="95894" y="103994"/>
                    <a:pt x="97282" y="104559"/>
                  </a:cubicBezTo>
                  <a:cubicBezTo>
                    <a:pt x="99035" y="105290"/>
                    <a:pt x="100806" y="105947"/>
                    <a:pt x="102596" y="106623"/>
                  </a:cubicBezTo>
                  <a:cubicBezTo>
                    <a:pt x="104423" y="107299"/>
                    <a:pt x="106194" y="108085"/>
                    <a:pt x="107966" y="108870"/>
                  </a:cubicBezTo>
                  <a:cubicBezTo>
                    <a:pt x="109737" y="109655"/>
                    <a:pt x="111527" y="110440"/>
                    <a:pt x="113353" y="111116"/>
                  </a:cubicBezTo>
                  <a:cubicBezTo>
                    <a:pt x="116330" y="112230"/>
                    <a:pt x="119490" y="112888"/>
                    <a:pt x="122522" y="113527"/>
                  </a:cubicBezTo>
                  <a:lnTo>
                    <a:pt x="125572" y="114184"/>
                  </a:lnTo>
                  <a:cubicBezTo>
                    <a:pt x="128987" y="114952"/>
                    <a:pt x="132384" y="115938"/>
                    <a:pt x="135763" y="116924"/>
                  </a:cubicBezTo>
                  <a:cubicBezTo>
                    <a:pt x="137900" y="117600"/>
                    <a:pt x="140092" y="118148"/>
                    <a:pt x="142283" y="118695"/>
                  </a:cubicBezTo>
                  <a:cubicBezTo>
                    <a:pt x="144018" y="119134"/>
                    <a:pt x="145753" y="119572"/>
                    <a:pt x="147470" y="120083"/>
                  </a:cubicBezTo>
                  <a:cubicBezTo>
                    <a:pt x="150922" y="121088"/>
                    <a:pt x="154337" y="122056"/>
                    <a:pt x="157825" y="122860"/>
                  </a:cubicBezTo>
                  <a:cubicBezTo>
                    <a:pt x="159889" y="123371"/>
                    <a:pt x="161953" y="123846"/>
                    <a:pt x="164017" y="124303"/>
                  </a:cubicBezTo>
                  <a:lnTo>
                    <a:pt x="167396" y="125088"/>
                  </a:lnTo>
                  <a:lnTo>
                    <a:pt x="170647" y="125727"/>
                  </a:lnTo>
                  <a:cubicBezTo>
                    <a:pt x="172856" y="126165"/>
                    <a:pt x="175066" y="126604"/>
                    <a:pt x="177258" y="127170"/>
                  </a:cubicBezTo>
                  <a:lnTo>
                    <a:pt x="179121" y="127718"/>
                  </a:lnTo>
                  <a:cubicBezTo>
                    <a:pt x="180125" y="128010"/>
                    <a:pt x="181130" y="128302"/>
                    <a:pt x="182171" y="128558"/>
                  </a:cubicBezTo>
                  <a:cubicBezTo>
                    <a:pt x="183851" y="129015"/>
                    <a:pt x="185550" y="129325"/>
                    <a:pt x="187230" y="129617"/>
                  </a:cubicBezTo>
                  <a:cubicBezTo>
                    <a:pt x="189275" y="130001"/>
                    <a:pt x="191083" y="130403"/>
                    <a:pt x="192892" y="130804"/>
                  </a:cubicBezTo>
                  <a:cubicBezTo>
                    <a:pt x="194700" y="131188"/>
                    <a:pt x="196526" y="131590"/>
                    <a:pt x="198334" y="131937"/>
                  </a:cubicBezTo>
                  <a:cubicBezTo>
                    <a:pt x="203046" y="132886"/>
                    <a:pt x="207795" y="133434"/>
                    <a:pt x="212543" y="133982"/>
                  </a:cubicBezTo>
                  <a:cubicBezTo>
                    <a:pt x="215466" y="134329"/>
                    <a:pt x="218388" y="134658"/>
                    <a:pt x="221292" y="135078"/>
                  </a:cubicBezTo>
                  <a:cubicBezTo>
                    <a:pt x="225182" y="135644"/>
                    <a:pt x="228834" y="136174"/>
                    <a:pt x="232633" y="136357"/>
                  </a:cubicBezTo>
                  <a:cubicBezTo>
                    <a:pt x="235629" y="136484"/>
                    <a:pt x="238350" y="136612"/>
                    <a:pt x="241035" y="136758"/>
                  </a:cubicBezTo>
                  <a:lnTo>
                    <a:pt x="242313" y="136832"/>
                  </a:lnTo>
                  <a:lnTo>
                    <a:pt x="243865" y="136904"/>
                  </a:lnTo>
                  <a:lnTo>
                    <a:pt x="246733" y="137087"/>
                  </a:lnTo>
                  <a:cubicBezTo>
                    <a:pt x="249564" y="137288"/>
                    <a:pt x="252358" y="137471"/>
                    <a:pt x="255189" y="137562"/>
                  </a:cubicBezTo>
                  <a:cubicBezTo>
                    <a:pt x="257472" y="137653"/>
                    <a:pt x="259737" y="137690"/>
                    <a:pt x="262020" y="137726"/>
                  </a:cubicBezTo>
                  <a:lnTo>
                    <a:pt x="265435" y="137800"/>
                  </a:lnTo>
                  <a:lnTo>
                    <a:pt x="267864" y="137836"/>
                  </a:lnTo>
                  <a:cubicBezTo>
                    <a:pt x="269818" y="137836"/>
                    <a:pt x="271790" y="137781"/>
                    <a:pt x="273726" y="137708"/>
                  </a:cubicBezTo>
                  <a:cubicBezTo>
                    <a:pt x="275863" y="137672"/>
                    <a:pt x="277945" y="137635"/>
                    <a:pt x="280027" y="137635"/>
                  </a:cubicBezTo>
                  <a:cubicBezTo>
                    <a:pt x="281562" y="137635"/>
                    <a:pt x="283096" y="137653"/>
                    <a:pt x="284648" y="137708"/>
                  </a:cubicBezTo>
                  <a:cubicBezTo>
                    <a:pt x="287516" y="137927"/>
                    <a:pt x="290401" y="138128"/>
                    <a:pt x="293269" y="138128"/>
                  </a:cubicBezTo>
                  <a:cubicBezTo>
                    <a:pt x="294163" y="138128"/>
                    <a:pt x="295058" y="138110"/>
                    <a:pt x="295953" y="138073"/>
                  </a:cubicBezTo>
                  <a:cubicBezTo>
                    <a:pt x="299917" y="137854"/>
                    <a:pt x="304026" y="137069"/>
                    <a:pt x="308099" y="135790"/>
                  </a:cubicBezTo>
                  <a:cubicBezTo>
                    <a:pt x="311130" y="134822"/>
                    <a:pt x="314053" y="132941"/>
                    <a:pt x="316792" y="130220"/>
                  </a:cubicBezTo>
                  <a:cubicBezTo>
                    <a:pt x="317413" y="129581"/>
                    <a:pt x="317943" y="128850"/>
                    <a:pt x="318454" y="128138"/>
                  </a:cubicBezTo>
                  <a:cubicBezTo>
                    <a:pt x="319970" y="126074"/>
                    <a:pt x="320865" y="124595"/>
                    <a:pt x="321778" y="123152"/>
                  </a:cubicBezTo>
                  <a:cubicBezTo>
                    <a:pt x="323312" y="120814"/>
                    <a:pt x="324518" y="119025"/>
                    <a:pt x="325686" y="117162"/>
                  </a:cubicBezTo>
                  <a:cubicBezTo>
                    <a:pt x="327001" y="115079"/>
                    <a:pt x="328207" y="112906"/>
                    <a:pt x="329357" y="110714"/>
                  </a:cubicBezTo>
                  <a:cubicBezTo>
                    <a:pt x="331970" y="106075"/>
                    <a:pt x="334563" y="101418"/>
                    <a:pt x="336955" y="96688"/>
                  </a:cubicBezTo>
                  <a:cubicBezTo>
                    <a:pt x="339329" y="91921"/>
                    <a:pt x="341156" y="87501"/>
                    <a:pt x="342526" y="83209"/>
                  </a:cubicBezTo>
                  <a:cubicBezTo>
                    <a:pt x="343548" y="80031"/>
                    <a:pt x="343530" y="76707"/>
                    <a:pt x="342471" y="74114"/>
                  </a:cubicBezTo>
                  <a:cubicBezTo>
                    <a:pt x="341649" y="72123"/>
                    <a:pt x="340334" y="70644"/>
                    <a:pt x="338325" y="69457"/>
                  </a:cubicBezTo>
                  <a:cubicBezTo>
                    <a:pt x="337796" y="69128"/>
                    <a:pt x="337229" y="68890"/>
                    <a:pt x="336517" y="68672"/>
                  </a:cubicBezTo>
                  <a:cubicBezTo>
                    <a:pt x="335074" y="68160"/>
                    <a:pt x="333759" y="67740"/>
                    <a:pt x="332006" y="67740"/>
                  </a:cubicBezTo>
                  <a:lnTo>
                    <a:pt x="330161" y="67905"/>
                  </a:lnTo>
                  <a:cubicBezTo>
                    <a:pt x="328408" y="68160"/>
                    <a:pt x="326837" y="68434"/>
                    <a:pt x="325303" y="68745"/>
                  </a:cubicBezTo>
                  <a:cubicBezTo>
                    <a:pt x="318564" y="70005"/>
                    <a:pt x="311678" y="70808"/>
                    <a:pt x="304921" y="71119"/>
                  </a:cubicBezTo>
                  <a:cubicBezTo>
                    <a:pt x="301980" y="71247"/>
                    <a:pt x="299040" y="71502"/>
                    <a:pt x="296081" y="71758"/>
                  </a:cubicBezTo>
                  <a:lnTo>
                    <a:pt x="291059" y="72196"/>
                  </a:lnTo>
                  <a:lnTo>
                    <a:pt x="287917" y="72434"/>
                  </a:lnTo>
                  <a:cubicBezTo>
                    <a:pt x="285324" y="72653"/>
                    <a:pt x="282694" y="72872"/>
                    <a:pt x="280082" y="72872"/>
                  </a:cubicBezTo>
                  <a:lnTo>
                    <a:pt x="276229" y="72653"/>
                  </a:lnTo>
                  <a:lnTo>
                    <a:pt x="273270" y="72470"/>
                  </a:lnTo>
                  <a:cubicBezTo>
                    <a:pt x="271297" y="72343"/>
                    <a:pt x="269343" y="72269"/>
                    <a:pt x="267407" y="72215"/>
                  </a:cubicBezTo>
                  <a:lnTo>
                    <a:pt x="263535" y="72087"/>
                  </a:lnTo>
                  <a:cubicBezTo>
                    <a:pt x="260668" y="71849"/>
                    <a:pt x="257728" y="71576"/>
                    <a:pt x="254860" y="71265"/>
                  </a:cubicBezTo>
                  <a:cubicBezTo>
                    <a:pt x="250495" y="70753"/>
                    <a:pt x="246349" y="69749"/>
                    <a:pt x="242459" y="68745"/>
                  </a:cubicBezTo>
                  <a:cubicBezTo>
                    <a:pt x="238934" y="67831"/>
                    <a:pt x="235373" y="67082"/>
                    <a:pt x="231793" y="66370"/>
                  </a:cubicBezTo>
                  <a:cubicBezTo>
                    <a:pt x="228195" y="65694"/>
                    <a:pt x="224634" y="64763"/>
                    <a:pt x="221109" y="63631"/>
                  </a:cubicBezTo>
                  <a:lnTo>
                    <a:pt x="217456" y="62334"/>
                  </a:lnTo>
                  <a:cubicBezTo>
                    <a:pt x="213603" y="60928"/>
                    <a:pt x="209731" y="59521"/>
                    <a:pt x="205713" y="58517"/>
                  </a:cubicBezTo>
                  <a:cubicBezTo>
                    <a:pt x="203265" y="57896"/>
                    <a:pt x="200745" y="57440"/>
                    <a:pt x="198243" y="56983"/>
                  </a:cubicBezTo>
                  <a:lnTo>
                    <a:pt x="196873" y="56727"/>
                  </a:lnTo>
                  <a:cubicBezTo>
                    <a:pt x="193805" y="56179"/>
                    <a:pt x="190737" y="55577"/>
                    <a:pt x="187723" y="54937"/>
                  </a:cubicBezTo>
                  <a:cubicBezTo>
                    <a:pt x="183121" y="54042"/>
                    <a:pt x="178555" y="52654"/>
                    <a:pt x="174153" y="51303"/>
                  </a:cubicBezTo>
                  <a:lnTo>
                    <a:pt x="170829" y="50298"/>
                  </a:lnTo>
                  <a:cubicBezTo>
                    <a:pt x="168144" y="49476"/>
                    <a:pt x="165386" y="48819"/>
                    <a:pt x="162647" y="48161"/>
                  </a:cubicBezTo>
                  <a:cubicBezTo>
                    <a:pt x="160400" y="47559"/>
                    <a:pt x="158099" y="46847"/>
                    <a:pt x="155889" y="46152"/>
                  </a:cubicBezTo>
                  <a:lnTo>
                    <a:pt x="152712" y="45075"/>
                  </a:lnTo>
                  <a:cubicBezTo>
                    <a:pt x="147689" y="43358"/>
                    <a:pt x="142685" y="41659"/>
                    <a:pt x="137589" y="40217"/>
                  </a:cubicBezTo>
                  <a:cubicBezTo>
                    <a:pt x="134503" y="39303"/>
                    <a:pt x="131343" y="38573"/>
                    <a:pt x="128184" y="37861"/>
                  </a:cubicBezTo>
                  <a:cubicBezTo>
                    <a:pt x="125024" y="37130"/>
                    <a:pt x="121901" y="36400"/>
                    <a:pt x="118796" y="35487"/>
                  </a:cubicBezTo>
                  <a:cubicBezTo>
                    <a:pt x="116440" y="34628"/>
                    <a:pt x="114102" y="33697"/>
                    <a:pt x="111765" y="32765"/>
                  </a:cubicBezTo>
                  <a:lnTo>
                    <a:pt x="107327" y="31030"/>
                  </a:lnTo>
                  <a:cubicBezTo>
                    <a:pt x="102961" y="29295"/>
                    <a:pt x="98450" y="27907"/>
                    <a:pt x="93958" y="26501"/>
                  </a:cubicBezTo>
                  <a:cubicBezTo>
                    <a:pt x="89611" y="25058"/>
                    <a:pt x="85739" y="23542"/>
                    <a:pt x="81940" y="21953"/>
                  </a:cubicBezTo>
                  <a:cubicBezTo>
                    <a:pt x="79602" y="21003"/>
                    <a:pt x="77228" y="20181"/>
                    <a:pt x="74836" y="19378"/>
                  </a:cubicBezTo>
                  <a:cubicBezTo>
                    <a:pt x="73283" y="18848"/>
                    <a:pt x="71749" y="18337"/>
                    <a:pt x="70215" y="17770"/>
                  </a:cubicBezTo>
                  <a:cubicBezTo>
                    <a:pt x="66032" y="16255"/>
                    <a:pt x="61923" y="14593"/>
                    <a:pt x="57814" y="12858"/>
                  </a:cubicBezTo>
                  <a:lnTo>
                    <a:pt x="56316" y="12219"/>
                  </a:lnTo>
                  <a:cubicBezTo>
                    <a:pt x="54599" y="11506"/>
                    <a:pt x="52864" y="10776"/>
                    <a:pt x="51202" y="9972"/>
                  </a:cubicBezTo>
                  <a:cubicBezTo>
                    <a:pt x="49248" y="9023"/>
                    <a:pt x="47403" y="7927"/>
                    <a:pt x="45577" y="6776"/>
                  </a:cubicBezTo>
                  <a:lnTo>
                    <a:pt x="44317" y="5845"/>
                  </a:lnTo>
                  <a:cubicBezTo>
                    <a:pt x="42838" y="4767"/>
                    <a:pt x="41303" y="3671"/>
                    <a:pt x="39587" y="2959"/>
                  </a:cubicBezTo>
                  <a:cubicBezTo>
                    <a:pt x="39860" y="1918"/>
                    <a:pt x="39295" y="804"/>
                    <a:pt x="38253" y="293"/>
                  </a:cubicBezTo>
                  <a:cubicBezTo>
                    <a:pt x="37906" y="91"/>
                    <a:pt x="37559" y="0"/>
                    <a:pt x="37157" y="0"/>
                  </a:cubicBezTo>
                </a:path>
              </a:pathLst>
            </a:custGeom>
            <a:solidFill>
              <a:srgbClr val="00866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519D14E6-85CD-3601-C718-E18341BE44EB}"/>
                </a:ext>
              </a:extLst>
            </p:cNvPr>
            <p:cNvSpPr/>
            <p:nvPr/>
          </p:nvSpPr>
          <p:spPr>
            <a:xfrm>
              <a:off x="6624125" y="2990179"/>
              <a:ext cx="480105" cy="338828"/>
            </a:xfrm>
            <a:custGeom>
              <a:avLst/>
              <a:gdLst>
                <a:gd name="connsiteX0" fmla="*/ 473617 w 480105"/>
                <a:gd name="connsiteY0" fmla="*/ 457 h 338828"/>
                <a:gd name="connsiteX1" fmla="*/ 460358 w 480105"/>
                <a:gd name="connsiteY1" fmla="*/ 6155 h 338828"/>
                <a:gd name="connsiteX2" fmla="*/ 461472 w 480105"/>
                <a:gd name="connsiteY2" fmla="*/ 5735 h 338828"/>
                <a:gd name="connsiteX3" fmla="*/ 423246 w 480105"/>
                <a:gd name="connsiteY3" fmla="*/ 19926 h 338828"/>
                <a:gd name="connsiteX4" fmla="*/ 385714 w 480105"/>
                <a:gd name="connsiteY4" fmla="*/ 35121 h 338828"/>
                <a:gd name="connsiteX5" fmla="*/ 347653 w 480105"/>
                <a:gd name="connsiteY5" fmla="*/ 52490 h 338828"/>
                <a:gd name="connsiteX6" fmla="*/ 310742 w 480105"/>
                <a:gd name="connsiteY6" fmla="*/ 72215 h 338828"/>
                <a:gd name="connsiteX7" fmla="*/ 256078 w 480105"/>
                <a:gd name="connsiteY7" fmla="*/ 105527 h 338828"/>
                <a:gd name="connsiteX8" fmla="*/ 229706 w 480105"/>
                <a:gd name="connsiteY8" fmla="*/ 122275 h 338828"/>
                <a:gd name="connsiteX9" fmla="*/ 198110 w 480105"/>
                <a:gd name="connsiteY9" fmla="*/ 143169 h 338828"/>
                <a:gd name="connsiteX10" fmla="*/ 201799 w 480105"/>
                <a:gd name="connsiteY10" fmla="*/ 140612 h 338828"/>
                <a:gd name="connsiteX11" fmla="*/ 168486 w 480105"/>
                <a:gd name="connsiteY11" fmla="*/ 163441 h 338828"/>
                <a:gd name="connsiteX12" fmla="*/ 139045 w 480105"/>
                <a:gd name="connsiteY12" fmla="*/ 185303 h 338828"/>
                <a:gd name="connsiteX13" fmla="*/ 120727 w 480105"/>
                <a:gd name="connsiteY13" fmla="*/ 198617 h 338828"/>
                <a:gd name="connsiteX14" fmla="*/ 104947 w 480105"/>
                <a:gd name="connsiteY14" fmla="*/ 211712 h 338828"/>
                <a:gd name="connsiteX15" fmla="*/ 72000 w 480105"/>
                <a:gd name="connsiteY15" fmla="*/ 239820 h 338828"/>
                <a:gd name="connsiteX16" fmla="*/ 40714 w 480105"/>
                <a:gd name="connsiteY16" fmla="*/ 266741 h 338828"/>
                <a:gd name="connsiteX17" fmla="*/ 24039 w 480105"/>
                <a:gd name="connsiteY17" fmla="*/ 281151 h 338828"/>
                <a:gd name="connsiteX18" fmla="*/ 16587 w 480105"/>
                <a:gd name="connsiteY18" fmla="*/ 287945 h 338828"/>
                <a:gd name="connsiteX19" fmla="*/ 4260 w 480105"/>
                <a:gd name="connsiteY19" fmla="*/ 303341 h 338828"/>
                <a:gd name="connsiteX20" fmla="*/ 3419 w 480105"/>
                <a:gd name="connsiteY20" fmla="*/ 304638 h 338828"/>
                <a:gd name="connsiteX21" fmla="*/ 5812 w 480105"/>
                <a:gd name="connsiteY21" fmla="*/ 331558 h 338828"/>
                <a:gd name="connsiteX22" fmla="*/ 21281 w 480105"/>
                <a:gd name="connsiteY22" fmla="*/ 338809 h 338828"/>
                <a:gd name="connsiteX23" fmla="*/ 37335 w 480105"/>
                <a:gd name="connsiteY23" fmla="*/ 332983 h 338828"/>
                <a:gd name="connsiteX24" fmla="*/ 43928 w 480105"/>
                <a:gd name="connsiteY24" fmla="*/ 327011 h 338828"/>
                <a:gd name="connsiteX25" fmla="*/ 47891 w 480105"/>
                <a:gd name="connsiteY25" fmla="*/ 324070 h 338828"/>
                <a:gd name="connsiteX26" fmla="*/ 56293 w 480105"/>
                <a:gd name="connsiteY26" fmla="*/ 316473 h 338828"/>
                <a:gd name="connsiteX27" fmla="*/ 72145 w 480105"/>
                <a:gd name="connsiteY27" fmla="*/ 301113 h 338828"/>
                <a:gd name="connsiteX28" fmla="*/ 101769 w 480105"/>
                <a:gd name="connsiteY28" fmla="*/ 272421 h 338828"/>
                <a:gd name="connsiteX29" fmla="*/ 133018 w 480105"/>
                <a:gd name="connsiteY29" fmla="*/ 242432 h 338828"/>
                <a:gd name="connsiteX30" fmla="*/ 164852 w 480105"/>
                <a:gd name="connsiteY30" fmla="*/ 214397 h 338828"/>
                <a:gd name="connsiteX31" fmla="*/ 180504 w 480105"/>
                <a:gd name="connsiteY31" fmla="*/ 201101 h 338828"/>
                <a:gd name="connsiteX32" fmla="*/ 196795 w 480105"/>
                <a:gd name="connsiteY32" fmla="*/ 186947 h 338828"/>
                <a:gd name="connsiteX33" fmla="*/ 212502 w 480105"/>
                <a:gd name="connsiteY33" fmla="*/ 174546 h 338828"/>
                <a:gd name="connsiteX34" fmla="*/ 229213 w 480105"/>
                <a:gd name="connsiteY34" fmla="*/ 161432 h 338828"/>
                <a:gd name="connsiteX35" fmla="*/ 293355 w 480105"/>
                <a:gd name="connsiteY35" fmla="*/ 114367 h 338828"/>
                <a:gd name="connsiteX36" fmla="*/ 291474 w 480105"/>
                <a:gd name="connsiteY36" fmla="*/ 115646 h 338828"/>
                <a:gd name="connsiteX37" fmla="*/ 318175 w 480105"/>
                <a:gd name="connsiteY37" fmla="*/ 96578 h 338828"/>
                <a:gd name="connsiteX38" fmla="*/ 315435 w 480105"/>
                <a:gd name="connsiteY38" fmla="*/ 98478 h 338828"/>
                <a:gd name="connsiteX39" fmla="*/ 318614 w 480105"/>
                <a:gd name="connsiteY39" fmla="*/ 96268 h 338828"/>
                <a:gd name="connsiteX40" fmla="*/ 336329 w 480105"/>
                <a:gd name="connsiteY40" fmla="*/ 84707 h 338828"/>
                <a:gd name="connsiteX41" fmla="*/ 354228 w 480105"/>
                <a:gd name="connsiteY41" fmla="*/ 73073 h 338828"/>
                <a:gd name="connsiteX42" fmla="*/ 372455 w 480105"/>
                <a:gd name="connsiteY42" fmla="*/ 62334 h 338828"/>
                <a:gd name="connsiteX43" fmla="*/ 390481 w 480105"/>
                <a:gd name="connsiteY43" fmla="*/ 51631 h 338828"/>
                <a:gd name="connsiteX44" fmla="*/ 425894 w 480105"/>
                <a:gd name="connsiteY44" fmla="*/ 32491 h 338828"/>
                <a:gd name="connsiteX45" fmla="*/ 461983 w 480105"/>
                <a:gd name="connsiteY45" fmla="*/ 15268 h 338828"/>
                <a:gd name="connsiteX46" fmla="*/ 477690 w 480105"/>
                <a:gd name="connsiteY46" fmla="*/ 8493 h 338828"/>
                <a:gd name="connsiteX47" fmla="*/ 475553 w 480105"/>
                <a:gd name="connsiteY47" fmla="*/ 0 h 338828"/>
                <a:gd name="connsiteX48" fmla="*/ 473617 w 480105"/>
                <a:gd name="connsiteY48" fmla="*/ 457 h 338828"/>
                <a:gd name="connsiteX49" fmla="*/ 321317 w 480105"/>
                <a:gd name="connsiteY49" fmla="*/ 94405 h 338828"/>
                <a:gd name="connsiteX50" fmla="*/ 318631 w 480105"/>
                <a:gd name="connsiteY50" fmla="*/ 96250 h 338828"/>
                <a:gd name="connsiteX51" fmla="*/ 321317 w 480105"/>
                <a:gd name="connsiteY51" fmla="*/ 94405 h 338828"/>
                <a:gd name="connsiteX52" fmla="*/ 293355 w 480105"/>
                <a:gd name="connsiteY52" fmla="*/ 114367 h 338828"/>
                <a:gd name="connsiteX53" fmla="*/ 294450 w 480105"/>
                <a:gd name="connsiteY53" fmla="*/ 113582 h 338828"/>
                <a:gd name="connsiteX54" fmla="*/ 293355 w 480105"/>
                <a:gd name="connsiteY54" fmla="*/ 114367 h 33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80105" h="338828">
                  <a:moveTo>
                    <a:pt x="473617" y="457"/>
                  </a:moveTo>
                  <a:cubicBezTo>
                    <a:pt x="469234" y="2520"/>
                    <a:pt x="464887" y="4493"/>
                    <a:pt x="460358" y="6155"/>
                  </a:cubicBezTo>
                  <a:cubicBezTo>
                    <a:pt x="460704" y="6009"/>
                    <a:pt x="461088" y="5899"/>
                    <a:pt x="461472" y="5735"/>
                  </a:cubicBezTo>
                  <a:cubicBezTo>
                    <a:pt x="448651" y="10264"/>
                    <a:pt x="435775" y="14611"/>
                    <a:pt x="423246" y="19926"/>
                  </a:cubicBezTo>
                  <a:cubicBezTo>
                    <a:pt x="410809" y="25204"/>
                    <a:pt x="398243" y="30117"/>
                    <a:pt x="385714" y="35121"/>
                  </a:cubicBezTo>
                  <a:cubicBezTo>
                    <a:pt x="372802" y="40290"/>
                    <a:pt x="360090" y="46335"/>
                    <a:pt x="347653" y="52490"/>
                  </a:cubicBezTo>
                  <a:cubicBezTo>
                    <a:pt x="335124" y="58663"/>
                    <a:pt x="322832" y="65329"/>
                    <a:pt x="310742" y="72215"/>
                  </a:cubicBezTo>
                  <a:cubicBezTo>
                    <a:pt x="292241" y="82844"/>
                    <a:pt x="274251" y="94405"/>
                    <a:pt x="256078" y="105527"/>
                  </a:cubicBezTo>
                  <a:cubicBezTo>
                    <a:pt x="247203" y="110952"/>
                    <a:pt x="238473" y="116650"/>
                    <a:pt x="229706" y="122275"/>
                  </a:cubicBezTo>
                  <a:cubicBezTo>
                    <a:pt x="219095" y="129106"/>
                    <a:pt x="208465" y="135955"/>
                    <a:pt x="198110" y="143169"/>
                  </a:cubicBezTo>
                  <a:cubicBezTo>
                    <a:pt x="199315" y="142329"/>
                    <a:pt x="200557" y="141470"/>
                    <a:pt x="201799" y="140612"/>
                  </a:cubicBezTo>
                  <a:cubicBezTo>
                    <a:pt x="190677" y="148136"/>
                    <a:pt x="179225" y="155351"/>
                    <a:pt x="168486" y="163441"/>
                  </a:cubicBezTo>
                  <a:cubicBezTo>
                    <a:pt x="158715" y="170838"/>
                    <a:pt x="148981" y="178235"/>
                    <a:pt x="139045" y="185303"/>
                  </a:cubicBezTo>
                  <a:cubicBezTo>
                    <a:pt x="132817" y="189613"/>
                    <a:pt x="126663" y="193978"/>
                    <a:pt x="120727" y="198617"/>
                  </a:cubicBezTo>
                  <a:cubicBezTo>
                    <a:pt x="115303" y="202800"/>
                    <a:pt x="110152" y="207256"/>
                    <a:pt x="104947" y="211712"/>
                  </a:cubicBezTo>
                  <a:cubicBezTo>
                    <a:pt x="93971" y="221063"/>
                    <a:pt x="82976" y="230451"/>
                    <a:pt x="72000" y="239820"/>
                  </a:cubicBezTo>
                  <a:cubicBezTo>
                    <a:pt x="61571" y="248769"/>
                    <a:pt x="51142" y="257737"/>
                    <a:pt x="40714" y="266741"/>
                  </a:cubicBezTo>
                  <a:cubicBezTo>
                    <a:pt x="35161" y="271544"/>
                    <a:pt x="29573" y="276311"/>
                    <a:pt x="24039" y="281151"/>
                  </a:cubicBezTo>
                  <a:cubicBezTo>
                    <a:pt x="21482" y="283361"/>
                    <a:pt x="18962" y="285607"/>
                    <a:pt x="16587" y="287945"/>
                  </a:cubicBezTo>
                  <a:cubicBezTo>
                    <a:pt x="11912" y="292620"/>
                    <a:pt x="7949" y="297825"/>
                    <a:pt x="4260" y="303341"/>
                  </a:cubicBezTo>
                  <a:cubicBezTo>
                    <a:pt x="4004" y="303761"/>
                    <a:pt x="3693" y="304218"/>
                    <a:pt x="3419" y="304638"/>
                  </a:cubicBezTo>
                  <a:cubicBezTo>
                    <a:pt x="-2023" y="312911"/>
                    <a:pt x="-781" y="324344"/>
                    <a:pt x="5812" y="331558"/>
                  </a:cubicBezTo>
                  <a:cubicBezTo>
                    <a:pt x="9812" y="335942"/>
                    <a:pt x="15401" y="338535"/>
                    <a:pt x="21281" y="338809"/>
                  </a:cubicBezTo>
                  <a:cubicBezTo>
                    <a:pt x="26797" y="339046"/>
                    <a:pt x="33427" y="337147"/>
                    <a:pt x="37335" y="332983"/>
                  </a:cubicBezTo>
                  <a:cubicBezTo>
                    <a:pt x="39435" y="330773"/>
                    <a:pt x="41408" y="328801"/>
                    <a:pt x="43928" y="327011"/>
                  </a:cubicBezTo>
                  <a:cubicBezTo>
                    <a:pt x="45280" y="326098"/>
                    <a:pt x="46595" y="325111"/>
                    <a:pt x="47891" y="324070"/>
                  </a:cubicBezTo>
                  <a:cubicBezTo>
                    <a:pt x="50759" y="321623"/>
                    <a:pt x="53535" y="319066"/>
                    <a:pt x="56293" y="316473"/>
                  </a:cubicBezTo>
                  <a:cubicBezTo>
                    <a:pt x="61644" y="311432"/>
                    <a:pt x="66886" y="306245"/>
                    <a:pt x="72145" y="301113"/>
                  </a:cubicBezTo>
                  <a:cubicBezTo>
                    <a:pt x="82045" y="291579"/>
                    <a:pt x="91925" y="282009"/>
                    <a:pt x="101769" y="272421"/>
                  </a:cubicBezTo>
                  <a:cubicBezTo>
                    <a:pt x="112125" y="262357"/>
                    <a:pt x="122444" y="252276"/>
                    <a:pt x="133018" y="242432"/>
                  </a:cubicBezTo>
                  <a:cubicBezTo>
                    <a:pt x="143410" y="232807"/>
                    <a:pt x="154113" y="223620"/>
                    <a:pt x="164852" y="214397"/>
                  </a:cubicBezTo>
                  <a:cubicBezTo>
                    <a:pt x="170039" y="209941"/>
                    <a:pt x="175298" y="205557"/>
                    <a:pt x="180504" y="201101"/>
                  </a:cubicBezTo>
                  <a:cubicBezTo>
                    <a:pt x="185983" y="196444"/>
                    <a:pt x="191297" y="191567"/>
                    <a:pt x="196795" y="186947"/>
                  </a:cubicBezTo>
                  <a:cubicBezTo>
                    <a:pt x="201909" y="182673"/>
                    <a:pt x="207260" y="178655"/>
                    <a:pt x="212502" y="174546"/>
                  </a:cubicBezTo>
                  <a:cubicBezTo>
                    <a:pt x="218072" y="170199"/>
                    <a:pt x="223588" y="165743"/>
                    <a:pt x="229213" y="161432"/>
                  </a:cubicBezTo>
                  <a:cubicBezTo>
                    <a:pt x="250362" y="145415"/>
                    <a:pt x="271603" y="129526"/>
                    <a:pt x="293355" y="114367"/>
                  </a:cubicBezTo>
                  <a:cubicBezTo>
                    <a:pt x="292734" y="114787"/>
                    <a:pt x="292095" y="115207"/>
                    <a:pt x="291474" y="115646"/>
                  </a:cubicBezTo>
                  <a:cubicBezTo>
                    <a:pt x="300496" y="109436"/>
                    <a:pt x="309299" y="102934"/>
                    <a:pt x="318175" y="96578"/>
                  </a:cubicBezTo>
                  <a:cubicBezTo>
                    <a:pt x="317298" y="97199"/>
                    <a:pt x="316367" y="97857"/>
                    <a:pt x="315435" y="98478"/>
                  </a:cubicBezTo>
                  <a:cubicBezTo>
                    <a:pt x="316495" y="97747"/>
                    <a:pt x="317554" y="96998"/>
                    <a:pt x="318614" y="96268"/>
                  </a:cubicBezTo>
                  <a:cubicBezTo>
                    <a:pt x="324495" y="92378"/>
                    <a:pt x="330485" y="88615"/>
                    <a:pt x="336329" y="84707"/>
                  </a:cubicBezTo>
                  <a:cubicBezTo>
                    <a:pt x="342265" y="80762"/>
                    <a:pt x="348182" y="76799"/>
                    <a:pt x="354228" y="73073"/>
                  </a:cubicBezTo>
                  <a:cubicBezTo>
                    <a:pt x="360291" y="69402"/>
                    <a:pt x="366373" y="65913"/>
                    <a:pt x="372455" y="62334"/>
                  </a:cubicBezTo>
                  <a:cubicBezTo>
                    <a:pt x="378463" y="58773"/>
                    <a:pt x="384399" y="55083"/>
                    <a:pt x="390481" y="51631"/>
                  </a:cubicBezTo>
                  <a:cubicBezTo>
                    <a:pt x="402152" y="45057"/>
                    <a:pt x="413986" y="38719"/>
                    <a:pt x="425894" y="32491"/>
                  </a:cubicBezTo>
                  <a:cubicBezTo>
                    <a:pt x="437711" y="26245"/>
                    <a:pt x="449564" y="20309"/>
                    <a:pt x="461983" y="15268"/>
                  </a:cubicBezTo>
                  <a:cubicBezTo>
                    <a:pt x="467243" y="13095"/>
                    <a:pt x="472485" y="10940"/>
                    <a:pt x="477690" y="8493"/>
                  </a:cubicBezTo>
                  <a:cubicBezTo>
                    <a:pt x="482237" y="6319"/>
                    <a:pt x="479699" y="0"/>
                    <a:pt x="475553" y="0"/>
                  </a:cubicBezTo>
                  <a:cubicBezTo>
                    <a:pt x="474932" y="0"/>
                    <a:pt x="474275" y="146"/>
                    <a:pt x="473617" y="457"/>
                  </a:cubicBezTo>
                  <a:moveTo>
                    <a:pt x="321317" y="94405"/>
                  </a:moveTo>
                  <a:cubicBezTo>
                    <a:pt x="320403" y="95044"/>
                    <a:pt x="319545" y="95647"/>
                    <a:pt x="318631" y="96250"/>
                  </a:cubicBezTo>
                  <a:cubicBezTo>
                    <a:pt x="319527" y="95628"/>
                    <a:pt x="320422" y="95026"/>
                    <a:pt x="321317" y="94405"/>
                  </a:cubicBezTo>
                  <a:moveTo>
                    <a:pt x="293355" y="114367"/>
                  </a:moveTo>
                  <a:cubicBezTo>
                    <a:pt x="293720" y="114111"/>
                    <a:pt x="294085" y="113856"/>
                    <a:pt x="294450" y="113582"/>
                  </a:cubicBezTo>
                  <a:lnTo>
                    <a:pt x="293355" y="114367"/>
                  </a:lnTo>
                  <a:close/>
                </a:path>
              </a:pathLst>
            </a:custGeom>
            <a:solidFill>
              <a:srgbClr val="FF7B7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48422A7C-C0C5-01A2-A7D7-E3781E33EA29}"/>
                </a:ext>
              </a:extLst>
            </p:cNvPr>
            <p:cNvSpPr/>
            <p:nvPr/>
          </p:nvSpPr>
          <p:spPr>
            <a:xfrm>
              <a:off x="6596486" y="3335362"/>
              <a:ext cx="24364" cy="24345"/>
            </a:xfrm>
            <a:custGeom>
              <a:avLst/>
              <a:gdLst>
                <a:gd name="connsiteX0" fmla="*/ 10 w 24364"/>
                <a:gd name="connsiteY0" fmla="*/ 11616 h 24345"/>
                <a:gd name="connsiteX1" fmla="*/ 11644 w 24364"/>
                <a:gd name="connsiteY1" fmla="*/ 24346 h 24345"/>
                <a:gd name="connsiteX2" fmla="*/ 24356 w 24364"/>
                <a:gd name="connsiteY2" fmla="*/ 12711 h 24345"/>
                <a:gd name="connsiteX3" fmla="*/ 12722 w 24364"/>
                <a:gd name="connsiteY3" fmla="*/ 0 h 24345"/>
                <a:gd name="connsiteX4" fmla="*/ 10 w 24364"/>
                <a:gd name="connsiteY4" fmla="*/ 11616 h 2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64" h="24345">
                  <a:moveTo>
                    <a:pt x="10" y="11616"/>
                  </a:moveTo>
                  <a:cubicBezTo>
                    <a:pt x="-264" y="18026"/>
                    <a:pt x="5014" y="24346"/>
                    <a:pt x="11644" y="24346"/>
                  </a:cubicBezTo>
                  <a:cubicBezTo>
                    <a:pt x="18274" y="24346"/>
                    <a:pt x="24045" y="19579"/>
                    <a:pt x="24356" y="12711"/>
                  </a:cubicBezTo>
                  <a:cubicBezTo>
                    <a:pt x="24611" y="6319"/>
                    <a:pt x="19351" y="0"/>
                    <a:pt x="12722" y="0"/>
                  </a:cubicBezTo>
                  <a:cubicBezTo>
                    <a:pt x="6092" y="0"/>
                    <a:pt x="321" y="4767"/>
                    <a:pt x="10" y="11616"/>
                  </a:cubicBezTo>
                </a:path>
              </a:pathLst>
            </a:custGeom>
            <a:solidFill>
              <a:srgbClr val="FF7B7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4" name="任意多边形: 形状 613">
              <a:extLst>
                <a:ext uri="{FF2B5EF4-FFF2-40B4-BE49-F238E27FC236}">
                  <a16:creationId xmlns:a16="http://schemas.microsoft.com/office/drawing/2014/main" id="{CF706B49-CC4A-00B8-975E-980990BBF2EF}"/>
                </a:ext>
              </a:extLst>
            </p:cNvPr>
            <p:cNvSpPr/>
            <p:nvPr/>
          </p:nvSpPr>
          <p:spPr>
            <a:xfrm>
              <a:off x="6563248" y="3373843"/>
              <a:ext cx="20564" cy="20546"/>
            </a:xfrm>
            <a:custGeom>
              <a:avLst/>
              <a:gdLst>
                <a:gd name="connsiteX0" fmla="*/ 9 w 20564"/>
                <a:gd name="connsiteY0" fmla="*/ 9808 h 20546"/>
                <a:gd name="connsiteX1" fmla="*/ 9816 w 20564"/>
                <a:gd name="connsiteY1" fmla="*/ 20547 h 20546"/>
                <a:gd name="connsiteX2" fmla="*/ 20556 w 20564"/>
                <a:gd name="connsiteY2" fmla="*/ 10721 h 20546"/>
                <a:gd name="connsiteX3" fmla="*/ 10748 w 20564"/>
                <a:gd name="connsiteY3" fmla="*/ 0 h 20546"/>
                <a:gd name="connsiteX4" fmla="*/ 9 w 20564"/>
                <a:gd name="connsiteY4" fmla="*/ 9808 h 2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64" h="20546">
                  <a:moveTo>
                    <a:pt x="9" y="9808"/>
                  </a:moveTo>
                  <a:cubicBezTo>
                    <a:pt x="-229" y="15177"/>
                    <a:pt x="4246" y="20547"/>
                    <a:pt x="9816" y="20547"/>
                  </a:cubicBezTo>
                  <a:cubicBezTo>
                    <a:pt x="15405" y="20547"/>
                    <a:pt x="20281" y="16510"/>
                    <a:pt x="20556" y="10721"/>
                  </a:cubicBezTo>
                  <a:cubicBezTo>
                    <a:pt x="20793" y="5333"/>
                    <a:pt x="16337" y="0"/>
                    <a:pt x="10748" y="0"/>
                  </a:cubicBezTo>
                  <a:cubicBezTo>
                    <a:pt x="5177" y="0"/>
                    <a:pt x="283" y="4018"/>
                    <a:pt x="9" y="9808"/>
                  </a:cubicBezTo>
                </a:path>
              </a:pathLst>
            </a:custGeom>
            <a:solidFill>
              <a:srgbClr val="FF7B7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5" name="任意多边形: 形状 614">
              <a:extLst>
                <a:ext uri="{FF2B5EF4-FFF2-40B4-BE49-F238E27FC236}">
                  <a16:creationId xmlns:a16="http://schemas.microsoft.com/office/drawing/2014/main" id="{FBFF358E-AD8C-B4FD-1356-1E67DE245D72}"/>
                </a:ext>
              </a:extLst>
            </p:cNvPr>
            <p:cNvSpPr/>
            <p:nvPr/>
          </p:nvSpPr>
          <p:spPr>
            <a:xfrm>
              <a:off x="7348374" y="3236756"/>
              <a:ext cx="54" cy="767"/>
            </a:xfrm>
            <a:custGeom>
              <a:avLst/>
              <a:gdLst>
                <a:gd name="connsiteX0" fmla="*/ 0 w 54"/>
                <a:gd name="connsiteY0" fmla="*/ 767 h 767"/>
                <a:gd name="connsiteX1" fmla="*/ 55 w 54"/>
                <a:gd name="connsiteY1" fmla="*/ 0 h 767"/>
                <a:gd name="connsiteX2" fmla="*/ 0 w 54"/>
                <a:gd name="connsiteY2" fmla="*/ 767 h 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" h="767">
                  <a:moveTo>
                    <a:pt x="0" y="767"/>
                  </a:moveTo>
                  <a:cubicBezTo>
                    <a:pt x="55" y="548"/>
                    <a:pt x="55" y="256"/>
                    <a:pt x="55" y="0"/>
                  </a:cubicBezTo>
                  <a:cubicBezTo>
                    <a:pt x="55" y="256"/>
                    <a:pt x="55" y="548"/>
                    <a:pt x="0" y="767"/>
                  </a:cubicBezTo>
                </a:path>
              </a:pathLst>
            </a:custGeom>
            <a:solidFill>
              <a:srgbClr val="BB313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16" name="图形 10">
              <a:extLst>
                <a:ext uri="{FF2B5EF4-FFF2-40B4-BE49-F238E27FC236}">
                  <a16:creationId xmlns:a16="http://schemas.microsoft.com/office/drawing/2014/main" id="{4585DD5D-BA4E-0318-2FB0-BB99D8525A9F}"/>
                </a:ext>
              </a:extLst>
            </p:cNvPr>
            <p:cNvGrpSpPr/>
            <p:nvPr/>
          </p:nvGrpSpPr>
          <p:grpSpPr>
            <a:xfrm>
              <a:off x="6407357" y="2881492"/>
              <a:ext cx="953809" cy="1090212"/>
              <a:chOff x="6407357" y="2881492"/>
              <a:chExt cx="953809" cy="1090212"/>
            </a:xfrm>
          </p:grpSpPr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B6E9C58A-81D8-A28D-D758-0E3CD3C03E1E}"/>
                  </a:ext>
                </a:extLst>
              </p:cNvPr>
              <p:cNvSpPr/>
              <p:nvPr/>
            </p:nvSpPr>
            <p:spPr>
              <a:xfrm>
                <a:off x="6459738" y="2881492"/>
                <a:ext cx="861072" cy="508094"/>
              </a:xfrm>
              <a:custGeom>
                <a:avLst/>
                <a:gdLst>
                  <a:gd name="connsiteX0" fmla="*/ 744134 w 861072"/>
                  <a:gd name="connsiteY0" fmla="*/ 7707 h 508094"/>
                  <a:gd name="connsiteX1" fmla="*/ 628306 w 861072"/>
                  <a:gd name="connsiteY1" fmla="*/ 54773 h 508094"/>
                  <a:gd name="connsiteX2" fmla="*/ 310775 w 861072"/>
                  <a:gd name="connsiteY2" fmla="*/ 245829 h 508094"/>
                  <a:gd name="connsiteX3" fmla="*/ 247472 w 861072"/>
                  <a:gd name="connsiteY3" fmla="*/ 289260 h 508094"/>
                  <a:gd name="connsiteX4" fmla="*/ 183258 w 861072"/>
                  <a:gd name="connsiteY4" fmla="*/ 334061 h 508094"/>
                  <a:gd name="connsiteX5" fmla="*/ 58937 w 861072"/>
                  <a:gd name="connsiteY5" fmla="*/ 434109 h 508094"/>
                  <a:gd name="connsiteX6" fmla="*/ 0 w 861072"/>
                  <a:gd name="connsiteY6" fmla="*/ 496497 h 508094"/>
                  <a:gd name="connsiteX7" fmla="*/ 146 w 861072"/>
                  <a:gd name="connsiteY7" fmla="*/ 497100 h 508094"/>
                  <a:gd name="connsiteX8" fmla="*/ 3434 w 861072"/>
                  <a:gd name="connsiteY8" fmla="*/ 508095 h 508094"/>
                  <a:gd name="connsiteX9" fmla="*/ 42737 w 861072"/>
                  <a:gd name="connsiteY9" fmla="*/ 463696 h 508094"/>
                  <a:gd name="connsiteX10" fmla="*/ 42573 w 861072"/>
                  <a:gd name="connsiteY10" fmla="*/ 463915 h 508094"/>
                  <a:gd name="connsiteX11" fmla="*/ 163606 w 861072"/>
                  <a:gd name="connsiteY11" fmla="*/ 360707 h 508094"/>
                  <a:gd name="connsiteX12" fmla="*/ 290885 w 861072"/>
                  <a:gd name="connsiteY12" fmla="*/ 271581 h 508094"/>
                  <a:gd name="connsiteX13" fmla="*/ 341366 w 861072"/>
                  <a:gd name="connsiteY13" fmla="*/ 236880 h 508094"/>
                  <a:gd name="connsiteX14" fmla="*/ 396924 w 861072"/>
                  <a:gd name="connsiteY14" fmla="*/ 199658 h 508094"/>
                  <a:gd name="connsiteX15" fmla="*/ 511419 w 861072"/>
                  <a:gd name="connsiteY15" fmla="*/ 128357 h 508094"/>
                  <a:gd name="connsiteX16" fmla="*/ 510944 w 861072"/>
                  <a:gd name="connsiteY16" fmla="*/ 128594 h 508094"/>
                  <a:gd name="connsiteX17" fmla="*/ 580729 w 861072"/>
                  <a:gd name="connsiteY17" fmla="*/ 89821 h 508094"/>
                  <a:gd name="connsiteX18" fmla="*/ 644305 w 861072"/>
                  <a:gd name="connsiteY18" fmla="*/ 58115 h 508094"/>
                  <a:gd name="connsiteX19" fmla="*/ 745997 w 861072"/>
                  <a:gd name="connsiteY19" fmla="*/ 17405 h 508094"/>
                  <a:gd name="connsiteX20" fmla="*/ 745468 w 861072"/>
                  <a:gd name="connsiteY20" fmla="*/ 17515 h 508094"/>
                  <a:gd name="connsiteX21" fmla="*/ 796058 w 861072"/>
                  <a:gd name="connsiteY21" fmla="*/ 9844 h 508094"/>
                  <a:gd name="connsiteX22" fmla="*/ 822266 w 861072"/>
                  <a:gd name="connsiteY22" fmla="*/ 12894 h 508094"/>
                  <a:gd name="connsiteX23" fmla="*/ 822376 w 861072"/>
                  <a:gd name="connsiteY23" fmla="*/ 12931 h 508094"/>
                  <a:gd name="connsiteX24" fmla="*/ 822357 w 861072"/>
                  <a:gd name="connsiteY24" fmla="*/ 12913 h 508094"/>
                  <a:gd name="connsiteX25" fmla="*/ 822412 w 861072"/>
                  <a:gd name="connsiteY25" fmla="*/ 12949 h 508094"/>
                  <a:gd name="connsiteX26" fmla="*/ 822430 w 861072"/>
                  <a:gd name="connsiteY26" fmla="*/ 12949 h 508094"/>
                  <a:gd name="connsiteX27" fmla="*/ 822613 w 861072"/>
                  <a:gd name="connsiteY27" fmla="*/ 12967 h 508094"/>
                  <a:gd name="connsiteX28" fmla="*/ 822723 w 861072"/>
                  <a:gd name="connsiteY28" fmla="*/ 13004 h 508094"/>
                  <a:gd name="connsiteX29" fmla="*/ 838904 w 861072"/>
                  <a:gd name="connsiteY29" fmla="*/ 19378 h 508094"/>
                  <a:gd name="connsiteX30" fmla="*/ 838539 w 861072"/>
                  <a:gd name="connsiteY30" fmla="*/ 19140 h 508094"/>
                  <a:gd name="connsiteX31" fmla="*/ 838959 w 861072"/>
                  <a:gd name="connsiteY31" fmla="*/ 19414 h 508094"/>
                  <a:gd name="connsiteX32" fmla="*/ 838904 w 861072"/>
                  <a:gd name="connsiteY32" fmla="*/ 19378 h 508094"/>
                  <a:gd name="connsiteX33" fmla="*/ 839160 w 861072"/>
                  <a:gd name="connsiteY33" fmla="*/ 19524 h 508094"/>
                  <a:gd name="connsiteX34" fmla="*/ 839160 w 861072"/>
                  <a:gd name="connsiteY34" fmla="*/ 19542 h 508094"/>
                  <a:gd name="connsiteX35" fmla="*/ 839196 w 861072"/>
                  <a:gd name="connsiteY35" fmla="*/ 19542 h 508094"/>
                  <a:gd name="connsiteX36" fmla="*/ 839324 w 861072"/>
                  <a:gd name="connsiteY36" fmla="*/ 19615 h 508094"/>
                  <a:gd name="connsiteX37" fmla="*/ 839306 w 861072"/>
                  <a:gd name="connsiteY37" fmla="*/ 19597 h 508094"/>
                  <a:gd name="connsiteX38" fmla="*/ 839671 w 861072"/>
                  <a:gd name="connsiteY38" fmla="*/ 19761 h 508094"/>
                  <a:gd name="connsiteX39" fmla="*/ 839324 w 861072"/>
                  <a:gd name="connsiteY39" fmla="*/ 19615 h 508094"/>
                  <a:gd name="connsiteX40" fmla="*/ 853113 w 861072"/>
                  <a:gd name="connsiteY40" fmla="*/ 29843 h 508094"/>
                  <a:gd name="connsiteX41" fmla="*/ 856766 w 861072"/>
                  <a:gd name="connsiteY41" fmla="*/ 30774 h 508094"/>
                  <a:gd name="connsiteX42" fmla="*/ 860054 w 861072"/>
                  <a:gd name="connsiteY42" fmla="*/ 28838 h 508094"/>
                  <a:gd name="connsiteX43" fmla="*/ 861040 w 861072"/>
                  <a:gd name="connsiteY43" fmla="*/ 25204 h 508094"/>
                  <a:gd name="connsiteX44" fmla="*/ 859049 w 861072"/>
                  <a:gd name="connsiteY44" fmla="*/ 21898 h 508094"/>
                  <a:gd name="connsiteX45" fmla="*/ 796441 w 861072"/>
                  <a:gd name="connsiteY45" fmla="*/ 0 h 508094"/>
                  <a:gd name="connsiteX46" fmla="*/ 744134 w 861072"/>
                  <a:gd name="connsiteY46" fmla="*/ 7707 h 508094"/>
                  <a:gd name="connsiteX47" fmla="*/ 821956 w 861072"/>
                  <a:gd name="connsiteY47" fmla="*/ 12785 h 508094"/>
                  <a:gd name="connsiteX48" fmla="*/ 822175 w 861072"/>
                  <a:gd name="connsiteY48" fmla="*/ 12876 h 508094"/>
                  <a:gd name="connsiteX49" fmla="*/ 821956 w 861072"/>
                  <a:gd name="connsiteY49" fmla="*/ 12785 h 508094"/>
                  <a:gd name="connsiteX50" fmla="*/ 822558 w 861072"/>
                  <a:gd name="connsiteY50" fmla="*/ 12967 h 508094"/>
                  <a:gd name="connsiteX51" fmla="*/ 822613 w 861072"/>
                  <a:gd name="connsiteY51" fmla="*/ 12967 h 508094"/>
                  <a:gd name="connsiteX52" fmla="*/ 822558 w 861072"/>
                  <a:gd name="connsiteY52" fmla="*/ 12967 h 508094"/>
                  <a:gd name="connsiteX53" fmla="*/ 839160 w 861072"/>
                  <a:gd name="connsiteY53" fmla="*/ 19542 h 508094"/>
                  <a:gd name="connsiteX54" fmla="*/ 839160 w 861072"/>
                  <a:gd name="connsiteY54" fmla="*/ 19542 h 508094"/>
                  <a:gd name="connsiteX55" fmla="*/ 839160 w 861072"/>
                  <a:gd name="connsiteY55" fmla="*/ 19542 h 508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861072" h="508094">
                    <a:moveTo>
                      <a:pt x="744134" y="7707"/>
                    </a:moveTo>
                    <a:cubicBezTo>
                      <a:pt x="703662" y="18410"/>
                      <a:pt x="665911" y="36747"/>
                      <a:pt x="628306" y="54773"/>
                    </a:cubicBezTo>
                    <a:cubicBezTo>
                      <a:pt x="516715" y="108249"/>
                      <a:pt x="412503" y="175733"/>
                      <a:pt x="310775" y="245829"/>
                    </a:cubicBezTo>
                    <a:cubicBezTo>
                      <a:pt x="289716" y="260330"/>
                      <a:pt x="268585" y="274795"/>
                      <a:pt x="247472" y="289260"/>
                    </a:cubicBezTo>
                    <a:cubicBezTo>
                      <a:pt x="225940" y="303980"/>
                      <a:pt x="204462" y="318883"/>
                      <a:pt x="183258" y="334061"/>
                    </a:cubicBezTo>
                    <a:cubicBezTo>
                      <a:pt x="140028" y="365090"/>
                      <a:pt x="97820" y="397728"/>
                      <a:pt x="58937" y="434109"/>
                    </a:cubicBezTo>
                    <a:cubicBezTo>
                      <a:pt x="38043" y="453614"/>
                      <a:pt x="18118" y="474344"/>
                      <a:pt x="0" y="496497"/>
                    </a:cubicBezTo>
                    <a:cubicBezTo>
                      <a:pt x="55" y="496698"/>
                      <a:pt x="91" y="496899"/>
                      <a:pt x="146" y="497100"/>
                    </a:cubicBezTo>
                    <a:cubicBezTo>
                      <a:pt x="1224" y="500753"/>
                      <a:pt x="2338" y="504424"/>
                      <a:pt x="3434" y="508095"/>
                    </a:cubicBezTo>
                    <a:cubicBezTo>
                      <a:pt x="15743" y="492625"/>
                      <a:pt x="28948" y="477868"/>
                      <a:pt x="42737" y="463696"/>
                    </a:cubicBezTo>
                    <a:cubicBezTo>
                      <a:pt x="42682" y="463769"/>
                      <a:pt x="42628" y="463842"/>
                      <a:pt x="42573" y="463915"/>
                    </a:cubicBezTo>
                    <a:cubicBezTo>
                      <a:pt x="79794" y="426000"/>
                      <a:pt x="121033" y="392376"/>
                      <a:pt x="163606" y="360707"/>
                    </a:cubicBezTo>
                    <a:cubicBezTo>
                      <a:pt x="205174" y="329769"/>
                      <a:pt x="248167" y="300839"/>
                      <a:pt x="290885" y="271581"/>
                    </a:cubicBezTo>
                    <a:cubicBezTo>
                      <a:pt x="307724" y="260020"/>
                      <a:pt x="324509" y="248404"/>
                      <a:pt x="341366" y="236880"/>
                    </a:cubicBezTo>
                    <a:cubicBezTo>
                      <a:pt x="359776" y="224314"/>
                      <a:pt x="378313" y="211913"/>
                      <a:pt x="396924" y="199658"/>
                    </a:cubicBezTo>
                    <a:cubicBezTo>
                      <a:pt x="434492" y="174966"/>
                      <a:pt x="472554" y="151041"/>
                      <a:pt x="511419" y="128357"/>
                    </a:cubicBezTo>
                    <a:lnTo>
                      <a:pt x="510944" y="128594"/>
                    </a:lnTo>
                    <a:cubicBezTo>
                      <a:pt x="533938" y="115226"/>
                      <a:pt x="557206" y="102240"/>
                      <a:pt x="580729" y="89821"/>
                    </a:cubicBezTo>
                    <a:cubicBezTo>
                      <a:pt x="601696" y="78771"/>
                      <a:pt x="622955" y="68343"/>
                      <a:pt x="644305" y="58115"/>
                    </a:cubicBezTo>
                    <a:cubicBezTo>
                      <a:pt x="677234" y="42335"/>
                      <a:pt x="710639" y="26976"/>
                      <a:pt x="745997" y="17405"/>
                    </a:cubicBezTo>
                    <a:cubicBezTo>
                      <a:pt x="745815" y="17442"/>
                      <a:pt x="745613" y="17479"/>
                      <a:pt x="745468" y="17515"/>
                    </a:cubicBezTo>
                    <a:cubicBezTo>
                      <a:pt x="761978" y="13168"/>
                      <a:pt x="778926" y="10045"/>
                      <a:pt x="796058" y="9844"/>
                    </a:cubicBezTo>
                    <a:cubicBezTo>
                      <a:pt x="804934" y="9917"/>
                      <a:pt x="813719" y="10812"/>
                      <a:pt x="822266" y="12894"/>
                    </a:cubicBezTo>
                    <a:cubicBezTo>
                      <a:pt x="822303" y="12913"/>
                      <a:pt x="822339" y="12913"/>
                      <a:pt x="822376" y="12931"/>
                    </a:cubicBezTo>
                    <a:lnTo>
                      <a:pt x="822357" y="12913"/>
                    </a:lnTo>
                    <a:cubicBezTo>
                      <a:pt x="822376" y="12931"/>
                      <a:pt x="822394" y="12931"/>
                      <a:pt x="822412" y="12949"/>
                    </a:cubicBezTo>
                    <a:lnTo>
                      <a:pt x="822430" y="12949"/>
                    </a:lnTo>
                    <a:cubicBezTo>
                      <a:pt x="822504" y="12967"/>
                      <a:pt x="822558" y="12967"/>
                      <a:pt x="822613" y="12967"/>
                    </a:cubicBezTo>
                    <a:cubicBezTo>
                      <a:pt x="822650" y="12986"/>
                      <a:pt x="822686" y="12986"/>
                      <a:pt x="822723" y="13004"/>
                    </a:cubicBezTo>
                    <a:cubicBezTo>
                      <a:pt x="828330" y="14593"/>
                      <a:pt x="833717" y="16675"/>
                      <a:pt x="838904" y="19378"/>
                    </a:cubicBezTo>
                    <a:lnTo>
                      <a:pt x="838539" y="19140"/>
                    </a:lnTo>
                    <a:cubicBezTo>
                      <a:pt x="838685" y="19232"/>
                      <a:pt x="838831" y="19323"/>
                      <a:pt x="838959" y="19414"/>
                    </a:cubicBezTo>
                    <a:lnTo>
                      <a:pt x="838904" y="19378"/>
                    </a:lnTo>
                    <a:cubicBezTo>
                      <a:pt x="838959" y="19433"/>
                      <a:pt x="839051" y="19487"/>
                      <a:pt x="839160" y="19524"/>
                    </a:cubicBezTo>
                    <a:cubicBezTo>
                      <a:pt x="839160" y="19542"/>
                      <a:pt x="839160" y="19542"/>
                      <a:pt x="839160" y="19542"/>
                    </a:cubicBezTo>
                    <a:lnTo>
                      <a:pt x="839196" y="19542"/>
                    </a:lnTo>
                    <a:lnTo>
                      <a:pt x="839324" y="19615"/>
                    </a:lnTo>
                    <a:cubicBezTo>
                      <a:pt x="839306" y="19597"/>
                      <a:pt x="839306" y="19597"/>
                      <a:pt x="839306" y="19597"/>
                    </a:cubicBezTo>
                    <a:cubicBezTo>
                      <a:pt x="839434" y="19652"/>
                      <a:pt x="839562" y="19725"/>
                      <a:pt x="839671" y="19761"/>
                    </a:cubicBezTo>
                    <a:cubicBezTo>
                      <a:pt x="839562" y="19743"/>
                      <a:pt x="839434" y="19652"/>
                      <a:pt x="839324" y="19615"/>
                    </a:cubicBezTo>
                    <a:cubicBezTo>
                      <a:pt x="844329" y="22483"/>
                      <a:pt x="848894" y="25898"/>
                      <a:pt x="853113" y="29843"/>
                    </a:cubicBezTo>
                    <a:cubicBezTo>
                      <a:pt x="854008" y="30701"/>
                      <a:pt x="855597" y="30939"/>
                      <a:pt x="856766" y="30774"/>
                    </a:cubicBezTo>
                    <a:cubicBezTo>
                      <a:pt x="858081" y="30628"/>
                      <a:pt x="859286" y="29898"/>
                      <a:pt x="860054" y="28838"/>
                    </a:cubicBezTo>
                    <a:cubicBezTo>
                      <a:pt x="860839" y="27797"/>
                      <a:pt x="861186" y="26464"/>
                      <a:pt x="861040" y="25204"/>
                    </a:cubicBezTo>
                    <a:cubicBezTo>
                      <a:pt x="860839" y="23761"/>
                      <a:pt x="860054" y="22830"/>
                      <a:pt x="859049" y="21898"/>
                    </a:cubicBezTo>
                    <a:cubicBezTo>
                      <a:pt x="841680" y="5625"/>
                      <a:pt x="819362" y="0"/>
                      <a:pt x="796441" y="0"/>
                    </a:cubicBezTo>
                    <a:cubicBezTo>
                      <a:pt x="778689" y="-18"/>
                      <a:pt x="760535" y="3361"/>
                      <a:pt x="744134" y="7707"/>
                    </a:cubicBezTo>
                    <a:moveTo>
                      <a:pt x="821956" y="12785"/>
                    </a:moveTo>
                    <a:cubicBezTo>
                      <a:pt x="822029" y="12803"/>
                      <a:pt x="822102" y="12839"/>
                      <a:pt x="822175" y="12876"/>
                    </a:cubicBezTo>
                    <a:cubicBezTo>
                      <a:pt x="822102" y="12839"/>
                      <a:pt x="822029" y="12821"/>
                      <a:pt x="821956" y="12785"/>
                    </a:cubicBezTo>
                    <a:moveTo>
                      <a:pt x="822558" y="12967"/>
                    </a:moveTo>
                    <a:cubicBezTo>
                      <a:pt x="822577" y="12967"/>
                      <a:pt x="822595" y="12967"/>
                      <a:pt x="822613" y="12967"/>
                    </a:cubicBezTo>
                    <a:cubicBezTo>
                      <a:pt x="822595" y="12967"/>
                      <a:pt x="822577" y="12967"/>
                      <a:pt x="822558" y="12967"/>
                    </a:cubicBezTo>
                    <a:moveTo>
                      <a:pt x="839160" y="19542"/>
                    </a:moveTo>
                    <a:lnTo>
                      <a:pt x="839160" y="19542"/>
                    </a:lnTo>
                    <a:cubicBezTo>
                      <a:pt x="839160" y="19542"/>
                      <a:pt x="839160" y="19542"/>
                      <a:pt x="839160" y="19542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8" name="任意多边形: 形状 617">
                <a:extLst>
                  <a:ext uri="{FF2B5EF4-FFF2-40B4-BE49-F238E27FC236}">
                    <a16:creationId xmlns:a16="http://schemas.microsoft.com/office/drawing/2014/main" id="{98B273F5-E5DA-27B4-8293-68FCF7FBB9A4}"/>
                  </a:ext>
                </a:extLst>
              </p:cNvPr>
              <p:cNvSpPr/>
              <p:nvPr/>
            </p:nvSpPr>
            <p:spPr>
              <a:xfrm>
                <a:off x="7282114" y="2894423"/>
                <a:ext cx="36" cy="18"/>
              </a:xfrm>
              <a:custGeom>
                <a:avLst/>
                <a:gdLst>
                  <a:gd name="connsiteX0" fmla="*/ 37 w 36"/>
                  <a:gd name="connsiteY0" fmla="*/ 18 h 18"/>
                  <a:gd name="connsiteX1" fmla="*/ 0 w 36"/>
                  <a:gd name="connsiteY1" fmla="*/ 0 h 18"/>
                  <a:gd name="connsiteX2" fmla="*/ 37 w 36"/>
                  <a:gd name="connsiteY2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" h="18">
                    <a:moveTo>
                      <a:pt x="37" y="18"/>
                    </a:moveTo>
                    <a:cubicBezTo>
                      <a:pt x="18" y="18"/>
                      <a:pt x="0" y="0"/>
                      <a:pt x="0" y="0"/>
                    </a:cubicBezTo>
                    <a:cubicBezTo>
                      <a:pt x="0" y="0"/>
                      <a:pt x="18" y="18"/>
                      <a:pt x="37" y="18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9" name="任意多边形: 形状 618">
                <a:extLst>
                  <a:ext uri="{FF2B5EF4-FFF2-40B4-BE49-F238E27FC236}">
                    <a16:creationId xmlns:a16="http://schemas.microsoft.com/office/drawing/2014/main" id="{6099AA15-5F16-89F9-A849-A9E2891BB070}"/>
                  </a:ext>
                </a:extLst>
              </p:cNvPr>
              <p:cNvSpPr/>
              <p:nvPr/>
            </p:nvSpPr>
            <p:spPr>
              <a:xfrm>
                <a:off x="7205735" y="2898696"/>
                <a:ext cx="693" cy="200"/>
              </a:xfrm>
              <a:custGeom>
                <a:avLst/>
                <a:gdLst>
                  <a:gd name="connsiteX0" fmla="*/ 0 w 693"/>
                  <a:gd name="connsiteY0" fmla="*/ 201 h 200"/>
                  <a:gd name="connsiteX1" fmla="*/ 694 w 693"/>
                  <a:gd name="connsiteY1" fmla="*/ 0 h 200"/>
                  <a:gd name="connsiteX2" fmla="*/ 0 w 693"/>
                  <a:gd name="connsiteY2" fmla="*/ 201 h 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3" h="200">
                    <a:moveTo>
                      <a:pt x="0" y="201"/>
                    </a:moveTo>
                    <a:cubicBezTo>
                      <a:pt x="237" y="164"/>
                      <a:pt x="474" y="73"/>
                      <a:pt x="694" y="0"/>
                    </a:cubicBezTo>
                    <a:cubicBezTo>
                      <a:pt x="474" y="73"/>
                      <a:pt x="237" y="164"/>
                      <a:pt x="0" y="201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0" name="任意多边形: 形状 619">
                <a:extLst>
                  <a:ext uri="{FF2B5EF4-FFF2-40B4-BE49-F238E27FC236}">
                    <a16:creationId xmlns:a16="http://schemas.microsoft.com/office/drawing/2014/main" id="{5574F31F-F496-85BD-8D13-FAB07F1D8480}"/>
                  </a:ext>
                </a:extLst>
              </p:cNvPr>
              <p:cNvSpPr/>
              <p:nvPr/>
            </p:nvSpPr>
            <p:spPr>
              <a:xfrm>
                <a:off x="6971139" y="3009429"/>
                <a:ext cx="694" cy="420"/>
              </a:xfrm>
              <a:custGeom>
                <a:avLst/>
                <a:gdLst>
                  <a:gd name="connsiteX0" fmla="*/ 0 w 694"/>
                  <a:gd name="connsiteY0" fmla="*/ 420 h 420"/>
                  <a:gd name="connsiteX1" fmla="*/ 694 w 694"/>
                  <a:gd name="connsiteY1" fmla="*/ 0 h 420"/>
                  <a:gd name="connsiteX2" fmla="*/ 0 w 694"/>
                  <a:gd name="connsiteY2" fmla="*/ 420 h 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4" h="420">
                    <a:moveTo>
                      <a:pt x="0" y="420"/>
                    </a:moveTo>
                    <a:cubicBezTo>
                      <a:pt x="238" y="274"/>
                      <a:pt x="475" y="164"/>
                      <a:pt x="694" y="0"/>
                    </a:cubicBezTo>
                    <a:cubicBezTo>
                      <a:pt x="475" y="164"/>
                      <a:pt x="238" y="274"/>
                      <a:pt x="0" y="420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1" name="任意多边形: 形状 620">
                <a:extLst>
                  <a:ext uri="{FF2B5EF4-FFF2-40B4-BE49-F238E27FC236}">
                    <a16:creationId xmlns:a16="http://schemas.microsoft.com/office/drawing/2014/main" id="{7AF0C170-6785-8269-8AFA-9850CD28B0A0}"/>
                  </a:ext>
                </a:extLst>
              </p:cNvPr>
              <p:cNvSpPr/>
              <p:nvPr/>
            </p:nvSpPr>
            <p:spPr>
              <a:xfrm>
                <a:off x="7232893" y="2883410"/>
                <a:ext cx="128273" cy="997450"/>
              </a:xfrm>
              <a:custGeom>
                <a:avLst/>
                <a:gdLst>
                  <a:gd name="connsiteX0" fmla="*/ 45148 w 128273"/>
                  <a:gd name="connsiteY0" fmla="*/ 2283 h 997450"/>
                  <a:gd name="connsiteX1" fmla="*/ 47632 w 128273"/>
                  <a:gd name="connsiteY1" fmla="*/ 5114 h 997450"/>
                  <a:gd name="connsiteX2" fmla="*/ 62991 w 128273"/>
                  <a:gd name="connsiteY2" fmla="*/ 12675 h 997450"/>
                  <a:gd name="connsiteX3" fmla="*/ 63174 w 128273"/>
                  <a:gd name="connsiteY3" fmla="*/ 12785 h 997450"/>
                  <a:gd name="connsiteX4" fmla="*/ 63064 w 128273"/>
                  <a:gd name="connsiteY4" fmla="*/ 12748 h 997450"/>
                  <a:gd name="connsiteX5" fmla="*/ 63411 w 128273"/>
                  <a:gd name="connsiteY5" fmla="*/ 12985 h 997450"/>
                  <a:gd name="connsiteX6" fmla="*/ 63174 w 128273"/>
                  <a:gd name="connsiteY6" fmla="*/ 12785 h 997450"/>
                  <a:gd name="connsiteX7" fmla="*/ 63795 w 128273"/>
                  <a:gd name="connsiteY7" fmla="*/ 13223 h 997450"/>
                  <a:gd name="connsiteX8" fmla="*/ 63411 w 128273"/>
                  <a:gd name="connsiteY8" fmla="*/ 12985 h 997450"/>
                  <a:gd name="connsiteX9" fmla="*/ 76251 w 128273"/>
                  <a:gd name="connsiteY9" fmla="*/ 24254 h 997450"/>
                  <a:gd name="connsiteX10" fmla="*/ 76159 w 128273"/>
                  <a:gd name="connsiteY10" fmla="*/ 24144 h 997450"/>
                  <a:gd name="connsiteX11" fmla="*/ 76251 w 128273"/>
                  <a:gd name="connsiteY11" fmla="*/ 24254 h 997450"/>
                  <a:gd name="connsiteX12" fmla="*/ 76287 w 128273"/>
                  <a:gd name="connsiteY12" fmla="*/ 24309 h 997450"/>
                  <a:gd name="connsiteX13" fmla="*/ 76506 w 128273"/>
                  <a:gd name="connsiteY13" fmla="*/ 24565 h 997450"/>
                  <a:gd name="connsiteX14" fmla="*/ 76634 w 128273"/>
                  <a:gd name="connsiteY14" fmla="*/ 24692 h 997450"/>
                  <a:gd name="connsiteX15" fmla="*/ 76707 w 128273"/>
                  <a:gd name="connsiteY15" fmla="*/ 24802 h 997450"/>
                  <a:gd name="connsiteX16" fmla="*/ 91391 w 128273"/>
                  <a:gd name="connsiteY16" fmla="*/ 46773 h 997450"/>
                  <a:gd name="connsiteX17" fmla="*/ 107335 w 128273"/>
                  <a:gd name="connsiteY17" fmla="*/ 94131 h 997450"/>
                  <a:gd name="connsiteX18" fmla="*/ 107335 w 128273"/>
                  <a:gd name="connsiteY18" fmla="*/ 94094 h 997450"/>
                  <a:gd name="connsiteX19" fmla="*/ 107335 w 128273"/>
                  <a:gd name="connsiteY19" fmla="*/ 94167 h 997450"/>
                  <a:gd name="connsiteX20" fmla="*/ 107609 w 128273"/>
                  <a:gd name="connsiteY20" fmla="*/ 95318 h 997450"/>
                  <a:gd name="connsiteX21" fmla="*/ 107445 w 128273"/>
                  <a:gd name="connsiteY21" fmla="*/ 94825 h 997450"/>
                  <a:gd name="connsiteX22" fmla="*/ 117527 w 128273"/>
                  <a:gd name="connsiteY22" fmla="*/ 203877 h 997450"/>
                  <a:gd name="connsiteX23" fmla="*/ 118239 w 128273"/>
                  <a:gd name="connsiteY23" fmla="*/ 274941 h 997450"/>
                  <a:gd name="connsiteX24" fmla="*/ 115481 w 128273"/>
                  <a:gd name="connsiteY24" fmla="*/ 354735 h 997450"/>
                  <a:gd name="connsiteX25" fmla="*/ 115481 w 128273"/>
                  <a:gd name="connsiteY25" fmla="*/ 354150 h 997450"/>
                  <a:gd name="connsiteX26" fmla="*/ 104121 w 128273"/>
                  <a:gd name="connsiteY26" fmla="*/ 488607 h 997450"/>
                  <a:gd name="connsiteX27" fmla="*/ 96249 w 128273"/>
                  <a:gd name="connsiteY27" fmla="*/ 554978 h 997450"/>
                  <a:gd name="connsiteX28" fmla="*/ 88341 w 128273"/>
                  <a:gd name="connsiteY28" fmla="*/ 615741 h 997450"/>
                  <a:gd name="connsiteX29" fmla="*/ 66936 w 128273"/>
                  <a:gd name="connsiteY29" fmla="*/ 769649 h 997450"/>
                  <a:gd name="connsiteX30" fmla="*/ 30336 w 128273"/>
                  <a:gd name="connsiteY30" fmla="*/ 923794 h 997450"/>
                  <a:gd name="connsiteX31" fmla="*/ 0 w 128273"/>
                  <a:gd name="connsiteY31" fmla="*/ 997451 h 997450"/>
                  <a:gd name="connsiteX32" fmla="*/ 5369 w 128273"/>
                  <a:gd name="connsiteY32" fmla="*/ 996410 h 997450"/>
                  <a:gd name="connsiteX33" fmla="*/ 12091 w 128273"/>
                  <a:gd name="connsiteY33" fmla="*/ 995387 h 997450"/>
                  <a:gd name="connsiteX34" fmla="*/ 49257 w 128273"/>
                  <a:gd name="connsiteY34" fmla="*/ 896270 h 997450"/>
                  <a:gd name="connsiteX35" fmla="*/ 81712 w 128273"/>
                  <a:gd name="connsiteY35" fmla="*/ 740025 h 997450"/>
                  <a:gd name="connsiteX36" fmla="*/ 92378 w 128273"/>
                  <a:gd name="connsiteY36" fmla="*/ 662459 h 997450"/>
                  <a:gd name="connsiteX37" fmla="*/ 102222 w 128273"/>
                  <a:gd name="connsiteY37" fmla="*/ 586318 h 997450"/>
                  <a:gd name="connsiteX38" fmla="*/ 127772 w 128273"/>
                  <a:gd name="connsiteY38" fmla="*/ 216643 h 997450"/>
                  <a:gd name="connsiteX39" fmla="*/ 116942 w 128273"/>
                  <a:gd name="connsiteY39" fmla="*/ 92067 h 997450"/>
                  <a:gd name="connsiteX40" fmla="*/ 100012 w 128273"/>
                  <a:gd name="connsiteY40" fmla="*/ 41933 h 997450"/>
                  <a:gd name="connsiteX41" fmla="*/ 83648 w 128273"/>
                  <a:gd name="connsiteY41" fmla="*/ 17716 h 997450"/>
                  <a:gd name="connsiteX42" fmla="*/ 83228 w 128273"/>
                  <a:gd name="connsiteY42" fmla="*/ 17369 h 997450"/>
                  <a:gd name="connsiteX43" fmla="*/ 83337 w 128273"/>
                  <a:gd name="connsiteY43" fmla="*/ 17478 h 997450"/>
                  <a:gd name="connsiteX44" fmla="*/ 76470 w 128273"/>
                  <a:gd name="connsiteY44" fmla="*/ 12200 h 997450"/>
                  <a:gd name="connsiteX45" fmla="*/ 64032 w 128273"/>
                  <a:gd name="connsiteY45" fmla="*/ 6356 h 997450"/>
                  <a:gd name="connsiteX46" fmla="*/ 64617 w 128273"/>
                  <a:gd name="connsiteY46" fmla="*/ 6611 h 997450"/>
                  <a:gd name="connsiteX47" fmla="*/ 53567 w 128273"/>
                  <a:gd name="connsiteY47" fmla="*/ 2192 h 997450"/>
                  <a:gd name="connsiteX48" fmla="*/ 50426 w 128273"/>
                  <a:gd name="connsiteY48" fmla="*/ 1205 h 997450"/>
                  <a:gd name="connsiteX49" fmla="*/ 44874 w 128273"/>
                  <a:gd name="connsiteY49" fmla="*/ 0 h 997450"/>
                  <a:gd name="connsiteX50" fmla="*/ 45148 w 128273"/>
                  <a:gd name="connsiteY50" fmla="*/ 2283 h 99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28273" h="997450">
                    <a:moveTo>
                      <a:pt x="45148" y="2283"/>
                    </a:moveTo>
                    <a:cubicBezTo>
                      <a:pt x="45531" y="3360"/>
                      <a:pt x="46463" y="4675"/>
                      <a:pt x="47632" y="5114"/>
                    </a:cubicBezTo>
                    <a:cubicBezTo>
                      <a:pt x="53056" y="7050"/>
                      <a:pt x="58133" y="9515"/>
                      <a:pt x="62991" y="12675"/>
                    </a:cubicBezTo>
                    <a:cubicBezTo>
                      <a:pt x="63028" y="12711"/>
                      <a:pt x="63101" y="12785"/>
                      <a:pt x="63174" y="12785"/>
                    </a:cubicBezTo>
                    <a:cubicBezTo>
                      <a:pt x="63138" y="12785"/>
                      <a:pt x="63101" y="12785"/>
                      <a:pt x="63064" y="12748"/>
                    </a:cubicBezTo>
                    <a:cubicBezTo>
                      <a:pt x="63211" y="12858"/>
                      <a:pt x="63302" y="12931"/>
                      <a:pt x="63411" y="12985"/>
                    </a:cubicBezTo>
                    <a:cubicBezTo>
                      <a:pt x="63338" y="12894"/>
                      <a:pt x="63247" y="12858"/>
                      <a:pt x="63174" y="12785"/>
                    </a:cubicBezTo>
                    <a:cubicBezTo>
                      <a:pt x="63375" y="12931"/>
                      <a:pt x="63558" y="13059"/>
                      <a:pt x="63795" y="13223"/>
                    </a:cubicBezTo>
                    <a:cubicBezTo>
                      <a:pt x="63649" y="13131"/>
                      <a:pt x="63521" y="13059"/>
                      <a:pt x="63411" y="12985"/>
                    </a:cubicBezTo>
                    <a:cubicBezTo>
                      <a:pt x="68105" y="16309"/>
                      <a:pt x="72361" y="20072"/>
                      <a:pt x="76251" y="24254"/>
                    </a:cubicBezTo>
                    <a:cubicBezTo>
                      <a:pt x="76214" y="24218"/>
                      <a:pt x="76214" y="24181"/>
                      <a:pt x="76159" y="24144"/>
                    </a:cubicBezTo>
                    <a:cubicBezTo>
                      <a:pt x="76214" y="24181"/>
                      <a:pt x="76214" y="24218"/>
                      <a:pt x="76251" y="24254"/>
                    </a:cubicBezTo>
                    <a:cubicBezTo>
                      <a:pt x="76251" y="24254"/>
                      <a:pt x="76287" y="24254"/>
                      <a:pt x="76287" y="24309"/>
                    </a:cubicBezTo>
                    <a:cubicBezTo>
                      <a:pt x="76360" y="24382"/>
                      <a:pt x="76434" y="24492"/>
                      <a:pt x="76506" y="24565"/>
                    </a:cubicBezTo>
                    <a:lnTo>
                      <a:pt x="76634" y="24692"/>
                    </a:lnTo>
                    <a:cubicBezTo>
                      <a:pt x="76671" y="24729"/>
                      <a:pt x="76707" y="24765"/>
                      <a:pt x="76707" y="24802"/>
                    </a:cubicBezTo>
                    <a:cubicBezTo>
                      <a:pt x="82515" y="31505"/>
                      <a:pt x="87337" y="38901"/>
                      <a:pt x="91391" y="46773"/>
                    </a:cubicBezTo>
                    <a:cubicBezTo>
                      <a:pt x="98843" y="61786"/>
                      <a:pt x="103719" y="77840"/>
                      <a:pt x="107335" y="94131"/>
                    </a:cubicBezTo>
                    <a:lnTo>
                      <a:pt x="107335" y="94094"/>
                    </a:lnTo>
                    <a:lnTo>
                      <a:pt x="107335" y="94167"/>
                    </a:lnTo>
                    <a:cubicBezTo>
                      <a:pt x="107409" y="94551"/>
                      <a:pt x="107537" y="94934"/>
                      <a:pt x="107609" y="95318"/>
                    </a:cubicBezTo>
                    <a:cubicBezTo>
                      <a:pt x="107573" y="95172"/>
                      <a:pt x="107482" y="94971"/>
                      <a:pt x="107445" y="94825"/>
                    </a:cubicBezTo>
                    <a:cubicBezTo>
                      <a:pt x="115006" y="130658"/>
                      <a:pt x="116595" y="167368"/>
                      <a:pt x="117527" y="203877"/>
                    </a:cubicBezTo>
                    <a:cubicBezTo>
                      <a:pt x="118111" y="227565"/>
                      <a:pt x="118495" y="251216"/>
                      <a:pt x="118239" y="274941"/>
                    </a:cubicBezTo>
                    <a:cubicBezTo>
                      <a:pt x="117874" y="301533"/>
                      <a:pt x="116906" y="328143"/>
                      <a:pt x="115481" y="354735"/>
                    </a:cubicBezTo>
                    <a:lnTo>
                      <a:pt x="115481" y="354150"/>
                    </a:lnTo>
                    <a:cubicBezTo>
                      <a:pt x="112961" y="399079"/>
                      <a:pt x="108997" y="443862"/>
                      <a:pt x="104121" y="488607"/>
                    </a:cubicBezTo>
                    <a:cubicBezTo>
                      <a:pt x="101674" y="510743"/>
                      <a:pt x="99080" y="532879"/>
                      <a:pt x="96249" y="554978"/>
                    </a:cubicBezTo>
                    <a:cubicBezTo>
                      <a:pt x="93693" y="575250"/>
                      <a:pt x="90971" y="595504"/>
                      <a:pt x="88341" y="615741"/>
                    </a:cubicBezTo>
                    <a:cubicBezTo>
                      <a:pt x="81748" y="667098"/>
                      <a:pt x="75557" y="718547"/>
                      <a:pt x="66936" y="769649"/>
                    </a:cubicBezTo>
                    <a:cubicBezTo>
                      <a:pt x="58133" y="821755"/>
                      <a:pt x="47047" y="873587"/>
                      <a:pt x="30336" y="923794"/>
                    </a:cubicBezTo>
                    <a:cubicBezTo>
                      <a:pt x="21862" y="949016"/>
                      <a:pt x="11908" y="973726"/>
                      <a:pt x="0" y="997451"/>
                    </a:cubicBezTo>
                    <a:cubicBezTo>
                      <a:pt x="1772" y="997067"/>
                      <a:pt x="3561" y="996720"/>
                      <a:pt x="5369" y="996410"/>
                    </a:cubicBezTo>
                    <a:cubicBezTo>
                      <a:pt x="7616" y="996026"/>
                      <a:pt x="9844" y="995679"/>
                      <a:pt x="12091" y="995387"/>
                    </a:cubicBezTo>
                    <a:cubicBezTo>
                      <a:pt x="27523" y="963608"/>
                      <a:pt x="39522" y="930149"/>
                      <a:pt x="49257" y="896270"/>
                    </a:cubicBezTo>
                    <a:cubicBezTo>
                      <a:pt x="63923" y="845096"/>
                      <a:pt x="73767" y="792642"/>
                      <a:pt x="81712" y="740025"/>
                    </a:cubicBezTo>
                    <a:cubicBezTo>
                      <a:pt x="85584" y="714200"/>
                      <a:pt x="89035" y="688302"/>
                      <a:pt x="92378" y="662459"/>
                    </a:cubicBezTo>
                    <a:cubicBezTo>
                      <a:pt x="95629" y="637054"/>
                      <a:pt x="98879" y="611650"/>
                      <a:pt x="102222" y="586318"/>
                    </a:cubicBezTo>
                    <a:cubicBezTo>
                      <a:pt x="118312" y="463824"/>
                      <a:pt x="130987" y="340325"/>
                      <a:pt x="127772" y="216643"/>
                    </a:cubicBezTo>
                    <a:cubicBezTo>
                      <a:pt x="126713" y="174929"/>
                      <a:pt x="125836" y="132978"/>
                      <a:pt x="116942" y="92067"/>
                    </a:cubicBezTo>
                    <a:cubicBezTo>
                      <a:pt x="113344" y="75429"/>
                      <a:pt x="108066" y="57768"/>
                      <a:pt x="100012" y="41933"/>
                    </a:cubicBezTo>
                    <a:cubicBezTo>
                      <a:pt x="95519" y="33094"/>
                      <a:pt x="90113" y="24839"/>
                      <a:pt x="83648" y="17716"/>
                    </a:cubicBezTo>
                    <a:cubicBezTo>
                      <a:pt x="83501" y="17588"/>
                      <a:pt x="83373" y="17478"/>
                      <a:pt x="83228" y="17369"/>
                    </a:cubicBezTo>
                    <a:lnTo>
                      <a:pt x="83337" y="17478"/>
                    </a:lnTo>
                    <a:cubicBezTo>
                      <a:pt x="81090" y="15652"/>
                      <a:pt x="78753" y="13917"/>
                      <a:pt x="76470" y="12200"/>
                    </a:cubicBezTo>
                    <a:cubicBezTo>
                      <a:pt x="72397" y="10118"/>
                      <a:pt x="68215" y="8127"/>
                      <a:pt x="64032" y="6356"/>
                    </a:cubicBezTo>
                    <a:cubicBezTo>
                      <a:pt x="64215" y="6429"/>
                      <a:pt x="64416" y="6538"/>
                      <a:pt x="64617" y="6611"/>
                    </a:cubicBezTo>
                    <a:cubicBezTo>
                      <a:pt x="60964" y="5059"/>
                      <a:pt x="57275" y="3598"/>
                      <a:pt x="53567" y="2192"/>
                    </a:cubicBezTo>
                    <a:cubicBezTo>
                      <a:pt x="52508" y="1845"/>
                      <a:pt x="51467" y="1498"/>
                      <a:pt x="50426" y="1205"/>
                    </a:cubicBezTo>
                    <a:cubicBezTo>
                      <a:pt x="48600" y="767"/>
                      <a:pt x="46737" y="347"/>
                      <a:pt x="44874" y="0"/>
                    </a:cubicBezTo>
                    <a:cubicBezTo>
                      <a:pt x="44801" y="767"/>
                      <a:pt x="44874" y="1534"/>
                      <a:pt x="45148" y="2283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9B2C1892-F6CE-FDB7-B923-4FD7A571FB8B}"/>
                  </a:ext>
                </a:extLst>
              </p:cNvPr>
              <p:cNvSpPr/>
              <p:nvPr/>
            </p:nvSpPr>
            <p:spPr>
              <a:xfrm>
                <a:off x="7295885" y="2896048"/>
                <a:ext cx="36" cy="18"/>
              </a:xfrm>
              <a:custGeom>
                <a:avLst/>
                <a:gdLst>
                  <a:gd name="connsiteX0" fmla="*/ 37 w 36"/>
                  <a:gd name="connsiteY0" fmla="*/ 18 h 18"/>
                  <a:gd name="connsiteX1" fmla="*/ 0 w 36"/>
                  <a:gd name="connsiteY1" fmla="*/ 0 h 18"/>
                  <a:gd name="connsiteX2" fmla="*/ 37 w 36"/>
                  <a:gd name="connsiteY2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" h="18">
                    <a:moveTo>
                      <a:pt x="37" y="18"/>
                    </a:moveTo>
                    <a:lnTo>
                      <a:pt x="0" y="0"/>
                    </a:lnTo>
                    <a:cubicBezTo>
                      <a:pt x="18" y="18"/>
                      <a:pt x="37" y="18"/>
                      <a:pt x="37" y="18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65954F82-9CB1-3975-CD58-8648022D690B}"/>
                  </a:ext>
                </a:extLst>
              </p:cNvPr>
              <p:cNvSpPr/>
              <p:nvPr/>
            </p:nvSpPr>
            <p:spPr>
              <a:xfrm>
                <a:off x="7309454" y="2907956"/>
                <a:ext cx="36" cy="36"/>
              </a:xfrm>
              <a:custGeom>
                <a:avLst/>
                <a:gdLst>
                  <a:gd name="connsiteX0" fmla="*/ 37 w 36"/>
                  <a:gd name="connsiteY0" fmla="*/ 37 h 36"/>
                  <a:gd name="connsiteX1" fmla="*/ 0 w 36"/>
                  <a:gd name="connsiteY1" fmla="*/ 0 h 36"/>
                  <a:gd name="connsiteX2" fmla="*/ 37 w 36"/>
                  <a:gd name="connsiteY2" fmla="*/ 37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" h="36">
                    <a:moveTo>
                      <a:pt x="37" y="37"/>
                    </a:moveTo>
                    <a:cubicBezTo>
                      <a:pt x="18" y="37"/>
                      <a:pt x="18" y="18"/>
                      <a:pt x="0" y="0"/>
                    </a:cubicBezTo>
                    <a:cubicBezTo>
                      <a:pt x="0" y="37"/>
                      <a:pt x="18" y="37"/>
                      <a:pt x="37" y="37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C3811E67-2688-726B-4A49-1AB276E4997C}"/>
                  </a:ext>
                </a:extLst>
              </p:cNvPr>
              <p:cNvSpPr/>
              <p:nvPr/>
            </p:nvSpPr>
            <p:spPr>
              <a:xfrm>
                <a:off x="7295921" y="2896084"/>
                <a:ext cx="54" cy="36"/>
              </a:xfrm>
              <a:custGeom>
                <a:avLst/>
                <a:gdLst>
                  <a:gd name="connsiteX0" fmla="*/ 55 w 54"/>
                  <a:gd name="connsiteY0" fmla="*/ 37 h 36"/>
                  <a:gd name="connsiteX1" fmla="*/ 0 w 54"/>
                  <a:gd name="connsiteY1" fmla="*/ 0 h 36"/>
                  <a:gd name="connsiteX2" fmla="*/ 55 w 54"/>
                  <a:gd name="connsiteY2" fmla="*/ 37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" h="36">
                    <a:moveTo>
                      <a:pt x="55" y="37"/>
                    </a:moveTo>
                    <a:cubicBezTo>
                      <a:pt x="37" y="18"/>
                      <a:pt x="18" y="18"/>
                      <a:pt x="0" y="0"/>
                    </a:cubicBezTo>
                    <a:cubicBezTo>
                      <a:pt x="18" y="0"/>
                      <a:pt x="37" y="18"/>
                      <a:pt x="55" y="37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5" name="任意多边形: 形状 624">
                <a:extLst>
                  <a:ext uri="{FF2B5EF4-FFF2-40B4-BE49-F238E27FC236}">
                    <a16:creationId xmlns:a16="http://schemas.microsoft.com/office/drawing/2014/main" id="{543B8069-E0E3-F2A4-B481-BC22EBFC7754}"/>
                  </a:ext>
                </a:extLst>
              </p:cNvPr>
              <p:cNvSpPr/>
              <p:nvPr/>
            </p:nvSpPr>
            <p:spPr>
              <a:xfrm>
                <a:off x="7309144" y="2907609"/>
                <a:ext cx="18" cy="18"/>
              </a:xfrm>
              <a:custGeom>
                <a:avLst/>
                <a:gdLst>
                  <a:gd name="connsiteX0" fmla="*/ 18 w 18"/>
                  <a:gd name="connsiteY0" fmla="*/ 18 h 18"/>
                  <a:gd name="connsiteX1" fmla="*/ 0 w 18"/>
                  <a:gd name="connsiteY1" fmla="*/ 18 h 18"/>
                  <a:gd name="connsiteX2" fmla="*/ 0 w 18"/>
                  <a:gd name="connsiteY2" fmla="*/ 0 h 18"/>
                  <a:gd name="connsiteX3" fmla="*/ 18 w 18"/>
                  <a:gd name="connsiteY3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" h="18">
                    <a:moveTo>
                      <a:pt x="18" y="18"/>
                    </a:moveTo>
                    <a:cubicBezTo>
                      <a:pt x="18" y="18"/>
                      <a:pt x="0" y="18"/>
                      <a:pt x="0" y="18"/>
                    </a:cubicBezTo>
                    <a:lnTo>
                      <a:pt x="0" y="0"/>
                    </a:ln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6" name="任意多边形: 形状 625">
                <a:extLst>
                  <a:ext uri="{FF2B5EF4-FFF2-40B4-BE49-F238E27FC236}">
                    <a16:creationId xmlns:a16="http://schemas.microsoft.com/office/drawing/2014/main" id="{A0E914E0-D793-680C-8204-7AE070A34968}"/>
                  </a:ext>
                </a:extLst>
              </p:cNvPr>
              <p:cNvSpPr/>
              <p:nvPr/>
            </p:nvSpPr>
            <p:spPr>
              <a:xfrm>
                <a:off x="7309491" y="2908011"/>
                <a:ext cx="36" cy="36"/>
              </a:xfrm>
              <a:custGeom>
                <a:avLst/>
                <a:gdLst>
                  <a:gd name="connsiteX0" fmla="*/ 37 w 36"/>
                  <a:gd name="connsiteY0" fmla="*/ 37 h 36"/>
                  <a:gd name="connsiteX1" fmla="*/ 37 w 36"/>
                  <a:gd name="connsiteY1" fmla="*/ 37 h 36"/>
                  <a:gd name="connsiteX2" fmla="*/ 0 w 36"/>
                  <a:gd name="connsiteY2" fmla="*/ 0 h 36"/>
                  <a:gd name="connsiteX3" fmla="*/ 37 w 36"/>
                  <a:gd name="connsiteY3" fmla="*/ 37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" h="36">
                    <a:moveTo>
                      <a:pt x="37" y="37"/>
                    </a:moveTo>
                    <a:lnTo>
                      <a:pt x="37" y="37"/>
                    </a:lnTo>
                    <a:cubicBezTo>
                      <a:pt x="18" y="37"/>
                      <a:pt x="18" y="18"/>
                      <a:pt x="0" y="0"/>
                    </a:cubicBezTo>
                    <a:cubicBezTo>
                      <a:pt x="18" y="18"/>
                      <a:pt x="18" y="37"/>
                      <a:pt x="37" y="37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7" name="任意多边形: 形状 626">
                <a:extLst>
                  <a:ext uri="{FF2B5EF4-FFF2-40B4-BE49-F238E27FC236}">
                    <a16:creationId xmlns:a16="http://schemas.microsoft.com/office/drawing/2014/main" id="{FFF4BD8A-2946-95D2-9A05-D847A638914C}"/>
                  </a:ext>
                </a:extLst>
              </p:cNvPr>
              <p:cNvSpPr/>
              <p:nvPr/>
            </p:nvSpPr>
            <p:spPr>
              <a:xfrm>
                <a:off x="7340247" y="2977504"/>
                <a:ext cx="109" cy="694"/>
              </a:xfrm>
              <a:custGeom>
                <a:avLst/>
                <a:gdLst>
                  <a:gd name="connsiteX0" fmla="*/ 110 w 109"/>
                  <a:gd name="connsiteY0" fmla="*/ 694 h 694"/>
                  <a:gd name="connsiteX1" fmla="*/ 0 w 109"/>
                  <a:gd name="connsiteY1" fmla="*/ 0 h 694"/>
                  <a:gd name="connsiteX2" fmla="*/ 110 w 109"/>
                  <a:gd name="connsiteY2" fmla="*/ 694 h 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" h="694">
                    <a:moveTo>
                      <a:pt x="110" y="694"/>
                    </a:moveTo>
                    <a:cubicBezTo>
                      <a:pt x="73" y="438"/>
                      <a:pt x="37" y="219"/>
                      <a:pt x="0" y="0"/>
                    </a:cubicBezTo>
                    <a:cubicBezTo>
                      <a:pt x="37" y="219"/>
                      <a:pt x="73" y="475"/>
                      <a:pt x="110" y="694"/>
                    </a:cubicBezTo>
                  </a:path>
                </a:pathLst>
              </a:custGeom>
              <a:solidFill>
                <a:srgbClr val="BB313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8" name="任意多边形: 形状 627">
                <a:extLst>
                  <a:ext uri="{FF2B5EF4-FFF2-40B4-BE49-F238E27FC236}">
                    <a16:creationId xmlns:a16="http://schemas.microsoft.com/office/drawing/2014/main" id="{0DC667E3-242F-64D9-E03D-BBDF357D08C7}"/>
                  </a:ext>
                </a:extLst>
              </p:cNvPr>
              <p:cNvSpPr/>
              <p:nvPr/>
            </p:nvSpPr>
            <p:spPr>
              <a:xfrm>
                <a:off x="6460571" y="3375980"/>
                <a:ext cx="781390" cy="509766"/>
              </a:xfrm>
              <a:custGeom>
                <a:avLst/>
                <a:gdLst>
                  <a:gd name="connsiteX0" fmla="*/ 4190 w 781390"/>
                  <a:gd name="connsiteY0" fmla="*/ 73 h 509766"/>
                  <a:gd name="connsiteX1" fmla="*/ 117 w 781390"/>
                  <a:gd name="connsiteY1" fmla="*/ 5790 h 509766"/>
                  <a:gd name="connsiteX2" fmla="*/ 3551 w 781390"/>
                  <a:gd name="connsiteY2" fmla="*/ 17953 h 509766"/>
                  <a:gd name="connsiteX3" fmla="*/ 3770 w 781390"/>
                  <a:gd name="connsiteY3" fmla="*/ 18684 h 509766"/>
                  <a:gd name="connsiteX4" fmla="*/ 3880 w 781390"/>
                  <a:gd name="connsiteY4" fmla="*/ 19049 h 509766"/>
                  <a:gd name="connsiteX5" fmla="*/ 5012 w 781390"/>
                  <a:gd name="connsiteY5" fmla="*/ 22410 h 509766"/>
                  <a:gd name="connsiteX6" fmla="*/ 5213 w 781390"/>
                  <a:gd name="connsiteY6" fmla="*/ 22994 h 509766"/>
                  <a:gd name="connsiteX7" fmla="*/ 5396 w 781390"/>
                  <a:gd name="connsiteY7" fmla="*/ 23578 h 509766"/>
                  <a:gd name="connsiteX8" fmla="*/ 5560 w 781390"/>
                  <a:gd name="connsiteY8" fmla="*/ 23980 h 509766"/>
                  <a:gd name="connsiteX9" fmla="*/ 12993 w 781390"/>
                  <a:gd name="connsiteY9" fmla="*/ 42335 h 509766"/>
                  <a:gd name="connsiteX10" fmla="*/ 13231 w 781390"/>
                  <a:gd name="connsiteY10" fmla="*/ 42810 h 509766"/>
                  <a:gd name="connsiteX11" fmla="*/ 22746 w 781390"/>
                  <a:gd name="connsiteY11" fmla="*/ 61658 h 509766"/>
                  <a:gd name="connsiteX12" fmla="*/ 22764 w 781390"/>
                  <a:gd name="connsiteY12" fmla="*/ 61676 h 509766"/>
                  <a:gd name="connsiteX13" fmla="*/ 23458 w 781390"/>
                  <a:gd name="connsiteY13" fmla="*/ 62955 h 509766"/>
                  <a:gd name="connsiteX14" fmla="*/ 23751 w 781390"/>
                  <a:gd name="connsiteY14" fmla="*/ 63466 h 509766"/>
                  <a:gd name="connsiteX15" fmla="*/ 33193 w 781390"/>
                  <a:gd name="connsiteY15" fmla="*/ 79429 h 509766"/>
                  <a:gd name="connsiteX16" fmla="*/ 33393 w 781390"/>
                  <a:gd name="connsiteY16" fmla="*/ 79703 h 509766"/>
                  <a:gd name="connsiteX17" fmla="*/ 102850 w 781390"/>
                  <a:gd name="connsiteY17" fmla="*/ 168172 h 509766"/>
                  <a:gd name="connsiteX18" fmla="*/ 102887 w 781390"/>
                  <a:gd name="connsiteY18" fmla="*/ 168226 h 509766"/>
                  <a:gd name="connsiteX19" fmla="*/ 129187 w 781390"/>
                  <a:gd name="connsiteY19" fmla="*/ 195165 h 509766"/>
                  <a:gd name="connsiteX20" fmla="*/ 129625 w 781390"/>
                  <a:gd name="connsiteY20" fmla="*/ 195586 h 509766"/>
                  <a:gd name="connsiteX21" fmla="*/ 150135 w 781390"/>
                  <a:gd name="connsiteY21" fmla="*/ 215091 h 509766"/>
                  <a:gd name="connsiteX22" fmla="*/ 150665 w 781390"/>
                  <a:gd name="connsiteY22" fmla="*/ 215602 h 509766"/>
                  <a:gd name="connsiteX23" fmla="*/ 176562 w 781390"/>
                  <a:gd name="connsiteY23" fmla="*/ 238834 h 509766"/>
                  <a:gd name="connsiteX24" fmla="*/ 176763 w 781390"/>
                  <a:gd name="connsiteY24" fmla="*/ 239016 h 509766"/>
                  <a:gd name="connsiteX25" fmla="*/ 177841 w 781390"/>
                  <a:gd name="connsiteY25" fmla="*/ 239948 h 509766"/>
                  <a:gd name="connsiteX26" fmla="*/ 178772 w 781390"/>
                  <a:gd name="connsiteY26" fmla="*/ 240752 h 509766"/>
                  <a:gd name="connsiteX27" fmla="*/ 178882 w 781390"/>
                  <a:gd name="connsiteY27" fmla="*/ 240843 h 509766"/>
                  <a:gd name="connsiteX28" fmla="*/ 183886 w 781390"/>
                  <a:gd name="connsiteY28" fmla="*/ 245135 h 509766"/>
                  <a:gd name="connsiteX29" fmla="*/ 184142 w 781390"/>
                  <a:gd name="connsiteY29" fmla="*/ 245336 h 509766"/>
                  <a:gd name="connsiteX30" fmla="*/ 319749 w 781390"/>
                  <a:gd name="connsiteY30" fmla="*/ 346060 h 509766"/>
                  <a:gd name="connsiteX31" fmla="*/ 470114 w 781390"/>
                  <a:gd name="connsiteY31" fmla="*/ 430894 h 509766"/>
                  <a:gd name="connsiteX32" fmla="*/ 533087 w 781390"/>
                  <a:gd name="connsiteY32" fmla="*/ 458838 h 509766"/>
                  <a:gd name="connsiteX33" fmla="*/ 533471 w 781390"/>
                  <a:gd name="connsiteY33" fmla="*/ 458984 h 509766"/>
                  <a:gd name="connsiteX34" fmla="*/ 541379 w 781390"/>
                  <a:gd name="connsiteY34" fmla="*/ 462180 h 509766"/>
                  <a:gd name="connsiteX35" fmla="*/ 541835 w 781390"/>
                  <a:gd name="connsiteY35" fmla="*/ 462326 h 509766"/>
                  <a:gd name="connsiteX36" fmla="*/ 595658 w 781390"/>
                  <a:gd name="connsiteY36" fmla="*/ 481759 h 509766"/>
                  <a:gd name="connsiteX37" fmla="*/ 595823 w 781390"/>
                  <a:gd name="connsiteY37" fmla="*/ 481795 h 509766"/>
                  <a:gd name="connsiteX38" fmla="*/ 685680 w 781390"/>
                  <a:gd name="connsiteY38" fmla="*/ 504369 h 509766"/>
                  <a:gd name="connsiteX39" fmla="*/ 685990 w 781390"/>
                  <a:gd name="connsiteY39" fmla="*/ 504424 h 509766"/>
                  <a:gd name="connsiteX40" fmla="*/ 707121 w 781390"/>
                  <a:gd name="connsiteY40" fmla="*/ 507456 h 509766"/>
                  <a:gd name="connsiteX41" fmla="*/ 707432 w 781390"/>
                  <a:gd name="connsiteY41" fmla="*/ 507474 h 509766"/>
                  <a:gd name="connsiteX42" fmla="*/ 729641 w 781390"/>
                  <a:gd name="connsiteY42" fmla="*/ 509355 h 509766"/>
                  <a:gd name="connsiteX43" fmla="*/ 730042 w 781390"/>
                  <a:gd name="connsiteY43" fmla="*/ 509391 h 509766"/>
                  <a:gd name="connsiteX44" fmla="*/ 731284 w 781390"/>
                  <a:gd name="connsiteY44" fmla="*/ 509464 h 509766"/>
                  <a:gd name="connsiteX45" fmla="*/ 732179 w 781390"/>
                  <a:gd name="connsiteY45" fmla="*/ 509501 h 509766"/>
                  <a:gd name="connsiteX46" fmla="*/ 732325 w 781390"/>
                  <a:gd name="connsiteY46" fmla="*/ 509501 h 509766"/>
                  <a:gd name="connsiteX47" fmla="*/ 732691 w 781390"/>
                  <a:gd name="connsiteY47" fmla="*/ 509519 h 509766"/>
                  <a:gd name="connsiteX48" fmla="*/ 733969 w 781390"/>
                  <a:gd name="connsiteY48" fmla="*/ 509574 h 509766"/>
                  <a:gd name="connsiteX49" fmla="*/ 734426 w 781390"/>
                  <a:gd name="connsiteY49" fmla="*/ 509574 h 509766"/>
                  <a:gd name="connsiteX50" fmla="*/ 735156 w 781390"/>
                  <a:gd name="connsiteY50" fmla="*/ 509611 h 509766"/>
                  <a:gd name="connsiteX51" fmla="*/ 735740 w 781390"/>
                  <a:gd name="connsiteY51" fmla="*/ 509629 h 509766"/>
                  <a:gd name="connsiteX52" fmla="*/ 736015 w 781390"/>
                  <a:gd name="connsiteY52" fmla="*/ 509629 h 509766"/>
                  <a:gd name="connsiteX53" fmla="*/ 736599 w 781390"/>
                  <a:gd name="connsiteY53" fmla="*/ 509647 h 509766"/>
                  <a:gd name="connsiteX54" fmla="*/ 736855 w 781390"/>
                  <a:gd name="connsiteY54" fmla="*/ 509665 h 509766"/>
                  <a:gd name="connsiteX55" fmla="*/ 737640 w 781390"/>
                  <a:gd name="connsiteY55" fmla="*/ 509684 h 509766"/>
                  <a:gd name="connsiteX56" fmla="*/ 738462 w 781390"/>
                  <a:gd name="connsiteY56" fmla="*/ 509702 h 509766"/>
                  <a:gd name="connsiteX57" fmla="*/ 738498 w 781390"/>
                  <a:gd name="connsiteY57" fmla="*/ 509702 h 509766"/>
                  <a:gd name="connsiteX58" fmla="*/ 751922 w 781390"/>
                  <a:gd name="connsiteY58" fmla="*/ 509665 h 509766"/>
                  <a:gd name="connsiteX59" fmla="*/ 752141 w 781390"/>
                  <a:gd name="connsiteY59" fmla="*/ 509665 h 509766"/>
                  <a:gd name="connsiteX60" fmla="*/ 753109 w 781390"/>
                  <a:gd name="connsiteY60" fmla="*/ 509647 h 509766"/>
                  <a:gd name="connsiteX61" fmla="*/ 755977 w 781390"/>
                  <a:gd name="connsiteY61" fmla="*/ 509538 h 509766"/>
                  <a:gd name="connsiteX62" fmla="*/ 757365 w 781390"/>
                  <a:gd name="connsiteY62" fmla="*/ 509483 h 509766"/>
                  <a:gd name="connsiteX63" fmla="*/ 757602 w 781390"/>
                  <a:gd name="connsiteY63" fmla="*/ 509483 h 509766"/>
                  <a:gd name="connsiteX64" fmla="*/ 759319 w 781390"/>
                  <a:gd name="connsiteY64" fmla="*/ 509373 h 509766"/>
                  <a:gd name="connsiteX65" fmla="*/ 759703 w 781390"/>
                  <a:gd name="connsiteY65" fmla="*/ 509355 h 509766"/>
                  <a:gd name="connsiteX66" fmla="*/ 773528 w 781390"/>
                  <a:gd name="connsiteY66" fmla="*/ 508095 h 509766"/>
                  <a:gd name="connsiteX67" fmla="*/ 773674 w 781390"/>
                  <a:gd name="connsiteY67" fmla="*/ 508076 h 509766"/>
                  <a:gd name="connsiteX68" fmla="*/ 774314 w 781390"/>
                  <a:gd name="connsiteY68" fmla="*/ 508004 h 509766"/>
                  <a:gd name="connsiteX69" fmla="*/ 774587 w 781390"/>
                  <a:gd name="connsiteY69" fmla="*/ 507967 h 509766"/>
                  <a:gd name="connsiteX70" fmla="*/ 774861 w 781390"/>
                  <a:gd name="connsiteY70" fmla="*/ 507912 h 509766"/>
                  <a:gd name="connsiteX71" fmla="*/ 774952 w 781390"/>
                  <a:gd name="connsiteY71" fmla="*/ 507912 h 509766"/>
                  <a:gd name="connsiteX72" fmla="*/ 777217 w 781390"/>
                  <a:gd name="connsiteY72" fmla="*/ 507583 h 509766"/>
                  <a:gd name="connsiteX73" fmla="*/ 781326 w 781390"/>
                  <a:gd name="connsiteY73" fmla="*/ 501867 h 509766"/>
                  <a:gd name="connsiteX74" fmla="*/ 775628 w 781390"/>
                  <a:gd name="connsiteY74" fmla="*/ 497812 h 509766"/>
                  <a:gd name="connsiteX75" fmla="*/ 773236 w 781390"/>
                  <a:gd name="connsiteY75" fmla="*/ 498123 h 509766"/>
                  <a:gd name="connsiteX76" fmla="*/ 772031 w 781390"/>
                  <a:gd name="connsiteY76" fmla="*/ 498269 h 509766"/>
                  <a:gd name="connsiteX77" fmla="*/ 771939 w 781390"/>
                  <a:gd name="connsiteY77" fmla="*/ 498287 h 509766"/>
                  <a:gd name="connsiteX78" fmla="*/ 758113 w 781390"/>
                  <a:gd name="connsiteY78" fmla="*/ 499547 h 509766"/>
                  <a:gd name="connsiteX79" fmla="*/ 757949 w 781390"/>
                  <a:gd name="connsiteY79" fmla="*/ 499547 h 509766"/>
                  <a:gd name="connsiteX80" fmla="*/ 755849 w 781390"/>
                  <a:gd name="connsiteY80" fmla="*/ 499657 h 509766"/>
                  <a:gd name="connsiteX81" fmla="*/ 755739 w 781390"/>
                  <a:gd name="connsiteY81" fmla="*/ 499657 h 509766"/>
                  <a:gd name="connsiteX82" fmla="*/ 755082 w 781390"/>
                  <a:gd name="connsiteY82" fmla="*/ 499712 h 509766"/>
                  <a:gd name="connsiteX83" fmla="*/ 753894 w 781390"/>
                  <a:gd name="connsiteY83" fmla="*/ 499748 h 509766"/>
                  <a:gd name="connsiteX84" fmla="*/ 753657 w 781390"/>
                  <a:gd name="connsiteY84" fmla="*/ 499767 h 509766"/>
                  <a:gd name="connsiteX85" fmla="*/ 753894 w 781390"/>
                  <a:gd name="connsiteY85" fmla="*/ 499767 h 509766"/>
                  <a:gd name="connsiteX86" fmla="*/ 753767 w 781390"/>
                  <a:gd name="connsiteY86" fmla="*/ 499767 h 509766"/>
                  <a:gd name="connsiteX87" fmla="*/ 753639 w 781390"/>
                  <a:gd name="connsiteY87" fmla="*/ 499767 h 509766"/>
                  <a:gd name="connsiteX88" fmla="*/ 753639 w 781390"/>
                  <a:gd name="connsiteY88" fmla="*/ 499767 h 509766"/>
                  <a:gd name="connsiteX89" fmla="*/ 753566 w 781390"/>
                  <a:gd name="connsiteY89" fmla="*/ 499767 h 509766"/>
                  <a:gd name="connsiteX90" fmla="*/ 753602 w 781390"/>
                  <a:gd name="connsiteY90" fmla="*/ 499767 h 509766"/>
                  <a:gd name="connsiteX91" fmla="*/ 753073 w 781390"/>
                  <a:gd name="connsiteY91" fmla="*/ 499785 h 509766"/>
                  <a:gd name="connsiteX92" fmla="*/ 752415 w 781390"/>
                  <a:gd name="connsiteY92" fmla="*/ 499803 h 509766"/>
                  <a:gd name="connsiteX93" fmla="*/ 739357 w 781390"/>
                  <a:gd name="connsiteY93" fmla="*/ 499821 h 509766"/>
                  <a:gd name="connsiteX94" fmla="*/ 735503 w 781390"/>
                  <a:gd name="connsiteY94" fmla="*/ 499712 h 509766"/>
                  <a:gd name="connsiteX95" fmla="*/ 734224 w 781390"/>
                  <a:gd name="connsiteY95" fmla="*/ 499657 h 509766"/>
                  <a:gd name="connsiteX96" fmla="*/ 733384 w 781390"/>
                  <a:gd name="connsiteY96" fmla="*/ 499639 h 509766"/>
                  <a:gd name="connsiteX97" fmla="*/ 733129 w 781390"/>
                  <a:gd name="connsiteY97" fmla="*/ 499620 h 509766"/>
                  <a:gd name="connsiteX98" fmla="*/ 732837 w 781390"/>
                  <a:gd name="connsiteY98" fmla="*/ 499584 h 509766"/>
                  <a:gd name="connsiteX99" fmla="*/ 707121 w 781390"/>
                  <a:gd name="connsiteY99" fmla="*/ 497466 h 509766"/>
                  <a:gd name="connsiteX100" fmla="*/ 707085 w 781390"/>
                  <a:gd name="connsiteY100" fmla="*/ 497447 h 509766"/>
                  <a:gd name="connsiteX101" fmla="*/ 688018 w 781390"/>
                  <a:gd name="connsiteY101" fmla="*/ 494726 h 509766"/>
                  <a:gd name="connsiteX102" fmla="*/ 687872 w 781390"/>
                  <a:gd name="connsiteY102" fmla="*/ 494689 h 509766"/>
                  <a:gd name="connsiteX103" fmla="*/ 687105 w 781390"/>
                  <a:gd name="connsiteY103" fmla="*/ 494580 h 509766"/>
                  <a:gd name="connsiteX104" fmla="*/ 658595 w 781390"/>
                  <a:gd name="connsiteY104" fmla="*/ 488936 h 509766"/>
                  <a:gd name="connsiteX105" fmla="*/ 659837 w 781390"/>
                  <a:gd name="connsiteY105" fmla="*/ 489229 h 509766"/>
                  <a:gd name="connsiteX106" fmla="*/ 598416 w 781390"/>
                  <a:gd name="connsiteY106" fmla="*/ 472225 h 509766"/>
                  <a:gd name="connsiteX107" fmla="*/ 598343 w 781390"/>
                  <a:gd name="connsiteY107" fmla="*/ 472207 h 509766"/>
                  <a:gd name="connsiteX108" fmla="*/ 544940 w 781390"/>
                  <a:gd name="connsiteY108" fmla="*/ 452902 h 509766"/>
                  <a:gd name="connsiteX109" fmla="*/ 544812 w 781390"/>
                  <a:gd name="connsiteY109" fmla="*/ 452829 h 509766"/>
                  <a:gd name="connsiteX110" fmla="*/ 543936 w 781390"/>
                  <a:gd name="connsiteY110" fmla="*/ 452482 h 509766"/>
                  <a:gd name="connsiteX111" fmla="*/ 536977 w 781390"/>
                  <a:gd name="connsiteY111" fmla="*/ 449706 h 509766"/>
                  <a:gd name="connsiteX112" fmla="*/ 536539 w 781390"/>
                  <a:gd name="connsiteY112" fmla="*/ 449505 h 509766"/>
                  <a:gd name="connsiteX113" fmla="*/ 429423 w 781390"/>
                  <a:gd name="connsiteY113" fmla="*/ 399244 h 509766"/>
                  <a:gd name="connsiteX114" fmla="*/ 429423 w 781390"/>
                  <a:gd name="connsiteY114" fmla="*/ 399262 h 509766"/>
                  <a:gd name="connsiteX115" fmla="*/ 304426 w 781390"/>
                  <a:gd name="connsiteY115" fmla="*/ 323997 h 509766"/>
                  <a:gd name="connsiteX116" fmla="*/ 188233 w 781390"/>
                  <a:gd name="connsiteY116" fmla="*/ 235839 h 509766"/>
                  <a:gd name="connsiteX117" fmla="*/ 182535 w 781390"/>
                  <a:gd name="connsiteY117" fmla="*/ 230907 h 509766"/>
                  <a:gd name="connsiteX118" fmla="*/ 182242 w 781390"/>
                  <a:gd name="connsiteY118" fmla="*/ 230688 h 509766"/>
                  <a:gd name="connsiteX119" fmla="*/ 158116 w 781390"/>
                  <a:gd name="connsiteY119" fmla="*/ 209082 h 509766"/>
                  <a:gd name="connsiteX120" fmla="*/ 157733 w 781390"/>
                  <a:gd name="connsiteY120" fmla="*/ 208699 h 509766"/>
                  <a:gd name="connsiteX121" fmla="*/ 151450 w 781390"/>
                  <a:gd name="connsiteY121" fmla="*/ 202891 h 509766"/>
                  <a:gd name="connsiteX122" fmla="*/ 152418 w 781390"/>
                  <a:gd name="connsiteY122" fmla="*/ 203768 h 509766"/>
                  <a:gd name="connsiteX123" fmla="*/ 136985 w 781390"/>
                  <a:gd name="connsiteY123" fmla="*/ 188974 h 509766"/>
                  <a:gd name="connsiteX124" fmla="*/ 136912 w 781390"/>
                  <a:gd name="connsiteY124" fmla="*/ 188883 h 509766"/>
                  <a:gd name="connsiteX125" fmla="*/ 135962 w 781390"/>
                  <a:gd name="connsiteY125" fmla="*/ 187951 h 509766"/>
                  <a:gd name="connsiteX126" fmla="*/ 110685 w 781390"/>
                  <a:gd name="connsiteY126" fmla="*/ 162053 h 509766"/>
                  <a:gd name="connsiteX127" fmla="*/ 110667 w 781390"/>
                  <a:gd name="connsiteY127" fmla="*/ 162017 h 509766"/>
                  <a:gd name="connsiteX128" fmla="*/ 40918 w 781390"/>
                  <a:gd name="connsiteY128" fmla="*/ 73164 h 509766"/>
                  <a:gd name="connsiteX129" fmla="*/ 40754 w 781390"/>
                  <a:gd name="connsiteY129" fmla="*/ 72945 h 509766"/>
                  <a:gd name="connsiteX130" fmla="*/ 40005 w 781390"/>
                  <a:gd name="connsiteY130" fmla="*/ 71703 h 509766"/>
                  <a:gd name="connsiteX131" fmla="*/ 40297 w 781390"/>
                  <a:gd name="connsiteY131" fmla="*/ 72160 h 509766"/>
                  <a:gd name="connsiteX132" fmla="*/ 31841 w 781390"/>
                  <a:gd name="connsiteY132" fmla="*/ 57622 h 509766"/>
                  <a:gd name="connsiteX133" fmla="*/ 31768 w 781390"/>
                  <a:gd name="connsiteY133" fmla="*/ 57494 h 509766"/>
                  <a:gd name="connsiteX134" fmla="*/ 22143 w 781390"/>
                  <a:gd name="connsiteY134" fmla="*/ 38445 h 509766"/>
                  <a:gd name="connsiteX135" fmla="*/ 22070 w 781390"/>
                  <a:gd name="connsiteY135" fmla="*/ 38262 h 509766"/>
                  <a:gd name="connsiteX136" fmla="*/ 14089 w 781390"/>
                  <a:gd name="connsiteY136" fmla="*/ 18337 h 509766"/>
                  <a:gd name="connsiteX137" fmla="*/ 13979 w 781390"/>
                  <a:gd name="connsiteY137" fmla="*/ 18063 h 509766"/>
                  <a:gd name="connsiteX138" fmla="*/ 12847 w 781390"/>
                  <a:gd name="connsiteY138" fmla="*/ 14666 h 509766"/>
                  <a:gd name="connsiteX139" fmla="*/ 12719 w 781390"/>
                  <a:gd name="connsiteY139" fmla="*/ 14373 h 509766"/>
                  <a:gd name="connsiteX140" fmla="*/ 11989 w 781390"/>
                  <a:gd name="connsiteY140" fmla="*/ 11926 h 509766"/>
                  <a:gd name="connsiteX141" fmla="*/ 9888 w 781390"/>
                  <a:gd name="connsiteY141" fmla="*/ 4146 h 509766"/>
                  <a:gd name="connsiteX142" fmla="*/ 7879 w 781390"/>
                  <a:gd name="connsiteY142" fmla="*/ 931 h 509766"/>
                  <a:gd name="connsiteX143" fmla="*/ 5048 w 781390"/>
                  <a:gd name="connsiteY143" fmla="*/ 0 h 509766"/>
                  <a:gd name="connsiteX144" fmla="*/ 4190 w 781390"/>
                  <a:gd name="connsiteY144" fmla="*/ 73 h 509766"/>
                  <a:gd name="connsiteX145" fmla="*/ 39585 w 781390"/>
                  <a:gd name="connsiteY145" fmla="*/ 71082 h 509766"/>
                  <a:gd name="connsiteX146" fmla="*/ 39841 w 781390"/>
                  <a:gd name="connsiteY146" fmla="*/ 71447 h 509766"/>
                  <a:gd name="connsiteX147" fmla="*/ 39585 w 781390"/>
                  <a:gd name="connsiteY147" fmla="*/ 71082 h 509766"/>
                  <a:gd name="connsiteX148" fmla="*/ 753602 w 781390"/>
                  <a:gd name="connsiteY148" fmla="*/ 499767 h 509766"/>
                  <a:gd name="connsiteX149" fmla="*/ 753639 w 781390"/>
                  <a:gd name="connsiteY149" fmla="*/ 499767 h 509766"/>
                  <a:gd name="connsiteX150" fmla="*/ 753657 w 781390"/>
                  <a:gd name="connsiteY150" fmla="*/ 499767 h 509766"/>
                  <a:gd name="connsiteX151" fmla="*/ 753602 w 781390"/>
                  <a:gd name="connsiteY151" fmla="*/ 499767 h 50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781390" h="509766">
                    <a:moveTo>
                      <a:pt x="4190" y="73"/>
                    </a:moveTo>
                    <a:cubicBezTo>
                      <a:pt x="1670" y="511"/>
                      <a:pt x="-540" y="3141"/>
                      <a:pt x="117" y="5790"/>
                    </a:cubicBezTo>
                    <a:cubicBezTo>
                      <a:pt x="1122" y="9881"/>
                      <a:pt x="2273" y="13935"/>
                      <a:pt x="3551" y="17953"/>
                    </a:cubicBezTo>
                    <a:cubicBezTo>
                      <a:pt x="3606" y="18209"/>
                      <a:pt x="3679" y="18446"/>
                      <a:pt x="3770" y="18684"/>
                    </a:cubicBezTo>
                    <a:cubicBezTo>
                      <a:pt x="3806" y="18830"/>
                      <a:pt x="3843" y="18958"/>
                      <a:pt x="3880" y="19049"/>
                    </a:cubicBezTo>
                    <a:cubicBezTo>
                      <a:pt x="4263" y="20181"/>
                      <a:pt x="4628" y="21295"/>
                      <a:pt x="5012" y="22410"/>
                    </a:cubicBezTo>
                    <a:cubicBezTo>
                      <a:pt x="5067" y="22610"/>
                      <a:pt x="5140" y="22793"/>
                      <a:pt x="5213" y="22994"/>
                    </a:cubicBezTo>
                    <a:cubicBezTo>
                      <a:pt x="5268" y="23177"/>
                      <a:pt x="5322" y="23378"/>
                      <a:pt x="5396" y="23578"/>
                    </a:cubicBezTo>
                    <a:cubicBezTo>
                      <a:pt x="5450" y="23724"/>
                      <a:pt x="5505" y="23852"/>
                      <a:pt x="5560" y="23980"/>
                    </a:cubicBezTo>
                    <a:cubicBezTo>
                      <a:pt x="7788" y="30208"/>
                      <a:pt x="10272" y="36326"/>
                      <a:pt x="12993" y="42335"/>
                    </a:cubicBezTo>
                    <a:cubicBezTo>
                      <a:pt x="13066" y="42500"/>
                      <a:pt x="13158" y="42646"/>
                      <a:pt x="13231" y="42810"/>
                    </a:cubicBezTo>
                    <a:cubicBezTo>
                      <a:pt x="16171" y="49184"/>
                      <a:pt x="19385" y="55485"/>
                      <a:pt x="22746" y="61658"/>
                    </a:cubicBezTo>
                    <a:cubicBezTo>
                      <a:pt x="22746" y="61676"/>
                      <a:pt x="22746" y="61676"/>
                      <a:pt x="22764" y="61676"/>
                    </a:cubicBezTo>
                    <a:lnTo>
                      <a:pt x="23458" y="62955"/>
                    </a:lnTo>
                    <a:cubicBezTo>
                      <a:pt x="23568" y="63138"/>
                      <a:pt x="23659" y="63302"/>
                      <a:pt x="23751" y="63466"/>
                    </a:cubicBezTo>
                    <a:cubicBezTo>
                      <a:pt x="26782" y="68854"/>
                      <a:pt x="29942" y="74169"/>
                      <a:pt x="33193" y="79429"/>
                    </a:cubicBezTo>
                    <a:cubicBezTo>
                      <a:pt x="33248" y="79538"/>
                      <a:pt x="33321" y="79629"/>
                      <a:pt x="33393" y="79703"/>
                    </a:cubicBezTo>
                    <a:cubicBezTo>
                      <a:pt x="53301" y="111573"/>
                      <a:pt x="77263" y="140722"/>
                      <a:pt x="102850" y="168172"/>
                    </a:cubicBezTo>
                    <a:lnTo>
                      <a:pt x="102887" y="168226"/>
                    </a:lnTo>
                    <a:cubicBezTo>
                      <a:pt x="111471" y="177377"/>
                      <a:pt x="120237" y="186362"/>
                      <a:pt x="129187" y="195165"/>
                    </a:cubicBezTo>
                    <a:cubicBezTo>
                      <a:pt x="129332" y="195312"/>
                      <a:pt x="129479" y="195458"/>
                      <a:pt x="129625" y="195586"/>
                    </a:cubicBezTo>
                    <a:cubicBezTo>
                      <a:pt x="136382" y="202197"/>
                      <a:pt x="143195" y="208680"/>
                      <a:pt x="150135" y="215091"/>
                    </a:cubicBezTo>
                    <a:cubicBezTo>
                      <a:pt x="150299" y="215274"/>
                      <a:pt x="150482" y="215438"/>
                      <a:pt x="150665" y="215602"/>
                    </a:cubicBezTo>
                    <a:cubicBezTo>
                      <a:pt x="159175" y="223511"/>
                      <a:pt x="167814" y="231236"/>
                      <a:pt x="176562" y="238834"/>
                    </a:cubicBezTo>
                    <a:cubicBezTo>
                      <a:pt x="176636" y="238907"/>
                      <a:pt x="176690" y="238962"/>
                      <a:pt x="176763" y="239016"/>
                    </a:cubicBezTo>
                    <a:cubicBezTo>
                      <a:pt x="177110" y="239327"/>
                      <a:pt x="177476" y="239637"/>
                      <a:pt x="177841" y="239948"/>
                    </a:cubicBezTo>
                    <a:cubicBezTo>
                      <a:pt x="178151" y="240222"/>
                      <a:pt x="178444" y="240496"/>
                      <a:pt x="178772" y="240752"/>
                    </a:cubicBezTo>
                    <a:cubicBezTo>
                      <a:pt x="178809" y="240806"/>
                      <a:pt x="178845" y="240824"/>
                      <a:pt x="178882" y="240843"/>
                    </a:cubicBezTo>
                    <a:cubicBezTo>
                      <a:pt x="180544" y="242267"/>
                      <a:pt x="182242" y="243710"/>
                      <a:pt x="183886" y="245135"/>
                    </a:cubicBezTo>
                    <a:cubicBezTo>
                      <a:pt x="183959" y="245208"/>
                      <a:pt x="184050" y="245281"/>
                      <a:pt x="184142" y="245336"/>
                    </a:cubicBezTo>
                    <a:cubicBezTo>
                      <a:pt x="227025" y="281863"/>
                      <a:pt x="272501" y="315322"/>
                      <a:pt x="319749" y="346060"/>
                    </a:cubicBezTo>
                    <a:cubicBezTo>
                      <a:pt x="368002" y="377455"/>
                      <a:pt x="418263" y="405928"/>
                      <a:pt x="470114" y="430894"/>
                    </a:cubicBezTo>
                    <a:cubicBezTo>
                      <a:pt x="490825" y="440848"/>
                      <a:pt x="511847" y="450162"/>
                      <a:pt x="533087" y="458838"/>
                    </a:cubicBezTo>
                    <a:cubicBezTo>
                      <a:pt x="533215" y="458892"/>
                      <a:pt x="533361" y="458929"/>
                      <a:pt x="533471" y="458984"/>
                    </a:cubicBezTo>
                    <a:cubicBezTo>
                      <a:pt x="536119" y="460043"/>
                      <a:pt x="538749" y="461102"/>
                      <a:pt x="541379" y="462180"/>
                    </a:cubicBezTo>
                    <a:cubicBezTo>
                      <a:pt x="541525" y="462235"/>
                      <a:pt x="541689" y="462290"/>
                      <a:pt x="541835" y="462326"/>
                    </a:cubicBezTo>
                    <a:cubicBezTo>
                      <a:pt x="559588" y="469321"/>
                      <a:pt x="577523" y="475859"/>
                      <a:pt x="595658" y="481759"/>
                    </a:cubicBezTo>
                    <a:cubicBezTo>
                      <a:pt x="595713" y="481777"/>
                      <a:pt x="595768" y="481777"/>
                      <a:pt x="595823" y="481795"/>
                    </a:cubicBezTo>
                    <a:cubicBezTo>
                      <a:pt x="625227" y="491274"/>
                      <a:pt x="655198" y="499164"/>
                      <a:pt x="685680" y="504369"/>
                    </a:cubicBezTo>
                    <a:cubicBezTo>
                      <a:pt x="685790" y="504387"/>
                      <a:pt x="685899" y="504405"/>
                      <a:pt x="685990" y="504424"/>
                    </a:cubicBezTo>
                    <a:cubicBezTo>
                      <a:pt x="693022" y="505593"/>
                      <a:pt x="700072" y="506597"/>
                      <a:pt x="707121" y="507456"/>
                    </a:cubicBezTo>
                    <a:cubicBezTo>
                      <a:pt x="707231" y="507474"/>
                      <a:pt x="707322" y="507474"/>
                      <a:pt x="707432" y="507474"/>
                    </a:cubicBezTo>
                    <a:cubicBezTo>
                      <a:pt x="714829" y="508314"/>
                      <a:pt x="722226" y="508971"/>
                      <a:pt x="729641" y="509355"/>
                    </a:cubicBezTo>
                    <a:cubicBezTo>
                      <a:pt x="729768" y="509373"/>
                      <a:pt x="729896" y="509391"/>
                      <a:pt x="730042" y="509391"/>
                    </a:cubicBezTo>
                    <a:cubicBezTo>
                      <a:pt x="730444" y="509428"/>
                      <a:pt x="730864" y="509446"/>
                      <a:pt x="731284" y="509464"/>
                    </a:cubicBezTo>
                    <a:cubicBezTo>
                      <a:pt x="731576" y="509483"/>
                      <a:pt x="731869" y="509483"/>
                      <a:pt x="732179" y="509501"/>
                    </a:cubicBezTo>
                    <a:cubicBezTo>
                      <a:pt x="732216" y="509501"/>
                      <a:pt x="732271" y="509501"/>
                      <a:pt x="732325" y="509501"/>
                    </a:cubicBezTo>
                    <a:cubicBezTo>
                      <a:pt x="732453" y="509519"/>
                      <a:pt x="732581" y="509519"/>
                      <a:pt x="732691" y="509519"/>
                    </a:cubicBezTo>
                    <a:cubicBezTo>
                      <a:pt x="733111" y="509538"/>
                      <a:pt x="733531" y="509556"/>
                      <a:pt x="733969" y="509574"/>
                    </a:cubicBezTo>
                    <a:cubicBezTo>
                      <a:pt x="734115" y="509592"/>
                      <a:pt x="734261" y="509592"/>
                      <a:pt x="734426" y="509574"/>
                    </a:cubicBezTo>
                    <a:cubicBezTo>
                      <a:pt x="734663" y="509592"/>
                      <a:pt x="734919" y="509611"/>
                      <a:pt x="735156" y="509611"/>
                    </a:cubicBezTo>
                    <a:cubicBezTo>
                      <a:pt x="735357" y="509611"/>
                      <a:pt x="735540" y="509629"/>
                      <a:pt x="735740" y="509629"/>
                    </a:cubicBezTo>
                    <a:cubicBezTo>
                      <a:pt x="735832" y="509629"/>
                      <a:pt x="735942" y="509629"/>
                      <a:pt x="736015" y="509629"/>
                    </a:cubicBezTo>
                    <a:cubicBezTo>
                      <a:pt x="736215" y="509629"/>
                      <a:pt x="736398" y="509647"/>
                      <a:pt x="736599" y="509647"/>
                    </a:cubicBezTo>
                    <a:cubicBezTo>
                      <a:pt x="736690" y="509647"/>
                      <a:pt x="736763" y="509665"/>
                      <a:pt x="736855" y="509665"/>
                    </a:cubicBezTo>
                    <a:cubicBezTo>
                      <a:pt x="737129" y="509665"/>
                      <a:pt x="737384" y="509684"/>
                      <a:pt x="737640" y="509684"/>
                    </a:cubicBezTo>
                    <a:cubicBezTo>
                      <a:pt x="737895" y="509702"/>
                      <a:pt x="738170" y="509702"/>
                      <a:pt x="738462" y="509702"/>
                    </a:cubicBezTo>
                    <a:lnTo>
                      <a:pt x="738498" y="509702"/>
                    </a:lnTo>
                    <a:cubicBezTo>
                      <a:pt x="742973" y="509793"/>
                      <a:pt x="747448" y="509793"/>
                      <a:pt x="751922" y="509665"/>
                    </a:cubicBezTo>
                    <a:cubicBezTo>
                      <a:pt x="751995" y="509665"/>
                      <a:pt x="752068" y="509665"/>
                      <a:pt x="752141" y="509665"/>
                    </a:cubicBezTo>
                    <a:cubicBezTo>
                      <a:pt x="752470" y="509665"/>
                      <a:pt x="752799" y="509647"/>
                      <a:pt x="753109" y="509647"/>
                    </a:cubicBezTo>
                    <a:cubicBezTo>
                      <a:pt x="754077" y="509611"/>
                      <a:pt x="755027" y="509574"/>
                      <a:pt x="755977" y="509538"/>
                    </a:cubicBezTo>
                    <a:cubicBezTo>
                      <a:pt x="756433" y="509519"/>
                      <a:pt x="756890" y="509501"/>
                      <a:pt x="757365" y="509483"/>
                    </a:cubicBezTo>
                    <a:cubicBezTo>
                      <a:pt x="757438" y="509483"/>
                      <a:pt x="757529" y="509483"/>
                      <a:pt x="757602" y="509483"/>
                    </a:cubicBezTo>
                    <a:cubicBezTo>
                      <a:pt x="758187" y="509446"/>
                      <a:pt x="758753" y="509410"/>
                      <a:pt x="759319" y="509373"/>
                    </a:cubicBezTo>
                    <a:cubicBezTo>
                      <a:pt x="759447" y="509355"/>
                      <a:pt x="759575" y="509355"/>
                      <a:pt x="759703" y="509355"/>
                    </a:cubicBezTo>
                    <a:cubicBezTo>
                      <a:pt x="764342" y="509063"/>
                      <a:pt x="768925" y="508661"/>
                      <a:pt x="773528" y="508095"/>
                    </a:cubicBezTo>
                    <a:cubicBezTo>
                      <a:pt x="773564" y="508095"/>
                      <a:pt x="773619" y="508095"/>
                      <a:pt x="773674" y="508076"/>
                    </a:cubicBezTo>
                    <a:cubicBezTo>
                      <a:pt x="773857" y="508058"/>
                      <a:pt x="774076" y="508022"/>
                      <a:pt x="774314" y="508004"/>
                    </a:cubicBezTo>
                    <a:cubicBezTo>
                      <a:pt x="774387" y="507985"/>
                      <a:pt x="774478" y="507967"/>
                      <a:pt x="774587" y="507967"/>
                    </a:cubicBezTo>
                    <a:cubicBezTo>
                      <a:pt x="774679" y="507949"/>
                      <a:pt x="774770" y="507949"/>
                      <a:pt x="774861" y="507912"/>
                    </a:cubicBezTo>
                    <a:cubicBezTo>
                      <a:pt x="774898" y="507912"/>
                      <a:pt x="774916" y="507912"/>
                      <a:pt x="774952" y="507912"/>
                    </a:cubicBezTo>
                    <a:cubicBezTo>
                      <a:pt x="775720" y="507803"/>
                      <a:pt x="776469" y="507693"/>
                      <a:pt x="777217" y="507583"/>
                    </a:cubicBezTo>
                    <a:cubicBezTo>
                      <a:pt x="779902" y="507181"/>
                      <a:pt x="781765" y="504515"/>
                      <a:pt x="781326" y="501867"/>
                    </a:cubicBezTo>
                    <a:cubicBezTo>
                      <a:pt x="780870" y="499164"/>
                      <a:pt x="778313" y="497429"/>
                      <a:pt x="775628" y="497812"/>
                    </a:cubicBezTo>
                    <a:cubicBezTo>
                      <a:pt x="774825" y="497922"/>
                      <a:pt x="774021" y="498013"/>
                      <a:pt x="773236" y="498123"/>
                    </a:cubicBezTo>
                    <a:cubicBezTo>
                      <a:pt x="772816" y="498159"/>
                      <a:pt x="772432" y="498214"/>
                      <a:pt x="772031" y="498269"/>
                    </a:cubicBezTo>
                    <a:lnTo>
                      <a:pt x="771939" y="498287"/>
                    </a:lnTo>
                    <a:cubicBezTo>
                      <a:pt x="767337" y="498872"/>
                      <a:pt x="762734" y="499274"/>
                      <a:pt x="758113" y="499547"/>
                    </a:cubicBezTo>
                    <a:lnTo>
                      <a:pt x="757949" y="499547"/>
                    </a:lnTo>
                    <a:cubicBezTo>
                      <a:pt x="757255" y="499584"/>
                      <a:pt x="756543" y="499639"/>
                      <a:pt x="755849" y="499657"/>
                    </a:cubicBezTo>
                    <a:lnTo>
                      <a:pt x="755739" y="499657"/>
                    </a:lnTo>
                    <a:cubicBezTo>
                      <a:pt x="755520" y="499694"/>
                      <a:pt x="755301" y="499694"/>
                      <a:pt x="755082" y="499712"/>
                    </a:cubicBezTo>
                    <a:cubicBezTo>
                      <a:pt x="754680" y="499730"/>
                      <a:pt x="754278" y="499730"/>
                      <a:pt x="753894" y="499748"/>
                    </a:cubicBezTo>
                    <a:cubicBezTo>
                      <a:pt x="753822" y="499748"/>
                      <a:pt x="753730" y="499767"/>
                      <a:pt x="753657" y="499767"/>
                    </a:cubicBezTo>
                    <a:cubicBezTo>
                      <a:pt x="753730" y="499767"/>
                      <a:pt x="753822" y="499767"/>
                      <a:pt x="753894" y="499767"/>
                    </a:cubicBezTo>
                    <a:cubicBezTo>
                      <a:pt x="753840" y="499767"/>
                      <a:pt x="753803" y="499767"/>
                      <a:pt x="753767" y="499767"/>
                    </a:cubicBezTo>
                    <a:cubicBezTo>
                      <a:pt x="753712" y="499767"/>
                      <a:pt x="753676" y="499767"/>
                      <a:pt x="753639" y="499767"/>
                    </a:cubicBezTo>
                    <a:lnTo>
                      <a:pt x="753639" y="499767"/>
                    </a:lnTo>
                    <a:cubicBezTo>
                      <a:pt x="753602" y="499767"/>
                      <a:pt x="753584" y="499767"/>
                      <a:pt x="753566" y="499767"/>
                    </a:cubicBezTo>
                    <a:cubicBezTo>
                      <a:pt x="753566" y="499767"/>
                      <a:pt x="753584" y="499767"/>
                      <a:pt x="753602" y="499767"/>
                    </a:cubicBezTo>
                    <a:cubicBezTo>
                      <a:pt x="753420" y="499767"/>
                      <a:pt x="753237" y="499785"/>
                      <a:pt x="753073" y="499785"/>
                    </a:cubicBezTo>
                    <a:cubicBezTo>
                      <a:pt x="752854" y="499785"/>
                      <a:pt x="752634" y="499803"/>
                      <a:pt x="752415" y="499803"/>
                    </a:cubicBezTo>
                    <a:cubicBezTo>
                      <a:pt x="748068" y="499931"/>
                      <a:pt x="743722" y="499931"/>
                      <a:pt x="739357" y="499821"/>
                    </a:cubicBezTo>
                    <a:cubicBezTo>
                      <a:pt x="738097" y="499785"/>
                      <a:pt x="736782" y="499748"/>
                      <a:pt x="735503" y="499712"/>
                    </a:cubicBezTo>
                    <a:cubicBezTo>
                      <a:pt x="735065" y="499694"/>
                      <a:pt x="734645" y="499675"/>
                      <a:pt x="734224" y="499657"/>
                    </a:cubicBezTo>
                    <a:cubicBezTo>
                      <a:pt x="733932" y="499639"/>
                      <a:pt x="733659" y="499639"/>
                      <a:pt x="733384" y="499639"/>
                    </a:cubicBezTo>
                    <a:lnTo>
                      <a:pt x="733129" y="499620"/>
                    </a:lnTo>
                    <a:cubicBezTo>
                      <a:pt x="733037" y="499602"/>
                      <a:pt x="732946" y="499584"/>
                      <a:pt x="732837" y="499584"/>
                    </a:cubicBezTo>
                    <a:cubicBezTo>
                      <a:pt x="724271" y="499200"/>
                      <a:pt x="715669" y="498470"/>
                      <a:pt x="707121" y="497466"/>
                    </a:cubicBezTo>
                    <a:cubicBezTo>
                      <a:pt x="707103" y="497466"/>
                      <a:pt x="707085" y="497466"/>
                      <a:pt x="707085" y="497447"/>
                    </a:cubicBezTo>
                    <a:cubicBezTo>
                      <a:pt x="700693" y="496680"/>
                      <a:pt x="694337" y="495767"/>
                      <a:pt x="688018" y="494726"/>
                    </a:cubicBezTo>
                    <a:cubicBezTo>
                      <a:pt x="687963" y="494726"/>
                      <a:pt x="687908" y="494708"/>
                      <a:pt x="687872" y="494689"/>
                    </a:cubicBezTo>
                    <a:cubicBezTo>
                      <a:pt x="687616" y="494635"/>
                      <a:pt x="687360" y="494598"/>
                      <a:pt x="687105" y="494580"/>
                    </a:cubicBezTo>
                    <a:cubicBezTo>
                      <a:pt x="677553" y="492972"/>
                      <a:pt x="668037" y="491055"/>
                      <a:pt x="658595" y="488936"/>
                    </a:cubicBezTo>
                    <a:cubicBezTo>
                      <a:pt x="659015" y="489046"/>
                      <a:pt x="659398" y="489119"/>
                      <a:pt x="659837" y="489229"/>
                    </a:cubicBezTo>
                    <a:cubicBezTo>
                      <a:pt x="639089" y="484553"/>
                      <a:pt x="618616" y="478727"/>
                      <a:pt x="598416" y="472225"/>
                    </a:cubicBezTo>
                    <a:cubicBezTo>
                      <a:pt x="598398" y="472207"/>
                      <a:pt x="598380" y="472207"/>
                      <a:pt x="598343" y="472207"/>
                    </a:cubicBezTo>
                    <a:cubicBezTo>
                      <a:pt x="580335" y="466289"/>
                      <a:pt x="562564" y="459842"/>
                      <a:pt x="544940" y="452902"/>
                    </a:cubicBezTo>
                    <a:cubicBezTo>
                      <a:pt x="544904" y="452884"/>
                      <a:pt x="544849" y="452847"/>
                      <a:pt x="544812" y="452829"/>
                    </a:cubicBezTo>
                    <a:cubicBezTo>
                      <a:pt x="544520" y="452720"/>
                      <a:pt x="544228" y="452610"/>
                      <a:pt x="543936" y="452482"/>
                    </a:cubicBezTo>
                    <a:cubicBezTo>
                      <a:pt x="541616" y="451587"/>
                      <a:pt x="539315" y="450637"/>
                      <a:pt x="536977" y="449706"/>
                    </a:cubicBezTo>
                    <a:cubicBezTo>
                      <a:pt x="536831" y="449633"/>
                      <a:pt x="536685" y="449560"/>
                      <a:pt x="536539" y="449505"/>
                    </a:cubicBezTo>
                    <a:cubicBezTo>
                      <a:pt x="499993" y="434620"/>
                      <a:pt x="464270" y="417708"/>
                      <a:pt x="429423" y="399244"/>
                    </a:cubicBezTo>
                    <a:lnTo>
                      <a:pt x="429423" y="399262"/>
                    </a:lnTo>
                    <a:cubicBezTo>
                      <a:pt x="386466" y="376396"/>
                      <a:pt x="344770" y="351210"/>
                      <a:pt x="304426" y="323997"/>
                    </a:cubicBezTo>
                    <a:cubicBezTo>
                      <a:pt x="264100" y="296821"/>
                      <a:pt x="225217" y="267416"/>
                      <a:pt x="188233" y="235839"/>
                    </a:cubicBezTo>
                    <a:cubicBezTo>
                      <a:pt x="186333" y="234195"/>
                      <a:pt x="184416" y="232551"/>
                      <a:pt x="182535" y="230907"/>
                    </a:cubicBezTo>
                    <a:cubicBezTo>
                      <a:pt x="182443" y="230834"/>
                      <a:pt x="182334" y="230761"/>
                      <a:pt x="182242" y="230688"/>
                    </a:cubicBezTo>
                    <a:cubicBezTo>
                      <a:pt x="174115" y="223602"/>
                      <a:pt x="166043" y="216388"/>
                      <a:pt x="158116" y="209082"/>
                    </a:cubicBezTo>
                    <a:cubicBezTo>
                      <a:pt x="157988" y="208954"/>
                      <a:pt x="157861" y="208827"/>
                      <a:pt x="157733" y="208699"/>
                    </a:cubicBezTo>
                    <a:cubicBezTo>
                      <a:pt x="155596" y="206763"/>
                      <a:pt x="153532" y="204827"/>
                      <a:pt x="151450" y="202891"/>
                    </a:cubicBezTo>
                    <a:cubicBezTo>
                      <a:pt x="151760" y="203147"/>
                      <a:pt x="152071" y="203475"/>
                      <a:pt x="152418" y="203768"/>
                    </a:cubicBezTo>
                    <a:cubicBezTo>
                      <a:pt x="147194" y="198891"/>
                      <a:pt x="142062" y="193960"/>
                      <a:pt x="136985" y="188974"/>
                    </a:cubicBezTo>
                    <a:cubicBezTo>
                      <a:pt x="136949" y="188956"/>
                      <a:pt x="136930" y="188919"/>
                      <a:pt x="136912" y="188883"/>
                    </a:cubicBezTo>
                    <a:cubicBezTo>
                      <a:pt x="136601" y="188572"/>
                      <a:pt x="136273" y="188262"/>
                      <a:pt x="135962" y="187951"/>
                    </a:cubicBezTo>
                    <a:cubicBezTo>
                      <a:pt x="127342" y="179477"/>
                      <a:pt x="118922" y="170857"/>
                      <a:pt x="110685" y="162053"/>
                    </a:cubicBezTo>
                    <a:cubicBezTo>
                      <a:pt x="110685" y="162035"/>
                      <a:pt x="110667" y="162035"/>
                      <a:pt x="110667" y="162017"/>
                    </a:cubicBezTo>
                    <a:cubicBezTo>
                      <a:pt x="84952" y="134457"/>
                      <a:pt x="60880" y="105181"/>
                      <a:pt x="40918" y="73164"/>
                    </a:cubicBezTo>
                    <a:cubicBezTo>
                      <a:pt x="40863" y="73091"/>
                      <a:pt x="40827" y="73018"/>
                      <a:pt x="40754" y="72945"/>
                    </a:cubicBezTo>
                    <a:cubicBezTo>
                      <a:pt x="40498" y="72543"/>
                      <a:pt x="40261" y="72123"/>
                      <a:pt x="40005" y="71703"/>
                    </a:cubicBezTo>
                    <a:cubicBezTo>
                      <a:pt x="40097" y="71849"/>
                      <a:pt x="40188" y="71995"/>
                      <a:pt x="40297" y="72160"/>
                    </a:cubicBezTo>
                    <a:cubicBezTo>
                      <a:pt x="37339" y="67393"/>
                      <a:pt x="34563" y="62535"/>
                      <a:pt x="31841" y="57622"/>
                    </a:cubicBezTo>
                    <a:cubicBezTo>
                      <a:pt x="31805" y="57567"/>
                      <a:pt x="31787" y="57549"/>
                      <a:pt x="31768" y="57494"/>
                    </a:cubicBezTo>
                    <a:cubicBezTo>
                      <a:pt x="28334" y="51266"/>
                      <a:pt x="25138" y="44929"/>
                      <a:pt x="22143" y="38445"/>
                    </a:cubicBezTo>
                    <a:cubicBezTo>
                      <a:pt x="22125" y="38390"/>
                      <a:pt x="22107" y="38335"/>
                      <a:pt x="22070" y="38262"/>
                    </a:cubicBezTo>
                    <a:cubicBezTo>
                      <a:pt x="19130" y="31761"/>
                      <a:pt x="16445" y="25131"/>
                      <a:pt x="14089" y="18337"/>
                    </a:cubicBezTo>
                    <a:cubicBezTo>
                      <a:pt x="14053" y="18245"/>
                      <a:pt x="14016" y="18172"/>
                      <a:pt x="13979" y="18063"/>
                    </a:cubicBezTo>
                    <a:cubicBezTo>
                      <a:pt x="13578" y="16949"/>
                      <a:pt x="13194" y="15798"/>
                      <a:pt x="12847" y="14666"/>
                    </a:cubicBezTo>
                    <a:cubicBezTo>
                      <a:pt x="12810" y="14556"/>
                      <a:pt x="12774" y="14465"/>
                      <a:pt x="12719" y="14373"/>
                    </a:cubicBezTo>
                    <a:cubicBezTo>
                      <a:pt x="12482" y="13552"/>
                      <a:pt x="12226" y="12730"/>
                      <a:pt x="11989" y="11926"/>
                    </a:cubicBezTo>
                    <a:cubicBezTo>
                      <a:pt x="11258" y="9333"/>
                      <a:pt x="10564" y="6776"/>
                      <a:pt x="9888" y="4146"/>
                    </a:cubicBezTo>
                    <a:cubicBezTo>
                      <a:pt x="9596" y="2831"/>
                      <a:pt x="9048" y="1753"/>
                      <a:pt x="7879" y="931"/>
                    </a:cubicBezTo>
                    <a:cubicBezTo>
                      <a:pt x="7057" y="329"/>
                      <a:pt x="6053" y="0"/>
                      <a:pt x="5048" y="0"/>
                    </a:cubicBezTo>
                    <a:cubicBezTo>
                      <a:pt x="4756" y="0"/>
                      <a:pt x="4482" y="37"/>
                      <a:pt x="4190" y="73"/>
                    </a:cubicBezTo>
                    <a:moveTo>
                      <a:pt x="39585" y="71082"/>
                    </a:moveTo>
                    <a:cubicBezTo>
                      <a:pt x="39658" y="71192"/>
                      <a:pt x="39749" y="71320"/>
                      <a:pt x="39841" y="71447"/>
                    </a:cubicBezTo>
                    <a:cubicBezTo>
                      <a:pt x="39749" y="71338"/>
                      <a:pt x="39658" y="71192"/>
                      <a:pt x="39585" y="71082"/>
                    </a:cubicBezTo>
                    <a:moveTo>
                      <a:pt x="753602" y="499767"/>
                    </a:moveTo>
                    <a:lnTo>
                      <a:pt x="753639" y="499767"/>
                    </a:lnTo>
                    <a:cubicBezTo>
                      <a:pt x="753639" y="499767"/>
                      <a:pt x="753657" y="499767"/>
                      <a:pt x="753657" y="499767"/>
                    </a:cubicBezTo>
                    <a:cubicBezTo>
                      <a:pt x="753639" y="499767"/>
                      <a:pt x="753621" y="499767"/>
                      <a:pt x="753602" y="499767"/>
                    </a:cubicBezTo>
                  </a:path>
                </a:pathLst>
              </a:custGeom>
              <a:solidFill>
                <a:srgbClr val="FBE5B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9" name="任意多边形: 形状 628">
                <a:extLst>
                  <a:ext uri="{FF2B5EF4-FFF2-40B4-BE49-F238E27FC236}">
                    <a16:creationId xmlns:a16="http://schemas.microsoft.com/office/drawing/2014/main" id="{DA1A65CF-C045-9D63-CA59-02C608E05198}"/>
                  </a:ext>
                </a:extLst>
              </p:cNvPr>
              <p:cNvSpPr/>
              <p:nvPr/>
            </p:nvSpPr>
            <p:spPr>
              <a:xfrm>
                <a:off x="6430207" y="3375852"/>
                <a:ext cx="37830" cy="42358"/>
              </a:xfrm>
              <a:custGeom>
                <a:avLst/>
                <a:gdLst>
                  <a:gd name="connsiteX0" fmla="*/ 31285 w 37830"/>
                  <a:gd name="connsiteY0" fmla="*/ 274 h 42358"/>
                  <a:gd name="connsiteX1" fmla="*/ 23888 w 37830"/>
                  <a:gd name="connsiteY1" fmla="*/ 7324 h 42358"/>
                  <a:gd name="connsiteX2" fmla="*/ 17076 w 37830"/>
                  <a:gd name="connsiteY2" fmla="*/ 14118 h 42358"/>
                  <a:gd name="connsiteX3" fmla="*/ 11067 w 37830"/>
                  <a:gd name="connsiteY3" fmla="*/ 21314 h 42358"/>
                  <a:gd name="connsiteX4" fmla="*/ 7834 w 37830"/>
                  <a:gd name="connsiteY4" fmla="*/ 26318 h 42358"/>
                  <a:gd name="connsiteX5" fmla="*/ 5825 w 37830"/>
                  <a:gd name="connsiteY5" fmla="*/ 27615 h 42358"/>
                  <a:gd name="connsiteX6" fmla="*/ 821 w 37830"/>
                  <a:gd name="connsiteY6" fmla="*/ 34701 h 42358"/>
                  <a:gd name="connsiteX7" fmla="*/ 2227 w 37830"/>
                  <a:gd name="connsiteY7" fmla="*/ 41550 h 42358"/>
                  <a:gd name="connsiteX8" fmla="*/ 9131 w 37830"/>
                  <a:gd name="connsiteY8" fmla="*/ 40125 h 42358"/>
                  <a:gd name="connsiteX9" fmla="*/ 22737 w 37830"/>
                  <a:gd name="connsiteY9" fmla="*/ 21862 h 42358"/>
                  <a:gd name="connsiteX10" fmla="*/ 36180 w 37830"/>
                  <a:gd name="connsiteY10" fmla="*/ 8694 h 42358"/>
                  <a:gd name="connsiteX11" fmla="*/ 36618 w 37830"/>
                  <a:gd name="connsiteY11" fmla="*/ 1662 h 42358"/>
                  <a:gd name="connsiteX12" fmla="*/ 32965 w 37830"/>
                  <a:gd name="connsiteY12" fmla="*/ 0 h 42358"/>
                  <a:gd name="connsiteX13" fmla="*/ 31285 w 37830"/>
                  <a:gd name="connsiteY13" fmla="*/ 274 h 4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830" h="42358">
                    <a:moveTo>
                      <a:pt x="31285" y="274"/>
                    </a:moveTo>
                    <a:cubicBezTo>
                      <a:pt x="28838" y="2648"/>
                      <a:pt x="26353" y="4968"/>
                      <a:pt x="23888" y="7324"/>
                    </a:cubicBezTo>
                    <a:cubicBezTo>
                      <a:pt x="21550" y="9534"/>
                      <a:pt x="19249" y="11780"/>
                      <a:pt x="17076" y="14118"/>
                    </a:cubicBezTo>
                    <a:cubicBezTo>
                      <a:pt x="14939" y="16437"/>
                      <a:pt x="12930" y="18830"/>
                      <a:pt x="11067" y="21314"/>
                    </a:cubicBezTo>
                    <a:cubicBezTo>
                      <a:pt x="9934" y="22939"/>
                      <a:pt x="8857" y="24619"/>
                      <a:pt x="7834" y="26318"/>
                    </a:cubicBezTo>
                    <a:cubicBezTo>
                      <a:pt x="7396" y="27067"/>
                      <a:pt x="6629" y="27542"/>
                      <a:pt x="5825" y="27615"/>
                    </a:cubicBezTo>
                    <a:cubicBezTo>
                      <a:pt x="4127" y="29952"/>
                      <a:pt x="2465" y="32308"/>
                      <a:pt x="821" y="34701"/>
                    </a:cubicBezTo>
                    <a:cubicBezTo>
                      <a:pt x="-731" y="36892"/>
                      <a:pt x="17" y="40125"/>
                      <a:pt x="2227" y="41550"/>
                    </a:cubicBezTo>
                    <a:cubicBezTo>
                      <a:pt x="4547" y="43066"/>
                      <a:pt x="7578" y="42372"/>
                      <a:pt x="9131" y="40125"/>
                    </a:cubicBezTo>
                    <a:cubicBezTo>
                      <a:pt x="13423" y="33843"/>
                      <a:pt x="17843" y="27688"/>
                      <a:pt x="22737" y="21862"/>
                    </a:cubicBezTo>
                    <a:cubicBezTo>
                      <a:pt x="26883" y="17095"/>
                      <a:pt x="31339" y="12675"/>
                      <a:pt x="36180" y="8694"/>
                    </a:cubicBezTo>
                    <a:cubicBezTo>
                      <a:pt x="38243" y="6940"/>
                      <a:pt x="38353" y="3634"/>
                      <a:pt x="36618" y="1662"/>
                    </a:cubicBezTo>
                    <a:cubicBezTo>
                      <a:pt x="35632" y="529"/>
                      <a:pt x="34317" y="0"/>
                      <a:pt x="32965" y="0"/>
                    </a:cubicBezTo>
                    <a:cubicBezTo>
                      <a:pt x="32399" y="0"/>
                      <a:pt x="31833" y="73"/>
                      <a:pt x="31285" y="274"/>
                    </a:cubicBezTo>
                  </a:path>
                </a:pathLst>
              </a:custGeom>
              <a:solidFill>
                <a:srgbClr val="FBE5B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0" name="任意多边形: 形状 629">
                <a:extLst>
                  <a:ext uri="{FF2B5EF4-FFF2-40B4-BE49-F238E27FC236}">
                    <a16:creationId xmlns:a16="http://schemas.microsoft.com/office/drawing/2014/main" id="{94CBF9C4-AA5D-73C5-2CEB-9C49A25D96B1}"/>
                  </a:ext>
                </a:extLst>
              </p:cNvPr>
              <p:cNvSpPr/>
              <p:nvPr/>
            </p:nvSpPr>
            <p:spPr>
              <a:xfrm>
                <a:off x="7222538" y="3873957"/>
                <a:ext cx="21864" cy="58457"/>
              </a:xfrm>
              <a:custGeom>
                <a:avLst/>
                <a:gdLst>
                  <a:gd name="connsiteX0" fmla="*/ 16601 w 21864"/>
                  <a:gd name="connsiteY0" fmla="*/ 0 h 58457"/>
                  <a:gd name="connsiteX1" fmla="*/ 11780 w 21864"/>
                  <a:gd name="connsiteY1" fmla="*/ 5169 h 58457"/>
                  <a:gd name="connsiteX2" fmla="*/ 11835 w 21864"/>
                  <a:gd name="connsiteY2" fmla="*/ 13643 h 58457"/>
                  <a:gd name="connsiteX3" fmla="*/ 6976 w 21864"/>
                  <a:gd name="connsiteY3" fmla="*/ 32838 h 58457"/>
                  <a:gd name="connsiteX4" fmla="*/ 6666 w 21864"/>
                  <a:gd name="connsiteY4" fmla="*/ 33569 h 58457"/>
                  <a:gd name="connsiteX5" fmla="*/ 7177 w 21864"/>
                  <a:gd name="connsiteY5" fmla="*/ 35669 h 58457"/>
                  <a:gd name="connsiteX6" fmla="*/ 7104 w 21864"/>
                  <a:gd name="connsiteY6" fmla="*/ 36016 h 58457"/>
                  <a:gd name="connsiteX7" fmla="*/ 7944 w 21864"/>
                  <a:gd name="connsiteY7" fmla="*/ 38463 h 58457"/>
                  <a:gd name="connsiteX8" fmla="*/ 1315 w 21864"/>
                  <a:gd name="connsiteY8" fmla="*/ 54864 h 58457"/>
                  <a:gd name="connsiteX9" fmla="*/ 1242 w 21864"/>
                  <a:gd name="connsiteY9" fmla="*/ 55065 h 58457"/>
                  <a:gd name="connsiteX10" fmla="*/ 0 w 21864"/>
                  <a:gd name="connsiteY10" fmla="*/ 57841 h 58457"/>
                  <a:gd name="connsiteX11" fmla="*/ 73 w 21864"/>
                  <a:gd name="connsiteY11" fmla="*/ 57878 h 58457"/>
                  <a:gd name="connsiteX12" fmla="*/ 6831 w 21864"/>
                  <a:gd name="connsiteY12" fmla="*/ 55869 h 58457"/>
                  <a:gd name="connsiteX13" fmla="*/ 12365 w 21864"/>
                  <a:gd name="connsiteY13" fmla="*/ 45166 h 58457"/>
                  <a:gd name="connsiteX14" fmla="*/ 16638 w 21864"/>
                  <a:gd name="connsiteY14" fmla="*/ 32911 h 58457"/>
                  <a:gd name="connsiteX15" fmla="*/ 19688 w 21864"/>
                  <a:gd name="connsiteY15" fmla="*/ 21223 h 58457"/>
                  <a:gd name="connsiteX16" fmla="*/ 21679 w 21864"/>
                  <a:gd name="connsiteY16" fmla="*/ 12072 h 58457"/>
                  <a:gd name="connsiteX17" fmla="*/ 21843 w 21864"/>
                  <a:gd name="connsiteY17" fmla="*/ 10575 h 58457"/>
                  <a:gd name="connsiteX18" fmla="*/ 21715 w 21864"/>
                  <a:gd name="connsiteY18" fmla="*/ 4804 h 58457"/>
                  <a:gd name="connsiteX19" fmla="*/ 16748 w 21864"/>
                  <a:gd name="connsiteY19" fmla="*/ 0 h 58457"/>
                  <a:gd name="connsiteX20" fmla="*/ 16601 w 21864"/>
                  <a:gd name="connsiteY20" fmla="*/ 0 h 58457"/>
                  <a:gd name="connsiteX21" fmla="*/ 16601 w 21864"/>
                  <a:gd name="connsiteY21" fmla="*/ 0 h 58457"/>
                  <a:gd name="connsiteX22" fmla="*/ 16601 w 21864"/>
                  <a:gd name="connsiteY22" fmla="*/ 0 h 5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864" h="58457">
                    <a:moveTo>
                      <a:pt x="16601" y="0"/>
                    </a:moveTo>
                    <a:cubicBezTo>
                      <a:pt x="13953" y="73"/>
                      <a:pt x="11561" y="2466"/>
                      <a:pt x="11780" y="5169"/>
                    </a:cubicBezTo>
                    <a:cubicBezTo>
                      <a:pt x="12054" y="8000"/>
                      <a:pt x="12017" y="10812"/>
                      <a:pt x="11835" y="13643"/>
                    </a:cubicBezTo>
                    <a:cubicBezTo>
                      <a:pt x="11013" y="20236"/>
                      <a:pt x="9259" y="26610"/>
                      <a:pt x="6976" y="32838"/>
                    </a:cubicBezTo>
                    <a:cubicBezTo>
                      <a:pt x="6867" y="33076"/>
                      <a:pt x="6776" y="33295"/>
                      <a:pt x="6666" y="33569"/>
                    </a:cubicBezTo>
                    <a:cubicBezTo>
                      <a:pt x="7104" y="34117"/>
                      <a:pt x="7305" y="34902"/>
                      <a:pt x="7177" y="35669"/>
                    </a:cubicBezTo>
                    <a:cubicBezTo>
                      <a:pt x="7177" y="35779"/>
                      <a:pt x="7141" y="35907"/>
                      <a:pt x="7104" y="36016"/>
                    </a:cubicBezTo>
                    <a:cubicBezTo>
                      <a:pt x="7799" y="36600"/>
                      <a:pt x="8255" y="37605"/>
                      <a:pt x="7944" y="38463"/>
                    </a:cubicBezTo>
                    <a:cubicBezTo>
                      <a:pt x="6009" y="44034"/>
                      <a:pt x="3762" y="49513"/>
                      <a:pt x="1315" y="54864"/>
                    </a:cubicBezTo>
                    <a:cubicBezTo>
                      <a:pt x="1278" y="54937"/>
                      <a:pt x="1278" y="54974"/>
                      <a:pt x="1242" y="55065"/>
                    </a:cubicBezTo>
                    <a:cubicBezTo>
                      <a:pt x="858" y="55997"/>
                      <a:pt x="420" y="56910"/>
                      <a:pt x="0" y="57841"/>
                    </a:cubicBezTo>
                    <a:cubicBezTo>
                      <a:pt x="37" y="57841"/>
                      <a:pt x="37" y="57841"/>
                      <a:pt x="73" y="57878"/>
                    </a:cubicBezTo>
                    <a:cubicBezTo>
                      <a:pt x="2520" y="59174"/>
                      <a:pt x="5461" y="58206"/>
                      <a:pt x="6831" y="55869"/>
                    </a:cubicBezTo>
                    <a:cubicBezTo>
                      <a:pt x="8803" y="52380"/>
                      <a:pt x="10666" y="48783"/>
                      <a:pt x="12365" y="45166"/>
                    </a:cubicBezTo>
                    <a:cubicBezTo>
                      <a:pt x="13844" y="41111"/>
                      <a:pt x="15286" y="37020"/>
                      <a:pt x="16638" y="32911"/>
                    </a:cubicBezTo>
                    <a:cubicBezTo>
                      <a:pt x="17752" y="29039"/>
                      <a:pt x="18812" y="25131"/>
                      <a:pt x="19688" y="21223"/>
                    </a:cubicBezTo>
                    <a:cubicBezTo>
                      <a:pt x="20382" y="18191"/>
                      <a:pt x="21021" y="15122"/>
                      <a:pt x="21679" y="12072"/>
                    </a:cubicBezTo>
                    <a:cubicBezTo>
                      <a:pt x="21752" y="11579"/>
                      <a:pt x="21788" y="11086"/>
                      <a:pt x="21843" y="10575"/>
                    </a:cubicBezTo>
                    <a:cubicBezTo>
                      <a:pt x="21898" y="8675"/>
                      <a:pt x="21843" y="6758"/>
                      <a:pt x="21715" y="4804"/>
                    </a:cubicBezTo>
                    <a:cubicBezTo>
                      <a:pt x="21478" y="2137"/>
                      <a:pt x="19469" y="0"/>
                      <a:pt x="16748" y="0"/>
                    </a:cubicBezTo>
                    <a:lnTo>
                      <a:pt x="16601" y="0"/>
                    </a:lnTo>
                    <a:lnTo>
                      <a:pt x="16601" y="0"/>
                    </a:lnTo>
                    <a:lnTo>
                      <a:pt x="16601" y="0"/>
                    </a:lnTo>
                    <a:close/>
                  </a:path>
                </a:pathLst>
              </a:custGeom>
              <a:solidFill>
                <a:srgbClr val="FBE5B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1" name="任意多边形: 形状 630">
                <a:extLst>
                  <a:ext uri="{FF2B5EF4-FFF2-40B4-BE49-F238E27FC236}">
                    <a16:creationId xmlns:a16="http://schemas.microsoft.com/office/drawing/2014/main" id="{3C2C4ABC-CFC3-7F93-9BDF-677256B226F0}"/>
                  </a:ext>
                </a:extLst>
              </p:cNvPr>
              <p:cNvSpPr/>
              <p:nvPr/>
            </p:nvSpPr>
            <p:spPr>
              <a:xfrm>
                <a:off x="6408156" y="3443720"/>
                <a:ext cx="804113" cy="527983"/>
              </a:xfrm>
              <a:custGeom>
                <a:avLst/>
                <a:gdLst>
                  <a:gd name="connsiteX0" fmla="*/ 4134 w 804113"/>
                  <a:gd name="connsiteY0" fmla="*/ 55 h 527983"/>
                  <a:gd name="connsiteX1" fmla="*/ 24 w 804113"/>
                  <a:gd name="connsiteY1" fmla="*/ 5753 h 527983"/>
                  <a:gd name="connsiteX2" fmla="*/ 10088 w 804113"/>
                  <a:gd name="connsiteY2" fmla="*/ 46645 h 527983"/>
                  <a:gd name="connsiteX3" fmla="*/ 23950 w 804113"/>
                  <a:gd name="connsiteY3" fmla="*/ 76835 h 527983"/>
                  <a:gd name="connsiteX4" fmla="*/ 28424 w 804113"/>
                  <a:gd name="connsiteY4" fmla="*/ 84962 h 527983"/>
                  <a:gd name="connsiteX5" fmla="*/ 29100 w 804113"/>
                  <a:gd name="connsiteY5" fmla="*/ 86131 h 527983"/>
                  <a:gd name="connsiteX6" fmla="*/ 29119 w 804113"/>
                  <a:gd name="connsiteY6" fmla="*/ 86168 h 527983"/>
                  <a:gd name="connsiteX7" fmla="*/ 58906 w 804113"/>
                  <a:gd name="connsiteY7" fmla="*/ 131078 h 527983"/>
                  <a:gd name="connsiteX8" fmla="*/ 86631 w 804113"/>
                  <a:gd name="connsiteY8" fmla="*/ 165432 h 527983"/>
                  <a:gd name="connsiteX9" fmla="*/ 107469 w 804113"/>
                  <a:gd name="connsiteY9" fmla="*/ 188554 h 527983"/>
                  <a:gd name="connsiteX10" fmla="*/ 107981 w 804113"/>
                  <a:gd name="connsiteY10" fmla="*/ 189083 h 527983"/>
                  <a:gd name="connsiteX11" fmla="*/ 109716 w 804113"/>
                  <a:gd name="connsiteY11" fmla="*/ 190928 h 527983"/>
                  <a:gd name="connsiteX12" fmla="*/ 110428 w 804113"/>
                  <a:gd name="connsiteY12" fmla="*/ 191677 h 527983"/>
                  <a:gd name="connsiteX13" fmla="*/ 144745 w 804113"/>
                  <a:gd name="connsiteY13" fmla="*/ 225940 h 527983"/>
                  <a:gd name="connsiteX14" fmla="*/ 198167 w 804113"/>
                  <a:gd name="connsiteY14" fmla="*/ 273370 h 527983"/>
                  <a:gd name="connsiteX15" fmla="*/ 237050 w 804113"/>
                  <a:gd name="connsiteY15" fmla="*/ 304437 h 527983"/>
                  <a:gd name="connsiteX16" fmla="*/ 237415 w 804113"/>
                  <a:gd name="connsiteY16" fmla="*/ 304674 h 527983"/>
                  <a:gd name="connsiteX17" fmla="*/ 237598 w 804113"/>
                  <a:gd name="connsiteY17" fmla="*/ 304820 h 527983"/>
                  <a:gd name="connsiteX18" fmla="*/ 242639 w 804113"/>
                  <a:gd name="connsiteY18" fmla="*/ 308656 h 527983"/>
                  <a:gd name="connsiteX19" fmla="*/ 364074 w 804113"/>
                  <a:gd name="connsiteY19" fmla="*/ 390732 h 527983"/>
                  <a:gd name="connsiteX20" fmla="*/ 365389 w 804113"/>
                  <a:gd name="connsiteY20" fmla="*/ 391518 h 527983"/>
                  <a:gd name="connsiteX21" fmla="*/ 367690 w 804113"/>
                  <a:gd name="connsiteY21" fmla="*/ 392906 h 527983"/>
                  <a:gd name="connsiteX22" fmla="*/ 373169 w 804113"/>
                  <a:gd name="connsiteY22" fmla="*/ 396157 h 527983"/>
                  <a:gd name="connsiteX23" fmla="*/ 457437 w 804113"/>
                  <a:gd name="connsiteY23" fmla="*/ 442090 h 527983"/>
                  <a:gd name="connsiteX24" fmla="*/ 460104 w 804113"/>
                  <a:gd name="connsiteY24" fmla="*/ 443405 h 527983"/>
                  <a:gd name="connsiteX25" fmla="*/ 461693 w 804113"/>
                  <a:gd name="connsiteY25" fmla="*/ 444190 h 527983"/>
                  <a:gd name="connsiteX26" fmla="*/ 531916 w 804113"/>
                  <a:gd name="connsiteY26" fmla="*/ 475932 h 527983"/>
                  <a:gd name="connsiteX27" fmla="*/ 532172 w 804113"/>
                  <a:gd name="connsiteY27" fmla="*/ 476024 h 527983"/>
                  <a:gd name="connsiteX28" fmla="*/ 603200 w 804113"/>
                  <a:gd name="connsiteY28" fmla="*/ 501958 h 527983"/>
                  <a:gd name="connsiteX29" fmla="*/ 685697 w 804113"/>
                  <a:gd name="connsiteY29" fmla="*/ 522395 h 527983"/>
                  <a:gd name="connsiteX30" fmla="*/ 723228 w 804113"/>
                  <a:gd name="connsiteY30" fmla="*/ 527089 h 527983"/>
                  <a:gd name="connsiteX31" fmla="*/ 770531 w 804113"/>
                  <a:gd name="connsiteY31" fmla="*/ 526723 h 527983"/>
                  <a:gd name="connsiteX32" fmla="*/ 772412 w 804113"/>
                  <a:gd name="connsiteY32" fmla="*/ 526505 h 527983"/>
                  <a:gd name="connsiteX33" fmla="*/ 773910 w 804113"/>
                  <a:gd name="connsiteY33" fmla="*/ 526322 h 527983"/>
                  <a:gd name="connsiteX34" fmla="*/ 774056 w 804113"/>
                  <a:gd name="connsiteY34" fmla="*/ 526303 h 527983"/>
                  <a:gd name="connsiteX35" fmla="*/ 775681 w 804113"/>
                  <a:gd name="connsiteY35" fmla="*/ 526103 h 527983"/>
                  <a:gd name="connsiteX36" fmla="*/ 777051 w 804113"/>
                  <a:gd name="connsiteY36" fmla="*/ 525902 h 527983"/>
                  <a:gd name="connsiteX37" fmla="*/ 777344 w 804113"/>
                  <a:gd name="connsiteY37" fmla="*/ 525865 h 527983"/>
                  <a:gd name="connsiteX38" fmla="*/ 778275 w 804113"/>
                  <a:gd name="connsiteY38" fmla="*/ 525719 h 527983"/>
                  <a:gd name="connsiteX39" fmla="*/ 779590 w 804113"/>
                  <a:gd name="connsiteY39" fmla="*/ 525518 h 527983"/>
                  <a:gd name="connsiteX40" fmla="*/ 779700 w 804113"/>
                  <a:gd name="connsiteY40" fmla="*/ 525500 h 527983"/>
                  <a:gd name="connsiteX41" fmla="*/ 780412 w 804113"/>
                  <a:gd name="connsiteY41" fmla="*/ 525390 h 527983"/>
                  <a:gd name="connsiteX42" fmla="*/ 780686 w 804113"/>
                  <a:gd name="connsiteY42" fmla="*/ 525317 h 527983"/>
                  <a:gd name="connsiteX43" fmla="*/ 781453 w 804113"/>
                  <a:gd name="connsiteY43" fmla="*/ 525190 h 527983"/>
                  <a:gd name="connsiteX44" fmla="*/ 782019 w 804113"/>
                  <a:gd name="connsiteY44" fmla="*/ 525098 h 527983"/>
                  <a:gd name="connsiteX45" fmla="*/ 783224 w 804113"/>
                  <a:gd name="connsiteY45" fmla="*/ 524861 h 527983"/>
                  <a:gd name="connsiteX46" fmla="*/ 783426 w 804113"/>
                  <a:gd name="connsiteY46" fmla="*/ 524842 h 527983"/>
                  <a:gd name="connsiteX47" fmla="*/ 792466 w 804113"/>
                  <a:gd name="connsiteY47" fmla="*/ 522907 h 527983"/>
                  <a:gd name="connsiteX48" fmla="*/ 792849 w 804113"/>
                  <a:gd name="connsiteY48" fmla="*/ 522797 h 527983"/>
                  <a:gd name="connsiteX49" fmla="*/ 793744 w 804113"/>
                  <a:gd name="connsiteY49" fmla="*/ 522559 h 527983"/>
                  <a:gd name="connsiteX50" fmla="*/ 793981 w 804113"/>
                  <a:gd name="connsiteY50" fmla="*/ 522523 h 527983"/>
                  <a:gd name="connsiteX51" fmla="*/ 795169 w 804113"/>
                  <a:gd name="connsiteY51" fmla="*/ 522176 h 527983"/>
                  <a:gd name="connsiteX52" fmla="*/ 795205 w 804113"/>
                  <a:gd name="connsiteY52" fmla="*/ 522176 h 527983"/>
                  <a:gd name="connsiteX53" fmla="*/ 795571 w 804113"/>
                  <a:gd name="connsiteY53" fmla="*/ 522066 h 527983"/>
                  <a:gd name="connsiteX54" fmla="*/ 799753 w 804113"/>
                  <a:gd name="connsiteY54" fmla="*/ 520843 h 527983"/>
                  <a:gd name="connsiteX55" fmla="*/ 799954 w 804113"/>
                  <a:gd name="connsiteY55" fmla="*/ 520769 h 527983"/>
                  <a:gd name="connsiteX56" fmla="*/ 801178 w 804113"/>
                  <a:gd name="connsiteY56" fmla="*/ 520386 h 527983"/>
                  <a:gd name="connsiteX57" fmla="*/ 803826 w 804113"/>
                  <a:gd name="connsiteY57" fmla="*/ 517592 h 527983"/>
                  <a:gd name="connsiteX58" fmla="*/ 803698 w 804113"/>
                  <a:gd name="connsiteY58" fmla="*/ 513829 h 527983"/>
                  <a:gd name="connsiteX59" fmla="*/ 800885 w 804113"/>
                  <a:gd name="connsiteY59" fmla="*/ 511199 h 527983"/>
                  <a:gd name="connsiteX60" fmla="*/ 797159 w 804113"/>
                  <a:gd name="connsiteY60" fmla="*/ 511309 h 527983"/>
                  <a:gd name="connsiteX61" fmla="*/ 795735 w 804113"/>
                  <a:gd name="connsiteY61" fmla="*/ 511766 h 527983"/>
                  <a:gd name="connsiteX62" fmla="*/ 795680 w 804113"/>
                  <a:gd name="connsiteY62" fmla="*/ 511784 h 527983"/>
                  <a:gd name="connsiteX63" fmla="*/ 792831 w 804113"/>
                  <a:gd name="connsiteY63" fmla="*/ 512569 h 527983"/>
                  <a:gd name="connsiteX64" fmla="*/ 764979 w 804113"/>
                  <a:gd name="connsiteY64" fmla="*/ 517281 h 527983"/>
                  <a:gd name="connsiteX65" fmla="*/ 763646 w 804113"/>
                  <a:gd name="connsiteY65" fmla="*/ 517391 h 527983"/>
                  <a:gd name="connsiteX66" fmla="*/ 763554 w 804113"/>
                  <a:gd name="connsiteY66" fmla="*/ 517409 h 527983"/>
                  <a:gd name="connsiteX67" fmla="*/ 754368 w 804113"/>
                  <a:gd name="connsiteY67" fmla="*/ 517957 h 527983"/>
                  <a:gd name="connsiteX68" fmla="*/ 754824 w 804113"/>
                  <a:gd name="connsiteY68" fmla="*/ 517939 h 527983"/>
                  <a:gd name="connsiteX69" fmla="*/ 754569 w 804113"/>
                  <a:gd name="connsiteY69" fmla="*/ 517957 h 527983"/>
                  <a:gd name="connsiteX70" fmla="*/ 754185 w 804113"/>
                  <a:gd name="connsiteY70" fmla="*/ 517957 h 527983"/>
                  <a:gd name="connsiteX71" fmla="*/ 754258 w 804113"/>
                  <a:gd name="connsiteY71" fmla="*/ 517957 h 527983"/>
                  <a:gd name="connsiteX72" fmla="*/ 754094 w 804113"/>
                  <a:gd name="connsiteY72" fmla="*/ 517975 h 527983"/>
                  <a:gd name="connsiteX73" fmla="*/ 743884 w 804113"/>
                  <a:gd name="connsiteY73" fmla="*/ 518067 h 527983"/>
                  <a:gd name="connsiteX74" fmla="*/ 659981 w 804113"/>
                  <a:gd name="connsiteY74" fmla="*/ 507200 h 527983"/>
                  <a:gd name="connsiteX75" fmla="*/ 660182 w 804113"/>
                  <a:gd name="connsiteY75" fmla="*/ 507236 h 527983"/>
                  <a:gd name="connsiteX76" fmla="*/ 659963 w 804113"/>
                  <a:gd name="connsiteY76" fmla="*/ 507200 h 527983"/>
                  <a:gd name="connsiteX77" fmla="*/ 660566 w 804113"/>
                  <a:gd name="connsiteY77" fmla="*/ 507309 h 527983"/>
                  <a:gd name="connsiteX78" fmla="*/ 572151 w 804113"/>
                  <a:gd name="connsiteY78" fmla="*/ 480864 h 527983"/>
                  <a:gd name="connsiteX79" fmla="*/ 571183 w 804113"/>
                  <a:gd name="connsiteY79" fmla="*/ 480516 h 527983"/>
                  <a:gd name="connsiteX80" fmla="*/ 569193 w 804113"/>
                  <a:gd name="connsiteY80" fmla="*/ 479786 h 527983"/>
                  <a:gd name="connsiteX81" fmla="*/ 566709 w 804113"/>
                  <a:gd name="connsiteY81" fmla="*/ 478873 h 527983"/>
                  <a:gd name="connsiteX82" fmla="*/ 566362 w 804113"/>
                  <a:gd name="connsiteY82" fmla="*/ 478745 h 527983"/>
                  <a:gd name="connsiteX83" fmla="*/ 545414 w 804113"/>
                  <a:gd name="connsiteY83" fmla="*/ 470672 h 527983"/>
                  <a:gd name="connsiteX84" fmla="*/ 448780 w 804113"/>
                  <a:gd name="connsiteY84" fmla="*/ 426639 h 527983"/>
                  <a:gd name="connsiteX85" fmla="*/ 448233 w 804113"/>
                  <a:gd name="connsiteY85" fmla="*/ 426347 h 527983"/>
                  <a:gd name="connsiteX86" fmla="*/ 446698 w 804113"/>
                  <a:gd name="connsiteY86" fmla="*/ 425580 h 527983"/>
                  <a:gd name="connsiteX87" fmla="*/ 431996 w 804113"/>
                  <a:gd name="connsiteY87" fmla="*/ 417891 h 527983"/>
                  <a:gd name="connsiteX88" fmla="*/ 432087 w 804113"/>
                  <a:gd name="connsiteY88" fmla="*/ 417945 h 527983"/>
                  <a:gd name="connsiteX89" fmla="*/ 431978 w 804113"/>
                  <a:gd name="connsiteY89" fmla="*/ 417891 h 527983"/>
                  <a:gd name="connsiteX90" fmla="*/ 431814 w 804113"/>
                  <a:gd name="connsiteY90" fmla="*/ 417799 h 527983"/>
                  <a:gd name="connsiteX91" fmla="*/ 431832 w 804113"/>
                  <a:gd name="connsiteY91" fmla="*/ 417818 h 527983"/>
                  <a:gd name="connsiteX92" fmla="*/ 431211 w 804113"/>
                  <a:gd name="connsiteY92" fmla="*/ 417488 h 527983"/>
                  <a:gd name="connsiteX93" fmla="*/ 430864 w 804113"/>
                  <a:gd name="connsiteY93" fmla="*/ 417306 h 527983"/>
                  <a:gd name="connsiteX94" fmla="*/ 430937 w 804113"/>
                  <a:gd name="connsiteY94" fmla="*/ 417343 h 527983"/>
                  <a:gd name="connsiteX95" fmla="*/ 430937 w 804113"/>
                  <a:gd name="connsiteY95" fmla="*/ 417324 h 527983"/>
                  <a:gd name="connsiteX96" fmla="*/ 431010 w 804113"/>
                  <a:gd name="connsiteY96" fmla="*/ 417361 h 527983"/>
                  <a:gd name="connsiteX97" fmla="*/ 285705 w 804113"/>
                  <a:gd name="connsiteY97" fmla="*/ 327796 h 527983"/>
                  <a:gd name="connsiteX98" fmla="*/ 275093 w 804113"/>
                  <a:gd name="connsiteY98" fmla="*/ 320271 h 527983"/>
                  <a:gd name="connsiteX99" fmla="*/ 241744 w 804113"/>
                  <a:gd name="connsiteY99" fmla="*/ 295487 h 527983"/>
                  <a:gd name="connsiteX100" fmla="*/ 241470 w 804113"/>
                  <a:gd name="connsiteY100" fmla="*/ 295287 h 527983"/>
                  <a:gd name="connsiteX101" fmla="*/ 153768 w 804113"/>
                  <a:gd name="connsiteY101" fmla="*/ 220917 h 527983"/>
                  <a:gd name="connsiteX102" fmla="*/ 154736 w 804113"/>
                  <a:gd name="connsiteY102" fmla="*/ 221848 h 527983"/>
                  <a:gd name="connsiteX103" fmla="*/ 97296 w 804113"/>
                  <a:gd name="connsiteY103" fmla="*/ 162565 h 527983"/>
                  <a:gd name="connsiteX104" fmla="*/ 97242 w 804113"/>
                  <a:gd name="connsiteY104" fmla="*/ 162492 h 527983"/>
                  <a:gd name="connsiteX105" fmla="*/ 94301 w 804113"/>
                  <a:gd name="connsiteY105" fmla="*/ 159113 h 527983"/>
                  <a:gd name="connsiteX106" fmla="*/ 93060 w 804113"/>
                  <a:gd name="connsiteY106" fmla="*/ 157670 h 527983"/>
                  <a:gd name="connsiteX107" fmla="*/ 92110 w 804113"/>
                  <a:gd name="connsiteY107" fmla="*/ 156574 h 527983"/>
                  <a:gd name="connsiteX108" fmla="*/ 91635 w 804113"/>
                  <a:gd name="connsiteY108" fmla="*/ 156026 h 527983"/>
                  <a:gd name="connsiteX109" fmla="*/ 90265 w 804113"/>
                  <a:gd name="connsiteY109" fmla="*/ 154419 h 527983"/>
                  <a:gd name="connsiteX110" fmla="*/ 89954 w 804113"/>
                  <a:gd name="connsiteY110" fmla="*/ 154054 h 527983"/>
                  <a:gd name="connsiteX111" fmla="*/ 88566 w 804113"/>
                  <a:gd name="connsiteY111" fmla="*/ 152410 h 527983"/>
                  <a:gd name="connsiteX112" fmla="*/ 88146 w 804113"/>
                  <a:gd name="connsiteY112" fmla="*/ 151917 h 527983"/>
                  <a:gd name="connsiteX113" fmla="*/ 86941 w 804113"/>
                  <a:gd name="connsiteY113" fmla="*/ 150474 h 527983"/>
                  <a:gd name="connsiteX114" fmla="*/ 86320 w 804113"/>
                  <a:gd name="connsiteY114" fmla="*/ 149725 h 527983"/>
                  <a:gd name="connsiteX115" fmla="*/ 85370 w 804113"/>
                  <a:gd name="connsiteY115" fmla="*/ 148593 h 527983"/>
                  <a:gd name="connsiteX116" fmla="*/ 84420 w 804113"/>
                  <a:gd name="connsiteY116" fmla="*/ 147442 h 527983"/>
                  <a:gd name="connsiteX117" fmla="*/ 83891 w 804113"/>
                  <a:gd name="connsiteY117" fmla="*/ 146803 h 527983"/>
                  <a:gd name="connsiteX118" fmla="*/ 44295 w 804113"/>
                  <a:gd name="connsiteY118" fmla="*/ 92304 h 527983"/>
                  <a:gd name="connsiteX119" fmla="*/ 42177 w 804113"/>
                  <a:gd name="connsiteY119" fmla="*/ 88889 h 527983"/>
                  <a:gd name="connsiteX120" fmla="*/ 24023 w 804113"/>
                  <a:gd name="connsiteY120" fmla="*/ 54444 h 527983"/>
                  <a:gd name="connsiteX121" fmla="*/ 14672 w 804113"/>
                  <a:gd name="connsiteY121" fmla="*/ 29276 h 527983"/>
                  <a:gd name="connsiteX122" fmla="*/ 14745 w 804113"/>
                  <a:gd name="connsiteY122" fmla="*/ 29550 h 527983"/>
                  <a:gd name="connsiteX123" fmla="*/ 9814 w 804113"/>
                  <a:gd name="connsiteY123" fmla="*/ 4127 h 527983"/>
                  <a:gd name="connsiteX124" fmla="*/ 4864 w 804113"/>
                  <a:gd name="connsiteY124" fmla="*/ 0 h 527983"/>
                  <a:gd name="connsiteX125" fmla="*/ 4134 w 804113"/>
                  <a:gd name="connsiteY125" fmla="*/ 55 h 527983"/>
                  <a:gd name="connsiteX126" fmla="*/ 14781 w 804113"/>
                  <a:gd name="connsiteY126" fmla="*/ 29660 h 527983"/>
                  <a:gd name="connsiteX127" fmla="*/ 15019 w 804113"/>
                  <a:gd name="connsiteY127" fmla="*/ 30518 h 527983"/>
                  <a:gd name="connsiteX128" fmla="*/ 14781 w 804113"/>
                  <a:gd name="connsiteY128" fmla="*/ 29660 h 527983"/>
                  <a:gd name="connsiteX129" fmla="*/ 795680 w 804113"/>
                  <a:gd name="connsiteY129" fmla="*/ 511784 h 527983"/>
                  <a:gd name="connsiteX130" fmla="*/ 794475 w 804113"/>
                  <a:gd name="connsiteY130" fmla="*/ 512131 h 527983"/>
                  <a:gd name="connsiteX131" fmla="*/ 795680 w 804113"/>
                  <a:gd name="connsiteY131" fmla="*/ 511784 h 527983"/>
                  <a:gd name="connsiteX132" fmla="*/ 755025 w 804113"/>
                  <a:gd name="connsiteY132" fmla="*/ 517939 h 527983"/>
                  <a:gd name="connsiteX133" fmla="*/ 754587 w 804113"/>
                  <a:gd name="connsiteY133" fmla="*/ 517957 h 527983"/>
                  <a:gd name="connsiteX134" fmla="*/ 755025 w 804113"/>
                  <a:gd name="connsiteY134" fmla="*/ 517939 h 527983"/>
                  <a:gd name="connsiteX135" fmla="*/ 754258 w 804113"/>
                  <a:gd name="connsiteY135" fmla="*/ 517957 h 527983"/>
                  <a:gd name="connsiteX136" fmla="*/ 754368 w 804113"/>
                  <a:gd name="connsiteY136" fmla="*/ 517957 h 527983"/>
                  <a:gd name="connsiteX137" fmla="*/ 754258 w 804113"/>
                  <a:gd name="connsiteY137" fmla="*/ 517957 h 527983"/>
                  <a:gd name="connsiteX138" fmla="*/ 431321 w 804113"/>
                  <a:gd name="connsiteY138" fmla="*/ 417543 h 527983"/>
                  <a:gd name="connsiteX139" fmla="*/ 431814 w 804113"/>
                  <a:gd name="connsiteY139" fmla="*/ 417799 h 527983"/>
                  <a:gd name="connsiteX140" fmla="*/ 431759 w 804113"/>
                  <a:gd name="connsiteY140" fmla="*/ 417763 h 527983"/>
                  <a:gd name="connsiteX141" fmla="*/ 431996 w 804113"/>
                  <a:gd name="connsiteY141" fmla="*/ 417891 h 527983"/>
                  <a:gd name="connsiteX142" fmla="*/ 431028 w 804113"/>
                  <a:gd name="connsiteY142" fmla="*/ 417361 h 527983"/>
                  <a:gd name="connsiteX143" fmla="*/ 431028 w 804113"/>
                  <a:gd name="connsiteY143" fmla="*/ 417361 h 527983"/>
                  <a:gd name="connsiteX144" fmla="*/ 430955 w 804113"/>
                  <a:gd name="connsiteY144" fmla="*/ 417343 h 527983"/>
                  <a:gd name="connsiteX145" fmla="*/ 431321 w 804113"/>
                  <a:gd name="connsiteY145" fmla="*/ 417543 h 52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804113" h="527983">
                    <a:moveTo>
                      <a:pt x="4134" y="55"/>
                    </a:moveTo>
                    <a:cubicBezTo>
                      <a:pt x="1303" y="511"/>
                      <a:pt x="-213" y="3086"/>
                      <a:pt x="24" y="5753"/>
                    </a:cubicBezTo>
                    <a:cubicBezTo>
                      <a:pt x="1376" y="19816"/>
                      <a:pt x="5175" y="33422"/>
                      <a:pt x="10088" y="46645"/>
                    </a:cubicBezTo>
                    <a:cubicBezTo>
                      <a:pt x="13960" y="57056"/>
                      <a:pt x="18726" y="67082"/>
                      <a:pt x="23950" y="76835"/>
                    </a:cubicBezTo>
                    <a:cubicBezTo>
                      <a:pt x="25411" y="79575"/>
                      <a:pt x="26908" y="82278"/>
                      <a:pt x="28424" y="84962"/>
                    </a:cubicBezTo>
                    <a:cubicBezTo>
                      <a:pt x="28644" y="85364"/>
                      <a:pt x="28863" y="85748"/>
                      <a:pt x="29100" y="86131"/>
                    </a:cubicBezTo>
                    <a:cubicBezTo>
                      <a:pt x="29100" y="86149"/>
                      <a:pt x="29100" y="86149"/>
                      <a:pt x="29119" y="86168"/>
                    </a:cubicBezTo>
                    <a:cubicBezTo>
                      <a:pt x="38031" y="101783"/>
                      <a:pt x="48113" y="116705"/>
                      <a:pt x="58906" y="131078"/>
                    </a:cubicBezTo>
                    <a:cubicBezTo>
                      <a:pt x="67691" y="142876"/>
                      <a:pt x="76987" y="154310"/>
                      <a:pt x="86631" y="165432"/>
                    </a:cubicBezTo>
                    <a:cubicBezTo>
                      <a:pt x="93406" y="173285"/>
                      <a:pt x="100365" y="180993"/>
                      <a:pt x="107469" y="188554"/>
                    </a:cubicBezTo>
                    <a:cubicBezTo>
                      <a:pt x="107652" y="188718"/>
                      <a:pt x="107816" y="188919"/>
                      <a:pt x="107981" y="189083"/>
                    </a:cubicBezTo>
                    <a:cubicBezTo>
                      <a:pt x="108547" y="189705"/>
                      <a:pt x="109150" y="190307"/>
                      <a:pt x="109716" y="190928"/>
                    </a:cubicBezTo>
                    <a:cubicBezTo>
                      <a:pt x="109953" y="191184"/>
                      <a:pt x="110191" y="191421"/>
                      <a:pt x="110428" y="191677"/>
                    </a:cubicBezTo>
                    <a:cubicBezTo>
                      <a:pt x="121532" y="203402"/>
                      <a:pt x="133020" y="214817"/>
                      <a:pt x="144745" y="225940"/>
                    </a:cubicBezTo>
                    <a:cubicBezTo>
                      <a:pt x="162005" y="242359"/>
                      <a:pt x="179885" y="258138"/>
                      <a:pt x="198167" y="273370"/>
                    </a:cubicBezTo>
                    <a:cubicBezTo>
                      <a:pt x="210915" y="284000"/>
                      <a:pt x="223900" y="294300"/>
                      <a:pt x="237050" y="304437"/>
                    </a:cubicBezTo>
                    <a:cubicBezTo>
                      <a:pt x="237178" y="304528"/>
                      <a:pt x="237288" y="304601"/>
                      <a:pt x="237415" y="304674"/>
                    </a:cubicBezTo>
                    <a:cubicBezTo>
                      <a:pt x="237470" y="304729"/>
                      <a:pt x="237543" y="304765"/>
                      <a:pt x="237598" y="304820"/>
                    </a:cubicBezTo>
                    <a:cubicBezTo>
                      <a:pt x="239278" y="306098"/>
                      <a:pt x="240940" y="307377"/>
                      <a:pt x="242639" y="308656"/>
                    </a:cubicBezTo>
                    <a:cubicBezTo>
                      <a:pt x="281595" y="338188"/>
                      <a:pt x="322195" y="365547"/>
                      <a:pt x="364074" y="390732"/>
                    </a:cubicBezTo>
                    <a:lnTo>
                      <a:pt x="365389" y="391518"/>
                    </a:lnTo>
                    <a:cubicBezTo>
                      <a:pt x="366156" y="391992"/>
                      <a:pt x="366923" y="392449"/>
                      <a:pt x="367690" y="392906"/>
                    </a:cubicBezTo>
                    <a:cubicBezTo>
                      <a:pt x="369516" y="393983"/>
                      <a:pt x="371343" y="395079"/>
                      <a:pt x="373169" y="396157"/>
                    </a:cubicBezTo>
                    <a:cubicBezTo>
                      <a:pt x="400692" y="412448"/>
                      <a:pt x="428782" y="427826"/>
                      <a:pt x="457437" y="442090"/>
                    </a:cubicBezTo>
                    <a:cubicBezTo>
                      <a:pt x="458333" y="442528"/>
                      <a:pt x="459227" y="442967"/>
                      <a:pt x="460104" y="443405"/>
                    </a:cubicBezTo>
                    <a:cubicBezTo>
                      <a:pt x="460633" y="443679"/>
                      <a:pt x="461163" y="443934"/>
                      <a:pt x="461693" y="444190"/>
                    </a:cubicBezTo>
                    <a:cubicBezTo>
                      <a:pt x="484723" y="455550"/>
                      <a:pt x="508137" y="466180"/>
                      <a:pt x="531916" y="475932"/>
                    </a:cubicBezTo>
                    <a:cubicBezTo>
                      <a:pt x="531990" y="475969"/>
                      <a:pt x="532081" y="476005"/>
                      <a:pt x="532172" y="476024"/>
                    </a:cubicBezTo>
                    <a:cubicBezTo>
                      <a:pt x="555459" y="485630"/>
                      <a:pt x="579146" y="494397"/>
                      <a:pt x="603200" y="501958"/>
                    </a:cubicBezTo>
                    <a:cubicBezTo>
                      <a:pt x="630248" y="510506"/>
                      <a:pt x="657772" y="517555"/>
                      <a:pt x="685697" y="522395"/>
                    </a:cubicBezTo>
                    <a:cubicBezTo>
                      <a:pt x="698134" y="524550"/>
                      <a:pt x="710645" y="526157"/>
                      <a:pt x="723228" y="527089"/>
                    </a:cubicBezTo>
                    <a:cubicBezTo>
                      <a:pt x="738953" y="528294"/>
                      <a:pt x="754861" y="528386"/>
                      <a:pt x="770531" y="526723"/>
                    </a:cubicBezTo>
                    <a:cubicBezTo>
                      <a:pt x="771170" y="526650"/>
                      <a:pt x="771791" y="526577"/>
                      <a:pt x="772412" y="526505"/>
                    </a:cubicBezTo>
                    <a:cubicBezTo>
                      <a:pt x="772924" y="526450"/>
                      <a:pt x="773417" y="526395"/>
                      <a:pt x="773910" y="526322"/>
                    </a:cubicBezTo>
                    <a:cubicBezTo>
                      <a:pt x="773965" y="526322"/>
                      <a:pt x="774001" y="526322"/>
                      <a:pt x="774056" y="526303"/>
                    </a:cubicBezTo>
                    <a:cubicBezTo>
                      <a:pt x="774586" y="526249"/>
                      <a:pt x="775134" y="526175"/>
                      <a:pt x="775681" y="526103"/>
                    </a:cubicBezTo>
                    <a:cubicBezTo>
                      <a:pt x="776138" y="526048"/>
                      <a:pt x="776594" y="525975"/>
                      <a:pt x="777051" y="525902"/>
                    </a:cubicBezTo>
                    <a:cubicBezTo>
                      <a:pt x="777142" y="525883"/>
                      <a:pt x="777252" y="525883"/>
                      <a:pt x="777344" y="525865"/>
                    </a:cubicBezTo>
                    <a:cubicBezTo>
                      <a:pt x="777654" y="525810"/>
                      <a:pt x="777964" y="525755"/>
                      <a:pt x="778275" y="525719"/>
                    </a:cubicBezTo>
                    <a:lnTo>
                      <a:pt x="779590" y="525518"/>
                    </a:lnTo>
                    <a:cubicBezTo>
                      <a:pt x="779627" y="525500"/>
                      <a:pt x="779663" y="525500"/>
                      <a:pt x="779700" y="525500"/>
                    </a:cubicBezTo>
                    <a:lnTo>
                      <a:pt x="780412" y="525390"/>
                    </a:lnTo>
                    <a:cubicBezTo>
                      <a:pt x="780503" y="525372"/>
                      <a:pt x="780595" y="525354"/>
                      <a:pt x="780686" y="525317"/>
                    </a:cubicBezTo>
                    <a:lnTo>
                      <a:pt x="781453" y="525190"/>
                    </a:lnTo>
                    <a:cubicBezTo>
                      <a:pt x="781635" y="525171"/>
                      <a:pt x="781818" y="525116"/>
                      <a:pt x="782019" y="525098"/>
                    </a:cubicBezTo>
                    <a:cubicBezTo>
                      <a:pt x="782421" y="525025"/>
                      <a:pt x="782823" y="524952"/>
                      <a:pt x="783224" y="524861"/>
                    </a:cubicBezTo>
                    <a:cubicBezTo>
                      <a:pt x="783298" y="524861"/>
                      <a:pt x="783371" y="524842"/>
                      <a:pt x="783426" y="524842"/>
                    </a:cubicBezTo>
                    <a:cubicBezTo>
                      <a:pt x="786457" y="524276"/>
                      <a:pt x="789470" y="523637"/>
                      <a:pt x="792466" y="522907"/>
                    </a:cubicBezTo>
                    <a:cubicBezTo>
                      <a:pt x="792593" y="522852"/>
                      <a:pt x="792721" y="522834"/>
                      <a:pt x="792849" y="522797"/>
                    </a:cubicBezTo>
                    <a:cubicBezTo>
                      <a:pt x="793141" y="522724"/>
                      <a:pt x="793434" y="522651"/>
                      <a:pt x="793744" y="522559"/>
                    </a:cubicBezTo>
                    <a:cubicBezTo>
                      <a:pt x="793817" y="522541"/>
                      <a:pt x="793891" y="522541"/>
                      <a:pt x="793981" y="522523"/>
                    </a:cubicBezTo>
                    <a:lnTo>
                      <a:pt x="795169" y="522176"/>
                    </a:lnTo>
                    <a:cubicBezTo>
                      <a:pt x="795169" y="522176"/>
                      <a:pt x="795187" y="522176"/>
                      <a:pt x="795205" y="522176"/>
                    </a:cubicBezTo>
                    <a:cubicBezTo>
                      <a:pt x="795333" y="522139"/>
                      <a:pt x="795461" y="522103"/>
                      <a:pt x="795571" y="522066"/>
                    </a:cubicBezTo>
                    <a:cubicBezTo>
                      <a:pt x="796977" y="521683"/>
                      <a:pt x="798328" y="521263"/>
                      <a:pt x="799753" y="520843"/>
                    </a:cubicBezTo>
                    <a:cubicBezTo>
                      <a:pt x="799826" y="520824"/>
                      <a:pt x="799881" y="520788"/>
                      <a:pt x="799954" y="520769"/>
                    </a:cubicBezTo>
                    <a:cubicBezTo>
                      <a:pt x="800355" y="520660"/>
                      <a:pt x="800776" y="520514"/>
                      <a:pt x="801178" y="520386"/>
                    </a:cubicBezTo>
                    <a:cubicBezTo>
                      <a:pt x="802383" y="520003"/>
                      <a:pt x="803388" y="518706"/>
                      <a:pt x="803826" y="517592"/>
                    </a:cubicBezTo>
                    <a:cubicBezTo>
                      <a:pt x="804246" y="516386"/>
                      <a:pt x="804209" y="515035"/>
                      <a:pt x="803698" y="513829"/>
                    </a:cubicBezTo>
                    <a:cubicBezTo>
                      <a:pt x="803168" y="512642"/>
                      <a:pt x="802109" y="511656"/>
                      <a:pt x="800885" y="511199"/>
                    </a:cubicBezTo>
                    <a:cubicBezTo>
                      <a:pt x="799552" y="510724"/>
                      <a:pt x="798438" y="510926"/>
                      <a:pt x="797159" y="511309"/>
                    </a:cubicBezTo>
                    <a:cubicBezTo>
                      <a:pt x="796703" y="511455"/>
                      <a:pt x="796192" y="511619"/>
                      <a:pt x="795735" y="511766"/>
                    </a:cubicBezTo>
                    <a:lnTo>
                      <a:pt x="795680" y="511784"/>
                    </a:lnTo>
                    <a:cubicBezTo>
                      <a:pt x="794731" y="512039"/>
                      <a:pt x="793799" y="512295"/>
                      <a:pt x="792831" y="512569"/>
                    </a:cubicBezTo>
                    <a:cubicBezTo>
                      <a:pt x="783718" y="514980"/>
                      <a:pt x="774385" y="516460"/>
                      <a:pt x="764979" y="517281"/>
                    </a:cubicBezTo>
                    <a:cubicBezTo>
                      <a:pt x="764541" y="517318"/>
                      <a:pt x="764084" y="517373"/>
                      <a:pt x="763646" y="517391"/>
                    </a:cubicBezTo>
                    <a:cubicBezTo>
                      <a:pt x="763609" y="517391"/>
                      <a:pt x="763573" y="517409"/>
                      <a:pt x="763554" y="517409"/>
                    </a:cubicBezTo>
                    <a:cubicBezTo>
                      <a:pt x="760486" y="517646"/>
                      <a:pt x="757436" y="517829"/>
                      <a:pt x="754368" y="517957"/>
                    </a:cubicBezTo>
                    <a:cubicBezTo>
                      <a:pt x="754514" y="517957"/>
                      <a:pt x="754678" y="517939"/>
                      <a:pt x="754824" y="517939"/>
                    </a:cubicBezTo>
                    <a:cubicBezTo>
                      <a:pt x="754733" y="517957"/>
                      <a:pt x="754660" y="517957"/>
                      <a:pt x="754569" y="517957"/>
                    </a:cubicBezTo>
                    <a:cubicBezTo>
                      <a:pt x="754441" y="517957"/>
                      <a:pt x="754313" y="517957"/>
                      <a:pt x="754185" y="517957"/>
                    </a:cubicBezTo>
                    <a:cubicBezTo>
                      <a:pt x="754204" y="517957"/>
                      <a:pt x="754222" y="517957"/>
                      <a:pt x="754258" y="517957"/>
                    </a:cubicBezTo>
                    <a:cubicBezTo>
                      <a:pt x="754204" y="517957"/>
                      <a:pt x="754149" y="517957"/>
                      <a:pt x="754094" y="517975"/>
                    </a:cubicBezTo>
                    <a:cubicBezTo>
                      <a:pt x="750697" y="518067"/>
                      <a:pt x="747282" y="518085"/>
                      <a:pt x="743884" y="518067"/>
                    </a:cubicBezTo>
                    <a:cubicBezTo>
                      <a:pt x="715649" y="517774"/>
                      <a:pt x="687505" y="513354"/>
                      <a:pt x="659981" y="507200"/>
                    </a:cubicBezTo>
                    <a:cubicBezTo>
                      <a:pt x="660036" y="507218"/>
                      <a:pt x="660109" y="507236"/>
                      <a:pt x="660182" y="507236"/>
                    </a:cubicBezTo>
                    <a:cubicBezTo>
                      <a:pt x="660109" y="507218"/>
                      <a:pt x="660036" y="507200"/>
                      <a:pt x="659963" y="507200"/>
                    </a:cubicBezTo>
                    <a:cubicBezTo>
                      <a:pt x="660164" y="507236"/>
                      <a:pt x="660365" y="507273"/>
                      <a:pt x="660566" y="507309"/>
                    </a:cubicBezTo>
                    <a:cubicBezTo>
                      <a:pt x="630540" y="500442"/>
                      <a:pt x="601081" y="491384"/>
                      <a:pt x="572151" y="480864"/>
                    </a:cubicBezTo>
                    <a:cubicBezTo>
                      <a:pt x="571823" y="480754"/>
                      <a:pt x="571494" y="480626"/>
                      <a:pt x="571183" y="480516"/>
                    </a:cubicBezTo>
                    <a:lnTo>
                      <a:pt x="569193" y="479786"/>
                    </a:lnTo>
                    <a:cubicBezTo>
                      <a:pt x="568353" y="479476"/>
                      <a:pt x="567531" y="479165"/>
                      <a:pt x="566709" y="478873"/>
                    </a:cubicBezTo>
                    <a:cubicBezTo>
                      <a:pt x="566581" y="478836"/>
                      <a:pt x="566472" y="478781"/>
                      <a:pt x="566362" y="478745"/>
                    </a:cubicBezTo>
                    <a:cubicBezTo>
                      <a:pt x="559348" y="476133"/>
                      <a:pt x="552372" y="473449"/>
                      <a:pt x="545414" y="470672"/>
                    </a:cubicBezTo>
                    <a:cubicBezTo>
                      <a:pt x="512521" y="457632"/>
                      <a:pt x="480322" y="442766"/>
                      <a:pt x="448780" y="426639"/>
                    </a:cubicBezTo>
                    <a:cubicBezTo>
                      <a:pt x="448598" y="426548"/>
                      <a:pt x="448415" y="426438"/>
                      <a:pt x="448233" y="426347"/>
                    </a:cubicBezTo>
                    <a:cubicBezTo>
                      <a:pt x="447721" y="426091"/>
                      <a:pt x="447210" y="425835"/>
                      <a:pt x="446698" y="425580"/>
                    </a:cubicBezTo>
                    <a:cubicBezTo>
                      <a:pt x="441786" y="423041"/>
                      <a:pt x="436891" y="420466"/>
                      <a:pt x="431996" y="417891"/>
                    </a:cubicBezTo>
                    <a:cubicBezTo>
                      <a:pt x="432014" y="417908"/>
                      <a:pt x="432051" y="417927"/>
                      <a:pt x="432087" y="417945"/>
                    </a:cubicBezTo>
                    <a:cubicBezTo>
                      <a:pt x="432051" y="417927"/>
                      <a:pt x="432014" y="417908"/>
                      <a:pt x="431978" y="417891"/>
                    </a:cubicBezTo>
                    <a:cubicBezTo>
                      <a:pt x="431923" y="417872"/>
                      <a:pt x="431868" y="417818"/>
                      <a:pt x="431814" y="417799"/>
                    </a:cubicBezTo>
                    <a:lnTo>
                      <a:pt x="431832" y="417818"/>
                    </a:lnTo>
                    <a:cubicBezTo>
                      <a:pt x="431631" y="417690"/>
                      <a:pt x="431412" y="417580"/>
                      <a:pt x="431211" y="417488"/>
                    </a:cubicBezTo>
                    <a:cubicBezTo>
                      <a:pt x="431083" y="417416"/>
                      <a:pt x="430973" y="417361"/>
                      <a:pt x="430864" y="417306"/>
                    </a:cubicBezTo>
                    <a:cubicBezTo>
                      <a:pt x="430901" y="417306"/>
                      <a:pt x="430919" y="417324"/>
                      <a:pt x="430937" y="417343"/>
                    </a:cubicBezTo>
                    <a:cubicBezTo>
                      <a:pt x="430937" y="417324"/>
                      <a:pt x="430937" y="417324"/>
                      <a:pt x="430937" y="417324"/>
                    </a:cubicBezTo>
                    <a:cubicBezTo>
                      <a:pt x="430973" y="417343"/>
                      <a:pt x="430991" y="417361"/>
                      <a:pt x="431010" y="417361"/>
                    </a:cubicBezTo>
                    <a:cubicBezTo>
                      <a:pt x="380766" y="390531"/>
                      <a:pt x="332240" y="360579"/>
                      <a:pt x="285705" y="327796"/>
                    </a:cubicBezTo>
                    <a:cubicBezTo>
                      <a:pt x="282161" y="325312"/>
                      <a:pt x="278618" y="322810"/>
                      <a:pt x="275093" y="320271"/>
                    </a:cubicBezTo>
                    <a:cubicBezTo>
                      <a:pt x="263843" y="312180"/>
                      <a:pt x="252720" y="303925"/>
                      <a:pt x="241744" y="295487"/>
                    </a:cubicBezTo>
                    <a:cubicBezTo>
                      <a:pt x="241652" y="295415"/>
                      <a:pt x="241561" y="295341"/>
                      <a:pt x="241470" y="295287"/>
                    </a:cubicBezTo>
                    <a:cubicBezTo>
                      <a:pt x="211061" y="271891"/>
                      <a:pt x="181729" y="247198"/>
                      <a:pt x="153768" y="220917"/>
                    </a:cubicBezTo>
                    <a:cubicBezTo>
                      <a:pt x="154078" y="221227"/>
                      <a:pt x="154425" y="221538"/>
                      <a:pt x="154736" y="221848"/>
                    </a:cubicBezTo>
                    <a:cubicBezTo>
                      <a:pt x="134737" y="202964"/>
                      <a:pt x="115433" y="183257"/>
                      <a:pt x="97296" y="162565"/>
                    </a:cubicBezTo>
                    <a:cubicBezTo>
                      <a:pt x="97278" y="162546"/>
                      <a:pt x="97260" y="162510"/>
                      <a:pt x="97242" y="162492"/>
                    </a:cubicBezTo>
                    <a:cubicBezTo>
                      <a:pt x="96256" y="161378"/>
                      <a:pt x="95288" y="160245"/>
                      <a:pt x="94301" y="159113"/>
                    </a:cubicBezTo>
                    <a:cubicBezTo>
                      <a:pt x="93881" y="158638"/>
                      <a:pt x="93480" y="158163"/>
                      <a:pt x="93060" y="157670"/>
                    </a:cubicBezTo>
                    <a:cubicBezTo>
                      <a:pt x="92749" y="157305"/>
                      <a:pt x="92420" y="156939"/>
                      <a:pt x="92110" y="156574"/>
                    </a:cubicBezTo>
                    <a:cubicBezTo>
                      <a:pt x="91945" y="156391"/>
                      <a:pt x="91799" y="156209"/>
                      <a:pt x="91635" y="156026"/>
                    </a:cubicBezTo>
                    <a:cubicBezTo>
                      <a:pt x="91178" y="155497"/>
                      <a:pt x="90722" y="154949"/>
                      <a:pt x="90265" y="154419"/>
                    </a:cubicBezTo>
                    <a:cubicBezTo>
                      <a:pt x="90174" y="154291"/>
                      <a:pt x="90064" y="154163"/>
                      <a:pt x="89954" y="154054"/>
                    </a:cubicBezTo>
                    <a:cubicBezTo>
                      <a:pt x="89498" y="153506"/>
                      <a:pt x="89023" y="152958"/>
                      <a:pt x="88566" y="152410"/>
                    </a:cubicBezTo>
                    <a:cubicBezTo>
                      <a:pt x="88421" y="152246"/>
                      <a:pt x="88293" y="152063"/>
                      <a:pt x="88146" y="151917"/>
                    </a:cubicBezTo>
                    <a:cubicBezTo>
                      <a:pt x="87745" y="151442"/>
                      <a:pt x="87343" y="150967"/>
                      <a:pt x="86941" y="150474"/>
                    </a:cubicBezTo>
                    <a:cubicBezTo>
                      <a:pt x="86722" y="150219"/>
                      <a:pt x="86521" y="149981"/>
                      <a:pt x="86320" y="149725"/>
                    </a:cubicBezTo>
                    <a:cubicBezTo>
                      <a:pt x="85991" y="149342"/>
                      <a:pt x="85681" y="148958"/>
                      <a:pt x="85370" y="148593"/>
                    </a:cubicBezTo>
                    <a:cubicBezTo>
                      <a:pt x="85060" y="148191"/>
                      <a:pt x="84731" y="147826"/>
                      <a:pt x="84420" y="147442"/>
                    </a:cubicBezTo>
                    <a:cubicBezTo>
                      <a:pt x="84238" y="147223"/>
                      <a:pt x="84074" y="147022"/>
                      <a:pt x="83891" y="146803"/>
                    </a:cubicBezTo>
                    <a:cubicBezTo>
                      <a:pt x="69609" y="129471"/>
                      <a:pt x="56221" y="111335"/>
                      <a:pt x="44295" y="92304"/>
                    </a:cubicBezTo>
                    <a:cubicBezTo>
                      <a:pt x="43583" y="91190"/>
                      <a:pt x="42889" y="90021"/>
                      <a:pt x="42177" y="88889"/>
                    </a:cubicBezTo>
                    <a:cubicBezTo>
                      <a:pt x="35493" y="77767"/>
                      <a:pt x="29337" y="66297"/>
                      <a:pt x="24023" y="54444"/>
                    </a:cubicBezTo>
                    <a:cubicBezTo>
                      <a:pt x="20407" y="46262"/>
                      <a:pt x="17247" y="37879"/>
                      <a:pt x="14672" y="29276"/>
                    </a:cubicBezTo>
                    <a:cubicBezTo>
                      <a:pt x="14690" y="29386"/>
                      <a:pt x="14708" y="29459"/>
                      <a:pt x="14745" y="29550"/>
                    </a:cubicBezTo>
                    <a:cubicBezTo>
                      <a:pt x="12389" y="21222"/>
                      <a:pt x="10636" y="12785"/>
                      <a:pt x="9814" y="4127"/>
                    </a:cubicBezTo>
                    <a:cubicBezTo>
                      <a:pt x="9576" y="1698"/>
                      <a:pt x="7184" y="0"/>
                      <a:pt x="4864" y="0"/>
                    </a:cubicBezTo>
                    <a:cubicBezTo>
                      <a:pt x="4627" y="0"/>
                      <a:pt x="4371" y="18"/>
                      <a:pt x="4134" y="55"/>
                    </a:cubicBezTo>
                    <a:moveTo>
                      <a:pt x="14781" y="29660"/>
                    </a:moveTo>
                    <a:cubicBezTo>
                      <a:pt x="14855" y="29952"/>
                      <a:pt x="14946" y="30226"/>
                      <a:pt x="15019" y="30518"/>
                    </a:cubicBezTo>
                    <a:cubicBezTo>
                      <a:pt x="14928" y="30244"/>
                      <a:pt x="14855" y="29952"/>
                      <a:pt x="14781" y="29660"/>
                    </a:cubicBezTo>
                    <a:moveTo>
                      <a:pt x="795680" y="511784"/>
                    </a:moveTo>
                    <a:cubicBezTo>
                      <a:pt x="795260" y="511894"/>
                      <a:pt x="794895" y="512021"/>
                      <a:pt x="794475" y="512131"/>
                    </a:cubicBezTo>
                    <a:cubicBezTo>
                      <a:pt x="794895" y="512021"/>
                      <a:pt x="795260" y="511894"/>
                      <a:pt x="795680" y="511784"/>
                    </a:cubicBezTo>
                    <a:moveTo>
                      <a:pt x="755025" y="517939"/>
                    </a:moveTo>
                    <a:cubicBezTo>
                      <a:pt x="754897" y="517957"/>
                      <a:pt x="754751" y="517957"/>
                      <a:pt x="754587" y="517957"/>
                    </a:cubicBezTo>
                    <a:cubicBezTo>
                      <a:pt x="754733" y="517957"/>
                      <a:pt x="754879" y="517939"/>
                      <a:pt x="755025" y="517939"/>
                    </a:cubicBezTo>
                    <a:moveTo>
                      <a:pt x="754258" y="517957"/>
                    </a:moveTo>
                    <a:cubicBezTo>
                      <a:pt x="754295" y="517957"/>
                      <a:pt x="754331" y="517957"/>
                      <a:pt x="754368" y="517957"/>
                    </a:cubicBezTo>
                    <a:cubicBezTo>
                      <a:pt x="754331" y="517957"/>
                      <a:pt x="754295" y="517957"/>
                      <a:pt x="754258" y="517957"/>
                    </a:cubicBezTo>
                    <a:moveTo>
                      <a:pt x="431321" y="417543"/>
                    </a:moveTo>
                    <a:cubicBezTo>
                      <a:pt x="431485" y="417635"/>
                      <a:pt x="431649" y="417708"/>
                      <a:pt x="431814" y="417799"/>
                    </a:cubicBezTo>
                    <a:cubicBezTo>
                      <a:pt x="431795" y="417781"/>
                      <a:pt x="431777" y="417781"/>
                      <a:pt x="431759" y="417763"/>
                    </a:cubicBezTo>
                    <a:cubicBezTo>
                      <a:pt x="431832" y="417799"/>
                      <a:pt x="431923" y="417854"/>
                      <a:pt x="431996" y="417891"/>
                    </a:cubicBezTo>
                    <a:cubicBezTo>
                      <a:pt x="431667" y="417708"/>
                      <a:pt x="431339" y="417543"/>
                      <a:pt x="431028" y="417361"/>
                    </a:cubicBezTo>
                    <a:cubicBezTo>
                      <a:pt x="431028" y="417361"/>
                      <a:pt x="431028" y="417361"/>
                      <a:pt x="431028" y="417361"/>
                    </a:cubicBezTo>
                    <a:cubicBezTo>
                      <a:pt x="431010" y="417361"/>
                      <a:pt x="430973" y="417343"/>
                      <a:pt x="430955" y="417343"/>
                    </a:cubicBezTo>
                    <a:cubicBezTo>
                      <a:pt x="431083" y="417398"/>
                      <a:pt x="431193" y="417470"/>
                      <a:pt x="431321" y="417543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2" name="任意多边形: 形状 631">
                <a:extLst>
                  <a:ext uri="{FF2B5EF4-FFF2-40B4-BE49-F238E27FC236}">
                    <a16:creationId xmlns:a16="http://schemas.microsoft.com/office/drawing/2014/main" id="{3B6BFFE3-A4BC-3941-5C63-AB7C5F3154F3}"/>
                  </a:ext>
                </a:extLst>
              </p:cNvPr>
              <p:cNvSpPr/>
              <p:nvPr/>
            </p:nvSpPr>
            <p:spPr>
              <a:xfrm>
                <a:off x="6444071" y="3393488"/>
                <a:ext cx="795037" cy="514089"/>
              </a:xfrm>
              <a:custGeom>
                <a:avLst/>
                <a:gdLst>
                  <a:gd name="connsiteX0" fmla="*/ 4198 w 795037"/>
                  <a:gd name="connsiteY0" fmla="*/ 61 h 514089"/>
                  <a:gd name="connsiteX1" fmla="*/ 89 w 795037"/>
                  <a:gd name="connsiteY1" fmla="*/ 5760 h 514089"/>
                  <a:gd name="connsiteX2" fmla="*/ 31612 w 795037"/>
                  <a:gd name="connsiteY2" fmla="*/ 79892 h 514089"/>
                  <a:gd name="connsiteX3" fmla="*/ 83280 w 795037"/>
                  <a:gd name="connsiteY3" fmla="*/ 149988 h 514089"/>
                  <a:gd name="connsiteX4" fmla="*/ 142563 w 795037"/>
                  <a:gd name="connsiteY4" fmla="*/ 211902 h 514089"/>
                  <a:gd name="connsiteX5" fmla="*/ 210413 w 795037"/>
                  <a:gd name="connsiteY5" fmla="*/ 271185 h 514089"/>
                  <a:gd name="connsiteX6" fmla="*/ 359408 w 795037"/>
                  <a:gd name="connsiteY6" fmla="*/ 375270 h 514089"/>
                  <a:gd name="connsiteX7" fmla="*/ 519324 w 795037"/>
                  <a:gd name="connsiteY7" fmla="*/ 457657 h 514089"/>
                  <a:gd name="connsiteX8" fmla="*/ 593931 w 795037"/>
                  <a:gd name="connsiteY8" fmla="*/ 485765 h 514089"/>
                  <a:gd name="connsiteX9" fmla="*/ 594224 w 795037"/>
                  <a:gd name="connsiteY9" fmla="*/ 485856 h 514089"/>
                  <a:gd name="connsiteX10" fmla="*/ 705650 w 795037"/>
                  <a:gd name="connsiteY10" fmla="*/ 511736 h 514089"/>
                  <a:gd name="connsiteX11" fmla="*/ 705961 w 795037"/>
                  <a:gd name="connsiteY11" fmla="*/ 511772 h 514089"/>
                  <a:gd name="connsiteX12" fmla="*/ 753392 w 795037"/>
                  <a:gd name="connsiteY12" fmla="*/ 513927 h 514089"/>
                  <a:gd name="connsiteX13" fmla="*/ 753976 w 795037"/>
                  <a:gd name="connsiteY13" fmla="*/ 513927 h 514089"/>
                  <a:gd name="connsiteX14" fmla="*/ 754140 w 795037"/>
                  <a:gd name="connsiteY14" fmla="*/ 513927 h 514089"/>
                  <a:gd name="connsiteX15" fmla="*/ 755912 w 795037"/>
                  <a:gd name="connsiteY15" fmla="*/ 513836 h 514089"/>
                  <a:gd name="connsiteX16" fmla="*/ 756021 w 795037"/>
                  <a:gd name="connsiteY16" fmla="*/ 513836 h 514089"/>
                  <a:gd name="connsiteX17" fmla="*/ 756259 w 795037"/>
                  <a:gd name="connsiteY17" fmla="*/ 513836 h 514089"/>
                  <a:gd name="connsiteX18" fmla="*/ 756733 w 795037"/>
                  <a:gd name="connsiteY18" fmla="*/ 513800 h 514089"/>
                  <a:gd name="connsiteX19" fmla="*/ 757336 w 795037"/>
                  <a:gd name="connsiteY19" fmla="*/ 513763 h 514089"/>
                  <a:gd name="connsiteX20" fmla="*/ 757884 w 795037"/>
                  <a:gd name="connsiteY20" fmla="*/ 513745 h 514089"/>
                  <a:gd name="connsiteX21" fmla="*/ 758122 w 795037"/>
                  <a:gd name="connsiteY21" fmla="*/ 513727 h 514089"/>
                  <a:gd name="connsiteX22" fmla="*/ 758341 w 795037"/>
                  <a:gd name="connsiteY22" fmla="*/ 513709 h 514089"/>
                  <a:gd name="connsiteX23" fmla="*/ 758816 w 795037"/>
                  <a:gd name="connsiteY23" fmla="*/ 513672 h 514089"/>
                  <a:gd name="connsiteX24" fmla="*/ 759400 w 795037"/>
                  <a:gd name="connsiteY24" fmla="*/ 513654 h 514089"/>
                  <a:gd name="connsiteX25" fmla="*/ 759455 w 795037"/>
                  <a:gd name="connsiteY25" fmla="*/ 513635 h 514089"/>
                  <a:gd name="connsiteX26" fmla="*/ 771491 w 795037"/>
                  <a:gd name="connsiteY26" fmla="*/ 512521 h 514089"/>
                  <a:gd name="connsiteX27" fmla="*/ 772039 w 795037"/>
                  <a:gd name="connsiteY27" fmla="*/ 512485 h 514089"/>
                  <a:gd name="connsiteX28" fmla="*/ 773335 w 795037"/>
                  <a:gd name="connsiteY28" fmla="*/ 512302 h 514089"/>
                  <a:gd name="connsiteX29" fmla="*/ 777280 w 795037"/>
                  <a:gd name="connsiteY29" fmla="*/ 511718 h 514089"/>
                  <a:gd name="connsiteX30" fmla="*/ 777737 w 795037"/>
                  <a:gd name="connsiteY30" fmla="*/ 511681 h 514089"/>
                  <a:gd name="connsiteX31" fmla="*/ 790869 w 795037"/>
                  <a:gd name="connsiteY31" fmla="*/ 508960 h 514089"/>
                  <a:gd name="connsiteX32" fmla="*/ 794101 w 795037"/>
                  <a:gd name="connsiteY32" fmla="*/ 506933 h 514089"/>
                  <a:gd name="connsiteX33" fmla="*/ 794978 w 795037"/>
                  <a:gd name="connsiteY33" fmla="*/ 503262 h 514089"/>
                  <a:gd name="connsiteX34" fmla="*/ 789279 w 795037"/>
                  <a:gd name="connsiteY34" fmla="*/ 499152 h 514089"/>
                  <a:gd name="connsiteX35" fmla="*/ 776823 w 795037"/>
                  <a:gd name="connsiteY35" fmla="*/ 501746 h 514089"/>
                  <a:gd name="connsiteX36" fmla="*/ 776111 w 795037"/>
                  <a:gd name="connsiteY36" fmla="*/ 501855 h 514089"/>
                  <a:gd name="connsiteX37" fmla="*/ 776093 w 795037"/>
                  <a:gd name="connsiteY37" fmla="*/ 501855 h 514089"/>
                  <a:gd name="connsiteX38" fmla="*/ 770449 w 795037"/>
                  <a:gd name="connsiteY38" fmla="*/ 502677 h 514089"/>
                  <a:gd name="connsiteX39" fmla="*/ 770431 w 795037"/>
                  <a:gd name="connsiteY39" fmla="*/ 502677 h 514089"/>
                  <a:gd name="connsiteX40" fmla="*/ 756496 w 795037"/>
                  <a:gd name="connsiteY40" fmla="*/ 503919 h 514089"/>
                  <a:gd name="connsiteX41" fmla="*/ 756240 w 795037"/>
                  <a:gd name="connsiteY41" fmla="*/ 503937 h 514089"/>
                  <a:gd name="connsiteX42" fmla="*/ 756131 w 795037"/>
                  <a:gd name="connsiteY42" fmla="*/ 503956 h 514089"/>
                  <a:gd name="connsiteX43" fmla="*/ 755711 w 795037"/>
                  <a:gd name="connsiteY43" fmla="*/ 503956 h 514089"/>
                  <a:gd name="connsiteX44" fmla="*/ 753264 w 795037"/>
                  <a:gd name="connsiteY44" fmla="*/ 504084 h 514089"/>
                  <a:gd name="connsiteX45" fmla="*/ 753355 w 795037"/>
                  <a:gd name="connsiteY45" fmla="*/ 504065 h 514089"/>
                  <a:gd name="connsiteX46" fmla="*/ 705705 w 795037"/>
                  <a:gd name="connsiteY46" fmla="*/ 501746 h 514089"/>
                  <a:gd name="connsiteX47" fmla="*/ 705540 w 795037"/>
                  <a:gd name="connsiteY47" fmla="*/ 501727 h 514089"/>
                  <a:gd name="connsiteX48" fmla="*/ 657617 w 795037"/>
                  <a:gd name="connsiteY48" fmla="*/ 493253 h 514089"/>
                  <a:gd name="connsiteX49" fmla="*/ 658859 w 795037"/>
                  <a:gd name="connsiteY49" fmla="*/ 493564 h 514089"/>
                  <a:gd name="connsiteX50" fmla="*/ 597858 w 795037"/>
                  <a:gd name="connsiteY50" fmla="*/ 476615 h 514089"/>
                  <a:gd name="connsiteX51" fmla="*/ 597383 w 795037"/>
                  <a:gd name="connsiteY51" fmla="*/ 476432 h 514089"/>
                  <a:gd name="connsiteX52" fmla="*/ 428810 w 795037"/>
                  <a:gd name="connsiteY52" fmla="*/ 403396 h 514089"/>
                  <a:gd name="connsiteX53" fmla="*/ 429960 w 795037"/>
                  <a:gd name="connsiteY53" fmla="*/ 404035 h 514089"/>
                  <a:gd name="connsiteX54" fmla="*/ 286481 w 795037"/>
                  <a:gd name="connsiteY54" fmla="*/ 315913 h 514089"/>
                  <a:gd name="connsiteX55" fmla="*/ 152517 w 795037"/>
                  <a:gd name="connsiteY55" fmla="*/ 207792 h 514089"/>
                  <a:gd name="connsiteX56" fmla="*/ 152956 w 795037"/>
                  <a:gd name="connsiteY56" fmla="*/ 208212 h 514089"/>
                  <a:gd name="connsiteX57" fmla="*/ 93380 w 795037"/>
                  <a:gd name="connsiteY57" fmla="*/ 146500 h 514089"/>
                  <a:gd name="connsiteX58" fmla="*/ 40872 w 795037"/>
                  <a:gd name="connsiteY58" fmla="*/ 76184 h 514089"/>
                  <a:gd name="connsiteX59" fmla="*/ 40890 w 795037"/>
                  <a:gd name="connsiteY59" fmla="*/ 76203 h 514089"/>
                  <a:gd name="connsiteX60" fmla="*/ 12691 w 795037"/>
                  <a:gd name="connsiteY60" fmla="*/ 15458 h 514089"/>
                  <a:gd name="connsiteX61" fmla="*/ 13038 w 795037"/>
                  <a:gd name="connsiteY61" fmla="*/ 16700 h 514089"/>
                  <a:gd name="connsiteX62" fmla="*/ 9896 w 795037"/>
                  <a:gd name="connsiteY62" fmla="*/ 4171 h 514089"/>
                  <a:gd name="connsiteX63" fmla="*/ 5020 w 795037"/>
                  <a:gd name="connsiteY63" fmla="*/ 7 h 514089"/>
                  <a:gd name="connsiteX64" fmla="*/ 4198 w 795037"/>
                  <a:gd name="connsiteY64" fmla="*/ 61 h 514089"/>
                  <a:gd name="connsiteX65" fmla="*/ 152517 w 795037"/>
                  <a:gd name="connsiteY65" fmla="*/ 207792 h 514089"/>
                  <a:gd name="connsiteX66" fmla="*/ 151988 w 795037"/>
                  <a:gd name="connsiteY66" fmla="*/ 207299 h 514089"/>
                  <a:gd name="connsiteX67" fmla="*/ 152517 w 795037"/>
                  <a:gd name="connsiteY67" fmla="*/ 207792 h 5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795037" h="514089">
                    <a:moveTo>
                      <a:pt x="4198" y="61"/>
                    </a:moveTo>
                    <a:cubicBezTo>
                      <a:pt x="1605" y="500"/>
                      <a:pt x="-459" y="3130"/>
                      <a:pt x="89" y="5760"/>
                    </a:cubicBezTo>
                    <a:cubicBezTo>
                      <a:pt x="5714" y="32242"/>
                      <a:pt x="17659" y="56861"/>
                      <a:pt x="31612" y="79892"/>
                    </a:cubicBezTo>
                    <a:cubicBezTo>
                      <a:pt x="46643" y="104785"/>
                      <a:pt x="64377" y="127962"/>
                      <a:pt x="83280" y="149988"/>
                    </a:cubicBezTo>
                    <a:cubicBezTo>
                      <a:pt x="101891" y="171703"/>
                      <a:pt x="121871" y="192250"/>
                      <a:pt x="142563" y="211902"/>
                    </a:cubicBezTo>
                    <a:cubicBezTo>
                      <a:pt x="164352" y="232594"/>
                      <a:pt x="187036" y="252301"/>
                      <a:pt x="210413" y="271185"/>
                    </a:cubicBezTo>
                    <a:cubicBezTo>
                      <a:pt x="257552" y="309283"/>
                      <a:pt x="307576" y="343875"/>
                      <a:pt x="359408" y="375270"/>
                    </a:cubicBezTo>
                    <a:cubicBezTo>
                      <a:pt x="410692" y="406373"/>
                      <a:pt x="464077" y="434207"/>
                      <a:pt x="519324" y="457657"/>
                    </a:cubicBezTo>
                    <a:cubicBezTo>
                      <a:pt x="543798" y="468049"/>
                      <a:pt x="568691" y="477473"/>
                      <a:pt x="593931" y="485765"/>
                    </a:cubicBezTo>
                    <a:cubicBezTo>
                      <a:pt x="594023" y="485802"/>
                      <a:pt x="594114" y="485820"/>
                      <a:pt x="594224" y="485856"/>
                    </a:cubicBezTo>
                    <a:cubicBezTo>
                      <a:pt x="630495" y="497618"/>
                      <a:pt x="667753" y="507152"/>
                      <a:pt x="705650" y="511736"/>
                    </a:cubicBezTo>
                    <a:cubicBezTo>
                      <a:pt x="705760" y="511754"/>
                      <a:pt x="705851" y="511754"/>
                      <a:pt x="705961" y="511772"/>
                    </a:cubicBezTo>
                    <a:cubicBezTo>
                      <a:pt x="721722" y="513599"/>
                      <a:pt x="737538" y="514475"/>
                      <a:pt x="753392" y="513927"/>
                    </a:cubicBezTo>
                    <a:cubicBezTo>
                      <a:pt x="753574" y="513927"/>
                      <a:pt x="753775" y="513927"/>
                      <a:pt x="753976" y="513927"/>
                    </a:cubicBezTo>
                    <a:cubicBezTo>
                      <a:pt x="754012" y="513927"/>
                      <a:pt x="754085" y="513927"/>
                      <a:pt x="754140" y="513927"/>
                    </a:cubicBezTo>
                    <a:cubicBezTo>
                      <a:pt x="754743" y="513891"/>
                      <a:pt x="755327" y="513873"/>
                      <a:pt x="755912" y="513836"/>
                    </a:cubicBezTo>
                    <a:lnTo>
                      <a:pt x="756021" y="513836"/>
                    </a:lnTo>
                    <a:lnTo>
                      <a:pt x="756259" y="513836"/>
                    </a:lnTo>
                    <a:cubicBezTo>
                      <a:pt x="756405" y="513818"/>
                      <a:pt x="756569" y="513800"/>
                      <a:pt x="756733" y="513800"/>
                    </a:cubicBezTo>
                    <a:cubicBezTo>
                      <a:pt x="756916" y="513800"/>
                      <a:pt x="757117" y="513782"/>
                      <a:pt x="757336" y="513763"/>
                    </a:cubicBezTo>
                    <a:lnTo>
                      <a:pt x="757884" y="513745"/>
                    </a:lnTo>
                    <a:cubicBezTo>
                      <a:pt x="757957" y="513727"/>
                      <a:pt x="758030" y="513727"/>
                      <a:pt x="758122" y="513727"/>
                    </a:cubicBezTo>
                    <a:lnTo>
                      <a:pt x="758341" y="513709"/>
                    </a:lnTo>
                    <a:lnTo>
                      <a:pt x="758816" y="513672"/>
                    </a:lnTo>
                    <a:cubicBezTo>
                      <a:pt x="758998" y="513672"/>
                      <a:pt x="759199" y="513672"/>
                      <a:pt x="759400" y="513654"/>
                    </a:cubicBezTo>
                    <a:cubicBezTo>
                      <a:pt x="759400" y="513654"/>
                      <a:pt x="759436" y="513635"/>
                      <a:pt x="759455" y="513635"/>
                    </a:cubicBezTo>
                    <a:cubicBezTo>
                      <a:pt x="763473" y="513379"/>
                      <a:pt x="767491" y="513014"/>
                      <a:pt x="771491" y="512521"/>
                    </a:cubicBezTo>
                    <a:cubicBezTo>
                      <a:pt x="771673" y="512521"/>
                      <a:pt x="771856" y="512503"/>
                      <a:pt x="772039" y="512485"/>
                    </a:cubicBezTo>
                    <a:cubicBezTo>
                      <a:pt x="772477" y="512430"/>
                      <a:pt x="772897" y="512375"/>
                      <a:pt x="773335" y="512302"/>
                    </a:cubicBezTo>
                    <a:cubicBezTo>
                      <a:pt x="774650" y="512119"/>
                      <a:pt x="775965" y="511937"/>
                      <a:pt x="777280" y="511718"/>
                    </a:cubicBezTo>
                    <a:cubicBezTo>
                      <a:pt x="777426" y="511718"/>
                      <a:pt x="777573" y="511699"/>
                      <a:pt x="777737" y="511681"/>
                    </a:cubicBezTo>
                    <a:cubicBezTo>
                      <a:pt x="782138" y="510932"/>
                      <a:pt x="786540" y="510056"/>
                      <a:pt x="790869" y="508960"/>
                    </a:cubicBezTo>
                    <a:cubicBezTo>
                      <a:pt x="792183" y="508613"/>
                      <a:pt x="793279" y="508101"/>
                      <a:pt x="794101" y="506933"/>
                    </a:cubicBezTo>
                    <a:cubicBezTo>
                      <a:pt x="794868" y="505892"/>
                      <a:pt x="795179" y="504540"/>
                      <a:pt x="794978" y="503262"/>
                    </a:cubicBezTo>
                    <a:cubicBezTo>
                      <a:pt x="794540" y="500741"/>
                      <a:pt x="791891" y="498495"/>
                      <a:pt x="789279" y="499152"/>
                    </a:cubicBezTo>
                    <a:cubicBezTo>
                      <a:pt x="785170" y="500175"/>
                      <a:pt x="781006" y="501033"/>
                      <a:pt x="776823" y="501746"/>
                    </a:cubicBezTo>
                    <a:cubicBezTo>
                      <a:pt x="776586" y="501782"/>
                      <a:pt x="776330" y="501819"/>
                      <a:pt x="776111" y="501855"/>
                    </a:cubicBezTo>
                    <a:lnTo>
                      <a:pt x="776093" y="501855"/>
                    </a:lnTo>
                    <a:cubicBezTo>
                      <a:pt x="774230" y="502148"/>
                      <a:pt x="772331" y="502421"/>
                      <a:pt x="770449" y="502677"/>
                    </a:cubicBezTo>
                    <a:lnTo>
                      <a:pt x="770431" y="502677"/>
                    </a:lnTo>
                    <a:cubicBezTo>
                      <a:pt x="765810" y="503244"/>
                      <a:pt x="761135" y="503645"/>
                      <a:pt x="756496" y="503919"/>
                    </a:cubicBezTo>
                    <a:cubicBezTo>
                      <a:pt x="756405" y="503919"/>
                      <a:pt x="756332" y="503937"/>
                      <a:pt x="756240" y="503937"/>
                    </a:cubicBezTo>
                    <a:cubicBezTo>
                      <a:pt x="756222" y="503937"/>
                      <a:pt x="756168" y="503937"/>
                      <a:pt x="756131" y="503956"/>
                    </a:cubicBezTo>
                    <a:cubicBezTo>
                      <a:pt x="755985" y="503956"/>
                      <a:pt x="755857" y="503956"/>
                      <a:pt x="755711" y="503956"/>
                    </a:cubicBezTo>
                    <a:cubicBezTo>
                      <a:pt x="754889" y="504010"/>
                      <a:pt x="754067" y="504047"/>
                      <a:pt x="753264" y="504084"/>
                    </a:cubicBezTo>
                    <a:cubicBezTo>
                      <a:pt x="753282" y="504084"/>
                      <a:pt x="753318" y="504084"/>
                      <a:pt x="753355" y="504065"/>
                    </a:cubicBezTo>
                    <a:cubicBezTo>
                      <a:pt x="737411" y="504613"/>
                      <a:pt x="721521" y="503645"/>
                      <a:pt x="705705" y="501746"/>
                    </a:cubicBezTo>
                    <a:cubicBezTo>
                      <a:pt x="705632" y="501746"/>
                      <a:pt x="705595" y="501746"/>
                      <a:pt x="705540" y="501727"/>
                    </a:cubicBezTo>
                    <a:cubicBezTo>
                      <a:pt x="689432" y="499755"/>
                      <a:pt x="673433" y="496833"/>
                      <a:pt x="657617" y="493253"/>
                    </a:cubicBezTo>
                    <a:cubicBezTo>
                      <a:pt x="658055" y="493381"/>
                      <a:pt x="658439" y="493454"/>
                      <a:pt x="658859" y="493564"/>
                    </a:cubicBezTo>
                    <a:cubicBezTo>
                      <a:pt x="638294" y="488888"/>
                      <a:pt x="617930" y="483135"/>
                      <a:pt x="597858" y="476615"/>
                    </a:cubicBezTo>
                    <a:cubicBezTo>
                      <a:pt x="597694" y="476542"/>
                      <a:pt x="597548" y="476487"/>
                      <a:pt x="597383" y="476432"/>
                    </a:cubicBezTo>
                    <a:cubicBezTo>
                      <a:pt x="539067" y="457347"/>
                      <a:pt x="482925" y="432161"/>
                      <a:pt x="428810" y="403396"/>
                    </a:cubicBezTo>
                    <a:cubicBezTo>
                      <a:pt x="429193" y="403615"/>
                      <a:pt x="429577" y="403816"/>
                      <a:pt x="429960" y="404035"/>
                    </a:cubicBezTo>
                    <a:cubicBezTo>
                      <a:pt x="380429" y="377608"/>
                      <a:pt x="332505" y="348148"/>
                      <a:pt x="286481" y="315913"/>
                    </a:cubicBezTo>
                    <a:cubicBezTo>
                      <a:pt x="239452" y="283039"/>
                      <a:pt x="194396" y="247096"/>
                      <a:pt x="152517" y="207792"/>
                    </a:cubicBezTo>
                    <a:cubicBezTo>
                      <a:pt x="152663" y="207938"/>
                      <a:pt x="152810" y="208084"/>
                      <a:pt x="152956" y="208212"/>
                    </a:cubicBezTo>
                    <a:cubicBezTo>
                      <a:pt x="132172" y="188561"/>
                      <a:pt x="112173" y="168087"/>
                      <a:pt x="93380" y="146500"/>
                    </a:cubicBezTo>
                    <a:cubicBezTo>
                      <a:pt x="74148" y="124437"/>
                      <a:pt x="56232" y="101096"/>
                      <a:pt x="40872" y="76184"/>
                    </a:cubicBezTo>
                    <a:cubicBezTo>
                      <a:pt x="40872" y="76184"/>
                      <a:pt x="40890" y="76203"/>
                      <a:pt x="40890" y="76203"/>
                    </a:cubicBezTo>
                    <a:cubicBezTo>
                      <a:pt x="29256" y="57044"/>
                      <a:pt x="19120" y="36972"/>
                      <a:pt x="12691" y="15458"/>
                    </a:cubicBezTo>
                    <a:cubicBezTo>
                      <a:pt x="12801" y="15896"/>
                      <a:pt x="12928" y="16280"/>
                      <a:pt x="13038" y="16700"/>
                    </a:cubicBezTo>
                    <a:cubicBezTo>
                      <a:pt x="11833" y="12554"/>
                      <a:pt x="10791" y="8372"/>
                      <a:pt x="9896" y="4171"/>
                    </a:cubicBezTo>
                    <a:cubicBezTo>
                      <a:pt x="9385" y="1778"/>
                      <a:pt x="7412" y="7"/>
                      <a:pt x="5020" y="7"/>
                    </a:cubicBezTo>
                    <a:cubicBezTo>
                      <a:pt x="4746" y="-11"/>
                      <a:pt x="4472" y="7"/>
                      <a:pt x="4198" y="61"/>
                    </a:cubicBezTo>
                    <a:moveTo>
                      <a:pt x="152517" y="207792"/>
                    </a:moveTo>
                    <a:cubicBezTo>
                      <a:pt x="152353" y="207610"/>
                      <a:pt x="152170" y="207445"/>
                      <a:pt x="151988" y="207299"/>
                    </a:cubicBezTo>
                    <a:cubicBezTo>
                      <a:pt x="152170" y="207445"/>
                      <a:pt x="152335" y="207610"/>
                      <a:pt x="152517" y="207792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3" name="任意多边形: 形状 632">
                <a:extLst>
                  <a:ext uri="{FF2B5EF4-FFF2-40B4-BE49-F238E27FC236}">
                    <a16:creationId xmlns:a16="http://schemas.microsoft.com/office/drawing/2014/main" id="{96EDFED7-2009-CC74-5EE6-877FFF4770C8}"/>
                  </a:ext>
                </a:extLst>
              </p:cNvPr>
              <p:cNvSpPr/>
              <p:nvPr/>
            </p:nvSpPr>
            <p:spPr>
              <a:xfrm>
                <a:off x="6407357" y="3394262"/>
                <a:ext cx="43705" cy="61433"/>
              </a:xfrm>
              <a:custGeom>
                <a:avLst/>
                <a:gdLst>
                  <a:gd name="connsiteX0" fmla="*/ 35286 w 43705"/>
                  <a:gd name="connsiteY0" fmla="*/ 1351 h 61433"/>
                  <a:gd name="connsiteX1" fmla="*/ 713 w 43705"/>
                  <a:gd name="connsiteY1" fmla="*/ 53914 h 61433"/>
                  <a:gd name="connsiteX2" fmla="*/ 129 w 43705"/>
                  <a:gd name="connsiteY2" fmla="*/ 57640 h 61433"/>
                  <a:gd name="connsiteX3" fmla="*/ 2375 w 43705"/>
                  <a:gd name="connsiteY3" fmla="*/ 60745 h 61433"/>
                  <a:gd name="connsiteX4" fmla="*/ 9206 w 43705"/>
                  <a:gd name="connsiteY4" fmla="*/ 59028 h 61433"/>
                  <a:gd name="connsiteX5" fmla="*/ 40857 w 43705"/>
                  <a:gd name="connsiteY5" fmla="*/ 10118 h 61433"/>
                  <a:gd name="connsiteX6" fmla="*/ 40254 w 43705"/>
                  <a:gd name="connsiteY6" fmla="*/ 10830 h 61433"/>
                  <a:gd name="connsiteX7" fmla="*/ 42153 w 43705"/>
                  <a:gd name="connsiteY7" fmla="*/ 8566 h 61433"/>
                  <a:gd name="connsiteX8" fmla="*/ 43706 w 43705"/>
                  <a:gd name="connsiteY8" fmla="*/ 5077 h 61433"/>
                  <a:gd name="connsiteX9" fmla="*/ 42299 w 43705"/>
                  <a:gd name="connsiteY9" fmla="*/ 1552 h 61433"/>
                  <a:gd name="connsiteX10" fmla="*/ 38848 w 43705"/>
                  <a:gd name="connsiteY10" fmla="*/ 0 h 61433"/>
                  <a:gd name="connsiteX11" fmla="*/ 38720 w 43705"/>
                  <a:gd name="connsiteY11" fmla="*/ 0 h 61433"/>
                  <a:gd name="connsiteX12" fmla="*/ 35286 w 43705"/>
                  <a:gd name="connsiteY12" fmla="*/ 1351 h 6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705" h="61433">
                    <a:moveTo>
                      <a:pt x="35286" y="1351"/>
                    </a:moveTo>
                    <a:cubicBezTo>
                      <a:pt x="21954" y="17551"/>
                      <a:pt x="10009" y="35121"/>
                      <a:pt x="713" y="53914"/>
                    </a:cubicBezTo>
                    <a:cubicBezTo>
                      <a:pt x="92" y="55120"/>
                      <a:pt x="-182" y="56289"/>
                      <a:pt x="129" y="57640"/>
                    </a:cubicBezTo>
                    <a:cubicBezTo>
                      <a:pt x="439" y="58919"/>
                      <a:pt x="1261" y="60051"/>
                      <a:pt x="2375" y="60745"/>
                    </a:cubicBezTo>
                    <a:cubicBezTo>
                      <a:pt x="4548" y="62060"/>
                      <a:pt x="8000" y="61494"/>
                      <a:pt x="9206" y="59028"/>
                    </a:cubicBezTo>
                    <a:cubicBezTo>
                      <a:pt x="17808" y="41641"/>
                      <a:pt x="28693" y="25277"/>
                      <a:pt x="40857" y="10118"/>
                    </a:cubicBezTo>
                    <a:cubicBezTo>
                      <a:pt x="40674" y="10374"/>
                      <a:pt x="40473" y="10593"/>
                      <a:pt x="40254" y="10830"/>
                    </a:cubicBezTo>
                    <a:cubicBezTo>
                      <a:pt x="40893" y="10063"/>
                      <a:pt x="41532" y="9314"/>
                      <a:pt x="42153" y="8566"/>
                    </a:cubicBezTo>
                    <a:cubicBezTo>
                      <a:pt x="43048" y="7470"/>
                      <a:pt x="43669" y="6520"/>
                      <a:pt x="43706" y="5077"/>
                    </a:cubicBezTo>
                    <a:cubicBezTo>
                      <a:pt x="43706" y="3762"/>
                      <a:pt x="43231" y="2484"/>
                      <a:pt x="42299" y="1552"/>
                    </a:cubicBezTo>
                    <a:cubicBezTo>
                      <a:pt x="41423" y="585"/>
                      <a:pt x="40181" y="37"/>
                      <a:pt x="38848" y="0"/>
                    </a:cubicBezTo>
                    <a:lnTo>
                      <a:pt x="38720" y="0"/>
                    </a:lnTo>
                    <a:cubicBezTo>
                      <a:pt x="37533" y="0"/>
                      <a:pt x="36071" y="457"/>
                      <a:pt x="35286" y="1351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4" name="任意多边形: 形状 633">
                <a:extLst>
                  <a:ext uri="{FF2B5EF4-FFF2-40B4-BE49-F238E27FC236}">
                    <a16:creationId xmlns:a16="http://schemas.microsoft.com/office/drawing/2014/main" id="{C1B467F1-23FE-944F-D607-BDC5B1A4CF72}"/>
                  </a:ext>
                </a:extLst>
              </p:cNvPr>
              <p:cNvSpPr/>
              <p:nvPr/>
            </p:nvSpPr>
            <p:spPr>
              <a:xfrm>
                <a:off x="7203851" y="3894595"/>
                <a:ext cx="36643" cy="67615"/>
              </a:xfrm>
              <a:custGeom>
                <a:avLst/>
                <a:gdLst>
                  <a:gd name="connsiteX0" fmla="*/ 26942 w 36643"/>
                  <a:gd name="connsiteY0" fmla="*/ 3744 h 67615"/>
                  <a:gd name="connsiteX1" fmla="*/ 21554 w 36643"/>
                  <a:gd name="connsiteY1" fmla="*/ 23012 h 67615"/>
                  <a:gd name="connsiteX2" fmla="*/ 624 w 36643"/>
                  <a:gd name="connsiteY2" fmla="*/ 60270 h 67615"/>
                  <a:gd name="connsiteX3" fmla="*/ 185 w 36643"/>
                  <a:gd name="connsiteY3" fmla="*/ 63996 h 67615"/>
                  <a:gd name="connsiteX4" fmla="*/ 2560 w 36643"/>
                  <a:gd name="connsiteY4" fmla="*/ 67028 h 67615"/>
                  <a:gd name="connsiteX5" fmla="*/ 6286 w 36643"/>
                  <a:gd name="connsiteY5" fmla="*/ 67448 h 67615"/>
                  <a:gd name="connsiteX6" fmla="*/ 9299 w 36643"/>
                  <a:gd name="connsiteY6" fmla="*/ 65055 h 67615"/>
                  <a:gd name="connsiteX7" fmla="*/ 36549 w 36643"/>
                  <a:gd name="connsiteY7" fmla="*/ 6119 h 67615"/>
                  <a:gd name="connsiteX8" fmla="*/ 32933 w 36643"/>
                  <a:gd name="connsiteY8" fmla="*/ 110 h 67615"/>
                  <a:gd name="connsiteX9" fmla="*/ 31873 w 36643"/>
                  <a:gd name="connsiteY9" fmla="*/ 0 h 67615"/>
                  <a:gd name="connsiteX10" fmla="*/ 26942 w 36643"/>
                  <a:gd name="connsiteY10" fmla="*/ 3744 h 67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43" h="67615">
                    <a:moveTo>
                      <a:pt x="26942" y="3744"/>
                    </a:moveTo>
                    <a:cubicBezTo>
                      <a:pt x="25736" y="10356"/>
                      <a:pt x="23892" y="16730"/>
                      <a:pt x="21554" y="23012"/>
                    </a:cubicBezTo>
                    <a:cubicBezTo>
                      <a:pt x="16184" y="36327"/>
                      <a:pt x="8806" y="48545"/>
                      <a:pt x="624" y="60270"/>
                    </a:cubicBezTo>
                    <a:cubicBezTo>
                      <a:pt x="-88" y="61256"/>
                      <a:pt x="-125" y="62882"/>
                      <a:pt x="185" y="63996"/>
                    </a:cubicBezTo>
                    <a:cubicBezTo>
                      <a:pt x="532" y="65274"/>
                      <a:pt x="1391" y="66370"/>
                      <a:pt x="2560" y="67028"/>
                    </a:cubicBezTo>
                    <a:cubicBezTo>
                      <a:pt x="3674" y="67649"/>
                      <a:pt x="5044" y="67758"/>
                      <a:pt x="6286" y="67448"/>
                    </a:cubicBezTo>
                    <a:cubicBezTo>
                      <a:pt x="7674" y="67064"/>
                      <a:pt x="8532" y="66169"/>
                      <a:pt x="9299" y="65055"/>
                    </a:cubicBezTo>
                    <a:cubicBezTo>
                      <a:pt x="21773" y="47248"/>
                      <a:pt x="32677" y="27743"/>
                      <a:pt x="36549" y="6119"/>
                    </a:cubicBezTo>
                    <a:cubicBezTo>
                      <a:pt x="37024" y="3489"/>
                      <a:pt x="35708" y="804"/>
                      <a:pt x="32933" y="110"/>
                    </a:cubicBezTo>
                    <a:cubicBezTo>
                      <a:pt x="32585" y="37"/>
                      <a:pt x="32238" y="0"/>
                      <a:pt x="31873" y="0"/>
                    </a:cubicBezTo>
                    <a:cubicBezTo>
                      <a:pt x="29627" y="0"/>
                      <a:pt x="27344" y="1461"/>
                      <a:pt x="26942" y="3744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5" name="任意多边形: 形状 634">
                <a:extLst>
                  <a:ext uri="{FF2B5EF4-FFF2-40B4-BE49-F238E27FC236}">
                    <a16:creationId xmlns:a16="http://schemas.microsoft.com/office/drawing/2014/main" id="{66E672C8-4EEE-CE0C-D2B4-FA2B316A13B2}"/>
                  </a:ext>
                </a:extLst>
              </p:cNvPr>
              <p:cNvSpPr/>
              <p:nvPr/>
            </p:nvSpPr>
            <p:spPr>
              <a:xfrm>
                <a:off x="6794321" y="3488886"/>
                <a:ext cx="220151" cy="193156"/>
              </a:xfrm>
              <a:custGeom>
                <a:avLst/>
                <a:gdLst>
                  <a:gd name="connsiteX0" fmla="*/ 32681 w 220151"/>
                  <a:gd name="connsiteY0" fmla="*/ 73 h 193156"/>
                  <a:gd name="connsiteX1" fmla="*/ 29430 w 220151"/>
                  <a:gd name="connsiteY1" fmla="*/ 2046 h 193156"/>
                  <a:gd name="connsiteX2" fmla="*/ 19823 w 220151"/>
                  <a:gd name="connsiteY2" fmla="*/ 13752 h 193156"/>
                  <a:gd name="connsiteX3" fmla="*/ 11641 w 220151"/>
                  <a:gd name="connsiteY3" fmla="*/ 27048 h 193156"/>
                  <a:gd name="connsiteX4" fmla="*/ 2181 w 220151"/>
                  <a:gd name="connsiteY4" fmla="*/ 53293 h 193156"/>
                  <a:gd name="connsiteX5" fmla="*/ 117 w 220151"/>
                  <a:gd name="connsiteY5" fmla="*/ 79775 h 193156"/>
                  <a:gd name="connsiteX6" fmla="*/ 4774 w 220151"/>
                  <a:gd name="connsiteY6" fmla="*/ 105600 h 193156"/>
                  <a:gd name="connsiteX7" fmla="*/ 30325 w 220151"/>
                  <a:gd name="connsiteY7" fmla="*/ 151241 h 193156"/>
                  <a:gd name="connsiteX8" fmla="*/ 72350 w 220151"/>
                  <a:gd name="connsiteY8" fmla="*/ 182947 h 193156"/>
                  <a:gd name="connsiteX9" fmla="*/ 108603 w 220151"/>
                  <a:gd name="connsiteY9" fmla="*/ 192754 h 193156"/>
                  <a:gd name="connsiteX10" fmla="*/ 127780 w 220151"/>
                  <a:gd name="connsiteY10" fmla="*/ 192645 h 193156"/>
                  <a:gd name="connsiteX11" fmla="*/ 148180 w 220151"/>
                  <a:gd name="connsiteY11" fmla="*/ 188298 h 193156"/>
                  <a:gd name="connsiteX12" fmla="*/ 167266 w 220151"/>
                  <a:gd name="connsiteY12" fmla="*/ 180006 h 193156"/>
                  <a:gd name="connsiteX13" fmla="*/ 188434 w 220151"/>
                  <a:gd name="connsiteY13" fmla="*/ 164921 h 193156"/>
                  <a:gd name="connsiteX14" fmla="*/ 219829 w 220151"/>
                  <a:gd name="connsiteY14" fmla="*/ 116723 h 193156"/>
                  <a:gd name="connsiteX15" fmla="*/ 216961 w 220151"/>
                  <a:gd name="connsiteY15" fmla="*/ 110331 h 193156"/>
                  <a:gd name="connsiteX16" fmla="*/ 210569 w 220151"/>
                  <a:gd name="connsiteY16" fmla="*/ 113235 h 193156"/>
                  <a:gd name="connsiteX17" fmla="*/ 203191 w 220151"/>
                  <a:gd name="connsiteY17" fmla="*/ 129818 h 193156"/>
                  <a:gd name="connsiteX18" fmla="*/ 186297 w 220151"/>
                  <a:gd name="connsiteY18" fmla="*/ 153159 h 193156"/>
                  <a:gd name="connsiteX19" fmla="*/ 166006 w 220151"/>
                  <a:gd name="connsiteY19" fmla="*/ 169286 h 193156"/>
                  <a:gd name="connsiteX20" fmla="*/ 142190 w 220151"/>
                  <a:gd name="connsiteY20" fmla="*/ 179806 h 193156"/>
                  <a:gd name="connsiteX21" fmla="*/ 118849 w 220151"/>
                  <a:gd name="connsiteY21" fmla="*/ 183257 h 193156"/>
                  <a:gd name="connsiteX22" fmla="*/ 120109 w 220151"/>
                  <a:gd name="connsiteY22" fmla="*/ 183257 h 193156"/>
                  <a:gd name="connsiteX23" fmla="*/ 96166 w 220151"/>
                  <a:gd name="connsiteY23" fmla="*/ 180792 h 193156"/>
                  <a:gd name="connsiteX24" fmla="*/ 96458 w 220151"/>
                  <a:gd name="connsiteY24" fmla="*/ 180847 h 193156"/>
                  <a:gd name="connsiteX25" fmla="*/ 69355 w 220151"/>
                  <a:gd name="connsiteY25" fmla="*/ 170345 h 193156"/>
                  <a:gd name="connsiteX26" fmla="*/ 69592 w 220151"/>
                  <a:gd name="connsiteY26" fmla="*/ 170473 h 193156"/>
                  <a:gd name="connsiteX27" fmla="*/ 44954 w 220151"/>
                  <a:gd name="connsiteY27" fmla="*/ 152264 h 193156"/>
                  <a:gd name="connsiteX28" fmla="*/ 25504 w 220151"/>
                  <a:gd name="connsiteY28" fmla="*/ 127973 h 193156"/>
                  <a:gd name="connsiteX29" fmla="*/ 25704 w 220151"/>
                  <a:gd name="connsiteY29" fmla="*/ 128320 h 193156"/>
                  <a:gd name="connsiteX30" fmla="*/ 25412 w 220151"/>
                  <a:gd name="connsiteY30" fmla="*/ 127827 h 193156"/>
                  <a:gd name="connsiteX31" fmla="*/ 25047 w 220151"/>
                  <a:gd name="connsiteY31" fmla="*/ 127224 h 193156"/>
                  <a:gd name="connsiteX32" fmla="*/ 25321 w 220151"/>
                  <a:gd name="connsiteY32" fmla="*/ 127645 h 193156"/>
                  <a:gd name="connsiteX33" fmla="*/ 13796 w 220151"/>
                  <a:gd name="connsiteY33" fmla="*/ 101382 h 193156"/>
                  <a:gd name="connsiteX34" fmla="*/ 9888 w 220151"/>
                  <a:gd name="connsiteY34" fmla="*/ 77018 h 193156"/>
                  <a:gd name="connsiteX35" fmla="*/ 9888 w 220151"/>
                  <a:gd name="connsiteY35" fmla="*/ 77456 h 193156"/>
                  <a:gd name="connsiteX36" fmla="*/ 9888 w 220151"/>
                  <a:gd name="connsiteY36" fmla="*/ 76835 h 193156"/>
                  <a:gd name="connsiteX37" fmla="*/ 9852 w 220151"/>
                  <a:gd name="connsiteY37" fmla="*/ 76178 h 193156"/>
                  <a:gd name="connsiteX38" fmla="*/ 9888 w 220151"/>
                  <a:gd name="connsiteY38" fmla="*/ 76543 h 193156"/>
                  <a:gd name="connsiteX39" fmla="*/ 11988 w 220151"/>
                  <a:gd name="connsiteY39" fmla="*/ 54444 h 193156"/>
                  <a:gd name="connsiteX40" fmla="*/ 21011 w 220151"/>
                  <a:gd name="connsiteY40" fmla="*/ 30427 h 193156"/>
                  <a:gd name="connsiteX41" fmla="*/ 37448 w 220151"/>
                  <a:gd name="connsiteY41" fmla="*/ 7853 h 193156"/>
                  <a:gd name="connsiteX42" fmla="*/ 38343 w 220151"/>
                  <a:gd name="connsiteY42" fmla="*/ 4182 h 193156"/>
                  <a:gd name="connsiteX43" fmla="*/ 36370 w 220151"/>
                  <a:gd name="connsiteY43" fmla="*/ 950 h 193156"/>
                  <a:gd name="connsiteX44" fmla="*/ 33485 w 220151"/>
                  <a:gd name="connsiteY44" fmla="*/ 0 h 193156"/>
                  <a:gd name="connsiteX45" fmla="*/ 32681 w 220151"/>
                  <a:gd name="connsiteY45" fmla="*/ 73 h 193156"/>
                  <a:gd name="connsiteX46" fmla="*/ 21486 w 220151"/>
                  <a:gd name="connsiteY46" fmla="*/ 29532 h 193156"/>
                  <a:gd name="connsiteX47" fmla="*/ 21303 w 220151"/>
                  <a:gd name="connsiteY47" fmla="*/ 29879 h 193156"/>
                  <a:gd name="connsiteX48" fmla="*/ 21486 w 220151"/>
                  <a:gd name="connsiteY48" fmla="*/ 29532 h 193156"/>
                  <a:gd name="connsiteX49" fmla="*/ 12262 w 220151"/>
                  <a:gd name="connsiteY49" fmla="*/ 53220 h 193156"/>
                  <a:gd name="connsiteX50" fmla="*/ 12153 w 220151"/>
                  <a:gd name="connsiteY50" fmla="*/ 53805 h 193156"/>
                  <a:gd name="connsiteX51" fmla="*/ 12262 w 220151"/>
                  <a:gd name="connsiteY51" fmla="*/ 53220 h 193156"/>
                  <a:gd name="connsiteX52" fmla="*/ 69775 w 220151"/>
                  <a:gd name="connsiteY52" fmla="*/ 170564 h 193156"/>
                  <a:gd name="connsiteX53" fmla="*/ 70523 w 220151"/>
                  <a:gd name="connsiteY53" fmla="*/ 171003 h 193156"/>
                  <a:gd name="connsiteX54" fmla="*/ 69775 w 220151"/>
                  <a:gd name="connsiteY54" fmla="*/ 170564 h 193156"/>
                  <a:gd name="connsiteX55" fmla="*/ 143304 w 220151"/>
                  <a:gd name="connsiteY55" fmla="*/ 179495 h 193156"/>
                  <a:gd name="connsiteX56" fmla="*/ 142993 w 220151"/>
                  <a:gd name="connsiteY56" fmla="*/ 179586 h 193156"/>
                  <a:gd name="connsiteX57" fmla="*/ 143304 w 220151"/>
                  <a:gd name="connsiteY57" fmla="*/ 179495 h 193156"/>
                  <a:gd name="connsiteX58" fmla="*/ 95216 w 220151"/>
                  <a:gd name="connsiteY58" fmla="*/ 180573 h 193156"/>
                  <a:gd name="connsiteX59" fmla="*/ 96001 w 220151"/>
                  <a:gd name="connsiteY59" fmla="*/ 180755 h 193156"/>
                  <a:gd name="connsiteX60" fmla="*/ 95216 w 220151"/>
                  <a:gd name="connsiteY60" fmla="*/ 180573 h 193156"/>
                  <a:gd name="connsiteX61" fmla="*/ 25412 w 220151"/>
                  <a:gd name="connsiteY61" fmla="*/ 127827 h 193156"/>
                  <a:gd name="connsiteX62" fmla="*/ 25504 w 220151"/>
                  <a:gd name="connsiteY62" fmla="*/ 127955 h 193156"/>
                  <a:gd name="connsiteX63" fmla="*/ 25321 w 220151"/>
                  <a:gd name="connsiteY63" fmla="*/ 127645 h 193156"/>
                  <a:gd name="connsiteX64" fmla="*/ 25412 w 220151"/>
                  <a:gd name="connsiteY64" fmla="*/ 127827 h 193156"/>
                  <a:gd name="connsiteX65" fmla="*/ 9888 w 220151"/>
                  <a:gd name="connsiteY65" fmla="*/ 76835 h 193156"/>
                  <a:gd name="connsiteX66" fmla="*/ 9888 w 220151"/>
                  <a:gd name="connsiteY66" fmla="*/ 77018 h 193156"/>
                  <a:gd name="connsiteX67" fmla="*/ 9888 w 220151"/>
                  <a:gd name="connsiteY67" fmla="*/ 76543 h 193156"/>
                  <a:gd name="connsiteX68" fmla="*/ 9888 w 220151"/>
                  <a:gd name="connsiteY68" fmla="*/ 76835 h 19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20151" h="193156">
                    <a:moveTo>
                      <a:pt x="32681" y="73"/>
                    </a:moveTo>
                    <a:cubicBezTo>
                      <a:pt x="31256" y="256"/>
                      <a:pt x="30362" y="986"/>
                      <a:pt x="29430" y="2046"/>
                    </a:cubicBezTo>
                    <a:cubicBezTo>
                      <a:pt x="26015" y="5771"/>
                      <a:pt x="22801" y="9643"/>
                      <a:pt x="19823" y="13752"/>
                    </a:cubicBezTo>
                    <a:cubicBezTo>
                      <a:pt x="16755" y="17971"/>
                      <a:pt x="14125" y="22464"/>
                      <a:pt x="11641" y="27048"/>
                    </a:cubicBezTo>
                    <a:cubicBezTo>
                      <a:pt x="7222" y="35304"/>
                      <a:pt x="4190" y="44143"/>
                      <a:pt x="2181" y="53293"/>
                    </a:cubicBezTo>
                    <a:cubicBezTo>
                      <a:pt x="190" y="61987"/>
                      <a:pt x="-248" y="70899"/>
                      <a:pt x="117" y="79775"/>
                    </a:cubicBezTo>
                    <a:cubicBezTo>
                      <a:pt x="555" y="88579"/>
                      <a:pt x="2291" y="97181"/>
                      <a:pt x="4774" y="105600"/>
                    </a:cubicBezTo>
                    <a:cubicBezTo>
                      <a:pt x="9705" y="122439"/>
                      <a:pt x="18855" y="138055"/>
                      <a:pt x="30325" y="151241"/>
                    </a:cubicBezTo>
                    <a:cubicBezTo>
                      <a:pt x="41959" y="164610"/>
                      <a:pt x="56332" y="175386"/>
                      <a:pt x="72350" y="182947"/>
                    </a:cubicBezTo>
                    <a:cubicBezTo>
                      <a:pt x="83710" y="188298"/>
                      <a:pt x="96111" y="191622"/>
                      <a:pt x="108603" y="192754"/>
                    </a:cubicBezTo>
                    <a:cubicBezTo>
                      <a:pt x="114959" y="193376"/>
                      <a:pt x="121424" y="193229"/>
                      <a:pt x="127780" y="192645"/>
                    </a:cubicBezTo>
                    <a:cubicBezTo>
                      <a:pt x="134720" y="191987"/>
                      <a:pt x="141514" y="190362"/>
                      <a:pt x="148180" y="188298"/>
                    </a:cubicBezTo>
                    <a:cubicBezTo>
                      <a:pt x="154828" y="186234"/>
                      <a:pt x="161166" y="183367"/>
                      <a:pt x="167266" y="180006"/>
                    </a:cubicBezTo>
                    <a:cubicBezTo>
                      <a:pt x="174864" y="175824"/>
                      <a:pt x="181950" y="170729"/>
                      <a:pt x="188434" y="164921"/>
                    </a:cubicBezTo>
                    <a:cubicBezTo>
                      <a:pt x="202807" y="151899"/>
                      <a:pt x="213163" y="134877"/>
                      <a:pt x="219829" y="116723"/>
                    </a:cubicBezTo>
                    <a:cubicBezTo>
                      <a:pt x="220797" y="114202"/>
                      <a:pt x="219518" y="111299"/>
                      <a:pt x="216961" y="110331"/>
                    </a:cubicBezTo>
                    <a:cubicBezTo>
                      <a:pt x="214441" y="109399"/>
                      <a:pt x="211500" y="110714"/>
                      <a:pt x="210569" y="113235"/>
                    </a:cubicBezTo>
                    <a:cubicBezTo>
                      <a:pt x="208450" y="118933"/>
                      <a:pt x="206003" y="124449"/>
                      <a:pt x="203191" y="129818"/>
                    </a:cubicBezTo>
                    <a:cubicBezTo>
                      <a:pt x="198497" y="138274"/>
                      <a:pt x="192926" y="146073"/>
                      <a:pt x="186297" y="153159"/>
                    </a:cubicBezTo>
                    <a:cubicBezTo>
                      <a:pt x="180178" y="159369"/>
                      <a:pt x="173384" y="164720"/>
                      <a:pt x="166006" y="169286"/>
                    </a:cubicBezTo>
                    <a:cubicBezTo>
                      <a:pt x="158481" y="173742"/>
                      <a:pt x="150573" y="177303"/>
                      <a:pt x="142190" y="179806"/>
                    </a:cubicBezTo>
                    <a:cubicBezTo>
                      <a:pt x="134556" y="181888"/>
                      <a:pt x="126757" y="183075"/>
                      <a:pt x="118849" y="183257"/>
                    </a:cubicBezTo>
                    <a:lnTo>
                      <a:pt x="120109" y="183257"/>
                    </a:lnTo>
                    <a:cubicBezTo>
                      <a:pt x="112018" y="183367"/>
                      <a:pt x="104037" y="182545"/>
                      <a:pt x="96166" y="180792"/>
                    </a:cubicBezTo>
                    <a:cubicBezTo>
                      <a:pt x="96257" y="180828"/>
                      <a:pt x="96367" y="180847"/>
                      <a:pt x="96458" y="180847"/>
                    </a:cubicBezTo>
                    <a:cubicBezTo>
                      <a:pt x="86961" y="178564"/>
                      <a:pt x="77920" y="175002"/>
                      <a:pt x="69355" y="170345"/>
                    </a:cubicBezTo>
                    <a:cubicBezTo>
                      <a:pt x="69446" y="170381"/>
                      <a:pt x="69500" y="170436"/>
                      <a:pt x="69592" y="170473"/>
                    </a:cubicBezTo>
                    <a:cubicBezTo>
                      <a:pt x="60643" y="165414"/>
                      <a:pt x="52424" y="159314"/>
                      <a:pt x="44954" y="152264"/>
                    </a:cubicBezTo>
                    <a:cubicBezTo>
                      <a:pt x="37502" y="144977"/>
                      <a:pt x="31001" y="136813"/>
                      <a:pt x="25504" y="127973"/>
                    </a:cubicBezTo>
                    <a:cubicBezTo>
                      <a:pt x="25577" y="128083"/>
                      <a:pt x="25649" y="128211"/>
                      <a:pt x="25704" y="128320"/>
                    </a:cubicBezTo>
                    <a:cubicBezTo>
                      <a:pt x="25613" y="128156"/>
                      <a:pt x="25522" y="127992"/>
                      <a:pt x="25412" y="127827"/>
                    </a:cubicBezTo>
                    <a:cubicBezTo>
                      <a:pt x="25302" y="127626"/>
                      <a:pt x="25175" y="127426"/>
                      <a:pt x="25047" y="127224"/>
                    </a:cubicBezTo>
                    <a:cubicBezTo>
                      <a:pt x="25138" y="127352"/>
                      <a:pt x="25229" y="127498"/>
                      <a:pt x="25321" y="127645"/>
                    </a:cubicBezTo>
                    <a:cubicBezTo>
                      <a:pt x="20445" y="119389"/>
                      <a:pt x="16554" y="110586"/>
                      <a:pt x="13796" y="101382"/>
                    </a:cubicBezTo>
                    <a:cubicBezTo>
                      <a:pt x="11586" y="93418"/>
                      <a:pt x="10253" y="85291"/>
                      <a:pt x="9888" y="77018"/>
                    </a:cubicBezTo>
                    <a:lnTo>
                      <a:pt x="9888" y="77456"/>
                    </a:lnTo>
                    <a:cubicBezTo>
                      <a:pt x="9888" y="77255"/>
                      <a:pt x="9888" y="77054"/>
                      <a:pt x="9888" y="76835"/>
                    </a:cubicBezTo>
                    <a:lnTo>
                      <a:pt x="9852" y="76178"/>
                    </a:lnTo>
                    <a:cubicBezTo>
                      <a:pt x="9870" y="76287"/>
                      <a:pt x="9870" y="76433"/>
                      <a:pt x="9888" y="76543"/>
                    </a:cubicBezTo>
                    <a:cubicBezTo>
                      <a:pt x="9760" y="69091"/>
                      <a:pt x="10509" y="61749"/>
                      <a:pt x="11988" y="54444"/>
                    </a:cubicBezTo>
                    <a:cubicBezTo>
                      <a:pt x="13979" y="46079"/>
                      <a:pt x="17029" y="38061"/>
                      <a:pt x="21011" y="30427"/>
                    </a:cubicBezTo>
                    <a:cubicBezTo>
                      <a:pt x="25558" y="22227"/>
                      <a:pt x="31128" y="14757"/>
                      <a:pt x="37448" y="7853"/>
                    </a:cubicBezTo>
                    <a:cubicBezTo>
                      <a:pt x="38306" y="6977"/>
                      <a:pt x="38544" y="5388"/>
                      <a:pt x="38343" y="4182"/>
                    </a:cubicBezTo>
                    <a:cubicBezTo>
                      <a:pt x="38160" y="2904"/>
                      <a:pt x="37412" y="1735"/>
                      <a:pt x="36370" y="950"/>
                    </a:cubicBezTo>
                    <a:cubicBezTo>
                      <a:pt x="35530" y="347"/>
                      <a:pt x="34507" y="0"/>
                      <a:pt x="33485" y="0"/>
                    </a:cubicBezTo>
                    <a:cubicBezTo>
                      <a:pt x="33229" y="0"/>
                      <a:pt x="32955" y="18"/>
                      <a:pt x="32681" y="73"/>
                    </a:cubicBezTo>
                    <a:moveTo>
                      <a:pt x="21486" y="29532"/>
                    </a:moveTo>
                    <a:cubicBezTo>
                      <a:pt x="21431" y="29642"/>
                      <a:pt x="21358" y="29751"/>
                      <a:pt x="21303" y="29879"/>
                    </a:cubicBezTo>
                    <a:cubicBezTo>
                      <a:pt x="21358" y="29751"/>
                      <a:pt x="21431" y="29642"/>
                      <a:pt x="21486" y="29532"/>
                    </a:cubicBezTo>
                    <a:moveTo>
                      <a:pt x="12262" y="53220"/>
                    </a:moveTo>
                    <a:cubicBezTo>
                      <a:pt x="12226" y="53421"/>
                      <a:pt x="12171" y="53604"/>
                      <a:pt x="12153" y="53805"/>
                    </a:cubicBezTo>
                    <a:cubicBezTo>
                      <a:pt x="12171" y="53604"/>
                      <a:pt x="12208" y="53421"/>
                      <a:pt x="12262" y="53220"/>
                    </a:cubicBezTo>
                    <a:moveTo>
                      <a:pt x="69775" y="170564"/>
                    </a:moveTo>
                    <a:cubicBezTo>
                      <a:pt x="70030" y="170710"/>
                      <a:pt x="70268" y="170856"/>
                      <a:pt x="70523" y="171003"/>
                    </a:cubicBezTo>
                    <a:cubicBezTo>
                      <a:pt x="70268" y="170856"/>
                      <a:pt x="70030" y="170710"/>
                      <a:pt x="69775" y="170564"/>
                    </a:cubicBezTo>
                    <a:moveTo>
                      <a:pt x="143304" y="179495"/>
                    </a:moveTo>
                    <a:cubicBezTo>
                      <a:pt x="143194" y="179532"/>
                      <a:pt x="143103" y="179550"/>
                      <a:pt x="142993" y="179586"/>
                    </a:cubicBezTo>
                    <a:cubicBezTo>
                      <a:pt x="143085" y="179550"/>
                      <a:pt x="143194" y="179532"/>
                      <a:pt x="143304" y="179495"/>
                    </a:cubicBezTo>
                    <a:moveTo>
                      <a:pt x="95216" y="180573"/>
                    </a:moveTo>
                    <a:cubicBezTo>
                      <a:pt x="95471" y="180627"/>
                      <a:pt x="95727" y="180682"/>
                      <a:pt x="96001" y="180755"/>
                    </a:cubicBezTo>
                    <a:cubicBezTo>
                      <a:pt x="95727" y="180700"/>
                      <a:pt x="95490" y="180646"/>
                      <a:pt x="95216" y="180573"/>
                    </a:cubicBezTo>
                    <a:moveTo>
                      <a:pt x="25412" y="127827"/>
                    </a:moveTo>
                    <a:cubicBezTo>
                      <a:pt x="25449" y="127882"/>
                      <a:pt x="25467" y="127918"/>
                      <a:pt x="25504" y="127955"/>
                    </a:cubicBezTo>
                    <a:cubicBezTo>
                      <a:pt x="25449" y="127864"/>
                      <a:pt x="25394" y="127754"/>
                      <a:pt x="25321" y="127645"/>
                    </a:cubicBezTo>
                    <a:cubicBezTo>
                      <a:pt x="25357" y="127699"/>
                      <a:pt x="25394" y="127772"/>
                      <a:pt x="25412" y="127827"/>
                    </a:cubicBezTo>
                    <a:moveTo>
                      <a:pt x="9888" y="76835"/>
                    </a:moveTo>
                    <a:cubicBezTo>
                      <a:pt x="9888" y="76908"/>
                      <a:pt x="9888" y="76963"/>
                      <a:pt x="9888" y="77018"/>
                    </a:cubicBezTo>
                    <a:cubicBezTo>
                      <a:pt x="9888" y="76853"/>
                      <a:pt x="9888" y="76707"/>
                      <a:pt x="9888" y="76543"/>
                    </a:cubicBezTo>
                    <a:lnTo>
                      <a:pt x="9888" y="76835"/>
                    </a:lnTo>
                    <a:close/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6" name="任意多边形: 形状 635">
                <a:extLst>
                  <a:ext uri="{FF2B5EF4-FFF2-40B4-BE49-F238E27FC236}">
                    <a16:creationId xmlns:a16="http://schemas.microsoft.com/office/drawing/2014/main" id="{E0267219-E74B-8D60-172B-087CA5E2EFB4}"/>
                  </a:ext>
                </a:extLst>
              </p:cNvPr>
              <p:cNvSpPr/>
              <p:nvPr/>
            </p:nvSpPr>
            <p:spPr>
              <a:xfrm>
                <a:off x="6627908" y="3393292"/>
                <a:ext cx="82851" cy="97740"/>
              </a:xfrm>
              <a:custGeom>
                <a:avLst/>
                <a:gdLst>
                  <a:gd name="connsiteX0" fmla="*/ 12221 w 82851"/>
                  <a:gd name="connsiteY0" fmla="*/ 93859 h 97740"/>
                  <a:gd name="connsiteX1" fmla="*/ 70811 w 82851"/>
                  <a:gd name="connsiteY1" fmla="*/ 67961 h 97740"/>
                  <a:gd name="connsiteX2" fmla="*/ 70646 w 82851"/>
                  <a:gd name="connsiteY2" fmla="*/ 3892 h 97740"/>
                  <a:gd name="connsiteX3" fmla="*/ 12038 w 82851"/>
                  <a:gd name="connsiteY3" fmla="*/ 29790 h 97740"/>
                  <a:gd name="connsiteX4" fmla="*/ 12221 w 82851"/>
                  <a:gd name="connsiteY4" fmla="*/ 93859 h 97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51" h="97740">
                    <a:moveTo>
                      <a:pt x="12221" y="93859"/>
                    </a:moveTo>
                    <a:cubicBezTo>
                      <a:pt x="28421" y="104379"/>
                      <a:pt x="54702" y="92781"/>
                      <a:pt x="70811" y="67961"/>
                    </a:cubicBezTo>
                    <a:cubicBezTo>
                      <a:pt x="86938" y="43123"/>
                      <a:pt x="86846" y="14430"/>
                      <a:pt x="70646" y="3892"/>
                    </a:cubicBezTo>
                    <a:cubicBezTo>
                      <a:pt x="54410" y="-6646"/>
                      <a:pt x="28165" y="4952"/>
                      <a:pt x="12038" y="29790"/>
                    </a:cubicBezTo>
                    <a:cubicBezTo>
                      <a:pt x="-4089" y="54610"/>
                      <a:pt x="-3997" y="83321"/>
                      <a:pt x="12221" y="93859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id="{B8965D9E-67D6-2021-BA0F-45FF435AE63B}"/>
                  </a:ext>
                </a:extLst>
              </p:cNvPr>
              <p:cNvSpPr/>
              <p:nvPr/>
            </p:nvSpPr>
            <p:spPr>
              <a:xfrm>
                <a:off x="7067228" y="3650379"/>
                <a:ext cx="82850" cy="97741"/>
              </a:xfrm>
              <a:custGeom>
                <a:avLst/>
                <a:gdLst>
                  <a:gd name="connsiteX0" fmla="*/ 12214 w 82850"/>
                  <a:gd name="connsiteY0" fmla="*/ 93851 h 97741"/>
                  <a:gd name="connsiteX1" fmla="*/ 70804 w 82850"/>
                  <a:gd name="connsiteY1" fmla="*/ 67953 h 97741"/>
                  <a:gd name="connsiteX2" fmla="*/ 70639 w 82850"/>
                  <a:gd name="connsiteY2" fmla="*/ 3884 h 97741"/>
                  <a:gd name="connsiteX3" fmla="*/ 12031 w 82850"/>
                  <a:gd name="connsiteY3" fmla="*/ 29782 h 97741"/>
                  <a:gd name="connsiteX4" fmla="*/ 12214 w 82850"/>
                  <a:gd name="connsiteY4" fmla="*/ 93851 h 9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50" h="97741">
                    <a:moveTo>
                      <a:pt x="12214" y="93851"/>
                    </a:moveTo>
                    <a:cubicBezTo>
                      <a:pt x="28432" y="104390"/>
                      <a:pt x="54695" y="92774"/>
                      <a:pt x="70804" y="67953"/>
                    </a:cubicBezTo>
                    <a:cubicBezTo>
                      <a:pt x="86930" y="43115"/>
                      <a:pt x="86858" y="14423"/>
                      <a:pt x="70639" y="3884"/>
                    </a:cubicBezTo>
                    <a:cubicBezTo>
                      <a:pt x="54421" y="-6635"/>
                      <a:pt x="28158" y="4944"/>
                      <a:pt x="12031" y="29782"/>
                    </a:cubicBezTo>
                    <a:cubicBezTo>
                      <a:pt x="-4077" y="54603"/>
                      <a:pt x="-4004" y="83313"/>
                      <a:pt x="12214" y="93851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id="{07C02601-092F-2DCB-C555-7E619DD8319A}"/>
                  </a:ext>
                </a:extLst>
              </p:cNvPr>
              <p:cNvSpPr/>
              <p:nvPr/>
            </p:nvSpPr>
            <p:spPr>
              <a:xfrm>
                <a:off x="6712145" y="3238857"/>
                <a:ext cx="130809" cy="104906"/>
              </a:xfrm>
              <a:custGeom>
                <a:avLst/>
                <a:gdLst>
                  <a:gd name="connsiteX0" fmla="*/ 124701 w 130809"/>
                  <a:gd name="connsiteY0" fmla="*/ 0 h 104906"/>
                  <a:gd name="connsiteX1" fmla="*/ 124427 w 130809"/>
                  <a:gd name="connsiteY1" fmla="*/ 0 h 104906"/>
                  <a:gd name="connsiteX2" fmla="*/ 109506 w 130809"/>
                  <a:gd name="connsiteY2" fmla="*/ 2557 h 104906"/>
                  <a:gd name="connsiteX3" fmla="*/ 89434 w 130809"/>
                  <a:gd name="connsiteY3" fmla="*/ 7981 h 104906"/>
                  <a:gd name="connsiteX4" fmla="*/ 42971 w 130809"/>
                  <a:gd name="connsiteY4" fmla="*/ 26519 h 104906"/>
                  <a:gd name="connsiteX5" fmla="*/ 22607 w 130809"/>
                  <a:gd name="connsiteY5" fmla="*/ 38664 h 104906"/>
                  <a:gd name="connsiteX6" fmla="*/ 7448 w 130809"/>
                  <a:gd name="connsiteY6" fmla="*/ 52654 h 104906"/>
                  <a:gd name="connsiteX7" fmla="*/ 216 w 130809"/>
                  <a:gd name="connsiteY7" fmla="*/ 68470 h 104906"/>
                  <a:gd name="connsiteX8" fmla="*/ 544 w 130809"/>
                  <a:gd name="connsiteY8" fmla="*/ 77146 h 104906"/>
                  <a:gd name="connsiteX9" fmla="*/ 4070 w 130809"/>
                  <a:gd name="connsiteY9" fmla="*/ 85821 h 104906"/>
                  <a:gd name="connsiteX10" fmla="*/ 9859 w 130809"/>
                  <a:gd name="connsiteY10" fmla="*/ 93126 h 104906"/>
                  <a:gd name="connsiteX11" fmla="*/ 18406 w 130809"/>
                  <a:gd name="connsiteY11" fmla="*/ 100158 h 104906"/>
                  <a:gd name="connsiteX12" fmla="*/ 35373 w 130809"/>
                  <a:gd name="connsiteY12" fmla="*/ 104906 h 104906"/>
                  <a:gd name="connsiteX13" fmla="*/ 53217 w 130809"/>
                  <a:gd name="connsiteY13" fmla="*/ 99829 h 104906"/>
                  <a:gd name="connsiteX14" fmla="*/ 70019 w 130809"/>
                  <a:gd name="connsiteY14" fmla="*/ 87720 h 104906"/>
                  <a:gd name="connsiteX15" fmla="*/ 85927 w 130809"/>
                  <a:gd name="connsiteY15" fmla="*/ 70991 h 104906"/>
                  <a:gd name="connsiteX16" fmla="*/ 100501 w 130809"/>
                  <a:gd name="connsiteY16" fmla="*/ 51997 h 104906"/>
                  <a:gd name="connsiteX17" fmla="*/ 116555 w 130809"/>
                  <a:gd name="connsiteY17" fmla="*/ 28181 h 104906"/>
                  <a:gd name="connsiteX18" fmla="*/ 123240 w 130809"/>
                  <a:gd name="connsiteY18" fmla="*/ 18008 h 104906"/>
                  <a:gd name="connsiteX19" fmla="*/ 123915 w 130809"/>
                  <a:gd name="connsiteY19" fmla="*/ 17022 h 104906"/>
                  <a:gd name="connsiteX20" fmla="*/ 123934 w 130809"/>
                  <a:gd name="connsiteY20" fmla="*/ 17003 h 104906"/>
                  <a:gd name="connsiteX21" fmla="*/ 129577 w 130809"/>
                  <a:gd name="connsiteY21" fmla="*/ 9077 h 104906"/>
                  <a:gd name="connsiteX22" fmla="*/ 130801 w 130809"/>
                  <a:gd name="connsiteY22" fmla="*/ 5443 h 104906"/>
                  <a:gd name="connsiteX23" fmla="*/ 129066 w 130809"/>
                  <a:gd name="connsiteY23" fmla="*/ 1918 h 104906"/>
                  <a:gd name="connsiteX24" fmla="*/ 127878 w 130809"/>
                  <a:gd name="connsiteY24" fmla="*/ 1169 h 104906"/>
                  <a:gd name="connsiteX25" fmla="*/ 126399 w 130809"/>
                  <a:gd name="connsiteY25" fmla="*/ 274 h 104906"/>
                  <a:gd name="connsiteX26" fmla="*/ 124701 w 130809"/>
                  <a:gd name="connsiteY26" fmla="*/ 0 h 10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0809" h="104906">
                    <a:moveTo>
                      <a:pt x="124701" y="0"/>
                    </a:moveTo>
                    <a:lnTo>
                      <a:pt x="124427" y="0"/>
                    </a:lnTo>
                    <a:cubicBezTo>
                      <a:pt x="119587" y="438"/>
                      <a:pt x="114820" y="1425"/>
                      <a:pt x="109506" y="2557"/>
                    </a:cubicBezTo>
                    <a:cubicBezTo>
                      <a:pt x="102857" y="4073"/>
                      <a:pt x="96100" y="5899"/>
                      <a:pt x="89434" y="7981"/>
                    </a:cubicBezTo>
                    <a:cubicBezTo>
                      <a:pt x="72997" y="13004"/>
                      <a:pt x="57363" y="19232"/>
                      <a:pt x="42971" y="26519"/>
                    </a:cubicBezTo>
                    <a:cubicBezTo>
                      <a:pt x="35118" y="30464"/>
                      <a:pt x="28470" y="34427"/>
                      <a:pt x="22607" y="38664"/>
                    </a:cubicBezTo>
                    <a:cubicBezTo>
                      <a:pt x="16196" y="43248"/>
                      <a:pt x="11247" y="47814"/>
                      <a:pt x="7448" y="52654"/>
                    </a:cubicBezTo>
                    <a:cubicBezTo>
                      <a:pt x="3430" y="57750"/>
                      <a:pt x="928" y="63229"/>
                      <a:pt x="216" y="68470"/>
                    </a:cubicBezTo>
                    <a:cubicBezTo>
                      <a:pt x="-149" y="71356"/>
                      <a:pt x="-58" y="74223"/>
                      <a:pt x="544" y="77146"/>
                    </a:cubicBezTo>
                    <a:cubicBezTo>
                      <a:pt x="1165" y="79940"/>
                      <a:pt x="2334" y="82752"/>
                      <a:pt x="4070" y="85821"/>
                    </a:cubicBezTo>
                    <a:cubicBezTo>
                      <a:pt x="5731" y="88597"/>
                      <a:pt x="7923" y="91044"/>
                      <a:pt x="9859" y="93126"/>
                    </a:cubicBezTo>
                    <a:cubicBezTo>
                      <a:pt x="12215" y="95610"/>
                      <a:pt x="14918" y="97857"/>
                      <a:pt x="18406" y="100158"/>
                    </a:cubicBezTo>
                    <a:cubicBezTo>
                      <a:pt x="23100" y="103281"/>
                      <a:pt x="28963" y="104906"/>
                      <a:pt x="35373" y="104906"/>
                    </a:cubicBezTo>
                    <a:cubicBezTo>
                      <a:pt x="40871" y="104870"/>
                      <a:pt x="46295" y="103299"/>
                      <a:pt x="53217" y="99829"/>
                    </a:cubicBezTo>
                    <a:cubicBezTo>
                      <a:pt x="59737" y="96560"/>
                      <a:pt x="65362" y="91866"/>
                      <a:pt x="70019" y="87720"/>
                    </a:cubicBezTo>
                    <a:cubicBezTo>
                      <a:pt x="76393" y="82058"/>
                      <a:pt x="81872" y="75812"/>
                      <a:pt x="85927" y="70991"/>
                    </a:cubicBezTo>
                    <a:cubicBezTo>
                      <a:pt x="90602" y="65384"/>
                      <a:pt x="95369" y="59174"/>
                      <a:pt x="100501" y="51997"/>
                    </a:cubicBezTo>
                    <a:cubicBezTo>
                      <a:pt x="106053" y="44180"/>
                      <a:pt x="111314" y="36180"/>
                      <a:pt x="116555" y="28181"/>
                    </a:cubicBezTo>
                    <a:lnTo>
                      <a:pt x="123240" y="18008"/>
                    </a:lnTo>
                    <a:cubicBezTo>
                      <a:pt x="123477" y="17679"/>
                      <a:pt x="123696" y="17350"/>
                      <a:pt x="123915" y="17022"/>
                    </a:cubicBezTo>
                    <a:cubicBezTo>
                      <a:pt x="123915" y="17003"/>
                      <a:pt x="123934" y="17003"/>
                      <a:pt x="123934" y="17003"/>
                    </a:cubicBezTo>
                    <a:cubicBezTo>
                      <a:pt x="125723" y="14319"/>
                      <a:pt x="127659" y="11689"/>
                      <a:pt x="129577" y="9077"/>
                    </a:cubicBezTo>
                    <a:cubicBezTo>
                      <a:pt x="130235" y="8146"/>
                      <a:pt x="130892" y="7013"/>
                      <a:pt x="130801" y="5443"/>
                    </a:cubicBezTo>
                    <a:cubicBezTo>
                      <a:pt x="130764" y="4128"/>
                      <a:pt x="130125" y="2813"/>
                      <a:pt x="129066" y="1918"/>
                    </a:cubicBezTo>
                    <a:cubicBezTo>
                      <a:pt x="128719" y="1571"/>
                      <a:pt x="128207" y="1333"/>
                      <a:pt x="127878" y="1169"/>
                    </a:cubicBezTo>
                    <a:cubicBezTo>
                      <a:pt x="127513" y="840"/>
                      <a:pt x="127057" y="566"/>
                      <a:pt x="126399" y="274"/>
                    </a:cubicBezTo>
                    <a:cubicBezTo>
                      <a:pt x="125797" y="91"/>
                      <a:pt x="125230" y="0"/>
                      <a:pt x="124701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id="{2789BE41-3447-0044-58B6-71855FE8EC21}"/>
                  </a:ext>
                </a:extLst>
              </p:cNvPr>
              <p:cNvSpPr/>
              <p:nvPr/>
            </p:nvSpPr>
            <p:spPr>
              <a:xfrm>
                <a:off x="6906609" y="3104674"/>
                <a:ext cx="130817" cy="104906"/>
              </a:xfrm>
              <a:custGeom>
                <a:avLst/>
                <a:gdLst>
                  <a:gd name="connsiteX0" fmla="*/ 124709 w 130817"/>
                  <a:gd name="connsiteY0" fmla="*/ 0 h 104906"/>
                  <a:gd name="connsiteX1" fmla="*/ 124435 w 130817"/>
                  <a:gd name="connsiteY1" fmla="*/ 0 h 104906"/>
                  <a:gd name="connsiteX2" fmla="*/ 109495 w 130817"/>
                  <a:gd name="connsiteY2" fmla="*/ 2557 h 104906"/>
                  <a:gd name="connsiteX3" fmla="*/ 89442 w 130817"/>
                  <a:gd name="connsiteY3" fmla="*/ 7981 h 104906"/>
                  <a:gd name="connsiteX4" fmla="*/ 42961 w 130817"/>
                  <a:gd name="connsiteY4" fmla="*/ 26519 h 104906"/>
                  <a:gd name="connsiteX5" fmla="*/ 22615 w 130817"/>
                  <a:gd name="connsiteY5" fmla="*/ 38664 h 104906"/>
                  <a:gd name="connsiteX6" fmla="*/ 7419 w 130817"/>
                  <a:gd name="connsiteY6" fmla="*/ 52654 h 104906"/>
                  <a:gd name="connsiteX7" fmla="*/ 224 w 130817"/>
                  <a:gd name="connsiteY7" fmla="*/ 68470 h 104906"/>
                  <a:gd name="connsiteX8" fmla="*/ 552 w 130817"/>
                  <a:gd name="connsiteY8" fmla="*/ 77146 h 104906"/>
                  <a:gd name="connsiteX9" fmla="*/ 4077 w 130817"/>
                  <a:gd name="connsiteY9" fmla="*/ 85821 h 104906"/>
                  <a:gd name="connsiteX10" fmla="*/ 9867 w 130817"/>
                  <a:gd name="connsiteY10" fmla="*/ 93126 h 104906"/>
                  <a:gd name="connsiteX11" fmla="*/ 18378 w 130817"/>
                  <a:gd name="connsiteY11" fmla="*/ 100176 h 104906"/>
                  <a:gd name="connsiteX12" fmla="*/ 35326 w 130817"/>
                  <a:gd name="connsiteY12" fmla="*/ 104906 h 104906"/>
                  <a:gd name="connsiteX13" fmla="*/ 53207 w 130817"/>
                  <a:gd name="connsiteY13" fmla="*/ 99829 h 104906"/>
                  <a:gd name="connsiteX14" fmla="*/ 70027 w 130817"/>
                  <a:gd name="connsiteY14" fmla="*/ 87720 h 104906"/>
                  <a:gd name="connsiteX15" fmla="*/ 85935 w 130817"/>
                  <a:gd name="connsiteY15" fmla="*/ 70991 h 104906"/>
                  <a:gd name="connsiteX16" fmla="*/ 100473 w 130817"/>
                  <a:gd name="connsiteY16" fmla="*/ 51997 h 104906"/>
                  <a:gd name="connsiteX17" fmla="*/ 116764 w 130817"/>
                  <a:gd name="connsiteY17" fmla="*/ 27870 h 104906"/>
                  <a:gd name="connsiteX18" fmla="*/ 123923 w 130817"/>
                  <a:gd name="connsiteY18" fmla="*/ 17022 h 104906"/>
                  <a:gd name="connsiteX19" fmla="*/ 123778 w 130817"/>
                  <a:gd name="connsiteY19" fmla="*/ 17204 h 104906"/>
                  <a:gd name="connsiteX20" fmla="*/ 129585 w 130817"/>
                  <a:gd name="connsiteY20" fmla="*/ 9077 h 104906"/>
                  <a:gd name="connsiteX21" fmla="*/ 130809 w 130817"/>
                  <a:gd name="connsiteY21" fmla="*/ 5443 h 104906"/>
                  <a:gd name="connsiteX22" fmla="*/ 129074 w 130817"/>
                  <a:gd name="connsiteY22" fmla="*/ 1918 h 104906"/>
                  <a:gd name="connsiteX23" fmla="*/ 127887 w 130817"/>
                  <a:gd name="connsiteY23" fmla="*/ 1169 h 104906"/>
                  <a:gd name="connsiteX24" fmla="*/ 126407 w 130817"/>
                  <a:gd name="connsiteY24" fmla="*/ 274 h 104906"/>
                  <a:gd name="connsiteX25" fmla="*/ 124709 w 130817"/>
                  <a:gd name="connsiteY25" fmla="*/ 0 h 10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0817" h="104906">
                    <a:moveTo>
                      <a:pt x="124709" y="0"/>
                    </a:moveTo>
                    <a:lnTo>
                      <a:pt x="124435" y="0"/>
                    </a:lnTo>
                    <a:cubicBezTo>
                      <a:pt x="119303" y="475"/>
                      <a:pt x="114317" y="1534"/>
                      <a:pt x="109495" y="2557"/>
                    </a:cubicBezTo>
                    <a:cubicBezTo>
                      <a:pt x="102829" y="4091"/>
                      <a:pt x="96071" y="5917"/>
                      <a:pt x="89442" y="7981"/>
                    </a:cubicBezTo>
                    <a:cubicBezTo>
                      <a:pt x="73004" y="13004"/>
                      <a:pt x="57371" y="19231"/>
                      <a:pt x="42961" y="26519"/>
                    </a:cubicBezTo>
                    <a:cubicBezTo>
                      <a:pt x="35126" y="30464"/>
                      <a:pt x="28477" y="34445"/>
                      <a:pt x="22615" y="38664"/>
                    </a:cubicBezTo>
                    <a:cubicBezTo>
                      <a:pt x="16223" y="43230"/>
                      <a:pt x="11255" y="47796"/>
                      <a:pt x="7419" y="52654"/>
                    </a:cubicBezTo>
                    <a:cubicBezTo>
                      <a:pt x="3420" y="57713"/>
                      <a:pt x="936" y="63192"/>
                      <a:pt x="224" y="68470"/>
                    </a:cubicBezTo>
                    <a:cubicBezTo>
                      <a:pt x="-160" y="71374"/>
                      <a:pt x="-50" y="74223"/>
                      <a:pt x="552" y="77146"/>
                    </a:cubicBezTo>
                    <a:cubicBezTo>
                      <a:pt x="1173" y="79940"/>
                      <a:pt x="2324" y="82752"/>
                      <a:pt x="4077" y="85821"/>
                    </a:cubicBezTo>
                    <a:cubicBezTo>
                      <a:pt x="5648" y="88542"/>
                      <a:pt x="7785" y="90953"/>
                      <a:pt x="9867" y="93126"/>
                    </a:cubicBezTo>
                    <a:cubicBezTo>
                      <a:pt x="12095" y="95519"/>
                      <a:pt x="14798" y="97765"/>
                      <a:pt x="18378" y="100176"/>
                    </a:cubicBezTo>
                    <a:cubicBezTo>
                      <a:pt x="23071" y="103281"/>
                      <a:pt x="28934" y="104906"/>
                      <a:pt x="35326" y="104906"/>
                    </a:cubicBezTo>
                    <a:cubicBezTo>
                      <a:pt x="40842" y="104870"/>
                      <a:pt x="46285" y="103299"/>
                      <a:pt x="53207" y="99829"/>
                    </a:cubicBezTo>
                    <a:cubicBezTo>
                      <a:pt x="59745" y="96560"/>
                      <a:pt x="65370" y="91866"/>
                      <a:pt x="70027" y="87720"/>
                    </a:cubicBezTo>
                    <a:cubicBezTo>
                      <a:pt x="76401" y="82077"/>
                      <a:pt x="81880" y="75812"/>
                      <a:pt x="85935" y="70991"/>
                    </a:cubicBezTo>
                    <a:cubicBezTo>
                      <a:pt x="90482" y="65530"/>
                      <a:pt x="95122" y="59503"/>
                      <a:pt x="100473" y="51997"/>
                    </a:cubicBezTo>
                    <a:cubicBezTo>
                      <a:pt x="106135" y="44088"/>
                      <a:pt x="111450" y="35979"/>
                      <a:pt x="116764" y="27870"/>
                    </a:cubicBezTo>
                    <a:cubicBezTo>
                      <a:pt x="119138" y="24236"/>
                      <a:pt x="121531" y="20620"/>
                      <a:pt x="123923" y="17022"/>
                    </a:cubicBezTo>
                    <a:lnTo>
                      <a:pt x="123778" y="17204"/>
                    </a:lnTo>
                    <a:cubicBezTo>
                      <a:pt x="125658" y="14446"/>
                      <a:pt x="127631" y="11743"/>
                      <a:pt x="129585" y="9077"/>
                    </a:cubicBezTo>
                    <a:cubicBezTo>
                      <a:pt x="130242" y="8146"/>
                      <a:pt x="130900" y="7013"/>
                      <a:pt x="130809" y="5443"/>
                    </a:cubicBezTo>
                    <a:cubicBezTo>
                      <a:pt x="130772" y="4128"/>
                      <a:pt x="130115" y="2812"/>
                      <a:pt x="129074" y="1918"/>
                    </a:cubicBezTo>
                    <a:cubicBezTo>
                      <a:pt x="128745" y="1644"/>
                      <a:pt x="128343" y="1388"/>
                      <a:pt x="127887" y="1169"/>
                    </a:cubicBezTo>
                    <a:cubicBezTo>
                      <a:pt x="127521" y="840"/>
                      <a:pt x="127065" y="566"/>
                      <a:pt x="126407" y="274"/>
                    </a:cubicBezTo>
                    <a:cubicBezTo>
                      <a:pt x="125750" y="73"/>
                      <a:pt x="125183" y="0"/>
                      <a:pt x="124709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6D8905A0-3EF8-4D71-C3EC-DAB88E8B89C9}"/>
                  </a:ext>
                </a:extLst>
              </p:cNvPr>
              <p:cNvSpPr/>
              <p:nvPr/>
            </p:nvSpPr>
            <p:spPr>
              <a:xfrm>
                <a:off x="7135405" y="2997156"/>
                <a:ext cx="101368" cy="131991"/>
              </a:xfrm>
              <a:custGeom>
                <a:avLst/>
                <a:gdLst>
                  <a:gd name="connsiteX0" fmla="*/ 95078 w 101368"/>
                  <a:gd name="connsiteY0" fmla="*/ 0 h 131991"/>
                  <a:gd name="connsiteX1" fmla="*/ 93087 w 101368"/>
                  <a:gd name="connsiteY1" fmla="*/ 438 h 131991"/>
                  <a:gd name="connsiteX2" fmla="*/ 80010 w 101368"/>
                  <a:gd name="connsiteY2" fmla="*/ 8036 h 131991"/>
                  <a:gd name="connsiteX3" fmla="*/ 63098 w 101368"/>
                  <a:gd name="connsiteY3" fmla="*/ 20145 h 131991"/>
                  <a:gd name="connsiteX4" fmla="*/ 26023 w 101368"/>
                  <a:gd name="connsiteY4" fmla="*/ 53732 h 131991"/>
                  <a:gd name="connsiteX5" fmla="*/ 11193 w 101368"/>
                  <a:gd name="connsiteY5" fmla="*/ 72233 h 131991"/>
                  <a:gd name="connsiteX6" fmla="*/ 1878 w 101368"/>
                  <a:gd name="connsiteY6" fmla="*/ 90643 h 131991"/>
                  <a:gd name="connsiteX7" fmla="*/ 655 w 101368"/>
                  <a:gd name="connsiteY7" fmla="*/ 107975 h 131991"/>
                  <a:gd name="connsiteX8" fmla="*/ 3997 w 101368"/>
                  <a:gd name="connsiteY8" fmla="*/ 115992 h 131991"/>
                  <a:gd name="connsiteX9" fmla="*/ 10334 w 101368"/>
                  <a:gd name="connsiteY9" fmla="*/ 122878 h 131991"/>
                  <a:gd name="connsiteX10" fmla="*/ 18297 w 101368"/>
                  <a:gd name="connsiteY10" fmla="*/ 127718 h 131991"/>
                  <a:gd name="connsiteX11" fmla="*/ 28744 w 101368"/>
                  <a:gd name="connsiteY11" fmla="*/ 131315 h 131991"/>
                  <a:gd name="connsiteX12" fmla="*/ 34844 w 101368"/>
                  <a:gd name="connsiteY12" fmla="*/ 131991 h 131991"/>
                  <a:gd name="connsiteX13" fmla="*/ 46515 w 101368"/>
                  <a:gd name="connsiteY13" fmla="*/ 129763 h 131991"/>
                  <a:gd name="connsiteX14" fmla="*/ 61253 w 101368"/>
                  <a:gd name="connsiteY14" fmla="*/ 118841 h 131991"/>
                  <a:gd name="connsiteX15" fmla="*/ 72796 w 101368"/>
                  <a:gd name="connsiteY15" fmla="*/ 101601 h 131991"/>
                  <a:gd name="connsiteX16" fmla="*/ 81818 w 101368"/>
                  <a:gd name="connsiteY16" fmla="*/ 80396 h 131991"/>
                  <a:gd name="connsiteX17" fmla="*/ 88850 w 101368"/>
                  <a:gd name="connsiteY17" fmla="*/ 57512 h 131991"/>
                  <a:gd name="connsiteX18" fmla="*/ 95607 w 101368"/>
                  <a:gd name="connsiteY18" fmla="*/ 29423 h 131991"/>
                  <a:gd name="connsiteX19" fmla="*/ 98585 w 101368"/>
                  <a:gd name="connsiteY19" fmla="*/ 16528 h 131991"/>
                  <a:gd name="connsiteX20" fmla="*/ 98548 w 101368"/>
                  <a:gd name="connsiteY20" fmla="*/ 16638 h 131991"/>
                  <a:gd name="connsiteX21" fmla="*/ 101086 w 101368"/>
                  <a:gd name="connsiteY21" fmla="*/ 7104 h 131991"/>
                  <a:gd name="connsiteX22" fmla="*/ 100977 w 101368"/>
                  <a:gd name="connsiteY22" fmla="*/ 3287 h 131991"/>
                  <a:gd name="connsiteX23" fmla="*/ 98128 w 101368"/>
                  <a:gd name="connsiteY23" fmla="*/ 603 h 131991"/>
                  <a:gd name="connsiteX24" fmla="*/ 96740 w 101368"/>
                  <a:gd name="connsiteY24" fmla="*/ 310 h 131991"/>
                  <a:gd name="connsiteX25" fmla="*/ 95078 w 101368"/>
                  <a:gd name="connsiteY25" fmla="*/ 0 h 13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368" h="131991">
                    <a:moveTo>
                      <a:pt x="95078" y="0"/>
                    </a:moveTo>
                    <a:cubicBezTo>
                      <a:pt x="94329" y="0"/>
                      <a:pt x="93671" y="164"/>
                      <a:pt x="93087" y="438"/>
                    </a:cubicBezTo>
                    <a:cubicBezTo>
                      <a:pt x="88612" y="2593"/>
                      <a:pt x="84357" y="5278"/>
                      <a:pt x="80010" y="8036"/>
                    </a:cubicBezTo>
                    <a:cubicBezTo>
                      <a:pt x="74549" y="11616"/>
                      <a:pt x="69015" y="15560"/>
                      <a:pt x="63098" y="20145"/>
                    </a:cubicBezTo>
                    <a:cubicBezTo>
                      <a:pt x="49382" y="30665"/>
                      <a:pt x="36890" y="41952"/>
                      <a:pt x="26023" y="53732"/>
                    </a:cubicBezTo>
                    <a:cubicBezTo>
                      <a:pt x="20106" y="60106"/>
                      <a:pt x="15266" y="66169"/>
                      <a:pt x="11193" y="72233"/>
                    </a:cubicBezTo>
                    <a:cubicBezTo>
                      <a:pt x="6791" y="78771"/>
                      <a:pt x="3759" y="84798"/>
                      <a:pt x="1878" y="90643"/>
                    </a:cubicBezTo>
                    <a:cubicBezTo>
                      <a:pt x="-94" y="96797"/>
                      <a:pt x="-532" y="102788"/>
                      <a:pt x="655" y="107975"/>
                    </a:cubicBezTo>
                    <a:cubicBezTo>
                      <a:pt x="1294" y="110824"/>
                      <a:pt x="2390" y="113435"/>
                      <a:pt x="3997" y="115992"/>
                    </a:cubicBezTo>
                    <a:cubicBezTo>
                      <a:pt x="5531" y="118421"/>
                      <a:pt x="7595" y="120650"/>
                      <a:pt x="10334" y="122878"/>
                    </a:cubicBezTo>
                    <a:cubicBezTo>
                      <a:pt x="12836" y="124941"/>
                      <a:pt x="15759" y="126457"/>
                      <a:pt x="18297" y="127718"/>
                    </a:cubicBezTo>
                    <a:cubicBezTo>
                      <a:pt x="21256" y="129197"/>
                      <a:pt x="24562" y="130329"/>
                      <a:pt x="28744" y="131315"/>
                    </a:cubicBezTo>
                    <a:cubicBezTo>
                      <a:pt x="30698" y="131772"/>
                      <a:pt x="32744" y="131991"/>
                      <a:pt x="34844" y="131991"/>
                    </a:cubicBezTo>
                    <a:cubicBezTo>
                      <a:pt x="38661" y="131991"/>
                      <a:pt x="42698" y="131224"/>
                      <a:pt x="46515" y="129763"/>
                    </a:cubicBezTo>
                    <a:cubicBezTo>
                      <a:pt x="51428" y="127882"/>
                      <a:pt x="56122" y="124412"/>
                      <a:pt x="61253" y="118841"/>
                    </a:cubicBezTo>
                    <a:cubicBezTo>
                      <a:pt x="66185" y="113563"/>
                      <a:pt x="69856" y="107171"/>
                      <a:pt x="72796" y="101601"/>
                    </a:cubicBezTo>
                    <a:cubicBezTo>
                      <a:pt x="76741" y="94131"/>
                      <a:pt x="79682" y="86350"/>
                      <a:pt x="81818" y="80396"/>
                    </a:cubicBezTo>
                    <a:cubicBezTo>
                      <a:pt x="84156" y="73822"/>
                      <a:pt x="86384" y="66571"/>
                      <a:pt x="88850" y="57512"/>
                    </a:cubicBezTo>
                    <a:cubicBezTo>
                      <a:pt x="91334" y="48198"/>
                      <a:pt x="93489" y="38810"/>
                      <a:pt x="95607" y="29423"/>
                    </a:cubicBezTo>
                    <a:cubicBezTo>
                      <a:pt x="96594" y="25113"/>
                      <a:pt x="97562" y="20820"/>
                      <a:pt x="98585" y="16528"/>
                    </a:cubicBezTo>
                    <a:lnTo>
                      <a:pt x="98548" y="16638"/>
                    </a:lnTo>
                    <a:cubicBezTo>
                      <a:pt x="99333" y="13442"/>
                      <a:pt x="100192" y="10264"/>
                      <a:pt x="101086" y="7104"/>
                    </a:cubicBezTo>
                    <a:cubicBezTo>
                      <a:pt x="101488" y="5607"/>
                      <a:pt x="101470" y="4438"/>
                      <a:pt x="100977" y="3287"/>
                    </a:cubicBezTo>
                    <a:cubicBezTo>
                      <a:pt x="100466" y="2082"/>
                      <a:pt x="99406" y="1077"/>
                      <a:pt x="98128" y="603"/>
                    </a:cubicBezTo>
                    <a:cubicBezTo>
                      <a:pt x="97617" y="420"/>
                      <a:pt x="97160" y="310"/>
                      <a:pt x="96740" y="310"/>
                    </a:cubicBezTo>
                    <a:cubicBezTo>
                      <a:pt x="96174" y="109"/>
                      <a:pt x="95607" y="0"/>
                      <a:pt x="95078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558756A0-8205-A8CF-1DC8-EC284AFF5098}"/>
                  </a:ext>
                </a:extLst>
              </p:cNvPr>
              <p:cNvSpPr/>
              <p:nvPr/>
            </p:nvSpPr>
            <p:spPr>
              <a:xfrm>
                <a:off x="6977657" y="3270106"/>
                <a:ext cx="101365" cy="131991"/>
              </a:xfrm>
              <a:custGeom>
                <a:avLst/>
                <a:gdLst>
                  <a:gd name="connsiteX0" fmla="*/ 95028 w 101365"/>
                  <a:gd name="connsiteY0" fmla="*/ 0 h 131991"/>
                  <a:gd name="connsiteX1" fmla="*/ 93092 w 101365"/>
                  <a:gd name="connsiteY1" fmla="*/ 438 h 131991"/>
                  <a:gd name="connsiteX2" fmla="*/ 79997 w 101365"/>
                  <a:gd name="connsiteY2" fmla="*/ 8036 h 131991"/>
                  <a:gd name="connsiteX3" fmla="*/ 63085 w 101365"/>
                  <a:gd name="connsiteY3" fmla="*/ 20127 h 131991"/>
                  <a:gd name="connsiteX4" fmla="*/ 26009 w 101365"/>
                  <a:gd name="connsiteY4" fmla="*/ 53732 h 131991"/>
                  <a:gd name="connsiteX5" fmla="*/ 11198 w 101365"/>
                  <a:gd name="connsiteY5" fmla="*/ 72233 h 131991"/>
                  <a:gd name="connsiteX6" fmla="*/ 1883 w 101365"/>
                  <a:gd name="connsiteY6" fmla="*/ 90624 h 131991"/>
                  <a:gd name="connsiteX7" fmla="*/ 641 w 101365"/>
                  <a:gd name="connsiteY7" fmla="*/ 107975 h 131991"/>
                  <a:gd name="connsiteX8" fmla="*/ 3983 w 101365"/>
                  <a:gd name="connsiteY8" fmla="*/ 115992 h 131991"/>
                  <a:gd name="connsiteX9" fmla="*/ 10321 w 101365"/>
                  <a:gd name="connsiteY9" fmla="*/ 122878 h 131991"/>
                  <a:gd name="connsiteX10" fmla="*/ 18284 w 101365"/>
                  <a:gd name="connsiteY10" fmla="*/ 127700 h 131991"/>
                  <a:gd name="connsiteX11" fmla="*/ 28731 w 101365"/>
                  <a:gd name="connsiteY11" fmla="*/ 131316 h 131991"/>
                  <a:gd name="connsiteX12" fmla="*/ 34831 w 101365"/>
                  <a:gd name="connsiteY12" fmla="*/ 131991 h 131991"/>
                  <a:gd name="connsiteX13" fmla="*/ 46519 w 101365"/>
                  <a:gd name="connsiteY13" fmla="*/ 129763 h 131991"/>
                  <a:gd name="connsiteX14" fmla="*/ 61240 w 101365"/>
                  <a:gd name="connsiteY14" fmla="*/ 118841 h 131991"/>
                  <a:gd name="connsiteX15" fmla="*/ 72783 w 101365"/>
                  <a:gd name="connsiteY15" fmla="*/ 101601 h 131991"/>
                  <a:gd name="connsiteX16" fmla="*/ 81805 w 101365"/>
                  <a:gd name="connsiteY16" fmla="*/ 80397 h 131991"/>
                  <a:gd name="connsiteX17" fmla="*/ 88836 w 101365"/>
                  <a:gd name="connsiteY17" fmla="*/ 57494 h 131991"/>
                  <a:gd name="connsiteX18" fmla="*/ 95612 w 101365"/>
                  <a:gd name="connsiteY18" fmla="*/ 29404 h 131991"/>
                  <a:gd name="connsiteX19" fmla="*/ 98571 w 101365"/>
                  <a:gd name="connsiteY19" fmla="*/ 16529 h 131991"/>
                  <a:gd name="connsiteX20" fmla="*/ 98534 w 101365"/>
                  <a:gd name="connsiteY20" fmla="*/ 16620 h 131991"/>
                  <a:gd name="connsiteX21" fmla="*/ 101091 w 101365"/>
                  <a:gd name="connsiteY21" fmla="*/ 7105 h 131991"/>
                  <a:gd name="connsiteX22" fmla="*/ 100963 w 101365"/>
                  <a:gd name="connsiteY22" fmla="*/ 3288 h 131991"/>
                  <a:gd name="connsiteX23" fmla="*/ 98114 w 101365"/>
                  <a:gd name="connsiteY23" fmla="*/ 584 h 131991"/>
                  <a:gd name="connsiteX24" fmla="*/ 96726 w 101365"/>
                  <a:gd name="connsiteY24" fmla="*/ 311 h 131991"/>
                  <a:gd name="connsiteX25" fmla="*/ 95028 w 101365"/>
                  <a:gd name="connsiteY25" fmla="*/ 0 h 13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365" h="131991">
                    <a:moveTo>
                      <a:pt x="95028" y="0"/>
                    </a:moveTo>
                    <a:cubicBezTo>
                      <a:pt x="94388" y="0"/>
                      <a:pt x="93749" y="128"/>
                      <a:pt x="93092" y="438"/>
                    </a:cubicBezTo>
                    <a:cubicBezTo>
                      <a:pt x="88599" y="2575"/>
                      <a:pt x="84343" y="5260"/>
                      <a:pt x="79997" y="8036"/>
                    </a:cubicBezTo>
                    <a:cubicBezTo>
                      <a:pt x="74536" y="11597"/>
                      <a:pt x="69002" y="15561"/>
                      <a:pt x="63085" y="20127"/>
                    </a:cubicBezTo>
                    <a:cubicBezTo>
                      <a:pt x="49350" y="30646"/>
                      <a:pt x="36894" y="41952"/>
                      <a:pt x="26009" y="53732"/>
                    </a:cubicBezTo>
                    <a:cubicBezTo>
                      <a:pt x="20110" y="60106"/>
                      <a:pt x="15252" y="66151"/>
                      <a:pt x="11198" y="72233"/>
                    </a:cubicBezTo>
                    <a:cubicBezTo>
                      <a:pt x="6796" y="78753"/>
                      <a:pt x="3746" y="84780"/>
                      <a:pt x="1883" y="90624"/>
                    </a:cubicBezTo>
                    <a:cubicBezTo>
                      <a:pt x="-90" y="96779"/>
                      <a:pt x="-528" y="102788"/>
                      <a:pt x="641" y="107975"/>
                    </a:cubicBezTo>
                    <a:cubicBezTo>
                      <a:pt x="1280" y="110806"/>
                      <a:pt x="2376" y="113435"/>
                      <a:pt x="3983" y="115992"/>
                    </a:cubicBezTo>
                    <a:cubicBezTo>
                      <a:pt x="5518" y="118385"/>
                      <a:pt x="7618" y="120650"/>
                      <a:pt x="10321" y="122878"/>
                    </a:cubicBezTo>
                    <a:cubicBezTo>
                      <a:pt x="12823" y="124923"/>
                      <a:pt x="15745" y="126439"/>
                      <a:pt x="18284" y="127700"/>
                    </a:cubicBezTo>
                    <a:cubicBezTo>
                      <a:pt x="21243" y="129179"/>
                      <a:pt x="24566" y="130311"/>
                      <a:pt x="28731" y="131316"/>
                    </a:cubicBezTo>
                    <a:cubicBezTo>
                      <a:pt x="30703" y="131754"/>
                      <a:pt x="32749" y="131991"/>
                      <a:pt x="34831" y="131991"/>
                    </a:cubicBezTo>
                    <a:cubicBezTo>
                      <a:pt x="38648" y="131991"/>
                      <a:pt x="42703" y="131206"/>
                      <a:pt x="46519" y="129763"/>
                    </a:cubicBezTo>
                    <a:cubicBezTo>
                      <a:pt x="51432" y="127882"/>
                      <a:pt x="56108" y="124412"/>
                      <a:pt x="61240" y="118841"/>
                    </a:cubicBezTo>
                    <a:cubicBezTo>
                      <a:pt x="66189" y="113545"/>
                      <a:pt x="69842" y="107153"/>
                      <a:pt x="72783" y="101601"/>
                    </a:cubicBezTo>
                    <a:cubicBezTo>
                      <a:pt x="76728" y="94113"/>
                      <a:pt x="79686" y="86332"/>
                      <a:pt x="81805" y="80397"/>
                    </a:cubicBezTo>
                    <a:cubicBezTo>
                      <a:pt x="84143" y="73822"/>
                      <a:pt x="86371" y="66553"/>
                      <a:pt x="88836" y="57494"/>
                    </a:cubicBezTo>
                    <a:cubicBezTo>
                      <a:pt x="91338" y="48198"/>
                      <a:pt x="93475" y="38792"/>
                      <a:pt x="95612" y="29404"/>
                    </a:cubicBezTo>
                    <a:cubicBezTo>
                      <a:pt x="96580" y="25113"/>
                      <a:pt x="97548" y="20821"/>
                      <a:pt x="98571" y="16529"/>
                    </a:cubicBezTo>
                    <a:lnTo>
                      <a:pt x="98534" y="16620"/>
                    </a:lnTo>
                    <a:cubicBezTo>
                      <a:pt x="99320" y="13442"/>
                      <a:pt x="100196" y="10246"/>
                      <a:pt x="101091" y="7105"/>
                    </a:cubicBezTo>
                    <a:cubicBezTo>
                      <a:pt x="101493" y="5607"/>
                      <a:pt x="101457" y="4438"/>
                      <a:pt x="100963" y="3288"/>
                    </a:cubicBezTo>
                    <a:cubicBezTo>
                      <a:pt x="100470" y="2064"/>
                      <a:pt x="99393" y="1059"/>
                      <a:pt x="98114" y="584"/>
                    </a:cubicBezTo>
                    <a:cubicBezTo>
                      <a:pt x="97731" y="438"/>
                      <a:pt x="97274" y="347"/>
                      <a:pt x="96726" y="311"/>
                    </a:cubicBezTo>
                    <a:cubicBezTo>
                      <a:pt x="96178" y="110"/>
                      <a:pt x="95594" y="0"/>
                      <a:pt x="95028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DF6AFC90-F415-B6AC-45BE-E88A8F0C102B}"/>
                  </a:ext>
                </a:extLst>
              </p:cNvPr>
              <p:cNvSpPr/>
              <p:nvPr/>
            </p:nvSpPr>
            <p:spPr>
              <a:xfrm>
                <a:off x="7180321" y="3209343"/>
                <a:ext cx="68219" cy="150803"/>
              </a:xfrm>
              <a:custGeom>
                <a:avLst/>
                <a:gdLst>
                  <a:gd name="connsiteX0" fmla="*/ 36007 w 68219"/>
                  <a:gd name="connsiteY0" fmla="*/ 0 h 150803"/>
                  <a:gd name="connsiteX1" fmla="*/ 33377 w 68219"/>
                  <a:gd name="connsiteY1" fmla="*/ 804 h 150803"/>
                  <a:gd name="connsiteX2" fmla="*/ 31094 w 68219"/>
                  <a:gd name="connsiteY2" fmla="*/ 3872 h 150803"/>
                  <a:gd name="connsiteX3" fmla="*/ 27533 w 68219"/>
                  <a:gd name="connsiteY3" fmla="*/ 13899 h 150803"/>
                  <a:gd name="connsiteX4" fmla="*/ 23022 w 68219"/>
                  <a:gd name="connsiteY4" fmla="*/ 25259 h 150803"/>
                  <a:gd name="connsiteX5" fmla="*/ 12612 w 68219"/>
                  <a:gd name="connsiteY5" fmla="*/ 52325 h 150803"/>
                  <a:gd name="connsiteX6" fmla="*/ 5434 w 68219"/>
                  <a:gd name="connsiteY6" fmla="*/ 75173 h 150803"/>
                  <a:gd name="connsiteX7" fmla="*/ 850 w 68219"/>
                  <a:gd name="connsiteY7" fmla="*/ 97765 h 150803"/>
                  <a:gd name="connsiteX8" fmla="*/ 594 w 68219"/>
                  <a:gd name="connsiteY8" fmla="*/ 118495 h 150803"/>
                  <a:gd name="connsiteX9" fmla="*/ 6493 w 68219"/>
                  <a:gd name="connsiteY9" fmla="*/ 135863 h 150803"/>
                  <a:gd name="connsiteX10" fmla="*/ 20264 w 68219"/>
                  <a:gd name="connsiteY10" fmla="*/ 147205 h 150803"/>
                  <a:gd name="connsiteX11" fmla="*/ 30948 w 68219"/>
                  <a:gd name="connsiteY11" fmla="*/ 150164 h 150803"/>
                  <a:gd name="connsiteX12" fmla="*/ 38071 w 68219"/>
                  <a:gd name="connsiteY12" fmla="*/ 150803 h 150803"/>
                  <a:gd name="connsiteX13" fmla="*/ 40244 w 68219"/>
                  <a:gd name="connsiteY13" fmla="*/ 150712 h 150803"/>
                  <a:gd name="connsiteX14" fmla="*/ 49340 w 68219"/>
                  <a:gd name="connsiteY14" fmla="*/ 148611 h 150803"/>
                  <a:gd name="connsiteX15" fmla="*/ 56663 w 68219"/>
                  <a:gd name="connsiteY15" fmla="*/ 143899 h 150803"/>
                  <a:gd name="connsiteX16" fmla="*/ 65448 w 68219"/>
                  <a:gd name="connsiteY16" fmla="*/ 128923 h 150803"/>
                  <a:gd name="connsiteX17" fmla="*/ 68206 w 68219"/>
                  <a:gd name="connsiteY17" fmla="*/ 108468 h 150803"/>
                  <a:gd name="connsiteX18" fmla="*/ 66490 w 68219"/>
                  <a:gd name="connsiteY18" fmla="*/ 84853 h 150803"/>
                  <a:gd name="connsiteX19" fmla="*/ 55002 w 68219"/>
                  <a:gd name="connsiteY19" fmla="*/ 36144 h 150803"/>
                  <a:gd name="connsiteX20" fmla="*/ 47952 w 68219"/>
                  <a:gd name="connsiteY20" fmla="*/ 16584 h 150803"/>
                  <a:gd name="connsiteX21" fmla="*/ 41468 w 68219"/>
                  <a:gd name="connsiteY21" fmla="*/ 2922 h 150803"/>
                  <a:gd name="connsiteX22" fmla="*/ 40098 w 68219"/>
                  <a:gd name="connsiteY22" fmla="*/ 1425 h 150803"/>
                  <a:gd name="connsiteX23" fmla="*/ 38510 w 68219"/>
                  <a:gd name="connsiteY23" fmla="*/ 712 h 150803"/>
                  <a:gd name="connsiteX24" fmla="*/ 37231 w 68219"/>
                  <a:gd name="connsiteY24" fmla="*/ 164 h 150803"/>
                  <a:gd name="connsiteX25" fmla="*/ 36007 w 68219"/>
                  <a:gd name="connsiteY25" fmla="*/ 0 h 150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8219" h="150803">
                    <a:moveTo>
                      <a:pt x="36007" y="0"/>
                    </a:moveTo>
                    <a:cubicBezTo>
                      <a:pt x="35076" y="0"/>
                      <a:pt x="34126" y="292"/>
                      <a:pt x="33377" y="804"/>
                    </a:cubicBezTo>
                    <a:cubicBezTo>
                      <a:pt x="32318" y="1461"/>
                      <a:pt x="31606" y="2411"/>
                      <a:pt x="31094" y="3872"/>
                    </a:cubicBezTo>
                    <a:cubicBezTo>
                      <a:pt x="29981" y="7232"/>
                      <a:pt x="28775" y="10611"/>
                      <a:pt x="27533" y="13899"/>
                    </a:cubicBezTo>
                    <a:lnTo>
                      <a:pt x="23022" y="25259"/>
                    </a:lnTo>
                    <a:cubicBezTo>
                      <a:pt x="19424" y="34226"/>
                      <a:pt x="15826" y="43194"/>
                      <a:pt x="12612" y="52325"/>
                    </a:cubicBezTo>
                    <a:cubicBezTo>
                      <a:pt x="9507" y="61165"/>
                      <a:pt x="7224" y="68434"/>
                      <a:pt x="5434" y="75173"/>
                    </a:cubicBezTo>
                    <a:cubicBezTo>
                      <a:pt x="3809" y="81273"/>
                      <a:pt x="1836" y="89328"/>
                      <a:pt x="850" y="97765"/>
                    </a:cubicBezTo>
                    <a:cubicBezTo>
                      <a:pt x="119" y="104012"/>
                      <a:pt x="-502" y="111372"/>
                      <a:pt x="594" y="118495"/>
                    </a:cubicBezTo>
                    <a:cubicBezTo>
                      <a:pt x="1635" y="125946"/>
                      <a:pt x="3498" y="131480"/>
                      <a:pt x="6493" y="135863"/>
                    </a:cubicBezTo>
                    <a:cubicBezTo>
                      <a:pt x="10164" y="141160"/>
                      <a:pt x="14931" y="145087"/>
                      <a:pt x="20264" y="147205"/>
                    </a:cubicBezTo>
                    <a:cubicBezTo>
                      <a:pt x="24282" y="148758"/>
                      <a:pt x="27679" y="149689"/>
                      <a:pt x="30948" y="150164"/>
                    </a:cubicBezTo>
                    <a:cubicBezTo>
                      <a:pt x="33286" y="150493"/>
                      <a:pt x="35679" y="150803"/>
                      <a:pt x="38071" y="150803"/>
                    </a:cubicBezTo>
                    <a:cubicBezTo>
                      <a:pt x="38802" y="150803"/>
                      <a:pt x="39514" y="150767"/>
                      <a:pt x="40244" y="150712"/>
                    </a:cubicBezTo>
                    <a:cubicBezTo>
                      <a:pt x="43714" y="150401"/>
                      <a:pt x="46692" y="149707"/>
                      <a:pt x="49340" y="148611"/>
                    </a:cubicBezTo>
                    <a:cubicBezTo>
                      <a:pt x="52134" y="147406"/>
                      <a:pt x="54527" y="145853"/>
                      <a:pt x="56663" y="143899"/>
                    </a:cubicBezTo>
                    <a:cubicBezTo>
                      <a:pt x="60572" y="140283"/>
                      <a:pt x="63604" y="135096"/>
                      <a:pt x="65448" y="128923"/>
                    </a:cubicBezTo>
                    <a:cubicBezTo>
                      <a:pt x="67256" y="123006"/>
                      <a:pt x="68151" y="116321"/>
                      <a:pt x="68206" y="108468"/>
                    </a:cubicBezTo>
                    <a:cubicBezTo>
                      <a:pt x="68316" y="101053"/>
                      <a:pt x="67750" y="93309"/>
                      <a:pt x="66490" y="84853"/>
                    </a:cubicBezTo>
                    <a:cubicBezTo>
                      <a:pt x="64225" y="69018"/>
                      <a:pt x="60353" y="52636"/>
                      <a:pt x="55002" y="36144"/>
                    </a:cubicBezTo>
                    <a:cubicBezTo>
                      <a:pt x="52518" y="28455"/>
                      <a:pt x="50271" y="22245"/>
                      <a:pt x="47952" y="16584"/>
                    </a:cubicBezTo>
                    <a:cubicBezTo>
                      <a:pt x="45815" y="11597"/>
                      <a:pt x="43879" y="7068"/>
                      <a:pt x="41468" y="2922"/>
                    </a:cubicBezTo>
                    <a:cubicBezTo>
                      <a:pt x="41158" y="2356"/>
                      <a:pt x="40701" y="1863"/>
                      <a:pt x="40098" y="1425"/>
                    </a:cubicBezTo>
                    <a:cubicBezTo>
                      <a:pt x="39605" y="1096"/>
                      <a:pt x="39076" y="858"/>
                      <a:pt x="38510" y="712"/>
                    </a:cubicBezTo>
                    <a:cubicBezTo>
                      <a:pt x="38089" y="457"/>
                      <a:pt x="37651" y="274"/>
                      <a:pt x="37231" y="164"/>
                    </a:cubicBezTo>
                    <a:cubicBezTo>
                      <a:pt x="36829" y="91"/>
                      <a:pt x="36427" y="0"/>
                      <a:pt x="36007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D298D7EF-6E18-922C-9F88-7EE7BBD26811}"/>
                  </a:ext>
                </a:extLst>
              </p:cNvPr>
              <p:cNvSpPr/>
              <p:nvPr/>
            </p:nvSpPr>
            <p:spPr>
              <a:xfrm>
                <a:off x="7153397" y="3446350"/>
                <a:ext cx="68223" cy="150748"/>
              </a:xfrm>
              <a:custGeom>
                <a:avLst/>
                <a:gdLst>
                  <a:gd name="connsiteX0" fmla="*/ 36029 w 68223"/>
                  <a:gd name="connsiteY0" fmla="*/ 0 h 150748"/>
                  <a:gd name="connsiteX1" fmla="*/ 33363 w 68223"/>
                  <a:gd name="connsiteY1" fmla="*/ 749 h 150748"/>
                  <a:gd name="connsiteX2" fmla="*/ 31116 w 68223"/>
                  <a:gd name="connsiteY2" fmla="*/ 3872 h 150748"/>
                  <a:gd name="connsiteX3" fmla="*/ 27390 w 68223"/>
                  <a:gd name="connsiteY3" fmla="*/ 14209 h 150748"/>
                  <a:gd name="connsiteX4" fmla="*/ 27409 w 68223"/>
                  <a:gd name="connsiteY4" fmla="*/ 14173 h 150748"/>
                  <a:gd name="connsiteX5" fmla="*/ 23299 w 68223"/>
                  <a:gd name="connsiteY5" fmla="*/ 24510 h 150748"/>
                  <a:gd name="connsiteX6" fmla="*/ 12615 w 68223"/>
                  <a:gd name="connsiteY6" fmla="*/ 52325 h 150748"/>
                  <a:gd name="connsiteX7" fmla="*/ 5456 w 68223"/>
                  <a:gd name="connsiteY7" fmla="*/ 75118 h 150748"/>
                  <a:gd name="connsiteX8" fmla="*/ 835 w 68223"/>
                  <a:gd name="connsiteY8" fmla="*/ 97747 h 150748"/>
                  <a:gd name="connsiteX9" fmla="*/ 561 w 68223"/>
                  <a:gd name="connsiteY9" fmla="*/ 118476 h 150748"/>
                  <a:gd name="connsiteX10" fmla="*/ 6515 w 68223"/>
                  <a:gd name="connsiteY10" fmla="*/ 135808 h 150748"/>
                  <a:gd name="connsiteX11" fmla="*/ 20286 w 68223"/>
                  <a:gd name="connsiteY11" fmla="*/ 147168 h 150748"/>
                  <a:gd name="connsiteX12" fmla="*/ 30915 w 68223"/>
                  <a:gd name="connsiteY12" fmla="*/ 150109 h 150748"/>
                  <a:gd name="connsiteX13" fmla="*/ 37947 w 68223"/>
                  <a:gd name="connsiteY13" fmla="*/ 150748 h 150748"/>
                  <a:gd name="connsiteX14" fmla="*/ 40212 w 68223"/>
                  <a:gd name="connsiteY14" fmla="*/ 150657 h 150748"/>
                  <a:gd name="connsiteX15" fmla="*/ 49362 w 68223"/>
                  <a:gd name="connsiteY15" fmla="*/ 148593 h 150748"/>
                  <a:gd name="connsiteX16" fmla="*/ 56667 w 68223"/>
                  <a:gd name="connsiteY16" fmla="*/ 143881 h 150748"/>
                  <a:gd name="connsiteX17" fmla="*/ 65452 w 68223"/>
                  <a:gd name="connsiteY17" fmla="*/ 128923 h 150748"/>
                  <a:gd name="connsiteX18" fmla="*/ 68210 w 68223"/>
                  <a:gd name="connsiteY18" fmla="*/ 108450 h 150748"/>
                  <a:gd name="connsiteX19" fmla="*/ 66511 w 68223"/>
                  <a:gd name="connsiteY19" fmla="*/ 84835 h 150748"/>
                  <a:gd name="connsiteX20" fmla="*/ 55024 w 68223"/>
                  <a:gd name="connsiteY20" fmla="*/ 36126 h 150748"/>
                  <a:gd name="connsiteX21" fmla="*/ 47937 w 68223"/>
                  <a:gd name="connsiteY21" fmla="*/ 16565 h 150748"/>
                  <a:gd name="connsiteX22" fmla="*/ 41490 w 68223"/>
                  <a:gd name="connsiteY22" fmla="*/ 2886 h 150748"/>
                  <a:gd name="connsiteX23" fmla="*/ 40102 w 68223"/>
                  <a:gd name="connsiteY23" fmla="*/ 1406 h 150748"/>
                  <a:gd name="connsiteX24" fmla="*/ 38513 w 68223"/>
                  <a:gd name="connsiteY24" fmla="*/ 694 h 150748"/>
                  <a:gd name="connsiteX25" fmla="*/ 37235 w 68223"/>
                  <a:gd name="connsiteY25" fmla="*/ 146 h 150748"/>
                  <a:gd name="connsiteX26" fmla="*/ 36029 w 68223"/>
                  <a:gd name="connsiteY26" fmla="*/ 0 h 15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8223" h="150748">
                    <a:moveTo>
                      <a:pt x="36029" y="0"/>
                    </a:moveTo>
                    <a:cubicBezTo>
                      <a:pt x="35079" y="0"/>
                      <a:pt x="34130" y="256"/>
                      <a:pt x="33363" y="749"/>
                    </a:cubicBezTo>
                    <a:cubicBezTo>
                      <a:pt x="32285" y="1461"/>
                      <a:pt x="31591" y="2429"/>
                      <a:pt x="31116" y="3872"/>
                    </a:cubicBezTo>
                    <a:cubicBezTo>
                      <a:pt x="29948" y="7305"/>
                      <a:pt x="28705" y="10794"/>
                      <a:pt x="27390" y="14209"/>
                    </a:cubicBezTo>
                    <a:lnTo>
                      <a:pt x="27409" y="14173"/>
                    </a:lnTo>
                    <a:lnTo>
                      <a:pt x="23299" y="24510"/>
                    </a:lnTo>
                    <a:cubicBezTo>
                      <a:pt x="19628" y="33733"/>
                      <a:pt x="15939" y="42956"/>
                      <a:pt x="12615" y="52325"/>
                    </a:cubicBezTo>
                    <a:cubicBezTo>
                      <a:pt x="9455" y="61366"/>
                      <a:pt x="7227" y="68416"/>
                      <a:pt x="5456" y="75118"/>
                    </a:cubicBezTo>
                    <a:cubicBezTo>
                      <a:pt x="3063" y="84104"/>
                      <a:pt x="1639" y="91081"/>
                      <a:pt x="835" y="97747"/>
                    </a:cubicBezTo>
                    <a:cubicBezTo>
                      <a:pt x="86" y="104359"/>
                      <a:pt x="-462" y="111445"/>
                      <a:pt x="561" y="118476"/>
                    </a:cubicBezTo>
                    <a:cubicBezTo>
                      <a:pt x="1273" y="123207"/>
                      <a:pt x="2643" y="130165"/>
                      <a:pt x="6515" y="135808"/>
                    </a:cubicBezTo>
                    <a:cubicBezTo>
                      <a:pt x="10205" y="141142"/>
                      <a:pt x="14971" y="145086"/>
                      <a:pt x="20286" y="147168"/>
                    </a:cubicBezTo>
                    <a:cubicBezTo>
                      <a:pt x="24249" y="148721"/>
                      <a:pt x="27628" y="149671"/>
                      <a:pt x="30915" y="150109"/>
                    </a:cubicBezTo>
                    <a:cubicBezTo>
                      <a:pt x="33253" y="150474"/>
                      <a:pt x="35591" y="150748"/>
                      <a:pt x="37947" y="150748"/>
                    </a:cubicBezTo>
                    <a:cubicBezTo>
                      <a:pt x="38714" y="150748"/>
                      <a:pt x="39463" y="150730"/>
                      <a:pt x="40212" y="150657"/>
                    </a:cubicBezTo>
                    <a:cubicBezTo>
                      <a:pt x="43572" y="150401"/>
                      <a:pt x="46659" y="149707"/>
                      <a:pt x="49362" y="148593"/>
                    </a:cubicBezTo>
                    <a:cubicBezTo>
                      <a:pt x="52083" y="147406"/>
                      <a:pt x="54549" y="145817"/>
                      <a:pt x="56667" y="143881"/>
                    </a:cubicBezTo>
                    <a:cubicBezTo>
                      <a:pt x="60558" y="140265"/>
                      <a:pt x="63589" y="135096"/>
                      <a:pt x="65452" y="128923"/>
                    </a:cubicBezTo>
                    <a:cubicBezTo>
                      <a:pt x="67224" y="123024"/>
                      <a:pt x="68137" y="116339"/>
                      <a:pt x="68210" y="108450"/>
                    </a:cubicBezTo>
                    <a:cubicBezTo>
                      <a:pt x="68320" y="101290"/>
                      <a:pt x="67753" y="93565"/>
                      <a:pt x="66511" y="84835"/>
                    </a:cubicBezTo>
                    <a:cubicBezTo>
                      <a:pt x="64246" y="69000"/>
                      <a:pt x="60375" y="52618"/>
                      <a:pt x="55024" y="36126"/>
                    </a:cubicBezTo>
                    <a:cubicBezTo>
                      <a:pt x="52722" y="29003"/>
                      <a:pt x="50403" y="22610"/>
                      <a:pt x="47937" y="16565"/>
                    </a:cubicBezTo>
                    <a:cubicBezTo>
                      <a:pt x="46166" y="12310"/>
                      <a:pt x="44047" y="7397"/>
                      <a:pt x="41490" y="2886"/>
                    </a:cubicBezTo>
                    <a:cubicBezTo>
                      <a:pt x="41161" y="2320"/>
                      <a:pt x="40705" y="1845"/>
                      <a:pt x="40102" y="1406"/>
                    </a:cubicBezTo>
                    <a:cubicBezTo>
                      <a:pt x="39664" y="1096"/>
                      <a:pt x="39116" y="858"/>
                      <a:pt x="38513" y="694"/>
                    </a:cubicBezTo>
                    <a:cubicBezTo>
                      <a:pt x="38111" y="438"/>
                      <a:pt x="37673" y="256"/>
                      <a:pt x="37235" y="146"/>
                    </a:cubicBezTo>
                    <a:cubicBezTo>
                      <a:pt x="36851" y="73"/>
                      <a:pt x="36413" y="0"/>
                      <a:pt x="36029" y="0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C74F370F-9BF3-9CEA-C449-208B86FCAD85}"/>
                  </a:ext>
                </a:extLst>
              </p:cNvPr>
              <p:cNvSpPr/>
              <p:nvPr/>
            </p:nvSpPr>
            <p:spPr>
              <a:xfrm>
                <a:off x="6760084" y="3645059"/>
                <a:ext cx="18" cy="1826"/>
              </a:xfrm>
              <a:custGeom>
                <a:avLst/>
                <a:gdLst>
                  <a:gd name="connsiteX0" fmla="*/ 0 w 18"/>
                  <a:gd name="connsiteY0" fmla="*/ 0 h 1826"/>
                  <a:gd name="connsiteX1" fmla="*/ 18 w 18"/>
                  <a:gd name="connsiteY1" fmla="*/ 0 h 1826"/>
                  <a:gd name="connsiteX2" fmla="*/ 0 w 18"/>
                  <a:gd name="connsiteY2" fmla="*/ 0 h 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1826">
                    <a:moveTo>
                      <a:pt x="0" y="0"/>
                    </a:moveTo>
                    <a:cubicBezTo>
                      <a:pt x="0" y="0"/>
                      <a:pt x="18" y="0"/>
                      <a:pt x="18" y="0"/>
                    </a:cubicBezTo>
                    <a:cubicBezTo>
                      <a:pt x="18" y="0"/>
                      <a:pt x="0" y="0"/>
                      <a:pt x="0" y="0"/>
                    </a:cubicBezTo>
                  </a:path>
                </a:pathLst>
              </a:custGeom>
              <a:solidFill>
                <a:srgbClr val="9D28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CF26BB2A-B541-6154-BD0A-951D20F28E5B}"/>
                  </a:ext>
                </a:extLst>
              </p:cNvPr>
              <p:cNvSpPr/>
              <p:nvPr/>
            </p:nvSpPr>
            <p:spPr>
              <a:xfrm>
                <a:off x="6662283" y="3401367"/>
                <a:ext cx="26315" cy="26208"/>
              </a:xfrm>
              <a:custGeom>
                <a:avLst/>
                <a:gdLst>
                  <a:gd name="connsiteX0" fmla="*/ 2994 w 26315"/>
                  <a:gd name="connsiteY0" fmla="*/ 4730 h 26208"/>
                  <a:gd name="connsiteX1" fmla="*/ 54 w 26315"/>
                  <a:gd name="connsiteY1" fmla="*/ 14337 h 26208"/>
                  <a:gd name="connsiteX2" fmla="*/ 4784 w 26315"/>
                  <a:gd name="connsiteY2" fmla="*/ 23268 h 26208"/>
                  <a:gd name="connsiteX3" fmla="*/ 14391 w 26315"/>
                  <a:gd name="connsiteY3" fmla="*/ 26208 h 26208"/>
                  <a:gd name="connsiteX4" fmla="*/ 23303 w 26315"/>
                  <a:gd name="connsiteY4" fmla="*/ 21478 h 26208"/>
                  <a:gd name="connsiteX5" fmla="*/ 26262 w 26315"/>
                  <a:gd name="connsiteY5" fmla="*/ 11871 h 26208"/>
                  <a:gd name="connsiteX6" fmla="*/ 21532 w 26315"/>
                  <a:gd name="connsiteY6" fmla="*/ 2940 h 26208"/>
                  <a:gd name="connsiteX7" fmla="*/ 11907 w 26315"/>
                  <a:gd name="connsiteY7" fmla="*/ 0 h 26208"/>
                  <a:gd name="connsiteX8" fmla="*/ 2994 w 26315"/>
                  <a:gd name="connsiteY8" fmla="*/ 4730 h 26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15" h="26208">
                    <a:moveTo>
                      <a:pt x="2994" y="4730"/>
                    </a:moveTo>
                    <a:cubicBezTo>
                      <a:pt x="784" y="7415"/>
                      <a:pt x="-257" y="10903"/>
                      <a:pt x="54" y="14337"/>
                    </a:cubicBezTo>
                    <a:cubicBezTo>
                      <a:pt x="401" y="17789"/>
                      <a:pt x="2099" y="21021"/>
                      <a:pt x="4784" y="23268"/>
                    </a:cubicBezTo>
                    <a:cubicBezTo>
                      <a:pt x="7651" y="25624"/>
                      <a:pt x="10793" y="26208"/>
                      <a:pt x="14391" y="26208"/>
                    </a:cubicBezTo>
                    <a:cubicBezTo>
                      <a:pt x="17733" y="26208"/>
                      <a:pt x="21258" y="23962"/>
                      <a:pt x="23303" y="21478"/>
                    </a:cubicBezTo>
                    <a:cubicBezTo>
                      <a:pt x="25513" y="18812"/>
                      <a:pt x="26573" y="15305"/>
                      <a:pt x="26262" y="11871"/>
                    </a:cubicBezTo>
                    <a:cubicBezTo>
                      <a:pt x="25915" y="8420"/>
                      <a:pt x="24198" y="5187"/>
                      <a:pt x="21532" y="2940"/>
                    </a:cubicBezTo>
                    <a:cubicBezTo>
                      <a:pt x="18664" y="584"/>
                      <a:pt x="15523" y="0"/>
                      <a:pt x="11907" y="0"/>
                    </a:cubicBezTo>
                    <a:cubicBezTo>
                      <a:pt x="8565" y="0"/>
                      <a:pt x="5058" y="2246"/>
                      <a:pt x="2994" y="4730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97C5CAE4-7D84-86D0-899F-23AEB4F5A13F}"/>
                  </a:ext>
                </a:extLst>
              </p:cNvPr>
              <p:cNvSpPr/>
              <p:nvPr/>
            </p:nvSpPr>
            <p:spPr>
              <a:xfrm>
                <a:off x="7098973" y="3659633"/>
                <a:ext cx="25262" cy="25112"/>
              </a:xfrm>
              <a:custGeom>
                <a:avLst/>
                <a:gdLst>
                  <a:gd name="connsiteX0" fmla="*/ 2897 w 25262"/>
                  <a:gd name="connsiteY0" fmla="*/ 4493 h 25112"/>
                  <a:gd name="connsiteX1" fmla="*/ 66 w 25262"/>
                  <a:gd name="connsiteY1" fmla="*/ 13771 h 25112"/>
                  <a:gd name="connsiteX2" fmla="*/ 4577 w 25262"/>
                  <a:gd name="connsiteY2" fmla="*/ 22282 h 25112"/>
                  <a:gd name="connsiteX3" fmla="*/ 13836 w 25262"/>
                  <a:gd name="connsiteY3" fmla="*/ 25113 h 25112"/>
                  <a:gd name="connsiteX4" fmla="*/ 22365 w 25262"/>
                  <a:gd name="connsiteY4" fmla="*/ 20620 h 25112"/>
                  <a:gd name="connsiteX5" fmla="*/ 25196 w 25262"/>
                  <a:gd name="connsiteY5" fmla="*/ 11342 h 25112"/>
                  <a:gd name="connsiteX6" fmla="*/ 20704 w 25262"/>
                  <a:gd name="connsiteY6" fmla="*/ 2831 h 25112"/>
                  <a:gd name="connsiteX7" fmla="*/ 11426 w 25262"/>
                  <a:gd name="connsiteY7" fmla="*/ 0 h 25112"/>
                  <a:gd name="connsiteX8" fmla="*/ 2897 w 25262"/>
                  <a:gd name="connsiteY8" fmla="*/ 4493 h 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62" h="25112">
                    <a:moveTo>
                      <a:pt x="2897" y="4493"/>
                    </a:moveTo>
                    <a:cubicBezTo>
                      <a:pt x="760" y="7105"/>
                      <a:pt x="-281" y="10428"/>
                      <a:pt x="66" y="13771"/>
                    </a:cubicBezTo>
                    <a:cubicBezTo>
                      <a:pt x="376" y="17095"/>
                      <a:pt x="2002" y="20163"/>
                      <a:pt x="4577" y="22282"/>
                    </a:cubicBezTo>
                    <a:cubicBezTo>
                      <a:pt x="7353" y="24565"/>
                      <a:pt x="10348" y="25113"/>
                      <a:pt x="13836" y="25113"/>
                    </a:cubicBezTo>
                    <a:cubicBezTo>
                      <a:pt x="17014" y="25113"/>
                      <a:pt x="20430" y="22976"/>
                      <a:pt x="22365" y="20620"/>
                    </a:cubicBezTo>
                    <a:cubicBezTo>
                      <a:pt x="24503" y="18026"/>
                      <a:pt x="25543" y="14684"/>
                      <a:pt x="25196" y="11342"/>
                    </a:cubicBezTo>
                    <a:cubicBezTo>
                      <a:pt x="24886" y="8018"/>
                      <a:pt x="23260" y="4949"/>
                      <a:pt x="20704" y="2831"/>
                    </a:cubicBezTo>
                    <a:cubicBezTo>
                      <a:pt x="17909" y="548"/>
                      <a:pt x="14914" y="0"/>
                      <a:pt x="11426" y="0"/>
                    </a:cubicBezTo>
                    <a:cubicBezTo>
                      <a:pt x="8248" y="0"/>
                      <a:pt x="4833" y="2137"/>
                      <a:pt x="2897" y="4493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D93CC42D-80AE-469C-6770-FA9A96F0009C}"/>
                  </a:ext>
                </a:extLst>
              </p:cNvPr>
              <p:cNvSpPr/>
              <p:nvPr/>
            </p:nvSpPr>
            <p:spPr>
              <a:xfrm>
                <a:off x="7095955" y="3685786"/>
                <a:ext cx="5453" cy="5424"/>
              </a:xfrm>
              <a:custGeom>
                <a:avLst/>
                <a:gdLst>
                  <a:gd name="connsiteX0" fmla="*/ 16 w 5453"/>
                  <a:gd name="connsiteY0" fmla="*/ 2977 h 5424"/>
                  <a:gd name="connsiteX1" fmla="*/ 984 w 5453"/>
                  <a:gd name="connsiteY1" fmla="*/ 4803 h 5424"/>
                  <a:gd name="connsiteX2" fmla="*/ 2993 w 5453"/>
                  <a:gd name="connsiteY2" fmla="*/ 5424 h 5424"/>
                  <a:gd name="connsiteX3" fmla="*/ 5440 w 5453"/>
                  <a:gd name="connsiteY3" fmla="*/ 2447 h 5424"/>
                  <a:gd name="connsiteX4" fmla="*/ 4472 w 5453"/>
                  <a:gd name="connsiteY4" fmla="*/ 621 h 5424"/>
                  <a:gd name="connsiteX5" fmla="*/ 2445 w 5453"/>
                  <a:gd name="connsiteY5" fmla="*/ 0 h 5424"/>
                  <a:gd name="connsiteX6" fmla="*/ 16 w 5453"/>
                  <a:gd name="connsiteY6" fmla="*/ 2977 h 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53" h="5424">
                    <a:moveTo>
                      <a:pt x="16" y="2977"/>
                    </a:moveTo>
                    <a:cubicBezTo>
                      <a:pt x="52" y="3671"/>
                      <a:pt x="436" y="4383"/>
                      <a:pt x="984" y="4803"/>
                    </a:cubicBezTo>
                    <a:cubicBezTo>
                      <a:pt x="1605" y="5315"/>
                      <a:pt x="2226" y="5424"/>
                      <a:pt x="2993" y="5424"/>
                    </a:cubicBezTo>
                    <a:cubicBezTo>
                      <a:pt x="4472" y="5424"/>
                      <a:pt x="5586" y="3835"/>
                      <a:pt x="5440" y="2447"/>
                    </a:cubicBezTo>
                    <a:cubicBezTo>
                      <a:pt x="5404" y="1753"/>
                      <a:pt x="5002" y="1059"/>
                      <a:pt x="4472" y="621"/>
                    </a:cubicBezTo>
                    <a:cubicBezTo>
                      <a:pt x="3851" y="128"/>
                      <a:pt x="3230" y="0"/>
                      <a:pt x="2445" y="0"/>
                    </a:cubicBezTo>
                    <a:cubicBezTo>
                      <a:pt x="984" y="0"/>
                      <a:pt x="-149" y="1589"/>
                      <a:pt x="16" y="2977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AEEDE2D5-007B-8222-B84B-A8118B9FE2F1}"/>
                  </a:ext>
                </a:extLst>
              </p:cNvPr>
              <p:cNvSpPr/>
              <p:nvPr/>
            </p:nvSpPr>
            <p:spPr>
              <a:xfrm>
                <a:off x="6654086" y="3424360"/>
                <a:ext cx="6308" cy="6282"/>
              </a:xfrm>
              <a:custGeom>
                <a:avLst/>
                <a:gdLst>
                  <a:gd name="connsiteX0" fmla="*/ 14 w 6308"/>
                  <a:gd name="connsiteY0" fmla="*/ 3452 h 6282"/>
                  <a:gd name="connsiteX1" fmla="*/ 1128 w 6308"/>
                  <a:gd name="connsiteY1" fmla="*/ 5589 h 6282"/>
                  <a:gd name="connsiteX2" fmla="*/ 3466 w 6308"/>
                  <a:gd name="connsiteY2" fmla="*/ 6283 h 6282"/>
                  <a:gd name="connsiteX3" fmla="*/ 6297 w 6308"/>
                  <a:gd name="connsiteY3" fmla="*/ 2831 h 6282"/>
                  <a:gd name="connsiteX4" fmla="*/ 5164 w 6308"/>
                  <a:gd name="connsiteY4" fmla="*/ 694 h 6282"/>
                  <a:gd name="connsiteX5" fmla="*/ 2845 w 6308"/>
                  <a:gd name="connsiteY5" fmla="*/ 0 h 6282"/>
                  <a:gd name="connsiteX6" fmla="*/ 14 w 6308"/>
                  <a:gd name="connsiteY6" fmla="*/ 3452 h 6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08" h="6282">
                    <a:moveTo>
                      <a:pt x="14" y="3452"/>
                    </a:moveTo>
                    <a:cubicBezTo>
                      <a:pt x="87" y="4274"/>
                      <a:pt x="471" y="5041"/>
                      <a:pt x="1128" y="5589"/>
                    </a:cubicBezTo>
                    <a:cubicBezTo>
                      <a:pt x="1841" y="6155"/>
                      <a:pt x="2571" y="6283"/>
                      <a:pt x="3466" y="6283"/>
                    </a:cubicBezTo>
                    <a:cubicBezTo>
                      <a:pt x="5164" y="6283"/>
                      <a:pt x="6443" y="4420"/>
                      <a:pt x="6297" y="2831"/>
                    </a:cubicBezTo>
                    <a:cubicBezTo>
                      <a:pt x="6224" y="2009"/>
                      <a:pt x="5822" y="1242"/>
                      <a:pt x="5164" y="694"/>
                    </a:cubicBezTo>
                    <a:cubicBezTo>
                      <a:pt x="4470" y="110"/>
                      <a:pt x="3740" y="0"/>
                      <a:pt x="2845" y="0"/>
                    </a:cubicBezTo>
                    <a:cubicBezTo>
                      <a:pt x="1128" y="0"/>
                      <a:pt x="-150" y="1863"/>
                      <a:pt x="14" y="3452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63056ACD-AA8F-4A46-AE23-27EC1E3948AE}"/>
                </a:ext>
              </a:extLst>
            </p:cNvPr>
            <p:cNvSpPr/>
            <p:nvPr/>
          </p:nvSpPr>
          <p:spPr>
            <a:xfrm>
              <a:off x="6549614" y="3439885"/>
              <a:ext cx="68397" cy="64616"/>
            </a:xfrm>
            <a:custGeom>
              <a:avLst/>
              <a:gdLst>
                <a:gd name="connsiteX0" fmla="*/ 68397 w 68397"/>
                <a:gd name="connsiteY0" fmla="*/ 32309 h 64616"/>
                <a:gd name="connsiteX1" fmla="*/ 34208 w 68397"/>
                <a:gd name="connsiteY1" fmla="*/ 64617 h 64616"/>
                <a:gd name="connsiteX2" fmla="*/ 0 w 68397"/>
                <a:gd name="connsiteY2" fmla="*/ 32309 h 64616"/>
                <a:gd name="connsiteX3" fmla="*/ 34208 w 68397"/>
                <a:gd name="connsiteY3" fmla="*/ 0 h 64616"/>
                <a:gd name="connsiteX4" fmla="*/ 68397 w 68397"/>
                <a:gd name="connsiteY4" fmla="*/ 32309 h 6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7" h="64616">
                  <a:moveTo>
                    <a:pt x="68397" y="32309"/>
                  </a:moveTo>
                  <a:cubicBezTo>
                    <a:pt x="68397" y="50134"/>
                    <a:pt x="53110" y="64617"/>
                    <a:pt x="34208" y="64617"/>
                  </a:cubicBezTo>
                  <a:cubicBezTo>
                    <a:pt x="15305" y="64617"/>
                    <a:pt x="0" y="50134"/>
                    <a:pt x="0" y="32309"/>
                  </a:cubicBezTo>
                  <a:cubicBezTo>
                    <a:pt x="0" y="14465"/>
                    <a:pt x="15305" y="0"/>
                    <a:pt x="34208" y="0"/>
                  </a:cubicBezTo>
                  <a:cubicBezTo>
                    <a:pt x="53110" y="0"/>
                    <a:pt x="68397" y="14465"/>
                    <a:pt x="68397" y="32309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1BE558E5-E82B-608D-E390-9F2CB41ECB2F}"/>
                </a:ext>
              </a:extLst>
            </p:cNvPr>
            <p:cNvSpPr/>
            <p:nvPr/>
          </p:nvSpPr>
          <p:spPr>
            <a:xfrm>
              <a:off x="7074456" y="3753143"/>
              <a:ext cx="68397" cy="64617"/>
            </a:xfrm>
            <a:custGeom>
              <a:avLst/>
              <a:gdLst>
                <a:gd name="connsiteX0" fmla="*/ 68397 w 68397"/>
                <a:gd name="connsiteY0" fmla="*/ 32308 h 64617"/>
                <a:gd name="connsiteX1" fmla="*/ 34189 w 68397"/>
                <a:gd name="connsiteY1" fmla="*/ 64617 h 64617"/>
                <a:gd name="connsiteX2" fmla="*/ 0 w 68397"/>
                <a:gd name="connsiteY2" fmla="*/ 32308 h 64617"/>
                <a:gd name="connsiteX3" fmla="*/ 34189 w 68397"/>
                <a:gd name="connsiteY3" fmla="*/ 0 h 64617"/>
                <a:gd name="connsiteX4" fmla="*/ 68397 w 68397"/>
                <a:gd name="connsiteY4" fmla="*/ 32308 h 6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7" h="64617">
                  <a:moveTo>
                    <a:pt x="68397" y="32308"/>
                  </a:moveTo>
                  <a:cubicBezTo>
                    <a:pt x="68397" y="50152"/>
                    <a:pt x="53093" y="64617"/>
                    <a:pt x="34189" y="64617"/>
                  </a:cubicBezTo>
                  <a:cubicBezTo>
                    <a:pt x="15305" y="64617"/>
                    <a:pt x="0" y="50152"/>
                    <a:pt x="0" y="32308"/>
                  </a:cubicBezTo>
                  <a:cubicBezTo>
                    <a:pt x="0" y="14465"/>
                    <a:pt x="15305" y="0"/>
                    <a:pt x="34189" y="0"/>
                  </a:cubicBezTo>
                  <a:cubicBezTo>
                    <a:pt x="53093" y="0"/>
                    <a:pt x="68397" y="14465"/>
                    <a:pt x="68397" y="32308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51" name="图形 10">
            <a:extLst>
              <a:ext uri="{FF2B5EF4-FFF2-40B4-BE49-F238E27FC236}">
                <a16:creationId xmlns:a16="http://schemas.microsoft.com/office/drawing/2014/main" id="{301288C4-273D-9C9B-43F4-2DF91106865C}"/>
              </a:ext>
            </a:extLst>
          </p:cNvPr>
          <p:cNvGrpSpPr/>
          <p:nvPr/>
        </p:nvGrpSpPr>
        <p:grpSpPr>
          <a:xfrm>
            <a:off x="4716266" y="2949555"/>
            <a:ext cx="1225326" cy="954082"/>
            <a:chOff x="4716266" y="2949555"/>
            <a:chExt cx="1225326" cy="954082"/>
          </a:xfrm>
        </p:grpSpPr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1414FC64-C4C6-62B0-C8A1-3CAB8E160195}"/>
                </a:ext>
              </a:extLst>
            </p:cNvPr>
            <p:cNvSpPr/>
            <p:nvPr/>
          </p:nvSpPr>
          <p:spPr>
            <a:xfrm>
              <a:off x="4723322" y="3049208"/>
              <a:ext cx="1211720" cy="846572"/>
            </a:xfrm>
            <a:custGeom>
              <a:avLst/>
              <a:gdLst>
                <a:gd name="connsiteX0" fmla="*/ 286338 w 1211720"/>
                <a:gd name="connsiteY0" fmla="*/ 12656 h 846572"/>
                <a:gd name="connsiteX1" fmla="*/ 285205 w 1211720"/>
                <a:gd name="connsiteY1" fmla="*/ 12985 h 846572"/>
                <a:gd name="connsiteX2" fmla="*/ 282740 w 1211720"/>
                <a:gd name="connsiteY2" fmla="*/ 13734 h 846572"/>
                <a:gd name="connsiteX3" fmla="*/ 277900 w 1211720"/>
                <a:gd name="connsiteY3" fmla="*/ 15213 h 846572"/>
                <a:gd name="connsiteX4" fmla="*/ 262175 w 1211720"/>
                <a:gd name="connsiteY4" fmla="*/ 20820 h 846572"/>
                <a:gd name="connsiteX5" fmla="*/ 234579 w 1211720"/>
                <a:gd name="connsiteY5" fmla="*/ 33404 h 846572"/>
                <a:gd name="connsiteX6" fmla="*/ 231401 w 1211720"/>
                <a:gd name="connsiteY6" fmla="*/ 34901 h 846572"/>
                <a:gd name="connsiteX7" fmla="*/ 202471 w 1211720"/>
                <a:gd name="connsiteY7" fmla="*/ 50444 h 846572"/>
                <a:gd name="connsiteX8" fmla="*/ 199914 w 1211720"/>
                <a:gd name="connsiteY8" fmla="*/ 51905 h 846572"/>
                <a:gd name="connsiteX9" fmla="*/ 171697 w 1211720"/>
                <a:gd name="connsiteY9" fmla="*/ 69584 h 846572"/>
                <a:gd name="connsiteX10" fmla="*/ 153707 w 1211720"/>
                <a:gd name="connsiteY10" fmla="*/ 82935 h 846572"/>
                <a:gd name="connsiteX11" fmla="*/ 151936 w 1211720"/>
                <a:gd name="connsiteY11" fmla="*/ 84377 h 846572"/>
                <a:gd name="connsiteX12" fmla="*/ 146055 w 1211720"/>
                <a:gd name="connsiteY12" fmla="*/ 89382 h 846572"/>
                <a:gd name="connsiteX13" fmla="*/ 144101 w 1211720"/>
                <a:gd name="connsiteY13" fmla="*/ 91080 h 846572"/>
                <a:gd name="connsiteX14" fmla="*/ 138329 w 1211720"/>
                <a:gd name="connsiteY14" fmla="*/ 96359 h 846572"/>
                <a:gd name="connsiteX15" fmla="*/ 136704 w 1211720"/>
                <a:gd name="connsiteY15" fmla="*/ 100376 h 846572"/>
                <a:gd name="connsiteX16" fmla="*/ 130987 w 1211720"/>
                <a:gd name="connsiteY16" fmla="*/ 105563 h 846572"/>
                <a:gd name="connsiteX17" fmla="*/ 115664 w 1211720"/>
                <a:gd name="connsiteY17" fmla="*/ 121544 h 846572"/>
                <a:gd name="connsiteX18" fmla="*/ 101455 w 1211720"/>
                <a:gd name="connsiteY18" fmla="*/ 139077 h 846572"/>
                <a:gd name="connsiteX19" fmla="*/ 97072 w 1211720"/>
                <a:gd name="connsiteY19" fmla="*/ 144666 h 846572"/>
                <a:gd name="connsiteX20" fmla="*/ 88415 w 1211720"/>
                <a:gd name="connsiteY20" fmla="*/ 155715 h 846572"/>
                <a:gd name="connsiteX21" fmla="*/ 82589 w 1211720"/>
                <a:gd name="connsiteY21" fmla="*/ 163514 h 846572"/>
                <a:gd name="connsiteX22" fmla="*/ 75210 w 1211720"/>
                <a:gd name="connsiteY22" fmla="*/ 173248 h 846572"/>
                <a:gd name="connsiteX23" fmla="*/ 74461 w 1211720"/>
                <a:gd name="connsiteY23" fmla="*/ 174216 h 846572"/>
                <a:gd name="connsiteX24" fmla="*/ 73804 w 1211720"/>
                <a:gd name="connsiteY24" fmla="*/ 175129 h 846572"/>
                <a:gd name="connsiteX25" fmla="*/ 73402 w 1211720"/>
                <a:gd name="connsiteY25" fmla="*/ 175751 h 846572"/>
                <a:gd name="connsiteX26" fmla="*/ 73073 w 1211720"/>
                <a:gd name="connsiteY26" fmla="*/ 175970 h 846572"/>
                <a:gd name="connsiteX27" fmla="*/ 63467 w 1211720"/>
                <a:gd name="connsiteY27" fmla="*/ 188298 h 846572"/>
                <a:gd name="connsiteX28" fmla="*/ 57184 w 1211720"/>
                <a:gd name="connsiteY28" fmla="*/ 199822 h 846572"/>
                <a:gd name="connsiteX29" fmla="*/ 45349 w 1211720"/>
                <a:gd name="connsiteY29" fmla="*/ 219547 h 846572"/>
                <a:gd name="connsiteX30" fmla="*/ 38372 w 1211720"/>
                <a:gd name="connsiteY30" fmla="*/ 233792 h 846572"/>
                <a:gd name="connsiteX31" fmla="*/ 32857 w 1211720"/>
                <a:gd name="connsiteY31" fmla="*/ 246138 h 846572"/>
                <a:gd name="connsiteX32" fmla="*/ 32382 w 1211720"/>
                <a:gd name="connsiteY32" fmla="*/ 247161 h 846572"/>
                <a:gd name="connsiteX33" fmla="*/ 27250 w 1211720"/>
                <a:gd name="connsiteY33" fmla="*/ 260329 h 846572"/>
                <a:gd name="connsiteX34" fmla="*/ 24583 w 1211720"/>
                <a:gd name="connsiteY34" fmla="*/ 268183 h 846572"/>
                <a:gd name="connsiteX35" fmla="*/ 23268 w 1211720"/>
                <a:gd name="connsiteY35" fmla="*/ 271817 h 846572"/>
                <a:gd name="connsiteX36" fmla="*/ 22008 w 1211720"/>
                <a:gd name="connsiteY36" fmla="*/ 275433 h 846572"/>
                <a:gd name="connsiteX37" fmla="*/ 13041 w 1211720"/>
                <a:gd name="connsiteY37" fmla="*/ 304783 h 846572"/>
                <a:gd name="connsiteX38" fmla="*/ 6776 w 1211720"/>
                <a:gd name="connsiteY38" fmla="*/ 332325 h 846572"/>
                <a:gd name="connsiteX39" fmla="*/ 4256 w 1211720"/>
                <a:gd name="connsiteY39" fmla="*/ 347228 h 846572"/>
                <a:gd name="connsiteX40" fmla="*/ 3123 w 1211720"/>
                <a:gd name="connsiteY40" fmla="*/ 357602 h 846572"/>
                <a:gd name="connsiteX41" fmla="*/ 2831 w 1211720"/>
                <a:gd name="connsiteY41" fmla="*/ 360761 h 846572"/>
                <a:gd name="connsiteX42" fmla="*/ 2283 w 1211720"/>
                <a:gd name="connsiteY42" fmla="*/ 368067 h 846572"/>
                <a:gd name="connsiteX43" fmla="*/ 1845 w 1211720"/>
                <a:gd name="connsiteY43" fmla="*/ 372578 h 846572"/>
                <a:gd name="connsiteX44" fmla="*/ 1608 w 1211720"/>
                <a:gd name="connsiteY44" fmla="*/ 375208 h 846572"/>
                <a:gd name="connsiteX45" fmla="*/ 859 w 1211720"/>
                <a:gd name="connsiteY45" fmla="*/ 388997 h 846572"/>
                <a:gd name="connsiteX46" fmla="*/ 786 w 1211720"/>
                <a:gd name="connsiteY46" fmla="*/ 392230 h 846572"/>
                <a:gd name="connsiteX47" fmla="*/ 475 w 1211720"/>
                <a:gd name="connsiteY47" fmla="*/ 400320 h 846572"/>
                <a:gd name="connsiteX48" fmla="*/ 92 w 1211720"/>
                <a:gd name="connsiteY48" fmla="*/ 424026 h 846572"/>
                <a:gd name="connsiteX49" fmla="*/ 201 w 1211720"/>
                <a:gd name="connsiteY49" fmla="*/ 427314 h 846572"/>
                <a:gd name="connsiteX50" fmla="*/ 914 w 1211720"/>
                <a:gd name="connsiteY50" fmla="*/ 444445 h 846572"/>
                <a:gd name="connsiteX51" fmla="*/ 2448 w 1211720"/>
                <a:gd name="connsiteY51" fmla="*/ 457613 h 846572"/>
                <a:gd name="connsiteX52" fmla="*/ 3471 w 1211720"/>
                <a:gd name="connsiteY52" fmla="*/ 465850 h 846572"/>
                <a:gd name="connsiteX53" fmla="*/ 3471 w 1211720"/>
                <a:gd name="connsiteY53" fmla="*/ 465668 h 846572"/>
                <a:gd name="connsiteX54" fmla="*/ 5480 w 1211720"/>
                <a:gd name="connsiteY54" fmla="*/ 480735 h 846572"/>
                <a:gd name="connsiteX55" fmla="*/ 8420 w 1211720"/>
                <a:gd name="connsiteY55" fmla="*/ 494524 h 846572"/>
                <a:gd name="connsiteX56" fmla="*/ 9406 w 1211720"/>
                <a:gd name="connsiteY56" fmla="*/ 498835 h 846572"/>
                <a:gd name="connsiteX57" fmla="*/ 11817 w 1211720"/>
                <a:gd name="connsiteY57" fmla="*/ 508934 h 846572"/>
                <a:gd name="connsiteX58" fmla="*/ 16383 w 1211720"/>
                <a:gd name="connsiteY58" fmla="*/ 523746 h 846572"/>
                <a:gd name="connsiteX59" fmla="*/ 21588 w 1211720"/>
                <a:gd name="connsiteY59" fmla="*/ 538266 h 846572"/>
                <a:gd name="connsiteX60" fmla="*/ 24401 w 1211720"/>
                <a:gd name="connsiteY60" fmla="*/ 545297 h 846572"/>
                <a:gd name="connsiteX61" fmla="*/ 27213 w 1211720"/>
                <a:gd name="connsiteY61" fmla="*/ 552329 h 846572"/>
                <a:gd name="connsiteX62" fmla="*/ 33332 w 1211720"/>
                <a:gd name="connsiteY62" fmla="*/ 566319 h 846572"/>
                <a:gd name="connsiteX63" fmla="*/ 36674 w 1211720"/>
                <a:gd name="connsiteY63" fmla="*/ 572656 h 846572"/>
                <a:gd name="connsiteX64" fmla="*/ 40564 w 1211720"/>
                <a:gd name="connsiteY64" fmla="*/ 580035 h 846572"/>
                <a:gd name="connsiteX65" fmla="*/ 44545 w 1211720"/>
                <a:gd name="connsiteY65" fmla="*/ 588217 h 846572"/>
                <a:gd name="connsiteX66" fmla="*/ 47321 w 1211720"/>
                <a:gd name="connsiteY66" fmla="*/ 594116 h 846572"/>
                <a:gd name="connsiteX67" fmla="*/ 52216 w 1211720"/>
                <a:gd name="connsiteY67" fmla="*/ 603156 h 846572"/>
                <a:gd name="connsiteX68" fmla="*/ 54371 w 1211720"/>
                <a:gd name="connsiteY68" fmla="*/ 607101 h 846572"/>
                <a:gd name="connsiteX69" fmla="*/ 69987 w 1211720"/>
                <a:gd name="connsiteY69" fmla="*/ 631867 h 846572"/>
                <a:gd name="connsiteX70" fmla="*/ 72270 w 1211720"/>
                <a:gd name="connsiteY70" fmla="*/ 635172 h 846572"/>
                <a:gd name="connsiteX71" fmla="*/ 78881 w 1211720"/>
                <a:gd name="connsiteY71" fmla="*/ 644505 h 846572"/>
                <a:gd name="connsiteX72" fmla="*/ 83575 w 1211720"/>
                <a:gd name="connsiteY72" fmla="*/ 650551 h 846572"/>
                <a:gd name="connsiteX73" fmla="*/ 87794 w 1211720"/>
                <a:gd name="connsiteY73" fmla="*/ 655975 h 846572"/>
                <a:gd name="connsiteX74" fmla="*/ 100158 w 1211720"/>
                <a:gd name="connsiteY74" fmla="*/ 671207 h 846572"/>
                <a:gd name="connsiteX75" fmla="*/ 105400 w 1211720"/>
                <a:gd name="connsiteY75" fmla="*/ 677508 h 846572"/>
                <a:gd name="connsiteX76" fmla="*/ 106879 w 1211720"/>
                <a:gd name="connsiteY76" fmla="*/ 681361 h 846572"/>
                <a:gd name="connsiteX77" fmla="*/ 110879 w 1211720"/>
                <a:gd name="connsiteY77" fmla="*/ 685690 h 846572"/>
                <a:gd name="connsiteX78" fmla="*/ 115317 w 1211720"/>
                <a:gd name="connsiteY78" fmla="*/ 689799 h 846572"/>
                <a:gd name="connsiteX79" fmla="*/ 116778 w 1211720"/>
                <a:gd name="connsiteY79" fmla="*/ 691516 h 846572"/>
                <a:gd name="connsiteX80" fmla="*/ 118422 w 1211720"/>
                <a:gd name="connsiteY80" fmla="*/ 693196 h 846572"/>
                <a:gd name="connsiteX81" fmla="*/ 122677 w 1211720"/>
                <a:gd name="connsiteY81" fmla="*/ 696082 h 846572"/>
                <a:gd name="connsiteX82" fmla="*/ 124303 w 1211720"/>
                <a:gd name="connsiteY82" fmla="*/ 697378 h 846572"/>
                <a:gd name="connsiteX83" fmla="*/ 125946 w 1211720"/>
                <a:gd name="connsiteY83" fmla="*/ 698694 h 846572"/>
                <a:gd name="connsiteX84" fmla="*/ 131572 w 1211720"/>
                <a:gd name="connsiteY84" fmla="*/ 703588 h 846572"/>
                <a:gd name="connsiteX85" fmla="*/ 141598 w 1211720"/>
                <a:gd name="connsiteY85" fmla="*/ 712190 h 846572"/>
                <a:gd name="connsiteX86" fmla="*/ 142603 w 1211720"/>
                <a:gd name="connsiteY86" fmla="*/ 712902 h 846572"/>
                <a:gd name="connsiteX87" fmla="*/ 142639 w 1211720"/>
                <a:gd name="connsiteY87" fmla="*/ 712848 h 846572"/>
                <a:gd name="connsiteX88" fmla="*/ 151315 w 1211720"/>
                <a:gd name="connsiteY88" fmla="*/ 720592 h 846572"/>
                <a:gd name="connsiteX89" fmla="*/ 167076 w 1211720"/>
                <a:gd name="connsiteY89" fmla="*/ 734107 h 846572"/>
                <a:gd name="connsiteX90" fmla="*/ 190691 w 1211720"/>
                <a:gd name="connsiteY90" fmla="*/ 751439 h 846572"/>
                <a:gd name="connsiteX91" fmla="*/ 193431 w 1211720"/>
                <a:gd name="connsiteY91" fmla="*/ 753320 h 846572"/>
                <a:gd name="connsiteX92" fmla="*/ 219329 w 1211720"/>
                <a:gd name="connsiteY92" fmla="*/ 767931 h 846572"/>
                <a:gd name="connsiteX93" fmla="*/ 225082 w 1211720"/>
                <a:gd name="connsiteY93" fmla="*/ 770543 h 846572"/>
                <a:gd name="connsiteX94" fmla="*/ 233337 w 1211720"/>
                <a:gd name="connsiteY94" fmla="*/ 774378 h 846572"/>
                <a:gd name="connsiteX95" fmla="*/ 246085 w 1211720"/>
                <a:gd name="connsiteY95" fmla="*/ 779529 h 846572"/>
                <a:gd name="connsiteX96" fmla="*/ 247710 w 1211720"/>
                <a:gd name="connsiteY96" fmla="*/ 780149 h 846572"/>
                <a:gd name="connsiteX97" fmla="*/ 260732 w 1211720"/>
                <a:gd name="connsiteY97" fmla="*/ 785062 h 846572"/>
                <a:gd name="connsiteX98" fmla="*/ 274850 w 1211720"/>
                <a:gd name="connsiteY98" fmla="*/ 790377 h 846572"/>
                <a:gd name="connsiteX99" fmla="*/ 277133 w 1211720"/>
                <a:gd name="connsiteY99" fmla="*/ 791290 h 846572"/>
                <a:gd name="connsiteX100" fmla="*/ 303250 w 1211720"/>
                <a:gd name="connsiteY100" fmla="*/ 801244 h 846572"/>
                <a:gd name="connsiteX101" fmla="*/ 309314 w 1211720"/>
                <a:gd name="connsiteY101" fmla="*/ 803417 h 846572"/>
                <a:gd name="connsiteX102" fmla="*/ 316053 w 1211720"/>
                <a:gd name="connsiteY102" fmla="*/ 805810 h 846572"/>
                <a:gd name="connsiteX103" fmla="*/ 328691 w 1211720"/>
                <a:gd name="connsiteY103" fmla="*/ 809736 h 846572"/>
                <a:gd name="connsiteX104" fmla="*/ 330901 w 1211720"/>
                <a:gd name="connsiteY104" fmla="*/ 810394 h 846572"/>
                <a:gd name="connsiteX105" fmla="*/ 338426 w 1211720"/>
                <a:gd name="connsiteY105" fmla="*/ 812677 h 846572"/>
                <a:gd name="connsiteX106" fmla="*/ 360105 w 1211720"/>
                <a:gd name="connsiteY106" fmla="*/ 818960 h 846572"/>
                <a:gd name="connsiteX107" fmla="*/ 371976 w 1211720"/>
                <a:gd name="connsiteY107" fmla="*/ 821754 h 846572"/>
                <a:gd name="connsiteX108" fmla="*/ 375812 w 1211720"/>
                <a:gd name="connsiteY108" fmla="*/ 822594 h 846572"/>
                <a:gd name="connsiteX109" fmla="*/ 389254 w 1211720"/>
                <a:gd name="connsiteY109" fmla="*/ 825425 h 846572"/>
                <a:gd name="connsiteX110" fmla="*/ 391135 w 1211720"/>
                <a:gd name="connsiteY110" fmla="*/ 825772 h 846572"/>
                <a:gd name="connsiteX111" fmla="*/ 404339 w 1211720"/>
                <a:gd name="connsiteY111" fmla="*/ 828146 h 846572"/>
                <a:gd name="connsiteX112" fmla="*/ 407006 w 1211720"/>
                <a:gd name="connsiteY112" fmla="*/ 828566 h 846572"/>
                <a:gd name="connsiteX113" fmla="*/ 423279 w 1211720"/>
                <a:gd name="connsiteY113" fmla="*/ 831123 h 846572"/>
                <a:gd name="connsiteX114" fmla="*/ 437743 w 1211720"/>
                <a:gd name="connsiteY114" fmla="*/ 832986 h 846572"/>
                <a:gd name="connsiteX115" fmla="*/ 443679 w 1211720"/>
                <a:gd name="connsiteY115" fmla="*/ 833790 h 846572"/>
                <a:gd name="connsiteX116" fmla="*/ 452573 w 1211720"/>
                <a:gd name="connsiteY116" fmla="*/ 834885 h 846572"/>
                <a:gd name="connsiteX117" fmla="*/ 473814 w 1211720"/>
                <a:gd name="connsiteY117" fmla="*/ 837223 h 846572"/>
                <a:gd name="connsiteX118" fmla="*/ 477175 w 1211720"/>
                <a:gd name="connsiteY118" fmla="*/ 839981 h 846572"/>
                <a:gd name="connsiteX119" fmla="*/ 484078 w 1211720"/>
                <a:gd name="connsiteY119" fmla="*/ 841515 h 846572"/>
                <a:gd name="connsiteX120" fmla="*/ 486325 w 1211720"/>
                <a:gd name="connsiteY120" fmla="*/ 841862 h 846572"/>
                <a:gd name="connsiteX121" fmla="*/ 488242 w 1211720"/>
                <a:gd name="connsiteY121" fmla="*/ 842209 h 846572"/>
                <a:gd name="connsiteX122" fmla="*/ 495676 w 1211720"/>
                <a:gd name="connsiteY122" fmla="*/ 843378 h 846572"/>
                <a:gd name="connsiteX123" fmla="*/ 512387 w 1211720"/>
                <a:gd name="connsiteY123" fmla="*/ 845314 h 846572"/>
                <a:gd name="connsiteX124" fmla="*/ 519327 w 1211720"/>
                <a:gd name="connsiteY124" fmla="*/ 845953 h 846572"/>
                <a:gd name="connsiteX125" fmla="*/ 525482 w 1211720"/>
                <a:gd name="connsiteY125" fmla="*/ 846227 h 846572"/>
                <a:gd name="connsiteX126" fmla="*/ 529665 w 1211720"/>
                <a:gd name="connsiteY126" fmla="*/ 846410 h 846572"/>
                <a:gd name="connsiteX127" fmla="*/ 548147 w 1211720"/>
                <a:gd name="connsiteY127" fmla="*/ 846446 h 846572"/>
                <a:gd name="connsiteX128" fmla="*/ 582465 w 1211720"/>
                <a:gd name="connsiteY128" fmla="*/ 846045 h 846572"/>
                <a:gd name="connsiteX129" fmla="*/ 587798 w 1211720"/>
                <a:gd name="connsiteY129" fmla="*/ 846045 h 846572"/>
                <a:gd name="connsiteX130" fmla="*/ 603322 w 1211720"/>
                <a:gd name="connsiteY130" fmla="*/ 846319 h 846572"/>
                <a:gd name="connsiteX131" fmla="*/ 619467 w 1211720"/>
                <a:gd name="connsiteY131" fmla="*/ 846227 h 846572"/>
                <a:gd name="connsiteX132" fmla="*/ 633347 w 1211720"/>
                <a:gd name="connsiteY132" fmla="*/ 845698 h 846572"/>
                <a:gd name="connsiteX133" fmla="*/ 635301 w 1211720"/>
                <a:gd name="connsiteY133" fmla="*/ 845680 h 846572"/>
                <a:gd name="connsiteX134" fmla="*/ 643356 w 1211720"/>
                <a:gd name="connsiteY134" fmla="*/ 845570 h 846572"/>
                <a:gd name="connsiteX135" fmla="*/ 644926 w 1211720"/>
                <a:gd name="connsiteY135" fmla="*/ 845570 h 846572"/>
                <a:gd name="connsiteX136" fmla="*/ 657711 w 1211720"/>
                <a:gd name="connsiteY136" fmla="*/ 845387 h 846572"/>
                <a:gd name="connsiteX137" fmla="*/ 670331 w 1211720"/>
                <a:gd name="connsiteY137" fmla="*/ 844748 h 846572"/>
                <a:gd name="connsiteX138" fmla="*/ 678166 w 1211720"/>
                <a:gd name="connsiteY138" fmla="*/ 844419 h 846572"/>
                <a:gd name="connsiteX139" fmla="*/ 682750 w 1211720"/>
                <a:gd name="connsiteY139" fmla="*/ 844310 h 846572"/>
                <a:gd name="connsiteX140" fmla="*/ 695115 w 1211720"/>
                <a:gd name="connsiteY140" fmla="*/ 843561 h 846572"/>
                <a:gd name="connsiteX141" fmla="*/ 721981 w 1211720"/>
                <a:gd name="connsiteY141" fmla="*/ 841059 h 846572"/>
                <a:gd name="connsiteX142" fmla="*/ 721762 w 1211720"/>
                <a:gd name="connsiteY142" fmla="*/ 841022 h 846572"/>
                <a:gd name="connsiteX143" fmla="*/ 736975 w 1211720"/>
                <a:gd name="connsiteY143" fmla="*/ 839123 h 846572"/>
                <a:gd name="connsiteX144" fmla="*/ 745066 w 1211720"/>
                <a:gd name="connsiteY144" fmla="*/ 837735 h 846572"/>
                <a:gd name="connsiteX145" fmla="*/ 753212 w 1211720"/>
                <a:gd name="connsiteY145" fmla="*/ 836383 h 846572"/>
                <a:gd name="connsiteX146" fmla="*/ 785757 w 1211720"/>
                <a:gd name="connsiteY146" fmla="*/ 830557 h 846572"/>
                <a:gd name="connsiteX147" fmla="*/ 818906 w 1211720"/>
                <a:gd name="connsiteY147" fmla="*/ 823179 h 846572"/>
                <a:gd name="connsiteX148" fmla="*/ 820422 w 1211720"/>
                <a:gd name="connsiteY148" fmla="*/ 822795 h 846572"/>
                <a:gd name="connsiteX149" fmla="*/ 833188 w 1211720"/>
                <a:gd name="connsiteY149" fmla="*/ 819288 h 846572"/>
                <a:gd name="connsiteX150" fmla="*/ 841863 w 1211720"/>
                <a:gd name="connsiteY150" fmla="*/ 816933 h 846572"/>
                <a:gd name="connsiteX151" fmla="*/ 848767 w 1211720"/>
                <a:gd name="connsiteY151" fmla="*/ 815106 h 846572"/>
                <a:gd name="connsiteX152" fmla="*/ 861899 w 1211720"/>
                <a:gd name="connsiteY152" fmla="*/ 811672 h 846572"/>
                <a:gd name="connsiteX153" fmla="*/ 870647 w 1211720"/>
                <a:gd name="connsiteY153" fmla="*/ 809426 h 846572"/>
                <a:gd name="connsiteX154" fmla="*/ 881733 w 1211720"/>
                <a:gd name="connsiteY154" fmla="*/ 806303 h 846572"/>
                <a:gd name="connsiteX155" fmla="*/ 887011 w 1211720"/>
                <a:gd name="connsiteY155" fmla="*/ 804623 h 846572"/>
                <a:gd name="connsiteX156" fmla="*/ 891741 w 1211720"/>
                <a:gd name="connsiteY156" fmla="*/ 803217 h 846572"/>
                <a:gd name="connsiteX157" fmla="*/ 900910 w 1211720"/>
                <a:gd name="connsiteY157" fmla="*/ 800221 h 846572"/>
                <a:gd name="connsiteX158" fmla="*/ 903832 w 1211720"/>
                <a:gd name="connsiteY158" fmla="*/ 799034 h 846572"/>
                <a:gd name="connsiteX159" fmla="*/ 905129 w 1211720"/>
                <a:gd name="connsiteY159" fmla="*/ 798504 h 846572"/>
                <a:gd name="connsiteX160" fmla="*/ 907430 w 1211720"/>
                <a:gd name="connsiteY160" fmla="*/ 797482 h 846572"/>
                <a:gd name="connsiteX161" fmla="*/ 909877 w 1211720"/>
                <a:gd name="connsiteY161" fmla="*/ 796477 h 846572"/>
                <a:gd name="connsiteX162" fmla="*/ 929511 w 1211720"/>
                <a:gd name="connsiteY162" fmla="*/ 786889 h 846572"/>
                <a:gd name="connsiteX163" fmla="*/ 932159 w 1211720"/>
                <a:gd name="connsiteY163" fmla="*/ 785446 h 846572"/>
                <a:gd name="connsiteX164" fmla="*/ 934825 w 1211720"/>
                <a:gd name="connsiteY164" fmla="*/ 783948 h 846572"/>
                <a:gd name="connsiteX165" fmla="*/ 938861 w 1211720"/>
                <a:gd name="connsiteY165" fmla="*/ 782195 h 846572"/>
                <a:gd name="connsiteX166" fmla="*/ 942514 w 1211720"/>
                <a:gd name="connsiteY166" fmla="*/ 780661 h 846572"/>
                <a:gd name="connsiteX167" fmla="*/ 951043 w 1211720"/>
                <a:gd name="connsiteY167" fmla="*/ 777209 h 846572"/>
                <a:gd name="connsiteX168" fmla="*/ 961728 w 1211720"/>
                <a:gd name="connsiteY168" fmla="*/ 772954 h 846572"/>
                <a:gd name="connsiteX169" fmla="*/ 973124 w 1211720"/>
                <a:gd name="connsiteY169" fmla="*/ 767657 h 846572"/>
                <a:gd name="connsiteX170" fmla="*/ 980795 w 1211720"/>
                <a:gd name="connsiteY170" fmla="*/ 763548 h 846572"/>
                <a:gd name="connsiteX171" fmla="*/ 984082 w 1211720"/>
                <a:gd name="connsiteY171" fmla="*/ 761776 h 846572"/>
                <a:gd name="connsiteX172" fmla="*/ 1005871 w 1211720"/>
                <a:gd name="connsiteY172" fmla="*/ 748937 h 846572"/>
                <a:gd name="connsiteX173" fmla="*/ 1012336 w 1211720"/>
                <a:gd name="connsiteY173" fmla="*/ 744718 h 846572"/>
                <a:gd name="connsiteX174" fmla="*/ 1013925 w 1211720"/>
                <a:gd name="connsiteY174" fmla="*/ 743622 h 846572"/>
                <a:gd name="connsiteX175" fmla="*/ 1013980 w 1211720"/>
                <a:gd name="connsiteY175" fmla="*/ 743695 h 846572"/>
                <a:gd name="connsiteX176" fmla="*/ 1019313 w 1211720"/>
                <a:gd name="connsiteY176" fmla="*/ 740170 h 846572"/>
                <a:gd name="connsiteX177" fmla="*/ 1021103 w 1211720"/>
                <a:gd name="connsiteY177" fmla="*/ 738983 h 846572"/>
                <a:gd name="connsiteX178" fmla="*/ 1022546 w 1211720"/>
                <a:gd name="connsiteY178" fmla="*/ 737961 h 846572"/>
                <a:gd name="connsiteX179" fmla="*/ 1024226 w 1211720"/>
                <a:gd name="connsiteY179" fmla="*/ 737029 h 846572"/>
                <a:gd name="connsiteX180" fmla="*/ 1036262 w 1211720"/>
                <a:gd name="connsiteY180" fmla="*/ 728993 h 846572"/>
                <a:gd name="connsiteX181" fmla="*/ 1059858 w 1211720"/>
                <a:gd name="connsiteY181" fmla="*/ 710236 h 846572"/>
                <a:gd name="connsiteX182" fmla="*/ 1071218 w 1211720"/>
                <a:gd name="connsiteY182" fmla="*/ 699936 h 846572"/>
                <a:gd name="connsiteX183" fmla="*/ 1075163 w 1211720"/>
                <a:gd name="connsiteY183" fmla="*/ 696082 h 846572"/>
                <a:gd name="connsiteX184" fmla="*/ 1082286 w 1211720"/>
                <a:gd name="connsiteY184" fmla="*/ 689069 h 846572"/>
                <a:gd name="connsiteX185" fmla="*/ 1102686 w 1211720"/>
                <a:gd name="connsiteY185" fmla="*/ 667974 h 846572"/>
                <a:gd name="connsiteX186" fmla="*/ 1104221 w 1211720"/>
                <a:gd name="connsiteY186" fmla="*/ 666330 h 846572"/>
                <a:gd name="connsiteX187" fmla="*/ 1140858 w 1211720"/>
                <a:gd name="connsiteY187" fmla="*/ 618114 h 846572"/>
                <a:gd name="connsiteX188" fmla="*/ 1141661 w 1211720"/>
                <a:gd name="connsiteY188" fmla="*/ 616818 h 846572"/>
                <a:gd name="connsiteX189" fmla="*/ 1148528 w 1211720"/>
                <a:gd name="connsiteY189" fmla="*/ 605951 h 846572"/>
                <a:gd name="connsiteX190" fmla="*/ 1155560 w 1211720"/>
                <a:gd name="connsiteY190" fmla="*/ 593970 h 846572"/>
                <a:gd name="connsiteX191" fmla="*/ 1170573 w 1211720"/>
                <a:gd name="connsiteY191" fmla="*/ 566812 h 846572"/>
                <a:gd name="connsiteX192" fmla="*/ 1175668 w 1211720"/>
                <a:gd name="connsiteY192" fmla="*/ 555214 h 846572"/>
                <a:gd name="connsiteX193" fmla="*/ 1176289 w 1211720"/>
                <a:gd name="connsiteY193" fmla="*/ 553717 h 846572"/>
                <a:gd name="connsiteX194" fmla="*/ 1177567 w 1211720"/>
                <a:gd name="connsiteY194" fmla="*/ 550521 h 846572"/>
                <a:gd name="connsiteX195" fmla="*/ 1181823 w 1211720"/>
                <a:gd name="connsiteY195" fmla="*/ 539745 h 846572"/>
                <a:gd name="connsiteX196" fmla="*/ 1185841 w 1211720"/>
                <a:gd name="connsiteY196" fmla="*/ 528038 h 846572"/>
                <a:gd name="connsiteX197" fmla="*/ 1187046 w 1211720"/>
                <a:gd name="connsiteY197" fmla="*/ 524257 h 846572"/>
                <a:gd name="connsiteX198" fmla="*/ 1191886 w 1211720"/>
                <a:gd name="connsiteY198" fmla="*/ 509044 h 846572"/>
                <a:gd name="connsiteX199" fmla="*/ 1194717 w 1211720"/>
                <a:gd name="connsiteY199" fmla="*/ 499401 h 846572"/>
                <a:gd name="connsiteX200" fmla="*/ 1196927 w 1211720"/>
                <a:gd name="connsiteY200" fmla="*/ 490890 h 846572"/>
                <a:gd name="connsiteX201" fmla="*/ 1197438 w 1211720"/>
                <a:gd name="connsiteY201" fmla="*/ 488771 h 846572"/>
                <a:gd name="connsiteX202" fmla="*/ 1201273 w 1211720"/>
                <a:gd name="connsiteY202" fmla="*/ 470800 h 846572"/>
                <a:gd name="connsiteX203" fmla="*/ 1201602 w 1211720"/>
                <a:gd name="connsiteY203" fmla="*/ 468973 h 846572"/>
                <a:gd name="connsiteX204" fmla="*/ 1202936 w 1211720"/>
                <a:gd name="connsiteY204" fmla="*/ 461686 h 846572"/>
                <a:gd name="connsiteX205" fmla="*/ 1203502 w 1211720"/>
                <a:gd name="connsiteY205" fmla="*/ 458216 h 846572"/>
                <a:gd name="connsiteX206" fmla="*/ 1204817 w 1211720"/>
                <a:gd name="connsiteY206" fmla="*/ 451824 h 846572"/>
                <a:gd name="connsiteX207" fmla="*/ 1205584 w 1211720"/>
                <a:gd name="connsiteY207" fmla="*/ 448153 h 846572"/>
                <a:gd name="connsiteX208" fmla="*/ 1207428 w 1211720"/>
                <a:gd name="connsiteY208" fmla="*/ 437669 h 846572"/>
                <a:gd name="connsiteX209" fmla="*/ 1207922 w 1211720"/>
                <a:gd name="connsiteY209" fmla="*/ 429907 h 846572"/>
                <a:gd name="connsiteX210" fmla="*/ 1208597 w 1211720"/>
                <a:gd name="connsiteY210" fmla="*/ 427771 h 846572"/>
                <a:gd name="connsiteX211" fmla="*/ 1209273 w 1211720"/>
                <a:gd name="connsiteY211" fmla="*/ 420465 h 846572"/>
                <a:gd name="connsiteX212" fmla="*/ 1209620 w 1211720"/>
                <a:gd name="connsiteY212" fmla="*/ 417506 h 846572"/>
                <a:gd name="connsiteX213" fmla="*/ 1210333 w 1211720"/>
                <a:gd name="connsiteY213" fmla="*/ 411845 h 846572"/>
                <a:gd name="connsiteX214" fmla="*/ 1211246 w 1211720"/>
                <a:gd name="connsiteY214" fmla="*/ 403352 h 846572"/>
                <a:gd name="connsiteX215" fmla="*/ 1211191 w 1211720"/>
                <a:gd name="connsiteY215" fmla="*/ 390714 h 846572"/>
                <a:gd name="connsiteX216" fmla="*/ 1210862 w 1211720"/>
                <a:gd name="connsiteY216" fmla="*/ 381929 h 846572"/>
                <a:gd name="connsiteX217" fmla="*/ 1211538 w 1211720"/>
                <a:gd name="connsiteY217" fmla="*/ 351575 h 846572"/>
                <a:gd name="connsiteX218" fmla="*/ 1211099 w 1211720"/>
                <a:gd name="connsiteY218" fmla="*/ 344854 h 846572"/>
                <a:gd name="connsiteX219" fmla="*/ 1210825 w 1211720"/>
                <a:gd name="connsiteY219" fmla="*/ 340653 h 846572"/>
                <a:gd name="connsiteX220" fmla="*/ 1210533 w 1211720"/>
                <a:gd name="connsiteY220" fmla="*/ 335649 h 846572"/>
                <a:gd name="connsiteX221" fmla="*/ 1208689 w 1211720"/>
                <a:gd name="connsiteY221" fmla="*/ 318627 h 846572"/>
                <a:gd name="connsiteX222" fmla="*/ 1203009 w 1211720"/>
                <a:gd name="connsiteY222" fmla="*/ 286867 h 846572"/>
                <a:gd name="connsiteX223" fmla="*/ 1202443 w 1211720"/>
                <a:gd name="connsiteY223" fmla="*/ 284675 h 846572"/>
                <a:gd name="connsiteX224" fmla="*/ 1200288 w 1211720"/>
                <a:gd name="connsiteY224" fmla="*/ 275853 h 846572"/>
                <a:gd name="connsiteX225" fmla="*/ 1198845 w 1211720"/>
                <a:gd name="connsiteY225" fmla="*/ 270868 h 846572"/>
                <a:gd name="connsiteX226" fmla="*/ 1196617 w 1211720"/>
                <a:gd name="connsiteY226" fmla="*/ 265772 h 846572"/>
                <a:gd name="connsiteX227" fmla="*/ 1194041 w 1211720"/>
                <a:gd name="connsiteY227" fmla="*/ 257645 h 846572"/>
                <a:gd name="connsiteX228" fmla="*/ 1189275 w 1211720"/>
                <a:gd name="connsiteY228" fmla="*/ 243527 h 846572"/>
                <a:gd name="connsiteX229" fmla="*/ 1183321 w 1211720"/>
                <a:gd name="connsiteY229" fmla="*/ 228843 h 846572"/>
                <a:gd name="connsiteX230" fmla="*/ 1180033 w 1211720"/>
                <a:gd name="connsiteY230" fmla="*/ 221063 h 846572"/>
                <a:gd name="connsiteX231" fmla="*/ 1176782 w 1211720"/>
                <a:gd name="connsiteY231" fmla="*/ 213319 h 846572"/>
                <a:gd name="connsiteX232" fmla="*/ 1169787 w 1211720"/>
                <a:gd name="connsiteY232" fmla="*/ 199201 h 846572"/>
                <a:gd name="connsiteX233" fmla="*/ 1162135 w 1211720"/>
                <a:gd name="connsiteY233" fmla="*/ 185905 h 846572"/>
                <a:gd name="connsiteX234" fmla="*/ 1154537 w 1211720"/>
                <a:gd name="connsiteY234" fmla="*/ 173504 h 846572"/>
                <a:gd name="connsiteX235" fmla="*/ 1139123 w 1211720"/>
                <a:gd name="connsiteY235" fmla="*/ 151588 h 846572"/>
                <a:gd name="connsiteX236" fmla="*/ 1129425 w 1211720"/>
                <a:gd name="connsiteY236" fmla="*/ 139680 h 846572"/>
                <a:gd name="connsiteX237" fmla="*/ 1119380 w 1211720"/>
                <a:gd name="connsiteY237" fmla="*/ 129105 h 846572"/>
                <a:gd name="connsiteX238" fmla="*/ 1114722 w 1211720"/>
                <a:gd name="connsiteY238" fmla="*/ 124265 h 846572"/>
                <a:gd name="connsiteX239" fmla="*/ 1109152 w 1211720"/>
                <a:gd name="connsiteY239" fmla="*/ 118549 h 846572"/>
                <a:gd name="connsiteX240" fmla="*/ 1097773 w 1211720"/>
                <a:gd name="connsiteY240" fmla="*/ 107718 h 846572"/>
                <a:gd name="connsiteX241" fmla="*/ 1086359 w 1211720"/>
                <a:gd name="connsiteY241" fmla="*/ 98148 h 846572"/>
                <a:gd name="connsiteX242" fmla="*/ 1080715 w 1211720"/>
                <a:gd name="connsiteY242" fmla="*/ 93473 h 846572"/>
                <a:gd name="connsiteX243" fmla="*/ 1074469 w 1211720"/>
                <a:gd name="connsiteY243" fmla="*/ 88341 h 846572"/>
                <a:gd name="connsiteX244" fmla="*/ 1056352 w 1211720"/>
                <a:gd name="connsiteY244" fmla="*/ 75465 h 846572"/>
                <a:gd name="connsiteX245" fmla="*/ 1048370 w 1211720"/>
                <a:gd name="connsiteY245" fmla="*/ 69675 h 846572"/>
                <a:gd name="connsiteX246" fmla="*/ 1044772 w 1211720"/>
                <a:gd name="connsiteY246" fmla="*/ 66753 h 846572"/>
                <a:gd name="connsiteX247" fmla="*/ 1040608 w 1211720"/>
                <a:gd name="connsiteY247" fmla="*/ 64013 h 846572"/>
                <a:gd name="connsiteX248" fmla="*/ 1037230 w 1211720"/>
                <a:gd name="connsiteY248" fmla="*/ 63739 h 846572"/>
                <a:gd name="connsiteX249" fmla="*/ 1030088 w 1211720"/>
                <a:gd name="connsiteY249" fmla="*/ 60397 h 846572"/>
                <a:gd name="connsiteX250" fmla="*/ 1021212 w 1211720"/>
                <a:gd name="connsiteY250" fmla="*/ 56105 h 846572"/>
                <a:gd name="connsiteX251" fmla="*/ 1016847 w 1211720"/>
                <a:gd name="connsiteY251" fmla="*/ 53987 h 846572"/>
                <a:gd name="connsiteX252" fmla="*/ 1006711 w 1211720"/>
                <a:gd name="connsiteY252" fmla="*/ 49275 h 846572"/>
                <a:gd name="connsiteX253" fmla="*/ 996428 w 1211720"/>
                <a:gd name="connsiteY253" fmla="*/ 45604 h 846572"/>
                <a:gd name="connsiteX254" fmla="*/ 993305 w 1211720"/>
                <a:gd name="connsiteY254" fmla="*/ 44563 h 846572"/>
                <a:gd name="connsiteX255" fmla="*/ 990931 w 1211720"/>
                <a:gd name="connsiteY255" fmla="*/ 43759 h 846572"/>
                <a:gd name="connsiteX256" fmla="*/ 979772 w 1211720"/>
                <a:gd name="connsiteY256" fmla="*/ 40216 h 846572"/>
                <a:gd name="connsiteX257" fmla="*/ 965088 w 1211720"/>
                <a:gd name="connsiteY257" fmla="*/ 36289 h 846572"/>
                <a:gd name="connsiteX258" fmla="*/ 948998 w 1211720"/>
                <a:gd name="connsiteY258" fmla="*/ 32691 h 846572"/>
                <a:gd name="connsiteX259" fmla="*/ 936469 w 1211720"/>
                <a:gd name="connsiteY259" fmla="*/ 29915 h 846572"/>
                <a:gd name="connsiteX260" fmla="*/ 906480 w 1211720"/>
                <a:gd name="connsiteY260" fmla="*/ 24418 h 846572"/>
                <a:gd name="connsiteX261" fmla="*/ 897293 w 1211720"/>
                <a:gd name="connsiteY261" fmla="*/ 23505 h 846572"/>
                <a:gd name="connsiteX262" fmla="*/ 891961 w 1211720"/>
                <a:gd name="connsiteY262" fmla="*/ 23066 h 846572"/>
                <a:gd name="connsiteX263" fmla="*/ 875742 w 1211720"/>
                <a:gd name="connsiteY263" fmla="*/ 22007 h 846572"/>
                <a:gd name="connsiteX264" fmla="*/ 863323 w 1211720"/>
                <a:gd name="connsiteY264" fmla="*/ 21441 h 846572"/>
                <a:gd name="connsiteX265" fmla="*/ 860511 w 1211720"/>
                <a:gd name="connsiteY265" fmla="*/ 21350 h 846572"/>
                <a:gd name="connsiteX266" fmla="*/ 845753 w 1211720"/>
                <a:gd name="connsiteY266" fmla="*/ 21240 h 846572"/>
                <a:gd name="connsiteX267" fmla="*/ 834759 w 1211720"/>
                <a:gd name="connsiteY267" fmla="*/ 22518 h 846572"/>
                <a:gd name="connsiteX268" fmla="*/ 832695 w 1211720"/>
                <a:gd name="connsiteY268" fmla="*/ 22774 h 846572"/>
                <a:gd name="connsiteX269" fmla="*/ 831270 w 1211720"/>
                <a:gd name="connsiteY269" fmla="*/ 23012 h 846572"/>
                <a:gd name="connsiteX270" fmla="*/ 824385 w 1211720"/>
                <a:gd name="connsiteY270" fmla="*/ 24181 h 846572"/>
                <a:gd name="connsiteX271" fmla="*/ 822522 w 1211720"/>
                <a:gd name="connsiteY271" fmla="*/ 24728 h 846572"/>
                <a:gd name="connsiteX272" fmla="*/ 815399 w 1211720"/>
                <a:gd name="connsiteY272" fmla="*/ 28180 h 846572"/>
                <a:gd name="connsiteX273" fmla="*/ 809098 w 1211720"/>
                <a:gd name="connsiteY273" fmla="*/ 33550 h 846572"/>
                <a:gd name="connsiteX274" fmla="*/ 806413 w 1211720"/>
                <a:gd name="connsiteY274" fmla="*/ 36746 h 846572"/>
                <a:gd name="connsiteX275" fmla="*/ 804550 w 1211720"/>
                <a:gd name="connsiteY275" fmla="*/ 39029 h 846572"/>
                <a:gd name="connsiteX276" fmla="*/ 798633 w 1211720"/>
                <a:gd name="connsiteY276" fmla="*/ 45403 h 846572"/>
                <a:gd name="connsiteX277" fmla="*/ 791273 w 1211720"/>
                <a:gd name="connsiteY277" fmla="*/ 51594 h 846572"/>
                <a:gd name="connsiteX278" fmla="*/ 788789 w 1211720"/>
                <a:gd name="connsiteY278" fmla="*/ 53475 h 846572"/>
                <a:gd name="connsiteX279" fmla="*/ 784242 w 1211720"/>
                <a:gd name="connsiteY279" fmla="*/ 57019 h 846572"/>
                <a:gd name="connsiteX280" fmla="*/ 783054 w 1211720"/>
                <a:gd name="connsiteY280" fmla="*/ 57968 h 846572"/>
                <a:gd name="connsiteX281" fmla="*/ 779274 w 1211720"/>
                <a:gd name="connsiteY281" fmla="*/ 60964 h 846572"/>
                <a:gd name="connsiteX282" fmla="*/ 767275 w 1211720"/>
                <a:gd name="connsiteY282" fmla="*/ 67538 h 846572"/>
                <a:gd name="connsiteX283" fmla="*/ 766708 w 1211720"/>
                <a:gd name="connsiteY283" fmla="*/ 67812 h 846572"/>
                <a:gd name="connsiteX284" fmla="*/ 763786 w 1211720"/>
                <a:gd name="connsiteY284" fmla="*/ 69237 h 846572"/>
                <a:gd name="connsiteX285" fmla="*/ 761905 w 1211720"/>
                <a:gd name="connsiteY285" fmla="*/ 70041 h 846572"/>
                <a:gd name="connsiteX286" fmla="*/ 753632 w 1211720"/>
                <a:gd name="connsiteY286" fmla="*/ 73492 h 846572"/>
                <a:gd name="connsiteX287" fmla="*/ 755020 w 1211720"/>
                <a:gd name="connsiteY287" fmla="*/ 73273 h 846572"/>
                <a:gd name="connsiteX288" fmla="*/ 740025 w 1211720"/>
                <a:gd name="connsiteY288" fmla="*/ 77821 h 846572"/>
                <a:gd name="connsiteX289" fmla="*/ 730291 w 1211720"/>
                <a:gd name="connsiteY289" fmla="*/ 79629 h 846572"/>
                <a:gd name="connsiteX290" fmla="*/ 728245 w 1211720"/>
                <a:gd name="connsiteY290" fmla="*/ 79738 h 846572"/>
                <a:gd name="connsiteX291" fmla="*/ 725396 w 1211720"/>
                <a:gd name="connsiteY291" fmla="*/ 79848 h 846572"/>
                <a:gd name="connsiteX292" fmla="*/ 723716 w 1211720"/>
                <a:gd name="connsiteY292" fmla="*/ 80104 h 846572"/>
                <a:gd name="connsiteX293" fmla="*/ 721469 w 1211720"/>
                <a:gd name="connsiteY293" fmla="*/ 81327 h 846572"/>
                <a:gd name="connsiteX294" fmla="*/ 719734 w 1211720"/>
                <a:gd name="connsiteY294" fmla="*/ 85145 h 846572"/>
                <a:gd name="connsiteX295" fmla="*/ 721159 w 1211720"/>
                <a:gd name="connsiteY295" fmla="*/ 89089 h 846572"/>
                <a:gd name="connsiteX296" fmla="*/ 724154 w 1211720"/>
                <a:gd name="connsiteY296" fmla="*/ 90825 h 846572"/>
                <a:gd name="connsiteX297" fmla="*/ 736080 w 1211720"/>
                <a:gd name="connsiteY297" fmla="*/ 98824 h 846572"/>
                <a:gd name="connsiteX298" fmla="*/ 747331 w 1211720"/>
                <a:gd name="connsiteY298" fmla="*/ 110695 h 846572"/>
                <a:gd name="connsiteX299" fmla="*/ 752883 w 1211720"/>
                <a:gd name="connsiteY299" fmla="*/ 120119 h 846572"/>
                <a:gd name="connsiteX300" fmla="*/ 754947 w 1211720"/>
                <a:gd name="connsiteY300" fmla="*/ 123827 h 846572"/>
                <a:gd name="connsiteX301" fmla="*/ 757887 w 1211720"/>
                <a:gd name="connsiteY301" fmla="*/ 129142 h 846572"/>
                <a:gd name="connsiteX302" fmla="*/ 760955 w 1211720"/>
                <a:gd name="connsiteY302" fmla="*/ 135150 h 846572"/>
                <a:gd name="connsiteX303" fmla="*/ 762508 w 1211720"/>
                <a:gd name="connsiteY303" fmla="*/ 138146 h 846572"/>
                <a:gd name="connsiteX304" fmla="*/ 766270 w 1211720"/>
                <a:gd name="connsiteY304" fmla="*/ 145159 h 846572"/>
                <a:gd name="connsiteX305" fmla="*/ 769119 w 1211720"/>
                <a:gd name="connsiteY305" fmla="*/ 150309 h 846572"/>
                <a:gd name="connsiteX306" fmla="*/ 772936 w 1211720"/>
                <a:gd name="connsiteY306" fmla="*/ 158400 h 846572"/>
                <a:gd name="connsiteX307" fmla="*/ 773995 w 1211720"/>
                <a:gd name="connsiteY307" fmla="*/ 160884 h 846572"/>
                <a:gd name="connsiteX308" fmla="*/ 776114 w 1211720"/>
                <a:gd name="connsiteY308" fmla="*/ 165651 h 846572"/>
                <a:gd name="connsiteX309" fmla="*/ 780278 w 1211720"/>
                <a:gd name="connsiteY309" fmla="*/ 172043 h 846572"/>
                <a:gd name="connsiteX310" fmla="*/ 779128 w 1211720"/>
                <a:gd name="connsiteY310" fmla="*/ 172153 h 846572"/>
                <a:gd name="connsiteX311" fmla="*/ 776698 w 1211720"/>
                <a:gd name="connsiteY311" fmla="*/ 172646 h 846572"/>
                <a:gd name="connsiteX312" fmla="*/ 769119 w 1211720"/>
                <a:gd name="connsiteY312" fmla="*/ 173942 h 846572"/>
                <a:gd name="connsiteX313" fmla="*/ 768371 w 1211720"/>
                <a:gd name="connsiteY313" fmla="*/ 174162 h 846572"/>
                <a:gd name="connsiteX314" fmla="*/ 765667 w 1211720"/>
                <a:gd name="connsiteY314" fmla="*/ 174417 h 846572"/>
                <a:gd name="connsiteX315" fmla="*/ 765448 w 1211720"/>
                <a:gd name="connsiteY315" fmla="*/ 174399 h 846572"/>
                <a:gd name="connsiteX316" fmla="*/ 764626 w 1211720"/>
                <a:gd name="connsiteY316" fmla="*/ 174490 h 846572"/>
                <a:gd name="connsiteX317" fmla="*/ 748664 w 1211720"/>
                <a:gd name="connsiteY317" fmla="*/ 174600 h 846572"/>
                <a:gd name="connsiteX318" fmla="*/ 746381 w 1211720"/>
                <a:gd name="connsiteY318" fmla="*/ 174527 h 846572"/>
                <a:gd name="connsiteX319" fmla="*/ 743605 w 1211720"/>
                <a:gd name="connsiteY319" fmla="*/ 174399 h 846572"/>
                <a:gd name="connsiteX320" fmla="*/ 729085 w 1211720"/>
                <a:gd name="connsiteY320" fmla="*/ 173394 h 846572"/>
                <a:gd name="connsiteX321" fmla="*/ 713506 w 1211720"/>
                <a:gd name="connsiteY321" fmla="*/ 168829 h 846572"/>
                <a:gd name="connsiteX322" fmla="*/ 705635 w 1211720"/>
                <a:gd name="connsiteY322" fmla="*/ 166071 h 846572"/>
                <a:gd name="connsiteX323" fmla="*/ 703315 w 1211720"/>
                <a:gd name="connsiteY323" fmla="*/ 162601 h 846572"/>
                <a:gd name="connsiteX324" fmla="*/ 701672 w 1211720"/>
                <a:gd name="connsiteY324" fmla="*/ 161414 h 846572"/>
                <a:gd name="connsiteX325" fmla="*/ 690074 w 1211720"/>
                <a:gd name="connsiteY325" fmla="*/ 153706 h 846572"/>
                <a:gd name="connsiteX326" fmla="*/ 684102 w 1211720"/>
                <a:gd name="connsiteY326" fmla="*/ 150821 h 846572"/>
                <a:gd name="connsiteX327" fmla="*/ 681472 w 1211720"/>
                <a:gd name="connsiteY327" fmla="*/ 149560 h 846572"/>
                <a:gd name="connsiteX328" fmla="*/ 667573 w 1211720"/>
                <a:gd name="connsiteY328" fmla="*/ 140447 h 846572"/>
                <a:gd name="connsiteX329" fmla="*/ 655118 w 1211720"/>
                <a:gd name="connsiteY329" fmla="*/ 129836 h 846572"/>
                <a:gd name="connsiteX330" fmla="*/ 648323 w 1211720"/>
                <a:gd name="connsiteY330" fmla="*/ 124612 h 846572"/>
                <a:gd name="connsiteX331" fmla="*/ 643082 w 1211720"/>
                <a:gd name="connsiteY331" fmla="*/ 120594 h 846572"/>
                <a:gd name="connsiteX332" fmla="*/ 634443 w 1211720"/>
                <a:gd name="connsiteY332" fmla="*/ 112504 h 846572"/>
                <a:gd name="connsiteX333" fmla="*/ 629822 w 1211720"/>
                <a:gd name="connsiteY333" fmla="*/ 107408 h 846572"/>
                <a:gd name="connsiteX334" fmla="*/ 628361 w 1211720"/>
                <a:gd name="connsiteY334" fmla="*/ 105764 h 846572"/>
                <a:gd name="connsiteX335" fmla="*/ 622864 w 1211720"/>
                <a:gd name="connsiteY335" fmla="*/ 103974 h 846572"/>
                <a:gd name="connsiteX336" fmla="*/ 621293 w 1211720"/>
                <a:gd name="connsiteY336" fmla="*/ 104632 h 846572"/>
                <a:gd name="connsiteX337" fmla="*/ 619138 w 1211720"/>
                <a:gd name="connsiteY337" fmla="*/ 107170 h 846572"/>
                <a:gd name="connsiteX338" fmla="*/ 619302 w 1211720"/>
                <a:gd name="connsiteY338" fmla="*/ 111956 h 846572"/>
                <a:gd name="connsiteX339" fmla="*/ 616691 w 1211720"/>
                <a:gd name="connsiteY339" fmla="*/ 114531 h 846572"/>
                <a:gd name="connsiteX340" fmla="*/ 612582 w 1211720"/>
                <a:gd name="connsiteY340" fmla="*/ 117563 h 846572"/>
                <a:gd name="connsiteX341" fmla="*/ 606773 w 1211720"/>
                <a:gd name="connsiteY341" fmla="*/ 122457 h 846572"/>
                <a:gd name="connsiteX342" fmla="*/ 604582 w 1211720"/>
                <a:gd name="connsiteY342" fmla="*/ 124357 h 846572"/>
                <a:gd name="connsiteX343" fmla="*/ 601404 w 1211720"/>
                <a:gd name="connsiteY343" fmla="*/ 127078 h 846572"/>
                <a:gd name="connsiteX344" fmla="*/ 597441 w 1211720"/>
                <a:gd name="connsiteY344" fmla="*/ 130511 h 846572"/>
                <a:gd name="connsiteX345" fmla="*/ 596181 w 1211720"/>
                <a:gd name="connsiteY345" fmla="*/ 131552 h 846572"/>
                <a:gd name="connsiteX346" fmla="*/ 589496 w 1211720"/>
                <a:gd name="connsiteY346" fmla="*/ 137159 h 846572"/>
                <a:gd name="connsiteX347" fmla="*/ 583085 w 1211720"/>
                <a:gd name="connsiteY347" fmla="*/ 141196 h 846572"/>
                <a:gd name="connsiteX348" fmla="*/ 574246 w 1211720"/>
                <a:gd name="connsiteY348" fmla="*/ 145688 h 846572"/>
                <a:gd name="connsiteX349" fmla="*/ 569096 w 1211720"/>
                <a:gd name="connsiteY349" fmla="*/ 147898 h 846572"/>
                <a:gd name="connsiteX350" fmla="*/ 565662 w 1211720"/>
                <a:gd name="connsiteY350" fmla="*/ 149287 h 846572"/>
                <a:gd name="connsiteX351" fmla="*/ 563434 w 1211720"/>
                <a:gd name="connsiteY351" fmla="*/ 150236 h 846572"/>
                <a:gd name="connsiteX352" fmla="*/ 557699 w 1211720"/>
                <a:gd name="connsiteY352" fmla="*/ 152537 h 846572"/>
                <a:gd name="connsiteX353" fmla="*/ 543490 w 1211720"/>
                <a:gd name="connsiteY353" fmla="*/ 157103 h 846572"/>
                <a:gd name="connsiteX354" fmla="*/ 542248 w 1211720"/>
                <a:gd name="connsiteY354" fmla="*/ 157469 h 846572"/>
                <a:gd name="connsiteX355" fmla="*/ 539728 w 1211720"/>
                <a:gd name="connsiteY355" fmla="*/ 158053 h 846572"/>
                <a:gd name="connsiteX356" fmla="*/ 537189 w 1211720"/>
                <a:gd name="connsiteY356" fmla="*/ 158656 h 846572"/>
                <a:gd name="connsiteX357" fmla="*/ 534194 w 1211720"/>
                <a:gd name="connsiteY357" fmla="*/ 159404 h 846572"/>
                <a:gd name="connsiteX358" fmla="*/ 529646 w 1211720"/>
                <a:gd name="connsiteY358" fmla="*/ 160464 h 846572"/>
                <a:gd name="connsiteX359" fmla="*/ 519163 w 1211720"/>
                <a:gd name="connsiteY359" fmla="*/ 162363 h 846572"/>
                <a:gd name="connsiteX360" fmla="*/ 515547 w 1211720"/>
                <a:gd name="connsiteY360" fmla="*/ 162911 h 846572"/>
                <a:gd name="connsiteX361" fmla="*/ 506031 w 1211720"/>
                <a:gd name="connsiteY361" fmla="*/ 164792 h 846572"/>
                <a:gd name="connsiteX362" fmla="*/ 501812 w 1211720"/>
                <a:gd name="connsiteY362" fmla="*/ 165669 h 846572"/>
                <a:gd name="connsiteX363" fmla="*/ 496479 w 1211720"/>
                <a:gd name="connsiteY363" fmla="*/ 166801 h 846572"/>
                <a:gd name="connsiteX364" fmla="*/ 488498 w 1211720"/>
                <a:gd name="connsiteY364" fmla="*/ 168409 h 846572"/>
                <a:gd name="connsiteX365" fmla="*/ 486599 w 1211720"/>
                <a:gd name="connsiteY365" fmla="*/ 168810 h 846572"/>
                <a:gd name="connsiteX366" fmla="*/ 479239 w 1211720"/>
                <a:gd name="connsiteY366" fmla="*/ 170253 h 846572"/>
                <a:gd name="connsiteX367" fmla="*/ 473540 w 1211720"/>
                <a:gd name="connsiteY367" fmla="*/ 171915 h 846572"/>
                <a:gd name="connsiteX368" fmla="*/ 466162 w 1211720"/>
                <a:gd name="connsiteY368" fmla="*/ 173851 h 846572"/>
                <a:gd name="connsiteX369" fmla="*/ 458783 w 1211720"/>
                <a:gd name="connsiteY369" fmla="*/ 175842 h 846572"/>
                <a:gd name="connsiteX370" fmla="*/ 452208 w 1211720"/>
                <a:gd name="connsiteY370" fmla="*/ 177741 h 846572"/>
                <a:gd name="connsiteX371" fmla="*/ 448208 w 1211720"/>
                <a:gd name="connsiteY371" fmla="*/ 179074 h 846572"/>
                <a:gd name="connsiteX372" fmla="*/ 440465 w 1211720"/>
                <a:gd name="connsiteY372" fmla="*/ 182015 h 846572"/>
                <a:gd name="connsiteX373" fmla="*/ 441488 w 1211720"/>
                <a:gd name="connsiteY373" fmla="*/ 180188 h 846572"/>
                <a:gd name="connsiteX374" fmla="*/ 442291 w 1211720"/>
                <a:gd name="connsiteY374" fmla="*/ 178326 h 846572"/>
                <a:gd name="connsiteX375" fmla="*/ 440173 w 1211720"/>
                <a:gd name="connsiteY375" fmla="*/ 175349 h 846572"/>
                <a:gd name="connsiteX376" fmla="*/ 442876 w 1211720"/>
                <a:gd name="connsiteY376" fmla="*/ 169103 h 846572"/>
                <a:gd name="connsiteX377" fmla="*/ 443186 w 1211720"/>
                <a:gd name="connsiteY377" fmla="*/ 165158 h 846572"/>
                <a:gd name="connsiteX378" fmla="*/ 448190 w 1211720"/>
                <a:gd name="connsiteY378" fmla="*/ 153414 h 846572"/>
                <a:gd name="connsiteX379" fmla="*/ 450126 w 1211720"/>
                <a:gd name="connsiteY379" fmla="*/ 149707 h 846572"/>
                <a:gd name="connsiteX380" fmla="*/ 451916 w 1211720"/>
                <a:gd name="connsiteY380" fmla="*/ 146127 h 846572"/>
                <a:gd name="connsiteX381" fmla="*/ 453724 w 1211720"/>
                <a:gd name="connsiteY381" fmla="*/ 142529 h 846572"/>
                <a:gd name="connsiteX382" fmla="*/ 454272 w 1211720"/>
                <a:gd name="connsiteY382" fmla="*/ 141433 h 846572"/>
                <a:gd name="connsiteX383" fmla="*/ 457359 w 1211720"/>
                <a:gd name="connsiteY383" fmla="*/ 135571 h 846572"/>
                <a:gd name="connsiteX384" fmla="*/ 461961 w 1211720"/>
                <a:gd name="connsiteY384" fmla="*/ 128630 h 846572"/>
                <a:gd name="connsiteX385" fmla="*/ 465577 w 1211720"/>
                <a:gd name="connsiteY385" fmla="*/ 123297 h 846572"/>
                <a:gd name="connsiteX386" fmla="*/ 469814 w 1211720"/>
                <a:gd name="connsiteY386" fmla="*/ 117142 h 846572"/>
                <a:gd name="connsiteX387" fmla="*/ 474380 w 1211720"/>
                <a:gd name="connsiteY387" fmla="*/ 110896 h 846572"/>
                <a:gd name="connsiteX388" fmla="*/ 475823 w 1211720"/>
                <a:gd name="connsiteY388" fmla="*/ 109052 h 846572"/>
                <a:gd name="connsiteX389" fmla="*/ 484864 w 1211720"/>
                <a:gd name="connsiteY389" fmla="*/ 95701 h 846572"/>
                <a:gd name="connsiteX390" fmla="*/ 495457 w 1211720"/>
                <a:gd name="connsiteY390" fmla="*/ 86295 h 846572"/>
                <a:gd name="connsiteX391" fmla="*/ 497009 w 1211720"/>
                <a:gd name="connsiteY391" fmla="*/ 85272 h 846572"/>
                <a:gd name="connsiteX392" fmla="*/ 498068 w 1211720"/>
                <a:gd name="connsiteY392" fmla="*/ 84213 h 846572"/>
                <a:gd name="connsiteX393" fmla="*/ 498872 w 1211720"/>
                <a:gd name="connsiteY393" fmla="*/ 82606 h 846572"/>
                <a:gd name="connsiteX394" fmla="*/ 499128 w 1211720"/>
                <a:gd name="connsiteY394" fmla="*/ 80761 h 846572"/>
                <a:gd name="connsiteX395" fmla="*/ 498379 w 1211720"/>
                <a:gd name="connsiteY395" fmla="*/ 80597 h 846572"/>
                <a:gd name="connsiteX396" fmla="*/ 488242 w 1211720"/>
                <a:gd name="connsiteY396" fmla="*/ 77985 h 846572"/>
                <a:gd name="connsiteX397" fmla="*/ 487585 w 1211720"/>
                <a:gd name="connsiteY397" fmla="*/ 78478 h 846572"/>
                <a:gd name="connsiteX398" fmla="*/ 485923 w 1211720"/>
                <a:gd name="connsiteY398" fmla="*/ 77602 h 846572"/>
                <a:gd name="connsiteX399" fmla="*/ 476682 w 1211720"/>
                <a:gd name="connsiteY399" fmla="*/ 75264 h 846572"/>
                <a:gd name="connsiteX400" fmla="*/ 462710 w 1211720"/>
                <a:gd name="connsiteY400" fmla="*/ 67940 h 846572"/>
                <a:gd name="connsiteX401" fmla="*/ 460226 w 1211720"/>
                <a:gd name="connsiteY401" fmla="*/ 66260 h 846572"/>
                <a:gd name="connsiteX402" fmla="*/ 455678 w 1211720"/>
                <a:gd name="connsiteY402" fmla="*/ 63721 h 846572"/>
                <a:gd name="connsiteX403" fmla="*/ 452245 w 1211720"/>
                <a:gd name="connsiteY403" fmla="*/ 61493 h 846572"/>
                <a:gd name="connsiteX404" fmla="*/ 450601 w 1211720"/>
                <a:gd name="connsiteY404" fmla="*/ 60635 h 846572"/>
                <a:gd name="connsiteX405" fmla="*/ 448117 w 1211720"/>
                <a:gd name="connsiteY405" fmla="*/ 59356 h 846572"/>
                <a:gd name="connsiteX406" fmla="*/ 445396 w 1211720"/>
                <a:gd name="connsiteY406" fmla="*/ 57913 h 846572"/>
                <a:gd name="connsiteX407" fmla="*/ 441451 w 1211720"/>
                <a:gd name="connsiteY407" fmla="*/ 55722 h 846572"/>
                <a:gd name="connsiteX408" fmla="*/ 433634 w 1211720"/>
                <a:gd name="connsiteY408" fmla="*/ 50590 h 846572"/>
                <a:gd name="connsiteX409" fmla="*/ 419754 w 1211720"/>
                <a:gd name="connsiteY409" fmla="*/ 40307 h 846572"/>
                <a:gd name="connsiteX410" fmla="*/ 417653 w 1211720"/>
                <a:gd name="connsiteY410" fmla="*/ 38700 h 846572"/>
                <a:gd name="connsiteX411" fmla="*/ 415571 w 1211720"/>
                <a:gd name="connsiteY411" fmla="*/ 37038 h 846572"/>
                <a:gd name="connsiteX412" fmla="*/ 408467 w 1211720"/>
                <a:gd name="connsiteY412" fmla="*/ 30883 h 846572"/>
                <a:gd name="connsiteX413" fmla="*/ 401819 w 1211720"/>
                <a:gd name="connsiteY413" fmla="*/ 23322 h 846572"/>
                <a:gd name="connsiteX414" fmla="*/ 393345 w 1211720"/>
                <a:gd name="connsiteY414" fmla="*/ 9496 h 846572"/>
                <a:gd name="connsiteX415" fmla="*/ 391756 w 1211720"/>
                <a:gd name="connsiteY415" fmla="*/ 6629 h 846572"/>
                <a:gd name="connsiteX416" fmla="*/ 383957 w 1211720"/>
                <a:gd name="connsiteY416" fmla="*/ 730 h 846572"/>
                <a:gd name="connsiteX417" fmla="*/ 373127 w 1211720"/>
                <a:gd name="connsiteY417" fmla="*/ 18 h 846572"/>
                <a:gd name="connsiteX418" fmla="*/ 359465 w 1211720"/>
                <a:gd name="connsiteY418" fmla="*/ 365 h 846572"/>
                <a:gd name="connsiteX419" fmla="*/ 343814 w 1211720"/>
                <a:gd name="connsiteY419" fmla="*/ 2392 h 846572"/>
                <a:gd name="connsiteX420" fmla="*/ 340709 w 1211720"/>
                <a:gd name="connsiteY420" fmla="*/ 2867 h 846572"/>
                <a:gd name="connsiteX421" fmla="*/ 330189 w 1211720"/>
                <a:gd name="connsiteY421" fmla="*/ 4638 h 846572"/>
                <a:gd name="connsiteX422" fmla="*/ 321897 w 1211720"/>
                <a:gd name="connsiteY422" fmla="*/ 6556 h 846572"/>
                <a:gd name="connsiteX423" fmla="*/ 315943 w 1211720"/>
                <a:gd name="connsiteY423" fmla="*/ 7962 h 846572"/>
                <a:gd name="connsiteX424" fmla="*/ 312820 w 1211720"/>
                <a:gd name="connsiteY424" fmla="*/ 8693 h 846572"/>
                <a:gd name="connsiteX425" fmla="*/ 301661 w 1211720"/>
                <a:gd name="connsiteY425" fmla="*/ 12072 h 846572"/>
                <a:gd name="connsiteX426" fmla="*/ 298301 w 1211720"/>
                <a:gd name="connsiteY426" fmla="*/ 13259 h 846572"/>
                <a:gd name="connsiteX427" fmla="*/ 296693 w 1211720"/>
                <a:gd name="connsiteY427" fmla="*/ 11670 h 846572"/>
                <a:gd name="connsiteX428" fmla="*/ 292584 w 1211720"/>
                <a:gd name="connsiteY428" fmla="*/ 11049 h 846572"/>
                <a:gd name="connsiteX429" fmla="*/ 290173 w 1211720"/>
                <a:gd name="connsiteY429" fmla="*/ 11524 h 846572"/>
                <a:gd name="connsiteX430" fmla="*/ 286338 w 1211720"/>
                <a:gd name="connsiteY430" fmla="*/ 12656 h 846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</a:cxnLst>
              <a:rect l="l" t="t" r="r" b="b"/>
              <a:pathLst>
                <a:path w="1211720" h="846572">
                  <a:moveTo>
                    <a:pt x="286338" y="12656"/>
                  </a:moveTo>
                  <a:lnTo>
                    <a:pt x="285205" y="12985"/>
                  </a:lnTo>
                  <a:lnTo>
                    <a:pt x="282740" y="13734"/>
                  </a:lnTo>
                  <a:lnTo>
                    <a:pt x="277900" y="15213"/>
                  </a:lnTo>
                  <a:cubicBezTo>
                    <a:pt x="272640" y="16930"/>
                    <a:pt x="267344" y="18701"/>
                    <a:pt x="262175" y="20820"/>
                  </a:cubicBezTo>
                  <a:cubicBezTo>
                    <a:pt x="252842" y="24692"/>
                    <a:pt x="243546" y="29112"/>
                    <a:pt x="234579" y="33404"/>
                  </a:cubicBezTo>
                  <a:lnTo>
                    <a:pt x="231401" y="34901"/>
                  </a:lnTo>
                  <a:cubicBezTo>
                    <a:pt x="221502" y="39650"/>
                    <a:pt x="211840" y="45129"/>
                    <a:pt x="202471" y="50444"/>
                  </a:cubicBezTo>
                  <a:lnTo>
                    <a:pt x="199914" y="51905"/>
                  </a:lnTo>
                  <a:cubicBezTo>
                    <a:pt x="190381" y="57347"/>
                    <a:pt x="180865" y="63319"/>
                    <a:pt x="171697" y="69584"/>
                  </a:cubicBezTo>
                  <a:cubicBezTo>
                    <a:pt x="164830" y="74259"/>
                    <a:pt x="158931" y="78606"/>
                    <a:pt x="153707" y="82935"/>
                  </a:cubicBezTo>
                  <a:lnTo>
                    <a:pt x="151936" y="84377"/>
                  </a:lnTo>
                  <a:cubicBezTo>
                    <a:pt x="149963" y="86003"/>
                    <a:pt x="147973" y="87628"/>
                    <a:pt x="146055" y="89382"/>
                  </a:cubicBezTo>
                  <a:lnTo>
                    <a:pt x="144101" y="91080"/>
                  </a:lnTo>
                  <a:cubicBezTo>
                    <a:pt x="142128" y="92797"/>
                    <a:pt x="140174" y="94514"/>
                    <a:pt x="138329" y="96359"/>
                  </a:cubicBezTo>
                  <a:cubicBezTo>
                    <a:pt x="137270" y="97454"/>
                    <a:pt x="136667" y="98915"/>
                    <a:pt x="136704" y="100376"/>
                  </a:cubicBezTo>
                  <a:cubicBezTo>
                    <a:pt x="134768" y="102038"/>
                    <a:pt x="132850" y="103792"/>
                    <a:pt x="130987" y="105563"/>
                  </a:cubicBezTo>
                  <a:cubicBezTo>
                    <a:pt x="126275" y="110001"/>
                    <a:pt x="120760" y="115389"/>
                    <a:pt x="115664" y="121544"/>
                  </a:cubicBezTo>
                  <a:cubicBezTo>
                    <a:pt x="110842" y="127315"/>
                    <a:pt x="106094" y="133178"/>
                    <a:pt x="101455" y="139077"/>
                  </a:cubicBezTo>
                  <a:lnTo>
                    <a:pt x="97072" y="144666"/>
                  </a:lnTo>
                  <a:cubicBezTo>
                    <a:pt x="94168" y="148300"/>
                    <a:pt x="91264" y="151990"/>
                    <a:pt x="88415" y="155715"/>
                  </a:cubicBezTo>
                  <a:cubicBezTo>
                    <a:pt x="86442" y="158290"/>
                    <a:pt x="84506" y="160920"/>
                    <a:pt x="82589" y="163514"/>
                  </a:cubicBezTo>
                  <a:cubicBezTo>
                    <a:pt x="80160" y="166783"/>
                    <a:pt x="77712" y="170052"/>
                    <a:pt x="75210" y="173248"/>
                  </a:cubicBezTo>
                  <a:cubicBezTo>
                    <a:pt x="74936" y="173540"/>
                    <a:pt x="74681" y="173906"/>
                    <a:pt x="74461" y="174216"/>
                  </a:cubicBezTo>
                  <a:cubicBezTo>
                    <a:pt x="74461" y="174253"/>
                    <a:pt x="73804" y="175093"/>
                    <a:pt x="73804" y="175129"/>
                  </a:cubicBezTo>
                  <a:lnTo>
                    <a:pt x="73402" y="175751"/>
                  </a:lnTo>
                  <a:lnTo>
                    <a:pt x="73073" y="175970"/>
                  </a:lnTo>
                  <a:cubicBezTo>
                    <a:pt x="70060" y="179768"/>
                    <a:pt x="66699" y="184006"/>
                    <a:pt x="63467" y="188298"/>
                  </a:cubicBezTo>
                  <a:cubicBezTo>
                    <a:pt x="60891" y="191731"/>
                    <a:pt x="58773" y="195567"/>
                    <a:pt x="57184" y="199822"/>
                  </a:cubicBezTo>
                  <a:cubicBezTo>
                    <a:pt x="52874" y="205666"/>
                    <a:pt x="49002" y="212113"/>
                    <a:pt x="45349" y="219547"/>
                  </a:cubicBezTo>
                  <a:lnTo>
                    <a:pt x="38372" y="233792"/>
                  </a:lnTo>
                  <a:cubicBezTo>
                    <a:pt x="36381" y="237810"/>
                    <a:pt x="34610" y="241993"/>
                    <a:pt x="32857" y="246138"/>
                  </a:cubicBezTo>
                  <a:lnTo>
                    <a:pt x="32382" y="247161"/>
                  </a:lnTo>
                  <a:cubicBezTo>
                    <a:pt x="30501" y="251472"/>
                    <a:pt x="28839" y="255928"/>
                    <a:pt x="27250" y="260329"/>
                  </a:cubicBezTo>
                  <a:cubicBezTo>
                    <a:pt x="26300" y="262905"/>
                    <a:pt x="25423" y="265534"/>
                    <a:pt x="24583" y="268183"/>
                  </a:cubicBezTo>
                  <a:lnTo>
                    <a:pt x="23268" y="271817"/>
                  </a:lnTo>
                  <a:lnTo>
                    <a:pt x="22008" y="275433"/>
                  </a:lnTo>
                  <a:cubicBezTo>
                    <a:pt x="18319" y="286355"/>
                    <a:pt x="15378" y="295925"/>
                    <a:pt x="13041" y="304783"/>
                  </a:cubicBezTo>
                  <a:cubicBezTo>
                    <a:pt x="10831" y="313130"/>
                    <a:pt x="8749" y="322134"/>
                    <a:pt x="6776" y="332325"/>
                  </a:cubicBezTo>
                  <a:cubicBezTo>
                    <a:pt x="5808" y="337256"/>
                    <a:pt x="5005" y="342205"/>
                    <a:pt x="4256" y="347228"/>
                  </a:cubicBezTo>
                  <a:cubicBezTo>
                    <a:pt x="3744" y="350680"/>
                    <a:pt x="3434" y="354131"/>
                    <a:pt x="3123" y="357602"/>
                  </a:cubicBezTo>
                  <a:lnTo>
                    <a:pt x="2831" y="360761"/>
                  </a:lnTo>
                  <a:cubicBezTo>
                    <a:pt x="2630" y="363209"/>
                    <a:pt x="2466" y="365638"/>
                    <a:pt x="2283" y="368067"/>
                  </a:cubicBezTo>
                  <a:cubicBezTo>
                    <a:pt x="2192" y="369583"/>
                    <a:pt x="2009" y="371098"/>
                    <a:pt x="1845" y="372578"/>
                  </a:cubicBezTo>
                  <a:lnTo>
                    <a:pt x="1608" y="375208"/>
                  </a:lnTo>
                  <a:cubicBezTo>
                    <a:pt x="1114" y="379810"/>
                    <a:pt x="1005" y="384394"/>
                    <a:pt x="859" y="388997"/>
                  </a:cubicBezTo>
                  <a:lnTo>
                    <a:pt x="786" y="392230"/>
                  </a:lnTo>
                  <a:lnTo>
                    <a:pt x="475" y="400320"/>
                  </a:lnTo>
                  <a:cubicBezTo>
                    <a:pt x="165" y="408101"/>
                    <a:pt x="-164" y="416137"/>
                    <a:pt x="92" y="424026"/>
                  </a:cubicBezTo>
                  <a:lnTo>
                    <a:pt x="201" y="427314"/>
                  </a:lnTo>
                  <a:cubicBezTo>
                    <a:pt x="347" y="433012"/>
                    <a:pt x="475" y="438711"/>
                    <a:pt x="914" y="444445"/>
                  </a:cubicBezTo>
                  <a:cubicBezTo>
                    <a:pt x="1279" y="448829"/>
                    <a:pt x="1863" y="453212"/>
                    <a:pt x="2448" y="457613"/>
                  </a:cubicBezTo>
                  <a:cubicBezTo>
                    <a:pt x="2831" y="460353"/>
                    <a:pt x="3160" y="463092"/>
                    <a:pt x="3471" y="465850"/>
                  </a:cubicBezTo>
                  <a:lnTo>
                    <a:pt x="3471" y="465668"/>
                  </a:lnTo>
                  <a:cubicBezTo>
                    <a:pt x="4000" y="470708"/>
                    <a:pt x="4639" y="475713"/>
                    <a:pt x="5480" y="480735"/>
                  </a:cubicBezTo>
                  <a:cubicBezTo>
                    <a:pt x="6283" y="485356"/>
                    <a:pt x="7342" y="489922"/>
                    <a:pt x="8420" y="494524"/>
                  </a:cubicBezTo>
                  <a:lnTo>
                    <a:pt x="9406" y="498835"/>
                  </a:lnTo>
                  <a:cubicBezTo>
                    <a:pt x="10173" y="502213"/>
                    <a:pt x="10940" y="505592"/>
                    <a:pt x="11817" y="508934"/>
                  </a:cubicBezTo>
                  <a:cubicBezTo>
                    <a:pt x="13150" y="513902"/>
                    <a:pt x="14703" y="518870"/>
                    <a:pt x="16383" y="523746"/>
                  </a:cubicBezTo>
                  <a:cubicBezTo>
                    <a:pt x="17990" y="528659"/>
                    <a:pt x="19652" y="533499"/>
                    <a:pt x="21588" y="538266"/>
                  </a:cubicBezTo>
                  <a:lnTo>
                    <a:pt x="24401" y="545297"/>
                  </a:lnTo>
                  <a:lnTo>
                    <a:pt x="27213" y="552329"/>
                  </a:lnTo>
                  <a:cubicBezTo>
                    <a:pt x="29167" y="557150"/>
                    <a:pt x="31049" y="561862"/>
                    <a:pt x="33332" y="566319"/>
                  </a:cubicBezTo>
                  <a:cubicBezTo>
                    <a:pt x="34391" y="568437"/>
                    <a:pt x="35523" y="570556"/>
                    <a:pt x="36674" y="572656"/>
                  </a:cubicBezTo>
                  <a:cubicBezTo>
                    <a:pt x="37989" y="575122"/>
                    <a:pt x="39286" y="577533"/>
                    <a:pt x="40564" y="580035"/>
                  </a:cubicBezTo>
                  <a:cubicBezTo>
                    <a:pt x="41952" y="582738"/>
                    <a:pt x="43249" y="585495"/>
                    <a:pt x="44545" y="588217"/>
                  </a:cubicBezTo>
                  <a:lnTo>
                    <a:pt x="47321" y="594116"/>
                  </a:lnTo>
                  <a:cubicBezTo>
                    <a:pt x="48874" y="597166"/>
                    <a:pt x="50554" y="600180"/>
                    <a:pt x="52216" y="603156"/>
                  </a:cubicBezTo>
                  <a:lnTo>
                    <a:pt x="54371" y="607101"/>
                  </a:lnTo>
                  <a:cubicBezTo>
                    <a:pt x="58408" y="614516"/>
                    <a:pt x="63211" y="622187"/>
                    <a:pt x="69987" y="631867"/>
                  </a:cubicBezTo>
                  <a:lnTo>
                    <a:pt x="72270" y="635172"/>
                  </a:lnTo>
                  <a:cubicBezTo>
                    <a:pt x="74407" y="638332"/>
                    <a:pt x="76580" y="641437"/>
                    <a:pt x="78881" y="644505"/>
                  </a:cubicBezTo>
                  <a:cubicBezTo>
                    <a:pt x="80379" y="646569"/>
                    <a:pt x="81986" y="648560"/>
                    <a:pt x="83575" y="650551"/>
                  </a:cubicBezTo>
                  <a:cubicBezTo>
                    <a:pt x="84981" y="652322"/>
                    <a:pt x="86387" y="654148"/>
                    <a:pt x="87794" y="655975"/>
                  </a:cubicBezTo>
                  <a:cubicBezTo>
                    <a:pt x="91794" y="661144"/>
                    <a:pt x="95976" y="666184"/>
                    <a:pt x="100158" y="671207"/>
                  </a:cubicBezTo>
                  <a:lnTo>
                    <a:pt x="105400" y="677508"/>
                  </a:lnTo>
                  <a:cubicBezTo>
                    <a:pt x="105363" y="678731"/>
                    <a:pt x="105838" y="680010"/>
                    <a:pt x="106879" y="681361"/>
                  </a:cubicBezTo>
                  <a:cubicBezTo>
                    <a:pt x="108066" y="682932"/>
                    <a:pt x="109509" y="684357"/>
                    <a:pt x="110879" y="685690"/>
                  </a:cubicBezTo>
                  <a:cubicBezTo>
                    <a:pt x="112742" y="687534"/>
                    <a:pt x="114039" y="688685"/>
                    <a:pt x="115317" y="689799"/>
                  </a:cubicBezTo>
                  <a:lnTo>
                    <a:pt x="116778" y="691516"/>
                  </a:lnTo>
                  <a:cubicBezTo>
                    <a:pt x="117290" y="692137"/>
                    <a:pt x="117856" y="692648"/>
                    <a:pt x="118422" y="693196"/>
                  </a:cubicBezTo>
                  <a:cubicBezTo>
                    <a:pt x="119956" y="694584"/>
                    <a:pt x="121143" y="695388"/>
                    <a:pt x="122677" y="696082"/>
                  </a:cubicBezTo>
                  <a:lnTo>
                    <a:pt x="124303" y="697378"/>
                  </a:lnTo>
                  <a:lnTo>
                    <a:pt x="125946" y="698694"/>
                  </a:lnTo>
                  <a:lnTo>
                    <a:pt x="131572" y="703588"/>
                  </a:lnTo>
                  <a:cubicBezTo>
                    <a:pt x="134914" y="706492"/>
                    <a:pt x="138201" y="709396"/>
                    <a:pt x="141598" y="712190"/>
                  </a:cubicBezTo>
                  <a:lnTo>
                    <a:pt x="142603" y="712902"/>
                  </a:lnTo>
                  <a:lnTo>
                    <a:pt x="142639" y="712848"/>
                  </a:lnTo>
                  <a:lnTo>
                    <a:pt x="151315" y="720592"/>
                  </a:lnTo>
                  <a:lnTo>
                    <a:pt x="167076" y="734107"/>
                  </a:lnTo>
                  <a:cubicBezTo>
                    <a:pt x="174491" y="740462"/>
                    <a:pt x="182728" y="746051"/>
                    <a:pt x="190691" y="751439"/>
                  </a:cubicBezTo>
                  <a:lnTo>
                    <a:pt x="193431" y="753320"/>
                  </a:lnTo>
                  <a:cubicBezTo>
                    <a:pt x="201777" y="759000"/>
                    <a:pt x="210507" y="763931"/>
                    <a:pt x="219329" y="767931"/>
                  </a:cubicBezTo>
                  <a:lnTo>
                    <a:pt x="225082" y="770543"/>
                  </a:lnTo>
                  <a:lnTo>
                    <a:pt x="233337" y="774378"/>
                  </a:lnTo>
                  <a:cubicBezTo>
                    <a:pt x="237556" y="776223"/>
                    <a:pt x="241793" y="777866"/>
                    <a:pt x="246085" y="779529"/>
                  </a:cubicBezTo>
                  <a:lnTo>
                    <a:pt x="247710" y="780149"/>
                  </a:lnTo>
                  <a:cubicBezTo>
                    <a:pt x="252020" y="781866"/>
                    <a:pt x="256367" y="783455"/>
                    <a:pt x="260732" y="785062"/>
                  </a:cubicBezTo>
                  <a:cubicBezTo>
                    <a:pt x="265481" y="786779"/>
                    <a:pt x="270174" y="788551"/>
                    <a:pt x="274850" y="790377"/>
                  </a:cubicBezTo>
                  <a:lnTo>
                    <a:pt x="277133" y="791290"/>
                  </a:lnTo>
                  <a:cubicBezTo>
                    <a:pt x="285735" y="794724"/>
                    <a:pt x="294429" y="798194"/>
                    <a:pt x="303250" y="801244"/>
                  </a:cubicBezTo>
                  <a:cubicBezTo>
                    <a:pt x="305295" y="801956"/>
                    <a:pt x="307305" y="802705"/>
                    <a:pt x="309314" y="803417"/>
                  </a:cubicBezTo>
                  <a:cubicBezTo>
                    <a:pt x="311523" y="804257"/>
                    <a:pt x="313770" y="805079"/>
                    <a:pt x="316053" y="805810"/>
                  </a:cubicBezTo>
                  <a:cubicBezTo>
                    <a:pt x="320180" y="807216"/>
                    <a:pt x="324418" y="808495"/>
                    <a:pt x="328691" y="809736"/>
                  </a:cubicBezTo>
                  <a:lnTo>
                    <a:pt x="330901" y="810394"/>
                  </a:lnTo>
                  <a:lnTo>
                    <a:pt x="338426" y="812677"/>
                  </a:lnTo>
                  <a:cubicBezTo>
                    <a:pt x="345640" y="814869"/>
                    <a:pt x="352836" y="817060"/>
                    <a:pt x="360105" y="818960"/>
                  </a:cubicBezTo>
                  <a:cubicBezTo>
                    <a:pt x="364031" y="820056"/>
                    <a:pt x="367995" y="820932"/>
                    <a:pt x="371976" y="821754"/>
                  </a:cubicBezTo>
                  <a:lnTo>
                    <a:pt x="375812" y="822594"/>
                  </a:lnTo>
                  <a:cubicBezTo>
                    <a:pt x="380286" y="823635"/>
                    <a:pt x="384815" y="824494"/>
                    <a:pt x="389254" y="825425"/>
                  </a:cubicBezTo>
                  <a:lnTo>
                    <a:pt x="391135" y="825772"/>
                  </a:lnTo>
                  <a:cubicBezTo>
                    <a:pt x="395518" y="826630"/>
                    <a:pt x="399938" y="827398"/>
                    <a:pt x="404339" y="828146"/>
                  </a:cubicBezTo>
                  <a:lnTo>
                    <a:pt x="407006" y="828566"/>
                  </a:lnTo>
                  <a:cubicBezTo>
                    <a:pt x="412430" y="829516"/>
                    <a:pt x="417818" y="830374"/>
                    <a:pt x="423279" y="831123"/>
                  </a:cubicBezTo>
                  <a:cubicBezTo>
                    <a:pt x="428100" y="831799"/>
                    <a:pt x="432940" y="832402"/>
                    <a:pt x="437743" y="832986"/>
                  </a:cubicBezTo>
                  <a:lnTo>
                    <a:pt x="443679" y="833790"/>
                  </a:lnTo>
                  <a:cubicBezTo>
                    <a:pt x="446656" y="834173"/>
                    <a:pt x="449615" y="834557"/>
                    <a:pt x="452573" y="834885"/>
                  </a:cubicBezTo>
                  <a:cubicBezTo>
                    <a:pt x="459660" y="835726"/>
                    <a:pt x="466764" y="836475"/>
                    <a:pt x="473814" y="837223"/>
                  </a:cubicBezTo>
                  <a:cubicBezTo>
                    <a:pt x="474490" y="838520"/>
                    <a:pt x="475695" y="839524"/>
                    <a:pt x="477175" y="839981"/>
                  </a:cubicBezTo>
                  <a:cubicBezTo>
                    <a:pt x="479348" y="840748"/>
                    <a:pt x="481722" y="841150"/>
                    <a:pt x="484078" y="841515"/>
                  </a:cubicBezTo>
                  <a:lnTo>
                    <a:pt x="486325" y="841862"/>
                  </a:lnTo>
                  <a:lnTo>
                    <a:pt x="488242" y="842209"/>
                  </a:lnTo>
                  <a:cubicBezTo>
                    <a:pt x="490708" y="842629"/>
                    <a:pt x="493155" y="843049"/>
                    <a:pt x="495676" y="843378"/>
                  </a:cubicBezTo>
                  <a:cubicBezTo>
                    <a:pt x="501210" y="844109"/>
                    <a:pt x="506780" y="844839"/>
                    <a:pt x="512387" y="845314"/>
                  </a:cubicBezTo>
                  <a:cubicBezTo>
                    <a:pt x="515017" y="845606"/>
                    <a:pt x="517209" y="845789"/>
                    <a:pt x="519327" y="845953"/>
                  </a:cubicBezTo>
                  <a:cubicBezTo>
                    <a:pt x="521373" y="846136"/>
                    <a:pt x="523437" y="846227"/>
                    <a:pt x="525482" y="846227"/>
                  </a:cubicBezTo>
                  <a:lnTo>
                    <a:pt x="529665" y="846410"/>
                  </a:lnTo>
                  <a:cubicBezTo>
                    <a:pt x="536422" y="846665"/>
                    <a:pt x="542321" y="846574"/>
                    <a:pt x="548147" y="846446"/>
                  </a:cubicBezTo>
                  <a:cubicBezTo>
                    <a:pt x="559599" y="846264"/>
                    <a:pt x="571032" y="846136"/>
                    <a:pt x="582465" y="846045"/>
                  </a:cubicBezTo>
                  <a:cubicBezTo>
                    <a:pt x="584236" y="846081"/>
                    <a:pt x="586026" y="846063"/>
                    <a:pt x="587798" y="846045"/>
                  </a:cubicBezTo>
                  <a:cubicBezTo>
                    <a:pt x="592966" y="846191"/>
                    <a:pt x="598135" y="846319"/>
                    <a:pt x="603322" y="846319"/>
                  </a:cubicBezTo>
                  <a:cubicBezTo>
                    <a:pt x="608673" y="846373"/>
                    <a:pt x="614097" y="846319"/>
                    <a:pt x="619467" y="846227"/>
                  </a:cubicBezTo>
                  <a:cubicBezTo>
                    <a:pt x="624800" y="846136"/>
                    <a:pt x="629110" y="845972"/>
                    <a:pt x="633347" y="845698"/>
                  </a:cubicBezTo>
                  <a:lnTo>
                    <a:pt x="635301" y="845680"/>
                  </a:lnTo>
                  <a:lnTo>
                    <a:pt x="643356" y="845570"/>
                  </a:lnTo>
                  <a:lnTo>
                    <a:pt x="644926" y="845570"/>
                  </a:lnTo>
                  <a:cubicBezTo>
                    <a:pt x="649218" y="845533"/>
                    <a:pt x="653474" y="845497"/>
                    <a:pt x="657711" y="845387"/>
                  </a:cubicBezTo>
                  <a:cubicBezTo>
                    <a:pt x="661948" y="845278"/>
                    <a:pt x="666130" y="845022"/>
                    <a:pt x="670331" y="844748"/>
                  </a:cubicBezTo>
                  <a:cubicBezTo>
                    <a:pt x="672943" y="844602"/>
                    <a:pt x="675573" y="844510"/>
                    <a:pt x="678166" y="844419"/>
                  </a:cubicBezTo>
                  <a:lnTo>
                    <a:pt x="682750" y="844310"/>
                  </a:lnTo>
                  <a:cubicBezTo>
                    <a:pt x="686914" y="844127"/>
                    <a:pt x="691024" y="843835"/>
                    <a:pt x="695115" y="843561"/>
                  </a:cubicBezTo>
                  <a:cubicBezTo>
                    <a:pt x="704100" y="842903"/>
                    <a:pt x="713050" y="842045"/>
                    <a:pt x="721981" y="841059"/>
                  </a:cubicBezTo>
                  <a:lnTo>
                    <a:pt x="721762" y="841022"/>
                  </a:lnTo>
                  <a:cubicBezTo>
                    <a:pt x="726839" y="840493"/>
                    <a:pt x="731898" y="839871"/>
                    <a:pt x="736975" y="839123"/>
                  </a:cubicBezTo>
                  <a:lnTo>
                    <a:pt x="745066" y="837735"/>
                  </a:lnTo>
                  <a:lnTo>
                    <a:pt x="753212" y="836383"/>
                  </a:lnTo>
                  <a:cubicBezTo>
                    <a:pt x="764078" y="834648"/>
                    <a:pt x="774927" y="832621"/>
                    <a:pt x="785757" y="830557"/>
                  </a:cubicBezTo>
                  <a:cubicBezTo>
                    <a:pt x="795510" y="828713"/>
                    <a:pt x="805720" y="826411"/>
                    <a:pt x="818906" y="823179"/>
                  </a:cubicBezTo>
                  <a:lnTo>
                    <a:pt x="820422" y="822795"/>
                  </a:lnTo>
                  <a:cubicBezTo>
                    <a:pt x="824714" y="821717"/>
                    <a:pt x="828933" y="820476"/>
                    <a:pt x="833188" y="819288"/>
                  </a:cubicBezTo>
                  <a:cubicBezTo>
                    <a:pt x="836147" y="818412"/>
                    <a:pt x="839014" y="817681"/>
                    <a:pt x="841863" y="816933"/>
                  </a:cubicBezTo>
                  <a:lnTo>
                    <a:pt x="848767" y="815106"/>
                  </a:lnTo>
                  <a:cubicBezTo>
                    <a:pt x="853095" y="813882"/>
                    <a:pt x="857515" y="812768"/>
                    <a:pt x="861899" y="811672"/>
                  </a:cubicBezTo>
                  <a:lnTo>
                    <a:pt x="870647" y="809426"/>
                  </a:lnTo>
                  <a:cubicBezTo>
                    <a:pt x="874354" y="808421"/>
                    <a:pt x="878043" y="807399"/>
                    <a:pt x="881733" y="806303"/>
                  </a:cubicBezTo>
                  <a:cubicBezTo>
                    <a:pt x="883687" y="805627"/>
                    <a:pt x="885331" y="805079"/>
                    <a:pt x="887011" y="804623"/>
                  </a:cubicBezTo>
                  <a:cubicBezTo>
                    <a:pt x="888582" y="804185"/>
                    <a:pt x="890171" y="803728"/>
                    <a:pt x="891741" y="803217"/>
                  </a:cubicBezTo>
                  <a:cubicBezTo>
                    <a:pt x="894791" y="802230"/>
                    <a:pt x="897860" y="801244"/>
                    <a:pt x="900910" y="800221"/>
                  </a:cubicBezTo>
                  <a:cubicBezTo>
                    <a:pt x="901896" y="799838"/>
                    <a:pt x="902882" y="799454"/>
                    <a:pt x="903832" y="799034"/>
                  </a:cubicBezTo>
                  <a:lnTo>
                    <a:pt x="905129" y="798504"/>
                  </a:lnTo>
                  <a:lnTo>
                    <a:pt x="907430" y="797482"/>
                  </a:lnTo>
                  <a:lnTo>
                    <a:pt x="909877" y="796477"/>
                  </a:lnTo>
                  <a:cubicBezTo>
                    <a:pt x="915831" y="793847"/>
                    <a:pt x="922808" y="790669"/>
                    <a:pt x="929511" y="786889"/>
                  </a:cubicBezTo>
                  <a:lnTo>
                    <a:pt x="932159" y="785446"/>
                  </a:lnTo>
                  <a:lnTo>
                    <a:pt x="934825" y="783948"/>
                  </a:lnTo>
                  <a:lnTo>
                    <a:pt x="938861" y="782195"/>
                  </a:lnTo>
                  <a:cubicBezTo>
                    <a:pt x="940085" y="781702"/>
                    <a:pt x="941309" y="781227"/>
                    <a:pt x="942514" y="780661"/>
                  </a:cubicBezTo>
                  <a:lnTo>
                    <a:pt x="951043" y="777209"/>
                  </a:lnTo>
                  <a:cubicBezTo>
                    <a:pt x="954623" y="775839"/>
                    <a:pt x="958166" y="774415"/>
                    <a:pt x="961728" y="772954"/>
                  </a:cubicBezTo>
                  <a:cubicBezTo>
                    <a:pt x="965563" y="771328"/>
                    <a:pt x="969416" y="769629"/>
                    <a:pt x="973124" y="767657"/>
                  </a:cubicBezTo>
                  <a:lnTo>
                    <a:pt x="980795" y="763548"/>
                  </a:lnTo>
                  <a:lnTo>
                    <a:pt x="984082" y="761776"/>
                  </a:lnTo>
                  <a:cubicBezTo>
                    <a:pt x="991571" y="757795"/>
                    <a:pt x="998949" y="753247"/>
                    <a:pt x="1005871" y="748937"/>
                  </a:cubicBezTo>
                  <a:cubicBezTo>
                    <a:pt x="1008044" y="747567"/>
                    <a:pt x="1010218" y="746161"/>
                    <a:pt x="1012336" y="744718"/>
                  </a:cubicBezTo>
                  <a:lnTo>
                    <a:pt x="1013925" y="743622"/>
                  </a:lnTo>
                  <a:lnTo>
                    <a:pt x="1013980" y="743695"/>
                  </a:lnTo>
                  <a:cubicBezTo>
                    <a:pt x="1015788" y="742545"/>
                    <a:pt x="1017578" y="741394"/>
                    <a:pt x="1019313" y="740170"/>
                  </a:cubicBezTo>
                  <a:lnTo>
                    <a:pt x="1021103" y="738983"/>
                  </a:lnTo>
                  <a:lnTo>
                    <a:pt x="1022546" y="737961"/>
                  </a:lnTo>
                  <a:lnTo>
                    <a:pt x="1024226" y="737029"/>
                  </a:lnTo>
                  <a:cubicBezTo>
                    <a:pt x="1028518" y="734545"/>
                    <a:pt x="1032645" y="731604"/>
                    <a:pt x="1036262" y="728993"/>
                  </a:cubicBezTo>
                  <a:cubicBezTo>
                    <a:pt x="1045229" y="722619"/>
                    <a:pt x="1053594" y="715642"/>
                    <a:pt x="1059858" y="710236"/>
                  </a:cubicBezTo>
                  <a:cubicBezTo>
                    <a:pt x="1063712" y="706912"/>
                    <a:pt x="1067565" y="703515"/>
                    <a:pt x="1071218" y="699936"/>
                  </a:cubicBezTo>
                  <a:lnTo>
                    <a:pt x="1075163" y="696082"/>
                  </a:lnTo>
                  <a:cubicBezTo>
                    <a:pt x="1077537" y="693707"/>
                    <a:pt x="1079857" y="691370"/>
                    <a:pt x="1082286" y="689069"/>
                  </a:cubicBezTo>
                  <a:cubicBezTo>
                    <a:pt x="1089354" y="682293"/>
                    <a:pt x="1096148" y="675024"/>
                    <a:pt x="1102686" y="667974"/>
                  </a:cubicBezTo>
                  <a:lnTo>
                    <a:pt x="1104221" y="666330"/>
                  </a:lnTo>
                  <a:cubicBezTo>
                    <a:pt x="1116110" y="653601"/>
                    <a:pt x="1127744" y="638277"/>
                    <a:pt x="1140858" y="618114"/>
                  </a:cubicBezTo>
                  <a:lnTo>
                    <a:pt x="1141661" y="616818"/>
                  </a:lnTo>
                  <a:cubicBezTo>
                    <a:pt x="1144017" y="613220"/>
                    <a:pt x="1146337" y="609640"/>
                    <a:pt x="1148528" y="605951"/>
                  </a:cubicBezTo>
                  <a:cubicBezTo>
                    <a:pt x="1150939" y="602006"/>
                    <a:pt x="1153277" y="597988"/>
                    <a:pt x="1155560" y="593970"/>
                  </a:cubicBezTo>
                  <a:cubicBezTo>
                    <a:pt x="1160710" y="584984"/>
                    <a:pt x="1165842" y="575998"/>
                    <a:pt x="1170573" y="566812"/>
                  </a:cubicBezTo>
                  <a:cubicBezTo>
                    <a:pt x="1172454" y="563068"/>
                    <a:pt x="1174079" y="559141"/>
                    <a:pt x="1175668" y="555214"/>
                  </a:cubicBezTo>
                  <a:lnTo>
                    <a:pt x="1176289" y="553717"/>
                  </a:lnTo>
                  <a:lnTo>
                    <a:pt x="1177567" y="550521"/>
                  </a:lnTo>
                  <a:cubicBezTo>
                    <a:pt x="1179010" y="546941"/>
                    <a:pt x="1180471" y="543398"/>
                    <a:pt x="1181823" y="539745"/>
                  </a:cubicBezTo>
                  <a:cubicBezTo>
                    <a:pt x="1183284" y="535910"/>
                    <a:pt x="1184562" y="531965"/>
                    <a:pt x="1185841" y="528038"/>
                  </a:cubicBezTo>
                  <a:lnTo>
                    <a:pt x="1187046" y="524257"/>
                  </a:lnTo>
                  <a:cubicBezTo>
                    <a:pt x="1188727" y="519180"/>
                    <a:pt x="1190334" y="514121"/>
                    <a:pt x="1191886" y="509044"/>
                  </a:cubicBezTo>
                  <a:cubicBezTo>
                    <a:pt x="1192854" y="505829"/>
                    <a:pt x="1193840" y="502633"/>
                    <a:pt x="1194717" y="499401"/>
                  </a:cubicBezTo>
                  <a:cubicBezTo>
                    <a:pt x="1195539" y="496588"/>
                    <a:pt x="1196214" y="493739"/>
                    <a:pt x="1196927" y="490890"/>
                  </a:cubicBezTo>
                  <a:lnTo>
                    <a:pt x="1197438" y="488771"/>
                  </a:lnTo>
                  <a:cubicBezTo>
                    <a:pt x="1198900" y="482836"/>
                    <a:pt x="1200105" y="476827"/>
                    <a:pt x="1201273" y="470800"/>
                  </a:cubicBezTo>
                  <a:lnTo>
                    <a:pt x="1201602" y="468973"/>
                  </a:lnTo>
                  <a:lnTo>
                    <a:pt x="1202936" y="461686"/>
                  </a:lnTo>
                  <a:lnTo>
                    <a:pt x="1203502" y="458216"/>
                  </a:lnTo>
                  <a:cubicBezTo>
                    <a:pt x="1203922" y="456079"/>
                    <a:pt x="1204379" y="453924"/>
                    <a:pt x="1204817" y="451824"/>
                  </a:cubicBezTo>
                  <a:lnTo>
                    <a:pt x="1205584" y="448153"/>
                  </a:lnTo>
                  <a:cubicBezTo>
                    <a:pt x="1206314" y="444664"/>
                    <a:pt x="1206972" y="441194"/>
                    <a:pt x="1207428" y="437669"/>
                  </a:cubicBezTo>
                  <a:cubicBezTo>
                    <a:pt x="1207775" y="435076"/>
                    <a:pt x="1207995" y="432483"/>
                    <a:pt x="1207922" y="429907"/>
                  </a:cubicBezTo>
                  <a:cubicBezTo>
                    <a:pt x="1208305" y="429195"/>
                    <a:pt x="1208561" y="428519"/>
                    <a:pt x="1208597" y="427771"/>
                  </a:cubicBezTo>
                  <a:cubicBezTo>
                    <a:pt x="1208725" y="425305"/>
                    <a:pt x="1209017" y="422876"/>
                    <a:pt x="1209273" y="420465"/>
                  </a:cubicBezTo>
                  <a:lnTo>
                    <a:pt x="1209620" y="417506"/>
                  </a:lnTo>
                  <a:cubicBezTo>
                    <a:pt x="1209839" y="415625"/>
                    <a:pt x="1210077" y="413744"/>
                    <a:pt x="1210333" y="411845"/>
                  </a:cubicBezTo>
                  <a:cubicBezTo>
                    <a:pt x="1210716" y="409014"/>
                    <a:pt x="1211136" y="406201"/>
                    <a:pt x="1211246" y="403352"/>
                  </a:cubicBezTo>
                  <a:cubicBezTo>
                    <a:pt x="1211446" y="399133"/>
                    <a:pt x="1211300" y="394951"/>
                    <a:pt x="1211191" y="390714"/>
                  </a:cubicBezTo>
                  <a:cubicBezTo>
                    <a:pt x="1211063" y="387225"/>
                    <a:pt x="1211008" y="384595"/>
                    <a:pt x="1210862" y="381929"/>
                  </a:cubicBezTo>
                  <a:cubicBezTo>
                    <a:pt x="1211702" y="373199"/>
                    <a:pt x="1211921" y="363830"/>
                    <a:pt x="1211538" y="351575"/>
                  </a:cubicBezTo>
                  <a:cubicBezTo>
                    <a:pt x="1211446" y="349328"/>
                    <a:pt x="1211264" y="347082"/>
                    <a:pt x="1211099" y="344854"/>
                  </a:cubicBezTo>
                  <a:lnTo>
                    <a:pt x="1210825" y="340653"/>
                  </a:lnTo>
                  <a:cubicBezTo>
                    <a:pt x="1210753" y="338991"/>
                    <a:pt x="1210643" y="337311"/>
                    <a:pt x="1210533" y="335649"/>
                  </a:cubicBezTo>
                  <a:cubicBezTo>
                    <a:pt x="1210058" y="329932"/>
                    <a:pt x="1209456" y="324307"/>
                    <a:pt x="1208689" y="318627"/>
                  </a:cubicBezTo>
                  <a:cubicBezTo>
                    <a:pt x="1207118" y="306883"/>
                    <a:pt x="1205255" y="296491"/>
                    <a:pt x="1203009" y="286867"/>
                  </a:cubicBezTo>
                  <a:lnTo>
                    <a:pt x="1202443" y="284675"/>
                  </a:lnTo>
                  <a:cubicBezTo>
                    <a:pt x="1201748" y="281716"/>
                    <a:pt x="1201054" y="278794"/>
                    <a:pt x="1200288" y="275853"/>
                  </a:cubicBezTo>
                  <a:cubicBezTo>
                    <a:pt x="1199813" y="274192"/>
                    <a:pt x="1199356" y="272530"/>
                    <a:pt x="1198845" y="270868"/>
                  </a:cubicBezTo>
                  <a:cubicBezTo>
                    <a:pt x="1198315" y="269096"/>
                    <a:pt x="1197730" y="267251"/>
                    <a:pt x="1196617" y="265772"/>
                  </a:cubicBezTo>
                  <a:cubicBezTo>
                    <a:pt x="1195649" y="262795"/>
                    <a:pt x="1194863" y="260220"/>
                    <a:pt x="1194041" y="257645"/>
                  </a:cubicBezTo>
                  <a:cubicBezTo>
                    <a:pt x="1192562" y="252933"/>
                    <a:pt x="1191009" y="248184"/>
                    <a:pt x="1189275" y="243527"/>
                  </a:cubicBezTo>
                  <a:cubicBezTo>
                    <a:pt x="1187430" y="238596"/>
                    <a:pt x="1185384" y="233719"/>
                    <a:pt x="1183321" y="228843"/>
                  </a:cubicBezTo>
                  <a:lnTo>
                    <a:pt x="1180033" y="221063"/>
                  </a:lnTo>
                  <a:lnTo>
                    <a:pt x="1176782" y="213319"/>
                  </a:lnTo>
                  <a:cubicBezTo>
                    <a:pt x="1174700" y="208534"/>
                    <a:pt x="1172289" y="203785"/>
                    <a:pt x="1169787" y="199201"/>
                  </a:cubicBezTo>
                  <a:cubicBezTo>
                    <a:pt x="1167395" y="194672"/>
                    <a:pt x="1164764" y="190288"/>
                    <a:pt x="1162135" y="185905"/>
                  </a:cubicBezTo>
                  <a:cubicBezTo>
                    <a:pt x="1159651" y="181741"/>
                    <a:pt x="1157185" y="177577"/>
                    <a:pt x="1154537" y="173504"/>
                  </a:cubicBezTo>
                  <a:cubicBezTo>
                    <a:pt x="1150172" y="166856"/>
                    <a:pt x="1144894" y="159003"/>
                    <a:pt x="1139123" y="151588"/>
                  </a:cubicBezTo>
                  <a:cubicBezTo>
                    <a:pt x="1135981" y="147551"/>
                    <a:pt x="1132821" y="143515"/>
                    <a:pt x="1129425" y="139680"/>
                  </a:cubicBezTo>
                  <a:cubicBezTo>
                    <a:pt x="1126210" y="136045"/>
                    <a:pt x="1122813" y="132557"/>
                    <a:pt x="1119380" y="129105"/>
                  </a:cubicBezTo>
                  <a:lnTo>
                    <a:pt x="1114722" y="124265"/>
                  </a:lnTo>
                  <a:cubicBezTo>
                    <a:pt x="1112859" y="122366"/>
                    <a:pt x="1111015" y="120430"/>
                    <a:pt x="1109152" y="118549"/>
                  </a:cubicBezTo>
                  <a:cubicBezTo>
                    <a:pt x="1105481" y="114823"/>
                    <a:pt x="1101664" y="111261"/>
                    <a:pt x="1097773" y="107718"/>
                  </a:cubicBezTo>
                  <a:cubicBezTo>
                    <a:pt x="1094102" y="104376"/>
                    <a:pt x="1090285" y="101235"/>
                    <a:pt x="1086359" y="98148"/>
                  </a:cubicBezTo>
                  <a:cubicBezTo>
                    <a:pt x="1084477" y="96651"/>
                    <a:pt x="1082596" y="95080"/>
                    <a:pt x="1080715" y="93473"/>
                  </a:cubicBezTo>
                  <a:cubicBezTo>
                    <a:pt x="1078670" y="91774"/>
                    <a:pt x="1076587" y="90021"/>
                    <a:pt x="1074469" y="88341"/>
                  </a:cubicBezTo>
                  <a:cubicBezTo>
                    <a:pt x="1068588" y="83811"/>
                    <a:pt x="1062525" y="79611"/>
                    <a:pt x="1056352" y="75465"/>
                  </a:cubicBezTo>
                  <a:cubicBezTo>
                    <a:pt x="1053630" y="73657"/>
                    <a:pt x="1050927" y="71739"/>
                    <a:pt x="1048370" y="69675"/>
                  </a:cubicBezTo>
                  <a:lnTo>
                    <a:pt x="1044772" y="66753"/>
                  </a:lnTo>
                  <a:cubicBezTo>
                    <a:pt x="1043494" y="65694"/>
                    <a:pt x="1042069" y="64835"/>
                    <a:pt x="1040608" y="64013"/>
                  </a:cubicBezTo>
                  <a:cubicBezTo>
                    <a:pt x="1039786" y="63539"/>
                    <a:pt x="1038490" y="63429"/>
                    <a:pt x="1037230" y="63739"/>
                  </a:cubicBezTo>
                  <a:cubicBezTo>
                    <a:pt x="1034417" y="62790"/>
                    <a:pt x="1032298" y="61584"/>
                    <a:pt x="1030088" y="60397"/>
                  </a:cubicBezTo>
                  <a:cubicBezTo>
                    <a:pt x="1027166" y="58881"/>
                    <a:pt x="1024207" y="57475"/>
                    <a:pt x="1021212" y="56105"/>
                  </a:cubicBezTo>
                  <a:lnTo>
                    <a:pt x="1016847" y="53987"/>
                  </a:lnTo>
                  <a:cubicBezTo>
                    <a:pt x="1013523" y="52288"/>
                    <a:pt x="1010144" y="50681"/>
                    <a:pt x="1006711" y="49275"/>
                  </a:cubicBezTo>
                  <a:cubicBezTo>
                    <a:pt x="1003314" y="47905"/>
                    <a:pt x="999898" y="46773"/>
                    <a:pt x="996428" y="45604"/>
                  </a:cubicBezTo>
                  <a:lnTo>
                    <a:pt x="993305" y="44563"/>
                  </a:lnTo>
                  <a:lnTo>
                    <a:pt x="990931" y="43759"/>
                  </a:lnTo>
                  <a:cubicBezTo>
                    <a:pt x="987187" y="42535"/>
                    <a:pt x="983498" y="41330"/>
                    <a:pt x="979772" y="40216"/>
                  </a:cubicBezTo>
                  <a:cubicBezTo>
                    <a:pt x="974932" y="38737"/>
                    <a:pt x="970001" y="37495"/>
                    <a:pt x="965088" y="36289"/>
                  </a:cubicBezTo>
                  <a:cubicBezTo>
                    <a:pt x="959755" y="34974"/>
                    <a:pt x="954367" y="33806"/>
                    <a:pt x="948998" y="32691"/>
                  </a:cubicBezTo>
                  <a:cubicBezTo>
                    <a:pt x="944815" y="31778"/>
                    <a:pt x="940633" y="30883"/>
                    <a:pt x="936469" y="29915"/>
                  </a:cubicBezTo>
                  <a:cubicBezTo>
                    <a:pt x="926753" y="27705"/>
                    <a:pt x="916616" y="25861"/>
                    <a:pt x="906480" y="24418"/>
                  </a:cubicBezTo>
                  <a:cubicBezTo>
                    <a:pt x="903412" y="23961"/>
                    <a:pt x="900343" y="23742"/>
                    <a:pt x="897293" y="23505"/>
                  </a:cubicBezTo>
                  <a:lnTo>
                    <a:pt x="891961" y="23066"/>
                  </a:lnTo>
                  <a:cubicBezTo>
                    <a:pt x="886573" y="22555"/>
                    <a:pt x="881149" y="22263"/>
                    <a:pt x="875742" y="22007"/>
                  </a:cubicBezTo>
                  <a:lnTo>
                    <a:pt x="863323" y="21441"/>
                  </a:lnTo>
                  <a:lnTo>
                    <a:pt x="860511" y="21350"/>
                  </a:lnTo>
                  <a:cubicBezTo>
                    <a:pt x="855470" y="21149"/>
                    <a:pt x="850593" y="20930"/>
                    <a:pt x="845753" y="21240"/>
                  </a:cubicBezTo>
                  <a:cubicBezTo>
                    <a:pt x="842101" y="21459"/>
                    <a:pt x="838411" y="21989"/>
                    <a:pt x="834759" y="22518"/>
                  </a:cubicBezTo>
                  <a:lnTo>
                    <a:pt x="832695" y="22774"/>
                  </a:lnTo>
                  <a:lnTo>
                    <a:pt x="831270" y="23012"/>
                  </a:lnTo>
                  <a:cubicBezTo>
                    <a:pt x="828969" y="23322"/>
                    <a:pt x="826650" y="23614"/>
                    <a:pt x="824385" y="24181"/>
                  </a:cubicBezTo>
                  <a:cubicBezTo>
                    <a:pt x="823746" y="24345"/>
                    <a:pt x="823125" y="24527"/>
                    <a:pt x="822522" y="24728"/>
                  </a:cubicBezTo>
                  <a:cubicBezTo>
                    <a:pt x="820239" y="25477"/>
                    <a:pt x="817993" y="26573"/>
                    <a:pt x="815399" y="28180"/>
                  </a:cubicBezTo>
                  <a:cubicBezTo>
                    <a:pt x="812989" y="29660"/>
                    <a:pt x="810979" y="31376"/>
                    <a:pt x="809098" y="33550"/>
                  </a:cubicBezTo>
                  <a:cubicBezTo>
                    <a:pt x="808148" y="34609"/>
                    <a:pt x="807272" y="35650"/>
                    <a:pt x="806413" y="36746"/>
                  </a:cubicBezTo>
                  <a:lnTo>
                    <a:pt x="804550" y="39029"/>
                  </a:lnTo>
                  <a:cubicBezTo>
                    <a:pt x="802633" y="41220"/>
                    <a:pt x="800624" y="43321"/>
                    <a:pt x="798633" y="45403"/>
                  </a:cubicBezTo>
                  <a:cubicBezTo>
                    <a:pt x="796368" y="47649"/>
                    <a:pt x="793793" y="49658"/>
                    <a:pt x="791273" y="51594"/>
                  </a:cubicBezTo>
                  <a:lnTo>
                    <a:pt x="788789" y="53475"/>
                  </a:lnTo>
                  <a:cubicBezTo>
                    <a:pt x="787255" y="54644"/>
                    <a:pt x="785721" y="55777"/>
                    <a:pt x="784242" y="57019"/>
                  </a:cubicBezTo>
                  <a:lnTo>
                    <a:pt x="783054" y="57968"/>
                  </a:lnTo>
                  <a:lnTo>
                    <a:pt x="779274" y="60964"/>
                  </a:lnTo>
                  <a:cubicBezTo>
                    <a:pt x="775658" y="63374"/>
                    <a:pt x="771859" y="65347"/>
                    <a:pt x="767275" y="67538"/>
                  </a:cubicBezTo>
                  <a:cubicBezTo>
                    <a:pt x="767073" y="67630"/>
                    <a:pt x="766891" y="67721"/>
                    <a:pt x="766708" y="67812"/>
                  </a:cubicBezTo>
                  <a:cubicBezTo>
                    <a:pt x="765759" y="68305"/>
                    <a:pt x="764790" y="68780"/>
                    <a:pt x="763786" y="69237"/>
                  </a:cubicBezTo>
                  <a:cubicBezTo>
                    <a:pt x="763165" y="69511"/>
                    <a:pt x="762544" y="69785"/>
                    <a:pt x="761905" y="70041"/>
                  </a:cubicBezTo>
                  <a:cubicBezTo>
                    <a:pt x="759038" y="71337"/>
                    <a:pt x="756353" y="72488"/>
                    <a:pt x="753632" y="73492"/>
                  </a:cubicBezTo>
                  <a:lnTo>
                    <a:pt x="755020" y="73273"/>
                  </a:lnTo>
                  <a:cubicBezTo>
                    <a:pt x="750581" y="74661"/>
                    <a:pt x="745431" y="76469"/>
                    <a:pt x="740025" y="77821"/>
                  </a:cubicBezTo>
                  <a:cubicBezTo>
                    <a:pt x="736829" y="78624"/>
                    <a:pt x="733596" y="79264"/>
                    <a:pt x="730291" y="79629"/>
                  </a:cubicBezTo>
                  <a:lnTo>
                    <a:pt x="728245" y="79738"/>
                  </a:lnTo>
                  <a:cubicBezTo>
                    <a:pt x="727295" y="79757"/>
                    <a:pt x="726382" y="79775"/>
                    <a:pt x="725396" y="79848"/>
                  </a:cubicBezTo>
                  <a:cubicBezTo>
                    <a:pt x="724812" y="79921"/>
                    <a:pt x="724264" y="79958"/>
                    <a:pt x="723716" y="80104"/>
                  </a:cubicBezTo>
                  <a:cubicBezTo>
                    <a:pt x="722857" y="80323"/>
                    <a:pt x="722145" y="80706"/>
                    <a:pt x="721469" y="81327"/>
                  </a:cubicBezTo>
                  <a:cubicBezTo>
                    <a:pt x="720337" y="82368"/>
                    <a:pt x="719734" y="83757"/>
                    <a:pt x="719734" y="85145"/>
                  </a:cubicBezTo>
                  <a:cubicBezTo>
                    <a:pt x="719643" y="86551"/>
                    <a:pt x="720136" y="87994"/>
                    <a:pt x="721159" y="89089"/>
                  </a:cubicBezTo>
                  <a:cubicBezTo>
                    <a:pt x="721944" y="89984"/>
                    <a:pt x="723113" y="90642"/>
                    <a:pt x="724154" y="90825"/>
                  </a:cubicBezTo>
                  <a:cubicBezTo>
                    <a:pt x="727989" y="92907"/>
                    <a:pt x="731916" y="95518"/>
                    <a:pt x="736080" y="98824"/>
                  </a:cubicBezTo>
                  <a:cubicBezTo>
                    <a:pt x="740829" y="102842"/>
                    <a:pt x="744518" y="106750"/>
                    <a:pt x="747331" y="110695"/>
                  </a:cubicBezTo>
                  <a:cubicBezTo>
                    <a:pt x="749358" y="113745"/>
                    <a:pt x="751111" y="116923"/>
                    <a:pt x="752883" y="120119"/>
                  </a:cubicBezTo>
                  <a:cubicBezTo>
                    <a:pt x="753540" y="121343"/>
                    <a:pt x="754252" y="122621"/>
                    <a:pt x="754947" y="123827"/>
                  </a:cubicBezTo>
                  <a:cubicBezTo>
                    <a:pt x="755951" y="125580"/>
                    <a:pt x="756956" y="127334"/>
                    <a:pt x="757887" y="129142"/>
                  </a:cubicBezTo>
                  <a:lnTo>
                    <a:pt x="760955" y="135150"/>
                  </a:lnTo>
                  <a:lnTo>
                    <a:pt x="762508" y="138146"/>
                  </a:lnTo>
                  <a:cubicBezTo>
                    <a:pt x="763658" y="140520"/>
                    <a:pt x="764973" y="142839"/>
                    <a:pt x="766270" y="145159"/>
                  </a:cubicBezTo>
                  <a:cubicBezTo>
                    <a:pt x="767220" y="146876"/>
                    <a:pt x="768206" y="148592"/>
                    <a:pt x="769119" y="150309"/>
                  </a:cubicBezTo>
                  <a:cubicBezTo>
                    <a:pt x="770526" y="152958"/>
                    <a:pt x="771731" y="155661"/>
                    <a:pt x="772936" y="158400"/>
                  </a:cubicBezTo>
                  <a:lnTo>
                    <a:pt x="773995" y="160884"/>
                  </a:lnTo>
                  <a:cubicBezTo>
                    <a:pt x="774671" y="162491"/>
                    <a:pt x="775329" y="164117"/>
                    <a:pt x="776114" y="165651"/>
                  </a:cubicBezTo>
                  <a:cubicBezTo>
                    <a:pt x="777301" y="167970"/>
                    <a:pt x="778726" y="170034"/>
                    <a:pt x="780278" y="172043"/>
                  </a:cubicBezTo>
                  <a:lnTo>
                    <a:pt x="779128" y="172153"/>
                  </a:lnTo>
                  <a:cubicBezTo>
                    <a:pt x="778342" y="172317"/>
                    <a:pt x="777538" y="172518"/>
                    <a:pt x="776698" y="172646"/>
                  </a:cubicBezTo>
                  <a:cubicBezTo>
                    <a:pt x="774178" y="173102"/>
                    <a:pt x="771658" y="173559"/>
                    <a:pt x="769119" y="173942"/>
                  </a:cubicBezTo>
                  <a:cubicBezTo>
                    <a:pt x="768882" y="174015"/>
                    <a:pt x="768626" y="174107"/>
                    <a:pt x="768371" y="174162"/>
                  </a:cubicBezTo>
                  <a:cubicBezTo>
                    <a:pt x="767567" y="174381"/>
                    <a:pt x="766672" y="174472"/>
                    <a:pt x="765667" y="174417"/>
                  </a:cubicBezTo>
                  <a:cubicBezTo>
                    <a:pt x="765576" y="174417"/>
                    <a:pt x="765521" y="174399"/>
                    <a:pt x="765448" y="174399"/>
                  </a:cubicBezTo>
                  <a:cubicBezTo>
                    <a:pt x="765156" y="174436"/>
                    <a:pt x="764900" y="174472"/>
                    <a:pt x="764626" y="174490"/>
                  </a:cubicBezTo>
                  <a:cubicBezTo>
                    <a:pt x="759311" y="174965"/>
                    <a:pt x="753869" y="174764"/>
                    <a:pt x="748664" y="174600"/>
                  </a:cubicBezTo>
                  <a:lnTo>
                    <a:pt x="746381" y="174527"/>
                  </a:lnTo>
                  <a:lnTo>
                    <a:pt x="743605" y="174399"/>
                  </a:lnTo>
                  <a:cubicBezTo>
                    <a:pt x="738820" y="174235"/>
                    <a:pt x="733870" y="174088"/>
                    <a:pt x="729085" y="173394"/>
                  </a:cubicBezTo>
                  <a:cubicBezTo>
                    <a:pt x="723770" y="172335"/>
                    <a:pt x="718547" y="170563"/>
                    <a:pt x="713506" y="168829"/>
                  </a:cubicBezTo>
                  <a:lnTo>
                    <a:pt x="705635" y="166071"/>
                  </a:lnTo>
                  <a:cubicBezTo>
                    <a:pt x="705415" y="164719"/>
                    <a:pt x="704557" y="163514"/>
                    <a:pt x="703315" y="162601"/>
                  </a:cubicBezTo>
                  <a:lnTo>
                    <a:pt x="701672" y="161414"/>
                  </a:lnTo>
                  <a:cubicBezTo>
                    <a:pt x="698019" y="158674"/>
                    <a:pt x="694220" y="155843"/>
                    <a:pt x="690074" y="153706"/>
                  </a:cubicBezTo>
                  <a:cubicBezTo>
                    <a:pt x="688120" y="152684"/>
                    <a:pt x="686111" y="151752"/>
                    <a:pt x="684102" y="150821"/>
                  </a:cubicBezTo>
                  <a:lnTo>
                    <a:pt x="681472" y="149560"/>
                  </a:lnTo>
                  <a:cubicBezTo>
                    <a:pt x="676979" y="147442"/>
                    <a:pt x="672559" y="144538"/>
                    <a:pt x="667573" y="140447"/>
                  </a:cubicBezTo>
                  <a:cubicBezTo>
                    <a:pt x="662952" y="136429"/>
                    <a:pt x="659081" y="133141"/>
                    <a:pt x="655118" y="129836"/>
                  </a:cubicBezTo>
                  <a:cubicBezTo>
                    <a:pt x="652926" y="128046"/>
                    <a:pt x="650624" y="126311"/>
                    <a:pt x="648323" y="124612"/>
                  </a:cubicBezTo>
                  <a:cubicBezTo>
                    <a:pt x="646552" y="123297"/>
                    <a:pt x="644835" y="121982"/>
                    <a:pt x="643082" y="120594"/>
                  </a:cubicBezTo>
                  <a:cubicBezTo>
                    <a:pt x="639776" y="117782"/>
                    <a:pt x="637055" y="115243"/>
                    <a:pt x="634443" y="112504"/>
                  </a:cubicBezTo>
                  <a:cubicBezTo>
                    <a:pt x="632854" y="110823"/>
                    <a:pt x="631338" y="109106"/>
                    <a:pt x="629822" y="107408"/>
                  </a:cubicBezTo>
                  <a:cubicBezTo>
                    <a:pt x="629001" y="106440"/>
                    <a:pt x="628708" y="106075"/>
                    <a:pt x="628361" y="105764"/>
                  </a:cubicBezTo>
                  <a:cubicBezTo>
                    <a:pt x="626882" y="104193"/>
                    <a:pt x="624928" y="103536"/>
                    <a:pt x="622864" y="103974"/>
                  </a:cubicBezTo>
                  <a:cubicBezTo>
                    <a:pt x="622279" y="104121"/>
                    <a:pt x="621768" y="104340"/>
                    <a:pt x="621293" y="104632"/>
                  </a:cubicBezTo>
                  <a:cubicBezTo>
                    <a:pt x="620599" y="105435"/>
                    <a:pt x="619887" y="106276"/>
                    <a:pt x="619138" y="107170"/>
                  </a:cubicBezTo>
                  <a:cubicBezTo>
                    <a:pt x="618462" y="108705"/>
                    <a:pt x="618499" y="110476"/>
                    <a:pt x="619302" y="111956"/>
                  </a:cubicBezTo>
                  <a:cubicBezTo>
                    <a:pt x="618626" y="113088"/>
                    <a:pt x="617641" y="113818"/>
                    <a:pt x="616691" y="114531"/>
                  </a:cubicBezTo>
                  <a:cubicBezTo>
                    <a:pt x="615285" y="115499"/>
                    <a:pt x="613933" y="116521"/>
                    <a:pt x="612582" y="117563"/>
                  </a:cubicBezTo>
                  <a:cubicBezTo>
                    <a:pt x="610572" y="119115"/>
                    <a:pt x="608691" y="120759"/>
                    <a:pt x="606773" y="122457"/>
                  </a:cubicBezTo>
                  <a:lnTo>
                    <a:pt x="604582" y="124357"/>
                  </a:lnTo>
                  <a:lnTo>
                    <a:pt x="601404" y="127078"/>
                  </a:lnTo>
                  <a:lnTo>
                    <a:pt x="597441" y="130511"/>
                  </a:lnTo>
                  <a:lnTo>
                    <a:pt x="596181" y="131552"/>
                  </a:lnTo>
                  <a:cubicBezTo>
                    <a:pt x="594007" y="133488"/>
                    <a:pt x="591834" y="135388"/>
                    <a:pt x="589496" y="137159"/>
                  </a:cubicBezTo>
                  <a:cubicBezTo>
                    <a:pt x="587414" y="138584"/>
                    <a:pt x="585277" y="139954"/>
                    <a:pt x="583085" y="141196"/>
                  </a:cubicBezTo>
                  <a:cubicBezTo>
                    <a:pt x="580218" y="142839"/>
                    <a:pt x="577241" y="144282"/>
                    <a:pt x="574246" y="145688"/>
                  </a:cubicBezTo>
                  <a:cubicBezTo>
                    <a:pt x="572584" y="146547"/>
                    <a:pt x="570849" y="147186"/>
                    <a:pt x="569096" y="147898"/>
                  </a:cubicBezTo>
                  <a:lnTo>
                    <a:pt x="565662" y="149287"/>
                  </a:lnTo>
                  <a:lnTo>
                    <a:pt x="563434" y="150236"/>
                  </a:lnTo>
                  <a:cubicBezTo>
                    <a:pt x="561535" y="151003"/>
                    <a:pt x="559617" y="151843"/>
                    <a:pt x="557699" y="152537"/>
                  </a:cubicBezTo>
                  <a:cubicBezTo>
                    <a:pt x="552512" y="154546"/>
                    <a:pt x="547873" y="156007"/>
                    <a:pt x="543490" y="157103"/>
                  </a:cubicBezTo>
                  <a:lnTo>
                    <a:pt x="542248" y="157469"/>
                  </a:lnTo>
                  <a:lnTo>
                    <a:pt x="539728" y="158053"/>
                  </a:lnTo>
                  <a:lnTo>
                    <a:pt x="537189" y="158656"/>
                  </a:lnTo>
                  <a:lnTo>
                    <a:pt x="534194" y="159404"/>
                  </a:lnTo>
                  <a:cubicBezTo>
                    <a:pt x="532696" y="159788"/>
                    <a:pt x="531180" y="160172"/>
                    <a:pt x="529646" y="160464"/>
                  </a:cubicBezTo>
                  <a:cubicBezTo>
                    <a:pt x="526158" y="161213"/>
                    <a:pt x="522669" y="161779"/>
                    <a:pt x="519163" y="162363"/>
                  </a:cubicBezTo>
                  <a:lnTo>
                    <a:pt x="515547" y="162911"/>
                  </a:lnTo>
                  <a:cubicBezTo>
                    <a:pt x="512387" y="163459"/>
                    <a:pt x="509209" y="164117"/>
                    <a:pt x="506031" y="164792"/>
                  </a:cubicBezTo>
                  <a:lnTo>
                    <a:pt x="501812" y="165669"/>
                  </a:lnTo>
                  <a:lnTo>
                    <a:pt x="496479" y="166801"/>
                  </a:lnTo>
                  <a:cubicBezTo>
                    <a:pt x="493850" y="167367"/>
                    <a:pt x="491146" y="167915"/>
                    <a:pt x="488498" y="168409"/>
                  </a:cubicBezTo>
                  <a:lnTo>
                    <a:pt x="486599" y="168810"/>
                  </a:lnTo>
                  <a:cubicBezTo>
                    <a:pt x="484133" y="169285"/>
                    <a:pt x="481686" y="169742"/>
                    <a:pt x="479239" y="170253"/>
                  </a:cubicBezTo>
                  <a:cubicBezTo>
                    <a:pt x="477376" y="170783"/>
                    <a:pt x="475476" y="171331"/>
                    <a:pt x="473540" y="171915"/>
                  </a:cubicBezTo>
                  <a:cubicBezTo>
                    <a:pt x="471111" y="172609"/>
                    <a:pt x="468664" y="173230"/>
                    <a:pt x="466162" y="173851"/>
                  </a:cubicBezTo>
                  <a:cubicBezTo>
                    <a:pt x="463715" y="174472"/>
                    <a:pt x="461249" y="175093"/>
                    <a:pt x="458783" y="175842"/>
                  </a:cubicBezTo>
                  <a:cubicBezTo>
                    <a:pt x="456610" y="176481"/>
                    <a:pt x="454436" y="177120"/>
                    <a:pt x="452208" y="177741"/>
                  </a:cubicBezTo>
                  <a:cubicBezTo>
                    <a:pt x="450912" y="178161"/>
                    <a:pt x="449578" y="178600"/>
                    <a:pt x="448208" y="179074"/>
                  </a:cubicBezTo>
                  <a:cubicBezTo>
                    <a:pt x="445597" y="179933"/>
                    <a:pt x="443022" y="180974"/>
                    <a:pt x="440465" y="182015"/>
                  </a:cubicBezTo>
                  <a:lnTo>
                    <a:pt x="441488" y="180188"/>
                  </a:lnTo>
                  <a:lnTo>
                    <a:pt x="442291" y="178326"/>
                  </a:lnTo>
                  <a:cubicBezTo>
                    <a:pt x="441287" y="177613"/>
                    <a:pt x="440501" y="176572"/>
                    <a:pt x="440173" y="175349"/>
                  </a:cubicBezTo>
                  <a:cubicBezTo>
                    <a:pt x="439479" y="172938"/>
                    <a:pt x="440648" y="170271"/>
                    <a:pt x="442876" y="169103"/>
                  </a:cubicBezTo>
                  <a:cubicBezTo>
                    <a:pt x="442839" y="167623"/>
                    <a:pt x="442894" y="166400"/>
                    <a:pt x="443186" y="165158"/>
                  </a:cubicBezTo>
                  <a:cubicBezTo>
                    <a:pt x="444117" y="160957"/>
                    <a:pt x="446163" y="157140"/>
                    <a:pt x="448190" y="153414"/>
                  </a:cubicBezTo>
                  <a:cubicBezTo>
                    <a:pt x="448848" y="152209"/>
                    <a:pt x="449524" y="150930"/>
                    <a:pt x="450126" y="149707"/>
                  </a:cubicBezTo>
                  <a:lnTo>
                    <a:pt x="451916" y="146127"/>
                  </a:lnTo>
                  <a:lnTo>
                    <a:pt x="453724" y="142529"/>
                  </a:lnTo>
                  <a:lnTo>
                    <a:pt x="454272" y="141433"/>
                  </a:lnTo>
                  <a:cubicBezTo>
                    <a:pt x="455240" y="139461"/>
                    <a:pt x="456208" y="137433"/>
                    <a:pt x="457359" y="135571"/>
                  </a:cubicBezTo>
                  <a:cubicBezTo>
                    <a:pt x="458801" y="133214"/>
                    <a:pt x="460409" y="130931"/>
                    <a:pt x="461961" y="128630"/>
                  </a:cubicBezTo>
                  <a:cubicBezTo>
                    <a:pt x="463221" y="126877"/>
                    <a:pt x="464427" y="125105"/>
                    <a:pt x="465577" y="123297"/>
                  </a:cubicBezTo>
                  <a:cubicBezTo>
                    <a:pt x="466911" y="121179"/>
                    <a:pt x="468372" y="119151"/>
                    <a:pt x="469814" y="117142"/>
                  </a:cubicBezTo>
                  <a:cubicBezTo>
                    <a:pt x="471294" y="115024"/>
                    <a:pt x="472810" y="112942"/>
                    <a:pt x="474380" y="110896"/>
                  </a:cubicBezTo>
                  <a:cubicBezTo>
                    <a:pt x="474855" y="110275"/>
                    <a:pt x="475348" y="109673"/>
                    <a:pt x="475823" y="109052"/>
                  </a:cubicBezTo>
                  <a:cubicBezTo>
                    <a:pt x="478800" y="103865"/>
                    <a:pt x="481722" y="99591"/>
                    <a:pt x="484864" y="95701"/>
                  </a:cubicBezTo>
                  <a:cubicBezTo>
                    <a:pt x="487676" y="92541"/>
                    <a:pt x="490927" y="89692"/>
                    <a:pt x="495457" y="86295"/>
                  </a:cubicBezTo>
                  <a:cubicBezTo>
                    <a:pt x="496078" y="85966"/>
                    <a:pt x="496571" y="85619"/>
                    <a:pt x="497009" y="85272"/>
                  </a:cubicBezTo>
                  <a:lnTo>
                    <a:pt x="498068" y="84213"/>
                  </a:lnTo>
                  <a:cubicBezTo>
                    <a:pt x="498452" y="83702"/>
                    <a:pt x="498707" y="83172"/>
                    <a:pt x="498872" y="82606"/>
                  </a:cubicBezTo>
                  <a:cubicBezTo>
                    <a:pt x="499055" y="82003"/>
                    <a:pt x="499128" y="81382"/>
                    <a:pt x="499128" y="80761"/>
                  </a:cubicBezTo>
                  <a:cubicBezTo>
                    <a:pt x="498872" y="80706"/>
                    <a:pt x="498616" y="80652"/>
                    <a:pt x="498379" y="80597"/>
                  </a:cubicBezTo>
                  <a:cubicBezTo>
                    <a:pt x="495055" y="79830"/>
                    <a:pt x="491621" y="78990"/>
                    <a:pt x="488242" y="77985"/>
                  </a:cubicBezTo>
                  <a:lnTo>
                    <a:pt x="487585" y="78478"/>
                  </a:lnTo>
                  <a:cubicBezTo>
                    <a:pt x="487147" y="77985"/>
                    <a:pt x="486562" y="77693"/>
                    <a:pt x="485923" y="77602"/>
                  </a:cubicBezTo>
                  <a:cubicBezTo>
                    <a:pt x="483074" y="77145"/>
                    <a:pt x="479750" y="76524"/>
                    <a:pt x="476682" y="75264"/>
                  </a:cubicBezTo>
                  <a:cubicBezTo>
                    <a:pt x="472390" y="73383"/>
                    <a:pt x="467349" y="71009"/>
                    <a:pt x="462710" y="67940"/>
                  </a:cubicBezTo>
                  <a:cubicBezTo>
                    <a:pt x="461888" y="67374"/>
                    <a:pt x="461048" y="66826"/>
                    <a:pt x="460226" y="66260"/>
                  </a:cubicBezTo>
                  <a:cubicBezTo>
                    <a:pt x="458674" y="65456"/>
                    <a:pt x="457158" y="64616"/>
                    <a:pt x="455678" y="63721"/>
                  </a:cubicBezTo>
                  <a:cubicBezTo>
                    <a:pt x="454583" y="63009"/>
                    <a:pt x="453414" y="62260"/>
                    <a:pt x="452245" y="61493"/>
                  </a:cubicBezTo>
                  <a:cubicBezTo>
                    <a:pt x="451697" y="61219"/>
                    <a:pt x="451149" y="60927"/>
                    <a:pt x="450601" y="60635"/>
                  </a:cubicBezTo>
                  <a:lnTo>
                    <a:pt x="448117" y="59356"/>
                  </a:lnTo>
                  <a:lnTo>
                    <a:pt x="445396" y="57913"/>
                  </a:lnTo>
                  <a:lnTo>
                    <a:pt x="441451" y="55722"/>
                  </a:lnTo>
                  <a:cubicBezTo>
                    <a:pt x="438766" y="54188"/>
                    <a:pt x="436191" y="52398"/>
                    <a:pt x="433634" y="50590"/>
                  </a:cubicBezTo>
                  <a:cubicBezTo>
                    <a:pt x="428977" y="47248"/>
                    <a:pt x="424301" y="43851"/>
                    <a:pt x="419754" y="40307"/>
                  </a:cubicBezTo>
                  <a:lnTo>
                    <a:pt x="417653" y="38700"/>
                  </a:lnTo>
                  <a:lnTo>
                    <a:pt x="415571" y="37038"/>
                  </a:lnTo>
                  <a:cubicBezTo>
                    <a:pt x="413124" y="35102"/>
                    <a:pt x="410713" y="33057"/>
                    <a:pt x="408467" y="30883"/>
                  </a:cubicBezTo>
                  <a:cubicBezTo>
                    <a:pt x="406093" y="28527"/>
                    <a:pt x="403846" y="25989"/>
                    <a:pt x="401819" y="23322"/>
                  </a:cubicBezTo>
                  <a:cubicBezTo>
                    <a:pt x="398422" y="18573"/>
                    <a:pt x="395810" y="13971"/>
                    <a:pt x="393345" y="9496"/>
                  </a:cubicBezTo>
                  <a:lnTo>
                    <a:pt x="391756" y="6629"/>
                  </a:lnTo>
                  <a:cubicBezTo>
                    <a:pt x="390057" y="3506"/>
                    <a:pt x="387263" y="1406"/>
                    <a:pt x="383957" y="730"/>
                  </a:cubicBezTo>
                  <a:cubicBezTo>
                    <a:pt x="380523" y="-19"/>
                    <a:pt x="376871" y="-19"/>
                    <a:pt x="373127" y="18"/>
                  </a:cubicBezTo>
                  <a:cubicBezTo>
                    <a:pt x="368597" y="-19"/>
                    <a:pt x="364031" y="-37"/>
                    <a:pt x="359465" y="365"/>
                  </a:cubicBezTo>
                  <a:cubicBezTo>
                    <a:pt x="354242" y="840"/>
                    <a:pt x="349037" y="1552"/>
                    <a:pt x="343814" y="2392"/>
                  </a:cubicBezTo>
                  <a:lnTo>
                    <a:pt x="340709" y="2867"/>
                  </a:lnTo>
                  <a:cubicBezTo>
                    <a:pt x="337184" y="3396"/>
                    <a:pt x="333677" y="3926"/>
                    <a:pt x="330189" y="4638"/>
                  </a:cubicBezTo>
                  <a:cubicBezTo>
                    <a:pt x="327395" y="5259"/>
                    <a:pt x="324637" y="5899"/>
                    <a:pt x="321897" y="6556"/>
                  </a:cubicBezTo>
                  <a:cubicBezTo>
                    <a:pt x="319925" y="7049"/>
                    <a:pt x="317916" y="7542"/>
                    <a:pt x="315943" y="7962"/>
                  </a:cubicBezTo>
                  <a:lnTo>
                    <a:pt x="312820" y="8693"/>
                  </a:lnTo>
                  <a:cubicBezTo>
                    <a:pt x="309058" y="9643"/>
                    <a:pt x="305387" y="10775"/>
                    <a:pt x="301661" y="12072"/>
                  </a:cubicBezTo>
                  <a:cubicBezTo>
                    <a:pt x="300529" y="12437"/>
                    <a:pt x="299415" y="12839"/>
                    <a:pt x="298301" y="13259"/>
                  </a:cubicBezTo>
                  <a:cubicBezTo>
                    <a:pt x="298027" y="12638"/>
                    <a:pt x="297460" y="12126"/>
                    <a:pt x="296693" y="11670"/>
                  </a:cubicBezTo>
                  <a:cubicBezTo>
                    <a:pt x="295378" y="10958"/>
                    <a:pt x="294191" y="10903"/>
                    <a:pt x="292584" y="11049"/>
                  </a:cubicBezTo>
                  <a:cubicBezTo>
                    <a:pt x="291780" y="11159"/>
                    <a:pt x="290995" y="11305"/>
                    <a:pt x="290173" y="11524"/>
                  </a:cubicBezTo>
                  <a:cubicBezTo>
                    <a:pt x="288913" y="11834"/>
                    <a:pt x="287598" y="12254"/>
                    <a:pt x="286338" y="12656"/>
                  </a:cubicBezTo>
                </a:path>
              </a:pathLst>
            </a:custGeom>
            <a:solidFill>
              <a:srgbClr val="EA271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30725A09-ECE5-9981-22EF-B57B72A56ED8}"/>
                </a:ext>
              </a:extLst>
            </p:cNvPr>
            <p:cNvSpPr/>
            <p:nvPr/>
          </p:nvSpPr>
          <p:spPr>
            <a:xfrm>
              <a:off x="5097033" y="2955297"/>
              <a:ext cx="470868" cy="273306"/>
            </a:xfrm>
            <a:custGeom>
              <a:avLst/>
              <a:gdLst>
                <a:gd name="connsiteX0" fmla="*/ 195256 w 470868"/>
                <a:gd name="connsiteY0" fmla="*/ 3176 h 273306"/>
                <a:gd name="connsiteX1" fmla="*/ 192188 w 470868"/>
                <a:gd name="connsiteY1" fmla="*/ 4035 h 273306"/>
                <a:gd name="connsiteX2" fmla="*/ 181449 w 470868"/>
                <a:gd name="connsiteY2" fmla="*/ 8308 h 273306"/>
                <a:gd name="connsiteX3" fmla="*/ 169011 w 470868"/>
                <a:gd name="connsiteY3" fmla="*/ 17787 h 273306"/>
                <a:gd name="connsiteX4" fmla="*/ 157505 w 470868"/>
                <a:gd name="connsiteY4" fmla="*/ 35941 h 273306"/>
                <a:gd name="connsiteX5" fmla="*/ 156738 w 470868"/>
                <a:gd name="connsiteY5" fmla="*/ 44160 h 273306"/>
                <a:gd name="connsiteX6" fmla="*/ 158090 w 470868"/>
                <a:gd name="connsiteY6" fmla="*/ 53547 h 273306"/>
                <a:gd name="connsiteX7" fmla="*/ 164847 w 470868"/>
                <a:gd name="connsiteY7" fmla="*/ 72651 h 273306"/>
                <a:gd name="connsiteX8" fmla="*/ 166801 w 470868"/>
                <a:gd name="connsiteY8" fmla="*/ 77765 h 273306"/>
                <a:gd name="connsiteX9" fmla="*/ 166783 w 470868"/>
                <a:gd name="connsiteY9" fmla="*/ 77783 h 273306"/>
                <a:gd name="connsiteX10" fmla="*/ 169687 w 470868"/>
                <a:gd name="connsiteY10" fmla="*/ 85289 h 273306"/>
                <a:gd name="connsiteX11" fmla="*/ 172280 w 470868"/>
                <a:gd name="connsiteY11" fmla="*/ 92011 h 273306"/>
                <a:gd name="connsiteX12" fmla="*/ 175586 w 470868"/>
                <a:gd name="connsiteY12" fmla="*/ 100010 h 273306"/>
                <a:gd name="connsiteX13" fmla="*/ 178508 w 470868"/>
                <a:gd name="connsiteY13" fmla="*/ 107060 h 273306"/>
                <a:gd name="connsiteX14" fmla="*/ 178435 w 470868"/>
                <a:gd name="connsiteY14" fmla="*/ 106914 h 273306"/>
                <a:gd name="connsiteX15" fmla="*/ 179239 w 470868"/>
                <a:gd name="connsiteY15" fmla="*/ 108886 h 273306"/>
                <a:gd name="connsiteX16" fmla="*/ 181686 w 470868"/>
                <a:gd name="connsiteY16" fmla="*/ 115224 h 273306"/>
                <a:gd name="connsiteX17" fmla="*/ 180115 w 470868"/>
                <a:gd name="connsiteY17" fmla="*/ 114384 h 273306"/>
                <a:gd name="connsiteX18" fmla="*/ 165468 w 470868"/>
                <a:gd name="connsiteY18" fmla="*/ 108484 h 273306"/>
                <a:gd name="connsiteX19" fmla="*/ 158492 w 470868"/>
                <a:gd name="connsiteY19" fmla="*/ 105836 h 273306"/>
                <a:gd name="connsiteX20" fmla="*/ 151496 w 470868"/>
                <a:gd name="connsiteY20" fmla="*/ 103170 h 273306"/>
                <a:gd name="connsiteX21" fmla="*/ 140940 w 470868"/>
                <a:gd name="connsiteY21" fmla="*/ 99718 h 273306"/>
                <a:gd name="connsiteX22" fmla="*/ 137269 w 470868"/>
                <a:gd name="connsiteY22" fmla="*/ 98585 h 273306"/>
                <a:gd name="connsiteX23" fmla="*/ 131881 w 470868"/>
                <a:gd name="connsiteY23" fmla="*/ 96869 h 273306"/>
                <a:gd name="connsiteX24" fmla="*/ 108960 w 470868"/>
                <a:gd name="connsiteY24" fmla="*/ 89819 h 273306"/>
                <a:gd name="connsiteX25" fmla="*/ 96139 w 470868"/>
                <a:gd name="connsiteY25" fmla="*/ 86568 h 273306"/>
                <a:gd name="connsiteX26" fmla="*/ 88743 w 470868"/>
                <a:gd name="connsiteY26" fmla="*/ 84669 h 273306"/>
                <a:gd name="connsiteX27" fmla="*/ 81346 w 470868"/>
                <a:gd name="connsiteY27" fmla="*/ 82751 h 273306"/>
                <a:gd name="connsiteX28" fmla="*/ 65876 w 470868"/>
                <a:gd name="connsiteY28" fmla="*/ 80066 h 273306"/>
                <a:gd name="connsiteX29" fmla="*/ 65876 w 470868"/>
                <a:gd name="connsiteY29" fmla="*/ 80011 h 273306"/>
                <a:gd name="connsiteX30" fmla="*/ 39011 w 470868"/>
                <a:gd name="connsiteY30" fmla="*/ 74185 h 273306"/>
                <a:gd name="connsiteX31" fmla="*/ 25550 w 470868"/>
                <a:gd name="connsiteY31" fmla="*/ 70861 h 273306"/>
                <a:gd name="connsiteX32" fmla="*/ 17277 w 470868"/>
                <a:gd name="connsiteY32" fmla="*/ 69108 h 273306"/>
                <a:gd name="connsiteX33" fmla="*/ 13149 w 470868"/>
                <a:gd name="connsiteY33" fmla="*/ 68250 h 273306"/>
                <a:gd name="connsiteX34" fmla="*/ 11213 w 470868"/>
                <a:gd name="connsiteY34" fmla="*/ 67848 h 273306"/>
                <a:gd name="connsiteX35" fmla="*/ 10026 w 470868"/>
                <a:gd name="connsiteY35" fmla="*/ 67592 h 273306"/>
                <a:gd name="connsiteX36" fmla="*/ 5606 w 470868"/>
                <a:gd name="connsiteY36" fmla="*/ 66770 h 273306"/>
                <a:gd name="connsiteX37" fmla="*/ 4200 w 470868"/>
                <a:gd name="connsiteY37" fmla="*/ 67355 h 273306"/>
                <a:gd name="connsiteX38" fmla="*/ 3104 w 470868"/>
                <a:gd name="connsiteY38" fmla="*/ 68049 h 273306"/>
                <a:gd name="connsiteX39" fmla="*/ 3031 w 470868"/>
                <a:gd name="connsiteY39" fmla="*/ 67957 h 273306"/>
                <a:gd name="connsiteX40" fmla="*/ 18 w 470868"/>
                <a:gd name="connsiteY40" fmla="*/ 73126 h 273306"/>
                <a:gd name="connsiteX41" fmla="*/ 2575 w 470868"/>
                <a:gd name="connsiteY41" fmla="*/ 78769 h 273306"/>
                <a:gd name="connsiteX42" fmla="*/ 4894 w 470868"/>
                <a:gd name="connsiteY42" fmla="*/ 81472 h 273306"/>
                <a:gd name="connsiteX43" fmla="*/ 9223 w 470868"/>
                <a:gd name="connsiteY43" fmla="*/ 86385 h 273306"/>
                <a:gd name="connsiteX44" fmla="*/ 13003 w 470868"/>
                <a:gd name="connsiteY44" fmla="*/ 90641 h 273306"/>
                <a:gd name="connsiteX45" fmla="*/ 23395 w 470868"/>
                <a:gd name="connsiteY45" fmla="*/ 102859 h 273306"/>
                <a:gd name="connsiteX46" fmla="*/ 24217 w 470868"/>
                <a:gd name="connsiteY46" fmla="*/ 103809 h 273306"/>
                <a:gd name="connsiteX47" fmla="*/ 25386 w 470868"/>
                <a:gd name="connsiteY47" fmla="*/ 105197 h 273306"/>
                <a:gd name="connsiteX48" fmla="*/ 31541 w 470868"/>
                <a:gd name="connsiteY48" fmla="*/ 113945 h 273306"/>
                <a:gd name="connsiteX49" fmla="*/ 42883 w 470868"/>
                <a:gd name="connsiteY49" fmla="*/ 128775 h 273306"/>
                <a:gd name="connsiteX50" fmla="*/ 49074 w 470868"/>
                <a:gd name="connsiteY50" fmla="*/ 135222 h 273306"/>
                <a:gd name="connsiteX51" fmla="*/ 51448 w 470868"/>
                <a:gd name="connsiteY51" fmla="*/ 137414 h 273306"/>
                <a:gd name="connsiteX52" fmla="*/ 56361 w 470868"/>
                <a:gd name="connsiteY52" fmla="*/ 139660 h 273306"/>
                <a:gd name="connsiteX53" fmla="*/ 57713 w 470868"/>
                <a:gd name="connsiteY53" fmla="*/ 139514 h 273306"/>
                <a:gd name="connsiteX54" fmla="*/ 59009 w 470868"/>
                <a:gd name="connsiteY54" fmla="*/ 138985 h 273306"/>
                <a:gd name="connsiteX55" fmla="*/ 69474 w 470868"/>
                <a:gd name="connsiteY55" fmla="*/ 148756 h 273306"/>
                <a:gd name="connsiteX56" fmla="*/ 81985 w 470868"/>
                <a:gd name="connsiteY56" fmla="*/ 157614 h 273306"/>
                <a:gd name="connsiteX57" fmla="*/ 95263 w 470868"/>
                <a:gd name="connsiteY57" fmla="*/ 164353 h 273306"/>
                <a:gd name="connsiteX58" fmla="*/ 109253 w 470868"/>
                <a:gd name="connsiteY58" fmla="*/ 170179 h 273306"/>
                <a:gd name="connsiteX59" fmla="*/ 124667 w 470868"/>
                <a:gd name="connsiteY59" fmla="*/ 174526 h 273306"/>
                <a:gd name="connsiteX60" fmla="*/ 127370 w 470868"/>
                <a:gd name="connsiteY60" fmla="*/ 175074 h 273306"/>
                <a:gd name="connsiteX61" fmla="*/ 121033 w 470868"/>
                <a:gd name="connsiteY61" fmla="*/ 181521 h 273306"/>
                <a:gd name="connsiteX62" fmla="*/ 100687 w 470868"/>
                <a:gd name="connsiteY62" fmla="*/ 204825 h 273306"/>
                <a:gd name="connsiteX63" fmla="*/ 96121 w 470868"/>
                <a:gd name="connsiteY63" fmla="*/ 211053 h 273306"/>
                <a:gd name="connsiteX64" fmla="*/ 91884 w 470868"/>
                <a:gd name="connsiteY64" fmla="*/ 217208 h 273306"/>
                <a:gd name="connsiteX65" fmla="*/ 88249 w 470868"/>
                <a:gd name="connsiteY65" fmla="*/ 222559 h 273306"/>
                <a:gd name="connsiteX66" fmla="*/ 83665 w 470868"/>
                <a:gd name="connsiteY66" fmla="*/ 229499 h 273306"/>
                <a:gd name="connsiteX67" fmla="*/ 80561 w 470868"/>
                <a:gd name="connsiteY67" fmla="*/ 235362 h 273306"/>
                <a:gd name="connsiteX68" fmla="*/ 80013 w 470868"/>
                <a:gd name="connsiteY68" fmla="*/ 236476 h 273306"/>
                <a:gd name="connsiteX69" fmla="*/ 78223 w 470868"/>
                <a:gd name="connsiteY69" fmla="*/ 240056 h 273306"/>
                <a:gd name="connsiteX70" fmla="*/ 76415 w 470868"/>
                <a:gd name="connsiteY70" fmla="*/ 243635 h 273306"/>
                <a:gd name="connsiteX71" fmla="*/ 74479 w 470868"/>
                <a:gd name="connsiteY71" fmla="*/ 247361 h 273306"/>
                <a:gd name="connsiteX72" fmla="*/ 69474 w 470868"/>
                <a:gd name="connsiteY72" fmla="*/ 259068 h 273306"/>
                <a:gd name="connsiteX73" fmla="*/ 69146 w 470868"/>
                <a:gd name="connsiteY73" fmla="*/ 263031 h 273306"/>
                <a:gd name="connsiteX74" fmla="*/ 66497 w 470868"/>
                <a:gd name="connsiteY74" fmla="*/ 269259 h 273306"/>
                <a:gd name="connsiteX75" fmla="*/ 73091 w 470868"/>
                <a:gd name="connsiteY75" fmla="*/ 273149 h 273306"/>
                <a:gd name="connsiteX76" fmla="*/ 85090 w 470868"/>
                <a:gd name="connsiteY76" fmla="*/ 269734 h 273306"/>
                <a:gd name="connsiteX77" fmla="*/ 92468 w 470868"/>
                <a:gd name="connsiteY77" fmla="*/ 267762 h 273306"/>
                <a:gd name="connsiteX78" fmla="*/ 99847 w 470868"/>
                <a:gd name="connsiteY78" fmla="*/ 265808 h 273306"/>
                <a:gd name="connsiteX79" fmla="*/ 113435 w 470868"/>
                <a:gd name="connsiteY79" fmla="*/ 261954 h 273306"/>
                <a:gd name="connsiteX80" fmla="*/ 114677 w 470868"/>
                <a:gd name="connsiteY80" fmla="*/ 261643 h 273306"/>
                <a:gd name="connsiteX81" fmla="*/ 122914 w 470868"/>
                <a:gd name="connsiteY81" fmla="*/ 259908 h 273306"/>
                <a:gd name="connsiteX82" fmla="*/ 126402 w 470868"/>
                <a:gd name="connsiteY82" fmla="*/ 259214 h 273306"/>
                <a:gd name="connsiteX83" fmla="*/ 135771 w 470868"/>
                <a:gd name="connsiteY83" fmla="*/ 257151 h 273306"/>
                <a:gd name="connsiteX84" fmla="*/ 140447 w 470868"/>
                <a:gd name="connsiteY84" fmla="*/ 256073 h 273306"/>
                <a:gd name="connsiteX85" fmla="*/ 147150 w 470868"/>
                <a:gd name="connsiteY85" fmla="*/ 254594 h 273306"/>
                <a:gd name="connsiteX86" fmla="*/ 153944 w 470868"/>
                <a:gd name="connsiteY86" fmla="*/ 253078 h 273306"/>
                <a:gd name="connsiteX87" fmla="*/ 155624 w 470868"/>
                <a:gd name="connsiteY87" fmla="*/ 252676 h 273306"/>
                <a:gd name="connsiteX88" fmla="*/ 181413 w 470868"/>
                <a:gd name="connsiteY88" fmla="*/ 244603 h 273306"/>
                <a:gd name="connsiteX89" fmla="*/ 193831 w 470868"/>
                <a:gd name="connsiteY89" fmla="*/ 239490 h 273306"/>
                <a:gd name="connsiteX90" fmla="*/ 205447 w 470868"/>
                <a:gd name="connsiteY90" fmla="*/ 233956 h 273306"/>
                <a:gd name="connsiteX91" fmla="*/ 216698 w 470868"/>
                <a:gd name="connsiteY91" fmla="*/ 227673 h 273306"/>
                <a:gd name="connsiteX92" fmla="*/ 226999 w 470868"/>
                <a:gd name="connsiteY92" fmla="*/ 219418 h 273306"/>
                <a:gd name="connsiteX93" fmla="*/ 227820 w 470868"/>
                <a:gd name="connsiteY93" fmla="*/ 218706 h 273306"/>
                <a:gd name="connsiteX94" fmla="*/ 236624 w 470868"/>
                <a:gd name="connsiteY94" fmla="*/ 210761 h 273306"/>
                <a:gd name="connsiteX95" fmla="*/ 244751 w 470868"/>
                <a:gd name="connsiteY95" fmla="*/ 201867 h 273306"/>
                <a:gd name="connsiteX96" fmla="*/ 251180 w 470868"/>
                <a:gd name="connsiteY96" fmla="*/ 194214 h 273306"/>
                <a:gd name="connsiteX97" fmla="*/ 252038 w 470868"/>
                <a:gd name="connsiteY97" fmla="*/ 194853 h 273306"/>
                <a:gd name="connsiteX98" fmla="*/ 253463 w 470868"/>
                <a:gd name="connsiteY98" fmla="*/ 195766 h 273306"/>
                <a:gd name="connsiteX99" fmla="*/ 257736 w 470868"/>
                <a:gd name="connsiteY99" fmla="*/ 198634 h 273306"/>
                <a:gd name="connsiteX100" fmla="*/ 262466 w 470868"/>
                <a:gd name="connsiteY100" fmla="*/ 202816 h 273306"/>
                <a:gd name="connsiteX101" fmla="*/ 266904 w 470868"/>
                <a:gd name="connsiteY101" fmla="*/ 206761 h 273306"/>
                <a:gd name="connsiteX102" fmla="*/ 268000 w 470868"/>
                <a:gd name="connsiteY102" fmla="*/ 207674 h 273306"/>
                <a:gd name="connsiteX103" fmla="*/ 277863 w 470868"/>
                <a:gd name="connsiteY103" fmla="*/ 216605 h 273306"/>
                <a:gd name="connsiteX104" fmla="*/ 280803 w 470868"/>
                <a:gd name="connsiteY104" fmla="*/ 219692 h 273306"/>
                <a:gd name="connsiteX105" fmla="*/ 288638 w 470868"/>
                <a:gd name="connsiteY105" fmla="*/ 227436 h 273306"/>
                <a:gd name="connsiteX106" fmla="*/ 301130 w 470868"/>
                <a:gd name="connsiteY106" fmla="*/ 237006 h 273306"/>
                <a:gd name="connsiteX107" fmla="*/ 313148 w 470868"/>
                <a:gd name="connsiteY107" fmla="*/ 245115 h 273306"/>
                <a:gd name="connsiteX108" fmla="*/ 324508 w 470868"/>
                <a:gd name="connsiteY108" fmla="*/ 251708 h 273306"/>
                <a:gd name="connsiteX109" fmla="*/ 344763 w 470868"/>
                <a:gd name="connsiteY109" fmla="*/ 259726 h 273306"/>
                <a:gd name="connsiteX110" fmla="*/ 359720 w 470868"/>
                <a:gd name="connsiteY110" fmla="*/ 263707 h 273306"/>
                <a:gd name="connsiteX111" fmla="*/ 372925 w 470868"/>
                <a:gd name="connsiteY111" fmla="*/ 266173 h 273306"/>
                <a:gd name="connsiteX112" fmla="*/ 374039 w 470868"/>
                <a:gd name="connsiteY112" fmla="*/ 266301 h 273306"/>
                <a:gd name="connsiteX113" fmla="*/ 376340 w 470868"/>
                <a:gd name="connsiteY113" fmla="*/ 266611 h 273306"/>
                <a:gd name="connsiteX114" fmla="*/ 378550 w 470868"/>
                <a:gd name="connsiteY114" fmla="*/ 266922 h 273306"/>
                <a:gd name="connsiteX115" fmla="*/ 380011 w 470868"/>
                <a:gd name="connsiteY115" fmla="*/ 267141 h 273306"/>
                <a:gd name="connsiteX116" fmla="*/ 381527 w 470868"/>
                <a:gd name="connsiteY116" fmla="*/ 267360 h 273306"/>
                <a:gd name="connsiteX117" fmla="*/ 382751 w 470868"/>
                <a:gd name="connsiteY117" fmla="*/ 267506 h 273306"/>
                <a:gd name="connsiteX118" fmla="*/ 389636 w 470868"/>
                <a:gd name="connsiteY118" fmla="*/ 268237 h 273306"/>
                <a:gd name="connsiteX119" fmla="*/ 391974 w 470868"/>
                <a:gd name="connsiteY119" fmla="*/ 268346 h 273306"/>
                <a:gd name="connsiteX120" fmla="*/ 394677 w 470868"/>
                <a:gd name="connsiteY120" fmla="*/ 268109 h 273306"/>
                <a:gd name="connsiteX121" fmla="*/ 398439 w 470868"/>
                <a:gd name="connsiteY121" fmla="*/ 265424 h 273306"/>
                <a:gd name="connsiteX122" fmla="*/ 399389 w 470868"/>
                <a:gd name="connsiteY122" fmla="*/ 262009 h 273306"/>
                <a:gd name="connsiteX123" fmla="*/ 398896 w 470868"/>
                <a:gd name="connsiteY123" fmla="*/ 259178 h 273306"/>
                <a:gd name="connsiteX124" fmla="*/ 398403 w 470868"/>
                <a:gd name="connsiteY124" fmla="*/ 257881 h 273306"/>
                <a:gd name="connsiteX125" fmla="*/ 395261 w 470868"/>
                <a:gd name="connsiteY125" fmla="*/ 252018 h 273306"/>
                <a:gd name="connsiteX126" fmla="*/ 389271 w 470868"/>
                <a:gd name="connsiteY126" fmla="*/ 244001 h 273306"/>
                <a:gd name="connsiteX127" fmla="*/ 387189 w 470868"/>
                <a:gd name="connsiteY127" fmla="*/ 241389 h 273306"/>
                <a:gd name="connsiteX128" fmla="*/ 380614 w 470868"/>
                <a:gd name="connsiteY128" fmla="*/ 231399 h 273306"/>
                <a:gd name="connsiteX129" fmla="*/ 376212 w 470868"/>
                <a:gd name="connsiteY129" fmla="*/ 222431 h 273306"/>
                <a:gd name="connsiteX130" fmla="*/ 374989 w 470868"/>
                <a:gd name="connsiteY130" fmla="*/ 219710 h 273306"/>
                <a:gd name="connsiteX131" fmla="*/ 368286 w 470868"/>
                <a:gd name="connsiteY131" fmla="*/ 206414 h 273306"/>
                <a:gd name="connsiteX132" fmla="*/ 360213 w 470868"/>
                <a:gd name="connsiteY132" fmla="*/ 196369 h 273306"/>
                <a:gd name="connsiteX133" fmla="*/ 349949 w 470868"/>
                <a:gd name="connsiteY133" fmla="*/ 187566 h 273306"/>
                <a:gd name="connsiteX134" fmla="*/ 339357 w 470868"/>
                <a:gd name="connsiteY134" fmla="*/ 181101 h 273306"/>
                <a:gd name="connsiteX135" fmla="*/ 335393 w 470868"/>
                <a:gd name="connsiteY135" fmla="*/ 178872 h 273306"/>
                <a:gd name="connsiteX136" fmla="*/ 344470 w 470868"/>
                <a:gd name="connsiteY136" fmla="*/ 173996 h 273306"/>
                <a:gd name="connsiteX137" fmla="*/ 348104 w 470868"/>
                <a:gd name="connsiteY137" fmla="*/ 172864 h 273306"/>
                <a:gd name="connsiteX138" fmla="*/ 352105 w 470868"/>
                <a:gd name="connsiteY138" fmla="*/ 172024 h 273306"/>
                <a:gd name="connsiteX139" fmla="*/ 352762 w 470868"/>
                <a:gd name="connsiteY139" fmla="*/ 171951 h 273306"/>
                <a:gd name="connsiteX140" fmla="*/ 352743 w 470868"/>
                <a:gd name="connsiteY140" fmla="*/ 171859 h 273306"/>
                <a:gd name="connsiteX141" fmla="*/ 353273 w 470868"/>
                <a:gd name="connsiteY141" fmla="*/ 171878 h 273306"/>
                <a:gd name="connsiteX142" fmla="*/ 352963 w 470868"/>
                <a:gd name="connsiteY142" fmla="*/ 171914 h 273306"/>
                <a:gd name="connsiteX143" fmla="*/ 352908 w 470868"/>
                <a:gd name="connsiteY143" fmla="*/ 171932 h 273306"/>
                <a:gd name="connsiteX144" fmla="*/ 367263 w 470868"/>
                <a:gd name="connsiteY144" fmla="*/ 169960 h 273306"/>
                <a:gd name="connsiteX145" fmla="*/ 373491 w 470868"/>
                <a:gd name="connsiteY145" fmla="*/ 168681 h 273306"/>
                <a:gd name="connsiteX146" fmla="*/ 379208 w 470868"/>
                <a:gd name="connsiteY146" fmla="*/ 167092 h 273306"/>
                <a:gd name="connsiteX147" fmla="*/ 390093 w 470868"/>
                <a:gd name="connsiteY147" fmla="*/ 163129 h 273306"/>
                <a:gd name="connsiteX148" fmla="*/ 398129 w 470868"/>
                <a:gd name="connsiteY148" fmla="*/ 158710 h 273306"/>
                <a:gd name="connsiteX149" fmla="*/ 403517 w 470868"/>
                <a:gd name="connsiteY149" fmla="*/ 154746 h 273306"/>
                <a:gd name="connsiteX150" fmla="*/ 404576 w 470868"/>
                <a:gd name="connsiteY150" fmla="*/ 153924 h 273306"/>
                <a:gd name="connsiteX151" fmla="*/ 405581 w 470868"/>
                <a:gd name="connsiteY151" fmla="*/ 153194 h 273306"/>
                <a:gd name="connsiteX152" fmla="*/ 428556 w 470868"/>
                <a:gd name="connsiteY152" fmla="*/ 132757 h 273306"/>
                <a:gd name="connsiteX153" fmla="*/ 433104 w 470868"/>
                <a:gd name="connsiteY153" fmla="*/ 127698 h 273306"/>
                <a:gd name="connsiteX154" fmla="*/ 439204 w 470868"/>
                <a:gd name="connsiteY154" fmla="*/ 121689 h 273306"/>
                <a:gd name="connsiteX155" fmla="*/ 449742 w 470868"/>
                <a:gd name="connsiteY155" fmla="*/ 112429 h 273306"/>
                <a:gd name="connsiteX156" fmla="*/ 458216 w 470868"/>
                <a:gd name="connsiteY156" fmla="*/ 106749 h 273306"/>
                <a:gd name="connsiteX157" fmla="*/ 459622 w 470868"/>
                <a:gd name="connsiteY157" fmla="*/ 105909 h 273306"/>
                <a:gd name="connsiteX158" fmla="*/ 464535 w 470868"/>
                <a:gd name="connsiteY158" fmla="*/ 102841 h 273306"/>
                <a:gd name="connsiteX159" fmla="*/ 470069 w 470868"/>
                <a:gd name="connsiteY159" fmla="*/ 92321 h 273306"/>
                <a:gd name="connsiteX160" fmla="*/ 459586 w 470868"/>
                <a:gd name="connsiteY160" fmla="*/ 87883 h 273306"/>
                <a:gd name="connsiteX161" fmla="*/ 458052 w 470868"/>
                <a:gd name="connsiteY161" fmla="*/ 87700 h 273306"/>
                <a:gd name="connsiteX162" fmla="*/ 429506 w 470868"/>
                <a:gd name="connsiteY162" fmla="*/ 84778 h 273306"/>
                <a:gd name="connsiteX163" fmla="*/ 417123 w 470868"/>
                <a:gd name="connsiteY163" fmla="*/ 84322 h 273306"/>
                <a:gd name="connsiteX164" fmla="*/ 415333 w 470868"/>
                <a:gd name="connsiteY164" fmla="*/ 84303 h 273306"/>
                <a:gd name="connsiteX165" fmla="*/ 401580 w 470868"/>
                <a:gd name="connsiteY165" fmla="*/ 84669 h 273306"/>
                <a:gd name="connsiteX166" fmla="*/ 398932 w 470868"/>
                <a:gd name="connsiteY166" fmla="*/ 84869 h 273306"/>
                <a:gd name="connsiteX167" fmla="*/ 390970 w 470868"/>
                <a:gd name="connsiteY167" fmla="*/ 85545 h 273306"/>
                <a:gd name="connsiteX168" fmla="*/ 379756 w 470868"/>
                <a:gd name="connsiteY168" fmla="*/ 87116 h 273306"/>
                <a:gd name="connsiteX169" fmla="*/ 372450 w 470868"/>
                <a:gd name="connsiteY169" fmla="*/ 88175 h 273306"/>
                <a:gd name="connsiteX170" fmla="*/ 368797 w 470868"/>
                <a:gd name="connsiteY170" fmla="*/ 88687 h 273306"/>
                <a:gd name="connsiteX171" fmla="*/ 366825 w 470868"/>
                <a:gd name="connsiteY171" fmla="*/ 88961 h 273306"/>
                <a:gd name="connsiteX172" fmla="*/ 358004 w 470868"/>
                <a:gd name="connsiteY172" fmla="*/ 90440 h 273306"/>
                <a:gd name="connsiteX173" fmla="*/ 350187 w 470868"/>
                <a:gd name="connsiteY173" fmla="*/ 92303 h 273306"/>
                <a:gd name="connsiteX174" fmla="*/ 346278 w 470868"/>
                <a:gd name="connsiteY174" fmla="*/ 93252 h 273306"/>
                <a:gd name="connsiteX175" fmla="*/ 337968 w 470868"/>
                <a:gd name="connsiteY175" fmla="*/ 95262 h 273306"/>
                <a:gd name="connsiteX176" fmla="*/ 335996 w 470868"/>
                <a:gd name="connsiteY176" fmla="*/ 95755 h 273306"/>
                <a:gd name="connsiteX177" fmla="*/ 325001 w 470868"/>
                <a:gd name="connsiteY177" fmla="*/ 98951 h 273306"/>
                <a:gd name="connsiteX178" fmla="*/ 315340 w 470868"/>
                <a:gd name="connsiteY178" fmla="*/ 102658 h 273306"/>
                <a:gd name="connsiteX179" fmla="*/ 314317 w 470868"/>
                <a:gd name="connsiteY179" fmla="*/ 103078 h 273306"/>
                <a:gd name="connsiteX180" fmla="*/ 306427 w 470868"/>
                <a:gd name="connsiteY180" fmla="*/ 106421 h 273306"/>
                <a:gd name="connsiteX181" fmla="*/ 302738 w 470868"/>
                <a:gd name="connsiteY181" fmla="*/ 108210 h 273306"/>
                <a:gd name="connsiteX182" fmla="*/ 303066 w 470868"/>
                <a:gd name="connsiteY182" fmla="*/ 107115 h 273306"/>
                <a:gd name="connsiteX183" fmla="*/ 304272 w 470868"/>
                <a:gd name="connsiteY183" fmla="*/ 100503 h 273306"/>
                <a:gd name="connsiteX184" fmla="*/ 304710 w 470868"/>
                <a:gd name="connsiteY184" fmla="*/ 98604 h 273306"/>
                <a:gd name="connsiteX185" fmla="*/ 306007 w 470868"/>
                <a:gd name="connsiteY185" fmla="*/ 92832 h 273306"/>
                <a:gd name="connsiteX186" fmla="*/ 306701 w 470868"/>
                <a:gd name="connsiteY186" fmla="*/ 89308 h 273306"/>
                <a:gd name="connsiteX187" fmla="*/ 307139 w 470868"/>
                <a:gd name="connsiteY187" fmla="*/ 86988 h 273306"/>
                <a:gd name="connsiteX188" fmla="*/ 308454 w 470868"/>
                <a:gd name="connsiteY188" fmla="*/ 80432 h 273306"/>
                <a:gd name="connsiteX189" fmla="*/ 310518 w 470868"/>
                <a:gd name="connsiteY189" fmla="*/ 66990 h 273306"/>
                <a:gd name="connsiteX190" fmla="*/ 311249 w 470868"/>
                <a:gd name="connsiteY190" fmla="*/ 58168 h 273306"/>
                <a:gd name="connsiteX191" fmla="*/ 311377 w 470868"/>
                <a:gd name="connsiteY191" fmla="*/ 56123 h 273306"/>
                <a:gd name="connsiteX192" fmla="*/ 311632 w 470868"/>
                <a:gd name="connsiteY192" fmla="*/ 53365 h 273306"/>
                <a:gd name="connsiteX193" fmla="*/ 311943 w 470868"/>
                <a:gd name="connsiteY193" fmla="*/ 36124 h 273306"/>
                <a:gd name="connsiteX194" fmla="*/ 309422 w 470868"/>
                <a:gd name="connsiteY194" fmla="*/ 27631 h 273306"/>
                <a:gd name="connsiteX195" fmla="*/ 304820 w 470868"/>
                <a:gd name="connsiteY195" fmla="*/ 21915 h 273306"/>
                <a:gd name="connsiteX196" fmla="*/ 297752 w 470868"/>
                <a:gd name="connsiteY196" fmla="*/ 16125 h 273306"/>
                <a:gd name="connsiteX197" fmla="*/ 291469 w 470868"/>
                <a:gd name="connsiteY197" fmla="*/ 12637 h 273306"/>
                <a:gd name="connsiteX198" fmla="*/ 278776 w 470868"/>
                <a:gd name="connsiteY198" fmla="*/ 7943 h 273306"/>
                <a:gd name="connsiteX199" fmla="*/ 273443 w 470868"/>
                <a:gd name="connsiteY199" fmla="*/ 6427 h 273306"/>
                <a:gd name="connsiteX200" fmla="*/ 269516 w 470868"/>
                <a:gd name="connsiteY200" fmla="*/ 5313 h 273306"/>
                <a:gd name="connsiteX201" fmla="*/ 267562 w 470868"/>
                <a:gd name="connsiteY201" fmla="*/ 4765 h 273306"/>
                <a:gd name="connsiteX202" fmla="*/ 253992 w 470868"/>
                <a:gd name="connsiteY202" fmla="*/ 1861 h 273306"/>
                <a:gd name="connsiteX203" fmla="*/ 255380 w 470868"/>
                <a:gd name="connsiteY203" fmla="*/ 2080 h 273306"/>
                <a:gd name="connsiteX204" fmla="*/ 253261 w 470868"/>
                <a:gd name="connsiteY204" fmla="*/ 1752 h 273306"/>
                <a:gd name="connsiteX205" fmla="*/ 253261 w 470868"/>
                <a:gd name="connsiteY205" fmla="*/ 1752 h 273306"/>
                <a:gd name="connsiteX206" fmla="*/ 250138 w 470868"/>
                <a:gd name="connsiteY206" fmla="*/ 1149 h 273306"/>
                <a:gd name="connsiteX207" fmla="*/ 246723 w 470868"/>
                <a:gd name="connsiteY207" fmla="*/ 510 h 273306"/>
                <a:gd name="connsiteX208" fmla="*/ 238760 w 470868"/>
                <a:gd name="connsiteY208" fmla="*/ 35 h 273306"/>
                <a:gd name="connsiteX209" fmla="*/ 223309 w 470868"/>
                <a:gd name="connsiteY209" fmla="*/ 528 h 273306"/>
                <a:gd name="connsiteX210" fmla="*/ 219017 w 470868"/>
                <a:gd name="connsiteY210" fmla="*/ 583 h 273306"/>
                <a:gd name="connsiteX211" fmla="*/ 214725 w 470868"/>
                <a:gd name="connsiteY211" fmla="*/ 638 h 273306"/>
                <a:gd name="connsiteX212" fmla="*/ 202872 w 470868"/>
                <a:gd name="connsiteY212" fmla="*/ 1752 h 273306"/>
                <a:gd name="connsiteX213" fmla="*/ 195256 w 470868"/>
                <a:gd name="connsiteY213" fmla="*/ 3176 h 27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470868" h="273306">
                  <a:moveTo>
                    <a:pt x="195256" y="3176"/>
                  </a:moveTo>
                  <a:cubicBezTo>
                    <a:pt x="194215" y="3450"/>
                    <a:pt x="193193" y="3706"/>
                    <a:pt x="192188" y="4035"/>
                  </a:cubicBezTo>
                  <a:cubicBezTo>
                    <a:pt x="187951" y="5350"/>
                    <a:pt x="184426" y="6756"/>
                    <a:pt x="181449" y="8308"/>
                  </a:cubicBezTo>
                  <a:cubicBezTo>
                    <a:pt x="177467" y="10354"/>
                    <a:pt x="173632" y="13276"/>
                    <a:pt x="169011" y="17787"/>
                  </a:cubicBezTo>
                  <a:cubicBezTo>
                    <a:pt x="162856" y="23741"/>
                    <a:pt x="158985" y="29841"/>
                    <a:pt x="157505" y="35941"/>
                  </a:cubicBezTo>
                  <a:cubicBezTo>
                    <a:pt x="156939" y="38206"/>
                    <a:pt x="156665" y="41055"/>
                    <a:pt x="156738" y="44160"/>
                  </a:cubicBezTo>
                  <a:cubicBezTo>
                    <a:pt x="156775" y="47356"/>
                    <a:pt x="157231" y="50516"/>
                    <a:pt x="158090" y="53547"/>
                  </a:cubicBezTo>
                  <a:cubicBezTo>
                    <a:pt x="159916" y="60305"/>
                    <a:pt x="162528" y="66953"/>
                    <a:pt x="164847" y="72651"/>
                  </a:cubicBezTo>
                  <a:cubicBezTo>
                    <a:pt x="165322" y="73984"/>
                    <a:pt x="166034" y="75829"/>
                    <a:pt x="166801" y="77765"/>
                  </a:cubicBezTo>
                  <a:lnTo>
                    <a:pt x="166783" y="77783"/>
                  </a:lnTo>
                  <a:lnTo>
                    <a:pt x="169687" y="85289"/>
                  </a:lnTo>
                  <a:lnTo>
                    <a:pt x="172280" y="92011"/>
                  </a:lnTo>
                  <a:cubicBezTo>
                    <a:pt x="173322" y="94677"/>
                    <a:pt x="174454" y="97344"/>
                    <a:pt x="175586" y="100010"/>
                  </a:cubicBezTo>
                  <a:cubicBezTo>
                    <a:pt x="176572" y="102348"/>
                    <a:pt x="177559" y="104704"/>
                    <a:pt x="178508" y="107060"/>
                  </a:cubicBezTo>
                  <a:lnTo>
                    <a:pt x="178435" y="106914"/>
                  </a:lnTo>
                  <a:lnTo>
                    <a:pt x="179239" y="108886"/>
                  </a:lnTo>
                  <a:cubicBezTo>
                    <a:pt x="180061" y="111005"/>
                    <a:pt x="180883" y="113105"/>
                    <a:pt x="181686" y="115224"/>
                  </a:cubicBezTo>
                  <a:lnTo>
                    <a:pt x="180115" y="114384"/>
                  </a:lnTo>
                  <a:cubicBezTo>
                    <a:pt x="175349" y="112192"/>
                    <a:pt x="170399" y="110293"/>
                    <a:pt x="165468" y="108484"/>
                  </a:cubicBezTo>
                  <a:lnTo>
                    <a:pt x="158492" y="105836"/>
                  </a:lnTo>
                  <a:lnTo>
                    <a:pt x="151496" y="103170"/>
                  </a:lnTo>
                  <a:cubicBezTo>
                    <a:pt x="148008" y="101891"/>
                    <a:pt x="144483" y="100795"/>
                    <a:pt x="140940" y="99718"/>
                  </a:cubicBezTo>
                  <a:lnTo>
                    <a:pt x="137269" y="98585"/>
                  </a:lnTo>
                  <a:lnTo>
                    <a:pt x="131881" y="96869"/>
                  </a:lnTo>
                  <a:cubicBezTo>
                    <a:pt x="124265" y="94440"/>
                    <a:pt x="116649" y="92011"/>
                    <a:pt x="108960" y="89819"/>
                  </a:cubicBezTo>
                  <a:cubicBezTo>
                    <a:pt x="104742" y="88577"/>
                    <a:pt x="100431" y="87554"/>
                    <a:pt x="96139" y="86568"/>
                  </a:cubicBezTo>
                  <a:cubicBezTo>
                    <a:pt x="93656" y="85965"/>
                    <a:pt x="91208" y="85308"/>
                    <a:pt x="88743" y="84669"/>
                  </a:cubicBezTo>
                  <a:cubicBezTo>
                    <a:pt x="86295" y="84011"/>
                    <a:pt x="83830" y="83354"/>
                    <a:pt x="81346" y="82751"/>
                  </a:cubicBezTo>
                  <a:cubicBezTo>
                    <a:pt x="76177" y="81527"/>
                    <a:pt x="70899" y="80742"/>
                    <a:pt x="65876" y="80066"/>
                  </a:cubicBezTo>
                  <a:lnTo>
                    <a:pt x="65876" y="80011"/>
                  </a:lnTo>
                  <a:cubicBezTo>
                    <a:pt x="56982" y="78733"/>
                    <a:pt x="48453" y="76614"/>
                    <a:pt x="39011" y="74185"/>
                  </a:cubicBezTo>
                  <a:cubicBezTo>
                    <a:pt x="34536" y="72998"/>
                    <a:pt x="30061" y="71811"/>
                    <a:pt x="25550" y="70861"/>
                  </a:cubicBezTo>
                  <a:lnTo>
                    <a:pt x="17277" y="69108"/>
                  </a:lnTo>
                  <a:lnTo>
                    <a:pt x="13149" y="68250"/>
                  </a:lnTo>
                  <a:cubicBezTo>
                    <a:pt x="12510" y="68122"/>
                    <a:pt x="11853" y="67976"/>
                    <a:pt x="11213" y="67848"/>
                  </a:cubicBezTo>
                  <a:lnTo>
                    <a:pt x="10026" y="67592"/>
                  </a:lnTo>
                  <a:cubicBezTo>
                    <a:pt x="8638" y="66642"/>
                    <a:pt x="7049" y="66423"/>
                    <a:pt x="5606" y="66770"/>
                  </a:cubicBezTo>
                  <a:cubicBezTo>
                    <a:pt x="5150" y="66898"/>
                    <a:pt x="4657" y="67081"/>
                    <a:pt x="4200" y="67355"/>
                  </a:cubicBezTo>
                  <a:lnTo>
                    <a:pt x="3104" y="68049"/>
                  </a:lnTo>
                  <a:lnTo>
                    <a:pt x="3031" y="67957"/>
                  </a:lnTo>
                  <a:cubicBezTo>
                    <a:pt x="1004" y="69418"/>
                    <a:pt x="200" y="70825"/>
                    <a:pt x="18" y="73126"/>
                  </a:cubicBezTo>
                  <a:cubicBezTo>
                    <a:pt x="-183" y="75208"/>
                    <a:pt x="1351" y="77181"/>
                    <a:pt x="2575" y="78769"/>
                  </a:cubicBezTo>
                  <a:cubicBezTo>
                    <a:pt x="3433" y="79792"/>
                    <a:pt x="4164" y="80651"/>
                    <a:pt x="4894" y="81472"/>
                  </a:cubicBezTo>
                  <a:cubicBezTo>
                    <a:pt x="6300" y="83153"/>
                    <a:pt x="7762" y="84760"/>
                    <a:pt x="9223" y="86385"/>
                  </a:cubicBezTo>
                  <a:cubicBezTo>
                    <a:pt x="10501" y="87792"/>
                    <a:pt x="11761" y="89198"/>
                    <a:pt x="13003" y="90641"/>
                  </a:cubicBezTo>
                  <a:cubicBezTo>
                    <a:pt x="16455" y="94750"/>
                    <a:pt x="19925" y="98823"/>
                    <a:pt x="23395" y="102859"/>
                  </a:cubicBezTo>
                  <a:lnTo>
                    <a:pt x="24217" y="103809"/>
                  </a:lnTo>
                  <a:lnTo>
                    <a:pt x="25386" y="105197"/>
                  </a:lnTo>
                  <a:cubicBezTo>
                    <a:pt x="27468" y="108101"/>
                    <a:pt x="29550" y="111023"/>
                    <a:pt x="31541" y="113945"/>
                  </a:cubicBezTo>
                  <a:cubicBezTo>
                    <a:pt x="35687" y="119990"/>
                    <a:pt x="39285" y="124721"/>
                    <a:pt x="42883" y="128775"/>
                  </a:cubicBezTo>
                  <a:cubicBezTo>
                    <a:pt x="44873" y="131003"/>
                    <a:pt x="46937" y="133140"/>
                    <a:pt x="49074" y="135222"/>
                  </a:cubicBezTo>
                  <a:cubicBezTo>
                    <a:pt x="49823" y="135989"/>
                    <a:pt x="50626" y="136702"/>
                    <a:pt x="51448" y="137414"/>
                  </a:cubicBezTo>
                  <a:cubicBezTo>
                    <a:pt x="52854" y="138619"/>
                    <a:pt x="54498" y="139916"/>
                    <a:pt x="56361" y="139660"/>
                  </a:cubicBezTo>
                  <a:cubicBezTo>
                    <a:pt x="56818" y="139679"/>
                    <a:pt x="57274" y="139624"/>
                    <a:pt x="57713" y="139514"/>
                  </a:cubicBezTo>
                  <a:cubicBezTo>
                    <a:pt x="58151" y="139405"/>
                    <a:pt x="58589" y="139222"/>
                    <a:pt x="59009" y="138985"/>
                  </a:cubicBezTo>
                  <a:cubicBezTo>
                    <a:pt x="62461" y="142418"/>
                    <a:pt x="65895" y="145706"/>
                    <a:pt x="69474" y="148756"/>
                  </a:cubicBezTo>
                  <a:cubicBezTo>
                    <a:pt x="73511" y="152208"/>
                    <a:pt x="78040" y="155130"/>
                    <a:pt x="81985" y="157614"/>
                  </a:cubicBezTo>
                  <a:cubicBezTo>
                    <a:pt x="86113" y="160152"/>
                    <a:pt x="90441" y="162161"/>
                    <a:pt x="95263" y="164353"/>
                  </a:cubicBezTo>
                  <a:cubicBezTo>
                    <a:pt x="99847" y="166453"/>
                    <a:pt x="104504" y="168407"/>
                    <a:pt x="109253" y="170179"/>
                  </a:cubicBezTo>
                  <a:cubicBezTo>
                    <a:pt x="114257" y="172024"/>
                    <a:pt x="119626" y="173339"/>
                    <a:pt x="124667" y="174526"/>
                  </a:cubicBezTo>
                  <a:cubicBezTo>
                    <a:pt x="125562" y="174745"/>
                    <a:pt x="126457" y="174909"/>
                    <a:pt x="127370" y="175074"/>
                  </a:cubicBezTo>
                  <a:lnTo>
                    <a:pt x="121033" y="181521"/>
                  </a:lnTo>
                  <a:cubicBezTo>
                    <a:pt x="113910" y="189173"/>
                    <a:pt x="106988" y="196734"/>
                    <a:pt x="100687" y="204825"/>
                  </a:cubicBezTo>
                  <a:cubicBezTo>
                    <a:pt x="99116" y="206871"/>
                    <a:pt x="97600" y="208953"/>
                    <a:pt x="96121" y="211053"/>
                  </a:cubicBezTo>
                  <a:cubicBezTo>
                    <a:pt x="94678" y="213080"/>
                    <a:pt x="93217" y="215089"/>
                    <a:pt x="91884" y="217208"/>
                  </a:cubicBezTo>
                  <a:cubicBezTo>
                    <a:pt x="90733" y="219016"/>
                    <a:pt x="89491" y="220806"/>
                    <a:pt x="88249" y="222559"/>
                  </a:cubicBezTo>
                  <a:cubicBezTo>
                    <a:pt x="86697" y="224860"/>
                    <a:pt x="85090" y="227125"/>
                    <a:pt x="83665" y="229499"/>
                  </a:cubicBezTo>
                  <a:cubicBezTo>
                    <a:pt x="82515" y="231362"/>
                    <a:pt x="81547" y="233390"/>
                    <a:pt x="80561" y="235362"/>
                  </a:cubicBezTo>
                  <a:lnTo>
                    <a:pt x="80013" y="236476"/>
                  </a:lnTo>
                  <a:lnTo>
                    <a:pt x="78223" y="240056"/>
                  </a:lnTo>
                  <a:lnTo>
                    <a:pt x="76415" y="243635"/>
                  </a:lnTo>
                  <a:cubicBezTo>
                    <a:pt x="75794" y="244877"/>
                    <a:pt x="75136" y="246119"/>
                    <a:pt x="74479" y="247361"/>
                  </a:cubicBezTo>
                  <a:cubicBezTo>
                    <a:pt x="72488" y="251050"/>
                    <a:pt x="70406" y="254886"/>
                    <a:pt x="69474" y="259068"/>
                  </a:cubicBezTo>
                  <a:cubicBezTo>
                    <a:pt x="69182" y="260310"/>
                    <a:pt x="69164" y="261552"/>
                    <a:pt x="69146" y="263031"/>
                  </a:cubicBezTo>
                  <a:cubicBezTo>
                    <a:pt x="66936" y="264182"/>
                    <a:pt x="65804" y="266849"/>
                    <a:pt x="66497" y="269259"/>
                  </a:cubicBezTo>
                  <a:cubicBezTo>
                    <a:pt x="67246" y="272072"/>
                    <a:pt x="70260" y="273862"/>
                    <a:pt x="73091" y="273149"/>
                  </a:cubicBezTo>
                  <a:cubicBezTo>
                    <a:pt x="77218" y="272017"/>
                    <a:pt x="81163" y="270903"/>
                    <a:pt x="85090" y="269734"/>
                  </a:cubicBezTo>
                  <a:cubicBezTo>
                    <a:pt x="87537" y="269022"/>
                    <a:pt x="90003" y="268383"/>
                    <a:pt x="92468" y="267762"/>
                  </a:cubicBezTo>
                  <a:cubicBezTo>
                    <a:pt x="94952" y="267141"/>
                    <a:pt x="97400" y="266520"/>
                    <a:pt x="99847" y="265808"/>
                  </a:cubicBezTo>
                  <a:cubicBezTo>
                    <a:pt x="104541" y="264438"/>
                    <a:pt x="108960" y="263177"/>
                    <a:pt x="113435" y="261954"/>
                  </a:cubicBezTo>
                  <a:lnTo>
                    <a:pt x="114677" y="261643"/>
                  </a:lnTo>
                  <a:cubicBezTo>
                    <a:pt x="117398" y="260949"/>
                    <a:pt x="120138" y="260420"/>
                    <a:pt x="122914" y="259908"/>
                  </a:cubicBezTo>
                  <a:lnTo>
                    <a:pt x="126402" y="259214"/>
                  </a:lnTo>
                  <a:cubicBezTo>
                    <a:pt x="129525" y="258612"/>
                    <a:pt x="132648" y="257881"/>
                    <a:pt x="135771" y="257151"/>
                  </a:cubicBezTo>
                  <a:lnTo>
                    <a:pt x="140447" y="256073"/>
                  </a:lnTo>
                  <a:lnTo>
                    <a:pt x="147150" y="254594"/>
                  </a:lnTo>
                  <a:lnTo>
                    <a:pt x="153944" y="253078"/>
                  </a:lnTo>
                  <a:lnTo>
                    <a:pt x="155624" y="252676"/>
                  </a:lnTo>
                  <a:cubicBezTo>
                    <a:pt x="163441" y="250703"/>
                    <a:pt x="171879" y="248055"/>
                    <a:pt x="181413" y="244603"/>
                  </a:cubicBezTo>
                  <a:cubicBezTo>
                    <a:pt x="185649" y="243106"/>
                    <a:pt x="189777" y="241371"/>
                    <a:pt x="193831" y="239490"/>
                  </a:cubicBezTo>
                  <a:cubicBezTo>
                    <a:pt x="197740" y="237682"/>
                    <a:pt x="201575" y="235837"/>
                    <a:pt x="205447" y="233956"/>
                  </a:cubicBezTo>
                  <a:cubicBezTo>
                    <a:pt x="209447" y="232002"/>
                    <a:pt x="213301" y="230120"/>
                    <a:pt x="216698" y="227673"/>
                  </a:cubicBezTo>
                  <a:cubicBezTo>
                    <a:pt x="220295" y="225134"/>
                    <a:pt x="223656" y="222267"/>
                    <a:pt x="226999" y="219418"/>
                  </a:cubicBezTo>
                  <a:lnTo>
                    <a:pt x="227820" y="218706"/>
                  </a:lnTo>
                  <a:cubicBezTo>
                    <a:pt x="230834" y="216130"/>
                    <a:pt x="233774" y="213464"/>
                    <a:pt x="236624" y="210761"/>
                  </a:cubicBezTo>
                  <a:cubicBezTo>
                    <a:pt x="239545" y="207948"/>
                    <a:pt x="242139" y="204916"/>
                    <a:pt x="244751" y="201867"/>
                  </a:cubicBezTo>
                  <a:cubicBezTo>
                    <a:pt x="247198" y="198999"/>
                    <a:pt x="249207" y="196625"/>
                    <a:pt x="251180" y="194214"/>
                  </a:cubicBezTo>
                  <a:lnTo>
                    <a:pt x="252038" y="194853"/>
                  </a:lnTo>
                  <a:lnTo>
                    <a:pt x="253463" y="195766"/>
                  </a:lnTo>
                  <a:cubicBezTo>
                    <a:pt x="254905" y="196679"/>
                    <a:pt x="256330" y="197611"/>
                    <a:pt x="257736" y="198634"/>
                  </a:cubicBezTo>
                  <a:cubicBezTo>
                    <a:pt x="259343" y="199967"/>
                    <a:pt x="260914" y="201392"/>
                    <a:pt x="262466" y="202816"/>
                  </a:cubicBezTo>
                  <a:cubicBezTo>
                    <a:pt x="263928" y="204149"/>
                    <a:pt x="265370" y="205483"/>
                    <a:pt x="266904" y="206761"/>
                  </a:cubicBezTo>
                  <a:lnTo>
                    <a:pt x="268000" y="207674"/>
                  </a:lnTo>
                  <a:cubicBezTo>
                    <a:pt x="271397" y="210560"/>
                    <a:pt x="274776" y="213409"/>
                    <a:pt x="277863" y="216605"/>
                  </a:cubicBezTo>
                  <a:lnTo>
                    <a:pt x="280803" y="219692"/>
                  </a:lnTo>
                  <a:cubicBezTo>
                    <a:pt x="283342" y="222358"/>
                    <a:pt x="285862" y="225006"/>
                    <a:pt x="288638" y="227436"/>
                  </a:cubicBezTo>
                  <a:cubicBezTo>
                    <a:pt x="292893" y="231234"/>
                    <a:pt x="297551" y="234540"/>
                    <a:pt x="301130" y="237006"/>
                  </a:cubicBezTo>
                  <a:cubicBezTo>
                    <a:pt x="305094" y="239800"/>
                    <a:pt x="309075" y="242485"/>
                    <a:pt x="313148" y="245115"/>
                  </a:cubicBezTo>
                  <a:cubicBezTo>
                    <a:pt x="316636" y="247379"/>
                    <a:pt x="320453" y="249735"/>
                    <a:pt x="324508" y="251708"/>
                  </a:cubicBezTo>
                  <a:cubicBezTo>
                    <a:pt x="332179" y="255452"/>
                    <a:pt x="338626" y="257991"/>
                    <a:pt x="344763" y="259726"/>
                  </a:cubicBezTo>
                  <a:cubicBezTo>
                    <a:pt x="349730" y="261132"/>
                    <a:pt x="354716" y="262483"/>
                    <a:pt x="359720" y="263707"/>
                  </a:cubicBezTo>
                  <a:cubicBezTo>
                    <a:pt x="363574" y="264675"/>
                    <a:pt x="367756" y="265442"/>
                    <a:pt x="372925" y="266173"/>
                  </a:cubicBezTo>
                  <a:lnTo>
                    <a:pt x="374039" y="266301"/>
                  </a:lnTo>
                  <a:lnTo>
                    <a:pt x="376340" y="266611"/>
                  </a:lnTo>
                  <a:lnTo>
                    <a:pt x="378550" y="266922"/>
                  </a:lnTo>
                  <a:lnTo>
                    <a:pt x="380011" y="267141"/>
                  </a:lnTo>
                  <a:lnTo>
                    <a:pt x="381527" y="267360"/>
                  </a:lnTo>
                  <a:lnTo>
                    <a:pt x="382751" y="267506"/>
                  </a:lnTo>
                  <a:cubicBezTo>
                    <a:pt x="385016" y="267817"/>
                    <a:pt x="387335" y="268109"/>
                    <a:pt x="389636" y="268237"/>
                  </a:cubicBezTo>
                  <a:cubicBezTo>
                    <a:pt x="390440" y="268310"/>
                    <a:pt x="391189" y="268328"/>
                    <a:pt x="391974" y="268346"/>
                  </a:cubicBezTo>
                  <a:cubicBezTo>
                    <a:pt x="392942" y="268383"/>
                    <a:pt x="393855" y="268310"/>
                    <a:pt x="394677" y="268109"/>
                  </a:cubicBezTo>
                  <a:cubicBezTo>
                    <a:pt x="396321" y="267689"/>
                    <a:pt x="397581" y="266794"/>
                    <a:pt x="398439" y="265424"/>
                  </a:cubicBezTo>
                  <a:cubicBezTo>
                    <a:pt x="399133" y="264273"/>
                    <a:pt x="399243" y="263269"/>
                    <a:pt x="399389" y="262009"/>
                  </a:cubicBezTo>
                  <a:cubicBezTo>
                    <a:pt x="399352" y="260602"/>
                    <a:pt x="399188" y="259872"/>
                    <a:pt x="398896" y="259178"/>
                  </a:cubicBezTo>
                  <a:cubicBezTo>
                    <a:pt x="398768" y="258758"/>
                    <a:pt x="398585" y="258319"/>
                    <a:pt x="398403" y="257881"/>
                  </a:cubicBezTo>
                  <a:cubicBezTo>
                    <a:pt x="397307" y="255306"/>
                    <a:pt x="396321" y="253626"/>
                    <a:pt x="395261" y="252018"/>
                  </a:cubicBezTo>
                  <a:cubicBezTo>
                    <a:pt x="393453" y="249242"/>
                    <a:pt x="391371" y="246631"/>
                    <a:pt x="389271" y="244001"/>
                  </a:cubicBezTo>
                  <a:lnTo>
                    <a:pt x="387189" y="241389"/>
                  </a:lnTo>
                  <a:cubicBezTo>
                    <a:pt x="384632" y="237992"/>
                    <a:pt x="382477" y="234741"/>
                    <a:pt x="380614" y="231399"/>
                  </a:cubicBezTo>
                  <a:cubicBezTo>
                    <a:pt x="378970" y="228513"/>
                    <a:pt x="377601" y="225463"/>
                    <a:pt x="376212" y="222431"/>
                  </a:cubicBezTo>
                  <a:lnTo>
                    <a:pt x="374989" y="219710"/>
                  </a:lnTo>
                  <a:cubicBezTo>
                    <a:pt x="372961" y="215254"/>
                    <a:pt x="370861" y="210651"/>
                    <a:pt x="368286" y="206414"/>
                  </a:cubicBezTo>
                  <a:cubicBezTo>
                    <a:pt x="366368" y="203273"/>
                    <a:pt x="363811" y="200077"/>
                    <a:pt x="360213" y="196369"/>
                  </a:cubicBezTo>
                  <a:cubicBezTo>
                    <a:pt x="357054" y="193100"/>
                    <a:pt x="353620" y="190159"/>
                    <a:pt x="349949" y="187566"/>
                  </a:cubicBezTo>
                  <a:cubicBezTo>
                    <a:pt x="346589" y="185192"/>
                    <a:pt x="342954" y="183110"/>
                    <a:pt x="339357" y="181101"/>
                  </a:cubicBezTo>
                  <a:lnTo>
                    <a:pt x="335393" y="178872"/>
                  </a:lnTo>
                  <a:cubicBezTo>
                    <a:pt x="338169" y="177137"/>
                    <a:pt x="341201" y="175439"/>
                    <a:pt x="344470" y="173996"/>
                  </a:cubicBezTo>
                  <a:cubicBezTo>
                    <a:pt x="345657" y="173540"/>
                    <a:pt x="346881" y="173174"/>
                    <a:pt x="348104" y="172864"/>
                  </a:cubicBezTo>
                  <a:cubicBezTo>
                    <a:pt x="349420" y="172535"/>
                    <a:pt x="350735" y="172261"/>
                    <a:pt x="352105" y="172024"/>
                  </a:cubicBezTo>
                  <a:cubicBezTo>
                    <a:pt x="352342" y="172005"/>
                    <a:pt x="352525" y="171987"/>
                    <a:pt x="352762" y="171951"/>
                  </a:cubicBezTo>
                  <a:lnTo>
                    <a:pt x="352743" y="171859"/>
                  </a:lnTo>
                  <a:lnTo>
                    <a:pt x="353273" y="171878"/>
                  </a:lnTo>
                  <a:cubicBezTo>
                    <a:pt x="353237" y="171878"/>
                    <a:pt x="353054" y="171878"/>
                    <a:pt x="352963" y="171914"/>
                  </a:cubicBezTo>
                  <a:cubicBezTo>
                    <a:pt x="352945" y="171914"/>
                    <a:pt x="352926" y="171914"/>
                    <a:pt x="352908" y="171932"/>
                  </a:cubicBezTo>
                  <a:cubicBezTo>
                    <a:pt x="358077" y="171330"/>
                    <a:pt x="362698" y="170745"/>
                    <a:pt x="367263" y="169960"/>
                  </a:cubicBezTo>
                  <a:cubicBezTo>
                    <a:pt x="369364" y="169649"/>
                    <a:pt x="371464" y="169193"/>
                    <a:pt x="373491" y="168681"/>
                  </a:cubicBezTo>
                  <a:cubicBezTo>
                    <a:pt x="375427" y="168188"/>
                    <a:pt x="377326" y="167659"/>
                    <a:pt x="379208" y="167092"/>
                  </a:cubicBezTo>
                  <a:cubicBezTo>
                    <a:pt x="383025" y="166015"/>
                    <a:pt x="386586" y="164700"/>
                    <a:pt x="390093" y="163129"/>
                  </a:cubicBezTo>
                  <a:cubicBezTo>
                    <a:pt x="393015" y="161814"/>
                    <a:pt x="395718" y="160317"/>
                    <a:pt x="398129" y="158710"/>
                  </a:cubicBezTo>
                  <a:cubicBezTo>
                    <a:pt x="399992" y="157449"/>
                    <a:pt x="401745" y="156098"/>
                    <a:pt x="403517" y="154746"/>
                  </a:cubicBezTo>
                  <a:lnTo>
                    <a:pt x="404576" y="153924"/>
                  </a:lnTo>
                  <a:lnTo>
                    <a:pt x="405581" y="153194"/>
                  </a:lnTo>
                  <a:cubicBezTo>
                    <a:pt x="412923" y="147532"/>
                    <a:pt x="421342" y="140720"/>
                    <a:pt x="428556" y="132757"/>
                  </a:cubicBezTo>
                  <a:cubicBezTo>
                    <a:pt x="430072" y="131022"/>
                    <a:pt x="431570" y="129341"/>
                    <a:pt x="433104" y="127698"/>
                  </a:cubicBezTo>
                  <a:cubicBezTo>
                    <a:pt x="435058" y="125652"/>
                    <a:pt x="437140" y="123643"/>
                    <a:pt x="439204" y="121689"/>
                  </a:cubicBezTo>
                  <a:cubicBezTo>
                    <a:pt x="442710" y="118292"/>
                    <a:pt x="446235" y="115169"/>
                    <a:pt x="449742" y="112429"/>
                  </a:cubicBezTo>
                  <a:cubicBezTo>
                    <a:pt x="452445" y="110402"/>
                    <a:pt x="455258" y="108484"/>
                    <a:pt x="458216" y="106749"/>
                  </a:cubicBezTo>
                  <a:lnTo>
                    <a:pt x="459622" y="105909"/>
                  </a:lnTo>
                  <a:cubicBezTo>
                    <a:pt x="461285" y="104923"/>
                    <a:pt x="462947" y="103919"/>
                    <a:pt x="464535" y="102841"/>
                  </a:cubicBezTo>
                  <a:cubicBezTo>
                    <a:pt x="467074" y="101179"/>
                    <a:pt x="473010" y="97289"/>
                    <a:pt x="470069" y="92321"/>
                  </a:cubicBezTo>
                  <a:cubicBezTo>
                    <a:pt x="468024" y="88851"/>
                    <a:pt x="463348" y="88321"/>
                    <a:pt x="459586" y="87883"/>
                  </a:cubicBezTo>
                  <a:lnTo>
                    <a:pt x="458052" y="87700"/>
                  </a:lnTo>
                  <a:cubicBezTo>
                    <a:pt x="448555" y="86477"/>
                    <a:pt x="439021" y="85563"/>
                    <a:pt x="429506" y="84778"/>
                  </a:cubicBezTo>
                  <a:cubicBezTo>
                    <a:pt x="425396" y="84449"/>
                    <a:pt x="421250" y="84395"/>
                    <a:pt x="417123" y="84322"/>
                  </a:cubicBezTo>
                  <a:lnTo>
                    <a:pt x="415333" y="84303"/>
                  </a:lnTo>
                  <a:cubicBezTo>
                    <a:pt x="410767" y="84267"/>
                    <a:pt x="406201" y="84285"/>
                    <a:pt x="401580" y="84669"/>
                  </a:cubicBezTo>
                  <a:lnTo>
                    <a:pt x="398932" y="84869"/>
                  </a:lnTo>
                  <a:cubicBezTo>
                    <a:pt x="396284" y="85070"/>
                    <a:pt x="393618" y="85271"/>
                    <a:pt x="390970" y="85545"/>
                  </a:cubicBezTo>
                  <a:cubicBezTo>
                    <a:pt x="387207" y="85929"/>
                    <a:pt x="383463" y="86532"/>
                    <a:pt x="379756" y="87116"/>
                  </a:cubicBezTo>
                  <a:cubicBezTo>
                    <a:pt x="377326" y="87481"/>
                    <a:pt x="374898" y="87828"/>
                    <a:pt x="372450" y="88175"/>
                  </a:cubicBezTo>
                  <a:lnTo>
                    <a:pt x="368797" y="88687"/>
                  </a:lnTo>
                  <a:lnTo>
                    <a:pt x="366825" y="88961"/>
                  </a:lnTo>
                  <a:cubicBezTo>
                    <a:pt x="363885" y="89362"/>
                    <a:pt x="360907" y="89783"/>
                    <a:pt x="358004" y="90440"/>
                  </a:cubicBezTo>
                  <a:cubicBezTo>
                    <a:pt x="355410" y="91006"/>
                    <a:pt x="352780" y="91663"/>
                    <a:pt x="350187" y="92303"/>
                  </a:cubicBezTo>
                  <a:lnTo>
                    <a:pt x="346278" y="93252"/>
                  </a:lnTo>
                  <a:cubicBezTo>
                    <a:pt x="343502" y="93928"/>
                    <a:pt x="340708" y="94586"/>
                    <a:pt x="337968" y="95262"/>
                  </a:cubicBezTo>
                  <a:lnTo>
                    <a:pt x="335996" y="95755"/>
                  </a:lnTo>
                  <a:cubicBezTo>
                    <a:pt x="332270" y="96686"/>
                    <a:pt x="328636" y="97782"/>
                    <a:pt x="325001" y="98951"/>
                  </a:cubicBezTo>
                  <a:cubicBezTo>
                    <a:pt x="321732" y="100010"/>
                    <a:pt x="318517" y="101343"/>
                    <a:pt x="315340" y="102658"/>
                  </a:cubicBezTo>
                  <a:lnTo>
                    <a:pt x="314317" y="103078"/>
                  </a:lnTo>
                  <a:cubicBezTo>
                    <a:pt x="311121" y="104412"/>
                    <a:pt x="308747" y="105398"/>
                    <a:pt x="306427" y="106421"/>
                  </a:cubicBezTo>
                  <a:cubicBezTo>
                    <a:pt x="305167" y="106950"/>
                    <a:pt x="303980" y="107553"/>
                    <a:pt x="302738" y="108210"/>
                  </a:cubicBezTo>
                  <a:lnTo>
                    <a:pt x="303066" y="107115"/>
                  </a:lnTo>
                  <a:cubicBezTo>
                    <a:pt x="303432" y="104887"/>
                    <a:pt x="303779" y="102658"/>
                    <a:pt x="304272" y="100503"/>
                  </a:cubicBezTo>
                  <a:lnTo>
                    <a:pt x="304710" y="98604"/>
                  </a:lnTo>
                  <a:lnTo>
                    <a:pt x="306007" y="92832"/>
                  </a:lnTo>
                  <a:cubicBezTo>
                    <a:pt x="306263" y="91682"/>
                    <a:pt x="306482" y="90495"/>
                    <a:pt x="306701" y="89308"/>
                  </a:cubicBezTo>
                  <a:lnTo>
                    <a:pt x="307139" y="86988"/>
                  </a:lnTo>
                  <a:cubicBezTo>
                    <a:pt x="307541" y="84797"/>
                    <a:pt x="307998" y="82605"/>
                    <a:pt x="308454" y="80432"/>
                  </a:cubicBezTo>
                  <a:cubicBezTo>
                    <a:pt x="309331" y="75957"/>
                    <a:pt x="310043" y="71519"/>
                    <a:pt x="310518" y="66990"/>
                  </a:cubicBezTo>
                  <a:cubicBezTo>
                    <a:pt x="310829" y="64049"/>
                    <a:pt x="311048" y="61108"/>
                    <a:pt x="311249" y="58168"/>
                  </a:cubicBezTo>
                  <a:lnTo>
                    <a:pt x="311377" y="56123"/>
                  </a:lnTo>
                  <a:lnTo>
                    <a:pt x="311632" y="53365"/>
                  </a:lnTo>
                  <a:cubicBezTo>
                    <a:pt x="312143" y="47703"/>
                    <a:pt x="312655" y="41840"/>
                    <a:pt x="311943" y="36124"/>
                  </a:cubicBezTo>
                  <a:cubicBezTo>
                    <a:pt x="311632" y="33512"/>
                    <a:pt x="310829" y="30827"/>
                    <a:pt x="309422" y="27631"/>
                  </a:cubicBezTo>
                  <a:cubicBezTo>
                    <a:pt x="308546" y="25713"/>
                    <a:pt x="307048" y="23832"/>
                    <a:pt x="304820" y="21915"/>
                  </a:cubicBezTo>
                  <a:cubicBezTo>
                    <a:pt x="302226" y="19650"/>
                    <a:pt x="300071" y="17769"/>
                    <a:pt x="297752" y="16125"/>
                  </a:cubicBezTo>
                  <a:cubicBezTo>
                    <a:pt x="295779" y="14701"/>
                    <a:pt x="293643" y="13660"/>
                    <a:pt x="291469" y="12637"/>
                  </a:cubicBezTo>
                  <a:cubicBezTo>
                    <a:pt x="286739" y="10317"/>
                    <a:pt x="282593" y="8783"/>
                    <a:pt x="278776" y="7943"/>
                  </a:cubicBezTo>
                  <a:cubicBezTo>
                    <a:pt x="276986" y="7541"/>
                    <a:pt x="275196" y="6975"/>
                    <a:pt x="273443" y="6427"/>
                  </a:cubicBezTo>
                  <a:lnTo>
                    <a:pt x="269516" y="5313"/>
                  </a:lnTo>
                  <a:lnTo>
                    <a:pt x="267562" y="4765"/>
                  </a:lnTo>
                  <a:cubicBezTo>
                    <a:pt x="263562" y="3615"/>
                    <a:pt x="259106" y="2683"/>
                    <a:pt x="253992" y="1861"/>
                  </a:cubicBezTo>
                  <a:cubicBezTo>
                    <a:pt x="254011" y="1880"/>
                    <a:pt x="255380" y="2080"/>
                    <a:pt x="255380" y="2080"/>
                  </a:cubicBezTo>
                  <a:lnTo>
                    <a:pt x="253261" y="1752"/>
                  </a:lnTo>
                  <a:lnTo>
                    <a:pt x="253261" y="1752"/>
                  </a:lnTo>
                  <a:cubicBezTo>
                    <a:pt x="252202" y="1569"/>
                    <a:pt x="251161" y="1368"/>
                    <a:pt x="250138" y="1149"/>
                  </a:cubicBezTo>
                  <a:cubicBezTo>
                    <a:pt x="248988" y="930"/>
                    <a:pt x="247855" y="692"/>
                    <a:pt x="246723" y="510"/>
                  </a:cubicBezTo>
                  <a:cubicBezTo>
                    <a:pt x="244093" y="71"/>
                    <a:pt x="241555" y="-75"/>
                    <a:pt x="238760" y="35"/>
                  </a:cubicBezTo>
                  <a:cubicBezTo>
                    <a:pt x="233610" y="291"/>
                    <a:pt x="228478" y="492"/>
                    <a:pt x="223309" y="528"/>
                  </a:cubicBezTo>
                  <a:lnTo>
                    <a:pt x="219017" y="583"/>
                  </a:lnTo>
                  <a:lnTo>
                    <a:pt x="214725" y="638"/>
                  </a:lnTo>
                  <a:cubicBezTo>
                    <a:pt x="210853" y="674"/>
                    <a:pt x="206909" y="1186"/>
                    <a:pt x="202872" y="1752"/>
                  </a:cubicBezTo>
                  <a:cubicBezTo>
                    <a:pt x="200297" y="2080"/>
                    <a:pt x="197740" y="2555"/>
                    <a:pt x="195256" y="3176"/>
                  </a:cubicBezTo>
                </a:path>
              </a:pathLst>
            </a:custGeom>
            <a:solidFill>
              <a:srgbClr val="0091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F7D236B5-4782-D534-0C1A-EBDFB50413C8}"/>
                </a:ext>
              </a:extLst>
            </p:cNvPr>
            <p:cNvSpPr/>
            <p:nvPr/>
          </p:nvSpPr>
          <p:spPr>
            <a:xfrm>
              <a:off x="5254073" y="2955676"/>
              <a:ext cx="149986" cy="52411"/>
            </a:xfrm>
            <a:custGeom>
              <a:avLst/>
              <a:gdLst>
                <a:gd name="connsiteX0" fmla="*/ 35112 w 149986"/>
                <a:gd name="connsiteY0" fmla="*/ 6011 h 52411"/>
                <a:gd name="connsiteX1" fmla="*/ 34929 w 149986"/>
                <a:gd name="connsiteY1" fmla="*/ 6103 h 52411"/>
                <a:gd name="connsiteX2" fmla="*/ 21049 w 149986"/>
                <a:gd name="connsiteY2" fmla="*/ 10760 h 52411"/>
                <a:gd name="connsiteX3" fmla="*/ 9689 w 149986"/>
                <a:gd name="connsiteY3" fmla="*/ 17316 h 52411"/>
                <a:gd name="connsiteX4" fmla="*/ 6018 w 149986"/>
                <a:gd name="connsiteY4" fmla="*/ 20367 h 52411"/>
                <a:gd name="connsiteX5" fmla="*/ 3899 w 149986"/>
                <a:gd name="connsiteY5" fmla="*/ 24038 h 52411"/>
                <a:gd name="connsiteX6" fmla="*/ 3570 w 149986"/>
                <a:gd name="connsiteY6" fmla="*/ 26211 h 52411"/>
                <a:gd name="connsiteX7" fmla="*/ 3808 w 149986"/>
                <a:gd name="connsiteY7" fmla="*/ 28147 h 52411"/>
                <a:gd name="connsiteX8" fmla="*/ 228 w 149986"/>
                <a:gd name="connsiteY8" fmla="*/ 31745 h 52411"/>
                <a:gd name="connsiteX9" fmla="*/ 3826 w 149986"/>
                <a:gd name="connsiteY9" fmla="*/ 38484 h 52411"/>
                <a:gd name="connsiteX10" fmla="*/ 13688 w 149986"/>
                <a:gd name="connsiteY10" fmla="*/ 41151 h 52411"/>
                <a:gd name="connsiteX11" fmla="*/ 23898 w 149986"/>
                <a:gd name="connsiteY11" fmla="*/ 43890 h 52411"/>
                <a:gd name="connsiteX12" fmla="*/ 44243 w 149986"/>
                <a:gd name="connsiteY12" fmla="*/ 49040 h 52411"/>
                <a:gd name="connsiteX13" fmla="*/ 58781 w 149986"/>
                <a:gd name="connsiteY13" fmla="*/ 51342 h 52411"/>
                <a:gd name="connsiteX14" fmla="*/ 72552 w 149986"/>
                <a:gd name="connsiteY14" fmla="*/ 52346 h 52411"/>
                <a:gd name="connsiteX15" fmla="*/ 87364 w 149986"/>
                <a:gd name="connsiteY15" fmla="*/ 52072 h 52411"/>
                <a:gd name="connsiteX16" fmla="*/ 102322 w 149986"/>
                <a:gd name="connsiteY16" fmla="*/ 50356 h 52411"/>
                <a:gd name="connsiteX17" fmla="*/ 115691 w 149986"/>
                <a:gd name="connsiteY17" fmla="*/ 47671 h 52411"/>
                <a:gd name="connsiteX18" fmla="*/ 129754 w 149986"/>
                <a:gd name="connsiteY18" fmla="*/ 43580 h 52411"/>
                <a:gd name="connsiteX19" fmla="*/ 135963 w 149986"/>
                <a:gd name="connsiteY19" fmla="*/ 40895 h 52411"/>
                <a:gd name="connsiteX20" fmla="*/ 141570 w 149986"/>
                <a:gd name="connsiteY20" fmla="*/ 38302 h 52411"/>
                <a:gd name="connsiteX21" fmla="*/ 145880 w 149986"/>
                <a:gd name="connsiteY21" fmla="*/ 35562 h 52411"/>
                <a:gd name="connsiteX22" fmla="*/ 149588 w 149986"/>
                <a:gd name="connsiteY22" fmla="*/ 30594 h 52411"/>
                <a:gd name="connsiteX23" fmla="*/ 147798 w 149986"/>
                <a:gd name="connsiteY23" fmla="*/ 22083 h 52411"/>
                <a:gd name="connsiteX24" fmla="*/ 140493 w 149986"/>
                <a:gd name="connsiteY24" fmla="*/ 15308 h 52411"/>
                <a:gd name="connsiteX25" fmla="*/ 126868 w 149986"/>
                <a:gd name="connsiteY25" fmla="*/ 8002 h 52411"/>
                <a:gd name="connsiteX26" fmla="*/ 120348 w 149986"/>
                <a:gd name="connsiteY26" fmla="*/ 5591 h 52411"/>
                <a:gd name="connsiteX27" fmla="*/ 111965 w 149986"/>
                <a:gd name="connsiteY27" fmla="*/ 3564 h 52411"/>
                <a:gd name="connsiteX28" fmla="*/ 104221 w 149986"/>
                <a:gd name="connsiteY28" fmla="*/ 1847 h 52411"/>
                <a:gd name="connsiteX29" fmla="*/ 96459 w 149986"/>
                <a:gd name="connsiteY29" fmla="*/ 1062 h 52411"/>
                <a:gd name="connsiteX30" fmla="*/ 80935 w 149986"/>
                <a:gd name="connsiteY30" fmla="*/ 185 h 52411"/>
                <a:gd name="connsiteX31" fmla="*/ 65283 w 149986"/>
                <a:gd name="connsiteY31" fmla="*/ 386 h 52411"/>
                <a:gd name="connsiteX32" fmla="*/ 38527 w 149986"/>
                <a:gd name="connsiteY32" fmla="*/ 5025 h 52411"/>
                <a:gd name="connsiteX33" fmla="*/ 37504 w 149986"/>
                <a:gd name="connsiteY33" fmla="*/ 5153 h 52411"/>
                <a:gd name="connsiteX34" fmla="*/ 36975 w 149986"/>
                <a:gd name="connsiteY34" fmla="*/ 5244 h 52411"/>
                <a:gd name="connsiteX35" fmla="*/ 35112 w 149986"/>
                <a:gd name="connsiteY35" fmla="*/ 6011 h 52411"/>
                <a:gd name="connsiteX36" fmla="*/ 13762 w 149986"/>
                <a:gd name="connsiteY36" fmla="*/ 24202 h 52411"/>
                <a:gd name="connsiteX37" fmla="*/ 13853 w 149986"/>
                <a:gd name="connsiteY37" fmla="*/ 24439 h 52411"/>
                <a:gd name="connsiteX38" fmla="*/ 13762 w 149986"/>
                <a:gd name="connsiteY38" fmla="*/ 24202 h 52411"/>
                <a:gd name="connsiteX39" fmla="*/ 96350 w 149986"/>
                <a:gd name="connsiteY39" fmla="*/ 22485 h 52411"/>
                <a:gd name="connsiteX40" fmla="*/ 97025 w 149986"/>
                <a:gd name="connsiteY40" fmla="*/ 22412 h 52411"/>
                <a:gd name="connsiteX41" fmla="*/ 96751 w 149986"/>
                <a:gd name="connsiteY41" fmla="*/ 22449 h 52411"/>
                <a:gd name="connsiteX42" fmla="*/ 96350 w 149986"/>
                <a:gd name="connsiteY42" fmla="*/ 22485 h 5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9986" h="52411">
                  <a:moveTo>
                    <a:pt x="35112" y="6011"/>
                  </a:moveTo>
                  <a:cubicBezTo>
                    <a:pt x="35038" y="6030"/>
                    <a:pt x="34984" y="6066"/>
                    <a:pt x="34929" y="6103"/>
                  </a:cubicBezTo>
                  <a:cubicBezTo>
                    <a:pt x="30272" y="7545"/>
                    <a:pt x="25523" y="8897"/>
                    <a:pt x="21049" y="10760"/>
                  </a:cubicBezTo>
                  <a:cubicBezTo>
                    <a:pt x="17031" y="12422"/>
                    <a:pt x="13232" y="14778"/>
                    <a:pt x="9689" y="17316"/>
                  </a:cubicBezTo>
                  <a:cubicBezTo>
                    <a:pt x="8447" y="18230"/>
                    <a:pt x="7059" y="19143"/>
                    <a:pt x="6018" y="20367"/>
                  </a:cubicBezTo>
                  <a:cubicBezTo>
                    <a:pt x="5068" y="21572"/>
                    <a:pt x="4429" y="22558"/>
                    <a:pt x="3899" y="24038"/>
                  </a:cubicBezTo>
                  <a:cubicBezTo>
                    <a:pt x="3680" y="24732"/>
                    <a:pt x="3662" y="25481"/>
                    <a:pt x="3570" y="26211"/>
                  </a:cubicBezTo>
                  <a:cubicBezTo>
                    <a:pt x="3515" y="26869"/>
                    <a:pt x="3625" y="27526"/>
                    <a:pt x="3808" y="28147"/>
                  </a:cubicBezTo>
                  <a:cubicBezTo>
                    <a:pt x="2146" y="28677"/>
                    <a:pt x="740" y="29973"/>
                    <a:pt x="228" y="31745"/>
                  </a:cubicBezTo>
                  <a:cubicBezTo>
                    <a:pt x="-630" y="34557"/>
                    <a:pt x="1013" y="37626"/>
                    <a:pt x="3826" y="38484"/>
                  </a:cubicBezTo>
                  <a:cubicBezTo>
                    <a:pt x="7114" y="39452"/>
                    <a:pt x="10346" y="40365"/>
                    <a:pt x="13688" y="41151"/>
                  </a:cubicBezTo>
                  <a:cubicBezTo>
                    <a:pt x="17103" y="41972"/>
                    <a:pt x="20501" y="42868"/>
                    <a:pt x="23898" y="43890"/>
                  </a:cubicBezTo>
                  <a:cubicBezTo>
                    <a:pt x="30601" y="45844"/>
                    <a:pt x="37449" y="47397"/>
                    <a:pt x="44243" y="49040"/>
                  </a:cubicBezTo>
                  <a:cubicBezTo>
                    <a:pt x="49047" y="50173"/>
                    <a:pt x="53868" y="51013"/>
                    <a:pt x="58781" y="51342"/>
                  </a:cubicBezTo>
                  <a:cubicBezTo>
                    <a:pt x="63384" y="51652"/>
                    <a:pt x="67986" y="52145"/>
                    <a:pt x="72552" y="52346"/>
                  </a:cubicBezTo>
                  <a:cubicBezTo>
                    <a:pt x="77465" y="52511"/>
                    <a:pt x="82433" y="52346"/>
                    <a:pt x="87364" y="52072"/>
                  </a:cubicBezTo>
                  <a:cubicBezTo>
                    <a:pt x="92387" y="51798"/>
                    <a:pt x="97354" y="51196"/>
                    <a:pt x="102322" y="50356"/>
                  </a:cubicBezTo>
                  <a:cubicBezTo>
                    <a:pt x="106833" y="49607"/>
                    <a:pt x="111234" y="48620"/>
                    <a:pt x="115691" y="47671"/>
                  </a:cubicBezTo>
                  <a:cubicBezTo>
                    <a:pt x="120439" y="46611"/>
                    <a:pt x="125243" y="45370"/>
                    <a:pt x="129754" y="43580"/>
                  </a:cubicBezTo>
                  <a:cubicBezTo>
                    <a:pt x="131854" y="42740"/>
                    <a:pt x="133882" y="41845"/>
                    <a:pt x="135963" y="40895"/>
                  </a:cubicBezTo>
                  <a:cubicBezTo>
                    <a:pt x="137826" y="40037"/>
                    <a:pt x="139781" y="39269"/>
                    <a:pt x="141570" y="38302"/>
                  </a:cubicBezTo>
                  <a:cubicBezTo>
                    <a:pt x="143105" y="37534"/>
                    <a:pt x="144475" y="36566"/>
                    <a:pt x="145880" y="35562"/>
                  </a:cubicBezTo>
                  <a:cubicBezTo>
                    <a:pt x="147634" y="34265"/>
                    <a:pt x="148803" y="32658"/>
                    <a:pt x="149588" y="30594"/>
                  </a:cubicBezTo>
                  <a:cubicBezTo>
                    <a:pt x="150666" y="27763"/>
                    <a:pt x="149387" y="24421"/>
                    <a:pt x="147798" y="22083"/>
                  </a:cubicBezTo>
                  <a:cubicBezTo>
                    <a:pt x="145917" y="19289"/>
                    <a:pt x="143196" y="17280"/>
                    <a:pt x="140493" y="15308"/>
                  </a:cubicBezTo>
                  <a:cubicBezTo>
                    <a:pt x="136329" y="12276"/>
                    <a:pt x="131544" y="10029"/>
                    <a:pt x="126868" y="8002"/>
                  </a:cubicBezTo>
                  <a:cubicBezTo>
                    <a:pt x="124713" y="7052"/>
                    <a:pt x="122594" y="6249"/>
                    <a:pt x="120348" y="5591"/>
                  </a:cubicBezTo>
                  <a:cubicBezTo>
                    <a:pt x="117572" y="4806"/>
                    <a:pt x="114741" y="4222"/>
                    <a:pt x="111965" y="3564"/>
                  </a:cubicBezTo>
                  <a:cubicBezTo>
                    <a:pt x="109408" y="2907"/>
                    <a:pt x="106851" y="2249"/>
                    <a:pt x="104221" y="1847"/>
                  </a:cubicBezTo>
                  <a:cubicBezTo>
                    <a:pt x="101664" y="1500"/>
                    <a:pt x="99108" y="1190"/>
                    <a:pt x="96459" y="1062"/>
                  </a:cubicBezTo>
                  <a:cubicBezTo>
                    <a:pt x="91309" y="806"/>
                    <a:pt x="86122" y="587"/>
                    <a:pt x="80935" y="185"/>
                  </a:cubicBezTo>
                  <a:cubicBezTo>
                    <a:pt x="75712" y="-162"/>
                    <a:pt x="70543" y="21"/>
                    <a:pt x="65283" y="386"/>
                  </a:cubicBezTo>
                  <a:cubicBezTo>
                    <a:pt x="56243" y="1044"/>
                    <a:pt x="47257" y="2541"/>
                    <a:pt x="38527" y="5025"/>
                  </a:cubicBezTo>
                  <a:cubicBezTo>
                    <a:pt x="38180" y="5080"/>
                    <a:pt x="37851" y="5098"/>
                    <a:pt x="37504" y="5153"/>
                  </a:cubicBezTo>
                  <a:cubicBezTo>
                    <a:pt x="37340" y="5171"/>
                    <a:pt x="37157" y="5208"/>
                    <a:pt x="36975" y="5244"/>
                  </a:cubicBezTo>
                  <a:cubicBezTo>
                    <a:pt x="36335" y="5409"/>
                    <a:pt x="35714" y="5719"/>
                    <a:pt x="35112" y="6011"/>
                  </a:cubicBezTo>
                  <a:moveTo>
                    <a:pt x="13762" y="24202"/>
                  </a:moveTo>
                  <a:cubicBezTo>
                    <a:pt x="13780" y="24293"/>
                    <a:pt x="13816" y="24348"/>
                    <a:pt x="13853" y="24439"/>
                  </a:cubicBezTo>
                  <a:cubicBezTo>
                    <a:pt x="13816" y="24366"/>
                    <a:pt x="13780" y="24293"/>
                    <a:pt x="13762" y="24202"/>
                  </a:cubicBezTo>
                  <a:moveTo>
                    <a:pt x="96350" y="22485"/>
                  </a:moveTo>
                  <a:cubicBezTo>
                    <a:pt x="96587" y="22449"/>
                    <a:pt x="96806" y="22430"/>
                    <a:pt x="97025" y="22412"/>
                  </a:cubicBezTo>
                  <a:lnTo>
                    <a:pt x="96751" y="22449"/>
                  </a:lnTo>
                  <a:cubicBezTo>
                    <a:pt x="96605" y="22467"/>
                    <a:pt x="96478" y="22485"/>
                    <a:pt x="96350" y="22485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BD16AB65-205F-8AAB-F98D-0F525E4F9ACD}"/>
                </a:ext>
              </a:extLst>
            </p:cNvPr>
            <p:cNvSpPr/>
            <p:nvPr/>
          </p:nvSpPr>
          <p:spPr>
            <a:xfrm>
              <a:off x="5098608" y="3022728"/>
              <a:ext cx="187551" cy="73323"/>
            </a:xfrm>
            <a:custGeom>
              <a:avLst/>
              <a:gdLst>
                <a:gd name="connsiteX0" fmla="*/ 3757 w 187551"/>
                <a:gd name="connsiteY0" fmla="*/ 3449 h 73323"/>
                <a:gd name="connsiteX1" fmla="*/ 3429 w 187551"/>
                <a:gd name="connsiteY1" fmla="*/ 5202 h 73323"/>
                <a:gd name="connsiteX2" fmla="*/ 324 w 187551"/>
                <a:gd name="connsiteY2" fmla="*/ 8344 h 73323"/>
                <a:gd name="connsiteX3" fmla="*/ 506 w 187551"/>
                <a:gd name="connsiteY3" fmla="*/ 12526 h 73323"/>
                <a:gd name="connsiteX4" fmla="*/ 3502 w 187551"/>
                <a:gd name="connsiteY4" fmla="*/ 15284 h 73323"/>
                <a:gd name="connsiteX5" fmla="*/ 9675 w 187551"/>
                <a:gd name="connsiteY5" fmla="*/ 18352 h 73323"/>
                <a:gd name="connsiteX6" fmla="*/ 9419 w 187551"/>
                <a:gd name="connsiteY6" fmla="*/ 18224 h 73323"/>
                <a:gd name="connsiteX7" fmla="*/ 23555 w 187551"/>
                <a:gd name="connsiteY7" fmla="*/ 24781 h 73323"/>
                <a:gd name="connsiteX8" fmla="*/ 35007 w 187551"/>
                <a:gd name="connsiteY8" fmla="*/ 28507 h 73323"/>
                <a:gd name="connsiteX9" fmla="*/ 46786 w 187551"/>
                <a:gd name="connsiteY9" fmla="*/ 31593 h 73323"/>
                <a:gd name="connsiteX10" fmla="*/ 45362 w 187551"/>
                <a:gd name="connsiteY10" fmla="*/ 31301 h 73323"/>
                <a:gd name="connsiteX11" fmla="*/ 66767 w 187551"/>
                <a:gd name="connsiteY11" fmla="*/ 34954 h 73323"/>
                <a:gd name="connsiteX12" fmla="*/ 77287 w 187551"/>
                <a:gd name="connsiteY12" fmla="*/ 35958 h 73323"/>
                <a:gd name="connsiteX13" fmla="*/ 87186 w 187551"/>
                <a:gd name="connsiteY13" fmla="*/ 37255 h 73323"/>
                <a:gd name="connsiteX14" fmla="*/ 97103 w 187551"/>
                <a:gd name="connsiteY14" fmla="*/ 38296 h 73323"/>
                <a:gd name="connsiteX15" fmla="*/ 108079 w 187551"/>
                <a:gd name="connsiteY15" fmla="*/ 39574 h 73323"/>
                <a:gd name="connsiteX16" fmla="*/ 128133 w 187551"/>
                <a:gd name="connsiteY16" fmla="*/ 43026 h 73323"/>
                <a:gd name="connsiteX17" fmla="*/ 152168 w 187551"/>
                <a:gd name="connsiteY17" fmla="*/ 51811 h 73323"/>
                <a:gd name="connsiteX18" fmla="*/ 152168 w 187551"/>
                <a:gd name="connsiteY18" fmla="*/ 51811 h 73323"/>
                <a:gd name="connsiteX19" fmla="*/ 158103 w 187551"/>
                <a:gd name="connsiteY19" fmla="*/ 55573 h 73323"/>
                <a:gd name="connsiteX20" fmla="*/ 164240 w 187551"/>
                <a:gd name="connsiteY20" fmla="*/ 59738 h 73323"/>
                <a:gd name="connsiteX21" fmla="*/ 174906 w 187551"/>
                <a:gd name="connsiteY21" fmla="*/ 68431 h 73323"/>
                <a:gd name="connsiteX22" fmla="*/ 176148 w 187551"/>
                <a:gd name="connsiteY22" fmla="*/ 69691 h 73323"/>
                <a:gd name="connsiteX23" fmla="*/ 177061 w 187551"/>
                <a:gd name="connsiteY23" fmla="*/ 70732 h 73323"/>
                <a:gd name="connsiteX24" fmla="*/ 178504 w 187551"/>
                <a:gd name="connsiteY24" fmla="*/ 72157 h 73323"/>
                <a:gd name="connsiteX25" fmla="*/ 181517 w 187551"/>
                <a:gd name="connsiteY25" fmla="*/ 73253 h 73323"/>
                <a:gd name="connsiteX26" fmla="*/ 186577 w 187551"/>
                <a:gd name="connsiteY26" fmla="*/ 70860 h 73323"/>
                <a:gd name="connsiteX27" fmla="*/ 186814 w 187551"/>
                <a:gd name="connsiteY27" fmla="*/ 64577 h 73323"/>
                <a:gd name="connsiteX28" fmla="*/ 185115 w 187551"/>
                <a:gd name="connsiteY28" fmla="*/ 61619 h 73323"/>
                <a:gd name="connsiteX29" fmla="*/ 182376 w 187551"/>
                <a:gd name="connsiteY29" fmla="*/ 57436 h 73323"/>
                <a:gd name="connsiteX30" fmla="*/ 178266 w 187551"/>
                <a:gd name="connsiteY30" fmla="*/ 52158 h 73323"/>
                <a:gd name="connsiteX31" fmla="*/ 173481 w 187551"/>
                <a:gd name="connsiteY31" fmla="*/ 46095 h 73323"/>
                <a:gd name="connsiteX32" fmla="*/ 161026 w 187551"/>
                <a:gd name="connsiteY32" fmla="*/ 36360 h 73323"/>
                <a:gd name="connsiteX33" fmla="*/ 147766 w 187551"/>
                <a:gd name="connsiteY33" fmla="*/ 31557 h 73323"/>
                <a:gd name="connsiteX34" fmla="*/ 134507 w 187551"/>
                <a:gd name="connsiteY34" fmla="*/ 27758 h 73323"/>
                <a:gd name="connsiteX35" fmla="*/ 119458 w 187551"/>
                <a:gd name="connsiteY35" fmla="*/ 25146 h 73323"/>
                <a:gd name="connsiteX36" fmla="*/ 105632 w 187551"/>
                <a:gd name="connsiteY36" fmla="*/ 22918 h 73323"/>
                <a:gd name="connsiteX37" fmla="*/ 78857 w 187551"/>
                <a:gd name="connsiteY37" fmla="*/ 18480 h 73323"/>
                <a:gd name="connsiteX38" fmla="*/ 52120 w 187551"/>
                <a:gd name="connsiteY38" fmla="*/ 13841 h 73323"/>
                <a:gd name="connsiteX39" fmla="*/ 52466 w 187551"/>
                <a:gd name="connsiteY39" fmla="*/ 13932 h 73323"/>
                <a:gd name="connsiteX40" fmla="*/ 51243 w 187551"/>
                <a:gd name="connsiteY40" fmla="*/ 13640 h 73323"/>
                <a:gd name="connsiteX41" fmla="*/ 51060 w 187551"/>
                <a:gd name="connsiteY41" fmla="*/ 13604 h 73323"/>
                <a:gd name="connsiteX42" fmla="*/ 51188 w 187551"/>
                <a:gd name="connsiteY42" fmla="*/ 13622 h 73323"/>
                <a:gd name="connsiteX43" fmla="*/ 30367 w 187551"/>
                <a:gd name="connsiteY43" fmla="*/ 7394 h 73323"/>
                <a:gd name="connsiteX44" fmla="*/ 19555 w 187551"/>
                <a:gd name="connsiteY44" fmla="*/ 3723 h 73323"/>
                <a:gd name="connsiteX45" fmla="*/ 10697 w 187551"/>
                <a:gd name="connsiteY45" fmla="*/ 308 h 73323"/>
                <a:gd name="connsiteX46" fmla="*/ 7392 w 187551"/>
                <a:gd name="connsiteY46" fmla="*/ 180 h 73323"/>
                <a:gd name="connsiteX47" fmla="*/ 3757 w 187551"/>
                <a:gd name="connsiteY47" fmla="*/ 3449 h 73323"/>
                <a:gd name="connsiteX48" fmla="*/ 8396 w 187551"/>
                <a:gd name="connsiteY48" fmla="*/ 17658 h 73323"/>
                <a:gd name="connsiteX49" fmla="*/ 9218 w 187551"/>
                <a:gd name="connsiteY49" fmla="*/ 18096 h 73323"/>
                <a:gd name="connsiteX50" fmla="*/ 8396 w 187551"/>
                <a:gd name="connsiteY50" fmla="*/ 17658 h 73323"/>
                <a:gd name="connsiteX51" fmla="*/ 175436 w 187551"/>
                <a:gd name="connsiteY51" fmla="*/ 66349 h 73323"/>
                <a:gd name="connsiteX52" fmla="*/ 175618 w 187551"/>
                <a:gd name="connsiteY52" fmla="*/ 66623 h 73323"/>
                <a:gd name="connsiteX53" fmla="*/ 175673 w 187551"/>
                <a:gd name="connsiteY53" fmla="*/ 66696 h 73323"/>
                <a:gd name="connsiteX54" fmla="*/ 175436 w 187551"/>
                <a:gd name="connsiteY54" fmla="*/ 66349 h 73323"/>
                <a:gd name="connsiteX55" fmla="*/ 51243 w 187551"/>
                <a:gd name="connsiteY55" fmla="*/ 13640 h 73323"/>
                <a:gd name="connsiteX56" fmla="*/ 52120 w 187551"/>
                <a:gd name="connsiteY56" fmla="*/ 13841 h 73323"/>
                <a:gd name="connsiteX57" fmla="*/ 51188 w 187551"/>
                <a:gd name="connsiteY57" fmla="*/ 13622 h 73323"/>
                <a:gd name="connsiteX58" fmla="*/ 51243 w 187551"/>
                <a:gd name="connsiteY58" fmla="*/ 13640 h 73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7551" h="73323">
                  <a:moveTo>
                    <a:pt x="3757" y="3449"/>
                  </a:moveTo>
                  <a:cubicBezTo>
                    <a:pt x="3538" y="3997"/>
                    <a:pt x="3429" y="4599"/>
                    <a:pt x="3429" y="5202"/>
                  </a:cubicBezTo>
                  <a:cubicBezTo>
                    <a:pt x="2022" y="5805"/>
                    <a:pt x="835" y="6956"/>
                    <a:pt x="324" y="8344"/>
                  </a:cubicBezTo>
                  <a:cubicBezTo>
                    <a:pt x="-151" y="9677"/>
                    <a:pt x="-115" y="11247"/>
                    <a:pt x="506" y="12526"/>
                  </a:cubicBezTo>
                  <a:cubicBezTo>
                    <a:pt x="1164" y="13878"/>
                    <a:pt x="2168" y="14663"/>
                    <a:pt x="3502" y="15284"/>
                  </a:cubicBezTo>
                  <a:cubicBezTo>
                    <a:pt x="5584" y="16288"/>
                    <a:pt x="7611" y="17256"/>
                    <a:pt x="9675" y="18352"/>
                  </a:cubicBezTo>
                  <a:cubicBezTo>
                    <a:pt x="9583" y="18297"/>
                    <a:pt x="9510" y="18261"/>
                    <a:pt x="9419" y="18224"/>
                  </a:cubicBezTo>
                  <a:cubicBezTo>
                    <a:pt x="13985" y="20653"/>
                    <a:pt x="18734" y="22991"/>
                    <a:pt x="23555" y="24781"/>
                  </a:cubicBezTo>
                  <a:cubicBezTo>
                    <a:pt x="27336" y="26169"/>
                    <a:pt x="31189" y="27338"/>
                    <a:pt x="35007" y="28507"/>
                  </a:cubicBezTo>
                  <a:cubicBezTo>
                    <a:pt x="38915" y="29657"/>
                    <a:pt x="42823" y="30717"/>
                    <a:pt x="46786" y="31593"/>
                  </a:cubicBezTo>
                  <a:cubicBezTo>
                    <a:pt x="46330" y="31484"/>
                    <a:pt x="45873" y="31374"/>
                    <a:pt x="45362" y="31301"/>
                  </a:cubicBezTo>
                  <a:cubicBezTo>
                    <a:pt x="52430" y="32945"/>
                    <a:pt x="59571" y="34168"/>
                    <a:pt x="66767" y="34954"/>
                  </a:cubicBezTo>
                  <a:cubicBezTo>
                    <a:pt x="70310" y="35337"/>
                    <a:pt x="73817" y="35630"/>
                    <a:pt x="77287" y="35958"/>
                  </a:cubicBezTo>
                  <a:cubicBezTo>
                    <a:pt x="80592" y="36305"/>
                    <a:pt x="83862" y="36871"/>
                    <a:pt x="87186" y="37255"/>
                  </a:cubicBezTo>
                  <a:cubicBezTo>
                    <a:pt x="90455" y="37657"/>
                    <a:pt x="93797" y="37949"/>
                    <a:pt x="97103" y="38296"/>
                  </a:cubicBezTo>
                  <a:cubicBezTo>
                    <a:pt x="100792" y="38625"/>
                    <a:pt x="104426" y="39063"/>
                    <a:pt x="108079" y="39574"/>
                  </a:cubicBezTo>
                  <a:cubicBezTo>
                    <a:pt x="114782" y="40451"/>
                    <a:pt x="121503" y="41547"/>
                    <a:pt x="128133" y="43026"/>
                  </a:cubicBezTo>
                  <a:cubicBezTo>
                    <a:pt x="136424" y="45072"/>
                    <a:pt x="144552" y="47921"/>
                    <a:pt x="152168" y="51811"/>
                  </a:cubicBezTo>
                  <a:cubicBezTo>
                    <a:pt x="152168" y="51811"/>
                    <a:pt x="152168" y="51811"/>
                    <a:pt x="152168" y="51811"/>
                  </a:cubicBezTo>
                  <a:cubicBezTo>
                    <a:pt x="154268" y="52889"/>
                    <a:pt x="156167" y="54240"/>
                    <a:pt x="158103" y="55573"/>
                  </a:cubicBezTo>
                  <a:cubicBezTo>
                    <a:pt x="160167" y="56980"/>
                    <a:pt x="162194" y="58331"/>
                    <a:pt x="164240" y="59738"/>
                  </a:cubicBezTo>
                  <a:cubicBezTo>
                    <a:pt x="168057" y="62294"/>
                    <a:pt x="171491" y="65381"/>
                    <a:pt x="174906" y="68431"/>
                  </a:cubicBezTo>
                  <a:cubicBezTo>
                    <a:pt x="175326" y="68833"/>
                    <a:pt x="175746" y="69271"/>
                    <a:pt x="176148" y="69691"/>
                  </a:cubicBezTo>
                  <a:cubicBezTo>
                    <a:pt x="176458" y="70057"/>
                    <a:pt x="176750" y="70367"/>
                    <a:pt x="177061" y="70732"/>
                  </a:cubicBezTo>
                  <a:cubicBezTo>
                    <a:pt x="177481" y="71225"/>
                    <a:pt x="178029" y="71664"/>
                    <a:pt x="178504" y="72157"/>
                  </a:cubicBezTo>
                  <a:cubicBezTo>
                    <a:pt x="179344" y="72887"/>
                    <a:pt x="180476" y="73052"/>
                    <a:pt x="181517" y="73253"/>
                  </a:cubicBezTo>
                  <a:cubicBezTo>
                    <a:pt x="183399" y="73654"/>
                    <a:pt x="185535" y="72285"/>
                    <a:pt x="186577" y="70860"/>
                  </a:cubicBezTo>
                  <a:cubicBezTo>
                    <a:pt x="187983" y="68888"/>
                    <a:pt x="187690" y="66660"/>
                    <a:pt x="186814" y="64577"/>
                  </a:cubicBezTo>
                  <a:cubicBezTo>
                    <a:pt x="186394" y="63555"/>
                    <a:pt x="185700" y="62550"/>
                    <a:pt x="185115" y="61619"/>
                  </a:cubicBezTo>
                  <a:cubicBezTo>
                    <a:pt x="184239" y="60176"/>
                    <a:pt x="183326" y="58806"/>
                    <a:pt x="182376" y="57436"/>
                  </a:cubicBezTo>
                  <a:cubicBezTo>
                    <a:pt x="181079" y="55628"/>
                    <a:pt x="179655" y="53893"/>
                    <a:pt x="178266" y="52158"/>
                  </a:cubicBezTo>
                  <a:cubicBezTo>
                    <a:pt x="176659" y="50131"/>
                    <a:pt x="175143" y="48067"/>
                    <a:pt x="173481" y="46095"/>
                  </a:cubicBezTo>
                  <a:cubicBezTo>
                    <a:pt x="170011" y="42004"/>
                    <a:pt x="165756" y="38771"/>
                    <a:pt x="161026" y="36360"/>
                  </a:cubicBezTo>
                  <a:cubicBezTo>
                    <a:pt x="156843" y="34242"/>
                    <a:pt x="152222" y="33000"/>
                    <a:pt x="147766" y="31557"/>
                  </a:cubicBezTo>
                  <a:cubicBezTo>
                    <a:pt x="143401" y="30096"/>
                    <a:pt x="139000" y="28835"/>
                    <a:pt x="134507" y="27758"/>
                  </a:cubicBezTo>
                  <a:cubicBezTo>
                    <a:pt x="129557" y="26571"/>
                    <a:pt x="124516" y="25913"/>
                    <a:pt x="119458" y="25146"/>
                  </a:cubicBezTo>
                  <a:cubicBezTo>
                    <a:pt x="114837" y="24434"/>
                    <a:pt x="110253" y="23685"/>
                    <a:pt x="105632" y="22918"/>
                  </a:cubicBezTo>
                  <a:cubicBezTo>
                    <a:pt x="96701" y="21457"/>
                    <a:pt x="87770" y="20032"/>
                    <a:pt x="78857" y="18480"/>
                  </a:cubicBezTo>
                  <a:cubicBezTo>
                    <a:pt x="69963" y="16909"/>
                    <a:pt x="60959" y="15777"/>
                    <a:pt x="52120" y="13841"/>
                  </a:cubicBezTo>
                  <a:cubicBezTo>
                    <a:pt x="52247" y="13859"/>
                    <a:pt x="52375" y="13896"/>
                    <a:pt x="52466" y="13932"/>
                  </a:cubicBezTo>
                  <a:cubicBezTo>
                    <a:pt x="52065" y="13841"/>
                    <a:pt x="51663" y="13731"/>
                    <a:pt x="51243" y="13640"/>
                  </a:cubicBezTo>
                  <a:cubicBezTo>
                    <a:pt x="51188" y="13622"/>
                    <a:pt x="51115" y="13622"/>
                    <a:pt x="51060" y="13604"/>
                  </a:cubicBezTo>
                  <a:cubicBezTo>
                    <a:pt x="51078" y="13604"/>
                    <a:pt x="51133" y="13622"/>
                    <a:pt x="51188" y="13622"/>
                  </a:cubicBezTo>
                  <a:cubicBezTo>
                    <a:pt x="44120" y="11905"/>
                    <a:pt x="37308" y="9476"/>
                    <a:pt x="30367" y="7394"/>
                  </a:cubicBezTo>
                  <a:cubicBezTo>
                    <a:pt x="26696" y="6316"/>
                    <a:pt x="23080" y="5093"/>
                    <a:pt x="19555" y="3723"/>
                  </a:cubicBezTo>
                  <a:cubicBezTo>
                    <a:pt x="16615" y="2554"/>
                    <a:pt x="13711" y="1239"/>
                    <a:pt x="10697" y="308"/>
                  </a:cubicBezTo>
                  <a:cubicBezTo>
                    <a:pt x="9602" y="-58"/>
                    <a:pt x="8451" y="-94"/>
                    <a:pt x="7392" y="180"/>
                  </a:cubicBezTo>
                  <a:cubicBezTo>
                    <a:pt x="5785" y="582"/>
                    <a:pt x="4397" y="1696"/>
                    <a:pt x="3757" y="3449"/>
                  </a:cubicBezTo>
                  <a:moveTo>
                    <a:pt x="8396" y="17658"/>
                  </a:moveTo>
                  <a:cubicBezTo>
                    <a:pt x="8689" y="17823"/>
                    <a:pt x="8944" y="17950"/>
                    <a:pt x="9218" y="18096"/>
                  </a:cubicBezTo>
                  <a:cubicBezTo>
                    <a:pt x="8944" y="17950"/>
                    <a:pt x="8670" y="17823"/>
                    <a:pt x="8396" y="17658"/>
                  </a:cubicBezTo>
                  <a:moveTo>
                    <a:pt x="175436" y="66349"/>
                  </a:moveTo>
                  <a:cubicBezTo>
                    <a:pt x="175490" y="66440"/>
                    <a:pt x="175563" y="66532"/>
                    <a:pt x="175618" y="66623"/>
                  </a:cubicBezTo>
                  <a:cubicBezTo>
                    <a:pt x="175637" y="66641"/>
                    <a:pt x="175655" y="66678"/>
                    <a:pt x="175673" y="66696"/>
                  </a:cubicBezTo>
                  <a:cubicBezTo>
                    <a:pt x="175582" y="66568"/>
                    <a:pt x="175509" y="66477"/>
                    <a:pt x="175436" y="66349"/>
                  </a:cubicBezTo>
                  <a:moveTo>
                    <a:pt x="51243" y="13640"/>
                  </a:moveTo>
                  <a:cubicBezTo>
                    <a:pt x="51535" y="13713"/>
                    <a:pt x="51827" y="13768"/>
                    <a:pt x="52120" y="13841"/>
                  </a:cubicBezTo>
                  <a:cubicBezTo>
                    <a:pt x="51809" y="13750"/>
                    <a:pt x="51480" y="13695"/>
                    <a:pt x="51188" y="13622"/>
                  </a:cubicBezTo>
                  <a:cubicBezTo>
                    <a:pt x="51206" y="13640"/>
                    <a:pt x="51224" y="13640"/>
                    <a:pt x="51243" y="13640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AC3C2C41-84FD-D9C1-BA36-5D46BB2DEAAC}"/>
                </a:ext>
              </a:extLst>
            </p:cNvPr>
            <p:cNvSpPr/>
            <p:nvPr/>
          </p:nvSpPr>
          <p:spPr>
            <a:xfrm>
              <a:off x="5165601" y="3125894"/>
              <a:ext cx="65270" cy="104216"/>
            </a:xfrm>
            <a:custGeom>
              <a:avLst/>
              <a:gdLst>
                <a:gd name="connsiteX0" fmla="*/ 57451 w 65270"/>
                <a:gd name="connsiteY0" fmla="*/ 495 h 104216"/>
                <a:gd name="connsiteX1" fmla="*/ 54054 w 65270"/>
                <a:gd name="connsiteY1" fmla="*/ 5518 h 104216"/>
                <a:gd name="connsiteX2" fmla="*/ 53396 w 65270"/>
                <a:gd name="connsiteY2" fmla="*/ 7709 h 104216"/>
                <a:gd name="connsiteX3" fmla="*/ 50876 w 65270"/>
                <a:gd name="connsiteY3" fmla="*/ 9627 h 104216"/>
                <a:gd name="connsiteX4" fmla="*/ 39297 w 65270"/>
                <a:gd name="connsiteY4" fmla="*/ 25060 h 104216"/>
                <a:gd name="connsiteX5" fmla="*/ 26749 w 65270"/>
                <a:gd name="connsiteY5" fmla="*/ 42355 h 104216"/>
                <a:gd name="connsiteX6" fmla="*/ 16504 w 65270"/>
                <a:gd name="connsiteY6" fmla="*/ 59888 h 104216"/>
                <a:gd name="connsiteX7" fmla="*/ 12193 w 65270"/>
                <a:gd name="connsiteY7" fmla="*/ 68545 h 104216"/>
                <a:gd name="connsiteX8" fmla="*/ 10349 w 65270"/>
                <a:gd name="connsiteY8" fmla="*/ 72618 h 104216"/>
                <a:gd name="connsiteX9" fmla="*/ 9381 w 65270"/>
                <a:gd name="connsiteY9" fmla="*/ 74846 h 104216"/>
                <a:gd name="connsiteX10" fmla="*/ 8395 w 65270"/>
                <a:gd name="connsiteY10" fmla="*/ 78718 h 104216"/>
                <a:gd name="connsiteX11" fmla="*/ 8888 w 65270"/>
                <a:gd name="connsiteY11" fmla="*/ 81513 h 104216"/>
                <a:gd name="connsiteX12" fmla="*/ 9052 w 65270"/>
                <a:gd name="connsiteY12" fmla="*/ 81860 h 104216"/>
                <a:gd name="connsiteX13" fmla="*/ 5783 w 65270"/>
                <a:gd name="connsiteY13" fmla="*/ 86626 h 104216"/>
                <a:gd name="connsiteX14" fmla="*/ 559 w 65270"/>
                <a:gd name="connsiteY14" fmla="*/ 96471 h 104216"/>
                <a:gd name="connsiteX15" fmla="*/ 815 w 65270"/>
                <a:gd name="connsiteY15" fmla="*/ 96014 h 104216"/>
                <a:gd name="connsiteX16" fmla="*/ 85 w 65270"/>
                <a:gd name="connsiteY16" fmla="*/ 99776 h 104216"/>
                <a:gd name="connsiteX17" fmla="*/ 2258 w 65270"/>
                <a:gd name="connsiteY17" fmla="*/ 103228 h 104216"/>
                <a:gd name="connsiteX18" fmla="*/ 6349 w 65270"/>
                <a:gd name="connsiteY18" fmla="*/ 104141 h 104216"/>
                <a:gd name="connsiteX19" fmla="*/ 9801 w 65270"/>
                <a:gd name="connsiteY19" fmla="*/ 101931 h 104216"/>
                <a:gd name="connsiteX20" fmla="*/ 12979 w 65270"/>
                <a:gd name="connsiteY20" fmla="*/ 95612 h 104216"/>
                <a:gd name="connsiteX21" fmla="*/ 22805 w 65270"/>
                <a:gd name="connsiteY21" fmla="*/ 81001 h 104216"/>
                <a:gd name="connsiteX22" fmla="*/ 29781 w 65270"/>
                <a:gd name="connsiteY22" fmla="*/ 72454 h 104216"/>
                <a:gd name="connsiteX23" fmla="*/ 35699 w 65270"/>
                <a:gd name="connsiteY23" fmla="*/ 65331 h 104216"/>
                <a:gd name="connsiteX24" fmla="*/ 47369 w 65270"/>
                <a:gd name="connsiteY24" fmla="*/ 51396 h 104216"/>
                <a:gd name="connsiteX25" fmla="*/ 57323 w 65270"/>
                <a:gd name="connsiteY25" fmla="*/ 36310 h 104216"/>
                <a:gd name="connsiteX26" fmla="*/ 56629 w 65270"/>
                <a:gd name="connsiteY26" fmla="*/ 37534 h 104216"/>
                <a:gd name="connsiteX27" fmla="*/ 63258 w 65270"/>
                <a:gd name="connsiteY27" fmla="*/ 22430 h 104216"/>
                <a:gd name="connsiteX28" fmla="*/ 65140 w 65270"/>
                <a:gd name="connsiteY28" fmla="*/ 12440 h 104216"/>
                <a:gd name="connsiteX29" fmla="*/ 65268 w 65270"/>
                <a:gd name="connsiteY29" fmla="*/ 8568 h 104216"/>
                <a:gd name="connsiteX30" fmla="*/ 65213 w 65270"/>
                <a:gd name="connsiteY30" fmla="*/ 6979 h 104216"/>
                <a:gd name="connsiteX31" fmla="*/ 65048 w 65270"/>
                <a:gd name="connsiteY31" fmla="*/ 4403 h 104216"/>
                <a:gd name="connsiteX32" fmla="*/ 62875 w 65270"/>
                <a:gd name="connsiteY32" fmla="*/ 970 h 104216"/>
                <a:gd name="connsiteX33" fmla="*/ 58364 w 65270"/>
                <a:gd name="connsiteY33" fmla="*/ 203 h 104216"/>
                <a:gd name="connsiteX34" fmla="*/ 57451 w 65270"/>
                <a:gd name="connsiteY34" fmla="*/ 495 h 104216"/>
                <a:gd name="connsiteX35" fmla="*/ 54456 w 65270"/>
                <a:gd name="connsiteY35" fmla="*/ 5335 h 104216"/>
                <a:gd name="connsiteX36" fmla="*/ 54456 w 65270"/>
                <a:gd name="connsiteY36" fmla="*/ 6175 h 104216"/>
                <a:gd name="connsiteX37" fmla="*/ 54456 w 65270"/>
                <a:gd name="connsiteY37" fmla="*/ 5335 h 104216"/>
                <a:gd name="connsiteX38" fmla="*/ 25526 w 65270"/>
                <a:gd name="connsiteY38" fmla="*/ 68966 h 104216"/>
                <a:gd name="connsiteX39" fmla="*/ 25361 w 65270"/>
                <a:gd name="connsiteY39" fmla="*/ 69258 h 104216"/>
                <a:gd name="connsiteX40" fmla="*/ 25489 w 65270"/>
                <a:gd name="connsiteY40" fmla="*/ 69002 h 104216"/>
                <a:gd name="connsiteX41" fmla="*/ 25526 w 65270"/>
                <a:gd name="connsiteY41" fmla="*/ 68966 h 104216"/>
                <a:gd name="connsiteX42" fmla="*/ 12814 w 65270"/>
                <a:gd name="connsiteY42" fmla="*/ 95886 h 104216"/>
                <a:gd name="connsiteX43" fmla="*/ 12632 w 65270"/>
                <a:gd name="connsiteY43" fmla="*/ 96215 h 104216"/>
                <a:gd name="connsiteX44" fmla="*/ 12814 w 65270"/>
                <a:gd name="connsiteY44" fmla="*/ 95886 h 10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0" h="104216">
                  <a:moveTo>
                    <a:pt x="57451" y="495"/>
                  </a:moveTo>
                  <a:cubicBezTo>
                    <a:pt x="55223" y="1317"/>
                    <a:pt x="54638" y="3509"/>
                    <a:pt x="54054" y="5518"/>
                  </a:cubicBezTo>
                  <a:cubicBezTo>
                    <a:pt x="53853" y="6248"/>
                    <a:pt x="53634" y="6997"/>
                    <a:pt x="53396" y="7709"/>
                  </a:cubicBezTo>
                  <a:cubicBezTo>
                    <a:pt x="52392" y="8093"/>
                    <a:pt x="51606" y="8750"/>
                    <a:pt x="50876" y="9627"/>
                  </a:cubicBezTo>
                  <a:cubicBezTo>
                    <a:pt x="46657" y="14503"/>
                    <a:pt x="43041" y="19818"/>
                    <a:pt x="39297" y="25060"/>
                  </a:cubicBezTo>
                  <a:cubicBezTo>
                    <a:pt x="35151" y="30849"/>
                    <a:pt x="30895" y="36529"/>
                    <a:pt x="26749" y="42355"/>
                  </a:cubicBezTo>
                  <a:cubicBezTo>
                    <a:pt x="22841" y="47908"/>
                    <a:pt x="19645" y="53880"/>
                    <a:pt x="16504" y="59888"/>
                  </a:cubicBezTo>
                  <a:cubicBezTo>
                    <a:pt x="15006" y="62738"/>
                    <a:pt x="13545" y="65587"/>
                    <a:pt x="12193" y="68545"/>
                  </a:cubicBezTo>
                  <a:cubicBezTo>
                    <a:pt x="11572" y="69915"/>
                    <a:pt x="10915" y="71249"/>
                    <a:pt x="10349" y="72618"/>
                  </a:cubicBezTo>
                  <a:cubicBezTo>
                    <a:pt x="10002" y="73349"/>
                    <a:pt x="9673" y="74079"/>
                    <a:pt x="9381" y="74846"/>
                  </a:cubicBezTo>
                  <a:cubicBezTo>
                    <a:pt x="8942" y="76052"/>
                    <a:pt x="8340" y="77422"/>
                    <a:pt x="8395" y="78718"/>
                  </a:cubicBezTo>
                  <a:cubicBezTo>
                    <a:pt x="8303" y="79686"/>
                    <a:pt x="8486" y="80600"/>
                    <a:pt x="8888" y="81513"/>
                  </a:cubicBezTo>
                  <a:cubicBezTo>
                    <a:pt x="8942" y="81622"/>
                    <a:pt x="8997" y="81732"/>
                    <a:pt x="9052" y="81860"/>
                  </a:cubicBezTo>
                  <a:cubicBezTo>
                    <a:pt x="7938" y="83430"/>
                    <a:pt x="6806" y="85019"/>
                    <a:pt x="5783" y="86626"/>
                  </a:cubicBezTo>
                  <a:cubicBezTo>
                    <a:pt x="3737" y="89750"/>
                    <a:pt x="2294" y="93201"/>
                    <a:pt x="559" y="96471"/>
                  </a:cubicBezTo>
                  <a:cubicBezTo>
                    <a:pt x="651" y="96325"/>
                    <a:pt x="724" y="96160"/>
                    <a:pt x="815" y="96014"/>
                  </a:cubicBezTo>
                  <a:cubicBezTo>
                    <a:pt x="176" y="97238"/>
                    <a:pt x="-171" y="98315"/>
                    <a:pt x="85" y="99776"/>
                  </a:cubicBezTo>
                  <a:cubicBezTo>
                    <a:pt x="340" y="101128"/>
                    <a:pt x="1126" y="102406"/>
                    <a:pt x="2258" y="103228"/>
                  </a:cubicBezTo>
                  <a:cubicBezTo>
                    <a:pt x="3427" y="104050"/>
                    <a:pt x="4943" y="104379"/>
                    <a:pt x="6349" y="104141"/>
                  </a:cubicBezTo>
                  <a:cubicBezTo>
                    <a:pt x="7609" y="103922"/>
                    <a:pt x="9180" y="103082"/>
                    <a:pt x="9801" y="101931"/>
                  </a:cubicBezTo>
                  <a:cubicBezTo>
                    <a:pt x="10915" y="99849"/>
                    <a:pt x="11919" y="97731"/>
                    <a:pt x="12979" y="95612"/>
                  </a:cubicBezTo>
                  <a:cubicBezTo>
                    <a:pt x="15919" y="90517"/>
                    <a:pt x="19462" y="85823"/>
                    <a:pt x="22805" y="81001"/>
                  </a:cubicBezTo>
                  <a:cubicBezTo>
                    <a:pt x="24923" y="77988"/>
                    <a:pt x="27389" y="75230"/>
                    <a:pt x="29781" y="72454"/>
                  </a:cubicBezTo>
                  <a:cubicBezTo>
                    <a:pt x="31754" y="70098"/>
                    <a:pt x="33617" y="67632"/>
                    <a:pt x="35699" y="65331"/>
                  </a:cubicBezTo>
                  <a:cubicBezTo>
                    <a:pt x="39717" y="60783"/>
                    <a:pt x="43497" y="56053"/>
                    <a:pt x="47369" y="51396"/>
                  </a:cubicBezTo>
                  <a:cubicBezTo>
                    <a:pt x="51205" y="46775"/>
                    <a:pt x="54510" y="41588"/>
                    <a:pt x="57323" y="36310"/>
                  </a:cubicBezTo>
                  <a:cubicBezTo>
                    <a:pt x="57067" y="36730"/>
                    <a:pt x="56866" y="37132"/>
                    <a:pt x="56629" y="37534"/>
                  </a:cubicBezTo>
                  <a:cubicBezTo>
                    <a:pt x="59222" y="32657"/>
                    <a:pt x="61505" y="27690"/>
                    <a:pt x="63258" y="22430"/>
                  </a:cubicBezTo>
                  <a:cubicBezTo>
                    <a:pt x="64281" y="19252"/>
                    <a:pt x="64939" y="15782"/>
                    <a:pt x="65140" y="12440"/>
                  </a:cubicBezTo>
                  <a:cubicBezTo>
                    <a:pt x="65213" y="11161"/>
                    <a:pt x="65286" y="9864"/>
                    <a:pt x="65268" y="8568"/>
                  </a:cubicBezTo>
                  <a:cubicBezTo>
                    <a:pt x="65268" y="8056"/>
                    <a:pt x="65213" y="7508"/>
                    <a:pt x="65213" y="6979"/>
                  </a:cubicBezTo>
                  <a:cubicBezTo>
                    <a:pt x="65158" y="6120"/>
                    <a:pt x="65286" y="5225"/>
                    <a:pt x="65048" y="4403"/>
                  </a:cubicBezTo>
                  <a:cubicBezTo>
                    <a:pt x="64592" y="2997"/>
                    <a:pt x="64135" y="1847"/>
                    <a:pt x="62875" y="970"/>
                  </a:cubicBezTo>
                  <a:cubicBezTo>
                    <a:pt x="61450" y="-34"/>
                    <a:pt x="59898" y="-199"/>
                    <a:pt x="58364" y="203"/>
                  </a:cubicBezTo>
                  <a:cubicBezTo>
                    <a:pt x="58072" y="276"/>
                    <a:pt x="57761" y="386"/>
                    <a:pt x="57451" y="495"/>
                  </a:cubicBezTo>
                  <a:moveTo>
                    <a:pt x="54456" y="5335"/>
                  </a:moveTo>
                  <a:cubicBezTo>
                    <a:pt x="54456" y="5609"/>
                    <a:pt x="54456" y="5901"/>
                    <a:pt x="54456" y="6175"/>
                  </a:cubicBezTo>
                  <a:cubicBezTo>
                    <a:pt x="54437" y="5901"/>
                    <a:pt x="54437" y="5609"/>
                    <a:pt x="54456" y="5335"/>
                  </a:cubicBezTo>
                  <a:moveTo>
                    <a:pt x="25526" y="68966"/>
                  </a:moveTo>
                  <a:cubicBezTo>
                    <a:pt x="25471" y="69057"/>
                    <a:pt x="25416" y="69167"/>
                    <a:pt x="25361" y="69258"/>
                  </a:cubicBezTo>
                  <a:lnTo>
                    <a:pt x="25489" y="69002"/>
                  </a:lnTo>
                  <a:cubicBezTo>
                    <a:pt x="25508" y="68984"/>
                    <a:pt x="25526" y="68966"/>
                    <a:pt x="25526" y="68966"/>
                  </a:cubicBezTo>
                  <a:moveTo>
                    <a:pt x="12814" y="95886"/>
                  </a:moveTo>
                  <a:cubicBezTo>
                    <a:pt x="12760" y="95996"/>
                    <a:pt x="12687" y="96105"/>
                    <a:pt x="12632" y="96215"/>
                  </a:cubicBezTo>
                  <a:cubicBezTo>
                    <a:pt x="12687" y="96105"/>
                    <a:pt x="12741" y="95996"/>
                    <a:pt x="12814" y="95886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3B88E683-72FE-7BA2-6B0A-CF876889C5B8}"/>
                </a:ext>
              </a:extLst>
            </p:cNvPr>
            <p:cNvSpPr/>
            <p:nvPr/>
          </p:nvSpPr>
          <p:spPr>
            <a:xfrm>
              <a:off x="5255788" y="3002189"/>
              <a:ext cx="48569" cy="104323"/>
            </a:xfrm>
            <a:custGeom>
              <a:avLst/>
              <a:gdLst>
                <a:gd name="connsiteX0" fmla="*/ 32611 w 48569"/>
                <a:gd name="connsiteY0" fmla="*/ 4701 h 104323"/>
                <a:gd name="connsiteX1" fmla="*/ 33013 w 48569"/>
                <a:gd name="connsiteY1" fmla="*/ 22253 h 104323"/>
                <a:gd name="connsiteX2" fmla="*/ 34839 w 48569"/>
                <a:gd name="connsiteY2" fmla="*/ 36279 h 104323"/>
                <a:gd name="connsiteX3" fmla="*/ 37834 w 48569"/>
                <a:gd name="connsiteY3" fmla="*/ 66670 h 104323"/>
                <a:gd name="connsiteX4" fmla="*/ 37852 w 48569"/>
                <a:gd name="connsiteY4" fmla="*/ 65227 h 104323"/>
                <a:gd name="connsiteX5" fmla="*/ 37852 w 48569"/>
                <a:gd name="connsiteY5" fmla="*/ 68642 h 104323"/>
                <a:gd name="connsiteX6" fmla="*/ 37852 w 48569"/>
                <a:gd name="connsiteY6" fmla="*/ 68131 h 104323"/>
                <a:gd name="connsiteX7" fmla="*/ 37323 w 48569"/>
                <a:gd name="connsiteY7" fmla="*/ 81061 h 104323"/>
                <a:gd name="connsiteX8" fmla="*/ 35880 w 48569"/>
                <a:gd name="connsiteY8" fmla="*/ 91180 h 104323"/>
                <a:gd name="connsiteX9" fmla="*/ 35095 w 48569"/>
                <a:gd name="connsiteY9" fmla="*/ 93316 h 104323"/>
                <a:gd name="connsiteX10" fmla="*/ 34090 w 48569"/>
                <a:gd name="connsiteY10" fmla="*/ 92458 h 104323"/>
                <a:gd name="connsiteX11" fmla="*/ 30510 w 48569"/>
                <a:gd name="connsiteY11" fmla="*/ 88550 h 104323"/>
                <a:gd name="connsiteX12" fmla="*/ 26876 w 48569"/>
                <a:gd name="connsiteY12" fmla="*/ 83600 h 104323"/>
                <a:gd name="connsiteX13" fmla="*/ 18164 w 48569"/>
                <a:gd name="connsiteY13" fmla="*/ 73957 h 104323"/>
                <a:gd name="connsiteX14" fmla="*/ 16192 w 48569"/>
                <a:gd name="connsiteY14" fmla="*/ 71984 h 104323"/>
                <a:gd name="connsiteX15" fmla="*/ 16667 w 48569"/>
                <a:gd name="connsiteY15" fmla="*/ 72423 h 104323"/>
                <a:gd name="connsiteX16" fmla="*/ 8667 w 48569"/>
                <a:gd name="connsiteY16" fmla="*/ 64679 h 104323"/>
                <a:gd name="connsiteX17" fmla="*/ 1088 w 48569"/>
                <a:gd name="connsiteY17" fmla="*/ 65684 h 104323"/>
                <a:gd name="connsiteX18" fmla="*/ 2092 w 48569"/>
                <a:gd name="connsiteY18" fmla="*/ 73263 h 104323"/>
                <a:gd name="connsiteX19" fmla="*/ 5745 w 48569"/>
                <a:gd name="connsiteY19" fmla="*/ 76623 h 104323"/>
                <a:gd name="connsiteX20" fmla="*/ 8941 w 48569"/>
                <a:gd name="connsiteY20" fmla="*/ 79874 h 104323"/>
                <a:gd name="connsiteX21" fmla="*/ 8521 w 48569"/>
                <a:gd name="connsiteY21" fmla="*/ 79472 h 104323"/>
                <a:gd name="connsiteX22" fmla="*/ 12338 w 48569"/>
                <a:gd name="connsiteY22" fmla="*/ 83253 h 104323"/>
                <a:gd name="connsiteX23" fmla="*/ 12229 w 48569"/>
                <a:gd name="connsiteY23" fmla="*/ 83143 h 104323"/>
                <a:gd name="connsiteX24" fmla="*/ 16137 w 48569"/>
                <a:gd name="connsiteY24" fmla="*/ 87326 h 104323"/>
                <a:gd name="connsiteX25" fmla="*/ 19516 w 48569"/>
                <a:gd name="connsiteY25" fmla="*/ 91874 h 104323"/>
                <a:gd name="connsiteX26" fmla="*/ 27789 w 48569"/>
                <a:gd name="connsiteY26" fmla="*/ 101279 h 104323"/>
                <a:gd name="connsiteX27" fmla="*/ 31698 w 48569"/>
                <a:gd name="connsiteY27" fmla="*/ 103727 h 104323"/>
                <a:gd name="connsiteX28" fmla="*/ 39167 w 48569"/>
                <a:gd name="connsiteY28" fmla="*/ 103672 h 104323"/>
                <a:gd name="connsiteX29" fmla="*/ 45651 w 48569"/>
                <a:gd name="connsiteY29" fmla="*/ 96056 h 104323"/>
                <a:gd name="connsiteX30" fmla="*/ 47642 w 48569"/>
                <a:gd name="connsiteY30" fmla="*/ 85463 h 104323"/>
                <a:gd name="connsiteX31" fmla="*/ 48537 w 48569"/>
                <a:gd name="connsiteY31" fmla="*/ 74359 h 104323"/>
                <a:gd name="connsiteX32" fmla="*/ 48519 w 48569"/>
                <a:gd name="connsiteY32" fmla="*/ 67272 h 104323"/>
                <a:gd name="connsiteX33" fmla="*/ 48519 w 48569"/>
                <a:gd name="connsiteY33" fmla="*/ 67528 h 104323"/>
                <a:gd name="connsiteX34" fmla="*/ 48519 w 48569"/>
                <a:gd name="connsiteY34" fmla="*/ 66724 h 104323"/>
                <a:gd name="connsiteX35" fmla="*/ 48519 w 48569"/>
                <a:gd name="connsiteY35" fmla="*/ 66104 h 104323"/>
                <a:gd name="connsiteX36" fmla="*/ 48519 w 48569"/>
                <a:gd name="connsiteY36" fmla="*/ 66268 h 104323"/>
                <a:gd name="connsiteX37" fmla="*/ 47770 w 48569"/>
                <a:gd name="connsiteY37" fmla="*/ 52077 h 104323"/>
                <a:gd name="connsiteX38" fmla="*/ 46126 w 48569"/>
                <a:gd name="connsiteY38" fmla="*/ 38781 h 104323"/>
                <a:gd name="connsiteX39" fmla="*/ 44318 w 48569"/>
                <a:gd name="connsiteY39" fmla="*/ 25357 h 104323"/>
                <a:gd name="connsiteX40" fmla="*/ 42948 w 48569"/>
                <a:gd name="connsiteY40" fmla="*/ 11568 h 104323"/>
                <a:gd name="connsiteX41" fmla="*/ 43295 w 48569"/>
                <a:gd name="connsiteY41" fmla="*/ 6053 h 104323"/>
                <a:gd name="connsiteX42" fmla="*/ 38656 w 48569"/>
                <a:gd name="connsiteY42" fmla="*/ 44 h 104323"/>
                <a:gd name="connsiteX43" fmla="*/ 36647 w 48569"/>
                <a:gd name="connsiteY43" fmla="*/ 172 h 104323"/>
                <a:gd name="connsiteX44" fmla="*/ 32611 w 48569"/>
                <a:gd name="connsiteY44" fmla="*/ 4701 h 104323"/>
                <a:gd name="connsiteX45" fmla="*/ 5855 w 48569"/>
                <a:gd name="connsiteY45" fmla="*/ 76715 h 104323"/>
                <a:gd name="connsiteX46" fmla="*/ 6275 w 48569"/>
                <a:gd name="connsiteY46" fmla="*/ 77117 h 104323"/>
                <a:gd name="connsiteX47" fmla="*/ 5855 w 48569"/>
                <a:gd name="connsiteY47" fmla="*/ 76715 h 104323"/>
                <a:gd name="connsiteX48" fmla="*/ 35752 w 48569"/>
                <a:gd name="connsiteY48" fmla="*/ 91746 h 104323"/>
                <a:gd name="connsiteX49" fmla="*/ 35588 w 48569"/>
                <a:gd name="connsiteY49" fmla="*/ 92367 h 104323"/>
                <a:gd name="connsiteX50" fmla="*/ 35752 w 48569"/>
                <a:gd name="connsiteY50" fmla="*/ 91746 h 104323"/>
                <a:gd name="connsiteX51" fmla="*/ 48519 w 48569"/>
                <a:gd name="connsiteY51" fmla="*/ 66724 h 104323"/>
                <a:gd name="connsiteX52" fmla="*/ 48537 w 48569"/>
                <a:gd name="connsiteY52" fmla="*/ 67272 h 104323"/>
                <a:gd name="connsiteX53" fmla="*/ 48519 w 48569"/>
                <a:gd name="connsiteY53" fmla="*/ 66268 h 104323"/>
                <a:gd name="connsiteX54" fmla="*/ 48519 w 48569"/>
                <a:gd name="connsiteY54" fmla="*/ 66724 h 10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8569" h="104323">
                  <a:moveTo>
                    <a:pt x="32611" y="4701"/>
                  </a:moveTo>
                  <a:cubicBezTo>
                    <a:pt x="32045" y="10582"/>
                    <a:pt x="32191" y="16408"/>
                    <a:pt x="33013" y="22253"/>
                  </a:cubicBezTo>
                  <a:cubicBezTo>
                    <a:pt x="33670" y="26910"/>
                    <a:pt x="34200" y="31604"/>
                    <a:pt x="34839" y="36279"/>
                  </a:cubicBezTo>
                  <a:cubicBezTo>
                    <a:pt x="36245" y="46360"/>
                    <a:pt x="37779" y="56442"/>
                    <a:pt x="37834" y="66670"/>
                  </a:cubicBezTo>
                  <a:lnTo>
                    <a:pt x="37852" y="65227"/>
                  </a:lnTo>
                  <a:cubicBezTo>
                    <a:pt x="37834" y="66341"/>
                    <a:pt x="37852" y="67492"/>
                    <a:pt x="37852" y="68642"/>
                  </a:cubicBezTo>
                  <a:cubicBezTo>
                    <a:pt x="37852" y="68478"/>
                    <a:pt x="37852" y="68313"/>
                    <a:pt x="37852" y="68131"/>
                  </a:cubicBezTo>
                  <a:cubicBezTo>
                    <a:pt x="37852" y="72478"/>
                    <a:pt x="37743" y="76733"/>
                    <a:pt x="37323" y="81061"/>
                  </a:cubicBezTo>
                  <a:cubicBezTo>
                    <a:pt x="36957" y="84459"/>
                    <a:pt x="36611" y="87874"/>
                    <a:pt x="35880" y="91180"/>
                  </a:cubicBezTo>
                  <a:cubicBezTo>
                    <a:pt x="35661" y="91910"/>
                    <a:pt x="35405" y="92622"/>
                    <a:pt x="35095" y="93316"/>
                  </a:cubicBezTo>
                  <a:cubicBezTo>
                    <a:pt x="34748" y="93042"/>
                    <a:pt x="34419" y="92750"/>
                    <a:pt x="34090" y="92458"/>
                  </a:cubicBezTo>
                  <a:cubicBezTo>
                    <a:pt x="32848" y="91198"/>
                    <a:pt x="31625" y="89883"/>
                    <a:pt x="30510" y="88550"/>
                  </a:cubicBezTo>
                  <a:cubicBezTo>
                    <a:pt x="29159" y="87015"/>
                    <a:pt x="28063" y="85244"/>
                    <a:pt x="26876" y="83600"/>
                  </a:cubicBezTo>
                  <a:cubicBezTo>
                    <a:pt x="24374" y="80057"/>
                    <a:pt x="21269" y="76970"/>
                    <a:pt x="18164" y="73957"/>
                  </a:cubicBezTo>
                  <a:cubicBezTo>
                    <a:pt x="17507" y="73281"/>
                    <a:pt x="16849" y="72642"/>
                    <a:pt x="16192" y="71984"/>
                  </a:cubicBezTo>
                  <a:cubicBezTo>
                    <a:pt x="16338" y="72131"/>
                    <a:pt x="16502" y="72295"/>
                    <a:pt x="16667" y="72423"/>
                  </a:cubicBezTo>
                  <a:cubicBezTo>
                    <a:pt x="14055" y="69811"/>
                    <a:pt x="11535" y="67053"/>
                    <a:pt x="8667" y="64679"/>
                  </a:cubicBezTo>
                  <a:cubicBezTo>
                    <a:pt x="6421" y="62816"/>
                    <a:pt x="2878" y="63401"/>
                    <a:pt x="1088" y="65684"/>
                  </a:cubicBezTo>
                  <a:cubicBezTo>
                    <a:pt x="-738" y="68094"/>
                    <a:pt x="-172" y="71382"/>
                    <a:pt x="2092" y="73263"/>
                  </a:cubicBezTo>
                  <a:cubicBezTo>
                    <a:pt x="3371" y="74304"/>
                    <a:pt x="4558" y="75455"/>
                    <a:pt x="5745" y="76623"/>
                  </a:cubicBezTo>
                  <a:cubicBezTo>
                    <a:pt x="6804" y="77701"/>
                    <a:pt x="7882" y="78797"/>
                    <a:pt x="8941" y="79874"/>
                  </a:cubicBezTo>
                  <a:lnTo>
                    <a:pt x="8521" y="79472"/>
                  </a:lnTo>
                  <a:cubicBezTo>
                    <a:pt x="9799" y="80751"/>
                    <a:pt x="11060" y="81993"/>
                    <a:pt x="12338" y="83253"/>
                  </a:cubicBezTo>
                  <a:cubicBezTo>
                    <a:pt x="12302" y="83235"/>
                    <a:pt x="12247" y="83180"/>
                    <a:pt x="12229" y="83143"/>
                  </a:cubicBezTo>
                  <a:cubicBezTo>
                    <a:pt x="13562" y="84495"/>
                    <a:pt x="14914" y="85865"/>
                    <a:pt x="16137" y="87326"/>
                  </a:cubicBezTo>
                  <a:cubicBezTo>
                    <a:pt x="17342" y="88769"/>
                    <a:pt x="18420" y="90321"/>
                    <a:pt x="19516" y="91874"/>
                  </a:cubicBezTo>
                  <a:cubicBezTo>
                    <a:pt x="21927" y="95271"/>
                    <a:pt x="24684" y="98448"/>
                    <a:pt x="27789" y="101279"/>
                  </a:cubicBezTo>
                  <a:cubicBezTo>
                    <a:pt x="28922" y="102339"/>
                    <a:pt x="30237" y="103234"/>
                    <a:pt x="31698" y="103727"/>
                  </a:cubicBezTo>
                  <a:cubicBezTo>
                    <a:pt x="34145" y="104549"/>
                    <a:pt x="36739" y="104512"/>
                    <a:pt x="39167" y="103672"/>
                  </a:cubicBezTo>
                  <a:cubicBezTo>
                    <a:pt x="42418" y="102594"/>
                    <a:pt x="44610" y="99179"/>
                    <a:pt x="45651" y="96056"/>
                  </a:cubicBezTo>
                  <a:cubicBezTo>
                    <a:pt x="46784" y="92586"/>
                    <a:pt x="47240" y="89043"/>
                    <a:pt x="47642" y="85463"/>
                  </a:cubicBezTo>
                  <a:cubicBezTo>
                    <a:pt x="48098" y="81774"/>
                    <a:pt x="48482" y="78066"/>
                    <a:pt x="48537" y="74359"/>
                  </a:cubicBezTo>
                  <a:cubicBezTo>
                    <a:pt x="48592" y="72003"/>
                    <a:pt x="48573" y="69647"/>
                    <a:pt x="48519" y="67272"/>
                  </a:cubicBezTo>
                  <a:cubicBezTo>
                    <a:pt x="48519" y="67364"/>
                    <a:pt x="48519" y="67455"/>
                    <a:pt x="48519" y="67528"/>
                  </a:cubicBezTo>
                  <a:cubicBezTo>
                    <a:pt x="48519" y="67272"/>
                    <a:pt x="48519" y="66998"/>
                    <a:pt x="48519" y="66724"/>
                  </a:cubicBezTo>
                  <a:cubicBezTo>
                    <a:pt x="48519" y="66524"/>
                    <a:pt x="48519" y="66323"/>
                    <a:pt x="48519" y="66104"/>
                  </a:cubicBezTo>
                  <a:cubicBezTo>
                    <a:pt x="48519" y="66158"/>
                    <a:pt x="48500" y="66213"/>
                    <a:pt x="48519" y="66268"/>
                  </a:cubicBezTo>
                  <a:cubicBezTo>
                    <a:pt x="48500" y="61519"/>
                    <a:pt x="48317" y="56807"/>
                    <a:pt x="47770" y="52077"/>
                  </a:cubicBezTo>
                  <a:cubicBezTo>
                    <a:pt x="47313" y="47621"/>
                    <a:pt x="46838" y="43164"/>
                    <a:pt x="46126" y="38781"/>
                  </a:cubicBezTo>
                  <a:cubicBezTo>
                    <a:pt x="45450" y="34325"/>
                    <a:pt x="44884" y="29869"/>
                    <a:pt x="44318" y="25357"/>
                  </a:cubicBezTo>
                  <a:cubicBezTo>
                    <a:pt x="43715" y="20810"/>
                    <a:pt x="43039" y="16189"/>
                    <a:pt x="42948" y="11568"/>
                  </a:cubicBezTo>
                  <a:cubicBezTo>
                    <a:pt x="42966" y="9742"/>
                    <a:pt x="43131" y="7916"/>
                    <a:pt x="43295" y="6053"/>
                  </a:cubicBezTo>
                  <a:cubicBezTo>
                    <a:pt x="43569" y="3149"/>
                    <a:pt x="41615" y="428"/>
                    <a:pt x="38656" y="44"/>
                  </a:cubicBezTo>
                  <a:cubicBezTo>
                    <a:pt x="37980" y="-47"/>
                    <a:pt x="37304" y="8"/>
                    <a:pt x="36647" y="172"/>
                  </a:cubicBezTo>
                  <a:cubicBezTo>
                    <a:pt x="34565" y="701"/>
                    <a:pt x="32793" y="2455"/>
                    <a:pt x="32611" y="4701"/>
                  </a:cubicBezTo>
                  <a:moveTo>
                    <a:pt x="5855" y="76715"/>
                  </a:moveTo>
                  <a:cubicBezTo>
                    <a:pt x="6001" y="76843"/>
                    <a:pt x="6129" y="76989"/>
                    <a:pt x="6275" y="77117"/>
                  </a:cubicBezTo>
                  <a:cubicBezTo>
                    <a:pt x="6129" y="76989"/>
                    <a:pt x="6001" y="76861"/>
                    <a:pt x="5855" y="76715"/>
                  </a:cubicBezTo>
                  <a:moveTo>
                    <a:pt x="35752" y="91746"/>
                  </a:moveTo>
                  <a:cubicBezTo>
                    <a:pt x="35697" y="91947"/>
                    <a:pt x="35643" y="92148"/>
                    <a:pt x="35588" y="92367"/>
                  </a:cubicBezTo>
                  <a:cubicBezTo>
                    <a:pt x="35643" y="92148"/>
                    <a:pt x="35679" y="91947"/>
                    <a:pt x="35752" y="91746"/>
                  </a:cubicBezTo>
                  <a:moveTo>
                    <a:pt x="48519" y="66724"/>
                  </a:moveTo>
                  <a:cubicBezTo>
                    <a:pt x="48537" y="66907"/>
                    <a:pt x="48537" y="67090"/>
                    <a:pt x="48537" y="67272"/>
                  </a:cubicBezTo>
                  <a:cubicBezTo>
                    <a:pt x="48537" y="66925"/>
                    <a:pt x="48537" y="66597"/>
                    <a:pt x="48519" y="66268"/>
                  </a:cubicBezTo>
                  <a:cubicBezTo>
                    <a:pt x="48519" y="66432"/>
                    <a:pt x="48519" y="66578"/>
                    <a:pt x="48519" y="66724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0F79F4D8-0DEC-D11E-91D1-9B51EE08FFCA}"/>
                </a:ext>
              </a:extLst>
            </p:cNvPr>
            <p:cNvSpPr/>
            <p:nvPr/>
          </p:nvSpPr>
          <p:spPr>
            <a:xfrm>
              <a:off x="5256223" y="2997543"/>
              <a:ext cx="44788" cy="100724"/>
            </a:xfrm>
            <a:custGeom>
              <a:avLst/>
              <a:gdLst>
                <a:gd name="connsiteX0" fmla="*/ 1511 w 44788"/>
                <a:gd name="connsiteY0" fmla="*/ 2626 h 100724"/>
                <a:gd name="connsiteX1" fmla="*/ 306 w 44788"/>
                <a:gd name="connsiteY1" fmla="*/ 12014 h 100724"/>
                <a:gd name="connsiteX2" fmla="*/ 1274 w 44788"/>
                <a:gd name="connsiteY2" fmla="*/ 17255 h 100724"/>
                <a:gd name="connsiteX3" fmla="*/ 4579 w 44788"/>
                <a:gd name="connsiteY3" fmla="*/ 26953 h 100724"/>
                <a:gd name="connsiteX4" fmla="*/ 13291 w 44788"/>
                <a:gd name="connsiteY4" fmla="*/ 46149 h 100724"/>
                <a:gd name="connsiteX5" fmla="*/ 20450 w 44788"/>
                <a:gd name="connsiteY5" fmla="*/ 64047 h 100724"/>
                <a:gd name="connsiteX6" fmla="*/ 26514 w 44788"/>
                <a:gd name="connsiteY6" fmla="*/ 79900 h 100724"/>
                <a:gd name="connsiteX7" fmla="*/ 28213 w 44788"/>
                <a:gd name="connsiteY7" fmla="*/ 90109 h 100724"/>
                <a:gd name="connsiteX8" fmla="*/ 28779 w 44788"/>
                <a:gd name="connsiteY8" fmla="*/ 93579 h 100724"/>
                <a:gd name="connsiteX9" fmla="*/ 29875 w 44788"/>
                <a:gd name="connsiteY9" fmla="*/ 97433 h 100724"/>
                <a:gd name="connsiteX10" fmla="*/ 32778 w 44788"/>
                <a:gd name="connsiteY10" fmla="*/ 100318 h 100724"/>
                <a:gd name="connsiteX11" fmla="*/ 38130 w 44788"/>
                <a:gd name="connsiteY11" fmla="*/ 99625 h 100724"/>
                <a:gd name="connsiteX12" fmla="*/ 40687 w 44788"/>
                <a:gd name="connsiteY12" fmla="*/ 90803 h 100724"/>
                <a:gd name="connsiteX13" fmla="*/ 40011 w 44788"/>
                <a:gd name="connsiteY13" fmla="*/ 83753 h 100724"/>
                <a:gd name="connsiteX14" fmla="*/ 39025 w 44788"/>
                <a:gd name="connsiteY14" fmla="*/ 77653 h 100724"/>
                <a:gd name="connsiteX15" fmla="*/ 40157 w 44788"/>
                <a:gd name="connsiteY15" fmla="*/ 77635 h 100724"/>
                <a:gd name="connsiteX16" fmla="*/ 44759 w 44788"/>
                <a:gd name="connsiteY16" fmla="*/ 71517 h 100724"/>
                <a:gd name="connsiteX17" fmla="*/ 44029 w 44788"/>
                <a:gd name="connsiteY17" fmla="*/ 58221 h 100724"/>
                <a:gd name="connsiteX18" fmla="*/ 42897 w 44788"/>
                <a:gd name="connsiteY18" fmla="*/ 43537 h 100724"/>
                <a:gd name="connsiteX19" fmla="*/ 40760 w 44788"/>
                <a:gd name="connsiteY19" fmla="*/ 27940 h 100724"/>
                <a:gd name="connsiteX20" fmla="*/ 39372 w 44788"/>
                <a:gd name="connsiteY20" fmla="*/ 20379 h 100724"/>
                <a:gd name="connsiteX21" fmla="*/ 37819 w 44788"/>
                <a:gd name="connsiteY21" fmla="*/ 14370 h 100724"/>
                <a:gd name="connsiteX22" fmla="*/ 34240 w 44788"/>
                <a:gd name="connsiteY22" fmla="*/ 8617 h 100724"/>
                <a:gd name="connsiteX23" fmla="*/ 30039 w 44788"/>
                <a:gd name="connsiteY23" fmla="*/ 7630 h 100724"/>
                <a:gd name="connsiteX24" fmla="*/ 20944 w 44788"/>
                <a:gd name="connsiteY24" fmla="*/ 4307 h 100724"/>
                <a:gd name="connsiteX25" fmla="*/ 20177 w 44788"/>
                <a:gd name="connsiteY25" fmla="*/ 4654 h 100724"/>
                <a:gd name="connsiteX26" fmla="*/ 19062 w 44788"/>
                <a:gd name="connsiteY26" fmla="*/ 3083 h 100724"/>
                <a:gd name="connsiteX27" fmla="*/ 16086 w 44788"/>
                <a:gd name="connsiteY27" fmla="*/ 690 h 100724"/>
                <a:gd name="connsiteX28" fmla="*/ 12049 w 44788"/>
                <a:gd name="connsiteY28" fmla="*/ 51 h 100724"/>
                <a:gd name="connsiteX29" fmla="*/ 8853 w 44788"/>
                <a:gd name="connsiteY29" fmla="*/ 1494 h 100724"/>
                <a:gd name="connsiteX30" fmla="*/ 4415 w 44788"/>
                <a:gd name="connsiteY30" fmla="*/ 745 h 100724"/>
                <a:gd name="connsiteX31" fmla="*/ 1511 w 44788"/>
                <a:gd name="connsiteY31" fmla="*/ 2626 h 100724"/>
                <a:gd name="connsiteX32" fmla="*/ 14278 w 44788"/>
                <a:gd name="connsiteY32" fmla="*/ 19502 h 100724"/>
                <a:gd name="connsiteX33" fmla="*/ 14387 w 44788"/>
                <a:gd name="connsiteY33" fmla="*/ 19849 h 100724"/>
                <a:gd name="connsiteX34" fmla="*/ 14496 w 44788"/>
                <a:gd name="connsiteY34" fmla="*/ 20232 h 100724"/>
                <a:gd name="connsiteX35" fmla="*/ 14278 w 44788"/>
                <a:gd name="connsiteY35" fmla="*/ 19502 h 100724"/>
                <a:gd name="connsiteX36" fmla="*/ 26569 w 44788"/>
                <a:gd name="connsiteY36" fmla="*/ 80119 h 100724"/>
                <a:gd name="connsiteX37" fmla="*/ 26824 w 44788"/>
                <a:gd name="connsiteY37" fmla="*/ 80977 h 100724"/>
                <a:gd name="connsiteX38" fmla="*/ 26569 w 44788"/>
                <a:gd name="connsiteY38" fmla="*/ 80119 h 10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88" h="100724">
                  <a:moveTo>
                    <a:pt x="1511" y="2626"/>
                  </a:moveTo>
                  <a:cubicBezTo>
                    <a:pt x="-553" y="5128"/>
                    <a:pt x="-5" y="9037"/>
                    <a:pt x="306" y="12014"/>
                  </a:cubicBezTo>
                  <a:cubicBezTo>
                    <a:pt x="525" y="13749"/>
                    <a:pt x="927" y="15520"/>
                    <a:pt x="1274" y="17255"/>
                  </a:cubicBezTo>
                  <a:cubicBezTo>
                    <a:pt x="1986" y="20598"/>
                    <a:pt x="3191" y="23849"/>
                    <a:pt x="4579" y="26953"/>
                  </a:cubicBezTo>
                  <a:cubicBezTo>
                    <a:pt x="7502" y="33346"/>
                    <a:pt x="10570" y="39665"/>
                    <a:pt x="13291" y="46149"/>
                  </a:cubicBezTo>
                  <a:cubicBezTo>
                    <a:pt x="15775" y="52103"/>
                    <a:pt x="18149" y="58057"/>
                    <a:pt x="20450" y="64047"/>
                  </a:cubicBezTo>
                  <a:cubicBezTo>
                    <a:pt x="22460" y="69325"/>
                    <a:pt x="24834" y="74494"/>
                    <a:pt x="26514" y="79900"/>
                  </a:cubicBezTo>
                  <a:cubicBezTo>
                    <a:pt x="27299" y="83279"/>
                    <a:pt x="27720" y="86676"/>
                    <a:pt x="28213" y="90109"/>
                  </a:cubicBezTo>
                  <a:cubicBezTo>
                    <a:pt x="28377" y="91296"/>
                    <a:pt x="28560" y="92410"/>
                    <a:pt x="28779" y="93579"/>
                  </a:cubicBezTo>
                  <a:cubicBezTo>
                    <a:pt x="29035" y="94821"/>
                    <a:pt x="29254" y="96337"/>
                    <a:pt x="29875" y="97433"/>
                  </a:cubicBezTo>
                  <a:cubicBezTo>
                    <a:pt x="30587" y="98730"/>
                    <a:pt x="31354" y="99716"/>
                    <a:pt x="32778" y="100318"/>
                  </a:cubicBezTo>
                  <a:cubicBezTo>
                    <a:pt x="34623" y="101104"/>
                    <a:pt x="36523" y="100684"/>
                    <a:pt x="38130" y="99625"/>
                  </a:cubicBezTo>
                  <a:cubicBezTo>
                    <a:pt x="40870" y="97762"/>
                    <a:pt x="40796" y="93689"/>
                    <a:pt x="40687" y="90803"/>
                  </a:cubicBezTo>
                  <a:cubicBezTo>
                    <a:pt x="40614" y="88429"/>
                    <a:pt x="40322" y="86073"/>
                    <a:pt x="40011" y="83753"/>
                  </a:cubicBezTo>
                  <a:cubicBezTo>
                    <a:pt x="39719" y="81708"/>
                    <a:pt x="39390" y="79662"/>
                    <a:pt x="39025" y="77653"/>
                  </a:cubicBezTo>
                  <a:cubicBezTo>
                    <a:pt x="39408" y="77690"/>
                    <a:pt x="39774" y="77672"/>
                    <a:pt x="40157" y="77635"/>
                  </a:cubicBezTo>
                  <a:cubicBezTo>
                    <a:pt x="43134" y="77179"/>
                    <a:pt x="45052" y="74439"/>
                    <a:pt x="44759" y="71517"/>
                  </a:cubicBezTo>
                  <a:cubicBezTo>
                    <a:pt x="44303" y="67115"/>
                    <a:pt x="44266" y="62641"/>
                    <a:pt x="44029" y="58221"/>
                  </a:cubicBezTo>
                  <a:cubicBezTo>
                    <a:pt x="43755" y="53326"/>
                    <a:pt x="43463" y="48395"/>
                    <a:pt x="42897" y="43537"/>
                  </a:cubicBezTo>
                  <a:cubicBezTo>
                    <a:pt x="42258" y="38295"/>
                    <a:pt x="41618" y="33108"/>
                    <a:pt x="40760" y="27940"/>
                  </a:cubicBezTo>
                  <a:cubicBezTo>
                    <a:pt x="40340" y="25401"/>
                    <a:pt x="39883" y="22899"/>
                    <a:pt x="39372" y="20379"/>
                  </a:cubicBezTo>
                  <a:cubicBezTo>
                    <a:pt x="38988" y="18333"/>
                    <a:pt x="38404" y="16342"/>
                    <a:pt x="37819" y="14370"/>
                  </a:cubicBezTo>
                  <a:cubicBezTo>
                    <a:pt x="37180" y="12142"/>
                    <a:pt x="36176" y="9913"/>
                    <a:pt x="34240" y="8617"/>
                  </a:cubicBezTo>
                  <a:cubicBezTo>
                    <a:pt x="32870" y="7649"/>
                    <a:pt x="31445" y="7357"/>
                    <a:pt x="30039" y="7630"/>
                  </a:cubicBezTo>
                  <a:cubicBezTo>
                    <a:pt x="27884" y="4946"/>
                    <a:pt x="24304" y="2900"/>
                    <a:pt x="20944" y="4307"/>
                  </a:cubicBezTo>
                  <a:cubicBezTo>
                    <a:pt x="20706" y="4416"/>
                    <a:pt x="20450" y="4526"/>
                    <a:pt x="20177" y="4654"/>
                  </a:cubicBezTo>
                  <a:cubicBezTo>
                    <a:pt x="19830" y="4124"/>
                    <a:pt x="19446" y="3576"/>
                    <a:pt x="19062" y="3083"/>
                  </a:cubicBezTo>
                  <a:cubicBezTo>
                    <a:pt x="18405" y="2151"/>
                    <a:pt x="17145" y="1129"/>
                    <a:pt x="16086" y="690"/>
                  </a:cubicBezTo>
                  <a:cubicBezTo>
                    <a:pt x="14953" y="197"/>
                    <a:pt x="13310" y="-132"/>
                    <a:pt x="12049" y="51"/>
                  </a:cubicBezTo>
                  <a:cubicBezTo>
                    <a:pt x="11008" y="197"/>
                    <a:pt x="9693" y="855"/>
                    <a:pt x="8853" y="1494"/>
                  </a:cubicBezTo>
                  <a:cubicBezTo>
                    <a:pt x="7447" y="654"/>
                    <a:pt x="5858" y="380"/>
                    <a:pt x="4415" y="745"/>
                  </a:cubicBezTo>
                  <a:cubicBezTo>
                    <a:pt x="3338" y="1019"/>
                    <a:pt x="2333" y="1640"/>
                    <a:pt x="1511" y="2626"/>
                  </a:cubicBezTo>
                  <a:moveTo>
                    <a:pt x="14278" y="19502"/>
                  </a:moveTo>
                  <a:cubicBezTo>
                    <a:pt x="14314" y="19593"/>
                    <a:pt x="14351" y="19721"/>
                    <a:pt x="14387" y="19849"/>
                  </a:cubicBezTo>
                  <a:cubicBezTo>
                    <a:pt x="14424" y="19977"/>
                    <a:pt x="14460" y="20105"/>
                    <a:pt x="14496" y="20232"/>
                  </a:cubicBezTo>
                  <a:cubicBezTo>
                    <a:pt x="14424" y="19995"/>
                    <a:pt x="14351" y="19739"/>
                    <a:pt x="14278" y="19502"/>
                  </a:cubicBezTo>
                  <a:moveTo>
                    <a:pt x="26569" y="80119"/>
                  </a:moveTo>
                  <a:cubicBezTo>
                    <a:pt x="26660" y="80393"/>
                    <a:pt x="26733" y="80685"/>
                    <a:pt x="26824" y="80977"/>
                  </a:cubicBezTo>
                  <a:cubicBezTo>
                    <a:pt x="26733" y="80703"/>
                    <a:pt x="26642" y="80411"/>
                    <a:pt x="26569" y="80119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F14EA49C-9348-079B-D75C-6CC173A53444}"/>
                </a:ext>
              </a:extLst>
            </p:cNvPr>
            <p:cNvSpPr/>
            <p:nvPr/>
          </p:nvSpPr>
          <p:spPr>
            <a:xfrm>
              <a:off x="5393763" y="3038500"/>
              <a:ext cx="171614" cy="56564"/>
            </a:xfrm>
            <a:custGeom>
              <a:avLst/>
              <a:gdLst>
                <a:gd name="connsiteX0" fmla="*/ 42242 w 171614"/>
                <a:gd name="connsiteY0" fmla="*/ 13009 h 56564"/>
                <a:gd name="connsiteX1" fmla="*/ 26554 w 171614"/>
                <a:gd name="connsiteY1" fmla="*/ 19127 h 56564"/>
                <a:gd name="connsiteX2" fmla="*/ 12254 w 171614"/>
                <a:gd name="connsiteY2" fmla="*/ 26597 h 56564"/>
                <a:gd name="connsiteX3" fmla="*/ 2209 w 171614"/>
                <a:gd name="connsiteY3" fmla="*/ 34596 h 56564"/>
                <a:gd name="connsiteX4" fmla="*/ 693 w 171614"/>
                <a:gd name="connsiteY4" fmla="*/ 37865 h 56564"/>
                <a:gd name="connsiteX5" fmla="*/ 54 w 171614"/>
                <a:gd name="connsiteY5" fmla="*/ 41719 h 56564"/>
                <a:gd name="connsiteX6" fmla="*/ 1113 w 171614"/>
                <a:gd name="connsiteY6" fmla="*/ 50139 h 56564"/>
                <a:gd name="connsiteX7" fmla="*/ 4419 w 171614"/>
                <a:gd name="connsiteY7" fmla="*/ 55618 h 56564"/>
                <a:gd name="connsiteX8" fmla="*/ 11176 w 171614"/>
                <a:gd name="connsiteY8" fmla="*/ 55398 h 56564"/>
                <a:gd name="connsiteX9" fmla="*/ 17130 w 171614"/>
                <a:gd name="connsiteY9" fmla="*/ 52074 h 56564"/>
                <a:gd name="connsiteX10" fmla="*/ 24783 w 171614"/>
                <a:gd name="connsiteY10" fmla="*/ 48239 h 56564"/>
                <a:gd name="connsiteX11" fmla="*/ 45037 w 171614"/>
                <a:gd name="connsiteY11" fmla="*/ 38669 h 56564"/>
                <a:gd name="connsiteX12" fmla="*/ 76250 w 171614"/>
                <a:gd name="connsiteY12" fmla="*/ 26560 h 56564"/>
                <a:gd name="connsiteX13" fmla="*/ 88779 w 171614"/>
                <a:gd name="connsiteY13" fmla="*/ 22706 h 56564"/>
                <a:gd name="connsiteX14" fmla="*/ 101727 w 171614"/>
                <a:gd name="connsiteY14" fmla="*/ 19364 h 56564"/>
                <a:gd name="connsiteX15" fmla="*/ 116229 w 171614"/>
                <a:gd name="connsiteY15" fmla="*/ 16716 h 56564"/>
                <a:gd name="connsiteX16" fmla="*/ 129470 w 171614"/>
                <a:gd name="connsiteY16" fmla="*/ 15218 h 56564"/>
                <a:gd name="connsiteX17" fmla="*/ 148921 w 171614"/>
                <a:gd name="connsiteY17" fmla="*/ 14762 h 56564"/>
                <a:gd name="connsiteX18" fmla="*/ 156902 w 171614"/>
                <a:gd name="connsiteY18" fmla="*/ 15200 h 56564"/>
                <a:gd name="connsiteX19" fmla="*/ 165924 w 171614"/>
                <a:gd name="connsiteY19" fmla="*/ 15273 h 56564"/>
                <a:gd name="connsiteX20" fmla="*/ 169887 w 171614"/>
                <a:gd name="connsiteY20" fmla="*/ 13885 h 56564"/>
                <a:gd name="connsiteX21" fmla="*/ 171604 w 171614"/>
                <a:gd name="connsiteY21" fmla="*/ 10196 h 56564"/>
                <a:gd name="connsiteX22" fmla="*/ 170216 w 171614"/>
                <a:gd name="connsiteY22" fmla="*/ 6233 h 56564"/>
                <a:gd name="connsiteX23" fmla="*/ 166527 w 171614"/>
                <a:gd name="connsiteY23" fmla="*/ 4516 h 56564"/>
                <a:gd name="connsiteX24" fmla="*/ 160098 w 171614"/>
                <a:gd name="connsiteY24" fmla="*/ 4553 h 56564"/>
                <a:gd name="connsiteX25" fmla="*/ 153888 w 171614"/>
                <a:gd name="connsiteY25" fmla="*/ 4205 h 56564"/>
                <a:gd name="connsiteX26" fmla="*/ 139716 w 171614"/>
                <a:gd name="connsiteY26" fmla="*/ 3950 h 56564"/>
                <a:gd name="connsiteX27" fmla="*/ 135899 w 171614"/>
                <a:gd name="connsiteY27" fmla="*/ 4096 h 56564"/>
                <a:gd name="connsiteX28" fmla="*/ 132557 w 171614"/>
                <a:gd name="connsiteY28" fmla="*/ 882 h 56564"/>
                <a:gd name="connsiteX29" fmla="*/ 128264 w 171614"/>
                <a:gd name="connsiteY29" fmla="*/ 388 h 56564"/>
                <a:gd name="connsiteX30" fmla="*/ 121708 w 171614"/>
                <a:gd name="connsiteY30" fmla="*/ 114 h 56564"/>
                <a:gd name="connsiteX31" fmla="*/ 106969 w 171614"/>
                <a:gd name="connsiteY31" fmla="*/ 260 h 56564"/>
                <a:gd name="connsiteX32" fmla="*/ 88924 w 171614"/>
                <a:gd name="connsiteY32" fmla="*/ 1502 h 56564"/>
                <a:gd name="connsiteX33" fmla="*/ 73601 w 171614"/>
                <a:gd name="connsiteY33" fmla="*/ 4005 h 56564"/>
                <a:gd name="connsiteX34" fmla="*/ 67757 w 171614"/>
                <a:gd name="connsiteY34" fmla="*/ 5393 h 56564"/>
                <a:gd name="connsiteX35" fmla="*/ 42242 w 171614"/>
                <a:gd name="connsiteY35" fmla="*/ 13009 h 5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14" h="56564">
                  <a:moveTo>
                    <a:pt x="42242" y="13009"/>
                  </a:moveTo>
                  <a:cubicBezTo>
                    <a:pt x="36910" y="14798"/>
                    <a:pt x="31705" y="16972"/>
                    <a:pt x="26554" y="19127"/>
                  </a:cubicBezTo>
                  <a:cubicBezTo>
                    <a:pt x="21568" y="21264"/>
                    <a:pt x="16874" y="23875"/>
                    <a:pt x="12254" y="26597"/>
                  </a:cubicBezTo>
                  <a:cubicBezTo>
                    <a:pt x="8546" y="28788"/>
                    <a:pt x="4930" y="31217"/>
                    <a:pt x="2209" y="34596"/>
                  </a:cubicBezTo>
                  <a:cubicBezTo>
                    <a:pt x="1497" y="35528"/>
                    <a:pt x="1022" y="36769"/>
                    <a:pt x="693" y="37865"/>
                  </a:cubicBezTo>
                  <a:cubicBezTo>
                    <a:pt x="328" y="39125"/>
                    <a:pt x="163" y="40422"/>
                    <a:pt x="54" y="41719"/>
                  </a:cubicBezTo>
                  <a:cubicBezTo>
                    <a:pt x="-147" y="44586"/>
                    <a:pt x="218" y="47417"/>
                    <a:pt x="1113" y="50139"/>
                  </a:cubicBezTo>
                  <a:cubicBezTo>
                    <a:pt x="1825" y="52221"/>
                    <a:pt x="2501" y="54266"/>
                    <a:pt x="4419" y="55618"/>
                  </a:cubicBezTo>
                  <a:cubicBezTo>
                    <a:pt x="6501" y="57133"/>
                    <a:pt x="9112" y="56659"/>
                    <a:pt x="11176" y="55398"/>
                  </a:cubicBezTo>
                  <a:cubicBezTo>
                    <a:pt x="13112" y="54211"/>
                    <a:pt x="15158" y="53189"/>
                    <a:pt x="17130" y="52074"/>
                  </a:cubicBezTo>
                  <a:cubicBezTo>
                    <a:pt x="19614" y="50705"/>
                    <a:pt x="22226" y="49444"/>
                    <a:pt x="24783" y="48239"/>
                  </a:cubicBezTo>
                  <a:cubicBezTo>
                    <a:pt x="31559" y="45061"/>
                    <a:pt x="38188" y="41701"/>
                    <a:pt x="45037" y="38669"/>
                  </a:cubicBezTo>
                  <a:cubicBezTo>
                    <a:pt x="55265" y="34194"/>
                    <a:pt x="65748" y="30359"/>
                    <a:pt x="76250" y="26560"/>
                  </a:cubicBezTo>
                  <a:cubicBezTo>
                    <a:pt x="80377" y="25154"/>
                    <a:pt x="84578" y="23894"/>
                    <a:pt x="88779" y="22706"/>
                  </a:cubicBezTo>
                  <a:cubicBezTo>
                    <a:pt x="93070" y="21464"/>
                    <a:pt x="97344" y="20296"/>
                    <a:pt x="101727" y="19364"/>
                  </a:cubicBezTo>
                  <a:cubicBezTo>
                    <a:pt x="106513" y="18378"/>
                    <a:pt x="111371" y="17428"/>
                    <a:pt x="116229" y="16716"/>
                  </a:cubicBezTo>
                  <a:cubicBezTo>
                    <a:pt x="120612" y="16132"/>
                    <a:pt x="125032" y="15620"/>
                    <a:pt x="129470" y="15218"/>
                  </a:cubicBezTo>
                  <a:cubicBezTo>
                    <a:pt x="135935" y="14798"/>
                    <a:pt x="142419" y="14561"/>
                    <a:pt x="148921" y="14762"/>
                  </a:cubicBezTo>
                  <a:cubicBezTo>
                    <a:pt x="151569" y="14890"/>
                    <a:pt x="154254" y="15036"/>
                    <a:pt x="156902" y="15200"/>
                  </a:cubicBezTo>
                  <a:cubicBezTo>
                    <a:pt x="159916" y="15401"/>
                    <a:pt x="162874" y="15438"/>
                    <a:pt x="165924" y="15273"/>
                  </a:cubicBezTo>
                  <a:cubicBezTo>
                    <a:pt x="167440" y="15200"/>
                    <a:pt x="168718" y="14926"/>
                    <a:pt x="169887" y="13885"/>
                  </a:cubicBezTo>
                  <a:cubicBezTo>
                    <a:pt x="170910" y="12935"/>
                    <a:pt x="171549" y="11602"/>
                    <a:pt x="171604" y="10196"/>
                  </a:cubicBezTo>
                  <a:cubicBezTo>
                    <a:pt x="171695" y="8771"/>
                    <a:pt x="171184" y="7292"/>
                    <a:pt x="170216" y="6233"/>
                  </a:cubicBezTo>
                  <a:cubicBezTo>
                    <a:pt x="169339" y="5319"/>
                    <a:pt x="167860" y="4443"/>
                    <a:pt x="166527" y="4516"/>
                  </a:cubicBezTo>
                  <a:cubicBezTo>
                    <a:pt x="164427" y="4607"/>
                    <a:pt x="162253" y="4662"/>
                    <a:pt x="160098" y="4553"/>
                  </a:cubicBezTo>
                  <a:cubicBezTo>
                    <a:pt x="158034" y="4479"/>
                    <a:pt x="155952" y="4297"/>
                    <a:pt x="153888" y="4205"/>
                  </a:cubicBezTo>
                  <a:cubicBezTo>
                    <a:pt x="149176" y="3950"/>
                    <a:pt x="144428" y="3804"/>
                    <a:pt x="139716" y="3950"/>
                  </a:cubicBezTo>
                  <a:cubicBezTo>
                    <a:pt x="138437" y="3986"/>
                    <a:pt x="137177" y="4023"/>
                    <a:pt x="135899" y="4096"/>
                  </a:cubicBezTo>
                  <a:cubicBezTo>
                    <a:pt x="135314" y="2653"/>
                    <a:pt x="134109" y="1466"/>
                    <a:pt x="132557" y="882"/>
                  </a:cubicBezTo>
                  <a:cubicBezTo>
                    <a:pt x="131296" y="370"/>
                    <a:pt x="129616" y="443"/>
                    <a:pt x="128264" y="388"/>
                  </a:cubicBezTo>
                  <a:cubicBezTo>
                    <a:pt x="126073" y="334"/>
                    <a:pt x="123918" y="224"/>
                    <a:pt x="121708" y="114"/>
                  </a:cubicBezTo>
                  <a:cubicBezTo>
                    <a:pt x="116795" y="-87"/>
                    <a:pt x="111900" y="-13"/>
                    <a:pt x="106969" y="260"/>
                  </a:cubicBezTo>
                  <a:cubicBezTo>
                    <a:pt x="100924" y="608"/>
                    <a:pt x="94952" y="900"/>
                    <a:pt x="88924" y="1502"/>
                  </a:cubicBezTo>
                  <a:cubicBezTo>
                    <a:pt x="83792" y="1996"/>
                    <a:pt x="78606" y="2872"/>
                    <a:pt x="73601" y="4005"/>
                  </a:cubicBezTo>
                  <a:cubicBezTo>
                    <a:pt x="71647" y="4461"/>
                    <a:pt x="69693" y="4918"/>
                    <a:pt x="67757" y="5393"/>
                  </a:cubicBezTo>
                  <a:cubicBezTo>
                    <a:pt x="59136" y="7566"/>
                    <a:pt x="50644" y="10159"/>
                    <a:pt x="42242" y="13009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ABB096B9-04CB-F697-E372-573B29558B23}"/>
                </a:ext>
              </a:extLst>
            </p:cNvPr>
            <p:cNvSpPr/>
            <p:nvPr/>
          </p:nvSpPr>
          <p:spPr>
            <a:xfrm>
              <a:off x="5362631" y="3083592"/>
              <a:ext cx="65084" cy="40360"/>
            </a:xfrm>
            <a:custGeom>
              <a:avLst/>
              <a:gdLst>
                <a:gd name="connsiteX0" fmla="*/ 38875 w 65084"/>
                <a:gd name="connsiteY0" fmla="*/ 2106 h 40360"/>
                <a:gd name="connsiteX1" fmla="*/ 35477 w 65084"/>
                <a:gd name="connsiteY1" fmla="*/ 4480 h 40360"/>
                <a:gd name="connsiteX2" fmla="*/ 34747 w 65084"/>
                <a:gd name="connsiteY2" fmla="*/ 8534 h 40360"/>
                <a:gd name="connsiteX3" fmla="*/ 41139 w 65084"/>
                <a:gd name="connsiteY3" fmla="*/ 12662 h 40360"/>
                <a:gd name="connsiteX4" fmla="*/ 48317 w 65084"/>
                <a:gd name="connsiteY4" fmla="*/ 10817 h 40360"/>
                <a:gd name="connsiteX5" fmla="*/ 51148 w 65084"/>
                <a:gd name="connsiteY5" fmla="*/ 10963 h 40360"/>
                <a:gd name="connsiteX6" fmla="*/ 52481 w 65084"/>
                <a:gd name="connsiteY6" fmla="*/ 11402 h 40360"/>
                <a:gd name="connsiteX7" fmla="*/ 53376 w 65084"/>
                <a:gd name="connsiteY7" fmla="*/ 11950 h 40360"/>
                <a:gd name="connsiteX8" fmla="*/ 53869 w 65084"/>
                <a:gd name="connsiteY8" fmla="*/ 12479 h 40360"/>
                <a:gd name="connsiteX9" fmla="*/ 54162 w 65084"/>
                <a:gd name="connsiteY9" fmla="*/ 13045 h 40360"/>
                <a:gd name="connsiteX10" fmla="*/ 54271 w 65084"/>
                <a:gd name="connsiteY10" fmla="*/ 13575 h 40360"/>
                <a:gd name="connsiteX11" fmla="*/ 54253 w 65084"/>
                <a:gd name="connsiteY11" fmla="*/ 13703 h 40360"/>
                <a:gd name="connsiteX12" fmla="*/ 53979 w 65084"/>
                <a:gd name="connsiteY12" fmla="*/ 14488 h 40360"/>
                <a:gd name="connsiteX13" fmla="*/ 52864 w 65084"/>
                <a:gd name="connsiteY13" fmla="*/ 16260 h 40360"/>
                <a:gd name="connsiteX14" fmla="*/ 49285 w 65084"/>
                <a:gd name="connsiteY14" fmla="*/ 19493 h 40360"/>
                <a:gd name="connsiteX15" fmla="*/ 36427 w 65084"/>
                <a:gd name="connsiteY15" fmla="*/ 26195 h 40360"/>
                <a:gd name="connsiteX16" fmla="*/ 19424 w 65084"/>
                <a:gd name="connsiteY16" fmla="*/ 29501 h 40360"/>
                <a:gd name="connsiteX17" fmla="*/ 16009 w 65084"/>
                <a:gd name="connsiteY17" fmla="*/ 29501 h 40360"/>
                <a:gd name="connsiteX18" fmla="*/ 12319 w 65084"/>
                <a:gd name="connsiteY18" fmla="*/ 28953 h 40360"/>
                <a:gd name="connsiteX19" fmla="*/ 12794 w 65084"/>
                <a:gd name="connsiteY19" fmla="*/ 29008 h 40360"/>
                <a:gd name="connsiteX20" fmla="*/ 7096 w 65084"/>
                <a:gd name="connsiteY20" fmla="*/ 27620 h 40360"/>
                <a:gd name="connsiteX21" fmla="*/ 265 w 65084"/>
                <a:gd name="connsiteY21" fmla="*/ 31035 h 40360"/>
                <a:gd name="connsiteX22" fmla="*/ 3717 w 65084"/>
                <a:gd name="connsiteY22" fmla="*/ 37866 h 40360"/>
                <a:gd name="connsiteX23" fmla="*/ 11808 w 65084"/>
                <a:gd name="connsiteY23" fmla="*/ 39747 h 40360"/>
                <a:gd name="connsiteX24" fmla="*/ 15680 w 65084"/>
                <a:gd name="connsiteY24" fmla="*/ 40331 h 40360"/>
                <a:gd name="connsiteX25" fmla="*/ 20045 w 65084"/>
                <a:gd name="connsiteY25" fmla="*/ 40204 h 40360"/>
                <a:gd name="connsiteX26" fmla="*/ 40683 w 65084"/>
                <a:gd name="connsiteY26" fmla="*/ 36094 h 40360"/>
                <a:gd name="connsiteX27" fmla="*/ 53394 w 65084"/>
                <a:gd name="connsiteY27" fmla="*/ 29629 h 40360"/>
                <a:gd name="connsiteX28" fmla="*/ 63439 w 65084"/>
                <a:gd name="connsiteY28" fmla="*/ 19584 h 40360"/>
                <a:gd name="connsiteX29" fmla="*/ 65065 w 65084"/>
                <a:gd name="connsiteY29" fmla="*/ 14269 h 40360"/>
                <a:gd name="connsiteX30" fmla="*/ 64553 w 65084"/>
                <a:gd name="connsiteY30" fmla="*/ 10123 h 40360"/>
                <a:gd name="connsiteX31" fmla="*/ 58873 w 65084"/>
                <a:gd name="connsiteY31" fmla="*/ 2635 h 40360"/>
                <a:gd name="connsiteX32" fmla="*/ 49778 w 65084"/>
                <a:gd name="connsiteY32" fmla="*/ 5 h 40360"/>
                <a:gd name="connsiteX33" fmla="*/ 43222 w 65084"/>
                <a:gd name="connsiteY33" fmla="*/ 882 h 40360"/>
                <a:gd name="connsiteX34" fmla="*/ 38875 w 65084"/>
                <a:gd name="connsiteY34" fmla="*/ 2106 h 40360"/>
                <a:gd name="connsiteX35" fmla="*/ 19698 w 65084"/>
                <a:gd name="connsiteY35" fmla="*/ 29501 h 40360"/>
                <a:gd name="connsiteX36" fmla="*/ 20684 w 65084"/>
                <a:gd name="connsiteY36" fmla="*/ 29410 h 40360"/>
                <a:gd name="connsiteX37" fmla="*/ 19698 w 65084"/>
                <a:gd name="connsiteY37" fmla="*/ 29501 h 4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84" h="40360">
                  <a:moveTo>
                    <a:pt x="38875" y="2106"/>
                  </a:moveTo>
                  <a:cubicBezTo>
                    <a:pt x="37468" y="2544"/>
                    <a:pt x="36318" y="3183"/>
                    <a:pt x="35477" y="4480"/>
                  </a:cubicBezTo>
                  <a:cubicBezTo>
                    <a:pt x="34729" y="5667"/>
                    <a:pt x="34437" y="7128"/>
                    <a:pt x="34747" y="8534"/>
                  </a:cubicBezTo>
                  <a:cubicBezTo>
                    <a:pt x="35277" y="11219"/>
                    <a:pt x="38308" y="13502"/>
                    <a:pt x="41139" y="12662"/>
                  </a:cubicBezTo>
                  <a:cubicBezTo>
                    <a:pt x="43495" y="11950"/>
                    <a:pt x="45851" y="11183"/>
                    <a:pt x="48317" y="10817"/>
                  </a:cubicBezTo>
                  <a:cubicBezTo>
                    <a:pt x="49267" y="10781"/>
                    <a:pt x="50216" y="10817"/>
                    <a:pt x="51148" y="10963"/>
                  </a:cubicBezTo>
                  <a:cubicBezTo>
                    <a:pt x="51604" y="11073"/>
                    <a:pt x="52061" y="11219"/>
                    <a:pt x="52481" y="11402"/>
                  </a:cubicBezTo>
                  <a:cubicBezTo>
                    <a:pt x="52792" y="11566"/>
                    <a:pt x="53084" y="11749"/>
                    <a:pt x="53376" y="11950"/>
                  </a:cubicBezTo>
                  <a:cubicBezTo>
                    <a:pt x="53540" y="12132"/>
                    <a:pt x="53705" y="12297"/>
                    <a:pt x="53869" y="12479"/>
                  </a:cubicBezTo>
                  <a:cubicBezTo>
                    <a:pt x="53979" y="12662"/>
                    <a:pt x="54070" y="12845"/>
                    <a:pt x="54162" y="13045"/>
                  </a:cubicBezTo>
                  <a:cubicBezTo>
                    <a:pt x="54198" y="13210"/>
                    <a:pt x="54234" y="13392"/>
                    <a:pt x="54271" y="13575"/>
                  </a:cubicBezTo>
                  <a:cubicBezTo>
                    <a:pt x="54271" y="13612"/>
                    <a:pt x="54253" y="13666"/>
                    <a:pt x="54253" y="13703"/>
                  </a:cubicBezTo>
                  <a:cubicBezTo>
                    <a:pt x="54180" y="13977"/>
                    <a:pt x="54088" y="14233"/>
                    <a:pt x="53979" y="14488"/>
                  </a:cubicBezTo>
                  <a:cubicBezTo>
                    <a:pt x="53650" y="15109"/>
                    <a:pt x="53267" y="15694"/>
                    <a:pt x="52864" y="16260"/>
                  </a:cubicBezTo>
                  <a:cubicBezTo>
                    <a:pt x="51787" y="17447"/>
                    <a:pt x="50563" y="18525"/>
                    <a:pt x="49285" y="19493"/>
                  </a:cubicBezTo>
                  <a:cubicBezTo>
                    <a:pt x="45267" y="22159"/>
                    <a:pt x="40975" y="24497"/>
                    <a:pt x="36427" y="26195"/>
                  </a:cubicBezTo>
                  <a:cubicBezTo>
                    <a:pt x="30966" y="27985"/>
                    <a:pt x="25159" y="29044"/>
                    <a:pt x="19424" y="29501"/>
                  </a:cubicBezTo>
                  <a:cubicBezTo>
                    <a:pt x="18273" y="29574"/>
                    <a:pt x="17141" y="29574"/>
                    <a:pt x="16009" y="29501"/>
                  </a:cubicBezTo>
                  <a:cubicBezTo>
                    <a:pt x="14785" y="29446"/>
                    <a:pt x="13561" y="29190"/>
                    <a:pt x="12319" y="28953"/>
                  </a:cubicBezTo>
                  <a:cubicBezTo>
                    <a:pt x="12484" y="28971"/>
                    <a:pt x="12648" y="28990"/>
                    <a:pt x="12794" y="29008"/>
                  </a:cubicBezTo>
                  <a:cubicBezTo>
                    <a:pt x="10876" y="28624"/>
                    <a:pt x="8922" y="28296"/>
                    <a:pt x="7096" y="27620"/>
                  </a:cubicBezTo>
                  <a:cubicBezTo>
                    <a:pt x="4320" y="26579"/>
                    <a:pt x="1142" y="28332"/>
                    <a:pt x="265" y="31035"/>
                  </a:cubicBezTo>
                  <a:cubicBezTo>
                    <a:pt x="-666" y="33921"/>
                    <a:pt x="941" y="36861"/>
                    <a:pt x="3717" y="37866"/>
                  </a:cubicBezTo>
                  <a:cubicBezTo>
                    <a:pt x="6274" y="38834"/>
                    <a:pt x="9105" y="39254"/>
                    <a:pt x="11808" y="39747"/>
                  </a:cubicBezTo>
                  <a:cubicBezTo>
                    <a:pt x="13087" y="39984"/>
                    <a:pt x="14365" y="40240"/>
                    <a:pt x="15680" y="40331"/>
                  </a:cubicBezTo>
                  <a:cubicBezTo>
                    <a:pt x="17141" y="40404"/>
                    <a:pt x="18602" y="40331"/>
                    <a:pt x="20045" y="40204"/>
                  </a:cubicBezTo>
                  <a:cubicBezTo>
                    <a:pt x="27058" y="39692"/>
                    <a:pt x="34053" y="38505"/>
                    <a:pt x="40683" y="36094"/>
                  </a:cubicBezTo>
                  <a:cubicBezTo>
                    <a:pt x="45176" y="34450"/>
                    <a:pt x="49395" y="32167"/>
                    <a:pt x="53394" y="29629"/>
                  </a:cubicBezTo>
                  <a:cubicBezTo>
                    <a:pt x="57430" y="27145"/>
                    <a:pt x="61357" y="23876"/>
                    <a:pt x="63439" y="19584"/>
                  </a:cubicBezTo>
                  <a:cubicBezTo>
                    <a:pt x="64298" y="17794"/>
                    <a:pt x="64919" y="16260"/>
                    <a:pt x="65065" y="14269"/>
                  </a:cubicBezTo>
                  <a:cubicBezTo>
                    <a:pt x="65156" y="12899"/>
                    <a:pt x="64919" y="11438"/>
                    <a:pt x="64553" y="10123"/>
                  </a:cubicBezTo>
                  <a:cubicBezTo>
                    <a:pt x="63531" y="6982"/>
                    <a:pt x="61595" y="4480"/>
                    <a:pt x="58873" y="2635"/>
                  </a:cubicBezTo>
                  <a:cubicBezTo>
                    <a:pt x="56262" y="864"/>
                    <a:pt x="52919" y="42"/>
                    <a:pt x="49778" y="5"/>
                  </a:cubicBezTo>
                  <a:cubicBezTo>
                    <a:pt x="47550" y="-50"/>
                    <a:pt x="45377" y="334"/>
                    <a:pt x="43222" y="882"/>
                  </a:cubicBezTo>
                  <a:cubicBezTo>
                    <a:pt x="41760" y="1247"/>
                    <a:pt x="40318" y="1686"/>
                    <a:pt x="38875" y="2106"/>
                  </a:cubicBezTo>
                  <a:moveTo>
                    <a:pt x="19698" y="29501"/>
                  </a:moveTo>
                  <a:cubicBezTo>
                    <a:pt x="20045" y="29464"/>
                    <a:pt x="20374" y="29446"/>
                    <a:pt x="20684" y="29410"/>
                  </a:cubicBezTo>
                  <a:cubicBezTo>
                    <a:pt x="20356" y="29446"/>
                    <a:pt x="20026" y="29483"/>
                    <a:pt x="19698" y="29501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54466B95-A297-C194-84A8-5F050F734E3F}"/>
                </a:ext>
              </a:extLst>
            </p:cNvPr>
            <p:cNvSpPr/>
            <p:nvPr/>
          </p:nvSpPr>
          <p:spPr>
            <a:xfrm>
              <a:off x="5340640" y="3084048"/>
              <a:ext cx="88306" cy="61745"/>
            </a:xfrm>
            <a:custGeom>
              <a:avLst/>
              <a:gdLst>
                <a:gd name="connsiteX0" fmla="*/ 52739 w 88306"/>
                <a:gd name="connsiteY0" fmla="*/ 8097 h 61745"/>
                <a:gd name="connsiteX1" fmla="*/ 56154 w 88306"/>
                <a:gd name="connsiteY1" fmla="*/ 14946 h 61745"/>
                <a:gd name="connsiteX2" fmla="*/ 70527 w 88306"/>
                <a:gd name="connsiteY2" fmla="*/ 12846 h 61745"/>
                <a:gd name="connsiteX3" fmla="*/ 74290 w 88306"/>
                <a:gd name="connsiteY3" fmla="*/ 11476 h 61745"/>
                <a:gd name="connsiteX4" fmla="*/ 74125 w 88306"/>
                <a:gd name="connsiteY4" fmla="*/ 11549 h 61745"/>
                <a:gd name="connsiteX5" fmla="*/ 77175 w 88306"/>
                <a:gd name="connsiteY5" fmla="*/ 10764 h 61745"/>
                <a:gd name="connsiteX6" fmla="*/ 77468 w 88306"/>
                <a:gd name="connsiteY6" fmla="*/ 10782 h 61745"/>
                <a:gd name="connsiteX7" fmla="*/ 77431 w 88306"/>
                <a:gd name="connsiteY7" fmla="*/ 11202 h 61745"/>
                <a:gd name="connsiteX8" fmla="*/ 77048 w 88306"/>
                <a:gd name="connsiteY8" fmla="*/ 12298 h 61745"/>
                <a:gd name="connsiteX9" fmla="*/ 74253 w 88306"/>
                <a:gd name="connsiteY9" fmla="*/ 16572 h 61745"/>
                <a:gd name="connsiteX10" fmla="*/ 66619 w 88306"/>
                <a:gd name="connsiteY10" fmla="*/ 23128 h 61745"/>
                <a:gd name="connsiteX11" fmla="*/ 57578 w 88306"/>
                <a:gd name="connsiteY11" fmla="*/ 27804 h 61745"/>
                <a:gd name="connsiteX12" fmla="*/ 40447 w 88306"/>
                <a:gd name="connsiteY12" fmla="*/ 30781 h 61745"/>
                <a:gd name="connsiteX13" fmla="*/ 40977 w 88306"/>
                <a:gd name="connsiteY13" fmla="*/ 30726 h 61745"/>
                <a:gd name="connsiteX14" fmla="*/ 34785 w 88306"/>
                <a:gd name="connsiteY14" fmla="*/ 30799 h 61745"/>
                <a:gd name="connsiteX15" fmla="*/ 34110 w 88306"/>
                <a:gd name="connsiteY15" fmla="*/ 30689 h 61745"/>
                <a:gd name="connsiteX16" fmla="*/ 29927 w 88306"/>
                <a:gd name="connsiteY16" fmla="*/ 29411 h 61745"/>
                <a:gd name="connsiteX17" fmla="*/ 25544 w 88306"/>
                <a:gd name="connsiteY17" fmla="*/ 27511 h 61745"/>
                <a:gd name="connsiteX18" fmla="*/ 20704 w 88306"/>
                <a:gd name="connsiteY18" fmla="*/ 29941 h 61745"/>
                <a:gd name="connsiteX19" fmla="*/ 19828 w 88306"/>
                <a:gd name="connsiteY19" fmla="*/ 32552 h 61745"/>
                <a:gd name="connsiteX20" fmla="*/ 20449 w 88306"/>
                <a:gd name="connsiteY20" fmla="*/ 35365 h 61745"/>
                <a:gd name="connsiteX21" fmla="*/ 20777 w 88306"/>
                <a:gd name="connsiteY21" fmla="*/ 36004 h 61745"/>
                <a:gd name="connsiteX22" fmla="*/ 22403 w 88306"/>
                <a:gd name="connsiteY22" fmla="*/ 38269 h 61745"/>
                <a:gd name="connsiteX23" fmla="*/ 25106 w 88306"/>
                <a:gd name="connsiteY23" fmla="*/ 40935 h 61745"/>
                <a:gd name="connsiteX24" fmla="*/ 28156 w 88306"/>
                <a:gd name="connsiteY24" fmla="*/ 42634 h 61745"/>
                <a:gd name="connsiteX25" fmla="*/ 30822 w 88306"/>
                <a:gd name="connsiteY25" fmla="*/ 43748 h 61745"/>
                <a:gd name="connsiteX26" fmla="*/ 37160 w 88306"/>
                <a:gd name="connsiteY26" fmla="*/ 44552 h 61745"/>
                <a:gd name="connsiteX27" fmla="*/ 44812 w 88306"/>
                <a:gd name="connsiteY27" fmla="*/ 44113 h 61745"/>
                <a:gd name="connsiteX28" fmla="*/ 48757 w 88306"/>
                <a:gd name="connsiteY28" fmla="*/ 43858 h 61745"/>
                <a:gd name="connsiteX29" fmla="*/ 47351 w 88306"/>
                <a:gd name="connsiteY29" fmla="*/ 43949 h 61745"/>
                <a:gd name="connsiteX30" fmla="*/ 51131 w 88306"/>
                <a:gd name="connsiteY30" fmla="*/ 43858 h 61745"/>
                <a:gd name="connsiteX31" fmla="*/ 49926 w 88306"/>
                <a:gd name="connsiteY31" fmla="*/ 44807 h 61745"/>
                <a:gd name="connsiteX32" fmla="*/ 43059 w 88306"/>
                <a:gd name="connsiteY32" fmla="*/ 48551 h 61745"/>
                <a:gd name="connsiteX33" fmla="*/ 39991 w 88306"/>
                <a:gd name="connsiteY33" fmla="*/ 49519 h 61745"/>
                <a:gd name="connsiteX34" fmla="*/ 33525 w 88306"/>
                <a:gd name="connsiteY34" fmla="*/ 50506 h 61745"/>
                <a:gd name="connsiteX35" fmla="*/ 26695 w 88306"/>
                <a:gd name="connsiteY35" fmla="*/ 50816 h 61745"/>
                <a:gd name="connsiteX36" fmla="*/ 20521 w 88306"/>
                <a:gd name="connsiteY36" fmla="*/ 50085 h 61745"/>
                <a:gd name="connsiteX37" fmla="*/ 15663 w 88306"/>
                <a:gd name="connsiteY37" fmla="*/ 48825 h 61745"/>
                <a:gd name="connsiteX38" fmla="*/ 11792 w 88306"/>
                <a:gd name="connsiteY38" fmla="*/ 47346 h 61745"/>
                <a:gd name="connsiteX39" fmla="*/ 7755 w 88306"/>
                <a:gd name="connsiteY39" fmla="*/ 45392 h 61745"/>
                <a:gd name="connsiteX40" fmla="*/ 7061 w 88306"/>
                <a:gd name="connsiteY40" fmla="*/ 45081 h 61745"/>
                <a:gd name="connsiteX41" fmla="*/ 815 w 88306"/>
                <a:gd name="connsiteY41" fmla="*/ 47291 h 61745"/>
                <a:gd name="connsiteX42" fmla="*/ 2441 w 88306"/>
                <a:gd name="connsiteY42" fmla="*/ 54761 h 61745"/>
                <a:gd name="connsiteX43" fmla="*/ 3409 w 88306"/>
                <a:gd name="connsiteY43" fmla="*/ 55236 h 61745"/>
                <a:gd name="connsiteX44" fmla="*/ 6367 w 88306"/>
                <a:gd name="connsiteY44" fmla="*/ 56660 h 61745"/>
                <a:gd name="connsiteX45" fmla="*/ 11883 w 88306"/>
                <a:gd name="connsiteY45" fmla="*/ 59382 h 61745"/>
                <a:gd name="connsiteX46" fmla="*/ 19718 w 88306"/>
                <a:gd name="connsiteY46" fmla="*/ 61153 h 61745"/>
                <a:gd name="connsiteX47" fmla="*/ 27042 w 88306"/>
                <a:gd name="connsiteY47" fmla="*/ 61610 h 61745"/>
                <a:gd name="connsiteX48" fmla="*/ 28192 w 88306"/>
                <a:gd name="connsiteY48" fmla="*/ 61683 h 61745"/>
                <a:gd name="connsiteX49" fmla="*/ 40977 w 88306"/>
                <a:gd name="connsiteY49" fmla="*/ 60459 h 61745"/>
                <a:gd name="connsiteX50" fmla="*/ 43041 w 88306"/>
                <a:gd name="connsiteY50" fmla="*/ 59875 h 61745"/>
                <a:gd name="connsiteX51" fmla="*/ 45963 w 88306"/>
                <a:gd name="connsiteY51" fmla="*/ 59217 h 61745"/>
                <a:gd name="connsiteX52" fmla="*/ 54675 w 88306"/>
                <a:gd name="connsiteY52" fmla="*/ 56277 h 61745"/>
                <a:gd name="connsiteX53" fmla="*/ 60026 w 88306"/>
                <a:gd name="connsiteY53" fmla="*/ 52332 h 61745"/>
                <a:gd name="connsiteX54" fmla="*/ 62674 w 88306"/>
                <a:gd name="connsiteY54" fmla="*/ 48186 h 61745"/>
                <a:gd name="connsiteX55" fmla="*/ 63222 w 88306"/>
                <a:gd name="connsiteY55" fmla="*/ 43419 h 61745"/>
                <a:gd name="connsiteX56" fmla="*/ 63259 w 88306"/>
                <a:gd name="connsiteY56" fmla="*/ 42944 h 61745"/>
                <a:gd name="connsiteX57" fmla="*/ 62181 w 88306"/>
                <a:gd name="connsiteY57" fmla="*/ 38616 h 61745"/>
                <a:gd name="connsiteX58" fmla="*/ 61651 w 88306"/>
                <a:gd name="connsiteY58" fmla="*/ 37721 h 61745"/>
                <a:gd name="connsiteX59" fmla="*/ 65596 w 88306"/>
                <a:gd name="connsiteY59" fmla="*/ 36095 h 61745"/>
                <a:gd name="connsiteX60" fmla="*/ 73541 w 88306"/>
                <a:gd name="connsiteY60" fmla="*/ 31347 h 61745"/>
                <a:gd name="connsiteX61" fmla="*/ 80280 w 88306"/>
                <a:gd name="connsiteY61" fmla="*/ 25959 h 61745"/>
                <a:gd name="connsiteX62" fmla="*/ 86307 w 88306"/>
                <a:gd name="connsiteY62" fmla="*/ 17795 h 61745"/>
                <a:gd name="connsiteX63" fmla="*/ 88133 w 88306"/>
                <a:gd name="connsiteY63" fmla="*/ 12462 h 61745"/>
                <a:gd name="connsiteX64" fmla="*/ 87841 w 88306"/>
                <a:gd name="connsiteY64" fmla="*/ 7275 h 61745"/>
                <a:gd name="connsiteX65" fmla="*/ 82289 w 88306"/>
                <a:gd name="connsiteY65" fmla="*/ 938 h 61745"/>
                <a:gd name="connsiteX66" fmla="*/ 77523 w 88306"/>
                <a:gd name="connsiteY66" fmla="*/ 6 h 61745"/>
                <a:gd name="connsiteX67" fmla="*/ 68391 w 88306"/>
                <a:gd name="connsiteY67" fmla="*/ 2271 h 61745"/>
                <a:gd name="connsiteX68" fmla="*/ 69267 w 88306"/>
                <a:gd name="connsiteY68" fmla="*/ 1942 h 61745"/>
                <a:gd name="connsiteX69" fmla="*/ 64372 w 88306"/>
                <a:gd name="connsiteY69" fmla="*/ 3696 h 61745"/>
                <a:gd name="connsiteX70" fmla="*/ 60354 w 88306"/>
                <a:gd name="connsiteY70" fmla="*/ 4737 h 61745"/>
                <a:gd name="connsiteX71" fmla="*/ 59441 w 88306"/>
                <a:gd name="connsiteY71" fmla="*/ 4664 h 61745"/>
                <a:gd name="connsiteX72" fmla="*/ 56501 w 88306"/>
                <a:gd name="connsiteY72" fmla="*/ 4609 h 61745"/>
                <a:gd name="connsiteX73" fmla="*/ 52739 w 88306"/>
                <a:gd name="connsiteY73" fmla="*/ 8097 h 61745"/>
                <a:gd name="connsiteX74" fmla="*/ 65724 w 88306"/>
                <a:gd name="connsiteY74" fmla="*/ 3221 h 61745"/>
                <a:gd name="connsiteX75" fmla="*/ 64409 w 88306"/>
                <a:gd name="connsiteY75" fmla="*/ 3696 h 61745"/>
                <a:gd name="connsiteX76" fmla="*/ 65724 w 88306"/>
                <a:gd name="connsiteY76" fmla="*/ 3221 h 61745"/>
                <a:gd name="connsiteX77" fmla="*/ 30311 w 88306"/>
                <a:gd name="connsiteY77" fmla="*/ 29612 h 61745"/>
                <a:gd name="connsiteX78" fmla="*/ 30713 w 88306"/>
                <a:gd name="connsiteY78" fmla="*/ 29813 h 61745"/>
                <a:gd name="connsiteX79" fmla="*/ 30311 w 88306"/>
                <a:gd name="connsiteY79" fmla="*/ 29612 h 61745"/>
                <a:gd name="connsiteX80" fmla="*/ 7153 w 88306"/>
                <a:gd name="connsiteY80" fmla="*/ 45136 h 61745"/>
                <a:gd name="connsiteX81" fmla="*/ 7573 w 88306"/>
                <a:gd name="connsiteY81" fmla="*/ 45337 h 61745"/>
                <a:gd name="connsiteX82" fmla="*/ 7846 w 88306"/>
                <a:gd name="connsiteY82" fmla="*/ 45465 h 61745"/>
                <a:gd name="connsiteX83" fmla="*/ 7153 w 88306"/>
                <a:gd name="connsiteY83" fmla="*/ 45136 h 61745"/>
                <a:gd name="connsiteX84" fmla="*/ 8212 w 88306"/>
                <a:gd name="connsiteY84" fmla="*/ 45647 h 61745"/>
                <a:gd name="connsiteX85" fmla="*/ 8285 w 88306"/>
                <a:gd name="connsiteY85" fmla="*/ 45684 h 61745"/>
                <a:gd name="connsiteX86" fmla="*/ 8212 w 88306"/>
                <a:gd name="connsiteY86" fmla="*/ 45647 h 61745"/>
                <a:gd name="connsiteX87" fmla="*/ 8285 w 88306"/>
                <a:gd name="connsiteY87" fmla="*/ 45684 h 61745"/>
                <a:gd name="connsiteX88" fmla="*/ 8541 w 88306"/>
                <a:gd name="connsiteY88" fmla="*/ 45793 h 61745"/>
                <a:gd name="connsiteX89" fmla="*/ 8468 w 88306"/>
                <a:gd name="connsiteY89" fmla="*/ 45757 h 61745"/>
                <a:gd name="connsiteX90" fmla="*/ 8340 w 88306"/>
                <a:gd name="connsiteY90" fmla="*/ 45702 h 61745"/>
                <a:gd name="connsiteX91" fmla="*/ 8285 w 88306"/>
                <a:gd name="connsiteY91" fmla="*/ 45684 h 61745"/>
                <a:gd name="connsiteX92" fmla="*/ 19956 w 88306"/>
                <a:gd name="connsiteY92" fmla="*/ 50012 h 61745"/>
                <a:gd name="connsiteX93" fmla="*/ 20376 w 88306"/>
                <a:gd name="connsiteY93" fmla="*/ 50085 h 61745"/>
                <a:gd name="connsiteX94" fmla="*/ 19956 w 88306"/>
                <a:gd name="connsiteY94" fmla="*/ 50012 h 61745"/>
                <a:gd name="connsiteX95" fmla="*/ 20777 w 88306"/>
                <a:gd name="connsiteY95" fmla="*/ 50158 h 61745"/>
                <a:gd name="connsiteX96" fmla="*/ 21325 w 88306"/>
                <a:gd name="connsiteY96" fmla="*/ 50268 h 61745"/>
                <a:gd name="connsiteX97" fmla="*/ 20777 w 88306"/>
                <a:gd name="connsiteY97" fmla="*/ 50158 h 6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88306" h="61745">
                  <a:moveTo>
                    <a:pt x="52739" y="8097"/>
                  </a:moveTo>
                  <a:cubicBezTo>
                    <a:pt x="51826" y="10855"/>
                    <a:pt x="53323" y="14088"/>
                    <a:pt x="56154" y="14946"/>
                  </a:cubicBezTo>
                  <a:cubicBezTo>
                    <a:pt x="61176" y="16407"/>
                    <a:pt x="65870" y="14526"/>
                    <a:pt x="70527" y="12846"/>
                  </a:cubicBezTo>
                  <a:cubicBezTo>
                    <a:pt x="71806" y="12426"/>
                    <a:pt x="73048" y="11951"/>
                    <a:pt x="74290" y="11476"/>
                  </a:cubicBezTo>
                  <a:cubicBezTo>
                    <a:pt x="74235" y="11513"/>
                    <a:pt x="74180" y="11531"/>
                    <a:pt x="74125" y="11549"/>
                  </a:cubicBezTo>
                  <a:cubicBezTo>
                    <a:pt x="75112" y="11202"/>
                    <a:pt x="76135" y="10928"/>
                    <a:pt x="77175" y="10764"/>
                  </a:cubicBezTo>
                  <a:lnTo>
                    <a:pt x="77468" y="10782"/>
                  </a:lnTo>
                  <a:cubicBezTo>
                    <a:pt x="77468" y="10910"/>
                    <a:pt x="77449" y="11056"/>
                    <a:pt x="77431" y="11202"/>
                  </a:cubicBezTo>
                  <a:cubicBezTo>
                    <a:pt x="77321" y="11586"/>
                    <a:pt x="77194" y="11933"/>
                    <a:pt x="77048" y="12298"/>
                  </a:cubicBezTo>
                  <a:cubicBezTo>
                    <a:pt x="76244" y="13796"/>
                    <a:pt x="75294" y="15220"/>
                    <a:pt x="74253" y="16572"/>
                  </a:cubicBezTo>
                  <a:cubicBezTo>
                    <a:pt x="72025" y="19110"/>
                    <a:pt x="69340" y="21156"/>
                    <a:pt x="66619" y="23128"/>
                  </a:cubicBezTo>
                  <a:cubicBezTo>
                    <a:pt x="63770" y="25009"/>
                    <a:pt x="60793" y="26580"/>
                    <a:pt x="57578" y="27804"/>
                  </a:cubicBezTo>
                  <a:cubicBezTo>
                    <a:pt x="52008" y="29612"/>
                    <a:pt x="46273" y="30288"/>
                    <a:pt x="40447" y="30781"/>
                  </a:cubicBezTo>
                  <a:cubicBezTo>
                    <a:pt x="40630" y="30762"/>
                    <a:pt x="40794" y="30744"/>
                    <a:pt x="40977" y="30726"/>
                  </a:cubicBezTo>
                  <a:cubicBezTo>
                    <a:pt x="38913" y="30836"/>
                    <a:pt x="36831" y="30927"/>
                    <a:pt x="34785" y="30799"/>
                  </a:cubicBezTo>
                  <a:cubicBezTo>
                    <a:pt x="34566" y="30762"/>
                    <a:pt x="34347" y="30726"/>
                    <a:pt x="34110" y="30689"/>
                  </a:cubicBezTo>
                  <a:cubicBezTo>
                    <a:pt x="32704" y="30361"/>
                    <a:pt x="31297" y="29977"/>
                    <a:pt x="29927" y="29411"/>
                  </a:cubicBezTo>
                  <a:cubicBezTo>
                    <a:pt x="28521" y="28607"/>
                    <a:pt x="27243" y="27621"/>
                    <a:pt x="25544" y="27511"/>
                  </a:cubicBezTo>
                  <a:cubicBezTo>
                    <a:pt x="23645" y="27347"/>
                    <a:pt x="21727" y="28352"/>
                    <a:pt x="20704" y="29941"/>
                  </a:cubicBezTo>
                  <a:cubicBezTo>
                    <a:pt x="20211" y="30762"/>
                    <a:pt x="19901" y="31621"/>
                    <a:pt x="19828" y="32552"/>
                  </a:cubicBezTo>
                  <a:cubicBezTo>
                    <a:pt x="19773" y="33575"/>
                    <a:pt x="19974" y="34525"/>
                    <a:pt x="20449" y="35365"/>
                  </a:cubicBezTo>
                  <a:cubicBezTo>
                    <a:pt x="20503" y="35621"/>
                    <a:pt x="20686" y="35821"/>
                    <a:pt x="20777" y="36004"/>
                  </a:cubicBezTo>
                  <a:cubicBezTo>
                    <a:pt x="21289" y="36808"/>
                    <a:pt x="21818" y="37538"/>
                    <a:pt x="22403" y="38269"/>
                  </a:cubicBezTo>
                  <a:cubicBezTo>
                    <a:pt x="23188" y="39328"/>
                    <a:pt x="24065" y="40095"/>
                    <a:pt x="25106" y="40935"/>
                  </a:cubicBezTo>
                  <a:cubicBezTo>
                    <a:pt x="26000" y="41702"/>
                    <a:pt x="27115" y="42159"/>
                    <a:pt x="28156" y="42634"/>
                  </a:cubicBezTo>
                  <a:cubicBezTo>
                    <a:pt x="29033" y="43072"/>
                    <a:pt x="29909" y="43456"/>
                    <a:pt x="30822" y="43748"/>
                  </a:cubicBezTo>
                  <a:cubicBezTo>
                    <a:pt x="32849" y="44552"/>
                    <a:pt x="35005" y="44533"/>
                    <a:pt x="37160" y="44552"/>
                  </a:cubicBezTo>
                  <a:cubicBezTo>
                    <a:pt x="39698" y="44552"/>
                    <a:pt x="42255" y="44332"/>
                    <a:pt x="44812" y="44113"/>
                  </a:cubicBezTo>
                  <a:cubicBezTo>
                    <a:pt x="46127" y="44022"/>
                    <a:pt x="47424" y="43931"/>
                    <a:pt x="48757" y="43858"/>
                  </a:cubicBezTo>
                  <a:lnTo>
                    <a:pt x="47351" y="43949"/>
                  </a:lnTo>
                  <a:cubicBezTo>
                    <a:pt x="48593" y="43894"/>
                    <a:pt x="49871" y="43784"/>
                    <a:pt x="51131" y="43858"/>
                  </a:cubicBezTo>
                  <a:cubicBezTo>
                    <a:pt x="50748" y="44186"/>
                    <a:pt x="50346" y="44497"/>
                    <a:pt x="49926" y="44807"/>
                  </a:cubicBezTo>
                  <a:cubicBezTo>
                    <a:pt x="47753" y="46268"/>
                    <a:pt x="45488" y="47547"/>
                    <a:pt x="43059" y="48551"/>
                  </a:cubicBezTo>
                  <a:cubicBezTo>
                    <a:pt x="42036" y="48898"/>
                    <a:pt x="41031" y="49227"/>
                    <a:pt x="39991" y="49519"/>
                  </a:cubicBezTo>
                  <a:cubicBezTo>
                    <a:pt x="37854" y="49939"/>
                    <a:pt x="35680" y="50268"/>
                    <a:pt x="33525" y="50506"/>
                  </a:cubicBezTo>
                  <a:cubicBezTo>
                    <a:pt x="31261" y="50688"/>
                    <a:pt x="28996" y="50798"/>
                    <a:pt x="26695" y="50816"/>
                  </a:cubicBezTo>
                  <a:cubicBezTo>
                    <a:pt x="24631" y="50670"/>
                    <a:pt x="22567" y="50414"/>
                    <a:pt x="20521" y="50085"/>
                  </a:cubicBezTo>
                  <a:cubicBezTo>
                    <a:pt x="18878" y="49738"/>
                    <a:pt x="17271" y="49318"/>
                    <a:pt x="15663" y="48825"/>
                  </a:cubicBezTo>
                  <a:cubicBezTo>
                    <a:pt x="14330" y="48423"/>
                    <a:pt x="13034" y="47912"/>
                    <a:pt x="11792" y="47346"/>
                  </a:cubicBezTo>
                  <a:cubicBezTo>
                    <a:pt x="10458" y="46670"/>
                    <a:pt x="9107" y="45994"/>
                    <a:pt x="7755" y="45392"/>
                  </a:cubicBezTo>
                  <a:cubicBezTo>
                    <a:pt x="7518" y="45264"/>
                    <a:pt x="7280" y="45154"/>
                    <a:pt x="7061" y="45081"/>
                  </a:cubicBezTo>
                  <a:cubicBezTo>
                    <a:pt x="4797" y="44241"/>
                    <a:pt x="2112" y="45318"/>
                    <a:pt x="815" y="47291"/>
                  </a:cubicBezTo>
                  <a:cubicBezTo>
                    <a:pt x="-664" y="49629"/>
                    <a:pt x="-134" y="53318"/>
                    <a:pt x="2441" y="54761"/>
                  </a:cubicBezTo>
                  <a:cubicBezTo>
                    <a:pt x="2769" y="54925"/>
                    <a:pt x="3080" y="55090"/>
                    <a:pt x="3409" y="55236"/>
                  </a:cubicBezTo>
                  <a:cubicBezTo>
                    <a:pt x="4395" y="55729"/>
                    <a:pt x="5363" y="56222"/>
                    <a:pt x="6367" y="56660"/>
                  </a:cubicBezTo>
                  <a:cubicBezTo>
                    <a:pt x="8175" y="57610"/>
                    <a:pt x="10001" y="58578"/>
                    <a:pt x="11883" y="59382"/>
                  </a:cubicBezTo>
                  <a:cubicBezTo>
                    <a:pt x="14312" y="60423"/>
                    <a:pt x="17088" y="60770"/>
                    <a:pt x="19718" y="61153"/>
                  </a:cubicBezTo>
                  <a:cubicBezTo>
                    <a:pt x="22129" y="61500"/>
                    <a:pt x="24576" y="61610"/>
                    <a:pt x="27042" y="61610"/>
                  </a:cubicBezTo>
                  <a:cubicBezTo>
                    <a:pt x="27425" y="61628"/>
                    <a:pt x="27809" y="61646"/>
                    <a:pt x="28192" y="61683"/>
                  </a:cubicBezTo>
                  <a:cubicBezTo>
                    <a:pt x="32502" y="61902"/>
                    <a:pt x="36776" y="61555"/>
                    <a:pt x="40977" y="60459"/>
                  </a:cubicBezTo>
                  <a:cubicBezTo>
                    <a:pt x="41653" y="60277"/>
                    <a:pt x="42347" y="60076"/>
                    <a:pt x="43041" y="59875"/>
                  </a:cubicBezTo>
                  <a:cubicBezTo>
                    <a:pt x="44009" y="59656"/>
                    <a:pt x="44977" y="59436"/>
                    <a:pt x="45963" y="59217"/>
                  </a:cubicBezTo>
                  <a:cubicBezTo>
                    <a:pt x="48903" y="58468"/>
                    <a:pt x="51972" y="57701"/>
                    <a:pt x="54675" y="56277"/>
                  </a:cubicBezTo>
                  <a:cubicBezTo>
                    <a:pt x="56592" y="55291"/>
                    <a:pt x="58565" y="53994"/>
                    <a:pt x="60026" y="52332"/>
                  </a:cubicBezTo>
                  <a:cubicBezTo>
                    <a:pt x="61213" y="50980"/>
                    <a:pt x="61907" y="49811"/>
                    <a:pt x="62674" y="48186"/>
                  </a:cubicBezTo>
                  <a:cubicBezTo>
                    <a:pt x="63313" y="46798"/>
                    <a:pt x="63459" y="45026"/>
                    <a:pt x="63222" y="43419"/>
                  </a:cubicBezTo>
                  <a:lnTo>
                    <a:pt x="63259" y="42944"/>
                  </a:lnTo>
                  <a:cubicBezTo>
                    <a:pt x="63332" y="41447"/>
                    <a:pt x="62857" y="39913"/>
                    <a:pt x="62181" y="38616"/>
                  </a:cubicBezTo>
                  <a:cubicBezTo>
                    <a:pt x="62017" y="38287"/>
                    <a:pt x="61852" y="37995"/>
                    <a:pt x="61651" y="37721"/>
                  </a:cubicBezTo>
                  <a:cubicBezTo>
                    <a:pt x="62984" y="37228"/>
                    <a:pt x="64300" y="36680"/>
                    <a:pt x="65596" y="36095"/>
                  </a:cubicBezTo>
                  <a:cubicBezTo>
                    <a:pt x="68409" y="34817"/>
                    <a:pt x="70984" y="33137"/>
                    <a:pt x="73541" y="31347"/>
                  </a:cubicBezTo>
                  <a:cubicBezTo>
                    <a:pt x="75860" y="29721"/>
                    <a:pt x="78253" y="27986"/>
                    <a:pt x="80280" y="25959"/>
                  </a:cubicBezTo>
                  <a:cubicBezTo>
                    <a:pt x="82618" y="23548"/>
                    <a:pt x="84791" y="20791"/>
                    <a:pt x="86307" y="17795"/>
                  </a:cubicBezTo>
                  <a:cubicBezTo>
                    <a:pt x="87239" y="15951"/>
                    <a:pt x="87768" y="14471"/>
                    <a:pt x="88133" y="12462"/>
                  </a:cubicBezTo>
                  <a:cubicBezTo>
                    <a:pt x="88462" y="10782"/>
                    <a:pt x="88298" y="8901"/>
                    <a:pt x="87841" y="7275"/>
                  </a:cubicBezTo>
                  <a:cubicBezTo>
                    <a:pt x="86946" y="4317"/>
                    <a:pt x="85084" y="2198"/>
                    <a:pt x="82289" y="938"/>
                  </a:cubicBezTo>
                  <a:cubicBezTo>
                    <a:pt x="80846" y="244"/>
                    <a:pt x="79130" y="-48"/>
                    <a:pt x="77523" y="6"/>
                  </a:cubicBezTo>
                  <a:cubicBezTo>
                    <a:pt x="74235" y="43"/>
                    <a:pt x="71404" y="1139"/>
                    <a:pt x="68391" y="2271"/>
                  </a:cubicBezTo>
                  <a:cubicBezTo>
                    <a:pt x="68701" y="2162"/>
                    <a:pt x="68975" y="2034"/>
                    <a:pt x="69267" y="1942"/>
                  </a:cubicBezTo>
                  <a:cubicBezTo>
                    <a:pt x="67642" y="2527"/>
                    <a:pt x="66016" y="3093"/>
                    <a:pt x="64372" y="3696"/>
                  </a:cubicBezTo>
                  <a:cubicBezTo>
                    <a:pt x="63057" y="4134"/>
                    <a:pt x="61724" y="4499"/>
                    <a:pt x="60354" y="4737"/>
                  </a:cubicBezTo>
                  <a:cubicBezTo>
                    <a:pt x="60044" y="4718"/>
                    <a:pt x="59752" y="4700"/>
                    <a:pt x="59441" y="4664"/>
                  </a:cubicBezTo>
                  <a:cubicBezTo>
                    <a:pt x="58437" y="4390"/>
                    <a:pt x="57433" y="4372"/>
                    <a:pt x="56501" y="4609"/>
                  </a:cubicBezTo>
                  <a:cubicBezTo>
                    <a:pt x="54784" y="5047"/>
                    <a:pt x="53323" y="6271"/>
                    <a:pt x="52739" y="8097"/>
                  </a:cubicBezTo>
                  <a:moveTo>
                    <a:pt x="65724" y="3221"/>
                  </a:moveTo>
                  <a:cubicBezTo>
                    <a:pt x="65286" y="3385"/>
                    <a:pt x="64847" y="3531"/>
                    <a:pt x="64409" y="3696"/>
                  </a:cubicBezTo>
                  <a:cubicBezTo>
                    <a:pt x="64829" y="3531"/>
                    <a:pt x="65304" y="3367"/>
                    <a:pt x="65724" y="3221"/>
                  </a:cubicBezTo>
                  <a:moveTo>
                    <a:pt x="30311" y="29612"/>
                  </a:moveTo>
                  <a:cubicBezTo>
                    <a:pt x="30439" y="29685"/>
                    <a:pt x="30566" y="29740"/>
                    <a:pt x="30713" y="29813"/>
                  </a:cubicBezTo>
                  <a:cubicBezTo>
                    <a:pt x="30566" y="29758"/>
                    <a:pt x="30439" y="29685"/>
                    <a:pt x="30311" y="29612"/>
                  </a:cubicBezTo>
                  <a:moveTo>
                    <a:pt x="7153" y="45136"/>
                  </a:moveTo>
                  <a:cubicBezTo>
                    <a:pt x="7298" y="45191"/>
                    <a:pt x="7445" y="45264"/>
                    <a:pt x="7573" y="45337"/>
                  </a:cubicBezTo>
                  <a:cubicBezTo>
                    <a:pt x="7682" y="45373"/>
                    <a:pt x="7773" y="45410"/>
                    <a:pt x="7846" y="45465"/>
                  </a:cubicBezTo>
                  <a:cubicBezTo>
                    <a:pt x="7609" y="45355"/>
                    <a:pt x="7390" y="45246"/>
                    <a:pt x="7153" y="45136"/>
                  </a:cubicBezTo>
                  <a:moveTo>
                    <a:pt x="8212" y="45647"/>
                  </a:moveTo>
                  <a:cubicBezTo>
                    <a:pt x="8230" y="45666"/>
                    <a:pt x="8267" y="45666"/>
                    <a:pt x="8285" y="45684"/>
                  </a:cubicBezTo>
                  <a:cubicBezTo>
                    <a:pt x="8267" y="45666"/>
                    <a:pt x="8230" y="45666"/>
                    <a:pt x="8212" y="45647"/>
                  </a:cubicBezTo>
                  <a:moveTo>
                    <a:pt x="8285" y="45684"/>
                  </a:moveTo>
                  <a:cubicBezTo>
                    <a:pt x="8376" y="45720"/>
                    <a:pt x="8449" y="45739"/>
                    <a:pt x="8541" y="45793"/>
                  </a:cubicBezTo>
                  <a:cubicBezTo>
                    <a:pt x="8504" y="45793"/>
                    <a:pt x="8486" y="45775"/>
                    <a:pt x="8468" y="45757"/>
                  </a:cubicBezTo>
                  <a:cubicBezTo>
                    <a:pt x="8413" y="45739"/>
                    <a:pt x="8376" y="45720"/>
                    <a:pt x="8340" y="45702"/>
                  </a:cubicBezTo>
                  <a:lnTo>
                    <a:pt x="8285" y="45684"/>
                  </a:lnTo>
                  <a:close/>
                  <a:moveTo>
                    <a:pt x="19956" y="50012"/>
                  </a:moveTo>
                  <a:cubicBezTo>
                    <a:pt x="20083" y="50031"/>
                    <a:pt x="20229" y="50067"/>
                    <a:pt x="20376" y="50085"/>
                  </a:cubicBezTo>
                  <a:cubicBezTo>
                    <a:pt x="20229" y="50067"/>
                    <a:pt x="20083" y="50031"/>
                    <a:pt x="19956" y="50012"/>
                  </a:cubicBezTo>
                  <a:moveTo>
                    <a:pt x="20777" y="50158"/>
                  </a:moveTo>
                  <a:cubicBezTo>
                    <a:pt x="20960" y="50195"/>
                    <a:pt x="21142" y="50232"/>
                    <a:pt x="21325" y="50268"/>
                  </a:cubicBezTo>
                  <a:cubicBezTo>
                    <a:pt x="21142" y="50232"/>
                    <a:pt x="20960" y="50195"/>
                    <a:pt x="20777" y="50158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C75F3485-E512-13A1-33C4-6DFF5033BE92}"/>
                </a:ext>
              </a:extLst>
            </p:cNvPr>
            <p:cNvSpPr/>
            <p:nvPr/>
          </p:nvSpPr>
          <p:spPr>
            <a:xfrm>
              <a:off x="5350750" y="3136325"/>
              <a:ext cx="145149" cy="85729"/>
            </a:xfrm>
            <a:custGeom>
              <a:avLst/>
              <a:gdLst>
                <a:gd name="connsiteX0" fmla="*/ 2010 w 145149"/>
                <a:gd name="connsiteY0" fmla="*/ 1187 h 85729"/>
                <a:gd name="connsiteX1" fmla="*/ 20 w 145149"/>
                <a:gd name="connsiteY1" fmla="*/ 4821 h 85729"/>
                <a:gd name="connsiteX2" fmla="*/ 1225 w 145149"/>
                <a:gd name="connsiteY2" fmla="*/ 8785 h 85729"/>
                <a:gd name="connsiteX3" fmla="*/ 7544 w 145149"/>
                <a:gd name="connsiteY3" fmla="*/ 17843 h 85729"/>
                <a:gd name="connsiteX4" fmla="*/ 13827 w 145149"/>
                <a:gd name="connsiteY4" fmla="*/ 25697 h 85729"/>
                <a:gd name="connsiteX5" fmla="*/ 29881 w 145149"/>
                <a:gd name="connsiteY5" fmla="*/ 41422 h 85729"/>
                <a:gd name="connsiteX6" fmla="*/ 44893 w 145149"/>
                <a:gd name="connsiteY6" fmla="*/ 52909 h 85729"/>
                <a:gd name="connsiteX7" fmla="*/ 51797 w 145149"/>
                <a:gd name="connsiteY7" fmla="*/ 57512 h 85729"/>
                <a:gd name="connsiteX8" fmla="*/ 61459 w 145149"/>
                <a:gd name="connsiteY8" fmla="*/ 62735 h 85729"/>
                <a:gd name="connsiteX9" fmla="*/ 60216 w 145149"/>
                <a:gd name="connsiteY9" fmla="*/ 62096 h 85729"/>
                <a:gd name="connsiteX10" fmla="*/ 73421 w 145149"/>
                <a:gd name="connsiteY10" fmla="*/ 68963 h 85729"/>
                <a:gd name="connsiteX11" fmla="*/ 87265 w 145149"/>
                <a:gd name="connsiteY11" fmla="*/ 74917 h 85729"/>
                <a:gd name="connsiteX12" fmla="*/ 112506 w 145149"/>
                <a:gd name="connsiteY12" fmla="*/ 82442 h 85729"/>
                <a:gd name="connsiteX13" fmla="*/ 112469 w 145149"/>
                <a:gd name="connsiteY13" fmla="*/ 82442 h 85729"/>
                <a:gd name="connsiteX14" fmla="*/ 115975 w 145149"/>
                <a:gd name="connsiteY14" fmla="*/ 83245 h 85729"/>
                <a:gd name="connsiteX15" fmla="*/ 125637 w 145149"/>
                <a:gd name="connsiteY15" fmla="*/ 84451 h 85729"/>
                <a:gd name="connsiteX16" fmla="*/ 132212 w 145149"/>
                <a:gd name="connsiteY16" fmla="*/ 85273 h 85729"/>
                <a:gd name="connsiteX17" fmla="*/ 144302 w 145149"/>
                <a:gd name="connsiteY17" fmla="*/ 85729 h 85729"/>
                <a:gd name="connsiteX18" fmla="*/ 144832 w 145149"/>
                <a:gd name="connsiteY18" fmla="*/ 84707 h 85729"/>
                <a:gd name="connsiteX19" fmla="*/ 144722 w 145149"/>
                <a:gd name="connsiteY19" fmla="*/ 80652 h 85729"/>
                <a:gd name="connsiteX20" fmla="*/ 141691 w 145149"/>
                <a:gd name="connsiteY20" fmla="*/ 77748 h 85729"/>
                <a:gd name="connsiteX21" fmla="*/ 139938 w 145149"/>
                <a:gd name="connsiteY21" fmla="*/ 77365 h 85729"/>
                <a:gd name="connsiteX22" fmla="*/ 132376 w 145149"/>
                <a:gd name="connsiteY22" fmla="*/ 75447 h 85729"/>
                <a:gd name="connsiteX23" fmla="*/ 129034 w 145149"/>
                <a:gd name="connsiteY23" fmla="*/ 74680 h 85729"/>
                <a:gd name="connsiteX24" fmla="*/ 128212 w 145149"/>
                <a:gd name="connsiteY24" fmla="*/ 74497 h 85729"/>
                <a:gd name="connsiteX25" fmla="*/ 99630 w 145149"/>
                <a:gd name="connsiteY25" fmla="*/ 64982 h 85729"/>
                <a:gd name="connsiteX26" fmla="*/ 87155 w 145149"/>
                <a:gd name="connsiteY26" fmla="*/ 59411 h 85729"/>
                <a:gd name="connsiteX27" fmla="*/ 76855 w 145149"/>
                <a:gd name="connsiteY27" fmla="*/ 54608 h 85729"/>
                <a:gd name="connsiteX28" fmla="*/ 68892 w 145149"/>
                <a:gd name="connsiteY28" fmla="*/ 49914 h 85729"/>
                <a:gd name="connsiteX29" fmla="*/ 59011 w 145149"/>
                <a:gd name="connsiteY29" fmla="*/ 43869 h 85729"/>
                <a:gd name="connsiteX30" fmla="*/ 41989 w 145149"/>
                <a:gd name="connsiteY30" fmla="*/ 30591 h 85729"/>
                <a:gd name="connsiteX31" fmla="*/ 41241 w 145149"/>
                <a:gd name="connsiteY31" fmla="*/ 29916 h 85729"/>
                <a:gd name="connsiteX32" fmla="*/ 40912 w 145149"/>
                <a:gd name="connsiteY32" fmla="*/ 29587 h 85729"/>
                <a:gd name="connsiteX33" fmla="*/ 40967 w 145149"/>
                <a:gd name="connsiteY33" fmla="*/ 29660 h 85729"/>
                <a:gd name="connsiteX34" fmla="*/ 39158 w 145149"/>
                <a:gd name="connsiteY34" fmla="*/ 27925 h 85729"/>
                <a:gd name="connsiteX35" fmla="*/ 39487 w 145149"/>
                <a:gd name="connsiteY35" fmla="*/ 28217 h 85729"/>
                <a:gd name="connsiteX36" fmla="*/ 39067 w 145149"/>
                <a:gd name="connsiteY36" fmla="*/ 27834 h 85729"/>
                <a:gd name="connsiteX37" fmla="*/ 38958 w 145149"/>
                <a:gd name="connsiteY37" fmla="*/ 27742 h 85729"/>
                <a:gd name="connsiteX38" fmla="*/ 39031 w 145149"/>
                <a:gd name="connsiteY38" fmla="*/ 27815 h 85729"/>
                <a:gd name="connsiteX39" fmla="*/ 38921 w 145149"/>
                <a:gd name="connsiteY39" fmla="*/ 27687 h 85729"/>
                <a:gd name="connsiteX40" fmla="*/ 27780 w 145149"/>
                <a:gd name="connsiteY40" fmla="*/ 15944 h 85729"/>
                <a:gd name="connsiteX41" fmla="*/ 22539 w 145149"/>
                <a:gd name="connsiteY41" fmla="*/ 9643 h 85729"/>
                <a:gd name="connsiteX42" fmla="*/ 19562 w 145149"/>
                <a:gd name="connsiteY42" fmla="*/ 5917 h 85729"/>
                <a:gd name="connsiteX43" fmla="*/ 11964 w 145149"/>
                <a:gd name="connsiteY43" fmla="*/ 5132 h 85729"/>
                <a:gd name="connsiteX44" fmla="*/ 11745 w 145149"/>
                <a:gd name="connsiteY44" fmla="*/ 5315 h 85729"/>
                <a:gd name="connsiteX45" fmla="*/ 9608 w 145149"/>
                <a:gd name="connsiteY45" fmla="*/ 1972 h 85729"/>
                <a:gd name="connsiteX46" fmla="*/ 5992 w 145149"/>
                <a:gd name="connsiteY46" fmla="*/ 18 h 85729"/>
                <a:gd name="connsiteX47" fmla="*/ 4074 w 145149"/>
                <a:gd name="connsiteY47" fmla="*/ 201 h 85729"/>
                <a:gd name="connsiteX48" fmla="*/ 2010 w 145149"/>
                <a:gd name="connsiteY48" fmla="*/ 1187 h 85729"/>
                <a:gd name="connsiteX49" fmla="*/ 30483 w 145149"/>
                <a:gd name="connsiteY49" fmla="*/ 27779 h 85729"/>
                <a:gd name="connsiteX50" fmla="*/ 30447 w 145149"/>
                <a:gd name="connsiteY50" fmla="*/ 27724 h 85729"/>
                <a:gd name="connsiteX51" fmla="*/ 30721 w 145149"/>
                <a:gd name="connsiteY51" fmla="*/ 27980 h 85729"/>
                <a:gd name="connsiteX52" fmla="*/ 30483 w 145149"/>
                <a:gd name="connsiteY52" fmla="*/ 27779 h 85729"/>
                <a:gd name="connsiteX53" fmla="*/ 114240 w 145149"/>
                <a:gd name="connsiteY53" fmla="*/ 71831 h 85729"/>
                <a:gd name="connsiteX54" fmla="*/ 115391 w 145149"/>
                <a:gd name="connsiteY54" fmla="*/ 72105 h 85729"/>
                <a:gd name="connsiteX55" fmla="*/ 114240 w 145149"/>
                <a:gd name="connsiteY55" fmla="*/ 71831 h 8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149" h="85729">
                  <a:moveTo>
                    <a:pt x="2010" y="1187"/>
                  </a:moveTo>
                  <a:cubicBezTo>
                    <a:pt x="896" y="2082"/>
                    <a:pt x="184" y="3433"/>
                    <a:pt x="20" y="4821"/>
                  </a:cubicBezTo>
                  <a:cubicBezTo>
                    <a:pt x="-108" y="6374"/>
                    <a:pt x="403" y="7561"/>
                    <a:pt x="1225" y="8785"/>
                  </a:cubicBezTo>
                  <a:cubicBezTo>
                    <a:pt x="3179" y="11908"/>
                    <a:pt x="5280" y="14903"/>
                    <a:pt x="7544" y="17843"/>
                  </a:cubicBezTo>
                  <a:cubicBezTo>
                    <a:pt x="9608" y="20510"/>
                    <a:pt x="11709" y="23103"/>
                    <a:pt x="13827" y="25697"/>
                  </a:cubicBezTo>
                  <a:cubicBezTo>
                    <a:pt x="18521" y="31523"/>
                    <a:pt x="24127" y="36691"/>
                    <a:pt x="29881" y="41422"/>
                  </a:cubicBezTo>
                  <a:cubicBezTo>
                    <a:pt x="34757" y="45403"/>
                    <a:pt x="39743" y="49202"/>
                    <a:pt x="44893" y="52909"/>
                  </a:cubicBezTo>
                  <a:cubicBezTo>
                    <a:pt x="47122" y="54517"/>
                    <a:pt x="49423" y="56033"/>
                    <a:pt x="51797" y="57512"/>
                  </a:cubicBezTo>
                  <a:cubicBezTo>
                    <a:pt x="54884" y="59430"/>
                    <a:pt x="58208" y="61037"/>
                    <a:pt x="61459" y="62735"/>
                  </a:cubicBezTo>
                  <a:cubicBezTo>
                    <a:pt x="61002" y="62516"/>
                    <a:pt x="60618" y="62297"/>
                    <a:pt x="60216" y="62096"/>
                  </a:cubicBezTo>
                  <a:cubicBezTo>
                    <a:pt x="64545" y="64489"/>
                    <a:pt x="68983" y="66717"/>
                    <a:pt x="73421" y="68963"/>
                  </a:cubicBezTo>
                  <a:cubicBezTo>
                    <a:pt x="77933" y="71173"/>
                    <a:pt x="82516" y="73328"/>
                    <a:pt x="87265" y="74917"/>
                  </a:cubicBezTo>
                  <a:cubicBezTo>
                    <a:pt x="95630" y="77730"/>
                    <a:pt x="103940" y="80506"/>
                    <a:pt x="112506" y="82442"/>
                  </a:cubicBezTo>
                  <a:cubicBezTo>
                    <a:pt x="112506" y="82442"/>
                    <a:pt x="112506" y="82442"/>
                    <a:pt x="112469" y="82442"/>
                  </a:cubicBezTo>
                  <a:cubicBezTo>
                    <a:pt x="113638" y="82716"/>
                    <a:pt x="114807" y="82972"/>
                    <a:pt x="115975" y="83245"/>
                  </a:cubicBezTo>
                  <a:cubicBezTo>
                    <a:pt x="119172" y="83592"/>
                    <a:pt x="122404" y="84031"/>
                    <a:pt x="125637" y="84451"/>
                  </a:cubicBezTo>
                  <a:lnTo>
                    <a:pt x="132212" y="85273"/>
                  </a:lnTo>
                  <a:cubicBezTo>
                    <a:pt x="136504" y="85675"/>
                    <a:pt x="140613" y="85729"/>
                    <a:pt x="144302" y="85729"/>
                  </a:cubicBezTo>
                  <a:cubicBezTo>
                    <a:pt x="144503" y="85419"/>
                    <a:pt x="144686" y="85090"/>
                    <a:pt x="144832" y="84707"/>
                  </a:cubicBezTo>
                  <a:cubicBezTo>
                    <a:pt x="145289" y="83428"/>
                    <a:pt x="145252" y="81912"/>
                    <a:pt x="144722" y="80652"/>
                  </a:cubicBezTo>
                  <a:cubicBezTo>
                    <a:pt x="144211" y="79428"/>
                    <a:pt x="142987" y="78077"/>
                    <a:pt x="141691" y="77748"/>
                  </a:cubicBezTo>
                  <a:cubicBezTo>
                    <a:pt x="141106" y="77639"/>
                    <a:pt x="140486" y="77492"/>
                    <a:pt x="139938" y="77365"/>
                  </a:cubicBezTo>
                  <a:cubicBezTo>
                    <a:pt x="137399" y="76744"/>
                    <a:pt x="134897" y="76031"/>
                    <a:pt x="132376" y="75447"/>
                  </a:cubicBezTo>
                  <a:cubicBezTo>
                    <a:pt x="131244" y="75173"/>
                    <a:pt x="130148" y="74917"/>
                    <a:pt x="129034" y="74680"/>
                  </a:cubicBezTo>
                  <a:lnTo>
                    <a:pt x="128212" y="74497"/>
                  </a:lnTo>
                  <a:cubicBezTo>
                    <a:pt x="118441" y="72123"/>
                    <a:pt x="108871" y="68872"/>
                    <a:pt x="99630" y="64982"/>
                  </a:cubicBezTo>
                  <a:cubicBezTo>
                    <a:pt x="95447" y="63192"/>
                    <a:pt x="91320" y="61274"/>
                    <a:pt x="87155" y="59411"/>
                  </a:cubicBezTo>
                  <a:cubicBezTo>
                    <a:pt x="83685" y="57895"/>
                    <a:pt x="80252" y="56325"/>
                    <a:pt x="76855" y="54608"/>
                  </a:cubicBezTo>
                  <a:cubicBezTo>
                    <a:pt x="74134" y="53165"/>
                    <a:pt x="71504" y="51521"/>
                    <a:pt x="68892" y="49914"/>
                  </a:cubicBezTo>
                  <a:cubicBezTo>
                    <a:pt x="65568" y="47924"/>
                    <a:pt x="62207" y="46024"/>
                    <a:pt x="59011" y="43869"/>
                  </a:cubicBezTo>
                  <a:cubicBezTo>
                    <a:pt x="53039" y="39869"/>
                    <a:pt x="47304" y="35431"/>
                    <a:pt x="41989" y="30591"/>
                  </a:cubicBezTo>
                  <a:cubicBezTo>
                    <a:pt x="41752" y="30354"/>
                    <a:pt x="41515" y="30135"/>
                    <a:pt x="41241" y="29916"/>
                  </a:cubicBezTo>
                  <a:cubicBezTo>
                    <a:pt x="41131" y="29806"/>
                    <a:pt x="41021" y="29696"/>
                    <a:pt x="40912" y="29587"/>
                  </a:cubicBezTo>
                  <a:cubicBezTo>
                    <a:pt x="40930" y="29605"/>
                    <a:pt x="40949" y="29642"/>
                    <a:pt x="40967" y="29660"/>
                  </a:cubicBezTo>
                  <a:cubicBezTo>
                    <a:pt x="40346" y="29076"/>
                    <a:pt x="39743" y="28509"/>
                    <a:pt x="39158" y="27925"/>
                  </a:cubicBezTo>
                  <a:cubicBezTo>
                    <a:pt x="39268" y="28034"/>
                    <a:pt x="39378" y="28126"/>
                    <a:pt x="39487" y="28217"/>
                  </a:cubicBezTo>
                  <a:cubicBezTo>
                    <a:pt x="39323" y="28089"/>
                    <a:pt x="39195" y="27961"/>
                    <a:pt x="39067" y="27834"/>
                  </a:cubicBezTo>
                  <a:cubicBezTo>
                    <a:pt x="39031" y="27797"/>
                    <a:pt x="38994" y="27779"/>
                    <a:pt x="38958" y="27742"/>
                  </a:cubicBezTo>
                  <a:cubicBezTo>
                    <a:pt x="38994" y="27760"/>
                    <a:pt x="39013" y="27779"/>
                    <a:pt x="39031" y="27815"/>
                  </a:cubicBezTo>
                  <a:cubicBezTo>
                    <a:pt x="38994" y="27760"/>
                    <a:pt x="38958" y="27724"/>
                    <a:pt x="38921" y="27687"/>
                  </a:cubicBezTo>
                  <a:cubicBezTo>
                    <a:pt x="34995" y="23943"/>
                    <a:pt x="31232" y="20053"/>
                    <a:pt x="27780" y="15944"/>
                  </a:cubicBezTo>
                  <a:cubicBezTo>
                    <a:pt x="25990" y="13862"/>
                    <a:pt x="24274" y="11725"/>
                    <a:pt x="22539" y="9643"/>
                  </a:cubicBezTo>
                  <a:cubicBezTo>
                    <a:pt x="21534" y="8419"/>
                    <a:pt x="20493" y="7195"/>
                    <a:pt x="19562" y="5917"/>
                  </a:cubicBezTo>
                  <a:cubicBezTo>
                    <a:pt x="17863" y="3506"/>
                    <a:pt x="14137" y="3360"/>
                    <a:pt x="11964" y="5132"/>
                  </a:cubicBezTo>
                  <a:lnTo>
                    <a:pt x="11745" y="5315"/>
                  </a:lnTo>
                  <a:cubicBezTo>
                    <a:pt x="10996" y="4237"/>
                    <a:pt x="10284" y="3104"/>
                    <a:pt x="9608" y="1972"/>
                  </a:cubicBezTo>
                  <a:cubicBezTo>
                    <a:pt x="8896" y="858"/>
                    <a:pt x="7288" y="164"/>
                    <a:pt x="5992" y="18"/>
                  </a:cubicBezTo>
                  <a:cubicBezTo>
                    <a:pt x="5316" y="-37"/>
                    <a:pt x="4677" y="36"/>
                    <a:pt x="4074" y="201"/>
                  </a:cubicBezTo>
                  <a:cubicBezTo>
                    <a:pt x="3289" y="383"/>
                    <a:pt x="2595" y="730"/>
                    <a:pt x="2010" y="1187"/>
                  </a:cubicBezTo>
                  <a:moveTo>
                    <a:pt x="30483" y="27779"/>
                  </a:moveTo>
                  <a:cubicBezTo>
                    <a:pt x="30483" y="27760"/>
                    <a:pt x="30465" y="27742"/>
                    <a:pt x="30447" y="27724"/>
                  </a:cubicBezTo>
                  <a:cubicBezTo>
                    <a:pt x="30538" y="27779"/>
                    <a:pt x="30611" y="27888"/>
                    <a:pt x="30721" y="27980"/>
                  </a:cubicBezTo>
                  <a:cubicBezTo>
                    <a:pt x="30648" y="27907"/>
                    <a:pt x="30556" y="27852"/>
                    <a:pt x="30483" y="27779"/>
                  </a:cubicBezTo>
                  <a:moveTo>
                    <a:pt x="114240" y="71831"/>
                  </a:moveTo>
                  <a:cubicBezTo>
                    <a:pt x="114624" y="71959"/>
                    <a:pt x="115026" y="72031"/>
                    <a:pt x="115391" y="72105"/>
                  </a:cubicBezTo>
                  <a:cubicBezTo>
                    <a:pt x="114971" y="72031"/>
                    <a:pt x="114624" y="71959"/>
                    <a:pt x="114240" y="71831"/>
                  </a:cubicBezTo>
                </a:path>
              </a:pathLst>
            </a:custGeom>
            <a:solidFill>
              <a:srgbClr val="00AE8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91AA87C9-1926-E9C0-67C3-7E3266A3983D}"/>
                </a:ext>
              </a:extLst>
            </p:cNvPr>
            <p:cNvSpPr/>
            <p:nvPr/>
          </p:nvSpPr>
          <p:spPr>
            <a:xfrm>
              <a:off x="4847295" y="3048978"/>
              <a:ext cx="1088861" cy="849761"/>
            </a:xfrm>
            <a:custGeom>
              <a:avLst/>
              <a:gdLst>
                <a:gd name="connsiteX0" fmla="*/ 236022 w 1088861"/>
                <a:gd name="connsiteY0" fmla="*/ 211 h 849761"/>
                <a:gd name="connsiteX1" fmla="*/ 234597 w 1088861"/>
                <a:gd name="connsiteY1" fmla="*/ 777 h 849761"/>
                <a:gd name="connsiteX2" fmla="*/ 231219 w 1088861"/>
                <a:gd name="connsiteY2" fmla="*/ 3663 h 849761"/>
                <a:gd name="connsiteX3" fmla="*/ 229958 w 1088861"/>
                <a:gd name="connsiteY3" fmla="*/ 9580 h 849761"/>
                <a:gd name="connsiteX4" fmla="*/ 231913 w 1088861"/>
                <a:gd name="connsiteY4" fmla="*/ 15406 h 849761"/>
                <a:gd name="connsiteX5" fmla="*/ 234524 w 1088861"/>
                <a:gd name="connsiteY5" fmla="*/ 20959 h 849761"/>
                <a:gd name="connsiteX6" fmla="*/ 235036 w 1088861"/>
                <a:gd name="connsiteY6" fmla="*/ 22018 h 849761"/>
                <a:gd name="connsiteX7" fmla="*/ 243528 w 1088861"/>
                <a:gd name="connsiteY7" fmla="*/ 35825 h 849761"/>
                <a:gd name="connsiteX8" fmla="*/ 253281 w 1088861"/>
                <a:gd name="connsiteY8" fmla="*/ 48701 h 849761"/>
                <a:gd name="connsiteX9" fmla="*/ 264367 w 1088861"/>
                <a:gd name="connsiteY9" fmla="*/ 60189 h 849761"/>
                <a:gd name="connsiteX10" fmla="*/ 266796 w 1088861"/>
                <a:gd name="connsiteY10" fmla="*/ 62508 h 849761"/>
                <a:gd name="connsiteX11" fmla="*/ 276549 w 1088861"/>
                <a:gd name="connsiteY11" fmla="*/ 71476 h 849761"/>
                <a:gd name="connsiteX12" fmla="*/ 288603 w 1088861"/>
                <a:gd name="connsiteY12" fmla="*/ 81156 h 849761"/>
                <a:gd name="connsiteX13" fmla="*/ 303287 w 1088861"/>
                <a:gd name="connsiteY13" fmla="*/ 89557 h 849761"/>
                <a:gd name="connsiteX14" fmla="*/ 318482 w 1088861"/>
                <a:gd name="connsiteY14" fmla="*/ 96369 h 849761"/>
                <a:gd name="connsiteX15" fmla="*/ 320144 w 1088861"/>
                <a:gd name="connsiteY15" fmla="*/ 96880 h 849761"/>
                <a:gd name="connsiteX16" fmla="*/ 316382 w 1088861"/>
                <a:gd name="connsiteY16" fmla="*/ 101465 h 849761"/>
                <a:gd name="connsiteX17" fmla="*/ 310592 w 1088861"/>
                <a:gd name="connsiteY17" fmla="*/ 109994 h 849761"/>
                <a:gd name="connsiteX18" fmla="*/ 309972 w 1088861"/>
                <a:gd name="connsiteY18" fmla="*/ 110998 h 849761"/>
                <a:gd name="connsiteX19" fmla="*/ 303305 w 1088861"/>
                <a:gd name="connsiteY19" fmla="*/ 123600 h 849761"/>
                <a:gd name="connsiteX20" fmla="*/ 299306 w 1088861"/>
                <a:gd name="connsiteY20" fmla="*/ 133773 h 849761"/>
                <a:gd name="connsiteX21" fmla="*/ 295379 w 1088861"/>
                <a:gd name="connsiteY21" fmla="*/ 144476 h 849761"/>
                <a:gd name="connsiteX22" fmla="*/ 292165 w 1088861"/>
                <a:gd name="connsiteY22" fmla="*/ 156785 h 849761"/>
                <a:gd name="connsiteX23" fmla="*/ 290959 w 1088861"/>
                <a:gd name="connsiteY23" fmla="*/ 166008 h 849761"/>
                <a:gd name="connsiteX24" fmla="*/ 290922 w 1088861"/>
                <a:gd name="connsiteY24" fmla="*/ 173497 h 849761"/>
                <a:gd name="connsiteX25" fmla="*/ 292694 w 1088861"/>
                <a:gd name="connsiteY25" fmla="*/ 189952 h 849761"/>
                <a:gd name="connsiteX26" fmla="*/ 294210 w 1088861"/>
                <a:gd name="connsiteY26" fmla="*/ 195431 h 849761"/>
                <a:gd name="connsiteX27" fmla="*/ 296694 w 1088861"/>
                <a:gd name="connsiteY27" fmla="*/ 201513 h 849761"/>
                <a:gd name="connsiteX28" fmla="*/ 303817 w 1088861"/>
                <a:gd name="connsiteY28" fmla="*/ 207832 h 849761"/>
                <a:gd name="connsiteX29" fmla="*/ 308894 w 1088861"/>
                <a:gd name="connsiteY29" fmla="*/ 208362 h 849761"/>
                <a:gd name="connsiteX30" fmla="*/ 316966 w 1088861"/>
                <a:gd name="connsiteY30" fmla="*/ 207540 h 849761"/>
                <a:gd name="connsiteX31" fmla="*/ 320601 w 1088861"/>
                <a:gd name="connsiteY31" fmla="*/ 206791 h 849761"/>
                <a:gd name="connsiteX32" fmla="*/ 321386 w 1088861"/>
                <a:gd name="connsiteY32" fmla="*/ 206609 h 849761"/>
                <a:gd name="connsiteX33" fmla="*/ 323231 w 1088861"/>
                <a:gd name="connsiteY33" fmla="*/ 206079 h 849761"/>
                <a:gd name="connsiteX34" fmla="*/ 324528 w 1088861"/>
                <a:gd name="connsiteY34" fmla="*/ 205677 h 849761"/>
                <a:gd name="connsiteX35" fmla="*/ 327267 w 1088861"/>
                <a:gd name="connsiteY35" fmla="*/ 204837 h 849761"/>
                <a:gd name="connsiteX36" fmla="*/ 332765 w 1088861"/>
                <a:gd name="connsiteY36" fmla="*/ 203211 h 849761"/>
                <a:gd name="connsiteX37" fmla="*/ 342481 w 1088861"/>
                <a:gd name="connsiteY37" fmla="*/ 200235 h 849761"/>
                <a:gd name="connsiteX38" fmla="*/ 349658 w 1088861"/>
                <a:gd name="connsiteY38" fmla="*/ 197915 h 849761"/>
                <a:gd name="connsiteX39" fmla="*/ 356215 w 1088861"/>
                <a:gd name="connsiteY39" fmla="*/ 195924 h 849761"/>
                <a:gd name="connsiteX40" fmla="*/ 361603 w 1088861"/>
                <a:gd name="connsiteY40" fmla="*/ 195760 h 849761"/>
                <a:gd name="connsiteX41" fmla="*/ 367009 w 1088861"/>
                <a:gd name="connsiteY41" fmla="*/ 195596 h 849761"/>
                <a:gd name="connsiteX42" fmla="*/ 388633 w 1088861"/>
                <a:gd name="connsiteY42" fmla="*/ 194043 h 849761"/>
                <a:gd name="connsiteX43" fmla="*/ 390240 w 1088861"/>
                <a:gd name="connsiteY43" fmla="*/ 193897 h 849761"/>
                <a:gd name="connsiteX44" fmla="*/ 414494 w 1088861"/>
                <a:gd name="connsiteY44" fmla="*/ 189678 h 849761"/>
                <a:gd name="connsiteX45" fmla="*/ 438018 w 1088861"/>
                <a:gd name="connsiteY45" fmla="*/ 182318 h 849761"/>
                <a:gd name="connsiteX46" fmla="*/ 460756 w 1088861"/>
                <a:gd name="connsiteY46" fmla="*/ 172729 h 849761"/>
                <a:gd name="connsiteX47" fmla="*/ 471513 w 1088861"/>
                <a:gd name="connsiteY47" fmla="*/ 167159 h 849761"/>
                <a:gd name="connsiteX48" fmla="*/ 482198 w 1088861"/>
                <a:gd name="connsiteY48" fmla="*/ 160164 h 849761"/>
                <a:gd name="connsiteX49" fmla="*/ 490398 w 1088861"/>
                <a:gd name="connsiteY49" fmla="*/ 153644 h 849761"/>
                <a:gd name="connsiteX50" fmla="*/ 497667 w 1088861"/>
                <a:gd name="connsiteY50" fmla="*/ 145809 h 849761"/>
                <a:gd name="connsiteX51" fmla="*/ 503183 w 1088861"/>
                <a:gd name="connsiteY51" fmla="*/ 151745 h 849761"/>
                <a:gd name="connsiteX52" fmla="*/ 514451 w 1088861"/>
                <a:gd name="connsiteY52" fmla="*/ 161315 h 849761"/>
                <a:gd name="connsiteX53" fmla="*/ 541116 w 1088861"/>
                <a:gd name="connsiteY53" fmla="*/ 179761 h 849761"/>
                <a:gd name="connsiteX54" fmla="*/ 571069 w 1088861"/>
                <a:gd name="connsiteY54" fmla="*/ 193130 h 849761"/>
                <a:gd name="connsiteX55" fmla="*/ 602190 w 1088861"/>
                <a:gd name="connsiteY55" fmla="*/ 200454 h 849761"/>
                <a:gd name="connsiteX56" fmla="*/ 632288 w 1088861"/>
                <a:gd name="connsiteY56" fmla="*/ 201056 h 849761"/>
                <a:gd name="connsiteX57" fmla="*/ 641694 w 1088861"/>
                <a:gd name="connsiteY57" fmla="*/ 200454 h 849761"/>
                <a:gd name="connsiteX58" fmla="*/ 646406 w 1088861"/>
                <a:gd name="connsiteY58" fmla="*/ 200125 h 849761"/>
                <a:gd name="connsiteX59" fmla="*/ 655319 w 1088861"/>
                <a:gd name="connsiteY59" fmla="*/ 199668 h 849761"/>
                <a:gd name="connsiteX60" fmla="*/ 661657 w 1088861"/>
                <a:gd name="connsiteY60" fmla="*/ 199376 h 849761"/>
                <a:gd name="connsiteX61" fmla="*/ 668560 w 1088861"/>
                <a:gd name="connsiteY61" fmla="*/ 199157 h 849761"/>
                <a:gd name="connsiteX62" fmla="*/ 672487 w 1088861"/>
                <a:gd name="connsiteY62" fmla="*/ 199358 h 849761"/>
                <a:gd name="connsiteX63" fmla="*/ 676103 w 1088861"/>
                <a:gd name="connsiteY63" fmla="*/ 199577 h 849761"/>
                <a:gd name="connsiteX64" fmla="*/ 680577 w 1088861"/>
                <a:gd name="connsiteY64" fmla="*/ 199139 h 849761"/>
                <a:gd name="connsiteX65" fmla="*/ 680852 w 1088861"/>
                <a:gd name="connsiteY65" fmla="*/ 199066 h 849761"/>
                <a:gd name="connsiteX66" fmla="*/ 686732 w 1088861"/>
                <a:gd name="connsiteY66" fmla="*/ 195924 h 849761"/>
                <a:gd name="connsiteX67" fmla="*/ 689801 w 1088861"/>
                <a:gd name="connsiteY67" fmla="*/ 187834 h 849761"/>
                <a:gd name="connsiteX68" fmla="*/ 688029 w 1088861"/>
                <a:gd name="connsiteY68" fmla="*/ 181423 h 849761"/>
                <a:gd name="connsiteX69" fmla="*/ 683555 w 1088861"/>
                <a:gd name="connsiteY69" fmla="*/ 172803 h 849761"/>
                <a:gd name="connsiteX70" fmla="*/ 681217 w 1088861"/>
                <a:gd name="connsiteY70" fmla="*/ 168712 h 849761"/>
                <a:gd name="connsiteX71" fmla="*/ 678167 w 1088861"/>
                <a:gd name="connsiteY71" fmla="*/ 163305 h 849761"/>
                <a:gd name="connsiteX72" fmla="*/ 674222 w 1088861"/>
                <a:gd name="connsiteY72" fmla="*/ 156292 h 849761"/>
                <a:gd name="connsiteX73" fmla="*/ 671866 w 1088861"/>
                <a:gd name="connsiteY73" fmla="*/ 151580 h 849761"/>
                <a:gd name="connsiteX74" fmla="*/ 670532 w 1088861"/>
                <a:gd name="connsiteY74" fmla="*/ 147909 h 849761"/>
                <a:gd name="connsiteX75" fmla="*/ 669546 w 1088861"/>
                <a:gd name="connsiteY75" fmla="*/ 145170 h 849761"/>
                <a:gd name="connsiteX76" fmla="*/ 665035 w 1088861"/>
                <a:gd name="connsiteY76" fmla="*/ 135161 h 849761"/>
                <a:gd name="connsiteX77" fmla="*/ 656689 w 1088861"/>
                <a:gd name="connsiteY77" fmla="*/ 119984 h 849761"/>
                <a:gd name="connsiteX78" fmla="*/ 646826 w 1088861"/>
                <a:gd name="connsiteY78" fmla="*/ 105483 h 849761"/>
                <a:gd name="connsiteX79" fmla="*/ 648543 w 1088861"/>
                <a:gd name="connsiteY79" fmla="*/ 105172 h 849761"/>
                <a:gd name="connsiteX80" fmla="*/ 650077 w 1088861"/>
                <a:gd name="connsiteY80" fmla="*/ 104734 h 849761"/>
                <a:gd name="connsiteX81" fmla="*/ 653785 w 1088861"/>
                <a:gd name="connsiteY81" fmla="*/ 103656 h 849761"/>
                <a:gd name="connsiteX82" fmla="*/ 663720 w 1088861"/>
                <a:gd name="connsiteY82" fmla="*/ 100570 h 849761"/>
                <a:gd name="connsiteX83" fmla="*/ 671902 w 1088861"/>
                <a:gd name="connsiteY83" fmla="*/ 97027 h 849761"/>
                <a:gd name="connsiteX84" fmla="*/ 678733 w 1088861"/>
                <a:gd name="connsiteY84" fmla="*/ 92844 h 849761"/>
                <a:gd name="connsiteX85" fmla="*/ 692650 w 1088861"/>
                <a:gd name="connsiteY85" fmla="*/ 82763 h 849761"/>
                <a:gd name="connsiteX86" fmla="*/ 702494 w 1088861"/>
                <a:gd name="connsiteY86" fmla="*/ 73156 h 849761"/>
                <a:gd name="connsiteX87" fmla="*/ 704412 w 1088861"/>
                <a:gd name="connsiteY87" fmla="*/ 73247 h 849761"/>
                <a:gd name="connsiteX88" fmla="*/ 706220 w 1088861"/>
                <a:gd name="connsiteY88" fmla="*/ 73485 h 849761"/>
                <a:gd name="connsiteX89" fmla="*/ 721963 w 1088861"/>
                <a:gd name="connsiteY89" fmla="*/ 76224 h 849761"/>
                <a:gd name="connsiteX90" fmla="*/ 750381 w 1088861"/>
                <a:gd name="connsiteY90" fmla="*/ 83292 h 849761"/>
                <a:gd name="connsiteX91" fmla="*/ 763823 w 1088861"/>
                <a:gd name="connsiteY91" fmla="*/ 87694 h 849761"/>
                <a:gd name="connsiteX92" fmla="*/ 766124 w 1088861"/>
                <a:gd name="connsiteY92" fmla="*/ 88516 h 849761"/>
                <a:gd name="connsiteX93" fmla="*/ 781119 w 1088861"/>
                <a:gd name="connsiteY93" fmla="*/ 94525 h 849761"/>
                <a:gd name="connsiteX94" fmla="*/ 810980 w 1088861"/>
                <a:gd name="connsiteY94" fmla="*/ 113044 h 849761"/>
                <a:gd name="connsiteX95" fmla="*/ 839325 w 1088861"/>
                <a:gd name="connsiteY95" fmla="*/ 134613 h 849761"/>
                <a:gd name="connsiteX96" fmla="*/ 860566 w 1088861"/>
                <a:gd name="connsiteY96" fmla="*/ 156749 h 849761"/>
                <a:gd name="connsiteX97" fmla="*/ 881898 w 1088861"/>
                <a:gd name="connsiteY97" fmla="*/ 181551 h 849761"/>
                <a:gd name="connsiteX98" fmla="*/ 891760 w 1088861"/>
                <a:gd name="connsiteY98" fmla="*/ 194993 h 849761"/>
                <a:gd name="connsiteX99" fmla="*/ 906973 w 1088861"/>
                <a:gd name="connsiteY99" fmla="*/ 219941 h 849761"/>
                <a:gd name="connsiteX100" fmla="*/ 922041 w 1088861"/>
                <a:gd name="connsiteY100" fmla="*/ 250989 h 849761"/>
                <a:gd name="connsiteX101" fmla="*/ 932908 w 1088861"/>
                <a:gd name="connsiteY101" fmla="*/ 280430 h 849761"/>
                <a:gd name="connsiteX102" fmla="*/ 932890 w 1088861"/>
                <a:gd name="connsiteY102" fmla="*/ 280430 h 849761"/>
                <a:gd name="connsiteX103" fmla="*/ 932963 w 1088861"/>
                <a:gd name="connsiteY103" fmla="*/ 280649 h 849761"/>
                <a:gd name="connsiteX104" fmla="*/ 932963 w 1088861"/>
                <a:gd name="connsiteY104" fmla="*/ 280613 h 849761"/>
                <a:gd name="connsiteX105" fmla="*/ 933840 w 1088861"/>
                <a:gd name="connsiteY105" fmla="*/ 283151 h 849761"/>
                <a:gd name="connsiteX106" fmla="*/ 933675 w 1088861"/>
                <a:gd name="connsiteY106" fmla="*/ 282257 h 849761"/>
                <a:gd name="connsiteX107" fmla="*/ 935027 w 1088861"/>
                <a:gd name="connsiteY107" fmla="*/ 286822 h 849761"/>
                <a:gd name="connsiteX108" fmla="*/ 935337 w 1088861"/>
                <a:gd name="connsiteY108" fmla="*/ 287425 h 849761"/>
                <a:gd name="connsiteX109" fmla="*/ 935575 w 1088861"/>
                <a:gd name="connsiteY109" fmla="*/ 287845 h 849761"/>
                <a:gd name="connsiteX110" fmla="*/ 935575 w 1088861"/>
                <a:gd name="connsiteY110" fmla="*/ 287827 h 849761"/>
                <a:gd name="connsiteX111" fmla="*/ 935593 w 1088861"/>
                <a:gd name="connsiteY111" fmla="*/ 287827 h 849761"/>
                <a:gd name="connsiteX112" fmla="*/ 940652 w 1088861"/>
                <a:gd name="connsiteY112" fmla="*/ 304885 h 849761"/>
                <a:gd name="connsiteX113" fmla="*/ 945875 w 1088861"/>
                <a:gd name="connsiteY113" fmla="*/ 326034 h 849761"/>
                <a:gd name="connsiteX114" fmla="*/ 949875 w 1088861"/>
                <a:gd name="connsiteY114" fmla="*/ 346380 h 849761"/>
                <a:gd name="connsiteX115" fmla="*/ 951738 w 1088861"/>
                <a:gd name="connsiteY115" fmla="*/ 363913 h 849761"/>
                <a:gd name="connsiteX116" fmla="*/ 951190 w 1088861"/>
                <a:gd name="connsiteY116" fmla="*/ 413517 h 849761"/>
                <a:gd name="connsiteX117" fmla="*/ 944579 w 1088861"/>
                <a:gd name="connsiteY117" fmla="*/ 457496 h 849761"/>
                <a:gd name="connsiteX118" fmla="*/ 939958 w 1088861"/>
                <a:gd name="connsiteY118" fmla="*/ 449515 h 849761"/>
                <a:gd name="connsiteX119" fmla="*/ 937200 w 1088861"/>
                <a:gd name="connsiteY119" fmla="*/ 446410 h 849761"/>
                <a:gd name="connsiteX120" fmla="*/ 928196 w 1088861"/>
                <a:gd name="connsiteY120" fmla="*/ 440566 h 849761"/>
                <a:gd name="connsiteX121" fmla="*/ 920397 w 1088861"/>
                <a:gd name="connsiteY121" fmla="*/ 438557 h 849761"/>
                <a:gd name="connsiteX122" fmla="*/ 910864 w 1088861"/>
                <a:gd name="connsiteY122" fmla="*/ 438502 h 849761"/>
                <a:gd name="connsiteX123" fmla="*/ 903759 w 1088861"/>
                <a:gd name="connsiteY123" fmla="*/ 439726 h 849761"/>
                <a:gd name="connsiteX124" fmla="*/ 894975 w 1088861"/>
                <a:gd name="connsiteY124" fmla="*/ 442885 h 849761"/>
                <a:gd name="connsiteX125" fmla="*/ 882007 w 1088861"/>
                <a:gd name="connsiteY125" fmla="*/ 450940 h 849761"/>
                <a:gd name="connsiteX126" fmla="*/ 860967 w 1088861"/>
                <a:gd name="connsiteY126" fmla="*/ 473605 h 849761"/>
                <a:gd name="connsiteX127" fmla="*/ 852603 w 1088861"/>
                <a:gd name="connsiteY127" fmla="*/ 485750 h 849761"/>
                <a:gd name="connsiteX128" fmla="*/ 842905 w 1088861"/>
                <a:gd name="connsiteY128" fmla="*/ 499978 h 849761"/>
                <a:gd name="connsiteX129" fmla="*/ 839563 w 1088861"/>
                <a:gd name="connsiteY129" fmla="*/ 505201 h 849761"/>
                <a:gd name="connsiteX130" fmla="*/ 828239 w 1088861"/>
                <a:gd name="connsiteY130" fmla="*/ 523812 h 849761"/>
                <a:gd name="connsiteX131" fmla="*/ 819509 w 1088861"/>
                <a:gd name="connsiteY131" fmla="*/ 541272 h 849761"/>
                <a:gd name="connsiteX132" fmla="*/ 816203 w 1088861"/>
                <a:gd name="connsiteY132" fmla="*/ 548157 h 849761"/>
                <a:gd name="connsiteX133" fmla="*/ 806907 w 1088861"/>
                <a:gd name="connsiteY133" fmla="*/ 564046 h 849761"/>
                <a:gd name="connsiteX134" fmla="*/ 805209 w 1088861"/>
                <a:gd name="connsiteY134" fmla="*/ 566823 h 849761"/>
                <a:gd name="connsiteX135" fmla="*/ 793100 w 1088861"/>
                <a:gd name="connsiteY135" fmla="*/ 585689 h 849761"/>
                <a:gd name="connsiteX136" fmla="*/ 765138 w 1088861"/>
                <a:gd name="connsiteY136" fmla="*/ 621906 h 849761"/>
                <a:gd name="connsiteX137" fmla="*/ 732592 w 1088861"/>
                <a:gd name="connsiteY137" fmla="*/ 653429 h 849761"/>
                <a:gd name="connsiteX138" fmla="*/ 702165 w 1088861"/>
                <a:gd name="connsiteY138" fmla="*/ 675930 h 849761"/>
                <a:gd name="connsiteX139" fmla="*/ 695353 w 1088861"/>
                <a:gd name="connsiteY139" fmla="*/ 680459 h 849761"/>
                <a:gd name="connsiteX140" fmla="*/ 688522 w 1088861"/>
                <a:gd name="connsiteY140" fmla="*/ 684988 h 849761"/>
                <a:gd name="connsiteX141" fmla="*/ 665821 w 1088861"/>
                <a:gd name="connsiteY141" fmla="*/ 697864 h 849761"/>
                <a:gd name="connsiteX142" fmla="*/ 657492 w 1088861"/>
                <a:gd name="connsiteY142" fmla="*/ 702102 h 849761"/>
                <a:gd name="connsiteX143" fmla="*/ 640799 w 1088861"/>
                <a:gd name="connsiteY143" fmla="*/ 710411 h 849761"/>
                <a:gd name="connsiteX144" fmla="*/ 586648 w 1088861"/>
                <a:gd name="connsiteY144" fmla="*/ 733204 h 849761"/>
                <a:gd name="connsiteX145" fmla="*/ 557061 w 1088861"/>
                <a:gd name="connsiteY145" fmla="*/ 741953 h 849761"/>
                <a:gd name="connsiteX146" fmla="*/ 551052 w 1088861"/>
                <a:gd name="connsiteY146" fmla="*/ 743779 h 849761"/>
                <a:gd name="connsiteX147" fmla="*/ 541408 w 1088861"/>
                <a:gd name="connsiteY147" fmla="*/ 746628 h 849761"/>
                <a:gd name="connsiteX148" fmla="*/ 537555 w 1088861"/>
                <a:gd name="connsiteY148" fmla="*/ 747633 h 849761"/>
                <a:gd name="connsiteX149" fmla="*/ 525063 w 1088861"/>
                <a:gd name="connsiteY149" fmla="*/ 750464 h 849761"/>
                <a:gd name="connsiteX150" fmla="*/ 513246 w 1088861"/>
                <a:gd name="connsiteY150" fmla="*/ 752892 h 849761"/>
                <a:gd name="connsiteX151" fmla="*/ 509319 w 1088861"/>
                <a:gd name="connsiteY151" fmla="*/ 753696 h 849761"/>
                <a:gd name="connsiteX152" fmla="*/ 495822 w 1088861"/>
                <a:gd name="connsiteY152" fmla="*/ 755815 h 849761"/>
                <a:gd name="connsiteX153" fmla="*/ 493101 w 1088861"/>
                <a:gd name="connsiteY153" fmla="*/ 756198 h 849761"/>
                <a:gd name="connsiteX154" fmla="*/ 486654 w 1088861"/>
                <a:gd name="connsiteY154" fmla="*/ 757185 h 849761"/>
                <a:gd name="connsiteX155" fmla="*/ 478070 w 1088861"/>
                <a:gd name="connsiteY155" fmla="*/ 758463 h 849761"/>
                <a:gd name="connsiteX156" fmla="*/ 461340 w 1088861"/>
                <a:gd name="connsiteY156" fmla="*/ 760746 h 849761"/>
                <a:gd name="connsiteX157" fmla="*/ 427425 w 1088861"/>
                <a:gd name="connsiteY157" fmla="*/ 764399 h 849761"/>
                <a:gd name="connsiteX158" fmla="*/ 418111 w 1088861"/>
                <a:gd name="connsiteY158" fmla="*/ 764910 h 849761"/>
                <a:gd name="connsiteX159" fmla="*/ 386204 w 1088861"/>
                <a:gd name="connsiteY159" fmla="*/ 766371 h 849761"/>
                <a:gd name="connsiteX160" fmla="*/ 377912 w 1088861"/>
                <a:gd name="connsiteY160" fmla="*/ 766755 h 849761"/>
                <a:gd name="connsiteX161" fmla="*/ 353823 w 1088861"/>
                <a:gd name="connsiteY161" fmla="*/ 767778 h 849761"/>
                <a:gd name="connsiteX162" fmla="*/ 301479 w 1088861"/>
                <a:gd name="connsiteY162" fmla="*/ 767047 h 849761"/>
                <a:gd name="connsiteX163" fmla="*/ 290192 w 1088861"/>
                <a:gd name="connsiteY163" fmla="*/ 766682 h 849761"/>
                <a:gd name="connsiteX164" fmla="*/ 286174 w 1088861"/>
                <a:gd name="connsiteY164" fmla="*/ 766554 h 849761"/>
                <a:gd name="connsiteX165" fmla="*/ 257810 w 1088861"/>
                <a:gd name="connsiteY165" fmla="*/ 765202 h 849761"/>
                <a:gd name="connsiteX166" fmla="*/ 254413 w 1088861"/>
                <a:gd name="connsiteY166" fmla="*/ 764928 h 849761"/>
                <a:gd name="connsiteX167" fmla="*/ 242597 w 1088861"/>
                <a:gd name="connsiteY167" fmla="*/ 763851 h 849761"/>
                <a:gd name="connsiteX168" fmla="*/ 232698 w 1088861"/>
                <a:gd name="connsiteY168" fmla="*/ 762499 h 849761"/>
                <a:gd name="connsiteX169" fmla="*/ 229045 w 1088861"/>
                <a:gd name="connsiteY169" fmla="*/ 761969 h 849761"/>
                <a:gd name="connsiteX170" fmla="*/ 214653 w 1088861"/>
                <a:gd name="connsiteY170" fmla="*/ 760490 h 849761"/>
                <a:gd name="connsiteX171" fmla="*/ 201595 w 1088861"/>
                <a:gd name="connsiteY171" fmla="*/ 759340 h 849761"/>
                <a:gd name="connsiteX172" fmla="*/ 188226 w 1088861"/>
                <a:gd name="connsiteY172" fmla="*/ 757349 h 849761"/>
                <a:gd name="connsiteX173" fmla="*/ 178327 w 1088861"/>
                <a:gd name="connsiteY173" fmla="*/ 755924 h 849761"/>
                <a:gd name="connsiteX174" fmla="*/ 175003 w 1088861"/>
                <a:gd name="connsiteY174" fmla="*/ 755504 h 849761"/>
                <a:gd name="connsiteX175" fmla="*/ 171862 w 1088861"/>
                <a:gd name="connsiteY175" fmla="*/ 755084 h 849761"/>
                <a:gd name="connsiteX176" fmla="*/ 154621 w 1088861"/>
                <a:gd name="connsiteY176" fmla="*/ 752418 h 849761"/>
                <a:gd name="connsiteX177" fmla="*/ 144540 w 1088861"/>
                <a:gd name="connsiteY177" fmla="*/ 750683 h 849761"/>
                <a:gd name="connsiteX178" fmla="*/ 134768 w 1088861"/>
                <a:gd name="connsiteY178" fmla="*/ 749002 h 849761"/>
                <a:gd name="connsiteX179" fmla="*/ 121838 w 1088861"/>
                <a:gd name="connsiteY179" fmla="*/ 745587 h 849761"/>
                <a:gd name="connsiteX180" fmla="*/ 112103 w 1088861"/>
                <a:gd name="connsiteY180" fmla="*/ 742921 h 849761"/>
                <a:gd name="connsiteX181" fmla="*/ 102095 w 1088861"/>
                <a:gd name="connsiteY181" fmla="*/ 740656 h 849761"/>
                <a:gd name="connsiteX182" fmla="*/ 100031 w 1088861"/>
                <a:gd name="connsiteY182" fmla="*/ 739980 h 849761"/>
                <a:gd name="connsiteX183" fmla="*/ 97967 w 1088861"/>
                <a:gd name="connsiteY183" fmla="*/ 739304 h 849761"/>
                <a:gd name="connsiteX184" fmla="*/ 83539 w 1088861"/>
                <a:gd name="connsiteY184" fmla="*/ 734465 h 849761"/>
                <a:gd name="connsiteX185" fmla="*/ 75138 w 1088861"/>
                <a:gd name="connsiteY185" fmla="*/ 731487 h 849761"/>
                <a:gd name="connsiteX186" fmla="*/ 72581 w 1088861"/>
                <a:gd name="connsiteY186" fmla="*/ 730519 h 849761"/>
                <a:gd name="connsiteX187" fmla="*/ 67485 w 1088861"/>
                <a:gd name="connsiteY187" fmla="*/ 728584 h 849761"/>
                <a:gd name="connsiteX188" fmla="*/ 49605 w 1088861"/>
                <a:gd name="connsiteY188" fmla="*/ 720712 h 849761"/>
                <a:gd name="connsiteX189" fmla="*/ 48290 w 1088861"/>
                <a:gd name="connsiteY189" fmla="*/ 720091 h 849761"/>
                <a:gd name="connsiteX190" fmla="*/ 46975 w 1088861"/>
                <a:gd name="connsiteY190" fmla="*/ 719415 h 849761"/>
                <a:gd name="connsiteX191" fmla="*/ 44217 w 1088861"/>
                <a:gd name="connsiteY191" fmla="*/ 718046 h 849761"/>
                <a:gd name="connsiteX192" fmla="*/ 38263 w 1088861"/>
                <a:gd name="connsiteY192" fmla="*/ 715050 h 849761"/>
                <a:gd name="connsiteX193" fmla="*/ 34063 w 1088861"/>
                <a:gd name="connsiteY193" fmla="*/ 712968 h 849761"/>
                <a:gd name="connsiteX194" fmla="*/ 29862 w 1088861"/>
                <a:gd name="connsiteY194" fmla="*/ 710849 h 849761"/>
                <a:gd name="connsiteX195" fmla="*/ 20365 w 1088861"/>
                <a:gd name="connsiteY195" fmla="*/ 705243 h 849761"/>
                <a:gd name="connsiteX196" fmla="*/ 18812 w 1088861"/>
                <a:gd name="connsiteY196" fmla="*/ 704220 h 849761"/>
                <a:gd name="connsiteX197" fmla="*/ 12384 w 1088861"/>
                <a:gd name="connsiteY197" fmla="*/ 700129 h 849761"/>
                <a:gd name="connsiteX198" fmla="*/ 9881 w 1088861"/>
                <a:gd name="connsiteY198" fmla="*/ 698613 h 849761"/>
                <a:gd name="connsiteX199" fmla="*/ 8658 w 1088861"/>
                <a:gd name="connsiteY199" fmla="*/ 697883 h 849761"/>
                <a:gd name="connsiteX200" fmla="*/ 7215 w 1088861"/>
                <a:gd name="connsiteY200" fmla="*/ 697042 h 849761"/>
                <a:gd name="connsiteX201" fmla="*/ 3873 w 1088861"/>
                <a:gd name="connsiteY201" fmla="*/ 695198 h 849761"/>
                <a:gd name="connsiteX202" fmla="*/ 2065 w 1088861"/>
                <a:gd name="connsiteY202" fmla="*/ 695070 h 849761"/>
                <a:gd name="connsiteX203" fmla="*/ 1042 w 1088861"/>
                <a:gd name="connsiteY203" fmla="*/ 695709 h 849761"/>
                <a:gd name="connsiteX204" fmla="*/ 19 w 1088861"/>
                <a:gd name="connsiteY204" fmla="*/ 697663 h 849761"/>
                <a:gd name="connsiteX205" fmla="*/ 658 w 1088861"/>
                <a:gd name="connsiteY205" fmla="*/ 699709 h 849761"/>
                <a:gd name="connsiteX206" fmla="*/ 2448 w 1088861"/>
                <a:gd name="connsiteY206" fmla="*/ 701170 h 849761"/>
                <a:gd name="connsiteX207" fmla="*/ 3781 w 1088861"/>
                <a:gd name="connsiteY207" fmla="*/ 702010 h 849761"/>
                <a:gd name="connsiteX208" fmla="*/ 7726 w 1088861"/>
                <a:gd name="connsiteY208" fmla="*/ 704622 h 849761"/>
                <a:gd name="connsiteX209" fmla="*/ 8530 w 1088861"/>
                <a:gd name="connsiteY209" fmla="*/ 705462 h 849761"/>
                <a:gd name="connsiteX210" fmla="*/ 10265 w 1088861"/>
                <a:gd name="connsiteY210" fmla="*/ 706886 h 849761"/>
                <a:gd name="connsiteX211" fmla="*/ 11653 w 1088861"/>
                <a:gd name="connsiteY211" fmla="*/ 710466 h 849761"/>
                <a:gd name="connsiteX212" fmla="*/ 21278 w 1088861"/>
                <a:gd name="connsiteY212" fmla="*/ 716383 h 849761"/>
                <a:gd name="connsiteX213" fmla="*/ 25095 w 1088861"/>
                <a:gd name="connsiteY213" fmla="*/ 718666 h 849761"/>
                <a:gd name="connsiteX214" fmla="*/ 31159 w 1088861"/>
                <a:gd name="connsiteY214" fmla="*/ 722045 h 849761"/>
                <a:gd name="connsiteX215" fmla="*/ 37241 w 1088861"/>
                <a:gd name="connsiteY215" fmla="*/ 725004 h 849761"/>
                <a:gd name="connsiteX216" fmla="*/ 39469 w 1088861"/>
                <a:gd name="connsiteY216" fmla="*/ 729570 h 849761"/>
                <a:gd name="connsiteX217" fmla="*/ 43998 w 1088861"/>
                <a:gd name="connsiteY217" fmla="*/ 732748 h 849761"/>
                <a:gd name="connsiteX218" fmla="*/ 46171 w 1088861"/>
                <a:gd name="connsiteY218" fmla="*/ 734318 h 849761"/>
                <a:gd name="connsiteX219" fmla="*/ 53130 w 1088861"/>
                <a:gd name="connsiteY219" fmla="*/ 738611 h 849761"/>
                <a:gd name="connsiteX220" fmla="*/ 65513 w 1088861"/>
                <a:gd name="connsiteY220" fmla="*/ 744528 h 849761"/>
                <a:gd name="connsiteX221" fmla="*/ 70480 w 1088861"/>
                <a:gd name="connsiteY221" fmla="*/ 748053 h 849761"/>
                <a:gd name="connsiteX222" fmla="*/ 88233 w 1088861"/>
                <a:gd name="connsiteY222" fmla="*/ 760089 h 849761"/>
                <a:gd name="connsiteX223" fmla="*/ 100615 w 1088861"/>
                <a:gd name="connsiteY223" fmla="*/ 767156 h 849761"/>
                <a:gd name="connsiteX224" fmla="*/ 107976 w 1088861"/>
                <a:gd name="connsiteY224" fmla="*/ 771631 h 849761"/>
                <a:gd name="connsiteX225" fmla="*/ 113108 w 1088861"/>
                <a:gd name="connsiteY225" fmla="*/ 774809 h 849761"/>
                <a:gd name="connsiteX226" fmla="*/ 139024 w 1088861"/>
                <a:gd name="connsiteY226" fmla="*/ 786954 h 849761"/>
                <a:gd name="connsiteX227" fmla="*/ 153306 w 1088861"/>
                <a:gd name="connsiteY227" fmla="*/ 791904 h 849761"/>
                <a:gd name="connsiteX228" fmla="*/ 166620 w 1088861"/>
                <a:gd name="connsiteY228" fmla="*/ 796451 h 849761"/>
                <a:gd name="connsiteX229" fmla="*/ 169926 w 1088861"/>
                <a:gd name="connsiteY229" fmla="*/ 797785 h 849761"/>
                <a:gd name="connsiteX230" fmla="*/ 179240 w 1088861"/>
                <a:gd name="connsiteY230" fmla="*/ 801437 h 849761"/>
                <a:gd name="connsiteX231" fmla="*/ 193157 w 1088861"/>
                <a:gd name="connsiteY231" fmla="*/ 806277 h 849761"/>
                <a:gd name="connsiteX232" fmla="*/ 208846 w 1088861"/>
                <a:gd name="connsiteY232" fmla="*/ 812067 h 849761"/>
                <a:gd name="connsiteX233" fmla="*/ 219457 w 1088861"/>
                <a:gd name="connsiteY233" fmla="*/ 816067 h 849761"/>
                <a:gd name="connsiteX234" fmla="*/ 249135 w 1088861"/>
                <a:gd name="connsiteY234" fmla="*/ 826057 h 849761"/>
                <a:gd name="connsiteX235" fmla="*/ 264349 w 1088861"/>
                <a:gd name="connsiteY235" fmla="*/ 830129 h 849761"/>
                <a:gd name="connsiteX236" fmla="*/ 269646 w 1088861"/>
                <a:gd name="connsiteY236" fmla="*/ 831444 h 849761"/>
                <a:gd name="connsiteX237" fmla="*/ 280202 w 1088861"/>
                <a:gd name="connsiteY237" fmla="*/ 833983 h 849761"/>
                <a:gd name="connsiteX238" fmla="*/ 280896 w 1088861"/>
                <a:gd name="connsiteY238" fmla="*/ 834147 h 849761"/>
                <a:gd name="connsiteX239" fmla="*/ 280896 w 1088861"/>
                <a:gd name="connsiteY239" fmla="*/ 834147 h 849761"/>
                <a:gd name="connsiteX240" fmla="*/ 280896 w 1088861"/>
                <a:gd name="connsiteY240" fmla="*/ 834184 h 849761"/>
                <a:gd name="connsiteX241" fmla="*/ 280932 w 1088861"/>
                <a:gd name="connsiteY241" fmla="*/ 834147 h 849761"/>
                <a:gd name="connsiteX242" fmla="*/ 282375 w 1088861"/>
                <a:gd name="connsiteY242" fmla="*/ 834476 h 849761"/>
                <a:gd name="connsiteX243" fmla="*/ 281261 w 1088861"/>
                <a:gd name="connsiteY243" fmla="*/ 834002 h 849761"/>
                <a:gd name="connsiteX244" fmla="*/ 297205 w 1088861"/>
                <a:gd name="connsiteY244" fmla="*/ 837581 h 849761"/>
                <a:gd name="connsiteX245" fmla="*/ 314190 w 1088861"/>
                <a:gd name="connsiteY245" fmla="*/ 840101 h 849761"/>
                <a:gd name="connsiteX246" fmla="*/ 339047 w 1088861"/>
                <a:gd name="connsiteY246" fmla="*/ 842457 h 849761"/>
                <a:gd name="connsiteX247" fmla="*/ 346042 w 1088861"/>
                <a:gd name="connsiteY247" fmla="*/ 843060 h 849761"/>
                <a:gd name="connsiteX248" fmla="*/ 362169 w 1088861"/>
                <a:gd name="connsiteY248" fmla="*/ 843864 h 849761"/>
                <a:gd name="connsiteX249" fmla="*/ 377931 w 1088861"/>
                <a:gd name="connsiteY249" fmla="*/ 844339 h 849761"/>
                <a:gd name="connsiteX250" fmla="*/ 385674 w 1088861"/>
                <a:gd name="connsiteY250" fmla="*/ 844649 h 849761"/>
                <a:gd name="connsiteX251" fmla="*/ 394423 w 1088861"/>
                <a:gd name="connsiteY251" fmla="*/ 845033 h 849761"/>
                <a:gd name="connsiteX252" fmla="*/ 410239 w 1088861"/>
                <a:gd name="connsiteY252" fmla="*/ 846293 h 849761"/>
                <a:gd name="connsiteX253" fmla="*/ 422238 w 1088861"/>
                <a:gd name="connsiteY253" fmla="*/ 847462 h 849761"/>
                <a:gd name="connsiteX254" fmla="*/ 426621 w 1088861"/>
                <a:gd name="connsiteY254" fmla="*/ 847882 h 849761"/>
                <a:gd name="connsiteX255" fmla="*/ 436411 w 1088861"/>
                <a:gd name="connsiteY255" fmla="*/ 848466 h 849761"/>
                <a:gd name="connsiteX256" fmla="*/ 442766 w 1088861"/>
                <a:gd name="connsiteY256" fmla="*/ 848795 h 849761"/>
                <a:gd name="connsiteX257" fmla="*/ 447424 w 1088861"/>
                <a:gd name="connsiteY257" fmla="*/ 849106 h 849761"/>
                <a:gd name="connsiteX258" fmla="*/ 458144 w 1088861"/>
                <a:gd name="connsiteY258" fmla="*/ 849708 h 849761"/>
                <a:gd name="connsiteX259" fmla="*/ 473632 w 1088861"/>
                <a:gd name="connsiteY259" fmla="*/ 849599 h 849761"/>
                <a:gd name="connsiteX260" fmla="*/ 480572 w 1088861"/>
                <a:gd name="connsiteY260" fmla="*/ 849398 h 849761"/>
                <a:gd name="connsiteX261" fmla="*/ 488882 w 1088861"/>
                <a:gd name="connsiteY261" fmla="*/ 849160 h 849761"/>
                <a:gd name="connsiteX262" fmla="*/ 494982 w 1088861"/>
                <a:gd name="connsiteY262" fmla="*/ 849106 h 849761"/>
                <a:gd name="connsiteX263" fmla="*/ 504845 w 1088861"/>
                <a:gd name="connsiteY263" fmla="*/ 848959 h 849761"/>
                <a:gd name="connsiteX264" fmla="*/ 522524 w 1088861"/>
                <a:gd name="connsiteY264" fmla="*/ 848485 h 849761"/>
                <a:gd name="connsiteX265" fmla="*/ 536021 w 1088861"/>
                <a:gd name="connsiteY265" fmla="*/ 848138 h 849761"/>
                <a:gd name="connsiteX266" fmla="*/ 540623 w 1088861"/>
                <a:gd name="connsiteY266" fmla="*/ 847991 h 849761"/>
                <a:gd name="connsiteX267" fmla="*/ 570137 w 1088861"/>
                <a:gd name="connsiteY267" fmla="*/ 846968 h 849761"/>
                <a:gd name="connsiteX268" fmla="*/ 580365 w 1088861"/>
                <a:gd name="connsiteY268" fmla="*/ 846238 h 849761"/>
                <a:gd name="connsiteX269" fmla="*/ 585351 w 1088861"/>
                <a:gd name="connsiteY269" fmla="*/ 845855 h 849761"/>
                <a:gd name="connsiteX270" fmla="*/ 589789 w 1088861"/>
                <a:gd name="connsiteY270" fmla="*/ 845526 h 849761"/>
                <a:gd name="connsiteX271" fmla="*/ 601441 w 1088861"/>
                <a:gd name="connsiteY271" fmla="*/ 844467 h 849761"/>
                <a:gd name="connsiteX272" fmla="*/ 609002 w 1088861"/>
                <a:gd name="connsiteY272" fmla="*/ 843553 h 849761"/>
                <a:gd name="connsiteX273" fmla="*/ 616545 w 1088861"/>
                <a:gd name="connsiteY273" fmla="*/ 842622 h 849761"/>
                <a:gd name="connsiteX274" fmla="*/ 622590 w 1088861"/>
                <a:gd name="connsiteY274" fmla="*/ 841909 h 849761"/>
                <a:gd name="connsiteX275" fmla="*/ 632160 w 1088861"/>
                <a:gd name="connsiteY275" fmla="*/ 840704 h 849761"/>
                <a:gd name="connsiteX276" fmla="*/ 643977 w 1088861"/>
                <a:gd name="connsiteY276" fmla="*/ 838330 h 849761"/>
                <a:gd name="connsiteX277" fmla="*/ 646351 w 1088861"/>
                <a:gd name="connsiteY277" fmla="*/ 837800 h 849761"/>
                <a:gd name="connsiteX278" fmla="*/ 654241 w 1088861"/>
                <a:gd name="connsiteY278" fmla="*/ 836010 h 849761"/>
                <a:gd name="connsiteX279" fmla="*/ 662113 w 1088861"/>
                <a:gd name="connsiteY279" fmla="*/ 834220 h 849761"/>
                <a:gd name="connsiteX280" fmla="*/ 671318 w 1088861"/>
                <a:gd name="connsiteY280" fmla="*/ 832084 h 849761"/>
                <a:gd name="connsiteX281" fmla="*/ 675884 w 1088861"/>
                <a:gd name="connsiteY281" fmla="*/ 831024 h 849761"/>
                <a:gd name="connsiteX282" fmla="*/ 681071 w 1088861"/>
                <a:gd name="connsiteY282" fmla="*/ 829856 h 849761"/>
                <a:gd name="connsiteX283" fmla="*/ 689691 w 1088861"/>
                <a:gd name="connsiteY283" fmla="*/ 827846 h 849761"/>
                <a:gd name="connsiteX284" fmla="*/ 718968 w 1088861"/>
                <a:gd name="connsiteY284" fmla="*/ 819701 h 849761"/>
                <a:gd name="connsiteX285" fmla="*/ 746108 w 1088861"/>
                <a:gd name="connsiteY285" fmla="*/ 811939 h 849761"/>
                <a:gd name="connsiteX286" fmla="*/ 749285 w 1088861"/>
                <a:gd name="connsiteY286" fmla="*/ 811099 h 849761"/>
                <a:gd name="connsiteX287" fmla="*/ 761832 w 1088861"/>
                <a:gd name="connsiteY287" fmla="*/ 807373 h 849761"/>
                <a:gd name="connsiteX288" fmla="*/ 763695 w 1088861"/>
                <a:gd name="connsiteY288" fmla="*/ 806679 h 849761"/>
                <a:gd name="connsiteX289" fmla="*/ 765540 w 1088861"/>
                <a:gd name="connsiteY289" fmla="*/ 806003 h 849761"/>
                <a:gd name="connsiteX290" fmla="*/ 774307 w 1088861"/>
                <a:gd name="connsiteY290" fmla="*/ 801492 h 849761"/>
                <a:gd name="connsiteX291" fmla="*/ 776699 w 1088861"/>
                <a:gd name="connsiteY291" fmla="*/ 800616 h 849761"/>
                <a:gd name="connsiteX292" fmla="*/ 778179 w 1088861"/>
                <a:gd name="connsiteY292" fmla="*/ 800214 h 849761"/>
                <a:gd name="connsiteX293" fmla="*/ 781685 w 1088861"/>
                <a:gd name="connsiteY293" fmla="*/ 799574 h 849761"/>
                <a:gd name="connsiteX294" fmla="*/ 787529 w 1088861"/>
                <a:gd name="connsiteY294" fmla="*/ 797730 h 849761"/>
                <a:gd name="connsiteX295" fmla="*/ 788881 w 1088861"/>
                <a:gd name="connsiteY295" fmla="*/ 797255 h 849761"/>
                <a:gd name="connsiteX296" fmla="*/ 799510 w 1088861"/>
                <a:gd name="connsiteY296" fmla="*/ 793146 h 849761"/>
                <a:gd name="connsiteX297" fmla="*/ 812678 w 1088861"/>
                <a:gd name="connsiteY297" fmla="*/ 787100 h 849761"/>
                <a:gd name="connsiteX298" fmla="*/ 814541 w 1088861"/>
                <a:gd name="connsiteY298" fmla="*/ 786242 h 849761"/>
                <a:gd name="connsiteX299" fmla="*/ 816386 w 1088861"/>
                <a:gd name="connsiteY299" fmla="*/ 785384 h 849761"/>
                <a:gd name="connsiteX300" fmla="*/ 824751 w 1088861"/>
                <a:gd name="connsiteY300" fmla="*/ 781128 h 849761"/>
                <a:gd name="connsiteX301" fmla="*/ 827344 w 1088861"/>
                <a:gd name="connsiteY301" fmla="*/ 779759 h 849761"/>
                <a:gd name="connsiteX302" fmla="*/ 833170 w 1088861"/>
                <a:gd name="connsiteY302" fmla="*/ 776781 h 849761"/>
                <a:gd name="connsiteX303" fmla="*/ 839015 w 1088861"/>
                <a:gd name="connsiteY303" fmla="*/ 773786 h 849761"/>
                <a:gd name="connsiteX304" fmla="*/ 850137 w 1088861"/>
                <a:gd name="connsiteY304" fmla="*/ 767503 h 849761"/>
                <a:gd name="connsiteX305" fmla="*/ 855160 w 1088861"/>
                <a:gd name="connsiteY305" fmla="*/ 764508 h 849761"/>
                <a:gd name="connsiteX306" fmla="*/ 856365 w 1088861"/>
                <a:gd name="connsiteY306" fmla="*/ 763760 h 849761"/>
                <a:gd name="connsiteX307" fmla="*/ 859908 w 1088861"/>
                <a:gd name="connsiteY307" fmla="*/ 761294 h 849761"/>
                <a:gd name="connsiteX308" fmla="*/ 861041 w 1088861"/>
                <a:gd name="connsiteY308" fmla="*/ 760527 h 849761"/>
                <a:gd name="connsiteX309" fmla="*/ 861095 w 1088861"/>
                <a:gd name="connsiteY309" fmla="*/ 760618 h 849761"/>
                <a:gd name="connsiteX310" fmla="*/ 867104 w 1088861"/>
                <a:gd name="connsiteY310" fmla="*/ 757440 h 849761"/>
                <a:gd name="connsiteX311" fmla="*/ 875761 w 1088861"/>
                <a:gd name="connsiteY311" fmla="*/ 752856 h 849761"/>
                <a:gd name="connsiteX312" fmla="*/ 888162 w 1088861"/>
                <a:gd name="connsiteY312" fmla="*/ 745076 h 849761"/>
                <a:gd name="connsiteX313" fmla="*/ 898371 w 1088861"/>
                <a:gd name="connsiteY313" fmla="*/ 737296 h 849761"/>
                <a:gd name="connsiteX314" fmla="*/ 899997 w 1088861"/>
                <a:gd name="connsiteY314" fmla="*/ 735999 h 849761"/>
                <a:gd name="connsiteX315" fmla="*/ 909458 w 1088861"/>
                <a:gd name="connsiteY315" fmla="*/ 729387 h 849761"/>
                <a:gd name="connsiteX316" fmla="*/ 911649 w 1088861"/>
                <a:gd name="connsiteY316" fmla="*/ 727944 h 849761"/>
                <a:gd name="connsiteX317" fmla="*/ 913165 w 1088861"/>
                <a:gd name="connsiteY317" fmla="*/ 726940 h 849761"/>
                <a:gd name="connsiteX318" fmla="*/ 924690 w 1088861"/>
                <a:gd name="connsiteY318" fmla="*/ 718886 h 849761"/>
                <a:gd name="connsiteX319" fmla="*/ 933456 w 1088861"/>
                <a:gd name="connsiteY319" fmla="*/ 711525 h 849761"/>
                <a:gd name="connsiteX320" fmla="*/ 935703 w 1088861"/>
                <a:gd name="connsiteY320" fmla="*/ 709535 h 849761"/>
                <a:gd name="connsiteX321" fmla="*/ 940451 w 1088861"/>
                <a:gd name="connsiteY321" fmla="*/ 705279 h 849761"/>
                <a:gd name="connsiteX322" fmla="*/ 947811 w 1088861"/>
                <a:gd name="connsiteY322" fmla="*/ 698723 h 849761"/>
                <a:gd name="connsiteX323" fmla="*/ 960541 w 1088861"/>
                <a:gd name="connsiteY323" fmla="*/ 686687 h 849761"/>
                <a:gd name="connsiteX324" fmla="*/ 973600 w 1088861"/>
                <a:gd name="connsiteY324" fmla="*/ 672916 h 849761"/>
                <a:gd name="connsiteX325" fmla="*/ 974860 w 1088861"/>
                <a:gd name="connsiteY325" fmla="*/ 671729 h 849761"/>
                <a:gd name="connsiteX326" fmla="*/ 976120 w 1088861"/>
                <a:gd name="connsiteY326" fmla="*/ 670542 h 849761"/>
                <a:gd name="connsiteX327" fmla="*/ 978275 w 1088861"/>
                <a:gd name="connsiteY327" fmla="*/ 668533 h 849761"/>
                <a:gd name="connsiteX328" fmla="*/ 981617 w 1088861"/>
                <a:gd name="connsiteY328" fmla="*/ 665373 h 849761"/>
                <a:gd name="connsiteX329" fmla="*/ 980156 w 1088861"/>
                <a:gd name="connsiteY329" fmla="*/ 666706 h 849761"/>
                <a:gd name="connsiteX330" fmla="*/ 1001999 w 1088861"/>
                <a:gd name="connsiteY330" fmla="*/ 642763 h 849761"/>
                <a:gd name="connsiteX331" fmla="*/ 1010054 w 1088861"/>
                <a:gd name="connsiteY331" fmla="*/ 631037 h 849761"/>
                <a:gd name="connsiteX332" fmla="*/ 1017177 w 1088861"/>
                <a:gd name="connsiteY332" fmla="*/ 620846 h 849761"/>
                <a:gd name="connsiteX333" fmla="*/ 1018291 w 1088861"/>
                <a:gd name="connsiteY333" fmla="*/ 619312 h 849761"/>
                <a:gd name="connsiteX334" fmla="*/ 1025195 w 1088861"/>
                <a:gd name="connsiteY334" fmla="*/ 608318 h 849761"/>
                <a:gd name="connsiteX335" fmla="*/ 1026929 w 1088861"/>
                <a:gd name="connsiteY335" fmla="*/ 605395 h 849761"/>
                <a:gd name="connsiteX336" fmla="*/ 1033102 w 1088861"/>
                <a:gd name="connsiteY336" fmla="*/ 594894 h 849761"/>
                <a:gd name="connsiteX337" fmla="*/ 1035550 w 1088861"/>
                <a:gd name="connsiteY337" fmla="*/ 590693 h 849761"/>
                <a:gd name="connsiteX338" fmla="*/ 1038344 w 1088861"/>
                <a:gd name="connsiteY338" fmla="*/ 585945 h 849761"/>
                <a:gd name="connsiteX339" fmla="*/ 1050216 w 1088861"/>
                <a:gd name="connsiteY339" fmla="*/ 564649 h 849761"/>
                <a:gd name="connsiteX340" fmla="*/ 1055147 w 1088861"/>
                <a:gd name="connsiteY340" fmla="*/ 554075 h 849761"/>
                <a:gd name="connsiteX341" fmla="*/ 1055658 w 1088861"/>
                <a:gd name="connsiteY341" fmla="*/ 552924 h 849761"/>
                <a:gd name="connsiteX342" fmla="*/ 1057046 w 1088861"/>
                <a:gd name="connsiteY342" fmla="*/ 549837 h 849761"/>
                <a:gd name="connsiteX343" fmla="*/ 1061301 w 1088861"/>
                <a:gd name="connsiteY343" fmla="*/ 540030 h 849761"/>
                <a:gd name="connsiteX344" fmla="*/ 1069301 w 1088861"/>
                <a:gd name="connsiteY344" fmla="*/ 515264 h 849761"/>
                <a:gd name="connsiteX345" fmla="*/ 1076424 w 1088861"/>
                <a:gd name="connsiteY345" fmla="*/ 487029 h 849761"/>
                <a:gd name="connsiteX346" fmla="*/ 1078835 w 1088861"/>
                <a:gd name="connsiteY346" fmla="*/ 476070 h 849761"/>
                <a:gd name="connsiteX347" fmla="*/ 1082487 w 1088861"/>
                <a:gd name="connsiteY347" fmla="*/ 458994 h 849761"/>
                <a:gd name="connsiteX348" fmla="*/ 1084862 w 1088861"/>
                <a:gd name="connsiteY348" fmla="*/ 443579 h 849761"/>
                <a:gd name="connsiteX349" fmla="*/ 1085537 w 1088861"/>
                <a:gd name="connsiteY349" fmla="*/ 438721 h 849761"/>
                <a:gd name="connsiteX350" fmla="*/ 1086816 w 1088861"/>
                <a:gd name="connsiteY350" fmla="*/ 428987 h 849761"/>
                <a:gd name="connsiteX351" fmla="*/ 1088679 w 1088861"/>
                <a:gd name="connsiteY351" fmla="*/ 400569 h 849761"/>
                <a:gd name="connsiteX352" fmla="*/ 1088733 w 1088861"/>
                <a:gd name="connsiteY352" fmla="*/ 399400 h 849761"/>
                <a:gd name="connsiteX353" fmla="*/ 1088332 w 1088861"/>
                <a:gd name="connsiteY353" fmla="*/ 374634 h 849761"/>
                <a:gd name="connsiteX354" fmla="*/ 1088058 w 1088861"/>
                <a:gd name="connsiteY354" fmla="*/ 368589 h 849761"/>
                <a:gd name="connsiteX355" fmla="*/ 1084789 w 1088861"/>
                <a:gd name="connsiteY355" fmla="*/ 337230 h 849761"/>
                <a:gd name="connsiteX356" fmla="*/ 1083254 w 1088861"/>
                <a:gd name="connsiteY356" fmla="*/ 326783 h 849761"/>
                <a:gd name="connsiteX357" fmla="*/ 1082487 w 1088861"/>
                <a:gd name="connsiteY357" fmla="*/ 321797 h 849761"/>
                <a:gd name="connsiteX358" fmla="*/ 1081519 w 1088861"/>
                <a:gd name="connsiteY358" fmla="*/ 314419 h 849761"/>
                <a:gd name="connsiteX359" fmla="*/ 1080387 w 1088861"/>
                <a:gd name="connsiteY359" fmla="*/ 305981 h 849761"/>
                <a:gd name="connsiteX360" fmla="*/ 1077520 w 1088861"/>
                <a:gd name="connsiteY360" fmla="*/ 289946 h 849761"/>
                <a:gd name="connsiteX361" fmla="*/ 1076040 w 1088861"/>
                <a:gd name="connsiteY361" fmla="*/ 283316 h 849761"/>
                <a:gd name="connsiteX362" fmla="*/ 1075912 w 1088861"/>
                <a:gd name="connsiteY362" fmla="*/ 280741 h 849761"/>
                <a:gd name="connsiteX363" fmla="*/ 1075255 w 1088861"/>
                <a:gd name="connsiteY363" fmla="*/ 276942 h 849761"/>
                <a:gd name="connsiteX364" fmla="*/ 1073812 w 1088861"/>
                <a:gd name="connsiteY364" fmla="*/ 269874 h 849761"/>
                <a:gd name="connsiteX365" fmla="*/ 1073319 w 1088861"/>
                <a:gd name="connsiteY365" fmla="*/ 267463 h 849761"/>
                <a:gd name="connsiteX366" fmla="*/ 1068753 w 1088861"/>
                <a:gd name="connsiteY366" fmla="*/ 251555 h 849761"/>
                <a:gd name="connsiteX367" fmla="*/ 1063128 w 1088861"/>
                <a:gd name="connsiteY367" fmla="*/ 236707 h 849761"/>
                <a:gd name="connsiteX368" fmla="*/ 1057046 w 1088861"/>
                <a:gd name="connsiteY368" fmla="*/ 222772 h 849761"/>
                <a:gd name="connsiteX369" fmla="*/ 1051001 w 1088861"/>
                <a:gd name="connsiteY369" fmla="*/ 209604 h 849761"/>
                <a:gd name="connsiteX370" fmla="*/ 1044645 w 1088861"/>
                <a:gd name="connsiteY370" fmla="*/ 196582 h 849761"/>
                <a:gd name="connsiteX371" fmla="*/ 1038363 w 1088861"/>
                <a:gd name="connsiteY371" fmla="*/ 186537 h 849761"/>
                <a:gd name="connsiteX372" fmla="*/ 1035988 w 1088861"/>
                <a:gd name="connsiteY372" fmla="*/ 182884 h 849761"/>
                <a:gd name="connsiteX373" fmla="*/ 1028135 w 1088861"/>
                <a:gd name="connsiteY373" fmla="*/ 171360 h 849761"/>
                <a:gd name="connsiteX374" fmla="*/ 1022053 w 1088861"/>
                <a:gd name="connsiteY374" fmla="*/ 163744 h 849761"/>
                <a:gd name="connsiteX375" fmla="*/ 1018711 w 1088861"/>
                <a:gd name="connsiteY375" fmla="*/ 159671 h 849761"/>
                <a:gd name="connsiteX376" fmla="*/ 1010054 w 1088861"/>
                <a:gd name="connsiteY376" fmla="*/ 148494 h 849761"/>
                <a:gd name="connsiteX377" fmla="*/ 990731 w 1088861"/>
                <a:gd name="connsiteY377" fmla="*/ 126376 h 849761"/>
                <a:gd name="connsiteX378" fmla="*/ 989106 w 1088861"/>
                <a:gd name="connsiteY378" fmla="*/ 124660 h 849761"/>
                <a:gd name="connsiteX379" fmla="*/ 965783 w 1088861"/>
                <a:gd name="connsiteY379" fmla="*/ 102981 h 849761"/>
                <a:gd name="connsiteX380" fmla="*/ 941273 w 1088861"/>
                <a:gd name="connsiteY380" fmla="*/ 85575 h 849761"/>
                <a:gd name="connsiteX381" fmla="*/ 933091 w 1088861"/>
                <a:gd name="connsiteY381" fmla="*/ 80315 h 849761"/>
                <a:gd name="connsiteX382" fmla="*/ 916818 w 1088861"/>
                <a:gd name="connsiteY382" fmla="*/ 69796 h 849761"/>
                <a:gd name="connsiteX383" fmla="*/ 892071 w 1088861"/>
                <a:gd name="connsiteY383" fmla="*/ 56171 h 849761"/>
                <a:gd name="connsiteX384" fmla="*/ 865442 w 1088861"/>
                <a:gd name="connsiteY384" fmla="*/ 45615 h 849761"/>
                <a:gd name="connsiteX385" fmla="*/ 852146 w 1088861"/>
                <a:gd name="connsiteY385" fmla="*/ 40501 h 849761"/>
                <a:gd name="connsiteX386" fmla="*/ 836732 w 1088861"/>
                <a:gd name="connsiteY386" fmla="*/ 34857 h 849761"/>
                <a:gd name="connsiteX387" fmla="*/ 823874 w 1088861"/>
                <a:gd name="connsiteY387" fmla="*/ 30985 h 849761"/>
                <a:gd name="connsiteX388" fmla="*/ 821810 w 1088861"/>
                <a:gd name="connsiteY388" fmla="*/ 30437 h 849761"/>
                <a:gd name="connsiteX389" fmla="*/ 816094 w 1088861"/>
                <a:gd name="connsiteY389" fmla="*/ 28958 h 849761"/>
                <a:gd name="connsiteX390" fmla="*/ 809976 w 1088861"/>
                <a:gd name="connsiteY390" fmla="*/ 27716 h 849761"/>
                <a:gd name="connsiteX391" fmla="*/ 808186 w 1088861"/>
                <a:gd name="connsiteY391" fmla="*/ 27406 h 849761"/>
                <a:gd name="connsiteX392" fmla="*/ 793502 w 1088861"/>
                <a:gd name="connsiteY392" fmla="*/ 25616 h 849761"/>
                <a:gd name="connsiteX393" fmla="*/ 780717 w 1088861"/>
                <a:gd name="connsiteY393" fmla="*/ 24465 h 849761"/>
                <a:gd name="connsiteX394" fmla="*/ 779092 w 1088861"/>
                <a:gd name="connsiteY394" fmla="*/ 24319 h 849761"/>
                <a:gd name="connsiteX395" fmla="*/ 754618 w 1088861"/>
                <a:gd name="connsiteY395" fmla="*/ 23388 h 849761"/>
                <a:gd name="connsiteX396" fmla="*/ 751732 w 1088861"/>
                <a:gd name="connsiteY396" fmla="*/ 19534 h 849761"/>
                <a:gd name="connsiteX397" fmla="*/ 749322 w 1088861"/>
                <a:gd name="connsiteY397" fmla="*/ 18749 h 849761"/>
                <a:gd name="connsiteX398" fmla="*/ 740738 w 1088861"/>
                <a:gd name="connsiteY398" fmla="*/ 19534 h 849761"/>
                <a:gd name="connsiteX399" fmla="*/ 738930 w 1088861"/>
                <a:gd name="connsiteY399" fmla="*/ 19936 h 849761"/>
                <a:gd name="connsiteX400" fmla="*/ 736336 w 1088861"/>
                <a:gd name="connsiteY400" fmla="*/ 20721 h 849761"/>
                <a:gd name="connsiteX401" fmla="*/ 713890 w 1088861"/>
                <a:gd name="connsiteY401" fmla="*/ 24410 h 849761"/>
                <a:gd name="connsiteX402" fmla="*/ 711863 w 1088861"/>
                <a:gd name="connsiteY402" fmla="*/ 24867 h 849761"/>
                <a:gd name="connsiteX403" fmla="*/ 703225 w 1088861"/>
                <a:gd name="connsiteY403" fmla="*/ 28008 h 849761"/>
                <a:gd name="connsiteX404" fmla="*/ 698275 w 1088861"/>
                <a:gd name="connsiteY404" fmla="*/ 31077 h 849761"/>
                <a:gd name="connsiteX405" fmla="*/ 693873 w 1088861"/>
                <a:gd name="connsiteY405" fmla="*/ 29141 h 849761"/>
                <a:gd name="connsiteX406" fmla="*/ 692613 w 1088861"/>
                <a:gd name="connsiteY406" fmla="*/ 29268 h 849761"/>
                <a:gd name="connsiteX407" fmla="*/ 689709 w 1088861"/>
                <a:gd name="connsiteY407" fmla="*/ 30930 h 849761"/>
                <a:gd name="connsiteX408" fmla="*/ 681747 w 1088861"/>
                <a:gd name="connsiteY408" fmla="*/ 39021 h 849761"/>
                <a:gd name="connsiteX409" fmla="*/ 678130 w 1088861"/>
                <a:gd name="connsiteY409" fmla="*/ 43021 h 849761"/>
                <a:gd name="connsiteX410" fmla="*/ 665546 w 1088861"/>
                <a:gd name="connsiteY410" fmla="*/ 53979 h 849761"/>
                <a:gd name="connsiteX411" fmla="*/ 665328 w 1088861"/>
                <a:gd name="connsiteY411" fmla="*/ 54144 h 849761"/>
                <a:gd name="connsiteX412" fmla="*/ 665601 w 1088861"/>
                <a:gd name="connsiteY412" fmla="*/ 54052 h 849761"/>
                <a:gd name="connsiteX413" fmla="*/ 665546 w 1088861"/>
                <a:gd name="connsiteY413" fmla="*/ 53979 h 849761"/>
                <a:gd name="connsiteX414" fmla="*/ 666697 w 1088861"/>
                <a:gd name="connsiteY414" fmla="*/ 53395 h 849761"/>
                <a:gd name="connsiteX415" fmla="*/ 649803 w 1088861"/>
                <a:gd name="connsiteY415" fmla="*/ 65394 h 849761"/>
                <a:gd name="connsiteX416" fmla="*/ 632106 w 1088861"/>
                <a:gd name="connsiteY416" fmla="*/ 75183 h 849761"/>
                <a:gd name="connsiteX417" fmla="*/ 627248 w 1088861"/>
                <a:gd name="connsiteY417" fmla="*/ 77101 h 849761"/>
                <a:gd name="connsiteX418" fmla="*/ 616874 w 1088861"/>
                <a:gd name="connsiteY418" fmla="*/ 80845 h 849761"/>
                <a:gd name="connsiteX419" fmla="*/ 614153 w 1088861"/>
                <a:gd name="connsiteY419" fmla="*/ 79749 h 849761"/>
                <a:gd name="connsiteX420" fmla="*/ 611431 w 1088861"/>
                <a:gd name="connsiteY420" fmla="*/ 79475 h 849761"/>
                <a:gd name="connsiteX421" fmla="*/ 609879 w 1088861"/>
                <a:gd name="connsiteY421" fmla="*/ 79767 h 849761"/>
                <a:gd name="connsiteX422" fmla="*/ 604710 w 1088861"/>
                <a:gd name="connsiteY422" fmla="*/ 83493 h 849761"/>
                <a:gd name="connsiteX423" fmla="*/ 604911 w 1088861"/>
                <a:gd name="connsiteY423" fmla="*/ 91949 h 849761"/>
                <a:gd name="connsiteX424" fmla="*/ 607450 w 1088861"/>
                <a:gd name="connsiteY424" fmla="*/ 95200 h 849761"/>
                <a:gd name="connsiteX425" fmla="*/ 613404 w 1088861"/>
                <a:gd name="connsiteY425" fmla="*/ 101446 h 849761"/>
                <a:gd name="connsiteX426" fmla="*/ 618299 w 1088861"/>
                <a:gd name="connsiteY426" fmla="*/ 106524 h 849761"/>
                <a:gd name="connsiteX427" fmla="*/ 627521 w 1088861"/>
                <a:gd name="connsiteY427" fmla="*/ 117464 h 849761"/>
                <a:gd name="connsiteX428" fmla="*/ 642717 w 1088861"/>
                <a:gd name="connsiteY428" fmla="*/ 144019 h 849761"/>
                <a:gd name="connsiteX429" fmla="*/ 645000 w 1088861"/>
                <a:gd name="connsiteY429" fmla="*/ 149699 h 849761"/>
                <a:gd name="connsiteX430" fmla="*/ 646388 w 1088861"/>
                <a:gd name="connsiteY430" fmla="*/ 153279 h 849761"/>
                <a:gd name="connsiteX431" fmla="*/ 651721 w 1088861"/>
                <a:gd name="connsiteY431" fmla="*/ 165680 h 849761"/>
                <a:gd name="connsiteX432" fmla="*/ 653858 w 1088861"/>
                <a:gd name="connsiteY432" fmla="*/ 170520 h 849761"/>
                <a:gd name="connsiteX433" fmla="*/ 655045 w 1088861"/>
                <a:gd name="connsiteY433" fmla="*/ 173150 h 849761"/>
                <a:gd name="connsiteX434" fmla="*/ 652725 w 1088861"/>
                <a:gd name="connsiteY434" fmla="*/ 173003 h 849761"/>
                <a:gd name="connsiteX435" fmla="*/ 650315 w 1088861"/>
                <a:gd name="connsiteY435" fmla="*/ 173022 h 849761"/>
                <a:gd name="connsiteX436" fmla="*/ 635686 w 1088861"/>
                <a:gd name="connsiteY436" fmla="*/ 172583 h 849761"/>
                <a:gd name="connsiteX437" fmla="*/ 629111 w 1088861"/>
                <a:gd name="connsiteY437" fmla="*/ 171743 h 849761"/>
                <a:gd name="connsiteX438" fmla="*/ 619267 w 1088861"/>
                <a:gd name="connsiteY438" fmla="*/ 170538 h 849761"/>
                <a:gd name="connsiteX439" fmla="*/ 589533 w 1088861"/>
                <a:gd name="connsiteY439" fmla="*/ 165534 h 849761"/>
                <a:gd name="connsiteX440" fmla="*/ 580383 w 1088861"/>
                <a:gd name="connsiteY440" fmla="*/ 163360 h 849761"/>
                <a:gd name="connsiteX441" fmla="*/ 578027 w 1088861"/>
                <a:gd name="connsiteY441" fmla="*/ 161041 h 849761"/>
                <a:gd name="connsiteX442" fmla="*/ 569133 w 1088861"/>
                <a:gd name="connsiteY442" fmla="*/ 156804 h 849761"/>
                <a:gd name="connsiteX443" fmla="*/ 563015 w 1088861"/>
                <a:gd name="connsiteY443" fmla="*/ 152950 h 849761"/>
                <a:gd name="connsiteX444" fmla="*/ 561024 w 1088861"/>
                <a:gd name="connsiteY444" fmla="*/ 151671 h 849761"/>
                <a:gd name="connsiteX445" fmla="*/ 546906 w 1088861"/>
                <a:gd name="connsiteY445" fmla="*/ 141882 h 849761"/>
                <a:gd name="connsiteX446" fmla="*/ 530706 w 1088861"/>
                <a:gd name="connsiteY446" fmla="*/ 128422 h 849761"/>
                <a:gd name="connsiteX447" fmla="*/ 523693 w 1088861"/>
                <a:gd name="connsiteY447" fmla="*/ 122139 h 849761"/>
                <a:gd name="connsiteX448" fmla="*/ 519638 w 1088861"/>
                <a:gd name="connsiteY448" fmla="*/ 118304 h 849761"/>
                <a:gd name="connsiteX449" fmla="*/ 518780 w 1088861"/>
                <a:gd name="connsiteY449" fmla="*/ 117464 h 849761"/>
                <a:gd name="connsiteX450" fmla="*/ 515912 w 1088861"/>
                <a:gd name="connsiteY450" fmla="*/ 114962 h 849761"/>
                <a:gd name="connsiteX451" fmla="*/ 512735 w 1088861"/>
                <a:gd name="connsiteY451" fmla="*/ 114067 h 849761"/>
                <a:gd name="connsiteX452" fmla="*/ 512333 w 1088861"/>
                <a:gd name="connsiteY452" fmla="*/ 113080 h 849761"/>
                <a:gd name="connsiteX453" fmla="*/ 503164 w 1088861"/>
                <a:gd name="connsiteY453" fmla="*/ 107218 h 849761"/>
                <a:gd name="connsiteX454" fmla="*/ 499767 w 1088861"/>
                <a:gd name="connsiteY454" fmla="*/ 107583 h 849761"/>
                <a:gd name="connsiteX455" fmla="*/ 497557 w 1088861"/>
                <a:gd name="connsiteY455" fmla="*/ 108460 h 849761"/>
                <a:gd name="connsiteX456" fmla="*/ 493156 w 1088861"/>
                <a:gd name="connsiteY456" fmla="*/ 112569 h 849761"/>
                <a:gd name="connsiteX457" fmla="*/ 492334 w 1088861"/>
                <a:gd name="connsiteY457" fmla="*/ 113847 h 849761"/>
                <a:gd name="connsiteX458" fmla="*/ 490891 w 1088861"/>
                <a:gd name="connsiteY458" fmla="*/ 116386 h 849761"/>
                <a:gd name="connsiteX459" fmla="*/ 488827 w 1088861"/>
                <a:gd name="connsiteY459" fmla="*/ 118833 h 849761"/>
                <a:gd name="connsiteX460" fmla="*/ 473504 w 1088861"/>
                <a:gd name="connsiteY460" fmla="*/ 132385 h 849761"/>
                <a:gd name="connsiteX461" fmla="*/ 448081 w 1088861"/>
                <a:gd name="connsiteY461" fmla="*/ 147946 h 849761"/>
                <a:gd name="connsiteX462" fmla="*/ 422293 w 1088861"/>
                <a:gd name="connsiteY462" fmla="*/ 159634 h 849761"/>
                <a:gd name="connsiteX463" fmla="*/ 405783 w 1088861"/>
                <a:gd name="connsiteY463" fmla="*/ 164474 h 849761"/>
                <a:gd name="connsiteX464" fmla="*/ 386460 w 1088861"/>
                <a:gd name="connsiteY464" fmla="*/ 168876 h 849761"/>
                <a:gd name="connsiteX465" fmla="*/ 374077 w 1088861"/>
                <a:gd name="connsiteY465" fmla="*/ 171597 h 849761"/>
                <a:gd name="connsiteX466" fmla="*/ 363484 w 1088861"/>
                <a:gd name="connsiteY466" fmla="*/ 173898 h 849761"/>
                <a:gd name="connsiteX467" fmla="*/ 351722 w 1088861"/>
                <a:gd name="connsiteY467" fmla="*/ 176474 h 849761"/>
                <a:gd name="connsiteX468" fmla="*/ 344161 w 1088861"/>
                <a:gd name="connsiteY468" fmla="*/ 178209 h 849761"/>
                <a:gd name="connsiteX469" fmla="*/ 336399 w 1088861"/>
                <a:gd name="connsiteY469" fmla="*/ 180017 h 849761"/>
                <a:gd name="connsiteX470" fmla="*/ 332125 w 1088861"/>
                <a:gd name="connsiteY470" fmla="*/ 181076 h 849761"/>
                <a:gd name="connsiteX471" fmla="*/ 321898 w 1088861"/>
                <a:gd name="connsiteY471" fmla="*/ 183706 h 849761"/>
                <a:gd name="connsiteX472" fmla="*/ 318537 w 1088861"/>
                <a:gd name="connsiteY472" fmla="*/ 185295 h 849761"/>
                <a:gd name="connsiteX473" fmla="*/ 316254 w 1088861"/>
                <a:gd name="connsiteY473" fmla="*/ 185843 h 849761"/>
                <a:gd name="connsiteX474" fmla="*/ 313953 w 1088861"/>
                <a:gd name="connsiteY474" fmla="*/ 186409 h 849761"/>
                <a:gd name="connsiteX475" fmla="*/ 311177 w 1088861"/>
                <a:gd name="connsiteY475" fmla="*/ 187669 h 849761"/>
                <a:gd name="connsiteX476" fmla="*/ 311049 w 1088861"/>
                <a:gd name="connsiteY476" fmla="*/ 185350 h 849761"/>
                <a:gd name="connsiteX477" fmla="*/ 310830 w 1088861"/>
                <a:gd name="connsiteY477" fmla="*/ 178063 h 849761"/>
                <a:gd name="connsiteX478" fmla="*/ 311451 w 1088861"/>
                <a:gd name="connsiteY478" fmla="*/ 177916 h 849761"/>
                <a:gd name="connsiteX479" fmla="*/ 317040 w 1088861"/>
                <a:gd name="connsiteY479" fmla="*/ 174172 h 849761"/>
                <a:gd name="connsiteX480" fmla="*/ 318775 w 1088861"/>
                <a:gd name="connsiteY480" fmla="*/ 171908 h 849761"/>
                <a:gd name="connsiteX481" fmla="*/ 320418 w 1088861"/>
                <a:gd name="connsiteY481" fmla="*/ 168712 h 849761"/>
                <a:gd name="connsiteX482" fmla="*/ 323468 w 1088861"/>
                <a:gd name="connsiteY482" fmla="*/ 161315 h 849761"/>
                <a:gd name="connsiteX483" fmla="*/ 326263 w 1088861"/>
                <a:gd name="connsiteY483" fmla="*/ 152639 h 849761"/>
                <a:gd name="connsiteX484" fmla="*/ 327450 w 1088861"/>
                <a:gd name="connsiteY484" fmla="*/ 148731 h 849761"/>
                <a:gd name="connsiteX485" fmla="*/ 329605 w 1088861"/>
                <a:gd name="connsiteY485" fmla="*/ 141645 h 849761"/>
                <a:gd name="connsiteX486" fmla="*/ 336344 w 1088861"/>
                <a:gd name="connsiteY486" fmla="*/ 122103 h 849761"/>
                <a:gd name="connsiteX487" fmla="*/ 336344 w 1088861"/>
                <a:gd name="connsiteY487" fmla="*/ 122121 h 849761"/>
                <a:gd name="connsiteX488" fmla="*/ 336362 w 1088861"/>
                <a:gd name="connsiteY488" fmla="*/ 122084 h 849761"/>
                <a:gd name="connsiteX489" fmla="*/ 336362 w 1088861"/>
                <a:gd name="connsiteY489" fmla="*/ 122066 h 849761"/>
                <a:gd name="connsiteX490" fmla="*/ 336399 w 1088861"/>
                <a:gd name="connsiteY490" fmla="*/ 122011 h 849761"/>
                <a:gd name="connsiteX491" fmla="*/ 349732 w 1088861"/>
                <a:gd name="connsiteY491" fmla="*/ 100789 h 849761"/>
                <a:gd name="connsiteX492" fmla="*/ 356781 w 1088861"/>
                <a:gd name="connsiteY492" fmla="*/ 93648 h 849761"/>
                <a:gd name="connsiteX493" fmla="*/ 359868 w 1088861"/>
                <a:gd name="connsiteY493" fmla="*/ 89886 h 849761"/>
                <a:gd name="connsiteX494" fmla="*/ 360361 w 1088861"/>
                <a:gd name="connsiteY494" fmla="*/ 88844 h 849761"/>
                <a:gd name="connsiteX495" fmla="*/ 360763 w 1088861"/>
                <a:gd name="connsiteY495" fmla="*/ 83274 h 849761"/>
                <a:gd name="connsiteX496" fmla="*/ 347613 w 1088861"/>
                <a:gd name="connsiteY496" fmla="*/ 75695 h 849761"/>
                <a:gd name="connsiteX497" fmla="*/ 344015 w 1088861"/>
                <a:gd name="connsiteY497" fmla="*/ 76809 h 849761"/>
                <a:gd name="connsiteX498" fmla="*/ 342444 w 1088861"/>
                <a:gd name="connsiteY498" fmla="*/ 76005 h 849761"/>
                <a:gd name="connsiteX499" fmla="*/ 335048 w 1088861"/>
                <a:gd name="connsiteY499" fmla="*/ 72553 h 849761"/>
                <a:gd name="connsiteX500" fmla="*/ 331303 w 1088861"/>
                <a:gd name="connsiteY500" fmla="*/ 70727 h 849761"/>
                <a:gd name="connsiteX501" fmla="*/ 325477 w 1088861"/>
                <a:gd name="connsiteY501" fmla="*/ 67458 h 849761"/>
                <a:gd name="connsiteX502" fmla="*/ 310921 w 1088861"/>
                <a:gd name="connsiteY502" fmla="*/ 56938 h 849761"/>
                <a:gd name="connsiteX503" fmla="*/ 302611 w 1088861"/>
                <a:gd name="connsiteY503" fmla="*/ 50820 h 849761"/>
                <a:gd name="connsiteX504" fmla="*/ 295854 w 1088861"/>
                <a:gd name="connsiteY504" fmla="*/ 45012 h 849761"/>
                <a:gd name="connsiteX505" fmla="*/ 287197 w 1088861"/>
                <a:gd name="connsiteY505" fmla="*/ 36574 h 849761"/>
                <a:gd name="connsiteX506" fmla="*/ 277754 w 1088861"/>
                <a:gd name="connsiteY506" fmla="*/ 25744 h 849761"/>
                <a:gd name="connsiteX507" fmla="*/ 270942 w 1088861"/>
                <a:gd name="connsiteY507" fmla="*/ 17415 h 849761"/>
                <a:gd name="connsiteX508" fmla="*/ 269700 w 1088861"/>
                <a:gd name="connsiteY508" fmla="*/ 15845 h 849761"/>
                <a:gd name="connsiteX509" fmla="*/ 266011 w 1088861"/>
                <a:gd name="connsiteY509" fmla="*/ 11425 h 849761"/>
                <a:gd name="connsiteX510" fmla="*/ 262687 w 1088861"/>
                <a:gd name="connsiteY510" fmla="*/ 7900 h 849761"/>
                <a:gd name="connsiteX511" fmla="*/ 260404 w 1088861"/>
                <a:gd name="connsiteY511" fmla="*/ 5891 h 849761"/>
                <a:gd name="connsiteX512" fmla="*/ 258815 w 1088861"/>
                <a:gd name="connsiteY512" fmla="*/ 5124 h 849761"/>
                <a:gd name="connsiteX513" fmla="*/ 257993 w 1088861"/>
                <a:gd name="connsiteY513" fmla="*/ 4485 h 849761"/>
                <a:gd name="connsiteX514" fmla="*/ 251710 w 1088861"/>
                <a:gd name="connsiteY514" fmla="*/ 3334 h 849761"/>
                <a:gd name="connsiteX515" fmla="*/ 250396 w 1088861"/>
                <a:gd name="connsiteY515" fmla="*/ 3754 h 849761"/>
                <a:gd name="connsiteX516" fmla="*/ 247126 w 1088861"/>
                <a:gd name="connsiteY516" fmla="*/ 6877 h 849761"/>
                <a:gd name="connsiteX517" fmla="*/ 242469 w 1088861"/>
                <a:gd name="connsiteY517" fmla="*/ 1398 h 849761"/>
                <a:gd name="connsiteX518" fmla="*/ 236022 w 1088861"/>
                <a:gd name="connsiteY518" fmla="*/ 211 h 849761"/>
                <a:gd name="connsiteX519" fmla="*/ 704795 w 1088861"/>
                <a:gd name="connsiteY519" fmla="*/ 44190 h 849761"/>
                <a:gd name="connsiteX520" fmla="*/ 704923 w 1088861"/>
                <a:gd name="connsiteY520" fmla="*/ 44026 h 849761"/>
                <a:gd name="connsiteX521" fmla="*/ 709544 w 1088861"/>
                <a:gd name="connsiteY521" fmla="*/ 39058 h 849761"/>
                <a:gd name="connsiteX522" fmla="*/ 710603 w 1088861"/>
                <a:gd name="connsiteY522" fmla="*/ 38291 h 849761"/>
                <a:gd name="connsiteX523" fmla="*/ 709215 w 1088861"/>
                <a:gd name="connsiteY523" fmla="*/ 39825 h 849761"/>
                <a:gd name="connsiteX524" fmla="*/ 704795 w 1088861"/>
                <a:gd name="connsiteY524" fmla="*/ 44190 h 84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</a:cxnLst>
              <a:rect l="l" t="t" r="r" b="b"/>
              <a:pathLst>
                <a:path w="1088861" h="849761">
                  <a:moveTo>
                    <a:pt x="236022" y="211"/>
                  </a:moveTo>
                  <a:cubicBezTo>
                    <a:pt x="235401" y="357"/>
                    <a:pt x="234963" y="540"/>
                    <a:pt x="234597" y="777"/>
                  </a:cubicBezTo>
                  <a:cubicBezTo>
                    <a:pt x="233155" y="1489"/>
                    <a:pt x="232059" y="2421"/>
                    <a:pt x="231219" y="3663"/>
                  </a:cubicBezTo>
                  <a:cubicBezTo>
                    <a:pt x="230068" y="5343"/>
                    <a:pt x="229630" y="7389"/>
                    <a:pt x="229958" y="9580"/>
                  </a:cubicBezTo>
                  <a:cubicBezTo>
                    <a:pt x="230251" y="11553"/>
                    <a:pt x="231091" y="13525"/>
                    <a:pt x="231913" y="15406"/>
                  </a:cubicBezTo>
                  <a:cubicBezTo>
                    <a:pt x="232753" y="17434"/>
                    <a:pt x="233629" y="19205"/>
                    <a:pt x="234524" y="20959"/>
                  </a:cubicBezTo>
                  <a:lnTo>
                    <a:pt x="235036" y="22018"/>
                  </a:lnTo>
                  <a:cubicBezTo>
                    <a:pt x="237209" y="26328"/>
                    <a:pt x="239912" y="30711"/>
                    <a:pt x="243528" y="35825"/>
                  </a:cubicBezTo>
                  <a:cubicBezTo>
                    <a:pt x="246670" y="40208"/>
                    <a:pt x="249829" y="44610"/>
                    <a:pt x="253281" y="48701"/>
                  </a:cubicBezTo>
                  <a:cubicBezTo>
                    <a:pt x="256386" y="52354"/>
                    <a:pt x="259893" y="55988"/>
                    <a:pt x="264367" y="60189"/>
                  </a:cubicBezTo>
                  <a:lnTo>
                    <a:pt x="266796" y="62508"/>
                  </a:lnTo>
                  <a:cubicBezTo>
                    <a:pt x="270011" y="65540"/>
                    <a:pt x="273207" y="68572"/>
                    <a:pt x="276549" y="71476"/>
                  </a:cubicBezTo>
                  <a:cubicBezTo>
                    <a:pt x="280439" y="74928"/>
                    <a:pt x="284293" y="78270"/>
                    <a:pt x="288603" y="81156"/>
                  </a:cubicBezTo>
                  <a:cubicBezTo>
                    <a:pt x="293279" y="84333"/>
                    <a:pt x="298374" y="86982"/>
                    <a:pt x="303287" y="89557"/>
                  </a:cubicBezTo>
                  <a:cubicBezTo>
                    <a:pt x="308547" y="92223"/>
                    <a:pt x="313515" y="94452"/>
                    <a:pt x="318482" y="96369"/>
                  </a:cubicBezTo>
                  <a:lnTo>
                    <a:pt x="320144" y="96880"/>
                  </a:lnTo>
                  <a:cubicBezTo>
                    <a:pt x="318884" y="98378"/>
                    <a:pt x="317588" y="99894"/>
                    <a:pt x="316382" y="101465"/>
                  </a:cubicBezTo>
                  <a:cubicBezTo>
                    <a:pt x="314227" y="104113"/>
                    <a:pt x="312401" y="107072"/>
                    <a:pt x="310592" y="109994"/>
                  </a:cubicBezTo>
                  <a:lnTo>
                    <a:pt x="309972" y="110998"/>
                  </a:lnTo>
                  <a:cubicBezTo>
                    <a:pt x="307086" y="115692"/>
                    <a:pt x="304894" y="119820"/>
                    <a:pt x="303305" y="123600"/>
                  </a:cubicBezTo>
                  <a:cubicBezTo>
                    <a:pt x="301899" y="126961"/>
                    <a:pt x="300584" y="130376"/>
                    <a:pt x="299306" y="133773"/>
                  </a:cubicBezTo>
                  <a:cubicBezTo>
                    <a:pt x="297918" y="137298"/>
                    <a:pt x="296566" y="140860"/>
                    <a:pt x="295379" y="144476"/>
                  </a:cubicBezTo>
                  <a:cubicBezTo>
                    <a:pt x="293881" y="149096"/>
                    <a:pt x="292859" y="153005"/>
                    <a:pt x="292165" y="156785"/>
                  </a:cubicBezTo>
                  <a:cubicBezTo>
                    <a:pt x="291617" y="159835"/>
                    <a:pt x="291123" y="162922"/>
                    <a:pt x="290959" y="166008"/>
                  </a:cubicBezTo>
                  <a:cubicBezTo>
                    <a:pt x="290831" y="168510"/>
                    <a:pt x="290886" y="171031"/>
                    <a:pt x="290922" y="173497"/>
                  </a:cubicBezTo>
                  <a:cubicBezTo>
                    <a:pt x="290996" y="178373"/>
                    <a:pt x="291270" y="184272"/>
                    <a:pt x="292694" y="189952"/>
                  </a:cubicBezTo>
                  <a:cubicBezTo>
                    <a:pt x="293297" y="192363"/>
                    <a:pt x="293680" y="193915"/>
                    <a:pt x="294210" y="195431"/>
                  </a:cubicBezTo>
                  <a:cubicBezTo>
                    <a:pt x="295160" y="198134"/>
                    <a:pt x="295781" y="199888"/>
                    <a:pt x="296694" y="201513"/>
                  </a:cubicBezTo>
                  <a:cubicBezTo>
                    <a:pt x="298593" y="204819"/>
                    <a:pt x="300986" y="206937"/>
                    <a:pt x="303817" y="207832"/>
                  </a:cubicBezTo>
                  <a:cubicBezTo>
                    <a:pt x="305497" y="208344"/>
                    <a:pt x="307214" y="208362"/>
                    <a:pt x="308894" y="208362"/>
                  </a:cubicBezTo>
                  <a:cubicBezTo>
                    <a:pt x="312054" y="208380"/>
                    <a:pt x="314665" y="208106"/>
                    <a:pt x="316966" y="207540"/>
                  </a:cubicBezTo>
                  <a:cubicBezTo>
                    <a:pt x="318208" y="207230"/>
                    <a:pt x="319359" y="206974"/>
                    <a:pt x="320601" y="206791"/>
                  </a:cubicBezTo>
                  <a:cubicBezTo>
                    <a:pt x="320911" y="206736"/>
                    <a:pt x="321167" y="206663"/>
                    <a:pt x="321386" y="206609"/>
                  </a:cubicBezTo>
                  <a:cubicBezTo>
                    <a:pt x="322245" y="206389"/>
                    <a:pt x="322756" y="206225"/>
                    <a:pt x="323231" y="206079"/>
                  </a:cubicBezTo>
                  <a:lnTo>
                    <a:pt x="324528" y="205677"/>
                  </a:lnTo>
                  <a:lnTo>
                    <a:pt x="327267" y="204837"/>
                  </a:lnTo>
                  <a:cubicBezTo>
                    <a:pt x="329094" y="204289"/>
                    <a:pt x="330920" y="203705"/>
                    <a:pt x="332765" y="203211"/>
                  </a:cubicBezTo>
                  <a:cubicBezTo>
                    <a:pt x="336034" y="202390"/>
                    <a:pt x="339248" y="201312"/>
                    <a:pt x="342481" y="200235"/>
                  </a:cubicBezTo>
                  <a:cubicBezTo>
                    <a:pt x="344873" y="199413"/>
                    <a:pt x="347248" y="198627"/>
                    <a:pt x="349658" y="197915"/>
                  </a:cubicBezTo>
                  <a:cubicBezTo>
                    <a:pt x="351850" y="197276"/>
                    <a:pt x="354023" y="196600"/>
                    <a:pt x="356215" y="195924"/>
                  </a:cubicBezTo>
                  <a:lnTo>
                    <a:pt x="361603" y="195760"/>
                  </a:lnTo>
                  <a:lnTo>
                    <a:pt x="367009" y="195596"/>
                  </a:lnTo>
                  <a:cubicBezTo>
                    <a:pt x="374241" y="195413"/>
                    <a:pt x="381437" y="194737"/>
                    <a:pt x="388633" y="194043"/>
                  </a:cubicBezTo>
                  <a:lnTo>
                    <a:pt x="390240" y="193897"/>
                  </a:lnTo>
                  <a:cubicBezTo>
                    <a:pt x="398075" y="193203"/>
                    <a:pt x="406002" y="191815"/>
                    <a:pt x="414494" y="189678"/>
                  </a:cubicBezTo>
                  <a:cubicBezTo>
                    <a:pt x="421928" y="187815"/>
                    <a:pt x="429617" y="185404"/>
                    <a:pt x="438018" y="182318"/>
                  </a:cubicBezTo>
                  <a:cubicBezTo>
                    <a:pt x="445177" y="179779"/>
                    <a:pt x="453086" y="176455"/>
                    <a:pt x="460756" y="172729"/>
                  </a:cubicBezTo>
                  <a:cubicBezTo>
                    <a:pt x="464427" y="170976"/>
                    <a:pt x="468007" y="169132"/>
                    <a:pt x="471513" y="167159"/>
                  </a:cubicBezTo>
                  <a:cubicBezTo>
                    <a:pt x="475239" y="165041"/>
                    <a:pt x="478728" y="162648"/>
                    <a:pt x="482198" y="160164"/>
                  </a:cubicBezTo>
                  <a:cubicBezTo>
                    <a:pt x="485083" y="158137"/>
                    <a:pt x="487823" y="156036"/>
                    <a:pt x="490398" y="153644"/>
                  </a:cubicBezTo>
                  <a:cubicBezTo>
                    <a:pt x="493028" y="151215"/>
                    <a:pt x="495402" y="148567"/>
                    <a:pt x="497667" y="145809"/>
                  </a:cubicBezTo>
                  <a:cubicBezTo>
                    <a:pt x="499311" y="147836"/>
                    <a:pt x="501210" y="149809"/>
                    <a:pt x="503183" y="151745"/>
                  </a:cubicBezTo>
                  <a:cubicBezTo>
                    <a:pt x="506726" y="155196"/>
                    <a:pt x="510543" y="158246"/>
                    <a:pt x="514451" y="161315"/>
                  </a:cubicBezTo>
                  <a:cubicBezTo>
                    <a:pt x="524076" y="168748"/>
                    <a:pt x="532788" y="174775"/>
                    <a:pt x="541116" y="179761"/>
                  </a:cubicBezTo>
                  <a:cubicBezTo>
                    <a:pt x="549280" y="184674"/>
                    <a:pt x="558796" y="188929"/>
                    <a:pt x="571069" y="193130"/>
                  </a:cubicBezTo>
                  <a:cubicBezTo>
                    <a:pt x="582355" y="197020"/>
                    <a:pt x="592547" y="199413"/>
                    <a:pt x="602190" y="200454"/>
                  </a:cubicBezTo>
                  <a:cubicBezTo>
                    <a:pt x="610883" y="201403"/>
                    <a:pt x="620162" y="201586"/>
                    <a:pt x="632288" y="201056"/>
                  </a:cubicBezTo>
                  <a:cubicBezTo>
                    <a:pt x="635411" y="200910"/>
                    <a:pt x="638553" y="200673"/>
                    <a:pt x="641694" y="200454"/>
                  </a:cubicBezTo>
                  <a:lnTo>
                    <a:pt x="646406" y="200125"/>
                  </a:lnTo>
                  <a:cubicBezTo>
                    <a:pt x="649383" y="199942"/>
                    <a:pt x="652360" y="199796"/>
                    <a:pt x="655319" y="199668"/>
                  </a:cubicBezTo>
                  <a:lnTo>
                    <a:pt x="661657" y="199376"/>
                  </a:lnTo>
                  <a:cubicBezTo>
                    <a:pt x="663958" y="199230"/>
                    <a:pt x="666259" y="199175"/>
                    <a:pt x="668560" y="199157"/>
                  </a:cubicBezTo>
                  <a:cubicBezTo>
                    <a:pt x="669875" y="199139"/>
                    <a:pt x="671172" y="199267"/>
                    <a:pt x="672487" y="199358"/>
                  </a:cubicBezTo>
                  <a:cubicBezTo>
                    <a:pt x="673692" y="199467"/>
                    <a:pt x="674898" y="199559"/>
                    <a:pt x="676103" y="199577"/>
                  </a:cubicBezTo>
                  <a:cubicBezTo>
                    <a:pt x="677619" y="199632"/>
                    <a:pt x="679116" y="199394"/>
                    <a:pt x="680577" y="199139"/>
                  </a:cubicBezTo>
                  <a:lnTo>
                    <a:pt x="680852" y="199066"/>
                  </a:lnTo>
                  <a:cubicBezTo>
                    <a:pt x="683427" y="198426"/>
                    <a:pt x="685052" y="197477"/>
                    <a:pt x="686732" y="195924"/>
                  </a:cubicBezTo>
                  <a:cubicBezTo>
                    <a:pt x="689527" y="193404"/>
                    <a:pt x="689819" y="189422"/>
                    <a:pt x="689801" y="187834"/>
                  </a:cubicBezTo>
                  <a:cubicBezTo>
                    <a:pt x="689819" y="185532"/>
                    <a:pt x="688906" y="183432"/>
                    <a:pt x="688029" y="181423"/>
                  </a:cubicBezTo>
                  <a:cubicBezTo>
                    <a:pt x="686531" y="177916"/>
                    <a:pt x="685034" y="175359"/>
                    <a:pt x="683555" y="172803"/>
                  </a:cubicBezTo>
                  <a:cubicBezTo>
                    <a:pt x="682733" y="171433"/>
                    <a:pt x="681947" y="170081"/>
                    <a:pt x="681217" y="168712"/>
                  </a:cubicBezTo>
                  <a:lnTo>
                    <a:pt x="678167" y="163305"/>
                  </a:lnTo>
                  <a:cubicBezTo>
                    <a:pt x="676833" y="160986"/>
                    <a:pt x="675500" y="158648"/>
                    <a:pt x="674222" y="156292"/>
                  </a:cubicBezTo>
                  <a:cubicBezTo>
                    <a:pt x="673363" y="154776"/>
                    <a:pt x="672578" y="153187"/>
                    <a:pt x="671866" y="151580"/>
                  </a:cubicBezTo>
                  <a:cubicBezTo>
                    <a:pt x="671372" y="150357"/>
                    <a:pt x="670971" y="149133"/>
                    <a:pt x="670532" y="147909"/>
                  </a:cubicBezTo>
                  <a:lnTo>
                    <a:pt x="669546" y="145170"/>
                  </a:lnTo>
                  <a:cubicBezTo>
                    <a:pt x="668268" y="141754"/>
                    <a:pt x="666642" y="138449"/>
                    <a:pt x="665035" y="135161"/>
                  </a:cubicBezTo>
                  <a:cubicBezTo>
                    <a:pt x="662588" y="130212"/>
                    <a:pt x="659885" y="124952"/>
                    <a:pt x="656689" y="119984"/>
                  </a:cubicBezTo>
                  <a:cubicBezTo>
                    <a:pt x="653547" y="115071"/>
                    <a:pt x="650351" y="110158"/>
                    <a:pt x="646826" y="105483"/>
                  </a:cubicBezTo>
                  <a:cubicBezTo>
                    <a:pt x="647392" y="105428"/>
                    <a:pt x="647959" y="105318"/>
                    <a:pt x="648543" y="105172"/>
                  </a:cubicBezTo>
                  <a:cubicBezTo>
                    <a:pt x="649036" y="105044"/>
                    <a:pt x="649547" y="104880"/>
                    <a:pt x="650077" y="104734"/>
                  </a:cubicBezTo>
                  <a:lnTo>
                    <a:pt x="653785" y="103656"/>
                  </a:lnTo>
                  <a:cubicBezTo>
                    <a:pt x="657109" y="102688"/>
                    <a:pt x="660433" y="101702"/>
                    <a:pt x="663720" y="100570"/>
                  </a:cubicBezTo>
                  <a:cubicBezTo>
                    <a:pt x="666551" y="99602"/>
                    <a:pt x="669291" y="98433"/>
                    <a:pt x="671902" y="97027"/>
                  </a:cubicBezTo>
                  <a:cubicBezTo>
                    <a:pt x="674240" y="95785"/>
                    <a:pt x="676486" y="94305"/>
                    <a:pt x="678733" y="92844"/>
                  </a:cubicBezTo>
                  <a:cubicBezTo>
                    <a:pt x="682915" y="90032"/>
                    <a:pt x="687828" y="86635"/>
                    <a:pt x="692650" y="82763"/>
                  </a:cubicBezTo>
                  <a:cubicBezTo>
                    <a:pt x="696211" y="79895"/>
                    <a:pt x="699407" y="76480"/>
                    <a:pt x="702494" y="73156"/>
                  </a:cubicBezTo>
                  <a:lnTo>
                    <a:pt x="704412" y="73247"/>
                  </a:lnTo>
                  <a:lnTo>
                    <a:pt x="706220" y="73485"/>
                  </a:lnTo>
                  <a:cubicBezTo>
                    <a:pt x="711498" y="74197"/>
                    <a:pt x="716740" y="75183"/>
                    <a:pt x="721963" y="76224"/>
                  </a:cubicBezTo>
                  <a:cubicBezTo>
                    <a:pt x="731460" y="78434"/>
                    <a:pt x="740939" y="80662"/>
                    <a:pt x="750381" y="83292"/>
                  </a:cubicBezTo>
                  <a:cubicBezTo>
                    <a:pt x="754910" y="84607"/>
                    <a:pt x="759349" y="86160"/>
                    <a:pt x="763823" y="87694"/>
                  </a:cubicBezTo>
                  <a:lnTo>
                    <a:pt x="766124" y="88516"/>
                  </a:lnTo>
                  <a:cubicBezTo>
                    <a:pt x="771512" y="90342"/>
                    <a:pt x="776425" y="92296"/>
                    <a:pt x="781119" y="94525"/>
                  </a:cubicBezTo>
                  <a:cubicBezTo>
                    <a:pt x="790324" y="99346"/>
                    <a:pt x="799821" y="105245"/>
                    <a:pt x="810980" y="113044"/>
                  </a:cubicBezTo>
                  <a:cubicBezTo>
                    <a:pt x="821098" y="120057"/>
                    <a:pt x="830632" y="127326"/>
                    <a:pt x="839325" y="134613"/>
                  </a:cubicBezTo>
                  <a:cubicBezTo>
                    <a:pt x="847014" y="141663"/>
                    <a:pt x="854210" y="149662"/>
                    <a:pt x="860566" y="156749"/>
                  </a:cubicBezTo>
                  <a:cubicBezTo>
                    <a:pt x="867287" y="164255"/>
                    <a:pt x="874885" y="172766"/>
                    <a:pt x="881898" y="181551"/>
                  </a:cubicBezTo>
                  <a:cubicBezTo>
                    <a:pt x="885350" y="185916"/>
                    <a:pt x="888564" y="190445"/>
                    <a:pt x="891760" y="194993"/>
                  </a:cubicBezTo>
                  <a:cubicBezTo>
                    <a:pt x="897038" y="202956"/>
                    <a:pt x="902079" y="211229"/>
                    <a:pt x="906973" y="219941"/>
                  </a:cubicBezTo>
                  <a:cubicBezTo>
                    <a:pt x="912434" y="229584"/>
                    <a:pt x="917493" y="240031"/>
                    <a:pt x="922041" y="250989"/>
                  </a:cubicBezTo>
                  <a:cubicBezTo>
                    <a:pt x="925931" y="260304"/>
                    <a:pt x="929310" y="269892"/>
                    <a:pt x="932908" y="280430"/>
                  </a:cubicBezTo>
                  <a:lnTo>
                    <a:pt x="932890" y="280430"/>
                  </a:lnTo>
                  <a:lnTo>
                    <a:pt x="932963" y="280649"/>
                  </a:lnTo>
                  <a:lnTo>
                    <a:pt x="932963" y="280613"/>
                  </a:lnTo>
                  <a:cubicBezTo>
                    <a:pt x="933255" y="281471"/>
                    <a:pt x="933547" y="282311"/>
                    <a:pt x="933840" y="283151"/>
                  </a:cubicBezTo>
                  <a:lnTo>
                    <a:pt x="933675" y="282257"/>
                  </a:lnTo>
                  <a:lnTo>
                    <a:pt x="935027" y="286822"/>
                  </a:lnTo>
                  <a:cubicBezTo>
                    <a:pt x="935045" y="286877"/>
                    <a:pt x="935264" y="287444"/>
                    <a:pt x="935337" y="287425"/>
                  </a:cubicBezTo>
                  <a:cubicBezTo>
                    <a:pt x="935392" y="287425"/>
                    <a:pt x="935556" y="287827"/>
                    <a:pt x="935575" y="287845"/>
                  </a:cubicBezTo>
                  <a:lnTo>
                    <a:pt x="935575" y="287827"/>
                  </a:lnTo>
                  <a:lnTo>
                    <a:pt x="935593" y="287827"/>
                  </a:lnTo>
                  <a:cubicBezTo>
                    <a:pt x="937182" y="293544"/>
                    <a:pt x="938953" y="299224"/>
                    <a:pt x="940652" y="304885"/>
                  </a:cubicBezTo>
                  <a:cubicBezTo>
                    <a:pt x="942661" y="311844"/>
                    <a:pt x="944305" y="318912"/>
                    <a:pt x="945875" y="326034"/>
                  </a:cubicBezTo>
                  <a:cubicBezTo>
                    <a:pt x="947355" y="332810"/>
                    <a:pt x="948743" y="339531"/>
                    <a:pt x="949875" y="346380"/>
                  </a:cubicBezTo>
                  <a:cubicBezTo>
                    <a:pt x="950715" y="351896"/>
                    <a:pt x="951336" y="357631"/>
                    <a:pt x="951738" y="363913"/>
                  </a:cubicBezTo>
                  <a:cubicBezTo>
                    <a:pt x="952487" y="383072"/>
                    <a:pt x="952322" y="398834"/>
                    <a:pt x="951190" y="413517"/>
                  </a:cubicBezTo>
                  <a:cubicBezTo>
                    <a:pt x="950186" y="426412"/>
                    <a:pt x="948140" y="439963"/>
                    <a:pt x="944579" y="457496"/>
                  </a:cubicBezTo>
                  <a:cubicBezTo>
                    <a:pt x="943264" y="454391"/>
                    <a:pt x="941729" y="451889"/>
                    <a:pt x="939958" y="449515"/>
                  </a:cubicBezTo>
                  <a:cubicBezTo>
                    <a:pt x="939099" y="448383"/>
                    <a:pt x="938205" y="447433"/>
                    <a:pt x="937200" y="446410"/>
                  </a:cubicBezTo>
                  <a:cubicBezTo>
                    <a:pt x="934753" y="444018"/>
                    <a:pt x="931977" y="442210"/>
                    <a:pt x="928196" y="440566"/>
                  </a:cubicBezTo>
                  <a:cubicBezTo>
                    <a:pt x="926059" y="439634"/>
                    <a:pt x="923429" y="438959"/>
                    <a:pt x="920397" y="438557"/>
                  </a:cubicBezTo>
                  <a:cubicBezTo>
                    <a:pt x="917512" y="438155"/>
                    <a:pt x="914389" y="438155"/>
                    <a:pt x="910864" y="438502"/>
                  </a:cubicBezTo>
                  <a:cubicBezTo>
                    <a:pt x="908490" y="438721"/>
                    <a:pt x="906097" y="439141"/>
                    <a:pt x="903759" y="439726"/>
                  </a:cubicBezTo>
                  <a:cubicBezTo>
                    <a:pt x="900709" y="440493"/>
                    <a:pt x="897751" y="441552"/>
                    <a:pt x="894975" y="442885"/>
                  </a:cubicBezTo>
                  <a:cubicBezTo>
                    <a:pt x="890025" y="445205"/>
                    <a:pt x="885441" y="448419"/>
                    <a:pt x="882007" y="450940"/>
                  </a:cubicBezTo>
                  <a:cubicBezTo>
                    <a:pt x="874099" y="456802"/>
                    <a:pt x="867013" y="464418"/>
                    <a:pt x="860967" y="473605"/>
                  </a:cubicBezTo>
                  <a:cubicBezTo>
                    <a:pt x="858283" y="477732"/>
                    <a:pt x="855434" y="481732"/>
                    <a:pt x="852603" y="485750"/>
                  </a:cubicBezTo>
                  <a:cubicBezTo>
                    <a:pt x="849279" y="490444"/>
                    <a:pt x="845973" y="495138"/>
                    <a:pt x="842905" y="499978"/>
                  </a:cubicBezTo>
                  <a:lnTo>
                    <a:pt x="839563" y="505201"/>
                  </a:lnTo>
                  <a:cubicBezTo>
                    <a:pt x="835709" y="511210"/>
                    <a:pt x="831709" y="517438"/>
                    <a:pt x="828239" y="523812"/>
                  </a:cubicBezTo>
                  <a:cubicBezTo>
                    <a:pt x="825116" y="529546"/>
                    <a:pt x="822303" y="535409"/>
                    <a:pt x="819509" y="541272"/>
                  </a:cubicBezTo>
                  <a:lnTo>
                    <a:pt x="816203" y="548157"/>
                  </a:lnTo>
                  <a:cubicBezTo>
                    <a:pt x="813300" y="553600"/>
                    <a:pt x="810103" y="558823"/>
                    <a:pt x="806907" y="564046"/>
                  </a:cubicBezTo>
                  <a:lnTo>
                    <a:pt x="805209" y="566823"/>
                  </a:lnTo>
                  <a:cubicBezTo>
                    <a:pt x="801501" y="572959"/>
                    <a:pt x="797520" y="579479"/>
                    <a:pt x="793100" y="585689"/>
                  </a:cubicBezTo>
                  <a:cubicBezTo>
                    <a:pt x="783183" y="599697"/>
                    <a:pt x="774051" y="611550"/>
                    <a:pt x="765138" y="621906"/>
                  </a:cubicBezTo>
                  <a:cubicBezTo>
                    <a:pt x="754052" y="634161"/>
                    <a:pt x="743423" y="644480"/>
                    <a:pt x="732592" y="653429"/>
                  </a:cubicBezTo>
                  <a:cubicBezTo>
                    <a:pt x="724027" y="660552"/>
                    <a:pt x="714347" y="667693"/>
                    <a:pt x="702165" y="675930"/>
                  </a:cubicBezTo>
                  <a:lnTo>
                    <a:pt x="695353" y="680459"/>
                  </a:lnTo>
                  <a:lnTo>
                    <a:pt x="688522" y="684988"/>
                  </a:lnTo>
                  <a:cubicBezTo>
                    <a:pt x="682039" y="689189"/>
                    <a:pt x="674825" y="693280"/>
                    <a:pt x="665821" y="697864"/>
                  </a:cubicBezTo>
                  <a:lnTo>
                    <a:pt x="657492" y="702102"/>
                  </a:lnTo>
                  <a:cubicBezTo>
                    <a:pt x="651958" y="704969"/>
                    <a:pt x="646424" y="707818"/>
                    <a:pt x="640799" y="710411"/>
                  </a:cubicBezTo>
                  <a:cubicBezTo>
                    <a:pt x="621732" y="719214"/>
                    <a:pt x="604509" y="726995"/>
                    <a:pt x="586648" y="733204"/>
                  </a:cubicBezTo>
                  <a:cubicBezTo>
                    <a:pt x="576840" y="736236"/>
                    <a:pt x="566959" y="739104"/>
                    <a:pt x="557061" y="741953"/>
                  </a:cubicBezTo>
                  <a:lnTo>
                    <a:pt x="551052" y="743779"/>
                  </a:lnTo>
                  <a:cubicBezTo>
                    <a:pt x="547856" y="744765"/>
                    <a:pt x="544659" y="745751"/>
                    <a:pt x="541408" y="746628"/>
                  </a:cubicBezTo>
                  <a:lnTo>
                    <a:pt x="537555" y="747633"/>
                  </a:lnTo>
                  <a:cubicBezTo>
                    <a:pt x="533409" y="748674"/>
                    <a:pt x="529245" y="749569"/>
                    <a:pt x="525063" y="750464"/>
                  </a:cubicBezTo>
                  <a:cubicBezTo>
                    <a:pt x="521136" y="751322"/>
                    <a:pt x="517191" y="752107"/>
                    <a:pt x="513246" y="752892"/>
                  </a:cubicBezTo>
                  <a:lnTo>
                    <a:pt x="509319" y="753696"/>
                  </a:lnTo>
                  <a:cubicBezTo>
                    <a:pt x="504863" y="754591"/>
                    <a:pt x="500334" y="755212"/>
                    <a:pt x="495822" y="755815"/>
                  </a:cubicBezTo>
                  <a:lnTo>
                    <a:pt x="493101" y="756198"/>
                  </a:lnTo>
                  <a:cubicBezTo>
                    <a:pt x="490965" y="756490"/>
                    <a:pt x="488809" y="756838"/>
                    <a:pt x="486654" y="757185"/>
                  </a:cubicBezTo>
                  <a:cubicBezTo>
                    <a:pt x="483787" y="757641"/>
                    <a:pt x="480938" y="758098"/>
                    <a:pt x="478070" y="758463"/>
                  </a:cubicBezTo>
                  <a:cubicBezTo>
                    <a:pt x="472481" y="759121"/>
                    <a:pt x="466893" y="759869"/>
                    <a:pt x="461340" y="760746"/>
                  </a:cubicBezTo>
                  <a:cubicBezTo>
                    <a:pt x="451259" y="762353"/>
                    <a:pt x="440484" y="763522"/>
                    <a:pt x="427425" y="764399"/>
                  </a:cubicBezTo>
                  <a:lnTo>
                    <a:pt x="418111" y="764910"/>
                  </a:lnTo>
                  <a:lnTo>
                    <a:pt x="386204" y="766371"/>
                  </a:lnTo>
                  <a:lnTo>
                    <a:pt x="377912" y="766755"/>
                  </a:lnTo>
                  <a:cubicBezTo>
                    <a:pt x="369894" y="767138"/>
                    <a:pt x="361840" y="767540"/>
                    <a:pt x="353823" y="767778"/>
                  </a:cubicBezTo>
                  <a:cubicBezTo>
                    <a:pt x="336362" y="768216"/>
                    <a:pt x="318610" y="767631"/>
                    <a:pt x="301479" y="767047"/>
                  </a:cubicBezTo>
                  <a:lnTo>
                    <a:pt x="290192" y="766682"/>
                  </a:lnTo>
                  <a:lnTo>
                    <a:pt x="286174" y="766554"/>
                  </a:lnTo>
                  <a:cubicBezTo>
                    <a:pt x="276878" y="766280"/>
                    <a:pt x="267271" y="765988"/>
                    <a:pt x="257810" y="765202"/>
                  </a:cubicBezTo>
                  <a:lnTo>
                    <a:pt x="254413" y="764928"/>
                  </a:lnTo>
                  <a:cubicBezTo>
                    <a:pt x="250487" y="764618"/>
                    <a:pt x="246524" y="764289"/>
                    <a:pt x="242597" y="763851"/>
                  </a:cubicBezTo>
                  <a:cubicBezTo>
                    <a:pt x="239309" y="763485"/>
                    <a:pt x="235986" y="762992"/>
                    <a:pt x="232698" y="762499"/>
                  </a:cubicBezTo>
                  <a:lnTo>
                    <a:pt x="229045" y="761969"/>
                  </a:lnTo>
                  <a:cubicBezTo>
                    <a:pt x="224260" y="761349"/>
                    <a:pt x="219475" y="760801"/>
                    <a:pt x="214653" y="760490"/>
                  </a:cubicBezTo>
                  <a:cubicBezTo>
                    <a:pt x="210289" y="760234"/>
                    <a:pt x="205905" y="759942"/>
                    <a:pt x="201595" y="759340"/>
                  </a:cubicBezTo>
                  <a:cubicBezTo>
                    <a:pt x="197102" y="758773"/>
                    <a:pt x="192646" y="758153"/>
                    <a:pt x="188226" y="757349"/>
                  </a:cubicBezTo>
                  <a:cubicBezTo>
                    <a:pt x="184939" y="756783"/>
                    <a:pt x="181615" y="756344"/>
                    <a:pt x="178327" y="755924"/>
                  </a:cubicBezTo>
                  <a:lnTo>
                    <a:pt x="175003" y="755504"/>
                  </a:lnTo>
                  <a:lnTo>
                    <a:pt x="171862" y="755084"/>
                  </a:lnTo>
                  <a:cubicBezTo>
                    <a:pt x="166109" y="754335"/>
                    <a:pt x="160319" y="753587"/>
                    <a:pt x="154621" y="752418"/>
                  </a:cubicBezTo>
                  <a:cubicBezTo>
                    <a:pt x="151279" y="751742"/>
                    <a:pt x="147918" y="751212"/>
                    <a:pt x="144540" y="750683"/>
                  </a:cubicBezTo>
                  <a:cubicBezTo>
                    <a:pt x="141270" y="750171"/>
                    <a:pt x="138019" y="749641"/>
                    <a:pt x="134768" y="749002"/>
                  </a:cubicBezTo>
                  <a:cubicBezTo>
                    <a:pt x="130422" y="747998"/>
                    <a:pt x="126130" y="746793"/>
                    <a:pt x="121838" y="745587"/>
                  </a:cubicBezTo>
                  <a:cubicBezTo>
                    <a:pt x="118605" y="744674"/>
                    <a:pt x="115354" y="743761"/>
                    <a:pt x="112103" y="742921"/>
                  </a:cubicBezTo>
                  <a:cubicBezTo>
                    <a:pt x="108761" y="742099"/>
                    <a:pt x="105437" y="741332"/>
                    <a:pt x="102095" y="740656"/>
                  </a:cubicBezTo>
                  <a:lnTo>
                    <a:pt x="100031" y="739980"/>
                  </a:lnTo>
                  <a:lnTo>
                    <a:pt x="97967" y="739304"/>
                  </a:lnTo>
                  <a:cubicBezTo>
                    <a:pt x="93146" y="737734"/>
                    <a:pt x="88361" y="736163"/>
                    <a:pt x="83539" y="734465"/>
                  </a:cubicBezTo>
                  <a:cubicBezTo>
                    <a:pt x="80726" y="733515"/>
                    <a:pt x="77914" y="732529"/>
                    <a:pt x="75138" y="731487"/>
                  </a:cubicBezTo>
                  <a:lnTo>
                    <a:pt x="72581" y="730519"/>
                  </a:lnTo>
                  <a:cubicBezTo>
                    <a:pt x="70864" y="729880"/>
                    <a:pt x="69165" y="729259"/>
                    <a:pt x="67485" y="728584"/>
                  </a:cubicBezTo>
                  <a:cubicBezTo>
                    <a:pt x="61476" y="726081"/>
                    <a:pt x="55522" y="723452"/>
                    <a:pt x="49605" y="720712"/>
                  </a:cubicBezTo>
                  <a:lnTo>
                    <a:pt x="48290" y="720091"/>
                  </a:lnTo>
                  <a:lnTo>
                    <a:pt x="46975" y="719415"/>
                  </a:lnTo>
                  <a:lnTo>
                    <a:pt x="44217" y="718046"/>
                  </a:lnTo>
                  <a:lnTo>
                    <a:pt x="38263" y="715050"/>
                  </a:lnTo>
                  <a:lnTo>
                    <a:pt x="34063" y="712968"/>
                  </a:lnTo>
                  <a:lnTo>
                    <a:pt x="29862" y="710849"/>
                  </a:lnTo>
                  <a:cubicBezTo>
                    <a:pt x="26629" y="709060"/>
                    <a:pt x="23433" y="707215"/>
                    <a:pt x="20365" y="705243"/>
                  </a:cubicBezTo>
                  <a:lnTo>
                    <a:pt x="18812" y="704220"/>
                  </a:lnTo>
                  <a:cubicBezTo>
                    <a:pt x="16676" y="702832"/>
                    <a:pt x="14539" y="701426"/>
                    <a:pt x="12384" y="700129"/>
                  </a:cubicBezTo>
                  <a:lnTo>
                    <a:pt x="9881" y="698613"/>
                  </a:lnTo>
                  <a:lnTo>
                    <a:pt x="8658" y="697883"/>
                  </a:lnTo>
                  <a:lnTo>
                    <a:pt x="7215" y="697042"/>
                  </a:lnTo>
                  <a:cubicBezTo>
                    <a:pt x="6119" y="696367"/>
                    <a:pt x="5023" y="695673"/>
                    <a:pt x="3873" y="695198"/>
                  </a:cubicBezTo>
                  <a:cubicBezTo>
                    <a:pt x="3361" y="694978"/>
                    <a:pt x="2667" y="694924"/>
                    <a:pt x="2065" y="695070"/>
                  </a:cubicBezTo>
                  <a:cubicBezTo>
                    <a:pt x="1681" y="695161"/>
                    <a:pt x="1279" y="695417"/>
                    <a:pt x="1042" y="695709"/>
                  </a:cubicBezTo>
                  <a:cubicBezTo>
                    <a:pt x="494" y="696330"/>
                    <a:pt x="74" y="696841"/>
                    <a:pt x="19" y="697663"/>
                  </a:cubicBezTo>
                  <a:cubicBezTo>
                    <a:pt x="-72" y="698339"/>
                    <a:pt x="165" y="699069"/>
                    <a:pt x="658" y="699709"/>
                  </a:cubicBezTo>
                  <a:cubicBezTo>
                    <a:pt x="1170" y="700293"/>
                    <a:pt x="1809" y="700750"/>
                    <a:pt x="2448" y="701170"/>
                  </a:cubicBezTo>
                  <a:lnTo>
                    <a:pt x="3781" y="702010"/>
                  </a:lnTo>
                  <a:cubicBezTo>
                    <a:pt x="5699" y="703215"/>
                    <a:pt x="6740" y="703910"/>
                    <a:pt x="7726" y="704622"/>
                  </a:cubicBezTo>
                  <a:cubicBezTo>
                    <a:pt x="7946" y="704969"/>
                    <a:pt x="8201" y="705243"/>
                    <a:pt x="8530" y="705462"/>
                  </a:cubicBezTo>
                  <a:cubicBezTo>
                    <a:pt x="9078" y="705973"/>
                    <a:pt x="9662" y="706430"/>
                    <a:pt x="10265" y="706886"/>
                  </a:cubicBezTo>
                  <a:cubicBezTo>
                    <a:pt x="10265" y="708201"/>
                    <a:pt x="10521" y="709754"/>
                    <a:pt x="11653" y="710466"/>
                  </a:cubicBezTo>
                  <a:cubicBezTo>
                    <a:pt x="14886" y="712439"/>
                    <a:pt x="18118" y="714393"/>
                    <a:pt x="21278" y="716383"/>
                  </a:cubicBezTo>
                  <a:cubicBezTo>
                    <a:pt x="22520" y="717206"/>
                    <a:pt x="23817" y="717936"/>
                    <a:pt x="25095" y="718666"/>
                  </a:cubicBezTo>
                  <a:cubicBezTo>
                    <a:pt x="27689" y="720219"/>
                    <a:pt x="29405" y="721114"/>
                    <a:pt x="31159" y="722045"/>
                  </a:cubicBezTo>
                  <a:cubicBezTo>
                    <a:pt x="33241" y="723141"/>
                    <a:pt x="35213" y="724072"/>
                    <a:pt x="37241" y="725004"/>
                  </a:cubicBezTo>
                  <a:cubicBezTo>
                    <a:pt x="37039" y="726794"/>
                    <a:pt x="37916" y="728584"/>
                    <a:pt x="39469" y="729570"/>
                  </a:cubicBezTo>
                  <a:cubicBezTo>
                    <a:pt x="41003" y="730574"/>
                    <a:pt x="42501" y="731670"/>
                    <a:pt x="43998" y="732748"/>
                  </a:cubicBezTo>
                  <a:lnTo>
                    <a:pt x="46171" y="734318"/>
                  </a:lnTo>
                  <a:cubicBezTo>
                    <a:pt x="48400" y="735889"/>
                    <a:pt x="50737" y="737259"/>
                    <a:pt x="53130" y="738611"/>
                  </a:cubicBezTo>
                  <a:cubicBezTo>
                    <a:pt x="56783" y="740692"/>
                    <a:pt x="61093" y="743030"/>
                    <a:pt x="65513" y="744528"/>
                  </a:cubicBezTo>
                  <a:lnTo>
                    <a:pt x="70480" y="748053"/>
                  </a:lnTo>
                  <a:cubicBezTo>
                    <a:pt x="76160" y="752199"/>
                    <a:pt x="82023" y="756509"/>
                    <a:pt x="88233" y="760089"/>
                  </a:cubicBezTo>
                  <a:cubicBezTo>
                    <a:pt x="92360" y="762499"/>
                    <a:pt x="96469" y="764819"/>
                    <a:pt x="100615" y="767156"/>
                  </a:cubicBezTo>
                  <a:cubicBezTo>
                    <a:pt x="103318" y="768709"/>
                    <a:pt x="105638" y="770170"/>
                    <a:pt x="107976" y="771631"/>
                  </a:cubicBezTo>
                  <a:cubicBezTo>
                    <a:pt x="109692" y="772709"/>
                    <a:pt x="111391" y="773768"/>
                    <a:pt x="113108" y="774809"/>
                  </a:cubicBezTo>
                  <a:cubicBezTo>
                    <a:pt x="121144" y="779704"/>
                    <a:pt x="129947" y="783356"/>
                    <a:pt x="139024" y="786954"/>
                  </a:cubicBezTo>
                  <a:cubicBezTo>
                    <a:pt x="143699" y="788854"/>
                    <a:pt x="148503" y="790388"/>
                    <a:pt x="153306" y="791904"/>
                  </a:cubicBezTo>
                  <a:cubicBezTo>
                    <a:pt x="157781" y="793328"/>
                    <a:pt x="162255" y="794753"/>
                    <a:pt x="166620" y="796451"/>
                  </a:cubicBezTo>
                  <a:lnTo>
                    <a:pt x="169926" y="797785"/>
                  </a:lnTo>
                  <a:cubicBezTo>
                    <a:pt x="173012" y="799045"/>
                    <a:pt x="176099" y="800305"/>
                    <a:pt x="179240" y="801437"/>
                  </a:cubicBezTo>
                  <a:cubicBezTo>
                    <a:pt x="183879" y="803099"/>
                    <a:pt x="188518" y="804761"/>
                    <a:pt x="193157" y="806277"/>
                  </a:cubicBezTo>
                  <a:cubicBezTo>
                    <a:pt x="198454" y="808031"/>
                    <a:pt x="203641" y="810039"/>
                    <a:pt x="208846" y="812067"/>
                  </a:cubicBezTo>
                  <a:cubicBezTo>
                    <a:pt x="212371" y="813418"/>
                    <a:pt x="215895" y="814770"/>
                    <a:pt x="219457" y="816067"/>
                  </a:cubicBezTo>
                  <a:cubicBezTo>
                    <a:pt x="229429" y="819664"/>
                    <a:pt x="239236" y="823135"/>
                    <a:pt x="249135" y="826057"/>
                  </a:cubicBezTo>
                  <a:cubicBezTo>
                    <a:pt x="254158" y="827518"/>
                    <a:pt x="259290" y="828851"/>
                    <a:pt x="264349" y="830129"/>
                  </a:cubicBezTo>
                  <a:lnTo>
                    <a:pt x="269646" y="831444"/>
                  </a:lnTo>
                  <a:cubicBezTo>
                    <a:pt x="273152" y="832339"/>
                    <a:pt x="276659" y="833216"/>
                    <a:pt x="280202" y="833983"/>
                  </a:cubicBezTo>
                  <a:lnTo>
                    <a:pt x="280896" y="834147"/>
                  </a:lnTo>
                  <a:lnTo>
                    <a:pt x="280896" y="834147"/>
                  </a:lnTo>
                  <a:lnTo>
                    <a:pt x="280896" y="834184"/>
                  </a:lnTo>
                  <a:cubicBezTo>
                    <a:pt x="280914" y="834184"/>
                    <a:pt x="280914" y="834166"/>
                    <a:pt x="280932" y="834147"/>
                  </a:cubicBezTo>
                  <a:lnTo>
                    <a:pt x="282375" y="834476"/>
                  </a:lnTo>
                  <a:lnTo>
                    <a:pt x="281261" y="834002"/>
                  </a:lnTo>
                  <a:cubicBezTo>
                    <a:pt x="286539" y="835371"/>
                    <a:pt x="291872" y="836540"/>
                    <a:pt x="297205" y="837581"/>
                  </a:cubicBezTo>
                  <a:cubicBezTo>
                    <a:pt x="302082" y="838604"/>
                    <a:pt x="307341" y="839371"/>
                    <a:pt x="314190" y="840101"/>
                  </a:cubicBezTo>
                  <a:cubicBezTo>
                    <a:pt x="322446" y="841033"/>
                    <a:pt x="330737" y="841727"/>
                    <a:pt x="339047" y="842457"/>
                  </a:cubicBezTo>
                  <a:lnTo>
                    <a:pt x="346042" y="843060"/>
                  </a:lnTo>
                  <a:cubicBezTo>
                    <a:pt x="351375" y="843535"/>
                    <a:pt x="356763" y="843845"/>
                    <a:pt x="362169" y="843864"/>
                  </a:cubicBezTo>
                  <a:cubicBezTo>
                    <a:pt x="367429" y="843900"/>
                    <a:pt x="372616" y="844028"/>
                    <a:pt x="377931" y="844339"/>
                  </a:cubicBezTo>
                  <a:cubicBezTo>
                    <a:pt x="380506" y="844485"/>
                    <a:pt x="383099" y="844576"/>
                    <a:pt x="385674" y="844649"/>
                  </a:cubicBezTo>
                  <a:cubicBezTo>
                    <a:pt x="388578" y="844740"/>
                    <a:pt x="391501" y="844832"/>
                    <a:pt x="394423" y="845033"/>
                  </a:cubicBezTo>
                  <a:cubicBezTo>
                    <a:pt x="399683" y="845398"/>
                    <a:pt x="404943" y="845836"/>
                    <a:pt x="410239" y="846293"/>
                  </a:cubicBezTo>
                  <a:lnTo>
                    <a:pt x="422238" y="847462"/>
                  </a:lnTo>
                  <a:lnTo>
                    <a:pt x="426621" y="847882"/>
                  </a:lnTo>
                  <a:cubicBezTo>
                    <a:pt x="429854" y="848174"/>
                    <a:pt x="433142" y="848320"/>
                    <a:pt x="436411" y="848466"/>
                  </a:cubicBezTo>
                  <a:cubicBezTo>
                    <a:pt x="438529" y="848558"/>
                    <a:pt x="440648" y="848649"/>
                    <a:pt x="442766" y="848795"/>
                  </a:cubicBezTo>
                  <a:lnTo>
                    <a:pt x="447424" y="849106"/>
                  </a:lnTo>
                  <a:cubicBezTo>
                    <a:pt x="451003" y="849343"/>
                    <a:pt x="454565" y="849599"/>
                    <a:pt x="458144" y="849708"/>
                  </a:cubicBezTo>
                  <a:cubicBezTo>
                    <a:pt x="463295" y="849836"/>
                    <a:pt x="468482" y="849708"/>
                    <a:pt x="473632" y="849599"/>
                  </a:cubicBezTo>
                  <a:lnTo>
                    <a:pt x="480572" y="849398"/>
                  </a:lnTo>
                  <a:cubicBezTo>
                    <a:pt x="483348" y="849288"/>
                    <a:pt x="486106" y="849197"/>
                    <a:pt x="488882" y="849160"/>
                  </a:cubicBezTo>
                  <a:lnTo>
                    <a:pt x="494982" y="849106"/>
                  </a:lnTo>
                  <a:cubicBezTo>
                    <a:pt x="498288" y="849087"/>
                    <a:pt x="501557" y="849069"/>
                    <a:pt x="504845" y="848959"/>
                  </a:cubicBezTo>
                  <a:cubicBezTo>
                    <a:pt x="510744" y="848777"/>
                    <a:pt x="516625" y="848631"/>
                    <a:pt x="522524" y="848485"/>
                  </a:cubicBezTo>
                  <a:lnTo>
                    <a:pt x="536021" y="848138"/>
                  </a:lnTo>
                  <a:lnTo>
                    <a:pt x="540623" y="847991"/>
                  </a:lnTo>
                  <a:cubicBezTo>
                    <a:pt x="550449" y="847718"/>
                    <a:pt x="560293" y="847443"/>
                    <a:pt x="570137" y="846968"/>
                  </a:cubicBezTo>
                  <a:cubicBezTo>
                    <a:pt x="573553" y="846804"/>
                    <a:pt x="576949" y="846512"/>
                    <a:pt x="580365" y="846238"/>
                  </a:cubicBezTo>
                  <a:lnTo>
                    <a:pt x="585351" y="845855"/>
                  </a:lnTo>
                  <a:lnTo>
                    <a:pt x="589789" y="845526"/>
                  </a:lnTo>
                  <a:cubicBezTo>
                    <a:pt x="593679" y="845234"/>
                    <a:pt x="597569" y="844941"/>
                    <a:pt x="601441" y="844467"/>
                  </a:cubicBezTo>
                  <a:lnTo>
                    <a:pt x="609002" y="843553"/>
                  </a:lnTo>
                  <a:lnTo>
                    <a:pt x="616545" y="842622"/>
                  </a:lnTo>
                  <a:lnTo>
                    <a:pt x="622590" y="841909"/>
                  </a:lnTo>
                  <a:cubicBezTo>
                    <a:pt x="625786" y="841544"/>
                    <a:pt x="628983" y="841161"/>
                    <a:pt x="632160" y="840704"/>
                  </a:cubicBezTo>
                  <a:cubicBezTo>
                    <a:pt x="636142" y="840120"/>
                    <a:pt x="640069" y="839225"/>
                    <a:pt x="643977" y="838330"/>
                  </a:cubicBezTo>
                  <a:lnTo>
                    <a:pt x="646351" y="837800"/>
                  </a:lnTo>
                  <a:lnTo>
                    <a:pt x="654241" y="836010"/>
                  </a:lnTo>
                  <a:lnTo>
                    <a:pt x="662113" y="834220"/>
                  </a:lnTo>
                  <a:cubicBezTo>
                    <a:pt x="665181" y="833545"/>
                    <a:pt x="668231" y="832832"/>
                    <a:pt x="671318" y="832084"/>
                  </a:cubicBezTo>
                  <a:lnTo>
                    <a:pt x="675884" y="831024"/>
                  </a:lnTo>
                  <a:lnTo>
                    <a:pt x="681071" y="829856"/>
                  </a:lnTo>
                  <a:cubicBezTo>
                    <a:pt x="683956" y="829216"/>
                    <a:pt x="686842" y="828577"/>
                    <a:pt x="689691" y="827846"/>
                  </a:cubicBezTo>
                  <a:cubicBezTo>
                    <a:pt x="699499" y="825345"/>
                    <a:pt x="709251" y="822587"/>
                    <a:pt x="718968" y="819701"/>
                  </a:cubicBezTo>
                  <a:cubicBezTo>
                    <a:pt x="727990" y="817016"/>
                    <a:pt x="737012" y="814350"/>
                    <a:pt x="746108" y="811939"/>
                  </a:cubicBezTo>
                  <a:lnTo>
                    <a:pt x="749285" y="811099"/>
                  </a:lnTo>
                  <a:cubicBezTo>
                    <a:pt x="753504" y="809985"/>
                    <a:pt x="757778" y="808871"/>
                    <a:pt x="761832" y="807373"/>
                  </a:cubicBezTo>
                  <a:lnTo>
                    <a:pt x="763695" y="806679"/>
                  </a:lnTo>
                  <a:lnTo>
                    <a:pt x="765540" y="806003"/>
                  </a:lnTo>
                  <a:cubicBezTo>
                    <a:pt x="768261" y="804980"/>
                    <a:pt x="770964" y="803574"/>
                    <a:pt x="774307" y="801492"/>
                  </a:cubicBezTo>
                  <a:lnTo>
                    <a:pt x="776699" y="800616"/>
                  </a:lnTo>
                  <a:lnTo>
                    <a:pt x="778179" y="800214"/>
                  </a:lnTo>
                  <a:cubicBezTo>
                    <a:pt x="779329" y="800086"/>
                    <a:pt x="780516" y="799866"/>
                    <a:pt x="781685" y="799574"/>
                  </a:cubicBezTo>
                  <a:cubicBezTo>
                    <a:pt x="783658" y="799063"/>
                    <a:pt x="785630" y="798387"/>
                    <a:pt x="787529" y="797730"/>
                  </a:cubicBezTo>
                  <a:lnTo>
                    <a:pt x="788881" y="797255"/>
                  </a:lnTo>
                  <a:cubicBezTo>
                    <a:pt x="792479" y="796050"/>
                    <a:pt x="796058" y="794662"/>
                    <a:pt x="799510" y="793146"/>
                  </a:cubicBezTo>
                  <a:cubicBezTo>
                    <a:pt x="803930" y="791173"/>
                    <a:pt x="808332" y="789146"/>
                    <a:pt x="812678" y="787100"/>
                  </a:cubicBezTo>
                  <a:lnTo>
                    <a:pt x="814541" y="786242"/>
                  </a:lnTo>
                  <a:lnTo>
                    <a:pt x="816386" y="785384"/>
                  </a:lnTo>
                  <a:cubicBezTo>
                    <a:pt x="819217" y="784087"/>
                    <a:pt x="821975" y="782607"/>
                    <a:pt x="824751" y="781128"/>
                  </a:cubicBezTo>
                  <a:lnTo>
                    <a:pt x="827344" y="779759"/>
                  </a:lnTo>
                  <a:lnTo>
                    <a:pt x="833170" y="776781"/>
                  </a:lnTo>
                  <a:lnTo>
                    <a:pt x="839015" y="773786"/>
                  </a:lnTo>
                  <a:cubicBezTo>
                    <a:pt x="842777" y="771795"/>
                    <a:pt x="846466" y="769695"/>
                    <a:pt x="850137" y="767503"/>
                  </a:cubicBezTo>
                  <a:cubicBezTo>
                    <a:pt x="851836" y="766517"/>
                    <a:pt x="853516" y="765531"/>
                    <a:pt x="855160" y="764508"/>
                  </a:cubicBezTo>
                  <a:lnTo>
                    <a:pt x="856365" y="763760"/>
                  </a:lnTo>
                  <a:cubicBezTo>
                    <a:pt x="857607" y="762992"/>
                    <a:pt x="858886" y="762225"/>
                    <a:pt x="859908" y="761294"/>
                  </a:cubicBezTo>
                  <a:lnTo>
                    <a:pt x="861041" y="760527"/>
                  </a:lnTo>
                  <a:lnTo>
                    <a:pt x="861095" y="760618"/>
                  </a:lnTo>
                  <a:lnTo>
                    <a:pt x="867104" y="757440"/>
                  </a:lnTo>
                  <a:cubicBezTo>
                    <a:pt x="869990" y="755943"/>
                    <a:pt x="872875" y="754427"/>
                    <a:pt x="875761" y="752856"/>
                  </a:cubicBezTo>
                  <a:cubicBezTo>
                    <a:pt x="880053" y="750500"/>
                    <a:pt x="884126" y="747833"/>
                    <a:pt x="888162" y="745076"/>
                  </a:cubicBezTo>
                  <a:cubicBezTo>
                    <a:pt x="891687" y="742683"/>
                    <a:pt x="895029" y="739980"/>
                    <a:pt x="898371" y="737296"/>
                  </a:cubicBezTo>
                  <a:lnTo>
                    <a:pt x="899997" y="735999"/>
                  </a:lnTo>
                  <a:cubicBezTo>
                    <a:pt x="902992" y="733588"/>
                    <a:pt x="906225" y="731487"/>
                    <a:pt x="909458" y="729387"/>
                  </a:cubicBezTo>
                  <a:lnTo>
                    <a:pt x="911649" y="727944"/>
                  </a:lnTo>
                  <a:lnTo>
                    <a:pt x="913165" y="726940"/>
                  </a:lnTo>
                  <a:cubicBezTo>
                    <a:pt x="917073" y="724328"/>
                    <a:pt x="920982" y="721735"/>
                    <a:pt x="924690" y="718886"/>
                  </a:cubicBezTo>
                  <a:cubicBezTo>
                    <a:pt x="927721" y="716566"/>
                    <a:pt x="930589" y="714046"/>
                    <a:pt x="933456" y="711525"/>
                  </a:cubicBezTo>
                  <a:lnTo>
                    <a:pt x="935703" y="709535"/>
                  </a:lnTo>
                  <a:lnTo>
                    <a:pt x="940451" y="705279"/>
                  </a:lnTo>
                  <a:cubicBezTo>
                    <a:pt x="942898" y="703087"/>
                    <a:pt x="945327" y="700896"/>
                    <a:pt x="947811" y="698723"/>
                  </a:cubicBezTo>
                  <a:cubicBezTo>
                    <a:pt x="952194" y="694905"/>
                    <a:pt x="956450" y="690851"/>
                    <a:pt x="960541" y="686687"/>
                  </a:cubicBezTo>
                  <a:cubicBezTo>
                    <a:pt x="965015" y="682176"/>
                    <a:pt x="969344" y="677592"/>
                    <a:pt x="973600" y="672916"/>
                  </a:cubicBezTo>
                  <a:lnTo>
                    <a:pt x="974860" y="671729"/>
                  </a:lnTo>
                  <a:lnTo>
                    <a:pt x="976120" y="670542"/>
                  </a:lnTo>
                  <a:lnTo>
                    <a:pt x="978275" y="668533"/>
                  </a:lnTo>
                  <a:lnTo>
                    <a:pt x="981617" y="665373"/>
                  </a:lnTo>
                  <a:lnTo>
                    <a:pt x="980156" y="666706"/>
                  </a:lnTo>
                  <a:cubicBezTo>
                    <a:pt x="989270" y="658141"/>
                    <a:pt x="996192" y="650543"/>
                    <a:pt x="1001999" y="642763"/>
                  </a:cubicBezTo>
                  <a:cubicBezTo>
                    <a:pt x="1004830" y="638964"/>
                    <a:pt x="1007442" y="635001"/>
                    <a:pt x="1010054" y="631037"/>
                  </a:cubicBezTo>
                  <a:cubicBezTo>
                    <a:pt x="1012355" y="627586"/>
                    <a:pt x="1014784" y="624225"/>
                    <a:pt x="1017177" y="620846"/>
                  </a:cubicBezTo>
                  <a:lnTo>
                    <a:pt x="1018291" y="619312"/>
                  </a:lnTo>
                  <a:cubicBezTo>
                    <a:pt x="1020793" y="615787"/>
                    <a:pt x="1023003" y="612043"/>
                    <a:pt x="1025195" y="608318"/>
                  </a:cubicBezTo>
                  <a:lnTo>
                    <a:pt x="1026929" y="605395"/>
                  </a:lnTo>
                  <a:cubicBezTo>
                    <a:pt x="1029030" y="601907"/>
                    <a:pt x="1031075" y="598400"/>
                    <a:pt x="1033102" y="594894"/>
                  </a:cubicBezTo>
                  <a:lnTo>
                    <a:pt x="1035550" y="590693"/>
                  </a:lnTo>
                  <a:lnTo>
                    <a:pt x="1038344" y="585945"/>
                  </a:lnTo>
                  <a:cubicBezTo>
                    <a:pt x="1042417" y="579059"/>
                    <a:pt x="1046618" y="571936"/>
                    <a:pt x="1050216" y="564649"/>
                  </a:cubicBezTo>
                  <a:cubicBezTo>
                    <a:pt x="1051987" y="561179"/>
                    <a:pt x="1053558" y="557618"/>
                    <a:pt x="1055147" y="554075"/>
                  </a:cubicBezTo>
                  <a:lnTo>
                    <a:pt x="1055658" y="552924"/>
                  </a:lnTo>
                  <a:lnTo>
                    <a:pt x="1057046" y="549837"/>
                  </a:lnTo>
                  <a:cubicBezTo>
                    <a:pt x="1058526" y="546568"/>
                    <a:pt x="1059986" y="543336"/>
                    <a:pt x="1061301" y="540030"/>
                  </a:cubicBezTo>
                  <a:cubicBezTo>
                    <a:pt x="1064662" y="531683"/>
                    <a:pt x="1067201" y="522862"/>
                    <a:pt x="1069301" y="515264"/>
                  </a:cubicBezTo>
                  <a:cubicBezTo>
                    <a:pt x="1072004" y="505968"/>
                    <a:pt x="1074250" y="497019"/>
                    <a:pt x="1076424" y="487029"/>
                  </a:cubicBezTo>
                  <a:cubicBezTo>
                    <a:pt x="1077191" y="483376"/>
                    <a:pt x="1078013" y="479723"/>
                    <a:pt x="1078835" y="476070"/>
                  </a:cubicBezTo>
                  <a:cubicBezTo>
                    <a:pt x="1080113" y="470390"/>
                    <a:pt x="1081391" y="464710"/>
                    <a:pt x="1082487" y="458994"/>
                  </a:cubicBezTo>
                  <a:cubicBezTo>
                    <a:pt x="1083419" y="453898"/>
                    <a:pt x="1084204" y="448730"/>
                    <a:pt x="1084862" y="443579"/>
                  </a:cubicBezTo>
                  <a:lnTo>
                    <a:pt x="1085537" y="438721"/>
                  </a:lnTo>
                  <a:cubicBezTo>
                    <a:pt x="1085994" y="435489"/>
                    <a:pt x="1086450" y="432238"/>
                    <a:pt x="1086816" y="428987"/>
                  </a:cubicBezTo>
                  <a:cubicBezTo>
                    <a:pt x="1087857" y="419526"/>
                    <a:pt x="1088277" y="409883"/>
                    <a:pt x="1088679" y="400569"/>
                  </a:cubicBezTo>
                  <a:lnTo>
                    <a:pt x="1088733" y="399400"/>
                  </a:lnTo>
                  <a:cubicBezTo>
                    <a:pt x="1089062" y="391126"/>
                    <a:pt x="1088697" y="382743"/>
                    <a:pt x="1088332" y="374634"/>
                  </a:cubicBezTo>
                  <a:lnTo>
                    <a:pt x="1088058" y="368589"/>
                  </a:lnTo>
                  <a:cubicBezTo>
                    <a:pt x="1087638" y="357649"/>
                    <a:pt x="1086067" y="346326"/>
                    <a:pt x="1084789" y="337230"/>
                  </a:cubicBezTo>
                  <a:cubicBezTo>
                    <a:pt x="1084314" y="333760"/>
                    <a:pt x="1083784" y="330290"/>
                    <a:pt x="1083254" y="326783"/>
                  </a:cubicBezTo>
                  <a:lnTo>
                    <a:pt x="1082487" y="321797"/>
                  </a:lnTo>
                  <a:cubicBezTo>
                    <a:pt x="1082122" y="319350"/>
                    <a:pt x="1081812" y="316885"/>
                    <a:pt x="1081519" y="314419"/>
                  </a:cubicBezTo>
                  <a:cubicBezTo>
                    <a:pt x="1081172" y="311606"/>
                    <a:pt x="1080826" y="308794"/>
                    <a:pt x="1080387" y="305981"/>
                  </a:cubicBezTo>
                  <a:cubicBezTo>
                    <a:pt x="1079511" y="300630"/>
                    <a:pt x="1078561" y="295297"/>
                    <a:pt x="1077520" y="289946"/>
                  </a:cubicBezTo>
                  <a:cubicBezTo>
                    <a:pt x="1077100" y="287736"/>
                    <a:pt x="1076588" y="285526"/>
                    <a:pt x="1076040" y="283316"/>
                  </a:cubicBezTo>
                  <a:cubicBezTo>
                    <a:pt x="1076095" y="282494"/>
                    <a:pt x="1076004" y="281563"/>
                    <a:pt x="1075912" y="280741"/>
                  </a:cubicBezTo>
                  <a:cubicBezTo>
                    <a:pt x="1075730" y="279316"/>
                    <a:pt x="1075511" y="278147"/>
                    <a:pt x="1075255" y="276942"/>
                  </a:cubicBezTo>
                  <a:cubicBezTo>
                    <a:pt x="1074817" y="274586"/>
                    <a:pt x="1074324" y="272230"/>
                    <a:pt x="1073812" y="269874"/>
                  </a:cubicBezTo>
                  <a:lnTo>
                    <a:pt x="1073319" y="267463"/>
                  </a:lnTo>
                  <a:cubicBezTo>
                    <a:pt x="1072132" y="262130"/>
                    <a:pt x="1070470" y="256888"/>
                    <a:pt x="1068753" y="251555"/>
                  </a:cubicBezTo>
                  <a:cubicBezTo>
                    <a:pt x="1067128" y="246533"/>
                    <a:pt x="1065173" y="241547"/>
                    <a:pt x="1063128" y="236707"/>
                  </a:cubicBezTo>
                  <a:cubicBezTo>
                    <a:pt x="1061174" y="232013"/>
                    <a:pt x="1059201" y="227320"/>
                    <a:pt x="1057046" y="222772"/>
                  </a:cubicBezTo>
                  <a:cubicBezTo>
                    <a:pt x="1055000" y="218389"/>
                    <a:pt x="1052973" y="214024"/>
                    <a:pt x="1051001" y="209604"/>
                  </a:cubicBezTo>
                  <a:cubicBezTo>
                    <a:pt x="1049174" y="205421"/>
                    <a:pt x="1047147" y="200965"/>
                    <a:pt x="1044645" y="196582"/>
                  </a:cubicBezTo>
                  <a:cubicBezTo>
                    <a:pt x="1042672" y="193148"/>
                    <a:pt x="1040518" y="189861"/>
                    <a:pt x="1038363" y="186537"/>
                  </a:cubicBezTo>
                  <a:lnTo>
                    <a:pt x="1035988" y="182884"/>
                  </a:lnTo>
                  <a:cubicBezTo>
                    <a:pt x="1033449" y="178994"/>
                    <a:pt x="1030874" y="175158"/>
                    <a:pt x="1028135" y="171360"/>
                  </a:cubicBezTo>
                  <a:cubicBezTo>
                    <a:pt x="1026199" y="168748"/>
                    <a:pt x="1024135" y="166246"/>
                    <a:pt x="1022053" y="163744"/>
                  </a:cubicBezTo>
                  <a:lnTo>
                    <a:pt x="1018711" y="159671"/>
                  </a:lnTo>
                  <a:cubicBezTo>
                    <a:pt x="1015734" y="156000"/>
                    <a:pt x="1012921" y="152274"/>
                    <a:pt x="1010054" y="148494"/>
                  </a:cubicBezTo>
                  <a:cubicBezTo>
                    <a:pt x="1004063" y="140348"/>
                    <a:pt x="997288" y="133243"/>
                    <a:pt x="990731" y="126376"/>
                  </a:cubicBezTo>
                  <a:lnTo>
                    <a:pt x="989106" y="124660"/>
                  </a:lnTo>
                  <a:cubicBezTo>
                    <a:pt x="981599" y="116715"/>
                    <a:pt x="973746" y="109428"/>
                    <a:pt x="965783" y="102981"/>
                  </a:cubicBezTo>
                  <a:cubicBezTo>
                    <a:pt x="958751" y="97355"/>
                    <a:pt x="950953" y="91821"/>
                    <a:pt x="941273" y="85575"/>
                  </a:cubicBezTo>
                  <a:lnTo>
                    <a:pt x="933091" y="80315"/>
                  </a:lnTo>
                  <a:cubicBezTo>
                    <a:pt x="927666" y="76827"/>
                    <a:pt x="922224" y="73339"/>
                    <a:pt x="916818" y="69796"/>
                  </a:cubicBezTo>
                  <a:cubicBezTo>
                    <a:pt x="909659" y="65120"/>
                    <a:pt x="901568" y="60664"/>
                    <a:pt x="892071" y="56171"/>
                  </a:cubicBezTo>
                  <a:cubicBezTo>
                    <a:pt x="884327" y="52518"/>
                    <a:pt x="875871" y="49139"/>
                    <a:pt x="865442" y="45615"/>
                  </a:cubicBezTo>
                  <a:cubicBezTo>
                    <a:pt x="860931" y="44080"/>
                    <a:pt x="856530" y="42364"/>
                    <a:pt x="852146" y="40501"/>
                  </a:cubicBezTo>
                  <a:cubicBezTo>
                    <a:pt x="847106" y="38419"/>
                    <a:pt x="841973" y="36538"/>
                    <a:pt x="836732" y="34857"/>
                  </a:cubicBezTo>
                  <a:cubicBezTo>
                    <a:pt x="832458" y="33487"/>
                    <a:pt x="828184" y="32118"/>
                    <a:pt x="823874" y="30985"/>
                  </a:cubicBezTo>
                  <a:lnTo>
                    <a:pt x="821810" y="30437"/>
                  </a:lnTo>
                  <a:lnTo>
                    <a:pt x="816094" y="28958"/>
                  </a:lnTo>
                  <a:cubicBezTo>
                    <a:pt x="814085" y="28410"/>
                    <a:pt x="812021" y="28063"/>
                    <a:pt x="809976" y="27716"/>
                  </a:cubicBezTo>
                  <a:lnTo>
                    <a:pt x="808186" y="27406"/>
                  </a:lnTo>
                  <a:cubicBezTo>
                    <a:pt x="803309" y="26547"/>
                    <a:pt x="798396" y="26091"/>
                    <a:pt x="793502" y="25616"/>
                  </a:cubicBezTo>
                  <a:cubicBezTo>
                    <a:pt x="789264" y="25177"/>
                    <a:pt x="784973" y="24812"/>
                    <a:pt x="780717" y="24465"/>
                  </a:cubicBezTo>
                  <a:lnTo>
                    <a:pt x="779092" y="24319"/>
                  </a:lnTo>
                  <a:cubicBezTo>
                    <a:pt x="770325" y="23716"/>
                    <a:pt x="762325" y="23406"/>
                    <a:pt x="754618" y="23388"/>
                  </a:cubicBezTo>
                  <a:cubicBezTo>
                    <a:pt x="754253" y="21799"/>
                    <a:pt x="753139" y="20338"/>
                    <a:pt x="751732" y="19534"/>
                  </a:cubicBezTo>
                  <a:cubicBezTo>
                    <a:pt x="750947" y="19096"/>
                    <a:pt x="750199" y="18858"/>
                    <a:pt x="749322" y="18749"/>
                  </a:cubicBezTo>
                  <a:cubicBezTo>
                    <a:pt x="746509" y="18256"/>
                    <a:pt x="743441" y="18931"/>
                    <a:pt x="740738" y="19534"/>
                  </a:cubicBezTo>
                  <a:lnTo>
                    <a:pt x="738930" y="19936"/>
                  </a:lnTo>
                  <a:cubicBezTo>
                    <a:pt x="738053" y="20155"/>
                    <a:pt x="737195" y="20411"/>
                    <a:pt x="736336" y="20721"/>
                  </a:cubicBezTo>
                  <a:cubicBezTo>
                    <a:pt x="728702" y="21744"/>
                    <a:pt x="721232" y="22822"/>
                    <a:pt x="713890" y="24410"/>
                  </a:cubicBezTo>
                  <a:lnTo>
                    <a:pt x="711863" y="24867"/>
                  </a:lnTo>
                  <a:cubicBezTo>
                    <a:pt x="708886" y="25616"/>
                    <a:pt x="706055" y="26639"/>
                    <a:pt x="703225" y="28008"/>
                  </a:cubicBezTo>
                  <a:cubicBezTo>
                    <a:pt x="701471" y="28830"/>
                    <a:pt x="699864" y="29890"/>
                    <a:pt x="698275" y="31077"/>
                  </a:cubicBezTo>
                  <a:cubicBezTo>
                    <a:pt x="697070" y="29743"/>
                    <a:pt x="695499" y="29122"/>
                    <a:pt x="693873" y="29141"/>
                  </a:cubicBezTo>
                  <a:cubicBezTo>
                    <a:pt x="693472" y="29122"/>
                    <a:pt x="693052" y="29159"/>
                    <a:pt x="692613" y="29268"/>
                  </a:cubicBezTo>
                  <a:cubicBezTo>
                    <a:pt x="691462" y="29561"/>
                    <a:pt x="690549" y="30236"/>
                    <a:pt x="689709" y="30930"/>
                  </a:cubicBezTo>
                  <a:cubicBezTo>
                    <a:pt x="686751" y="33323"/>
                    <a:pt x="684212" y="36227"/>
                    <a:pt x="681747" y="39021"/>
                  </a:cubicBezTo>
                  <a:cubicBezTo>
                    <a:pt x="680559" y="40373"/>
                    <a:pt x="679372" y="41724"/>
                    <a:pt x="678130" y="43021"/>
                  </a:cubicBezTo>
                  <a:cubicBezTo>
                    <a:pt x="674423" y="46911"/>
                    <a:pt x="670405" y="50144"/>
                    <a:pt x="665546" y="53979"/>
                  </a:cubicBezTo>
                  <a:lnTo>
                    <a:pt x="665328" y="54144"/>
                  </a:lnTo>
                  <a:lnTo>
                    <a:pt x="665601" y="54052"/>
                  </a:lnTo>
                  <a:lnTo>
                    <a:pt x="665546" y="53979"/>
                  </a:lnTo>
                  <a:lnTo>
                    <a:pt x="666697" y="53395"/>
                  </a:lnTo>
                  <a:cubicBezTo>
                    <a:pt x="660798" y="57668"/>
                    <a:pt x="655410" y="61814"/>
                    <a:pt x="649803" y="65394"/>
                  </a:cubicBezTo>
                  <a:cubicBezTo>
                    <a:pt x="644123" y="69083"/>
                    <a:pt x="638169" y="72389"/>
                    <a:pt x="632106" y="75183"/>
                  </a:cubicBezTo>
                  <a:cubicBezTo>
                    <a:pt x="630499" y="75859"/>
                    <a:pt x="628891" y="76516"/>
                    <a:pt x="627248" y="77101"/>
                  </a:cubicBezTo>
                  <a:cubicBezTo>
                    <a:pt x="623851" y="78051"/>
                    <a:pt x="620234" y="79110"/>
                    <a:pt x="616874" y="80845"/>
                  </a:cubicBezTo>
                  <a:cubicBezTo>
                    <a:pt x="616071" y="80425"/>
                    <a:pt x="615102" y="80060"/>
                    <a:pt x="614153" y="79749"/>
                  </a:cubicBezTo>
                  <a:cubicBezTo>
                    <a:pt x="613276" y="79475"/>
                    <a:pt x="612290" y="79384"/>
                    <a:pt x="611431" y="79475"/>
                  </a:cubicBezTo>
                  <a:cubicBezTo>
                    <a:pt x="610810" y="79567"/>
                    <a:pt x="610335" y="79658"/>
                    <a:pt x="609879" y="79767"/>
                  </a:cubicBezTo>
                  <a:cubicBezTo>
                    <a:pt x="607742" y="80315"/>
                    <a:pt x="606190" y="81430"/>
                    <a:pt x="604710" y="83493"/>
                  </a:cubicBezTo>
                  <a:cubicBezTo>
                    <a:pt x="603158" y="85721"/>
                    <a:pt x="603231" y="88881"/>
                    <a:pt x="604911" y="91949"/>
                  </a:cubicBezTo>
                  <a:cubicBezTo>
                    <a:pt x="605551" y="93118"/>
                    <a:pt x="606536" y="94159"/>
                    <a:pt x="607450" y="95200"/>
                  </a:cubicBezTo>
                  <a:cubicBezTo>
                    <a:pt x="609879" y="97849"/>
                    <a:pt x="611632" y="99638"/>
                    <a:pt x="613404" y="101446"/>
                  </a:cubicBezTo>
                  <a:cubicBezTo>
                    <a:pt x="615048" y="103127"/>
                    <a:pt x="616709" y="104807"/>
                    <a:pt x="618299" y="106524"/>
                  </a:cubicBezTo>
                  <a:cubicBezTo>
                    <a:pt x="621513" y="110030"/>
                    <a:pt x="624581" y="113683"/>
                    <a:pt x="627521" y="117464"/>
                  </a:cubicBezTo>
                  <a:cubicBezTo>
                    <a:pt x="633147" y="125134"/>
                    <a:pt x="638096" y="133810"/>
                    <a:pt x="642717" y="144019"/>
                  </a:cubicBezTo>
                  <a:cubicBezTo>
                    <a:pt x="643630" y="146174"/>
                    <a:pt x="644306" y="147946"/>
                    <a:pt x="645000" y="149699"/>
                  </a:cubicBezTo>
                  <a:lnTo>
                    <a:pt x="646388" y="153279"/>
                  </a:lnTo>
                  <a:cubicBezTo>
                    <a:pt x="648050" y="157461"/>
                    <a:pt x="649877" y="161570"/>
                    <a:pt x="651721" y="165680"/>
                  </a:cubicBezTo>
                  <a:cubicBezTo>
                    <a:pt x="652415" y="167305"/>
                    <a:pt x="653145" y="168912"/>
                    <a:pt x="653858" y="170520"/>
                  </a:cubicBezTo>
                  <a:lnTo>
                    <a:pt x="655045" y="173150"/>
                  </a:lnTo>
                  <a:lnTo>
                    <a:pt x="652725" y="173003"/>
                  </a:lnTo>
                  <a:lnTo>
                    <a:pt x="650315" y="173022"/>
                  </a:lnTo>
                  <a:cubicBezTo>
                    <a:pt x="646059" y="173095"/>
                    <a:pt x="640982" y="173076"/>
                    <a:pt x="635686" y="172583"/>
                  </a:cubicBezTo>
                  <a:lnTo>
                    <a:pt x="629111" y="171743"/>
                  </a:lnTo>
                  <a:cubicBezTo>
                    <a:pt x="625823" y="171341"/>
                    <a:pt x="622554" y="170903"/>
                    <a:pt x="619267" y="170538"/>
                  </a:cubicBezTo>
                  <a:cubicBezTo>
                    <a:pt x="607706" y="169223"/>
                    <a:pt x="598245" y="167634"/>
                    <a:pt x="589533" y="165534"/>
                  </a:cubicBezTo>
                  <a:cubicBezTo>
                    <a:pt x="586483" y="164821"/>
                    <a:pt x="583433" y="164109"/>
                    <a:pt x="580383" y="163360"/>
                  </a:cubicBezTo>
                  <a:cubicBezTo>
                    <a:pt x="579890" y="162301"/>
                    <a:pt x="579068" y="161497"/>
                    <a:pt x="578027" y="161041"/>
                  </a:cubicBezTo>
                  <a:cubicBezTo>
                    <a:pt x="575342" y="159945"/>
                    <a:pt x="572018" y="158557"/>
                    <a:pt x="569133" y="156804"/>
                  </a:cubicBezTo>
                  <a:cubicBezTo>
                    <a:pt x="567087" y="155543"/>
                    <a:pt x="565042" y="154247"/>
                    <a:pt x="563015" y="152950"/>
                  </a:cubicBezTo>
                  <a:lnTo>
                    <a:pt x="561024" y="151671"/>
                  </a:lnTo>
                  <a:cubicBezTo>
                    <a:pt x="556202" y="148530"/>
                    <a:pt x="551508" y="145279"/>
                    <a:pt x="546906" y="141882"/>
                  </a:cubicBezTo>
                  <a:cubicBezTo>
                    <a:pt x="541500" y="137590"/>
                    <a:pt x="536003" y="133189"/>
                    <a:pt x="530706" y="128422"/>
                  </a:cubicBezTo>
                  <a:cubicBezTo>
                    <a:pt x="528368" y="126358"/>
                    <a:pt x="526012" y="124258"/>
                    <a:pt x="523693" y="122139"/>
                  </a:cubicBezTo>
                  <a:lnTo>
                    <a:pt x="519638" y="118304"/>
                  </a:lnTo>
                  <a:lnTo>
                    <a:pt x="518780" y="117464"/>
                  </a:lnTo>
                  <a:cubicBezTo>
                    <a:pt x="517885" y="116569"/>
                    <a:pt x="517045" y="115747"/>
                    <a:pt x="515912" y="114962"/>
                  </a:cubicBezTo>
                  <a:cubicBezTo>
                    <a:pt x="515091" y="114395"/>
                    <a:pt x="513958" y="114085"/>
                    <a:pt x="512735" y="114067"/>
                  </a:cubicBezTo>
                  <a:cubicBezTo>
                    <a:pt x="512698" y="113793"/>
                    <a:pt x="512515" y="113427"/>
                    <a:pt x="512333" y="113080"/>
                  </a:cubicBezTo>
                  <a:cubicBezTo>
                    <a:pt x="510780" y="110049"/>
                    <a:pt x="507018" y="106980"/>
                    <a:pt x="503164" y="107218"/>
                  </a:cubicBezTo>
                  <a:cubicBezTo>
                    <a:pt x="501356" y="107327"/>
                    <a:pt x="500571" y="107382"/>
                    <a:pt x="499767" y="107583"/>
                  </a:cubicBezTo>
                  <a:cubicBezTo>
                    <a:pt x="499073" y="107766"/>
                    <a:pt x="498397" y="108040"/>
                    <a:pt x="497557" y="108460"/>
                  </a:cubicBezTo>
                  <a:cubicBezTo>
                    <a:pt x="495530" y="109501"/>
                    <a:pt x="494416" y="110889"/>
                    <a:pt x="493156" y="112569"/>
                  </a:cubicBezTo>
                  <a:cubicBezTo>
                    <a:pt x="492845" y="112971"/>
                    <a:pt x="492590" y="113409"/>
                    <a:pt x="492334" y="113847"/>
                  </a:cubicBezTo>
                  <a:cubicBezTo>
                    <a:pt x="491677" y="114870"/>
                    <a:pt x="491257" y="115637"/>
                    <a:pt x="490891" y="116386"/>
                  </a:cubicBezTo>
                  <a:cubicBezTo>
                    <a:pt x="490197" y="117245"/>
                    <a:pt x="489540" y="118048"/>
                    <a:pt x="488827" y="118833"/>
                  </a:cubicBezTo>
                  <a:cubicBezTo>
                    <a:pt x="484700" y="123454"/>
                    <a:pt x="479823" y="127746"/>
                    <a:pt x="473504" y="132385"/>
                  </a:cubicBezTo>
                  <a:cubicBezTo>
                    <a:pt x="464409" y="138686"/>
                    <a:pt x="456592" y="143727"/>
                    <a:pt x="448081" y="147946"/>
                  </a:cubicBezTo>
                  <a:cubicBezTo>
                    <a:pt x="440356" y="151799"/>
                    <a:pt x="431352" y="156201"/>
                    <a:pt x="422293" y="159634"/>
                  </a:cubicBezTo>
                  <a:cubicBezTo>
                    <a:pt x="417362" y="161351"/>
                    <a:pt x="411956" y="162922"/>
                    <a:pt x="405783" y="164474"/>
                  </a:cubicBezTo>
                  <a:cubicBezTo>
                    <a:pt x="399390" y="166081"/>
                    <a:pt x="392925" y="167488"/>
                    <a:pt x="386460" y="168876"/>
                  </a:cubicBezTo>
                  <a:cubicBezTo>
                    <a:pt x="382332" y="169753"/>
                    <a:pt x="378186" y="170647"/>
                    <a:pt x="374077" y="171597"/>
                  </a:cubicBezTo>
                  <a:cubicBezTo>
                    <a:pt x="370552" y="172401"/>
                    <a:pt x="367009" y="173150"/>
                    <a:pt x="363484" y="173898"/>
                  </a:cubicBezTo>
                  <a:cubicBezTo>
                    <a:pt x="359557" y="174702"/>
                    <a:pt x="355631" y="175524"/>
                    <a:pt x="351722" y="176474"/>
                  </a:cubicBezTo>
                  <a:lnTo>
                    <a:pt x="344161" y="178209"/>
                  </a:lnTo>
                  <a:lnTo>
                    <a:pt x="336399" y="180017"/>
                  </a:lnTo>
                  <a:lnTo>
                    <a:pt x="332125" y="181076"/>
                  </a:lnTo>
                  <a:lnTo>
                    <a:pt x="321898" y="183706"/>
                  </a:lnTo>
                  <a:cubicBezTo>
                    <a:pt x="320546" y="184089"/>
                    <a:pt x="319432" y="184619"/>
                    <a:pt x="318537" y="185295"/>
                  </a:cubicBezTo>
                  <a:lnTo>
                    <a:pt x="316254" y="185843"/>
                  </a:lnTo>
                  <a:lnTo>
                    <a:pt x="313953" y="186409"/>
                  </a:lnTo>
                  <a:cubicBezTo>
                    <a:pt x="312875" y="186665"/>
                    <a:pt x="311981" y="187085"/>
                    <a:pt x="311177" y="187669"/>
                  </a:cubicBezTo>
                  <a:cubicBezTo>
                    <a:pt x="311232" y="186957"/>
                    <a:pt x="311122" y="186153"/>
                    <a:pt x="311049" y="185350"/>
                  </a:cubicBezTo>
                  <a:cubicBezTo>
                    <a:pt x="310866" y="182921"/>
                    <a:pt x="310793" y="180492"/>
                    <a:pt x="310830" y="178063"/>
                  </a:cubicBezTo>
                  <a:cubicBezTo>
                    <a:pt x="311049" y="178026"/>
                    <a:pt x="311232" y="177971"/>
                    <a:pt x="311451" y="177916"/>
                  </a:cubicBezTo>
                  <a:cubicBezTo>
                    <a:pt x="314008" y="177277"/>
                    <a:pt x="315542" y="176126"/>
                    <a:pt x="317040" y="174172"/>
                  </a:cubicBezTo>
                  <a:cubicBezTo>
                    <a:pt x="317989" y="172985"/>
                    <a:pt x="318428" y="172455"/>
                    <a:pt x="318775" y="171908"/>
                  </a:cubicBezTo>
                  <a:cubicBezTo>
                    <a:pt x="319414" y="170921"/>
                    <a:pt x="319925" y="169807"/>
                    <a:pt x="320418" y="168712"/>
                  </a:cubicBezTo>
                  <a:cubicBezTo>
                    <a:pt x="321825" y="165680"/>
                    <a:pt x="322701" y="163543"/>
                    <a:pt x="323468" y="161315"/>
                  </a:cubicBezTo>
                  <a:cubicBezTo>
                    <a:pt x="324491" y="158447"/>
                    <a:pt x="325368" y="155525"/>
                    <a:pt x="326263" y="152639"/>
                  </a:cubicBezTo>
                  <a:lnTo>
                    <a:pt x="327450" y="148731"/>
                  </a:lnTo>
                  <a:cubicBezTo>
                    <a:pt x="328199" y="146375"/>
                    <a:pt x="328893" y="144001"/>
                    <a:pt x="329605" y="141645"/>
                  </a:cubicBezTo>
                  <a:cubicBezTo>
                    <a:pt x="331541" y="135143"/>
                    <a:pt x="333513" y="128422"/>
                    <a:pt x="336344" y="122103"/>
                  </a:cubicBezTo>
                  <a:lnTo>
                    <a:pt x="336344" y="122121"/>
                  </a:lnTo>
                  <a:cubicBezTo>
                    <a:pt x="336344" y="122121"/>
                    <a:pt x="336381" y="122084"/>
                    <a:pt x="336362" y="122084"/>
                  </a:cubicBezTo>
                  <a:lnTo>
                    <a:pt x="336362" y="122066"/>
                  </a:lnTo>
                  <a:cubicBezTo>
                    <a:pt x="336381" y="122048"/>
                    <a:pt x="336381" y="122030"/>
                    <a:pt x="336399" y="122011"/>
                  </a:cubicBezTo>
                  <a:cubicBezTo>
                    <a:pt x="340417" y="113957"/>
                    <a:pt x="344782" y="106999"/>
                    <a:pt x="349732" y="100789"/>
                  </a:cubicBezTo>
                  <a:cubicBezTo>
                    <a:pt x="351960" y="98287"/>
                    <a:pt x="354334" y="95949"/>
                    <a:pt x="356781" y="93648"/>
                  </a:cubicBezTo>
                  <a:cubicBezTo>
                    <a:pt x="358735" y="91986"/>
                    <a:pt x="359302" y="91091"/>
                    <a:pt x="359868" y="89886"/>
                  </a:cubicBezTo>
                  <a:cubicBezTo>
                    <a:pt x="360051" y="89575"/>
                    <a:pt x="360215" y="89192"/>
                    <a:pt x="360361" y="88844"/>
                  </a:cubicBezTo>
                  <a:cubicBezTo>
                    <a:pt x="361073" y="86909"/>
                    <a:pt x="361183" y="85137"/>
                    <a:pt x="360763" y="83274"/>
                  </a:cubicBezTo>
                  <a:cubicBezTo>
                    <a:pt x="359411" y="77594"/>
                    <a:pt x="353768" y="74325"/>
                    <a:pt x="347613" y="75695"/>
                  </a:cubicBezTo>
                  <a:cubicBezTo>
                    <a:pt x="346097" y="76078"/>
                    <a:pt x="345056" y="76425"/>
                    <a:pt x="344015" y="76809"/>
                  </a:cubicBezTo>
                  <a:cubicBezTo>
                    <a:pt x="343650" y="76480"/>
                    <a:pt x="343102" y="76224"/>
                    <a:pt x="342444" y="76005"/>
                  </a:cubicBezTo>
                  <a:cubicBezTo>
                    <a:pt x="340253" y="75056"/>
                    <a:pt x="337659" y="73795"/>
                    <a:pt x="335048" y="72553"/>
                  </a:cubicBezTo>
                  <a:lnTo>
                    <a:pt x="331303" y="70727"/>
                  </a:lnTo>
                  <a:cubicBezTo>
                    <a:pt x="329331" y="69668"/>
                    <a:pt x="327413" y="68590"/>
                    <a:pt x="325477" y="67458"/>
                  </a:cubicBezTo>
                  <a:cubicBezTo>
                    <a:pt x="320711" y="63969"/>
                    <a:pt x="315798" y="60426"/>
                    <a:pt x="310921" y="56938"/>
                  </a:cubicBezTo>
                  <a:cubicBezTo>
                    <a:pt x="308109" y="54929"/>
                    <a:pt x="305351" y="52920"/>
                    <a:pt x="302611" y="50820"/>
                  </a:cubicBezTo>
                  <a:cubicBezTo>
                    <a:pt x="300310" y="48920"/>
                    <a:pt x="298082" y="46966"/>
                    <a:pt x="295854" y="45012"/>
                  </a:cubicBezTo>
                  <a:cubicBezTo>
                    <a:pt x="292713" y="42053"/>
                    <a:pt x="289882" y="39423"/>
                    <a:pt x="287197" y="36574"/>
                  </a:cubicBezTo>
                  <a:cubicBezTo>
                    <a:pt x="283964" y="33031"/>
                    <a:pt x="280805" y="29451"/>
                    <a:pt x="277754" y="25744"/>
                  </a:cubicBezTo>
                  <a:cubicBezTo>
                    <a:pt x="275435" y="22986"/>
                    <a:pt x="273189" y="20191"/>
                    <a:pt x="270942" y="17415"/>
                  </a:cubicBezTo>
                  <a:lnTo>
                    <a:pt x="269700" y="15845"/>
                  </a:lnTo>
                  <a:cubicBezTo>
                    <a:pt x="268166" y="13945"/>
                    <a:pt x="267107" y="12649"/>
                    <a:pt x="266011" y="11425"/>
                  </a:cubicBezTo>
                  <a:cubicBezTo>
                    <a:pt x="264915" y="10201"/>
                    <a:pt x="263838" y="9051"/>
                    <a:pt x="262687" y="7900"/>
                  </a:cubicBezTo>
                  <a:cubicBezTo>
                    <a:pt x="261938" y="7206"/>
                    <a:pt x="261171" y="6530"/>
                    <a:pt x="260404" y="5891"/>
                  </a:cubicBezTo>
                  <a:cubicBezTo>
                    <a:pt x="260002" y="5581"/>
                    <a:pt x="259527" y="5343"/>
                    <a:pt x="258815" y="5124"/>
                  </a:cubicBezTo>
                  <a:cubicBezTo>
                    <a:pt x="258578" y="4923"/>
                    <a:pt x="258304" y="4667"/>
                    <a:pt x="257993" y="4485"/>
                  </a:cubicBezTo>
                  <a:cubicBezTo>
                    <a:pt x="255875" y="3133"/>
                    <a:pt x="253920" y="2768"/>
                    <a:pt x="251710" y="3334"/>
                  </a:cubicBezTo>
                  <a:cubicBezTo>
                    <a:pt x="251290" y="3444"/>
                    <a:pt x="250852" y="3572"/>
                    <a:pt x="250396" y="3754"/>
                  </a:cubicBezTo>
                  <a:cubicBezTo>
                    <a:pt x="249172" y="4247"/>
                    <a:pt x="247912" y="5435"/>
                    <a:pt x="247126" y="6877"/>
                  </a:cubicBezTo>
                  <a:cubicBezTo>
                    <a:pt x="245793" y="4740"/>
                    <a:pt x="244368" y="2841"/>
                    <a:pt x="242469" y="1398"/>
                  </a:cubicBezTo>
                  <a:cubicBezTo>
                    <a:pt x="240771" y="175"/>
                    <a:pt x="238122" y="-319"/>
                    <a:pt x="236022" y="211"/>
                  </a:cubicBezTo>
                  <a:moveTo>
                    <a:pt x="704795" y="44190"/>
                  </a:moveTo>
                  <a:lnTo>
                    <a:pt x="704923" y="44026"/>
                  </a:lnTo>
                  <a:cubicBezTo>
                    <a:pt x="706402" y="42309"/>
                    <a:pt x="707881" y="40574"/>
                    <a:pt x="709544" y="39058"/>
                  </a:cubicBezTo>
                  <a:lnTo>
                    <a:pt x="710603" y="38291"/>
                  </a:lnTo>
                  <a:cubicBezTo>
                    <a:pt x="710019" y="38985"/>
                    <a:pt x="709599" y="39368"/>
                    <a:pt x="709215" y="39825"/>
                  </a:cubicBezTo>
                  <a:cubicBezTo>
                    <a:pt x="707772" y="41341"/>
                    <a:pt x="706293" y="42765"/>
                    <a:pt x="704795" y="44190"/>
                  </a:cubicBezTo>
                </a:path>
              </a:pathLst>
            </a:custGeom>
            <a:solidFill>
              <a:srgbClr val="D52216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6CA8E597-287A-4DDE-09F1-81A7E61C56B8}"/>
                </a:ext>
              </a:extLst>
            </p:cNvPr>
            <p:cNvSpPr/>
            <p:nvPr/>
          </p:nvSpPr>
          <p:spPr>
            <a:xfrm>
              <a:off x="4791533" y="3134209"/>
              <a:ext cx="266113" cy="415630"/>
            </a:xfrm>
            <a:custGeom>
              <a:avLst/>
              <a:gdLst>
                <a:gd name="connsiteX0" fmla="*/ 254800 w 266113"/>
                <a:gd name="connsiteY0" fmla="*/ 599 h 415630"/>
                <a:gd name="connsiteX1" fmla="*/ 237358 w 266113"/>
                <a:gd name="connsiteY1" fmla="*/ 7138 h 415630"/>
                <a:gd name="connsiteX2" fmla="*/ 211534 w 266113"/>
                <a:gd name="connsiteY2" fmla="*/ 15356 h 415630"/>
                <a:gd name="connsiteX3" fmla="*/ 183974 w 266113"/>
                <a:gd name="connsiteY3" fmla="*/ 29766 h 415630"/>
                <a:gd name="connsiteX4" fmla="*/ 151793 w 266113"/>
                <a:gd name="connsiteY4" fmla="*/ 49984 h 415630"/>
                <a:gd name="connsiteX5" fmla="*/ 125749 w 266113"/>
                <a:gd name="connsiteY5" fmla="*/ 69015 h 415630"/>
                <a:gd name="connsiteX6" fmla="*/ 99943 w 266113"/>
                <a:gd name="connsiteY6" fmla="*/ 95589 h 415630"/>
                <a:gd name="connsiteX7" fmla="*/ 78300 w 266113"/>
                <a:gd name="connsiteY7" fmla="*/ 121998 h 415630"/>
                <a:gd name="connsiteX8" fmla="*/ 60621 w 266113"/>
                <a:gd name="connsiteY8" fmla="*/ 148005 h 415630"/>
                <a:gd name="connsiteX9" fmla="*/ 40805 w 266113"/>
                <a:gd name="connsiteY9" fmla="*/ 185135 h 415630"/>
                <a:gd name="connsiteX10" fmla="*/ 21446 w 266113"/>
                <a:gd name="connsiteY10" fmla="*/ 229004 h 415630"/>
                <a:gd name="connsiteX11" fmla="*/ 6707 w 266113"/>
                <a:gd name="connsiteY11" fmla="*/ 281476 h 415630"/>
                <a:gd name="connsiteX12" fmla="*/ 588 w 266113"/>
                <a:gd name="connsiteY12" fmla="*/ 328541 h 415630"/>
                <a:gd name="connsiteX13" fmla="*/ 4 w 266113"/>
                <a:gd name="connsiteY13" fmla="*/ 352302 h 415630"/>
                <a:gd name="connsiteX14" fmla="*/ 406 w 266113"/>
                <a:gd name="connsiteY14" fmla="*/ 371607 h 415630"/>
                <a:gd name="connsiteX15" fmla="*/ 3675 w 266113"/>
                <a:gd name="connsiteY15" fmla="*/ 384976 h 415630"/>
                <a:gd name="connsiteX16" fmla="*/ 11236 w 266113"/>
                <a:gd name="connsiteY16" fmla="*/ 400628 h 415630"/>
                <a:gd name="connsiteX17" fmla="*/ 38212 w 266113"/>
                <a:gd name="connsiteY17" fmla="*/ 415422 h 415630"/>
                <a:gd name="connsiteX18" fmla="*/ 81734 w 266113"/>
                <a:gd name="connsiteY18" fmla="*/ 380045 h 415630"/>
                <a:gd name="connsiteX19" fmla="*/ 82848 w 266113"/>
                <a:gd name="connsiteY19" fmla="*/ 373744 h 415630"/>
                <a:gd name="connsiteX20" fmla="*/ 83012 w 266113"/>
                <a:gd name="connsiteY20" fmla="*/ 358494 h 415630"/>
                <a:gd name="connsiteX21" fmla="*/ 81515 w 266113"/>
                <a:gd name="connsiteY21" fmla="*/ 346166 h 415630"/>
                <a:gd name="connsiteX22" fmla="*/ 78994 w 266113"/>
                <a:gd name="connsiteY22" fmla="*/ 320524 h 415630"/>
                <a:gd name="connsiteX23" fmla="*/ 80492 w 266113"/>
                <a:gd name="connsiteY23" fmla="*/ 287448 h 415630"/>
                <a:gd name="connsiteX24" fmla="*/ 86866 w 266113"/>
                <a:gd name="connsiteY24" fmla="*/ 249551 h 415630"/>
                <a:gd name="connsiteX25" fmla="*/ 105513 w 266113"/>
                <a:gd name="connsiteY25" fmla="*/ 191126 h 415630"/>
                <a:gd name="connsiteX26" fmla="*/ 131119 w 266113"/>
                <a:gd name="connsiteY26" fmla="*/ 134545 h 415630"/>
                <a:gd name="connsiteX27" fmla="*/ 166642 w 266113"/>
                <a:gd name="connsiteY27" fmla="*/ 84192 h 415630"/>
                <a:gd name="connsiteX28" fmla="*/ 202018 w 266113"/>
                <a:gd name="connsiteY28" fmla="*/ 51135 h 415630"/>
                <a:gd name="connsiteX29" fmla="*/ 219460 w 266113"/>
                <a:gd name="connsiteY29" fmla="*/ 37875 h 415630"/>
                <a:gd name="connsiteX30" fmla="*/ 233925 w 266113"/>
                <a:gd name="connsiteY30" fmla="*/ 27392 h 415630"/>
                <a:gd name="connsiteX31" fmla="*/ 261302 w 266113"/>
                <a:gd name="connsiteY31" fmla="*/ 15411 h 415630"/>
                <a:gd name="connsiteX32" fmla="*/ 265448 w 266113"/>
                <a:gd name="connsiteY32" fmla="*/ 4745 h 415630"/>
                <a:gd name="connsiteX33" fmla="*/ 255878 w 266113"/>
                <a:gd name="connsiteY33" fmla="*/ 270 h 415630"/>
                <a:gd name="connsiteX34" fmla="*/ 254800 w 266113"/>
                <a:gd name="connsiteY34" fmla="*/ 599 h 415630"/>
                <a:gd name="connsiteX35" fmla="*/ 233596 w 266113"/>
                <a:gd name="connsiteY35" fmla="*/ 27575 h 415630"/>
                <a:gd name="connsiteX36" fmla="*/ 232354 w 266113"/>
                <a:gd name="connsiteY36" fmla="*/ 28287 h 415630"/>
                <a:gd name="connsiteX37" fmla="*/ 233596 w 266113"/>
                <a:gd name="connsiteY37" fmla="*/ 27575 h 415630"/>
                <a:gd name="connsiteX38" fmla="*/ 2524 w 266113"/>
                <a:gd name="connsiteY38" fmla="*/ 380154 h 415630"/>
                <a:gd name="connsiteX39" fmla="*/ 3018 w 266113"/>
                <a:gd name="connsiteY39" fmla="*/ 381780 h 415630"/>
                <a:gd name="connsiteX40" fmla="*/ 2524 w 266113"/>
                <a:gd name="connsiteY40" fmla="*/ 380154 h 41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6113" h="415630">
                  <a:moveTo>
                    <a:pt x="254800" y="599"/>
                  </a:moveTo>
                  <a:cubicBezTo>
                    <a:pt x="249047" y="2901"/>
                    <a:pt x="243276" y="5275"/>
                    <a:pt x="237358" y="7138"/>
                  </a:cubicBezTo>
                  <a:cubicBezTo>
                    <a:pt x="228592" y="9530"/>
                    <a:pt x="219807" y="11448"/>
                    <a:pt x="211534" y="15356"/>
                  </a:cubicBezTo>
                  <a:cubicBezTo>
                    <a:pt x="202146" y="19703"/>
                    <a:pt x="193179" y="24963"/>
                    <a:pt x="183974" y="29766"/>
                  </a:cubicBezTo>
                  <a:cubicBezTo>
                    <a:pt x="172760" y="35629"/>
                    <a:pt x="162076" y="42624"/>
                    <a:pt x="151793" y="49984"/>
                  </a:cubicBezTo>
                  <a:cubicBezTo>
                    <a:pt x="143027" y="56285"/>
                    <a:pt x="133749" y="61746"/>
                    <a:pt x="125749" y="69015"/>
                  </a:cubicBezTo>
                  <a:cubicBezTo>
                    <a:pt x="116599" y="77307"/>
                    <a:pt x="107924" y="86238"/>
                    <a:pt x="99943" y="95589"/>
                  </a:cubicBezTo>
                  <a:cubicBezTo>
                    <a:pt x="92509" y="104246"/>
                    <a:pt x="84985" y="112756"/>
                    <a:pt x="78300" y="121998"/>
                  </a:cubicBezTo>
                  <a:cubicBezTo>
                    <a:pt x="72219" y="130490"/>
                    <a:pt x="65972" y="139019"/>
                    <a:pt x="60621" y="148005"/>
                  </a:cubicBezTo>
                  <a:cubicBezTo>
                    <a:pt x="53462" y="160023"/>
                    <a:pt x="46887" y="172479"/>
                    <a:pt x="40805" y="185135"/>
                  </a:cubicBezTo>
                  <a:cubicBezTo>
                    <a:pt x="33883" y="199582"/>
                    <a:pt x="27253" y="214065"/>
                    <a:pt x="21446" y="229004"/>
                  </a:cubicBezTo>
                  <a:cubicBezTo>
                    <a:pt x="14816" y="246081"/>
                    <a:pt x="10140" y="263468"/>
                    <a:pt x="6707" y="281476"/>
                  </a:cubicBezTo>
                  <a:cubicBezTo>
                    <a:pt x="3675" y="297110"/>
                    <a:pt x="1410" y="312597"/>
                    <a:pt x="588" y="328541"/>
                  </a:cubicBezTo>
                  <a:cubicBezTo>
                    <a:pt x="187" y="336468"/>
                    <a:pt x="4" y="344394"/>
                    <a:pt x="4" y="352302"/>
                  </a:cubicBezTo>
                  <a:cubicBezTo>
                    <a:pt x="-33" y="358749"/>
                    <a:pt x="187" y="365178"/>
                    <a:pt x="406" y="371607"/>
                  </a:cubicBezTo>
                  <a:cubicBezTo>
                    <a:pt x="552" y="376136"/>
                    <a:pt x="2104" y="380611"/>
                    <a:pt x="3675" y="384976"/>
                  </a:cubicBezTo>
                  <a:cubicBezTo>
                    <a:pt x="5008" y="390729"/>
                    <a:pt x="7547" y="395934"/>
                    <a:pt x="11236" y="400628"/>
                  </a:cubicBezTo>
                  <a:cubicBezTo>
                    <a:pt x="17793" y="408938"/>
                    <a:pt x="27673" y="414326"/>
                    <a:pt x="38212" y="415422"/>
                  </a:cubicBezTo>
                  <a:cubicBezTo>
                    <a:pt x="59872" y="417668"/>
                    <a:pt x="79305" y="401523"/>
                    <a:pt x="81734" y="380045"/>
                  </a:cubicBezTo>
                  <a:cubicBezTo>
                    <a:pt x="81953" y="377890"/>
                    <a:pt x="82336" y="375881"/>
                    <a:pt x="82848" y="373744"/>
                  </a:cubicBezTo>
                  <a:cubicBezTo>
                    <a:pt x="83980" y="369123"/>
                    <a:pt x="83250" y="362420"/>
                    <a:pt x="83012" y="358494"/>
                  </a:cubicBezTo>
                  <a:cubicBezTo>
                    <a:pt x="82738" y="354330"/>
                    <a:pt x="82081" y="350293"/>
                    <a:pt x="81515" y="346166"/>
                  </a:cubicBezTo>
                  <a:cubicBezTo>
                    <a:pt x="80382" y="337600"/>
                    <a:pt x="79451" y="329108"/>
                    <a:pt x="78994" y="320524"/>
                  </a:cubicBezTo>
                  <a:cubicBezTo>
                    <a:pt x="78921" y="309474"/>
                    <a:pt x="79451" y="298479"/>
                    <a:pt x="80492" y="287448"/>
                  </a:cubicBezTo>
                  <a:cubicBezTo>
                    <a:pt x="81752" y="274609"/>
                    <a:pt x="84108" y="262080"/>
                    <a:pt x="86866" y="249551"/>
                  </a:cubicBezTo>
                  <a:cubicBezTo>
                    <a:pt x="91980" y="229772"/>
                    <a:pt x="98701" y="210376"/>
                    <a:pt x="105513" y="191126"/>
                  </a:cubicBezTo>
                  <a:cubicBezTo>
                    <a:pt x="112435" y="171675"/>
                    <a:pt x="121421" y="152845"/>
                    <a:pt x="131119" y="134545"/>
                  </a:cubicBezTo>
                  <a:cubicBezTo>
                    <a:pt x="141328" y="116811"/>
                    <a:pt x="152579" y="99113"/>
                    <a:pt x="166642" y="84192"/>
                  </a:cubicBezTo>
                  <a:cubicBezTo>
                    <a:pt x="177983" y="72668"/>
                    <a:pt x="189398" y="61289"/>
                    <a:pt x="202018" y="51135"/>
                  </a:cubicBezTo>
                  <a:cubicBezTo>
                    <a:pt x="207698" y="46587"/>
                    <a:pt x="213670" y="42350"/>
                    <a:pt x="219460" y="37875"/>
                  </a:cubicBezTo>
                  <a:cubicBezTo>
                    <a:pt x="224154" y="34186"/>
                    <a:pt x="228939" y="30643"/>
                    <a:pt x="233925" y="27392"/>
                  </a:cubicBezTo>
                  <a:cubicBezTo>
                    <a:pt x="242582" y="22479"/>
                    <a:pt x="252061" y="19046"/>
                    <a:pt x="261302" y="15411"/>
                  </a:cubicBezTo>
                  <a:cubicBezTo>
                    <a:pt x="265430" y="13804"/>
                    <a:pt x="267183" y="8672"/>
                    <a:pt x="265448" y="4745"/>
                  </a:cubicBezTo>
                  <a:cubicBezTo>
                    <a:pt x="263786" y="965"/>
                    <a:pt x="259713" y="-698"/>
                    <a:pt x="255878" y="270"/>
                  </a:cubicBezTo>
                  <a:cubicBezTo>
                    <a:pt x="255531" y="362"/>
                    <a:pt x="255165" y="471"/>
                    <a:pt x="254800" y="599"/>
                  </a:cubicBezTo>
                  <a:moveTo>
                    <a:pt x="233596" y="27575"/>
                  </a:moveTo>
                  <a:cubicBezTo>
                    <a:pt x="233176" y="27830"/>
                    <a:pt x="232774" y="28068"/>
                    <a:pt x="232354" y="28287"/>
                  </a:cubicBezTo>
                  <a:cubicBezTo>
                    <a:pt x="232774" y="28068"/>
                    <a:pt x="233176" y="27812"/>
                    <a:pt x="233596" y="27575"/>
                  </a:cubicBezTo>
                  <a:moveTo>
                    <a:pt x="2524" y="380154"/>
                  </a:moveTo>
                  <a:cubicBezTo>
                    <a:pt x="2689" y="380702"/>
                    <a:pt x="2853" y="381250"/>
                    <a:pt x="3018" y="381780"/>
                  </a:cubicBezTo>
                  <a:cubicBezTo>
                    <a:pt x="2835" y="381232"/>
                    <a:pt x="2689" y="380702"/>
                    <a:pt x="2524" y="380154"/>
                  </a:cubicBezTo>
                </a:path>
              </a:pathLst>
            </a:custGeom>
            <a:solidFill>
              <a:srgbClr val="FF675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A8F760BF-FCDB-6C29-447E-23C9DAC3E257}"/>
                </a:ext>
              </a:extLst>
            </p:cNvPr>
            <p:cNvSpPr/>
            <p:nvPr/>
          </p:nvSpPr>
          <p:spPr>
            <a:xfrm>
              <a:off x="4828793" y="3573700"/>
              <a:ext cx="33079" cy="33475"/>
            </a:xfrm>
            <a:custGeom>
              <a:avLst/>
              <a:gdLst>
                <a:gd name="connsiteX0" fmla="*/ 3271 w 33079"/>
                <a:gd name="connsiteY0" fmla="*/ 6851 h 33475"/>
                <a:gd name="connsiteX1" fmla="*/ 185 w 33079"/>
                <a:gd name="connsiteY1" fmla="*/ 19325 h 33475"/>
                <a:gd name="connsiteX2" fmla="*/ 19124 w 33079"/>
                <a:gd name="connsiteY2" fmla="*/ 33096 h 33475"/>
                <a:gd name="connsiteX3" fmla="*/ 29808 w 33079"/>
                <a:gd name="connsiteY3" fmla="*/ 26630 h 33475"/>
                <a:gd name="connsiteX4" fmla="*/ 32895 w 33079"/>
                <a:gd name="connsiteY4" fmla="*/ 14156 h 33475"/>
                <a:gd name="connsiteX5" fmla="*/ 13937 w 33079"/>
                <a:gd name="connsiteY5" fmla="*/ 385 h 33475"/>
                <a:gd name="connsiteX6" fmla="*/ 3271 w 33079"/>
                <a:gd name="connsiteY6" fmla="*/ 6851 h 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79" h="33475">
                  <a:moveTo>
                    <a:pt x="3271" y="6851"/>
                  </a:moveTo>
                  <a:cubicBezTo>
                    <a:pt x="641" y="10394"/>
                    <a:pt x="-473" y="14978"/>
                    <a:pt x="185" y="19325"/>
                  </a:cubicBezTo>
                  <a:cubicBezTo>
                    <a:pt x="1536" y="27635"/>
                    <a:pt x="10376" y="35287"/>
                    <a:pt x="19124" y="33096"/>
                  </a:cubicBezTo>
                  <a:cubicBezTo>
                    <a:pt x="23471" y="32000"/>
                    <a:pt x="27032" y="30338"/>
                    <a:pt x="29808" y="26630"/>
                  </a:cubicBezTo>
                  <a:cubicBezTo>
                    <a:pt x="32438" y="23087"/>
                    <a:pt x="33552" y="18503"/>
                    <a:pt x="32895" y="14156"/>
                  </a:cubicBezTo>
                  <a:cubicBezTo>
                    <a:pt x="31543" y="5828"/>
                    <a:pt x="22704" y="-1824"/>
                    <a:pt x="13937" y="385"/>
                  </a:cubicBezTo>
                  <a:cubicBezTo>
                    <a:pt x="9609" y="1481"/>
                    <a:pt x="6029" y="3162"/>
                    <a:pt x="3271" y="6851"/>
                  </a:cubicBezTo>
                </a:path>
              </a:pathLst>
            </a:custGeom>
            <a:solidFill>
              <a:srgbClr val="FF675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622A7852-563B-C06B-595F-82FD09070171}"/>
                </a:ext>
              </a:extLst>
            </p:cNvPr>
            <p:cNvSpPr/>
            <p:nvPr/>
          </p:nvSpPr>
          <p:spPr>
            <a:xfrm>
              <a:off x="4858084" y="3630878"/>
              <a:ext cx="19882" cy="20110"/>
            </a:xfrm>
            <a:custGeom>
              <a:avLst/>
              <a:gdLst>
                <a:gd name="connsiteX0" fmla="*/ 1960 w 19882"/>
                <a:gd name="connsiteY0" fmla="*/ 4099 h 20110"/>
                <a:gd name="connsiteX1" fmla="*/ 115 w 19882"/>
                <a:gd name="connsiteY1" fmla="*/ 11606 h 20110"/>
                <a:gd name="connsiteX2" fmla="*/ 11493 w 19882"/>
                <a:gd name="connsiteY2" fmla="*/ 19879 h 20110"/>
                <a:gd name="connsiteX3" fmla="*/ 17922 w 19882"/>
                <a:gd name="connsiteY3" fmla="*/ 16007 h 20110"/>
                <a:gd name="connsiteX4" fmla="*/ 19767 w 19882"/>
                <a:gd name="connsiteY4" fmla="*/ 8483 h 20110"/>
                <a:gd name="connsiteX5" fmla="*/ 8389 w 19882"/>
                <a:gd name="connsiteY5" fmla="*/ 227 h 20110"/>
                <a:gd name="connsiteX6" fmla="*/ 1960 w 19882"/>
                <a:gd name="connsiteY6" fmla="*/ 4099 h 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82" h="20110">
                  <a:moveTo>
                    <a:pt x="1960" y="4099"/>
                  </a:moveTo>
                  <a:cubicBezTo>
                    <a:pt x="371" y="6236"/>
                    <a:pt x="-287" y="8957"/>
                    <a:pt x="115" y="11606"/>
                  </a:cubicBezTo>
                  <a:cubicBezTo>
                    <a:pt x="937" y="16573"/>
                    <a:pt x="6215" y="21212"/>
                    <a:pt x="11493" y="19879"/>
                  </a:cubicBezTo>
                  <a:cubicBezTo>
                    <a:pt x="14123" y="19222"/>
                    <a:pt x="16260" y="18199"/>
                    <a:pt x="17922" y="16007"/>
                  </a:cubicBezTo>
                  <a:cubicBezTo>
                    <a:pt x="19511" y="13852"/>
                    <a:pt x="20169" y="11131"/>
                    <a:pt x="19767" y="8483"/>
                  </a:cubicBezTo>
                  <a:cubicBezTo>
                    <a:pt x="18963" y="3515"/>
                    <a:pt x="13630" y="-1088"/>
                    <a:pt x="8389" y="227"/>
                  </a:cubicBezTo>
                  <a:cubicBezTo>
                    <a:pt x="5777" y="885"/>
                    <a:pt x="3640" y="1889"/>
                    <a:pt x="1960" y="4099"/>
                  </a:cubicBezTo>
                </a:path>
              </a:pathLst>
            </a:custGeom>
            <a:solidFill>
              <a:srgbClr val="FF675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97166474-C5F5-0149-24BF-4A369DB92E37}"/>
                </a:ext>
              </a:extLst>
            </p:cNvPr>
            <p:cNvSpPr/>
            <p:nvPr/>
          </p:nvSpPr>
          <p:spPr>
            <a:xfrm>
              <a:off x="4933429" y="3217412"/>
              <a:ext cx="114279" cy="168268"/>
            </a:xfrm>
            <a:custGeom>
              <a:avLst/>
              <a:gdLst>
                <a:gd name="connsiteX0" fmla="*/ 95718 w 114279"/>
                <a:gd name="connsiteY0" fmla="*/ 2907 h 168268"/>
                <a:gd name="connsiteX1" fmla="*/ 65510 w 114279"/>
                <a:gd name="connsiteY1" fmla="*/ 29243 h 168268"/>
                <a:gd name="connsiteX2" fmla="*/ 35631 w 114279"/>
                <a:gd name="connsiteY2" fmla="*/ 63158 h 168268"/>
                <a:gd name="connsiteX3" fmla="*/ 23595 w 114279"/>
                <a:gd name="connsiteY3" fmla="*/ 80144 h 168268"/>
                <a:gd name="connsiteX4" fmla="*/ 12582 w 114279"/>
                <a:gd name="connsiteY4" fmla="*/ 101403 h 168268"/>
                <a:gd name="connsiteX5" fmla="*/ 5039 w 114279"/>
                <a:gd name="connsiteY5" fmla="*/ 120689 h 168268"/>
                <a:gd name="connsiteX6" fmla="*/ 17 w 114279"/>
                <a:gd name="connsiteY6" fmla="*/ 143573 h 168268"/>
                <a:gd name="connsiteX7" fmla="*/ 272 w 114279"/>
                <a:gd name="connsiteY7" fmla="*/ 149984 h 168268"/>
                <a:gd name="connsiteX8" fmla="*/ 5076 w 114279"/>
                <a:gd name="connsiteY8" fmla="*/ 162549 h 168268"/>
                <a:gd name="connsiteX9" fmla="*/ 17696 w 114279"/>
                <a:gd name="connsiteY9" fmla="*/ 168266 h 168268"/>
                <a:gd name="connsiteX10" fmla="*/ 35978 w 114279"/>
                <a:gd name="connsiteY10" fmla="*/ 150842 h 168268"/>
                <a:gd name="connsiteX11" fmla="*/ 36215 w 114279"/>
                <a:gd name="connsiteY11" fmla="*/ 143647 h 168268"/>
                <a:gd name="connsiteX12" fmla="*/ 41986 w 114279"/>
                <a:gd name="connsiteY12" fmla="*/ 121146 h 168268"/>
                <a:gd name="connsiteX13" fmla="*/ 49895 w 114279"/>
                <a:gd name="connsiteY13" fmla="*/ 98261 h 168268"/>
                <a:gd name="connsiteX14" fmla="*/ 82495 w 114279"/>
                <a:gd name="connsiteY14" fmla="*/ 47233 h 168268"/>
                <a:gd name="connsiteX15" fmla="*/ 94074 w 114279"/>
                <a:gd name="connsiteY15" fmla="*/ 34156 h 168268"/>
                <a:gd name="connsiteX16" fmla="*/ 110804 w 114279"/>
                <a:gd name="connsiteY16" fmla="*/ 19070 h 168268"/>
                <a:gd name="connsiteX17" fmla="*/ 111352 w 114279"/>
                <a:gd name="connsiteY17" fmla="*/ 3455 h 168268"/>
                <a:gd name="connsiteX18" fmla="*/ 100613 w 114279"/>
                <a:gd name="connsiteY18" fmla="*/ 350 h 168268"/>
                <a:gd name="connsiteX19" fmla="*/ 95718 w 114279"/>
                <a:gd name="connsiteY19" fmla="*/ 2907 h 16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4279" h="168268">
                  <a:moveTo>
                    <a:pt x="95718" y="2907"/>
                  </a:moveTo>
                  <a:cubicBezTo>
                    <a:pt x="85618" y="11619"/>
                    <a:pt x="75263" y="20148"/>
                    <a:pt x="65510" y="29243"/>
                  </a:cubicBezTo>
                  <a:cubicBezTo>
                    <a:pt x="54515" y="39489"/>
                    <a:pt x="44781" y="51251"/>
                    <a:pt x="35631" y="63158"/>
                  </a:cubicBezTo>
                  <a:cubicBezTo>
                    <a:pt x="31357" y="68656"/>
                    <a:pt x="27375" y="74281"/>
                    <a:pt x="23595" y="80144"/>
                  </a:cubicBezTo>
                  <a:cubicBezTo>
                    <a:pt x="19285" y="86828"/>
                    <a:pt x="15796" y="94116"/>
                    <a:pt x="12582" y="101403"/>
                  </a:cubicBezTo>
                  <a:cubicBezTo>
                    <a:pt x="9824" y="107740"/>
                    <a:pt x="7359" y="114187"/>
                    <a:pt x="5039" y="120689"/>
                  </a:cubicBezTo>
                  <a:cubicBezTo>
                    <a:pt x="2464" y="127903"/>
                    <a:pt x="126" y="135921"/>
                    <a:pt x="17" y="143573"/>
                  </a:cubicBezTo>
                  <a:cubicBezTo>
                    <a:pt x="-56" y="145710"/>
                    <a:pt x="126" y="147847"/>
                    <a:pt x="272" y="149984"/>
                  </a:cubicBezTo>
                  <a:cubicBezTo>
                    <a:pt x="656" y="154842"/>
                    <a:pt x="1642" y="158897"/>
                    <a:pt x="5076" y="162549"/>
                  </a:cubicBezTo>
                  <a:cubicBezTo>
                    <a:pt x="8308" y="166056"/>
                    <a:pt x="12929" y="168156"/>
                    <a:pt x="17696" y="168266"/>
                  </a:cubicBezTo>
                  <a:cubicBezTo>
                    <a:pt x="27138" y="168448"/>
                    <a:pt x="36106" y="160559"/>
                    <a:pt x="35978" y="150842"/>
                  </a:cubicBezTo>
                  <a:cubicBezTo>
                    <a:pt x="35923" y="148395"/>
                    <a:pt x="35996" y="146021"/>
                    <a:pt x="36215" y="143647"/>
                  </a:cubicBezTo>
                  <a:cubicBezTo>
                    <a:pt x="37694" y="136030"/>
                    <a:pt x="39740" y="128561"/>
                    <a:pt x="41986" y="121146"/>
                  </a:cubicBezTo>
                  <a:cubicBezTo>
                    <a:pt x="44306" y="113384"/>
                    <a:pt x="46808" y="105749"/>
                    <a:pt x="49895" y="98261"/>
                  </a:cubicBezTo>
                  <a:cubicBezTo>
                    <a:pt x="58588" y="80089"/>
                    <a:pt x="70040" y="63012"/>
                    <a:pt x="82495" y="47233"/>
                  </a:cubicBezTo>
                  <a:cubicBezTo>
                    <a:pt x="86221" y="42758"/>
                    <a:pt x="90002" y="38338"/>
                    <a:pt x="94074" y="34156"/>
                  </a:cubicBezTo>
                  <a:cubicBezTo>
                    <a:pt x="99316" y="28786"/>
                    <a:pt x="105124" y="23983"/>
                    <a:pt x="110804" y="19070"/>
                  </a:cubicBezTo>
                  <a:cubicBezTo>
                    <a:pt x="115333" y="15143"/>
                    <a:pt x="115352" y="7765"/>
                    <a:pt x="111352" y="3455"/>
                  </a:cubicBezTo>
                  <a:cubicBezTo>
                    <a:pt x="108466" y="368"/>
                    <a:pt x="104375" y="-600"/>
                    <a:pt x="100613" y="350"/>
                  </a:cubicBezTo>
                  <a:cubicBezTo>
                    <a:pt x="98859" y="788"/>
                    <a:pt x="97179" y="1647"/>
                    <a:pt x="95718" y="2907"/>
                  </a:cubicBezTo>
                </a:path>
              </a:pathLst>
            </a:custGeom>
            <a:solidFill>
              <a:srgbClr val="FF675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68" name="图形 10">
              <a:extLst>
                <a:ext uri="{FF2B5EF4-FFF2-40B4-BE49-F238E27FC236}">
                  <a16:creationId xmlns:a16="http://schemas.microsoft.com/office/drawing/2014/main" id="{2E2C00E3-D372-6AC8-404D-4E8C044E55ED}"/>
                </a:ext>
              </a:extLst>
            </p:cNvPr>
            <p:cNvGrpSpPr/>
            <p:nvPr/>
          </p:nvGrpSpPr>
          <p:grpSpPr>
            <a:xfrm>
              <a:off x="4716266" y="2949555"/>
              <a:ext cx="1225326" cy="954082"/>
              <a:chOff x="4716266" y="2949555"/>
              <a:chExt cx="1225326" cy="954082"/>
            </a:xfrm>
          </p:grpSpPr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id="{65A82896-FC04-26EA-5362-C576D4D4C174}"/>
                  </a:ext>
                </a:extLst>
              </p:cNvPr>
              <p:cNvSpPr/>
              <p:nvPr/>
            </p:nvSpPr>
            <p:spPr>
              <a:xfrm>
                <a:off x="4716266" y="3045262"/>
                <a:ext cx="1225326" cy="858375"/>
              </a:xfrm>
              <a:custGeom>
                <a:avLst/>
                <a:gdLst>
                  <a:gd name="connsiteX0" fmla="*/ 278363 w 1225326"/>
                  <a:gd name="connsiteY0" fmla="*/ 15999 h 858375"/>
                  <a:gd name="connsiteX1" fmla="*/ 234658 w 1225326"/>
                  <a:gd name="connsiteY1" fmla="*/ 33295 h 858375"/>
                  <a:gd name="connsiteX2" fmla="*/ 96932 w 1225326"/>
                  <a:gd name="connsiteY2" fmla="*/ 144776 h 858375"/>
                  <a:gd name="connsiteX3" fmla="*/ 47857 w 1225326"/>
                  <a:gd name="connsiteY3" fmla="*/ 221173 h 858375"/>
                  <a:gd name="connsiteX4" fmla="*/ 15129 w 1225326"/>
                  <a:gd name="connsiteY4" fmla="*/ 305460 h 858375"/>
                  <a:gd name="connsiteX5" fmla="*/ 6088 w 1225326"/>
                  <a:gd name="connsiteY5" fmla="*/ 482306 h 858375"/>
                  <a:gd name="connsiteX6" fmla="*/ 28370 w 1225326"/>
                  <a:gd name="connsiteY6" fmla="*/ 560201 h 858375"/>
                  <a:gd name="connsiteX7" fmla="*/ 62231 w 1225326"/>
                  <a:gd name="connsiteY7" fmla="*/ 627594 h 858375"/>
                  <a:gd name="connsiteX8" fmla="*/ 106155 w 1225326"/>
                  <a:gd name="connsiteY8" fmla="*/ 685088 h 858375"/>
                  <a:gd name="connsiteX9" fmla="*/ 158937 w 1225326"/>
                  <a:gd name="connsiteY9" fmla="*/ 733267 h 858375"/>
                  <a:gd name="connsiteX10" fmla="*/ 285412 w 1225326"/>
                  <a:gd name="connsiteY10" fmla="*/ 803984 h 858375"/>
                  <a:gd name="connsiteX11" fmla="*/ 430444 w 1225326"/>
                  <a:gd name="connsiteY11" fmla="*/ 844055 h 858375"/>
                  <a:gd name="connsiteX12" fmla="*/ 582982 w 1225326"/>
                  <a:gd name="connsiteY12" fmla="*/ 858209 h 858375"/>
                  <a:gd name="connsiteX13" fmla="*/ 731611 w 1225326"/>
                  <a:gd name="connsiteY13" fmla="*/ 850849 h 858375"/>
                  <a:gd name="connsiteX14" fmla="*/ 803187 w 1225326"/>
                  <a:gd name="connsiteY14" fmla="*/ 840201 h 858375"/>
                  <a:gd name="connsiteX15" fmla="*/ 885191 w 1225326"/>
                  <a:gd name="connsiteY15" fmla="*/ 819581 h 858375"/>
                  <a:gd name="connsiteX16" fmla="*/ 1029382 w 1225326"/>
                  <a:gd name="connsiteY16" fmla="*/ 751275 h 858375"/>
                  <a:gd name="connsiteX17" fmla="*/ 1089397 w 1225326"/>
                  <a:gd name="connsiteY17" fmla="*/ 704063 h 858375"/>
                  <a:gd name="connsiteX18" fmla="*/ 1139914 w 1225326"/>
                  <a:gd name="connsiteY18" fmla="*/ 648250 h 858375"/>
                  <a:gd name="connsiteX19" fmla="*/ 1207891 w 1225326"/>
                  <a:gd name="connsiteY19" fmla="*/ 512003 h 858375"/>
                  <a:gd name="connsiteX20" fmla="*/ 1223981 w 1225326"/>
                  <a:gd name="connsiteY20" fmla="*/ 344306 h 858375"/>
                  <a:gd name="connsiteX21" fmla="*/ 1218557 w 1225326"/>
                  <a:gd name="connsiteY21" fmla="*/ 300437 h 858375"/>
                  <a:gd name="connsiteX22" fmla="*/ 1208074 w 1225326"/>
                  <a:gd name="connsiteY22" fmla="*/ 258705 h 858375"/>
                  <a:gd name="connsiteX23" fmla="*/ 1173483 w 1225326"/>
                  <a:gd name="connsiteY23" fmla="*/ 183568 h 858375"/>
                  <a:gd name="connsiteX24" fmla="*/ 1060230 w 1225326"/>
                  <a:gd name="connsiteY24" fmla="*/ 71155 h 858375"/>
                  <a:gd name="connsiteX25" fmla="*/ 908367 w 1225326"/>
                  <a:gd name="connsiteY25" fmla="*/ 21843 h 858375"/>
                  <a:gd name="connsiteX26" fmla="*/ 825742 w 1225326"/>
                  <a:gd name="connsiteY26" fmla="*/ 25387 h 858375"/>
                  <a:gd name="connsiteX27" fmla="*/ 825286 w 1225326"/>
                  <a:gd name="connsiteY27" fmla="*/ 25459 h 858375"/>
                  <a:gd name="connsiteX28" fmla="*/ 815935 w 1225326"/>
                  <a:gd name="connsiteY28" fmla="*/ 35852 h 858375"/>
                  <a:gd name="connsiteX29" fmla="*/ 812556 w 1225326"/>
                  <a:gd name="connsiteY29" fmla="*/ 38975 h 858375"/>
                  <a:gd name="connsiteX30" fmla="*/ 856371 w 1225326"/>
                  <a:gd name="connsiteY30" fmla="*/ 32509 h 858375"/>
                  <a:gd name="connsiteX31" fmla="*/ 854964 w 1225326"/>
                  <a:gd name="connsiteY31" fmla="*/ 32619 h 858375"/>
                  <a:gd name="connsiteX32" fmla="*/ 943361 w 1225326"/>
                  <a:gd name="connsiteY32" fmla="*/ 37349 h 858375"/>
                  <a:gd name="connsiteX33" fmla="*/ 941899 w 1225326"/>
                  <a:gd name="connsiteY33" fmla="*/ 37112 h 858375"/>
                  <a:gd name="connsiteX34" fmla="*/ 1027392 w 1225326"/>
                  <a:gd name="connsiteY34" fmla="*/ 65402 h 858375"/>
                  <a:gd name="connsiteX35" fmla="*/ 1026058 w 1225326"/>
                  <a:gd name="connsiteY35" fmla="*/ 64781 h 858375"/>
                  <a:gd name="connsiteX36" fmla="*/ 1101213 w 1225326"/>
                  <a:gd name="connsiteY36" fmla="*/ 114568 h 858375"/>
                  <a:gd name="connsiteX37" fmla="*/ 1101195 w 1225326"/>
                  <a:gd name="connsiteY37" fmla="*/ 114568 h 858375"/>
                  <a:gd name="connsiteX38" fmla="*/ 1101414 w 1225326"/>
                  <a:gd name="connsiteY38" fmla="*/ 114732 h 858375"/>
                  <a:gd name="connsiteX39" fmla="*/ 1102035 w 1225326"/>
                  <a:gd name="connsiteY39" fmla="*/ 115317 h 858375"/>
                  <a:gd name="connsiteX40" fmla="*/ 1157520 w 1225326"/>
                  <a:gd name="connsiteY40" fmla="*/ 178564 h 858375"/>
                  <a:gd name="connsiteX41" fmla="*/ 1156716 w 1225326"/>
                  <a:gd name="connsiteY41" fmla="*/ 177413 h 858375"/>
                  <a:gd name="connsiteX42" fmla="*/ 1194887 w 1225326"/>
                  <a:gd name="connsiteY42" fmla="*/ 253152 h 858375"/>
                  <a:gd name="connsiteX43" fmla="*/ 1206649 w 1225326"/>
                  <a:gd name="connsiteY43" fmla="*/ 295816 h 858375"/>
                  <a:gd name="connsiteX44" fmla="*/ 1212987 w 1225326"/>
                  <a:gd name="connsiteY44" fmla="*/ 341457 h 858375"/>
                  <a:gd name="connsiteX45" fmla="*/ 1212895 w 1225326"/>
                  <a:gd name="connsiteY45" fmla="*/ 340032 h 858375"/>
                  <a:gd name="connsiteX46" fmla="*/ 1206576 w 1225326"/>
                  <a:gd name="connsiteY46" fmla="*/ 470928 h 858375"/>
                  <a:gd name="connsiteX47" fmla="*/ 1206869 w 1225326"/>
                  <a:gd name="connsiteY47" fmla="*/ 469504 h 858375"/>
                  <a:gd name="connsiteX48" fmla="*/ 1171839 w 1225326"/>
                  <a:gd name="connsiteY48" fmla="*/ 576127 h 858375"/>
                  <a:gd name="connsiteX49" fmla="*/ 1112756 w 1225326"/>
                  <a:gd name="connsiteY49" fmla="*/ 664651 h 858375"/>
                  <a:gd name="connsiteX50" fmla="*/ 1112372 w 1225326"/>
                  <a:gd name="connsiteY50" fmla="*/ 665089 h 858375"/>
                  <a:gd name="connsiteX51" fmla="*/ 1111916 w 1225326"/>
                  <a:gd name="connsiteY51" fmla="*/ 665600 h 858375"/>
                  <a:gd name="connsiteX52" fmla="*/ 1112190 w 1225326"/>
                  <a:gd name="connsiteY52" fmla="*/ 665308 h 858375"/>
                  <a:gd name="connsiteX53" fmla="*/ 1025565 w 1225326"/>
                  <a:gd name="connsiteY53" fmla="*/ 740975 h 858375"/>
                  <a:gd name="connsiteX54" fmla="*/ 1025821 w 1225326"/>
                  <a:gd name="connsiteY54" fmla="*/ 740774 h 858375"/>
                  <a:gd name="connsiteX55" fmla="*/ 1025529 w 1225326"/>
                  <a:gd name="connsiteY55" fmla="*/ 740993 h 858375"/>
                  <a:gd name="connsiteX56" fmla="*/ 1024944 w 1225326"/>
                  <a:gd name="connsiteY56" fmla="*/ 741395 h 858375"/>
                  <a:gd name="connsiteX57" fmla="*/ 1024889 w 1225326"/>
                  <a:gd name="connsiteY57" fmla="*/ 741450 h 858375"/>
                  <a:gd name="connsiteX58" fmla="*/ 1024834 w 1225326"/>
                  <a:gd name="connsiteY58" fmla="*/ 741504 h 858375"/>
                  <a:gd name="connsiteX59" fmla="*/ 1024798 w 1225326"/>
                  <a:gd name="connsiteY59" fmla="*/ 741522 h 858375"/>
                  <a:gd name="connsiteX60" fmla="*/ 1024761 w 1225326"/>
                  <a:gd name="connsiteY60" fmla="*/ 741540 h 858375"/>
                  <a:gd name="connsiteX61" fmla="*/ 899436 w 1225326"/>
                  <a:gd name="connsiteY61" fmla="*/ 803528 h 858375"/>
                  <a:gd name="connsiteX62" fmla="*/ 788046 w 1225326"/>
                  <a:gd name="connsiteY62" fmla="*/ 831927 h 858375"/>
                  <a:gd name="connsiteX63" fmla="*/ 690044 w 1225326"/>
                  <a:gd name="connsiteY63" fmla="*/ 844109 h 858375"/>
                  <a:gd name="connsiteX64" fmla="*/ 690171 w 1225326"/>
                  <a:gd name="connsiteY64" fmla="*/ 844091 h 858375"/>
                  <a:gd name="connsiteX65" fmla="*/ 420509 w 1225326"/>
                  <a:gd name="connsiteY65" fmla="*/ 831343 h 858375"/>
                  <a:gd name="connsiteX66" fmla="*/ 420636 w 1225326"/>
                  <a:gd name="connsiteY66" fmla="*/ 831361 h 858375"/>
                  <a:gd name="connsiteX67" fmla="*/ 248958 w 1225326"/>
                  <a:gd name="connsiteY67" fmla="*/ 776132 h 858375"/>
                  <a:gd name="connsiteX68" fmla="*/ 143942 w 1225326"/>
                  <a:gd name="connsiteY68" fmla="*/ 706986 h 858375"/>
                  <a:gd name="connsiteX69" fmla="*/ 145020 w 1225326"/>
                  <a:gd name="connsiteY69" fmla="*/ 707936 h 858375"/>
                  <a:gd name="connsiteX70" fmla="*/ 77828 w 1225326"/>
                  <a:gd name="connsiteY70" fmla="*/ 631849 h 858375"/>
                  <a:gd name="connsiteX71" fmla="*/ 77828 w 1225326"/>
                  <a:gd name="connsiteY71" fmla="*/ 631886 h 858375"/>
                  <a:gd name="connsiteX72" fmla="*/ 77810 w 1225326"/>
                  <a:gd name="connsiteY72" fmla="*/ 631831 h 858375"/>
                  <a:gd name="connsiteX73" fmla="*/ 77810 w 1225326"/>
                  <a:gd name="connsiteY73" fmla="*/ 631849 h 858375"/>
                  <a:gd name="connsiteX74" fmla="*/ 77773 w 1225326"/>
                  <a:gd name="connsiteY74" fmla="*/ 631776 h 858375"/>
                  <a:gd name="connsiteX75" fmla="*/ 77773 w 1225326"/>
                  <a:gd name="connsiteY75" fmla="*/ 631776 h 858375"/>
                  <a:gd name="connsiteX76" fmla="*/ 77590 w 1225326"/>
                  <a:gd name="connsiteY76" fmla="*/ 631557 h 858375"/>
                  <a:gd name="connsiteX77" fmla="*/ 77572 w 1225326"/>
                  <a:gd name="connsiteY77" fmla="*/ 631521 h 858375"/>
                  <a:gd name="connsiteX78" fmla="*/ 77554 w 1225326"/>
                  <a:gd name="connsiteY78" fmla="*/ 631484 h 858375"/>
                  <a:gd name="connsiteX79" fmla="*/ 77536 w 1225326"/>
                  <a:gd name="connsiteY79" fmla="*/ 631466 h 858375"/>
                  <a:gd name="connsiteX80" fmla="*/ 77499 w 1225326"/>
                  <a:gd name="connsiteY80" fmla="*/ 631447 h 858375"/>
                  <a:gd name="connsiteX81" fmla="*/ 77536 w 1225326"/>
                  <a:gd name="connsiteY81" fmla="*/ 631466 h 858375"/>
                  <a:gd name="connsiteX82" fmla="*/ 33520 w 1225326"/>
                  <a:gd name="connsiteY82" fmla="*/ 543124 h 858375"/>
                  <a:gd name="connsiteX83" fmla="*/ 11768 w 1225326"/>
                  <a:gd name="connsiteY83" fmla="*/ 443003 h 858375"/>
                  <a:gd name="connsiteX84" fmla="*/ 11878 w 1225326"/>
                  <a:gd name="connsiteY84" fmla="*/ 444409 h 858375"/>
                  <a:gd name="connsiteX85" fmla="*/ 17795 w 1225326"/>
                  <a:gd name="connsiteY85" fmla="*/ 341494 h 858375"/>
                  <a:gd name="connsiteX86" fmla="*/ 17704 w 1225326"/>
                  <a:gd name="connsiteY86" fmla="*/ 341695 h 858375"/>
                  <a:gd name="connsiteX87" fmla="*/ 17850 w 1225326"/>
                  <a:gd name="connsiteY87" fmla="*/ 341055 h 858375"/>
                  <a:gd name="connsiteX88" fmla="*/ 17850 w 1225326"/>
                  <a:gd name="connsiteY88" fmla="*/ 340909 h 858375"/>
                  <a:gd name="connsiteX89" fmla="*/ 17868 w 1225326"/>
                  <a:gd name="connsiteY89" fmla="*/ 340964 h 858375"/>
                  <a:gd name="connsiteX90" fmla="*/ 53683 w 1225326"/>
                  <a:gd name="connsiteY90" fmla="*/ 233629 h 858375"/>
                  <a:gd name="connsiteX91" fmla="*/ 53592 w 1225326"/>
                  <a:gd name="connsiteY91" fmla="*/ 233738 h 858375"/>
                  <a:gd name="connsiteX92" fmla="*/ 53775 w 1225326"/>
                  <a:gd name="connsiteY92" fmla="*/ 233428 h 858375"/>
                  <a:gd name="connsiteX93" fmla="*/ 54249 w 1225326"/>
                  <a:gd name="connsiteY93" fmla="*/ 232387 h 858375"/>
                  <a:gd name="connsiteX94" fmla="*/ 54268 w 1225326"/>
                  <a:gd name="connsiteY94" fmla="*/ 232423 h 858375"/>
                  <a:gd name="connsiteX95" fmla="*/ 117898 w 1225326"/>
                  <a:gd name="connsiteY95" fmla="*/ 136375 h 858375"/>
                  <a:gd name="connsiteX96" fmla="*/ 117734 w 1225326"/>
                  <a:gd name="connsiteY96" fmla="*/ 136539 h 858375"/>
                  <a:gd name="connsiteX97" fmla="*/ 118026 w 1225326"/>
                  <a:gd name="connsiteY97" fmla="*/ 136247 h 858375"/>
                  <a:gd name="connsiteX98" fmla="*/ 118684 w 1225326"/>
                  <a:gd name="connsiteY98" fmla="*/ 135462 h 858375"/>
                  <a:gd name="connsiteX99" fmla="*/ 118592 w 1225326"/>
                  <a:gd name="connsiteY99" fmla="*/ 135644 h 858375"/>
                  <a:gd name="connsiteX100" fmla="*/ 194259 w 1225326"/>
                  <a:gd name="connsiteY100" fmla="*/ 68763 h 858375"/>
                  <a:gd name="connsiteX101" fmla="*/ 231498 w 1225326"/>
                  <a:gd name="connsiteY101" fmla="*/ 46883 h 858375"/>
                  <a:gd name="connsiteX102" fmla="*/ 272975 w 1225326"/>
                  <a:gd name="connsiteY102" fmla="*/ 29185 h 858375"/>
                  <a:gd name="connsiteX103" fmla="*/ 313082 w 1225326"/>
                  <a:gd name="connsiteY103" fmla="*/ 17624 h 858375"/>
                  <a:gd name="connsiteX104" fmla="*/ 352714 w 1225326"/>
                  <a:gd name="connsiteY104" fmla="*/ 11616 h 858375"/>
                  <a:gd name="connsiteX105" fmla="*/ 351308 w 1225326"/>
                  <a:gd name="connsiteY105" fmla="*/ 11725 h 858375"/>
                  <a:gd name="connsiteX106" fmla="*/ 393624 w 1225326"/>
                  <a:gd name="connsiteY106" fmla="*/ 11415 h 858375"/>
                  <a:gd name="connsiteX107" fmla="*/ 402245 w 1225326"/>
                  <a:gd name="connsiteY107" fmla="*/ 12127 h 858375"/>
                  <a:gd name="connsiteX108" fmla="*/ 401514 w 1225326"/>
                  <a:gd name="connsiteY108" fmla="*/ 11141 h 858375"/>
                  <a:gd name="connsiteX109" fmla="*/ 395506 w 1225326"/>
                  <a:gd name="connsiteY109" fmla="*/ 1899 h 858375"/>
                  <a:gd name="connsiteX110" fmla="*/ 394848 w 1225326"/>
                  <a:gd name="connsiteY110" fmla="*/ 1077 h 858375"/>
                  <a:gd name="connsiteX111" fmla="*/ 394593 w 1225326"/>
                  <a:gd name="connsiteY111" fmla="*/ 694 h 858375"/>
                  <a:gd name="connsiteX112" fmla="*/ 373370 w 1225326"/>
                  <a:gd name="connsiteY112" fmla="*/ 0 h 858375"/>
                  <a:gd name="connsiteX113" fmla="*/ 328222 w 1225326"/>
                  <a:gd name="connsiteY113" fmla="*/ 3780 h 858375"/>
                  <a:gd name="connsiteX114" fmla="*/ 302288 w 1225326"/>
                  <a:gd name="connsiteY114" fmla="*/ 9114 h 858375"/>
                  <a:gd name="connsiteX115" fmla="*/ 278363 w 1225326"/>
                  <a:gd name="connsiteY115" fmla="*/ 15999 h 858375"/>
                  <a:gd name="connsiteX116" fmla="*/ 194259 w 1225326"/>
                  <a:gd name="connsiteY116" fmla="*/ 68763 h 858375"/>
                  <a:gd name="connsiteX117" fmla="*/ 193090 w 1225326"/>
                  <a:gd name="connsiteY117" fmla="*/ 69493 h 858375"/>
                  <a:gd name="connsiteX118" fmla="*/ 194259 w 1225326"/>
                  <a:gd name="connsiteY118" fmla="*/ 68763 h 858375"/>
                  <a:gd name="connsiteX119" fmla="*/ 1101980 w 1225326"/>
                  <a:gd name="connsiteY119" fmla="*/ 115262 h 858375"/>
                  <a:gd name="connsiteX120" fmla="*/ 1102035 w 1225326"/>
                  <a:gd name="connsiteY120" fmla="*/ 115317 h 858375"/>
                  <a:gd name="connsiteX121" fmla="*/ 1101980 w 1225326"/>
                  <a:gd name="connsiteY121" fmla="*/ 115262 h 858375"/>
                  <a:gd name="connsiteX122" fmla="*/ 1025547 w 1225326"/>
                  <a:gd name="connsiteY122" fmla="*/ 741029 h 858375"/>
                  <a:gd name="connsiteX123" fmla="*/ 1025090 w 1225326"/>
                  <a:gd name="connsiteY123" fmla="*/ 741322 h 858375"/>
                  <a:gd name="connsiteX124" fmla="*/ 1025547 w 1225326"/>
                  <a:gd name="connsiteY124" fmla="*/ 741029 h 85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225326" h="858375">
                    <a:moveTo>
                      <a:pt x="278363" y="15999"/>
                    </a:moveTo>
                    <a:cubicBezTo>
                      <a:pt x="263423" y="20802"/>
                      <a:pt x="248830" y="26555"/>
                      <a:pt x="234658" y="33295"/>
                    </a:cubicBezTo>
                    <a:cubicBezTo>
                      <a:pt x="180707" y="58827"/>
                      <a:pt x="134098" y="98368"/>
                      <a:pt x="96932" y="144776"/>
                    </a:cubicBezTo>
                    <a:cubicBezTo>
                      <a:pt x="77956" y="168409"/>
                      <a:pt x="61610" y="194179"/>
                      <a:pt x="47857" y="221173"/>
                    </a:cubicBezTo>
                    <a:cubicBezTo>
                      <a:pt x="34141" y="248093"/>
                      <a:pt x="23201" y="276329"/>
                      <a:pt x="15129" y="305460"/>
                    </a:cubicBezTo>
                    <a:cubicBezTo>
                      <a:pt x="-815" y="362826"/>
                      <a:pt x="-4706" y="423662"/>
                      <a:pt x="6088" y="482306"/>
                    </a:cubicBezTo>
                    <a:cubicBezTo>
                      <a:pt x="11038" y="508898"/>
                      <a:pt x="18635" y="534997"/>
                      <a:pt x="28370" y="560201"/>
                    </a:cubicBezTo>
                    <a:cubicBezTo>
                      <a:pt x="37447" y="583670"/>
                      <a:pt x="48825" y="606262"/>
                      <a:pt x="62231" y="627594"/>
                    </a:cubicBezTo>
                    <a:cubicBezTo>
                      <a:pt x="75033" y="648086"/>
                      <a:pt x="89809" y="667262"/>
                      <a:pt x="106155" y="685088"/>
                    </a:cubicBezTo>
                    <a:cubicBezTo>
                      <a:pt x="122282" y="702639"/>
                      <a:pt x="140089" y="718656"/>
                      <a:pt x="158937" y="733267"/>
                    </a:cubicBezTo>
                    <a:cubicBezTo>
                      <a:pt x="197236" y="762945"/>
                      <a:pt x="240484" y="785994"/>
                      <a:pt x="285412" y="803984"/>
                    </a:cubicBezTo>
                    <a:cubicBezTo>
                      <a:pt x="332094" y="822595"/>
                      <a:pt x="381004" y="835306"/>
                      <a:pt x="430444" y="844055"/>
                    </a:cubicBezTo>
                    <a:cubicBezTo>
                      <a:pt x="480779" y="852985"/>
                      <a:pt x="531880" y="857314"/>
                      <a:pt x="582982" y="858209"/>
                    </a:cubicBezTo>
                    <a:cubicBezTo>
                      <a:pt x="632623" y="859086"/>
                      <a:pt x="682336" y="856492"/>
                      <a:pt x="731611" y="850849"/>
                    </a:cubicBezTo>
                    <a:cubicBezTo>
                      <a:pt x="755592" y="848127"/>
                      <a:pt x="779499" y="844584"/>
                      <a:pt x="803187" y="840201"/>
                    </a:cubicBezTo>
                    <a:cubicBezTo>
                      <a:pt x="830929" y="835014"/>
                      <a:pt x="858343" y="828129"/>
                      <a:pt x="885191" y="819581"/>
                    </a:cubicBezTo>
                    <a:cubicBezTo>
                      <a:pt x="936018" y="803418"/>
                      <a:pt x="984929" y="780899"/>
                      <a:pt x="1029382" y="751275"/>
                    </a:cubicBezTo>
                    <a:cubicBezTo>
                      <a:pt x="1050605" y="737121"/>
                      <a:pt x="1070713" y="721414"/>
                      <a:pt x="1089397" y="704063"/>
                    </a:cubicBezTo>
                    <a:cubicBezTo>
                      <a:pt x="1107807" y="686987"/>
                      <a:pt x="1124719" y="668249"/>
                      <a:pt x="1139914" y="648250"/>
                    </a:cubicBezTo>
                    <a:cubicBezTo>
                      <a:pt x="1170889" y="607632"/>
                      <a:pt x="1193791" y="561041"/>
                      <a:pt x="1207891" y="512003"/>
                    </a:cubicBezTo>
                    <a:cubicBezTo>
                      <a:pt x="1223506" y="457669"/>
                      <a:pt x="1227890" y="400540"/>
                      <a:pt x="1223981" y="344306"/>
                    </a:cubicBezTo>
                    <a:cubicBezTo>
                      <a:pt x="1222922" y="329549"/>
                      <a:pt x="1221242" y="314938"/>
                      <a:pt x="1218557" y="300437"/>
                    </a:cubicBezTo>
                    <a:cubicBezTo>
                      <a:pt x="1215964" y="286301"/>
                      <a:pt x="1212420" y="272402"/>
                      <a:pt x="1208074" y="258705"/>
                    </a:cubicBezTo>
                    <a:cubicBezTo>
                      <a:pt x="1199672" y="232368"/>
                      <a:pt x="1188002" y="207128"/>
                      <a:pt x="1173483" y="183568"/>
                    </a:cubicBezTo>
                    <a:cubicBezTo>
                      <a:pt x="1145265" y="137799"/>
                      <a:pt x="1106035" y="99208"/>
                      <a:pt x="1060230" y="71155"/>
                    </a:cubicBezTo>
                    <a:cubicBezTo>
                      <a:pt x="1014333" y="43084"/>
                      <a:pt x="961953" y="26245"/>
                      <a:pt x="908367" y="21843"/>
                    </a:cubicBezTo>
                    <a:cubicBezTo>
                      <a:pt x="880826" y="19579"/>
                      <a:pt x="852992" y="20967"/>
                      <a:pt x="825742" y="25387"/>
                    </a:cubicBezTo>
                    <a:cubicBezTo>
                      <a:pt x="825597" y="25405"/>
                      <a:pt x="825450" y="25441"/>
                      <a:pt x="825286" y="25459"/>
                    </a:cubicBezTo>
                    <a:cubicBezTo>
                      <a:pt x="822455" y="29149"/>
                      <a:pt x="819314" y="32601"/>
                      <a:pt x="815935" y="35852"/>
                    </a:cubicBezTo>
                    <a:cubicBezTo>
                      <a:pt x="814839" y="36911"/>
                      <a:pt x="813707" y="37952"/>
                      <a:pt x="812556" y="38975"/>
                    </a:cubicBezTo>
                    <a:cubicBezTo>
                      <a:pt x="827003" y="35888"/>
                      <a:pt x="841632" y="33715"/>
                      <a:pt x="856371" y="32509"/>
                    </a:cubicBezTo>
                    <a:lnTo>
                      <a:pt x="854964" y="32619"/>
                    </a:lnTo>
                    <a:cubicBezTo>
                      <a:pt x="884533" y="30354"/>
                      <a:pt x="914212" y="31943"/>
                      <a:pt x="943361" y="37349"/>
                    </a:cubicBezTo>
                    <a:cubicBezTo>
                      <a:pt x="942849" y="37258"/>
                      <a:pt x="942411" y="37203"/>
                      <a:pt x="941899" y="37112"/>
                    </a:cubicBezTo>
                    <a:cubicBezTo>
                      <a:pt x="971541" y="42737"/>
                      <a:pt x="1000215" y="52289"/>
                      <a:pt x="1027392" y="65402"/>
                    </a:cubicBezTo>
                    <a:cubicBezTo>
                      <a:pt x="1026953" y="65219"/>
                      <a:pt x="1026497" y="64982"/>
                      <a:pt x="1026058" y="64781"/>
                    </a:cubicBezTo>
                    <a:cubicBezTo>
                      <a:pt x="1053216" y="78041"/>
                      <a:pt x="1078420" y="94788"/>
                      <a:pt x="1101213" y="114568"/>
                    </a:cubicBezTo>
                    <a:lnTo>
                      <a:pt x="1101195" y="114568"/>
                    </a:lnTo>
                    <a:cubicBezTo>
                      <a:pt x="1101268" y="114641"/>
                      <a:pt x="1101359" y="114696"/>
                      <a:pt x="1101414" y="114732"/>
                    </a:cubicBezTo>
                    <a:cubicBezTo>
                      <a:pt x="1101633" y="114933"/>
                      <a:pt x="1101871" y="115134"/>
                      <a:pt x="1102035" y="115317"/>
                    </a:cubicBezTo>
                    <a:cubicBezTo>
                      <a:pt x="1123075" y="134074"/>
                      <a:pt x="1141667" y="155278"/>
                      <a:pt x="1157520" y="178564"/>
                    </a:cubicBezTo>
                    <a:cubicBezTo>
                      <a:pt x="1157246" y="178198"/>
                      <a:pt x="1156972" y="177778"/>
                      <a:pt x="1156716" y="177413"/>
                    </a:cubicBezTo>
                    <a:cubicBezTo>
                      <a:pt x="1172588" y="200991"/>
                      <a:pt x="1185372" y="226396"/>
                      <a:pt x="1194887" y="253152"/>
                    </a:cubicBezTo>
                    <a:cubicBezTo>
                      <a:pt x="1199745" y="267106"/>
                      <a:pt x="1203618" y="281351"/>
                      <a:pt x="1206649" y="295816"/>
                    </a:cubicBezTo>
                    <a:cubicBezTo>
                      <a:pt x="1209827" y="310847"/>
                      <a:pt x="1211800" y="326134"/>
                      <a:pt x="1212987" y="341457"/>
                    </a:cubicBezTo>
                    <a:lnTo>
                      <a:pt x="1212895" y="340032"/>
                    </a:lnTo>
                    <a:cubicBezTo>
                      <a:pt x="1216238" y="383774"/>
                      <a:pt x="1214594" y="427771"/>
                      <a:pt x="1206576" y="470928"/>
                    </a:cubicBezTo>
                    <a:cubicBezTo>
                      <a:pt x="1206667" y="470417"/>
                      <a:pt x="1206759" y="469960"/>
                      <a:pt x="1206869" y="469504"/>
                    </a:cubicBezTo>
                    <a:cubicBezTo>
                      <a:pt x="1199855" y="506451"/>
                      <a:pt x="1188203" y="542302"/>
                      <a:pt x="1171839" y="576127"/>
                    </a:cubicBezTo>
                    <a:cubicBezTo>
                      <a:pt x="1156077" y="608052"/>
                      <a:pt x="1136133" y="637767"/>
                      <a:pt x="1112756" y="664651"/>
                    </a:cubicBezTo>
                    <a:cubicBezTo>
                      <a:pt x="1112646" y="664779"/>
                      <a:pt x="1112537" y="664943"/>
                      <a:pt x="1112372" y="665089"/>
                    </a:cubicBezTo>
                    <a:cubicBezTo>
                      <a:pt x="1112244" y="665253"/>
                      <a:pt x="1112080" y="665418"/>
                      <a:pt x="1111916" y="665600"/>
                    </a:cubicBezTo>
                    <a:cubicBezTo>
                      <a:pt x="1112025" y="665491"/>
                      <a:pt x="1112080" y="665418"/>
                      <a:pt x="1112190" y="665308"/>
                    </a:cubicBezTo>
                    <a:cubicBezTo>
                      <a:pt x="1086639" y="694128"/>
                      <a:pt x="1057417" y="719350"/>
                      <a:pt x="1025565" y="740975"/>
                    </a:cubicBezTo>
                    <a:cubicBezTo>
                      <a:pt x="1025638" y="740920"/>
                      <a:pt x="1025748" y="740847"/>
                      <a:pt x="1025821" y="740774"/>
                    </a:cubicBezTo>
                    <a:cubicBezTo>
                      <a:pt x="1025748" y="740847"/>
                      <a:pt x="1025638" y="740920"/>
                      <a:pt x="1025529" y="740993"/>
                    </a:cubicBezTo>
                    <a:cubicBezTo>
                      <a:pt x="1025346" y="741120"/>
                      <a:pt x="1025127" y="741267"/>
                      <a:pt x="1024944" y="741395"/>
                    </a:cubicBezTo>
                    <a:cubicBezTo>
                      <a:pt x="1024926" y="741413"/>
                      <a:pt x="1024908" y="741431"/>
                      <a:pt x="1024889" y="741450"/>
                    </a:cubicBezTo>
                    <a:cubicBezTo>
                      <a:pt x="1024871" y="741468"/>
                      <a:pt x="1024853" y="741486"/>
                      <a:pt x="1024834" y="741504"/>
                    </a:cubicBezTo>
                    <a:lnTo>
                      <a:pt x="1024798" y="741522"/>
                    </a:lnTo>
                    <a:lnTo>
                      <a:pt x="1024761" y="741540"/>
                    </a:lnTo>
                    <a:cubicBezTo>
                      <a:pt x="985824" y="767457"/>
                      <a:pt x="943525" y="787912"/>
                      <a:pt x="899436" y="803528"/>
                    </a:cubicBezTo>
                    <a:cubicBezTo>
                      <a:pt x="863146" y="816129"/>
                      <a:pt x="825925" y="825444"/>
                      <a:pt x="788046" y="831927"/>
                    </a:cubicBezTo>
                    <a:cubicBezTo>
                      <a:pt x="755628" y="837498"/>
                      <a:pt x="722918" y="841479"/>
                      <a:pt x="690044" y="844109"/>
                    </a:cubicBezTo>
                    <a:lnTo>
                      <a:pt x="690171" y="844091"/>
                    </a:lnTo>
                    <a:cubicBezTo>
                      <a:pt x="600296" y="851104"/>
                      <a:pt x="509197" y="848018"/>
                      <a:pt x="420509" y="831343"/>
                    </a:cubicBezTo>
                    <a:cubicBezTo>
                      <a:pt x="420563" y="831343"/>
                      <a:pt x="420582" y="831343"/>
                      <a:pt x="420636" y="831361"/>
                    </a:cubicBezTo>
                    <a:cubicBezTo>
                      <a:pt x="361462" y="820074"/>
                      <a:pt x="303293" y="802487"/>
                      <a:pt x="248958" y="776132"/>
                    </a:cubicBezTo>
                    <a:cubicBezTo>
                      <a:pt x="211244" y="757558"/>
                      <a:pt x="175630" y="734765"/>
                      <a:pt x="143942" y="706986"/>
                    </a:cubicBezTo>
                    <a:cubicBezTo>
                      <a:pt x="144289" y="707296"/>
                      <a:pt x="144673" y="707589"/>
                      <a:pt x="145020" y="707936"/>
                    </a:cubicBezTo>
                    <a:cubicBezTo>
                      <a:pt x="119505" y="685453"/>
                      <a:pt x="96858" y="659993"/>
                      <a:pt x="77828" y="631849"/>
                    </a:cubicBezTo>
                    <a:cubicBezTo>
                      <a:pt x="77828" y="631867"/>
                      <a:pt x="77828" y="631867"/>
                      <a:pt x="77828" y="631886"/>
                    </a:cubicBezTo>
                    <a:cubicBezTo>
                      <a:pt x="77828" y="631867"/>
                      <a:pt x="77810" y="631849"/>
                      <a:pt x="77810" y="631831"/>
                    </a:cubicBezTo>
                    <a:cubicBezTo>
                      <a:pt x="77810" y="631831"/>
                      <a:pt x="77810" y="631831"/>
                      <a:pt x="77810" y="631849"/>
                    </a:cubicBezTo>
                    <a:cubicBezTo>
                      <a:pt x="77810" y="631831"/>
                      <a:pt x="77791" y="631794"/>
                      <a:pt x="77773" y="631776"/>
                    </a:cubicBezTo>
                    <a:lnTo>
                      <a:pt x="77773" y="631776"/>
                    </a:lnTo>
                    <a:cubicBezTo>
                      <a:pt x="77718" y="631703"/>
                      <a:pt x="77663" y="631630"/>
                      <a:pt x="77590" y="631557"/>
                    </a:cubicBezTo>
                    <a:lnTo>
                      <a:pt x="77572" y="631521"/>
                    </a:lnTo>
                    <a:lnTo>
                      <a:pt x="77554" y="631484"/>
                    </a:lnTo>
                    <a:cubicBezTo>
                      <a:pt x="77554" y="631466"/>
                      <a:pt x="77536" y="631466"/>
                      <a:pt x="77536" y="631466"/>
                    </a:cubicBezTo>
                    <a:cubicBezTo>
                      <a:pt x="77536" y="631447"/>
                      <a:pt x="77536" y="631447"/>
                      <a:pt x="77499" y="631447"/>
                    </a:cubicBezTo>
                    <a:cubicBezTo>
                      <a:pt x="77517" y="631447"/>
                      <a:pt x="77536" y="631447"/>
                      <a:pt x="77536" y="631466"/>
                    </a:cubicBezTo>
                    <a:cubicBezTo>
                      <a:pt x="59235" y="603924"/>
                      <a:pt x="44551" y="574264"/>
                      <a:pt x="33520" y="543124"/>
                    </a:cubicBezTo>
                    <a:cubicBezTo>
                      <a:pt x="22361" y="510834"/>
                      <a:pt x="14581" y="477174"/>
                      <a:pt x="11768" y="443003"/>
                    </a:cubicBezTo>
                    <a:lnTo>
                      <a:pt x="11878" y="444409"/>
                    </a:lnTo>
                    <a:cubicBezTo>
                      <a:pt x="9248" y="409964"/>
                      <a:pt x="11440" y="375409"/>
                      <a:pt x="17795" y="341494"/>
                    </a:cubicBezTo>
                    <a:cubicBezTo>
                      <a:pt x="17759" y="341549"/>
                      <a:pt x="17740" y="341640"/>
                      <a:pt x="17704" y="341695"/>
                    </a:cubicBezTo>
                    <a:cubicBezTo>
                      <a:pt x="17777" y="341457"/>
                      <a:pt x="17814" y="341275"/>
                      <a:pt x="17850" y="341055"/>
                    </a:cubicBezTo>
                    <a:cubicBezTo>
                      <a:pt x="17886" y="341001"/>
                      <a:pt x="17868" y="340964"/>
                      <a:pt x="17850" y="340909"/>
                    </a:cubicBezTo>
                    <a:lnTo>
                      <a:pt x="17868" y="340964"/>
                    </a:lnTo>
                    <a:cubicBezTo>
                      <a:pt x="25174" y="303761"/>
                      <a:pt x="37301" y="267745"/>
                      <a:pt x="53683" y="233629"/>
                    </a:cubicBezTo>
                    <a:cubicBezTo>
                      <a:pt x="53665" y="233665"/>
                      <a:pt x="53610" y="233683"/>
                      <a:pt x="53592" y="233738"/>
                    </a:cubicBezTo>
                    <a:lnTo>
                      <a:pt x="53775" y="233428"/>
                    </a:lnTo>
                    <a:cubicBezTo>
                      <a:pt x="53939" y="233081"/>
                      <a:pt x="54122" y="232734"/>
                      <a:pt x="54249" y="232387"/>
                    </a:cubicBezTo>
                    <a:lnTo>
                      <a:pt x="54268" y="232423"/>
                    </a:lnTo>
                    <a:cubicBezTo>
                      <a:pt x="71344" y="197832"/>
                      <a:pt x="92640" y="165542"/>
                      <a:pt x="117898" y="136375"/>
                    </a:cubicBezTo>
                    <a:cubicBezTo>
                      <a:pt x="117862" y="136429"/>
                      <a:pt x="117807" y="136484"/>
                      <a:pt x="117734" y="136539"/>
                    </a:cubicBezTo>
                    <a:cubicBezTo>
                      <a:pt x="117825" y="136429"/>
                      <a:pt x="117935" y="136338"/>
                      <a:pt x="118026" y="136247"/>
                    </a:cubicBezTo>
                    <a:cubicBezTo>
                      <a:pt x="118245" y="135991"/>
                      <a:pt x="118465" y="135735"/>
                      <a:pt x="118684" y="135462"/>
                    </a:cubicBezTo>
                    <a:lnTo>
                      <a:pt x="118592" y="135644"/>
                    </a:lnTo>
                    <a:cubicBezTo>
                      <a:pt x="141038" y="110367"/>
                      <a:pt x="166333" y="87793"/>
                      <a:pt x="194259" y="68763"/>
                    </a:cubicBezTo>
                    <a:cubicBezTo>
                      <a:pt x="206239" y="60745"/>
                      <a:pt x="218677" y="53458"/>
                      <a:pt x="231498" y="46883"/>
                    </a:cubicBezTo>
                    <a:cubicBezTo>
                      <a:pt x="244904" y="40034"/>
                      <a:pt x="258766" y="34244"/>
                      <a:pt x="272975" y="29185"/>
                    </a:cubicBezTo>
                    <a:cubicBezTo>
                      <a:pt x="286143" y="24619"/>
                      <a:pt x="299476" y="20747"/>
                      <a:pt x="313082" y="17624"/>
                    </a:cubicBezTo>
                    <a:cubicBezTo>
                      <a:pt x="326140" y="14739"/>
                      <a:pt x="339382" y="12748"/>
                      <a:pt x="352714" y="11616"/>
                    </a:cubicBezTo>
                    <a:lnTo>
                      <a:pt x="351308" y="11725"/>
                    </a:lnTo>
                    <a:cubicBezTo>
                      <a:pt x="365426" y="10593"/>
                      <a:pt x="379543" y="10538"/>
                      <a:pt x="393624" y="11415"/>
                    </a:cubicBezTo>
                    <a:cubicBezTo>
                      <a:pt x="396510" y="11616"/>
                      <a:pt x="399396" y="11835"/>
                      <a:pt x="402245" y="12127"/>
                    </a:cubicBezTo>
                    <a:cubicBezTo>
                      <a:pt x="401989" y="11798"/>
                      <a:pt x="401770" y="11470"/>
                      <a:pt x="401514" y="11141"/>
                    </a:cubicBezTo>
                    <a:cubicBezTo>
                      <a:pt x="399396" y="8109"/>
                      <a:pt x="397423" y="5041"/>
                      <a:pt x="395506" y="1899"/>
                    </a:cubicBezTo>
                    <a:cubicBezTo>
                      <a:pt x="395250" y="1625"/>
                      <a:pt x="395067" y="1370"/>
                      <a:pt x="394848" y="1077"/>
                    </a:cubicBezTo>
                    <a:cubicBezTo>
                      <a:pt x="394793" y="950"/>
                      <a:pt x="394666" y="822"/>
                      <a:pt x="394593" y="694"/>
                    </a:cubicBezTo>
                    <a:cubicBezTo>
                      <a:pt x="387561" y="201"/>
                      <a:pt x="380456" y="0"/>
                      <a:pt x="373370" y="0"/>
                    </a:cubicBezTo>
                    <a:cubicBezTo>
                      <a:pt x="358248" y="55"/>
                      <a:pt x="343107" y="1425"/>
                      <a:pt x="328222" y="3780"/>
                    </a:cubicBezTo>
                    <a:cubicBezTo>
                      <a:pt x="319511" y="5132"/>
                      <a:pt x="310835" y="6977"/>
                      <a:pt x="302288" y="9114"/>
                    </a:cubicBezTo>
                    <a:cubicBezTo>
                      <a:pt x="294234" y="11141"/>
                      <a:pt x="286289" y="13442"/>
                      <a:pt x="278363" y="15999"/>
                    </a:cubicBezTo>
                    <a:moveTo>
                      <a:pt x="194259" y="68763"/>
                    </a:moveTo>
                    <a:cubicBezTo>
                      <a:pt x="193839" y="69036"/>
                      <a:pt x="193455" y="69274"/>
                      <a:pt x="193090" y="69493"/>
                    </a:cubicBezTo>
                    <a:cubicBezTo>
                      <a:pt x="193455" y="69274"/>
                      <a:pt x="193875" y="69000"/>
                      <a:pt x="194259" y="68763"/>
                    </a:cubicBezTo>
                    <a:moveTo>
                      <a:pt x="1101980" y="115262"/>
                    </a:moveTo>
                    <a:cubicBezTo>
                      <a:pt x="1102035" y="115280"/>
                      <a:pt x="1102035" y="115317"/>
                      <a:pt x="1102035" y="115317"/>
                    </a:cubicBezTo>
                    <a:cubicBezTo>
                      <a:pt x="1102035" y="115280"/>
                      <a:pt x="1101980" y="115280"/>
                      <a:pt x="1101980" y="115262"/>
                    </a:cubicBezTo>
                    <a:moveTo>
                      <a:pt x="1025547" y="741029"/>
                    </a:moveTo>
                    <a:cubicBezTo>
                      <a:pt x="1025382" y="741120"/>
                      <a:pt x="1025236" y="741230"/>
                      <a:pt x="1025090" y="741322"/>
                    </a:cubicBezTo>
                    <a:cubicBezTo>
                      <a:pt x="1025236" y="741194"/>
                      <a:pt x="1025382" y="741120"/>
                      <a:pt x="1025547" y="741029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0" name="任意多边形: 形状 669">
                <a:extLst>
                  <a:ext uri="{FF2B5EF4-FFF2-40B4-BE49-F238E27FC236}">
                    <a16:creationId xmlns:a16="http://schemas.microsoft.com/office/drawing/2014/main" id="{BD3C3D2D-41D0-863F-F907-D51967BBE666}"/>
                  </a:ext>
                </a:extLst>
              </p:cNvPr>
              <p:cNvSpPr/>
              <p:nvPr/>
            </p:nvSpPr>
            <p:spPr>
              <a:xfrm>
                <a:off x="4834383" y="3181180"/>
                <a:ext cx="200" cy="237"/>
              </a:xfrm>
              <a:custGeom>
                <a:avLst/>
                <a:gdLst>
                  <a:gd name="connsiteX0" fmla="*/ 0 w 200"/>
                  <a:gd name="connsiteY0" fmla="*/ 237 h 237"/>
                  <a:gd name="connsiteX1" fmla="*/ 201 w 200"/>
                  <a:gd name="connsiteY1" fmla="*/ 0 h 237"/>
                  <a:gd name="connsiteX2" fmla="*/ 0 w 200"/>
                  <a:gd name="connsiteY2" fmla="*/ 237 h 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" h="237">
                    <a:moveTo>
                      <a:pt x="0" y="237"/>
                    </a:moveTo>
                    <a:cubicBezTo>
                      <a:pt x="73" y="164"/>
                      <a:pt x="146" y="73"/>
                      <a:pt x="201" y="0"/>
                    </a:cubicBezTo>
                    <a:cubicBezTo>
                      <a:pt x="128" y="73"/>
                      <a:pt x="55" y="164"/>
                      <a:pt x="0" y="237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1" name="任意多边形: 形状 670">
                <a:extLst>
                  <a:ext uri="{FF2B5EF4-FFF2-40B4-BE49-F238E27FC236}">
                    <a16:creationId xmlns:a16="http://schemas.microsoft.com/office/drawing/2014/main" id="{0126F3A7-E4D4-EB3F-6DCB-A4B52E3F03C7}"/>
                  </a:ext>
                </a:extLst>
              </p:cNvPr>
              <p:cNvSpPr/>
              <p:nvPr/>
            </p:nvSpPr>
            <p:spPr>
              <a:xfrm>
                <a:off x="4834164" y="3181417"/>
                <a:ext cx="219" cy="219"/>
              </a:xfrm>
              <a:custGeom>
                <a:avLst/>
                <a:gdLst>
                  <a:gd name="connsiteX0" fmla="*/ 110 w 219"/>
                  <a:gd name="connsiteY0" fmla="*/ 91 h 219"/>
                  <a:gd name="connsiteX1" fmla="*/ 0 w 219"/>
                  <a:gd name="connsiteY1" fmla="*/ 219 h 219"/>
                  <a:gd name="connsiteX2" fmla="*/ 219 w 219"/>
                  <a:gd name="connsiteY2" fmla="*/ 0 h 219"/>
                  <a:gd name="connsiteX3" fmla="*/ 110 w 219"/>
                  <a:gd name="connsiteY3" fmla="*/ 91 h 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" h="219">
                    <a:moveTo>
                      <a:pt x="110" y="91"/>
                    </a:moveTo>
                    <a:cubicBezTo>
                      <a:pt x="91" y="128"/>
                      <a:pt x="55" y="183"/>
                      <a:pt x="0" y="219"/>
                    </a:cubicBezTo>
                    <a:lnTo>
                      <a:pt x="219" y="0"/>
                    </a:lnTo>
                    <a:cubicBezTo>
                      <a:pt x="183" y="37"/>
                      <a:pt x="146" y="55"/>
                      <a:pt x="110" y="91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2" name="任意多边形: 形状 671">
                <a:extLst>
                  <a:ext uri="{FF2B5EF4-FFF2-40B4-BE49-F238E27FC236}">
                    <a16:creationId xmlns:a16="http://schemas.microsoft.com/office/drawing/2014/main" id="{C0D3D886-E6C6-C399-D116-FD887CE15645}"/>
                  </a:ext>
                </a:extLst>
              </p:cNvPr>
              <p:cNvSpPr/>
              <p:nvPr/>
            </p:nvSpPr>
            <p:spPr>
              <a:xfrm>
                <a:off x="4793801" y="3676728"/>
                <a:ext cx="18" cy="18"/>
              </a:xfrm>
              <a:custGeom>
                <a:avLst/>
                <a:gdLst>
                  <a:gd name="connsiteX0" fmla="*/ 0 w 18"/>
                  <a:gd name="connsiteY0" fmla="*/ 0 h 18"/>
                  <a:gd name="connsiteX1" fmla="*/ 18 w 18"/>
                  <a:gd name="connsiteY1" fmla="*/ 18 h 18"/>
                  <a:gd name="connsiteX2" fmla="*/ 0 w 18"/>
                  <a:gd name="connsiteY2" fmla="*/ 0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18">
                    <a:moveTo>
                      <a:pt x="0" y="0"/>
                    </a:moveTo>
                    <a:cubicBezTo>
                      <a:pt x="18" y="0"/>
                      <a:pt x="18" y="18"/>
                      <a:pt x="18" y="18"/>
                    </a:cubicBezTo>
                    <a:cubicBezTo>
                      <a:pt x="18" y="18"/>
                      <a:pt x="18" y="0"/>
                      <a:pt x="0" y="0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C786B292-8935-A53B-6B68-181A1C0866B5}"/>
                  </a:ext>
                </a:extLst>
              </p:cNvPr>
              <p:cNvSpPr/>
              <p:nvPr/>
            </p:nvSpPr>
            <p:spPr>
              <a:xfrm>
                <a:off x="4794075" y="3677111"/>
                <a:ext cx="1826" cy="1826"/>
              </a:xfrm>
              <a:custGeom>
                <a:avLst/>
                <a:gdLst>
                  <a:gd name="connsiteX0" fmla="*/ 0 w 1826"/>
                  <a:gd name="connsiteY0" fmla="*/ 0 h 1826"/>
                  <a:gd name="connsiteX1" fmla="*/ 0 w 1826"/>
                  <a:gd name="connsiteY1" fmla="*/ 0 h 1826"/>
                  <a:gd name="connsiteX2" fmla="*/ 0 w 1826"/>
                  <a:gd name="connsiteY2" fmla="*/ 0 h 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6" h="182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86F7CED2-E7EB-CAD9-7A8C-72304A07E49E}"/>
                  </a:ext>
                </a:extLst>
              </p:cNvPr>
              <p:cNvSpPr/>
              <p:nvPr/>
            </p:nvSpPr>
            <p:spPr>
              <a:xfrm>
                <a:off x="5136902" y="3876623"/>
                <a:ext cx="182" cy="36"/>
              </a:xfrm>
              <a:custGeom>
                <a:avLst/>
                <a:gdLst>
                  <a:gd name="connsiteX0" fmla="*/ 183 w 182"/>
                  <a:gd name="connsiteY0" fmla="*/ 37 h 36"/>
                  <a:gd name="connsiteX1" fmla="*/ 0 w 182"/>
                  <a:gd name="connsiteY1" fmla="*/ 0 h 36"/>
                  <a:gd name="connsiteX2" fmla="*/ 183 w 182"/>
                  <a:gd name="connsiteY2" fmla="*/ 37 h 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" h="36">
                    <a:moveTo>
                      <a:pt x="183" y="37"/>
                    </a:moveTo>
                    <a:cubicBezTo>
                      <a:pt x="128" y="18"/>
                      <a:pt x="73" y="0"/>
                      <a:pt x="0" y="0"/>
                    </a:cubicBezTo>
                    <a:cubicBezTo>
                      <a:pt x="55" y="0"/>
                      <a:pt x="128" y="18"/>
                      <a:pt x="183" y="37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C542AE67-9830-C589-70F8-AFA360858AC3}"/>
                  </a:ext>
                </a:extLst>
              </p:cNvPr>
              <p:cNvSpPr/>
              <p:nvPr/>
            </p:nvSpPr>
            <p:spPr>
              <a:xfrm>
                <a:off x="5828638" y="3709913"/>
                <a:ext cx="383" cy="438"/>
              </a:xfrm>
              <a:custGeom>
                <a:avLst/>
                <a:gdLst>
                  <a:gd name="connsiteX0" fmla="*/ 0 w 383"/>
                  <a:gd name="connsiteY0" fmla="*/ 438 h 438"/>
                  <a:gd name="connsiteX1" fmla="*/ 383 w 383"/>
                  <a:gd name="connsiteY1" fmla="*/ 0 h 438"/>
                  <a:gd name="connsiteX2" fmla="*/ 0 w 383"/>
                  <a:gd name="connsiteY2" fmla="*/ 438 h 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3" h="438">
                    <a:moveTo>
                      <a:pt x="0" y="438"/>
                    </a:moveTo>
                    <a:cubicBezTo>
                      <a:pt x="164" y="292"/>
                      <a:pt x="274" y="146"/>
                      <a:pt x="383" y="0"/>
                    </a:cubicBezTo>
                    <a:cubicBezTo>
                      <a:pt x="255" y="146"/>
                      <a:pt x="146" y="292"/>
                      <a:pt x="0" y="438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F00B2EB2-F1BF-96C3-67AF-E0359AB7CCF3}"/>
                  </a:ext>
                </a:extLst>
              </p:cNvPr>
              <p:cNvSpPr/>
              <p:nvPr/>
            </p:nvSpPr>
            <p:spPr>
              <a:xfrm>
                <a:off x="5828583" y="3710351"/>
                <a:ext cx="54" cy="54"/>
              </a:xfrm>
              <a:custGeom>
                <a:avLst/>
                <a:gdLst>
                  <a:gd name="connsiteX0" fmla="*/ 0 w 54"/>
                  <a:gd name="connsiteY0" fmla="*/ 55 h 54"/>
                  <a:gd name="connsiteX1" fmla="*/ 55 w 54"/>
                  <a:gd name="connsiteY1" fmla="*/ 0 h 54"/>
                  <a:gd name="connsiteX2" fmla="*/ 0 w 54"/>
                  <a:gd name="connsiteY2" fmla="*/ 55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" h="54">
                    <a:moveTo>
                      <a:pt x="0" y="55"/>
                    </a:moveTo>
                    <a:cubicBezTo>
                      <a:pt x="37" y="36"/>
                      <a:pt x="55" y="18"/>
                      <a:pt x="55" y="0"/>
                    </a:cubicBezTo>
                    <a:cubicBezTo>
                      <a:pt x="55" y="18"/>
                      <a:pt x="37" y="36"/>
                      <a:pt x="0" y="55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102E17B5-A233-AA82-36AD-0BF8241EB383}"/>
                  </a:ext>
                </a:extLst>
              </p:cNvPr>
              <p:cNvSpPr/>
              <p:nvPr/>
            </p:nvSpPr>
            <p:spPr>
              <a:xfrm>
                <a:off x="5741100" y="3786675"/>
                <a:ext cx="62" cy="54"/>
              </a:xfrm>
              <a:custGeom>
                <a:avLst/>
                <a:gdLst>
                  <a:gd name="connsiteX0" fmla="*/ 0 w 62"/>
                  <a:gd name="connsiteY0" fmla="*/ 55 h 54"/>
                  <a:gd name="connsiteX1" fmla="*/ 55 w 62"/>
                  <a:gd name="connsiteY1" fmla="*/ 37 h 54"/>
                  <a:gd name="connsiteX2" fmla="*/ 55 w 62"/>
                  <a:gd name="connsiteY2" fmla="*/ 0 h 54"/>
                  <a:gd name="connsiteX3" fmla="*/ 0 w 62"/>
                  <a:gd name="connsiteY3" fmla="*/ 55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" h="54">
                    <a:moveTo>
                      <a:pt x="0" y="55"/>
                    </a:moveTo>
                    <a:lnTo>
                      <a:pt x="55" y="37"/>
                    </a:lnTo>
                    <a:cubicBezTo>
                      <a:pt x="55" y="37"/>
                      <a:pt x="73" y="18"/>
                      <a:pt x="55" y="0"/>
                    </a:cubicBezTo>
                    <a:cubicBezTo>
                      <a:pt x="73" y="37"/>
                      <a:pt x="37" y="55"/>
                      <a:pt x="0" y="55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" name="任意多边形: 形状 677">
                <a:extLst>
                  <a:ext uri="{FF2B5EF4-FFF2-40B4-BE49-F238E27FC236}">
                    <a16:creationId xmlns:a16="http://schemas.microsoft.com/office/drawing/2014/main" id="{56021831-C739-FCD3-5E6A-D86E508DA261}"/>
                  </a:ext>
                </a:extLst>
              </p:cNvPr>
              <p:cNvSpPr/>
              <p:nvPr/>
            </p:nvSpPr>
            <p:spPr>
              <a:xfrm>
                <a:off x="5740936" y="3786802"/>
                <a:ext cx="90" cy="18"/>
              </a:xfrm>
              <a:custGeom>
                <a:avLst/>
                <a:gdLst>
                  <a:gd name="connsiteX0" fmla="*/ 0 w 90"/>
                  <a:gd name="connsiteY0" fmla="*/ 18 h 18"/>
                  <a:gd name="connsiteX1" fmla="*/ 91 w 90"/>
                  <a:gd name="connsiteY1" fmla="*/ 0 h 18"/>
                  <a:gd name="connsiteX2" fmla="*/ 0 w 90"/>
                  <a:gd name="connsiteY2" fmla="*/ 18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" h="18">
                    <a:moveTo>
                      <a:pt x="0" y="18"/>
                    </a:moveTo>
                    <a:lnTo>
                      <a:pt x="91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30F27A3F-29E9-8443-E2A3-F5AFD0C56218}"/>
                  </a:ext>
                </a:extLst>
              </p:cNvPr>
              <p:cNvSpPr/>
              <p:nvPr/>
            </p:nvSpPr>
            <p:spPr>
              <a:xfrm>
                <a:off x="4734043" y="3386208"/>
                <a:ext cx="109" cy="566"/>
              </a:xfrm>
              <a:custGeom>
                <a:avLst/>
                <a:gdLst>
                  <a:gd name="connsiteX0" fmla="*/ 91 w 109"/>
                  <a:gd name="connsiteY0" fmla="*/ 91 h 566"/>
                  <a:gd name="connsiteX1" fmla="*/ 0 w 109"/>
                  <a:gd name="connsiteY1" fmla="*/ 566 h 566"/>
                  <a:gd name="connsiteX2" fmla="*/ 109 w 109"/>
                  <a:gd name="connsiteY2" fmla="*/ 0 h 566"/>
                  <a:gd name="connsiteX3" fmla="*/ 91 w 109"/>
                  <a:gd name="connsiteY3" fmla="*/ 91 h 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" h="566">
                    <a:moveTo>
                      <a:pt x="91" y="91"/>
                    </a:moveTo>
                    <a:cubicBezTo>
                      <a:pt x="55" y="256"/>
                      <a:pt x="18" y="420"/>
                      <a:pt x="0" y="566"/>
                    </a:cubicBezTo>
                    <a:cubicBezTo>
                      <a:pt x="37" y="365"/>
                      <a:pt x="91" y="183"/>
                      <a:pt x="109" y="0"/>
                    </a:cubicBezTo>
                    <a:cubicBezTo>
                      <a:pt x="91" y="37"/>
                      <a:pt x="91" y="73"/>
                      <a:pt x="91" y="91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A817FBB4-F428-D2FC-2963-78010ED5B815}"/>
                  </a:ext>
                </a:extLst>
              </p:cNvPr>
              <p:cNvSpPr/>
              <p:nvPr/>
            </p:nvSpPr>
            <p:spPr>
              <a:xfrm>
                <a:off x="5817259" y="3159647"/>
                <a:ext cx="219" cy="164"/>
              </a:xfrm>
              <a:custGeom>
                <a:avLst/>
                <a:gdLst>
                  <a:gd name="connsiteX0" fmla="*/ 219 w 219"/>
                  <a:gd name="connsiteY0" fmla="*/ 164 h 164"/>
                  <a:gd name="connsiteX1" fmla="*/ 0 w 219"/>
                  <a:gd name="connsiteY1" fmla="*/ 0 h 164"/>
                  <a:gd name="connsiteX2" fmla="*/ 219 w 219"/>
                  <a:gd name="connsiteY2" fmla="*/ 164 h 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" h="164">
                    <a:moveTo>
                      <a:pt x="219" y="164"/>
                    </a:moveTo>
                    <a:cubicBezTo>
                      <a:pt x="146" y="109"/>
                      <a:pt x="73" y="55"/>
                      <a:pt x="0" y="0"/>
                    </a:cubicBezTo>
                    <a:cubicBezTo>
                      <a:pt x="91" y="73"/>
                      <a:pt x="146" y="109"/>
                      <a:pt x="219" y="164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8A2C0B39-E6BB-7A01-3110-FA9CD85209F2}"/>
                  </a:ext>
                </a:extLst>
              </p:cNvPr>
              <p:cNvSpPr/>
              <p:nvPr/>
            </p:nvSpPr>
            <p:spPr>
              <a:xfrm>
                <a:off x="4793820" y="3676728"/>
                <a:ext cx="36" cy="54"/>
              </a:xfrm>
              <a:custGeom>
                <a:avLst/>
                <a:gdLst>
                  <a:gd name="connsiteX0" fmla="*/ 0 w 36"/>
                  <a:gd name="connsiteY0" fmla="*/ 0 h 54"/>
                  <a:gd name="connsiteX1" fmla="*/ 37 w 36"/>
                  <a:gd name="connsiteY1" fmla="*/ 55 h 54"/>
                  <a:gd name="connsiteX2" fmla="*/ 37 w 36"/>
                  <a:gd name="connsiteY2" fmla="*/ 55 h 54"/>
                  <a:gd name="connsiteX3" fmla="*/ 0 w 36"/>
                  <a:gd name="connsiteY3" fmla="*/ 0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" h="54">
                    <a:moveTo>
                      <a:pt x="0" y="0"/>
                    </a:moveTo>
                    <a:cubicBezTo>
                      <a:pt x="18" y="18"/>
                      <a:pt x="18" y="37"/>
                      <a:pt x="37" y="55"/>
                    </a:cubicBezTo>
                    <a:lnTo>
                      <a:pt x="37" y="55"/>
                    </a:lnTo>
                    <a:cubicBezTo>
                      <a:pt x="37" y="55"/>
                      <a:pt x="37" y="18"/>
                      <a:pt x="0" y="0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0E155490-3BD5-44F7-3465-F665939F2968}"/>
                  </a:ext>
                </a:extLst>
              </p:cNvPr>
              <p:cNvSpPr/>
              <p:nvPr/>
            </p:nvSpPr>
            <p:spPr>
              <a:xfrm>
                <a:off x="4793856" y="3676782"/>
                <a:ext cx="200" cy="255"/>
              </a:xfrm>
              <a:custGeom>
                <a:avLst/>
                <a:gdLst>
                  <a:gd name="connsiteX0" fmla="*/ 18 w 200"/>
                  <a:gd name="connsiteY0" fmla="*/ 36 h 255"/>
                  <a:gd name="connsiteX1" fmla="*/ 201 w 200"/>
                  <a:gd name="connsiteY1" fmla="*/ 256 h 255"/>
                  <a:gd name="connsiteX2" fmla="*/ 0 w 200"/>
                  <a:gd name="connsiteY2" fmla="*/ 0 h 255"/>
                  <a:gd name="connsiteX3" fmla="*/ 18 w 200"/>
                  <a:gd name="connsiteY3" fmla="*/ 36 h 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" h="255">
                    <a:moveTo>
                      <a:pt x="18" y="36"/>
                    </a:moveTo>
                    <a:lnTo>
                      <a:pt x="201" y="256"/>
                    </a:lnTo>
                    <a:cubicBezTo>
                      <a:pt x="128" y="183"/>
                      <a:pt x="73" y="109"/>
                      <a:pt x="0" y="0"/>
                    </a:cubicBezTo>
                    <a:lnTo>
                      <a:pt x="18" y="36"/>
                    </a:lnTo>
                    <a:close/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195DE425-21E5-FA75-A1B8-8C301A4852CD}"/>
                  </a:ext>
                </a:extLst>
              </p:cNvPr>
              <p:cNvSpPr/>
              <p:nvPr/>
            </p:nvSpPr>
            <p:spPr>
              <a:xfrm>
                <a:off x="5829040" y="3709821"/>
                <a:ext cx="73" cy="73"/>
              </a:xfrm>
              <a:custGeom>
                <a:avLst/>
                <a:gdLst>
                  <a:gd name="connsiteX0" fmla="*/ 0 w 73"/>
                  <a:gd name="connsiteY0" fmla="*/ 73 h 73"/>
                  <a:gd name="connsiteX1" fmla="*/ 73 w 73"/>
                  <a:gd name="connsiteY1" fmla="*/ 0 h 73"/>
                  <a:gd name="connsiteX2" fmla="*/ 0 w 73"/>
                  <a:gd name="connsiteY2" fmla="*/ 73 h 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" h="73">
                    <a:moveTo>
                      <a:pt x="0" y="73"/>
                    </a:moveTo>
                    <a:lnTo>
                      <a:pt x="73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4" name="任意多边形: 形状 683">
                <a:extLst>
                  <a:ext uri="{FF2B5EF4-FFF2-40B4-BE49-F238E27FC236}">
                    <a16:creationId xmlns:a16="http://schemas.microsoft.com/office/drawing/2014/main" id="{A85723B4-5D64-5A78-634A-7F590D421D1E}"/>
                  </a:ext>
                </a:extLst>
              </p:cNvPr>
              <p:cNvSpPr/>
              <p:nvPr/>
            </p:nvSpPr>
            <p:spPr>
              <a:xfrm>
                <a:off x="5741064" y="3786748"/>
                <a:ext cx="54" cy="18"/>
              </a:xfrm>
              <a:custGeom>
                <a:avLst/>
                <a:gdLst>
                  <a:gd name="connsiteX0" fmla="*/ 55 w 54"/>
                  <a:gd name="connsiteY0" fmla="*/ 0 h 18"/>
                  <a:gd name="connsiteX1" fmla="*/ 0 w 54"/>
                  <a:gd name="connsiteY1" fmla="*/ 18 h 18"/>
                  <a:gd name="connsiteX2" fmla="*/ 18 w 54"/>
                  <a:gd name="connsiteY2" fmla="*/ 18 h 18"/>
                  <a:gd name="connsiteX3" fmla="*/ 37 w 54"/>
                  <a:gd name="connsiteY3" fmla="*/ 0 h 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" h="18">
                    <a:moveTo>
                      <a:pt x="55" y="0"/>
                    </a:moveTo>
                    <a:cubicBezTo>
                      <a:pt x="18" y="0"/>
                      <a:pt x="18" y="18"/>
                      <a:pt x="0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C11F1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BF413788-C47E-BA12-2899-99A03D23F659}"/>
                  </a:ext>
                </a:extLst>
              </p:cNvPr>
              <p:cNvSpPr/>
              <p:nvPr/>
            </p:nvSpPr>
            <p:spPr>
              <a:xfrm>
                <a:off x="5086138" y="3012821"/>
                <a:ext cx="194378" cy="121404"/>
              </a:xfrm>
              <a:custGeom>
                <a:avLst/>
                <a:gdLst>
                  <a:gd name="connsiteX0" fmla="*/ 1416 w 194378"/>
                  <a:gd name="connsiteY0" fmla="*/ 1831 h 121404"/>
                  <a:gd name="connsiteX1" fmla="*/ 832 w 194378"/>
                  <a:gd name="connsiteY1" fmla="*/ 8370 h 121404"/>
                  <a:gd name="connsiteX2" fmla="*/ 55513 w 194378"/>
                  <a:gd name="connsiteY2" fmla="*/ 81735 h 121404"/>
                  <a:gd name="connsiteX3" fmla="*/ 91200 w 194378"/>
                  <a:gd name="connsiteY3" fmla="*/ 108162 h 121404"/>
                  <a:gd name="connsiteX4" fmla="*/ 136001 w 194378"/>
                  <a:gd name="connsiteY4" fmla="*/ 121330 h 121404"/>
                  <a:gd name="connsiteX5" fmla="*/ 140001 w 194378"/>
                  <a:gd name="connsiteY5" fmla="*/ 120600 h 121404"/>
                  <a:gd name="connsiteX6" fmla="*/ 142394 w 194378"/>
                  <a:gd name="connsiteY6" fmla="*/ 117166 h 121404"/>
                  <a:gd name="connsiteX7" fmla="*/ 141645 w 194378"/>
                  <a:gd name="connsiteY7" fmla="*/ 113130 h 121404"/>
                  <a:gd name="connsiteX8" fmla="*/ 138175 w 194378"/>
                  <a:gd name="connsiteY8" fmla="*/ 110756 h 121404"/>
                  <a:gd name="connsiteX9" fmla="*/ 109939 w 194378"/>
                  <a:gd name="connsiteY9" fmla="*/ 104601 h 121404"/>
                  <a:gd name="connsiteX10" fmla="*/ 82507 w 194378"/>
                  <a:gd name="connsiteY10" fmla="*/ 90337 h 121404"/>
                  <a:gd name="connsiteX11" fmla="*/ 49377 w 194378"/>
                  <a:gd name="connsiteY11" fmla="*/ 59197 h 121404"/>
                  <a:gd name="connsiteX12" fmla="*/ 49870 w 194378"/>
                  <a:gd name="connsiteY12" fmla="*/ 59837 h 121404"/>
                  <a:gd name="connsiteX13" fmla="*/ 17671 w 194378"/>
                  <a:gd name="connsiteY13" fmla="*/ 14689 h 121404"/>
                  <a:gd name="connsiteX14" fmla="*/ 74909 w 194378"/>
                  <a:gd name="connsiteY14" fmla="*/ 26067 h 121404"/>
                  <a:gd name="connsiteX15" fmla="*/ 148165 w 194378"/>
                  <a:gd name="connsiteY15" fmla="*/ 42906 h 121404"/>
                  <a:gd name="connsiteX16" fmla="*/ 148147 w 194378"/>
                  <a:gd name="connsiteY16" fmla="*/ 42906 h 121404"/>
                  <a:gd name="connsiteX17" fmla="*/ 185277 w 194378"/>
                  <a:gd name="connsiteY17" fmla="*/ 61645 h 121404"/>
                  <a:gd name="connsiteX18" fmla="*/ 185039 w 194378"/>
                  <a:gd name="connsiteY18" fmla="*/ 61462 h 121404"/>
                  <a:gd name="connsiteX19" fmla="*/ 185331 w 194378"/>
                  <a:gd name="connsiteY19" fmla="*/ 61663 h 121404"/>
                  <a:gd name="connsiteX20" fmla="*/ 189294 w 194378"/>
                  <a:gd name="connsiteY20" fmla="*/ 63106 h 121404"/>
                  <a:gd name="connsiteX21" fmla="*/ 192947 w 194378"/>
                  <a:gd name="connsiteY21" fmla="*/ 61352 h 121404"/>
                  <a:gd name="connsiteX22" fmla="*/ 194372 w 194378"/>
                  <a:gd name="connsiteY22" fmla="*/ 57389 h 121404"/>
                  <a:gd name="connsiteX23" fmla="*/ 192637 w 194378"/>
                  <a:gd name="connsiteY23" fmla="*/ 53737 h 121404"/>
                  <a:gd name="connsiteX24" fmla="*/ 173076 w 194378"/>
                  <a:gd name="connsiteY24" fmla="*/ 41829 h 121404"/>
                  <a:gd name="connsiteX25" fmla="*/ 150375 w 194378"/>
                  <a:gd name="connsiteY25" fmla="*/ 32313 h 121404"/>
                  <a:gd name="connsiteX26" fmla="*/ 102615 w 194378"/>
                  <a:gd name="connsiteY26" fmla="*/ 20040 h 121404"/>
                  <a:gd name="connsiteX27" fmla="*/ 6457 w 194378"/>
                  <a:gd name="connsiteY27" fmla="*/ 169 h 121404"/>
                  <a:gd name="connsiteX28" fmla="*/ 4229 w 194378"/>
                  <a:gd name="connsiteY28" fmla="*/ 133 h 121404"/>
                  <a:gd name="connsiteX29" fmla="*/ 1416 w 194378"/>
                  <a:gd name="connsiteY29" fmla="*/ 1831 h 121404"/>
                  <a:gd name="connsiteX30" fmla="*/ 110012 w 194378"/>
                  <a:gd name="connsiteY30" fmla="*/ 104619 h 121404"/>
                  <a:gd name="connsiteX31" fmla="*/ 110889 w 194378"/>
                  <a:gd name="connsiteY31" fmla="*/ 104948 h 121404"/>
                  <a:gd name="connsiteX32" fmla="*/ 110012 w 194378"/>
                  <a:gd name="connsiteY32" fmla="*/ 104619 h 121404"/>
                  <a:gd name="connsiteX33" fmla="*/ 49377 w 194378"/>
                  <a:gd name="connsiteY33" fmla="*/ 59197 h 121404"/>
                  <a:gd name="connsiteX34" fmla="*/ 48993 w 194378"/>
                  <a:gd name="connsiteY34" fmla="*/ 58759 h 121404"/>
                  <a:gd name="connsiteX35" fmla="*/ 49377 w 194378"/>
                  <a:gd name="connsiteY35" fmla="*/ 59197 h 121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94378" h="121404">
                    <a:moveTo>
                      <a:pt x="1416" y="1831"/>
                    </a:moveTo>
                    <a:cubicBezTo>
                      <a:pt x="-227" y="3585"/>
                      <a:pt x="-465" y="6342"/>
                      <a:pt x="832" y="8370"/>
                    </a:cubicBezTo>
                    <a:cubicBezTo>
                      <a:pt x="17178" y="34122"/>
                      <a:pt x="33725" y="60147"/>
                      <a:pt x="55513" y="81735"/>
                    </a:cubicBezTo>
                    <a:cubicBezTo>
                      <a:pt x="66051" y="92182"/>
                      <a:pt x="78069" y="101240"/>
                      <a:pt x="91200" y="108162"/>
                    </a:cubicBezTo>
                    <a:cubicBezTo>
                      <a:pt x="105063" y="115413"/>
                      <a:pt x="120422" y="119741"/>
                      <a:pt x="136001" y="121330"/>
                    </a:cubicBezTo>
                    <a:cubicBezTo>
                      <a:pt x="137444" y="121495"/>
                      <a:pt x="138723" y="121440"/>
                      <a:pt x="140001" y="120600"/>
                    </a:cubicBezTo>
                    <a:cubicBezTo>
                      <a:pt x="141188" y="119814"/>
                      <a:pt x="142083" y="118554"/>
                      <a:pt x="142394" y="117166"/>
                    </a:cubicBezTo>
                    <a:cubicBezTo>
                      <a:pt x="142668" y="115797"/>
                      <a:pt x="142375" y="114335"/>
                      <a:pt x="141645" y="113130"/>
                    </a:cubicBezTo>
                    <a:cubicBezTo>
                      <a:pt x="140932" y="112016"/>
                      <a:pt x="139563" y="110920"/>
                      <a:pt x="138175" y="110756"/>
                    </a:cubicBezTo>
                    <a:cubicBezTo>
                      <a:pt x="128550" y="109788"/>
                      <a:pt x="119107" y="107760"/>
                      <a:pt x="109939" y="104601"/>
                    </a:cubicBezTo>
                    <a:cubicBezTo>
                      <a:pt x="100223" y="100948"/>
                      <a:pt x="91091" y="96163"/>
                      <a:pt x="82507" y="90337"/>
                    </a:cubicBezTo>
                    <a:cubicBezTo>
                      <a:pt x="70070" y="81516"/>
                      <a:pt x="59221" y="70813"/>
                      <a:pt x="49377" y="59197"/>
                    </a:cubicBezTo>
                    <a:cubicBezTo>
                      <a:pt x="49541" y="59417"/>
                      <a:pt x="49706" y="59636"/>
                      <a:pt x="49870" y="59837"/>
                    </a:cubicBezTo>
                    <a:cubicBezTo>
                      <a:pt x="38017" y="45627"/>
                      <a:pt x="27661" y="30249"/>
                      <a:pt x="17671" y="14689"/>
                    </a:cubicBezTo>
                    <a:cubicBezTo>
                      <a:pt x="36483" y="19657"/>
                      <a:pt x="55732" y="22798"/>
                      <a:pt x="74909" y="26067"/>
                    </a:cubicBezTo>
                    <a:cubicBezTo>
                      <a:pt x="99620" y="30286"/>
                      <a:pt x="124422" y="34614"/>
                      <a:pt x="148165" y="42906"/>
                    </a:cubicBezTo>
                    <a:cubicBezTo>
                      <a:pt x="148165" y="42906"/>
                      <a:pt x="148165" y="42906"/>
                      <a:pt x="148147" y="42906"/>
                    </a:cubicBezTo>
                    <a:cubicBezTo>
                      <a:pt x="161242" y="47673"/>
                      <a:pt x="173770" y="53682"/>
                      <a:pt x="185277" y="61645"/>
                    </a:cubicBezTo>
                    <a:lnTo>
                      <a:pt x="185039" y="61462"/>
                    </a:lnTo>
                    <a:cubicBezTo>
                      <a:pt x="185130" y="61535"/>
                      <a:pt x="185240" y="61608"/>
                      <a:pt x="185331" y="61663"/>
                    </a:cubicBezTo>
                    <a:cubicBezTo>
                      <a:pt x="186591" y="62558"/>
                      <a:pt x="187706" y="63197"/>
                      <a:pt x="189294" y="63106"/>
                    </a:cubicBezTo>
                    <a:cubicBezTo>
                      <a:pt x="190664" y="63033"/>
                      <a:pt x="192034" y="62375"/>
                      <a:pt x="192947" y="61352"/>
                    </a:cubicBezTo>
                    <a:cubicBezTo>
                      <a:pt x="193933" y="60293"/>
                      <a:pt x="194445" y="58850"/>
                      <a:pt x="194372" y="57389"/>
                    </a:cubicBezTo>
                    <a:cubicBezTo>
                      <a:pt x="194280" y="56147"/>
                      <a:pt x="193696" y="54467"/>
                      <a:pt x="192637" y="53737"/>
                    </a:cubicBezTo>
                    <a:cubicBezTo>
                      <a:pt x="186391" y="49299"/>
                      <a:pt x="179907" y="45317"/>
                      <a:pt x="173076" y="41829"/>
                    </a:cubicBezTo>
                    <a:cubicBezTo>
                      <a:pt x="165789" y="38085"/>
                      <a:pt x="158100" y="35016"/>
                      <a:pt x="150375" y="32313"/>
                    </a:cubicBezTo>
                    <a:cubicBezTo>
                      <a:pt x="134796" y="26926"/>
                      <a:pt x="118760" y="23163"/>
                      <a:pt x="102615" y="20040"/>
                    </a:cubicBezTo>
                    <a:cubicBezTo>
                      <a:pt x="70526" y="13812"/>
                      <a:pt x="37706" y="10233"/>
                      <a:pt x="6457" y="169"/>
                    </a:cubicBezTo>
                    <a:cubicBezTo>
                      <a:pt x="5763" y="-50"/>
                      <a:pt x="4996" y="-50"/>
                      <a:pt x="4229" y="133"/>
                    </a:cubicBezTo>
                    <a:cubicBezTo>
                      <a:pt x="3151" y="407"/>
                      <a:pt x="2092" y="1046"/>
                      <a:pt x="1416" y="1831"/>
                    </a:cubicBezTo>
                    <a:moveTo>
                      <a:pt x="110012" y="104619"/>
                    </a:moveTo>
                    <a:cubicBezTo>
                      <a:pt x="110304" y="104729"/>
                      <a:pt x="110596" y="104820"/>
                      <a:pt x="110889" y="104948"/>
                    </a:cubicBezTo>
                    <a:cubicBezTo>
                      <a:pt x="110596" y="104838"/>
                      <a:pt x="110304" y="104729"/>
                      <a:pt x="110012" y="104619"/>
                    </a:cubicBezTo>
                    <a:moveTo>
                      <a:pt x="49377" y="59197"/>
                    </a:moveTo>
                    <a:cubicBezTo>
                      <a:pt x="49249" y="59051"/>
                      <a:pt x="49121" y="58905"/>
                      <a:pt x="48993" y="58759"/>
                    </a:cubicBezTo>
                    <a:cubicBezTo>
                      <a:pt x="49121" y="58905"/>
                      <a:pt x="49249" y="59051"/>
                      <a:pt x="49377" y="59197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FDBB81AD-2655-BC0B-C3BA-D294A1486142}"/>
                  </a:ext>
                </a:extLst>
              </p:cNvPr>
              <p:cNvSpPr/>
              <p:nvPr/>
            </p:nvSpPr>
            <p:spPr>
              <a:xfrm>
                <a:off x="5393548" y="3031583"/>
                <a:ext cx="181984" cy="104534"/>
              </a:xfrm>
              <a:custGeom>
                <a:avLst/>
                <a:gdLst>
                  <a:gd name="connsiteX0" fmla="*/ 42623 w 181984"/>
                  <a:gd name="connsiteY0" fmla="*/ 10610 h 104534"/>
                  <a:gd name="connsiteX1" fmla="*/ 2497 w 181984"/>
                  <a:gd name="connsiteY1" fmla="*/ 28655 h 104534"/>
                  <a:gd name="connsiteX2" fmla="*/ 836 w 181984"/>
                  <a:gd name="connsiteY2" fmla="*/ 36107 h 104534"/>
                  <a:gd name="connsiteX3" fmla="*/ 8305 w 181984"/>
                  <a:gd name="connsiteY3" fmla="*/ 37750 h 104534"/>
                  <a:gd name="connsiteX4" fmla="*/ 23610 w 181984"/>
                  <a:gd name="connsiteY4" fmla="*/ 29459 h 104534"/>
                  <a:gd name="connsiteX5" fmla="*/ 70091 w 181984"/>
                  <a:gd name="connsiteY5" fmla="*/ 14829 h 104534"/>
                  <a:gd name="connsiteX6" fmla="*/ 69744 w 181984"/>
                  <a:gd name="connsiteY6" fmla="*/ 14866 h 104534"/>
                  <a:gd name="connsiteX7" fmla="*/ 70493 w 181984"/>
                  <a:gd name="connsiteY7" fmla="*/ 14738 h 104534"/>
                  <a:gd name="connsiteX8" fmla="*/ 71114 w 181984"/>
                  <a:gd name="connsiteY8" fmla="*/ 14610 h 104534"/>
                  <a:gd name="connsiteX9" fmla="*/ 70895 w 181984"/>
                  <a:gd name="connsiteY9" fmla="*/ 14665 h 104534"/>
                  <a:gd name="connsiteX10" fmla="*/ 130288 w 181984"/>
                  <a:gd name="connsiteY10" fmla="*/ 11396 h 104534"/>
                  <a:gd name="connsiteX11" fmla="*/ 128918 w 181984"/>
                  <a:gd name="connsiteY11" fmla="*/ 11304 h 104534"/>
                  <a:gd name="connsiteX12" fmla="*/ 165592 w 181984"/>
                  <a:gd name="connsiteY12" fmla="*/ 17788 h 104534"/>
                  <a:gd name="connsiteX13" fmla="*/ 142835 w 181984"/>
                  <a:gd name="connsiteY13" fmla="*/ 39211 h 104534"/>
                  <a:gd name="connsiteX14" fmla="*/ 111988 w 181984"/>
                  <a:gd name="connsiteY14" fmla="*/ 68707 h 104534"/>
                  <a:gd name="connsiteX15" fmla="*/ 113047 w 181984"/>
                  <a:gd name="connsiteY15" fmla="*/ 67794 h 104534"/>
                  <a:gd name="connsiteX16" fmla="*/ 85834 w 181984"/>
                  <a:gd name="connsiteY16" fmla="*/ 85893 h 104534"/>
                  <a:gd name="connsiteX17" fmla="*/ 86127 w 181984"/>
                  <a:gd name="connsiteY17" fmla="*/ 85729 h 104534"/>
                  <a:gd name="connsiteX18" fmla="*/ 65635 w 181984"/>
                  <a:gd name="connsiteY18" fmla="*/ 92413 h 104534"/>
                  <a:gd name="connsiteX19" fmla="*/ 42750 w 181984"/>
                  <a:gd name="connsiteY19" fmla="*/ 93527 h 104534"/>
                  <a:gd name="connsiteX20" fmla="*/ 42805 w 181984"/>
                  <a:gd name="connsiteY20" fmla="*/ 93527 h 104534"/>
                  <a:gd name="connsiteX21" fmla="*/ 41034 w 181984"/>
                  <a:gd name="connsiteY21" fmla="*/ 93381 h 104534"/>
                  <a:gd name="connsiteX22" fmla="*/ 37052 w 181984"/>
                  <a:gd name="connsiteY22" fmla="*/ 94112 h 104534"/>
                  <a:gd name="connsiteX23" fmla="*/ 34660 w 181984"/>
                  <a:gd name="connsiteY23" fmla="*/ 97582 h 104534"/>
                  <a:gd name="connsiteX24" fmla="*/ 35390 w 181984"/>
                  <a:gd name="connsiteY24" fmla="*/ 101582 h 104534"/>
                  <a:gd name="connsiteX25" fmla="*/ 38824 w 181984"/>
                  <a:gd name="connsiteY25" fmla="*/ 103974 h 104534"/>
                  <a:gd name="connsiteX26" fmla="*/ 60503 w 181984"/>
                  <a:gd name="connsiteY26" fmla="*/ 104047 h 104534"/>
                  <a:gd name="connsiteX27" fmla="*/ 79844 w 181984"/>
                  <a:gd name="connsiteY27" fmla="*/ 99829 h 104534"/>
                  <a:gd name="connsiteX28" fmla="*/ 114289 w 181984"/>
                  <a:gd name="connsiteY28" fmla="*/ 80652 h 104534"/>
                  <a:gd name="connsiteX29" fmla="*/ 144242 w 181984"/>
                  <a:gd name="connsiteY29" fmla="*/ 53073 h 104534"/>
                  <a:gd name="connsiteX30" fmla="*/ 174176 w 181984"/>
                  <a:gd name="connsiteY30" fmla="*/ 24527 h 104534"/>
                  <a:gd name="connsiteX31" fmla="*/ 173445 w 181984"/>
                  <a:gd name="connsiteY31" fmla="*/ 25112 h 104534"/>
                  <a:gd name="connsiteX32" fmla="*/ 179490 w 181984"/>
                  <a:gd name="connsiteY32" fmla="*/ 20290 h 104534"/>
                  <a:gd name="connsiteX33" fmla="*/ 181974 w 181984"/>
                  <a:gd name="connsiteY33" fmla="*/ 15450 h 104534"/>
                  <a:gd name="connsiteX34" fmla="*/ 179052 w 181984"/>
                  <a:gd name="connsiteY34" fmla="*/ 10921 h 104534"/>
                  <a:gd name="connsiteX35" fmla="*/ 159090 w 181984"/>
                  <a:gd name="connsiteY35" fmla="*/ 4894 h 104534"/>
                  <a:gd name="connsiteX36" fmla="*/ 135877 w 181984"/>
                  <a:gd name="connsiteY36" fmla="*/ 1168 h 104534"/>
                  <a:gd name="connsiteX37" fmla="*/ 88775 w 181984"/>
                  <a:gd name="connsiteY37" fmla="*/ 1259 h 104534"/>
                  <a:gd name="connsiteX38" fmla="*/ 54859 w 181984"/>
                  <a:gd name="connsiteY38" fmla="*/ 7177 h 104534"/>
                  <a:gd name="connsiteX39" fmla="*/ 42623 w 181984"/>
                  <a:gd name="connsiteY39" fmla="*/ 10610 h 104534"/>
                  <a:gd name="connsiteX40" fmla="*/ 174176 w 181984"/>
                  <a:gd name="connsiteY40" fmla="*/ 24527 h 104534"/>
                  <a:gd name="connsiteX41" fmla="*/ 174523 w 181984"/>
                  <a:gd name="connsiteY41" fmla="*/ 24235 h 104534"/>
                  <a:gd name="connsiteX42" fmla="*/ 174176 w 181984"/>
                  <a:gd name="connsiteY42" fmla="*/ 24527 h 104534"/>
                  <a:gd name="connsiteX43" fmla="*/ 70895 w 181984"/>
                  <a:gd name="connsiteY43" fmla="*/ 14665 h 104534"/>
                  <a:gd name="connsiteX44" fmla="*/ 70493 w 181984"/>
                  <a:gd name="connsiteY44" fmla="*/ 14738 h 104534"/>
                  <a:gd name="connsiteX45" fmla="*/ 70091 w 181984"/>
                  <a:gd name="connsiteY45" fmla="*/ 14829 h 104534"/>
                  <a:gd name="connsiteX46" fmla="*/ 70895 w 181984"/>
                  <a:gd name="connsiteY46" fmla="*/ 14665 h 10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1984" h="104534">
                    <a:moveTo>
                      <a:pt x="42623" y="10610"/>
                    </a:moveTo>
                    <a:cubicBezTo>
                      <a:pt x="28614" y="14957"/>
                      <a:pt x="14990" y="20948"/>
                      <a:pt x="2497" y="28655"/>
                    </a:cubicBezTo>
                    <a:cubicBezTo>
                      <a:pt x="-41" y="30207"/>
                      <a:pt x="-735" y="33641"/>
                      <a:pt x="836" y="36107"/>
                    </a:cubicBezTo>
                    <a:cubicBezTo>
                      <a:pt x="2442" y="38627"/>
                      <a:pt x="5785" y="39303"/>
                      <a:pt x="8305" y="37750"/>
                    </a:cubicBezTo>
                    <a:cubicBezTo>
                      <a:pt x="13254" y="34682"/>
                      <a:pt x="18350" y="31943"/>
                      <a:pt x="23610" y="29459"/>
                    </a:cubicBezTo>
                    <a:cubicBezTo>
                      <a:pt x="38458" y="22701"/>
                      <a:pt x="54110" y="17989"/>
                      <a:pt x="70091" y="14829"/>
                    </a:cubicBezTo>
                    <a:lnTo>
                      <a:pt x="69744" y="14866"/>
                    </a:lnTo>
                    <a:cubicBezTo>
                      <a:pt x="70000" y="14829"/>
                      <a:pt x="70237" y="14775"/>
                      <a:pt x="70493" y="14738"/>
                    </a:cubicBezTo>
                    <a:lnTo>
                      <a:pt x="71114" y="14610"/>
                    </a:lnTo>
                    <a:lnTo>
                      <a:pt x="70895" y="14665"/>
                    </a:lnTo>
                    <a:cubicBezTo>
                      <a:pt x="90528" y="11158"/>
                      <a:pt x="110417" y="9953"/>
                      <a:pt x="130288" y="11396"/>
                    </a:cubicBezTo>
                    <a:cubicBezTo>
                      <a:pt x="129831" y="11378"/>
                      <a:pt x="129357" y="11323"/>
                      <a:pt x="128918" y="11304"/>
                    </a:cubicBezTo>
                    <a:cubicBezTo>
                      <a:pt x="141338" y="12273"/>
                      <a:pt x="153629" y="14318"/>
                      <a:pt x="165592" y="17788"/>
                    </a:cubicBezTo>
                    <a:cubicBezTo>
                      <a:pt x="157702" y="24546"/>
                      <a:pt x="150214" y="31815"/>
                      <a:pt x="142835" y="39211"/>
                    </a:cubicBezTo>
                    <a:cubicBezTo>
                      <a:pt x="132754" y="49275"/>
                      <a:pt x="122891" y="59484"/>
                      <a:pt x="111988" y="68707"/>
                    </a:cubicBezTo>
                    <a:lnTo>
                      <a:pt x="113047" y="67794"/>
                    </a:lnTo>
                    <a:cubicBezTo>
                      <a:pt x="104664" y="74826"/>
                      <a:pt x="95715" y="81108"/>
                      <a:pt x="85834" y="85893"/>
                    </a:cubicBezTo>
                    <a:cubicBezTo>
                      <a:pt x="85926" y="85857"/>
                      <a:pt x="86035" y="85784"/>
                      <a:pt x="86127" y="85729"/>
                    </a:cubicBezTo>
                    <a:cubicBezTo>
                      <a:pt x="79552" y="88724"/>
                      <a:pt x="72721" y="90971"/>
                      <a:pt x="65635" y="92413"/>
                    </a:cubicBezTo>
                    <a:cubicBezTo>
                      <a:pt x="58037" y="93710"/>
                      <a:pt x="50421" y="94021"/>
                      <a:pt x="42750" y="93527"/>
                    </a:cubicBezTo>
                    <a:cubicBezTo>
                      <a:pt x="42769" y="93527"/>
                      <a:pt x="42787" y="93527"/>
                      <a:pt x="42805" y="93527"/>
                    </a:cubicBezTo>
                    <a:cubicBezTo>
                      <a:pt x="42239" y="93509"/>
                      <a:pt x="41618" y="93436"/>
                      <a:pt x="41034" y="93381"/>
                    </a:cubicBezTo>
                    <a:cubicBezTo>
                      <a:pt x="39573" y="93253"/>
                      <a:pt x="38313" y="93308"/>
                      <a:pt x="37052" y="94112"/>
                    </a:cubicBezTo>
                    <a:cubicBezTo>
                      <a:pt x="35810" y="94897"/>
                      <a:pt x="34952" y="96158"/>
                      <a:pt x="34660" y="97582"/>
                    </a:cubicBezTo>
                    <a:cubicBezTo>
                      <a:pt x="34349" y="98970"/>
                      <a:pt x="34623" y="100431"/>
                      <a:pt x="35390" y="101582"/>
                    </a:cubicBezTo>
                    <a:cubicBezTo>
                      <a:pt x="36066" y="102714"/>
                      <a:pt x="37490" y="103828"/>
                      <a:pt x="38824" y="103974"/>
                    </a:cubicBezTo>
                    <a:cubicBezTo>
                      <a:pt x="46075" y="104632"/>
                      <a:pt x="53289" y="104778"/>
                      <a:pt x="60503" y="104047"/>
                    </a:cubicBezTo>
                    <a:cubicBezTo>
                      <a:pt x="67060" y="103353"/>
                      <a:pt x="73579" y="101892"/>
                      <a:pt x="79844" y="99829"/>
                    </a:cubicBezTo>
                    <a:cubicBezTo>
                      <a:pt x="92428" y="95756"/>
                      <a:pt x="103879" y="88742"/>
                      <a:pt x="114289" y="80652"/>
                    </a:cubicBezTo>
                    <a:cubicBezTo>
                      <a:pt x="124973" y="72305"/>
                      <a:pt x="134653" y="62698"/>
                      <a:pt x="144242" y="53073"/>
                    </a:cubicBezTo>
                    <a:cubicBezTo>
                      <a:pt x="153958" y="43266"/>
                      <a:pt x="163656" y="33440"/>
                      <a:pt x="174176" y="24527"/>
                    </a:cubicBezTo>
                    <a:cubicBezTo>
                      <a:pt x="173938" y="24728"/>
                      <a:pt x="173682" y="24929"/>
                      <a:pt x="173445" y="25112"/>
                    </a:cubicBezTo>
                    <a:cubicBezTo>
                      <a:pt x="175417" y="23486"/>
                      <a:pt x="177445" y="21843"/>
                      <a:pt x="179490" y="20290"/>
                    </a:cubicBezTo>
                    <a:cubicBezTo>
                      <a:pt x="181043" y="19067"/>
                      <a:pt x="182102" y="17514"/>
                      <a:pt x="181974" y="15450"/>
                    </a:cubicBezTo>
                    <a:cubicBezTo>
                      <a:pt x="181865" y="13697"/>
                      <a:pt x="180769" y="11578"/>
                      <a:pt x="179052" y="10921"/>
                    </a:cubicBezTo>
                    <a:cubicBezTo>
                      <a:pt x="172477" y="8528"/>
                      <a:pt x="165847" y="6501"/>
                      <a:pt x="159090" y="4894"/>
                    </a:cubicBezTo>
                    <a:cubicBezTo>
                      <a:pt x="151474" y="3104"/>
                      <a:pt x="143694" y="1935"/>
                      <a:pt x="135877" y="1168"/>
                    </a:cubicBezTo>
                    <a:cubicBezTo>
                      <a:pt x="120206" y="-475"/>
                      <a:pt x="104409" y="-329"/>
                      <a:pt x="88775" y="1259"/>
                    </a:cubicBezTo>
                    <a:cubicBezTo>
                      <a:pt x="77360" y="2374"/>
                      <a:pt x="66000" y="4383"/>
                      <a:pt x="54859" y="7177"/>
                    </a:cubicBezTo>
                    <a:cubicBezTo>
                      <a:pt x="50731" y="8218"/>
                      <a:pt x="46659" y="9350"/>
                      <a:pt x="42623" y="10610"/>
                    </a:cubicBezTo>
                    <a:moveTo>
                      <a:pt x="174176" y="24527"/>
                    </a:moveTo>
                    <a:cubicBezTo>
                      <a:pt x="174304" y="24436"/>
                      <a:pt x="174395" y="24326"/>
                      <a:pt x="174523" y="24235"/>
                    </a:cubicBezTo>
                    <a:cubicBezTo>
                      <a:pt x="174395" y="24326"/>
                      <a:pt x="174304" y="24436"/>
                      <a:pt x="174176" y="24527"/>
                    </a:cubicBezTo>
                    <a:moveTo>
                      <a:pt x="70895" y="14665"/>
                    </a:moveTo>
                    <a:lnTo>
                      <a:pt x="70493" y="14738"/>
                    </a:lnTo>
                    <a:cubicBezTo>
                      <a:pt x="70365" y="14756"/>
                      <a:pt x="70219" y="14793"/>
                      <a:pt x="70091" y="14829"/>
                    </a:cubicBezTo>
                    <a:cubicBezTo>
                      <a:pt x="70365" y="14775"/>
                      <a:pt x="70621" y="14720"/>
                      <a:pt x="70895" y="14665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BBA165F5-0631-283B-7F02-C454566FBB49}"/>
                  </a:ext>
                </a:extLst>
              </p:cNvPr>
              <p:cNvSpPr/>
              <p:nvPr/>
            </p:nvSpPr>
            <p:spPr>
              <a:xfrm>
                <a:off x="5345026" y="3126130"/>
                <a:ext cx="159527" cy="102340"/>
              </a:xfrm>
              <a:custGeom>
                <a:avLst/>
                <a:gdLst>
                  <a:gd name="connsiteX0" fmla="*/ 2511 w 159527"/>
                  <a:gd name="connsiteY0" fmla="*/ 19582 h 102340"/>
                  <a:gd name="connsiteX1" fmla="*/ 904 w 159527"/>
                  <a:gd name="connsiteY1" fmla="*/ 27033 h 102340"/>
                  <a:gd name="connsiteX2" fmla="*/ 68844 w 159527"/>
                  <a:gd name="connsiteY2" fmla="*/ 83486 h 102340"/>
                  <a:gd name="connsiteX3" fmla="*/ 110248 w 159527"/>
                  <a:gd name="connsiteY3" fmla="*/ 99047 h 102340"/>
                  <a:gd name="connsiteX4" fmla="*/ 154373 w 159527"/>
                  <a:gd name="connsiteY4" fmla="*/ 101257 h 102340"/>
                  <a:gd name="connsiteX5" fmla="*/ 158957 w 159527"/>
                  <a:gd name="connsiteY5" fmla="*/ 98371 h 102340"/>
                  <a:gd name="connsiteX6" fmla="*/ 158683 w 159527"/>
                  <a:gd name="connsiteY6" fmla="*/ 92910 h 102340"/>
                  <a:gd name="connsiteX7" fmla="*/ 131799 w 159527"/>
                  <a:gd name="connsiteY7" fmla="*/ 40348 h 102340"/>
                  <a:gd name="connsiteX8" fmla="*/ 114302 w 159527"/>
                  <a:gd name="connsiteY8" fmla="*/ 17445 h 102340"/>
                  <a:gd name="connsiteX9" fmla="*/ 90450 w 159527"/>
                  <a:gd name="connsiteY9" fmla="*/ 551 h 102340"/>
                  <a:gd name="connsiteX10" fmla="*/ 83200 w 159527"/>
                  <a:gd name="connsiteY10" fmla="*/ 2852 h 102340"/>
                  <a:gd name="connsiteX11" fmla="*/ 85500 w 159527"/>
                  <a:gd name="connsiteY11" fmla="*/ 10158 h 102340"/>
                  <a:gd name="connsiteX12" fmla="*/ 96002 w 159527"/>
                  <a:gd name="connsiteY12" fmla="*/ 16075 h 102340"/>
                  <a:gd name="connsiteX13" fmla="*/ 110869 w 159527"/>
                  <a:gd name="connsiteY13" fmla="*/ 29590 h 102340"/>
                  <a:gd name="connsiteX14" fmla="*/ 145734 w 159527"/>
                  <a:gd name="connsiteY14" fmla="*/ 91303 h 102340"/>
                  <a:gd name="connsiteX15" fmla="*/ 129041 w 159527"/>
                  <a:gd name="connsiteY15" fmla="*/ 91139 h 102340"/>
                  <a:gd name="connsiteX16" fmla="*/ 94925 w 159527"/>
                  <a:gd name="connsiteY16" fmla="*/ 83304 h 102340"/>
                  <a:gd name="connsiteX17" fmla="*/ 52334 w 159527"/>
                  <a:gd name="connsiteY17" fmla="*/ 60894 h 102340"/>
                  <a:gd name="connsiteX18" fmla="*/ 53466 w 159527"/>
                  <a:gd name="connsiteY18" fmla="*/ 61661 h 102340"/>
                  <a:gd name="connsiteX19" fmla="*/ 14290 w 159527"/>
                  <a:gd name="connsiteY19" fmla="*/ 26504 h 102340"/>
                  <a:gd name="connsiteX20" fmla="*/ 14765 w 159527"/>
                  <a:gd name="connsiteY20" fmla="*/ 27015 h 102340"/>
                  <a:gd name="connsiteX21" fmla="*/ 9944 w 159527"/>
                  <a:gd name="connsiteY21" fmla="*/ 21153 h 102340"/>
                  <a:gd name="connsiteX22" fmla="*/ 6620 w 159527"/>
                  <a:gd name="connsiteY22" fmla="*/ 18815 h 102340"/>
                  <a:gd name="connsiteX23" fmla="*/ 4155 w 159527"/>
                  <a:gd name="connsiteY23" fmla="*/ 18870 h 102340"/>
                  <a:gd name="connsiteX24" fmla="*/ 2511 w 159527"/>
                  <a:gd name="connsiteY24" fmla="*/ 19582 h 102340"/>
                  <a:gd name="connsiteX25" fmla="*/ 96075 w 159527"/>
                  <a:gd name="connsiteY25" fmla="*/ 16148 h 102340"/>
                  <a:gd name="connsiteX26" fmla="*/ 96532 w 159527"/>
                  <a:gd name="connsiteY26" fmla="*/ 16441 h 102340"/>
                  <a:gd name="connsiteX27" fmla="*/ 96075 w 159527"/>
                  <a:gd name="connsiteY27" fmla="*/ 16148 h 10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9527" h="102340">
                    <a:moveTo>
                      <a:pt x="2511" y="19582"/>
                    </a:moveTo>
                    <a:cubicBezTo>
                      <a:pt x="191" y="21079"/>
                      <a:pt x="-905" y="24732"/>
                      <a:pt x="904" y="27033"/>
                    </a:cubicBezTo>
                    <a:cubicBezTo>
                      <a:pt x="19295" y="50374"/>
                      <a:pt x="42617" y="69606"/>
                      <a:pt x="68844" y="83486"/>
                    </a:cubicBezTo>
                    <a:cubicBezTo>
                      <a:pt x="81884" y="90390"/>
                      <a:pt x="95875" y="95705"/>
                      <a:pt x="110248" y="99047"/>
                    </a:cubicBezTo>
                    <a:cubicBezTo>
                      <a:pt x="124658" y="102389"/>
                      <a:pt x="139707" y="103302"/>
                      <a:pt x="154373" y="101257"/>
                    </a:cubicBezTo>
                    <a:cubicBezTo>
                      <a:pt x="156309" y="100983"/>
                      <a:pt x="157971" y="100179"/>
                      <a:pt x="158957" y="98371"/>
                    </a:cubicBezTo>
                    <a:cubicBezTo>
                      <a:pt x="159889" y="96527"/>
                      <a:pt x="159596" y="94682"/>
                      <a:pt x="158683" y="92910"/>
                    </a:cubicBezTo>
                    <a:cubicBezTo>
                      <a:pt x="149369" y="75597"/>
                      <a:pt x="141917" y="57296"/>
                      <a:pt x="131799" y="40348"/>
                    </a:cubicBezTo>
                    <a:cubicBezTo>
                      <a:pt x="126868" y="32111"/>
                      <a:pt x="121005" y="24367"/>
                      <a:pt x="114302" y="17445"/>
                    </a:cubicBezTo>
                    <a:cubicBezTo>
                      <a:pt x="107453" y="10468"/>
                      <a:pt x="99271" y="4734"/>
                      <a:pt x="90450" y="551"/>
                    </a:cubicBezTo>
                    <a:cubicBezTo>
                      <a:pt x="87783" y="-691"/>
                      <a:pt x="84569" y="204"/>
                      <a:pt x="83200" y="2852"/>
                    </a:cubicBezTo>
                    <a:cubicBezTo>
                      <a:pt x="81884" y="5409"/>
                      <a:pt x="82852" y="8916"/>
                      <a:pt x="85500" y="10158"/>
                    </a:cubicBezTo>
                    <a:cubicBezTo>
                      <a:pt x="89135" y="11893"/>
                      <a:pt x="92605" y="13865"/>
                      <a:pt x="96002" y="16075"/>
                    </a:cubicBezTo>
                    <a:cubicBezTo>
                      <a:pt x="101481" y="20038"/>
                      <a:pt x="106394" y="24550"/>
                      <a:pt x="110869" y="29590"/>
                    </a:cubicBezTo>
                    <a:cubicBezTo>
                      <a:pt x="126210" y="47872"/>
                      <a:pt x="135087" y="70172"/>
                      <a:pt x="145734" y="91303"/>
                    </a:cubicBezTo>
                    <a:cubicBezTo>
                      <a:pt x="140182" y="91668"/>
                      <a:pt x="134612" y="91577"/>
                      <a:pt x="129041" y="91139"/>
                    </a:cubicBezTo>
                    <a:cubicBezTo>
                      <a:pt x="117371" y="89970"/>
                      <a:pt x="105993" y="87212"/>
                      <a:pt x="94925" y="83304"/>
                    </a:cubicBezTo>
                    <a:cubicBezTo>
                      <a:pt x="79802" y="77642"/>
                      <a:pt x="65630" y="69990"/>
                      <a:pt x="52334" y="60894"/>
                    </a:cubicBezTo>
                    <a:cubicBezTo>
                      <a:pt x="52754" y="61132"/>
                      <a:pt x="53119" y="61387"/>
                      <a:pt x="53466" y="61661"/>
                    </a:cubicBezTo>
                    <a:cubicBezTo>
                      <a:pt x="39056" y="51543"/>
                      <a:pt x="25815" y="39836"/>
                      <a:pt x="14290" y="26504"/>
                    </a:cubicBezTo>
                    <a:cubicBezTo>
                      <a:pt x="14455" y="26686"/>
                      <a:pt x="14601" y="26851"/>
                      <a:pt x="14765" y="27015"/>
                    </a:cubicBezTo>
                    <a:cubicBezTo>
                      <a:pt x="13104" y="25098"/>
                      <a:pt x="11533" y="23143"/>
                      <a:pt x="9944" y="21153"/>
                    </a:cubicBezTo>
                    <a:cubicBezTo>
                      <a:pt x="9049" y="20020"/>
                      <a:pt x="8099" y="19180"/>
                      <a:pt x="6620" y="18815"/>
                    </a:cubicBezTo>
                    <a:cubicBezTo>
                      <a:pt x="5798" y="18650"/>
                      <a:pt x="4940" y="18669"/>
                      <a:pt x="4155" y="18870"/>
                    </a:cubicBezTo>
                    <a:cubicBezTo>
                      <a:pt x="3570" y="19016"/>
                      <a:pt x="3004" y="19253"/>
                      <a:pt x="2511" y="19582"/>
                    </a:cubicBezTo>
                    <a:moveTo>
                      <a:pt x="96075" y="16148"/>
                    </a:moveTo>
                    <a:cubicBezTo>
                      <a:pt x="96221" y="16240"/>
                      <a:pt x="96368" y="16331"/>
                      <a:pt x="96532" y="16441"/>
                    </a:cubicBezTo>
                    <a:cubicBezTo>
                      <a:pt x="96349" y="16331"/>
                      <a:pt x="96221" y="16240"/>
                      <a:pt x="96075" y="16148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02291F2F-944A-39A8-84C4-E927BD7F0E4F}"/>
                  </a:ext>
                </a:extLst>
              </p:cNvPr>
              <p:cNvSpPr/>
              <p:nvPr/>
            </p:nvSpPr>
            <p:spPr>
              <a:xfrm>
                <a:off x="5155981" y="3125410"/>
                <a:ext cx="196076" cy="113370"/>
              </a:xfrm>
              <a:custGeom>
                <a:avLst/>
                <a:gdLst>
                  <a:gd name="connsiteX0" fmla="*/ 63619 w 196076"/>
                  <a:gd name="connsiteY0" fmla="*/ 596 h 113370"/>
                  <a:gd name="connsiteX1" fmla="*/ 44552 w 196076"/>
                  <a:gd name="connsiteY1" fmla="*/ 17691 h 113370"/>
                  <a:gd name="connsiteX2" fmla="*/ 25612 w 196076"/>
                  <a:gd name="connsiteY2" fmla="*/ 46292 h 113370"/>
                  <a:gd name="connsiteX3" fmla="*/ 9815 w 196076"/>
                  <a:gd name="connsiteY3" fmla="*/ 78618 h 113370"/>
                  <a:gd name="connsiteX4" fmla="*/ 190 w 196076"/>
                  <a:gd name="connsiteY4" fmla="*/ 106397 h 113370"/>
                  <a:gd name="connsiteX5" fmla="*/ 1377 w 196076"/>
                  <a:gd name="connsiteY5" fmla="*/ 111675 h 113370"/>
                  <a:gd name="connsiteX6" fmla="*/ 7842 w 196076"/>
                  <a:gd name="connsiteY6" fmla="*/ 112771 h 113370"/>
                  <a:gd name="connsiteX7" fmla="*/ 23658 w 196076"/>
                  <a:gd name="connsiteY7" fmla="*/ 106178 h 113370"/>
                  <a:gd name="connsiteX8" fmla="*/ 22343 w 196076"/>
                  <a:gd name="connsiteY8" fmla="*/ 106653 h 113370"/>
                  <a:gd name="connsiteX9" fmla="*/ 76422 w 196076"/>
                  <a:gd name="connsiteY9" fmla="*/ 92352 h 113370"/>
                  <a:gd name="connsiteX10" fmla="*/ 116858 w 196076"/>
                  <a:gd name="connsiteY10" fmla="*/ 82454 h 113370"/>
                  <a:gd name="connsiteX11" fmla="*/ 160672 w 196076"/>
                  <a:gd name="connsiteY11" fmla="*/ 63514 h 113370"/>
                  <a:gd name="connsiteX12" fmla="*/ 178845 w 196076"/>
                  <a:gd name="connsiteY12" fmla="*/ 49305 h 113370"/>
                  <a:gd name="connsiteX13" fmla="*/ 195264 w 196076"/>
                  <a:gd name="connsiteY13" fmla="*/ 29160 h 113370"/>
                  <a:gd name="connsiteX14" fmla="*/ 193529 w 196076"/>
                  <a:gd name="connsiteY14" fmla="*/ 21727 h 113370"/>
                  <a:gd name="connsiteX15" fmla="*/ 186095 w 196076"/>
                  <a:gd name="connsiteY15" fmla="*/ 23425 h 113370"/>
                  <a:gd name="connsiteX16" fmla="*/ 178972 w 196076"/>
                  <a:gd name="connsiteY16" fmla="*/ 33379 h 113370"/>
                  <a:gd name="connsiteX17" fmla="*/ 158663 w 196076"/>
                  <a:gd name="connsiteY17" fmla="*/ 51972 h 113370"/>
                  <a:gd name="connsiteX18" fmla="*/ 125332 w 196076"/>
                  <a:gd name="connsiteY18" fmla="*/ 68427 h 113370"/>
                  <a:gd name="connsiteX19" fmla="*/ 73920 w 196076"/>
                  <a:gd name="connsiteY19" fmla="*/ 81851 h 113370"/>
                  <a:gd name="connsiteX20" fmla="*/ 13759 w 196076"/>
                  <a:gd name="connsiteY20" fmla="*/ 98489 h 113370"/>
                  <a:gd name="connsiteX21" fmla="*/ 23403 w 196076"/>
                  <a:gd name="connsiteY21" fmla="*/ 74399 h 113370"/>
                  <a:gd name="connsiteX22" fmla="*/ 36918 w 196076"/>
                  <a:gd name="connsiteY22" fmla="*/ 48191 h 113370"/>
                  <a:gd name="connsiteX23" fmla="*/ 53739 w 196076"/>
                  <a:gd name="connsiteY23" fmla="*/ 23425 h 113370"/>
                  <a:gd name="connsiteX24" fmla="*/ 53592 w 196076"/>
                  <a:gd name="connsiteY24" fmla="*/ 23590 h 113370"/>
                  <a:gd name="connsiteX25" fmla="*/ 65080 w 196076"/>
                  <a:gd name="connsiteY25" fmla="*/ 12339 h 113370"/>
                  <a:gd name="connsiteX26" fmla="*/ 68569 w 196076"/>
                  <a:gd name="connsiteY26" fmla="*/ 10221 h 113370"/>
                  <a:gd name="connsiteX27" fmla="*/ 70906 w 196076"/>
                  <a:gd name="connsiteY27" fmla="*/ 2934 h 113370"/>
                  <a:gd name="connsiteX28" fmla="*/ 64752 w 196076"/>
                  <a:gd name="connsiteY28" fmla="*/ 158 h 113370"/>
                  <a:gd name="connsiteX29" fmla="*/ 63619 w 196076"/>
                  <a:gd name="connsiteY29" fmla="*/ 596 h 113370"/>
                  <a:gd name="connsiteX30" fmla="*/ 65993 w 196076"/>
                  <a:gd name="connsiteY30" fmla="*/ 11645 h 113370"/>
                  <a:gd name="connsiteX31" fmla="*/ 65354 w 196076"/>
                  <a:gd name="connsiteY31" fmla="*/ 12120 h 113370"/>
                  <a:gd name="connsiteX32" fmla="*/ 65993 w 196076"/>
                  <a:gd name="connsiteY32" fmla="*/ 11645 h 113370"/>
                  <a:gd name="connsiteX33" fmla="*/ 178918 w 196076"/>
                  <a:gd name="connsiteY33" fmla="*/ 33416 h 113370"/>
                  <a:gd name="connsiteX34" fmla="*/ 178242 w 196076"/>
                  <a:gd name="connsiteY34" fmla="*/ 34274 h 113370"/>
                  <a:gd name="connsiteX35" fmla="*/ 178918 w 196076"/>
                  <a:gd name="connsiteY35" fmla="*/ 33416 h 11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96076" h="113370">
                    <a:moveTo>
                      <a:pt x="63619" y="596"/>
                    </a:moveTo>
                    <a:cubicBezTo>
                      <a:pt x="56021" y="4687"/>
                      <a:pt x="49976" y="11061"/>
                      <a:pt x="44552" y="17691"/>
                    </a:cubicBezTo>
                    <a:cubicBezTo>
                      <a:pt x="37356" y="26585"/>
                      <a:pt x="31238" y="36301"/>
                      <a:pt x="25612" y="46292"/>
                    </a:cubicBezTo>
                    <a:cubicBezTo>
                      <a:pt x="19713" y="56738"/>
                      <a:pt x="14527" y="67605"/>
                      <a:pt x="9815" y="78618"/>
                    </a:cubicBezTo>
                    <a:cubicBezTo>
                      <a:pt x="5997" y="87622"/>
                      <a:pt x="2527" y="96882"/>
                      <a:pt x="190" y="106397"/>
                    </a:cubicBezTo>
                    <a:cubicBezTo>
                      <a:pt x="-249" y="108278"/>
                      <a:pt x="43" y="110159"/>
                      <a:pt x="1377" y="111675"/>
                    </a:cubicBezTo>
                    <a:cubicBezTo>
                      <a:pt x="3057" y="113465"/>
                      <a:pt x="5669" y="113849"/>
                      <a:pt x="7842" y="112771"/>
                    </a:cubicBezTo>
                    <a:cubicBezTo>
                      <a:pt x="13011" y="110342"/>
                      <a:pt x="18289" y="108151"/>
                      <a:pt x="23658" y="106178"/>
                    </a:cubicBezTo>
                    <a:lnTo>
                      <a:pt x="22343" y="106653"/>
                    </a:lnTo>
                    <a:cubicBezTo>
                      <a:pt x="39950" y="100352"/>
                      <a:pt x="58158" y="96389"/>
                      <a:pt x="76422" y="92352"/>
                    </a:cubicBezTo>
                    <a:cubicBezTo>
                      <a:pt x="89992" y="89394"/>
                      <a:pt x="103544" y="86398"/>
                      <a:pt x="116858" y="82454"/>
                    </a:cubicBezTo>
                    <a:cubicBezTo>
                      <a:pt x="132163" y="77942"/>
                      <a:pt x="147121" y="72062"/>
                      <a:pt x="160672" y="63514"/>
                    </a:cubicBezTo>
                    <a:cubicBezTo>
                      <a:pt x="167211" y="59405"/>
                      <a:pt x="173274" y="54620"/>
                      <a:pt x="178845" y="49305"/>
                    </a:cubicBezTo>
                    <a:cubicBezTo>
                      <a:pt x="185127" y="43315"/>
                      <a:pt x="190588" y="36429"/>
                      <a:pt x="195264" y="29160"/>
                    </a:cubicBezTo>
                    <a:cubicBezTo>
                      <a:pt x="196871" y="26676"/>
                      <a:pt x="195994" y="23243"/>
                      <a:pt x="193529" y="21727"/>
                    </a:cubicBezTo>
                    <a:cubicBezTo>
                      <a:pt x="191008" y="20138"/>
                      <a:pt x="187684" y="20978"/>
                      <a:pt x="186095" y="23425"/>
                    </a:cubicBezTo>
                    <a:cubicBezTo>
                      <a:pt x="183885" y="26877"/>
                      <a:pt x="181511" y="30165"/>
                      <a:pt x="178972" y="33379"/>
                    </a:cubicBezTo>
                    <a:cubicBezTo>
                      <a:pt x="172964" y="40447"/>
                      <a:pt x="166206" y="46602"/>
                      <a:pt x="158663" y="51972"/>
                    </a:cubicBezTo>
                    <a:cubicBezTo>
                      <a:pt x="148344" y="58967"/>
                      <a:pt x="137076" y="64208"/>
                      <a:pt x="125332" y="68427"/>
                    </a:cubicBezTo>
                    <a:cubicBezTo>
                      <a:pt x="108603" y="74235"/>
                      <a:pt x="91234" y="78052"/>
                      <a:pt x="73920" y="81851"/>
                    </a:cubicBezTo>
                    <a:cubicBezTo>
                      <a:pt x="53519" y="86307"/>
                      <a:pt x="33137" y="90800"/>
                      <a:pt x="13759" y="98489"/>
                    </a:cubicBezTo>
                    <a:cubicBezTo>
                      <a:pt x="16481" y="90270"/>
                      <a:pt x="19841" y="82253"/>
                      <a:pt x="23403" y="74399"/>
                    </a:cubicBezTo>
                    <a:cubicBezTo>
                      <a:pt x="27549" y="65450"/>
                      <a:pt x="32023" y="56702"/>
                      <a:pt x="36918" y="48191"/>
                    </a:cubicBezTo>
                    <a:cubicBezTo>
                      <a:pt x="41922" y="39534"/>
                      <a:pt x="47419" y="31151"/>
                      <a:pt x="53739" y="23425"/>
                    </a:cubicBezTo>
                    <a:lnTo>
                      <a:pt x="53592" y="23590"/>
                    </a:lnTo>
                    <a:cubicBezTo>
                      <a:pt x="57063" y="19499"/>
                      <a:pt x="60788" y="15609"/>
                      <a:pt x="65080" y="12339"/>
                    </a:cubicBezTo>
                    <a:cubicBezTo>
                      <a:pt x="66213" y="11572"/>
                      <a:pt x="67345" y="10860"/>
                      <a:pt x="68569" y="10221"/>
                    </a:cubicBezTo>
                    <a:cubicBezTo>
                      <a:pt x="71162" y="8814"/>
                      <a:pt x="72276" y="5582"/>
                      <a:pt x="70906" y="2934"/>
                    </a:cubicBezTo>
                    <a:cubicBezTo>
                      <a:pt x="69756" y="724"/>
                      <a:pt x="67126" y="-445"/>
                      <a:pt x="64752" y="158"/>
                    </a:cubicBezTo>
                    <a:cubicBezTo>
                      <a:pt x="64368" y="249"/>
                      <a:pt x="63966" y="395"/>
                      <a:pt x="63619" y="596"/>
                    </a:cubicBezTo>
                    <a:moveTo>
                      <a:pt x="65993" y="11645"/>
                    </a:moveTo>
                    <a:cubicBezTo>
                      <a:pt x="65774" y="11828"/>
                      <a:pt x="65555" y="11974"/>
                      <a:pt x="65354" y="12120"/>
                    </a:cubicBezTo>
                    <a:cubicBezTo>
                      <a:pt x="65573" y="11974"/>
                      <a:pt x="65774" y="11791"/>
                      <a:pt x="65993" y="11645"/>
                    </a:cubicBezTo>
                    <a:moveTo>
                      <a:pt x="178918" y="33416"/>
                    </a:moveTo>
                    <a:cubicBezTo>
                      <a:pt x="178698" y="33708"/>
                      <a:pt x="178461" y="33982"/>
                      <a:pt x="178242" y="34274"/>
                    </a:cubicBezTo>
                    <a:cubicBezTo>
                      <a:pt x="178461" y="33982"/>
                      <a:pt x="178680" y="33708"/>
                      <a:pt x="178918" y="33416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89D8F20F-4A44-3A43-0DD5-2CCBCCDAA33D}"/>
                  </a:ext>
                </a:extLst>
              </p:cNvPr>
              <p:cNvSpPr/>
              <p:nvPr/>
            </p:nvSpPr>
            <p:spPr>
              <a:xfrm>
                <a:off x="5248415" y="2949555"/>
                <a:ext cx="167550" cy="150177"/>
              </a:xfrm>
              <a:custGeom>
                <a:avLst/>
                <a:gdLst>
                  <a:gd name="connsiteX0" fmla="*/ 26159 w 167550"/>
                  <a:gd name="connsiteY0" fmla="*/ 10927 h 150177"/>
                  <a:gd name="connsiteX1" fmla="*/ 13794 w 167550"/>
                  <a:gd name="connsiteY1" fmla="*/ 19255 h 150177"/>
                  <a:gd name="connsiteX2" fmla="*/ 4188 w 167550"/>
                  <a:gd name="connsiteY2" fmla="*/ 31547 h 150177"/>
                  <a:gd name="connsiteX3" fmla="*/ 1485 w 167550"/>
                  <a:gd name="connsiteY3" fmla="*/ 62978 h 150177"/>
                  <a:gd name="connsiteX4" fmla="*/ 14415 w 167550"/>
                  <a:gd name="connsiteY4" fmla="*/ 100035 h 150177"/>
                  <a:gd name="connsiteX5" fmla="*/ 27985 w 167550"/>
                  <a:gd name="connsiteY5" fmla="*/ 135010 h 150177"/>
                  <a:gd name="connsiteX6" fmla="*/ 30013 w 167550"/>
                  <a:gd name="connsiteY6" fmla="*/ 145475 h 150177"/>
                  <a:gd name="connsiteX7" fmla="*/ 36058 w 167550"/>
                  <a:gd name="connsiteY7" fmla="*/ 150132 h 150177"/>
                  <a:gd name="connsiteX8" fmla="*/ 40715 w 167550"/>
                  <a:gd name="connsiteY8" fmla="*/ 144087 h 150177"/>
                  <a:gd name="connsiteX9" fmla="*/ 36825 w 167550"/>
                  <a:gd name="connsiteY9" fmla="*/ 127066 h 150177"/>
                  <a:gd name="connsiteX10" fmla="*/ 29136 w 167550"/>
                  <a:gd name="connsiteY10" fmla="*/ 107030 h 150177"/>
                  <a:gd name="connsiteX11" fmla="*/ 13447 w 167550"/>
                  <a:gd name="connsiteY11" fmla="*/ 66777 h 150177"/>
                  <a:gd name="connsiteX12" fmla="*/ 13447 w 167550"/>
                  <a:gd name="connsiteY12" fmla="*/ 66832 h 150177"/>
                  <a:gd name="connsiteX13" fmla="*/ 13429 w 167550"/>
                  <a:gd name="connsiteY13" fmla="*/ 66759 h 150177"/>
                  <a:gd name="connsiteX14" fmla="*/ 13064 w 167550"/>
                  <a:gd name="connsiteY14" fmla="*/ 65444 h 150177"/>
                  <a:gd name="connsiteX15" fmla="*/ 13265 w 167550"/>
                  <a:gd name="connsiteY15" fmla="*/ 66083 h 150177"/>
                  <a:gd name="connsiteX16" fmla="*/ 10708 w 167550"/>
                  <a:gd name="connsiteY16" fmla="*/ 49883 h 150177"/>
                  <a:gd name="connsiteX17" fmla="*/ 11694 w 167550"/>
                  <a:gd name="connsiteY17" fmla="*/ 41738 h 150177"/>
                  <a:gd name="connsiteX18" fmla="*/ 14598 w 167550"/>
                  <a:gd name="connsiteY18" fmla="*/ 34980 h 150177"/>
                  <a:gd name="connsiteX19" fmla="*/ 19438 w 167550"/>
                  <a:gd name="connsiteY19" fmla="*/ 28752 h 150177"/>
                  <a:gd name="connsiteX20" fmla="*/ 27529 w 167550"/>
                  <a:gd name="connsiteY20" fmla="*/ 22451 h 150177"/>
                  <a:gd name="connsiteX21" fmla="*/ 27255 w 167550"/>
                  <a:gd name="connsiteY21" fmla="*/ 22616 h 150177"/>
                  <a:gd name="connsiteX22" fmla="*/ 27529 w 167550"/>
                  <a:gd name="connsiteY22" fmla="*/ 22451 h 150177"/>
                  <a:gd name="connsiteX23" fmla="*/ 28460 w 167550"/>
                  <a:gd name="connsiteY23" fmla="*/ 21867 h 150177"/>
                  <a:gd name="connsiteX24" fmla="*/ 27602 w 167550"/>
                  <a:gd name="connsiteY24" fmla="*/ 22415 h 150177"/>
                  <a:gd name="connsiteX25" fmla="*/ 44952 w 167550"/>
                  <a:gd name="connsiteY25" fmla="*/ 15201 h 150177"/>
                  <a:gd name="connsiteX26" fmla="*/ 83635 w 167550"/>
                  <a:gd name="connsiteY26" fmla="*/ 10744 h 150177"/>
                  <a:gd name="connsiteX27" fmla="*/ 82192 w 167550"/>
                  <a:gd name="connsiteY27" fmla="*/ 10708 h 150177"/>
                  <a:gd name="connsiteX28" fmla="*/ 119212 w 167550"/>
                  <a:gd name="connsiteY28" fmla="*/ 15328 h 150177"/>
                  <a:gd name="connsiteX29" fmla="*/ 139065 w 167550"/>
                  <a:gd name="connsiteY29" fmla="*/ 23456 h 150177"/>
                  <a:gd name="connsiteX30" fmla="*/ 148197 w 167550"/>
                  <a:gd name="connsiteY30" fmla="*/ 30305 h 150177"/>
                  <a:gd name="connsiteX31" fmla="*/ 152945 w 167550"/>
                  <a:gd name="connsiteY31" fmla="*/ 36423 h 150177"/>
                  <a:gd name="connsiteX32" fmla="*/ 155575 w 167550"/>
                  <a:gd name="connsiteY32" fmla="*/ 42797 h 150177"/>
                  <a:gd name="connsiteX33" fmla="*/ 156781 w 167550"/>
                  <a:gd name="connsiteY33" fmla="*/ 52111 h 150177"/>
                  <a:gd name="connsiteX34" fmla="*/ 153913 w 167550"/>
                  <a:gd name="connsiteY34" fmla="*/ 72092 h 150177"/>
                  <a:gd name="connsiteX35" fmla="*/ 148087 w 167550"/>
                  <a:gd name="connsiteY35" fmla="*/ 94100 h 150177"/>
                  <a:gd name="connsiteX36" fmla="*/ 142900 w 167550"/>
                  <a:gd name="connsiteY36" fmla="*/ 140982 h 150177"/>
                  <a:gd name="connsiteX37" fmla="*/ 148945 w 167550"/>
                  <a:gd name="connsiteY37" fmla="*/ 145621 h 150177"/>
                  <a:gd name="connsiteX38" fmla="*/ 153639 w 167550"/>
                  <a:gd name="connsiteY38" fmla="*/ 139576 h 150177"/>
                  <a:gd name="connsiteX39" fmla="*/ 153000 w 167550"/>
                  <a:gd name="connsiteY39" fmla="*/ 129294 h 150177"/>
                  <a:gd name="connsiteX40" fmla="*/ 158114 w 167550"/>
                  <a:gd name="connsiteY40" fmla="*/ 98136 h 150177"/>
                  <a:gd name="connsiteX41" fmla="*/ 165876 w 167550"/>
                  <a:gd name="connsiteY41" fmla="*/ 67836 h 150177"/>
                  <a:gd name="connsiteX42" fmla="*/ 166150 w 167550"/>
                  <a:gd name="connsiteY42" fmla="*/ 40715 h 150177"/>
                  <a:gd name="connsiteX43" fmla="*/ 160798 w 167550"/>
                  <a:gd name="connsiteY43" fmla="*/ 28752 h 150177"/>
                  <a:gd name="connsiteX44" fmla="*/ 150023 w 167550"/>
                  <a:gd name="connsiteY44" fmla="*/ 17757 h 150177"/>
                  <a:gd name="connsiteX45" fmla="*/ 134353 w 167550"/>
                  <a:gd name="connsiteY45" fmla="*/ 9210 h 150177"/>
                  <a:gd name="connsiteX46" fmla="*/ 117240 w 167550"/>
                  <a:gd name="connsiteY46" fmla="*/ 3731 h 150177"/>
                  <a:gd name="connsiteX47" fmla="*/ 88858 w 167550"/>
                  <a:gd name="connsiteY47" fmla="*/ 169 h 150177"/>
                  <a:gd name="connsiteX48" fmla="*/ 56057 w 167550"/>
                  <a:gd name="connsiteY48" fmla="*/ 1850 h 150177"/>
                  <a:gd name="connsiteX49" fmla="*/ 44916 w 167550"/>
                  <a:gd name="connsiteY49" fmla="*/ 4078 h 150177"/>
                  <a:gd name="connsiteX50" fmla="*/ 26159 w 167550"/>
                  <a:gd name="connsiteY50" fmla="*/ 10927 h 150177"/>
                  <a:gd name="connsiteX51" fmla="*/ 45427 w 167550"/>
                  <a:gd name="connsiteY51" fmla="*/ 15054 h 150177"/>
                  <a:gd name="connsiteX52" fmla="*/ 45007 w 167550"/>
                  <a:gd name="connsiteY52" fmla="*/ 15201 h 150177"/>
                  <a:gd name="connsiteX53" fmla="*/ 45427 w 167550"/>
                  <a:gd name="connsiteY53" fmla="*/ 15054 h 150177"/>
                  <a:gd name="connsiteX54" fmla="*/ 118025 w 167550"/>
                  <a:gd name="connsiteY54" fmla="*/ 14981 h 150177"/>
                  <a:gd name="connsiteX55" fmla="*/ 118409 w 167550"/>
                  <a:gd name="connsiteY55" fmla="*/ 15091 h 150177"/>
                  <a:gd name="connsiteX56" fmla="*/ 118025 w 167550"/>
                  <a:gd name="connsiteY56" fmla="*/ 14981 h 150177"/>
                  <a:gd name="connsiteX57" fmla="*/ 28022 w 167550"/>
                  <a:gd name="connsiteY57" fmla="*/ 135065 h 150177"/>
                  <a:gd name="connsiteX58" fmla="*/ 28131 w 167550"/>
                  <a:gd name="connsiteY58" fmla="*/ 135503 h 150177"/>
                  <a:gd name="connsiteX59" fmla="*/ 28022 w 167550"/>
                  <a:gd name="connsiteY59" fmla="*/ 135065 h 150177"/>
                  <a:gd name="connsiteX60" fmla="*/ 13429 w 167550"/>
                  <a:gd name="connsiteY60" fmla="*/ 66759 h 150177"/>
                  <a:gd name="connsiteX61" fmla="*/ 13447 w 167550"/>
                  <a:gd name="connsiteY61" fmla="*/ 66777 h 150177"/>
                  <a:gd name="connsiteX62" fmla="*/ 13265 w 167550"/>
                  <a:gd name="connsiteY62" fmla="*/ 66083 h 150177"/>
                  <a:gd name="connsiteX63" fmla="*/ 13429 w 167550"/>
                  <a:gd name="connsiteY63" fmla="*/ 66759 h 150177"/>
                  <a:gd name="connsiteX64" fmla="*/ 27529 w 167550"/>
                  <a:gd name="connsiteY64" fmla="*/ 22451 h 150177"/>
                  <a:gd name="connsiteX65" fmla="*/ 27529 w 167550"/>
                  <a:gd name="connsiteY65" fmla="*/ 22451 h 150177"/>
                  <a:gd name="connsiteX66" fmla="*/ 27602 w 167550"/>
                  <a:gd name="connsiteY66" fmla="*/ 22415 h 150177"/>
                  <a:gd name="connsiteX67" fmla="*/ 27529 w 167550"/>
                  <a:gd name="connsiteY67" fmla="*/ 22451 h 15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67550" h="150177">
                    <a:moveTo>
                      <a:pt x="26159" y="10927"/>
                    </a:moveTo>
                    <a:cubicBezTo>
                      <a:pt x="21721" y="13173"/>
                      <a:pt x="17502" y="15968"/>
                      <a:pt x="13794" y="19255"/>
                    </a:cubicBezTo>
                    <a:cubicBezTo>
                      <a:pt x="9813" y="22780"/>
                      <a:pt x="6763" y="26889"/>
                      <a:pt x="4188" y="31547"/>
                    </a:cubicBezTo>
                    <a:cubicBezTo>
                      <a:pt x="-1054" y="41117"/>
                      <a:pt x="-652" y="52550"/>
                      <a:pt x="1485" y="62978"/>
                    </a:cubicBezTo>
                    <a:cubicBezTo>
                      <a:pt x="4096" y="75799"/>
                      <a:pt x="9320" y="88054"/>
                      <a:pt x="14415" y="100035"/>
                    </a:cubicBezTo>
                    <a:cubicBezTo>
                      <a:pt x="19328" y="111541"/>
                      <a:pt x="24497" y="122993"/>
                      <a:pt x="27985" y="135010"/>
                    </a:cubicBezTo>
                    <a:cubicBezTo>
                      <a:pt x="28898" y="138444"/>
                      <a:pt x="29629" y="141914"/>
                      <a:pt x="30013" y="145475"/>
                    </a:cubicBezTo>
                    <a:cubicBezTo>
                      <a:pt x="30360" y="148397"/>
                      <a:pt x="33191" y="150516"/>
                      <a:pt x="36058" y="150132"/>
                    </a:cubicBezTo>
                    <a:cubicBezTo>
                      <a:pt x="38998" y="149785"/>
                      <a:pt x="41062" y="147046"/>
                      <a:pt x="40715" y="144087"/>
                    </a:cubicBezTo>
                    <a:cubicBezTo>
                      <a:pt x="40076" y="138297"/>
                      <a:pt x="38560" y="132636"/>
                      <a:pt x="36825" y="127066"/>
                    </a:cubicBezTo>
                    <a:cubicBezTo>
                      <a:pt x="34670" y="120253"/>
                      <a:pt x="31912" y="113605"/>
                      <a:pt x="29136" y="107030"/>
                    </a:cubicBezTo>
                    <a:cubicBezTo>
                      <a:pt x="23566" y="93771"/>
                      <a:pt x="17447" y="80621"/>
                      <a:pt x="13447" y="66777"/>
                    </a:cubicBezTo>
                    <a:lnTo>
                      <a:pt x="13447" y="66832"/>
                    </a:lnTo>
                    <a:lnTo>
                      <a:pt x="13429" y="66759"/>
                    </a:lnTo>
                    <a:cubicBezTo>
                      <a:pt x="13319" y="66321"/>
                      <a:pt x="13192" y="65882"/>
                      <a:pt x="13064" y="65444"/>
                    </a:cubicBezTo>
                    <a:cubicBezTo>
                      <a:pt x="13137" y="65645"/>
                      <a:pt x="13192" y="65864"/>
                      <a:pt x="13265" y="66083"/>
                    </a:cubicBezTo>
                    <a:cubicBezTo>
                      <a:pt x="11895" y="60768"/>
                      <a:pt x="10872" y="55381"/>
                      <a:pt x="10708" y="49883"/>
                    </a:cubicBezTo>
                    <a:cubicBezTo>
                      <a:pt x="10763" y="47144"/>
                      <a:pt x="11055" y="44423"/>
                      <a:pt x="11694" y="41738"/>
                    </a:cubicBezTo>
                    <a:cubicBezTo>
                      <a:pt x="12461" y="39363"/>
                      <a:pt x="13411" y="37135"/>
                      <a:pt x="14598" y="34980"/>
                    </a:cubicBezTo>
                    <a:cubicBezTo>
                      <a:pt x="16004" y="32734"/>
                      <a:pt x="17612" y="30688"/>
                      <a:pt x="19438" y="28752"/>
                    </a:cubicBezTo>
                    <a:cubicBezTo>
                      <a:pt x="21922" y="26360"/>
                      <a:pt x="24625" y="24314"/>
                      <a:pt x="27529" y="22451"/>
                    </a:cubicBezTo>
                    <a:cubicBezTo>
                      <a:pt x="27437" y="22506"/>
                      <a:pt x="27346" y="22561"/>
                      <a:pt x="27255" y="22616"/>
                    </a:cubicBezTo>
                    <a:cubicBezTo>
                      <a:pt x="27346" y="22561"/>
                      <a:pt x="27437" y="22506"/>
                      <a:pt x="27529" y="22451"/>
                    </a:cubicBezTo>
                    <a:cubicBezTo>
                      <a:pt x="27839" y="22269"/>
                      <a:pt x="28150" y="22068"/>
                      <a:pt x="28460" y="21867"/>
                    </a:cubicBezTo>
                    <a:cubicBezTo>
                      <a:pt x="28205" y="22068"/>
                      <a:pt x="27912" y="22250"/>
                      <a:pt x="27602" y="22415"/>
                    </a:cubicBezTo>
                    <a:cubicBezTo>
                      <a:pt x="33081" y="19273"/>
                      <a:pt x="38907" y="16972"/>
                      <a:pt x="44952" y="15201"/>
                    </a:cubicBezTo>
                    <a:cubicBezTo>
                      <a:pt x="57554" y="11877"/>
                      <a:pt x="70613" y="10671"/>
                      <a:pt x="83635" y="10744"/>
                    </a:cubicBezTo>
                    <a:lnTo>
                      <a:pt x="82192" y="10708"/>
                    </a:lnTo>
                    <a:cubicBezTo>
                      <a:pt x="94629" y="10872"/>
                      <a:pt x="107177" y="12041"/>
                      <a:pt x="119212" y="15328"/>
                    </a:cubicBezTo>
                    <a:cubicBezTo>
                      <a:pt x="126097" y="17374"/>
                      <a:pt x="132782" y="19986"/>
                      <a:pt x="139065" y="23456"/>
                    </a:cubicBezTo>
                    <a:cubicBezTo>
                      <a:pt x="142371" y="25447"/>
                      <a:pt x="145402" y="27656"/>
                      <a:pt x="148197" y="30305"/>
                    </a:cubicBezTo>
                    <a:cubicBezTo>
                      <a:pt x="150005" y="32204"/>
                      <a:pt x="151575" y="34195"/>
                      <a:pt x="152945" y="36423"/>
                    </a:cubicBezTo>
                    <a:cubicBezTo>
                      <a:pt x="154023" y="38469"/>
                      <a:pt x="154881" y="40569"/>
                      <a:pt x="155575" y="42797"/>
                    </a:cubicBezTo>
                    <a:cubicBezTo>
                      <a:pt x="156342" y="45865"/>
                      <a:pt x="156707" y="48970"/>
                      <a:pt x="156781" y="52111"/>
                    </a:cubicBezTo>
                    <a:cubicBezTo>
                      <a:pt x="156689" y="58887"/>
                      <a:pt x="155429" y="65517"/>
                      <a:pt x="153913" y="72092"/>
                    </a:cubicBezTo>
                    <a:cubicBezTo>
                      <a:pt x="152196" y="79489"/>
                      <a:pt x="150023" y="86776"/>
                      <a:pt x="148087" y="94100"/>
                    </a:cubicBezTo>
                    <a:cubicBezTo>
                      <a:pt x="143978" y="109404"/>
                      <a:pt x="140910" y="125075"/>
                      <a:pt x="142900" y="140982"/>
                    </a:cubicBezTo>
                    <a:cubicBezTo>
                      <a:pt x="143284" y="143886"/>
                      <a:pt x="146041" y="146005"/>
                      <a:pt x="148945" y="145621"/>
                    </a:cubicBezTo>
                    <a:cubicBezTo>
                      <a:pt x="151886" y="145238"/>
                      <a:pt x="153986" y="142498"/>
                      <a:pt x="153639" y="139576"/>
                    </a:cubicBezTo>
                    <a:cubicBezTo>
                      <a:pt x="153219" y="136161"/>
                      <a:pt x="153000" y="132727"/>
                      <a:pt x="153000" y="129294"/>
                    </a:cubicBezTo>
                    <a:cubicBezTo>
                      <a:pt x="153329" y="118701"/>
                      <a:pt x="155466" y="108345"/>
                      <a:pt x="158114" y="98136"/>
                    </a:cubicBezTo>
                    <a:cubicBezTo>
                      <a:pt x="160689" y="88018"/>
                      <a:pt x="163830" y="78046"/>
                      <a:pt x="165876" y="67836"/>
                    </a:cubicBezTo>
                    <a:cubicBezTo>
                      <a:pt x="167647" y="58942"/>
                      <a:pt x="168414" y="49536"/>
                      <a:pt x="166150" y="40715"/>
                    </a:cubicBezTo>
                    <a:cubicBezTo>
                      <a:pt x="165017" y="36386"/>
                      <a:pt x="163209" y="32496"/>
                      <a:pt x="160798" y="28752"/>
                    </a:cubicBezTo>
                    <a:cubicBezTo>
                      <a:pt x="158059" y="24442"/>
                      <a:pt x="154114" y="20826"/>
                      <a:pt x="150023" y="17757"/>
                    </a:cubicBezTo>
                    <a:cubicBezTo>
                      <a:pt x="145274" y="14214"/>
                      <a:pt x="139814" y="11548"/>
                      <a:pt x="134353" y="9210"/>
                    </a:cubicBezTo>
                    <a:cubicBezTo>
                      <a:pt x="128855" y="6909"/>
                      <a:pt x="123066" y="5137"/>
                      <a:pt x="117240" y="3731"/>
                    </a:cubicBezTo>
                    <a:cubicBezTo>
                      <a:pt x="107980" y="1503"/>
                      <a:pt x="98355" y="571"/>
                      <a:pt x="88858" y="169"/>
                    </a:cubicBezTo>
                    <a:cubicBezTo>
                      <a:pt x="77900" y="-305"/>
                      <a:pt x="66905" y="206"/>
                      <a:pt x="56057" y="1850"/>
                    </a:cubicBezTo>
                    <a:cubicBezTo>
                      <a:pt x="52331" y="2434"/>
                      <a:pt x="48605" y="3146"/>
                      <a:pt x="44916" y="4078"/>
                    </a:cubicBezTo>
                    <a:cubicBezTo>
                      <a:pt x="38432" y="5703"/>
                      <a:pt x="32095" y="7932"/>
                      <a:pt x="26159" y="10927"/>
                    </a:cubicBezTo>
                    <a:moveTo>
                      <a:pt x="45427" y="15054"/>
                    </a:moveTo>
                    <a:cubicBezTo>
                      <a:pt x="45299" y="15109"/>
                      <a:pt x="45153" y="15146"/>
                      <a:pt x="45007" y="15201"/>
                    </a:cubicBezTo>
                    <a:cubicBezTo>
                      <a:pt x="45153" y="15146"/>
                      <a:pt x="45299" y="15109"/>
                      <a:pt x="45427" y="15054"/>
                    </a:cubicBezTo>
                    <a:moveTo>
                      <a:pt x="118025" y="14981"/>
                    </a:moveTo>
                    <a:cubicBezTo>
                      <a:pt x="118153" y="15000"/>
                      <a:pt x="118281" y="15036"/>
                      <a:pt x="118409" y="15091"/>
                    </a:cubicBezTo>
                    <a:cubicBezTo>
                      <a:pt x="118281" y="15054"/>
                      <a:pt x="118153" y="15018"/>
                      <a:pt x="118025" y="14981"/>
                    </a:cubicBezTo>
                    <a:moveTo>
                      <a:pt x="28022" y="135065"/>
                    </a:moveTo>
                    <a:cubicBezTo>
                      <a:pt x="28058" y="135211"/>
                      <a:pt x="28095" y="135357"/>
                      <a:pt x="28131" y="135503"/>
                    </a:cubicBezTo>
                    <a:cubicBezTo>
                      <a:pt x="28077" y="135357"/>
                      <a:pt x="28040" y="135211"/>
                      <a:pt x="28022" y="135065"/>
                    </a:cubicBezTo>
                    <a:moveTo>
                      <a:pt x="13429" y="66759"/>
                    </a:moveTo>
                    <a:lnTo>
                      <a:pt x="13447" y="66777"/>
                    </a:lnTo>
                    <a:lnTo>
                      <a:pt x="13265" y="66083"/>
                    </a:lnTo>
                    <a:lnTo>
                      <a:pt x="13429" y="66759"/>
                    </a:lnTo>
                    <a:close/>
                    <a:moveTo>
                      <a:pt x="27529" y="22451"/>
                    </a:moveTo>
                    <a:lnTo>
                      <a:pt x="27529" y="22451"/>
                    </a:lnTo>
                    <a:cubicBezTo>
                      <a:pt x="27547" y="22451"/>
                      <a:pt x="27565" y="22433"/>
                      <a:pt x="27602" y="22415"/>
                    </a:cubicBezTo>
                    <a:cubicBezTo>
                      <a:pt x="27565" y="22433"/>
                      <a:pt x="27547" y="22433"/>
                      <a:pt x="27529" y="22451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0" name="任意多边形: 形状 689">
                <a:extLst>
                  <a:ext uri="{FF2B5EF4-FFF2-40B4-BE49-F238E27FC236}">
                    <a16:creationId xmlns:a16="http://schemas.microsoft.com/office/drawing/2014/main" id="{E31E4979-D299-7361-DCD1-4DBDEC185C54}"/>
                  </a:ext>
                </a:extLst>
              </p:cNvPr>
              <p:cNvSpPr/>
              <p:nvPr/>
            </p:nvSpPr>
            <p:spPr>
              <a:xfrm>
                <a:off x="5251237" y="2983464"/>
                <a:ext cx="159355" cy="31243"/>
              </a:xfrm>
              <a:custGeom>
                <a:avLst/>
                <a:gdLst>
                  <a:gd name="connsiteX0" fmla="*/ 3119 w 159355"/>
                  <a:gd name="connsiteY0" fmla="*/ 6349 h 31243"/>
                  <a:gd name="connsiteX1" fmla="*/ 342 w 159355"/>
                  <a:gd name="connsiteY1" fmla="*/ 9271 h 31243"/>
                  <a:gd name="connsiteX2" fmla="*/ 3411 w 159355"/>
                  <a:gd name="connsiteY2" fmla="*/ 16285 h 31243"/>
                  <a:gd name="connsiteX3" fmla="*/ 82255 w 159355"/>
                  <a:gd name="connsiteY3" fmla="*/ 31169 h 31243"/>
                  <a:gd name="connsiteX4" fmla="*/ 121686 w 159355"/>
                  <a:gd name="connsiteY4" fmla="*/ 26951 h 31243"/>
                  <a:gd name="connsiteX5" fmla="*/ 157355 w 159355"/>
                  <a:gd name="connsiteY5" fmla="*/ 9545 h 31243"/>
                  <a:gd name="connsiteX6" fmla="*/ 158159 w 159355"/>
                  <a:gd name="connsiteY6" fmla="*/ 1966 h 31243"/>
                  <a:gd name="connsiteX7" fmla="*/ 150561 w 159355"/>
                  <a:gd name="connsiteY7" fmla="*/ 1162 h 31243"/>
                  <a:gd name="connsiteX8" fmla="*/ 143438 w 159355"/>
                  <a:gd name="connsiteY8" fmla="*/ 6112 h 31243"/>
                  <a:gd name="connsiteX9" fmla="*/ 122873 w 159355"/>
                  <a:gd name="connsiteY9" fmla="*/ 15408 h 31243"/>
                  <a:gd name="connsiteX10" fmla="*/ 92227 w 159355"/>
                  <a:gd name="connsiteY10" fmla="*/ 20412 h 31243"/>
                  <a:gd name="connsiteX11" fmla="*/ 33363 w 159355"/>
                  <a:gd name="connsiteY11" fmla="*/ 13180 h 31243"/>
                  <a:gd name="connsiteX12" fmla="*/ 33418 w 159355"/>
                  <a:gd name="connsiteY12" fmla="*/ 13180 h 31243"/>
                  <a:gd name="connsiteX13" fmla="*/ 7301 w 159355"/>
                  <a:gd name="connsiteY13" fmla="*/ 6221 h 31243"/>
                  <a:gd name="connsiteX14" fmla="*/ 4068 w 159355"/>
                  <a:gd name="connsiteY14" fmla="*/ 6020 h 31243"/>
                  <a:gd name="connsiteX15" fmla="*/ 3119 w 159355"/>
                  <a:gd name="connsiteY15" fmla="*/ 6349 h 31243"/>
                  <a:gd name="connsiteX16" fmla="*/ 143401 w 159355"/>
                  <a:gd name="connsiteY16" fmla="*/ 6130 h 31243"/>
                  <a:gd name="connsiteX17" fmla="*/ 142653 w 159355"/>
                  <a:gd name="connsiteY17" fmla="*/ 6587 h 31243"/>
                  <a:gd name="connsiteX18" fmla="*/ 143401 w 159355"/>
                  <a:gd name="connsiteY18" fmla="*/ 6130 h 31243"/>
                  <a:gd name="connsiteX19" fmla="*/ 91131 w 159355"/>
                  <a:gd name="connsiteY19" fmla="*/ 20467 h 31243"/>
                  <a:gd name="connsiteX20" fmla="*/ 91606 w 159355"/>
                  <a:gd name="connsiteY20" fmla="*/ 20430 h 31243"/>
                  <a:gd name="connsiteX21" fmla="*/ 91131 w 159355"/>
                  <a:gd name="connsiteY21" fmla="*/ 20467 h 31243"/>
                  <a:gd name="connsiteX22" fmla="*/ 122398 w 159355"/>
                  <a:gd name="connsiteY22" fmla="*/ 15572 h 31243"/>
                  <a:gd name="connsiteX23" fmla="*/ 122033 w 159355"/>
                  <a:gd name="connsiteY23" fmla="*/ 15700 h 31243"/>
                  <a:gd name="connsiteX24" fmla="*/ 122398 w 159355"/>
                  <a:gd name="connsiteY24" fmla="*/ 15572 h 3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9355" h="31243">
                    <a:moveTo>
                      <a:pt x="3119" y="6349"/>
                    </a:moveTo>
                    <a:cubicBezTo>
                      <a:pt x="1876" y="6934"/>
                      <a:pt x="836" y="7975"/>
                      <a:pt x="342" y="9271"/>
                    </a:cubicBezTo>
                    <a:cubicBezTo>
                      <a:pt x="-662" y="11828"/>
                      <a:pt x="598" y="15481"/>
                      <a:pt x="3411" y="16285"/>
                    </a:cubicBezTo>
                    <a:cubicBezTo>
                      <a:pt x="29144" y="23700"/>
                      <a:pt x="55389" y="30311"/>
                      <a:pt x="82255" y="31169"/>
                    </a:cubicBezTo>
                    <a:cubicBezTo>
                      <a:pt x="95533" y="31571"/>
                      <a:pt x="108847" y="30366"/>
                      <a:pt x="121686" y="26951"/>
                    </a:cubicBezTo>
                    <a:cubicBezTo>
                      <a:pt x="134653" y="23517"/>
                      <a:pt x="146634" y="17563"/>
                      <a:pt x="157355" y="9545"/>
                    </a:cubicBezTo>
                    <a:cubicBezTo>
                      <a:pt x="159747" y="7774"/>
                      <a:pt x="159967" y="4157"/>
                      <a:pt x="158159" y="1966"/>
                    </a:cubicBezTo>
                    <a:cubicBezTo>
                      <a:pt x="156259" y="-390"/>
                      <a:pt x="152898" y="-591"/>
                      <a:pt x="150561" y="1162"/>
                    </a:cubicBezTo>
                    <a:cubicBezTo>
                      <a:pt x="148241" y="2897"/>
                      <a:pt x="145867" y="4523"/>
                      <a:pt x="143438" y="6112"/>
                    </a:cubicBezTo>
                    <a:cubicBezTo>
                      <a:pt x="136918" y="9965"/>
                      <a:pt x="130069" y="13052"/>
                      <a:pt x="122873" y="15408"/>
                    </a:cubicBezTo>
                    <a:cubicBezTo>
                      <a:pt x="112865" y="18421"/>
                      <a:pt x="102619" y="19956"/>
                      <a:pt x="92227" y="20412"/>
                    </a:cubicBezTo>
                    <a:cubicBezTo>
                      <a:pt x="72320" y="20887"/>
                      <a:pt x="52704" y="17709"/>
                      <a:pt x="33363" y="13180"/>
                    </a:cubicBezTo>
                    <a:cubicBezTo>
                      <a:pt x="33381" y="13162"/>
                      <a:pt x="33418" y="13180"/>
                      <a:pt x="33418" y="13180"/>
                    </a:cubicBezTo>
                    <a:cubicBezTo>
                      <a:pt x="24669" y="11079"/>
                      <a:pt x="15976" y="8687"/>
                      <a:pt x="7301" y="6221"/>
                    </a:cubicBezTo>
                    <a:cubicBezTo>
                      <a:pt x="6205" y="5893"/>
                      <a:pt x="5164" y="5746"/>
                      <a:pt x="4068" y="6020"/>
                    </a:cubicBezTo>
                    <a:cubicBezTo>
                      <a:pt x="3758" y="6094"/>
                      <a:pt x="3447" y="6203"/>
                      <a:pt x="3119" y="6349"/>
                    </a:cubicBezTo>
                    <a:moveTo>
                      <a:pt x="143401" y="6130"/>
                    </a:moveTo>
                    <a:cubicBezTo>
                      <a:pt x="143146" y="6276"/>
                      <a:pt x="142908" y="6422"/>
                      <a:pt x="142653" y="6587"/>
                    </a:cubicBezTo>
                    <a:cubicBezTo>
                      <a:pt x="142890" y="6422"/>
                      <a:pt x="143146" y="6276"/>
                      <a:pt x="143401" y="6130"/>
                    </a:cubicBezTo>
                    <a:moveTo>
                      <a:pt x="91131" y="20467"/>
                    </a:moveTo>
                    <a:cubicBezTo>
                      <a:pt x="91295" y="20449"/>
                      <a:pt x="91460" y="20449"/>
                      <a:pt x="91606" y="20430"/>
                    </a:cubicBezTo>
                    <a:cubicBezTo>
                      <a:pt x="91460" y="20449"/>
                      <a:pt x="91295" y="20449"/>
                      <a:pt x="91131" y="20467"/>
                    </a:cubicBezTo>
                    <a:moveTo>
                      <a:pt x="122398" y="15572"/>
                    </a:moveTo>
                    <a:lnTo>
                      <a:pt x="122033" y="15700"/>
                    </a:lnTo>
                    <a:lnTo>
                      <a:pt x="122398" y="15572"/>
                    </a:lnTo>
                    <a:close/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9A5C3026-EE5A-2037-497C-6759F63BF5AC}"/>
                  </a:ext>
                </a:extLst>
              </p:cNvPr>
              <p:cNvSpPr/>
              <p:nvPr/>
            </p:nvSpPr>
            <p:spPr>
              <a:xfrm>
                <a:off x="5365054" y="3092356"/>
                <a:ext cx="56061" cy="24983"/>
              </a:xfrm>
              <a:custGeom>
                <a:avLst/>
                <a:gdLst>
                  <a:gd name="connsiteX0" fmla="*/ 46314 w 56061"/>
                  <a:gd name="connsiteY0" fmla="*/ 2199 h 24983"/>
                  <a:gd name="connsiteX1" fmla="*/ 45766 w 56061"/>
                  <a:gd name="connsiteY1" fmla="*/ 2765 h 24983"/>
                  <a:gd name="connsiteX2" fmla="*/ 38607 w 56061"/>
                  <a:gd name="connsiteY2" fmla="*/ 8427 h 24983"/>
                  <a:gd name="connsiteX3" fmla="*/ 29438 w 56061"/>
                  <a:gd name="connsiteY3" fmla="*/ 12427 h 24983"/>
                  <a:gd name="connsiteX4" fmla="*/ 17823 w 56061"/>
                  <a:gd name="connsiteY4" fmla="*/ 14253 h 24983"/>
                  <a:gd name="connsiteX5" fmla="*/ 5951 w 56061"/>
                  <a:gd name="connsiteY5" fmla="*/ 12957 h 24983"/>
                  <a:gd name="connsiteX6" fmla="*/ 1988 w 56061"/>
                  <a:gd name="connsiteY6" fmla="*/ 14126 h 24983"/>
                  <a:gd name="connsiteX7" fmla="*/ 34 w 56061"/>
                  <a:gd name="connsiteY7" fmla="*/ 17742 h 24983"/>
                  <a:gd name="connsiteX8" fmla="*/ 1203 w 56061"/>
                  <a:gd name="connsiteY8" fmla="*/ 21723 h 24983"/>
                  <a:gd name="connsiteX9" fmla="*/ 4819 w 56061"/>
                  <a:gd name="connsiteY9" fmla="*/ 23677 h 24983"/>
                  <a:gd name="connsiteX10" fmla="*/ 32306 w 56061"/>
                  <a:gd name="connsiteY10" fmla="*/ 22764 h 24983"/>
                  <a:gd name="connsiteX11" fmla="*/ 44104 w 56061"/>
                  <a:gd name="connsiteY11" fmla="*/ 17632 h 24983"/>
                  <a:gd name="connsiteX12" fmla="*/ 49309 w 56061"/>
                  <a:gd name="connsiteY12" fmla="*/ 14107 h 24983"/>
                  <a:gd name="connsiteX13" fmla="*/ 55044 w 56061"/>
                  <a:gd name="connsiteY13" fmla="*/ 8573 h 24983"/>
                  <a:gd name="connsiteX14" fmla="*/ 55975 w 56061"/>
                  <a:gd name="connsiteY14" fmla="*/ 4519 h 24983"/>
                  <a:gd name="connsiteX15" fmla="*/ 53839 w 56061"/>
                  <a:gd name="connsiteY15" fmla="*/ 1049 h 24983"/>
                  <a:gd name="connsiteX16" fmla="*/ 49766 w 56061"/>
                  <a:gd name="connsiteY16" fmla="*/ 62 h 24983"/>
                  <a:gd name="connsiteX17" fmla="*/ 49346 w 56061"/>
                  <a:gd name="connsiteY17" fmla="*/ 154 h 24983"/>
                  <a:gd name="connsiteX18" fmla="*/ 46314 w 56061"/>
                  <a:gd name="connsiteY18" fmla="*/ 2199 h 24983"/>
                  <a:gd name="connsiteX19" fmla="*/ 39648 w 56061"/>
                  <a:gd name="connsiteY19" fmla="*/ 7843 h 24983"/>
                  <a:gd name="connsiteX20" fmla="*/ 38899 w 56061"/>
                  <a:gd name="connsiteY20" fmla="*/ 8263 h 24983"/>
                  <a:gd name="connsiteX21" fmla="*/ 39648 w 56061"/>
                  <a:gd name="connsiteY21" fmla="*/ 7843 h 24983"/>
                  <a:gd name="connsiteX22" fmla="*/ 18371 w 56061"/>
                  <a:gd name="connsiteY22" fmla="*/ 14253 h 24983"/>
                  <a:gd name="connsiteX23" fmla="*/ 18992 w 56061"/>
                  <a:gd name="connsiteY23" fmla="*/ 14253 h 24983"/>
                  <a:gd name="connsiteX24" fmla="*/ 18371 w 56061"/>
                  <a:gd name="connsiteY24" fmla="*/ 14253 h 24983"/>
                  <a:gd name="connsiteX25" fmla="*/ 30498 w 56061"/>
                  <a:gd name="connsiteY25" fmla="*/ 12135 h 24983"/>
                  <a:gd name="connsiteX26" fmla="*/ 30114 w 56061"/>
                  <a:gd name="connsiteY26" fmla="*/ 12244 h 24983"/>
                  <a:gd name="connsiteX27" fmla="*/ 30498 w 56061"/>
                  <a:gd name="connsiteY27" fmla="*/ 12135 h 2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061" h="24983">
                    <a:moveTo>
                      <a:pt x="46314" y="2199"/>
                    </a:moveTo>
                    <a:cubicBezTo>
                      <a:pt x="46131" y="2382"/>
                      <a:pt x="45949" y="2583"/>
                      <a:pt x="45766" y="2765"/>
                    </a:cubicBezTo>
                    <a:cubicBezTo>
                      <a:pt x="43538" y="4921"/>
                      <a:pt x="41182" y="6765"/>
                      <a:pt x="38607" y="8427"/>
                    </a:cubicBezTo>
                    <a:cubicBezTo>
                      <a:pt x="35666" y="10053"/>
                      <a:pt x="32653" y="11349"/>
                      <a:pt x="29438" y="12427"/>
                    </a:cubicBezTo>
                    <a:cubicBezTo>
                      <a:pt x="25621" y="13431"/>
                      <a:pt x="21804" y="14034"/>
                      <a:pt x="17823" y="14253"/>
                    </a:cubicBezTo>
                    <a:cubicBezTo>
                      <a:pt x="13805" y="14235"/>
                      <a:pt x="9896" y="13797"/>
                      <a:pt x="5951" y="12957"/>
                    </a:cubicBezTo>
                    <a:cubicBezTo>
                      <a:pt x="4618" y="12646"/>
                      <a:pt x="2956" y="13322"/>
                      <a:pt x="1988" y="14126"/>
                    </a:cubicBezTo>
                    <a:cubicBezTo>
                      <a:pt x="874" y="15020"/>
                      <a:pt x="144" y="16335"/>
                      <a:pt x="34" y="17742"/>
                    </a:cubicBezTo>
                    <a:cubicBezTo>
                      <a:pt x="-130" y="19185"/>
                      <a:pt x="308" y="20591"/>
                      <a:pt x="1203" y="21723"/>
                    </a:cubicBezTo>
                    <a:cubicBezTo>
                      <a:pt x="2189" y="22892"/>
                      <a:pt x="3358" y="23349"/>
                      <a:pt x="4819" y="23677"/>
                    </a:cubicBezTo>
                    <a:cubicBezTo>
                      <a:pt x="13951" y="25686"/>
                      <a:pt x="23338" y="25376"/>
                      <a:pt x="32306" y="22764"/>
                    </a:cubicBezTo>
                    <a:cubicBezTo>
                      <a:pt x="36470" y="21540"/>
                      <a:pt x="40360" y="19879"/>
                      <a:pt x="44104" y="17632"/>
                    </a:cubicBezTo>
                    <a:cubicBezTo>
                      <a:pt x="45912" y="16554"/>
                      <a:pt x="47611" y="15349"/>
                      <a:pt x="49309" y="14107"/>
                    </a:cubicBezTo>
                    <a:cubicBezTo>
                      <a:pt x="51428" y="12482"/>
                      <a:pt x="53218" y="10509"/>
                      <a:pt x="55044" y="8573"/>
                    </a:cubicBezTo>
                    <a:cubicBezTo>
                      <a:pt x="55975" y="7605"/>
                      <a:pt x="56213" y="5797"/>
                      <a:pt x="55975" y="4519"/>
                    </a:cubicBezTo>
                    <a:cubicBezTo>
                      <a:pt x="55756" y="3131"/>
                      <a:pt x="54971" y="1852"/>
                      <a:pt x="53839" y="1049"/>
                    </a:cubicBezTo>
                    <a:cubicBezTo>
                      <a:pt x="52688" y="209"/>
                      <a:pt x="51191" y="-157"/>
                      <a:pt x="49766" y="62"/>
                    </a:cubicBezTo>
                    <a:cubicBezTo>
                      <a:pt x="49638" y="99"/>
                      <a:pt x="49492" y="117"/>
                      <a:pt x="49346" y="154"/>
                    </a:cubicBezTo>
                    <a:cubicBezTo>
                      <a:pt x="48086" y="464"/>
                      <a:pt x="47191" y="1231"/>
                      <a:pt x="46314" y="2199"/>
                    </a:cubicBezTo>
                    <a:moveTo>
                      <a:pt x="39648" y="7843"/>
                    </a:moveTo>
                    <a:cubicBezTo>
                      <a:pt x="39392" y="7989"/>
                      <a:pt x="39155" y="8117"/>
                      <a:pt x="38899" y="8263"/>
                    </a:cubicBezTo>
                    <a:cubicBezTo>
                      <a:pt x="39155" y="8117"/>
                      <a:pt x="39374" y="7971"/>
                      <a:pt x="39648" y="7843"/>
                    </a:cubicBezTo>
                    <a:moveTo>
                      <a:pt x="18371" y="14253"/>
                    </a:moveTo>
                    <a:cubicBezTo>
                      <a:pt x="18571" y="14253"/>
                      <a:pt x="18773" y="14235"/>
                      <a:pt x="18992" y="14253"/>
                    </a:cubicBezTo>
                    <a:cubicBezTo>
                      <a:pt x="18773" y="14253"/>
                      <a:pt x="18571" y="14253"/>
                      <a:pt x="18371" y="14253"/>
                    </a:cubicBezTo>
                    <a:moveTo>
                      <a:pt x="30498" y="12135"/>
                    </a:moveTo>
                    <a:cubicBezTo>
                      <a:pt x="30370" y="12171"/>
                      <a:pt x="30242" y="12208"/>
                      <a:pt x="30114" y="12244"/>
                    </a:cubicBezTo>
                    <a:cubicBezTo>
                      <a:pt x="30242" y="12189"/>
                      <a:pt x="30370" y="12171"/>
                      <a:pt x="30498" y="12135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68759484-3062-02D7-6FC4-3F276C13716E}"/>
                  </a:ext>
                </a:extLst>
              </p:cNvPr>
              <p:cNvSpPr/>
              <p:nvPr/>
            </p:nvSpPr>
            <p:spPr>
              <a:xfrm>
                <a:off x="5341001" y="3122392"/>
                <a:ext cx="57177" cy="15281"/>
              </a:xfrm>
              <a:custGeom>
                <a:avLst/>
                <a:gdLst>
                  <a:gd name="connsiteX0" fmla="*/ 345 w 57177"/>
                  <a:gd name="connsiteY0" fmla="*/ 3358 h 15281"/>
                  <a:gd name="connsiteX1" fmla="*/ 3395 w 57177"/>
                  <a:gd name="connsiteY1" fmla="*/ 10334 h 15281"/>
                  <a:gd name="connsiteX2" fmla="*/ 29019 w 57177"/>
                  <a:gd name="connsiteY2" fmla="*/ 15192 h 15281"/>
                  <a:gd name="connsiteX3" fmla="*/ 41840 w 57177"/>
                  <a:gd name="connsiteY3" fmla="*/ 14626 h 15281"/>
                  <a:gd name="connsiteX4" fmla="*/ 54040 w 57177"/>
                  <a:gd name="connsiteY4" fmla="*/ 11266 h 15281"/>
                  <a:gd name="connsiteX5" fmla="*/ 56725 w 57177"/>
                  <a:gd name="connsiteY5" fmla="*/ 4106 h 15281"/>
                  <a:gd name="connsiteX6" fmla="*/ 49565 w 57177"/>
                  <a:gd name="connsiteY6" fmla="*/ 1422 h 15281"/>
                  <a:gd name="connsiteX7" fmla="*/ 47027 w 57177"/>
                  <a:gd name="connsiteY7" fmla="*/ 2372 h 15281"/>
                  <a:gd name="connsiteX8" fmla="*/ 33840 w 57177"/>
                  <a:gd name="connsiteY8" fmla="*/ 4527 h 15281"/>
                  <a:gd name="connsiteX9" fmla="*/ 13696 w 57177"/>
                  <a:gd name="connsiteY9" fmla="*/ 2079 h 15281"/>
                  <a:gd name="connsiteX10" fmla="*/ 14554 w 57177"/>
                  <a:gd name="connsiteY10" fmla="*/ 2298 h 15281"/>
                  <a:gd name="connsiteX11" fmla="*/ 13641 w 57177"/>
                  <a:gd name="connsiteY11" fmla="*/ 2061 h 15281"/>
                  <a:gd name="connsiteX12" fmla="*/ 13166 w 57177"/>
                  <a:gd name="connsiteY12" fmla="*/ 1951 h 15281"/>
                  <a:gd name="connsiteX13" fmla="*/ 13623 w 57177"/>
                  <a:gd name="connsiteY13" fmla="*/ 2061 h 15281"/>
                  <a:gd name="connsiteX14" fmla="*/ 7303 w 57177"/>
                  <a:gd name="connsiteY14" fmla="*/ 308 h 15281"/>
                  <a:gd name="connsiteX15" fmla="*/ 3943 w 57177"/>
                  <a:gd name="connsiteY15" fmla="*/ 180 h 15281"/>
                  <a:gd name="connsiteX16" fmla="*/ 345 w 57177"/>
                  <a:gd name="connsiteY16" fmla="*/ 3358 h 15281"/>
                  <a:gd name="connsiteX17" fmla="*/ 32489 w 57177"/>
                  <a:gd name="connsiteY17" fmla="*/ 4581 h 15281"/>
                  <a:gd name="connsiteX18" fmla="*/ 33822 w 57177"/>
                  <a:gd name="connsiteY18" fmla="*/ 4527 h 15281"/>
                  <a:gd name="connsiteX19" fmla="*/ 32489 w 57177"/>
                  <a:gd name="connsiteY19" fmla="*/ 4581 h 15281"/>
                  <a:gd name="connsiteX20" fmla="*/ 13641 w 57177"/>
                  <a:gd name="connsiteY20" fmla="*/ 2061 h 15281"/>
                  <a:gd name="connsiteX21" fmla="*/ 13696 w 57177"/>
                  <a:gd name="connsiteY21" fmla="*/ 2098 h 15281"/>
                  <a:gd name="connsiteX22" fmla="*/ 13623 w 57177"/>
                  <a:gd name="connsiteY22" fmla="*/ 2061 h 15281"/>
                  <a:gd name="connsiteX23" fmla="*/ 13641 w 57177"/>
                  <a:gd name="connsiteY23" fmla="*/ 2061 h 1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177" h="15281">
                    <a:moveTo>
                      <a:pt x="345" y="3358"/>
                    </a:moveTo>
                    <a:cubicBezTo>
                      <a:pt x="-660" y="5951"/>
                      <a:pt x="582" y="9512"/>
                      <a:pt x="3395" y="10334"/>
                    </a:cubicBezTo>
                    <a:cubicBezTo>
                      <a:pt x="11778" y="12873"/>
                      <a:pt x="20289" y="14736"/>
                      <a:pt x="29019" y="15192"/>
                    </a:cubicBezTo>
                    <a:cubicBezTo>
                      <a:pt x="33293" y="15430"/>
                      <a:pt x="37584" y="15174"/>
                      <a:pt x="41840" y="14626"/>
                    </a:cubicBezTo>
                    <a:cubicBezTo>
                      <a:pt x="46004" y="14060"/>
                      <a:pt x="50113" y="12763"/>
                      <a:pt x="54040" y="11266"/>
                    </a:cubicBezTo>
                    <a:cubicBezTo>
                      <a:pt x="56779" y="10225"/>
                      <a:pt x="57875" y="6682"/>
                      <a:pt x="56725" y="4106"/>
                    </a:cubicBezTo>
                    <a:cubicBezTo>
                      <a:pt x="55446" y="1330"/>
                      <a:pt x="52305" y="381"/>
                      <a:pt x="49565" y="1422"/>
                    </a:cubicBezTo>
                    <a:cubicBezTo>
                      <a:pt x="48744" y="1769"/>
                      <a:pt x="47885" y="2098"/>
                      <a:pt x="47027" y="2372"/>
                    </a:cubicBezTo>
                    <a:cubicBezTo>
                      <a:pt x="42680" y="3632"/>
                      <a:pt x="38333" y="4271"/>
                      <a:pt x="33840" y="4527"/>
                    </a:cubicBezTo>
                    <a:cubicBezTo>
                      <a:pt x="27028" y="4490"/>
                      <a:pt x="20325" y="3577"/>
                      <a:pt x="13696" y="2079"/>
                    </a:cubicBezTo>
                    <a:cubicBezTo>
                      <a:pt x="13988" y="2152"/>
                      <a:pt x="14262" y="2207"/>
                      <a:pt x="14554" y="2298"/>
                    </a:cubicBezTo>
                    <a:cubicBezTo>
                      <a:pt x="14262" y="2225"/>
                      <a:pt x="13951" y="2152"/>
                      <a:pt x="13641" y="2061"/>
                    </a:cubicBezTo>
                    <a:lnTo>
                      <a:pt x="13166" y="1951"/>
                    </a:lnTo>
                    <a:cubicBezTo>
                      <a:pt x="13330" y="1988"/>
                      <a:pt x="13476" y="2024"/>
                      <a:pt x="13623" y="2061"/>
                    </a:cubicBezTo>
                    <a:cubicBezTo>
                      <a:pt x="11522" y="1513"/>
                      <a:pt x="9404" y="910"/>
                      <a:pt x="7303" y="308"/>
                    </a:cubicBezTo>
                    <a:cubicBezTo>
                      <a:pt x="6189" y="-58"/>
                      <a:pt x="5021" y="-94"/>
                      <a:pt x="3943" y="180"/>
                    </a:cubicBezTo>
                    <a:cubicBezTo>
                      <a:pt x="2372" y="582"/>
                      <a:pt x="1020" y="1641"/>
                      <a:pt x="345" y="3358"/>
                    </a:cubicBezTo>
                    <a:moveTo>
                      <a:pt x="32489" y="4581"/>
                    </a:moveTo>
                    <a:cubicBezTo>
                      <a:pt x="32909" y="4545"/>
                      <a:pt x="33384" y="4527"/>
                      <a:pt x="33822" y="4527"/>
                    </a:cubicBezTo>
                    <a:cubicBezTo>
                      <a:pt x="33365" y="4545"/>
                      <a:pt x="32927" y="4563"/>
                      <a:pt x="32489" y="4581"/>
                    </a:cubicBezTo>
                    <a:moveTo>
                      <a:pt x="13641" y="2061"/>
                    </a:moveTo>
                    <a:cubicBezTo>
                      <a:pt x="13659" y="2079"/>
                      <a:pt x="13677" y="2079"/>
                      <a:pt x="13696" y="2098"/>
                    </a:cubicBezTo>
                    <a:cubicBezTo>
                      <a:pt x="13659" y="2079"/>
                      <a:pt x="13641" y="2061"/>
                      <a:pt x="13623" y="2061"/>
                    </a:cubicBezTo>
                    <a:cubicBezTo>
                      <a:pt x="13641" y="2079"/>
                      <a:pt x="13641" y="2079"/>
                      <a:pt x="13641" y="2061"/>
                    </a:cubicBezTo>
                  </a:path>
                </a:pathLst>
              </a:custGeom>
              <a:solidFill>
                <a:srgbClr val="00755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6E30D471-5A99-F8C9-1C26-8A551F56E101}"/>
                  </a:ext>
                </a:extLst>
              </p:cNvPr>
              <p:cNvSpPr/>
              <p:nvPr/>
            </p:nvSpPr>
            <p:spPr>
              <a:xfrm>
                <a:off x="4954462" y="3593627"/>
                <a:ext cx="85702" cy="123337"/>
              </a:xfrm>
              <a:custGeom>
                <a:avLst/>
                <a:gdLst>
                  <a:gd name="connsiteX0" fmla="*/ 42248 w 85702"/>
                  <a:gd name="connsiteY0" fmla="*/ 123336 h 123337"/>
                  <a:gd name="connsiteX1" fmla="*/ 85697 w 85702"/>
                  <a:gd name="connsiteY1" fmla="*/ 62098 h 123337"/>
                  <a:gd name="connsiteX2" fmla="*/ 43454 w 85702"/>
                  <a:gd name="connsiteY2" fmla="*/ 1 h 123337"/>
                  <a:gd name="connsiteX3" fmla="*/ 4 w 85702"/>
                  <a:gd name="connsiteY3" fmla="*/ 61239 h 123337"/>
                  <a:gd name="connsiteX4" fmla="*/ 42248 w 85702"/>
                  <a:gd name="connsiteY4" fmla="*/ 123336 h 12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02" h="123337">
                    <a:moveTo>
                      <a:pt x="42248" y="123336"/>
                    </a:moveTo>
                    <a:cubicBezTo>
                      <a:pt x="65900" y="123555"/>
                      <a:pt x="85368" y="96123"/>
                      <a:pt x="85697" y="62098"/>
                    </a:cubicBezTo>
                    <a:cubicBezTo>
                      <a:pt x="86044" y="28054"/>
                      <a:pt x="67105" y="239"/>
                      <a:pt x="43454" y="1"/>
                    </a:cubicBezTo>
                    <a:cubicBezTo>
                      <a:pt x="19820" y="-218"/>
                      <a:pt x="333" y="27214"/>
                      <a:pt x="4" y="61239"/>
                    </a:cubicBezTo>
                    <a:cubicBezTo>
                      <a:pt x="-324" y="95283"/>
                      <a:pt x="18597" y="123098"/>
                      <a:pt x="42248" y="123336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EE6A049C-72B3-9BA7-7300-3CA00CB6FDAB}"/>
                  </a:ext>
                </a:extLst>
              </p:cNvPr>
              <p:cNvSpPr/>
              <p:nvPr/>
            </p:nvSpPr>
            <p:spPr>
              <a:xfrm>
                <a:off x="5583682" y="3601297"/>
                <a:ext cx="85719" cy="123319"/>
              </a:xfrm>
              <a:custGeom>
                <a:avLst/>
                <a:gdLst>
                  <a:gd name="connsiteX0" fmla="*/ 42248 w 85719"/>
                  <a:gd name="connsiteY0" fmla="*/ 123318 h 123319"/>
                  <a:gd name="connsiteX1" fmla="*/ 85715 w 85719"/>
                  <a:gd name="connsiteY1" fmla="*/ 62080 h 123319"/>
                  <a:gd name="connsiteX2" fmla="*/ 43472 w 85719"/>
                  <a:gd name="connsiteY2" fmla="*/ 2 h 123319"/>
                  <a:gd name="connsiteX3" fmla="*/ 4 w 85719"/>
                  <a:gd name="connsiteY3" fmla="*/ 61240 h 123319"/>
                  <a:gd name="connsiteX4" fmla="*/ 42248 w 85719"/>
                  <a:gd name="connsiteY4" fmla="*/ 123318 h 12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19" h="123319">
                    <a:moveTo>
                      <a:pt x="42248" y="123318"/>
                    </a:moveTo>
                    <a:cubicBezTo>
                      <a:pt x="65900" y="123537"/>
                      <a:pt x="85368" y="96105"/>
                      <a:pt x="85715" y="62080"/>
                    </a:cubicBezTo>
                    <a:cubicBezTo>
                      <a:pt x="86044" y="28036"/>
                      <a:pt x="67123" y="221"/>
                      <a:pt x="43472" y="2"/>
                    </a:cubicBezTo>
                    <a:cubicBezTo>
                      <a:pt x="19820" y="-236"/>
                      <a:pt x="351" y="27196"/>
                      <a:pt x="4" y="61240"/>
                    </a:cubicBezTo>
                    <a:cubicBezTo>
                      <a:pt x="-324" y="95265"/>
                      <a:pt x="18596" y="123080"/>
                      <a:pt x="42248" y="123318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6A83C2E4-ABE4-32F7-7884-FEFD344CF7A8}"/>
                  </a:ext>
                </a:extLst>
              </p:cNvPr>
              <p:cNvSpPr/>
              <p:nvPr/>
            </p:nvSpPr>
            <p:spPr>
              <a:xfrm>
                <a:off x="5258830" y="3664513"/>
                <a:ext cx="145607" cy="30961"/>
              </a:xfrm>
              <a:custGeom>
                <a:avLst/>
                <a:gdLst>
                  <a:gd name="connsiteX0" fmla="*/ 330 w 145607"/>
                  <a:gd name="connsiteY0" fmla="*/ 15210 h 30961"/>
                  <a:gd name="connsiteX1" fmla="*/ 3471 w 145607"/>
                  <a:gd name="connsiteY1" fmla="*/ 22205 h 30961"/>
                  <a:gd name="connsiteX2" fmla="*/ 73293 w 145607"/>
                  <a:gd name="connsiteY2" fmla="*/ 30405 h 30961"/>
                  <a:gd name="connsiteX3" fmla="*/ 110405 w 145607"/>
                  <a:gd name="connsiteY3" fmla="*/ 23904 h 30961"/>
                  <a:gd name="connsiteX4" fmla="*/ 142530 w 145607"/>
                  <a:gd name="connsiteY4" fmla="*/ 10297 h 30961"/>
                  <a:gd name="connsiteX5" fmla="*/ 145252 w 145607"/>
                  <a:gd name="connsiteY5" fmla="*/ 7320 h 30961"/>
                  <a:gd name="connsiteX6" fmla="*/ 145106 w 145607"/>
                  <a:gd name="connsiteY6" fmla="*/ 3138 h 30961"/>
                  <a:gd name="connsiteX7" fmla="*/ 142110 w 145607"/>
                  <a:gd name="connsiteY7" fmla="*/ 362 h 30961"/>
                  <a:gd name="connsiteX8" fmla="*/ 137946 w 145607"/>
                  <a:gd name="connsiteY8" fmla="*/ 544 h 30961"/>
                  <a:gd name="connsiteX9" fmla="*/ 112468 w 145607"/>
                  <a:gd name="connsiteY9" fmla="*/ 12069 h 30961"/>
                  <a:gd name="connsiteX10" fmla="*/ 113035 w 145607"/>
                  <a:gd name="connsiteY10" fmla="*/ 11904 h 30961"/>
                  <a:gd name="connsiteX11" fmla="*/ 112067 w 145607"/>
                  <a:gd name="connsiteY11" fmla="*/ 12178 h 30961"/>
                  <a:gd name="connsiteX12" fmla="*/ 111720 w 145607"/>
                  <a:gd name="connsiteY12" fmla="*/ 12306 h 30961"/>
                  <a:gd name="connsiteX13" fmla="*/ 111975 w 145607"/>
                  <a:gd name="connsiteY13" fmla="*/ 12215 h 30961"/>
                  <a:gd name="connsiteX14" fmla="*/ 67503 w 145607"/>
                  <a:gd name="connsiteY14" fmla="*/ 20032 h 30961"/>
                  <a:gd name="connsiteX15" fmla="*/ 67850 w 145607"/>
                  <a:gd name="connsiteY15" fmla="*/ 20032 h 30961"/>
                  <a:gd name="connsiteX16" fmla="*/ 66773 w 145607"/>
                  <a:gd name="connsiteY16" fmla="*/ 20068 h 30961"/>
                  <a:gd name="connsiteX17" fmla="*/ 66389 w 145607"/>
                  <a:gd name="connsiteY17" fmla="*/ 20086 h 30961"/>
                  <a:gd name="connsiteX18" fmla="*/ 66572 w 145607"/>
                  <a:gd name="connsiteY18" fmla="*/ 20086 h 30961"/>
                  <a:gd name="connsiteX19" fmla="*/ 21479 w 145607"/>
                  <a:gd name="connsiteY19" fmla="*/ 16288 h 30961"/>
                  <a:gd name="connsiteX20" fmla="*/ 21698 w 145607"/>
                  <a:gd name="connsiteY20" fmla="*/ 16361 h 30961"/>
                  <a:gd name="connsiteX21" fmla="*/ 7270 w 145607"/>
                  <a:gd name="connsiteY21" fmla="*/ 12087 h 30961"/>
                  <a:gd name="connsiteX22" fmla="*/ 4092 w 145607"/>
                  <a:gd name="connsiteY22" fmla="*/ 11941 h 30961"/>
                  <a:gd name="connsiteX23" fmla="*/ 330 w 145607"/>
                  <a:gd name="connsiteY23" fmla="*/ 15210 h 30961"/>
                  <a:gd name="connsiteX24" fmla="*/ 111975 w 145607"/>
                  <a:gd name="connsiteY24" fmla="*/ 12215 h 30961"/>
                  <a:gd name="connsiteX25" fmla="*/ 112067 w 145607"/>
                  <a:gd name="connsiteY25" fmla="*/ 12178 h 30961"/>
                  <a:gd name="connsiteX26" fmla="*/ 112468 w 145607"/>
                  <a:gd name="connsiteY26" fmla="*/ 12069 h 30961"/>
                  <a:gd name="connsiteX27" fmla="*/ 111975 w 145607"/>
                  <a:gd name="connsiteY27" fmla="*/ 12215 h 30961"/>
                  <a:gd name="connsiteX28" fmla="*/ 66791 w 145607"/>
                  <a:gd name="connsiteY28" fmla="*/ 20068 h 30961"/>
                  <a:gd name="connsiteX29" fmla="*/ 67503 w 145607"/>
                  <a:gd name="connsiteY29" fmla="*/ 20032 h 30961"/>
                  <a:gd name="connsiteX30" fmla="*/ 66572 w 145607"/>
                  <a:gd name="connsiteY30" fmla="*/ 20068 h 30961"/>
                  <a:gd name="connsiteX31" fmla="*/ 66791 w 145607"/>
                  <a:gd name="connsiteY31" fmla="*/ 20068 h 3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5607" h="30961">
                    <a:moveTo>
                      <a:pt x="330" y="15210"/>
                    </a:moveTo>
                    <a:cubicBezTo>
                      <a:pt x="-693" y="17950"/>
                      <a:pt x="750" y="21201"/>
                      <a:pt x="3471" y="22205"/>
                    </a:cubicBezTo>
                    <a:cubicBezTo>
                      <a:pt x="25771" y="30259"/>
                      <a:pt x="49824" y="32049"/>
                      <a:pt x="73293" y="30405"/>
                    </a:cubicBezTo>
                    <a:cubicBezTo>
                      <a:pt x="85858" y="29547"/>
                      <a:pt x="98314" y="27337"/>
                      <a:pt x="110405" y="23904"/>
                    </a:cubicBezTo>
                    <a:cubicBezTo>
                      <a:pt x="121600" y="20689"/>
                      <a:pt x="132504" y="16306"/>
                      <a:pt x="142530" y="10297"/>
                    </a:cubicBezTo>
                    <a:cubicBezTo>
                      <a:pt x="143772" y="9548"/>
                      <a:pt x="144741" y="8745"/>
                      <a:pt x="145252" y="7320"/>
                    </a:cubicBezTo>
                    <a:cubicBezTo>
                      <a:pt x="145781" y="5969"/>
                      <a:pt x="145708" y="4453"/>
                      <a:pt x="145106" y="3138"/>
                    </a:cubicBezTo>
                    <a:cubicBezTo>
                      <a:pt x="144485" y="1841"/>
                      <a:pt x="143407" y="855"/>
                      <a:pt x="142110" y="362"/>
                    </a:cubicBezTo>
                    <a:cubicBezTo>
                      <a:pt x="140868" y="-113"/>
                      <a:pt x="139097" y="-186"/>
                      <a:pt x="137946" y="544"/>
                    </a:cubicBezTo>
                    <a:cubicBezTo>
                      <a:pt x="129892" y="5366"/>
                      <a:pt x="121345" y="9055"/>
                      <a:pt x="112468" y="12069"/>
                    </a:cubicBezTo>
                    <a:cubicBezTo>
                      <a:pt x="112651" y="12014"/>
                      <a:pt x="112852" y="11941"/>
                      <a:pt x="113035" y="11904"/>
                    </a:cubicBezTo>
                    <a:cubicBezTo>
                      <a:pt x="112724" y="11996"/>
                      <a:pt x="112395" y="12087"/>
                      <a:pt x="112067" y="12178"/>
                    </a:cubicBezTo>
                    <a:lnTo>
                      <a:pt x="111720" y="12306"/>
                    </a:lnTo>
                    <a:lnTo>
                      <a:pt x="111975" y="12215"/>
                    </a:lnTo>
                    <a:cubicBezTo>
                      <a:pt x="97565" y="16671"/>
                      <a:pt x="82608" y="19173"/>
                      <a:pt x="67503" y="20032"/>
                    </a:cubicBezTo>
                    <a:cubicBezTo>
                      <a:pt x="67631" y="20013"/>
                      <a:pt x="67741" y="20032"/>
                      <a:pt x="67850" y="20032"/>
                    </a:cubicBezTo>
                    <a:cubicBezTo>
                      <a:pt x="67485" y="20050"/>
                      <a:pt x="67138" y="20050"/>
                      <a:pt x="66773" y="20068"/>
                    </a:cubicBezTo>
                    <a:cubicBezTo>
                      <a:pt x="66645" y="20068"/>
                      <a:pt x="66517" y="20086"/>
                      <a:pt x="66389" y="20086"/>
                    </a:cubicBezTo>
                    <a:cubicBezTo>
                      <a:pt x="66462" y="20086"/>
                      <a:pt x="66517" y="20086"/>
                      <a:pt x="66572" y="20086"/>
                    </a:cubicBezTo>
                    <a:cubicBezTo>
                      <a:pt x="51431" y="20616"/>
                      <a:pt x="36291" y="19557"/>
                      <a:pt x="21479" y="16288"/>
                    </a:cubicBezTo>
                    <a:cubicBezTo>
                      <a:pt x="21534" y="16324"/>
                      <a:pt x="21625" y="16342"/>
                      <a:pt x="21698" y="16361"/>
                    </a:cubicBezTo>
                    <a:cubicBezTo>
                      <a:pt x="16822" y="15173"/>
                      <a:pt x="12018" y="13785"/>
                      <a:pt x="7270" y="12087"/>
                    </a:cubicBezTo>
                    <a:cubicBezTo>
                      <a:pt x="6211" y="11685"/>
                      <a:pt x="5115" y="11685"/>
                      <a:pt x="4092" y="11941"/>
                    </a:cubicBezTo>
                    <a:cubicBezTo>
                      <a:pt x="2430" y="12361"/>
                      <a:pt x="969" y="13511"/>
                      <a:pt x="330" y="15210"/>
                    </a:cubicBezTo>
                    <a:moveTo>
                      <a:pt x="111975" y="12215"/>
                    </a:moveTo>
                    <a:lnTo>
                      <a:pt x="112067" y="12178"/>
                    </a:lnTo>
                    <a:lnTo>
                      <a:pt x="112468" y="12069"/>
                    </a:lnTo>
                    <a:lnTo>
                      <a:pt x="111975" y="12215"/>
                    </a:lnTo>
                    <a:close/>
                    <a:moveTo>
                      <a:pt x="66791" y="20068"/>
                    </a:moveTo>
                    <a:cubicBezTo>
                      <a:pt x="67010" y="20050"/>
                      <a:pt x="67266" y="20032"/>
                      <a:pt x="67503" y="20032"/>
                    </a:cubicBezTo>
                    <a:cubicBezTo>
                      <a:pt x="67211" y="20032"/>
                      <a:pt x="66901" y="20050"/>
                      <a:pt x="66572" y="20068"/>
                    </a:cubicBezTo>
                    <a:cubicBezTo>
                      <a:pt x="66645" y="20068"/>
                      <a:pt x="66700" y="20068"/>
                      <a:pt x="66791" y="20068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6" name="任意多边形: 形状 695">
                <a:extLst>
                  <a:ext uri="{FF2B5EF4-FFF2-40B4-BE49-F238E27FC236}">
                    <a16:creationId xmlns:a16="http://schemas.microsoft.com/office/drawing/2014/main" id="{88C6EE18-CFF0-51DB-D69A-73E294C2F074}"/>
                  </a:ext>
                </a:extLst>
              </p:cNvPr>
              <p:cNvSpPr/>
              <p:nvPr/>
            </p:nvSpPr>
            <p:spPr>
              <a:xfrm>
                <a:off x="5245180" y="3659670"/>
                <a:ext cx="22911" cy="44448"/>
              </a:xfrm>
              <a:custGeom>
                <a:avLst/>
                <a:gdLst>
                  <a:gd name="connsiteX0" fmla="*/ 11038 w 22911"/>
                  <a:gd name="connsiteY0" fmla="*/ 6355 h 44448"/>
                  <a:gd name="connsiteX1" fmla="*/ 12134 w 22911"/>
                  <a:gd name="connsiteY1" fmla="*/ 13258 h 44448"/>
                  <a:gd name="connsiteX2" fmla="*/ 11477 w 22911"/>
                  <a:gd name="connsiteY2" fmla="*/ 20345 h 44448"/>
                  <a:gd name="connsiteX3" fmla="*/ 9322 w 22911"/>
                  <a:gd name="connsiteY3" fmla="*/ 26098 h 44448"/>
                  <a:gd name="connsiteX4" fmla="*/ 4975 w 22911"/>
                  <a:gd name="connsiteY4" fmla="*/ 32088 h 44448"/>
                  <a:gd name="connsiteX5" fmla="*/ 1907 w 22911"/>
                  <a:gd name="connsiteY5" fmla="*/ 34919 h 44448"/>
                  <a:gd name="connsiteX6" fmla="*/ 1213 w 22911"/>
                  <a:gd name="connsiteY6" fmla="*/ 42535 h 44448"/>
                  <a:gd name="connsiteX7" fmla="*/ 8810 w 22911"/>
                  <a:gd name="connsiteY7" fmla="*/ 43192 h 44448"/>
                  <a:gd name="connsiteX8" fmla="*/ 15988 w 22911"/>
                  <a:gd name="connsiteY8" fmla="*/ 35686 h 44448"/>
                  <a:gd name="connsiteX9" fmla="*/ 21102 w 22911"/>
                  <a:gd name="connsiteY9" fmla="*/ 25787 h 44448"/>
                  <a:gd name="connsiteX10" fmla="*/ 21686 w 22911"/>
                  <a:gd name="connsiteY10" fmla="*/ 4419 h 44448"/>
                  <a:gd name="connsiteX11" fmla="*/ 15422 w 22911"/>
                  <a:gd name="connsiteY11" fmla="*/ 90 h 44448"/>
                  <a:gd name="connsiteX12" fmla="*/ 15075 w 22911"/>
                  <a:gd name="connsiteY12" fmla="*/ 163 h 44448"/>
                  <a:gd name="connsiteX13" fmla="*/ 11038 w 22911"/>
                  <a:gd name="connsiteY13" fmla="*/ 6355 h 44448"/>
                  <a:gd name="connsiteX14" fmla="*/ 9139 w 22911"/>
                  <a:gd name="connsiteY14" fmla="*/ 26445 h 44448"/>
                  <a:gd name="connsiteX15" fmla="*/ 8810 w 22911"/>
                  <a:gd name="connsiteY15" fmla="*/ 27102 h 44448"/>
                  <a:gd name="connsiteX16" fmla="*/ 9139 w 22911"/>
                  <a:gd name="connsiteY16" fmla="*/ 26445 h 4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911" h="44448">
                    <a:moveTo>
                      <a:pt x="11038" y="6355"/>
                    </a:moveTo>
                    <a:cubicBezTo>
                      <a:pt x="11586" y="8638"/>
                      <a:pt x="11952" y="10884"/>
                      <a:pt x="12134" y="13258"/>
                    </a:cubicBezTo>
                    <a:cubicBezTo>
                      <a:pt x="12171" y="15651"/>
                      <a:pt x="11970" y="17989"/>
                      <a:pt x="11477" y="20345"/>
                    </a:cubicBezTo>
                    <a:cubicBezTo>
                      <a:pt x="10911" y="22335"/>
                      <a:pt x="10217" y="24235"/>
                      <a:pt x="9322" y="26098"/>
                    </a:cubicBezTo>
                    <a:cubicBezTo>
                      <a:pt x="8062" y="28253"/>
                      <a:pt x="6619" y="30225"/>
                      <a:pt x="4975" y="32088"/>
                    </a:cubicBezTo>
                    <a:cubicBezTo>
                      <a:pt x="3970" y="33074"/>
                      <a:pt x="2984" y="33988"/>
                      <a:pt x="1907" y="34919"/>
                    </a:cubicBezTo>
                    <a:cubicBezTo>
                      <a:pt x="-303" y="36818"/>
                      <a:pt x="-668" y="40215"/>
                      <a:pt x="1213" y="42535"/>
                    </a:cubicBezTo>
                    <a:cubicBezTo>
                      <a:pt x="3076" y="44763"/>
                      <a:pt x="6619" y="45128"/>
                      <a:pt x="8810" y="43192"/>
                    </a:cubicBezTo>
                    <a:cubicBezTo>
                      <a:pt x="11459" y="40909"/>
                      <a:pt x="13851" y="38444"/>
                      <a:pt x="15988" y="35686"/>
                    </a:cubicBezTo>
                    <a:cubicBezTo>
                      <a:pt x="18253" y="32764"/>
                      <a:pt x="19897" y="29276"/>
                      <a:pt x="21102" y="25787"/>
                    </a:cubicBezTo>
                    <a:cubicBezTo>
                      <a:pt x="23513" y="18975"/>
                      <a:pt x="23312" y="11414"/>
                      <a:pt x="21686" y="4419"/>
                    </a:cubicBezTo>
                    <a:cubicBezTo>
                      <a:pt x="21011" y="1551"/>
                      <a:pt x="18417" y="-458"/>
                      <a:pt x="15422" y="90"/>
                    </a:cubicBezTo>
                    <a:cubicBezTo>
                      <a:pt x="15312" y="109"/>
                      <a:pt x="15184" y="127"/>
                      <a:pt x="15075" y="163"/>
                    </a:cubicBezTo>
                    <a:cubicBezTo>
                      <a:pt x="12445" y="821"/>
                      <a:pt x="10436" y="3597"/>
                      <a:pt x="11038" y="6355"/>
                    </a:cubicBezTo>
                    <a:moveTo>
                      <a:pt x="9139" y="26445"/>
                    </a:moveTo>
                    <a:cubicBezTo>
                      <a:pt x="9048" y="26664"/>
                      <a:pt x="8938" y="26883"/>
                      <a:pt x="8810" y="27102"/>
                    </a:cubicBezTo>
                    <a:cubicBezTo>
                      <a:pt x="8920" y="26883"/>
                      <a:pt x="9030" y="26646"/>
                      <a:pt x="9139" y="26445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23A4EF9F-99FA-67E2-4AA9-EFC6C398F2E6}"/>
                  </a:ext>
                </a:extLst>
              </p:cNvPr>
              <p:cNvSpPr/>
              <p:nvPr/>
            </p:nvSpPr>
            <p:spPr>
              <a:xfrm>
                <a:off x="5396876" y="3642211"/>
                <a:ext cx="22200" cy="51632"/>
              </a:xfrm>
              <a:custGeom>
                <a:avLst/>
                <a:gdLst>
                  <a:gd name="connsiteX0" fmla="*/ 4977 w 22200"/>
                  <a:gd name="connsiteY0" fmla="*/ 491 h 51632"/>
                  <a:gd name="connsiteX1" fmla="*/ 2219 w 22200"/>
                  <a:gd name="connsiteY1" fmla="*/ 3486 h 51632"/>
                  <a:gd name="connsiteX2" fmla="*/ 119 w 22200"/>
                  <a:gd name="connsiteY2" fmla="*/ 15759 h 51632"/>
                  <a:gd name="connsiteX3" fmla="*/ 740 w 22200"/>
                  <a:gd name="connsiteY3" fmla="*/ 27740 h 51632"/>
                  <a:gd name="connsiteX4" fmla="*/ 4356 w 22200"/>
                  <a:gd name="connsiteY4" fmla="*/ 38826 h 51632"/>
                  <a:gd name="connsiteX5" fmla="*/ 12666 w 22200"/>
                  <a:gd name="connsiteY5" fmla="*/ 49711 h 51632"/>
                  <a:gd name="connsiteX6" fmla="*/ 16319 w 22200"/>
                  <a:gd name="connsiteY6" fmla="*/ 51611 h 51632"/>
                  <a:gd name="connsiteX7" fmla="*/ 20264 w 22200"/>
                  <a:gd name="connsiteY7" fmla="*/ 50405 h 51632"/>
                  <a:gd name="connsiteX8" fmla="*/ 22182 w 22200"/>
                  <a:gd name="connsiteY8" fmla="*/ 46753 h 51632"/>
                  <a:gd name="connsiteX9" fmla="*/ 20921 w 22200"/>
                  <a:gd name="connsiteY9" fmla="*/ 42808 h 51632"/>
                  <a:gd name="connsiteX10" fmla="*/ 15606 w 22200"/>
                  <a:gd name="connsiteY10" fmla="*/ 36763 h 51632"/>
                  <a:gd name="connsiteX11" fmla="*/ 12355 w 22200"/>
                  <a:gd name="connsiteY11" fmla="*/ 29932 h 51632"/>
                  <a:gd name="connsiteX12" fmla="*/ 10821 w 22200"/>
                  <a:gd name="connsiteY12" fmla="*/ 21184 h 51632"/>
                  <a:gd name="connsiteX13" fmla="*/ 12100 w 22200"/>
                  <a:gd name="connsiteY13" fmla="*/ 8253 h 51632"/>
                  <a:gd name="connsiteX14" fmla="*/ 12355 w 22200"/>
                  <a:gd name="connsiteY14" fmla="*/ 7285 h 51632"/>
                  <a:gd name="connsiteX15" fmla="*/ 12155 w 22200"/>
                  <a:gd name="connsiteY15" fmla="*/ 3084 h 51632"/>
                  <a:gd name="connsiteX16" fmla="*/ 9214 w 22200"/>
                  <a:gd name="connsiteY16" fmla="*/ 345 h 51632"/>
                  <a:gd name="connsiteX17" fmla="*/ 5927 w 22200"/>
                  <a:gd name="connsiteY17" fmla="*/ 162 h 51632"/>
                  <a:gd name="connsiteX18" fmla="*/ 4977 w 22200"/>
                  <a:gd name="connsiteY18" fmla="*/ 491 h 51632"/>
                  <a:gd name="connsiteX19" fmla="*/ 12447 w 22200"/>
                  <a:gd name="connsiteY19" fmla="*/ 30279 h 51632"/>
                  <a:gd name="connsiteX20" fmla="*/ 12593 w 22200"/>
                  <a:gd name="connsiteY20" fmla="*/ 30809 h 51632"/>
                  <a:gd name="connsiteX21" fmla="*/ 12447 w 22200"/>
                  <a:gd name="connsiteY21" fmla="*/ 30279 h 5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200" h="51632">
                    <a:moveTo>
                      <a:pt x="4977" y="491"/>
                    </a:moveTo>
                    <a:cubicBezTo>
                      <a:pt x="3863" y="1039"/>
                      <a:pt x="2548" y="2189"/>
                      <a:pt x="2219" y="3486"/>
                    </a:cubicBezTo>
                    <a:cubicBezTo>
                      <a:pt x="1233" y="7559"/>
                      <a:pt x="466" y="11577"/>
                      <a:pt x="119" y="15759"/>
                    </a:cubicBezTo>
                    <a:cubicBezTo>
                      <a:pt x="-191" y="19704"/>
                      <a:pt x="137" y="23795"/>
                      <a:pt x="740" y="27740"/>
                    </a:cubicBezTo>
                    <a:cubicBezTo>
                      <a:pt x="1306" y="31557"/>
                      <a:pt x="2730" y="35320"/>
                      <a:pt x="4356" y="38826"/>
                    </a:cubicBezTo>
                    <a:cubicBezTo>
                      <a:pt x="6310" y="42954"/>
                      <a:pt x="9306" y="46607"/>
                      <a:pt x="12666" y="49711"/>
                    </a:cubicBezTo>
                    <a:cubicBezTo>
                      <a:pt x="13744" y="50734"/>
                      <a:pt x="14712" y="51501"/>
                      <a:pt x="16319" y="51611"/>
                    </a:cubicBezTo>
                    <a:cubicBezTo>
                      <a:pt x="17743" y="51739"/>
                      <a:pt x="19149" y="51300"/>
                      <a:pt x="20264" y="50405"/>
                    </a:cubicBezTo>
                    <a:cubicBezTo>
                      <a:pt x="21341" y="49474"/>
                      <a:pt x="22054" y="48122"/>
                      <a:pt x="22182" y="46753"/>
                    </a:cubicBezTo>
                    <a:cubicBezTo>
                      <a:pt x="22291" y="45456"/>
                      <a:pt x="21926" y="43685"/>
                      <a:pt x="20921" y="42808"/>
                    </a:cubicBezTo>
                    <a:cubicBezTo>
                      <a:pt x="18912" y="40908"/>
                      <a:pt x="17177" y="38972"/>
                      <a:pt x="15606" y="36763"/>
                    </a:cubicBezTo>
                    <a:cubicBezTo>
                      <a:pt x="14292" y="34607"/>
                      <a:pt x="13250" y="32343"/>
                      <a:pt x="12355" y="29932"/>
                    </a:cubicBezTo>
                    <a:cubicBezTo>
                      <a:pt x="11534" y="27065"/>
                      <a:pt x="11059" y="24179"/>
                      <a:pt x="10821" y="21184"/>
                    </a:cubicBezTo>
                    <a:cubicBezTo>
                      <a:pt x="10767" y="16819"/>
                      <a:pt x="11223" y="12545"/>
                      <a:pt x="12100" y="8253"/>
                    </a:cubicBezTo>
                    <a:cubicBezTo>
                      <a:pt x="12191" y="7924"/>
                      <a:pt x="12264" y="7614"/>
                      <a:pt x="12355" y="7285"/>
                    </a:cubicBezTo>
                    <a:cubicBezTo>
                      <a:pt x="12721" y="5806"/>
                      <a:pt x="12867" y="4509"/>
                      <a:pt x="12155" y="3084"/>
                    </a:cubicBezTo>
                    <a:cubicBezTo>
                      <a:pt x="11589" y="1824"/>
                      <a:pt x="10511" y="838"/>
                      <a:pt x="9214" y="345"/>
                    </a:cubicBezTo>
                    <a:cubicBezTo>
                      <a:pt x="8136" y="-57"/>
                      <a:pt x="7004" y="-94"/>
                      <a:pt x="5927" y="162"/>
                    </a:cubicBezTo>
                    <a:cubicBezTo>
                      <a:pt x="5598" y="254"/>
                      <a:pt x="5288" y="363"/>
                      <a:pt x="4977" y="491"/>
                    </a:cubicBezTo>
                    <a:moveTo>
                      <a:pt x="12447" y="30279"/>
                    </a:moveTo>
                    <a:cubicBezTo>
                      <a:pt x="12502" y="30462"/>
                      <a:pt x="12557" y="30626"/>
                      <a:pt x="12593" y="30809"/>
                    </a:cubicBezTo>
                    <a:cubicBezTo>
                      <a:pt x="12538" y="30626"/>
                      <a:pt x="12502" y="30462"/>
                      <a:pt x="12447" y="30279"/>
                    </a:cubicBezTo>
                  </a:path>
                </a:pathLst>
              </a:custGeom>
              <a:solidFill>
                <a:srgbClr val="32323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87AC2403-8819-DBD4-8F58-4D9C0359DBF3}"/>
                  </a:ext>
                </a:extLst>
              </p:cNvPr>
              <p:cNvSpPr/>
              <p:nvPr/>
            </p:nvSpPr>
            <p:spPr>
              <a:xfrm>
                <a:off x="4968305" y="3606391"/>
                <a:ext cx="32152" cy="31912"/>
              </a:xfrm>
              <a:custGeom>
                <a:avLst/>
                <a:gdLst>
                  <a:gd name="connsiteX0" fmla="*/ 1430 w 32152"/>
                  <a:gd name="connsiteY0" fmla="*/ 9281 h 31912"/>
                  <a:gd name="connsiteX1" fmla="*/ 1101 w 32152"/>
                  <a:gd name="connsiteY1" fmla="*/ 21773 h 31912"/>
                  <a:gd name="connsiteX2" fmla="*/ 9411 w 32152"/>
                  <a:gd name="connsiteY2" fmla="*/ 30595 h 31912"/>
                  <a:gd name="connsiteX3" fmla="*/ 21885 w 32152"/>
                  <a:gd name="connsiteY3" fmla="*/ 30942 h 31912"/>
                  <a:gd name="connsiteX4" fmla="*/ 30707 w 32152"/>
                  <a:gd name="connsiteY4" fmla="*/ 22632 h 31912"/>
                  <a:gd name="connsiteX5" fmla="*/ 31054 w 32152"/>
                  <a:gd name="connsiteY5" fmla="*/ 10158 h 31912"/>
                  <a:gd name="connsiteX6" fmla="*/ 22744 w 32152"/>
                  <a:gd name="connsiteY6" fmla="*/ 1318 h 31912"/>
                  <a:gd name="connsiteX7" fmla="*/ 10270 w 32152"/>
                  <a:gd name="connsiteY7" fmla="*/ 971 h 31912"/>
                  <a:gd name="connsiteX8" fmla="*/ 1430 w 32152"/>
                  <a:gd name="connsiteY8" fmla="*/ 9281 h 3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152" h="31912">
                    <a:moveTo>
                      <a:pt x="1430" y="9281"/>
                    </a:moveTo>
                    <a:cubicBezTo>
                      <a:pt x="-360" y="13208"/>
                      <a:pt x="-469" y="17774"/>
                      <a:pt x="1101" y="21773"/>
                    </a:cubicBezTo>
                    <a:cubicBezTo>
                      <a:pt x="2599" y="25664"/>
                      <a:pt x="5612" y="28860"/>
                      <a:pt x="9411" y="30595"/>
                    </a:cubicBezTo>
                    <a:cubicBezTo>
                      <a:pt x="13721" y="32549"/>
                      <a:pt x="17502" y="32038"/>
                      <a:pt x="21885" y="30942"/>
                    </a:cubicBezTo>
                    <a:cubicBezTo>
                      <a:pt x="25684" y="29974"/>
                      <a:pt x="29172" y="26010"/>
                      <a:pt x="30707" y="22632"/>
                    </a:cubicBezTo>
                    <a:cubicBezTo>
                      <a:pt x="32515" y="18705"/>
                      <a:pt x="32624" y="14139"/>
                      <a:pt x="31054" y="10158"/>
                    </a:cubicBezTo>
                    <a:cubicBezTo>
                      <a:pt x="29556" y="6268"/>
                      <a:pt x="26542" y="3071"/>
                      <a:pt x="22744" y="1318"/>
                    </a:cubicBezTo>
                    <a:cubicBezTo>
                      <a:pt x="18433" y="-636"/>
                      <a:pt x="14635" y="-125"/>
                      <a:pt x="10270" y="971"/>
                    </a:cubicBezTo>
                    <a:cubicBezTo>
                      <a:pt x="6471" y="1939"/>
                      <a:pt x="2982" y="5884"/>
                      <a:pt x="1430" y="9281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C351BD96-5AE1-7E8C-77D1-8FF68CF988DA}"/>
                  </a:ext>
                </a:extLst>
              </p:cNvPr>
              <p:cNvSpPr/>
              <p:nvPr/>
            </p:nvSpPr>
            <p:spPr>
              <a:xfrm>
                <a:off x="5597904" y="3616605"/>
                <a:ext cx="32362" cy="32156"/>
              </a:xfrm>
              <a:custGeom>
                <a:avLst/>
                <a:gdLst>
                  <a:gd name="connsiteX0" fmla="*/ 1434 w 32362"/>
                  <a:gd name="connsiteY0" fmla="*/ 9349 h 32156"/>
                  <a:gd name="connsiteX1" fmla="*/ 1087 w 32362"/>
                  <a:gd name="connsiteY1" fmla="*/ 21951 h 32156"/>
                  <a:gd name="connsiteX2" fmla="*/ 9451 w 32362"/>
                  <a:gd name="connsiteY2" fmla="*/ 30809 h 32156"/>
                  <a:gd name="connsiteX3" fmla="*/ 22072 w 32362"/>
                  <a:gd name="connsiteY3" fmla="*/ 31175 h 32156"/>
                  <a:gd name="connsiteX4" fmla="*/ 30929 w 32362"/>
                  <a:gd name="connsiteY4" fmla="*/ 22810 h 32156"/>
                  <a:gd name="connsiteX5" fmla="*/ 31276 w 32362"/>
                  <a:gd name="connsiteY5" fmla="*/ 10208 h 32156"/>
                  <a:gd name="connsiteX6" fmla="*/ 22912 w 32362"/>
                  <a:gd name="connsiteY6" fmla="*/ 1332 h 32156"/>
                  <a:gd name="connsiteX7" fmla="*/ 10310 w 32362"/>
                  <a:gd name="connsiteY7" fmla="*/ 985 h 32156"/>
                  <a:gd name="connsiteX8" fmla="*/ 1434 w 32362"/>
                  <a:gd name="connsiteY8" fmla="*/ 9349 h 3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62" h="32156">
                    <a:moveTo>
                      <a:pt x="1434" y="9349"/>
                    </a:moveTo>
                    <a:cubicBezTo>
                      <a:pt x="-338" y="13313"/>
                      <a:pt x="-484" y="17915"/>
                      <a:pt x="1087" y="21951"/>
                    </a:cubicBezTo>
                    <a:cubicBezTo>
                      <a:pt x="2584" y="25842"/>
                      <a:pt x="5671" y="29074"/>
                      <a:pt x="9451" y="30809"/>
                    </a:cubicBezTo>
                    <a:cubicBezTo>
                      <a:pt x="13816" y="32800"/>
                      <a:pt x="17615" y="32289"/>
                      <a:pt x="22072" y="31175"/>
                    </a:cubicBezTo>
                    <a:cubicBezTo>
                      <a:pt x="25870" y="30207"/>
                      <a:pt x="29341" y="26225"/>
                      <a:pt x="30929" y="22810"/>
                    </a:cubicBezTo>
                    <a:cubicBezTo>
                      <a:pt x="32701" y="18847"/>
                      <a:pt x="32847" y="14244"/>
                      <a:pt x="31276" y="10208"/>
                    </a:cubicBezTo>
                    <a:cubicBezTo>
                      <a:pt x="29779" y="6318"/>
                      <a:pt x="26710" y="3085"/>
                      <a:pt x="22912" y="1332"/>
                    </a:cubicBezTo>
                    <a:cubicBezTo>
                      <a:pt x="18546" y="-641"/>
                      <a:pt x="14766" y="-129"/>
                      <a:pt x="10310" y="985"/>
                    </a:cubicBezTo>
                    <a:cubicBezTo>
                      <a:pt x="6493" y="1953"/>
                      <a:pt x="3022" y="5952"/>
                      <a:pt x="1434" y="9349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0" name="任意多边形: 形状 699">
                <a:extLst>
                  <a:ext uri="{FF2B5EF4-FFF2-40B4-BE49-F238E27FC236}">
                    <a16:creationId xmlns:a16="http://schemas.microsoft.com/office/drawing/2014/main" id="{97057E52-73D6-AC7D-B082-D85CCBB316AE}"/>
                  </a:ext>
                </a:extLst>
              </p:cNvPr>
              <p:cNvSpPr/>
              <p:nvPr/>
            </p:nvSpPr>
            <p:spPr>
              <a:xfrm>
                <a:off x="5602733" y="3657430"/>
                <a:ext cx="5973" cy="5903"/>
              </a:xfrm>
              <a:custGeom>
                <a:avLst/>
                <a:gdLst>
                  <a:gd name="connsiteX0" fmla="*/ 276 w 5973"/>
                  <a:gd name="connsiteY0" fmla="*/ 1728 h 5903"/>
                  <a:gd name="connsiteX1" fmla="*/ 221 w 5973"/>
                  <a:gd name="connsiteY1" fmla="*/ 4048 h 5903"/>
                  <a:gd name="connsiteX2" fmla="*/ 1755 w 5973"/>
                  <a:gd name="connsiteY2" fmla="*/ 5655 h 5903"/>
                  <a:gd name="connsiteX3" fmla="*/ 4074 w 5973"/>
                  <a:gd name="connsiteY3" fmla="*/ 5728 h 5903"/>
                  <a:gd name="connsiteX4" fmla="*/ 5682 w 5973"/>
                  <a:gd name="connsiteY4" fmla="*/ 4176 h 5903"/>
                  <a:gd name="connsiteX5" fmla="*/ 5755 w 5973"/>
                  <a:gd name="connsiteY5" fmla="*/ 1856 h 5903"/>
                  <a:gd name="connsiteX6" fmla="*/ 4221 w 5973"/>
                  <a:gd name="connsiteY6" fmla="*/ 249 h 5903"/>
                  <a:gd name="connsiteX7" fmla="*/ 1901 w 5973"/>
                  <a:gd name="connsiteY7" fmla="*/ 176 h 5903"/>
                  <a:gd name="connsiteX8" fmla="*/ 276 w 5973"/>
                  <a:gd name="connsiteY8" fmla="*/ 1728 h 5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73" h="5903">
                    <a:moveTo>
                      <a:pt x="276" y="1728"/>
                    </a:moveTo>
                    <a:cubicBezTo>
                      <a:pt x="-53" y="2459"/>
                      <a:pt x="-108" y="3299"/>
                      <a:pt x="221" y="4048"/>
                    </a:cubicBezTo>
                    <a:cubicBezTo>
                      <a:pt x="476" y="4760"/>
                      <a:pt x="1061" y="5344"/>
                      <a:pt x="1755" y="5655"/>
                    </a:cubicBezTo>
                    <a:cubicBezTo>
                      <a:pt x="2522" y="6020"/>
                      <a:pt x="3253" y="5929"/>
                      <a:pt x="4074" y="5728"/>
                    </a:cubicBezTo>
                    <a:cubicBezTo>
                      <a:pt x="4769" y="5545"/>
                      <a:pt x="5407" y="4815"/>
                      <a:pt x="5682" y="4176"/>
                    </a:cubicBezTo>
                    <a:cubicBezTo>
                      <a:pt x="6029" y="3445"/>
                      <a:pt x="6083" y="2605"/>
                      <a:pt x="5755" y="1856"/>
                    </a:cubicBezTo>
                    <a:cubicBezTo>
                      <a:pt x="5481" y="1144"/>
                      <a:pt x="4915" y="559"/>
                      <a:pt x="4221" y="249"/>
                    </a:cubicBezTo>
                    <a:cubicBezTo>
                      <a:pt x="3435" y="-116"/>
                      <a:pt x="2723" y="-25"/>
                      <a:pt x="1901" y="176"/>
                    </a:cubicBezTo>
                    <a:cubicBezTo>
                      <a:pt x="1207" y="358"/>
                      <a:pt x="568" y="1089"/>
                      <a:pt x="276" y="1728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782F048E-1A0E-9BA6-E932-17FFF7DC6282}"/>
                  </a:ext>
                </a:extLst>
              </p:cNvPr>
              <p:cNvSpPr/>
              <p:nvPr/>
            </p:nvSpPr>
            <p:spPr>
              <a:xfrm>
                <a:off x="4969856" y="3643367"/>
                <a:ext cx="8700" cy="8593"/>
              </a:xfrm>
              <a:custGeom>
                <a:avLst/>
                <a:gdLst>
                  <a:gd name="connsiteX0" fmla="*/ 427 w 8700"/>
                  <a:gd name="connsiteY0" fmla="*/ 2495 h 8593"/>
                  <a:gd name="connsiteX1" fmla="*/ 317 w 8700"/>
                  <a:gd name="connsiteY1" fmla="*/ 5874 h 8593"/>
                  <a:gd name="connsiteX2" fmla="*/ 2545 w 8700"/>
                  <a:gd name="connsiteY2" fmla="*/ 8230 h 8593"/>
                  <a:gd name="connsiteX3" fmla="*/ 5924 w 8700"/>
                  <a:gd name="connsiteY3" fmla="*/ 8340 h 8593"/>
                  <a:gd name="connsiteX4" fmla="*/ 8280 w 8700"/>
                  <a:gd name="connsiteY4" fmla="*/ 6093 h 8593"/>
                  <a:gd name="connsiteX5" fmla="*/ 8390 w 8700"/>
                  <a:gd name="connsiteY5" fmla="*/ 2714 h 8593"/>
                  <a:gd name="connsiteX6" fmla="*/ 6143 w 8700"/>
                  <a:gd name="connsiteY6" fmla="*/ 377 h 8593"/>
                  <a:gd name="connsiteX7" fmla="*/ 2765 w 8700"/>
                  <a:gd name="connsiteY7" fmla="*/ 267 h 8593"/>
                  <a:gd name="connsiteX8" fmla="*/ 427 w 8700"/>
                  <a:gd name="connsiteY8" fmla="*/ 2495 h 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0" h="8593">
                    <a:moveTo>
                      <a:pt x="427" y="2495"/>
                    </a:moveTo>
                    <a:cubicBezTo>
                      <a:pt x="-103" y="3536"/>
                      <a:pt x="-140" y="4778"/>
                      <a:pt x="317" y="5874"/>
                    </a:cubicBezTo>
                    <a:cubicBezTo>
                      <a:pt x="701" y="6915"/>
                      <a:pt x="1541" y="7792"/>
                      <a:pt x="2545" y="8230"/>
                    </a:cubicBezTo>
                    <a:cubicBezTo>
                      <a:pt x="3696" y="8760"/>
                      <a:pt x="4737" y="8632"/>
                      <a:pt x="5924" y="8340"/>
                    </a:cubicBezTo>
                    <a:cubicBezTo>
                      <a:pt x="6947" y="8084"/>
                      <a:pt x="7897" y="7006"/>
                      <a:pt x="8280" y="6093"/>
                    </a:cubicBezTo>
                    <a:cubicBezTo>
                      <a:pt x="8791" y="5052"/>
                      <a:pt x="8846" y="3810"/>
                      <a:pt x="8390" y="2714"/>
                    </a:cubicBezTo>
                    <a:cubicBezTo>
                      <a:pt x="8006" y="1692"/>
                      <a:pt x="7166" y="797"/>
                      <a:pt x="6143" y="377"/>
                    </a:cubicBezTo>
                    <a:cubicBezTo>
                      <a:pt x="5011" y="-171"/>
                      <a:pt x="3952" y="-43"/>
                      <a:pt x="2765" y="267"/>
                    </a:cubicBezTo>
                    <a:cubicBezTo>
                      <a:pt x="1742" y="523"/>
                      <a:pt x="792" y="1582"/>
                      <a:pt x="427" y="2495"/>
                    </a:cubicBezTo>
                  </a:path>
                </a:pathLst>
              </a:custGeom>
              <a:solidFill>
                <a:srgbClr val="FDFDFD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FC251C92-BD2F-05FD-E73F-B8B659631627}"/>
                </a:ext>
              </a:extLst>
            </p:cNvPr>
            <p:cNvSpPr/>
            <p:nvPr/>
          </p:nvSpPr>
          <p:spPr>
            <a:xfrm>
              <a:off x="4896509" y="3698547"/>
              <a:ext cx="74201" cy="70581"/>
            </a:xfrm>
            <a:custGeom>
              <a:avLst/>
              <a:gdLst>
                <a:gd name="connsiteX0" fmla="*/ 73190 w 74201"/>
                <a:gd name="connsiteY0" fmla="*/ 26214 h 70581"/>
                <a:gd name="connsiteX1" fmla="*/ 45666 w 74201"/>
                <a:gd name="connsiteY1" fmla="*/ 69390 h 70581"/>
                <a:gd name="connsiteX2" fmla="*/ 1012 w 74201"/>
                <a:gd name="connsiteY2" fmla="*/ 44368 h 70581"/>
                <a:gd name="connsiteX3" fmla="*/ 28517 w 74201"/>
                <a:gd name="connsiteY3" fmla="*/ 1193 h 70581"/>
                <a:gd name="connsiteX4" fmla="*/ 73190 w 74201"/>
                <a:gd name="connsiteY4" fmla="*/ 26214 h 7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01" h="70581">
                  <a:moveTo>
                    <a:pt x="73190" y="26214"/>
                  </a:moveTo>
                  <a:cubicBezTo>
                    <a:pt x="77920" y="45044"/>
                    <a:pt x="65610" y="64367"/>
                    <a:pt x="45666" y="69390"/>
                  </a:cubicBezTo>
                  <a:cubicBezTo>
                    <a:pt x="25741" y="74394"/>
                    <a:pt x="5742" y="63180"/>
                    <a:pt x="1012" y="44368"/>
                  </a:cubicBezTo>
                  <a:cubicBezTo>
                    <a:pt x="-3719" y="25538"/>
                    <a:pt x="8591" y="6216"/>
                    <a:pt x="28517" y="1193"/>
                  </a:cubicBezTo>
                  <a:cubicBezTo>
                    <a:pt x="48461" y="-3811"/>
                    <a:pt x="68459" y="7384"/>
                    <a:pt x="73190" y="26214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120D003E-A9A3-851D-AA59-D0B1D88B25FA}"/>
                </a:ext>
              </a:extLst>
            </p:cNvPr>
            <p:cNvSpPr/>
            <p:nvPr/>
          </p:nvSpPr>
          <p:spPr>
            <a:xfrm>
              <a:off x="5644425" y="3713049"/>
              <a:ext cx="74201" cy="70580"/>
            </a:xfrm>
            <a:custGeom>
              <a:avLst/>
              <a:gdLst>
                <a:gd name="connsiteX0" fmla="*/ 73189 w 74201"/>
                <a:gd name="connsiteY0" fmla="*/ 26213 h 70580"/>
                <a:gd name="connsiteX1" fmla="*/ 45683 w 74201"/>
                <a:gd name="connsiteY1" fmla="*/ 69388 h 70580"/>
                <a:gd name="connsiteX2" fmla="*/ 1011 w 74201"/>
                <a:gd name="connsiteY2" fmla="*/ 44367 h 70580"/>
                <a:gd name="connsiteX3" fmla="*/ 28534 w 74201"/>
                <a:gd name="connsiteY3" fmla="*/ 1192 h 70580"/>
                <a:gd name="connsiteX4" fmla="*/ 73189 w 74201"/>
                <a:gd name="connsiteY4" fmla="*/ 26213 h 7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01" h="70580">
                  <a:moveTo>
                    <a:pt x="73189" y="26213"/>
                  </a:moveTo>
                  <a:cubicBezTo>
                    <a:pt x="77919" y="45043"/>
                    <a:pt x="65627" y="64366"/>
                    <a:pt x="45683" y="69388"/>
                  </a:cubicBezTo>
                  <a:cubicBezTo>
                    <a:pt x="25740" y="74393"/>
                    <a:pt x="5759" y="63179"/>
                    <a:pt x="1011" y="44367"/>
                  </a:cubicBezTo>
                  <a:cubicBezTo>
                    <a:pt x="-3720" y="25537"/>
                    <a:pt x="8608" y="6214"/>
                    <a:pt x="28534" y="1192"/>
                  </a:cubicBezTo>
                  <a:cubicBezTo>
                    <a:pt x="48478" y="-3813"/>
                    <a:pt x="68458" y="7401"/>
                    <a:pt x="73189" y="26213"/>
                  </a:cubicBezTo>
                  <a:close/>
                </a:path>
              </a:pathLst>
            </a:custGeom>
            <a:solidFill>
              <a:srgbClr val="FF728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04" name="图形 10">
            <a:extLst>
              <a:ext uri="{FF2B5EF4-FFF2-40B4-BE49-F238E27FC236}">
                <a16:creationId xmlns:a16="http://schemas.microsoft.com/office/drawing/2014/main" id="{FD76B4BB-55C3-F6DE-7C7B-53A037A6FC32}"/>
              </a:ext>
            </a:extLst>
          </p:cNvPr>
          <p:cNvGrpSpPr/>
          <p:nvPr/>
        </p:nvGrpSpPr>
        <p:grpSpPr>
          <a:xfrm>
            <a:off x="3210405" y="2864014"/>
            <a:ext cx="1126394" cy="1125158"/>
            <a:chOff x="3210405" y="2864014"/>
            <a:chExt cx="1126394" cy="1125158"/>
          </a:xfrm>
        </p:grpSpPr>
        <p:grpSp>
          <p:nvGrpSpPr>
            <p:cNvPr id="705" name="图形 10">
              <a:extLst>
                <a:ext uri="{FF2B5EF4-FFF2-40B4-BE49-F238E27FC236}">
                  <a16:creationId xmlns:a16="http://schemas.microsoft.com/office/drawing/2014/main" id="{13549B3F-84F9-1E63-04BB-B18F9C2C12A8}"/>
                </a:ext>
              </a:extLst>
            </p:cNvPr>
            <p:cNvGrpSpPr/>
            <p:nvPr/>
          </p:nvGrpSpPr>
          <p:grpSpPr>
            <a:xfrm>
              <a:off x="3825517" y="3133896"/>
              <a:ext cx="325682" cy="222596"/>
              <a:chOff x="3825517" y="3133896"/>
              <a:chExt cx="325682" cy="222596"/>
            </a:xfrm>
          </p:grpSpPr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82850243-A0EA-2907-E492-F67840398A91}"/>
                  </a:ext>
                </a:extLst>
              </p:cNvPr>
              <p:cNvSpPr/>
              <p:nvPr/>
            </p:nvSpPr>
            <p:spPr>
              <a:xfrm>
                <a:off x="3825517" y="3133896"/>
                <a:ext cx="325682" cy="222596"/>
              </a:xfrm>
              <a:custGeom>
                <a:avLst/>
                <a:gdLst>
                  <a:gd name="connsiteX0" fmla="*/ 0 w 325682"/>
                  <a:gd name="connsiteY0" fmla="*/ 214543 h 222596"/>
                  <a:gd name="connsiteX1" fmla="*/ 50828 w 325682"/>
                  <a:gd name="connsiteY1" fmla="*/ 170016 h 222596"/>
                  <a:gd name="connsiteX2" fmla="*/ 120668 w 325682"/>
                  <a:gd name="connsiteY2" fmla="*/ 189047 h 222596"/>
                  <a:gd name="connsiteX3" fmla="*/ 187148 w 325682"/>
                  <a:gd name="connsiteY3" fmla="*/ 219712 h 222596"/>
                  <a:gd name="connsiteX4" fmla="*/ 322883 w 325682"/>
                  <a:gd name="connsiteY4" fmla="*/ 138256 h 222596"/>
                  <a:gd name="connsiteX5" fmla="*/ 237701 w 325682"/>
                  <a:gd name="connsiteY5" fmla="*/ 0 h 222596"/>
                  <a:gd name="connsiteX6" fmla="*/ 270266 w 325682"/>
                  <a:gd name="connsiteY6" fmla="*/ 59521 h 222596"/>
                  <a:gd name="connsiteX7" fmla="*/ 218853 w 325682"/>
                  <a:gd name="connsiteY7" fmla="*/ 110915 h 222596"/>
                  <a:gd name="connsiteX8" fmla="*/ 144155 w 325682"/>
                  <a:gd name="connsiteY8" fmla="*/ 120156 h 222596"/>
                  <a:gd name="connsiteX9" fmla="*/ 69000 w 325682"/>
                  <a:gd name="connsiteY9" fmla="*/ 126530 h 222596"/>
                  <a:gd name="connsiteX10" fmla="*/ 11670 w 325682"/>
                  <a:gd name="connsiteY10" fmla="*/ 171952 h 222596"/>
                  <a:gd name="connsiteX11" fmla="*/ 0 w 325682"/>
                  <a:gd name="connsiteY11" fmla="*/ 214543 h 22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682" h="222596">
                    <a:moveTo>
                      <a:pt x="0" y="214543"/>
                    </a:moveTo>
                    <a:cubicBezTo>
                      <a:pt x="1991" y="190161"/>
                      <a:pt x="26446" y="172263"/>
                      <a:pt x="50828" y="170016"/>
                    </a:cubicBezTo>
                    <a:cubicBezTo>
                      <a:pt x="75192" y="167788"/>
                      <a:pt x="99007" y="177614"/>
                      <a:pt x="120668" y="189047"/>
                    </a:cubicBezTo>
                    <a:cubicBezTo>
                      <a:pt x="142310" y="200462"/>
                      <a:pt x="163387" y="213849"/>
                      <a:pt x="187148" y="219712"/>
                    </a:cubicBezTo>
                    <a:cubicBezTo>
                      <a:pt x="244003" y="233738"/>
                      <a:pt x="308510" y="195019"/>
                      <a:pt x="322883" y="138256"/>
                    </a:cubicBezTo>
                    <a:cubicBezTo>
                      <a:pt x="337257" y="81474"/>
                      <a:pt x="294392" y="14720"/>
                      <a:pt x="237701" y="0"/>
                    </a:cubicBezTo>
                    <a:cubicBezTo>
                      <a:pt x="262339" y="5406"/>
                      <a:pt x="276384" y="35048"/>
                      <a:pt x="270266" y="59521"/>
                    </a:cubicBezTo>
                    <a:cubicBezTo>
                      <a:pt x="264147" y="83995"/>
                      <a:pt x="242541" y="102258"/>
                      <a:pt x="218853" y="110915"/>
                    </a:cubicBezTo>
                    <a:cubicBezTo>
                      <a:pt x="195165" y="119590"/>
                      <a:pt x="169377" y="120156"/>
                      <a:pt x="144155" y="120156"/>
                    </a:cubicBezTo>
                    <a:cubicBezTo>
                      <a:pt x="118915" y="120156"/>
                      <a:pt x="93291" y="119718"/>
                      <a:pt x="69000" y="126530"/>
                    </a:cubicBezTo>
                    <a:cubicBezTo>
                      <a:pt x="44710" y="133343"/>
                      <a:pt x="21460" y="148702"/>
                      <a:pt x="11670" y="171952"/>
                    </a:cubicBezTo>
                    <a:cubicBezTo>
                      <a:pt x="3708" y="190873"/>
                      <a:pt x="6411" y="195037"/>
                      <a:pt x="0" y="214543"/>
                    </a:cubicBezTo>
                    <a:close/>
                  </a:path>
                </a:pathLst>
              </a:custGeom>
              <a:solidFill>
                <a:srgbClr val="9FF4E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D4CEFE64-40A3-5AE6-47E3-7EC23776FF5A}"/>
                  </a:ext>
                </a:extLst>
              </p:cNvPr>
              <p:cNvSpPr/>
              <p:nvPr/>
            </p:nvSpPr>
            <p:spPr>
              <a:xfrm>
                <a:off x="3825517" y="3133896"/>
                <a:ext cx="325682" cy="222596"/>
              </a:xfrm>
              <a:custGeom>
                <a:avLst/>
                <a:gdLst>
                  <a:gd name="connsiteX0" fmla="*/ 0 w 325682"/>
                  <a:gd name="connsiteY0" fmla="*/ 214543 h 222596"/>
                  <a:gd name="connsiteX1" fmla="*/ 50828 w 325682"/>
                  <a:gd name="connsiteY1" fmla="*/ 170016 h 222596"/>
                  <a:gd name="connsiteX2" fmla="*/ 120668 w 325682"/>
                  <a:gd name="connsiteY2" fmla="*/ 189047 h 222596"/>
                  <a:gd name="connsiteX3" fmla="*/ 187148 w 325682"/>
                  <a:gd name="connsiteY3" fmla="*/ 219712 h 222596"/>
                  <a:gd name="connsiteX4" fmla="*/ 322883 w 325682"/>
                  <a:gd name="connsiteY4" fmla="*/ 138256 h 222596"/>
                  <a:gd name="connsiteX5" fmla="*/ 237701 w 325682"/>
                  <a:gd name="connsiteY5" fmla="*/ 0 h 222596"/>
                  <a:gd name="connsiteX6" fmla="*/ 270266 w 325682"/>
                  <a:gd name="connsiteY6" fmla="*/ 59521 h 222596"/>
                  <a:gd name="connsiteX7" fmla="*/ 218853 w 325682"/>
                  <a:gd name="connsiteY7" fmla="*/ 110915 h 222596"/>
                  <a:gd name="connsiteX8" fmla="*/ 144155 w 325682"/>
                  <a:gd name="connsiteY8" fmla="*/ 120156 h 222596"/>
                  <a:gd name="connsiteX9" fmla="*/ 69000 w 325682"/>
                  <a:gd name="connsiteY9" fmla="*/ 126530 h 222596"/>
                  <a:gd name="connsiteX10" fmla="*/ 11670 w 325682"/>
                  <a:gd name="connsiteY10" fmla="*/ 171952 h 222596"/>
                  <a:gd name="connsiteX11" fmla="*/ 0 w 325682"/>
                  <a:gd name="connsiteY11" fmla="*/ 214543 h 22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682" h="222596">
                    <a:moveTo>
                      <a:pt x="0" y="214543"/>
                    </a:moveTo>
                    <a:cubicBezTo>
                      <a:pt x="1991" y="190161"/>
                      <a:pt x="26446" y="172263"/>
                      <a:pt x="50828" y="170016"/>
                    </a:cubicBezTo>
                    <a:cubicBezTo>
                      <a:pt x="75192" y="167788"/>
                      <a:pt x="99007" y="177614"/>
                      <a:pt x="120668" y="189047"/>
                    </a:cubicBezTo>
                    <a:cubicBezTo>
                      <a:pt x="142310" y="200462"/>
                      <a:pt x="163387" y="213849"/>
                      <a:pt x="187148" y="219712"/>
                    </a:cubicBezTo>
                    <a:cubicBezTo>
                      <a:pt x="244003" y="233738"/>
                      <a:pt x="308510" y="195019"/>
                      <a:pt x="322883" y="138256"/>
                    </a:cubicBezTo>
                    <a:cubicBezTo>
                      <a:pt x="337257" y="81474"/>
                      <a:pt x="294392" y="14720"/>
                      <a:pt x="237701" y="0"/>
                    </a:cubicBezTo>
                    <a:cubicBezTo>
                      <a:pt x="262339" y="5406"/>
                      <a:pt x="276384" y="35048"/>
                      <a:pt x="270266" y="59521"/>
                    </a:cubicBezTo>
                    <a:cubicBezTo>
                      <a:pt x="264147" y="83995"/>
                      <a:pt x="242541" y="102258"/>
                      <a:pt x="218853" y="110915"/>
                    </a:cubicBezTo>
                    <a:cubicBezTo>
                      <a:pt x="195165" y="119590"/>
                      <a:pt x="169377" y="120156"/>
                      <a:pt x="144155" y="120156"/>
                    </a:cubicBezTo>
                    <a:cubicBezTo>
                      <a:pt x="118915" y="120156"/>
                      <a:pt x="93291" y="119718"/>
                      <a:pt x="69000" y="126530"/>
                    </a:cubicBezTo>
                    <a:cubicBezTo>
                      <a:pt x="44710" y="133343"/>
                      <a:pt x="21460" y="148702"/>
                      <a:pt x="11670" y="171952"/>
                    </a:cubicBezTo>
                    <a:cubicBezTo>
                      <a:pt x="3708" y="190873"/>
                      <a:pt x="6411" y="195037"/>
                      <a:pt x="0" y="214543"/>
                    </a:cubicBezTo>
                    <a:close/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8" name="图形 10">
              <a:extLst>
                <a:ext uri="{FF2B5EF4-FFF2-40B4-BE49-F238E27FC236}">
                  <a16:creationId xmlns:a16="http://schemas.microsoft.com/office/drawing/2014/main" id="{82704EE1-E139-D483-85AE-FA9FF6BD48DF}"/>
                </a:ext>
              </a:extLst>
            </p:cNvPr>
            <p:cNvGrpSpPr/>
            <p:nvPr/>
          </p:nvGrpSpPr>
          <p:grpSpPr>
            <a:xfrm>
              <a:off x="3799822" y="3263750"/>
              <a:ext cx="490188" cy="282705"/>
              <a:chOff x="3799822" y="3263750"/>
              <a:chExt cx="490188" cy="282705"/>
            </a:xfrm>
          </p:grpSpPr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90C28882-0C78-7815-38A0-94A77AB4BED0}"/>
                  </a:ext>
                </a:extLst>
              </p:cNvPr>
              <p:cNvSpPr/>
              <p:nvPr/>
            </p:nvSpPr>
            <p:spPr>
              <a:xfrm>
                <a:off x="3799822" y="3263750"/>
                <a:ext cx="490188" cy="282705"/>
              </a:xfrm>
              <a:custGeom>
                <a:avLst/>
                <a:gdLst>
                  <a:gd name="connsiteX0" fmla="*/ 33586 w 490188"/>
                  <a:gd name="connsiteY0" fmla="*/ 227913 h 282705"/>
                  <a:gd name="connsiteX1" fmla="*/ 11121 w 490188"/>
                  <a:gd name="connsiteY1" fmla="*/ 91410 h 282705"/>
                  <a:gd name="connsiteX2" fmla="*/ 127461 w 490188"/>
                  <a:gd name="connsiteY2" fmla="*/ 3471 h 282705"/>
                  <a:gd name="connsiteX3" fmla="*/ 272803 w 490188"/>
                  <a:gd name="connsiteY3" fmla="*/ 31688 h 282705"/>
                  <a:gd name="connsiteX4" fmla="*/ 367372 w 490188"/>
                  <a:gd name="connsiteY4" fmla="*/ 138494 h 282705"/>
                  <a:gd name="connsiteX5" fmla="*/ 415460 w 490188"/>
                  <a:gd name="connsiteY5" fmla="*/ 199165 h 282705"/>
                  <a:gd name="connsiteX6" fmla="*/ 476333 w 490188"/>
                  <a:gd name="connsiteY6" fmla="*/ 151790 h 282705"/>
                  <a:gd name="connsiteX7" fmla="*/ 472443 w 490188"/>
                  <a:gd name="connsiteY7" fmla="*/ 249975 h 282705"/>
                  <a:gd name="connsiteX8" fmla="*/ 374532 w 490188"/>
                  <a:gd name="connsiteY8" fmla="*/ 278612 h 282705"/>
                  <a:gd name="connsiteX9" fmla="*/ 295706 w 490188"/>
                  <a:gd name="connsiteY9" fmla="*/ 223383 h 282705"/>
                  <a:gd name="connsiteX10" fmla="*/ 116137 w 490188"/>
                  <a:gd name="connsiteY10" fmla="*/ 186052 h 282705"/>
                  <a:gd name="connsiteX11" fmla="*/ 33586 w 490188"/>
                  <a:gd name="connsiteY11" fmla="*/ 227913 h 28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0188" h="282705">
                    <a:moveTo>
                      <a:pt x="33586" y="227913"/>
                    </a:moveTo>
                    <a:cubicBezTo>
                      <a:pt x="-1480" y="193065"/>
                      <a:pt x="-9297" y="136612"/>
                      <a:pt x="11121" y="91410"/>
                    </a:cubicBezTo>
                    <a:cubicBezTo>
                      <a:pt x="31559" y="46226"/>
                      <a:pt x="77473" y="13369"/>
                      <a:pt x="127461" y="3471"/>
                    </a:cubicBezTo>
                    <a:cubicBezTo>
                      <a:pt x="177430" y="-6428"/>
                      <a:pt x="230377" y="5425"/>
                      <a:pt x="272803" y="31688"/>
                    </a:cubicBezTo>
                    <a:cubicBezTo>
                      <a:pt x="315230" y="57951"/>
                      <a:pt x="346643" y="94149"/>
                      <a:pt x="367372" y="138494"/>
                    </a:cubicBezTo>
                    <a:cubicBezTo>
                      <a:pt x="378130" y="161506"/>
                      <a:pt x="390110" y="192518"/>
                      <a:pt x="415460" y="199165"/>
                    </a:cubicBezTo>
                    <a:cubicBezTo>
                      <a:pt x="443733" y="206599"/>
                      <a:pt x="472973" y="180025"/>
                      <a:pt x="476333" y="151790"/>
                    </a:cubicBezTo>
                    <a:cubicBezTo>
                      <a:pt x="495766" y="180884"/>
                      <a:pt x="495017" y="222305"/>
                      <a:pt x="472443" y="249975"/>
                    </a:cubicBezTo>
                    <a:cubicBezTo>
                      <a:pt x="449869" y="277644"/>
                      <a:pt x="408666" y="289698"/>
                      <a:pt x="374532" y="278612"/>
                    </a:cubicBezTo>
                    <a:cubicBezTo>
                      <a:pt x="343447" y="268531"/>
                      <a:pt x="321476" y="242779"/>
                      <a:pt x="295706" y="223383"/>
                    </a:cubicBezTo>
                    <a:cubicBezTo>
                      <a:pt x="246083" y="186034"/>
                      <a:pt x="178216" y="171916"/>
                      <a:pt x="116137" y="186052"/>
                    </a:cubicBezTo>
                    <a:cubicBezTo>
                      <a:pt x="80432" y="194179"/>
                      <a:pt x="35029" y="192718"/>
                      <a:pt x="33586" y="227913"/>
                    </a:cubicBezTo>
                    <a:close/>
                  </a:path>
                </a:pathLst>
              </a:custGeom>
              <a:solidFill>
                <a:srgbClr val="E0B0F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21721D1E-0510-4B2F-7C22-435157596A3D}"/>
                  </a:ext>
                </a:extLst>
              </p:cNvPr>
              <p:cNvSpPr/>
              <p:nvPr/>
            </p:nvSpPr>
            <p:spPr>
              <a:xfrm>
                <a:off x="3799822" y="3263750"/>
                <a:ext cx="490188" cy="282705"/>
              </a:xfrm>
              <a:custGeom>
                <a:avLst/>
                <a:gdLst>
                  <a:gd name="connsiteX0" fmla="*/ 33586 w 490188"/>
                  <a:gd name="connsiteY0" fmla="*/ 227913 h 282705"/>
                  <a:gd name="connsiteX1" fmla="*/ 11121 w 490188"/>
                  <a:gd name="connsiteY1" fmla="*/ 91410 h 282705"/>
                  <a:gd name="connsiteX2" fmla="*/ 127461 w 490188"/>
                  <a:gd name="connsiteY2" fmla="*/ 3471 h 282705"/>
                  <a:gd name="connsiteX3" fmla="*/ 272803 w 490188"/>
                  <a:gd name="connsiteY3" fmla="*/ 31688 h 282705"/>
                  <a:gd name="connsiteX4" fmla="*/ 367372 w 490188"/>
                  <a:gd name="connsiteY4" fmla="*/ 138494 h 282705"/>
                  <a:gd name="connsiteX5" fmla="*/ 415460 w 490188"/>
                  <a:gd name="connsiteY5" fmla="*/ 199165 h 282705"/>
                  <a:gd name="connsiteX6" fmla="*/ 476333 w 490188"/>
                  <a:gd name="connsiteY6" fmla="*/ 151790 h 282705"/>
                  <a:gd name="connsiteX7" fmla="*/ 472443 w 490188"/>
                  <a:gd name="connsiteY7" fmla="*/ 249975 h 282705"/>
                  <a:gd name="connsiteX8" fmla="*/ 374532 w 490188"/>
                  <a:gd name="connsiteY8" fmla="*/ 278612 h 282705"/>
                  <a:gd name="connsiteX9" fmla="*/ 295706 w 490188"/>
                  <a:gd name="connsiteY9" fmla="*/ 223383 h 282705"/>
                  <a:gd name="connsiteX10" fmla="*/ 116137 w 490188"/>
                  <a:gd name="connsiteY10" fmla="*/ 186052 h 282705"/>
                  <a:gd name="connsiteX11" fmla="*/ 33586 w 490188"/>
                  <a:gd name="connsiteY11" fmla="*/ 227913 h 28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0188" h="282705">
                    <a:moveTo>
                      <a:pt x="33586" y="227913"/>
                    </a:moveTo>
                    <a:cubicBezTo>
                      <a:pt x="-1480" y="193065"/>
                      <a:pt x="-9297" y="136612"/>
                      <a:pt x="11121" y="91410"/>
                    </a:cubicBezTo>
                    <a:cubicBezTo>
                      <a:pt x="31559" y="46226"/>
                      <a:pt x="77473" y="13369"/>
                      <a:pt x="127461" y="3471"/>
                    </a:cubicBezTo>
                    <a:cubicBezTo>
                      <a:pt x="177430" y="-6428"/>
                      <a:pt x="230377" y="5425"/>
                      <a:pt x="272803" y="31688"/>
                    </a:cubicBezTo>
                    <a:cubicBezTo>
                      <a:pt x="315230" y="57951"/>
                      <a:pt x="346643" y="94149"/>
                      <a:pt x="367372" y="138494"/>
                    </a:cubicBezTo>
                    <a:cubicBezTo>
                      <a:pt x="378130" y="161506"/>
                      <a:pt x="390110" y="192518"/>
                      <a:pt x="415460" y="199165"/>
                    </a:cubicBezTo>
                    <a:cubicBezTo>
                      <a:pt x="443733" y="206599"/>
                      <a:pt x="472973" y="180025"/>
                      <a:pt x="476333" y="151790"/>
                    </a:cubicBezTo>
                    <a:cubicBezTo>
                      <a:pt x="495766" y="180884"/>
                      <a:pt x="495017" y="222305"/>
                      <a:pt x="472443" y="249975"/>
                    </a:cubicBezTo>
                    <a:cubicBezTo>
                      <a:pt x="449869" y="277644"/>
                      <a:pt x="408666" y="289698"/>
                      <a:pt x="374532" y="278612"/>
                    </a:cubicBezTo>
                    <a:cubicBezTo>
                      <a:pt x="343447" y="268531"/>
                      <a:pt x="321476" y="242779"/>
                      <a:pt x="295706" y="223383"/>
                    </a:cubicBezTo>
                    <a:cubicBezTo>
                      <a:pt x="246083" y="186034"/>
                      <a:pt x="178216" y="171916"/>
                      <a:pt x="116137" y="186052"/>
                    </a:cubicBezTo>
                    <a:cubicBezTo>
                      <a:pt x="80432" y="194179"/>
                      <a:pt x="35029" y="192718"/>
                      <a:pt x="33586" y="227913"/>
                    </a:cubicBezTo>
                    <a:close/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1" name="图形 10">
              <a:extLst>
                <a:ext uri="{FF2B5EF4-FFF2-40B4-BE49-F238E27FC236}">
                  <a16:creationId xmlns:a16="http://schemas.microsoft.com/office/drawing/2014/main" id="{8AAE1DD2-8052-662B-F208-3263FF5FA253}"/>
                </a:ext>
              </a:extLst>
            </p:cNvPr>
            <p:cNvGrpSpPr/>
            <p:nvPr/>
          </p:nvGrpSpPr>
          <p:grpSpPr>
            <a:xfrm>
              <a:off x="3819932" y="3368111"/>
              <a:ext cx="516867" cy="401522"/>
              <a:chOff x="3819932" y="3368111"/>
              <a:chExt cx="516867" cy="401522"/>
            </a:xfrm>
          </p:grpSpPr>
          <p:sp>
            <p:nvSpPr>
              <p:cNvPr id="712" name="任意多边形: 形状 711">
                <a:extLst>
                  <a:ext uri="{FF2B5EF4-FFF2-40B4-BE49-F238E27FC236}">
                    <a16:creationId xmlns:a16="http://schemas.microsoft.com/office/drawing/2014/main" id="{E6F24727-7094-8C83-A29F-EB8B04DE885F}"/>
                  </a:ext>
                </a:extLst>
              </p:cNvPr>
              <p:cNvSpPr/>
              <p:nvPr/>
            </p:nvSpPr>
            <p:spPr>
              <a:xfrm>
                <a:off x="3819932" y="3368111"/>
                <a:ext cx="516867" cy="401522"/>
              </a:xfrm>
              <a:custGeom>
                <a:avLst/>
                <a:gdLst>
                  <a:gd name="connsiteX0" fmla="*/ 490485 w 516867"/>
                  <a:gd name="connsiteY0" fmla="*/ 160571 h 401522"/>
                  <a:gd name="connsiteX1" fmla="*/ 259541 w 516867"/>
                  <a:gd name="connsiteY1" fmla="*/ 117104 h 401522"/>
                  <a:gd name="connsiteX2" fmla="*/ 179437 w 516867"/>
                  <a:gd name="connsiteY2" fmla="*/ 16380 h 401522"/>
                  <a:gd name="connsiteX3" fmla="*/ 53180 w 516867"/>
                  <a:gd name="connsiteY3" fmla="*/ 15942 h 401522"/>
                  <a:gd name="connsiteX4" fmla="*/ 2444 w 516867"/>
                  <a:gd name="connsiteY4" fmla="*/ 128153 h 401522"/>
                  <a:gd name="connsiteX5" fmla="*/ 78695 w 516867"/>
                  <a:gd name="connsiteY5" fmla="*/ 105890 h 401522"/>
                  <a:gd name="connsiteX6" fmla="*/ 145558 w 516867"/>
                  <a:gd name="connsiteY6" fmla="*/ 155659 h 401522"/>
                  <a:gd name="connsiteX7" fmla="*/ 176223 w 516867"/>
                  <a:gd name="connsiteY7" fmla="*/ 235489 h 401522"/>
                  <a:gd name="connsiteX8" fmla="*/ 204915 w 516867"/>
                  <a:gd name="connsiteY8" fmla="*/ 316160 h 401522"/>
                  <a:gd name="connsiteX9" fmla="*/ 371808 w 516867"/>
                  <a:gd name="connsiteY9" fmla="*/ 400264 h 401522"/>
                  <a:gd name="connsiteX10" fmla="*/ 511981 w 516867"/>
                  <a:gd name="connsiteY10" fmla="*/ 276637 h 401522"/>
                  <a:gd name="connsiteX11" fmla="*/ 490485 w 516867"/>
                  <a:gd name="connsiteY11" fmla="*/ 160571 h 401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6867" h="401522">
                    <a:moveTo>
                      <a:pt x="490485" y="160571"/>
                    </a:moveTo>
                    <a:cubicBezTo>
                      <a:pt x="477883" y="223417"/>
                      <a:pt x="337728" y="319411"/>
                      <a:pt x="259541" y="117104"/>
                    </a:cubicBezTo>
                    <a:cubicBezTo>
                      <a:pt x="243688" y="76084"/>
                      <a:pt x="218174" y="37201"/>
                      <a:pt x="179437" y="16380"/>
                    </a:cubicBezTo>
                    <a:cubicBezTo>
                      <a:pt x="140700" y="-4459"/>
                      <a:pt x="91132" y="-6285"/>
                      <a:pt x="53180" y="15942"/>
                    </a:cubicBezTo>
                    <a:cubicBezTo>
                      <a:pt x="15228" y="38150"/>
                      <a:pt x="-7820" y="85380"/>
                      <a:pt x="2444" y="128153"/>
                    </a:cubicBezTo>
                    <a:cubicBezTo>
                      <a:pt x="12872" y="101507"/>
                      <a:pt x="50532" y="100849"/>
                      <a:pt x="78695" y="105890"/>
                    </a:cubicBezTo>
                    <a:cubicBezTo>
                      <a:pt x="106857" y="110931"/>
                      <a:pt x="130381" y="131404"/>
                      <a:pt x="145558" y="155659"/>
                    </a:cubicBezTo>
                    <a:cubicBezTo>
                      <a:pt x="160735" y="179913"/>
                      <a:pt x="168753" y="207874"/>
                      <a:pt x="176223" y="235489"/>
                    </a:cubicBezTo>
                    <a:cubicBezTo>
                      <a:pt x="183692" y="263122"/>
                      <a:pt x="190961" y="291175"/>
                      <a:pt x="204915" y="316160"/>
                    </a:cubicBezTo>
                    <a:cubicBezTo>
                      <a:pt x="237150" y="373909"/>
                      <a:pt x="306223" y="408720"/>
                      <a:pt x="371808" y="400264"/>
                    </a:cubicBezTo>
                    <a:cubicBezTo>
                      <a:pt x="437411" y="391826"/>
                      <a:pt x="495416" y="340669"/>
                      <a:pt x="511981" y="276637"/>
                    </a:cubicBezTo>
                    <a:cubicBezTo>
                      <a:pt x="523341" y="232749"/>
                      <a:pt x="514374" y="193537"/>
                      <a:pt x="490485" y="160571"/>
                    </a:cubicBezTo>
                    <a:close/>
                  </a:path>
                </a:pathLst>
              </a:custGeom>
              <a:solidFill>
                <a:srgbClr val="FFF2A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BC88A9BA-F2F3-8213-1A17-5F0BBB9AFBD0}"/>
                  </a:ext>
                </a:extLst>
              </p:cNvPr>
              <p:cNvSpPr/>
              <p:nvPr/>
            </p:nvSpPr>
            <p:spPr>
              <a:xfrm>
                <a:off x="3819932" y="3368111"/>
                <a:ext cx="516867" cy="401522"/>
              </a:xfrm>
              <a:custGeom>
                <a:avLst/>
                <a:gdLst>
                  <a:gd name="connsiteX0" fmla="*/ 490485 w 516867"/>
                  <a:gd name="connsiteY0" fmla="*/ 160571 h 401522"/>
                  <a:gd name="connsiteX1" fmla="*/ 259541 w 516867"/>
                  <a:gd name="connsiteY1" fmla="*/ 117104 h 401522"/>
                  <a:gd name="connsiteX2" fmla="*/ 179437 w 516867"/>
                  <a:gd name="connsiteY2" fmla="*/ 16380 h 401522"/>
                  <a:gd name="connsiteX3" fmla="*/ 53180 w 516867"/>
                  <a:gd name="connsiteY3" fmla="*/ 15942 h 401522"/>
                  <a:gd name="connsiteX4" fmla="*/ 2444 w 516867"/>
                  <a:gd name="connsiteY4" fmla="*/ 128153 h 401522"/>
                  <a:gd name="connsiteX5" fmla="*/ 78695 w 516867"/>
                  <a:gd name="connsiteY5" fmla="*/ 105890 h 401522"/>
                  <a:gd name="connsiteX6" fmla="*/ 145558 w 516867"/>
                  <a:gd name="connsiteY6" fmla="*/ 155659 h 401522"/>
                  <a:gd name="connsiteX7" fmla="*/ 176223 w 516867"/>
                  <a:gd name="connsiteY7" fmla="*/ 235489 h 401522"/>
                  <a:gd name="connsiteX8" fmla="*/ 204915 w 516867"/>
                  <a:gd name="connsiteY8" fmla="*/ 316160 h 401522"/>
                  <a:gd name="connsiteX9" fmla="*/ 371808 w 516867"/>
                  <a:gd name="connsiteY9" fmla="*/ 400264 h 401522"/>
                  <a:gd name="connsiteX10" fmla="*/ 511981 w 516867"/>
                  <a:gd name="connsiteY10" fmla="*/ 276637 h 401522"/>
                  <a:gd name="connsiteX11" fmla="*/ 490485 w 516867"/>
                  <a:gd name="connsiteY11" fmla="*/ 160571 h 401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6867" h="401522">
                    <a:moveTo>
                      <a:pt x="490485" y="160571"/>
                    </a:moveTo>
                    <a:cubicBezTo>
                      <a:pt x="477883" y="223417"/>
                      <a:pt x="337728" y="319411"/>
                      <a:pt x="259541" y="117104"/>
                    </a:cubicBezTo>
                    <a:cubicBezTo>
                      <a:pt x="243688" y="76084"/>
                      <a:pt x="218174" y="37201"/>
                      <a:pt x="179437" y="16380"/>
                    </a:cubicBezTo>
                    <a:cubicBezTo>
                      <a:pt x="140700" y="-4459"/>
                      <a:pt x="91132" y="-6285"/>
                      <a:pt x="53180" y="15942"/>
                    </a:cubicBezTo>
                    <a:cubicBezTo>
                      <a:pt x="15228" y="38150"/>
                      <a:pt x="-7820" y="85380"/>
                      <a:pt x="2444" y="128153"/>
                    </a:cubicBezTo>
                    <a:cubicBezTo>
                      <a:pt x="12872" y="101507"/>
                      <a:pt x="50532" y="100849"/>
                      <a:pt x="78695" y="105890"/>
                    </a:cubicBezTo>
                    <a:cubicBezTo>
                      <a:pt x="106857" y="110931"/>
                      <a:pt x="130381" y="131404"/>
                      <a:pt x="145558" y="155659"/>
                    </a:cubicBezTo>
                    <a:cubicBezTo>
                      <a:pt x="160735" y="179913"/>
                      <a:pt x="168753" y="207874"/>
                      <a:pt x="176223" y="235489"/>
                    </a:cubicBezTo>
                    <a:cubicBezTo>
                      <a:pt x="183692" y="263122"/>
                      <a:pt x="190961" y="291175"/>
                      <a:pt x="204915" y="316160"/>
                    </a:cubicBezTo>
                    <a:cubicBezTo>
                      <a:pt x="237150" y="373909"/>
                      <a:pt x="306223" y="408720"/>
                      <a:pt x="371808" y="400264"/>
                    </a:cubicBezTo>
                    <a:cubicBezTo>
                      <a:pt x="437411" y="391826"/>
                      <a:pt x="495416" y="340669"/>
                      <a:pt x="511981" y="276637"/>
                    </a:cubicBezTo>
                    <a:cubicBezTo>
                      <a:pt x="523341" y="232749"/>
                      <a:pt x="514374" y="193537"/>
                      <a:pt x="490485" y="160571"/>
                    </a:cubicBezTo>
                    <a:close/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0E088DBE-CE1A-3F07-BD56-2D8A1092E937}"/>
                </a:ext>
              </a:extLst>
            </p:cNvPr>
            <p:cNvSpPr/>
            <p:nvPr/>
          </p:nvSpPr>
          <p:spPr>
            <a:xfrm>
              <a:off x="3230271" y="3016120"/>
              <a:ext cx="748420" cy="973048"/>
            </a:xfrm>
            <a:custGeom>
              <a:avLst/>
              <a:gdLst>
                <a:gd name="connsiteX0" fmla="*/ 726946 w 748420"/>
                <a:gd name="connsiteY0" fmla="*/ 659037 h 973048"/>
                <a:gd name="connsiteX1" fmla="*/ 654494 w 748420"/>
                <a:gd name="connsiteY1" fmla="*/ 647750 h 973048"/>
                <a:gd name="connsiteX2" fmla="*/ 650768 w 748420"/>
                <a:gd name="connsiteY2" fmla="*/ 502791 h 973048"/>
                <a:gd name="connsiteX3" fmla="*/ 540347 w 748420"/>
                <a:gd name="connsiteY3" fmla="*/ 428330 h 973048"/>
                <a:gd name="connsiteX4" fmla="*/ 391333 w 748420"/>
                <a:gd name="connsiteY4" fmla="*/ 91128 h 973048"/>
                <a:gd name="connsiteX5" fmla="*/ 271907 w 748420"/>
                <a:gd name="connsiteY5" fmla="*/ 48 h 973048"/>
                <a:gd name="connsiteX6" fmla="*/ 142747 w 748420"/>
                <a:gd name="connsiteY6" fmla="*/ 85248 h 973048"/>
                <a:gd name="connsiteX7" fmla="*/ 123731 w 748420"/>
                <a:gd name="connsiteY7" fmla="*/ 152275 h 973048"/>
                <a:gd name="connsiteX8" fmla="*/ 94933 w 748420"/>
                <a:gd name="connsiteY8" fmla="*/ 202646 h 973048"/>
                <a:gd name="connsiteX9" fmla="*/ 82674 w 748420"/>
                <a:gd name="connsiteY9" fmla="*/ 262953 h 973048"/>
                <a:gd name="connsiteX10" fmla="*/ 141962 w 748420"/>
                <a:gd name="connsiteY10" fmla="*/ 297837 h 973048"/>
                <a:gd name="connsiteX11" fmla="*/ 145559 w 748420"/>
                <a:gd name="connsiteY11" fmla="*/ 297197 h 973048"/>
                <a:gd name="connsiteX12" fmla="*/ 146874 w 748420"/>
                <a:gd name="connsiteY12" fmla="*/ 297033 h 973048"/>
                <a:gd name="connsiteX13" fmla="*/ 149614 w 748420"/>
                <a:gd name="connsiteY13" fmla="*/ 296741 h 973048"/>
                <a:gd name="connsiteX14" fmla="*/ 151313 w 748420"/>
                <a:gd name="connsiteY14" fmla="*/ 296595 h 973048"/>
                <a:gd name="connsiteX15" fmla="*/ 154089 w 748420"/>
                <a:gd name="connsiteY15" fmla="*/ 296430 h 973048"/>
                <a:gd name="connsiteX16" fmla="*/ 155988 w 748420"/>
                <a:gd name="connsiteY16" fmla="*/ 296339 h 973048"/>
                <a:gd name="connsiteX17" fmla="*/ 158983 w 748420"/>
                <a:gd name="connsiteY17" fmla="*/ 296248 h 973048"/>
                <a:gd name="connsiteX18" fmla="*/ 160992 w 748420"/>
                <a:gd name="connsiteY18" fmla="*/ 296211 h 973048"/>
                <a:gd name="connsiteX19" fmla="*/ 164371 w 748420"/>
                <a:gd name="connsiteY19" fmla="*/ 296193 h 973048"/>
                <a:gd name="connsiteX20" fmla="*/ 166325 w 748420"/>
                <a:gd name="connsiteY20" fmla="*/ 296193 h 973048"/>
                <a:gd name="connsiteX21" fmla="*/ 170526 w 748420"/>
                <a:gd name="connsiteY21" fmla="*/ 296248 h 973048"/>
                <a:gd name="connsiteX22" fmla="*/ 171932 w 748420"/>
                <a:gd name="connsiteY22" fmla="*/ 296266 h 973048"/>
                <a:gd name="connsiteX23" fmla="*/ 177886 w 748420"/>
                <a:gd name="connsiteY23" fmla="*/ 296394 h 973048"/>
                <a:gd name="connsiteX24" fmla="*/ 179731 w 748420"/>
                <a:gd name="connsiteY24" fmla="*/ 296430 h 973048"/>
                <a:gd name="connsiteX25" fmla="*/ 184406 w 748420"/>
                <a:gd name="connsiteY25" fmla="*/ 296558 h 973048"/>
                <a:gd name="connsiteX26" fmla="*/ 190196 w 748420"/>
                <a:gd name="connsiteY26" fmla="*/ 296722 h 973048"/>
                <a:gd name="connsiteX27" fmla="*/ 192625 w 748420"/>
                <a:gd name="connsiteY27" fmla="*/ 296777 h 973048"/>
                <a:gd name="connsiteX28" fmla="*/ 197136 w 748420"/>
                <a:gd name="connsiteY28" fmla="*/ 296887 h 973048"/>
                <a:gd name="connsiteX29" fmla="*/ 199857 w 748420"/>
                <a:gd name="connsiteY29" fmla="*/ 296960 h 973048"/>
                <a:gd name="connsiteX30" fmla="*/ 204204 w 748420"/>
                <a:gd name="connsiteY30" fmla="*/ 297033 h 973048"/>
                <a:gd name="connsiteX31" fmla="*/ 206980 w 748420"/>
                <a:gd name="connsiteY31" fmla="*/ 297088 h 973048"/>
                <a:gd name="connsiteX32" fmla="*/ 211656 w 748420"/>
                <a:gd name="connsiteY32" fmla="*/ 297143 h 973048"/>
                <a:gd name="connsiteX33" fmla="*/ 214212 w 748420"/>
                <a:gd name="connsiteY33" fmla="*/ 297161 h 973048"/>
                <a:gd name="connsiteX34" fmla="*/ 220550 w 748420"/>
                <a:gd name="connsiteY34" fmla="*/ 297143 h 973048"/>
                <a:gd name="connsiteX35" fmla="*/ 221518 w 748420"/>
                <a:gd name="connsiteY35" fmla="*/ 297143 h 973048"/>
                <a:gd name="connsiteX36" fmla="*/ 228878 w 748420"/>
                <a:gd name="connsiteY36" fmla="*/ 297015 h 973048"/>
                <a:gd name="connsiteX37" fmla="*/ 231143 w 748420"/>
                <a:gd name="connsiteY37" fmla="*/ 296942 h 973048"/>
                <a:gd name="connsiteX38" fmla="*/ 231928 w 748420"/>
                <a:gd name="connsiteY38" fmla="*/ 296923 h 973048"/>
                <a:gd name="connsiteX39" fmla="*/ 222778 w 748420"/>
                <a:gd name="connsiteY39" fmla="*/ 348701 h 973048"/>
                <a:gd name="connsiteX40" fmla="*/ 73343 w 748420"/>
                <a:gd name="connsiteY40" fmla="*/ 396515 h 973048"/>
                <a:gd name="connsiteX41" fmla="*/ 0 w 748420"/>
                <a:gd name="connsiteY41" fmla="*/ 490591 h 973048"/>
                <a:gd name="connsiteX42" fmla="*/ 102603 w 748420"/>
                <a:gd name="connsiteY42" fmla="*/ 551847 h 973048"/>
                <a:gd name="connsiteX43" fmla="*/ 117488 w 748420"/>
                <a:gd name="connsiteY43" fmla="*/ 531538 h 973048"/>
                <a:gd name="connsiteX44" fmla="*/ 178635 w 748420"/>
                <a:gd name="connsiteY44" fmla="*/ 476382 h 973048"/>
                <a:gd name="connsiteX45" fmla="*/ 217920 w 748420"/>
                <a:gd name="connsiteY45" fmla="*/ 466008 h 973048"/>
                <a:gd name="connsiteX46" fmla="*/ 218888 w 748420"/>
                <a:gd name="connsiteY46" fmla="*/ 476053 h 973048"/>
                <a:gd name="connsiteX47" fmla="*/ 227399 w 748420"/>
                <a:gd name="connsiteY47" fmla="*/ 522534 h 973048"/>
                <a:gd name="connsiteX48" fmla="*/ 160810 w 748420"/>
                <a:gd name="connsiteY48" fmla="*/ 598566 h 973048"/>
                <a:gd name="connsiteX49" fmla="*/ 143331 w 748420"/>
                <a:gd name="connsiteY49" fmla="*/ 668461 h 973048"/>
                <a:gd name="connsiteX50" fmla="*/ 263597 w 748420"/>
                <a:gd name="connsiteY50" fmla="*/ 668990 h 973048"/>
                <a:gd name="connsiteX51" fmla="*/ 264127 w 748420"/>
                <a:gd name="connsiteY51" fmla="*/ 666160 h 973048"/>
                <a:gd name="connsiteX52" fmla="*/ 276090 w 748420"/>
                <a:gd name="connsiteY52" fmla="*/ 632646 h 973048"/>
                <a:gd name="connsiteX53" fmla="*/ 279304 w 748420"/>
                <a:gd name="connsiteY53" fmla="*/ 627769 h 973048"/>
                <a:gd name="connsiteX54" fmla="*/ 291358 w 748420"/>
                <a:gd name="connsiteY54" fmla="*/ 641303 h 973048"/>
                <a:gd name="connsiteX55" fmla="*/ 385032 w 748420"/>
                <a:gd name="connsiteY55" fmla="*/ 697317 h 973048"/>
                <a:gd name="connsiteX56" fmla="*/ 403588 w 748420"/>
                <a:gd name="connsiteY56" fmla="*/ 733351 h 973048"/>
                <a:gd name="connsiteX57" fmla="*/ 527489 w 748420"/>
                <a:gd name="connsiteY57" fmla="*/ 830386 h 973048"/>
                <a:gd name="connsiteX58" fmla="*/ 494833 w 748420"/>
                <a:gd name="connsiteY58" fmla="*/ 888592 h 973048"/>
                <a:gd name="connsiteX59" fmla="*/ 604507 w 748420"/>
                <a:gd name="connsiteY59" fmla="*/ 953319 h 973048"/>
                <a:gd name="connsiteX60" fmla="*/ 606169 w 748420"/>
                <a:gd name="connsiteY60" fmla="*/ 946616 h 973048"/>
                <a:gd name="connsiteX61" fmla="*/ 605913 w 748420"/>
                <a:gd name="connsiteY61" fmla="*/ 955291 h 973048"/>
                <a:gd name="connsiteX62" fmla="*/ 613693 w 748420"/>
                <a:gd name="connsiteY62" fmla="*/ 968149 h 973048"/>
                <a:gd name="connsiteX63" fmla="*/ 675388 w 748420"/>
                <a:gd name="connsiteY63" fmla="*/ 973044 h 973048"/>
                <a:gd name="connsiteX64" fmla="*/ 746525 w 748420"/>
                <a:gd name="connsiteY64" fmla="*/ 905048 h 973048"/>
                <a:gd name="connsiteX65" fmla="*/ 726946 w 748420"/>
                <a:gd name="connsiteY65" fmla="*/ 659037 h 973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48420" h="973048">
                  <a:moveTo>
                    <a:pt x="726946" y="659037"/>
                  </a:moveTo>
                  <a:cubicBezTo>
                    <a:pt x="703569" y="662726"/>
                    <a:pt x="675808" y="658032"/>
                    <a:pt x="654494" y="647750"/>
                  </a:cubicBezTo>
                  <a:cubicBezTo>
                    <a:pt x="676264" y="605415"/>
                    <a:pt x="672521" y="545126"/>
                    <a:pt x="650768" y="502791"/>
                  </a:cubicBezTo>
                  <a:cubicBezTo>
                    <a:pt x="628998" y="460456"/>
                    <a:pt x="591138" y="446758"/>
                    <a:pt x="540347" y="428330"/>
                  </a:cubicBezTo>
                  <a:cubicBezTo>
                    <a:pt x="445266" y="393848"/>
                    <a:pt x="400757" y="133847"/>
                    <a:pt x="391333" y="91128"/>
                  </a:cubicBezTo>
                  <a:cubicBezTo>
                    <a:pt x="379480" y="37506"/>
                    <a:pt x="326808" y="1564"/>
                    <a:pt x="271907" y="48"/>
                  </a:cubicBezTo>
                  <a:cubicBezTo>
                    <a:pt x="216989" y="-1486"/>
                    <a:pt x="162965" y="34164"/>
                    <a:pt x="142747" y="85248"/>
                  </a:cubicBezTo>
                  <a:cubicBezTo>
                    <a:pt x="134199" y="106853"/>
                    <a:pt x="131350" y="130322"/>
                    <a:pt x="123731" y="152275"/>
                  </a:cubicBezTo>
                  <a:cubicBezTo>
                    <a:pt x="116113" y="174228"/>
                    <a:pt x="116904" y="195085"/>
                    <a:pt x="94933" y="202646"/>
                  </a:cubicBezTo>
                  <a:cubicBezTo>
                    <a:pt x="75025" y="209514"/>
                    <a:pt x="75169" y="243283"/>
                    <a:pt x="82674" y="262953"/>
                  </a:cubicBezTo>
                  <a:cubicBezTo>
                    <a:pt x="90179" y="282623"/>
                    <a:pt x="120953" y="296467"/>
                    <a:pt x="141962" y="297837"/>
                  </a:cubicBezTo>
                  <a:cubicBezTo>
                    <a:pt x="143076" y="297581"/>
                    <a:pt x="144299" y="297380"/>
                    <a:pt x="145559" y="297197"/>
                  </a:cubicBezTo>
                  <a:cubicBezTo>
                    <a:pt x="145980" y="297143"/>
                    <a:pt x="146436" y="297088"/>
                    <a:pt x="146874" y="297033"/>
                  </a:cubicBezTo>
                  <a:cubicBezTo>
                    <a:pt x="147769" y="296923"/>
                    <a:pt x="148664" y="296814"/>
                    <a:pt x="149614" y="296741"/>
                  </a:cubicBezTo>
                  <a:cubicBezTo>
                    <a:pt x="150162" y="296686"/>
                    <a:pt x="150728" y="296649"/>
                    <a:pt x="151313" y="296595"/>
                  </a:cubicBezTo>
                  <a:cubicBezTo>
                    <a:pt x="152207" y="296540"/>
                    <a:pt x="153121" y="296467"/>
                    <a:pt x="154089" y="296430"/>
                  </a:cubicBezTo>
                  <a:cubicBezTo>
                    <a:pt x="154710" y="296394"/>
                    <a:pt x="155349" y="296375"/>
                    <a:pt x="155988" y="296339"/>
                  </a:cubicBezTo>
                  <a:cubicBezTo>
                    <a:pt x="156956" y="296302"/>
                    <a:pt x="157960" y="296284"/>
                    <a:pt x="158983" y="296248"/>
                  </a:cubicBezTo>
                  <a:cubicBezTo>
                    <a:pt x="159659" y="296248"/>
                    <a:pt x="160316" y="296229"/>
                    <a:pt x="160992" y="296211"/>
                  </a:cubicBezTo>
                  <a:cubicBezTo>
                    <a:pt x="162088" y="296211"/>
                    <a:pt x="163220" y="296193"/>
                    <a:pt x="164371" y="296193"/>
                  </a:cubicBezTo>
                  <a:cubicBezTo>
                    <a:pt x="165029" y="296193"/>
                    <a:pt x="165668" y="296193"/>
                    <a:pt x="166325" y="296193"/>
                  </a:cubicBezTo>
                  <a:cubicBezTo>
                    <a:pt x="167695" y="296211"/>
                    <a:pt x="169101" y="296229"/>
                    <a:pt x="170526" y="296248"/>
                  </a:cubicBezTo>
                  <a:cubicBezTo>
                    <a:pt x="171001" y="296248"/>
                    <a:pt x="171457" y="296248"/>
                    <a:pt x="171932" y="296266"/>
                  </a:cubicBezTo>
                  <a:cubicBezTo>
                    <a:pt x="173868" y="296302"/>
                    <a:pt x="175859" y="296339"/>
                    <a:pt x="177886" y="296394"/>
                  </a:cubicBezTo>
                  <a:cubicBezTo>
                    <a:pt x="178489" y="296412"/>
                    <a:pt x="179128" y="296430"/>
                    <a:pt x="179731" y="296430"/>
                  </a:cubicBezTo>
                  <a:cubicBezTo>
                    <a:pt x="181283" y="296485"/>
                    <a:pt x="182817" y="296522"/>
                    <a:pt x="184406" y="296558"/>
                  </a:cubicBezTo>
                  <a:cubicBezTo>
                    <a:pt x="186306" y="296613"/>
                    <a:pt x="188223" y="296668"/>
                    <a:pt x="190196" y="296722"/>
                  </a:cubicBezTo>
                  <a:cubicBezTo>
                    <a:pt x="190999" y="296741"/>
                    <a:pt x="191803" y="296759"/>
                    <a:pt x="192625" y="296777"/>
                  </a:cubicBezTo>
                  <a:cubicBezTo>
                    <a:pt x="194104" y="296814"/>
                    <a:pt x="195620" y="296850"/>
                    <a:pt x="197136" y="296887"/>
                  </a:cubicBezTo>
                  <a:cubicBezTo>
                    <a:pt x="198031" y="296923"/>
                    <a:pt x="198944" y="296942"/>
                    <a:pt x="199857" y="296960"/>
                  </a:cubicBezTo>
                  <a:cubicBezTo>
                    <a:pt x="201300" y="296996"/>
                    <a:pt x="202743" y="297015"/>
                    <a:pt x="204204" y="297033"/>
                  </a:cubicBezTo>
                  <a:cubicBezTo>
                    <a:pt x="205117" y="297051"/>
                    <a:pt x="206049" y="297069"/>
                    <a:pt x="206980" y="297088"/>
                  </a:cubicBezTo>
                  <a:cubicBezTo>
                    <a:pt x="208514" y="297106"/>
                    <a:pt x="210085" y="297124"/>
                    <a:pt x="211656" y="297143"/>
                  </a:cubicBezTo>
                  <a:cubicBezTo>
                    <a:pt x="212496" y="297143"/>
                    <a:pt x="213354" y="297161"/>
                    <a:pt x="214212" y="297161"/>
                  </a:cubicBezTo>
                  <a:cubicBezTo>
                    <a:pt x="216313" y="297161"/>
                    <a:pt x="218431" y="297161"/>
                    <a:pt x="220550" y="297143"/>
                  </a:cubicBezTo>
                  <a:cubicBezTo>
                    <a:pt x="220879" y="297143"/>
                    <a:pt x="221189" y="297143"/>
                    <a:pt x="221518" y="297143"/>
                  </a:cubicBezTo>
                  <a:cubicBezTo>
                    <a:pt x="223947" y="297124"/>
                    <a:pt x="226413" y="297069"/>
                    <a:pt x="228878" y="297015"/>
                  </a:cubicBezTo>
                  <a:cubicBezTo>
                    <a:pt x="229627" y="296996"/>
                    <a:pt x="230394" y="296978"/>
                    <a:pt x="231143" y="296942"/>
                  </a:cubicBezTo>
                  <a:cubicBezTo>
                    <a:pt x="231399" y="296942"/>
                    <a:pt x="231654" y="296923"/>
                    <a:pt x="231928" y="296923"/>
                  </a:cubicBezTo>
                  <a:cubicBezTo>
                    <a:pt x="228422" y="314073"/>
                    <a:pt x="225299" y="331350"/>
                    <a:pt x="222778" y="348701"/>
                  </a:cubicBezTo>
                  <a:cubicBezTo>
                    <a:pt x="169923" y="355878"/>
                    <a:pt x="116999" y="366727"/>
                    <a:pt x="73343" y="396515"/>
                  </a:cubicBezTo>
                  <a:cubicBezTo>
                    <a:pt x="39955" y="419308"/>
                    <a:pt x="14377" y="452858"/>
                    <a:pt x="0" y="490591"/>
                  </a:cubicBezTo>
                  <a:cubicBezTo>
                    <a:pt x="38951" y="501020"/>
                    <a:pt x="74852" y="522589"/>
                    <a:pt x="102603" y="551847"/>
                  </a:cubicBezTo>
                  <a:cubicBezTo>
                    <a:pt x="108400" y="545966"/>
                    <a:pt x="113465" y="539172"/>
                    <a:pt x="117488" y="531538"/>
                  </a:cubicBezTo>
                  <a:cubicBezTo>
                    <a:pt x="130236" y="507302"/>
                    <a:pt x="152901" y="487431"/>
                    <a:pt x="178635" y="476382"/>
                  </a:cubicBezTo>
                  <a:cubicBezTo>
                    <a:pt x="191219" y="470976"/>
                    <a:pt x="204441" y="467634"/>
                    <a:pt x="217920" y="466008"/>
                  </a:cubicBezTo>
                  <a:cubicBezTo>
                    <a:pt x="218212" y="469369"/>
                    <a:pt x="218523" y="472711"/>
                    <a:pt x="218888" y="476053"/>
                  </a:cubicBezTo>
                  <a:cubicBezTo>
                    <a:pt x="220641" y="491669"/>
                    <a:pt x="223472" y="507248"/>
                    <a:pt x="227399" y="522534"/>
                  </a:cubicBezTo>
                  <a:cubicBezTo>
                    <a:pt x="198853" y="541218"/>
                    <a:pt x="175420" y="567719"/>
                    <a:pt x="160810" y="598566"/>
                  </a:cubicBezTo>
                  <a:cubicBezTo>
                    <a:pt x="150454" y="620409"/>
                    <a:pt x="144591" y="644316"/>
                    <a:pt x="143331" y="668461"/>
                  </a:cubicBezTo>
                  <a:cubicBezTo>
                    <a:pt x="182781" y="659749"/>
                    <a:pt x="224203" y="659950"/>
                    <a:pt x="263597" y="668990"/>
                  </a:cubicBezTo>
                  <a:cubicBezTo>
                    <a:pt x="263762" y="668041"/>
                    <a:pt x="263981" y="667109"/>
                    <a:pt x="264127" y="666160"/>
                  </a:cubicBezTo>
                  <a:cubicBezTo>
                    <a:pt x="265825" y="654398"/>
                    <a:pt x="269752" y="643001"/>
                    <a:pt x="276090" y="632646"/>
                  </a:cubicBezTo>
                  <a:cubicBezTo>
                    <a:pt x="277113" y="630984"/>
                    <a:pt x="278172" y="629358"/>
                    <a:pt x="279304" y="627769"/>
                  </a:cubicBezTo>
                  <a:cubicBezTo>
                    <a:pt x="283139" y="632408"/>
                    <a:pt x="287121" y="636956"/>
                    <a:pt x="291358" y="641303"/>
                  </a:cubicBezTo>
                  <a:cubicBezTo>
                    <a:pt x="317092" y="667694"/>
                    <a:pt x="349784" y="686688"/>
                    <a:pt x="385032" y="697317"/>
                  </a:cubicBezTo>
                  <a:cubicBezTo>
                    <a:pt x="389854" y="710010"/>
                    <a:pt x="396119" y="722156"/>
                    <a:pt x="403588" y="733351"/>
                  </a:cubicBezTo>
                  <a:cubicBezTo>
                    <a:pt x="433121" y="777549"/>
                    <a:pt x="479072" y="808470"/>
                    <a:pt x="527489" y="830386"/>
                  </a:cubicBezTo>
                  <a:cubicBezTo>
                    <a:pt x="515124" y="844504"/>
                    <a:pt x="504367" y="871187"/>
                    <a:pt x="494833" y="888592"/>
                  </a:cubicBezTo>
                  <a:cubicBezTo>
                    <a:pt x="538283" y="893030"/>
                    <a:pt x="579339" y="917650"/>
                    <a:pt x="604507" y="953319"/>
                  </a:cubicBezTo>
                  <a:cubicBezTo>
                    <a:pt x="605054" y="951091"/>
                    <a:pt x="605602" y="948844"/>
                    <a:pt x="606169" y="946616"/>
                  </a:cubicBezTo>
                  <a:cubicBezTo>
                    <a:pt x="606096" y="949538"/>
                    <a:pt x="605986" y="952387"/>
                    <a:pt x="605913" y="955291"/>
                  </a:cubicBezTo>
                  <a:cubicBezTo>
                    <a:pt x="608726" y="959437"/>
                    <a:pt x="611319" y="963729"/>
                    <a:pt x="613693" y="968149"/>
                  </a:cubicBezTo>
                  <a:cubicBezTo>
                    <a:pt x="634441" y="971473"/>
                    <a:pt x="654914" y="973153"/>
                    <a:pt x="675388" y="973044"/>
                  </a:cubicBezTo>
                  <a:cubicBezTo>
                    <a:pt x="713267" y="972843"/>
                    <a:pt x="744132" y="942854"/>
                    <a:pt x="746525" y="905048"/>
                  </a:cubicBezTo>
                  <a:cubicBezTo>
                    <a:pt x="751566" y="825802"/>
                    <a:pt x="747054" y="735013"/>
                    <a:pt x="726946" y="659037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D92B399B-FEFC-66BE-8C98-A4CC5B02DD34}"/>
                </a:ext>
              </a:extLst>
            </p:cNvPr>
            <p:cNvSpPr/>
            <p:nvPr/>
          </p:nvSpPr>
          <p:spPr>
            <a:xfrm>
              <a:off x="3835818" y="3971412"/>
              <a:ext cx="8145" cy="12857"/>
            </a:xfrm>
            <a:custGeom>
              <a:avLst/>
              <a:gdLst>
                <a:gd name="connsiteX0" fmla="*/ 0 w 8145"/>
                <a:gd name="connsiteY0" fmla="*/ 11488 h 12857"/>
                <a:gd name="connsiteX1" fmla="*/ 8146 w 8145"/>
                <a:gd name="connsiteY1" fmla="*/ 12858 h 12857"/>
                <a:gd name="connsiteX2" fmla="*/ 365 w 8145"/>
                <a:gd name="connsiteY2" fmla="*/ 0 h 12857"/>
                <a:gd name="connsiteX3" fmla="*/ 0 w 8145"/>
                <a:gd name="connsiteY3" fmla="*/ 11488 h 1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45" h="12857">
                  <a:moveTo>
                    <a:pt x="0" y="11488"/>
                  </a:moveTo>
                  <a:cubicBezTo>
                    <a:pt x="2721" y="11981"/>
                    <a:pt x="5443" y="12438"/>
                    <a:pt x="8146" y="12858"/>
                  </a:cubicBezTo>
                  <a:cubicBezTo>
                    <a:pt x="5771" y="8438"/>
                    <a:pt x="3178" y="4146"/>
                    <a:pt x="365" y="0"/>
                  </a:cubicBezTo>
                  <a:cubicBezTo>
                    <a:pt x="237" y="3836"/>
                    <a:pt x="146" y="7725"/>
                    <a:pt x="0" y="11488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6" name="图形 10">
              <a:extLst>
                <a:ext uri="{FF2B5EF4-FFF2-40B4-BE49-F238E27FC236}">
                  <a16:creationId xmlns:a16="http://schemas.microsoft.com/office/drawing/2014/main" id="{D9A2C77F-60D7-CE78-3E45-30AEBE4BD1B8}"/>
                </a:ext>
              </a:extLst>
            </p:cNvPr>
            <p:cNvGrpSpPr/>
            <p:nvPr/>
          </p:nvGrpSpPr>
          <p:grpSpPr>
            <a:xfrm>
              <a:off x="3217263" y="3016120"/>
              <a:ext cx="761426" cy="973051"/>
              <a:chOff x="3217263" y="3016120"/>
              <a:chExt cx="761426" cy="973051"/>
            </a:xfrm>
            <a:noFill/>
          </p:grpSpPr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87123186-2FB1-9F27-89DE-C54F5EE5A9CA}"/>
                  </a:ext>
                </a:extLst>
              </p:cNvPr>
              <p:cNvSpPr/>
              <p:nvPr/>
            </p:nvSpPr>
            <p:spPr>
              <a:xfrm>
                <a:off x="3615285" y="3713438"/>
                <a:ext cx="221136" cy="270418"/>
              </a:xfrm>
              <a:custGeom>
                <a:avLst/>
                <a:gdLst>
                  <a:gd name="connsiteX0" fmla="*/ 0 w 221136"/>
                  <a:gd name="connsiteY0" fmla="*/ 0 h 270418"/>
                  <a:gd name="connsiteX1" fmla="*/ 18592 w 221136"/>
                  <a:gd name="connsiteY1" fmla="*/ 36034 h 270418"/>
                  <a:gd name="connsiteX2" fmla="*/ 142475 w 221136"/>
                  <a:gd name="connsiteY2" fmla="*/ 133069 h 270418"/>
                  <a:gd name="connsiteX3" fmla="*/ 85017 w 221136"/>
                  <a:gd name="connsiteY3" fmla="*/ 242907 h 270418"/>
                  <a:gd name="connsiteX4" fmla="*/ 216771 w 221136"/>
                  <a:gd name="connsiteY4" fmla="*/ 267672 h 270418"/>
                  <a:gd name="connsiteX5" fmla="*/ 221136 w 221136"/>
                  <a:gd name="connsiteY5" fmla="*/ 249281 h 270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136" h="270418">
                    <a:moveTo>
                      <a:pt x="0" y="0"/>
                    </a:moveTo>
                    <a:cubicBezTo>
                      <a:pt x="4822" y="12693"/>
                      <a:pt x="11104" y="24839"/>
                      <a:pt x="18592" y="36034"/>
                    </a:cubicBezTo>
                    <a:cubicBezTo>
                      <a:pt x="48107" y="80232"/>
                      <a:pt x="94058" y="111153"/>
                      <a:pt x="142475" y="133069"/>
                    </a:cubicBezTo>
                    <a:cubicBezTo>
                      <a:pt x="118020" y="161012"/>
                      <a:pt x="99847" y="208845"/>
                      <a:pt x="85017" y="242907"/>
                    </a:cubicBezTo>
                    <a:cubicBezTo>
                      <a:pt x="126841" y="263818"/>
                      <a:pt x="170820" y="276256"/>
                      <a:pt x="216771" y="267672"/>
                    </a:cubicBezTo>
                    <a:cubicBezTo>
                      <a:pt x="218105" y="261554"/>
                      <a:pt x="219566" y="255417"/>
                      <a:pt x="221136" y="249281"/>
                    </a:cubicBezTo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0349C35D-43CB-D18C-ACAC-F7C307FF8E66}"/>
                  </a:ext>
                </a:extLst>
              </p:cNvPr>
              <p:cNvSpPr/>
              <p:nvPr/>
            </p:nvSpPr>
            <p:spPr>
              <a:xfrm>
                <a:off x="3308276" y="3016120"/>
                <a:ext cx="670414" cy="973051"/>
              </a:xfrm>
              <a:custGeom>
                <a:avLst/>
                <a:gdLst>
                  <a:gd name="connsiteX0" fmla="*/ 257094 w 670414"/>
                  <a:gd name="connsiteY0" fmla="*/ 268925 h 973051"/>
                  <a:gd name="connsiteX1" fmla="*/ 63956 w 670414"/>
                  <a:gd name="connsiteY1" fmla="*/ 297837 h 973051"/>
                  <a:gd name="connsiteX2" fmla="*/ 4671 w 670414"/>
                  <a:gd name="connsiteY2" fmla="*/ 262953 h 973051"/>
                  <a:gd name="connsiteX3" fmla="*/ 16929 w 670414"/>
                  <a:gd name="connsiteY3" fmla="*/ 202646 h 973051"/>
                  <a:gd name="connsiteX4" fmla="*/ 45727 w 670414"/>
                  <a:gd name="connsiteY4" fmla="*/ 152275 h 973051"/>
                  <a:gd name="connsiteX5" fmla="*/ 64742 w 670414"/>
                  <a:gd name="connsiteY5" fmla="*/ 85248 h 973051"/>
                  <a:gd name="connsiteX6" fmla="*/ 193902 w 670414"/>
                  <a:gd name="connsiteY6" fmla="*/ 48 h 973051"/>
                  <a:gd name="connsiteX7" fmla="*/ 313328 w 670414"/>
                  <a:gd name="connsiteY7" fmla="*/ 91128 h 973051"/>
                  <a:gd name="connsiteX8" fmla="*/ 462341 w 670414"/>
                  <a:gd name="connsiteY8" fmla="*/ 428330 h 973051"/>
                  <a:gd name="connsiteX9" fmla="*/ 572763 w 670414"/>
                  <a:gd name="connsiteY9" fmla="*/ 502791 h 973051"/>
                  <a:gd name="connsiteX10" fmla="*/ 576489 w 670414"/>
                  <a:gd name="connsiteY10" fmla="*/ 647750 h 973051"/>
                  <a:gd name="connsiteX11" fmla="*/ 648941 w 670414"/>
                  <a:gd name="connsiteY11" fmla="*/ 659037 h 973051"/>
                  <a:gd name="connsiteX12" fmla="*/ 667953 w 670414"/>
                  <a:gd name="connsiteY12" fmla="*/ 913449 h 973051"/>
                  <a:gd name="connsiteX13" fmla="*/ 606514 w 670414"/>
                  <a:gd name="connsiteY13" fmla="*/ 972879 h 973051"/>
                  <a:gd name="connsiteX14" fmla="*/ 527542 w 670414"/>
                  <a:gd name="connsiteY14" fmla="*/ 966779 h 973051"/>
                  <a:gd name="connsiteX15" fmla="*/ 530739 w 670414"/>
                  <a:gd name="connsiteY15" fmla="*/ 789275 h 973051"/>
                  <a:gd name="connsiteX16" fmla="*/ 391643 w 670414"/>
                  <a:gd name="connsiteY16" fmla="*/ 702267 h 973051"/>
                  <a:gd name="connsiteX17" fmla="*/ 353526 w 670414"/>
                  <a:gd name="connsiteY17" fmla="*/ 552742 h 973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70414" h="973051">
                    <a:moveTo>
                      <a:pt x="257094" y="268925"/>
                    </a:moveTo>
                    <a:cubicBezTo>
                      <a:pt x="197208" y="312630"/>
                      <a:pt x="97013" y="290531"/>
                      <a:pt x="63956" y="297837"/>
                    </a:cubicBezTo>
                    <a:cubicBezTo>
                      <a:pt x="42949" y="296467"/>
                      <a:pt x="12175" y="282623"/>
                      <a:pt x="4671" y="262953"/>
                    </a:cubicBezTo>
                    <a:cubicBezTo>
                      <a:pt x="-2834" y="243283"/>
                      <a:pt x="-2978" y="209514"/>
                      <a:pt x="16929" y="202646"/>
                    </a:cubicBezTo>
                    <a:cubicBezTo>
                      <a:pt x="38900" y="195085"/>
                      <a:pt x="38110" y="174228"/>
                      <a:pt x="45727" y="152275"/>
                    </a:cubicBezTo>
                    <a:cubicBezTo>
                      <a:pt x="53345" y="130322"/>
                      <a:pt x="56194" y="106853"/>
                      <a:pt x="64742" y="85248"/>
                    </a:cubicBezTo>
                    <a:cubicBezTo>
                      <a:pt x="84960" y="34164"/>
                      <a:pt x="138983" y="-1486"/>
                      <a:pt x="193902" y="48"/>
                    </a:cubicBezTo>
                    <a:cubicBezTo>
                      <a:pt x="248803" y="1564"/>
                      <a:pt x="301475" y="37506"/>
                      <a:pt x="313328" y="91128"/>
                    </a:cubicBezTo>
                    <a:cubicBezTo>
                      <a:pt x="322752" y="133847"/>
                      <a:pt x="367261" y="393848"/>
                      <a:pt x="462341" y="428330"/>
                    </a:cubicBezTo>
                    <a:cubicBezTo>
                      <a:pt x="513132" y="446758"/>
                      <a:pt x="550993" y="460456"/>
                      <a:pt x="572763" y="502791"/>
                    </a:cubicBezTo>
                    <a:cubicBezTo>
                      <a:pt x="594515" y="545126"/>
                      <a:pt x="598259" y="605415"/>
                      <a:pt x="576489" y="647750"/>
                    </a:cubicBezTo>
                    <a:cubicBezTo>
                      <a:pt x="597803" y="658032"/>
                      <a:pt x="625564" y="662726"/>
                      <a:pt x="648941" y="659037"/>
                    </a:cubicBezTo>
                    <a:cubicBezTo>
                      <a:pt x="669761" y="737698"/>
                      <a:pt x="673852" y="831537"/>
                      <a:pt x="667953" y="913449"/>
                    </a:cubicBezTo>
                    <a:cubicBezTo>
                      <a:pt x="665616" y="945995"/>
                      <a:pt x="639133" y="971857"/>
                      <a:pt x="606514" y="972879"/>
                    </a:cubicBezTo>
                    <a:cubicBezTo>
                      <a:pt x="580324" y="973701"/>
                      <a:pt x="554189" y="971564"/>
                      <a:pt x="527542" y="966779"/>
                    </a:cubicBezTo>
                    <a:cubicBezTo>
                      <a:pt x="529551" y="913559"/>
                      <a:pt x="528730" y="842495"/>
                      <a:pt x="530739" y="789275"/>
                    </a:cubicBezTo>
                    <a:cubicBezTo>
                      <a:pt x="479381" y="771851"/>
                      <a:pt x="428791" y="741753"/>
                      <a:pt x="391643" y="702267"/>
                    </a:cubicBezTo>
                    <a:cubicBezTo>
                      <a:pt x="354494" y="662762"/>
                      <a:pt x="334295" y="603442"/>
                      <a:pt x="353526" y="552742"/>
                    </a:cubicBezTo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2BF699A3-3AE9-FF40-7DC7-2E232FEEC904}"/>
                  </a:ext>
                </a:extLst>
              </p:cNvPr>
              <p:cNvSpPr/>
              <p:nvPr/>
            </p:nvSpPr>
            <p:spPr>
              <a:xfrm>
                <a:off x="3448538" y="3485288"/>
                <a:ext cx="250157" cy="238230"/>
              </a:xfrm>
              <a:custGeom>
                <a:avLst/>
                <a:gdLst>
                  <a:gd name="connsiteX0" fmla="*/ 0 w 250157"/>
                  <a:gd name="connsiteY0" fmla="*/ 0 h 238230"/>
                  <a:gd name="connsiteX1" fmla="*/ 250157 w 250157"/>
                  <a:gd name="connsiteY1" fmla="*/ 237355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157" h="238230">
                    <a:moveTo>
                      <a:pt x="0" y="0"/>
                    </a:moveTo>
                    <a:cubicBezTo>
                      <a:pt x="10282" y="130330"/>
                      <a:pt x="114696" y="249664"/>
                      <a:pt x="250157" y="237355"/>
                    </a:cubicBezTo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0" name="任意多边形: 形状 719">
                <a:extLst>
                  <a:ext uri="{FF2B5EF4-FFF2-40B4-BE49-F238E27FC236}">
                    <a16:creationId xmlns:a16="http://schemas.microsoft.com/office/drawing/2014/main" id="{A42650BA-FC41-8BBA-E9F7-0393F1997DBF}"/>
                  </a:ext>
                </a:extLst>
              </p:cNvPr>
              <p:cNvSpPr/>
              <p:nvPr/>
            </p:nvSpPr>
            <p:spPr>
              <a:xfrm>
                <a:off x="3454145" y="3313409"/>
                <a:ext cx="8730" cy="47138"/>
              </a:xfrm>
              <a:custGeom>
                <a:avLst/>
                <a:gdLst>
                  <a:gd name="connsiteX0" fmla="*/ 8730 w 8730"/>
                  <a:gd name="connsiteY0" fmla="*/ 0 h 47138"/>
                  <a:gd name="connsiteX1" fmla="*/ 0 w 8730"/>
                  <a:gd name="connsiteY1" fmla="*/ 47139 h 47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30" h="47138">
                    <a:moveTo>
                      <a:pt x="8730" y="0"/>
                    </a:moveTo>
                    <a:cubicBezTo>
                      <a:pt x="5497" y="15652"/>
                      <a:pt x="2502" y="31359"/>
                      <a:pt x="0" y="47139"/>
                    </a:cubicBezTo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1" name="任意多边形: 形状 720">
                <a:extLst>
                  <a:ext uri="{FF2B5EF4-FFF2-40B4-BE49-F238E27FC236}">
                    <a16:creationId xmlns:a16="http://schemas.microsoft.com/office/drawing/2014/main" id="{5C324EE9-3574-8957-1EC7-0DFC3F0857D9}"/>
                  </a:ext>
                </a:extLst>
              </p:cNvPr>
              <p:cNvSpPr/>
              <p:nvPr/>
            </p:nvSpPr>
            <p:spPr>
              <a:xfrm>
                <a:off x="3217263" y="3360894"/>
                <a:ext cx="374114" cy="232384"/>
              </a:xfrm>
              <a:custGeom>
                <a:avLst/>
                <a:gdLst>
                  <a:gd name="connsiteX0" fmla="*/ 266779 w 374114"/>
                  <a:gd name="connsiteY0" fmla="*/ 0 h 232384"/>
                  <a:gd name="connsiteX1" fmla="*/ 86354 w 374114"/>
                  <a:gd name="connsiteY1" fmla="*/ 51741 h 232384"/>
                  <a:gd name="connsiteX2" fmla="*/ 0 w 374114"/>
                  <a:gd name="connsiteY2" fmla="*/ 212479 h 232384"/>
                  <a:gd name="connsiteX3" fmla="*/ 23613 w 374114"/>
                  <a:gd name="connsiteY3" fmla="*/ 225830 h 232384"/>
                  <a:gd name="connsiteX4" fmla="*/ 130614 w 374114"/>
                  <a:gd name="connsiteY4" fmla="*/ 186545 h 232384"/>
                  <a:gd name="connsiteX5" fmla="*/ 191642 w 374114"/>
                  <a:gd name="connsiteY5" fmla="*/ 131608 h 232384"/>
                  <a:gd name="connsiteX6" fmla="*/ 324346 w 374114"/>
                  <a:gd name="connsiteY6" fmla="*/ 134475 h 232384"/>
                  <a:gd name="connsiteX7" fmla="*/ 374114 w 374114"/>
                  <a:gd name="connsiteY7" fmla="*/ 89364 h 2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4114" h="232384">
                    <a:moveTo>
                      <a:pt x="266779" y="0"/>
                    </a:moveTo>
                    <a:cubicBezTo>
                      <a:pt x="204025" y="7561"/>
                      <a:pt x="138565" y="16109"/>
                      <a:pt x="86354" y="51741"/>
                    </a:cubicBezTo>
                    <a:cubicBezTo>
                      <a:pt x="34146" y="87373"/>
                      <a:pt x="891" y="149269"/>
                      <a:pt x="0" y="212479"/>
                    </a:cubicBezTo>
                    <a:cubicBezTo>
                      <a:pt x="7390" y="217885"/>
                      <a:pt x="15310" y="222305"/>
                      <a:pt x="23613" y="225830"/>
                    </a:cubicBezTo>
                    <a:cubicBezTo>
                      <a:pt x="63908" y="242998"/>
                      <a:pt x="110119" y="225246"/>
                      <a:pt x="130614" y="186545"/>
                    </a:cubicBezTo>
                    <a:cubicBezTo>
                      <a:pt x="143390" y="162419"/>
                      <a:pt x="166000" y="142621"/>
                      <a:pt x="191642" y="131608"/>
                    </a:cubicBezTo>
                    <a:cubicBezTo>
                      <a:pt x="233338" y="113709"/>
                      <a:pt x="282029" y="118075"/>
                      <a:pt x="324346" y="134475"/>
                    </a:cubicBezTo>
                    <a:cubicBezTo>
                      <a:pt x="340382" y="119645"/>
                      <a:pt x="358079" y="104176"/>
                      <a:pt x="374114" y="89364"/>
                    </a:cubicBezTo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2" name="任意多边形: 形状 721">
                <a:extLst>
                  <a:ext uri="{FF2B5EF4-FFF2-40B4-BE49-F238E27FC236}">
                    <a16:creationId xmlns:a16="http://schemas.microsoft.com/office/drawing/2014/main" id="{F6FF05D3-1C75-768D-BB5D-CAF248646C89}"/>
                  </a:ext>
                </a:extLst>
              </p:cNvPr>
              <p:cNvSpPr/>
              <p:nvPr/>
            </p:nvSpPr>
            <p:spPr>
              <a:xfrm>
                <a:off x="3373308" y="3538618"/>
                <a:ext cx="133052" cy="204534"/>
              </a:xfrm>
              <a:custGeom>
                <a:avLst/>
                <a:gdLst>
                  <a:gd name="connsiteX0" fmla="*/ 84343 w 133052"/>
                  <a:gd name="connsiteY0" fmla="*/ 0 h 204534"/>
                  <a:gd name="connsiteX1" fmla="*/ 17772 w 133052"/>
                  <a:gd name="connsiteY1" fmla="*/ 76068 h 204534"/>
                  <a:gd name="connsiteX2" fmla="*/ 6467 w 133052"/>
                  <a:gd name="connsiteY2" fmla="*/ 204535 h 204534"/>
                  <a:gd name="connsiteX3" fmla="*/ 58609 w 133052"/>
                  <a:gd name="connsiteY3" fmla="*/ 199695 h 204534"/>
                  <a:gd name="connsiteX4" fmla="*/ 121418 w 133052"/>
                  <a:gd name="connsiteY4" fmla="*/ 141598 h 204534"/>
                  <a:gd name="connsiteX5" fmla="*/ 133052 w 133052"/>
                  <a:gd name="connsiteY5" fmla="*/ 110148 h 20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052" h="204534">
                    <a:moveTo>
                      <a:pt x="84343" y="0"/>
                    </a:moveTo>
                    <a:cubicBezTo>
                      <a:pt x="55797" y="18684"/>
                      <a:pt x="32383" y="45221"/>
                      <a:pt x="17772" y="76068"/>
                    </a:cubicBezTo>
                    <a:cubicBezTo>
                      <a:pt x="-1021" y="115737"/>
                      <a:pt x="-5112" y="162181"/>
                      <a:pt x="6467" y="204535"/>
                    </a:cubicBezTo>
                    <a:cubicBezTo>
                      <a:pt x="23525" y="202069"/>
                      <a:pt x="41040" y="200809"/>
                      <a:pt x="58609" y="199695"/>
                    </a:cubicBezTo>
                    <a:cubicBezTo>
                      <a:pt x="90680" y="197667"/>
                      <a:pt x="116104" y="173286"/>
                      <a:pt x="121418" y="141598"/>
                    </a:cubicBezTo>
                    <a:cubicBezTo>
                      <a:pt x="123263" y="130567"/>
                      <a:pt x="127098" y="119901"/>
                      <a:pt x="133052" y="110148"/>
                    </a:cubicBezTo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3" name="图形 10">
              <a:extLst>
                <a:ext uri="{FF2B5EF4-FFF2-40B4-BE49-F238E27FC236}">
                  <a16:creationId xmlns:a16="http://schemas.microsoft.com/office/drawing/2014/main" id="{CF9CAC4C-26C7-0974-11EA-54FC06790345}"/>
                </a:ext>
              </a:extLst>
            </p:cNvPr>
            <p:cNvGrpSpPr/>
            <p:nvPr/>
          </p:nvGrpSpPr>
          <p:grpSpPr>
            <a:xfrm>
              <a:off x="3505809" y="2864014"/>
              <a:ext cx="255312" cy="200233"/>
              <a:chOff x="3505809" y="2864014"/>
              <a:chExt cx="255312" cy="200233"/>
            </a:xfrm>
          </p:grpSpPr>
          <p:sp>
            <p:nvSpPr>
              <p:cNvPr id="724" name="任意多边形: 形状 723">
                <a:extLst>
                  <a:ext uri="{FF2B5EF4-FFF2-40B4-BE49-F238E27FC236}">
                    <a16:creationId xmlns:a16="http://schemas.microsoft.com/office/drawing/2014/main" id="{62B85D4B-3AE9-FEA9-DDD7-34BEC395AAEC}"/>
                  </a:ext>
                </a:extLst>
              </p:cNvPr>
              <p:cNvSpPr/>
              <p:nvPr/>
            </p:nvSpPr>
            <p:spPr>
              <a:xfrm>
                <a:off x="3505809" y="2864014"/>
                <a:ext cx="255312" cy="200233"/>
              </a:xfrm>
              <a:custGeom>
                <a:avLst/>
                <a:gdLst>
                  <a:gd name="connsiteX0" fmla="*/ 62100 w 255312"/>
                  <a:gd name="connsiteY0" fmla="*/ 175952 h 200233"/>
                  <a:gd name="connsiteX1" fmla="*/ 177928 w 255312"/>
                  <a:gd name="connsiteY1" fmla="*/ 192681 h 200233"/>
                  <a:gd name="connsiteX2" fmla="*/ 253704 w 255312"/>
                  <a:gd name="connsiteY2" fmla="*/ 103500 h 200233"/>
                  <a:gd name="connsiteX3" fmla="*/ 208921 w 255312"/>
                  <a:gd name="connsiteY3" fmla="*/ 0 h 200233"/>
                  <a:gd name="connsiteX4" fmla="*/ 208355 w 255312"/>
                  <a:gd name="connsiteY4" fmla="*/ 54974 h 200233"/>
                  <a:gd name="connsiteX5" fmla="*/ 157253 w 255312"/>
                  <a:gd name="connsiteY5" fmla="*/ 82004 h 200233"/>
                  <a:gd name="connsiteX6" fmla="*/ 98061 w 255312"/>
                  <a:gd name="connsiteY6" fmla="*/ 79775 h 200233"/>
                  <a:gd name="connsiteX7" fmla="*/ 25207 w 255312"/>
                  <a:gd name="connsiteY7" fmla="*/ 88268 h 200233"/>
                  <a:gd name="connsiteX8" fmla="*/ 9135 w 255312"/>
                  <a:gd name="connsiteY8" fmla="*/ 167532 h 200233"/>
                  <a:gd name="connsiteX9" fmla="*/ 62100 w 255312"/>
                  <a:gd name="connsiteY9" fmla="*/ 175952 h 20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312" h="200233">
                    <a:moveTo>
                      <a:pt x="62100" y="175952"/>
                    </a:moveTo>
                    <a:cubicBezTo>
                      <a:pt x="94554" y="200535"/>
                      <a:pt x="139848" y="207092"/>
                      <a:pt x="177928" y="192681"/>
                    </a:cubicBezTo>
                    <a:cubicBezTo>
                      <a:pt x="216008" y="178290"/>
                      <a:pt x="245631" y="143406"/>
                      <a:pt x="253704" y="103500"/>
                    </a:cubicBezTo>
                    <a:cubicBezTo>
                      <a:pt x="261758" y="63594"/>
                      <a:pt x="238435" y="28053"/>
                      <a:pt x="208921" y="0"/>
                    </a:cubicBezTo>
                    <a:cubicBezTo>
                      <a:pt x="221852" y="14994"/>
                      <a:pt x="220135" y="39066"/>
                      <a:pt x="208355" y="54974"/>
                    </a:cubicBezTo>
                    <a:cubicBezTo>
                      <a:pt x="196557" y="70881"/>
                      <a:pt x="176868" y="79374"/>
                      <a:pt x="157253" y="82004"/>
                    </a:cubicBezTo>
                    <a:cubicBezTo>
                      <a:pt x="137620" y="84634"/>
                      <a:pt x="117731" y="82077"/>
                      <a:pt x="98061" y="79775"/>
                    </a:cubicBezTo>
                    <a:cubicBezTo>
                      <a:pt x="73277" y="76890"/>
                      <a:pt x="46265" y="74863"/>
                      <a:pt x="25207" y="88268"/>
                    </a:cubicBezTo>
                    <a:cubicBezTo>
                      <a:pt x="-198" y="104413"/>
                      <a:pt x="-7960" y="142749"/>
                      <a:pt x="9135" y="167532"/>
                    </a:cubicBezTo>
                    <a:cubicBezTo>
                      <a:pt x="23070" y="155844"/>
                      <a:pt x="47598" y="164957"/>
                      <a:pt x="62100" y="175952"/>
                    </a:cubicBezTo>
                    <a:close/>
                  </a:path>
                </a:pathLst>
              </a:custGeom>
              <a:solidFill>
                <a:srgbClr val="9FF4E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5" name="任意多边形: 形状 724">
                <a:extLst>
                  <a:ext uri="{FF2B5EF4-FFF2-40B4-BE49-F238E27FC236}">
                    <a16:creationId xmlns:a16="http://schemas.microsoft.com/office/drawing/2014/main" id="{FC7E5358-CDF7-ACDB-1D47-9C57C76C7A36}"/>
                  </a:ext>
                </a:extLst>
              </p:cNvPr>
              <p:cNvSpPr/>
              <p:nvPr/>
            </p:nvSpPr>
            <p:spPr>
              <a:xfrm>
                <a:off x="3505809" y="2864014"/>
                <a:ext cx="255312" cy="200233"/>
              </a:xfrm>
              <a:custGeom>
                <a:avLst/>
                <a:gdLst>
                  <a:gd name="connsiteX0" fmla="*/ 62100 w 255312"/>
                  <a:gd name="connsiteY0" fmla="*/ 175952 h 200233"/>
                  <a:gd name="connsiteX1" fmla="*/ 177928 w 255312"/>
                  <a:gd name="connsiteY1" fmla="*/ 192681 h 200233"/>
                  <a:gd name="connsiteX2" fmla="*/ 253704 w 255312"/>
                  <a:gd name="connsiteY2" fmla="*/ 103500 h 200233"/>
                  <a:gd name="connsiteX3" fmla="*/ 208921 w 255312"/>
                  <a:gd name="connsiteY3" fmla="*/ 0 h 200233"/>
                  <a:gd name="connsiteX4" fmla="*/ 208355 w 255312"/>
                  <a:gd name="connsiteY4" fmla="*/ 54974 h 200233"/>
                  <a:gd name="connsiteX5" fmla="*/ 157253 w 255312"/>
                  <a:gd name="connsiteY5" fmla="*/ 82004 h 200233"/>
                  <a:gd name="connsiteX6" fmla="*/ 98061 w 255312"/>
                  <a:gd name="connsiteY6" fmla="*/ 79775 h 200233"/>
                  <a:gd name="connsiteX7" fmla="*/ 25207 w 255312"/>
                  <a:gd name="connsiteY7" fmla="*/ 88268 h 200233"/>
                  <a:gd name="connsiteX8" fmla="*/ 9135 w 255312"/>
                  <a:gd name="connsiteY8" fmla="*/ 167532 h 200233"/>
                  <a:gd name="connsiteX9" fmla="*/ 62100 w 255312"/>
                  <a:gd name="connsiteY9" fmla="*/ 175952 h 20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312" h="200233">
                    <a:moveTo>
                      <a:pt x="62100" y="175952"/>
                    </a:moveTo>
                    <a:cubicBezTo>
                      <a:pt x="94554" y="200535"/>
                      <a:pt x="139848" y="207092"/>
                      <a:pt x="177928" y="192681"/>
                    </a:cubicBezTo>
                    <a:cubicBezTo>
                      <a:pt x="216008" y="178290"/>
                      <a:pt x="245631" y="143406"/>
                      <a:pt x="253704" y="103500"/>
                    </a:cubicBezTo>
                    <a:cubicBezTo>
                      <a:pt x="261758" y="63594"/>
                      <a:pt x="238435" y="28053"/>
                      <a:pt x="208921" y="0"/>
                    </a:cubicBezTo>
                    <a:cubicBezTo>
                      <a:pt x="221852" y="14994"/>
                      <a:pt x="220135" y="39066"/>
                      <a:pt x="208355" y="54974"/>
                    </a:cubicBezTo>
                    <a:cubicBezTo>
                      <a:pt x="196557" y="70881"/>
                      <a:pt x="176868" y="79374"/>
                      <a:pt x="157253" y="82004"/>
                    </a:cubicBezTo>
                    <a:cubicBezTo>
                      <a:pt x="137620" y="84634"/>
                      <a:pt x="117731" y="82077"/>
                      <a:pt x="98061" y="79775"/>
                    </a:cubicBezTo>
                    <a:cubicBezTo>
                      <a:pt x="73277" y="76890"/>
                      <a:pt x="46265" y="74863"/>
                      <a:pt x="25207" y="88268"/>
                    </a:cubicBezTo>
                    <a:cubicBezTo>
                      <a:pt x="-198" y="104413"/>
                      <a:pt x="-7960" y="142749"/>
                      <a:pt x="9135" y="167532"/>
                    </a:cubicBezTo>
                    <a:cubicBezTo>
                      <a:pt x="23070" y="155844"/>
                      <a:pt x="47598" y="164957"/>
                      <a:pt x="62100" y="175952"/>
                    </a:cubicBezTo>
                    <a:close/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6" name="图形 10">
              <a:extLst>
                <a:ext uri="{FF2B5EF4-FFF2-40B4-BE49-F238E27FC236}">
                  <a16:creationId xmlns:a16="http://schemas.microsoft.com/office/drawing/2014/main" id="{9ED21582-385E-3890-8E57-5C1A6C2D34C0}"/>
                </a:ext>
              </a:extLst>
            </p:cNvPr>
            <p:cNvGrpSpPr/>
            <p:nvPr/>
          </p:nvGrpSpPr>
          <p:grpSpPr>
            <a:xfrm>
              <a:off x="3579669" y="3020678"/>
              <a:ext cx="338141" cy="225680"/>
              <a:chOff x="3579669" y="3020678"/>
              <a:chExt cx="338141" cy="225680"/>
            </a:xfrm>
          </p:grpSpPr>
          <p:sp>
            <p:nvSpPr>
              <p:cNvPr id="727" name="任意多边形: 形状 726">
                <a:extLst>
                  <a:ext uri="{FF2B5EF4-FFF2-40B4-BE49-F238E27FC236}">
                    <a16:creationId xmlns:a16="http://schemas.microsoft.com/office/drawing/2014/main" id="{2BDC8E66-C3C7-F55B-66C6-2EA43029B09A}"/>
                  </a:ext>
                </a:extLst>
              </p:cNvPr>
              <p:cNvSpPr/>
              <p:nvPr/>
            </p:nvSpPr>
            <p:spPr>
              <a:xfrm>
                <a:off x="3579669" y="3020678"/>
                <a:ext cx="338141" cy="225680"/>
              </a:xfrm>
              <a:custGeom>
                <a:avLst/>
                <a:gdLst>
                  <a:gd name="connsiteX0" fmla="*/ 315232 w 338141"/>
                  <a:gd name="connsiteY0" fmla="*/ 66372 h 225680"/>
                  <a:gd name="connsiteX1" fmla="*/ 317862 w 338141"/>
                  <a:gd name="connsiteY1" fmla="*/ 87831 h 225680"/>
                  <a:gd name="connsiteX2" fmla="*/ 285462 w 338141"/>
                  <a:gd name="connsiteY2" fmla="*/ 126952 h 225680"/>
                  <a:gd name="connsiteX3" fmla="*/ 207513 w 338141"/>
                  <a:gd name="connsiteY3" fmla="*/ 91886 h 225680"/>
                  <a:gd name="connsiteX4" fmla="*/ 151718 w 338141"/>
                  <a:gd name="connsiteY4" fmla="*/ 20347 h 225680"/>
                  <a:gd name="connsiteX5" fmla="*/ 77293 w 338141"/>
                  <a:gd name="connsiteY5" fmla="*/ 1262 h 225680"/>
                  <a:gd name="connsiteX6" fmla="*/ 13206 w 338141"/>
                  <a:gd name="connsiteY6" fmla="*/ 43670 h 225680"/>
                  <a:gd name="connsiteX7" fmla="*/ 11854 w 338141"/>
                  <a:gd name="connsiteY7" fmla="*/ 136723 h 225680"/>
                  <a:gd name="connsiteX8" fmla="*/ 70590 w 338141"/>
                  <a:gd name="connsiteY8" fmla="*/ 101365 h 225680"/>
                  <a:gd name="connsiteX9" fmla="*/ 134787 w 338141"/>
                  <a:gd name="connsiteY9" fmla="*/ 135774 h 225680"/>
                  <a:gd name="connsiteX10" fmla="*/ 184574 w 338141"/>
                  <a:gd name="connsiteY10" fmla="*/ 190966 h 225680"/>
                  <a:gd name="connsiteX11" fmla="*/ 248771 w 338141"/>
                  <a:gd name="connsiteY11" fmla="*/ 225411 h 225680"/>
                  <a:gd name="connsiteX12" fmla="*/ 336491 w 338141"/>
                  <a:gd name="connsiteY12" fmla="*/ 152211 h 225680"/>
                  <a:gd name="connsiteX13" fmla="*/ 315232 w 338141"/>
                  <a:gd name="connsiteY13" fmla="*/ 66372 h 22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8141" h="225680">
                    <a:moveTo>
                      <a:pt x="315232" y="66372"/>
                    </a:moveTo>
                    <a:cubicBezTo>
                      <a:pt x="317734" y="73202"/>
                      <a:pt x="318739" y="80581"/>
                      <a:pt x="317862" y="87831"/>
                    </a:cubicBezTo>
                    <a:cubicBezTo>
                      <a:pt x="315707" y="105584"/>
                      <a:pt x="302502" y="121546"/>
                      <a:pt x="285462" y="126952"/>
                    </a:cubicBezTo>
                    <a:cubicBezTo>
                      <a:pt x="256514" y="136157"/>
                      <a:pt x="226251" y="115775"/>
                      <a:pt x="207513" y="91886"/>
                    </a:cubicBezTo>
                    <a:cubicBezTo>
                      <a:pt x="188774" y="67997"/>
                      <a:pt x="175533" y="39177"/>
                      <a:pt x="151718" y="20347"/>
                    </a:cubicBezTo>
                    <a:cubicBezTo>
                      <a:pt x="131025" y="4001"/>
                      <a:pt x="103301" y="-3103"/>
                      <a:pt x="77293" y="1262"/>
                    </a:cubicBezTo>
                    <a:cubicBezTo>
                      <a:pt x="51286" y="5645"/>
                      <a:pt x="27415" y="21443"/>
                      <a:pt x="13206" y="43670"/>
                    </a:cubicBezTo>
                    <a:cubicBezTo>
                      <a:pt x="-7304" y="75777"/>
                      <a:pt x="-857" y="100817"/>
                      <a:pt x="11854" y="136723"/>
                    </a:cubicBezTo>
                    <a:cubicBezTo>
                      <a:pt x="18685" y="112907"/>
                      <a:pt x="45898" y="99155"/>
                      <a:pt x="70590" y="101365"/>
                    </a:cubicBezTo>
                    <a:cubicBezTo>
                      <a:pt x="95265" y="103556"/>
                      <a:pt x="117163" y="118368"/>
                      <a:pt x="134787" y="135774"/>
                    </a:cubicBezTo>
                    <a:cubicBezTo>
                      <a:pt x="152430" y="153197"/>
                      <a:pt x="166949" y="173543"/>
                      <a:pt x="184574" y="190966"/>
                    </a:cubicBezTo>
                    <a:cubicBezTo>
                      <a:pt x="202198" y="208390"/>
                      <a:pt x="224078" y="223202"/>
                      <a:pt x="248771" y="225411"/>
                    </a:cubicBezTo>
                    <a:cubicBezTo>
                      <a:pt x="290393" y="229156"/>
                      <a:pt x="328857" y="193304"/>
                      <a:pt x="336491" y="152211"/>
                    </a:cubicBezTo>
                    <a:cubicBezTo>
                      <a:pt x="342226" y="121400"/>
                      <a:pt x="332509" y="91996"/>
                      <a:pt x="315232" y="66372"/>
                    </a:cubicBezTo>
                    <a:close/>
                  </a:path>
                </a:pathLst>
              </a:custGeom>
              <a:solidFill>
                <a:srgbClr val="E0B0F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" name="任意多边形: 形状 727">
                <a:extLst>
                  <a:ext uri="{FF2B5EF4-FFF2-40B4-BE49-F238E27FC236}">
                    <a16:creationId xmlns:a16="http://schemas.microsoft.com/office/drawing/2014/main" id="{6BBDCA8B-38CE-332A-A921-31BEF8858AEA}"/>
                  </a:ext>
                </a:extLst>
              </p:cNvPr>
              <p:cNvSpPr/>
              <p:nvPr/>
            </p:nvSpPr>
            <p:spPr>
              <a:xfrm>
                <a:off x="3579669" y="3020678"/>
                <a:ext cx="338141" cy="225680"/>
              </a:xfrm>
              <a:custGeom>
                <a:avLst/>
                <a:gdLst>
                  <a:gd name="connsiteX0" fmla="*/ 315232 w 338141"/>
                  <a:gd name="connsiteY0" fmla="*/ 66372 h 225680"/>
                  <a:gd name="connsiteX1" fmla="*/ 317862 w 338141"/>
                  <a:gd name="connsiteY1" fmla="*/ 87831 h 225680"/>
                  <a:gd name="connsiteX2" fmla="*/ 285462 w 338141"/>
                  <a:gd name="connsiteY2" fmla="*/ 126952 h 225680"/>
                  <a:gd name="connsiteX3" fmla="*/ 207513 w 338141"/>
                  <a:gd name="connsiteY3" fmla="*/ 91886 h 225680"/>
                  <a:gd name="connsiteX4" fmla="*/ 151718 w 338141"/>
                  <a:gd name="connsiteY4" fmla="*/ 20347 h 225680"/>
                  <a:gd name="connsiteX5" fmla="*/ 77293 w 338141"/>
                  <a:gd name="connsiteY5" fmla="*/ 1262 h 225680"/>
                  <a:gd name="connsiteX6" fmla="*/ 13206 w 338141"/>
                  <a:gd name="connsiteY6" fmla="*/ 43670 h 225680"/>
                  <a:gd name="connsiteX7" fmla="*/ 11854 w 338141"/>
                  <a:gd name="connsiteY7" fmla="*/ 136723 h 225680"/>
                  <a:gd name="connsiteX8" fmla="*/ 70590 w 338141"/>
                  <a:gd name="connsiteY8" fmla="*/ 101365 h 225680"/>
                  <a:gd name="connsiteX9" fmla="*/ 134787 w 338141"/>
                  <a:gd name="connsiteY9" fmla="*/ 135774 h 225680"/>
                  <a:gd name="connsiteX10" fmla="*/ 184574 w 338141"/>
                  <a:gd name="connsiteY10" fmla="*/ 190966 h 225680"/>
                  <a:gd name="connsiteX11" fmla="*/ 248771 w 338141"/>
                  <a:gd name="connsiteY11" fmla="*/ 225411 h 225680"/>
                  <a:gd name="connsiteX12" fmla="*/ 336491 w 338141"/>
                  <a:gd name="connsiteY12" fmla="*/ 152211 h 225680"/>
                  <a:gd name="connsiteX13" fmla="*/ 315232 w 338141"/>
                  <a:gd name="connsiteY13" fmla="*/ 66372 h 22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8141" h="225680">
                    <a:moveTo>
                      <a:pt x="315232" y="66372"/>
                    </a:moveTo>
                    <a:cubicBezTo>
                      <a:pt x="317734" y="73202"/>
                      <a:pt x="318739" y="80581"/>
                      <a:pt x="317862" y="87831"/>
                    </a:cubicBezTo>
                    <a:cubicBezTo>
                      <a:pt x="315707" y="105584"/>
                      <a:pt x="302502" y="121546"/>
                      <a:pt x="285462" y="126952"/>
                    </a:cubicBezTo>
                    <a:cubicBezTo>
                      <a:pt x="256514" y="136157"/>
                      <a:pt x="226251" y="115775"/>
                      <a:pt x="207513" y="91886"/>
                    </a:cubicBezTo>
                    <a:cubicBezTo>
                      <a:pt x="188774" y="67997"/>
                      <a:pt x="175533" y="39177"/>
                      <a:pt x="151718" y="20347"/>
                    </a:cubicBezTo>
                    <a:cubicBezTo>
                      <a:pt x="131025" y="4001"/>
                      <a:pt x="103301" y="-3103"/>
                      <a:pt x="77293" y="1262"/>
                    </a:cubicBezTo>
                    <a:cubicBezTo>
                      <a:pt x="51286" y="5645"/>
                      <a:pt x="27415" y="21443"/>
                      <a:pt x="13206" y="43670"/>
                    </a:cubicBezTo>
                    <a:cubicBezTo>
                      <a:pt x="-7304" y="75777"/>
                      <a:pt x="-857" y="100817"/>
                      <a:pt x="11854" y="136723"/>
                    </a:cubicBezTo>
                    <a:cubicBezTo>
                      <a:pt x="18685" y="112907"/>
                      <a:pt x="45898" y="99155"/>
                      <a:pt x="70590" y="101365"/>
                    </a:cubicBezTo>
                    <a:cubicBezTo>
                      <a:pt x="95265" y="103556"/>
                      <a:pt x="117163" y="118368"/>
                      <a:pt x="134787" y="135774"/>
                    </a:cubicBezTo>
                    <a:cubicBezTo>
                      <a:pt x="152430" y="153197"/>
                      <a:pt x="166949" y="173543"/>
                      <a:pt x="184574" y="190966"/>
                    </a:cubicBezTo>
                    <a:cubicBezTo>
                      <a:pt x="202198" y="208390"/>
                      <a:pt x="224078" y="223202"/>
                      <a:pt x="248771" y="225411"/>
                    </a:cubicBezTo>
                    <a:cubicBezTo>
                      <a:pt x="290393" y="229156"/>
                      <a:pt x="328857" y="193304"/>
                      <a:pt x="336491" y="152211"/>
                    </a:cubicBezTo>
                    <a:cubicBezTo>
                      <a:pt x="342226" y="121400"/>
                      <a:pt x="332509" y="91996"/>
                      <a:pt x="315232" y="66372"/>
                    </a:cubicBezTo>
                    <a:close/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C823CAD5-F341-E1B8-09E2-AEEF5AF456CA}"/>
                </a:ext>
              </a:extLst>
            </p:cNvPr>
            <p:cNvSpPr/>
            <p:nvPr/>
          </p:nvSpPr>
          <p:spPr>
            <a:xfrm>
              <a:off x="3418835" y="2935371"/>
              <a:ext cx="124181" cy="121067"/>
            </a:xfrm>
            <a:custGeom>
              <a:avLst/>
              <a:gdLst>
                <a:gd name="connsiteX0" fmla="*/ 4498 w 124181"/>
                <a:gd name="connsiteY0" fmla="*/ 36106 h 121067"/>
                <a:gd name="connsiteX1" fmla="*/ 32899 w 124181"/>
                <a:gd name="connsiteY1" fmla="*/ 114840 h 121067"/>
                <a:gd name="connsiteX2" fmla="*/ 113423 w 124181"/>
                <a:gd name="connsiteY2" fmla="*/ 92066 h 121067"/>
                <a:gd name="connsiteX3" fmla="*/ 4498 w 124181"/>
                <a:gd name="connsiteY3" fmla="*/ 36106 h 12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81" h="121067">
                  <a:moveTo>
                    <a:pt x="4498" y="36106"/>
                  </a:moveTo>
                  <a:cubicBezTo>
                    <a:pt x="-7574" y="64341"/>
                    <a:pt x="5576" y="100814"/>
                    <a:pt x="32899" y="114840"/>
                  </a:cubicBezTo>
                  <a:cubicBezTo>
                    <a:pt x="60184" y="128867"/>
                    <a:pt x="97515" y="118311"/>
                    <a:pt x="113423" y="92066"/>
                  </a:cubicBezTo>
                  <a:cubicBezTo>
                    <a:pt x="161182" y="13295"/>
                    <a:pt x="36332" y="-38355"/>
                    <a:pt x="4498" y="36106"/>
                  </a:cubicBezTo>
                  <a:close/>
                </a:path>
              </a:pathLst>
            </a:custGeom>
            <a:solidFill>
              <a:srgbClr val="FF99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B55C46B2-993E-B6C4-5622-F61DC3422D05}"/>
                </a:ext>
              </a:extLst>
            </p:cNvPr>
            <p:cNvSpPr/>
            <p:nvPr/>
          </p:nvSpPr>
          <p:spPr>
            <a:xfrm>
              <a:off x="3418835" y="2935371"/>
              <a:ext cx="124181" cy="121067"/>
            </a:xfrm>
            <a:custGeom>
              <a:avLst/>
              <a:gdLst>
                <a:gd name="connsiteX0" fmla="*/ 4498 w 124181"/>
                <a:gd name="connsiteY0" fmla="*/ 36106 h 121067"/>
                <a:gd name="connsiteX1" fmla="*/ 32899 w 124181"/>
                <a:gd name="connsiteY1" fmla="*/ 114840 h 121067"/>
                <a:gd name="connsiteX2" fmla="*/ 113423 w 124181"/>
                <a:gd name="connsiteY2" fmla="*/ 92066 h 121067"/>
                <a:gd name="connsiteX3" fmla="*/ 4498 w 124181"/>
                <a:gd name="connsiteY3" fmla="*/ 36106 h 12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81" h="121067">
                  <a:moveTo>
                    <a:pt x="4498" y="36106"/>
                  </a:moveTo>
                  <a:cubicBezTo>
                    <a:pt x="-7574" y="64341"/>
                    <a:pt x="5576" y="100814"/>
                    <a:pt x="32899" y="114840"/>
                  </a:cubicBezTo>
                  <a:cubicBezTo>
                    <a:pt x="60184" y="128867"/>
                    <a:pt x="97515" y="118311"/>
                    <a:pt x="113423" y="92066"/>
                  </a:cubicBezTo>
                  <a:cubicBezTo>
                    <a:pt x="161182" y="13295"/>
                    <a:pt x="36332" y="-38355"/>
                    <a:pt x="4498" y="36106"/>
                  </a:cubicBezTo>
                  <a:close/>
                </a:path>
              </a:pathLst>
            </a:custGeom>
            <a:noFill/>
            <a:ln w="12908" cap="rnd">
              <a:solidFill>
                <a:srgbClr val="95009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31" name="图形 10">
              <a:extLst>
                <a:ext uri="{FF2B5EF4-FFF2-40B4-BE49-F238E27FC236}">
                  <a16:creationId xmlns:a16="http://schemas.microsoft.com/office/drawing/2014/main" id="{CDFF475F-B215-CC82-66F4-CA8946B02E45}"/>
                </a:ext>
              </a:extLst>
            </p:cNvPr>
            <p:cNvGrpSpPr/>
            <p:nvPr/>
          </p:nvGrpSpPr>
          <p:grpSpPr>
            <a:xfrm>
              <a:off x="3210405" y="2986504"/>
              <a:ext cx="256067" cy="179228"/>
              <a:chOff x="3210405" y="2986504"/>
              <a:chExt cx="256067" cy="179228"/>
            </a:xfrm>
          </p:grpSpPr>
          <p:sp>
            <p:nvSpPr>
              <p:cNvPr id="732" name="任意多边形: 形状 731">
                <a:extLst>
                  <a:ext uri="{FF2B5EF4-FFF2-40B4-BE49-F238E27FC236}">
                    <a16:creationId xmlns:a16="http://schemas.microsoft.com/office/drawing/2014/main" id="{A18D20B7-574A-A927-2D07-22F63AA5A9CE}"/>
                  </a:ext>
                </a:extLst>
              </p:cNvPr>
              <p:cNvSpPr/>
              <p:nvPr/>
            </p:nvSpPr>
            <p:spPr>
              <a:xfrm>
                <a:off x="3210405" y="2986504"/>
                <a:ext cx="256067" cy="179228"/>
              </a:xfrm>
              <a:custGeom>
                <a:avLst/>
                <a:gdLst>
                  <a:gd name="connsiteX0" fmla="*/ 256067 w 256067"/>
                  <a:gd name="connsiteY0" fmla="*/ 39215 h 179228"/>
                  <a:gd name="connsiteX1" fmla="*/ 165772 w 256067"/>
                  <a:gd name="connsiteY1" fmla="*/ 643 h 179228"/>
                  <a:gd name="connsiteX2" fmla="*/ 86979 w 256067"/>
                  <a:gd name="connsiteY2" fmla="*/ 59232 h 179228"/>
                  <a:gd name="connsiteX3" fmla="*/ 74276 w 256067"/>
                  <a:gd name="connsiteY3" fmla="*/ 100088 h 179228"/>
                  <a:gd name="connsiteX4" fmla="*/ 53277 w 256067"/>
                  <a:gd name="connsiteY4" fmla="*/ 136798 h 179228"/>
                  <a:gd name="connsiteX5" fmla="*/ 13634 w 256067"/>
                  <a:gd name="connsiteY5" fmla="*/ 144030 h 179228"/>
                  <a:gd name="connsiteX6" fmla="*/ 5271 w 256067"/>
                  <a:gd name="connsiteY6" fmla="*/ 108033 h 179228"/>
                  <a:gd name="connsiteX7" fmla="*/ 12017 w 256067"/>
                  <a:gd name="connsiteY7" fmla="*/ 160029 h 179228"/>
                  <a:gd name="connsiteX8" fmla="*/ 66092 w 256067"/>
                  <a:gd name="connsiteY8" fmla="*/ 179206 h 179228"/>
                  <a:gd name="connsiteX9" fmla="*/ 151362 w 256067"/>
                  <a:gd name="connsiteY9" fmla="*/ 147647 h 179228"/>
                  <a:gd name="connsiteX10" fmla="*/ 207449 w 256067"/>
                  <a:gd name="connsiteY10" fmla="*/ 77587 h 179228"/>
                  <a:gd name="connsiteX11" fmla="*/ 256067 w 256067"/>
                  <a:gd name="connsiteY11" fmla="*/ 39215 h 179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6067" h="179228">
                    <a:moveTo>
                      <a:pt x="256067" y="39215"/>
                    </a:moveTo>
                    <a:cubicBezTo>
                      <a:pt x="235447" y="11838"/>
                      <a:pt x="199797" y="-3394"/>
                      <a:pt x="165772" y="643"/>
                    </a:cubicBezTo>
                    <a:cubicBezTo>
                      <a:pt x="131746" y="4661"/>
                      <a:pt x="100631" y="27801"/>
                      <a:pt x="86979" y="59232"/>
                    </a:cubicBezTo>
                    <a:cubicBezTo>
                      <a:pt x="81291" y="72327"/>
                      <a:pt x="78519" y="86464"/>
                      <a:pt x="74276" y="100088"/>
                    </a:cubicBezTo>
                    <a:cubicBezTo>
                      <a:pt x="70034" y="113731"/>
                      <a:pt x="63974" y="127337"/>
                      <a:pt x="53277" y="136798"/>
                    </a:cubicBezTo>
                    <a:cubicBezTo>
                      <a:pt x="42580" y="146259"/>
                      <a:pt x="26330" y="150551"/>
                      <a:pt x="13634" y="144030"/>
                    </a:cubicBezTo>
                    <a:cubicBezTo>
                      <a:pt x="935" y="137510"/>
                      <a:pt x="-4515" y="118425"/>
                      <a:pt x="5271" y="108033"/>
                    </a:cubicBezTo>
                    <a:cubicBezTo>
                      <a:pt x="-2862" y="125822"/>
                      <a:pt x="-2298" y="146697"/>
                      <a:pt x="12017" y="160029"/>
                    </a:cubicBezTo>
                    <a:cubicBezTo>
                      <a:pt x="26330" y="173362"/>
                      <a:pt x="46534" y="178841"/>
                      <a:pt x="66092" y="179206"/>
                    </a:cubicBezTo>
                    <a:cubicBezTo>
                      <a:pt x="97115" y="179809"/>
                      <a:pt x="128212" y="168285"/>
                      <a:pt x="151362" y="147647"/>
                    </a:cubicBezTo>
                    <a:cubicBezTo>
                      <a:pt x="173735" y="127685"/>
                      <a:pt x="188108" y="100472"/>
                      <a:pt x="207449" y="77587"/>
                    </a:cubicBezTo>
                    <a:cubicBezTo>
                      <a:pt x="226772" y="54685"/>
                      <a:pt x="226444" y="34723"/>
                      <a:pt x="256067" y="39215"/>
                    </a:cubicBezTo>
                    <a:close/>
                  </a:path>
                </a:pathLst>
              </a:custGeom>
              <a:solidFill>
                <a:srgbClr val="FFD4E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3" name="任意多边形: 形状 732">
                <a:extLst>
                  <a:ext uri="{FF2B5EF4-FFF2-40B4-BE49-F238E27FC236}">
                    <a16:creationId xmlns:a16="http://schemas.microsoft.com/office/drawing/2014/main" id="{05084923-E067-238A-6B4C-DA8FFCAF8495}"/>
                  </a:ext>
                </a:extLst>
              </p:cNvPr>
              <p:cNvSpPr/>
              <p:nvPr/>
            </p:nvSpPr>
            <p:spPr>
              <a:xfrm>
                <a:off x="3210405" y="2986504"/>
                <a:ext cx="256067" cy="179228"/>
              </a:xfrm>
              <a:custGeom>
                <a:avLst/>
                <a:gdLst>
                  <a:gd name="connsiteX0" fmla="*/ 256067 w 256067"/>
                  <a:gd name="connsiteY0" fmla="*/ 39215 h 179228"/>
                  <a:gd name="connsiteX1" fmla="*/ 165772 w 256067"/>
                  <a:gd name="connsiteY1" fmla="*/ 643 h 179228"/>
                  <a:gd name="connsiteX2" fmla="*/ 86979 w 256067"/>
                  <a:gd name="connsiteY2" fmla="*/ 59232 h 179228"/>
                  <a:gd name="connsiteX3" fmla="*/ 74276 w 256067"/>
                  <a:gd name="connsiteY3" fmla="*/ 100088 h 179228"/>
                  <a:gd name="connsiteX4" fmla="*/ 53277 w 256067"/>
                  <a:gd name="connsiteY4" fmla="*/ 136798 h 179228"/>
                  <a:gd name="connsiteX5" fmla="*/ 13634 w 256067"/>
                  <a:gd name="connsiteY5" fmla="*/ 144030 h 179228"/>
                  <a:gd name="connsiteX6" fmla="*/ 5271 w 256067"/>
                  <a:gd name="connsiteY6" fmla="*/ 108033 h 179228"/>
                  <a:gd name="connsiteX7" fmla="*/ 12017 w 256067"/>
                  <a:gd name="connsiteY7" fmla="*/ 160029 h 179228"/>
                  <a:gd name="connsiteX8" fmla="*/ 66092 w 256067"/>
                  <a:gd name="connsiteY8" fmla="*/ 179206 h 179228"/>
                  <a:gd name="connsiteX9" fmla="*/ 151362 w 256067"/>
                  <a:gd name="connsiteY9" fmla="*/ 147647 h 179228"/>
                  <a:gd name="connsiteX10" fmla="*/ 207449 w 256067"/>
                  <a:gd name="connsiteY10" fmla="*/ 77587 h 179228"/>
                  <a:gd name="connsiteX11" fmla="*/ 256067 w 256067"/>
                  <a:gd name="connsiteY11" fmla="*/ 39215 h 179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6067" h="179228">
                    <a:moveTo>
                      <a:pt x="256067" y="39215"/>
                    </a:moveTo>
                    <a:cubicBezTo>
                      <a:pt x="235447" y="11838"/>
                      <a:pt x="199797" y="-3394"/>
                      <a:pt x="165772" y="643"/>
                    </a:cubicBezTo>
                    <a:cubicBezTo>
                      <a:pt x="131746" y="4661"/>
                      <a:pt x="100631" y="27801"/>
                      <a:pt x="86979" y="59232"/>
                    </a:cubicBezTo>
                    <a:cubicBezTo>
                      <a:pt x="81291" y="72327"/>
                      <a:pt x="78519" y="86464"/>
                      <a:pt x="74276" y="100088"/>
                    </a:cubicBezTo>
                    <a:cubicBezTo>
                      <a:pt x="70034" y="113731"/>
                      <a:pt x="63974" y="127337"/>
                      <a:pt x="53277" y="136798"/>
                    </a:cubicBezTo>
                    <a:cubicBezTo>
                      <a:pt x="42580" y="146259"/>
                      <a:pt x="26330" y="150551"/>
                      <a:pt x="13634" y="144030"/>
                    </a:cubicBezTo>
                    <a:cubicBezTo>
                      <a:pt x="935" y="137510"/>
                      <a:pt x="-4515" y="118425"/>
                      <a:pt x="5271" y="108033"/>
                    </a:cubicBezTo>
                    <a:cubicBezTo>
                      <a:pt x="-2862" y="125822"/>
                      <a:pt x="-2298" y="146697"/>
                      <a:pt x="12017" y="160029"/>
                    </a:cubicBezTo>
                    <a:cubicBezTo>
                      <a:pt x="26330" y="173362"/>
                      <a:pt x="46534" y="178841"/>
                      <a:pt x="66092" y="179206"/>
                    </a:cubicBezTo>
                    <a:cubicBezTo>
                      <a:pt x="97115" y="179809"/>
                      <a:pt x="128212" y="168285"/>
                      <a:pt x="151362" y="147647"/>
                    </a:cubicBezTo>
                    <a:cubicBezTo>
                      <a:pt x="173735" y="127685"/>
                      <a:pt x="188108" y="100472"/>
                      <a:pt x="207449" y="77587"/>
                    </a:cubicBezTo>
                    <a:cubicBezTo>
                      <a:pt x="226772" y="54685"/>
                      <a:pt x="226444" y="34723"/>
                      <a:pt x="256067" y="39215"/>
                    </a:cubicBezTo>
                    <a:close/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4" name="图形 10">
              <a:extLst>
                <a:ext uri="{FF2B5EF4-FFF2-40B4-BE49-F238E27FC236}">
                  <a16:creationId xmlns:a16="http://schemas.microsoft.com/office/drawing/2014/main" id="{2ACAC29C-33B1-E032-C8DD-F83B94FCDE90}"/>
                </a:ext>
              </a:extLst>
            </p:cNvPr>
            <p:cNvGrpSpPr/>
            <p:nvPr/>
          </p:nvGrpSpPr>
          <p:grpSpPr>
            <a:xfrm>
              <a:off x="3570137" y="3082497"/>
              <a:ext cx="310368" cy="290430"/>
              <a:chOff x="3570137" y="3082497"/>
              <a:chExt cx="310368" cy="290430"/>
            </a:xfrm>
          </p:grpSpPr>
          <p:sp>
            <p:nvSpPr>
              <p:cNvPr id="735" name="任意多边形: 形状 734">
                <a:extLst>
                  <a:ext uri="{FF2B5EF4-FFF2-40B4-BE49-F238E27FC236}">
                    <a16:creationId xmlns:a16="http://schemas.microsoft.com/office/drawing/2014/main" id="{2D9A2F82-7DBE-3527-8AE0-355BCFCCAAD0}"/>
                  </a:ext>
                </a:extLst>
              </p:cNvPr>
              <p:cNvSpPr/>
              <p:nvPr/>
            </p:nvSpPr>
            <p:spPr>
              <a:xfrm>
                <a:off x="3570137" y="3082497"/>
                <a:ext cx="310368" cy="290430"/>
              </a:xfrm>
              <a:custGeom>
                <a:avLst/>
                <a:gdLst>
                  <a:gd name="connsiteX0" fmla="*/ 0 w 310368"/>
                  <a:gd name="connsiteY0" fmla="*/ 21264 h 290430"/>
                  <a:gd name="connsiteX1" fmla="*/ 96633 w 310368"/>
                  <a:gd name="connsiteY1" fmla="*/ 4205 h 290430"/>
                  <a:gd name="connsiteX2" fmla="*/ 169468 w 310368"/>
                  <a:gd name="connsiteY2" fmla="*/ 69954 h 290430"/>
                  <a:gd name="connsiteX3" fmla="*/ 185650 w 310368"/>
                  <a:gd name="connsiteY3" fmla="*/ 152050 h 290430"/>
                  <a:gd name="connsiteX4" fmla="*/ 229264 w 310368"/>
                  <a:gd name="connsiteY4" fmla="*/ 220009 h 290430"/>
                  <a:gd name="connsiteX5" fmla="*/ 308144 w 310368"/>
                  <a:gd name="connsiteY5" fmla="*/ 175117 h 290430"/>
                  <a:gd name="connsiteX6" fmla="*/ 274868 w 310368"/>
                  <a:gd name="connsiteY6" fmla="*/ 258381 h 290430"/>
                  <a:gd name="connsiteX7" fmla="*/ 116285 w 310368"/>
                  <a:gd name="connsiteY7" fmla="*/ 275603 h 290430"/>
                  <a:gd name="connsiteX8" fmla="*/ 33915 w 310368"/>
                  <a:gd name="connsiteY8" fmla="*/ 138973 h 290430"/>
                  <a:gd name="connsiteX9" fmla="*/ 37148 w 310368"/>
                  <a:gd name="connsiteY9" fmla="*/ 67087 h 290430"/>
                  <a:gd name="connsiteX10" fmla="*/ 0 w 310368"/>
                  <a:gd name="connsiteY10" fmla="*/ 21264 h 29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0368" h="290430">
                    <a:moveTo>
                      <a:pt x="0" y="21264"/>
                    </a:moveTo>
                    <a:cubicBezTo>
                      <a:pt x="27377" y="1338"/>
                      <a:pt x="64087" y="-5146"/>
                      <a:pt x="96633" y="4205"/>
                    </a:cubicBezTo>
                    <a:cubicBezTo>
                      <a:pt x="129179" y="13556"/>
                      <a:pt x="156848" y="38541"/>
                      <a:pt x="169468" y="69954"/>
                    </a:cubicBezTo>
                    <a:cubicBezTo>
                      <a:pt x="179897" y="95907"/>
                      <a:pt x="180226" y="124636"/>
                      <a:pt x="185650" y="152050"/>
                    </a:cubicBezTo>
                    <a:cubicBezTo>
                      <a:pt x="191074" y="179482"/>
                      <a:pt x="203895" y="208247"/>
                      <a:pt x="229264" y="220009"/>
                    </a:cubicBezTo>
                    <a:cubicBezTo>
                      <a:pt x="261334" y="234875"/>
                      <a:pt x="304546" y="210293"/>
                      <a:pt x="308144" y="175117"/>
                    </a:cubicBezTo>
                    <a:cubicBezTo>
                      <a:pt x="316381" y="207516"/>
                      <a:pt x="300948" y="237451"/>
                      <a:pt x="274868" y="258381"/>
                    </a:cubicBezTo>
                    <a:cubicBezTo>
                      <a:pt x="231072" y="293520"/>
                      <a:pt x="166583" y="300533"/>
                      <a:pt x="116285" y="275603"/>
                    </a:cubicBezTo>
                    <a:cubicBezTo>
                      <a:pt x="65968" y="250673"/>
                      <a:pt x="32473" y="195097"/>
                      <a:pt x="33915" y="138973"/>
                    </a:cubicBezTo>
                    <a:cubicBezTo>
                      <a:pt x="34537" y="114938"/>
                      <a:pt x="40984" y="90830"/>
                      <a:pt x="37148" y="67087"/>
                    </a:cubicBezTo>
                    <a:cubicBezTo>
                      <a:pt x="33313" y="43344"/>
                      <a:pt x="23870" y="18341"/>
                      <a:pt x="0" y="21264"/>
                    </a:cubicBezTo>
                    <a:close/>
                  </a:path>
                </a:pathLst>
              </a:custGeom>
              <a:solidFill>
                <a:srgbClr val="FFF2A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6" name="任意多边形: 形状 735">
                <a:extLst>
                  <a:ext uri="{FF2B5EF4-FFF2-40B4-BE49-F238E27FC236}">
                    <a16:creationId xmlns:a16="http://schemas.microsoft.com/office/drawing/2014/main" id="{1F65261F-429C-B246-FB4C-4E88DA60A252}"/>
                  </a:ext>
                </a:extLst>
              </p:cNvPr>
              <p:cNvSpPr/>
              <p:nvPr/>
            </p:nvSpPr>
            <p:spPr>
              <a:xfrm>
                <a:off x="3570137" y="3082497"/>
                <a:ext cx="310368" cy="290430"/>
              </a:xfrm>
              <a:custGeom>
                <a:avLst/>
                <a:gdLst>
                  <a:gd name="connsiteX0" fmla="*/ 0 w 310368"/>
                  <a:gd name="connsiteY0" fmla="*/ 21264 h 290430"/>
                  <a:gd name="connsiteX1" fmla="*/ 96633 w 310368"/>
                  <a:gd name="connsiteY1" fmla="*/ 4205 h 290430"/>
                  <a:gd name="connsiteX2" fmla="*/ 169468 w 310368"/>
                  <a:gd name="connsiteY2" fmla="*/ 69954 h 290430"/>
                  <a:gd name="connsiteX3" fmla="*/ 185650 w 310368"/>
                  <a:gd name="connsiteY3" fmla="*/ 152050 h 290430"/>
                  <a:gd name="connsiteX4" fmla="*/ 229264 w 310368"/>
                  <a:gd name="connsiteY4" fmla="*/ 220009 h 290430"/>
                  <a:gd name="connsiteX5" fmla="*/ 308144 w 310368"/>
                  <a:gd name="connsiteY5" fmla="*/ 175117 h 290430"/>
                  <a:gd name="connsiteX6" fmla="*/ 274868 w 310368"/>
                  <a:gd name="connsiteY6" fmla="*/ 258381 h 290430"/>
                  <a:gd name="connsiteX7" fmla="*/ 116285 w 310368"/>
                  <a:gd name="connsiteY7" fmla="*/ 275603 h 290430"/>
                  <a:gd name="connsiteX8" fmla="*/ 33915 w 310368"/>
                  <a:gd name="connsiteY8" fmla="*/ 138973 h 290430"/>
                  <a:gd name="connsiteX9" fmla="*/ 37148 w 310368"/>
                  <a:gd name="connsiteY9" fmla="*/ 67087 h 290430"/>
                  <a:gd name="connsiteX10" fmla="*/ 0 w 310368"/>
                  <a:gd name="connsiteY10" fmla="*/ 21264 h 29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0368" h="290430">
                    <a:moveTo>
                      <a:pt x="0" y="21264"/>
                    </a:moveTo>
                    <a:cubicBezTo>
                      <a:pt x="27377" y="1338"/>
                      <a:pt x="64087" y="-5146"/>
                      <a:pt x="96633" y="4205"/>
                    </a:cubicBezTo>
                    <a:cubicBezTo>
                      <a:pt x="129179" y="13556"/>
                      <a:pt x="156848" y="38541"/>
                      <a:pt x="169468" y="69954"/>
                    </a:cubicBezTo>
                    <a:cubicBezTo>
                      <a:pt x="179897" y="95907"/>
                      <a:pt x="180226" y="124636"/>
                      <a:pt x="185650" y="152050"/>
                    </a:cubicBezTo>
                    <a:cubicBezTo>
                      <a:pt x="191074" y="179482"/>
                      <a:pt x="203895" y="208247"/>
                      <a:pt x="229264" y="220009"/>
                    </a:cubicBezTo>
                    <a:cubicBezTo>
                      <a:pt x="261334" y="234875"/>
                      <a:pt x="304546" y="210293"/>
                      <a:pt x="308144" y="175117"/>
                    </a:cubicBezTo>
                    <a:cubicBezTo>
                      <a:pt x="316381" y="207516"/>
                      <a:pt x="300948" y="237451"/>
                      <a:pt x="274868" y="258381"/>
                    </a:cubicBezTo>
                    <a:cubicBezTo>
                      <a:pt x="231072" y="293520"/>
                      <a:pt x="166583" y="300533"/>
                      <a:pt x="116285" y="275603"/>
                    </a:cubicBezTo>
                    <a:cubicBezTo>
                      <a:pt x="65968" y="250673"/>
                      <a:pt x="32473" y="195097"/>
                      <a:pt x="33915" y="138973"/>
                    </a:cubicBezTo>
                    <a:cubicBezTo>
                      <a:pt x="34537" y="114938"/>
                      <a:pt x="40984" y="90830"/>
                      <a:pt x="37148" y="67087"/>
                    </a:cubicBezTo>
                    <a:cubicBezTo>
                      <a:pt x="33313" y="43344"/>
                      <a:pt x="23870" y="18341"/>
                      <a:pt x="0" y="21264"/>
                    </a:cubicBezTo>
                    <a:close/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7" name="图形 10">
              <a:extLst>
                <a:ext uri="{FF2B5EF4-FFF2-40B4-BE49-F238E27FC236}">
                  <a16:creationId xmlns:a16="http://schemas.microsoft.com/office/drawing/2014/main" id="{929B46B0-8B3B-7ABA-8187-7F42A062B59E}"/>
                </a:ext>
              </a:extLst>
            </p:cNvPr>
            <p:cNvGrpSpPr/>
            <p:nvPr/>
          </p:nvGrpSpPr>
          <p:grpSpPr>
            <a:xfrm>
              <a:off x="3537043" y="3012461"/>
              <a:ext cx="99503" cy="120119"/>
              <a:chOff x="3537043" y="3012461"/>
              <a:chExt cx="99503" cy="120119"/>
            </a:xfrm>
          </p:grpSpPr>
          <p:sp>
            <p:nvSpPr>
              <p:cNvPr id="738" name="任意多边形: 形状 737">
                <a:extLst>
                  <a:ext uri="{FF2B5EF4-FFF2-40B4-BE49-F238E27FC236}">
                    <a16:creationId xmlns:a16="http://schemas.microsoft.com/office/drawing/2014/main" id="{A4C51856-AFB1-77E3-BD57-458347CFC005}"/>
                  </a:ext>
                </a:extLst>
              </p:cNvPr>
              <p:cNvSpPr/>
              <p:nvPr/>
            </p:nvSpPr>
            <p:spPr>
              <a:xfrm>
                <a:off x="3537043" y="3012461"/>
                <a:ext cx="99503" cy="120119"/>
              </a:xfrm>
              <a:custGeom>
                <a:avLst/>
                <a:gdLst>
                  <a:gd name="connsiteX0" fmla="*/ 54882 w 99503"/>
                  <a:gd name="connsiteY0" fmla="*/ 120120 h 120119"/>
                  <a:gd name="connsiteX1" fmla="*/ 89492 w 99503"/>
                  <a:gd name="connsiteY1" fmla="*/ 0 h 120119"/>
                  <a:gd name="connsiteX2" fmla="*/ 0 w 99503"/>
                  <a:gd name="connsiteY2" fmla="*/ 39906 h 12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503" h="120119">
                    <a:moveTo>
                      <a:pt x="54882" y="120120"/>
                    </a:moveTo>
                    <a:cubicBezTo>
                      <a:pt x="113728" y="74534"/>
                      <a:pt x="101601" y="37057"/>
                      <a:pt x="89492" y="0"/>
                    </a:cubicBezTo>
                    <a:cubicBezTo>
                      <a:pt x="49367" y="895"/>
                      <a:pt x="17058" y="2082"/>
                      <a:pt x="0" y="39906"/>
                    </a:cubicBezTo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9" name="任意多边形: 形状 738">
                <a:extLst>
                  <a:ext uri="{FF2B5EF4-FFF2-40B4-BE49-F238E27FC236}">
                    <a16:creationId xmlns:a16="http://schemas.microsoft.com/office/drawing/2014/main" id="{F17C27CD-2A17-517E-6E8E-2C27FA0CD477}"/>
                  </a:ext>
                </a:extLst>
              </p:cNvPr>
              <p:cNvSpPr/>
              <p:nvPr/>
            </p:nvSpPr>
            <p:spPr>
              <a:xfrm>
                <a:off x="3537043" y="3012461"/>
                <a:ext cx="99503" cy="120119"/>
              </a:xfrm>
              <a:custGeom>
                <a:avLst/>
                <a:gdLst>
                  <a:gd name="connsiteX0" fmla="*/ 54882 w 99503"/>
                  <a:gd name="connsiteY0" fmla="*/ 120120 h 120119"/>
                  <a:gd name="connsiteX1" fmla="*/ 89492 w 99503"/>
                  <a:gd name="connsiteY1" fmla="*/ 0 h 120119"/>
                  <a:gd name="connsiteX2" fmla="*/ 0 w 99503"/>
                  <a:gd name="connsiteY2" fmla="*/ 39906 h 12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503" h="120119">
                    <a:moveTo>
                      <a:pt x="54882" y="120120"/>
                    </a:moveTo>
                    <a:cubicBezTo>
                      <a:pt x="113728" y="74534"/>
                      <a:pt x="101601" y="37057"/>
                      <a:pt x="89492" y="0"/>
                    </a:cubicBezTo>
                    <a:cubicBezTo>
                      <a:pt x="49367" y="895"/>
                      <a:pt x="17058" y="2082"/>
                      <a:pt x="0" y="39906"/>
                    </a:cubicBezTo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0" name="任意多边形: 形状 739">
                <a:extLst>
                  <a:ext uri="{FF2B5EF4-FFF2-40B4-BE49-F238E27FC236}">
                    <a16:creationId xmlns:a16="http://schemas.microsoft.com/office/drawing/2014/main" id="{8162269B-7D24-2AEC-3FC9-EC8FA5C6029B}"/>
                  </a:ext>
                </a:extLst>
              </p:cNvPr>
              <p:cNvSpPr/>
              <p:nvPr/>
            </p:nvSpPr>
            <p:spPr>
              <a:xfrm>
                <a:off x="3544257" y="3045094"/>
                <a:ext cx="57131" cy="61972"/>
              </a:xfrm>
              <a:custGeom>
                <a:avLst/>
                <a:gdLst>
                  <a:gd name="connsiteX0" fmla="*/ 1991 w 57131"/>
                  <a:gd name="connsiteY0" fmla="*/ 29573 h 61972"/>
                  <a:gd name="connsiteX1" fmla="*/ 0 w 57131"/>
                  <a:gd name="connsiteY1" fmla="*/ 27874 h 61972"/>
                  <a:gd name="connsiteX2" fmla="*/ 56033 w 57131"/>
                  <a:gd name="connsiteY2" fmla="*/ 1465 h 61972"/>
                  <a:gd name="connsiteX3" fmla="*/ 31560 w 57131"/>
                  <a:gd name="connsiteY3" fmla="*/ 61972 h 61972"/>
                  <a:gd name="connsiteX4" fmla="*/ 1991 w 57131"/>
                  <a:gd name="connsiteY4" fmla="*/ 29573 h 61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31" h="61972">
                    <a:moveTo>
                      <a:pt x="1991" y="29573"/>
                    </a:moveTo>
                    <a:cubicBezTo>
                      <a:pt x="1333" y="29007"/>
                      <a:pt x="657" y="28440"/>
                      <a:pt x="0" y="27874"/>
                    </a:cubicBezTo>
                    <a:cubicBezTo>
                      <a:pt x="9132" y="6962"/>
                      <a:pt x="33934" y="-4197"/>
                      <a:pt x="56033" y="1465"/>
                    </a:cubicBezTo>
                    <a:cubicBezTo>
                      <a:pt x="60617" y="24057"/>
                      <a:pt x="50554" y="48932"/>
                      <a:pt x="31560" y="61972"/>
                    </a:cubicBezTo>
                    <a:cubicBezTo>
                      <a:pt x="24839" y="48055"/>
                      <a:pt x="13771" y="39599"/>
                      <a:pt x="1991" y="29573"/>
                    </a:cubicBezTo>
                    <a:close/>
                  </a:path>
                </a:pathLst>
              </a:custGeom>
              <a:solidFill>
                <a:srgbClr val="FFD4E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1" name="任意多边形: 形状 740">
                <a:extLst>
                  <a:ext uri="{FF2B5EF4-FFF2-40B4-BE49-F238E27FC236}">
                    <a16:creationId xmlns:a16="http://schemas.microsoft.com/office/drawing/2014/main" id="{CF4F336A-9954-C1B6-5CB4-8B4064FBB068}"/>
                  </a:ext>
                </a:extLst>
              </p:cNvPr>
              <p:cNvSpPr/>
              <p:nvPr/>
            </p:nvSpPr>
            <p:spPr>
              <a:xfrm>
                <a:off x="3544257" y="3045104"/>
                <a:ext cx="57142" cy="61962"/>
              </a:xfrm>
              <a:custGeom>
                <a:avLst/>
                <a:gdLst>
                  <a:gd name="connsiteX0" fmla="*/ 1991 w 57142"/>
                  <a:gd name="connsiteY0" fmla="*/ 29544 h 61962"/>
                  <a:gd name="connsiteX1" fmla="*/ 0 w 57142"/>
                  <a:gd name="connsiteY1" fmla="*/ 27864 h 61962"/>
                  <a:gd name="connsiteX2" fmla="*/ 56051 w 57142"/>
                  <a:gd name="connsiteY2" fmla="*/ 1473 h 61962"/>
                  <a:gd name="connsiteX3" fmla="*/ 31541 w 57142"/>
                  <a:gd name="connsiteY3" fmla="*/ 61962 h 61962"/>
                  <a:gd name="connsiteX4" fmla="*/ 1991 w 57142"/>
                  <a:gd name="connsiteY4" fmla="*/ 29544 h 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42" h="61962">
                    <a:moveTo>
                      <a:pt x="1991" y="29544"/>
                    </a:moveTo>
                    <a:cubicBezTo>
                      <a:pt x="1333" y="28996"/>
                      <a:pt x="657" y="28430"/>
                      <a:pt x="0" y="27864"/>
                    </a:cubicBezTo>
                    <a:cubicBezTo>
                      <a:pt x="9150" y="6952"/>
                      <a:pt x="33934" y="-4207"/>
                      <a:pt x="56051" y="1473"/>
                    </a:cubicBezTo>
                    <a:cubicBezTo>
                      <a:pt x="60617" y="24065"/>
                      <a:pt x="50554" y="48940"/>
                      <a:pt x="31541" y="61962"/>
                    </a:cubicBezTo>
                    <a:cubicBezTo>
                      <a:pt x="24820" y="48045"/>
                      <a:pt x="13753" y="39571"/>
                      <a:pt x="1991" y="29544"/>
                    </a:cubicBezTo>
                    <a:close/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2" name="图形 10">
              <a:extLst>
                <a:ext uri="{FF2B5EF4-FFF2-40B4-BE49-F238E27FC236}">
                  <a16:creationId xmlns:a16="http://schemas.microsoft.com/office/drawing/2014/main" id="{BDA64EF9-A140-B58E-B8D4-D59F543FCD40}"/>
                </a:ext>
              </a:extLst>
            </p:cNvPr>
            <p:cNvGrpSpPr/>
            <p:nvPr/>
          </p:nvGrpSpPr>
          <p:grpSpPr>
            <a:xfrm>
              <a:off x="3345735" y="2937411"/>
              <a:ext cx="118619" cy="153553"/>
              <a:chOff x="3345735" y="2937411"/>
              <a:chExt cx="118619" cy="153553"/>
            </a:xfrm>
          </p:grpSpPr>
          <p:grpSp>
            <p:nvGrpSpPr>
              <p:cNvPr id="743" name="图形 10">
                <a:extLst>
                  <a:ext uri="{FF2B5EF4-FFF2-40B4-BE49-F238E27FC236}">
                    <a16:creationId xmlns:a16="http://schemas.microsoft.com/office/drawing/2014/main" id="{3921B883-BD64-15E5-9E59-575711AA7399}"/>
                  </a:ext>
                </a:extLst>
              </p:cNvPr>
              <p:cNvGrpSpPr/>
              <p:nvPr/>
            </p:nvGrpSpPr>
            <p:grpSpPr>
              <a:xfrm>
                <a:off x="3345735" y="2937411"/>
                <a:ext cx="118619" cy="153553"/>
                <a:chOff x="3345735" y="2937411"/>
                <a:chExt cx="118619" cy="153553"/>
              </a:xfrm>
              <a:solidFill>
                <a:srgbClr val="FFFFFF"/>
              </a:solidFill>
            </p:grpSpPr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97E58A53-25E3-DCE9-6A59-D0864CA6528A}"/>
                    </a:ext>
                  </a:extLst>
                </p:cNvPr>
                <p:cNvSpPr/>
                <p:nvPr/>
              </p:nvSpPr>
              <p:spPr>
                <a:xfrm>
                  <a:off x="3345735" y="2937411"/>
                  <a:ext cx="38825" cy="38412"/>
                </a:xfrm>
                <a:custGeom>
                  <a:avLst/>
                  <a:gdLst>
                    <a:gd name="connsiteX0" fmla="*/ 8857 w 38825"/>
                    <a:gd name="connsiteY0" fmla="*/ 38412 h 38412"/>
                    <a:gd name="connsiteX1" fmla="*/ 280 w 38825"/>
                    <a:gd name="connsiteY1" fmla="*/ 9683 h 38412"/>
                    <a:gd name="connsiteX2" fmla="*/ 14352 w 38825"/>
                    <a:gd name="connsiteY2" fmla="*/ 2141 h 38412"/>
                    <a:gd name="connsiteX3" fmla="*/ 38825 w 38825"/>
                    <a:gd name="connsiteY3" fmla="*/ 25500 h 38412"/>
                    <a:gd name="connsiteX4" fmla="*/ 37273 w 38825"/>
                    <a:gd name="connsiteY4" fmla="*/ 26815 h 38412"/>
                    <a:gd name="connsiteX5" fmla="*/ 8857 w 38825"/>
                    <a:gd name="connsiteY5" fmla="*/ 38412 h 38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825" h="38412">
                      <a:moveTo>
                        <a:pt x="8857" y="38412"/>
                      </a:moveTo>
                      <a:cubicBezTo>
                        <a:pt x="5500" y="27984"/>
                        <a:pt x="2729" y="18560"/>
                        <a:pt x="280" y="9683"/>
                      </a:cubicBezTo>
                      <a:cubicBezTo>
                        <a:pt x="-1826" y="2049"/>
                        <a:pt x="8451" y="-3119"/>
                        <a:pt x="14352" y="2141"/>
                      </a:cubicBezTo>
                      <a:cubicBezTo>
                        <a:pt x="21091" y="8149"/>
                        <a:pt x="29547" y="16277"/>
                        <a:pt x="38825" y="25500"/>
                      </a:cubicBezTo>
                      <a:cubicBezTo>
                        <a:pt x="38314" y="25956"/>
                        <a:pt x="37803" y="26413"/>
                        <a:pt x="37273" y="26815"/>
                      </a:cubicBezTo>
                      <a:cubicBezTo>
                        <a:pt x="29164" y="33280"/>
                        <a:pt x="19155" y="37280"/>
                        <a:pt x="8857" y="384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" name="任意多边形: 形状 744">
                  <a:extLst>
                    <a:ext uri="{FF2B5EF4-FFF2-40B4-BE49-F238E27FC236}">
                      <a16:creationId xmlns:a16="http://schemas.microsoft.com/office/drawing/2014/main" id="{DF448DE2-D950-F946-0289-6EFEDA2CA9B5}"/>
                    </a:ext>
                  </a:extLst>
                </p:cNvPr>
                <p:cNvSpPr/>
                <p:nvPr/>
              </p:nvSpPr>
              <p:spPr>
                <a:xfrm>
                  <a:off x="3375611" y="3004991"/>
                  <a:ext cx="69986" cy="54699"/>
                </a:xfrm>
                <a:custGeom>
                  <a:avLst/>
                  <a:gdLst>
                    <a:gd name="connsiteX0" fmla="*/ 49805 w 69986"/>
                    <a:gd name="connsiteY0" fmla="*/ 0 h 54699"/>
                    <a:gd name="connsiteX1" fmla="*/ 69986 w 69986"/>
                    <a:gd name="connsiteY1" fmla="*/ 21606 h 54699"/>
                    <a:gd name="connsiteX2" fmla="*/ 11196 w 69986"/>
                    <a:gd name="connsiteY2" fmla="*/ 54700 h 54699"/>
                    <a:gd name="connsiteX3" fmla="*/ 0 w 69986"/>
                    <a:gd name="connsiteY3" fmla="*/ 28090 h 54699"/>
                    <a:gd name="connsiteX4" fmla="*/ 44198 w 69986"/>
                    <a:gd name="connsiteY4" fmla="*/ 5936 h 54699"/>
                    <a:gd name="connsiteX5" fmla="*/ 49805 w 69986"/>
                    <a:gd name="connsiteY5" fmla="*/ 0 h 5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986" h="54699">
                      <a:moveTo>
                        <a:pt x="49805" y="0"/>
                      </a:moveTo>
                      <a:cubicBezTo>
                        <a:pt x="56818" y="7433"/>
                        <a:pt x="63630" y="14739"/>
                        <a:pt x="69986" y="21606"/>
                      </a:cubicBezTo>
                      <a:cubicBezTo>
                        <a:pt x="56416" y="40363"/>
                        <a:pt x="34263" y="52745"/>
                        <a:pt x="11196" y="54700"/>
                      </a:cubicBezTo>
                      <a:cubicBezTo>
                        <a:pt x="7105" y="45239"/>
                        <a:pt x="3361" y="36345"/>
                        <a:pt x="0" y="28090"/>
                      </a:cubicBezTo>
                      <a:cubicBezTo>
                        <a:pt x="16328" y="24692"/>
                        <a:pt x="31761" y="17040"/>
                        <a:pt x="44198" y="5936"/>
                      </a:cubicBezTo>
                      <a:cubicBezTo>
                        <a:pt x="46207" y="4146"/>
                        <a:pt x="48180" y="2173"/>
                        <a:pt x="4980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0BE615C3-6681-453A-C2A3-B2A2A14ED686}"/>
                    </a:ext>
                  </a:extLst>
                </p:cNvPr>
                <p:cNvSpPr/>
                <p:nvPr/>
              </p:nvSpPr>
              <p:spPr>
                <a:xfrm>
                  <a:off x="3386806" y="3026597"/>
                  <a:ext cx="77547" cy="64368"/>
                </a:xfrm>
                <a:custGeom>
                  <a:avLst/>
                  <a:gdLst>
                    <a:gd name="connsiteX0" fmla="*/ 58791 w 77547"/>
                    <a:gd name="connsiteY0" fmla="*/ 0 h 64368"/>
                    <a:gd name="connsiteX1" fmla="*/ 77547 w 77547"/>
                    <a:gd name="connsiteY1" fmla="*/ 20601 h 64368"/>
                    <a:gd name="connsiteX2" fmla="*/ 13862 w 77547"/>
                    <a:gd name="connsiteY2" fmla="*/ 64270 h 64368"/>
                    <a:gd name="connsiteX3" fmla="*/ 0 w 77547"/>
                    <a:gd name="connsiteY3" fmla="*/ 33094 h 64368"/>
                    <a:gd name="connsiteX4" fmla="*/ 58791 w 77547"/>
                    <a:gd name="connsiteY4" fmla="*/ 0 h 64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547" h="64368">
                      <a:moveTo>
                        <a:pt x="58791" y="0"/>
                      </a:moveTo>
                      <a:cubicBezTo>
                        <a:pt x="65749" y="7543"/>
                        <a:pt x="72141" y="14574"/>
                        <a:pt x="77547" y="20601"/>
                      </a:cubicBezTo>
                      <a:cubicBezTo>
                        <a:pt x="74114" y="35998"/>
                        <a:pt x="29496" y="66315"/>
                        <a:pt x="13862" y="64270"/>
                      </a:cubicBezTo>
                      <a:cubicBezTo>
                        <a:pt x="8767" y="53111"/>
                        <a:pt x="4201" y="42792"/>
                        <a:pt x="0" y="33094"/>
                      </a:cubicBezTo>
                      <a:cubicBezTo>
                        <a:pt x="23049" y="31139"/>
                        <a:pt x="45221" y="18757"/>
                        <a:pt x="587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EAEB9888-7E13-9418-8972-CF8B058C372A}"/>
                    </a:ext>
                  </a:extLst>
                </p:cNvPr>
                <p:cNvSpPr/>
                <p:nvPr/>
              </p:nvSpPr>
              <p:spPr>
                <a:xfrm>
                  <a:off x="3354591" y="2962911"/>
                  <a:ext cx="52615" cy="42377"/>
                </a:xfrm>
                <a:custGeom>
                  <a:avLst/>
                  <a:gdLst>
                    <a:gd name="connsiteX0" fmla="*/ 28416 w 52615"/>
                    <a:gd name="connsiteY0" fmla="*/ 1315 h 42377"/>
                    <a:gd name="connsiteX1" fmla="*/ 29969 w 52615"/>
                    <a:gd name="connsiteY1" fmla="*/ 0 h 42377"/>
                    <a:gd name="connsiteX2" fmla="*/ 52616 w 52615"/>
                    <a:gd name="connsiteY2" fmla="*/ 23012 h 42377"/>
                    <a:gd name="connsiteX3" fmla="*/ 34115 w 52615"/>
                    <a:gd name="connsiteY3" fmla="*/ 37623 h 42377"/>
                    <a:gd name="connsiteX4" fmla="*/ 10208 w 52615"/>
                    <a:gd name="connsiteY4" fmla="*/ 42335 h 42377"/>
                    <a:gd name="connsiteX5" fmla="*/ 0 w 52615"/>
                    <a:gd name="connsiteY5" fmla="*/ 12912 h 42377"/>
                    <a:gd name="connsiteX6" fmla="*/ 28416 w 52615"/>
                    <a:gd name="connsiteY6" fmla="*/ 1315 h 42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615" h="42377">
                      <a:moveTo>
                        <a:pt x="28416" y="1315"/>
                      </a:moveTo>
                      <a:cubicBezTo>
                        <a:pt x="28946" y="895"/>
                        <a:pt x="29457" y="457"/>
                        <a:pt x="29969" y="0"/>
                      </a:cubicBezTo>
                      <a:cubicBezTo>
                        <a:pt x="37146" y="7141"/>
                        <a:pt x="44817" y="14958"/>
                        <a:pt x="52616" y="23012"/>
                      </a:cubicBezTo>
                      <a:cubicBezTo>
                        <a:pt x="47648" y="29204"/>
                        <a:pt x="41310" y="34281"/>
                        <a:pt x="34115" y="37623"/>
                      </a:cubicBezTo>
                      <a:cubicBezTo>
                        <a:pt x="26681" y="41093"/>
                        <a:pt x="18408" y="42664"/>
                        <a:pt x="10208" y="42335"/>
                      </a:cubicBezTo>
                      <a:cubicBezTo>
                        <a:pt x="6226" y="31559"/>
                        <a:pt x="2884" y="21862"/>
                        <a:pt x="0" y="12912"/>
                      </a:cubicBezTo>
                      <a:cubicBezTo>
                        <a:pt x="10299" y="11780"/>
                        <a:pt x="20307" y="7780"/>
                        <a:pt x="28416" y="13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3386F1EC-6CAD-AACC-944A-A5D7ED719B4C}"/>
                    </a:ext>
                  </a:extLst>
                </p:cNvPr>
                <p:cNvSpPr/>
                <p:nvPr/>
              </p:nvSpPr>
              <p:spPr>
                <a:xfrm>
                  <a:off x="3364799" y="2985923"/>
                  <a:ext cx="60617" cy="47156"/>
                </a:xfrm>
                <a:custGeom>
                  <a:avLst/>
                  <a:gdLst>
                    <a:gd name="connsiteX0" fmla="*/ 23907 w 60617"/>
                    <a:gd name="connsiteY0" fmla="*/ 14611 h 47156"/>
                    <a:gd name="connsiteX1" fmla="*/ 42408 w 60617"/>
                    <a:gd name="connsiteY1" fmla="*/ 0 h 47156"/>
                    <a:gd name="connsiteX2" fmla="*/ 60617 w 60617"/>
                    <a:gd name="connsiteY2" fmla="*/ 19067 h 47156"/>
                    <a:gd name="connsiteX3" fmla="*/ 55010 w 60617"/>
                    <a:gd name="connsiteY3" fmla="*/ 25003 h 47156"/>
                    <a:gd name="connsiteX4" fmla="*/ 10812 w 60617"/>
                    <a:gd name="connsiteY4" fmla="*/ 47157 h 47156"/>
                    <a:gd name="connsiteX5" fmla="*/ 0 w 60617"/>
                    <a:gd name="connsiteY5" fmla="*/ 19323 h 47156"/>
                    <a:gd name="connsiteX6" fmla="*/ 23907 w 60617"/>
                    <a:gd name="connsiteY6" fmla="*/ 14611 h 47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17" h="47156">
                      <a:moveTo>
                        <a:pt x="23907" y="14611"/>
                      </a:moveTo>
                      <a:cubicBezTo>
                        <a:pt x="31103" y="11269"/>
                        <a:pt x="37440" y="6191"/>
                        <a:pt x="42408" y="0"/>
                      </a:cubicBezTo>
                      <a:cubicBezTo>
                        <a:pt x="48490" y="6301"/>
                        <a:pt x="54608" y="12711"/>
                        <a:pt x="60617" y="19067"/>
                      </a:cubicBezTo>
                      <a:cubicBezTo>
                        <a:pt x="58973" y="21241"/>
                        <a:pt x="57019" y="23213"/>
                        <a:pt x="55010" y="25003"/>
                      </a:cubicBezTo>
                      <a:cubicBezTo>
                        <a:pt x="42573" y="36107"/>
                        <a:pt x="27140" y="43760"/>
                        <a:pt x="10812" y="47157"/>
                      </a:cubicBezTo>
                      <a:cubicBezTo>
                        <a:pt x="6739" y="37112"/>
                        <a:pt x="3160" y="27889"/>
                        <a:pt x="0" y="19323"/>
                      </a:cubicBezTo>
                      <a:cubicBezTo>
                        <a:pt x="8200" y="19652"/>
                        <a:pt x="16474" y="18081"/>
                        <a:pt x="23907" y="146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9" name="图形 10">
                <a:extLst>
                  <a:ext uri="{FF2B5EF4-FFF2-40B4-BE49-F238E27FC236}">
                    <a16:creationId xmlns:a16="http://schemas.microsoft.com/office/drawing/2014/main" id="{0F8C49B8-E1CB-9AE3-4C41-FC8A557D1698}"/>
                  </a:ext>
                </a:extLst>
              </p:cNvPr>
              <p:cNvGrpSpPr/>
              <p:nvPr/>
            </p:nvGrpSpPr>
            <p:grpSpPr>
              <a:xfrm>
                <a:off x="3345735" y="2937411"/>
                <a:ext cx="118619" cy="153553"/>
                <a:chOff x="3345735" y="2937411"/>
                <a:chExt cx="118619" cy="153553"/>
              </a:xfrm>
              <a:noFill/>
            </p:grpSpPr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41CA2927-E198-F672-8882-7E9FF903C529}"/>
                    </a:ext>
                  </a:extLst>
                </p:cNvPr>
                <p:cNvSpPr/>
                <p:nvPr/>
              </p:nvSpPr>
              <p:spPr>
                <a:xfrm>
                  <a:off x="3345735" y="2937411"/>
                  <a:ext cx="38825" cy="38412"/>
                </a:xfrm>
                <a:custGeom>
                  <a:avLst/>
                  <a:gdLst>
                    <a:gd name="connsiteX0" fmla="*/ 8857 w 38825"/>
                    <a:gd name="connsiteY0" fmla="*/ 38412 h 38412"/>
                    <a:gd name="connsiteX1" fmla="*/ 280 w 38825"/>
                    <a:gd name="connsiteY1" fmla="*/ 9683 h 38412"/>
                    <a:gd name="connsiteX2" fmla="*/ 14352 w 38825"/>
                    <a:gd name="connsiteY2" fmla="*/ 2141 h 38412"/>
                    <a:gd name="connsiteX3" fmla="*/ 38825 w 38825"/>
                    <a:gd name="connsiteY3" fmla="*/ 25500 h 38412"/>
                    <a:gd name="connsiteX4" fmla="*/ 37273 w 38825"/>
                    <a:gd name="connsiteY4" fmla="*/ 26815 h 38412"/>
                    <a:gd name="connsiteX5" fmla="*/ 8857 w 38825"/>
                    <a:gd name="connsiteY5" fmla="*/ 38412 h 38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825" h="38412">
                      <a:moveTo>
                        <a:pt x="8857" y="38412"/>
                      </a:moveTo>
                      <a:cubicBezTo>
                        <a:pt x="5500" y="27984"/>
                        <a:pt x="2729" y="18560"/>
                        <a:pt x="280" y="9683"/>
                      </a:cubicBezTo>
                      <a:cubicBezTo>
                        <a:pt x="-1826" y="2049"/>
                        <a:pt x="8451" y="-3119"/>
                        <a:pt x="14352" y="2141"/>
                      </a:cubicBezTo>
                      <a:cubicBezTo>
                        <a:pt x="21091" y="8149"/>
                        <a:pt x="29547" y="16277"/>
                        <a:pt x="38825" y="25500"/>
                      </a:cubicBezTo>
                      <a:cubicBezTo>
                        <a:pt x="38314" y="25956"/>
                        <a:pt x="37803" y="26413"/>
                        <a:pt x="37273" y="26815"/>
                      </a:cubicBezTo>
                      <a:cubicBezTo>
                        <a:pt x="29164" y="33280"/>
                        <a:pt x="19155" y="37280"/>
                        <a:pt x="8857" y="38412"/>
                      </a:cubicBezTo>
                      <a:close/>
                    </a:path>
                  </a:pathLst>
                </a:custGeom>
                <a:noFill/>
                <a:ln w="12908" cap="rnd">
                  <a:solidFill>
                    <a:srgbClr val="95009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59BD3171-6638-D735-A260-50432C35B80C}"/>
                    </a:ext>
                  </a:extLst>
                </p:cNvPr>
                <p:cNvSpPr/>
                <p:nvPr/>
              </p:nvSpPr>
              <p:spPr>
                <a:xfrm>
                  <a:off x="3375611" y="3004991"/>
                  <a:ext cx="69986" cy="54699"/>
                </a:xfrm>
                <a:custGeom>
                  <a:avLst/>
                  <a:gdLst>
                    <a:gd name="connsiteX0" fmla="*/ 49805 w 69986"/>
                    <a:gd name="connsiteY0" fmla="*/ 0 h 54699"/>
                    <a:gd name="connsiteX1" fmla="*/ 69986 w 69986"/>
                    <a:gd name="connsiteY1" fmla="*/ 21606 h 54699"/>
                    <a:gd name="connsiteX2" fmla="*/ 11196 w 69986"/>
                    <a:gd name="connsiteY2" fmla="*/ 54700 h 54699"/>
                    <a:gd name="connsiteX3" fmla="*/ 0 w 69986"/>
                    <a:gd name="connsiteY3" fmla="*/ 28090 h 54699"/>
                    <a:gd name="connsiteX4" fmla="*/ 44198 w 69986"/>
                    <a:gd name="connsiteY4" fmla="*/ 5936 h 54699"/>
                    <a:gd name="connsiteX5" fmla="*/ 49805 w 69986"/>
                    <a:gd name="connsiteY5" fmla="*/ 0 h 5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986" h="54699">
                      <a:moveTo>
                        <a:pt x="49805" y="0"/>
                      </a:moveTo>
                      <a:cubicBezTo>
                        <a:pt x="56818" y="7433"/>
                        <a:pt x="63630" y="14739"/>
                        <a:pt x="69986" y="21606"/>
                      </a:cubicBezTo>
                      <a:cubicBezTo>
                        <a:pt x="56416" y="40363"/>
                        <a:pt x="34263" y="52745"/>
                        <a:pt x="11196" y="54700"/>
                      </a:cubicBezTo>
                      <a:cubicBezTo>
                        <a:pt x="7105" y="45239"/>
                        <a:pt x="3361" y="36345"/>
                        <a:pt x="0" y="28090"/>
                      </a:cubicBezTo>
                      <a:cubicBezTo>
                        <a:pt x="16328" y="24692"/>
                        <a:pt x="31761" y="17040"/>
                        <a:pt x="44198" y="5936"/>
                      </a:cubicBezTo>
                      <a:cubicBezTo>
                        <a:pt x="46207" y="4146"/>
                        <a:pt x="48180" y="2173"/>
                        <a:pt x="49805" y="0"/>
                      </a:cubicBezTo>
                      <a:close/>
                    </a:path>
                  </a:pathLst>
                </a:custGeom>
                <a:noFill/>
                <a:ln w="12908" cap="rnd">
                  <a:solidFill>
                    <a:srgbClr val="95009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7466DFC1-85A9-31CF-76B2-DD469391B1E8}"/>
                    </a:ext>
                  </a:extLst>
                </p:cNvPr>
                <p:cNvSpPr/>
                <p:nvPr/>
              </p:nvSpPr>
              <p:spPr>
                <a:xfrm>
                  <a:off x="3386806" y="3026597"/>
                  <a:ext cx="77547" cy="64368"/>
                </a:xfrm>
                <a:custGeom>
                  <a:avLst/>
                  <a:gdLst>
                    <a:gd name="connsiteX0" fmla="*/ 58791 w 77547"/>
                    <a:gd name="connsiteY0" fmla="*/ 0 h 64368"/>
                    <a:gd name="connsiteX1" fmla="*/ 77547 w 77547"/>
                    <a:gd name="connsiteY1" fmla="*/ 20601 h 64368"/>
                    <a:gd name="connsiteX2" fmla="*/ 13862 w 77547"/>
                    <a:gd name="connsiteY2" fmla="*/ 64270 h 64368"/>
                    <a:gd name="connsiteX3" fmla="*/ 0 w 77547"/>
                    <a:gd name="connsiteY3" fmla="*/ 33094 h 64368"/>
                    <a:gd name="connsiteX4" fmla="*/ 58791 w 77547"/>
                    <a:gd name="connsiteY4" fmla="*/ 0 h 64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547" h="64368">
                      <a:moveTo>
                        <a:pt x="58791" y="0"/>
                      </a:moveTo>
                      <a:cubicBezTo>
                        <a:pt x="65749" y="7543"/>
                        <a:pt x="72141" y="14574"/>
                        <a:pt x="77547" y="20601"/>
                      </a:cubicBezTo>
                      <a:cubicBezTo>
                        <a:pt x="74114" y="35998"/>
                        <a:pt x="29496" y="66315"/>
                        <a:pt x="13862" y="64270"/>
                      </a:cubicBezTo>
                      <a:cubicBezTo>
                        <a:pt x="8767" y="53111"/>
                        <a:pt x="4201" y="42792"/>
                        <a:pt x="0" y="33094"/>
                      </a:cubicBezTo>
                      <a:cubicBezTo>
                        <a:pt x="23049" y="31139"/>
                        <a:pt x="45221" y="18757"/>
                        <a:pt x="58791" y="0"/>
                      </a:cubicBezTo>
                      <a:close/>
                    </a:path>
                  </a:pathLst>
                </a:custGeom>
                <a:noFill/>
                <a:ln w="12908" cap="rnd">
                  <a:solidFill>
                    <a:srgbClr val="95009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" name="任意多边形: 形状 752">
                  <a:extLst>
                    <a:ext uri="{FF2B5EF4-FFF2-40B4-BE49-F238E27FC236}">
                      <a16:creationId xmlns:a16="http://schemas.microsoft.com/office/drawing/2014/main" id="{3343BB37-0304-F2B9-2A1F-C7B1DE013574}"/>
                    </a:ext>
                  </a:extLst>
                </p:cNvPr>
                <p:cNvSpPr/>
                <p:nvPr/>
              </p:nvSpPr>
              <p:spPr>
                <a:xfrm>
                  <a:off x="3354591" y="2962911"/>
                  <a:ext cx="52615" cy="42377"/>
                </a:xfrm>
                <a:custGeom>
                  <a:avLst/>
                  <a:gdLst>
                    <a:gd name="connsiteX0" fmla="*/ 28416 w 52615"/>
                    <a:gd name="connsiteY0" fmla="*/ 1315 h 42377"/>
                    <a:gd name="connsiteX1" fmla="*/ 29969 w 52615"/>
                    <a:gd name="connsiteY1" fmla="*/ 0 h 42377"/>
                    <a:gd name="connsiteX2" fmla="*/ 52616 w 52615"/>
                    <a:gd name="connsiteY2" fmla="*/ 23012 h 42377"/>
                    <a:gd name="connsiteX3" fmla="*/ 34115 w 52615"/>
                    <a:gd name="connsiteY3" fmla="*/ 37623 h 42377"/>
                    <a:gd name="connsiteX4" fmla="*/ 10208 w 52615"/>
                    <a:gd name="connsiteY4" fmla="*/ 42335 h 42377"/>
                    <a:gd name="connsiteX5" fmla="*/ 0 w 52615"/>
                    <a:gd name="connsiteY5" fmla="*/ 12912 h 42377"/>
                    <a:gd name="connsiteX6" fmla="*/ 28416 w 52615"/>
                    <a:gd name="connsiteY6" fmla="*/ 1315 h 42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615" h="42377">
                      <a:moveTo>
                        <a:pt x="28416" y="1315"/>
                      </a:moveTo>
                      <a:cubicBezTo>
                        <a:pt x="28946" y="895"/>
                        <a:pt x="29457" y="457"/>
                        <a:pt x="29969" y="0"/>
                      </a:cubicBezTo>
                      <a:cubicBezTo>
                        <a:pt x="37146" y="7141"/>
                        <a:pt x="44817" y="14958"/>
                        <a:pt x="52616" y="23012"/>
                      </a:cubicBezTo>
                      <a:cubicBezTo>
                        <a:pt x="47648" y="29204"/>
                        <a:pt x="41310" y="34281"/>
                        <a:pt x="34115" y="37623"/>
                      </a:cubicBezTo>
                      <a:cubicBezTo>
                        <a:pt x="26681" y="41093"/>
                        <a:pt x="18408" y="42664"/>
                        <a:pt x="10208" y="42335"/>
                      </a:cubicBezTo>
                      <a:cubicBezTo>
                        <a:pt x="6226" y="31559"/>
                        <a:pt x="2884" y="21862"/>
                        <a:pt x="0" y="12912"/>
                      </a:cubicBezTo>
                      <a:cubicBezTo>
                        <a:pt x="10299" y="11780"/>
                        <a:pt x="20307" y="7780"/>
                        <a:pt x="28416" y="1315"/>
                      </a:cubicBezTo>
                      <a:close/>
                    </a:path>
                  </a:pathLst>
                </a:custGeom>
                <a:noFill/>
                <a:ln w="12908" cap="rnd">
                  <a:solidFill>
                    <a:srgbClr val="95009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" name="任意多边形: 形状 753">
                  <a:extLst>
                    <a:ext uri="{FF2B5EF4-FFF2-40B4-BE49-F238E27FC236}">
                      <a16:creationId xmlns:a16="http://schemas.microsoft.com/office/drawing/2014/main" id="{3CD1D3FF-E269-4442-7AB6-C367518235B5}"/>
                    </a:ext>
                  </a:extLst>
                </p:cNvPr>
                <p:cNvSpPr/>
                <p:nvPr/>
              </p:nvSpPr>
              <p:spPr>
                <a:xfrm>
                  <a:off x="3364799" y="2985923"/>
                  <a:ext cx="60617" cy="47156"/>
                </a:xfrm>
                <a:custGeom>
                  <a:avLst/>
                  <a:gdLst>
                    <a:gd name="connsiteX0" fmla="*/ 23907 w 60617"/>
                    <a:gd name="connsiteY0" fmla="*/ 14611 h 47156"/>
                    <a:gd name="connsiteX1" fmla="*/ 42408 w 60617"/>
                    <a:gd name="connsiteY1" fmla="*/ 0 h 47156"/>
                    <a:gd name="connsiteX2" fmla="*/ 60617 w 60617"/>
                    <a:gd name="connsiteY2" fmla="*/ 19067 h 47156"/>
                    <a:gd name="connsiteX3" fmla="*/ 55010 w 60617"/>
                    <a:gd name="connsiteY3" fmla="*/ 25003 h 47156"/>
                    <a:gd name="connsiteX4" fmla="*/ 10812 w 60617"/>
                    <a:gd name="connsiteY4" fmla="*/ 47157 h 47156"/>
                    <a:gd name="connsiteX5" fmla="*/ 0 w 60617"/>
                    <a:gd name="connsiteY5" fmla="*/ 19323 h 47156"/>
                    <a:gd name="connsiteX6" fmla="*/ 23907 w 60617"/>
                    <a:gd name="connsiteY6" fmla="*/ 14611 h 47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17" h="47156">
                      <a:moveTo>
                        <a:pt x="23907" y="14611"/>
                      </a:moveTo>
                      <a:cubicBezTo>
                        <a:pt x="31103" y="11269"/>
                        <a:pt x="37440" y="6191"/>
                        <a:pt x="42408" y="0"/>
                      </a:cubicBezTo>
                      <a:cubicBezTo>
                        <a:pt x="48490" y="6301"/>
                        <a:pt x="54608" y="12711"/>
                        <a:pt x="60617" y="19067"/>
                      </a:cubicBezTo>
                      <a:cubicBezTo>
                        <a:pt x="58973" y="21241"/>
                        <a:pt x="57019" y="23213"/>
                        <a:pt x="55010" y="25003"/>
                      </a:cubicBezTo>
                      <a:cubicBezTo>
                        <a:pt x="42573" y="36107"/>
                        <a:pt x="27140" y="43760"/>
                        <a:pt x="10812" y="47157"/>
                      </a:cubicBezTo>
                      <a:cubicBezTo>
                        <a:pt x="6739" y="37112"/>
                        <a:pt x="3160" y="27889"/>
                        <a:pt x="0" y="19323"/>
                      </a:cubicBezTo>
                      <a:cubicBezTo>
                        <a:pt x="8200" y="19652"/>
                        <a:pt x="16474" y="18081"/>
                        <a:pt x="23907" y="14611"/>
                      </a:cubicBezTo>
                      <a:close/>
                    </a:path>
                  </a:pathLst>
                </a:custGeom>
                <a:noFill/>
                <a:ln w="12908" cap="rnd">
                  <a:solidFill>
                    <a:srgbClr val="95009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C1514A1A-83F4-5CC6-F9A4-C9556B29147F}"/>
                </a:ext>
              </a:extLst>
            </p:cNvPr>
            <p:cNvSpPr/>
            <p:nvPr/>
          </p:nvSpPr>
          <p:spPr>
            <a:xfrm>
              <a:off x="3489299" y="3208111"/>
              <a:ext cx="47707" cy="42434"/>
            </a:xfrm>
            <a:custGeom>
              <a:avLst/>
              <a:gdLst>
                <a:gd name="connsiteX0" fmla="*/ 28349 w 47707"/>
                <a:gd name="connsiteY0" fmla="*/ 42434 h 42434"/>
                <a:gd name="connsiteX1" fmla="*/ 44110 w 47707"/>
                <a:gd name="connsiteY1" fmla="*/ 26435 h 42434"/>
                <a:gd name="connsiteX2" fmla="*/ 47708 w 47707"/>
                <a:gd name="connsiteY2" fmla="*/ 14125 h 42434"/>
                <a:gd name="connsiteX3" fmla="*/ 42685 w 47707"/>
                <a:gd name="connsiteY3" fmla="*/ 2619 h 42434"/>
                <a:gd name="connsiteX4" fmla="*/ 28001 w 47707"/>
                <a:gd name="connsiteY4" fmla="*/ 2199 h 42434"/>
                <a:gd name="connsiteX5" fmla="*/ 23819 w 47707"/>
                <a:gd name="connsiteY5" fmla="*/ 16262 h 42434"/>
                <a:gd name="connsiteX6" fmla="*/ 11108 w 47707"/>
                <a:gd name="connsiteY6" fmla="*/ 5103 h 42434"/>
                <a:gd name="connsiteX7" fmla="*/ 368 w 47707"/>
                <a:gd name="connsiteY7" fmla="*/ 13504 h 42434"/>
                <a:gd name="connsiteX8" fmla="*/ 3510 w 47707"/>
                <a:gd name="connsiteY8" fmla="*/ 27714 h 42434"/>
                <a:gd name="connsiteX9" fmla="*/ 28349 w 47707"/>
                <a:gd name="connsiteY9" fmla="*/ 42434 h 4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7" h="42434">
                  <a:moveTo>
                    <a:pt x="28349" y="42434"/>
                  </a:moveTo>
                  <a:cubicBezTo>
                    <a:pt x="34942" y="38672"/>
                    <a:pt x="40457" y="33083"/>
                    <a:pt x="44110" y="26435"/>
                  </a:cubicBezTo>
                  <a:cubicBezTo>
                    <a:pt x="46210" y="22654"/>
                    <a:pt x="47708" y="18436"/>
                    <a:pt x="47708" y="14125"/>
                  </a:cubicBezTo>
                  <a:cubicBezTo>
                    <a:pt x="47708" y="9797"/>
                    <a:pt x="46028" y="5341"/>
                    <a:pt x="42685" y="2619"/>
                  </a:cubicBezTo>
                  <a:cubicBezTo>
                    <a:pt x="38613" y="-705"/>
                    <a:pt x="32275" y="-887"/>
                    <a:pt x="28001" y="2199"/>
                  </a:cubicBezTo>
                  <a:cubicBezTo>
                    <a:pt x="23746" y="5267"/>
                    <a:pt x="21938" y="11349"/>
                    <a:pt x="23819" y="16262"/>
                  </a:cubicBezTo>
                  <a:cubicBezTo>
                    <a:pt x="21390" y="11514"/>
                    <a:pt x="16404" y="5797"/>
                    <a:pt x="11108" y="5103"/>
                  </a:cubicBezTo>
                  <a:cubicBezTo>
                    <a:pt x="6176" y="4482"/>
                    <a:pt x="1519" y="8665"/>
                    <a:pt x="368" y="13504"/>
                  </a:cubicBezTo>
                  <a:cubicBezTo>
                    <a:pt x="-782" y="18344"/>
                    <a:pt x="898" y="23476"/>
                    <a:pt x="3510" y="27714"/>
                  </a:cubicBezTo>
                  <a:cubicBezTo>
                    <a:pt x="9080" y="36718"/>
                    <a:pt x="17810" y="41704"/>
                    <a:pt x="28349" y="42434"/>
                  </a:cubicBezTo>
                  <a:close/>
                </a:path>
              </a:pathLst>
            </a:custGeom>
            <a:solidFill>
              <a:srgbClr val="FF99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56" name="图形 10">
              <a:extLst>
                <a:ext uri="{FF2B5EF4-FFF2-40B4-BE49-F238E27FC236}">
                  <a16:creationId xmlns:a16="http://schemas.microsoft.com/office/drawing/2014/main" id="{B35BB7B6-6D21-99B5-095C-6C7803D5544A}"/>
                </a:ext>
              </a:extLst>
            </p:cNvPr>
            <p:cNvGrpSpPr/>
            <p:nvPr/>
          </p:nvGrpSpPr>
          <p:grpSpPr>
            <a:xfrm>
              <a:off x="3455089" y="2994583"/>
              <a:ext cx="209304" cy="350725"/>
              <a:chOff x="3455089" y="2994583"/>
              <a:chExt cx="209304" cy="350725"/>
            </a:xfrm>
          </p:grpSpPr>
          <p:sp>
            <p:nvSpPr>
              <p:cNvPr id="757" name="任意多边形: 形状 756">
                <a:extLst>
                  <a:ext uri="{FF2B5EF4-FFF2-40B4-BE49-F238E27FC236}">
                    <a16:creationId xmlns:a16="http://schemas.microsoft.com/office/drawing/2014/main" id="{82973C46-6A00-9C45-FE1A-BF5D039A69B5}"/>
                  </a:ext>
                </a:extLst>
              </p:cNvPr>
              <p:cNvSpPr/>
              <p:nvPr/>
            </p:nvSpPr>
            <p:spPr>
              <a:xfrm>
                <a:off x="3455089" y="2994583"/>
                <a:ext cx="209304" cy="350725"/>
              </a:xfrm>
              <a:custGeom>
                <a:avLst/>
                <a:gdLst>
                  <a:gd name="connsiteX0" fmla="*/ 174533 w 209304"/>
                  <a:gd name="connsiteY0" fmla="*/ 159366 h 350725"/>
                  <a:gd name="connsiteX1" fmla="*/ 118774 w 209304"/>
                  <a:gd name="connsiteY1" fmla="*/ 116300 h 350725"/>
                  <a:gd name="connsiteX2" fmla="*/ 87050 w 209304"/>
                  <a:gd name="connsiteY2" fmla="*/ 59664 h 350725"/>
                  <a:gd name="connsiteX3" fmla="*/ 88109 w 209304"/>
                  <a:gd name="connsiteY3" fmla="*/ 48670 h 350725"/>
                  <a:gd name="connsiteX4" fmla="*/ 90648 w 209304"/>
                  <a:gd name="connsiteY4" fmla="*/ 42442 h 350725"/>
                  <a:gd name="connsiteX5" fmla="*/ 91105 w 209304"/>
                  <a:gd name="connsiteY5" fmla="*/ 41711 h 350725"/>
                  <a:gd name="connsiteX6" fmla="*/ 119596 w 209304"/>
                  <a:gd name="connsiteY6" fmla="*/ 20142 h 350725"/>
                  <a:gd name="connsiteX7" fmla="*/ 128015 w 209304"/>
                  <a:gd name="connsiteY7" fmla="*/ 17603 h 350725"/>
                  <a:gd name="connsiteX8" fmla="*/ 33410 w 209304"/>
                  <a:gd name="connsiteY8" fmla="*/ 13055 h 350725"/>
                  <a:gd name="connsiteX9" fmla="*/ 6544 w 209304"/>
                  <a:gd name="connsiteY9" fmla="*/ 110072 h 350725"/>
                  <a:gd name="connsiteX10" fmla="*/ 133732 w 209304"/>
                  <a:gd name="connsiteY10" fmla="*/ 233096 h 350725"/>
                  <a:gd name="connsiteX11" fmla="*/ 123669 w 209304"/>
                  <a:gd name="connsiteY11" fmla="*/ 310114 h 350725"/>
                  <a:gd name="connsiteX12" fmla="*/ 51472 w 209304"/>
                  <a:gd name="connsiteY12" fmla="*/ 338715 h 350725"/>
                  <a:gd name="connsiteX13" fmla="*/ 191847 w 209304"/>
                  <a:gd name="connsiteY13" fmla="*/ 307319 h 350725"/>
                  <a:gd name="connsiteX14" fmla="*/ 174533 w 209304"/>
                  <a:gd name="connsiteY14" fmla="*/ 159366 h 350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9304" h="350725">
                    <a:moveTo>
                      <a:pt x="174533" y="159366"/>
                    </a:moveTo>
                    <a:cubicBezTo>
                      <a:pt x="157803" y="142837"/>
                      <a:pt x="136691" y="131532"/>
                      <a:pt x="118774" y="116300"/>
                    </a:cubicBezTo>
                    <a:cubicBezTo>
                      <a:pt x="101752" y="101835"/>
                      <a:pt x="87086" y="81763"/>
                      <a:pt x="87050" y="59664"/>
                    </a:cubicBezTo>
                    <a:cubicBezTo>
                      <a:pt x="86374" y="55939"/>
                      <a:pt x="86721" y="52103"/>
                      <a:pt x="88109" y="48670"/>
                    </a:cubicBezTo>
                    <a:cubicBezTo>
                      <a:pt x="88712" y="46533"/>
                      <a:pt x="89570" y="44451"/>
                      <a:pt x="90648" y="42442"/>
                    </a:cubicBezTo>
                    <a:cubicBezTo>
                      <a:pt x="90794" y="42186"/>
                      <a:pt x="90958" y="41967"/>
                      <a:pt x="91105" y="41711"/>
                    </a:cubicBezTo>
                    <a:cubicBezTo>
                      <a:pt x="96748" y="29986"/>
                      <a:pt x="107670" y="21183"/>
                      <a:pt x="119596" y="20142"/>
                    </a:cubicBezTo>
                    <a:cubicBezTo>
                      <a:pt x="122354" y="19174"/>
                      <a:pt x="125166" y="18352"/>
                      <a:pt x="128015" y="17603"/>
                    </a:cubicBezTo>
                    <a:cubicBezTo>
                      <a:pt x="101917" y="-3765"/>
                      <a:pt x="61353" y="-6158"/>
                      <a:pt x="33410" y="13055"/>
                    </a:cubicBezTo>
                    <a:cubicBezTo>
                      <a:pt x="3384" y="33712"/>
                      <a:pt x="-8578" y="76905"/>
                      <a:pt x="6544" y="110072"/>
                    </a:cubicBezTo>
                    <a:cubicBezTo>
                      <a:pt x="31382" y="164552"/>
                      <a:pt x="110318" y="177994"/>
                      <a:pt x="133732" y="233096"/>
                    </a:cubicBezTo>
                    <a:cubicBezTo>
                      <a:pt x="144343" y="258080"/>
                      <a:pt x="140343" y="288690"/>
                      <a:pt x="123669" y="310114"/>
                    </a:cubicBezTo>
                    <a:cubicBezTo>
                      <a:pt x="106994" y="331537"/>
                      <a:pt x="78302" y="342897"/>
                      <a:pt x="51472" y="338715"/>
                    </a:cubicBezTo>
                    <a:cubicBezTo>
                      <a:pt x="100163" y="361398"/>
                      <a:pt x="162826" y="352504"/>
                      <a:pt x="191847" y="307319"/>
                    </a:cubicBezTo>
                    <a:cubicBezTo>
                      <a:pt x="220886" y="262117"/>
                      <a:pt x="212740" y="197116"/>
                      <a:pt x="174533" y="159366"/>
                    </a:cubicBezTo>
                    <a:close/>
                  </a:path>
                </a:pathLst>
              </a:custGeom>
              <a:solidFill>
                <a:srgbClr val="FFD4E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8" name="任意多边形: 形状 757">
                <a:extLst>
                  <a:ext uri="{FF2B5EF4-FFF2-40B4-BE49-F238E27FC236}">
                    <a16:creationId xmlns:a16="http://schemas.microsoft.com/office/drawing/2014/main" id="{70C1CE19-88BE-8357-5CD3-B23AFC870A16}"/>
                  </a:ext>
                </a:extLst>
              </p:cNvPr>
              <p:cNvSpPr/>
              <p:nvPr/>
            </p:nvSpPr>
            <p:spPr>
              <a:xfrm>
                <a:off x="3455089" y="2994583"/>
                <a:ext cx="209304" cy="350725"/>
              </a:xfrm>
              <a:custGeom>
                <a:avLst/>
                <a:gdLst>
                  <a:gd name="connsiteX0" fmla="*/ 174533 w 209304"/>
                  <a:gd name="connsiteY0" fmla="*/ 159366 h 350725"/>
                  <a:gd name="connsiteX1" fmla="*/ 118774 w 209304"/>
                  <a:gd name="connsiteY1" fmla="*/ 116300 h 350725"/>
                  <a:gd name="connsiteX2" fmla="*/ 87050 w 209304"/>
                  <a:gd name="connsiteY2" fmla="*/ 59664 h 350725"/>
                  <a:gd name="connsiteX3" fmla="*/ 88109 w 209304"/>
                  <a:gd name="connsiteY3" fmla="*/ 48670 h 350725"/>
                  <a:gd name="connsiteX4" fmla="*/ 90648 w 209304"/>
                  <a:gd name="connsiteY4" fmla="*/ 42442 h 350725"/>
                  <a:gd name="connsiteX5" fmla="*/ 91105 w 209304"/>
                  <a:gd name="connsiteY5" fmla="*/ 41711 h 350725"/>
                  <a:gd name="connsiteX6" fmla="*/ 119596 w 209304"/>
                  <a:gd name="connsiteY6" fmla="*/ 20142 h 350725"/>
                  <a:gd name="connsiteX7" fmla="*/ 128015 w 209304"/>
                  <a:gd name="connsiteY7" fmla="*/ 17603 h 350725"/>
                  <a:gd name="connsiteX8" fmla="*/ 33410 w 209304"/>
                  <a:gd name="connsiteY8" fmla="*/ 13055 h 350725"/>
                  <a:gd name="connsiteX9" fmla="*/ 6544 w 209304"/>
                  <a:gd name="connsiteY9" fmla="*/ 110072 h 350725"/>
                  <a:gd name="connsiteX10" fmla="*/ 133732 w 209304"/>
                  <a:gd name="connsiteY10" fmla="*/ 233096 h 350725"/>
                  <a:gd name="connsiteX11" fmla="*/ 123669 w 209304"/>
                  <a:gd name="connsiteY11" fmla="*/ 310114 h 350725"/>
                  <a:gd name="connsiteX12" fmla="*/ 51472 w 209304"/>
                  <a:gd name="connsiteY12" fmla="*/ 338715 h 350725"/>
                  <a:gd name="connsiteX13" fmla="*/ 191847 w 209304"/>
                  <a:gd name="connsiteY13" fmla="*/ 307319 h 350725"/>
                  <a:gd name="connsiteX14" fmla="*/ 174533 w 209304"/>
                  <a:gd name="connsiteY14" fmla="*/ 159366 h 350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9304" h="350725">
                    <a:moveTo>
                      <a:pt x="174533" y="159366"/>
                    </a:moveTo>
                    <a:cubicBezTo>
                      <a:pt x="157803" y="142837"/>
                      <a:pt x="136691" y="131532"/>
                      <a:pt x="118774" y="116300"/>
                    </a:cubicBezTo>
                    <a:cubicBezTo>
                      <a:pt x="101752" y="101835"/>
                      <a:pt x="87086" y="81763"/>
                      <a:pt x="87050" y="59664"/>
                    </a:cubicBezTo>
                    <a:cubicBezTo>
                      <a:pt x="86374" y="55939"/>
                      <a:pt x="86721" y="52103"/>
                      <a:pt x="88109" y="48670"/>
                    </a:cubicBezTo>
                    <a:cubicBezTo>
                      <a:pt x="88712" y="46533"/>
                      <a:pt x="89570" y="44451"/>
                      <a:pt x="90648" y="42442"/>
                    </a:cubicBezTo>
                    <a:cubicBezTo>
                      <a:pt x="90794" y="42186"/>
                      <a:pt x="90958" y="41967"/>
                      <a:pt x="91105" y="41711"/>
                    </a:cubicBezTo>
                    <a:cubicBezTo>
                      <a:pt x="96748" y="29986"/>
                      <a:pt x="107670" y="21183"/>
                      <a:pt x="119596" y="20142"/>
                    </a:cubicBezTo>
                    <a:cubicBezTo>
                      <a:pt x="122354" y="19174"/>
                      <a:pt x="125166" y="18352"/>
                      <a:pt x="128015" y="17603"/>
                    </a:cubicBezTo>
                    <a:cubicBezTo>
                      <a:pt x="101917" y="-3765"/>
                      <a:pt x="61353" y="-6158"/>
                      <a:pt x="33410" y="13055"/>
                    </a:cubicBezTo>
                    <a:cubicBezTo>
                      <a:pt x="3384" y="33712"/>
                      <a:pt x="-8578" y="76905"/>
                      <a:pt x="6544" y="110072"/>
                    </a:cubicBezTo>
                    <a:cubicBezTo>
                      <a:pt x="31382" y="164552"/>
                      <a:pt x="110318" y="177994"/>
                      <a:pt x="133732" y="233096"/>
                    </a:cubicBezTo>
                    <a:cubicBezTo>
                      <a:pt x="144343" y="258080"/>
                      <a:pt x="140343" y="288690"/>
                      <a:pt x="123669" y="310114"/>
                    </a:cubicBezTo>
                    <a:cubicBezTo>
                      <a:pt x="106994" y="331537"/>
                      <a:pt x="78302" y="342897"/>
                      <a:pt x="51472" y="338715"/>
                    </a:cubicBezTo>
                    <a:cubicBezTo>
                      <a:pt x="100163" y="361398"/>
                      <a:pt x="162826" y="352504"/>
                      <a:pt x="191847" y="307319"/>
                    </a:cubicBezTo>
                    <a:cubicBezTo>
                      <a:pt x="220886" y="262117"/>
                      <a:pt x="212740" y="197116"/>
                      <a:pt x="174533" y="159366"/>
                    </a:cubicBezTo>
                    <a:close/>
                  </a:path>
                </a:pathLst>
              </a:custGeom>
              <a:noFill/>
              <a:ln w="12908" cap="rnd">
                <a:solidFill>
                  <a:srgbClr val="95009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9" name="图形 10">
              <a:extLst>
                <a:ext uri="{FF2B5EF4-FFF2-40B4-BE49-F238E27FC236}">
                  <a16:creationId xmlns:a16="http://schemas.microsoft.com/office/drawing/2014/main" id="{738936B9-D79F-6999-7EE5-716E1E987B5B}"/>
                </a:ext>
              </a:extLst>
            </p:cNvPr>
            <p:cNvGrpSpPr/>
            <p:nvPr/>
          </p:nvGrpSpPr>
          <p:grpSpPr>
            <a:xfrm>
              <a:off x="3419462" y="3133293"/>
              <a:ext cx="71301" cy="53055"/>
              <a:chOff x="3419462" y="3133293"/>
              <a:chExt cx="71301" cy="53055"/>
            </a:xfrm>
            <a:solidFill>
              <a:srgbClr val="950091"/>
            </a:solidFill>
          </p:grpSpPr>
          <p:sp>
            <p:nvSpPr>
              <p:cNvPr id="760" name="任意多边形: 形状 759">
                <a:extLst>
                  <a:ext uri="{FF2B5EF4-FFF2-40B4-BE49-F238E27FC236}">
                    <a16:creationId xmlns:a16="http://schemas.microsoft.com/office/drawing/2014/main" id="{A3696DA1-7797-610A-65BE-4535B9517458}"/>
                  </a:ext>
                </a:extLst>
              </p:cNvPr>
              <p:cNvSpPr/>
              <p:nvPr/>
            </p:nvSpPr>
            <p:spPr>
              <a:xfrm>
                <a:off x="3419462" y="3151173"/>
                <a:ext cx="55430" cy="35175"/>
              </a:xfrm>
              <a:custGeom>
                <a:avLst/>
                <a:gdLst>
                  <a:gd name="connsiteX0" fmla="*/ 27706 w 55430"/>
                  <a:gd name="connsiteY0" fmla="*/ 14921 h 35175"/>
                  <a:gd name="connsiteX1" fmla="*/ 54389 w 55430"/>
                  <a:gd name="connsiteY1" fmla="*/ 35176 h 35175"/>
                  <a:gd name="connsiteX2" fmla="*/ 55430 w 55430"/>
                  <a:gd name="connsiteY2" fmla="*/ 27706 h 35175"/>
                  <a:gd name="connsiteX3" fmla="*/ 27724 w 55430"/>
                  <a:gd name="connsiteY3" fmla="*/ 0 h 35175"/>
                  <a:gd name="connsiteX4" fmla="*/ 0 w 55430"/>
                  <a:gd name="connsiteY4" fmla="*/ 27706 h 35175"/>
                  <a:gd name="connsiteX5" fmla="*/ 1041 w 55430"/>
                  <a:gd name="connsiteY5" fmla="*/ 35176 h 35175"/>
                  <a:gd name="connsiteX6" fmla="*/ 27706 w 55430"/>
                  <a:gd name="connsiteY6" fmla="*/ 14921 h 3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30" h="35175">
                    <a:moveTo>
                      <a:pt x="27706" y="14921"/>
                    </a:moveTo>
                    <a:cubicBezTo>
                      <a:pt x="40436" y="14921"/>
                      <a:pt x="51120" y="23505"/>
                      <a:pt x="54389" y="35176"/>
                    </a:cubicBezTo>
                    <a:cubicBezTo>
                      <a:pt x="55047" y="32801"/>
                      <a:pt x="55430" y="30299"/>
                      <a:pt x="55430" y="27706"/>
                    </a:cubicBezTo>
                    <a:cubicBezTo>
                      <a:pt x="55430" y="12401"/>
                      <a:pt x="43029" y="0"/>
                      <a:pt x="27724" y="0"/>
                    </a:cubicBezTo>
                    <a:cubicBezTo>
                      <a:pt x="12401" y="0"/>
                      <a:pt x="0" y="12401"/>
                      <a:pt x="0" y="27706"/>
                    </a:cubicBezTo>
                    <a:cubicBezTo>
                      <a:pt x="0" y="30299"/>
                      <a:pt x="383" y="32801"/>
                      <a:pt x="1041" y="35176"/>
                    </a:cubicBezTo>
                    <a:cubicBezTo>
                      <a:pt x="4310" y="23505"/>
                      <a:pt x="14994" y="14921"/>
                      <a:pt x="27706" y="14921"/>
                    </a:cubicBezTo>
                    <a:close/>
                  </a:path>
                </a:pathLst>
              </a:custGeom>
              <a:solidFill>
                <a:srgbClr val="95009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1" name="任意多边形: 形状 760">
                <a:extLst>
                  <a:ext uri="{FF2B5EF4-FFF2-40B4-BE49-F238E27FC236}">
                    <a16:creationId xmlns:a16="http://schemas.microsoft.com/office/drawing/2014/main" id="{BAB0C8C9-4D83-6A31-CCC9-37102F147FB2}"/>
                  </a:ext>
                </a:extLst>
              </p:cNvPr>
              <p:cNvSpPr/>
              <p:nvPr/>
            </p:nvSpPr>
            <p:spPr>
              <a:xfrm>
                <a:off x="3468189" y="3166551"/>
                <a:ext cx="22573" cy="14487"/>
              </a:xfrm>
              <a:custGeom>
                <a:avLst/>
                <a:gdLst>
                  <a:gd name="connsiteX0" fmla="*/ 2959 w 22573"/>
                  <a:gd name="connsiteY0" fmla="*/ 11524 h 14487"/>
                  <a:gd name="connsiteX1" fmla="*/ 15250 w 22573"/>
                  <a:gd name="connsiteY1" fmla="*/ 13661 h 14487"/>
                  <a:gd name="connsiteX2" fmla="*/ 22574 w 22573"/>
                  <a:gd name="connsiteY2" fmla="*/ 3543 h 14487"/>
                  <a:gd name="connsiteX3" fmla="*/ 11049 w 22573"/>
                  <a:gd name="connsiteY3" fmla="*/ 6429 h 14487"/>
                  <a:gd name="connsiteX4" fmla="*/ 0 w 22573"/>
                  <a:gd name="connsiteY4" fmla="*/ 0 h 14487"/>
                  <a:gd name="connsiteX5" fmla="*/ 2959 w 22573"/>
                  <a:gd name="connsiteY5" fmla="*/ 11524 h 1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73" h="14487">
                    <a:moveTo>
                      <a:pt x="2959" y="11524"/>
                    </a:moveTo>
                    <a:cubicBezTo>
                      <a:pt x="6228" y="14446"/>
                      <a:pt x="11196" y="15305"/>
                      <a:pt x="15250" y="13661"/>
                    </a:cubicBezTo>
                    <a:cubicBezTo>
                      <a:pt x="19323" y="11999"/>
                      <a:pt x="22263" y="7926"/>
                      <a:pt x="22574" y="3543"/>
                    </a:cubicBezTo>
                    <a:cubicBezTo>
                      <a:pt x="19432" y="6630"/>
                      <a:pt x="15433" y="6831"/>
                      <a:pt x="11049" y="6429"/>
                    </a:cubicBezTo>
                    <a:cubicBezTo>
                      <a:pt x="6666" y="6027"/>
                      <a:pt x="2502" y="3616"/>
                      <a:pt x="0" y="0"/>
                    </a:cubicBezTo>
                    <a:cubicBezTo>
                      <a:pt x="475" y="3963"/>
                      <a:pt x="2466" y="7561"/>
                      <a:pt x="2959" y="11524"/>
                    </a:cubicBezTo>
                    <a:close/>
                  </a:path>
                </a:pathLst>
              </a:custGeom>
              <a:solidFill>
                <a:srgbClr val="95009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2" name="任意多边形: 形状 761">
                <a:extLst>
                  <a:ext uri="{FF2B5EF4-FFF2-40B4-BE49-F238E27FC236}">
                    <a16:creationId xmlns:a16="http://schemas.microsoft.com/office/drawing/2014/main" id="{666F2457-467B-418B-6F14-D676DE03FC3B}"/>
                  </a:ext>
                </a:extLst>
              </p:cNvPr>
              <p:cNvSpPr/>
              <p:nvPr/>
            </p:nvSpPr>
            <p:spPr>
              <a:xfrm>
                <a:off x="3458181" y="3139448"/>
                <a:ext cx="27070" cy="27443"/>
              </a:xfrm>
              <a:custGeom>
                <a:avLst/>
                <a:gdLst>
                  <a:gd name="connsiteX0" fmla="*/ 0 w 27070"/>
                  <a:gd name="connsiteY0" fmla="*/ 21003 h 27443"/>
                  <a:gd name="connsiteX1" fmla="*/ 16510 w 27070"/>
                  <a:gd name="connsiteY1" fmla="*/ 16985 h 27443"/>
                  <a:gd name="connsiteX2" fmla="*/ 16072 w 27070"/>
                  <a:gd name="connsiteY2" fmla="*/ 0 h 27443"/>
                  <a:gd name="connsiteX3" fmla="*/ 26939 w 27070"/>
                  <a:gd name="connsiteY3" fmla="*/ 12821 h 27443"/>
                  <a:gd name="connsiteX4" fmla="*/ 20474 w 27070"/>
                  <a:gd name="connsiteY4" fmla="*/ 26647 h 27443"/>
                  <a:gd name="connsiteX5" fmla="*/ 0 w 27070"/>
                  <a:gd name="connsiteY5" fmla="*/ 21003 h 2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70" h="27443">
                    <a:moveTo>
                      <a:pt x="0" y="21003"/>
                    </a:moveTo>
                    <a:cubicBezTo>
                      <a:pt x="5552" y="23615"/>
                      <a:pt x="12785" y="21843"/>
                      <a:pt x="16510" y="16985"/>
                    </a:cubicBezTo>
                    <a:cubicBezTo>
                      <a:pt x="20236" y="12127"/>
                      <a:pt x="20035" y="4676"/>
                      <a:pt x="16072" y="0"/>
                    </a:cubicBezTo>
                    <a:cubicBezTo>
                      <a:pt x="21277" y="1425"/>
                      <a:pt x="26172" y="7488"/>
                      <a:pt x="26939" y="12821"/>
                    </a:cubicBezTo>
                    <a:cubicBezTo>
                      <a:pt x="27706" y="18154"/>
                      <a:pt x="25058" y="23816"/>
                      <a:pt x="20474" y="26647"/>
                    </a:cubicBezTo>
                    <a:cubicBezTo>
                      <a:pt x="15908" y="29478"/>
                      <a:pt x="4420" y="24090"/>
                      <a:pt x="0" y="21003"/>
                    </a:cubicBezTo>
                    <a:close/>
                  </a:path>
                </a:pathLst>
              </a:custGeom>
              <a:solidFill>
                <a:srgbClr val="95009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3" name="任意多边形: 形状 762">
                <a:extLst>
                  <a:ext uri="{FF2B5EF4-FFF2-40B4-BE49-F238E27FC236}">
                    <a16:creationId xmlns:a16="http://schemas.microsoft.com/office/drawing/2014/main" id="{BE28F1A8-A3F4-0ED1-BDBE-F953A94F3C4D}"/>
                  </a:ext>
                </a:extLst>
              </p:cNvPr>
              <p:cNvSpPr/>
              <p:nvPr/>
            </p:nvSpPr>
            <p:spPr>
              <a:xfrm>
                <a:off x="3454090" y="3133293"/>
                <a:ext cx="8615" cy="25036"/>
              </a:xfrm>
              <a:custGeom>
                <a:avLst/>
                <a:gdLst>
                  <a:gd name="connsiteX0" fmla="*/ 0 w 8615"/>
                  <a:gd name="connsiteY0" fmla="*/ 25021 h 25036"/>
                  <a:gd name="connsiteX1" fmla="*/ 8602 w 8615"/>
                  <a:gd name="connsiteY1" fmla="*/ 12876 h 25036"/>
                  <a:gd name="connsiteX2" fmla="*/ 1151 w 8615"/>
                  <a:gd name="connsiteY2" fmla="*/ 0 h 25036"/>
                  <a:gd name="connsiteX3" fmla="*/ 2447 w 8615"/>
                  <a:gd name="connsiteY3" fmla="*/ 14063 h 25036"/>
                  <a:gd name="connsiteX4" fmla="*/ 859 w 8615"/>
                  <a:gd name="connsiteY4" fmla="*/ 20108 h 25036"/>
                  <a:gd name="connsiteX5" fmla="*/ 0 w 8615"/>
                  <a:gd name="connsiteY5" fmla="*/ 25021 h 2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15" h="25036">
                    <a:moveTo>
                      <a:pt x="0" y="25021"/>
                    </a:moveTo>
                    <a:cubicBezTo>
                      <a:pt x="4858" y="23049"/>
                      <a:pt x="8365" y="18099"/>
                      <a:pt x="8602" y="12876"/>
                    </a:cubicBezTo>
                    <a:cubicBezTo>
                      <a:pt x="8840" y="7634"/>
                      <a:pt x="5808" y="2393"/>
                      <a:pt x="1151" y="0"/>
                    </a:cubicBezTo>
                    <a:cubicBezTo>
                      <a:pt x="2575" y="4511"/>
                      <a:pt x="2758" y="9333"/>
                      <a:pt x="2447" y="14063"/>
                    </a:cubicBezTo>
                    <a:cubicBezTo>
                      <a:pt x="2301" y="16163"/>
                      <a:pt x="1973" y="18318"/>
                      <a:pt x="859" y="20108"/>
                    </a:cubicBezTo>
                    <a:cubicBezTo>
                      <a:pt x="-256" y="21880"/>
                      <a:pt x="2082" y="25295"/>
                      <a:pt x="0" y="25021"/>
                    </a:cubicBezTo>
                    <a:close/>
                  </a:path>
                </a:pathLst>
              </a:custGeom>
              <a:solidFill>
                <a:srgbClr val="95009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26E77650-3DB2-06B5-8B2F-5A4970F423DC}"/>
                </a:ext>
              </a:extLst>
            </p:cNvPr>
            <p:cNvSpPr/>
            <p:nvPr/>
          </p:nvSpPr>
          <p:spPr>
            <a:xfrm>
              <a:off x="3835818" y="3921446"/>
              <a:ext cx="134018" cy="67726"/>
            </a:xfrm>
            <a:custGeom>
              <a:avLst/>
              <a:gdLst>
                <a:gd name="connsiteX0" fmla="*/ 1351 w 134018"/>
                <a:gd name="connsiteY0" fmla="*/ 143 h 67726"/>
                <a:gd name="connsiteX1" fmla="*/ 0 w 134018"/>
                <a:gd name="connsiteY1" fmla="*/ 61454 h 67726"/>
                <a:gd name="connsiteX2" fmla="*/ 78972 w 134018"/>
                <a:gd name="connsiteY2" fmla="*/ 67554 h 67726"/>
                <a:gd name="connsiteX3" fmla="*/ 134019 w 134018"/>
                <a:gd name="connsiteY3" fmla="*/ 31721 h 67726"/>
                <a:gd name="connsiteX4" fmla="*/ 1351 w 134018"/>
                <a:gd name="connsiteY4" fmla="*/ 143 h 6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18" h="67726">
                  <a:moveTo>
                    <a:pt x="1351" y="143"/>
                  </a:moveTo>
                  <a:cubicBezTo>
                    <a:pt x="1096" y="21109"/>
                    <a:pt x="749" y="41820"/>
                    <a:pt x="0" y="61454"/>
                  </a:cubicBezTo>
                  <a:cubicBezTo>
                    <a:pt x="26647" y="66239"/>
                    <a:pt x="52782" y="68376"/>
                    <a:pt x="78972" y="67554"/>
                  </a:cubicBezTo>
                  <a:cubicBezTo>
                    <a:pt x="103153" y="66805"/>
                    <a:pt x="123919" y="52377"/>
                    <a:pt x="134019" y="31721"/>
                  </a:cubicBezTo>
                  <a:cubicBezTo>
                    <a:pt x="93619" y="9749"/>
                    <a:pt x="47321" y="-1410"/>
                    <a:pt x="1351" y="143"/>
                  </a:cubicBezTo>
                  <a:close/>
                </a:path>
              </a:pathLst>
            </a:custGeom>
            <a:solidFill>
              <a:srgbClr val="FFF2A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8F0A47C1-52CB-9618-7AB5-73B093B1A0D8}"/>
                </a:ext>
              </a:extLst>
            </p:cNvPr>
            <p:cNvSpPr/>
            <p:nvPr/>
          </p:nvSpPr>
          <p:spPr>
            <a:xfrm>
              <a:off x="3835818" y="3921446"/>
              <a:ext cx="134018" cy="67726"/>
            </a:xfrm>
            <a:custGeom>
              <a:avLst/>
              <a:gdLst>
                <a:gd name="connsiteX0" fmla="*/ 1351 w 134018"/>
                <a:gd name="connsiteY0" fmla="*/ 143 h 67726"/>
                <a:gd name="connsiteX1" fmla="*/ 0 w 134018"/>
                <a:gd name="connsiteY1" fmla="*/ 61454 h 67726"/>
                <a:gd name="connsiteX2" fmla="*/ 78972 w 134018"/>
                <a:gd name="connsiteY2" fmla="*/ 67554 h 67726"/>
                <a:gd name="connsiteX3" fmla="*/ 134019 w 134018"/>
                <a:gd name="connsiteY3" fmla="*/ 31721 h 67726"/>
                <a:gd name="connsiteX4" fmla="*/ 1351 w 134018"/>
                <a:gd name="connsiteY4" fmla="*/ 143 h 6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18" h="67726">
                  <a:moveTo>
                    <a:pt x="1351" y="143"/>
                  </a:moveTo>
                  <a:cubicBezTo>
                    <a:pt x="1096" y="21109"/>
                    <a:pt x="749" y="41820"/>
                    <a:pt x="0" y="61454"/>
                  </a:cubicBezTo>
                  <a:cubicBezTo>
                    <a:pt x="26647" y="66239"/>
                    <a:pt x="52782" y="68376"/>
                    <a:pt x="78972" y="67554"/>
                  </a:cubicBezTo>
                  <a:cubicBezTo>
                    <a:pt x="103153" y="66805"/>
                    <a:pt x="123919" y="52377"/>
                    <a:pt x="134019" y="31721"/>
                  </a:cubicBezTo>
                  <a:cubicBezTo>
                    <a:pt x="93619" y="9749"/>
                    <a:pt x="47321" y="-1410"/>
                    <a:pt x="1351" y="143"/>
                  </a:cubicBezTo>
                  <a:close/>
                </a:path>
              </a:pathLst>
            </a:custGeom>
            <a:noFill/>
            <a:ln w="12908" cap="rnd">
              <a:solidFill>
                <a:srgbClr val="95009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A8A66E5C-D294-B929-80C0-A5513D555CDC}"/>
                </a:ext>
              </a:extLst>
            </p:cNvPr>
            <p:cNvSpPr/>
            <p:nvPr/>
          </p:nvSpPr>
          <p:spPr>
            <a:xfrm>
              <a:off x="3700302" y="3904713"/>
              <a:ext cx="134475" cy="79143"/>
            </a:xfrm>
            <a:custGeom>
              <a:avLst/>
              <a:gdLst>
                <a:gd name="connsiteX0" fmla="*/ 24802 w 134475"/>
                <a:gd name="connsiteY0" fmla="*/ 0 h 79143"/>
                <a:gd name="connsiteX1" fmla="*/ 0 w 134475"/>
                <a:gd name="connsiteY1" fmla="*/ 51631 h 79143"/>
                <a:gd name="connsiteX2" fmla="*/ 131754 w 134475"/>
                <a:gd name="connsiteY2" fmla="*/ 76397 h 79143"/>
                <a:gd name="connsiteX3" fmla="*/ 134475 w 134475"/>
                <a:gd name="connsiteY3" fmla="*/ 64726 h 79143"/>
                <a:gd name="connsiteX4" fmla="*/ 24802 w 134475"/>
                <a:gd name="connsiteY4" fmla="*/ 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75" h="79143">
                  <a:moveTo>
                    <a:pt x="24802" y="0"/>
                  </a:moveTo>
                  <a:cubicBezTo>
                    <a:pt x="15488" y="17022"/>
                    <a:pt x="7342" y="34774"/>
                    <a:pt x="0" y="51631"/>
                  </a:cubicBezTo>
                  <a:cubicBezTo>
                    <a:pt x="41824" y="72543"/>
                    <a:pt x="85803" y="84981"/>
                    <a:pt x="131754" y="76397"/>
                  </a:cubicBezTo>
                  <a:cubicBezTo>
                    <a:pt x="132612" y="72507"/>
                    <a:pt x="133526" y="68617"/>
                    <a:pt x="134475" y="64726"/>
                  </a:cubicBezTo>
                  <a:cubicBezTo>
                    <a:pt x="109308" y="29057"/>
                    <a:pt x="68251" y="4438"/>
                    <a:pt x="24802" y="0"/>
                  </a:cubicBezTo>
                  <a:close/>
                </a:path>
              </a:pathLst>
            </a:custGeom>
            <a:solidFill>
              <a:srgbClr val="FFF2A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B6DB1342-4F93-2019-3649-8AAB08D661E1}"/>
                </a:ext>
              </a:extLst>
            </p:cNvPr>
            <p:cNvSpPr/>
            <p:nvPr/>
          </p:nvSpPr>
          <p:spPr>
            <a:xfrm>
              <a:off x="3700302" y="3904713"/>
              <a:ext cx="134475" cy="79143"/>
            </a:xfrm>
            <a:custGeom>
              <a:avLst/>
              <a:gdLst>
                <a:gd name="connsiteX0" fmla="*/ 24802 w 134475"/>
                <a:gd name="connsiteY0" fmla="*/ 0 h 79143"/>
                <a:gd name="connsiteX1" fmla="*/ 0 w 134475"/>
                <a:gd name="connsiteY1" fmla="*/ 51631 h 79143"/>
                <a:gd name="connsiteX2" fmla="*/ 131754 w 134475"/>
                <a:gd name="connsiteY2" fmla="*/ 76397 h 79143"/>
                <a:gd name="connsiteX3" fmla="*/ 134475 w 134475"/>
                <a:gd name="connsiteY3" fmla="*/ 64726 h 79143"/>
                <a:gd name="connsiteX4" fmla="*/ 24802 w 134475"/>
                <a:gd name="connsiteY4" fmla="*/ 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75" h="79143">
                  <a:moveTo>
                    <a:pt x="24802" y="0"/>
                  </a:moveTo>
                  <a:cubicBezTo>
                    <a:pt x="15488" y="17022"/>
                    <a:pt x="7342" y="34774"/>
                    <a:pt x="0" y="51631"/>
                  </a:cubicBezTo>
                  <a:cubicBezTo>
                    <a:pt x="41824" y="72543"/>
                    <a:pt x="85803" y="84981"/>
                    <a:pt x="131754" y="76397"/>
                  </a:cubicBezTo>
                  <a:cubicBezTo>
                    <a:pt x="132612" y="72507"/>
                    <a:pt x="133526" y="68617"/>
                    <a:pt x="134475" y="64726"/>
                  </a:cubicBezTo>
                  <a:cubicBezTo>
                    <a:pt x="109308" y="29057"/>
                    <a:pt x="68251" y="4438"/>
                    <a:pt x="24802" y="0"/>
                  </a:cubicBezTo>
                  <a:close/>
                </a:path>
              </a:pathLst>
            </a:custGeom>
            <a:noFill/>
            <a:ln w="12908" cap="rnd">
              <a:solidFill>
                <a:srgbClr val="95009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168A275C-7B6A-8864-B436-744FA678C59C}"/>
                </a:ext>
              </a:extLst>
            </p:cNvPr>
            <p:cNvSpPr/>
            <p:nvPr/>
          </p:nvSpPr>
          <p:spPr>
            <a:xfrm>
              <a:off x="3373336" y="3678184"/>
              <a:ext cx="120531" cy="64968"/>
            </a:xfrm>
            <a:custGeom>
              <a:avLst/>
              <a:gdLst>
                <a:gd name="connsiteX0" fmla="*/ 266 w 120531"/>
                <a:gd name="connsiteY0" fmla="*/ 6397 h 64968"/>
                <a:gd name="connsiteX1" fmla="*/ 6439 w 120531"/>
                <a:gd name="connsiteY1" fmla="*/ 64969 h 64968"/>
                <a:gd name="connsiteX2" fmla="*/ 60664 w 120531"/>
                <a:gd name="connsiteY2" fmla="*/ 60001 h 64968"/>
                <a:gd name="connsiteX3" fmla="*/ 120532 w 120531"/>
                <a:gd name="connsiteY3" fmla="*/ 6909 h 64968"/>
                <a:gd name="connsiteX4" fmla="*/ 266 w 120531"/>
                <a:gd name="connsiteY4" fmla="*/ 6397 h 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31" h="64968">
                  <a:moveTo>
                    <a:pt x="266" y="6397"/>
                  </a:moveTo>
                  <a:cubicBezTo>
                    <a:pt x="-775" y="26085"/>
                    <a:pt x="1234" y="45956"/>
                    <a:pt x="6439" y="64969"/>
                  </a:cubicBezTo>
                  <a:cubicBezTo>
                    <a:pt x="24155" y="62412"/>
                    <a:pt x="42382" y="61133"/>
                    <a:pt x="60664" y="60001"/>
                  </a:cubicBezTo>
                  <a:cubicBezTo>
                    <a:pt x="90561" y="58138"/>
                    <a:pt x="115016" y="36112"/>
                    <a:pt x="120532" y="6909"/>
                  </a:cubicBezTo>
                  <a:cubicBezTo>
                    <a:pt x="81137" y="-2114"/>
                    <a:pt x="39715" y="-2314"/>
                    <a:pt x="266" y="6397"/>
                  </a:cubicBezTo>
                  <a:close/>
                </a:path>
              </a:pathLst>
            </a:custGeom>
            <a:solidFill>
              <a:srgbClr val="FFF2A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331CBB92-62FF-9995-4E62-10E4A99DBBEE}"/>
                </a:ext>
              </a:extLst>
            </p:cNvPr>
            <p:cNvSpPr/>
            <p:nvPr/>
          </p:nvSpPr>
          <p:spPr>
            <a:xfrm>
              <a:off x="3217261" y="3506711"/>
              <a:ext cx="115614" cy="86618"/>
            </a:xfrm>
            <a:custGeom>
              <a:avLst/>
              <a:gdLst>
                <a:gd name="connsiteX0" fmla="*/ 13011 w 115614"/>
                <a:gd name="connsiteY0" fmla="*/ 0 h 86618"/>
                <a:gd name="connsiteX1" fmla="*/ 0 w 115614"/>
                <a:gd name="connsiteY1" fmla="*/ 66662 h 86618"/>
                <a:gd name="connsiteX2" fmla="*/ 23838 w 115614"/>
                <a:gd name="connsiteY2" fmla="*/ 80123 h 86618"/>
                <a:gd name="connsiteX3" fmla="*/ 115614 w 115614"/>
                <a:gd name="connsiteY3" fmla="*/ 61256 h 86618"/>
                <a:gd name="connsiteX4" fmla="*/ 13011 w 115614"/>
                <a:gd name="connsiteY4" fmla="*/ 0 h 8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14" h="86618">
                  <a:moveTo>
                    <a:pt x="13011" y="0"/>
                  </a:moveTo>
                  <a:cubicBezTo>
                    <a:pt x="4906" y="21277"/>
                    <a:pt x="321" y="43869"/>
                    <a:pt x="0" y="66662"/>
                  </a:cubicBezTo>
                  <a:cubicBezTo>
                    <a:pt x="7455" y="72123"/>
                    <a:pt x="15455" y="76561"/>
                    <a:pt x="23838" y="80123"/>
                  </a:cubicBezTo>
                  <a:cubicBezTo>
                    <a:pt x="56084" y="93784"/>
                    <a:pt x="92111" y="85145"/>
                    <a:pt x="115614" y="61256"/>
                  </a:cubicBezTo>
                  <a:cubicBezTo>
                    <a:pt x="87864" y="31998"/>
                    <a:pt x="51964" y="10428"/>
                    <a:pt x="13011" y="0"/>
                  </a:cubicBezTo>
                  <a:close/>
                </a:path>
              </a:pathLst>
            </a:custGeom>
            <a:solidFill>
              <a:srgbClr val="FFF2A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F326E07E-4E09-C292-2F6A-6B9723A796D6}"/>
                </a:ext>
              </a:extLst>
            </p:cNvPr>
            <p:cNvSpPr/>
            <p:nvPr/>
          </p:nvSpPr>
          <p:spPr>
            <a:xfrm>
              <a:off x="3373336" y="3678184"/>
              <a:ext cx="120531" cy="64968"/>
            </a:xfrm>
            <a:custGeom>
              <a:avLst/>
              <a:gdLst>
                <a:gd name="connsiteX0" fmla="*/ 266 w 120531"/>
                <a:gd name="connsiteY0" fmla="*/ 6397 h 64968"/>
                <a:gd name="connsiteX1" fmla="*/ 6439 w 120531"/>
                <a:gd name="connsiteY1" fmla="*/ 64969 h 64968"/>
                <a:gd name="connsiteX2" fmla="*/ 60664 w 120531"/>
                <a:gd name="connsiteY2" fmla="*/ 60001 h 64968"/>
                <a:gd name="connsiteX3" fmla="*/ 120532 w 120531"/>
                <a:gd name="connsiteY3" fmla="*/ 6909 h 64968"/>
                <a:gd name="connsiteX4" fmla="*/ 266 w 120531"/>
                <a:gd name="connsiteY4" fmla="*/ 6397 h 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31" h="64968">
                  <a:moveTo>
                    <a:pt x="266" y="6397"/>
                  </a:moveTo>
                  <a:cubicBezTo>
                    <a:pt x="-775" y="26085"/>
                    <a:pt x="1234" y="45956"/>
                    <a:pt x="6439" y="64969"/>
                  </a:cubicBezTo>
                  <a:cubicBezTo>
                    <a:pt x="24155" y="62412"/>
                    <a:pt x="42382" y="61133"/>
                    <a:pt x="60664" y="60001"/>
                  </a:cubicBezTo>
                  <a:cubicBezTo>
                    <a:pt x="90561" y="58138"/>
                    <a:pt x="115016" y="36112"/>
                    <a:pt x="120532" y="6909"/>
                  </a:cubicBezTo>
                  <a:cubicBezTo>
                    <a:pt x="81137" y="-2114"/>
                    <a:pt x="39715" y="-2314"/>
                    <a:pt x="266" y="6397"/>
                  </a:cubicBezTo>
                  <a:close/>
                </a:path>
              </a:pathLst>
            </a:custGeom>
            <a:noFill/>
            <a:ln w="12908" cap="rnd">
              <a:solidFill>
                <a:srgbClr val="95009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D2EF0F9F-E9CE-8871-3FDA-C15EC31C48F1}"/>
                </a:ext>
              </a:extLst>
            </p:cNvPr>
            <p:cNvSpPr/>
            <p:nvPr/>
          </p:nvSpPr>
          <p:spPr>
            <a:xfrm>
              <a:off x="3217261" y="3506711"/>
              <a:ext cx="115614" cy="86618"/>
            </a:xfrm>
            <a:custGeom>
              <a:avLst/>
              <a:gdLst>
                <a:gd name="connsiteX0" fmla="*/ 13011 w 115614"/>
                <a:gd name="connsiteY0" fmla="*/ 0 h 86618"/>
                <a:gd name="connsiteX1" fmla="*/ 0 w 115614"/>
                <a:gd name="connsiteY1" fmla="*/ 66662 h 86618"/>
                <a:gd name="connsiteX2" fmla="*/ 23838 w 115614"/>
                <a:gd name="connsiteY2" fmla="*/ 80123 h 86618"/>
                <a:gd name="connsiteX3" fmla="*/ 115614 w 115614"/>
                <a:gd name="connsiteY3" fmla="*/ 61256 h 86618"/>
                <a:gd name="connsiteX4" fmla="*/ 13011 w 115614"/>
                <a:gd name="connsiteY4" fmla="*/ 0 h 8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14" h="86618">
                  <a:moveTo>
                    <a:pt x="13011" y="0"/>
                  </a:moveTo>
                  <a:cubicBezTo>
                    <a:pt x="4906" y="21277"/>
                    <a:pt x="321" y="43869"/>
                    <a:pt x="0" y="66662"/>
                  </a:cubicBezTo>
                  <a:cubicBezTo>
                    <a:pt x="7455" y="72123"/>
                    <a:pt x="15455" y="76561"/>
                    <a:pt x="23838" y="80123"/>
                  </a:cubicBezTo>
                  <a:cubicBezTo>
                    <a:pt x="56084" y="93784"/>
                    <a:pt x="92111" y="85145"/>
                    <a:pt x="115614" y="61256"/>
                  </a:cubicBezTo>
                  <a:cubicBezTo>
                    <a:pt x="87864" y="31998"/>
                    <a:pt x="51964" y="10428"/>
                    <a:pt x="13011" y="0"/>
                  </a:cubicBezTo>
                  <a:close/>
                </a:path>
              </a:pathLst>
            </a:custGeom>
            <a:noFill/>
            <a:ln w="12908" cap="rnd">
              <a:solidFill>
                <a:srgbClr val="95009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1541F352-E6E9-4FB5-EE7E-B2C0BECA0CF9}"/>
                </a:ext>
              </a:extLst>
            </p:cNvPr>
            <p:cNvSpPr/>
            <p:nvPr/>
          </p:nvSpPr>
          <p:spPr>
            <a:xfrm>
              <a:off x="3379099" y="3276699"/>
              <a:ext cx="43631" cy="26587"/>
            </a:xfrm>
            <a:custGeom>
              <a:avLst/>
              <a:gdLst>
                <a:gd name="connsiteX0" fmla="*/ 0 w 43631"/>
                <a:gd name="connsiteY0" fmla="*/ 26537 h 26587"/>
                <a:gd name="connsiteX1" fmla="*/ 43632 w 43631"/>
                <a:gd name="connsiteY1" fmla="*/ 0 h 2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631" h="26587">
                  <a:moveTo>
                    <a:pt x="0" y="26537"/>
                  </a:moveTo>
                  <a:cubicBezTo>
                    <a:pt x="22190" y="27432"/>
                    <a:pt x="36637" y="16291"/>
                    <a:pt x="43632" y="0"/>
                  </a:cubicBezTo>
                </a:path>
              </a:pathLst>
            </a:custGeom>
            <a:noFill/>
            <a:ln w="12908" cap="rnd">
              <a:solidFill>
                <a:srgbClr val="95009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0B285340-6813-8F02-A50F-A6F33C76FA38}"/>
                </a:ext>
              </a:extLst>
            </p:cNvPr>
            <p:cNvSpPr/>
            <p:nvPr/>
          </p:nvSpPr>
          <p:spPr>
            <a:xfrm>
              <a:off x="3366149" y="3244432"/>
              <a:ext cx="14064" cy="13710"/>
            </a:xfrm>
            <a:custGeom>
              <a:avLst/>
              <a:gdLst>
                <a:gd name="connsiteX0" fmla="*/ 915 w 14064"/>
                <a:gd name="connsiteY0" fmla="*/ 11318 h 13710"/>
                <a:gd name="connsiteX1" fmla="*/ 8896 w 14064"/>
                <a:gd name="connsiteY1" fmla="*/ 159 h 13710"/>
                <a:gd name="connsiteX2" fmla="*/ 11015 w 14064"/>
                <a:gd name="connsiteY2" fmla="*/ 13711 h 1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64" h="13710">
                  <a:moveTo>
                    <a:pt x="915" y="11318"/>
                  </a:moveTo>
                  <a:cubicBezTo>
                    <a:pt x="-2208" y="6369"/>
                    <a:pt x="3216" y="-1192"/>
                    <a:pt x="8896" y="159"/>
                  </a:cubicBezTo>
                  <a:cubicBezTo>
                    <a:pt x="14576" y="1511"/>
                    <a:pt x="16000" y="10697"/>
                    <a:pt x="11015" y="13711"/>
                  </a:cubicBezTo>
                </a:path>
              </a:pathLst>
            </a:custGeom>
            <a:noFill/>
            <a:ln w="12908" cap="rnd">
              <a:solidFill>
                <a:srgbClr val="95009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74" name="图形 10">
            <a:extLst>
              <a:ext uri="{FF2B5EF4-FFF2-40B4-BE49-F238E27FC236}">
                <a16:creationId xmlns:a16="http://schemas.microsoft.com/office/drawing/2014/main" id="{F9A4A089-1090-0E25-B4FF-9AF4CF6816CA}"/>
              </a:ext>
            </a:extLst>
          </p:cNvPr>
          <p:cNvGrpSpPr/>
          <p:nvPr/>
        </p:nvGrpSpPr>
        <p:grpSpPr>
          <a:xfrm>
            <a:off x="1572661" y="3040637"/>
            <a:ext cx="1291224" cy="771918"/>
            <a:chOff x="1572661" y="3040637"/>
            <a:chExt cx="1291224" cy="771918"/>
          </a:xfrm>
        </p:grpSpPr>
        <p:grpSp>
          <p:nvGrpSpPr>
            <p:cNvPr id="775" name="图形 10">
              <a:extLst>
                <a:ext uri="{FF2B5EF4-FFF2-40B4-BE49-F238E27FC236}">
                  <a16:creationId xmlns:a16="http://schemas.microsoft.com/office/drawing/2014/main" id="{E55378D7-E6B0-F4EB-0953-38F1A03C1A57}"/>
                </a:ext>
              </a:extLst>
            </p:cNvPr>
            <p:cNvGrpSpPr/>
            <p:nvPr/>
          </p:nvGrpSpPr>
          <p:grpSpPr>
            <a:xfrm>
              <a:off x="1572661" y="3136656"/>
              <a:ext cx="642877" cy="675900"/>
              <a:chOff x="1572661" y="3136656"/>
              <a:chExt cx="642877" cy="675900"/>
            </a:xfrm>
          </p:grpSpPr>
          <p:sp>
            <p:nvSpPr>
              <p:cNvPr id="776" name="任意多边形: 形状 775">
                <a:extLst>
                  <a:ext uri="{FF2B5EF4-FFF2-40B4-BE49-F238E27FC236}">
                    <a16:creationId xmlns:a16="http://schemas.microsoft.com/office/drawing/2014/main" id="{A9A4316F-9A79-69A5-016E-0603AFC8F3E5}"/>
                  </a:ext>
                </a:extLst>
              </p:cNvPr>
              <p:cNvSpPr/>
              <p:nvPr/>
            </p:nvSpPr>
            <p:spPr>
              <a:xfrm>
                <a:off x="1572661" y="3136656"/>
                <a:ext cx="642876" cy="675900"/>
              </a:xfrm>
              <a:custGeom>
                <a:avLst/>
                <a:gdLst>
                  <a:gd name="connsiteX0" fmla="*/ 636296 w 642876"/>
                  <a:gd name="connsiteY0" fmla="*/ 132938 h 675900"/>
                  <a:gd name="connsiteX1" fmla="*/ 276611 w 642876"/>
                  <a:gd name="connsiteY1" fmla="*/ 34 h 675900"/>
                  <a:gd name="connsiteX2" fmla="*/ 480 w 642876"/>
                  <a:gd name="connsiteY2" fmla="*/ 116483 h 675900"/>
                  <a:gd name="connsiteX3" fmla="*/ 173493 w 642876"/>
                  <a:gd name="connsiteY3" fmla="*/ 285586 h 675900"/>
                  <a:gd name="connsiteX4" fmla="*/ 290362 w 642876"/>
                  <a:gd name="connsiteY4" fmla="*/ 403624 h 675900"/>
                  <a:gd name="connsiteX5" fmla="*/ 402141 w 642876"/>
                  <a:gd name="connsiteY5" fmla="*/ 608341 h 675900"/>
                  <a:gd name="connsiteX6" fmla="*/ 642876 w 642876"/>
                  <a:gd name="connsiteY6" fmla="*/ 345564 h 675900"/>
                  <a:gd name="connsiteX7" fmla="*/ 636296 w 642876"/>
                  <a:gd name="connsiteY7" fmla="*/ 132938 h 67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2876" h="675900">
                    <a:moveTo>
                      <a:pt x="636296" y="132938"/>
                    </a:moveTo>
                    <a:cubicBezTo>
                      <a:pt x="636296" y="132938"/>
                      <a:pt x="458934" y="-2450"/>
                      <a:pt x="276611" y="34"/>
                    </a:cubicBezTo>
                    <a:cubicBezTo>
                      <a:pt x="94280" y="2518"/>
                      <a:pt x="-7916" y="82403"/>
                      <a:pt x="480" y="116483"/>
                    </a:cubicBezTo>
                    <a:cubicBezTo>
                      <a:pt x="8852" y="150563"/>
                      <a:pt x="136489" y="230631"/>
                      <a:pt x="173493" y="285586"/>
                    </a:cubicBezTo>
                    <a:cubicBezTo>
                      <a:pt x="210492" y="340560"/>
                      <a:pt x="232461" y="383662"/>
                      <a:pt x="290362" y="403624"/>
                    </a:cubicBezTo>
                    <a:cubicBezTo>
                      <a:pt x="290362" y="403624"/>
                      <a:pt x="329324" y="529625"/>
                      <a:pt x="402141" y="608341"/>
                    </a:cubicBezTo>
                    <a:cubicBezTo>
                      <a:pt x="474938" y="687058"/>
                      <a:pt x="634774" y="782996"/>
                      <a:pt x="642876" y="345564"/>
                    </a:cubicBezTo>
                    <a:lnTo>
                      <a:pt x="636296" y="132938"/>
                    </a:lnTo>
                    <a:close/>
                  </a:path>
                </a:pathLst>
              </a:custGeom>
              <a:solidFill>
                <a:srgbClr val="FFDF93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777" name="图形 10">
                <a:extLst>
                  <a:ext uri="{FF2B5EF4-FFF2-40B4-BE49-F238E27FC236}">
                    <a16:creationId xmlns:a16="http://schemas.microsoft.com/office/drawing/2014/main" id="{BC3EBACA-E0B4-E888-0BB5-737A6B448BF5}"/>
                  </a:ext>
                </a:extLst>
              </p:cNvPr>
              <p:cNvGrpSpPr/>
              <p:nvPr/>
            </p:nvGrpSpPr>
            <p:grpSpPr>
              <a:xfrm>
                <a:off x="1572665" y="3155775"/>
                <a:ext cx="642873" cy="656765"/>
                <a:chOff x="1572665" y="3155775"/>
                <a:chExt cx="642873" cy="656765"/>
              </a:xfrm>
            </p:grpSpPr>
            <p:grpSp>
              <p:nvGrpSpPr>
                <p:cNvPr id="778" name="图形 10">
                  <a:extLst>
                    <a:ext uri="{FF2B5EF4-FFF2-40B4-BE49-F238E27FC236}">
                      <a16:creationId xmlns:a16="http://schemas.microsoft.com/office/drawing/2014/main" id="{010BED44-37EE-82F1-7CF8-817762CC2F8E}"/>
                    </a:ext>
                  </a:extLst>
                </p:cNvPr>
                <p:cNvGrpSpPr/>
                <p:nvPr/>
              </p:nvGrpSpPr>
              <p:grpSpPr>
                <a:xfrm>
                  <a:off x="1572665" y="3155775"/>
                  <a:ext cx="626207" cy="656765"/>
                  <a:chOff x="1572665" y="3155775"/>
                  <a:chExt cx="626207" cy="656765"/>
                </a:xfrm>
              </p:grpSpPr>
              <p:grpSp>
                <p:nvGrpSpPr>
                  <p:cNvPr id="779" name="图形 10">
                    <a:extLst>
                      <a:ext uri="{FF2B5EF4-FFF2-40B4-BE49-F238E27FC236}">
                        <a16:creationId xmlns:a16="http://schemas.microsoft.com/office/drawing/2014/main" id="{260C2F64-32AD-8183-78C8-0EB75CC90656}"/>
                      </a:ext>
                    </a:extLst>
                  </p:cNvPr>
                  <p:cNvGrpSpPr/>
                  <p:nvPr/>
                </p:nvGrpSpPr>
                <p:grpSpPr>
                  <a:xfrm>
                    <a:off x="1572665" y="3155775"/>
                    <a:ext cx="626207" cy="656765"/>
                    <a:chOff x="1572665" y="3155775"/>
                    <a:chExt cx="626207" cy="656765"/>
                  </a:xfrm>
                </p:grpSpPr>
                <p:sp>
                  <p:nvSpPr>
                    <p:cNvPr id="780" name="任意多边形: 形状 779">
                      <a:extLst>
                        <a:ext uri="{FF2B5EF4-FFF2-40B4-BE49-F238E27FC236}">
                          <a16:creationId xmlns:a16="http://schemas.microsoft.com/office/drawing/2014/main" id="{416B16E0-F6D7-A63D-50A9-FC6712D48E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2665" y="3155775"/>
                      <a:ext cx="626207" cy="656765"/>
                    </a:xfrm>
                    <a:custGeom>
                      <a:avLst/>
                      <a:gdLst>
                        <a:gd name="connsiteX0" fmla="*/ 173490 w 626207"/>
                        <a:gd name="connsiteY0" fmla="*/ 266467 h 656765"/>
                        <a:gd name="connsiteX1" fmla="*/ 290359 w 626207"/>
                        <a:gd name="connsiteY1" fmla="*/ 384505 h 656765"/>
                        <a:gd name="connsiteX2" fmla="*/ 402138 w 626207"/>
                        <a:gd name="connsiteY2" fmla="*/ 589222 h 656765"/>
                        <a:gd name="connsiteX3" fmla="*/ 626208 w 626207"/>
                        <a:gd name="connsiteY3" fmla="*/ 508752 h 656765"/>
                        <a:gd name="connsiteX4" fmla="*/ 372904 w 626207"/>
                        <a:gd name="connsiteY4" fmla="*/ 328380 h 656765"/>
                        <a:gd name="connsiteX5" fmla="*/ 203591 w 626207"/>
                        <a:gd name="connsiteY5" fmla="*/ 115901 h 656765"/>
                        <a:gd name="connsiteX6" fmla="*/ 137652 w 626207"/>
                        <a:gd name="connsiteY6" fmla="*/ 0 h 656765"/>
                        <a:gd name="connsiteX7" fmla="*/ 479 w 626207"/>
                        <a:gd name="connsiteY7" fmla="*/ 97363 h 656765"/>
                        <a:gd name="connsiteX8" fmla="*/ 173490 w 626207"/>
                        <a:gd name="connsiteY8" fmla="*/ 266467 h 6567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26207" h="656765">
                          <a:moveTo>
                            <a:pt x="173490" y="266467"/>
                          </a:moveTo>
                          <a:cubicBezTo>
                            <a:pt x="210489" y="321440"/>
                            <a:pt x="232458" y="364542"/>
                            <a:pt x="290359" y="384505"/>
                          </a:cubicBezTo>
                          <a:cubicBezTo>
                            <a:pt x="290359" y="384505"/>
                            <a:pt x="329321" y="510506"/>
                            <a:pt x="402138" y="589222"/>
                          </a:cubicBezTo>
                          <a:cubicBezTo>
                            <a:pt x="462308" y="654277"/>
                            <a:pt x="581942" y="731094"/>
                            <a:pt x="626208" y="508752"/>
                          </a:cubicBezTo>
                          <a:cubicBezTo>
                            <a:pt x="502859" y="619941"/>
                            <a:pt x="393701" y="378587"/>
                            <a:pt x="372904" y="328380"/>
                          </a:cubicBezTo>
                          <a:cubicBezTo>
                            <a:pt x="347138" y="266193"/>
                            <a:pt x="297521" y="192499"/>
                            <a:pt x="203591" y="115901"/>
                          </a:cubicBezTo>
                          <a:cubicBezTo>
                            <a:pt x="135108" y="60087"/>
                            <a:pt x="137641" y="55"/>
                            <a:pt x="137652" y="0"/>
                          </a:cubicBezTo>
                          <a:cubicBezTo>
                            <a:pt x="43895" y="26354"/>
                            <a:pt x="-5451" y="73274"/>
                            <a:pt x="479" y="97363"/>
                          </a:cubicBezTo>
                          <a:cubicBezTo>
                            <a:pt x="8849" y="131443"/>
                            <a:pt x="136486" y="211511"/>
                            <a:pt x="173490" y="266467"/>
                          </a:cubicBezTo>
                          <a:close/>
                        </a:path>
                      </a:pathLst>
                    </a:custGeom>
                    <a:solidFill>
                      <a:srgbClr val="F9C15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781" name="图形 10">
                      <a:extLst>
                        <a:ext uri="{FF2B5EF4-FFF2-40B4-BE49-F238E27FC236}">
                          <a16:creationId xmlns:a16="http://schemas.microsoft.com/office/drawing/2014/main" id="{F9049467-1F97-3F90-A443-D1B550B2AA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604191" y="3173224"/>
                      <a:ext cx="97841" cy="98311"/>
                      <a:chOff x="1604191" y="3173224"/>
                      <a:chExt cx="97841" cy="98311"/>
                    </a:xfrm>
                    <a:solidFill>
                      <a:srgbClr val="FFDF93"/>
                    </a:solidFill>
                  </p:grpSpPr>
                  <p:sp>
                    <p:nvSpPr>
                      <p:cNvPr id="782" name="任意多边形: 形状 781">
                        <a:extLst>
                          <a:ext uri="{FF2B5EF4-FFF2-40B4-BE49-F238E27FC236}">
                            <a16:creationId xmlns:a16="http://schemas.microsoft.com/office/drawing/2014/main" id="{3F6E94B0-B9B8-D3CA-6DAA-6171FAEF68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04191" y="3247958"/>
                        <a:ext cx="21444" cy="21445"/>
                      </a:xfrm>
                      <a:custGeom>
                        <a:avLst/>
                        <a:gdLst>
                          <a:gd name="connsiteX0" fmla="*/ 14002 w 21444"/>
                          <a:gd name="connsiteY0" fmla="*/ 524 h 21445"/>
                          <a:gd name="connsiteX1" fmla="*/ 20926 w 21444"/>
                          <a:gd name="connsiteY1" fmla="*/ 14002 h 21445"/>
                          <a:gd name="connsiteX2" fmla="*/ 7445 w 21444"/>
                          <a:gd name="connsiteY2" fmla="*/ 20924 h 21445"/>
                          <a:gd name="connsiteX3" fmla="*/ 516 w 21444"/>
                          <a:gd name="connsiteY3" fmla="*/ 7445 h 21445"/>
                          <a:gd name="connsiteX4" fmla="*/ 14002 w 21444"/>
                          <a:gd name="connsiteY4" fmla="*/ 524 h 214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44" h="21445">
                            <a:moveTo>
                              <a:pt x="14002" y="524"/>
                            </a:moveTo>
                            <a:cubicBezTo>
                              <a:pt x="19642" y="2332"/>
                              <a:pt x="22741" y="8359"/>
                              <a:pt x="20926" y="14002"/>
                            </a:cubicBezTo>
                            <a:cubicBezTo>
                              <a:pt x="19116" y="19627"/>
                              <a:pt x="13091" y="22750"/>
                              <a:pt x="7445" y="20924"/>
                            </a:cubicBezTo>
                            <a:cubicBezTo>
                              <a:pt x="1809" y="19116"/>
                              <a:pt x="-1294" y="13089"/>
                              <a:pt x="516" y="7445"/>
                            </a:cubicBezTo>
                            <a:cubicBezTo>
                              <a:pt x="2326" y="1802"/>
                              <a:pt x="8362" y="-1303"/>
                              <a:pt x="14002" y="52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3" name="任意多边形: 形状 782">
                        <a:extLst>
                          <a:ext uri="{FF2B5EF4-FFF2-40B4-BE49-F238E27FC236}">
                            <a16:creationId xmlns:a16="http://schemas.microsoft.com/office/drawing/2014/main" id="{EACF4D1B-C5BF-3A0C-6F80-0200FB8846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07059" y="3220210"/>
                        <a:ext cx="13550" cy="13550"/>
                      </a:xfrm>
                      <a:custGeom>
                        <a:avLst/>
                        <a:gdLst>
                          <a:gd name="connsiteX0" fmla="*/ 8848 w 13550"/>
                          <a:gd name="connsiteY0" fmla="*/ 328 h 13550"/>
                          <a:gd name="connsiteX1" fmla="*/ 13223 w 13550"/>
                          <a:gd name="connsiteY1" fmla="*/ 8839 h 13550"/>
                          <a:gd name="connsiteX2" fmla="*/ 4702 w 13550"/>
                          <a:gd name="connsiteY2" fmla="*/ 13222 h 13550"/>
                          <a:gd name="connsiteX3" fmla="*/ 326 w 13550"/>
                          <a:gd name="connsiteY3" fmla="*/ 4712 h 13550"/>
                          <a:gd name="connsiteX4" fmla="*/ 8848 w 13550"/>
                          <a:gd name="connsiteY4" fmla="*/ 328 h 135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50" h="13550">
                            <a:moveTo>
                              <a:pt x="8848" y="328"/>
                            </a:moveTo>
                            <a:cubicBezTo>
                              <a:pt x="12413" y="1461"/>
                              <a:pt x="14367" y="5278"/>
                              <a:pt x="13223" y="8839"/>
                            </a:cubicBezTo>
                            <a:cubicBezTo>
                              <a:pt x="12080" y="12400"/>
                              <a:pt x="8269" y="14373"/>
                              <a:pt x="4702" y="13222"/>
                            </a:cubicBezTo>
                            <a:cubicBezTo>
                              <a:pt x="1146" y="12090"/>
                              <a:pt x="-818" y="8255"/>
                              <a:pt x="326" y="4712"/>
                            </a:cubicBezTo>
                            <a:cubicBezTo>
                              <a:pt x="1471" y="1150"/>
                              <a:pt x="5286" y="-822"/>
                              <a:pt x="8848" y="328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4" name="任意多边形: 形状 783">
                        <a:extLst>
                          <a:ext uri="{FF2B5EF4-FFF2-40B4-BE49-F238E27FC236}">
                            <a16:creationId xmlns:a16="http://schemas.microsoft.com/office/drawing/2014/main" id="{25756B0A-1C6C-0189-F2B8-52CF387A04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1434" y="3228043"/>
                        <a:ext cx="13556" cy="13545"/>
                      </a:xfrm>
                      <a:custGeom>
                        <a:avLst/>
                        <a:gdLst>
                          <a:gd name="connsiteX0" fmla="*/ 8849 w 13556"/>
                          <a:gd name="connsiteY0" fmla="*/ 330 h 13545"/>
                          <a:gd name="connsiteX1" fmla="*/ 13230 w 13556"/>
                          <a:gd name="connsiteY1" fmla="*/ 8841 h 13545"/>
                          <a:gd name="connsiteX2" fmla="*/ 4705 w 13556"/>
                          <a:gd name="connsiteY2" fmla="*/ 13224 h 13545"/>
                          <a:gd name="connsiteX3" fmla="*/ 323 w 13556"/>
                          <a:gd name="connsiteY3" fmla="*/ 4695 h 13545"/>
                          <a:gd name="connsiteX4" fmla="*/ 8849 w 13556"/>
                          <a:gd name="connsiteY4" fmla="*/ 330 h 135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56" h="13545">
                            <a:moveTo>
                              <a:pt x="8849" y="330"/>
                            </a:moveTo>
                            <a:cubicBezTo>
                              <a:pt x="12414" y="1462"/>
                              <a:pt x="14373" y="5279"/>
                              <a:pt x="13230" y="8841"/>
                            </a:cubicBezTo>
                            <a:cubicBezTo>
                              <a:pt x="12087" y="12402"/>
                              <a:pt x="8270" y="14356"/>
                              <a:pt x="4705" y="13224"/>
                            </a:cubicBezTo>
                            <a:cubicBezTo>
                              <a:pt x="1149" y="12073"/>
                              <a:pt x="-815" y="8256"/>
                              <a:pt x="323" y="4695"/>
                            </a:cubicBezTo>
                            <a:cubicBezTo>
                              <a:pt x="1472" y="1134"/>
                              <a:pt x="5287" y="-821"/>
                              <a:pt x="8849" y="330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5" name="任意多边形: 形状 784">
                        <a:extLst>
                          <a:ext uri="{FF2B5EF4-FFF2-40B4-BE49-F238E27FC236}">
                            <a16:creationId xmlns:a16="http://schemas.microsoft.com/office/drawing/2014/main" id="{4C824C59-5A9D-A44C-B7A7-8E2EC191B6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9757" y="3199477"/>
                        <a:ext cx="21444" cy="21448"/>
                      </a:xfrm>
                      <a:custGeom>
                        <a:avLst/>
                        <a:gdLst>
                          <a:gd name="connsiteX0" fmla="*/ 14002 w 21444"/>
                          <a:gd name="connsiteY0" fmla="*/ 515 h 21448"/>
                          <a:gd name="connsiteX1" fmla="*/ 20926 w 21444"/>
                          <a:gd name="connsiteY1" fmla="*/ 13994 h 21448"/>
                          <a:gd name="connsiteX2" fmla="*/ 7445 w 21444"/>
                          <a:gd name="connsiteY2" fmla="*/ 20934 h 21448"/>
                          <a:gd name="connsiteX3" fmla="*/ 516 w 21444"/>
                          <a:gd name="connsiteY3" fmla="*/ 7455 h 21448"/>
                          <a:gd name="connsiteX4" fmla="*/ 14002 w 21444"/>
                          <a:gd name="connsiteY4" fmla="*/ 515 h 21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44" h="21448">
                            <a:moveTo>
                              <a:pt x="14002" y="515"/>
                            </a:moveTo>
                            <a:cubicBezTo>
                              <a:pt x="19642" y="2323"/>
                              <a:pt x="22741" y="8368"/>
                              <a:pt x="20926" y="13994"/>
                            </a:cubicBezTo>
                            <a:cubicBezTo>
                              <a:pt x="19121" y="19637"/>
                              <a:pt x="13089" y="22742"/>
                              <a:pt x="7445" y="20934"/>
                            </a:cubicBezTo>
                            <a:cubicBezTo>
                              <a:pt x="1809" y="19126"/>
                              <a:pt x="-1294" y="13080"/>
                              <a:pt x="516" y="7455"/>
                            </a:cubicBezTo>
                            <a:cubicBezTo>
                              <a:pt x="2326" y="1812"/>
                              <a:pt x="8368" y="-1293"/>
                              <a:pt x="14002" y="515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6" name="任意多边形: 形状 785">
                        <a:extLst>
                          <a:ext uri="{FF2B5EF4-FFF2-40B4-BE49-F238E27FC236}">
                            <a16:creationId xmlns:a16="http://schemas.microsoft.com/office/drawing/2014/main" id="{8DE2CBA3-4079-BF48-8394-B3BA2F3E9F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0396" y="3250085"/>
                        <a:ext cx="21454" cy="21450"/>
                      </a:xfrm>
                      <a:custGeom>
                        <a:avLst/>
                        <a:gdLst>
                          <a:gd name="connsiteX0" fmla="*/ 13998 w 21454"/>
                          <a:gd name="connsiteY0" fmla="*/ 515 h 21450"/>
                          <a:gd name="connsiteX1" fmla="*/ 20937 w 21454"/>
                          <a:gd name="connsiteY1" fmla="*/ 14012 h 21450"/>
                          <a:gd name="connsiteX2" fmla="*/ 7445 w 21454"/>
                          <a:gd name="connsiteY2" fmla="*/ 20934 h 21450"/>
                          <a:gd name="connsiteX3" fmla="*/ 516 w 21454"/>
                          <a:gd name="connsiteY3" fmla="*/ 7455 h 21450"/>
                          <a:gd name="connsiteX4" fmla="*/ 13998 w 21454"/>
                          <a:gd name="connsiteY4" fmla="*/ 515 h 214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54" h="21450">
                            <a:moveTo>
                              <a:pt x="13998" y="515"/>
                            </a:moveTo>
                            <a:cubicBezTo>
                              <a:pt x="19649" y="2323"/>
                              <a:pt x="22750" y="8368"/>
                              <a:pt x="20937" y="14012"/>
                            </a:cubicBezTo>
                            <a:cubicBezTo>
                              <a:pt x="19127" y="19655"/>
                              <a:pt x="13091" y="22742"/>
                              <a:pt x="7445" y="20934"/>
                            </a:cubicBezTo>
                            <a:cubicBezTo>
                              <a:pt x="1809" y="19126"/>
                              <a:pt x="-1294" y="13080"/>
                              <a:pt x="516" y="7455"/>
                            </a:cubicBezTo>
                            <a:cubicBezTo>
                              <a:pt x="2326" y="1812"/>
                              <a:pt x="8368" y="-1293"/>
                              <a:pt x="13998" y="515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7" name="任意多边形: 形状 786">
                        <a:extLst>
                          <a:ext uri="{FF2B5EF4-FFF2-40B4-BE49-F238E27FC236}">
                            <a16:creationId xmlns:a16="http://schemas.microsoft.com/office/drawing/2014/main" id="{CE25B16C-AA86-A1A2-C259-616427641F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51855" y="3234590"/>
                        <a:ext cx="13550" cy="13555"/>
                      </a:xfrm>
                      <a:custGeom>
                        <a:avLst/>
                        <a:gdLst>
                          <a:gd name="connsiteX0" fmla="*/ 8848 w 13550"/>
                          <a:gd name="connsiteY0" fmla="*/ 321 h 13555"/>
                          <a:gd name="connsiteX1" fmla="*/ 13224 w 13550"/>
                          <a:gd name="connsiteY1" fmla="*/ 8851 h 13555"/>
                          <a:gd name="connsiteX2" fmla="*/ 4703 w 13550"/>
                          <a:gd name="connsiteY2" fmla="*/ 13234 h 13555"/>
                          <a:gd name="connsiteX3" fmla="*/ 327 w 13550"/>
                          <a:gd name="connsiteY3" fmla="*/ 4705 h 13555"/>
                          <a:gd name="connsiteX4" fmla="*/ 8848 w 13550"/>
                          <a:gd name="connsiteY4" fmla="*/ 321 h 135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50" h="13555">
                            <a:moveTo>
                              <a:pt x="8848" y="321"/>
                            </a:moveTo>
                            <a:cubicBezTo>
                              <a:pt x="12413" y="1472"/>
                              <a:pt x="14368" y="5289"/>
                              <a:pt x="13224" y="8851"/>
                            </a:cubicBezTo>
                            <a:cubicBezTo>
                              <a:pt x="12081" y="12412"/>
                              <a:pt x="8273" y="14366"/>
                              <a:pt x="4703" y="13234"/>
                            </a:cubicBezTo>
                            <a:cubicBezTo>
                              <a:pt x="1137" y="12083"/>
                              <a:pt x="-817" y="8266"/>
                              <a:pt x="327" y="4705"/>
                            </a:cubicBezTo>
                            <a:cubicBezTo>
                              <a:pt x="1470" y="1143"/>
                              <a:pt x="5278" y="-811"/>
                              <a:pt x="8848" y="321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8" name="任意多边形: 形状 787">
                        <a:extLst>
                          <a:ext uri="{FF2B5EF4-FFF2-40B4-BE49-F238E27FC236}">
                            <a16:creationId xmlns:a16="http://schemas.microsoft.com/office/drawing/2014/main" id="{6EB0D0A9-AFEA-268F-08A7-4A75601D19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51847" y="3212465"/>
                        <a:ext cx="13552" cy="13552"/>
                      </a:xfrm>
                      <a:custGeom>
                        <a:avLst/>
                        <a:gdLst>
                          <a:gd name="connsiteX0" fmla="*/ 8848 w 13552"/>
                          <a:gd name="connsiteY0" fmla="*/ 330 h 13552"/>
                          <a:gd name="connsiteX1" fmla="*/ 13224 w 13552"/>
                          <a:gd name="connsiteY1" fmla="*/ 8841 h 13552"/>
                          <a:gd name="connsiteX2" fmla="*/ 4707 w 13552"/>
                          <a:gd name="connsiteY2" fmla="*/ 13224 h 13552"/>
                          <a:gd name="connsiteX3" fmla="*/ 326 w 13552"/>
                          <a:gd name="connsiteY3" fmla="*/ 4713 h 13552"/>
                          <a:gd name="connsiteX4" fmla="*/ 8848 w 13552"/>
                          <a:gd name="connsiteY4" fmla="*/ 330 h 135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52" h="13552">
                            <a:moveTo>
                              <a:pt x="8848" y="330"/>
                            </a:moveTo>
                            <a:cubicBezTo>
                              <a:pt x="12409" y="1462"/>
                              <a:pt x="14373" y="5279"/>
                              <a:pt x="13224" y="8841"/>
                            </a:cubicBezTo>
                            <a:cubicBezTo>
                              <a:pt x="12086" y="12402"/>
                              <a:pt x="8263" y="14375"/>
                              <a:pt x="4707" y="13224"/>
                            </a:cubicBezTo>
                            <a:cubicBezTo>
                              <a:pt x="1142" y="12074"/>
                              <a:pt x="-817" y="8256"/>
                              <a:pt x="326" y="4713"/>
                            </a:cubicBezTo>
                            <a:cubicBezTo>
                              <a:pt x="1469" y="1134"/>
                              <a:pt x="5281" y="-821"/>
                              <a:pt x="8848" y="330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9" name="任意多边形: 形状 788">
                        <a:extLst>
                          <a:ext uri="{FF2B5EF4-FFF2-40B4-BE49-F238E27FC236}">
                            <a16:creationId xmlns:a16="http://schemas.microsoft.com/office/drawing/2014/main" id="{745D32C8-923C-30B9-AFCF-EB4EC59E79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56054" y="3183122"/>
                        <a:ext cx="21449" cy="21439"/>
                      </a:xfrm>
                      <a:custGeom>
                        <a:avLst/>
                        <a:gdLst>
                          <a:gd name="connsiteX0" fmla="*/ 14001 w 21449"/>
                          <a:gd name="connsiteY0" fmla="*/ 524 h 21439"/>
                          <a:gd name="connsiteX1" fmla="*/ 20934 w 21449"/>
                          <a:gd name="connsiteY1" fmla="*/ 14002 h 21439"/>
                          <a:gd name="connsiteX2" fmla="*/ 7442 w 21449"/>
                          <a:gd name="connsiteY2" fmla="*/ 20924 h 21439"/>
                          <a:gd name="connsiteX3" fmla="*/ 519 w 21449"/>
                          <a:gd name="connsiteY3" fmla="*/ 7445 h 21439"/>
                          <a:gd name="connsiteX4" fmla="*/ 14001 w 21449"/>
                          <a:gd name="connsiteY4" fmla="*/ 524 h 2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49" h="21439">
                            <a:moveTo>
                              <a:pt x="14001" y="524"/>
                            </a:moveTo>
                            <a:cubicBezTo>
                              <a:pt x="19637" y="2313"/>
                              <a:pt x="22744" y="8359"/>
                              <a:pt x="20934" y="14002"/>
                            </a:cubicBezTo>
                            <a:cubicBezTo>
                              <a:pt x="19124" y="19627"/>
                              <a:pt x="13079" y="22732"/>
                              <a:pt x="7442" y="20924"/>
                            </a:cubicBezTo>
                            <a:cubicBezTo>
                              <a:pt x="1806" y="19116"/>
                              <a:pt x="-1297" y="13071"/>
                              <a:pt x="519" y="7445"/>
                            </a:cubicBezTo>
                            <a:cubicBezTo>
                              <a:pt x="2329" y="1802"/>
                              <a:pt x="8365" y="-1303"/>
                              <a:pt x="14001" y="52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0" name="任意多边形: 形状 789">
                        <a:extLst>
                          <a:ext uri="{FF2B5EF4-FFF2-40B4-BE49-F238E27FC236}">
                            <a16:creationId xmlns:a16="http://schemas.microsoft.com/office/drawing/2014/main" id="{8A11BED5-926D-A854-0053-96C9CB8F76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71005" y="3215932"/>
                        <a:ext cx="21452" cy="21448"/>
                      </a:xfrm>
                      <a:custGeom>
                        <a:avLst/>
                        <a:gdLst>
                          <a:gd name="connsiteX0" fmla="*/ 14002 w 21452"/>
                          <a:gd name="connsiteY0" fmla="*/ 515 h 21448"/>
                          <a:gd name="connsiteX1" fmla="*/ 20935 w 21452"/>
                          <a:gd name="connsiteY1" fmla="*/ 14012 h 21448"/>
                          <a:gd name="connsiteX2" fmla="*/ 7449 w 21452"/>
                          <a:gd name="connsiteY2" fmla="*/ 20934 h 21448"/>
                          <a:gd name="connsiteX3" fmla="*/ 516 w 21452"/>
                          <a:gd name="connsiteY3" fmla="*/ 7455 h 21448"/>
                          <a:gd name="connsiteX4" fmla="*/ 14002 w 21452"/>
                          <a:gd name="connsiteY4" fmla="*/ 515 h 21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52" h="21448">
                            <a:moveTo>
                              <a:pt x="14002" y="515"/>
                            </a:moveTo>
                            <a:cubicBezTo>
                              <a:pt x="19642" y="2323"/>
                              <a:pt x="22750" y="8368"/>
                              <a:pt x="20935" y="14012"/>
                            </a:cubicBezTo>
                            <a:cubicBezTo>
                              <a:pt x="19130" y="19637"/>
                              <a:pt x="13089" y="22742"/>
                              <a:pt x="7449" y="20934"/>
                            </a:cubicBezTo>
                            <a:cubicBezTo>
                              <a:pt x="1809" y="19126"/>
                              <a:pt x="-1294" y="13080"/>
                              <a:pt x="516" y="7455"/>
                            </a:cubicBezTo>
                            <a:cubicBezTo>
                              <a:pt x="2326" y="1812"/>
                              <a:pt x="8368" y="-1293"/>
                              <a:pt x="14002" y="515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1" name="任意多边形: 形状 790">
                        <a:extLst>
                          <a:ext uri="{FF2B5EF4-FFF2-40B4-BE49-F238E27FC236}">
                            <a16:creationId xmlns:a16="http://schemas.microsoft.com/office/drawing/2014/main" id="{FE20872E-CE39-1BCA-0A5D-667E445AB0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0589" y="3193180"/>
                        <a:ext cx="21443" cy="21448"/>
                      </a:xfrm>
                      <a:custGeom>
                        <a:avLst/>
                        <a:gdLst>
                          <a:gd name="connsiteX0" fmla="*/ 1465 w 21443"/>
                          <a:gd name="connsiteY0" fmla="*/ 5314 h 21448"/>
                          <a:gd name="connsiteX1" fmla="*/ 16129 w 21443"/>
                          <a:gd name="connsiteY1" fmla="*/ 1460 h 21448"/>
                          <a:gd name="connsiteX2" fmla="*/ 19985 w 21443"/>
                          <a:gd name="connsiteY2" fmla="*/ 16126 h 21448"/>
                          <a:gd name="connsiteX3" fmla="*/ 5321 w 21443"/>
                          <a:gd name="connsiteY3" fmla="*/ 19980 h 21448"/>
                          <a:gd name="connsiteX4" fmla="*/ 1465 w 21443"/>
                          <a:gd name="connsiteY4" fmla="*/ 5314 h 21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43" h="21448">
                            <a:moveTo>
                              <a:pt x="1465" y="5314"/>
                            </a:moveTo>
                            <a:cubicBezTo>
                              <a:pt x="4442" y="200"/>
                              <a:pt x="11019" y="-1517"/>
                              <a:pt x="16129" y="1460"/>
                            </a:cubicBezTo>
                            <a:cubicBezTo>
                              <a:pt x="21239" y="4456"/>
                              <a:pt x="22962" y="11012"/>
                              <a:pt x="19985" y="16126"/>
                            </a:cubicBezTo>
                            <a:cubicBezTo>
                              <a:pt x="16993" y="21240"/>
                              <a:pt x="10422" y="22975"/>
                              <a:pt x="5321" y="19980"/>
                            </a:cubicBezTo>
                            <a:cubicBezTo>
                              <a:pt x="201" y="17003"/>
                              <a:pt x="-1521" y="10428"/>
                              <a:pt x="1465" y="531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2" name="任意多边形: 形状 791">
                        <a:extLst>
                          <a:ext uri="{FF2B5EF4-FFF2-40B4-BE49-F238E27FC236}">
                            <a16:creationId xmlns:a16="http://schemas.microsoft.com/office/drawing/2014/main" id="{A5DBD3F8-C43D-6BC2-6554-B3E417EFA9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0944" y="3173224"/>
                        <a:ext cx="13551" cy="13555"/>
                      </a:xfrm>
                      <a:custGeom>
                        <a:avLst/>
                        <a:gdLst>
                          <a:gd name="connsiteX0" fmla="*/ 8850 w 13551"/>
                          <a:gd name="connsiteY0" fmla="*/ 321 h 13555"/>
                          <a:gd name="connsiteX1" fmla="*/ 13226 w 13551"/>
                          <a:gd name="connsiteY1" fmla="*/ 8851 h 13555"/>
                          <a:gd name="connsiteX2" fmla="*/ 4704 w 13551"/>
                          <a:gd name="connsiteY2" fmla="*/ 13234 h 13555"/>
                          <a:gd name="connsiteX3" fmla="*/ 328 w 13551"/>
                          <a:gd name="connsiteY3" fmla="*/ 4705 h 13555"/>
                          <a:gd name="connsiteX4" fmla="*/ 8850 w 13551"/>
                          <a:gd name="connsiteY4" fmla="*/ 321 h 135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51" h="13555">
                            <a:moveTo>
                              <a:pt x="8850" y="321"/>
                            </a:moveTo>
                            <a:cubicBezTo>
                              <a:pt x="12406" y="1472"/>
                              <a:pt x="14369" y="5289"/>
                              <a:pt x="13226" y="8851"/>
                            </a:cubicBezTo>
                            <a:cubicBezTo>
                              <a:pt x="12077" y="12412"/>
                              <a:pt x="8260" y="14366"/>
                              <a:pt x="4704" y="13234"/>
                            </a:cubicBezTo>
                            <a:cubicBezTo>
                              <a:pt x="1143" y="12083"/>
                              <a:pt x="-821" y="8266"/>
                              <a:pt x="328" y="4705"/>
                            </a:cubicBezTo>
                            <a:cubicBezTo>
                              <a:pt x="1468" y="1143"/>
                              <a:pt x="5289" y="-811"/>
                              <a:pt x="8850" y="321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793" name="图形 10">
                      <a:extLst>
                        <a:ext uri="{FF2B5EF4-FFF2-40B4-BE49-F238E27FC236}">
                          <a16:creationId xmlns:a16="http://schemas.microsoft.com/office/drawing/2014/main" id="{6D439D3E-C6EF-2C8B-69A6-36552E0F47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016580" y="3714169"/>
                      <a:ext cx="135682" cy="74646"/>
                      <a:chOff x="2016580" y="3714169"/>
                      <a:chExt cx="135682" cy="74646"/>
                    </a:xfrm>
                    <a:solidFill>
                      <a:srgbClr val="FFDF93"/>
                    </a:solidFill>
                  </p:grpSpPr>
                  <p:sp>
                    <p:nvSpPr>
                      <p:cNvPr id="794" name="任意多边形: 形状 793">
                        <a:extLst>
                          <a:ext uri="{FF2B5EF4-FFF2-40B4-BE49-F238E27FC236}">
                            <a16:creationId xmlns:a16="http://schemas.microsoft.com/office/drawing/2014/main" id="{B58F4789-022E-080E-70F6-1A37ECF645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28669" y="3733810"/>
                        <a:ext cx="23592" cy="23591"/>
                      </a:xfrm>
                      <a:custGeom>
                        <a:avLst/>
                        <a:gdLst>
                          <a:gd name="connsiteX0" fmla="*/ 2029 w 23592"/>
                          <a:gd name="connsiteY0" fmla="*/ 18401 h 23591"/>
                          <a:gd name="connsiteX1" fmla="*/ 5185 w 23592"/>
                          <a:gd name="connsiteY1" fmla="*/ 2037 h 23591"/>
                          <a:gd name="connsiteX2" fmla="*/ 21566 w 23592"/>
                          <a:gd name="connsiteY2" fmla="*/ 5178 h 23591"/>
                          <a:gd name="connsiteX3" fmla="*/ 18415 w 23592"/>
                          <a:gd name="connsiteY3" fmla="*/ 21560 h 23591"/>
                          <a:gd name="connsiteX4" fmla="*/ 2029 w 23592"/>
                          <a:gd name="connsiteY4" fmla="*/ 18401 h 235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2" h="23591">
                            <a:moveTo>
                              <a:pt x="2029" y="18401"/>
                            </a:moveTo>
                            <a:cubicBezTo>
                              <a:pt x="-1624" y="13013"/>
                              <a:pt x="-210" y="5689"/>
                              <a:pt x="5185" y="2037"/>
                            </a:cubicBezTo>
                            <a:cubicBezTo>
                              <a:pt x="10580" y="-1616"/>
                              <a:pt x="17904" y="-228"/>
                              <a:pt x="21566" y="5178"/>
                            </a:cubicBezTo>
                            <a:cubicBezTo>
                              <a:pt x="25213" y="10566"/>
                              <a:pt x="23805" y="17908"/>
                              <a:pt x="18415" y="21560"/>
                            </a:cubicBezTo>
                            <a:cubicBezTo>
                              <a:pt x="13020" y="25213"/>
                              <a:pt x="5686" y="23807"/>
                              <a:pt x="2029" y="18401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5" name="任意多边形: 形状 794">
                        <a:extLst>
                          <a:ext uri="{FF2B5EF4-FFF2-40B4-BE49-F238E27FC236}">
                            <a16:creationId xmlns:a16="http://schemas.microsoft.com/office/drawing/2014/main" id="{F0D6337F-C66E-9883-EE5A-40AD7E5632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2441" y="3766330"/>
                        <a:ext cx="14906" cy="14908"/>
                      </a:xfrm>
                      <a:custGeom>
                        <a:avLst/>
                        <a:gdLst>
                          <a:gd name="connsiteX0" fmla="*/ 1287 w 14906"/>
                          <a:gd name="connsiteY0" fmla="*/ 11633 h 14908"/>
                          <a:gd name="connsiteX1" fmla="*/ 3271 w 14906"/>
                          <a:gd name="connsiteY1" fmla="*/ 1296 h 14908"/>
                          <a:gd name="connsiteX2" fmla="*/ 13621 w 14906"/>
                          <a:gd name="connsiteY2" fmla="*/ 3268 h 14908"/>
                          <a:gd name="connsiteX3" fmla="*/ 11637 w 14906"/>
                          <a:gd name="connsiteY3" fmla="*/ 13624 h 14908"/>
                          <a:gd name="connsiteX4" fmla="*/ 1287 w 14906"/>
                          <a:gd name="connsiteY4" fmla="*/ 11633 h 149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6" h="14908">
                            <a:moveTo>
                              <a:pt x="1287" y="11633"/>
                            </a:moveTo>
                            <a:cubicBezTo>
                              <a:pt x="-1029" y="8218"/>
                              <a:pt x="-132" y="3597"/>
                              <a:pt x="3271" y="1296"/>
                            </a:cubicBezTo>
                            <a:cubicBezTo>
                              <a:pt x="6677" y="-1024"/>
                              <a:pt x="11314" y="-147"/>
                              <a:pt x="13621" y="3268"/>
                            </a:cubicBezTo>
                            <a:cubicBezTo>
                              <a:pt x="15933" y="6684"/>
                              <a:pt x="15040" y="11322"/>
                              <a:pt x="11637" y="13624"/>
                            </a:cubicBezTo>
                            <a:cubicBezTo>
                              <a:pt x="8226" y="15943"/>
                              <a:pt x="3589" y="15030"/>
                              <a:pt x="1287" y="11633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6" name="任意多边形: 形状 795">
                        <a:extLst>
                          <a:ext uri="{FF2B5EF4-FFF2-40B4-BE49-F238E27FC236}">
                            <a16:creationId xmlns:a16="http://schemas.microsoft.com/office/drawing/2014/main" id="{0B3060BE-70D4-B236-3CCA-C98A38E88C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96643" y="3743009"/>
                        <a:ext cx="14902" cy="14912"/>
                      </a:xfrm>
                      <a:custGeom>
                        <a:avLst/>
                        <a:gdLst>
                          <a:gd name="connsiteX0" fmla="*/ 1288 w 14902"/>
                          <a:gd name="connsiteY0" fmla="*/ 11632 h 14912"/>
                          <a:gd name="connsiteX1" fmla="*/ 3272 w 14902"/>
                          <a:gd name="connsiteY1" fmla="*/ 1276 h 14912"/>
                          <a:gd name="connsiteX2" fmla="*/ 13622 w 14902"/>
                          <a:gd name="connsiteY2" fmla="*/ 3285 h 14912"/>
                          <a:gd name="connsiteX3" fmla="*/ 11638 w 14902"/>
                          <a:gd name="connsiteY3" fmla="*/ 13622 h 14912"/>
                          <a:gd name="connsiteX4" fmla="*/ 1288 w 14902"/>
                          <a:gd name="connsiteY4" fmla="*/ 11632 h 14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2" h="14912">
                            <a:moveTo>
                              <a:pt x="1288" y="11632"/>
                            </a:moveTo>
                            <a:cubicBezTo>
                              <a:pt x="-1028" y="8234"/>
                              <a:pt x="-135" y="3595"/>
                              <a:pt x="3272" y="1276"/>
                            </a:cubicBezTo>
                            <a:cubicBezTo>
                              <a:pt x="6674" y="-1025"/>
                              <a:pt x="11311" y="-130"/>
                              <a:pt x="13622" y="3285"/>
                            </a:cubicBezTo>
                            <a:cubicBezTo>
                              <a:pt x="15928" y="6682"/>
                              <a:pt x="15032" y="11321"/>
                              <a:pt x="11638" y="13622"/>
                            </a:cubicBezTo>
                            <a:cubicBezTo>
                              <a:pt x="8227" y="15942"/>
                              <a:pt x="3595" y="15047"/>
                              <a:pt x="1288" y="11632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7" name="任意多边形: 形状 796">
                        <a:extLst>
                          <a:ext uri="{FF2B5EF4-FFF2-40B4-BE49-F238E27FC236}">
                            <a16:creationId xmlns:a16="http://schemas.microsoft.com/office/drawing/2014/main" id="{7412FBDB-B6EA-4E93-22D6-7D947F453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82297" y="3765229"/>
                        <a:ext cx="23587" cy="23587"/>
                      </a:xfrm>
                      <a:custGeom>
                        <a:avLst/>
                        <a:gdLst>
                          <a:gd name="connsiteX0" fmla="*/ 2032 w 23587"/>
                          <a:gd name="connsiteY0" fmla="*/ 18414 h 23587"/>
                          <a:gd name="connsiteX1" fmla="*/ 5182 w 23587"/>
                          <a:gd name="connsiteY1" fmla="*/ 2032 h 23587"/>
                          <a:gd name="connsiteX2" fmla="*/ 21554 w 23587"/>
                          <a:gd name="connsiteY2" fmla="*/ 5173 h 23587"/>
                          <a:gd name="connsiteX3" fmla="*/ 18409 w 23587"/>
                          <a:gd name="connsiteY3" fmla="*/ 21556 h 23587"/>
                          <a:gd name="connsiteX4" fmla="*/ 2032 w 23587"/>
                          <a:gd name="connsiteY4" fmla="*/ 18414 h 23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87" h="23587">
                            <a:moveTo>
                              <a:pt x="2032" y="18414"/>
                            </a:moveTo>
                            <a:cubicBezTo>
                              <a:pt x="-1624" y="13008"/>
                              <a:pt x="-211" y="5685"/>
                              <a:pt x="5182" y="2032"/>
                            </a:cubicBezTo>
                            <a:cubicBezTo>
                              <a:pt x="10568" y="-1621"/>
                              <a:pt x="17898" y="-215"/>
                              <a:pt x="21554" y="5173"/>
                            </a:cubicBezTo>
                            <a:cubicBezTo>
                              <a:pt x="25212" y="10579"/>
                              <a:pt x="23797" y="17903"/>
                              <a:pt x="18409" y="21556"/>
                            </a:cubicBezTo>
                            <a:cubicBezTo>
                              <a:pt x="13019" y="25208"/>
                              <a:pt x="5679" y="23802"/>
                              <a:pt x="2032" y="1841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8" name="任意多边形: 形状 797">
                        <a:extLst>
                          <a:ext uri="{FF2B5EF4-FFF2-40B4-BE49-F238E27FC236}">
                            <a16:creationId xmlns:a16="http://schemas.microsoft.com/office/drawing/2014/main" id="{BE3FDE9A-D1C4-5465-15B2-86ACBB96A1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07421" y="3714169"/>
                        <a:ext cx="23596" cy="23600"/>
                      </a:xfrm>
                      <a:custGeom>
                        <a:avLst/>
                        <a:gdLst>
                          <a:gd name="connsiteX0" fmla="*/ 2034 w 23596"/>
                          <a:gd name="connsiteY0" fmla="*/ 18427 h 23600"/>
                          <a:gd name="connsiteX1" fmla="*/ 5180 w 23596"/>
                          <a:gd name="connsiteY1" fmla="*/ 2026 h 23600"/>
                          <a:gd name="connsiteX2" fmla="*/ 21567 w 23596"/>
                          <a:gd name="connsiteY2" fmla="*/ 5186 h 23600"/>
                          <a:gd name="connsiteX3" fmla="*/ 18416 w 23596"/>
                          <a:gd name="connsiteY3" fmla="*/ 21568 h 23600"/>
                          <a:gd name="connsiteX4" fmla="*/ 2034 w 23596"/>
                          <a:gd name="connsiteY4" fmla="*/ 18427 h 23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6" h="23600">
                            <a:moveTo>
                              <a:pt x="2034" y="18427"/>
                            </a:moveTo>
                            <a:cubicBezTo>
                              <a:pt x="-1623" y="13021"/>
                              <a:pt x="-215" y="5679"/>
                              <a:pt x="5180" y="2026"/>
                            </a:cubicBezTo>
                            <a:cubicBezTo>
                              <a:pt x="10576" y="-1627"/>
                              <a:pt x="17905" y="-202"/>
                              <a:pt x="21567" y="5186"/>
                            </a:cubicBezTo>
                            <a:cubicBezTo>
                              <a:pt x="25219" y="10574"/>
                              <a:pt x="23806" y="17915"/>
                              <a:pt x="18416" y="21568"/>
                            </a:cubicBezTo>
                            <a:cubicBezTo>
                              <a:pt x="13019" y="25221"/>
                              <a:pt x="5685" y="23815"/>
                              <a:pt x="2034" y="18427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9" name="任意多边形: 形状 798">
                        <a:extLst>
                          <a:ext uri="{FF2B5EF4-FFF2-40B4-BE49-F238E27FC236}">
                            <a16:creationId xmlns:a16="http://schemas.microsoft.com/office/drawing/2014/main" id="{5A3D6ABB-9474-3A75-F239-17E4F6CD9E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83405" y="3723479"/>
                        <a:ext cx="14908" cy="14905"/>
                      </a:xfrm>
                      <a:custGeom>
                        <a:avLst/>
                        <a:gdLst>
                          <a:gd name="connsiteX0" fmla="*/ 1286 w 14908"/>
                          <a:gd name="connsiteY0" fmla="*/ 11637 h 14905"/>
                          <a:gd name="connsiteX1" fmla="*/ 3273 w 14908"/>
                          <a:gd name="connsiteY1" fmla="*/ 1282 h 14905"/>
                          <a:gd name="connsiteX2" fmla="*/ 13623 w 14908"/>
                          <a:gd name="connsiteY2" fmla="*/ 3273 h 14905"/>
                          <a:gd name="connsiteX3" fmla="*/ 11636 w 14908"/>
                          <a:gd name="connsiteY3" fmla="*/ 13628 h 14905"/>
                          <a:gd name="connsiteX4" fmla="*/ 1286 w 14908"/>
                          <a:gd name="connsiteY4" fmla="*/ 11637 h 14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8" h="14905">
                            <a:moveTo>
                              <a:pt x="1286" y="11637"/>
                            </a:moveTo>
                            <a:cubicBezTo>
                              <a:pt x="-1027" y="8222"/>
                              <a:pt x="-134" y="3583"/>
                              <a:pt x="3273" y="1282"/>
                            </a:cubicBezTo>
                            <a:cubicBezTo>
                              <a:pt x="6679" y="-1019"/>
                              <a:pt x="11307" y="-143"/>
                              <a:pt x="13623" y="3273"/>
                            </a:cubicBezTo>
                            <a:cubicBezTo>
                              <a:pt x="15938" y="6688"/>
                              <a:pt x="15036" y="11309"/>
                              <a:pt x="11636" y="13628"/>
                            </a:cubicBezTo>
                            <a:cubicBezTo>
                              <a:pt x="8229" y="15929"/>
                              <a:pt x="3601" y="15034"/>
                              <a:pt x="1286" y="11637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00" name="任意多边形: 形状 799">
                        <a:extLst>
                          <a:ext uri="{FF2B5EF4-FFF2-40B4-BE49-F238E27FC236}">
                            <a16:creationId xmlns:a16="http://schemas.microsoft.com/office/drawing/2014/main" id="{EAE8E5AB-E458-9D73-3E98-98C85CE910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68401" y="3742648"/>
                        <a:ext cx="14905" cy="14907"/>
                      </a:xfrm>
                      <a:custGeom>
                        <a:avLst/>
                        <a:gdLst>
                          <a:gd name="connsiteX0" fmla="*/ 1284 w 14905"/>
                          <a:gd name="connsiteY0" fmla="*/ 11627 h 14907"/>
                          <a:gd name="connsiteX1" fmla="*/ 3271 w 14905"/>
                          <a:gd name="connsiteY1" fmla="*/ 1290 h 14907"/>
                          <a:gd name="connsiteX2" fmla="*/ 13621 w 14905"/>
                          <a:gd name="connsiteY2" fmla="*/ 3281 h 14907"/>
                          <a:gd name="connsiteX3" fmla="*/ 11634 w 14905"/>
                          <a:gd name="connsiteY3" fmla="*/ 13618 h 14907"/>
                          <a:gd name="connsiteX4" fmla="*/ 1284 w 14905"/>
                          <a:gd name="connsiteY4" fmla="*/ 11627 h 14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5" h="14907">
                            <a:moveTo>
                              <a:pt x="1284" y="11627"/>
                            </a:moveTo>
                            <a:cubicBezTo>
                              <a:pt x="-1023" y="8230"/>
                              <a:pt x="-139" y="3591"/>
                              <a:pt x="3271" y="1290"/>
                            </a:cubicBezTo>
                            <a:cubicBezTo>
                              <a:pt x="6677" y="-1030"/>
                              <a:pt x="11320" y="-135"/>
                              <a:pt x="13621" y="3281"/>
                            </a:cubicBezTo>
                            <a:cubicBezTo>
                              <a:pt x="15933" y="6678"/>
                              <a:pt x="15035" y="11317"/>
                              <a:pt x="11634" y="13618"/>
                            </a:cubicBezTo>
                            <a:cubicBezTo>
                              <a:pt x="8226" y="15937"/>
                              <a:pt x="3594" y="15043"/>
                              <a:pt x="1284" y="11627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01" name="任意多边形: 形状 800">
                        <a:extLst>
                          <a:ext uri="{FF2B5EF4-FFF2-40B4-BE49-F238E27FC236}">
                            <a16:creationId xmlns:a16="http://schemas.microsoft.com/office/drawing/2014/main" id="{6411D02B-87CA-4DF7-1209-462422883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39762" y="3754764"/>
                        <a:ext cx="23592" cy="23587"/>
                      </a:xfrm>
                      <a:custGeom>
                        <a:avLst/>
                        <a:gdLst>
                          <a:gd name="connsiteX0" fmla="*/ 2032 w 23592"/>
                          <a:gd name="connsiteY0" fmla="*/ 18414 h 23587"/>
                          <a:gd name="connsiteX1" fmla="*/ 5174 w 23592"/>
                          <a:gd name="connsiteY1" fmla="*/ 2032 h 23587"/>
                          <a:gd name="connsiteX2" fmla="*/ 21565 w 23592"/>
                          <a:gd name="connsiteY2" fmla="*/ 5173 h 23587"/>
                          <a:gd name="connsiteX3" fmla="*/ 18409 w 23592"/>
                          <a:gd name="connsiteY3" fmla="*/ 21556 h 23587"/>
                          <a:gd name="connsiteX4" fmla="*/ 2032 w 23592"/>
                          <a:gd name="connsiteY4" fmla="*/ 18414 h 23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2" h="23587">
                            <a:moveTo>
                              <a:pt x="2032" y="18414"/>
                            </a:moveTo>
                            <a:cubicBezTo>
                              <a:pt x="-1620" y="13027"/>
                              <a:pt x="-216" y="5685"/>
                              <a:pt x="5174" y="2032"/>
                            </a:cubicBezTo>
                            <a:cubicBezTo>
                              <a:pt x="10572" y="-1621"/>
                              <a:pt x="17913" y="-215"/>
                              <a:pt x="21565" y="5173"/>
                            </a:cubicBezTo>
                            <a:cubicBezTo>
                              <a:pt x="25213" y="10579"/>
                              <a:pt x="23804" y="17903"/>
                              <a:pt x="18409" y="21556"/>
                            </a:cubicBezTo>
                            <a:cubicBezTo>
                              <a:pt x="13020" y="25208"/>
                              <a:pt x="5685" y="23802"/>
                              <a:pt x="2032" y="1841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02" name="任意多边形: 形状 801">
                        <a:extLst>
                          <a:ext uri="{FF2B5EF4-FFF2-40B4-BE49-F238E27FC236}">
                            <a16:creationId xmlns:a16="http://schemas.microsoft.com/office/drawing/2014/main" id="{BDC29E20-DD9A-54F7-DF80-C134592FDB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49076" y="3716197"/>
                        <a:ext cx="23593" cy="23600"/>
                      </a:xfrm>
                      <a:custGeom>
                        <a:avLst/>
                        <a:gdLst>
                          <a:gd name="connsiteX0" fmla="*/ 2031 w 23593"/>
                          <a:gd name="connsiteY0" fmla="*/ 18427 h 23600"/>
                          <a:gd name="connsiteX1" fmla="*/ 5181 w 23593"/>
                          <a:gd name="connsiteY1" fmla="*/ 2026 h 23600"/>
                          <a:gd name="connsiteX2" fmla="*/ 21558 w 23593"/>
                          <a:gd name="connsiteY2" fmla="*/ 5186 h 23600"/>
                          <a:gd name="connsiteX3" fmla="*/ 18417 w 23593"/>
                          <a:gd name="connsiteY3" fmla="*/ 21568 h 23600"/>
                          <a:gd name="connsiteX4" fmla="*/ 2031 w 23593"/>
                          <a:gd name="connsiteY4" fmla="*/ 18427 h 23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3" h="23600">
                            <a:moveTo>
                              <a:pt x="2031" y="18427"/>
                            </a:moveTo>
                            <a:cubicBezTo>
                              <a:pt x="-1622" y="13021"/>
                              <a:pt x="-214" y="5679"/>
                              <a:pt x="5181" y="2026"/>
                            </a:cubicBezTo>
                            <a:cubicBezTo>
                              <a:pt x="10566" y="-1627"/>
                              <a:pt x="17906" y="-202"/>
                              <a:pt x="21558" y="5186"/>
                            </a:cubicBezTo>
                            <a:cubicBezTo>
                              <a:pt x="25217" y="10574"/>
                              <a:pt x="23807" y="17916"/>
                              <a:pt x="18417" y="21568"/>
                            </a:cubicBezTo>
                            <a:cubicBezTo>
                              <a:pt x="13027" y="25221"/>
                              <a:pt x="5689" y="23815"/>
                              <a:pt x="2031" y="18427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03" name="任意多边形: 形状 802">
                        <a:extLst>
                          <a:ext uri="{FF2B5EF4-FFF2-40B4-BE49-F238E27FC236}">
                            <a16:creationId xmlns:a16="http://schemas.microsoft.com/office/drawing/2014/main" id="{0202F651-273A-C1B0-6498-39DDE2FFCC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25341" y="3729403"/>
                        <a:ext cx="23599" cy="23601"/>
                      </a:xfrm>
                      <a:custGeom>
                        <a:avLst/>
                        <a:gdLst>
                          <a:gd name="connsiteX0" fmla="*/ 16145 w 23599"/>
                          <a:gd name="connsiteY0" fmla="*/ 22772 h 23601"/>
                          <a:gd name="connsiteX1" fmla="*/ 835 w 23599"/>
                          <a:gd name="connsiteY1" fmla="*/ 16142 h 23601"/>
                          <a:gd name="connsiteX2" fmla="*/ 7444 w 23599"/>
                          <a:gd name="connsiteY2" fmla="*/ 837 h 23601"/>
                          <a:gd name="connsiteX3" fmla="*/ 22764 w 23599"/>
                          <a:gd name="connsiteY3" fmla="*/ 7449 h 23601"/>
                          <a:gd name="connsiteX4" fmla="*/ 16145 w 23599"/>
                          <a:gd name="connsiteY4" fmla="*/ 22772 h 236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9" h="23601">
                            <a:moveTo>
                              <a:pt x="16145" y="22772"/>
                            </a:moveTo>
                            <a:cubicBezTo>
                              <a:pt x="10100" y="25164"/>
                              <a:pt x="3233" y="22205"/>
                              <a:pt x="835" y="16142"/>
                            </a:cubicBezTo>
                            <a:cubicBezTo>
                              <a:pt x="-1569" y="10097"/>
                              <a:pt x="1396" y="3248"/>
                              <a:pt x="7444" y="837"/>
                            </a:cubicBezTo>
                            <a:cubicBezTo>
                              <a:pt x="13504" y="-1574"/>
                              <a:pt x="20366" y="1403"/>
                              <a:pt x="22764" y="7449"/>
                            </a:cubicBezTo>
                            <a:cubicBezTo>
                              <a:pt x="25169" y="13512"/>
                              <a:pt x="22207" y="20361"/>
                              <a:pt x="16145" y="22772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04" name="任意多边形: 形状 803">
                        <a:extLst>
                          <a:ext uri="{FF2B5EF4-FFF2-40B4-BE49-F238E27FC236}">
                            <a16:creationId xmlns:a16="http://schemas.microsoft.com/office/drawing/2014/main" id="{D6E7967B-9A0A-924A-7BD3-13E0DBDE9E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16580" y="3756888"/>
                        <a:ext cx="14909" cy="14900"/>
                      </a:xfrm>
                      <a:custGeom>
                        <a:avLst/>
                        <a:gdLst>
                          <a:gd name="connsiteX0" fmla="*/ 1279 w 14909"/>
                          <a:gd name="connsiteY0" fmla="*/ 11632 h 14900"/>
                          <a:gd name="connsiteX1" fmla="*/ 3277 w 14909"/>
                          <a:gd name="connsiteY1" fmla="*/ 1277 h 14900"/>
                          <a:gd name="connsiteX2" fmla="*/ 13627 w 14909"/>
                          <a:gd name="connsiteY2" fmla="*/ 3268 h 14900"/>
                          <a:gd name="connsiteX3" fmla="*/ 11634 w 14909"/>
                          <a:gd name="connsiteY3" fmla="*/ 13623 h 14900"/>
                          <a:gd name="connsiteX4" fmla="*/ 1279 w 14909"/>
                          <a:gd name="connsiteY4" fmla="*/ 11632 h 14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9" h="14900">
                            <a:moveTo>
                              <a:pt x="1279" y="11632"/>
                            </a:moveTo>
                            <a:cubicBezTo>
                              <a:pt x="-1023" y="8217"/>
                              <a:pt x="-135" y="3578"/>
                              <a:pt x="3277" y="1277"/>
                            </a:cubicBezTo>
                            <a:cubicBezTo>
                              <a:pt x="6683" y="-1024"/>
                              <a:pt x="11316" y="-129"/>
                              <a:pt x="13627" y="3268"/>
                            </a:cubicBezTo>
                            <a:cubicBezTo>
                              <a:pt x="15933" y="6665"/>
                              <a:pt x="15046" y="11304"/>
                              <a:pt x="11634" y="13623"/>
                            </a:cubicBezTo>
                            <a:cubicBezTo>
                              <a:pt x="8232" y="15925"/>
                              <a:pt x="3585" y="15030"/>
                              <a:pt x="1279" y="11632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805" name="图形 10">
                    <a:extLst>
                      <a:ext uri="{FF2B5EF4-FFF2-40B4-BE49-F238E27FC236}">
                        <a16:creationId xmlns:a16="http://schemas.microsoft.com/office/drawing/2014/main" id="{D376498E-8095-4BA7-1003-E8626239BD64}"/>
                      </a:ext>
                    </a:extLst>
                  </p:cNvPr>
                  <p:cNvGrpSpPr/>
                  <p:nvPr/>
                </p:nvGrpSpPr>
                <p:grpSpPr>
                  <a:xfrm>
                    <a:off x="1744879" y="3382983"/>
                    <a:ext cx="180856" cy="213951"/>
                    <a:chOff x="1744879" y="3382983"/>
                    <a:chExt cx="180856" cy="213951"/>
                  </a:xfrm>
                  <a:solidFill>
                    <a:srgbClr val="FFDF93"/>
                  </a:solidFill>
                </p:grpSpPr>
                <p:sp>
                  <p:nvSpPr>
                    <p:cNvPr id="806" name="任意多边形: 形状 805">
                      <a:extLst>
                        <a:ext uri="{FF2B5EF4-FFF2-40B4-BE49-F238E27FC236}">
                          <a16:creationId xmlns:a16="http://schemas.microsoft.com/office/drawing/2014/main" id="{0EF90A52-399D-23D2-A58B-4AC5D84F7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14867" y="3448139"/>
                      <a:ext cx="67393" cy="61988"/>
                    </a:xfrm>
                    <a:custGeom>
                      <a:avLst/>
                      <a:gdLst>
                        <a:gd name="connsiteX0" fmla="*/ 63570 w 67393"/>
                        <a:gd name="connsiteY0" fmla="*/ 49989 h 61988"/>
                        <a:gd name="connsiteX1" fmla="*/ 18123 w 67393"/>
                        <a:gd name="connsiteY1" fmla="*/ 55486 h 61988"/>
                        <a:gd name="connsiteX2" fmla="*/ 3821 w 67393"/>
                        <a:gd name="connsiteY2" fmla="*/ 12000 h 61988"/>
                        <a:gd name="connsiteX3" fmla="*/ 49268 w 67393"/>
                        <a:gd name="connsiteY3" fmla="*/ 6503 h 61988"/>
                        <a:gd name="connsiteX4" fmla="*/ 63570 w 67393"/>
                        <a:gd name="connsiteY4" fmla="*/ 49989 h 61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7393" h="61988">
                          <a:moveTo>
                            <a:pt x="63570" y="49989"/>
                          </a:moveTo>
                          <a:cubicBezTo>
                            <a:pt x="54977" y="63522"/>
                            <a:pt x="34624" y="65969"/>
                            <a:pt x="18123" y="55486"/>
                          </a:cubicBezTo>
                          <a:cubicBezTo>
                            <a:pt x="1625" y="44984"/>
                            <a:pt x="-4778" y="25515"/>
                            <a:pt x="3821" y="12000"/>
                          </a:cubicBezTo>
                          <a:cubicBezTo>
                            <a:pt x="12419" y="-1533"/>
                            <a:pt x="32767" y="-3980"/>
                            <a:pt x="49268" y="6503"/>
                          </a:cubicBezTo>
                          <a:cubicBezTo>
                            <a:pt x="65769" y="17005"/>
                            <a:pt x="72172" y="36473"/>
                            <a:pt x="63570" y="49989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07" name="任意多边形: 形状 806">
                      <a:extLst>
                        <a:ext uri="{FF2B5EF4-FFF2-40B4-BE49-F238E27FC236}">
                          <a16:creationId xmlns:a16="http://schemas.microsoft.com/office/drawing/2014/main" id="{2A41FA5B-5A5F-2E1F-6766-A9DFE83544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8817" y="3413838"/>
                      <a:ext cx="35471" cy="34895"/>
                    </a:xfrm>
                    <a:custGeom>
                      <a:avLst/>
                      <a:gdLst>
                        <a:gd name="connsiteX0" fmla="*/ 31889 w 35471"/>
                        <a:gd name="connsiteY0" fmla="*/ 30485 h 34895"/>
                        <a:gd name="connsiteX1" fmla="*/ 7051 w 35471"/>
                        <a:gd name="connsiteY1" fmla="*/ 29042 h 34895"/>
                        <a:gd name="connsiteX2" fmla="*/ 3581 w 35471"/>
                        <a:gd name="connsiteY2" fmla="*/ 4404 h 34895"/>
                        <a:gd name="connsiteX3" fmla="*/ 28421 w 35471"/>
                        <a:gd name="connsiteY3" fmla="*/ 5847 h 34895"/>
                        <a:gd name="connsiteX4" fmla="*/ 31889 w 35471"/>
                        <a:gd name="connsiteY4" fmla="*/ 30485 h 348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471" h="34895">
                          <a:moveTo>
                            <a:pt x="31889" y="30485"/>
                          </a:moveTo>
                          <a:cubicBezTo>
                            <a:pt x="25988" y="36895"/>
                            <a:pt x="14866" y="36238"/>
                            <a:pt x="7051" y="29042"/>
                          </a:cubicBezTo>
                          <a:cubicBezTo>
                            <a:pt x="-766" y="21846"/>
                            <a:pt x="-2320" y="10815"/>
                            <a:pt x="3581" y="4404"/>
                          </a:cubicBezTo>
                          <a:cubicBezTo>
                            <a:pt x="9482" y="-1988"/>
                            <a:pt x="20604" y="-1349"/>
                            <a:pt x="28421" y="5847"/>
                          </a:cubicBezTo>
                          <a:cubicBezTo>
                            <a:pt x="36242" y="13043"/>
                            <a:pt x="37790" y="24092"/>
                            <a:pt x="31889" y="30485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08" name="任意多边形: 形状 807">
                      <a:extLst>
                        <a:ext uri="{FF2B5EF4-FFF2-40B4-BE49-F238E27FC236}">
                          <a16:creationId xmlns:a16="http://schemas.microsoft.com/office/drawing/2014/main" id="{3E76FC8C-D981-05FC-BA53-0009B71743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44879" y="3382983"/>
                      <a:ext cx="26520" cy="26092"/>
                    </a:xfrm>
                    <a:custGeom>
                      <a:avLst/>
                      <a:gdLst>
                        <a:gd name="connsiteX0" fmla="*/ 23840 w 26520"/>
                        <a:gd name="connsiteY0" fmla="*/ 22786 h 26092"/>
                        <a:gd name="connsiteX1" fmla="*/ 5273 w 26520"/>
                        <a:gd name="connsiteY1" fmla="*/ 21726 h 26092"/>
                        <a:gd name="connsiteX2" fmla="*/ 2677 w 26520"/>
                        <a:gd name="connsiteY2" fmla="*/ 3298 h 26092"/>
                        <a:gd name="connsiteX3" fmla="*/ 21250 w 26520"/>
                        <a:gd name="connsiteY3" fmla="*/ 4376 h 26092"/>
                        <a:gd name="connsiteX4" fmla="*/ 23840 w 26520"/>
                        <a:gd name="connsiteY4" fmla="*/ 22786 h 260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520" h="26092">
                          <a:moveTo>
                            <a:pt x="23840" y="22786"/>
                          </a:moveTo>
                          <a:cubicBezTo>
                            <a:pt x="19429" y="27589"/>
                            <a:pt x="11115" y="27096"/>
                            <a:pt x="5273" y="21726"/>
                          </a:cubicBezTo>
                          <a:cubicBezTo>
                            <a:pt x="-575" y="16338"/>
                            <a:pt x="-1733" y="8083"/>
                            <a:pt x="2677" y="3298"/>
                          </a:cubicBezTo>
                          <a:cubicBezTo>
                            <a:pt x="7092" y="-1487"/>
                            <a:pt x="15405" y="-1012"/>
                            <a:pt x="21250" y="4376"/>
                          </a:cubicBezTo>
                          <a:cubicBezTo>
                            <a:pt x="27096" y="9745"/>
                            <a:pt x="28254" y="18001"/>
                            <a:pt x="23840" y="22786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09" name="任意多边形: 形状 808">
                      <a:extLst>
                        <a:ext uri="{FF2B5EF4-FFF2-40B4-BE49-F238E27FC236}">
                          <a16:creationId xmlns:a16="http://schemas.microsoft.com/office/drawing/2014/main" id="{57C3C938-0273-9130-69E1-CD3E127EE7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5901" y="3516561"/>
                      <a:ext cx="32791" cy="37447"/>
                    </a:xfrm>
                    <a:custGeom>
                      <a:avLst/>
                      <a:gdLst>
                        <a:gd name="connsiteX0" fmla="*/ 8611 w 32791"/>
                        <a:gd name="connsiteY0" fmla="*/ 1127 h 37447"/>
                        <a:gd name="connsiteX1" fmla="*/ 30822 w 32791"/>
                        <a:gd name="connsiteY1" fmla="*/ 12340 h 37447"/>
                        <a:gd name="connsiteX2" fmla="*/ 24183 w 32791"/>
                        <a:gd name="connsiteY2" fmla="*/ 36321 h 37447"/>
                        <a:gd name="connsiteX3" fmla="*/ 1972 w 32791"/>
                        <a:gd name="connsiteY3" fmla="*/ 25107 h 37447"/>
                        <a:gd name="connsiteX4" fmla="*/ 8611 w 32791"/>
                        <a:gd name="connsiteY4" fmla="*/ 1127 h 374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791" h="37447">
                          <a:moveTo>
                            <a:pt x="8611" y="1127"/>
                          </a:moveTo>
                          <a:cubicBezTo>
                            <a:pt x="16572" y="-2398"/>
                            <a:pt x="26517" y="2624"/>
                            <a:pt x="30822" y="12340"/>
                          </a:cubicBezTo>
                          <a:cubicBezTo>
                            <a:pt x="35121" y="22057"/>
                            <a:pt x="32149" y="32796"/>
                            <a:pt x="24183" y="36321"/>
                          </a:cubicBezTo>
                          <a:cubicBezTo>
                            <a:pt x="16216" y="39846"/>
                            <a:pt x="6272" y="34823"/>
                            <a:pt x="1972" y="25107"/>
                          </a:cubicBezTo>
                          <a:cubicBezTo>
                            <a:pt x="-2332" y="15390"/>
                            <a:pt x="645" y="4651"/>
                            <a:pt x="8611" y="1127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10" name="任意多边形: 形状 809">
                      <a:extLst>
                        <a:ext uri="{FF2B5EF4-FFF2-40B4-BE49-F238E27FC236}">
                          <a16:creationId xmlns:a16="http://schemas.microsoft.com/office/drawing/2014/main" id="{5C20C0E5-F8F3-0EA5-62F0-92046F8BA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01219" y="3568935"/>
                      <a:ext cx="24517" cy="27999"/>
                    </a:xfrm>
                    <a:custGeom>
                      <a:avLst/>
                      <a:gdLst>
                        <a:gd name="connsiteX0" fmla="*/ 6439 w 24517"/>
                        <a:gd name="connsiteY0" fmla="*/ 841 h 27999"/>
                        <a:gd name="connsiteX1" fmla="*/ 23042 w 24517"/>
                        <a:gd name="connsiteY1" fmla="*/ 9224 h 27999"/>
                        <a:gd name="connsiteX2" fmla="*/ 18082 w 24517"/>
                        <a:gd name="connsiteY2" fmla="*/ 27159 h 27999"/>
                        <a:gd name="connsiteX3" fmla="*/ 1475 w 24517"/>
                        <a:gd name="connsiteY3" fmla="*/ 18776 h 27999"/>
                        <a:gd name="connsiteX4" fmla="*/ 6439 w 24517"/>
                        <a:gd name="connsiteY4" fmla="*/ 841 h 279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517" h="27999">
                          <a:moveTo>
                            <a:pt x="6439" y="841"/>
                          </a:moveTo>
                          <a:cubicBezTo>
                            <a:pt x="12393" y="-1789"/>
                            <a:pt x="19824" y="1955"/>
                            <a:pt x="23042" y="9224"/>
                          </a:cubicBezTo>
                          <a:cubicBezTo>
                            <a:pt x="26260" y="16493"/>
                            <a:pt x="24036" y="24511"/>
                            <a:pt x="18082" y="27159"/>
                          </a:cubicBezTo>
                          <a:cubicBezTo>
                            <a:pt x="12128" y="29789"/>
                            <a:pt x="4693" y="26045"/>
                            <a:pt x="1475" y="18776"/>
                          </a:cubicBezTo>
                          <a:cubicBezTo>
                            <a:pt x="-1745" y="11507"/>
                            <a:pt x="485" y="3471"/>
                            <a:pt x="6439" y="841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811" name="图形 10">
                  <a:extLst>
                    <a:ext uri="{FF2B5EF4-FFF2-40B4-BE49-F238E27FC236}">
                      <a16:creationId xmlns:a16="http://schemas.microsoft.com/office/drawing/2014/main" id="{750564AB-3886-5B9C-FAE4-848AE66D114D}"/>
                    </a:ext>
                  </a:extLst>
                </p:cNvPr>
                <p:cNvGrpSpPr/>
                <p:nvPr/>
              </p:nvGrpSpPr>
              <p:grpSpPr>
                <a:xfrm>
                  <a:off x="1821814" y="3185377"/>
                  <a:ext cx="393724" cy="406405"/>
                  <a:chOff x="1821814" y="3185377"/>
                  <a:chExt cx="393724" cy="406405"/>
                </a:xfrm>
                <a:solidFill>
                  <a:srgbClr val="F9D285"/>
                </a:solidFill>
              </p:grpSpPr>
              <p:sp>
                <p:nvSpPr>
                  <p:cNvPr id="812" name="任意多边形: 形状 811">
                    <a:extLst>
                      <a:ext uri="{FF2B5EF4-FFF2-40B4-BE49-F238E27FC236}">
                        <a16:creationId xmlns:a16="http://schemas.microsoft.com/office/drawing/2014/main" id="{F22CA1D9-B57B-10AB-FC40-5FA438F77827}"/>
                      </a:ext>
                    </a:extLst>
                  </p:cNvPr>
                  <p:cNvSpPr/>
                  <p:nvPr/>
                </p:nvSpPr>
                <p:spPr>
                  <a:xfrm>
                    <a:off x="1821814" y="3185377"/>
                    <a:ext cx="393724" cy="128305"/>
                  </a:xfrm>
                  <a:custGeom>
                    <a:avLst/>
                    <a:gdLst>
                      <a:gd name="connsiteX0" fmla="*/ 387742 w 393724"/>
                      <a:gd name="connsiteY0" fmla="*/ 103503 h 128305"/>
                      <a:gd name="connsiteX1" fmla="*/ 20323 w 393724"/>
                      <a:gd name="connsiteY1" fmla="*/ 7802 h 128305"/>
                      <a:gd name="connsiteX2" fmla="*/ 86881 w 393724"/>
                      <a:gd name="connsiteY2" fmla="*/ 103503 h 128305"/>
                      <a:gd name="connsiteX3" fmla="*/ 393725 w 393724"/>
                      <a:gd name="connsiteY3" fmla="*/ 128305 h 128305"/>
                      <a:gd name="connsiteX4" fmla="*/ 387742 w 393724"/>
                      <a:gd name="connsiteY4" fmla="*/ 103503 h 128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3724" h="128305">
                        <a:moveTo>
                          <a:pt x="387742" y="103503"/>
                        </a:moveTo>
                        <a:cubicBezTo>
                          <a:pt x="387742" y="103503"/>
                          <a:pt x="76328" y="-33638"/>
                          <a:pt x="20323" y="7802"/>
                        </a:cubicBezTo>
                        <a:cubicBezTo>
                          <a:pt x="-35677" y="49242"/>
                          <a:pt x="36506" y="98444"/>
                          <a:pt x="86881" y="103503"/>
                        </a:cubicBezTo>
                        <a:cubicBezTo>
                          <a:pt x="137256" y="108544"/>
                          <a:pt x="393725" y="128305"/>
                          <a:pt x="393725" y="128305"/>
                        </a:cubicBezTo>
                        <a:lnTo>
                          <a:pt x="387742" y="103503"/>
                        </a:lnTo>
                        <a:close/>
                      </a:path>
                    </a:pathLst>
                  </a:custGeom>
                  <a:solidFill>
                    <a:srgbClr val="F9D28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3" name="任意多边形: 形状 812">
                    <a:extLst>
                      <a:ext uri="{FF2B5EF4-FFF2-40B4-BE49-F238E27FC236}">
                        <a16:creationId xmlns:a16="http://schemas.microsoft.com/office/drawing/2014/main" id="{6A4D546A-055E-5623-D77A-56732797D312}"/>
                      </a:ext>
                    </a:extLst>
                  </p:cNvPr>
                  <p:cNvSpPr/>
                  <p:nvPr/>
                </p:nvSpPr>
                <p:spPr>
                  <a:xfrm>
                    <a:off x="1923918" y="3323758"/>
                    <a:ext cx="287859" cy="76224"/>
                  </a:xfrm>
                  <a:custGeom>
                    <a:avLst/>
                    <a:gdLst>
                      <a:gd name="connsiteX0" fmla="*/ 286939 w 287859"/>
                      <a:gd name="connsiteY0" fmla="*/ 7147 h 76224"/>
                      <a:gd name="connsiteX1" fmla="*/ 1818 w 287859"/>
                      <a:gd name="connsiteY1" fmla="*/ 46743 h 76224"/>
                      <a:gd name="connsiteX2" fmla="*/ 287860 w 287859"/>
                      <a:gd name="connsiteY2" fmla="*/ 36917 h 76224"/>
                      <a:gd name="connsiteX3" fmla="*/ 286939 w 287859"/>
                      <a:gd name="connsiteY3" fmla="*/ 7147 h 7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859" h="76224">
                        <a:moveTo>
                          <a:pt x="286939" y="7147"/>
                        </a:moveTo>
                        <a:cubicBezTo>
                          <a:pt x="286939" y="7147"/>
                          <a:pt x="-26573" y="-24905"/>
                          <a:pt x="1818" y="46743"/>
                        </a:cubicBezTo>
                        <a:cubicBezTo>
                          <a:pt x="30209" y="118391"/>
                          <a:pt x="287860" y="36917"/>
                          <a:pt x="287860" y="36917"/>
                        </a:cubicBezTo>
                        <a:lnTo>
                          <a:pt x="286939" y="7147"/>
                        </a:lnTo>
                        <a:close/>
                      </a:path>
                    </a:pathLst>
                  </a:custGeom>
                  <a:solidFill>
                    <a:srgbClr val="F9D28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4" name="任意多边形: 形状 813">
                    <a:extLst>
                      <a:ext uri="{FF2B5EF4-FFF2-40B4-BE49-F238E27FC236}">
                        <a16:creationId xmlns:a16="http://schemas.microsoft.com/office/drawing/2014/main" id="{83E92332-9485-1E37-1128-0B71C09CB3DB}"/>
                      </a:ext>
                    </a:extLst>
                  </p:cNvPr>
                  <p:cNvSpPr/>
                  <p:nvPr/>
                </p:nvSpPr>
                <p:spPr>
                  <a:xfrm>
                    <a:off x="2005679" y="3396034"/>
                    <a:ext cx="208286" cy="93093"/>
                  </a:xfrm>
                  <a:custGeom>
                    <a:avLst/>
                    <a:gdLst>
                      <a:gd name="connsiteX0" fmla="*/ 206101 w 208286"/>
                      <a:gd name="connsiteY0" fmla="*/ 0 h 93093"/>
                      <a:gd name="connsiteX1" fmla="*/ 330 w 208286"/>
                      <a:gd name="connsiteY1" fmla="*/ 78570 h 93093"/>
                      <a:gd name="connsiteX2" fmla="*/ 208287 w 208286"/>
                      <a:gd name="connsiteY2" fmla="*/ 35249 h 93093"/>
                      <a:gd name="connsiteX3" fmla="*/ 206101 w 208286"/>
                      <a:gd name="connsiteY3" fmla="*/ 0 h 93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286" h="93093">
                        <a:moveTo>
                          <a:pt x="206101" y="0"/>
                        </a:moveTo>
                        <a:cubicBezTo>
                          <a:pt x="206101" y="0"/>
                          <a:pt x="-9553" y="39377"/>
                          <a:pt x="330" y="78570"/>
                        </a:cubicBezTo>
                        <a:cubicBezTo>
                          <a:pt x="10212" y="117764"/>
                          <a:pt x="154376" y="68854"/>
                          <a:pt x="208287" y="35249"/>
                        </a:cubicBezTo>
                        <a:lnTo>
                          <a:pt x="206101" y="0"/>
                        </a:lnTo>
                        <a:close/>
                      </a:path>
                    </a:pathLst>
                  </a:custGeom>
                  <a:solidFill>
                    <a:srgbClr val="F9D28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5" name="任意多边形: 形状 814">
                    <a:extLst>
                      <a:ext uri="{FF2B5EF4-FFF2-40B4-BE49-F238E27FC236}">
                        <a16:creationId xmlns:a16="http://schemas.microsoft.com/office/drawing/2014/main" id="{2B695C60-6D55-F45C-7892-28A9BA57B79F}"/>
                      </a:ext>
                    </a:extLst>
                  </p:cNvPr>
                  <p:cNvSpPr/>
                  <p:nvPr/>
                </p:nvSpPr>
                <p:spPr>
                  <a:xfrm>
                    <a:off x="2064520" y="3482220"/>
                    <a:ext cx="151018" cy="109563"/>
                  </a:xfrm>
                  <a:custGeom>
                    <a:avLst/>
                    <a:gdLst>
                      <a:gd name="connsiteX0" fmla="*/ 151018 w 151018"/>
                      <a:gd name="connsiteY0" fmla="*/ 0 h 109563"/>
                      <a:gd name="connsiteX1" fmla="*/ 3326 w 151018"/>
                      <a:gd name="connsiteY1" fmla="*/ 100724 h 109563"/>
                      <a:gd name="connsiteX2" fmla="*/ 149444 w 151018"/>
                      <a:gd name="connsiteY2" fmla="*/ 34336 h 109563"/>
                      <a:gd name="connsiteX3" fmla="*/ 151018 w 151018"/>
                      <a:gd name="connsiteY3" fmla="*/ 0 h 109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018" h="109563">
                        <a:moveTo>
                          <a:pt x="151018" y="0"/>
                        </a:moveTo>
                        <a:cubicBezTo>
                          <a:pt x="151018" y="0"/>
                          <a:pt x="-26238" y="61165"/>
                          <a:pt x="3326" y="100724"/>
                        </a:cubicBezTo>
                        <a:cubicBezTo>
                          <a:pt x="32895" y="140265"/>
                          <a:pt x="149444" y="34336"/>
                          <a:pt x="149444" y="34336"/>
                        </a:cubicBezTo>
                        <a:lnTo>
                          <a:pt x="151018" y="0"/>
                        </a:lnTo>
                        <a:close/>
                      </a:path>
                    </a:pathLst>
                  </a:custGeom>
                  <a:solidFill>
                    <a:srgbClr val="F9D28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816" name="图形 10">
              <a:extLst>
                <a:ext uri="{FF2B5EF4-FFF2-40B4-BE49-F238E27FC236}">
                  <a16:creationId xmlns:a16="http://schemas.microsoft.com/office/drawing/2014/main" id="{EDA7801E-BDBD-E693-E420-21B700C6A92C}"/>
                </a:ext>
              </a:extLst>
            </p:cNvPr>
            <p:cNvGrpSpPr/>
            <p:nvPr/>
          </p:nvGrpSpPr>
          <p:grpSpPr>
            <a:xfrm>
              <a:off x="2221009" y="3136656"/>
              <a:ext cx="642876" cy="675900"/>
              <a:chOff x="2221009" y="3136656"/>
              <a:chExt cx="642876" cy="675900"/>
            </a:xfrm>
          </p:grpSpPr>
          <p:sp>
            <p:nvSpPr>
              <p:cNvPr id="817" name="任意多边形: 形状 816">
                <a:extLst>
                  <a:ext uri="{FF2B5EF4-FFF2-40B4-BE49-F238E27FC236}">
                    <a16:creationId xmlns:a16="http://schemas.microsoft.com/office/drawing/2014/main" id="{CD535363-CFA8-0587-2E22-69C4129D4080}"/>
                  </a:ext>
                </a:extLst>
              </p:cNvPr>
              <p:cNvSpPr/>
              <p:nvPr/>
            </p:nvSpPr>
            <p:spPr>
              <a:xfrm>
                <a:off x="2221009" y="3136656"/>
                <a:ext cx="642876" cy="675900"/>
              </a:xfrm>
              <a:custGeom>
                <a:avLst/>
                <a:gdLst>
                  <a:gd name="connsiteX0" fmla="*/ 6582 w 642876"/>
                  <a:gd name="connsiteY0" fmla="*/ 132938 h 675900"/>
                  <a:gd name="connsiteX1" fmla="*/ 366265 w 642876"/>
                  <a:gd name="connsiteY1" fmla="*/ 34 h 675900"/>
                  <a:gd name="connsiteX2" fmla="*/ 642396 w 642876"/>
                  <a:gd name="connsiteY2" fmla="*/ 116483 h 675900"/>
                  <a:gd name="connsiteX3" fmla="*/ 469383 w 642876"/>
                  <a:gd name="connsiteY3" fmla="*/ 285586 h 675900"/>
                  <a:gd name="connsiteX4" fmla="*/ 352514 w 642876"/>
                  <a:gd name="connsiteY4" fmla="*/ 403624 h 675900"/>
                  <a:gd name="connsiteX5" fmla="*/ 240735 w 642876"/>
                  <a:gd name="connsiteY5" fmla="*/ 608341 h 675900"/>
                  <a:gd name="connsiteX6" fmla="*/ 0 w 642876"/>
                  <a:gd name="connsiteY6" fmla="*/ 345564 h 675900"/>
                  <a:gd name="connsiteX7" fmla="*/ 6582 w 642876"/>
                  <a:gd name="connsiteY7" fmla="*/ 132938 h 67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2876" h="675900">
                    <a:moveTo>
                      <a:pt x="6582" y="132938"/>
                    </a:moveTo>
                    <a:cubicBezTo>
                      <a:pt x="6582" y="132938"/>
                      <a:pt x="183944" y="-2450"/>
                      <a:pt x="366265" y="34"/>
                    </a:cubicBezTo>
                    <a:cubicBezTo>
                      <a:pt x="548596" y="2518"/>
                      <a:pt x="650792" y="82403"/>
                      <a:pt x="642396" y="116483"/>
                    </a:cubicBezTo>
                    <a:cubicBezTo>
                      <a:pt x="634024" y="150563"/>
                      <a:pt x="506387" y="230631"/>
                      <a:pt x="469383" y="285586"/>
                    </a:cubicBezTo>
                    <a:cubicBezTo>
                      <a:pt x="432385" y="340560"/>
                      <a:pt x="410415" y="383662"/>
                      <a:pt x="352514" y="403624"/>
                    </a:cubicBezTo>
                    <a:cubicBezTo>
                      <a:pt x="352514" y="403624"/>
                      <a:pt x="313552" y="529625"/>
                      <a:pt x="240735" y="608341"/>
                    </a:cubicBezTo>
                    <a:cubicBezTo>
                      <a:pt x="167938" y="687058"/>
                      <a:pt x="8102" y="782996"/>
                      <a:pt x="0" y="345564"/>
                    </a:cubicBezTo>
                    <a:lnTo>
                      <a:pt x="6582" y="132938"/>
                    </a:lnTo>
                    <a:close/>
                  </a:path>
                </a:pathLst>
              </a:custGeom>
              <a:solidFill>
                <a:srgbClr val="FFDF93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18" name="图形 10">
                <a:extLst>
                  <a:ext uri="{FF2B5EF4-FFF2-40B4-BE49-F238E27FC236}">
                    <a16:creationId xmlns:a16="http://schemas.microsoft.com/office/drawing/2014/main" id="{94293AF1-E72C-091D-EA90-F0D8B3641201}"/>
                  </a:ext>
                </a:extLst>
              </p:cNvPr>
              <p:cNvGrpSpPr/>
              <p:nvPr/>
            </p:nvGrpSpPr>
            <p:grpSpPr>
              <a:xfrm>
                <a:off x="2221010" y="3155775"/>
                <a:ext cx="642871" cy="656765"/>
                <a:chOff x="2221010" y="3155775"/>
                <a:chExt cx="642871" cy="656765"/>
              </a:xfrm>
            </p:grpSpPr>
            <p:grpSp>
              <p:nvGrpSpPr>
                <p:cNvPr id="819" name="图形 10">
                  <a:extLst>
                    <a:ext uri="{FF2B5EF4-FFF2-40B4-BE49-F238E27FC236}">
                      <a16:creationId xmlns:a16="http://schemas.microsoft.com/office/drawing/2014/main" id="{A5A2205B-4B95-45F5-CBAA-7CB628353035}"/>
                    </a:ext>
                  </a:extLst>
                </p:cNvPr>
                <p:cNvGrpSpPr/>
                <p:nvPr/>
              </p:nvGrpSpPr>
              <p:grpSpPr>
                <a:xfrm>
                  <a:off x="2237674" y="3155775"/>
                  <a:ext cx="626207" cy="656765"/>
                  <a:chOff x="2237674" y="3155775"/>
                  <a:chExt cx="626207" cy="656765"/>
                </a:xfrm>
              </p:grpSpPr>
              <p:grpSp>
                <p:nvGrpSpPr>
                  <p:cNvPr id="820" name="图形 10">
                    <a:extLst>
                      <a:ext uri="{FF2B5EF4-FFF2-40B4-BE49-F238E27FC236}">
                        <a16:creationId xmlns:a16="http://schemas.microsoft.com/office/drawing/2014/main" id="{C8EB7AA6-703C-BECA-E4D5-F0EDE75A00AB}"/>
                      </a:ext>
                    </a:extLst>
                  </p:cNvPr>
                  <p:cNvGrpSpPr/>
                  <p:nvPr/>
                </p:nvGrpSpPr>
                <p:grpSpPr>
                  <a:xfrm>
                    <a:off x="2237674" y="3155775"/>
                    <a:ext cx="626207" cy="656765"/>
                    <a:chOff x="2237674" y="3155775"/>
                    <a:chExt cx="626207" cy="656765"/>
                  </a:xfrm>
                </p:grpSpPr>
                <p:sp>
                  <p:nvSpPr>
                    <p:cNvPr id="821" name="任意多边形: 形状 820">
                      <a:extLst>
                        <a:ext uri="{FF2B5EF4-FFF2-40B4-BE49-F238E27FC236}">
                          <a16:creationId xmlns:a16="http://schemas.microsoft.com/office/drawing/2014/main" id="{0438BA80-AD4E-E105-0F43-0EC4A09F78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37674" y="3155775"/>
                      <a:ext cx="626207" cy="656765"/>
                    </a:xfrm>
                    <a:custGeom>
                      <a:avLst/>
                      <a:gdLst>
                        <a:gd name="connsiteX0" fmla="*/ 452717 w 626207"/>
                        <a:gd name="connsiteY0" fmla="*/ 266467 h 656765"/>
                        <a:gd name="connsiteX1" fmla="*/ 335848 w 626207"/>
                        <a:gd name="connsiteY1" fmla="*/ 384505 h 656765"/>
                        <a:gd name="connsiteX2" fmla="*/ 224069 w 626207"/>
                        <a:gd name="connsiteY2" fmla="*/ 589222 h 656765"/>
                        <a:gd name="connsiteX3" fmla="*/ 0 w 626207"/>
                        <a:gd name="connsiteY3" fmla="*/ 508752 h 656765"/>
                        <a:gd name="connsiteX4" fmla="*/ 253304 w 626207"/>
                        <a:gd name="connsiteY4" fmla="*/ 328380 h 656765"/>
                        <a:gd name="connsiteX5" fmla="*/ 422617 w 626207"/>
                        <a:gd name="connsiteY5" fmla="*/ 115901 h 656765"/>
                        <a:gd name="connsiteX6" fmla="*/ 488556 w 626207"/>
                        <a:gd name="connsiteY6" fmla="*/ 0 h 656765"/>
                        <a:gd name="connsiteX7" fmla="*/ 625729 w 626207"/>
                        <a:gd name="connsiteY7" fmla="*/ 97363 h 656765"/>
                        <a:gd name="connsiteX8" fmla="*/ 452717 w 626207"/>
                        <a:gd name="connsiteY8" fmla="*/ 266467 h 6567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26207" h="656765">
                          <a:moveTo>
                            <a:pt x="452717" y="266467"/>
                          </a:moveTo>
                          <a:cubicBezTo>
                            <a:pt x="415719" y="321440"/>
                            <a:pt x="393750" y="364542"/>
                            <a:pt x="335848" y="384505"/>
                          </a:cubicBezTo>
                          <a:cubicBezTo>
                            <a:pt x="335848" y="384505"/>
                            <a:pt x="296887" y="510506"/>
                            <a:pt x="224069" y="589222"/>
                          </a:cubicBezTo>
                          <a:cubicBezTo>
                            <a:pt x="163900" y="654277"/>
                            <a:pt x="44266" y="731094"/>
                            <a:pt x="0" y="508752"/>
                          </a:cubicBezTo>
                          <a:cubicBezTo>
                            <a:pt x="123349" y="619941"/>
                            <a:pt x="232507" y="378587"/>
                            <a:pt x="253304" y="328380"/>
                          </a:cubicBezTo>
                          <a:cubicBezTo>
                            <a:pt x="279070" y="266193"/>
                            <a:pt x="328687" y="192499"/>
                            <a:pt x="422617" y="115901"/>
                          </a:cubicBezTo>
                          <a:cubicBezTo>
                            <a:pt x="491100" y="60087"/>
                            <a:pt x="488567" y="55"/>
                            <a:pt x="488556" y="0"/>
                          </a:cubicBezTo>
                          <a:cubicBezTo>
                            <a:pt x="582313" y="26354"/>
                            <a:pt x="631659" y="73274"/>
                            <a:pt x="625729" y="97363"/>
                          </a:cubicBezTo>
                          <a:cubicBezTo>
                            <a:pt x="617361" y="131443"/>
                            <a:pt x="489721" y="211511"/>
                            <a:pt x="452717" y="266467"/>
                          </a:cubicBezTo>
                          <a:close/>
                        </a:path>
                      </a:pathLst>
                    </a:custGeom>
                    <a:solidFill>
                      <a:srgbClr val="F9C15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822" name="图形 10">
                      <a:extLst>
                        <a:ext uri="{FF2B5EF4-FFF2-40B4-BE49-F238E27FC236}">
                          <a16:creationId xmlns:a16="http://schemas.microsoft.com/office/drawing/2014/main" id="{A232493D-58F8-411D-3F4B-0659859D98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34515" y="3173224"/>
                      <a:ext cx="97841" cy="98311"/>
                      <a:chOff x="2734515" y="3173224"/>
                      <a:chExt cx="97841" cy="98311"/>
                    </a:xfrm>
                    <a:solidFill>
                      <a:srgbClr val="FFDF93"/>
                    </a:solidFill>
                  </p:grpSpPr>
                  <p:sp>
                    <p:nvSpPr>
                      <p:cNvPr id="823" name="任意多边形: 形状 822">
                        <a:extLst>
                          <a:ext uri="{FF2B5EF4-FFF2-40B4-BE49-F238E27FC236}">
                            <a16:creationId xmlns:a16="http://schemas.microsoft.com/office/drawing/2014/main" id="{D5839BA8-E156-933C-6A18-0D7DF11753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10911" y="3247958"/>
                        <a:ext cx="21444" cy="21445"/>
                      </a:xfrm>
                      <a:custGeom>
                        <a:avLst/>
                        <a:gdLst>
                          <a:gd name="connsiteX0" fmla="*/ 7443 w 21444"/>
                          <a:gd name="connsiteY0" fmla="*/ 524 h 21445"/>
                          <a:gd name="connsiteX1" fmla="*/ 519 w 21444"/>
                          <a:gd name="connsiteY1" fmla="*/ 14002 h 21445"/>
                          <a:gd name="connsiteX2" fmla="*/ 13999 w 21444"/>
                          <a:gd name="connsiteY2" fmla="*/ 20924 h 21445"/>
                          <a:gd name="connsiteX3" fmla="*/ 20929 w 21444"/>
                          <a:gd name="connsiteY3" fmla="*/ 7445 h 21445"/>
                          <a:gd name="connsiteX4" fmla="*/ 7443 w 21444"/>
                          <a:gd name="connsiteY4" fmla="*/ 524 h 214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44" h="21445">
                            <a:moveTo>
                              <a:pt x="7443" y="524"/>
                            </a:moveTo>
                            <a:cubicBezTo>
                              <a:pt x="1803" y="2332"/>
                              <a:pt x="-1296" y="8359"/>
                              <a:pt x="519" y="14002"/>
                            </a:cubicBezTo>
                            <a:cubicBezTo>
                              <a:pt x="2329" y="19627"/>
                              <a:pt x="8354" y="22750"/>
                              <a:pt x="13999" y="20924"/>
                            </a:cubicBezTo>
                            <a:cubicBezTo>
                              <a:pt x="19636" y="19116"/>
                              <a:pt x="22739" y="13089"/>
                              <a:pt x="20929" y="7445"/>
                            </a:cubicBezTo>
                            <a:cubicBezTo>
                              <a:pt x="19121" y="1802"/>
                              <a:pt x="13084" y="-1303"/>
                              <a:pt x="7443" y="52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4" name="任意多边形: 形状 823">
                        <a:extLst>
                          <a:ext uri="{FF2B5EF4-FFF2-40B4-BE49-F238E27FC236}">
                            <a16:creationId xmlns:a16="http://schemas.microsoft.com/office/drawing/2014/main" id="{14E6362E-715D-3E09-804E-F4BB9A1FF4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15938" y="3220210"/>
                        <a:ext cx="13549" cy="13550"/>
                      </a:xfrm>
                      <a:custGeom>
                        <a:avLst/>
                        <a:gdLst>
                          <a:gd name="connsiteX0" fmla="*/ 4703 w 13549"/>
                          <a:gd name="connsiteY0" fmla="*/ 328 h 13550"/>
                          <a:gd name="connsiteX1" fmla="*/ 327 w 13549"/>
                          <a:gd name="connsiteY1" fmla="*/ 8839 h 13550"/>
                          <a:gd name="connsiteX2" fmla="*/ 8848 w 13549"/>
                          <a:gd name="connsiteY2" fmla="*/ 13222 h 13550"/>
                          <a:gd name="connsiteX3" fmla="*/ 13224 w 13549"/>
                          <a:gd name="connsiteY3" fmla="*/ 4712 h 13550"/>
                          <a:gd name="connsiteX4" fmla="*/ 4703 w 13549"/>
                          <a:gd name="connsiteY4" fmla="*/ 328 h 135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49" h="13550">
                            <a:moveTo>
                              <a:pt x="4703" y="328"/>
                            </a:moveTo>
                            <a:cubicBezTo>
                              <a:pt x="1137" y="1461"/>
                              <a:pt x="-817" y="5278"/>
                              <a:pt x="327" y="8839"/>
                            </a:cubicBezTo>
                            <a:cubicBezTo>
                              <a:pt x="1470" y="12400"/>
                              <a:pt x="5281" y="14373"/>
                              <a:pt x="8848" y="13222"/>
                            </a:cubicBezTo>
                            <a:cubicBezTo>
                              <a:pt x="12404" y="12090"/>
                              <a:pt x="14368" y="8255"/>
                              <a:pt x="13224" y="4712"/>
                            </a:cubicBezTo>
                            <a:cubicBezTo>
                              <a:pt x="12081" y="1150"/>
                              <a:pt x="8264" y="-822"/>
                              <a:pt x="4703" y="328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5" name="任意多边形: 形状 824">
                        <a:extLst>
                          <a:ext uri="{FF2B5EF4-FFF2-40B4-BE49-F238E27FC236}">
                            <a16:creationId xmlns:a16="http://schemas.microsoft.com/office/drawing/2014/main" id="{83BA4566-B8A4-8FDF-1A4E-46D9FE007B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91557" y="3228043"/>
                        <a:ext cx="13556" cy="13545"/>
                      </a:xfrm>
                      <a:custGeom>
                        <a:avLst/>
                        <a:gdLst>
                          <a:gd name="connsiteX0" fmla="*/ 4707 w 13556"/>
                          <a:gd name="connsiteY0" fmla="*/ 330 h 13545"/>
                          <a:gd name="connsiteX1" fmla="*/ 326 w 13556"/>
                          <a:gd name="connsiteY1" fmla="*/ 8841 h 13545"/>
                          <a:gd name="connsiteX2" fmla="*/ 8851 w 13556"/>
                          <a:gd name="connsiteY2" fmla="*/ 13224 h 13545"/>
                          <a:gd name="connsiteX3" fmla="*/ 13233 w 13556"/>
                          <a:gd name="connsiteY3" fmla="*/ 4695 h 13545"/>
                          <a:gd name="connsiteX4" fmla="*/ 4707 w 13556"/>
                          <a:gd name="connsiteY4" fmla="*/ 330 h 135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56" h="13545">
                            <a:moveTo>
                              <a:pt x="4707" y="330"/>
                            </a:moveTo>
                            <a:cubicBezTo>
                              <a:pt x="1142" y="1462"/>
                              <a:pt x="-817" y="5279"/>
                              <a:pt x="326" y="8841"/>
                            </a:cubicBezTo>
                            <a:cubicBezTo>
                              <a:pt x="1469" y="12402"/>
                              <a:pt x="5286" y="14356"/>
                              <a:pt x="8851" y="13224"/>
                            </a:cubicBezTo>
                            <a:cubicBezTo>
                              <a:pt x="12407" y="12073"/>
                              <a:pt x="14371" y="8256"/>
                              <a:pt x="13233" y="4695"/>
                            </a:cubicBezTo>
                            <a:cubicBezTo>
                              <a:pt x="12086" y="1134"/>
                              <a:pt x="8269" y="-821"/>
                              <a:pt x="4707" y="330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6" name="任意多边形: 形状 825">
                        <a:extLst>
                          <a:ext uri="{FF2B5EF4-FFF2-40B4-BE49-F238E27FC236}">
                            <a16:creationId xmlns:a16="http://schemas.microsoft.com/office/drawing/2014/main" id="{82CA7558-0E02-75FB-535F-C4C8BA4C97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95345" y="3199477"/>
                        <a:ext cx="21444" cy="21448"/>
                      </a:xfrm>
                      <a:custGeom>
                        <a:avLst/>
                        <a:gdLst>
                          <a:gd name="connsiteX0" fmla="*/ 7443 w 21444"/>
                          <a:gd name="connsiteY0" fmla="*/ 515 h 21448"/>
                          <a:gd name="connsiteX1" fmla="*/ 519 w 21444"/>
                          <a:gd name="connsiteY1" fmla="*/ 13994 h 21448"/>
                          <a:gd name="connsiteX2" fmla="*/ 13999 w 21444"/>
                          <a:gd name="connsiteY2" fmla="*/ 20934 h 21448"/>
                          <a:gd name="connsiteX3" fmla="*/ 20929 w 21444"/>
                          <a:gd name="connsiteY3" fmla="*/ 7455 h 21448"/>
                          <a:gd name="connsiteX4" fmla="*/ 7443 w 21444"/>
                          <a:gd name="connsiteY4" fmla="*/ 515 h 21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44" h="21448">
                            <a:moveTo>
                              <a:pt x="7443" y="515"/>
                            </a:moveTo>
                            <a:cubicBezTo>
                              <a:pt x="1803" y="2323"/>
                              <a:pt x="-1296" y="8368"/>
                              <a:pt x="519" y="13994"/>
                            </a:cubicBezTo>
                            <a:cubicBezTo>
                              <a:pt x="2323" y="19637"/>
                              <a:pt x="8356" y="22742"/>
                              <a:pt x="13999" y="20934"/>
                            </a:cubicBezTo>
                            <a:cubicBezTo>
                              <a:pt x="19636" y="19126"/>
                              <a:pt x="22739" y="13080"/>
                              <a:pt x="20929" y="7455"/>
                            </a:cubicBezTo>
                            <a:cubicBezTo>
                              <a:pt x="19120" y="1812"/>
                              <a:pt x="13079" y="-1293"/>
                              <a:pt x="7443" y="515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7" name="任意多边形: 形状 826">
                        <a:extLst>
                          <a:ext uri="{FF2B5EF4-FFF2-40B4-BE49-F238E27FC236}">
                            <a16:creationId xmlns:a16="http://schemas.microsoft.com/office/drawing/2014/main" id="{C3B56393-7278-E172-22C3-F1C4DEDE86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84697" y="3250085"/>
                        <a:ext cx="21454" cy="21450"/>
                      </a:xfrm>
                      <a:custGeom>
                        <a:avLst/>
                        <a:gdLst>
                          <a:gd name="connsiteX0" fmla="*/ 7456 w 21454"/>
                          <a:gd name="connsiteY0" fmla="*/ 515 h 21450"/>
                          <a:gd name="connsiteX1" fmla="*/ 518 w 21454"/>
                          <a:gd name="connsiteY1" fmla="*/ 14012 h 21450"/>
                          <a:gd name="connsiteX2" fmla="*/ 14009 w 21454"/>
                          <a:gd name="connsiteY2" fmla="*/ 20934 h 21450"/>
                          <a:gd name="connsiteX3" fmla="*/ 20938 w 21454"/>
                          <a:gd name="connsiteY3" fmla="*/ 7455 h 21450"/>
                          <a:gd name="connsiteX4" fmla="*/ 7456 w 21454"/>
                          <a:gd name="connsiteY4" fmla="*/ 515 h 214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54" h="21450">
                            <a:moveTo>
                              <a:pt x="7456" y="515"/>
                            </a:moveTo>
                            <a:cubicBezTo>
                              <a:pt x="1805" y="2323"/>
                              <a:pt x="-1296" y="8368"/>
                              <a:pt x="518" y="14012"/>
                            </a:cubicBezTo>
                            <a:cubicBezTo>
                              <a:pt x="2328" y="19655"/>
                              <a:pt x="8364" y="22742"/>
                              <a:pt x="14009" y="20934"/>
                            </a:cubicBezTo>
                            <a:cubicBezTo>
                              <a:pt x="19645" y="19126"/>
                              <a:pt x="22748" y="13080"/>
                              <a:pt x="20938" y="7455"/>
                            </a:cubicBezTo>
                            <a:cubicBezTo>
                              <a:pt x="19129" y="1812"/>
                              <a:pt x="13089" y="-1293"/>
                              <a:pt x="7456" y="515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8" name="任意多边形: 形状 827">
                        <a:extLst>
                          <a:ext uri="{FF2B5EF4-FFF2-40B4-BE49-F238E27FC236}">
                            <a16:creationId xmlns:a16="http://schemas.microsoft.com/office/drawing/2014/main" id="{FED8C548-89F9-AF54-FA96-D33185024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71143" y="3234590"/>
                        <a:ext cx="13550" cy="13555"/>
                      </a:xfrm>
                      <a:custGeom>
                        <a:avLst/>
                        <a:gdLst>
                          <a:gd name="connsiteX0" fmla="*/ 4702 w 13550"/>
                          <a:gd name="connsiteY0" fmla="*/ 321 h 13555"/>
                          <a:gd name="connsiteX1" fmla="*/ 327 w 13550"/>
                          <a:gd name="connsiteY1" fmla="*/ 8851 h 13555"/>
                          <a:gd name="connsiteX2" fmla="*/ 8848 w 13550"/>
                          <a:gd name="connsiteY2" fmla="*/ 13234 h 13555"/>
                          <a:gd name="connsiteX3" fmla="*/ 13224 w 13550"/>
                          <a:gd name="connsiteY3" fmla="*/ 4705 h 13555"/>
                          <a:gd name="connsiteX4" fmla="*/ 4702 w 13550"/>
                          <a:gd name="connsiteY4" fmla="*/ 321 h 135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50" h="13555">
                            <a:moveTo>
                              <a:pt x="4702" y="321"/>
                            </a:moveTo>
                            <a:cubicBezTo>
                              <a:pt x="1137" y="1472"/>
                              <a:pt x="-817" y="5289"/>
                              <a:pt x="327" y="8851"/>
                            </a:cubicBezTo>
                            <a:cubicBezTo>
                              <a:pt x="1470" y="12412"/>
                              <a:pt x="5278" y="14366"/>
                              <a:pt x="8848" y="13234"/>
                            </a:cubicBezTo>
                            <a:cubicBezTo>
                              <a:pt x="12413" y="12083"/>
                              <a:pt x="14368" y="8266"/>
                              <a:pt x="13224" y="4705"/>
                            </a:cubicBezTo>
                            <a:cubicBezTo>
                              <a:pt x="12079" y="1143"/>
                              <a:pt x="8273" y="-811"/>
                              <a:pt x="4702" y="321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9" name="任意多边形: 形状 828">
                        <a:extLst>
                          <a:ext uri="{FF2B5EF4-FFF2-40B4-BE49-F238E27FC236}">
                            <a16:creationId xmlns:a16="http://schemas.microsoft.com/office/drawing/2014/main" id="{C6ECAB9A-338D-F8DD-48CA-5B4FA3832F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71150" y="3212465"/>
                        <a:ext cx="13552" cy="13552"/>
                      </a:xfrm>
                      <a:custGeom>
                        <a:avLst/>
                        <a:gdLst>
                          <a:gd name="connsiteX0" fmla="*/ 4704 w 13552"/>
                          <a:gd name="connsiteY0" fmla="*/ 330 h 13552"/>
                          <a:gd name="connsiteX1" fmla="*/ 328 w 13552"/>
                          <a:gd name="connsiteY1" fmla="*/ 8841 h 13552"/>
                          <a:gd name="connsiteX2" fmla="*/ 8845 w 13552"/>
                          <a:gd name="connsiteY2" fmla="*/ 13224 h 13552"/>
                          <a:gd name="connsiteX3" fmla="*/ 13226 w 13552"/>
                          <a:gd name="connsiteY3" fmla="*/ 4713 h 13552"/>
                          <a:gd name="connsiteX4" fmla="*/ 4704 w 13552"/>
                          <a:gd name="connsiteY4" fmla="*/ 330 h 135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52" h="13552">
                            <a:moveTo>
                              <a:pt x="4704" y="330"/>
                            </a:moveTo>
                            <a:cubicBezTo>
                              <a:pt x="1143" y="1462"/>
                              <a:pt x="-820" y="5279"/>
                              <a:pt x="328" y="8841"/>
                            </a:cubicBezTo>
                            <a:cubicBezTo>
                              <a:pt x="1466" y="12402"/>
                              <a:pt x="5289" y="14375"/>
                              <a:pt x="8845" y="13224"/>
                            </a:cubicBezTo>
                            <a:cubicBezTo>
                              <a:pt x="12410" y="12074"/>
                              <a:pt x="14369" y="8256"/>
                              <a:pt x="13226" y="4713"/>
                            </a:cubicBezTo>
                            <a:cubicBezTo>
                              <a:pt x="12083" y="1134"/>
                              <a:pt x="8269" y="-821"/>
                              <a:pt x="4704" y="330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0" name="任意多边形: 形状 829">
                        <a:extLst>
                          <a:ext uri="{FF2B5EF4-FFF2-40B4-BE49-F238E27FC236}">
                            <a16:creationId xmlns:a16="http://schemas.microsoft.com/office/drawing/2014/main" id="{5810526A-6FA7-375A-F1FA-6C87D4B6A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59046" y="3183122"/>
                        <a:ext cx="21449" cy="21439"/>
                      </a:xfrm>
                      <a:custGeom>
                        <a:avLst/>
                        <a:gdLst>
                          <a:gd name="connsiteX0" fmla="*/ 7449 w 21449"/>
                          <a:gd name="connsiteY0" fmla="*/ 524 h 21439"/>
                          <a:gd name="connsiteX1" fmla="*/ 516 w 21449"/>
                          <a:gd name="connsiteY1" fmla="*/ 14002 h 21439"/>
                          <a:gd name="connsiteX2" fmla="*/ 14007 w 21449"/>
                          <a:gd name="connsiteY2" fmla="*/ 20924 h 21439"/>
                          <a:gd name="connsiteX3" fmla="*/ 20931 w 21449"/>
                          <a:gd name="connsiteY3" fmla="*/ 7445 h 21439"/>
                          <a:gd name="connsiteX4" fmla="*/ 7449 w 21449"/>
                          <a:gd name="connsiteY4" fmla="*/ 524 h 2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49" h="21439">
                            <a:moveTo>
                              <a:pt x="7449" y="524"/>
                            </a:moveTo>
                            <a:cubicBezTo>
                              <a:pt x="1812" y="2313"/>
                              <a:pt x="-1294" y="8359"/>
                              <a:pt x="516" y="14002"/>
                            </a:cubicBezTo>
                            <a:cubicBezTo>
                              <a:pt x="2326" y="19627"/>
                              <a:pt x="8371" y="22732"/>
                              <a:pt x="14007" y="20924"/>
                            </a:cubicBezTo>
                            <a:cubicBezTo>
                              <a:pt x="19643" y="19116"/>
                              <a:pt x="22746" y="13071"/>
                              <a:pt x="20931" y="7445"/>
                            </a:cubicBezTo>
                            <a:cubicBezTo>
                              <a:pt x="19121" y="1802"/>
                              <a:pt x="13083" y="-1303"/>
                              <a:pt x="7449" y="52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1" name="任意多边形: 形状 830">
                        <a:extLst>
                          <a:ext uri="{FF2B5EF4-FFF2-40B4-BE49-F238E27FC236}">
                            <a16:creationId xmlns:a16="http://schemas.microsoft.com/office/drawing/2014/main" id="{C5CBB204-2A44-5FA5-8A03-D23BFE455E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4089" y="3215932"/>
                        <a:ext cx="21452" cy="21448"/>
                      </a:xfrm>
                      <a:custGeom>
                        <a:avLst/>
                        <a:gdLst>
                          <a:gd name="connsiteX0" fmla="*/ 7451 w 21452"/>
                          <a:gd name="connsiteY0" fmla="*/ 515 h 21448"/>
                          <a:gd name="connsiteX1" fmla="*/ 518 w 21452"/>
                          <a:gd name="connsiteY1" fmla="*/ 14012 h 21448"/>
                          <a:gd name="connsiteX2" fmla="*/ 14004 w 21452"/>
                          <a:gd name="connsiteY2" fmla="*/ 20934 h 21448"/>
                          <a:gd name="connsiteX3" fmla="*/ 20937 w 21452"/>
                          <a:gd name="connsiteY3" fmla="*/ 7455 h 21448"/>
                          <a:gd name="connsiteX4" fmla="*/ 7451 w 21452"/>
                          <a:gd name="connsiteY4" fmla="*/ 515 h 21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52" h="21448">
                            <a:moveTo>
                              <a:pt x="7451" y="515"/>
                            </a:moveTo>
                            <a:cubicBezTo>
                              <a:pt x="1811" y="2323"/>
                              <a:pt x="-1297" y="8368"/>
                              <a:pt x="518" y="14012"/>
                            </a:cubicBezTo>
                            <a:cubicBezTo>
                              <a:pt x="2323" y="19637"/>
                              <a:pt x="8364" y="22742"/>
                              <a:pt x="14004" y="20934"/>
                            </a:cubicBezTo>
                            <a:cubicBezTo>
                              <a:pt x="19644" y="19126"/>
                              <a:pt x="22747" y="13080"/>
                              <a:pt x="20937" y="7455"/>
                            </a:cubicBezTo>
                            <a:cubicBezTo>
                              <a:pt x="19129" y="1812"/>
                              <a:pt x="13087" y="-1293"/>
                              <a:pt x="7451" y="515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2" name="任意多边形: 形状 831">
                        <a:extLst>
                          <a:ext uri="{FF2B5EF4-FFF2-40B4-BE49-F238E27FC236}">
                            <a16:creationId xmlns:a16="http://schemas.microsoft.com/office/drawing/2014/main" id="{D618D162-3ADC-D099-35FC-F36D5A5B2D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515" y="3193180"/>
                        <a:ext cx="21444" cy="21448"/>
                      </a:xfrm>
                      <a:custGeom>
                        <a:avLst/>
                        <a:gdLst>
                          <a:gd name="connsiteX0" fmla="*/ 19979 w 21444"/>
                          <a:gd name="connsiteY0" fmla="*/ 5314 h 21448"/>
                          <a:gd name="connsiteX1" fmla="*/ 5315 w 21444"/>
                          <a:gd name="connsiteY1" fmla="*/ 1460 h 21448"/>
                          <a:gd name="connsiteX2" fmla="*/ 1459 w 21444"/>
                          <a:gd name="connsiteY2" fmla="*/ 16126 h 21448"/>
                          <a:gd name="connsiteX3" fmla="*/ 16123 w 21444"/>
                          <a:gd name="connsiteY3" fmla="*/ 19980 h 21448"/>
                          <a:gd name="connsiteX4" fmla="*/ 19979 w 21444"/>
                          <a:gd name="connsiteY4" fmla="*/ 5314 h 21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444" h="21448">
                            <a:moveTo>
                              <a:pt x="19979" y="5314"/>
                            </a:moveTo>
                            <a:cubicBezTo>
                              <a:pt x="17002" y="200"/>
                              <a:pt x="10425" y="-1517"/>
                              <a:pt x="5315" y="1460"/>
                            </a:cubicBezTo>
                            <a:cubicBezTo>
                              <a:pt x="204" y="4456"/>
                              <a:pt x="-1518" y="11012"/>
                              <a:pt x="1459" y="16126"/>
                            </a:cubicBezTo>
                            <a:cubicBezTo>
                              <a:pt x="4451" y="21240"/>
                              <a:pt x="11022" y="22975"/>
                              <a:pt x="16123" y="19980"/>
                            </a:cubicBezTo>
                            <a:cubicBezTo>
                              <a:pt x="21242" y="17003"/>
                              <a:pt x="22966" y="10428"/>
                              <a:pt x="19979" y="531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3" name="任意多边形: 形状 832">
                        <a:extLst>
                          <a:ext uri="{FF2B5EF4-FFF2-40B4-BE49-F238E27FC236}">
                            <a16:creationId xmlns:a16="http://schemas.microsoft.com/office/drawing/2014/main" id="{5A27A0EC-BA73-26CB-744F-59551E5F1F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2053" y="3173224"/>
                        <a:ext cx="13551" cy="13555"/>
                      </a:xfrm>
                      <a:custGeom>
                        <a:avLst/>
                        <a:gdLst>
                          <a:gd name="connsiteX0" fmla="*/ 4702 w 13551"/>
                          <a:gd name="connsiteY0" fmla="*/ 321 h 13555"/>
                          <a:gd name="connsiteX1" fmla="*/ 326 w 13551"/>
                          <a:gd name="connsiteY1" fmla="*/ 8851 h 13555"/>
                          <a:gd name="connsiteX2" fmla="*/ 8848 w 13551"/>
                          <a:gd name="connsiteY2" fmla="*/ 13234 h 13555"/>
                          <a:gd name="connsiteX3" fmla="*/ 13224 w 13551"/>
                          <a:gd name="connsiteY3" fmla="*/ 4705 h 13555"/>
                          <a:gd name="connsiteX4" fmla="*/ 4702 w 13551"/>
                          <a:gd name="connsiteY4" fmla="*/ 321 h 135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551" h="13555">
                            <a:moveTo>
                              <a:pt x="4702" y="321"/>
                            </a:moveTo>
                            <a:cubicBezTo>
                              <a:pt x="1146" y="1472"/>
                              <a:pt x="-818" y="5289"/>
                              <a:pt x="326" y="8851"/>
                            </a:cubicBezTo>
                            <a:cubicBezTo>
                              <a:pt x="1474" y="12412"/>
                              <a:pt x="5292" y="14366"/>
                              <a:pt x="8848" y="13234"/>
                            </a:cubicBezTo>
                            <a:cubicBezTo>
                              <a:pt x="12409" y="12083"/>
                              <a:pt x="14372" y="8266"/>
                              <a:pt x="13224" y="4705"/>
                            </a:cubicBezTo>
                            <a:cubicBezTo>
                              <a:pt x="12084" y="1143"/>
                              <a:pt x="8261" y="-811"/>
                              <a:pt x="4702" y="321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34" name="图形 10">
                      <a:extLst>
                        <a:ext uri="{FF2B5EF4-FFF2-40B4-BE49-F238E27FC236}">
                          <a16:creationId xmlns:a16="http://schemas.microsoft.com/office/drawing/2014/main" id="{11206180-4051-2828-F2CD-968C4F4EB6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84287" y="3714169"/>
                      <a:ext cx="135682" cy="74646"/>
                      <a:chOff x="2284287" y="3714169"/>
                      <a:chExt cx="135682" cy="74646"/>
                    </a:xfrm>
                    <a:solidFill>
                      <a:srgbClr val="FFDF93"/>
                    </a:solidFill>
                  </p:grpSpPr>
                  <p:sp>
                    <p:nvSpPr>
                      <p:cNvPr id="835" name="任意多边形: 形状 834">
                        <a:extLst>
                          <a:ext uri="{FF2B5EF4-FFF2-40B4-BE49-F238E27FC236}">
                            <a16:creationId xmlns:a16="http://schemas.microsoft.com/office/drawing/2014/main" id="{0311CC89-4175-A56D-0A27-BA515B0047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84287" y="3733810"/>
                        <a:ext cx="23592" cy="23591"/>
                      </a:xfrm>
                      <a:custGeom>
                        <a:avLst/>
                        <a:gdLst>
                          <a:gd name="connsiteX0" fmla="*/ 21564 w 23592"/>
                          <a:gd name="connsiteY0" fmla="*/ 18401 h 23591"/>
                          <a:gd name="connsiteX1" fmla="*/ 18408 w 23592"/>
                          <a:gd name="connsiteY1" fmla="*/ 2037 h 23591"/>
                          <a:gd name="connsiteX2" fmla="*/ 2027 w 23592"/>
                          <a:gd name="connsiteY2" fmla="*/ 5178 h 23591"/>
                          <a:gd name="connsiteX3" fmla="*/ 5178 w 23592"/>
                          <a:gd name="connsiteY3" fmla="*/ 21560 h 23591"/>
                          <a:gd name="connsiteX4" fmla="*/ 21564 w 23592"/>
                          <a:gd name="connsiteY4" fmla="*/ 18401 h 235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2" h="23591">
                            <a:moveTo>
                              <a:pt x="21564" y="18401"/>
                            </a:moveTo>
                            <a:cubicBezTo>
                              <a:pt x="25216" y="13013"/>
                              <a:pt x="23803" y="5689"/>
                              <a:pt x="18408" y="2037"/>
                            </a:cubicBezTo>
                            <a:cubicBezTo>
                              <a:pt x="13013" y="-1616"/>
                              <a:pt x="5689" y="-228"/>
                              <a:pt x="2027" y="5178"/>
                            </a:cubicBezTo>
                            <a:cubicBezTo>
                              <a:pt x="-1620" y="10566"/>
                              <a:pt x="-212" y="17908"/>
                              <a:pt x="5178" y="21560"/>
                            </a:cubicBezTo>
                            <a:cubicBezTo>
                              <a:pt x="10571" y="25213"/>
                              <a:pt x="17905" y="23807"/>
                              <a:pt x="21564" y="18401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6" name="任意多边形: 形状 835">
                        <a:extLst>
                          <a:ext uri="{FF2B5EF4-FFF2-40B4-BE49-F238E27FC236}">
                            <a16:creationId xmlns:a16="http://schemas.microsoft.com/office/drawing/2014/main" id="{23F4B5C4-4E84-01CB-530E-3B89C81F1E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09200" y="3766330"/>
                        <a:ext cx="14906" cy="14908"/>
                      </a:xfrm>
                      <a:custGeom>
                        <a:avLst/>
                        <a:gdLst>
                          <a:gd name="connsiteX0" fmla="*/ 13619 w 14906"/>
                          <a:gd name="connsiteY0" fmla="*/ 11633 h 14908"/>
                          <a:gd name="connsiteX1" fmla="*/ 11636 w 14906"/>
                          <a:gd name="connsiteY1" fmla="*/ 1296 h 14908"/>
                          <a:gd name="connsiteX2" fmla="*/ 1286 w 14906"/>
                          <a:gd name="connsiteY2" fmla="*/ 3268 h 14908"/>
                          <a:gd name="connsiteX3" fmla="*/ 3269 w 14906"/>
                          <a:gd name="connsiteY3" fmla="*/ 13624 h 14908"/>
                          <a:gd name="connsiteX4" fmla="*/ 13619 w 14906"/>
                          <a:gd name="connsiteY4" fmla="*/ 11633 h 149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6" h="14908">
                            <a:moveTo>
                              <a:pt x="13619" y="11633"/>
                            </a:moveTo>
                            <a:cubicBezTo>
                              <a:pt x="15935" y="8218"/>
                              <a:pt x="15038" y="3597"/>
                              <a:pt x="11636" y="1296"/>
                            </a:cubicBezTo>
                            <a:cubicBezTo>
                              <a:pt x="8230" y="-1024"/>
                              <a:pt x="3592" y="-147"/>
                              <a:pt x="1286" y="3268"/>
                            </a:cubicBezTo>
                            <a:cubicBezTo>
                              <a:pt x="-1026" y="6684"/>
                              <a:pt x="-133" y="11322"/>
                              <a:pt x="3269" y="13624"/>
                            </a:cubicBezTo>
                            <a:cubicBezTo>
                              <a:pt x="6681" y="15943"/>
                              <a:pt x="11318" y="15030"/>
                              <a:pt x="13619" y="11633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7" name="任意多边形: 形状 836">
                        <a:extLst>
                          <a:ext uri="{FF2B5EF4-FFF2-40B4-BE49-F238E27FC236}">
                            <a16:creationId xmlns:a16="http://schemas.microsoft.com/office/drawing/2014/main" id="{9A81AD44-8FD1-CDF2-6C05-B54242C359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25003" y="3743009"/>
                        <a:ext cx="14902" cy="14912"/>
                      </a:xfrm>
                      <a:custGeom>
                        <a:avLst/>
                        <a:gdLst>
                          <a:gd name="connsiteX0" fmla="*/ 13614 w 14902"/>
                          <a:gd name="connsiteY0" fmla="*/ 11632 h 14912"/>
                          <a:gd name="connsiteX1" fmla="*/ 11631 w 14902"/>
                          <a:gd name="connsiteY1" fmla="*/ 1276 h 14912"/>
                          <a:gd name="connsiteX2" fmla="*/ 1281 w 14902"/>
                          <a:gd name="connsiteY2" fmla="*/ 3285 h 14912"/>
                          <a:gd name="connsiteX3" fmla="*/ 3264 w 14902"/>
                          <a:gd name="connsiteY3" fmla="*/ 13622 h 14912"/>
                          <a:gd name="connsiteX4" fmla="*/ 13614 w 14902"/>
                          <a:gd name="connsiteY4" fmla="*/ 11632 h 14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2" h="14912">
                            <a:moveTo>
                              <a:pt x="13614" y="11632"/>
                            </a:moveTo>
                            <a:cubicBezTo>
                              <a:pt x="15930" y="8234"/>
                              <a:pt x="15037" y="3595"/>
                              <a:pt x="11631" y="1276"/>
                            </a:cubicBezTo>
                            <a:cubicBezTo>
                              <a:pt x="8228" y="-1025"/>
                              <a:pt x="3591" y="-130"/>
                              <a:pt x="1281" y="3285"/>
                            </a:cubicBezTo>
                            <a:cubicBezTo>
                              <a:pt x="-1026" y="6682"/>
                              <a:pt x="-129" y="11321"/>
                              <a:pt x="3264" y="13622"/>
                            </a:cubicBezTo>
                            <a:cubicBezTo>
                              <a:pt x="6676" y="15942"/>
                              <a:pt x="11308" y="15047"/>
                              <a:pt x="13614" y="11632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8" name="任意多边形: 形状 837">
                        <a:extLst>
                          <a:ext uri="{FF2B5EF4-FFF2-40B4-BE49-F238E27FC236}">
                            <a16:creationId xmlns:a16="http://schemas.microsoft.com/office/drawing/2014/main" id="{76E1EA98-D188-AADC-09A7-9C54F3AA80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30666" y="3765229"/>
                        <a:ext cx="23586" cy="23587"/>
                      </a:xfrm>
                      <a:custGeom>
                        <a:avLst/>
                        <a:gdLst>
                          <a:gd name="connsiteX0" fmla="*/ 21554 w 23586"/>
                          <a:gd name="connsiteY0" fmla="*/ 18414 h 23587"/>
                          <a:gd name="connsiteX1" fmla="*/ 18404 w 23586"/>
                          <a:gd name="connsiteY1" fmla="*/ 2032 h 23587"/>
                          <a:gd name="connsiteX2" fmla="*/ 2032 w 23586"/>
                          <a:gd name="connsiteY2" fmla="*/ 5173 h 23587"/>
                          <a:gd name="connsiteX3" fmla="*/ 5177 w 23586"/>
                          <a:gd name="connsiteY3" fmla="*/ 21556 h 23587"/>
                          <a:gd name="connsiteX4" fmla="*/ 21554 w 23586"/>
                          <a:gd name="connsiteY4" fmla="*/ 18414 h 23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86" h="23587">
                            <a:moveTo>
                              <a:pt x="21554" y="18414"/>
                            </a:moveTo>
                            <a:cubicBezTo>
                              <a:pt x="25211" y="13008"/>
                              <a:pt x="23797" y="5685"/>
                              <a:pt x="18404" y="2032"/>
                            </a:cubicBezTo>
                            <a:cubicBezTo>
                              <a:pt x="13018" y="-1621"/>
                              <a:pt x="5689" y="-215"/>
                              <a:pt x="2032" y="5173"/>
                            </a:cubicBezTo>
                            <a:cubicBezTo>
                              <a:pt x="-1624" y="10579"/>
                              <a:pt x="-210" y="17903"/>
                              <a:pt x="5177" y="21556"/>
                            </a:cubicBezTo>
                            <a:cubicBezTo>
                              <a:pt x="10567" y="25208"/>
                              <a:pt x="17905" y="23802"/>
                              <a:pt x="21554" y="1841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9" name="任意多边形: 形状 838">
                        <a:extLst>
                          <a:ext uri="{FF2B5EF4-FFF2-40B4-BE49-F238E27FC236}">
                            <a16:creationId xmlns:a16="http://schemas.microsoft.com/office/drawing/2014/main" id="{1988E79F-F34C-6FAB-E639-6B592290B2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05534" y="3714169"/>
                        <a:ext cx="23594" cy="23600"/>
                      </a:xfrm>
                      <a:custGeom>
                        <a:avLst/>
                        <a:gdLst>
                          <a:gd name="connsiteX0" fmla="*/ 21561 w 23594"/>
                          <a:gd name="connsiteY0" fmla="*/ 18427 h 23600"/>
                          <a:gd name="connsiteX1" fmla="*/ 18416 w 23594"/>
                          <a:gd name="connsiteY1" fmla="*/ 2026 h 23600"/>
                          <a:gd name="connsiteX2" fmla="*/ 2029 w 23594"/>
                          <a:gd name="connsiteY2" fmla="*/ 5186 h 23600"/>
                          <a:gd name="connsiteX3" fmla="*/ 5180 w 23594"/>
                          <a:gd name="connsiteY3" fmla="*/ 21568 h 23600"/>
                          <a:gd name="connsiteX4" fmla="*/ 21561 w 23594"/>
                          <a:gd name="connsiteY4" fmla="*/ 18427 h 23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4" h="23600">
                            <a:moveTo>
                              <a:pt x="21561" y="18427"/>
                            </a:moveTo>
                            <a:cubicBezTo>
                              <a:pt x="25217" y="13021"/>
                              <a:pt x="23809" y="5679"/>
                              <a:pt x="18416" y="2026"/>
                            </a:cubicBezTo>
                            <a:cubicBezTo>
                              <a:pt x="13020" y="-1627"/>
                              <a:pt x="5691" y="-202"/>
                              <a:pt x="2029" y="5186"/>
                            </a:cubicBezTo>
                            <a:cubicBezTo>
                              <a:pt x="-1623" y="10574"/>
                              <a:pt x="-210" y="17915"/>
                              <a:pt x="5180" y="21568"/>
                            </a:cubicBezTo>
                            <a:cubicBezTo>
                              <a:pt x="10573" y="25221"/>
                              <a:pt x="17908" y="23815"/>
                              <a:pt x="21561" y="18427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0" name="任意多边形: 形状 839">
                        <a:extLst>
                          <a:ext uri="{FF2B5EF4-FFF2-40B4-BE49-F238E27FC236}">
                            <a16:creationId xmlns:a16="http://schemas.microsoft.com/office/drawing/2014/main" id="{D3B6F60B-51A2-071F-6950-F42A21A852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38234" y="3723479"/>
                        <a:ext cx="14908" cy="14905"/>
                      </a:xfrm>
                      <a:custGeom>
                        <a:avLst/>
                        <a:gdLst>
                          <a:gd name="connsiteX0" fmla="*/ 13623 w 14908"/>
                          <a:gd name="connsiteY0" fmla="*/ 11637 h 14905"/>
                          <a:gd name="connsiteX1" fmla="*/ 11636 w 14908"/>
                          <a:gd name="connsiteY1" fmla="*/ 1282 h 14905"/>
                          <a:gd name="connsiteX2" fmla="*/ 1286 w 14908"/>
                          <a:gd name="connsiteY2" fmla="*/ 3273 h 14905"/>
                          <a:gd name="connsiteX3" fmla="*/ 3273 w 14908"/>
                          <a:gd name="connsiteY3" fmla="*/ 13628 h 14905"/>
                          <a:gd name="connsiteX4" fmla="*/ 13623 w 14908"/>
                          <a:gd name="connsiteY4" fmla="*/ 11637 h 14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8" h="14905">
                            <a:moveTo>
                              <a:pt x="13623" y="11637"/>
                            </a:moveTo>
                            <a:cubicBezTo>
                              <a:pt x="15935" y="8222"/>
                              <a:pt x="15042" y="3583"/>
                              <a:pt x="11636" y="1282"/>
                            </a:cubicBezTo>
                            <a:cubicBezTo>
                              <a:pt x="8229" y="-1019"/>
                              <a:pt x="3601" y="-143"/>
                              <a:pt x="1286" y="3273"/>
                            </a:cubicBezTo>
                            <a:cubicBezTo>
                              <a:pt x="-1030" y="6688"/>
                              <a:pt x="-128" y="11309"/>
                              <a:pt x="3273" y="13628"/>
                            </a:cubicBezTo>
                            <a:cubicBezTo>
                              <a:pt x="6681" y="15929"/>
                              <a:pt x="11307" y="15034"/>
                              <a:pt x="13623" y="11637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1" name="任意多边形: 形状 840">
                        <a:extLst>
                          <a:ext uri="{FF2B5EF4-FFF2-40B4-BE49-F238E27FC236}">
                            <a16:creationId xmlns:a16="http://schemas.microsoft.com/office/drawing/2014/main" id="{90C9BD76-1DCC-9B1D-3F0F-A7E4788756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53243" y="3742648"/>
                        <a:ext cx="14905" cy="14907"/>
                      </a:xfrm>
                      <a:custGeom>
                        <a:avLst/>
                        <a:gdLst>
                          <a:gd name="connsiteX0" fmla="*/ 13621 w 14905"/>
                          <a:gd name="connsiteY0" fmla="*/ 11627 h 14907"/>
                          <a:gd name="connsiteX1" fmla="*/ 11634 w 14905"/>
                          <a:gd name="connsiteY1" fmla="*/ 1290 h 14907"/>
                          <a:gd name="connsiteX2" fmla="*/ 1284 w 14905"/>
                          <a:gd name="connsiteY2" fmla="*/ 3281 h 14907"/>
                          <a:gd name="connsiteX3" fmla="*/ 3271 w 14905"/>
                          <a:gd name="connsiteY3" fmla="*/ 13618 h 14907"/>
                          <a:gd name="connsiteX4" fmla="*/ 13621 w 14905"/>
                          <a:gd name="connsiteY4" fmla="*/ 11627 h 14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5" h="14907">
                            <a:moveTo>
                              <a:pt x="13621" y="11627"/>
                            </a:moveTo>
                            <a:cubicBezTo>
                              <a:pt x="15928" y="8230"/>
                              <a:pt x="15044" y="3591"/>
                              <a:pt x="11634" y="1290"/>
                            </a:cubicBezTo>
                            <a:cubicBezTo>
                              <a:pt x="8228" y="-1030"/>
                              <a:pt x="3585" y="-135"/>
                              <a:pt x="1284" y="3281"/>
                            </a:cubicBezTo>
                            <a:cubicBezTo>
                              <a:pt x="-1028" y="6678"/>
                              <a:pt x="-130" y="11317"/>
                              <a:pt x="3271" y="13618"/>
                            </a:cubicBezTo>
                            <a:cubicBezTo>
                              <a:pt x="6677" y="15937"/>
                              <a:pt x="11309" y="15043"/>
                              <a:pt x="13621" y="11627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2" name="任意多边形: 形状 841">
                        <a:extLst>
                          <a:ext uri="{FF2B5EF4-FFF2-40B4-BE49-F238E27FC236}">
                            <a16:creationId xmlns:a16="http://schemas.microsoft.com/office/drawing/2014/main" id="{4D47A2D4-E59E-C3EF-53CB-E2A45AA299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73193" y="3754764"/>
                        <a:ext cx="23592" cy="23587"/>
                      </a:xfrm>
                      <a:custGeom>
                        <a:avLst/>
                        <a:gdLst>
                          <a:gd name="connsiteX0" fmla="*/ 21560 w 23592"/>
                          <a:gd name="connsiteY0" fmla="*/ 18414 h 23587"/>
                          <a:gd name="connsiteX1" fmla="*/ 18418 w 23592"/>
                          <a:gd name="connsiteY1" fmla="*/ 2032 h 23587"/>
                          <a:gd name="connsiteX2" fmla="*/ 2027 w 23592"/>
                          <a:gd name="connsiteY2" fmla="*/ 5173 h 23587"/>
                          <a:gd name="connsiteX3" fmla="*/ 5183 w 23592"/>
                          <a:gd name="connsiteY3" fmla="*/ 21556 h 23587"/>
                          <a:gd name="connsiteX4" fmla="*/ 21560 w 23592"/>
                          <a:gd name="connsiteY4" fmla="*/ 18414 h 23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2" h="23587">
                            <a:moveTo>
                              <a:pt x="21560" y="18414"/>
                            </a:moveTo>
                            <a:cubicBezTo>
                              <a:pt x="25212" y="13027"/>
                              <a:pt x="23808" y="5685"/>
                              <a:pt x="18418" y="2032"/>
                            </a:cubicBezTo>
                            <a:cubicBezTo>
                              <a:pt x="13020" y="-1621"/>
                              <a:pt x="5679" y="-215"/>
                              <a:pt x="2027" y="5173"/>
                            </a:cubicBezTo>
                            <a:cubicBezTo>
                              <a:pt x="-1620" y="10579"/>
                              <a:pt x="-212" y="17903"/>
                              <a:pt x="5183" y="21556"/>
                            </a:cubicBezTo>
                            <a:cubicBezTo>
                              <a:pt x="10572" y="25208"/>
                              <a:pt x="17907" y="23802"/>
                              <a:pt x="21560" y="18414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3" name="任意多边形: 形状 842">
                        <a:extLst>
                          <a:ext uri="{FF2B5EF4-FFF2-40B4-BE49-F238E27FC236}">
                            <a16:creationId xmlns:a16="http://schemas.microsoft.com/office/drawing/2014/main" id="{73F8155C-3217-3DDE-4C81-0FB17C508F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3878" y="3716197"/>
                        <a:ext cx="23592" cy="23600"/>
                      </a:xfrm>
                      <a:custGeom>
                        <a:avLst/>
                        <a:gdLst>
                          <a:gd name="connsiteX0" fmla="*/ 21562 w 23592"/>
                          <a:gd name="connsiteY0" fmla="*/ 18427 h 23600"/>
                          <a:gd name="connsiteX1" fmla="*/ 18412 w 23592"/>
                          <a:gd name="connsiteY1" fmla="*/ 2026 h 23600"/>
                          <a:gd name="connsiteX2" fmla="*/ 2035 w 23592"/>
                          <a:gd name="connsiteY2" fmla="*/ 5186 h 23600"/>
                          <a:gd name="connsiteX3" fmla="*/ 5176 w 23592"/>
                          <a:gd name="connsiteY3" fmla="*/ 21568 h 23600"/>
                          <a:gd name="connsiteX4" fmla="*/ 21562 w 23592"/>
                          <a:gd name="connsiteY4" fmla="*/ 18427 h 23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2" h="23600">
                            <a:moveTo>
                              <a:pt x="21562" y="18427"/>
                            </a:moveTo>
                            <a:cubicBezTo>
                              <a:pt x="25215" y="13021"/>
                              <a:pt x="23805" y="5679"/>
                              <a:pt x="18412" y="2026"/>
                            </a:cubicBezTo>
                            <a:cubicBezTo>
                              <a:pt x="13028" y="-1627"/>
                              <a:pt x="5688" y="-202"/>
                              <a:pt x="2035" y="5186"/>
                            </a:cubicBezTo>
                            <a:cubicBezTo>
                              <a:pt x="-1623" y="10574"/>
                              <a:pt x="-213" y="17916"/>
                              <a:pt x="5176" y="21568"/>
                            </a:cubicBezTo>
                            <a:cubicBezTo>
                              <a:pt x="10566" y="25221"/>
                              <a:pt x="17906" y="23815"/>
                              <a:pt x="21562" y="18427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4" name="任意多边形: 形状 843">
                        <a:extLst>
                          <a:ext uri="{FF2B5EF4-FFF2-40B4-BE49-F238E27FC236}">
                            <a16:creationId xmlns:a16="http://schemas.microsoft.com/office/drawing/2014/main" id="{1EEFBE3A-543F-B900-CED5-0DC83101F6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87608" y="3729403"/>
                        <a:ext cx="23598" cy="23601"/>
                      </a:xfrm>
                      <a:custGeom>
                        <a:avLst/>
                        <a:gdLst>
                          <a:gd name="connsiteX0" fmla="*/ 7454 w 23598"/>
                          <a:gd name="connsiteY0" fmla="*/ 22772 h 23601"/>
                          <a:gd name="connsiteX1" fmla="*/ 22764 w 23598"/>
                          <a:gd name="connsiteY1" fmla="*/ 16142 h 23601"/>
                          <a:gd name="connsiteX2" fmla="*/ 16154 w 23598"/>
                          <a:gd name="connsiteY2" fmla="*/ 837 h 23601"/>
                          <a:gd name="connsiteX3" fmla="*/ 835 w 23598"/>
                          <a:gd name="connsiteY3" fmla="*/ 7449 h 23601"/>
                          <a:gd name="connsiteX4" fmla="*/ 7454 w 23598"/>
                          <a:gd name="connsiteY4" fmla="*/ 22772 h 236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598" h="23601">
                            <a:moveTo>
                              <a:pt x="7454" y="22772"/>
                            </a:moveTo>
                            <a:cubicBezTo>
                              <a:pt x="13499" y="25164"/>
                              <a:pt x="20366" y="22205"/>
                              <a:pt x="22764" y="16142"/>
                            </a:cubicBezTo>
                            <a:cubicBezTo>
                              <a:pt x="25168" y="10097"/>
                              <a:pt x="22203" y="3248"/>
                              <a:pt x="16154" y="837"/>
                            </a:cubicBezTo>
                            <a:cubicBezTo>
                              <a:pt x="10095" y="-1574"/>
                              <a:pt x="3233" y="1403"/>
                              <a:pt x="835" y="7449"/>
                            </a:cubicBezTo>
                            <a:cubicBezTo>
                              <a:pt x="-1569" y="13512"/>
                              <a:pt x="1394" y="20361"/>
                              <a:pt x="7454" y="22772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5" name="任意多边形: 形状 844">
                        <a:extLst>
                          <a:ext uri="{FF2B5EF4-FFF2-40B4-BE49-F238E27FC236}">
                            <a16:creationId xmlns:a16="http://schemas.microsoft.com/office/drawing/2014/main" id="{F7B2B22C-D0D5-EBE9-DDD1-F30847629F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05060" y="3756888"/>
                        <a:ext cx="14909" cy="14900"/>
                      </a:xfrm>
                      <a:custGeom>
                        <a:avLst/>
                        <a:gdLst>
                          <a:gd name="connsiteX0" fmla="*/ 13631 w 14909"/>
                          <a:gd name="connsiteY0" fmla="*/ 11632 h 14900"/>
                          <a:gd name="connsiteX1" fmla="*/ 11633 w 14909"/>
                          <a:gd name="connsiteY1" fmla="*/ 1277 h 14900"/>
                          <a:gd name="connsiteX2" fmla="*/ 1283 w 14909"/>
                          <a:gd name="connsiteY2" fmla="*/ 3268 h 14900"/>
                          <a:gd name="connsiteX3" fmla="*/ 3275 w 14909"/>
                          <a:gd name="connsiteY3" fmla="*/ 13623 h 14900"/>
                          <a:gd name="connsiteX4" fmla="*/ 13631 w 14909"/>
                          <a:gd name="connsiteY4" fmla="*/ 11632 h 14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909" h="14900">
                            <a:moveTo>
                              <a:pt x="13631" y="11632"/>
                            </a:moveTo>
                            <a:cubicBezTo>
                              <a:pt x="15932" y="8217"/>
                              <a:pt x="15044" y="3578"/>
                              <a:pt x="11633" y="1277"/>
                            </a:cubicBezTo>
                            <a:cubicBezTo>
                              <a:pt x="8227" y="-1024"/>
                              <a:pt x="3595" y="-129"/>
                              <a:pt x="1283" y="3268"/>
                            </a:cubicBezTo>
                            <a:cubicBezTo>
                              <a:pt x="-1024" y="6665"/>
                              <a:pt x="-136" y="11304"/>
                              <a:pt x="3275" y="13623"/>
                            </a:cubicBezTo>
                            <a:cubicBezTo>
                              <a:pt x="6678" y="15925"/>
                              <a:pt x="11324" y="15030"/>
                              <a:pt x="13631" y="11632"/>
                            </a:cubicBezTo>
                            <a:close/>
                          </a:path>
                        </a:pathLst>
                      </a:custGeom>
                      <a:solidFill>
                        <a:srgbClr val="FFDF9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846" name="图形 10">
                    <a:extLst>
                      <a:ext uri="{FF2B5EF4-FFF2-40B4-BE49-F238E27FC236}">
                        <a16:creationId xmlns:a16="http://schemas.microsoft.com/office/drawing/2014/main" id="{DEE17F00-F621-9A52-A098-189788DCBD5B}"/>
                      </a:ext>
                    </a:extLst>
                  </p:cNvPr>
                  <p:cNvGrpSpPr/>
                  <p:nvPr/>
                </p:nvGrpSpPr>
                <p:grpSpPr>
                  <a:xfrm>
                    <a:off x="2510812" y="3382983"/>
                    <a:ext cx="180858" cy="213951"/>
                    <a:chOff x="2510812" y="3382983"/>
                    <a:chExt cx="180858" cy="213951"/>
                  </a:xfrm>
                  <a:solidFill>
                    <a:srgbClr val="FFDF93"/>
                  </a:solidFill>
                </p:grpSpPr>
                <p:sp>
                  <p:nvSpPr>
                    <p:cNvPr id="847" name="任意多边形: 形状 846">
                      <a:extLst>
                        <a:ext uri="{FF2B5EF4-FFF2-40B4-BE49-F238E27FC236}">
                          <a16:creationId xmlns:a16="http://schemas.microsoft.com/office/drawing/2014/main" id="{B32E2181-82B0-A2DF-F306-E196D0711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54288" y="3448139"/>
                      <a:ext cx="67393" cy="61988"/>
                    </a:xfrm>
                    <a:custGeom>
                      <a:avLst/>
                      <a:gdLst>
                        <a:gd name="connsiteX0" fmla="*/ 3823 w 67393"/>
                        <a:gd name="connsiteY0" fmla="*/ 49989 h 61988"/>
                        <a:gd name="connsiteX1" fmla="*/ 49271 w 67393"/>
                        <a:gd name="connsiteY1" fmla="*/ 55486 h 61988"/>
                        <a:gd name="connsiteX2" fmla="*/ 63573 w 67393"/>
                        <a:gd name="connsiteY2" fmla="*/ 12000 h 61988"/>
                        <a:gd name="connsiteX3" fmla="*/ 18126 w 67393"/>
                        <a:gd name="connsiteY3" fmla="*/ 6503 h 61988"/>
                        <a:gd name="connsiteX4" fmla="*/ 3823 w 67393"/>
                        <a:gd name="connsiteY4" fmla="*/ 49989 h 61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7393" h="61988">
                          <a:moveTo>
                            <a:pt x="3823" y="49989"/>
                          </a:moveTo>
                          <a:cubicBezTo>
                            <a:pt x="12417" y="63522"/>
                            <a:pt x="32770" y="65969"/>
                            <a:pt x="49271" y="55486"/>
                          </a:cubicBezTo>
                          <a:cubicBezTo>
                            <a:pt x="65768" y="44984"/>
                            <a:pt x="72171" y="25515"/>
                            <a:pt x="63573" y="12000"/>
                          </a:cubicBezTo>
                          <a:cubicBezTo>
                            <a:pt x="54974" y="-1533"/>
                            <a:pt x="34627" y="-3980"/>
                            <a:pt x="18126" y="6503"/>
                          </a:cubicBezTo>
                          <a:cubicBezTo>
                            <a:pt x="1623" y="17005"/>
                            <a:pt x="-4779" y="36473"/>
                            <a:pt x="3823" y="49989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8" name="任意多边形: 形状 847">
                      <a:extLst>
                        <a:ext uri="{FF2B5EF4-FFF2-40B4-BE49-F238E27FC236}">
                          <a16:creationId xmlns:a16="http://schemas.microsoft.com/office/drawing/2014/main" id="{01B506EE-1D61-F28F-5B83-AE52E3CB0A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22259" y="3413838"/>
                      <a:ext cx="35472" cy="34895"/>
                    </a:xfrm>
                    <a:custGeom>
                      <a:avLst/>
                      <a:gdLst>
                        <a:gd name="connsiteX0" fmla="*/ 3583 w 35472"/>
                        <a:gd name="connsiteY0" fmla="*/ 30485 h 34895"/>
                        <a:gd name="connsiteX1" fmla="*/ 28422 w 35472"/>
                        <a:gd name="connsiteY1" fmla="*/ 29042 h 34895"/>
                        <a:gd name="connsiteX2" fmla="*/ 31892 w 35472"/>
                        <a:gd name="connsiteY2" fmla="*/ 4404 h 34895"/>
                        <a:gd name="connsiteX3" fmla="*/ 7052 w 35472"/>
                        <a:gd name="connsiteY3" fmla="*/ 5847 h 34895"/>
                        <a:gd name="connsiteX4" fmla="*/ 3583 w 35472"/>
                        <a:gd name="connsiteY4" fmla="*/ 30485 h 348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472" h="34895">
                          <a:moveTo>
                            <a:pt x="3583" y="30485"/>
                          </a:moveTo>
                          <a:cubicBezTo>
                            <a:pt x="9484" y="36895"/>
                            <a:pt x="20607" y="36238"/>
                            <a:pt x="28422" y="29042"/>
                          </a:cubicBezTo>
                          <a:cubicBezTo>
                            <a:pt x="36239" y="21846"/>
                            <a:pt x="37793" y="10815"/>
                            <a:pt x="31892" y="4404"/>
                          </a:cubicBezTo>
                          <a:cubicBezTo>
                            <a:pt x="25991" y="-1988"/>
                            <a:pt x="14868" y="-1349"/>
                            <a:pt x="7052" y="5847"/>
                          </a:cubicBezTo>
                          <a:cubicBezTo>
                            <a:pt x="-769" y="13043"/>
                            <a:pt x="-2320" y="24092"/>
                            <a:pt x="3583" y="30485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9" name="任意多边形: 形状 848">
                      <a:extLst>
                        <a:ext uri="{FF2B5EF4-FFF2-40B4-BE49-F238E27FC236}">
                          <a16:creationId xmlns:a16="http://schemas.microsoft.com/office/drawing/2014/main" id="{6FE344B8-11DE-064C-4CC0-765FFA1DA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65149" y="3382983"/>
                      <a:ext cx="26521" cy="26092"/>
                    </a:xfrm>
                    <a:custGeom>
                      <a:avLst/>
                      <a:gdLst>
                        <a:gd name="connsiteX0" fmla="*/ 2682 w 26521"/>
                        <a:gd name="connsiteY0" fmla="*/ 22786 h 26092"/>
                        <a:gd name="connsiteX1" fmla="*/ 21249 w 26521"/>
                        <a:gd name="connsiteY1" fmla="*/ 21726 h 26092"/>
                        <a:gd name="connsiteX2" fmla="*/ 23844 w 26521"/>
                        <a:gd name="connsiteY2" fmla="*/ 3298 h 26092"/>
                        <a:gd name="connsiteX3" fmla="*/ 5272 w 26521"/>
                        <a:gd name="connsiteY3" fmla="*/ 4376 h 26092"/>
                        <a:gd name="connsiteX4" fmla="*/ 2682 w 26521"/>
                        <a:gd name="connsiteY4" fmla="*/ 22786 h 260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521" h="26092">
                          <a:moveTo>
                            <a:pt x="2682" y="22786"/>
                          </a:moveTo>
                          <a:cubicBezTo>
                            <a:pt x="7092" y="27589"/>
                            <a:pt x="15406" y="27096"/>
                            <a:pt x="21249" y="21726"/>
                          </a:cubicBezTo>
                          <a:cubicBezTo>
                            <a:pt x="27097" y="16338"/>
                            <a:pt x="28254" y="8083"/>
                            <a:pt x="23844" y="3298"/>
                          </a:cubicBezTo>
                          <a:cubicBezTo>
                            <a:pt x="19430" y="-1487"/>
                            <a:pt x="11116" y="-1012"/>
                            <a:pt x="5272" y="4376"/>
                          </a:cubicBezTo>
                          <a:cubicBezTo>
                            <a:pt x="-576" y="9745"/>
                            <a:pt x="-1734" y="18001"/>
                            <a:pt x="2682" y="22786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0" name="任意多边形: 形状 849">
                      <a:extLst>
                        <a:ext uri="{FF2B5EF4-FFF2-40B4-BE49-F238E27FC236}">
                          <a16:creationId xmlns:a16="http://schemas.microsoft.com/office/drawing/2014/main" id="{8ACDF788-61A2-DF72-E273-1B800D403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27857" y="3516561"/>
                      <a:ext cx="32791" cy="37447"/>
                    </a:xfrm>
                    <a:custGeom>
                      <a:avLst/>
                      <a:gdLst>
                        <a:gd name="connsiteX0" fmla="*/ 24180 w 32791"/>
                        <a:gd name="connsiteY0" fmla="*/ 1127 h 37447"/>
                        <a:gd name="connsiteX1" fmla="*/ 1970 w 32791"/>
                        <a:gd name="connsiteY1" fmla="*/ 12340 h 37447"/>
                        <a:gd name="connsiteX2" fmla="*/ 8609 w 32791"/>
                        <a:gd name="connsiteY2" fmla="*/ 36321 h 37447"/>
                        <a:gd name="connsiteX3" fmla="*/ 30819 w 32791"/>
                        <a:gd name="connsiteY3" fmla="*/ 25107 h 37447"/>
                        <a:gd name="connsiteX4" fmla="*/ 24180 w 32791"/>
                        <a:gd name="connsiteY4" fmla="*/ 1127 h 374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791" h="37447">
                          <a:moveTo>
                            <a:pt x="24180" y="1127"/>
                          </a:moveTo>
                          <a:cubicBezTo>
                            <a:pt x="16219" y="-2398"/>
                            <a:pt x="6275" y="2624"/>
                            <a:pt x="1970" y="12340"/>
                          </a:cubicBezTo>
                          <a:cubicBezTo>
                            <a:pt x="-2329" y="22057"/>
                            <a:pt x="642" y="32796"/>
                            <a:pt x="8609" y="36321"/>
                          </a:cubicBezTo>
                          <a:cubicBezTo>
                            <a:pt x="16575" y="39846"/>
                            <a:pt x="26520" y="34823"/>
                            <a:pt x="30819" y="25107"/>
                          </a:cubicBezTo>
                          <a:cubicBezTo>
                            <a:pt x="35124" y="15390"/>
                            <a:pt x="32147" y="4651"/>
                            <a:pt x="24180" y="1127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1" name="任意多边形: 形状 850">
                      <a:extLst>
                        <a:ext uri="{FF2B5EF4-FFF2-40B4-BE49-F238E27FC236}">
                          <a16:creationId xmlns:a16="http://schemas.microsoft.com/office/drawing/2014/main" id="{B17F5FCB-3660-7312-ECBE-8A3E11252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10812" y="3568935"/>
                      <a:ext cx="24517" cy="27999"/>
                    </a:xfrm>
                    <a:custGeom>
                      <a:avLst/>
                      <a:gdLst>
                        <a:gd name="connsiteX0" fmla="*/ 18078 w 24517"/>
                        <a:gd name="connsiteY0" fmla="*/ 841 h 27999"/>
                        <a:gd name="connsiteX1" fmla="*/ 1475 w 24517"/>
                        <a:gd name="connsiteY1" fmla="*/ 9224 h 27999"/>
                        <a:gd name="connsiteX2" fmla="*/ 6435 w 24517"/>
                        <a:gd name="connsiteY2" fmla="*/ 27159 h 27999"/>
                        <a:gd name="connsiteX3" fmla="*/ 23042 w 24517"/>
                        <a:gd name="connsiteY3" fmla="*/ 18776 h 27999"/>
                        <a:gd name="connsiteX4" fmla="*/ 18078 w 24517"/>
                        <a:gd name="connsiteY4" fmla="*/ 841 h 279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517" h="27999">
                          <a:moveTo>
                            <a:pt x="18078" y="841"/>
                          </a:moveTo>
                          <a:cubicBezTo>
                            <a:pt x="12124" y="-1789"/>
                            <a:pt x="4693" y="1955"/>
                            <a:pt x="1475" y="9224"/>
                          </a:cubicBezTo>
                          <a:cubicBezTo>
                            <a:pt x="-1743" y="16493"/>
                            <a:pt x="481" y="24511"/>
                            <a:pt x="6435" y="27159"/>
                          </a:cubicBezTo>
                          <a:cubicBezTo>
                            <a:pt x="12389" y="29789"/>
                            <a:pt x="19824" y="26045"/>
                            <a:pt x="23042" y="18776"/>
                          </a:cubicBezTo>
                          <a:cubicBezTo>
                            <a:pt x="26262" y="11507"/>
                            <a:pt x="24034" y="3471"/>
                            <a:pt x="18078" y="841"/>
                          </a:cubicBezTo>
                          <a:close/>
                        </a:path>
                      </a:pathLst>
                    </a:custGeom>
                    <a:solidFill>
                      <a:srgbClr val="FFDF93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852" name="图形 10">
                  <a:extLst>
                    <a:ext uri="{FF2B5EF4-FFF2-40B4-BE49-F238E27FC236}">
                      <a16:creationId xmlns:a16="http://schemas.microsoft.com/office/drawing/2014/main" id="{96DD6C9E-C073-B8EA-D6EB-889064736DF2}"/>
                    </a:ext>
                  </a:extLst>
                </p:cNvPr>
                <p:cNvGrpSpPr/>
                <p:nvPr/>
              </p:nvGrpSpPr>
              <p:grpSpPr>
                <a:xfrm>
                  <a:off x="2221010" y="3185377"/>
                  <a:ext cx="393725" cy="406405"/>
                  <a:chOff x="2221010" y="3185377"/>
                  <a:chExt cx="393725" cy="406405"/>
                </a:xfrm>
                <a:solidFill>
                  <a:srgbClr val="F9D285"/>
                </a:solidFill>
              </p:grpSpPr>
              <p:sp>
                <p:nvSpPr>
                  <p:cNvPr id="853" name="任意多边形: 形状 852">
                    <a:extLst>
                      <a:ext uri="{FF2B5EF4-FFF2-40B4-BE49-F238E27FC236}">
                        <a16:creationId xmlns:a16="http://schemas.microsoft.com/office/drawing/2014/main" id="{0F789725-CE7F-E29B-3961-F2C22E101EF7}"/>
                      </a:ext>
                    </a:extLst>
                  </p:cNvPr>
                  <p:cNvSpPr/>
                  <p:nvPr/>
                </p:nvSpPr>
                <p:spPr>
                  <a:xfrm>
                    <a:off x="2221010" y="3185377"/>
                    <a:ext cx="393725" cy="128305"/>
                  </a:xfrm>
                  <a:custGeom>
                    <a:avLst/>
                    <a:gdLst>
                      <a:gd name="connsiteX0" fmla="*/ 5983 w 393725"/>
                      <a:gd name="connsiteY0" fmla="*/ 103503 h 128305"/>
                      <a:gd name="connsiteX1" fmla="*/ 373402 w 393725"/>
                      <a:gd name="connsiteY1" fmla="*/ 7802 h 128305"/>
                      <a:gd name="connsiteX2" fmla="*/ 306844 w 393725"/>
                      <a:gd name="connsiteY2" fmla="*/ 103503 h 128305"/>
                      <a:gd name="connsiteX3" fmla="*/ 0 w 393725"/>
                      <a:gd name="connsiteY3" fmla="*/ 128305 h 128305"/>
                      <a:gd name="connsiteX4" fmla="*/ 5983 w 393725"/>
                      <a:gd name="connsiteY4" fmla="*/ 103503 h 128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3725" h="128305">
                        <a:moveTo>
                          <a:pt x="5983" y="103503"/>
                        </a:moveTo>
                        <a:cubicBezTo>
                          <a:pt x="5983" y="103503"/>
                          <a:pt x="317397" y="-33638"/>
                          <a:pt x="373402" y="7802"/>
                        </a:cubicBezTo>
                        <a:cubicBezTo>
                          <a:pt x="429402" y="49242"/>
                          <a:pt x="357219" y="98444"/>
                          <a:pt x="306844" y="103503"/>
                        </a:cubicBezTo>
                        <a:cubicBezTo>
                          <a:pt x="256469" y="108544"/>
                          <a:pt x="0" y="128305"/>
                          <a:pt x="0" y="128305"/>
                        </a:cubicBezTo>
                        <a:lnTo>
                          <a:pt x="5983" y="103503"/>
                        </a:lnTo>
                        <a:close/>
                      </a:path>
                    </a:pathLst>
                  </a:custGeom>
                  <a:solidFill>
                    <a:srgbClr val="F9D28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54" name="任意多边形: 形状 853">
                    <a:extLst>
                      <a:ext uri="{FF2B5EF4-FFF2-40B4-BE49-F238E27FC236}">
                        <a16:creationId xmlns:a16="http://schemas.microsoft.com/office/drawing/2014/main" id="{E8478885-3BAF-3D60-7F8B-3E86F9369D01}"/>
                      </a:ext>
                    </a:extLst>
                  </p:cNvPr>
                  <p:cNvSpPr/>
                  <p:nvPr/>
                </p:nvSpPr>
                <p:spPr>
                  <a:xfrm>
                    <a:off x="2224769" y="3323758"/>
                    <a:ext cx="287859" cy="76224"/>
                  </a:xfrm>
                  <a:custGeom>
                    <a:avLst/>
                    <a:gdLst>
                      <a:gd name="connsiteX0" fmla="*/ 920 w 287859"/>
                      <a:gd name="connsiteY0" fmla="*/ 7147 h 76224"/>
                      <a:gd name="connsiteX1" fmla="*/ 286042 w 287859"/>
                      <a:gd name="connsiteY1" fmla="*/ 46743 h 76224"/>
                      <a:gd name="connsiteX2" fmla="*/ 0 w 287859"/>
                      <a:gd name="connsiteY2" fmla="*/ 36917 h 76224"/>
                      <a:gd name="connsiteX3" fmla="*/ 920 w 287859"/>
                      <a:gd name="connsiteY3" fmla="*/ 7147 h 7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859" h="76224">
                        <a:moveTo>
                          <a:pt x="920" y="7147"/>
                        </a:moveTo>
                        <a:cubicBezTo>
                          <a:pt x="920" y="7147"/>
                          <a:pt x="314432" y="-24905"/>
                          <a:pt x="286042" y="46743"/>
                        </a:cubicBezTo>
                        <a:cubicBezTo>
                          <a:pt x="257651" y="118391"/>
                          <a:pt x="0" y="36917"/>
                          <a:pt x="0" y="36917"/>
                        </a:cubicBezTo>
                        <a:lnTo>
                          <a:pt x="920" y="7147"/>
                        </a:lnTo>
                        <a:close/>
                      </a:path>
                    </a:pathLst>
                  </a:custGeom>
                  <a:solidFill>
                    <a:srgbClr val="F9D28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55" name="任意多边形: 形状 854">
                    <a:extLst>
                      <a:ext uri="{FF2B5EF4-FFF2-40B4-BE49-F238E27FC236}">
                        <a16:creationId xmlns:a16="http://schemas.microsoft.com/office/drawing/2014/main" id="{95D57285-ACB8-F5B1-86D4-6ACBB1A5C9A7}"/>
                      </a:ext>
                    </a:extLst>
                  </p:cNvPr>
                  <p:cNvSpPr/>
                  <p:nvPr/>
                </p:nvSpPr>
                <p:spPr>
                  <a:xfrm>
                    <a:off x="2222583" y="3396034"/>
                    <a:ext cx="208286" cy="93093"/>
                  </a:xfrm>
                  <a:custGeom>
                    <a:avLst/>
                    <a:gdLst>
                      <a:gd name="connsiteX0" fmla="*/ 2186 w 208286"/>
                      <a:gd name="connsiteY0" fmla="*/ 0 h 93093"/>
                      <a:gd name="connsiteX1" fmla="*/ 207957 w 208286"/>
                      <a:gd name="connsiteY1" fmla="*/ 78570 h 93093"/>
                      <a:gd name="connsiteX2" fmla="*/ 0 w 208286"/>
                      <a:gd name="connsiteY2" fmla="*/ 35249 h 93093"/>
                      <a:gd name="connsiteX3" fmla="*/ 2186 w 208286"/>
                      <a:gd name="connsiteY3" fmla="*/ 0 h 93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286" h="93093">
                        <a:moveTo>
                          <a:pt x="2186" y="0"/>
                        </a:moveTo>
                        <a:cubicBezTo>
                          <a:pt x="2186" y="0"/>
                          <a:pt x="217840" y="39377"/>
                          <a:pt x="207957" y="78570"/>
                        </a:cubicBezTo>
                        <a:cubicBezTo>
                          <a:pt x="198075" y="117764"/>
                          <a:pt x="53911" y="68854"/>
                          <a:pt x="0" y="35249"/>
                        </a:cubicBezTo>
                        <a:lnTo>
                          <a:pt x="2186" y="0"/>
                        </a:lnTo>
                        <a:close/>
                      </a:path>
                    </a:pathLst>
                  </a:custGeom>
                  <a:solidFill>
                    <a:srgbClr val="F9D28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56" name="任意多边形: 形状 855">
                    <a:extLst>
                      <a:ext uri="{FF2B5EF4-FFF2-40B4-BE49-F238E27FC236}">
                        <a16:creationId xmlns:a16="http://schemas.microsoft.com/office/drawing/2014/main" id="{B5AC5EBF-8C98-6935-BAFE-05195A33481B}"/>
                      </a:ext>
                    </a:extLst>
                  </p:cNvPr>
                  <p:cNvSpPr/>
                  <p:nvPr/>
                </p:nvSpPr>
                <p:spPr>
                  <a:xfrm>
                    <a:off x="2221010" y="3482220"/>
                    <a:ext cx="151018" cy="109563"/>
                  </a:xfrm>
                  <a:custGeom>
                    <a:avLst/>
                    <a:gdLst>
                      <a:gd name="connsiteX0" fmla="*/ 0 w 151018"/>
                      <a:gd name="connsiteY0" fmla="*/ 0 h 109563"/>
                      <a:gd name="connsiteX1" fmla="*/ 147693 w 151018"/>
                      <a:gd name="connsiteY1" fmla="*/ 100724 h 109563"/>
                      <a:gd name="connsiteX2" fmla="*/ 1574 w 151018"/>
                      <a:gd name="connsiteY2" fmla="*/ 34336 h 109563"/>
                      <a:gd name="connsiteX3" fmla="*/ 0 w 151018"/>
                      <a:gd name="connsiteY3" fmla="*/ 0 h 109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018" h="109563">
                        <a:moveTo>
                          <a:pt x="0" y="0"/>
                        </a:moveTo>
                        <a:cubicBezTo>
                          <a:pt x="0" y="0"/>
                          <a:pt x="177256" y="61165"/>
                          <a:pt x="147693" y="100724"/>
                        </a:cubicBezTo>
                        <a:cubicBezTo>
                          <a:pt x="118124" y="140265"/>
                          <a:pt x="1574" y="34336"/>
                          <a:pt x="1574" y="34336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9D28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857" name="图形 10">
              <a:extLst>
                <a:ext uri="{FF2B5EF4-FFF2-40B4-BE49-F238E27FC236}">
                  <a16:creationId xmlns:a16="http://schemas.microsoft.com/office/drawing/2014/main" id="{FF3FEBB6-CA05-7430-1BC4-5D510FF053BA}"/>
                </a:ext>
              </a:extLst>
            </p:cNvPr>
            <p:cNvGrpSpPr/>
            <p:nvPr/>
          </p:nvGrpSpPr>
          <p:grpSpPr>
            <a:xfrm>
              <a:off x="2111445" y="3040637"/>
              <a:ext cx="208191" cy="546086"/>
              <a:chOff x="2111445" y="3040637"/>
              <a:chExt cx="208191" cy="546086"/>
            </a:xfrm>
            <a:solidFill>
              <a:srgbClr val="725E4E"/>
            </a:solidFill>
          </p:grpSpPr>
          <p:grpSp>
            <p:nvGrpSpPr>
              <p:cNvPr id="858" name="图形 10">
                <a:extLst>
                  <a:ext uri="{FF2B5EF4-FFF2-40B4-BE49-F238E27FC236}">
                    <a16:creationId xmlns:a16="http://schemas.microsoft.com/office/drawing/2014/main" id="{A5715252-D597-2920-7457-AB3946CFA384}"/>
                  </a:ext>
                </a:extLst>
              </p:cNvPr>
              <p:cNvGrpSpPr/>
              <p:nvPr/>
            </p:nvGrpSpPr>
            <p:grpSpPr>
              <a:xfrm>
                <a:off x="2179748" y="3203188"/>
                <a:ext cx="70920" cy="383536"/>
                <a:chOff x="2179748" y="3203188"/>
                <a:chExt cx="70920" cy="383536"/>
              </a:xfrm>
              <a:solidFill>
                <a:srgbClr val="725E4E"/>
              </a:solidFill>
            </p:grpSpPr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BC301F8C-4A60-44CE-D963-93E91899D735}"/>
                    </a:ext>
                  </a:extLst>
                </p:cNvPr>
                <p:cNvSpPr/>
                <p:nvPr/>
              </p:nvSpPr>
              <p:spPr>
                <a:xfrm>
                  <a:off x="2179748" y="3217031"/>
                  <a:ext cx="70920" cy="369692"/>
                </a:xfrm>
                <a:custGeom>
                  <a:avLst/>
                  <a:gdLst>
                    <a:gd name="connsiteX0" fmla="*/ 34415 w 70920"/>
                    <a:gd name="connsiteY0" fmla="*/ 0 h 369692"/>
                    <a:gd name="connsiteX1" fmla="*/ 34415 w 70920"/>
                    <a:gd name="connsiteY1" fmla="*/ 369693 h 369692"/>
                    <a:gd name="connsiteX2" fmla="*/ 34415 w 70920"/>
                    <a:gd name="connsiteY2" fmla="*/ 0 h 369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0920" h="369692">
                      <a:moveTo>
                        <a:pt x="34415" y="0"/>
                      </a:moveTo>
                      <a:cubicBezTo>
                        <a:pt x="34415" y="0"/>
                        <a:pt x="-43019" y="134877"/>
                        <a:pt x="34415" y="369693"/>
                      </a:cubicBezTo>
                      <a:cubicBezTo>
                        <a:pt x="34415" y="369693"/>
                        <a:pt x="116552" y="174820"/>
                        <a:pt x="34415" y="0"/>
                      </a:cubicBezTo>
                      <a:close/>
                    </a:path>
                  </a:pathLst>
                </a:custGeom>
                <a:solidFill>
                  <a:srgbClr val="725E4E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61B50E66-BD02-90DF-6633-3F90AB6CB0B6}"/>
                    </a:ext>
                  </a:extLst>
                </p:cNvPr>
                <p:cNvSpPr/>
                <p:nvPr/>
              </p:nvSpPr>
              <p:spPr>
                <a:xfrm>
                  <a:off x="2187997" y="3203188"/>
                  <a:ext cx="54416" cy="54425"/>
                </a:xfrm>
                <a:custGeom>
                  <a:avLst/>
                  <a:gdLst>
                    <a:gd name="connsiteX0" fmla="*/ 54417 w 54416"/>
                    <a:gd name="connsiteY0" fmla="*/ 27213 h 54425"/>
                    <a:gd name="connsiteX1" fmla="*/ 27213 w 54416"/>
                    <a:gd name="connsiteY1" fmla="*/ 54426 h 54425"/>
                    <a:gd name="connsiteX2" fmla="*/ 0 w 54416"/>
                    <a:gd name="connsiteY2" fmla="*/ 27213 h 54425"/>
                    <a:gd name="connsiteX3" fmla="*/ 27213 w 54416"/>
                    <a:gd name="connsiteY3" fmla="*/ 0 h 54425"/>
                    <a:gd name="connsiteX4" fmla="*/ 54417 w 54416"/>
                    <a:gd name="connsiteY4" fmla="*/ 27213 h 5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416" h="54425">
                      <a:moveTo>
                        <a:pt x="54417" y="27213"/>
                      </a:moveTo>
                      <a:cubicBezTo>
                        <a:pt x="54417" y="42226"/>
                        <a:pt x="42238" y="54426"/>
                        <a:pt x="27213" y="54426"/>
                      </a:cubicBezTo>
                      <a:cubicBezTo>
                        <a:pt x="12178" y="54426"/>
                        <a:pt x="0" y="42226"/>
                        <a:pt x="0" y="27213"/>
                      </a:cubicBezTo>
                      <a:cubicBezTo>
                        <a:pt x="0" y="12182"/>
                        <a:pt x="12178" y="0"/>
                        <a:pt x="27213" y="0"/>
                      </a:cubicBezTo>
                      <a:cubicBezTo>
                        <a:pt x="42238" y="0"/>
                        <a:pt x="54417" y="12182"/>
                        <a:pt x="54417" y="27213"/>
                      </a:cubicBezTo>
                      <a:close/>
                    </a:path>
                  </a:pathLst>
                </a:custGeom>
                <a:solidFill>
                  <a:srgbClr val="725E4E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861" name="任意多边形: 形状 860">
                <a:extLst>
                  <a:ext uri="{FF2B5EF4-FFF2-40B4-BE49-F238E27FC236}">
                    <a16:creationId xmlns:a16="http://schemas.microsoft.com/office/drawing/2014/main" id="{2F99DBE3-B1E3-29ED-D4C1-15B8E4232BDF}"/>
                  </a:ext>
                </a:extLst>
              </p:cNvPr>
              <p:cNvSpPr/>
              <p:nvPr/>
            </p:nvSpPr>
            <p:spPr>
              <a:xfrm>
                <a:off x="2111445" y="3040637"/>
                <a:ext cx="98620" cy="175195"/>
              </a:xfrm>
              <a:custGeom>
                <a:avLst/>
                <a:gdLst>
                  <a:gd name="connsiteX0" fmla="*/ 98592 w 98620"/>
                  <a:gd name="connsiteY0" fmla="*/ 172230 h 175195"/>
                  <a:gd name="connsiteX1" fmla="*/ 4618 w 98620"/>
                  <a:gd name="connsiteY1" fmla="*/ 497 h 175195"/>
                  <a:gd name="connsiteX2" fmla="*/ 1468 w 98620"/>
                  <a:gd name="connsiteY2" fmla="*/ 5885 h 175195"/>
                  <a:gd name="connsiteX3" fmla="*/ 92348 w 98620"/>
                  <a:gd name="connsiteY3" fmla="*/ 172230 h 175195"/>
                  <a:gd name="connsiteX4" fmla="*/ 98592 w 98620"/>
                  <a:gd name="connsiteY4" fmla="*/ 172230 h 175195"/>
                  <a:gd name="connsiteX5" fmla="*/ 98592 w 98620"/>
                  <a:gd name="connsiteY5" fmla="*/ 172230 h 17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620" h="175195">
                    <a:moveTo>
                      <a:pt x="98592" y="172230"/>
                    </a:moveTo>
                    <a:cubicBezTo>
                      <a:pt x="90476" y="107905"/>
                      <a:pt x="61382" y="35983"/>
                      <a:pt x="4618" y="497"/>
                    </a:cubicBezTo>
                    <a:cubicBezTo>
                      <a:pt x="1192" y="-1658"/>
                      <a:pt x="-1935" y="3766"/>
                      <a:pt x="1468" y="5885"/>
                    </a:cubicBezTo>
                    <a:cubicBezTo>
                      <a:pt x="56131" y="40056"/>
                      <a:pt x="84522" y="110134"/>
                      <a:pt x="92348" y="172230"/>
                    </a:cubicBezTo>
                    <a:cubicBezTo>
                      <a:pt x="92850" y="176157"/>
                      <a:pt x="99094" y="176211"/>
                      <a:pt x="98592" y="172230"/>
                    </a:cubicBezTo>
                    <a:lnTo>
                      <a:pt x="98592" y="172230"/>
                    </a:lnTo>
                    <a:close/>
                  </a:path>
                </a:pathLst>
              </a:custGeom>
              <a:solidFill>
                <a:srgbClr val="725E4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2" name="任意多边形: 形状 861">
                <a:extLst>
                  <a:ext uri="{FF2B5EF4-FFF2-40B4-BE49-F238E27FC236}">
                    <a16:creationId xmlns:a16="http://schemas.microsoft.com/office/drawing/2014/main" id="{95458AA2-B6E6-7BC7-33A0-2C1A886F7650}"/>
                  </a:ext>
                </a:extLst>
              </p:cNvPr>
              <p:cNvSpPr/>
              <p:nvPr/>
            </p:nvSpPr>
            <p:spPr>
              <a:xfrm>
                <a:off x="2221011" y="3040637"/>
                <a:ext cx="98625" cy="175195"/>
              </a:xfrm>
              <a:custGeom>
                <a:avLst/>
                <a:gdLst>
                  <a:gd name="connsiteX0" fmla="*/ 6277 w 98625"/>
                  <a:gd name="connsiteY0" fmla="*/ 172230 h 175195"/>
                  <a:gd name="connsiteX1" fmla="*/ 97158 w 98625"/>
                  <a:gd name="connsiteY1" fmla="*/ 5885 h 175195"/>
                  <a:gd name="connsiteX2" fmla="*/ 94008 w 98625"/>
                  <a:gd name="connsiteY2" fmla="*/ 497 h 175195"/>
                  <a:gd name="connsiteX3" fmla="*/ 29 w 98625"/>
                  <a:gd name="connsiteY3" fmla="*/ 172230 h 175195"/>
                  <a:gd name="connsiteX4" fmla="*/ 6277 w 98625"/>
                  <a:gd name="connsiteY4" fmla="*/ 172230 h 175195"/>
                  <a:gd name="connsiteX5" fmla="*/ 6277 w 98625"/>
                  <a:gd name="connsiteY5" fmla="*/ 172230 h 17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625" h="175195">
                    <a:moveTo>
                      <a:pt x="6277" y="172230"/>
                    </a:moveTo>
                    <a:cubicBezTo>
                      <a:pt x="14108" y="110134"/>
                      <a:pt x="42490" y="40056"/>
                      <a:pt x="97158" y="5885"/>
                    </a:cubicBezTo>
                    <a:cubicBezTo>
                      <a:pt x="100561" y="3766"/>
                      <a:pt x="97432" y="-1658"/>
                      <a:pt x="94008" y="497"/>
                    </a:cubicBezTo>
                    <a:cubicBezTo>
                      <a:pt x="37250" y="35983"/>
                      <a:pt x="8151" y="107905"/>
                      <a:pt x="29" y="172230"/>
                    </a:cubicBezTo>
                    <a:cubicBezTo>
                      <a:pt x="-474" y="176211"/>
                      <a:pt x="5780" y="176157"/>
                      <a:pt x="6277" y="172230"/>
                    </a:cubicBezTo>
                    <a:lnTo>
                      <a:pt x="6277" y="172230"/>
                    </a:lnTo>
                    <a:close/>
                  </a:path>
                </a:pathLst>
              </a:custGeom>
              <a:solidFill>
                <a:srgbClr val="725E4E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63" name="图形 10">
            <a:extLst>
              <a:ext uri="{FF2B5EF4-FFF2-40B4-BE49-F238E27FC236}">
                <a16:creationId xmlns:a16="http://schemas.microsoft.com/office/drawing/2014/main" id="{319C2484-FF6F-4AFC-C24A-949BF8A3DC32}"/>
              </a:ext>
            </a:extLst>
          </p:cNvPr>
          <p:cNvGrpSpPr/>
          <p:nvPr/>
        </p:nvGrpSpPr>
        <p:grpSpPr>
          <a:xfrm>
            <a:off x="9327922" y="1660708"/>
            <a:ext cx="1333983" cy="685183"/>
            <a:chOff x="9327922" y="1660708"/>
            <a:chExt cx="1333983" cy="685183"/>
          </a:xfrm>
        </p:grpSpPr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F1ACA91D-0C45-9BA4-C9EB-8AB9AEF34BAC}"/>
                </a:ext>
              </a:extLst>
            </p:cNvPr>
            <p:cNvSpPr/>
            <p:nvPr/>
          </p:nvSpPr>
          <p:spPr>
            <a:xfrm>
              <a:off x="9327922" y="1660708"/>
              <a:ext cx="1333983" cy="589816"/>
            </a:xfrm>
            <a:custGeom>
              <a:avLst/>
              <a:gdLst>
                <a:gd name="connsiteX0" fmla="*/ 1333916 w 1333983"/>
                <a:gd name="connsiteY0" fmla="*/ 564552 h 589816"/>
                <a:gd name="connsiteX1" fmla="*/ 1319999 w 1333983"/>
                <a:gd name="connsiteY1" fmla="*/ 526016 h 589816"/>
                <a:gd name="connsiteX2" fmla="*/ 1301589 w 1333983"/>
                <a:gd name="connsiteY2" fmla="*/ 521688 h 589816"/>
                <a:gd name="connsiteX3" fmla="*/ 1301955 w 1333983"/>
                <a:gd name="connsiteY3" fmla="*/ 491388 h 589816"/>
                <a:gd name="connsiteX4" fmla="*/ 1303088 w 1333983"/>
                <a:gd name="connsiteY4" fmla="*/ 442734 h 589816"/>
                <a:gd name="connsiteX5" fmla="*/ 1300458 w 1333983"/>
                <a:gd name="connsiteY5" fmla="*/ 396874 h 589816"/>
                <a:gd name="connsiteX6" fmla="*/ 1289646 w 1333983"/>
                <a:gd name="connsiteY6" fmla="*/ 361095 h 589816"/>
                <a:gd name="connsiteX7" fmla="*/ 1250050 w 1333983"/>
                <a:gd name="connsiteY7" fmla="*/ 339453 h 589816"/>
                <a:gd name="connsiteX8" fmla="*/ 1185214 w 1333983"/>
                <a:gd name="connsiteY8" fmla="*/ 318450 h 589816"/>
                <a:gd name="connsiteX9" fmla="*/ 1099813 w 1333983"/>
                <a:gd name="connsiteY9" fmla="*/ 294031 h 589816"/>
                <a:gd name="connsiteX10" fmla="*/ 1086134 w 1333983"/>
                <a:gd name="connsiteY10" fmla="*/ 251787 h 589816"/>
                <a:gd name="connsiteX11" fmla="*/ 1070299 w 1333983"/>
                <a:gd name="connsiteY11" fmla="*/ 209361 h 589816"/>
                <a:gd name="connsiteX12" fmla="*/ 999181 w 1333983"/>
                <a:gd name="connsiteY12" fmla="*/ 88925 h 589816"/>
                <a:gd name="connsiteX13" fmla="*/ 913871 w 1333983"/>
                <a:gd name="connsiteY13" fmla="*/ 35113 h 589816"/>
                <a:gd name="connsiteX14" fmla="*/ 714139 w 1333983"/>
                <a:gd name="connsiteY14" fmla="*/ 43 h 589816"/>
                <a:gd name="connsiteX15" fmla="*/ 563976 w 1333983"/>
                <a:gd name="connsiteY15" fmla="*/ 7657 h 589816"/>
                <a:gd name="connsiteX16" fmla="*/ 450576 w 1333983"/>
                <a:gd name="connsiteY16" fmla="*/ 28611 h 589816"/>
                <a:gd name="connsiteX17" fmla="*/ 390818 w 1333983"/>
                <a:gd name="connsiteY17" fmla="*/ 57767 h 589816"/>
                <a:gd name="connsiteX18" fmla="*/ 332211 w 1333983"/>
                <a:gd name="connsiteY18" fmla="*/ 100791 h 589816"/>
                <a:gd name="connsiteX19" fmla="*/ 294222 w 1333983"/>
                <a:gd name="connsiteY19" fmla="*/ 144341 h 589816"/>
                <a:gd name="connsiteX20" fmla="*/ 261000 w 1333983"/>
                <a:gd name="connsiteY20" fmla="*/ 215972 h 589816"/>
                <a:gd name="connsiteX21" fmla="*/ 246553 w 1333983"/>
                <a:gd name="connsiteY21" fmla="*/ 255586 h 589816"/>
                <a:gd name="connsiteX22" fmla="*/ 234171 w 1333983"/>
                <a:gd name="connsiteY22" fmla="*/ 294031 h 589816"/>
                <a:gd name="connsiteX23" fmla="*/ 148770 w 1333983"/>
                <a:gd name="connsiteY23" fmla="*/ 318450 h 589816"/>
                <a:gd name="connsiteX24" fmla="*/ 83934 w 1333983"/>
                <a:gd name="connsiteY24" fmla="*/ 339453 h 589816"/>
                <a:gd name="connsiteX25" fmla="*/ 44339 w 1333983"/>
                <a:gd name="connsiteY25" fmla="*/ 361095 h 589816"/>
                <a:gd name="connsiteX26" fmla="*/ 33527 w 1333983"/>
                <a:gd name="connsiteY26" fmla="*/ 396874 h 589816"/>
                <a:gd name="connsiteX27" fmla="*/ 30896 w 1333983"/>
                <a:gd name="connsiteY27" fmla="*/ 442734 h 589816"/>
                <a:gd name="connsiteX28" fmla="*/ 32029 w 1333983"/>
                <a:gd name="connsiteY28" fmla="*/ 491388 h 589816"/>
                <a:gd name="connsiteX29" fmla="*/ 32394 w 1333983"/>
                <a:gd name="connsiteY29" fmla="*/ 521688 h 589816"/>
                <a:gd name="connsiteX30" fmla="*/ 13984 w 1333983"/>
                <a:gd name="connsiteY30" fmla="*/ 526016 h 589816"/>
                <a:gd name="connsiteX31" fmla="*/ 67 w 1333983"/>
                <a:gd name="connsiteY31" fmla="*/ 564552 h 589816"/>
                <a:gd name="connsiteX32" fmla="*/ 16377 w 1333983"/>
                <a:gd name="connsiteY32" fmla="*/ 589482 h 589816"/>
                <a:gd name="connsiteX33" fmla="*/ 49325 w 1333983"/>
                <a:gd name="connsiteY33" fmla="*/ 585757 h 589816"/>
                <a:gd name="connsiteX34" fmla="*/ 92390 w 1333983"/>
                <a:gd name="connsiteY34" fmla="*/ 585957 h 589816"/>
                <a:gd name="connsiteX35" fmla="*/ 94235 w 1333983"/>
                <a:gd name="connsiteY35" fmla="*/ 584898 h 589816"/>
                <a:gd name="connsiteX36" fmla="*/ 576778 w 1333983"/>
                <a:gd name="connsiteY36" fmla="*/ 587802 h 589816"/>
                <a:gd name="connsiteX37" fmla="*/ 577765 w 1333983"/>
                <a:gd name="connsiteY37" fmla="*/ 588021 h 589816"/>
                <a:gd name="connsiteX38" fmla="*/ 667001 w 1333983"/>
                <a:gd name="connsiteY38" fmla="*/ 587948 h 589816"/>
                <a:gd name="connsiteX39" fmla="*/ 756219 w 1333983"/>
                <a:gd name="connsiteY39" fmla="*/ 588021 h 589816"/>
                <a:gd name="connsiteX40" fmla="*/ 757187 w 1333983"/>
                <a:gd name="connsiteY40" fmla="*/ 587802 h 589816"/>
                <a:gd name="connsiteX41" fmla="*/ 1239749 w 1333983"/>
                <a:gd name="connsiteY41" fmla="*/ 584898 h 589816"/>
                <a:gd name="connsiteX42" fmla="*/ 1241612 w 1333983"/>
                <a:gd name="connsiteY42" fmla="*/ 585957 h 589816"/>
                <a:gd name="connsiteX43" fmla="*/ 1284660 w 1333983"/>
                <a:gd name="connsiteY43" fmla="*/ 585757 h 589816"/>
                <a:gd name="connsiteX44" fmla="*/ 1317625 w 1333983"/>
                <a:gd name="connsiteY44" fmla="*/ 589482 h 589816"/>
                <a:gd name="connsiteX45" fmla="*/ 1333916 w 1333983"/>
                <a:gd name="connsiteY45" fmla="*/ 564552 h 58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3983" h="589816">
                  <a:moveTo>
                    <a:pt x="1333916" y="564552"/>
                  </a:moveTo>
                  <a:cubicBezTo>
                    <a:pt x="1333350" y="550435"/>
                    <a:pt x="1336035" y="537230"/>
                    <a:pt x="1319999" y="526016"/>
                  </a:cubicBezTo>
                  <a:cubicBezTo>
                    <a:pt x="1315142" y="522637"/>
                    <a:pt x="1308603" y="521688"/>
                    <a:pt x="1301589" y="521688"/>
                  </a:cubicBezTo>
                  <a:cubicBezTo>
                    <a:pt x="1302028" y="511643"/>
                    <a:pt x="1301681" y="501561"/>
                    <a:pt x="1301955" y="491388"/>
                  </a:cubicBezTo>
                  <a:cubicBezTo>
                    <a:pt x="1302375" y="475170"/>
                    <a:pt x="1302996" y="458952"/>
                    <a:pt x="1303088" y="442734"/>
                  </a:cubicBezTo>
                  <a:cubicBezTo>
                    <a:pt x="1303161" y="427447"/>
                    <a:pt x="1302978" y="412088"/>
                    <a:pt x="1300458" y="396874"/>
                  </a:cubicBezTo>
                  <a:cubicBezTo>
                    <a:pt x="1298595" y="385550"/>
                    <a:pt x="1297809" y="371506"/>
                    <a:pt x="1289646" y="361095"/>
                  </a:cubicBezTo>
                  <a:cubicBezTo>
                    <a:pt x="1280806" y="349808"/>
                    <a:pt x="1267090" y="344987"/>
                    <a:pt x="1250050" y="339453"/>
                  </a:cubicBezTo>
                  <a:cubicBezTo>
                    <a:pt x="1228426" y="332458"/>
                    <a:pt x="1207021" y="325189"/>
                    <a:pt x="1185214" y="318450"/>
                  </a:cubicBezTo>
                  <a:cubicBezTo>
                    <a:pt x="1157125" y="309775"/>
                    <a:pt x="1128597" y="301684"/>
                    <a:pt x="1099813" y="294031"/>
                  </a:cubicBezTo>
                  <a:cubicBezTo>
                    <a:pt x="1095941" y="293027"/>
                    <a:pt x="1087887" y="256901"/>
                    <a:pt x="1086134" y="251787"/>
                  </a:cubicBezTo>
                  <a:cubicBezTo>
                    <a:pt x="1081257" y="237469"/>
                    <a:pt x="1075998" y="223333"/>
                    <a:pt x="1070299" y="209361"/>
                  </a:cubicBezTo>
                  <a:cubicBezTo>
                    <a:pt x="1052072" y="164736"/>
                    <a:pt x="1035872" y="121942"/>
                    <a:pt x="999181" y="88925"/>
                  </a:cubicBezTo>
                  <a:cubicBezTo>
                    <a:pt x="974032" y="66320"/>
                    <a:pt x="944737" y="48602"/>
                    <a:pt x="913871" y="35113"/>
                  </a:cubicBezTo>
                  <a:cubicBezTo>
                    <a:pt x="851336" y="7838"/>
                    <a:pt x="781678" y="587"/>
                    <a:pt x="714139" y="43"/>
                  </a:cubicBezTo>
                  <a:cubicBezTo>
                    <a:pt x="664499" y="-328"/>
                    <a:pt x="613799" y="1652"/>
                    <a:pt x="563976" y="7657"/>
                  </a:cubicBezTo>
                  <a:cubicBezTo>
                    <a:pt x="525440" y="9734"/>
                    <a:pt x="487250" y="15774"/>
                    <a:pt x="450576" y="28611"/>
                  </a:cubicBezTo>
                  <a:cubicBezTo>
                    <a:pt x="429957" y="35789"/>
                    <a:pt x="409959" y="46126"/>
                    <a:pt x="390818" y="57767"/>
                  </a:cubicBezTo>
                  <a:cubicBezTo>
                    <a:pt x="370089" y="70380"/>
                    <a:pt x="350126" y="84357"/>
                    <a:pt x="332211" y="100791"/>
                  </a:cubicBezTo>
                  <a:cubicBezTo>
                    <a:pt x="317837" y="113974"/>
                    <a:pt x="304376" y="127543"/>
                    <a:pt x="294222" y="144341"/>
                  </a:cubicBezTo>
                  <a:cubicBezTo>
                    <a:pt x="280688" y="166734"/>
                    <a:pt x="270680" y="191718"/>
                    <a:pt x="261000" y="215972"/>
                  </a:cubicBezTo>
                  <a:cubicBezTo>
                    <a:pt x="255795" y="229013"/>
                    <a:pt x="251065" y="242254"/>
                    <a:pt x="246553" y="255586"/>
                  </a:cubicBezTo>
                  <a:cubicBezTo>
                    <a:pt x="245002" y="260189"/>
                    <a:pt x="237696" y="293118"/>
                    <a:pt x="234171" y="294031"/>
                  </a:cubicBezTo>
                  <a:cubicBezTo>
                    <a:pt x="205369" y="301684"/>
                    <a:pt x="176860" y="309775"/>
                    <a:pt x="148770" y="318450"/>
                  </a:cubicBezTo>
                  <a:cubicBezTo>
                    <a:pt x="126945" y="325189"/>
                    <a:pt x="105558" y="332458"/>
                    <a:pt x="83934" y="339453"/>
                  </a:cubicBezTo>
                  <a:cubicBezTo>
                    <a:pt x="66894" y="344987"/>
                    <a:pt x="53178" y="349808"/>
                    <a:pt x="44339" y="361095"/>
                  </a:cubicBezTo>
                  <a:cubicBezTo>
                    <a:pt x="36174" y="371506"/>
                    <a:pt x="35408" y="385550"/>
                    <a:pt x="33527" y="396874"/>
                  </a:cubicBezTo>
                  <a:cubicBezTo>
                    <a:pt x="31006" y="412088"/>
                    <a:pt x="30824" y="427447"/>
                    <a:pt x="30896" y="442734"/>
                  </a:cubicBezTo>
                  <a:cubicBezTo>
                    <a:pt x="30988" y="458952"/>
                    <a:pt x="31609" y="475170"/>
                    <a:pt x="32029" y="491388"/>
                  </a:cubicBezTo>
                  <a:cubicBezTo>
                    <a:pt x="32302" y="501561"/>
                    <a:pt x="31974" y="511643"/>
                    <a:pt x="32394" y="521688"/>
                  </a:cubicBezTo>
                  <a:cubicBezTo>
                    <a:pt x="25381" y="521688"/>
                    <a:pt x="18824" y="522637"/>
                    <a:pt x="13984" y="526016"/>
                  </a:cubicBezTo>
                  <a:cubicBezTo>
                    <a:pt x="-2051" y="537230"/>
                    <a:pt x="633" y="550416"/>
                    <a:pt x="67" y="564552"/>
                  </a:cubicBezTo>
                  <a:cubicBezTo>
                    <a:pt x="-280" y="572844"/>
                    <a:pt x="122" y="587199"/>
                    <a:pt x="16377" y="589482"/>
                  </a:cubicBezTo>
                  <a:cubicBezTo>
                    <a:pt x="28395" y="591144"/>
                    <a:pt x="37124" y="586085"/>
                    <a:pt x="49325" y="585757"/>
                  </a:cubicBezTo>
                  <a:cubicBezTo>
                    <a:pt x="63716" y="585355"/>
                    <a:pt x="77998" y="586889"/>
                    <a:pt x="92390" y="585957"/>
                  </a:cubicBezTo>
                  <a:cubicBezTo>
                    <a:pt x="93084" y="585921"/>
                    <a:pt x="93906" y="585428"/>
                    <a:pt x="94235" y="584898"/>
                  </a:cubicBezTo>
                  <a:cubicBezTo>
                    <a:pt x="255064" y="586633"/>
                    <a:pt x="415912" y="587455"/>
                    <a:pt x="576778" y="587802"/>
                  </a:cubicBezTo>
                  <a:cubicBezTo>
                    <a:pt x="577108" y="587875"/>
                    <a:pt x="577436" y="587966"/>
                    <a:pt x="577765" y="588021"/>
                  </a:cubicBezTo>
                  <a:cubicBezTo>
                    <a:pt x="607498" y="588003"/>
                    <a:pt x="637249" y="587966"/>
                    <a:pt x="667001" y="587948"/>
                  </a:cubicBezTo>
                  <a:cubicBezTo>
                    <a:pt x="696734" y="587966"/>
                    <a:pt x="726486" y="588003"/>
                    <a:pt x="756219" y="588021"/>
                  </a:cubicBezTo>
                  <a:cubicBezTo>
                    <a:pt x="756566" y="587966"/>
                    <a:pt x="756876" y="587875"/>
                    <a:pt x="757187" y="587802"/>
                  </a:cubicBezTo>
                  <a:cubicBezTo>
                    <a:pt x="918071" y="587455"/>
                    <a:pt x="1078938" y="586633"/>
                    <a:pt x="1239749" y="584898"/>
                  </a:cubicBezTo>
                  <a:cubicBezTo>
                    <a:pt x="1240096" y="585428"/>
                    <a:pt x="1240899" y="585921"/>
                    <a:pt x="1241612" y="585957"/>
                  </a:cubicBezTo>
                  <a:cubicBezTo>
                    <a:pt x="1255986" y="586889"/>
                    <a:pt x="1270250" y="585355"/>
                    <a:pt x="1284660" y="585757"/>
                  </a:cubicBezTo>
                  <a:cubicBezTo>
                    <a:pt x="1296859" y="586085"/>
                    <a:pt x="1305608" y="591144"/>
                    <a:pt x="1317625" y="589482"/>
                  </a:cubicBezTo>
                  <a:cubicBezTo>
                    <a:pt x="1333862" y="587199"/>
                    <a:pt x="1334263" y="572844"/>
                    <a:pt x="1333916" y="564552"/>
                  </a:cubicBezTo>
                  <a:close/>
                </a:path>
              </a:pathLst>
            </a:custGeom>
            <a:solidFill>
              <a:srgbClr val="0000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55CC98B1-6E4A-A587-9637-EC38BD657D29}"/>
                </a:ext>
              </a:extLst>
            </p:cNvPr>
            <p:cNvSpPr/>
            <p:nvPr/>
          </p:nvSpPr>
          <p:spPr>
            <a:xfrm>
              <a:off x="9342908" y="2184573"/>
              <a:ext cx="180155" cy="56527"/>
            </a:xfrm>
            <a:custGeom>
              <a:avLst/>
              <a:gdLst>
                <a:gd name="connsiteX0" fmla="*/ 55999 w 180155"/>
                <a:gd name="connsiteY0" fmla="*/ 56139 h 56527"/>
                <a:gd name="connsiteX1" fmla="*/ 31197 w 180155"/>
                <a:gd name="connsiteY1" fmla="*/ 55372 h 56527"/>
                <a:gd name="connsiteX2" fmla="*/ 15801 w 180155"/>
                <a:gd name="connsiteY2" fmla="*/ 56523 h 56527"/>
                <a:gd name="connsiteX3" fmla="*/ 2104 w 180155"/>
                <a:gd name="connsiteY3" fmla="*/ 43154 h 56527"/>
                <a:gd name="connsiteX4" fmla="*/ 1025 w 180155"/>
                <a:gd name="connsiteY4" fmla="*/ 13895 h 56527"/>
                <a:gd name="connsiteX5" fmla="*/ 21335 w 180155"/>
                <a:gd name="connsiteY5" fmla="*/ 691 h 56527"/>
                <a:gd name="connsiteX6" fmla="*/ 22175 w 180155"/>
                <a:gd name="connsiteY6" fmla="*/ 691 h 56527"/>
                <a:gd name="connsiteX7" fmla="*/ 38302 w 180155"/>
                <a:gd name="connsiteY7" fmla="*/ 855 h 56527"/>
                <a:gd name="connsiteX8" fmla="*/ 166165 w 180155"/>
                <a:gd name="connsiteY8" fmla="*/ 2170 h 56527"/>
                <a:gd name="connsiteX9" fmla="*/ 173690 w 180155"/>
                <a:gd name="connsiteY9" fmla="*/ 10626 h 56527"/>
                <a:gd name="connsiteX10" fmla="*/ 173891 w 180155"/>
                <a:gd name="connsiteY10" fmla="*/ 22224 h 56527"/>
                <a:gd name="connsiteX11" fmla="*/ 180155 w 180155"/>
                <a:gd name="connsiteY11" fmla="*/ 55043 h 56527"/>
                <a:gd name="connsiteX12" fmla="*/ 55999 w 180155"/>
                <a:gd name="connsiteY12" fmla="*/ 56139 h 5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55" h="56527">
                  <a:moveTo>
                    <a:pt x="55999" y="56139"/>
                  </a:moveTo>
                  <a:cubicBezTo>
                    <a:pt x="47744" y="55701"/>
                    <a:pt x="39471" y="55445"/>
                    <a:pt x="31197" y="55372"/>
                  </a:cubicBezTo>
                  <a:cubicBezTo>
                    <a:pt x="25955" y="55299"/>
                    <a:pt x="21134" y="56614"/>
                    <a:pt x="15801" y="56523"/>
                  </a:cubicBezTo>
                  <a:cubicBezTo>
                    <a:pt x="5080" y="56358"/>
                    <a:pt x="3035" y="48213"/>
                    <a:pt x="2104" y="43154"/>
                  </a:cubicBezTo>
                  <a:cubicBezTo>
                    <a:pt x="405" y="33803"/>
                    <a:pt x="-1056" y="23210"/>
                    <a:pt x="1025" y="13895"/>
                  </a:cubicBezTo>
                  <a:cubicBezTo>
                    <a:pt x="3035" y="4964"/>
                    <a:pt x="11290" y="1896"/>
                    <a:pt x="21335" y="691"/>
                  </a:cubicBezTo>
                  <a:cubicBezTo>
                    <a:pt x="21627" y="691"/>
                    <a:pt x="21901" y="691"/>
                    <a:pt x="22175" y="691"/>
                  </a:cubicBezTo>
                  <a:cubicBezTo>
                    <a:pt x="27253" y="-423"/>
                    <a:pt x="32841" y="-58"/>
                    <a:pt x="38302" y="855"/>
                  </a:cubicBezTo>
                  <a:cubicBezTo>
                    <a:pt x="80911" y="1367"/>
                    <a:pt x="123538" y="1787"/>
                    <a:pt x="166165" y="2170"/>
                  </a:cubicBezTo>
                  <a:cubicBezTo>
                    <a:pt x="170093" y="4453"/>
                    <a:pt x="173380" y="6864"/>
                    <a:pt x="173690" y="10626"/>
                  </a:cubicBezTo>
                  <a:cubicBezTo>
                    <a:pt x="173983" y="14462"/>
                    <a:pt x="173599" y="18370"/>
                    <a:pt x="173891" y="22224"/>
                  </a:cubicBezTo>
                  <a:cubicBezTo>
                    <a:pt x="174732" y="33255"/>
                    <a:pt x="178421" y="44067"/>
                    <a:pt x="180155" y="55043"/>
                  </a:cubicBezTo>
                  <a:cubicBezTo>
                    <a:pt x="138752" y="55354"/>
                    <a:pt x="97385" y="55701"/>
                    <a:pt x="55999" y="56139"/>
                  </a:cubicBezTo>
                  <a:close/>
                </a:path>
              </a:pathLst>
            </a:custGeom>
            <a:solidFill>
              <a:srgbClr val="E9490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2378079D-4EFA-1D29-342D-51440B16EA70}"/>
                </a:ext>
              </a:extLst>
            </p:cNvPr>
            <p:cNvSpPr/>
            <p:nvPr/>
          </p:nvSpPr>
          <p:spPr>
            <a:xfrm>
              <a:off x="9342936" y="2186523"/>
              <a:ext cx="180109" cy="54576"/>
            </a:xfrm>
            <a:custGeom>
              <a:avLst/>
              <a:gdLst>
                <a:gd name="connsiteX0" fmla="*/ 173862 w 180109"/>
                <a:gd name="connsiteY0" fmla="*/ 20273 h 54576"/>
                <a:gd name="connsiteX1" fmla="*/ 173644 w 180109"/>
                <a:gd name="connsiteY1" fmla="*/ 8675 h 54576"/>
                <a:gd name="connsiteX2" fmla="*/ 166119 w 180109"/>
                <a:gd name="connsiteY2" fmla="*/ 219 h 54576"/>
                <a:gd name="connsiteX3" fmla="*/ 144148 w 180109"/>
                <a:gd name="connsiteY3" fmla="*/ 0 h 54576"/>
                <a:gd name="connsiteX4" fmla="*/ 120441 w 180109"/>
                <a:gd name="connsiteY4" fmla="*/ 21679 h 54576"/>
                <a:gd name="connsiteX5" fmla="*/ 3883 w 180109"/>
                <a:gd name="connsiteY5" fmla="*/ 21679 h 54576"/>
                <a:gd name="connsiteX6" fmla="*/ 11 w 180109"/>
                <a:gd name="connsiteY6" fmla="*/ 21003 h 54576"/>
                <a:gd name="connsiteX7" fmla="*/ 2075 w 180109"/>
                <a:gd name="connsiteY7" fmla="*/ 41203 h 54576"/>
                <a:gd name="connsiteX8" fmla="*/ 15754 w 180109"/>
                <a:gd name="connsiteY8" fmla="*/ 54572 h 54576"/>
                <a:gd name="connsiteX9" fmla="*/ 31169 w 180109"/>
                <a:gd name="connsiteY9" fmla="*/ 53421 h 54576"/>
                <a:gd name="connsiteX10" fmla="*/ 55953 w 180109"/>
                <a:gd name="connsiteY10" fmla="*/ 54188 h 54576"/>
                <a:gd name="connsiteX11" fmla="*/ 180109 w 180109"/>
                <a:gd name="connsiteY11" fmla="*/ 53093 h 54576"/>
                <a:gd name="connsiteX12" fmla="*/ 173862 w 180109"/>
                <a:gd name="connsiteY12" fmla="*/ 20273 h 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09" h="54576">
                  <a:moveTo>
                    <a:pt x="173862" y="20273"/>
                  </a:moveTo>
                  <a:cubicBezTo>
                    <a:pt x="173571" y="16419"/>
                    <a:pt x="173954" y="12511"/>
                    <a:pt x="173644" y="8675"/>
                  </a:cubicBezTo>
                  <a:cubicBezTo>
                    <a:pt x="173351" y="4913"/>
                    <a:pt x="170046" y="2502"/>
                    <a:pt x="166119" y="219"/>
                  </a:cubicBezTo>
                  <a:cubicBezTo>
                    <a:pt x="158795" y="165"/>
                    <a:pt x="151472" y="73"/>
                    <a:pt x="144148" y="0"/>
                  </a:cubicBezTo>
                  <a:cubicBezTo>
                    <a:pt x="152695" y="5315"/>
                    <a:pt x="133062" y="21679"/>
                    <a:pt x="120441" y="21679"/>
                  </a:cubicBezTo>
                  <a:lnTo>
                    <a:pt x="3883" y="21679"/>
                  </a:lnTo>
                  <a:cubicBezTo>
                    <a:pt x="2440" y="21679"/>
                    <a:pt x="1180" y="21405"/>
                    <a:pt x="11" y="21003"/>
                  </a:cubicBezTo>
                  <a:cubicBezTo>
                    <a:pt x="-117" y="27779"/>
                    <a:pt x="906" y="34774"/>
                    <a:pt x="2075" y="41203"/>
                  </a:cubicBezTo>
                  <a:cubicBezTo>
                    <a:pt x="2988" y="46262"/>
                    <a:pt x="5033" y="54426"/>
                    <a:pt x="15754" y="54572"/>
                  </a:cubicBezTo>
                  <a:cubicBezTo>
                    <a:pt x="21106" y="54663"/>
                    <a:pt x="25909" y="53348"/>
                    <a:pt x="31169" y="53421"/>
                  </a:cubicBezTo>
                  <a:cubicBezTo>
                    <a:pt x="39443" y="53494"/>
                    <a:pt x="47716" y="53750"/>
                    <a:pt x="55953" y="54188"/>
                  </a:cubicBezTo>
                  <a:cubicBezTo>
                    <a:pt x="97338" y="53750"/>
                    <a:pt x="138724" y="53403"/>
                    <a:pt x="180109" y="53093"/>
                  </a:cubicBezTo>
                  <a:cubicBezTo>
                    <a:pt x="178393" y="42116"/>
                    <a:pt x="174685" y="31304"/>
                    <a:pt x="173862" y="20273"/>
                  </a:cubicBezTo>
                  <a:close/>
                </a:path>
              </a:pathLst>
            </a:custGeom>
            <a:solidFill>
              <a:srgbClr val="983E00">
                <a:alpha val="8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A5ACD174-831D-2F17-AE52-8E3A09A9E911}"/>
                </a:ext>
              </a:extLst>
            </p:cNvPr>
            <p:cNvSpPr/>
            <p:nvPr/>
          </p:nvSpPr>
          <p:spPr>
            <a:xfrm>
              <a:off x="9372425" y="1678880"/>
              <a:ext cx="1244977" cy="560681"/>
            </a:xfrm>
            <a:custGeom>
              <a:avLst/>
              <a:gdLst>
                <a:gd name="connsiteX0" fmla="*/ 1088020 w 1244977"/>
                <a:gd name="connsiteY0" fmla="*/ 560682 h 560681"/>
                <a:gd name="connsiteX1" fmla="*/ 818997 w 1244977"/>
                <a:gd name="connsiteY1" fmla="*/ 559440 h 560681"/>
                <a:gd name="connsiteX2" fmla="*/ 730729 w 1244977"/>
                <a:gd name="connsiteY2" fmla="*/ 559312 h 560681"/>
                <a:gd name="connsiteX3" fmla="*/ 714200 w 1244977"/>
                <a:gd name="connsiteY3" fmla="*/ 559312 h 560681"/>
                <a:gd name="connsiteX4" fmla="*/ 711095 w 1244977"/>
                <a:gd name="connsiteY4" fmla="*/ 558581 h 560681"/>
                <a:gd name="connsiteX5" fmla="*/ 711113 w 1244977"/>
                <a:gd name="connsiteY5" fmla="*/ 559074 h 560681"/>
                <a:gd name="connsiteX6" fmla="*/ 614809 w 1244977"/>
                <a:gd name="connsiteY6" fmla="*/ 559184 h 560681"/>
                <a:gd name="connsiteX7" fmla="*/ 543782 w 1244977"/>
                <a:gd name="connsiteY7" fmla="*/ 559074 h 560681"/>
                <a:gd name="connsiteX8" fmla="*/ 543179 w 1244977"/>
                <a:gd name="connsiteY8" fmla="*/ 559294 h 560681"/>
                <a:gd name="connsiteX9" fmla="*/ 538029 w 1244977"/>
                <a:gd name="connsiteY9" fmla="*/ 559732 h 560681"/>
                <a:gd name="connsiteX10" fmla="*/ 537024 w 1244977"/>
                <a:gd name="connsiteY10" fmla="*/ 559768 h 560681"/>
                <a:gd name="connsiteX11" fmla="*/ 532203 w 1244977"/>
                <a:gd name="connsiteY11" fmla="*/ 559842 h 560681"/>
                <a:gd name="connsiteX12" fmla="*/ 530852 w 1244977"/>
                <a:gd name="connsiteY12" fmla="*/ 559823 h 560681"/>
                <a:gd name="connsiteX13" fmla="*/ 526815 w 1244977"/>
                <a:gd name="connsiteY13" fmla="*/ 559695 h 560681"/>
                <a:gd name="connsiteX14" fmla="*/ 520587 w 1244977"/>
                <a:gd name="connsiteY14" fmla="*/ 559458 h 560681"/>
                <a:gd name="connsiteX15" fmla="*/ 520441 w 1244977"/>
                <a:gd name="connsiteY15" fmla="*/ 559440 h 560681"/>
                <a:gd name="connsiteX16" fmla="*/ 515784 w 1244977"/>
                <a:gd name="connsiteY16" fmla="*/ 559348 h 560681"/>
                <a:gd name="connsiteX17" fmla="*/ 515656 w 1244977"/>
                <a:gd name="connsiteY17" fmla="*/ 559312 h 560681"/>
                <a:gd name="connsiteX18" fmla="*/ 425982 w 1244977"/>
                <a:gd name="connsiteY18" fmla="*/ 559440 h 560681"/>
                <a:gd name="connsiteX19" fmla="*/ 156958 w 1244977"/>
                <a:gd name="connsiteY19" fmla="*/ 560682 h 560681"/>
                <a:gd name="connsiteX20" fmla="*/ 156811 w 1244977"/>
                <a:gd name="connsiteY20" fmla="*/ 515461 h 560681"/>
                <a:gd name="connsiteX21" fmla="*/ 142347 w 1244977"/>
                <a:gd name="connsiteY21" fmla="*/ 502895 h 560681"/>
                <a:gd name="connsiteX22" fmla="*/ 22683 w 1244977"/>
                <a:gd name="connsiteY22" fmla="*/ 503991 h 560681"/>
                <a:gd name="connsiteX23" fmla="*/ 22392 w 1244977"/>
                <a:gd name="connsiteY23" fmla="*/ 503900 h 560681"/>
                <a:gd name="connsiteX24" fmla="*/ 0 w 1244977"/>
                <a:gd name="connsiteY24" fmla="*/ 502804 h 560681"/>
                <a:gd name="connsiteX25" fmla="*/ 5826 w 1244977"/>
                <a:gd name="connsiteY25" fmla="*/ 438315 h 560681"/>
                <a:gd name="connsiteX26" fmla="*/ 16127 w 1244977"/>
                <a:gd name="connsiteY26" fmla="*/ 351672 h 560681"/>
                <a:gd name="connsiteX27" fmla="*/ 57768 w 1244977"/>
                <a:gd name="connsiteY27" fmla="*/ 324478 h 560681"/>
                <a:gd name="connsiteX28" fmla="*/ 120814 w 1244977"/>
                <a:gd name="connsiteY28" fmla="*/ 302452 h 560681"/>
                <a:gd name="connsiteX29" fmla="*/ 189905 w 1244977"/>
                <a:gd name="connsiteY29" fmla="*/ 281923 h 560681"/>
                <a:gd name="connsiteX30" fmla="*/ 198161 w 1244977"/>
                <a:gd name="connsiteY30" fmla="*/ 278892 h 560681"/>
                <a:gd name="connsiteX31" fmla="*/ 201594 w 1244977"/>
                <a:gd name="connsiteY31" fmla="*/ 273486 h 560681"/>
                <a:gd name="connsiteX32" fmla="*/ 240076 w 1244977"/>
                <a:gd name="connsiteY32" fmla="*/ 184487 h 560681"/>
                <a:gd name="connsiteX33" fmla="*/ 268841 w 1244977"/>
                <a:gd name="connsiteY33" fmla="*/ 129512 h 560681"/>
                <a:gd name="connsiteX34" fmla="*/ 286119 w 1244977"/>
                <a:gd name="connsiteY34" fmla="*/ 107849 h 560681"/>
                <a:gd name="connsiteX35" fmla="*/ 327522 w 1244977"/>
                <a:gd name="connsiteY35" fmla="*/ 70230 h 560681"/>
                <a:gd name="connsiteX36" fmla="*/ 332198 w 1244977"/>
                <a:gd name="connsiteY36" fmla="*/ 66517 h 560681"/>
                <a:gd name="connsiteX37" fmla="*/ 361091 w 1244977"/>
                <a:gd name="connsiteY37" fmla="*/ 48375 h 560681"/>
                <a:gd name="connsiteX38" fmla="*/ 431351 w 1244977"/>
                <a:gd name="connsiteY38" fmla="*/ 22808 h 560681"/>
                <a:gd name="connsiteX39" fmla="*/ 642844 w 1244977"/>
                <a:gd name="connsiteY39" fmla="*/ 137 h 560681"/>
                <a:gd name="connsiteX40" fmla="*/ 843836 w 1244977"/>
                <a:gd name="connsiteY40" fmla="*/ 28247 h 560681"/>
                <a:gd name="connsiteX41" fmla="*/ 961818 w 1244977"/>
                <a:gd name="connsiteY41" fmla="*/ 107551 h 560681"/>
                <a:gd name="connsiteX42" fmla="*/ 973123 w 1244977"/>
                <a:gd name="connsiteY42" fmla="*/ 124537 h 560681"/>
                <a:gd name="connsiteX43" fmla="*/ 1004903 w 1244977"/>
                <a:gd name="connsiteY43" fmla="*/ 184487 h 560681"/>
                <a:gd name="connsiteX44" fmla="*/ 1043384 w 1244977"/>
                <a:gd name="connsiteY44" fmla="*/ 273486 h 560681"/>
                <a:gd name="connsiteX45" fmla="*/ 1046817 w 1244977"/>
                <a:gd name="connsiteY45" fmla="*/ 278892 h 560681"/>
                <a:gd name="connsiteX46" fmla="*/ 1055073 w 1244977"/>
                <a:gd name="connsiteY46" fmla="*/ 281923 h 560681"/>
                <a:gd name="connsiteX47" fmla="*/ 1124183 w 1244977"/>
                <a:gd name="connsiteY47" fmla="*/ 302452 h 560681"/>
                <a:gd name="connsiteX48" fmla="*/ 1187210 w 1244977"/>
                <a:gd name="connsiteY48" fmla="*/ 324478 h 560681"/>
                <a:gd name="connsiteX49" fmla="*/ 1228851 w 1244977"/>
                <a:gd name="connsiteY49" fmla="*/ 351672 h 560681"/>
                <a:gd name="connsiteX50" fmla="*/ 1239171 w 1244977"/>
                <a:gd name="connsiteY50" fmla="*/ 438315 h 560681"/>
                <a:gd name="connsiteX51" fmla="*/ 1244978 w 1244977"/>
                <a:gd name="connsiteY51" fmla="*/ 502804 h 560681"/>
                <a:gd name="connsiteX52" fmla="*/ 1222605 w 1244977"/>
                <a:gd name="connsiteY52" fmla="*/ 503900 h 560681"/>
                <a:gd name="connsiteX53" fmla="*/ 1222295 w 1244977"/>
                <a:gd name="connsiteY53" fmla="*/ 503991 h 560681"/>
                <a:gd name="connsiteX54" fmla="*/ 1102631 w 1244977"/>
                <a:gd name="connsiteY54" fmla="*/ 502895 h 560681"/>
                <a:gd name="connsiteX55" fmla="*/ 1088167 w 1244977"/>
                <a:gd name="connsiteY55" fmla="*/ 515461 h 560681"/>
                <a:gd name="connsiteX56" fmla="*/ 1088020 w 1244977"/>
                <a:gd name="connsiteY56" fmla="*/ 560682 h 56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44977" h="560681">
                  <a:moveTo>
                    <a:pt x="1088020" y="560682"/>
                  </a:moveTo>
                  <a:cubicBezTo>
                    <a:pt x="998364" y="560024"/>
                    <a:pt x="908690" y="559641"/>
                    <a:pt x="818997" y="559440"/>
                  </a:cubicBezTo>
                  <a:cubicBezTo>
                    <a:pt x="789574" y="559385"/>
                    <a:pt x="760151" y="559367"/>
                    <a:pt x="730729" y="559312"/>
                  </a:cubicBezTo>
                  <a:cubicBezTo>
                    <a:pt x="725213" y="560042"/>
                    <a:pt x="719570" y="560335"/>
                    <a:pt x="714200" y="559312"/>
                  </a:cubicBezTo>
                  <a:cubicBezTo>
                    <a:pt x="713159" y="559129"/>
                    <a:pt x="712136" y="558873"/>
                    <a:pt x="711095" y="558581"/>
                  </a:cubicBezTo>
                  <a:cubicBezTo>
                    <a:pt x="711113" y="558746"/>
                    <a:pt x="711113" y="558910"/>
                    <a:pt x="711113" y="559074"/>
                  </a:cubicBezTo>
                  <a:cubicBezTo>
                    <a:pt x="679006" y="559093"/>
                    <a:pt x="646917" y="559147"/>
                    <a:pt x="614809" y="559184"/>
                  </a:cubicBezTo>
                  <a:cubicBezTo>
                    <a:pt x="591122" y="559147"/>
                    <a:pt x="567470" y="559093"/>
                    <a:pt x="543782" y="559074"/>
                  </a:cubicBezTo>
                  <a:cubicBezTo>
                    <a:pt x="543600" y="559166"/>
                    <a:pt x="543399" y="559257"/>
                    <a:pt x="543179" y="559294"/>
                  </a:cubicBezTo>
                  <a:cubicBezTo>
                    <a:pt x="541463" y="559513"/>
                    <a:pt x="539764" y="559641"/>
                    <a:pt x="538029" y="559732"/>
                  </a:cubicBezTo>
                  <a:cubicBezTo>
                    <a:pt x="537700" y="559750"/>
                    <a:pt x="537371" y="559768"/>
                    <a:pt x="537024" y="559768"/>
                  </a:cubicBezTo>
                  <a:cubicBezTo>
                    <a:pt x="535417" y="559842"/>
                    <a:pt x="533810" y="559860"/>
                    <a:pt x="532203" y="559842"/>
                  </a:cubicBezTo>
                  <a:cubicBezTo>
                    <a:pt x="531746" y="559842"/>
                    <a:pt x="531308" y="559823"/>
                    <a:pt x="530852" y="559823"/>
                  </a:cubicBezTo>
                  <a:cubicBezTo>
                    <a:pt x="529500" y="559787"/>
                    <a:pt x="528166" y="559750"/>
                    <a:pt x="526815" y="559695"/>
                  </a:cubicBezTo>
                  <a:cubicBezTo>
                    <a:pt x="524751" y="559622"/>
                    <a:pt x="522669" y="559531"/>
                    <a:pt x="520587" y="559458"/>
                  </a:cubicBezTo>
                  <a:cubicBezTo>
                    <a:pt x="520551" y="559440"/>
                    <a:pt x="520496" y="559440"/>
                    <a:pt x="520441" y="559440"/>
                  </a:cubicBezTo>
                  <a:cubicBezTo>
                    <a:pt x="518907" y="559403"/>
                    <a:pt x="517354" y="559367"/>
                    <a:pt x="515784" y="559348"/>
                  </a:cubicBezTo>
                  <a:cubicBezTo>
                    <a:pt x="515729" y="559348"/>
                    <a:pt x="515711" y="559312"/>
                    <a:pt x="515656" y="559312"/>
                  </a:cubicBezTo>
                  <a:cubicBezTo>
                    <a:pt x="485759" y="559348"/>
                    <a:pt x="455861" y="559385"/>
                    <a:pt x="425982" y="559440"/>
                  </a:cubicBezTo>
                  <a:cubicBezTo>
                    <a:pt x="336307" y="559641"/>
                    <a:pt x="246632" y="560024"/>
                    <a:pt x="156958" y="560682"/>
                  </a:cubicBezTo>
                  <a:cubicBezTo>
                    <a:pt x="158145" y="545596"/>
                    <a:pt x="156027" y="530565"/>
                    <a:pt x="156811" y="515461"/>
                  </a:cubicBezTo>
                  <a:cubicBezTo>
                    <a:pt x="157231" y="507187"/>
                    <a:pt x="152831" y="502567"/>
                    <a:pt x="142347" y="502895"/>
                  </a:cubicBezTo>
                  <a:cubicBezTo>
                    <a:pt x="102459" y="503188"/>
                    <a:pt x="62572" y="503535"/>
                    <a:pt x="22683" y="503991"/>
                  </a:cubicBezTo>
                  <a:cubicBezTo>
                    <a:pt x="22647" y="503937"/>
                    <a:pt x="22556" y="503900"/>
                    <a:pt x="22392" y="503900"/>
                  </a:cubicBezTo>
                  <a:cubicBezTo>
                    <a:pt x="15871" y="504338"/>
                    <a:pt x="7890" y="503297"/>
                    <a:pt x="0" y="502804"/>
                  </a:cubicBezTo>
                  <a:cubicBezTo>
                    <a:pt x="1863" y="481308"/>
                    <a:pt x="5516" y="459885"/>
                    <a:pt x="5826" y="438315"/>
                  </a:cubicBezTo>
                  <a:cubicBezTo>
                    <a:pt x="6209" y="409312"/>
                    <a:pt x="6831" y="380145"/>
                    <a:pt x="16127" y="351672"/>
                  </a:cubicBezTo>
                  <a:cubicBezTo>
                    <a:pt x="20693" y="337682"/>
                    <a:pt x="40546" y="331601"/>
                    <a:pt x="57768" y="324478"/>
                  </a:cubicBezTo>
                  <a:cubicBezTo>
                    <a:pt x="77840" y="316186"/>
                    <a:pt x="99464" y="309264"/>
                    <a:pt x="120814" y="302452"/>
                  </a:cubicBezTo>
                  <a:cubicBezTo>
                    <a:pt x="143534" y="295183"/>
                    <a:pt x="166656" y="288462"/>
                    <a:pt x="189905" y="281923"/>
                  </a:cubicBezTo>
                  <a:cubicBezTo>
                    <a:pt x="192535" y="280846"/>
                    <a:pt x="195275" y="279695"/>
                    <a:pt x="198161" y="278892"/>
                  </a:cubicBezTo>
                  <a:cubicBezTo>
                    <a:pt x="199366" y="277120"/>
                    <a:pt x="200626" y="275330"/>
                    <a:pt x="201594" y="273486"/>
                  </a:cubicBezTo>
                  <a:cubicBezTo>
                    <a:pt x="214525" y="243844"/>
                    <a:pt x="226469" y="214019"/>
                    <a:pt x="240076" y="184487"/>
                  </a:cubicBezTo>
                  <a:cubicBezTo>
                    <a:pt x="248623" y="165913"/>
                    <a:pt x="258011" y="147558"/>
                    <a:pt x="268841" y="129512"/>
                  </a:cubicBezTo>
                  <a:cubicBezTo>
                    <a:pt x="274357" y="122078"/>
                    <a:pt x="279817" y="114639"/>
                    <a:pt x="286119" y="107849"/>
                  </a:cubicBezTo>
                  <a:cubicBezTo>
                    <a:pt x="298830" y="94170"/>
                    <a:pt x="313094" y="82017"/>
                    <a:pt x="327522" y="70230"/>
                  </a:cubicBezTo>
                  <a:cubicBezTo>
                    <a:pt x="329075" y="68975"/>
                    <a:pt x="330627" y="67746"/>
                    <a:pt x="332198" y="66517"/>
                  </a:cubicBezTo>
                  <a:cubicBezTo>
                    <a:pt x="341603" y="60205"/>
                    <a:pt x="351228" y="54084"/>
                    <a:pt x="361091" y="48375"/>
                  </a:cubicBezTo>
                  <a:cubicBezTo>
                    <a:pt x="383446" y="37220"/>
                    <a:pt x="407443" y="29080"/>
                    <a:pt x="431351" y="22808"/>
                  </a:cubicBezTo>
                  <a:cubicBezTo>
                    <a:pt x="499675" y="4826"/>
                    <a:pt x="572529" y="1352"/>
                    <a:pt x="642844" y="137"/>
                  </a:cubicBezTo>
                  <a:cubicBezTo>
                    <a:pt x="710712" y="-1001"/>
                    <a:pt x="779730" y="4634"/>
                    <a:pt x="843836" y="28247"/>
                  </a:cubicBezTo>
                  <a:cubicBezTo>
                    <a:pt x="890316" y="45380"/>
                    <a:pt x="929383" y="72728"/>
                    <a:pt x="961818" y="107551"/>
                  </a:cubicBezTo>
                  <a:cubicBezTo>
                    <a:pt x="965781" y="113171"/>
                    <a:pt x="969599" y="118813"/>
                    <a:pt x="973123" y="124537"/>
                  </a:cubicBezTo>
                  <a:cubicBezTo>
                    <a:pt x="985287" y="144197"/>
                    <a:pt x="995569" y="164214"/>
                    <a:pt x="1004903" y="184487"/>
                  </a:cubicBezTo>
                  <a:cubicBezTo>
                    <a:pt x="1018509" y="214001"/>
                    <a:pt x="1030453" y="243844"/>
                    <a:pt x="1043384" y="273486"/>
                  </a:cubicBezTo>
                  <a:cubicBezTo>
                    <a:pt x="1044370" y="275330"/>
                    <a:pt x="1045613" y="277120"/>
                    <a:pt x="1046817" y="278892"/>
                  </a:cubicBezTo>
                  <a:cubicBezTo>
                    <a:pt x="1049703" y="279695"/>
                    <a:pt x="1052443" y="280846"/>
                    <a:pt x="1055073" y="281923"/>
                  </a:cubicBezTo>
                  <a:cubicBezTo>
                    <a:pt x="1078322" y="288462"/>
                    <a:pt x="1101444" y="295183"/>
                    <a:pt x="1124183" y="302452"/>
                  </a:cubicBezTo>
                  <a:cubicBezTo>
                    <a:pt x="1145533" y="309264"/>
                    <a:pt x="1167157" y="316186"/>
                    <a:pt x="1187210" y="324478"/>
                  </a:cubicBezTo>
                  <a:cubicBezTo>
                    <a:pt x="1204433" y="331601"/>
                    <a:pt x="1224285" y="337682"/>
                    <a:pt x="1228851" y="351672"/>
                  </a:cubicBezTo>
                  <a:cubicBezTo>
                    <a:pt x="1238148" y="380145"/>
                    <a:pt x="1238787" y="409312"/>
                    <a:pt x="1239171" y="438315"/>
                  </a:cubicBezTo>
                  <a:cubicBezTo>
                    <a:pt x="1239462" y="459885"/>
                    <a:pt x="1243134" y="481308"/>
                    <a:pt x="1244978" y="502804"/>
                  </a:cubicBezTo>
                  <a:cubicBezTo>
                    <a:pt x="1237088" y="503297"/>
                    <a:pt x="1229089" y="504338"/>
                    <a:pt x="1222605" y="503900"/>
                  </a:cubicBezTo>
                  <a:cubicBezTo>
                    <a:pt x="1222422" y="503900"/>
                    <a:pt x="1222350" y="503937"/>
                    <a:pt x="1222295" y="503991"/>
                  </a:cubicBezTo>
                  <a:cubicBezTo>
                    <a:pt x="1182407" y="503535"/>
                    <a:pt x="1142519" y="503188"/>
                    <a:pt x="1102631" y="502895"/>
                  </a:cubicBezTo>
                  <a:cubicBezTo>
                    <a:pt x="1092148" y="502567"/>
                    <a:pt x="1087747" y="507187"/>
                    <a:pt x="1088167" y="515461"/>
                  </a:cubicBezTo>
                  <a:cubicBezTo>
                    <a:pt x="1088952" y="530547"/>
                    <a:pt x="1086851" y="545578"/>
                    <a:pt x="1088020" y="560682"/>
                  </a:cubicBezTo>
                  <a:close/>
                </a:path>
              </a:pathLst>
            </a:custGeom>
            <a:solidFill>
              <a:srgbClr val="C10B1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33D72109-70B6-72CB-9832-BAC52113D988}"/>
                </a:ext>
              </a:extLst>
            </p:cNvPr>
            <p:cNvSpPr/>
            <p:nvPr/>
          </p:nvSpPr>
          <p:spPr>
            <a:xfrm>
              <a:off x="10011614" y="1691946"/>
              <a:ext cx="381511" cy="293872"/>
            </a:xfrm>
            <a:custGeom>
              <a:avLst/>
              <a:gdLst>
                <a:gd name="connsiteX0" fmla="*/ 381475 w 381511"/>
                <a:gd name="connsiteY0" fmla="*/ 283816 h 293872"/>
                <a:gd name="connsiteX1" fmla="*/ 371703 w 381511"/>
                <a:gd name="connsiteY1" fmla="*/ 248019 h 293872"/>
                <a:gd name="connsiteX2" fmla="*/ 356691 w 381511"/>
                <a:gd name="connsiteY2" fmla="*/ 206250 h 293872"/>
                <a:gd name="connsiteX3" fmla="*/ 289243 w 381511"/>
                <a:gd name="connsiteY3" fmla="*/ 87602 h 293872"/>
                <a:gd name="connsiteX4" fmla="*/ 208353 w 381511"/>
                <a:gd name="connsiteY4" fmla="*/ 34586 h 293872"/>
                <a:gd name="connsiteX5" fmla="*/ 18978 w 381511"/>
                <a:gd name="connsiteY5" fmla="*/ 28 h 293872"/>
                <a:gd name="connsiteX6" fmla="*/ 8366 w 381511"/>
                <a:gd name="connsiteY6" fmla="*/ 9 h 293872"/>
                <a:gd name="connsiteX7" fmla="*/ 2267 w 381511"/>
                <a:gd name="connsiteY7" fmla="*/ 12750 h 293872"/>
                <a:gd name="connsiteX8" fmla="*/ 2467 w 381511"/>
                <a:gd name="connsiteY8" fmla="*/ 12750 h 293872"/>
                <a:gd name="connsiteX9" fmla="*/ 568 w 381511"/>
                <a:gd name="connsiteY9" fmla="*/ 172827 h 293872"/>
                <a:gd name="connsiteX10" fmla="*/ 331 w 381511"/>
                <a:gd name="connsiteY10" fmla="*/ 267451 h 293872"/>
                <a:gd name="connsiteX11" fmla="*/ 184 w 381511"/>
                <a:gd name="connsiteY11" fmla="*/ 282939 h 293872"/>
                <a:gd name="connsiteX12" fmla="*/ 2 w 381511"/>
                <a:gd name="connsiteY12" fmla="*/ 282939 h 293872"/>
                <a:gd name="connsiteX13" fmla="*/ 1024 w 381511"/>
                <a:gd name="connsiteY13" fmla="*/ 288893 h 293872"/>
                <a:gd name="connsiteX14" fmla="*/ 10613 w 381511"/>
                <a:gd name="connsiteY14" fmla="*/ 293148 h 293872"/>
                <a:gd name="connsiteX15" fmla="*/ 190199 w 381511"/>
                <a:gd name="connsiteY15" fmla="*/ 293203 h 293872"/>
                <a:gd name="connsiteX16" fmla="*/ 373347 w 381511"/>
                <a:gd name="connsiteY16" fmla="*/ 292491 h 293872"/>
                <a:gd name="connsiteX17" fmla="*/ 380579 w 381511"/>
                <a:gd name="connsiteY17" fmla="*/ 288436 h 293872"/>
                <a:gd name="connsiteX18" fmla="*/ 381511 w 381511"/>
                <a:gd name="connsiteY18" fmla="*/ 283816 h 293872"/>
                <a:gd name="connsiteX19" fmla="*/ 381475 w 381511"/>
                <a:gd name="connsiteY19" fmla="*/ 283816 h 293872"/>
                <a:gd name="connsiteX20" fmla="*/ 381475 w 381511"/>
                <a:gd name="connsiteY20" fmla="*/ 283816 h 29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1511" h="293872">
                  <a:moveTo>
                    <a:pt x="381475" y="283816"/>
                  </a:moveTo>
                  <a:cubicBezTo>
                    <a:pt x="377676" y="273277"/>
                    <a:pt x="372963" y="251872"/>
                    <a:pt x="371703" y="248019"/>
                  </a:cubicBezTo>
                  <a:cubicBezTo>
                    <a:pt x="367101" y="233937"/>
                    <a:pt x="362115" y="220002"/>
                    <a:pt x="356691" y="206250"/>
                  </a:cubicBezTo>
                  <a:cubicBezTo>
                    <a:pt x="339413" y="162271"/>
                    <a:pt x="324054" y="120097"/>
                    <a:pt x="289243" y="87602"/>
                  </a:cubicBezTo>
                  <a:cubicBezTo>
                    <a:pt x="265409" y="65326"/>
                    <a:pt x="237630" y="47851"/>
                    <a:pt x="208353" y="34586"/>
                  </a:cubicBezTo>
                  <a:cubicBezTo>
                    <a:pt x="149070" y="7700"/>
                    <a:pt x="83010" y="539"/>
                    <a:pt x="18978" y="28"/>
                  </a:cubicBezTo>
                  <a:cubicBezTo>
                    <a:pt x="15452" y="-5"/>
                    <a:pt x="11928" y="-5"/>
                    <a:pt x="8366" y="9"/>
                  </a:cubicBezTo>
                  <a:cubicBezTo>
                    <a:pt x="4330" y="1257"/>
                    <a:pt x="2851" y="6800"/>
                    <a:pt x="2267" y="12750"/>
                  </a:cubicBezTo>
                  <a:cubicBezTo>
                    <a:pt x="2321" y="12750"/>
                    <a:pt x="2394" y="12750"/>
                    <a:pt x="2467" y="12750"/>
                  </a:cubicBezTo>
                  <a:cubicBezTo>
                    <a:pt x="531" y="66060"/>
                    <a:pt x="768" y="119510"/>
                    <a:pt x="568" y="172827"/>
                  </a:cubicBezTo>
                  <a:cubicBezTo>
                    <a:pt x="458" y="204387"/>
                    <a:pt x="294" y="235928"/>
                    <a:pt x="331" y="267451"/>
                  </a:cubicBezTo>
                  <a:cubicBezTo>
                    <a:pt x="331" y="272602"/>
                    <a:pt x="275" y="277770"/>
                    <a:pt x="184" y="282939"/>
                  </a:cubicBezTo>
                  <a:lnTo>
                    <a:pt x="2" y="282939"/>
                  </a:lnTo>
                  <a:cubicBezTo>
                    <a:pt x="-16" y="285258"/>
                    <a:pt x="111" y="287633"/>
                    <a:pt x="1024" y="288893"/>
                  </a:cubicBezTo>
                  <a:cubicBezTo>
                    <a:pt x="3417" y="292217"/>
                    <a:pt x="7143" y="292345"/>
                    <a:pt x="10613" y="293148"/>
                  </a:cubicBezTo>
                  <a:cubicBezTo>
                    <a:pt x="70481" y="293185"/>
                    <a:pt x="130331" y="293203"/>
                    <a:pt x="190199" y="293203"/>
                  </a:cubicBezTo>
                  <a:cubicBezTo>
                    <a:pt x="251163" y="293239"/>
                    <a:pt x="312402" y="295084"/>
                    <a:pt x="373347" y="292491"/>
                  </a:cubicBezTo>
                  <a:cubicBezTo>
                    <a:pt x="376123" y="292016"/>
                    <a:pt x="379374" y="291212"/>
                    <a:pt x="380579" y="288436"/>
                  </a:cubicBezTo>
                  <a:cubicBezTo>
                    <a:pt x="381201" y="287030"/>
                    <a:pt x="381438" y="285441"/>
                    <a:pt x="381511" y="283816"/>
                  </a:cubicBezTo>
                  <a:lnTo>
                    <a:pt x="381475" y="283816"/>
                  </a:lnTo>
                  <a:lnTo>
                    <a:pt x="381475" y="283816"/>
                  </a:lnTo>
                  <a:close/>
                </a:path>
              </a:pathLst>
            </a:custGeom>
            <a:solidFill>
              <a:srgbClr val="C10B1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EC52E1A0-E7C2-86E9-4976-0EB954658884}"/>
                </a:ext>
              </a:extLst>
            </p:cNvPr>
            <p:cNvSpPr/>
            <p:nvPr/>
          </p:nvSpPr>
          <p:spPr>
            <a:xfrm>
              <a:off x="9591278" y="1691299"/>
              <a:ext cx="393417" cy="292087"/>
            </a:xfrm>
            <a:custGeom>
              <a:avLst/>
              <a:gdLst>
                <a:gd name="connsiteX0" fmla="*/ 382897 w 393417"/>
                <a:gd name="connsiteY0" fmla="*/ 291932 h 292087"/>
                <a:gd name="connsiteX1" fmla="*/ 392175 w 393417"/>
                <a:gd name="connsiteY1" fmla="*/ 286946 h 292087"/>
                <a:gd name="connsiteX2" fmla="*/ 393418 w 393417"/>
                <a:gd name="connsiteY2" fmla="*/ 281266 h 292087"/>
                <a:gd name="connsiteX3" fmla="*/ 392705 w 393417"/>
                <a:gd name="connsiteY3" fmla="*/ 253195 h 292087"/>
                <a:gd name="connsiteX4" fmla="*/ 392431 w 393417"/>
                <a:gd name="connsiteY4" fmla="*/ 165474 h 292087"/>
                <a:gd name="connsiteX5" fmla="*/ 391499 w 393417"/>
                <a:gd name="connsiteY5" fmla="*/ 26128 h 292087"/>
                <a:gd name="connsiteX6" fmla="*/ 390696 w 393417"/>
                <a:gd name="connsiteY6" fmla="*/ 18671 h 292087"/>
                <a:gd name="connsiteX7" fmla="*/ 390112 w 393417"/>
                <a:gd name="connsiteY7" fmla="*/ 6699 h 292087"/>
                <a:gd name="connsiteX8" fmla="*/ 386751 w 393417"/>
                <a:gd name="connsiteY8" fmla="*/ 0 h 292087"/>
                <a:gd name="connsiteX9" fmla="*/ 309569 w 393417"/>
                <a:gd name="connsiteY9" fmla="*/ 6370 h 292087"/>
                <a:gd name="connsiteX10" fmla="*/ 202051 w 393417"/>
                <a:gd name="connsiteY10" fmla="*/ 26996 h 292087"/>
                <a:gd name="connsiteX11" fmla="*/ 145397 w 393417"/>
                <a:gd name="connsiteY11" fmla="*/ 55737 h 292087"/>
                <a:gd name="connsiteX12" fmla="*/ 89802 w 393417"/>
                <a:gd name="connsiteY12" fmla="*/ 98109 h 292087"/>
                <a:gd name="connsiteX13" fmla="*/ 53805 w 393417"/>
                <a:gd name="connsiteY13" fmla="*/ 141037 h 292087"/>
                <a:gd name="connsiteX14" fmla="*/ 22282 w 393417"/>
                <a:gd name="connsiteY14" fmla="*/ 211590 h 292087"/>
                <a:gd name="connsiteX15" fmla="*/ 8584 w 393417"/>
                <a:gd name="connsiteY15" fmla="*/ 250601 h 292087"/>
                <a:gd name="connsiteX16" fmla="*/ 0 w 393417"/>
                <a:gd name="connsiteY16" fmla="*/ 282453 h 292087"/>
                <a:gd name="connsiteX17" fmla="*/ 5772 w 393417"/>
                <a:gd name="connsiteY17" fmla="*/ 291037 h 292087"/>
                <a:gd name="connsiteX18" fmla="*/ 6265 w 393417"/>
                <a:gd name="connsiteY18" fmla="*/ 291238 h 292087"/>
                <a:gd name="connsiteX19" fmla="*/ 87300 w 393417"/>
                <a:gd name="connsiteY19" fmla="*/ 291749 h 292087"/>
                <a:gd name="connsiteX20" fmla="*/ 194453 w 393417"/>
                <a:gd name="connsiteY20" fmla="*/ 291877 h 292087"/>
                <a:gd name="connsiteX21" fmla="*/ 382824 w 393417"/>
                <a:gd name="connsiteY21" fmla="*/ 291950 h 292087"/>
                <a:gd name="connsiteX22" fmla="*/ 382897 w 393417"/>
                <a:gd name="connsiteY22" fmla="*/ 291932 h 29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417" h="292087">
                  <a:moveTo>
                    <a:pt x="382897" y="291932"/>
                  </a:moveTo>
                  <a:cubicBezTo>
                    <a:pt x="386294" y="291329"/>
                    <a:pt x="390623" y="290671"/>
                    <a:pt x="392175" y="286946"/>
                  </a:cubicBezTo>
                  <a:cubicBezTo>
                    <a:pt x="392924" y="285156"/>
                    <a:pt x="393198" y="283220"/>
                    <a:pt x="393418" y="281266"/>
                  </a:cubicBezTo>
                  <a:cubicBezTo>
                    <a:pt x="393125" y="271769"/>
                    <a:pt x="392723" y="262344"/>
                    <a:pt x="392705" y="253195"/>
                  </a:cubicBezTo>
                  <a:cubicBezTo>
                    <a:pt x="392613" y="223954"/>
                    <a:pt x="392522" y="194714"/>
                    <a:pt x="392431" y="165474"/>
                  </a:cubicBezTo>
                  <a:cubicBezTo>
                    <a:pt x="392285" y="119294"/>
                    <a:pt x="393399" y="72478"/>
                    <a:pt x="391499" y="26128"/>
                  </a:cubicBezTo>
                  <a:cubicBezTo>
                    <a:pt x="391171" y="23646"/>
                    <a:pt x="390896" y="21155"/>
                    <a:pt x="390696" y="18671"/>
                  </a:cubicBezTo>
                  <a:cubicBezTo>
                    <a:pt x="390403" y="14669"/>
                    <a:pt x="390312" y="10717"/>
                    <a:pt x="390112" y="6699"/>
                  </a:cubicBezTo>
                  <a:cubicBezTo>
                    <a:pt x="389929" y="2411"/>
                    <a:pt x="388852" y="1174"/>
                    <a:pt x="386751" y="0"/>
                  </a:cubicBezTo>
                  <a:cubicBezTo>
                    <a:pt x="360981" y="1138"/>
                    <a:pt x="335156" y="3161"/>
                    <a:pt x="309569" y="6370"/>
                  </a:cubicBezTo>
                  <a:cubicBezTo>
                    <a:pt x="273023" y="8423"/>
                    <a:pt x="236843" y="14372"/>
                    <a:pt x="202051" y="26996"/>
                  </a:cubicBezTo>
                  <a:cubicBezTo>
                    <a:pt x="182490" y="34082"/>
                    <a:pt x="163533" y="44260"/>
                    <a:pt x="145397" y="55737"/>
                  </a:cubicBezTo>
                  <a:cubicBezTo>
                    <a:pt x="125727" y="68162"/>
                    <a:pt x="106806" y="81914"/>
                    <a:pt x="89802" y="98109"/>
                  </a:cubicBezTo>
                  <a:cubicBezTo>
                    <a:pt x="76178" y="111103"/>
                    <a:pt x="63430" y="124474"/>
                    <a:pt x="53805" y="141037"/>
                  </a:cubicBezTo>
                  <a:cubicBezTo>
                    <a:pt x="40966" y="163063"/>
                    <a:pt x="31468" y="187683"/>
                    <a:pt x="22282" y="211590"/>
                  </a:cubicBezTo>
                  <a:cubicBezTo>
                    <a:pt x="17350" y="224447"/>
                    <a:pt x="12858" y="237488"/>
                    <a:pt x="8584" y="250601"/>
                  </a:cubicBezTo>
                  <a:cubicBezTo>
                    <a:pt x="7488" y="253980"/>
                    <a:pt x="3397" y="272645"/>
                    <a:pt x="0" y="282453"/>
                  </a:cubicBezTo>
                  <a:cubicBezTo>
                    <a:pt x="694" y="286051"/>
                    <a:pt x="2082" y="289247"/>
                    <a:pt x="5772" y="291037"/>
                  </a:cubicBezTo>
                  <a:cubicBezTo>
                    <a:pt x="5936" y="291128"/>
                    <a:pt x="6100" y="291165"/>
                    <a:pt x="6265" y="291238"/>
                  </a:cubicBezTo>
                  <a:cubicBezTo>
                    <a:pt x="33204" y="292808"/>
                    <a:pt x="60580" y="291713"/>
                    <a:pt x="87300" y="291749"/>
                  </a:cubicBezTo>
                  <a:cubicBezTo>
                    <a:pt x="123024" y="291786"/>
                    <a:pt x="158747" y="291859"/>
                    <a:pt x="194453" y="291877"/>
                  </a:cubicBezTo>
                  <a:cubicBezTo>
                    <a:pt x="257244" y="291895"/>
                    <a:pt x="320015" y="291932"/>
                    <a:pt x="382824" y="291950"/>
                  </a:cubicBezTo>
                  <a:cubicBezTo>
                    <a:pt x="382843" y="291950"/>
                    <a:pt x="382861" y="291932"/>
                    <a:pt x="382897" y="291932"/>
                  </a:cubicBezTo>
                  <a:close/>
                </a:path>
              </a:pathLst>
            </a:custGeom>
            <a:solidFill>
              <a:srgbClr val="C10B1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6398392B-D4F9-A5E5-CFFC-FD8C5A5BFFFB}"/>
                </a:ext>
              </a:extLst>
            </p:cNvPr>
            <p:cNvSpPr/>
            <p:nvPr/>
          </p:nvSpPr>
          <p:spPr>
            <a:xfrm>
              <a:off x="9372425" y="2013224"/>
              <a:ext cx="1244977" cy="226336"/>
            </a:xfrm>
            <a:custGeom>
              <a:avLst/>
              <a:gdLst>
                <a:gd name="connsiteX0" fmla="*/ 1215793 w 1244977"/>
                <a:gd name="connsiteY0" fmla="*/ 151511 h 226336"/>
                <a:gd name="connsiteX1" fmla="*/ 1186023 w 1244977"/>
                <a:gd name="connsiteY1" fmla="*/ 152643 h 226336"/>
                <a:gd name="connsiteX2" fmla="*/ 1112877 w 1244977"/>
                <a:gd name="connsiteY2" fmla="*/ 135858 h 226336"/>
                <a:gd name="connsiteX3" fmla="*/ 1069519 w 1244977"/>
                <a:gd name="connsiteY3" fmla="*/ 55882 h 226336"/>
                <a:gd name="connsiteX4" fmla="*/ 989543 w 1244977"/>
                <a:gd name="connsiteY4" fmla="*/ 8451 h 226336"/>
                <a:gd name="connsiteX5" fmla="*/ 783145 w 1244977"/>
                <a:gd name="connsiteY5" fmla="*/ 88538 h 226336"/>
                <a:gd name="connsiteX6" fmla="*/ 711862 w 1244977"/>
                <a:gd name="connsiteY6" fmla="*/ 178139 h 226336"/>
                <a:gd name="connsiteX7" fmla="*/ 629475 w 1244977"/>
                <a:gd name="connsiteY7" fmla="*/ 195142 h 226336"/>
                <a:gd name="connsiteX8" fmla="*/ 495731 w 1244977"/>
                <a:gd name="connsiteY8" fmla="*/ 182522 h 226336"/>
                <a:gd name="connsiteX9" fmla="*/ 461632 w 1244977"/>
                <a:gd name="connsiteY9" fmla="*/ 119969 h 226336"/>
                <a:gd name="connsiteX10" fmla="*/ 398841 w 1244977"/>
                <a:gd name="connsiteY10" fmla="*/ 33783 h 226336"/>
                <a:gd name="connsiteX11" fmla="*/ 202087 w 1244977"/>
                <a:gd name="connsiteY11" fmla="*/ 20633 h 226336"/>
                <a:gd name="connsiteX12" fmla="*/ 134329 w 1244977"/>
                <a:gd name="connsiteY12" fmla="*/ 85707 h 226336"/>
                <a:gd name="connsiteX13" fmla="*/ 94167 w 1244977"/>
                <a:gd name="connsiteY13" fmla="*/ 135128 h 226336"/>
                <a:gd name="connsiteX14" fmla="*/ 25386 w 1244977"/>
                <a:gd name="connsiteY14" fmla="*/ 137594 h 226336"/>
                <a:gd name="connsiteX15" fmla="*/ 4273 w 1244977"/>
                <a:gd name="connsiteY15" fmla="*/ 128754 h 226336"/>
                <a:gd name="connsiteX16" fmla="*/ 0 w 1244977"/>
                <a:gd name="connsiteY16" fmla="*/ 168441 h 226336"/>
                <a:gd name="connsiteX17" fmla="*/ 22392 w 1244977"/>
                <a:gd name="connsiteY17" fmla="*/ 169555 h 226336"/>
                <a:gd name="connsiteX18" fmla="*/ 22683 w 1244977"/>
                <a:gd name="connsiteY18" fmla="*/ 169628 h 226336"/>
                <a:gd name="connsiteX19" fmla="*/ 142347 w 1244977"/>
                <a:gd name="connsiteY19" fmla="*/ 168532 h 226336"/>
                <a:gd name="connsiteX20" fmla="*/ 156811 w 1244977"/>
                <a:gd name="connsiteY20" fmla="*/ 181116 h 226336"/>
                <a:gd name="connsiteX21" fmla="*/ 156958 w 1244977"/>
                <a:gd name="connsiteY21" fmla="*/ 226337 h 226336"/>
                <a:gd name="connsiteX22" fmla="*/ 425982 w 1244977"/>
                <a:gd name="connsiteY22" fmla="*/ 225095 h 226336"/>
                <a:gd name="connsiteX23" fmla="*/ 515784 w 1244977"/>
                <a:gd name="connsiteY23" fmla="*/ 224985 h 226336"/>
                <a:gd name="connsiteX24" fmla="*/ 520587 w 1244977"/>
                <a:gd name="connsiteY24" fmla="*/ 225113 h 226336"/>
                <a:gd name="connsiteX25" fmla="*/ 526815 w 1244977"/>
                <a:gd name="connsiteY25" fmla="*/ 225350 h 226336"/>
                <a:gd name="connsiteX26" fmla="*/ 530852 w 1244977"/>
                <a:gd name="connsiteY26" fmla="*/ 225478 h 226336"/>
                <a:gd name="connsiteX27" fmla="*/ 532185 w 1244977"/>
                <a:gd name="connsiteY27" fmla="*/ 225478 h 226336"/>
                <a:gd name="connsiteX28" fmla="*/ 537024 w 1244977"/>
                <a:gd name="connsiteY28" fmla="*/ 225423 h 226336"/>
                <a:gd name="connsiteX29" fmla="*/ 538029 w 1244977"/>
                <a:gd name="connsiteY29" fmla="*/ 225369 h 226336"/>
                <a:gd name="connsiteX30" fmla="*/ 543179 w 1244977"/>
                <a:gd name="connsiteY30" fmla="*/ 224930 h 226336"/>
                <a:gd name="connsiteX31" fmla="*/ 543782 w 1244977"/>
                <a:gd name="connsiteY31" fmla="*/ 224729 h 226336"/>
                <a:gd name="connsiteX32" fmla="*/ 614791 w 1244977"/>
                <a:gd name="connsiteY32" fmla="*/ 224839 h 226336"/>
                <a:gd name="connsiteX33" fmla="*/ 711113 w 1244977"/>
                <a:gd name="connsiteY33" fmla="*/ 224729 h 226336"/>
                <a:gd name="connsiteX34" fmla="*/ 711095 w 1244977"/>
                <a:gd name="connsiteY34" fmla="*/ 224236 h 226336"/>
                <a:gd name="connsiteX35" fmla="*/ 714200 w 1244977"/>
                <a:gd name="connsiteY35" fmla="*/ 224967 h 226336"/>
                <a:gd name="connsiteX36" fmla="*/ 730729 w 1244977"/>
                <a:gd name="connsiteY36" fmla="*/ 224967 h 226336"/>
                <a:gd name="connsiteX37" fmla="*/ 818997 w 1244977"/>
                <a:gd name="connsiteY37" fmla="*/ 225095 h 226336"/>
                <a:gd name="connsiteX38" fmla="*/ 1088020 w 1244977"/>
                <a:gd name="connsiteY38" fmla="*/ 226337 h 226336"/>
                <a:gd name="connsiteX39" fmla="*/ 1088167 w 1244977"/>
                <a:gd name="connsiteY39" fmla="*/ 181116 h 226336"/>
                <a:gd name="connsiteX40" fmla="*/ 1102631 w 1244977"/>
                <a:gd name="connsiteY40" fmla="*/ 168532 h 226336"/>
                <a:gd name="connsiteX41" fmla="*/ 1222295 w 1244977"/>
                <a:gd name="connsiteY41" fmla="*/ 169628 h 226336"/>
                <a:gd name="connsiteX42" fmla="*/ 1222587 w 1244977"/>
                <a:gd name="connsiteY42" fmla="*/ 169537 h 226336"/>
                <a:gd name="connsiteX43" fmla="*/ 1244978 w 1244977"/>
                <a:gd name="connsiteY43" fmla="*/ 168441 h 226336"/>
                <a:gd name="connsiteX44" fmla="*/ 1241782 w 1244977"/>
                <a:gd name="connsiteY44" fmla="*/ 138781 h 226336"/>
                <a:gd name="connsiteX45" fmla="*/ 1215793 w 1244977"/>
                <a:gd name="connsiteY45" fmla="*/ 151511 h 22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4977" h="226336">
                  <a:moveTo>
                    <a:pt x="1215793" y="151511"/>
                  </a:moveTo>
                  <a:cubicBezTo>
                    <a:pt x="1203118" y="152880"/>
                    <a:pt x="1189786" y="152588"/>
                    <a:pt x="1186023" y="152643"/>
                  </a:cubicBezTo>
                  <a:cubicBezTo>
                    <a:pt x="1159595" y="152990"/>
                    <a:pt x="1122192" y="162724"/>
                    <a:pt x="1112877" y="135858"/>
                  </a:cubicBezTo>
                  <a:cubicBezTo>
                    <a:pt x="1100677" y="100628"/>
                    <a:pt x="1091180" y="76556"/>
                    <a:pt x="1069519" y="55882"/>
                  </a:cubicBezTo>
                  <a:cubicBezTo>
                    <a:pt x="1039695" y="27409"/>
                    <a:pt x="1019514" y="18971"/>
                    <a:pt x="989543" y="8451"/>
                  </a:cubicBezTo>
                  <a:cubicBezTo>
                    <a:pt x="913402" y="-18323"/>
                    <a:pt x="825261" y="25747"/>
                    <a:pt x="783145" y="88538"/>
                  </a:cubicBezTo>
                  <a:cubicBezTo>
                    <a:pt x="762471" y="119348"/>
                    <a:pt x="744810" y="158286"/>
                    <a:pt x="711862" y="178139"/>
                  </a:cubicBezTo>
                  <a:cubicBezTo>
                    <a:pt x="687060" y="193097"/>
                    <a:pt x="657784" y="195325"/>
                    <a:pt x="629475" y="195142"/>
                  </a:cubicBezTo>
                  <a:cubicBezTo>
                    <a:pt x="587596" y="194905"/>
                    <a:pt x="533975" y="203763"/>
                    <a:pt x="495731" y="182522"/>
                  </a:cubicBezTo>
                  <a:cubicBezTo>
                    <a:pt x="471166" y="168879"/>
                    <a:pt x="473175" y="142945"/>
                    <a:pt x="461632" y="119969"/>
                  </a:cubicBezTo>
                  <a:cubicBezTo>
                    <a:pt x="445706" y="88282"/>
                    <a:pt x="425926" y="57179"/>
                    <a:pt x="398841" y="33783"/>
                  </a:cubicBezTo>
                  <a:cubicBezTo>
                    <a:pt x="346425" y="-11456"/>
                    <a:pt x="240039" y="-6452"/>
                    <a:pt x="202087" y="20633"/>
                  </a:cubicBezTo>
                  <a:cubicBezTo>
                    <a:pt x="175624" y="39554"/>
                    <a:pt x="152428" y="58311"/>
                    <a:pt x="134329" y="85707"/>
                  </a:cubicBezTo>
                  <a:cubicBezTo>
                    <a:pt x="121965" y="104409"/>
                    <a:pt x="115864" y="124425"/>
                    <a:pt x="94167" y="135128"/>
                  </a:cubicBezTo>
                  <a:cubicBezTo>
                    <a:pt x="74278" y="144917"/>
                    <a:pt x="46628" y="142141"/>
                    <a:pt x="25386" y="137594"/>
                  </a:cubicBezTo>
                  <a:cubicBezTo>
                    <a:pt x="17131" y="135822"/>
                    <a:pt x="10338" y="132772"/>
                    <a:pt x="4273" y="128754"/>
                  </a:cubicBezTo>
                  <a:cubicBezTo>
                    <a:pt x="2959" y="141995"/>
                    <a:pt x="1133" y="155200"/>
                    <a:pt x="0" y="168441"/>
                  </a:cubicBezTo>
                  <a:cubicBezTo>
                    <a:pt x="7890" y="168934"/>
                    <a:pt x="15871" y="169975"/>
                    <a:pt x="22392" y="169555"/>
                  </a:cubicBezTo>
                  <a:cubicBezTo>
                    <a:pt x="22556" y="169555"/>
                    <a:pt x="22647" y="169573"/>
                    <a:pt x="22683" y="169628"/>
                  </a:cubicBezTo>
                  <a:cubicBezTo>
                    <a:pt x="62572" y="169171"/>
                    <a:pt x="102459" y="168843"/>
                    <a:pt x="142347" y="168532"/>
                  </a:cubicBezTo>
                  <a:cubicBezTo>
                    <a:pt x="152831" y="168222"/>
                    <a:pt x="157231" y="172842"/>
                    <a:pt x="156811" y="181116"/>
                  </a:cubicBezTo>
                  <a:cubicBezTo>
                    <a:pt x="156027" y="196202"/>
                    <a:pt x="158145" y="211233"/>
                    <a:pt x="156958" y="226337"/>
                  </a:cubicBezTo>
                  <a:cubicBezTo>
                    <a:pt x="246632" y="225679"/>
                    <a:pt x="336307" y="225296"/>
                    <a:pt x="425982" y="225095"/>
                  </a:cubicBezTo>
                  <a:cubicBezTo>
                    <a:pt x="455861" y="225040"/>
                    <a:pt x="485759" y="225003"/>
                    <a:pt x="515784" y="224985"/>
                  </a:cubicBezTo>
                  <a:cubicBezTo>
                    <a:pt x="517337" y="225003"/>
                    <a:pt x="518888" y="225058"/>
                    <a:pt x="520587" y="225113"/>
                  </a:cubicBezTo>
                  <a:cubicBezTo>
                    <a:pt x="522669" y="225186"/>
                    <a:pt x="524751" y="225277"/>
                    <a:pt x="526815" y="225350"/>
                  </a:cubicBezTo>
                  <a:cubicBezTo>
                    <a:pt x="528166" y="225405"/>
                    <a:pt x="529500" y="225442"/>
                    <a:pt x="530852" y="225478"/>
                  </a:cubicBezTo>
                  <a:cubicBezTo>
                    <a:pt x="531308" y="225478"/>
                    <a:pt x="531746" y="225478"/>
                    <a:pt x="532185" y="225478"/>
                  </a:cubicBezTo>
                  <a:cubicBezTo>
                    <a:pt x="533792" y="225497"/>
                    <a:pt x="535417" y="225478"/>
                    <a:pt x="537024" y="225423"/>
                  </a:cubicBezTo>
                  <a:cubicBezTo>
                    <a:pt x="537371" y="225423"/>
                    <a:pt x="537682" y="225387"/>
                    <a:pt x="538029" y="225369"/>
                  </a:cubicBezTo>
                  <a:cubicBezTo>
                    <a:pt x="539746" y="225296"/>
                    <a:pt x="541463" y="225168"/>
                    <a:pt x="543179" y="224930"/>
                  </a:cubicBezTo>
                  <a:cubicBezTo>
                    <a:pt x="543399" y="224912"/>
                    <a:pt x="543581" y="224821"/>
                    <a:pt x="543782" y="224729"/>
                  </a:cubicBezTo>
                  <a:cubicBezTo>
                    <a:pt x="567470" y="224748"/>
                    <a:pt x="591122" y="224784"/>
                    <a:pt x="614791" y="224839"/>
                  </a:cubicBezTo>
                  <a:cubicBezTo>
                    <a:pt x="646917" y="224784"/>
                    <a:pt x="679006" y="224748"/>
                    <a:pt x="711113" y="224729"/>
                  </a:cubicBezTo>
                  <a:cubicBezTo>
                    <a:pt x="711113" y="224565"/>
                    <a:pt x="711113" y="224383"/>
                    <a:pt x="711095" y="224236"/>
                  </a:cubicBezTo>
                  <a:cubicBezTo>
                    <a:pt x="712118" y="224529"/>
                    <a:pt x="713159" y="224784"/>
                    <a:pt x="714200" y="224967"/>
                  </a:cubicBezTo>
                  <a:cubicBezTo>
                    <a:pt x="719570" y="225990"/>
                    <a:pt x="725194" y="225697"/>
                    <a:pt x="730729" y="224967"/>
                  </a:cubicBezTo>
                  <a:cubicBezTo>
                    <a:pt x="760151" y="225022"/>
                    <a:pt x="789574" y="225040"/>
                    <a:pt x="818997" y="225095"/>
                  </a:cubicBezTo>
                  <a:cubicBezTo>
                    <a:pt x="908672" y="225296"/>
                    <a:pt x="998346" y="225679"/>
                    <a:pt x="1088020" y="226337"/>
                  </a:cubicBezTo>
                  <a:cubicBezTo>
                    <a:pt x="1086851" y="211233"/>
                    <a:pt x="1088952" y="196202"/>
                    <a:pt x="1088167" y="181116"/>
                  </a:cubicBezTo>
                  <a:cubicBezTo>
                    <a:pt x="1087747" y="172824"/>
                    <a:pt x="1092148" y="168222"/>
                    <a:pt x="1102631" y="168532"/>
                  </a:cubicBezTo>
                  <a:cubicBezTo>
                    <a:pt x="1142519" y="168843"/>
                    <a:pt x="1182407" y="169171"/>
                    <a:pt x="1222295" y="169628"/>
                  </a:cubicBezTo>
                  <a:cubicBezTo>
                    <a:pt x="1222350" y="169573"/>
                    <a:pt x="1222422" y="169537"/>
                    <a:pt x="1222587" y="169537"/>
                  </a:cubicBezTo>
                  <a:cubicBezTo>
                    <a:pt x="1229089" y="169975"/>
                    <a:pt x="1237088" y="168934"/>
                    <a:pt x="1244978" y="168441"/>
                  </a:cubicBezTo>
                  <a:cubicBezTo>
                    <a:pt x="1244120" y="158542"/>
                    <a:pt x="1242897" y="148643"/>
                    <a:pt x="1241782" y="138781"/>
                  </a:cubicBezTo>
                  <a:cubicBezTo>
                    <a:pt x="1242658" y="146634"/>
                    <a:pt x="1229600" y="150031"/>
                    <a:pt x="1215793" y="151511"/>
                  </a:cubicBezTo>
                  <a:close/>
                </a:path>
              </a:pathLst>
            </a:custGeom>
            <a:solidFill>
              <a:srgbClr val="C10B1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8F87DA56-8DC2-9676-AB3A-FC2105AE5816}"/>
                </a:ext>
              </a:extLst>
            </p:cNvPr>
            <p:cNvSpPr/>
            <p:nvPr/>
          </p:nvSpPr>
          <p:spPr>
            <a:xfrm>
              <a:off x="10466783" y="2184569"/>
              <a:ext cx="180137" cy="56530"/>
            </a:xfrm>
            <a:custGeom>
              <a:avLst/>
              <a:gdLst>
                <a:gd name="connsiteX0" fmla="*/ 178034 w 180137"/>
                <a:gd name="connsiteY0" fmla="*/ 43157 h 56530"/>
                <a:gd name="connsiteX1" fmla="*/ 164354 w 180137"/>
                <a:gd name="connsiteY1" fmla="*/ 56526 h 56530"/>
                <a:gd name="connsiteX2" fmla="*/ 148940 w 180137"/>
                <a:gd name="connsiteY2" fmla="*/ 55375 h 56530"/>
                <a:gd name="connsiteX3" fmla="*/ 124156 w 180137"/>
                <a:gd name="connsiteY3" fmla="*/ 56142 h 56530"/>
                <a:gd name="connsiteX4" fmla="*/ 0 w 180137"/>
                <a:gd name="connsiteY4" fmla="*/ 55047 h 56530"/>
                <a:gd name="connsiteX5" fmla="*/ 6246 w 180137"/>
                <a:gd name="connsiteY5" fmla="*/ 22227 h 56530"/>
                <a:gd name="connsiteX6" fmla="*/ 6465 w 180137"/>
                <a:gd name="connsiteY6" fmla="*/ 10629 h 56530"/>
                <a:gd name="connsiteX7" fmla="*/ 13972 w 180137"/>
                <a:gd name="connsiteY7" fmla="*/ 2173 h 56530"/>
                <a:gd name="connsiteX8" fmla="*/ 141835 w 180137"/>
                <a:gd name="connsiteY8" fmla="*/ 858 h 56530"/>
                <a:gd name="connsiteX9" fmla="*/ 157962 w 180137"/>
                <a:gd name="connsiteY9" fmla="*/ 676 h 56530"/>
                <a:gd name="connsiteX10" fmla="*/ 158802 w 180137"/>
                <a:gd name="connsiteY10" fmla="*/ 676 h 56530"/>
                <a:gd name="connsiteX11" fmla="*/ 179111 w 180137"/>
                <a:gd name="connsiteY11" fmla="*/ 13899 h 56530"/>
                <a:gd name="connsiteX12" fmla="*/ 178034 w 180137"/>
                <a:gd name="connsiteY12" fmla="*/ 43157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37" h="56530">
                  <a:moveTo>
                    <a:pt x="178034" y="43157"/>
                  </a:moveTo>
                  <a:cubicBezTo>
                    <a:pt x="177121" y="48216"/>
                    <a:pt x="175075" y="56362"/>
                    <a:pt x="164354" y="56526"/>
                  </a:cubicBezTo>
                  <a:cubicBezTo>
                    <a:pt x="159003" y="56617"/>
                    <a:pt x="154182" y="55302"/>
                    <a:pt x="148940" y="55375"/>
                  </a:cubicBezTo>
                  <a:cubicBezTo>
                    <a:pt x="140667" y="55448"/>
                    <a:pt x="132393" y="55704"/>
                    <a:pt x="124156" y="56142"/>
                  </a:cubicBezTo>
                  <a:cubicBezTo>
                    <a:pt x="82771" y="55704"/>
                    <a:pt x="41385" y="55357"/>
                    <a:pt x="0" y="55047"/>
                  </a:cubicBezTo>
                  <a:cubicBezTo>
                    <a:pt x="1717" y="44070"/>
                    <a:pt x="5406" y="33258"/>
                    <a:pt x="6246" y="22227"/>
                  </a:cubicBezTo>
                  <a:cubicBezTo>
                    <a:pt x="6539" y="18355"/>
                    <a:pt x="6173" y="14465"/>
                    <a:pt x="6465" y="10629"/>
                  </a:cubicBezTo>
                  <a:cubicBezTo>
                    <a:pt x="6757" y="6867"/>
                    <a:pt x="10063" y="4456"/>
                    <a:pt x="13972" y="2173"/>
                  </a:cubicBezTo>
                  <a:cubicBezTo>
                    <a:pt x="56599" y="1772"/>
                    <a:pt x="99227" y="1370"/>
                    <a:pt x="141835" y="858"/>
                  </a:cubicBezTo>
                  <a:cubicBezTo>
                    <a:pt x="147296" y="-55"/>
                    <a:pt x="152903" y="-420"/>
                    <a:pt x="157962" y="676"/>
                  </a:cubicBezTo>
                  <a:cubicBezTo>
                    <a:pt x="158254" y="676"/>
                    <a:pt x="158528" y="676"/>
                    <a:pt x="158802" y="676"/>
                  </a:cubicBezTo>
                  <a:cubicBezTo>
                    <a:pt x="168847" y="1900"/>
                    <a:pt x="177102" y="4968"/>
                    <a:pt x="179111" y="13899"/>
                  </a:cubicBezTo>
                  <a:cubicBezTo>
                    <a:pt x="181194" y="23213"/>
                    <a:pt x="179732" y="33806"/>
                    <a:pt x="178034" y="43157"/>
                  </a:cubicBezTo>
                  <a:close/>
                </a:path>
              </a:pathLst>
            </a:custGeom>
            <a:solidFill>
              <a:srgbClr val="E9490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B8D51ECE-1549-1418-E4A3-60AB415DFB21}"/>
                </a:ext>
              </a:extLst>
            </p:cNvPr>
            <p:cNvSpPr/>
            <p:nvPr/>
          </p:nvSpPr>
          <p:spPr>
            <a:xfrm>
              <a:off x="10466783" y="2186706"/>
              <a:ext cx="180119" cy="54393"/>
            </a:xfrm>
            <a:custGeom>
              <a:avLst/>
              <a:gdLst>
                <a:gd name="connsiteX0" fmla="*/ 168975 w 180119"/>
                <a:gd name="connsiteY0" fmla="*/ 23560 h 54393"/>
                <a:gd name="connsiteX1" fmla="*/ 33422 w 180119"/>
                <a:gd name="connsiteY1" fmla="*/ 23560 h 54393"/>
                <a:gd name="connsiteX2" fmla="*/ 18281 w 180119"/>
                <a:gd name="connsiteY2" fmla="*/ 0 h 54393"/>
                <a:gd name="connsiteX3" fmla="*/ 13972 w 180119"/>
                <a:gd name="connsiteY3" fmla="*/ 36 h 54393"/>
                <a:gd name="connsiteX4" fmla="*/ 6465 w 180119"/>
                <a:gd name="connsiteY4" fmla="*/ 8492 h 54393"/>
                <a:gd name="connsiteX5" fmla="*/ 6246 w 180119"/>
                <a:gd name="connsiteY5" fmla="*/ 20090 h 54393"/>
                <a:gd name="connsiteX6" fmla="*/ 0 w 180119"/>
                <a:gd name="connsiteY6" fmla="*/ 52910 h 54393"/>
                <a:gd name="connsiteX7" fmla="*/ 124156 w 180119"/>
                <a:gd name="connsiteY7" fmla="*/ 54006 h 54393"/>
                <a:gd name="connsiteX8" fmla="*/ 148940 w 180119"/>
                <a:gd name="connsiteY8" fmla="*/ 53238 h 54393"/>
                <a:gd name="connsiteX9" fmla="*/ 164354 w 180119"/>
                <a:gd name="connsiteY9" fmla="*/ 54389 h 54393"/>
                <a:gd name="connsiteX10" fmla="*/ 178034 w 180119"/>
                <a:gd name="connsiteY10" fmla="*/ 41020 h 54393"/>
                <a:gd name="connsiteX11" fmla="*/ 180061 w 180119"/>
                <a:gd name="connsiteY11" fmla="*/ 19396 h 54393"/>
                <a:gd name="connsiteX12" fmla="*/ 168975 w 180119"/>
                <a:gd name="connsiteY12" fmla="*/ 23560 h 5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19" h="54393">
                  <a:moveTo>
                    <a:pt x="168975" y="23560"/>
                  </a:moveTo>
                  <a:lnTo>
                    <a:pt x="33422" y="23560"/>
                  </a:lnTo>
                  <a:cubicBezTo>
                    <a:pt x="19578" y="23560"/>
                    <a:pt x="14556" y="9954"/>
                    <a:pt x="18281" y="0"/>
                  </a:cubicBezTo>
                  <a:cubicBezTo>
                    <a:pt x="16839" y="0"/>
                    <a:pt x="15414" y="18"/>
                    <a:pt x="13972" y="36"/>
                  </a:cubicBezTo>
                  <a:cubicBezTo>
                    <a:pt x="10063" y="2319"/>
                    <a:pt x="6739" y="4730"/>
                    <a:pt x="6465" y="8492"/>
                  </a:cubicBezTo>
                  <a:cubicBezTo>
                    <a:pt x="6173" y="12328"/>
                    <a:pt x="6539" y="16236"/>
                    <a:pt x="6246" y="20090"/>
                  </a:cubicBezTo>
                  <a:cubicBezTo>
                    <a:pt x="5406" y="31121"/>
                    <a:pt x="1717" y="41933"/>
                    <a:pt x="0" y="52910"/>
                  </a:cubicBezTo>
                  <a:cubicBezTo>
                    <a:pt x="41367" y="53220"/>
                    <a:pt x="82771" y="53567"/>
                    <a:pt x="124156" y="54006"/>
                  </a:cubicBezTo>
                  <a:cubicBezTo>
                    <a:pt x="132393" y="53567"/>
                    <a:pt x="140667" y="53311"/>
                    <a:pt x="148940" y="53238"/>
                  </a:cubicBezTo>
                  <a:cubicBezTo>
                    <a:pt x="154182" y="53165"/>
                    <a:pt x="159003" y="54480"/>
                    <a:pt x="164354" y="54389"/>
                  </a:cubicBezTo>
                  <a:cubicBezTo>
                    <a:pt x="175075" y="54243"/>
                    <a:pt x="177102" y="46079"/>
                    <a:pt x="178034" y="41020"/>
                  </a:cubicBezTo>
                  <a:cubicBezTo>
                    <a:pt x="179275" y="34135"/>
                    <a:pt x="180390" y="26592"/>
                    <a:pt x="180061" y="19396"/>
                  </a:cubicBezTo>
                  <a:cubicBezTo>
                    <a:pt x="177395" y="21898"/>
                    <a:pt x="173723" y="23560"/>
                    <a:pt x="168975" y="23560"/>
                  </a:cubicBezTo>
                  <a:close/>
                </a:path>
              </a:pathLst>
            </a:custGeom>
            <a:solidFill>
              <a:srgbClr val="983E00">
                <a:alpha val="8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3356C655-5211-6864-8559-6C52CF517E7E}"/>
                </a:ext>
              </a:extLst>
            </p:cNvPr>
            <p:cNvSpPr/>
            <p:nvPr/>
          </p:nvSpPr>
          <p:spPr>
            <a:xfrm>
              <a:off x="10019263" y="1702005"/>
              <a:ext cx="361004" cy="266533"/>
            </a:xfrm>
            <a:custGeom>
              <a:avLst/>
              <a:gdLst>
                <a:gd name="connsiteX0" fmla="*/ 360968 w 361004"/>
                <a:gd name="connsiteY0" fmla="*/ 257392 h 266533"/>
                <a:gd name="connsiteX1" fmla="*/ 351727 w 361004"/>
                <a:gd name="connsiteY1" fmla="*/ 224937 h 266533"/>
                <a:gd name="connsiteX2" fmla="*/ 337518 w 361004"/>
                <a:gd name="connsiteY2" fmla="*/ 187040 h 266533"/>
                <a:gd name="connsiteX3" fmla="*/ 273705 w 361004"/>
                <a:gd name="connsiteY3" fmla="*/ 79447 h 266533"/>
                <a:gd name="connsiteX4" fmla="*/ 197161 w 361004"/>
                <a:gd name="connsiteY4" fmla="*/ 31352 h 266533"/>
                <a:gd name="connsiteX5" fmla="*/ 17958 w 361004"/>
                <a:gd name="connsiteY5" fmla="*/ 19 h 266533"/>
                <a:gd name="connsiteX6" fmla="*/ 7932 w 361004"/>
                <a:gd name="connsiteY6" fmla="*/ 11 h 266533"/>
                <a:gd name="connsiteX7" fmla="*/ 2142 w 361004"/>
                <a:gd name="connsiteY7" fmla="*/ 11561 h 266533"/>
                <a:gd name="connsiteX8" fmla="*/ 2325 w 361004"/>
                <a:gd name="connsiteY8" fmla="*/ 11561 h 266533"/>
                <a:gd name="connsiteX9" fmla="*/ 535 w 361004"/>
                <a:gd name="connsiteY9" fmla="*/ 156759 h 266533"/>
                <a:gd name="connsiteX10" fmla="*/ 315 w 361004"/>
                <a:gd name="connsiteY10" fmla="*/ 242580 h 266533"/>
                <a:gd name="connsiteX11" fmla="*/ 188 w 361004"/>
                <a:gd name="connsiteY11" fmla="*/ 256625 h 266533"/>
                <a:gd name="connsiteX12" fmla="*/ 5 w 361004"/>
                <a:gd name="connsiteY12" fmla="*/ 256625 h 266533"/>
                <a:gd name="connsiteX13" fmla="*/ 974 w 361004"/>
                <a:gd name="connsiteY13" fmla="*/ 262013 h 266533"/>
                <a:gd name="connsiteX14" fmla="*/ 10032 w 361004"/>
                <a:gd name="connsiteY14" fmla="*/ 265866 h 266533"/>
                <a:gd name="connsiteX15" fmla="*/ 179975 w 361004"/>
                <a:gd name="connsiteY15" fmla="*/ 265939 h 266533"/>
                <a:gd name="connsiteX16" fmla="*/ 353279 w 361004"/>
                <a:gd name="connsiteY16" fmla="*/ 265264 h 266533"/>
                <a:gd name="connsiteX17" fmla="*/ 360128 w 361004"/>
                <a:gd name="connsiteY17" fmla="*/ 261629 h 266533"/>
                <a:gd name="connsiteX18" fmla="*/ 361005 w 361004"/>
                <a:gd name="connsiteY18" fmla="*/ 257392 h 266533"/>
                <a:gd name="connsiteX19" fmla="*/ 360968 w 361004"/>
                <a:gd name="connsiteY19" fmla="*/ 257392 h 266533"/>
                <a:gd name="connsiteX20" fmla="*/ 360968 w 361004"/>
                <a:gd name="connsiteY20" fmla="*/ 257392 h 26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1004" h="266533">
                  <a:moveTo>
                    <a:pt x="360968" y="257392"/>
                  </a:moveTo>
                  <a:cubicBezTo>
                    <a:pt x="357388" y="247840"/>
                    <a:pt x="352932" y="228426"/>
                    <a:pt x="351727" y="224937"/>
                  </a:cubicBezTo>
                  <a:cubicBezTo>
                    <a:pt x="347380" y="212171"/>
                    <a:pt x="342650" y="199551"/>
                    <a:pt x="337518" y="187040"/>
                  </a:cubicBezTo>
                  <a:cubicBezTo>
                    <a:pt x="321190" y="147153"/>
                    <a:pt x="306634" y="108934"/>
                    <a:pt x="273705" y="79447"/>
                  </a:cubicBezTo>
                  <a:cubicBezTo>
                    <a:pt x="251149" y="59237"/>
                    <a:pt x="224867" y="43388"/>
                    <a:pt x="197161" y="31352"/>
                  </a:cubicBezTo>
                  <a:cubicBezTo>
                    <a:pt x="141055" y="6974"/>
                    <a:pt x="78539" y="488"/>
                    <a:pt x="17958" y="19"/>
                  </a:cubicBezTo>
                  <a:cubicBezTo>
                    <a:pt x="14616" y="-5"/>
                    <a:pt x="11274" y="-5"/>
                    <a:pt x="7932" y="11"/>
                  </a:cubicBezTo>
                  <a:cubicBezTo>
                    <a:pt x="4114" y="1135"/>
                    <a:pt x="2690" y="6183"/>
                    <a:pt x="2142" y="11561"/>
                  </a:cubicBezTo>
                  <a:cubicBezTo>
                    <a:pt x="2215" y="11561"/>
                    <a:pt x="2270" y="11561"/>
                    <a:pt x="2325" y="11561"/>
                  </a:cubicBezTo>
                  <a:cubicBezTo>
                    <a:pt x="480" y="59914"/>
                    <a:pt x="718" y="108392"/>
                    <a:pt x="535" y="156759"/>
                  </a:cubicBezTo>
                  <a:cubicBezTo>
                    <a:pt x="425" y="185379"/>
                    <a:pt x="279" y="213979"/>
                    <a:pt x="315" y="242580"/>
                  </a:cubicBezTo>
                  <a:cubicBezTo>
                    <a:pt x="315" y="247237"/>
                    <a:pt x="261" y="251913"/>
                    <a:pt x="188" y="256625"/>
                  </a:cubicBezTo>
                  <a:lnTo>
                    <a:pt x="5" y="256625"/>
                  </a:lnTo>
                  <a:cubicBezTo>
                    <a:pt x="-32" y="258725"/>
                    <a:pt x="115" y="260862"/>
                    <a:pt x="974" y="262013"/>
                  </a:cubicBezTo>
                  <a:cubicBezTo>
                    <a:pt x="3238" y="265008"/>
                    <a:pt x="6763" y="265154"/>
                    <a:pt x="10032" y="265866"/>
                  </a:cubicBezTo>
                  <a:cubicBezTo>
                    <a:pt x="66686" y="265903"/>
                    <a:pt x="123340" y="265921"/>
                    <a:pt x="179975" y="265939"/>
                  </a:cubicBezTo>
                  <a:cubicBezTo>
                    <a:pt x="237652" y="265958"/>
                    <a:pt x="295602" y="267638"/>
                    <a:pt x="353279" y="265264"/>
                  </a:cubicBezTo>
                  <a:cubicBezTo>
                    <a:pt x="355927" y="264844"/>
                    <a:pt x="358978" y="264113"/>
                    <a:pt x="360128" y="261629"/>
                  </a:cubicBezTo>
                  <a:cubicBezTo>
                    <a:pt x="360712" y="260332"/>
                    <a:pt x="360949" y="258890"/>
                    <a:pt x="361005" y="257392"/>
                  </a:cubicBezTo>
                  <a:lnTo>
                    <a:pt x="360968" y="257392"/>
                  </a:lnTo>
                  <a:lnTo>
                    <a:pt x="360968" y="257392"/>
                  </a:lnTo>
                  <a:close/>
                </a:path>
              </a:pathLst>
            </a:custGeom>
            <a:solidFill>
              <a:srgbClr val="0000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A1AAE2DD-11A2-3C0B-6DF1-F94F82032C88}"/>
                </a:ext>
              </a:extLst>
            </p:cNvPr>
            <p:cNvSpPr/>
            <p:nvPr/>
          </p:nvSpPr>
          <p:spPr>
            <a:xfrm>
              <a:off x="10025934" y="1713529"/>
              <a:ext cx="348964" cy="245612"/>
            </a:xfrm>
            <a:custGeom>
              <a:avLst/>
              <a:gdLst>
                <a:gd name="connsiteX0" fmla="*/ 177413 w 348964"/>
                <a:gd name="connsiteY0" fmla="*/ 245028 h 245612"/>
                <a:gd name="connsiteX1" fmla="*/ 2009 w 348964"/>
                <a:gd name="connsiteY1" fmla="*/ 245101 h 245612"/>
                <a:gd name="connsiteX2" fmla="*/ 1918 w 348964"/>
                <a:gd name="connsiteY2" fmla="*/ 232809 h 245612"/>
                <a:gd name="connsiteX3" fmla="*/ 1735 w 348964"/>
                <a:gd name="connsiteY3" fmla="*/ 147171 h 245612"/>
                <a:gd name="connsiteX4" fmla="*/ 0 w 348964"/>
                <a:gd name="connsiteY4" fmla="*/ 3 h 245612"/>
                <a:gd name="connsiteX5" fmla="*/ 169213 w 348964"/>
                <a:gd name="connsiteY5" fmla="*/ 25537 h 245612"/>
                <a:gd name="connsiteX6" fmla="*/ 275946 w 348964"/>
                <a:gd name="connsiteY6" fmla="*/ 97286 h 245612"/>
                <a:gd name="connsiteX7" fmla="*/ 286174 w 348964"/>
                <a:gd name="connsiteY7" fmla="*/ 112647 h 245612"/>
                <a:gd name="connsiteX8" fmla="*/ 314920 w 348964"/>
                <a:gd name="connsiteY8" fmla="*/ 166859 h 245612"/>
                <a:gd name="connsiteX9" fmla="*/ 348964 w 348964"/>
                <a:gd name="connsiteY9" fmla="*/ 245612 h 245612"/>
                <a:gd name="connsiteX10" fmla="*/ 177413 w 348964"/>
                <a:gd name="connsiteY10" fmla="*/ 245028 h 24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964" h="245612">
                  <a:moveTo>
                    <a:pt x="177413" y="245028"/>
                  </a:moveTo>
                  <a:cubicBezTo>
                    <a:pt x="118952" y="245046"/>
                    <a:pt x="60489" y="245064"/>
                    <a:pt x="2009" y="245101"/>
                  </a:cubicBezTo>
                  <a:cubicBezTo>
                    <a:pt x="1973" y="240992"/>
                    <a:pt x="1918" y="236901"/>
                    <a:pt x="1918" y="232809"/>
                  </a:cubicBezTo>
                  <a:cubicBezTo>
                    <a:pt x="1955" y="204264"/>
                    <a:pt x="1809" y="175717"/>
                    <a:pt x="1735" y="147171"/>
                  </a:cubicBezTo>
                  <a:cubicBezTo>
                    <a:pt x="1589" y="98153"/>
                    <a:pt x="1918" y="49000"/>
                    <a:pt x="0" y="3"/>
                  </a:cubicBezTo>
                  <a:cubicBezTo>
                    <a:pt x="57293" y="-145"/>
                    <a:pt x="115189" y="5637"/>
                    <a:pt x="169213" y="25537"/>
                  </a:cubicBezTo>
                  <a:cubicBezTo>
                    <a:pt x="211274" y="41032"/>
                    <a:pt x="246615" y="65763"/>
                    <a:pt x="275946" y="97286"/>
                  </a:cubicBezTo>
                  <a:cubicBezTo>
                    <a:pt x="279526" y="102352"/>
                    <a:pt x="282978" y="107475"/>
                    <a:pt x="286174" y="112647"/>
                  </a:cubicBezTo>
                  <a:cubicBezTo>
                    <a:pt x="297169" y="130405"/>
                    <a:pt x="306482" y="148523"/>
                    <a:pt x="314920" y="166859"/>
                  </a:cubicBezTo>
                  <a:cubicBezTo>
                    <a:pt x="326956" y="192995"/>
                    <a:pt x="337586" y="219386"/>
                    <a:pt x="348964" y="245612"/>
                  </a:cubicBezTo>
                  <a:cubicBezTo>
                    <a:pt x="291890" y="243183"/>
                    <a:pt x="234487" y="245010"/>
                    <a:pt x="177413" y="245028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476A05C5-2F72-1FB9-02EC-50F8B932FBB3}"/>
                </a:ext>
              </a:extLst>
            </p:cNvPr>
            <p:cNvSpPr/>
            <p:nvPr/>
          </p:nvSpPr>
          <p:spPr>
            <a:xfrm>
              <a:off x="9609542" y="1703065"/>
              <a:ext cx="372285" cy="264907"/>
            </a:xfrm>
            <a:custGeom>
              <a:avLst/>
              <a:gdLst>
                <a:gd name="connsiteX0" fmla="*/ 362333 w 372285"/>
                <a:gd name="connsiteY0" fmla="*/ 264752 h 264907"/>
                <a:gd name="connsiteX1" fmla="*/ 371099 w 372285"/>
                <a:gd name="connsiteY1" fmla="*/ 260241 h 264907"/>
                <a:gd name="connsiteX2" fmla="*/ 372286 w 372285"/>
                <a:gd name="connsiteY2" fmla="*/ 255109 h 264907"/>
                <a:gd name="connsiteX3" fmla="*/ 371610 w 372285"/>
                <a:gd name="connsiteY3" fmla="*/ 229612 h 264907"/>
                <a:gd name="connsiteX4" fmla="*/ 371336 w 372285"/>
                <a:gd name="connsiteY4" fmla="*/ 150056 h 264907"/>
                <a:gd name="connsiteX5" fmla="*/ 370460 w 372285"/>
                <a:gd name="connsiteY5" fmla="*/ 23682 h 264907"/>
                <a:gd name="connsiteX6" fmla="*/ 369711 w 372285"/>
                <a:gd name="connsiteY6" fmla="*/ 16910 h 264907"/>
                <a:gd name="connsiteX7" fmla="*/ 369163 w 372285"/>
                <a:gd name="connsiteY7" fmla="*/ 6062 h 264907"/>
                <a:gd name="connsiteX8" fmla="*/ 365967 w 372285"/>
                <a:gd name="connsiteY8" fmla="*/ 0 h 264907"/>
                <a:gd name="connsiteX9" fmla="*/ 292949 w 372285"/>
                <a:gd name="connsiteY9" fmla="*/ 5768 h 264907"/>
                <a:gd name="connsiteX10" fmla="*/ 191184 w 372285"/>
                <a:gd name="connsiteY10" fmla="*/ 24479 h 264907"/>
                <a:gd name="connsiteX11" fmla="*/ 137580 w 372285"/>
                <a:gd name="connsiteY11" fmla="*/ 50539 h 264907"/>
                <a:gd name="connsiteX12" fmla="*/ 84963 w 372285"/>
                <a:gd name="connsiteY12" fmla="*/ 88966 h 264907"/>
                <a:gd name="connsiteX13" fmla="*/ 50901 w 372285"/>
                <a:gd name="connsiteY13" fmla="*/ 127902 h 264907"/>
                <a:gd name="connsiteX14" fmla="*/ 21094 w 372285"/>
                <a:gd name="connsiteY14" fmla="*/ 191898 h 264907"/>
                <a:gd name="connsiteX15" fmla="*/ 8128 w 372285"/>
                <a:gd name="connsiteY15" fmla="*/ 227275 h 264907"/>
                <a:gd name="connsiteX16" fmla="*/ 0 w 372285"/>
                <a:gd name="connsiteY16" fmla="*/ 256168 h 264907"/>
                <a:gd name="connsiteX17" fmla="*/ 5479 w 372285"/>
                <a:gd name="connsiteY17" fmla="*/ 263966 h 264907"/>
                <a:gd name="connsiteX18" fmla="*/ 5936 w 372285"/>
                <a:gd name="connsiteY18" fmla="*/ 264149 h 264907"/>
                <a:gd name="connsiteX19" fmla="*/ 82606 w 372285"/>
                <a:gd name="connsiteY19" fmla="*/ 264606 h 264907"/>
                <a:gd name="connsiteX20" fmla="*/ 184006 w 372285"/>
                <a:gd name="connsiteY20" fmla="*/ 264715 h 264907"/>
                <a:gd name="connsiteX21" fmla="*/ 362241 w 372285"/>
                <a:gd name="connsiteY21" fmla="*/ 264788 h 264907"/>
                <a:gd name="connsiteX22" fmla="*/ 362333 w 372285"/>
                <a:gd name="connsiteY22" fmla="*/ 264752 h 26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2285" h="264907">
                  <a:moveTo>
                    <a:pt x="362333" y="264752"/>
                  </a:moveTo>
                  <a:cubicBezTo>
                    <a:pt x="365547" y="264204"/>
                    <a:pt x="369620" y="263619"/>
                    <a:pt x="371099" y="260241"/>
                  </a:cubicBezTo>
                  <a:cubicBezTo>
                    <a:pt x="371812" y="258615"/>
                    <a:pt x="372067" y="256862"/>
                    <a:pt x="372286" y="255109"/>
                  </a:cubicBezTo>
                  <a:cubicBezTo>
                    <a:pt x="371976" y="246470"/>
                    <a:pt x="371629" y="237922"/>
                    <a:pt x="371610" y="229612"/>
                  </a:cubicBezTo>
                  <a:cubicBezTo>
                    <a:pt x="371519" y="203112"/>
                    <a:pt x="371428" y="176593"/>
                    <a:pt x="371336" y="150056"/>
                  </a:cubicBezTo>
                  <a:cubicBezTo>
                    <a:pt x="371209" y="108186"/>
                    <a:pt x="372268" y="65725"/>
                    <a:pt x="370460" y="23682"/>
                  </a:cubicBezTo>
                  <a:cubicBezTo>
                    <a:pt x="370149" y="21431"/>
                    <a:pt x="369893" y="19169"/>
                    <a:pt x="369711" y="16910"/>
                  </a:cubicBezTo>
                  <a:cubicBezTo>
                    <a:pt x="369419" y="13281"/>
                    <a:pt x="369327" y="9700"/>
                    <a:pt x="369163" y="6062"/>
                  </a:cubicBezTo>
                  <a:cubicBezTo>
                    <a:pt x="368980" y="2186"/>
                    <a:pt x="367939" y="1045"/>
                    <a:pt x="365967" y="0"/>
                  </a:cubicBezTo>
                  <a:cubicBezTo>
                    <a:pt x="341585" y="1030"/>
                    <a:pt x="317148" y="2853"/>
                    <a:pt x="292949" y="5768"/>
                  </a:cubicBezTo>
                  <a:cubicBezTo>
                    <a:pt x="258358" y="7623"/>
                    <a:pt x="224113" y="13033"/>
                    <a:pt x="191184" y="24479"/>
                  </a:cubicBezTo>
                  <a:cubicBezTo>
                    <a:pt x="172701" y="30913"/>
                    <a:pt x="154748" y="40143"/>
                    <a:pt x="137580" y="50539"/>
                  </a:cubicBezTo>
                  <a:cubicBezTo>
                    <a:pt x="118970" y="61817"/>
                    <a:pt x="101071" y="74300"/>
                    <a:pt x="84963" y="88966"/>
                  </a:cubicBezTo>
                  <a:cubicBezTo>
                    <a:pt x="72086" y="100755"/>
                    <a:pt x="59996" y="112891"/>
                    <a:pt x="50901" y="127902"/>
                  </a:cubicBezTo>
                  <a:cubicBezTo>
                    <a:pt x="38755" y="147883"/>
                    <a:pt x="29788" y="170219"/>
                    <a:pt x="21094" y="191898"/>
                  </a:cubicBezTo>
                  <a:cubicBezTo>
                    <a:pt x="16419" y="203550"/>
                    <a:pt x="12164" y="215385"/>
                    <a:pt x="8128" y="227275"/>
                  </a:cubicBezTo>
                  <a:cubicBezTo>
                    <a:pt x="7105" y="230343"/>
                    <a:pt x="3214" y="247292"/>
                    <a:pt x="0" y="256168"/>
                  </a:cubicBezTo>
                  <a:cubicBezTo>
                    <a:pt x="657" y="259437"/>
                    <a:pt x="1973" y="262341"/>
                    <a:pt x="5479" y="263966"/>
                  </a:cubicBezTo>
                  <a:cubicBezTo>
                    <a:pt x="5625" y="264039"/>
                    <a:pt x="5772" y="264076"/>
                    <a:pt x="5936" y="264149"/>
                  </a:cubicBezTo>
                  <a:cubicBezTo>
                    <a:pt x="31414" y="265555"/>
                    <a:pt x="57330" y="264569"/>
                    <a:pt x="82606" y="264606"/>
                  </a:cubicBezTo>
                  <a:cubicBezTo>
                    <a:pt x="116412" y="264642"/>
                    <a:pt x="150200" y="264715"/>
                    <a:pt x="184006" y="264715"/>
                  </a:cubicBezTo>
                  <a:cubicBezTo>
                    <a:pt x="243418" y="264733"/>
                    <a:pt x="302830" y="264770"/>
                    <a:pt x="362241" y="264788"/>
                  </a:cubicBezTo>
                  <a:cubicBezTo>
                    <a:pt x="362277" y="264770"/>
                    <a:pt x="362296" y="264752"/>
                    <a:pt x="362333" y="264752"/>
                  </a:cubicBezTo>
                  <a:close/>
                </a:path>
              </a:pathLst>
            </a:custGeom>
            <a:solidFill>
              <a:srgbClr val="0000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D06B28C6-3D26-7D53-FD75-5790E2086577}"/>
                </a:ext>
              </a:extLst>
            </p:cNvPr>
            <p:cNvSpPr/>
            <p:nvPr/>
          </p:nvSpPr>
          <p:spPr>
            <a:xfrm>
              <a:off x="9614729" y="1714640"/>
              <a:ext cx="360213" cy="244939"/>
            </a:xfrm>
            <a:custGeom>
              <a:avLst/>
              <a:gdLst>
                <a:gd name="connsiteX0" fmla="*/ 81310 w 360213"/>
                <a:gd name="connsiteY0" fmla="*/ 244172 h 244939"/>
                <a:gd name="connsiteX1" fmla="*/ 0 w 360213"/>
                <a:gd name="connsiteY1" fmla="*/ 244939 h 244939"/>
                <a:gd name="connsiteX2" fmla="*/ 34244 w 360213"/>
                <a:gd name="connsiteY2" fmla="*/ 165748 h 244939"/>
                <a:gd name="connsiteX3" fmla="*/ 60270 w 360213"/>
                <a:gd name="connsiteY3" fmla="*/ 116034 h 244939"/>
                <a:gd name="connsiteX4" fmla="*/ 75904 w 360213"/>
                <a:gd name="connsiteY4" fmla="*/ 96432 h 244939"/>
                <a:gd name="connsiteX5" fmla="*/ 113363 w 360213"/>
                <a:gd name="connsiteY5" fmla="*/ 62407 h 244939"/>
                <a:gd name="connsiteX6" fmla="*/ 117581 w 360213"/>
                <a:gd name="connsiteY6" fmla="*/ 59032 h 244939"/>
                <a:gd name="connsiteX7" fmla="*/ 143735 w 360213"/>
                <a:gd name="connsiteY7" fmla="*/ 42633 h 244939"/>
                <a:gd name="connsiteX8" fmla="*/ 207275 w 360213"/>
                <a:gd name="connsiteY8" fmla="*/ 19502 h 244939"/>
                <a:gd name="connsiteX9" fmla="*/ 360214 w 360213"/>
                <a:gd name="connsiteY9" fmla="*/ 0 h 244939"/>
                <a:gd name="connsiteX10" fmla="*/ 358643 w 360213"/>
                <a:gd name="connsiteY10" fmla="*/ 136453 h 244939"/>
                <a:gd name="connsiteX11" fmla="*/ 358370 w 360213"/>
                <a:gd name="connsiteY11" fmla="*/ 216229 h 244939"/>
                <a:gd name="connsiteX12" fmla="*/ 358333 w 360213"/>
                <a:gd name="connsiteY12" fmla="*/ 244008 h 244939"/>
                <a:gd name="connsiteX13" fmla="*/ 182783 w 360213"/>
                <a:gd name="connsiteY13" fmla="*/ 244081 h 244939"/>
                <a:gd name="connsiteX14" fmla="*/ 81310 w 360213"/>
                <a:gd name="connsiteY14" fmla="*/ 244172 h 2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0213" h="244939">
                  <a:moveTo>
                    <a:pt x="81310" y="244172"/>
                  </a:moveTo>
                  <a:cubicBezTo>
                    <a:pt x="54407" y="244227"/>
                    <a:pt x="27031" y="243368"/>
                    <a:pt x="0" y="244939"/>
                  </a:cubicBezTo>
                  <a:cubicBezTo>
                    <a:pt x="11470" y="218567"/>
                    <a:pt x="22136" y="192011"/>
                    <a:pt x="34244" y="165748"/>
                  </a:cubicBezTo>
                  <a:cubicBezTo>
                    <a:pt x="41989" y="148964"/>
                    <a:pt x="50462" y="132380"/>
                    <a:pt x="60270" y="116034"/>
                  </a:cubicBezTo>
                  <a:cubicBezTo>
                    <a:pt x="65238" y="109317"/>
                    <a:pt x="70188" y="102578"/>
                    <a:pt x="75904" y="96432"/>
                  </a:cubicBezTo>
                  <a:cubicBezTo>
                    <a:pt x="87392" y="84057"/>
                    <a:pt x="100304" y="73058"/>
                    <a:pt x="113363" y="62407"/>
                  </a:cubicBezTo>
                  <a:cubicBezTo>
                    <a:pt x="114751" y="61269"/>
                    <a:pt x="116176" y="60148"/>
                    <a:pt x="117581" y="59032"/>
                  </a:cubicBezTo>
                  <a:cubicBezTo>
                    <a:pt x="126074" y="53324"/>
                    <a:pt x="134786" y="47798"/>
                    <a:pt x="143735" y="42633"/>
                  </a:cubicBezTo>
                  <a:cubicBezTo>
                    <a:pt x="163935" y="32535"/>
                    <a:pt x="185650" y="25176"/>
                    <a:pt x="207275" y="19502"/>
                  </a:cubicBezTo>
                  <a:cubicBezTo>
                    <a:pt x="256714" y="6493"/>
                    <a:pt x="308784" y="1888"/>
                    <a:pt x="360214" y="0"/>
                  </a:cubicBezTo>
                  <a:cubicBezTo>
                    <a:pt x="357767" y="45349"/>
                    <a:pt x="358881" y="91159"/>
                    <a:pt x="358643" y="136453"/>
                  </a:cubicBezTo>
                  <a:cubicBezTo>
                    <a:pt x="358479" y="163045"/>
                    <a:pt x="358461" y="189637"/>
                    <a:pt x="358370" y="216229"/>
                  </a:cubicBezTo>
                  <a:cubicBezTo>
                    <a:pt x="358333" y="225489"/>
                    <a:pt x="358333" y="234748"/>
                    <a:pt x="358333" y="244008"/>
                  </a:cubicBezTo>
                  <a:cubicBezTo>
                    <a:pt x="299816" y="244026"/>
                    <a:pt x="241317" y="244044"/>
                    <a:pt x="182783" y="244081"/>
                  </a:cubicBezTo>
                  <a:cubicBezTo>
                    <a:pt x="148958" y="244081"/>
                    <a:pt x="115134" y="244136"/>
                    <a:pt x="81310" y="244172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6986DEE5-D629-077D-2216-C6AA1E3DCEA5}"/>
                </a:ext>
              </a:extLst>
            </p:cNvPr>
            <p:cNvSpPr/>
            <p:nvPr/>
          </p:nvSpPr>
          <p:spPr>
            <a:xfrm>
              <a:off x="10025934" y="1713529"/>
              <a:ext cx="348964" cy="245612"/>
            </a:xfrm>
            <a:custGeom>
              <a:avLst/>
              <a:gdLst>
                <a:gd name="connsiteX0" fmla="*/ 177413 w 348964"/>
                <a:gd name="connsiteY0" fmla="*/ 245028 h 245612"/>
                <a:gd name="connsiteX1" fmla="*/ 2009 w 348964"/>
                <a:gd name="connsiteY1" fmla="*/ 245101 h 245612"/>
                <a:gd name="connsiteX2" fmla="*/ 1918 w 348964"/>
                <a:gd name="connsiteY2" fmla="*/ 232809 h 245612"/>
                <a:gd name="connsiteX3" fmla="*/ 1735 w 348964"/>
                <a:gd name="connsiteY3" fmla="*/ 147171 h 245612"/>
                <a:gd name="connsiteX4" fmla="*/ 0 w 348964"/>
                <a:gd name="connsiteY4" fmla="*/ 3 h 245612"/>
                <a:gd name="connsiteX5" fmla="*/ 169213 w 348964"/>
                <a:gd name="connsiteY5" fmla="*/ 25537 h 245612"/>
                <a:gd name="connsiteX6" fmla="*/ 275946 w 348964"/>
                <a:gd name="connsiteY6" fmla="*/ 97286 h 245612"/>
                <a:gd name="connsiteX7" fmla="*/ 286174 w 348964"/>
                <a:gd name="connsiteY7" fmla="*/ 112647 h 245612"/>
                <a:gd name="connsiteX8" fmla="*/ 314920 w 348964"/>
                <a:gd name="connsiteY8" fmla="*/ 166859 h 245612"/>
                <a:gd name="connsiteX9" fmla="*/ 348964 w 348964"/>
                <a:gd name="connsiteY9" fmla="*/ 245612 h 245612"/>
                <a:gd name="connsiteX10" fmla="*/ 177413 w 348964"/>
                <a:gd name="connsiteY10" fmla="*/ 245028 h 24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964" h="245612">
                  <a:moveTo>
                    <a:pt x="177413" y="245028"/>
                  </a:moveTo>
                  <a:cubicBezTo>
                    <a:pt x="118952" y="245046"/>
                    <a:pt x="60489" y="245064"/>
                    <a:pt x="2009" y="245101"/>
                  </a:cubicBezTo>
                  <a:cubicBezTo>
                    <a:pt x="1973" y="240992"/>
                    <a:pt x="1918" y="236901"/>
                    <a:pt x="1918" y="232809"/>
                  </a:cubicBezTo>
                  <a:cubicBezTo>
                    <a:pt x="1955" y="204264"/>
                    <a:pt x="1809" y="175717"/>
                    <a:pt x="1735" y="147171"/>
                  </a:cubicBezTo>
                  <a:cubicBezTo>
                    <a:pt x="1589" y="98153"/>
                    <a:pt x="1918" y="49000"/>
                    <a:pt x="0" y="3"/>
                  </a:cubicBezTo>
                  <a:cubicBezTo>
                    <a:pt x="57293" y="-145"/>
                    <a:pt x="115189" y="5637"/>
                    <a:pt x="169213" y="25537"/>
                  </a:cubicBezTo>
                  <a:cubicBezTo>
                    <a:pt x="211274" y="41032"/>
                    <a:pt x="246615" y="65763"/>
                    <a:pt x="275946" y="97286"/>
                  </a:cubicBezTo>
                  <a:cubicBezTo>
                    <a:pt x="279526" y="102352"/>
                    <a:pt x="282978" y="107475"/>
                    <a:pt x="286174" y="112647"/>
                  </a:cubicBezTo>
                  <a:cubicBezTo>
                    <a:pt x="297169" y="130405"/>
                    <a:pt x="306482" y="148523"/>
                    <a:pt x="314920" y="166859"/>
                  </a:cubicBezTo>
                  <a:cubicBezTo>
                    <a:pt x="326956" y="192995"/>
                    <a:pt x="337586" y="219386"/>
                    <a:pt x="348964" y="245612"/>
                  </a:cubicBezTo>
                  <a:cubicBezTo>
                    <a:pt x="291890" y="243183"/>
                    <a:pt x="234487" y="245010"/>
                    <a:pt x="177413" y="245028"/>
                  </a:cubicBezTo>
                  <a:close/>
                </a:path>
              </a:pathLst>
            </a:custGeom>
            <a:solidFill>
              <a:srgbClr val="66BFE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CB868869-9705-A4C5-0AEE-EC9DF35F8CF0}"/>
                </a:ext>
              </a:extLst>
            </p:cNvPr>
            <p:cNvSpPr/>
            <p:nvPr/>
          </p:nvSpPr>
          <p:spPr>
            <a:xfrm>
              <a:off x="9614729" y="1714640"/>
              <a:ext cx="360213" cy="244939"/>
            </a:xfrm>
            <a:custGeom>
              <a:avLst/>
              <a:gdLst>
                <a:gd name="connsiteX0" fmla="*/ 81310 w 360213"/>
                <a:gd name="connsiteY0" fmla="*/ 244172 h 244939"/>
                <a:gd name="connsiteX1" fmla="*/ 0 w 360213"/>
                <a:gd name="connsiteY1" fmla="*/ 244939 h 244939"/>
                <a:gd name="connsiteX2" fmla="*/ 34244 w 360213"/>
                <a:gd name="connsiteY2" fmla="*/ 165748 h 244939"/>
                <a:gd name="connsiteX3" fmla="*/ 60270 w 360213"/>
                <a:gd name="connsiteY3" fmla="*/ 116034 h 244939"/>
                <a:gd name="connsiteX4" fmla="*/ 75904 w 360213"/>
                <a:gd name="connsiteY4" fmla="*/ 96432 h 244939"/>
                <a:gd name="connsiteX5" fmla="*/ 113363 w 360213"/>
                <a:gd name="connsiteY5" fmla="*/ 62407 h 244939"/>
                <a:gd name="connsiteX6" fmla="*/ 117581 w 360213"/>
                <a:gd name="connsiteY6" fmla="*/ 59032 h 244939"/>
                <a:gd name="connsiteX7" fmla="*/ 143735 w 360213"/>
                <a:gd name="connsiteY7" fmla="*/ 42633 h 244939"/>
                <a:gd name="connsiteX8" fmla="*/ 207275 w 360213"/>
                <a:gd name="connsiteY8" fmla="*/ 19502 h 244939"/>
                <a:gd name="connsiteX9" fmla="*/ 360214 w 360213"/>
                <a:gd name="connsiteY9" fmla="*/ 0 h 244939"/>
                <a:gd name="connsiteX10" fmla="*/ 358643 w 360213"/>
                <a:gd name="connsiteY10" fmla="*/ 136453 h 244939"/>
                <a:gd name="connsiteX11" fmla="*/ 358370 w 360213"/>
                <a:gd name="connsiteY11" fmla="*/ 216229 h 244939"/>
                <a:gd name="connsiteX12" fmla="*/ 358333 w 360213"/>
                <a:gd name="connsiteY12" fmla="*/ 244008 h 244939"/>
                <a:gd name="connsiteX13" fmla="*/ 182783 w 360213"/>
                <a:gd name="connsiteY13" fmla="*/ 244081 h 244939"/>
                <a:gd name="connsiteX14" fmla="*/ 81310 w 360213"/>
                <a:gd name="connsiteY14" fmla="*/ 244172 h 2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0213" h="244939">
                  <a:moveTo>
                    <a:pt x="81310" y="244172"/>
                  </a:moveTo>
                  <a:cubicBezTo>
                    <a:pt x="54407" y="244227"/>
                    <a:pt x="27031" y="243368"/>
                    <a:pt x="0" y="244939"/>
                  </a:cubicBezTo>
                  <a:cubicBezTo>
                    <a:pt x="11470" y="218567"/>
                    <a:pt x="22136" y="192011"/>
                    <a:pt x="34244" y="165748"/>
                  </a:cubicBezTo>
                  <a:cubicBezTo>
                    <a:pt x="41989" y="148964"/>
                    <a:pt x="50462" y="132380"/>
                    <a:pt x="60270" y="116034"/>
                  </a:cubicBezTo>
                  <a:cubicBezTo>
                    <a:pt x="65238" y="109317"/>
                    <a:pt x="70188" y="102578"/>
                    <a:pt x="75904" y="96432"/>
                  </a:cubicBezTo>
                  <a:cubicBezTo>
                    <a:pt x="87392" y="84057"/>
                    <a:pt x="100304" y="73058"/>
                    <a:pt x="113363" y="62407"/>
                  </a:cubicBezTo>
                  <a:cubicBezTo>
                    <a:pt x="114751" y="61269"/>
                    <a:pt x="116176" y="60148"/>
                    <a:pt x="117581" y="59032"/>
                  </a:cubicBezTo>
                  <a:cubicBezTo>
                    <a:pt x="126074" y="53324"/>
                    <a:pt x="134786" y="47798"/>
                    <a:pt x="143735" y="42633"/>
                  </a:cubicBezTo>
                  <a:cubicBezTo>
                    <a:pt x="163935" y="32535"/>
                    <a:pt x="185650" y="25176"/>
                    <a:pt x="207275" y="19502"/>
                  </a:cubicBezTo>
                  <a:cubicBezTo>
                    <a:pt x="256714" y="6493"/>
                    <a:pt x="308784" y="1888"/>
                    <a:pt x="360214" y="0"/>
                  </a:cubicBezTo>
                  <a:cubicBezTo>
                    <a:pt x="357767" y="45349"/>
                    <a:pt x="358881" y="91159"/>
                    <a:pt x="358643" y="136453"/>
                  </a:cubicBezTo>
                  <a:cubicBezTo>
                    <a:pt x="358479" y="163045"/>
                    <a:pt x="358461" y="189637"/>
                    <a:pt x="358370" y="216229"/>
                  </a:cubicBezTo>
                  <a:cubicBezTo>
                    <a:pt x="358333" y="225489"/>
                    <a:pt x="358333" y="234748"/>
                    <a:pt x="358333" y="244008"/>
                  </a:cubicBezTo>
                  <a:cubicBezTo>
                    <a:pt x="299816" y="244026"/>
                    <a:pt x="241317" y="244044"/>
                    <a:pt x="182783" y="244081"/>
                  </a:cubicBezTo>
                  <a:cubicBezTo>
                    <a:pt x="148958" y="244081"/>
                    <a:pt x="115134" y="244136"/>
                    <a:pt x="81310" y="244172"/>
                  </a:cubicBezTo>
                  <a:close/>
                </a:path>
              </a:pathLst>
            </a:custGeom>
            <a:solidFill>
              <a:srgbClr val="66BFE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624719D5-4CA3-C91A-A477-2CB088437C5C}"/>
                </a:ext>
              </a:extLst>
            </p:cNvPr>
            <p:cNvSpPr/>
            <p:nvPr/>
          </p:nvSpPr>
          <p:spPr>
            <a:xfrm>
              <a:off x="10221648" y="1853102"/>
              <a:ext cx="119462" cy="105381"/>
            </a:xfrm>
            <a:custGeom>
              <a:avLst/>
              <a:gdLst>
                <a:gd name="connsiteX0" fmla="*/ 119463 w 119462"/>
                <a:gd name="connsiteY0" fmla="*/ 27870 h 105381"/>
                <a:gd name="connsiteX1" fmla="*/ 119207 w 119462"/>
                <a:gd name="connsiteY1" fmla="*/ 27286 h 105381"/>
                <a:gd name="connsiteX2" fmla="*/ 105802 w 119462"/>
                <a:gd name="connsiteY2" fmla="*/ 0 h 105381"/>
                <a:gd name="connsiteX3" fmla="*/ 0 w 119462"/>
                <a:gd name="connsiteY3" fmla="*/ 105381 h 105381"/>
                <a:gd name="connsiteX4" fmla="*/ 42335 w 119462"/>
                <a:gd name="connsiteY4" fmla="*/ 105016 h 105381"/>
                <a:gd name="connsiteX5" fmla="*/ 119463 w 119462"/>
                <a:gd name="connsiteY5" fmla="*/ 27870 h 1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462" h="105381">
                  <a:moveTo>
                    <a:pt x="119463" y="27870"/>
                  </a:moveTo>
                  <a:cubicBezTo>
                    <a:pt x="119390" y="27688"/>
                    <a:pt x="119298" y="27487"/>
                    <a:pt x="119207" y="27286"/>
                  </a:cubicBezTo>
                  <a:cubicBezTo>
                    <a:pt x="114988" y="18118"/>
                    <a:pt x="110550" y="9022"/>
                    <a:pt x="105802" y="0"/>
                  </a:cubicBezTo>
                  <a:cubicBezTo>
                    <a:pt x="70479" y="35066"/>
                    <a:pt x="35249" y="70224"/>
                    <a:pt x="0" y="105381"/>
                  </a:cubicBezTo>
                  <a:cubicBezTo>
                    <a:pt x="14100" y="105308"/>
                    <a:pt x="28218" y="105144"/>
                    <a:pt x="42335" y="105016"/>
                  </a:cubicBezTo>
                  <a:lnTo>
                    <a:pt x="119463" y="27870"/>
                  </a:ln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8DFE0173-726F-3572-4CB5-F3A5C9134B31}"/>
                </a:ext>
              </a:extLst>
            </p:cNvPr>
            <p:cNvSpPr/>
            <p:nvPr/>
          </p:nvSpPr>
          <p:spPr>
            <a:xfrm>
              <a:off x="10027597" y="1722451"/>
              <a:ext cx="224423" cy="236178"/>
            </a:xfrm>
            <a:custGeom>
              <a:avLst/>
              <a:gdLst>
                <a:gd name="connsiteX0" fmla="*/ 256 w 224423"/>
                <a:gd name="connsiteY0" fmla="*/ 223887 h 236178"/>
                <a:gd name="connsiteX1" fmla="*/ 347 w 224423"/>
                <a:gd name="connsiteY1" fmla="*/ 236178 h 236178"/>
                <a:gd name="connsiteX2" fmla="*/ 33368 w 224423"/>
                <a:gd name="connsiteY2" fmla="*/ 236160 h 236178"/>
                <a:gd name="connsiteX3" fmla="*/ 224424 w 224423"/>
                <a:gd name="connsiteY3" fmla="*/ 45670 h 236178"/>
                <a:gd name="connsiteX4" fmla="*/ 167551 w 224423"/>
                <a:gd name="connsiteY4" fmla="*/ 16614 h 236178"/>
                <a:gd name="connsiteX5" fmla="*/ 106623 w 224423"/>
                <a:gd name="connsiteY5" fmla="*/ 0 h 236178"/>
                <a:gd name="connsiteX6" fmla="*/ 0 w 224423"/>
                <a:gd name="connsiteY6" fmla="*/ 106616 h 236178"/>
                <a:gd name="connsiteX7" fmla="*/ 73 w 224423"/>
                <a:gd name="connsiteY7" fmla="*/ 138248 h 236178"/>
                <a:gd name="connsiteX8" fmla="*/ 256 w 224423"/>
                <a:gd name="connsiteY8" fmla="*/ 223887 h 23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423" h="236178">
                  <a:moveTo>
                    <a:pt x="256" y="223887"/>
                  </a:moveTo>
                  <a:cubicBezTo>
                    <a:pt x="256" y="227978"/>
                    <a:pt x="310" y="232069"/>
                    <a:pt x="347" y="236178"/>
                  </a:cubicBezTo>
                  <a:cubicBezTo>
                    <a:pt x="11342" y="236160"/>
                    <a:pt x="22373" y="236160"/>
                    <a:pt x="33368" y="236160"/>
                  </a:cubicBezTo>
                  <a:cubicBezTo>
                    <a:pt x="96925" y="172548"/>
                    <a:pt x="160610" y="109063"/>
                    <a:pt x="224424" y="45670"/>
                  </a:cubicBezTo>
                  <a:cubicBezTo>
                    <a:pt x="207000" y="33981"/>
                    <a:pt x="188079" y="24179"/>
                    <a:pt x="167551" y="16614"/>
                  </a:cubicBezTo>
                  <a:cubicBezTo>
                    <a:pt x="147698" y="9298"/>
                    <a:pt x="127298" y="3910"/>
                    <a:pt x="106623" y="0"/>
                  </a:cubicBezTo>
                  <a:lnTo>
                    <a:pt x="0" y="106616"/>
                  </a:lnTo>
                  <a:cubicBezTo>
                    <a:pt x="19" y="117172"/>
                    <a:pt x="37" y="127710"/>
                    <a:pt x="73" y="138248"/>
                  </a:cubicBezTo>
                  <a:cubicBezTo>
                    <a:pt x="146" y="166795"/>
                    <a:pt x="293" y="195341"/>
                    <a:pt x="256" y="223887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C240CC01-64A5-72C3-CE04-886BD92B6F8F}"/>
                </a:ext>
              </a:extLst>
            </p:cNvPr>
            <p:cNvSpPr/>
            <p:nvPr/>
          </p:nvSpPr>
          <p:spPr>
            <a:xfrm>
              <a:off x="9897998" y="1883420"/>
              <a:ext cx="75264" cy="75246"/>
            </a:xfrm>
            <a:custGeom>
              <a:avLst/>
              <a:gdLst>
                <a:gd name="connsiteX0" fmla="*/ 0 w 75264"/>
                <a:gd name="connsiteY0" fmla="*/ 75246 h 75246"/>
                <a:gd name="connsiteX1" fmla="*/ 75064 w 75264"/>
                <a:gd name="connsiteY1" fmla="*/ 75228 h 75246"/>
                <a:gd name="connsiteX2" fmla="*/ 75100 w 75264"/>
                <a:gd name="connsiteY2" fmla="*/ 47449 h 75246"/>
                <a:gd name="connsiteX3" fmla="*/ 75264 w 75264"/>
                <a:gd name="connsiteY3" fmla="*/ 0 h 75246"/>
                <a:gd name="connsiteX4" fmla="*/ 0 w 75264"/>
                <a:gd name="connsiteY4" fmla="*/ 75246 h 7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64" h="75246">
                  <a:moveTo>
                    <a:pt x="0" y="75246"/>
                  </a:moveTo>
                  <a:cubicBezTo>
                    <a:pt x="25022" y="75228"/>
                    <a:pt x="50042" y="75228"/>
                    <a:pt x="75064" y="75228"/>
                  </a:cubicBezTo>
                  <a:cubicBezTo>
                    <a:pt x="75064" y="65950"/>
                    <a:pt x="75064" y="56709"/>
                    <a:pt x="75100" y="47449"/>
                  </a:cubicBezTo>
                  <a:cubicBezTo>
                    <a:pt x="75155" y="31633"/>
                    <a:pt x="75210" y="15798"/>
                    <a:pt x="75264" y="0"/>
                  </a:cubicBezTo>
                  <a:lnTo>
                    <a:pt x="0" y="75246"/>
                  </a:ln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47B1870D-C069-8061-4B75-8232594D65AB}"/>
                </a:ext>
              </a:extLst>
            </p:cNvPr>
            <p:cNvSpPr/>
            <p:nvPr/>
          </p:nvSpPr>
          <p:spPr>
            <a:xfrm>
              <a:off x="9686450" y="1714638"/>
              <a:ext cx="288492" cy="244181"/>
            </a:xfrm>
            <a:custGeom>
              <a:avLst/>
              <a:gdLst>
                <a:gd name="connsiteX0" fmla="*/ 51011 w 288492"/>
                <a:gd name="connsiteY0" fmla="*/ 244138 h 244181"/>
                <a:gd name="connsiteX1" fmla="*/ 288182 w 288492"/>
                <a:gd name="connsiteY1" fmla="*/ 6971 h 244181"/>
                <a:gd name="connsiteX2" fmla="*/ 288493 w 288492"/>
                <a:gd name="connsiteY2" fmla="*/ 0 h 244181"/>
                <a:gd name="connsiteX3" fmla="*/ 241446 w 288492"/>
                <a:gd name="connsiteY3" fmla="*/ 2698 h 244181"/>
                <a:gd name="connsiteX4" fmla="*/ 0 w 288492"/>
                <a:gd name="connsiteY4" fmla="*/ 244138 h 244181"/>
                <a:gd name="connsiteX5" fmla="*/ 9588 w 288492"/>
                <a:gd name="connsiteY5" fmla="*/ 244174 h 244181"/>
                <a:gd name="connsiteX6" fmla="*/ 51011 w 288492"/>
                <a:gd name="connsiteY6" fmla="*/ 244138 h 24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492" h="244181">
                  <a:moveTo>
                    <a:pt x="51011" y="244138"/>
                  </a:moveTo>
                  <a:cubicBezTo>
                    <a:pt x="130074" y="165074"/>
                    <a:pt x="209119" y="86022"/>
                    <a:pt x="288182" y="6971"/>
                  </a:cubicBezTo>
                  <a:cubicBezTo>
                    <a:pt x="288292" y="4645"/>
                    <a:pt x="288365" y="2327"/>
                    <a:pt x="288493" y="0"/>
                  </a:cubicBezTo>
                  <a:cubicBezTo>
                    <a:pt x="272841" y="568"/>
                    <a:pt x="257134" y="1458"/>
                    <a:pt x="241446" y="2698"/>
                  </a:cubicBezTo>
                  <a:lnTo>
                    <a:pt x="0" y="244138"/>
                  </a:lnTo>
                  <a:cubicBezTo>
                    <a:pt x="3196" y="244174"/>
                    <a:pt x="6392" y="244192"/>
                    <a:pt x="9588" y="244174"/>
                  </a:cubicBezTo>
                  <a:cubicBezTo>
                    <a:pt x="23396" y="244174"/>
                    <a:pt x="37203" y="244174"/>
                    <a:pt x="51011" y="244138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C938E204-CEFB-A03E-568A-89FCCE1EA4A8}"/>
                </a:ext>
              </a:extLst>
            </p:cNvPr>
            <p:cNvSpPr/>
            <p:nvPr/>
          </p:nvSpPr>
          <p:spPr>
            <a:xfrm>
              <a:off x="10027706" y="1733844"/>
              <a:ext cx="274575" cy="224785"/>
            </a:xfrm>
            <a:custGeom>
              <a:avLst/>
              <a:gdLst>
                <a:gd name="connsiteX0" fmla="*/ 237 w 274575"/>
                <a:gd name="connsiteY0" fmla="*/ 224785 h 224785"/>
                <a:gd name="connsiteX1" fmla="*/ 127389 w 274575"/>
                <a:gd name="connsiteY1" fmla="*/ 224731 h 224785"/>
                <a:gd name="connsiteX2" fmla="*/ 274575 w 274575"/>
                <a:gd name="connsiteY2" fmla="*/ 77540 h 224785"/>
                <a:gd name="connsiteX3" fmla="*/ 274174 w 274575"/>
                <a:gd name="connsiteY3" fmla="*/ 76970 h 224785"/>
                <a:gd name="connsiteX4" fmla="*/ 167441 w 274575"/>
                <a:gd name="connsiteY4" fmla="*/ 5222 h 224785"/>
                <a:gd name="connsiteX5" fmla="*/ 152045 w 274575"/>
                <a:gd name="connsiteY5" fmla="*/ 0 h 224785"/>
                <a:gd name="connsiteX6" fmla="*/ 0 w 274575"/>
                <a:gd name="connsiteY6" fmla="*/ 152023 h 224785"/>
                <a:gd name="connsiteX7" fmla="*/ 146 w 274575"/>
                <a:gd name="connsiteY7" fmla="*/ 212494 h 224785"/>
                <a:gd name="connsiteX8" fmla="*/ 237 w 274575"/>
                <a:gd name="connsiteY8" fmla="*/ 224785 h 22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575" h="224785">
                  <a:moveTo>
                    <a:pt x="237" y="224785"/>
                  </a:moveTo>
                  <a:cubicBezTo>
                    <a:pt x="42627" y="224749"/>
                    <a:pt x="84999" y="224731"/>
                    <a:pt x="127389" y="224731"/>
                  </a:cubicBezTo>
                  <a:lnTo>
                    <a:pt x="274575" y="77540"/>
                  </a:lnTo>
                  <a:cubicBezTo>
                    <a:pt x="274448" y="77350"/>
                    <a:pt x="274320" y="77153"/>
                    <a:pt x="274174" y="76970"/>
                  </a:cubicBezTo>
                  <a:cubicBezTo>
                    <a:pt x="244843" y="45447"/>
                    <a:pt x="209502" y="20715"/>
                    <a:pt x="167441" y="5222"/>
                  </a:cubicBezTo>
                  <a:cubicBezTo>
                    <a:pt x="162346" y="3340"/>
                    <a:pt x="157214" y="1633"/>
                    <a:pt x="152045" y="0"/>
                  </a:cubicBezTo>
                  <a:lnTo>
                    <a:pt x="0" y="152023"/>
                  </a:lnTo>
                  <a:cubicBezTo>
                    <a:pt x="91" y="172186"/>
                    <a:pt x="164" y="192349"/>
                    <a:pt x="146" y="212494"/>
                  </a:cubicBezTo>
                  <a:cubicBezTo>
                    <a:pt x="146" y="216585"/>
                    <a:pt x="201" y="220676"/>
                    <a:pt x="237" y="224785"/>
                  </a:cubicBezTo>
                  <a:close/>
                </a:path>
              </a:pathLst>
            </a:custGeom>
            <a:solidFill>
              <a:srgbClr val="046EAA">
                <a:alpha val="5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B4BF7519-C375-CE81-B4FF-11C4BE621FB8}"/>
                </a:ext>
              </a:extLst>
            </p:cNvPr>
            <p:cNvSpPr/>
            <p:nvPr/>
          </p:nvSpPr>
          <p:spPr>
            <a:xfrm>
              <a:off x="10316199" y="1917116"/>
              <a:ext cx="58699" cy="42024"/>
            </a:xfrm>
            <a:custGeom>
              <a:avLst/>
              <a:gdLst>
                <a:gd name="connsiteX0" fmla="*/ 0 w 58699"/>
                <a:gd name="connsiteY0" fmla="*/ 40801 h 42024"/>
                <a:gd name="connsiteX1" fmla="*/ 58700 w 58699"/>
                <a:gd name="connsiteY1" fmla="*/ 42025 h 42024"/>
                <a:gd name="connsiteX2" fmla="*/ 40801 w 58699"/>
                <a:gd name="connsiteY2" fmla="*/ 0 h 42024"/>
                <a:gd name="connsiteX3" fmla="*/ 0 w 58699"/>
                <a:gd name="connsiteY3" fmla="*/ 40801 h 4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99" h="42024">
                  <a:moveTo>
                    <a:pt x="0" y="40801"/>
                  </a:moveTo>
                  <a:cubicBezTo>
                    <a:pt x="19579" y="40892"/>
                    <a:pt x="39157" y="41203"/>
                    <a:pt x="58700" y="42025"/>
                  </a:cubicBezTo>
                  <a:cubicBezTo>
                    <a:pt x="52636" y="28035"/>
                    <a:pt x="46773" y="14008"/>
                    <a:pt x="40801" y="0"/>
                  </a:cubicBezTo>
                  <a:lnTo>
                    <a:pt x="0" y="40801"/>
                  </a:lnTo>
                  <a:close/>
                </a:path>
              </a:pathLst>
            </a:custGeom>
            <a:solidFill>
              <a:srgbClr val="046EAA">
                <a:alpha val="5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2D3267ED-CDFC-D00D-122C-CA7285FFAFD6}"/>
                </a:ext>
              </a:extLst>
            </p:cNvPr>
            <p:cNvSpPr/>
            <p:nvPr/>
          </p:nvSpPr>
          <p:spPr>
            <a:xfrm>
              <a:off x="9763633" y="1722285"/>
              <a:ext cx="210981" cy="236472"/>
            </a:xfrm>
            <a:custGeom>
              <a:avLst/>
              <a:gdLst>
                <a:gd name="connsiteX0" fmla="*/ 209776 w 210981"/>
                <a:gd name="connsiteY0" fmla="*/ 57459 h 236472"/>
                <a:gd name="connsiteX1" fmla="*/ 210982 w 210981"/>
                <a:gd name="connsiteY1" fmla="*/ 0 h 236472"/>
                <a:gd name="connsiteX2" fmla="*/ 0 w 210981"/>
                <a:gd name="connsiteY2" fmla="*/ 236472 h 236472"/>
                <a:gd name="connsiteX3" fmla="*/ 30792 w 210981"/>
                <a:gd name="connsiteY3" fmla="*/ 236436 h 236472"/>
                <a:gd name="connsiteX4" fmla="*/ 209776 w 210981"/>
                <a:gd name="connsiteY4" fmla="*/ 57459 h 23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981" h="236472">
                  <a:moveTo>
                    <a:pt x="209776" y="57459"/>
                  </a:moveTo>
                  <a:cubicBezTo>
                    <a:pt x="209849" y="38281"/>
                    <a:pt x="210105" y="19106"/>
                    <a:pt x="210982" y="0"/>
                  </a:cubicBezTo>
                  <a:cubicBezTo>
                    <a:pt x="139607" y="77803"/>
                    <a:pt x="71831" y="159016"/>
                    <a:pt x="0" y="236472"/>
                  </a:cubicBezTo>
                  <a:cubicBezTo>
                    <a:pt x="10263" y="236454"/>
                    <a:pt x="20528" y="236436"/>
                    <a:pt x="30792" y="236436"/>
                  </a:cubicBezTo>
                  <a:lnTo>
                    <a:pt x="209776" y="57459"/>
                  </a:lnTo>
                  <a:close/>
                </a:path>
              </a:pathLst>
            </a:custGeom>
            <a:solidFill>
              <a:srgbClr val="046EAA">
                <a:alpha val="5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AF0E17A4-69A3-FF48-CCB7-08FB68B3A433}"/>
                </a:ext>
              </a:extLst>
            </p:cNvPr>
            <p:cNvSpPr/>
            <p:nvPr/>
          </p:nvSpPr>
          <p:spPr>
            <a:xfrm>
              <a:off x="9954944" y="1940494"/>
              <a:ext cx="18153" cy="18154"/>
            </a:xfrm>
            <a:custGeom>
              <a:avLst/>
              <a:gdLst>
                <a:gd name="connsiteX0" fmla="*/ 0 w 18153"/>
                <a:gd name="connsiteY0" fmla="*/ 18154 h 18154"/>
                <a:gd name="connsiteX1" fmla="*/ 18117 w 18153"/>
                <a:gd name="connsiteY1" fmla="*/ 18154 h 18154"/>
                <a:gd name="connsiteX2" fmla="*/ 18154 w 18153"/>
                <a:gd name="connsiteY2" fmla="*/ 0 h 18154"/>
                <a:gd name="connsiteX3" fmla="*/ 0 w 18153"/>
                <a:gd name="connsiteY3" fmla="*/ 18154 h 1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53" h="18154">
                  <a:moveTo>
                    <a:pt x="0" y="18154"/>
                  </a:moveTo>
                  <a:cubicBezTo>
                    <a:pt x="6045" y="18154"/>
                    <a:pt x="12090" y="18154"/>
                    <a:pt x="18117" y="18154"/>
                  </a:cubicBezTo>
                  <a:cubicBezTo>
                    <a:pt x="18135" y="12091"/>
                    <a:pt x="18154" y="6064"/>
                    <a:pt x="18154" y="0"/>
                  </a:cubicBezTo>
                  <a:lnTo>
                    <a:pt x="0" y="18154"/>
                  </a:lnTo>
                  <a:close/>
                </a:path>
              </a:pathLst>
            </a:custGeom>
            <a:solidFill>
              <a:srgbClr val="046EAA">
                <a:alpha val="5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46D041C5-16DB-5654-4C34-4A078C230DFC}"/>
                </a:ext>
              </a:extLst>
            </p:cNvPr>
            <p:cNvSpPr/>
            <p:nvPr/>
          </p:nvSpPr>
          <p:spPr>
            <a:xfrm>
              <a:off x="9621322" y="1737778"/>
              <a:ext cx="187840" cy="206459"/>
            </a:xfrm>
            <a:custGeom>
              <a:avLst/>
              <a:gdLst>
                <a:gd name="connsiteX0" fmla="*/ 58808 w 187840"/>
                <a:gd name="connsiteY0" fmla="*/ 144382 h 206459"/>
                <a:gd name="connsiteX1" fmla="*/ 187841 w 187840"/>
                <a:gd name="connsiteY1" fmla="*/ 0 h 206459"/>
                <a:gd name="connsiteX2" fmla="*/ 137141 w 187840"/>
                <a:gd name="connsiteY2" fmla="*/ 19495 h 206459"/>
                <a:gd name="connsiteX3" fmla="*/ 110987 w 187840"/>
                <a:gd name="connsiteY3" fmla="*/ 35894 h 206459"/>
                <a:gd name="connsiteX4" fmla="*/ 106769 w 187840"/>
                <a:gd name="connsiteY4" fmla="*/ 39269 h 206459"/>
                <a:gd name="connsiteX5" fmla="*/ 69310 w 187840"/>
                <a:gd name="connsiteY5" fmla="*/ 73294 h 206459"/>
                <a:gd name="connsiteX6" fmla="*/ 53676 w 187840"/>
                <a:gd name="connsiteY6" fmla="*/ 92896 h 206459"/>
                <a:gd name="connsiteX7" fmla="*/ 27669 w 187840"/>
                <a:gd name="connsiteY7" fmla="*/ 142610 h 206459"/>
                <a:gd name="connsiteX8" fmla="*/ 0 w 187840"/>
                <a:gd name="connsiteY8" fmla="*/ 206460 h 206459"/>
                <a:gd name="connsiteX9" fmla="*/ 58808 w 187840"/>
                <a:gd name="connsiteY9" fmla="*/ 144382 h 206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840" h="206459">
                  <a:moveTo>
                    <a:pt x="58808" y="144382"/>
                  </a:moveTo>
                  <a:cubicBezTo>
                    <a:pt x="102861" y="97206"/>
                    <a:pt x="145250" y="48528"/>
                    <a:pt x="187841" y="0"/>
                  </a:cubicBezTo>
                  <a:cubicBezTo>
                    <a:pt x="170509" y="5123"/>
                    <a:pt x="153342" y="11402"/>
                    <a:pt x="137141" y="19495"/>
                  </a:cubicBezTo>
                  <a:cubicBezTo>
                    <a:pt x="128210" y="24662"/>
                    <a:pt x="119498" y="30186"/>
                    <a:pt x="110987" y="35894"/>
                  </a:cubicBezTo>
                  <a:cubicBezTo>
                    <a:pt x="109582" y="37008"/>
                    <a:pt x="108157" y="38131"/>
                    <a:pt x="106769" y="39269"/>
                  </a:cubicBezTo>
                  <a:cubicBezTo>
                    <a:pt x="93710" y="49920"/>
                    <a:pt x="80798" y="60917"/>
                    <a:pt x="69310" y="73294"/>
                  </a:cubicBezTo>
                  <a:cubicBezTo>
                    <a:pt x="63612" y="79440"/>
                    <a:pt x="58662" y="86179"/>
                    <a:pt x="53676" y="92896"/>
                  </a:cubicBezTo>
                  <a:cubicBezTo>
                    <a:pt x="43868" y="109242"/>
                    <a:pt x="35395" y="125826"/>
                    <a:pt x="27669" y="142610"/>
                  </a:cubicBezTo>
                  <a:cubicBezTo>
                    <a:pt x="17898" y="163796"/>
                    <a:pt x="9059" y="185146"/>
                    <a:pt x="0" y="206460"/>
                  </a:cubicBezTo>
                  <a:cubicBezTo>
                    <a:pt x="19688" y="185858"/>
                    <a:pt x="39339" y="165202"/>
                    <a:pt x="58808" y="144382"/>
                  </a:cubicBezTo>
                  <a:close/>
                </a:path>
              </a:pathLst>
            </a:custGeom>
            <a:solidFill>
              <a:srgbClr val="046EAA">
                <a:alpha val="5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88" name="图形 10">
              <a:extLst>
                <a:ext uri="{FF2B5EF4-FFF2-40B4-BE49-F238E27FC236}">
                  <a16:creationId xmlns:a16="http://schemas.microsoft.com/office/drawing/2014/main" id="{7CB74270-F109-D163-A4D7-15B7E5C85CC5}"/>
                </a:ext>
              </a:extLst>
            </p:cNvPr>
            <p:cNvGrpSpPr/>
            <p:nvPr/>
          </p:nvGrpSpPr>
          <p:grpSpPr>
            <a:xfrm>
              <a:off x="9499631" y="2033346"/>
              <a:ext cx="312546" cy="312545"/>
              <a:chOff x="9499631" y="2033346"/>
              <a:chExt cx="312546" cy="312545"/>
            </a:xfrm>
          </p:grpSpPr>
          <p:grpSp>
            <p:nvGrpSpPr>
              <p:cNvPr id="889" name="图形 10">
                <a:extLst>
                  <a:ext uri="{FF2B5EF4-FFF2-40B4-BE49-F238E27FC236}">
                    <a16:creationId xmlns:a16="http://schemas.microsoft.com/office/drawing/2014/main" id="{7E0AD482-4CAB-0CE5-D2CB-19F3FEF70076}"/>
                  </a:ext>
                </a:extLst>
              </p:cNvPr>
              <p:cNvGrpSpPr/>
              <p:nvPr/>
            </p:nvGrpSpPr>
            <p:grpSpPr>
              <a:xfrm>
                <a:off x="9499631" y="2033346"/>
                <a:ext cx="312546" cy="312545"/>
                <a:chOff x="9499631" y="2033346"/>
                <a:chExt cx="312546" cy="312545"/>
              </a:xfrm>
            </p:grpSpPr>
            <p:sp>
              <p:nvSpPr>
                <p:cNvPr id="890" name="任意多边形: 形状 889">
                  <a:extLst>
                    <a:ext uri="{FF2B5EF4-FFF2-40B4-BE49-F238E27FC236}">
                      <a16:creationId xmlns:a16="http://schemas.microsoft.com/office/drawing/2014/main" id="{454B7D17-E2DF-76CB-DBCF-5EE887955001}"/>
                    </a:ext>
                  </a:extLst>
                </p:cNvPr>
                <p:cNvSpPr/>
                <p:nvPr/>
              </p:nvSpPr>
              <p:spPr>
                <a:xfrm>
                  <a:off x="9499631" y="2033346"/>
                  <a:ext cx="312546" cy="312545"/>
                </a:xfrm>
                <a:custGeom>
                  <a:avLst/>
                  <a:gdLst>
                    <a:gd name="connsiteX0" fmla="*/ 312547 w 312546"/>
                    <a:gd name="connsiteY0" fmla="*/ 156282 h 312545"/>
                    <a:gd name="connsiteX1" fmla="*/ 156283 w 312546"/>
                    <a:gd name="connsiteY1" fmla="*/ 312546 h 312545"/>
                    <a:gd name="connsiteX2" fmla="*/ 0 w 312546"/>
                    <a:gd name="connsiteY2" fmla="*/ 156282 h 312545"/>
                    <a:gd name="connsiteX3" fmla="*/ 156283 w 312546"/>
                    <a:gd name="connsiteY3" fmla="*/ 0 h 312545"/>
                    <a:gd name="connsiteX4" fmla="*/ 312547 w 312546"/>
                    <a:gd name="connsiteY4" fmla="*/ 156282 h 31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546" h="312545">
                      <a:moveTo>
                        <a:pt x="312547" y="156282"/>
                      </a:moveTo>
                      <a:cubicBezTo>
                        <a:pt x="312547" y="242596"/>
                        <a:pt x="242578" y="312546"/>
                        <a:pt x="156283" y="312546"/>
                      </a:cubicBezTo>
                      <a:cubicBezTo>
                        <a:pt x="69968" y="312546"/>
                        <a:pt x="0" y="242596"/>
                        <a:pt x="0" y="156282"/>
                      </a:cubicBezTo>
                      <a:cubicBezTo>
                        <a:pt x="0" y="69968"/>
                        <a:pt x="69968" y="0"/>
                        <a:pt x="156283" y="0"/>
                      </a:cubicBezTo>
                      <a:cubicBezTo>
                        <a:pt x="242578" y="0"/>
                        <a:pt x="312547" y="69968"/>
                        <a:pt x="312547" y="1562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1" name="任意多边形: 形状 890">
                  <a:extLst>
                    <a:ext uri="{FF2B5EF4-FFF2-40B4-BE49-F238E27FC236}">
                      <a16:creationId xmlns:a16="http://schemas.microsoft.com/office/drawing/2014/main" id="{A7556695-8931-AF40-2EB7-448E5CCFE08C}"/>
                    </a:ext>
                  </a:extLst>
                </p:cNvPr>
                <p:cNvSpPr/>
                <p:nvPr/>
              </p:nvSpPr>
              <p:spPr>
                <a:xfrm>
                  <a:off x="9509238" y="2041145"/>
                  <a:ext cx="293332" cy="293332"/>
                </a:xfrm>
                <a:custGeom>
                  <a:avLst/>
                  <a:gdLst>
                    <a:gd name="connsiteX0" fmla="*/ 293332 w 293332"/>
                    <a:gd name="connsiteY0" fmla="*/ 146657 h 293332"/>
                    <a:gd name="connsiteX1" fmla="*/ 146657 w 293332"/>
                    <a:gd name="connsiteY1" fmla="*/ 293332 h 293332"/>
                    <a:gd name="connsiteX2" fmla="*/ 0 w 293332"/>
                    <a:gd name="connsiteY2" fmla="*/ 146657 h 293332"/>
                    <a:gd name="connsiteX3" fmla="*/ 146657 w 293332"/>
                    <a:gd name="connsiteY3" fmla="*/ 0 h 293332"/>
                    <a:gd name="connsiteX4" fmla="*/ 293332 w 293332"/>
                    <a:gd name="connsiteY4" fmla="*/ 146657 h 293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332" h="293332">
                      <a:moveTo>
                        <a:pt x="293332" y="146657"/>
                      </a:moveTo>
                      <a:cubicBezTo>
                        <a:pt x="293332" y="227656"/>
                        <a:pt x="227674" y="293332"/>
                        <a:pt x="146657" y="293332"/>
                      </a:cubicBezTo>
                      <a:cubicBezTo>
                        <a:pt x="65676" y="293332"/>
                        <a:pt x="0" y="227656"/>
                        <a:pt x="0" y="146657"/>
                      </a:cubicBezTo>
                      <a:cubicBezTo>
                        <a:pt x="0" y="65676"/>
                        <a:pt x="65676" y="0"/>
                        <a:pt x="146657" y="0"/>
                      </a:cubicBezTo>
                      <a:cubicBezTo>
                        <a:pt x="227674" y="0"/>
                        <a:pt x="293332" y="65676"/>
                        <a:pt x="293332" y="146657"/>
                      </a:cubicBezTo>
                      <a:close/>
                    </a:path>
                  </a:pathLst>
                </a:custGeom>
                <a:solidFill>
                  <a:srgbClr val="F7C91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2" name="任意多边形: 形状 891">
                  <a:extLst>
                    <a:ext uri="{FF2B5EF4-FFF2-40B4-BE49-F238E27FC236}">
                      <a16:creationId xmlns:a16="http://schemas.microsoft.com/office/drawing/2014/main" id="{A090731A-133F-A38E-CD1D-8FFC033D1EC2}"/>
                    </a:ext>
                  </a:extLst>
                </p:cNvPr>
                <p:cNvSpPr/>
                <p:nvPr/>
              </p:nvSpPr>
              <p:spPr>
                <a:xfrm>
                  <a:off x="9509238" y="2089865"/>
                  <a:ext cx="293332" cy="244611"/>
                </a:xfrm>
                <a:custGeom>
                  <a:avLst/>
                  <a:gdLst>
                    <a:gd name="connsiteX0" fmla="*/ 269443 w 293332"/>
                    <a:gd name="connsiteY0" fmla="*/ 17741 h 244611"/>
                    <a:gd name="connsiteX1" fmla="*/ 273059 w 293332"/>
                    <a:gd name="connsiteY1" fmla="*/ 89407 h 244611"/>
                    <a:gd name="connsiteX2" fmla="*/ 246431 w 293332"/>
                    <a:gd name="connsiteY2" fmla="*/ 89919 h 244611"/>
                    <a:gd name="connsiteX3" fmla="*/ 137105 w 293332"/>
                    <a:gd name="connsiteY3" fmla="*/ 464 h 244611"/>
                    <a:gd name="connsiteX4" fmla="*/ 52179 w 293332"/>
                    <a:gd name="connsiteY4" fmla="*/ 88129 h 244611"/>
                    <a:gd name="connsiteX5" fmla="*/ 6995 w 293332"/>
                    <a:gd name="connsiteY5" fmla="*/ 124255 h 244611"/>
                    <a:gd name="connsiteX6" fmla="*/ 13241 w 293332"/>
                    <a:gd name="connsiteY6" fmla="*/ 37082 h 244611"/>
                    <a:gd name="connsiteX7" fmla="*/ 0 w 293332"/>
                    <a:gd name="connsiteY7" fmla="*/ 97937 h 244611"/>
                    <a:gd name="connsiteX8" fmla="*/ 146657 w 293332"/>
                    <a:gd name="connsiteY8" fmla="*/ 244612 h 244611"/>
                    <a:gd name="connsiteX9" fmla="*/ 293332 w 293332"/>
                    <a:gd name="connsiteY9" fmla="*/ 97937 h 244611"/>
                    <a:gd name="connsiteX10" fmla="*/ 269443 w 293332"/>
                    <a:gd name="connsiteY10" fmla="*/ 17741 h 24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3332" h="244611">
                      <a:moveTo>
                        <a:pt x="269443" y="17741"/>
                      </a:moveTo>
                      <a:cubicBezTo>
                        <a:pt x="277735" y="39950"/>
                        <a:pt x="279799" y="64313"/>
                        <a:pt x="273059" y="89407"/>
                      </a:cubicBezTo>
                      <a:cubicBezTo>
                        <a:pt x="269407" y="103087"/>
                        <a:pt x="247966" y="102265"/>
                        <a:pt x="246431" y="89919"/>
                      </a:cubicBezTo>
                      <a:cubicBezTo>
                        <a:pt x="239089" y="29977"/>
                        <a:pt x="198452" y="-4449"/>
                        <a:pt x="137105" y="464"/>
                      </a:cubicBezTo>
                      <a:cubicBezTo>
                        <a:pt x="114531" y="2272"/>
                        <a:pt x="57604" y="27585"/>
                        <a:pt x="52179" y="88129"/>
                      </a:cubicBezTo>
                      <a:cubicBezTo>
                        <a:pt x="45093" y="167357"/>
                        <a:pt x="15432" y="157732"/>
                        <a:pt x="6995" y="124255"/>
                      </a:cubicBezTo>
                      <a:cubicBezTo>
                        <a:pt x="-1078" y="92184"/>
                        <a:pt x="676" y="62816"/>
                        <a:pt x="13241" y="37082"/>
                      </a:cubicBezTo>
                      <a:cubicBezTo>
                        <a:pt x="4767" y="55638"/>
                        <a:pt x="0" y="76239"/>
                        <a:pt x="0" y="97937"/>
                      </a:cubicBezTo>
                      <a:cubicBezTo>
                        <a:pt x="0" y="178936"/>
                        <a:pt x="65676" y="244612"/>
                        <a:pt x="146657" y="244612"/>
                      </a:cubicBezTo>
                      <a:cubicBezTo>
                        <a:pt x="227674" y="244612"/>
                        <a:pt x="293332" y="178936"/>
                        <a:pt x="293332" y="97937"/>
                      </a:cubicBezTo>
                      <a:cubicBezTo>
                        <a:pt x="293332" y="68331"/>
                        <a:pt x="284529" y="40790"/>
                        <a:pt x="269443" y="17741"/>
                      </a:cubicBezTo>
                      <a:close/>
                    </a:path>
                  </a:pathLst>
                </a:custGeom>
                <a:solidFill>
                  <a:srgbClr val="D08216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3" name="图形 10">
                <a:extLst>
                  <a:ext uri="{FF2B5EF4-FFF2-40B4-BE49-F238E27FC236}">
                    <a16:creationId xmlns:a16="http://schemas.microsoft.com/office/drawing/2014/main" id="{B27FB249-3095-5A06-08C0-D6CE75C80469}"/>
                  </a:ext>
                </a:extLst>
              </p:cNvPr>
              <p:cNvGrpSpPr/>
              <p:nvPr/>
            </p:nvGrpSpPr>
            <p:grpSpPr>
              <a:xfrm>
                <a:off x="9569526" y="2103259"/>
                <a:ext cx="172756" cy="172737"/>
                <a:chOff x="9569526" y="2103259"/>
                <a:chExt cx="172756" cy="172737"/>
              </a:xfrm>
            </p:grpSpPr>
            <p:sp>
              <p:nvSpPr>
                <p:cNvPr id="894" name="任意多边形: 形状 893">
                  <a:extLst>
                    <a:ext uri="{FF2B5EF4-FFF2-40B4-BE49-F238E27FC236}">
                      <a16:creationId xmlns:a16="http://schemas.microsoft.com/office/drawing/2014/main" id="{A0179FF4-3C56-BB9A-0305-566DE1AD1CEC}"/>
                    </a:ext>
                  </a:extLst>
                </p:cNvPr>
                <p:cNvSpPr/>
                <p:nvPr/>
              </p:nvSpPr>
              <p:spPr>
                <a:xfrm>
                  <a:off x="9569526" y="2103259"/>
                  <a:ext cx="172756" cy="172737"/>
                </a:xfrm>
                <a:custGeom>
                  <a:avLst/>
                  <a:gdLst>
                    <a:gd name="connsiteX0" fmla="*/ 172756 w 172756"/>
                    <a:gd name="connsiteY0" fmla="*/ 86369 h 172737"/>
                    <a:gd name="connsiteX1" fmla="*/ 86369 w 172756"/>
                    <a:gd name="connsiteY1" fmla="*/ 172738 h 172737"/>
                    <a:gd name="connsiteX2" fmla="*/ 0 w 172756"/>
                    <a:gd name="connsiteY2" fmla="*/ 86369 h 172737"/>
                    <a:gd name="connsiteX3" fmla="*/ 86369 w 172756"/>
                    <a:gd name="connsiteY3" fmla="*/ 0 h 172737"/>
                    <a:gd name="connsiteX4" fmla="*/ 172756 w 172756"/>
                    <a:gd name="connsiteY4" fmla="*/ 86369 h 172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756" h="172737">
                      <a:moveTo>
                        <a:pt x="172756" y="86369"/>
                      </a:moveTo>
                      <a:cubicBezTo>
                        <a:pt x="172756" y="134074"/>
                        <a:pt x="134092" y="172738"/>
                        <a:pt x="86369" y="172738"/>
                      </a:cubicBezTo>
                      <a:cubicBezTo>
                        <a:pt x="38683" y="172738"/>
                        <a:pt x="0" y="134074"/>
                        <a:pt x="0" y="86369"/>
                      </a:cubicBezTo>
                      <a:cubicBezTo>
                        <a:pt x="0" y="38664"/>
                        <a:pt x="38683" y="0"/>
                        <a:pt x="86369" y="0"/>
                      </a:cubicBezTo>
                      <a:cubicBezTo>
                        <a:pt x="134092" y="0"/>
                        <a:pt x="172756" y="38664"/>
                        <a:pt x="172756" y="863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5" name="任意多边形: 形状 894">
                  <a:extLst>
                    <a:ext uri="{FF2B5EF4-FFF2-40B4-BE49-F238E27FC236}">
                      <a16:creationId xmlns:a16="http://schemas.microsoft.com/office/drawing/2014/main" id="{5C8877D2-EF29-6877-65E1-3940D2EC4D65}"/>
                    </a:ext>
                  </a:extLst>
                </p:cNvPr>
                <p:cNvSpPr/>
                <p:nvPr/>
              </p:nvSpPr>
              <p:spPr>
                <a:xfrm>
                  <a:off x="9578731" y="2109981"/>
                  <a:ext cx="154346" cy="154327"/>
                </a:xfrm>
                <a:custGeom>
                  <a:avLst/>
                  <a:gdLst>
                    <a:gd name="connsiteX0" fmla="*/ 154347 w 154346"/>
                    <a:gd name="connsiteY0" fmla="*/ 77164 h 154327"/>
                    <a:gd name="connsiteX1" fmla="*/ 77164 w 154346"/>
                    <a:gd name="connsiteY1" fmla="*/ 154328 h 154327"/>
                    <a:gd name="connsiteX2" fmla="*/ 0 w 154346"/>
                    <a:gd name="connsiteY2" fmla="*/ 77164 h 154327"/>
                    <a:gd name="connsiteX3" fmla="*/ 77164 w 154346"/>
                    <a:gd name="connsiteY3" fmla="*/ 0 h 154327"/>
                    <a:gd name="connsiteX4" fmla="*/ 154347 w 154346"/>
                    <a:gd name="connsiteY4" fmla="*/ 77164 h 15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46" h="154327">
                      <a:moveTo>
                        <a:pt x="154347" y="77164"/>
                      </a:moveTo>
                      <a:cubicBezTo>
                        <a:pt x="154347" y="119791"/>
                        <a:pt x="119791" y="154328"/>
                        <a:pt x="77164" y="154328"/>
                      </a:cubicBezTo>
                      <a:cubicBezTo>
                        <a:pt x="34555" y="154328"/>
                        <a:pt x="0" y="119791"/>
                        <a:pt x="0" y="77164"/>
                      </a:cubicBezTo>
                      <a:cubicBezTo>
                        <a:pt x="0" y="34555"/>
                        <a:pt x="34555" y="0"/>
                        <a:pt x="77164" y="0"/>
                      </a:cubicBezTo>
                      <a:cubicBezTo>
                        <a:pt x="119791" y="0"/>
                        <a:pt x="154347" y="34555"/>
                        <a:pt x="154347" y="77164"/>
                      </a:cubicBezTo>
                      <a:close/>
                    </a:path>
                  </a:pathLst>
                </a:custGeom>
                <a:solidFill>
                  <a:srgbClr val="4A00C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6" name="任意多边形: 形状 895">
                  <a:extLst>
                    <a:ext uri="{FF2B5EF4-FFF2-40B4-BE49-F238E27FC236}">
                      <a16:creationId xmlns:a16="http://schemas.microsoft.com/office/drawing/2014/main" id="{9ED6E9FC-5FD0-BFE8-718E-388659BD0C55}"/>
                    </a:ext>
                  </a:extLst>
                </p:cNvPr>
                <p:cNvSpPr/>
                <p:nvPr/>
              </p:nvSpPr>
              <p:spPr>
                <a:xfrm>
                  <a:off x="9578731" y="2111369"/>
                  <a:ext cx="154346" cy="152939"/>
                </a:xfrm>
                <a:custGeom>
                  <a:avLst/>
                  <a:gdLst>
                    <a:gd name="connsiteX0" fmla="*/ 91592 w 154346"/>
                    <a:gd name="connsiteY0" fmla="*/ 0 h 152939"/>
                    <a:gd name="connsiteX1" fmla="*/ 123462 w 154346"/>
                    <a:gd name="connsiteY1" fmla="*/ 48545 h 152939"/>
                    <a:gd name="connsiteX2" fmla="*/ 123462 w 154346"/>
                    <a:gd name="connsiteY2" fmla="*/ 49896 h 152939"/>
                    <a:gd name="connsiteX3" fmla="*/ 70334 w 154346"/>
                    <a:gd name="connsiteY3" fmla="*/ 103025 h 152939"/>
                    <a:gd name="connsiteX4" fmla="*/ 17204 w 154346"/>
                    <a:gd name="connsiteY4" fmla="*/ 49896 h 152939"/>
                    <a:gd name="connsiteX5" fmla="*/ 17204 w 154346"/>
                    <a:gd name="connsiteY5" fmla="*/ 48545 h 152939"/>
                    <a:gd name="connsiteX6" fmla="*/ 28948 w 154346"/>
                    <a:gd name="connsiteY6" fmla="*/ 15597 h 152939"/>
                    <a:gd name="connsiteX7" fmla="*/ 0 w 154346"/>
                    <a:gd name="connsiteY7" fmla="*/ 75776 h 152939"/>
                    <a:gd name="connsiteX8" fmla="*/ 77164 w 154346"/>
                    <a:gd name="connsiteY8" fmla="*/ 152940 h 152939"/>
                    <a:gd name="connsiteX9" fmla="*/ 154347 w 154346"/>
                    <a:gd name="connsiteY9" fmla="*/ 75776 h 152939"/>
                    <a:gd name="connsiteX10" fmla="*/ 91592 w 154346"/>
                    <a:gd name="connsiteY10" fmla="*/ 0 h 152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4346" h="152939">
                      <a:moveTo>
                        <a:pt x="91592" y="0"/>
                      </a:moveTo>
                      <a:cubicBezTo>
                        <a:pt x="110203" y="8328"/>
                        <a:pt x="123462" y="27121"/>
                        <a:pt x="123462" y="48545"/>
                      </a:cubicBezTo>
                      <a:lnTo>
                        <a:pt x="123462" y="49896"/>
                      </a:lnTo>
                      <a:cubicBezTo>
                        <a:pt x="123462" y="78862"/>
                        <a:pt x="99281" y="103025"/>
                        <a:pt x="70334" y="103025"/>
                      </a:cubicBezTo>
                      <a:cubicBezTo>
                        <a:pt x="41367" y="103025"/>
                        <a:pt x="17204" y="78862"/>
                        <a:pt x="17204" y="49896"/>
                      </a:cubicBezTo>
                      <a:lnTo>
                        <a:pt x="17204" y="48545"/>
                      </a:lnTo>
                      <a:cubicBezTo>
                        <a:pt x="17204" y="36180"/>
                        <a:pt x="21643" y="24692"/>
                        <a:pt x="28948" y="15597"/>
                      </a:cubicBezTo>
                      <a:cubicBezTo>
                        <a:pt x="11324" y="29733"/>
                        <a:pt x="0" y="51412"/>
                        <a:pt x="0" y="75776"/>
                      </a:cubicBezTo>
                      <a:cubicBezTo>
                        <a:pt x="0" y="118403"/>
                        <a:pt x="34555" y="152940"/>
                        <a:pt x="77164" y="152940"/>
                      </a:cubicBezTo>
                      <a:cubicBezTo>
                        <a:pt x="119791" y="152940"/>
                        <a:pt x="154347" y="118403"/>
                        <a:pt x="154347" y="75776"/>
                      </a:cubicBezTo>
                      <a:cubicBezTo>
                        <a:pt x="154347" y="38098"/>
                        <a:pt x="127298" y="6757"/>
                        <a:pt x="91592" y="0"/>
                      </a:cubicBezTo>
                      <a:close/>
                    </a:path>
                  </a:pathLst>
                </a:custGeom>
                <a:solidFill>
                  <a:srgbClr val="4A00C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897" name="任意多边形: 形状 896">
                <a:extLst>
                  <a:ext uri="{FF2B5EF4-FFF2-40B4-BE49-F238E27FC236}">
                    <a16:creationId xmlns:a16="http://schemas.microsoft.com/office/drawing/2014/main" id="{691195F3-708E-0DE9-2469-E9F83948991F}"/>
                  </a:ext>
                </a:extLst>
              </p:cNvPr>
              <p:cNvSpPr/>
              <p:nvPr/>
            </p:nvSpPr>
            <p:spPr>
              <a:xfrm>
                <a:off x="9518206" y="2045271"/>
                <a:ext cx="213150" cy="162618"/>
              </a:xfrm>
              <a:custGeom>
                <a:avLst/>
                <a:gdLst>
                  <a:gd name="connsiteX0" fmla="*/ 202232 w 213150"/>
                  <a:gd name="connsiteY0" fmla="*/ 17060 h 162618"/>
                  <a:gd name="connsiteX1" fmla="*/ 54681 w 213150"/>
                  <a:gd name="connsiteY1" fmla="*/ 26813 h 162618"/>
                  <a:gd name="connsiteX2" fmla="*/ 748 w 213150"/>
                  <a:gd name="connsiteY2" fmla="*/ 148978 h 162618"/>
                  <a:gd name="connsiteX3" fmla="*/ 4364 w 213150"/>
                  <a:gd name="connsiteY3" fmla="*/ 162530 h 162618"/>
                  <a:gd name="connsiteX4" fmla="*/ 19724 w 213150"/>
                  <a:gd name="connsiteY4" fmla="*/ 100178 h 162618"/>
                  <a:gd name="connsiteX5" fmla="*/ 70314 w 213150"/>
                  <a:gd name="connsiteY5" fmla="*/ 36931 h 162618"/>
                  <a:gd name="connsiteX6" fmla="*/ 213082 w 213150"/>
                  <a:gd name="connsiteY6" fmla="*/ 25187 h 162618"/>
                  <a:gd name="connsiteX7" fmla="*/ 202232 w 213150"/>
                  <a:gd name="connsiteY7" fmla="*/ 17060 h 16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150" h="162618">
                    <a:moveTo>
                      <a:pt x="202232" y="17060"/>
                    </a:moveTo>
                    <a:cubicBezTo>
                      <a:pt x="161341" y="-12107"/>
                      <a:pt x="94642" y="-564"/>
                      <a:pt x="54681" y="26813"/>
                    </a:cubicBezTo>
                    <a:cubicBezTo>
                      <a:pt x="15268" y="53843"/>
                      <a:pt x="-4165" y="102388"/>
                      <a:pt x="748" y="148978"/>
                    </a:cubicBezTo>
                    <a:cubicBezTo>
                      <a:pt x="858" y="150111"/>
                      <a:pt x="4127" y="163845"/>
                      <a:pt x="4364" y="162530"/>
                    </a:cubicBezTo>
                    <a:cubicBezTo>
                      <a:pt x="7743" y="143116"/>
                      <a:pt x="13569" y="119063"/>
                      <a:pt x="19724" y="100178"/>
                    </a:cubicBezTo>
                    <a:cubicBezTo>
                      <a:pt x="27030" y="77714"/>
                      <a:pt x="51412" y="50519"/>
                      <a:pt x="70314" y="36931"/>
                    </a:cubicBezTo>
                    <a:cubicBezTo>
                      <a:pt x="111043" y="7709"/>
                      <a:pt x="168244" y="10796"/>
                      <a:pt x="213082" y="25187"/>
                    </a:cubicBezTo>
                    <a:cubicBezTo>
                      <a:pt x="214122" y="25516"/>
                      <a:pt x="203037" y="17626"/>
                      <a:pt x="202232" y="170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8" name="任意多边形: 形状 897">
                <a:extLst>
                  <a:ext uri="{FF2B5EF4-FFF2-40B4-BE49-F238E27FC236}">
                    <a16:creationId xmlns:a16="http://schemas.microsoft.com/office/drawing/2014/main" id="{2B8178F7-483D-39BA-F872-1AEEFD8D5000}"/>
                  </a:ext>
                </a:extLst>
              </p:cNvPr>
              <p:cNvSpPr/>
              <p:nvPr/>
            </p:nvSpPr>
            <p:spPr>
              <a:xfrm>
                <a:off x="9586859" y="2110565"/>
                <a:ext cx="125616" cy="64671"/>
              </a:xfrm>
              <a:custGeom>
                <a:avLst/>
                <a:gdLst>
                  <a:gd name="connsiteX0" fmla="*/ 73949 w 125616"/>
                  <a:gd name="connsiteY0" fmla="*/ 14136 h 64671"/>
                  <a:gd name="connsiteX1" fmla="*/ 125617 w 125616"/>
                  <a:gd name="connsiteY1" fmla="*/ 32016 h 64671"/>
                  <a:gd name="connsiteX2" fmla="*/ 67630 w 125616"/>
                  <a:gd name="connsiteY2" fmla="*/ 0 h 64671"/>
                  <a:gd name="connsiteX3" fmla="*/ 0 w 125616"/>
                  <a:gd name="connsiteY3" fmla="*/ 64672 h 64671"/>
                  <a:gd name="connsiteX4" fmla="*/ 73949 w 125616"/>
                  <a:gd name="connsiteY4" fmla="*/ 14136 h 6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616" h="64671">
                    <a:moveTo>
                      <a:pt x="73949" y="14136"/>
                    </a:moveTo>
                    <a:cubicBezTo>
                      <a:pt x="95628" y="14136"/>
                      <a:pt x="112796" y="21095"/>
                      <a:pt x="125617" y="32016"/>
                    </a:cubicBezTo>
                    <a:cubicBezTo>
                      <a:pt x="114951" y="13460"/>
                      <a:pt x="95628" y="0"/>
                      <a:pt x="67630" y="0"/>
                    </a:cubicBezTo>
                    <a:cubicBezTo>
                      <a:pt x="24747" y="0"/>
                      <a:pt x="2228" y="31523"/>
                      <a:pt x="0" y="64672"/>
                    </a:cubicBezTo>
                    <a:cubicBezTo>
                      <a:pt x="10282" y="36472"/>
                      <a:pt x="34902" y="14136"/>
                      <a:pt x="73949" y="14136"/>
                    </a:cubicBezTo>
                    <a:close/>
                  </a:path>
                </a:pathLst>
              </a:custGeom>
              <a:solidFill>
                <a:srgbClr val="8F64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9" name="图形 10">
              <a:extLst>
                <a:ext uri="{FF2B5EF4-FFF2-40B4-BE49-F238E27FC236}">
                  <a16:creationId xmlns:a16="http://schemas.microsoft.com/office/drawing/2014/main" id="{5588DBF0-A1FB-6B5B-3177-6203BA00366B}"/>
                </a:ext>
              </a:extLst>
            </p:cNvPr>
            <p:cNvGrpSpPr/>
            <p:nvPr/>
          </p:nvGrpSpPr>
          <p:grpSpPr>
            <a:xfrm>
              <a:off x="10155606" y="2033346"/>
              <a:ext cx="312564" cy="312545"/>
              <a:chOff x="10155606" y="2033346"/>
              <a:chExt cx="312564" cy="312545"/>
            </a:xfrm>
          </p:grpSpPr>
          <p:grpSp>
            <p:nvGrpSpPr>
              <p:cNvPr id="900" name="图形 10">
                <a:extLst>
                  <a:ext uri="{FF2B5EF4-FFF2-40B4-BE49-F238E27FC236}">
                    <a16:creationId xmlns:a16="http://schemas.microsoft.com/office/drawing/2014/main" id="{7F868A57-4086-F0F5-0413-0CBF564B9DB7}"/>
                  </a:ext>
                </a:extLst>
              </p:cNvPr>
              <p:cNvGrpSpPr/>
              <p:nvPr/>
            </p:nvGrpSpPr>
            <p:grpSpPr>
              <a:xfrm>
                <a:off x="10155606" y="2033346"/>
                <a:ext cx="312564" cy="312545"/>
                <a:chOff x="10155606" y="2033346"/>
                <a:chExt cx="312564" cy="312545"/>
              </a:xfrm>
            </p:grpSpPr>
            <p:sp>
              <p:nvSpPr>
                <p:cNvPr id="901" name="任意多边形: 形状 900">
                  <a:extLst>
                    <a:ext uri="{FF2B5EF4-FFF2-40B4-BE49-F238E27FC236}">
                      <a16:creationId xmlns:a16="http://schemas.microsoft.com/office/drawing/2014/main" id="{A95DBB04-00F6-6D68-9FA2-3AE2CF9706CE}"/>
                    </a:ext>
                  </a:extLst>
                </p:cNvPr>
                <p:cNvSpPr/>
                <p:nvPr/>
              </p:nvSpPr>
              <p:spPr>
                <a:xfrm>
                  <a:off x="10155606" y="2033346"/>
                  <a:ext cx="312564" cy="312545"/>
                </a:xfrm>
                <a:custGeom>
                  <a:avLst/>
                  <a:gdLst>
                    <a:gd name="connsiteX0" fmla="*/ 312564 w 312564"/>
                    <a:gd name="connsiteY0" fmla="*/ 156282 h 312545"/>
                    <a:gd name="connsiteX1" fmla="*/ 156283 w 312564"/>
                    <a:gd name="connsiteY1" fmla="*/ 312546 h 312545"/>
                    <a:gd name="connsiteX2" fmla="*/ 0 w 312564"/>
                    <a:gd name="connsiteY2" fmla="*/ 156282 h 312545"/>
                    <a:gd name="connsiteX3" fmla="*/ 156283 w 312564"/>
                    <a:gd name="connsiteY3" fmla="*/ 0 h 312545"/>
                    <a:gd name="connsiteX4" fmla="*/ 312564 w 312564"/>
                    <a:gd name="connsiteY4" fmla="*/ 156282 h 31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564" h="312545">
                      <a:moveTo>
                        <a:pt x="312564" y="156282"/>
                      </a:moveTo>
                      <a:cubicBezTo>
                        <a:pt x="312564" y="242596"/>
                        <a:pt x="242596" y="312546"/>
                        <a:pt x="156283" y="312546"/>
                      </a:cubicBezTo>
                      <a:cubicBezTo>
                        <a:pt x="69987" y="312546"/>
                        <a:pt x="0" y="242596"/>
                        <a:pt x="0" y="156282"/>
                      </a:cubicBezTo>
                      <a:cubicBezTo>
                        <a:pt x="0" y="69968"/>
                        <a:pt x="69987" y="0"/>
                        <a:pt x="156283" y="0"/>
                      </a:cubicBezTo>
                      <a:cubicBezTo>
                        <a:pt x="242596" y="0"/>
                        <a:pt x="312564" y="69968"/>
                        <a:pt x="312564" y="1562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" name="任意多边形: 形状 901">
                  <a:extLst>
                    <a:ext uri="{FF2B5EF4-FFF2-40B4-BE49-F238E27FC236}">
                      <a16:creationId xmlns:a16="http://schemas.microsoft.com/office/drawing/2014/main" id="{E6854197-F7C6-F255-5310-E9540A41C363}"/>
                    </a:ext>
                  </a:extLst>
                </p:cNvPr>
                <p:cNvSpPr/>
                <p:nvPr/>
              </p:nvSpPr>
              <p:spPr>
                <a:xfrm>
                  <a:off x="10165213" y="2041145"/>
                  <a:ext cx="293350" cy="293332"/>
                </a:xfrm>
                <a:custGeom>
                  <a:avLst/>
                  <a:gdLst>
                    <a:gd name="connsiteX0" fmla="*/ 293351 w 293350"/>
                    <a:gd name="connsiteY0" fmla="*/ 146657 h 293332"/>
                    <a:gd name="connsiteX1" fmla="*/ 146675 w 293350"/>
                    <a:gd name="connsiteY1" fmla="*/ 293332 h 293332"/>
                    <a:gd name="connsiteX2" fmla="*/ 0 w 293350"/>
                    <a:gd name="connsiteY2" fmla="*/ 146657 h 293332"/>
                    <a:gd name="connsiteX3" fmla="*/ 146675 w 293350"/>
                    <a:gd name="connsiteY3" fmla="*/ 0 h 293332"/>
                    <a:gd name="connsiteX4" fmla="*/ 293351 w 293350"/>
                    <a:gd name="connsiteY4" fmla="*/ 146657 h 293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350" h="293332">
                      <a:moveTo>
                        <a:pt x="293351" y="146657"/>
                      </a:moveTo>
                      <a:cubicBezTo>
                        <a:pt x="293351" y="227656"/>
                        <a:pt x="227693" y="293332"/>
                        <a:pt x="146675" y="293332"/>
                      </a:cubicBezTo>
                      <a:cubicBezTo>
                        <a:pt x="65676" y="293332"/>
                        <a:pt x="0" y="227656"/>
                        <a:pt x="0" y="146657"/>
                      </a:cubicBezTo>
                      <a:cubicBezTo>
                        <a:pt x="0" y="65676"/>
                        <a:pt x="65676" y="0"/>
                        <a:pt x="146675" y="0"/>
                      </a:cubicBezTo>
                      <a:cubicBezTo>
                        <a:pt x="227693" y="0"/>
                        <a:pt x="293351" y="65676"/>
                        <a:pt x="293351" y="146657"/>
                      </a:cubicBezTo>
                      <a:close/>
                    </a:path>
                  </a:pathLst>
                </a:custGeom>
                <a:solidFill>
                  <a:srgbClr val="F7C91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03450E98-D387-D6EA-F55A-EA17D642E870}"/>
                    </a:ext>
                  </a:extLst>
                </p:cNvPr>
                <p:cNvSpPr/>
                <p:nvPr/>
              </p:nvSpPr>
              <p:spPr>
                <a:xfrm>
                  <a:off x="10165213" y="2089865"/>
                  <a:ext cx="293350" cy="244611"/>
                </a:xfrm>
                <a:custGeom>
                  <a:avLst/>
                  <a:gdLst>
                    <a:gd name="connsiteX0" fmla="*/ 269462 w 293350"/>
                    <a:gd name="connsiteY0" fmla="*/ 17741 h 244611"/>
                    <a:gd name="connsiteX1" fmla="*/ 273078 w 293350"/>
                    <a:gd name="connsiteY1" fmla="*/ 89407 h 244611"/>
                    <a:gd name="connsiteX2" fmla="*/ 246450 w 293350"/>
                    <a:gd name="connsiteY2" fmla="*/ 89919 h 244611"/>
                    <a:gd name="connsiteX3" fmla="*/ 137124 w 293350"/>
                    <a:gd name="connsiteY3" fmla="*/ 464 h 244611"/>
                    <a:gd name="connsiteX4" fmla="*/ 52198 w 293350"/>
                    <a:gd name="connsiteY4" fmla="*/ 88129 h 244611"/>
                    <a:gd name="connsiteX5" fmla="*/ 7013 w 293350"/>
                    <a:gd name="connsiteY5" fmla="*/ 124255 h 244611"/>
                    <a:gd name="connsiteX6" fmla="*/ 13259 w 293350"/>
                    <a:gd name="connsiteY6" fmla="*/ 37082 h 244611"/>
                    <a:gd name="connsiteX7" fmla="*/ 0 w 293350"/>
                    <a:gd name="connsiteY7" fmla="*/ 97937 h 244611"/>
                    <a:gd name="connsiteX8" fmla="*/ 146675 w 293350"/>
                    <a:gd name="connsiteY8" fmla="*/ 244612 h 244611"/>
                    <a:gd name="connsiteX9" fmla="*/ 293351 w 293350"/>
                    <a:gd name="connsiteY9" fmla="*/ 97937 h 244611"/>
                    <a:gd name="connsiteX10" fmla="*/ 269462 w 293350"/>
                    <a:gd name="connsiteY10" fmla="*/ 17741 h 24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3350" h="244611">
                      <a:moveTo>
                        <a:pt x="269462" y="17741"/>
                      </a:moveTo>
                      <a:cubicBezTo>
                        <a:pt x="277735" y="39950"/>
                        <a:pt x="279817" y="64313"/>
                        <a:pt x="273078" y="89407"/>
                      </a:cubicBezTo>
                      <a:cubicBezTo>
                        <a:pt x="269407" y="103087"/>
                        <a:pt x="247983" y="102265"/>
                        <a:pt x="246450" y="89919"/>
                      </a:cubicBezTo>
                      <a:cubicBezTo>
                        <a:pt x="239108" y="29977"/>
                        <a:pt x="198471" y="-4449"/>
                        <a:pt x="137124" y="464"/>
                      </a:cubicBezTo>
                      <a:cubicBezTo>
                        <a:pt x="114549" y="2272"/>
                        <a:pt x="57604" y="27585"/>
                        <a:pt x="52198" y="88129"/>
                      </a:cubicBezTo>
                      <a:cubicBezTo>
                        <a:pt x="45093" y="167357"/>
                        <a:pt x="15433" y="157732"/>
                        <a:pt x="7013" y="124255"/>
                      </a:cubicBezTo>
                      <a:cubicBezTo>
                        <a:pt x="-1059" y="92184"/>
                        <a:pt x="694" y="62816"/>
                        <a:pt x="13259" y="37082"/>
                      </a:cubicBezTo>
                      <a:cubicBezTo>
                        <a:pt x="4767" y="55638"/>
                        <a:pt x="0" y="76239"/>
                        <a:pt x="0" y="97937"/>
                      </a:cubicBezTo>
                      <a:cubicBezTo>
                        <a:pt x="0" y="178936"/>
                        <a:pt x="65676" y="244612"/>
                        <a:pt x="146675" y="244612"/>
                      </a:cubicBezTo>
                      <a:cubicBezTo>
                        <a:pt x="227693" y="244612"/>
                        <a:pt x="293351" y="178936"/>
                        <a:pt x="293351" y="97937"/>
                      </a:cubicBezTo>
                      <a:cubicBezTo>
                        <a:pt x="293351" y="68331"/>
                        <a:pt x="284547" y="40790"/>
                        <a:pt x="269462" y="17741"/>
                      </a:cubicBezTo>
                      <a:close/>
                    </a:path>
                  </a:pathLst>
                </a:custGeom>
                <a:solidFill>
                  <a:srgbClr val="D08216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4" name="图形 10">
                <a:extLst>
                  <a:ext uri="{FF2B5EF4-FFF2-40B4-BE49-F238E27FC236}">
                    <a16:creationId xmlns:a16="http://schemas.microsoft.com/office/drawing/2014/main" id="{13EDF91E-F637-4A84-FA60-CF045C30D5E8}"/>
                  </a:ext>
                </a:extLst>
              </p:cNvPr>
              <p:cNvGrpSpPr/>
              <p:nvPr/>
            </p:nvGrpSpPr>
            <p:grpSpPr>
              <a:xfrm>
                <a:off x="10225520" y="2103259"/>
                <a:ext cx="172737" cy="172737"/>
                <a:chOff x="10225520" y="2103259"/>
                <a:chExt cx="172737" cy="172737"/>
              </a:xfrm>
            </p:grpSpPr>
            <p:sp>
              <p:nvSpPr>
                <p:cNvPr id="905" name="任意多边形: 形状 904">
                  <a:extLst>
                    <a:ext uri="{FF2B5EF4-FFF2-40B4-BE49-F238E27FC236}">
                      <a16:creationId xmlns:a16="http://schemas.microsoft.com/office/drawing/2014/main" id="{F421B67A-CA93-56E8-FA01-A6B43FE531F7}"/>
                    </a:ext>
                  </a:extLst>
                </p:cNvPr>
                <p:cNvSpPr/>
                <p:nvPr/>
              </p:nvSpPr>
              <p:spPr>
                <a:xfrm>
                  <a:off x="10225520" y="2103259"/>
                  <a:ext cx="172737" cy="172737"/>
                </a:xfrm>
                <a:custGeom>
                  <a:avLst/>
                  <a:gdLst>
                    <a:gd name="connsiteX0" fmla="*/ 172738 w 172737"/>
                    <a:gd name="connsiteY0" fmla="*/ 86369 h 172737"/>
                    <a:gd name="connsiteX1" fmla="*/ 86369 w 172737"/>
                    <a:gd name="connsiteY1" fmla="*/ 172738 h 172737"/>
                    <a:gd name="connsiteX2" fmla="*/ 0 w 172737"/>
                    <a:gd name="connsiteY2" fmla="*/ 86369 h 172737"/>
                    <a:gd name="connsiteX3" fmla="*/ 86369 w 172737"/>
                    <a:gd name="connsiteY3" fmla="*/ 0 h 172737"/>
                    <a:gd name="connsiteX4" fmla="*/ 172738 w 172737"/>
                    <a:gd name="connsiteY4" fmla="*/ 86369 h 172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737" h="172737">
                      <a:moveTo>
                        <a:pt x="172738" y="86369"/>
                      </a:moveTo>
                      <a:cubicBezTo>
                        <a:pt x="172738" y="134074"/>
                        <a:pt x="134074" y="172738"/>
                        <a:pt x="86369" y="172738"/>
                      </a:cubicBezTo>
                      <a:cubicBezTo>
                        <a:pt x="38683" y="172738"/>
                        <a:pt x="0" y="134074"/>
                        <a:pt x="0" y="86369"/>
                      </a:cubicBezTo>
                      <a:cubicBezTo>
                        <a:pt x="0" y="38664"/>
                        <a:pt x="38683" y="0"/>
                        <a:pt x="86369" y="0"/>
                      </a:cubicBezTo>
                      <a:cubicBezTo>
                        <a:pt x="134074" y="0"/>
                        <a:pt x="172738" y="38664"/>
                        <a:pt x="172738" y="863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9CFD4C95-539D-6FF1-0217-7D9487ED8BEC}"/>
                    </a:ext>
                  </a:extLst>
                </p:cNvPr>
                <p:cNvSpPr/>
                <p:nvPr/>
              </p:nvSpPr>
              <p:spPr>
                <a:xfrm>
                  <a:off x="10234725" y="2109981"/>
                  <a:ext cx="154327" cy="154327"/>
                </a:xfrm>
                <a:custGeom>
                  <a:avLst/>
                  <a:gdLst>
                    <a:gd name="connsiteX0" fmla="*/ 154328 w 154327"/>
                    <a:gd name="connsiteY0" fmla="*/ 77164 h 154327"/>
                    <a:gd name="connsiteX1" fmla="*/ 77164 w 154327"/>
                    <a:gd name="connsiteY1" fmla="*/ 154328 h 154327"/>
                    <a:gd name="connsiteX2" fmla="*/ 0 w 154327"/>
                    <a:gd name="connsiteY2" fmla="*/ 77164 h 154327"/>
                    <a:gd name="connsiteX3" fmla="*/ 77164 w 154327"/>
                    <a:gd name="connsiteY3" fmla="*/ 0 h 154327"/>
                    <a:gd name="connsiteX4" fmla="*/ 154328 w 154327"/>
                    <a:gd name="connsiteY4" fmla="*/ 77164 h 15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27" h="154327">
                      <a:moveTo>
                        <a:pt x="154328" y="77164"/>
                      </a:moveTo>
                      <a:cubicBezTo>
                        <a:pt x="154328" y="119791"/>
                        <a:pt x="119791" y="154328"/>
                        <a:pt x="77164" y="154328"/>
                      </a:cubicBezTo>
                      <a:cubicBezTo>
                        <a:pt x="34555" y="154328"/>
                        <a:pt x="0" y="119791"/>
                        <a:pt x="0" y="77164"/>
                      </a:cubicBezTo>
                      <a:cubicBezTo>
                        <a:pt x="0" y="34555"/>
                        <a:pt x="34555" y="0"/>
                        <a:pt x="77164" y="0"/>
                      </a:cubicBezTo>
                      <a:cubicBezTo>
                        <a:pt x="119791" y="0"/>
                        <a:pt x="154328" y="34555"/>
                        <a:pt x="154328" y="77164"/>
                      </a:cubicBezTo>
                      <a:close/>
                    </a:path>
                  </a:pathLst>
                </a:custGeom>
                <a:solidFill>
                  <a:srgbClr val="4A00C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385574E4-A14D-9167-C612-9FE25CE64492}"/>
                    </a:ext>
                  </a:extLst>
                </p:cNvPr>
                <p:cNvSpPr/>
                <p:nvPr/>
              </p:nvSpPr>
              <p:spPr>
                <a:xfrm>
                  <a:off x="10234725" y="2111369"/>
                  <a:ext cx="154327" cy="152939"/>
                </a:xfrm>
                <a:custGeom>
                  <a:avLst/>
                  <a:gdLst>
                    <a:gd name="connsiteX0" fmla="*/ 91574 w 154327"/>
                    <a:gd name="connsiteY0" fmla="*/ 0 h 152939"/>
                    <a:gd name="connsiteX1" fmla="*/ 123444 w 154327"/>
                    <a:gd name="connsiteY1" fmla="*/ 48545 h 152939"/>
                    <a:gd name="connsiteX2" fmla="*/ 123444 w 154327"/>
                    <a:gd name="connsiteY2" fmla="*/ 49896 h 152939"/>
                    <a:gd name="connsiteX3" fmla="*/ 70315 w 154327"/>
                    <a:gd name="connsiteY3" fmla="*/ 103025 h 152939"/>
                    <a:gd name="connsiteX4" fmla="*/ 17185 w 154327"/>
                    <a:gd name="connsiteY4" fmla="*/ 49896 h 152939"/>
                    <a:gd name="connsiteX5" fmla="*/ 17185 w 154327"/>
                    <a:gd name="connsiteY5" fmla="*/ 48545 h 152939"/>
                    <a:gd name="connsiteX6" fmla="*/ 28948 w 154327"/>
                    <a:gd name="connsiteY6" fmla="*/ 15597 h 152939"/>
                    <a:gd name="connsiteX7" fmla="*/ 0 w 154327"/>
                    <a:gd name="connsiteY7" fmla="*/ 75776 h 152939"/>
                    <a:gd name="connsiteX8" fmla="*/ 77164 w 154327"/>
                    <a:gd name="connsiteY8" fmla="*/ 152940 h 152939"/>
                    <a:gd name="connsiteX9" fmla="*/ 154328 w 154327"/>
                    <a:gd name="connsiteY9" fmla="*/ 75776 h 152939"/>
                    <a:gd name="connsiteX10" fmla="*/ 91574 w 154327"/>
                    <a:gd name="connsiteY10" fmla="*/ 0 h 152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4327" h="152939">
                      <a:moveTo>
                        <a:pt x="91574" y="0"/>
                      </a:moveTo>
                      <a:cubicBezTo>
                        <a:pt x="110185" y="8328"/>
                        <a:pt x="123444" y="27121"/>
                        <a:pt x="123444" y="48545"/>
                      </a:cubicBezTo>
                      <a:lnTo>
                        <a:pt x="123444" y="49896"/>
                      </a:lnTo>
                      <a:cubicBezTo>
                        <a:pt x="123444" y="78862"/>
                        <a:pt x="99281" y="103025"/>
                        <a:pt x="70315" y="103025"/>
                      </a:cubicBezTo>
                      <a:cubicBezTo>
                        <a:pt x="41367" y="103025"/>
                        <a:pt x="17185" y="78862"/>
                        <a:pt x="17185" y="49896"/>
                      </a:cubicBezTo>
                      <a:lnTo>
                        <a:pt x="17185" y="48545"/>
                      </a:lnTo>
                      <a:cubicBezTo>
                        <a:pt x="17185" y="36180"/>
                        <a:pt x="21624" y="24692"/>
                        <a:pt x="28948" y="15597"/>
                      </a:cubicBezTo>
                      <a:cubicBezTo>
                        <a:pt x="11323" y="29733"/>
                        <a:pt x="0" y="51412"/>
                        <a:pt x="0" y="75776"/>
                      </a:cubicBezTo>
                      <a:cubicBezTo>
                        <a:pt x="0" y="118403"/>
                        <a:pt x="34555" y="152940"/>
                        <a:pt x="77164" y="152940"/>
                      </a:cubicBezTo>
                      <a:cubicBezTo>
                        <a:pt x="119791" y="152940"/>
                        <a:pt x="154328" y="118403"/>
                        <a:pt x="154328" y="75776"/>
                      </a:cubicBezTo>
                      <a:cubicBezTo>
                        <a:pt x="154328" y="38098"/>
                        <a:pt x="127297" y="6757"/>
                        <a:pt x="91574" y="0"/>
                      </a:cubicBezTo>
                      <a:close/>
                    </a:path>
                  </a:pathLst>
                </a:custGeom>
                <a:solidFill>
                  <a:srgbClr val="4A00C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08" name="任意多边形: 形状 907">
                <a:extLst>
                  <a:ext uri="{FF2B5EF4-FFF2-40B4-BE49-F238E27FC236}">
                    <a16:creationId xmlns:a16="http://schemas.microsoft.com/office/drawing/2014/main" id="{2CD85AD7-1499-1104-DFDD-BBF9C210742D}"/>
                  </a:ext>
                </a:extLst>
              </p:cNvPr>
              <p:cNvSpPr/>
              <p:nvPr/>
            </p:nvSpPr>
            <p:spPr>
              <a:xfrm>
                <a:off x="10174181" y="2045271"/>
                <a:ext cx="213168" cy="162618"/>
              </a:xfrm>
              <a:custGeom>
                <a:avLst/>
                <a:gdLst>
                  <a:gd name="connsiteX0" fmla="*/ 202251 w 213168"/>
                  <a:gd name="connsiteY0" fmla="*/ 17060 h 162618"/>
                  <a:gd name="connsiteX1" fmla="*/ 54699 w 213168"/>
                  <a:gd name="connsiteY1" fmla="*/ 26813 h 162618"/>
                  <a:gd name="connsiteX2" fmla="*/ 748 w 213168"/>
                  <a:gd name="connsiteY2" fmla="*/ 148978 h 162618"/>
                  <a:gd name="connsiteX3" fmla="*/ 4364 w 213168"/>
                  <a:gd name="connsiteY3" fmla="*/ 162530 h 162618"/>
                  <a:gd name="connsiteX4" fmla="*/ 19724 w 213168"/>
                  <a:gd name="connsiteY4" fmla="*/ 100178 h 162618"/>
                  <a:gd name="connsiteX5" fmla="*/ 70333 w 213168"/>
                  <a:gd name="connsiteY5" fmla="*/ 36931 h 162618"/>
                  <a:gd name="connsiteX6" fmla="*/ 213100 w 213168"/>
                  <a:gd name="connsiteY6" fmla="*/ 25187 h 162618"/>
                  <a:gd name="connsiteX7" fmla="*/ 202251 w 213168"/>
                  <a:gd name="connsiteY7" fmla="*/ 17060 h 16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168" h="162618">
                    <a:moveTo>
                      <a:pt x="202251" y="17060"/>
                    </a:moveTo>
                    <a:cubicBezTo>
                      <a:pt x="161358" y="-12107"/>
                      <a:pt x="94660" y="-564"/>
                      <a:pt x="54699" y="26813"/>
                    </a:cubicBezTo>
                    <a:cubicBezTo>
                      <a:pt x="15268" y="53843"/>
                      <a:pt x="-4165" y="102388"/>
                      <a:pt x="748" y="148978"/>
                    </a:cubicBezTo>
                    <a:cubicBezTo>
                      <a:pt x="876" y="150111"/>
                      <a:pt x="4127" y="163845"/>
                      <a:pt x="4364" y="162530"/>
                    </a:cubicBezTo>
                    <a:cubicBezTo>
                      <a:pt x="7743" y="143116"/>
                      <a:pt x="13569" y="119063"/>
                      <a:pt x="19724" y="100178"/>
                    </a:cubicBezTo>
                    <a:cubicBezTo>
                      <a:pt x="27030" y="77714"/>
                      <a:pt x="51412" y="50519"/>
                      <a:pt x="70333" y="36931"/>
                    </a:cubicBezTo>
                    <a:cubicBezTo>
                      <a:pt x="111042" y="7709"/>
                      <a:pt x="168263" y="10796"/>
                      <a:pt x="213100" y="25187"/>
                    </a:cubicBezTo>
                    <a:cubicBezTo>
                      <a:pt x="214141" y="25516"/>
                      <a:pt x="203037" y="17626"/>
                      <a:pt x="202251" y="170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9" name="任意多边形: 形状 908">
                <a:extLst>
                  <a:ext uri="{FF2B5EF4-FFF2-40B4-BE49-F238E27FC236}">
                    <a16:creationId xmlns:a16="http://schemas.microsoft.com/office/drawing/2014/main" id="{37017457-0D3C-6781-82E6-0F7E4AE4A893}"/>
                  </a:ext>
                </a:extLst>
              </p:cNvPr>
              <p:cNvSpPr/>
              <p:nvPr/>
            </p:nvSpPr>
            <p:spPr>
              <a:xfrm>
                <a:off x="10242852" y="2110565"/>
                <a:ext cx="125599" cy="64671"/>
              </a:xfrm>
              <a:custGeom>
                <a:avLst/>
                <a:gdLst>
                  <a:gd name="connsiteX0" fmla="*/ 73950 w 125599"/>
                  <a:gd name="connsiteY0" fmla="*/ 14136 h 64671"/>
                  <a:gd name="connsiteX1" fmla="*/ 125599 w 125599"/>
                  <a:gd name="connsiteY1" fmla="*/ 32016 h 64671"/>
                  <a:gd name="connsiteX2" fmla="*/ 67612 w 125599"/>
                  <a:gd name="connsiteY2" fmla="*/ 0 h 64671"/>
                  <a:gd name="connsiteX3" fmla="*/ 0 w 125599"/>
                  <a:gd name="connsiteY3" fmla="*/ 64672 h 64671"/>
                  <a:gd name="connsiteX4" fmla="*/ 73950 w 125599"/>
                  <a:gd name="connsiteY4" fmla="*/ 14136 h 6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599" h="64671">
                    <a:moveTo>
                      <a:pt x="73950" y="14136"/>
                    </a:moveTo>
                    <a:cubicBezTo>
                      <a:pt x="95629" y="14136"/>
                      <a:pt x="112797" y="21095"/>
                      <a:pt x="125599" y="32016"/>
                    </a:cubicBezTo>
                    <a:cubicBezTo>
                      <a:pt x="114933" y="13460"/>
                      <a:pt x="95629" y="0"/>
                      <a:pt x="67612" y="0"/>
                    </a:cubicBezTo>
                    <a:cubicBezTo>
                      <a:pt x="24748" y="0"/>
                      <a:pt x="2229" y="31523"/>
                      <a:pt x="0" y="64672"/>
                    </a:cubicBezTo>
                    <a:cubicBezTo>
                      <a:pt x="10264" y="36472"/>
                      <a:pt x="34884" y="14136"/>
                      <a:pt x="73950" y="14136"/>
                    </a:cubicBezTo>
                    <a:close/>
                  </a:path>
                </a:pathLst>
              </a:custGeom>
              <a:solidFill>
                <a:srgbClr val="8F64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EEA17AFC-79E3-39A2-775D-F45C870F8774}"/>
                </a:ext>
              </a:extLst>
            </p:cNvPr>
            <p:cNvSpPr/>
            <p:nvPr/>
          </p:nvSpPr>
          <p:spPr>
            <a:xfrm>
              <a:off x="9846907" y="1982009"/>
              <a:ext cx="91955" cy="26183"/>
            </a:xfrm>
            <a:custGeom>
              <a:avLst/>
              <a:gdLst>
                <a:gd name="connsiteX0" fmla="*/ 90175 w 91955"/>
                <a:gd name="connsiteY0" fmla="*/ 3779 h 26183"/>
                <a:gd name="connsiteX1" fmla="*/ 57611 w 91955"/>
                <a:gd name="connsiteY1" fmla="*/ 948 h 26183"/>
                <a:gd name="connsiteX2" fmla="*/ 8646 w 91955"/>
                <a:gd name="connsiteY2" fmla="*/ 3359 h 26183"/>
                <a:gd name="connsiteX3" fmla="*/ 6875 w 91955"/>
                <a:gd name="connsiteY3" fmla="*/ 3615 h 26183"/>
                <a:gd name="connsiteX4" fmla="*/ 3058 w 91955"/>
                <a:gd name="connsiteY4" fmla="*/ 6683 h 26183"/>
                <a:gd name="connsiteX5" fmla="*/ 1706 w 91955"/>
                <a:gd name="connsiteY5" fmla="*/ 9277 h 26183"/>
                <a:gd name="connsiteX6" fmla="*/ 1596 w 91955"/>
                <a:gd name="connsiteY6" fmla="*/ 21842 h 26183"/>
                <a:gd name="connsiteX7" fmla="*/ 19623 w 91955"/>
                <a:gd name="connsiteY7" fmla="*/ 25732 h 26183"/>
                <a:gd name="connsiteX8" fmla="*/ 55584 w 91955"/>
                <a:gd name="connsiteY8" fmla="*/ 24527 h 26183"/>
                <a:gd name="connsiteX9" fmla="*/ 85481 w 91955"/>
                <a:gd name="connsiteY9" fmla="*/ 19157 h 26183"/>
                <a:gd name="connsiteX10" fmla="*/ 90175 w 91955"/>
                <a:gd name="connsiteY10" fmla="*/ 3779 h 2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955" h="26183">
                  <a:moveTo>
                    <a:pt x="90175" y="3779"/>
                  </a:moveTo>
                  <a:cubicBezTo>
                    <a:pt x="81902" y="-2321"/>
                    <a:pt x="67108" y="747"/>
                    <a:pt x="57611" y="948"/>
                  </a:cubicBezTo>
                  <a:cubicBezTo>
                    <a:pt x="41302" y="1332"/>
                    <a:pt x="24901" y="1642"/>
                    <a:pt x="8646" y="3359"/>
                  </a:cubicBezTo>
                  <a:cubicBezTo>
                    <a:pt x="8061" y="3323"/>
                    <a:pt x="7459" y="3414"/>
                    <a:pt x="6875" y="3615"/>
                  </a:cubicBezTo>
                  <a:cubicBezTo>
                    <a:pt x="5358" y="4071"/>
                    <a:pt x="4025" y="5240"/>
                    <a:pt x="3058" y="6683"/>
                  </a:cubicBezTo>
                  <a:cubicBezTo>
                    <a:pt x="2436" y="7505"/>
                    <a:pt x="1980" y="8400"/>
                    <a:pt x="1706" y="9277"/>
                  </a:cubicBezTo>
                  <a:cubicBezTo>
                    <a:pt x="-303" y="12728"/>
                    <a:pt x="-778" y="18993"/>
                    <a:pt x="1596" y="21842"/>
                  </a:cubicBezTo>
                  <a:cubicBezTo>
                    <a:pt x="6125" y="27266"/>
                    <a:pt x="13194" y="26298"/>
                    <a:pt x="19623" y="25732"/>
                  </a:cubicBezTo>
                  <a:cubicBezTo>
                    <a:pt x="31567" y="24728"/>
                    <a:pt x="43585" y="24837"/>
                    <a:pt x="55584" y="24527"/>
                  </a:cubicBezTo>
                  <a:cubicBezTo>
                    <a:pt x="64149" y="24289"/>
                    <a:pt x="78925" y="26079"/>
                    <a:pt x="85481" y="19157"/>
                  </a:cubicBezTo>
                  <a:cubicBezTo>
                    <a:pt x="88075" y="16436"/>
                    <a:pt x="95270" y="7541"/>
                    <a:pt x="90175" y="3779"/>
                  </a:cubicBezTo>
                  <a:close/>
                </a:path>
              </a:pathLst>
            </a:custGeom>
            <a:solidFill>
              <a:srgbClr val="0000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0C58E4F8-AAFE-A7F5-403C-15AAC4B09BC4}"/>
                </a:ext>
              </a:extLst>
            </p:cNvPr>
            <p:cNvSpPr/>
            <p:nvPr/>
          </p:nvSpPr>
          <p:spPr>
            <a:xfrm>
              <a:off x="10243028" y="1982009"/>
              <a:ext cx="91945" cy="26183"/>
            </a:xfrm>
            <a:custGeom>
              <a:avLst/>
              <a:gdLst>
                <a:gd name="connsiteX0" fmla="*/ 90156 w 91945"/>
                <a:gd name="connsiteY0" fmla="*/ 3779 h 26183"/>
                <a:gd name="connsiteX1" fmla="*/ 57629 w 91945"/>
                <a:gd name="connsiteY1" fmla="*/ 948 h 26183"/>
                <a:gd name="connsiteX2" fmla="*/ 8646 w 91945"/>
                <a:gd name="connsiteY2" fmla="*/ 3359 h 26183"/>
                <a:gd name="connsiteX3" fmla="*/ 6856 w 91945"/>
                <a:gd name="connsiteY3" fmla="*/ 3615 h 26183"/>
                <a:gd name="connsiteX4" fmla="*/ 3057 w 91945"/>
                <a:gd name="connsiteY4" fmla="*/ 6683 h 26183"/>
                <a:gd name="connsiteX5" fmla="*/ 1706 w 91945"/>
                <a:gd name="connsiteY5" fmla="*/ 9277 h 26183"/>
                <a:gd name="connsiteX6" fmla="*/ 1596 w 91945"/>
                <a:gd name="connsiteY6" fmla="*/ 21842 h 26183"/>
                <a:gd name="connsiteX7" fmla="*/ 19623 w 91945"/>
                <a:gd name="connsiteY7" fmla="*/ 25732 h 26183"/>
                <a:gd name="connsiteX8" fmla="*/ 55584 w 91945"/>
                <a:gd name="connsiteY8" fmla="*/ 24527 h 26183"/>
                <a:gd name="connsiteX9" fmla="*/ 85481 w 91945"/>
                <a:gd name="connsiteY9" fmla="*/ 19157 h 26183"/>
                <a:gd name="connsiteX10" fmla="*/ 90156 w 91945"/>
                <a:gd name="connsiteY10" fmla="*/ 3779 h 2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945" h="26183">
                  <a:moveTo>
                    <a:pt x="90156" y="3779"/>
                  </a:moveTo>
                  <a:cubicBezTo>
                    <a:pt x="81920" y="-2321"/>
                    <a:pt x="67108" y="747"/>
                    <a:pt x="57629" y="948"/>
                  </a:cubicBezTo>
                  <a:cubicBezTo>
                    <a:pt x="41301" y="1332"/>
                    <a:pt x="24900" y="1642"/>
                    <a:pt x="8646" y="3359"/>
                  </a:cubicBezTo>
                  <a:cubicBezTo>
                    <a:pt x="8043" y="3323"/>
                    <a:pt x="7459" y="3414"/>
                    <a:pt x="6856" y="3615"/>
                  </a:cubicBezTo>
                  <a:cubicBezTo>
                    <a:pt x="5376" y="4071"/>
                    <a:pt x="4007" y="5240"/>
                    <a:pt x="3057" y="6683"/>
                  </a:cubicBezTo>
                  <a:cubicBezTo>
                    <a:pt x="2436" y="7505"/>
                    <a:pt x="1980" y="8400"/>
                    <a:pt x="1706" y="9277"/>
                  </a:cubicBezTo>
                  <a:cubicBezTo>
                    <a:pt x="-303" y="12728"/>
                    <a:pt x="-778" y="18993"/>
                    <a:pt x="1596" y="21842"/>
                  </a:cubicBezTo>
                  <a:cubicBezTo>
                    <a:pt x="6125" y="27266"/>
                    <a:pt x="13194" y="26298"/>
                    <a:pt x="19623" y="25732"/>
                  </a:cubicBezTo>
                  <a:cubicBezTo>
                    <a:pt x="31567" y="24728"/>
                    <a:pt x="43584" y="24837"/>
                    <a:pt x="55584" y="24527"/>
                  </a:cubicBezTo>
                  <a:cubicBezTo>
                    <a:pt x="64149" y="24289"/>
                    <a:pt x="78924" y="26079"/>
                    <a:pt x="85481" y="19157"/>
                  </a:cubicBezTo>
                  <a:cubicBezTo>
                    <a:pt x="88056" y="16436"/>
                    <a:pt x="95270" y="7541"/>
                    <a:pt x="90156" y="3779"/>
                  </a:cubicBezTo>
                  <a:close/>
                </a:path>
              </a:pathLst>
            </a:custGeom>
            <a:solidFill>
              <a:srgbClr val="0000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A443FA6B-951F-4F0C-6586-4D5007BE4C77}"/>
                </a:ext>
              </a:extLst>
            </p:cNvPr>
            <p:cNvSpPr/>
            <p:nvPr/>
          </p:nvSpPr>
          <p:spPr>
            <a:xfrm>
              <a:off x="9407820" y="1681905"/>
              <a:ext cx="1186633" cy="345468"/>
            </a:xfrm>
            <a:custGeom>
              <a:avLst/>
              <a:gdLst>
                <a:gd name="connsiteX0" fmla="*/ 0 w 1186633"/>
                <a:gd name="connsiteY0" fmla="*/ 334347 h 345468"/>
                <a:gd name="connsiteX1" fmla="*/ 167149 w 1186633"/>
                <a:gd name="connsiteY1" fmla="*/ 281930 h 345468"/>
                <a:gd name="connsiteX2" fmla="*/ 241245 w 1186633"/>
                <a:gd name="connsiteY2" fmla="*/ 122921 h 345468"/>
                <a:gd name="connsiteX3" fmla="*/ 597240 w 1186633"/>
                <a:gd name="connsiteY3" fmla="*/ 30 h 345468"/>
                <a:gd name="connsiteX4" fmla="*/ 1005652 w 1186633"/>
                <a:gd name="connsiteY4" fmla="*/ 278332 h 345468"/>
                <a:gd name="connsiteX5" fmla="*/ 1166937 w 1186633"/>
                <a:gd name="connsiteY5" fmla="*/ 332995 h 345468"/>
                <a:gd name="connsiteX6" fmla="*/ 1150665 w 1186633"/>
                <a:gd name="connsiteY6" fmla="*/ 337050 h 345468"/>
                <a:gd name="connsiteX7" fmla="*/ 1002949 w 1186633"/>
                <a:gd name="connsiteY7" fmla="*/ 297764 h 345468"/>
                <a:gd name="connsiteX8" fmla="*/ 937894 w 1186633"/>
                <a:gd name="connsiteY8" fmla="*/ 150030 h 345468"/>
                <a:gd name="connsiteX9" fmla="*/ 597240 w 1186633"/>
                <a:gd name="connsiteY9" fmla="*/ 10866 h 345468"/>
                <a:gd name="connsiteX10" fmla="*/ 173468 w 1186633"/>
                <a:gd name="connsiteY10" fmla="*/ 301819 h 345468"/>
                <a:gd name="connsiteX11" fmla="*/ 0 w 1186633"/>
                <a:gd name="connsiteY11" fmla="*/ 334347 h 34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6633" h="345468">
                  <a:moveTo>
                    <a:pt x="0" y="334347"/>
                  </a:moveTo>
                  <a:lnTo>
                    <a:pt x="167149" y="281930"/>
                  </a:lnTo>
                  <a:cubicBezTo>
                    <a:pt x="167149" y="281930"/>
                    <a:pt x="205101" y="168093"/>
                    <a:pt x="241245" y="122921"/>
                  </a:cubicBezTo>
                  <a:cubicBezTo>
                    <a:pt x="277389" y="77737"/>
                    <a:pt x="346042" y="-1783"/>
                    <a:pt x="597240" y="30"/>
                  </a:cubicBezTo>
                  <a:cubicBezTo>
                    <a:pt x="848438" y="1846"/>
                    <a:pt x="931556" y="66888"/>
                    <a:pt x="1005652" y="278332"/>
                  </a:cubicBezTo>
                  <a:cubicBezTo>
                    <a:pt x="1005652" y="278332"/>
                    <a:pt x="1141771" y="320503"/>
                    <a:pt x="1166937" y="332995"/>
                  </a:cubicBezTo>
                  <a:cubicBezTo>
                    <a:pt x="1192087" y="345469"/>
                    <a:pt x="1199465" y="351514"/>
                    <a:pt x="1150665" y="337050"/>
                  </a:cubicBezTo>
                  <a:cubicBezTo>
                    <a:pt x="1101883" y="322603"/>
                    <a:pt x="1002949" y="297764"/>
                    <a:pt x="1002949" y="297764"/>
                  </a:cubicBezTo>
                  <a:cubicBezTo>
                    <a:pt x="1002949" y="297764"/>
                    <a:pt x="975827" y="221386"/>
                    <a:pt x="937894" y="150030"/>
                  </a:cubicBezTo>
                  <a:cubicBezTo>
                    <a:pt x="900014" y="78787"/>
                    <a:pt x="779767" y="5444"/>
                    <a:pt x="597240" y="10866"/>
                  </a:cubicBezTo>
                  <a:cubicBezTo>
                    <a:pt x="414731" y="16287"/>
                    <a:pt x="231291" y="7252"/>
                    <a:pt x="173468" y="301819"/>
                  </a:cubicBezTo>
                  <a:lnTo>
                    <a:pt x="0" y="334347"/>
                  </a:lnTo>
                  <a:close/>
                </a:path>
              </a:pathLst>
            </a:custGeom>
            <a:solidFill>
              <a:srgbClr val="FFB6B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51721650-CE9C-FE2C-79A1-05A899568039}"/>
                </a:ext>
              </a:extLst>
            </p:cNvPr>
            <p:cNvSpPr/>
            <p:nvPr/>
          </p:nvSpPr>
          <p:spPr>
            <a:xfrm>
              <a:off x="9349979" y="2190395"/>
              <a:ext cx="140045" cy="5899"/>
            </a:xfrm>
            <a:custGeom>
              <a:avLst/>
              <a:gdLst>
                <a:gd name="connsiteX0" fmla="*/ 140046 w 140045"/>
                <a:gd name="connsiteY0" fmla="*/ 2959 h 5899"/>
                <a:gd name="connsiteX1" fmla="*/ 131662 w 140045"/>
                <a:gd name="connsiteY1" fmla="*/ 5899 h 5899"/>
                <a:gd name="connsiteX2" fmla="*/ 8401 w 140045"/>
                <a:gd name="connsiteY2" fmla="*/ 5899 h 5899"/>
                <a:gd name="connsiteX3" fmla="*/ 0 w 140045"/>
                <a:gd name="connsiteY3" fmla="*/ 2959 h 5899"/>
                <a:gd name="connsiteX4" fmla="*/ 0 w 140045"/>
                <a:gd name="connsiteY4" fmla="*/ 2959 h 5899"/>
                <a:gd name="connsiteX5" fmla="*/ 8401 w 140045"/>
                <a:gd name="connsiteY5" fmla="*/ 0 h 5899"/>
                <a:gd name="connsiteX6" fmla="*/ 131662 w 140045"/>
                <a:gd name="connsiteY6" fmla="*/ 0 h 5899"/>
                <a:gd name="connsiteX7" fmla="*/ 140046 w 140045"/>
                <a:gd name="connsiteY7" fmla="*/ 2959 h 5899"/>
                <a:gd name="connsiteX8" fmla="*/ 140046 w 140045"/>
                <a:gd name="connsiteY8" fmla="*/ 2959 h 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045" h="5899">
                  <a:moveTo>
                    <a:pt x="140046" y="2959"/>
                  </a:moveTo>
                  <a:cubicBezTo>
                    <a:pt x="140046" y="4584"/>
                    <a:pt x="136284" y="5899"/>
                    <a:pt x="131662" y="5899"/>
                  </a:cubicBezTo>
                  <a:lnTo>
                    <a:pt x="8401" y="5899"/>
                  </a:lnTo>
                  <a:cubicBezTo>
                    <a:pt x="3762" y="5899"/>
                    <a:pt x="0" y="4584"/>
                    <a:pt x="0" y="2959"/>
                  </a:cubicBezTo>
                  <a:lnTo>
                    <a:pt x="0" y="2959"/>
                  </a:lnTo>
                  <a:cubicBezTo>
                    <a:pt x="0" y="1315"/>
                    <a:pt x="3762" y="0"/>
                    <a:pt x="8401" y="0"/>
                  </a:cubicBezTo>
                  <a:lnTo>
                    <a:pt x="131662" y="0"/>
                  </a:lnTo>
                  <a:cubicBezTo>
                    <a:pt x="136284" y="0"/>
                    <a:pt x="140046" y="1315"/>
                    <a:pt x="140046" y="2959"/>
                  </a:cubicBezTo>
                  <a:lnTo>
                    <a:pt x="140046" y="2959"/>
                  </a:lnTo>
                  <a:close/>
                </a:path>
              </a:pathLst>
            </a:custGeom>
            <a:solidFill>
              <a:srgbClr val="FFAB5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D097631F-C7F6-27CE-A059-87402EBAF848}"/>
                </a:ext>
              </a:extLst>
            </p:cNvPr>
            <p:cNvSpPr/>
            <p:nvPr/>
          </p:nvSpPr>
          <p:spPr>
            <a:xfrm>
              <a:off x="10495238" y="2190395"/>
              <a:ext cx="140063" cy="5899"/>
            </a:xfrm>
            <a:custGeom>
              <a:avLst/>
              <a:gdLst>
                <a:gd name="connsiteX0" fmla="*/ 140064 w 140063"/>
                <a:gd name="connsiteY0" fmla="*/ 2959 h 5899"/>
                <a:gd name="connsiteX1" fmla="*/ 131680 w 140063"/>
                <a:gd name="connsiteY1" fmla="*/ 5899 h 5899"/>
                <a:gd name="connsiteX2" fmla="*/ 8401 w 140063"/>
                <a:gd name="connsiteY2" fmla="*/ 5899 h 5899"/>
                <a:gd name="connsiteX3" fmla="*/ 0 w 140063"/>
                <a:gd name="connsiteY3" fmla="*/ 2959 h 5899"/>
                <a:gd name="connsiteX4" fmla="*/ 0 w 140063"/>
                <a:gd name="connsiteY4" fmla="*/ 2959 h 5899"/>
                <a:gd name="connsiteX5" fmla="*/ 8401 w 140063"/>
                <a:gd name="connsiteY5" fmla="*/ 0 h 5899"/>
                <a:gd name="connsiteX6" fmla="*/ 131680 w 140063"/>
                <a:gd name="connsiteY6" fmla="*/ 0 h 5899"/>
                <a:gd name="connsiteX7" fmla="*/ 140064 w 140063"/>
                <a:gd name="connsiteY7" fmla="*/ 2959 h 5899"/>
                <a:gd name="connsiteX8" fmla="*/ 140064 w 140063"/>
                <a:gd name="connsiteY8" fmla="*/ 2959 h 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063" h="5899">
                  <a:moveTo>
                    <a:pt x="140064" y="2959"/>
                  </a:moveTo>
                  <a:cubicBezTo>
                    <a:pt x="140064" y="4584"/>
                    <a:pt x="136301" y="5899"/>
                    <a:pt x="131680" y="5899"/>
                  </a:cubicBezTo>
                  <a:lnTo>
                    <a:pt x="8401" y="5899"/>
                  </a:lnTo>
                  <a:cubicBezTo>
                    <a:pt x="3762" y="5899"/>
                    <a:pt x="0" y="4584"/>
                    <a:pt x="0" y="2959"/>
                  </a:cubicBezTo>
                  <a:lnTo>
                    <a:pt x="0" y="2959"/>
                  </a:lnTo>
                  <a:cubicBezTo>
                    <a:pt x="0" y="1315"/>
                    <a:pt x="3762" y="0"/>
                    <a:pt x="8401" y="0"/>
                  </a:cubicBezTo>
                  <a:lnTo>
                    <a:pt x="131680" y="0"/>
                  </a:lnTo>
                  <a:cubicBezTo>
                    <a:pt x="136319" y="0"/>
                    <a:pt x="140064" y="1315"/>
                    <a:pt x="140064" y="2959"/>
                  </a:cubicBezTo>
                  <a:lnTo>
                    <a:pt x="140064" y="2959"/>
                  </a:lnTo>
                  <a:close/>
                </a:path>
              </a:pathLst>
            </a:custGeom>
            <a:solidFill>
              <a:srgbClr val="FFAB5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15" name="图形 10">
            <a:extLst>
              <a:ext uri="{FF2B5EF4-FFF2-40B4-BE49-F238E27FC236}">
                <a16:creationId xmlns:a16="http://schemas.microsoft.com/office/drawing/2014/main" id="{263DDB64-8ABF-3C71-9789-F0C2AC609EDA}"/>
              </a:ext>
            </a:extLst>
          </p:cNvPr>
          <p:cNvGrpSpPr/>
          <p:nvPr/>
        </p:nvGrpSpPr>
        <p:grpSpPr>
          <a:xfrm>
            <a:off x="8009473" y="1423577"/>
            <a:ext cx="860229" cy="1159453"/>
            <a:chOff x="8009473" y="1423577"/>
            <a:chExt cx="860229" cy="1159453"/>
          </a:xfrm>
        </p:grpSpPr>
        <p:sp>
          <p:nvSpPr>
            <p:cNvPr id="916" name="任意多边形: 形状 915">
              <a:extLst>
                <a:ext uri="{FF2B5EF4-FFF2-40B4-BE49-F238E27FC236}">
                  <a16:creationId xmlns:a16="http://schemas.microsoft.com/office/drawing/2014/main" id="{069063F2-4BDB-4307-2F08-BCCFB722924E}"/>
                </a:ext>
              </a:extLst>
            </p:cNvPr>
            <p:cNvSpPr/>
            <p:nvPr/>
          </p:nvSpPr>
          <p:spPr>
            <a:xfrm>
              <a:off x="8156579" y="2463019"/>
              <a:ext cx="544947" cy="102747"/>
            </a:xfrm>
            <a:custGeom>
              <a:avLst/>
              <a:gdLst>
                <a:gd name="connsiteX0" fmla="*/ 544947 w 544947"/>
                <a:gd name="connsiteY0" fmla="*/ 51374 h 102747"/>
                <a:gd name="connsiteX1" fmla="*/ 272473 w 544947"/>
                <a:gd name="connsiteY1" fmla="*/ 102748 h 102747"/>
                <a:gd name="connsiteX2" fmla="*/ 0 w 544947"/>
                <a:gd name="connsiteY2" fmla="*/ 51374 h 102747"/>
                <a:gd name="connsiteX3" fmla="*/ 272473 w 544947"/>
                <a:gd name="connsiteY3" fmla="*/ 0 h 102747"/>
                <a:gd name="connsiteX4" fmla="*/ 544947 w 544947"/>
                <a:gd name="connsiteY4" fmla="*/ 51374 h 10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47" h="102747">
                  <a:moveTo>
                    <a:pt x="544947" y="51374"/>
                  </a:moveTo>
                  <a:cubicBezTo>
                    <a:pt x="544947" y="79747"/>
                    <a:pt x="422956" y="102748"/>
                    <a:pt x="272473" y="102748"/>
                  </a:cubicBezTo>
                  <a:cubicBezTo>
                    <a:pt x="121990" y="102748"/>
                    <a:pt x="0" y="79747"/>
                    <a:pt x="0" y="51374"/>
                  </a:cubicBezTo>
                  <a:cubicBezTo>
                    <a:pt x="0" y="23001"/>
                    <a:pt x="121990" y="0"/>
                    <a:pt x="272473" y="0"/>
                  </a:cubicBezTo>
                  <a:cubicBezTo>
                    <a:pt x="422956" y="0"/>
                    <a:pt x="544947" y="23001"/>
                    <a:pt x="544947" y="51374"/>
                  </a:cubicBezTo>
                  <a:close/>
                </a:path>
              </a:pathLst>
            </a:custGeom>
            <a:solidFill>
              <a:srgbClr val="6500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17" name="图形 10">
              <a:extLst>
                <a:ext uri="{FF2B5EF4-FFF2-40B4-BE49-F238E27FC236}">
                  <a16:creationId xmlns:a16="http://schemas.microsoft.com/office/drawing/2014/main" id="{010195EB-8CA1-DE1A-8CA4-5B63C488CFF4}"/>
                </a:ext>
              </a:extLst>
            </p:cNvPr>
            <p:cNvGrpSpPr/>
            <p:nvPr/>
          </p:nvGrpSpPr>
          <p:grpSpPr>
            <a:xfrm>
              <a:off x="8009473" y="1603870"/>
              <a:ext cx="815655" cy="941369"/>
              <a:chOff x="8009473" y="1603870"/>
              <a:chExt cx="815655" cy="941369"/>
            </a:xfrm>
          </p:grpSpPr>
          <p:grpSp>
            <p:nvGrpSpPr>
              <p:cNvPr id="918" name="图形 10">
                <a:extLst>
                  <a:ext uri="{FF2B5EF4-FFF2-40B4-BE49-F238E27FC236}">
                    <a16:creationId xmlns:a16="http://schemas.microsoft.com/office/drawing/2014/main" id="{03D6747B-9938-5975-A020-C5AC8535AB55}"/>
                  </a:ext>
                </a:extLst>
              </p:cNvPr>
              <p:cNvGrpSpPr/>
              <p:nvPr/>
            </p:nvGrpSpPr>
            <p:grpSpPr>
              <a:xfrm>
                <a:off x="8023417" y="1719099"/>
                <a:ext cx="785482" cy="424212"/>
                <a:chOff x="8023417" y="1719099"/>
                <a:chExt cx="785482" cy="424212"/>
              </a:xfrm>
            </p:grpSpPr>
            <p:sp>
              <p:nvSpPr>
                <p:cNvPr id="919" name="任意多边形: 形状 918">
                  <a:extLst>
                    <a:ext uri="{FF2B5EF4-FFF2-40B4-BE49-F238E27FC236}">
                      <a16:creationId xmlns:a16="http://schemas.microsoft.com/office/drawing/2014/main" id="{68F9980E-D485-7DF8-1C45-8392F635CF97}"/>
                    </a:ext>
                  </a:extLst>
                </p:cNvPr>
                <p:cNvSpPr/>
                <p:nvPr/>
              </p:nvSpPr>
              <p:spPr>
                <a:xfrm>
                  <a:off x="8025079" y="1719960"/>
                  <a:ext cx="782524" cy="422255"/>
                </a:xfrm>
                <a:custGeom>
                  <a:avLst/>
                  <a:gdLst>
                    <a:gd name="connsiteX0" fmla="*/ 782524 w 782524"/>
                    <a:gd name="connsiteY0" fmla="*/ 422256 h 422255"/>
                    <a:gd name="connsiteX1" fmla="*/ 0 w 782524"/>
                    <a:gd name="connsiteY1" fmla="*/ 144338 h 422255"/>
                    <a:gd name="connsiteX2" fmla="*/ 782524 w 782524"/>
                    <a:gd name="connsiteY2" fmla="*/ 422256 h 422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2524" h="422255">
                      <a:moveTo>
                        <a:pt x="782524" y="422256"/>
                      </a:moveTo>
                      <a:cubicBezTo>
                        <a:pt x="472608" y="388669"/>
                        <a:pt x="212553" y="295086"/>
                        <a:pt x="0" y="144338"/>
                      </a:cubicBezTo>
                      <a:cubicBezTo>
                        <a:pt x="383098" y="-109627"/>
                        <a:pt x="650424" y="-35385"/>
                        <a:pt x="782524" y="422256"/>
                      </a:cubicBezTo>
                      <a:close/>
                    </a:path>
                  </a:pathLst>
                </a:custGeom>
                <a:solidFill>
                  <a:srgbClr val="0399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0" name="任意多边形: 形状 919">
                  <a:extLst>
                    <a:ext uri="{FF2B5EF4-FFF2-40B4-BE49-F238E27FC236}">
                      <a16:creationId xmlns:a16="http://schemas.microsoft.com/office/drawing/2014/main" id="{78A97EF0-3549-E46E-C5DD-D6829EEF9673}"/>
                    </a:ext>
                  </a:extLst>
                </p:cNvPr>
                <p:cNvSpPr/>
                <p:nvPr/>
              </p:nvSpPr>
              <p:spPr>
                <a:xfrm>
                  <a:off x="8023417" y="1719099"/>
                  <a:ext cx="785482" cy="424212"/>
                </a:xfrm>
                <a:custGeom>
                  <a:avLst/>
                  <a:gdLst>
                    <a:gd name="connsiteX0" fmla="*/ 785483 w 785482"/>
                    <a:gd name="connsiteY0" fmla="*/ 424212 h 424212"/>
                    <a:gd name="connsiteX1" fmla="*/ 784095 w 785482"/>
                    <a:gd name="connsiteY1" fmla="*/ 424066 h 424212"/>
                    <a:gd name="connsiteX2" fmla="*/ 356105 w 785482"/>
                    <a:gd name="connsiteY2" fmla="*/ 328986 h 424212"/>
                    <a:gd name="connsiteX3" fmla="*/ 1114 w 785482"/>
                    <a:gd name="connsiteY3" fmla="*/ 145966 h 424212"/>
                    <a:gd name="connsiteX4" fmla="*/ 0 w 785482"/>
                    <a:gd name="connsiteY4" fmla="*/ 145180 h 424212"/>
                    <a:gd name="connsiteX5" fmla="*/ 1150 w 785482"/>
                    <a:gd name="connsiteY5" fmla="*/ 144413 h 424212"/>
                    <a:gd name="connsiteX6" fmla="*/ 271818 w 785482"/>
                    <a:gd name="connsiteY6" fmla="*/ 14887 h 424212"/>
                    <a:gd name="connsiteX7" fmla="*/ 495566 w 785482"/>
                    <a:gd name="connsiteY7" fmla="*/ 19304 h 424212"/>
                    <a:gd name="connsiteX8" fmla="*/ 663920 w 785482"/>
                    <a:gd name="connsiteY8" fmla="*/ 154623 h 424212"/>
                    <a:gd name="connsiteX9" fmla="*/ 785099 w 785482"/>
                    <a:gd name="connsiteY9" fmla="*/ 422861 h 424212"/>
                    <a:gd name="connsiteX10" fmla="*/ 785483 w 785482"/>
                    <a:gd name="connsiteY10" fmla="*/ 424212 h 424212"/>
                    <a:gd name="connsiteX11" fmla="*/ 3324 w 785482"/>
                    <a:gd name="connsiteY11" fmla="*/ 145217 h 424212"/>
                    <a:gd name="connsiteX12" fmla="*/ 782889 w 785482"/>
                    <a:gd name="connsiteY12" fmla="*/ 422039 h 424212"/>
                    <a:gd name="connsiteX13" fmla="*/ 494908 w 785482"/>
                    <a:gd name="connsiteY13" fmla="*/ 21068 h 424212"/>
                    <a:gd name="connsiteX14" fmla="*/ 3324 w 785482"/>
                    <a:gd name="connsiteY14" fmla="*/ 145217 h 424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85482" h="424212">
                      <a:moveTo>
                        <a:pt x="785483" y="424212"/>
                      </a:moveTo>
                      <a:lnTo>
                        <a:pt x="784095" y="424066"/>
                      </a:lnTo>
                      <a:cubicBezTo>
                        <a:pt x="630388" y="407410"/>
                        <a:pt x="486397" y="375412"/>
                        <a:pt x="356105" y="328986"/>
                      </a:cubicBezTo>
                      <a:cubicBezTo>
                        <a:pt x="226834" y="282925"/>
                        <a:pt x="107390" y="221340"/>
                        <a:pt x="1114" y="145966"/>
                      </a:cubicBezTo>
                      <a:lnTo>
                        <a:pt x="0" y="145180"/>
                      </a:lnTo>
                      <a:lnTo>
                        <a:pt x="1150" y="144413"/>
                      </a:lnTo>
                      <a:cubicBezTo>
                        <a:pt x="99226" y="79387"/>
                        <a:pt x="190307" y="35808"/>
                        <a:pt x="271818" y="14887"/>
                      </a:cubicBezTo>
                      <a:cubicBezTo>
                        <a:pt x="354534" y="-6346"/>
                        <a:pt x="429816" y="-4859"/>
                        <a:pt x="495566" y="19304"/>
                      </a:cubicBezTo>
                      <a:cubicBezTo>
                        <a:pt x="559433" y="42778"/>
                        <a:pt x="616087" y="88306"/>
                        <a:pt x="663920" y="154623"/>
                      </a:cubicBezTo>
                      <a:cubicBezTo>
                        <a:pt x="712301" y="221687"/>
                        <a:pt x="753083" y="311928"/>
                        <a:pt x="785099" y="422861"/>
                      </a:cubicBezTo>
                      <a:lnTo>
                        <a:pt x="785483" y="424212"/>
                      </a:lnTo>
                      <a:close/>
                      <a:moveTo>
                        <a:pt x="3324" y="145217"/>
                      </a:moveTo>
                      <a:cubicBezTo>
                        <a:pt x="215913" y="295673"/>
                        <a:pt x="478197" y="388817"/>
                        <a:pt x="782889" y="422039"/>
                      </a:cubicBezTo>
                      <a:cubicBezTo>
                        <a:pt x="719387" y="202875"/>
                        <a:pt x="622498" y="67956"/>
                        <a:pt x="494908" y="21068"/>
                      </a:cubicBezTo>
                      <a:cubicBezTo>
                        <a:pt x="365255" y="-26578"/>
                        <a:pt x="199859" y="15196"/>
                        <a:pt x="3324" y="145217"/>
                      </a:cubicBezTo>
                      <a:close/>
                    </a:path>
                  </a:pathLst>
                </a:custGeom>
                <a:solidFill>
                  <a:srgbClr val="39007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21" name="图形 10">
                <a:extLst>
                  <a:ext uri="{FF2B5EF4-FFF2-40B4-BE49-F238E27FC236}">
                    <a16:creationId xmlns:a16="http://schemas.microsoft.com/office/drawing/2014/main" id="{5AA9F563-6B3C-97BE-39D7-7E408A64CB6A}"/>
                  </a:ext>
                </a:extLst>
              </p:cNvPr>
              <p:cNvGrpSpPr/>
              <p:nvPr/>
            </p:nvGrpSpPr>
            <p:grpSpPr>
              <a:xfrm>
                <a:off x="8023490" y="1719140"/>
                <a:ext cx="785354" cy="424116"/>
                <a:chOff x="8023490" y="1719140"/>
                <a:chExt cx="785354" cy="424116"/>
              </a:xfrm>
            </p:grpSpPr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2DB26BCA-02D8-3813-A9EE-589592CF3D58}"/>
                    </a:ext>
                  </a:extLst>
                </p:cNvPr>
                <p:cNvSpPr/>
                <p:nvPr/>
              </p:nvSpPr>
              <p:spPr>
                <a:xfrm>
                  <a:off x="8025079" y="1719960"/>
                  <a:ext cx="782524" cy="422255"/>
                </a:xfrm>
                <a:custGeom>
                  <a:avLst/>
                  <a:gdLst>
                    <a:gd name="connsiteX0" fmla="*/ 782524 w 782524"/>
                    <a:gd name="connsiteY0" fmla="*/ 422256 h 422255"/>
                    <a:gd name="connsiteX1" fmla="*/ 0 w 782524"/>
                    <a:gd name="connsiteY1" fmla="*/ 144338 h 422255"/>
                    <a:gd name="connsiteX2" fmla="*/ 782524 w 782524"/>
                    <a:gd name="connsiteY2" fmla="*/ 422256 h 422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2524" h="422255">
                      <a:moveTo>
                        <a:pt x="782524" y="422256"/>
                      </a:moveTo>
                      <a:cubicBezTo>
                        <a:pt x="472608" y="388669"/>
                        <a:pt x="212553" y="295086"/>
                        <a:pt x="0" y="144338"/>
                      </a:cubicBezTo>
                      <a:cubicBezTo>
                        <a:pt x="383098" y="-109627"/>
                        <a:pt x="650424" y="-35385"/>
                        <a:pt x="782524" y="422256"/>
                      </a:cubicBezTo>
                      <a:close/>
                    </a:path>
                  </a:pathLst>
                </a:custGeom>
                <a:solidFill>
                  <a:srgbClr val="03A5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07C92D21-04FC-F7A9-0783-43BB113C9E9D}"/>
                    </a:ext>
                  </a:extLst>
                </p:cNvPr>
                <p:cNvSpPr/>
                <p:nvPr/>
              </p:nvSpPr>
              <p:spPr>
                <a:xfrm>
                  <a:off x="8023490" y="1719140"/>
                  <a:ext cx="785354" cy="424116"/>
                </a:xfrm>
                <a:custGeom>
                  <a:avLst/>
                  <a:gdLst>
                    <a:gd name="connsiteX0" fmla="*/ 785355 w 785354"/>
                    <a:gd name="connsiteY0" fmla="*/ 424117 h 424116"/>
                    <a:gd name="connsiteX1" fmla="*/ 784022 w 785354"/>
                    <a:gd name="connsiteY1" fmla="*/ 423989 h 424116"/>
                    <a:gd name="connsiteX2" fmla="*/ 356031 w 785354"/>
                    <a:gd name="connsiteY2" fmla="*/ 328908 h 424116"/>
                    <a:gd name="connsiteX3" fmla="*/ 1077 w 785354"/>
                    <a:gd name="connsiteY3" fmla="*/ 145888 h 424116"/>
                    <a:gd name="connsiteX4" fmla="*/ 0 w 785354"/>
                    <a:gd name="connsiteY4" fmla="*/ 145139 h 424116"/>
                    <a:gd name="connsiteX5" fmla="*/ 1096 w 785354"/>
                    <a:gd name="connsiteY5" fmla="*/ 144409 h 424116"/>
                    <a:gd name="connsiteX6" fmla="*/ 271744 w 785354"/>
                    <a:gd name="connsiteY6" fmla="*/ 14885 h 424116"/>
                    <a:gd name="connsiteX7" fmla="*/ 495474 w 785354"/>
                    <a:gd name="connsiteY7" fmla="*/ 19299 h 424116"/>
                    <a:gd name="connsiteX8" fmla="*/ 663829 w 785354"/>
                    <a:gd name="connsiteY8" fmla="*/ 154600 h 424116"/>
                    <a:gd name="connsiteX9" fmla="*/ 784990 w 785354"/>
                    <a:gd name="connsiteY9" fmla="*/ 422838 h 424116"/>
                    <a:gd name="connsiteX10" fmla="*/ 785355 w 785354"/>
                    <a:gd name="connsiteY10" fmla="*/ 424117 h 424116"/>
                    <a:gd name="connsiteX11" fmla="*/ 3178 w 785354"/>
                    <a:gd name="connsiteY11" fmla="*/ 145176 h 424116"/>
                    <a:gd name="connsiteX12" fmla="*/ 782871 w 785354"/>
                    <a:gd name="connsiteY12" fmla="*/ 422035 h 424116"/>
                    <a:gd name="connsiteX13" fmla="*/ 494853 w 785354"/>
                    <a:gd name="connsiteY13" fmla="*/ 20989 h 424116"/>
                    <a:gd name="connsiteX14" fmla="*/ 3178 w 785354"/>
                    <a:gd name="connsiteY14" fmla="*/ 145176 h 42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85354" h="424116">
                      <a:moveTo>
                        <a:pt x="785355" y="424117"/>
                      </a:moveTo>
                      <a:lnTo>
                        <a:pt x="784022" y="423989"/>
                      </a:lnTo>
                      <a:cubicBezTo>
                        <a:pt x="630333" y="407314"/>
                        <a:pt x="486342" y="375335"/>
                        <a:pt x="356031" y="328908"/>
                      </a:cubicBezTo>
                      <a:cubicBezTo>
                        <a:pt x="226780" y="282847"/>
                        <a:pt x="107335" y="221262"/>
                        <a:pt x="1077" y="145888"/>
                      </a:cubicBezTo>
                      <a:lnTo>
                        <a:pt x="0" y="145139"/>
                      </a:lnTo>
                      <a:lnTo>
                        <a:pt x="1096" y="144409"/>
                      </a:lnTo>
                      <a:cubicBezTo>
                        <a:pt x="99190" y="79381"/>
                        <a:pt x="190234" y="35804"/>
                        <a:pt x="271744" y="14885"/>
                      </a:cubicBezTo>
                      <a:cubicBezTo>
                        <a:pt x="354461" y="-6345"/>
                        <a:pt x="429743" y="-4858"/>
                        <a:pt x="495474" y="19299"/>
                      </a:cubicBezTo>
                      <a:cubicBezTo>
                        <a:pt x="559342" y="42770"/>
                        <a:pt x="615996" y="88294"/>
                        <a:pt x="663829" y="154600"/>
                      </a:cubicBezTo>
                      <a:cubicBezTo>
                        <a:pt x="712209" y="221664"/>
                        <a:pt x="752973" y="311905"/>
                        <a:pt x="784990" y="422838"/>
                      </a:cubicBezTo>
                      <a:lnTo>
                        <a:pt x="785355" y="424117"/>
                      </a:lnTo>
                      <a:close/>
                      <a:moveTo>
                        <a:pt x="3178" y="145176"/>
                      </a:moveTo>
                      <a:cubicBezTo>
                        <a:pt x="215803" y="295687"/>
                        <a:pt x="478105" y="388813"/>
                        <a:pt x="782871" y="422035"/>
                      </a:cubicBezTo>
                      <a:cubicBezTo>
                        <a:pt x="719368" y="202816"/>
                        <a:pt x="622480" y="67888"/>
                        <a:pt x="494853" y="20989"/>
                      </a:cubicBezTo>
                      <a:cubicBezTo>
                        <a:pt x="365163" y="-26670"/>
                        <a:pt x="199768" y="15110"/>
                        <a:pt x="3178" y="145176"/>
                      </a:cubicBezTo>
                      <a:close/>
                    </a:path>
                  </a:pathLst>
                </a:custGeom>
                <a:solidFill>
                  <a:srgbClr val="39007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24" name="图形 10">
                <a:extLst>
                  <a:ext uri="{FF2B5EF4-FFF2-40B4-BE49-F238E27FC236}">
                    <a16:creationId xmlns:a16="http://schemas.microsoft.com/office/drawing/2014/main" id="{D614AAF0-4750-6B0F-6EED-9F433363B303}"/>
                  </a:ext>
                </a:extLst>
              </p:cNvPr>
              <p:cNvGrpSpPr/>
              <p:nvPr/>
            </p:nvGrpSpPr>
            <p:grpSpPr>
              <a:xfrm>
                <a:off x="8025170" y="1719962"/>
                <a:ext cx="782432" cy="422254"/>
                <a:chOff x="8025170" y="1719962"/>
                <a:chExt cx="782432" cy="422254"/>
              </a:xfrm>
              <a:solidFill>
                <a:srgbClr val="650000"/>
              </a:solidFill>
            </p:grpSpPr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DD10DE72-24BB-2128-C4B5-DA8FF30ECC8D}"/>
                    </a:ext>
                  </a:extLst>
                </p:cNvPr>
                <p:cNvSpPr/>
                <p:nvPr/>
              </p:nvSpPr>
              <p:spPr>
                <a:xfrm>
                  <a:off x="8025170" y="1719962"/>
                  <a:ext cx="782341" cy="421925"/>
                </a:xfrm>
                <a:custGeom>
                  <a:avLst/>
                  <a:gdLst>
                    <a:gd name="connsiteX0" fmla="*/ 13497 w 782341"/>
                    <a:gd name="connsiteY0" fmla="*/ 135442 h 421925"/>
                    <a:gd name="connsiteX1" fmla="*/ 778762 w 782341"/>
                    <a:gd name="connsiteY1" fmla="*/ 409780 h 421925"/>
                    <a:gd name="connsiteX2" fmla="*/ 782341 w 782341"/>
                    <a:gd name="connsiteY2" fmla="*/ 421926 h 421925"/>
                    <a:gd name="connsiteX3" fmla="*/ 0 w 782341"/>
                    <a:gd name="connsiteY3" fmla="*/ 144281 h 421925"/>
                    <a:gd name="connsiteX4" fmla="*/ 13497 w 782341"/>
                    <a:gd name="connsiteY4" fmla="*/ 135442 h 42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341" h="421925">
                      <a:moveTo>
                        <a:pt x="13497" y="135442"/>
                      </a:moveTo>
                      <a:cubicBezTo>
                        <a:pt x="222195" y="282702"/>
                        <a:pt x="476572" y="375024"/>
                        <a:pt x="778762" y="409780"/>
                      </a:cubicBezTo>
                      <a:cubicBezTo>
                        <a:pt x="779967" y="413798"/>
                        <a:pt x="781154" y="417853"/>
                        <a:pt x="782341" y="421926"/>
                      </a:cubicBezTo>
                      <a:cubicBezTo>
                        <a:pt x="650204" y="-35389"/>
                        <a:pt x="382952" y="-109554"/>
                        <a:pt x="0" y="144281"/>
                      </a:cubicBezTo>
                      <a:cubicBezTo>
                        <a:pt x="4511" y="141286"/>
                        <a:pt x="9022" y="138346"/>
                        <a:pt x="13497" y="135442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8B556340-0C44-1340-C98E-F848832F5615}"/>
                    </a:ext>
                  </a:extLst>
                </p:cNvPr>
                <p:cNvSpPr/>
                <p:nvPr/>
              </p:nvSpPr>
              <p:spPr>
                <a:xfrm>
                  <a:off x="8355541" y="2038314"/>
                  <a:ext cx="452061" cy="103901"/>
                </a:xfrm>
                <a:custGeom>
                  <a:avLst/>
                  <a:gdLst>
                    <a:gd name="connsiteX0" fmla="*/ 0 w 452061"/>
                    <a:gd name="connsiteY0" fmla="*/ 0 h 103901"/>
                    <a:gd name="connsiteX1" fmla="*/ 452062 w 452061"/>
                    <a:gd name="connsiteY1" fmla="*/ 103902 h 103901"/>
                    <a:gd name="connsiteX2" fmla="*/ 452062 w 452061"/>
                    <a:gd name="connsiteY2" fmla="*/ 103902 h 103901"/>
                    <a:gd name="connsiteX3" fmla="*/ 0 w 452061"/>
                    <a:gd name="connsiteY3" fmla="*/ 0 h 103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2061" h="103901">
                      <a:moveTo>
                        <a:pt x="0" y="0"/>
                      </a:moveTo>
                      <a:cubicBezTo>
                        <a:pt x="136850" y="51284"/>
                        <a:pt x="287415" y="86058"/>
                        <a:pt x="452062" y="103902"/>
                      </a:cubicBezTo>
                      <a:lnTo>
                        <a:pt x="452062" y="103902"/>
                      </a:lnTo>
                      <a:cubicBezTo>
                        <a:pt x="287415" y="86058"/>
                        <a:pt x="136850" y="51284"/>
                        <a:pt x="0" y="0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B4E3BC29-10E5-1073-396D-5EE21A6C9320}"/>
                  </a:ext>
                </a:extLst>
              </p:cNvPr>
              <p:cNvSpPr/>
              <p:nvPr/>
            </p:nvSpPr>
            <p:spPr>
              <a:xfrm>
                <a:off x="8019673" y="1858886"/>
                <a:ext cx="793348" cy="288753"/>
              </a:xfrm>
              <a:custGeom>
                <a:avLst/>
                <a:gdLst>
                  <a:gd name="connsiteX0" fmla="*/ 787949 w 793348"/>
                  <a:gd name="connsiteY0" fmla="*/ 288754 h 288753"/>
                  <a:gd name="connsiteX1" fmla="*/ 787346 w 793348"/>
                  <a:gd name="connsiteY1" fmla="*/ 288717 h 288753"/>
                  <a:gd name="connsiteX2" fmla="*/ 358352 w 793348"/>
                  <a:gd name="connsiteY2" fmla="*/ 193399 h 288753"/>
                  <a:gd name="connsiteX3" fmla="*/ 2283 w 793348"/>
                  <a:gd name="connsiteY3" fmla="*/ 9813 h 288753"/>
                  <a:gd name="connsiteX4" fmla="*/ 1005 w 793348"/>
                  <a:gd name="connsiteY4" fmla="*/ 2270 h 288753"/>
                  <a:gd name="connsiteX5" fmla="*/ 8548 w 793348"/>
                  <a:gd name="connsiteY5" fmla="*/ 992 h 288753"/>
                  <a:gd name="connsiteX6" fmla="*/ 788515 w 793348"/>
                  <a:gd name="connsiteY6" fmla="*/ 277960 h 288753"/>
                  <a:gd name="connsiteX7" fmla="*/ 793318 w 793348"/>
                  <a:gd name="connsiteY7" fmla="*/ 283914 h 288753"/>
                  <a:gd name="connsiteX8" fmla="*/ 787949 w 793348"/>
                  <a:gd name="connsiteY8" fmla="*/ 288754 h 288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3348" h="288753">
                    <a:moveTo>
                      <a:pt x="787949" y="288754"/>
                    </a:moveTo>
                    <a:cubicBezTo>
                      <a:pt x="787748" y="288754"/>
                      <a:pt x="787547" y="288736"/>
                      <a:pt x="787346" y="288717"/>
                    </a:cubicBezTo>
                    <a:cubicBezTo>
                      <a:pt x="633311" y="272024"/>
                      <a:pt x="488973" y="239953"/>
                      <a:pt x="358352" y="193399"/>
                    </a:cubicBezTo>
                    <a:cubicBezTo>
                      <a:pt x="228680" y="147211"/>
                      <a:pt x="108888" y="85443"/>
                      <a:pt x="2283" y="9813"/>
                    </a:cubicBezTo>
                    <a:cubicBezTo>
                      <a:pt x="-164" y="8096"/>
                      <a:pt x="-730" y="4718"/>
                      <a:pt x="1005" y="2270"/>
                    </a:cubicBezTo>
                    <a:cubicBezTo>
                      <a:pt x="2722" y="-159"/>
                      <a:pt x="6101" y="-725"/>
                      <a:pt x="8548" y="992"/>
                    </a:cubicBezTo>
                    <a:cubicBezTo>
                      <a:pt x="221009" y="151704"/>
                      <a:pt x="483439" y="244885"/>
                      <a:pt x="788515" y="277960"/>
                    </a:cubicBezTo>
                    <a:cubicBezTo>
                      <a:pt x="791492" y="278289"/>
                      <a:pt x="793629" y="280955"/>
                      <a:pt x="793318" y="283914"/>
                    </a:cubicBezTo>
                    <a:cubicBezTo>
                      <a:pt x="793008" y="286690"/>
                      <a:pt x="790670" y="288754"/>
                      <a:pt x="787949" y="288754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28" name="图形 10">
                <a:extLst>
                  <a:ext uri="{FF2B5EF4-FFF2-40B4-BE49-F238E27FC236}">
                    <a16:creationId xmlns:a16="http://schemas.microsoft.com/office/drawing/2014/main" id="{6E5818CC-BEFA-313F-A143-583B67107F90}"/>
                  </a:ext>
                </a:extLst>
              </p:cNvPr>
              <p:cNvGrpSpPr/>
              <p:nvPr/>
            </p:nvGrpSpPr>
            <p:grpSpPr>
              <a:xfrm>
                <a:off x="8097775" y="1801299"/>
                <a:ext cx="597096" cy="743940"/>
                <a:chOff x="8097775" y="1801299"/>
                <a:chExt cx="597096" cy="743940"/>
              </a:xfrm>
            </p:grpSpPr>
            <p:sp>
              <p:nvSpPr>
                <p:cNvPr id="929" name="任意多边形: 形状 928">
                  <a:extLst>
                    <a:ext uri="{FF2B5EF4-FFF2-40B4-BE49-F238E27FC236}">
                      <a16:creationId xmlns:a16="http://schemas.microsoft.com/office/drawing/2014/main" id="{544887D4-D36C-16CE-759D-F16E0F565087}"/>
                    </a:ext>
                  </a:extLst>
                </p:cNvPr>
                <p:cNvSpPr/>
                <p:nvPr/>
              </p:nvSpPr>
              <p:spPr>
                <a:xfrm>
                  <a:off x="8280769" y="2438032"/>
                  <a:ext cx="196745" cy="75514"/>
                </a:xfrm>
                <a:custGeom>
                  <a:avLst/>
                  <a:gdLst>
                    <a:gd name="connsiteX0" fmla="*/ 194345 w 196745"/>
                    <a:gd name="connsiteY0" fmla="*/ 22775 h 75514"/>
                    <a:gd name="connsiteX1" fmla="*/ 193431 w 196745"/>
                    <a:gd name="connsiteY1" fmla="*/ 24053 h 75514"/>
                    <a:gd name="connsiteX2" fmla="*/ 192372 w 196745"/>
                    <a:gd name="connsiteY2" fmla="*/ 25277 h 75514"/>
                    <a:gd name="connsiteX3" fmla="*/ 178127 w 196745"/>
                    <a:gd name="connsiteY3" fmla="*/ 31724 h 75514"/>
                    <a:gd name="connsiteX4" fmla="*/ 116633 w 196745"/>
                    <a:gd name="connsiteY4" fmla="*/ 55138 h 75514"/>
                    <a:gd name="connsiteX5" fmla="*/ 103465 w 196745"/>
                    <a:gd name="connsiteY5" fmla="*/ 63977 h 75514"/>
                    <a:gd name="connsiteX6" fmla="*/ 92580 w 196745"/>
                    <a:gd name="connsiteY6" fmla="*/ 70954 h 75514"/>
                    <a:gd name="connsiteX7" fmla="*/ 88160 w 196745"/>
                    <a:gd name="connsiteY7" fmla="*/ 73073 h 75514"/>
                    <a:gd name="connsiteX8" fmla="*/ 71942 w 196745"/>
                    <a:gd name="connsiteY8" fmla="*/ 73858 h 75514"/>
                    <a:gd name="connsiteX9" fmla="*/ 70499 w 196745"/>
                    <a:gd name="connsiteY9" fmla="*/ 72561 h 75514"/>
                    <a:gd name="connsiteX10" fmla="*/ 69348 w 196745"/>
                    <a:gd name="connsiteY10" fmla="*/ 70863 h 75514"/>
                    <a:gd name="connsiteX11" fmla="*/ 68508 w 196745"/>
                    <a:gd name="connsiteY11" fmla="*/ 68781 h 75514"/>
                    <a:gd name="connsiteX12" fmla="*/ 68325 w 196745"/>
                    <a:gd name="connsiteY12" fmla="*/ 68142 h 75514"/>
                    <a:gd name="connsiteX13" fmla="*/ 68325 w 196745"/>
                    <a:gd name="connsiteY13" fmla="*/ 68087 h 75514"/>
                    <a:gd name="connsiteX14" fmla="*/ 67942 w 196745"/>
                    <a:gd name="connsiteY14" fmla="*/ 60635 h 75514"/>
                    <a:gd name="connsiteX15" fmla="*/ 68070 w 196745"/>
                    <a:gd name="connsiteY15" fmla="*/ 59503 h 75514"/>
                    <a:gd name="connsiteX16" fmla="*/ 24676 w 196745"/>
                    <a:gd name="connsiteY16" fmla="*/ 65822 h 75514"/>
                    <a:gd name="connsiteX17" fmla="*/ 25972 w 196745"/>
                    <a:gd name="connsiteY17" fmla="*/ 60964 h 75514"/>
                    <a:gd name="connsiteX18" fmla="*/ 14247 w 196745"/>
                    <a:gd name="connsiteY18" fmla="*/ 64708 h 75514"/>
                    <a:gd name="connsiteX19" fmla="*/ 13261 w 196745"/>
                    <a:gd name="connsiteY19" fmla="*/ 64781 h 75514"/>
                    <a:gd name="connsiteX20" fmla="*/ 9626 w 196745"/>
                    <a:gd name="connsiteY20" fmla="*/ 64617 h 75514"/>
                    <a:gd name="connsiteX21" fmla="*/ 8695 w 196745"/>
                    <a:gd name="connsiteY21" fmla="*/ 64416 h 75514"/>
                    <a:gd name="connsiteX22" fmla="*/ 7252 w 196745"/>
                    <a:gd name="connsiteY22" fmla="*/ 64051 h 75514"/>
                    <a:gd name="connsiteX23" fmla="*/ 7215 w 196745"/>
                    <a:gd name="connsiteY23" fmla="*/ 64032 h 75514"/>
                    <a:gd name="connsiteX24" fmla="*/ 6156 w 196745"/>
                    <a:gd name="connsiteY24" fmla="*/ 63612 h 75514"/>
                    <a:gd name="connsiteX25" fmla="*/ 6138 w 196745"/>
                    <a:gd name="connsiteY25" fmla="*/ 63612 h 75514"/>
                    <a:gd name="connsiteX26" fmla="*/ 5134 w 196745"/>
                    <a:gd name="connsiteY26" fmla="*/ 63101 h 75514"/>
                    <a:gd name="connsiteX27" fmla="*/ 5115 w 196745"/>
                    <a:gd name="connsiteY27" fmla="*/ 63101 h 75514"/>
                    <a:gd name="connsiteX28" fmla="*/ 4220 w 196745"/>
                    <a:gd name="connsiteY28" fmla="*/ 62516 h 75514"/>
                    <a:gd name="connsiteX29" fmla="*/ 3380 w 196745"/>
                    <a:gd name="connsiteY29" fmla="*/ 61822 h 75514"/>
                    <a:gd name="connsiteX30" fmla="*/ 3362 w 196745"/>
                    <a:gd name="connsiteY30" fmla="*/ 61822 h 75514"/>
                    <a:gd name="connsiteX31" fmla="*/ 2595 w 196745"/>
                    <a:gd name="connsiteY31" fmla="*/ 61074 h 75514"/>
                    <a:gd name="connsiteX32" fmla="*/ 1937 w 196745"/>
                    <a:gd name="connsiteY32" fmla="*/ 60233 h 75514"/>
                    <a:gd name="connsiteX33" fmla="*/ 1937 w 196745"/>
                    <a:gd name="connsiteY33" fmla="*/ 60215 h 75514"/>
                    <a:gd name="connsiteX34" fmla="*/ 1353 w 196745"/>
                    <a:gd name="connsiteY34" fmla="*/ 59339 h 75514"/>
                    <a:gd name="connsiteX35" fmla="*/ 1353 w 196745"/>
                    <a:gd name="connsiteY35" fmla="*/ 59320 h 75514"/>
                    <a:gd name="connsiteX36" fmla="*/ 860 w 196745"/>
                    <a:gd name="connsiteY36" fmla="*/ 58352 h 75514"/>
                    <a:gd name="connsiteX37" fmla="*/ 494 w 196745"/>
                    <a:gd name="connsiteY37" fmla="*/ 57311 h 75514"/>
                    <a:gd name="connsiteX38" fmla="*/ 11672 w 196745"/>
                    <a:gd name="connsiteY38" fmla="*/ 32856 h 75514"/>
                    <a:gd name="connsiteX39" fmla="*/ 17169 w 196745"/>
                    <a:gd name="connsiteY39" fmla="*/ 28035 h 75514"/>
                    <a:gd name="connsiteX40" fmla="*/ 17187 w 196745"/>
                    <a:gd name="connsiteY40" fmla="*/ 28035 h 75514"/>
                    <a:gd name="connsiteX41" fmla="*/ 31871 w 196745"/>
                    <a:gd name="connsiteY41" fmla="*/ 18209 h 75514"/>
                    <a:gd name="connsiteX42" fmla="*/ 166274 w 196745"/>
                    <a:gd name="connsiteY42" fmla="*/ 310 h 75514"/>
                    <a:gd name="connsiteX43" fmla="*/ 166292 w 196745"/>
                    <a:gd name="connsiteY43" fmla="*/ 310 h 75514"/>
                    <a:gd name="connsiteX44" fmla="*/ 172611 w 196745"/>
                    <a:gd name="connsiteY44" fmla="*/ 0 h 75514"/>
                    <a:gd name="connsiteX45" fmla="*/ 174821 w 196745"/>
                    <a:gd name="connsiteY45" fmla="*/ 55 h 75514"/>
                    <a:gd name="connsiteX46" fmla="*/ 178967 w 196745"/>
                    <a:gd name="connsiteY46" fmla="*/ 402 h 75514"/>
                    <a:gd name="connsiteX47" fmla="*/ 179770 w 196745"/>
                    <a:gd name="connsiteY47" fmla="*/ 511 h 75514"/>
                    <a:gd name="connsiteX48" fmla="*/ 179843 w 196745"/>
                    <a:gd name="connsiteY48" fmla="*/ 529 h 75514"/>
                    <a:gd name="connsiteX49" fmla="*/ 181560 w 196745"/>
                    <a:gd name="connsiteY49" fmla="*/ 840 h 75514"/>
                    <a:gd name="connsiteX50" fmla="*/ 183441 w 196745"/>
                    <a:gd name="connsiteY50" fmla="*/ 1260 h 75514"/>
                    <a:gd name="connsiteX51" fmla="*/ 184647 w 196745"/>
                    <a:gd name="connsiteY51" fmla="*/ 1607 h 75514"/>
                    <a:gd name="connsiteX52" fmla="*/ 184866 w 196745"/>
                    <a:gd name="connsiteY52" fmla="*/ 1680 h 75514"/>
                    <a:gd name="connsiteX53" fmla="*/ 185012 w 196745"/>
                    <a:gd name="connsiteY53" fmla="*/ 1735 h 75514"/>
                    <a:gd name="connsiteX54" fmla="*/ 185450 w 196745"/>
                    <a:gd name="connsiteY54" fmla="*/ 1881 h 75514"/>
                    <a:gd name="connsiteX55" fmla="*/ 186711 w 196745"/>
                    <a:gd name="connsiteY55" fmla="*/ 2356 h 75514"/>
                    <a:gd name="connsiteX56" fmla="*/ 186839 w 196745"/>
                    <a:gd name="connsiteY56" fmla="*/ 2411 h 75514"/>
                    <a:gd name="connsiteX57" fmla="*/ 188190 w 196745"/>
                    <a:gd name="connsiteY57" fmla="*/ 2995 h 75514"/>
                    <a:gd name="connsiteX58" fmla="*/ 188318 w 196745"/>
                    <a:gd name="connsiteY58" fmla="*/ 3068 h 75514"/>
                    <a:gd name="connsiteX59" fmla="*/ 194345 w 196745"/>
                    <a:gd name="connsiteY59" fmla="*/ 22775 h 75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196745" h="75514">
                      <a:moveTo>
                        <a:pt x="194345" y="22775"/>
                      </a:moveTo>
                      <a:cubicBezTo>
                        <a:pt x="194053" y="23213"/>
                        <a:pt x="193761" y="23651"/>
                        <a:pt x="193431" y="24053"/>
                      </a:cubicBezTo>
                      <a:cubicBezTo>
                        <a:pt x="193085" y="24473"/>
                        <a:pt x="192738" y="24875"/>
                        <a:pt x="192372" y="25277"/>
                      </a:cubicBezTo>
                      <a:cubicBezTo>
                        <a:pt x="189158" y="28619"/>
                        <a:pt x="184263" y="31121"/>
                        <a:pt x="178127" y="31724"/>
                      </a:cubicBezTo>
                      <a:cubicBezTo>
                        <a:pt x="154567" y="34683"/>
                        <a:pt x="129545" y="47632"/>
                        <a:pt x="116633" y="55138"/>
                      </a:cubicBezTo>
                      <a:cubicBezTo>
                        <a:pt x="112067" y="57804"/>
                        <a:pt x="107720" y="60800"/>
                        <a:pt x="103465" y="63977"/>
                      </a:cubicBezTo>
                      <a:cubicBezTo>
                        <a:pt x="99630" y="66808"/>
                        <a:pt x="95995" y="69146"/>
                        <a:pt x="92580" y="70954"/>
                      </a:cubicBezTo>
                      <a:cubicBezTo>
                        <a:pt x="91046" y="71758"/>
                        <a:pt x="89566" y="72470"/>
                        <a:pt x="88160" y="73073"/>
                      </a:cubicBezTo>
                      <a:cubicBezTo>
                        <a:pt x="81165" y="75995"/>
                        <a:pt x="75503" y="76342"/>
                        <a:pt x="71942" y="73858"/>
                      </a:cubicBezTo>
                      <a:cubicBezTo>
                        <a:pt x="71412" y="73493"/>
                        <a:pt x="70938" y="73055"/>
                        <a:pt x="70499" y="72561"/>
                      </a:cubicBezTo>
                      <a:cubicBezTo>
                        <a:pt x="70061" y="72050"/>
                        <a:pt x="69677" y="71484"/>
                        <a:pt x="69348" y="70863"/>
                      </a:cubicBezTo>
                      <a:cubicBezTo>
                        <a:pt x="69001" y="70242"/>
                        <a:pt x="68709" y="69548"/>
                        <a:pt x="68508" y="68781"/>
                      </a:cubicBezTo>
                      <a:cubicBezTo>
                        <a:pt x="68435" y="68598"/>
                        <a:pt x="68380" y="68361"/>
                        <a:pt x="68325" y="68142"/>
                      </a:cubicBezTo>
                      <a:lnTo>
                        <a:pt x="68325" y="68087"/>
                      </a:lnTo>
                      <a:cubicBezTo>
                        <a:pt x="67796" y="66041"/>
                        <a:pt x="67668" y="63557"/>
                        <a:pt x="67942" y="60635"/>
                      </a:cubicBezTo>
                      <a:cubicBezTo>
                        <a:pt x="67979" y="60270"/>
                        <a:pt x="68033" y="59886"/>
                        <a:pt x="68070" y="59503"/>
                      </a:cubicBezTo>
                      <a:cubicBezTo>
                        <a:pt x="49405" y="76232"/>
                        <a:pt x="22831" y="81109"/>
                        <a:pt x="24676" y="65822"/>
                      </a:cubicBezTo>
                      <a:cubicBezTo>
                        <a:pt x="24822" y="64398"/>
                        <a:pt x="25260" y="62772"/>
                        <a:pt x="25972" y="60964"/>
                      </a:cubicBezTo>
                      <a:cubicBezTo>
                        <a:pt x="21717" y="63192"/>
                        <a:pt x="17735" y="64416"/>
                        <a:pt x="14247" y="64708"/>
                      </a:cubicBezTo>
                      <a:cubicBezTo>
                        <a:pt x="13900" y="64745"/>
                        <a:pt x="13589" y="64781"/>
                        <a:pt x="13261" y="64781"/>
                      </a:cubicBezTo>
                      <a:cubicBezTo>
                        <a:pt x="11982" y="64854"/>
                        <a:pt x="10741" y="64781"/>
                        <a:pt x="9626" y="64617"/>
                      </a:cubicBezTo>
                      <a:cubicBezTo>
                        <a:pt x="9298" y="64562"/>
                        <a:pt x="9005" y="64507"/>
                        <a:pt x="8695" y="64416"/>
                      </a:cubicBezTo>
                      <a:cubicBezTo>
                        <a:pt x="8183" y="64343"/>
                        <a:pt x="7709" y="64197"/>
                        <a:pt x="7252" y="64051"/>
                      </a:cubicBezTo>
                      <a:cubicBezTo>
                        <a:pt x="7252" y="64032"/>
                        <a:pt x="7234" y="64032"/>
                        <a:pt x="7215" y="64032"/>
                      </a:cubicBezTo>
                      <a:cubicBezTo>
                        <a:pt x="6850" y="63904"/>
                        <a:pt x="6485" y="63777"/>
                        <a:pt x="6156" y="63612"/>
                      </a:cubicBezTo>
                      <a:cubicBezTo>
                        <a:pt x="6156" y="63612"/>
                        <a:pt x="6156" y="63612"/>
                        <a:pt x="6138" y="63612"/>
                      </a:cubicBezTo>
                      <a:cubicBezTo>
                        <a:pt x="5791" y="63466"/>
                        <a:pt x="5462" y="63284"/>
                        <a:pt x="5134" y="63101"/>
                      </a:cubicBezTo>
                      <a:cubicBezTo>
                        <a:pt x="5134" y="63101"/>
                        <a:pt x="5134" y="63082"/>
                        <a:pt x="5115" y="63101"/>
                      </a:cubicBezTo>
                      <a:cubicBezTo>
                        <a:pt x="4823" y="62918"/>
                        <a:pt x="4512" y="62736"/>
                        <a:pt x="4220" y="62516"/>
                      </a:cubicBezTo>
                      <a:cubicBezTo>
                        <a:pt x="3910" y="62297"/>
                        <a:pt x="3636" y="62060"/>
                        <a:pt x="3380" y="61822"/>
                      </a:cubicBezTo>
                      <a:cubicBezTo>
                        <a:pt x="3362" y="61822"/>
                        <a:pt x="3362" y="61822"/>
                        <a:pt x="3362" y="61822"/>
                      </a:cubicBezTo>
                      <a:cubicBezTo>
                        <a:pt x="3088" y="61603"/>
                        <a:pt x="2832" y="61348"/>
                        <a:pt x="2595" y="61074"/>
                      </a:cubicBezTo>
                      <a:cubicBezTo>
                        <a:pt x="2339" y="60800"/>
                        <a:pt x="2120" y="60526"/>
                        <a:pt x="1937" y="60233"/>
                      </a:cubicBezTo>
                      <a:cubicBezTo>
                        <a:pt x="1937" y="60233"/>
                        <a:pt x="1937" y="60233"/>
                        <a:pt x="1937" y="60215"/>
                      </a:cubicBezTo>
                      <a:cubicBezTo>
                        <a:pt x="1718" y="59941"/>
                        <a:pt x="1517" y="59649"/>
                        <a:pt x="1353" y="59339"/>
                      </a:cubicBezTo>
                      <a:cubicBezTo>
                        <a:pt x="1353" y="59339"/>
                        <a:pt x="1353" y="59339"/>
                        <a:pt x="1353" y="59320"/>
                      </a:cubicBezTo>
                      <a:cubicBezTo>
                        <a:pt x="1170" y="59010"/>
                        <a:pt x="1006" y="58699"/>
                        <a:pt x="860" y="58352"/>
                      </a:cubicBezTo>
                      <a:cubicBezTo>
                        <a:pt x="713" y="58024"/>
                        <a:pt x="586" y="57658"/>
                        <a:pt x="494" y="57311"/>
                      </a:cubicBezTo>
                      <a:cubicBezTo>
                        <a:pt x="-1295" y="51430"/>
                        <a:pt x="1627" y="42554"/>
                        <a:pt x="11672" y="32856"/>
                      </a:cubicBezTo>
                      <a:cubicBezTo>
                        <a:pt x="13297" y="31267"/>
                        <a:pt x="15124" y="29660"/>
                        <a:pt x="17169" y="28035"/>
                      </a:cubicBezTo>
                      <a:cubicBezTo>
                        <a:pt x="17169" y="28035"/>
                        <a:pt x="17169" y="28053"/>
                        <a:pt x="17187" y="28035"/>
                      </a:cubicBezTo>
                      <a:cubicBezTo>
                        <a:pt x="21260" y="24765"/>
                        <a:pt x="26118" y="21478"/>
                        <a:pt x="31871" y="18209"/>
                      </a:cubicBezTo>
                      <a:lnTo>
                        <a:pt x="166274" y="310"/>
                      </a:lnTo>
                      <a:lnTo>
                        <a:pt x="166292" y="310"/>
                      </a:lnTo>
                      <a:cubicBezTo>
                        <a:pt x="168520" y="91"/>
                        <a:pt x="170638" y="0"/>
                        <a:pt x="172611" y="0"/>
                      </a:cubicBezTo>
                      <a:cubicBezTo>
                        <a:pt x="173378" y="0"/>
                        <a:pt x="174091" y="18"/>
                        <a:pt x="174821" y="55"/>
                      </a:cubicBezTo>
                      <a:cubicBezTo>
                        <a:pt x="176282" y="91"/>
                        <a:pt x="177670" y="219"/>
                        <a:pt x="178967" y="402"/>
                      </a:cubicBezTo>
                      <a:cubicBezTo>
                        <a:pt x="179241" y="438"/>
                        <a:pt x="179497" y="475"/>
                        <a:pt x="179770" y="511"/>
                      </a:cubicBezTo>
                      <a:cubicBezTo>
                        <a:pt x="179789" y="511"/>
                        <a:pt x="179825" y="511"/>
                        <a:pt x="179843" y="529"/>
                      </a:cubicBezTo>
                      <a:cubicBezTo>
                        <a:pt x="180446" y="621"/>
                        <a:pt x="180994" y="712"/>
                        <a:pt x="181560" y="840"/>
                      </a:cubicBezTo>
                      <a:cubicBezTo>
                        <a:pt x="182218" y="968"/>
                        <a:pt x="182839" y="1096"/>
                        <a:pt x="183441" y="1260"/>
                      </a:cubicBezTo>
                      <a:cubicBezTo>
                        <a:pt x="183861" y="1351"/>
                        <a:pt x="184245" y="1479"/>
                        <a:pt x="184647" y="1607"/>
                      </a:cubicBezTo>
                      <a:cubicBezTo>
                        <a:pt x="184720" y="1625"/>
                        <a:pt x="184793" y="1644"/>
                        <a:pt x="184866" y="1680"/>
                      </a:cubicBezTo>
                      <a:cubicBezTo>
                        <a:pt x="184921" y="1680"/>
                        <a:pt x="184957" y="1698"/>
                        <a:pt x="185012" y="1735"/>
                      </a:cubicBezTo>
                      <a:cubicBezTo>
                        <a:pt x="185158" y="1772"/>
                        <a:pt x="185304" y="1826"/>
                        <a:pt x="185450" y="1881"/>
                      </a:cubicBezTo>
                      <a:cubicBezTo>
                        <a:pt x="185889" y="2009"/>
                        <a:pt x="186309" y="2173"/>
                        <a:pt x="186711" y="2356"/>
                      </a:cubicBezTo>
                      <a:cubicBezTo>
                        <a:pt x="186765" y="2374"/>
                        <a:pt x="186802" y="2392"/>
                        <a:pt x="186839" y="2411"/>
                      </a:cubicBezTo>
                      <a:cubicBezTo>
                        <a:pt x="187313" y="2575"/>
                        <a:pt x="187770" y="2776"/>
                        <a:pt x="188190" y="2995"/>
                      </a:cubicBezTo>
                      <a:cubicBezTo>
                        <a:pt x="188227" y="3014"/>
                        <a:pt x="188281" y="3032"/>
                        <a:pt x="188318" y="3068"/>
                      </a:cubicBezTo>
                      <a:cubicBezTo>
                        <a:pt x="197395" y="7561"/>
                        <a:pt x="198692" y="16145"/>
                        <a:pt x="194345" y="22775"/>
                      </a:cubicBezTo>
                      <a:close/>
                    </a:path>
                  </a:pathLst>
                </a:custGeom>
                <a:solidFill>
                  <a:srgbClr val="F68A06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0" name="任意多边形: 形状 929">
                  <a:extLst>
                    <a:ext uri="{FF2B5EF4-FFF2-40B4-BE49-F238E27FC236}">
                      <a16:creationId xmlns:a16="http://schemas.microsoft.com/office/drawing/2014/main" id="{4A141A3F-540E-D49F-F084-5C6ED0DB8981}"/>
                    </a:ext>
                  </a:extLst>
                </p:cNvPr>
                <p:cNvSpPr/>
                <p:nvPr/>
              </p:nvSpPr>
              <p:spPr>
                <a:xfrm>
                  <a:off x="8280781" y="2438033"/>
                  <a:ext cx="188323" cy="64819"/>
                </a:xfrm>
                <a:custGeom>
                  <a:avLst/>
                  <a:gdLst>
                    <a:gd name="connsiteX0" fmla="*/ 188324 w 188323"/>
                    <a:gd name="connsiteY0" fmla="*/ 3067 h 64819"/>
                    <a:gd name="connsiteX1" fmla="*/ 177073 w 188323"/>
                    <a:gd name="connsiteY1" fmla="*/ 3141 h 64819"/>
                    <a:gd name="connsiteX2" fmla="*/ 42690 w 188323"/>
                    <a:gd name="connsiteY2" fmla="*/ 21057 h 64819"/>
                    <a:gd name="connsiteX3" fmla="*/ 14235 w 188323"/>
                    <a:gd name="connsiteY3" fmla="*/ 64726 h 64819"/>
                    <a:gd name="connsiteX4" fmla="*/ 31877 w 188323"/>
                    <a:gd name="connsiteY4" fmla="*/ 18226 h 64819"/>
                    <a:gd name="connsiteX5" fmla="*/ 166261 w 188323"/>
                    <a:gd name="connsiteY5" fmla="*/ 310 h 64819"/>
                    <a:gd name="connsiteX6" fmla="*/ 188324 w 188323"/>
                    <a:gd name="connsiteY6" fmla="*/ 3067 h 64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323" h="64819">
                      <a:moveTo>
                        <a:pt x="188324" y="3067"/>
                      </a:moveTo>
                      <a:cubicBezTo>
                        <a:pt x="185055" y="2757"/>
                        <a:pt x="181292" y="2757"/>
                        <a:pt x="177073" y="3141"/>
                      </a:cubicBezTo>
                      <a:lnTo>
                        <a:pt x="42690" y="21057"/>
                      </a:lnTo>
                      <a:cubicBezTo>
                        <a:pt x="11002" y="39065"/>
                        <a:pt x="6217" y="57694"/>
                        <a:pt x="14235" y="64726"/>
                      </a:cubicBezTo>
                      <a:cubicBezTo>
                        <a:pt x="-4979" y="66534"/>
                        <a:pt x="-9691" y="41859"/>
                        <a:pt x="31877" y="18226"/>
                      </a:cubicBezTo>
                      <a:lnTo>
                        <a:pt x="166261" y="310"/>
                      </a:lnTo>
                      <a:cubicBezTo>
                        <a:pt x="176160" y="-622"/>
                        <a:pt x="183411" y="620"/>
                        <a:pt x="188324" y="30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1" name="任意多边形: 形状 930">
                  <a:extLst>
                    <a:ext uri="{FF2B5EF4-FFF2-40B4-BE49-F238E27FC236}">
                      <a16:creationId xmlns:a16="http://schemas.microsoft.com/office/drawing/2014/main" id="{40206C49-9748-F02B-5CC2-47ACB015AA9D}"/>
                    </a:ext>
                  </a:extLst>
                </p:cNvPr>
                <p:cNvSpPr/>
                <p:nvPr/>
              </p:nvSpPr>
              <p:spPr>
                <a:xfrm>
                  <a:off x="8299945" y="2473213"/>
                  <a:ext cx="54301" cy="45252"/>
                </a:xfrm>
                <a:custGeom>
                  <a:avLst/>
                  <a:gdLst>
                    <a:gd name="connsiteX0" fmla="*/ 15362 w 54301"/>
                    <a:gd name="connsiteY0" fmla="*/ 45253 h 45252"/>
                    <a:gd name="connsiteX1" fmla="*/ 6632 w 54301"/>
                    <a:gd name="connsiteY1" fmla="*/ 43390 h 45252"/>
                    <a:gd name="connsiteX2" fmla="*/ 130 w 54301"/>
                    <a:gd name="connsiteY2" fmla="*/ 29984 h 45252"/>
                    <a:gd name="connsiteX3" fmla="*/ 1755 w 54301"/>
                    <a:gd name="connsiteY3" fmla="*/ 23829 h 45252"/>
                    <a:gd name="connsiteX4" fmla="*/ 16567 w 54301"/>
                    <a:gd name="connsiteY4" fmla="*/ 1840 h 45252"/>
                    <a:gd name="connsiteX5" fmla="*/ 24201 w 54301"/>
                    <a:gd name="connsiteY5" fmla="*/ 1347 h 45252"/>
                    <a:gd name="connsiteX6" fmla="*/ 24676 w 54301"/>
                    <a:gd name="connsiteY6" fmla="*/ 8981 h 45252"/>
                    <a:gd name="connsiteX7" fmla="*/ 11837 w 54301"/>
                    <a:gd name="connsiteY7" fmla="*/ 27756 h 45252"/>
                    <a:gd name="connsiteX8" fmla="*/ 10869 w 54301"/>
                    <a:gd name="connsiteY8" fmla="*/ 31244 h 45252"/>
                    <a:gd name="connsiteX9" fmla="*/ 11636 w 54301"/>
                    <a:gd name="connsiteY9" fmla="*/ 33801 h 45252"/>
                    <a:gd name="connsiteX10" fmla="*/ 45278 w 54301"/>
                    <a:gd name="connsiteY10" fmla="*/ 20305 h 45252"/>
                    <a:gd name="connsiteX11" fmla="*/ 52912 w 54301"/>
                    <a:gd name="connsiteY11" fmla="*/ 20725 h 45252"/>
                    <a:gd name="connsiteX12" fmla="*/ 52510 w 54301"/>
                    <a:gd name="connsiteY12" fmla="*/ 28359 h 45252"/>
                    <a:gd name="connsiteX13" fmla="*/ 15362 w 54301"/>
                    <a:gd name="connsiteY13" fmla="*/ 45253 h 45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4301" h="45252">
                      <a:moveTo>
                        <a:pt x="15362" y="45253"/>
                      </a:moveTo>
                      <a:cubicBezTo>
                        <a:pt x="12038" y="45253"/>
                        <a:pt x="9061" y="44650"/>
                        <a:pt x="6632" y="43390"/>
                      </a:cubicBezTo>
                      <a:cubicBezTo>
                        <a:pt x="1774" y="40869"/>
                        <a:pt x="-601" y="35975"/>
                        <a:pt x="130" y="29984"/>
                      </a:cubicBezTo>
                      <a:cubicBezTo>
                        <a:pt x="331" y="28140"/>
                        <a:pt x="879" y="26057"/>
                        <a:pt x="1755" y="23829"/>
                      </a:cubicBezTo>
                      <a:cubicBezTo>
                        <a:pt x="4130" y="17693"/>
                        <a:pt x="9116" y="10296"/>
                        <a:pt x="16567" y="1840"/>
                      </a:cubicBezTo>
                      <a:cubicBezTo>
                        <a:pt x="18539" y="-407"/>
                        <a:pt x="21955" y="-626"/>
                        <a:pt x="24201" y="1347"/>
                      </a:cubicBezTo>
                      <a:cubicBezTo>
                        <a:pt x="26430" y="3319"/>
                        <a:pt x="26649" y="6753"/>
                        <a:pt x="24676" y="8981"/>
                      </a:cubicBezTo>
                      <a:cubicBezTo>
                        <a:pt x="16458" y="18332"/>
                        <a:pt x="13152" y="24341"/>
                        <a:pt x="11837" y="27756"/>
                      </a:cubicBezTo>
                      <a:cubicBezTo>
                        <a:pt x="11180" y="29455"/>
                        <a:pt x="10942" y="30587"/>
                        <a:pt x="10869" y="31244"/>
                      </a:cubicBezTo>
                      <a:cubicBezTo>
                        <a:pt x="10632" y="33272"/>
                        <a:pt x="11216" y="33582"/>
                        <a:pt x="11636" y="33801"/>
                      </a:cubicBezTo>
                      <a:cubicBezTo>
                        <a:pt x="16311" y="36230"/>
                        <a:pt x="32128" y="32103"/>
                        <a:pt x="45278" y="20305"/>
                      </a:cubicBezTo>
                      <a:cubicBezTo>
                        <a:pt x="47506" y="18314"/>
                        <a:pt x="50921" y="18496"/>
                        <a:pt x="52912" y="20725"/>
                      </a:cubicBezTo>
                      <a:cubicBezTo>
                        <a:pt x="54921" y="22934"/>
                        <a:pt x="54720" y="26368"/>
                        <a:pt x="52510" y="28359"/>
                      </a:cubicBezTo>
                      <a:cubicBezTo>
                        <a:pt x="40730" y="38915"/>
                        <a:pt x="26174" y="45253"/>
                        <a:pt x="15362" y="45253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2" name="任意多边形: 形状 931">
                  <a:extLst>
                    <a:ext uri="{FF2B5EF4-FFF2-40B4-BE49-F238E27FC236}">
                      <a16:creationId xmlns:a16="http://schemas.microsoft.com/office/drawing/2014/main" id="{409B0F68-DA70-DBE3-C924-523F7A14A208}"/>
                    </a:ext>
                  </a:extLst>
                </p:cNvPr>
                <p:cNvSpPr/>
                <p:nvPr/>
              </p:nvSpPr>
              <p:spPr>
                <a:xfrm>
                  <a:off x="8343190" y="2432620"/>
                  <a:ext cx="139744" cy="86337"/>
                </a:xfrm>
                <a:custGeom>
                  <a:avLst/>
                  <a:gdLst>
                    <a:gd name="connsiteX0" fmla="*/ 15475 w 139744"/>
                    <a:gd name="connsiteY0" fmla="*/ 86338 h 86337"/>
                    <a:gd name="connsiteX1" fmla="*/ 6434 w 139744"/>
                    <a:gd name="connsiteY1" fmla="*/ 83708 h 86337"/>
                    <a:gd name="connsiteX2" fmla="*/ 2453 w 139744"/>
                    <a:gd name="connsiteY2" fmla="*/ 54231 h 86337"/>
                    <a:gd name="connsiteX3" fmla="*/ 9192 w 139744"/>
                    <a:gd name="connsiteY3" fmla="*/ 50596 h 86337"/>
                    <a:gd name="connsiteX4" fmla="*/ 12827 w 139744"/>
                    <a:gd name="connsiteY4" fmla="*/ 57317 h 86337"/>
                    <a:gd name="connsiteX5" fmla="*/ 12626 w 139744"/>
                    <a:gd name="connsiteY5" fmla="*/ 74832 h 86337"/>
                    <a:gd name="connsiteX6" fmla="*/ 37812 w 139744"/>
                    <a:gd name="connsiteY6" fmla="*/ 65043 h 86337"/>
                    <a:gd name="connsiteX7" fmla="*/ 51509 w 139744"/>
                    <a:gd name="connsiteY7" fmla="*/ 55874 h 86337"/>
                    <a:gd name="connsiteX8" fmla="*/ 115030 w 139744"/>
                    <a:gd name="connsiteY8" fmla="*/ 31784 h 86337"/>
                    <a:gd name="connsiteX9" fmla="*/ 128892 w 139744"/>
                    <a:gd name="connsiteY9" fmla="*/ 19895 h 86337"/>
                    <a:gd name="connsiteX10" fmla="*/ 104382 w 139744"/>
                    <a:gd name="connsiteY10" fmla="*/ 11110 h 86337"/>
                    <a:gd name="connsiteX11" fmla="*/ 98483 w 139744"/>
                    <a:gd name="connsiteY11" fmla="*/ 6234 h 86337"/>
                    <a:gd name="connsiteX12" fmla="*/ 103360 w 139744"/>
                    <a:gd name="connsiteY12" fmla="*/ 335 h 86337"/>
                    <a:gd name="connsiteX13" fmla="*/ 139667 w 139744"/>
                    <a:gd name="connsiteY13" fmla="*/ 18854 h 86337"/>
                    <a:gd name="connsiteX14" fmla="*/ 116236 w 139744"/>
                    <a:gd name="connsiteY14" fmla="*/ 42524 h 86337"/>
                    <a:gd name="connsiteX15" fmla="*/ 56952 w 139744"/>
                    <a:gd name="connsiteY15" fmla="*/ 65225 h 86337"/>
                    <a:gd name="connsiteX16" fmla="*/ 44258 w 139744"/>
                    <a:gd name="connsiteY16" fmla="*/ 73736 h 86337"/>
                    <a:gd name="connsiteX17" fmla="*/ 15475 w 139744"/>
                    <a:gd name="connsiteY17" fmla="*/ 86338 h 8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9744" h="86337">
                      <a:moveTo>
                        <a:pt x="15475" y="86338"/>
                      </a:moveTo>
                      <a:cubicBezTo>
                        <a:pt x="12005" y="86338"/>
                        <a:pt x="8955" y="85461"/>
                        <a:pt x="6434" y="83708"/>
                      </a:cubicBezTo>
                      <a:cubicBezTo>
                        <a:pt x="1613" y="80347"/>
                        <a:pt x="-2971" y="72494"/>
                        <a:pt x="2453" y="54231"/>
                      </a:cubicBezTo>
                      <a:cubicBezTo>
                        <a:pt x="3311" y="51363"/>
                        <a:pt x="6307" y="49738"/>
                        <a:pt x="9192" y="50596"/>
                      </a:cubicBezTo>
                      <a:cubicBezTo>
                        <a:pt x="12041" y="51436"/>
                        <a:pt x="13685" y="54450"/>
                        <a:pt x="12827" y="57317"/>
                      </a:cubicBezTo>
                      <a:cubicBezTo>
                        <a:pt x="9612" y="68111"/>
                        <a:pt x="10708" y="73499"/>
                        <a:pt x="12626" y="74832"/>
                      </a:cubicBezTo>
                      <a:cubicBezTo>
                        <a:pt x="14763" y="76330"/>
                        <a:pt x="22798" y="76220"/>
                        <a:pt x="37812" y="65043"/>
                      </a:cubicBezTo>
                      <a:cubicBezTo>
                        <a:pt x="42888" y="61280"/>
                        <a:pt x="47235" y="58358"/>
                        <a:pt x="51509" y="55874"/>
                      </a:cubicBezTo>
                      <a:cubicBezTo>
                        <a:pt x="64696" y="48185"/>
                        <a:pt x="90502" y="34853"/>
                        <a:pt x="115030" y="31784"/>
                      </a:cubicBezTo>
                      <a:cubicBezTo>
                        <a:pt x="124271" y="30871"/>
                        <a:pt x="129367" y="24917"/>
                        <a:pt x="128892" y="19895"/>
                      </a:cubicBezTo>
                      <a:cubicBezTo>
                        <a:pt x="128362" y="14416"/>
                        <a:pt x="120582" y="9576"/>
                        <a:pt x="104382" y="11110"/>
                      </a:cubicBezTo>
                      <a:cubicBezTo>
                        <a:pt x="101424" y="11384"/>
                        <a:pt x="98775" y="9211"/>
                        <a:pt x="98483" y="6234"/>
                      </a:cubicBezTo>
                      <a:cubicBezTo>
                        <a:pt x="98209" y="3257"/>
                        <a:pt x="100382" y="627"/>
                        <a:pt x="103360" y="335"/>
                      </a:cubicBezTo>
                      <a:cubicBezTo>
                        <a:pt x="128600" y="-2058"/>
                        <a:pt x="138700" y="8827"/>
                        <a:pt x="139667" y="18854"/>
                      </a:cubicBezTo>
                      <a:cubicBezTo>
                        <a:pt x="140654" y="29264"/>
                        <a:pt x="132161" y="40971"/>
                        <a:pt x="116236" y="42524"/>
                      </a:cubicBezTo>
                      <a:cubicBezTo>
                        <a:pt x="93753" y="45336"/>
                        <a:pt x="69426" y="57956"/>
                        <a:pt x="56952" y="65225"/>
                      </a:cubicBezTo>
                      <a:cubicBezTo>
                        <a:pt x="53043" y="67508"/>
                        <a:pt x="49007" y="70211"/>
                        <a:pt x="44258" y="73736"/>
                      </a:cubicBezTo>
                      <a:cubicBezTo>
                        <a:pt x="33045" y="82064"/>
                        <a:pt x="23182" y="86338"/>
                        <a:pt x="15475" y="86338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3" name="任意多边形: 形状 932">
                  <a:extLst>
                    <a:ext uri="{FF2B5EF4-FFF2-40B4-BE49-F238E27FC236}">
                      <a16:creationId xmlns:a16="http://schemas.microsoft.com/office/drawing/2014/main" id="{C7A41C47-0822-5420-22B4-6000ED51DD5A}"/>
                    </a:ext>
                  </a:extLst>
                </p:cNvPr>
                <p:cNvSpPr/>
                <p:nvPr/>
              </p:nvSpPr>
              <p:spPr>
                <a:xfrm>
                  <a:off x="8275381" y="2450857"/>
                  <a:ext cx="42679" cy="57399"/>
                </a:xfrm>
                <a:custGeom>
                  <a:avLst/>
                  <a:gdLst>
                    <a:gd name="connsiteX0" fmla="*/ 17808 w 42679"/>
                    <a:gd name="connsiteY0" fmla="*/ 57399 h 57399"/>
                    <a:gd name="connsiteX1" fmla="*/ 1974 w 42679"/>
                    <a:gd name="connsiteY1" fmla="*/ 49034 h 57399"/>
                    <a:gd name="connsiteX2" fmla="*/ 34611 w 42679"/>
                    <a:gd name="connsiteY2" fmla="*/ 709 h 57399"/>
                    <a:gd name="connsiteX3" fmla="*/ 41971 w 42679"/>
                    <a:gd name="connsiteY3" fmla="*/ 2736 h 57399"/>
                    <a:gd name="connsiteX4" fmla="*/ 39944 w 42679"/>
                    <a:gd name="connsiteY4" fmla="*/ 10114 h 57399"/>
                    <a:gd name="connsiteX5" fmla="*/ 11453 w 42679"/>
                    <a:gd name="connsiteY5" fmla="*/ 43847 h 57399"/>
                    <a:gd name="connsiteX6" fmla="*/ 28840 w 42679"/>
                    <a:gd name="connsiteY6" fmla="*/ 43354 h 57399"/>
                    <a:gd name="connsiteX7" fmla="*/ 36145 w 42679"/>
                    <a:gd name="connsiteY7" fmla="*/ 45637 h 57399"/>
                    <a:gd name="connsiteX8" fmla="*/ 33881 w 42679"/>
                    <a:gd name="connsiteY8" fmla="*/ 52943 h 57399"/>
                    <a:gd name="connsiteX9" fmla="*/ 17808 w 42679"/>
                    <a:gd name="connsiteY9" fmla="*/ 57399 h 57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679" h="57399">
                      <a:moveTo>
                        <a:pt x="17808" y="57399"/>
                      </a:moveTo>
                      <a:cubicBezTo>
                        <a:pt x="10156" y="57399"/>
                        <a:pt x="4604" y="53838"/>
                        <a:pt x="1974" y="49034"/>
                      </a:cubicBezTo>
                      <a:cubicBezTo>
                        <a:pt x="-4218" y="37729"/>
                        <a:pt x="3490" y="18406"/>
                        <a:pt x="34611" y="709"/>
                      </a:cubicBezTo>
                      <a:cubicBezTo>
                        <a:pt x="37204" y="-771"/>
                        <a:pt x="40510" y="143"/>
                        <a:pt x="41971" y="2736"/>
                      </a:cubicBezTo>
                      <a:cubicBezTo>
                        <a:pt x="43451" y="5329"/>
                        <a:pt x="42537" y="8635"/>
                        <a:pt x="39944" y="10114"/>
                      </a:cubicBezTo>
                      <a:cubicBezTo>
                        <a:pt x="15251" y="24159"/>
                        <a:pt x="8421" y="38295"/>
                        <a:pt x="11453" y="43847"/>
                      </a:cubicBezTo>
                      <a:cubicBezTo>
                        <a:pt x="13243" y="47098"/>
                        <a:pt x="19945" y="48030"/>
                        <a:pt x="28840" y="43354"/>
                      </a:cubicBezTo>
                      <a:cubicBezTo>
                        <a:pt x="31488" y="41966"/>
                        <a:pt x="34757" y="42989"/>
                        <a:pt x="36145" y="45637"/>
                      </a:cubicBezTo>
                      <a:cubicBezTo>
                        <a:pt x="37533" y="48267"/>
                        <a:pt x="36529" y="51555"/>
                        <a:pt x="33881" y="52943"/>
                      </a:cubicBezTo>
                      <a:cubicBezTo>
                        <a:pt x="27872" y="56084"/>
                        <a:pt x="22447" y="57399"/>
                        <a:pt x="17808" y="57399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4" name="任意多边形: 形状 933">
                  <a:extLst>
                    <a:ext uri="{FF2B5EF4-FFF2-40B4-BE49-F238E27FC236}">
                      <a16:creationId xmlns:a16="http://schemas.microsoft.com/office/drawing/2014/main" id="{E6F5C76D-584F-F7B9-7C92-2723E54D67A9}"/>
                    </a:ext>
                  </a:extLst>
                </p:cNvPr>
                <p:cNvSpPr/>
                <p:nvPr/>
              </p:nvSpPr>
              <p:spPr>
                <a:xfrm>
                  <a:off x="8379140" y="2464310"/>
                  <a:ext cx="196731" cy="75515"/>
                </a:xfrm>
                <a:custGeom>
                  <a:avLst/>
                  <a:gdLst>
                    <a:gd name="connsiteX0" fmla="*/ 178105 w 196731"/>
                    <a:gd name="connsiteY0" fmla="*/ 31727 h 75515"/>
                    <a:gd name="connsiteX1" fmla="*/ 116630 w 196731"/>
                    <a:gd name="connsiteY1" fmla="*/ 55141 h 75515"/>
                    <a:gd name="connsiteX2" fmla="*/ 103425 w 196731"/>
                    <a:gd name="connsiteY2" fmla="*/ 63981 h 75515"/>
                    <a:gd name="connsiteX3" fmla="*/ 74879 w 196731"/>
                    <a:gd name="connsiteY3" fmla="*/ 75158 h 75515"/>
                    <a:gd name="connsiteX4" fmla="*/ 71939 w 196731"/>
                    <a:gd name="connsiteY4" fmla="*/ 73861 h 75515"/>
                    <a:gd name="connsiteX5" fmla="*/ 71172 w 196731"/>
                    <a:gd name="connsiteY5" fmla="*/ 73241 h 75515"/>
                    <a:gd name="connsiteX6" fmla="*/ 69546 w 196731"/>
                    <a:gd name="connsiteY6" fmla="*/ 71232 h 75515"/>
                    <a:gd name="connsiteX7" fmla="*/ 69528 w 196731"/>
                    <a:gd name="connsiteY7" fmla="*/ 71213 h 75515"/>
                    <a:gd name="connsiteX8" fmla="*/ 69016 w 196731"/>
                    <a:gd name="connsiteY8" fmla="*/ 70190 h 75515"/>
                    <a:gd name="connsiteX9" fmla="*/ 68761 w 196731"/>
                    <a:gd name="connsiteY9" fmla="*/ 69606 h 75515"/>
                    <a:gd name="connsiteX10" fmla="*/ 68231 w 196731"/>
                    <a:gd name="connsiteY10" fmla="*/ 67853 h 75515"/>
                    <a:gd name="connsiteX11" fmla="*/ 68121 w 196731"/>
                    <a:gd name="connsiteY11" fmla="*/ 67287 h 75515"/>
                    <a:gd name="connsiteX12" fmla="*/ 67902 w 196731"/>
                    <a:gd name="connsiteY12" fmla="*/ 61150 h 75515"/>
                    <a:gd name="connsiteX13" fmla="*/ 67976 w 196731"/>
                    <a:gd name="connsiteY13" fmla="*/ 60127 h 75515"/>
                    <a:gd name="connsiteX14" fmla="*/ 68049 w 196731"/>
                    <a:gd name="connsiteY14" fmla="*/ 59506 h 75515"/>
                    <a:gd name="connsiteX15" fmla="*/ 25951 w 196731"/>
                    <a:gd name="connsiteY15" fmla="*/ 60967 h 75515"/>
                    <a:gd name="connsiteX16" fmla="*/ 31868 w 196731"/>
                    <a:gd name="connsiteY16" fmla="*/ 18212 h 75515"/>
                    <a:gd name="connsiteX17" fmla="*/ 122310 w 196731"/>
                    <a:gd name="connsiteY17" fmla="*/ 6177 h 75515"/>
                    <a:gd name="connsiteX18" fmla="*/ 166270 w 196731"/>
                    <a:gd name="connsiteY18" fmla="*/ 314 h 75515"/>
                    <a:gd name="connsiteX19" fmla="*/ 178105 w 196731"/>
                    <a:gd name="connsiteY19" fmla="*/ 31727 h 7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6731" h="75515">
                      <a:moveTo>
                        <a:pt x="178105" y="31727"/>
                      </a:moveTo>
                      <a:cubicBezTo>
                        <a:pt x="154545" y="34686"/>
                        <a:pt x="129524" y="47635"/>
                        <a:pt x="116630" y="55141"/>
                      </a:cubicBezTo>
                      <a:cubicBezTo>
                        <a:pt x="112045" y="57789"/>
                        <a:pt x="107681" y="60803"/>
                        <a:pt x="103425" y="63981"/>
                      </a:cubicBezTo>
                      <a:cubicBezTo>
                        <a:pt x="91517" y="72839"/>
                        <a:pt x="81290" y="76784"/>
                        <a:pt x="74879" y="75158"/>
                      </a:cubicBezTo>
                      <a:cubicBezTo>
                        <a:pt x="73765" y="74903"/>
                        <a:pt x="72797" y="74482"/>
                        <a:pt x="71939" y="73861"/>
                      </a:cubicBezTo>
                      <a:cubicBezTo>
                        <a:pt x="71665" y="73661"/>
                        <a:pt x="71409" y="73460"/>
                        <a:pt x="71172" y="73241"/>
                      </a:cubicBezTo>
                      <a:cubicBezTo>
                        <a:pt x="70551" y="72693"/>
                        <a:pt x="69984" y="72017"/>
                        <a:pt x="69546" y="71232"/>
                      </a:cubicBezTo>
                      <a:cubicBezTo>
                        <a:pt x="69528" y="71213"/>
                        <a:pt x="69528" y="71213"/>
                        <a:pt x="69528" y="71213"/>
                      </a:cubicBezTo>
                      <a:cubicBezTo>
                        <a:pt x="69327" y="70884"/>
                        <a:pt x="69162" y="70556"/>
                        <a:pt x="69016" y="70190"/>
                      </a:cubicBezTo>
                      <a:cubicBezTo>
                        <a:pt x="68925" y="70026"/>
                        <a:pt x="68834" y="69825"/>
                        <a:pt x="68761" y="69606"/>
                      </a:cubicBezTo>
                      <a:cubicBezTo>
                        <a:pt x="68541" y="69058"/>
                        <a:pt x="68377" y="68492"/>
                        <a:pt x="68231" y="67853"/>
                      </a:cubicBezTo>
                      <a:cubicBezTo>
                        <a:pt x="68176" y="67670"/>
                        <a:pt x="68140" y="67469"/>
                        <a:pt x="68121" y="67287"/>
                      </a:cubicBezTo>
                      <a:cubicBezTo>
                        <a:pt x="67793" y="65533"/>
                        <a:pt x="67701" y="63488"/>
                        <a:pt x="67902" y="61150"/>
                      </a:cubicBezTo>
                      <a:cubicBezTo>
                        <a:pt x="67921" y="60803"/>
                        <a:pt x="67939" y="60456"/>
                        <a:pt x="67976" y="60127"/>
                      </a:cubicBezTo>
                      <a:cubicBezTo>
                        <a:pt x="67976" y="59926"/>
                        <a:pt x="68012" y="59725"/>
                        <a:pt x="68049" y="59506"/>
                      </a:cubicBezTo>
                      <a:cubicBezTo>
                        <a:pt x="47648" y="77806"/>
                        <a:pt x="17750" y="81916"/>
                        <a:pt x="25951" y="60967"/>
                      </a:cubicBezTo>
                      <a:cubicBezTo>
                        <a:pt x="-1755" y="75524"/>
                        <a:pt x="-17225" y="46137"/>
                        <a:pt x="31868" y="18212"/>
                      </a:cubicBezTo>
                      <a:lnTo>
                        <a:pt x="122310" y="6177"/>
                      </a:lnTo>
                      <a:lnTo>
                        <a:pt x="166270" y="314"/>
                      </a:lnTo>
                      <a:cubicBezTo>
                        <a:pt x="206852" y="-3540"/>
                        <a:pt x="202743" y="29335"/>
                        <a:pt x="178105" y="31727"/>
                      </a:cubicBezTo>
                      <a:close/>
                    </a:path>
                  </a:pathLst>
                </a:custGeom>
                <a:solidFill>
                  <a:srgbClr val="F68A06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5" name="任意多边形: 形状 934">
                  <a:extLst>
                    <a:ext uri="{FF2B5EF4-FFF2-40B4-BE49-F238E27FC236}">
                      <a16:creationId xmlns:a16="http://schemas.microsoft.com/office/drawing/2014/main" id="{7C698F7A-3D4B-0BEB-DEE8-5AD7614E8088}"/>
                    </a:ext>
                  </a:extLst>
                </p:cNvPr>
                <p:cNvSpPr/>
                <p:nvPr/>
              </p:nvSpPr>
              <p:spPr>
                <a:xfrm>
                  <a:off x="8398308" y="2499494"/>
                  <a:ext cx="54296" cy="45325"/>
                </a:xfrm>
                <a:custGeom>
                  <a:avLst/>
                  <a:gdLst>
                    <a:gd name="connsiteX0" fmla="*/ 15367 w 54296"/>
                    <a:gd name="connsiteY0" fmla="*/ 45326 h 45325"/>
                    <a:gd name="connsiteX1" fmla="*/ 5194 w 54296"/>
                    <a:gd name="connsiteY1" fmla="*/ 42531 h 45325"/>
                    <a:gd name="connsiteX2" fmla="*/ 1742 w 54296"/>
                    <a:gd name="connsiteY2" fmla="*/ 23811 h 45325"/>
                    <a:gd name="connsiteX3" fmla="*/ 16554 w 54296"/>
                    <a:gd name="connsiteY3" fmla="*/ 1840 h 45325"/>
                    <a:gd name="connsiteX4" fmla="*/ 24188 w 54296"/>
                    <a:gd name="connsiteY4" fmla="*/ 1347 h 45325"/>
                    <a:gd name="connsiteX5" fmla="*/ 24681 w 54296"/>
                    <a:gd name="connsiteY5" fmla="*/ 8981 h 45325"/>
                    <a:gd name="connsiteX6" fmla="*/ 11824 w 54296"/>
                    <a:gd name="connsiteY6" fmla="*/ 27756 h 45325"/>
                    <a:gd name="connsiteX7" fmla="*/ 11367 w 54296"/>
                    <a:gd name="connsiteY7" fmla="*/ 33637 h 45325"/>
                    <a:gd name="connsiteX8" fmla="*/ 45264 w 54296"/>
                    <a:gd name="connsiteY8" fmla="*/ 20305 h 45325"/>
                    <a:gd name="connsiteX9" fmla="*/ 52917 w 54296"/>
                    <a:gd name="connsiteY9" fmla="*/ 20725 h 45325"/>
                    <a:gd name="connsiteX10" fmla="*/ 52497 w 54296"/>
                    <a:gd name="connsiteY10" fmla="*/ 28359 h 45325"/>
                    <a:gd name="connsiteX11" fmla="*/ 15367 w 54296"/>
                    <a:gd name="connsiteY11" fmla="*/ 45326 h 4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96" h="45325">
                      <a:moveTo>
                        <a:pt x="15367" y="45326"/>
                      </a:moveTo>
                      <a:cubicBezTo>
                        <a:pt x="11476" y="45326"/>
                        <a:pt x="7970" y="44467"/>
                        <a:pt x="5194" y="42531"/>
                      </a:cubicBezTo>
                      <a:cubicBezTo>
                        <a:pt x="2655" y="40760"/>
                        <a:pt x="-2787" y="35408"/>
                        <a:pt x="1742" y="23811"/>
                      </a:cubicBezTo>
                      <a:cubicBezTo>
                        <a:pt x="4135" y="17693"/>
                        <a:pt x="9121" y="10296"/>
                        <a:pt x="16554" y="1840"/>
                      </a:cubicBezTo>
                      <a:cubicBezTo>
                        <a:pt x="18526" y="-407"/>
                        <a:pt x="21942" y="-626"/>
                        <a:pt x="24188" y="1347"/>
                      </a:cubicBezTo>
                      <a:cubicBezTo>
                        <a:pt x="26435" y="3338"/>
                        <a:pt x="26654" y="6753"/>
                        <a:pt x="24681" y="8981"/>
                      </a:cubicBezTo>
                      <a:cubicBezTo>
                        <a:pt x="16463" y="18332"/>
                        <a:pt x="13157" y="24341"/>
                        <a:pt x="11824" y="27756"/>
                      </a:cubicBezTo>
                      <a:cubicBezTo>
                        <a:pt x="10947" y="30002"/>
                        <a:pt x="10289" y="32906"/>
                        <a:pt x="11367" y="33637"/>
                      </a:cubicBezTo>
                      <a:cubicBezTo>
                        <a:pt x="15038" y="36194"/>
                        <a:pt x="31128" y="32998"/>
                        <a:pt x="45264" y="20305"/>
                      </a:cubicBezTo>
                      <a:cubicBezTo>
                        <a:pt x="47493" y="18314"/>
                        <a:pt x="50908" y="18496"/>
                        <a:pt x="52917" y="20725"/>
                      </a:cubicBezTo>
                      <a:cubicBezTo>
                        <a:pt x="54907" y="22934"/>
                        <a:pt x="54725" y="26368"/>
                        <a:pt x="52497" y="28359"/>
                      </a:cubicBezTo>
                      <a:cubicBezTo>
                        <a:pt x="41886" y="37874"/>
                        <a:pt x="26873" y="45326"/>
                        <a:pt x="15367" y="45326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6" name="任意多边形: 形状 935">
                  <a:extLst>
                    <a:ext uri="{FF2B5EF4-FFF2-40B4-BE49-F238E27FC236}">
                      <a16:creationId xmlns:a16="http://schemas.microsoft.com/office/drawing/2014/main" id="{F186224D-BD26-CA58-B9EB-B42534B07102}"/>
                    </a:ext>
                  </a:extLst>
                </p:cNvPr>
                <p:cNvSpPr/>
                <p:nvPr/>
              </p:nvSpPr>
              <p:spPr>
                <a:xfrm>
                  <a:off x="8441520" y="2458901"/>
                  <a:ext cx="139748" cy="86338"/>
                </a:xfrm>
                <a:custGeom>
                  <a:avLst/>
                  <a:gdLst>
                    <a:gd name="connsiteX0" fmla="*/ 15585 w 139748"/>
                    <a:gd name="connsiteY0" fmla="*/ 86338 h 86338"/>
                    <a:gd name="connsiteX1" fmla="*/ 11184 w 139748"/>
                    <a:gd name="connsiteY1" fmla="*/ 85809 h 86338"/>
                    <a:gd name="connsiteX2" fmla="*/ 6417 w 139748"/>
                    <a:gd name="connsiteY2" fmla="*/ 83690 h 86338"/>
                    <a:gd name="connsiteX3" fmla="*/ 5120 w 139748"/>
                    <a:gd name="connsiteY3" fmla="*/ 82631 h 86338"/>
                    <a:gd name="connsiteX4" fmla="*/ 2581 w 139748"/>
                    <a:gd name="connsiteY4" fmla="*/ 79508 h 86338"/>
                    <a:gd name="connsiteX5" fmla="*/ 2545 w 139748"/>
                    <a:gd name="connsiteY5" fmla="*/ 79435 h 86338"/>
                    <a:gd name="connsiteX6" fmla="*/ 1687 w 139748"/>
                    <a:gd name="connsiteY6" fmla="*/ 77828 h 86338"/>
                    <a:gd name="connsiteX7" fmla="*/ 1303 w 139748"/>
                    <a:gd name="connsiteY7" fmla="*/ 76896 h 86338"/>
                    <a:gd name="connsiteX8" fmla="*/ 609 w 139748"/>
                    <a:gd name="connsiteY8" fmla="*/ 74613 h 86338"/>
                    <a:gd name="connsiteX9" fmla="*/ 390 w 139748"/>
                    <a:gd name="connsiteY9" fmla="*/ 73499 h 86338"/>
                    <a:gd name="connsiteX10" fmla="*/ 116 w 139748"/>
                    <a:gd name="connsiteY10" fmla="*/ 66102 h 86338"/>
                    <a:gd name="connsiteX11" fmla="*/ 208 w 139748"/>
                    <a:gd name="connsiteY11" fmla="*/ 65043 h 86338"/>
                    <a:gd name="connsiteX12" fmla="*/ 317 w 139748"/>
                    <a:gd name="connsiteY12" fmla="*/ 64166 h 86338"/>
                    <a:gd name="connsiteX13" fmla="*/ 3002 w 139748"/>
                    <a:gd name="connsiteY13" fmla="*/ 52514 h 86338"/>
                    <a:gd name="connsiteX14" fmla="*/ 6143 w 139748"/>
                    <a:gd name="connsiteY14" fmla="*/ 43967 h 86338"/>
                    <a:gd name="connsiteX15" fmla="*/ 13211 w 139748"/>
                    <a:gd name="connsiteY15" fmla="*/ 41008 h 86338"/>
                    <a:gd name="connsiteX16" fmla="*/ 16152 w 139748"/>
                    <a:gd name="connsiteY16" fmla="*/ 48058 h 86338"/>
                    <a:gd name="connsiteX17" fmla="*/ 13302 w 139748"/>
                    <a:gd name="connsiteY17" fmla="*/ 55820 h 86338"/>
                    <a:gd name="connsiteX18" fmla="*/ 11038 w 139748"/>
                    <a:gd name="connsiteY18" fmla="*/ 65536 h 86338"/>
                    <a:gd name="connsiteX19" fmla="*/ 11001 w 139748"/>
                    <a:gd name="connsiteY19" fmla="*/ 65810 h 86338"/>
                    <a:gd name="connsiteX20" fmla="*/ 11001 w 139748"/>
                    <a:gd name="connsiteY20" fmla="*/ 65810 h 86338"/>
                    <a:gd name="connsiteX21" fmla="*/ 11001 w 139748"/>
                    <a:gd name="connsiteY21" fmla="*/ 65536 h 86338"/>
                    <a:gd name="connsiteX22" fmla="*/ 10946 w 139748"/>
                    <a:gd name="connsiteY22" fmla="*/ 66394 h 86338"/>
                    <a:gd name="connsiteX23" fmla="*/ 10910 w 139748"/>
                    <a:gd name="connsiteY23" fmla="*/ 66833 h 86338"/>
                    <a:gd name="connsiteX24" fmla="*/ 10910 w 139748"/>
                    <a:gd name="connsiteY24" fmla="*/ 67016 h 86338"/>
                    <a:gd name="connsiteX25" fmla="*/ 11056 w 139748"/>
                    <a:gd name="connsiteY25" fmla="*/ 71654 h 86338"/>
                    <a:gd name="connsiteX26" fmla="*/ 11111 w 139748"/>
                    <a:gd name="connsiteY26" fmla="*/ 71983 h 86338"/>
                    <a:gd name="connsiteX27" fmla="*/ 11129 w 139748"/>
                    <a:gd name="connsiteY27" fmla="*/ 72056 h 86338"/>
                    <a:gd name="connsiteX28" fmla="*/ 11403 w 139748"/>
                    <a:gd name="connsiteY28" fmla="*/ 73006 h 86338"/>
                    <a:gd name="connsiteX29" fmla="*/ 11513 w 139748"/>
                    <a:gd name="connsiteY29" fmla="*/ 73298 h 86338"/>
                    <a:gd name="connsiteX30" fmla="*/ 11658 w 139748"/>
                    <a:gd name="connsiteY30" fmla="*/ 73590 h 86338"/>
                    <a:gd name="connsiteX31" fmla="*/ 11677 w 139748"/>
                    <a:gd name="connsiteY31" fmla="*/ 73645 h 86338"/>
                    <a:gd name="connsiteX32" fmla="*/ 11914 w 139748"/>
                    <a:gd name="connsiteY32" fmla="*/ 74047 h 86338"/>
                    <a:gd name="connsiteX33" fmla="*/ 12371 w 139748"/>
                    <a:gd name="connsiteY33" fmla="*/ 74613 h 86338"/>
                    <a:gd name="connsiteX34" fmla="*/ 12754 w 139748"/>
                    <a:gd name="connsiteY34" fmla="*/ 74905 h 86338"/>
                    <a:gd name="connsiteX35" fmla="*/ 13704 w 139748"/>
                    <a:gd name="connsiteY35" fmla="*/ 75289 h 86338"/>
                    <a:gd name="connsiteX36" fmla="*/ 37830 w 139748"/>
                    <a:gd name="connsiteY36" fmla="*/ 65043 h 86338"/>
                    <a:gd name="connsiteX37" fmla="*/ 51546 w 139748"/>
                    <a:gd name="connsiteY37" fmla="*/ 55875 h 86338"/>
                    <a:gd name="connsiteX38" fmla="*/ 115049 w 139748"/>
                    <a:gd name="connsiteY38" fmla="*/ 31767 h 86338"/>
                    <a:gd name="connsiteX39" fmla="*/ 128911 w 139748"/>
                    <a:gd name="connsiteY39" fmla="*/ 19877 h 86338"/>
                    <a:gd name="connsiteX40" fmla="*/ 104401 w 139748"/>
                    <a:gd name="connsiteY40" fmla="*/ 11111 h 86338"/>
                    <a:gd name="connsiteX41" fmla="*/ 98502 w 139748"/>
                    <a:gd name="connsiteY41" fmla="*/ 6234 h 86338"/>
                    <a:gd name="connsiteX42" fmla="*/ 103361 w 139748"/>
                    <a:gd name="connsiteY42" fmla="*/ 335 h 86338"/>
                    <a:gd name="connsiteX43" fmla="*/ 139669 w 139748"/>
                    <a:gd name="connsiteY43" fmla="*/ 18854 h 86338"/>
                    <a:gd name="connsiteX44" fmla="*/ 116254 w 139748"/>
                    <a:gd name="connsiteY44" fmla="*/ 42524 h 86338"/>
                    <a:gd name="connsiteX45" fmla="*/ 56971 w 139748"/>
                    <a:gd name="connsiteY45" fmla="*/ 65226 h 86338"/>
                    <a:gd name="connsiteX46" fmla="*/ 44278 w 139748"/>
                    <a:gd name="connsiteY46" fmla="*/ 73718 h 86338"/>
                    <a:gd name="connsiteX47" fmla="*/ 15585 w 139748"/>
                    <a:gd name="connsiteY47" fmla="*/ 86338 h 86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39748" h="86338">
                      <a:moveTo>
                        <a:pt x="15585" y="86338"/>
                      </a:moveTo>
                      <a:cubicBezTo>
                        <a:pt x="14069" y="86338"/>
                        <a:pt x="12590" y="86174"/>
                        <a:pt x="11184" y="85809"/>
                      </a:cubicBezTo>
                      <a:cubicBezTo>
                        <a:pt x="9522" y="85444"/>
                        <a:pt x="7878" y="84713"/>
                        <a:pt x="6417" y="83690"/>
                      </a:cubicBezTo>
                      <a:cubicBezTo>
                        <a:pt x="5906" y="83307"/>
                        <a:pt x="5504" y="82996"/>
                        <a:pt x="5120" y="82631"/>
                      </a:cubicBezTo>
                      <a:cubicBezTo>
                        <a:pt x="4134" y="81773"/>
                        <a:pt x="3257" y="80695"/>
                        <a:pt x="2581" y="79508"/>
                      </a:cubicBezTo>
                      <a:cubicBezTo>
                        <a:pt x="2563" y="79490"/>
                        <a:pt x="2545" y="79471"/>
                        <a:pt x="2545" y="79435"/>
                      </a:cubicBezTo>
                      <a:cubicBezTo>
                        <a:pt x="2308" y="79070"/>
                        <a:pt x="1979" y="78522"/>
                        <a:pt x="1687" y="77828"/>
                      </a:cubicBezTo>
                      <a:cubicBezTo>
                        <a:pt x="1559" y="77535"/>
                        <a:pt x="1413" y="77225"/>
                        <a:pt x="1303" y="76896"/>
                      </a:cubicBezTo>
                      <a:cubicBezTo>
                        <a:pt x="1029" y="76202"/>
                        <a:pt x="810" y="75472"/>
                        <a:pt x="609" y="74613"/>
                      </a:cubicBezTo>
                      <a:cubicBezTo>
                        <a:pt x="518" y="74248"/>
                        <a:pt x="445" y="73883"/>
                        <a:pt x="390" y="73499"/>
                      </a:cubicBezTo>
                      <a:cubicBezTo>
                        <a:pt x="-12" y="71289"/>
                        <a:pt x="-103" y="68805"/>
                        <a:pt x="116" y="66102"/>
                      </a:cubicBezTo>
                      <a:cubicBezTo>
                        <a:pt x="134" y="65810"/>
                        <a:pt x="153" y="65445"/>
                        <a:pt x="208" y="65043"/>
                      </a:cubicBezTo>
                      <a:cubicBezTo>
                        <a:pt x="244" y="64678"/>
                        <a:pt x="280" y="64385"/>
                        <a:pt x="317" y="64166"/>
                      </a:cubicBezTo>
                      <a:cubicBezTo>
                        <a:pt x="719" y="60733"/>
                        <a:pt x="1613" y="56916"/>
                        <a:pt x="3002" y="52514"/>
                      </a:cubicBezTo>
                      <a:cubicBezTo>
                        <a:pt x="3896" y="49775"/>
                        <a:pt x="4938" y="46907"/>
                        <a:pt x="6143" y="43967"/>
                      </a:cubicBezTo>
                      <a:cubicBezTo>
                        <a:pt x="7275" y="41191"/>
                        <a:pt x="10435" y="39876"/>
                        <a:pt x="13211" y="41008"/>
                      </a:cubicBezTo>
                      <a:cubicBezTo>
                        <a:pt x="15969" y="42140"/>
                        <a:pt x="17284" y="45300"/>
                        <a:pt x="16152" y="48058"/>
                      </a:cubicBezTo>
                      <a:cubicBezTo>
                        <a:pt x="15056" y="50743"/>
                        <a:pt x="14106" y="53354"/>
                        <a:pt x="13302" y="55820"/>
                      </a:cubicBezTo>
                      <a:cubicBezTo>
                        <a:pt x="12133" y="59528"/>
                        <a:pt x="11366" y="62815"/>
                        <a:pt x="11038" y="65536"/>
                      </a:cubicBezTo>
                      <a:cubicBezTo>
                        <a:pt x="11038" y="65628"/>
                        <a:pt x="11020" y="65719"/>
                        <a:pt x="11001" y="65810"/>
                      </a:cubicBezTo>
                      <a:lnTo>
                        <a:pt x="11001" y="65810"/>
                      </a:lnTo>
                      <a:cubicBezTo>
                        <a:pt x="11001" y="65810"/>
                        <a:pt x="11001" y="65664"/>
                        <a:pt x="11001" y="65536"/>
                      </a:cubicBezTo>
                      <a:cubicBezTo>
                        <a:pt x="11001" y="65828"/>
                        <a:pt x="10983" y="66102"/>
                        <a:pt x="10946" y="66394"/>
                      </a:cubicBezTo>
                      <a:cubicBezTo>
                        <a:pt x="10928" y="66541"/>
                        <a:pt x="10928" y="66687"/>
                        <a:pt x="10910" y="66833"/>
                      </a:cubicBezTo>
                      <a:cubicBezTo>
                        <a:pt x="10910" y="66888"/>
                        <a:pt x="10910" y="66961"/>
                        <a:pt x="10910" y="67016"/>
                      </a:cubicBezTo>
                      <a:cubicBezTo>
                        <a:pt x="10745" y="68805"/>
                        <a:pt x="10800" y="70358"/>
                        <a:pt x="11056" y="71654"/>
                      </a:cubicBezTo>
                      <a:cubicBezTo>
                        <a:pt x="11074" y="71764"/>
                        <a:pt x="11093" y="71874"/>
                        <a:pt x="11111" y="71983"/>
                      </a:cubicBezTo>
                      <a:cubicBezTo>
                        <a:pt x="11111" y="72020"/>
                        <a:pt x="11111" y="72038"/>
                        <a:pt x="11129" y="72056"/>
                      </a:cubicBezTo>
                      <a:cubicBezTo>
                        <a:pt x="11220" y="72476"/>
                        <a:pt x="11312" y="72787"/>
                        <a:pt x="11403" y="73006"/>
                      </a:cubicBezTo>
                      <a:cubicBezTo>
                        <a:pt x="11440" y="73116"/>
                        <a:pt x="11476" y="73207"/>
                        <a:pt x="11513" y="73298"/>
                      </a:cubicBezTo>
                      <a:cubicBezTo>
                        <a:pt x="11568" y="73426"/>
                        <a:pt x="11586" y="73463"/>
                        <a:pt x="11658" y="73590"/>
                      </a:cubicBezTo>
                      <a:cubicBezTo>
                        <a:pt x="11658" y="73609"/>
                        <a:pt x="11658" y="73627"/>
                        <a:pt x="11677" y="73645"/>
                      </a:cubicBezTo>
                      <a:cubicBezTo>
                        <a:pt x="11768" y="73773"/>
                        <a:pt x="11841" y="73919"/>
                        <a:pt x="11914" y="74047"/>
                      </a:cubicBezTo>
                      <a:cubicBezTo>
                        <a:pt x="12024" y="74248"/>
                        <a:pt x="12170" y="74430"/>
                        <a:pt x="12371" y="74613"/>
                      </a:cubicBezTo>
                      <a:cubicBezTo>
                        <a:pt x="12553" y="74759"/>
                        <a:pt x="12645" y="74832"/>
                        <a:pt x="12754" y="74905"/>
                      </a:cubicBezTo>
                      <a:cubicBezTo>
                        <a:pt x="12974" y="75070"/>
                        <a:pt x="13284" y="75198"/>
                        <a:pt x="13704" y="75289"/>
                      </a:cubicBezTo>
                      <a:cubicBezTo>
                        <a:pt x="17485" y="76257"/>
                        <a:pt x="25722" y="74047"/>
                        <a:pt x="37830" y="65043"/>
                      </a:cubicBezTo>
                      <a:cubicBezTo>
                        <a:pt x="42871" y="61281"/>
                        <a:pt x="47236" y="58359"/>
                        <a:pt x="51546" y="55875"/>
                      </a:cubicBezTo>
                      <a:cubicBezTo>
                        <a:pt x="64696" y="48204"/>
                        <a:pt x="90466" y="34853"/>
                        <a:pt x="115049" y="31767"/>
                      </a:cubicBezTo>
                      <a:cubicBezTo>
                        <a:pt x="124291" y="30872"/>
                        <a:pt x="129386" y="24899"/>
                        <a:pt x="128911" y="19877"/>
                      </a:cubicBezTo>
                      <a:cubicBezTo>
                        <a:pt x="128382" y="14398"/>
                        <a:pt x="120583" y="9558"/>
                        <a:pt x="104401" y="11111"/>
                      </a:cubicBezTo>
                      <a:cubicBezTo>
                        <a:pt x="101406" y="11403"/>
                        <a:pt x="98776" y="9211"/>
                        <a:pt x="98502" y="6234"/>
                      </a:cubicBezTo>
                      <a:cubicBezTo>
                        <a:pt x="98210" y="3257"/>
                        <a:pt x="100402" y="627"/>
                        <a:pt x="103361" y="335"/>
                      </a:cubicBezTo>
                      <a:cubicBezTo>
                        <a:pt x="128637" y="-2058"/>
                        <a:pt x="138701" y="8809"/>
                        <a:pt x="139669" y="18854"/>
                      </a:cubicBezTo>
                      <a:cubicBezTo>
                        <a:pt x="140673" y="29265"/>
                        <a:pt x="132180" y="40972"/>
                        <a:pt x="116254" y="42524"/>
                      </a:cubicBezTo>
                      <a:cubicBezTo>
                        <a:pt x="93717" y="45355"/>
                        <a:pt x="69427" y="57957"/>
                        <a:pt x="56971" y="65226"/>
                      </a:cubicBezTo>
                      <a:cubicBezTo>
                        <a:pt x="53026" y="67509"/>
                        <a:pt x="48990" y="70212"/>
                        <a:pt x="44278" y="73718"/>
                      </a:cubicBezTo>
                      <a:cubicBezTo>
                        <a:pt x="36187" y="79745"/>
                        <a:pt x="25119" y="86338"/>
                        <a:pt x="15585" y="86338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7" name="任意多边形: 形状 936">
                  <a:extLst>
                    <a:ext uri="{FF2B5EF4-FFF2-40B4-BE49-F238E27FC236}">
                      <a16:creationId xmlns:a16="http://schemas.microsoft.com/office/drawing/2014/main" id="{5764ABA0-AF6B-6C11-669E-970DB33BD194}"/>
                    </a:ext>
                  </a:extLst>
                </p:cNvPr>
                <p:cNvSpPr/>
                <p:nvPr/>
              </p:nvSpPr>
              <p:spPr>
                <a:xfrm>
                  <a:off x="8373731" y="2477134"/>
                  <a:ext cx="42683" cy="57402"/>
                </a:xfrm>
                <a:custGeom>
                  <a:avLst/>
                  <a:gdLst>
                    <a:gd name="connsiteX0" fmla="*/ 17808 w 42683"/>
                    <a:gd name="connsiteY0" fmla="*/ 57403 h 57402"/>
                    <a:gd name="connsiteX1" fmla="*/ 1974 w 42683"/>
                    <a:gd name="connsiteY1" fmla="*/ 49038 h 57402"/>
                    <a:gd name="connsiteX2" fmla="*/ 34593 w 42683"/>
                    <a:gd name="connsiteY2" fmla="*/ 713 h 57402"/>
                    <a:gd name="connsiteX3" fmla="*/ 41972 w 42683"/>
                    <a:gd name="connsiteY3" fmla="*/ 2740 h 57402"/>
                    <a:gd name="connsiteX4" fmla="*/ 39944 w 42683"/>
                    <a:gd name="connsiteY4" fmla="*/ 10100 h 57402"/>
                    <a:gd name="connsiteX5" fmla="*/ 11453 w 42683"/>
                    <a:gd name="connsiteY5" fmla="*/ 43851 h 57402"/>
                    <a:gd name="connsiteX6" fmla="*/ 28858 w 42683"/>
                    <a:gd name="connsiteY6" fmla="*/ 43358 h 57402"/>
                    <a:gd name="connsiteX7" fmla="*/ 36145 w 42683"/>
                    <a:gd name="connsiteY7" fmla="*/ 45641 h 57402"/>
                    <a:gd name="connsiteX8" fmla="*/ 33880 w 42683"/>
                    <a:gd name="connsiteY8" fmla="*/ 52947 h 57402"/>
                    <a:gd name="connsiteX9" fmla="*/ 17808 w 42683"/>
                    <a:gd name="connsiteY9" fmla="*/ 57403 h 57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683" h="57402">
                      <a:moveTo>
                        <a:pt x="17808" y="57403"/>
                      </a:moveTo>
                      <a:cubicBezTo>
                        <a:pt x="10156" y="57403"/>
                        <a:pt x="4604" y="53842"/>
                        <a:pt x="1974" y="49038"/>
                      </a:cubicBezTo>
                      <a:cubicBezTo>
                        <a:pt x="-4217" y="37733"/>
                        <a:pt x="3490" y="18410"/>
                        <a:pt x="34593" y="713"/>
                      </a:cubicBezTo>
                      <a:cubicBezTo>
                        <a:pt x="37205" y="-767"/>
                        <a:pt x="40492" y="128"/>
                        <a:pt x="41972" y="2740"/>
                      </a:cubicBezTo>
                      <a:cubicBezTo>
                        <a:pt x="43451" y="5333"/>
                        <a:pt x="42556" y="8639"/>
                        <a:pt x="39944" y="10100"/>
                      </a:cubicBezTo>
                      <a:cubicBezTo>
                        <a:pt x="15252" y="24163"/>
                        <a:pt x="8421" y="38299"/>
                        <a:pt x="11453" y="43851"/>
                      </a:cubicBezTo>
                      <a:cubicBezTo>
                        <a:pt x="13242" y="47102"/>
                        <a:pt x="19946" y="48034"/>
                        <a:pt x="28858" y="43358"/>
                      </a:cubicBezTo>
                      <a:cubicBezTo>
                        <a:pt x="31488" y="41970"/>
                        <a:pt x="34757" y="42993"/>
                        <a:pt x="36145" y="45641"/>
                      </a:cubicBezTo>
                      <a:cubicBezTo>
                        <a:pt x="37533" y="48271"/>
                        <a:pt x="36529" y="51540"/>
                        <a:pt x="33880" y="52947"/>
                      </a:cubicBezTo>
                      <a:cubicBezTo>
                        <a:pt x="27872" y="56088"/>
                        <a:pt x="22447" y="57403"/>
                        <a:pt x="17808" y="57403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8" name="任意多边形: 形状 937">
                  <a:extLst>
                    <a:ext uri="{FF2B5EF4-FFF2-40B4-BE49-F238E27FC236}">
                      <a16:creationId xmlns:a16="http://schemas.microsoft.com/office/drawing/2014/main" id="{40E9E44C-F181-B300-6327-82DC42BBEFE9}"/>
                    </a:ext>
                  </a:extLst>
                </p:cNvPr>
                <p:cNvSpPr/>
                <p:nvPr/>
              </p:nvSpPr>
              <p:spPr>
                <a:xfrm>
                  <a:off x="8305335" y="2462396"/>
                  <a:ext cx="61986" cy="50662"/>
                </a:xfrm>
                <a:custGeom>
                  <a:avLst/>
                  <a:gdLst>
                    <a:gd name="connsiteX0" fmla="*/ 61986 w 61986"/>
                    <a:gd name="connsiteY0" fmla="*/ 8036 h 50662"/>
                    <a:gd name="connsiteX1" fmla="*/ 44947 w 61986"/>
                    <a:gd name="connsiteY1" fmla="*/ 27907 h 50662"/>
                    <a:gd name="connsiteX2" fmla="*/ 44928 w 61986"/>
                    <a:gd name="connsiteY2" fmla="*/ 28016 h 50662"/>
                    <a:gd name="connsiteX3" fmla="*/ 43741 w 61986"/>
                    <a:gd name="connsiteY3" fmla="*/ 43723 h 50662"/>
                    <a:gd name="connsiteX4" fmla="*/ 43358 w 61986"/>
                    <a:gd name="connsiteY4" fmla="*/ 36272 h 50662"/>
                    <a:gd name="connsiteX5" fmla="*/ 43486 w 61986"/>
                    <a:gd name="connsiteY5" fmla="*/ 35139 h 50662"/>
                    <a:gd name="connsiteX6" fmla="*/ 91 w 61986"/>
                    <a:gd name="connsiteY6" fmla="*/ 41440 h 50662"/>
                    <a:gd name="connsiteX7" fmla="*/ 4912 w 61986"/>
                    <a:gd name="connsiteY7" fmla="*/ 33441 h 50662"/>
                    <a:gd name="connsiteX8" fmla="*/ 43486 w 61986"/>
                    <a:gd name="connsiteY8" fmla="*/ 0 h 50662"/>
                    <a:gd name="connsiteX9" fmla="*/ 61986 w 61986"/>
                    <a:gd name="connsiteY9" fmla="*/ 8036 h 5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986" h="50662">
                      <a:moveTo>
                        <a:pt x="61986" y="8036"/>
                      </a:moveTo>
                      <a:cubicBezTo>
                        <a:pt x="51156" y="10538"/>
                        <a:pt x="46737" y="19213"/>
                        <a:pt x="44947" y="27907"/>
                      </a:cubicBezTo>
                      <a:cubicBezTo>
                        <a:pt x="44928" y="27943"/>
                        <a:pt x="44928" y="27980"/>
                        <a:pt x="44928" y="28016"/>
                      </a:cubicBezTo>
                      <a:cubicBezTo>
                        <a:pt x="43741" y="33879"/>
                        <a:pt x="43723" y="39742"/>
                        <a:pt x="43741" y="43723"/>
                      </a:cubicBezTo>
                      <a:cubicBezTo>
                        <a:pt x="43212" y="41678"/>
                        <a:pt x="43102" y="39194"/>
                        <a:pt x="43358" y="36272"/>
                      </a:cubicBezTo>
                      <a:cubicBezTo>
                        <a:pt x="43394" y="35906"/>
                        <a:pt x="43449" y="35523"/>
                        <a:pt x="43486" y="35139"/>
                      </a:cubicBezTo>
                      <a:cubicBezTo>
                        <a:pt x="24820" y="51869"/>
                        <a:pt x="-1754" y="56745"/>
                        <a:pt x="91" y="41440"/>
                      </a:cubicBezTo>
                      <a:cubicBezTo>
                        <a:pt x="2776" y="36911"/>
                        <a:pt x="4912" y="33441"/>
                        <a:pt x="4912" y="33441"/>
                      </a:cubicBezTo>
                      <a:cubicBezTo>
                        <a:pt x="11962" y="39577"/>
                        <a:pt x="23049" y="33751"/>
                        <a:pt x="43486" y="0"/>
                      </a:cubicBezTo>
                      <a:lnTo>
                        <a:pt x="61986" y="8036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9" name="任意多边形: 形状 938">
                  <a:extLst>
                    <a:ext uri="{FF2B5EF4-FFF2-40B4-BE49-F238E27FC236}">
                      <a16:creationId xmlns:a16="http://schemas.microsoft.com/office/drawing/2014/main" id="{74108395-7620-3971-4A2B-3A34783FFA1C}"/>
                    </a:ext>
                  </a:extLst>
                </p:cNvPr>
                <p:cNvSpPr/>
                <p:nvPr/>
              </p:nvSpPr>
              <p:spPr>
                <a:xfrm>
                  <a:off x="8348693" y="2473500"/>
                  <a:ext cx="59083" cy="40036"/>
                </a:xfrm>
                <a:custGeom>
                  <a:avLst/>
                  <a:gdLst>
                    <a:gd name="connsiteX0" fmla="*/ 26245 w 59083"/>
                    <a:gd name="connsiteY0" fmla="*/ 0 h 40036"/>
                    <a:gd name="connsiteX1" fmla="*/ 0 w 59083"/>
                    <a:gd name="connsiteY1" fmla="*/ 25167 h 40036"/>
                    <a:gd name="connsiteX2" fmla="*/ 2101 w 59083"/>
                    <a:gd name="connsiteY2" fmla="*/ 39559 h 40036"/>
                    <a:gd name="connsiteX3" fmla="*/ 10155 w 59083"/>
                    <a:gd name="connsiteY3" fmla="*/ 40034 h 40036"/>
                    <a:gd name="connsiteX4" fmla="*/ 26245 w 59083"/>
                    <a:gd name="connsiteY4" fmla="*/ 37568 h 40036"/>
                    <a:gd name="connsiteX5" fmla="*/ 35413 w 59083"/>
                    <a:gd name="connsiteY5" fmla="*/ 31414 h 40036"/>
                    <a:gd name="connsiteX6" fmla="*/ 49294 w 59083"/>
                    <a:gd name="connsiteY6" fmla="*/ 16529 h 40036"/>
                    <a:gd name="connsiteX7" fmla="*/ 59028 w 59083"/>
                    <a:gd name="connsiteY7" fmla="*/ 8621 h 40036"/>
                    <a:gd name="connsiteX8" fmla="*/ 59083 w 59083"/>
                    <a:gd name="connsiteY8" fmla="*/ 8621 h 40036"/>
                    <a:gd name="connsiteX9" fmla="*/ 26245 w 59083"/>
                    <a:gd name="connsiteY9" fmla="*/ 0 h 40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83" h="40036">
                      <a:moveTo>
                        <a:pt x="26245" y="0"/>
                      </a:moveTo>
                      <a:cubicBezTo>
                        <a:pt x="24839" y="18465"/>
                        <a:pt x="16090" y="26848"/>
                        <a:pt x="0" y="25167"/>
                      </a:cubicBezTo>
                      <a:cubicBezTo>
                        <a:pt x="0" y="25167"/>
                        <a:pt x="201" y="40728"/>
                        <a:pt x="2101" y="39559"/>
                      </a:cubicBezTo>
                      <a:cubicBezTo>
                        <a:pt x="4000" y="38390"/>
                        <a:pt x="8767" y="40107"/>
                        <a:pt x="10155" y="40034"/>
                      </a:cubicBezTo>
                      <a:cubicBezTo>
                        <a:pt x="11543" y="39961"/>
                        <a:pt x="25423" y="38774"/>
                        <a:pt x="26245" y="37568"/>
                      </a:cubicBezTo>
                      <a:cubicBezTo>
                        <a:pt x="27049" y="36363"/>
                        <a:pt x="31761" y="36363"/>
                        <a:pt x="35413" y="31414"/>
                      </a:cubicBezTo>
                      <a:cubicBezTo>
                        <a:pt x="39066" y="26446"/>
                        <a:pt x="46883" y="19834"/>
                        <a:pt x="49294" y="16529"/>
                      </a:cubicBezTo>
                      <a:cubicBezTo>
                        <a:pt x="51686" y="13223"/>
                        <a:pt x="58973" y="8602"/>
                        <a:pt x="59028" y="8621"/>
                      </a:cubicBezTo>
                      <a:cubicBezTo>
                        <a:pt x="59083" y="8621"/>
                        <a:pt x="59083" y="8621"/>
                        <a:pt x="59083" y="8621"/>
                      </a:cubicBezTo>
                      <a:lnTo>
                        <a:pt x="26245" y="0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0" name="任意多边形: 形状 939">
                  <a:extLst>
                    <a:ext uri="{FF2B5EF4-FFF2-40B4-BE49-F238E27FC236}">
                      <a16:creationId xmlns:a16="http://schemas.microsoft.com/office/drawing/2014/main" id="{0F3BEE4A-587E-CAA2-3CB8-0B4A55529EA7}"/>
                    </a:ext>
                  </a:extLst>
                </p:cNvPr>
                <p:cNvSpPr/>
                <p:nvPr/>
              </p:nvSpPr>
              <p:spPr>
                <a:xfrm>
                  <a:off x="8446513" y="2464199"/>
                  <a:ext cx="129353" cy="75754"/>
                </a:xfrm>
                <a:custGeom>
                  <a:avLst/>
                  <a:gdLst>
                    <a:gd name="connsiteX0" fmla="*/ 110678 w 129353"/>
                    <a:gd name="connsiteY0" fmla="*/ 31821 h 75754"/>
                    <a:gd name="connsiteX1" fmla="*/ 49002 w 129353"/>
                    <a:gd name="connsiteY1" fmla="*/ 55308 h 75754"/>
                    <a:gd name="connsiteX2" fmla="*/ 35760 w 129353"/>
                    <a:gd name="connsiteY2" fmla="*/ 64184 h 75754"/>
                    <a:gd name="connsiteX3" fmla="*/ 7123 w 129353"/>
                    <a:gd name="connsiteY3" fmla="*/ 75398 h 75754"/>
                    <a:gd name="connsiteX4" fmla="*/ 1772 w 129353"/>
                    <a:gd name="connsiteY4" fmla="*/ 71453 h 75754"/>
                    <a:gd name="connsiteX5" fmla="*/ 1753 w 129353"/>
                    <a:gd name="connsiteY5" fmla="*/ 71434 h 75754"/>
                    <a:gd name="connsiteX6" fmla="*/ 0 w 129353"/>
                    <a:gd name="connsiteY6" fmla="*/ 70101 h 75754"/>
                    <a:gd name="connsiteX7" fmla="*/ 347 w 129353"/>
                    <a:gd name="connsiteY7" fmla="*/ 67489 h 75754"/>
                    <a:gd name="connsiteX8" fmla="*/ 2776 w 129353"/>
                    <a:gd name="connsiteY8" fmla="*/ 48897 h 75754"/>
                    <a:gd name="connsiteX9" fmla="*/ 35304 w 129353"/>
                    <a:gd name="connsiteY9" fmla="*/ 15292 h 75754"/>
                    <a:gd name="connsiteX10" fmla="*/ 54700 w 129353"/>
                    <a:gd name="connsiteY10" fmla="*/ 6197 h 75754"/>
                    <a:gd name="connsiteX11" fmla="*/ 98788 w 129353"/>
                    <a:gd name="connsiteY11" fmla="*/ 316 h 75754"/>
                    <a:gd name="connsiteX12" fmla="*/ 110678 w 129353"/>
                    <a:gd name="connsiteY12" fmla="*/ 31821 h 75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9353" h="75754">
                      <a:moveTo>
                        <a:pt x="110678" y="31821"/>
                      </a:moveTo>
                      <a:cubicBezTo>
                        <a:pt x="87044" y="34779"/>
                        <a:pt x="61932" y="47765"/>
                        <a:pt x="49002" y="55308"/>
                      </a:cubicBezTo>
                      <a:cubicBezTo>
                        <a:pt x="44399" y="57974"/>
                        <a:pt x="40034" y="60988"/>
                        <a:pt x="35760" y="64184"/>
                      </a:cubicBezTo>
                      <a:cubicBezTo>
                        <a:pt x="23798" y="73060"/>
                        <a:pt x="13551" y="77023"/>
                        <a:pt x="7123" y="75398"/>
                      </a:cubicBezTo>
                      <a:cubicBezTo>
                        <a:pt x="4931" y="73790"/>
                        <a:pt x="3050" y="72384"/>
                        <a:pt x="1772" y="71453"/>
                      </a:cubicBezTo>
                      <a:cubicBezTo>
                        <a:pt x="1753" y="71434"/>
                        <a:pt x="1753" y="71434"/>
                        <a:pt x="1753" y="71434"/>
                      </a:cubicBezTo>
                      <a:cubicBezTo>
                        <a:pt x="658" y="70594"/>
                        <a:pt x="0" y="70101"/>
                        <a:pt x="0" y="70101"/>
                      </a:cubicBezTo>
                      <a:lnTo>
                        <a:pt x="347" y="67489"/>
                      </a:lnTo>
                      <a:lnTo>
                        <a:pt x="2776" y="48897"/>
                      </a:lnTo>
                      <a:cubicBezTo>
                        <a:pt x="19725" y="65298"/>
                        <a:pt x="52252" y="31693"/>
                        <a:pt x="35304" y="15292"/>
                      </a:cubicBezTo>
                      <a:lnTo>
                        <a:pt x="54700" y="6197"/>
                      </a:lnTo>
                      <a:lnTo>
                        <a:pt x="98788" y="316"/>
                      </a:lnTo>
                      <a:cubicBezTo>
                        <a:pt x="139498" y="-3556"/>
                        <a:pt x="135389" y="29410"/>
                        <a:pt x="110678" y="31821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1" name="任意多边形: 形状 940">
                  <a:extLst>
                    <a:ext uri="{FF2B5EF4-FFF2-40B4-BE49-F238E27FC236}">
                      <a16:creationId xmlns:a16="http://schemas.microsoft.com/office/drawing/2014/main" id="{F7B913E9-52D5-F8FF-9D8F-38984B13FDD2}"/>
                    </a:ext>
                  </a:extLst>
                </p:cNvPr>
                <p:cNvSpPr/>
                <p:nvPr/>
              </p:nvSpPr>
              <p:spPr>
                <a:xfrm>
                  <a:off x="8401913" y="2484568"/>
                  <a:ext cx="63411" cy="55566"/>
                </a:xfrm>
                <a:custGeom>
                  <a:avLst/>
                  <a:gdLst>
                    <a:gd name="connsiteX0" fmla="*/ 51193 w 63411"/>
                    <a:gd name="connsiteY0" fmla="*/ 21277 h 55566"/>
                    <a:gd name="connsiteX1" fmla="*/ 63411 w 63411"/>
                    <a:gd name="connsiteY1" fmla="*/ 0 h 55566"/>
                    <a:gd name="connsiteX2" fmla="*/ 44600 w 63411"/>
                    <a:gd name="connsiteY2" fmla="*/ 0 h 55566"/>
                    <a:gd name="connsiteX3" fmla="*/ 4073 w 63411"/>
                    <a:gd name="connsiteY3" fmla="*/ 37623 h 55566"/>
                    <a:gd name="connsiteX4" fmla="*/ 2813 w 63411"/>
                    <a:gd name="connsiteY4" fmla="*/ 55394 h 55566"/>
                    <a:gd name="connsiteX5" fmla="*/ 23067 w 63411"/>
                    <a:gd name="connsiteY5" fmla="*/ 50426 h 55566"/>
                    <a:gd name="connsiteX6" fmla="*/ 35377 w 63411"/>
                    <a:gd name="connsiteY6" fmla="*/ 48380 h 55566"/>
                    <a:gd name="connsiteX7" fmla="*/ 45550 w 63411"/>
                    <a:gd name="connsiteY7" fmla="*/ 35322 h 55566"/>
                    <a:gd name="connsiteX8" fmla="*/ 51193 w 63411"/>
                    <a:gd name="connsiteY8" fmla="*/ 21277 h 55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411" h="55566">
                      <a:moveTo>
                        <a:pt x="51193" y="21277"/>
                      </a:moveTo>
                      <a:cubicBezTo>
                        <a:pt x="51193" y="21478"/>
                        <a:pt x="53914" y="5881"/>
                        <a:pt x="63411" y="0"/>
                      </a:cubicBezTo>
                      <a:lnTo>
                        <a:pt x="44600" y="0"/>
                      </a:lnTo>
                      <a:cubicBezTo>
                        <a:pt x="27176" y="40308"/>
                        <a:pt x="14483" y="47065"/>
                        <a:pt x="4073" y="37623"/>
                      </a:cubicBezTo>
                      <a:cubicBezTo>
                        <a:pt x="4073" y="37623"/>
                        <a:pt x="-4182" y="54024"/>
                        <a:pt x="2813" y="55394"/>
                      </a:cubicBezTo>
                      <a:cubicBezTo>
                        <a:pt x="9826" y="56745"/>
                        <a:pt x="19506" y="49732"/>
                        <a:pt x="23067" y="50426"/>
                      </a:cubicBezTo>
                      <a:cubicBezTo>
                        <a:pt x="26628" y="51102"/>
                        <a:pt x="34244" y="50188"/>
                        <a:pt x="35377" y="48380"/>
                      </a:cubicBezTo>
                      <a:cubicBezTo>
                        <a:pt x="36509" y="46572"/>
                        <a:pt x="45550" y="35322"/>
                        <a:pt x="45550" y="35322"/>
                      </a:cubicBezTo>
                      <a:lnTo>
                        <a:pt x="51193" y="21277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2" name="任意多边形: 形状 941">
                  <a:extLst>
                    <a:ext uri="{FF2B5EF4-FFF2-40B4-BE49-F238E27FC236}">
                      <a16:creationId xmlns:a16="http://schemas.microsoft.com/office/drawing/2014/main" id="{0BCF1188-A102-17BD-DA7A-63BC499E0614}"/>
                    </a:ext>
                  </a:extLst>
                </p:cNvPr>
                <p:cNvSpPr/>
                <p:nvPr/>
              </p:nvSpPr>
              <p:spPr>
                <a:xfrm>
                  <a:off x="8377546" y="2483892"/>
                  <a:ext cx="57259" cy="45343"/>
                </a:xfrm>
                <a:custGeom>
                  <a:avLst/>
                  <a:gdLst>
                    <a:gd name="connsiteX0" fmla="*/ 971 w 57259"/>
                    <a:gd name="connsiteY0" fmla="*/ 23067 h 45343"/>
                    <a:gd name="connsiteX1" fmla="*/ 40749 w 57259"/>
                    <a:gd name="connsiteY1" fmla="*/ 0 h 45343"/>
                    <a:gd name="connsiteX2" fmla="*/ 57260 w 57259"/>
                    <a:gd name="connsiteY2" fmla="*/ 2484 h 45343"/>
                    <a:gd name="connsiteX3" fmla="*/ 38722 w 57259"/>
                    <a:gd name="connsiteY3" fmla="*/ 21953 h 45343"/>
                    <a:gd name="connsiteX4" fmla="*/ 26503 w 57259"/>
                    <a:gd name="connsiteY4" fmla="*/ 40929 h 45343"/>
                    <a:gd name="connsiteX5" fmla="*/ 20623 w 57259"/>
                    <a:gd name="connsiteY5" fmla="*/ 43632 h 45343"/>
                    <a:gd name="connsiteX6" fmla="*/ 5482 w 57259"/>
                    <a:gd name="connsiteY6" fmla="*/ 45330 h 45343"/>
                    <a:gd name="connsiteX7" fmla="*/ 76 w 57259"/>
                    <a:gd name="connsiteY7" fmla="*/ 40235 h 45343"/>
                    <a:gd name="connsiteX8" fmla="*/ 76 w 57259"/>
                    <a:gd name="connsiteY8" fmla="*/ 32327 h 45343"/>
                    <a:gd name="connsiteX9" fmla="*/ 971 w 57259"/>
                    <a:gd name="connsiteY9" fmla="*/ 23067 h 4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259" h="45343">
                      <a:moveTo>
                        <a:pt x="971" y="23067"/>
                      </a:moveTo>
                      <a:cubicBezTo>
                        <a:pt x="8861" y="34409"/>
                        <a:pt x="20075" y="34025"/>
                        <a:pt x="40749" y="0"/>
                      </a:cubicBezTo>
                      <a:lnTo>
                        <a:pt x="57260" y="2484"/>
                      </a:lnTo>
                      <a:lnTo>
                        <a:pt x="38722" y="21953"/>
                      </a:lnTo>
                      <a:lnTo>
                        <a:pt x="26503" y="40929"/>
                      </a:lnTo>
                      <a:cubicBezTo>
                        <a:pt x="26503" y="40929"/>
                        <a:pt x="23453" y="42408"/>
                        <a:pt x="20623" y="43632"/>
                      </a:cubicBezTo>
                      <a:cubicBezTo>
                        <a:pt x="17792" y="44855"/>
                        <a:pt x="5938" y="45440"/>
                        <a:pt x="5482" y="45330"/>
                      </a:cubicBezTo>
                      <a:cubicBezTo>
                        <a:pt x="5025" y="45221"/>
                        <a:pt x="313" y="45440"/>
                        <a:pt x="76" y="40235"/>
                      </a:cubicBezTo>
                      <a:cubicBezTo>
                        <a:pt x="-180" y="35048"/>
                        <a:pt x="313" y="33002"/>
                        <a:pt x="76" y="32327"/>
                      </a:cubicBezTo>
                      <a:cubicBezTo>
                        <a:pt x="-180" y="31651"/>
                        <a:pt x="971" y="23067"/>
                        <a:pt x="971" y="23067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3" name="任意多边形: 形状 942">
                  <a:extLst>
                    <a:ext uri="{FF2B5EF4-FFF2-40B4-BE49-F238E27FC236}">
                      <a16:creationId xmlns:a16="http://schemas.microsoft.com/office/drawing/2014/main" id="{EA72724C-FDBD-825C-BC4B-79C168B55119}"/>
                    </a:ext>
                  </a:extLst>
                </p:cNvPr>
                <p:cNvSpPr/>
                <p:nvPr/>
              </p:nvSpPr>
              <p:spPr>
                <a:xfrm>
                  <a:off x="8193977" y="2213499"/>
                  <a:ext cx="83195" cy="147917"/>
                </a:xfrm>
                <a:custGeom>
                  <a:avLst/>
                  <a:gdLst>
                    <a:gd name="connsiteX0" fmla="*/ 83195 w 83195"/>
                    <a:gd name="connsiteY0" fmla="*/ 0 h 147917"/>
                    <a:gd name="connsiteX1" fmla="*/ 58557 w 83195"/>
                    <a:gd name="connsiteY1" fmla="*/ 147917 h 147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3195" h="147917">
                      <a:moveTo>
                        <a:pt x="83195" y="0"/>
                      </a:moveTo>
                      <a:cubicBezTo>
                        <a:pt x="-23172" y="8438"/>
                        <a:pt x="-23264" y="141945"/>
                        <a:pt x="58557" y="147917"/>
                      </a:cubicBezTo>
                    </a:path>
                  </a:pathLst>
                </a:custGeom>
                <a:solidFill>
                  <a:srgbClr val="FCC2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4" name="任意多边形: 形状 943">
                  <a:extLst>
                    <a:ext uri="{FF2B5EF4-FFF2-40B4-BE49-F238E27FC236}">
                      <a16:creationId xmlns:a16="http://schemas.microsoft.com/office/drawing/2014/main" id="{C0EB0B97-C057-042D-F14E-B4B8ED955892}"/>
                    </a:ext>
                  </a:extLst>
                </p:cNvPr>
                <p:cNvSpPr/>
                <p:nvPr/>
              </p:nvSpPr>
              <p:spPr>
                <a:xfrm>
                  <a:off x="8193986" y="2213499"/>
                  <a:ext cx="83186" cy="146145"/>
                </a:xfrm>
                <a:custGeom>
                  <a:avLst/>
                  <a:gdLst>
                    <a:gd name="connsiteX0" fmla="*/ 47079 w 83186"/>
                    <a:gd name="connsiteY0" fmla="*/ 146146 h 146145"/>
                    <a:gd name="connsiteX1" fmla="*/ 83186 w 83186"/>
                    <a:gd name="connsiteY1" fmla="*/ 0 h 146145"/>
                    <a:gd name="connsiteX2" fmla="*/ 82328 w 83186"/>
                    <a:gd name="connsiteY2" fmla="*/ 5205 h 146145"/>
                    <a:gd name="connsiteX3" fmla="*/ 47079 w 83186"/>
                    <a:gd name="connsiteY3" fmla="*/ 146146 h 14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186" h="146145">
                      <a:moveTo>
                        <a:pt x="47079" y="146146"/>
                      </a:moveTo>
                      <a:cubicBezTo>
                        <a:pt x="-22981" y="129124"/>
                        <a:pt x="-17958" y="8018"/>
                        <a:pt x="83186" y="0"/>
                      </a:cubicBezTo>
                      <a:lnTo>
                        <a:pt x="82328" y="5205"/>
                      </a:lnTo>
                      <a:cubicBezTo>
                        <a:pt x="-2306" y="20346"/>
                        <a:pt x="-8845" y="121015"/>
                        <a:pt x="47079" y="1461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5" name="任意多边形: 形状 944">
                  <a:extLst>
                    <a:ext uri="{FF2B5EF4-FFF2-40B4-BE49-F238E27FC236}">
                      <a16:creationId xmlns:a16="http://schemas.microsoft.com/office/drawing/2014/main" id="{92165824-15E9-845D-FDB8-10FDFFA5BEFA}"/>
                    </a:ext>
                  </a:extLst>
                </p:cNvPr>
                <p:cNvSpPr/>
                <p:nvPr/>
              </p:nvSpPr>
              <p:spPr>
                <a:xfrm>
                  <a:off x="8188578" y="2208089"/>
                  <a:ext cx="94003" cy="158751"/>
                </a:xfrm>
                <a:custGeom>
                  <a:avLst/>
                  <a:gdLst>
                    <a:gd name="connsiteX0" fmla="*/ 63974 w 94003"/>
                    <a:gd name="connsiteY0" fmla="*/ 158751 h 158751"/>
                    <a:gd name="connsiteX1" fmla="*/ 63573 w 94003"/>
                    <a:gd name="connsiteY1" fmla="*/ 158733 h 158751"/>
                    <a:gd name="connsiteX2" fmla="*/ 15 w 94003"/>
                    <a:gd name="connsiteY2" fmla="*/ 83943 h 158751"/>
                    <a:gd name="connsiteX3" fmla="*/ 88411 w 94003"/>
                    <a:gd name="connsiteY3" fmla="*/ 4 h 158751"/>
                    <a:gd name="connsiteX4" fmla="*/ 94000 w 94003"/>
                    <a:gd name="connsiteY4" fmla="*/ 5209 h 158751"/>
                    <a:gd name="connsiteX5" fmla="*/ 88794 w 94003"/>
                    <a:gd name="connsiteY5" fmla="*/ 10816 h 158751"/>
                    <a:gd name="connsiteX6" fmla="*/ 10827 w 94003"/>
                    <a:gd name="connsiteY6" fmla="*/ 84144 h 158751"/>
                    <a:gd name="connsiteX7" fmla="*/ 64358 w 94003"/>
                    <a:gd name="connsiteY7" fmla="*/ 147939 h 158751"/>
                    <a:gd name="connsiteX8" fmla="*/ 69362 w 94003"/>
                    <a:gd name="connsiteY8" fmla="*/ 153729 h 158751"/>
                    <a:gd name="connsiteX9" fmla="*/ 63974 w 94003"/>
                    <a:gd name="connsiteY9" fmla="*/ 158751 h 158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003" h="158751">
                      <a:moveTo>
                        <a:pt x="63974" y="158751"/>
                      </a:moveTo>
                      <a:cubicBezTo>
                        <a:pt x="63828" y="158751"/>
                        <a:pt x="63700" y="158733"/>
                        <a:pt x="63573" y="158733"/>
                      </a:cubicBezTo>
                      <a:cubicBezTo>
                        <a:pt x="18991" y="155482"/>
                        <a:pt x="-624" y="117676"/>
                        <a:pt x="15" y="83943"/>
                      </a:cubicBezTo>
                      <a:cubicBezTo>
                        <a:pt x="745" y="44969"/>
                        <a:pt x="28726" y="2086"/>
                        <a:pt x="88411" y="4"/>
                      </a:cubicBezTo>
                      <a:cubicBezTo>
                        <a:pt x="91425" y="-106"/>
                        <a:pt x="93908" y="2232"/>
                        <a:pt x="94000" y="5209"/>
                      </a:cubicBezTo>
                      <a:cubicBezTo>
                        <a:pt x="94109" y="8204"/>
                        <a:pt x="91772" y="10706"/>
                        <a:pt x="88794" y="10816"/>
                      </a:cubicBezTo>
                      <a:cubicBezTo>
                        <a:pt x="35866" y="12660"/>
                        <a:pt x="11485" y="48968"/>
                        <a:pt x="10827" y="84144"/>
                      </a:cubicBezTo>
                      <a:cubicBezTo>
                        <a:pt x="10279" y="112946"/>
                        <a:pt x="26789" y="145200"/>
                        <a:pt x="64358" y="147939"/>
                      </a:cubicBezTo>
                      <a:cubicBezTo>
                        <a:pt x="67335" y="148158"/>
                        <a:pt x="69582" y="150752"/>
                        <a:pt x="69362" y="153729"/>
                      </a:cubicBezTo>
                      <a:cubicBezTo>
                        <a:pt x="69143" y="156578"/>
                        <a:pt x="66769" y="158751"/>
                        <a:pt x="63974" y="158751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46" name="图形 10">
                  <a:extLst>
                    <a:ext uri="{FF2B5EF4-FFF2-40B4-BE49-F238E27FC236}">
                      <a16:creationId xmlns:a16="http://schemas.microsoft.com/office/drawing/2014/main" id="{E09A4188-FFC1-7FF2-1713-2877966E7207}"/>
                    </a:ext>
                  </a:extLst>
                </p:cNvPr>
                <p:cNvGrpSpPr/>
                <p:nvPr/>
              </p:nvGrpSpPr>
              <p:grpSpPr>
                <a:xfrm>
                  <a:off x="8141539" y="2294062"/>
                  <a:ext cx="122824" cy="149211"/>
                  <a:chOff x="8141539" y="2294062"/>
                  <a:chExt cx="122824" cy="149211"/>
                </a:xfrm>
              </p:grpSpPr>
              <p:sp>
                <p:nvSpPr>
                  <p:cNvPr id="947" name="任意多边形: 形状 946">
                    <a:extLst>
                      <a:ext uri="{FF2B5EF4-FFF2-40B4-BE49-F238E27FC236}">
                        <a16:creationId xmlns:a16="http://schemas.microsoft.com/office/drawing/2014/main" id="{13C9F74E-BB54-9FC5-D322-810484595ACE}"/>
                      </a:ext>
                    </a:extLst>
                  </p:cNvPr>
                  <p:cNvSpPr/>
                  <p:nvPr/>
                </p:nvSpPr>
                <p:spPr>
                  <a:xfrm>
                    <a:off x="8142504" y="2295025"/>
                    <a:ext cx="120897" cy="147275"/>
                  </a:xfrm>
                  <a:custGeom>
                    <a:avLst/>
                    <a:gdLst>
                      <a:gd name="connsiteX0" fmla="*/ 119966 w 120897"/>
                      <a:gd name="connsiteY0" fmla="*/ 21335 h 147275"/>
                      <a:gd name="connsiteX1" fmla="*/ 86745 w 120897"/>
                      <a:gd name="connsiteY1" fmla="*/ 114735 h 147275"/>
                      <a:gd name="connsiteX2" fmla="*/ 10694 w 120897"/>
                      <a:gd name="connsiteY2" fmla="*/ 125894 h 147275"/>
                      <a:gd name="connsiteX3" fmla="*/ 3682 w 120897"/>
                      <a:gd name="connsiteY3" fmla="*/ 111886 h 147275"/>
                      <a:gd name="connsiteX4" fmla="*/ 84 w 120897"/>
                      <a:gd name="connsiteY4" fmla="*/ 90718 h 147275"/>
                      <a:gd name="connsiteX5" fmla="*/ 4668 w 120897"/>
                      <a:gd name="connsiteY5" fmla="*/ 74445 h 147275"/>
                      <a:gd name="connsiteX6" fmla="*/ 38693 w 120897"/>
                      <a:gd name="connsiteY6" fmla="*/ 84929 h 147275"/>
                      <a:gd name="connsiteX7" fmla="*/ 40574 w 120897"/>
                      <a:gd name="connsiteY7" fmla="*/ 102645 h 147275"/>
                      <a:gd name="connsiteX8" fmla="*/ 57523 w 120897"/>
                      <a:gd name="connsiteY8" fmla="*/ 102645 h 147275"/>
                      <a:gd name="connsiteX9" fmla="*/ 91073 w 120897"/>
                      <a:gd name="connsiteY9" fmla="*/ 12057 h 147275"/>
                      <a:gd name="connsiteX10" fmla="*/ 108679 w 120897"/>
                      <a:gd name="connsiteY10" fmla="*/ 332 h 147275"/>
                      <a:gd name="connsiteX11" fmla="*/ 119966 w 120897"/>
                      <a:gd name="connsiteY11" fmla="*/ 21335 h 147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0897" h="147275">
                        <a:moveTo>
                          <a:pt x="119966" y="21335"/>
                        </a:moveTo>
                        <a:lnTo>
                          <a:pt x="86745" y="114735"/>
                        </a:lnTo>
                        <a:cubicBezTo>
                          <a:pt x="75658" y="147646"/>
                          <a:pt x="34072" y="162513"/>
                          <a:pt x="10694" y="125894"/>
                        </a:cubicBezTo>
                        <a:cubicBezTo>
                          <a:pt x="8101" y="121876"/>
                          <a:pt x="5763" y="117219"/>
                          <a:pt x="3682" y="111886"/>
                        </a:cubicBezTo>
                        <a:cubicBezTo>
                          <a:pt x="1070" y="105165"/>
                          <a:pt x="-373" y="97951"/>
                          <a:pt x="84" y="90718"/>
                        </a:cubicBezTo>
                        <a:cubicBezTo>
                          <a:pt x="467" y="84034"/>
                          <a:pt x="2165" y="78646"/>
                          <a:pt x="4668" y="74445"/>
                        </a:cubicBezTo>
                        <a:cubicBezTo>
                          <a:pt x="14402" y="58063"/>
                          <a:pt x="39862" y="65916"/>
                          <a:pt x="38693" y="84929"/>
                        </a:cubicBezTo>
                        <a:cubicBezTo>
                          <a:pt x="38291" y="91577"/>
                          <a:pt x="38894" y="97768"/>
                          <a:pt x="40574" y="102645"/>
                        </a:cubicBezTo>
                        <a:cubicBezTo>
                          <a:pt x="43332" y="110571"/>
                          <a:pt x="54619" y="110516"/>
                          <a:pt x="57523" y="102645"/>
                        </a:cubicBezTo>
                        <a:lnTo>
                          <a:pt x="91073" y="12057"/>
                        </a:lnTo>
                        <a:cubicBezTo>
                          <a:pt x="95347" y="1446"/>
                          <a:pt x="102232" y="-1002"/>
                          <a:pt x="108679" y="332"/>
                        </a:cubicBezTo>
                        <a:cubicBezTo>
                          <a:pt x="117975" y="2249"/>
                          <a:pt x="123126" y="12367"/>
                          <a:pt x="119966" y="21335"/>
                        </a:cubicBezTo>
                        <a:close/>
                      </a:path>
                    </a:pathLst>
                  </a:custGeom>
                  <a:solidFill>
                    <a:srgbClr val="FF1D3E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8" name="任意多边形: 形状 947">
                    <a:extLst>
                      <a:ext uri="{FF2B5EF4-FFF2-40B4-BE49-F238E27FC236}">
                        <a16:creationId xmlns:a16="http://schemas.microsoft.com/office/drawing/2014/main" id="{64554717-76AC-F8F7-AA7A-AE2DC7775D84}"/>
                      </a:ext>
                    </a:extLst>
                  </p:cNvPr>
                  <p:cNvSpPr/>
                  <p:nvPr/>
                </p:nvSpPr>
                <p:spPr>
                  <a:xfrm>
                    <a:off x="8141539" y="2294062"/>
                    <a:ext cx="122824" cy="149211"/>
                  </a:xfrm>
                  <a:custGeom>
                    <a:avLst/>
                    <a:gdLst>
                      <a:gd name="connsiteX0" fmla="*/ 46123 w 122824"/>
                      <a:gd name="connsiteY0" fmla="*/ 149212 h 149211"/>
                      <a:gd name="connsiteX1" fmla="*/ 10856 w 122824"/>
                      <a:gd name="connsiteY1" fmla="*/ 127387 h 149211"/>
                      <a:gd name="connsiteX2" fmla="*/ 3752 w 122824"/>
                      <a:gd name="connsiteY2" fmla="*/ 113196 h 149211"/>
                      <a:gd name="connsiteX3" fmla="*/ 81 w 122824"/>
                      <a:gd name="connsiteY3" fmla="*/ 91627 h 149211"/>
                      <a:gd name="connsiteX4" fmla="*/ 4811 w 122824"/>
                      <a:gd name="connsiteY4" fmla="*/ 74915 h 149211"/>
                      <a:gd name="connsiteX5" fmla="*/ 27001 w 122824"/>
                      <a:gd name="connsiteY5" fmla="*/ 66459 h 149211"/>
                      <a:gd name="connsiteX6" fmla="*/ 40626 w 122824"/>
                      <a:gd name="connsiteY6" fmla="*/ 85965 h 149211"/>
                      <a:gd name="connsiteX7" fmla="*/ 42452 w 122824"/>
                      <a:gd name="connsiteY7" fmla="*/ 103297 h 149211"/>
                      <a:gd name="connsiteX8" fmla="*/ 49867 w 122824"/>
                      <a:gd name="connsiteY8" fmla="*/ 108575 h 149211"/>
                      <a:gd name="connsiteX9" fmla="*/ 49940 w 122824"/>
                      <a:gd name="connsiteY9" fmla="*/ 108575 h 149211"/>
                      <a:gd name="connsiteX10" fmla="*/ 57593 w 122824"/>
                      <a:gd name="connsiteY10" fmla="*/ 103279 h 149211"/>
                      <a:gd name="connsiteX11" fmla="*/ 91143 w 122824"/>
                      <a:gd name="connsiteY11" fmla="*/ 12691 h 149211"/>
                      <a:gd name="connsiteX12" fmla="*/ 109826 w 122824"/>
                      <a:gd name="connsiteY12" fmla="*/ 345 h 149211"/>
                      <a:gd name="connsiteX13" fmla="*/ 120584 w 122824"/>
                      <a:gd name="connsiteY13" fmla="*/ 8308 h 149211"/>
                      <a:gd name="connsiteX14" fmla="*/ 121826 w 122824"/>
                      <a:gd name="connsiteY14" fmla="*/ 22608 h 149211"/>
                      <a:gd name="connsiteX15" fmla="*/ 121826 w 122824"/>
                      <a:gd name="connsiteY15" fmla="*/ 22608 h 149211"/>
                      <a:gd name="connsiteX16" fmla="*/ 88623 w 122824"/>
                      <a:gd name="connsiteY16" fmla="*/ 116027 h 149211"/>
                      <a:gd name="connsiteX17" fmla="*/ 50817 w 122824"/>
                      <a:gd name="connsiteY17" fmla="*/ 148920 h 149211"/>
                      <a:gd name="connsiteX18" fmla="*/ 46123 w 122824"/>
                      <a:gd name="connsiteY18" fmla="*/ 149212 h 149211"/>
                      <a:gd name="connsiteX19" fmla="*/ 21029 w 122824"/>
                      <a:gd name="connsiteY19" fmla="*/ 67482 h 149211"/>
                      <a:gd name="connsiteX20" fmla="*/ 6473 w 122824"/>
                      <a:gd name="connsiteY20" fmla="*/ 75902 h 149211"/>
                      <a:gd name="connsiteX21" fmla="*/ 1998 w 122824"/>
                      <a:gd name="connsiteY21" fmla="*/ 91736 h 149211"/>
                      <a:gd name="connsiteX22" fmla="*/ 5541 w 122824"/>
                      <a:gd name="connsiteY22" fmla="*/ 112502 h 149211"/>
                      <a:gd name="connsiteX23" fmla="*/ 12463 w 122824"/>
                      <a:gd name="connsiteY23" fmla="*/ 126346 h 149211"/>
                      <a:gd name="connsiteX24" fmla="*/ 50579 w 122824"/>
                      <a:gd name="connsiteY24" fmla="*/ 147020 h 149211"/>
                      <a:gd name="connsiteX25" fmla="*/ 86796 w 122824"/>
                      <a:gd name="connsiteY25" fmla="*/ 115406 h 149211"/>
                      <a:gd name="connsiteX26" fmla="*/ 120018 w 122824"/>
                      <a:gd name="connsiteY26" fmla="*/ 21969 h 149211"/>
                      <a:gd name="connsiteX27" fmla="*/ 118904 w 122824"/>
                      <a:gd name="connsiteY27" fmla="*/ 9239 h 149211"/>
                      <a:gd name="connsiteX28" fmla="*/ 109443 w 122824"/>
                      <a:gd name="connsiteY28" fmla="*/ 2226 h 149211"/>
                      <a:gd name="connsiteX29" fmla="*/ 92933 w 122824"/>
                      <a:gd name="connsiteY29" fmla="*/ 13385 h 149211"/>
                      <a:gd name="connsiteX30" fmla="*/ 59383 w 122824"/>
                      <a:gd name="connsiteY30" fmla="*/ 103936 h 149211"/>
                      <a:gd name="connsiteX31" fmla="*/ 49940 w 122824"/>
                      <a:gd name="connsiteY31" fmla="*/ 110493 h 149211"/>
                      <a:gd name="connsiteX32" fmla="*/ 49849 w 122824"/>
                      <a:gd name="connsiteY32" fmla="*/ 110493 h 149211"/>
                      <a:gd name="connsiteX33" fmla="*/ 40626 w 122824"/>
                      <a:gd name="connsiteY33" fmla="*/ 103918 h 149211"/>
                      <a:gd name="connsiteX34" fmla="*/ 38708 w 122824"/>
                      <a:gd name="connsiteY34" fmla="*/ 85837 h 149211"/>
                      <a:gd name="connsiteX35" fmla="*/ 26435 w 122824"/>
                      <a:gd name="connsiteY35" fmla="*/ 68286 h 149211"/>
                      <a:gd name="connsiteX36" fmla="*/ 21029 w 122824"/>
                      <a:gd name="connsiteY36" fmla="*/ 67482 h 149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122824" h="149211">
                        <a:moveTo>
                          <a:pt x="46123" y="149212"/>
                        </a:moveTo>
                        <a:cubicBezTo>
                          <a:pt x="32316" y="149212"/>
                          <a:pt x="19933" y="141596"/>
                          <a:pt x="10856" y="127387"/>
                        </a:cubicBezTo>
                        <a:cubicBezTo>
                          <a:pt x="8226" y="123296"/>
                          <a:pt x="5833" y="118529"/>
                          <a:pt x="3752" y="113196"/>
                        </a:cubicBezTo>
                        <a:cubicBezTo>
                          <a:pt x="884" y="105836"/>
                          <a:pt x="-340" y="98567"/>
                          <a:pt x="81" y="91627"/>
                        </a:cubicBezTo>
                        <a:cubicBezTo>
                          <a:pt x="464" y="85161"/>
                          <a:pt x="2071" y="79536"/>
                          <a:pt x="4811" y="74915"/>
                        </a:cubicBezTo>
                        <a:cubicBezTo>
                          <a:pt x="9468" y="67062"/>
                          <a:pt x="18180" y="63738"/>
                          <a:pt x="27001" y="66459"/>
                        </a:cubicBezTo>
                        <a:cubicBezTo>
                          <a:pt x="35840" y="69162"/>
                          <a:pt x="41192" y="76833"/>
                          <a:pt x="40626" y="85965"/>
                        </a:cubicBezTo>
                        <a:cubicBezTo>
                          <a:pt x="40224" y="92667"/>
                          <a:pt x="40845" y="98658"/>
                          <a:pt x="42452" y="103297"/>
                        </a:cubicBezTo>
                        <a:cubicBezTo>
                          <a:pt x="43785" y="107151"/>
                          <a:pt x="47164" y="108557"/>
                          <a:pt x="49867" y="108575"/>
                        </a:cubicBezTo>
                        <a:cubicBezTo>
                          <a:pt x="49886" y="108575"/>
                          <a:pt x="49922" y="108575"/>
                          <a:pt x="49940" y="108575"/>
                        </a:cubicBezTo>
                        <a:cubicBezTo>
                          <a:pt x="53410" y="108575"/>
                          <a:pt x="56405" y="106511"/>
                          <a:pt x="57593" y="103279"/>
                        </a:cubicBezTo>
                        <a:lnTo>
                          <a:pt x="91143" y="12691"/>
                        </a:lnTo>
                        <a:cubicBezTo>
                          <a:pt x="96385" y="-331"/>
                          <a:pt x="105096" y="-641"/>
                          <a:pt x="109826" y="345"/>
                        </a:cubicBezTo>
                        <a:cubicBezTo>
                          <a:pt x="114411" y="1295"/>
                          <a:pt x="118228" y="4125"/>
                          <a:pt x="120584" y="8308"/>
                        </a:cubicBezTo>
                        <a:cubicBezTo>
                          <a:pt x="123049" y="12673"/>
                          <a:pt x="123506" y="17896"/>
                          <a:pt x="121826" y="22608"/>
                        </a:cubicBezTo>
                        <a:lnTo>
                          <a:pt x="121826" y="22608"/>
                        </a:lnTo>
                        <a:lnTo>
                          <a:pt x="88623" y="116027"/>
                        </a:lnTo>
                        <a:cubicBezTo>
                          <a:pt x="82577" y="133944"/>
                          <a:pt x="67747" y="146856"/>
                          <a:pt x="50817" y="148920"/>
                        </a:cubicBezTo>
                        <a:cubicBezTo>
                          <a:pt x="49228" y="149120"/>
                          <a:pt x="47657" y="149212"/>
                          <a:pt x="46123" y="149212"/>
                        </a:cubicBezTo>
                        <a:close/>
                        <a:moveTo>
                          <a:pt x="21029" y="67482"/>
                        </a:moveTo>
                        <a:cubicBezTo>
                          <a:pt x="15878" y="67482"/>
                          <a:pt x="10180" y="69655"/>
                          <a:pt x="6473" y="75902"/>
                        </a:cubicBezTo>
                        <a:cubicBezTo>
                          <a:pt x="3861" y="80248"/>
                          <a:pt x="2363" y="85581"/>
                          <a:pt x="1998" y="91736"/>
                        </a:cubicBezTo>
                        <a:cubicBezTo>
                          <a:pt x="1578" y="98402"/>
                          <a:pt x="2783" y="105397"/>
                          <a:pt x="5541" y="112502"/>
                        </a:cubicBezTo>
                        <a:cubicBezTo>
                          <a:pt x="7568" y="117707"/>
                          <a:pt x="9906" y="122364"/>
                          <a:pt x="12463" y="126346"/>
                        </a:cubicBezTo>
                        <a:cubicBezTo>
                          <a:pt x="22143" y="141505"/>
                          <a:pt x="35676" y="148846"/>
                          <a:pt x="50579" y="147020"/>
                        </a:cubicBezTo>
                        <a:cubicBezTo>
                          <a:pt x="66523" y="145066"/>
                          <a:pt x="81080" y="132373"/>
                          <a:pt x="86796" y="115406"/>
                        </a:cubicBezTo>
                        <a:lnTo>
                          <a:pt x="120018" y="21969"/>
                        </a:lnTo>
                        <a:cubicBezTo>
                          <a:pt x="121497" y="17768"/>
                          <a:pt x="121095" y="13129"/>
                          <a:pt x="118904" y="9239"/>
                        </a:cubicBezTo>
                        <a:cubicBezTo>
                          <a:pt x="116840" y="5550"/>
                          <a:pt x="113479" y="3066"/>
                          <a:pt x="109443" y="2226"/>
                        </a:cubicBezTo>
                        <a:cubicBezTo>
                          <a:pt x="104366" y="1167"/>
                          <a:pt x="97408" y="2262"/>
                          <a:pt x="92933" y="13385"/>
                        </a:cubicBezTo>
                        <a:lnTo>
                          <a:pt x="59383" y="103936"/>
                        </a:lnTo>
                        <a:cubicBezTo>
                          <a:pt x="57921" y="107936"/>
                          <a:pt x="54214" y="110493"/>
                          <a:pt x="49940" y="110493"/>
                        </a:cubicBezTo>
                        <a:cubicBezTo>
                          <a:pt x="49904" y="110493"/>
                          <a:pt x="49867" y="110493"/>
                          <a:pt x="49849" y="110493"/>
                        </a:cubicBezTo>
                        <a:cubicBezTo>
                          <a:pt x="45557" y="110456"/>
                          <a:pt x="42032" y="107936"/>
                          <a:pt x="40626" y="103918"/>
                        </a:cubicBezTo>
                        <a:cubicBezTo>
                          <a:pt x="38946" y="99060"/>
                          <a:pt x="38288" y="92814"/>
                          <a:pt x="38708" y="85837"/>
                        </a:cubicBezTo>
                        <a:cubicBezTo>
                          <a:pt x="39311" y="75865"/>
                          <a:pt x="32480" y="70148"/>
                          <a:pt x="26435" y="68286"/>
                        </a:cubicBezTo>
                        <a:cubicBezTo>
                          <a:pt x="24791" y="67774"/>
                          <a:pt x="22947" y="67482"/>
                          <a:pt x="21029" y="67482"/>
                        </a:cubicBezTo>
                        <a:close/>
                      </a:path>
                    </a:pathLst>
                  </a:custGeom>
                  <a:solidFill>
                    <a:srgbClr val="1B360E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49" name="任意多边形: 形状 948">
                  <a:extLst>
                    <a:ext uri="{FF2B5EF4-FFF2-40B4-BE49-F238E27FC236}">
                      <a16:creationId xmlns:a16="http://schemas.microsoft.com/office/drawing/2014/main" id="{AD714E01-D3F7-4E36-6DD7-A459B20FE694}"/>
                    </a:ext>
                  </a:extLst>
                </p:cNvPr>
                <p:cNvSpPr/>
                <p:nvPr/>
              </p:nvSpPr>
              <p:spPr>
                <a:xfrm>
                  <a:off x="8142504" y="2360579"/>
                  <a:ext cx="34674" cy="79334"/>
                </a:xfrm>
                <a:custGeom>
                  <a:avLst/>
                  <a:gdLst>
                    <a:gd name="connsiteX0" fmla="*/ 32447 w 34674"/>
                    <a:gd name="connsiteY0" fmla="*/ 79334 h 79334"/>
                    <a:gd name="connsiteX1" fmla="*/ 10694 w 34674"/>
                    <a:gd name="connsiteY1" fmla="*/ 60340 h 79334"/>
                    <a:gd name="connsiteX2" fmla="*/ 3682 w 34674"/>
                    <a:gd name="connsiteY2" fmla="*/ 46332 h 79334"/>
                    <a:gd name="connsiteX3" fmla="*/ 84 w 34674"/>
                    <a:gd name="connsiteY3" fmla="*/ 25164 h 79334"/>
                    <a:gd name="connsiteX4" fmla="*/ 4668 w 34674"/>
                    <a:gd name="connsiteY4" fmla="*/ 8891 h 79334"/>
                    <a:gd name="connsiteX5" fmla="*/ 34675 w 34674"/>
                    <a:gd name="connsiteY5" fmla="*/ 6736 h 79334"/>
                    <a:gd name="connsiteX6" fmla="*/ 15388 w 34674"/>
                    <a:gd name="connsiteY6" fmla="*/ 15192 h 79334"/>
                    <a:gd name="connsiteX7" fmla="*/ 10786 w 34674"/>
                    <a:gd name="connsiteY7" fmla="*/ 31484 h 79334"/>
                    <a:gd name="connsiteX8" fmla="*/ 14402 w 34674"/>
                    <a:gd name="connsiteY8" fmla="*/ 52651 h 79334"/>
                    <a:gd name="connsiteX9" fmla="*/ 21397 w 34674"/>
                    <a:gd name="connsiteY9" fmla="*/ 66659 h 79334"/>
                    <a:gd name="connsiteX10" fmla="*/ 32447 w 34674"/>
                    <a:gd name="connsiteY10" fmla="*/ 79334 h 7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674" h="79334">
                      <a:moveTo>
                        <a:pt x="32447" y="79334"/>
                      </a:moveTo>
                      <a:cubicBezTo>
                        <a:pt x="24502" y="76248"/>
                        <a:pt x="16959" y="70129"/>
                        <a:pt x="10694" y="60340"/>
                      </a:cubicBezTo>
                      <a:cubicBezTo>
                        <a:pt x="8101" y="56322"/>
                        <a:pt x="5763" y="51665"/>
                        <a:pt x="3682" y="46332"/>
                      </a:cubicBezTo>
                      <a:cubicBezTo>
                        <a:pt x="1070" y="39611"/>
                        <a:pt x="-373" y="32397"/>
                        <a:pt x="84" y="25164"/>
                      </a:cubicBezTo>
                      <a:cubicBezTo>
                        <a:pt x="467" y="18480"/>
                        <a:pt x="2165" y="13092"/>
                        <a:pt x="4668" y="8891"/>
                      </a:cubicBezTo>
                      <a:cubicBezTo>
                        <a:pt x="11772" y="-3089"/>
                        <a:pt x="27315" y="-2103"/>
                        <a:pt x="34675" y="6736"/>
                      </a:cubicBezTo>
                      <a:cubicBezTo>
                        <a:pt x="27661" y="5257"/>
                        <a:pt x="19863" y="7668"/>
                        <a:pt x="15388" y="15192"/>
                      </a:cubicBezTo>
                      <a:cubicBezTo>
                        <a:pt x="12886" y="19393"/>
                        <a:pt x="11188" y="24799"/>
                        <a:pt x="10786" y="31484"/>
                      </a:cubicBezTo>
                      <a:cubicBezTo>
                        <a:pt x="10329" y="38716"/>
                        <a:pt x="11772" y="45930"/>
                        <a:pt x="14402" y="52651"/>
                      </a:cubicBezTo>
                      <a:cubicBezTo>
                        <a:pt x="16466" y="57966"/>
                        <a:pt x="18804" y="62641"/>
                        <a:pt x="21397" y="66659"/>
                      </a:cubicBezTo>
                      <a:cubicBezTo>
                        <a:pt x="24758" y="71901"/>
                        <a:pt x="28502" y="76102"/>
                        <a:pt x="32447" y="79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0" name="任意多边形: 形状 949">
                  <a:extLst>
                    <a:ext uri="{FF2B5EF4-FFF2-40B4-BE49-F238E27FC236}">
                      <a16:creationId xmlns:a16="http://schemas.microsoft.com/office/drawing/2014/main" id="{DC2C6AF5-6E97-6250-0A87-D57E87E49ACF}"/>
                    </a:ext>
                  </a:extLst>
                </p:cNvPr>
                <p:cNvSpPr/>
                <p:nvPr/>
              </p:nvSpPr>
              <p:spPr>
                <a:xfrm>
                  <a:off x="8137094" y="2289629"/>
                  <a:ext cx="131716" cy="158101"/>
                </a:xfrm>
                <a:custGeom>
                  <a:avLst/>
                  <a:gdLst>
                    <a:gd name="connsiteX0" fmla="*/ 50678 w 131716"/>
                    <a:gd name="connsiteY0" fmla="*/ 158101 h 158101"/>
                    <a:gd name="connsiteX1" fmla="*/ 4051 w 131716"/>
                    <a:gd name="connsiteY1" fmla="*/ 119254 h 158101"/>
                    <a:gd name="connsiteX2" fmla="*/ 87 w 131716"/>
                    <a:gd name="connsiteY2" fmla="*/ 95804 h 158101"/>
                    <a:gd name="connsiteX3" fmla="*/ 5420 w 131716"/>
                    <a:gd name="connsiteY3" fmla="*/ 77065 h 158101"/>
                    <a:gd name="connsiteX4" fmla="*/ 32761 w 131716"/>
                    <a:gd name="connsiteY4" fmla="*/ 66637 h 158101"/>
                    <a:gd name="connsiteX5" fmla="*/ 49509 w 131716"/>
                    <a:gd name="connsiteY5" fmla="*/ 90672 h 158101"/>
                    <a:gd name="connsiteX6" fmla="*/ 51098 w 131716"/>
                    <a:gd name="connsiteY6" fmla="*/ 106269 h 158101"/>
                    <a:gd name="connsiteX7" fmla="*/ 54349 w 131716"/>
                    <a:gd name="connsiteY7" fmla="*/ 108552 h 158101"/>
                    <a:gd name="connsiteX8" fmla="*/ 57855 w 131716"/>
                    <a:gd name="connsiteY8" fmla="*/ 106178 h 158101"/>
                    <a:gd name="connsiteX9" fmla="*/ 91406 w 131716"/>
                    <a:gd name="connsiteY9" fmla="*/ 15572 h 158101"/>
                    <a:gd name="connsiteX10" fmla="*/ 91460 w 131716"/>
                    <a:gd name="connsiteY10" fmla="*/ 15425 h 158101"/>
                    <a:gd name="connsiteX11" fmla="*/ 115185 w 131716"/>
                    <a:gd name="connsiteY11" fmla="*/ 431 h 158101"/>
                    <a:gd name="connsiteX12" fmla="*/ 128901 w 131716"/>
                    <a:gd name="connsiteY12" fmla="*/ 10549 h 158101"/>
                    <a:gd name="connsiteX13" fmla="*/ 130453 w 131716"/>
                    <a:gd name="connsiteY13" fmla="*/ 28539 h 158101"/>
                    <a:gd name="connsiteX14" fmla="*/ 97250 w 131716"/>
                    <a:gd name="connsiteY14" fmla="*/ 121957 h 158101"/>
                    <a:gd name="connsiteX15" fmla="*/ 51646 w 131716"/>
                    <a:gd name="connsiteY15" fmla="*/ 158083 h 158101"/>
                    <a:gd name="connsiteX16" fmla="*/ 50678 w 131716"/>
                    <a:gd name="connsiteY16" fmla="*/ 158101 h 158101"/>
                    <a:gd name="connsiteX17" fmla="*/ 25529 w 131716"/>
                    <a:gd name="connsiteY17" fmla="*/ 76371 h 158101"/>
                    <a:gd name="connsiteX18" fmla="*/ 14734 w 131716"/>
                    <a:gd name="connsiteY18" fmla="*/ 82599 h 158101"/>
                    <a:gd name="connsiteX19" fmla="*/ 10881 w 131716"/>
                    <a:gd name="connsiteY19" fmla="*/ 96461 h 158101"/>
                    <a:gd name="connsiteX20" fmla="*/ 14132 w 131716"/>
                    <a:gd name="connsiteY20" fmla="*/ 115346 h 158101"/>
                    <a:gd name="connsiteX21" fmla="*/ 51408 w 131716"/>
                    <a:gd name="connsiteY21" fmla="*/ 147271 h 158101"/>
                    <a:gd name="connsiteX22" fmla="*/ 87040 w 131716"/>
                    <a:gd name="connsiteY22" fmla="*/ 118414 h 158101"/>
                    <a:gd name="connsiteX23" fmla="*/ 120262 w 131716"/>
                    <a:gd name="connsiteY23" fmla="*/ 24923 h 158101"/>
                    <a:gd name="connsiteX24" fmla="*/ 119477 w 131716"/>
                    <a:gd name="connsiteY24" fmla="*/ 15845 h 158101"/>
                    <a:gd name="connsiteX25" fmla="*/ 112993 w 131716"/>
                    <a:gd name="connsiteY25" fmla="*/ 11024 h 158101"/>
                    <a:gd name="connsiteX26" fmla="*/ 101523 w 131716"/>
                    <a:gd name="connsiteY26" fmla="*/ 19407 h 158101"/>
                    <a:gd name="connsiteX27" fmla="*/ 68010 w 131716"/>
                    <a:gd name="connsiteY27" fmla="*/ 109922 h 158101"/>
                    <a:gd name="connsiteX28" fmla="*/ 54239 w 131716"/>
                    <a:gd name="connsiteY28" fmla="*/ 119382 h 158101"/>
                    <a:gd name="connsiteX29" fmla="*/ 40888 w 131716"/>
                    <a:gd name="connsiteY29" fmla="*/ 109812 h 158101"/>
                    <a:gd name="connsiteX30" fmla="*/ 38715 w 131716"/>
                    <a:gd name="connsiteY30" fmla="*/ 89996 h 158101"/>
                    <a:gd name="connsiteX31" fmla="*/ 29583 w 131716"/>
                    <a:gd name="connsiteY31" fmla="*/ 76974 h 158101"/>
                    <a:gd name="connsiteX32" fmla="*/ 25529 w 131716"/>
                    <a:gd name="connsiteY32" fmla="*/ 76371 h 158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31716" h="158101">
                      <a:moveTo>
                        <a:pt x="50678" y="158101"/>
                      </a:moveTo>
                      <a:cubicBezTo>
                        <a:pt x="30624" y="158101"/>
                        <a:pt x="13675" y="144002"/>
                        <a:pt x="4051" y="119254"/>
                      </a:cubicBezTo>
                      <a:cubicBezTo>
                        <a:pt x="964" y="111273"/>
                        <a:pt x="-369" y="103383"/>
                        <a:pt x="87" y="95804"/>
                      </a:cubicBezTo>
                      <a:cubicBezTo>
                        <a:pt x="526" y="88608"/>
                        <a:pt x="2316" y="82307"/>
                        <a:pt x="5420" y="77065"/>
                      </a:cubicBezTo>
                      <a:cubicBezTo>
                        <a:pt x="11082" y="67550"/>
                        <a:pt x="22076" y="63349"/>
                        <a:pt x="32761" y="66637"/>
                      </a:cubicBezTo>
                      <a:cubicBezTo>
                        <a:pt x="43464" y="69924"/>
                        <a:pt x="50184" y="79586"/>
                        <a:pt x="49509" y="90672"/>
                      </a:cubicBezTo>
                      <a:cubicBezTo>
                        <a:pt x="49143" y="96772"/>
                        <a:pt x="49691" y="102178"/>
                        <a:pt x="51098" y="106269"/>
                      </a:cubicBezTo>
                      <a:cubicBezTo>
                        <a:pt x="51810" y="108314"/>
                        <a:pt x="53618" y="108552"/>
                        <a:pt x="54349" y="108552"/>
                      </a:cubicBezTo>
                      <a:cubicBezTo>
                        <a:pt x="54969" y="108552"/>
                        <a:pt x="57033" y="108424"/>
                        <a:pt x="57855" y="106178"/>
                      </a:cubicBezTo>
                      <a:lnTo>
                        <a:pt x="91406" y="15572"/>
                      </a:lnTo>
                      <a:cubicBezTo>
                        <a:pt x="91424" y="15535"/>
                        <a:pt x="91442" y="15480"/>
                        <a:pt x="91460" y="15425"/>
                      </a:cubicBezTo>
                      <a:cubicBezTo>
                        <a:pt x="98145" y="-1158"/>
                        <a:pt x="110272" y="-592"/>
                        <a:pt x="115185" y="431"/>
                      </a:cubicBezTo>
                      <a:cubicBezTo>
                        <a:pt x="120956" y="1618"/>
                        <a:pt x="125960" y="5308"/>
                        <a:pt x="128901" y="10549"/>
                      </a:cubicBezTo>
                      <a:cubicBezTo>
                        <a:pt x="132006" y="16046"/>
                        <a:pt x="132572" y="22603"/>
                        <a:pt x="130453" y="28539"/>
                      </a:cubicBezTo>
                      <a:lnTo>
                        <a:pt x="97250" y="121957"/>
                      </a:lnTo>
                      <a:cubicBezTo>
                        <a:pt x="90255" y="142741"/>
                        <a:pt x="71480" y="157626"/>
                        <a:pt x="51646" y="158083"/>
                      </a:cubicBezTo>
                      <a:cubicBezTo>
                        <a:pt x="51317" y="158083"/>
                        <a:pt x="50988" y="158101"/>
                        <a:pt x="50678" y="158101"/>
                      </a:cubicBezTo>
                      <a:close/>
                      <a:moveTo>
                        <a:pt x="25529" y="76371"/>
                      </a:moveTo>
                      <a:cubicBezTo>
                        <a:pt x="21693" y="76371"/>
                        <a:pt x="17474" y="77978"/>
                        <a:pt x="14734" y="82599"/>
                      </a:cubicBezTo>
                      <a:cubicBezTo>
                        <a:pt x="12506" y="86343"/>
                        <a:pt x="11210" y="91000"/>
                        <a:pt x="10881" y="96461"/>
                      </a:cubicBezTo>
                      <a:cubicBezTo>
                        <a:pt x="10516" y="102470"/>
                        <a:pt x="11611" y="108826"/>
                        <a:pt x="14132" y="115346"/>
                      </a:cubicBezTo>
                      <a:cubicBezTo>
                        <a:pt x="22168" y="135984"/>
                        <a:pt x="35756" y="147599"/>
                        <a:pt x="51408" y="147271"/>
                      </a:cubicBezTo>
                      <a:cubicBezTo>
                        <a:pt x="66768" y="146924"/>
                        <a:pt x="81415" y="135052"/>
                        <a:pt x="87040" y="118414"/>
                      </a:cubicBezTo>
                      <a:lnTo>
                        <a:pt x="120262" y="24923"/>
                      </a:lnTo>
                      <a:cubicBezTo>
                        <a:pt x="121321" y="21927"/>
                        <a:pt x="121048" y="18622"/>
                        <a:pt x="119477" y="15845"/>
                      </a:cubicBezTo>
                      <a:cubicBezTo>
                        <a:pt x="118052" y="13307"/>
                        <a:pt x="115733" y="11590"/>
                        <a:pt x="112993" y="11024"/>
                      </a:cubicBezTo>
                      <a:cubicBezTo>
                        <a:pt x="111148" y="10640"/>
                        <a:pt x="105560" y="9471"/>
                        <a:pt x="101523" y="19407"/>
                      </a:cubicBezTo>
                      <a:lnTo>
                        <a:pt x="68010" y="109922"/>
                      </a:lnTo>
                      <a:cubicBezTo>
                        <a:pt x="65873" y="115729"/>
                        <a:pt x="60522" y="119455"/>
                        <a:pt x="54239" y="119382"/>
                      </a:cubicBezTo>
                      <a:cubicBezTo>
                        <a:pt x="48120" y="119309"/>
                        <a:pt x="42861" y="115565"/>
                        <a:pt x="40888" y="109812"/>
                      </a:cubicBezTo>
                      <a:cubicBezTo>
                        <a:pt x="39007" y="104370"/>
                        <a:pt x="38258" y="97521"/>
                        <a:pt x="38715" y="89996"/>
                      </a:cubicBezTo>
                      <a:cubicBezTo>
                        <a:pt x="39171" y="82599"/>
                        <a:pt x="34076" y="78362"/>
                        <a:pt x="29583" y="76974"/>
                      </a:cubicBezTo>
                      <a:cubicBezTo>
                        <a:pt x="28341" y="76590"/>
                        <a:pt x="26971" y="76371"/>
                        <a:pt x="25529" y="76371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51" name="图形 10">
                  <a:extLst>
                    <a:ext uri="{FF2B5EF4-FFF2-40B4-BE49-F238E27FC236}">
                      <a16:creationId xmlns:a16="http://schemas.microsoft.com/office/drawing/2014/main" id="{6CF3198F-068C-A085-E078-56F7959E09AC}"/>
                    </a:ext>
                  </a:extLst>
                </p:cNvPr>
                <p:cNvGrpSpPr/>
                <p:nvPr/>
              </p:nvGrpSpPr>
              <p:grpSpPr>
                <a:xfrm>
                  <a:off x="8150623" y="2294124"/>
                  <a:ext cx="113677" cy="149095"/>
                  <a:chOff x="8150623" y="2294124"/>
                  <a:chExt cx="113677" cy="149095"/>
                </a:xfrm>
              </p:grpSpPr>
              <p:sp>
                <p:nvSpPr>
                  <p:cNvPr id="952" name="任意多边形: 形状 951">
                    <a:extLst>
                      <a:ext uri="{FF2B5EF4-FFF2-40B4-BE49-F238E27FC236}">
                        <a16:creationId xmlns:a16="http://schemas.microsoft.com/office/drawing/2014/main" id="{25462959-0DBE-E155-4D88-6664D1EDB947}"/>
                      </a:ext>
                    </a:extLst>
                  </p:cNvPr>
                  <p:cNvSpPr/>
                  <p:nvPr/>
                </p:nvSpPr>
                <p:spPr>
                  <a:xfrm>
                    <a:off x="8153198" y="2295025"/>
                    <a:ext cx="110203" cy="147275"/>
                  </a:xfrm>
                  <a:custGeom>
                    <a:avLst/>
                    <a:gdLst>
                      <a:gd name="connsiteX0" fmla="*/ 109272 w 110203"/>
                      <a:gd name="connsiteY0" fmla="*/ 21335 h 147275"/>
                      <a:gd name="connsiteX1" fmla="*/ 76050 w 110203"/>
                      <a:gd name="connsiteY1" fmla="*/ 114735 h 147275"/>
                      <a:gd name="connsiteX2" fmla="*/ 0 w 110203"/>
                      <a:gd name="connsiteY2" fmla="*/ 125894 h 147275"/>
                      <a:gd name="connsiteX3" fmla="*/ 46828 w 110203"/>
                      <a:gd name="connsiteY3" fmla="*/ 102645 h 147275"/>
                      <a:gd name="connsiteX4" fmla="*/ 80378 w 110203"/>
                      <a:gd name="connsiteY4" fmla="*/ 12057 h 147275"/>
                      <a:gd name="connsiteX5" fmla="*/ 97966 w 110203"/>
                      <a:gd name="connsiteY5" fmla="*/ 332 h 147275"/>
                      <a:gd name="connsiteX6" fmla="*/ 109272 w 110203"/>
                      <a:gd name="connsiteY6" fmla="*/ 21335 h 147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203" h="147275">
                        <a:moveTo>
                          <a:pt x="109272" y="21335"/>
                        </a:moveTo>
                        <a:lnTo>
                          <a:pt x="76050" y="114735"/>
                        </a:lnTo>
                        <a:cubicBezTo>
                          <a:pt x="64964" y="147646"/>
                          <a:pt x="23378" y="162513"/>
                          <a:pt x="0" y="125894"/>
                        </a:cubicBezTo>
                        <a:cubicBezTo>
                          <a:pt x="23579" y="138259"/>
                          <a:pt x="40290" y="133236"/>
                          <a:pt x="46828" y="102645"/>
                        </a:cubicBezTo>
                        <a:lnTo>
                          <a:pt x="80378" y="12057"/>
                        </a:lnTo>
                        <a:cubicBezTo>
                          <a:pt x="84652" y="1446"/>
                          <a:pt x="91538" y="-1002"/>
                          <a:pt x="97966" y="332"/>
                        </a:cubicBezTo>
                        <a:cubicBezTo>
                          <a:pt x="107281" y="2249"/>
                          <a:pt x="112431" y="12367"/>
                          <a:pt x="109272" y="21335"/>
                        </a:cubicBezTo>
                        <a:close/>
                      </a:path>
                    </a:pathLst>
                  </a:custGeom>
                  <a:solidFill>
                    <a:srgbClr val="792937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53" name="任意多边形: 形状 952">
                    <a:extLst>
                      <a:ext uri="{FF2B5EF4-FFF2-40B4-BE49-F238E27FC236}">
                        <a16:creationId xmlns:a16="http://schemas.microsoft.com/office/drawing/2014/main" id="{FA3CDA50-5365-66FD-9356-8AF1BCCB6B26}"/>
                      </a:ext>
                    </a:extLst>
                  </p:cNvPr>
                  <p:cNvSpPr/>
                  <p:nvPr/>
                </p:nvSpPr>
                <p:spPr>
                  <a:xfrm>
                    <a:off x="8150623" y="2294124"/>
                    <a:ext cx="113677" cy="149095"/>
                  </a:xfrm>
                  <a:custGeom>
                    <a:avLst/>
                    <a:gdLst>
                      <a:gd name="connsiteX0" fmla="*/ 37039 w 113677"/>
                      <a:gd name="connsiteY0" fmla="*/ 149095 h 149095"/>
                      <a:gd name="connsiteX1" fmla="*/ 1826 w 113677"/>
                      <a:gd name="connsiteY1" fmla="*/ 127289 h 149095"/>
                      <a:gd name="connsiteX2" fmla="*/ 0 w 113677"/>
                      <a:gd name="connsiteY2" fmla="*/ 124440 h 149095"/>
                      <a:gd name="connsiteX3" fmla="*/ 2995 w 113677"/>
                      <a:gd name="connsiteY3" fmla="*/ 126010 h 149095"/>
                      <a:gd name="connsiteX4" fmla="*/ 32363 w 113677"/>
                      <a:gd name="connsiteY4" fmla="*/ 130302 h 149095"/>
                      <a:gd name="connsiteX5" fmla="*/ 48527 w 113677"/>
                      <a:gd name="connsiteY5" fmla="*/ 103363 h 149095"/>
                      <a:gd name="connsiteX6" fmla="*/ 82113 w 113677"/>
                      <a:gd name="connsiteY6" fmla="*/ 12648 h 149095"/>
                      <a:gd name="connsiteX7" fmla="*/ 100742 w 113677"/>
                      <a:gd name="connsiteY7" fmla="*/ 338 h 149095"/>
                      <a:gd name="connsiteX8" fmla="*/ 111445 w 113677"/>
                      <a:gd name="connsiteY8" fmla="*/ 8264 h 149095"/>
                      <a:gd name="connsiteX9" fmla="*/ 112687 w 113677"/>
                      <a:gd name="connsiteY9" fmla="*/ 22528 h 149095"/>
                      <a:gd name="connsiteX10" fmla="*/ 112687 w 113677"/>
                      <a:gd name="connsiteY10" fmla="*/ 22528 h 149095"/>
                      <a:gd name="connsiteX11" fmla="*/ 79483 w 113677"/>
                      <a:gd name="connsiteY11" fmla="*/ 115947 h 149095"/>
                      <a:gd name="connsiteX12" fmla="*/ 41714 w 113677"/>
                      <a:gd name="connsiteY12" fmla="*/ 148803 h 149095"/>
                      <a:gd name="connsiteX13" fmla="*/ 37039 w 113677"/>
                      <a:gd name="connsiteY13" fmla="*/ 149095 h 149095"/>
                      <a:gd name="connsiteX14" fmla="*/ 5242 w 113677"/>
                      <a:gd name="connsiteY14" fmla="*/ 129133 h 149095"/>
                      <a:gd name="connsiteX15" fmla="*/ 41495 w 113677"/>
                      <a:gd name="connsiteY15" fmla="*/ 147013 h 149095"/>
                      <a:gd name="connsiteX16" fmla="*/ 77767 w 113677"/>
                      <a:gd name="connsiteY16" fmla="*/ 115363 h 149095"/>
                      <a:gd name="connsiteX17" fmla="*/ 110988 w 113677"/>
                      <a:gd name="connsiteY17" fmla="*/ 21926 h 149095"/>
                      <a:gd name="connsiteX18" fmla="*/ 110988 w 113677"/>
                      <a:gd name="connsiteY18" fmla="*/ 21926 h 149095"/>
                      <a:gd name="connsiteX19" fmla="*/ 109874 w 113677"/>
                      <a:gd name="connsiteY19" fmla="*/ 9141 h 149095"/>
                      <a:gd name="connsiteX20" fmla="*/ 100377 w 113677"/>
                      <a:gd name="connsiteY20" fmla="*/ 2110 h 149095"/>
                      <a:gd name="connsiteX21" fmla="*/ 83794 w 113677"/>
                      <a:gd name="connsiteY21" fmla="*/ 13305 h 149095"/>
                      <a:gd name="connsiteX22" fmla="*/ 50243 w 113677"/>
                      <a:gd name="connsiteY22" fmla="*/ 103856 h 149095"/>
                      <a:gd name="connsiteX23" fmla="*/ 33131 w 113677"/>
                      <a:gd name="connsiteY23" fmla="*/ 131928 h 149095"/>
                      <a:gd name="connsiteX24" fmla="*/ 5242 w 113677"/>
                      <a:gd name="connsiteY24" fmla="*/ 129133 h 149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113677" h="149095">
                        <a:moveTo>
                          <a:pt x="37039" y="149095"/>
                        </a:moveTo>
                        <a:cubicBezTo>
                          <a:pt x="23250" y="149095"/>
                          <a:pt x="10885" y="141479"/>
                          <a:pt x="1826" y="127289"/>
                        </a:cubicBezTo>
                        <a:lnTo>
                          <a:pt x="0" y="124440"/>
                        </a:lnTo>
                        <a:lnTo>
                          <a:pt x="2995" y="126010"/>
                        </a:lnTo>
                        <a:cubicBezTo>
                          <a:pt x="15068" y="132329"/>
                          <a:pt x="24948" y="133772"/>
                          <a:pt x="32363" y="130302"/>
                        </a:cubicBezTo>
                        <a:cubicBezTo>
                          <a:pt x="40034" y="126704"/>
                          <a:pt x="45476" y="117627"/>
                          <a:pt x="48527" y="103363"/>
                        </a:cubicBezTo>
                        <a:lnTo>
                          <a:pt x="82113" y="12648"/>
                        </a:lnTo>
                        <a:cubicBezTo>
                          <a:pt x="87337" y="-338"/>
                          <a:pt x="96012" y="-630"/>
                          <a:pt x="100742" y="338"/>
                        </a:cubicBezTo>
                        <a:cubicBezTo>
                          <a:pt x="105308" y="1288"/>
                          <a:pt x="109107" y="4100"/>
                          <a:pt x="111445" y="8264"/>
                        </a:cubicBezTo>
                        <a:cubicBezTo>
                          <a:pt x="113911" y="12630"/>
                          <a:pt x="114349" y="17816"/>
                          <a:pt x="112687" y="22528"/>
                        </a:cubicBezTo>
                        <a:lnTo>
                          <a:pt x="112687" y="22528"/>
                        </a:lnTo>
                        <a:lnTo>
                          <a:pt x="79483" y="115947"/>
                        </a:lnTo>
                        <a:cubicBezTo>
                          <a:pt x="73456" y="133827"/>
                          <a:pt x="58626" y="146739"/>
                          <a:pt x="41714" y="148803"/>
                        </a:cubicBezTo>
                        <a:cubicBezTo>
                          <a:pt x="40143" y="149004"/>
                          <a:pt x="38573" y="149095"/>
                          <a:pt x="37039" y="149095"/>
                        </a:cubicBezTo>
                        <a:close/>
                        <a:moveTo>
                          <a:pt x="5242" y="129133"/>
                        </a:moveTo>
                        <a:cubicBezTo>
                          <a:pt x="14757" y="142393"/>
                          <a:pt x="27523" y="148730"/>
                          <a:pt x="41495" y="147013"/>
                        </a:cubicBezTo>
                        <a:cubicBezTo>
                          <a:pt x="57476" y="145059"/>
                          <a:pt x="72050" y="132348"/>
                          <a:pt x="77767" y="115363"/>
                        </a:cubicBezTo>
                        <a:lnTo>
                          <a:pt x="110988" y="21926"/>
                        </a:lnTo>
                        <a:lnTo>
                          <a:pt x="110988" y="21926"/>
                        </a:lnTo>
                        <a:cubicBezTo>
                          <a:pt x="112486" y="17707"/>
                          <a:pt x="112084" y="13050"/>
                          <a:pt x="109874" y="9141"/>
                        </a:cubicBezTo>
                        <a:cubicBezTo>
                          <a:pt x="107792" y="5452"/>
                          <a:pt x="104413" y="2950"/>
                          <a:pt x="100377" y="2110"/>
                        </a:cubicBezTo>
                        <a:cubicBezTo>
                          <a:pt x="95281" y="1050"/>
                          <a:pt x="88287" y="2146"/>
                          <a:pt x="83794" y="13305"/>
                        </a:cubicBezTo>
                        <a:lnTo>
                          <a:pt x="50243" y="103856"/>
                        </a:lnTo>
                        <a:cubicBezTo>
                          <a:pt x="47102" y="118595"/>
                          <a:pt x="41331" y="128074"/>
                          <a:pt x="33131" y="131928"/>
                        </a:cubicBezTo>
                        <a:cubicBezTo>
                          <a:pt x="25843" y="135343"/>
                          <a:pt x="16474" y="134411"/>
                          <a:pt x="5242" y="129133"/>
                        </a:cubicBezTo>
                        <a:close/>
                      </a:path>
                    </a:pathLst>
                  </a:custGeom>
                  <a:solidFill>
                    <a:srgbClr val="650000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54" name="任意多边形: 形状 953">
                  <a:extLst>
                    <a:ext uri="{FF2B5EF4-FFF2-40B4-BE49-F238E27FC236}">
                      <a16:creationId xmlns:a16="http://schemas.microsoft.com/office/drawing/2014/main" id="{76C738A9-04C9-9500-66A1-633ACAF77EFE}"/>
                    </a:ext>
                  </a:extLst>
                </p:cNvPr>
                <p:cNvSpPr/>
                <p:nvPr/>
              </p:nvSpPr>
              <p:spPr>
                <a:xfrm>
                  <a:off x="8184630" y="1806711"/>
                  <a:ext cx="470562" cy="677911"/>
                </a:xfrm>
                <a:custGeom>
                  <a:avLst/>
                  <a:gdLst>
                    <a:gd name="connsiteX0" fmla="*/ 470563 w 470562"/>
                    <a:gd name="connsiteY0" fmla="*/ 513703 h 677911"/>
                    <a:gd name="connsiteX1" fmla="*/ 470343 w 470562"/>
                    <a:gd name="connsiteY1" fmla="*/ 521466 h 677911"/>
                    <a:gd name="connsiteX2" fmla="*/ 469960 w 470562"/>
                    <a:gd name="connsiteY2" fmla="*/ 526251 h 677911"/>
                    <a:gd name="connsiteX3" fmla="*/ 455952 w 470562"/>
                    <a:gd name="connsiteY3" fmla="*/ 573937 h 677911"/>
                    <a:gd name="connsiteX4" fmla="*/ 259964 w 470562"/>
                    <a:gd name="connsiteY4" fmla="*/ 677912 h 677911"/>
                    <a:gd name="connsiteX5" fmla="*/ 127279 w 470562"/>
                    <a:gd name="connsiteY5" fmla="*/ 641202 h 677911"/>
                    <a:gd name="connsiteX6" fmla="*/ 49366 w 470562"/>
                    <a:gd name="connsiteY6" fmla="*/ 513703 h 677911"/>
                    <a:gd name="connsiteX7" fmla="*/ 105436 w 470562"/>
                    <a:gd name="connsiteY7" fmla="*/ 402131 h 677911"/>
                    <a:gd name="connsiteX8" fmla="*/ 0 w 470562"/>
                    <a:gd name="connsiteY8" fmla="*/ 216353 h 677911"/>
                    <a:gd name="connsiteX9" fmla="*/ 15743 w 470562"/>
                    <a:gd name="connsiteY9" fmla="*/ 135208 h 677911"/>
                    <a:gd name="connsiteX10" fmla="*/ 216351 w 470562"/>
                    <a:gd name="connsiteY10" fmla="*/ 0 h 677911"/>
                    <a:gd name="connsiteX11" fmla="*/ 432721 w 470562"/>
                    <a:gd name="connsiteY11" fmla="*/ 216353 h 677911"/>
                    <a:gd name="connsiteX12" fmla="*/ 402330 w 470562"/>
                    <a:gd name="connsiteY12" fmla="*/ 326994 h 677911"/>
                    <a:gd name="connsiteX13" fmla="*/ 366588 w 470562"/>
                    <a:gd name="connsiteY13" fmla="*/ 372069 h 677911"/>
                    <a:gd name="connsiteX14" fmla="*/ 438473 w 470562"/>
                    <a:gd name="connsiteY14" fmla="*/ 426568 h 677911"/>
                    <a:gd name="connsiteX15" fmla="*/ 441067 w 470562"/>
                    <a:gd name="connsiteY15" fmla="*/ 429855 h 677911"/>
                    <a:gd name="connsiteX16" fmla="*/ 442236 w 470562"/>
                    <a:gd name="connsiteY16" fmla="*/ 431407 h 677911"/>
                    <a:gd name="connsiteX17" fmla="*/ 448500 w 470562"/>
                    <a:gd name="connsiteY17" fmla="*/ 440430 h 677911"/>
                    <a:gd name="connsiteX18" fmla="*/ 454783 w 470562"/>
                    <a:gd name="connsiteY18" fmla="*/ 451205 h 677911"/>
                    <a:gd name="connsiteX19" fmla="*/ 457120 w 470562"/>
                    <a:gd name="connsiteY19" fmla="*/ 455862 h 677911"/>
                    <a:gd name="connsiteX20" fmla="*/ 457120 w 470562"/>
                    <a:gd name="connsiteY20" fmla="*/ 455881 h 677911"/>
                    <a:gd name="connsiteX21" fmla="*/ 470563 w 470562"/>
                    <a:gd name="connsiteY21" fmla="*/ 513703 h 677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0562" h="677911">
                      <a:moveTo>
                        <a:pt x="470563" y="513703"/>
                      </a:moveTo>
                      <a:cubicBezTo>
                        <a:pt x="470563" y="516297"/>
                        <a:pt x="470508" y="518890"/>
                        <a:pt x="470343" y="521466"/>
                      </a:cubicBezTo>
                      <a:cubicBezTo>
                        <a:pt x="470252" y="523054"/>
                        <a:pt x="470124" y="524662"/>
                        <a:pt x="469960" y="526251"/>
                      </a:cubicBezTo>
                      <a:cubicBezTo>
                        <a:pt x="468353" y="542962"/>
                        <a:pt x="463531" y="558997"/>
                        <a:pt x="455952" y="573937"/>
                      </a:cubicBezTo>
                      <a:cubicBezTo>
                        <a:pt x="425159" y="634828"/>
                        <a:pt x="349018" y="677912"/>
                        <a:pt x="259964" y="677912"/>
                      </a:cubicBezTo>
                      <a:cubicBezTo>
                        <a:pt x="209685" y="677912"/>
                        <a:pt x="163514" y="664159"/>
                        <a:pt x="127279" y="641202"/>
                      </a:cubicBezTo>
                      <a:cubicBezTo>
                        <a:pt x="79739" y="611140"/>
                        <a:pt x="49366" y="565170"/>
                        <a:pt x="49366" y="513703"/>
                      </a:cubicBezTo>
                      <a:cubicBezTo>
                        <a:pt x="49366" y="470620"/>
                        <a:pt x="70644" y="431426"/>
                        <a:pt x="105436" y="402131"/>
                      </a:cubicBezTo>
                      <a:cubicBezTo>
                        <a:pt x="42280" y="364362"/>
                        <a:pt x="0" y="295307"/>
                        <a:pt x="0" y="216353"/>
                      </a:cubicBezTo>
                      <a:cubicBezTo>
                        <a:pt x="0" y="187642"/>
                        <a:pt x="5588" y="160265"/>
                        <a:pt x="15743" y="135208"/>
                      </a:cubicBezTo>
                      <a:cubicBezTo>
                        <a:pt x="47832" y="55925"/>
                        <a:pt x="125581" y="0"/>
                        <a:pt x="216351" y="0"/>
                      </a:cubicBezTo>
                      <a:cubicBezTo>
                        <a:pt x="335832" y="0"/>
                        <a:pt x="432721" y="96872"/>
                        <a:pt x="432721" y="216353"/>
                      </a:cubicBezTo>
                      <a:cubicBezTo>
                        <a:pt x="432721" y="256770"/>
                        <a:pt x="421634" y="294631"/>
                        <a:pt x="402330" y="326994"/>
                      </a:cubicBezTo>
                      <a:cubicBezTo>
                        <a:pt x="392431" y="343578"/>
                        <a:pt x="380395" y="358736"/>
                        <a:pt x="366588" y="372069"/>
                      </a:cubicBezTo>
                      <a:cubicBezTo>
                        <a:pt x="395791" y="385474"/>
                        <a:pt x="420502" y="404195"/>
                        <a:pt x="438473" y="426568"/>
                      </a:cubicBezTo>
                      <a:cubicBezTo>
                        <a:pt x="439368" y="427645"/>
                        <a:pt x="440208" y="428741"/>
                        <a:pt x="441067" y="429855"/>
                      </a:cubicBezTo>
                      <a:cubicBezTo>
                        <a:pt x="441451" y="430366"/>
                        <a:pt x="441852" y="430896"/>
                        <a:pt x="442236" y="431407"/>
                      </a:cubicBezTo>
                      <a:cubicBezTo>
                        <a:pt x="444427" y="434348"/>
                        <a:pt x="446528" y="437361"/>
                        <a:pt x="448500" y="440430"/>
                      </a:cubicBezTo>
                      <a:cubicBezTo>
                        <a:pt x="450746" y="443954"/>
                        <a:pt x="452847" y="447553"/>
                        <a:pt x="454783" y="451205"/>
                      </a:cubicBezTo>
                      <a:cubicBezTo>
                        <a:pt x="455587" y="452739"/>
                        <a:pt x="456390" y="454292"/>
                        <a:pt x="457120" y="455862"/>
                      </a:cubicBezTo>
                      <a:lnTo>
                        <a:pt x="457120" y="455881"/>
                      </a:lnTo>
                      <a:cubicBezTo>
                        <a:pt x="465832" y="473852"/>
                        <a:pt x="470563" y="493339"/>
                        <a:pt x="470563" y="513703"/>
                      </a:cubicBezTo>
                      <a:close/>
                    </a:path>
                  </a:pathLst>
                </a:custGeom>
                <a:solidFill>
                  <a:srgbClr val="FBC1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5" name="任意多边形: 形状 954">
                  <a:extLst>
                    <a:ext uri="{FF2B5EF4-FFF2-40B4-BE49-F238E27FC236}">
                      <a16:creationId xmlns:a16="http://schemas.microsoft.com/office/drawing/2014/main" id="{A528E8B4-BCC0-5417-620E-15DA349EEA1D}"/>
                    </a:ext>
                  </a:extLst>
                </p:cNvPr>
                <p:cNvSpPr/>
                <p:nvPr/>
              </p:nvSpPr>
              <p:spPr>
                <a:xfrm>
                  <a:off x="8184630" y="1931599"/>
                  <a:ext cx="120759" cy="286739"/>
                </a:xfrm>
                <a:custGeom>
                  <a:avLst/>
                  <a:gdLst>
                    <a:gd name="connsiteX0" fmla="*/ 0 w 120759"/>
                    <a:gd name="connsiteY0" fmla="*/ 91464 h 286739"/>
                    <a:gd name="connsiteX1" fmla="*/ 15743 w 120759"/>
                    <a:gd name="connsiteY1" fmla="*/ 10319 h 286739"/>
                    <a:gd name="connsiteX2" fmla="*/ 15816 w 120759"/>
                    <a:gd name="connsiteY2" fmla="*/ 23542 h 286739"/>
                    <a:gd name="connsiteX3" fmla="*/ 35578 w 120759"/>
                    <a:gd name="connsiteY3" fmla="*/ 0 h 286739"/>
                    <a:gd name="connsiteX4" fmla="*/ 31066 w 120759"/>
                    <a:gd name="connsiteY4" fmla="*/ 10319 h 286739"/>
                    <a:gd name="connsiteX5" fmla="*/ 15323 w 120759"/>
                    <a:gd name="connsiteY5" fmla="*/ 91464 h 286739"/>
                    <a:gd name="connsiteX6" fmla="*/ 120759 w 120759"/>
                    <a:gd name="connsiteY6" fmla="*/ 277242 h 286739"/>
                    <a:gd name="connsiteX7" fmla="*/ 113052 w 120759"/>
                    <a:gd name="connsiteY7" fmla="*/ 284109 h 286739"/>
                    <a:gd name="connsiteX8" fmla="*/ 94971 w 120759"/>
                    <a:gd name="connsiteY8" fmla="*/ 286739 h 286739"/>
                    <a:gd name="connsiteX9" fmla="*/ 105436 w 120759"/>
                    <a:gd name="connsiteY9" fmla="*/ 277242 h 286739"/>
                    <a:gd name="connsiteX10" fmla="*/ 0 w 120759"/>
                    <a:gd name="connsiteY10" fmla="*/ 91464 h 286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0759" h="286739">
                      <a:moveTo>
                        <a:pt x="0" y="91464"/>
                      </a:moveTo>
                      <a:cubicBezTo>
                        <a:pt x="0" y="62754"/>
                        <a:pt x="5588" y="35377"/>
                        <a:pt x="15743" y="10319"/>
                      </a:cubicBezTo>
                      <a:cubicBezTo>
                        <a:pt x="15633" y="18647"/>
                        <a:pt x="15816" y="23542"/>
                        <a:pt x="15816" y="23542"/>
                      </a:cubicBezTo>
                      <a:cubicBezTo>
                        <a:pt x="19067" y="13570"/>
                        <a:pt x="25916" y="5753"/>
                        <a:pt x="35578" y="0"/>
                      </a:cubicBezTo>
                      <a:cubicBezTo>
                        <a:pt x="33970" y="3397"/>
                        <a:pt x="32472" y="6831"/>
                        <a:pt x="31066" y="10319"/>
                      </a:cubicBezTo>
                      <a:cubicBezTo>
                        <a:pt x="20912" y="35377"/>
                        <a:pt x="15323" y="62754"/>
                        <a:pt x="15323" y="91464"/>
                      </a:cubicBezTo>
                      <a:cubicBezTo>
                        <a:pt x="15323" y="170418"/>
                        <a:pt x="57603" y="239473"/>
                        <a:pt x="120759" y="277242"/>
                      </a:cubicBezTo>
                      <a:cubicBezTo>
                        <a:pt x="118111" y="279489"/>
                        <a:pt x="115536" y="281772"/>
                        <a:pt x="113052" y="284109"/>
                      </a:cubicBezTo>
                      <a:cubicBezTo>
                        <a:pt x="107353" y="285169"/>
                        <a:pt x="101327" y="286045"/>
                        <a:pt x="94971" y="286739"/>
                      </a:cubicBezTo>
                      <a:cubicBezTo>
                        <a:pt x="98313" y="283488"/>
                        <a:pt x="101802" y="280310"/>
                        <a:pt x="105436" y="277242"/>
                      </a:cubicBezTo>
                      <a:cubicBezTo>
                        <a:pt x="42280" y="239473"/>
                        <a:pt x="0" y="170418"/>
                        <a:pt x="0" y="914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6" name="任意多边形: 形状 955">
                  <a:extLst>
                    <a:ext uri="{FF2B5EF4-FFF2-40B4-BE49-F238E27FC236}">
                      <a16:creationId xmlns:a16="http://schemas.microsoft.com/office/drawing/2014/main" id="{4E9297EC-DA13-E368-7959-F60442DD622E}"/>
                    </a:ext>
                  </a:extLst>
                </p:cNvPr>
                <p:cNvSpPr/>
                <p:nvPr/>
              </p:nvSpPr>
              <p:spPr>
                <a:xfrm>
                  <a:off x="8233997" y="2241826"/>
                  <a:ext cx="218268" cy="242797"/>
                </a:xfrm>
                <a:custGeom>
                  <a:avLst/>
                  <a:gdLst>
                    <a:gd name="connsiteX0" fmla="*/ 218269 w 218268"/>
                    <a:gd name="connsiteY0" fmla="*/ 242669 h 242797"/>
                    <a:gd name="connsiteX1" fmla="*/ 210598 w 218268"/>
                    <a:gd name="connsiteY1" fmla="*/ 242797 h 242797"/>
                    <a:gd name="connsiteX2" fmla="*/ 0 w 218268"/>
                    <a:gd name="connsiteY2" fmla="*/ 78589 h 242797"/>
                    <a:gd name="connsiteX3" fmla="*/ 25661 w 218268"/>
                    <a:gd name="connsiteY3" fmla="*/ 0 h 242797"/>
                    <a:gd name="connsiteX4" fmla="*/ 38354 w 218268"/>
                    <a:gd name="connsiteY4" fmla="*/ 3835 h 242797"/>
                    <a:gd name="connsiteX5" fmla="*/ 15323 w 218268"/>
                    <a:gd name="connsiteY5" fmla="*/ 78589 h 242797"/>
                    <a:gd name="connsiteX6" fmla="*/ 218269 w 218268"/>
                    <a:gd name="connsiteY6" fmla="*/ 242669 h 242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268" h="242797">
                      <a:moveTo>
                        <a:pt x="218269" y="242669"/>
                      </a:moveTo>
                      <a:cubicBezTo>
                        <a:pt x="215730" y="242761"/>
                        <a:pt x="213155" y="242797"/>
                        <a:pt x="210598" y="242797"/>
                      </a:cubicBezTo>
                      <a:cubicBezTo>
                        <a:pt x="94295" y="242797"/>
                        <a:pt x="0" y="169268"/>
                        <a:pt x="0" y="78589"/>
                      </a:cubicBezTo>
                      <a:cubicBezTo>
                        <a:pt x="0" y="50116"/>
                        <a:pt x="9296" y="23341"/>
                        <a:pt x="25661" y="0"/>
                      </a:cubicBezTo>
                      <a:cubicBezTo>
                        <a:pt x="29971" y="1443"/>
                        <a:pt x="34208" y="2721"/>
                        <a:pt x="38354" y="3835"/>
                      </a:cubicBezTo>
                      <a:cubicBezTo>
                        <a:pt x="23634" y="26263"/>
                        <a:pt x="15323" y="51668"/>
                        <a:pt x="15323" y="78589"/>
                      </a:cubicBezTo>
                      <a:cubicBezTo>
                        <a:pt x="15323" y="167277"/>
                        <a:pt x="105509" y="239528"/>
                        <a:pt x="218269" y="2426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7" name="任意多边形: 形状 956">
                  <a:extLst>
                    <a:ext uri="{FF2B5EF4-FFF2-40B4-BE49-F238E27FC236}">
                      <a16:creationId xmlns:a16="http://schemas.microsoft.com/office/drawing/2014/main" id="{2EFB24A6-87B9-6A75-869B-9167C83D5D86}"/>
                    </a:ext>
                  </a:extLst>
                </p:cNvPr>
                <p:cNvSpPr/>
                <p:nvPr/>
              </p:nvSpPr>
              <p:spPr>
                <a:xfrm>
                  <a:off x="8179224" y="1801299"/>
                  <a:ext cx="481393" cy="688729"/>
                </a:xfrm>
                <a:custGeom>
                  <a:avLst/>
                  <a:gdLst>
                    <a:gd name="connsiteX0" fmla="*/ 265371 w 481393"/>
                    <a:gd name="connsiteY0" fmla="*/ 688730 h 688729"/>
                    <a:gd name="connsiteX1" fmla="*/ 49367 w 481393"/>
                    <a:gd name="connsiteY1" fmla="*/ 519115 h 688729"/>
                    <a:gd name="connsiteX2" fmla="*/ 101784 w 481393"/>
                    <a:gd name="connsiteY2" fmla="*/ 408291 h 688729"/>
                    <a:gd name="connsiteX3" fmla="*/ 29752 w 481393"/>
                    <a:gd name="connsiteY3" fmla="*/ 332808 h 688729"/>
                    <a:gd name="connsiteX4" fmla="*/ 0 w 481393"/>
                    <a:gd name="connsiteY4" fmla="*/ 221764 h 688729"/>
                    <a:gd name="connsiteX5" fmla="*/ 221758 w 481393"/>
                    <a:gd name="connsiteY5" fmla="*/ 0 h 688729"/>
                    <a:gd name="connsiteX6" fmla="*/ 443533 w 481393"/>
                    <a:gd name="connsiteY6" fmla="*/ 221764 h 688729"/>
                    <a:gd name="connsiteX7" fmla="*/ 381218 w 481393"/>
                    <a:gd name="connsiteY7" fmla="*/ 375891 h 688729"/>
                    <a:gd name="connsiteX8" fmla="*/ 481393 w 481393"/>
                    <a:gd name="connsiteY8" fmla="*/ 519115 h 688729"/>
                    <a:gd name="connsiteX9" fmla="*/ 265371 w 481393"/>
                    <a:gd name="connsiteY9" fmla="*/ 688730 h 688729"/>
                    <a:gd name="connsiteX10" fmla="*/ 221758 w 481393"/>
                    <a:gd name="connsiteY10" fmla="*/ 10818 h 688729"/>
                    <a:gd name="connsiteX11" fmla="*/ 10812 w 481393"/>
                    <a:gd name="connsiteY11" fmla="*/ 221764 h 688729"/>
                    <a:gd name="connsiteX12" fmla="*/ 113619 w 481393"/>
                    <a:gd name="connsiteY12" fmla="*/ 402903 h 688729"/>
                    <a:gd name="connsiteX13" fmla="*/ 116230 w 481393"/>
                    <a:gd name="connsiteY13" fmla="*/ 407104 h 688729"/>
                    <a:gd name="connsiteX14" fmla="*/ 114331 w 481393"/>
                    <a:gd name="connsiteY14" fmla="*/ 411688 h 688729"/>
                    <a:gd name="connsiteX15" fmla="*/ 60179 w 481393"/>
                    <a:gd name="connsiteY15" fmla="*/ 519115 h 688729"/>
                    <a:gd name="connsiteX16" fmla="*/ 265371 w 481393"/>
                    <a:gd name="connsiteY16" fmla="*/ 677917 h 688729"/>
                    <a:gd name="connsiteX17" fmla="*/ 470563 w 481393"/>
                    <a:gd name="connsiteY17" fmla="*/ 519115 h 688729"/>
                    <a:gd name="connsiteX18" fmla="*/ 369730 w 481393"/>
                    <a:gd name="connsiteY18" fmla="*/ 382393 h 688729"/>
                    <a:gd name="connsiteX19" fmla="*/ 366661 w 481393"/>
                    <a:gd name="connsiteY19" fmla="*/ 378375 h 688729"/>
                    <a:gd name="connsiteX20" fmla="*/ 368232 w 481393"/>
                    <a:gd name="connsiteY20" fmla="*/ 373572 h 688729"/>
                    <a:gd name="connsiteX21" fmla="*/ 432703 w 481393"/>
                    <a:gd name="connsiteY21" fmla="*/ 221764 h 688729"/>
                    <a:gd name="connsiteX22" fmla="*/ 221758 w 481393"/>
                    <a:gd name="connsiteY22" fmla="*/ 10818 h 688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81393" h="688729">
                      <a:moveTo>
                        <a:pt x="265371" y="688730"/>
                      </a:moveTo>
                      <a:cubicBezTo>
                        <a:pt x="146255" y="688730"/>
                        <a:pt x="49367" y="612643"/>
                        <a:pt x="49367" y="519115"/>
                      </a:cubicBezTo>
                      <a:cubicBezTo>
                        <a:pt x="49367" y="478186"/>
                        <a:pt x="67905" y="439084"/>
                        <a:pt x="101784" y="408291"/>
                      </a:cubicBezTo>
                      <a:cubicBezTo>
                        <a:pt x="72215" y="389224"/>
                        <a:pt x="47413" y="363271"/>
                        <a:pt x="29752" y="332808"/>
                      </a:cubicBezTo>
                      <a:cubicBezTo>
                        <a:pt x="10283" y="299221"/>
                        <a:pt x="0" y="260812"/>
                        <a:pt x="0" y="221764"/>
                      </a:cubicBezTo>
                      <a:cubicBezTo>
                        <a:pt x="0" y="99489"/>
                        <a:pt x="99482" y="0"/>
                        <a:pt x="221758" y="0"/>
                      </a:cubicBezTo>
                      <a:cubicBezTo>
                        <a:pt x="344033" y="0"/>
                        <a:pt x="443533" y="99489"/>
                        <a:pt x="443533" y="221764"/>
                      </a:cubicBezTo>
                      <a:cubicBezTo>
                        <a:pt x="443533" y="279916"/>
                        <a:pt x="421452" y="334342"/>
                        <a:pt x="381218" y="375891"/>
                      </a:cubicBezTo>
                      <a:cubicBezTo>
                        <a:pt x="443204" y="406885"/>
                        <a:pt x="481393" y="461164"/>
                        <a:pt x="481393" y="519115"/>
                      </a:cubicBezTo>
                      <a:cubicBezTo>
                        <a:pt x="481393" y="612643"/>
                        <a:pt x="384486" y="688730"/>
                        <a:pt x="265371" y="688730"/>
                      </a:cubicBezTo>
                      <a:close/>
                      <a:moveTo>
                        <a:pt x="221758" y="10818"/>
                      </a:moveTo>
                      <a:cubicBezTo>
                        <a:pt x="105436" y="10818"/>
                        <a:pt x="10812" y="105443"/>
                        <a:pt x="10812" y="221764"/>
                      </a:cubicBezTo>
                      <a:cubicBezTo>
                        <a:pt x="10812" y="295568"/>
                        <a:pt x="50207" y="364970"/>
                        <a:pt x="113619" y="402903"/>
                      </a:cubicBezTo>
                      <a:cubicBezTo>
                        <a:pt x="115116" y="403798"/>
                        <a:pt x="116102" y="405369"/>
                        <a:pt x="116230" y="407104"/>
                      </a:cubicBezTo>
                      <a:cubicBezTo>
                        <a:pt x="116376" y="408857"/>
                        <a:pt x="115664" y="410556"/>
                        <a:pt x="114331" y="411688"/>
                      </a:cubicBezTo>
                      <a:cubicBezTo>
                        <a:pt x="79411" y="441074"/>
                        <a:pt x="60179" y="479227"/>
                        <a:pt x="60179" y="519115"/>
                      </a:cubicBezTo>
                      <a:cubicBezTo>
                        <a:pt x="60179" y="606671"/>
                        <a:pt x="152228" y="677917"/>
                        <a:pt x="265371" y="677917"/>
                      </a:cubicBezTo>
                      <a:cubicBezTo>
                        <a:pt x="378514" y="677917"/>
                        <a:pt x="470563" y="606671"/>
                        <a:pt x="470563" y="519115"/>
                      </a:cubicBezTo>
                      <a:cubicBezTo>
                        <a:pt x="470563" y="463301"/>
                        <a:pt x="431935" y="410921"/>
                        <a:pt x="369730" y="382393"/>
                      </a:cubicBezTo>
                      <a:cubicBezTo>
                        <a:pt x="368104" y="381644"/>
                        <a:pt x="366954" y="380147"/>
                        <a:pt x="366661" y="378375"/>
                      </a:cubicBezTo>
                      <a:cubicBezTo>
                        <a:pt x="366351" y="376622"/>
                        <a:pt x="366935" y="374814"/>
                        <a:pt x="368232" y="373572"/>
                      </a:cubicBezTo>
                      <a:cubicBezTo>
                        <a:pt x="409818" y="333447"/>
                        <a:pt x="432703" y="279532"/>
                        <a:pt x="432703" y="221764"/>
                      </a:cubicBezTo>
                      <a:cubicBezTo>
                        <a:pt x="432703" y="105443"/>
                        <a:pt x="338079" y="10818"/>
                        <a:pt x="221758" y="10818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8" name="任意多边形: 形状 957">
                  <a:extLst>
                    <a:ext uri="{FF2B5EF4-FFF2-40B4-BE49-F238E27FC236}">
                      <a16:creationId xmlns:a16="http://schemas.microsoft.com/office/drawing/2014/main" id="{B7F30461-AD5E-1057-9E18-8E3BF0477983}"/>
                    </a:ext>
                  </a:extLst>
                </p:cNvPr>
                <p:cNvSpPr/>
                <p:nvPr/>
              </p:nvSpPr>
              <p:spPr>
                <a:xfrm>
                  <a:off x="8499137" y="2173361"/>
                  <a:ext cx="57479" cy="45123"/>
                </a:xfrm>
                <a:custGeom>
                  <a:avLst/>
                  <a:gdLst>
                    <a:gd name="connsiteX0" fmla="*/ 5418 w 57479"/>
                    <a:gd name="connsiteY0" fmla="*/ 45124 h 45123"/>
                    <a:gd name="connsiteX1" fmla="*/ 669 w 57479"/>
                    <a:gd name="connsiteY1" fmla="*/ 42311 h 45123"/>
                    <a:gd name="connsiteX2" fmla="*/ 2825 w 57479"/>
                    <a:gd name="connsiteY2" fmla="*/ 34969 h 45123"/>
                    <a:gd name="connsiteX3" fmla="*/ 48319 w 57479"/>
                    <a:gd name="connsiteY3" fmla="*/ 1510 h 45123"/>
                    <a:gd name="connsiteX4" fmla="*/ 55953 w 57479"/>
                    <a:gd name="connsiteY4" fmla="*/ 1656 h 45123"/>
                    <a:gd name="connsiteX5" fmla="*/ 55826 w 57479"/>
                    <a:gd name="connsiteY5" fmla="*/ 9290 h 45123"/>
                    <a:gd name="connsiteX6" fmla="*/ 8011 w 57479"/>
                    <a:gd name="connsiteY6" fmla="*/ 44466 h 45123"/>
                    <a:gd name="connsiteX7" fmla="*/ 5418 w 57479"/>
                    <a:gd name="connsiteY7" fmla="*/ 45124 h 45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479" h="45123">
                      <a:moveTo>
                        <a:pt x="5418" y="45124"/>
                      </a:moveTo>
                      <a:cubicBezTo>
                        <a:pt x="3500" y="45124"/>
                        <a:pt x="1656" y="44119"/>
                        <a:pt x="669" y="42311"/>
                      </a:cubicBezTo>
                      <a:cubicBezTo>
                        <a:pt x="-774" y="39681"/>
                        <a:pt x="194" y="36412"/>
                        <a:pt x="2825" y="34969"/>
                      </a:cubicBezTo>
                      <a:cubicBezTo>
                        <a:pt x="19426" y="25892"/>
                        <a:pt x="34731" y="14642"/>
                        <a:pt x="48319" y="1510"/>
                      </a:cubicBezTo>
                      <a:cubicBezTo>
                        <a:pt x="50456" y="-554"/>
                        <a:pt x="53890" y="-499"/>
                        <a:pt x="55953" y="1656"/>
                      </a:cubicBezTo>
                      <a:cubicBezTo>
                        <a:pt x="58036" y="3793"/>
                        <a:pt x="57981" y="7226"/>
                        <a:pt x="55826" y="9290"/>
                      </a:cubicBezTo>
                      <a:cubicBezTo>
                        <a:pt x="41544" y="23098"/>
                        <a:pt x="25453" y="34932"/>
                        <a:pt x="8011" y="44466"/>
                      </a:cubicBezTo>
                      <a:cubicBezTo>
                        <a:pt x="7190" y="44923"/>
                        <a:pt x="6295" y="45124"/>
                        <a:pt x="5418" y="45124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9" name="任意多边形: 形状 958">
                  <a:extLst>
                    <a:ext uri="{FF2B5EF4-FFF2-40B4-BE49-F238E27FC236}">
                      <a16:creationId xmlns:a16="http://schemas.microsoft.com/office/drawing/2014/main" id="{F0D16E49-BA43-3657-E227-FAC12BAFF41A}"/>
                    </a:ext>
                  </a:extLst>
                </p:cNvPr>
                <p:cNvSpPr/>
                <p:nvPr/>
              </p:nvSpPr>
              <p:spPr>
                <a:xfrm>
                  <a:off x="8185107" y="2008634"/>
                  <a:ext cx="45947" cy="73021"/>
                </a:xfrm>
                <a:custGeom>
                  <a:avLst/>
                  <a:gdLst>
                    <a:gd name="connsiteX0" fmla="*/ 45948 w 45947"/>
                    <a:gd name="connsiteY0" fmla="*/ 36511 h 73021"/>
                    <a:gd name="connsiteX1" fmla="*/ 22974 w 45947"/>
                    <a:gd name="connsiteY1" fmla="*/ 73022 h 73021"/>
                    <a:gd name="connsiteX2" fmla="*/ 0 w 45947"/>
                    <a:gd name="connsiteY2" fmla="*/ 36511 h 73021"/>
                    <a:gd name="connsiteX3" fmla="*/ 22974 w 45947"/>
                    <a:gd name="connsiteY3" fmla="*/ 0 h 73021"/>
                    <a:gd name="connsiteX4" fmla="*/ 45948 w 45947"/>
                    <a:gd name="connsiteY4" fmla="*/ 36511 h 7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947" h="73021">
                      <a:moveTo>
                        <a:pt x="45948" y="36511"/>
                      </a:moveTo>
                      <a:cubicBezTo>
                        <a:pt x="45948" y="56675"/>
                        <a:pt x="35662" y="73022"/>
                        <a:pt x="22974" y="73022"/>
                      </a:cubicBezTo>
                      <a:cubicBezTo>
                        <a:pt x="10285" y="73022"/>
                        <a:pt x="0" y="56675"/>
                        <a:pt x="0" y="36511"/>
                      </a:cubicBezTo>
                      <a:cubicBezTo>
                        <a:pt x="0" y="16346"/>
                        <a:pt x="10285" y="0"/>
                        <a:pt x="22974" y="0"/>
                      </a:cubicBezTo>
                      <a:cubicBezTo>
                        <a:pt x="35662" y="0"/>
                        <a:pt x="45948" y="16347"/>
                        <a:pt x="45948" y="36511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0" name="任意多边形: 形状 959">
                  <a:extLst>
                    <a:ext uri="{FF2B5EF4-FFF2-40B4-BE49-F238E27FC236}">
                      <a16:creationId xmlns:a16="http://schemas.microsoft.com/office/drawing/2014/main" id="{646F5661-CCE4-4BFF-FEA8-7CA003AE72A2}"/>
                    </a:ext>
                  </a:extLst>
                </p:cNvPr>
                <p:cNvSpPr/>
                <p:nvPr/>
              </p:nvSpPr>
              <p:spPr>
                <a:xfrm>
                  <a:off x="8327861" y="2023066"/>
                  <a:ext cx="56894" cy="82036"/>
                </a:xfrm>
                <a:custGeom>
                  <a:avLst/>
                  <a:gdLst>
                    <a:gd name="connsiteX0" fmla="*/ 56895 w 56894"/>
                    <a:gd name="connsiteY0" fmla="*/ 41018 h 82036"/>
                    <a:gd name="connsiteX1" fmla="*/ 28448 w 56894"/>
                    <a:gd name="connsiteY1" fmla="*/ 82037 h 82036"/>
                    <a:gd name="connsiteX2" fmla="*/ 0 w 56894"/>
                    <a:gd name="connsiteY2" fmla="*/ 41018 h 82036"/>
                    <a:gd name="connsiteX3" fmla="*/ 28448 w 56894"/>
                    <a:gd name="connsiteY3" fmla="*/ 0 h 82036"/>
                    <a:gd name="connsiteX4" fmla="*/ 56895 w 56894"/>
                    <a:gd name="connsiteY4" fmla="*/ 41018 h 8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894" h="82036">
                      <a:moveTo>
                        <a:pt x="56895" y="41018"/>
                      </a:moveTo>
                      <a:cubicBezTo>
                        <a:pt x="56895" y="63672"/>
                        <a:pt x="44159" y="82037"/>
                        <a:pt x="28448" y="82037"/>
                      </a:cubicBezTo>
                      <a:cubicBezTo>
                        <a:pt x="12737" y="82037"/>
                        <a:pt x="0" y="63672"/>
                        <a:pt x="0" y="41018"/>
                      </a:cubicBezTo>
                      <a:cubicBezTo>
                        <a:pt x="0" y="18365"/>
                        <a:pt x="12737" y="0"/>
                        <a:pt x="28448" y="0"/>
                      </a:cubicBezTo>
                      <a:cubicBezTo>
                        <a:pt x="44159" y="0"/>
                        <a:pt x="56895" y="18365"/>
                        <a:pt x="56895" y="41018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61" name="图形 10">
                  <a:extLst>
                    <a:ext uri="{FF2B5EF4-FFF2-40B4-BE49-F238E27FC236}">
                      <a16:creationId xmlns:a16="http://schemas.microsoft.com/office/drawing/2014/main" id="{2B0C2A26-3C8A-11FE-7F03-FB60BB6DC9C5}"/>
                    </a:ext>
                  </a:extLst>
                </p:cNvPr>
                <p:cNvGrpSpPr/>
                <p:nvPr/>
              </p:nvGrpSpPr>
              <p:grpSpPr>
                <a:xfrm>
                  <a:off x="8203789" y="2025548"/>
                  <a:ext cx="18482" cy="32454"/>
                  <a:chOff x="8203789" y="2025548"/>
                  <a:chExt cx="18482" cy="32454"/>
                </a:xfrm>
              </p:grpSpPr>
              <p:sp>
                <p:nvSpPr>
                  <p:cNvPr id="962" name="任意多边形: 形状 961">
                    <a:extLst>
                      <a:ext uri="{FF2B5EF4-FFF2-40B4-BE49-F238E27FC236}">
                        <a16:creationId xmlns:a16="http://schemas.microsoft.com/office/drawing/2014/main" id="{C4396461-E054-E357-EBB0-FF2B3C73D50F}"/>
                      </a:ext>
                    </a:extLst>
                  </p:cNvPr>
                  <p:cNvSpPr/>
                  <p:nvPr/>
                </p:nvSpPr>
                <p:spPr>
                  <a:xfrm>
                    <a:off x="8204691" y="2026441"/>
                    <a:ext cx="16678" cy="30650"/>
                  </a:xfrm>
                  <a:custGeom>
                    <a:avLst/>
                    <a:gdLst>
                      <a:gd name="connsiteX0" fmla="*/ 16678 w 16678"/>
                      <a:gd name="connsiteY0" fmla="*/ 15325 h 30650"/>
                      <a:gd name="connsiteX1" fmla="*/ 8339 w 16678"/>
                      <a:gd name="connsiteY1" fmla="*/ 30650 h 30650"/>
                      <a:gd name="connsiteX2" fmla="*/ 0 w 16678"/>
                      <a:gd name="connsiteY2" fmla="*/ 15325 h 30650"/>
                      <a:gd name="connsiteX3" fmla="*/ 8339 w 16678"/>
                      <a:gd name="connsiteY3" fmla="*/ 0 h 30650"/>
                      <a:gd name="connsiteX4" fmla="*/ 16678 w 16678"/>
                      <a:gd name="connsiteY4" fmla="*/ 15325 h 30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78" h="30650">
                        <a:moveTo>
                          <a:pt x="16678" y="15325"/>
                        </a:moveTo>
                        <a:cubicBezTo>
                          <a:pt x="16678" y="23789"/>
                          <a:pt x="12945" y="30650"/>
                          <a:pt x="8339" y="30650"/>
                        </a:cubicBezTo>
                        <a:cubicBezTo>
                          <a:pt x="3734" y="30650"/>
                          <a:pt x="0" y="23789"/>
                          <a:pt x="0" y="15325"/>
                        </a:cubicBezTo>
                        <a:cubicBezTo>
                          <a:pt x="0" y="6861"/>
                          <a:pt x="3734" y="0"/>
                          <a:pt x="8339" y="0"/>
                        </a:cubicBezTo>
                        <a:cubicBezTo>
                          <a:pt x="12945" y="0"/>
                          <a:pt x="16678" y="6861"/>
                          <a:pt x="16678" y="1532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63" name="任意多边形: 形状 962">
                    <a:extLst>
                      <a:ext uri="{FF2B5EF4-FFF2-40B4-BE49-F238E27FC236}">
                        <a16:creationId xmlns:a16="http://schemas.microsoft.com/office/drawing/2014/main" id="{0DCFA95B-3ED0-F8F9-F122-44CBCCB20AAF}"/>
                      </a:ext>
                    </a:extLst>
                  </p:cNvPr>
                  <p:cNvSpPr/>
                  <p:nvPr/>
                </p:nvSpPr>
                <p:spPr>
                  <a:xfrm>
                    <a:off x="8203789" y="2025548"/>
                    <a:ext cx="18482" cy="32454"/>
                  </a:xfrm>
                  <a:custGeom>
                    <a:avLst/>
                    <a:gdLst>
                      <a:gd name="connsiteX0" fmla="*/ 9241 w 18482"/>
                      <a:gd name="connsiteY0" fmla="*/ 32454 h 32454"/>
                      <a:gd name="connsiteX1" fmla="*/ 0 w 18482"/>
                      <a:gd name="connsiteY1" fmla="*/ 16218 h 32454"/>
                      <a:gd name="connsiteX2" fmla="*/ 9241 w 18482"/>
                      <a:gd name="connsiteY2" fmla="*/ 0 h 32454"/>
                      <a:gd name="connsiteX3" fmla="*/ 18483 w 18482"/>
                      <a:gd name="connsiteY3" fmla="*/ 16218 h 32454"/>
                      <a:gd name="connsiteX4" fmla="*/ 9241 w 18482"/>
                      <a:gd name="connsiteY4" fmla="*/ 32454 h 32454"/>
                      <a:gd name="connsiteX5" fmla="*/ 9241 w 18482"/>
                      <a:gd name="connsiteY5" fmla="*/ 1808 h 32454"/>
                      <a:gd name="connsiteX6" fmla="*/ 1790 w 18482"/>
                      <a:gd name="connsiteY6" fmla="*/ 16218 h 32454"/>
                      <a:gd name="connsiteX7" fmla="*/ 9241 w 18482"/>
                      <a:gd name="connsiteY7" fmla="*/ 30646 h 32454"/>
                      <a:gd name="connsiteX8" fmla="*/ 16674 w 18482"/>
                      <a:gd name="connsiteY8" fmla="*/ 16218 h 32454"/>
                      <a:gd name="connsiteX9" fmla="*/ 9241 w 18482"/>
                      <a:gd name="connsiteY9" fmla="*/ 1808 h 32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482" h="32454">
                        <a:moveTo>
                          <a:pt x="9241" y="32454"/>
                        </a:moveTo>
                        <a:cubicBezTo>
                          <a:pt x="4054" y="32454"/>
                          <a:pt x="0" y="25332"/>
                          <a:pt x="0" y="16218"/>
                        </a:cubicBezTo>
                        <a:cubicBezTo>
                          <a:pt x="0" y="7123"/>
                          <a:pt x="4054" y="0"/>
                          <a:pt x="9241" y="0"/>
                        </a:cubicBezTo>
                        <a:cubicBezTo>
                          <a:pt x="14410" y="0"/>
                          <a:pt x="18483" y="7123"/>
                          <a:pt x="18483" y="16218"/>
                        </a:cubicBezTo>
                        <a:cubicBezTo>
                          <a:pt x="18483" y="25332"/>
                          <a:pt x="14410" y="32454"/>
                          <a:pt x="9241" y="32454"/>
                        </a:cubicBezTo>
                        <a:close/>
                        <a:moveTo>
                          <a:pt x="9241" y="1808"/>
                        </a:moveTo>
                        <a:cubicBezTo>
                          <a:pt x="5205" y="1808"/>
                          <a:pt x="1790" y="8401"/>
                          <a:pt x="1790" y="16218"/>
                        </a:cubicBezTo>
                        <a:cubicBezTo>
                          <a:pt x="1790" y="24035"/>
                          <a:pt x="5205" y="30646"/>
                          <a:pt x="9241" y="30646"/>
                        </a:cubicBezTo>
                        <a:cubicBezTo>
                          <a:pt x="13259" y="30646"/>
                          <a:pt x="16674" y="24035"/>
                          <a:pt x="16674" y="16218"/>
                        </a:cubicBezTo>
                        <a:cubicBezTo>
                          <a:pt x="16674" y="8401"/>
                          <a:pt x="13259" y="1808"/>
                          <a:pt x="9241" y="1808"/>
                        </a:cubicBezTo>
                        <a:close/>
                      </a:path>
                    </a:pathLst>
                  </a:custGeom>
                  <a:solidFill>
                    <a:srgbClr val="650000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64" name="任意多边形: 形状 963">
                  <a:extLst>
                    <a:ext uri="{FF2B5EF4-FFF2-40B4-BE49-F238E27FC236}">
                      <a16:creationId xmlns:a16="http://schemas.microsoft.com/office/drawing/2014/main" id="{2F557051-DBB4-4476-D9A3-568833258F4B}"/>
                    </a:ext>
                  </a:extLst>
                </p:cNvPr>
                <p:cNvSpPr/>
                <p:nvPr/>
              </p:nvSpPr>
              <p:spPr>
                <a:xfrm>
                  <a:off x="8466517" y="2258263"/>
                  <a:ext cx="106654" cy="131699"/>
                </a:xfrm>
                <a:custGeom>
                  <a:avLst/>
                  <a:gdLst>
                    <a:gd name="connsiteX0" fmla="*/ 84683 w 106654"/>
                    <a:gd name="connsiteY0" fmla="*/ 2192 h 131699"/>
                    <a:gd name="connsiteX1" fmla="*/ 28851 w 106654"/>
                    <a:gd name="connsiteY1" fmla="*/ 21862 h 131699"/>
                    <a:gd name="connsiteX2" fmla="*/ 20559 w 106654"/>
                    <a:gd name="connsiteY2" fmla="*/ 131699 h 131699"/>
                    <a:gd name="connsiteX3" fmla="*/ 106654 w 106654"/>
                    <a:gd name="connsiteY3" fmla="*/ 0 h 131699"/>
                    <a:gd name="connsiteX4" fmla="*/ 84683 w 106654"/>
                    <a:gd name="connsiteY4" fmla="*/ 2192 h 13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654" h="131699">
                      <a:moveTo>
                        <a:pt x="84683" y="2192"/>
                      </a:moveTo>
                      <a:cubicBezTo>
                        <a:pt x="84683" y="2192"/>
                        <a:pt x="42622" y="8913"/>
                        <a:pt x="28851" y="21862"/>
                      </a:cubicBezTo>
                      <a:cubicBezTo>
                        <a:pt x="15080" y="34811"/>
                        <a:pt x="-23621" y="78515"/>
                        <a:pt x="20559" y="131699"/>
                      </a:cubicBezTo>
                      <a:cubicBezTo>
                        <a:pt x="-554" y="70662"/>
                        <a:pt x="18021" y="23268"/>
                        <a:pt x="106654" y="0"/>
                      </a:cubicBezTo>
                      <a:lnTo>
                        <a:pt x="84683" y="2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65" name="图形 10">
                  <a:extLst>
                    <a:ext uri="{FF2B5EF4-FFF2-40B4-BE49-F238E27FC236}">
                      <a16:creationId xmlns:a16="http://schemas.microsoft.com/office/drawing/2014/main" id="{894E0426-96A6-D616-1ED2-F52BE0DCA76B}"/>
                    </a:ext>
                  </a:extLst>
                </p:cNvPr>
                <p:cNvGrpSpPr/>
                <p:nvPr/>
              </p:nvGrpSpPr>
              <p:grpSpPr>
                <a:xfrm>
                  <a:off x="8339981" y="2044250"/>
                  <a:ext cx="18483" cy="32454"/>
                  <a:chOff x="8339981" y="2044250"/>
                  <a:chExt cx="18483" cy="32454"/>
                </a:xfrm>
              </p:grpSpPr>
              <p:sp>
                <p:nvSpPr>
                  <p:cNvPr id="966" name="任意多边形: 形状 965">
                    <a:extLst>
                      <a:ext uri="{FF2B5EF4-FFF2-40B4-BE49-F238E27FC236}">
                        <a16:creationId xmlns:a16="http://schemas.microsoft.com/office/drawing/2014/main" id="{9B35104D-0191-786A-6C8E-0209AE9C2E93}"/>
                      </a:ext>
                    </a:extLst>
                  </p:cNvPr>
                  <p:cNvSpPr/>
                  <p:nvPr/>
                </p:nvSpPr>
                <p:spPr>
                  <a:xfrm>
                    <a:off x="8340883" y="2045143"/>
                    <a:ext cx="16678" cy="30650"/>
                  </a:xfrm>
                  <a:custGeom>
                    <a:avLst/>
                    <a:gdLst>
                      <a:gd name="connsiteX0" fmla="*/ 16678 w 16678"/>
                      <a:gd name="connsiteY0" fmla="*/ 15325 h 30650"/>
                      <a:gd name="connsiteX1" fmla="*/ 8339 w 16678"/>
                      <a:gd name="connsiteY1" fmla="*/ 30650 h 30650"/>
                      <a:gd name="connsiteX2" fmla="*/ 0 w 16678"/>
                      <a:gd name="connsiteY2" fmla="*/ 15325 h 30650"/>
                      <a:gd name="connsiteX3" fmla="*/ 8339 w 16678"/>
                      <a:gd name="connsiteY3" fmla="*/ 0 h 30650"/>
                      <a:gd name="connsiteX4" fmla="*/ 16678 w 16678"/>
                      <a:gd name="connsiteY4" fmla="*/ 15325 h 30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78" h="30650">
                        <a:moveTo>
                          <a:pt x="16678" y="15325"/>
                        </a:moveTo>
                        <a:cubicBezTo>
                          <a:pt x="16678" y="23789"/>
                          <a:pt x="12945" y="30650"/>
                          <a:pt x="8339" y="30650"/>
                        </a:cubicBezTo>
                        <a:cubicBezTo>
                          <a:pt x="3734" y="30650"/>
                          <a:pt x="0" y="23789"/>
                          <a:pt x="0" y="15325"/>
                        </a:cubicBezTo>
                        <a:cubicBezTo>
                          <a:pt x="0" y="6861"/>
                          <a:pt x="3734" y="0"/>
                          <a:pt x="8339" y="0"/>
                        </a:cubicBezTo>
                        <a:cubicBezTo>
                          <a:pt x="12945" y="0"/>
                          <a:pt x="16678" y="6861"/>
                          <a:pt x="16678" y="1532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67" name="任意多边形: 形状 966">
                    <a:extLst>
                      <a:ext uri="{FF2B5EF4-FFF2-40B4-BE49-F238E27FC236}">
                        <a16:creationId xmlns:a16="http://schemas.microsoft.com/office/drawing/2014/main" id="{CD1BF503-5317-8454-B2B2-BB866A2A9ABF}"/>
                      </a:ext>
                    </a:extLst>
                  </p:cNvPr>
                  <p:cNvSpPr/>
                  <p:nvPr/>
                </p:nvSpPr>
                <p:spPr>
                  <a:xfrm>
                    <a:off x="8339981" y="2044250"/>
                    <a:ext cx="18483" cy="32454"/>
                  </a:xfrm>
                  <a:custGeom>
                    <a:avLst/>
                    <a:gdLst>
                      <a:gd name="connsiteX0" fmla="*/ 9242 w 18483"/>
                      <a:gd name="connsiteY0" fmla="*/ 32454 h 32454"/>
                      <a:gd name="connsiteX1" fmla="*/ 0 w 18483"/>
                      <a:gd name="connsiteY1" fmla="*/ 16218 h 32454"/>
                      <a:gd name="connsiteX2" fmla="*/ 9242 w 18483"/>
                      <a:gd name="connsiteY2" fmla="*/ 0 h 32454"/>
                      <a:gd name="connsiteX3" fmla="*/ 18483 w 18483"/>
                      <a:gd name="connsiteY3" fmla="*/ 16218 h 32454"/>
                      <a:gd name="connsiteX4" fmla="*/ 9242 w 18483"/>
                      <a:gd name="connsiteY4" fmla="*/ 32454 h 32454"/>
                      <a:gd name="connsiteX5" fmla="*/ 9242 w 18483"/>
                      <a:gd name="connsiteY5" fmla="*/ 1808 h 32454"/>
                      <a:gd name="connsiteX6" fmla="*/ 1808 w 18483"/>
                      <a:gd name="connsiteY6" fmla="*/ 16236 h 32454"/>
                      <a:gd name="connsiteX7" fmla="*/ 9242 w 18483"/>
                      <a:gd name="connsiteY7" fmla="*/ 30646 h 32454"/>
                      <a:gd name="connsiteX8" fmla="*/ 16675 w 18483"/>
                      <a:gd name="connsiteY8" fmla="*/ 16236 h 32454"/>
                      <a:gd name="connsiteX9" fmla="*/ 9242 w 18483"/>
                      <a:gd name="connsiteY9" fmla="*/ 1808 h 32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483" h="32454">
                        <a:moveTo>
                          <a:pt x="9242" y="32454"/>
                        </a:moveTo>
                        <a:cubicBezTo>
                          <a:pt x="4073" y="32454"/>
                          <a:pt x="0" y="25332"/>
                          <a:pt x="0" y="16218"/>
                        </a:cubicBezTo>
                        <a:cubicBezTo>
                          <a:pt x="0" y="7123"/>
                          <a:pt x="4054" y="0"/>
                          <a:pt x="9242" y="0"/>
                        </a:cubicBezTo>
                        <a:cubicBezTo>
                          <a:pt x="14429" y="0"/>
                          <a:pt x="18483" y="7123"/>
                          <a:pt x="18483" y="16218"/>
                        </a:cubicBezTo>
                        <a:cubicBezTo>
                          <a:pt x="18483" y="25332"/>
                          <a:pt x="14429" y="32454"/>
                          <a:pt x="9242" y="32454"/>
                        </a:cubicBezTo>
                        <a:close/>
                        <a:moveTo>
                          <a:pt x="9242" y="1808"/>
                        </a:moveTo>
                        <a:cubicBezTo>
                          <a:pt x="5205" y="1808"/>
                          <a:pt x="1808" y="8401"/>
                          <a:pt x="1808" y="16236"/>
                        </a:cubicBezTo>
                        <a:cubicBezTo>
                          <a:pt x="1808" y="24053"/>
                          <a:pt x="5205" y="30646"/>
                          <a:pt x="9242" y="30646"/>
                        </a:cubicBezTo>
                        <a:cubicBezTo>
                          <a:pt x="13278" y="30646"/>
                          <a:pt x="16675" y="24035"/>
                          <a:pt x="16675" y="16236"/>
                        </a:cubicBezTo>
                        <a:cubicBezTo>
                          <a:pt x="16675" y="8420"/>
                          <a:pt x="13278" y="1808"/>
                          <a:pt x="9242" y="1808"/>
                        </a:cubicBezTo>
                        <a:close/>
                      </a:path>
                    </a:pathLst>
                  </a:custGeom>
                  <a:solidFill>
                    <a:srgbClr val="650000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68" name="任意多边形: 形状 967">
                  <a:extLst>
                    <a:ext uri="{FF2B5EF4-FFF2-40B4-BE49-F238E27FC236}">
                      <a16:creationId xmlns:a16="http://schemas.microsoft.com/office/drawing/2014/main" id="{B1DF9770-4B09-DA2C-3095-1B753BBAD723}"/>
                    </a:ext>
                  </a:extLst>
                </p:cNvPr>
                <p:cNvSpPr/>
                <p:nvPr/>
              </p:nvSpPr>
              <p:spPr>
                <a:xfrm>
                  <a:off x="8458920" y="2274052"/>
                  <a:ext cx="46317" cy="123010"/>
                </a:xfrm>
                <a:custGeom>
                  <a:avLst/>
                  <a:gdLst>
                    <a:gd name="connsiteX0" fmla="*/ 46000 w 46317"/>
                    <a:gd name="connsiteY0" fmla="*/ 1653 h 123010"/>
                    <a:gd name="connsiteX1" fmla="*/ 33361 w 46317"/>
                    <a:gd name="connsiteY1" fmla="*/ 14492 h 123010"/>
                    <a:gd name="connsiteX2" fmla="*/ 23152 w 46317"/>
                    <a:gd name="connsiteY2" fmla="*/ 28318 h 123010"/>
                    <a:gd name="connsiteX3" fmla="*/ 15298 w 46317"/>
                    <a:gd name="connsiteY3" fmla="*/ 43532 h 123010"/>
                    <a:gd name="connsiteX4" fmla="*/ 11317 w 46317"/>
                    <a:gd name="connsiteY4" fmla="*/ 60188 h 123010"/>
                    <a:gd name="connsiteX5" fmla="*/ 17709 w 46317"/>
                    <a:gd name="connsiteY5" fmla="*/ 92898 h 123010"/>
                    <a:gd name="connsiteX6" fmla="*/ 19682 w 46317"/>
                    <a:gd name="connsiteY6" fmla="*/ 96606 h 123010"/>
                    <a:gd name="connsiteX7" fmla="*/ 21855 w 46317"/>
                    <a:gd name="connsiteY7" fmla="*/ 100204 h 123010"/>
                    <a:gd name="connsiteX8" fmla="*/ 26878 w 46317"/>
                    <a:gd name="connsiteY8" fmla="*/ 107126 h 123010"/>
                    <a:gd name="connsiteX9" fmla="*/ 38110 w 46317"/>
                    <a:gd name="connsiteY9" fmla="*/ 121463 h 123010"/>
                    <a:gd name="connsiteX10" fmla="*/ 38128 w 46317"/>
                    <a:gd name="connsiteY10" fmla="*/ 121481 h 123010"/>
                    <a:gd name="connsiteX11" fmla="*/ 37909 w 46317"/>
                    <a:gd name="connsiteY11" fmla="*/ 122832 h 123010"/>
                    <a:gd name="connsiteX12" fmla="*/ 37142 w 46317"/>
                    <a:gd name="connsiteY12" fmla="*/ 122978 h 123010"/>
                    <a:gd name="connsiteX13" fmla="*/ 19682 w 46317"/>
                    <a:gd name="connsiteY13" fmla="*/ 114011 h 123010"/>
                    <a:gd name="connsiteX14" fmla="*/ 12797 w 46317"/>
                    <a:gd name="connsiteY14" fmla="*/ 106742 h 123010"/>
                    <a:gd name="connsiteX15" fmla="*/ 9819 w 46317"/>
                    <a:gd name="connsiteY15" fmla="*/ 102669 h 123010"/>
                    <a:gd name="connsiteX16" fmla="*/ 7226 w 46317"/>
                    <a:gd name="connsiteY16" fmla="*/ 98304 h 123010"/>
                    <a:gd name="connsiteX17" fmla="*/ 852 w 46317"/>
                    <a:gd name="connsiteY17" fmla="*/ 79127 h 123010"/>
                    <a:gd name="connsiteX18" fmla="*/ 469 w 46317"/>
                    <a:gd name="connsiteY18" fmla="*/ 59110 h 123010"/>
                    <a:gd name="connsiteX19" fmla="*/ 4724 w 46317"/>
                    <a:gd name="connsiteY19" fmla="*/ 39733 h 123010"/>
                    <a:gd name="connsiteX20" fmla="*/ 13399 w 46317"/>
                    <a:gd name="connsiteY20" fmla="*/ 21907 h 123010"/>
                    <a:gd name="connsiteX21" fmla="*/ 27170 w 46317"/>
                    <a:gd name="connsiteY21" fmla="*/ 7625 h 123010"/>
                    <a:gd name="connsiteX22" fmla="*/ 45251 w 46317"/>
                    <a:gd name="connsiteY22" fmla="*/ 9 h 123010"/>
                    <a:gd name="connsiteX23" fmla="*/ 46310 w 46317"/>
                    <a:gd name="connsiteY23" fmla="*/ 813 h 123010"/>
                    <a:gd name="connsiteX24" fmla="*/ 46018 w 46317"/>
                    <a:gd name="connsiteY24" fmla="*/ 1635 h 123010"/>
                    <a:gd name="connsiteX25" fmla="*/ 46000 w 46317"/>
                    <a:gd name="connsiteY25" fmla="*/ 1653 h 12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6317" h="123010">
                      <a:moveTo>
                        <a:pt x="46000" y="1653"/>
                      </a:moveTo>
                      <a:cubicBezTo>
                        <a:pt x="41288" y="5927"/>
                        <a:pt x="37124" y="10054"/>
                        <a:pt x="33361" y="14492"/>
                      </a:cubicBezTo>
                      <a:cubicBezTo>
                        <a:pt x="29599" y="18876"/>
                        <a:pt x="26184" y="23478"/>
                        <a:pt x="23152" y="28318"/>
                      </a:cubicBezTo>
                      <a:cubicBezTo>
                        <a:pt x="20139" y="33158"/>
                        <a:pt x="17399" y="38199"/>
                        <a:pt x="15298" y="43532"/>
                      </a:cubicBezTo>
                      <a:cubicBezTo>
                        <a:pt x="13198" y="48865"/>
                        <a:pt x="11792" y="54508"/>
                        <a:pt x="11317" y="60188"/>
                      </a:cubicBezTo>
                      <a:cubicBezTo>
                        <a:pt x="10203" y="71621"/>
                        <a:pt x="12815" y="82926"/>
                        <a:pt x="17709" y="92898"/>
                      </a:cubicBezTo>
                      <a:lnTo>
                        <a:pt x="19682" y="96606"/>
                      </a:lnTo>
                      <a:lnTo>
                        <a:pt x="21855" y="100204"/>
                      </a:lnTo>
                      <a:cubicBezTo>
                        <a:pt x="23444" y="102541"/>
                        <a:pt x="25106" y="104843"/>
                        <a:pt x="26878" y="107126"/>
                      </a:cubicBezTo>
                      <a:cubicBezTo>
                        <a:pt x="30366" y="111728"/>
                        <a:pt x="34220" y="116203"/>
                        <a:pt x="38110" y="121463"/>
                      </a:cubicBezTo>
                      <a:lnTo>
                        <a:pt x="38128" y="121481"/>
                      </a:lnTo>
                      <a:cubicBezTo>
                        <a:pt x="38439" y="121919"/>
                        <a:pt x="38347" y="122504"/>
                        <a:pt x="37909" y="122832"/>
                      </a:cubicBezTo>
                      <a:cubicBezTo>
                        <a:pt x="37690" y="122997"/>
                        <a:pt x="37398" y="123052"/>
                        <a:pt x="37142" y="122978"/>
                      </a:cubicBezTo>
                      <a:cubicBezTo>
                        <a:pt x="30659" y="121536"/>
                        <a:pt x="24778" y="118303"/>
                        <a:pt x="19682" y="114011"/>
                      </a:cubicBezTo>
                      <a:cubicBezTo>
                        <a:pt x="17125" y="111874"/>
                        <a:pt x="14915" y="109354"/>
                        <a:pt x="12797" y="106742"/>
                      </a:cubicBezTo>
                      <a:cubicBezTo>
                        <a:pt x="11810" y="105390"/>
                        <a:pt x="10769" y="104057"/>
                        <a:pt x="9819" y="102669"/>
                      </a:cubicBezTo>
                      <a:lnTo>
                        <a:pt x="7226" y="98304"/>
                      </a:lnTo>
                      <a:cubicBezTo>
                        <a:pt x="4012" y="92350"/>
                        <a:pt x="1875" y="85794"/>
                        <a:pt x="852" y="79127"/>
                      </a:cubicBezTo>
                      <a:cubicBezTo>
                        <a:pt x="-189" y="72480"/>
                        <a:pt x="-226" y="65722"/>
                        <a:pt x="469" y="59110"/>
                      </a:cubicBezTo>
                      <a:cubicBezTo>
                        <a:pt x="1217" y="52517"/>
                        <a:pt x="2624" y="46015"/>
                        <a:pt x="4724" y="39733"/>
                      </a:cubicBezTo>
                      <a:cubicBezTo>
                        <a:pt x="6806" y="33450"/>
                        <a:pt x="9619" y="27368"/>
                        <a:pt x="13399" y="21907"/>
                      </a:cubicBezTo>
                      <a:cubicBezTo>
                        <a:pt x="17161" y="16428"/>
                        <a:pt x="21782" y="11497"/>
                        <a:pt x="27170" y="7625"/>
                      </a:cubicBezTo>
                      <a:cubicBezTo>
                        <a:pt x="32558" y="3772"/>
                        <a:pt x="38731" y="868"/>
                        <a:pt x="45251" y="9"/>
                      </a:cubicBezTo>
                      <a:cubicBezTo>
                        <a:pt x="45763" y="-64"/>
                        <a:pt x="46237" y="302"/>
                        <a:pt x="46310" y="813"/>
                      </a:cubicBezTo>
                      <a:cubicBezTo>
                        <a:pt x="46347" y="1123"/>
                        <a:pt x="46237" y="1434"/>
                        <a:pt x="46018" y="1635"/>
                      </a:cubicBezTo>
                      <a:lnTo>
                        <a:pt x="46000" y="1653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9" name="任意多边形: 形状 968">
                  <a:extLst>
                    <a:ext uri="{FF2B5EF4-FFF2-40B4-BE49-F238E27FC236}">
                      <a16:creationId xmlns:a16="http://schemas.microsoft.com/office/drawing/2014/main" id="{4A132157-64B3-6B11-891E-EE73ABBA33C4}"/>
                    </a:ext>
                  </a:extLst>
                </p:cNvPr>
                <p:cNvSpPr/>
                <p:nvPr/>
              </p:nvSpPr>
              <p:spPr>
                <a:xfrm>
                  <a:off x="8538909" y="2214027"/>
                  <a:ext cx="150562" cy="191860"/>
                </a:xfrm>
                <a:custGeom>
                  <a:avLst/>
                  <a:gdLst>
                    <a:gd name="connsiteX0" fmla="*/ 116065 w 150562"/>
                    <a:gd name="connsiteY0" fmla="*/ 114149 h 191860"/>
                    <a:gd name="connsiteX1" fmla="*/ 97053 w 150562"/>
                    <a:gd name="connsiteY1" fmla="*/ 121546 h 191860"/>
                    <a:gd name="connsiteX2" fmla="*/ 115682 w 150562"/>
                    <a:gd name="connsiteY2" fmla="*/ 118934 h 191860"/>
                    <a:gd name="connsiteX3" fmla="*/ 101674 w 150562"/>
                    <a:gd name="connsiteY3" fmla="*/ 166620 h 191860"/>
                    <a:gd name="connsiteX4" fmla="*/ 20747 w 150562"/>
                    <a:gd name="connsiteY4" fmla="*/ 191861 h 191860"/>
                    <a:gd name="connsiteX5" fmla="*/ 17935 w 150562"/>
                    <a:gd name="connsiteY5" fmla="*/ 172337 h 191860"/>
                    <a:gd name="connsiteX6" fmla="*/ 0 w 150562"/>
                    <a:gd name="connsiteY6" fmla="*/ 47925 h 191860"/>
                    <a:gd name="connsiteX7" fmla="*/ 78625 w 150562"/>
                    <a:gd name="connsiteY7" fmla="*/ 28328 h 191860"/>
                    <a:gd name="connsiteX8" fmla="*/ 87958 w 150562"/>
                    <a:gd name="connsiteY8" fmla="*/ 24091 h 191860"/>
                    <a:gd name="connsiteX9" fmla="*/ 117399 w 150562"/>
                    <a:gd name="connsiteY9" fmla="*/ 7161 h 191860"/>
                    <a:gd name="connsiteX10" fmla="*/ 116303 w 150562"/>
                    <a:gd name="connsiteY10" fmla="*/ 66170 h 191860"/>
                    <a:gd name="connsiteX11" fmla="*/ 116065 w 150562"/>
                    <a:gd name="connsiteY11" fmla="*/ 114149 h 19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562" h="191860">
                      <a:moveTo>
                        <a:pt x="116065" y="114149"/>
                      </a:moveTo>
                      <a:cubicBezTo>
                        <a:pt x="110550" y="116614"/>
                        <a:pt x="104230" y="119098"/>
                        <a:pt x="97053" y="121546"/>
                      </a:cubicBezTo>
                      <a:cubicBezTo>
                        <a:pt x="104249" y="119884"/>
                        <a:pt x="110459" y="119080"/>
                        <a:pt x="115682" y="118934"/>
                      </a:cubicBezTo>
                      <a:cubicBezTo>
                        <a:pt x="148410" y="118094"/>
                        <a:pt x="142803" y="144430"/>
                        <a:pt x="101674" y="166620"/>
                      </a:cubicBezTo>
                      <a:cubicBezTo>
                        <a:pt x="82405" y="177031"/>
                        <a:pt x="55321" y="186510"/>
                        <a:pt x="20747" y="191861"/>
                      </a:cubicBezTo>
                      <a:lnTo>
                        <a:pt x="17935" y="172337"/>
                      </a:lnTo>
                      <a:lnTo>
                        <a:pt x="0" y="47925"/>
                      </a:lnTo>
                      <a:cubicBezTo>
                        <a:pt x="27341" y="45131"/>
                        <a:pt x="53658" y="39012"/>
                        <a:pt x="78625" y="28328"/>
                      </a:cubicBezTo>
                      <a:cubicBezTo>
                        <a:pt x="81748" y="26995"/>
                        <a:pt x="84871" y="25589"/>
                        <a:pt x="87958" y="24091"/>
                      </a:cubicBezTo>
                      <a:cubicBezTo>
                        <a:pt x="98021" y="19269"/>
                        <a:pt x="107846" y="13662"/>
                        <a:pt x="117399" y="7161"/>
                      </a:cubicBezTo>
                      <a:cubicBezTo>
                        <a:pt x="163167" y="-22828"/>
                        <a:pt x="160391" y="50062"/>
                        <a:pt x="116303" y="66170"/>
                      </a:cubicBezTo>
                      <a:cubicBezTo>
                        <a:pt x="148209" y="65403"/>
                        <a:pt x="170199" y="89858"/>
                        <a:pt x="116065" y="114149"/>
                      </a:cubicBezTo>
                      <a:close/>
                    </a:path>
                  </a:pathLst>
                </a:custGeom>
                <a:solidFill>
                  <a:srgbClr val="FBC1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70" name="图形 10">
                  <a:extLst>
                    <a:ext uri="{FF2B5EF4-FFF2-40B4-BE49-F238E27FC236}">
                      <a16:creationId xmlns:a16="http://schemas.microsoft.com/office/drawing/2014/main" id="{DD21568A-A4B9-0D56-41A3-22A443912A90}"/>
                    </a:ext>
                  </a:extLst>
                </p:cNvPr>
                <p:cNvGrpSpPr/>
                <p:nvPr/>
              </p:nvGrpSpPr>
              <p:grpSpPr>
                <a:xfrm>
                  <a:off x="8254607" y="2156169"/>
                  <a:ext cx="347285" cy="127261"/>
                  <a:chOff x="8254607" y="2156169"/>
                  <a:chExt cx="347285" cy="127261"/>
                </a:xfrm>
              </p:grpSpPr>
              <p:sp>
                <p:nvSpPr>
                  <p:cNvPr id="971" name="任意多边形: 形状 970">
                    <a:extLst>
                      <a:ext uri="{FF2B5EF4-FFF2-40B4-BE49-F238E27FC236}">
                        <a16:creationId xmlns:a16="http://schemas.microsoft.com/office/drawing/2014/main" id="{61FC54F7-757A-7C10-9FFB-F9774447987C}"/>
                      </a:ext>
                    </a:extLst>
                  </p:cNvPr>
                  <p:cNvSpPr/>
                  <p:nvPr/>
                </p:nvSpPr>
                <p:spPr>
                  <a:xfrm>
                    <a:off x="8255553" y="2157283"/>
                    <a:ext cx="345378" cy="125208"/>
                  </a:xfrm>
                  <a:custGeom>
                    <a:avLst/>
                    <a:gdLst>
                      <a:gd name="connsiteX0" fmla="*/ 344447 w 345378"/>
                      <a:gd name="connsiteY0" fmla="*/ 41166 h 125208"/>
                      <a:gd name="connsiteX1" fmla="*/ 337836 w 345378"/>
                      <a:gd name="connsiteY1" fmla="*/ 49622 h 125208"/>
                      <a:gd name="connsiteX2" fmla="*/ 326165 w 345378"/>
                      <a:gd name="connsiteY2" fmla="*/ 56855 h 125208"/>
                      <a:gd name="connsiteX3" fmla="*/ 326147 w 345378"/>
                      <a:gd name="connsiteY3" fmla="*/ 56855 h 125208"/>
                      <a:gd name="connsiteX4" fmla="*/ 11574 w 345378"/>
                      <a:gd name="connsiteY4" fmla="*/ 74680 h 125208"/>
                      <a:gd name="connsiteX5" fmla="*/ 11592 w 345378"/>
                      <a:gd name="connsiteY5" fmla="*/ 74680 h 125208"/>
                      <a:gd name="connsiteX6" fmla="*/ 7355 w 345378"/>
                      <a:gd name="connsiteY6" fmla="*/ 59868 h 125208"/>
                      <a:gd name="connsiteX7" fmla="*/ 75077 w 345378"/>
                      <a:gd name="connsiteY7" fmla="*/ 47394 h 125208"/>
                      <a:gd name="connsiteX8" fmla="*/ 278040 w 345378"/>
                      <a:gd name="connsiteY8" fmla="*/ 20693 h 125208"/>
                      <a:gd name="connsiteX9" fmla="*/ 309545 w 345378"/>
                      <a:gd name="connsiteY9" fmla="*/ 3452 h 125208"/>
                      <a:gd name="connsiteX10" fmla="*/ 315134 w 345378"/>
                      <a:gd name="connsiteY10" fmla="*/ 0 h 125208"/>
                      <a:gd name="connsiteX11" fmla="*/ 315810 w 345378"/>
                      <a:gd name="connsiteY11" fmla="*/ 365 h 125208"/>
                      <a:gd name="connsiteX12" fmla="*/ 324522 w 345378"/>
                      <a:gd name="connsiteY12" fmla="*/ 19433 h 125208"/>
                      <a:gd name="connsiteX13" fmla="*/ 344447 w 345378"/>
                      <a:gd name="connsiteY13" fmla="*/ 41166 h 125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45378" h="125208">
                        <a:moveTo>
                          <a:pt x="344447" y="41166"/>
                        </a:moveTo>
                        <a:cubicBezTo>
                          <a:pt x="343370" y="44691"/>
                          <a:pt x="340941" y="47650"/>
                          <a:pt x="337836" y="49622"/>
                        </a:cubicBezTo>
                        <a:cubicBezTo>
                          <a:pt x="333946" y="52125"/>
                          <a:pt x="330055" y="54517"/>
                          <a:pt x="326165" y="56855"/>
                        </a:cubicBezTo>
                        <a:lnTo>
                          <a:pt x="326147" y="56855"/>
                        </a:lnTo>
                        <a:cubicBezTo>
                          <a:pt x="139913" y="168592"/>
                          <a:pt x="-49153" y="119992"/>
                          <a:pt x="11574" y="74680"/>
                        </a:cubicBezTo>
                        <a:lnTo>
                          <a:pt x="11592" y="74680"/>
                        </a:lnTo>
                        <a:cubicBezTo>
                          <a:pt x="7118" y="68398"/>
                          <a:pt x="7355" y="59868"/>
                          <a:pt x="7355" y="59868"/>
                        </a:cubicBezTo>
                        <a:cubicBezTo>
                          <a:pt x="7355" y="59868"/>
                          <a:pt x="44394" y="61348"/>
                          <a:pt x="75077" y="47394"/>
                        </a:cubicBezTo>
                        <a:cubicBezTo>
                          <a:pt x="141629" y="60709"/>
                          <a:pt x="209150" y="54371"/>
                          <a:pt x="278040" y="20693"/>
                        </a:cubicBezTo>
                        <a:cubicBezTo>
                          <a:pt x="288505" y="15597"/>
                          <a:pt x="299007" y="9862"/>
                          <a:pt x="309545" y="3452"/>
                        </a:cubicBezTo>
                        <a:cubicBezTo>
                          <a:pt x="311390" y="2320"/>
                          <a:pt x="313271" y="1169"/>
                          <a:pt x="315134" y="0"/>
                        </a:cubicBezTo>
                        <a:cubicBezTo>
                          <a:pt x="315134" y="0"/>
                          <a:pt x="315372" y="128"/>
                          <a:pt x="315810" y="365"/>
                        </a:cubicBezTo>
                        <a:cubicBezTo>
                          <a:pt x="318622" y="1991"/>
                          <a:pt x="328941" y="8785"/>
                          <a:pt x="324522" y="19433"/>
                        </a:cubicBezTo>
                        <a:cubicBezTo>
                          <a:pt x="324522" y="19433"/>
                          <a:pt x="350565" y="21387"/>
                          <a:pt x="344447" y="41166"/>
                        </a:cubicBezTo>
                        <a:close/>
                      </a:path>
                    </a:pathLst>
                  </a:custGeom>
                  <a:solidFill>
                    <a:srgbClr val="FF1D3E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2" name="任意多边形: 形状 971">
                    <a:extLst>
                      <a:ext uri="{FF2B5EF4-FFF2-40B4-BE49-F238E27FC236}">
                        <a16:creationId xmlns:a16="http://schemas.microsoft.com/office/drawing/2014/main" id="{BD0F7E1C-5E8B-ABB9-05E9-FEAB78830E99}"/>
                      </a:ext>
                    </a:extLst>
                  </p:cNvPr>
                  <p:cNvSpPr/>
                  <p:nvPr/>
                </p:nvSpPr>
                <p:spPr>
                  <a:xfrm>
                    <a:off x="8254607" y="2156169"/>
                    <a:ext cx="347285" cy="127261"/>
                  </a:xfrm>
                  <a:custGeom>
                    <a:avLst/>
                    <a:gdLst>
                      <a:gd name="connsiteX0" fmla="*/ 96149 w 347285"/>
                      <a:gd name="connsiteY0" fmla="*/ 127261 h 127261"/>
                      <a:gd name="connsiteX1" fmla="*/ 2822 w 347285"/>
                      <a:gd name="connsiteY1" fmla="*/ 101984 h 127261"/>
                      <a:gd name="connsiteX2" fmla="*/ 11224 w 347285"/>
                      <a:gd name="connsiteY2" fmla="*/ 75557 h 127261"/>
                      <a:gd name="connsiteX3" fmla="*/ 7351 w 347285"/>
                      <a:gd name="connsiteY3" fmla="*/ 60964 h 127261"/>
                      <a:gd name="connsiteX4" fmla="*/ 7370 w 347285"/>
                      <a:gd name="connsiteY4" fmla="*/ 59996 h 127261"/>
                      <a:gd name="connsiteX5" fmla="*/ 8338 w 347285"/>
                      <a:gd name="connsiteY5" fmla="*/ 60033 h 127261"/>
                      <a:gd name="connsiteX6" fmla="*/ 75621 w 347285"/>
                      <a:gd name="connsiteY6" fmla="*/ 47632 h 127261"/>
                      <a:gd name="connsiteX7" fmla="*/ 75913 w 347285"/>
                      <a:gd name="connsiteY7" fmla="*/ 47504 h 127261"/>
                      <a:gd name="connsiteX8" fmla="*/ 76205 w 347285"/>
                      <a:gd name="connsiteY8" fmla="*/ 47559 h 127261"/>
                      <a:gd name="connsiteX9" fmla="*/ 278567 w 347285"/>
                      <a:gd name="connsiteY9" fmla="*/ 20949 h 127261"/>
                      <a:gd name="connsiteX10" fmla="*/ 309980 w 347285"/>
                      <a:gd name="connsiteY10" fmla="*/ 3744 h 127261"/>
                      <a:gd name="connsiteX11" fmla="*/ 315550 w 347285"/>
                      <a:gd name="connsiteY11" fmla="*/ 292 h 127261"/>
                      <a:gd name="connsiteX12" fmla="*/ 316007 w 347285"/>
                      <a:gd name="connsiteY12" fmla="*/ 0 h 127261"/>
                      <a:gd name="connsiteX13" fmla="*/ 316500 w 347285"/>
                      <a:gd name="connsiteY13" fmla="*/ 256 h 127261"/>
                      <a:gd name="connsiteX14" fmla="*/ 317231 w 347285"/>
                      <a:gd name="connsiteY14" fmla="*/ 657 h 127261"/>
                      <a:gd name="connsiteX15" fmla="*/ 326783 w 347285"/>
                      <a:gd name="connsiteY15" fmla="*/ 19725 h 127261"/>
                      <a:gd name="connsiteX16" fmla="*/ 344955 w 347285"/>
                      <a:gd name="connsiteY16" fmla="*/ 28838 h 127261"/>
                      <a:gd name="connsiteX17" fmla="*/ 346307 w 347285"/>
                      <a:gd name="connsiteY17" fmla="*/ 42573 h 127261"/>
                      <a:gd name="connsiteX18" fmla="*/ 346307 w 347285"/>
                      <a:gd name="connsiteY18" fmla="*/ 42573 h 127261"/>
                      <a:gd name="connsiteX19" fmla="*/ 339311 w 347285"/>
                      <a:gd name="connsiteY19" fmla="*/ 51558 h 127261"/>
                      <a:gd name="connsiteX20" fmla="*/ 327605 w 347285"/>
                      <a:gd name="connsiteY20" fmla="*/ 58809 h 127261"/>
                      <a:gd name="connsiteX21" fmla="*/ 327349 w 347285"/>
                      <a:gd name="connsiteY21" fmla="*/ 58937 h 127261"/>
                      <a:gd name="connsiteX22" fmla="*/ 117372 w 347285"/>
                      <a:gd name="connsiteY22" fmla="*/ 126585 h 127261"/>
                      <a:gd name="connsiteX23" fmla="*/ 96149 w 347285"/>
                      <a:gd name="connsiteY23" fmla="*/ 127261 h 127261"/>
                      <a:gd name="connsiteX24" fmla="*/ 12849 w 347285"/>
                      <a:gd name="connsiteY24" fmla="*/ 76744 h 127261"/>
                      <a:gd name="connsiteX25" fmla="*/ 4411 w 347285"/>
                      <a:gd name="connsiteY25" fmla="*/ 100925 h 127261"/>
                      <a:gd name="connsiteX26" fmla="*/ 117244 w 347285"/>
                      <a:gd name="connsiteY26" fmla="*/ 124668 h 127261"/>
                      <a:gd name="connsiteX27" fmla="*/ 326600 w 347285"/>
                      <a:gd name="connsiteY27" fmla="*/ 57147 h 127261"/>
                      <a:gd name="connsiteX28" fmla="*/ 326838 w 347285"/>
                      <a:gd name="connsiteY28" fmla="*/ 57019 h 127261"/>
                      <a:gd name="connsiteX29" fmla="*/ 338270 w 347285"/>
                      <a:gd name="connsiteY29" fmla="*/ 49933 h 127261"/>
                      <a:gd name="connsiteX30" fmla="*/ 344480 w 347285"/>
                      <a:gd name="connsiteY30" fmla="*/ 42006 h 127261"/>
                      <a:gd name="connsiteX31" fmla="*/ 344480 w 347285"/>
                      <a:gd name="connsiteY31" fmla="*/ 42006 h 127261"/>
                      <a:gd name="connsiteX32" fmla="*/ 343366 w 347285"/>
                      <a:gd name="connsiteY32" fmla="*/ 29916 h 127261"/>
                      <a:gd name="connsiteX33" fmla="*/ 325395 w 347285"/>
                      <a:gd name="connsiteY33" fmla="*/ 21496 h 127261"/>
                      <a:gd name="connsiteX34" fmla="*/ 324080 w 347285"/>
                      <a:gd name="connsiteY34" fmla="*/ 21405 h 127261"/>
                      <a:gd name="connsiteX35" fmla="*/ 324573 w 347285"/>
                      <a:gd name="connsiteY35" fmla="*/ 20181 h 127261"/>
                      <a:gd name="connsiteX36" fmla="*/ 316281 w 347285"/>
                      <a:gd name="connsiteY36" fmla="*/ 2320 h 127261"/>
                      <a:gd name="connsiteX37" fmla="*/ 316117 w 347285"/>
                      <a:gd name="connsiteY37" fmla="*/ 2228 h 127261"/>
                      <a:gd name="connsiteX38" fmla="*/ 310985 w 347285"/>
                      <a:gd name="connsiteY38" fmla="*/ 5388 h 127261"/>
                      <a:gd name="connsiteX39" fmla="*/ 279407 w 347285"/>
                      <a:gd name="connsiteY39" fmla="*/ 22665 h 127261"/>
                      <a:gd name="connsiteX40" fmla="*/ 76151 w 347285"/>
                      <a:gd name="connsiteY40" fmla="*/ 49513 h 127261"/>
                      <a:gd name="connsiteX41" fmla="*/ 9287 w 347285"/>
                      <a:gd name="connsiteY41" fmla="*/ 61969 h 127261"/>
                      <a:gd name="connsiteX42" fmla="*/ 13324 w 347285"/>
                      <a:gd name="connsiteY42" fmla="*/ 75228 h 127261"/>
                      <a:gd name="connsiteX43" fmla="*/ 14401 w 347285"/>
                      <a:gd name="connsiteY43" fmla="*/ 76744 h 127261"/>
                      <a:gd name="connsiteX44" fmla="*/ 12849 w 347285"/>
                      <a:gd name="connsiteY44" fmla="*/ 76744 h 127261"/>
                      <a:gd name="connsiteX45" fmla="*/ 12849 w 347285"/>
                      <a:gd name="connsiteY45" fmla="*/ 76744 h 127261"/>
                      <a:gd name="connsiteX46" fmla="*/ 12849 w 347285"/>
                      <a:gd name="connsiteY46" fmla="*/ 76744 h 127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347285" h="127261">
                        <a:moveTo>
                          <a:pt x="96149" y="127261"/>
                        </a:moveTo>
                        <a:cubicBezTo>
                          <a:pt x="50253" y="127261"/>
                          <a:pt x="13269" y="117581"/>
                          <a:pt x="2822" y="101984"/>
                        </a:cubicBezTo>
                        <a:cubicBezTo>
                          <a:pt x="-2876" y="93510"/>
                          <a:pt x="119" y="84141"/>
                          <a:pt x="11224" y="75557"/>
                        </a:cubicBezTo>
                        <a:cubicBezTo>
                          <a:pt x="7169" y="69219"/>
                          <a:pt x="7333" y="61311"/>
                          <a:pt x="7351" y="60964"/>
                        </a:cubicBezTo>
                        <a:lnTo>
                          <a:pt x="7370" y="59996"/>
                        </a:lnTo>
                        <a:lnTo>
                          <a:pt x="8338" y="60033"/>
                        </a:lnTo>
                        <a:cubicBezTo>
                          <a:pt x="8703" y="60033"/>
                          <a:pt x="45504" y="61329"/>
                          <a:pt x="75621" y="47632"/>
                        </a:cubicBezTo>
                        <a:lnTo>
                          <a:pt x="75913" y="47504"/>
                        </a:lnTo>
                        <a:lnTo>
                          <a:pt x="76205" y="47559"/>
                        </a:lnTo>
                        <a:cubicBezTo>
                          <a:pt x="146831" y="61695"/>
                          <a:pt x="213037" y="52983"/>
                          <a:pt x="278567" y="20949"/>
                        </a:cubicBezTo>
                        <a:cubicBezTo>
                          <a:pt x="289032" y="15853"/>
                          <a:pt x="299606" y="10063"/>
                          <a:pt x="309980" y="3744"/>
                        </a:cubicBezTo>
                        <a:cubicBezTo>
                          <a:pt x="311843" y="2612"/>
                          <a:pt x="313706" y="1461"/>
                          <a:pt x="315550" y="292"/>
                        </a:cubicBezTo>
                        <a:lnTo>
                          <a:pt x="316007" y="0"/>
                        </a:lnTo>
                        <a:lnTo>
                          <a:pt x="316500" y="256"/>
                        </a:lnTo>
                        <a:cubicBezTo>
                          <a:pt x="316500" y="256"/>
                          <a:pt x="316774" y="384"/>
                          <a:pt x="317231" y="657"/>
                        </a:cubicBezTo>
                        <a:cubicBezTo>
                          <a:pt x="320427" y="2502"/>
                          <a:pt x="330271" y="9187"/>
                          <a:pt x="326783" y="19725"/>
                        </a:cubicBezTo>
                        <a:cubicBezTo>
                          <a:pt x="330344" y="20200"/>
                          <a:pt x="340334" y="22081"/>
                          <a:pt x="344955" y="28838"/>
                        </a:cubicBezTo>
                        <a:cubicBezTo>
                          <a:pt x="347512" y="32601"/>
                          <a:pt x="347968" y="37221"/>
                          <a:pt x="346307" y="42573"/>
                        </a:cubicBezTo>
                        <a:lnTo>
                          <a:pt x="346307" y="42573"/>
                        </a:lnTo>
                        <a:cubicBezTo>
                          <a:pt x="345192" y="46189"/>
                          <a:pt x="342709" y="49385"/>
                          <a:pt x="339311" y="51558"/>
                        </a:cubicBezTo>
                        <a:cubicBezTo>
                          <a:pt x="335677" y="53878"/>
                          <a:pt x="331842" y="56252"/>
                          <a:pt x="327605" y="58809"/>
                        </a:cubicBezTo>
                        <a:lnTo>
                          <a:pt x="327349" y="58937"/>
                        </a:lnTo>
                        <a:cubicBezTo>
                          <a:pt x="238898" y="111956"/>
                          <a:pt x="157826" y="124083"/>
                          <a:pt x="117372" y="126585"/>
                        </a:cubicBezTo>
                        <a:cubicBezTo>
                          <a:pt x="110139" y="127042"/>
                          <a:pt x="103035" y="127261"/>
                          <a:pt x="96149" y="127261"/>
                        </a:cubicBezTo>
                        <a:close/>
                        <a:moveTo>
                          <a:pt x="12849" y="76744"/>
                        </a:moveTo>
                        <a:cubicBezTo>
                          <a:pt x="2147" y="84835"/>
                          <a:pt x="-776" y="93181"/>
                          <a:pt x="4411" y="100925"/>
                        </a:cubicBezTo>
                        <a:cubicBezTo>
                          <a:pt x="13945" y="115134"/>
                          <a:pt x="53321" y="128631"/>
                          <a:pt x="117244" y="124668"/>
                        </a:cubicBezTo>
                        <a:cubicBezTo>
                          <a:pt x="157570" y="122166"/>
                          <a:pt x="238405" y="110057"/>
                          <a:pt x="326600" y="57147"/>
                        </a:cubicBezTo>
                        <a:lnTo>
                          <a:pt x="326838" y="57019"/>
                        </a:lnTo>
                        <a:cubicBezTo>
                          <a:pt x="330983" y="54517"/>
                          <a:pt x="334727" y="52198"/>
                          <a:pt x="338270" y="49933"/>
                        </a:cubicBezTo>
                        <a:cubicBezTo>
                          <a:pt x="341284" y="47997"/>
                          <a:pt x="343494" y="45184"/>
                          <a:pt x="344480" y="42006"/>
                        </a:cubicBezTo>
                        <a:lnTo>
                          <a:pt x="344480" y="42006"/>
                        </a:lnTo>
                        <a:cubicBezTo>
                          <a:pt x="345941" y="37240"/>
                          <a:pt x="345576" y="33167"/>
                          <a:pt x="343366" y="29916"/>
                        </a:cubicBezTo>
                        <a:cubicBezTo>
                          <a:pt x="338362" y="22556"/>
                          <a:pt x="325522" y="21515"/>
                          <a:pt x="325395" y="21496"/>
                        </a:cubicBezTo>
                        <a:lnTo>
                          <a:pt x="324080" y="21405"/>
                        </a:lnTo>
                        <a:lnTo>
                          <a:pt x="324573" y="20181"/>
                        </a:lnTo>
                        <a:cubicBezTo>
                          <a:pt x="328646" y="10392"/>
                          <a:pt x="319258" y="4036"/>
                          <a:pt x="316281" y="2320"/>
                        </a:cubicBezTo>
                        <a:cubicBezTo>
                          <a:pt x="316226" y="2283"/>
                          <a:pt x="316153" y="2247"/>
                          <a:pt x="316117" y="2228"/>
                        </a:cubicBezTo>
                        <a:cubicBezTo>
                          <a:pt x="314400" y="3288"/>
                          <a:pt x="312683" y="4347"/>
                          <a:pt x="310985" y="5388"/>
                        </a:cubicBezTo>
                        <a:cubicBezTo>
                          <a:pt x="300556" y="11744"/>
                          <a:pt x="289927" y="17551"/>
                          <a:pt x="279407" y="22665"/>
                        </a:cubicBezTo>
                        <a:cubicBezTo>
                          <a:pt x="213585" y="54846"/>
                          <a:pt x="147087" y="63631"/>
                          <a:pt x="76151" y="49513"/>
                        </a:cubicBezTo>
                        <a:cubicBezTo>
                          <a:pt x="48481" y="61987"/>
                          <a:pt x="15460" y="62078"/>
                          <a:pt x="9287" y="61969"/>
                        </a:cubicBezTo>
                        <a:cubicBezTo>
                          <a:pt x="9379" y="64325"/>
                          <a:pt x="9963" y="70498"/>
                          <a:pt x="13324" y="75228"/>
                        </a:cubicBezTo>
                        <a:lnTo>
                          <a:pt x="14401" y="76744"/>
                        </a:lnTo>
                        <a:lnTo>
                          <a:pt x="12849" y="76744"/>
                        </a:lnTo>
                        <a:lnTo>
                          <a:pt x="12849" y="76744"/>
                        </a:lnTo>
                        <a:lnTo>
                          <a:pt x="12849" y="76744"/>
                        </a:lnTo>
                        <a:close/>
                      </a:path>
                    </a:pathLst>
                  </a:custGeom>
                  <a:solidFill>
                    <a:srgbClr val="1B360E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73" name="任意多边形: 形状 972">
                  <a:extLst>
                    <a:ext uri="{FF2B5EF4-FFF2-40B4-BE49-F238E27FC236}">
                      <a16:creationId xmlns:a16="http://schemas.microsoft.com/office/drawing/2014/main" id="{7AAF4AB9-8811-EABB-6DB2-C085AC552E74}"/>
                    </a:ext>
                  </a:extLst>
                </p:cNvPr>
                <p:cNvSpPr/>
                <p:nvPr/>
              </p:nvSpPr>
              <p:spPr>
                <a:xfrm>
                  <a:off x="8537515" y="2208672"/>
                  <a:ext cx="157357" cy="199889"/>
                </a:xfrm>
                <a:custGeom>
                  <a:avLst/>
                  <a:gdLst>
                    <a:gd name="connsiteX0" fmla="*/ 1211 w 157357"/>
                    <a:gd name="connsiteY0" fmla="*/ 51490 h 199889"/>
                    <a:gd name="connsiteX1" fmla="*/ 8261 w 157357"/>
                    <a:gd name="connsiteY1" fmla="*/ 49079 h 199889"/>
                    <a:gd name="connsiteX2" fmla="*/ 15274 w 157357"/>
                    <a:gd name="connsiteY2" fmla="*/ 47052 h 199889"/>
                    <a:gd name="connsiteX3" fmla="*/ 29301 w 157357"/>
                    <a:gd name="connsiteY3" fmla="*/ 43527 h 199889"/>
                    <a:gd name="connsiteX4" fmla="*/ 57007 w 157357"/>
                    <a:gd name="connsiteY4" fmla="*/ 36130 h 199889"/>
                    <a:gd name="connsiteX5" fmla="*/ 108967 w 157357"/>
                    <a:gd name="connsiteY5" fmla="*/ 12461 h 199889"/>
                    <a:gd name="connsiteX6" fmla="*/ 114994 w 157357"/>
                    <a:gd name="connsiteY6" fmla="*/ 8534 h 199889"/>
                    <a:gd name="connsiteX7" fmla="*/ 118300 w 157357"/>
                    <a:gd name="connsiteY7" fmla="*/ 6489 h 199889"/>
                    <a:gd name="connsiteX8" fmla="*/ 121806 w 157357"/>
                    <a:gd name="connsiteY8" fmla="*/ 4516 h 199889"/>
                    <a:gd name="connsiteX9" fmla="*/ 138426 w 157357"/>
                    <a:gd name="connsiteY9" fmla="*/ 5 h 199889"/>
                    <a:gd name="connsiteX10" fmla="*/ 143375 w 157357"/>
                    <a:gd name="connsiteY10" fmla="*/ 717 h 199889"/>
                    <a:gd name="connsiteX11" fmla="*/ 148142 w 157357"/>
                    <a:gd name="connsiteY11" fmla="*/ 2964 h 199889"/>
                    <a:gd name="connsiteX12" fmla="*/ 154681 w 157357"/>
                    <a:gd name="connsiteY12" fmla="*/ 10671 h 199889"/>
                    <a:gd name="connsiteX13" fmla="*/ 155594 w 157357"/>
                    <a:gd name="connsiteY13" fmla="*/ 12844 h 199889"/>
                    <a:gd name="connsiteX14" fmla="*/ 156306 w 157357"/>
                    <a:gd name="connsiteY14" fmla="*/ 15054 h 199889"/>
                    <a:gd name="connsiteX15" fmla="*/ 157092 w 157357"/>
                    <a:gd name="connsiteY15" fmla="*/ 19401 h 199889"/>
                    <a:gd name="connsiteX16" fmla="*/ 157310 w 157357"/>
                    <a:gd name="connsiteY16" fmla="*/ 21574 h 199889"/>
                    <a:gd name="connsiteX17" fmla="*/ 157347 w 157357"/>
                    <a:gd name="connsiteY17" fmla="*/ 23693 h 199889"/>
                    <a:gd name="connsiteX18" fmla="*/ 157146 w 157357"/>
                    <a:gd name="connsiteY18" fmla="*/ 27875 h 199889"/>
                    <a:gd name="connsiteX19" fmla="*/ 153110 w 157357"/>
                    <a:gd name="connsiteY19" fmla="*/ 43564 h 199889"/>
                    <a:gd name="connsiteX20" fmla="*/ 145129 w 157357"/>
                    <a:gd name="connsiteY20" fmla="*/ 57444 h 199889"/>
                    <a:gd name="connsiteX21" fmla="*/ 119541 w 157357"/>
                    <a:gd name="connsiteY21" fmla="*/ 76603 h 199889"/>
                    <a:gd name="connsiteX22" fmla="*/ 117550 w 157357"/>
                    <a:gd name="connsiteY22" fmla="*/ 66119 h 199889"/>
                    <a:gd name="connsiteX23" fmla="*/ 132271 w 157357"/>
                    <a:gd name="connsiteY23" fmla="*/ 67526 h 199889"/>
                    <a:gd name="connsiteX24" fmla="*/ 146553 w 157357"/>
                    <a:gd name="connsiteY24" fmla="*/ 73553 h 199889"/>
                    <a:gd name="connsiteX25" fmla="*/ 152690 w 157357"/>
                    <a:gd name="connsiteY25" fmla="*/ 79707 h 199889"/>
                    <a:gd name="connsiteX26" fmla="*/ 155722 w 157357"/>
                    <a:gd name="connsiteY26" fmla="*/ 88766 h 199889"/>
                    <a:gd name="connsiteX27" fmla="*/ 153841 w 157357"/>
                    <a:gd name="connsiteY27" fmla="*/ 97770 h 199889"/>
                    <a:gd name="connsiteX28" fmla="*/ 151777 w 157357"/>
                    <a:gd name="connsiteY28" fmla="*/ 101441 h 199889"/>
                    <a:gd name="connsiteX29" fmla="*/ 150608 w 157357"/>
                    <a:gd name="connsiteY29" fmla="*/ 103122 h 199889"/>
                    <a:gd name="connsiteX30" fmla="*/ 149348 w 157357"/>
                    <a:gd name="connsiteY30" fmla="*/ 104637 h 199889"/>
                    <a:gd name="connsiteX31" fmla="*/ 125824 w 157357"/>
                    <a:gd name="connsiteY31" fmla="*/ 121513 h 199889"/>
                    <a:gd name="connsiteX32" fmla="*/ 100200 w 157357"/>
                    <a:gd name="connsiteY32" fmla="*/ 132033 h 199889"/>
                    <a:gd name="connsiteX33" fmla="*/ 97241 w 157357"/>
                    <a:gd name="connsiteY33" fmla="*/ 121641 h 199889"/>
                    <a:gd name="connsiteX34" fmla="*/ 121404 w 157357"/>
                    <a:gd name="connsiteY34" fmla="*/ 118919 h 199889"/>
                    <a:gd name="connsiteX35" fmla="*/ 134700 w 157357"/>
                    <a:gd name="connsiteY35" fmla="*/ 122043 h 199889"/>
                    <a:gd name="connsiteX36" fmla="*/ 141019 w 157357"/>
                    <a:gd name="connsiteY36" fmla="*/ 127394 h 199889"/>
                    <a:gd name="connsiteX37" fmla="*/ 143649 w 157357"/>
                    <a:gd name="connsiteY37" fmla="*/ 135813 h 199889"/>
                    <a:gd name="connsiteX38" fmla="*/ 142152 w 157357"/>
                    <a:gd name="connsiteY38" fmla="*/ 143393 h 199889"/>
                    <a:gd name="connsiteX39" fmla="*/ 138974 w 157357"/>
                    <a:gd name="connsiteY39" fmla="*/ 149456 h 199889"/>
                    <a:gd name="connsiteX40" fmla="*/ 130773 w 157357"/>
                    <a:gd name="connsiteY40" fmla="*/ 159099 h 199889"/>
                    <a:gd name="connsiteX41" fmla="*/ 111432 w 157357"/>
                    <a:gd name="connsiteY41" fmla="*/ 173437 h 199889"/>
                    <a:gd name="connsiteX42" fmla="*/ 68367 w 157357"/>
                    <a:gd name="connsiteY42" fmla="*/ 192175 h 199889"/>
                    <a:gd name="connsiteX43" fmla="*/ 45884 w 157357"/>
                    <a:gd name="connsiteY43" fmla="*/ 198476 h 199889"/>
                    <a:gd name="connsiteX44" fmla="*/ 22397 w 157357"/>
                    <a:gd name="connsiteY44" fmla="*/ 199006 h 199889"/>
                    <a:gd name="connsiteX45" fmla="*/ 20881 w 157357"/>
                    <a:gd name="connsiteY45" fmla="*/ 196759 h 199889"/>
                    <a:gd name="connsiteX46" fmla="*/ 21849 w 157357"/>
                    <a:gd name="connsiteY46" fmla="*/ 195444 h 199889"/>
                    <a:gd name="connsiteX47" fmla="*/ 43364 w 157357"/>
                    <a:gd name="connsiteY47" fmla="*/ 187408 h 199889"/>
                    <a:gd name="connsiteX48" fmla="*/ 65097 w 157357"/>
                    <a:gd name="connsiteY48" fmla="*/ 181801 h 199889"/>
                    <a:gd name="connsiteX49" fmla="*/ 105880 w 157357"/>
                    <a:gd name="connsiteY49" fmla="*/ 164140 h 199889"/>
                    <a:gd name="connsiteX50" fmla="*/ 123285 w 157357"/>
                    <a:gd name="connsiteY50" fmla="*/ 151283 h 199889"/>
                    <a:gd name="connsiteX51" fmla="*/ 129933 w 157357"/>
                    <a:gd name="connsiteY51" fmla="*/ 143539 h 199889"/>
                    <a:gd name="connsiteX52" fmla="*/ 132819 w 157357"/>
                    <a:gd name="connsiteY52" fmla="*/ 135923 h 199889"/>
                    <a:gd name="connsiteX53" fmla="*/ 132143 w 157357"/>
                    <a:gd name="connsiteY53" fmla="*/ 133567 h 199889"/>
                    <a:gd name="connsiteX54" fmla="*/ 129769 w 157357"/>
                    <a:gd name="connsiteY54" fmla="*/ 131668 h 199889"/>
                    <a:gd name="connsiteX55" fmla="*/ 120875 w 157357"/>
                    <a:gd name="connsiteY55" fmla="*/ 129732 h 199889"/>
                    <a:gd name="connsiteX56" fmla="*/ 99670 w 157357"/>
                    <a:gd name="connsiteY56" fmla="*/ 132179 h 199889"/>
                    <a:gd name="connsiteX57" fmla="*/ 93187 w 157357"/>
                    <a:gd name="connsiteY57" fmla="*/ 128088 h 199889"/>
                    <a:gd name="connsiteX58" fmla="*/ 96712 w 157357"/>
                    <a:gd name="connsiteY58" fmla="*/ 121787 h 199889"/>
                    <a:gd name="connsiteX59" fmla="*/ 120966 w 157357"/>
                    <a:gd name="connsiteY59" fmla="*/ 111851 h 199889"/>
                    <a:gd name="connsiteX60" fmla="*/ 141093 w 157357"/>
                    <a:gd name="connsiteY60" fmla="*/ 97642 h 199889"/>
                    <a:gd name="connsiteX61" fmla="*/ 142006 w 157357"/>
                    <a:gd name="connsiteY61" fmla="*/ 96565 h 199889"/>
                    <a:gd name="connsiteX62" fmla="*/ 142736 w 157357"/>
                    <a:gd name="connsiteY62" fmla="*/ 95469 h 199889"/>
                    <a:gd name="connsiteX63" fmla="*/ 143996 w 157357"/>
                    <a:gd name="connsiteY63" fmla="*/ 93296 h 199889"/>
                    <a:gd name="connsiteX64" fmla="*/ 144928 w 157357"/>
                    <a:gd name="connsiteY64" fmla="*/ 89241 h 199889"/>
                    <a:gd name="connsiteX65" fmla="*/ 143668 w 157357"/>
                    <a:gd name="connsiteY65" fmla="*/ 85680 h 199889"/>
                    <a:gd name="connsiteX66" fmla="*/ 140307 w 157357"/>
                    <a:gd name="connsiteY66" fmla="*/ 82374 h 199889"/>
                    <a:gd name="connsiteX67" fmla="*/ 129878 w 157357"/>
                    <a:gd name="connsiteY67" fmla="*/ 78082 h 199889"/>
                    <a:gd name="connsiteX68" fmla="*/ 117806 w 157357"/>
                    <a:gd name="connsiteY68" fmla="*/ 76931 h 199889"/>
                    <a:gd name="connsiteX69" fmla="*/ 112291 w 157357"/>
                    <a:gd name="connsiteY69" fmla="*/ 71653 h 199889"/>
                    <a:gd name="connsiteX70" fmla="*/ 115797 w 157357"/>
                    <a:gd name="connsiteY70" fmla="*/ 66448 h 199889"/>
                    <a:gd name="connsiteX71" fmla="*/ 115834 w 157357"/>
                    <a:gd name="connsiteY71" fmla="*/ 66448 h 199889"/>
                    <a:gd name="connsiteX72" fmla="*/ 136527 w 157357"/>
                    <a:gd name="connsiteY72" fmla="*/ 50906 h 199889"/>
                    <a:gd name="connsiteX73" fmla="*/ 146371 w 157357"/>
                    <a:gd name="connsiteY73" fmla="*/ 26834 h 199889"/>
                    <a:gd name="connsiteX74" fmla="*/ 146517 w 157357"/>
                    <a:gd name="connsiteY74" fmla="*/ 23693 h 199889"/>
                    <a:gd name="connsiteX75" fmla="*/ 146499 w 157357"/>
                    <a:gd name="connsiteY75" fmla="*/ 22159 h 199889"/>
                    <a:gd name="connsiteX76" fmla="*/ 146352 w 157357"/>
                    <a:gd name="connsiteY76" fmla="*/ 20661 h 199889"/>
                    <a:gd name="connsiteX77" fmla="*/ 145841 w 157357"/>
                    <a:gd name="connsiteY77" fmla="*/ 17812 h 199889"/>
                    <a:gd name="connsiteX78" fmla="*/ 145421 w 157357"/>
                    <a:gd name="connsiteY78" fmla="*/ 16534 h 199889"/>
                    <a:gd name="connsiteX79" fmla="*/ 144928 w 157357"/>
                    <a:gd name="connsiteY79" fmla="*/ 15346 h 199889"/>
                    <a:gd name="connsiteX80" fmla="*/ 142170 w 157357"/>
                    <a:gd name="connsiteY80" fmla="*/ 11986 h 199889"/>
                    <a:gd name="connsiteX81" fmla="*/ 140362 w 157357"/>
                    <a:gd name="connsiteY81" fmla="*/ 11109 h 199889"/>
                    <a:gd name="connsiteX82" fmla="*/ 138060 w 157357"/>
                    <a:gd name="connsiteY82" fmla="*/ 10817 h 199889"/>
                    <a:gd name="connsiteX83" fmla="*/ 126774 w 157357"/>
                    <a:gd name="connsiteY83" fmla="*/ 14123 h 199889"/>
                    <a:gd name="connsiteX84" fmla="*/ 123888 w 157357"/>
                    <a:gd name="connsiteY84" fmla="*/ 15748 h 199889"/>
                    <a:gd name="connsiteX85" fmla="*/ 120966 w 157357"/>
                    <a:gd name="connsiteY85" fmla="*/ 17556 h 199889"/>
                    <a:gd name="connsiteX86" fmla="*/ 114719 w 157357"/>
                    <a:gd name="connsiteY86" fmla="*/ 21629 h 199889"/>
                    <a:gd name="connsiteX87" fmla="*/ 60495 w 157357"/>
                    <a:gd name="connsiteY87" fmla="*/ 47015 h 199889"/>
                    <a:gd name="connsiteX88" fmla="*/ 31456 w 157357"/>
                    <a:gd name="connsiteY88" fmla="*/ 54303 h 199889"/>
                    <a:gd name="connsiteX89" fmla="*/ 16589 w 157357"/>
                    <a:gd name="connsiteY89" fmla="*/ 55837 h 199889"/>
                    <a:gd name="connsiteX90" fmla="*/ 1576 w 157357"/>
                    <a:gd name="connsiteY90" fmla="*/ 55070 h 199889"/>
                    <a:gd name="connsiteX91" fmla="*/ 24 w 157357"/>
                    <a:gd name="connsiteY91" fmla="*/ 52951 h 199889"/>
                    <a:gd name="connsiteX92" fmla="*/ 1156 w 157357"/>
                    <a:gd name="connsiteY92" fmla="*/ 51508 h 199889"/>
                    <a:gd name="connsiteX93" fmla="*/ 1211 w 157357"/>
                    <a:gd name="connsiteY93" fmla="*/ 51490 h 199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</a:cxnLst>
                  <a:rect l="l" t="t" r="r" b="b"/>
                  <a:pathLst>
                    <a:path w="157357" h="199889">
                      <a:moveTo>
                        <a:pt x="1211" y="51490"/>
                      </a:moveTo>
                      <a:cubicBezTo>
                        <a:pt x="3549" y="50522"/>
                        <a:pt x="5905" y="49810"/>
                        <a:pt x="8261" y="49079"/>
                      </a:cubicBezTo>
                      <a:cubicBezTo>
                        <a:pt x="10599" y="48367"/>
                        <a:pt x="12936" y="47673"/>
                        <a:pt x="15274" y="47052"/>
                      </a:cubicBezTo>
                      <a:cubicBezTo>
                        <a:pt x="19950" y="45755"/>
                        <a:pt x="24625" y="44641"/>
                        <a:pt x="29301" y="43527"/>
                      </a:cubicBezTo>
                      <a:cubicBezTo>
                        <a:pt x="38615" y="41244"/>
                        <a:pt x="47857" y="38870"/>
                        <a:pt x="57007" y="36130"/>
                      </a:cubicBezTo>
                      <a:cubicBezTo>
                        <a:pt x="75325" y="30706"/>
                        <a:pt x="92785" y="22579"/>
                        <a:pt x="108967" y="12461"/>
                      </a:cubicBezTo>
                      <a:lnTo>
                        <a:pt x="114994" y="8534"/>
                      </a:lnTo>
                      <a:cubicBezTo>
                        <a:pt x="115925" y="7895"/>
                        <a:pt x="117204" y="7164"/>
                        <a:pt x="118300" y="6489"/>
                      </a:cubicBezTo>
                      <a:cubicBezTo>
                        <a:pt x="119432" y="5794"/>
                        <a:pt x="120564" y="5100"/>
                        <a:pt x="121806" y="4516"/>
                      </a:cubicBezTo>
                      <a:cubicBezTo>
                        <a:pt x="126573" y="2087"/>
                        <a:pt x="131924" y="-105"/>
                        <a:pt x="138426" y="5"/>
                      </a:cubicBezTo>
                      <a:cubicBezTo>
                        <a:pt x="140015" y="-50"/>
                        <a:pt x="141713" y="370"/>
                        <a:pt x="143375" y="717"/>
                      </a:cubicBezTo>
                      <a:cubicBezTo>
                        <a:pt x="145019" y="1320"/>
                        <a:pt x="146699" y="1904"/>
                        <a:pt x="148142" y="2964"/>
                      </a:cubicBezTo>
                      <a:cubicBezTo>
                        <a:pt x="151101" y="4918"/>
                        <a:pt x="153402" y="7767"/>
                        <a:pt x="154681" y="10671"/>
                      </a:cubicBezTo>
                      <a:cubicBezTo>
                        <a:pt x="155082" y="11383"/>
                        <a:pt x="155356" y="12114"/>
                        <a:pt x="155594" y="12844"/>
                      </a:cubicBezTo>
                      <a:cubicBezTo>
                        <a:pt x="155831" y="13575"/>
                        <a:pt x="156123" y="14324"/>
                        <a:pt x="156306" y="15054"/>
                      </a:cubicBezTo>
                      <a:cubicBezTo>
                        <a:pt x="156617" y="16497"/>
                        <a:pt x="157000" y="17976"/>
                        <a:pt x="157092" y="19401"/>
                      </a:cubicBezTo>
                      <a:cubicBezTo>
                        <a:pt x="157165" y="20131"/>
                        <a:pt x="157256" y="20862"/>
                        <a:pt x="157310" y="21574"/>
                      </a:cubicBezTo>
                      <a:lnTo>
                        <a:pt x="157347" y="23693"/>
                      </a:lnTo>
                      <a:cubicBezTo>
                        <a:pt x="157402" y="25117"/>
                        <a:pt x="157219" y="26469"/>
                        <a:pt x="157146" y="27875"/>
                      </a:cubicBezTo>
                      <a:cubicBezTo>
                        <a:pt x="156617" y="33373"/>
                        <a:pt x="155155" y="38614"/>
                        <a:pt x="153110" y="43564"/>
                      </a:cubicBezTo>
                      <a:cubicBezTo>
                        <a:pt x="151064" y="48513"/>
                        <a:pt x="148398" y="53189"/>
                        <a:pt x="145129" y="57444"/>
                      </a:cubicBezTo>
                      <a:cubicBezTo>
                        <a:pt x="138663" y="65973"/>
                        <a:pt x="129751" y="72822"/>
                        <a:pt x="119541" y="76603"/>
                      </a:cubicBezTo>
                      <a:lnTo>
                        <a:pt x="117550" y="66119"/>
                      </a:lnTo>
                      <a:cubicBezTo>
                        <a:pt x="122445" y="66010"/>
                        <a:pt x="127377" y="66411"/>
                        <a:pt x="132271" y="67526"/>
                      </a:cubicBezTo>
                      <a:cubicBezTo>
                        <a:pt x="137147" y="68676"/>
                        <a:pt x="142042" y="70338"/>
                        <a:pt x="146553" y="73553"/>
                      </a:cubicBezTo>
                      <a:cubicBezTo>
                        <a:pt x="148818" y="75123"/>
                        <a:pt x="150973" y="77114"/>
                        <a:pt x="152690" y="79707"/>
                      </a:cubicBezTo>
                      <a:cubicBezTo>
                        <a:pt x="154389" y="82264"/>
                        <a:pt x="155575" y="85479"/>
                        <a:pt x="155722" y="88766"/>
                      </a:cubicBezTo>
                      <a:cubicBezTo>
                        <a:pt x="155849" y="92054"/>
                        <a:pt x="155009" y="95104"/>
                        <a:pt x="153841" y="97770"/>
                      </a:cubicBezTo>
                      <a:cubicBezTo>
                        <a:pt x="153183" y="99030"/>
                        <a:pt x="152562" y="100364"/>
                        <a:pt x="151777" y="101441"/>
                      </a:cubicBezTo>
                      <a:lnTo>
                        <a:pt x="150608" y="103122"/>
                      </a:lnTo>
                      <a:lnTo>
                        <a:pt x="149348" y="104637"/>
                      </a:lnTo>
                      <a:cubicBezTo>
                        <a:pt x="142426" y="112491"/>
                        <a:pt x="134116" y="117203"/>
                        <a:pt x="125824" y="121513"/>
                      </a:cubicBezTo>
                      <a:cubicBezTo>
                        <a:pt x="117459" y="125714"/>
                        <a:pt x="108857" y="129038"/>
                        <a:pt x="100200" y="132033"/>
                      </a:cubicBezTo>
                      <a:lnTo>
                        <a:pt x="97241" y="121641"/>
                      </a:lnTo>
                      <a:cubicBezTo>
                        <a:pt x="104985" y="119906"/>
                        <a:pt x="112930" y="118591"/>
                        <a:pt x="121404" y="118919"/>
                      </a:cubicBezTo>
                      <a:cubicBezTo>
                        <a:pt x="125660" y="119193"/>
                        <a:pt x="130116" y="119778"/>
                        <a:pt x="134700" y="122043"/>
                      </a:cubicBezTo>
                      <a:cubicBezTo>
                        <a:pt x="136947" y="123193"/>
                        <a:pt x="139284" y="124910"/>
                        <a:pt x="141019" y="127394"/>
                      </a:cubicBezTo>
                      <a:cubicBezTo>
                        <a:pt x="142773" y="129860"/>
                        <a:pt x="143668" y="133019"/>
                        <a:pt x="143649" y="135813"/>
                      </a:cubicBezTo>
                      <a:cubicBezTo>
                        <a:pt x="143668" y="138644"/>
                        <a:pt x="143010" y="141146"/>
                        <a:pt x="142152" y="143393"/>
                      </a:cubicBezTo>
                      <a:cubicBezTo>
                        <a:pt x="141293" y="145639"/>
                        <a:pt x="140198" y="147630"/>
                        <a:pt x="138974" y="149456"/>
                      </a:cubicBezTo>
                      <a:cubicBezTo>
                        <a:pt x="136563" y="153164"/>
                        <a:pt x="133732" y="156232"/>
                        <a:pt x="130773" y="159099"/>
                      </a:cubicBezTo>
                      <a:cubicBezTo>
                        <a:pt x="124819" y="164761"/>
                        <a:pt x="118226" y="169364"/>
                        <a:pt x="111432" y="173437"/>
                      </a:cubicBezTo>
                      <a:cubicBezTo>
                        <a:pt x="97808" y="181546"/>
                        <a:pt x="83197" y="187408"/>
                        <a:pt x="68367" y="192175"/>
                      </a:cubicBezTo>
                      <a:cubicBezTo>
                        <a:pt x="60970" y="194622"/>
                        <a:pt x="53555" y="197088"/>
                        <a:pt x="45884" y="198476"/>
                      </a:cubicBezTo>
                      <a:cubicBezTo>
                        <a:pt x="38232" y="199864"/>
                        <a:pt x="30415" y="200558"/>
                        <a:pt x="22397" y="199006"/>
                      </a:cubicBezTo>
                      <a:cubicBezTo>
                        <a:pt x="21374" y="198805"/>
                        <a:pt x="20698" y="197800"/>
                        <a:pt x="20881" y="196759"/>
                      </a:cubicBezTo>
                      <a:cubicBezTo>
                        <a:pt x="21009" y="196175"/>
                        <a:pt x="21374" y="195700"/>
                        <a:pt x="21849" y="195444"/>
                      </a:cubicBezTo>
                      <a:cubicBezTo>
                        <a:pt x="28935" y="191536"/>
                        <a:pt x="36131" y="189399"/>
                        <a:pt x="43364" y="187408"/>
                      </a:cubicBezTo>
                      <a:cubicBezTo>
                        <a:pt x="50578" y="185399"/>
                        <a:pt x="57920" y="183920"/>
                        <a:pt x="65097" y="181801"/>
                      </a:cubicBezTo>
                      <a:cubicBezTo>
                        <a:pt x="79343" y="177363"/>
                        <a:pt x="93242" y="171647"/>
                        <a:pt x="105880" y="164140"/>
                      </a:cubicBezTo>
                      <a:cubicBezTo>
                        <a:pt x="112181" y="160396"/>
                        <a:pt x="118190" y="156141"/>
                        <a:pt x="123285" y="151283"/>
                      </a:cubicBezTo>
                      <a:cubicBezTo>
                        <a:pt x="125824" y="148835"/>
                        <a:pt x="128162" y="146260"/>
                        <a:pt x="129933" y="143539"/>
                      </a:cubicBezTo>
                      <a:cubicBezTo>
                        <a:pt x="131741" y="140872"/>
                        <a:pt x="132856" y="137950"/>
                        <a:pt x="132819" y="135923"/>
                      </a:cubicBezTo>
                      <a:cubicBezTo>
                        <a:pt x="132837" y="134900"/>
                        <a:pt x="132581" y="134224"/>
                        <a:pt x="132143" y="133567"/>
                      </a:cubicBezTo>
                      <a:cubicBezTo>
                        <a:pt x="131686" y="132909"/>
                        <a:pt x="130901" y="132234"/>
                        <a:pt x="129769" y="131668"/>
                      </a:cubicBezTo>
                      <a:cubicBezTo>
                        <a:pt x="127486" y="130499"/>
                        <a:pt x="124217" y="129914"/>
                        <a:pt x="120875" y="129732"/>
                      </a:cubicBezTo>
                      <a:cubicBezTo>
                        <a:pt x="114081" y="129439"/>
                        <a:pt x="106793" y="130572"/>
                        <a:pt x="99670" y="132179"/>
                      </a:cubicBezTo>
                      <a:cubicBezTo>
                        <a:pt x="96748" y="132837"/>
                        <a:pt x="93863" y="131010"/>
                        <a:pt x="93187" y="128088"/>
                      </a:cubicBezTo>
                      <a:cubicBezTo>
                        <a:pt x="92584" y="125385"/>
                        <a:pt x="94155" y="122682"/>
                        <a:pt x="96712" y="121787"/>
                      </a:cubicBezTo>
                      <a:cubicBezTo>
                        <a:pt x="105040" y="118919"/>
                        <a:pt x="113240" y="115723"/>
                        <a:pt x="120966" y="111851"/>
                      </a:cubicBezTo>
                      <a:cubicBezTo>
                        <a:pt x="128582" y="107961"/>
                        <a:pt x="136107" y="103395"/>
                        <a:pt x="141093" y="97642"/>
                      </a:cubicBezTo>
                      <a:lnTo>
                        <a:pt x="142006" y="96565"/>
                      </a:lnTo>
                      <a:lnTo>
                        <a:pt x="142736" y="95469"/>
                      </a:lnTo>
                      <a:cubicBezTo>
                        <a:pt x="143302" y="94757"/>
                        <a:pt x="143594" y="94008"/>
                        <a:pt x="143996" y="93296"/>
                      </a:cubicBezTo>
                      <a:cubicBezTo>
                        <a:pt x="144617" y="91835"/>
                        <a:pt x="144946" y="90465"/>
                        <a:pt x="144928" y="89241"/>
                      </a:cubicBezTo>
                      <a:cubicBezTo>
                        <a:pt x="144837" y="88017"/>
                        <a:pt x="144434" y="86867"/>
                        <a:pt x="143668" y="85680"/>
                      </a:cubicBezTo>
                      <a:cubicBezTo>
                        <a:pt x="142919" y="84511"/>
                        <a:pt x="141750" y="83360"/>
                        <a:pt x="140307" y="82374"/>
                      </a:cubicBezTo>
                      <a:cubicBezTo>
                        <a:pt x="137495" y="80329"/>
                        <a:pt x="133732" y="78959"/>
                        <a:pt x="129878" y="78082"/>
                      </a:cubicBezTo>
                      <a:cubicBezTo>
                        <a:pt x="126007" y="77187"/>
                        <a:pt x="121916" y="76840"/>
                        <a:pt x="117806" y="76931"/>
                      </a:cubicBezTo>
                      <a:cubicBezTo>
                        <a:pt x="114829" y="77004"/>
                        <a:pt x="112346" y="74630"/>
                        <a:pt x="112291" y="71653"/>
                      </a:cubicBezTo>
                      <a:cubicBezTo>
                        <a:pt x="112236" y="69279"/>
                        <a:pt x="113697" y="67233"/>
                        <a:pt x="115797" y="66448"/>
                      </a:cubicBezTo>
                      <a:lnTo>
                        <a:pt x="115834" y="66448"/>
                      </a:lnTo>
                      <a:cubicBezTo>
                        <a:pt x="123979" y="63398"/>
                        <a:pt x="131175" y="57937"/>
                        <a:pt x="136527" y="50906"/>
                      </a:cubicBezTo>
                      <a:cubicBezTo>
                        <a:pt x="141841" y="43892"/>
                        <a:pt x="145530" y="35327"/>
                        <a:pt x="146371" y="26834"/>
                      </a:cubicBezTo>
                      <a:cubicBezTo>
                        <a:pt x="146425" y="25793"/>
                        <a:pt x="146590" y="24716"/>
                        <a:pt x="146517" y="23693"/>
                      </a:cubicBezTo>
                      <a:lnTo>
                        <a:pt x="146499" y="22159"/>
                      </a:lnTo>
                      <a:cubicBezTo>
                        <a:pt x="146462" y="21647"/>
                        <a:pt x="146389" y="21173"/>
                        <a:pt x="146352" y="20661"/>
                      </a:cubicBezTo>
                      <a:cubicBezTo>
                        <a:pt x="146297" y="19638"/>
                        <a:pt x="146024" y="18762"/>
                        <a:pt x="145841" y="17812"/>
                      </a:cubicBezTo>
                      <a:cubicBezTo>
                        <a:pt x="145750" y="17355"/>
                        <a:pt x="145549" y="16972"/>
                        <a:pt x="145421" y="16534"/>
                      </a:cubicBezTo>
                      <a:cubicBezTo>
                        <a:pt x="145293" y="16095"/>
                        <a:pt x="145147" y="15693"/>
                        <a:pt x="144928" y="15346"/>
                      </a:cubicBezTo>
                      <a:cubicBezTo>
                        <a:pt x="144252" y="13776"/>
                        <a:pt x="143266" y="12716"/>
                        <a:pt x="142170" y="11986"/>
                      </a:cubicBezTo>
                      <a:cubicBezTo>
                        <a:pt x="141658" y="11548"/>
                        <a:pt x="140965" y="11401"/>
                        <a:pt x="140362" y="11109"/>
                      </a:cubicBezTo>
                      <a:cubicBezTo>
                        <a:pt x="139595" y="11018"/>
                        <a:pt x="138937" y="10744"/>
                        <a:pt x="138060" y="10817"/>
                      </a:cubicBezTo>
                      <a:cubicBezTo>
                        <a:pt x="134737" y="10707"/>
                        <a:pt x="130609" y="12077"/>
                        <a:pt x="126774" y="14123"/>
                      </a:cubicBezTo>
                      <a:cubicBezTo>
                        <a:pt x="125787" y="14579"/>
                        <a:pt x="124838" y="15164"/>
                        <a:pt x="123888" y="15748"/>
                      </a:cubicBezTo>
                      <a:cubicBezTo>
                        <a:pt x="122920" y="16351"/>
                        <a:pt x="122043" y="16826"/>
                        <a:pt x="120966" y="17556"/>
                      </a:cubicBezTo>
                      <a:lnTo>
                        <a:pt x="114719" y="21629"/>
                      </a:lnTo>
                      <a:cubicBezTo>
                        <a:pt x="97753" y="32277"/>
                        <a:pt x="79398" y="40550"/>
                        <a:pt x="60495" y="47015"/>
                      </a:cubicBezTo>
                      <a:cubicBezTo>
                        <a:pt x="51016" y="50230"/>
                        <a:pt x="41300" y="52714"/>
                        <a:pt x="31456" y="54303"/>
                      </a:cubicBezTo>
                      <a:cubicBezTo>
                        <a:pt x="26543" y="55125"/>
                        <a:pt x="21575" y="55654"/>
                        <a:pt x="16589" y="55837"/>
                      </a:cubicBezTo>
                      <a:cubicBezTo>
                        <a:pt x="11603" y="55983"/>
                        <a:pt x="6599" y="55855"/>
                        <a:pt x="1576" y="55070"/>
                      </a:cubicBezTo>
                      <a:cubicBezTo>
                        <a:pt x="554" y="54924"/>
                        <a:pt x="-140" y="53974"/>
                        <a:pt x="24" y="52951"/>
                      </a:cubicBezTo>
                      <a:cubicBezTo>
                        <a:pt x="133" y="52275"/>
                        <a:pt x="572" y="51746"/>
                        <a:pt x="1156" y="51508"/>
                      </a:cubicBezTo>
                      <a:lnTo>
                        <a:pt x="1211" y="51490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4" name="任意多边形: 形状 973">
                  <a:extLst>
                    <a:ext uri="{FF2B5EF4-FFF2-40B4-BE49-F238E27FC236}">
                      <a16:creationId xmlns:a16="http://schemas.microsoft.com/office/drawing/2014/main" id="{1F25FB0E-815F-AF40-BA22-1CB30980F91B}"/>
                    </a:ext>
                  </a:extLst>
                </p:cNvPr>
                <p:cNvSpPr/>
                <p:nvPr/>
              </p:nvSpPr>
              <p:spPr>
                <a:xfrm>
                  <a:off x="8200336" y="1806710"/>
                  <a:ext cx="425343" cy="451552"/>
                </a:xfrm>
                <a:custGeom>
                  <a:avLst/>
                  <a:gdLst>
                    <a:gd name="connsiteX0" fmla="*/ 425344 w 425343"/>
                    <a:gd name="connsiteY0" fmla="*/ 429838 h 451552"/>
                    <a:gd name="connsiteX1" fmla="*/ 423462 w 425343"/>
                    <a:gd name="connsiteY1" fmla="*/ 432851 h 451552"/>
                    <a:gd name="connsiteX2" fmla="*/ 364215 w 425343"/>
                    <a:gd name="connsiteY2" fmla="*/ 451553 h 451552"/>
                    <a:gd name="connsiteX3" fmla="*/ 299817 w 425343"/>
                    <a:gd name="connsiteY3" fmla="*/ 438111 h 451552"/>
                    <a:gd name="connsiteX4" fmla="*/ 254268 w 425343"/>
                    <a:gd name="connsiteY4" fmla="*/ 432833 h 451552"/>
                    <a:gd name="connsiteX5" fmla="*/ 254085 w 425343"/>
                    <a:gd name="connsiteY5" fmla="*/ 406698 h 451552"/>
                    <a:gd name="connsiteX6" fmla="*/ 350864 w 425343"/>
                    <a:gd name="connsiteY6" fmla="*/ 308731 h 451552"/>
                    <a:gd name="connsiteX7" fmla="*/ 350864 w 425343"/>
                    <a:gd name="connsiteY7" fmla="*/ 308713 h 451552"/>
                    <a:gd name="connsiteX8" fmla="*/ 346061 w 425343"/>
                    <a:gd name="connsiteY8" fmla="*/ 289445 h 451552"/>
                    <a:gd name="connsiteX9" fmla="*/ 352581 w 425343"/>
                    <a:gd name="connsiteY9" fmla="*/ 274542 h 451552"/>
                    <a:gd name="connsiteX10" fmla="*/ 357877 w 425343"/>
                    <a:gd name="connsiteY10" fmla="*/ 267930 h 451552"/>
                    <a:gd name="connsiteX11" fmla="*/ 100013 w 425343"/>
                    <a:gd name="connsiteY11" fmla="*/ 113018 h 451552"/>
                    <a:gd name="connsiteX12" fmla="*/ 95812 w 425343"/>
                    <a:gd name="connsiteY12" fmla="*/ 125109 h 451552"/>
                    <a:gd name="connsiteX13" fmla="*/ 75101 w 425343"/>
                    <a:gd name="connsiteY13" fmla="*/ 135154 h 451552"/>
                    <a:gd name="connsiteX14" fmla="*/ 65056 w 425343"/>
                    <a:gd name="connsiteY14" fmla="*/ 114443 h 451552"/>
                    <a:gd name="connsiteX15" fmla="*/ 65695 w 425343"/>
                    <a:gd name="connsiteY15" fmla="*/ 112616 h 451552"/>
                    <a:gd name="connsiteX16" fmla="*/ 93 w 425343"/>
                    <a:gd name="connsiteY16" fmla="*/ 148431 h 451552"/>
                    <a:gd name="connsiteX17" fmla="*/ 38 w 425343"/>
                    <a:gd name="connsiteY17" fmla="*/ 135208 h 451552"/>
                    <a:gd name="connsiteX18" fmla="*/ 209577 w 425343"/>
                    <a:gd name="connsiteY18" fmla="*/ 180 h 451552"/>
                    <a:gd name="connsiteX19" fmla="*/ 416997 w 425343"/>
                    <a:gd name="connsiteY19" fmla="*/ 215733 h 451552"/>
                    <a:gd name="connsiteX20" fmla="*/ 386606 w 425343"/>
                    <a:gd name="connsiteY20" fmla="*/ 326977 h 451552"/>
                    <a:gd name="connsiteX21" fmla="*/ 385328 w 425343"/>
                    <a:gd name="connsiteY21" fmla="*/ 329113 h 451552"/>
                    <a:gd name="connsiteX22" fmla="*/ 382789 w 425343"/>
                    <a:gd name="connsiteY22" fmla="*/ 333132 h 451552"/>
                    <a:gd name="connsiteX23" fmla="*/ 382333 w 425343"/>
                    <a:gd name="connsiteY23" fmla="*/ 333826 h 451552"/>
                    <a:gd name="connsiteX24" fmla="*/ 380287 w 425343"/>
                    <a:gd name="connsiteY24" fmla="*/ 336857 h 451552"/>
                    <a:gd name="connsiteX25" fmla="*/ 379410 w 425343"/>
                    <a:gd name="connsiteY25" fmla="*/ 338245 h 451552"/>
                    <a:gd name="connsiteX26" fmla="*/ 376725 w 425343"/>
                    <a:gd name="connsiteY26" fmla="*/ 342117 h 451552"/>
                    <a:gd name="connsiteX27" fmla="*/ 373256 w 425343"/>
                    <a:gd name="connsiteY27" fmla="*/ 346793 h 451552"/>
                    <a:gd name="connsiteX28" fmla="*/ 370333 w 425343"/>
                    <a:gd name="connsiteY28" fmla="*/ 350573 h 451552"/>
                    <a:gd name="connsiteX29" fmla="*/ 369383 w 425343"/>
                    <a:gd name="connsiteY29" fmla="*/ 351760 h 451552"/>
                    <a:gd name="connsiteX30" fmla="*/ 371027 w 425343"/>
                    <a:gd name="connsiteY30" fmla="*/ 350957 h 451552"/>
                    <a:gd name="connsiteX31" fmla="*/ 379739 w 425343"/>
                    <a:gd name="connsiteY31" fmla="*/ 370006 h 451552"/>
                    <a:gd name="connsiteX32" fmla="*/ 399646 w 425343"/>
                    <a:gd name="connsiteY32" fmla="*/ 391758 h 451552"/>
                    <a:gd name="connsiteX33" fmla="*/ 394807 w 425343"/>
                    <a:gd name="connsiteY33" fmla="*/ 398917 h 451552"/>
                    <a:gd name="connsiteX34" fmla="*/ 425344 w 425343"/>
                    <a:gd name="connsiteY34" fmla="*/ 429838 h 451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25343" h="451552">
                      <a:moveTo>
                        <a:pt x="425344" y="429838"/>
                      </a:moveTo>
                      <a:lnTo>
                        <a:pt x="423462" y="432851"/>
                      </a:lnTo>
                      <a:lnTo>
                        <a:pt x="364215" y="451553"/>
                      </a:lnTo>
                      <a:cubicBezTo>
                        <a:pt x="364215" y="451553"/>
                        <a:pt x="353001" y="430915"/>
                        <a:pt x="299817" y="438111"/>
                      </a:cubicBezTo>
                      <a:cubicBezTo>
                        <a:pt x="278029" y="441070"/>
                        <a:pt x="263655" y="437764"/>
                        <a:pt x="254268" y="432833"/>
                      </a:cubicBezTo>
                      <a:cubicBezTo>
                        <a:pt x="243839" y="427335"/>
                        <a:pt x="243803" y="412450"/>
                        <a:pt x="254085" y="406698"/>
                      </a:cubicBezTo>
                      <a:cubicBezTo>
                        <a:pt x="327414" y="365677"/>
                        <a:pt x="350298" y="310119"/>
                        <a:pt x="350864" y="308731"/>
                      </a:cubicBezTo>
                      <a:cubicBezTo>
                        <a:pt x="350864" y="308713"/>
                        <a:pt x="350864" y="308713"/>
                        <a:pt x="350864" y="308713"/>
                      </a:cubicBezTo>
                      <a:cubicBezTo>
                        <a:pt x="345221" y="304257"/>
                        <a:pt x="343029" y="296367"/>
                        <a:pt x="346061" y="289445"/>
                      </a:cubicBezTo>
                      <a:lnTo>
                        <a:pt x="352581" y="274542"/>
                      </a:lnTo>
                      <a:cubicBezTo>
                        <a:pt x="353768" y="271802"/>
                        <a:pt x="355631" y="269556"/>
                        <a:pt x="357877" y="267930"/>
                      </a:cubicBezTo>
                      <a:cubicBezTo>
                        <a:pt x="327724" y="181616"/>
                        <a:pt x="195459" y="120926"/>
                        <a:pt x="100013" y="113018"/>
                      </a:cubicBezTo>
                      <a:lnTo>
                        <a:pt x="95812" y="125109"/>
                      </a:lnTo>
                      <a:cubicBezTo>
                        <a:pt x="92872" y="133601"/>
                        <a:pt x="83594" y="138094"/>
                        <a:pt x="75101" y="135154"/>
                      </a:cubicBezTo>
                      <a:cubicBezTo>
                        <a:pt x="66609" y="132195"/>
                        <a:pt x="62134" y="122935"/>
                        <a:pt x="65056" y="114443"/>
                      </a:cubicBezTo>
                      <a:lnTo>
                        <a:pt x="65695" y="112616"/>
                      </a:lnTo>
                      <a:cubicBezTo>
                        <a:pt x="32145" y="114954"/>
                        <a:pt x="7307" y="126332"/>
                        <a:pt x="93" y="148431"/>
                      </a:cubicBezTo>
                      <a:cubicBezTo>
                        <a:pt x="93" y="148431"/>
                        <a:pt x="-72" y="143537"/>
                        <a:pt x="38" y="135208"/>
                      </a:cubicBezTo>
                      <a:cubicBezTo>
                        <a:pt x="33168" y="53351"/>
                        <a:pt x="114989" y="-3625"/>
                        <a:pt x="209577" y="180"/>
                      </a:cubicBezTo>
                      <a:cubicBezTo>
                        <a:pt x="324765" y="4813"/>
                        <a:pt x="416668" y="100453"/>
                        <a:pt x="416997" y="215733"/>
                      </a:cubicBezTo>
                      <a:cubicBezTo>
                        <a:pt x="417107" y="256406"/>
                        <a:pt x="406002" y="294449"/>
                        <a:pt x="386606" y="326977"/>
                      </a:cubicBezTo>
                      <a:cubicBezTo>
                        <a:pt x="386186" y="327689"/>
                        <a:pt x="385748" y="328420"/>
                        <a:pt x="385328" y="329113"/>
                      </a:cubicBezTo>
                      <a:cubicBezTo>
                        <a:pt x="384488" y="330465"/>
                        <a:pt x="383647" y="331798"/>
                        <a:pt x="382789" y="333132"/>
                      </a:cubicBezTo>
                      <a:cubicBezTo>
                        <a:pt x="382679" y="333369"/>
                        <a:pt x="382515" y="333625"/>
                        <a:pt x="382333" y="333826"/>
                      </a:cubicBezTo>
                      <a:cubicBezTo>
                        <a:pt x="381785" y="334921"/>
                        <a:pt x="381091" y="335926"/>
                        <a:pt x="380287" y="336857"/>
                      </a:cubicBezTo>
                      <a:cubicBezTo>
                        <a:pt x="380031" y="337369"/>
                        <a:pt x="379721" y="337807"/>
                        <a:pt x="379410" y="338245"/>
                      </a:cubicBezTo>
                      <a:cubicBezTo>
                        <a:pt x="378515" y="339560"/>
                        <a:pt x="377620" y="340839"/>
                        <a:pt x="376725" y="342117"/>
                      </a:cubicBezTo>
                      <a:cubicBezTo>
                        <a:pt x="375575" y="343688"/>
                        <a:pt x="374424" y="345259"/>
                        <a:pt x="373256" y="346793"/>
                      </a:cubicBezTo>
                      <a:cubicBezTo>
                        <a:pt x="372306" y="348053"/>
                        <a:pt x="371338" y="349331"/>
                        <a:pt x="370333" y="350573"/>
                      </a:cubicBezTo>
                      <a:cubicBezTo>
                        <a:pt x="370023" y="350957"/>
                        <a:pt x="369712" y="351359"/>
                        <a:pt x="369383" y="351760"/>
                      </a:cubicBezTo>
                      <a:lnTo>
                        <a:pt x="371027" y="350957"/>
                      </a:lnTo>
                      <a:cubicBezTo>
                        <a:pt x="373840" y="352564"/>
                        <a:pt x="384141" y="359376"/>
                        <a:pt x="379739" y="370006"/>
                      </a:cubicBezTo>
                      <a:cubicBezTo>
                        <a:pt x="379739" y="370006"/>
                        <a:pt x="405783" y="371960"/>
                        <a:pt x="399646" y="391758"/>
                      </a:cubicBezTo>
                      <a:cubicBezTo>
                        <a:pt x="398788" y="394589"/>
                        <a:pt x="397053" y="397036"/>
                        <a:pt x="394807" y="398917"/>
                      </a:cubicBezTo>
                      <a:cubicBezTo>
                        <a:pt x="406514" y="408195"/>
                        <a:pt x="416778" y="418569"/>
                        <a:pt x="425344" y="429838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5" name="任意多边形: 形状 974">
                  <a:extLst>
                    <a:ext uri="{FF2B5EF4-FFF2-40B4-BE49-F238E27FC236}">
                      <a16:creationId xmlns:a16="http://schemas.microsoft.com/office/drawing/2014/main" id="{8F927B03-0D88-04F6-1C3D-BF802230B9D1}"/>
                    </a:ext>
                  </a:extLst>
                </p:cNvPr>
                <p:cNvSpPr/>
                <p:nvPr/>
              </p:nvSpPr>
              <p:spPr>
                <a:xfrm>
                  <a:off x="8253363" y="2141321"/>
                  <a:ext cx="146419" cy="138569"/>
                </a:xfrm>
                <a:custGeom>
                  <a:avLst/>
                  <a:gdLst>
                    <a:gd name="connsiteX0" fmla="*/ 98508 w 146419"/>
                    <a:gd name="connsiteY0" fmla="*/ 0 h 138569"/>
                    <a:gd name="connsiteX1" fmla="*/ 126981 w 146419"/>
                    <a:gd name="connsiteY1" fmla="*/ 69512 h 138569"/>
                    <a:gd name="connsiteX2" fmla="*/ 98508 w 146419"/>
                    <a:gd name="connsiteY2" fmla="*/ 102605 h 138569"/>
                    <a:gd name="connsiteX3" fmla="*/ 49963 w 146419"/>
                    <a:gd name="connsiteY3" fmla="*/ 137233 h 138569"/>
                    <a:gd name="connsiteX4" fmla="*/ 11080 w 146419"/>
                    <a:gd name="connsiteY4" fmla="*/ 92798 h 138569"/>
                    <a:gd name="connsiteX5" fmla="*/ 8724 w 146419"/>
                    <a:gd name="connsiteY5" fmla="*/ 74333 h 138569"/>
                    <a:gd name="connsiteX6" fmla="*/ 98508 w 146419"/>
                    <a:gd name="connsiteY6" fmla="*/ 0 h 138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419" h="138569">
                      <a:moveTo>
                        <a:pt x="98508" y="0"/>
                      </a:moveTo>
                      <a:cubicBezTo>
                        <a:pt x="142633" y="17004"/>
                        <a:pt x="165115" y="37879"/>
                        <a:pt x="126981" y="69512"/>
                      </a:cubicBezTo>
                      <a:cubicBezTo>
                        <a:pt x="126981" y="69512"/>
                        <a:pt x="84993" y="78717"/>
                        <a:pt x="98508" y="102605"/>
                      </a:cubicBezTo>
                      <a:cubicBezTo>
                        <a:pt x="112005" y="126494"/>
                        <a:pt x="73213" y="143589"/>
                        <a:pt x="49963" y="137233"/>
                      </a:cubicBezTo>
                      <a:cubicBezTo>
                        <a:pt x="7482" y="128156"/>
                        <a:pt x="-14873" y="115171"/>
                        <a:pt x="11080" y="92798"/>
                      </a:cubicBezTo>
                      <a:cubicBezTo>
                        <a:pt x="11080" y="92798"/>
                        <a:pt x="1893" y="77164"/>
                        <a:pt x="8724" y="74333"/>
                      </a:cubicBezTo>
                      <a:cubicBezTo>
                        <a:pt x="68282" y="77018"/>
                        <a:pt x="134652" y="46938"/>
                        <a:pt x="98508" y="0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76" name="图形 10">
                  <a:extLst>
                    <a:ext uri="{FF2B5EF4-FFF2-40B4-BE49-F238E27FC236}">
                      <a16:creationId xmlns:a16="http://schemas.microsoft.com/office/drawing/2014/main" id="{DA3721A8-998B-85EA-F868-592B8B90E67B}"/>
                    </a:ext>
                  </a:extLst>
                </p:cNvPr>
                <p:cNvGrpSpPr/>
                <p:nvPr/>
              </p:nvGrpSpPr>
              <p:grpSpPr>
                <a:xfrm>
                  <a:off x="8552643" y="2164698"/>
                  <a:ext cx="12053" cy="12656"/>
                  <a:chOff x="8552643" y="2164698"/>
                  <a:chExt cx="12053" cy="12656"/>
                </a:xfrm>
              </p:grpSpPr>
              <p:sp>
                <p:nvSpPr>
                  <p:cNvPr id="977" name="任意多边形: 形状 976">
                    <a:extLst>
                      <a:ext uri="{FF2B5EF4-FFF2-40B4-BE49-F238E27FC236}">
                        <a16:creationId xmlns:a16="http://schemas.microsoft.com/office/drawing/2014/main" id="{00B50E17-B899-6571-1F82-D30CB64C6FF2}"/>
                      </a:ext>
                    </a:extLst>
                  </p:cNvPr>
                  <p:cNvSpPr/>
                  <p:nvPr/>
                </p:nvSpPr>
                <p:spPr>
                  <a:xfrm>
                    <a:off x="8553282" y="2165301"/>
                    <a:ext cx="10720" cy="11414"/>
                  </a:xfrm>
                  <a:custGeom>
                    <a:avLst/>
                    <a:gdLst>
                      <a:gd name="connsiteX0" fmla="*/ 0 w 10720"/>
                      <a:gd name="connsiteY0" fmla="*/ 11415 h 11414"/>
                      <a:gd name="connsiteX1" fmla="*/ 10721 w 10720"/>
                      <a:gd name="connsiteY1" fmla="*/ 0 h 11414"/>
                      <a:gd name="connsiteX2" fmla="*/ 0 w 10720"/>
                      <a:gd name="connsiteY2" fmla="*/ 11415 h 11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20" h="11414">
                        <a:moveTo>
                          <a:pt x="0" y="11415"/>
                        </a:moveTo>
                        <a:cubicBezTo>
                          <a:pt x="3708" y="7726"/>
                          <a:pt x="7287" y="3927"/>
                          <a:pt x="10721" y="0"/>
                        </a:cubicBezTo>
                        <a:cubicBezTo>
                          <a:pt x="7305" y="3945"/>
                          <a:pt x="3708" y="7744"/>
                          <a:pt x="0" y="11415"/>
                        </a:cubicBezTo>
                        <a:close/>
                      </a:path>
                    </a:pathLst>
                  </a:custGeom>
                  <a:solidFill>
                    <a:srgbClr val="792937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8" name="任意多边形: 形状 977">
                    <a:extLst>
                      <a:ext uri="{FF2B5EF4-FFF2-40B4-BE49-F238E27FC236}">
                        <a16:creationId xmlns:a16="http://schemas.microsoft.com/office/drawing/2014/main" id="{C5B1FA25-CDB3-B2FA-B422-7061FB61FB5C}"/>
                      </a:ext>
                    </a:extLst>
                  </p:cNvPr>
                  <p:cNvSpPr/>
                  <p:nvPr/>
                </p:nvSpPr>
                <p:spPr>
                  <a:xfrm>
                    <a:off x="8552643" y="2164698"/>
                    <a:ext cx="12053" cy="12656"/>
                  </a:xfrm>
                  <a:custGeom>
                    <a:avLst/>
                    <a:gdLst>
                      <a:gd name="connsiteX0" fmla="*/ 1278 w 12053"/>
                      <a:gd name="connsiteY0" fmla="*/ 12657 h 12656"/>
                      <a:gd name="connsiteX1" fmla="*/ 0 w 12053"/>
                      <a:gd name="connsiteY1" fmla="*/ 11378 h 12656"/>
                      <a:gd name="connsiteX2" fmla="*/ 10684 w 12053"/>
                      <a:gd name="connsiteY2" fmla="*/ 0 h 12656"/>
                      <a:gd name="connsiteX3" fmla="*/ 12054 w 12053"/>
                      <a:gd name="connsiteY3" fmla="*/ 1187 h 12656"/>
                      <a:gd name="connsiteX4" fmla="*/ 1278 w 12053"/>
                      <a:gd name="connsiteY4" fmla="*/ 12657 h 12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3" h="12656">
                        <a:moveTo>
                          <a:pt x="1278" y="12657"/>
                        </a:moveTo>
                        <a:lnTo>
                          <a:pt x="0" y="11378"/>
                        </a:lnTo>
                        <a:cubicBezTo>
                          <a:pt x="3634" y="7762"/>
                          <a:pt x="7232" y="3945"/>
                          <a:pt x="10684" y="0"/>
                        </a:cubicBezTo>
                        <a:lnTo>
                          <a:pt x="12054" y="1187"/>
                        </a:lnTo>
                        <a:cubicBezTo>
                          <a:pt x="8694" y="5059"/>
                          <a:pt x="5059" y="8913"/>
                          <a:pt x="1278" y="12657"/>
                        </a:cubicBezTo>
                        <a:close/>
                      </a:path>
                    </a:pathLst>
                  </a:custGeom>
                  <a:solidFill>
                    <a:srgbClr val="650000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79" name="图形 10">
                  <a:extLst>
                    <a:ext uri="{FF2B5EF4-FFF2-40B4-BE49-F238E27FC236}">
                      <a16:creationId xmlns:a16="http://schemas.microsoft.com/office/drawing/2014/main" id="{E8B18C3B-B25C-9A6F-DC0E-468F787EB5FB}"/>
                    </a:ext>
                  </a:extLst>
                </p:cNvPr>
                <p:cNvGrpSpPr/>
                <p:nvPr/>
              </p:nvGrpSpPr>
              <p:grpSpPr>
                <a:xfrm>
                  <a:off x="8584896" y="2132774"/>
                  <a:ext cx="2958" cy="3524"/>
                  <a:chOff x="8584896" y="2132774"/>
                  <a:chExt cx="2958" cy="3524"/>
                </a:xfrm>
              </p:grpSpPr>
              <p:sp>
                <p:nvSpPr>
                  <p:cNvPr id="980" name="任意多边形: 形状 979">
                    <a:extLst>
                      <a:ext uri="{FF2B5EF4-FFF2-40B4-BE49-F238E27FC236}">
                        <a16:creationId xmlns:a16="http://schemas.microsoft.com/office/drawing/2014/main" id="{6DEB0C14-D34A-58AA-9B19-A3B4E44E263D}"/>
                      </a:ext>
                    </a:extLst>
                  </p:cNvPr>
                  <p:cNvSpPr/>
                  <p:nvPr/>
                </p:nvSpPr>
                <p:spPr>
                  <a:xfrm>
                    <a:off x="8585663" y="2133687"/>
                    <a:ext cx="1296" cy="2136"/>
                  </a:xfrm>
                  <a:custGeom>
                    <a:avLst/>
                    <a:gdLst>
                      <a:gd name="connsiteX0" fmla="*/ 1297 w 1296"/>
                      <a:gd name="connsiteY0" fmla="*/ 18 h 2136"/>
                      <a:gd name="connsiteX1" fmla="*/ 0 w 1296"/>
                      <a:gd name="connsiteY1" fmla="*/ 2137 h 2136"/>
                      <a:gd name="connsiteX2" fmla="*/ 1278 w 1296"/>
                      <a:gd name="connsiteY2" fmla="*/ 0 h 2136"/>
                      <a:gd name="connsiteX3" fmla="*/ 1297 w 1296"/>
                      <a:gd name="connsiteY3" fmla="*/ 18 h 2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6" h="2136">
                        <a:moveTo>
                          <a:pt x="1297" y="18"/>
                        </a:moveTo>
                        <a:cubicBezTo>
                          <a:pt x="858" y="712"/>
                          <a:pt x="457" y="1443"/>
                          <a:pt x="0" y="2137"/>
                        </a:cubicBezTo>
                        <a:cubicBezTo>
                          <a:pt x="438" y="1443"/>
                          <a:pt x="858" y="712"/>
                          <a:pt x="1278" y="0"/>
                        </a:cubicBezTo>
                        <a:cubicBezTo>
                          <a:pt x="1297" y="0"/>
                          <a:pt x="1297" y="18"/>
                          <a:pt x="1297" y="18"/>
                        </a:cubicBezTo>
                        <a:close/>
                      </a:path>
                    </a:pathLst>
                  </a:custGeom>
                  <a:solidFill>
                    <a:srgbClr val="792937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1" name="任意多边形: 形状 980">
                    <a:extLst>
                      <a:ext uri="{FF2B5EF4-FFF2-40B4-BE49-F238E27FC236}">
                        <a16:creationId xmlns:a16="http://schemas.microsoft.com/office/drawing/2014/main" id="{9DB64456-8363-FAAF-E5F3-3FACB6FA0864}"/>
                      </a:ext>
                    </a:extLst>
                  </p:cNvPr>
                  <p:cNvSpPr/>
                  <p:nvPr/>
                </p:nvSpPr>
                <p:spPr>
                  <a:xfrm>
                    <a:off x="8584896" y="2132774"/>
                    <a:ext cx="2958" cy="3524"/>
                  </a:xfrm>
                  <a:custGeom>
                    <a:avLst/>
                    <a:gdLst>
                      <a:gd name="connsiteX0" fmla="*/ 1516 w 2958"/>
                      <a:gd name="connsiteY0" fmla="*/ 3525 h 3524"/>
                      <a:gd name="connsiteX1" fmla="*/ 0 w 2958"/>
                      <a:gd name="connsiteY1" fmla="*/ 2575 h 3524"/>
                      <a:gd name="connsiteX2" fmla="*/ 1260 w 2958"/>
                      <a:gd name="connsiteY2" fmla="*/ 457 h 3524"/>
                      <a:gd name="connsiteX3" fmla="*/ 1516 w 2958"/>
                      <a:gd name="connsiteY3" fmla="*/ 0 h 3524"/>
                      <a:gd name="connsiteX4" fmla="*/ 2941 w 2958"/>
                      <a:gd name="connsiteY4" fmla="*/ 0 h 3524"/>
                      <a:gd name="connsiteX5" fmla="*/ 2958 w 2958"/>
                      <a:gd name="connsiteY5" fmla="*/ 1169 h 3524"/>
                      <a:gd name="connsiteX6" fmla="*/ 2338 w 2958"/>
                      <a:gd name="connsiteY6" fmla="*/ 2210 h 3524"/>
                      <a:gd name="connsiteX7" fmla="*/ 1516 w 2958"/>
                      <a:gd name="connsiteY7" fmla="*/ 3525 h 3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58" h="3524">
                        <a:moveTo>
                          <a:pt x="1516" y="3525"/>
                        </a:moveTo>
                        <a:lnTo>
                          <a:pt x="0" y="2575"/>
                        </a:lnTo>
                        <a:cubicBezTo>
                          <a:pt x="420" y="1881"/>
                          <a:pt x="858" y="1169"/>
                          <a:pt x="1260" y="457"/>
                        </a:cubicBezTo>
                        <a:lnTo>
                          <a:pt x="1516" y="0"/>
                        </a:lnTo>
                        <a:lnTo>
                          <a:pt x="2941" y="0"/>
                        </a:lnTo>
                        <a:lnTo>
                          <a:pt x="2958" y="1169"/>
                        </a:lnTo>
                        <a:lnTo>
                          <a:pt x="2338" y="2210"/>
                        </a:lnTo>
                        <a:cubicBezTo>
                          <a:pt x="2082" y="2648"/>
                          <a:pt x="1808" y="3105"/>
                          <a:pt x="1516" y="3525"/>
                        </a:cubicBezTo>
                        <a:close/>
                      </a:path>
                    </a:pathLst>
                  </a:custGeom>
                  <a:solidFill>
                    <a:srgbClr val="650000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82" name="任意多边形: 形状 981">
                  <a:extLst>
                    <a:ext uri="{FF2B5EF4-FFF2-40B4-BE49-F238E27FC236}">
                      <a16:creationId xmlns:a16="http://schemas.microsoft.com/office/drawing/2014/main" id="{95E07F1D-9B57-8339-251A-86295FABC155}"/>
                    </a:ext>
                  </a:extLst>
                </p:cNvPr>
                <p:cNvSpPr/>
                <p:nvPr/>
              </p:nvSpPr>
              <p:spPr>
                <a:xfrm>
                  <a:off x="8311910" y="2214027"/>
                  <a:ext cx="377568" cy="270595"/>
                </a:xfrm>
                <a:custGeom>
                  <a:avLst/>
                  <a:gdLst>
                    <a:gd name="connsiteX0" fmla="*/ 343064 w 377568"/>
                    <a:gd name="connsiteY0" fmla="*/ 114149 h 270595"/>
                    <a:gd name="connsiteX1" fmla="*/ 342681 w 377568"/>
                    <a:gd name="connsiteY1" fmla="*/ 118934 h 270595"/>
                    <a:gd name="connsiteX2" fmla="*/ 328673 w 377568"/>
                    <a:gd name="connsiteY2" fmla="*/ 166620 h 270595"/>
                    <a:gd name="connsiteX3" fmla="*/ 132685 w 377568"/>
                    <a:gd name="connsiteY3" fmla="*/ 270595 h 270595"/>
                    <a:gd name="connsiteX4" fmla="*/ 0 w 377568"/>
                    <a:gd name="connsiteY4" fmla="*/ 233885 h 270595"/>
                    <a:gd name="connsiteX5" fmla="*/ 730 w 377568"/>
                    <a:gd name="connsiteY5" fmla="*/ 228278 h 270595"/>
                    <a:gd name="connsiteX6" fmla="*/ 172591 w 377568"/>
                    <a:gd name="connsiteY6" fmla="*/ 172921 h 270595"/>
                    <a:gd name="connsiteX7" fmla="*/ 244934 w 377568"/>
                    <a:gd name="connsiteY7" fmla="*/ 172337 h 270595"/>
                    <a:gd name="connsiteX8" fmla="*/ 295469 w 377568"/>
                    <a:gd name="connsiteY8" fmla="*/ 127847 h 270595"/>
                    <a:gd name="connsiteX9" fmla="*/ 296309 w 377568"/>
                    <a:gd name="connsiteY9" fmla="*/ 116487 h 270595"/>
                    <a:gd name="connsiteX10" fmla="*/ 302574 w 377568"/>
                    <a:gd name="connsiteY10" fmla="*/ 84324 h 270595"/>
                    <a:gd name="connsiteX11" fmla="*/ 300346 w 377568"/>
                    <a:gd name="connsiteY11" fmla="*/ 75887 h 270595"/>
                    <a:gd name="connsiteX12" fmla="*/ 329841 w 377568"/>
                    <a:gd name="connsiteY12" fmla="*/ 48564 h 270595"/>
                    <a:gd name="connsiteX13" fmla="*/ 329841 w 377568"/>
                    <a:gd name="connsiteY13" fmla="*/ 48546 h 270595"/>
                    <a:gd name="connsiteX14" fmla="*/ 321203 w 377568"/>
                    <a:gd name="connsiteY14" fmla="*/ 33113 h 270595"/>
                    <a:gd name="connsiteX15" fmla="*/ 302282 w 377568"/>
                    <a:gd name="connsiteY15" fmla="*/ 33807 h 270595"/>
                    <a:gd name="connsiteX16" fmla="*/ 305624 w 377568"/>
                    <a:gd name="connsiteY16" fmla="*/ 28328 h 270595"/>
                    <a:gd name="connsiteX17" fmla="*/ 311194 w 377568"/>
                    <a:gd name="connsiteY17" fmla="*/ 19251 h 270595"/>
                    <a:gd name="connsiteX18" fmla="*/ 313788 w 377568"/>
                    <a:gd name="connsiteY18" fmla="*/ 22520 h 270595"/>
                    <a:gd name="connsiteX19" fmla="*/ 314957 w 377568"/>
                    <a:gd name="connsiteY19" fmla="*/ 24091 h 270595"/>
                    <a:gd name="connsiteX20" fmla="*/ 344398 w 377568"/>
                    <a:gd name="connsiteY20" fmla="*/ 7161 h 270595"/>
                    <a:gd name="connsiteX21" fmla="*/ 343302 w 377568"/>
                    <a:gd name="connsiteY21" fmla="*/ 66170 h 270595"/>
                    <a:gd name="connsiteX22" fmla="*/ 343064 w 377568"/>
                    <a:gd name="connsiteY22" fmla="*/ 114149 h 27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7568" h="270595">
                      <a:moveTo>
                        <a:pt x="343064" y="114149"/>
                      </a:moveTo>
                      <a:cubicBezTo>
                        <a:pt x="342973" y="115738"/>
                        <a:pt x="342845" y="117345"/>
                        <a:pt x="342681" y="118934"/>
                      </a:cubicBezTo>
                      <a:cubicBezTo>
                        <a:pt x="375409" y="118094"/>
                        <a:pt x="369802" y="144430"/>
                        <a:pt x="328673" y="166620"/>
                      </a:cubicBezTo>
                      <a:cubicBezTo>
                        <a:pt x="297880" y="227511"/>
                        <a:pt x="221739" y="270595"/>
                        <a:pt x="132685" y="270595"/>
                      </a:cubicBezTo>
                      <a:cubicBezTo>
                        <a:pt x="82405" y="270595"/>
                        <a:pt x="36235" y="256843"/>
                        <a:pt x="0" y="233885"/>
                      </a:cubicBezTo>
                      <a:cubicBezTo>
                        <a:pt x="383" y="230397"/>
                        <a:pt x="730" y="228278"/>
                        <a:pt x="730" y="228278"/>
                      </a:cubicBezTo>
                      <a:cubicBezTo>
                        <a:pt x="67229" y="281809"/>
                        <a:pt x="220369" y="246853"/>
                        <a:pt x="172591" y="172921"/>
                      </a:cubicBezTo>
                      <a:cubicBezTo>
                        <a:pt x="194435" y="178930"/>
                        <a:pt x="221227" y="177542"/>
                        <a:pt x="244934" y="172337"/>
                      </a:cubicBezTo>
                      <a:cubicBezTo>
                        <a:pt x="287799" y="162913"/>
                        <a:pt x="320545" y="140960"/>
                        <a:pt x="295469" y="127847"/>
                      </a:cubicBezTo>
                      <a:cubicBezTo>
                        <a:pt x="290666" y="125326"/>
                        <a:pt x="291232" y="118350"/>
                        <a:pt x="296309" y="116487"/>
                      </a:cubicBezTo>
                      <a:cubicBezTo>
                        <a:pt x="323248" y="106606"/>
                        <a:pt x="328161" y="88050"/>
                        <a:pt x="302574" y="84324"/>
                      </a:cubicBezTo>
                      <a:cubicBezTo>
                        <a:pt x="298410" y="83703"/>
                        <a:pt x="297003" y="78443"/>
                        <a:pt x="300346" y="75887"/>
                      </a:cubicBezTo>
                      <a:cubicBezTo>
                        <a:pt x="314920" y="64746"/>
                        <a:pt x="324983" y="55559"/>
                        <a:pt x="329841" y="48564"/>
                      </a:cubicBezTo>
                      <a:lnTo>
                        <a:pt x="329841" y="48546"/>
                      </a:lnTo>
                      <a:cubicBezTo>
                        <a:pt x="336124" y="39505"/>
                        <a:pt x="333713" y="34154"/>
                        <a:pt x="321203" y="33113"/>
                      </a:cubicBezTo>
                      <a:cubicBezTo>
                        <a:pt x="316418" y="32693"/>
                        <a:pt x="310135" y="32912"/>
                        <a:pt x="302282" y="33807"/>
                      </a:cubicBezTo>
                      <a:lnTo>
                        <a:pt x="305624" y="28328"/>
                      </a:lnTo>
                      <a:lnTo>
                        <a:pt x="311194" y="19251"/>
                      </a:lnTo>
                      <a:cubicBezTo>
                        <a:pt x="312089" y="20329"/>
                        <a:pt x="312929" y="21424"/>
                        <a:pt x="313788" y="22520"/>
                      </a:cubicBezTo>
                      <a:cubicBezTo>
                        <a:pt x="314171" y="23050"/>
                        <a:pt x="314573" y="23580"/>
                        <a:pt x="314957" y="24091"/>
                      </a:cubicBezTo>
                      <a:cubicBezTo>
                        <a:pt x="325020" y="19269"/>
                        <a:pt x="334845" y="13662"/>
                        <a:pt x="344398" y="7161"/>
                      </a:cubicBezTo>
                      <a:cubicBezTo>
                        <a:pt x="390184" y="-22828"/>
                        <a:pt x="387390" y="50062"/>
                        <a:pt x="343302" y="66170"/>
                      </a:cubicBezTo>
                      <a:cubicBezTo>
                        <a:pt x="375208" y="65403"/>
                        <a:pt x="397198" y="89858"/>
                        <a:pt x="343064" y="114149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3" name="任意多边形: 形状 982">
                  <a:extLst>
                    <a:ext uri="{FF2B5EF4-FFF2-40B4-BE49-F238E27FC236}">
                      <a16:creationId xmlns:a16="http://schemas.microsoft.com/office/drawing/2014/main" id="{2033BABA-DF82-2957-C827-B5D30714A52A}"/>
                    </a:ext>
                  </a:extLst>
                </p:cNvPr>
                <p:cNvSpPr/>
                <p:nvPr/>
              </p:nvSpPr>
              <p:spPr>
                <a:xfrm>
                  <a:off x="8275856" y="2278546"/>
                  <a:ext cx="58937" cy="105656"/>
                </a:xfrm>
                <a:custGeom>
                  <a:avLst/>
                  <a:gdLst>
                    <a:gd name="connsiteX0" fmla="*/ 58847 w 58937"/>
                    <a:gd name="connsiteY0" fmla="*/ 90577 h 105656"/>
                    <a:gd name="connsiteX1" fmla="*/ 26064 w 58937"/>
                    <a:gd name="connsiteY1" fmla="*/ 5980 h 105656"/>
                    <a:gd name="connsiteX2" fmla="*/ 1554 w 58937"/>
                    <a:gd name="connsiteY2" fmla="*/ 11879 h 105656"/>
                    <a:gd name="connsiteX3" fmla="*/ 41387 w 58937"/>
                    <a:gd name="connsiteY3" fmla="*/ 104969 h 105656"/>
                    <a:gd name="connsiteX4" fmla="*/ 58847 w 58937"/>
                    <a:gd name="connsiteY4" fmla="*/ 90577 h 10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37" h="105656">
                      <a:moveTo>
                        <a:pt x="58847" y="90577"/>
                      </a:moveTo>
                      <a:cubicBezTo>
                        <a:pt x="55504" y="61045"/>
                        <a:pt x="43834" y="32974"/>
                        <a:pt x="26064" y="5980"/>
                      </a:cubicBezTo>
                      <a:cubicBezTo>
                        <a:pt x="19215" y="-4412"/>
                        <a:pt x="3033" y="-504"/>
                        <a:pt x="1554" y="11879"/>
                      </a:cubicBezTo>
                      <a:cubicBezTo>
                        <a:pt x="-3834" y="57045"/>
                        <a:pt x="3709" y="92422"/>
                        <a:pt x="41387" y="104969"/>
                      </a:cubicBezTo>
                      <a:cubicBezTo>
                        <a:pt x="50665" y="108055"/>
                        <a:pt x="59961" y="100312"/>
                        <a:pt x="58847" y="905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4" name="任意多边形: 形状 983">
                  <a:extLst>
                    <a:ext uri="{FF2B5EF4-FFF2-40B4-BE49-F238E27FC236}">
                      <a16:creationId xmlns:a16="http://schemas.microsoft.com/office/drawing/2014/main" id="{574ED1C2-D86D-5E18-A9CE-EDC04DED17F3}"/>
                    </a:ext>
                  </a:extLst>
                </p:cNvPr>
                <p:cNvSpPr/>
                <p:nvPr/>
              </p:nvSpPr>
              <p:spPr>
                <a:xfrm>
                  <a:off x="8333939" y="2393351"/>
                  <a:ext cx="31698" cy="26754"/>
                </a:xfrm>
                <a:custGeom>
                  <a:avLst/>
                  <a:gdLst>
                    <a:gd name="connsiteX0" fmla="*/ 9512 w 31698"/>
                    <a:gd name="connsiteY0" fmla="*/ 100 h 26754"/>
                    <a:gd name="connsiteX1" fmla="*/ 26954 w 31698"/>
                    <a:gd name="connsiteY1" fmla="*/ 4921 h 26754"/>
                    <a:gd name="connsiteX2" fmla="*/ 31666 w 31698"/>
                    <a:gd name="connsiteY2" fmla="*/ 13067 h 26754"/>
                    <a:gd name="connsiteX3" fmla="*/ 2572 w 31698"/>
                    <a:gd name="connsiteY3" fmla="*/ 14199 h 26754"/>
                    <a:gd name="connsiteX4" fmla="*/ 9512 w 31698"/>
                    <a:gd name="connsiteY4" fmla="*/ 100 h 26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98" h="26754">
                      <a:moveTo>
                        <a:pt x="9512" y="100"/>
                      </a:moveTo>
                      <a:cubicBezTo>
                        <a:pt x="15302" y="976"/>
                        <a:pt x="21493" y="2456"/>
                        <a:pt x="26954" y="4921"/>
                      </a:cubicBezTo>
                      <a:cubicBezTo>
                        <a:pt x="30077" y="6346"/>
                        <a:pt x="31977" y="9633"/>
                        <a:pt x="31666" y="13067"/>
                      </a:cubicBezTo>
                      <a:cubicBezTo>
                        <a:pt x="30041" y="30929"/>
                        <a:pt x="20343" y="31312"/>
                        <a:pt x="2572" y="14199"/>
                      </a:cubicBezTo>
                      <a:cubicBezTo>
                        <a:pt x="-3236" y="8611"/>
                        <a:pt x="1531" y="-1087"/>
                        <a:pt x="9512" y="1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85" name="图形 10">
                  <a:extLst>
                    <a:ext uri="{FF2B5EF4-FFF2-40B4-BE49-F238E27FC236}">
                      <a16:creationId xmlns:a16="http://schemas.microsoft.com/office/drawing/2014/main" id="{03D3EBD1-40AD-F149-CE0E-49B4B8886980}"/>
                    </a:ext>
                  </a:extLst>
                </p:cNvPr>
                <p:cNvGrpSpPr/>
                <p:nvPr/>
              </p:nvGrpSpPr>
              <p:grpSpPr>
                <a:xfrm>
                  <a:off x="8340302" y="2279339"/>
                  <a:ext cx="70720" cy="99080"/>
                  <a:chOff x="8340302" y="2279339"/>
                  <a:chExt cx="70720" cy="99080"/>
                </a:xfrm>
              </p:grpSpPr>
              <p:sp>
                <p:nvSpPr>
                  <p:cNvPr id="986" name="任意多边形: 形状 985">
                    <a:extLst>
                      <a:ext uri="{FF2B5EF4-FFF2-40B4-BE49-F238E27FC236}">
                        <a16:creationId xmlns:a16="http://schemas.microsoft.com/office/drawing/2014/main" id="{901EEA5A-6C56-CF45-77C8-C196268DDB24}"/>
                      </a:ext>
                    </a:extLst>
                  </p:cNvPr>
                  <p:cNvSpPr/>
                  <p:nvPr/>
                </p:nvSpPr>
                <p:spPr>
                  <a:xfrm>
                    <a:off x="8341267" y="2280380"/>
                    <a:ext cx="68789" cy="97066"/>
                  </a:xfrm>
                  <a:custGeom>
                    <a:avLst/>
                    <a:gdLst>
                      <a:gd name="connsiteX0" fmla="*/ 66673 w 68789"/>
                      <a:gd name="connsiteY0" fmla="*/ 64635 h 97066"/>
                      <a:gd name="connsiteX1" fmla="*/ 42766 w 68789"/>
                      <a:gd name="connsiteY1" fmla="*/ 78059 h 97066"/>
                      <a:gd name="connsiteX2" fmla="*/ 30018 w 68789"/>
                      <a:gd name="connsiteY2" fmla="*/ 97053 h 97066"/>
                      <a:gd name="connsiteX3" fmla="*/ 2696 w 68789"/>
                      <a:gd name="connsiteY3" fmla="*/ 59594 h 97066"/>
                      <a:gd name="connsiteX4" fmla="*/ 2696 w 68789"/>
                      <a:gd name="connsiteY4" fmla="*/ 59576 h 97066"/>
                      <a:gd name="connsiteX5" fmla="*/ 66 w 68789"/>
                      <a:gd name="connsiteY5" fmla="*/ 39559 h 97066"/>
                      <a:gd name="connsiteX6" fmla="*/ 66 w 68789"/>
                      <a:gd name="connsiteY6" fmla="*/ 39523 h 97066"/>
                      <a:gd name="connsiteX7" fmla="*/ 3700 w 68789"/>
                      <a:gd name="connsiteY7" fmla="*/ 3927 h 97066"/>
                      <a:gd name="connsiteX8" fmla="*/ 27352 w 68789"/>
                      <a:gd name="connsiteY8" fmla="*/ 1973 h 97066"/>
                      <a:gd name="connsiteX9" fmla="*/ 51149 w 68789"/>
                      <a:gd name="connsiteY9" fmla="*/ 0 h 97066"/>
                      <a:gd name="connsiteX10" fmla="*/ 51240 w 68789"/>
                      <a:gd name="connsiteY10" fmla="*/ 2119 h 97066"/>
                      <a:gd name="connsiteX11" fmla="*/ 54363 w 68789"/>
                      <a:gd name="connsiteY11" fmla="*/ 26629 h 97066"/>
                      <a:gd name="connsiteX12" fmla="*/ 54363 w 68789"/>
                      <a:gd name="connsiteY12" fmla="*/ 26647 h 97066"/>
                      <a:gd name="connsiteX13" fmla="*/ 68280 w 68789"/>
                      <a:gd name="connsiteY13" fmla="*/ 61001 h 97066"/>
                      <a:gd name="connsiteX14" fmla="*/ 66673 w 68789"/>
                      <a:gd name="connsiteY14" fmla="*/ 64635 h 97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8789" h="97066">
                        <a:moveTo>
                          <a:pt x="66673" y="64635"/>
                        </a:moveTo>
                        <a:cubicBezTo>
                          <a:pt x="60482" y="65000"/>
                          <a:pt x="44391" y="65731"/>
                          <a:pt x="42766" y="78059"/>
                        </a:cubicBezTo>
                        <a:cubicBezTo>
                          <a:pt x="40812" y="93090"/>
                          <a:pt x="39497" y="97345"/>
                          <a:pt x="30018" y="97053"/>
                        </a:cubicBezTo>
                        <a:cubicBezTo>
                          <a:pt x="23936" y="96852"/>
                          <a:pt x="8850" y="85145"/>
                          <a:pt x="2696" y="59594"/>
                        </a:cubicBezTo>
                        <a:cubicBezTo>
                          <a:pt x="2696" y="59594"/>
                          <a:pt x="2696" y="59594"/>
                          <a:pt x="2696" y="59576"/>
                        </a:cubicBezTo>
                        <a:cubicBezTo>
                          <a:pt x="1253" y="53659"/>
                          <a:pt x="285" y="46992"/>
                          <a:pt x="66" y="39559"/>
                        </a:cubicBezTo>
                        <a:lnTo>
                          <a:pt x="66" y="39523"/>
                        </a:lnTo>
                        <a:cubicBezTo>
                          <a:pt x="-281" y="29167"/>
                          <a:pt x="723" y="17332"/>
                          <a:pt x="3700" y="3927"/>
                        </a:cubicBezTo>
                        <a:lnTo>
                          <a:pt x="27352" y="1973"/>
                        </a:lnTo>
                        <a:lnTo>
                          <a:pt x="51149" y="0"/>
                        </a:lnTo>
                        <a:cubicBezTo>
                          <a:pt x="51149" y="0"/>
                          <a:pt x="51167" y="767"/>
                          <a:pt x="51240" y="2119"/>
                        </a:cubicBezTo>
                        <a:cubicBezTo>
                          <a:pt x="51460" y="6228"/>
                          <a:pt x="52172" y="15835"/>
                          <a:pt x="54363" y="26629"/>
                        </a:cubicBezTo>
                        <a:lnTo>
                          <a:pt x="54363" y="26647"/>
                        </a:lnTo>
                        <a:cubicBezTo>
                          <a:pt x="56756" y="38591"/>
                          <a:pt x="60957" y="51960"/>
                          <a:pt x="68280" y="61001"/>
                        </a:cubicBezTo>
                        <a:cubicBezTo>
                          <a:pt x="69431" y="62425"/>
                          <a:pt x="68518" y="64544"/>
                          <a:pt x="66673" y="64635"/>
                        </a:cubicBezTo>
                        <a:close/>
                      </a:path>
                    </a:pathLst>
                  </a:custGeom>
                  <a:solidFill>
                    <a:srgbClr val="FF1D3E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7" name="任意多边形: 形状 986">
                    <a:extLst>
                      <a:ext uri="{FF2B5EF4-FFF2-40B4-BE49-F238E27FC236}">
                        <a16:creationId xmlns:a16="http://schemas.microsoft.com/office/drawing/2014/main" id="{B44A4E76-DB3B-08F1-DCB5-1B90D321D735}"/>
                      </a:ext>
                    </a:extLst>
                  </p:cNvPr>
                  <p:cNvSpPr/>
                  <p:nvPr/>
                </p:nvSpPr>
                <p:spPr>
                  <a:xfrm>
                    <a:off x="8340302" y="2279339"/>
                    <a:ext cx="70720" cy="99080"/>
                  </a:xfrm>
                  <a:custGeom>
                    <a:avLst/>
                    <a:gdLst>
                      <a:gd name="connsiteX0" fmla="*/ 31787 w 70720"/>
                      <a:gd name="connsiteY0" fmla="*/ 99080 h 99080"/>
                      <a:gd name="connsiteX1" fmla="*/ 30965 w 70720"/>
                      <a:gd name="connsiteY1" fmla="*/ 99062 h 99080"/>
                      <a:gd name="connsiteX2" fmla="*/ 2729 w 70720"/>
                      <a:gd name="connsiteY2" fmla="*/ 60854 h 99080"/>
                      <a:gd name="connsiteX3" fmla="*/ 2693 w 70720"/>
                      <a:gd name="connsiteY3" fmla="*/ 60727 h 99080"/>
                      <a:gd name="connsiteX4" fmla="*/ 63 w 70720"/>
                      <a:gd name="connsiteY4" fmla="*/ 40637 h 99080"/>
                      <a:gd name="connsiteX5" fmla="*/ 3734 w 70720"/>
                      <a:gd name="connsiteY5" fmla="*/ 4767 h 99080"/>
                      <a:gd name="connsiteX6" fmla="*/ 3880 w 70720"/>
                      <a:gd name="connsiteY6" fmla="*/ 4073 h 99080"/>
                      <a:gd name="connsiteX7" fmla="*/ 53064 w 70720"/>
                      <a:gd name="connsiteY7" fmla="*/ 0 h 99080"/>
                      <a:gd name="connsiteX8" fmla="*/ 53082 w 70720"/>
                      <a:gd name="connsiteY8" fmla="*/ 1023 h 99080"/>
                      <a:gd name="connsiteX9" fmla="*/ 53173 w 70720"/>
                      <a:gd name="connsiteY9" fmla="*/ 3105 h 99080"/>
                      <a:gd name="connsiteX10" fmla="*/ 56278 w 70720"/>
                      <a:gd name="connsiteY10" fmla="*/ 27487 h 99080"/>
                      <a:gd name="connsiteX11" fmla="*/ 56296 w 70720"/>
                      <a:gd name="connsiteY11" fmla="*/ 27669 h 99080"/>
                      <a:gd name="connsiteX12" fmla="*/ 69994 w 70720"/>
                      <a:gd name="connsiteY12" fmla="*/ 61439 h 99080"/>
                      <a:gd name="connsiteX13" fmla="*/ 70433 w 70720"/>
                      <a:gd name="connsiteY13" fmla="*/ 64763 h 99080"/>
                      <a:gd name="connsiteX14" fmla="*/ 67693 w 70720"/>
                      <a:gd name="connsiteY14" fmla="*/ 66644 h 99080"/>
                      <a:gd name="connsiteX15" fmla="*/ 67419 w 70720"/>
                      <a:gd name="connsiteY15" fmla="*/ 66662 h 99080"/>
                      <a:gd name="connsiteX16" fmla="*/ 44681 w 70720"/>
                      <a:gd name="connsiteY16" fmla="*/ 79228 h 99080"/>
                      <a:gd name="connsiteX17" fmla="*/ 31787 w 70720"/>
                      <a:gd name="connsiteY17" fmla="*/ 99080 h 99080"/>
                      <a:gd name="connsiteX18" fmla="*/ 4611 w 70720"/>
                      <a:gd name="connsiteY18" fmla="*/ 60526 h 99080"/>
                      <a:gd name="connsiteX19" fmla="*/ 31020 w 70720"/>
                      <a:gd name="connsiteY19" fmla="*/ 97144 h 99080"/>
                      <a:gd name="connsiteX20" fmla="*/ 42782 w 70720"/>
                      <a:gd name="connsiteY20" fmla="*/ 78972 h 99080"/>
                      <a:gd name="connsiteX21" fmla="*/ 67310 w 70720"/>
                      <a:gd name="connsiteY21" fmla="*/ 64745 h 99080"/>
                      <a:gd name="connsiteX22" fmla="*/ 67602 w 70720"/>
                      <a:gd name="connsiteY22" fmla="*/ 64726 h 99080"/>
                      <a:gd name="connsiteX23" fmla="*/ 68679 w 70720"/>
                      <a:gd name="connsiteY23" fmla="*/ 63996 h 99080"/>
                      <a:gd name="connsiteX24" fmla="*/ 68497 w 70720"/>
                      <a:gd name="connsiteY24" fmla="*/ 62644 h 99080"/>
                      <a:gd name="connsiteX25" fmla="*/ 54379 w 70720"/>
                      <a:gd name="connsiteY25" fmla="*/ 27889 h 99080"/>
                      <a:gd name="connsiteX26" fmla="*/ 54361 w 70720"/>
                      <a:gd name="connsiteY26" fmla="*/ 27688 h 99080"/>
                      <a:gd name="connsiteX27" fmla="*/ 51256 w 70720"/>
                      <a:gd name="connsiteY27" fmla="*/ 3214 h 99080"/>
                      <a:gd name="connsiteX28" fmla="*/ 51201 w 70720"/>
                      <a:gd name="connsiteY28" fmla="*/ 2082 h 99080"/>
                      <a:gd name="connsiteX29" fmla="*/ 5451 w 70720"/>
                      <a:gd name="connsiteY29" fmla="*/ 5881 h 99080"/>
                      <a:gd name="connsiteX30" fmla="*/ 1980 w 70720"/>
                      <a:gd name="connsiteY30" fmla="*/ 40527 h 99080"/>
                      <a:gd name="connsiteX31" fmla="*/ 4592 w 70720"/>
                      <a:gd name="connsiteY31" fmla="*/ 60380 h 99080"/>
                      <a:gd name="connsiteX32" fmla="*/ 4611 w 70720"/>
                      <a:gd name="connsiteY32" fmla="*/ 60526 h 9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0720" h="99080">
                        <a:moveTo>
                          <a:pt x="31787" y="99080"/>
                        </a:moveTo>
                        <a:cubicBezTo>
                          <a:pt x="31513" y="99080"/>
                          <a:pt x="31239" y="99062"/>
                          <a:pt x="30965" y="99062"/>
                        </a:cubicBezTo>
                        <a:cubicBezTo>
                          <a:pt x="24481" y="98843"/>
                          <a:pt x="9049" y="87081"/>
                          <a:pt x="2729" y="60854"/>
                        </a:cubicBezTo>
                        <a:lnTo>
                          <a:pt x="2693" y="60727"/>
                        </a:lnTo>
                        <a:cubicBezTo>
                          <a:pt x="1177" y="54444"/>
                          <a:pt x="282" y="47686"/>
                          <a:pt x="63" y="40637"/>
                        </a:cubicBezTo>
                        <a:cubicBezTo>
                          <a:pt x="-303" y="29441"/>
                          <a:pt x="921" y="17387"/>
                          <a:pt x="3734" y="4767"/>
                        </a:cubicBezTo>
                        <a:lnTo>
                          <a:pt x="3880" y="4073"/>
                        </a:lnTo>
                        <a:lnTo>
                          <a:pt x="53064" y="0"/>
                        </a:lnTo>
                        <a:lnTo>
                          <a:pt x="53082" y="1023"/>
                        </a:lnTo>
                        <a:cubicBezTo>
                          <a:pt x="53082" y="1023"/>
                          <a:pt x="53100" y="1772"/>
                          <a:pt x="53173" y="3105"/>
                        </a:cubicBezTo>
                        <a:cubicBezTo>
                          <a:pt x="53411" y="7707"/>
                          <a:pt x="54141" y="17003"/>
                          <a:pt x="56278" y="27487"/>
                        </a:cubicBezTo>
                        <a:lnTo>
                          <a:pt x="56296" y="27669"/>
                        </a:lnTo>
                        <a:cubicBezTo>
                          <a:pt x="59292" y="42500"/>
                          <a:pt x="63894" y="53914"/>
                          <a:pt x="69994" y="61439"/>
                        </a:cubicBezTo>
                        <a:cubicBezTo>
                          <a:pt x="70762" y="62389"/>
                          <a:pt x="70944" y="63667"/>
                          <a:pt x="70433" y="64763"/>
                        </a:cubicBezTo>
                        <a:cubicBezTo>
                          <a:pt x="69958" y="65859"/>
                          <a:pt x="68899" y="66571"/>
                          <a:pt x="67693" y="66644"/>
                        </a:cubicBezTo>
                        <a:lnTo>
                          <a:pt x="67419" y="66662"/>
                        </a:lnTo>
                        <a:cubicBezTo>
                          <a:pt x="61063" y="67028"/>
                          <a:pt x="46179" y="67886"/>
                          <a:pt x="44681" y="79228"/>
                        </a:cubicBezTo>
                        <a:cubicBezTo>
                          <a:pt x="42855" y="93199"/>
                          <a:pt x="41686" y="99080"/>
                          <a:pt x="31787" y="99080"/>
                        </a:cubicBezTo>
                        <a:close/>
                        <a:moveTo>
                          <a:pt x="4611" y="60526"/>
                        </a:moveTo>
                        <a:cubicBezTo>
                          <a:pt x="10838" y="86186"/>
                          <a:pt x="25815" y="96962"/>
                          <a:pt x="31020" y="97144"/>
                        </a:cubicBezTo>
                        <a:cubicBezTo>
                          <a:pt x="39585" y="97418"/>
                          <a:pt x="40791" y="94167"/>
                          <a:pt x="42782" y="78972"/>
                        </a:cubicBezTo>
                        <a:cubicBezTo>
                          <a:pt x="44480" y="66059"/>
                          <a:pt x="61063" y="65092"/>
                          <a:pt x="67310" y="64745"/>
                        </a:cubicBezTo>
                        <a:lnTo>
                          <a:pt x="67602" y="64726"/>
                        </a:lnTo>
                        <a:cubicBezTo>
                          <a:pt x="68296" y="64690"/>
                          <a:pt x="68588" y="64197"/>
                          <a:pt x="68679" y="63996"/>
                        </a:cubicBezTo>
                        <a:cubicBezTo>
                          <a:pt x="68880" y="63539"/>
                          <a:pt x="68826" y="63028"/>
                          <a:pt x="68497" y="62644"/>
                        </a:cubicBezTo>
                        <a:cubicBezTo>
                          <a:pt x="62214" y="54882"/>
                          <a:pt x="57466" y="43194"/>
                          <a:pt x="54379" y="27889"/>
                        </a:cubicBezTo>
                        <a:lnTo>
                          <a:pt x="54361" y="27688"/>
                        </a:lnTo>
                        <a:cubicBezTo>
                          <a:pt x="52224" y="17259"/>
                          <a:pt x="51493" y="7872"/>
                          <a:pt x="51256" y="3214"/>
                        </a:cubicBezTo>
                        <a:cubicBezTo>
                          <a:pt x="51237" y="2776"/>
                          <a:pt x="51219" y="2392"/>
                          <a:pt x="51201" y="2082"/>
                        </a:cubicBezTo>
                        <a:lnTo>
                          <a:pt x="5451" y="5881"/>
                        </a:lnTo>
                        <a:cubicBezTo>
                          <a:pt x="2784" y="18081"/>
                          <a:pt x="1634" y="29733"/>
                          <a:pt x="1980" y="40527"/>
                        </a:cubicBezTo>
                        <a:cubicBezTo>
                          <a:pt x="2200" y="47522"/>
                          <a:pt x="3076" y="54188"/>
                          <a:pt x="4592" y="60380"/>
                        </a:cubicBezTo>
                        <a:lnTo>
                          <a:pt x="4611" y="60526"/>
                        </a:lnTo>
                        <a:close/>
                      </a:path>
                    </a:pathLst>
                  </a:custGeom>
                  <a:solidFill>
                    <a:srgbClr val="1B360E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88" name="任意多边形: 形状 987">
                  <a:extLst>
                    <a:ext uri="{FF2B5EF4-FFF2-40B4-BE49-F238E27FC236}">
                      <a16:creationId xmlns:a16="http://schemas.microsoft.com/office/drawing/2014/main" id="{64D1C403-C90C-885B-366F-E95F7CE1DE0E}"/>
                    </a:ext>
                  </a:extLst>
                </p:cNvPr>
                <p:cNvSpPr/>
                <p:nvPr/>
              </p:nvSpPr>
              <p:spPr>
                <a:xfrm>
                  <a:off x="8256351" y="2211742"/>
                  <a:ext cx="47765" cy="31815"/>
                </a:xfrm>
                <a:custGeom>
                  <a:avLst/>
                  <a:gdLst>
                    <a:gd name="connsiteX0" fmla="*/ 11507 w 47765"/>
                    <a:gd name="connsiteY0" fmla="*/ 7602 h 31815"/>
                    <a:gd name="connsiteX1" fmla="*/ 11562 w 47765"/>
                    <a:gd name="connsiteY1" fmla="*/ 7821 h 31815"/>
                    <a:gd name="connsiteX2" fmla="*/ 11525 w 47765"/>
                    <a:gd name="connsiteY2" fmla="*/ 8278 h 31815"/>
                    <a:gd name="connsiteX3" fmla="*/ 11489 w 47765"/>
                    <a:gd name="connsiteY3" fmla="*/ 9264 h 31815"/>
                    <a:gd name="connsiteX4" fmla="*/ 11690 w 47765"/>
                    <a:gd name="connsiteY4" fmla="*/ 11181 h 31815"/>
                    <a:gd name="connsiteX5" fmla="*/ 11909 w 47765"/>
                    <a:gd name="connsiteY5" fmla="*/ 12095 h 31815"/>
                    <a:gd name="connsiteX6" fmla="*/ 12238 w 47765"/>
                    <a:gd name="connsiteY6" fmla="*/ 12989 h 31815"/>
                    <a:gd name="connsiteX7" fmla="*/ 12621 w 47765"/>
                    <a:gd name="connsiteY7" fmla="*/ 13903 h 31815"/>
                    <a:gd name="connsiteX8" fmla="*/ 13224 w 47765"/>
                    <a:gd name="connsiteY8" fmla="*/ 14779 h 31815"/>
                    <a:gd name="connsiteX9" fmla="*/ 14703 w 47765"/>
                    <a:gd name="connsiteY9" fmla="*/ 16606 h 31815"/>
                    <a:gd name="connsiteX10" fmla="*/ 16657 w 47765"/>
                    <a:gd name="connsiteY10" fmla="*/ 18377 h 31815"/>
                    <a:gd name="connsiteX11" fmla="*/ 17753 w 47765"/>
                    <a:gd name="connsiteY11" fmla="*/ 19236 h 31815"/>
                    <a:gd name="connsiteX12" fmla="*/ 19013 w 47765"/>
                    <a:gd name="connsiteY12" fmla="*/ 19984 h 31815"/>
                    <a:gd name="connsiteX13" fmla="*/ 21643 w 47765"/>
                    <a:gd name="connsiteY13" fmla="*/ 21482 h 31815"/>
                    <a:gd name="connsiteX14" fmla="*/ 27506 w 47765"/>
                    <a:gd name="connsiteY14" fmla="*/ 23911 h 31815"/>
                    <a:gd name="connsiteX15" fmla="*/ 33789 w 47765"/>
                    <a:gd name="connsiteY15" fmla="*/ 25920 h 31815"/>
                    <a:gd name="connsiteX16" fmla="*/ 40327 w 47765"/>
                    <a:gd name="connsiteY16" fmla="*/ 27637 h 31815"/>
                    <a:gd name="connsiteX17" fmla="*/ 47012 w 47765"/>
                    <a:gd name="connsiteY17" fmla="*/ 29171 h 31815"/>
                    <a:gd name="connsiteX18" fmla="*/ 47084 w 47765"/>
                    <a:gd name="connsiteY18" fmla="*/ 29189 h 31815"/>
                    <a:gd name="connsiteX19" fmla="*/ 47742 w 47765"/>
                    <a:gd name="connsiteY19" fmla="*/ 30303 h 31815"/>
                    <a:gd name="connsiteX20" fmla="*/ 46939 w 47765"/>
                    <a:gd name="connsiteY20" fmla="*/ 30979 h 31815"/>
                    <a:gd name="connsiteX21" fmla="*/ 32930 w 47765"/>
                    <a:gd name="connsiteY21" fmla="*/ 31783 h 31815"/>
                    <a:gd name="connsiteX22" fmla="*/ 25771 w 47765"/>
                    <a:gd name="connsiteY22" fmla="*/ 31290 h 31815"/>
                    <a:gd name="connsiteX23" fmla="*/ 18502 w 47765"/>
                    <a:gd name="connsiteY23" fmla="*/ 29920 h 31815"/>
                    <a:gd name="connsiteX24" fmla="*/ 14849 w 47765"/>
                    <a:gd name="connsiteY24" fmla="*/ 28696 h 31815"/>
                    <a:gd name="connsiteX25" fmla="*/ 13005 w 47765"/>
                    <a:gd name="connsiteY25" fmla="*/ 28002 h 31815"/>
                    <a:gd name="connsiteX26" fmla="*/ 11197 w 47765"/>
                    <a:gd name="connsiteY26" fmla="*/ 27071 h 31815"/>
                    <a:gd name="connsiteX27" fmla="*/ 7617 w 47765"/>
                    <a:gd name="connsiteY27" fmla="*/ 24843 h 31815"/>
                    <a:gd name="connsiteX28" fmla="*/ 4329 w 47765"/>
                    <a:gd name="connsiteY28" fmla="*/ 21792 h 31815"/>
                    <a:gd name="connsiteX29" fmla="*/ 220 w 47765"/>
                    <a:gd name="connsiteY29" fmla="*/ 13117 h 31815"/>
                    <a:gd name="connsiteX30" fmla="*/ 129 w 47765"/>
                    <a:gd name="connsiteY30" fmla="*/ 8223 h 31815"/>
                    <a:gd name="connsiteX31" fmla="*/ 622 w 47765"/>
                    <a:gd name="connsiteY31" fmla="*/ 5830 h 31815"/>
                    <a:gd name="connsiteX32" fmla="*/ 1024 w 47765"/>
                    <a:gd name="connsiteY32" fmla="*/ 4643 h 31815"/>
                    <a:gd name="connsiteX33" fmla="*/ 1608 w 47765"/>
                    <a:gd name="connsiteY33" fmla="*/ 3237 h 31815"/>
                    <a:gd name="connsiteX34" fmla="*/ 8749 w 47765"/>
                    <a:gd name="connsiteY34" fmla="*/ 461 h 31815"/>
                    <a:gd name="connsiteX35" fmla="*/ 11507 w 47765"/>
                    <a:gd name="connsiteY35" fmla="*/ 7602 h 31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47765" h="31815">
                      <a:moveTo>
                        <a:pt x="11507" y="7602"/>
                      </a:moveTo>
                      <a:cubicBezTo>
                        <a:pt x="11598" y="7456"/>
                        <a:pt x="11562" y="7711"/>
                        <a:pt x="11562" y="7821"/>
                      </a:cubicBezTo>
                      <a:lnTo>
                        <a:pt x="11525" y="8278"/>
                      </a:lnTo>
                      <a:cubicBezTo>
                        <a:pt x="11470" y="8588"/>
                        <a:pt x="11525" y="8935"/>
                        <a:pt x="11489" y="9264"/>
                      </a:cubicBezTo>
                      <a:cubicBezTo>
                        <a:pt x="11525" y="9921"/>
                        <a:pt x="11543" y="10560"/>
                        <a:pt x="11690" y="11181"/>
                      </a:cubicBezTo>
                      <a:cubicBezTo>
                        <a:pt x="11690" y="11510"/>
                        <a:pt x="11836" y="11784"/>
                        <a:pt x="11909" y="12095"/>
                      </a:cubicBezTo>
                      <a:cubicBezTo>
                        <a:pt x="12018" y="12387"/>
                        <a:pt x="12055" y="12697"/>
                        <a:pt x="12238" y="12989"/>
                      </a:cubicBezTo>
                      <a:cubicBezTo>
                        <a:pt x="12384" y="13282"/>
                        <a:pt x="12512" y="13574"/>
                        <a:pt x="12621" y="13903"/>
                      </a:cubicBezTo>
                      <a:cubicBezTo>
                        <a:pt x="12786" y="14195"/>
                        <a:pt x="13041" y="14469"/>
                        <a:pt x="13224" y="14779"/>
                      </a:cubicBezTo>
                      <a:cubicBezTo>
                        <a:pt x="13534" y="15437"/>
                        <a:pt x="14137" y="16003"/>
                        <a:pt x="14703" y="16606"/>
                      </a:cubicBezTo>
                      <a:cubicBezTo>
                        <a:pt x="15178" y="17263"/>
                        <a:pt x="15964" y="17793"/>
                        <a:pt x="16657" y="18377"/>
                      </a:cubicBezTo>
                      <a:cubicBezTo>
                        <a:pt x="17023" y="18651"/>
                        <a:pt x="17352" y="18980"/>
                        <a:pt x="17753" y="19236"/>
                      </a:cubicBezTo>
                      <a:lnTo>
                        <a:pt x="19013" y="19984"/>
                      </a:lnTo>
                      <a:cubicBezTo>
                        <a:pt x="19890" y="20459"/>
                        <a:pt x="20675" y="21080"/>
                        <a:pt x="21643" y="21482"/>
                      </a:cubicBezTo>
                      <a:cubicBezTo>
                        <a:pt x="23543" y="22304"/>
                        <a:pt x="25406" y="23308"/>
                        <a:pt x="27506" y="23911"/>
                      </a:cubicBezTo>
                      <a:cubicBezTo>
                        <a:pt x="29552" y="24660"/>
                        <a:pt x="31615" y="25409"/>
                        <a:pt x="33789" y="25920"/>
                      </a:cubicBezTo>
                      <a:cubicBezTo>
                        <a:pt x="35944" y="26486"/>
                        <a:pt x="38099" y="27199"/>
                        <a:pt x="40327" y="27637"/>
                      </a:cubicBezTo>
                      <a:cubicBezTo>
                        <a:pt x="42537" y="28130"/>
                        <a:pt x="44765" y="28605"/>
                        <a:pt x="47012" y="29171"/>
                      </a:cubicBezTo>
                      <a:lnTo>
                        <a:pt x="47084" y="29189"/>
                      </a:lnTo>
                      <a:cubicBezTo>
                        <a:pt x="47559" y="29317"/>
                        <a:pt x="47852" y="29810"/>
                        <a:pt x="47742" y="30303"/>
                      </a:cubicBezTo>
                      <a:cubicBezTo>
                        <a:pt x="47632" y="30687"/>
                        <a:pt x="47322" y="30943"/>
                        <a:pt x="46939" y="30979"/>
                      </a:cubicBezTo>
                      <a:cubicBezTo>
                        <a:pt x="42336" y="31454"/>
                        <a:pt x="37661" y="31947"/>
                        <a:pt x="32930" y="31783"/>
                      </a:cubicBezTo>
                      <a:cubicBezTo>
                        <a:pt x="30556" y="31837"/>
                        <a:pt x="28164" y="31527"/>
                        <a:pt x="25771" y="31290"/>
                      </a:cubicBezTo>
                      <a:cubicBezTo>
                        <a:pt x="23360" y="31125"/>
                        <a:pt x="20950" y="30431"/>
                        <a:pt x="18502" y="29920"/>
                      </a:cubicBezTo>
                      <a:cubicBezTo>
                        <a:pt x="17260" y="29682"/>
                        <a:pt x="16073" y="29116"/>
                        <a:pt x="14849" y="28696"/>
                      </a:cubicBezTo>
                      <a:lnTo>
                        <a:pt x="13005" y="28002"/>
                      </a:lnTo>
                      <a:cubicBezTo>
                        <a:pt x="12402" y="27746"/>
                        <a:pt x="11799" y="27381"/>
                        <a:pt x="11197" y="27071"/>
                      </a:cubicBezTo>
                      <a:cubicBezTo>
                        <a:pt x="9991" y="26395"/>
                        <a:pt x="8749" y="25847"/>
                        <a:pt x="7617" y="24843"/>
                      </a:cubicBezTo>
                      <a:cubicBezTo>
                        <a:pt x="6484" y="23929"/>
                        <a:pt x="5316" y="23053"/>
                        <a:pt x="4329" y="21792"/>
                      </a:cubicBezTo>
                      <a:cubicBezTo>
                        <a:pt x="2229" y="19528"/>
                        <a:pt x="805" y="16332"/>
                        <a:pt x="220" y="13117"/>
                      </a:cubicBezTo>
                      <a:cubicBezTo>
                        <a:pt x="-35" y="11474"/>
                        <a:pt x="-72" y="9830"/>
                        <a:pt x="129" y="8223"/>
                      </a:cubicBezTo>
                      <a:cubicBezTo>
                        <a:pt x="275" y="7419"/>
                        <a:pt x="366" y="6615"/>
                        <a:pt x="622" y="5830"/>
                      </a:cubicBezTo>
                      <a:cubicBezTo>
                        <a:pt x="750" y="5428"/>
                        <a:pt x="841" y="5063"/>
                        <a:pt x="1024" y="4643"/>
                      </a:cubicBezTo>
                      <a:cubicBezTo>
                        <a:pt x="1188" y="4205"/>
                        <a:pt x="1298" y="3894"/>
                        <a:pt x="1608" y="3237"/>
                      </a:cubicBezTo>
                      <a:cubicBezTo>
                        <a:pt x="2813" y="497"/>
                        <a:pt x="6010" y="-745"/>
                        <a:pt x="8749" y="461"/>
                      </a:cubicBezTo>
                      <a:cubicBezTo>
                        <a:pt x="11470" y="1666"/>
                        <a:pt x="12713" y="4862"/>
                        <a:pt x="11507" y="7602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9" name="任意多边形: 形状 988">
                  <a:extLst>
                    <a:ext uri="{FF2B5EF4-FFF2-40B4-BE49-F238E27FC236}">
                      <a16:creationId xmlns:a16="http://schemas.microsoft.com/office/drawing/2014/main" id="{2D145B5D-E605-FF55-3892-0AE94F9EEB1B}"/>
                    </a:ext>
                  </a:extLst>
                </p:cNvPr>
                <p:cNvSpPr/>
                <p:nvPr/>
              </p:nvSpPr>
              <p:spPr>
                <a:xfrm>
                  <a:off x="8325228" y="2151870"/>
                  <a:ext cx="261333" cy="64787"/>
                </a:xfrm>
                <a:custGeom>
                  <a:avLst/>
                  <a:gdLst>
                    <a:gd name="connsiteX0" fmla="*/ 69818 w 261333"/>
                    <a:gd name="connsiteY0" fmla="*/ 64788 h 64787"/>
                    <a:gd name="connsiteX1" fmla="*/ 4343 w 261333"/>
                    <a:gd name="connsiteY1" fmla="*/ 58122 h 64787"/>
                    <a:gd name="connsiteX2" fmla="*/ 106 w 261333"/>
                    <a:gd name="connsiteY2" fmla="*/ 51748 h 64787"/>
                    <a:gd name="connsiteX3" fmla="*/ 6462 w 261333"/>
                    <a:gd name="connsiteY3" fmla="*/ 47511 h 64787"/>
                    <a:gd name="connsiteX4" fmla="*/ 242574 w 261333"/>
                    <a:gd name="connsiteY4" fmla="*/ 829 h 64787"/>
                    <a:gd name="connsiteX5" fmla="*/ 247852 w 261333"/>
                    <a:gd name="connsiteY5" fmla="*/ 555 h 64787"/>
                    <a:gd name="connsiteX6" fmla="*/ 260582 w 261333"/>
                    <a:gd name="connsiteY6" fmla="*/ 14654 h 64787"/>
                    <a:gd name="connsiteX7" fmla="*/ 258518 w 261333"/>
                    <a:gd name="connsiteY7" fmla="*/ 29594 h 64787"/>
                    <a:gd name="connsiteX8" fmla="*/ 251140 w 261333"/>
                    <a:gd name="connsiteY8" fmla="*/ 31603 h 64787"/>
                    <a:gd name="connsiteX9" fmla="*/ 249131 w 261333"/>
                    <a:gd name="connsiteY9" fmla="*/ 24206 h 64787"/>
                    <a:gd name="connsiteX10" fmla="*/ 250245 w 261333"/>
                    <a:gd name="connsiteY10" fmla="*/ 17850 h 64787"/>
                    <a:gd name="connsiteX11" fmla="*/ 245441 w 261333"/>
                    <a:gd name="connsiteY11" fmla="*/ 11787 h 64787"/>
                    <a:gd name="connsiteX12" fmla="*/ 69818 w 261333"/>
                    <a:gd name="connsiteY12" fmla="*/ 64788 h 6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1333" h="64787">
                      <a:moveTo>
                        <a:pt x="69818" y="64788"/>
                      </a:moveTo>
                      <a:cubicBezTo>
                        <a:pt x="48322" y="64788"/>
                        <a:pt x="26533" y="62560"/>
                        <a:pt x="4343" y="58122"/>
                      </a:cubicBezTo>
                      <a:cubicBezTo>
                        <a:pt x="1421" y="57537"/>
                        <a:pt x="-479" y="54688"/>
                        <a:pt x="106" y="51748"/>
                      </a:cubicBezTo>
                      <a:cubicBezTo>
                        <a:pt x="690" y="48826"/>
                        <a:pt x="3539" y="46926"/>
                        <a:pt x="6462" y="47511"/>
                      </a:cubicBezTo>
                      <a:cubicBezTo>
                        <a:pt x="89159" y="64039"/>
                        <a:pt x="166378" y="48771"/>
                        <a:pt x="242574" y="829"/>
                      </a:cubicBezTo>
                      <a:cubicBezTo>
                        <a:pt x="244163" y="-176"/>
                        <a:pt x="246172" y="-267"/>
                        <a:pt x="247852" y="555"/>
                      </a:cubicBezTo>
                      <a:cubicBezTo>
                        <a:pt x="248875" y="1066"/>
                        <a:pt x="257861" y="5742"/>
                        <a:pt x="260582" y="14654"/>
                      </a:cubicBezTo>
                      <a:cubicBezTo>
                        <a:pt x="262061" y="19494"/>
                        <a:pt x="261349" y="24663"/>
                        <a:pt x="258518" y="29594"/>
                      </a:cubicBezTo>
                      <a:cubicBezTo>
                        <a:pt x="257039" y="32187"/>
                        <a:pt x="253733" y="33082"/>
                        <a:pt x="251140" y="31603"/>
                      </a:cubicBezTo>
                      <a:cubicBezTo>
                        <a:pt x="248546" y="30105"/>
                        <a:pt x="247651" y="26800"/>
                        <a:pt x="249131" y="24206"/>
                      </a:cubicBezTo>
                      <a:cubicBezTo>
                        <a:pt x="250464" y="21887"/>
                        <a:pt x="250829" y="19805"/>
                        <a:pt x="250245" y="17850"/>
                      </a:cubicBezTo>
                      <a:cubicBezTo>
                        <a:pt x="249496" y="15348"/>
                        <a:pt x="247304" y="13193"/>
                        <a:pt x="245441" y="11787"/>
                      </a:cubicBezTo>
                      <a:cubicBezTo>
                        <a:pt x="188130" y="47237"/>
                        <a:pt x="130180" y="64788"/>
                        <a:pt x="69818" y="64788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0" name="任意多边形: 形状 989">
                  <a:extLst>
                    <a:ext uri="{FF2B5EF4-FFF2-40B4-BE49-F238E27FC236}">
                      <a16:creationId xmlns:a16="http://schemas.microsoft.com/office/drawing/2014/main" id="{54A1F5B8-7215-FAF7-7935-ED0D65EF204A}"/>
                    </a:ext>
                  </a:extLst>
                </p:cNvPr>
                <p:cNvSpPr/>
                <p:nvPr/>
              </p:nvSpPr>
              <p:spPr>
                <a:xfrm>
                  <a:off x="8518982" y="2173765"/>
                  <a:ext cx="65304" cy="40212"/>
                </a:xfrm>
                <a:custGeom>
                  <a:avLst/>
                  <a:gdLst>
                    <a:gd name="connsiteX0" fmla="*/ 63394 w 65304"/>
                    <a:gd name="connsiteY0" fmla="*/ 9544 h 40212"/>
                    <a:gd name="connsiteX1" fmla="*/ 56272 w 65304"/>
                    <a:gd name="connsiteY1" fmla="*/ 15096 h 40212"/>
                    <a:gd name="connsiteX2" fmla="*/ 49003 w 65304"/>
                    <a:gd name="connsiteY2" fmla="*/ 20045 h 40212"/>
                    <a:gd name="connsiteX3" fmla="*/ 33771 w 65304"/>
                    <a:gd name="connsiteY3" fmla="*/ 28666 h 40212"/>
                    <a:gd name="connsiteX4" fmla="*/ 17753 w 65304"/>
                    <a:gd name="connsiteY4" fmla="*/ 35497 h 40212"/>
                    <a:gd name="connsiteX5" fmla="*/ 1097 w 65304"/>
                    <a:gd name="connsiteY5" fmla="*/ 40190 h 40212"/>
                    <a:gd name="connsiteX6" fmla="*/ 19 w 65304"/>
                    <a:gd name="connsiteY6" fmla="*/ 39496 h 40212"/>
                    <a:gd name="connsiteX7" fmla="*/ 586 w 65304"/>
                    <a:gd name="connsiteY7" fmla="*/ 38455 h 40212"/>
                    <a:gd name="connsiteX8" fmla="*/ 622 w 65304"/>
                    <a:gd name="connsiteY8" fmla="*/ 38437 h 40212"/>
                    <a:gd name="connsiteX9" fmla="*/ 16146 w 65304"/>
                    <a:gd name="connsiteY9" fmla="*/ 31771 h 40212"/>
                    <a:gd name="connsiteX10" fmla="*/ 30593 w 65304"/>
                    <a:gd name="connsiteY10" fmla="*/ 23224 h 40212"/>
                    <a:gd name="connsiteX11" fmla="*/ 43925 w 65304"/>
                    <a:gd name="connsiteY11" fmla="*/ 13142 h 40212"/>
                    <a:gd name="connsiteX12" fmla="*/ 50117 w 65304"/>
                    <a:gd name="connsiteY12" fmla="*/ 7608 h 40212"/>
                    <a:gd name="connsiteX13" fmla="*/ 55797 w 65304"/>
                    <a:gd name="connsiteY13" fmla="*/ 1873 h 40212"/>
                    <a:gd name="connsiteX14" fmla="*/ 55852 w 65304"/>
                    <a:gd name="connsiteY14" fmla="*/ 1800 h 40212"/>
                    <a:gd name="connsiteX15" fmla="*/ 63504 w 65304"/>
                    <a:gd name="connsiteY15" fmla="*/ 1380 h 40212"/>
                    <a:gd name="connsiteX16" fmla="*/ 63924 w 65304"/>
                    <a:gd name="connsiteY16" fmla="*/ 9051 h 40212"/>
                    <a:gd name="connsiteX17" fmla="*/ 63394 w 65304"/>
                    <a:gd name="connsiteY17" fmla="*/ 9544 h 40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5304" h="40212">
                      <a:moveTo>
                        <a:pt x="63394" y="9544"/>
                      </a:moveTo>
                      <a:cubicBezTo>
                        <a:pt x="60965" y="11626"/>
                        <a:pt x="58683" y="13343"/>
                        <a:pt x="56272" y="15096"/>
                      </a:cubicBezTo>
                      <a:cubicBezTo>
                        <a:pt x="53879" y="16813"/>
                        <a:pt x="51450" y="18457"/>
                        <a:pt x="49003" y="20045"/>
                      </a:cubicBezTo>
                      <a:cubicBezTo>
                        <a:pt x="44072" y="23224"/>
                        <a:pt x="38976" y="26073"/>
                        <a:pt x="33771" y="28666"/>
                      </a:cubicBezTo>
                      <a:cubicBezTo>
                        <a:pt x="28566" y="31296"/>
                        <a:pt x="23214" y="33579"/>
                        <a:pt x="17753" y="35497"/>
                      </a:cubicBezTo>
                      <a:cubicBezTo>
                        <a:pt x="12329" y="37524"/>
                        <a:pt x="6686" y="38930"/>
                        <a:pt x="1097" y="40190"/>
                      </a:cubicBezTo>
                      <a:cubicBezTo>
                        <a:pt x="604" y="40300"/>
                        <a:pt x="129" y="39989"/>
                        <a:pt x="19" y="39496"/>
                      </a:cubicBezTo>
                      <a:cubicBezTo>
                        <a:pt x="-72" y="39058"/>
                        <a:pt x="166" y="38620"/>
                        <a:pt x="586" y="38455"/>
                      </a:cubicBezTo>
                      <a:lnTo>
                        <a:pt x="622" y="38437"/>
                      </a:lnTo>
                      <a:cubicBezTo>
                        <a:pt x="5937" y="36483"/>
                        <a:pt x="11179" y="34419"/>
                        <a:pt x="16146" y="31771"/>
                      </a:cubicBezTo>
                      <a:cubicBezTo>
                        <a:pt x="21151" y="29214"/>
                        <a:pt x="25972" y="26365"/>
                        <a:pt x="30593" y="23224"/>
                      </a:cubicBezTo>
                      <a:cubicBezTo>
                        <a:pt x="35232" y="20082"/>
                        <a:pt x="39688" y="16740"/>
                        <a:pt x="43925" y="13142"/>
                      </a:cubicBezTo>
                      <a:cubicBezTo>
                        <a:pt x="46044" y="11352"/>
                        <a:pt x="48108" y="9508"/>
                        <a:pt x="50117" y="7608"/>
                      </a:cubicBezTo>
                      <a:cubicBezTo>
                        <a:pt x="52089" y="5745"/>
                        <a:pt x="54117" y="3718"/>
                        <a:pt x="55797" y="1873"/>
                      </a:cubicBezTo>
                      <a:lnTo>
                        <a:pt x="55852" y="1800"/>
                      </a:lnTo>
                      <a:cubicBezTo>
                        <a:pt x="57842" y="-428"/>
                        <a:pt x="61276" y="-611"/>
                        <a:pt x="63504" y="1380"/>
                      </a:cubicBezTo>
                      <a:cubicBezTo>
                        <a:pt x="65732" y="3389"/>
                        <a:pt x="65915" y="6804"/>
                        <a:pt x="63924" y="9051"/>
                      </a:cubicBezTo>
                      <a:cubicBezTo>
                        <a:pt x="63760" y="9215"/>
                        <a:pt x="63577" y="9398"/>
                        <a:pt x="63394" y="9544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1" name="任意多边形: 形状 990">
                  <a:extLst>
                    <a:ext uri="{FF2B5EF4-FFF2-40B4-BE49-F238E27FC236}">
                      <a16:creationId xmlns:a16="http://schemas.microsoft.com/office/drawing/2014/main" id="{9093BD4C-F270-CCDF-156B-1C3FF03FC54B}"/>
                    </a:ext>
                  </a:extLst>
                </p:cNvPr>
                <p:cNvSpPr/>
                <p:nvPr/>
              </p:nvSpPr>
              <p:spPr>
                <a:xfrm>
                  <a:off x="8250157" y="2171311"/>
                  <a:ext cx="356162" cy="116575"/>
                </a:xfrm>
                <a:custGeom>
                  <a:avLst/>
                  <a:gdLst>
                    <a:gd name="connsiteX0" fmla="*/ 99997 w 356162"/>
                    <a:gd name="connsiteY0" fmla="*/ 116576 h 116575"/>
                    <a:gd name="connsiteX1" fmla="*/ 3766 w 356162"/>
                    <a:gd name="connsiteY1" fmla="*/ 89601 h 116575"/>
                    <a:gd name="connsiteX2" fmla="*/ 13756 w 356162"/>
                    <a:gd name="connsiteY2" fmla="*/ 56306 h 116575"/>
                    <a:gd name="connsiteX3" fmla="*/ 21317 w 356162"/>
                    <a:gd name="connsiteY3" fmla="*/ 57402 h 116575"/>
                    <a:gd name="connsiteX4" fmla="*/ 20221 w 356162"/>
                    <a:gd name="connsiteY4" fmla="*/ 64981 h 116575"/>
                    <a:gd name="connsiteX5" fmla="*/ 12678 w 356162"/>
                    <a:gd name="connsiteY5" fmla="*/ 83446 h 116575"/>
                    <a:gd name="connsiteX6" fmla="*/ 126443 w 356162"/>
                    <a:gd name="connsiteY6" fmla="*/ 104741 h 116575"/>
                    <a:gd name="connsiteX7" fmla="*/ 340328 w 356162"/>
                    <a:gd name="connsiteY7" fmla="*/ 31047 h 116575"/>
                    <a:gd name="connsiteX8" fmla="*/ 344675 w 356162"/>
                    <a:gd name="connsiteY8" fmla="*/ 25550 h 116575"/>
                    <a:gd name="connsiteX9" fmla="*/ 344145 w 356162"/>
                    <a:gd name="connsiteY9" fmla="*/ 17295 h 116575"/>
                    <a:gd name="connsiteX10" fmla="*/ 329498 w 356162"/>
                    <a:gd name="connsiteY10" fmla="*/ 10793 h 116575"/>
                    <a:gd name="connsiteX11" fmla="*/ 324530 w 356162"/>
                    <a:gd name="connsiteY11" fmla="*/ 4985 h 116575"/>
                    <a:gd name="connsiteX12" fmla="*/ 330302 w 356162"/>
                    <a:gd name="connsiteY12" fmla="*/ 17 h 116575"/>
                    <a:gd name="connsiteX13" fmla="*/ 353076 w 356162"/>
                    <a:gd name="connsiteY13" fmla="*/ 11195 h 116575"/>
                    <a:gd name="connsiteX14" fmla="*/ 354994 w 356162"/>
                    <a:gd name="connsiteY14" fmla="*/ 28746 h 116575"/>
                    <a:gd name="connsiteX15" fmla="*/ 346136 w 356162"/>
                    <a:gd name="connsiteY15" fmla="*/ 40161 h 116575"/>
                    <a:gd name="connsiteX16" fmla="*/ 127246 w 356162"/>
                    <a:gd name="connsiteY16" fmla="*/ 115535 h 116575"/>
                    <a:gd name="connsiteX17" fmla="*/ 99997 w 356162"/>
                    <a:gd name="connsiteY17" fmla="*/ 116576 h 11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6162" h="116575">
                      <a:moveTo>
                        <a:pt x="99997" y="116576"/>
                      </a:moveTo>
                      <a:cubicBezTo>
                        <a:pt x="52621" y="116576"/>
                        <a:pt x="15454" y="106513"/>
                        <a:pt x="3766" y="89601"/>
                      </a:cubicBezTo>
                      <a:cubicBezTo>
                        <a:pt x="223" y="84468"/>
                        <a:pt x="-5896" y="70953"/>
                        <a:pt x="13756" y="56306"/>
                      </a:cubicBezTo>
                      <a:cubicBezTo>
                        <a:pt x="16149" y="54516"/>
                        <a:pt x="19527" y="55009"/>
                        <a:pt x="21317" y="57402"/>
                      </a:cubicBezTo>
                      <a:cubicBezTo>
                        <a:pt x="23107" y="59794"/>
                        <a:pt x="22614" y="63191"/>
                        <a:pt x="20221" y="64981"/>
                      </a:cubicBezTo>
                      <a:cubicBezTo>
                        <a:pt x="6816" y="74971"/>
                        <a:pt x="11217" y="81364"/>
                        <a:pt x="12678" y="83446"/>
                      </a:cubicBezTo>
                      <a:cubicBezTo>
                        <a:pt x="22413" y="97582"/>
                        <a:pt x="64620" y="109417"/>
                        <a:pt x="126443" y="104741"/>
                      </a:cubicBezTo>
                      <a:cubicBezTo>
                        <a:pt x="168065" y="101600"/>
                        <a:pt x="251202" y="87829"/>
                        <a:pt x="340328" y="31047"/>
                      </a:cubicBezTo>
                      <a:cubicBezTo>
                        <a:pt x="342447" y="29696"/>
                        <a:pt x="343981" y="27742"/>
                        <a:pt x="344675" y="25550"/>
                      </a:cubicBezTo>
                      <a:cubicBezTo>
                        <a:pt x="345734" y="22098"/>
                        <a:pt x="345570" y="19395"/>
                        <a:pt x="344145" y="17295"/>
                      </a:cubicBezTo>
                      <a:cubicBezTo>
                        <a:pt x="341022" y="12674"/>
                        <a:pt x="332511" y="11030"/>
                        <a:pt x="329498" y="10793"/>
                      </a:cubicBezTo>
                      <a:cubicBezTo>
                        <a:pt x="326521" y="10556"/>
                        <a:pt x="324293" y="7962"/>
                        <a:pt x="324530" y="4985"/>
                      </a:cubicBezTo>
                      <a:cubicBezTo>
                        <a:pt x="324749" y="2008"/>
                        <a:pt x="327306" y="-220"/>
                        <a:pt x="330302" y="17"/>
                      </a:cubicBezTo>
                      <a:cubicBezTo>
                        <a:pt x="331945" y="127"/>
                        <a:pt x="346465" y="1479"/>
                        <a:pt x="353076" y="11195"/>
                      </a:cubicBezTo>
                      <a:cubicBezTo>
                        <a:pt x="355378" y="14573"/>
                        <a:pt x="357587" y="20381"/>
                        <a:pt x="354994" y="28746"/>
                      </a:cubicBezTo>
                      <a:cubicBezTo>
                        <a:pt x="353569" y="33385"/>
                        <a:pt x="350428" y="37440"/>
                        <a:pt x="346136" y="40161"/>
                      </a:cubicBezTo>
                      <a:cubicBezTo>
                        <a:pt x="278615" y="83190"/>
                        <a:pt x="200885" y="109964"/>
                        <a:pt x="127246" y="115535"/>
                      </a:cubicBezTo>
                      <a:cubicBezTo>
                        <a:pt x="117877" y="116247"/>
                        <a:pt x="108763" y="116576"/>
                        <a:pt x="99997" y="116576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2" name="任意多边形: 形状 991">
                  <a:extLst>
                    <a:ext uri="{FF2B5EF4-FFF2-40B4-BE49-F238E27FC236}">
                      <a16:creationId xmlns:a16="http://schemas.microsoft.com/office/drawing/2014/main" id="{C6D8BBB2-0715-6C1C-45B1-B6A5DE0DF26C}"/>
                    </a:ext>
                  </a:extLst>
                </p:cNvPr>
                <p:cNvSpPr/>
                <p:nvPr/>
              </p:nvSpPr>
              <p:spPr>
                <a:xfrm>
                  <a:off x="8103219" y="2095229"/>
                  <a:ext cx="261549" cy="121977"/>
                </a:xfrm>
                <a:custGeom>
                  <a:avLst/>
                  <a:gdLst>
                    <a:gd name="connsiteX0" fmla="*/ 6749 w 261549"/>
                    <a:gd name="connsiteY0" fmla="*/ 63114 h 121977"/>
                    <a:gd name="connsiteX1" fmla="*/ 4613 w 261549"/>
                    <a:gd name="connsiteY1" fmla="*/ 59388 h 121977"/>
                    <a:gd name="connsiteX2" fmla="*/ 4595 w 261549"/>
                    <a:gd name="connsiteY2" fmla="*/ 23427 h 121977"/>
                    <a:gd name="connsiteX3" fmla="*/ 45341 w 261549"/>
                    <a:gd name="connsiteY3" fmla="*/ 16176 h 121977"/>
                    <a:gd name="connsiteX4" fmla="*/ 127838 w 261549"/>
                    <a:gd name="connsiteY4" fmla="*/ 7173 h 121977"/>
                    <a:gd name="connsiteX5" fmla="*/ 162776 w 261549"/>
                    <a:gd name="connsiteY5" fmla="*/ 4196 h 121977"/>
                    <a:gd name="connsiteX6" fmla="*/ 176072 w 261549"/>
                    <a:gd name="connsiteY6" fmla="*/ 15282 h 121977"/>
                    <a:gd name="connsiteX7" fmla="*/ 237675 w 261549"/>
                    <a:gd name="connsiteY7" fmla="*/ 43371 h 121977"/>
                    <a:gd name="connsiteX8" fmla="*/ 261327 w 261549"/>
                    <a:gd name="connsiteY8" fmla="*/ 64466 h 121977"/>
                    <a:gd name="connsiteX9" fmla="*/ 6749 w 261549"/>
                    <a:gd name="connsiteY9" fmla="*/ 63114 h 121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549" h="121977">
                      <a:moveTo>
                        <a:pt x="6749" y="63114"/>
                      </a:moveTo>
                      <a:cubicBezTo>
                        <a:pt x="5983" y="61890"/>
                        <a:pt x="5288" y="60667"/>
                        <a:pt x="4613" y="59388"/>
                      </a:cubicBezTo>
                      <a:cubicBezTo>
                        <a:pt x="-1341" y="48120"/>
                        <a:pt x="-1725" y="34495"/>
                        <a:pt x="4595" y="23427"/>
                      </a:cubicBezTo>
                      <a:cubicBezTo>
                        <a:pt x="11370" y="11593"/>
                        <a:pt x="23698" y="5803"/>
                        <a:pt x="45341" y="16176"/>
                      </a:cubicBezTo>
                      <a:cubicBezTo>
                        <a:pt x="74654" y="29673"/>
                        <a:pt x="102652" y="31208"/>
                        <a:pt x="127838" y="7173"/>
                      </a:cubicBezTo>
                      <a:cubicBezTo>
                        <a:pt x="139654" y="-1156"/>
                        <a:pt x="151288" y="-2343"/>
                        <a:pt x="162776" y="4196"/>
                      </a:cubicBezTo>
                      <a:cubicBezTo>
                        <a:pt x="167232" y="6698"/>
                        <a:pt x="171670" y="10387"/>
                        <a:pt x="176072" y="15282"/>
                      </a:cubicBezTo>
                      <a:cubicBezTo>
                        <a:pt x="191267" y="33052"/>
                        <a:pt x="211284" y="43225"/>
                        <a:pt x="237675" y="43371"/>
                      </a:cubicBezTo>
                      <a:cubicBezTo>
                        <a:pt x="249747" y="43444"/>
                        <a:pt x="260066" y="52448"/>
                        <a:pt x="261327" y="64466"/>
                      </a:cubicBezTo>
                      <a:cubicBezTo>
                        <a:pt x="269417" y="140588"/>
                        <a:pt x="55020" y="142159"/>
                        <a:pt x="6749" y="63114"/>
                      </a:cubicBezTo>
                      <a:close/>
                    </a:path>
                  </a:pathLst>
                </a:custGeom>
                <a:solidFill>
                  <a:srgbClr val="F68A06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3" name="任意多边形: 形状 992">
                  <a:extLst>
                    <a:ext uri="{FF2B5EF4-FFF2-40B4-BE49-F238E27FC236}">
                      <a16:creationId xmlns:a16="http://schemas.microsoft.com/office/drawing/2014/main" id="{3C51096B-7CEF-4219-E70A-91BB13C2A062}"/>
                    </a:ext>
                  </a:extLst>
                </p:cNvPr>
                <p:cNvSpPr/>
                <p:nvPr/>
              </p:nvSpPr>
              <p:spPr>
                <a:xfrm>
                  <a:off x="8103212" y="2095208"/>
                  <a:ext cx="172645" cy="93415"/>
                </a:xfrm>
                <a:custGeom>
                  <a:avLst/>
                  <a:gdLst>
                    <a:gd name="connsiteX0" fmla="*/ 172645 w 172645"/>
                    <a:gd name="connsiteY0" fmla="*/ 11759 h 93415"/>
                    <a:gd name="connsiteX1" fmla="*/ 140739 w 172645"/>
                    <a:gd name="connsiteY1" fmla="*/ 16270 h 93415"/>
                    <a:gd name="connsiteX2" fmla="*/ 58241 w 172645"/>
                    <a:gd name="connsiteY2" fmla="*/ 25293 h 93415"/>
                    <a:gd name="connsiteX3" fmla="*/ 17495 w 172645"/>
                    <a:gd name="connsiteY3" fmla="*/ 32543 h 93415"/>
                    <a:gd name="connsiteX4" fmla="*/ 17514 w 172645"/>
                    <a:gd name="connsiteY4" fmla="*/ 68504 h 93415"/>
                    <a:gd name="connsiteX5" fmla="*/ 38590 w 172645"/>
                    <a:gd name="connsiteY5" fmla="*/ 93416 h 93415"/>
                    <a:gd name="connsiteX6" fmla="*/ 4620 w 172645"/>
                    <a:gd name="connsiteY6" fmla="*/ 59427 h 93415"/>
                    <a:gd name="connsiteX7" fmla="*/ 4601 w 172645"/>
                    <a:gd name="connsiteY7" fmla="*/ 23448 h 93415"/>
                    <a:gd name="connsiteX8" fmla="*/ 45348 w 172645"/>
                    <a:gd name="connsiteY8" fmla="*/ 16197 h 93415"/>
                    <a:gd name="connsiteX9" fmla="*/ 127844 w 172645"/>
                    <a:gd name="connsiteY9" fmla="*/ 7193 h 93415"/>
                    <a:gd name="connsiteX10" fmla="*/ 172645 w 172645"/>
                    <a:gd name="connsiteY10" fmla="*/ 11759 h 93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2645" h="93415">
                      <a:moveTo>
                        <a:pt x="172645" y="11759"/>
                      </a:moveTo>
                      <a:cubicBezTo>
                        <a:pt x="162144" y="7029"/>
                        <a:pt x="151496" y="8691"/>
                        <a:pt x="140739" y="16270"/>
                      </a:cubicBezTo>
                      <a:cubicBezTo>
                        <a:pt x="115571" y="40305"/>
                        <a:pt x="87555" y="38771"/>
                        <a:pt x="58241" y="25293"/>
                      </a:cubicBezTo>
                      <a:cubicBezTo>
                        <a:pt x="36599" y="14901"/>
                        <a:pt x="24253" y="20708"/>
                        <a:pt x="17495" y="32543"/>
                      </a:cubicBezTo>
                      <a:cubicBezTo>
                        <a:pt x="11176" y="43611"/>
                        <a:pt x="11560" y="57236"/>
                        <a:pt x="17514" y="68504"/>
                      </a:cubicBezTo>
                      <a:cubicBezTo>
                        <a:pt x="22463" y="77874"/>
                        <a:pt x="29695" y="86184"/>
                        <a:pt x="38590" y="93416"/>
                      </a:cubicBezTo>
                      <a:cubicBezTo>
                        <a:pt x="23705" y="84302"/>
                        <a:pt x="11779" y="72979"/>
                        <a:pt x="4620" y="59427"/>
                      </a:cubicBezTo>
                      <a:cubicBezTo>
                        <a:pt x="-1353" y="48159"/>
                        <a:pt x="-1718" y="34516"/>
                        <a:pt x="4601" y="23448"/>
                      </a:cubicBezTo>
                      <a:cubicBezTo>
                        <a:pt x="11377" y="11631"/>
                        <a:pt x="23705" y="5824"/>
                        <a:pt x="45348" y="16197"/>
                      </a:cubicBezTo>
                      <a:cubicBezTo>
                        <a:pt x="74660" y="29694"/>
                        <a:pt x="102659" y="31228"/>
                        <a:pt x="127844" y="7193"/>
                      </a:cubicBezTo>
                      <a:cubicBezTo>
                        <a:pt x="143040" y="-3546"/>
                        <a:pt x="157979" y="-2450"/>
                        <a:pt x="172645" y="117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4" name="任意多边形: 形状 993">
                  <a:extLst>
                    <a:ext uri="{FF2B5EF4-FFF2-40B4-BE49-F238E27FC236}">
                      <a16:creationId xmlns:a16="http://schemas.microsoft.com/office/drawing/2014/main" id="{7492FC92-9D3F-A4C7-9D3F-96409CFC7CFB}"/>
                    </a:ext>
                  </a:extLst>
                </p:cNvPr>
                <p:cNvSpPr/>
                <p:nvPr/>
              </p:nvSpPr>
              <p:spPr>
                <a:xfrm>
                  <a:off x="8097775" y="2089832"/>
                  <a:ext cx="272415" cy="132670"/>
                </a:xfrm>
                <a:custGeom>
                  <a:avLst/>
                  <a:gdLst>
                    <a:gd name="connsiteX0" fmla="*/ 160494 w 272415"/>
                    <a:gd name="connsiteY0" fmla="*/ 132671 h 132670"/>
                    <a:gd name="connsiteX1" fmla="*/ 5271 w 272415"/>
                    <a:gd name="connsiteY1" fmla="*/ 67323 h 132670"/>
                    <a:gd name="connsiteX2" fmla="*/ 5344 w 272415"/>
                    <a:gd name="connsiteY2" fmla="*/ 26139 h 132670"/>
                    <a:gd name="connsiteX3" fmla="*/ 53140 w 272415"/>
                    <a:gd name="connsiteY3" fmla="*/ 16696 h 132670"/>
                    <a:gd name="connsiteX4" fmla="*/ 129537 w 272415"/>
                    <a:gd name="connsiteY4" fmla="*/ 8642 h 132670"/>
                    <a:gd name="connsiteX5" fmla="*/ 130158 w 272415"/>
                    <a:gd name="connsiteY5" fmla="*/ 8149 h 132670"/>
                    <a:gd name="connsiteX6" fmla="*/ 185533 w 272415"/>
                    <a:gd name="connsiteY6" fmla="*/ 17062 h 132670"/>
                    <a:gd name="connsiteX7" fmla="*/ 243137 w 272415"/>
                    <a:gd name="connsiteY7" fmla="*/ 43361 h 132670"/>
                    <a:gd name="connsiteX8" fmla="*/ 272158 w 272415"/>
                    <a:gd name="connsiteY8" fmla="*/ 69296 h 132670"/>
                    <a:gd name="connsiteX9" fmla="*/ 272158 w 272415"/>
                    <a:gd name="connsiteY9" fmla="*/ 69296 h 132670"/>
                    <a:gd name="connsiteX10" fmla="*/ 221842 w 272415"/>
                    <a:gd name="connsiteY10" fmla="*/ 124616 h 132670"/>
                    <a:gd name="connsiteX11" fmla="*/ 160494 w 272415"/>
                    <a:gd name="connsiteY11" fmla="*/ 132671 h 132670"/>
                    <a:gd name="connsiteX12" fmla="*/ 30749 w 272415"/>
                    <a:gd name="connsiteY12" fmla="*/ 21573 h 132670"/>
                    <a:gd name="connsiteX13" fmla="*/ 14732 w 272415"/>
                    <a:gd name="connsiteY13" fmla="*/ 31508 h 132670"/>
                    <a:gd name="connsiteX14" fmla="*/ 14841 w 272415"/>
                    <a:gd name="connsiteY14" fmla="*/ 62264 h 132670"/>
                    <a:gd name="connsiteX15" fmla="*/ 218682 w 272415"/>
                    <a:gd name="connsiteY15" fmla="*/ 114261 h 132670"/>
                    <a:gd name="connsiteX16" fmla="*/ 261401 w 272415"/>
                    <a:gd name="connsiteY16" fmla="*/ 70428 h 132670"/>
                    <a:gd name="connsiteX17" fmla="*/ 261401 w 272415"/>
                    <a:gd name="connsiteY17" fmla="*/ 70428 h 132670"/>
                    <a:gd name="connsiteX18" fmla="*/ 243082 w 272415"/>
                    <a:gd name="connsiteY18" fmla="*/ 54173 h 132670"/>
                    <a:gd name="connsiteX19" fmla="*/ 177388 w 272415"/>
                    <a:gd name="connsiteY19" fmla="*/ 24184 h 132670"/>
                    <a:gd name="connsiteX20" fmla="*/ 136715 w 272415"/>
                    <a:gd name="connsiteY20" fmla="*/ 16769 h 132670"/>
                    <a:gd name="connsiteX21" fmla="*/ 48538 w 272415"/>
                    <a:gd name="connsiteY21" fmla="*/ 26486 h 132670"/>
                    <a:gd name="connsiteX22" fmla="*/ 30749 w 272415"/>
                    <a:gd name="connsiteY22" fmla="*/ 21573 h 132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2415" h="132670">
                      <a:moveTo>
                        <a:pt x="160494" y="132671"/>
                      </a:moveTo>
                      <a:cubicBezTo>
                        <a:pt x="99201" y="132671"/>
                        <a:pt x="29051" y="112343"/>
                        <a:pt x="5271" y="67323"/>
                      </a:cubicBezTo>
                      <a:cubicBezTo>
                        <a:pt x="-1778" y="53954"/>
                        <a:pt x="-1760" y="38558"/>
                        <a:pt x="5344" y="26139"/>
                      </a:cubicBezTo>
                      <a:cubicBezTo>
                        <a:pt x="10769" y="16660"/>
                        <a:pt x="24193" y="2834"/>
                        <a:pt x="53140" y="16696"/>
                      </a:cubicBezTo>
                      <a:cubicBezTo>
                        <a:pt x="84389" y="31088"/>
                        <a:pt x="108698" y="28549"/>
                        <a:pt x="129537" y="8642"/>
                      </a:cubicBezTo>
                      <a:cubicBezTo>
                        <a:pt x="129738" y="8459"/>
                        <a:pt x="129939" y="8295"/>
                        <a:pt x="130158" y="8149"/>
                      </a:cubicBezTo>
                      <a:cubicBezTo>
                        <a:pt x="143363" y="-1166"/>
                        <a:pt x="163690" y="-7174"/>
                        <a:pt x="185533" y="17062"/>
                      </a:cubicBezTo>
                      <a:cubicBezTo>
                        <a:pt x="200583" y="34668"/>
                        <a:pt x="219394" y="43233"/>
                        <a:pt x="243137" y="43361"/>
                      </a:cubicBezTo>
                      <a:cubicBezTo>
                        <a:pt x="258131" y="43434"/>
                        <a:pt x="270606" y="54593"/>
                        <a:pt x="272158" y="69296"/>
                      </a:cubicBezTo>
                      <a:lnTo>
                        <a:pt x="272158" y="69296"/>
                      </a:lnTo>
                      <a:cubicBezTo>
                        <a:pt x="274806" y="94262"/>
                        <a:pt x="256944" y="113914"/>
                        <a:pt x="221842" y="124616"/>
                      </a:cubicBezTo>
                      <a:cubicBezTo>
                        <a:pt x="204436" y="129913"/>
                        <a:pt x="183068" y="132671"/>
                        <a:pt x="160494" y="132671"/>
                      </a:cubicBezTo>
                      <a:close/>
                      <a:moveTo>
                        <a:pt x="30749" y="21573"/>
                      </a:moveTo>
                      <a:cubicBezTo>
                        <a:pt x="21818" y="21573"/>
                        <a:pt x="17435" y="26796"/>
                        <a:pt x="14732" y="31508"/>
                      </a:cubicBezTo>
                      <a:cubicBezTo>
                        <a:pt x="9490" y="40695"/>
                        <a:pt x="9527" y="52201"/>
                        <a:pt x="14841" y="62264"/>
                      </a:cubicBezTo>
                      <a:cubicBezTo>
                        <a:pt x="42310" y="114279"/>
                        <a:pt x="151709" y="134661"/>
                        <a:pt x="218682" y="114261"/>
                      </a:cubicBezTo>
                      <a:cubicBezTo>
                        <a:pt x="235831" y="109037"/>
                        <a:pt x="264158" y="96399"/>
                        <a:pt x="261401" y="70428"/>
                      </a:cubicBezTo>
                      <a:lnTo>
                        <a:pt x="261401" y="70428"/>
                      </a:lnTo>
                      <a:cubicBezTo>
                        <a:pt x="260414" y="61223"/>
                        <a:pt x="252543" y="54228"/>
                        <a:pt x="243082" y="54173"/>
                      </a:cubicBezTo>
                      <a:cubicBezTo>
                        <a:pt x="216381" y="54027"/>
                        <a:pt x="194282" y="43946"/>
                        <a:pt x="177388" y="24184"/>
                      </a:cubicBezTo>
                      <a:cubicBezTo>
                        <a:pt x="163946" y="9263"/>
                        <a:pt x="150979" y="6871"/>
                        <a:pt x="136715" y="16769"/>
                      </a:cubicBezTo>
                      <a:cubicBezTo>
                        <a:pt x="112643" y="39544"/>
                        <a:pt x="83787" y="42722"/>
                        <a:pt x="48538" y="26486"/>
                      </a:cubicBezTo>
                      <a:cubicBezTo>
                        <a:pt x="41141" y="22942"/>
                        <a:pt x="35351" y="21573"/>
                        <a:pt x="30749" y="21573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5" name="任意多边形: 形状 994">
                  <a:extLst>
                    <a:ext uri="{FF2B5EF4-FFF2-40B4-BE49-F238E27FC236}">
                      <a16:creationId xmlns:a16="http://schemas.microsoft.com/office/drawing/2014/main" id="{BE27E51E-8EDB-2CA9-59AF-8203252E87B6}"/>
                    </a:ext>
                  </a:extLst>
                </p:cNvPr>
                <p:cNvSpPr/>
                <p:nvPr/>
              </p:nvSpPr>
              <p:spPr>
                <a:xfrm>
                  <a:off x="8109968" y="2099424"/>
                  <a:ext cx="254800" cy="117782"/>
                </a:xfrm>
                <a:custGeom>
                  <a:avLst/>
                  <a:gdLst>
                    <a:gd name="connsiteX0" fmla="*/ 0 w 254800"/>
                    <a:gd name="connsiteY0" fmla="*/ 58919 h 117782"/>
                    <a:gd name="connsiteX1" fmla="*/ 292 w 254800"/>
                    <a:gd name="connsiteY1" fmla="*/ 56782 h 117782"/>
                    <a:gd name="connsiteX2" fmla="*/ 196919 w 254800"/>
                    <a:gd name="connsiteY2" fmla="*/ 70954 h 117782"/>
                    <a:gd name="connsiteX3" fmla="*/ 188481 w 254800"/>
                    <a:gd name="connsiteY3" fmla="*/ 50134 h 117782"/>
                    <a:gd name="connsiteX4" fmla="*/ 156026 w 254800"/>
                    <a:gd name="connsiteY4" fmla="*/ 0 h 117782"/>
                    <a:gd name="connsiteX5" fmla="*/ 169322 w 254800"/>
                    <a:gd name="connsiteY5" fmla="*/ 11086 h 117782"/>
                    <a:gd name="connsiteX6" fmla="*/ 230925 w 254800"/>
                    <a:gd name="connsiteY6" fmla="*/ 39175 h 117782"/>
                    <a:gd name="connsiteX7" fmla="*/ 254577 w 254800"/>
                    <a:gd name="connsiteY7" fmla="*/ 60270 h 117782"/>
                    <a:gd name="connsiteX8" fmla="*/ 0 w 254800"/>
                    <a:gd name="connsiteY8" fmla="*/ 58919 h 117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800" h="117782">
                      <a:moveTo>
                        <a:pt x="0" y="58919"/>
                      </a:moveTo>
                      <a:cubicBezTo>
                        <a:pt x="183" y="57567"/>
                        <a:pt x="292" y="56782"/>
                        <a:pt x="292" y="56782"/>
                      </a:cubicBezTo>
                      <a:cubicBezTo>
                        <a:pt x="28966" y="104139"/>
                        <a:pt x="166948" y="99756"/>
                        <a:pt x="196919" y="70954"/>
                      </a:cubicBezTo>
                      <a:cubicBezTo>
                        <a:pt x="204736" y="63448"/>
                        <a:pt x="199311" y="50170"/>
                        <a:pt x="188481" y="50134"/>
                      </a:cubicBezTo>
                      <a:cubicBezTo>
                        <a:pt x="142584" y="50024"/>
                        <a:pt x="136174" y="31194"/>
                        <a:pt x="156026" y="0"/>
                      </a:cubicBezTo>
                      <a:cubicBezTo>
                        <a:pt x="160483" y="2502"/>
                        <a:pt x="164921" y="6191"/>
                        <a:pt x="169322" y="11086"/>
                      </a:cubicBezTo>
                      <a:cubicBezTo>
                        <a:pt x="184518" y="28857"/>
                        <a:pt x="204535" y="39029"/>
                        <a:pt x="230925" y="39175"/>
                      </a:cubicBezTo>
                      <a:cubicBezTo>
                        <a:pt x="242998" y="39249"/>
                        <a:pt x="253317" y="48253"/>
                        <a:pt x="254577" y="60270"/>
                      </a:cubicBezTo>
                      <a:cubicBezTo>
                        <a:pt x="262668" y="136393"/>
                        <a:pt x="48271" y="137964"/>
                        <a:pt x="0" y="58919"/>
                      </a:cubicBez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6" name="任意多边形: 形状 995">
                  <a:extLst>
                    <a:ext uri="{FF2B5EF4-FFF2-40B4-BE49-F238E27FC236}">
                      <a16:creationId xmlns:a16="http://schemas.microsoft.com/office/drawing/2014/main" id="{9EAC4FDD-091C-FA3B-B7AA-B0B5D2DAA9EA}"/>
                    </a:ext>
                  </a:extLst>
                </p:cNvPr>
                <p:cNvSpPr/>
                <p:nvPr/>
              </p:nvSpPr>
              <p:spPr>
                <a:xfrm>
                  <a:off x="8336754" y="2275885"/>
                  <a:ext cx="77813" cy="106078"/>
                </a:xfrm>
                <a:custGeom>
                  <a:avLst/>
                  <a:gdLst>
                    <a:gd name="connsiteX0" fmla="*/ 35298 w 77813"/>
                    <a:gd name="connsiteY0" fmla="*/ 106078 h 106078"/>
                    <a:gd name="connsiteX1" fmla="*/ 34403 w 77813"/>
                    <a:gd name="connsiteY1" fmla="*/ 106060 h 106078"/>
                    <a:gd name="connsiteX2" fmla="*/ 2825 w 77813"/>
                    <a:gd name="connsiteY2" fmla="*/ 65150 h 106078"/>
                    <a:gd name="connsiteX3" fmla="*/ 2788 w 77813"/>
                    <a:gd name="connsiteY3" fmla="*/ 64967 h 106078"/>
                    <a:gd name="connsiteX4" fmla="*/ 67 w 77813"/>
                    <a:gd name="connsiteY4" fmla="*/ 44201 h 106078"/>
                    <a:gd name="connsiteX5" fmla="*/ 3811 w 77813"/>
                    <a:gd name="connsiteY5" fmla="*/ 7455 h 106078"/>
                    <a:gd name="connsiteX6" fmla="*/ 9181 w 77813"/>
                    <a:gd name="connsiteY6" fmla="*/ 4039 h 106078"/>
                    <a:gd name="connsiteX7" fmla="*/ 12614 w 77813"/>
                    <a:gd name="connsiteY7" fmla="*/ 9409 h 106078"/>
                    <a:gd name="connsiteX8" fmla="*/ 9071 w 77813"/>
                    <a:gd name="connsiteY8" fmla="*/ 43872 h 106078"/>
                    <a:gd name="connsiteX9" fmla="*/ 9071 w 77813"/>
                    <a:gd name="connsiteY9" fmla="*/ 44055 h 106078"/>
                    <a:gd name="connsiteX10" fmla="*/ 11573 w 77813"/>
                    <a:gd name="connsiteY10" fmla="*/ 62994 h 106078"/>
                    <a:gd name="connsiteX11" fmla="*/ 11628 w 77813"/>
                    <a:gd name="connsiteY11" fmla="*/ 63195 h 106078"/>
                    <a:gd name="connsiteX12" fmla="*/ 34677 w 77813"/>
                    <a:gd name="connsiteY12" fmla="*/ 97056 h 106078"/>
                    <a:gd name="connsiteX13" fmla="*/ 42804 w 77813"/>
                    <a:gd name="connsiteY13" fmla="*/ 81970 h 106078"/>
                    <a:gd name="connsiteX14" fmla="*/ 66784 w 77813"/>
                    <a:gd name="connsiteY14" fmla="*/ 64930 h 106078"/>
                    <a:gd name="connsiteX15" fmla="*/ 54456 w 77813"/>
                    <a:gd name="connsiteY15" fmla="*/ 32038 h 106078"/>
                    <a:gd name="connsiteX16" fmla="*/ 54420 w 77813"/>
                    <a:gd name="connsiteY16" fmla="*/ 31873 h 106078"/>
                    <a:gd name="connsiteX17" fmla="*/ 51260 w 77813"/>
                    <a:gd name="connsiteY17" fmla="*/ 6852 h 106078"/>
                    <a:gd name="connsiteX18" fmla="*/ 51151 w 77813"/>
                    <a:gd name="connsiteY18" fmla="*/ 4606 h 106078"/>
                    <a:gd name="connsiteX19" fmla="*/ 55552 w 77813"/>
                    <a:gd name="connsiteY19" fmla="*/ 3 h 106078"/>
                    <a:gd name="connsiteX20" fmla="*/ 60173 w 77813"/>
                    <a:gd name="connsiteY20" fmla="*/ 4386 h 106078"/>
                    <a:gd name="connsiteX21" fmla="*/ 60264 w 77813"/>
                    <a:gd name="connsiteY21" fmla="*/ 6359 h 106078"/>
                    <a:gd name="connsiteX22" fmla="*/ 63296 w 77813"/>
                    <a:gd name="connsiteY22" fmla="*/ 30229 h 106078"/>
                    <a:gd name="connsiteX23" fmla="*/ 63314 w 77813"/>
                    <a:gd name="connsiteY23" fmla="*/ 30412 h 106078"/>
                    <a:gd name="connsiteX24" fmla="*/ 76300 w 77813"/>
                    <a:gd name="connsiteY24" fmla="*/ 62665 h 106078"/>
                    <a:gd name="connsiteX25" fmla="*/ 77213 w 77813"/>
                    <a:gd name="connsiteY25" fmla="*/ 69679 h 106078"/>
                    <a:gd name="connsiteX26" fmla="*/ 71405 w 77813"/>
                    <a:gd name="connsiteY26" fmla="*/ 73642 h 106078"/>
                    <a:gd name="connsiteX27" fmla="*/ 71168 w 77813"/>
                    <a:gd name="connsiteY27" fmla="*/ 73660 h 106078"/>
                    <a:gd name="connsiteX28" fmla="*/ 51753 w 77813"/>
                    <a:gd name="connsiteY28" fmla="*/ 83139 h 106078"/>
                    <a:gd name="connsiteX29" fmla="*/ 35298 w 77813"/>
                    <a:gd name="connsiteY29" fmla="*/ 106078 h 106078"/>
                    <a:gd name="connsiteX30" fmla="*/ 70930 w 77813"/>
                    <a:gd name="connsiteY30" fmla="*/ 64638 h 106078"/>
                    <a:gd name="connsiteX31" fmla="*/ 70894 w 77813"/>
                    <a:gd name="connsiteY31" fmla="*/ 64638 h 106078"/>
                    <a:gd name="connsiteX32" fmla="*/ 70930 w 77813"/>
                    <a:gd name="connsiteY32" fmla="*/ 64638 h 10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7813" h="106078">
                      <a:moveTo>
                        <a:pt x="35298" y="106078"/>
                      </a:moveTo>
                      <a:cubicBezTo>
                        <a:pt x="35006" y="106078"/>
                        <a:pt x="34713" y="106060"/>
                        <a:pt x="34403" y="106060"/>
                      </a:cubicBezTo>
                      <a:cubicBezTo>
                        <a:pt x="25216" y="105768"/>
                        <a:pt x="9144" y="91376"/>
                        <a:pt x="2825" y="65150"/>
                      </a:cubicBezTo>
                      <a:cubicBezTo>
                        <a:pt x="2807" y="65095"/>
                        <a:pt x="2788" y="65022"/>
                        <a:pt x="2788" y="64967"/>
                      </a:cubicBezTo>
                      <a:cubicBezTo>
                        <a:pt x="1200" y="58447"/>
                        <a:pt x="287" y="51470"/>
                        <a:pt x="67" y="44201"/>
                      </a:cubicBezTo>
                      <a:cubicBezTo>
                        <a:pt x="-316" y="32713"/>
                        <a:pt x="944" y="20367"/>
                        <a:pt x="3811" y="7455"/>
                      </a:cubicBezTo>
                      <a:cubicBezTo>
                        <a:pt x="4341" y="5026"/>
                        <a:pt x="6752" y="3491"/>
                        <a:pt x="9181" y="4039"/>
                      </a:cubicBezTo>
                      <a:cubicBezTo>
                        <a:pt x="11610" y="4569"/>
                        <a:pt x="13144" y="6980"/>
                        <a:pt x="12614" y="9409"/>
                      </a:cubicBezTo>
                      <a:cubicBezTo>
                        <a:pt x="9912" y="21572"/>
                        <a:pt x="8724" y="33170"/>
                        <a:pt x="9071" y="43872"/>
                      </a:cubicBezTo>
                      <a:cubicBezTo>
                        <a:pt x="9071" y="43927"/>
                        <a:pt x="9071" y="44000"/>
                        <a:pt x="9071" y="44055"/>
                      </a:cubicBezTo>
                      <a:cubicBezTo>
                        <a:pt x="9290" y="50630"/>
                        <a:pt x="10130" y="57040"/>
                        <a:pt x="11573" y="62994"/>
                      </a:cubicBezTo>
                      <a:cubicBezTo>
                        <a:pt x="11592" y="63067"/>
                        <a:pt x="11610" y="63122"/>
                        <a:pt x="11628" y="63195"/>
                      </a:cubicBezTo>
                      <a:cubicBezTo>
                        <a:pt x="17619" y="87851"/>
                        <a:pt x="31627" y="96946"/>
                        <a:pt x="34677" y="97056"/>
                      </a:cubicBezTo>
                      <a:cubicBezTo>
                        <a:pt x="39864" y="97220"/>
                        <a:pt x="40813" y="97239"/>
                        <a:pt x="42804" y="81970"/>
                      </a:cubicBezTo>
                      <a:cubicBezTo>
                        <a:pt x="44558" y="68619"/>
                        <a:pt x="58602" y="65734"/>
                        <a:pt x="66784" y="64930"/>
                      </a:cubicBezTo>
                      <a:cubicBezTo>
                        <a:pt x="61378" y="56894"/>
                        <a:pt x="57232" y="45845"/>
                        <a:pt x="54456" y="32038"/>
                      </a:cubicBezTo>
                      <a:cubicBezTo>
                        <a:pt x="54438" y="31983"/>
                        <a:pt x="54438" y="31928"/>
                        <a:pt x="54420" y="31873"/>
                      </a:cubicBezTo>
                      <a:cubicBezTo>
                        <a:pt x="52247" y="21098"/>
                        <a:pt x="51498" y="11582"/>
                        <a:pt x="51260" y="6852"/>
                      </a:cubicBezTo>
                      <a:cubicBezTo>
                        <a:pt x="51169" y="5409"/>
                        <a:pt x="51151" y="4606"/>
                        <a:pt x="51151" y="4606"/>
                      </a:cubicBezTo>
                      <a:cubicBezTo>
                        <a:pt x="51096" y="2122"/>
                        <a:pt x="53068" y="58"/>
                        <a:pt x="55552" y="3"/>
                      </a:cubicBezTo>
                      <a:cubicBezTo>
                        <a:pt x="58036" y="-88"/>
                        <a:pt x="60100" y="1903"/>
                        <a:pt x="60173" y="4386"/>
                      </a:cubicBezTo>
                      <a:cubicBezTo>
                        <a:pt x="60173" y="4423"/>
                        <a:pt x="60191" y="5135"/>
                        <a:pt x="60264" y="6359"/>
                      </a:cubicBezTo>
                      <a:cubicBezTo>
                        <a:pt x="60447" y="9993"/>
                        <a:pt x="61123" y="19582"/>
                        <a:pt x="63296" y="30229"/>
                      </a:cubicBezTo>
                      <a:cubicBezTo>
                        <a:pt x="63296" y="30284"/>
                        <a:pt x="63314" y="30357"/>
                        <a:pt x="63314" y="30412"/>
                      </a:cubicBezTo>
                      <a:cubicBezTo>
                        <a:pt x="66181" y="44566"/>
                        <a:pt x="70675" y="55707"/>
                        <a:pt x="76300" y="62665"/>
                      </a:cubicBezTo>
                      <a:cubicBezTo>
                        <a:pt x="77907" y="64656"/>
                        <a:pt x="78272" y="67341"/>
                        <a:pt x="77213" y="69679"/>
                      </a:cubicBezTo>
                      <a:cubicBezTo>
                        <a:pt x="76190" y="71998"/>
                        <a:pt x="73962" y="73514"/>
                        <a:pt x="71405" y="73642"/>
                      </a:cubicBezTo>
                      <a:lnTo>
                        <a:pt x="71168" y="73660"/>
                      </a:lnTo>
                      <a:cubicBezTo>
                        <a:pt x="62638" y="74135"/>
                        <a:pt x="52740" y="75669"/>
                        <a:pt x="51753" y="83139"/>
                      </a:cubicBezTo>
                      <a:cubicBezTo>
                        <a:pt x="50018" y="96399"/>
                        <a:pt x="48758" y="106078"/>
                        <a:pt x="35298" y="106078"/>
                      </a:cubicBezTo>
                      <a:close/>
                      <a:moveTo>
                        <a:pt x="70930" y="64638"/>
                      </a:moveTo>
                      <a:cubicBezTo>
                        <a:pt x="70912" y="64638"/>
                        <a:pt x="70912" y="64638"/>
                        <a:pt x="70894" y="64638"/>
                      </a:cubicBezTo>
                      <a:lnTo>
                        <a:pt x="70930" y="64638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7" name="任意多边形: 形状 996">
                  <a:extLst>
                    <a:ext uri="{FF2B5EF4-FFF2-40B4-BE49-F238E27FC236}">
                      <a16:creationId xmlns:a16="http://schemas.microsoft.com/office/drawing/2014/main" id="{9E8A5477-C880-B48E-AAC2-6BBAF8D9970C}"/>
                    </a:ext>
                  </a:extLst>
                </p:cNvPr>
                <p:cNvSpPr/>
                <p:nvPr/>
              </p:nvSpPr>
              <p:spPr>
                <a:xfrm>
                  <a:off x="8358157" y="2277529"/>
                  <a:ext cx="9093" cy="43883"/>
                </a:xfrm>
                <a:custGeom>
                  <a:avLst/>
                  <a:gdLst>
                    <a:gd name="connsiteX0" fmla="*/ 8982 w 9093"/>
                    <a:gd name="connsiteY0" fmla="*/ 5499 h 43883"/>
                    <a:gd name="connsiteX1" fmla="*/ 7448 w 9093"/>
                    <a:gd name="connsiteY1" fmla="*/ 14722 h 43883"/>
                    <a:gd name="connsiteX2" fmla="*/ 6644 w 9093"/>
                    <a:gd name="connsiteY2" fmla="*/ 24128 h 43883"/>
                    <a:gd name="connsiteX3" fmla="*/ 6845 w 9093"/>
                    <a:gd name="connsiteY3" fmla="*/ 33534 h 43883"/>
                    <a:gd name="connsiteX4" fmla="*/ 8909 w 9093"/>
                    <a:gd name="connsiteY4" fmla="*/ 42611 h 43883"/>
                    <a:gd name="connsiteX5" fmla="*/ 8927 w 9093"/>
                    <a:gd name="connsiteY5" fmla="*/ 42648 h 43883"/>
                    <a:gd name="connsiteX6" fmla="*/ 8434 w 9093"/>
                    <a:gd name="connsiteY6" fmla="*/ 43816 h 43883"/>
                    <a:gd name="connsiteX7" fmla="*/ 7320 w 9093"/>
                    <a:gd name="connsiteY7" fmla="*/ 43469 h 43883"/>
                    <a:gd name="connsiteX8" fmla="*/ 3320 w 9093"/>
                    <a:gd name="connsiteY8" fmla="*/ 34246 h 43883"/>
                    <a:gd name="connsiteX9" fmla="*/ 1238 w 9093"/>
                    <a:gd name="connsiteY9" fmla="*/ 24439 h 43883"/>
                    <a:gd name="connsiteX10" fmla="*/ 252 w 9093"/>
                    <a:gd name="connsiteY10" fmla="*/ 14503 h 43883"/>
                    <a:gd name="connsiteX11" fmla="*/ 32 w 9093"/>
                    <a:gd name="connsiteY11" fmla="*/ 4403 h 43883"/>
                    <a:gd name="connsiteX12" fmla="*/ 4690 w 9093"/>
                    <a:gd name="connsiteY12" fmla="*/ 2 h 43883"/>
                    <a:gd name="connsiteX13" fmla="*/ 9092 w 9093"/>
                    <a:gd name="connsiteY13" fmla="*/ 4641 h 43883"/>
                    <a:gd name="connsiteX14" fmla="*/ 9000 w 9093"/>
                    <a:gd name="connsiteY14" fmla="*/ 5463 h 43883"/>
                    <a:gd name="connsiteX15" fmla="*/ 8982 w 9093"/>
                    <a:gd name="connsiteY15" fmla="*/ 5499 h 4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093" h="43883">
                      <a:moveTo>
                        <a:pt x="8982" y="5499"/>
                      </a:moveTo>
                      <a:cubicBezTo>
                        <a:pt x="8361" y="8421"/>
                        <a:pt x="7849" y="11618"/>
                        <a:pt x="7448" y="14722"/>
                      </a:cubicBezTo>
                      <a:cubicBezTo>
                        <a:pt x="7046" y="17846"/>
                        <a:pt x="6754" y="21005"/>
                        <a:pt x="6644" y="24128"/>
                      </a:cubicBezTo>
                      <a:cubicBezTo>
                        <a:pt x="6534" y="27269"/>
                        <a:pt x="6516" y="30429"/>
                        <a:pt x="6845" y="33534"/>
                      </a:cubicBezTo>
                      <a:cubicBezTo>
                        <a:pt x="7174" y="36639"/>
                        <a:pt x="7722" y="39744"/>
                        <a:pt x="8909" y="42611"/>
                      </a:cubicBezTo>
                      <a:lnTo>
                        <a:pt x="8927" y="42648"/>
                      </a:lnTo>
                      <a:cubicBezTo>
                        <a:pt x="9110" y="43104"/>
                        <a:pt x="8890" y="43634"/>
                        <a:pt x="8434" y="43816"/>
                      </a:cubicBezTo>
                      <a:cubicBezTo>
                        <a:pt x="8014" y="43981"/>
                        <a:pt x="7557" y="43835"/>
                        <a:pt x="7320" y="43469"/>
                      </a:cubicBezTo>
                      <a:cubicBezTo>
                        <a:pt x="5475" y="40639"/>
                        <a:pt x="4270" y="37442"/>
                        <a:pt x="3320" y="34246"/>
                      </a:cubicBezTo>
                      <a:cubicBezTo>
                        <a:pt x="2352" y="31014"/>
                        <a:pt x="1731" y="27726"/>
                        <a:pt x="1238" y="24439"/>
                      </a:cubicBezTo>
                      <a:cubicBezTo>
                        <a:pt x="745" y="21133"/>
                        <a:pt x="435" y="17827"/>
                        <a:pt x="252" y="14503"/>
                      </a:cubicBezTo>
                      <a:cubicBezTo>
                        <a:pt x="51" y="11143"/>
                        <a:pt x="-59" y="7892"/>
                        <a:pt x="32" y="4403"/>
                      </a:cubicBezTo>
                      <a:cubicBezTo>
                        <a:pt x="106" y="1901"/>
                        <a:pt x="2188" y="-71"/>
                        <a:pt x="4690" y="2"/>
                      </a:cubicBezTo>
                      <a:cubicBezTo>
                        <a:pt x="7192" y="57"/>
                        <a:pt x="9164" y="2139"/>
                        <a:pt x="9092" y="4641"/>
                      </a:cubicBezTo>
                      <a:cubicBezTo>
                        <a:pt x="9092" y="4915"/>
                        <a:pt x="9055" y="5189"/>
                        <a:pt x="9000" y="5463"/>
                      </a:cubicBezTo>
                      <a:lnTo>
                        <a:pt x="8982" y="5499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98" name="图形 10">
                  <a:extLst>
                    <a:ext uri="{FF2B5EF4-FFF2-40B4-BE49-F238E27FC236}">
                      <a16:creationId xmlns:a16="http://schemas.microsoft.com/office/drawing/2014/main" id="{65AEDEF0-FEE5-1079-EB59-19307FFCC225}"/>
                    </a:ext>
                  </a:extLst>
                </p:cNvPr>
                <p:cNvGrpSpPr/>
                <p:nvPr/>
              </p:nvGrpSpPr>
              <p:grpSpPr>
                <a:xfrm>
                  <a:off x="8340369" y="2281458"/>
                  <a:ext cx="56156" cy="64087"/>
                  <a:chOff x="8340369" y="2281458"/>
                  <a:chExt cx="56156" cy="64087"/>
                </a:xfrm>
              </p:grpSpPr>
              <p:sp>
                <p:nvSpPr>
                  <p:cNvPr id="999" name="任意多边形: 形状 998">
                    <a:extLst>
                      <a:ext uri="{FF2B5EF4-FFF2-40B4-BE49-F238E27FC236}">
                        <a16:creationId xmlns:a16="http://schemas.microsoft.com/office/drawing/2014/main" id="{6C852B03-D3B8-D69B-AA02-32C0C9B2CD4A}"/>
                      </a:ext>
                    </a:extLst>
                  </p:cNvPr>
                  <p:cNvSpPr/>
                  <p:nvPr/>
                </p:nvSpPr>
                <p:spPr>
                  <a:xfrm>
                    <a:off x="8341267" y="2282353"/>
                    <a:ext cx="54363" cy="57603"/>
                  </a:xfrm>
                  <a:custGeom>
                    <a:avLst/>
                    <a:gdLst>
                      <a:gd name="connsiteX0" fmla="*/ 54363 w 54363"/>
                      <a:gd name="connsiteY0" fmla="*/ 24656 h 57603"/>
                      <a:gd name="connsiteX1" fmla="*/ 54363 w 54363"/>
                      <a:gd name="connsiteY1" fmla="*/ 24674 h 57603"/>
                      <a:gd name="connsiteX2" fmla="*/ 22841 w 54363"/>
                      <a:gd name="connsiteY2" fmla="*/ 32747 h 57603"/>
                      <a:gd name="connsiteX3" fmla="*/ 2696 w 54363"/>
                      <a:gd name="connsiteY3" fmla="*/ 57603 h 57603"/>
                      <a:gd name="connsiteX4" fmla="*/ 66 w 54363"/>
                      <a:gd name="connsiteY4" fmla="*/ 37587 h 57603"/>
                      <a:gd name="connsiteX5" fmla="*/ 66 w 54363"/>
                      <a:gd name="connsiteY5" fmla="*/ 37550 h 57603"/>
                      <a:gd name="connsiteX6" fmla="*/ 3700 w 54363"/>
                      <a:gd name="connsiteY6" fmla="*/ 1954 h 57603"/>
                      <a:gd name="connsiteX7" fmla="*/ 27352 w 54363"/>
                      <a:gd name="connsiteY7" fmla="*/ 0 h 57603"/>
                      <a:gd name="connsiteX8" fmla="*/ 51240 w 54363"/>
                      <a:gd name="connsiteY8" fmla="*/ 146 h 57603"/>
                      <a:gd name="connsiteX9" fmla="*/ 54363 w 54363"/>
                      <a:gd name="connsiteY9" fmla="*/ 24656 h 57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363" h="57603">
                        <a:moveTo>
                          <a:pt x="54363" y="24656"/>
                        </a:moveTo>
                        <a:lnTo>
                          <a:pt x="54363" y="24674"/>
                        </a:lnTo>
                        <a:cubicBezTo>
                          <a:pt x="52884" y="32765"/>
                          <a:pt x="37762" y="36399"/>
                          <a:pt x="22841" y="32747"/>
                        </a:cubicBezTo>
                        <a:cubicBezTo>
                          <a:pt x="8120" y="29167"/>
                          <a:pt x="2860" y="56763"/>
                          <a:pt x="2696" y="57603"/>
                        </a:cubicBezTo>
                        <a:lnTo>
                          <a:pt x="66" y="37587"/>
                        </a:lnTo>
                        <a:lnTo>
                          <a:pt x="66" y="37550"/>
                        </a:lnTo>
                        <a:cubicBezTo>
                          <a:pt x="-281" y="27195"/>
                          <a:pt x="723" y="15360"/>
                          <a:pt x="3700" y="1954"/>
                        </a:cubicBezTo>
                        <a:lnTo>
                          <a:pt x="27352" y="0"/>
                        </a:lnTo>
                        <a:lnTo>
                          <a:pt x="51240" y="146"/>
                        </a:lnTo>
                        <a:lnTo>
                          <a:pt x="54363" y="24656"/>
                        </a:lnTo>
                        <a:close/>
                      </a:path>
                    </a:pathLst>
                  </a:custGeom>
                  <a:solidFill>
                    <a:srgbClr val="792937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0" name="任意多边形: 形状 999">
                    <a:extLst>
                      <a:ext uri="{FF2B5EF4-FFF2-40B4-BE49-F238E27FC236}">
                        <a16:creationId xmlns:a16="http://schemas.microsoft.com/office/drawing/2014/main" id="{495B7FAD-B5CE-2093-0ACA-CF67B3053ACC}"/>
                      </a:ext>
                    </a:extLst>
                  </p:cNvPr>
                  <p:cNvSpPr/>
                  <p:nvPr/>
                </p:nvSpPr>
                <p:spPr>
                  <a:xfrm>
                    <a:off x="8340369" y="2281458"/>
                    <a:ext cx="56156" cy="64087"/>
                  </a:xfrm>
                  <a:custGeom>
                    <a:avLst/>
                    <a:gdLst>
                      <a:gd name="connsiteX0" fmla="*/ 3410 w 56156"/>
                      <a:gd name="connsiteY0" fmla="*/ 64087 h 64087"/>
                      <a:gd name="connsiteX1" fmla="*/ 68 w 56156"/>
                      <a:gd name="connsiteY1" fmla="*/ 38609 h 64087"/>
                      <a:gd name="connsiteX2" fmla="*/ 3721 w 56156"/>
                      <a:gd name="connsiteY2" fmla="*/ 2666 h 64087"/>
                      <a:gd name="connsiteX3" fmla="*/ 3867 w 56156"/>
                      <a:gd name="connsiteY3" fmla="*/ 2009 h 64087"/>
                      <a:gd name="connsiteX4" fmla="*/ 28176 w 56156"/>
                      <a:gd name="connsiteY4" fmla="*/ 0 h 64087"/>
                      <a:gd name="connsiteX5" fmla="*/ 52942 w 56156"/>
                      <a:gd name="connsiteY5" fmla="*/ 146 h 64087"/>
                      <a:gd name="connsiteX6" fmla="*/ 56156 w 56156"/>
                      <a:gd name="connsiteY6" fmla="*/ 25569 h 64087"/>
                      <a:gd name="connsiteX7" fmla="*/ 51426 w 56156"/>
                      <a:gd name="connsiteY7" fmla="*/ 32126 h 64087"/>
                      <a:gd name="connsiteX8" fmla="*/ 23537 w 56156"/>
                      <a:gd name="connsiteY8" fmla="*/ 34536 h 64087"/>
                      <a:gd name="connsiteX9" fmla="*/ 16122 w 56156"/>
                      <a:gd name="connsiteY9" fmla="*/ 35760 h 64087"/>
                      <a:gd name="connsiteX10" fmla="*/ 4470 w 56156"/>
                      <a:gd name="connsiteY10" fmla="*/ 58645 h 64087"/>
                      <a:gd name="connsiteX11" fmla="*/ 3410 w 56156"/>
                      <a:gd name="connsiteY11" fmla="*/ 64087 h 64087"/>
                      <a:gd name="connsiteX12" fmla="*/ 5328 w 56156"/>
                      <a:gd name="connsiteY12" fmla="*/ 3707 h 64087"/>
                      <a:gd name="connsiteX13" fmla="*/ 1858 w 56156"/>
                      <a:gd name="connsiteY13" fmla="*/ 38408 h 64087"/>
                      <a:gd name="connsiteX14" fmla="*/ 3849 w 56156"/>
                      <a:gd name="connsiteY14" fmla="*/ 53585 h 64087"/>
                      <a:gd name="connsiteX15" fmla="*/ 15154 w 56156"/>
                      <a:gd name="connsiteY15" fmla="*/ 34244 h 64087"/>
                      <a:gd name="connsiteX16" fmla="*/ 23957 w 56156"/>
                      <a:gd name="connsiteY16" fmla="*/ 32783 h 64087"/>
                      <a:gd name="connsiteX17" fmla="*/ 50458 w 56156"/>
                      <a:gd name="connsiteY17" fmla="*/ 30610 h 64087"/>
                      <a:gd name="connsiteX18" fmla="*/ 54347 w 56156"/>
                      <a:gd name="connsiteY18" fmla="*/ 25533 h 64087"/>
                      <a:gd name="connsiteX19" fmla="*/ 51352 w 56156"/>
                      <a:gd name="connsiteY19" fmla="*/ 1936 h 64087"/>
                      <a:gd name="connsiteX20" fmla="*/ 28249 w 56156"/>
                      <a:gd name="connsiteY20" fmla="*/ 1790 h 64087"/>
                      <a:gd name="connsiteX21" fmla="*/ 5328 w 56156"/>
                      <a:gd name="connsiteY21" fmla="*/ 3707 h 64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56156" h="64087">
                        <a:moveTo>
                          <a:pt x="3410" y="64087"/>
                        </a:moveTo>
                        <a:lnTo>
                          <a:pt x="68" y="38609"/>
                        </a:lnTo>
                        <a:cubicBezTo>
                          <a:pt x="-315" y="27322"/>
                          <a:pt x="926" y="15268"/>
                          <a:pt x="3721" y="2666"/>
                        </a:cubicBezTo>
                        <a:lnTo>
                          <a:pt x="3867" y="2009"/>
                        </a:lnTo>
                        <a:lnTo>
                          <a:pt x="28176" y="0"/>
                        </a:lnTo>
                        <a:lnTo>
                          <a:pt x="52942" y="146"/>
                        </a:lnTo>
                        <a:lnTo>
                          <a:pt x="56156" y="25569"/>
                        </a:lnTo>
                        <a:cubicBezTo>
                          <a:pt x="55699" y="28217"/>
                          <a:pt x="54055" y="30427"/>
                          <a:pt x="51426" y="32126"/>
                        </a:cubicBezTo>
                        <a:cubicBezTo>
                          <a:pt x="45252" y="36125"/>
                          <a:pt x="34057" y="37093"/>
                          <a:pt x="23537" y="34536"/>
                        </a:cubicBezTo>
                        <a:cubicBezTo>
                          <a:pt x="20907" y="33897"/>
                          <a:pt x="18405" y="34299"/>
                          <a:pt x="16122" y="35760"/>
                        </a:cubicBezTo>
                        <a:cubicBezTo>
                          <a:pt x="8141" y="40892"/>
                          <a:pt x="4835" y="56855"/>
                          <a:pt x="4470" y="58645"/>
                        </a:cubicBezTo>
                        <a:lnTo>
                          <a:pt x="3410" y="64087"/>
                        </a:lnTo>
                        <a:close/>
                        <a:moveTo>
                          <a:pt x="5328" y="3707"/>
                        </a:moveTo>
                        <a:cubicBezTo>
                          <a:pt x="2662" y="15926"/>
                          <a:pt x="1493" y="27596"/>
                          <a:pt x="1858" y="38408"/>
                        </a:cubicBezTo>
                        <a:lnTo>
                          <a:pt x="3849" y="53585"/>
                        </a:lnTo>
                        <a:cubicBezTo>
                          <a:pt x="5511" y="47705"/>
                          <a:pt x="9017" y="38171"/>
                          <a:pt x="15154" y="34244"/>
                        </a:cubicBezTo>
                        <a:cubicBezTo>
                          <a:pt x="17857" y="32509"/>
                          <a:pt x="20834" y="32016"/>
                          <a:pt x="23957" y="32783"/>
                        </a:cubicBezTo>
                        <a:cubicBezTo>
                          <a:pt x="34020" y="35230"/>
                          <a:pt x="44668" y="34372"/>
                          <a:pt x="50458" y="30610"/>
                        </a:cubicBezTo>
                        <a:cubicBezTo>
                          <a:pt x="52649" y="29204"/>
                          <a:pt x="53946" y="27487"/>
                          <a:pt x="54347" y="25533"/>
                        </a:cubicBezTo>
                        <a:lnTo>
                          <a:pt x="51352" y="1936"/>
                        </a:lnTo>
                        <a:lnTo>
                          <a:pt x="28249" y="1790"/>
                        </a:lnTo>
                        <a:lnTo>
                          <a:pt x="5328" y="3707"/>
                        </a:lnTo>
                        <a:close/>
                      </a:path>
                    </a:pathLst>
                  </a:custGeom>
                  <a:solidFill>
                    <a:srgbClr val="650000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001" name="图形 10">
                <a:extLst>
                  <a:ext uri="{FF2B5EF4-FFF2-40B4-BE49-F238E27FC236}">
                    <a16:creationId xmlns:a16="http://schemas.microsoft.com/office/drawing/2014/main" id="{E7AFFAAA-8405-56D8-7C62-BD23563058C3}"/>
                  </a:ext>
                </a:extLst>
              </p:cNvPr>
              <p:cNvGrpSpPr/>
              <p:nvPr/>
            </p:nvGrpSpPr>
            <p:grpSpPr>
              <a:xfrm>
                <a:off x="8527896" y="1608424"/>
                <a:ext cx="66833" cy="83354"/>
                <a:chOff x="8527896" y="1608424"/>
                <a:chExt cx="66833" cy="83354"/>
              </a:xfrm>
            </p:grpSpPr>
            <p:sp>
              <p:nvSpPr>
                <p:cNvPr id="1002" name="任意多边形: 形状 1001">
                  <a:extLst>
                    <a:ext uri="{FF2B5EF4-FFF2-40B4-BE49-F238E27FC236}">
                      <a16:creationId xmlns:a16="http://schemas.microsoft.com/office/drawing/2014/main" id="{4F03E4E5-D05D-87CF-D25C-E8FFD014CD13}"/>
                    </a:ext>
                  </a:extLst>
                </p:cNvPr>
                <p:cNvSpPr/>
                <p:nvPr/>
              </p:nvSpPr>
              <p:spPr>
                <a:xfrm>
                  <a:off x="8528699" y="1609374"/>
                  <a:ext cx="65091" cy="82222"/>
                </a:xfrm>
                <a:custGeom>
                  <a:avLst/>
                  <a:gdLst>
                    <a:gd name="connsiteX0" fmla="*/ 0 w 65091"/>
                    <a:gd name="connsiteY0" fmla="*/ 58237 h 82222"/>
                    <a:gd name="connsiteX1" fmla="*/ 57859 w 65091"/>
                    <a:gd name="connsiteY1" fmla="*/ 82223 h 82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5091" h="82222">
                      <a:moveTo>
                        <a:pt x="0" y="58237"/>
                      </a:moveTo>
                      <a:cubicBezTo>
                        <a:pt x="57859" y="-26720"/>
                        <a:pt x="77146" y="-18724"/>
                        <a:pt x="57859" y="82223"/>
                      </a:cubicBezTo>
                    </a:path>
                  </a:pathLst>
                </a:custGeom>
                <a:solidFill>
                  <a:srgbClr val="FF1D3E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3" name="任意多边形: 形状 1002">
                  <a:extLst>
                    <a:ext uri="{FF2B5EF4-FFF2-40B4-BE49-F238E27FC236}">
                      <a16:creationId xmlns:a16="http://schemas.microsoft.com/office/drawing/2014/main" id="{7A1C556E-FCD6-34DF-84B6-B07BB2DDD984}"/>
                    </a:ext>
                  </a:extLst>
                </p:cNvPr>
                <p:cNvSpPr/>
                <p:nvPr/>
              </p:nvSpPr>
              <p:spPr>
                <a:xfrm>
                  <a:off x="8527896" y="1608424"/>
                  <a:ext cx="66833" cy="83354"/>
                </a:xfrm>
                <a:custGeom>
                  <a:avLst/>
                  <a:gdLst>
                    <a:gd name="connsiteX0" fmla="*/ 59594 w 66833"/>
                    <a:gd name="connsiteY0" fmla="*/ 83354 h 83354"/>
                    <a:gd name="connsiteX1" fmla="*/ 57713 w 66833"/>
                    <a:gd name="connsiteY1" fmla="*/ 82993 h 83354"/>
                    <a:gd name="connsiteX2" fmla="*/ 58297 w 66833"/>
                    <a:gd name="connsiteY2" fmla="*/ 2353 h 83354"/>
                    <a:gd name="connsiteX3" fmla="*/ 1589 w 66833"/>
                    <a:gd name="connsiteY3" fmla="*/ 59728 h 83354"/>
                    <a:gd name="connsiteX4" fmla="*/ 0 w 66833"/>
                    <a:gd name="connsiteY4" fmla="*/ 58647 h 83354"/>
                    <a:gd name="connsiteX5" fmla="*/ 59028 w 66833"/>
                    <a:gd name="connsiteY5" fmla="*/ 580 h 83354"/>
                    <a:gd name="connsiteX6" fmla="*/ 59594 w 66833"/>
                    <a:gd name="connsiteY6" fmla="*/ 83354 h 83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833" h="83354">
                      <a:moveTo>
                        <a:pt x="59594" y="83354"/>
                      </a:moveTo>
                      <a:lnTo>
                        <a:pt x="57713" y="82993"/>
                      </a:lnTo>
                      <a:cubicBezTo>
                        <a:pt x="69548" y="21057"/>
                        <a:pt x="64562" y="4954"/>
                        <a:pt x="58297" y="2353"/>
                      </a:cubicBezTo>
                      <a:cubicBezTo>
                        <a:pt x="52015" y="-248"/>
                        <a:pt x="37094" y="7597"/>
                        <a:pt x="1589" y="59728"/>
                      </a:cubicBezTo>
                      <a:lnTo>
                        <a:pt x="0" y="58647"/>
                      </a:lnTo>
                      <a:cubicBezTo>
                        <a:pt x="29496" y="15335"/>
                        <a:pt x="48819" y="-3661"/>
                        <a:pt x="59028" y="580"/>
                      </a:cubicBezTo>
                      <a:cubicBezTo>
                        <a:pt x="69237" y="4821"/>
                        <a:pt x="69438" y="31896"/>
                        <a:pt x="59594" y="83354"/>
                      </a:cubicBezTo>
                      <a:close/>
                    </a:path>
                  </a:pathLst>
                </a:custGeom>
                <a:solidFill>
                  <a:srgbClr val="1B360E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004" name="任意多边形: 形状 1003">
                <a:extLst>
                  <a:ext uri="{FF2B5EF4-FFF2-40B4-BE49-F238E27FC236}">
                    <a16:creationId xmlns:a16="http://schemas.microsoft.com/office/drawing/2014/main" id="{E159CC63-B8A0-1150-F13D-35EAB72283AA}"/>
                  </a:ext>
                </a:extLst>
              </p:cNvPr>
              <p:cNvSpPr/>
              <p:nvPr/>
            </p:nvSpPr>
            <p:spPr>
              <a:xfrm>
                <a:off x="8528681" y="1609367"/>
                <a:ext cx="64525" cy="63670"/>
              </a:xfrm>
              <a:custGeom>
                <a:avLst/>
                <a:gdLst>
                  <a:gd name="connsiteX0" fmla="*/ 64526 w 64525"/>
                  <a:gd name="connsiteY0" fmla="*/ 13710 h 63670"/>
                  <a:gd name="connsiteX1" fmla="*/ 13095 w 64525"/>
                  <a:gd name="connsiteY1" fmla="*/ 63671 h 63670"/>
                  <a:gd name="connsiteX2" fmla="*/ 0 w 64525"/>
                  <a:gd name="connsiteY2" fmla="*/ 58245 h 63670"/>
                  <a:gd name="connsiteX3" fmla="*/ 64526 w 64525"/>
                  <a:gd name="connsiteY3" fmla="*/ 13710 h 6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25" h="63670">
                    <a:moveTo>
                      <a:pt x="64526" y="13710"/>
                    </a:moveTo>
                    <a:cubicBezTo>
                      <a:pt x="55996" y="6301"/>
                      <a:pt x="38865" y="22959"/>
                      <a:pt x="13095" y="63671"/>
                    </a:cubicBezTo>
                    <a:lnTo>
                      <a:pt x="0" y="58245"/>
                    </a:lnTo>
                    <a:cubicBezTo>
                      <a:pt x="39285" y="584"/>
                      <a:pt x="60781" y="-14273"/>
                      <a:pt x="64526" y="137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05" name="图形 10">
                <a:extLst>
                  <a:ext uri="{FF2B5EF4-FFF2-40B4-BE49-F238E27FC236}">
                    <a16:creationId xmlns:a16="http://schemas.microsoft.com/office/drawing/2014/main" id="{00236231-E0DA-C31B-EDB3-EBA8F49C4ACD}"/>
                  </a:ext>
                </a:extLst>
              </p:cNvPr>
              <p:cNvGrpSpPr/>
              <p:nvPr/>
            </p:nvGrpSpPr>
            <p:grpSpPr>
              <a:xfrm>
                <a:off x="8022394" y="1647777"/>
                <a:ext cx="792331" cy="497799"/>
                <a:chOff x="8022394" y="1647777"/>
                <a:chExt cx="792331" cy="497799"/>
              </a:xfrm>
            </p:grpSpPr>
            <p:sp>
              <p:nvSpPr>
                <p:cNvPr id="1006" name="任意多边形: 形状 1005">
                  <a:extLst>
                    <a:ext uri="{FF2B5EF4-FFF2-40B4-BE49-F238E27FC236}">
                      <a16:creationId xmlns:a16="http://schemas.microsoft.com/office/drawing/2014/main" id="{E50D31E0-BE23-6C89-D5AD-EE8BAE59DAFA}"/>
                    </a:ext>
                  </a:extLst>
                </p:cNvPr>
                <p:cNvSpPr/>
                <p:nvPr/>
              </p:nvSpPr>
              <p:spPr>
                <a:xfrm>
                  <a:off x="8025079" y="1648677"/>
                  <a:ext cx="788752" cy="493538"/>
                </a:xfrm>
                <a:custGeom>
                  <a:avLst/>
                  <a:gdLst>
                    <a:gd name="connsiteX0" fmla="*/ 788752 w 788752"/>
                    <a:gd name="connsiteY0" fmla="*/ 421105 h 493538"/>
                    <a:gd name="connsiteX1" fmla="*/ 782524 w 788752"/>
                    <a:gd name="connsiteY1" fmla="*/ 493538 h 493538"/>
                    <a:gd name="connsiteX2" fmla="*/ 578757 w 788752"/>
                    <a:gd name="connsiteY2" fmla="*/ 386842 h 493538"/>
                    <a:gd name="connsiteX3" fmla="*/ 576035 w 788752"/>
                    <a:gd name="connsiteY3" fmla="*/ 387007 h 493538"/>
                    <a:gd name="connsiteX4" fmla="*/ 575890 w 788752"/>
                    <a:gd name="connsiteY4" fmla="*/ 386532 h 493538"/>
                    <a:gd name="connsiteX5" fmla="*/ 498817 w 788752"/>
                    <a:gd name="connsiteY5" fmla="*/ 269572 h 493538"/>
                    <a:gd name="connsiteX6" fmla="*/ 272439 w 788752"/>
                    <a:gd name="connsiteY6" fmla="*/ 223967 h 493538"/>
                    <a:gd name="connsiteX7" fmla="*/ 0 w 788752"/>
                    <a:gd name="connsiteY7" fmla="*/ 215621 h 493538"/>
                    <a:gd name="connsiteX8" fmla="*/ 367647 w 788752"/>
                    <a:gd name="connsiteY8" fmla="*/ 0 h 493538"/>
                    <a:gd name="connsiteX9" fmla="*/ 526121 w 788752"/>
                    <a:gd name="connsiteY9" fmla="*/ 30849 h 493538"/>
                    <a:gd name="connsiteX10" fmla="*/ 556621 w 788752"/>
                    <a:gd name="connsiteY10" fmla="*/ 44697 h 493538"/>
                    <a:gd name="connsiteX11" fmla="*/ 556640 w 788752"/>
                    <a:gd name="connsiteY11" fmla="*/ 44715 h 493538"/>
                    <a:gd name="connsiteX12" fmla="*/ 788752 w 788752"/>
                    <a:gd name="connsiteY12" fmla="*/ 421105 h 49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88752" h="493538">
                      <a:moveTo>
                        <a:pt x="788752" y="421105"/>
                      </a:moveTo>
                      <a:cubicBezTo>
                        <a:pt x="788752" y="445797"/>
                        <a:pt x="786615" y="470015"/>
                        <a:pt x="782524" y="493538"/>
                      </a:cubicBezTo>
                      <a:cubicBezTo>
                        <a:pt x="754855" y="421927"/>
                        <a:pt x="657309" y="382788"/>
                        <a:pt x="578757" y="386842"/>
                      </a:cubicBezTo>
                      <a:cubicBezTo>
                        <a:pt x="577843" y="386897"/>
                        <a:pt x="576930" y="386952"/>
                        <a:pt x="576035" y="387007"/>
                      </a:cubicBezTo>
                      <a:cubicBezTo>
                        <a:pt x="575981" y="386842"/>
                        <a:pt x="575944" y="386696"/>
                        <a:pt x="575890" y="386532"/>
                      </a:cubicBezTo>
                      <a:cubicBezTo>
                        <a:pt x="561498" y="336818"/>
                        <a:pt x="533591" y="297844"/>
                        <a:pt x="498817" y="269572"/>
                      </a:cubicBezTo>
                      <a:cubicBezTo>
                        <a:pt x="432940" y="216022"/>
                        <a:pt x="342443" y="200900"/>
                        <a:pt x="272439" y="223967"/>
                      </a:cubicBezTo>
                      <a:cubicBezTo>
                        <a:pt x="190197" y="150512"/>
                        <a:pt x="73000" y="165242"/>
                        <a:pt x="0" y="215621"/>
                      </a:cubicBezTo>
                      <a:cubicBezTo>
                        <a:pt x="72068" y="86957"/>
                        <a:pt x="209703" y="0"/>
                        <a:pt x="367647" y="0"/>
                      </a:cubicBezTo>
                      <a:cubicBezTo>
                        <a:pt x="423717" y="0"/>
                        <a:pt x="477211" y="10962"/>
                        <a:pt x="526121" y="30849"/>
                      </a:cubicBezTo>
                      <a:cubicBezTo>
                        <a:pt x="536495" y="35068"/>
                        <a:pt x="546686" y="39683"/>
                        <a:pt x="556621" y="44697"/>
                      </a:cubicBezTo>
                      <a:cubicBezTo>
                        <a:pt x="556621" y="44697"/>
                        <a:pt x="556640" y="44697"/>
                        <a:pt x="556640" y="44715"/>
                      </a:cubicBezTo>
                      <a:cubicBezTo>
                        <a:pt x="694292" y="113930"/>
                        <a:pt x="788752" y="256495"/>
                        <a:pt x="788752" y="421105"/>
                      </a:cubicBezTo>
                      <a:close/>
                    </a:path>
                  </a:pathLst>
                </a:custGeom>
                <a:solidFill>
                  <a:srgbClr val="03A5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7" name="任意多边形: 形状 1006">
                  <a:extLst>
                    <a:ext uri="{FF2B5EF4-FFF2-40B4-BE49-F238E27FC236}">
                      <a16:creationId xmlns:a16="http://schemas.microsoft.com/office/drawing/2014/main" id="{AAD2447A-56F9-72E9-F09A-E4DDF126F3D1}"/>
                    </a:ext>
                  </a:extLst>
                </p:cNvPr>
                <p:cNvSpPr/>
                <p:nvPr/>
              </p:nvSpPr>
              <p:spPr>
                <a:xfrm>
                  <a:off x="8022394" y="1647777"/>
                  <a:ext cx="792331" cy="497799"/>
                </a:xfrm>
                <a:custGeom>
                  <a:avLst/>
                  <a:gdLst>
                    <a:gd name="connsiteX0" fmla="*/ 785538 w 792331"/>
                    <a:gd name="connsiteY0" fmla="*/ 497800 h 497799"/>
                    <a:gd name="connsiteX1" fmla="*/ 784369 w 792331"/>
                    <a:gd name="connsiteY1" fmla="*/ 494768 h 497799"/>
                    <a:gd name="connsiteX2" fmla="*/ 581496 w 792331"/>
                    <a:gd name="connsiteY2" fmla="*/ 388656 h 497799"/>
                    <a:gd name="connsiteX3" fmla="*/ 578081 w 792331"/>
                    <a:gd name="connsiteY3" fmla="*/ 388857 h 497799"/>
                    <a:gd name="connsiteX4" fmla="*/ 577716 w 792331"/>
                    <a:gd name="connsiteY4" fmla="*/ 387725 h 497799"/>
                    <a:gd name="connsiteX5" fmla="*/ 500935 w 792331"/>
                    <a:gd name="connsiteY5" fmla="*/ 271184 h 497799"/>
                    <a:gd name="connsiteX6" fmla="*/ 275398 w 792331"/>
                    <a:gd name="connsiteY6" fmla="*/ 225726 h 497799"/>
                    <a:gd name="connsiteX7" fmla="*/ 274904 w 792331"/>
                    <a:gd name="connsiteY7" fmla="*/ 225890 h 497799"/>
                    <a:gd name="connsiteX8" fmla="*/ 274521 w 792331"/>
                    <a:gd name="connsiteY8" fmla="*/ 225543 h 497799"/>
                    <a:gd name="connsiteX9" fmla="*/ 3196 w 792331"/>
                    <a:gd name="connsiteY9" fmla="*/ 217252 h 497799"/>
                    <a:gd name="connsiteX10" fmla="*/ 0 w 792331"/>
                    <a:gd name="connsiteY10" fmla="*/ 219462 h 497799"/>
                    <a:gd name="connsiteX11" fmla="*/ 1899 w 792331"/>
                    <a:gd name="connsiteY11" fmla="*/ 216083 h 497799"/>
                    <a:gd name="connsiteX12" fmla="*/ 370332 w 792331"/>
                    <a:gd name="connsiteY12" fmla="*/ 0 h 497799"/>
                    <a:gd name="connsiteX13" fmla="*/ 529153 w 792331"/>
                    <a:gd name="connsiteY13" fmla="*/ 30915 h 497799"/>
                    <a:gd name="connsiteX14" fmla="*/ 559507 w 792331"/>
                    <a:gd name="connsiteY14" fmla="*/ 44697 h 497799"/>
                    <a:gd name="connsiteX15" fmla="*/ 560201 w 792331"/>
                    <a:gd name="connsiteY15" fmla="*/ 44697 h 497799"/>
                    <a:gd name="connsiteX16" fmla="*/ 560201 w 792331"/>
                    <a:gd name="connsiteY16" fmla="*/ 45055 h 497799"/>
                    <a:gd name="connsiteX17" fmla="*/ 727770 w 792331"/>
                    <a:gd name="connsiteY17" fmla="*/ 197563 h 497799"/>
                    <a:gd name="connsiteX18" fmla="*/ 792332 w 792331"/>
                    <a:gd name="connsiteY18" fmla="*/ 422005 h 497799"/>
                    <a:gd name="connsiteX19" fmla="*/ 786104 w 792331"/>
                    <a:gd name="connsiteY19" fmla="*/ 494603 h 497799"/>
                    <a:gd name="connsiteX20" fmla="*/ 785538 w 792331"/>
                    <a:gd name="connsiteY20" fmla="*/ 497800 h 497799"/>
                    <a:gd name="connsiteX21" fmla="*/ 592692 w 792331"/>
                    <a:gd name="connsiteY21" fmla="*/ 386556 h 497799"/>
                    <a:gd name="connsiteX22" fmla="*/ 784862 w 792331"/>
                    <a:gd name="connsiteY22" fmla="*/ 491152 h 497799"/>
                    <a:gd name="connsiteX23" fmla="*/ 790524 w 792331"/>
                    <a:gd name="connsiteY23" fmla="*/ 422005 h 497799"/>
                    <a:gd name="connsiteX24" fmla="*/ 558904 w 792331"/>
                    <a:gd name="connsiteY24" fmla="*/ 46419 h 497799"/>
                    <a:gd name="connsiteX25" fmla="*/ 558411 w 792331"/>
                    <a:gd name="connsiteY25" fmla="*/ 46160 h 497799"/>
                    <a:gd name="connsiteX26" fmla="*/ 528477 w 792331"/>
                    <a:gd name="connsiteY26" fmla="*/ 32582 h 497799"/>
                    <a:gd name="connsiteX27" fmla="*/ 370332 w 792331"/>
                    <a:gd name="connsiteY27" fmla="*/ 1801 h 497799"/>
                    <a:gd name="connsiteX28" fmla="*/ 5369 w 792331"/>
                    <a:gd name="connsiteY28" fmla="*/ 213617 h 497799"/>
                    <a:gd name="connsiteX29" fmla="*/ 275325 w 792331"/>
                    <a:gd name="connsiteY29" fmla="*/ 223845 h 497799"/>
                    <a:gd name="connsiteX30" fmla="*/ 390020 w 792331"/>
                    <a:gd name="connsiteY30" fmla="*/ 218055 h 497799"/>
                    <a:gd name="connsiteX31" fmla="*/ 502068 w 792331"/>
                    <a:gd name="connsiteY31" fmla="*/ 269778 h 497799"/>
                    <a:gd name="connsiteX32" fmla="*/ 579378 w 792331"/>
                    <a:gd name="connsiteY32" fmla="*/ 386957 h 497799"/>
                    <a:gd name="connsiteX33" fmla="*/ 581387 w 792331"/>
                    <a:gd name="connsiteY33" fmla="*/ 386848 h 497799"/>
                    <a:gd name="connsiteX34" fmla="*/ 592692 w 792331"/>
                    <a:gd name="connsiteY34" fmla="*/ 386556 h 497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792331" h="497799">
                      <a:moveTo>
                        <a:pt x="785538" y="497800"/>
                      </a:moveTo>
                      <a:lnTo>
                        <a:pt x="784369" y="494768"/>
                      </a:lnTo>
                      <a:cubicBezTo>
                        <a:pt x="756718" y="423211"/>
                        <a:pt x="659501" y="384620"/>
                        <a:pt x="581496" y="388656"/>
                      </a:cubicBezTo>
                      <a:lnTo>
                        <a:pt x="578081" y="388857"/>
                      </a:lnTo>
                      <a:lnTo>
                        <a:pt x="577716" y="387725"/>
                      </a:lnTo>
                      <a:cubicBezTo>
                        <a:pt x="564328" y="341426"/>
                        <a:pt x="537773" y="301118"/>
                        <a:pt x="500935" y="271184"/>
                      </a:cubicBezTo>
                      <a:cubicBezTo>
                        <a:pt x="438218" y="220210"/>
                        <a:pt x="347594" y="201947"/>
                        <a:pt x="275398" y="225726"/>
                      </a:cubicBezTo>
                      <a:lnTo>
                        <a:pt x="274904" y="225890"/>
                      </a:lnTo>
                      <a:lnTo>
                        <a:pt x="274521" y="225543"/>
                      </a:lnTo>
                      <a:cubicBezTo>
                        <a:pt x="193448" y="153130"/>
                        <a:pt x="76671" y="166565"/>
                        <a:pt x="3196" y="217252"/>
                      </a:cubicBezTo>
                      <a:lnTo>
                        <a:pt x="0" y="219462"/>
                      </a:lnTo>
                      <a:lnTo>
                        <a:pt x="1899" y="216083"/>
                      </a:lnTo>
                      <a:cubicBezTo>
                        <a:pt x="76561" y="82795"/>
                        <a:pt x="217739" y="0"/>
                        <a:pt x="370332" y="0"/>
                      </a:cubicBezTo>
                      <a:cubicBezTo>
                        <a:pt x="425251" y="0"/>
                        <a:pt x="478690" y="10401"/>
                        <a:pt x="529153" y="30915"/>
                      </a:cubicBezTo>
                      <a:cubicBezTo>
                        <a:pt x="539545" y="35147"/>
                        <a:pt x="549754" y="39782"/>
                        <a:pt x="559507" y="44697"/>
                      </a:cubicBezTo>
                      <a:lnTo>
                        <a:pt x="560201" y="44697"/>
                      </a:lnTo>
                      <a:lnTo>
                        <a:pt x="560201" y="45055"/>
                      </a:lnTo>
                      <a:cubicBezTo>
                        <a:pt x="628818" y="79664"/>
                        <a:pt x="686750" y="132390"/>
                        <a:pt x="727770" y="197563"/>
                      </a:cubicBezTo>
                      <a:cubicBezTo>
                        <a:pt x="770013" y="264682"/>
                        <a:pt x="792332" y="342303"/>
                        <a:pt x="792332" y="422005"/>
                      </a:cubicBezTo>
                      <a:cubicBezTo>
                        <a:pt x="792332" y="446406"/>
                        <a:pt x="790231" y="470824"/>
                        <a:pt x="786104" y="494603"/>
                      </a:cubicBezTo>
                      <a:lnTo>
                        <a:pt x="785538" y="497800"/>
                      </a:lnTo>
                      <a:close/>
                      <a:moveTo>
                        <a:pt x="592692" y="386556"/>
                      </a:moveTo>
                      <a:cubicBezTo>
                        <a:pt x="668084" y="386556"/>
                        <a:pt x="756827" y="424124"/>
                        <a:pt x="784862" y="491152"/>
                      </a:cubicBezTo>
                      <a:cubicBezTo>
                        <a:pt x="788624" y="468468"/>
                        <a:pt x="790524" y="445218"/>
                        <a:pt x="790524" y="422005"/>
                      </a:cubicBezTo>
                      <a:cubicBezTo>
                        <a:pt x="790524" y="262162"/>
                        <a:pt x="701781" y="118255"/>
                        <a:pt x="558904" y="46419"/>
                      </a:cubicBezTo>
                      <a:lnTo>
                        <a:pt x="558411" y="46160"/>
                      </a:lnTo>
                      <a:cubicBezTo>
                        <a:pt x="548786" y="41322"/>
                        <a:pt x="538723" y="36756"/>
                        <a:pt x="528477" y="32582"/>
                      </a:cubicBezTo>
                      <a:cubicBezTo>
                        <a:pt x="478234" y="12158"/>
                        <a:pt x="425032" y="1801"/>
                        <a:pt x="370332" y="1801"/>
                      </a:cubicBezTo>
                      <a:cubicBezTo>
                        <a:pt x="219657" y="1801"/>
                        <a:pt x="80177" y="82860"/>
                        <a:pt x="5369" y="213617"/>
                      </a:cubicBezTo>
                      <a:cubicBezTo>
                        <a:pt x="79447" y="164386"/>
                        <a:pt x="194745" y="152242"/>
                        <a:pt x="275325" y="223845"/>
                      </a:cubicBezTo>
                      <a:cubicBezTo>
                        <a:pt x="310409" y="212394"/>
                        <a:pt x="350041" y="210384"/>
                        <a:pt x="390020" y="218055"/>
                      </a:cubicBezTo>
                      <a:cubicBezTo>
                        <a:pt x="431460" y="226000"/>
                        <a:pt x="470216" y="243880"/>
                        <a:pt x="502068" y="269778"/>
                      </a:cubicBezTo>
                      <a:cubicBezTo>
                        <a:pt x="539125" y="299913"/>
                        <a:pt x="565863" y="340422"/>
                        <a:pt x="579378" y="386957"/>
                      </a:cubicBezTo>
                      <a:lnTo>
                        <a:pt x="581387" y="386848"/>
                      </a:lnTo>
                      <a:cubicBezTo>
                        <a:pt x="585112" y="386647"/>
                        <a:pt x="588893" y="386556"/>
                        <a:pt x="592692" y="386556"/>
                      </a:cubicBezTo>
                      <a:close/>
                    </a:path>
                  </a:pathLst>
                </a:custGeom>
                <a:solidFill>
                  <a:srgbClr val="39007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008" name="任意多边形: 形状 1007">
                <a:extLst>
                  <a:ext uri="{FF2B5EF4-FFF2-40B4-BE49-F238E27FC236}">
                    <a16:creationId xmlns:a16="http://schemas.microsoft.com/office/drawing/2014/main" id="{756356A3-5570-2E54-9B4D-0A1CE5EB41F6}"/>
                  </a:ext>
                </a:extLst>
              </p:cNvPr>
              <p:cNvSpPr/>
              <p:nvPr/>
            </p:nvSpPr>
            <p:spPr>
              <a:xfrm>
                <a:off x="8025079" y="1646875"/>
                <a:ext cx="522523" cy="216857"/>
              </a:xfrm>
              <a:custGeom>
                <a:avLst/>
                <a:gdLst>
                  <a:gd name="connsiteX0" fmla="*/ 367647 w 522523"/>
                  <a:gd name="connsiteY0" fmla="*/ 0 h 216857"/>
                  <a:gd name="connsiteX1" fmla="*/ 522523 w 522523"/>
                  <a:gd name="connsiteY1" fmla="*/ 29406 h 216857"/>
                  <a:gd name="connsiteX2" fmla="*/ 492662 w 522523"/>
                  <a:gd name="connsiteY2" fmla="*/ 33969 h 216857"/>
                  <a:gd name="connsiteX3" fmla="*/ 295670 w 522523"/>
                  <a:gd name="connsiteY3" fmla="*/ 216857 h 216857"/>
                  <a:gd name="connsiteX4" fmla="*/ 275891 w 522523"/>
                  <a:gd name="connsiteY4" fmla="*/ 215615 h 216857"/>
                  <a:gd name="connsiteX5" fmla="*/ 478818 w 522523"/>
                  <a:gd name="connsiteY5" fmla="*/ 30183 h 216857"/>
                  <a:gd name="connsiteX6" fmla="*/ 374405 w 522523"/>
                  <a:gd name="connsiteY6" fmla="*/ 17129 h 216857"/>
                  <a:gd name="connsiteX7" fmla="*/ 27633 w 522523"/>
                  <a:gd name="connsiteY7" fmla="*/ 199342 h 216857"/>
                  <a:gd name="connsiteX8" fmla="*/ 0 w 522523"/>
                  <a:gd name="connsiteY8" fmla="*/ 215615 h 216857"/>
                  <a:gd name="connsiteX9" fmla="*/ 367647 w 522523"/>
                  <a:gd name="connsiteY9" fmla="*/ 0 h 216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2523" h="216857">
                    <a:moveTo>
                      <a:pt x="367647" y="0"/>
                    </a:moveTo>
                    <a:cubicBezTo>
                      <a:pt x="422329" y="0"/>
                      <a:pt x="474581" y="10421"/>
                      <a:pt x="522523" y="29406"/>
                    </a:cubicBezTo>
                    <a:lnTo>
                      <a:pt x="492662" y="33969"/>
                    </a:lnTo>
                    <a:cubicBezTo>
                      <a:pt x="423607" y="46066"/>
                      <a:pt x="340855" y="112236"/>
                      <a:pt x="295670" y="216857"/>
                    </a:cubicBezTo>
                    <a:lnTo>
                      <a:pt x="275891" y="215615"/>
                    </a:lnTo>
                    <a:cubicBezTo>
                      <a:pt x="275891" y="215615"/>
                      <a:pt x="346388" y="54921"/>
                      <a:pt x="478818" y="30183"/>
                    </a:cubicBezTo>
                    <a:cubicBezTo>
                      <a:pt x="445432" y="21655"/>
                      <a:pt x="410457" y="17129"/>
                      <a:pt x="374405" y="17129"/>
                    </a:cubicBezTo>
                    <a:cubicBezTo>
                      <a:pt x="230579" y="17129"/>
                      <a:pt x="103573" y="89265"/>
                      <a:pt x="27633" y="199342"/>
                    </a:cubicBezTo>
                    <a:cubicBezTo>
                      <a:pt x="17880" y="204200"/>
                      <a:pt x="8639" y="209661"/>
                      <a:pt x="0" y="215615"/>
                    </a:cubicBezTo>
                    <a:cubicBezTo>
                      <a:pt x="72068" y="86959"/>
                      <a:pt x="209703" y="0"/>
                      <a:pt x="367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9" name="任意多边形: 形状 1008">
                <a:extLst>
                  <a:ext uri="{FF2B5EF4-FFF2-40B4-BE49-F238E27FC236}">
                    <a16:creationId xmlns:a16="http://schemas.microsoft.com/office/drawing/2014/main" id="{8260747F-6DC9-C18E-7A0F-E3A4839CB79E}"/>
                  </a:ext>
                </a:extLst>
              </p:cNvPr>
              <p:cNvSpPr/>
              <p:nvPr/>
            </p:nvSpPr>
            <p:spPr>
              <a:xfrm>
                <a:off x="8019671" y="1643271"/>
                <a:ext cx="799566" cy="504368"/>
              </a:xfrm>
              <a:custGeom>
                <a:avLst/>
                <a:gdLst>
                  <a:gd name="connsiteX0" fmla="*/ 787932 w 799566"/>
                  <a:gd name="connsiteY0" fmla="*/ 504369 h 504368"/>
                  <a:gd name="connsiteX1" fmla="*/ 782892 w 799566"/>
                  <a:gd name="connsiteY1" fmla="*/ 500899 h 504368"/>
                  <a:gd name="connsiteX2" fmla="*/ 701491 w 799566"/>
                  <a:gd name="connsiteY2" fmla="*/ 421489 h 504368"/>
                  <a:gd name="connsiteX3" fmla="*/ 581791 w 799566"/>
                  <a:gd name="connsiteY3" fmla="*/ 397819 h 504368"/>
                  <a:gd name="connsiteX4" fmla="*/ 576239 w 799566"/>
                  <a:gd name="connsiteY4" fmla="*/ 393910 h 504368"/>
                  <a:gd name="connsiteX5" fmla="*/ 461671 w 799566"/>
                  <a:gd name="connsiteY5" fmla="*/ 253335 h 504368"/>
                  <a:gd name="connsiteX6" fmla="*/ 279527 w 799566"/>
                  <a:gd name="connsiteY6" fmla="*/ 234505 h 504368"/>
                  <a:gd name="connsiteX7" fmla="*/ 274231 w 799566"/>
                  <a:gd name="connsiteY7" fmla="*/ 233410 h 504368"/>
                  <a:gd name="connsiteX8" fmla="*/ 8476 w 799566"/>
                  <a:gd name="connsiteY8" fmla="*/ 225483 h 504368"/>
                  <a:gd name="connsiteX9" fmla="*/ 1774 w 799566"/>
                  <a:gd name="connsiteY9" fmla="*/ 225026 h 504368"/>
                  <a:gd name="connsiteX10" fmla="*/ 696 w 799566"/>
                  <a:gd name="connsiteY10" fmla="*/ 218378 h 504368"/>
                  <a:gd name="connsiteX11" fmla="*/ 373055 w 799566"/>
                  <a:gd name="connsiteY11" fmla="*/ 0 h 504368"/>
                  <a:gd name="connsiteX12" fmla="*/ 674643 w 799566"/>
                  <a:gd name="connsiteY12" fmla="*/ 124923 h 504368"/>
                  <a:gd name="connsiteX13" fmla="*/ 799567 w 799566"/>
                  <a:gd name="connsiteY13" fmla="*/ 426511 h 504368"/>
                  <a:gd name="connsiteX14" fmla="*/ 793266 w 799566"/>
                  <a:gd name="connsiteY14" fmla="*/ 499876 h 504368"/>
                  <a:gd name="connsiteX15" fmla="*/ 788462 w 799566"/>
                  <a:gd name="connsiteY15" fmla="*/ 504332 h 504368"/>
                  <a:gd name="connsiteX16" fmla="*/ 787932 w 799566"/>
                  <a:gd name="connsiteY16" fmla="*/ 504369 h 504368"/>
                  <a:gd name="connsiteX17" fmla="*/ 595397 w 799566"/>
                  <a:gd name="connsiteY17" fmla="*/ 386568 h 504368"/>
                  <a:gd name="connsiteX18" fmla="*/ 706148 w 799566"/>
                  <a:gd name="connsiteY18" fmla="*/ 411718 h 504368"/>
                  <a:gd name="connsiteX19" fmla="*/ 785229 w 799566"/>
                  <a:gd name="connsiteY19" fmla="*/ 480717 h 504368"/>
                  <a:gd name="connsiteX20" fmla="*/ 788754 w 799566"/>
                  <a:gd name="connsiteY20" fmla="*/ 426511 h 504368"/>
                  <a:gd name="connsiteX21" fmla="*/ 373055 w 799566"/>
                  <a:gd name="connsiteY21" fmla="*/ 10814 h 504368"/>
                  <a:gd name="connsiteX22" fmla="*/ 21389 w 799566"/>
                  <a:gd name="connsiteY22" fmla="*/ 204772 h 504368"/>
                  <a:gd name="connsiteX23" fmla="*/ 279107 w 799566"/>
                  <a:gd name="connsiteY23" fmla="*/ 223291 h 504368"/>
                  <a:gd name="connsiteX24" fmla="*/ 466730 w 799566"/>
                  <a:gd name="connsiteY24" fmla="*/ 243783 h 504368"/>
                  <a:gd name="connsiteX25" fmla="*/ 585407 w 799566"/>
                  <a:gd name="connsiteY25" fmla="*/ 386788 h 504368"/>
                  <a:gd name="connsiteX26" fmla="*/ 595397 w 799566"/>
                  <a:gd name="connsiteY26" fmla="*/ 386568 h 50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99566" h="504368">
                    <a:moveTo>
                      <a:pt x="787932" y="504369"/>
                    </a:moveTo>
                    <a:cubicBezTo>
                      <a:pt x="785723" y="504369"/>
                      <a:pt x="783695" y="502999"/>
                      <a:pt x="782892" y="500899"/>
                    </a:cubicBezTo>
                    <a:cubicBezTo>
                      <a:pt x="770472" y="468773"/>
                      <a:pt x="741561" y="440574"/>
                      <a:pt x="701491" y="421489"/>
                    </a:cubicBezTo>
                    <a:cubicBezTo>
                      <a:pt x="664580" y="403901"/>
                      <a:pt x="620966" y="395280"/>
                      <a:pt x="581791" y="397819"/>
                    </a:cubicBezTo>
                    <a:cubicBezTo>
                      <a:pt x="579252" y="397983"/>
                      <a:pt x="576951" y="396358"/>
                      <a:pt x="576239" y="393910"/>
                    </a:cubicBezTo>
                    <a:cubicBezTo>
                      <a:pt x="558760" y="333074"/>
                      <a:pt x="518069" y="283141"/>
                      <a:pt x="461671" y="253335"/>
                    </a:cubicBezTo>
                    <a:cubicBezTo>
                      <a:pt x="404140" y="222926"/>
                      <a:pt x="336053" y="215895"/>
                      <a:pt x="279527" y="234505"/>
                    </a:cubicBezTo>
                    <a:cubicBezTo>
                      <a:pt x="277701" y="235126"/>
                      <a:pt x="275674" y="234688"/>
                      <a:pt x="274231" y="233410"/>
                    </a:cubicBezTo>
                    <a:cubicBezTo>
                      <a:pt x="194912" y="162548"/>
                      <a:pt x="80490" y="175784"/>
                      <a:pt x="8476" y="225483"/>
                    </a:cubicBezTo>
                    <a:cubicBezTo>
                      <a:pt x="6413" y="226908"/>
                      <a:pt x="3637" y="226725"/>
                      <a:pt x="1774" y="225026"/>
                    </a:cubicBezTo>
                    <a:cubicBezTo>
                      <a:pt x="-89" y="223328"/>
                      <a:pt x="-546" y="220570"/>
                      <a:pt x="696" y="218378"/>
                    </a:cubicBezTo>
                    <a:cubicBezTo>
                      <a:pt x="76143" y="83679"/>
                      <a:pt x="218819" y="0"/>
                      <a:pt x="373055" y="0"/>
                    </a:cubicBezTo>
                    <a:cubicBezTo>
                      <a:pt x="486984" y="0"/>
                      <a:pt x="594082" y="44366"/>
                      <a:pt x="674643" y="124923"/>
                    </a:cubicBezTo>
                    <a:cubicBezTo>
                      <a:pt x="755204" y="205484"/>
                      <a:pt x="799567" y="312582"/>
                      <a:pt x="799567" y="426511"/>
                    </a:cubicBezTo>
                    <a:cubicBezTo>
                      <a:pt x="799567" y="451167"/>
                      <a:pt x="797448" y="475859"/>
                      <a:pt x="793266" y="499876"/>
                    </a:cubicBezTo>
                    <a:cubicBezTo>
                      <a:pt x="792845" y="502269"/>
                      <a:pt x="790891" y="504095"/>
                      <a:pt x="788462" y="504332"/>
                    </a:cubicBezTo>
                    <a:cubicBezTo>
                      <a:pt x="788298" y="504351"/>
                      <a:pt x="788115" y="504369"/>
                      <a:pt x="787932" y="504369"/>
                    </a:cubicBezTo>
                    <a:close/>
                    <a:moveTo>
                      <a:pt x="595397" y="386568"/>
                    </a:moveTo>
                    <a:cubicBezTo>
                      <a:pt x="632454" y="386568"/>
                      <a:pt x="672050" y="395481"/>
                      <a:pt x="706148" y="411718"/>
                    </a:cubicBezTo>
                    <a:cubicBezTo>
                      <a:pt x="741926" y="428757"/>
                      <a:pt x="769413" y="452865"/>
                      <a:pt x="785229" y="480717"/>
                    </a:cubicBezTo>
                    <a:cubicBezTo>
                      <a:pt x="787567" y="462819"/>
                      <a:pt x="788754" y="444665"/>
                      <a:pt x="788754" y="426511"/>
                    </a:cubicBezTo>
                    <a:cubicBezTo>
                      <a:pt x="788754" y="197302"/>
                      <a:pt x="602264" y="10814"/>
                      <a:pt x="373055" y="10814"/>
                    </a:cubicBezTo>
                    <a:cubicBezTo>
                      <a:pt x="230088" y="10814"/>
                      <a:pt x="97293" y="84597"/>
                      <a:pt x="21389" y="204772"/>
                    </a:cubicBezTo>
                    <a:cubicBezTo>
                      <a:pt x="96160" y="163264"/>
                      <a:pt x="202491" y="156881"/>
                      <a:pt x="279107" y="223291"/>
                    </a:cubicBezTo>
                    <a:cubicBezTo>
                      <a:pt x="337770" y="204955"/>
                      <a:pt x="407647" y="212534"/>
                      <a:pt x="466730" y="243783"/>
                    </a:cubicBezTo>
                    <a:cubicBezTo>
                      <a:pt x="524461" y="274302"/>
                      <a:pt x="566467" y="324965"/>
                      <a:pt x="585407" y="386788"/>
                    </a:cubicBezTo>
                    <a:cubicBezTo>
                      <a:pt x="588713" y="386623"/>
                      <a:pt x="592055" y="386568"/>
                      <a:pt x="595397" y="386568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0" name="任意多边形: 形状 1009">
                <a:extLst>
                  <a:ext uri="{FF2B5EF4-FFF2-40B4-BE49-F238E27FC236}">
                    <a16:creationId xmlns:a16="http://schemas.microsoft.com/office/drawing/2014/main" id="{CFE473C1-D502-8AE2-B988-EC560048A8F4}"/>
                  </a:ext>
                </a:extLst>
              </p:cNvPr>
              <p:cNvSpPr/>
              <p:nvPr/>
            </p:nvSpPr>
            <p:spPr>
              <a:xfrm>
                <a:off x="8523287" y="1603870"/>
                <a:ext cx="75900" cy="93136"/>
              </a:xfrm>
              <a:custGeom>
                <a:avLst/>
                <a:gdLst>
                  <a:gd name="connsiteX0" fmla="*/ 63271 w 75900"/>
                  <a:gd name="connsiteY0" fmla="*/ 93137 h 93136"/>
                  <a:gd name="connsiteX1" fmla="*/ 62249 w 75900"/>
                  <a:gd name="connsiteY1" fmla="*/ 93040 h 93136"/>
                  <a:gd name="connsiteX2" fmla="*/ 57957 w 75900"/>
                  <a:gd name="connsiteY2" fmla="*/ 86712 h 93136"/>
                  <a:gd name="connsiteX3" fmla="*/ 61190 w 75900"/>
                  <a:gd name="connsiteY3" fmla="*/ 11016 h 93136"/>
                  <a:gd name="connsiteX4" fmla="*/ 9868 w 75900"/>
                  <a:gd name="connsiteY4" fmla="*/ 66786 h 93136"/>
                  <a:gd name="connsiteX5" fmla="*/ 2362 w 75900"/>
                  <a:gd name="connsiteY5" fmla="*/ 68210 h 93136"/>
                  <a:gd name="connsiteX6" fmla="*/ 938 w 75900"/>
                  <a:gd name="connsiteY6" fmla="*/ 60695 h 93136"/>
                  <a:gd name="connsiteX7" fmla="*/ 65335 w 75900"/>
                  <a:gd name="connsiteY7" fmla="*/ 1024 h 93136"/>
                  <a:gd name="connsiteX8" fmla="*/ 68586 w 75900"/>
                  <a:gd name="connsiteY8" fmla="*/ 88742 h 93136"/>
                  <a:gd name="connsiteX9" fmla="*/ 63271 w 75900"/>
                  <a:gd name="connsiteY9" fmla="*/ 93137 h 9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900" h="93136">
                    <a:moveTo>
                      <a:pt x="63271" y="93137"/>
                    </a:moveTo>
                    <a:cubicBezTo>
                      <a:pt x="62943" y="93137"/>
                      <a:pt x="62596" y="93106"/>
                      <a:pt x="62249" y="93040"/>
                    </a:cubicBezTo>
                    <a:cubicBezTo>
                      <a:pt x="59327" y="92479"/>
                      <a:pt x="57391" y="89646"/>
                      <a:pt x="57957" y="86712"/>
                    </a:cubicBezTo>
                    <a:cubicBezTo>
                      <a:pt x="71216" y="17333"/>
                      <a:pt x="62267" y="11456"/>
                      <a:pt x="61190" y="11016"/>
                    </a:cubicBezTo>
                    <a:cubicBezTo>
                      <a:pt x="60130" y="10569"/>
                      <a:pt x="49647" y="8392"/>
                      <a:pt x="9868" y="66786"/>
                    </a:cubicBezTo>
                    <a:cubicBezTo>
                      <a:pt x="8188" y="69255"/>
                      <a:pt x="4828" y="69894"/>
                      <a:pt x="2362" y="68210"/>
                    </a:cubicBezTo>
                    <a:cubicBezTo>
                      <a:pt x="-103" y="66528"/>
                      <a:pt x="-742" y="63164"/>
                      <a:pt x="938" y="60695"/>
                    </a:cubicBezTo>
                    <a:cubicBezTo>
                      <a:pt x="41355" y="1338"/>
                      <a:pt x="56185" y="-2780"/>
                      <a:pt x="65335" y="1024"/>
                    </a:cubicBezTo>
                    <a:cubicBezTo>
                      <a:pt x="74504" y="4826"/>
                      <a:pt x="82046" y="18221"/>
                      <a:pt x="68586" y="88742"/>
                    </a:cubicBezTo>
                    <a:cubicBezTo>
                      <a:pt x="68093" y="91334"/>
                      <a:pt x="65810" y="93137"/>
                      <a:pt x="63271" y="93137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1" name="任意多边形: 形状 1010">
                <a:extLst>
                  <a:ext uri="{FF2B5EF4-FFF2-40B4-BE49-F238E27FC236}">
                    <a16:creationId xmlns:a16="http://schemas.microsoft.com/office/drawing/2014/main" id="{77A0A334-14B7-6245-4EC7-79BEEA656236}"/>
                  </a:ext>
                </a:extLst>
              </p:cNvPr>
              <p:cNvSpPr/>
              <p:nvPr/>
            </p:nvSpPr>
            <p:spPr>
              <a:xfrm>
                <a:off x="8293007" y="1671810"/>
                <a:ext cx="256034" cy="205346"/>
              </a:xfrm>
              <a:custGeom>
                <a:avLst/>
                <a:gdLst>
                  <a:gd name="connsiteX0" fmla="*/ 4511 w 256034"/>
                  <a:gd name="connsiteY0" fmla="*/ 205346 h 205346"/>
                  <a:gd name="connsiteX1" fmla="*/ 2831 w 256034"/>
                  <a:gd name="connsiteY1" fmla="*/ 205017 h 205346"/>
                  <a:gd name="connsiteX2" fmla="*/ 329 w 256034"/>
                  <a:gd name="connsiteY2" fmla="*/ 199155 h 205346"/>
                  <a:gd name="connsiteX3" fmla="*/ 105582 w 256034"/>
                  <a:gd name="connsiteY3" fmla="*/ 52653 h 205346"/>
                  <a:gd name="connsiteX4" fmla="*/ 251911 w 256034"/>
                  <a:gd name="connsiteY4" fmla="*/ 579 h 205346"/>
                  <a:gd name="connsiteX5" fmla="*/ 256020 w 256034"/>
                  <a:gd name="connsiteY5" fmla="*/ 5452 h 205346"/>
                  <a:gd name="connsiteX6" fmla="*/ 251143 w 256034"/>
                  <a:gd name="connsiteY6" fmla="*/ 9563 h 205346"/>
                  <a:gd name="connsiteX7" fmla="*/ 8693 w 256034"/>
                  <a:gd name="connsiteY7" fmla="*/ 202515 h 205346"/>
                  <a:gd name="connsiteX8" fmla="*/ 4511 w 256034"/>
                  <a:gd name="connsiteY8" fmla="*/ 205346 h 20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034" h="205346">
                    <a:moveTo>
                      <a:pt x="4511" y="205346"/>
                    </a:moveTo>
                    <a:cubicBezTo>
                      <a:pt x="3945" y="205346"/>
                      <a:pt x="3379" y="205236"/>
                      <a:pt x="2831" y="205017"/>
                    </a:cubicBezTo>
                    <a:cubicBezTo>
                      <a:pt x="511" y="204086"/>
                      <a:pt x="-603" y="201474"/>
                      <a:pt x="329" y="199155"/>
                    </a:cubicBezTo>
                    <a:cubicBezTo>
                      <a:pt x="23669" y="140908"/>
                      <a:pt x="61055" y="88879"/>
                      <a:pt x="105582" y="52653"/>
                    </a:cubicBezTo>
                    <a:cubicBezTo>
                      <a:pt x="152556" y="14451"/>
                      <a:pt x="203146" y="-3550"/>
                      <a:pt x="251911" y="579"/>
                    </a:cubicBezTo>
                    <a:cubicBezTo>
                      <a:pt x="254394" y="789"/>
                      <a:pt x="256221" y="2972"/>
                      <a:pt x="256020" y="5452"/>
                    </a:cubicBezTo>
                    <a:cubicBezTo>
                      <a:pt x="255801" y="7932"/>
                      <a:pt x="253609" y="9766"/>
                      <a:pt x="251143" y="9563"/>
                    </a:cubicBezTo>
                    <a:cubicBezTo>
                      <a:pt x="158638" y="1705"/>
                      <a:pt x="56672" y="82863"/>
                      <a:pt x="8693" y="202515"/>
                    </a:cubicBezTo>
                    <a:cubicBezTo>
                      <a:pt x="7981" y="204268"/>
                      <a:pt x="6301" y="205346"/>
                      <a:pt x="4511" y="205346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2" name="任意多边形: 形状 1011">
                <a:extLst>
                  <a:ext uri="{FF2B5EF4-FFF2-40B4-BE49-F238E27FC236}">
                    <a16:creationId xmlns:a16="http://schemas.microsoft.com/office/drawing/2014/main" id="{624C2703-8B5A-6740-707F-4C6573D2860B}"/>
                  </a:ext>
                </a:extLst>
              </p:cNvPr>
              <p:cNvSpPr/>
              <p:nvPr/>
            </p:nvSpPr>
            <p:spPr>
              <a:xfrm>
                <a:off x="8560048" y="1680717"/>
                <a:ext cx="84892" cy="359477"/>
              </a:xfrm>
              <a:custGeom>
                <a:avLst/>
                <a:gdLst>
                  <a:gd name="connsiteX0" fmla="*/ 41066 w 84892"/>
                  <a:gd name="connsiteY0" fmla="*/ 359478 h 359477"/>
                  <a:gd name="connsiteX1" fmla="*/ 38984 w 84892"/>
                  <a:gd name="connsiteY1" fmla="*/ 358967 h 359477"/>
                  <a:gd name="connsiteX2" fmla="*/ 37067 w 84892"/>
                  <a:gd name="connsiteY2" fmla="*/ 352885 h 359477"/>
                  <a:gd name="connsiteX3" fmla="*/ 1562 w 84892"/>
                  <a:gd name="connsiteY3" fmla="*/ 7917 h 359477"/>
                  <a:gd name="connsiteX4" fmla="*/ 1106 w 84892"/>
                  <a:gd name="connsiteY4" fmla="*/ 1560 h 359477"/>
                  <a:gd name="connsiteX5" fmla="*/ 7461 w 84892"/>
                  <a:gd name="connsiteY5" fmla="*/ 1096 h 359477"/>
                  <a:gd name="connsiteX6" fmla="*/ 45066 w 84892"/>
                  <a:gd name="connsiteY6" fmla="*/ 357049 h 359477"/>
                  <a:gd name="connsiteX7" fmla="*/ 41066 w 84892"/>
                  <a:gd name="connsiteY7" fmla="*/ 359478 h 359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892" h="359477">
                    <a:moveTo>
                      <a:pt x="41066" y="359478"/>
                    </a:moveTo>
                    <a:cubicBezTo>
                      <a:pt x="40354" y="359478"/>
                      <a:pt x="39642" y="359313"/>
                      <a:pt x="38984" y="358967"/>
                    </a:cubicBezTo>
                    <a:cubicBezTo>
                      <a:pt x="36775" y="357816"/>
                      <a:pt x="35916" y="355095"/>
                      <a:pt x="37067" y="352885"/>
                    </a:cubicBezTo>
                    <a:cubicBezTo>
                      <a:pt x="100460" y="231395"/>
                      <a:pt x="84845" y="79874"/>
                      <a:pt x="1562" y="7917"/>
                    </a:cubicBezTo>
                    <a:cubicBezTo>
                      <a:pt x="-319" y="6290"/>
                      <a:pt x="-538" y="3444"/>
                      <a:pt x="1106" y="1560"/>
                    </a:cubicBezTo>
                    <a:cubicBezTo>
                      <a:pt x="2731" y="-323"/>
                      <a:pt x="5580" y="-530"/>
                      <a:pt x="7461" y="1096"/>
                    </a:cubicBezTo>
                    <a:cubicBezTo>
                      <a:pt x="93775" y="75668"/>
                      <a:pt x="110286" y="232016"/>
                      <a:pt x="45066" y="357049"/>
                    </a:cubicBezTo>
                    <a:cubicBezTo>
                      <a:pt x="44262" y="358601"/>
                      <a:pt x="42692" y="359478"/>
                      <a:pt x="41066" y="359478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3" name="任意多边形: 形状 1012">
                <a:extLst>
                  <a:ext uri="{FF2B5EF4-FFF2-40B4-BE49-F238E27FC236}">
                    <a16:creationId xmlns:a16="http://schemas.microsoft.com/office/drawing/2014/main" id="{6D5642E6-44FA-4B4F-A656-A6F2C837CEB7}"/>
                  </a:ext>
                </a:extLst>
              </p:cNvPr>
              <p:cNvSpPr/>
              <p:nvPr/>
            </p:nvSpPr>
            <p:spPr>
              <a:xfrm>
                <a:off x="8009473" y="1836966"/>
                <a:ext cx="40673" cy="46627"/>
              </a:xfrm>
              <a:custGeom>
                <a:avLst/>
                <a:gdLst>
                  <a:gd name="connsiteX0" fmla="*/ 8136 w 40673"/>
                  <a:gd name="connsiteY0" fmla="*/ 44445 h 46627"/>
                  <a:gd name="connsiteX1" fmla="*/ 8136 w 40673"/>
                  <a:gd name="connsiteY1" fmla="*/ 44445 h 46627"/>
                  <a:gd name="connsiteX2" fmla="*/ 2182 w 40673"/>
                  <a:gd name="connsiteY2" fmla="*/ 22218 h 46627"/>
                  <a:gd name="connsiteX3" fmla="*/ 10310 w 40673"/>
                  <a:gd name="connsiteY3" fmla="*/ 8136 h 46627"/>
                  <a:gd name="connsiteX4" fmla="*/ 32537 w 40673"/>
                  <a:gd name="connsiteY4" fmla="*/ 2183 h 46627"/>
                  <a:gd name="connsiteX5" fmla="*/ 32537 w 40673"/>
                  <a:gd name="connsiteY5" fmla="*/ 2183 h 46627"/>
                  <a:gd name="connsiteX6" fmla="*/ 38491 w 40673"/>
                  <a:gd name="connsiteY6" fmla="*/ 24391 h 46627"/>
                  <a:gd name="connsiteX7" fmla="*/ 30345 w 40673"/>
                  <a:gd name="connsiteY7" fmla="*/ 38491 h 46627"/>
                  <a:gd name="connsiteX8" fmla="*/ 8136 w 40673"/>
                  <a:gd name="connsiteY8" fmla="*/ 44445 h 4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673" h="46627">
                    <a:moveTo>
                      <a:pt x="8136" y="44445"/>
                    </a:moveTo>
                    <a:lnTo>
                      <a:pt x="8136" y="44445"/>
                    </a:lnTo>
                    <a:cubicBezTo>
                      <a:pt x="356" y="39952"/>
                      <a:pt x="-2310" y="29998"/>
                      <a:pt x="2182" y="22218"/>
                    </a:cubicBezTo>
                    <a:lnTo>
                      <a:pt x="10310" y="8136"/>
                    </a:lnTo>
                    <a:cubicBezTo>
                      <a:pt x="14803" y="356"/>
                      <a:pt x="24757" y="-2310"/>
                      <a:pt x="32537" y="2183"/>
                    </a:cubicBezTo>
                    <a:lnTo>
                      <a:pt x="32537" y="2183"/>
                    </a:lnTo>
                    <a:cubicBezTo>
                      <a:pt x="40317" y="6675"/>
                      <a:pt x="42984" y="16629"/>
                      <a:pt x="38491" y="24391"/>
                    </a:cubicBezTo>
                    <a:lnTo>
                      <a:pt x="30345" y="38491"/>
                    </a:lnTo>
                    <a:cubicBezTo>
                      <a:pt x="25871" y="46271"/>
                      <a:pt x="15917" y="48937"/>
                      <a:pt x="8136" y="44445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4" name="任意多边形: 形状 1013">
                <a:extLst>
                  <a:ext uri="{FF2B5EF4-FFF2-40B4-BE49-F238E27FC236}">
                    <a16:creationId xmlns:a16="http://schemas.microsoft.com/office/drawing/2014/main" id="{796E236C-0ED7-84EF-2B7F-C15F427BE162}"/>
                  </a:ext>
                </a:extLst>
              </p:cNvPr>
              <p:cNvSpPr/>
              <p:nvPr/>
            </p:nvSpPr>
            <p:spPr>
              <a:xfrm>
                <a:off x="8278572" y="1854320"/>
                <a:ext cx="37872" cy="47899"/>
              </a:xfrm>
              <a:custGeom>
                <a:avLst/>
                <a:gdLst>
                  <a:gd name="connsiteX0" fmla="*/ 10946 w 37872"/>
                  <a:gd name="connsiteY0" fmla="*/ 46999 h 47899"/>
                  <a:gd name="connsiteX1" fmla="*/ 10946 w 37872"/>
                  <a:gd name="connsiteY1" fmla="*/ 46999 h 47899"/>
                  <a:gd name="connsiteX2" fmla="*/ 901 w 37872"/>
                  <a:gd name="connsiteY2" fmla="*/ 26306 h 47899"/>
                  <a:gd name="connsiteX3" fmla="*/ 6234 w 37872"/>
                  <a:gd name="connsiteY3" fmla="*/ 10928 h 47899"/>
                  <a:gd name="connsiteX4" fmla="*/ 26945 w 37872"/>
                  <a:gd name="connsiteY4" fmla="*/ 901 h 47899"/>
                  <a:gd name="connsiteX5" fmla="*/ 26945 w 37872"/>
                  <a:gd name="connsiteY5" fmla="*/ 901 h 47899"/>
                  <a:gd name="connsiteX6" fmla="*/ 36972 w 37872"/>
                  <a:gd name="connsiteY6" fmla="*/ 21594 h 47899"/>
                  <a:gd name="connsiteX7" fmla="*/ 31639 w 37872"/>
                  <a:gd name="connsiteY7" fmla="*/ 36972 h 47899"/>
                  <a:gd name="connsiteX8" fmla="*/ 10946 w 37872"/>
                  <a:gd name="connsiteY8" fmla="*/ 46999 h 47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72" h="47899">
                    <a:moveTo>
                      <a:pt x="10946" y="46999"/>
                    </a:moveTo>
                    <a:lnTo>
                      <a:pt x="10946" y="46999"/>
                    </a:lnTo>
                    <a:cubicBezTo>
                      <a:pt x="2453" y="44058"/>
                      <a:pt x="-2040" y="34780"/>
                      <a:pt x="901" y="26306"/>
                    </a:cubicBezTo>
                    <a:lnTo>
                      <a:pt x="6234" y="10928"/>
                    </a:lnTo>
                    <a:cubicBezTo>
                      <a:pt x="9193" y="2454"/>
                      <a:pt x="18452" y="-2039"/>
                      <a:pt x="26945" y="901"/>
                    </a:cubicBezTo>
                    <a:lnTo>
                      <a:pt x="26945" y="901"/>
                    </a:lnTo>
                    <a:cubicBezTo>
                      <a:pt x="35419" y="3842"/>
                      <a:pt x="39912" y="13119"/>
                      <a:pt x="36972" y="21594"/>
                    </a:cubicBezTo>
                    <a:lnTo>
                      <a:pt x="31639" y="36972"/>
                    </a:lnTo>
                    <a:cubicBezTo>
                      <a:pt x="28698" y="45446"/>
                      <a:pt x="19420" y="49939"/>
                      <a:pt x="10946" y="46999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5" name="任意多边形: 形状 1014">
                <a:extLst>
                  <a:ext uri="{FF2B5EF4-FFF2-40B4-BE49-F238E27FC236}">
                    <a16:creationId xmlns:a16="http://schemas.microsoft.com/office/drawing/2014/main" id="{0F5C7D56-023C-58BA-4694-840B39E28914}"/>
                  </a:ext>
                </a:extLst>
              </p:cNvPr>
              <p:cNvSpPr/>
              <p:nvPr/>
            </p:nvSpPr>
            <p:spPr>
              <a:xfrm>
                <a:off x="8582984" y="2011964"/>
                <a:ext cx="39058" cy="47441"/>
              </a:xfrm>
              <a:custGeom>
                <a:avLst/>
                <a:gdLst>
                  <a:gd name="connsiteX0" fmla="*/ 9766 w 39058"/>
                  <a:gd name="connsiteY0" fmla="*/ 46074 h 47441"/>
                  <a:gd name="connsiteX1" fmla="*/ 9766 w 39058"/>
                  <a:gd name="connsiteY1" fmla="*/ 46074 h 47441"/>
                  <a:gd name="connsiteX2" fmla="*/ 1365 w 39058"/>
                  <a:gd name="connsiteY2" fmla="*/ 24651 h 47441"/>
                  <a:gd name="connsiteX3" fmla="*/ 7885 w 39058"/>
                  <a:gd name="connsiteY3" fmla="*/ 9748 h 47441"/>
                  <a:gd name="connsiteX4" fmla="*/ 29308 w 39058"/>
                  <a:gd name="connsiteY4" fmla="*/ 1365 h 47441"/>
                  <a:gd name="connsiteX5" fmla="*/ 29308 w 39058"/>
                  <a:gd name="connsiteY5" fmla="*/ 1365 h 47441"/>
                  <a:gd name="connsiteX6" fmla="*/ 37691 w 39058"/>
                  <a:gd name="connsiteY6" fmla="*/ 22788 h 47441"/>
                  <a:gd name="connsiteX7" fmla="*/ 31171 w 39058"/>
                  <a:gd name="connsiteY7" fmla="*/ 37691 h 47441"/>
                  <a:gd name="connsiteX8" fmla="*/ 9766 w 39058"/>
                  <a:gd name="connsiteY8" fmla="*/ 46074 h 47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058" h="47441">
                    <a:moveTo>
                      <a:pt x="9766" y="46074"/>
                    </a:moveTo>
                    <a:lnTo>
                      <a:pt x="9766" y="46074"/>
                    </a:lnTo>
                    <a:cubicBezTo>
                      <a:pt x="1529" y="42476"/>
                      <a:pt x="-2233" y="32888"/>
                      <a:pt x="1365" y="24651"/>
                    </a:cubicBezTo>
                    <a:lnTo>
                      <a:pt x="7885" y="9748"/>
                    </a:lnTo>
                    <a:cubicBezTo>
                      <a:pt x="11483" y="1529"/>
                      <a:pt x="21071" y="-2233"/>
                      <a:pt x="29308" y="1365"/>
                    </a:cubicBezTo>
                    <a:lnTo>
                      <a:pt x="29308" y="1365"/>
                    </a:lnTo>
                    <a:cubicBezTo>
                      <a:pt x="37545" y="4963"/>
                      <a:pt x="41289" y="14551"/>
                      <a:pt x="37691" y="22788"/>
                    </a:cubicBezTo>
                    <a:lnTo>
                      <a:pt x="31171" y="37691"/>
                    </a:lnTo>
                    <a:cubicBezTo>
                      <a:pt x="27573" y="45928"/>
                      <a:pt x="17985" y="49672"/>
                      <a:pt x="9766" y="46074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6" name="任意多边形: 形状 1015">
                <a:extLst>
                  <a:ext uri="{FF2B5EF4-FFF2-40B4-BE49-F238E27FC236}">
                    <a16:creationId xmlns:a16="http://schemas.microsoft.com/office/drawing/2014/main" id="{8E5A965E-CE60-5112-5597-4271FB1C145D}"/>
                  </a:ext>
                </a:extLst>
              </p:cNvPr>
              <p:cNvSpPr/>
              <p:nvPr/>
            </p:nvSpPr>
            <p:spPr>
              <a:xfrm>
                <a:off x="8790097" y="2110537"/>
                <a:ext cx="35031" cy="48619"/>
              </a:xfrm>
              <a:custGeom>
                <a:avLst/>
                <a:gdLst>
                  <a:gd name="connsiteX0" fmla="*/ 13781 w 35031"/>
                  <a:gd name="connsiteY0" fmla="*/ 48427 h 48619"/>
                  <a:gd name="connsiteX1" fmla="*/ 13781 w 35031"/>
                  <a:gd name="connsiteY1" fmla="*/ 48427 h 48619"/>
                  <a:gd name="connsiteX2" fmla="*/ 193 w 35031"/>
                  <a:gd name="connsiteY2" fmla="*/ 29853 h 48619"/>
                  <a:gd name="connsiteX3" fmla="*/ 2677 w 35031"/>
                  <a:gd name="connsiteY3" fmla="*/ 13781 h 48619"/>
                  <a:gd name="connsiteX4" fmla="*/ 21251 w 35031"/>
                  <a:gd name="connsiteY4" fmla="*/ 193 h 48619"/>
                  <a:gd name="connsiteX5" fmla="*/ 21251 w 35031"/>
                  <a:gd name="connsiteY5" fmla="*/ 193 h 48619"/>
                  <a:gd name="connsiteX6" fmla="*/ 34839 w 35031"/>
                  <a:gd name="connsiteY6" fmla="*/ 18767 h 48619"/>
                  <a:gd name="connsiteX7" fmla="*/ 32337 w 35031"/>
                  <a:gd name="connsiteY7" fmla="*/ 34839 h 48619"/>
                  <a:gd name="connsiteX8" fmla="*/ 13781 w 35031"/>
                  <a:gd name="connsiteY8" fmla="*/ 48427 h 48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031" h="48619">
                    <a:moveTo>
                      <a:pt x="13781" y="48427"/>
                    </a:moveTo>
                    <a:lnTo>
                      <a:pt x="13781" y="48427"/>
                    </a:lnTo>
                    <a:cubicBezTo>
                      <a:pt x="4905" y="47057"/>
                      <a:pt x="-1177" y="38747"/>
                      <a:pt x="193" y="29853"/>
                    </a:cubicBezTo>
                    <a:lnTo>
                      <a:pt x="2677" y="13781"/>
                    </a:lnTo>
                    <a:cubicBezTo>
                      <a:pt x="4046" y="4905"/>
                      <a:pt x="12374" y="-1177"/>
                      <a:pt x="21251" y="193"/>
                    </a:cubicBezTo>
                    <a:lnTo>
                      <a:pt x="21251" y="193"/>
                    </a:lnTo>
                    <a:cubicBezTo>
                      <a:pt x="30127" y="1581"/>
                      <a:pt x="36208" y="9891"/>
                      <a:pt x="34839" y="18767"/>
                    </a:cubicBezTo>
                    <a:lnTo>
                      <a:pt x="32337" y="34839"/>
                    </a:lnTo>
                    <a:cubicBezTo>
                      <a:pt x="30967" y="43715"/>
                      <a:pt x="22657" y="49797"/>
                      <a:pt x="13781" y="48427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17" name="图形 10">
                <a:extLst>
                  <a:ext uri="{FF2B5EF4-FFF2-40B4-BE49-F238E27FC236}">
                    <a16:creationId xmlns:a16="http://schemas.microsoft.com/office/drawing/2014/main" id="{A723E2CF-7D22-75DF-44CF-E6153B917083}"/>
                  </a:ext>
                </a:extLst>
              </p:cNvPr>
              <p:cNvGrpSpPr/>
              <p:nvPr/>
            </p:nvGrpSpPr>
            <p:grpSpPr>
              <a:xfrm>
                <a:off x="8245886" y="1837944"/>
                <a:ext cx="8401" cy="5625"/>
                <a:chOff x="8245886" y="1837944"/>
                <a:chExt cx="8401" cy="5625"/>
              </a:xfrm>
            </p:grpSpPr>
            <p:sp>
              <p:nvSpPr>
                <p:cNvPr id="1018" name="任意多边形: 形状 1017">
                  <a:extLst>
                    <a:ext uri="{FF2B5EF4-FFF2-40B4-BE49-F238E27FC236}">
                      <a16:creationId xmlns:a16="http://schemas.microsoft.com/office/drawing/2014/main" id="{6674A203-E25A-E333-9E39-360DAC534EDF}"/>
                    </a:ext>
                  </a:extLst>
                </p:cNvPr>
                <p:cNvSpPr/>
                <p:nvPr/>
              </p:nvSpPr>
              <p:spPr>
                <a:xfrm>
                  <a:off x="8247019" y="1839204"/>
                  <a:ext cx="6830" cy="3543"/>
                </a:xfrm>
                <a:custGeom>
                  <a:avLst/>
                  <a:gdLst>
                    <a:gd name="connsiteX0" fmla="*/ 6831 w 6830"/>
                    <a:gd name="connsiteY0" fmla="*/ 3543 h 3543"/>
                    <a:gd name="connsiteX1" fmla="*/ 0 w 6830"/>
                    <a:gd name="connsiteY1" fmla="*/ 603 h 3543"/>
                    <a:gd name="connsiteX2" fmla="*/ 201 w 6830"/>
                    <a:gd name="connsiteY2" fmla="*/ 0 h 3543"/>
                    <a:gd name="connsiteX3" fmla="*/ 6831 w 6830"/>
                    <a:gd name="connsiteY3" fmla="*/ 3543 h 3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30" h="3543">
                      <a:moveTo>
                        <a:pt x="6831" y="3543"/>
                      </a:moveTo>
                      <a:cubicBezTo>
                        <a:pt x="2666" y="1625"/>
                        <a:pt x="0" y="603"/>
                        <a:pt x="0" y="603"/>
                      </a:cubicBezTo>
                      <a:cubicBezTo>
                        <a:pt x="73" y="402"/>
                        <a:pt x="128" y="201"/>
                        <a:pt x="201" y="0"/>
                      </a:cubicBezTo>
                      <a:cubicBezTo>
                        <a:pt x="3050" y="1425"/>
                        <a:pt x="5278" y="2648"/>
                        <a:pt x="6831" y="3543"/>
                      </a:cubicBezTo>
                      <a:close/>
                    </a:path>
                  </a:pathLst>
                </a:custGeom>
                <a:solidFill>
                  <a:srgbClr val="79293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9" name="任意多边形: 形状 1018">
                  <a:extLst>
                    <a:ext uri="{FF2B5EF4-FFF2-40B4-BE49-F238E27FC236}">
                      <a16:creationId xmlns:a16="http://schemas.microsoft.com/office/drawing/2014/main" id="{6039C68A-F745-F71E-3265-D481C4E397E6}"/>
                    </a:ext>
                  </a:extLst>
                </p:cNvPr>
                <p:cNvSpPr/>
                <p:nvPr/>
              </p:nvSpPr>
              <p:spPr>
                <a:xfrm>
                  <a:off x="8245886" y="1837944"/>
                  <a:ext cx="8401" cy="5625"/>
                </a:xfrm>
                <a:custGeom>
                  <a:avLst/>
                  <a:gdLst>
                    <a:gd name="connsiteX0" fmla="*/ 7580 w 8401"/>
                    <a:gd name="connsiteY0" fmla="*/ 5625 h 5625"/>
                    <a:gd name="connsiteX1" fmla="*/ 822 w 8401"/>
                    <a:gd name="connsiteY1" fmla="*/ 2721 h 5625"/>
                    <a:gd name="connsiteX2" fmla="*/ 0 w 8401"/>
                    <a:gd name="connsiteY2" fmla="*/ 2393 h 5625"/>
                    <a:gd name="connsiteX3" fmla="*/ 384 w 8401"/>
                    <a:gd name="connsiteY3" fmla="*/ 1297 h 5625"/>
                    <a:gd name="connsiteX4" fmla="*/ 493 w 8401"/>
                    <a:gd name="connsiteY4" fmla="*/ 950 h 5625"/>
                    <a:gd name="connsiteX5" fmla="*/ 841 w 8401"/>
                    <a:gd name="connsiteY5" fmla="*/ 0 h 5625"/>
                    <a:gd name="connsiteX6" fmla="*/ 1735 w 8401"/>
                    <a:gd name="connsiteY6" fmla="*/ 457 h 5625"/>
                    <a:gd name="connsiteX7" fmla="*/ 8401 w 8401"/>
                    <a:gd name="connsiteY7" fmla="*/ 4036 h 5625"/>
                    <a:gd name="connsiteX8" fmla="*/ 7580 w 8401"/>
                    <a:gd name="connsiteY8" fmla="*/ 5625 h 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01" h="5625">
                      <a:moveTo>
                        <a:pt x="7580" y="5625"/>
                      </a:moveTo>
                      <a:cubicBezTo>
                        <a:pt x="3489" y="3726"/>
                        <a:pt x="841" y="2721"/>
                        <a:pt x="822" y="2721"/>
                      </a:cubicBezTo>
                      <a:lnTo>
                        <a:pt x="0" y="2393"/>
                      </a:lnTo>
                      <a:lnTo>
                        <a:pt x="384" y="1297"/>
                      </a:lnTo>
                      <a:cubicBezTo>
                        <a:pt x="420" y="1187"/>
                        <a:pt x="457" y="1059"/>
                        <a:pt x="493" y="950"/>
                      </a:cubicBezTo>
                      <a:lnTo>
                        <a:pt x="841" y="0"/>
                      </a:lnTo>
                      <a:lnTo>
                        <a:pt x="1735" y="457"/>
                      </a:lnTo>
                      <a:cubicBezTo>
                        <a:pt x="4164" y="1662"/>
                        <a:pt x="6411" y="2867"/>
                        <a:pt x="8401" y="4036"/>
                      </a:cubicBezTo>
                      <a:lnTo>
                        <a:pt x="7580" y="5625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020" name="任意多边形: 形状 1019">
                <a:extLst>
                  <a:ext uri="{FF2B5EF4-FFF2-40B4-BE49-F238E27FC236}">
                    <a16:creationId xmlns:a16="http://schemas.microsoft.com/office/drawing/2014/main" id="{A64C1A31-1174-B10C-6615-31BC849BD012}"/>
                  </a:ext>
                </a:extLst>
              </p:cNvPr>
              <p:cNvSpPr/>
              <p:nvPr/>
            </p:nvSpPr>
            <p:spPr>
              <a:xfrm>
                <a:off x="8144505" y="1675483"/>
                <a:ext cx="355648" cy="194330"/>
              </a:xfrm>
              <a:custGeom>
                <a:avLst/>
                <a:gdLst>
                  <a:gd name="connsiteX0" fmla="*/ 355648 w 355648"/>
                  <a:gd name="connsiteY0" fmla="*/ 835 h 194330"/>
                  <a:gd name="connsiteX1" fmla="*/ 149653 w 355648"/>
                  <a:gd name="connsiteY1" fmla="*/ 194331 h 194330"/>
                  <a:gd name="connsiteX2" fmla="*/ 112468 w 355648"/>
                  <a:gd name="connsiteY2" fmla="*/ 168725 h 194330"/>
                  <a:gd name="connsiteX3" fmla="*/ 109400 w 355648"/>
                  <a:gd name="connsiteY3" fmla="*/ 167301 h 194330"/>
                  <a:gd name="connsiteX4" fmla="*/ 109345 w 355648"/>
                  <a:gd name="connsiteY4" fmla="*/ 167264 h 194330"/>
                  <a:gd name="connsiteX5" fmla="*/ 102715 w 355648"/>
                  <a:gd name="connsiteY5" fmla="*/ 163721 h 194330"/>
                  <a:gd name="connsiteX6" fmla="*/ 0 w 355648"/>
                  <a:gd name="connsiteY6" fmla="*/ 147147 h 194330"/>
                  <a:gd name="connsiteX7" fmla="*/ 85821 w 355648"/>
                  <a:gd name="connsiteY7" fmla="*/ 135557 h 194330"/>
                  <a:gd name="connsiteX8" fmla="*/ 124193 w 355648"/>
                  <a:gd name="connsiteY8" fmla="*/ 116705 h 194330"/>
                  <a:gd name="connsiteX9" fmla="*/ 355648 w 355648"/>
                  <a:gd name="connsiteY9" fmla="*/ 835 h 19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5648" h="194330">
                    <a:moveTo>
                      <a:pt x="355648" y="835"/>
                    </a:moveTo>
                    <a:cubicBezTo>
                      <a:pt x="239145" y="35236"/>
                      <a:pt x="192773" y="113197"/>
                      <a:pt x="149653" y="194331"/>
                    </a:cubicBezTo>
                    <a:cubicBezTo>
                      <a:pt x="138804" y="182624"/>
                      <a:pt x="122750" y="173711"/>
                      <a:pt x="112468" y="168725"/>
                    </a:cubicBezTo>
                    <a:cubicBezTo>
                      <a:pt x="111372" y="168196"/>
                      <a:pt x="110349" y="167721"/>
                      <a:pt x="109400" y="167301"/>
                    </a:cubicBezTo>
                    <a:cubicBezTo>
                      <a:pt x="109381" y="167282"/>
                      <a:pt x="109363" y="167282"/>
                      <a:pt x="109345" y="167264"/>
                    </a:cubicBezTo>
                    <a:cubicBezTo>
                      <a:pt x="107792" y="166369"/>
                      <a:pt x="105564" y="165146"/>
                      <a:pt x="102715" y="163721"/>
                    </a:cubicBezTo>
                    <a:cubicBezTo>
                      <a:pt x="86223" y="155466"/>
                      <a:pt x="48691" y="140745"/>
                      <a:pt x="0" y="147147"/>
                    </a:cubicBezTo>
                    <a:cubicBezTo>
                      <a:pt x="0" y="147147"/>
                      <a:pt x="32747" y="129652"/>
                      <a:pt x="85821" y="135557"/>
                    </a:cubicBezTo>
                    <a:cubicBezTo>
                      <a:pt x="101181" y="137264"/>
                      <a:pt x="116248" y="129959"/>
                      <a:pt x="124193" y="116705"/>
                    </a:cubicBezTo>
                    <a:cubicBezTo>
                      <a:pt x="168793" y="42317"/>
                      <a:pt x="254869" y="-7103"/>
                      <a:pt x="355648" y="835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21" name="图形 10">
                <a:extLst>
                  <a:ext uri="{FF2B5EF4-FFF2-40B4-BE49-F238E27FC236}">
                    <a16:creationId xmlns:a16="http://schemas.microsoft.com/office/drawing/2014/main" id="{8E19DA4C-1DF1-38B1-31B5-E82C3874B14D}"/>
                  </a:ext>
                </a:extLst>
              </p:cNvPr>
              <p:cNvGrpSpPr/>
              <p:nvPr/>
            </p:nvGrpSpPr>
            <p:grpSpPr>
              <a:xfrm>
                <a:off x="8253448" y="1841961"/>
                <a:ext cx="6319" cy="3305"/>
                <a:chOff x="8253448" y="1841961"/>
                <a:chExt cx="6319" cy="3305"/>
              </a:xfrm>
            </p:grpSpPr>
            <p:sp>
              <p:nvSpPr>
                <p:cNvPr id="1022" name="任意多边形: 形状 1021">
                  <a:extLst>
                    <a:ext uri="{FF2B5EF4-FFF2-40B4-BE49-F238E27FC236}">
                      <a16:creationId xmlns:a16="http://schemas.microsoft.com/office/drawing/2014/main" id="{7B8221B7-7EC7-1DF8-E69E-437AF73F23A5}"/>
                    </a:ext>
                  </a:extLst>
                </p:cNvPr>
                <p:cNvSpPr/>
                <p:nvPr/>
              </p:nvSpPr>
              <p:spPr>
                <a:xfrm>
                  <a:off x="8253923" y="1842783"/>
                  <a:ext cx="3049" cy="1534"/>
                </a:xfrm>
                <a:custGeom>
                  <a:avLst/>
                  <a:gdLst>
                    <a:gd name="connsiteX0" fmla="*/ 3050 w 3049"/>
                    <a:gd name="connsiteY0" fmla="*/ 1425 h 1534"/>
                    <a:gd name="connsiteX1" fmla="*/ 2484 w 3049"/>
                    <a:gd name="connsiteY1" fmla="*/ 1534 h 1534"/>
                    <a:gd name="connsiteX2" fmla="*/ 0 w 3049"/>
                    <a:gd name="connsiteY2" fmla="*/ 0 h 1534"/>
                    <a:gd name="connsiteX3" fmla="*/ 3050 w 3049"/>
                    <a:gd name="connsiteY3" fmla="*/ 1425 h 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9" h="1534">
                      <a:moveTo>
                        <a:pt x="3050" y="1425"/>
                      </a:moveTo>
                      <a:cubicBezTo>
                        <a:pt x="2685" y="1498"/>
                        <a:pt x="2484" y="1534"/>
                        <a:pt x="2484" y="1534"/>
                      </a:cubicBezTo>
                      <a:cubicBezTo>
                        <a:pt x="2484" y="1534"/>
                        <a:pt x="1644" y="968"/>
                        <a:pt x="0" y="0"/>
                      </a:cubicBezTo>
                      <a:cubicBezTo>
                        <a:pt x="931" y="420"/>
                        <a:pt x="1954" y="895"/>
                        <a:pt x="3050" y="1425"/>
                      </a:cubicBezTo>
                      <a:close/>
                    </a:path>
                  </a:pathLst>
                </a:custGeom>
                <a:solidFill>
                  <a:srgbClr val="79293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3" name="任意多边形: 形状 1022">
                  <a:extLst>
                    <a:ext uri="{FF2B5EF4-FFF2-40B4-BE49-F238E27FC236}">
                      <a16:creationId xmlns:a16="http://schemas.microsoft.com/office/drawing/2014/main" id="{F2FA0B6C-4AC8-34A8-077C-AD53A5E19E79}"/>
                    </a:ext>
                  </a:extLst>
                </p:cNvPr>
                <p:cNvSpPr/>
                <p:nvPr/>
              </p:nvSpPr>
              <p:spPr>
                <a:xfrm>
                  <a:off x="8253448" y="1841961"/>
                  <a:ext cx="6319" cy="3305"/>
                </a:xfrm>
                <a:custGeom>
                  <a:avLst/>
                  <a:gdLst>
                    <a:gd name="connsiteX0" fmla="*/ 2758 w 6319"/>
                    <a:gd name="connsiteY0" fmla="*/ 3306 h 3305"/>
                    <a:gd name="connsiteX1" fmla="*/ 2465 w 6319"/>
                    <a:gd name="connsiteY1" fmla="*/ 3105 h 3305"/>
                    <a:gd name="connsiteX2" fmla="*/ 0 w 6319"/>
                    <a:gd name="connsiteY2" fmla="*/ 1607 h 3305"/>
                    <a:gd name="connsiteX3" fmla="*/ 840 w 6319"/>
                    <a:gd name="connsiteY3" fmla="*/ 0 h 3305"/>
                    <a:gd name="connsiteX4" fmla="*/ 3908 w 6319"/>
                    <a:gd name="connsiteY4" fmla="*/ 1443 h 3305"/>
                    <a:gd name="connsiteX5" fmla="*/ 6319 w 6319"/>
                    <a:gd name="connsiteY5" fmla="*/ 2612 h 3305"/>
                    <a:gd name="connsiteX6" fmla="*/ 2758 w 6319"/>
                    <a:gd name="connsiteY6" fmla="*/ 3306 h 3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19" h="3305">
                      <a:moveTo>
                        <a:pt x="2758" y="3306"/>
                      </a:moveTo>
                      <a:lnTo>
                        <a:pt x="2465" y="3105"/>
                      </a:lnTo>
                      <a:cubicBezTo>
                        <a:pt x="2447" y="3105"/>
                        <a:pt x="1607" y="2557"/>
                        <a:pt x="0" y="1607"/>
                      </a:cubicBezTo>
                      <a:lnTo>
                        <a:pt x="840" y="0"/>
                      </a:lnTo>
                      <a:cubicBezTo>
                        <a:pt x="1772" y="420"/>
                        <a:pt x="2813" y="913"/>
                        <a:pt x="3908" y="1443"/>
                      </a:cubicBezTo>
                      <a:lnTo>
                        <a:pt x="6319" y="2612"/>
                      </a:lnTo>
                      <a:lnTo>
                        <a:pt x="2758" y="3306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024" name="任意多边形: 形状 1023">
                <a:extLst>
                  <a:ext uri="{FF2B5EF4-FFF2-40B4-BE49-F238E27FC236}">
                    <a16:creationId xmlns:a16="http://schemas.microsoft.com/office/drawing/2014/main" id="{C3375DE7-E45B-6830-19B6-613F778045DE}"/>
                  </a:ext>
                </a:extLst>
              </p:cNvPr>
              <p:cNvSpPr/>
              <p:nvPr/>
            </p:nvSpPr>
            <p:spPr>
              <a:xfrm>
                <a:off x="8523896" y="1679526"/>
                <a:ext cx="115597" cy="355682"/>
              </a:xfrm>
              <a:custGeom>
                <a:avLst/>
                <a:gdLst>
                  <a:gd name="connsiteX0" fmla="*/ 77073 w 115597"/>
                  <a:gd name="connsiteY0" fmla="*/ 355683 h 355682"/>
                  <a:gd name="connsiteX1" fmla="*/ 0 w 115597"/>
                  <a:gd name="connsiteY1" fmla="*/ 238722 h 355682"/>
                  <a:gd name="connsiteX2" fmla="*/ 27304 w 115597"/>
                  <a:gd name="connsiteY2" fmla="*/ 0 h 355682"/>
                  <a:gd name="connsiteX3" fmla="*/ 77073 w 115597"/>
                  <a:gd name="connsiteY3" fmla="*/ 355683 h 355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597" h="355682">
                    <a:moveTo>
                      <a:pt x="77073" y="355683"/>
                    </a:moveTo>
                    <a:cubicBezTo>
                      <a:pt x="62681" y="305969"/>
                      <a:pt x="34774" y="266995"/>
                      <a:pt x="0" y="238722"/>
                    </a:cubicBezTo>
                    <a:cubicBezTo>
                      <a:pt x="84085" y="287906"/>
                      <a:pt x="116577" y="108557"/>
                      <a:pt x="27304" y="0"/>
                    </a:cubicBezTo>
                    <a:cubicBezTo>
                      <a:pt x="113216" y="38675"/>
                      <a:pt x="149013" y="220386"/>
                      <a:pt x="77073" y="355683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5" name="任意多边形: 形状 1024">
                <a:extLst>
                  <a:ext uri="{FF2B5EF4-FFF2-40B4-BE49-F238E27FC236}">
                    <a16:creationId xmlns:a16="http://schemas.microsoft.com/office/drawing/2014/main" id="{DD3328D5-3FA1-8D42-7F2E-6D6250BC8E03}"/>
                  </a:ext>
                </a:extLst>
              </p:cNvPr>
              <p:cNvSpPr/>
              <p:nvPr/>
            </p:nvSpPr>
            <p:spPr>
              <a:xfrm>
                <a:off x="8581719" y="1693392"/>
                <a:ext cx="232112" cy="448823"/>
              </a:xfrm>
              <a:custGeom>
                <a:avLst/>
                <a:gdLst>
                  <a:gd name="connsiteX0" fmla="*/ 232113 w 232112"/>
                  <a:gd name="connsiteY0" fmla="*/ 376390 h 448823"/>
                  <a:gd name="connsiteX1" fmla="*/ 225885 w 232112"/>
                  <a:gd name="connsiteY1" fmla="*/ 448824 h 448823"/>
                  <a:gd name="connsiteX2" fmla="*/ 22117 w 232112"/>
                  <a:gd name="connsiteY2" fmla="*/ 342128 h 448823"/>
                  <a:gd name="connsiteX3" fmla="*/ 39522 w 232112"/>
                  <a:gd name="connsiteY3" fmla="*/ 295573 h 448823"/>
                  <a:gd name="connsiteX4" fmla="*/ 0 w 232112"/>
                  <a:gd name="connsiteY4" fmla="*/ 0 h 448823"/>
                  <a:gd name="connsiteX5" fmla="*/ 232113 w 232112"/>
                  <a:gd name="connsiteY5" fmla="*/ 376390 h 448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112" h="448823">
                    <a:moveTo>
                      <a:pt x="232113" y="376390"/>
                    </a:moveTo>
                    <a:cubicBezTo>
                      <a:pt x="232113" y="401083"/>
                      <a:pt x="229976" y="425300"/>
                      <a:pt x="225885" y="448824"/>
                    </a:cubicBezTo>
                    <a:cubicBezTo>
                      <a:pt x="198215" y="377212"/>
                      <a:pt x="100669" y="338073"/>
                      <a:pt x="22117" y="342128"/>
                    </a:cubicBezTo>
                    <a:lnTo>
                      <a:pt x="39522" y="295573"/>
                    </a:lnTo>
                    <a:cubicBezTo>
                      <a:pt x="257225" y="385230"/>
                      <a:pt x="156428" y="113335"/>
                      <a:pt x="0" y="0"/>
                    </a:cubicBezTo>
                    <a:cubicBezTo>
                      <a:pt x="137653" y="69216"/>
                      <a:pt x="232113" y="211780"/>
                      <a:pt x="232113" y="376390"/>
                    </a:cubicBez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6" name="任意多边形: 形状 1025">
                <a:extLst>
                  <a:ext uri="{FF2B5EF4-FFF2-40B4-BE49-F238E27FC236}">
                    <a16:creationId xmlns:a16="http://schemas.microsoft.com/office/drawing/2014/main" id="{1A6C3839-EDA6-BAD7-F0BF-6136316F5EB3}"/>
                  </a:ext>
                </a:extLst>
              </p:cNvPr>
              <p:cNvSpPr/>
              <p:nvPr/>
            </p:nvSpPr>
            <p:spPr>
              <a:xfrm>
                <a:off x="8394365" y="1733955"/>
                <a:ext cx="85362" cy="88271"/>
              </a:xfrm>
              <a:custGeom>
                <a:avLst/>
                <a:gdLst>
                  <a:gd name="connsiteX0" fmla="*/ 64366 w 85362"/>
                  <a:gd name="connsiteY0" fmla="*/ 2054 h 88271"/>
                  <a:gd name="connsiteX1" fmla="*/ 1978 w 85362"/>
                  <a:gd name="connsiteY1" fmla="*/ 67921 h 88271"/>
                  <a:gd name="connsiteX2" fmla="*/ 17794 w 85362"/>
                  <a:gd name="connsiteY2" fmla="*/ 87540 h 88271"/>
                  <a:gd name="connsiteX3" fmla="*/ 84840 w 85362"/>
                  <a:gd name="connsiteY3" fmla="*/ 11673 h 88271"/>
                  <a:gd name="connsiteX4" fmla="*/ 64366 w 85362"/>
                  <a:gd name="connsiteY4" fmla="*/ 2054 h 88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62" h="88271">
                    <a:moveTo>
                      <a:pt x="64366" y="2054"/>
                    </a:moveTo>
                    <a:cubicBezTo>
                      <a:pt x="39108" y="17740"/>
                      <a:pt x="18744" y="40301"/>
                      <a:pt x="1978" y="67921"/>
                    </a:cubicBezTo>
                    <a:cubicBezTo>
                      <a:pt x="-4488" y="78567"/>
                      <a:pt x="5977" y="91502"/>
                      <a:pt x="17794" y="87540"/>
                    </a:cubicBezTo>
                    <a:cubicBezTo>
                      <a:pt x="60915" y="73068"/>
                      <a:pt x="89643" y="51095"/>
                      <a:pt x="84840" y="11673"/>
                    </a:cubicBezTo>
                    <a:cubicBezTo>
                      <a:pt x="83653" y="1960"/>
                      <a:pt x="72676" y="-3108"/>
                      <a:pt x="64366" y="20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7" name="任意多边形: 形状 1026">
                <a:extLst>
                  <a:ext uri="{FF2B5EF4-FFF2-40B4-BE49-F238E27FC236}">
                    <a16:creationId xmlns:a16="http://schemas.microsoft.com/office/drawing/2014/main" id="{C28CAF76-0AA1-414D-0ADB-21CF8B681495}"/>
                  </a:ext>
                </a:extLst>
              </p:cNvPr>
              <p:cNvSpPr/>
              <p:nvPr/>
            </p:nvSpPr>
            <p:spPr>
              <a:xfrm>
                <a:off x="8177201" y="1722436"/>
                <a:ext cx="71369" cy="55947"/>
              </a:xfrm>
              <a:custGeom>
                <a:avLst/>
                <a:gdLst>
                  <a:gd name="connsiteX0" fmla="*/ 57874 w 71369"/>
                  <a:gd name="connsiteY0" fmla="*/ 631 h 55947"/>
                  <a:gd name="connsiteX1" fmla="*/ 2663 w 71369"/>
                  <a:gd name="connsiteY1" fmla="*/ 39235 h 55947"/>
                  <a:gd name="connsiteX2" fmla="*/ 11228 w 71369"/>
                  <a:gd name="connsiteY2" fmla="*/ 55868 h 55947"/>
                  <a:gd name="connsiteX3" fmla="*/ 71334 w 71369"/>
                  <a:gd name="connsiteY3" fmla="*/ 10684 h 55947"/>
                  <a:gd name="connsiteX4" fmla="*/ 57874 w 71369"/>
                  <a:gd name="connsiteY4" fmla="*/ 631 h 5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69" h="55947">
                    <a:moveTo>
                      <a:pt x="57874" y="631"/>
                    </a:moveTo>
                    <a:cubicBezTo>
                      <a:pt x="37163" y="8271"/>
                      <a:pt x="18972" y="21645"/>
                      <a:pt x="2663" y="39235"/>
                    </a:cubicBezTo>
                    <a:cubicBezTo>
                      <a:pt x="-3638" y="46016"/>
                      <a:pt x="2060" y="56986"/>
                      <a:pt x="11228" y="55868"/>
                    </a:cubicBezTo>
                    <a:cubicBezTo>
                      <a:pt x="44779" y="51779"/>
                      <a:pt x="68942" y="40081"/>
                      <a:pt x="71334" y="10684"/>
                    </a:cubicBezTo>
                    <a:cubicBezTo>
                      <a:pt x="71937" y="3444"/>
                      <a:pt x="64704" y="-1882"/>
                      <a:pt x="57874" y="6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8" name="任意多边形: 形状 1027">
                <a:extLst>
                  <a:ext uri="{FF2B5EF4-FFF2-40B4-BE49-F238E27FC236}">
                    <a16:creationId xmlns:a16="http://schemas.microsoft.com/office/drawing/2014/main" id="{20590237-646E-78F0-885F-A744DA9EBC58}"/>
                  </a:ext>
                </a:extLst>
              </p:cNvPr>
              <p:cNvSpPr/>
              <p:nvPr/>
            </p:nvSpPr>
            <p:spPr>
              <a:xfrm>
                <a:off x="8676254" y="1890106"/>
                <a:ext cx="37756" cy="82147"/>
              </a:xfrm>
              <a:custGeom>
                <a:avLst/>
                <a:gdLst>
                  <a:gd name="connsiteX0" fmla="*/ 9512 w 37756"/>
                  <a:gd name="connsiteY0" fmla="*/ 6263 h 82147"/>
                  <a:gd name="connsiteX1" fmla="*/ 618 w 37756"/>
                  <a:gd name="connsiteY1" fmla="*/ 73054 h 82147"/>
                  <a:gd name="connsiteX2" fmla="*/ 18663 w 37756"/>
                  <a:gd name="connsiteY2" fmla="*/ 77966 h 82147"/>
                  <a:gd name="connsiteX3" fmla="*/ 26023 w 37756"/>
                  <a:gd name="connsiteY3" fmla="*/ 3140 h 82147"/>
                  <a:gd name="connsiteX4" fmla="*/ 9512 w 37756"/>
                  <a:gd name="connsiteY4" fmla="*/ 6263 h 82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" h="82147">
                    <a:moveTo>
                      <a:pt x="9512" y="6263"/>
                    </a:moveTo>
                    <a:cubicBezTo>
                      <a:pt x="1129" y="26682"/>
                      <a:pt x="-1299" y="49128"/>
                      <a:pt x="618" y="73054"/>
                    </a:cubicBezTo>
                    <a:cubicBezTo>
                      <a:pt x="1349" y="82258"/>
                      <a:pt x="13275" y="85491"/>
                      <a:pt x="18663" y="77966"/>
                    </a:cubicBezTo>
                    <a:cubicBezTo>
                      <a:pt x="38333" y="50498"/>
                      <a:pt x="46058" y="24783"/>
                      <a:pt x="26023" y="3140"/>
                    </a:cubicBezTo>
                    <a:cubicBezTo>
                      <a:pt x="21092" y="-2193"/>
                      <a:pt x="12270" y="-458"/>
                      <a:pt x="9512" y="62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9" name="任意多边形: 形状 1028">
                <a:extLst>
                  <a:ext uri="{FF2B5EF4-FFF2-40B4-BE49-F238E27FC236}">
                    <a16:creationId xmlns:a16="http://schemas.microsoft.com/office/drawing/2014/main" id="{3F6AC07A-49EB-E7B3-9E16-99F5CBBB882E}"/>
                  </a:ext>
                </a:extLst>
              </p:cNvPr>
              <p:cNvSpPr/>
              <p:nvPr/>
            </p:nvSpPr>
            <p:spPr>
              <a:xfrm>
                <a:off x="8483880" y="1699666"/>
                <a:ext cx="33367" cy="25708"/>
              </a:xfrm>
              <a:custGeom>
                <a:avLst/>
                <a:gdLst>
                  <a:gd name="connsiteX0" fmla="*/ 2721 w 33367"/>
                  <a:gd name="connsiteY0" fmla="*/ 11387 h 25708"/>
                  <a:gd name="connsiteX1" fmla="*/ 17423 w 33367"/>
                  <a:gd name="connsiteY1" fmla="*/ 852 h 25708"/>
                  <a:gd name="connsiteX2" fmla="*/ 26720 w 33367"/>
                  <a:gd name="connsiteY2" fmla="*/ 2297 h 25708"/>
                  <a:gd name="connsiteX3" fmla="*/ 9314 w 33367"/>
                  <a:gd name="connsiteY3" fmla="*/ 25638 h 25708"/>
                  <a:gd name="connsiteX4" fmla="*/ 2721 w 33367"/>
                  <a:gd name="connsiteY4" fmla="*/ 11387 h 2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67" h="25708">
                    <a:moveTo>
                      <a:pt x="2721" y="11387"/>
                    </a:moveTo>
                    <a:cubicBezTo>
                      <a:pt x="7031" y="7429"/>
                      <a:pt x="12072" y="3543"/>
                      <a:pt x="17423" y="852"/>
                    </a:cubicBezTo>
                    <a:cubicBezTo>
                      <a:pt x="20510" y="-691"/>
                      <a:pt x="24254" y="-97"/>
                      <a:pt x="26720" y="2297"/>
                    </a:cubicBezTo>
                    <a:cubicBezTo>
                      <a:pt x="39577" y="14804"/>
                      <a:pt x="33787" y="22584"/>
                      <a:pt x="9314" y="25638"/>
                    </a:cubicBezTo>
                    <a:cubicBezTo>
                      <a:pt x="1315" y="26637"/>
                      <a:pt x="-3233" y="16831"/>
                      <a:pt x="2721" y="113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0" name="任意多边形: 形状 1029">
                <a:extLst>
                  <a:ext uri="{FF2B5EF4-FFF2-40B4-BE49-F238E27FC236}">
                    <a16:creationId xmlns:a16="http://schemas.microsoft.com/office/drawing/2014/main" id="{2F79DC82-D849-A21D-AB1D-28C5A8984B37}"/>
                  </a:ext>
                </a:extLst>
              </p:cNvPr>
              <p:cNvSpPr/>
              <p:nvPr/>
            </p:nvSpPr>
            <p:spPr>
              <a:xfrm>
                <a:off x="8532060" y="1620356"/>
                <a:ext cx="61694" cy="68947"/>
              </a:xfrm>
              <a:custGeom>
                <a:avLst/>
                <a:gdLst>
                  <a:gd name="connsiteX0" fmla="*/ 60690 w 61694"/>
                  <a:gd name="connsiteY0" fmla="*/ 0 h 68947"/>
                  <a:gd name="connsiteX1" fmla="*/ 1589 w 61694"/>
                  <a:gd name="connsiteY1" fmla="*/ 45495 h 68947"/>
                  <a:gd name="connsiteX2" fmla="*/ 0 w 61694"/>
                  <a:gd name="connsiteY2" fmla="*/ 48652 h 68947"/>
                  <a:gd name="connsiteX3" fmla="*/ 19469 w 61694"/>
                  <a:gd name="connsiteY3" fmla="*/ 61048 h 68947"/>
                  <a:gd name="connsiteX4" fmla="*/ 41330 w 61694"/>
                  <a:gd name="connsiteY4" fmla="*/ 68947 h 68947"/>
                  <a:gd name="connsiteX5" fmla="*/ 54918 w 61694"/>
                  <a:gd name="connsiteY5" fmla="*/ 68947 h 68947"/>
                  <a:gd name="connsiteX6" fmla="*/ 61695 w 61694"/>
                  <a:gd name="connsiteY6" fmla="*/ 15603 h 68947"/>
                  <a:gd name="connsiteX7" fmla="*/ 60690 w 61694"/>
                  <a:gd name="connsiteY7" fmla="*/ 0 h 68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694" h="68947">
                    <a:moveTo>
                      <a:pt x="60690" y="0"/>
                    </a:moveTo>
                    <a:cubicBezTo>
                      <a:pt x="60690" y="0"/>
                      <a:pt x="42298" y="63296"/>
                      <a:pt x="1589" y="45495"/>
                    </a:cubicBezTo>
                    <a:lnTo>
                      <a:pt x="0" y="48652"/>
                    </a:lnTo>
                    <a:lnTo>
                      <a:pt x="19469" y="61048"/>
                    </a:lnTo>
                    <a:lnTo>
                      <a:pt x="41330" y="68947"/>
                    </a:lnTo>
                    <a:lnTo>
                      <a:pt x="54918" y="68947"/>
                    </a:lnTo>
                    <a:lnTo>
                      <a:pt x="61695" y="15603"/>
                    </a:lnTo>
                    <a:lnTo>
                      <a:pt x="60690" y="0"/>
                    </a:lnTo>
                    <a:close/>
                  </a:path>
                </a:pathLst>
              </a:custGeom>
              <a:solidFill>
                <a:srgbClr val="65000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1" name="图形 10">
              <a:extLst>
                <a:ext uri="{FF2B5EF4-FFF2-40B4-BE49-F238E27FC236}">
                  <a16:creationId xmlns:a16="http://schemas.microsoft.com/office/drawing/2014/main" id="{332D9C75-AC08-EAD3-4C79-737A6011D0B5}"/>
                </a:ext>
              </a:extLst>
            </p:cNvPr>
            <p:cNvGrpSpPr/>
            <p:nvPr/>
          </p:nvGrpSpPr>
          <p:grpSpPr>
            <a:xfrm>
              <a:off x="8040878" y="1423577"/>
              <a:ext cx="828824" cy="1159453"/>
              <a:chOff x="8040878" y="1423577"/>
              <a:chExt cx="828824" cy="1159453"/>
            </a:xfrm>
            <a:solidFill>
              <a:srgbClr val="29ABE2"/>
            </a:solidFill>
          </p:grpSpPr>
          <p:sp>
            <p:nvSpPr>
              <p:cNvPr id="1032" name="任意多边形: 形状 1031">
                <a:extLst>
                  <a:ext uri="{FF2B5EF4-FFF2-40B4-BE49-F238E27FC236}">
                    <a16:creationId xmlns:a16="http://schemas.microsoft.com/office/drawing/2014/main" id="{F11A364E-FC3E-D7F2-8C8F-18F89BED2E28}"/>
                  </a:ext>
                </a:extLst>
              </p:cNvPr>
              <p:cNvSpPr/>
              <p:nvPr/>
            </p:nvSpPr>
            <p:spPr>
              <a:xfrm>
                <a:off x="8693903" y="1594820"/>
                <a:ext cx="28824" cy="52299"/>
              </a:xfrm>
              <a:custGeom>
                <a:avLst/>
                <a:gdLst>
                  <a:gd name="connsiteX0" fmla="*/ 4502 w 28824"/>
                  <a:gd name="connsiteY0" fmla="*/ 52299 h 52299"/>
                  <a:gd name="connsiteX1" fmla="*/ 2639 w 28824"/>
                  <a:gd name="connsiteY1" fmla="*/ 51890 h 52299"/>
                  <a:gd name="connsiteX2" fmla="*/ 411 w 28824"/>
                  <a:gd name="connsiteY2" fmla="*/ 45916 h 52299"/>
                  <a:gd name="connsiteX3" fmla="*/ 20227 w 28824"/>
                  <a:gd name="connsiteY3" fmla="*/ 2633 h 52299"/>
                  <a:gd name="connsiteX4" fmla="*/ 26200 w 28824"/>
                  <a:gd name="connsiteY4" fmla="*/ 410 h 52299"/>
                  <a:gd name="connsiteX5" fmla="*/ 28410 w 28824"/>
                  <a:gd name="connsiteY5" fmla="*/ 6384 h 52299"/>
                  <a:gd name="connsiteX6" fmla="*/ 8612 w 28824"/>
                  <a:gd name="connsiteY6" fmla="*/ 49668 h 52299"/>
                  <a:gd name="connsiteX7" fmla="*/ 4502 w 28824"/>
                  <a:gd name="connsiteY7" fmla="*/ 52299 h 52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824" h="52299">
                    <a:moveTo>
                      <a:pt x="4502" y="52299"/>
                    </a:moveTo>
                    <a:cubicBezTo>
                      <a:pt x="3882" y="52299"/>
                      <a:pt x="3242" y="52168"/>
                      <a:pt x="2639" y="51890"/>
                    </a:cubicBezTo>
                    <a:cubicBezTo>
                      <a:pt x="375" y="50855"/>
                      <a:pt x="-629" y="48179"/>
                      <a:pt x="411" y="45916"/>
                    </a:cubicBezTo>
                    <a:lnTo>
                      <a:pt x="20227" y="2633"/>
                    </a:lnTo>
                    <a:cubicBezTo>
                      <a:pt x="21250" y="370"/>
                      <a:pt x="23935" y="-627"/>
                      <a:pt x="26200" y="410"/>
                    </a:cubicBezTo>
                    <a:cubicBezTo>
                      <a:pt x="28464" y="1446"/>
                      <a:pt x="29451" y="4122"/>
                      <a:pt x="28410" y="6384"/>
                    </a:cubicBezTo>
                    <a:lnTo>
                      <a:pt x="8612" y="49668"/>
                    </a:lnTo>
                    <a:cubicBezTo>
                      <a:pt x="7863" y="51322"/>
                      <a:pt x="6219" y="52299"/>
                      <a:pt x="4502" y="52299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3" name="任意多边形: 形状 1032">
                <a:extLst>
                  <a:ext uri="{FF2B5EF4-FFF2-40B4-BE49-F238E27FC236}">
                    <a16:creationId xmlns:a16="http://schemas.microsoft.com/office/drawing/2014/main" id="{F2AB9E50-FC1C-F7A1-5210-0DE9F664C340}"/>
                  </a:ext>
                </a:extLst>
              </p:cNvPr>
              <p:cNvSpPr/>
              <p:nvPr/>
            </p:nvSpPr>
            <p:spPr>
              <a:xfrm>
                <a:off x="8185917" y="1511949"/>
                <a:ext cx="28824" cy="52298"/>
              </a:xfrm>
              <a:custGeom>
                <a:avLst/>
                <a:gdLst>
                  <a:gd name="connsiteX0" fmla="*/ 4502 w 28824"/>
                  <a:gd name="connsiteY0" fmla="*/ 52299 h 52298"/>
                  <a:gd name="connsiteX1" fmla="*/ 2640 w 28824"/>
                  <a:gd name="connsiteY1" fmla="*/ 51890 h 52298"/>
                  <a:gd name="connsiteX2" fmla="*/ 411 w 28824"/>
                  <a:gd name="connsiteY2" fmla="*/ 45916 h 52298"/>
                  <a:gd name="connsiteX3" fmla="*/ 20227 w 28824"/>
                  <a:gd name="connsiteY3" fmla="*/ 2633 h 52298"/>
                  <a:gd name="connsiteX4" fmla="*/ 26199 w 28824"/>
                  <a:gd name="connsiteY4" fmla="*/ 410 h 52298"/>
                  <a:gd name="connsiteX5" fmla="*/ 28410 w 28824"/>
                  <a:gd name="connsiteY5" fmla="*/ 6384 h 52298"/>
                  <a:gd name="connsiteX6" fmla="*/ 8612 w 28824"/>
                  <a:gd name="connsiteY6" fmla="*/ 49667 h 52298"/>
                  <a:gd name="connsiteX7" fmla="*/ 4502 w 28824"/>
                  <a:gd name="connsiteY7" fmla="*/ 52299 h 5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824" h="52298">
                    <a:moveTo>
                      <a:pt x="4502" y="52299"/>
                    </a:moveTo>
                    <a:cubicBezTo>
                      <a:pt x="3881" y="52299"/>
                      <a:pt x="3242" y="52167"/>
                      <a:pt x="2640" y="51890"/>
                    </a:cubicBezTo>
                    <a:cubicBezTo>
                      <a:pt x="375" y="50854"/>
                      <a:pt x="-630" y="48179"/>
                      <a:pt x="411" y="45916"/>
                    </a:cubicBezTo>
                    <a:lnTo>
                      <a:pt x="20227" y="2633"/>
                    </a:lnTo>
                    <a:cubicBezTo>
                      <a:pt x="21250" y="368"/>
                      <a:pt x="23935" y="-626"/>
                      <a:pt x="26199" y="410"/>
                    </a:cubicBezTo>
                    <a:cubicBezTo>
                      <a:pt x="28464" y="1446"/>
                      <a:pt x="29450" y="4121"/>
                      <a:pt x="28410" y="6384"/>
                    </a:cubicBezTo>
                    <a:lnTo>
                      <a:pt x="8612" y="49667"/>
                    </a:lnTo>
                    <a:cubicBezTo>
                      <a:pt x="7845" y="51322"/>
                      <a:pt x="6219" y="52299"/>
                      <a:pt x="4502" y="52299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4" name="任意多边形: 形状 1033">
                <a:extLst>
                  <a:ext uri="{FF2B5EF4-FFF2-40B4-BE49-F238E27FC236}">
                    <a16:creationId xmlns:a16="http://schemas.microsoft.com/office/drawing/2014/main" id="{E582BCA8-CCAE-FAEB-2947-2A6053E1460D}"/>
                  </a:ext>
                </a:extLst>
              </p:cNvPr>
              <p:cNvSpPr/>
              <p:nvPr/>
            </p:nvSpPr>
            <p:spPr>
              <a:xfrm>
                <a:off x="8496984" y="1511951"/>
                <a:ext cx="18921" cy="30656"/>
              </a:xfrm>
              <a:custGeom>
                <a:avLst/>
                <a:gdLst>
                  <a:gd name="connsiteX0" fmla="*/ 4502 w 18921"/>
                  <a:gd name="connsiteY0" fmla="*/ 30656 h 30656"/>
                  <a:gd name="connsiteX1" fmla="*/ 2640 w 18921"/>
                  <a:gd name="connsiteY1" fmla="*/ 30247 h 30656"/>
                  <a:gd name="connsiteX2" fmla="*/ 411 w 18921"/>
                  <a:gd name="connsiteY2" fmla="*/ 24273 h 30656"/>
                  <a:gd name="connsiteX3" fmla="*/ 10310 w 18921"/>
                  <a:gd name="connsiteY3" fmla="*/ 2633 h 30656"/>
                  <a:gd name="connsiteX4" fmla="*/ 16282 w 18921"/>
                  <a:gd name="connsiteY4" fmla="*/ 410 h 30656"/>
                  <a:gd name="connsiteX5" fmla="*/ 18511 w 18921"/>
                  <a:gd name="connsiteY5" fmla="*/ 6384 h 30656"/>
                  <a:gd name="connsiteX6" fmla="*/ 8612 w 18921"/>
                  <a:gd name="connsiteY6" fmla="*/ 28025 h 30656"/>
                  <a:gd name="connsiteX7" fmla="*/ 4502 w 18921"/>
                  <a:gd name="connsiteY7" fmla="*/ 30656 h 3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21" h="30656">
                    <a:moveTo>
                      <a:pt x="4502" y="30656"/>
                    </a:moveTo>
                    <a:cubicBezTo>
                      <a:pt x="3881" y="30656"/>
                      <a:pt x="3242" y="30525"/>
                      <a:pt x="2640" y="30247"/>
                    </a:cubicBezTo>
                    <a:cubicBezTo>
                      <a:pt x="375" y="29212"/>
                      <a:pt x="-630" y="26536"/>
                      <a:pt x="411" y="24273"/>
                    </a:cubicBezTo>
                    <a:lnTo>
                      <a:pt x="10310" y="2633"/>
                    </a:lnTo>
                    <a:cubicBezTo>
                      <a:pt x="11351" y="368"/>
                      <a:pt x="14018" y="-626"/>
                      <a:pt x="16282" y="410"/>
                    </a:cubicBezTo>
                    <a:cubicBezTo>
                      <a:pt x="18547" y="1445"/>
                      <a:pt x="19552" y="4121"/>
                      <a:pt x="18511" y="6384"/>
                    </a:cubicBezTo>
                    <a:lnTo>
                      <a:pt x="8612" y="28025"/>
                    </a:lnTo>
                    <a:cubicBezTo>
                      <a:pt x="7844" y="29679"/>
                      <a:pt x="6219" y="30656"/>
                      <a:pt x="4502" y="30656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5" name="任意多边形: 形状 1034">
                <a:extLst>
                  <a:ext uri="{FF2B5EF4-FFF2-40B4-BE49-F238E27FC236}">
                    <a16:creationId xmlns:a16="http://schemas.microsoft.com/office/drawing/2014/main" id="{00F972FB-FA24-CB65-9CD0-35DFAFD9EE4B}"/>
                  </a:ext>
                </a:extLst>
              </p:cNvPr>
              <p:cNvSpPr/>
              <p:nvPr/>
            </p:nvSpPr>
            <p:spPr>
              <a:xfrm>
                <a:off x="8767213" y="1765435"/>
                <a:ext cx="11491" cy="14426"/>
              </a:xfrm>
              <a:custGeom>
                <a:avLst/>
                <a:gdLst>
                  <a:gd name="connsiteX0" fmla="*/ 4502 w 11491"/>
                  <a:gd name="connsiteY0" fmla="*/ 14426 h 14426"/>
                  <a:gd name="connsiteX1" fmla="*/ 2640 w 11491"/>
                  <a:gd name="connsiteY1" fmla="*/ 14017 h 14426"/>
                  <a:gd name="connsiteX2" fmla="*/ 411 w 11491"/>
                  <a:gd name="connsiteY2" fmla="*/ 8043 h 14426"/>
                  <a:gd name="connsiteX3" fmla="*/ 630 w 11491"/>
                  <a:gd name="connsiteY3" fmla="*/ 7561 h 14426"/>
                  <a:gd name="connsiteX4" fmla="*/ 649 w 11491"/>
                  <a:gd name="connsiteY4" fmla="*/ 7535 h 14426"/>
                  <a:gd name="connsiteX5" fmla="*/ 649 w 11491"/>
                  <a:gd name="connsiteY5" fmla="*/ 7535 h 14426"/>
                  <a:gd name="connsiteX6" fmla="*/ 649 w 11491"/>
                  <a:gd name="connsiteY6" fmla="*/ 7524 h 14426"/>
                  <a:gd name="connsiteX7" fmla="*/ 2877 w 11491"/>
                  <a:gd name="connsiteY7" fmla="*/ 2633 h 14426"/>
                  <a:gd name="connsiteX8" fmla="*/ 8867 w 11491"/>
                  <a:gd name="connsiteY8" fmla="*/ 411 h 14426"/>
                  <a:gd name="connsiteX9" fmla="*/ 11077 w 11491"/>
                  <a:gd name="connsiteY9" fmla="*/ 6387 h 14426"/>
                  <a:gd name="connsiteX10" fmla="*/ 10858 w 11491"/>
                  <a:gd name="connsiteY10" fmla="*/ 6869 h 14426"/>
                  <a:gd name="connsiteX11" fmla="*/ 10840 w 11491"/>
                  <a:gd name="connsiteY11" fmla="*/ 6894 h 14426"/>
                  <a:gd name="connsiteX12" fmla="*/ 10840 w 11491"/>
                  <a:gd name="connsiteY12" fmla="*/ 6898 h 14426"/>
                  <a:gd name="connsiteX13" fmla="*/ 10840 w 11491"/>
                  <a:gd name="connsiteY13" fmla="*/ 6905 h 14426"/>
                  <a:gd name="connsiteX14" fmla="*/ 8612 w 11491"/>
                  <a:gd name="connsiteY14" fmla="*/ 11796 h 14426"/>
                  <a:gd name="connsiteX15" fmla="*/ 4502 w 11491"/>
                  <a:gd name="connsiteY15" fmla="*/ 14426 h 14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491" h="14426">
                    <a:moveTo>
                      <a:pt x="4502" y="14426"/>
                    </a:moveTo>
                    <a:cubicBezTo>
                      <a:pt x="3881" y="14426"/>
                      <a:pt x="3242" y="14295"/>
                      <a:pt x="2640" y="14017"/>
                    </a:cubicBezTo>
                    <a:cubicBezTo>
                      <a:pt x="375" y="12982"/>
                      <a:pt x="-630" y="10306"/>
                      <a:pt x="411" y="8043"/>
                    </a:cubicBezTo>
                    <a:lnTo>
                      <a:pt x="630" y="7561"/>
                    </a:lnTo>
                    <a:cubicBezTo>
                      <a:pt x="630" y="7552"/>
                      <a:pt x="630" y="7543"/>
                      <a:pt x="649" y="7535"/>
                    </a:cubicBezTo>
                    <a:lnTo>
                      <a:pt x="649" y="7535"/>
                    </a:lnTo>
                    <a:cubicBezTo>
                      <a:pt x="649" y="7532"/>
                      <a:pt x="649" y="7528"/>
                      <a:pt x="649" y="7524"/>
                    </a:cubicBezTo>
                    <a:lnTo>
                      <a:pt x="2877" y="2633"/>
                    </a:lnTo>
                    <a:cubicBezTo>
                      <a:pt x="3918" y="369"/>
                      <a:pt x="6584" y="-627"/>
                      <a:pt x="8867" y="411"/>
                    </a:cubicBezTo>
                    <a:cubicBezTo>
                      <a:pt x="11132" y="1446"/>
                      <a:pt x="12118" y="4122"/>
                      <a:pt x="11077" y="6387"/>
                    </a:cubicBezTo>
                    <a:lnTo>
                      <a:pt x="10858" y="6869"/>
                    </a:lnTo>
                    <a:cubicBezTo>
                      <a:pt x="10858" y="6878"/>
                      <a:pt x="10858" y="6887"/>
                      <a:pt x="10840" y="6894"/>
                    </a:cubicBezTo>
                    <a:lnTo>
                      <a:pt x="10840" y="6898"/>
                    </a:lnTo>
                    <a:cubicBezTo>
                      <a:pt x="10840" y="6900"/>
                      <a:pt x="10840" y="6903"/>
                      <a:pt x="10840" y="6905"/>
                    </a:cubicBezTo>
                    <a:lnTo>
                      <a:pt x="8612" y="11796"/>
                    </a:lnTo>
                    <a:cubicBezTo>
                      <a:pt x="7844" y="13449"/>
                      <a:pt x="6219" y="14426"/>
                      <a:pt x="4502" y="14426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6" name="任意多边形: 形状 1035">
                <a:extLst>
                  <a:ext uri="{FF2B5EF4-FFF2-40B4-BE49-F238E27FC236}">
                    <a16:creationId xmlns:a16="http://schemas.microsoft.com/office/drawing/2014/main" id="{5BA95FF2-C089-279B-0E32-235C8DA6E7E6}"/>
                  </a:ext>
                </a:extLst>
              </p:cNvPr>
              <p:cNvSpPr/>
              <p:nvPr/>
            </p:nvSpPr>
            <p:spPr>
              <a:xfrm>
                <a:off x="8552897" y="1743197"/>
                <a:ext cx="11499" cy="14427"/>
              </a:xfrm>
              <a:custGeom>
                <a:avLst/>
                <a:gdLst>
                  <a:gd name="connsiteX0" fmla="*/ 4513 w 11499"/>
                  <a:gd name="connsiteY0" fmla="*/ 14427 h 14427"/>
                  <a:gd name="connsiteX1" fmla="*/ 2632 w 11499"/>
                  <a:gd name="connsiteY1" fmla="*/ 14018 h 14427"/>
                  <a:gd name="connsiteX2" fmla="*/ 404 w 11499"/>
                  <a:gd name="connsiteY2" fmla="*/ 8042 h 14427"/>
                  <a:gd name="connsiteX3" fmla="*/ 2175 w 11499"/>
                  <a:gd name="connsiteY3" fmla="*/ 4205 h 14427"/>
                  <a:gd name="connsiteX4" fmla="*/ 2193 w 11499"/>
                  <a:gd name="connsiteY4" fmla="*/ 4152 h 14427"/>
                  <a:gd name="connsiteX5" fmla="*/ 2888 w 11499"/>
                  <a:gd name="connsiteY5" fmla="*/ 2632 h 14427"/>
                  <a:gd name="connsiteX6" fmla="*/ 8860 w 11499"/>
                  <a:gd name="connsiteY6" fmla="*/ 410 h 14427"/>
                  <a:gd name="connsiteX7" fmla="*/ 11088 w 11499"/>
                  <a:gd name="connsiteY7" fmla="*/ 6384 h 14427"/>
                  <a:gd name="connsiteX8" fmla="*/ 8604 w 11499"/>
                  <a:gd name="connsiteY8" fmla="*/ 11795 h 14427"/>
                  <a:gd name="connsiteX9" fmla="*/ 4513 w 11499"/>
                  <a:gd name="connsiteY9" fmla="*/ 14427 h 1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99" h="14427">
                    <a:moveTo>
                      <a:pt x="4513" y="14427"/>
                    </a:moveTo>
                    <a:cubicBezTo>
                      <a:pt x="3874" y="14427"/>
                      <a:pt x="3234" y="14295"/>
                      <a:pt x="2632" y="14018"/>
                    </a:cubicBezTo>
                    <a:cubicBezTo>
                      <a:pt x="367" y="12982"/>
                      <a:pt x="-619" y="10307"/>
                      <a:pt x="404" y="8042"/>
                    </a:cubicBezTo>
                    <a:lnTo>
                      <a:pt x="2175" y="4205"/>
                    </a:lnTo>
                    <a:cubicBezTo>
                      <a:pt x="2175" y="4187"/>
                      <a:pt x="2193" y="4168"/>
                      <a:pt x="2193" y="4152"/>
                    </a:cubicBezTo>
                    <a:lnTo>
                      <a:pt x="2888" y="2632"/>
                    </a:lnTo>
                    <a:cubicBezTo>
                      <a:pt x="3928" y="369"/>
                      <a:pt x="6595" y="-626"/>
                      <a:pt x="8860" y="410"/>
                    </a:cubicBezTo>
                    <a:cubicBezTo>
                      <a:pt x="11125" y="1445"/>
                      <a:pt x="12129" y="4121"/>
                      <a:pt x="11088" y="6384"/>
                    </a:cubicBezTo>
                    <a:lnTo>
                      <a:pt x="8604" y="11795"/>
                    </a:lnTo>
                    <a:cubicBezTo>
                      <a:pt x="7855" y="13450"/>
                      <a:pt x="6211" y="14427"/>
                      <a:pt x="4513" y="14427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7" name="任意多边形: 形状 1036">
                <a:extLst>
                  <a:ext uri="{FF2B5EF4-FFF2-40B4-BE49-F238E27FC236}">
                    <a16:creationId xmlns:a16="http://schemas.microsoft.com/office/drawing/2014/main" id="{32C9C58E-B08F-047B-17E9-BDB4709ADC75}"/>
                  </a:ext>
                </a:extLst>
              </p:cNvPr>
              <p:cNvSpPr/>
              <p:nvPr/>
            </p:nvSpPr>
            <p:spPr>
              <a:xfrm>
                <a:off x="8082761" y="1692450"/>
                <a:ext cx="11491" cy="14427"/>
              </a:xfrm>
              <a:custGeom>
                <a:avLst/>
                <a:gdLst>
                  <a:gd name="connsiteX0" fmla="*/ 4506 w 11491"/>
                  <a:gd name="connsiteY0" fmla="*/ 14428 h 14427"/>
                  <a:gd name="connsiteX1" fmla="*/ 2625 w 11491"/>
                  <a:gd name="connsiteY1" fmla="*/ 14019 h 14427"/>
                  <a:gd name="connsiteX2" fmla="*/ 415 w 11491"/>
                  <a:gd name="connsiteY2" fmla="*/ 8043 h 14427"/>
                  <a:gd name="connsiteX3" fmla="*/ 2168 w 11491"/>
                  <a:gd name="connsiteY3" fmla="*/ 4206 h 14427"/>
                  <a:gd name="connsiteX4" fmla="*/ 2186 w 11491"/>
                  <a:gd name="connsiteY4" fmla="*/ 4155 h 14427"/>
                  <a:gd name="connsiteX5" fmla="*/ 2880 w 11491"/>
                  <a:gd name="connsiteY5" fmla="*/ 2633 h 14427"/>
                  <a:gd name="connsiteX6" fmla="*/ 8852 w 11491"/>
                  <a:gd name="connsiteY6" fmla="*/ 410 h 14427"/>
                  <a:gd name="connsiteX7" fmla="*/ 11080 w 11491"/>
                  <a:gd name="connsiteY7" fmla="*/ 6384 h 14427"/>
                  <a:gd name="connsiteX8" fmla="*/ 8597 w 11491"/>
                  <a:gd name="connsiteY8" fmla="*/ 11796 h 14427"/>
                  <a:gd name="connsiteX9" fmla="*/ 4506 w 11491"/>
                  <a:gd name="connsiteY9" fmla="*/ 14428 h 1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91" h="14427">
                    <a:moveTo>
                      <a:pt x="4506" y="14428"/>
                    </a:moveTo>
                    <a:cubicBezTo>
                      <a:pt x="3885" y="14428"/>
                      <a:pt x="3246" y="14296"/>
                      <a:pt x="2625" y="14019"/>
                    </a:cubicBezTo>
                    <a:cubicBezTo>
                      <a:pt x="360" y="12983"/>
                      <a:pt x="-626" y="10308"/>
                      <a:pt x="415" y="8043"/>
                    </a:cubicBezTo>
                    <a:lnTo>
                      <a:pt x="2168" y="4206"/>
                    </a:lnTo>
                    <a:cubicBezTo>
                      <a:pt x="2168" y="4189"/>
                      <a:pt x="2186" y="4171"/>
                      <a:pt x="2186" y="4155"/>
                    </a:cubicBezTo>
                    <a:lnTo>
                      <a:pt x="2880" y="2633"/>
                    </a:lnTo>
                    <a:cubicBezTo>
                      <a:pt x="3921" y="370"/>
                      <a:pt x="6588" y="-627"/>
                      <a:pt x="8852" y="410"/>
                    </a:cubicBezTo>
                    <a:cubicBezTo>
                      <a:pt x="11117" y="1446"/>
                      <a:pt x="12122" y="4122"/>
                      <a:pt x="11080" y="6384"/>
                    </a:cubicBezTo>
                    <a:lnTo>
                      <a:pt x="8597" y="11796"/>
                    </a:lnTo>
                    <a:cubicBezTo>
                      <a:pt x="7848" y="13451"/>
                      <a:pt x="6204" y="14428"/>
                      <a:pt x="4506" y="14428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8" name="任意多边形: 形状 1037">
                <a:extLst>
                  <a:ext uri="{FF2B5EF4-FFF2-40B4-BE49-F238E27FC236}">
                    <a16:creationId xmlns:a16="http://schemas.microsoft.com/office/drawing/2014/main" id="{4CFD5BD9-9DD4-A0E4-DDED-9A877476BA10}"/>
                  </a:ext>
                </a:extLst>
              </p:cNvPr>
              <p:cNvSpPr/>
              <p:nvPr/>
            </p:nvSpPr>
            <p:spPr>
              <a:xfrm>
                <a:off x="8608447" y="1520063"/>
                <a:ext cx="11489" cy="14427"/>
              </a:xfrm>
              <a:custGeom>
                <a:avLst/>
                <a:gdLst>
                  <a:gd name="connsiteX0" fmla="*/ 4503 w 11489"/>
                  <a:gd name="connsiteY0" fmla="*/ 14428 h 14427"/>
                  <a:gd name="connsiteX1" fmla="*/ 2622 w 11489"/>
                  <a:gd name="connsiteY1" fmla="*/ 14019 h 14427"/>
                  <a:gd name="connsiteX2" fmla="*/ 411 w 11489"/>
                  <a:gd name="connsiteY2" fmla="*/ 8043 h 14427"/>
                  <a:gd name="connsiteX3" fmla="*/ 631 w 11489"/>
                  <a:gd name="connsiteY3" fmla="*/ 7573 h 14427"/>
                  <a:gd name="connsiteX4" fmla="*/ 649 w 11489"/>
                  <a:gd name="connsiteY4" fmla="*/ 7526 h 14427"/>
                  <a:gd name="connsiteX5" fmla="*/ 2877 w 11489"/>
                  <a:gd name="connsiteY5" fmla="*/ 2633 h 14427"/>
                  <a:gd name="connsiteX6" fmla="*/ 8850 w 11489"/>
                  <a:gd name="connsiteY6" fmla="*/ 410 h 14427"/>
                  <a:gd name="connsiteX7" fmla="*/ 11078 w 11489"/>
                  <a:gd name="connsiteY7" fmla="*/ 6386 h 14427"/>
                  <a:gd name="connsiteX8" fmla="*/ 10840 w 11489"/>
                  <a:gd name="connsiteY8" fmla="*/ 6896 h 14427"/>
                  <a:gd name="connsiteX9" fmla="*/ 10840 w 11489"/>
                  <a:gd name="connsiteY9" fmla="*/ 6896 h 14427"/>
                  <a:gd name="connsiteX10" fmla="*/ 10384 w 11489"/>
                  <a:gd name="connsiteY10" fmla="*/ 7917 h 14427"/>
                  <a:gd name="connsiteX11" fmla="*/ 10366 w 11489"/>
                  <a:gd name="connsiteY11" fmla="*/ 7959 h 14427"/>
                  <a:gd name="connsiteX12" fmla="*/ 8594 w 11489"/>
                  <a:gd name="connsiteY12" fmla="*/ 11798 h 14427"/>
                  <a:gd name="connsiteX13" fmla="*/ 4503 w 11489"/>
                  <a:gd name="connsiteY13" fmla="*/ 14428 h 1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89" h="14427">
                    <a:moveTo>
                      <a:pt x="4503" y="14428"/>
                    </a:moveTo>
                    <a:cubicBezTo>
                      <a:pt x="3882" y="14428"/>
                      <a:pt x="3242" y="14296"/>
                      <a:pt x="2622" y="14019"/>
                    </a:cubicBezTo>
                    <a:cubicBezTo>
                      <a:pt x="375" y="12983"/>
                      <a:pt x="-629" y="10308"/>
                      <a:pt x="411" y="8043"/>
                    </a:cubicBezTo>
                    <a:lnTo>
                      <a:pt x="631" y="7573"/>
                    </a:lnTo>
                    <a:cubicBezTo>
                      <a:pt x="631" y="7557"/>
                      <a:pt x="631" y="7541"/>
                      <a:pt x="649" y="7526"/>
                    </a:cubicBezTo>
                    <a:lnTo>
                      <a:pt x="2877" y="2633"/>
                    </a:lnTo>
                    <a:cubicBezTo>
                      <a:pt x="3918" y="370"/>
                      <a:pt x="6585" y="-627"/>
                      <a:pt x="8850" y="410"/>
                    </a:cubicBezTo>
                    <a:cubicBezTo>
                      <a:pt x="11114" y="1446"/>
                      <a:pt x="12119" y="4122"/>
                      <a:pt x="11078" y="6386"/>
                    </a:cubicBezTo>
                    <a:lnTo>
                      <a:pt x="10840" y="6896"/>
                    </a:lnTo>
                    <a:lnTo>
                      <a:pt x="10840" y="6896"/>
                    </a:lnTo>
                    <a:lnTo>
                      <a:pt x="10384" y="7917"/>
                    </a:lnTo>
                    <a:cubicBezTo>
                      <a:pt x="10366" y="7931"/>
                      <a:pt x="10366" y="7944"/>
                      <a:pt x="10366" y="7959"/>
                    </a:cubicBezTo>
                    <a:lnTo>
                      <a:pt x="8594" y="11798"/>
                    </a:lnTo>
                    <a:cubicBezTo>
                      <a:pt x="7845" y="13451"/>
                      <a:pt x="6220" y="14428"/>
                      <a:pt x="4503" y="14428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9" name="任意多边形: 形状 1038">
                <a:extLst>
                  <a:ext uri="{FF2B5EF4-FFF2-40B4-BE49-F238E27FC236}">
                    <a16:creationId xmlns:a16="http://schemas.microsoft.com/office/drawing/2014/main" id="{C680AD83-A149-E408-9799-F917E4FBC33B}"/>
                  </a:ext>
                </a:extLst>
              </p:cNvPr>
              <p:cNvSpPr/>
              <p:nvPr/>
            </p:nvSpPr>
            <p:spPr>
              <a:xfrm>
                <a:off x="8413709" y="1423577"/>
                <a:ext cx="11491" cy="14427"/>
              </a:xfrm>
              <a:custGeom>
                <a:avLst/>
                <a:gdLst>
                  <a:gd name="connsiteX0" fmla="*/ 4513 w 11491"/>
                  <a:gd name="connsiteY0" fmla="*/ 14427 h 14427"/>
                  <a:gd name="connsiteX1" fmla="*/ 2632 w 11491"/>
                  <a:gd name="connsiteY1" fmla="*/ 14018 h 14427"/>
                  <a:gd name="connsiteX2" fmla="*/ 404 w 11491"/>
                  <a:gd name="connsiteY2" fmla="*/ 8042 h 14427"/>
                  <a:gd name="connsiteX3" fmla="*/ 623 w 11491"/>
                  <a:gd name="connsiteY3" fmla="*/ 7573 h 14427"/>
                  <a:gd name="connsiteX4" fmla="*/ 641 w 11491"/>
                  <a:gd name="connsiteY4" fmla="*/ 7525 h 14427"/>
                  <a:gd name="connsiteX5" fmla="*/ 2888 w 11491"/>
                  <a:gd name="connsiteY5" fmla="*/ 2633 h 14427"/>
                  <a:gd name="connsiteX6" fmla="*/ 8859 w 11491"/>
                  <a:gd name="connsiteY6" fmla="*/ 410 h 14427"/>
                  <a:gd name="connsiteX7" fmla="*/ 11088 w 11491"/>
                  <a:gd name="connsiteY7" fmla="*/ 6384 h 14427"/>
                  <a:gd name="connsiteX8" fmla="*/ 10850 w 11491"/>
                  <a:gd name="connsiteY8" fmla="*/ 6894 h 14427"/>
                  <a:gd name="connsiteX9" fmla="*/ 10850 w 11491"/>
                  <a:gd name="connsiteY9" fmla="*/ 6894 h 14427"/>
                  <a:gd name="connsiteX10" fmla="*/ 10375 w 11491"/>
                  <a:gd name="connsiteY10" fmla="*/ 7913 h 14427"/>
                  <a:gd name="connsiteX11" fmla="*/ 10357 w 11491"/>
                  <a:gd name="connsiteY11" fmla="*/ 7956 h 14427"/>
                  <a:gd name="connsiteX12" fmla="*/ 8604 w 11491"/>
                  <a:gd name="connsiteY12" fmla="*/ 11796 h 14427"/>
                  <a:gd name="connsiteX13" fmla="*/ 4513 w 11491"/>
                  <a:gd name="connsiteY13" fmla="*/ 14427 h 1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91" h="14427">
                    <a:moveTo>
                      <a:pt x="4513" y="14427"/>
                    </a:moveTo>
                    <a:cubicBezTo>
                      <a:pt x="3873" y="14427"/>
                      <a:pt x="3234" y="14296"/>
                      <a:pt x="2632" y="14018"/>
                    </a:cubicBezTo>
                    <a:cubicBezTo>
                      <a:pt x="367" y="12983"/>
                      <a:pt x="-619" y="10307"/>
                      <a:pt x="404" y="8042"/>
                    </a:cubicBezTo>
                    <a:lnTo>
                      <a:pt x="623" y="7573"/>
                    </a:lnTo>
                    <a:cubicBezTo>
                      <a:pt x="641" y="7556"/>
                      <a:pt x="641" y="7540"/>
                      <a:pt x="641" y="7525"/>
                    </a:cubicBezTo>
                    <a:lnTo>
                      <a:pt x="2888" y="2633"/>
                    </a:lnTo>
                    <a:cubicBezTo>
                      <a:pt x="3928" y="368"/>
                      <a:pt x="6595" y="-626"/>
                      <a:pt x="8859" y="410"/>
                    </a:cubicBezTo>
                    <a:cubicBezTo>
                      <a:pt x="11125" y="1445"/>
                      <a:pt x="12110" y="4121"/>
                      <a:pt x="11088" y="6384"/>
                    </a:cubicBezTo>
                    <a:lnTo>
                      <a:pt x="10850" y="6894"/>
                    </a:lnTo>
                    <a:lnTo>
                      <a:pt x="10850" y="6894"/>
                    </a:lnTo>
                    <a:lnTo>
                      <a:pt x="10375" y="7913"/>
                    </a:lnTo>
                    <a:cubicBezTo>
                      <a:pt x="10375" y="7927"/>
                      <a:pt x="10375" y="7942"/>
                      <a:pt x="10357" y="7956"/>
                    </a:cubicBezTo>
                    <a:lnTo>
                      <a:pt x="8604" y="11796"/>
                    </a:lnTo>
                    <a:cubicBezTo>
                      <a:pt x="7855" y="13450"/>
                      <a:pt x="6211" y="14427"/>
                      <a:pt x="4513" y="14427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0" name="任意多边形: 形状 1039">
                <a:extLst>
                  <a:ext uri="{FF2B5EF4-FFF2-40B4-BE49-F238E27FC236}">
                    <a16:creationId xmlns:a16="http://schemas.microsoft.com/office/drawing/2014/main" id="{71F8DE0A-4DF5-97F9-99C6-14C03D8DDE33}"/>
                  </a:ext>
                </a:extLst>
              </p:cNvPr>
              <p:cNvSpPr/>
              <p:nvPr/>
            </p:nvSpPr>
            <p:spPr>
              <a:xfrm>
                <a:off x="8519229" y="1803291"/>
                <a:ext cx="18921" cy="30653"/>
              </a:xfrm>
              <a:custGeom>
                <a:avLst/>
                <a:gdLst>
                  <a:gd name="connsiteX0" fmla="*/ 4502 w 18921"/>
                  <a:gd name="connsiteY0" fmla="*/ 30653 h 30653"/>
                  <a:gd name="connsiteX1" fmla="*/ 2640 w 18921"/>
                  <a:gd name="connsiteY1" fmla="*/ 30251 h 30653"/>
                  <a:gd name="connsiteX2" fmla="*/ 411 w 18921"/>
                  <a:gd name="connsiteY2" fmla="*/ 24279 h 30653"/>
                  <a:gd name="connsiteX3" fmla="*/ 10310 w 18921"/>
                  <a:gd name="connsiteY3" fmla="*/ 2633 h 30653"/>
                  <a:gd name="connsiteX4" fmla="*/ 16282 w 18921"/>
                  <a:gd name="connsiteY4" fmla="*/ 410 h 30653"/>
                  <a:gd name="connsiteX5" fmla="*/ 18511 w 18921"/>
                  <a:gd name="connsiteY5" fmla="*/ 6386 h 30653"/>
                  <a:gd name="connsiteX6" fmla="*/ 8612 w 18921"/>
                  <a:gd name="connsiteY6" fmla="*/ 28023 h 30653"/>
                  <a:gd name="connsiteX7" fmla="*/ 4502 w 18921"/>
                  <a:gd name="connsiteY7" fmla="*/ 30653 h 30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21" h="30653">
                    <a:moveTo>
                      <a:pt x="4502" y="30653"/>
                    </a:moveTo>
                    <a:cubicBezTo>
                      <a:pt x="3881" y="30653"/>
                      <a:pt x="3242" y="30525"/>
                      <a:pt x="2640" y="30251"/>
                    </a:cubicBezTo>
                    <a:cubicBezTo>
                      <a:pt x="375" y="29210"/>
                      <a:pt x="-630" y="26544"/>
                      <a:pt x="411" y="24279"/>
                    </a:cubicBezTo>
                    <a:lnTo>
                      <a:pt x="10310" y="2633"/>
                    </a:lnTo>
                    <a:cubicBezTo>
                      <a:pt x="11351" y="370"/>
                      <a:pt x="14036" y="-627"/>
                      <a:pt x="16282" y="410"/>
                    </a:cubicBezTo>
                    <a:cubicBezTo>
                      <a:pt x="18547" y="1446"/>
                      <a:pt x="19552" y="4122"/>
                      <a:pt x="18511" y="6386"/>
                    </a:cubicBezTo>
                    <a:lnTo>
                      <a:pt x="8612" y="28023"/>
                    </a:lnTo>
                    <a:cubicBezTo>
                      <a:pt x="7845" y="29685"/>
                      <a:pt x="6219" y="30653"/>
                      <a:pt x="4502" y="30653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1" name="任意多边形: 形状 1040">
                <a:extLst>
                  <a:ext uri="{FF2B5EF4-FFF2-40B4-BE49-F238E27FC236}">
                    <a16:creationId xmlns:a16="http://schemas.microsoft.com/office/drawing/2014/main" id="{EDD65C80-C372-95E8-D835-2F9B275DDE8A}"/>
                  </a:ext>
                </a:extLst>
              </p:cNvPr>
              <p:cNvSpPr/>
              <p:nvPr/>
            </p:nvSpPr>
            <p:spPr>
              <a:xfrm>
                <a:off x="8267720" y="1704630"/>
                <a:ext cx="18922" cy="30658"/>
              </a:xfrm>
              <a:custGeom>
                <a:avLst/>
                <a:gdLst>
                  <a:gd name="connsiteX0" fmla="*/ 4503 w 18922"/>
                  <a:gd name="connsiteY0" fmla="*/ 30659 h 30658"/>
                  <a:gd name="connsiteX1" fmla="*/ 2622 w 18922"/>
                  <a:gd name="connsiteY1" fmla="*/ 30250 h 30658"/>
                  <a:gd name="connsiteX2" fmla="*/ 412 w 18922"/>
                  <a:gd name="connsiteY2" fmla="*/ 24274 h 30658"/>
                  <a:gd name="connsiteX3" fmla="*/ 10311 w 18922"/>
                  <a:gd name="connsiteY3" fmla="*/ 2633 h 30658"/>
                  <a:gd name="connsiteX4" fmla="*/ 16283 w 18922"/>
                  <a:gd name="connsiteY4" fmla="*/ 410 h 30658"/>
                  <a:gd name="connsiteX5" fmla="*/ 18511 w 18922"/>
                  <a:gd name="connsiteY5" fmla="*/ 6386 h 30658"/>
                  <a:gd name="connsiteX6" fmla="*/ 8612 w 18922"/>
                  <a:gd name="connsiteY6" fmla="*/ 28027 h 30658"/>
                  <a:gd name="connsiteX7" fmla="*/ 4503 w 18922"/>
                  <a:gd name="connsiteY7" fmla="*/ 30659 h 30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22" h="30658">
                    <a:moveTo>
                      <a:pt x="4503" y="30659"/>
                    </a:moveTo>
                    <a:cubicBezTo>
                      <a:pt x="3882" y="30659"/>
                      <a:pt x="3243" y="30527"/>
                      <a:pt x="2622" y="30250"/>
                    </a:cubicBezTo>
                    <a:cubicBezTo>
                      <a:pt x="375" y="29214"/>
                      <a:pt x="-629" y="26538"/>
                      <a:pt x="412" y="24274"/>
                    </a:cubicBezTo>
                    <a:lnTo>
                      <a:pt x="10311" y="2633"/>
                    </a:lnTo>
                    <a:cubicBezTo>
                      <a:pt x="11352" y="370"/>
                      <a:pt x="14018" y="-627"/>
                      <a:pt x="16283" y="410"/>
                    </a:cubicBezTo>
                    <a:cubicBezTo>
                      <a:pt x="18547" y="1446"/>
                      <a:pt x="19552" y="4122"/>
                      <a:pt x="18511" y="6386"/>
                    </a:cubicBezTo>
                    <a:lnTo>
                      <a:pt x="8612" y="28027"/>
                    </a:lnTo>
                    <a:cubicBezTo>
                      <a:pt x="7845" y="29682"/>
                      <a:pt x="6219" y="30659"/>
                      <a:pt x="4503" y="30659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2" name="任意多边形: 形状 1041">
                <a:extLst>
                  <a:ext uri="{FF2B5EF4-FFF2-40B4-BE49-F238E27FC236}">
                    <a16:creationId xmlns:a16="http://schemas.microsoft.com/office/drawing/2014/main" id="{131EE1B8-07CD-D5DB-DC79-54DA20D47474}"/>
                  </a:ext>
                </a:extLst>
              </p:cNvPr>
              <p:cNvSpPr/>
              <p:nvPr/>
            </p:nvSpPr>
            <p:spPr>
              <a:xfrm>
                <a:off x="8040878" y="1731026"/>
                <a:ext cx="41236" cy="27830"/>
              </a:xfrm>
              <a:custGeom>
                <a:avLst/>
                <a:gdLst>
                  <a:gd name="connsiteX0" fmla="*/ 24418 w 41236"/>
                  <a:gd name="connsiteY0" fmla="*/ 27831 h 27830"/>
                  <a:gd name="connsiteX1" fmla="*/ 18829 w 41236"/>
                  <a:gd name="connsiteY1" fmla="*/ 26645 h 27830"/>
                  <a:gd name="connsiteX2" fmla="*/ 2702 w 41236"/>
                  <a:gd name="connsiteY2" fmla="*/ 19557 h 27830"/>
                  <a:gd name="connsiteX3" fmla="*/ 383 w 41236"/>
                  <a:gd name="connsiteY3" fmla="*/ 13618 h 27830"/>
                  <a:gd name="connsiteX4" fmla="*/ 6319 w 41236"/>
                  <a:gd name="connsiteY4" fmla="*/ 11304 h 27830"/>
                  <a:gd name="connsiteX5" fmla="*/ 22463 w 41236"/>
                  <a:gd name="connsiteY5" fmla="*/ 18392 h 27830"/>
                  <a:gd name="connsiteX6" fmla="*/ 26810 w 41236"/>
                  <a:gd name="connsiteY6" fmla="*/ 18147 h 27830"/>
                  <a:gd name="connsiteX7" fmla="*/ 29166 w 41236"/>
                  <a:gd name="connsiteY7" fmla="*/ 14482 h 27830"/>
                  <a:gd name="connsiteX8" fmla="*/ 32801 w 41236"/>
                  <a:gd name="connsiteY8" fmla="*/ 2294 h 27830"/>
                  <a:gd name="connsiteX9" fmla="*/ 38937 w 41236"/>
                  <a:gd name="connsiteY9" fmla="*/ 581 h 27830"/>
                  <a:gd name="connsiteX10" fmla="*/ 40654 w 41236"/>
                  <a:gd name="connsiteY10" fmla="*/ 6722 h 27830"/>
                  <a:gd name="connsiteX11" fmla="*/ 38134 w 41236"/>
                  <a:gd name="connsiteY11" fmla="*/ 15391 h 27830"/>
                  <a:gd name="connsiteX12" fmla="*/ 31358 w 41236"/>
                  <a:gd name="connsiteY12" fmla="*/ 25935 h 27830"/>
                  <a:gd name="connsiteX13" fmla="*/ 24418 w 41236"/>
                  <a:gd name="connsiteY13" fmla="*/ 27831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236" h="27830">
                    <a:moveTo>
                      <a:pt x="24418" y="27831"/>
                    </a:moveTo>
                    <a:cubicBezTo>
                      <a:pt x="22536" y="27831"/>
                      <a:pt x="20637" y="27436"/>
                      <a:pt x="18829" y="26645"/>
                    </a:cubicBezTo>
                    <a:lnTo>
                      <a:pt x="2702" y="19557"/>
                    </a:lnTo>
                    <a:cubicBezTo>
                      <a:pt x="419" y="18555"/>
                      <a:pt x="-622" y="15895"/>
                      <a:pt x="383" y="13618"/>
                    </a:cubicBezTo>
                    <a:cubicBezTo>
                      <a:pt x="1387" y="11340"/>
                      <a:pt x="4054" y="10305"/>
                      <a:pt x="6319" y="11304"/>
                    </a:cubicBezTo>
                    <a:lnTo>
                      <a:pt x="22463" y="18392"/>
                    </a:lnTo>
                    <a:cubicBezTo>
                      <a:pt x="23888" y="19020"/>
                      <a:pt x="25477" y="18927"/>
                      <a:pt x="26810" y="18147"/>
                    </a:cubicBezTo>
                    <a:cubicBezTo>
                      <a:pt x="28162" y="17366"/>
                      <a:pt x="29020" y="16029"/>
                      <a:pt x="29166" y="14482"/>
                    </a:cubicBezTo>
                    <a:cubicBezTo>
                      <a:pt x="29641" y="9826"/>
                      <a:pt x="30865" y="5728"/>
                      <a:pt x="32801" y="2294"/>
                    </a:cubicBezTo>
                    <a:cubicBezTo>
                      <a:pt x="34024" y="126"/>
                      <a:pt x="36764" y="-641"/>
                      <a:pt x="38937" y="581"/>
                    </a:cubicBezTo>
                    <a:cubicBezTo>
                      <a:pt x="41110" y="1803"/>
                      <a:pt x="41878" y="4552"/>
                      <a:pt x="40654" y="6722"/>
                    </a:cubicBezTo>
                    <a:cubicBezTo>
                      <a:pt x="39339" y="9065"/>
                      <a:pt x="38481" y="11983"/>
                      <a:pt x="38134" y="15391"/>
                    </a:cubicBezTo>
                    <a:cubicBezTo>
                      <a:pt x="37695" y="19840"/>
                      <a:pt x="35211" y="23685"/>
                      <a:pt x="31358" y="25935"/>
                    </a:cubicBezTo>
                    <a:cubicBezTo>
                      <a:pt x="29202" y="27193"/>
                      <a:pt x="26810" y="27831"/>
                      <a:pt x="24418" y="27831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3" name="任意多边形: 形状 1042">
                <a:extLst>
                  <a:ext uri="{FF2B5EF4-FFF2-40B4-BE49-F238E27FC236}">
                    <a16:creationId xmlns:a16="http://schemas.microsoft.com/office/drawing/2014/main" id="{5D6D32D0-03AB-B040-0512-C04255288699}"/>
                  </a:ext>
                </a:extLst>
              </p:cNvPr>
              <p:cNvSpPr/>
              <p:nvPr/>
            </p:nvSpPr>
            <p:spPr>
              <a:xfrm>
                <a:off x="8224391" y="1607059"/>
                <a:ext cx="41236" cy="27830"/>
              </a:xfrm>
              <a:custGeom>
                <a:avLst/>
                <a:gdLst>
                  <a:gd name="connsiteX0" fmla="*/ 24418 w 41236"/>
                  <a:gd name="connsiteY0" fmla="*/ 27831 h 27830"/>
                  <a:gd name="connsiteX1" fmla="*/ 18829 w 41236"/>
                  <a:gd name="connsiteY1" fmla="*/ 26647 h 27830"/>
                  <a:gd name="connsiteX2" fmla="*/ 2702 w 41236"/>
                  <a:gd name="connsiteY2" fmla="*/ 19559 h 27830"/>
                  <a:gd name="connsiteX3" fmla="*/ 383 w 41236"/>
                  <a:gd name="connsiteY3" fmla="*/ 13620 h 27830"/>
                  <a:gd name="connsiteX4" fmla="*/ 6319 w 41236"/>
                  <a:gd name="connsiteY4" fmla="*/ 11306 h 27830"/>
                  <a:gd name="connsiteX5" fmla="*/ 22463 w 41236"/>
                  <a:gd name="connsiteY5" fmla="*/ 18394 h 27830"/>
                  <a:gd name="connsiteX6" fmla="*/ 26810 w 41236"/>
                  <a:gd name="connsiteY6" fmla="*/ 18147 h 27830"/>
                  <a:gd name="connsiteX7" fmla="*/ 29166 w 41236"/>
                  <a:gd name="connsiteY7" fmla="*/ 14482 h 27830"/>
                  <a:gd name="connsiteX8" fmla="*/ 32801 w 41236"/>
                  <a:gd name="connsiteY8" fmla="*/ 2294 h 27830"/>
                  <a:gd name="connsiteX9" fmla="*/ 38937 w 41236"/>
                  <a:gd name="connsiteY9" fmla="*/ 581 h 27830"/>
                  <a:gd name="connsiteX10" fmla="*/ 40654 w 41236"/>
                  <a:gd name="connsiteY10" fmla="*/ 6722 h 27830"/>
                  <a:gd name="connsiteX11" fmla="*/ 38134 w 41236"/>
                  <a:gd name="connsiteY11" fmla="*/ 15391 h 27830"/>
                  <a:gd name="connsiteX12" fmla="*/ 31358 w 41236"/>
                  <a:gd name="connsiteY12" fmla="*/ 25935 h 27830"/>
                  <a:gd name="connsiteX13" fmla="*/ 24418 w 41236"/>
                  <a:gd name="connsiteY13" fmla="*/ 27831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236" h="27830">
                    <a:moveTo>
                      <a:pt x="24418" y="27831"/>
                    </a:moveTo>
                    <a:cubicBezTo>
                      <a:pt x="22536" y="27831"/>
                      <a:pt x="20637" y="27438"/>
                      <a:pt x="18829" y="26647"/>
                    </a:cubicBezTo>
                    <a:lnTo>
                      <a:pt x="2702" y="19559"/>
                    </a:lnTo>
                    <a:cubicBezTo>
                      <a:pt x="419" y="18556"/>
                      <a:pt x="-622" y="15897"/>
                      <a:pt x="383" y="13620"/>
                    </a:cubicBezTo>
                    <a:cubicBezTo>
                      <a:pt x="1387" y="11342"/>
                      <a:pt x="4054" y="10305"/>
                      <a:pt x="6319" y="11306"/>
                    </a:cubicBezTo>
                    <a:lnTo>
                      <a:pt x="22463" y="18394"/>
                    </a:lnTo>
                    <a:cubicBezTo>
                      <a:pt x="23888" y="19020"/>
                      <a:pt x="25477" y="18931"/>
                      <a:pt x="26810" y="18147"/>
                    </a:cubicBezTo>
                    <a:cubicBezTo>
                      <a:pt x="28143" y="17366"/>
                      <a:pt x="29020" y="16029"/>
                      <a:pt x="29166" y="14482"/>
                    </a:cubicBezTo>
                    <a:cubicBezTo>
                      <a:pt x="29641" y="9828"/>
                      <a:pt x="30865" y="5726"/>
                      <a:pt x="32801" y="2294"/>
                    </a:cubicBezTo>
                    <a:cubicBezTo>
                      <a:pt x="34024" y="126"/>
                      <a:pt x="36764" y="-641"/>
                      <a:pt x="38937" y="581"/>
                    </a:cubicBezTo>
                    <a:cubicBezTo>
                      <a:pt x="41110" y="1805"/>
                      <a:pt x="41878" y="4554"/>
                      <a:pt x="40654" y="6722"/>
                    </a:cubicBezTo>
                    <a:cubicBezTo>
                      <a:pt x="39339" y="9065"/>
                      <a:pt x="38481" y="11981"/>
                      <a:pt x="38134" y="15391"/>
                    </a:cubicBezTo>
                    <a:cubicBezTo>
                      <a:pt x="37695" y="19840"/>
                      <a:pt x="35211" y="23683"/>
                      <a:pt x="31358" y="25935"/>
                    </a:cubicBezTo>
                    <a:cubicBezTo>
                      <a:pt x="29185" y="27195"/>
                      <a:pt x="26810" y="27831"/>
                      <a:pt x="24418" y="27831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4" name="任意多边形: 形状 1043">
                <a:extLst>
                  <a:ext uri="{FF2B5EF4-FFF2-40B4-BE49-F238E27FC236}">
                    <a16:creationId xmlns:a16="http://schemas.microsoft.com/office/drawing/2014/main" id="{9102059D-06FC-2D29-1D66-48ACA74C844F}"/>
                  </a:ext>
                </a:extLst>
              </p:cNvPr>
              <p:cNvSpPr/>
              <p:nvPr/>
            </p:nvSpPr>
            <p:spPr>
              <a:xfrm>
                <a:off x="8857524" y="1920191"/>
                <a:ext cx="12178" cy="14057"/>
              </a:xfrm>
              <a:custGeom>
                <a:avLst/>
                <a:gdLst>
                  <a:gd name="connsiteX0" fmla="*/ 4505 w 12178"/>
                  <a:gd name="connsiteY0" fmla="*/ 14057 h 14057"/>
                  <a:gd name="connsiteX1" fmla="*/ 2113 w 12178"/>
                  <a:gd name="connsiteY1" fmla="*/ 13363 h 14057"/>
                  <a:gd name="connsiteX2" fmla="*/ 688 w 12178"/>
                  <a:gd name="connsiteY2" fmla="*/ 7154 h 14057"/>
                  <a:gd name="connsiteX3" fmla="*/ 981 w 12178"/>
                  <a:gd name="connsiteY3" fmla="*/ 6697 h 14057"/>
                  <a:gd name="connsiteX4" fmla="*/ 981 w 12178"/>
                  <a:gd name="connsiteY4" fmla="*/ 6679 h 14057"/>
                  <a:gd name="connsiteX5" fmla="*/ 981 w 12178"/>
                  <a:gd name="connsiteY5" fmla="*/ 6679 h 14057"/>
                  <a:gd name="connsiteX6" fmla="*/ 999 w 12178"/>
                  <a:gd name="connsiteY6" fmla="*/ 6660 h 14057"/>
                  <a:gd name="connsiteX7" fmla="*/ 3848 w 12178"/>
                  <a:gd name="connsiteY7" fmla="*/ 2113 h 14057"/>
                  <a:gd name="connsiteX8" fmla="*/ 10058 w 12178"/>
                  <a:gd name="connsiteY8" fmla="*/ 688 h 14057"/>
                  <a:gd name="connsiteX9" fmla="*/ 11482 w 12178"/>
                  <a:gd name="connsiteY9" fmla="*/ 6898 h 14057"/>
                  <a:gd name="connsiteX10" fmla="*/ 11208 w 12178"/>
                  <a:gd name="connsiteY10" fmla="*/ 7354 h 14057"/>
                  <a:gd name="connsiteX11" fmla="*/ 11190 w 12178"/>
                  <a:gd name="connsiteY11" fmla="*/ 7373 h 14057"/>
                  <a:gd name="connsiteX12" fmla="*/ 11190 w 12178"/>
                  <a:gd name="connsiteY12" fmla="*/ 7391 h 14057"/>
                  <a:gd name="connsiteX13" fmla="*/ 11190 w 12178"/>
                  <a:gd name="connsiteY13" fmla="*/ 7391 h 14057"/>
                  <a:gd name="connsiteX14" fmla="*/ 8323 w 12178"/>
                  <a:gd name="connsiteY14" fmla="*/ 11939 h 14057"/>
                  <a:gd name="connsiteX15" fmla="*/ 4505 w 12178"/>
                  <a:gd name="connsiteY15" fmla="*/ 14057 h 14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178" h="14057">
                    <a:moveTo>
                      <a:pt x="4505" y="14057"/>
                    </a:moveTo>
                    <a:cubicBezTo>
                      <a:pt x="3684" y="14057"/>
                      <a:pt x="2862" y="13838"/>
                      <a:pt x="2113" y="13363"/>
                    </a:cubicBezTo>
                    <a:cubicBezTo>
                      <a:pt x="-6" y="12048"/>
                      <a:pt x="-627" y="9254"/>
                      <a:pt x="688" y="7154"/>
                    </a:cubicBezTo>
                    <a:lnTo>
                      <a:pt x="981" y="6697"/>
                    </a:lnTo>
                    <a:cubicBezTo>
                      <a:pt x="981" y="6697"/>
                      <a:pt x="981" y="6679"/>
                      <a:pt x="981" y="6679"/>
                    </a:cubicBezTo>
                    <a:lnTo>
                      <a:pt x="981" y="6679"/>
                    </a:lnTo>
                    <a:cubicBezTo>
                      <a:pt x="981" y="6660"/>
                      <a:pt x="999" y="6660"/>
                      <a:pt x="999" y="6660"/>
                    </a:cubicBezTo>
                    <a:lnTo>
                      <a:pt x="3848" y="2113"/>
                    </a:lnTo>
                    <a:cubicBezTo>
                      <a:pt x="5181" y="-6"/>
                      <a:pt x="7957" y="-627"/>
                      <a:pt x="10058" y="688"/>
                    </a:cubicBezTo>
                    <a:cubicBezTo>
                      <a:pt x="12176" y="2003"/>
                      <a:pt x="12815" y="4797"/>
                      <a:pt x="11482" y="6898"/>
                    </a:cubicBezTo>
                    <a:lnTo>
                      <a:pt x="11208" y="7354"/>
                    </a:lnTo>
                    <a:cubicBezTo>
                      <a:pt x="11208" y="7354"/>
                      <a:pt x="11190" y="7373"/>
                      <a:pt x="11190" y="7373"/>
                    </a:cubicBezTo>
                    <a:lnTo>
                      <a:pt x="11190" y="7391"/>
                    </a:lnTo>
                    <a:cubicBezTo>
                      <a:pt x="11190" y="7391"/>
                      <a:pt x="11190" y="7391"/>
                      <a:pt x="11190" y="7391"/>
                    </a:cubicBezTo>
                    <a:lnTo>
                      <a:pt x="8323" y="11939"/>
                    </a:lnTo>
                    <a:cubicBezTo>
                      <a:pt x="7464" y="13308"/>
                      <a:pt x="6003" y="14057"/>
                      <a:pt x="4505" y="14057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5" name="任意多边形: 形状 1044">
                <a:extLst>
                  <a:ext uri="{FF2B5EF4-FFF2-40B4-BE49-F238E27FC236}">
                    <a16:creationId xmlns:a16="http://schemas.microsoft.com/office/drawing/2014/main" id="{FF67F91F-97B7-B9F8-3624-356C32A09255}"/>
                  </a:ext>
                </a:extLst>
              </p:cNvPr>
              <p:cNvSpPr/>
              <p:nvPr/>
            </p:nvSpPr>
            <p:spPr>
              <a:xfrm>
                <a:off x="8824641" y="1951511"/>
                <a:ext cx="28041" cy="41928"/>
              </a:xfrm>
              <a:custGeom>
                <a:avLst/>
                <a:gdLst>
                  <a:gd name="connsiteX0" fmla="*/ 23526 w 28041"/>
                  <a:gd name="connsiteY0" fmla="*/ 41929 h 41928"/>
                  <a:gd name="connsiteX1" fmla="*/ 21078 w 28041"/>
                  <a:gd name="connsiteY1" fmla="*/ 41198 h 41928"/>
                  <a:gd name="connsiteX2" fmla="*/ 6303 w 28041"/>
                  <a:gd name="connsiteY2" fmla="*/ 31610 h 41928"/>
                  <a:gd name="connsiteX3" fmla="*/ 20 w 28041"/>
                  <a:gd name="connsiteY3" fmla="*/ 20761 h 41928"/>
                  <a:gd name="connsiteX4" fmla="*/ 5098 w 28041"/>
                  <a:gd name="connsiteY4" fmla="*/ 9292 h 41928"/>
                  <a:gd name="connsiteX5" fmla="*/ 10979 w 28041"/>
                  <a:gd name="connsiteY5" fmla="*/ 2443 h 41928"/>
                  <a:gd name="connsiteX6" fmla="*/ 17042 w 28041"/>
                  <a:gd name="connsiteY6" fmla="*/ 507 h 41928"/>
                  <a:gd name="connsiteX7" fmla="*/ 18978 w 28041"/>
                  <a:gd name="connsiteY7" fmla="*/ 6570 h 41928"/>
                  <a:gd name="connsiteX8" fmla="*/ 10796 w 28041"/>
                  <a:gd name="connsiteY8" fmla="*/ 16287 h 41928"/>
                  <a:gd name="connsiteX9" fmla="*/ 9024 w 28041"/>
                  <a:gd name="connsiteY9" fmla="*/ 20286 h 41928"/>
                  <a:gd name="connsiteX10" fmla="*/ 11198 w 28041"/>
                  <a:gd name="connsiteY10" fmla="*/ 24049 h 41928"/>
                  <a:gd name="connsiteX11" fmla="*/ 25991 w 28041"/>
                  <a:gd name="connsiteY11" fmla="*/ 33637 h 41928"/>
                  <a:gd name="connsiteX12" fmla="*/ 27306 w 28041"/>
                  <a:gd name="connsiteY12" fmla="*/ 39883 h 41928"/>
                  <a:gd name="connsiteX13" fmla="*/ 23526 w 28041"/>
                  <a:gd name="connsiteY13" fmla="*/ 41929 h 4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041" h="41928">
                    <a:moveTo>
                      <a:pt x="23526" y="41929"/>
                    </a:moveTo>
                    <a:cubicBezTo>
                      <a:pt x="22685" y="41929"/>
                      <a:pt x="21845" y="41691"/>
                      <a:pt x="21078" y="41198"/>
                    </a:cubicBezTo>
                    <a:lnTo>
                      <a:pt x="6303" y="31610"/>
                    </a:lnTo>
                    <a:cubicBezTo>
                      <a:pt x="2541" y="29181"/>
                      <a:pt x="258" y="25217"/>
                      <a:pt x="20" y="20761"/>
                    </a:cubicBezTo>
                    <a:cubicBezTo>
                      <a:pt x="-217" y="16287"/>
                      <a:pt x="1627" y="12123"/>
                      <a:pt x="5098" y="9292"/>
                    </a:cubicBezTo>
                    <a:cubicBezTo>
                      <a:pt x="7764" y="7137"/>
                      <a:pt x="9737" y="4835"/>
                      <a:pt x="10979" y="2443"/>
                    </a:cubicBezTo>
                    <a:cubicBezTo>
                      <a:pt x="12111" y="233"/>
                      <a:pt x="14832" y="-644"/>
                      <a:pt x="17042" y="507"/>
                    </a:cubicBezTo>
                    <a:cubicBezTo>
                      <a:pt x="19252" y="1639"/>
                      <a:pt x="20129" y="4361"/>
                      <a:pt x="18978" y="6570"/>
                    </a:cubicBezTo>
                    <a:cubicBezTo>
                      <a:pt x="17170" y="10077"/>
                      <a:pt x="14412" y="13346"/>
                      <a:pt x="10796" y="16287"/>
                    </a:cubicBezTo>
                    <a:cubicBezTo>
                      <a:pt x="9572" y="17273"/>
                      <a:pt x="8933" y="18734"/>
                      <a:pt x="9024" y="20286"/>
                    </a:cubicBezTo>
                    <a:cubicBezTo>
                      <a:pt x="9097" y="21820"/>
                      <a:pt x="9901" y="23209"/>
                      <a:pt x="11198" y="24049"/>
                    </a:cubicBezTo>
                    <a:lnTo>
                      <a:pt x="25991" y="33637"/>
                    </a:lnTo>
                    <a:cubicBezTo>
                      <a:pt x="28073" y="35007"/>
                      <a:pt x="28676" y="37783"/>
                      <a:pt x="27306" y="39883"/>
                    </a:cubicBezTo>
                    <a:cubicBezTo>
                      <a:pt x="26448" y="41216"/>
                      <a:pt x="25005" y="41929"/>
                      <a:pt x="23526" y="41929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6" name="任意多边形: 形状 1045">
                <a:extLst>
                  <a:ext uri="{FF2B5EF4-FFF2-40B4-BE49-F238E27FC236}">
                    <a16:creationId xmlns:a16="http://schemas.microsoft.com/office/drawing/2014/main" id="{0988F504-7532-985F-32CB-509621A133F6}"/>
                  </a:ext>
                </a:extLst>
              </p:cNvPr>
              <p:cNvSpPr/>
              <p:nvPr/>
            </p:nvSpPr>
            <p:spPr>
              <a:xfrm>
                <a:off x="8761572" y="1800073"/>
                <a:ext cx="36853" cy="31094"/>
              </a:xfrm>
              <a:custGeom>
                <a:avLst/>
                <a:gdLst>
                  <a:gd name="connsiteX0" fmla="*/ 13777 w 36853"/>
                  <a:gd name="connsiteY0" fmla="*/ 31095 h 31094"/>
                  <a:gd name="connsiteX1" fmla="*/ 3586 w 36853"/>
                  <a:gd name="connsiteY1" fmla="*/ 26547 h 31094"/>
                  <a:gd name="connsiteX2" fmla="*/ 299 w 36853"/>
                  <a:gd name="connsiteY2" fmla="*/ 14455 h 31094"/>
                  <a:gd name="connsiteX3" fmla="*/ 518 w 36853"/>
                  <a:gd name="connsiteY3" fmla="*/ 5433 h 31094"/>
                  <a:gd name="connsiteX4" fmla="*/ 4006 w 36853"/>
                  <a:gd name="connsiteY4" fmla="*/ 96 h 31094"/>
                  <a:gd name="connsiteX5" fmla="*/ 9339 w 36853"/>
                  <a:gd name="connsiteY5" fmla="*/ 3581 h 31094"/>
                  <a:gd name="connsiteX6" fmla="*/ 9120 w 36853"/>
                  <a:gd name="connsiteY6" fmla="*/ 16294 h 31094"/>
                  <a:gd name="connsiteX7" fmla="*/ 10271 w 36853"/>
                  <a:gd name="connsiteY7" fmla="*/ 20500 h 31094"/>
                  <a:gd name="connsiteX8" fmla="*/ 14344 w 36853"/>
                  <a:gd name="connsiteY8" fmla="*/ 22047 h 31094"/>
                  <a:gd name="connsiteX9" fmla="*/ 31858 w 36853"/>
                  <a:gd name="connsiteY9" fmla="*/ 20155 h 31094"/>
                  <a:gd name="connsiteX10" fmla="*/ 36826 w 36853"/>
                  <a:gd name="connsiteY10" fmla="*/ 24151 h 31094"/>
                  <a:gd name="connsiteX11" fmla="*/ 32826 w 36853"/>
                  <a:gd name="connsiteY11" fmla="*/ 29122 h 31094"/>
                  <a:gd name="connsiteX12" fmla="*/ 15311 w 36853"/>
                  <a:gd name="connsiteY12" fmla="*/ 31004 h 31094"/>
                  <a:gd name="connsiteX13" fmla="*/ 13777 w 36853"/>
                  <a:gd name="connsiteY13" fmla="*/ 31095 h 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853" h="31094">
                    <a:moveTo>
                      <a:pt x="13777" y="31095"/>
                    </a:moveTo>
                    <a:cubicBezTo>
                      <a:pt x="9905" y="31095"/>
                      <a:pt x="6253" y="29488"/>
                      <a:pt x="3586" y="26547"/>
                    </a:cubicBezTo>
                    <a:cubicBezTo>
                      <a:pt x="591" y="23243"/>
                      <a:pt x="-615" y="18833"/>
                      <a:pt x="299" y="14455"/>
                    </a:cubicBezTo>
                    <a:cubicBezTo>
                      <a:pt x="993" y="11102"/>
                      <a:pt x="1066" y="8066"/>
                      <a:pt x="518" y="5433"/>
                    </a:cubicBezTo>
                    <a:cubicBezTo>
                      <a:pt x="6" y="2996"/>
                      <a:pt x="1577" y="607"/>
                      <a:pt x="4006" y="96"/>
                    </a:cubicBezTo>
                    <a:cubicBezTo>
                      <a:pt x="6454" y="-412"/>
                      <a:pt x="8828" y="1146"/>
                      <a:pt x="9339" y="3581"/>
                    </a:cubicBezTo>
                    <a:cubicBezTo>
                      <a:pt x="10161" y="7440"/>
                      <a:pt x="10088" y="11715"/>
                      <a:pt x="9120" y="16294"/>
                    </a:cubicBezTo>
                    <a:cubicBezTo>
                      <a:pt x="8810" y="17815"/>
                      <a:pt x="9230" y="19349"/>
                      <a:pt x="10271" y="20500"/>
                    </a:cubicBezTo>
                    <a:cubicBezTo>
                      <a:pt x="11312" y="21651"/>
                      <a:pt x="12791" y="22213"/>
                      <a:pt x="14344" y="22047"/>
                    </a:cubicBezTo>
                    <a:lnTo>
                      <a:pt x="31858" y="20155"/>
                    </a:lnTo>
                    <a:cubicBezTo>
                      <a:pt x="34361" y="19886"/>
                      <a:pt x="36570" y="21676"/>
                      <a:pt x="36826" y="24151"/>
                    </a:cubicBezTo>
                    <a:cubicBezTo>
                      <a:pt x="37100" y="26620"/>
                      <a:pt x="35310" y="28848"/>
                      <a:pt x="32826" y="29122"/>
                    </a:cubicBezTo>
                    <a:lnTo>
                      <a:pt x="15311" y="31004"/>
                    </a:lnTo>
                    <a:cubicBezTo>
                      <a:pt x="14800" y="31058"/>
                      <a:pt x="14289" y="31095"/>
                      <a:pt x="13777" y="31095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7" name="任意多边形: 形状 1046">
                <a:extLst>
                  <a:ext uri="{FF2B5EF4-FFF2-40B4-BE49-F238E27FC236}">
                    <a16:creationId xmlns:a16="http://schemas.microsoft.com/office/drawing/2014/main" id="{418CB795-819B-1261-65D9-728D960AC37D}"/>
                  </a:ext>
                </a:extLst>
              </p:cNvPr>
              <p:cNvSpPr/>
              <p:nvPr/>
            </p:nvSpPr>
            <p:spPr>
              <a:xfrm>
                <a:off x="8347522" y="1511951"/>
                <a:ext cx="18924" cy="30656"/>
              </a:xfrm>
              <a:custGeom>
                <a:avLst/>
                <a:gdLst>
                  <a:gd name="connsiteX0" fmla="*/ 4513 w 18924"/>
                  <a:gd name="connsiteY0" fmla="*/ 30656 h 30656"/>
                  <a:gd name="connsiteX1" fmla="*/ 2632 w 18924"/>
                  <a:gd name="connsiteY1" fmla="*/ 30247 h 30656"/>
                  <a:gd name="connsiteX2" fmla="*/ 404 w 18924"/>
                  <a:gd name="connsiteY2" fmla="*/ 24273 h 30656"/>
                  <a:gd name="connsiteX3" fmla="*/ 10321 w 18924"/>
                  <a:gd name="connsiteY3" fmla="*/ 2633 h 30656"/>
                  <a:gd name="connsiteX4" fmla="*/ 16293 w 18924"/>
                  <a:gd name="connsiteY4" fmla="*/ 410 h 30656"/>
                  <a:gd name="connsiteX5" fmla="*/ 18521 w 18924"/>
                  <a:gd name="connsiteY5" fmla="*/ 6384 h 30656"/>
                  <a:gd name="connsiteX6" fmla="*/ 8604 w 18924"/>
                  <a:gd name="connsiteY6" fmla="*/ 28025 h 30656"/>
                  <a:gd name="connsiteX7" fmla="*/ 4513 w 18924"/>
                  <a:gd name="connsiteY7" fmla="*/ 30656 h 3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24" h="30656">
                    <a:moveTo>
                      <a:pt x="4513" y="30656"/>
                    </a:moveTo>
                    <a:cubicBezTo>
                      <a:pt x="3873" y="30656"/>
                      <a:pt x="3234" y="30525"/>
                      <a:pt x="2632" y="30247"/>
                    </a:cubicBezTo>
                    <a:cubicBezTo>
                      <a:pt x="367" y="29212"/>
                      <a:pt x="-619" y="26536"/>
                      <a:pt x="404" y="24273"/>
                    </a:cubicBezTo>
                    <a:lnTo>
                      <a:pt x="10321" y="2633"/>
                    </a:lnTo>
                    <a:cubicBezTo>
                      <a:pt x="11343" y="368"/>
                      <a:pt x="14028" y="-626"/>
                      <a:pt x="16293" y="410"/>
                    </a:cubicBezTo>
                    <a:cubicBezTo>
                      <a:pt x="18557" y="1445"/>
                      <a:pt x="19544" y="4121"/>
                      <a:pt x="18521" y="6384"/>
                    </a:cubicBezTo>
                    <a:lnTo>
                      <a:pt x="8604" y="28025"/>
                    </a:lnTo>
                    <a:cubicBezTo>
                      <a:pt x="7855" y="29679"/>
                      <a:pt x="6211" y="30656"/>
                      <a:pt x="4513" y="30656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8" name="任意多边形: 形状 1047">
                <a:extLst>
                  <a:ext uri="{FF2B5EF4-FFF2-40B4-BE49-F238E27FC236}">
                    <a16:creationId xmlns:a16="http://schemas.microsoft.com/office/drawing/2014/main" id="{50AAE7A5-4CFE-D46B-4C0A-3FDFAF73C970}"/>
                  </a:ext>
                </a:extLst>
              </p:cNvPr>
              <p:cNvSpPr/>
              <p:nvPr/>
            </p:nvSpPr>
            <p:spPr>
              <a:xfrm>
                <a:off x="8832761" y="1584001"/>
                <a:ext cx="18922" cy="30656"/>
              </a:xfrm>
              <a:custGeom>
                <a:avLst/>
                <a:gdLst>
                  <a:gd name="connsiteX0" fmla="*/ 4503 w 18922"/>
                  <a:gd name="connsiteY0" fmla="*/ 30657 h 30656"/>
                  <a:gd name="connsiteX1" fmla="*/ 2622 w 18922"/>
                  <a:gd name="connsiteY1" fmla="*/ 30248 h 30656"/>
                  <a:gd name="connsiteX2" fmla="*/ 412 w 18922"/>
                  <a:gd name="connsiteY2" fmla="*/ 24274 h 30656"/>
                  <a:gd name="connsiteX3" fmla="*/ 10311 w 18922"/>
                  <a:gd name="connsiteY3" fmla="*/ 2633 h 30656"/>
                  <a:gd name="connsiteX4" fmla="*/ 16283 w 18922"/>
                  <a:gd name="connsiteY4" fmla="*/ 410 h 30656"/>
                  <a:gd name="connsiteX5" fmla="*/ 18511 w 18922"/>
                  <a:gd name="connsiteY5" fmla="*/ 6386 h 30656"/>
                  <a:gd name="connsiteX6" fmla="*/ 8612 w 18922"/>
                  <a:gd name="connsiteY6" fmla="*/ 28027 h 30656"/>
                  <a:gd name="connsiteX7" fmla="*/ 4503 w 18922"/>
                  <a:gd name="connsiteY7" fmla="*/ 30657 h 3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22" h="30656">
                    <a:moveTo>
                      <a:pt x="4503" y="30657"/>
                    </a:moveTo>
                    <a:cubicBezTo>
                      <a:pt x="3882" y="30657"/>
                      <a:pt x="3243" y="30525"/>
                      <a:pt x="2622" y="30248"/>
                    </a:cubicBezTo>
                    <a:cubicBezTo>
                      <a:pt x="375" y="29212"/>
                      <a:pt x="-629" y="26537"/>
                      <a:pt x="412" y="24274"/>
                    </a:cubicBezTo>
                    <a:lnTo>
                      <a:pt x="10311" y="2633"/>
                    </a:lnTo>
                    <a:cubicBezTo>
                      <a:pt x="11352" y="370"/>
                      <a:pt x="14018" y="-627"/>
                      <a:pt x="16283" y="410"/>
                    </a:cubicBezTo>
                    <a:cubicBezTo>
                      <a:pt x="18547" y="1446"/>
                      <a:pt x="19552" y="4122"/>
                      <a:pt x="18511" y="6386"/>
                    </a:cubicBezTo>
                    <a:lnTo>
                      <a:pt x="8612" y="28027"/>
                    </a:lnTo>
                    <a:cubicBezTo>
                      <a:pt x="7845" y="29680"/>
                      <a:pt x="6219" y="30657"/>
                      <a:pt x="4503" y="30657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9" name="任意多边形: 形状 1048">
                <a:extLst>
                  <a:ext uri="{FF2B5EF4-FFF2-40B4-BE49-F238E27FC236}">
                    <a16:creationId xmlns:a16="http://schemas.microsoft.com/office/drawing/2014/main" id="{A1481BF4-F9E7-BFEC-AB3E-58FF5A6D543A}"/>
                  </a:ext>
                </a:extLst>
              </p:cNvPr>
              <p:cNvSpPr/>
              <p:nvPr/>
            </p:nvSpPr>
            <p:spPr>
              <a:xfrm>
                <a:off x="8361248" y="1624336"/>
                <a:ext cx="28821" cy="52299"/>
              </a:xfrm>
              <a:custGeom>
                <a:avLst/>
                <a:gdLst>
                  <a:gd name="connsiteX0" fmla="*/ 4502 w 28821"/>
                  <a:gd name="connsiteY0" fmla="*/ 52299 h 52299"/>
                  <a:gd name="connsiteX1" fmla="*/ 2640 w 28821"/>
                  <a:gd name="connsiteY1" fmla="*/ 51890 h 52299"/>
                  <a:gd name="connsiteX2" fmla="*/ 411 w 28821"/>
                  <a:gd name="connsiteY2" fmla="*/ 45916 h 52299"/>
                  <a:gd name="connsiteX3" fmla="*/ 20209 w 28821"/>
                  <a:gd name="connsiteY3" fmla="*/ 2633 h 52299"/>
                  <a:gd name="connsiteX4" fmla="*/ 26199 w 28821"/>
                  <a:gd name="connsiteY4" fmla="*/ 410 h 52299"/>
                  <a:gd name="connsiteX5" fmla="*/ 28410 w 28821"/>
                  <a:gd name="connsiteY5" fmla="*/ 6386 h 52299"/>
                  <a:gd name="connsiteX6" fmla="*/ 8612 w 28821"/>
                  <a:gd name="connsiteY6" fmla="*/ 49669 h 52299"/>
                  <a:gd name="connsiteX7" fmla="*/ 4502 w 28821"/>
                  <a:gd name="connsiteY7" fmla="*/ 52299 h 52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821" h="52299">
                    <a:moveTo>
                      <a:pt x="4502" y="52299"/>
                    </a:moveTo>
                    <a:cubicBezTo>
                      <a:pt x="3881" y="52299"/>
                      <a:pt x="3242" y="52168"/>
                      <a:pt x="2640" y="51890"/>
                    </a:cubicBezTo>
                    <a:cubicBezTo>
                      <a:pt x="375" y="50855"/>
                      <a:pt x="-630" y="48179"/>
                      <a:pt x="411" y="45916"/>
                    </a:cubicBezTo>
                    <a:lnTo>
                      <a:pt x="20209" y="2633"/>
                    </a:lnTo>
                    <a:cubicBezTo>
                      <a:pt x="21250" y="370"/>
                      <a:pt x="23935" y="-627"/>
                      <a:pt x="26199" y="410"/>
                    </a:cubicBezTo>
                    <a:cubicBezTo>
                      <a:pt x="28446" y="1446"/>
                      <a:pt x="29450" y="4122"/>
                      <a:pt x="28410" y="6386"/>
                    </a:cubicBezTo>
                    <a:lnTo>
                      <a:pt x="8612" y="49669"/>
                    </a:lnTo>
                    <a:cubicBezTo>
                      <a:pt x="7845" y="51322"/>
                      <a:pt x="6219" y="52299"/>
                      <a:pt x="4502" y="52299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0" name="任意多边形: 形状 1049">
                <a:extLst>
                  <a:ext uri="{FF2B5EF4-FFF2-40B4-BE49-F238E27FC236}">
                    <a16:creationId xmlns:a16="http://schemas.microsoft.com/office/drawing/2014/main" id="{F7952303-D020-E890-EC9C-79A4BD0B067E}"/>
                  </a:ext>
                </a:extLst>
              </p:cNvPr>
              <p:cNvSpPr/>
              <p:nvPr/>
            </p:nvSpPr>
            <p:spPr>
              <a:xfrm>
                <a:off x="8091303" y="2542957"/>
                <a:ext cx="155241" cy="37324"/>
              </a:xfrm>
              <a:custGeom>
                <a:avLst/>
                <a:gdLst>
                  <a:gd name="connsiteX0" fmla="*/ 0 w 155241"/>
                  <a:gd name="connsiteY0" fmla="*/ 0 h 37324"/>
                  <a:gd name="connsiteX1" fmla="*/ 37514 w 155241"/>
                  <a:gd name="connsiteY1" fmla="*/ 13570 h 37324"/>
                  <a:gd name="connsiteX2" fmla="*/ 76232 w 155241"/>
                  <a:gd name="connsiteY2" fmla="*/ 22519 h 37324"/>
                  <a:gd name="connsiteX3" fmla="*/ 115554 w 155241"/>
                  <a:gd name="connsiteY3" fmla="*/ 29587 h 37324"/>
                  <a:gd name="connsiteX4" fmla="*/ 155241 w 155241"/>
                  <a:gd name="connsiteY4" fmla="*/ 36619 h 37324"/>
                  <a:gd name="connsiteX5" fmla="*/ 114732 w 155241"/>
                  <a:gd name="connsiteY5" fmla="*/ 36619 h 37324"/>
                  <a:gd name="connsiteX6" fmla="*/ 74497 w 155241"/>
                  <a:gd name="connsiteY6" fmla="*/ 31377 h 37324"/>
                  <a:gd name="connsiteX7" fmla="*/ 35285 w 155241"/>
                  <a:gd name="connsiteY7" fmla="*/ 20273 h 37324"/>
                  <a:gd name="connsiteX8" fmla="*/ 25861 w 155241"/>
                  <a:gd name="connsiteY8" fmla="*/ 16273 h 37324"/>
                  <a:gd name="connsiteX9" fmla="*/ 16729 w 155241"/>
                  <a:gd name="connsiteY9" fmla="*/ 11689 h 37324"/>
                  <a:gd name="connsiteX10" fmla="*/ 0 w 155241"/>
                  <a:gd name="connsiteY10" fmla="*/ 0 h 37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5241" h="37324">
                    <a:moveTo>
                      <a:pt x="0" y="0"/>
                    </a:moveTo>
                    <a:cubicBezTo>
                      <a:pt x="12200" y="5899"/>
                      <a:pt x="24729" y="10045"/>
                      <a:pt x="37514" y="13570"/>
                    </a:cubicBezTo>
                    <a:cubicBezTo>
                      <a:pt x="50262" y="17113"/>
                      <a:pt x="63211" y="19962"/>
                      <a:pt x="76232" y="22519"/>
                    </a:cubicBezTo>
                    <a:cubicBezTo>
                      <a:pt x="89273" y="25076"/>
                      <a:pt x="102386" y="27341"/>
                      <a:pt x="115554" y="29587"/>
                    </a:cubicBezTo>
                    <a:cubicBezTo>
                      <a:pt x="128722" y="31870"/>
                      <a:pt x="141963" y="33843"/>
                      <a:pt x="155241" y="36619"/>
                    </a:cubicBezTo>
                    <a:cubicBezTo>
                      <a:pt x="141726" y="37623"/>
                      <a:pt x="128211" y="37495"/>
                      <a:pt x="114732" y="36619"/>
                    </a:cubicBezTo>
                    <a:cubicBezTo>
                      <a:pt x="101254" y="35669"/>
                      <a:pt x="87793" y="33989"/>
                      <a:pt x="74497" y="31377"/>
                    </a:cubicBezTo>
                    <a:cubicBezTo>
                      <a:pt x="61183" y="28747"/>
                      <a:pt x="48015" y="25204"/>
                      <a:pt x="35285" y="20273"/>
                    </a:cubicBezTo>
                    <a:cubicBezTo>
                      <a:pt x="32108" y="19031"/>
                      <a:pt x="28948" y="17770"/>
                      <a:pt x="25861" y="16273"/>
                    </a:cubicBezTo>
                    <a:cubicBezTo>
                      <a:pt x="22756" y="14885"/>
                      <a:pt x="19725" y="13278"/>
                      <a:pt x="16729" y="11689"/>
                    </a:cubicBezTo>
                    <a:cubicBezTo>
                      <a:pt x="10812" y="8292"/>
                      <a:pt x="5023" y="4602"/>
                      <a:pt x="0" y="0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1" name="任意多边形: 形状 1050">
                <a:extLst>
                  <a:ext uri="{FF2B5EF4-FFF2-40B4-BE49-F238E27FC236}">
                    <a16:creationId xmlns:a16="http://schemas.microsoft.com/office/drawing/2014/main" id="{B92C9128-99E1-D7D6-875A-6B3D88DCE276}"/>
                  </a:ext>
                </a:extLst>
              </p:cNvPr>
              <p:cNvSpPr/>
              <p:nvPr/>
            </p:nvSpPr>
            <p:spPr>
              <a:xfrm>
                <a:off x="8113694" y="2474366"/>
                <a:ext cx="32381" cy="10735"/>
              </a:xfrm>
              <a:custGeom>
                <a:avLst/>
                <a:gdLst>
                  <a:gd name="connsiteX0" fmla="*/ 32381 w 32381"/>
                  <a:gd name="connsiteY0" fmla="*/ 1855 h 10735"/>
                  <a:gd name="connsiteX1" fmla="*/ 24930 w 32381"/>
                  <a:gd name="connsiteY1" fmla="*/ 6914 h 10735"/>
                  <a:gd name="connsiteX2" fmla="*/ 17113 w 32381"/>
                  <a:gd name="connsiteY2" fmla="*/ 9654 h 10735"/>
                  <a:gd name="connsiteX3" fmla="*/ 8931 w 32381"/>
                  <a:gd name="connsiteY3" fmla="*/ 10731 h 10735"/>
                  <a:gd name="connsiteX4" fmla="*/ 0 w 32381"/>
                  <a:gd name="connsiteY4" fmla="*/ 9617 h 10735"/>
                  <a:gd name="connsiteX5" fmla="*/ 7086 w 32381"/>
                  <a:gd name="connsiteY5" fmla="*/ 3882 h 10735"/>
                  <a:gd name="connsiteX6" fmla="*/ 15049 w 32381"/>
                  <a:gd name="connsiteY6" fmla="*/ 887 h 10735"/>
                  <a:gd name="connsiteX7" fmla="*/ 23487 w 32381"/>
                  <a:gd name="connsiteY7" fmla="*/ 11 h 10735"/>
                  <a:gd name="connsiteX8" fmla="*/ 32381 w 32381"/>
                  <a:gd name="connsiteY8" fmla="*/ 1855 h 10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1" h="10735">
                    <a:moveTo>
                      <a:pt x="32381" y="1855"/>
                    </a:moveTo>
                    <a:cubicBezTo>
                      <a:pt x="29989" y="4193"/>
                      <a:pt x="27469" y="5672"/>
                      <a:pt x="24930" y="6914"/>
                    </a:cubicBezTo>
                    <a:cubicBezTo>
                      <a:pt x="22373" y="8138"/>
                      <a:pt x="19780" y="9014"/>
                      <a:pt x="17113" y="9654"/>
                    </a:cubicBezTo>
                    <a:cubicBezTo>
                      <a:pt x="14465" y="10293"/>
                      <a:pt x="11743" y="10658"/>
                      <a:pt x="8931" y="10731"/>
                    </a:cubicBezTo>
                    <a:cubicBezTo>
                      <a:pt x="6100" y="10768"/>
                      <a:pt x="3214" y="10585"/>
                      <a:pt x="0" y="9617"/>
                    </a:cubicBezTo>
                    <a:cubicBezTo>
                      <a:pt x="2100" y="7005"/>
                      <a:pt x="4548" y="5289"/>
                      <a:pt x="7086" y="3882"/>
                    </a:cubicBezTo>
                    <a:cubicBezTo>
                      <a:pt x="9625" y="2513"/>
                      <a:pt x="12310" y="1526"/>
                      <a:pt x="15049" y="887"/>
                    </a:cubicBezTo>
                    <a:cubicBezTo>
                      <a:pt x="17789" y="248"/>
                      <a:pt x="20601" y="-63"/>
                      <a:pt x="23487" y="11"/>
                    </a:cubicBezTo>
                    <a:cubicBezTo>
                      <a:pt x="26373" y="120"/>
                      <a:pt x="29295" y="522"/>
                      <a:pt x="32381" y="1855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2" name="任意多边形: 形状 1051">
                <a:extLst>
                  <a:ext uri="{FF2B5EF4-FFF2-40B4-BE49-F238E27FC236}">
                    <a16:creationId xmlns:a16="http://schemas.microsoft.com/office/drawing/2014/main" id="{5D0165BA-A9CE-BDD9-315C-4F01207342B5}"/>
                  </a:ext>
                </a:extLst>
              </p:cNvPr>
              <p:cNvSpPr/>
              <p:nvPr/>
            </p:nvSpPr>
            <p:spPr>
              <a:xfrm>
                <a:off x="8077587" y="2571561"/>
                <a:ext cx="25167" cy="11065"/>
              </a:xfrm>
              <a:custGeom>
                <a:avLst/>
                <a:gdLst>
                  <a:gd name="connsiteX0" fmla="*/ 0 w 25167"/>
                  <a:gd name="connsiteY0" fmla="*/ 964 h 11065"/>
                  <a:gd name="connsiteX1" fmla="*/ 7433 w 25167"/>
                  <a:gd name="connsiteY1" fmla="*/ 33 h 11065"/>
                  <a:gd name="connsiteX2" fmla="*/ 13953 w 25167"/>
                  <a:gd name="connsiteY2" fmla="*/ 1330 h 11065"/>
                  <a:gd name="connsiteX3" fmla="*/ 19889 w 25167"/>
                  <a:gd name="connsiteY3" fmla="*/ 4307 h 11065"/>
                  <a:gd name="connsiteX4" fmla="*/ 25167 w 25167"/>
                  <a:gd name="connsiteY4" fmla="*/ 9676 h 11065"/>
                  <a:gd name="connsiteX5" fmla="*/ 17716 w 25167"/>
                  <a:gd name="connsiteY5" fmla="*/ 11064 h 11065"/>
                  <a:gd name="connsiteX6" fmla="*/ 11013 w 25167"/>
                  <a:gd name="connsiteY6" fmla="*/ 9841 h 11065"/>
                  <a:gd name="connsiteX7" fmla="*/ 4986 w 25167"/>
                  <a:gd name="connsiteY7" fmla="*/ 6663 h 11065"/>
                  <a:gd name="connsiteX8" fmla="*/ 0 w 25167"/>
                  <a:gd name="connsiteY8" fmla="*/ 964 h 1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67" h="11065">
                    <a:moveTo>
                      <a:pt x="0" y="964"/>
                    </a:moveTo>
                    <a:cubicBezTo>
                      <a:pt x="2758" y="51"/>
                      <a:pt x="5132" y="-77"/>
                      <a:pt x="7433" y="33"/>
                    </a:cubicBezTo>
                    <a:cubicBezTo>
                      <a:pt x="9716" y="179"/>
                      <a:pt x="11890" y="617"/>
                      <a:pt x="13953" y="1330"/>
                    </a:cubicBezTo>
                    <a:cubicBezTo>
                      <a:pt x="16036" y="2024"/>
                      <a:pt x="18008" y="3010"/>
                      <a:pt x="19889" y="4307"/>
                    </a:cubicBezTo>
                    <a:cubicBezTo>
                      <a:pt x="21770" y="5658"/>
                      <a:pt x="23578" y="7229"/>
                      <a:pt x="25167" y="9676"/>
                    </a:cubicBezTo>
                    <a:cubicBezTo>
                      <a:pt x="22483" y="10827"/>
                      <a:pt x="20072" y="11082"/>
                      <a:pt x="17716" y="11064"/>
                    </a:cubicBezTo>
                    <a:cubicBezTo>
                      <a:pt x="15378" y="11009"/>
                      <a:pt x="13150" y="10589"/>
                      <a:pt x="11013" y="9841"/>
                    </a:cubicBezTo>
                    <a:cubicBezTo>
                      <a:pt x="8895" y="9110"/>
                      <a:pt x="6867" y="8069"/>
                      <a:pt x="4986" y="6663"/>
                    </a:cubicBezTo>
                    <a:cubicBezTo>
                      <a:pt x="3123" y="5238"/>
                      <a:pt x="1370" y="3521"/>
                      <a:pt x="0" y="964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3" name="任意多边形: 形状 1052">
                <a:extLst>
                  <a:ext uri="{FF2B5EF4-FFF2-40B4-BE49-F238E27FC236}">
                    <a16:creationId xmlns:a16="http://schemas.microsoft.com/office/drawing/2014/main" id="{72494BC9-DD5E-AB3E-21AB-2DFACA1CA5B2}"/>
                  </a:ext>
                </a:extLst>
              </p:cNvPr>
              <p:cNvSpPr/>
              <p:nvPr/>
            </p:nvSpPr>
            <p:spPr>
              <a:xfrm>
                <a:off x="8609059" y="2546171"/>
                <a:ext cx="150857" cy="34582"/>
              </a:xfrm>
              <a:custGeom>
                <a:avLst/>
                <a:gdLst>
                  <a:gd name="connsiteX0" fmla="*/ 150858 w 150857"/>
                  <a:gd name="connsiteY0" fmla="*/ 0 h 34582"/>
                  <a:gd name="connsiteX1" fmla="*/ 134293 w 150857"/>
                  <a:gd name="connsiteY1" fmla="*/ 10739 h 34582"/>
                  <a:gd name="connsiteX2" fmla="*/ 116194 w 150857"/>
                  <a:gd name="connsiteY2" fmla="*/ 18684 h 34582"/>
                  <a:gd name="connsiteX3" fmla="*/ 78169 w 150857"/>
                  <a:gd name="connsiteY3" fmla="*/ 29058 h 34582"/>
                  <a:gd name="connsiteX4" fmla="*/ 39212 w 150857"/>
                  <a:gd name="connsiteY4" fmla="*/ 33970 h 34582"/>
                  <a:gd name="connsiteX5" fmla="*/ 0 w 150857"/>
                  <a:gd name="connsiteY5" fmla="*/ 33824 h 34582"/>
                  <a:gd name="connsiteX6" fmla="*/ 38390 w 150857"/>
                  <a:gd name="connsiteY6" fmla="*/ 26939 h 34582"/>
                  <a:gd name="connsiteX7" fmla="*/ 76470 w 150857"/>
                  <a:gd name="connsiteY7" fmla="*/ 20200 h 34582"/>
                  <a:gd name="connsiteX8" fmla="*/ 114075 w 150857"/>
                  <a:gd name="connsiteY8" fmla="*/ 11944 h 34582"/>
                  <a:gd name="connsiteX9" fmla="*/ 118732 w 150857"/>
                  <a:gd name="connsiteY9" fmla="*/ 10739 h 34582"/>
                  <a:gd name="connsiteX10" fmla="*/ 123353 w 150857"/>
                  <a:gd name="connsiteY10" fmla="*/ 9442 h 34582"/>
                  <a:gd name="connsiteX11" fmla="*/ 132594 w 150857"/>
                  <a:gd name="connsiteY11" fmla="*/ 6685 h 34582"/>
                  <a:gd name="connsiteX12" fmla="*/ 150858 w 150857"/>
                  <a:gd name="connsiteY12" fmla="*/ 0 h 34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857" h="34582">
                    <a:moveTo>
                      <a:pt x="150858" y="0"/>
                    </a:moveTo>
                    <a:cubicBezTo>
                      <a:pt x="145781" y="4201"/>
                      <a:pt x="140100" y="7579"/>
                      <a:pt x="134293" y="10739"/>
                    </a:cubicBezTo>
                    <a:cubicBezTo>
                      <a:pt x="128394" y="13661"/>
                      <a:pt x="122385" y="16474"/>
                      <a:pt x="116194" y="18684"/>
                    </a:cubicBezTo>
                    <a:cubicBezTo>
                      <a:pt x="103811" y="23250"/>
                      <a:pt x="91044" y="26592"/>
                      <a:pt x="78169" y="29058"/>
                    </a:cubicBezTo>
                    <a:cubicBezTo>
                      <a:pt x="65274" y="31523"/>
                      <a:pt x="52252" y="33112"/>
                      <a:pt x="39212" y="33970"/>
                    </a:cubicBezTo>
                    <a:cubicBezTo>
                      <a:pt x="26154" y="34756"/>
                      <a:pt x="13058" y="34865"/>
                      <a:pt x="0" y="33824"/>
                    </a:cubicBezTo>
                    <a:cubicBezTo>
                      <a:pt x="12839" y="31085"/>
                      <a:pt x="25642" y="29112"/>
                      <a:pt x="38390" y="26939"/>
                    </a:cubicBezTo>
                    <a:cubicBezTo>
                      <a:pt x="51138" y="24766"/>
                      <a:pt x="63850" y="22610"/>
                      <a:pt x="76470" y="20200"/>
                    </a:cubicBezTo>
                    <a:cubicBezTo>
                      <a:pt x="89090" y="17807"/>
                      <a:pt x="101655" y="15159"/>
                      <a:pt x="114075" y="11944"/>
                    </a:cubicBezTo>
                    <a:lnTo>
                      <a:pt x="118732" y="10739"/>
                    </a:lnTo>
                    <a:lnTo>
                      <a:pt x="123353" y="9442"/>
                    </a:lnTo>
                    <a:cubicBezTo>
                      <a:pt x="126494" y="8657"/>
                      <a:pt x="129507" y="7579"/>
                      <a:pt x="132594" y="6685"/>
                    </a:cubicBezTo>
                    <a:cubicBezTo>
                      <a:pt x="138731" y="4712"/>
                      <a:pt x="144776" y="2484"/>
                      <a:pt x="150858" y="0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4" name="任意多边形: 形状 1053">
                <a:extLst>
                  <a:ext uri="{FF2B5EF4-FFF2-40B4-BE49-F238E27FC236}">
                    <a16:creationId xmlns:a16="http://schemas.microsoft.com/office/drawing/2014/main" id="{431F9678-C2BC-8541-D412-90E3F5FE1BB4}"/>
                  </a:ext>
                </a:extLst>
              </p:cNvPr>
              <p:cNvSpPr/>
              <p:nvPr/>
            </p:nvSpPr>
            <p:spPr>
              <a:xfrm>
                <a:off x="8709528" y="2474768"/>
                <a:ext cx="32363" cy="10740"/>
              </a:xfrm>
              <a:custGeom>
                <a:avLst/>
                <a:gdLst>
                  <a:gd name="connsiteX0" fmla="*/ 0 w 32363"/>
                  <a:gd name="connsiteY0" fmla="*/ 1855 h 10740"/>
                  <a:gd name="connsiteX1" fmla="*/ 8876 w 32363"/>
                  <a:gd name="connsiteY1" fmla="*/ 11 h 10740"/>
                  <a:gd name="connsiteX2" fmla="*/ 17332 w 32363"/>
                  <a:gd name="connsiteY2" fmla="*/ 887 h 10740"/>
                  <a:gd name="connsiteX3" fmla="*/ 25277 w 32363"/>
                  <a:gd name="connsiteY3" fmla="*/ 3901 h 10740"/>
                  <a:gd name="connsiteX4" fmla="*/ 32363 w 32363"/>
                  <a:gd name="connsiteY4" fmla="*/ 9635 h 10740"/>
                  <a:gd name="connsiteX5" fmla="*/ 23432 w 32363"/>
                  <a:gd name="connsiteY5" fmla="*/ 10731 h 10740"/>
                  <a:gd name="connsiteX6" fmla="*/ 15250 w 32363"/>
                  <a:gd name="connsiteY6" fmla="*/ 9672 h 10740"/>
                  <a:gd name="connsiteX7" fmla="*/ 7433 w 32363"/>
                  <a:gd name="connsiteY7" fmla="*/ 6932 h 10740"/>
                  <a:gd name="connsiteX8" fmla="*/ 0 w 32363"/>
                  <a:gd name="connsiteY8" fmla="*/ 1855 h 10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63" h="10740">
                    <a:moveTo>
                      <a:pt x="0" y="1855"/>
                    </a:moveTo>
                    <a:cubicBezTo>
                      <a:pt x="3068" y="540"/>
                      <a:pt x="5991" y="120"/>
                      <a:pt x="8876" y="11"/>
                    </a:cubicBezTo>
                    <a:cubicBezTo>
                      <a:pt x="11762" y="-63"/>
                      <a:pt x="14574" y="248"/>
                      <a:pt x="17332" y="887"/>
                    </a:cubicBezTo>
                    <a:cubicBezTo>
                      <a:pt x="20072" y="1526"/>
                      <a:pt x="22738" y="2531"/>
                      <a:pt x="25277" y="3901"/>
                    </a:cubicBezTo>
                    <a:cubicBezTo>
                      <a:pt x="27816" y="5289"/>
                      <a:pt x="30263" y="7005"/>
                      <a:pt x="32363" y="9635"/>
                    </a:cubicBezTo>
                    <a:cubicBezTo>
                      <a:pt x="29149" y="10603"/>
                      <a:pt x="26263" y="10786"/>
                      <a:pt x="23432" y="10731"/>
                    </a:cubicBezTo>
                    <a:cubicBezTo>
                      <a:pt x="20620" y="10658"/>
                      <a:pt x="17917" y="10293"/>
                      <a:pt x="15250" y="9672"/>
                    </a:cubicBezTo>
                    <a:cubicBezTo>
                      <a:pt x="12602" y="9033"/>
                      <a:pt x="9990" y="8138"/>
                      <a:pt x="7433" y="6932"/>
                    </a:cubicBezTo>
                    <a:cubicBezTo>
                      <a:pt x="4895" y="5690"/>
                      <a:pt x="2374" y="4211"/>
                      <a:pt x="0" y="1855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5" name="任意多边形: 形状 1054">
                <a:extLst>
                  <a:ext uri="{FF2B5EF4-FFF2-40B4-BE49-F238E27FC236}">
                    <a16:creationId xmlns:a16="http://schemas.microsoft.com/office/drawing/2014/main" id="{5283DF00-AE27-E130-CBD5-16A57A0DD972}"/>
                  </a:ext>
                </a:extLst>
              </p:cNvPr>
              <p:cNvSpPr/>
              <p:nvPr/>
            </p:nvSpPr>
            <p:spPr>
              <a:xfrm>
                <a:off x="8752831" y="2571981"/>
                <a:ext cx="25167" cy="11049"/>
              </a:xfrm>
              <a:custGeom>
                <a:avLst/>
                <a:gdLst>
                  <a:gd name="connsiteX0" fmla="*/ 25167 w 25167"/>
                  <a:gd name="connsiteY0" fmla="*/ 946 h 11049"/>
                  <a:gd name="connsiteX1" fmla="*/ 20181 w 25167"/>
                  <a:gd name="connsiteY1" fmla="*/ 6645 h 11049"/>
                  <a:gd name="connsiteX2" fmla="*/ 14154 w 25167"/>
                  <a:gd name="connsiteY2" fmla="*/ 9841 h 11049"/>
                  <a:gd name="connsiteX3" fmla="*/ 7452 w 25167"/>
                  <a:gd name="connsiteY3" fmla="*/ 11046 h 11049"/>
                  <a:gd name="connsiteX4" fmla="*/ 0 w 25167"/>
                  <a:gd name="connsiteY4" fmla="*/ 9658 h 11049"/>
                  <a:gd name="connsiteX5" fmla="*/ 5278 w 25167"/>
                  <a:gd name="connsiteY5" fmla="*/ 4307 h 11049"/>
                  <a:gd name="connsiteX6" fmla="*/ 11214 w 25167"/>
                  <a:gd name="connsiteY6" fmla="*/ 1312 h 11049"/>
                  <a:gd name="connsiteX7" fmla="*/ 17734 w 25167"/>
                  <a:gd name="connsiteY7" fmla="*/ 33 h 11049"/>
                  <a:gd name="connsiteX8" fmla="*/ 25167 w 25167"/>
                  <a:gd name="connsiteY8" fmla="*/ 946 h 11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67" h="11049">
                    <a:moveTo>
                      <a:pt x="25167" y="946"/>
                    </a:moveTo>
                    <a:cubicBezTo>
                      <a:pt x="23798" y="3503"/>
                      <a:pt x="22044" y="5220"/>
                      <a:pt x="20181" y="6645"/>
                    </a:cubicBezTo>
                    <a:cubicBezTo>
                      <a:pt x="18300" y="8051"/>
                      <a:pt x="16273" y="9110"/>
                      <a:pt x="14154" y="9841"/>
                    </a:cubicBezTo>
                    <a:cubicBezTo>
                      <a:pt x="12018" y="10571"/>
                      <a:pt x="9790" y="10991"/>
                      <a:pt x="7452" y="11046"/>
                    </a:cubicBezTo>
                    <a:cubicBezTo>
                      <a:pt x="5096" y="11083"/>
                      <a:pt x="2685" y="10809"/>
                      <a:pt x="0" y="9658"/>
                    </a:cubicBezTo>
                    <a:cubicBezTo>
                      <a:pt x="1589" y="7229"/>
                      <a:pt x="3397" y="5640"/>
                      <a:pt x="5278" y="4307"/>
                    </a:cubicBezTo>
                    <a:cubicBezTo>
                      <a:pt x="7159" y="2992"/>
                      <a:pt x="9150" y="2006"/>
                      <a:pt x="11214" y="1312"/>
                    </a:cubicBezTo>
                    <a:cubicBezTo>
                      <a:pt x="13278" y="599"/>
                      <a:pt x="15451" y="161"/>
                      <a:pt x="17734" y="33"/>
                    </a:cubicBezTo>
                    <a:cubicBezTo>
                      <a:pt x="20035" y="-77"/>
                      <a:pt x="22428" y="51"/>
                      <a:pt x="25167" y="946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6" name="任意多边形: 形状 1055">
                <a:extLst>
                  <a:ext uri="{FF2B5EF4-FFF2-40B4-BE49-F238E27FC236}">
                    <a16:creationId xmlns:a16="http://schemas.microsoft.com/office/drawing/2014/main" id="{BF3507E8-E17D-8211-7908-3997E6143F6A}"/>
                  </a:ext>
                </a:extLst>
              </p:cNvPr>
              <p:cNvSpPr/>
              <p:nvPr/>
            </p:nvSpPr>
            <p:spPr>
              <a:xfrm>
                <a:off x="8806233" y="2498302"/>
                <a:ext cx="23854" cy="38280"/>
              </a:xfrm>
              <a:custGeom>
                <a:avLst/>
                <a:gdLst>
                  <a:gd name="connsiteX0" fmla="*/ 0 w 23854"/>
                  <a:gd name="connsiteY0" fmla="*/ 0 h 38280"/>
                  <a:gd name="connsiteX1" fmla="*/ 11415 w 23854"/>
                  <a:gd name="connsiteY1" fmla="*/ 4749 h 38280"/>
                  <a:gd name="connsiteX2" fmla="*/ 20017 w 23854"/>
                  <a:gd name="connsiteY2" fmla="*/ 13862 h 38280"/>
                  <a:gd name="connsiteX3" fmla="*/ 23852 w 23854"/>
                  <a:gd name="connsiteY3" fmla="*/ 26300 h 38280"/>
                  <a:gd name="connsiteX4" fmla="*/ 22830 w 23854"/>
                  <a:gd name="connsiteY4" fmla="*/ 32820 h 38280"/>
                  <a:gd name="connsiteX5" fmla="*/ 19488 w 23854"/>
                  <a:gd name="connsiteY5" fmla="*/ 38281 h 38280"/>
                  <a:gd name="connsiteX6" fmla="*/ 16857 w 23854"/>
                  <a:gd name="connsiteY6" fmla="*/ 27468 h 38280"/>
                  <a:gd name="connsiteX7" fmla="*/ 12328 w 23854"/>
                  <a:gd name="connsiteY7" fmla="*/ 18574 h 38280"/>
                  <a:gd name="connsiteX8" fmla="*/ 6447 w 23854"/>
                  <a:gd name="connsiteY8" fmla="*/ 9789 h 38280"/>
                  <a:gd name="connsiteX9" fmla="*/ 0 w 23854"/>
                  <a:gd name="connsiteY9" fmla="*/ 0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854" h="38280">
                    <a:moveTo>
                      <a:pt x="0" y="0"/>
                    </a:moveTo>
                    <a:cubicBezTo>
                      <a:pt x="4256" y="566"/>
                      <a:pt x="8018" y="2411"/>
                      <a:pt x="11415" y="4749"/>
                    </a:cubicBezTo>
                    <a:cubicBezTo>
                      <a:pt x="14757" y="7159"/>
                      <a:pt x="17752" y="10191"/>
                      <a:pt x="20017" y="13862"/>
                    </a:cubicBezTo>
                    <a:cubicBezTo>
                      <a:pt x="22282" y="17496"/>
                      <a:pt x="23761" y="21843"/>
                      <a:pt x="23852" y="26300"/>
                    </a:cubicBezTo>
                    <a:cubicBezTo>
                      <a:pt x="23889" y="28528"/>
                      <a:pt x="23524" y="30756"/>
                      <a:pt x="22830" y="32820"/>
                    </a:cubicBezTo>
                    <a:cubicBezTo>
                      <a:pt x="22099" y="34865"/>
                      <a:pt x="20967" y="36746"/>
                      <a:pt x="19488" y="38281"/>
                    </a:cubicBezTo>
                    <a:cubicBezTo>
                      <a:pt x="18866" y="34025"/>
                      <a:pt x="18081" y="30628"/>
                      <a:pt x="16857" y="27468"/>
                    </a:cubicBezTo>
                    <a:cubicBezTo>
                      <a:pt x="15652" y="24345"/>
                      <a:pt x="14118" y="21478"/>
                      <a:pt x="12328" y="18574"/>
                    </a:cubicBezTo>
                    <a:cubicBezTo>
                      <a:pt x="10575" y="15688"/>
                      <a:pt x="8547" y="12803"/>
                      <a:pt x="6447" y="9789"/>
                    </a:cubicBezTo>
                    <a:cubicBezTo>
                      <a:pt x="4347" y="6757"/>
                      <a:pt x="2155" y="3653"/>
                      <a:pt x="0" y="0"/>
                    </a:cubicBezTo>
                    <a:close/>
                  </a:path>
                </a:pathLst>
              </a:custGeom>
              <a:solidFill>
                <a:srgbClr val="29ABE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57" name="图形 10">
            <a:extLst>
              <a:ext uri="{FF2B5EF4-FFF2-40B4-BE49-F238E27FC236}">
                <a16:creationId xmlns:a16="http://schemas.microsoft.com/office/drawing/2014/main" id="{36C8E15C-EE65-CF54-B565-696ED78F0115}"/>
              </a:ext>
            </a:extLst>
          </p:cNvPr>
          <p:cNvGrpSpPr/>
          <p:nvPr/>
        </p:nvGrpSpPr>
        <p:grpSpPr>
          <a:xfrm>
            <a:off x="4755393" y="1429773"/>
            <a:ext cx="1147066" cy="1147063"/>
            <a:chOff x="4755393" y="1429773"/>
            <a:chExt cx="1147066" cy="1147063"/>
          </a:xfrm>
        </p:grpSpPr>
        <p:sp>
          <p:nvSpPr>
            <p:cNvPr id="1058" name="任意多边形: 形状 1057">
              <a:extLst>
                <a:ext uri="{FF2B5EF4-FFF2-40B4-BE49-F238E27FC236}">
                  <a16:creationId xmlns:a16="http://schemas.microsoft.com/office/drawing/2014/main" id="{2634C51C-9255-804E-8FA3-D22AFEC287B7}"/>
                </a:ext>
              </a:extLst>
            </p:cNvPr>
            <p:cNvSpPr/>
            <p:nvPr/>
          </p:nvSpPr>
          <p:spPr>
            <a:xfrm>
              <a:off x="5230595" y="1429773"/>
              <a:ext cx="196671" cy="549567"/>
            </a:xfrm>
            <a:custGeom>
              <a:avLst/>
              <a:gdLst>
                <a:gd name="connsiteX0" fmla="*/ 196024 w 196671"/>
                <a:gd name="connsiteY0" fmla="*/ 183548 h 549567"/>
                <a:gd name="connsiteX1" fmla="*/ 96779 w 196671"/>
                <a:gd name="connsiteY1" fmla="*/ 549568 h 549567"/>
                <a:gd name="connsiteX2" fmla="*/ 0 w 196671"/>
                <a:gd name="connsiteY2" fmla="*/ 190545 h 549567"/>
                <a:gd name="connsiteX3" fmla="*/ 96779 w 196671"/>
                <a:gd name="connsiteY3" fmla="*/ 0 h 549567"/>
                <a:gd name="connsiteX4" fmla="*/ 196024 w 196671"/>
                <a:gd name="connsiteY4" fmla="*/ 183548 h 54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671" h="549567">
                  <a:moveTo>
                    <a:pt x="196024" y="183548"/>
                  </a:moveTo>
                  <a:cubicBezTo>
                    <a:pt x="202233" y="253797"/>
                    <a:pt x="163441" y="549568"/>
                    <a:pt x="96779" y="549568"/>
                  </a:cubicBezTo>
                  <a:cubicBezTo>
                    <a:pt x="30098" y="549568"/>
                    <a:pt x="0" y="261083"/>
                    <a:pt x="0" y="190545"/>
                  </a:cubicBezTo>
                  <a:cubicBezTo>
                    <a:pt x="0" y="137896"/>
                    <a:pt x="39029" y="0"/>
                    <a:pt x="96779" y="0"/>
                  </a:cubicBezTo>
                  <a:cubicBezTo>
                    <a:pt x="154529" y="0"/>
                    <a:pt x="189814" y="113397"/>
                    <a:pt x="196024" y="183548"/>
                  </a:cubicBezTo>
                  <a:close/>
                </a:path>
              </a:pathLst>
            </a:custGeom>
            <a:solidFill>
              <a:srgbClr val="E7549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9" name="任意多边形: 形状 1058">
              <a:extLst>
                <a:ext uri="{FF2B5EF4-FFF2-40B4-BE49-F238E27FC236}">
                  <a16:creationId xmlns:a16="http://schemas.microsoft.com/office/drawing/2014/main" id="{FB4A1A3A-C912-FEDB-789D-04EDE29215FF}"/>
                </a:ext>
              </a:extLst>
            </p:cNvPr>
            <p:cNvSpPr/>
            <p:nvPr/>
          </p:nvSpPr>
          <p:spPr>
            <a:xfrm>
              <a:off x="5230604" y="2027283"/>
              <a:ext cx="196690" cy="549553"/>
            </a:xfrm>
            <a:custGeom>
              <a:avLst/>
              <a:gdLst>
                <a:gd name="connsiteX0" fmla="*/ 649 w 196690"/>
                <a:gd name="connsiteY0" fmla="*/ 366004 h 549553"/>
                <a:gd name="connsiteX1" fmla="*/ 99893 w 196690"/>
                <a:gd name="connsiteY1" fmla="*/ 0 h 549553"/>
                <a:gd name="connsiteX2" fmla="*/ 196691 w 196690"/>
                <a:gd name="connsiteY2" fmla="*/ 358990 h 549553"/>
                <a:gd name="connsiteX3" fmla="*/ 99893 w 196690"/>
                <a:gd name="connsiteY3" fmla="*/ 549553 h 549553"/>
                <a:gd name="connsiteX4" fmla="*/ 649 w 196690"/>
                <a:gd name="connsiteY4" fmla="*/ 366004 h 54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690" h="549553">
                  <a:moveTo>
                    <a:pt x="649" y="366004"/>
                  </a:moveTo>
                  <a:cubicBezTo>
                    <a:pt x="-5561" y="295761"/>
                    <a:pt x="33213" y="0"/>
                    <a:pt x="99893" y="0"/>
                  </a:cubicBezTo>
                  <a:cubicBezTo>
                    <a:pt x="166574" y="0"/>
                    <a:pt x="196691" y="288493"/>
                    <a:pt x="196691" y="358990"/>
                  </a:cubicBezTo>
                  <a:cubicBezTo>
                    <a:pt x="196691" y="411663"/>
                    <a:pt x="157643" y="549553"/>
                    <a:pt x="99893" y="549553"/>
                  </a:cubicBezTo>
                  <a:cubicBezTo>
                    <a:pt x="42144" y="549553"/>
                    <a:pt x="6840" y="436172"/>
                    <a:pt x="649" y="366004"/>
                  </a:cubicBezTo>
                  <a:close/>
                </a:path>
              </a:pathLst>
            </a:custGeom>
            <a:solidFill>
              <a:srgbClr val="E7549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0" name="任意多边形: 形状 1059">
              <a:extLst>
                <a:ext uri="{FF2B5EF4-FFF2-40B4-BE49-F238E27FC236}">
                  <a16:creationId xmlns:a16="http://schemas.microsoft.com/office/drawing/2014/main" id="{325F3AC2-E490-99CA-586A-DADABEDC9D2F}"/>
                </a:ext>
              </a:extLst>
            </p:cNvPr>
            <p:cNvSpPr/>
            <p:nvPr/>
          </p:nvSpPr>
          <p:spPr>
            <a:xfrm>
              <a:off x="5352906" y="1904971"/>
              <a:ext cx="549553" cy="196672"/>
            </a:xfrm>
            <a:custGeom>
              <a:avLst/>
              <a:gdLst>
                <a:gd name="connsiteX0" fmla="*/ 366004 w 549553"/>
                <a:gd name="connsiteY0" fmla="*/ 196024 h 196672"/>
                <a:gd name="connsiteX1" fmla="*/ 0 w 549553"/>
                <a:gd name="connsiteY1" fmla="*/ 96761 h 196672"/>
                <a:gd name="connsiteX2" fmla="*/ 359009 w 549553"/>
                <a:gd name="connsiteY2" fmla="*/ 0 h 196672"/>
                <a:gd name="connsiteX3" fmla="*/ 549553 w 549553"/>
                <a:gd name="connsiteY3" fmla="*/ 96761 h 196672"/>
                <a:gd name="connsiteX4" fmla="*/ 366004 w 549553"/>
                <a:gd name="connsiteY4" fmla="*/ 196024 h 19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553" h="196672">
                  <a:moveTo>
                    <a:pt x="366004" y="196024"/>
                  </a:moveTo>
                  <a:cubicBezTo>
                    <a:pt x="295762" y="202233"/>
                    <a:pt x="0" y="163441"/>
                    <a:pt x="0" y="96761"/>
                  </a:cubicBezTo>
                  <a:cubicBezTo>
                    <a:pt x="0" y="30117"/>
                    <a:pt x="288493" y="0"/>
                    <a:pt x="359009" y="0"/>
                  </a:cubicBezTo>
                  <a:cubicBezTo>
                    <a:pt x="411663" y="0"/>
                    <a:pt x="549553" y="39011"/>
                    <a:pt x="549553" y="96761"/>
                  </a:cubicBezTo>
                  <a:cubicBezTo>
                    <a:pt x="549553" y="154510"/>
                    <a:pt x="436191" y="189814"/>
                    <a:pt x="366004" y="196024"/>
                  </a:cubicBezTo>
                  <a:close/>
                </a:path>
              </a:pathLst>
            </a:custGeom>
            <a:solidFill>
              <a:srgbClr val="E7549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1" name="任意多边形: 形状 1060">
              <a:extLst>
                <a:ext uri="{FF2B5EF4-FFF2-40B4-BE49-F238E27FC236}">
                  <a16:creationId xmlns:a16="http://schemas.microsoft.com/office/drawing/2014/main" id="{2C27383A-F63D-1C76-4B60-325CB8CBB765}"/>
                </a:ext>
              </a:extLst>
            </p:cNvPr>
            <p:cNvSpPr/>
            <p:nvPr/>
          </p:nvSpPr>
          <p:spPr>
            <a:xfrm>
              <a:off x="4755393" y="1904977"/>
              <a:ext cx="549589" cy="196675"/>
            </a:xfrm>
            <a:custGeom>
              <a:avLst/>
              <a:gdLst>
                <a:gd name="connsiteX0" fmla="*/ 183568 w 549589"/>
                <a:gd name="connsiteY0" fmla="*/ 652 h 196675"/>
                <a:gd name="connsiteX1" fmla="*/ 549590 w 549589"/>
                <a:gd name="connsiteY1" fmla="*/ 99878 h 196675"/>
                <a:gd name="connsiteX2" fmla="*/ 190563 w 549589"/>
                <a:gd name="connsiteY2" fmla="*/ 196676 h 196675"/>
                <a:gd name="connsiteX3" fmla="*/ 0 w 549589"/>
                <a:gd name="connsiteY3" fmla="*/ 99878 h 196675"/>
                <a:gd name="connsiteX4" fmla="*/ 183568 w 549589"/>
                <a:gd name="connsiteY4" fmla="*/ 652 h 19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589" h="196675">
                  <a:moveTo>
                    <a:pt x="183568" y="652"/>
                  </a:moveTo>
                  <a:cubicBezTo>
                    <a:pt x="253810" y="-5576"/>
                    <a:pt x="549590" y="33216"/>
                    <a:pt x="549590" y="99878"/>
                  </a:cubicBezTo>
                  <a:cubicBezTo>
                    <a:pt x="549590" y="166577"/>
                    <a:pt x="261079" y="196676"/>
                    <a:pt x="190563" y="196676"/>
                  </a:cubicBezTo>
                  <a:cubicBezTo>
                    <a:pt x="137909" y="196676"/>
                    <a:pt x="0" y="157646"/>
                    <a:pt x="0" y="99878"/>
                  </a:cubicBezTo>
                  <a:cubicBezTo>
                    <a:pt x="0" y="42147"/>
                    <a:pt x="113399" y="6843"/>
                    <a:pt x="183568" y="652"/>
                  </a:cubicBezTo>
                  <a:close/>
                </a:path>
              </a:pathLst>
            </a:custGeom>
            <a:solidFill>
              <a:srgbClr val="E7549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2" name="任意多边形: 形状 1061">
              <a:extLst>
                <a:ext uri="{FF2B5EF4-FFF2-40B4-BE49-F238E27FC236}">
                  <a16:creationId xmlns:a16="http://schemas.microsoft.com/office/drawing/2014/main" id="{934B1D08-3151-F1DA-C118-F2DEB239EEF1}"/>
                </a:ext>
              </a:extLst>
            </p:cNvPr>
            <p:cNvSpPr/>
            <p:nvPr/>
          </p:nvSpPr>
          <p:spPr>
            <a:xfrm>
              <a:off x="4909878" y="1584581"/>
              <a:ext cx="408731" cy="410585"/>
            </a:xfrm>
            <a:custGeom>
              <a:avLst/>
              <a:gdLst>
                <a:gd name="connsiteX0" fmla="*/ 212376 w 408731"/>
                <a:gd name="connsiteY0" fmla="*/ 73875 h 410585"/>
                <a:gd name="connsiteX1" fmla="*/ 401004 w 408731"/>
                <a:gd name="connsiteY1" fmla="*/ 402887 h 410585"/>
                <a:gd name="connsiteX2" fmla="*/ 78687 w 408731"/>
                <a:gd name="connsiteY2" fmla="*/ 217454 h 410585"/>
                <a:gd name="connsiteX3" fmla="*/ 12408 w 408731"/>
                <a:gd name="connsiteY3" fmla="*/ 14275 h 410585"/>
                <a:gd name="connsiteX4" fmla="*/ 212376 w 408731"/>
                <a:gd name="connsiteY4" fmla="*/ 73875 h 41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8731" h="410585">
                  <a:moveTo>
                    <a:pt x="212376" y="73875"/>
                  </a:moveTo>
                  <a:cubicBezTo>
                    <a:pt x="266419" y="119163"/>
                    <a:pt x="448142" y="355749"/>
                    <a:pt x="401004" y="402887"/>
                  </a:cubicBezTo>
                  <a:cubicBezTo>
                    <a:pt x="353865" y="450025"/>
                    <a:pt x="128565" y="267316"/>
                    <a:pt x="78687" y="217454"/>
                  </a:cubicBezTo>
                  <a:cubicBezTo>
                    <a:pt x="41484" y="180231"/>
                    <a:pt x="-28430" y="55125"/>
                    <a:pt x="12408" y="14275"/>
                  </a:cubicBezTo>
                  <a:cubicBezTo>
                    <a:pt x="53245" y="-26557"/>
                    <a:pt x="158371" y="28663"/>
                    <a:pt x="212376" y="73875"/>
                  </a:cubicBezTo>
                  <a:close/>
                </a:path>
              </a:pathLst>
            </a:custGeom>
            <a:solidFill>
              <a:srgbClr val="E7549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3" name="任意多边形: 形状 1062">
              <a:extLst>
                <a:ext uri="{FF2B5EF4-FFF2-40B4-BE49-F238E27FC236}">
                  <a16:creationId xmlns:a16="http://schemas.microsoft.com/office/drawing/2014/main" id="{122C4FCD-FF7A-EFA3-744E-7973F75DBA1B}"/>
                </a:ext>
              </a:extLst>
            </p:cNvPr>
            <p:cNvSpPr/>
            <p:nvPr/>
          </p:nvSpPr>
          <p:spPr>
            <a:xfrm>
              <a:off x="5339261" y="2011452"/>
              <a:ext cx="408738" cy="410583"/>
            </a:xfrm>
            <a:custGeom>
              <a:avLst/>
              <a:gdLst>
                <a:gd name="connsiteX0" fmla="*/ 196355 w 408738"/>
                <a:gd name="connsiteY0" fmla="*/ 336686 h 410583"/>
                <a:gd name="connsiteX1" fmla="*/ 7728 w 408738"/>
                <a:gd name="connsiteY1" fmla="*/ 7704 h 410583"/>
                <a:gd name="connsiteX2" fmla="*/ 330009 w 408738"/>
                <a:gd name="connsiteY2" fmla="*/ 193134 h 410583"/>
                <a:gd name="connsiteX3" fmla="*/ 396324 w 408738"/>
                <a:gd name="connsiteY3" fmla="*/ 396317 h 410583"/>
                <a:gd name="connsiteX4" fmla="*/ 196355 w 408738"/>
                <a:gd name="connsiteY4" fmla="*/ 336686 h 41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8738" h="410583">
                  <a:moveTo>
                    <a:pt x="196355" y="336686"/>
                  </a:moveTo>
                  <a:cubicBezTo>
                    <a:pt x="142295" y="291411"/>
                    <a:pt x="-39410" y="54842"/>
                    <a:pt x="7728" y="7704"/>
                  </a:cubicBezTo>
                  <a:cubicBezTo>
                    <a:pt x="54885" y="-39453"/>
                    <a:pt x="280167" y="143275"/>
                    <a:pt x="330009" y="193134"/>
                  </a:cubicBezTo>
                  <a:cubicBezTo>
                    <a:pt x="367248" y="230374"/>
                    <a:pt x="437180" y="355443"/>
                    <a:pt x="396324" y="396317"/>
                  </a:cubicBezTo>
                  <a:cubicBezTo>
                    <a:pt x="355486" y="437136"/>
                    <a:pt x="250361" y="381907"/>
                    <a:pt x="196355" y="336686"/>
                  </a:cubicBezTo>
                  <a:close/>
                </a:path>
              </a:pathLst>
            </a:custGeom>
            <a:solidFill>
              <a:srgbClr val="E7549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4" name="任意多边形: 形状 1063">
              <a:extLst>
                <a:ext uri="{FF2B5EF4-FFF2-40B4-BE49-F238E27FC236}">
                  <a16:creationId xmlns:a16="http://schemas.microsoft.com/office/drawing/2014/main" id="{99E5C770-249D-D585-9A91-C2D187CE8D46}"/>
                </a:ext>
              </a:extLst>
            </p:cNvPr>
            <p:cNvSpPr/>
            <p:nvPr/>
          </p:nvSpPr>
          <p:spPr>
            <a:xfrm>
              <a:off x="5337076" y="1584254"/>
              <a:ext cx="410585" cy="408731"/>
            </a:xfrm>
            <a:custGeom>
              <a:avLst/>
              <a:gdLst>
                <a:gd name="connsiteX0" fmla="*/ 336687 w 410585"/>
                <a:gd name="connsiteY0" fmla="*/ 212361 h 408731"/>
                <a:gd name="connsiteX1" fmla="*/ 7703 w 410585"/>
                <a:gd name="connsiteY1" fmla="*/ 401004 h 408731"/>
                <a:gd name="connsiteX2" fmla="*/ 193153 w 410585"/>
                <a:gd name="connsiteY2" fmla="*/ 78715 h 408731"/>
                <a:gd name="connsiteX3" fmla="*/ 396299 w 410585"/>
                <a:gd name="connsiteY3" fmla="*/ 12416 h 408731"/>
                <a:gd name="connsiteX4" fmla="*/ 336687 w 410585"/>
                <a:gd name="connsiteY4" fmla="*/ 212361 h 40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0585" h="408731">
                  <a:moveTo>
                    <a:pt x="336687" y="212361"/>
                  </a:moveTo>
                  <a:cubicBezTo>
                    <a:pt x="291411" y="266419"/>
                    <a:pt x="54842" y="448143"/>
                    <a:pt x="7703" y="401004"/>
                  </a:cubicBezTo>
                  <a:cubicBezTo>
                    <a:pt x="-39453" y="353847"/>
                    <a:pt x="143274" y="128571"/>
                    <a:pt x="193153" y="78715"/>
                  </a:cubicBezTo>
                  <a:cubicBezTo>
                    <a:pt x="230374" y="41470"/>
                    <a:pt x="355462" y="-28436"/>
                    <a:pt x="396299" y="12416"/>
                  </a:cubicBezTo>
                  <a:cubicBezTo>
                    <a:pt x="437155" y="53244"/>
                    <a:pt x="381926" y="158366"/>
                    <a:pt x="336687" y="212361"/>
                  </a:cubicBezTo>
                  <a:close/>
                </a:path>
              </a:pathLst>
            </a:custGeom>
            <a:solidFill>
              <a:srgbClr val="E7549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5" name="任意多边形: 形状 1064">
              <a:extLst>
                <a:ext uri="{FF2B5EF4-FFF2-40B4-BE49-F238E27FC236}">
                  <a16:creationId xmlns:a16="http://schemas.microsoft.com/office/drawing/2014/main" id="{A89BB70E-6D55-CE1A-6EE3-FA77B1555F91}"/>
                </a:ext>
              </a:extLst>
            </p:cNvPr>
            <p:cNvSpPr/>
            <p:nvPr/>
          </p:nvSpPr>
          <p:spPr>
            <a:xfrm>
              <a:off x="4910211" y="2013637"/>
              <a:ext cx="410570" cy="408738"/>
            </a:xfrm>
            <a:custGeom>
              <a:avLst/>
              <a:gdLst>
                <a:gd name="connsiteX0" fmla="*/ 73879 w 410570"/>
                <a:gd name="connsiteY0" fmla="*/ 196337 h 408738"/>
                <a:gd name="connsiteX1" fmla="*/ 402862 w 410570"/>
                <a:gd name="connsiteY1" fmla="*/ 7729 h 408738"/>
                <a:gd name="connsiteX2" fmla="*/ 217450 w 410570"/>
                <a:gd name="connsiteY2" fmla="*/ 330009 h 408738"/>
                <a:gd name="connsiteX3" fmla="*/ 14266 w 410570"/>
                <a:gd name="connsiteY3" fmla="*/ 396343 h 408738"/>
                <a:gd name="connsiteX4" fmla="*/ 73879 w 410570"/>
                <a:gd name="connsiteY4" fmla="*/ 196337 h 40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0570" h="408738">
                  <a:moveTo>
                    <a:pt x="73879" y="196337"/>
                  </a:moveTo>
                  <a:cubicBezTo>
                    <a:pt x="119154" y="142277"/>
                    <a:pt x="355742" y="-39410"/>
                    <a:pt x="402862" y="7729"/>
                  </a:cubicBezTo>
                  <a:cubicBezTo>
                    <a:pt x="450037" y="54867"/>
                    <a:pt x="267309" y="280149"/>
                    <a:pt x="217450" y="330009"/>
                  </a:cubicBezTo>
                  <a:cubicBezTo>
                    <a:pt x="180210" y="367230"/>
                    <a:pt x="55140" y="437162"/>
                    <a:pt x="14266" y="396343"/>
                  </a:cubicBezTo>
                  <a:cubicBezTo>
                    <a:pt x="-26553" y="355487"/>
                    <a:pt x="28676" y="250343"/>
                    <a:pt x="73879" y="196337"/>
                  </a:cubicBezTo>
                  <a:close/>
                </a:path>
              </a:pathLst>
            </a:custGeom>
            <a:solidFill>
              <a:srgbClr val="E7549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6" name="任意多边形: 形状 1065">
              <a:extLst>
                <a:ext uri="{FF2B5EF4-FFF2-40B4-BE49-F238E27FC236}">
                  <a16:creationId xmlns:a16="http://schemas.microsoft.com/office/drawing/2014/main" id="{C282891B-EEEC-24D8-25C7-4B1B36088BBD}"/>
                </a:ext>
              </a:extLst>
            </p:cNvPr>
            <p:cNvSpPr/>
            <p:nvPr/>
          </p:nvSpPr>
          <p:spPr>
            <a:xfrm>
              <a:off x="5246868" y="1922796"/>
              <a:ext cx="161012" cy="161012"/>
            </a:xfrm>
            <a:custGeom>
              <a:avLst/>
              <a:gdLst>
                <a:gd name="connsiteX0" fmla="*/ 161012 w 161012"/>
                <a:gd name="connsiteY0" fmla="*/ 80524 h 161012"/>
                <a:gd name="connsiteX1" fmla="*/ 80506 w 161012"/>
                <a:gd name="connsiteY1" fmla="*/ 161012 h 161012"/>
                <a:gd name="connsiteX2" fmla="*/ 0 w 161012"/>
                <a:gd name="connsiteY2" fmla="*/ 80524 h 161012"/>
                <a:gd name="connsiteX3" fmla="*/ 80506 w 161012"/>
                <a:gd name="connsiteY3" fmla="*/ 0 h 161012"/>
                <a:gd name="connsiteX4" fmla="*/ 161012 w 161012"/>
                <a:gd name="connsiteY4" fmla="*/ 80524 h 16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012" h="161012">
                  <a:moveTo>
                    <a:pt x="161012" y="80524"/>
                  </a:moveTo>
                  <a:cubicBezTo>
                    <a:pt x="161012" y="124960"/>
                    <a:pt x="124978" y="161012"/>
                    <a:pt x="80506" y="161012"/>
                  </a:cubicBezTo>
                  <a:cubicBezTo>
                    <a:pt x="36034" y="161012"/>
                    <a:pt x="0" y="124960"/>
                    <a:pt x="0" y="80524"/>
                  </a:cubicBezTo>
                  <a:cubicBezTo>
                    <a:pt x="0" y="36052"/>
                    <a:pt x="36034" y="0"/>
                    <a:pt x="80506" y="0"/>
                  </a:cubicBezTo>
                  <a:cubicBezTo>
                    <a:pt x="124978" y="0"/>
                    <a:pt x="161012" y="36052"/>
                    <a:pt x="161012" y="80524"/>
                  </a:cubicBezTo>
                  <a:close/>
                </a:path>
              </a:pathLst>
            </a:custGeom>
            <a:solidFill>
              <a:srgbClr val="F29D9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67" name="图形 10">
            <a:extLst>
              <a:ext uri="{FF2B5EF4-FFF2-40B4-BE49-F238E27FC236}">
                <a16:creationId xmlns:a16="http://schemas.microsoft.com/office/drawing/2014/main" id="{6CEA69AD-16A7-3739-CD11-235252BC9FD1}"/>
              </a:ext>
            </a:extLst>
          </p:cNvPr>
          <p:cNvGrpSpPr/>
          <p:nvPr/>
        </p:nvGrpSpPr>
        <p:grpSpPr>
          <a:xfrm>
            <a:off x="3330561" y="1442377"/>
            <a:ext cx="886080" cy="1121862"/>
            <a:chOff x="3330561" y="1442377"/>
            <a:chExt cx="886080" cy="1121862"/>
          </a:xfrm>
        </p:grpSpPr>
        <p:grpSp>
          <p:nvGrpSpPr>
            <p:cNvPr id="1068" name="图形 10">
              <a:extLst>
                <a:ext uri="{FF2B5EF4-FFF2-40B4-BE49-F238E27FC236}">
                  <a16:creationId xmlns:a16="http://schemas.microsoft.com/office/drawing/2014/main" id="{E96C1B86-18F2-5581-FC55-23327BB1DF1F}"/>
                </a:ext>
              </a:extLst>
            </p:cNvPr>
            <p:cNvGrpSpPr/>
            <p:nvPr/>
          </p:nvGrpSpPr>
          <p:grpSpPr>
            <a:xfrm>
              <a:off x="3330561" y="1818177"/>
              <a:ext cx="886080" cy="746061"/>
              <a:chOff x="3330561" y="1818177"/>
              <a:chExt cx="886080" cy="746061"/>
            </a:xfrm>
          </p:grpSpPr>
          <p:grpSp>
            <p:nvGrpSpPr>
              <p:cNvPr id="1069" name="图形 10">
                <a:extLst>
                  <a:ext uri="{FF2B5EF4-FFF2-40B4-BE49-F238E27FC236}">
                    <a16:creationId xmlns:a16="http://schemas.microsoft.com/office/drawing/2014/main" id="{6562132F-9F73-7667-8741-5B419AB475C4}"/>
                  </a:ext>
                </a:extLst>
              </p:cNvPr>
              <p:cNvGrpSpPr/>
              <p:nvPr/>
            </p:nvGrpSpPr>
            <p:grpSpPr>
              <a:xfrm>
                <a:off x="3331553" y="1883018"/>
                <a:ext cx="306214" cy="340540"/>
                <a:chOff x="3331553" y="1883018"/>
                <a:chExt cx="306214" cy="340540"/>
              </a:xfrm>
            </p:grpSpPr>
            <p:sp>
              <p:nvSpPr>
                <p:cNvPr id="1070" name="任意多边形: 形状 1069">
                  <a:extLst>
                    <a:ext uri="{FF2B5EF4-FFF2-40B4-BE49-F238E27FC236}">
                      <a16:creationId xmlns:a16="http://schemas.microsoft.com/office/drawing/2014/main" id="{D61EBF9D-32C5-5956-E646-0D880D928A80}"/>
                    </a:ext>
                  </a:extLst>
                </p:cNvPr>
                <p:cNvSpPr/>
                <p:nvPr/>
              </p:nvSpPr>
              <p:spPr>
                <a:xfrm>
                  <a:off x="3331553" y="1883018"/>
                  <a:ext cx="306214" cy="340540"/>
                </a:xfrm>
                <a:custGeom>
                  <a:avLst/>
                  <a:gdLst>
                    <a:gd name="connsiteX0" fmla="*/ 232648 w 306214"/>
                    <a:gd name="connsiteY0" fmla="*/ 0 h 340540"/>
                    <a:gd name="connsiteX1" fmla="*/ 15006 w 306214"/>
                    <a:gd name="connsiteY1" fmla="*/ 295652 h 340540"/>
                    <a:gd name="connsiteX2" fmla="*/ 306214 w 306214"/>
                    <a:gd name="connsiteY2" fmla="*/ 89802 h 340540"/>
                    <a:gd name="connsiteX3" fmla="*/ 232648 w 306214"/>
                    <a:gd name="connsiteY3" fmla="*/ 0 h 34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214" h="340540">
                      <a:moveTo>
                        <a:pt x="232648" y="0"/>
                      </a:moveTo>
                      <a:cubicBezTo>
                        <a:pt x="232648" y="0"/>
                        <a:pt x="-69818" y="150493"/>
                        <a:pt x="15006" y="295652"/>
                      </a:cubicBezTo>
                      <a:cubicBezTo>
                        <a:pt x="103488" y="447039"/>
                        <a:pt x="278782" y="173870"/>
                        <a:pt x="306214" y="89802"/>
                      </a:cubicBezTo>
                      <a:lnTo>
                        <a:pt x="232648" y="0"/>
                      </a:lnTo>
                      <a:close/>
                    </a:path>
                  </a:pathLst>
                </a:custGeom>
                <a:solidFill>
                  <a:srgbClr val="C67E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1" name="任意多边形: 形状 1070">
                  <a:extLst>
                    <a:ext uri="{FF2B5EF4-FFF2-40B4-BE49-F238E27FC236}">
                      <a16:creationId xmlns:a16="http://schemas.microsoft.com/office/drawing/2014/main" id="{401790A6-1BA2-2FE1-61C3-D0391F2C5248}"/>
                    </a:ext>
                  </a:extLst>
                </p:cNvPr>
                <p:cNvSpPr/>
                <p:nvPr/>
              </p:nvSpPr>
              <p:spPr>
                <a:xfrm>
                  <a:off x="3346477" y="1947471"/>
                  <a:ext cx="291290" cy="276087"/>
                </a:xfrm>
                <a:custGeom>
                  <a:avLst/>
                  <a:gdLst>
                    <a:gd name="connsiteX0" fmla="*/ 291291 w 291290"/>
                    <a:gd name="connsiteY0" fmla="*/ 25350 h 276087"/>
                    <a:gd name="connsiteX1" fmla="*/ 270525 w 291290"/>
                    <a:gd name="connsiteY1" fmla="*/ 0 h 276087"/>
                    <a:gd name="connsiteX2" fmla="*/ 0 w 291290"/>
                    <a:gd name="connsiteY2" fmla="*/ 231035 h 276087"/>
                    <a:gd name="connsiteX3" fmla="*/ 80 w 291290"/>
                    <a:gd name="connsiteY3" fmla="*/ 231199 h 276087"/>
                    <a:gd name="connsiteX4" fmla="*/ 291291 w 291290"/>
                    <a:gd name="connsiteY4" fmla="*/ 25350 h 27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1290" h="276087">
                      <a:moveTo>
                        <a:pt x="291291" y="25350"/>
                      </a:moveTo>
                      <a:lnTo>
                        <a:pt x="270525" y="0"/>
                      </a:lnTo>
                      <a:cubicBezTo>
                        <a:pt x="155263" y="250906"/>
                        <a:pt x="151" y="231072"/>
                        <a:pt x="0" y="231035"/>
                      </a:cubicBezTo>
                      <a:cubicBezTo>
                        <a:pt x="29" y="231090"/>
                        <a:pt x="53" y="231145"/>
                        <a:pt x="80" y="231199"/>
                      </a:cubicBezTo>
                      <a:cubicBezTo>
                        <a:pt x="88564" y="382587"/>
                        <a:pt x="263859" y="109417"/>
                        <a:pt x="291291" y="25350"/>
                      </a:cubicBezTo>
                      <a:close/>
                    </a:path>
                  </a:pathLst>
                </a:custGeom>
                <a:solidFill>
                  <a:srgbClr val="020202">
                    <a:alpha val="10000"/>
                  </a:srgbClr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72" name="图形 10">
                <a:extLst>
                  <a:ext uri="{FF2B5EF4-FFF2-40B4-BE49-F238E27FC236}">
                    <a16:creationId xmlns:a16="http://schemas.microsoft.com/office/drawing/2014/main" id="{113D9B58-019D-BAA1-ADD7-7A0F4A79959B}"/>
                  </a:ext>
                </a:extLst>
              </p:cNvPr>
              <p:cNvGrpSpPr/>
              <p:nvPr/>
            </p:nvGrpSpPr>
            <p:grpSpPr>
              <a:xfrm>
                <a:off x="3899650" y="1883037"/>
                <a:ext cx="301479" cy="340565"/>
                <a:chOff x="3899650" y="1883037"/>
                <a:chExt cx="301479" cy="340565"/>
              </a:xfrm>
            </p:grpSpPr>
            <p:sp>
              <p:nvSpPr>
                <p:cNvPr id="1073" name="任意多边形: 形状 1072">
                  <a:extLst>
                    <a:ext uri="{FF2B5EF4-FFF2-40B4-BE49-F238E27FC236}">
                      <a16:creationId xmlns:a16="http://schemas.microsoft.com/office/drawing/2014/main" id="{25CBF3EF-040C-1ABD-7CC2-382CB11CA824}"/>
                    </a:ext>
                  </a:extLst>
                </p:cNvPr>
                <p:cNvSpPr/>
                <p:nvPr/>
              </p:nvSpPr>
              <p:spPr>
                <a:xfrm>
                  <a:off x="3899650" y="1883037"/>
                  <a:ext cx="301479" cy="340565"/>
                </a:xfrm>
                <a:custGeom>
                  <a:avLst/>
                  <a:gdLst>
                    <a:gd name="connsiteX0" fmla="*/ 72452 w 301479"/>
                    <a:gd name="connsiteY0" fmla="*/ 0 h 340565"/>
                    <a:gd name="connsiteX1" fmla="*/ 286703 w 301479"/>
                    <a:gd name="connsiteY1" fmla="*/ 295689 h 340565"/>
                    <a:gd name="connsiteX2" fmla="*/ 0 w 301479"/>
                    <a:gd name="connsiteY2" fmla="*/ 89802 h 340565"/>
                    <a:gd name="connsiteX3" fmla="*/ 72452 w 301479"/>
                    <a:gd name="connsiteY3" fmla="*/ 0 h 34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479" h="340565">
                      <a:moveTo>
                        <a:pt x="72452" y="0"/>
                      </a:moveTo>
                      <a:cubicBezTo>
                        <a:pt x="72452" y="0"/>
                        <a:pt x="370222" y="150529"/>
                        <a:pt x="286703" y="295689"/>
                      </a:cubicBezTo>
                      <a:cubicBezTo>
                        <a:pt x="199567" y="447058"/>
                        <a:pt x="26994" y="173870"/>
                        <a:pt x="0" y="89802"/>
                      </a:cubicBezTo>
                      <a:lnTo>
                        <a:pt x="72452" y="0"/>
                      </a:lnTo>
                      <a:close/>
                    </a:path>
                  </a:pathLst>
                </a:custGeom>
                <a:solidFill>
                  <a:srgbClr val="C67E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4" name="任意多边形: 形状 1073">
                  <a:extLst>
                    <a:ext uri="{FF2B5EF4-FFF2-40B4-BE49-F238E27FC236}">
                      <a16:creationId xmlns:a16="http://schemas.microsoft.com/office/drawing/2014/main" id="{05922DD4-8623-8AC4-6D50-94C2DB175CEC}"/>
                    </a:ext>
                  </a:extLst>
                </p:cNvPr>
                <p:cNvSpPr/>
                <p:nvPr/>
              </p:nvSpPr>
              <p:spPr>
                <a:xfrm>
                  <a:off x="3996922" y="2054203"/>
                  <a:ext cx="204162" cy="169393"/>
                </a:xfrm>
                <a:custGeom>
                  <a:avLst/>
                  <a:gdLst>
                    <a:gd name="connsiteX0" fmla="*/ 189431 w 204162"/>
                    <a:gd name="connsiteY0" fmla="*/ 124522 h 169393"/>
                    <a:gd name="connsiteX1" fmla="*/ 204133 w 204162"/>
                    <a:gd name="connsiteY1" fmla="*/ 68507 h 169393"/>
                    <a:gd name="connsiteX2" fmla="*/ 0 w 204162"/>
                    <a:gd name="connsiteY2" fmla="*/ 0 h 169393"/>
                    <a:gd name="connsiteX3" fmla="*/ 2630 w 204162"/>
                    <a:gd name="connsiteY3" fmla="*/ 86442 h 169393"/>
                    <a:gd name="connsiteX4" fmla="*/ 189431 w 204162"/>
                    <a:gd name="connsiteY4" fmla="*/ 124522 h 169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62" h="169393">
                      <a:moveTo>
                        <a:pt x="189431" y="124522"/>
                      </a:moveTo>
                      <a:cubicBezTo>
                        <a:pt x="200188" y="105819"/>
                        <a:pt x="204571" y="87045"/>
                        <a:pt x="204133" y="68507"/>
                      </a:cubicBezTo>
                      <a:cubicBezTo>
                        <a:pt x="83465" y="136466"/>
                        <a:pt x="0" y="0"/>
                        <a:pt x="0" y="0"/>
                      </a:cubicBezTo>
                      <a:cubicBezTo>
                        <a:pt x="0" y="0"/>
                        <a:pt x="1169" y="37861"/>
                        <a:pt x="2630" y="86442"/>
                      </a:cubicBezTo>
                      <a:cubicBezTo>
                        <a:pt x="64562" y="160592"/>
                        <a:pt x="140466" y="209557"/>
                        <a:pt x="189431" y="124522"/>
                      </a:cubicBezTo>
                      <a:close/>
                    </a:path>
                  </a:pathLst>
                </a:custGeom>
                <a:solidFill>
                  <a:srgbClr val="020202">
                    <a:alpha val="10000"/>
                  </a:srgbClr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75" name="图形 10">
                <a:extLst>
                  <a:ext uri="{FF2B5EF4-FFF2-40B4-BE49-F238E27FC236}">
                    <a16:creationId xmlns:a16="http://schemas.microsoft.com/office/drawing/2014/main" id="{AA641EE4-CF83-FD76-B30D-4CEA75DDF24E}"/>
                  </a:ext>
                </a:extLst>
              </p:cNvPr>
              <p:cNvGrpSpPr/>
              <p:nvPr/>
            </p:nvGrpSpPr>
            <p:grpSpPr>
              <a:xfrm>
                <a:off x="3452800" y="1818177"/>
                <a:ext cx="634093" cy="682335"/>
                <a:chOff x="3452800" y="1818177"/>
                <a:chExt cx="634093" cy="682335"/>
              </a:xfrm>
            </p:grpSpPr>
            <p:sp>
              <p:nvSpPr>
                <p:cNvPr id="1076" name="任意多边形: 形状 1075">
                  <a:extLst>
                    <a:ext uri="{FF2B5EF4-FFF2-40B4-BE49-F238E27FC236}">
                      <a16:creationId xmlns:a16="http://schemas.microsoft.com/office/drawing/2014/main" id="{5341436B-A9AA-531B-1E9D-F0686E45E7A2}"/>
                    </a:ext>
                  </a:extLst>
                </p:cNvPr>
                <p:cNvSpPr/>
                <p:nvPr/>
              </p:nvSpPr>
              <p:spPr>
                <a:xfrm>
                  <a:off x="3452800" y="1818177"/>
                  <a:ext cx="634093" cy="682335"/>
                </a:xfrm>
                <a:custGeom>
                  <a:avLst/>
                  <a:gdLst>
                    <a:gd name="connsiteX0" fmla="*/ 631879 w 634093"/>
                    <a:gd name="connsiteY0" fmla="*/ 387670 h 682335"/>
                    <a:gd name="connsiteX1" fmla="*/ 492984 w 634093"/>
                    <a:gd name="connsiteY1" fmla="*/ 24 h 682335"/>
                    <a:gd name="connsiteX2" fmla="*/ 317068 w 634093"/>
                    <a:gd name="connsiteY2" fmla="*/ 9192 h 682335"/>
                    <a:gd name="connsiteX3" fmla="*/ 141171 w 634093"/>
                    <a:gd name="connsiteY3" fmla="*/ 0 h 682335"/>
                    <a:gd name="connsiteX4" fmla="*/ 2221 w 634093"/>
                    <a:gd name="connsiteY4" fmla="*/ 387615 h 682335"/>
                    <a:gd name="connsiteX5" fmla="*/ 311078 w 634093"/>
                    <a:gd name="connsiteY5" fmla="*/ 682171 h 682335"/>
                    <a:gd name="connsiteX6" fmla="*/ 311078 w 634093"/>
                    <a:gd name="connsiteY6" fmla="*/ 682335 h 682335"/>
                    <a:gd name="connsiteX7" fmla="*/ 317032 w 634093"/>
                    <a:gd name="connsiteY7" fmla="*/ 682299 h 682335"/>
                    <a:gd name="connsiteX8" fmla="*/ 322985 w 634093"/>
                    <a:gd name="connsiteY8" fmla="*/ 682335 h 682335"/>
                    <a:gd name="connsiteX9" fmla="*/ 322985 w 634093"/>
                    <a:gd name="connsiteY9" fmla="*/ 682171 h 682335"/>
                    <a:gd name="connsiteX10" fmla="*/ 631879 w 634093"/>
                    <a:gd name="connsiteY10" fmla="*/ 387670 h 68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4093" h="682335">
                      <a:moveTo>
                        <a:pt x="631879" y="387670"/>
                      </a:moveTo>
                      <a:cubicBezTo>
                        <a:pt x="603278" y="124801"/>
                        <a:pt x="492984" y="24"/>
                        <a:pt x="492984" y="24"/>
                      </a:cubicBezTo>
                      <a:lnTo>
                        <a:pt x="317068" y="9192"/>
                      </a:lnTo>
                      <a:lnTo>
                        <a:pt x="141171" y="0"/>
                      </a:lnTo>
                      <a:cubicBezTo>
                        <a:pt x="141171" y="0"/>
                        <a:pt x="30859" y="124783"/>
                        <a:pt x="2221" y="387615"/>
                      </a:cubicBezTo>
                      <a:cubicBezTo>
                        <a:pt x="-25284" y="639982"/>
                        <a:pt x="209842" y="679431"/>
                        <a:pt x="311078" y="682171"/>
                      </a:cubicBezTo>
                      <a:lnTo>
                        <a:pt x="311078" y="682335"/>
                      </a:lnTo>
                      <a:cubicBezTo>
                        <a:pt x="312977" y="682335"/>
                        <a:pt x="314986" y="682317"/>
                        <a:pt x="317032" y="682299"/>
                      </a:cubicBezTo>
                      <a:cubicBezTo>
                        <a:pt x="319077" y="682317"/>
                        <a:pt x="321086" y="682335"/>
                        <a:pt x="322985" y="682335"/>
                      </a:cubicBezTo>
                      <a:lnTo>
                        <a:pt x="322985" y="682171"/>
                      </a:lnTo>
                      <a:cubicBezTo>
                        <a:pt x="424221" y="679431"/>
                        <a:pt x="659347" y="640018"/>
                        <a:pt x="631879" y="387670"/>
                      </a:cubicBezTo>
                      <a:close/>
                    </a:path>
                  </a:pathLst>
                </a:custGeom>
                <a:solidFill>
                  <a:srgbClr val="B56F57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7" name="任意多边形: 形状 1076">
                  <a:extLst>
                    <a:ext uri="{FF2B5EF4-FFF2-40B4-BE49-F238E27FC236}">
                      <a16:creationId xmlns:a16="http://schemas.microsoft.com/office/drawing/2014/main" id="{D8E58EC7-D68C-C2F2-351E-E4E5AF2CA796}"/>
                    </a:ext>
                  </a:extLst>
                </p:cNvPr>
                <p:cNvSpPr/>
                <p:nvPr/>
              </p:nvSpPr>
              <p:spPr>
                <a:xfrm>
                  <a:off x="3766581" y="1989513"/>
                  <a:ext cx="14410" cy="510998"/>
                </a:xfrm>
                <a:custGeom>
                  <a:avLst/>
                  <a:gdLst>
                    <a:gd name="connsiteX0" fmla="*/ 3817 w 14410"/>
                    <a:gd name="connsiteY0" fmla="*/ 510999 h 510998"/>
                    <a:gd name="connsiteX1" fmla="*/ 0 w 14410"/>
                    <a:gd name="connsiteY1" fmla="*/ 510670 h 510998"/>
                    <a:gd name="connsiteX2" fmla="*/ 18 w 14410"/>
                    <a:gd name="connsiteY2" fmla="*/ 420 h 510998"/>
                    <a:gd name="connsiteX3" fmla="*/ 3835 w 14410"/>
                    <a:gd name="connsiteY3" fmla="*/ 0 h 510998"/>
                    <a:gd name="connsiteX4" fmla="*/ 3817 w 14410"/>
                    <a:gd name="connsiteY4" fmla="*/ 510999 h 51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10" h="510998">
                      <a:moveTo>
                        <a:pt x="3817" y="510999"/>
                      </a:moveTo>
                      <a:lnTo>
                        <a:pt x="0" y="510670"/>
                      </a:lnTo>
                      <a:cubicBezTo>
                        <a:pt x="23670" y="231528"/>
                        <a:pt x="255" y="2685"/>
                        <a:pt x="18" y="420"/>
                      </a:cubicBezTo>
                      <a:lnTo>
                        <a:pt x="3835" y="0"/>
                      </a:lnTo>
                      <a:cubicBezTo>
                        <a:pt x="4073" y="2283"/>
                        <a:pt x="27523" y="231492"/>
                        <a:pt x="3817" y="510999"/>
                      </a:cubicBezTo>
                      <a:close/>
                    </a:path>
                  </a:pathLst>
                </a:custGeom>
                <a:solidFill>
                  <a:srgbClr val="A55F4C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8" name="任意多边形: 形状 1077">
                  <a:extLst>
                    <a:ext uri="{FF2B5EF4-FFF2-40B4-BE49-F238E27FC236}">
                      <a16:creationId xmlns:a16="http://schemas.microsoft.com/office/drawing/2014/main" id="{CD343F3E-9EAF-2399-2175-DC2DAD315E55}"/>
                    </a:ext>
                  </a:extLst>
                </p:cNvPr>
                <p:cNvSpPr/>
                <p:nvPr/>
              </p:nvSpPr>
              <p:spPr>
                <a:xfrm>
                  <a:off x="3548166" y="1818201"/>
                  <a:ext cx="538728" cy="682311"/>
                </a:xfrm>
                <a:custGeom>
                  <a:avLst/>
                  <a:gdLst>
                    <a:gd name="connsiteX0" fmla="*/ 397618 w 538728"/>
                    <a:gd name="connsiteY0" fmla="*/ 0 h 682311"/>
                    <a:gd name="connsiteX1" fmla="*/ 320801 w 538728"/>
                    <a:gd name="connsiteY1" fmla="*/ 4005 h 682311"/>
                    <a:gd name="connsiteX2" fmla="*/ 334206 w 538728"/>
                    <a:gd name="connsiteY2" fmla="*/ 98770 h 682311"/>
                    <a:gd name="connsiteX3" fmla="*/ 0 w 538728"/>
                    <a:gd name="connsiteY3" fmla="*/ 619959 h 682311"/>
                    <a:gd name="connsiteX4" fmla="*/ 0 w 538728"/>
                    <a:gd name="connsiteY4" fmla="*/ 619959 h 682311"/>
                    <a:gd name="connsiteX5" fmla="*/ 215712 w 538728"/>
                    <a:gd name="connsiteY5" fmla="*/ 682147 h 682311"/>
                    <a:gd name="connsiteX6" fmla="*/ 215712 w 538728"/>
                    <a:gd name="connsiteY6" fmla="*/ 682312 h 682311"/>
                    <a:gd name="connsiteX7" fmla="*/ 221666 w 538728"/>
                    <a:gd name="connsiteY7" fmla="*/ 682275 h 682311"/>
                    <a:gd name="connsiteX8" fmla="*/ 227620 w 538728"/>
                    <a:gd name="connsiteY8" fmla="*/ 682312 h 682311"/>
                    <a:gd name="connsiteX9" fmla="*/ 227620 w 538728"/>
                    <a:gd name="connsiteY9" fmla="*/ 682147 h 682311"/>
                    <a:gd name="connsiteX10" fmla="*/ 536513 w 538728"/>
                    <a:gd name="connsiteY10" fmla="*/ 387646 h 682311"/>
                    <a:gd name="connsiteX11" fmla="*/ 397618 w 538728"/>
                    <a:gd name="connsiteY11" fmla="*/ 0 h 68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8728" h="682311">
                      <a:moveTo>
                        <a:pt x="397618" y="0"/>
                      </a:moveTo>
                      <a:lnTo>
                        <a:pt x="320801" y="4005"/>
                      </a:lnTo>
                      <a:cubicBezTo>
                        <a:pt x="323194" y="31834"/>
                        <a:pt x="327558" y="63302"/>
                        <a:pt x="334206" y="98770"/>
                      </a:cubicBezTo>
                      <a:cubicBezTo>
                        <a:pt x="428538" y="602627"/>
                        <a:pt x="0" y="619959"/>
                        <a:pt x="0" y="619959"/>
                      </a:cubicBezTo>
                      <a:lnTo>
                        <a:pt x="0" y="619959"/>
                      </a:lnTo>
                      <a:cubicBezTo>
                        <a:pt x="69968" y="668815"/>
                        <a:pt x="161816" y="680686"/>
                        <a:pt x="215712" y="682147"/>
                      </a:cubicBezTo>
                      <a:lnTo>
                        <a:pt x="215712" y="682312"/>
                      </a:lnTo>
                      <a:cubicBezTo>
                        <a:pt x="217611" y="682312"/>
                        <a:pt x="219620" y="682293"/>
                        <a:pt x="221666" y="682275"/>
                      </a:cubicBezTo>
                      <a:cubicBezTo>
                        <a:pt x="223711" y="682293"/>
                        <a:pt x="225721" y="682312"/>
                        <a:pt x="227620" y="682312"/>
                      </a:cubicBezTo>
                      <a:lnTo>
                        <a:pt x="227620" y="682147"/>
                      </a:lnTo>
                      <a:cubicBezTo>
                        <a:pt x="328855" y="679408"/>
                        <a:pt x="563982" y="639995"/>
                        <a:pt x="536513" y="387646"/>
                      </a:cubicBezTo>
                      <a:cubicBezTo>
                        <a:pt x="507912" y="124777"/>
                        <a:pt x="397618" y="0"/>
                        <a:pt x="397618" y="0"/>
                      </a:cubicBezTo>
                      <a:close/>
                    </a:path>
                  </a:pathLst>
                </a:custGeom>
                <a:solidFill>
                  <a:srgbClr val="020202">
                    <a:alpha val="10000"/>
                  </a:srgbClr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79" name="图形 10">
                <a:extLst>
                  <a:ext uri="{FF2B5EF4-FFF2-40B4-BE49-F238E27FC236}">
                    <a16:creationId xmlns:a16="http://schemas.microsoft.com/office/drawing/2014/main" id="{35AAE4AB-3E5E-CC80-27AA-E1527A59F915}"/>
                  </a:ext>
                </a:extLst>
              </p:cNvPr>
              <p:cNvGrpSpPr/>
              <p:nvPr/>
            </p:nvGrpSpPr>
            <p:grpSpPr>
              <a:xfrm>
                <a:off x="3430399" y="1933755"/>
                <a:ext cx="675344" cy="544895"/>
                <a:chOff x="3430399" y="1933755"/>
                <a:chExt cx="675344" cy="544895"/>
              </a:xfrm>
            </p:grpSpPr>
            <p:grpSp>
              <p:nvGrpSpPr>
                <p:cNvPr id="1080" name="图形 10">
                  <a:extLst>
                    <a:ext uri="{FF2B5EF4-FFF2-40B4-BE49-F238E27FC236}">
                      <a16:creationId xmlns:a16="http://schemas.microsoft.com/office/drawing/2014/main" id="{331EF9FF-92B5-C411-C0DB-54B2B4C4A549}"/>
                    </a:ext>
                  </a:extLst>
                </p:cNvPr>
                <p:cNvGrpSpPr/>
                <p:nvPr/>
              </p:nvGrpSpPr>
              <p:grpSpPr>
                <a:xfrm>
                  <a:off x="3445990" y="1933755"/>
                  <a:ext cx="650331" cy="544895"/>
                  <a:chOff x="3445990" y="1933755"/>
                  <a:chExt cx="650331" cy="544895"/>
                </a:xfrm>
              </p:grpSpPr>
              <p:sp>
                <p:nvSpPr>
                  <p:cNvPr id="1081" name="任意多边形: 形状 1080">
                    <a:extLst>
                      <a:ext uri="{FF2B5EF4-FFF2-40B4-BE49-F238E27FC236}">
                        <a16:creationId xmlns:a16="http://schemas.microsoft.com/office/drawing/2014/main" id="{DDCE2E35-AC1E-B3D9-2912-75B270EC031A}"/>
                      </a:ext>
                    </a:extLst>
                  </p:cNvPr>
                  <p:cNvSpPr/>
                  <p:nvPr/>
                </p:nvSpPr>
                <p:spPr>
                  <a:xfrm>
                    <a:off x="3445990" y="1933755"/>
                    <a:ext cx="650331" cy="544895"/>
                  </a:xfrm>
                  <a:custGeom>
                    <a:avLst/>
                    <a:gdLst>
                      <a:gd name="connsiteX0" fmla="*/ 649063 w 650331"/>
                      <a:gd name="connsiteY0" fmla="*/ 151899 h 544895"/>
                      <a:gd name="connsiteX1" fmla="*/ 519628 w 650331"/>
                      <a:gd name="connsiteY1" fmla="*/ 5296 h 544895"/>
                      <a:gd name="connsiteX2" fmla="*/ 474243 w 650331"/>
                      <a:gd name="connsiteY2" fmla="*/ 18 h 544895"/>
                      <a:gd name="connsiteX3" fmla="*/ 358287 w 650331"/>
                      <a:gd name="connsiteY3" fmla="*/ 42974 h 544895"/>
                      <a:gd name="connsiteX4" fmla="*/ 321924 w 650331"/>
                      <a:gd name="connsiteY4" fmla="*/ 84013 h 544895"/>
                      <a:gd name="connsiteX5" fmla="*/ 321778 w 650331"/>
                      <a:gd name="connsiteY5" fmla="*/ 83812 h 544895"/>
                      <a:gd name="connsiteX6" fmla="*/ 321650 w 650331"/>
                      <a:gd name="connsiteY6" fmla="*/ 84013 h 544895"/>
                      <a:gd name="connsiteX7" fmla="*/ 285269 w 650331"/>
                      <a:gd name="connsiteY7" fmla="*/ 42956 h 544895"/>
                      <a:gd name="connsiteX8" fmla="*/ 169313 w 650331"/>
                      <a:gd name="connsiteY8" fmla="*/ 0 h 544895"/>
                      <a:gd name="connsiteX9" fmla="*/ 123946 w 650331"/>
                      <a:gd name="connsiteY9" fmla="*/ 5278 h 544895"/>
                      <a:gd name="connsiteX10" fmla="*/ 1269 w 650331"/>
                      <a:gd name="connsiteY10" fmla="*/ 151844 h 544895"/>
                      <a:gd name="connsiteX11" fmla="*/ 87255 w 650331"/>
                      <a:gd name="connsiteY11" fmla="*/ 339521 h 544895"/>
                      <a:gd name="connsiteX12" fmla="*/ 313249 w 650331"/>
                      <a:gd name="connsiteY12" fmla="*/ 533207 h 544895"/>
                      <a:gd name="connsiteX13" fmla="*/ 328536 w 650331"/>
                      <a:gd name="connsiteY13" fmla="*/ 544896 h 544895"/>
                      <a:gd name="connsiteX14" fmla="*/ 337028 w 650331"/>
                      <a:gd name="connsiteY14" fmla="*/ 540001 h 544895"/>
                      <a:gd name="connsiteX15" fmla="*/ 563059 w 650331"/>
                      <a:gd name="connsiteY15" fmla="*/ 353128 h 544895"/>
                      <a:gd name="connsiteX16" fmla="*/ 649063 w 650331"/>
                      <a:gd name="connsiteY16" fmla="*/ 151899 h 544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50331" h="544895">
                        <a:moveTo>
                          <a:pt x="649063" y="151899"/>
                        </a:moveTo>
                        <a:cubicBezTo>
                          <a:pt x="639858" y="86022"/>
                          <a:pt x="591550" y="21478"/>
                          <a:pt x="519628" y="5296"/>
                        </a:cubicBezTo>
                        <a:cubicBezTo>
                          <a:pt x="504031" y="1918"/>
                          <a:pt x="488689" y="55"/>
                          <a:pt x="474243" y="18"/>
                        </a:cubicBezTo>
                        <a:cubicBezTo>
                          <a:pt x="433113" y="55"/>
                          <a:pt x="396294" y="13661"/>
                          <a:pt x="358287" y="42974"/>
                        </a:cubicBezTo>
                        <a:cubicBezTo>
                          <a:pt x="341558" y="55759"/>
                          <a:pt x="329832" y="70607"/>
                          <a:pt x="321924" y="84013"/>
                        </a:cubicBezTo>
                        <a:cubicBezTo>
                          <a:pt x="321869" y="83958"/>
                          <a:pt x="321815" y="83885"/>
                          <a:pt x="321778" y="83812"/>
                        </a:cubicBezTo>
                        <a:cubicBezTo>
                          <a:pt x="321741" y="83885"/>
                          <a:pt x="321687" y="83958"/>
                          <a:pt x="321650" y="84013"/>
                        </a:cubicBezTo>
                        <a:cubicBezTo>
                          <a:pt x="313724" y="70607"/>
                          <a:pt x="301999" y="55759"/>
                          <a:pt x="285269" y="42956"/>
                        </a:cubicBezTo>
                        <a:cubicBezTo>
                          <a:pt x="247281" y="13661"/>
                          <a:pt x="210461" y="36"/>
                          <a:pt x="169313" y="0"/>
                        </a:cubicBezTo>
                        <a:cubicBezTo>
                          <a:pt x="154866" y="36"/>
                          <a:pt x="139525" y="1881"/>
                          <a:pt x="123946" y="5278"/>
                        </a:cubicBezTo>
                        <a:cubicBezTo>
                          <a:pt x="52006" y="21442"/>
                          <a:pt x="10492" y="85967"/>
                          <a:pt x="1269" y="151844"/>
                        </a:cubicBezTo>
                        <a:cubicBezTo>
                          <a:pt x="-5854" y="202854"/>
                          <a:pt x="16227" y="269316"/>
                          <a:pt x="87255" y="339521"/>
                        </a:cubicBezTo>
                        <a:cubicBezTo>
                          <a:pt x="153113" y="404540"/>
                          <a:pt x="263426" y="497684"/>
                          <a:pt x="313249" y="533207"/>
                        </a:cubicBezTo>
                        <a:lnTo>
                          <a:pt x="328536" y="544896"/>
                        </a:lnTo>
                        <a:lnTo>
                          <a:pt x="337028" y="540001"/>
                        </a:lnTo>
                        <a:cubicBezTo>
                          <a:pt x="386851" y="504478"/>
                          <a:pt x="497182" y="418128"/>
                          <a:pt x="563059" y="353128"/>
                        </a:cubicBezTo>
                        <a:cubicBezTo>
                          <a:pt x="634086" y="282922"/>
                          <a:pt x="656186" y="202909"/>
                          <a:pt x="649063" y="151899"/>
                        </a:cubicBezTo>
                        <a:close/>
                      </a:path>
                    </a:pathLst>
                  </a:custGeom>
                  <a:solidFill>
                    <a:srgbClr val="E71B3E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2" name="任意多边形: 形状 1081">
                    <a:extLst>
                      <a:ext uri="{FF2B5EF4-FFF2-40B4-BE49-F238E27FC236}">
                        <a16:creationId xmlns:a16="http://schemas.microsoft.com/office/drawing/2014/main" id="{B158FDCC-E780-3393-4527-A6ECBC7C46DA}"/>
                      </a:ext>
                    </a:extLst>
                  </p:cNvPr>
                  <p:cNvSpPr/>
                  <p:nvPr/>
                </p:nvSpPr>
                <p:spPr>
                  <a:xfrm>
                    <a:off x="3842287" y="2000602"/>
                    <a:ext cx="197131" cy="188638"/>
                  </a:xfrm>
                  <a:custGeom>
                    <a:avLst/>
                    <a:gdLst>
                      <a:gd name="connsiteX0" fmla="*/ 142125 w 197131"/>
                      <a:gd name="connsiteY0" fmla="*/ 12636 h 188638"/>
                      <a:gd name="connsiteX1" fmla="*/ 186962 w 197131"/>
                      <a:gd name="connsiteY1" fmla="*/ 141468 h 188638"/>
                      <a:gd name="connsiteX2" fmla="*/ 55007 w 197131"/>
                      <a:gd name="connsiteY2" fmla="*/ 175986 h 188638"/>
                      <a:gd name="connsiteX3" fmla="*/ 10170 w 197131"/>
                      <a:gd name="connsiteY3" fmla="*/ 47172 h 188638"/>
                      <a:gd name="connsiteX4" fmla="*/ 142125 w 197131"/>
                      <a:gd name="connsiteY4" fmla="*/ 12636 h 188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131" h="188638">
                        <a:moveTo>
                          <a:pt x="142125" y="12636"/>
                        </a:moveTo>
                        <a:cubicBezTo>
                          <a:pt x="190943" y="38680"/>
                          <a:pt x="211015" y="96356"/>
                          <a:pt x="186962" y="141468"/>
                        </a:cubicBezTo>
                        <a:cubicBezTo>
                          <a:pt x="162890" y="186579"/>
                          <a:pt x="103826" y="202030"/>
                          <a:pt x="55007" y="175986"/>
                        </a:cubicBezTo>
                        <a:cubicBezTo>
                          <a:pt x="6188" y="149960"/>
                          <a:pt x="-13883" y="92284"/>
                          <a:pt x="10170" y="47172"/>
                        </a:cubicBezTo>
                        <a:cubicBezTo>
                          <a:pt x="34241" y="2079"/>
                          <a:pt x="93306" y="-13390"/>
                          <a:pt x="142125" y="12636"/>
                        </a:cubicBezTo>
                        <a:close/>
                      </a:path>
                    </a:pathLst>
                  </a:custGeom>
                  <a:solidFill>
                    <a:srgbClr val="EA3D63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83" name="任意多边形: 形状 1082">
                  <a:extLst>
                    <a:ext uri="{FF2B5EF4-FFF2-40B4-BE49-F238E27FC236}">
                      <a16:creationId xmlns:a16="http://schemas.microsoft.com/office/drawing/2014/main" id="{1BEDC7E4-1E6A-EA7B-3D0A-255299335F50}"/>
                    </a:ext>
                  </a:extLst>
                </p:cNvPr>
                <p:cNvSpPr/>
                <p:nvPr/>
              </p:nvSpPr>
              <p:spPr>
                <a:xfrm>
                  <a:off x="3459222" y="1933755"/>
                  <a:ext cx="637088" cy="255289"/>
                </a:xfrm>
                <a:custGeom>
                  <a:avLst/>
                  <a:gdLst>
                    <a:gd name="connsiteX0" fmla="*/ 635831 w 637088"/>
                    <a:gd name="connsiteY0" fmla="*/ 151899 h 255289"/>
                    <a:gd name="connsiteX1" fmla="*/ 506396 w 637088"/>
                    <a:gd name="connsiteY1" fmla="*/ 5296 h 255289"/>
                    <a:gd name="connsiteX2" fmla="*/ 461011 w 637088"/>
                    <a:gd name="connsiteY2" fmla="*/ 18 h 255289"/>
                    <a:gd name="connsiteX3" fmla="*/ 345055 w 637088"/>
                    <a:gd name="connsiteY3" fmla="*/ 42974 h 255289"/>
                    <a:gd name="connsiteX4" fmla="*/ 308692 w 637088"/>
                    <a:gd name="connsiteY4" fmla="*/ 84013 h 255289"/>
                    <a:gd name="connsiteX5" fmla="*/ 308546 w 637088"/>
                    <a:gd name="connsiteY5" fmla="*/ 83812 h 255289"/>
                    <a:gd name="connsiteX6" fmla="*/ 308418 w 637088"/>
                    <a:gd name="connsiteY6" fmla="*/ 84013 h 255289"/>
                    <a:gd name="connsiteX7" fmla="*/ 272037 w 637088"/>
                    <a:gd name="connsiteY7" fmla="*/ 42956 h 255289"/>
                    <a:gd name="connsiteX8" fmla="*/ 156081 w 637088"/>
                    <a:gd name="connsiteY8" fmla="*/ 0 h 255289"/>
                    <a:gd name="connsiteX9" fmla="*/ 110714 w 637088"/>
                    <a:gd name="connsiteY9" fmla="*/ 5278 h 255289"/>
                    <a:gd name="connsiteX10" fmla="*/ 0 w 637088"/>
                    <a:gd name="connsiteY10" fmla="*/ 105966 h 255289"/>
                    <a:gd name="connsiteX11" fmla="*/ 0 w 637088"/>
                    <a:gd name="connsiteY11" fmla="*/ 105966 h 255289"/>
                    <a:gd name="connsiteX12" fmla="*/ 208534 w 637088"/>
                    <a:gd name="connsiteY12" fmla="*/ 32692 h 255289"/>
                    <a:gd name="connsiteX13" fmla="*/ 311194 w 637088"/>
                    <a:gd name="connsiteY13" fmla="*/ 114093 h 255289"/>
                    <a:gd name="connsiteX14" fmla="*/ 449395 w 637088"/>
                    <a:gd name="connsiteY14" fmla="*/ 31706 h 255289"/>
                    <a:gd name="connsiteX15" fmla="*/ 607431 w 637088"/>
                    <a:gd name="connsiteY15" fmla="*/ 109052 h 255289"/>
                    <a:gd name="connsiteX16" fmla="*/ 617987 w 637088"/>
                    <a:gd name="connsiteY16" fmla="*/ 255289 h 255289"/>
                    <a:gd name="connsiteX17" fmla="*/ 635831 w 637088"/>
                    <a:gd name="connsiteY17" fmla="*/ 151899 h 25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37088" h="255289">
                      <a:moveTo>
                        <a:pt x="635831" y="151899"/>
                      </a:moveTo>
                      <a:cubicBezTo>
                        <a:pt x="626626" y="86022"/>
                        <a:pt x="578318" y="21478"/>
                        <a:pt x="506396" y="5296"/>
                      </a:cubicBezTo>
                      <a:cubicBezTo>
                        <a:pt x="490799" y="1918"/>
                        <a:pt x="475457" y="55"/>
                        <a:pt x="461011" y="18"/>
                      </a:cubicBezTo>
                      <a:cubicBezTo>
                        <a:pt x="419881" y="55"/>
                        <a:pt x="383062" y="13661"/>
                        <a:pt x="345055" y="42974"/>
                      </a:cubicBezTo>
                      <a:cubicBezTo>
                        <a:pt x="328326" y="55759"/>
                        <a:pt x="316600" y="70607"/>
                        <a:pt x="308692" y="84013"/>
                      </a:cubicBezTo>
                      <a:cubicBezTo>
                        <a:pt x="308637" y="83958"/>
                        <a:pt x="308583" y="83885"/>
                        <a:pt x="308546" y="83812"/>
                      </a:cubicBezTo>
                      <a:cubicBezTo>
                        <a:pt x="308509" y="83885"/>
                        <a:pt x="308455" y="83958"/>
                        <a:pt x="308418" y="84013"/>
                      </a:cubicBezTo>
                      <a:cubicBezTo>
                        <a:pt x="300492" y="70607"/>
                        <a:pt x="288767" y="55759"/>
                        <a:pt x="272037" y="42956"/>
                      </a:cubicBezTo>
                      <a:cubicBezTo>
                        <a:pt x="234049" y="13661"/>
                        <a:pt x="197229" y="36"/>
                        <a:pt x="156081" y="0"/>
                      </a:cubicBezTo>
                      <a:cubicBezTo>
                        <a:pt x="141634" y="36"/>
                        <a:pt x="126293" y="1881"/>
                        <a:pt x="110714" y="5278"/>
                      </a:cubicBezTo>
                      <a:cubicBezTo>
                        <a:pt x="55795" y="17624"/>
                        <a:pt x="18611" y="58151"/>
                        <a:pt x="0" y="105966"/>
                      </a:cubicBezTo>
                      <a:lnTo>
                        <a:pt x="0" y="105966"/>
                      </a:lnTo>
                      <a:cubicBezTo>
                        <a:pt x="41148" y="26829"/>
                        <a:pt x="139187" y="8146"/>
                        <a:pt x="208534" y="32692"/>
                      </a:cubicBezTo>
                      <a:cubicBezTo>
                        <a:pt x="272457" y="55302"/>
                        <a:pt x="289552" y="114093"/>
                        <a:pt x="311194" y="114093"/>
                      </a:cubicBezTo>
                      <a:cubicBezTo>
                        <a:pt x="332837" y="114093"/>
                        <a:pt x="378514" y="40764"/>
                        <a:pt x="449395" y="31706"/>
                      </a:cubicBezTo>
                      <a:cubicBezTo>
                        <a:pt x="521701" y="22464"/>
                        <a:pt x="583067" y="57768"/>
                        <a:pt x="607431" y="109052"/>
                      </a:cubicBezTo>
                      <a:cubicBezTo>
                        <a:pt x="644323" y="186636"/>
                        <a:pt x="618225" y="250997"/>
                        <a:pt x="617987" y="255289"/>
                      </a:cubicBezTo>
                      <a:cubicBezTo>
                        <a:pt x="634808" y="216388"/>
                        <a:pt x="639721" y="179787"/>
                        <a:pt x="635831" y="151899"/>
                      </a:cubicBezTo>
                      <a:close/>
                    </a:path>
                  </a:pathLst>
                </a:custGeom>
                <a:solidFill>
                  <a:srgbClr val="02020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4" name="任意多边形: 形状 1083">
                  <a:extLst>
                    <a:ext uri="{FF2B5EF4-FFF2-40B4-BE49-F238E27FC236}">
                      <a16:creationId xmlns:a16="http://schemas.microsoft.com/office/drawing/2014/main" id="{237A3BDF-7E3B-023E-99B9-7DA96A423000}"/>
                    </a:ext>
                  </a:extLst>
                </p:cNvPr>
                <p:cNvSpPr/>
                <p:nvPr/>
              </p:nvSpPr>
              <p:spPr>
                <a:xfrm>
                  <a:off x="3602482" y="2286882"/>
                  <a:ext cx="406567" cy="191768"/>
                </a:xfrm>
                <a:custGeom>
                  <a:avLst/>
                  <a:gdLst>
                    <a:gd name="connsiteX0" fmla="*/ 0 w 406567"/>
                    <a:gd name="connsiteY0" fmla="*/ 50882 h 191768"/>
                    <a:gd name="connsiteX1" fmla="*/ 0 w 406567"/>
                    <a:gd name="connsiteY1" fmla="*/ 50882 h 191768"/>
                    <a:gd name="connsiteX2" fmla="*/ 156757 w 406567"/>
                    <a:gd name="connsiteY2" fmla="*/ 180098 h 191768"/>
                    <a:gd name="connsiteX3" fmla="*/ 172044 w 406567"/>
                    <a:gd name="connsiteY3" fmla="*/ 191768 h 191768"/>
                    <a:gd name="connsiteX4" fmla="*/ 180536 w 406567"/>
                    <a:gd name="connsiteY4" fmla="*/ 186874 h 191768"/>
                    <a:gd name="connsiteX5" fmla="*/ 406567 w 406567"/>
                    <a:gd name="connsiteY5" fmla="*/ 0 h 191768"/>
                    <a:gd name="connsiteX6" fmla="*/ 168647 w 406567"/>
                    <a:gd name="connsiteY6" fmla="*/ 153853 h 191768"/>
                    <a:gd name="connsiteX7" fmla="*/ 0 w 406567"/>
                    <a:gd name="connsiteY7" fmla="*/ 50882 h 19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6567" h="191768">
                      <a:moveTo>
                        <a:pt x="0" y="50882"/>
                      </a:moveTo>
                      <a:lnTo>
                        <a:pt x="0" y="50882"/>
                      </a:lnTo>
                      <a:cubicBezTo>
                        <a:pt x="57951" y="102587"/>
                        <a:pt x="122038" y="155332"/>
                        <a:pt x="156757" y="180098"/>
                      </a:cubicBezTo>
                      <a:lnTo>
                        <a:pt x="172044" y="191768"/>
                      </a:lnTo>
                      <a:lnTo>
                        <a:pt x="180536" y="186874"/>
                      </a:lnTo>
                      <a:cubicBezTo>
                        <a:pt x="230359" y="151351"/>
                        <a:pt x="340690" y="65000"/>
                        <a:pt x="406567" y="0"/>
                      </a:cubicBezTo>
                      <a:cubicBezTo>
                        <a:pt x="406567" y="0"/>
                        <a:pt x="200188" y="151881"/>
                        <a:pt x="168647" y="153853"/>
                      </a:cubicBezTo>
                      <a:cubicBezTo>
                        <a:pt x="137124" y="155825"/>
                        <a:pt x="0" y="50882"/>
                        <a:pt x="0" y="50882"/>
                      </a:cubicBezTo>
                      <a:close/>
                    </a:path>
                  </a:pathLst>
                </a:custGeom>
                <a:solidFill>
                  <a:srgbClr val="02020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85" name="图形 10">
                  <a:extLst>
                    <a:ext uri="{FF2B5EF4-FFF2-40B4-BE49-F238E27FC236}">
                      <a16:creationId xmlns:a16="http://schemas.microsoft.com/office/drawing/2014/main" id="{DBE0FD27-9B07-A1F0-6AA0-D29851CEF88C}"/>
                    </a:ext>
                  </a:extLst>
                </p:cNvPr>
                <p:cNvGrpSpPr/>
                <p:nvPr/>
              </p:nvGrpSpPr>
              <p:grpSpPr>
                <a:xfrm>
                  <a:off x="3430399" y="2114723"/>
                  <a:ext cx="675344" cy="161234"/>
                  <a:chOff x="3430399" y="2114723"/>
                  <a:chExt cx="675344" cy="161234"/>
                </a:xfrm>
              </p:grpSpPr>
              <p:grpSp>
                <p:nvGrpSpPr>
                  <p:cNvPr id="1086" name="图形 10">
                    <a:extLst>
                      <a:ext uri="{FF2B5EF4-FFF2-40B4-BE49-F238E27FC236}">
                        <a16:creationId xmlns:a16="http://schemas.microsoft.com/office/drawing/2014/main" id="{6570168B-8FC0-552E-E77D-224CF2993E31}"/>
                      </a:ext>
                    </a:extLst>
                  </p:cNvPr>
                  <p:cNvGrpSpPr/>
                  <p:nvPr/>
                </p:nvGrpSpPr>
                <p:grpSpPr>
                  <a:xfrm>
                    <a:off x="3430399" y="2118785"/>
                    <a:ext cx="675344" cy="119655"/>
                    <a:chOff x="3430399" y="2118785"/>
                    <a:chExt cx="675344" cy="119655"/>
                  </a:xfrm>
                </p:grpSpPr>
                <p:sp>
                  <p:nvSpPr>
                    <p:cNvPr id="1087" name="任意多边形: 形状 1086">
                      <a:extLst>
                        <a:ext uri="{FF2B5EF4-FFF2-40B4-BE49-F238E27FC236}">
                          <a16:creationId xmlns:a16="http://schemas.microsoft.com/office/drawing/2014/main" id="{660A0A69-BE58-0D63-1F7A-02102AF73D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0399" y="2118785"/>
                      <a:ext cx="675344" cy="119655"/>
                    </a:xfrm>
                    <a:custGeom>
                      <a:avLst/>
                      <a:gdLst>
                        <a:gd name="connsiteX0" fmla="*/ 14340 w 675344"/>
                        <a:gd name="connsiteY0" fmla="*/ 4455 h 119655"/>
                        <a:gd name="connsiteX1" fmla="*/ 326886 w 675344"/>
                        <a:gd name="connsiteY1" fmla="*/ 43995 h 119655"/>
                        <a:gd name="connsiteX2" fmla="*/ 663394 w 675344"/>
                        <a:gd name="connsiteY2" fmla="*/ 35 h 119655"/>
                        <a:gd name="connsiteX3" fmla="*/ 672398 w 675344"/>
                        <a:gd name="connsiteY3" fmla="*/ 29421 h 119655"/>
                        <a:gd name="connsiteX4" fmla="*/ 655595 w 675344"/>
                        <a:gd name="connsiteY4" fmla="*/ 112594 h 119655"/>
                        <a:gd name="connsiteX5" fmla="*/ 329406 w 675344"/>
                        <a:gd name="connsiteY5" fmla="*/ 108119 h 119655"/>
                        <a:gd name="connsiteX6" fmla="*/ 43562 w 675344"/>
                        <a:gd name="connsiteY6" fmla="*/ 112539 h 119655"/>
                        <a:gd name="connsiteX7" fmla="*/ 14340 w 675344"/>
                        <a:gd name="connsiteY7" fmla="*/ 71756 h 119655"/>
                        <a:gd name="connsiteX8" fmla="*/ 14340 w 675344"/>
                        <a:gd name="connsiteY8" fmla="*/ 4455 h 1196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75344" h="119655">
                          <a:moveTo>
                            <a:pt x="14340" y="4455"/>
                          </a:moveTo>
                          <a:cubicBezTo>
                            <a:pt x="14340" y="4455"/>
                            <a:pt x="133583" y="45475"/>
                            <a:pt x="326886" y="43995"/>
                          </a:cubicBezTo>
                          <a:cubicBezTo>
                            <a:pt x="422697" y="43265"/>
                            <a:pt x="536717" y="21038"/>
                            <a:pt x="663394" y="35"/>
                          </a:cubicBezTo>
                          <a:cubicBezTo>
                            <a:pt x="663394" y="35"/>
                            <a:pt x="682498" y="-2212"/>
                            <a:pt x="672398" y="29421"/>
                          </a:cubicBezTo>
                          <a:cubicBezTo>
                            <a:pt x="662316" y="61054"/>
                            <a:pt x="677457" y="103590"/>
                            <a:pt x="655595" y="112594"/>
                          </a:cubicBezTo>
                          <a:cubicBezTo>
                            <a:pt x="640181" y="118931"/>
                            <a:pt x="524645" y="113890"/>
                            <a:pt x="329406" y="108119"/>
                          </a:cubicBezTo>
                          <a:cubicBezTo>
                            <a:pt x="247549" y="105708"/>
                            <a:pt x="152340" y="131752"/>
                            <a:pt x="43562" y="112539"/>
                          </a:cubicBezTo>
                          <a:cubicBezTo>
                            <a:pt x="43562" y="112539"/>
                            <a:pt x="13683" y="102640"/>
                            <a:pt x="14340" y="71756"/>
                          </a:cubicBezTo>
                          <a:cubicBezTo>
                            <a:pt x="14979" y="40836"/>
                            <a:pt x="-18242" y="18518"/>
                            <a:pt x="14340" y="4455"/>
                          </a:cubicBezTo>
                          <a:close/>
                        </a:path>
                      </a:pathLst>
                    </a:custGeom>
                    <a:solidFill>
                      <a:srgbClr val="FBAF2A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88" name="任意多边形: 形状 1087">
                      <a:extLst>
                        <a:ext uri="{FF2B5EF4-FFF2-40B4-BE49-F238E27FC236}">
                          <a16:creationId xmlns:a16="http://schemas.microsoft.com/office/drawing/2014/main" id="{40F97A3D-1662-64B7-B9AF-6F0BE00901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0408" y="2135513"/>
                      <a:ext cx="675055" cy="85737"/>
                    </a:xfrm>
                    <a:custGeom>
                      <a:avLst/>
                      <a:gdLst>
                        <a:gd name="connsiteX0" fmla="*/ 672389 w 675055"/>
                        <a:gd name="connsiteY0" fmla="*/ 12693 h 85737"/>
                        <a:gd name="connsiteX1" fmla="*/ 675055 w 675055"/>
                        <a:gd name="connsiteY1" fmla="*/ 1096 h 85737"/>
                        <a:gd name="connsiteX2" fmla="*/ 220108 w 675055"/>
                        <a:gd name="connsiteY2" fmla="*/ 60087 h 85737"/>
                        <a:gd name="connsiteX3" fmla="*/ 633 w 675055"/>
                        <a:gd name="connsiteY3" fmla="*/ 0 h 85737"/>
                        <a:gd name="connsiteX4" fmla="*/ 14331 w 675055"/>
                        <a:gd name="connsiteY4" fmla="*/ 55028 h 85737"/>
                        <a:gd name="connsiteX5" fmla="*/ 16961 w 675055"/>
                        <a:gd name="connsiteY5" fmla="*/ 70662 h 85737"/>
                        <a:gd name="connsiteX6" fmla="*/ 534936 w 675055"/>
                        <a:gd name="connsiteY6" fmla="*/ 85510 h 85737"/>
                        <a:gd name="connsiteX7" fmla="*/ 668352 w 675055"/>
                        <a:gd name="connsiteY7" fmla="*/ 65658 h 85737"/>
                        <a:gd name="connsiteX8" fmla="*/ 668352 w 675055"/>
                        <a:gd name="connsiteY8" fmla="*/ 65658 h 85737"/>
                        <a:gd name="connsiteX9" fmla="*/ 672389 w 675055"/>
                        <a:gd name="connsiteY9" fmla="*/ 12693 h 85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75055" h="85737">
                          <a:moveTo>
                            <a:pt x="672389" y="12693"/>
                          </a:moveTo>
                          <a:cubicBezTo>
                            <a:pt x="673850" y="8164"/>
                            <a:pt x="674672" y="4347"/>
                            <a:pt x="675055" y="1096"/>
                          </a:cubicBezTo>
                          <a:cubicBezTo>
                            <a:pt x="633487" y="56398"/>
                            <a:pt x="410104" y="70699"/>
                            <a:pt x="220108" y="60087"/>
                          </a:cubicBezTo>
                          <a:cubicBezTo>
                            <a:pt x="55662" y="50882"/>
                            <a:pt x="816" y="146"/>
                            <a:pt x="633" y="0"/>
                          </a:cubicBezTo>
                          <a:cubicBezTo>
                            <a:pt x="-3604" y="13625"/>
                            <a:pt x="14824" y="31925"/>
                            <a:pt x="14331" y="55028"/>
                          </a:cubicBezTo>
                          <a:cubicBezTo>
                            <a:pt x="14203" y="61001"/>
                            <a:pt x="15226" y="66187"/>
                            <a:pt x="16961" y="70662"/>
                          </a:cubicBezTo>
                          <a:cubicBezTo>
                            <a:pt x="62657" y="61749"/>
                            <a:pt x="430706" y="88451"/>
                            <a:pt x="534936" y="85510"/>
                          </a:cubicBezTo>
                          <a:cubicBezTo>
                            <a:pt x="618127" y="83173"/>
                            <a:pt x="668352" y="65658"/>
                            <a:pt x="668352" y="65658"/>
                          </a:cubicBezTo>
                          <a:lnTo>
                            <a:pt x="668352" y="65658"/>
                          </a:lnTo>
                          <a:cubicBezTo>
                            <a:pt x="668791" y="49367"/>
                            <a:pt x="667037" y="29496"/>
                            <a:pt x="672389" y="12693"/>
                          </a:cubicBezTo>
                          <a:close/>
                        </a:path>
                      </a:pathLst>
                    </a:custGeom>
                    <a:solidFill>
                      <a:srgbClr val="020202">
                        <a:alpha val="10000"/>
                      </a:srgbClr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89" name="任意多边形: 形状 1088">
                      <a:extLst>
                        <a:ext uri="{FF2B5EF4-FFF2-40B4-BE49-F238E27FC236}">
                          <a16:creationId xmlns:a16="http://schemas.microsoft.com/office/drawing/2014/main" id="{C76060C3-78AB-4768-19E5-90B619A229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6756" y="2168919"/>
                      <a:ext cx="314079" cy="20304"/>
                    </a:xfrm>
                    <a:custGeom>
                      <a:avLst/>
                      <a:gdLst>
                        <a:gd name="connsiteX0" fmla="*/ 35358 w 314079"/>
                        <a:gd name="connsiteY0" fmla="*/ 15339 h 20304"/>
                        <a:gd name="connsiteX1" fmla="*/ 184152 w 314079"/>
                        <a:gd name="connsiteY1" fmla="*/ 20197 h 20304"/>
                        <a:gd name="connsiteX2" fmla="*/ 314061 w 314079"/>
                        <a:gd name="connsiteY2" fmla="*/ 3651 h 20304"/>
                        <a:gd name="connsiteX3" fmla="*/ 136648 w 314079"/>
                        <a:gd name="connsiteY3" fmla="*/ 5459 h 20304"/>
                        <a:gd name="connsiteX4" fmla="*/ 35358 w 314079"/>
                        <a:gd name="connsiteY4" fmla="*/ 15339 h 203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14079" h="20304">
                          <a:moveTo>
                            <a:pt x="35358" y="15339"/>
                          </a:moveTo>
                          <a:cubicBezTo>
                            <a:pt x="74624" y="18937"/>
                            <a:pt x="117745" y="20782"/>
                            <a:pt x="184152" y="20197"/>
                          </a:cubicBezTo>
                          <a:cubicBezTo>
                            <a:pt x="250558" y="19613"/>
                            <a:pt x="315339" y="13623"/>
                            <a:pt x="314061" y="3651"/>
                          </a:cubicBezTo>
                          <a:cubicBezTo>
                            <a:pt x="312783" y="-6321"/>
                            <a:pt x="199639" y="7523"/>
                            <a:pt x="136648" y="5459"/>
                          </a:cubicBezTo>
                          <a:cubicBezTo>
                            <a:pt x="3999" y="1130"/>
                            <a:pt x="-36948" y="8710"/>
                            <a:pt x="35358" y="15339"/>
                          </a:cubicBezTo>
                          <a:close/>
                        </a:path>
                      </a:pathLst>
                    </a:custGeom>
                    <a:solidFill>
                      <a:srgbClr val="F7C179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90" name="图形 10">
                    <a:extLst>
                      <a:ext uri="{FF2B5EF4-FFF2-40B4-BE49-F238E27FC236}">
                        <a16:creationId xmlns:a16="http://schemas.microsoft.com/office/drawing/2014/main" id="{6CB10146-CA2C-48A5-C21C-A12F1D974E8F}"/>
                      </a:ext>
                    </a:extLst>
                  </p:cNvPr>
                  <p:cNvGrpSpPr/>
                  <p:nvPr/>
                </p:nvGrpSpPr>
                <p:grpSpPr>
                  <a:xfrm>
                    <a:off x="3598396" y="2114723"/>
                    <a:ext cx="335262" cy="161234"/>
                    <a:chOff x="3598396" y="2114723"/>
                    <a:chExt cx="335262" cy="161234"/>
                  </a:xfrm>
                </p:grpSpPr>
                <p:grpSp>
                  <p:nvGrpSpPr>
                    <p:cNvPr id="1091" name="图形 10">
                      <a:extLst>
                        <a:ext uri="{FF2B5EF4-FFF2-40B4-BE49-F238E27FC236}">
                          <a16:creationId xmlns:a16="http://schemas.microsoft.com/office/drawing/2014/main" id="{B9CD1858-F94C-99C1-C307-99E8785A36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792040" y="2114727"/>
                      <a:ext cx="141618" cy="161229"/>
                      <a:chOff x="3792040" y="2114727"/>
                      <a:chExt cx="141618" cy="161229"/>
                    </a:xfrm>
                  </p:grpSpPr>
                  <p:sp>
                    <p:nvSpPr>
                      <p:cNvPr id="1092" name="任意多边形: 形状 1091">
                        <a:extLst>
                          <a:ext uri="{FF2B5EF4-FFF2-40B4-BE49-F238E27FC236}">
                            <a16:creationId xmlns:a16="http://schemas.microsoft.com/office/drawing/2014/main" id="{CBEB01AE-522F-6C0E-26FA-3477CF8CE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92040" y="2114727"/>
                        <a:ext cx="141618" cy="161229"/>
                      </a:xfrm>
                      <a:custGeom>
                        <a:avLst/>
                        <a:gdLst>
                          <a:gd name="connsiteX0" fmla="*/ 10922 w 141618"/>
                          <a:gd name="connsiteY0" fmla="*/ 47231 h 161229"/>
                          <a:gd name="connsiteX1" fmla="*/ 121271 w 141618"/>
                          <a:gd name="connsiteY1" fmla="*/ 1755 h 161229"/>
                          <a:gd name="connsiteX2" fmla="*/ 104285 w 141618"/>
                          <a:gd name="connsiteY2" fmla="*/ 155772 h 161229"/>
                          <a:gd name="connsiteX3" fmla="*/ 0 w 141618"/>
                          <a:gd name="connsiteY3" fmla="*/ 112232 h 161229"/>
                          <a:gd name="connsiteX4" fmla="*/ 10922 w 141618"/>
                          <a:gd name="connsiteY4" fmla="*/ 47231 h 1612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1618" h="161229">
                            <a:moveTo>
                              <a:pt x="10922" y="47231"/>
                            </a:moveTo>
                            <a:cubicBezTo>
                              <a:pt x="10922" y="47231"/>
                              <a:pt x="80506" y="-10701"/>
                              <a:pt x="121271" y="1755"/>
                            </a:cubicBezTo>
                            <a:cubicBezTo>
                              <a:pt x="162053" y="14229"/>
                              <a:pt x="133726" y="130861"/>
                              <a:pt x="104285" y="155772"/>
                            </a:cubicBezTo>
                            <a:cubicBezTo>
                              <a:pt x="74844" y="180684"/>
                              <a:pt x="0" y="112232"/>
                              <a:pt x="0" y="112232"/>
                            </a:cubicBezTo>
                            <a:cubicBezTo>
                              <a:pt x="0" y="112232"/>
                              <a:pt x="22866" y="80252"/>
                              <a:pt x="10922" y="47231"/>
                            </a:cubicBezTo>
                            <a:close/>
                          </a:path>
                        </a:pathLst>
                      </a:custGeom>
                      <a:solidFill>
                        <a:srgbClr val="F9BF64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93" name="图形 10">
                        <a:extLst>
                          <a:ext uri="{FF2B5EF4-FFF2-40B4-BE49-F238E27FC236}">
                            <a16:creationId xmlns:a16="http://schemas.microsoft.com/office/drawing/2014/main" id="{AE65A7B9-4673-DC69-862A-D31DB2E54E1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01629" y="2162548"/>
                        <a:ext cx="67424" cy="55179"/>
                        <a:chOff x="3801629" y="2162548"/>
                        <a:chExt cx="67424" cy="55179"/>
                      </a:xfrm>
                    </p:grpSpPr>
                    <p:grpSp>
                      <p:nvGrpSpPr>
                        <p:cNvPr id="1094" name="图形 10">
                          <a:extLst>
                            <a:ext uri="{FF2B5EF4-FFF2-40B4-BE49-F238E27FC236}">
                              <a16:creationId xmlns:a16="http://schemas.microsoft.com/office/drawing/2014/main" id="{A67E5861-C2C5-3E5F-BD99-6EDDE4D10AA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3806268" y="2162548"/>
                          <a:ext cx="62785" cy="23810"/>
                          <a:chOff x="3806268" y="2162548"/>
                          <a:chExt cx="62785" cy="23810"/>
                        </a:xfrm>
                      </p:grpSpPr>
                      <p:sp>
                        <p:nvSpPr>
                          <p:cNvPr id="1095" name="任意多边形: 形状 1094">
                            <a:extLst>
                              <a:ext uri="{FF2B5EF4-FFF2-40B4-BE49-F238E27FC236}">
                                <a16:creationId xmlns:a16="http://schemas.microsoft.com/office/drawing/2014/main" id="{5CB05C2E-1B70-6619-83A3-BA3BEA29376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806268" y="2162548"/>
                            <a:ext cx="62785" cy="23810"/>
                          </a:xfrm>
                          <a:custGeom>
                            <a:avLst/>
                            <a:gdLst>
                              <a:gd name="connsiteX0" fmla="*/ 0 w 62785"/>
                              <a:gd name="connsiteY0" fmla="*/ 15300 h 23810"/>
                              <a:gd name="connsiteX1" fmla="*/ 62316 w 62785"/>
                              <a:gd name="connsiteY1" fmla="*/ 4324 h 23810"/>
                              <a:gd name="connsiteX2" fmla="*/ 0 w 62785"/>
                              <a:gd name="connsiteY2" fmla="*/ 23811 h 23810"/>
                              <a:gd name="connsiteX3" fmla="*/ 0 w 62785"/>
                              <a:gd name="connsiteY3" fmla="*/ 15300 h 238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2785" h="23810">
                                <a:moveTo>
                                  <a:pt x="0" y="15300"/>
                                </a:moveTo>
                                <a:cubicBezTo>
                                  <a:pt x="0" y="15300"/>
                                  <a:pt x="55521" y="-9831"/>
                                  <a:pt x="62316" y="4324"/>
                                </a:cubicBezTo>
                                <a:cubicBezTo>
                                  <a:pt x="69110" y="18496"/>
                                  <a:pt x="0" y="23811"/>
                                  <a:pt x="0" y="23811"/>
                                </a:cubicBezTo>
                                <a:lnTo>
                                  <a:pt x="0" y="1530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2A949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1096" name="任意多边形: 形状 1095">
                            <a:extLst>
                              <a:ext uri="{FF2B5EF4-FFF2-40B4-BE49-F238E27FC236}">
                                <a16:creationId xmlns:a16="http://schemas.microsoft.com/office/drawing/2014/main" id="{688EDF54-C33D-B94B-0BCA-0E920C110CB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806268" y="2163292"/>
                            <a:ext cx="62785" cy="23066"/>
                          </a:xfrm>
                          <a:custGeom>
                            <a:avLst/>
                            <a:gdLst>
                              <a:gd name="connsiteX0" fmla="*/ 62316 w 62785"/>
                              <a:gd name="connsiteY0" fmla="*/ 3580 h 23066"/>
                              <a:gd name="connsiteX1" fmla="*/ 57731 w 62785"/>
                              <a:gd name="connsiteY1" fmla="*/ 0 h 23066"/>
                              <a:gd name="connsiteX2" fmla="*/ 58078 w 62785"/>
                              <a:gd name="connsiteY2" fmla="*/ 877 h 23066"/>
                              <a:gd name="connsiteX3" fmla="*/ 0 w 62785"/>
                              <a:gd name="connsiteY3" fmla="*/ 20017 h 23066"/>
                              <a:gd name="connsiteX4" fmla="*/ 0 w 62785"/>
                              <a:gd name="connsiteY4" fmla="*/ 23067 h 23066"/>
                              <a:gd name="connsiteX5" fmla="*/ 62316 w 62785"/>
                              <a:gd name="connsiteY5" fmla="*/ 3580 h 2306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62785" h="23066">
                                <a:moveTo>
                                  <a:pt x="62316" y="3580"/>
                                </a:moveTo>
                                <a:cubicBezTo>
                                  <a:pt x="61475" y="1845"/>
                                  <a:pt x="59868" y="676"/>
                                  <a:pt x="57731" y="0"/>
                                </a:cubicBezTo>
                                <a:cubicBezTo>
                                  <a:pt x="57841" y="311"/>
                                  <a:pt x="57914" y="566"/>
                                  <a:pt x="58078" y="877"/>
                                </a:cubicBezTo>
                                <a:cubicBezTo>
                                  <a:pt x="63174" y="11762"/>
                                  <a:pt x="0" y="20017"/>
                                  <a:pt x="0" y="20017"/>
                                </a:cubicBezTo>
                                <a:lnTo>
                                  <a:pt x="0" y="23067"/>
                                </a:lnTo>
                                <a:cubicBezTo>
                                  <a:pt x="0" y="23067"/>
                                  <a:pt x="69110" y="17752"/>
                                  <a:pt x="62316" y="35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59739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1097" name="图形 10">
                          <a:extLst>
                            <a:ext uri="{FF2B5EF4-FFF2-40B4-BE49-F238E27FC236}">
                              <a16:creationId xmlns:a16="http://schemas.microsoft.com/office/drawing/2014/main" id="{528D2D8D-DBFA-6B9C-C465-37AB9C209F0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3801629" y="2198304"/>
                          <a:ext cx="61224" cy="19424"/>
                          <a:chOff x="3801629" y="2198304"/>
                          <a:chExt cx="61224" cy="19424"/>
                        </a:xfrm>
                      </p:grpSpPr>
                      <p:sp>
                        <p:nvSpPr>
                          <p:cNvPr id="1098" name="任意多边形: 形状 1097">
                            <a:extLst>
                              <a:ext uri="{FF2B5EF4-FFF2-40B4-BE49-F238E27FC236}">
                                <a16:creationId xmlns:a16="http://schemas.microsoft.com/office/drawing/2014/main" id="{AC171E0F-8D28-D737-4140-DCBA8E86FF8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801629" y="2198304"/>
                            <a:ext cx="61224" cy="19424"/>
                          </a:xfrm>
                          <a:custGeom>
                            <a:avLst/>
                            <a:gdLst>
                              <a:gd name="connsiteX0" fmla="*/ 2831 w 61224"/>
                              <a:gd name="connsiteY0" fmla="*/ 0 h 19424"/>
                              <a:gd name="connsiteX1" fmla="*/ 61220 w 61224"/>
                              <a:gd name="connsiteY1" fmla="*/ 14447 h 19424"/>
                              <a:gd name="connsiteX2" fmla="*/ 0 w 61224"/>
                              <a:gd name="connsiteY2" fmla="*/ 9497 h 19424"/>
                              <a:gd name="connsiteX3" fmla="*/ 2831 w 61224"/>
                              <a:gd name="connsiteY3" fmla="*/ 0 h 1942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224" h="19424">
                                <a:moveTo>
                                  <a:pt x="2831" y="0"/>
                                </a:moveTo>
                                <a:cubicBezTo>
                                  <a:pt x="2831" y="0"/>
                                  <a:pt x="60581" y="858"/>
                                  <a:pt x="61220" y="14447"/>
                                </a:cubicBezTo>
                                <a:cubicBezTo>
                                  <a:pt x="61859" y="28035"/>
                                  <a:pt x="0" y="9497"/>
                                  <a:pt x="0" y="9497"/>
                                </a:cubicBezTo>
                                <a:lnTo>
                                  <a:pt x="2831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2A949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1099" name="任意多边形: 形状 1098">
                            <a:extLst>
                              <a:ext uri="{FF2B5EF4-FFF2-40B4-BE49-F238E27FC236}">
                                <a16:creationId xmlns:a16="http://schemas.microsoft.com/office/drawing/2014/main" id="{287258A7-D692-36F8-5133-EB2EF6869A2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801629" y="2203856"/>
                            <a:ext cx="61224" cy="13872"/>
                          </a:xfrm>
                          <a:custGeom>
                            <a:avLst/>
                            <a:gdLst>
                              <a:gd name="connsiteX0" fmla="*/ 61220 w 61224"/>
                              <a:gd name="connsiteY0" fmla="*/ 8895 h 13872"/>
                              <a:gd name="connsiteX1" fmla="*/ 55558 w 61224"/>
                              <a:gd name="connsiteY1" fmla="*/ 2502 h 13872"/>
                              <a:gd name="connsiteX2" fmla="*/ 1333 w 61224"/>
                              <a:gd name="connsiteY2" fmla="*/ 0 h 13872"/>
                              <a:gd name="connsiteX3" fmla="*/ 1096 w 61224"/>
                              <a:gd name="connsiteY3" fmla="*/ 256 h 13872"/>
                              <a:gd name="connsiteX4" fmla="*/ 0 w 61224"/>
                              <a:gd name="connsiteY4" fmla="*/ 3945 h 13872"/>
                              <a:gd name="connsiteX5" fmla="*/ 61220 w 61224"/>
                              <a:gd name="connsiteY5" fmla="*/ 8895 h 138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61224" h="13872">
                                <a:moveTo>
                                  <a:pt x="61220" y="8895"/>
                                </a:moveTo>
                                <a:cubicBezTo>
                                  <a:pt x="61110" y="6338"/>
                                  <a:pt x="58955" y="4237"/>
                                  <a:pt x="55558" y="2502"/>
                                </a:cubicBezTo>
                                <a:cubicBezTo>
                                  <a:pt x="55777" y="16766"/>
                                  <a:pt x="1333" y="0"/>
                                  <a:pt x="1333" y="0"/>
                                </a:cubicBezTo>
                                <a:lnTo>
                                  <a:pt x="1096" y="256"/>
                                </a:lnTo>
                                <a:lnTo>
                                  <a:pt x="0" y="3945"/>
                                </a:lnTo>
                                <a:cubicBezTo>
                                  <a:pt x="0" y="3945"/>
                                  <a:pt x="61859" y="22483"/>
                                  <a:pt x="61220" y="889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59739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100" name="图形 10">
                      <a:extLst>
                        <a:ext uri="{FF2B5EF4-FFF2-40B4-BE49-F238E27FC236}">
                          <a16:creationId xmlns:a16="http://schemas.microsoft.com/office/drawing/2014/main" id="{24F635D6-6BD8-8E85-94D2-E6C0183DC63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598396" y="2114723"/>
                      <a:ext cx="141610" cy="161223"/>
                      <a:chOff x="3598396" y="2114723"/>
                      <a:chExt cx="141610" cy="161223"/>
                    </a:xfrm>
                  </p:grpSpPr>
                  <p:sp>
                    <p:nvSpPr>
                      <p:cNvPr id="1101" name="任意多边形: 形状 1100">
                        <a:extLst>
                          <a:ext uri="{FF2B5EF4-FFF2-40B4-BE49-F238E27FC236}">
                            <a16:creationId xmlns:a16="http://schemas.microsoft.com/office/drawing/2014/main" id="{F02CDA00-B529-DFCF-BF04-FA0E9F395D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98396" y="2114723"/>
                        <a:ext cx="141610" cy="161223"/>
                      </a:xfrm>
                      <a:custGeom>
                        <a:avLst/>
                        <a:gdLst>
                          <a:gd name="connsiteX0" fmla="*/ 130708 w 141610"/>
                          <a:gd name="connsiteY0" fmla="*/ 47236 h 161223"/>
                          <a:gd name="connsiteX1" fmla="*/ 20340 w 141610"/>
                          <a:gd name="connsiteY1" fmla="*/ 1759 h 161223"/>
                          <a:gd name="connsiteX2" fmla="*/ 37325 w 141610"/>
                          <a:gd name="connsiteY2" fmla="*/ 155758 h 161223"/>
                          <a:gd name="connsiteX3" fmla="*/ 141611 w 141610"/>
                          <a:gd name="connsiteY3" fmla="*/ 112236 h 161223"/>
                          <a:gd name="connsiteX4" fmla="*/ 130708 w 141610"/>
                          <a:gd name="connsiteY4" fmla="*/ 47236 h 16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1610" h="161223">
                            <a:moveTo>
                              <a:pt x="130708" y="47236"/>
                            </a:moveTo>
                            <a:cubicBezTo>
                              <a:pt x="130708" y="47236"/>
                              <a:pt x="61105" y="-10715"/>
                              <a:pt x="20340" y="1759"/>
                            </a:cubicBezTo>
                            <a:cubicBezTo>
                              <a:pt x="-20424" y="14197"/>
                              <a:pt x="7885" y="130847"/>
                              <a:pt x="37325" y="155758"/>
                            </a:cubicBezTo>
                            <a:cubicBezTo>
                              <a:pt x="66766" y="180688"/>
                              <a:pt x="141611" y="112236"/>
                              <a:pt x="141611" y="112236"/>
                            </a:cubicBezTo>
                            <a:cubicBezTo>
                              <a:pt x="141611" y="112236"/>
                              <a:pt x="118763" y="80238"/>
                              <a:pt x="130708" y="47236"/>
                            </a:cubicBezTo>
                            <a:close/>
                          </a:path>
                        </a:pathLst>
                      </a:custGeom>
                      <a:solidFill>
                        <a:srgbClr val="F9BF64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02" name="图形 10">
                        <a:extLst>
                          <a:ext uri="{FF2B5EF4-FFF2-40B4-BE49-F238E27FC236}">
                            <a16:creationId xmlns:a16="http://schemas.microsoft.com/office/drawing/2014/main" id="{EA976A4F-2467-A756-FC8F-9084F9ED622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62994" y="2162548"/>
                        <a:ext cx="67424" cy="55164"/>
                        <a:chOff x="3662994" y="2162548"/>
                        <a:chExt cx="67424" cy="55164"/>
                      </a:xfrm>
                    </p:grpSpPr>
                    <p:grpSp>
                      <p:nvGrpSpPr>
                        <p:cNvPr id="1103" name="图形 10">
                          <a:extLst>
                            <a:ext uri="{FF2B5EF4-FFF2-40B4-BE49-F238E27FC236}">
                              <a16:creationId xmlns:a16="http://schemas.microsoft.com/office/drawing/2014/main" id="{D5412B1C-CA94-9685-E7C1-062A0751097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3662994" y="2162548"/>
                          <a:ext cx="62785" cy="23792"/>
                          <a:chOff x="3662994" y="2162548"/>
                          <a:chExt cx="62785" cy="23792"/>
                        </a:xfrm>
                      </p:grpSpPr>
                      <p:sp>
                        <p:nvSpPr>
                          <p:cNvPr id="1104" name="任意多边形: 形状 1103">
                            <a:extLst>
                              <a:ext uri="{FF2B5EF4-FFF2-40B4-BE49-F238E27FC236}">
                                <a16:creationId xmlns:a16="http://schemas.microsoft.com/office/drawing/2014/main" id="{0E334440-A907-CD61-4290-2835C2DACD3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662994" y="2162548"/>
                            <a:ext cx="62785" cy="23792"/>
                          </a:xfrm>
                          <a:custGeom>
                            <a:avLst/>
                            <a:gdLst>
                              <a:gd name="connsiteX0" fmla="*/ 62786 w 62785"/>
                              <a:gd name="connsiteY0" fmla="*/ 15300 h 23792"/>
                              <a:gd name="connsiteX1" fmla="*/ 470 w 62785"/>
                              <a:gd name="connsiteY1" fmla="*/ 4324 h 23792"/>
                              <a:gd name="connsiteX2" fmla="*/ 62786 w 62785"/>
                              <a:gd name="connsiteY2" fmla="*/ 23793 h 23792"/>
                              <a:gd name="connsiteX3" fmla="*/ 62786 w 62785"/>
                              <a:gd name="connsiteY3" fmla="*/ 15300 h 237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2785" h="23792">
                                <a:moveTo>
                                  <a:pt x="62786" y="15300"/>
                                </a:moveTo>
                                <a:cubicBezTo>
                                  <a:pt x="62786" y="15300"/>
                                  <a:pt x="7264" y="-9831"/>
                                  <a:pt x="470" y="4324"/>
                                </a:cubicBezTo>
                                <a:cubicBezTo>
                                  <a:pt x="-6324" y="18478"/>
                                  <a:pt x="62786" y="23793"/>
                                  <a:pt x="62786" y="23793"/>
                                </a:cubicBezTo>
                                <a:lnTo>
                                  <a:pt x="62786" y="1530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2A949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1105" name="任意多边形: 形状 1104">
                            <a:extLst>
                              <a:ext uri="{FF2B5EF4-FFF2-40B4-BE49-F238E27FC236}">
                                <a16:creationId xmlns:a16="http://schemas.microsoft.com/office/drawing/2014/main" id="{E57EE93B-8072-48CA-26BF-8AE1F41E863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662994" y="2163292"/>
                            <a:ext cx="62785" cy="23048"/>
                          </a:xfrm>
                          <a:custGeom>
                            <a:avLst/>
                            <a:gdLst>
                              <a:gd name="connsiteX0" fmla="*/ 470 w 62785"/>
                              <a:gd name="connsiteY0" fmla="*/ 3580 h 23048"/>
                              <a:gd name="connsiteX1" fmla="*/ 5072 w 62785"/>
                              <a:gd name="connsiteY1" fmla="*/ 0 h 23048"/>
                              <a:gd name="connsiteX2" fmla="*/ 4726 w 62785"/>
                              <a:gd name="connsiteY2" fmla="*/ 877 h 23048"/>
                              <a:gd name="connsiteX3" fmla="*/ 62786 w 62785"/>
                              <a:gd name="connsiteY3" fmla="*/ 19999 h 23048"/>
                              <a:gd name="connsiteX4" fmla="*/ 62786 w 62785"/>
                              <a:gd name="connsiteY4" fmla="*/ 23049 h 23048"/>
                              <a:gd name="connsiteX5" fmla="*/ 470 w 62785"/>
                              <a:gd name="connsiteY5" fmla="*/ 3580 h 230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62785" h="23048">
                                <a:moveTo>
                                  <a:pt x="470" y="3580"/>
                                </a:moveTo>
                                <a:cubicBezTo>
                                  <a:pt x="1328" y="1826"/>
                                  <a:pt x="2917" y="676"/>
                                  <a:pt x="5072" y="0"/>
                                </a:cubicBezTo>
                                <a:cubicBezTo>
                                  <a:pt x="4945" y="292"/>
                                  <a:pt x="4872" y="548"/>
                                  <a:pt x="4726" y="877"/>
                                </a:cubicBezTo>
                                <a:cubicBezTo>
                                  <a:pt x="-370" y="11762"/>
                                  <a:pt x="62786" y="19999"/>
                                  <a:pt x="62786" y="19999"/>
                                </a:cubicBezTo>
                                <a:lnTo>
                                  <a:pt x="62786" y="23049"/>
                                </a:lnTo>
                                <a:cubicBezTo>
                                  <a:pt x="62786" y="23049"/>
                                  <a:pt x="-6324" y="17734"/>
                                  <a:pt x="470" y="35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59739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1106" name="图形 10">
                          <a:extLst>
                            <a:ext uri="{FF2B5EF4-FFF2-40B4-BE49-F238E27FC236}">
                              <a16:creationId xmlns:a16="http://schemas.microsoft.com/office/drawing/2014/main" id="{4CF478BF-0DB5-86AD-FA3D-74D57ECFFE1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3669194" y="2198304"/>
                          <a:ext cx="61224" cy="19409"/>
                          <a:chOff x="3669194" y="2198304"/>
                          <a:chExt cx="61224" cy="19409"/>
                        </a:xfrm>
                      </p:grpSpPr>
                      <p:sp>
                        <p:nvSpPr>
                          <p:cNvPr id="1107" name="任意多边形: 形状 1106">
                            <a:extLst>
                              <a:ext uri="{FF2B5EF4-FFF2-40B4-BE49-F238E27FC236}">
                                <a16:creationId xmlns:a16="http://schemas.microsoft.com/office/drawing/2014/main" id="{B0DB2A70-E583-0605-7539-047C963D2D9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669194" y="2198304"/>
                            <a:ext cx="61224" cy="19409"/>
                          </a:xfrm>
                          <a:custGeom>
                            <a:avLst/>
                            <a:gdLst>
                              <a:gd name="connsiteX0" fmla="*/ 58412 w 61224"/>
                              <a:gd name="connsiteY0" fmla="*/ 0 h 19409"/>
                              <a:gd name="connsiteX1" fmla="*/ 5 w 61224"/>
                              <a:gd name="connsiteY1" fmla="*/ 14428 h 19409"/>
                              <a:gd name="connsiteX2" fmla="*/ 61225 w 61224"/>
                              <a:gd name="connsiteY2" fmla="*/ 9497 h 19409"/>
                              <a:gd name="connsiteX3" fmla="*/ 58412 w 61224"/>
                              <a:gd name="connsiteY3" fmla="*/ 0 h 194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224" h="19409">
                                <a:moveTo>
                                  <a:pt x="58412" y="0"/>
                                </a:moveTo>
                                <a:cubicBezTo>
                                  <a:pt x="58412" y="0"/>
                                  <a:pt x="644" y="840"/>
                                  <a:pt x="5" y="14428"/>
                                </a:cubicBezTo>
                                <a:cubicBezTo>
                                  <a:pt x="-634" y="28016"/>
                                  <a:pt x="61225" y="9497"/>
                                  <a:pt x="61225" y="9497"/>
                                </a:cubicBezTo>
                                <a:lnTo>
                                  <a:pt x="58412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2A949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1108" name="任意多边形: 形状 1107">
                            <a:extLst>
                              <a:ext uri="{FF2B5EF4-FFF2-40B4-BE49-F238E27FC236}">
                                <a16:creationId xmlns:a16="http://schemas.microsoft.com/office/drawing/2014/main" id="{52E955E5-6D56-3F85-9BA9-70D9612C94C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669194" y="2203856"/>
                            <a:ext cx="61224" cy="13857"/>
                          </a:xfrm>
                          <a:custGeom>
                            <a:avLst/>
                            <a:gdLst>
                              <a:gd name="connsiteX0" fmla="*/ 5 w 61224"/>
                              <a:gd name="connsiteY0" fmla="*/ 8876 h 13857"/>
                              <a:gd name="connsiteX1" fmla="*/ 5667 w 61224"/>
                              <a:gd name="connsiteY1" fmla="*/ 2484 h 13857"/>
                              <a:gd name="connsiteX2" fmla="*/ 59910 w 61224"/>
                              <a:gd name="connsiteY2" fmla="*/ 0 h 13857"/>
                              <a:gd name="connsiteX3" fmla="*/ 60129 w 61224"/>
                              <a:gd name="connsiteY3" fmla="*/ 256 h 13857"/>
                              <a:gd name="connsiteX4" fmla="*/ 61225 w 61224"/>
                              <a:gd name="connsiteY4" fmla="*/ 3945 h 13857"/>
                              <a:gd name="connsiteX5" fmla="*/ 5 w 61224"/>
                              <a:gd name="connsiteY5" fmla="*/ 8876 h 13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61224" h="13857">
                                <a:moveTo>
                                  <a:pt x="5" y="8876"/>
                                </a:moveTo>
                                <a:cubicBezTo>
                                  <a:pt x="133" y="6319"/>
                                  <a:pt x="2270" y="4219"/>
                                  <a:pt x="5667" y="2484"/>
                                </a:cubicBezTo>
                                <a:cubicBezTo>
                                  <a:pt x="5447" y="16748"/>
                                  <a:pt x="59910" y="0"/>
                                  <a:pt x="59910" y="0"/>
                                </a:cubicBezTo>
                                <a:lnTo>
                                  <a:pt x="60129" y="256"/>
                                </a:lnTo>
                                <a:lnTo>
                                  <a:pt x="61225" y="3945"/>
                                </a:lnTo>
                                <a:cubicBezTo>
                                  <a:pt x="61225" y="3945"/>
                                  <a:pt x="-634" y="22464"/>
                                  <a:pt x="5" y="887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59739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109" name="图形 10">
                      <a:extLst>
                        <a:ext uri="{FF2B5EF4-FFF2-40B4-BE49-F238E27FC236}">
                          <a16:creationId xmlns:a16="http://schemas.microsoft.com/office/drawing/2014/main" id="{C61F2E1E-6278-1B5B-25BA-C2B9C66492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713013" y="2153682"/>
                      <a:ext cx="109357" cy="78807"/>
                      <a:chOff x="3713013" y="2153682"/>
                      <a:chExt cx="109357" cy="78807"/>
                    </a:xfrm>
                  </p:grpSpPr>
                  <p:sp>
                    <p:nvSpPr>
                      <p:cNvPr id="1110" name="任意多边形: 形状 1109">
                        <a:extLst>
                          <a:ext uri="{FF2B5EF4-FFF2-40B4-BE49-F238E27FC236}">
                            <a16:creationId xmlns:a16="http://schemas.microsoft.com/office/drawing/2014/main" id="{7C91B5C9-2874-A94C-D647-0B98FC41D0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13013" y="2153682"/>
                        <a:ext cx="109357" cy="78807"/>
                      </a:xfrm>
                      <a:custGeom>
                        <a:avLst/>
                        <a:gdLst>
                          <a:gd name="connsiteX0" fmla="*/ 15141 w 109357"/>
                          <a:gd name="connsiteY0" fmla="*/ 10011 h 78807"/>
                          <a:gd name="connsiteX1" fmla="*/ 89949 w 109357"/>
                          <a:gd name="connsiteY1" fmla="*/ 8276 h 78807"/>
                          <a:gd name="connsiteX2" fmla="*/ 89949 w 109357"/>
                          <a:gd name="connsiteY2" fmla="*/ 69021 h 78807"/>
                          <a:gd name="connsiteX3" fmla="*/ 15141 w 109357"/>
                          <a:gd name="connsiteY3" fmla="*/ 68181 h 78807"/>
                          <a:gd name="connsiteX4" fmla="*/ 15141 w 109357"/>
                          <a:gd name="connsiteY4" fmla="*/ 10011 h 78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9357" h="78807">
                            <a:moveTo>
                              <a:pt x="15141" y="10011"/>
                            </a:moveTo>
                            <a:cubicBezTo>
                              <a:pt x="25387" y="3601"/>
                              <a:pt x="60563" y="-7960"/>
                              <a:pt x="89949" y="8276"/>
                            </a:cubicBezTo>
                            <a:cubicBezTo>
                              <a:pt x="119335" y="24531"/>
                              <a:pt x="112066" y="59159"/>
                              <a:pt x="89949" y="69021"/>
                            </a:cubicBezTo>
                            <a:cubicBezTo>
                              <a:pt x="67795" y="78884"/>
                              <a:pt x="37770" y="85258"/>
                              <a:pt x="15141" y="68181"/>
                            </a:cubicBezTo>
                            <a:cubicBezTo>
                              <a:pt x="-7506" y="51123"/>
                              <a:pt x="-2429" y="20970"/>
                              <a:pt x="15141" y="10011"/>
                            </a:cubicBezTo>
                            <a:close/>
                          </a:path>
                        </a:pathLst>
                      </a:custGeom>
                      <a:solidFill>
                        <a:srgbClr val="F9BF64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11" name="任意多边形: 形状 1110">
                        <a:extLst>
                          <a:ext uri="{FF2B5EF4-FFF2-40B4-BE49-F238E27FC236}">
                            <a16:creationId xmlns:a16="http://schemas.microsoft.com/office/drawing/2014/main" id="{BEA334D7-CB14-255E-8256-2F03F327EA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16849" y="2153777"/>
                        <a:ext cx="105522" cy="78699"/>
                      </a:xfrm>
                      <a:custGeom>
                        <a:avLst/>
                        <a:gdLst>
                          <a:gd name="connsiteX0" fmla="*/ 86113 w 105522"/>
                          <a:gd name="connsiteY0" fmla="*/ 8182 h 78699"/>
                          <a:gd name="connsiteX1" fmla="*/ 56070 w 105522"/>
                          <a:gd name="connsiteY1" fmla="*/ 0 h 78699"/>
                          <a:gd name="connsiteX2" fmla="*/ 56070 w 105522"/>
                          <a:gd name="connsiteY2" fmla="*/ 0 h 78699"/>
                          <a:gd name="connsiteX3" fmla="*/ 50846 w 105522"/>
                          <a:gd name="connsiteY3" fmla="*/ 59521 h 78699"/>
                          <a:gd name="connsiteX4" fmla="*/ 0 w 105522"/>
                          <a:gd name="connsiteY4" fmla="*/ 54828 h 78699"/>
                          <a:gd name="connsiteX5" fmla="*/ 0 w 105522"/>
                          <a:gd name="connsiteY5" fmla="*/ 54828 h 78699"/>
                          <a:gd name="connsiteX6" fmla="*/ 11305 w 105522"/>
                          <a:gd name="connsiteY6" fmla="*/ 68087 h 78699"/>
                          <a:gd name="connsiteX7" fmla="*/ 86113 w 105522"/>
                          <a:gd name="connsiteY7" fmla="*/ 68927 h 78699"/>
                          <a:gd name="connsiteX8" fmla="*/ 86113 w 105522"/>
                          <a:gd name="connsiteY8" fmla="*/ 8182 h 786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5522" h="78699">
                            <a:moveTo>
                              <a:pt x="86113" y="8182"/>
                            </a:moveTo>
                            <a:cubicBezTo>
                              <a:pt x="76360" y="2794"/>
                              <a:pt x="65987" y="475"/>
                              <a:pt x="56070" y="0"/>
                            </a:cubicBezTo>
                            <a:lnTo>
                              <a:pt x="56070" y="0"/>
                            </a:lnTo>
                            <a:cubicBezTo>
                              <a:pt x="97437" y="16364"/>
                              <a:pt x="83118" y="50462"/>
                              <a:pt x="50846" y="59521"/>
                            </a:cubicBezTo>
                            <a:cubicBezTo>
                              <a:pt x="25551" y="66626"/>
                              <a:pt x="0" y="54828"/>
                              <a:pt x="0" y="54828"/>
                            </a:cubicBezTo>
                            <a:lnTo>
                              <a:pt x="0" y="54828"/>
                            </a:lnTo>
                            <a:cubicBezTo>
                              <a:pt x="2466" y="59667"/>
                              <a:pt x="6155" y="64215"/>
                              <a:pt x="11305" y="68087"/>
                            </a:cubicBezTo>
                            <a:cubicBezTo>
                              <a:pt x="33934" y="85145"/>
                              <a:pt x="63959" y="78771"/>
                              <a:pt x="86113" y="68927"/>
                            </a:cubicBezTo>
                            <a:cubicBezTo>
                              <a:pt x="108230" y="59065"/>
                              <a:pt x="115499" y="24437"/>
                              <a:pt x="86113" y="8182"/>
                            </a:cubicBezTo>
                            <a:close/>
                          </a:path>
                        </a:pathLst>
                      </a:custGeom>
                      <a:solidFill>
                        <a:srgbClr val="E2A14B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12" name="任意多边形: 形状 1111">
                        <a:extLst>
                          <a:ext uri="{FF2B5EF4-FFF2-40B4-BE49-F238E27FC236}">
                            <a16:creationId xmlns:a16="http://schemas.microsoft.com/office/drawing/2014/main" id="{DD4ECE87-5255-97A4-0DFD-41AE7986D9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29168" y="2164175"/>
                        <a:ext cx="42834" cy="31892"/>
                      </a:xfrm>
                      <a:custGeom>
                        <a:avLst/>
                        <a:gdLst>
                          <a:gd name="connsiteX0" fmla="*/ 42070 w 42834"/>
                          <a:gd name="connsiteY0" fmla="*/ 7207 h 31892"/>
                          <a:gd name="connsiteX1" fmla="*/ 27057 w 42834"/>
                          <a:gd name="connsiteY1" fmla="*/ 29288 h 31892"/>
                          <a:gd name="connsiteX2" fmla="*/ 757 w 42834"/>
                          <a:gd name="connsiteY2" fmla="*/ 24667 h 31892"/>
                          <a:gd name="connsiteX3" fmla="*/ 15770 w 42834"/>
                          <a:gd name="connsiteY3" fmla="*/ 2605 h 31892"/>
                          <a:gd name="connsiteX4" fmla="*/ 42070 w 42834"/>
                          <a:gd name="connsiteY4" fmla="*/ 7207 h 318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834" h="31892">
                            <a:moveTo>
                              <a:pt x="42070" y="7207"/>
                            </a:moveTo>
                            <a:cubicBezTo>
                              <a:pt x="45193" y="14568"/>
                              <a:pt x="38472" y="24448"/>
                              <a:pt x="27057" y="29288"/>
                            </a:cubicBezTo>
                            <a:cubicBezTo>
                              <a:pt x="15642" y="34110"/>
                              <a:pt x="3880" y="32046"/>
                              <a:pt x="757" y="24667"/>
                            </a:cubicBezTo>
                            <a:cubicBezTo>
                              <a:pt x="-2347" y="17307"/>
                              <a:pt x="4374" y="7427"/>
                              <a:pt x="15770" y="2605"/>
                            </a:cubicBezTo>
                            <a:cubicBezTo>
                              <a:pt x="27185" y="-2217"/>
                              <a:pt x="38965" y="-153"/>
                              <a:pt x="42070" y="7207"/>
                            </a:cubicBezTo>
                            <a:close/>
                          </a:path>
                        </a:pathLst>
                      </a:custGeom>
                      <a:solidFill>
                        <a:srgbClr val="FCD5A7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1113" name="图形 10">
                <a:extLst>
                  <a:ext uri="{FF2B5EF4-FFF2-40B4-BE49-F238E27FC236}">
                    <a16:creationId xmlns:a16="http://schemas.microsoft.com/office/drawing/2014/main" id="{453F5646-D32F-7EE6-BB8D-DAFCB81F4CBA}"/>
                  </a:ext>
                </a:extLst>
              </p:cNvPr>
              <p:cNvGrpSpPr/>
              <p:nvPr/>
            </p:nvGrpSpPr>
            <p:grpSpPr>
              <a:xfrm>
                <a:off x="3330561" y="2195526"/>
                <a:ext cx="886080" cy="368712"/>
                <a:chOff x="3330561" y="2195526"/>
                <a:chExt cx="886080" cy="368712"/>
              </a:xfrm>
            </p:grpSpPr>
            <p:grpSp>
              <p:nvGrpSpPr>
                <p:cNvPr id="1114" name="图形 10">
                  <a:extLst>
                    <a:ext uri="{FF2B5EF4-FFF2-40B4-BE49-F238E27FC236}">
                      <a16:creationId xmlns:a16="http://schemas.microsoft.com/office/drawing/2014/main" id="{0604D5B8-1FC2-F829-DC6F-7B2751546E3C}"/>
                    </a:ext>
                  </a:extLst>
                </p:cNvPr>
                <p:cNvGrpSpPr/>
                <p:nvPr/>
              </p:nvGrpSpPr>
              <p:grpSpPr>
                <a:xfrm>
                  <a:off x="3330561" y="2195526"/>
                  <a:ext cx="352157" cy="368681"/>
                  <a:chOff x="3330561" y="2195526"/>
                  <a:chExt cx="352157" cy="368681"/>
                </a:xfrm>
              </p:grpSpPr>
              <p:grpSp>
                <p:nvGrpSpPr>
                  <p:cNvPr id="1115" name="图形 10">
                    <a:extLst>
                      <a:ext uri="{FF2B5EF4-FFF2-40B4-BE49-F238E27FC236}">
                        <a16:creationId xmlns:a16="http://schemas.microsoft.com/office/drawing/2014/main" id="{8A41463D-5551-CC7F-0C54-B379BDC62FC5}"/>
                      </a:ext>
                    </a:extLst>
                  </p:cNvPr>
                  <p:cNvGrpSpPr/>
                  <p:nvPr/>
                </p:nvGrpSpPr>
                <p:grpSpPr>
                  <a:xfrm>
                    <a:off x="3330561" y="2195526"/>
                    <a:ext cx="352157" cy="368681"/>
                    <a:chOff x="3330561" y="2195526"/>
                    <a:chExt cx="352157" cy="368681"/>
                  </a:xfrm>
                </p:grpSpPr>
                <p:sp>
                  <p:nvSpPr>
                    <p:cNvPr id="1116" name="任意多边形: 形状 1115">
                      <a:extLst>
                        <a:ext uri="{FF2B5EF4-FFF2-40B4-BE49-F238E27FC236}">
                          <a16:creationId xmlns:a16="http://schemas.microsoft.com/office/drawing/2014/main" id="{8FA9A0B6-A3DB-A6F3-0872-B783B54C7E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30561" y="2195526"/>
                      <a:ext cx="352157" cy="368681"/>
                    </a:xfrm>
                    <a:custGeom>
                      <a:avLst/>
                      <a:gdLst>
                        <a:gd name="connsiteX0" fmla="*/ 34585 w 352157"/>
                        <a:gd name="connsiteY0" fmla="*/ 37003 h 368681"/>
                        <a:gd name="connsiteX1" fmla="*/ 50492 w 352157"/>
                        <a:gd name="connsiteY1" fmla="*/ 248588 h 368681"/>
                        <a:gd name="connsiteX2" fmla="*/ 325798 w 352157"/>
                        <a:gd name="connsiteY2" fmla="*/ 348727 h 368681"/>
                        <a:gd name="connsiteX3" fmla="*/ 266661 w 352157"/>
                        <a:gd name="connsiteY3" fmla="*/ 89347 h 368681"/>
                        <a:gd name="connsiteX4" fmla="*/ 34585 w 352157"/>
                        <a:gd name="connsiteY4" fmla="*/ 37003 h 3686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157" h="368681">
                          <a:moveTo>
                            <a:pt x="34585" y="37003"/>
                          </a:moveTo>
                          <a:cubicBezTo>
                            <a:pt x="9443" y="57349"/>
                            <a:pt x="-35957" y="134823"/>
                            <a:pt x="50492" y="248588"/>
                          </a:cubicBezTo>
                          <a:cubicBezTo>
                            <a:pt x="136953" y="362370"/>
                            <a:pt x="264378" y="394222"/>
                            <a:pt x="325798" y="348727"/>
                          </a:cubicBezTo>
                          <a:cubicBezTo>
                            <a:pt x="387237" y="303233"/>
                            <a:pt x="330346" y="162164"/>
                            <a:pt x="266661" y="89347"/>
                          </a:cubicBezTo>
                          <a:cubicBezTo>
                            <a:pt x="202957" y="16530"/>
                            <a:pt x="130140" y="-40361"/>
                            <a:pt x="34585" y="37003"/>
                          </a:cubicBezTo>
                          <a:close/>
                        </a:path>
                      </a:pathLst>
                    </a:custGeom>
                    <a:solidFill>
                      <a:srgbClr val="C67E61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17" name="任意多边形: 形状 1116">
                      <a:extLst>
                        <a:ext uri="{FF2B5EF4-FFF2-40B4-BE49-F238E27FC236}">
                          <a16:creationId xmlns:a16="http://schemas.microsoft.com/office/drawing/2014/main" id="{E540C0E3-6559-CFA1-3BAC-831FD4A5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67179" y="2233850"/>
                      <a:ext cx="278932" cy="292028"/>
                    </a:xfrm>
                    <a:custGeom>
                      <a:avLst/>
                      <a:gdLst>
                        <a:gd name="connsiteX0" fmla="*/ 27390 w 278932"/>
                        <a:gd name="connsiteY0" fmla="*/ 29308 h 292028"/>
                        <a:gd name="connsiteX1" fmla="*/ 39991 w 278932"/>
                        <a:gd name="connsiteY1" fmla="*/ 196895 h 292028"/>
                        <a:gd name="connsiteX2" fmla="*/ 258060 w 278932"/>
                        <a:gd name="connsiteY2" fmla="*/ 276214 h 292028"/>
                        <a:gd name="connsiteX3" fmla="*/ 211213 w 278932"/>
                        <a:gd name="connsiteY3" fmla="*/ 70766 h 292028"/>
                        <a:gd name="connsiteX4" fmla="*/ 27390 w 278932"/>
                        <a:gd name="connsiteY4" fmla="*/ 29308 h 2920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8932" h="292028">
                          <a:moveTo>
                            <a:pt x="27390" y="29308"/>
                          </a:moveTo>
                          <a:cubicBezTo>
                            <a:pt x="7482" y="45435"/>
                            <a:pt x="-28481" y="106801"/>
                            <a:pt x="39991" y="196895"/>
                          </a:cubicBezTo>
                          <a:cubicBezTo>
                            <a:pt x="108480" y="287026"/>
                            <a:pt x="209405" y="312267"/>
                            <a:pt x="258060" y="276214"/>
                          </a:cubicBezTo>
                          <a:cubicBezTo>
                            <a:pt x="306714" y="240180"/>
                            <a:pt x="261657" y="128443"/>
                            <a:pt x="211213" y="70766"/>
                          </a:cubicBezTo>
                          <a:cubicBezTo>
                            <a:pt x="160751" y="13090"/>
                            <a:pt x="103074" y="-31967"/>
                            <a:pt x="27390" y="29308"/>
                          </a:cubicBezTo>
                          <a:close/>
                        </a:path>
                      </a:pathLst>
                    </a:custGeom>
                    <a:solidFill>
                      <a:srgbClr val="FECD9F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18" name="任意多边形: 形状 1117">
                    <a:extLst>
                      <a:ext uri="{FF2B5EF4-FFF2-40B4-BE49-F238E27FC236}">
                        <a16:creationId xmlns:a16="http://schemas.microsoft.com/office/drawing/2014/main" id="{57ADAEBF-AE9E-6C0A-0B18-5706580162D0}"/>
                      </a:ext>
                    </a:extLst>
                  </p:cNvPr>
                  <p:cNvSpPr/>
                  <p:nvPr/>
                </p:nvSpPr>
                <p:spPr>
                  <a:xfrm>
                    <a:off x="3330575" y="2277385"/>
                    <a:ext cx="352133" cy="286823"/>
                  </a:xfrm>
                  <a:custGeom>
                    <a:avLst/>
                    <a:gdLst>
                      <a:gd name="connsiteX0" fmla="*/ 6118 w 352133"/>
                      <a:gd name="connsiteY0" fmla="*/ 0 h 286823"/>
                      <a:gd name="connsiteX1" fmla="*/ 50479 w 352133"/>
                      <a:gd name="connsiteY1" fmla="*/ 166729 h 286823"/>
                      <a:gd name="connsiteX2" fmla="*/ 325785 w 352133"/>
                      <a:gd name="connsiteY2" fmla="*/ 266868 h 286823"/>
                      <a:gd name="connsiteX3" fmla="*/ 327684 w 352133"/>
                      <a:gd name="connsiteY3" fmla="*/ 105308 h 286823"/>
                      <a:gd name="connsiteX4" fmla="*/ 6118 w 352133"/>
                      <a:gd name="connsiteY4" fmla="*/ 0 h 286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133" h="286823">
                        <a:moveTo>
                          <a:pt x="6118" y="0"/>
                        </a:moveTo>
                        <a:cubicBezTo>
                          <a:pt x="-6106" y="37642"/>
                          <a:pt x="-4060" y="94953"/>
                          <a:pt x="50479" y="166729"/>
                        </a:cubicBezTo>
                        <a:cubicBezTo>
                          <a:pt x="136939" y="280512"/>
                          <a:pt x="264364" y="312363"/>
                          <a:pt x="325785" y="266868"/>
                        </a:cubicBezTo>
                        <a:cubicBezTo>
                          <a:pt x="365052" y="237793"/>
                          <a:pt x="355956" y="169688"/>
                          <a:pt x="327684" y="105308"/>
                        </a:cubicBezTo>
                        <a:cubicBezTo>
                          <a:pt x="89234" y="179769"/>
                          <a:pt x="6140" y="37"/>
                          <a:pt x="6118" y="0"/>
                        </a:cubicBezTo>
                        <a:close/>
                      </a:path>
                    </a:pathLst>
                  </a:custGeom>
                  <a:solidFill>
                    <a:srgbClr val="020202">
                      <a:alpha val="10000"/>
                    </a:srgbClr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19" name="图形 10">
                  <a:extLst>
                    <a:ext uri="{FF2B5EF4-FFF2-40B4-BE49-F238E27FC236}">
                      <a16:creationId xmlns:a16="http://schemas.microsoft.com/office/drawing/2014/main" id="{7E46A6FA-15E1-9006-B2A1-22DC4B9595A7}"/>
                    </a:ext>
                  </a:extLst>
                </p:cNvPr>
                <p:cNvGrpSpPr/>
                <p:nvPr/>
              </p:nvGrpSpPr>
              <p:grpSpPr>
                <a:xfrm>
                  <a:off x="3864455" y="2195558"/>
                  <a:ext cx="352186" cy="368680"/>
                  <a:chOff x="3864455" y="2195558"/>
                  <a:chExt cx="352186" cy="368680"/>
                </a:xfrm>
              </p:grpSpPr>
              <p:grpSp>
                <p:nvGrpSpPr>
                  <p:cNvPr id="1120" name="图形 10">
                    <a:extLst>
                      <a:ext uri="{FF2B5EF4-FFF2-40B4-BE49-F238E27FC236}">
                        <a16:creationId xmlns:a16="http://schemas.microsoft.com/office/drawing/2014/main" id="{14B819C7-E71F-7F68-67B1-5A004D1EAE93}"/>
                      </a:ext>
                    </a:extLst>
                  </p:cNvPr>
                  <p:cNvGrpSpPr/>
                  <p:nvPr/>
                </p:nvGrpSpPr>
                <p:grpSpPr>
                  <a:xfrm>
                    <a:off x="3864455" y="2195558"/>
                    <a:ext cx="352186" cy="368674"/>
                    <a:chOff x="3864455" y="2195558"/>
                    <a:chExt cx="352186" cy="368674"/>
                  </a:xfrm>
                </p:grpSpPr>
                <p:sp>
                  <p:nvSpPr>
                    <p:cNvPr id="1121" name="任意多边形: 形状 1120">
                      <a:extLst>
                        <a:ext uri="{FF2B5EF4-FFF2-40B4-BE49-F238E27FC236}">
                          <a16:creationId xmlns:a16="http://schemas.microsoft.com/office/drawing/2014/main" id="{9BF49251-2545-5651-4917-6F724F993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4455" y="2195558"/>
                      <a:ext cx="352186" cy="368674"/>
                    </a:xfrm>
                    <a:custGeom>
                      <a:avLst/>
                      <a:gdLst>
                        <a:gd name="connsiteX0" fmla="*/ 317605 w 352186"/>
                        <a:gd name="connsiteY0" fmla="*/ 37008 h 368674"/>
                        <a:gd name="connsiteX1" fmla="*/ 301679 w 352186"/>
                        <a:gd name="connsiteY1" fmla="*/ 248611 h 368674"/>
                        <a:gd name="connsiteX2" fmla="*/ 26355 w 352186"/>
                        <a:gd name="connsiteY2" fmla="*/ 348696 h 368674"/>
                        <a:gd name="connsiteX3" fmla="*/ 85529 w 352186"/>
                        <a:gd name="connsiteY3" fmla="*/ 89334 h 368674"/>
                        <a:gd name="connsiteX4" fmla="*/ 317605 w 352186"/>
                        <a:gd name="connsiteY4" fmla="*/ 37008 h 368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186" h="368674">
                          <a:moveTo>
                            <a:pt x="317605" y="37008"/>
                          </a:moveTo>
                          <a:cubicBezTo>
                            <a:pt x="342754" y="57372"/>
                            <a:pt x="388140" y="134847"/>
                            <a:pt x="301679" y="248611"/>
                          </a:cubicBezTo>
                          <a:cubicBezTo>
                            <a:pt x="215201" y="362375"/>
                            <a:pt x="87776" y="394227"/>
                            <a:pt x="26355" y="348696"/>
                          </a:cubicBezTo>
                          <a:cubicBezTo>
                            <a:pt x="-35084" y="303201"/>
                            <a:pt x="21826" y="162151"/>
                            <a:pt x="85529" y="89334"/>
                          </a:cubicBezTo>
                          <a:cubicBezTo>
                            <a:pt x="149233" y="16516"/>
                            <a:pt x="222050" y="-40356"/>
                            <a:pt x="317605" y="37008"/>
                          </a:cubicBezTo>
                          <a:close/>
                        </a:path>
                      </a:pathLst>
                    </a:custGeom>
                    <a:solidFill>
                      <a:srgbClr val="C67E61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22" name="任意多边形: 形状 1121">
                      <a:extLst>
                        <a:ext uri="{FF2B5EF4-FFF2-40B4-BE49-F238E27FC236}">
                          <a16:creationId xmlns:a16="http://schemas.microsoft.com/office/drawing/2014/main" id="{E4678CD6-0655-243B-58F2-BCA855002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1072" y="2233892"/>
                      <a:ext cx="278951" cy="292009"/>
                    </a:xfrm>
                    <a:custGeom>
                      <a:avLst/>
                      <a:gdLst>
                        <a:gd name="connsiteX0" fmla="*/ 251565 w 278951"/>
                        <a:gd name="connsiteY0" fmla="*/ 29321 h 292009"/>
                        <a:gd name="connsiteX1" fmla="*/ 238945 w 278951"/>
                        <a:gd name="connsiteY1" fmla="*/ 196908 h 292009"/>
                        <a:gd name="connsiteX2" fmla="*/ 20877 w 278951"/>
                        <a:gd name="connsiteY2" fmla="*/ 276191 h 292009"/>
                        <a:gd name="connsiteX3" fmla="*/ 67742 w 278951"/>
                        <a:gd name="connsiteY3" fmla="*/ 70761 h 292009"/>
                        <a:gd name="connsiteX4" fmla="*/ 251565 w 278951"/>
                        <a:gd name="connsiteY4" fmla="*/ 29321 h 292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8951" h="292009">
                          <a:moveTo>
                            <a:pt x="251565" y="29321"/>
                          </a:moveTo>
                          <a:cubicBezTo>
                            <a:pt x="271473" y="45430"/>
                            <a:pt x="307434" y="106814"/>
                            <a:pt x="238945" y="196908"/>
                          </a:cubicBezTo>
                          <a:cubicBezTo>
                            <a:pt x="170457" y="287021"/>
                            <a:pt x="69532" y="312243"/>
                            <a:pt x="20877" y="276191"/>
                          </a:cubicBezTo>
                          <a:cubicBezTo>
                            <a:pt x="-27795" y="240157"/>
                            <a:pt x="17298" y="128420"/>
                            <a:pt x="67742" y="70761"/>
                          </a:cubicBezTo>
                          <a:cubicBezTo>
                            <a:pt x="118204" y="13085"/>
                            <a:pt x="175881" y="-31972"/>
                            <a:pt x="251565" y="29321"/>
                          </a:cubicBezTo>
                          <a:close/>
                        </a:path>
                      </a:pathLst>
                    </a:custGeom>
                    <a:solidFill>
                      <a:srgbClr val="FECD9F"/>
                    </a:solidFill>
                    <a:ln w="18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23" name="任意多边形: 形状 1122">
                    <a:extLst>
                      <a:ext uri="{FF2B5EF4-FFF2-40B4-BE49-F238E27FC236}">
                        <a16:creationId xmlns:a16="http://schemas.microsoft.com/office/drawing/2014/main" id="{8EB00722-7DF4-36BB-77B8-FB6A2735998C}"/>
                      </a:ext>
                    </a:extLst>
                  </p:cNvPr>
                  <p:cNvSpPr/>
                  <p:nvPr/>
                </p:nvSpPr>
                <p:spPr>
                  <a:xfrm>
                    <a:off x="3864472" y="2277440"/>
                    <a:ext cx="352157" cy="286798"/>
                  </a:xfrm>
                  <a:custGeom>
                    <a:avLst/>
                    <a:gdLst>
                      <a:gd name="connsiteX0" fmla="*/ 346043 w 352157"/>
                      <a:gd name="connsiteY0" fmla="*/ 0 h 286798"/>
                      <a:gd name="connsiteX1" fmla="*/ 301662 w 352157"/>
                      <a:gd name="connsiteY1" fmla="*/ 166729 h 286798"/>
                      <a:gd name="connsiteX2" fmla="*/ 26338 w 352157"/>
                      <a:gd name="connsiteY2" fmla="*/ 266832 h 286798"/>
                      <a:gd name="connsiteX3" fmla="*/ 24475 w 352157"/>
                      <a:gd name="connsiteY3" fmla="*/ 105272 h 286798"/>
                      <a:gd name="connsiteX4" fmla="*/ 346043 w 352157"/>
                      <a:gd name="connsiteY4" fmla="*/ 0 h 286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157" h="286798">
                        <a:moveTo>
                          <a:pt x="346043" y="0"/>
                        </a:moveTo>
                        <a:cubicBezTo>
                          <a:pt x="358261" y="37641"/>
                          <a:pt x="356216" y="94953"/>
                          <a:pt x="301662" y="166729"/>
                        </a:cubicBezTo>
                        <a:cubicBezTo>
                          <a:pt x="215184" y="280493"/>
                          <a:pt x="87758" y="312345"/>
                          <a:pt x="26338" y="266832"/>
                        </a:cubicBezTo>
                        <a:cubicBezTo>
                          <a:pt x="-12929" y="237738"/>
                          <a:pt x="-3816" y="169651"/>
                          <a:pt x="24475" y="105272"/>
                        </a:cubicBezTo>
                        <a:cubicBezTo>
                          <a:pt x="262907" y="179751"/>
                          <a:pt x="346025" y="37"/>
                          <a:pt x="346043" y="0"/>
                        </a:cubicBezTo>
                        <a:close/>
                      </a:path>
                    </a:pathLst>
                  </a:custGeom>
                  <a:solidFill>
                    <a:srgbClr val="020202">
                      <a:alpha val="10000"/>
                    </a:srgbClr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124" name="任意多边形: 形状 1123">
                <a:extLst>
                  <a:ext uri="{FF2B5EF4-FFF2-40B4-BE49-F238E27FC236}">
                    <a16:creationId xmlns:a16="http://schemas.microsoft.com/office/drawing/2014/main" id="{505B94E2-C8E1-918B-91B2-21BEBDFB2AB9}"/>
                  </a:ext>
                </a:extLst>
              </p:cNvPr>
              <p:cNvSpPr/>
              <p:nvPr/>
            </p:nvSpPr>
            <p:spPr>
              <a:xfrm>
                <a:off x="3331553" y="2038058"/>
                <a:ext cx="165942" cy="194891"/>
              </a:xfrm>
              <a:custGeom>
                <a:avLst/>
                <a:gdLst>
                  <a:gd name="connsiteX0" fmla="*/ 163392 w 165942"/>
                  <a:gd name="connsiteY0" fmla="*/ 80433 h 194891"/>
                  <a:gd name="connsiteX1" fmla="*/ 103269 w 165942"/>
                  <a:gd name="connsiteY1" fmla="*/ 193376 h 194891"/>
                  <a:gd name="connsiteX2" fmla="*/ 2544 w 165942"/>
                  <a:gd name="connsiteY2" fmla="*/ 114458 h 194891"/>
                  <a:gd name="connsiteX3" fmla="*/ 62668 w 165942"/>
                  <a:gd name="connsiteY3" fmla="*/ 1516 h 194891"/>
                  <a:gd name="connsiteX4" fmla="*/ 163392 w 165942"/>
                  <a:gd name="connsiteY4" fmla="*/ 80433 h 19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42" h="194891">
                    <a:moveTo>
                      <a:pt x="163392" y="80433"/>
                    </a:moveTo>
                    <a:cubicBezTo>
                      <a:pt x="174625" y="133416"/>
                      <a:pt x="147704" y="183970"/>
                      <a:pt x="103269" y="193376"/>
                    </a:cubicBezTo>
                    <a:cubicBezTo>
                      <a:pt x="58851" y="202781"/>
                      <a:pt x="13756" y="167441"/>
                      <a:pt x="2544" y="114458"/>
                    </a:cubicBezTo>
                    <a:cubicBezTo>
                      <a:pt x="-8673" y="61475"/>
                      <a:pt x="18247" y="10922"/>
                      <a:pt x="62668" y="1516"/>
                    </a:cubicBezTo>
                    <a:cubicBezTo>
                      <a:pt x="107086" y="-7890"/>
                      <a:pt x="152197" y="27450"/>
                      <a:pt x="163392" y="80433"/>
                    </a:cubicBezTo>
                    <a:close/>
                  </a:path>
                </a:pathLst>
              </a:custGeom>
              <a:solidFill>
                <a:srgbClr val="DB8E7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5" name="任意多边形: 形状 1124">
                <a:extLst>
                  <a:ext uri="{FF2B5EF4-FFF2-40B4-BE49-F238E27FC236}">
                    <a16:creationId xmlns:a16="http://schemas.microsoft.com/office/drawing/2014/main" id="{05408B1F-A812-1F7E-B78E-D839F9A3FA04}"/>
                  </a:ext>
                </a:extLst>
              </p:cNvPr>
              <p:cNvSpPr/>
              <p:nvPr/>
            </p:nvSpPr>
            <p:spPr>
              <a:xfrm>
                <a:off x="4035581" y="2038112"/>
                <a:ext cx="165954" cy="194892"/>
              </a:xfrm>
              <a:custGeom>
                <a:avLst/>
                <a:gdLst>
                  <a:gd name="connsiteX0" fmla="*/ 2544 w 165954"/>
                  <a:gd name="connsiteY0" fmla="*/ 80416 h 194892"/>
                  <a:gd name="connsiteX1" fmla="*/ 62668 w 165954"/>
                  <a:gd name="connsiteY1" fmla="*/ 193377 h 194892"/>
                  <a:gd name="connsiteX2" fmla="*/ 163410 w 165954"/>
                  <a:gd name="connsiteY2" fmla="*/ 114478 h 194892"/>
                  <a:gd name="connsiteX3" fmla="*/ 103305 w 165954"/>
                  <a:gd name="connsiteY3" fmla="*/ 1517 h 194892"/>
                  <a:gd name="connsiteX4" fmla="*/ 2544 w 165954"/>
                  <a:gd name="connsiteY4" fmla="*/ 80416 h 19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54" h="194892">
                    <a:moveTo>
                      <a:pt x="2544" y="80416"/>
                    </a:moveTo>
                    <a:cubicBezTo>
                      <a:pt x="-8670" y="133399"/>
                      <a:pt x="18233" y="183953"/>
                      <a:pt x="62668" y="193377"/>
                    </a:cubicBezTo>
                    <a:cubicBezTo>
                      <a:pt x="107067" y="202782"/>
                      <a:pt x="152178" y="167442"/>
                      <a:pt x="163410" y="114478"/>
                    </a:cubicBezTo>
                    <a:cubicBezTo>
                      <a:pt x="174624" y="61495"/>
                      <a:pt x="147722" y="10923"/>
                      <a:pt x="103305" y="1517"/>
                    </a:cubicBezTo>
                    <a:cubicBezTo>
                      <a:pt x="58869" y="-7889"/>
                      <a:pt x="13776" y="27415"/>
                      <a:pt x="2544" y="80416"/>
                    </a:cubicBezTo>
                    <a:close/>
                  </a:path>
                </a:pathLst>
              </a:custGeom>
              <a:solidFill>
                <a:srgbClr val="DB8E7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6" name="图形 10">
              <a:extLst>
                <a:ext uri="{FF2B5EF4-FFF2-40B4-BE49-F238E27FC236}">
                  <a16:creationId xmlns:a16="http://schemas.microsoft.com/office/drawing/2014/main" id="{F1710A35-BF08-E20C-2FCA-AC3F045A6EBA}"/>
                </a:ext>
              </a:extLst>
            </p:cNvPr>
            <p:cNvGrpSpPr/>
            <p:nvPr/>
          </p:nvGrpSpPr>
          <p:grpSpPr>
            <a:xfrm>
              <a:off x="3451003" y="1442377"/>
              <a:ext cx="633638" cy="547447"/>
              <a:chOff x="3451003" y="1442377"/>
              <a:chExt cx="633638" cy="547447"/>
            </a:xfrm>
          </p:grpSpPr>
          <p:grpSp>
            <p:nvGrpSpPr>
              <p:cNvPr id="1127" name="图形 10">
                <a:extLst>
                  <a:ext uri="{FF2B5EF4-FFF2-40B4-BE49-F238E27FC236}">
                    <a16:creationId xmlns:a16="http://schemas.microsoft.com/office/drawing/2014/main" id="{F83847D3-18FB-252A-4BE9-1DCEF16AE38C}"/>
                  </a:ext>
                </a:extLst>
              </p:cNvPr>
              <p:cNvGrpSpPr/>
              <p:nvPr/>
            </p:nvGrpSpPr>
            <p:grpSpPr>
              <a:xfrm>
                <a:off x="3892837" y="1442400"/>
                <a:ext cx="191804" cy="191806"/>
                <a:chOff x="3892837" y="1442400"/>
                <a:chExt cx="191804" cy="191806"/>
              </a:xfrm>
            </p:grpSpPr>
            <p:grpSp>
              <p:nvGrpSpPr>
                <p:cNvPr id="1128" name="图形 10">
                  <a:extLst>
                    <a:ext uri="{FF2B5EF4-FFF2-40B4-BE49-F238E27FC236}">
                      <a16:creationId xmlns:a16="http://schemas.microsoft.com/office/drawing/2014/main" id="{98203397-28E2-5A80-0CB2-462269782BAE}"/>
                    </a:ext>
                  </a:extLst>
                </p:cNvPr>
                <p:cNvGrpSpPr/>
                <p:nvPr/>
              </p:nvGrpSpPr>
              <p:grpSpPr>
                <a:xfrm>
                  <a:off x="3892837" y="1442400"/>
                  <a:ext cx="191804" cy="191806"/>
                  <a:chOff x="3892837" y="1442400"/>
                  <a:chExt cx="191804" cy="191806"/>
                </a:xfrm>
              </p:grpSpPr>
              <p:sp>
                <p:nvSpPr>
                  <p:cNvPr id="1129" name="任意多边形: 形状 1128">
                    <a:extLst>
                      <a:ext uri="{FF2B5EF4-FFF2-40B4-BE49-F238E27FC236}">
                        <a16:creationId xmlns:a16="http://schemas.microsoft.com/office/drawing/2014/main" id="{1708EBA8-0D0D-E629-0DB3-8C5AD97C69C6}"/>
                      </a:ext>
                    </a:extLst>
                  </p:cNvPr>
                  <p:cNvSpPr/>
                  <p:nvPr/>
                </p:nvSpPr>
                <p:spPr>
                  <a:xfrm>
                    <a:off x="3892837" y="1442400"/>
                    <a:ext cx="191804" cy="191806"/>
                  </a:xfrm>
                  <a:custGeom>
                    <a:avLst/>
                    <a:gdLst>
                      <a:gd name="connsiteX0" fmla="*/ 191805 w 191804"/>
                      <a:gd name="connsiteY0" fmla="*/ 95912 h 191806"/>
                      <a:gd name="connsiteX1" fmla="*/ 95884 w 191804"/>
                      <a:gd name="connsiteY1" fmla="*/ 191807 h 191806"/>
                      <a:gd name="connsiteX2" fmla="*/ 0 w 191804"/>
                      <a:gd name="connsiteY2" fmla="*/ 95899 h 191806"/>
                      <a:gd name="connsiteX3" fmla="*/ 95902 w 191804"/>
                      <a:gd name="connsiteY3" fmla="*/ 0 h 191806"/>
                      <a:gd name="connsiteX4" fmla="*/ 191805 w 191804"/>
                      <a:gd name="connsiteY4" fmla="*/ 95912 h 191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804" h="191806">
                        <a:moveTo>
                          <a:pt x="191805" y="95912"/>
                        </a:moveTo>
                        <a:cubicBezTo>
                          <a:pt x="191805" y="148876"/>
                          <a:pt x="148849" y="191810"/>
                          <a:pt x="95884" y="191807"/>
                        </a:cubicBezTo>
                        <a:cubicBezTo>
                          <a:pt x="42920" y="191807"/>
                          <a:pt x="-18" y="148865"/>
                          <a:pt x="0" y="95899"/>
                        </a:cubicBezTo>
                        <a:cubicBezTo>
                          <a:pt x="0" y="42929"/>
                          <a:pt x="42938" y="0"/>
                          <a:pt x="95902" y="0"/>
                        </a:cubicBezTo>
                        <a:cubicBezTo>
                          <a:pt x="148867" y="4"/>
                          <a:pt x="191805" y="42942"/>
                          <a:pt x="191805" y="95912"/>
                        </a:cubicBezTo>
                        <a:close/>
                      </a:path>
                    </a:pathLst>
                  </a:custGeom>
                  <a:solidFill>
                    <a:srgbClr val="B76E5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0" name="任意多边形: 形状 1129">
                    <a:extLst>
                      <a:ext uri="{FF2B5EF4-FFF2-40B4-BE49-F238E27FC236}">
                        <a16:creationId xmlns:a16="http://schemas.microsoft.com/office/drawing/2014/main" id="{A4A2D152-B8BB-5D82-D2D7-948CE1E77F58}"/>
                      </a:ext>
                    </a:extLst>
                  </p:cNvPr>
                  <p:cNvSpPr/>
                  <p:nvPr/>
                </p:nvSpPr>
                <p:spPr>
                  <a:xfrm>
                    <a:off x="3934990" y="1484564"/>
                    <a:ext cx="107481" cy="107488"/>
                  </a:xfrm>
                  <a:custGeom>
                    <a:avLst/>
                    <a:gdLst>
                      <a:gd name="connsiteX0" fmla="*/ 107482 w 107481"/>
                      <a:gd name="connsiteY0" fmla="*/ 53744 h 107488"/>
                      <a:gd name="connsiteX1" fmla="*/ 53732 w 107481"/>
                      <a:gd name="connsiteY1" fmla="*/ 107489 h 107488"/>
                      <a:gd name="connsiteX2" fmla="*/ 0 w 107481"/>
                      <a:gd name="connsiteY2" fmla="*/ 53741 h 107488"/>
                      <a:gd name="connsiteX3" fmla="*/ 53750 w 107481"/>
                      <a:gd name="connsiteY3" fmla="*/ 0 h 107488"/>
                      <a:gd name="connsiteX4" fmla="*/ 107482 w 107481"/>
                      <a:gd name="connsiteY4" fmla="*/ 53744 h 107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481" h="107488">
                        <a:moveTo>
                          <a:pt x="107482" y="53744"/>
                        </a:moveTo>
                        <a:cubicBezTo>
                          <a:pt x="107482" y="83432"/>
                          <a:pt x="83428" y="107493"/>
                          <a:pt x="53732" y="107489"/>
                        </a:cubicBezTo>
                        <a:cubicBezTo>
                          <a:pt x="24053" y="107489"/>
                          <a:pt x="0" y="83428"/>
                          <a:pt x="0" y="53741"/>
                        </a:cubicBezTo>
                        <a:cubicBezTo>
                          <a:pt x="0" y="24062"/>
                          <a:pt x="24053" y="0"/>
                          <a:pt x="53750" y="0"/>
                        </a:cubicBezTo>
                        <a:cubicBezTo>
                          <a:pt x="83428" y="4"/>
                          <a:pt x="107482" y="24064"/>
                          <a:pt x="107482" y="53744"/>
                        </a:cubicBezTo>
                        <a:close/>
                      </a:path>
                    </a:pathLst>
                  </a:custGeom>
                  <a:solidFill>
                    <a:srgbClr val="FECD9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131" name="任意多边形: 形状 1130">
                  <a:extLst>
                    <a:ext uri="{FF2B5EF4-FFF2-40B4-BE49-F238E27FC236}">
                      <a16:creationId xmlns:a16="http://schemas.microsoft.com/office/drawing/2014/main" id="{C4DBA3F1-17E1-886B-1AE4-3CDDEB2B1708}"/>
                    </a:ext>
                  </a:extLst>
                </p:cNvPr>
                <p:cNvSpPr/>
                <p:nvPr/>
              </p:nvSpPr>
              <p:spPr>
                <a:xfrm>
                  <a:off x="4028956" y="1451245"/>
                  <a:ext cx="55685" cy="170005"/>
                </a:xfrm>
                <a:custGeom>
                  <a:avLst/>
                  <a:gdLst>
                    <a:gd name="connsiteX0" fmla="*/ 55686 w 55685"/>
                    <a:gd name="connsiteY0" fmla="*/ 87066 h 170005"/>
                    <a:gd name="connsiteX1" fmla="*/ 0 w 55685"/>
                    <a:gd name="connsiteY1" fmla="*/ 0 h 170005"/>
                    <a:gd name="connsiteX2" fmla="*/ 0 w 55685"/>
                    <a:gd name="connsiteY2" fmla="*/ 0 h 170005"/>
                    <a:gd name="connsiteX3" fmla="*/ 5881 w 55685"/>
                    <a:gd name="connsiteY3" fmla="*/ 157553 h 170005"/>
                    <a:gd name="connsiteX4" fmla="*/ 7908 w 55685"/>
                    <a:gd name="connsiteY4" fmla="*/ 170005 h 170005"/>
                    <a:gd name="connsiteX5" fmla="*/ 55686 w 55685"/>
                    <a:gd name="connsiteY5" fmla="*/ 87066 h 17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685" h="170005">
                      <a:moveTo>
                        <a:pt x="55686" y="87066"/>
                      </a:moveTo>
                      <a:cubicBezTo>
                        <a:pt x="55686" y="48464"/>
                        <a:pt x="32875" y="15212"/>
                        <a:pt x="0" y="0"/>
                      </a:cubicBezTo>
                      <a:lnTo>
                        <a:pt x="0" y="0"/>
                      </a:lnTo>
                      <a:cubicBezTo>
                        <a:pt x="74808" y="99433"/>
                        <a:pt x="5881" y="157553"/>
                        <a:pt x="5881" y="157553"/>
                      </a:cubicBezTo>
                      <a:lnTo>
                        <a:pt x="7908" y="170005"/>
                      </a:lnTo>
                      <a:cubicBezTo>
                        <a:pt x="36454" y="153395"/>
                        <a:pt x="55686" y="122485"/>
                        <a:pt x="55686" y="87066"/>
                      </a:cubicBezTo>
                      <a:close/>
                    </a:path>
                  </a:pathLst>
                </a:custGeom>
                <a:solidFill>
                  <a:srgbClr val="020202">
                    <a:alpha val="10000"/>
                  </a:srgbClr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2" name="图形 10">
                <a:extLst>
                  <a:ext uri="{FF2B5EF4-FFF2-40B4-BE49-F238E27FC236}">
                    <a16:creationId xmlns:a16="http://schemas.microsoft.com/office/drawing/2014/main" id="{C1F5E801-FFF7-B4C9-9D71-A30F2850EF26}"/>
                  </a:ext>
                </a:extLst>
              </p:cNvPr>
              <p:cNvGrpSpPr/>
              <p:nvPr/>
            </p:nvGrpSpPr>
            <p:grpSpPr>
              <a:xfrm>
                <a:off x="3451003" y="1442377"/>
                <a:ext cx="193119" cy="191806"/>
                <a:chOff x="3451003" y="1442377"/>
                <a:chExt cx="193119" cy="191806"/>
              </a:xfrm>
            </p:grpSpPr>
            <p:grpSp>
              <p:nvGrpSpPr>
                <p:cNvPr id="1133" name="图形 10">
                  <a:extLst>
                    <a:ext uri="{FF2B5EF4-FFF2-40B4-BE49-F238E27FC236}">
                      <a16:creationId xmlns:a16="http://schemas.microsoft.com/office/drawing/2014/main" id="{E3462DA3-6ADE-49DF-9B73-44045A333E97}"/>
                    </a:ext>
                  </a:extLst>
                </p:cNvPr>
                <p:cNvGrpSpPr/>
                <p:nvPr/>
              </p:nvGrpSpPr>
              <p:grpSpPr>
                <a:xfrm>
                  <a:off x="3452318" y="1442377"/>
                  <a:ext cx="191804" cy="191806"/>
                  <a:chOff x="3452318" y="1442377"/>
                  <a:chExt cx="191804" cy="191806"/>
                </a:xfrm>
              </p:grpSpPr>
              <p:sp>
                <p:nvSpPr>
                  <p:cNvPr id="1134" name="任意多边形: 形状 1133">
                    <a:extLst>
                      <a:ext uri="{FF2B5EF4-FFF2-40B4-BE49-F238E27FC236}">
                        <a16:creationId xmlns:a16="http://schemas.microsoft.com/office/drawing/2014/main" id="{FA23BBFD-8B17-81AC-EBB9-AE286DAEAC55}"/>
                      </a:ext>
                    </a:extLst>
                  </p:cNvPr>
                  <p:cNvSpPr/>
                  <p:nvPr/>
                </p:nvSpPr>
                <p:spPr>
                  <a:xfrm>
                    <a:off x="3452318" y="1442377"/>
                    <a:ext cx="191804" cy="191806"/>
                  </a:xfrm>
                  <a:custGeom>
                    <a:avLst/>
                    <a:gdLst>
                      <a:gd name="connsiteX0" fmla="*/ 191805 w 191804"/>
                      <a:gd name="connsiteY0" fmla="*/ 95906 h 191806"/>
                      <a:gd name="connsiteX1" fmla="*/ 95902 w 191804"/>
                      <a:gd name="connsiteY1" fmla="*/ 191807 h 191806"/>
                      <a:gd name="connsiteX2" fmla="*/ 0 w 191804"/>
                      <a:gd name="connsiteY2" fmla="*/ 95895 h 191806"/>
                      <a:gd name="connsiteX3" fmla="*/ 95921 w 191804"/>
                      <a:gd name="connsiteY3" fmla="*/ 0 h 191806"/>
                      <a:gd name="connsiteX4" fmla="*/ 191805 w 191804"/>
                      <a:gd name="connsiteY4" fmla="*/ 95906 h 191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804" h="191806">
                        <a:moveTo>
                          <a:pt x="191805" y="95906"/>
                        </a:moveTo>
                        <a:cubicBezTo>
                          <a:pt x="191805" y="148872"/>
                          <a:pt x="148867" y="191807"/>
                          <a:pt x="95902" y="191807"/>
                        </a:cubicBezTo>
                        <a:cubicBezTo>
                          <a:pt x="42938" y="191803"/>
                          <a:pt x="0" y="148860"/>
                          <a:pt x="0" y="95895"/>
                        </a:cubicBezTo>
                        <a:cubicBezTo>
                          <a:pt x="0" y="42925"/>
                          <a:pt x="42938" y="-5"/>
                          <a:pt x="95921" y="0"/>
                        </a:cubicBezTo>
                        <a:cubicBezTo>
                          <a:pt x="148867" y="0"/>
                          <a:pt x="191805" y="42938"/>
                          <a:pt x="191805" y="95906"/>
                        </a:cubicBezTo>
                        <a:close/>
                      </a:path>
                    </a:pathLst>
                  </a:custGeom>
                  <a:solidFill>
                    <a:srgbClr val="B76E55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5" name="任意多边形: 形状 1134">
                    <a:extLst>
                      <a:ext uri="{FF2B5EF4-FFF2-40B4-BE49-F238E27FC236}">
                        <a16:creationId xmlns:a16="http://schemas.microsoft.com/office/drawing/2014/main" id="{8943295B-81A0-CFF6-26BD-CC5FDA44925F}"/>
                      </a:ext>
                    </a:extLst>
                  </p:cNvPr>
                  <p:cNvSpPr/>
                  <p:nvPr/>
                </p:nvSpPr>
                <p:spPr>
                  <a:xfrm>
                    <a:off x="3494489" y="1484540"/>
                    <a:ext cx="107481" cy="107487"/>
                  </a:xfrm>
                  <a:custGeom>
                    <a:avLst/>
                    <a:gdLst>
                      <a:gd name="connsiteX0" fmla="*/ 107482 w 107481"/>
                      <a:gd name="connsiteY0" fmla="*/ 53739 h 107487"/>
                      <a:gd name="connsiteX1" fmla="*/ 53732 w 107481"/>
                      <a:gd name="connsiteY1" fmla="*/ 107487 h 107487"/>
                      <a:gd name="connsiteX2" fmla="*/ 0 w 107481"/>
                      <a:gd name="connsiteY2" fmla="*/ 53735 h 107487"/>
                      <a:gd name="connsiteX3" fmla="*/ 53750 w 107481"/>
                      <a:gd name="connsiteY3" fmla="*/ 0 h 107487"/>
                      <a:gd name="connsiteX4" fmla="*/ 107482 w 107481"/>
                      <a:gd name="connsiteY4" fmla="*/ 53739 h 107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481" h="107487">
                        <a:moveTo>
                          <a:pt x="107482" y="53739"/>
                        </a:moveTo>
                        <a:cubicBezTo>
                          <a:pt x="107482" y="83427"/>
                          <a:pt x="83428" y="107487"/>
                          <a:pt x="53732" y="107487"/>
                        </a:cubicBezTo>
                        <a:cubicBezTo>
                          <a:pt x="24053" y="107483"/>
                          <a:pt x="0" y="83423"/>
                          <a:pt x="0" y="53735"/>
                        </a:cubicBezTo>
                        <a:cubicBezTo>
                          <a:pt x="0" y="24055"/>
                          <a:pt x="24053" y="-5"/>
                          <a:pt x="53750" y="0"/>
                        </a:cubicBezTo>
                        <a:cubicBezTo>
                          <a:pt x="83428" y="0"/>
                          <a:pt x="107482" y="24061"/>
                          <a:pt x="107482" y="53739"/>
                        </a:cubicBezTo>
                        <a:close/>
                      </a:path>
                    </a:pathLst>
                  </a:custGeom>
                  <a:solidFill>
                    <a:srgbClr val="FECD9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136" name="任意多边形: 形状 1135">
                  <a:extLst>
                    <a:ext uri="{FF2B5EF4-FFF2-40B4-BE49-F238E27FC236}">
                      <a16:creationId xmlns:a16="http://schemas.microsoft.com/office/drawing/2014/main" id="{5D661A11-7F08-F782-FF33-EB53E16632DC}"/>
                    </a:ext>
                  </a:extLst>
                </p:cNvPr>
                <p:cNvSpPr/>
                <p:nvPr/>
              </p:nvSpPr>
              <p:spPr>
                <a:xfrm>
                  <a:off x="3451003" y="1451214"/>
                  <a:ext cx="55704" cy="170005"/>
                </a:xfrm>
                <a:custGeom>
                  <a:avLst/>
                  <a:gdLst>
                    <a:gd name="connsiteX0" fmla="*/ 0 w 55704"/>
                    <a:gd name="connsiteY0" fmla="*/ 87057 h 170005"/>
                    <a:gd name="connsiteX1" fmla="*/ 55704 w 55704"/>
                    <a:gd name="connsiteY1" fmla="*/ 0 h 170005"/>
                    <a:gd name="connsiteX2" fmla="*/ 55704 w 55704"/>
                    <a:gd name="connsiteY2" fmla="*/ 0 h 170005"/>
                    <a:gd name="connsiteX3" fmla="*/ 49787 w 55704"/>
                    <a:gd name="connsiteY3" fmla="*/ 157553 h 170005"/>
                    <a:gd name="connsiteX4" fmla="*/ 47778 w 55704"/>
                    <a:gd name="connsiteY4" fmla="*/ 170005 h 170005"/>
                    <a:gd name="connsiteX5" fmla="*/ 0 w 55704"/>
                    <a:gd name="connsiteY5" fmla="*/ 87057 h 17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704" h="170005">
                      <a:moveTo>
                        <a:pt x="0" y="87057"/>
                      </a:moveTo>
                      <a:cubicBezTo>
                        <a:pt x="0" y="48455"/>
                        <a:pt x="22830" y="15206"/>
                        <a:pt x="55704" y="0"/>
                      </a:cubicBezTo>
                      <a:lnTo>
                        <a:pt x="55704" y="0"/>
                      </a:lnTo>
                      <a:cubicBezTo>
                        <a:pt x="-19122" y="99426"/>
                        <a:pt x="49787" y="157553"/>
                        <a:pt x="49787" y="157553"/>
                      </a:cubicBezTo>
                      <a:lnTo>
                        <a:pt x="47778" y="170005"/>
                      </a:lnTo>
                      <a:cubicBezTo>
                        <a:pt x="19213" y="153385"/>
                        <a:pt x="0" y="122476"/>
                        <a:pt x="0" y="87057"/>
                      </a:cubicBezTo>
                      <a:close/>
                    </a:path>
                  </a:pathLst>
                </a:custGeom>
                <a:solidFill>
                  <a:srgbClr val="020202">
                    <a:alpha val="10000"/>
                  </a:srgbClr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7" name="图形 10">
                <a:extLst>
                  <a:ext uri="{FF2B5EF4-FFF2-40B4-BE49-F238E27FC236}">
                    <a16:creationId xmlns:a16="http://schemas.microsoft.com/office/drawing/2014/main" id="{6B3E3CB2-0E81-D4AE-F623-B65DFCD58A70}"/>
                  </a:ext>
                </a:extLst>
              </p:cNvPr>
              <p:cNvGrpSpPr/>
              <p:nvPr/>
            </p:nvGrpSpPr>
            <p:grpSpPr>
              <a:xfrm>
                <a:off x="3478837" y="1451229"/>
                <a:ext cx="580217" cy="538595"/>
                <a:chOff x="3478837" y="1451229"/>
                <a:chExt cx="580217" cy="538595"/>
              </a:xfrm>
            </p:grpSpPr>
            <p:sp>
              <p:nvSpPr>
                <p:cNvPr id="1138" name="任意多边形: 形状 1137">
                  <a:extLst>
                    <a:ext uri="{FF2B5EF4-FFF2-40B4-BE49-F238E27FC236}">
                      <a16:creationId xmlns:a16="http://schemas.microsoft.com/office/drawing/2014/main" id="{09DEA626-E613-F07E-3257-77F8643AB89D}"/>
                    </a:ext>
                  </a:extLst>
                </p:cNvPr>
                <p:cNvSpPr/>
                <p:nvPr/>
              </p:nvSpPr>
              <p:spPr>
                <a:xfrm>
                  <a:off x="3478837" y="1451229"/>
                  <a:ext cx="580217" cy="525518"/>
                </a:xfrm>
                <a:custGeom>
                  <a:avLst/>
                  <a:gdLst>
                    <a:gd name="connsiteX0" fmla="*/ 580218 w 580217"/>
                    <a:gd name="connsiteY0" fmla="*/ 262776 h 525518"/>
                    <a:gd name="connsiteX1" fmla="*/ 290100 w 580217"/>
                    <a:gd name="connsiteY1" fmla="*/ 525518 h 525518"/>
                    <a:gd name="connsiteX2" fmla="*/ 0 w 580217"/>
                    <a:gd name="connsiteY2" fmla="*/ 262739 h 525518"/>
                    <a:gd name="connsiteX3" fmla="*/ 290118 w 580217"/>
                    <a:gd name="connsiteY3" fmla="*/ 0 h 525518"/>
                    <a:gd name="connsiteX4" fmla="*/ 580218 w 580217"/>
                    <a:gd name="connsiteY4" fmla="*/ 262776 h 525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0217" h="525518">
                      <a:moveTo>
                        <a:pt x="580218" y="262776"/>
                      </a:moveTo>
                      <a:cubicBezTo>
                        <a:pt x="580199" y="407882"/>
                        <a:pt x="450308" y="525518"/>
                        <a:pt x="290100" y="525518"/>
                      </a:cubicBezTo>
                      <a:cubicBezTo>
                        <a:pt x="129873" y="525500"/>
                        <a:pt x="0" y="407846"/>
                        <a:pt x="0" y="262739"/>
                      </a:cubicBezTo>
                      <a:cubicBezTo>
                        <a:pt x="18" y="117625"/>
                        <a:pt x="129909" y="-13"/>
                        <a:pt x="290118" y="0"/>
                      </a:cubicBezTo>
                      <a:cubicBezTo>
                        <a:pt x="450345" y="9"/>
                        <a:pt x="580218" y="117662"/>
                        <a:pt x="580218" y="262776"/>
                      </a:cubicBezTo>
                      <a:close/>
                    </a:path>
                  </a:pathLst>
                </a:custGeom>
                <a:solidFill>
                  <a:srgbClr val="C67E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9" name="任意多边形: 形状 1138">
                  <a:extLst>
                    <a:ext uri="{FF2B5EF4-FFF2-40B4-BE49-F238E27FC236}">
                      <a16:creationId xmlns:a16="http://schemas.microsoft.com/office/drawing/2014/main" id="{9282E851-8301-C2B1-D4BD-278BF08E07BE}"/>
                    </a:ext>
                  </a:extLst>
                </p:cNvPr>
                <p:cNvSpPr/>
                <p:nvPr/>
              </p:nvSpPr>
              <p:spPr>
                <a:xfrm>
                  <a:off x="3587998" y="1736122"/>
                  <a:ext cx="369872" cy="240625"/>
                </a:xfrm>
                <a:custGeom>
                  <a:avLst/>
                  <a:gdLst>
                    <a:gd name="connsiteX0" fmla="*/ 187240 w 369872"/>
                    <a:gd name="connsiteY0" fmla="*/ 0 h 240625"/>
                    <a:gd name="connsiteX1" fmla="*/ 1827 w 369872"/>
                    <a:gd name="connsiteY1" fmla="*/ 96598 h 240625"/>
                    <a:gd name="connsiteX2" fmla="*/ 55924 w 369872"/>
                    <a:gd name="connsiteY2" fmla="*/ 215020 h 240625"/>
                    <a:gd name="connsiteX3" fmla="*/ 180938 w 369872"/>
                    <a:gd name="connsiteY3" fmla="*/ 240625 h 240625"/>
                    <a:gd name="connsiteX4" fmla="*/ 330700 w 369872"/>
                    <a:gd name="connsiteY4" fmla="*/ 202947 h 240625"/>
                    <a:gd name="connsiteX5" fmla="*/ 369456 w 369872"/>
                    <a:gd name="connsiteY5" fmla="*/ 104890 h 240625"/>
                    <a:gd name="connsiteX6" fmla="*/ 187240 w 369872"/>
                    <a:gd name="connsiteY6" fmla="*/ 0 h 24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872" h="240625">
                      <a:moveTo>
                        <a:pt x="187240" y="0"/>
                      </a:moveTo>
                      <a:cubicBezTo>
                        <a:pt x="136120" y="-4"/>
                        <a:pt x="15506" y="9689"/>
                        <a:pt x="1827" y="96598"/>
                      </a:cubicBezTo>
                      <a:cubicBezTo>
                        <a:pt x="-11579" y="181670"/>
                        <a:pt x="53093" y="213431"/>
                        <a:pt x="55924" y="215020"/>
                      </a:cubicBezTo>
                      <a:cubicBezTo>
                        <a:pt x="93766" y="231421"/>
                        <a:pt x="136156" y="240625"/>
                        <a:pt x="180938" y="240625"/>
                      </a:cubicBezTo>
                      <a:cubicBezTo>
                        <a:pt x="241903" y="240625"/>
                        <a:pt x="284000" y="232060"/>
                        <a:pt x="330700" y="202947"/>
                      </a:cubicBezTo>
                      <a:cubicBezTo>
                        <a:pt x="349877" y="183825"/>
                        <a:pt x="373291" y="148284"/>
                        <a:pt x="369456" y="104890"/>
                      </a:cubicBezTo>
                      <a:cubicBezTo>
                        <a:pt x="361767" y="17650"/>
                        <a:pt x="248569" y="4"/>
                        <a:pt x="187240" y="0"/>
                      </a:cubicBezTo>
                      <a:close/>
                    </a:path>
                  </a:pathLst>
                </a:custGeom>
                <a:solidFill>
                  <a:srgbClr val="B7715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140" name="图形 10">
                  <a:extLst>
                    <a:ext uri="{FF2B5EF4-FFF2-40B4-BE49-F238E27FC236}">
                      <a16:creationId xmlns:a16="http://schemas.microsoft.com/office/drawing/2014/main" id="{4C2B9427-978B-7B94-B0C3-0ECEFE3802CF}"/>
                    </a:ext>
                  </a:extLst>
                </p:cNvPr>
                <p:cNvGrpSpPr/>
                <p:nvPr/>
              </p:nvGrpSpPr>
              <p:grpSpPr>
                <a:xfrm>
                  <a:off x="3596665" y="1712956"/>
                  <a:ext cx="350622" cy="276867"/>
                  <a:chOff x="3596665" y="1712956"/>
                  <a:chExt cx="350622" cy="276867"/>
                </a:xfrm>
              </p:grpSpPr>
              <p:grpSp>
                <p:nvGrpSpPr>
                  <p:cNvPr id="1141" name="图形 10">
                    <a:extLst>
                      <a:ext uri="{FF2B5EF4-FFF2-40B4-BE49-F238E27FC236}">
                        <a16:creationId xmlns:a16="http://schemas.microsoft.com/office/drawing/2014/main" id="{FC3C5D87-D54F-7178-D037-9634608AC446}"/>
                      </a:ext>
                    </a:extLst>
                  </p:cNvPr>
                  <p:cNvGrpSpPr/>
                  <p:nvPr/>
                </p:nvGrpSpPr>
                <p:grpSpPr>
                  <a:xfrm>
                    <a:off x="3652232" y="1712956"/>
                    <a:ext cx="239509" cy="50798"/>
                    <a:chOff x="3652232" y="1712956"/>
                    <a:chExt cx="239509" cy="50798"/>
                  </a:xfrm>
                </p:grpSpPr>
                <p:grpSp>
                  <p:nvGrpSpPr>
                    <p:cNvPr id="1142" name="图形 10">
                      <a:extLst>
                        <a:ext uri="{FF2B5EF4-FFF2-40B4-BE49-F238E27FC236}">
                          <a16:creationId xmlns:a16="http://schemas.microsoft.com/office/drawing/2014/main" id="{F2BFE533-5C07-9370-80DE-CF87EBDC3B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40950" y="1712964"/>
                      <a:ext cx="50791" cy="50791"/>
                      <a:chOff x="3840950" y="1712964"/>
                      <a:chExt cx="50791" cy="50791"/>
                    </a:xfrm>
                  </p:grpSpPr>
                  <p:sp>
                    <p:nvSpPr>
                      <p:cNvPr id="1143" name="任意多边形: 形状 1142">
                        <a:extLst>
                          <a:ext uri="{FF2B5EF4-FFF2-40B4-BE49-F238E27FC236}">
                            <a16:creationId xmlns:a16="http://schemas.microsoft.com/office/drawing/2014/main" id="{1F549036-21BD-DDFE-F11C-F32CD87DAF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840950" y="1712964"/>
                        <a:ext cx="50791" cy="50791"/>
                      </a:xfrm>
                      <a:custGeom>
                        <a:avLst/>
                        <a:gdLst>
                          <a:gd name="connsiteX0" fmla="*/ 50791 w 50791"/>
                          <a:gd name="connsiteY0" fmla="*/ 25399 h 50791"/>
                          <a:gd name="connsiteX1" fmla="*/ 25405 w 50791"/>
                          <a:gd name="connsiteY1" fmla="*/ 50791 h 50791"/>
                          <a:gd name="connsiteX2" fmla="*/ 0 w 50791"/>
                          <a:gd name="connsiteY2" fmla="*/ 25396 h 50791"/>
                          <a:gd name="connsiteX3" fmla="*/ 25405 w 50791"/>
                          <a:gd name="connsiteY3" fmla="*/ 0 h 50791"/>
                          <a:gd name="connsiteX4" fmla="*/ 50791 w 50791"/>
                          <a:gd name="connsiteY4" fmla="*/ 25399 h 507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0791" h="50791">
                            <a:moveTo>
                              <a:pt x="50791" y="25399"/>
                            </a:moveTo>
                            <a:cubicBezTo>
                              <a:pt x="50791" y="39424"/>
                              <a:pt x="39413" y="50795"/>
                              <a:pt x="25405" y="50791"/>
                            </a:cubicBezTo>
                            <a:cubicBezTo>
                              <a:pt x="11378" y="50791"/>
                              <a:pt x="0" y="39420"/>
                              <a:pt x="0" y="25396"/>
                            </a:cubicBezTo>
                            <a:cubicBezTo>
                              <a:pt x="0" y="11367"/>
                              <a:pt x="11378" y="0"/>
                              <a:pt x="25405" y="0"/>
                            </a:cubicBezTo>
                            <a:cubicBezTo>
                              <a:pt x="39413" y="4"/>
                              <a:pt x="50791" y="11371"/>
                              <a:pt x="50791" y="25399"/>
                            </a:cubicBezTo>
                            <a:close/>
                          </a:path>
                        </a:pathLst>
                      </a:custGeom>
                      <a:solidFill>
                        <a:srgbClr val="490B00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44" name="任意多边形: 形状 1143">
                        <a:extLst>
                          <a:ext uri="{FF2B5EF4-FFF2-40B4-BE49-F238E27FC236}">
                            <a16:creationId xmlns:a16="http://schemas.microsoft.com/office/drawing/2014/main" id="{D562656E-680E-46CA-F168-9077B5754A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847489" y="1716638"/>
                        <a:ext cx="38974" cy="38972"/>
                      </a:xfrm>
                      <a:custGeom>
                        <a:avLst/>
                        <a:gdLst>
                          <a:gd name="connsiteX0" fmla="*/ 38975 w 38974"/>
                          <a:gd name="connsiteY0" fmla="*/ 19491 h 38972"/>
                          <a:gd name="connsiteX1" fmla="*/ 19487 w 38974"/>
                          <a:gd name="connsiteY1" fmla="*/ 38973 h 38972"/>
                          <a:gd name="connsiteX2" fmla="*/ 0 w 38974"/>
                          <a:gd name="connsiteY2" fmla="*/ 19487 h 38972"/>
                          <a:gd name="connsiteX3" fmla="*/ 19506 w 38974"/>
                          <a:gd name="connsiteY3" fmla="*/ 0 h 38972"/>
                          <a:gd name="connsiteX4" fmla="*/ 38975 w 38974"/>
                          <a:gd name="connsiteY4" fmla="*/ 19491 h 389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974" h="38972">
                            <a:moveTo>
                              <a:pt x="38975" y="19491"/>
                            </a:moveTo>
                            <a:cubicBezTo>
                              <a:pt x="38975" y="30248"/>
                              <a:pt x="30263" y="38973"/>
                              <a:pt x="19487" y="38973"/>
                            </a:cubicBezTo>
                            <a:cubicBezTo>
                              <a:pt x="8730" y="38969"/>
                              <a:pt x="0" y="30245"/>
                              <a:pt x="0" y="19487"/>
                            </a:cubicBezTo>
                            <a:cubicBezTo>
                              <a:pt x="18" y="8721"/>
                              <a:pt x="8730" y="-4"/>
                              <a:pt x="19506" y="0"/>
                            </a:cubicBezTo>
                            <a:cubicBezTo>
                              <a:pt x="30263" y="0"/>
                              <a:pt x="38975" y="8725"/>
                              <a:pt x="38975" y="19491"/>
                            </a:cubicBezTo>
                            <a:close/>
                          </a:path>
                        </a:pathLst>
                      </a:custGeom>
                      <a:solidFill>
                        <a:srgbClr val="601208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45" name="任意多边形: 形状 1144">
                        <a:extLst>
                          <a:ext uri="{FF2B5EF4-FFF2-40B4-BE49-F238E27FC236}">
                            <a16:creationId xmlns:a16="http://schemas.microsoft.com/office/drawing/2014/main" id="{BA62A806-4837-264D-5994-FF440727F1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856054" y="1720092"/>
                        <a:ext cx="26336" cy="26323"/>
                      </a:xfrm>
                      <a:custGeom>
                        <a:avLst/>
                        <a:gdLst>
                          <a:gd name="connsiteX0" fmla="*/ 26336 w 26336"/>
                          <a:gd name="connsiteY0" fmla="*/ 13161 h 26323"/>
                          <a:gd name="connsiteX1" fmla="*/ 13168 w 26336"/>
                          <a:gd name="connsiteY1" fmla="*/ 26323 h 26323"/>
                          <a:gd name="connsiteX2" fmla="*/ 0 w 26336"/>
                          <a:gd name="connsiteY2" fmla="*/ 13157 h 26323"/>
                          <a:gd name="connsiteX3" fmla="*/ 13168 w 26336"/>
                          <a:gd name="connsiteY3" fmla="*/ 0 h 26323"/>
                          <a:gd name="connsiteX4" fmla="*/ 26336 w 26336"/>
                          <a:gd name="connsiteY4" fmla="*/ 13161 h 263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6336" h="26323">
                            <a:moveTo>
                              <a:pt x="26336" y="13161"/>
                            </a:moveTo>
                            <a:cubicBezTo>
                              <a:pt x="26336" y="20426"/>
                              <a:pt x="20437" y="26323"/>
                              <a:pt x="13168" y="26323"/>
                            </a:cubicBezTo>
                            <a:cubicBezTo>
                              <a:pt x="5899" y="26320"/>
                              <a:pt x="0" y="20422"/>
                              <a:pt x="0" y="13157"/>
                            </a:cubicBezTo>
                            <a:cubicBezTo>
                              <a:pt x="0" y="5888"/>
                              <a:pt x="5899" y="-5"/>
                              <a:pt x="13168" y="0"/>
                            </a:cubicBezTo>
                            <a:cubicBezTo>
                              <a:pt x="20437" y="0"/>
                              <a:pt x="26336" y="5894"/>
                              <a:pt x="26336" y="13161"/>
                            </a:cubicBezTo>
                            <a:close/>
                          </a:path>
                        </a:pathLst>
                      </a:custGeom>
                      <a:solidFill>
                        <a:srgbClr val="6D191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146" name="图形 10">
                      <a:extLst>
                        <a:ext uri="{FF2B5EF4-FFF2-40B4-BE49-F238E27FC236}">
                          <a16:creationId xmlns:a16="http://schemas.microsoft.com/office/drawing/2014/main" id="{25199803-DAF7-9641-2ED5-F949532657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2232" y="1712956"/>
                      <a:ext cx="50791" cy="50791"/>
                      <a:chOff x="3652232" y="1712956"/>
                      <a:chExt cx="50791" cy="50791"/>
                    </a:xfrm>
                  </p:grpSpPr>
                  <p:sp>
                    <p:nvSpPr>
                      <p:cNvPr id="1147" name="任意多边形: 形状 1146">
                        <a:extLst>
                          <a:ext uri="{FF2B5EF4-FFF2-40B4-BE49-F238E27FC236}">
                            <a16:creationId xmlns:a16="http://schemas.microsoft.com/office/drawing/2014/main" id="{1416001F-8B70-FFAB-04AC-2671CB9058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52232" y="1712956"/>
                        <a:ext cx="50791" cy="50791"/>
                      </a:xfrm>
                      <a:custGeom>
                        <a:avLst/>
                        <a:gdLst>
                          <a:gd name="connsiteX0" fmla="*/ 0 w 50791"/>
                          <a:gd name="connsiteY0" fmla="*/ 25392 h 50791"/>
                          <a:gd name="connsiteX1" fmla="*/ 25387 w 50791"/>
                          <a:gd name="connsiteY1" fmla="*/ 50791 h 50791"/>
                          <a:gd name="connsiteX2" fmla="*/ 50791 w 50791"/>
                          <a:gd name="connsiteY2" fmla="*/ 25396 h 50791"/>
                          <a:gd name="connsiteX3" fmla="*/ 25387 w 50791"/>
                          <a:gd name="connsiteY3" fmla="*/ 0 h 50791"/>
                          <a:gd name="connsiteX4" fmla="*/ 0 w 50791"/>
                          <a:gd name="connsiteY4" fmla="*/ 25392 h 507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0791" h="50791">
                            <a:moveTo>
                              <a:pt x="0" y="25392"/>
                            </a:moveTo>
                            <a:cubicBezTo>
                              <a:pt x="0" y="39417"/>
                              <a:pt x="11360" y="50788"/>
                              <a:pt x="25387" y="50791"/>
                            </a:cubicBezTo>
                            <a:cubicBezTo>
                              <a:pt x="39413" y="50791"/>
                              <a:pt x="50791" y="39420"/>
                              <a:pt x="50791" y="25396"/>
                            </a:cubicBezTo>
                            <a:cubicBezTo>
                              <a:pt x="50791" y="11367"/>
                              <a:pt x="39413" y="0"/>
                              <a:pt x="25387" y="0"/>
                            </a:cubicBezTo>
                            <a:cubicBezTo>
                              <a:pt x="11360" y="-4"/>
                              <a:pt x="0" y="11362"/>
                              <a:pt x="0" y="25392"/>
                            </a:cubicBezTo>
                            <a:close/>
                          </a:path>
                        </a:pathLst>
                      </a:custGeom>
                      <a:solidFill>
                        <a:srgbClr val="490B00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48" name="任意多边形: 形状 1147">
                        <a:extLst>
                          <a:ext uri="{FF2B5EF4-FFF2-40B4-BE49-F238E27FC236}">
                            <a16:creationId xmlns:a16="http://schemas.microsoft.com/office/drawing/2014/main" id="{2537A8E5-6518-F023-2070-2A62AC58FF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57492" y="1716627"/>
                        <a:ext cx="38974" cy="38972"/>
                      </a:xfrm>
                      <a:custGeom>
                        <a:avLst/>
                        <a:gdLst>
                          <a:gd name="connsiteX0" fmla="*/ 0 w 38974"/>
                          <a:gd name="connsiteY0" fmla="*/ 19486 h 38972"/>
                          <a:gd name="connsiteX1" fmla="*/ 19487 w 38974"/>
                          <a:gd name="connsiteY1" fmla="*/ 38973 h 38972"/>
                          <a:gd name="connsiteX2" fmla="*/ 38975 w 38974"/>
                          <a:gd name="connsiteY2" fmla="*/ 19491 h 38972"/>
                          <a:gd name="connsiteX3" fmla="*/ 19487 w 38974"/>
                          <a:gd name="connsiteY3" fmla="*/ 0 h 38972"/>
                          <a:gd name="connsiteX4" fmla="*/ 0 w 38974"/>
                          <a:gd name="connsiteY4" fmla="*/ 19486 h 389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974" h="38972">
                            <a:moveTo>
                              <a:pt x="0" y="19486"/>
                            </a:moveTo>
                            <a:cubicBezTo>
                              <a:pt x="0" y="30243"/>
                              <a:pt x="8730" y="38967"/>
                              <a:pt x="19487" y="38973"/>
                            </a:cubicBezTo>
                            <a:cubicBezTo>
                              <a:pt x="30263" y="38973"/>
                              <a:pt x="38975" y="30248"/>
                              <a:pt x="38975" y="19491"/>
                            </a:cubicBezTo>
                            <a:cubicBezTo>
                              <a:pt x="38975" y="8725"/>
                              <a:pt x="30263" y="0"/>
                              <a:pt x="19487" y="0"/>
                            </a:cubicBezTo>
                            <a:cubicBezTo>
                              <a:pt x="8730" y="-5"/>
                              <a:pt x="0" y="8721"/>
                              <a:pt x="0" y="19486"/>
                            </a:cubicBezTo>
                            <a:close/>
                          </a:path>
                        </a:pathLst>
                      </a:custGeom>
                      <a:solidFill>
                        <a:srgbClr val="601208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49" name="任意多边形: 形状 1148">
                        <a:extLst>
                          <a:ext uri="{FF2B5EF4-FFF2-40B4-BE49-F238E27FC236}">
                            <a16:creationId xmlns:a16="http://schemas.microsoft.com/office/drawing/2014/main" id="{A89E28C5-4176-58FB-AA6A-5DDB9EB5E4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1583" y="1720075"/>
                        <a:ext cx="26317" cy="26323"/>
                      </a:xfrm>
                      <a:custGeom>
                        <a:avLst/>
                        <a:gdLst>
                          <a:gd name="connsiteX0" fmla="*/ 0 w 26317"/>
                          <a:gd name="connsiteY0" fmla="*/ 13161 h 26323"/>
                          <a:gd name="connsiteX1" fmla="*/ 13168 w 26317"/>
                          <a:gd name="connsiteY1" fmla="*/ 26323 h 26323"/>
                          <a:gd name="connsiteX2" fmla="*/ 26318 w 26317"/>
                          <a:gd name="connsiteY2" fmla="*/ 13166 h 26323"/>
                          <a:gd name="connsiteX3" fmla="*/ 13168 w 26317"/>
                          <a:gd name="connsiteY3" fmla="*/ 0 h 26323"/>
                          <a:gd name="connsiteX4" fmla="*/ 0 w 26317"/>
                          <a:gd name="connsiteY4" fmla="*/ 13161 h 263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6317" h="26323">
                            <a:moveTo>
                              <a:pt x="0" y="13161"/>
                            </a:moveTo>
                            <a:cubicBezTo>
                              <a:pt x="0" y="20426"/>
                              <a:pt x="5899" y="26323"/>
                              <a:pt x="13168" y="26323"/>
                            </a:cubicBezTo>
                            <a:cubicBezTo>
                              <a:pt x="20437" y="26327"/>
                              <a:pt x="26318" y="20430"/>
                              <a:pt x="26318" y="13166"/>
                            </a:cubicBezTo>
                            <a:cubicBezTo>
                              <a:pt x="26318" y="5897"/>
                              <a:pt x="20437" y="6"/>
                              <a:pt x="13168" y="0"/>
                            </a:cubicBezTo>
                            <a:cubicBezTo>
                              <a:pt x="5899" y="0"/>
                              <a:pt x="0" y="5894"/>
                              <a:pt x="0" y="13161"/>
                            </a:cubicBezTo>
                            <a:close/>
                          </a:path>
                        </a:pathLst>
                      </a:custGeom>
                      <a:solidFill>
                        <a:srgbClr val="6D1913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150" name="图形 10">
                    <a:extLst>
                      <a:ext uri="{FF2B5EF4-FFF2-40B4-BE49-F238E27FC236}">
                        <a16:creationId xmlns:a16="http://schemas.microsoft.com/office/drawing/2014/main" id="{9BFCD31C-4EFC-911D-749B-99FFB5D2260F}"/>
                      </a:ext>
                    </a:extLst>
                  </p:cNvPr>
                  <p:cNvGrpSpPr/>
                  <p:nvPr/>
                </p:nvGrpSpPr>
                <p:grpSpPr>
                  <a:xfrm>
                    <a:off x="3596665" y="1748272"/>
                    <a:ext cx="350622" cy="241552"/>
                    <a:chOff x="3596665" y="1748272"/>
                    <a:chExt cx="350622" cy="241552"/>
                  </a:xfrm>
                </p:grpSpPr>
                <p:grpSp>
                  <p:nvGrpSpPr>
                    <p:cNvPr id="1151" name="图形 10">
                      <a:extLst>
                        <a:ext uri="{FF2B5EF4-FFF2-40B4-BE49-F238E27FC236}">
                          <a16:creationId xmlns:a16="http://schemas.microsoft.com/office/drawing/2014/main" id="{FAC88217-6156-8D38-A316-E885A60106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596665" y="1748272"/>
                      <a:ext cx="350622" cy="241552"/>
                      <a:chOff x="3596665" y="1748272"/>
                      <a:chExt cx="350622" cy="241552"/>
                    </a:xfrm>
                  </p:grpSpPr>
                  <p:sp>
                    <p:nvSpPr>
                      <p:cNvPr id="1152" name="任意多边形: 形状 1151">
                        <a:extLst>
                          <a:ext uri="{FF2B5EF4-FFF2-40B4-BE49-F238E27FC236}">
                            <a16:creationId xmlns:a16="http://schemas.microsoft.com/office/drawing/2014/main" id="{A901593A-715F-2888-F10C-841102D549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96665" y="1748272"/>
                        <a:ext cx="350622" cy="241552"/>
                      </a:xfrm>
                      <a:custGeom>
                        <a:avLst/>
                        <a:gdLst>
                          <a:gd name="connsiteX0" fmla="*/ 336280 w 350622"/>
                          <a:gd name="connsiteY0" fmla="*/ 59639 h 241552"/>
                          <a:gd name="connsiteX1" fmla="*/ 180418 w 350622"/>
                          <a:gd name="connsiteY1" fmla="*/ 50 h 241552"/>
                          <a:gd name="connsiteX2" fmla="*/ 170208 w 350622"/>
                          <a:gd name="connsiteY2" fmla="*/ 50 h 241552"/>
                          <a:gd name="connsiteX3" fmla="*/ 14346 w 350622"/>
                          <a:gd name="connsiteY3" fmla="*/ 59623 h 241552"/>
                          <a:gd name="connsiteX4" fmla="*/ 129097 w 350622"/>
                          <a:gd name="connsiteY4" fmla="*/ 232987 h 241552"/>
                          <a:gd name="connsiteX5" fmla="*/ 171852 w 350622"/>
                          <a:gd name="connsiteY5" fmla="*/ 241443 h 241552"/>
                          <a:gd name="connsiteX6" fmla="*/ 171834 w 350622"/>
                          <a:gd name="connsiteY6" fmla="*/ 241552 h 241552"/>
                          <a:gd name="connsiteX7" fmla="*/ 175304 w 350622"/>
                          <a:gd name="connsiteY7" fmla="*/ 241497 h 241552"/>
                          <a:gd name="connsiteX8" fmla="*/ 178774 w 350622"/>
                          <a:gd name="connsiteY8" fmla="*/ 241552 h 241552"/>
                          <a:gd name="connsiteX9" fmla="*/ 178756 w 350622"/>
                          <a:gd name="connsiteY9" fmla="*/ 241443 h 241552"/>
                          <a:gd name="connsiteX10" fmla="*/ 221511 w 350622"/>
                          <a:gd name="connsiteY10" fmla="*/ 232987 h 241552"/>
                          <a:gd name="connsiteX11" fmla="*/ 336280 w 350622"/>
                          <a:gd name="connsiteY11" fmla="*/ 59639 h 2415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50622" h="241552">
                            <a:moveTo>
                              <a:pt x="336280" y="59639"/>
                            </a:moveTo>
                            <a:cubicBezTo>
                              <a:pt x="288903" y="-3939"/>
                              <a:pt x="180418" y="50"/>
                              <a:pt x="180418" y="50"/>
                            </a:cubicBezTo>
                            <a:lnTo>
                              <a:pt x="170208" y="50"/>
                            </a:lnTo>
                            <a:cubicBezTo>
                              <a:pt x="170208" y="50"/>
                              <a:pt x="61740" y="-3955"/>
                              <a:pt x="14346" y="59623"/>
                            </a:cubicBezTo>
                            <a:cubicBezTo>
                              <a:pt x="-22747" y="109378"/>
                              <a:pt x="10913" y="224421"/>
                              <a:pt x="129097" y="232987"/>
                            </a:cubicBezTo>
                            <a:cubicBezTo>
                              <a:pt x="129097" y="232987"/>
                              <a:pt x="139598" y="240493"/>
                              <a:pt x="171852" y="241443"/>
                            </a:cubicBezTo>
                            <a:lnTo>
                              <a:pt x="171834" y="241552"/>
                            </a:lnTo>
                            <a:cubicBezTo>
                              <a:pt x="173039" y="241552"/>
                              <a:pt x="174153" y="241516"/>
                              <a:pt x="175304" y="241497"/>
                            </a:cubicBezTo>
                            <a:cubicBezTo>
                              <a:pt x="176454" y="241516"/>
                              <a:pt x="177568" y="241552"/>
                              <a:pt x="178774" y="241552"/>
                            </a:cubicBezTo>
                            <a:lnTo>
                              <a:pt x="178756" y="241443"/>
                            </a:lnTo>
                            <a:cubicBezTo>
                              <a:pt x="211009" y="240493"/>
                              <a:pt x="221511" y="232987"/>
                              <a:pt x="221511" y="232987"/>
                            </a:cubicBezTo>
                            <a:cubicBezTo>
                              <a:pt x="339695" y="224439"/>
                              <a:pt x="373373" y="109397"/>
                              <a:pt x="336280" y="59639"/>
                            </a:cubicBezTo>
                            <a:close/>
                          </a:path>
                        </a:pathLst>
                      </a:custGeom>
                      <a:solidFill>
                        <a:srgbClr val="FECD9F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53" name="任意多边形: 形状 1152">
                        <a:extLst>
                          <a:ext uri="{FF2B5EF4-FFF2-40B4-BE49-F238E27FC236}">
                            <a16:creationId xmlns:a16="http://schemas.microsoft.com/office/drawing/2014/main" id="{E7DF8A4C-5F3A-069B-92BB-E22A907E7C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58332" y="1775239"/>
                        <a:ext cx="288955" cy="214585"/>
                      </a:xfrm>
                      <a:custGeom>
                        <a:avLst/>
                        <a:gdLst>
                          <a:gd name="connsiteX0" fmla="*/ 274612 w 288955"/>
                          <a:gd name="connsiteY0" fmla="*/ 32672 h 214585"/>
                          <a:gd name="connsiteX1" fmla="*/ 236697 w 288955"/>
                          <a:gd name="connsiteY1" fmla="*/ 0 h 214585"/>
                          <a:gd name="connsiteX2" fmla="*/ 167624 w 288955"/>
                          <a:gd name="connsiteY2" fmla="*/ 185747 h 214585"/>
                          <a:gd name="connsiteX3" fmla="*/ 0 w 288955"/>
                          <a:gd name="connsiteY3" fmla="*/ 185765 h 214585"/>
                          <a:gd name="connsiteX4" fmla="*/ 67429 w 288955"/>
                          <a:gd name="connsiteY4" fmla="*/ 206020 h 214585"/>
                          <a:gd name="connsiteX5" fmla="*/ 110185 w 288955"/>
                          <a:gd name="connsiteY5" fmla="*/ 214475 h 214585"/>
                          <a:gd name="connsiteX6" fmla="*/ 110166 w 288955"/>
                          <a:gd name="connsiteY6" fmla="*/ 214585 h 214585"/>
                          <a:gd name="connsiteX7" fmla="*/ 113636 w 288955"/>
                          <a:gd name="connsiteY7" fmla="*/ 214530 h 214585"/>
                          <a:gd name="connsiteX8" fmla="*/ 117107 w 288955"/>
                          <a:gd name="connsiteY8" fmla="*/ 214585 h 214585"/>
                          <a:gd name="connsiteX9" fmla="*/ 117088 w 288955"/>
                          <a:gd name="connsiteY9" fmla="*/ 214475 h 214585"/>
                          <a:gd name="connsiteX10" fmla="*/ 159843 w 288955"/>
                          <a:gd name="connsiteY10" fmla="*/ 206020 h 214585"/>
                          <a:gd name="connsiteX11" fmla="*/ 274612 w 288955"/>
                          <a:gd name="connsiteY11" fmla="*/ 32672 h 2145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88955" h="214585">
                            <a:moveTo>
                              <a:pt x="274612" y="32672"/>
                            </a:moveTo>
                            <a:cubicBezTo>
                              <a:pt x="264293" y="18824"/>
                              <a:pt x="251070" y="8180"/>
                              <a:pt x="236697" y="0"/>
                            </a:cubicBezTo>
                            <a:cubicBezTo>
                              <a:pt x="285260" y="74265"/>
                              <a:pt x="242413" y="162132"/>
                              <a:pt x="167624" y="185747"/>
                            </a:cubicBezTo>
                            <a:cubicBezTo>
                              <a:pt x="93875" y="209033"/>
                              <a:pt x="2539" y="186404"/>
                              <a:pt x="0" y="185765"/>
                            </a:cubicBezTo>
                            <a:cubicBezTo>
                              <a:pt x="18264" y="196632"/>
                              <a:pt x="40655" y="204083"/>
                              <a:pt x="67429" y="206020"/>
                            </a:cubicBezTo>
                            <a:cubicBezTo>
                              <a:pt x="67429" y="206020"/>
                              <a:pt x="77931" y="213526"/>
                              <a:pt x="110185" y="214475"/>
                            </a:cubicBezTo>
                            <a:lnTo>
                              <a:pt x="110166" y="214585"/>
                            </a:lnTo>
                            <a:cubicBezTo>
                              <a:pt x="111372" y="214585"/>
                              <a:pt x="112486" y="214548"/>
                              <a:pt x="113636" y="214530"/>
                            </a:cubicBezTo>
                            <a:cubicBezTo>
                              <a:pt x="114787" y="214548"/>
                              <a:pt x="115901" y="214585"/>
                              <a:pt x="117107" y="214585"/>
                            </a:cubicBezTo>
                            <a:lnTo>
                              <a:pt x="117088" y="214475"/>
                            </a:lnTo>
                            <a:cubicBezTo>
                              <a:pt x="149342" y="213526"/>
                              <a:pt x="159843" y="206020"/>
                              <a:pt x="159843" y="206020"/>
                            </a:cubicBezTo>
                            <a:cubicBezTo>
                              <a:pt x="278027" y="197472"/>
                              <a:pt x="311706" y="82429"/>
                              <a:pt x="274612" y="32672"/>
                            </a:cubicBezTo>
                            <a:close/>
                          </a:path>
                        </a:pathLst>
                      </a:custGeom>
                      <a:solidFill>
                        <a:srgbClr val="F2BA8C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154" name="图形 10">
                      <a:extLst>
                        <a:ext uri="{FF2B5EF4-FFF2-40B4-BE49-F238E27FC236}">
                          <a16:creationId xmlns:a16="http://schemas.microsoft.com/office/drawing/2014/main" id="{44309529-97C1-438F-3BA0-7CE3FECCBD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33201" y="1782360"/>
                      <a:ext cx="277552" cy="145404"/>
                      <a:chOff x="3633201" y="1782360"/>
                      <a:chExt cx="277552" cy="145404"/>
                    </a:xfrm>
                  </p:grpSpPr>
                  <p:grpSp>
                    <p:nvGrpSpPr>
                      <p:cNvPr id="1155" name="图形 10">
                        <a:extLst>
                          <a:ext uri="{FF2B5EF4-FFF2-40B4-BE49-F238E27FC236}">
                            <a16:creationId xmlns:a16="http://schemas.microsoft.com/office/drawing/2014/main" id="{34C76EF2-936E-6341-B37C-BDE941EEECC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33201" y="1782360"/>
                        <a:ext cx="277552" cy="145404"/>
                        <a:chOff x="3633201" y="1782360"/>
                        <a:chExt cx="277552" cy="145404"/>
                      </a:xfrm>
                      <a:solidFill>
                        <a:srgbClr val="490B00"/>
                      </a:solidFill>
                    </p:grpSpPr>
                    <p:sp>
                      <p:nvSpPr>
                        <p:cNvPr id="1156" name="任意多边形: 形状 1155">
                          <a:extLst>
                            <a:ext uri="{FF2B5EF4-FFF2-40B4-BE49-F238E27FC236}">
                              <a16:creationId xmlns:a16="http://schemas.microsoft.com/office/drawing/2014/main" id="{AF5F3DD6-4AE7-87E1-FCF0-F6FE32FEA4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17828" y="1782360"/>
                          <a:ext cx="110966" cy="79728"/>
                        </a:xfrm>
                        <a:custGeom>
                          <a:avLst/>
                          <a:gdLst>
                            <a:gd name="connsiteX0" fmla="*/ 55474 w 110966"/>
                            <a:gd name="connsiteY0" fmla="*/ 201 h 79728"/>
                            <a:gd name="connsiteX1" fmla="*/ 2290 w 110966"/>
                            <a:gd name="connsiteY1" fmla="*/ 33963 h 79728"/>
                            <a:gd name="connsiteX2" fmla="*/ 51237 w 110966"/>
                            <a:gd name="connsiteY2" fmla="*/ 79728 h 79728"/>
                            <a:gd name="connsiteX3" fmla="*/ 59711 w 110966"/>
                            <a:gd name="connsiteY3" fmla="*/ 79728 h 79728"/>
                            <a:gd name="connsiteX4" fmla="*/ 108676 w 110966"/>
                            <a:gd name="connsiteY4" fmla="*/ 33971 h 79728"/>
                            <a:gd name="connsiteX5" fmla="*/ 55474 w 110966"/>
                            <a:gd name="connsiteY5" fmla="*/ 201 h 797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10966" h="79728">
                              <a:moveTo>
                                <a:pt x="55474" y="201"/>
                              </a:moveTo>
                              <a:cubicBezTo>
                                <a:pt x="42160" y="-453"/>
                                <a:pt x="-11663" y="-1581"/>
                                <a:pt x="2290" y="33963"/>
                              </a:cubicBezTo>
                              <a:cubicBezTo>
                                <a:pt x="13522" y="62542"/>
                                <a:pt x="38178" y="74980"/>
                                <a:pt x="51237" y="79728"/>
                              </a:cubicBezTo>
                              <a:lnTo>
                                <a:pt x="59711" y="79728"/>
                              </a:lnTo>
                              <a:cubicBezTo>
                                <a:pt x="72770" y="74980"/>
                                <a:pt x="97425" y="62560"/>
                                <a:pt x="108676" y="33971"/>
                              </a:cubicBezTo>
                              <a:cubicBezTo>
                                <a:pt x="122629" y="-1574"/>
                                <a:pt x="68806" y="-453"/>
                                <a:pt x="55474" y="20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0B00"/>
                        </a:solidFill>
                        <a:ln w="18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57" name="任意多边形: 形状 1156">
                          <a:extLst>
                            <a:ext uri="{FF2B5EF4-FFF2-40B4-BE49-F238E27FC236}">
                              <a16:creationId xmlns:a16="http://schemas.microsoft.com/office/drawing/2014/main" id="{05E7CE54-B720-E6D0-2659-EAF9D51ECF5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71384" y="1862088"/>
                          <a:ext cx="3833" cy="61838"/>
                        </a:xfrm>
                        <a:custGeom>
                          <a:avLst/>
                          <a:gdLst>
                            <a:gd name="connsiteX0" fmla="*/ 0 w 3833"/>
                            <a:gd name="connsiteY0" fmla="*/ 0 h 61838"/>
                            <a:gd name="connsiteX1" fmla="*/ 3833 w 3833"/>
                            <a:gd name="connsiteY1" fmla="*/ 0 h 61838"/>
                            <a:gd name="connsiteX2" fmla="*/ 3833 w 3833"/>
                            <a:gd name="connsiteY2" fmla="*/ 61839 h 61838"/>
                            <a:gd name="connsiteX3" fmla="*/ 0 w 3833"/>
                            <a:gd name="connsiteY3" fmla="*/ 61839 h 618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33" h="61838">
                              <a:moveTo>
                                <a:pt x="0" y="0"/>
                              </a:moveTo>
                              <a:lnTo>
                                <a:pt x="3833" y="0"/>
                              </a:lnTo>
                              <a:lnTo>
                                <a:pt x="3833" y="61839"/>
                              </a:lnTo>
                              <a:lnTo>
                                <a:pt x="0" y="618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90B00"/>
                        </a:solidFill>
                        <a:ln w="18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58" name="任意多边形: 形状 1157">
                          <a:extLst>
                            <a:ext uri="{FF2B5EF4-FFF2-40B4-BE49-F238E27FC236}">
                              <a16:creationId xmlns:a16="http://schemas.microsoft.com/office/drawing/2014/main" id="{E4B7B8C2-3B7D-59E2-A67C-65A4F7DB92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46881" y="1840994"/>
                          <a:ext cx="250960" cy="86770"/>
                        </a:xfrm>
                        <a:custGeom>
                          <a:avLst/>
                          <a:gdLst>
                            <a:gd name="connsiteX0" fmla="*/ 126421 w 250960"/>
                            <a:gd name="connsiteY0" fmla="*/ 86771 h 86770"/>
                            <a:gd name="connsiteX1" fmla="*/ 0 w 250960"/>
                            <a:gd name="connsiteY1" fmla="*/ 1023 h 86770"/>
                            <a:gd name="connsiteX2" fmla="*/ 3708 w 250960"/>
                            <a:gd name="connsiteY2" fmla="*/ 0 h 86770"/>
                            <a:gd name="connsiteX3" fmla="*/ 126421 w 250960"/>
                            <a:gd name="connsiteY3" fmla="*/ 82935 h 86770"/>
                            <a:gd name="connsiteX4" fmla="*/ 224296 w 250960"/>
                            <a:gd name="connsiteY4" fmla="*/ 41586 h 86770"/>
                            <a:gd name="connsiteX5" fmla="*/ 247253 w 250960"/>
                            <a:gd name="connsiteY5" fmla="*/ 55 h 86770"/>
                            <a:gd name="connsiteX6" fmla="*/ 250961 w 250960"/>
                            <a:gd name="connsiteY6" fmla="*/ 986 h 86770"/>
                            <a:gd name="connsiteX7" fmla="*/ 126421 w 250960"/>
                            <a:gd name="connsiteY7" fmla="*/ 86771 h 867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250960" h="86770">
                              <a:moveTo>
                                <a:pt x="126421" y="86771"/>
                              </a:moveTo>
                              <a:cubicBezTo>
                                <a:pt x="24565" y="86752"/>
                                <a:pt x="237" y="1863"/>
                                <a:pt x="0" y="1023"/>
                              </a:cubicBezTo>
                              <a:lnTo>
                                <a:pt x="3708" y="0"/>
                              </a:lnTo>
                              <a:cubicBezTo>
                                <a:pt x="3927" y="840"/>
                                <a:pt x="27560" y="82935"/>
                                <a:pt x="126421" y="82935"/>
                              </a:cubicBezTo>
                              <a:cubicBezTo>
                                <a:pt x="178089" y="82935"/>
                                <a:pt x="208151" y="60434"/>
                                <a:pt x="224296" y="41586"/>
                              </a:cubicBezTo>
                              <a:cubicBezTo>
                                <a:pt x="241811" y="21076"/>
                                <a:pt x="247198" y="274"/>
                                <a:pt x="247253" y="55"/>
                              </a:cubicBezTo>
                              <a:lnTo>
                                <a:pt x="250961" y="986"/>
                              </a:lnTo>
                              <a:cubicBezTo>
                                <a:pt x="250742" y="1845"/>
                                <a:pt x="228332" y="86771"/>
                                <a:pt x="126421" y="867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0B00"/>
                        </a:solidFill>
                        <a:ln w="18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grpSp>
                      <p:nvGrpSpPr>
                        <p:cNvPr id="1159" name="图形 10">
                          <a:extLst>
                            <a:ext uri="{FF2B5EF4-FFF2-40B4-BE49-F238E27FC236}">
                              <a16:creationId xmlns:a16="http://schemas.microsoft.com/office/drawing/2014/main" id="{ACE827DB-D830-9FB8-E5D6-A136FE55C1E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3633201" y="1832720"/>
                          <a:ext cx="277552" cy="12017"/>
                          <a:chOff x="3633201" y="1832720"/>
                          <a:chExt cx="277552" cy="12017"/>
                        </a:xfrm>
                        <a:solidFill>
                          <a:srgbClr val="490B00"/>
                        </a:solidFill>
                      </p:grpSpPr>
                      <p:sp>
                        <p:nvSpPr>
                          <p:cNvPr id="1160" name="任意多边形: 形状 1159">
                            <a:extLst>
                              <a:ext uri="{FF2B5EF4-FFF2-40B4-BE49-F238E27FC236}">
                                <a16:creationId xmlns:a16="http://schemas.microsoft.com/office/drawing/2014/main" id="{E76369CF-E41B-984D-1BE1-5F8B70C9346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633201" y="1832720"/>
                            <a:ext cx="25824" cy="11999"/>
                          </a:xfrm>
                          <a:custGeom>
                            <a:avLst/>
                            <a:gdLst>
                              <a:gd name="connsiteX0" fmla="*/ 9607 w 25824"/>
                              <a:gd name="connsiteY0" fmla="*/ 11999 h 11999"/>
                              <a:gd name="connsiteX1" fmla="*/ 0 w 25824"/>
                              <a:gd name="connsiteY1" fmla="*/ 10045 h 11999"/>
                              <a:gd name="connsiteX2" fmla="*/ 1516 w 25824"/>
                              <a:gd name="connsiteY2" fmla="*/ 6520 h 11999"/>
                              <a:gd name="connsiteX3" fmla="*/ 22336 w 25824"/>
                              <a:gd name="connsiteY3" fmla="*/ 0 h 11999"/>
                              <a:gd name="connsiteX4" fmla="*/ 25825 w 25824"/>
                              <a:gd name="connsiteY4" fmla="*/ 1589 h 11999"/>
                              <a:gd name="connsiteX5" fmla="*/ 9607 w 25824"/>
                              <a:gd name="connsiteY5" fmla="*/ 11999 h 1199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25824" h="11999">
                                <a:moveTo>
                                  <a:pt x="9607" y="11999"/>
                                </a:moveTo>
                                <a:cubicBezTo>
                                  <a:pt x="5899" y="11999"/>
                                  <a:pt x="2429" y="11086"/>
                                  <a:pt x="0" y="10045"/>
                                </a:cubicBezTo>
                                <a:lnTo>
                                  <a:pt x="1516" y="6520"/>
                                </a:lnTo>
                                <a:cubicBezTo>
                                  <a:pt x="2137" y="6776"/>
                                  <a:pt x="16510" y="12785"/>
                                  <a:pt x="22336" y="0"/>
                                </a:cubicBezTo>
                                <a:lnTo>
                                  <a:pt x="25825" y="1589"/>
                                </a:lnTo>
                                <a:cubicBezTo>
                                  <a:pt x="22172" y="9607"/>
                                  <a:pt x="15579" y="11999"/>
                                  <a:pt x="9607" y="1199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490B00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1161" name="任意多边形: 形状 1160">
                            <a:extLst>
                              <a:ext uri="{FF2B5EF4-FFF2-40B4-BE49-F238E27FC236}">
                                <a16:creationId xmlns:a16="http://schemas.microsoft.com/office/drawing/2014/main" id="{6D11B45B-9CE4-F852-4A68-8A37E0506ED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3884929" y="1832738"/>
                            <a:ext cx="25824" cy="11999"/>
                          </a:xfrm>
                          <a:custGeom>
                            <a:avLst/>
                            <a:gdLst>
                              <a:gd name="connsiteX0" fmla="*/ 16236 w 25824"/>
                              <a:gd name="connsiteY0" fmla="*/ 11999 h 11999"/>
                              <a:gd name="connsiteX1" fmla="*/ 25825 w 25824"/>
                              <a:gd name="connsiteY1" fmla="*/ 10027 h 11999"/>
                              <a:gd name="connsiteX2" fmla="*/ 24309 w 25824"/>
                              <a:gd name="connsiteY2" fmla="*/ 6520 h 11999"/>
                              <a:gd name="connsiteX3" fmla="*/ 3488 w 25824"/>
                              <a:gd name="connsiteY3" fmla="*/ 0 h 11999"/>
                              <a:gd name="connsiteX4" fmla="*/ 0 w 25824"/>
                              <a:gd name="connsiteY4" fmla="*/ 1589 h 11999"/>
                              <a:gd name="connsiteX5" fmla="*/ 16236 w 25824"/>
                              <a:gd name="connsiteY5" fmla="*/ 11999 h 1199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25824" h="11999">
                                <a:moveTo>
                                  <a:pt x="16236" y="11999"/>
                                </a:moveTo>
                                <a:cubicBezTo>
                                  <a:pt x="19926" y="11999"/>
                                  <a:pt x="23414" y="11086"/>
                                  <a:pt x="25825" y="10027"/>
                                </a:cubicBezTo>
                                <a:lnTo>
                                  <a:pt x="24309" y="6520"/>
                                </a:lnTo>
                                <a:cubicBezTo>
                                  <a:pt x="23688" y="6776"/>
                                  <a:pt x="9314" y="12785"/>
                                  <a:pt x="3488" y="0"/>
                                </a:cubicBezTo>
                                <a:lnTo>
                                  <a:pt x="0" y="1589"/>
                                </a:lnTo>
                                <a:cubicBezTo>
                                  <a:pt x="3671" y="9607"/>
                                  <a:pt x="10246" y="11999"/>
                                  <a:pt x="16236" y="1199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490B00"/>
                          </a:solidFill>
                          <a:ln w="18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zh-CN" altLang="en-US"/>
                          </a:p>
                        </p:txBody>
                      </p:sp>
                    </p:grpSp>
                  </p:grpSp>
                  <p:sp>
                    <p:nvSpPr>
                      <p:cNvPr id="1162" name="任意多边形: 形状 1161">
                        <a:extLst>
                          <a:ext uri="{FF2B5EF4-FFF2-40B4-BE49-F238E27FC236}">
                            <a16:creationId xmlns:a16="http://schemas.microsoft.com/office/drawing/2014/main" id="{068C0607-0A7F-2069-B2C3-7F19D63AD3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57488" y="1788482"/>
                        <a:ext cx="58718" cy="37391"/>
                      </a:xfrm>
                      <a:custGeom>
                        <a:avLst/>
                        <a:gdLst>
                          <a:gd name="connsiteX0" fmla="*/ 1076 w 58718"/>
                          <a:gd name="connsiteY0" fmla="*/ 2877 h 37391"/>
                          <a:gd name="connsiteX1" fmla="*/ 57601 w 58718"/>
                          <a:gd name="connsiteY1" fmla="*/ 11508 h 37391"/>
                          <a:gd name="connsiteX2" fmla="*/ 46424 w 58718"/>
                          <a:gd name="connsiteY2" fmla="*/ 37371 h 37391"/>
                          <a:gd name="connsiteX3" fmla="*/ 33000 w 58718"/>
                          <a:gd name="connsiteY3" fmla="*/ 16295 h 37391"/>
                          <a:gd name="connsiteX4" fmla="*/ 1076 w 58718"/>
                          <a:gd name="connsiteY4" fmla="*/ 2877 h 373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8718" h="37391">
                            <a:moveTo>
                              <a:pt x="1076" y="2877"/>
                            </a:moveTo>
                            <a:cubicBezTo>
                              <a:pt x="13002" y="-2549"/>
                              <a:pt x="53456" y="-637"/>
                              <a:pt x="57601" y="11508"/>
                            </a:cubicBezTo>
                            <a:cubicBezTo>
                              <a:pt x="61766" y="23641"/>
                              <a:pt x="53456" y="38011"/>
                              <a:pt x="46424" y="37371"/>
                            </a:cubicBezTo>
                            <a:cubicBezTo>
                              <a:pt x="39393" y="36738"/>
                              <a:pt x="42589" y="18527"/>
                              <a:pt x="33000" y="16295"/>
                            </a:cubicBezTo>
                            <a:cubicBezTo>
                              <a:pt x="23430" y="14054"/>
                              <a:pt x="-5956" y="6068"/>
                              <a:pt x="1076" y="2877"/>
                            </a:cubicBezTo>
                            <a:close/>
                          </a:path>
                        </a:pathLst>
                      </a:custGeom>
                      <a:solidFill>
                        <a:srgbClr val="661A14"/>
                      </a:solidFill>
                      <a:ln w="18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1163" name="任意多边形: 形状 1162">
                  <a:extLst>
                    <a:ext uri="{FF2B5EF4-FFF2-40B4-BE49-F238E27FC236}">
                      <a16:creationId xmlns:a16="http://schemas.microsoft.com/office/drawing/2014/main" id="{CB61F326-CBD2-6324-CCCE-CCCDAE5308A4}"/>
                    </a:ext>
                  </a:extLst>
                </p:cNvPr>
                <p:cNvSpPr/>
                <p:nvPr/>
              </p:nvSpPr>
              <p:spPr>
                <a:xfrm>
                  <a:off x="3627540" y="1451229"/>
                  <a:ext cx="431515" cy="465759"/>
                </a:xfrm>
                <a:custGeom>
                  <a:avLst/>
                  <a:gdLst>
                    <a:gd name="connsiteX0" fmla="*/ 141415 w 431515"/>
                    <a:gd name="connsiteY0" fmla="*/ 0 h 465759"/>
                    <a:gd name="connsiteX1" fmla="*/ 0 w 431515"/>
                    <a:gd name="connsiteY1" fmla="*/ 33339 h 465759"/>
                    <a:gd name="connsiteX2" fmla="*/ 128 w 431515"/>
                    <a:gd name="connsiteY2" fmla="*/ 33315 h 465759"/>
                    <a:gd name="connsiteX3" fmla="*/ 391755 w 431515"/>
                    <a:gd name="connsiteY3" fmla="*/ 240481 h 465759"/>
                    <a:gd name="connsiteX4" fmla="*/ 325604 w 431515"/>
                    <a:gd name="connsiteY4" fmla="*/ 465760 h 465759"/>
                    <a:gd name="connsiteX5" fmla="*/ 431515 w 431515"/>
                    <a:gd name="connsiteY5" fmla="*/ 262776 h 465759"/>
                    <a:gd name="connsiteX6" fmla="*/ 141415 w 431515"/>
                    <a:gd name="connsiteY6" fmla="*/ 0 h 465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1515" h="465759">
                      <a:moveTo>
                        <a:pt x="141415" y="0"/>
                      </a:moveTo>
                      <a:cubicBezTo>
                        <a:pt x="90058" y="-4"/>
                        <a:pt x="41860" y="12133"/>
                        <a:pt x="0" y="33339"/>
                      </a:cubicBezTo>
                      <a:cubicBezTo>
                        <a:pt x="55" y="33331"/>
                        <a:pt x="91" y="33322"/>
                        <a:pt x="128" y="33315"/>
                      </a:cubicBezTo>
                      <a:cubicBezTo>
                        <a:pt x="197539" y="-12817"/>
                        <a:pt x="374587" y="106417"/>
                        <a:pt x="391755" y="240481"/>
                      </a:cubicBezTo>
                      <a:cubicBezTo>
                        <a:pt x="408887" y="374330"/>
                        <a:pt x="325860" y="465467"/>
                        <a:pt x="325604" y="465760"/>
                      </a:cubicBezTo>
                      <a:cubicBezTo>
                        <a:pt x="390258" y="417562"/>
                        <a:pt x="431497" y="344533"/>
                        <a:pt x="431515" y="262776"/>
                      </a:cubicBezTo>
                      <a:cubicBezTo>
                        <a:pt x="431515" y="117662"/>
                        <a:pt x="301642" y="9"/>
                        <a:pt x="141415" y="0"/>
                      </a:cubicBezTo>
                      <a:close/>
                    </a:path>
                  </a:pathLst>
                </a:custGeom>
                <a:solidFill>
                  <a:srgbClr val="020202">
                    <a:alpha val="10000"/>
                  </a:srgbClr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228" name="图形 10">
            <a:extLst>
              <a:ext uri="{FF2B5EF4-FFF2-40B4-BE49-F238E27FC236}">
                <a16:creationId xmlns:a16="http://schemas.microsoft.com/office/drawing/2014/main" id="{56205E2B-243B-7616-C6E7-ED604F2C11E8}"/>
              </a:ext>
            </a:extLst>
          </p:cNvPr>
          <p:cNvGrpSpPr/>
          <p:nvPr/>
        </p:nvGrpSpPr>
        <p:grpSpPr>
          <a:xfrm>
            <a:off x="9583460" y="16818"/>
            <a:ext cx="617920" cy="1126394"/>
            <a:chOff x="8130627" y="16818"/>
            <a:chExt cx="617920" cy="1126394"/>
          </a:xfrm>
        </p:grpSpPr>
        <p:sp>
          <p:nvSpPr>
            <p:cNvPr id="1229" name="任意多边形: 形状 1228">
              <a:extLst>
                <a:ext uri="{FF2B5EF4-FFF2-40B4-BE49-F238E27FC236}">
                  <a16:creationId xmlns:a16="http://schemas.microsoft.com/office/drawing/2014/main" id="{9BE8A810-3F39-CC47-4916-48FB10359150}"/>
                </a:ext>
              </a:extLst>
            </p:cNvPr>
            <p:cNvSpPr/>
            <p:nvPr/>
          </p:nvSpPr>
          <p:spPr>
            <a:xfrm>
              <a:off x="8258235" y="435688"/>
              <a:ext cx="360861" cy="642745"/>
            </a:xfrm>
            <a:custGeom>
              <a:avLst/>
              <a:gdLst>
                <a:gd name="connsiteX0" fmla="*/ 93215 w 360861"/>
                <a:gd name="connsiteY0" fmla="*/ 181111 h 642745"/>
                <a:gd name="connsiteX1" fmla="*/ 95297 w 360861"/>
                <a:gd name="connsiteY1" fmla="*/ 167328 h 642745"/>
                <a:gd name="connsiteX2" fmla="*/ 101543 w 360861"/>
                <a:gd name="connsiteY2" fmla="*/ 123937 h 642745"/>
                <a:gd name="connsiteX3" fmla="*/ 112922 w 360861"/>
                <a:gd name="connsiteY3" fmla="*/ 17692 h 642745"/>
                <a:gd name="connsiteX4" fmla="*/ 153010 w 360861"/>
                <a:gd name="connsiteY4" fmla="*/ 8558 h 642745"/>
                <a:gd name="connsiteX5" fmla="*/ 153065 w 360861"/>
                <a:gd name="connsiteY5" fmla="*/ 0 h 642745"/>
                <a:gd name="connsiteX6" fmla="*/ 180387 w 360861"/>
                <a:gd name="connsiteY6" fmla="*/ 4276 h 642745"/>
                <a:gd name="connsiteX7" fmla="*/ 207710 w 360861"/>
                <a:gd name="connsiteY7" fmla="*/ 0 h 642745"/>
                <a:gd name="connsiteX8" fmla="*/ 207765 w 360861"/>
                <a:gd name="connsiteY8" fmla="*/ 8558 h 642745"/>
                <a:gd name="connsiteX9" fmla="*/ 247854 w 360861"/>
                <a:gd name="connsiteY9" fmla="*/ 17692 h 642745"/>
                <a:gd name="connsiteX10" fmla="*/ 268400 w 360861"/>
                <a:gd name="connsiteY10" fmla="*/ 185506 h 642745"/>
                <a:gd name="connsiteX11" fmla="*/ 276089 w 360861"/>
                <a:gd name="connsiteY11" fmla="*/ 227949 h 642745"/>
                <a:gd name="connsiteX12" fmla="*/ 280545 w 360861"/>
                <a:gd name="connsiteY12" fmla="*/ 249534 h 642745"/>
                <a:gd name="connsiteX13" fmla="*/ 283102 w 360861"/>
                <a:gd name="connsiteY13" fmla="*/ 261011 h 642745"/>
                <a:gd name="connsiteX14" fmla="*/ 311685 w 360861"/>
                <a:gd name="connsiteY14" fmla="*/ 355770 h 642745"/>
                <a:gd name="connsiteX15" fmla="*/ 306206 w 360861"/>
                <a:gd name="connsiteY15" fmla="*/ 642745 h 642745"/>
                <a:gd name="connsiteX16" fmla="*/ 180424 w 360861"/>
                <a:gd name="connsiteY16" fmla="*/ 636527 h 642745"/>
                <a:gd name="connsiteX17" fmla="*/ 54624 w 360861"/>
                <a:gd name="connsiteY17" fmla="*/ 642745 h 642745"/>
                <a:gd name="connsiteX18" fmla="*/ 49218 w 360861"/>
                <a:gd name="connsiteY18" fmla="*/ 355770 h 642745"/>
                <a:gd name="connsiteX19" fmla="*/ 90019 w 360861"/>
                <a:gd name="connsiteY19" fmla="*/ 200491 h 642745"/>
                <a:gd name="connsiteX20" fmla="*/ 93215 w 360861"/>
                <a:gd name="connsiteY20" fmla="*/ 181111 h 6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0861" h="642745">
                  <a:moveTo>
                    <a:pt x="93215" y="181111"/>
                  </a:moveTo>
                  <a:cubicBezTo>
                    <a:pt x="93964" y="176480"/>
                    <a:pt x="94585" y="171887"/>
                    <a:pt x="95297" y="167328"/>
                  </a:cubicBezTo>
                  <a:cubicBezTo>
                    <a:pt x="97635" y="152332"/>
                    <a:pt x="99717" y="137746"/>
                    <a:pt x="101543" y="123937"/>
                  </a:cubicBezTo>
                  <a:cubicBezTo>
                    <a:pt x="109561" y="63353"/>
                    <a:pt x="112922" y="17692"/>
                    <a:pt x="112922" y="17692"/>
                  </a:cubicBezTo>
                  <a:lnTo>
                    <a:pt x="153010" y="8558"/>
                  </a:lnTo>
                  <a:lnTo>
                    <a:pt x="153065" y="0"/>
                  </a:lnTo>
                  <a:lnTo>
                    <a:pt x="180387" y="4276"/>
                  </a:lnTo>
                  <a:lnTo>
                    <a:pt x="207710" y="0"/>
                  </a:lnTo>
                  <a:lnTo>
                    <a:pt x="207765" y="8558"/>
                  </a:lnTo>
                  <a:lnTo>
                    <a:pt x="247854" y="17692"/>
                  </a:lnTo>
                  <a:cubicBezTo>
                    <a:pt x="247854" y="17692"/>
                    <a:pt x="253680" y="97155"/>
                    <a:pt x="268400" y="185506"/>
                  </a:cubicBezTo>
                  <a:cubicBezTo>
                    <a:pt x="270738" y="199525"/>
                    <a:pt x="273295" y="213765"/>
                    <a:pt x="276089" y="227949"/>
                  </a:cubicBezTo>
                  <a:cubicBezTo>
                    <a:pt x="277514" y="235168"/>
                    <a:pt x="279011" y="242379"/>
                    <a:pt x="280545" y="249534"/>
                  </a:cubicBezTo>
                  <a:cubicBezTo>
                    <a:pt x="281367" y="253381"/>
                    <a:pt x="282226" y="257201"/>
                    <a:pt x="283102" y="261011"/>
                  </a:cubicBezTo>
                  <a:cubicBezTo>
                    <a:pt x="291029" y="295798"/>
                    <a:pt x="300489" y="328850"/>
                    <a:pt x="311685" y="355770"/>
                  </a:cubicBezTo>
                  <a:cubicBezTo>
                    <a:pt x="359079" y="469772"/>
                    <a:pt x="395552" y="642745"/>
                    <a:pt x="306206" y="642745"/>
                  </a:cubicBezTo>
                  <a:cubicBezTo>
                    <a:pt x="253570" y="642745"/>
                    <a:pt x="208532" y="639324"/>
                    <a:pt x="180424" y="636527"/>
                  </a:cubicBezTo>
                  <a:cubicBezTo>
                    <a:pt x="152298" y="639324"/>
                    <a:pt x="107278" y="642745"/>
                    <a:pt x="54624" y="642745"/>
                  </a:cubicBezTo>
                  <a:cubicBezTo>
                    <a:pt x="-34704" y="642745"/>
                    <a:pt x="1805" y="469772"/>
                    <a:pt x="49218" y="355770"/>
                  </a:cubicBezTo>
                  <a:cubicBezTo>
                    <a:pt x="66806" y="313483"/>
                    <a:pt x="80011" y="256023"/>
                    <a:pt x="90019" y="200491"/>
                  </a:cubicBezTo>
                  <a:lnTo>
                    <a:pt x="93215" y="181111"/>
                  </a:lnTo>
                  <a:close/>
                </a:path>
              </a:pathLst>
            </a:custGeom>
            <a:solidFill>
              <a:srgbClr val="F5C57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0" name="任意多边形: 形状 1229">
              <a:extLst>
                <a:ext uri="{FF2B5EF4-FFF2-40B4-BE49-F238E27FC236}">
                  <a16:creationId xmlns:a16="http://schemas.microsoft.com/office/drawing/2014/main" id="{08B03FBF-9219-1E2D-BB7B-9EA8568A5B0F}"/>
                </a:ext>
              </a:extLst>
            </p:cNvPr>
            <p:cNvSpPr/>
            <p:nvPr/>
          </p:nvSpPr>
          <p:spPr>
            <a:xfrm>
              <a:off x="8389216" y="414953"/>
              <a:ext cx="104643" cy="318907"/>
            </a:xfrm>
            <a:custGeom>
              <a:avLst/>
              <a:gdLst>
                <a:gd name="connsiteX0" fmla="*/ 104417 w 104643"/>
                <a:gd name="connsiteY0" fmla="*/ 232076 h 318907"/>
                <a:gd name="connsiteX1" fmla="*/ 100838 w 104643"/>
                <a:gd name="connsiteY1" fmla="*/ 212253 h 318907"/>
                <a:gd name="connsiteX2" fmla="*/ 100290 w 104643"/>
                <a:gd name="connsiteY2" fmla="*/ 209179 h 318907"/>
                <a:gd name="connsiteX3" fmla="*/ 97660 w 104643"/>
                <a:gd name="connsiteY3" fmla="*/ 195045 h 318907"/>
                <a:gd name="connsiteX4" fmla="*/ 97312 w 104643"/>
                <a:gd name="connsiteY4" fmla="*/ 191841 h 318907"/>
                <a:gd name="connsiteX5" fmla="*/ 95358 w 104643"/>
                <a:gd name="connsiteY5" fmla="*/ 172794 h 318907"/>
                <a:gd name="connsiteX6" fmla="*/ 95048 w 104643"/>
                <a:gd name="connsiteY6" fmla="*/ 169646 h 318907"/>
                <a:gd name="connsiteX7" fmla="*/ 94372 w 104643"/>
                <a:gd name="connsiteY7" fmla="*/ 162534 h 318907"/>
                <a:gd name="connsiteX8" fmla="*/ 94189 w 104643"/>
                <a:gd name="connsiteY8" fmla="*/ 160554 h 318907"/>
                <a:gd name="connsiteX9" fmla="*/ 84181 w 104643"/>
                <a:gd name="connsiteY9" fmla="*/ 15878 h 318907"/>
                <a:gd name="connsiteX10" fmla="*/ 63525 w 104643"/>
                <a:gd name="connsiteY10" fmla="*/ 7682 h 318907"/>
                <a:gd name="connsiteX11" fmla="*/ 63506 w 104643"/>
                <a:gd name="connsiteY11" fmla="*/ 0 h 318907"/>
                <a:gd name="connsiteX12" fmla="*/ 49425 w 104643"/>
                <a:gd name="connsiteY12" fmla="*/ 3835 h 318907"/>
                <a:gd name="connsiteX13" fmla="*/ 35362 w 104643"/>
                <a:gd name="connsiteY13" fmla="*/ 0 h 318907"/>
                <a:gd name="connsiteX14" fmla="*/ 35326 w 104643"/>
                <a:gd name="connsiteY14" fmla="*/ 7682 h 318907"/>
                <a:gd name="connsiteX15" fmla="*/ 14688 w 104643"/>
                <a:gd name="connsiteY15" fmla="*/ 15878 h 318907"/>
                <a:gd name="connsiteX16" fmla="*/ 8825 w 104643"/>
                <a:gd name="connsiteY16" fmla="*/ 111231 h 318907"/>
                <a:gd name="connsiteX17" fmla="*/ 5611 w 104643"/>
                <a:gd name="connsiteY17" fmla="*/ 150173 h 318907"/>
                <a:gd name="connsiteX18" fmla="*/ 4533 w 104643"/>
                <a:gd name="connsiteY18" fmla="*/ 162545 h 318907"/>
                <a:gd name="connsiteX19" fmla="*/ 4405 w 104643"/>
                <a:gd name="connsiteY19" fmla="*/ 163832 h 318907"/>
                <a:gd name="connsiteX20" fmla="*/ 4113 w 104643"/>
                <a:gd name="connsiteY20" fmla="*/ 167054 h 318907"/>
                <a:gd name="connsiteX21" fmla="*/ 698 w 104643"/>
                <a:gd name="connsiteY21" fmla="*/ 201607 h 318907"/>
                <a:gd name="connsiteX22" fmla="*/ 461 w 104643"/>
                <a:gd name="connsiteY22" fmla="*/ 205115 h 318907"/>
                <a:gd name="connsiteX23" fmla="*/ 16514 w 104643"/>
                <a:gd name="connsiteY23" fmla="*/ 304402 h 318907"/>
                <a:gd name="connsiteX24" fmla="*/ 14688 w 104643"/>
                <a:gd name="connsiteY24" fmla="*/ 289899 h 318907"/>
                <a:gd name="connsiteX25" fmla="*/ 16514 w 104643"/>
                <a:gd name="connsiteY25" fmla="*/ 293006 h 318907"/>
                <a:gd name="connsiteX26" fmla="*/ 14688 w 104643"/>
                <a:gd name="connsiteY26" fmla="*/ 247425 h 318907"/>
                <a:gd name="connsiteX27" fmla="*/ 18322 w 104643"/>
                <a:gd name="connsiteY27" fmla="*/ 277467 h 318907"/>
                <a:gd name="connsiteX28" fmla="*/ 18943 w 104643"/>
                <a:gd name="connsiteY28" fmla="*/ 274599 h 318907"/>
                <a:gd name="connsiteX29" fmla="*/ 19436 w 104643"/>
                <a:gd name="connsiteY29" fmla="*/ 271727 h 318907"/>
                <a:gd name="connsiteX30" fmla="*/ 23801 w 104643"/>
                <a:gd name="connsiteY30" fmla="*/ 249498 h 318907"/>
                <a:gd name="connsiteX31" fmla="*/ 25628 w 104643"/>
                <a:gd name="connsiteY31" fmla="*/ 264001 h 318907"/>
                <a:gd name="connsiteX32" fmla="*/ 27436 w 104643"/>
                <a:gd name="connsiteY32" fmla="*/ 253642 h 318907"/>
                <a:gd name="connsiteX33" fmla="*/ 32002 w 104643"/>
                <a:gd name="connsiteY33" fmla="*/ 290936 h 318907"/>
                <a:gd name="connsiteX34" fmla="*/ 34741 w 104643"/>
                <a:gd name="connsiteY34" fmla="*/ 253642 h 318907"/>
                <a:gd name="connsiteX35" fmla="*/ 43855 w 104643"/>
                <a:gd name="connsiteY35" fmla="*/ 284721 h 318907"/>
                <a:gd name="connsiteX36" fmla="*/ 44111 w 104643"/>
                <a:gd name="connsiteY36" fmla="*/ 252245 h 318907"/>
                <a:gd name="connsiteX37" fmla="*/ 45060 w 104643"/>
                <a:gd name="connsiteY37" fmla="*/ 249279 h 318907"/>
                <a:gd name="connsiteX38" fmla="*/ 46576 w 104643"/>
                <a:gd name="connsiteY38" fmla="*/ 246389 h 318907"/>
                <a:gd name="connsiteX39" fmla="*/ 52841 w 104643"/>
                <a:gd name="connsiteY39" fmla="*/ 285315 h 318907"/>
                <a:gd name="connsiteX40" fmla="*/ 53316 w 104643"/>
                <a:gd name="connsiteY40" fmla="*/ 288653 h 318907"/>
                <a:gd name="connsiteX41" fmla="*/ 53534 w 104643"/>
                <a:gd name="connsiteY41" fmla="*/ 292293 h 318907"/>
                <a:gd name="connsiteX42" fmla="*/ 53864 w 104643"/>
                <a:gd name="connsiteY42" fmla="*/ 288359 h 318907"/>
                <a:gd name="connsiteX43" fmla="*/ 53882 w 104643"/>
                <a:gd name="connsiteY43" fmla="*/ 284721 h 318907"/>
                <a:gd name="connsiteX44" fmla="*/ 53882 w 104643"/>
                <a:gd name="connsiteY44" fmla="*/ 287831 h 318907"/>
                <a:gd name="connsiteX45" fmla="*/ 53882 w 104643"/>
                <a:gd name="connsiteY45" fmla="*/ 285154 h 318907"/>
                <a:gd name="connsiteX46" fmla="*/ 53882 w 104643"/>
                <a:gd name="connsiteY46" fmla="*/ 267110 h 318907"/>
                <a:gd name="connsiteX47" fmla="*/ 54813 w 104643"/>
                <a:gd name="connsiteY47" fmla="*/ 274417 h 318907"/>
                <a:gd name="connsiteX48" fmla="*/ 54868 w 104643"/>
                <a:gd name="connsiteY48" fmla="*/ 271208 h 318907"/>
                <a:gd name="connsiteX49" fmla="*/ 56621 w 104643"/>
                <a:gd name="connsiteY49" fmla="*/ 248462 h 318907"/>
                <a:gd name="connsiteX50" fmla="*/ 57535 w 104643"/>
                <a:gd name="connsiteY50" fmla="*/ 280577 h 318907"/>
                <a:gd name="connsiteX51" fmla="*/ 60292 w 104643"/>
                <a:gd name="connsiteY51" fmla="*/ 250148 h 318907"/>
                <a:gd name="connsiteX52" fmla="*/ 60731 w 104643"/>
                <a:gd name="connsiteY52" fmla="*/ 246824 h 318907"/>
                <a:gd name="connsiteX53" fmla="*/ 63909 w 104643"/>
                <a:gd name="connsiteY53" fmla="*/ 233957 h 318907"/>
                <a:gd name="connsiteX54" fmla="*/ 57535 w 104643"/>
                <a:gd name="connsiteY54" fmla="*/ 298187 h 318907"/>
                <a:gd name="connsiteX55" fmla="*/ 69369 w 104643"/>
                <a:gd name="connsiteY55" fmla="*/ 271252 h 318907"/>
                <a:gd name="connsiteX56" fmla="*/ 63909 w 104643"/>
                <a:gd name="connsiteY56" fmla="*/ 295080 h 318907"/>
                <a:gd name="connsiteX57" fmla="*/ 83962 w 104643"/>
                <a:gd name="connsiteY57" fmla="*/ 246391 h 318907"/>
                <a:gd name="connsiteX58" fmla="*/ 85788 w 104643"/>
                <a:gd name="connsiteY58" fmla="*/ 285757 h 318907"/>
                <a:gd name="connsiteX59" fmla="*/ 89496 w 104643"/>
                <a:gd name="connsiteY59" fmla="*/ 259693 h 318907"/>
                <a:gd name="connsiteX60" fmla="*/ 90245 w 104643"/>
                <a:gd name="connsiteY60" fmla="*/ 256907 h 318907"/>
                <a:gd name="connsiteX61" fmla="*/ 92162 w 104643"/>
                <a:gd name="connsiteY61" fmla="*/ 251571 h 318907"/>
                <a:gd name="connsiteX62" fmla="*/ 85788 w 104643"/>
                <a:gd name="connsiteY62" fmla="*/ 306475 h 318907"/>
                <a:gd name="connsiteX63" fmla="*/ 86702 w 104643"/>
                <a:gd name="connsiteY63" fmla="*/ 305438 h 318907"/>
                <a:gd name="connsiteX64" fmla="*/ 84875 w 104643"/>
                <a:gd name="connsiteY64" fmla="*/ 318907 h 318907"/>
                <a:gd name="connsiteX65" fmla="*/ 104527 w 104643"/>
                <a:gd name="connsiteY65" fmla="*/ 233901 h 318907"/>
                <a:gd name="connsiteX66" fmla="*/ 104417 w 104643"/>
                <a:gd name="connsiteY66" fmla="*/ 232076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04643" h="318907">
                  <a:moveTo>
                    <a:pt x="104417" y="232076"/>
                  </a:moveTo>
                  <a:cubicBezTo>
                    <a:pt x="104015" y="224630"/>
                    <a:pt x="101276" y="218417"/>
                    <a:pt x="100838" y="212253"/>
                  </a:cubicBezTo>
                  <a:cubicBezTo>
                    <a:pt x="100655" y="211204"/>
                    <a:pt x="100472" y="210191"/>
                    <a:pt x="100290" y="209179"/>
                  </a:cubicBezTo>
                  <a:cubicBezTo>
                    <a:pt x="99468" y="204286"/>
                    <a:pt x="98555" y="199479"/>
                    <a:pt x="97660" y="195045"/>
                  </a:cubicBezTo>
                  <a:cubicBezTo>
                    <a:pt x="97550" y="193971"/>
                    <a:pt x="97422" y="192902"/>
                    <a:pt x="97312" y="191841"/>
                  </a:cubicBezTo>
                  <a:cubicBezTo>
                    <a:pt x="96637" y="185473"/>
                    <a:pt x="95979" y="179115"/>
                    <a:pt x="95358" y="172794"/>
                  </a:cubicBezTo>
                  <a:cubicBezTo>
                    <a:pt x="95249" y="171739"/>
                    <a:pt x="95157" y="170690"/>
                    <a:pt x="95048" y="169646"/>
                  </a:cubicBezTo>
                  <a:cubicBezTo>
                    <a:pt x="94902" y="167655"/>
                    <a:pt x="95815" y="164546"/>
                    <a:pt x="94372" y="162534"/>
                  </a:cubicBezTo>
                  <a:cubicBezTo>
                    <a:pt x="94317" y="161873"/>
                    <a:pt x="94244" y="161215"/>
                    <a:pt x="94189" y="160554"/>
                  </a:cubicBezTo>
                  <a:cubicBezTo>
                    <a:pt x="87012" y="83671"/>
                    <a:pt x="84181" y="15878"/>
                    <a:pt x="84181" y="15878"/>
                  </a:cubicBezTo>
                  <a:lnTo>
                    <a:pt x="63525" y="7682"/>
                  </a:lnTo>
                  <a:lnTo>
                    <a:pt x="63506" y="0"/>
                  </a:lnTo>
                  <a:lnTo>
                    <a:pt x="49425" y="3835"/>
                  </a:lnTo>
                  <a:lnTo>
                    <a:pt x="35362" y="0"/>
                  </a:lnTo>
                  <a:lnTo>
                    <a:pt x="35326" y="7682"/>
                  </a:lnTo>
                  <a:lnTo>
                    <a:pt x="14688" y="15878"/>
                  </a:lnTo>
                  <a:cubicBezTo>
                    <a:pt x="14688" y="15878"/>
                    <a:pt x="12953" y="56860"/>
                    <a:pt x="8825" y="111231"/>
                  </a:cubicBezTo>
                  <a:cubicBezTo>
                    <a:pt x="7875" y="123627"/>
                    <a:pt x="6816" y="136714"/>
                    <a:pt x="5611" y="150173"/>
                  </a:cubicBezTo>
                  <a:cubicBezTo>
                    <a:pt x="5245" y="154264"/>
                    <a:pt x="4917" y="158390"/>
                    <a:pt x="4533" y="162545"/>
                  </a:cubicBezTo>
                  <a:cubicBezTo>
                    <a:pt x="4533" y="162545"/>
                    <a:pt x="4497" y="163027"/>
                    <a:pt x="4405" y="163832"/>
                  </a:cubicBezTo>
                  <a:cubicBezTo>
                    <a:pt x="4332" y="164638"/>
                    <a:pt x="4241" y="165765"/>
                    <a:pt x="4113" y="167054"/>
                  </a:cubicBezTo>
                  <a:cubicBezTo>
                    <a:pt x="3876" y="178436"/>
                    <a:pt x="1648" y="189989"/>
                    <a:pt x="698" y="201607"/>
                  </a:cubicBezTo>
                  <a:cubicBezTo>
                    <a:pt x="588" y="202767"/>
                    <a:pt x="515" y="203936"/>
                    <a:pt x="461" y="205115"/>
                  </a:cubicBezTo>
                  <a:cubicBezTo>
                    <a:pt x="1008" y="238100"/>
                    <a:pt x="-5366" y="278501"/>
                    <a:pt x="16514" y="304402"/>
                  </a:cubicBezTo>
                  <a:cubicBezTo>
                    <a:pt x="17409" y="299222"/>
                    <a:pt x="11035" y="295078"/>
                    <a:pt x="14688" y="289899"/>
                  </a:cubicBezTo>
                  <a:cubicBezTo>
                    <a:pt x="15601" y="290934"/>
                    <a:pt x="16514" y="291972"/>
                    <a:pt x="16514" y="293006"/>
                  </a:cubicBezTo>
                  <a:cubicBezTo>
                    <a:pt x="12861" y="279540"/>
                    <a:pt x="8295" y="258820"/>
                    <a:pt x="14688" y="247425"/>
                  </a:cubicBezTo>
                  <a:cubicBezTo>
                    <a:pt x="17427" y="256749"/>
                    <a:pt x="13774" y="268143"/>
                    <a:pt x="18322" y="277467"/>
                  </a:cubicBezTo>
                  <a:cubicBezTo>
                    <a:pt x="18322" y="276431"/>
                    <a:pt x="19235" y="275396"/>
                    <a:pt x="18943" y="274599"/>
                  </a:cubicBezTo>
                  <a:cubicBezTo>
                    <a:pt x="19126" y="273637"/>
                    <a:pt x="19290" y="272667"/>
                    <a:pt x="19436" y="271727"/>
                  </a:cubicBezTo>
                  <a:cubicBezTo>
                    <a:pt x="22888" y="264001"/>
                    <a:pt x="18322" y="255715"/>
                    <a:pt x="23801" y="249498"/>
                  </a:cubicBezTo>
                  <a:cubicBezTo>
                    <a:pt x="26541" y="253642"/>
                    <a:pt x="25628" y="258823"/>
                    <a:pt x="25628" y="264001"/>
                  </a:cubicBezTo>
                  <a:cubicBezTo>
                    <a:pt x="26541" y="260894"/>
                    <a:pt x="26541" y="256750"/>
                    <a:pt x="27436" y="253642"/>
                  </a:cubicBezTo>
                  <a:cubicBezTo>
                    <a:pt x="31088" y="266072"/>
                    <a:pt x="28349" y="278504"/>
                    <a:pt x="32002" y="290936"/>
                  </a:cubicBezTo>
                  <a:cubicBezTo>
                    <a:pt x="33828" y="278506"/>
                    <a:pt x="33828" y="266074"/>
                    <a:pt x="34741" y="253642"/>
                  </a:cubicBezTo>
                  <a:cubicBezTo>
                    <a:pt x="38376" y="264001"/>
                    <a:pt x="33828" y="277469"/>
                    <a:pt x="43855" y="284721"/>
                  </a:cubicBezTo>
                  <a:cubicBezTo>
                    <a:pt x="46594" y="274360"/>
                    <a:pt x="42941" y="262966"/>
                    <a:pt x="44111" y="252245"/>
                  </a:cubicBezTo>
                  <a:cubicBezTo>
                    <a:pt x="44348" y="251244"/>
                    <a:pt x="44659" y="250256"/>
                    <a:pt x="45060" y="249279"/>
                  </a:cubicBezTo>
                  <a:cubicBezTo>
                    <a:pt x="45480" y="248303"/>
                    <a:pt x="45973" y="247339"/>
                    <a:pt x="46576" y="246389"/>
                  </a:cubicBezTo>
                  <a:cubicBezTo>
                    <a:pt x="50485" y="258821"/>
                    <a:pt x="51051" y="272011"/>
                    <a:pt x="52841" y="285315"/>
                  </a:cubicBezTo>
                  <a:cubicBezTo>
                    <a:pt x="53005" y="286423"/>
                    <a:pt x="53151" y="287532"/>
                    <a:pt x="53316" y="288653"/>
                  </a:cubicBezTo>
                  <a:cubicBezTo>
                    <a:pt x="53443" y="289809"/>
                    <a:pt x="53516" y="291026"/>
                    <a:pt x="53534" y="292293"/>
                  </a:cubicBezTo>
                  <a:cubicBezTo>
                    <a:pt x="53662" y="291135"/>
                    <a:pt x="53790" y="289718"/>
                    <a:pt x="53864" y="288359"/>
                  </a:cubicBezTo>
                  <a:cubicBezTo>
                    <a:pt x="53882" y="287052"/>
                    <a:pt x="53882" y="285757"/>
                    <a:pt x="53882" y="284721"/>
                  </a:cubicBezTo>
                  <a:cubicBezTo>
                    <a:pt x="53882" y="285757"/>
                    <a:pt x="53882" y="286792"/>
                    <a:pt x="53882" y="287831"/>
                  </a:cubicBezTo>
                  <a:cubicBezTo>
                    <a:pt x="53882" y="286922"/>
                    <a:pt x="53882" y="286033"/>
                    <a:pt x="53882" y="285154"/>
                  </a:cubicBezTo>
                  <a:cubicBezTo>
                    <a:pt x="53882" y="279006"/>
                    <a:pt x="53882" y="273454"/>
                    <a:pt x="53882" y="267110"/>
                  </a:cubicBezTo>
                  <a:cubicBezTo>
                    <a:pt x="53882" y="269181"/>
                    <a:pt x="53882" y="272289"/>
                    <a:pt x="54813" y="274417"/>
                  </a:cubicBezTo>
                  <a:cubicBezTo>
                    <a:pt x="54795" y="273330"/>
                    <a:pt x="54813" y="272273"/>
                    <a:pt x="54868" y="271208"/>
                  </a:cubicBezTo>
                  <a:cubicBezTo>
                    <a:pt x="55215" y="263760"/>
                    <a:pt x="56621" y="255713"/>
                    <a:pt x="56621" y="248462"/>
                  </a:cubicBezTo>
                  <a:cubicBezTo>
                    <a:pt x="58429" y="258821"/>
                    <a:pt x="56621" y="270218"/>
                    <a:pt x="57535" y="280577"/>
                  </a:cubicBezTo>
                  <a:cubicBezTo>
                    <a:pt x="59288" y="270589"/>
                    <a:pt x="59160" y="260169"/>
                    <a:pt x="60292" y="250148"/>
                  </a:cubicBezTo>
                  <a:cubicBezTo>
                    <a:pt x="60420" y="249034"/>
                    <a:pt x="60566" y="247927"/>
                    <a:pt x="60731" y="246824"/>
                  </a:cubicBezTo>
                  <a:cubicBezTo>
                    <a:pt x="61169" y="242244"/>
                    <a:pt x="62995" y="238101"/>
                    <a:pt x="63909" y="233957"/>
                  </a:cubicBezTo>
                  <a:cubicBezTo>
                    <a:pt x="70283" y="254677"/>
                    <a:pt x="66648" y="278502"/>
                    <a:pt x="57535" y="298187"/>
                  </a:cubicBezTo>
                  <a:cubicBezTo>
                    <a:pt x="63909" y="289899"/>
                    <a:pt x="67561" y="281609"/>
                    <a:pt x="69369" y="271252"/>
                  </a:cubicBezTo>
                  <a:cubicBezTo>
                    <a:pt x="70283" y="280577"/>
                    <a:pt x="66648" y="286790"/>
                    <a:pt x="63909" y="295080"/>
                  </a:cubicBezTo>
                  <a:cubicBezTo>
                    <a:pt x="79396" y="284721"/>
                    <a:pt x="76675" y="261928"/>
                    <a:pt x="83962" y="246391"/>
                  </a:cubicBezTo>
                  <a:cubicBezTo>
                    <a:pt x="89423" y="258823"/>
                    <a:pt x="84875" y="272289"/>
                    <a:pt x="85788" y="285757"/>
                  </a:cubicBezTo>
                  <a:cubicBezTo>
                    <a:pt x="86702" y="277469"/>
                    <a:pt x="87615" y="268145"/>
                    <a:pt x="89496" y="259693"/>
                  </a:cubicBezTo>
                  <a:cubicBezTo>
                    <a:pt x="89733" y="258748"/>
                    <a:pt x="89970" y="257821"/>
                    <a:pt x="90245" y="256907"/>
                  </a:cubicBezTo>
                  <a:cubicBezTo>
                    <a:pt x="90774" y="255079"/>
                    <a:pt x="91413" y="253297"/>
                    <a:pt x="92162" y="251571"/>
                  </a:cubicBezTo>
                  <a:cubicBezTo>
                    <a:pt x="97641" y="270218"/>
                    <a:pt x="86702" y="287828"/>
                    <a:pt x="85788" y="306475"/>
                  </a:cubicBezTo>
                  <a:lnTo>
                    <a:pt x="86702" y="305438"/>
                  </a:lnTo>
                  <a:cubicBezTo>
                    <a:pt x="86702" y="309582"/>
                    <a:pt x="83049" y="313726"/>
                    <a:pt x="84875" y="318907"/>
                  </a:cubicBezTo>
                  <a:cubicBezTo>
                    <a:pt x="95815" y="291972"/>
                    <a:pt x="105842" y="264001"/>
                    <a:pt x="104527" y="233901"/>
                  </a:cubicBezTo>
                  <a:cubicBezTo>
                    <a:pt x="104472" y="232681"/>
                    <a:pt x="104417" y="232076"/>
                    <a:pt x="104417" y="232076"/>
                  </a:cubicBezTo>
                  <a:close/>
                </a:path>
              </a:pathLst>
            </a:custGeom>
            <a:solidFill>
              <a:srgbClr val="F9DDA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31" name="图形 10">
              <a:extLst>
                <a:ext uri="{FF2B5EF4-FFF2-40B4-BE49-F238E27FC236}">
                  <a16:creationId xmlns:a16="http://schemas.microsoft.com/office/drawing/2014/main" id="{E1B0D971-BA50-3FC0-1FBC-E46241CC2ADB}"/>
                </a:ext>
              </a:extLst>
            </p:cNvPr>
            <p:cNvGrpSpPr/>
            <p:nvPr/>
          </p:nvGrpSpPr>
          <p:grpSpPr>
            <a:xfrm>
              <a:off x="8130627" y="881533"/>
              <a:ext cx="224129" cy="261679"/>
              <a:chOff x="8130627" y="881533"/>
              <a:chExt cx="224129" cy="261679"/>
            </a:xfrm>
          </p:grpSpPr>
          <p:grpSp>
            <p:nvGrpSpPr>
              <p:cNvPr id="1232" name="图形 10">
                <a:extLst>
                  <a:ext uri="{FF2B5EF4-FFF2-40B4-BE49-F238E27FC236}">
                    <a16:creationId xmlns:a16="http://schemas.microsoft.com/office/drawing/2014/main" id="{BEEDE8A5-EFCE-57E1-A609-719B1B29EC12}"/>
                  </a:ext>
                </a:extLst>
              </p:cNvPr>
              <p:cNvGrpSpPr/>
              <p:nvPr/>
            </p:nvGrpSpPr>
            <p:grpSpPr>
              <a:xfrm>
                <a:off x="8130627" y="955658"/>
                <a:ext cx="224129" cy="187554"/>
                <a:chOff x="8130627" y="955658"/>
                <a:chExt cx="224129" cy="187554"/>
              </a:xfrm>
            </p:grpSpPr>
            <p:sp>
              <p:nvSpPr>
                <p:cNvPr id="1233" name="任意多边形: 形状 1232">
                  <a:extLst>
                    <a:ext uri="{FF2B5EF4-FFF2-40B4-BE49-F238E27FC236}">
                      <a16:creationId xmlns:a16="http://schemas.microsoft.com/office/drawing/2014/main" id="{ECEFC373-52A8-0C2F-3843-9B4307FFAB8C}"/>
                    </a:ext>
                  </a:extLst>
                </p:cNvPr>
                <p:cNvSpPr/>
                <p:nvPr/>
              </p:nvSpPr>
              <p:spPr>
                <a:xfrm>
                  <a:off x="8202931" y="955658"/>
                  <a:ext cx="151825" cy="179820"/>
                </a:xfrm>
                <a:custGeom>
                  <a:avLst/>
                  <a:gdLst>
                    <a:gd name="connsiteX0" fmla="*/ 0 w 151825"/>
                    <a:gd name="connsiteY0" fmla="*/ 37667 h 179820"/>
                    <a:gd name="connsiteX1" fmla="*/ 89309 w 151825"/>
                    <a:gd name="connsiteY1" fmla="*/ 0 h 179820"/>
                    <a:gd name="connsiteX2" fmla="*/ 151825 w 151825"/>
                    <a:gd name="connsiteY2" fmla="*/ 102691 h 179820"/>
                    <a:gd name="connsiteX3" fmla="*/ 16912 w 151825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25" h="179820">
                      <a:moveTo>
                        <a:pt x="0" y="37667"/>
                      </a:moveTo>
                      <a:lnTo>
                        <a:pt x="89309" y="0"/>
                      </a:lnTo>
                      <a:lnTo>
                        <a:pt x="151825" y="102691"/>
                      </a:lnTo>
                      <a:lnTo>
                        <a:pt x="16912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234" name="图形 10">
                  <a:extLst>
                    <a:ext uri="{FF2B5EF4-FFF2-40B4-BE49-F238E27FC236}">
                      <a16:creationId xmlns:a16="http://schemas.microsoft.com/office/drawing/2014/main" id="{3AC717F7-AE9A-3B20-6E8B-6C7C18457534}"/>
                    </a:ext>
                  </a:extLst>
                </p:cNvPr>
                <p:cNvGrpSpPr/>
                <p:nvPr/>
              </p:nvGrpSpPr>
              <p:grpSpPr>
                <a:xfrm>
                  <a:off x="8130627" y="990608"/>
                  <a:ext cx="119579" cy="152604"/>
                  <a:chOff x="8130627" y="990608"/>
                  <a:chExt cx="119579" cy="152604"/>
                </a:xfrm>
              </p:grpSpPr>
              <p:sp>
                <p:nvSpPr>
                  <p:cNvPr id="1235" name="任意多边形: 形状 1234">
                    <a:extLst>
                      <a:ext uri="{FF2B5EF4-FFF2-40B4-BE49-F238E27FC236}">
                        <a16:creationId xmlns:a16="http://schemas.microsoft.com/office/drawing/2014/main" id="{CF24C9C6-EFA2-9BEF-F889-AB35B1E86A34}"/>
                      </a:ext>
                    </a:extLst>
                  </p:cNvPr>
                  <p:cNvSpPr/>
                  <p:nvPr/>
                </p:nvSpPr>
                <p:spPr>
                  <a:xfrm>
                    <a:off x="8151153" y="990608"/>
                    <a:ext cx="99053" cy="150840"/>
                  </a:xfrm>
                  <a:custGeom>
                    <a:avLst/>
                    <a:gdLst>
                      <a:gd name="connsiteX0" fmla="*/ 0 w 99053"/>
                      <a:gd name="connsiteY0" fmla="*/ 7427 h 150840"/>
                      <a:gd name="connsiteX1" fmla="*/ 66370 w 99053"/>
                      <a:gd name="connsiteY1" fmla="*/ 11400 h 150840"/>
                      <a:gd name="connsiteX2" fmla="*/ 57896 w 99053"/>
                      <a:gd name="connsiteY2" fmla="*/ 150841 h 150840"/>
                      <a:gd name="connsiteX3" fmla="*/ 0 w 99053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53" h="150840">
                        <a:moveTo>
                          <a:pt x="0" y="7427"/>
                        </a:moveTo>
                        <a:cubicBezTo>
                          <a:pt x="0" y="7427"/>
                          <a:pt x="47339" y="-11680"/>
                          <a:pt x="66370" y="11400"/>
                        </a:cubicBezTo>
                        <a:cubicBezTo>
                          <a:pt x="85401" y="34485"/>
                          <a:pt x="133544" y="112206"/>
                          <a:pt x="57896" y="150841"/>
                        </a:cubicBezTo>
                        <a:lnTo>
                          <a:pt x="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6" name="任意多边形: 形状 1235">
                    <a:extLst>
                      <a:ext uri="{FF2B5EF4-FFF2-40B4-BE49-F238E27FC236}">
                        <a16:creationId xmlns:a16="http://schemas.microsoft.com/office/drawing/2014/main" id="{DB3FE608-2A44-D47F-259A-D7021EACBC52}"/>
                      </a:ext>
                    </a:extLst>
                  </p:cNvPr>
                  <p:cNvSpPr/>
                  <p:nvPr/>
                </p:nvSpPr>
                <p:spPr>
                  <a:xfrm>
                    <a:off x="8130627" y="996106"/>
                    <a:ext cx="99368" cy="147105"/>
                  </a:xfrm>
                  <a:custGeom>
                    <a:avLst/>
                    <a:gdLst>
                      <a:gd name="connsiteX0" fmla="*/ 90056 w 99368"/>
                      <a:gd name="connsiteY0" fmla="*/ 57253 h 147105"/>
                      <a:gd name="connsiteX1" fmla="*/ 20745 w 99368"/>
                      <a:gd name="connsiteY1" fmla="*/ 1845 h 147105"/>
                      <a:gd name="connsiteX2" fmla="*/ 9312 w 99368"/>
                      <a:gd name="connsiteY2" fmla="*/ 89852 h 147105"/>
                      <a:gd name="connsiteX3" fmla="*/ 78623 w 99368"/>
                      <a:gd name="connsiteY3" fmla="*/ 145260 h 147105"/>
                      <a:gd name="connsiteX4" fmla="*/ 90056 w 99368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68" h="147105">
                        <a:moveTo>
                          <a:pt x="90056" y="57253"/>
                        </a:moveTo>
                        <a:cubicBezTo>
                          <a:pt x="74075" y="17652"/>
                          <a:pt x="43045" y="-7156"/>
                          <a:pt x="20745" y="1845"/>
                        </a:cubicBezTo>
                        <a:cubicBezTo>
                          <a:pt x="-1555" y="10845"/>
                          <a:pt x="-6686" y="50247"/>
                          <a:pt x="9312" y="89852"/>
                        </a:cubicBezTo>
                        <a:cubicBezTo>
                          <a:pt x="25293" y="129456"/>
                          <a:pt x="56323" y="154264"/>
                          <a:pt x="78623" y="145260"/>
                        </a:cubicBezTo>
                        <a:cubicBezTo>
                          <a:pt x="100923" y="136258"/>
                          <a:pt x="106055" y="96856"/>
                          <a:pt x="90056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237" name="任意多边形: 形状 1236">
                <a:extLst>
                  <a:ext uri="{FF2B5EF4-FFF2-40B4-BE49-F238E27FC236}">
                    <a16:creationId xmlns:a16="http://schemas.microsoft.com/office/drawing/2014/main" id="{E8435B65-5632-E9F7-502C-C32692228ABC}"/>
                  </a:ext>
                </a:extLst>
              </p:cNvPr>
              <p:cNvSpPr/>
              <p:nvPr/>
            </p:nvSpPr>
            <p:spPr>
              <a:xfrm>
                <a:off x="8257165" y="881533"/>
                <a:ext cx="71601" cy="202876"/>
              </a:xfrm>
              <a:custGeom>
                <a:avLst/>
                <a:gdLst>
                  <a:gd name="connsiteX0" fmla="*/ 25504 w 71601"/>
                  <a:gd name="connsiteY0" fmla="*/ 0 h 202876"/>
                  <a:gd name="connsiteX1" fmla="*/ 24938 w 71601"/>
                  <a:gd name="connsiteY1" fmla="*/ 2519 h 202876"/>
                  <a:gd name="connsiteX2" fmla="*/ 23404 w 71601"/>
                  <a:gd name="connsiteY2" fmla="*/ 9621 h 202876"/>
                  <a:gd name="connsiteX3" fmla="*/ 18400 w 71601"/>
                  <a:gd name="connsiteY3" fmla="*/ 34858 h 202876"/>
                  <a:gd name="connsiteX4" fmla="*/ 15660 w 71601"/>
                  <a:gd name="connsiteY4" fmla="*/ 51677 h 202876"/>
                  <a:gd name="connsiteX5" fmla="*/ 13414 w 71601"/>
                  <a:gd name="connsiteY5" fmla="*/ 70408 h 202876"/>
                  <a:gd name="connsiteX6" fmla="*/ 12702 w 71601"/>
                  <a:gd name="connsiteY6" fmla="*/ 80265 h 202876"/>
                  <a:gd name="connsiteX7" fmla="*/ 12519 w 71601"/>
                  <a:gd name="connsiteY7" fmla="*/ 85273 h 202876"/>
                  <a:gd name="connsiteX8" fmla="*/ 12446 w 71601"/>
                  <a:gd name="connsiteY8" fmla="*/ 90310 h 202876"/>
                  <a:gd name="connsiteX9" fmla="*/ 13925 w 71601"/>
                  <a:gd name="connsiteY9" fmla="*/ 110367 h 202876"/>
                  <a:gd name="connsiteX10" fmla="*/ 14838 w 71601"/>
                  <a:gd name="connsiteY10" fmla="*/ 115233 h 202876"/>
                  <a:gd name="connsiteX11" fmla="*/ 15405 w 71601"/>
                  <a:gd name="connsiteY11" fmla="*/ 117618 h 202876"/>
                  <a:gd name="connsiteX12" fmla="*/ 15678 w 71601"/>
                  <a:gd name="connsiteY12" fmla="*/ 118809 h 202876"/>
                  <a:gd name="connsiteX13" fmla="*/ 16044 w 71601"/>
                  <a:gd name="connsiteY13" fmla="*/ 119967 h 202876"/>
                  <a:gd name="connsiteX14" fmla="*/ 17541 w 71601"/>
                  <a:gd name="connsiteY14" fmla="*/ 124527 h 202876"/>
                  <a:gd name="connsiteX15" fmla="*/ 18363 w 71601"/>
                  <a:gd name="connsiteY15" fmla="*/ 126753 h 202876"/>
                  <a:gd name="connsiteX16" fmla="*/ 18418 w 71601"/>
                  <a:gd name="connsiteY16" fmla="*/ 126892 h 202876"/>
                  <a:gd name="connsiteX17" fmla="*/ 18381 w 71601"/>
                  <a:gd name="connsiteY17" fmla="*/ 126797 h 202876"/>
                  <a:gd name="connsiteX18" fmla="*/ 18418 w 71601"/>
                  <a:gd name="connsiteY18" fmla="*/ 126872 h 202876"/>
                  <a:gd name="connsiteX19" fmla="*/ 18546 w 71601"/>
                  <a:gd name="connsiteY19" fmla="*/ 127173 h 202876"/>
                  <a:gd name="connsiteX20" fmla="*/ 18820 w 71601"/>
                  <a:gd name="connsiteY20" fmla="*/ 127772 h 202876"/>
                  <a:gd name="connsiteX21" fmla="*/ 19368 w 71601"/>
                  <a:gd name="connsiteY21" fmla="*/ 128967 h 202876"/>
                  <a:gd name="connsiteX22" fmla="*/ 23733 w 71601"/>
                  <a:gd name="connsiteY22" fmla="*/ 138196 h 202876"/>
                  <a:gd name="connsiteX23" fmla="*/ 25924 w 71601"/>
                  <a:gd name="connsiteY23" fmla="*/ 142508 h 202876"/>
                  <a:gd name="connsiteX24" fmla="*/ 28317 w 71601"/>
                  <a:gd name="connsiteY24" fmla="*/ 146754 h 202876"/>
                  <a:gd name="connsiteX25" fmla="*/ 30728 w 71601"/>
                  <a:gd name="connsiteY25" fmla="*/ 150922 h 202876"/>
                  <a:gd name="connsiteX26" fmla="*/ 33230 w 71601"/>
                  <a:gd name="connsiteY26" fmla="*/ 154942 h 202876"/>
                  <a:gd name="connsiteX27" fmla="*/ 38252 w 71601"/>
                  <a:gd name="connsiteY27" fmla="*/ 162621 h 202876"/>
                  <a:gd name="connsiteX28" fmla="*/ 43275 w 71601"/>
                  <a:gd name="connsiteY28" fmla="*/ 169750 h 202876"/>
                  <a:gd name="connsiteX29" fmla="*/ 48243 w 71601"/>
                  <a:gd name="connsiteY29" fmla="*/ 176273 h 202876"/>
                  <a:gd name="connsiteX30" fmla="*/ 57374 w 71601"/>
                  <a:gd name="connsiteY30" fmla="*/ 187407 h 202876"/>
                  <a:gd name="connsiteX31" fmla="*/ 59420 w 71601"/>
                  <a:gd name="connsiteY31" fmla="*/ 189778 h 202876"/>
                  <a:gd name="connsiteX32" fmla="*/ 61356 w 71601"/>
                  <a:gd name="connsiteY32" fmla="*/ 191955 h 202876"/>
                  <a:gd name="connsiteX33" fmla="*/ 64826 w 71601"/>
                  <a:gd name="connsiteY33" fmla="*/ 195766 h 202876"/>
                  <a:gd name="connsiteX34" fmla="*/ 69794 w 71601"/>
                  <a:gd name="connsiteY34" fmla="*/ 201039 h 202876"/>
                  <a:gd name="connsiteX35" fmla="*/ 71602 w 71601"/>
                  <a:gd name="connsiteY35" fmla="*/ 202876 h 202876"/>
                  <a:gd name="connsiteX36" fmla="*/ 69337 w 71601"/>
                  <a:gd name="connsiteY36" fmla="*/ 201618 h 202876"/>
                  <a:gd name="connsiteX37" fmla="*/ 63146 w 71601"/>
                  <a:gd name="connsiteY37" fmla="*/ 197713 h 202876"/>
                  <a:gd name="connsiteX38" fmla="*/ 58872 w 71601"/>
                  <a:gd name="connsiteY38" fmla="*/ 194705 h 202876"/>
                  <a:gd name="connsiteX39" fmla="*/ 53959 w 71601"/>
                  <a:gd name="connsiteY39" fmla="*/ 190968 h 202876"/>
                  <a:gd name="connsiteX40" fmla="*/ 42763 w 71601"/>
                  <a:gd name="connsiteY40" fmla="*/ 181254 h 202876"/>
                  <a:gd name="connsiteX41" fmla="*/ 36736 w 71601"/>
                  <a:gd name="connsiteY41" fmla="*/ 175256 h 202876"/>
                  <a:gd name="connsiteX42" fmla="*/ 33705 w 71601"/>
                  <a:gd name="connsiteY42" fmla="*/ 171947 h 202876"/>
                  <a:gd name="connsiteX43" fmla="*/ 30637 w 71601"/>
                  <a:gd name="connsiteY43" fmla="*/ 168482 h 202876"/>
                  <a:gd name="connsiteX44" fmla="*/ 27586 w 71601"/>
                  <a:gd name="connsiteY44" fmla="*/ 164809 h 202876"/>
                  <a:gd name="connsiteX45" fmla="*/ 26052 w 71601"/>
                  <a:gd name="connsiteY45" fmla="*/ 162921 h 202876"/>
                  <a:gd name="connsiteX46" fmla="*/ 24573 w 71601"/>
                  <a:gd name="connsiteY46" fmla="*/ 160956 h 202876"/>
                  <a:gd name="connsiteX47" fmla="*/ 21577 w 71601"/>
                  <a:gd name="connsiteY47" fmla="*/ 156934 h 202876"/>
                  <a:gd name="connsiteX48" fmla="*/ 18692 w 71601"/>
                  <a:gd name="connsiteY48" fmla="*/ 152704 h 202876"/>
                  <a:gd name="connsiteX49" fmla="*/ 15825 w 71601"/>
                  <a:gd name="connsiteY49" fmla="*/ 148343 h 202876"/>
                  <a:gd name="connsiteX50" fmla="*/ 13122 w 71601"/>
                  <a:gd name="connsiteY50" fmla="*/ 143675 h 202876"/>
                  <a:gd name="connsiteX51" fmla="*/ 10510 w 71601"/>
                  <a:gd name="connsiteY51" fmla="*/ 138970 h 202876"/>
                  <a:gd name="connsiteX52" fmla="*/ 8172 w 71601"/>
                  <a:gd name="connsiteY52" fmla="*/ 134283 h 202876"/>
                  <a:gd name="connsiteX53" fmla="*/ 7606 w 71601"/>
                  <a:gd name="connsiteY53" fmla="*/ 133104 h 202876"/>
                  <a:gd name="connsiteX54" fmla="*/ 7296 w 71601"/>
                  <a:gd name="connsiteY54" fmla="*/ 132514 h 202876"/>
                  <a:gd name="connsiteX55" fmla="*/ 7168 w 71601"/>
                  <a:gd name="connsiteY55" fmla="*/ 132220 h 202876"/>
                  <a:gd name="connsiteX56" fmla="*/ 7003 w 71601"/>
                  <a:gd name="connsiteY56" fmla="*/ 131896 h 202876"/>
                  <a:gd name="connsiteX57" fmla="*/ 6949 w 71601"/>
                  <a:gd name="connsiteY57" fmla="*/ 131730 h 202876"/>
                  <a:gd name="connsiteX58" fmla="*/ 5834 w 71601"/>
                  <a:gd name="connsiteY58" fmla="*/ 129042 h 202876"/>
                  <a:gd name="connsiteX59" fmla="*/ 3917 w 71601"/>
                  <a:gd name="connsiteY59" fmla="*/ 123566 h 202876"/>
                  <a:gd name="connsiteX60" fmla="*/ 3478 w 71601"/>
                  <a:gd name="connsiteY60" fmla="*/ 122182 h 202876"/>
                  <a:gd name="connsiteX61" fmla="*/ 3113 w 71601"/>
                  <a:gd name="connsiteY61" fmla="*/ 120790 h 202876"/>
                  <a:gd name="connsiteX62" fmla="*/ 2437 w 71601"/>
                  <a:gd name="connsiteY62" fmla="*/ 117996 h 202876"/>
                  <a:gd name="connsiteX63" fmla="*/ 1853 w 71601"/>
                  <a:gd name="connsiteY63" fmla="*/ 115194 h 202876"/>
                  <a:gd name="connsiteX64" fmla="*/ 1323 w 71601"/>
                  <a:gd name="connsiteY64" fmla="*/ 112385 h 202876"/>
                  <a:gd name="connsiteX65" fmla="*/ 82 w 71601"/>
                  <a:gd name="connsiteY65" fmla="*/ 90102 h 202876"/>
                  <a:gd name="connsiteX66" fmla="*/ 355 w 71601"/>
                  <a:gd name="connsiteY66" fmla="*/ 84681 h 202876"/>
                  <a:gd name="connsiteX67" fmla="*/ 830 w 71601"/>
                  <a:gd name="connsiteY67" fmla="*/ 79350 h 202876"/>
                  <a:gd name="connsiteX68" fmla="*/ 1433 w 71601"/>
                  <a:gd name="connsiteY68" fmla="*/ 74116 h 202876"/>
                  <a:gd name="connsiteX69" fmla="*/ 2200 w 71601"/>
                  <a:gd name="connsiteY69" fmla="*/ 68991 h 202876"/>
                  <a:gd name="connsiteX70" fmla="*/ 6273 w 71601"/>
                  <a:gd name="connsiteY70" fmla="*/ 49776 h 202876"/>
                  <a:gd name="connsiteX71" fmla="*/ 11277 w 71601"/>
                  <a:gd name="connsiteY71" fmla="*/ 33012 h 202876"/>
                  <a:gd name="connsiteX72" fmla="*/ 20993 w 71601"/>
                  <a:gd name="connsiteY72" fmla="*/ 8803 h 202876"/>
                  <a:gd name="connsiteX73" fmla="*/ 24244 w 71601"/>
                  <a:gd name="connsiteY73" fmla="*/ 2265 h 202876"/>
                  <a:gd name="connsiteX74" fmla="*/ 25504 w 71601"/>
                  <a:gd name="connsiteY74" fmla="*/ 0 h 20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1" h="202876">
                    <a:moveTo>
                      <a:pt x="25504" y="0"/>
                    </a:moveTo>
                    <a:cubicBezTo>
                      <a:pt x="25504" y="0"/>
                      <a:pt x="25303" y="875"/>
                      <a:pt x="24938" y="2519"/>
                    </a:cubicBezTo>
                    <a:cubicBezTo>
                      <a:pt x="24555" y="4151"/>
                      <a:pt x="24080" y="6573"/>
                      <a:pt x="23404" y="9621"/>
                    </a:cubicBezTo>
                    <a:cubicBezTo>
                      <a:pt x="22107" y="15727"/>
                      <a:pt x="20299" y="24437"/>
                      <a:pt x="18400" y="34858"/>
                    </a:cubicBezTo>
                    <a:cubicBezTo>
                      <a:pt x="17450" y="40065"/>
                      <a:pt x="16519" y="45714"/>
                      <a:pt x="15660" y="51677"/>
                    </a:cubicBezTo>
                    <a:cubicBezTo>
                      <a:pt x="14783" y="57640"/>
                      <a:pt x="13998" y="63925"/>
                      <a:pt x="13414" y="70408"/>
                    </a:cubicBezTo>
                    <a:cubicBezTo>
                      <a:pt x="13122" y="73654"/>
                      <a:pt x="12884" y="76941"/>
                      <a:pt x="12702" y="80265"/>
                    </a:cubicBezTo>
                    <a:cubicBezTo>
                      <a:pt x="12647" y="81925"/>
                      <a:pt x="12592" y="83596"/>
                      <a:pt x="12519" y="85273"/>
                    </a:cubicBezTo>
                    <a:cubicBezTo>
                      <a:pt x="12500" y="86944"/>
                      <a:pt x="12482" y="88624"/>
                      <a:pt x="12446" y="90310"/>
                    </a:cubicBezTo>
                    <a:cubicBezTo>
                      <a:pt x="12482" y="97035"/>
                      <a:pt x="12830" y="103814"/>
                      <a:pt x="13925" y="110367"/>
                    </a:cubicBezTo>
                    <a:cubicBezTo>
                      <a:pt x="14254" y="111985"/>
                      <a:pt x="14455" y="113642"/>
                      <a:pt x="14838" y="115233"/>
                    </a:cubicBezTo>
                    <a:lnTo>
                      <a:pt x="15405" y="117618"/>
                    </a:lnTo>
                    <a:lnTo>
                      <a:pt x="15678" y="118809"/>
                    </a:lnTo>
                    <a:lnTo>
                      <a:pt x="16044" y="119967"/>
                    </a:lnTo>
                    <a:cubicBezTo>
                      <a:pt x="16519" y="121499"/>
                      <a:pt x="16939" y="123068"/>
                      <a:pt x="17541" y="124527"/>
                    </a:cubicBezTo>
                    <a:lnTo>
                      <a:pt x="18363" y="126753"/>
                    </a:lnTo>
                    <a:lnTo>
                      <a:pt x="18418" y="126892"/>
                    </a:lnTo>
                    <a:cubicBezTo>
                      <a:pt x="18491" y="127062"/>
                      <a:pt x="18345" y="126737"/>
                      <a:pt x="18381" y="126797"/>
                    </a:cubicBezTo>
                    <a:lnTo>
                      <a:pt x="18418" y="126872"/>
                    </a:lnTo>
                    <a:lnTo>
                      <a:pt x="18546" y="127173"/>
                    </a:lnTo>
                    <a:lnTo>
                      <a:pt x="18820" y="127772"/>
                    </a:lnTo>
                    <a:lnTo>
                      <a:pt x="19368" y="128967"/>
                    </a:lnTo>
                    <a:cubicBezTo>
                      <a:pt x="20829" y="132134"/>
                      <a:pt x="22217" y="135419"/>
                      <a:pt x="23733" y="138196"/>
                    </a:cubicBezTo>
                    <a:cubicBezTo>
                      <a:pt x="24463" y="139640"/>
                      <a:pt x="25194" y="141079"/>
                      <a:pt x="25924" y="142508"/>
                    </a:cubicBezTo>
                    <a:cubicBezTo>
                      <a:pt x="26728" y="143932"/>
                      <a:pt x="27531" y="145351"/>
                      <a:pt x="28317" y="146754"/>
                    </a:cubicBezTo>
                    <a:cubicBezTo>
                      <a:pt x="29139" y="148153"/>
                      <a:pt x="29869" y="149583"/>
                      <a:pt x="30728" y="150922"/>
                    </a:cubicBezTo>
                    <a:cubicBezTo>
                      <a:pt x="31568" y="152266"/>
                      <a:pt x="32408" y="153606"/>
                      <a:pt x="33230" y="154942"/>
                    </a:cubicBezTo>
                    <a:cubicBezTo>
                      <a:pt x="34801" y="157646"/>
                      <a:pt x="36627" y="160103"/>
                      <a:pt x="38252" y="162621"/>
                    </a:cubicBezTo>
                    <a:cubicBezTo>
                      <a:pt x="39896" y="165116"/>
                      <a:pt x="41667" y="167425"/>
                      <a:pt x="43275" y="169750"/>
                    </a:cubicBezTo>
                    <a:cubicBezTo>
                      <a:pt x="44992" y="172005"/>
                      <a:pt x="46654" y="174182"/>
                      <a:pt x="48243" y="176273"/>
                    </a:cubicBezTo>
                    <a:cubicBezTo>
                      <a:pt x="51494" y="180405"/>
                      <a:pt x="54562" y="184158"/>
                      <a:pt x="57374" y="187407"/>
                    </a:cubicBezTo>
                    <a:cubicBezTo>
                      <a:pt x="58087" y="188225"/>
                      <a:pt x="58762" y="189014"/>
                      <a:pt x="59420" y="189778"/>
                    </a:cubicBezTo>
                    <a:cubicBezTo>
                      <a:pt x="60096" y="190530"/>
                      <a:pt x="60735" y="191257"/>
                      <a:pt x="61356" y="191955"/>
                    </a:cubicBezTo>
                    <a:cubicBezTo>
                      <a:pt x="62598" y="193361"/>
                      <a:pt x="63767" y="194621"/>
                      <a:pt x="64826" y="195766"/>
                    </a:cubicBezTo>
                    <a:cubicBezTo>
                      <a:pt x="66926" y="198051"/>
                      <a:pt x="68606" y="199846"/>
                      <a:pt x="69794" y="201039"/>
                    </a:cubicBezTo>
                    <a:cubicBezTo>
                      <a:pt x="70981" y="202237"/>
                      <a:pt x="71602" y="202876"/>
                      <a:pt x="71602" y="202876"/>
                    </a:cubicBezTo>
                    <a:cubicBezTo>
                      <a:pt x="71602" y="202876"/>
                      <a:pt x="70798" y="202469"/>
                      <a:pt x="69337" y="201618"/>
                    </a:cubicBezTo>
                    <a:cubicBezTo>
                      <a:pt x="67894" y="200749"/>
                      <a:pt x="65758" y="199499"/>
                      <a:pt x="63146" y="197713"/>
                    </a:cubicBezTo>
                    <a:cubicBezTo>
                      <a:pt x="61831" y="196844"/>
                      <a:pt x="60406" y="195836"/>
                      <a:pt x="58872" y="194705"/>
                    </a:cubicBezTo>
                    <a:cubicBezTo>
                      <a:pt x="57320" y="193607"/>
                      <a:pt x="55694" y="192329"/>
                      <a:pt x="53959" y="190968"/>
                    </a:cubicBezTo>
                    <a:cubicBezTo>
                      <a:pt x="50507" y="188247"/>
                      <a:pt x="46745" y="184974"/>
                      <a:pt x="42763" y="181254"/>
                    </a:cubicBezTo>
                    <a:cubicBezTo>
                      <a:pt x="40791" y="179376"/>
                      <a:pt x="38819" y="177344"/>
                      <a:pt x="36736" y="175256"/>
                    </a:cubicBezTo>
                    <a:cubicBezTo>
                      <a:pt x="35750" y="174171"/>
                      <a:pt x="34728" y="173068"/>
                      <a:pt x="33705" y="171947"/>
                    </a:cubicBezTo>
                    <a:cubicBezTo>
                      <a:pt x="32700" y="170814"/>
                      <a:pt x="31622" y="169697"/>
                      <a:pt x="30637" y="168482"/>
                    </a:cubicBezTo>
                    <a:cubicBezTo>
                      <a:pt x="29632" y="167273"/>
                      <a:pt x="28609" y="166048"/>
                      <a:pt x="27586" y="164809"/>
                    </a:cubicBezTo>
                    <a:cubicBezTo>
                      <a:pt x="27075" y="164183"/>
                      <a:pt x="26546" y="163567"/>
                      <a:pt x="26052" y="162921"/>
                    </a:cubicBezTo>
                    <a:cubicBezTo>
                      <a:pt x="25559" y="162269"/>
                      <a:pt x="25066" y="161615"/>
                      <a:pt x="24573" y="160956"/>
                    </a:cubicBezTo>
                    <a:cubicBezTo>
                      <a:pt x="23568" y="159641"/>
                      <a:pt x="22564" y="158297"/>
                      <a:pt x="21577" y="156934"/>
                    </a:cubicBezTo>
                    <a:cubicBezTo>
                      <a:pt x="20555" y="155583"/>
                      <a:pt x="19660" y="154125"/>
                      <a:pt x="18692" y="152704"/>
                    </a:cubicBezTo>
                    <a:cubicBezTo>
                      <a:pt x="17742" y="151261"/>
                      <a:pt x="16756" y="149840"/>
                      <a:pt x="15825" y="148343"/>
                    </a:cubicBezTo>
                    <a:cubicBezTo>
                      <a:pt x="14930" y="146796"/>
                      <a:pt x="14035" y="145238"/>
                      <a:pt x="13122" y="143675"/>
                    </a:cubicBezTo>
                    <a:cubicBezTo>
                      <a:pt x="12245" y="142113"/>
                      <a:pt x="11240" y="140497"/>
                      <a:pt x="10510" y="138970"/>
                    </a:cubicBezTo>
                    <a:cubicBezTo>
                      <a:pt x="9743" y="137416"/>
                      <a:pt x="8957" y="135851"/>
                      <a:pt x="8172" y="134283"/>
                    </a:cubicBezTo>
                    <a:lnTo>
                      <a:pt x="7606" y="133104"/>
                    </a:lnTo>
                    <a:lnTo>
                      <a:pt x="7296" y="132514"/>
                    </a:lnTo>
                    <a:lnTo>
                      <a:pt x="7168" y="132220"/>
                    </a:lnTo>
                    <a:lnTo>
                      <a:pt x="7003" y="131896"/>
                    </a:lnTo>
                    <a:lnTo>
                      <a:pt x="6949" y="131730"/>
                    </a:lnTo>
                    <a:lnTo>
                      <a:pt x="5834" y="129042"/>
                    </a:lnTo>
                    <a:cubicBezTo>
                      <a:pt x="5031" y="127256"/>
                      <a:pt x="4501" y="125407"/>
                      <a:pt x="3917" y="123566"/>
                    </a:cubicBezTo>
                    <a:lnTo>
                      <a:pt x="3478" y="122182"/>
                    </a:lnTo>
                    <a:lnTo>
                      <a:pt x="3113" y="120790"/>
                    </a:lnTo>
                    <a:lnTo>
                      <a:pt x="2437" y="117996"/>
                    </a:lnTo>
                    <a:cubicBezTo>
                      <a:pt x="2182" y="117065"/>
                      <a:pt x="2035" y="116129"/>
                      <a:pt x="1853" y="115194"/>
                    </a:cubicBezTo>
                    <a:lnTo>
                      <a:pt x="1323" y="112385"/>
                    </a:lnTo>
                    <a:cubicBezTo>
                      <a:pt x="154" y="104877"/>
                      <a:pt x="-174" y="97382"/>
                      <a:pt x="82" y="90102"/>
                    </a:cubicBezTo>
                    <a:cubicBezTo>
                      <a:pt x="172" y="88288"/>
                      <a:pt x="264" y="86478"/>
                      <a:pt x="355" y="84681"/>
                    </a:cubicBezTo>
                    <a:cubicBezTo>
                      <a:pt x="520" y="82893"/>
                      <a:pt x="666" y="81116"/>
                      <a:pt x="830" y="79350"/>
                    </a:cubicBezTo>
                    <a:cubicBezTo>
                      <a:pt x="1013" y="77588"/>
                      <a:pt x="1232" y="75845"/>
                      <a:pt x="1433" y="74116"/>
                    </a:cubicBezTo>
                    <a:cubicBezTo>
                      <a:pt x="1652" y="72382"/>
                      <a:pt x="1962" y="70684"/>
                      <a:pt x="2200" y="68991"/>
                    </a:cubicBezTo>
                    <a:cubicBezTo>
                      <a:pt x="3296" y="62237"/>
                      <a:pt x="4720" y="55803"/>
                      <a:pt x="6273" y="49776"/>
                    </a:cubicBezTo>
                    <a:cubicBezTo>
                      <a:pt x="7825" y="43747"/>
                      <a:pt x="9524" y="38129"/>
                      <a:pt x="11277" y="33012"/>
                    </a:cubicBezTo>
                    <a:cubicBezTo>
                      <a:pt x="14765" y="22766"/>
                      <a:pt x="18309" y="14490"/>
                      <a:pt x="20993" y="8803"/>
                    </a:cubicBezTo>
                    <a:cubicBezTo>
                      <a:pt x="22327" y="5954"/>
                      <a:pt x="23477" y="3759"/>
                      <a:pt x="24244" y="2265"/>
                    </a:cubicBezTo>
                    <a:cubicBezTo>
                      <a:pt x="25048" y="774"/>
                      <a:pt x="25504" y="0"/>
                      <a:pt x="25504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8" name="图形 10">
              <a:extLst>
                <a:ext uri="{FF2B5EF4-FFF2-40B4-BE49-F238E27FC236}">
                  <a16:creationId xmlns:a16="http://schemas.microsoft.com/office/drawing/2014/main" id="{CC6BA03A-A978-E109-80DE-3C28FDB70FC2}"/>
                </a:ext>
              </a:extLst>
            </p:cNvPr>
            <p:cNvGrpSpPr/>
            <p:nvPr/>
          </p:nvGrpSpPr>
          <p:grpSpPr>
            <a:xfrm>
              <a:off x="8524425" y="881533"/>
              <a:ext cx="224121" cy="261679"/>
              <a:chOff x="8524425" y="881533"/>
              <a:chExt cx="224121" cy="261679"/>
            </a:xfrm>
          </p:grpSpPr>
          <p:grpSp>
            <p:nvGrpSpPr>
              <p:cNvPr id="1239" name="图形 10">
                <a:extLst>
                  <a:ext uri="{FF2B5EF4-FFF2-40B4-BE49-F238E27FC236}">
                    <a16:creationId xmlns:a16="http://schemas.microsoft.com/office/drawing/2014/main" id="{CFE40075-48C4-0004-0E36-28ACE5C048D1}"/>
                  </a:ext>
                </a:extLst>
              </p:cNvPr>
              <p:cNvGrpSpPr/>
              <p:nvPr/>
            </p:nvGrpSpPr>
            <p:grpSpPr>
              <a:xfrm>
                <a:off x="8524425" y="955658"/>
                <a:ext cx="224121" cy="187554"/>
                <a:chOff x="8524425" y="955658"/>
                <a:chExt cx="224121" cy="187554"/>
              </a:xfrm>
            </p:grpSpPr>
            <p:sp>
              <p:nvSpPr>
                <p:cNvPr id="1240" name="任意多边形: 形状 1239">
                  <a:extLst>
                    <a:ext uri="{FF2B5EF4-FFF2-40B4-BE49-F238E27FC236}">
                      <a16:creationId xmlns:a16="http://schemas.microsoft.com/office/drawing/2014/main" id="{09F8DC20-C5EC-6424-BDB6-CFDCCCE6EDF0}"/>
                    </a:ext>
                  </a:extLst>
                </p:cNvPr>
                <p:cNvSpPr/>
                <p:nvPr/>
              </p:nvSpPr>
              <p:spPr>
                <a:xfrm>
                  <a:off x="8524425" y="955658"/>
                  <a:ext cx="151807" cy="179820"/>
                </a:xfrm>
                <a:custGeom>
                  <a:avLst/>
                  <a:gdLst>
                    <a:gd name="connsiteX0" fmla="*/ 151808 w 151807"/>
                    <a:gd name="connsiteY0" fmla="*/ 37667 h 179820"/>
                    <a:gd name="connsiteX1" fmla="*/ 62499 w 151807"/>
                    <a:gd name="connsiteY1" fmla="*/ 0 h 179820"/>
                    <a:gd name="connsiteX2" fmla="*/ 0 w 151807"/>
                    <a:gd name="connsiteY2" fmla="*/ 102691 h 179820"/>
                    <a:gd name="connsiteX3" fmla="*/ 134914 w 151807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07" h="179820">
                      <a:moveTo>
                        <a:pt x="151808" y="37667"/>
                      </a:moveTo>
                      <a:lnTo>
                        <a:pt x="62499" y="0"/>
                      </a:lnTo>
                      <a:lnTo>
                        <a:pt x="0" y="102691"/>
                      </a:lnTo>
                      <a:lnTo>
                        <a:pt x="134914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241" name="图形 10">
                  <a:extLst>
                    <a:ext uri="{FF2B5EF4-FFF2-40B4-BE49-F238E27FC236}">
                      <a16:creationId xmlns:a16="http://schemas.microsoft.com/office/drawing/2014/main" id="{C3E407EF-6335-E1D0-961E-C5F0C2B245CC}"/>
                    </a:ext>
                  </a:extLst>
                </p:cNvPr>
                <p:cNvGrpSpPr/>
                <p:nvPr/>
              </p:nvGrpSpPr>
              <p:grpSpPr>
                <a:xfrm>
                  <a:off x="8628961" y="990608"/>
                  <a:ext cx="119586" cy="152604"/>
                  <a:chOff x="8628961" y="990608"/>
                  <a:chExt cx="119586" cy="152604"/>
                </a:xfrm>
              </p:grpSpPr>
              <p:sp>
                <p:nvSpPr>
                  <p:cNvPr id="1242" name="任意多边形: 形状 1241">
                    <a:extLst>
                      <a:ext uri="{FF2B5EF4-FFF2-40B4-BE49-F238E27FC236}">
                        <a16:creationId xmlns:a16="http://schemas.microsoft.com/office/drawing/2014/main" id="{D19BC7DD-F118-B980-1C9F-F7329559CFC6}"/>
                      </a:ext>
                    </a:extLst>
                  </p:cNvPr>
                  <p:cNvSpPr/>
                  <p:nvPr/>
                </p:nvSpPr>
                <p:spPr>
                  <a:xfrm>
                    <a:off x="8628961" y="990608"/>
                    <a:ext cx="99049" cy="150840"/>
                  </a:xfrm>
                  <a:custGeom>
                    <a:avLst/>
                    <a:gdLst>
                      <a:gd name="connsiteX0" fmla="*/ 99050 w 99049"/>
                      <a:gd name="connsiteY0" fmla="*/ 7427 h 150840"/>
                      <a:gd name="connsiteX1" fmla="*/ 32680 w 99049"/>
                      <a:gd name="connsiteY1" fmla="*/ 11400 h 150840"/>
                      <a:gd name="connsiteX2" fmla="*/ 41172 w 99049"/>
                      <a:gd name="connsiteY2" fmla="*/ 150841 h 150840"/>
                      <a:gd name="connsiteX3" fmla="*/ 99050 w 99049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49" h="150840">
                        <a:moveTo>
                          <a:pt x="99050" y="7427"/>
                        </a:moveTo>
                        <a:cubicBezTo>
                          <a:pt x="99050" y="7427"/>
                          <a:pt x="51710" y="-11680"/>
                          <a:pt x="32680" y="11400"/>
                        </a:cubicBezTo>
                        <a:cubicBezTo>
                          <a:pt x="13649" y="34485"/>
                          <a:pt x="-34494" y="112206"/>
                          <a:pt x="41172" y="150841"/>
                        </a:cubicBezTo>
                        <a:lnTo>
                          <a:pt x="9905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3" name="任意多边形: 形状 1242">
                    <a:extLst>
                      <a:ext uri="{FF2B5EF4-FFF2-40B4-BE49-F238E27FC236}">
                        <a16:creationId xmlns:a16="http://schemas.microsoft.com/office/drawing/2014/main" id="{A06BA44A-9214-C832-1043-4F2D426BC18C}"/>
                      </a:ext>
                    </a:extLst>
                  </p:cNvPr>
                  <p:cNvSpPr/>
                  <p:nvPr/>
                </p:nvSpPr>
                <p:spPr>
                  <a:xfrm>
                    <a:off x="8649176" y="996106"/>
                    <a:ext cx="99370" cy="147105"/>
                  </a:xfrm>
                  <a:custGeom>
                    <a:avLst/>
                    <a:gdLst>
                      <a:gd name="connsiteX0" fmla="*/ 9304 w 99370"/>
                      <a:gd name="connsiteY0" fmla="*/ 57253 h 147105"/>
                      <a:gd name="connsiteX1" fmla="*/ 78633 w 99370"/>
                      <a:gd name="connsiteY1" fmla="*/ 1845 h 147105"/>
                      <a:gd name="connsiteX2" fmla="*/ 90066 w 99370"/>
                      <a:gd name="connsiteY2" fmla="*/ 89852 h 147105"/>
                      <a:gd name="connsiteX3" fmla="*/ 20737 w 99370"/>
                      <a:gd name="connsiteY3" fmla="*/ 145260 h 147105"/>
                      <a:gd name="connsiteX4" fmla="*/ 9304 w 99370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70" h="147105">
                        <a:moveTo>
                          <a:pt x="9304" y="57253"/>
                        </a:moveTo>
                        <a:cubicBezTo>
                          <a:pt x="25285" y="17652"/>
                          <a:pt x="56333" y="-7156"/>
                          <a:pt x="78633" y="1845"/>
                        </a:cubicBezTo>
                        <a:cubicBezTo>
                          <a:pt x="100933" y="10845"/>
                          <a:pt x="106047" y="50247"/>
                          <a:pt x="90066" y="89852"/>
                        </a:cubicBezTo>
                        <a:cubicBezTo>
                          <a:pt x="74085" y="129456"/>
                          <a:pt x="43037" y="154264"/>
                          <a:pt x="20737" y="145260"/>
                        </a:cubicBezTo>
                        <a:cubicBezTo>
                          <a:pt x="-1562" y="136258"/>
                          <a:pt x="-6676" y="96856"/>
                          <a:pt x="9304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244" name="任意多边形: 形状 1243">
                <a:extLst>
                  <a:ext uri="{FF2B5EF4-FFF2-40B4-BE49-F238E27FC236}">
                    <a16:creationId xmlns:a16="http://schemas.microsoft.com/office/drawing/2014/main" id="{4E936288-0A30-56B4-C351-1A71661C451F}"/>
                  </a:ext>
                </a:extLst>
              </p:cNvPr>
              <p:cNvSpPr/>
              <p:nvPr/>
            </p:nvSpPr>
            <p:spPr>
              <a:xfrm>
                <a:off x="8550397" y="881533"/>
                <a:ext cx="71608" cy="202878"/>
              </a:xfrm>
              <a:custGeom>
                <a:avLst/>
                <a:gdLst>
                  <a:gd name="connsiteX0" fmla="*/ 46116 w 71608"/>
                  <a:gd name="connsiteY0" fmla="*/ 0 h 202878"/>
                  <a:gd name="connsiteX1" fmla="*/ 47358 w 71608"/>
                  <a:gd name="connsiteY1" fmla="*/ 2267 h 202878"/>
                  <a:gd name="connsiteX2" fmla="*/ 50627 w 71608"/>
                  <a:gd name="connsiteY2" fmla="*/ 8805 h 202878"/>
                  <a:gd name="connsiteX3" fmla="*/ 60343 w 71608"/>
                  <a:gd name="connsiteY3" fmla="*/ 33013 h 202878"/>
                  <a:gd name="connsiteX4" fmla="*/ 65347 w 71608"/>
                  <a:gd name="connsiteY4" fmla="*/ 49778 h 202878"/>
                  <a:gd name="connsiteX5" fmla="*/ 69402 w 71608"/>
                  <a:gd name="connsiteY5" fmla="*/ 68993 h 202878"/>
                  <a:gd name="connsiteX6" fmla="*/ 70169 w 71608"/>
                  <a:gd name="connsiteY6" fmla="*/ 74118 h 202878"/>
                  <a:gd name="connsiteX7" fmla="*/ 70772 w 71608"/>
                  <a:gd name="connsiteY7" fmla="*/ 79352 h 202878"/>
                  <a:gd name="connsiteX8" fmla="*/ 71264 w 71608"/>
                  <a:gd name="connsiteY8" fmla="*/ 84683 h 202878"/>
                  <a:gd name="connsiteX9" fmla="*/ 71520 w 71608"/>
                  <a:gd name="connsiteY9" fmla="*/ 90104 h 202878"/>
                  <a:gd name="connsiteX10" fmla="*/ 70278 w 71608"/>
                  <a:gd name="connsiteY10" fmla="*/ 112387 h 202878"/>
                  <a:gd name="connsiteX11" fmla="*/ 69767 w 71608"/>
                  <a:gd name="connsiteY11" fmla="*/ 115196 h 202878"/>
                  <a:gd name="connsiteX12" fmla="*/ 69182 w 71608"/>
                  <a:gd name="connsiteY12" fmla="*/ 117998 h 202878"/>
                  <a:gd name="connsiteX13" fmla="*/ 68489 w 71608"/>
                  <a:gd name="connsiteY13" fmla="*/ 120792 h 202878"/>
                  <a:gd name="connsiteX14" fmla="*/ 68141 w 71608"/>
                  <a:gd name="connsiteY14" fmla="*/ 122184 h 202878"/>
                  <a:gd name="connsiteX15" fmla="*/ 67703 w 71608"/>
                  <a:gd name="connsiteY15" fmla="*/ 123568 h 202878"/>
                  <a:gd name="connsiteX16" fmla="*/ 65785 w 71608"/>
                  <a:gd name="connsiteY16" fmla="*/ 129044 h 202878"/>
                  <a:gd name="connsiteX17" fmla="*/ 64671 w 71608"/>
                  <a:gd name="connsiteY17" fmla="*/ 131732 h 202878"/>
                  <a:gd name="connsiteX18" fmla="*/ 64598 w 71608"/>
                  <a:gd name="connsiteY18" fmla="*/ 131898 h 202878"/>
                  <a:gd name="connsiteX19" fmla="*/ 64452 w 71608"/>
                  <a:gd name="connsiteY19" fmla="*/ 132222 h 202878"/>
                  <a:gd name="connsiteX20" fmla="*/ 64306 w 71608"/>
                  <a:gd name="connsiteY20" fmla="*/ 132516 h 202878"/>
                  <a:gd name="connsiteX21" fmla="*/ 64014 w 71608"/>
                  <a:gd name="connsiteY21" fmla="*/ 133106 h 202878"/>
                  <a:gd name="connsiteX22" fmla="*/ 63430 w 71608"/>
                  <a:gd name="connsiteY22" fmla="*/ 134285 h 202878"/>
                  <a:gd name="connsiteX23" fmla="*/ 61110 w 71608"/>
                  <a:gd name="connsiteY23" fmla="*/ 138972 h 202878"/>
                  <a:gd name="connsiteX24" fmla="*/ 58480 w 71608"/>
                  <a:gd name="connsiteY24" fmla="*/ 143676 h 202878"/>
                  <a:gd name="connsiteX25" fmla="*/ 55777 w 71608"/>
                  <a:gd name="connsiteY25" fmla="*/ 148345 h 202878"/>
                  <a:gd name="connsiteX26" fmla="*/ 52910 w 71608"/>
                  <a:gd name="connsiteY26" fmla="*/ 152706 h 202878"/>
                  <a:gd name="connsiteX27" fmla="*/ 50042 w 71608"/>
                  <a:gd name="connsiteY27" fmla="*/ 156936 h 202878"/>
                  <a:gd name="connsiteX28" fmla="*/ 47047 w 71608"/>
                  <a:gd name="connsiteY28" fmla="*/ 160958 h 202878"/>
                  <a:gd name="connsiteX29" fmla="*/ 45568 w 71608"/>
                  <a:gd name="connsiteY29" fmla="*/ 162923 h 202878"/>
                  <a:gd name="connsiteX30" fmla="*/ 44033 w 71608"/>
                  <a:gd name="connsiteY30" fmla="*/ 164811 h 202878"/>
                  <a:gd name="connsiteX31" fmla="*/ 40984 w 71608"/>
                  <a:gd name="connsiteY31" fmla="*/ 168484 h 202878"/>
                  <a:gd name="connsiteX32" fmla="*/ 37897 w 71608"/>
                  <a:gd name="connsiteY32" fmla="*/ 171949 h 202878"/>
                  <a:gd name="connsiteX33" fmla="*/ 34865 w 71608"/>
                  <a:gd name="connsiteY33" fmla="*/ 175258 h 202878"/>
                  <a:gd name="connsiteX34" fmla="*/ 28838 w 71608"/>
                  <a:gd name="connsiteY34" fmla="*/ 181256 h 202878"/>
                  <a:gd name="connsiteX35" fmla="*/ 17643 w 71608"/>
                  <a:gd name="connsiteY35" fmla="*/ 190970 h 202878"/>
                  <a:gd name="connsiteX36" fmla="*/ 12730 w 71608"/>
                  <a:gd name="connsiteY36" fmla="*/ 194707 h 202878"/>
                  <a:gd name="connsiteX37" fmla="*/ 8456 w 71608"/>
                  <a:gd name="connsiteY37" fmla="*/ 197715 h 202878"/>
                  <a:gd name="connsiteX38" fmla="*/ 2265 w 71608"/>
                  <a:gd name="connsiteY38" fmla="*/ 201620 h 202878"/>
                  <a:gd name="connsiteX39" fmla="*/ 0 w 71608"/>
                  <a:gd name="connsiteY39" fmla="*/ 202878 h 202878"/>
                  <a:gd name="connsiteX40" fmla="*/ 1808 w 71608"/>
                  <a:gd name="connsiteY40" fmla="*/ 201041 h 202878"/>
                  <a:gd name="connsiteX41" fmla="*/ 6794 w 71608"/>
                  <a:gd name="connsiteY41" fmla="*/ 195768 h 202878"/>
                  <a:gd name="connsiteX42" fmla="*/ 10246 w 71608"/>
                  <a:gd name="connsiteY42" fmla="*/ 191956 h 202878"/>
                  <a:gd name="connsiteX43" fmla="*/ 12182 w 71608"/>
                  <a:gd name="connsiteY43" fmla="*/ 189779 h 202878"/>
                  <a:gd name="connsiteX44" fmla="*/ 14227 w 71608"/>
                  <a:gd name="connsiteY44" fmla="*/ 187409 h 202878"/>
                  <a:gd name="connsiteX45" fmla="*/ 23377 w 71608"/>
                  <a:gd name="connsiteY45" fmla="*/ 176275 h 202878"/>
                  <a:gd name="connsiteX46" fmla="*/ 28326 w 71608"/>
                  <a:gd name="connsiteY46" fmla="*/ 169752 h 202878"/>
                  <a:gd name="connsiteX47" fmla="*/ 33367 w 71608"/>
                  <a:gd name="connsiteY47" fmla="*/ 162623 h 202878"/>
                  <a:gd name="connsiteX48" fmla="*/ 38390 w 71608"/>
                  <a:gd name="connsiteY48" fmla="*/ 154943 h 202878"/>
                  <a:gd name="connsiteX49" fmla="*/ 40874 w 71608"/>
                  <a:gd name="connsiteY49" fmla="*/ 150924 h 202878"/>
                  <a:gd name="connsiteX50" fmla="*/ 43285 w 71608"/>
                  <a:gd name="connsiteY50" fmla="*/ 146756 h 202878"/>
                  <a:gd name="connsiteX51" fmla="*/ 45677 w 71608"/>
                  <a:gd name="connsiteY51" fmla="*/ 142509 h 202878"/>
                  <a:gd name="connsiteX52" fmla="*/ 47887 w 71608"/>
                  <a:gd name="connsiteY52" fmla="*/ 138197 h 202878"/>
                  <a:gd name="connsiteX53" fmla="*/ 52252 w 71608"/>
                  <a:gd name="connsiteY53" fmla="*/ 128969 h 202878"/>
                  <a:gd name="connsiteX54" fmla="*/ 52782 w 71608"/>
                  <a:gd name="connsiteY54" fmla="*/ 127774 h 202878"/>
                  <a:gd name="connsiteX55" fmla="*/ 53056 w 71608"/>
                  <a:gd name="connsiteY55" fmla="*/ 127175 h 202878"/>
                  <a:gd name="connsiteX56" fmla="*/ 53202 w 71608"/>
                  <a:gd name="connsiteY56" fmla="*/ 126874 h 202878"/>
                  <a:gd name="connsiteX57" fmla="*/ 53238 w 71608"/>
                  <a:gd name="connsiteY57" fmla="*/ 126799 h 202878"/>
                  <a:gd name="connsiteX58" fmla="*/ 53184 w 71608"/>
                  <a:gd name="connsiteY58" fmla="*/ 126894 h 202878"/>
                  <a:gd name="connsiteX59" fmla="*/ 53238 w 71608"/>
                  <a:gd name="connsiteY59" fmla="*/ 126755 h 202878"/>
                  <a:gd name="connsiteX60" fmla="*/ 54060 w 71608"/>
                  <a:gd name="connsiteY60" fmla="*/ 124529 h 202878"/>
                  <a:gd name="connsiteX61" fmla="*/ 55576 w 71608"/>
                  <a:gd name="connsiteY61" fmla="*/ 119968 h 202878"/>
                  <a:gd name="connsiteX62" fmla="*/ 55923 w 71608"/>
                  <a:gd name="connsiteY62" fmla="*/ 118811 h 202878"/>
                  <a:gd name="connsiteX63" fmla="*/ 56215 w 71608"/>
                  <a:gd name="connsiteY63" fmla="*/ 117620 h 202878"/>
                  <a:gd name="connsiteX64" fmla="*/ 56781 w 71608"/>
                  <a:gd name="connsiteY64" fmla="*/ 115234 h 202878"/>
                  <a:gd name="connsiteX65" fmla="*/ 57676 w 71608"/>
                  <a:gd name="connsiteY65" fmla="*/ 110369 h 202878"/>
                  <a:gd name="connsiteX66" fmla="*/ 59156 w 71608"/>
                  <a:gd name="connsiteY66" fmla="*/ 90312 h 202878"/>
                  <a:gd name="connsiteX67" fmla="*/ 59083 w 71608"/>
                  <a:gd name="connsiteY67" fmla="*/ 85275 h 202878"/>
                  <a:gd name="connsiteX68" fmla="*/ 58900 w 71608"/>
                  <a:gd name="connsiteY68" fmla="*/ 80267 h 202878"/>
                  <a:gd name="connsiteX69" fmla="*/ 58206 w 71608"/>
                  <a:gd name="connsiteY69" fmla="*/ 70410 h 202878"/>
                  <a:gd name="connsiteX70" fmla="*/ 55960 w 71608"/>
                  <a:gd name="connsiteY70" fmla="*/ 51679 h 202878"/>
                  <a:gd name="connsiteX71" fmla="*/ 53202 w 71608"/>
                  <a:gd name="connsiteY71" fmla="*/ 34860 h 202878"/>
                  <a:gd name="connsiteX72" fmla="*/ 48198 w 71608"/>
                  <a:gd name="connsiteY72" fmla="*/ 9623 h 202878"/>
                  <a:gd name="connsiteX73" fmla="*/ 46682 w 71608"/>
                  <a:gd name="connsiteY73" fmla="*/ 2520 h 202878"/>
                  <a:gd name="connsiteX74" fmla="*/ 46116 w 71608"/>
                  <a:gd name="connsiteY74" fmla="*/ 0 h 20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8" h="202878">
                    <a:moveTo>
                      <a:pt x="46116" y="0"/>
                    </a:moveTo>
                    <a:cubicBezTo>
                      <a:pt x="46116" y="0"/>
                      <a:pt x="46572" y="776"/>
                      <a:pt x="47358" y="2267"/>
                    </a:cubicBezTo>
                    <a:cubicBezTo>
                      <a:pt x="48124" y="3762"/>
                      <a:pt x="49294" y="5956"/>
                      <a:pt x="50627" y="8805"/>
                    </a:cubicBezTo>
                    <a:cubicBezTo>
                      <a:pt x="53311" y="14492"/>
                      <a:pt x="56855" y="22767"/>
                      <a:pt x="60343" y="33013"/>
                    </a:cubicBezTo>
                    <a:cubicBezTo>
                      <a:pt x="62078" y="38131"/>
                      <a:pt x="63777" y="43751"/>
                      <a:pt x="65347" y="49778"/>
                    </a:cubicBezTo>
                    <a:cubicBezTo>
                      <a:pt x="66900" y="55805"/>
                      <a:pt x="68324" y="62239"/>
                      <a:pt x="69402" y="68993"/>
                    </a:cubicBezTo>
                    <a:cubicBezTo>
                      <a:pt x="69657" y="70688"/>
                      <a:pt x="69968" y="72386"/>
                      <a:pt x="70169" y="74118"/>
                    </a:cubicBezTo>
                    <a:cubicBezTo>
                      <a:pt x="70369" y="75847"/>
                      <a:pt x="70607" y="77589"/>
                      <a:pt x="70772" y="79352"/>
                    </a:cubicBezTo>
                    <a:cubicBezTo>
                      <a:pt x="70936" y="81120"/>
                      <a:pt x="71100" y="82895"/>
                      <a:pt x="71264" y="84683"/>
                    </a:cubicBezTo>
                    <a:cubicBezTo>
                      <a:pt x="71337" y="86480"/>
                      <a:pt x="71429" y="88290"/>
                      <a:pt x="71520" y="90104"/>
                    </a:cubicBezTo>
                    <a:cubicBezTo>
                      <a:pt x="71794" y="97384"/>
                      <a:pt x="71447" y="104879"/>
                      <a:pt x="70278" y="112387"/>
                    </a:cubicBezTo>
                    <a:lnTo>
                      <a:pt x="69767" y="115196"/>
                    </a:lnTo>
                    <a:cubicBezTo>
                      <a:pt x="69584" y="116131"/>
                      <a:pt x="69438" y="117066"/>
                      <a:pt x="69182" y="117998"/>
                    </a:cubicBezTo>
                    <a:lnTo>
                      <a:pt x="68489" y="120792"/>
                    </a:lnTo>
                    <a:lnTo>
                      <a:pt x="68141" y="122184"/>
                    </a:lnTo>
                    <a:lnTo>
                      <a:pt x="67703" y="123568"/>
                    </a:lnTo>
                    <a:cubicBezTo>
                      <a:pt x="67119" y="125409"/>
                      <a:pt x="66589" y="127257"/>
                      <a:pt x="65785" y="129044"/>
                    </a:cubicBezTo>
                    <a:lnTo>
                      <a:pt x="64671" y="131732"/>
                    </a:lnTo>
                    <a:lnTo>
                      <a:pt x="64598" y="131898"/>
                    </a:lnTo>
                    <a:lnTo>
                      <a:pt x="64452" y="132222"/>
                    </a:lnTo>
                    <a:lnTo>
                      <a:pt x="64306" y="132516"/>
                    </a:lnTo>
                    <a:lnTo>
                      <a:pt x="64014" y="133106"/>
                    </a:lnTo>
                    <a:lnTo>
                      <a:pt x="63430" y="134285"/>
                    </a:lnTo>
                    <a:cubicBezTo>
                      <a:pt x="62662" y="135852"/>
                      <a:pt x="61877" y="137418"/>
                      <a:pt x="61110" y="138972"/>
                    </a:cubicBezTo>
                    <a:cubicBezTo>
                      <a:pt x="60379" y="140500"/>
                      <a:pt x="59375" y="142115"/>
                      <a:pt x="58480" y="143676"/>
                    </a:cubicBezTo>
                    <a:cubicBezTo>
                      <a:pt x="57585" y="145240"/>
                      <a:pt x="56672" y="146798"/>
                      <a:pt x="55777" y="148345"/>
                    </a:cubicBezTo>
                    <a:cubicBezTo>
                      <a:pt x="54845" y="149842"/>
                      <a:pt x="53859" y="151263"/>
                      <a:pt x="52910" y="152706"/>
                    </a:cubicBezTo>
                    <a:cubicBezTo>
                      <a:pt x="51942" y="154127"/>
                      <a:pt x="51047" y="155584"/>
                      <a:pt x="50042" y="156936"/>
                    </a:cubicBezTo>
                    <a:cubicBezTo>
                      <a:pt x="49038" y="158298"/>
                      <a:pt x="48051" y="159643"/>
                      <a:pt x="47047" y="160958"/>
                    </a:cubicBezTo>
                    <a:cubicBezTo>
                      <a:pt x="46554" y="161615"/>
                      <a:pt x="46061" y="162269"/>
                      <a:pt x="45568" y="162923"/>
                    </a:cubicBezTo>
                    <a:cubicBezTo>
                      <a:pt x="45056" y="163569"/>
                      <a:pt x="44527" y="164185"/>
                      <a:pt x="44033" y="164811"/>
                    </a:cubicBezTo>
                    <a:cubicBezTo>
                      <a:pt x="42992" y="166049"/>
                      <a:pt x="41988" y="167275"/>
                      <a:pt x="40984" y="168484"/>
                    </a:cubicBezTo>
                    <a:cubicBezTo>
                      <a:pt x="39997" y="169700"/>
                      <a:pt x="38919" y="170816"/>
                      <a:pt x="37897" y="171949"/>
                    </a:cubicBezTo>
                    <a:cubicBezTo>
                      <a:pt x="36874" y="173070"/>
                      <a:pt x="35870" y="174173"/>
                      <a:pt x="34865" y="175258"/>
                    </a:cubicBezTo>
                    <a:cubicBezTo>
                      <a:pt x="32783" y="177344"/>
                      <a:pt x="30811" y="179378"/>
                      <a:pt x="28838" y="181256"/>
                    </a:cubicBezTo>
                    <a:cubicBezTo>
                      <a:pt x="24857" y="184976"/>
                      <a:pt x="21112" y="188249"/>
                      <a:pt x="17643" y="190970"/>
                    </a:cubicBezTo>
                    <a:cubicBezTo>
                      <a:pt x="15908" y="192331"/>
                      <a:pt x="14300" y="193609"/>
                      <a:pt x="12730" y="194707"/>
                    </a:cubicBezTo>
                    <a:cubicBezTo>
                      <a:pt x="11195" y="195837"/>
                      <a:pt x="9771" y="196846"/>
                      <a:pt x="8456" y="197715"/>
                    </a:cubicBezTo>
                    <a:cubicBezTo>
                      <a:pt x="5863" y="199501"/>
                      <a:pt x="3707" y="200749"/>
                      <a:pt x="2265" y="201620"/>
                    </a:cubicBezTo>
                    <a:cubicBezTo>
                      <a:pt x="803" y="202469"/>
                      <a:pt x="0" y="202878"/>
                      <a:pt x="0" y="202878"/>
                    </a:cubicBezTo>
                    <a:cubicBezTo>
                      <a:pt x="0" y="202878"/>
                      <a:pt x="639" y="202239"/>
                      <a:pt x="1808" y="201041"/>
                    </a:cubicBezTo>
                    <a:cubicBezTo>
                      <a:pt x="2995" y="199848"/>
                      <a:pt x="4675" y="198055"/>
                      <a:pt x="6794" y="195768"/>
                    </a:cubicBezTo>
                    <a:cubicBezTo>
                      <a:pt x="7835" y="194623"/>
                      <a:pt x="9022" y="193363"/>
                      <a:pt x="10246" y="191956"/>
                    </a:cubicBezTo>
                    <a:cubicBezTo>
                      <a:pt x="10867" y="191259"/>
                      <a:pt x="11524" y="190532"/>
                      <a:pt x="12182" y="189779"/>
                    </a:cubicBezTo>
                    <a:cubicBezTo>
                      <a:pt x="12839" y="189016"/>
                      <a:pt x="13515" y="188227"/>
                      <a:pt x="14227" y="187409"/>
                    </a:cubicBezTo>
                    <a:cubicBezTo>
                      <a:pt x="17058" y="184160"/>
                      <a:pt x="20108" y="180407"/>
                      <a:pt x="23377" y="176275"/>
                    </a:cubicBezTo>
                    <a:cubicBezTo>
                      <a:pt x="24966" y="174184"/>
                      <a:pt x="26610" y="172007"/>
                      <a:pt x="28326" y="169752"/>
                    </a:cubicBezTo>
                    <a:cubicBezTo>
                      <a:pt x="29934" y="167427"/>
                      <a:pt x="31705" y="165120"/>
                      <a:pt x="33367" y="162623"/>
                    </a:cubicBezTo>
                    <a:cubicBezTo>
                      <a:pt x="34975" y="160107"/>
                      <a:pt x="36819" y="157648"/>
                      <a:pt x="38390" y="154943"/>
                    </a:cubicBezTo>
                    <a:cubicBezTo>
                      <a:pt x="39194" y="153608"/>
                      <a:pt x="40034" y="152268"/>
                      <a:pt x="40874" y="150924"/>
                    </a:cubicBezTo>
                    <a:cubicBezTo>
                      <a:pt x="41732" y="149585"/>
                      <a:pt x="42463" y="148155"/>
                      <a:pt x="43285" y="146756"/>
                    </a:cubicBezTo>
                    <a:cubicBezTo>
                      <a:pt x="44070" y="145353"/>
                      <a:pt x="44873" y="143934"/>
                      <a:pt x="45677" y="142509"/>
                    </a:cubicBezTo>
                    <a:cubicBezTo>
                      <a:pt x="46408" y="141081"/>
                      <a:pt x="47138" y="139642"/>
                      <a:pt x="47887" y="138197"/>
                    </a:cubicBezTo>
                    <a:cubicBezTo>
                      <a:pt x="49385" y="135421"/>
                      <a:pt x="50773" y="132136"/>
                      <a:pt x="52252" y="128969"/>
                    </a:cubicBezTo>
                    <a:lnTo>
                      <a:pt x="52782" y="127774"/>
                    </a:lnTo>
                    <a:lnTo>
                      <a:pt x="53056" y="127175"/>
                    </a:lnTo>
                    <a:lnTo>
                      <a:pt x="53202" y="126874"/>
                    </a:lnTo>
                    <a:lnTo>
                      <a:pt x="53238" y="126799"/>
                    </a:lnTo>
                    <a:cubicBezTo>
                      <a:pt x="53257" y="126737"/>
                      <a:pt x="53110" y="127064"/>
                      <a:pt x="53184" y="126894"/>
                    </a:cubicBezTo>
                    <a:lnTo>
                      <a:pt x="53238" y="126755"/>
                    </a:lnTo>
                    <a:lnTo>
                      <a:pt x="54060" y="124529"/>
                    </a:lnTo>
                    <a:cubicBezTo>
                      <a:pt x="54663" y="123070"/>
                      <a:pt x="55083" y="121503"/>
                      <a:pt x="55576" y="119968"/>
                    </a:cubicBezTo>
                    <a:lnTo>
                      <a:pt x="55923" y="118811"/>
                    </a:lnTo>
                    <a:lnTo>
                      <a:pt x="56215" y="117620"/>
                    </a:lnTo>
                    <a:lnTo>
                      <a:pt x="56781" y="115234"/>
                    </a:lnTo>
                    <a:cubicBezTo>
                      <a:pt x="57165" y="113644"/>
                      <a:pt x="57366" y="111987"/>
                      <a:pt x="57676" y="110369"/>
                    </a:cubicBezTo>
                    <a:cubicBezTo>
                      <a:pt x="58772" y="103816"/>
                      <a:pt x="59137" y="97035"/>
                      <a:pt x="59156" y="90312"/>
                    </a:cubicBezTo>
                    <a:cubicBezTo>
                      <a:pt x="59137" y="88626"/>
                      <a:pt x="59119" y="86946"/>
                      <a:pt x="59083" y="85275"/>
                    </a:cubicBezTo>
                    <a:cubicBezTo>
                      <a:pt x="59028" y="83598"/>
                      <a:pt x="58973" y="81927"/>
                      <a:pt x="58900" y="80267"/>
                    </a:cubicBezTo>
                    <a:cubicBezTo>
                      <a:pt x="58717" y="76943"/>
                      <a:pt x="58480" y="73655"/>
                      <a:pt x="58206" y="70410"/>
                    </a:cubicBezTo>
                    <a:cubicBezTo>
                      <a:pt x="57603" y="63926"/>
                      <a:pt x="56836" y="57642"/>
                      <a:pt x="55960" y="51679"/>
                    </a:cubicBezTo>
                    <a:cubicBezTo>
                      <a:pt x="55083" y="45716"/>
                      <a:pt x="54170" y="40067"/>
                      <a:pt x="53202" y="34860"/>
                    </a:cubicBezTo>
                    <a:cubicBezTo>
                      <a:pt x="51321" y="24439"/>
                      <a:pt x="49513" y="15729"/>
                      <a:pt x="48198" y="9623"/>
                    </a:cubicBezTo>
                    <a:cubicBezTo>
                      <a:pt x="47540" y="6575"/>
                      <a:pt x="47047" y="4153"/>
                      <a:pt x="46682" y="2520"/>
                    </a:cubicBezTo>
                    <a:cubicBezTo>
                      <a:pt x="46316" y="875"/>
                      <a:pt x="46116" y="0"/>
                      <a:pt x="46116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5" name="图形 10">
              <a:extLst>
                <a:ext uri="{FF2B5EF4-FFF2-40B4-BE49-F238E27FC236}">
                  <a16:creationId xmlns:a16="http://schemas.microsoft.com/office/drawing/2014/main" id="{0A046309-3F91-192D-063A-8632AB545EEF}"/>
                </a:ext>
              </a:extLst>
            </p:cNvPr>
            <p:cNvGrpSpPr/>
            <p:nvPr/>
          </p:nvGrpSpPr>
          <p:grpSpPr>
            <a:xfrm>
              <a:off x="8176740" y="16818"/>
              <a:ext cx="523764" cy="462790"/>
              <a:chOff x="8176740" y="16818"/>
              <a:chExt cx="523764" cy="462790"/>
            </a:xfrm>
          </p:grpSpPr>
          <p:sp>
            <p:nvSpPr>
              <p:cNvPr id="1246" name="任意多边形: 形状 1245">
                <a:extLst>
                  <a:ext uri="{FF2B5EF4-FFF2-40B4-BE49-F238E27FC236}">
                    <a16:creationId xmlns:a16="http://schemas.microsoft.com/office/drawing/2014/main" id="{82FE9AF5-87E5-1DAF-A3F9-6D90EB6D20C2}"/>
                  </a:ext>
                </a:extLst>
              </p:cNvPr>
              <p:cNvSpPr/>
              <p:nvPr/>
            </p:nvSpPr>
            <p:spPr>
              <a:xfrm>
                <a:off x="8252644" y="125889"/>
                <a:ext cx="371957" cy="353719"/>
              </a:xfrm>
              <a:custGeom>
                <a:avLst/>
                <a:gdLst>
                  <a:gd name="connsiteX0" fmla="*/ 371957 w 371957"/>
                  <a:gd name="connsiteY0" fmla="*/ 190273 h 353719"/>
                  <a:gd name="connsiteX1" fmla="*/ 367227 w 371957"/>
                  <a:gd name="connsiteY1" fmla="*/ 220665 h 353719"/>
                  <a:gd name="connsiteX2" fmla="*/ 337457 w 371957"/>
                  <a:gd name="connsiteY2" fmla="*/ 273027 h 353719"/>
                  <a:gd name="connsiteX3" fmla="*/ 259819 w 371957"/>
                  <a:gd name="connsiteY3" fmla="*/ 328086 h 353719"/>
                  <a:gd name="connsiteX4" fmla="*/ 185978 w 371957"/>
                  <a:gd name="connsiteY4" fmla="*/ 353719 h 353719"/>
                  <a:gd name="connsiteX5" fmla="*/ 112139 w 371957"/>
                  <a:gd name="connsiteY5" fmla="*/ 328086 h 353719"/>
                  <a:gd name="connsiteX6" fmla="*/ 34500 w 371957"/>
                  <a:gd name="connsiteY6" fmla="*/ 273027 h 353719"/>
                  <a:gd name="connsiteX7" fmla="*/ 18 w 371957"/>
                  <a:gd name="connsiteY7" fmla="*/ 192006 h 353719"/>
                  <a:gd name="connsiteX8" fmla="*/ 0 w 371957"/>
                  <a:gd name="connsiteY8" fmla="*/ 190274 h 353719"/>
                  <a:gd name="connsiteX9" fmla="*/ 10922 w 371957"/>
                  <a:gd name="connsiteY9" fmla="*/ 144778 h 353719"/>
                  <a:gd name="connsiteX10" fmla="*/ 68945 w 371957"/>
                  <a:gd name="connsiteY10" fmla="*/ 66045 h 353719"/>
                  <a:gd name="connsiteX11" fmla="*/ 93857 w 371957"/>
                  <a:gd name="connsiteY11" fmla="*/ 37996 h 353719"/>
                  <a:gd name="connsiteX12" fmla="*/ 126202 w 371957"/>
                  <a:gd name="connsiteY12" fmla="*/ 14012 h 353719"/>
                  <a:gd name="connsiteX13" fmla="*/ 185978 w 371957"/>
                  <a:gd name="connsiteY13" fmla="*/ 0 h 353719"/>
                  <a:gd name="connsiteX14" fmla="*/ 336015 w 371957"/>
                  <a:gd name="connsiteY14" fmla="*/ 105325 h 353719"/>
                  <a:gd name="connsiteX15" fmla="*/ 357383 w 371957"/>
                  <a:gd name="connsiteY15" fmla="*/ 134450 h 353719"/>
                  <a:gd name="connsiteX16" fmla="*/ 366460 w 371957"/>
                  <a:gd name="connsiteY16" fmla="*/ 155562 h 353719"/>
                  <a:gd name="connsiteX17" fmla="*/ 370295 w 371957"/>
                  <a:gd name="connsiteY17" fmla="*/ 171132 h 353719"/>
                  <a:gd name="connsiteX18" fmla="*/ 371957 w 371957"/>
                  <a:gd name="connsiteY18" fmla="*/ 190273 h 35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957" h="353719">
                    <a:moveTo>
                      <a:pt x="371957" y="190273"/>
                    </a:moveTo>
                    <a:cubicBezTo>
                      <a:pt x="371957" y="200429"/>
                      <a:pt x="370295" y="210627"/>
                      <a:pt x="367227" y="220665"/>
                    </a:cubicBezTo>
                    <a:cubicBezTo>
                      <a:pt x="361584" y="239088"/>
                      <a:pt x="351173" y="256973"/>
                      <a:pt x="337457" y="273027"/>
                    </a:cubicBezTo>
                    <a:cubicBezTo>
                      <a:pt x="317185" y="296801"/>
                      <a:pt x="289698" y="316555"/>
                      <a:pt x="259819" y="328086"/>
                    </a:cubicBezTo>
                    <a:cubicBezTo>
                      <a:pt x="238231" y="343965"/>
                      <a:pt x="218141" y="353719"/>
                      <a:pt x="185978" y="353719"/>
                    </a:cubicBezTo>
                    <a:cubicBezTo>
                      <a:pt x="153816" y="353719"/>
                      <a:pt x="133726" y="343965"/>
                      <a:pt x="112139" y="328086"/>
                    </a:cubicBezTo>
                    <a:cubicBezTo>
                      <a:pt x="82259" y="316555"/>
                      <a:pt x="54773" y="296801"/>
                      <a:pt x="34500" y="273027"/>
                    </a:cubicBezTo>
                    <a:cubicBezTo>
                      <a:pt x="13753" y="248734"/>
                      <a:pt x="548" y="220219"/>
                      <a:pt x="18" y="192006"/>
                    </a:cubicBezTo>
                    <a:cubicBezTo>
                      <a:pt x="18" y="191432"/>
                      <a:pt x="0" y="190848"/>
                      <a:pt x="0" y="190274"/>
                    </a:cubicBezTo>
                    <a:cubicBezTo>
                      <a:pt x="0" y="173738"/>
                      <a:pt x="4164" y="158817"/>
                      <a:pt x="10922" y="144778"/>
                    </a:cubicBezTo>
                    <a:cubicBezTo>
                      <a:pt x="24290" y="116895"/>
                      <a:pt x="47796" y="92518"/>
                      <a:pt x="68945" y="66045"/>
                    </a:cubicBezTo>
                    <a:cubicBezTo>
                      <a:pt x="76798" y="56201"/>
                      <a:pt x="84944" y="46638"/>
                      <a:pt x="93857" y="37996"/>
                    </a:cubicBezTo>
                    <a:cubicBezTo>
                      <a:pt x="103500" y="28679"/>
                      <a:pt x="114056" y="20421"/>
                      <a:pt x="126202" y="14012"/>
                    </a:cubicBezTo>
                    <a:cubicBezTo>
                      <a:pt x="142657" y="5315"/>
                      <a:pt x="162035" y="0"/>
                      <a:pt x="185978" y="0"/>
                    </a:cubicBezTo>
                    <a:cubicBezTo>
                      <a:pt x="266248" y="0"/>
                      <a:pt x="295104" y="62480"/>
                      <a:pt x="336015" y="105325"/>
                    </a:cubicBezTo>
                    <a:cubicBezTo>
                      <a:pt x="344635" y="114349"/>
                      <a:pt x="351794" y="124149"/>
                      <a:pt x="357383" y="134450"/>
                    </a:cubicBezTo>
                    <a:cubicBezTo>
                      <a:pt x="361109" y="141288"/>
                      <a:pt x="364140" y="148352"/>
                      <a:pt x="366460" y="155562"/>
                    </a:cubicBezTo>
                    <a:cubicBezTo>
                      <a:pt x="368103" y="160695"/>
                      <a:pt x="369382" y="165891"/>
                      <a:pt x="370295" y="171132"/>
                    </a:cubicBezTo>
                    <a:cubicBezTo>
                      <a:pt x="371409" y="177466"/>
                      <a:pt x="371957" y="183864"/>
                      <a:pt x="371957" y="190273"/>
                    </a:cubicBezTo>
                    <a:close/>
                  </a:path>
                </a:pathLst>
              </a:custGeom>
              <a:solidFill>
                <a:srgbClr val="F5C57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7" name="任意多边形: 形状 1246">
                <a:extLst>
                  <a:ext uri="{FF2B5EF4-FFF2-40B4-BE49-F238E27FC236}">
                    <a16:creationId xmlns:a16="http://schemas.microsoft.com/office/drawing/2014/main" id="{BF66814C-369C-A1EE-E6B4-AACFB6A78A3F}"/>
                  </a:ext>
                </a:extLst>
              </p:cNvPr>
              <p:cNvSpPr/>
              <p:nvPr/>
            </p:nvSpPr>
            <p:spPr>
              <a:xfrm>
                <a:off x="8287144" y="339766"/>
                <a:ext cx="302957" cy="139840"/>
              </a:xfrm>
              <a:custGeom>
                <a:avLst/>
                <a:gdLst>
                  <a:gd name="connsiteX0" fmla="*/ 302958 w 302957"/>
                  <a:gd name="connsiteY0" fmla="*/ 59148 h 139840"/>
                  <a:gd name="connsiteX1" fmla="*/ 225319 w 302957"/>
                  <a:gd name="connsiteY1" fmla="*/ 114208 h 139840"/>
                  <a:gd name="connsiteX2" fmla="*/ 151479 w 302957"/>
                  <a:gd name="connsiteY2" fmla="*/ 139841 h 139840"/>
                  <a:gd name="connsiteX3" fmla="*/ 77639 w 302957"/>
                  <a:gd name="connsiteY3" fmla="*/ 114208 h 139840"/>
                  <a:gd name="connsiteX4" fmla="*/ 0 w 302957"/>
                  <a:gd name="connsiteY4" fmla="*/ 59148 h 139840"/>
                  <a:gd name="connsiteX5" fmla="*/ 77639 w 302957"/>
                  <a:gd name="connsiteY5" fmla="*/ 4098 h 139840"/>
                  <a:gd name="connsiteX6" fmla="*/ 151479 w 302957"/>
                  <a:gd name="connsiteY6" fmla="*/ 23614 h 139840"/>
                  <a:gd name="connsiteX7" fmla="*/ 225319 w 302957"/>
                  <a:gd name="connsiteY7" fmla="*/ 4098 h 139840"/>
                  <a:gd name="connsiteX8" fmla="*/ 302958 w 302957"/>
                  <a:gd name="connsiteY8" fmla="*/ 59148 h 13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957" h="139840">
                    <a:moveTo>
                      <a:pt x="302958" y="59148"/>
                    </a:moveTo>
                    <a:cubicBezTo>
                      <a:pt x="282685" y="82922"/>
                      <a:pt x="255198" y="102676"/>
                      <a:pt x="225319" y="114208"/>
                    </a:cubicBezTo>
                    <a:cubicBezTo>
                      <a:pt x="203731" y="130086"/>
                      <a:pt x="183641" y="139841"/>
                      <a:pt x="151479" y="139841"/>
                    </a:cubicBezTo>
                    <a:cubicBezTo>
                      <a:pt x="119317" y="139841"/>
                      <a:pt x="99227" y="130086"/>
                      <a:pt x="77639" y="114208"/>
                    </a:cubicBezTo>
                    <a:cubicBezTo>
                      <a:pt x="47759" y="102676"/>
                      <a:pt x="20273" y="82922"/>
                      <a:pt x="0" y="59148"/>
                    </a:cubicBezTo>
                    <a:cubicBezTo>
                      <a:pt x="20273" y="35383"/>
                      <a:pt x="47759" y="15629"/>
                      <a:pt x="77639" y="4098"/>
                    </a:cubicBezTo>
                    <a:cubicBezTo>
                      <a:pt x="99227" y="-11782"/>
                      <a:pt x="119317" y="23614"/>
                      <a:pt x="151479" y="23614"/>
                    </a:cubicBezTo>
                    <a:cubicBezTo>
                      <a:pt x="183641" y="23614"/>
                      <a:pt x="203731" y="-11782"/>
                      <a:pt x="225319" y="4098"/>
                    </a:cubicBezTo>
                    <a:cubicBezTo>
                      <a:pt x="255198" y="15629"/>
                      <a:pt x="282685" y="35383"/>
                      <a:pt x="302958" y="59148"/>
                    </a:cubicBezTo>
                    <a:close/>
                  </a:path>
                </a:pathLst>
              </a:custGeom>
              <a:solidFill>
                <a:srgbClr val="F9DDA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248" name="图形 10">
                <a:extLst>
                  <a:ext uri="{FF2B5EF4-FFF2-40B4-BE49-F238E27FC236}">
                    <a16:creationId xmlns:a16="http://schemas.microsoft.com/office/drawing/2014/main" id="{8C5744F4-A348-39C4-27B9-0BD33E43B2EE}"/>
                  </a:ext>
                </a:extLst>
              </p:cNvPr>
              <p:cNvGrpSpPr/>
              <p:nvPr/>
            </p:nvGrpSpPr>
            <p:grpSpPr>
              <a:xfrm>
                <a:off x="8176740" y="60608"/>
                <a:ext cx="523764" cy="172205"/>
                <a:chOff x="8176740" y="60608"/>
                <a:chExt cx="523764" cy="172205"/>
              </a:xfrm>
            </p:grpSpPr>
            <p:grpSp>
              <p:nvGrpSpPr>
                <p:cNvPr id="1249" name="图形 10">
                  <a:extLst>
                    <a:ext uri="{FF2B5EF4-FFF2-40B4-BE49-F238E27FC236}">
                      <a16:creationId xmlns:a16="http://schemas.microsoft.com/office/drawing/2014/main" id="{6796A42A-4E71-A046-E0B2-95F37763F6F3}"/>
                    </a:ext>
                  </a:extLst>
                </p:cNvPr>
                <p:cNvGrpSpPr/>
                <p:nvPr/>
              </p:nvGrpSpPr>
              <p:grpSpPr>
                <a:xfrm>
                  <a:off x="8176740" y="60608"/>
                  <a:ext cx="224770" cy="172205"/>
                  <a:chOff x="8176740" y="60608"/>
                  <a:chExt cx="224770" cy="172205"/>
                </a:xfrm>
              </p:grpSpPr>
              <p:sp>
                <p:nvSpPr>
                  <p:cNvPr id="1250" name="任意多边形: 形状 1249">
                    <a:extLst>
                      <a:ext uri="{FF2B5EF4-FFF2-40B4-BE49-F238E27FC236}">
                        <a16:creationId xmlns:a16="http://schemas.microsoft.com/office/drawing/2014/main" id="{82AA5393-B93E-B4C5-974A-9C063E8194F9}"/>
                      </a:ext>
                    </a:extLst>
                  </p:cNvPr>
                  <p:cNvSpPr/>
                  <p:nvPr/>
                </p:nvSpPr>
                <p:spPr>
                  <a:xfrm>
                    <a:off x="8176740" y="60608"/>
                    <a:ext cx="224770" cy="172205"/>
                  </a:xfrm>
                  <a:custGeom>
                    <a:avLst/>
                    <a:gdLst>
                      <a:gd name="connsiteX0" fmla="*/ 2137 w 224770"/>
                      <a:gd name="connsiteY0" fmla="*/ 2838 h 172205"/>
                      <a:gd name="connsiteX1" fmla="*/ 895 w 224770"/>
                      <a:gd name="connsiteY1" fmla="*/ 1926 h 172205"/>
                      <a:gd name="connsiteX2" fmla="*/ 1078 w 224770"/>
                      <a:gd name="connsiteY2" fmla="*/ 2985 h 172205"/>
                      <a:gd name="connsiteX3" fmla="*/ 0 w 224770"/>
                      <a:gd name="connsiteY3" fmla="*/ 3133 h 172205"/>
                      <a:gd name="connsiteX4" fmla="*/ 1260 w 224770"/>
                      <a:gd name="connsiteY4" fmla="*/ 4045 h 172205"/>
                      <a:gd name="connsiteX5" fmla="*/ 133471 w 224770"/>
                      <a:gd name="connsiteY5" fmla="*/ 132263 h 172205"/>
                      <a:gd name="connsiteX6" fmla="*/ 207091 w 224770"/>
                      <a:gd name="connsiteY6" fmla="*/ 172205 h 172205"/>
                      <a:gd name="connsiteX7" fmla="*/ 215895 w 224770"/>
                      <a:gd name="connsiteY7" fmla="*/ 160139 h 172205"/>
                      <a:gd name="connsiteX8" fmla="*/ 224771 w 224770"/>
                      <a:gd name="connsiteY8" fmla="*/ 148050 h 172205"/>
                      <a:gd name="connsiteX9" fmla="*/ 164391 w 224770"/>
                      <a:gd name="connsiteY9" fmla="*/ 90006 h 172205"/>
                      <a:gd name="connsiteX10" fmla="*/ 2137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137" y="2838"/>
                        </a:moveTo>
                        <a:lnTo>
                          <a:pt x="895" y="1926"/>
                        </a:lnTo>
                        <a:cubicBezTo>
                          <a:pt x="950" y="2282"/>
                          <a:pt x="1005" y="2631"/>
                          <a:pt x="1078" y="2985"/>
                        </a:cubicBezTo>
                        <a:cubicBezTo>
                          <a:pt x="712" y="3037"/>
                          <a:pt x="365" y="3082"/>
                          <a:pt x="0" y="3133"/>
                        </a:cubicBezTo>
                        <a:lnTo>
                          <a:pt x="1260" y="4045"/>
                        </a:lnTo>
                        <a:cubicBezTo>
                          <a:pt x="25953" y="147329"/>
                          <a:pt x="116066" y="133364"/>
                          <a:pt x="133471" y="132263"/>
                        </a:cubicBezTo>
                        <a:cubicBezTo>
                          <a:pt x="150967" y="131158"/>
                          <a:pt x="207091" y="172205"/>
                          <a:pt x="207091" y="172205"/>
                        </a:cubicBezTo>
                        <a:lnTo>
                          <a:pt x="215895" y="160139"/>
                        </a:lnTo>
                        <a:lnTo>
                          <a:pt x="224771" y="148050"/>
                        </a:lnTo>
                        <a:cubicBezTo>
                          <a:pt x="224771" y="148050"/>
                          <a:pt x="168628" y="107008"/>
                          <a:pt x="164391" y="90006"/>
                        </a:cubicBezTo>
                        <a:cubicBezTo>
                          <a:pt x="160172" y="73087"/>
                          <a:pt x="146164" y="-17000"/>
                          <a:pt x="2137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1" name="任意多边形: 形状 1250">
                    <a:extLst>
                      <a:ext uri="{FF2B5EF4-FFF2-40B4-BE49-F238E27FC236}">
                        <a16:creationId xmlns:a16="http://schemas.microsoft.com/office/drawing/2014/main" id="{79E5BF26-6C6E-52C4-27B5-425EDA371301}"/>
                      </a:ext>
                    </a:extLst>
                  </p:cNvPr>
                  <p:cNvSpPr/>
                  <p:nvPr/>
                </p:nvSpPr>
                <p:spPr>
                  <a:xfrm>
                    <a:off x="8200775" y="82891"/>
                    <a:ext cx="114896" cy="84624"/>
                  </a:xfrm>
                  <a:custGeom>
                    <a:avLst/>
                    <a:gdLst>
                      <a:gd name="connsiteX0" fmla="*/ 1699 w 114896"/>
                      <a:gd name="connsiteY0" fmla="*/ 597 h 84624"/>
                      <a:gd name="connsiteX1" fmla="*/ 877 w 114896"/>
                      <a:gd name="connsiteY1" fmla="*/ 0 h 84624"/>
                      <a:gd name="connsiteX2" fmla="*/ 840 w 114896"/>
                      <a:gd name="connsiteY2" fmla="*/ 902 h 84624"/>
                      <a:gd name="connsiteX3" fmla="*/ 0 w 114896"/>
                      <a:gd name="connsiteY3" fmla="*/ 1207 h 84624"/>
                      <a:gd name="connsiteX4" fmla="*/ 822 w 114896"/>
                      <a:gd name="connsiteY4" fmla="*/ 1804 h 84624"/>
                      <a:gd name="connsiteX5" fmla="*/ 38409 w 114896"/>
                      <a:gd name="connsiteY5" fmla="*/ 68350 h 84624"/>
                      <a:gd name="connsiteX6" fmla="*/ 113216 w 114896"/>
                      <a:gd name="connsiteY6" fmla="*/ 84027 h 84624"/>
                      <a:gd name="connsiteX7" fmla="*/ 114020 w 114896"/>
                      <a:gd name="connsiteY7" fmla="*/ 84625 h 84624"/>
                      <a:gd name="connsiteX8" fmla="*/ 114056 w 114896"/>
                      <a:gd name="connsiteY8" fmla="*/ 83722 h 84624"/>
                      <a:gd name="connsiteX9" fmla="*/ 114897 w 114896"/>
                      <a:gd name="connsiteY9" fmla="*/ 83417 h 84624"/>
                      <a:gd name="connsiteX10" fmla="*/ 114093 w 114896"/>
                      <a:gd name="connsiteY10" fmla="*/ 82818 h 84624"/>
                      <a:gd name="connsiteX11" fmla="*/ 76488 w 114896"/>
                      <a:gd name="connsiteY11" fmla="*/ 16275 h 84624"/>
                      <a:gd name="connsiteX12" fmla="*/ 1699 w 114896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896" h="84624">
                        <a:moveTo>
                          <a:pt x="1699" y="597"/>
                        </a:moveTo>
                        <a:lnTo>
                          <a:pt x="877" y="0"/>
                        </a:lnTo>
                        <a:cubicBezTo>
                          <a:pt x="566" y="703"/>
                          <a:pt x="786" y="689"/>
                          <a:pt x="840" y="902"/>
                        </a:cubicBezTo>
                        <a:cubicBezTo>
                          <a:pt x="621" y="917"/>
                          <a:pt x="566" y="703"/>
                          <a:pt x="0" y="1207"/>
                        </a:cubicBezTo>
                        <a:lnTo>
                          <a:pt x="822" y="1804"/>
                        </a:lnTo>
                        <a:cubicBezTo>
                          <a:pt x="9881" y="36228"/>
                          <a:pt x="23798" y="56769"/>
                          <a:pt x="38409" y="68350"/>
                        </a:cubicBezTo>
                        <a:cubicBezTo>
                          <a:pt x="53859" y="78762"/>
                          <a:pt x="77657" y="85815"/>
                          <a:pt x="113216" y="84027"/>
                        </a:cubicBezTo>
                        <a:lnTo>
                          <a:pt x="114020" y="84625"/>
                        </a:lnTo>
                        <a:cubicBezTo>
                          <a:pt x="113892" y="84524"/>
                          <a:pt x="114111" y="83936"/>
                          <a:pt x="114056" y="83722"/>
                        </a:cubicBezTo>
                        <a:cubicBezTo>
                          <a:pt x="114276" y="83710"/>
                          <a:pt x="114769" y="83319"/>
                          <a:pt x="114897" y="83417"/>
                        </a:cubicBezTo>
                        <a:lnTo>
                          <a:pt x="114093" y="82818"/>
                        </a:lnTo>
                        <a:cubicBezTo>
                          <a:pt x="105034" y="48395"/>
                          <a:pt x="91099" y="27854"/>
                          <a:pt x="76488" y="16275"/>
                        </a:cubicBezTo>
                        <a:cubicBezTo>
                          <a:pt x="61037" y="5864"/>
                          <a:pt x="37240" y="-1191"/>
                          <a:pt x="1699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2" name="任意多边形: 形状 1251">
                    <a:extLst>
                      <a:ext uri="{FF2B5EF4-FFF2-40B4-BE49-F238E27FC236}">
                        <a16:creationId xmlns:a16="http://schemas.microsoft.com/office/drawing/2014/main" id="{89ED80D3-2B37-EC2B-8DA7-1D67FD0B9A1C}"/>
                      </a:ext>
                    </a:extLst>
                  </p:cNvPr>
                  <p:cNvSpPr/>
                  <p:nvPr/>
                </p:nvSpPr>
                <p:spPr>
                  <a:xfrm>
                    <a:off x="8197031" y="71478"/>
                    <a:ext cx="120759" cy="102830"/>
                  </a:xfrm>
                  <a:custGeom>
                    <a:avLst/>
                    <a:gdLst>
                      <a:gd name="connsiteX0" fmla="*/ 120759 w 120759"/>
                      <a:gd name="connsiteY0" fmla="*/ 100907 h 102830"/>
                      <a:gd name="connsiteX1" fmla="*/ 118860 w 120759"/>
                      <a:gd name="connsiteY1" fmla="*/ 101354 h 102830"/>
                      <a:gd name="connsiteX2" fmla="*/ 113363 w 120759"/>
                      <a:gd name="connsiteY2" fmla="*/ 102223 h 102830"/>
                      <a:gd name="connsiteX3" fmla="*/ 104706 w 120759"/>
                      <a:gd name="connsiteY3" fmla="*/ 102810 h 102830"/>
                      <a:gd name="connsiteX4" fmla="*/ 93419 w 120759"/>
                      <a:gd name="connsiteY4" fmla="*/ 102349 h 102830"/>
                      <a:gd name="connsiteX5" fmla="*/ 80159 w 120759"/>
                      <a:gd name="connsiteY5" fmla="*/ 100098 h 102830"/>
                      <a:gd name="connsiteX6" fmla="*/ 65767 w 120759"/>
                      <a:gd name="connsiteY6" fmla="*/ 95453 h 102830"/>
                      <a:gd name="connsiteX7" fmla="*/ 58462 w 120759"/>
                      <a:gd name="connsiteY7" fmla="*/ 92142 h 102830"/>
                      <a:gd name="connsiteX8" fmla="*/ 54864 w 120759"/>
                      <a:gd name="connsiteY8" fmla="*/ 90190 h 102830"/>
                      <a:gd name="connsiteX9" fmla="*/ 51303 w 120759"/>
                      <a:gd name="connsiteY9" fmla="*/ 88082 h 102830"/>
                      <a:gd name="connsiteX10" fmla="*/ 47778 w 120759"/>
                      <a:gd name="connsiteY10" fmla="*/ 85828 h 102830"/>
                      <a:gd name="connsiteX11" fmla="*/ 44381 w 120759"/>
                      <a:gd name="connsiteY11" fmla="*/ 83363 h 102830"/>
                      <a:gd name="connsiteX12" fmla="*/ 37824 w 120759"/>
                      <a:gd name="connsiteY12" fmla="*/ 78052 h 102830"/>
                      <a:gd name="connsiteX13" fmla="*/ 34737 w 120759"/>
                      <a:gd name="connsiteY13" fmla="*/ 75164 h 102830"/>
                      <a:gd name="connsiteX14" fmla="*/ 31724 w 120759"/>
                      <a:gd name="connsiteY14" fmla="*/ 72213 h 102830"/>
                      <a:gd name="connsiteX15" fmla="*/ 28948 w 120759"/>
                      <a:gd name="connsiteY15" fmla="*/ 69088 h 102830"/>
                      <a:gd name="connsiteX16" fmla="*/ 26227 w 120759"/>
                      <a:gd name="connsiteY16" fmla="*/ 65928 h 102830"/>
                      <a:gd name="connsiteX17" fmla="*/ 21314 w 120759"/>
                      <a:gd name="connsiteY17" fmla="*/ 59364 h 102830"/>
                      <a:gd name="connsiteX18" fmla="*/ 19104 w 120759"/>
                      <a:gd name="connsiteY18" fmla="*/ 56011 h 102830"/>
                      <a:gd name="connsiteX19" fmla="*/ 17004 w 120759"/>
                      <a:gd name="connsiteY19" fmla="*/ 52654 h 102830"/>
                      <a:gd name="connsiteX20" fmla="*/ 13296 w 120759"/>
                      <a:gd name="connsiteY20" fmla="*/ 45922 h 102830"/>
                      <a:gd name="connsiteX21" fmla="*/ 10191 w 120759"/>
                      <a:gd name="connsiteY21" fmla="*/ 39280 h 102830"/>
                      <a:gd name="connsiteX22" fmla="*/ 8858 w 120759"/>
                      <a:gd name="connsiteY22" fmla="*/ 36021 h 102830"/>
                      <a:gd name="connsiteX23" fmla="*/ 7635 w 120759"/>
                      <a:gd name="connsiteY23" fmla="*/ 32844 h 102830"/>
                      <a:gd name="connsiteX24" fmla="*/ 6484 w 120759"/>
                      <a:gd name="connsiteY24" fmla="*/ 29766 h 102830"/>
                      <a:gd name="connsiteX25" fmla="*/ 5552 w 120759"/>
                      <a:gd name="connsiteY25" fmla="*/ 26745 h 102830"/>
                      <a:gd name="connsiteX26" fmla="*/ 3854 w 120759"/>
                      <a:gd name="connsiteY26" fmla="*/ 21082 h 102830"/>
                      <a:gd name="connsiteX27" fmla="*/ 2630 w 120759"/>
                      <a:gd name="connsiteY27" fmla="*/ 15899 h 102830"/>
                      <a:gd name="connsiteX28" fmla="*/ 1644 w 120759"/>
                      <a:gd name="connsiteY28" fmla="*/ 11340 h 102830"/>
                      <a:gd name="connsiteX29" fmla="*/ 1005 w 120759"/>
                      <a:gd name="connsiteY29" fmla="*/ 7428 h 102830"/>
                      <a:gd name="connsiteX30" fmla="*/ 238 w 120759"/>
                      <a:gd name="connsiteY30" fmla="*/ 1941 h 102830"/>
                      <a:gd name="connsiteX31" fmla="*/ 0 w 120759"/>
                      <a:gd name="connsiteY31" fmla="*/ 0 h 102830"/>
                      <a:gd name="connsiteX32" fmla="*/ 749 w 120759"/>
                      <a:gd name="connsiteY32" fmla="*/ 1815 h 102830"/>
                      <a:gd name="connsiteX33" fmla="*/ 2758 w 120759"/>
                      <a:gd name="connsiteY33" fmla="*/ 6947 h 102830"/>
                      <a:gd name="connsiteX34" fmla="*/ 4182 w 120759"/>
                      <a:gd name="connsiteY34" fmla="*/ 10591 h 102830"/>
                      <a:gd name="connsiteX35" fmla="*/ 5991 w 120759"/>
                      <a:gd name="connsiteY35" fmla="*/ 14817 h 102830"/>
                      <a:gd name="connsiteX36" fmla="*/ 8018 w 120759"/>
                      <a:gd name="connsiteY36" fmla="*/ 19608 h 102830"/>
                      <a:gd name="connsiteX37" fmla="*/ 10465 w 120759"/>
                      <a:gd name="connsiteY37" fmla="*/ 24809 h 102830"/>
                      <a:gd name="connsiteX38" fmla="*/ 11744 w 120759"/>
                      <a:gd name="connsiteY38" fmla="*/ 27582 h 102830"/>
                      <a:gd name="connsiteX39" fmla="*/ 13223 w 120759"/>
                      <a:gd name="connsiteY39" fmla="*/ 30382 h 102830"/>
                      <a:gd name="connsiteX40" fmla="*/ 16328 w 120759"/>
                      <a:gd name="connsiteY40" fmla="*/ 36235 h 102830"/>
                      <a:gd name="connsiteX41" fmla="*/ 19853 w 120759"/>
                      <a:gd name="connsiteY41" fmla="*/ 42246 h 102830"/>
                      <a:gd name="connsiteX42" fmla="*/ 23816 w 120759"/>
                      <a:gd name="connsiteY42" fmla="*/ 48307 h 102830"/>
                      <a:gd name="connsiteX43" fmla="*/ 25971 w 120759"/>
                      <a:gd name="connsiteY43" fmla="*/ 51321 h 102830"/>
                      <a:gd name="connsiteX44" fmla="*/ 28199 w 120759"/>
                      <a:gd name="connsiteY44" fmla="*/ 54343 h 102830"/>
                      <a:gd name="connsiteX45" fmla="*/ 30573 w 120759"/>
                      <a:gd name="connsiteY45" fmla="*/ 57295 h 102830"/>
                      <a:gd name="connsiteX46" fmla="*/ 33003 w 120759"/>
                      <a:gd name="connsiteY46" fmla="*/ 60248 h 102830"/>
                      <a:gd name="connsiteX47" fmla="*/ 38226 w 120759"/>
                      <a:gd name="connsiteY47" fmla="*/ 65924 h 102830"/>
                      <a:gd name="connsiteX48" fmla="*/ 41021 w 120759"/>
                      <a:gd name="connsiteY48" fmla="*/ 68604 h 102830"/>
                      <a:gd name="connsiteX49" fmla="*/ 43869 w 120759"/>
                      <a:gd name="connsiteY49" fmla="*/ 71232 h 102830"/>
                      <a:gd name="connsiteX50" fmla="*/ 49842 w 120759"/>
                      <a:gd name="connsiteY50" fmla="*/ 76159 h 102830"/>
                      <a:gd name="connsiteX51" fmla="*/ 52910 w 120759"/>
                      <a:gd name="connsiteY51" fmla="*/ 78486 h 102830"/>
                      <a:gd name="connsiteX52" fmla="*/ 56070 w 120759"/>
                      <a:gd name="connsiteY52" fmla="*/ 80647 h 102830"/>
                      <a:gd name="connsiteX53" fmla="*/ 57658 w 120759"/>
                      <a:gd name="connsiteY53" fmla="*/ 81708 h 102830"/>
                      <a:gd name="connsiteX54" fmla="*/ 59266 w 120759"/>
                      <a:gd name="connsiteY54" fmla="*/ 82689 h 102830"/>
                      <a:gd name="connsiteX55" fmla="*/ 62499 w 120759"/>
                      <a:gd name="connsiteY55" fmla="*/ 84650 h 102830"/>
                      <a:gd name="connsiteX56" fmla="*/ 65786 w 120759"/>
                      <a:gd name="connsiteY56" fmla="*/ 86422 h 102830"/>
                      <a:gd name="connsiteX57" fmla="*/ 69055 w 120759"/>
                      <a:gd name="connsiteY57" fmla="*/ 88093 h 102830"/>
                      <a:gd name="connsiteX58" fmla="*/ 82059 w 120759"/>
                      <a:gd name="connsiteY58" fmla="*/ 93537 h 102830"/>
                      <a:gd name="connsiteX59" fmla="*/ 85218 w 120759"/>
                      <a:gd name="connsiteY59" fmla="*/ 94606 h 102830"/>
                      <a:gd name="connsiteX60" fmla="*/ 88323 w 120759"/>
                      <a:gd name="connsiteY60" fmla="*/ 95543 h 102830"/>
                      <a:gd name="connsiteX61" fmla="*/ 94295 w 120759"/>
                      <a:gd name="connsiteY61" fmla="*/ 97166 h 102830"/>
                      <a:gd name="connsiteX62" fmla="*/ 104943 w 120759"/>
                      <a:gd name="connsiteY62" fmla="*/ 99316 h 102830"/>
                      <a:gd name="connsiteX63" fmla="*/ 113344 w 120759"/>
                      <a:gd name="connsiteY63" fmla="*/ 100423 h 102830"/>
                      <a:gd name="connsiteX64" fmla="*/ 118805 w 120759"/>
                      <a:gd name="connsiteY64" fmla="*/ 100835 h 102830"/>
                      <a:gd name="connsiteX65" fmla="*/ 120759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120759" y="100907"/>
                        </a:moveTo>
                        <a:cubicBezTo>
                          <a:pt x="120759" y="100907"/>
                          <a:pt x="120120" y="101100"/>
                          <a:pt x="118860" y="101354"/>
                        </a:cubicBezTo>
                        <a:cubicBezTo>
                          <a:pt x="117600" y="101593"/>
                          <a:pt x="115755" y="101975"/>
                          <a:pt x="113363" y="102223"/>
                        </a:cubicBezTo>
                        <a:cubicBezTo>
                          <a:pt x="110988" y="102510"/>
                          <a:pt x="108066" y="102751"/>
                          <a:pt x="104706" y="102810"/>
                        </a:cubicBezTo>
                        <a:cubicBezTo>
                          <a:pt x="101345" y="102894"/>
                          <a:pt x="97565" y="102717"/>
                          <a:pt x="93419" y="102349"/>
                        </a:cubicBezTo>
                        <a:cubicBezTo>
                          <a:pt x="89291" y="101893"/>
                          <a:pt x="84817" y="101224"/>
                          <a:pt x="80159" y="100098"/>
                        </a:cubicBezTo>
                        <a:cubicBezTo>
                          <a:pt x="75502" y="98932"/>
                          <a:pt x="70626" y="97508"/>
                          <a:pt x="65767" y="95453"/>
                        </a:cubicBezTo>
                        <a:cubicBezTo>
                          <a:pt x="63302" y="94538"/>
                          <a:pt x="60928" y="93289"/>
                          <a:pt x="58462" y="92142"/>
                        </a:cubicBezTo>
                        <a:cubicBezTo>
                          <a:pt x="57257" y="91523"/>
                          <a:pt x="56070" y="90843"/>
                          <a:pt x="54864" y="90190"/>
                        </a:cubicBezTo>
                        <a:cubicBezTo>
                          <a:pt x="53659" y="89534"/>
                          <a:pt x="52454" y="88854"/>
                          <a:pt x="51303" y="88082"/>
                        </a:cubicBezTo>
                        <a:cubicBezTo>
                          <a:pt x="50134" y="87333"/>
                          <a:pt x="48965" y="86582"/>
                          <a:pt x="47778" y="85828"/>
                        </a:cubicBezTo>
                        <a:cubicBezTo>
                          <a:pt x="46627" y="85057"/>
                          <a:pt x="45513" y="84194"/>
                          <a:pt x="44381" y="83363"/>
                        </a:cubicBezTo>
                        <a:cubicBezTo>
                          <a:pt x="42080" y="81741"/>
                          <a:pt x="39979" y="79865"/>
                          <a:pt x="37824" y="78052"/>
                        </a:cubicBezTo>
                        <a:cubicBezTo>
                          <a:pt x="36728" y="77162"/>
                          <a:pt x="35760" y="76137"/>
                          <a:pt x="34737" y="75164"/>
                        </a:cubicBezTo>
                        <a:cubicBezTo>
                          <a:pt x="33733" y="74180"/>
                          <a:pt x="32729" y="73193"/>
                          <a:pt x="31724" y="72213"/>
                        </a:cubicBezTo>
                        <a:cubicBezTo>
                          <a:pt x="30793" y="71181"/>
                          <a:pt x="29861" y="70136"/>
                          <a:pt x="28948" y="69088"/>
                        </a:cubicBezTo>
                        <a:cubicBezTo>
                          <a:pt x="28035" y="68027"/>
                          <a:pt x="27067" y="67033"/>
                          <a:pt x="26227" y="65928"/>
                        </a:cubicBezTo>
                        <a:cubicBezTo>
                          <a:pt x="24565" y="63729"/>
                          <a:pt x="22811" y="61620"/>
                          <a:pt x="21314" y="59364"/>
                        </a:cubicBezTo>
                        <a:cubicBezTo>
                          <a:pt x="20583" y="58239"/>
                          <a:pt x="19835" y="57121"/>
                          <a:pt x="19104" y="56011"/>
                        </a:cubicBezTo>
                        <a:cubicBezTo>
                          <a:pt x="18373" y="54899"/>
                          <a:pt x="17625" y="53810"/>
                          <a:pt x="17004" y="52654"/>
                        </a:cubicBezTo>
                        <a:cubicBezTo>
                          <a:pt x="15743" y="50362"/>
                          <a:pt x="14429" y="48158"/>
                          <a:pt x="13296" y="45922"/>
                        </a:cubicBezTo>
                        <a:cubicBezTo>
                          <a:pt x="12237" y="43656"/>
                          <a:pt x="11196" y="41438"/>
                          <a:pt x="10191" y="39280"/>
                        </a:cubicBezTo>
                        <a:cubicBezTo>
                          <a:pt x="9662" y="38213"/>
                          <a:pt x="9296" y="37090"/>
                          <a:pt x="8858" y="36021"/>
                        </a:cubicBezTo>
                        <a:cubicBezTo>
                          <a:pt x="8438" y="34946"/>
                          <a:pt x="8036" y="33885"/>
                          <a:pt x="7635" y="32844"/>
                        </a:cubicBezTo>
                        <a:cubicBezTo>
                          <a:pt x="7251" y="31799"/>
                          <a:pt x="6867" y="30772"/>
                          <a:pt x="6484" y="29766"/>
                        </a:cubicBezTo>
                        <a:cubicBezTo>
                          <a:pt x="6173" y="28740"/>
                          <a:pt x="5863" y="27732"/>
                          <a:pt x="5552" y="26745"/>
                        </a:cubicBezTo>
                        <a:cubicBezTo>
                          <a:pt x="4968" y="24773"/>
                          <a:pt x="4384" y="22879"/>
                          <a:pt x="3854" y="21082"/>
                        </a:cubicBezTo>
                        <a:cubicBezTo>
                          <a:pt x="3379" y="19268"/>
                          <a:pt x="2995" y="17528"/>
                          <a:pt x="2630" y="15899"/>
                        </a:cubicBezTo>
                        <a:cubicBezTo>
                          <a:pt x="2283" y="14268"/>
                          <a:pt x="1918" y="12752"/>
                          <a:pt x="1644" y="11340"/>
                        </a:cubicBezTo>
                        <a:cubicBezTo>
                          <a:pt x="1351" y="9930"/>
                          <a:pt x="1206" y="8604"/>
                          <a:pt x="1005" y="7428"/>
                        </a:cubicBezTo>
                        <a:cubicBezTo>
                          <a:pt x="621" y="5068"/>
                          <a:pt x="420" y="3202"/>
                          <a:pt x="238" y="1941"/>
                        </a:cubicBezTo>
                        <a:cubicBezTo>
                          <a:pt x="73" y="676"/>
                          <a:pt x="0" y="0"/>
                          <a:pt x="0" y="0"/>
                        </a:cubicBezTo>
                        <a:cubicBezTo>
                          <a:pt x="0" y="0"/>
                          <a:pt x="256" y="632"/>
                          <a:pt x="749" y="1815"/>
                        </a:cubicBezTo>
                        <a:cubicBezTo>
                          <a:pt x="1206" y="3004"/>
                          <a:pt x="1936" y="4732"/>
                          <a:pt x="2758" y="6947"/>
                        </a:cubicBezTo>
                        <a:cubicBezTo>
                          <a:pt x="3196" y="8049"/>
                          <a:pt x="3598" y="9287"/>
                          <a:pt x="4182" y="10591"/>
                        </a:cubicBezTo>
                        <a:cubicBezTo>
                          <a:pt x="4767" y="11893"/>
                          <a:pt x="5333" y="13312"/>
                          <a:pt x="5991" y="14817"/>
                        </a:cubicBezTo>
                        <a:cubicBezTo>
                          <a:pt x="6648" y="16319"/>
                          <a:pt x="7251" y="17940"/>
                          <a:pt x="8018" y="19608"/>
                        </a:cubicBezTo>
                        <a:cubicBezTo>
                          <a:pt x="8785" y="21261"/>
                          <a:pt x="9607" y="22996"/>
                          <a:pt x="10465" y="24809"/>
                        </a:cubicBezTo>
                        <a:cubicBezTo>
                          <a:pt x="10886" y="25715"/>
                          <a:pt x="11306" y="26639"/>
                          <a:pt x="11744" y="27582"/>
                        </a:cubicBezTo>
                        <a:cubicBezTo>
                          <a:pt x="12237" y="28499"/>
                          <a:pt x="12730" y="29430"/>
                          <a:pt x="13223" y="30382"/>
                        </a:cubicBezTo>
                        <a:cubicBezTo>
                          <a:pt x="14246" y="32266"/>
                          <a:pt x="15195" y="34272"/>
                          <a:pt x="16328" y="36235"/>
                        </a:cubicBezTo>
                        <a:cubicBezTo>
                          <a:pt x="17478" y="38187"/>
                          <a:pt x="18648" y="40193"/>
                          <a:pt x="19853" y="42246"/>
                        </a:cubicBezTo>
                        <a:cubicBezTo>
                          <a:pt x="21149" y="44227"/>
                          <a:pt x="22483" y="46251"/>
                          <a:pt x="23816" y="48307"/>
                        </a:cubicBezTo>
                        <a:cubicBezTo>
                          <a:pt x="24455" y="49356"/>
                          <a:pt x="25259" y="50309"/>
                          <a:pt x="25971" y="51321"/>
                        </a:cubicBezTo>
                        <a:cubicBezTo>
                          <a:pt x="26720" y="52322"/>
                          <a:pt x="27450" y="53332"/>
                          <a:pt x="28199" y="54343"/>
                        </a:cubicBezTo>
                        <a:cubicBezTo>
                          <a:pt x="28911" y="55381"/>
                          <a:pt x="29770" y="56316"/>
                          <a:pt x="30573" y="57295"/>
                        </a:cubicBezTo>
                        <a:cubicBezTo>
                          <a:pt x="31377" y="58276"/>
                          <a:pt x="32199" y="59260"/>
                          <a:pt x="33003" y="60248"/>
                        </a:cubicBezTo>
                        <a:cubicBezTo>
                          <a:pt x="34665" y="62182"/>
                          <a:pt x="36491" y="64001"/>
                          <a:pt x="38226" y="65924"/>
                        </a:cubicBezTo>
                        <a:cubicBezTo>
                          <a:pt x="39139" y="66816"/>
                          <a:pt x="40071" y="67709"/>
                          <a:pt x="41021" y="68604"/>
                        </a:cubicBezTo>
                        <a:cubicBezTo>
                          <a:pt x="41952" y="69491"/>
                          <a:pt x="42847" y="70423"/>
                          <a:pt x="43869" y="71232"/>
                        </a:cubicBezTo>
                        <a:cubicBezTo>
                          <a:pt x="45824" y="72908"/>
                          <a:pt x="47741" y="74658"/>
                          <a:pt x="49842" y="76159"/>
                        </a:cubicBezTo>
                        <a:cubicBezTo>
                          <a:pt x="50864" y="76923"/>
                          <a:pt x="51869" y="77745"/>
                          <a:pt x="52910" y="78486"/>
                        </a:cubicBezTo>
                        <a:cubicBezTo>
                          <a:pt x="53969" y="79209"/>
                          <a:pt x="55010" y="79929"/>
                          <a:pt x="56070" y="80647"/>
                        </a:cubicBezTo>
                        <a:cubicBezTo>
                          <a:pt x="56599" y="80999"/>
                          <a:pt x="57110" y="81383"/>
                          <a:pt x="57658" y="81708"/>
                        </a:cubicBezTo>
                        <a:lnTo>
                          <a:pt x="59266" y="82689"/>
                        </a:lnTo>
                        <a:cubicBezTo>
                          <a:pt x="60361" y="83343"/>
                          <a:pt x="61421" y="84024"/>
                          <a:pt x="62499" y="84650"/>
                        </a:cubicBezTo>
                        <a:cubicBezTo>
                          <a:pt x="63594" y="85244"/>
                          <a:pt x="64690" y="85836"/>
                          <a:pt x="65786" y="86422"/>
                        </a:cubicBezTo>
                        <a:cubicBezTo>
                          <a:pt x="66863" y="87034"/>
                          <a:pt x="67959" y="87571"/>
                          <a:pt x="69055" y="88093"/>
                        </a:cubicBezTo>
                        <a:cubicBezTo>
                          <a:pt x="73420" y="90286"/>
                          <a:pt x="77822" y="92005"/>
                          <a:pt x="82059" y="93537"/>
                        </a:cubicBezTo>
                        <a:cubicBezTo>
                          <a:pt x="83136" y="93899"/>
                          <a:pt x="84196" y="94255"/>
                          <a:pt x="85218" y="94606"/>
                        </a:cubicBezTo>
                        <a:cubicBezTo>
                          <a:pt x="86260" y="94960"/>
                          <a:pt x="87319" y="95221"/>
                          <a:pt x="88323" y="95543"/>
                        </a:cubicBezTo>
                        <a:cubicBezTo>
                          <a:pt x="90369" y="96200"/>
                          <a:pt x="92378" y="96637"/>
                          <a:pt x="94295" y="97166"/>
                        </a:cubicBezTo>
                        <a:cubicBezTo>
                          <a:pt x="98149" y="98068"/>
                          <a:pt x="101729" y="98819"/>
                          <a:pt x="104943" y="99316"/>
                        </a:cubicBezTo>
                        <a:cubicBezTo>
                          <a:pt x="108158" y="99820"/>
                          <a:pt x="110988" y="100218"/>
                          <a:pt x="113344" y="100423"/>
                        </a:cubicBezTo>
                        <a:cubicBezTo>
                          <a:pt x="115682" y="100638"/>
                          <a:pt x="117545" y="100788"/>
                          <a:pt x="118805" y="100835"/>
                        </a:cubicBezTo>
                        <a:cubicBezTo>
                          <a:pt x="120083" y="100899"/>
                          <a:pt x="120759" y="100907"/>
                          <a:pt x="120759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3" name="任意多边形: 形状 1252">
                    <a:extLst>
                      <a:ext uri="{FF2B5EF4-FFF2-40B4-BE49-F238E27FC236}">
                        <a16:creationId xmlns:a16="http://schemas.microsoft.com/office/drawing/2014/main" id="{71498033-3442-1A2D-9B48-98A889ED29D0}"/>
                      </a:ext>
                    </a:extLst>
                  </p:cNvPr>
                  <p:cNvSpPr/>
                  <p:nvPr/>
                </p:nvSpPr>
                <p:spPr>
                  <a:xfrm>
                    <a:off x="8217578" y="87612"/>
                    <a:ext cx="97605" cy="88039"/>
                  </a:xfrm>
                  <a:custGeom>
                    <a:avLst/>
                    <a:gdLst>
                      <a:gd name="connsiteX0" fmla="*/ 0 w 97605"/>
                      <a:gd name="connsiteY0" fmla="*/ 3918 h 88039"/>
                      <a:gd name="connsiteX1" fmla="*/ 1571 w 97605"/>
                      <a:gd name="connsiteY1" fmla="*/ 3335 h 88039"/>
                      <a:gd name="connsiteX2" fmla="*/ 6137 w 97605"/>
                      <a:gd name="connsiteY2" fmla="*/ 2027 h 88039"/>
                      <a:gd name="connsiteX3" fmla="*/ 13442 w 97605"/>
                      <a:gd name="connsiteY3" fmla="*/ 654 h 88039"/>
                      <a:gd name="connsiteX4" fmla="*/ 23104 w 97605"/>
                      <a:gd name="connsiteY4" fmla="*/ 0 h 88039"/>
                      <a:gd name="connsiteX5" fmla="*/ 34628 w 97605"/>
                      <a:gd name="connsiteY5" fmla="*/ 842 h 88039"/>
                      <a:gd name="connsiteX6" fmla="*/ 36180 w 97605"/>
                      <a:gd name="connsiteY6" fmla="*/ 1063 h 88039"/>
                      <a:gd name="connsiteX7" fmla="*/ 37733 w 97605"/>
                      <a:gd name="connsiteY7" fmla="*/ 1381 h 88039"/>
                      <a:gd name="connsiteX8" fmla="*/ 40893 w 97605"/>
                      <a:gd name="connsiteY8" fmla="*/ 2051 h 88039"/>
                      <a:gd name="connsiteX9" fmla="*/ 47303 w 97605"/>
                      <a:gd name="connsiteY9" fmla="*/ 3954 h 88039"/>
                      <a:gd name="connsiteX10" fmla="*/ 60069 w 97605"/>
                      <a:gd name="connsiteY10" fmla="*/ 9884 h 88039"/>
                      <a:gd name="connsiteX11" fmla="*/ 63156 w 97605"/>
                      <a:gd name="connsiteY11" fmla="*/ 11806 h 88039"/>
                      <a:gd name="connsiteX12" fmla="*/ 66115 w 97605"/>
                      <a:gd name="connsiteY12" fmla="*/ 13955 h 88039"/>
                      <a:gd name="connsiteX13" fmla="*/ 67576 w 97605"/>
                      <a:gd name="connsiteY13" fmla="*/ 15055 h 88039"/>
                      <a:gd name="connsiteX14" fmla="*/ 68982 w 97605"/>
                      <a:gd name="connsiteY14" fmla="*/ 16238 h 88039"/>
                      <a:gd name="connsiteX15" fmla="*/ 71740 w 97605"/>
                      <a:gd name="connsiteY15" fmla="*/ 18656 h 88039"/>
                      <a:gd name="connsiteX16" fmla="*/ 74315 w 97605"/>
                      <a:gd name="connsiteY16" fmla="*/ 21264 h 88039"/>
                      <a:gd name="connsiteX17" fmla="*/ 76817 w 97605"/>
                      <a:gd name="connsiteY17" fmla="*/ 23940 h 88039"/>
                      <a:gd name="connsiteX18" fmla="*/ 79100 w 97605"/>
                      <a:gd name="connsiteY18" fmla="*/ 26758 h 88039"/>
                      <a:gd name="connsiteX19" fmla="*/ 80233 w 97605"/>
                      <a:gd name="connsiteY19" fmla="*/ 28170 h 88039"/>
                      <a:gd name="connsiteX20" fmla="*/ 81255 w 97605"/>
                      <a:gd name="connsiteY20" fmla="*/ 29647 h 88039"/>
                      <a:gd name="connsiteX21" fmla="*/ 85072 w 97605"/>
                      <a:gd name="connsiteY21" fmla="*/ 35609 h 88039"/>
                      <a:gd name="connsiteX22" fmla="*/ 88287 w 97605"/>
                      <a:gd name="connsiteY22" fmla="*/ 41687 h 88039"/>
                      <a:gd name="connsiteX23" fmla="*/ 89675 w 97605"/>
                      <a:gd name="connsiteY23" fmla="*/ 44724 h 88039"/>
                      <a:gd name="connsiteX24" fmla="*/ 90351 w 97605"/>
                      <a:gd name="connsiteY24" fmla="*/ 46223 h 88039"/>
                      <a:gd name="connsiteX25" fmla="*/ 90916 w 97605"/>
                      <a:gd name="connsiteY25" fmla="*/ 47750 h 88039"/>
                      <a:gd name="connsiteX26" fmla="*/ 93017 w 97605"/>
                      <a:gd name="connsiteY26" fmla="*/ 53681 h 88039"/>
                      <a:gd name="connsiteX27" fmla="*/ 94606 w 97605"/>
                      <a:gd name="connsiteY27" fmla="*/ 59399 h 88039"/>
                      <a:gd name="connsiteX28" fmla="*/ 95793 w 97605"/>
                      <a:gd name="connsiteY28" fmla="*/ 64788 h 88039"/>
                      <a:gd name="connsiteX29" fmla="*/ 96688 w 97605"/>
                      <a:gd name="connsiteY29" fmla="*/ 69763 h 88039"/>
                      <a:gd name="connsiteX30" fmla="*/ 97200 w 97605"/>
                      <a:gd name="connsiteY30" fmla="*/ 74286 h 88039"/>
                      <a:gd name="connsiteX31" fmla="*/ 97601 w 97605"/>
                      <a:gd name="connsiteY31" fmla="*/ 78251 h 88039"/>
                      <a:gd name="connsiteX32" fmla="*/ 97236 w 97605"/>
                      <a:gd name="connsiteY32" fmla="*/ 81639 h 88039"/>
                      <a:gd name="connsiteX33" fmla="*/ 96816 w 97605"/>
                      <a:gd name="connsiteY33" fmla="*/ 86369 h 88039"/>
                      <a:gd name="connsiteX34" fmla="*/ 96816 w 97605"/>
                      <a:gd name="connsiteY34" fmla="*/ 88040 h 88039"/>
                      <a:gd name="connsiteX35" fmla="*/ 96816 w 97605"/>
                      <a:gd name="connsiteY35" fmla="*/ 86442 h 88039"/>
                      <a:gd name="connsiteX36" fmla="*/ 95702 w 97605"/>
                      <a:gd name="connsiteY36" fmla="*/ 81938 h 88039"/>
                      <a:gd name="connsiteX37" fmla="*/ 94880 w 97605"/>
                      <a:gd name="connsiteY37" fmla="*/ 78736 h 88039"/>
                      <a:gd name="connsiteX38" fmla="*/ 93693 w 97605"/>
                      <a:gd name="connsiteY38" fmla="*/ 75020 h 88039"/>
                      <a:gd name="connsiteX39" fmla="*/ 92378 w 97605"/>
                      <a:gd name="connsiteY39" fmla="*/ 70805 h 88039"/>
                      <a:gd name="connsiteX40" fmla="*/ 90679 w 97605"/>
                      <a:gd name="connsiteY40" fmla="*/ 66220 h 88039"/>
                      <a:gd name="connsiteX41" fmla="*/ 86607 w 97605"/>
                      <a:gd name="connsiteY41" fmla="*/ 56117 h 88039"/>
                      <a:gd name="connsiteX42" fmla="*/ 81127 w 97605"/>
                      <a:gd name="connsiteY42" fmla="*/ 45438 h 88039"/>
                      <a:gd name="connsiteX43" fmla="*/ 77822 w 97605"/>
                      <a:gd name="connsiteY43" fmla="*/ 40098 h 88039"/>
                      <a:gd name="connsiteX44" fmla="*/ 74132 w 97605"/>
                      <a:gd name="connsiteY44" fmla="*/ 34895 h 88039"/>
                      <a:gd name="connsiteX45" fmla="*/ 73183 w 97605"/>
                      <a:gd name="connsiteY45" fmla="*/ 33600 h 88039"/>
                      <a:gd name="connsiteX46" fmla="*/ 72123 w 97605"/>
                      <a:gd name="connsiteY46" fmla="*/ 32381 h 88039"/>
                      <a:gd name="connsiteX47" fmla="*/ 70041 w 97605"/>
                      <a:gd name="connsiteY47" fmla="*/ 29921 h 88039"/>
                      <a:gd name="connsiteX48" fmla="*/ 67795 w 97605"/>
                      <a:gd name="connsiteY48" fmla="*/ 27582 h 88039"/>
                      <a:gd name="connsiteX49" fmla="*/ 65512 w 97605"/>
                      <a:gd name="connsiteY49" fmla="*/ 25301 h 88039"/>
                      <a:gd name="connsiteX50" fmla="*/ 60599 w 97605"/>
                      <a:gd name="connsiteY50" fmla="*/ 21115 h 88039"/>
                      <a:gd name="connsiteX51" fmla="*/ 58060 w 97605"/>
                      <a:gd name="connsiteY51" fmla="*/ 19159 h 88039"/>
                      <a:gd name="connsiteX52" fmla="*/ 55412 w 97605"/>
                      <a:gd name="connsiteY52" fmla="*/ 17378 h 88039"/>
                      <a:gd name="connsiteX53" fmla="*/ 52709 w 97605"/>
                      <a:gd name="connsiteY53" fmla="*/ 15718 h 88039"/>
                      <a:gd name="connsiteX54" fmla="*/ 49988 w 97605"/>
                      <a:gd name="connsiteY54" fmla="*/ 14145 h 88039"/>
                      <a:gd name="connsiteX55" fmla="*/ 44399 w 97605"/>
                      <a:gd name="connsiteY55" fmla="*/ 11468 h 88039"/>
                      <a:gd name="connsiteX56" fmla="*/ 38792 w 97605"/>
                      <a:gd name="connsiteY56" fmla="*/ 9249 h 88039"/>
                      <a:gd name="connsiteX57" fmla="*/ 35998 w 97605"/>
                      <a:gd name="connsiteY57" fmla="*/ 8343 h 88039"/>
                      <a:gd name="connsiteX58" fmla="*/ 34610 w 97605"/>
                      <a:gd name="connsiteY58" fmla="*/ 7905 h 88039"/>
                      <a:gd name="connsiteX59" fmla="*/ 33240 w 97605"/>
                      <a:gd name="connsiteY59" fmla="*/ 7530 h 88039"/>
                      <a:gd name="connsiteX60" fmla="*/ 22702 w 97605"/>
                      <a:gd name="connsiteY60" fmla="*/ 5240 h 88039"/>
                      <a:gd name="connsiteX61" fmla="*/ 13552 w 97605"/>
                      <a:gd name="connsiteY61" fmla="*/ 4151 h 88039"/>
                      <a:gd name="connsiteX62" fmla="*/ 6356 w 97605"/>
                      <a:gd name="connsiteY62" fmla="*/ 3815 h 88039"/>
                      <a:gd name="connsiteX63" fmla="*/ 1662 w 97605"/>
                      <a:gd name="connsiteY63" fmla="*/ 3843 h 88039"/>
                      <a:gd name="connsiteX64" fmla="*/ 0 w 97605"/>
                      <a:gd name="connsiteY64" fmla="*/ 3918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97605" h="88039">
                        <a:moveTo>
                          <a:pt x="0" y="3918"/>
                        </a:moveTo>
                        <a:cubicBezTo>
                          <a:pt x="0" y="3918"/>
                          <a:pt x="530" y="3682"/>
                          <a:pt x="1571" y="3335"/>
                        </a:cubicBezTo>
                        <a:cubicBezTo>
                          <a:pt x="2612" y="2997"/>
                          <a:pt x="4146" y="2484"/>
                          <a:pt x="6137" y="2027"/>
                        </a:cubicBezTo>
                        <a:cubicBezTo>
                          <a:pt x="8128" y="1532"/>
                          <a:pt x="10593" y="1052"/>
                          <a:pt x="13442" y="654"/>
                        </a:cubicBezTo>
                        <a:cubicBezTo>
                          <a:pt x="16291" y="296"/>
                          <a:pt x="19524" y="15"/>
                          <a:pt x="23104" y="0"/>
                        </a:cubicBezTo>
                        <a:cubicBezTo>
                          <a:pt x="26665" y="26"/>
                          <a:pt x="30555" y="181"/>
                          <a:pt x="34628" y="842"/>
                        </a:cubicBezTo>
                        <a:cubicBezTo>
                          <a:pt x="35158" y="915"/>
                          <a:pt x="35669" y="990"/>
                          <a:pt x="36180" y="1063"/>
                        </a:cubicBezTo>
                        <a:cubicBezTo>
                          <a:pt x="36692" y="1169"/>
                          <a:pt x="37203" y="1275"/>
                          <a:pt x="37733" y="1381"/>
                        </a:cubicBezTo>
                        <a:cubicBezTo>
                          <a:pt x="38774" y="1602"/>
                          <a:pt x="39833" y="1793"/>
                          <a:pt x="40893" y="2051"/>
                        </a:cubicBezTo>
                        <a:cubicBezTo>
                          <a:pt x="42993" y="2606"/>
                          <a:pt x="45166" y="3165"/>
                          <a:pt x="47303" y="3954"/>
                        </a:cubicBezTo>
                        <a:cubicBezTo>
                          <a:pt x="51631" y="5390"/>
                          <a:pt x="55942" y="7413"/>
                          <a:pt x="60069" y="9884"/>
                        </a:cubicBezTo>
                        <a:cubicBezTo>
                          <a:pt x="61092" y="10522"/>
                          <a:pt x="62133" y="11163"/>
                          <a:pt x="63156" y="11806"/>
                        </a:cubicBezTo>
                        <a:cubicBezTo>
                          <a:pt x="64160" y="12483"/>
                          <a:pt x="65128" y="13228"/>
                          <a:pt x="66115" y="13955"/>
                        </a:cubicBezTo>
                        <a:lnTo>
                          <a:pt x="67576" y="15055"/>
                        </a:lnTo>
                        <a:cubicBezTo>
                          <a:pt x="68069" y="15416"/>
                          <a:pt x="68507" y="15846"/>
                          <a:pt x="68982" y="16238"/>
                        </a:cubicBezTo>
                        <a:lnTo>
                          <a:pt x="71740" y="18656"/>
                        </a:lnTo>
                        <a:cubicBezTo>
                          <a:pt x="72653" y="19469"/>
                          <a:pt x="73457" y="20399"/>
                          <a:pt x="74315" y="21264"/>
                        </a:cubicBezTo>
                        <a:cubicBezTo>
                          <a:pt x="75137" y="22161"/>
                          <a:pt x="76050" y="22992"/>
                          <a:pt x="76817" y="23940"/>
                        </a:cubicBezTo>
                        <a:cubicBezTo>
                          <a:pt x="77584" y="24877"/>
                          <a:pt x="78351" y="25812"/>
                          <a:pt x="79100" y="26758"/>
                        </a:cubicBezTo>
                        <a:lnTo>
                          <a:pt x="80233" y="28170"/>
                        </a:lnTo>
                        <a:lnTo>
                          <a:pt x="81255" y="29647"/>
                        </a:lnTo>
                        <a:cubicBezTo>
                          <a:pt x="82589" y="31624"/>
                          <a:pt x="83995" y="33538"/>
                          <a:pt x="85072" y="35609"/>
                        </a:cubicBezTo>
                        <a:cubicBezTo>
                          <a:pt x="86205" y="37643"/>
                          <a:pt x="87410" y="39607"/>
                          <a:pt x="88287" y="41687"/>
                        </a:cubicBezTo>
                        <a:cubicBezTo>
                          <a:pt x="88762" y="42708"/>
                          <a:pt x="89218" y="43721"/>
                          <a:pt x="89675" y="44724"/>
                        </a:cubicBezTo>
                        <a:cubicBezTo>
                          <a:pt x="89912" y="45226"/>
                          <a:pt x="90150" y="45721"/>
                          <a:pt x="90351" y="46223"/>
                        </a:cubicBezTo>
                        <a:cubicBezTo>
                          <a:pt x="90533" y="46735"/>
                          <a:pt x="90734" y="47244"/>
                          <a:pt x="90916" y="47750"/>
                        </a:cubicBezTo>
                        <a:cubicBezTo>
                          <a:pt x="91629" y="49779"/>
                          <a:pt x="92414" y="51737"/>
                          <a:pt x="93017" y="53681"/>
                        </a:cubicBezTo>
                        <a:cubicBezTo>
                          <a:pt x="93565" y="55642"/>
                          <a:pt x="94094" y="57552"/>
                          <a:pt x="94606" y="59399"/>
                        </a:cubicBezTo>
                        <a:cubicBezTo>
                          <a:pt x="95154" y="61233"/>
                          <a:pt x="95428" y="63061"/>
                          <a:pt x="95793" y="64788"/>
                        </a:cubicBezTo>
                        <a:cubicBezTo>
                          <a:pt x="96104" y="66529"/>
                          <a:pt x="96450" y="68178"/>
                          <a:pt x="96688" y="69763"/>
                        </a:cubicBezTo>
                        <a:cubicBezTo>
                          <a:pt x="96870" y="71354"/>
                          <a:pt x="97053" y="72865"/>
                          <a:pt x="97200" y="74286"/>
                        </a:cubicBezTo>
                        <a:cubicBezTo>
                          <a:pt x="97345" y="75705"/>
                          <a:pt x="97510" y="77025"/>
                          <a:pt x="97601" y="78251"/>
                        </a:cubicBezTo>
                        <a:cubicBezTo>
                          <a:pt x="97656" y="79483"/>
                          <a:pt x="97200" y="80614"/>
                          <a:pt x="97236" y="81639"/>
                        </a:cubicBezTo>
                        <a:cubicBezTo>
                          <a:pt x="97327" y="83675"/>
                          <a:pt x="96816" y="85282"/>
                          <a:pt x="96816" y="86369"/>
                        </a:cubicBezTo>
                        <a:cubicBezTo>
                          <a:pt x="96816" y="87459"/>
                          <a:pt x="96816" y="88040"/>
                          <a:pt x="96816" y="88040"/>
                        </a:cubicBezTo>
                        <a:cubicBezTo>
                          <a:pt x="96816" y="88040"/>
                          <a:pt x="97145" y="87483"/>
                          <a:pt x="96816" y="86442"/>
                        </a:cubicBezTo>
                        <a:cubicBezTo>
                          <a:pt x="96487" y="85399"/>
                          <a:pt x="96232" y="83878"/>
                          <a:pt x="95702" y="81938"/>
                        </a:cubicBezTo>
                        <a:cubicBezTo>
                          <a:pt x="95409" y="80972"/>
                          <a:pt x="95227" y="79902"/>
                          <a:pt x="94880" y="78736"/>
                        </a:cubicBezTo>
                        <a:cubicBezTo>
                          <a:pt x="94478" y="77588"/>
                          <a:pt x="94149" y="76342"/>
                          <a:pt x="93693" y="75020"/>
                        </a:cubicBezTo>
                        <a:cubicBezTo>
                          <a:pt x="93273" y="73699"/>
                          <a:pt x="92853" y="72289"/>
                          <a:pt x="92378" y="70805"/>
                        </a:cubicBezTo>
                        <a:cubicBezTo>
                          <a:pt x="91848" y="69338"/>
                          <a:pt x="91282" y="67813"/>
                          <a:pt x="90679" y="66220"/>
                        </a:cubicBezTo>
                        <a:cubicBezTo>
                          <a:pt x="89602" y="62999"/>
                          <a:pt x="88068" y="59669"/>
                          <a:pt x="86607" y="56117"/>
                        </a:cubicBezTo>
                        <a:cubicBezTo>
                          <a:pt x="84926" y="52652"/>
                          <a:pt x="83228" y="49000"/>
                          <a:pt x="81127" y="45438"/>
                        </a:cubicBezTo>
                        <a:cubicBezTo>
                          <a:pt x="80159" y="43603"/>
                          <a:pt x="78972" y="41882"/>
                          <a:pt x="77822" y="40098"/>
                        </a:cubicBezTo>
                        <a:cubicBezTo>
                          <a:pt x="76744" y="38281"/>
                          <a:pt x="75374" y="36639"/>
                          <a:pt x="74132" y="34895"/>
                        </a:cubicBezTo>
                        <a:lnTo>
                          <a:pt x="73183" y="33600"/>
                        </a:lnTo>
                        <a:lnTo>
                          <a:pt x="72123" y="32381"/>
                        </a:lnTo>
                        <a:cubicBezTo>
                          <a:pt x="71429" y="31572"/>
                          <a:pt x="70736" y="30749"/>
                          <a:pt x="70041" y="29921"/>
                        </a:cubicBezTo>
                        <a:cubicBezTo>
                          <a:pt x="69347" y="29081"/>
                          <a:pt x="68544" y="28369"/>
                          <a:pt x="67795" y="27582"/>
                        </a:cubicBezTo>
                        <a:cubicBezTo>
                          <a:pt x="67028" y="26826"/>
                          <a:pt x="66315" y="26013"/>
                          <a:pt x="65512" y="25301"/>
                        </a:cubicBezTo>
                        <a:cubicBezTo>
                          <a:pt x="63887" y="23896"/>
                          <a:pt x="62352" y="22353"/>
                          <a:pt x="60599" y="21115"/>
                        </a:cubicBezTo>
                        <a:cubicBezTo>
                          <a:pt x="59741" y="20474"/>
                          <a:pt x="58919" y="19792"/>
                          <a:pt x="58060" y="19159"/>
                        </a:cubicBezTo>
                        <a:cubicBezTo>
                          <a:pt x="57184" y="18565"/>
                          <a:pt x="56289" y="17970"/>
                          <a:pt x="55412" y="17378"/>
                        </a:cubicBezTo>
                        <a:cubicBezTo>
                          <a:pt x="54554" y="16755"/>
                          <a:pt x="53622" y="16246"/>
                          <a:pt x="52709" y="15718"/>
                        </a:cubicBezTo>
                        <a:cubicBezTo>
                          <a:pt x="51796" y="15197"/>
                          <a:pt x="50919" y="14618"/>
                          <a:pt x="49988" y="14145"/>
                        </a:cubicBezTo>
                        <a:cubicBezTo>
                          <a:pt x="48125" y="13219"/>
                          <a:pt x="46299" y="12242"/>
                          <a:pt x="44399" y="11468"/>
                        </a:cubicBezTo>
                        <a:cubicBezTo>
                          <a:pt x="42554" y="10591"/>
                          <a:pt x="40637" y="9974"/>
                          <a:pt x="38792" y="9249"/>
                        </a:cubicBezTo>
                        <a:cubicBezTo>
                          <a:pt x="37861" y="8914"/>
                          <a:pt x="36911" y="8646"/>
                          <a:pt x="35998" y="8343"/>
                        </a:cubicBezTo>
                        <a:cubicBezTo>
                          <a:pt x="35523" y="8197"/>
                          <a:pt x="35067" y="8051"/>
                          <a:pt x="34610" y="7905"/>
                        </a:cubicBezTo>
                        <a:cubicBezTo>
                          <a:pt x="34153" y="7778"/>
                          <a:pt x="33697" y="7654"/>
                          <a:pt x="33240" y="7530"/>
                        </a:cubicBezTo>
                        <a:cubicBezTo>
                          <a:pt x="29587" y="6469"/>
                          <a:pt x="26026" y="5811"/>
                          <a:pt x="22702" y="5240"/>
                        </a:cubicBezTo>
                        <a:cubicBezTo>
                          <a:pt x="19396" y="4697"/>
                          <a:pt x="16310" y="4389"/>
                          <a:pt x="13552" y="4151"/>
                        </a:cubicBezTo>
                        <a:cubicBezTo>
                          <a:pt x="10794" y="3978"/>
                          <a:pt x="8347" y="3815"/>
                          <a:pt x="6356" y="3815"/>
                        </a:cubicBezTo>
                        <a:cubicBezTo>
                          <a:pt x="4347" y="3808"/>
                          <a:pt x="2758" y="3793"/>
                          <a:pt x="1662" y="3843"/>
                        </a:cubicBezTo>
                        <a:cubicBezTo>
                          <a:pt x="585" y="3896"/>
                          <a:pt x="0" y="3918"/>
                          <a:pt x="0" y="3918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4" name="图形 10">
                  <a:extLst>
                    <a:ext uri="{FF2B5EF4-FFF2-40B4-BE49-F238E27FC236}">
                      <a16:creationId xmlns:a16="http://schemas.microsoft.com/office/drawing/2014/main" id="{3135F815-43D7-5D2E-AF0A-FD90931D39D9}"/>
                    </a:ext>
                  </a:extLst>
                </p:cNvPr>
                <p:cNvGrpSpPr/>
                <p:nvPr/>
              </p:nvGrpSpPr>
              <p:grpSpPr>
                <a:xfrm>
                  <a:off x="8475735" y="60608"/>
                  <a:ext cx="224770" cy="172205"/>
                  <a:chOff x="8475735" y="60608"/>
                  <a:chExt cx="224770" cy="172205"/>
                </a:xfrm>
              </p:grpSpPr>
              <p:sp>
                <p:nvSpPr>
                  <p:cNvPr id="1255" name="任意多边形: 形状 1254">
                    <a:extLst>
                      <a:ext uri="{FF2B5EF4-FFF2-40B4-BE49-F238E27FC236}">
                        <a16:creationId xmlns:a16="http://schemas.microsoft.com/office/drawing/2014/main" id="{9D766C26-E0CA-F5A0-1C47-202A7F495CF0}"/>
                      </a:ext>
                    </a:extLst>
                  </p:cNvPr>
                  <p:cNvSpPr/>
                  <p:nvPr/>
                </p:nvSpPr>
                <p:spPr>
                  <a:xfrm>
                    <a:off x="8475735" y="60608"/>
                    <a:ext cx="224770" cy="172205"/>
                  </a:xfrm>
                  <a:custGeom>
                    <a:avLst/>
                    <a:gdLst>
                      <a:gd name="connsiteX0" fmla="*/ 222634 w 224770"/>
                      <a:gd name="connsiteY0" fmla="*/ 2838 h 172205"/>
                      <a:gd name="connsiteX1" fmla="*/ 223876 w 224770"/>
                      <a:gd name="connsiteY1" fmla="*/ 1926 h 172205"/>
                      <a:gd name="connsiteX2" fmla="*/ 223711 w 224770"/>
                      <a:gd name="connsiteY2" fmla="*/ 2985 h 172205"/>
                      <a:gd name="connsiteX3" fmla="*/ 224771 w 224770"/>
                      <a:gd name="connsiteY3" fmla="*/ 3133 h 172205"/>
                      <a:gd name="connsiteX4" fmla="*/ 223529 w 224770"/>
                      <a:gd name="connsiteY4" fmla="*/ 4045 h 172205"/>
                      <a:gd name="connsiteX5" fmla="*/ 91300 w 224770"/>
                      <a:gd name="connsiteY5" fmla="*/ 132263 h 172205"/>
                      <a:gd name="connsiteX6" fmla="*/ 17679 w 224770"/>
                      <a:gd name="connsiteY6" fmla="*/ 172205 h 172205"/>
                      <a:gd name="connsiteX7" fmla="*/ 8876 w 224770"/>
                      <a:gd name="connsiteY7" fmla="*/ 160139 h 172205"/>
                      <a:gd name="connsiteX8" fmla="*/ 0 w 224770"/>
                      <a:gd name="connsiteY8" fmla="*/ 148050 h 172205"/>
                      <a:gd name="connsiteX9" fmla="*/ 60380 w 224770"/>
                      <a:gd name="connsiteY9" fmla="*/ 90006 h 172205"/>
                      <a:gd name="connsiteX10" fmla="*/ 222634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22634" y="2838"/>
                        </a:moveTo>
                        <a:lnTo>
                          <a:pt x="223876" y="1926"/>
                        </a:lnTo>
                        <a:cubicBezTo>
                          <a:pt x="223821" y="2282"/>
                          <a:pt x="223766" y="2631"/>
                          <a:pt x="223711" y="2985"/>
                        </a:cubicBezTo>
                        <a:cubicBezTo>
                          <a:pt x="224058" y="3037"/>
                          <a:pt x="224406" y="3082"/>
                          <a:pt x="224771" y="3133"/>
                        </a:cubicBezTo>
                        <a:lnTo>
                          <a:pt x="223529" y="4045"/>
                        </a:lnTo>
                        <a:cubicBezTo>
                          <a:pt x="198818" y="147329"/>
                          <a:pt x="108705" y="133364"/>
                          <a:pt x="91300" y="132263"/>
                        </a:cubicBezTo>
                        <a:cubicBezTo>
                          <a:pt x="73803" y="131158"/>
                          <a:pt x="17679" y="172205"/>
                          <a:pt x="17679" y="172205"/>
                        </a:cubicBezTo>
                        <a:lnTo>
                          <a:pt x="8876" y="160139"/>
                        </a:lnTo>
                        <a:lnTo>
                          <a:pt x="0" y="148050"/>
                        </a:lnTo>
                        <a:cubicBezTo>
                          <a:pt x="0" y="148050"/>
                          <a:pt x="56142" y="107008"/>
                          <a:pt x="60380" y="90006"/>
                        </a:cubicBezTo>
                        <a:cubicBezTo>
                          <a:pt x="64599" y="73087"/>
                          <a:pt x="78607" y="-17000"/>
                          <a:pt x="222634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6" name="任意多边形: 形状 1255">
                    <a:extLst>
                      <a:ext uri="{FF2B5EF4-FFF2-40B4-BE49-F238E27FC236}">
                        <a16:creationId xmlns:a16="http://schemas.microsoft.com/office/drawing/2014/main" id="{5525549A-1139-7097-2AC9-92A16A873E90}"/>
                      </a:ext>
                    </a:extLst>
                  </p:cNvPr>
                  <p:cNvSpPr/>
                  <p:nvPr/>
                </p:nvSpPr>
                <p:spPr>
                  <a:xfrm>
                    <a:off x="8561555" y="82891"/>
                    <a:ext cx="114914" cy="84624"/>
                  </a:xfrm>
                  <a:custGeom>
                    <a:avLst/>
                    <a:gdLst>
                      <a:gd name="connsiteX0" fmla="*/ 113216 w 114914"/>
                      <a:gd name="connsiteY0" fmla="*/ 597 h 84624"/>
                      <a:gd name="connsiteX1" fmla="*/ 114038 w 114914"/>
                      <a:gd name="connsiteY1" fmla="*/ 0 h 84624"/>
                      <a:gd name="connsiteX2" fmla="*/ 114075 w 114914"/>
                      <a:gd name="connsiteY2" fmla="*/ 902 h 84624"/>
                      <a:gd name="connsiteX3" fmla="*/ 114915 w 114914"/>
                      <a:gd name="connsiteY3" fmla="*/ 1207 h 84624"/>
                      <a:gd name="connsiteX4" fmla="*/ 114111 w 114914"/>
                      <a:gd name="connsiteY4" fmla="*/ 1804 h 84624"/>
                      <a:gd name="connsiteX5" fmla="*/ 76507 w 114914"/>
                      <a:gd name="connsiteY5" fmla="*/ 68350 h 84624"/>
                      <a:gd name="connsiteX6" fmla="*/ 1717 w 114914"/>
                      <a:gd name="connsiteY6" fmla="*/ 84027 h 84624"/>
                      <a:gd name="connsiteX7" fmla="*/ 895 w 114914"/>
                      <a:gd name="connsiteY7" fmla="*/ 84625 h 84624"/>
                      <a:gd name="connsiteX8" fmla="*/ 858 w 114914"/>
                      <a:gd name="connsiteY8" fmla="*/ 83722 h 84624"/>
                      <a:gd name="connsiteX9" fmla="*/ 0 w 114914"/>
                      <a:gd name="connsiteY9" fmla="*/ 83417 h 84624"/>
                      <a:gd name="connsiteX10" fmla="*/ 822 w 114914"/>
                      <a:gd name="connsiteY10" fmla="*/ 82818 h 84624"/>
                      <a:gd name="connsiteX11" fmla="*/ 38409 w 114914"/>
                      <a:gd name="connsiteY11" fmla="*/ 16275 h 84624"/>
                      <a:gd name="connsiteX12" fmla="*/ 113216 w 114914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914" h="84624">
                        <a:moveTo>
                          <a:pt x="113216" y="597"/>
                        </a:moveTo>
                        <a:lnTo>
                          <a:pt x="114038" y="0"/>
                        </a:lnTo>
                        <a:cubicBezTo>
                          <a:pt x="114349" y="703"/>
                          <a:pt x="114130" y="689"/>
                          <a:pt x="114075" y="902"/>
                        </a:cubicBezTo>
                        <a:cubicBezTo>
                          <a:pt x="114294" y="917"/>
                          <a:pt x="114349" y="703"/>
                          <a:pt x="114915" y="1207"/>
                        </a:cubicBezTo>
                        <a:lnTo>
                          <a:pt x="114111" y="1804"/>
                        </a:lnTo>
                        <a:cubicBezTo>
                          <a:pt x="105053" y="36228"/>
                          <a:pt x="91118" y="56769"/>
                          <a:pt x="76507" y="68350"/>
                        </a:cubicBezTo>
                        <a:cubicBezTo>
                          <a:pt x="61055" y="78762"/>
                          <a:pt x="37258" y="85815"/>
                          <a:pt x="1717" y="84027"/>
                        </a:cubicBezTo>
                        <a:lnTo>
                          <a:pt x="895" y="84625"/>
                        </a:lnTo>
                        <a:cubicBezTo>
                          <a:pt x="1023" y="84524"/>
                          <a:pt x="803" y="83936"/>
                          <a:pt x="858" y="83722"/>
                        </a:cubicBezTo>
                        <a:cubicBezTo>
                          <a:pt x="639" y="83710"/>
                          <a:pt x="146" y="83319"/>
                          <a:pt x="0" y="83417"/>
                        </a:cubicBezTo>
                        <a:lnTo>
                          <a:pt x="822" y="82818"/>
                        </a:lnTo>
                        <a:cubicBezTo>
                          <a:pt x="9880" y="48395"/>
                          <a:pt x="23816" y="27854"/>
                          <a:pt x="38409" y="16275"/>
                        </a:cubicBezTo>
                        <a:cubicBezTo>
                          <a:pt x="53878" y="5864"/>
                          <a:pt x="77675" y="-1191"/>
                          <a:pt x="113216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7" name="任意多边形: 形状 1256">
                    <a:extLst>
                      <a:ext uri="{FF2B5EF4-FFF2-40B4-BE49-F238E27FC236}">
                        <a16:creationId xmlns:a16="http://schemas.microsoft.com/office/drawing/2014/main" id="{C8939D04-3F4A-0E94-0B72-F93DDAC465D5}"/>
                      </a:ext>
                    </a:extLst>
                  </p:cNvPr>
                  <p:cNvSpPr/>
                  <p:nvPr/>
                </p:nvSpPr>
                <p:spPr>
                  <a:xfrm>
                    <a:off x="8559455" y="71478"/>
                    <a:ext cx="120759" cy="102830"/>
                  </a:xfrm>
                  <a:custGeom>
                    <a:avLst/>
                    <a:gdLst>
                      <a:gd name="connsiteX0" fmla="*/ 0 w 120759"/>
                      <a:gd name="connsiteY0" fmla="*/ 100907 h 102830"/>
                      <a:gd name="connsiteX1" fmla="*/ 1954 w 120759"/>
                      <a:gd name="connsiteY1" fmla="*/ 100834 h 102830"/>
                      <a:gd name="connsiteX2" fmla="*/ 7415 w 120759"/>
                      <a:gd name="connsiteY2" fmla="*/ 100421 h 102830"/>
                      <a:gd name="connsiteX3" fmla="*/ 15798 w 120759"/>
                      <a:gd name="connsiteY3" fmla="*/ 99314 h 102830"/>
                      <a:gd name="connsiteX4" fmla="*/ 26464 w 120759"/>
                      <a:gd name="connsiteY4" fmla="*/ 97164 h 102830"/>
                      <a:gd name="connsiteX5" fmla="*/ 32418 w 120759"/>
                      <a:gd name="connsiteY5" fmla="*/ 95541 h 102830"/>
                      <a:gd name="connsiteX6" fmla="*/ 35523 w 120759"/>
                      <a:gd name="connsiteY6" fmla="*/ 94604 h 102830"/>
                      <a:gd name="connsiteX7" fmla="*/ 38682 w 120759"/>
                      <a:gd name="connsiteY7" fmla="*/ 93537 h 102830"/>
                      <a:gd name="connsiteX8" fmla="*/ 51704 w 120759"/>
                      <a:gd name="connsiteY8" fmla="*/ 88091 h 102830"/>
                      <a:gd name="connsiteX9" fmla="*/ 54973 w 120759"/>
                      <a:gd name="connsiteY9" fmla="*/ 86422 h 102830"/>
                      <a:gd name="connsiteX10" fmla="*/ 58261 w 120759"/>
                      <a:gd name="connsiteY10" fmla="*/ 84650 h 102830"/>
                      <a:gd name="connsiteX11" fmla="*/ 61475 w 120759"/>
                      <a:gd name="connsiteY11" fmla="*/ 82689 h 102830"/>
                      <a:gd name="connsiteX12" fmla="*/ 63101 w 120759"/>
                      <a:gd name="connsiteY12" fmla="*/ 81708 h 102830"/>
                      <a:gd name="connsiteX13" fmla="*/ 64690 w 120759"/>
                      <a:gd name="connsiteY13" fmla="*/ 80647 h 102830"/>
                      <a:gd name="connsiteX14" fmla="*/ 67849 w 120759"/>
                      <a:gd name="connsiteY14" fmla="*/ 78486 h 102830"/>
                      <a:gd name="connsiteX15" fmla="*/ 70917 w 120759"/>
                      <a:gd name="connsiteY15" fmla="*/ 76159 h 102830"/>
                      <a:gd name="connsiteX16" fmla="*/ 76890 w 120759"/>
                      <a:gd name="connsiteY16" fmla="*/ 71232 h 102830"/>
                      <a:gd name="connsiteX17" fmla="*/ 79739 w 120759"/>
                      <a:gd name="connsiteY17" fmla="*/ 68604 h 102830"/>
                      <a:gd name="connsiteX18" fmla="*/ 82533 w 120759"/>
                      <a:gd name="connsiteY18" fmla="*/ 65924 h 102830"/>
                      <a:gd name="connsiteX19" fmla="*/ 87756 w 120759"/>
                      <a:gd name="connsiteY19" fmla="*/ 60248 h 102830"/>
                      <a:gd name="connsiteX20" fmla="*/ 90186 w 120759"/>
                      <a:gd name="connsiteY20" fmla="*/ 57295 h 102830"/>
                      <a:gd name="connsiteX21" fmla="*/ 92560 w 120759"/>
                      <a:gd name="connsiteY21" fmla="*/ 54343 h 102830"/>
                      <a:gd name="connsiteX22" fmla="*/ 94770 w 120759"/>
                      <a:gd name="connsiteY22" fmla="*/ 51321 h 102830"/>
                      <a:gd name="connsiteX23" fmla="*/ 96943 w 120759"/>
                      <a:gd name="connsiteY23" fmla="*/ 48307 h 102830"/>
                      <a:gd name="connsiteX24" fmla="*/ 100888 w 120759"/>
                      <a:gd name="connsiteY24" fmla="*/ 42246 h 102830"/>
                      <a:gd name="connsiteX25" fmla="*/ 104431 w 120759"/>
                      <a:gd name="connsiteY25" fmla="*/ 36235 h 102830"/>
                      <a:gd name="connsiteX26" fmla="*/ 107536 w 120759"/>
                      <a:gd name="connsiteY26" fmla="*/ 30382 h 102830"/>
                      <a:gd name="connsiteX27" fmla="*/ 109016 w 120759"/>
                      <a:gd name="connsiteY27" fmla="*/ 27582 h 102830"/>
                      <a:gd name="connsiteX28" fmla="*/ 110294 w 120759"/>
                      <a:gd name="connsiteY28" fmla="*/ 24809 h 102830"/>
                      <a:gd name="connsiteX29" fmla="*/ 112741 w 120759"/>
                      <a:gd name="connsiteY29" fmla="*/ 19608 h 102830"/>
                      <a:gd name="connsiteX30" fmla="*/ 114768 w 120759"/>
                      <a:gd name="connsiteY30" fmla="*/ 14819 h 102830"/>
                      <a:gd name="connsiteX31" fmla="*/ 116595 w 120759"/>
                      <a:gd name="connsiteY31" fmla="*/ 10591 h 102830"/>
                      <a:gd name="connsiteX32" fmla="*/ 118001 w 120759"/>
                      <a:gd name="connsiteY32" fmla="*/ 6947 h 102830"/>
                      <a:gd name="connsiteX33" fmla="*/ 120010 w 120759"/>
                      <a:gd name="connsiteY33" fmla="*/ 1815 h 102830"/>
                      <a:gd name="connsiteX34" fmla="*/ 120759 w 120759"/>
                      <a:gd name="connsiteY34" fmla="*/ 0 h 102830"/>
                      <a:gd name="connsiteX35" fmla="*/ 120522 w 120759"/>
                      <a:gd name="connsiteY35" fmla="*/ 1941 h 102830"/>
                      <a:gd name="connsiteX36" fmla="*/ 119754 w 120759"/>
                      <a:gd name="connsiteY36" fmla="*/ 7428 h 102830"/>
                      <a:gd name="connsiteX37" fmla="*/ 119115 w 120759"/>
                      <a:gd name="connsiteY37" fmla="*/ 11340 h 102830"/>
                      <a:gd name="connsiteX38" fmla="*/ 118129 w 120759"/>
                      <a:gd name="connsiteY38" fmla="*/ 15899 h 102830"/>
                      <a:gd name="connsiteX39" fmla="*/ 116906 w 120759"/>
                      <a:gd name="connsiteY39" fmla="*/ 21082 h 102830"/>
                      <a:gd name="connsiteX40" fmla="*/ 115207 w 120759"/>
                      <a:gd name="connsiteY40" fmla="*/ 26745 h 102830"/>
                      <a:gd name="connsiteX41" fmla="*/ 114275 w 120759"/>
                      <a:gd name="connsiteY41" fmla="*/ 29766 h 102830"/>
                      <a:gd name="connsiteX42" fmla="*/ 113125 w 120759"/>
                      <a:gd name="connsiteY42" fmla="*/ 32845 h 102830"/>
                      <a:gd name="connsiteX43" fmla="*/ 111901 w 120759"/>
                      <a:gd name="connsiteY43" fmla="*/ 36021 h 102830"/>
                      <a:gd name="connsiteX44" fmla="*/ 110586 w 120759"/>
                      <a:gd name="connsiteY44" fmla="*/ 39280 h 102830"/>
                      <a:gd name="connsiteX45" fmla="*/ 107463 w 120759"/>
                      <a:gd name="connsiteY45" fmla="*/ 45922 h 102830"/>
                      <a:gd name="connsiteX46" fmla="*/ 103755 w 120759"/>
                      <a:gd name="connsiteY46" fmla="*/ 52654 h 102830"/>
                      <a:gd name="connsiteX47" fmla="*/ 101674 w 120759"/>
                      <a:gd name="connsiteY47" fmla="*/ 56011 h 102830"/>
                      <a:gd name="connsiteX48" fmla="*/ 99445 w 120759"/>
                      <a:gd name="connsiteY48" fmla="*/ 59364 h 102830"/>
                      <a:gd name="connsiteX49" fmla="*/ 94533 w 120759"/>
                      <a:gd name="connsiteY49" fmla="*/ 65928 h 102830"/>
                      <a:gd name="connsiteX50" fmla="*/ 91830 w 120759"/>
                      <a:gd name="connsiteY50" fmla="*/ 69088 h 102830"/>
                      <a:gd name="connsiteX51" fmla="*/ 89035 w 120759"/>
                      <a:gd name="connsiteY51" fmla="*/ 72213 h 102830"/>
                      <a:gd name="connsiteX52" fmla="*/ 86022 w 120759"/>
                      <a:gd name="connsiteY52" fmla="*/ 75164 h 102830"/>
                      <a:gd name="connsiteX53" fmla="*/ 82935 w 120759"/>
                      <a:gd name="connsiteY53" fmla="*/ 78052 h 102830"/>
                      <a:gd name="connsiteX54" fmla="*/ 76378 w 120759"/>
                      <a:gd name="connsiteY54" fmla="*/ 83363 h 102830"/>
                      <a:gd name="connsiteX55" fmla="*/ 72981 w 120759"/>
                      <a:gd name="connsiteY55" fmla="*/ 85828 h 102830"/>
                      <a:gd name="connsiteX56" fmla="*/ 69457 w 120759"/>
                      <a:gd name="connsiteY56" fmla="*/ 88082 h 102830"/>
                      <a:gd name="connsiteX57" fmla="*/ 65895 w 120759"/>
                      <a:gd name="connsiteY57" fmla="*/ 90190 h 102830"/>
                      <a:gd name="connsiteX58" fmla="*/ 62297 w 120759"/>
                      <a:gd name="connsiteY58" fmla="*/ 92142 h 102830"/>
                      <a:gd name="connsiteX59" fmla="*/ 54992 w 120759"/>
                      <a:gd name="connsiteY59" fmla="*/ 95453 h 102830"/>
                      <a:gd name="connsiteX60" fmla="*/ 40618 w 120759"/>
                      <a:gd name="connsiteY60" fmla="*/ 100098 h 102830"/>
                      <a:gd name="connsiteX61" fmla="*/ 27341 w 120759"/>
                      <a:gd name="connsiteY61" fmla="*/ 102349 h 102830"/>
                      <a:gd name="connsiteX62" fmla="*/ 16054 w 120759"/>
                      <a:gd name="connsiteY62" fmla="*/ 102810 h 102830"/>
                      <a:gd name="connsiteX63" fmla="*/ 7396 w 120759"/>
                      <a:gd name="connsiteY63" fmla="*/ 102223 h 102830"/>
                      <a:gd name="connsiteX64" fmla="*/ 1917 w 120759"/>
                      <a:gd name="connsiteY64" fmla="*/ 101354 h 102830"/>
                      <a:gd name="connsiteX65" fmla="*/ 0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0" y="100907"/>
                        </a:moveTo>
                        <a:cubicBezTo>
                          <a:pt x="0" y="100907"/>
                          <a:pt x="676" y="100899"/>
                          <a:pt x="1954" y="100834"/>
                        </a:cubicBezTo>
                        <a:cubicBezTo>
                          <a:pt x="3214" y="100786"/>
                          <a:pt x="5077" y="100635"/>
                          <a:pt x="7415" y="100421"/>
                        </a:cubicBezTo>
                        <a:cubicBezTo>
                          <a:pt x="9771" y="100214"/>
                          <a:pt x="12602" y="99818"/>
                          <a:pt x="15798" y="99314"/>
                        </a:cubicBezTo>
                        <a:cubicBezTo>
                          <a:pt x="19012" y="98817"/>
                          <a:pt x="22610" y="98067"/>
                          <a:pt x="26464" y="97164"/>
                        </a:cubicBezTo>
                        <a:cubicBezTo>
                          <a:pt x="28382" y="96637"/>
                          <a:pt x="30391" y="96200"/>
                          <a:pt x="32418" y="95541"/>
                        </a:cubicBezTo>
                        <a:cubicBezTo>
                          <a:pt x="33440" y="95219"/>
                          <a:pt x="34500" y="94960"/>
                          <a:pt x="35523" y="94604"/>
                        </a:cubicBezTo>
                        <a:cubicBezTo>
                          <a:pt x="36564" y="94253"/>
                          <a:pt x="37623" y="93897"/>
                          <a:pt x="38682" y="93537"/>
                        </a:cubicBezTo>
                        <a:cubicBezTo>
                          <a:pt x="42920" y="92003"/>
                          <a:pt x="47339" y="90286"/>
                          <a:pt x="51704" y="88091"/>
                        </a:cubicBezTo>
                        <a:cubicBezTo>
                          <a:pt x="52800" y="87569"/>
                          <a:pt x="53896" y="87032"/>
                          <a:pt x="54973" y="86422"/>
                        </a:cubicBezTo>
                        <a:cubicBezTo>
                          <a:pt x="56069" y="85836"/>
                          <a:pt x="57165" y="85244"/>
                          <a:pt x="58261" y="84650"/>
                        </a:cubicBezTo>
                        <a:cubicBezTo>
                          <a:pt x="59339" y="84024"/>
                          <a:pt x="60398" y="83343"/>
                          <a:pt x="61475" y="82689"/>
                        </a:cubicBezTo>
                        <a:lnTo>
                          <a:pt x="63101" y="81708"/>
                        </a:lnTo>
                        <a:cubicBezTo>
                          <a:pt x="63649" y="81385"/>
                          <a:pt x="64160" y="80999"/>
                          <a:pt x="64690" y="80647"/>
                        </a:cubicBezTo>
                        <a:cubicBezTo>
                          <a:pt x="65731" y="79929"/>
                          <a:pt x="66790" y="79209"/>
                          <a:pt x="67849" y="78486"/>
                        </a:cubicBezTo>
                        <a:cubicBezTo>
                          <a:pt x="68890" y="77745"/>
                          <a:pt x="69895" y="76925"/>
                          <a:pt x="70917" y="76159"/>
                        </a:cubicBezTo>
                        <a:cubicBezTo>
                          <a:pt x="73018" y="74660"/>
                          <a:pt x="74936" y="72908"/>
                          <a:pt x="76890" y="71232"/>
                        </a:cubicBezTo>
                        <a:cubicBezTo>
                          <a:pt x="77894" y="70423"/>
                          <a:pt x="78807" y="69491"/>
                          <a:pt x="79739" y="68604"/>
                        </a:cubicBezTo>
                        <a:cubicBezTo>
                          <a:pt x="80670" y="67709"/>
                          <a:pt x="81602" y="66816"/>
                          <a:pt x="82533" y="65924"/>
                        </a:cubicBezTo>
                        <a:cubicBezTo>
                          <a:pt x="84268" y="64003"/>
                          <a:pt x="86095" y="62184"/>
                          <a:pt x="87756" y="60248"/>
                        </a:cubicBezTo>
                        <a:cubicBezTo>
                          <a:pt x="88560" y="59260"/>
                          <a:pt x="89382" y="58276"/>
                          <a:pt x="90186" y="57295"/>
                        </a:cubicBezTo>
                        <a:cubicBezTo>
                          <a:pt x="90989" y="56316"/>
                          <a:pt x="91848" y="55381"/>
                          <a:pt x="92560" y="54343"/>
                        </a:cubicBezTo>
                        <a:cubicBezTo>
                          <a:pt x="93309" y="53330"/>
                          <a:pt x="94040" y="52322"/>
                          <a:pt x="94770" y="51321"/>
                        </a:cubicBezTo>
                        <a:cubicBezTo>
                          <a:pt x="95501" y="50309"/>
                          <a:pt x="96286" y="49358"/>
                          <a:pt x="96943" y="48307"/>
                        </a:cubicBezTo>
                        <a:cubicBezTo>
                          <a:pt x="98276" y="46251"/>
                          <a:pt x="99610" y="44227"/>
                          <a:pt x="100888" y="42246"/>
                        </a:cubicBezTo>
                        <a:cubicBezTo>
                          <a:pt x="102094" y="40195"/>
                          <a:pt x="103281" y="38189"/>
                          <a:pt x="104431" y="36235"/>
                        </a:cubicBezTo>
                        <a:cubicBezTo>
                          <a:pt x="105564" y="34272"/>
                          <a:pt x="106513" y="32266"/>
                          <a:pt x="107536" y="30382"/>
                        </a:cubicBezTo>
                        <a:cubicBezTo>
                          <a:pt x="108029" y="29432"/>
                          <a:pt x="108522" y="28497"/>
                          <a:pt x="109016" y="27582"/>
                        </a:cubicBezTo>
                        <a:cubicBezTo>
                          <a:pt x="109454" y="26638"/>
                          <a:pt x="109874" y="25713"/>
                          <a:pt x="110294" y="24809"/>
                        </a:cubicBezTo>
                        <a:cubicBezTo>
                          <a:pt x="111152" y="22998"/>
                          <a:pt x="111974" y="21261"/>
                          <a:pt x="112741" y="19608"/>
                        </a:cubicBezTo>
                        <a:cubicBezTo>
                          <a:pt x="113508" y="17942"/>
                          <a:pt x="114111" y="16319"/>
                          <a:pt x="114768" y="14819"/>
                        </a:cubicBezTo>
                        <a:cubicBezTo>
                          <a:pt x="115426" y="13312"/>
                          <a:pt x="116011" y="11893"/>
                          <a:pt x="116595" y="10591"/>
                        </a:cubicBezTo>
                        <a:cubicBezTo>
                          <a:pt x="117161" y="9287"/>
                          <a:pt x="117581" y="8049"/>
                          <a:pt x="118001" y="6947"/>
                        </a:cubicBezTo>
                        <a:cubicBezTo>
                          <a:pt x="118823" y="4732"/>
                          <a:pt x="119554" y="3004"/>
                          <a:pt x="120010" y="1815"/>
                        </a:cubicBezTo>
                        <a:cubicBezTo>
                          <a:pt x="120504" y="630"/>
                          <a:pt x="120759" y="0"/>
                          <a:pt x="120759" y="0"/>
                        </a:cubicBezTo>
                        <a:cubicBezTo>
                          <a:pt x="120759" y="0"/>
                          <a:pt x="120686" y="676"/>
                          <a:pt x="120522" y="1941"/>
                        </a:cubicBezTo>
                        <a:cubicBezTo>
                          <a:pt x="120357" y="3202"/>
                          <a:pt x="120138" y="5068"/>
                          <a:pt x="119754" y="7428"/>
                        </a:cubicBezTo>
                        <a:cubicBezTo>
                          <a:pt x="119572" y="8604"/>
                          <a:pt x="119426" y="9928"/>
                          <a:pt x="119115" y="11340"/>
                        </a:cubicBezTo>
                        <a:cubicBezTo>
                          <a:pt x="118841" y="12752"/>
                          <a:pt x="118494" y="14268"/>
                          <a:pt x="118129" y="15899"/>
                        </a:cubicBezTo>
                        <a:cubicBezTo>
                          <a:pt x="117764" y="17526"/>
                          <a:pt x="117381" y="19266"/>
                          <a:pt x="116906" y="21082"/>
                        </a:cubicBezTo>
                        <a:cubicBezTo>
                          <a:pt x="116376" y="22881"/>
                          <a:pt x="115810" y="24773"/>
                          <a:pt x="115207" y="26745"/>
                        </a:cubicBezTo>
                        <a:cubicBezTo>
                          <a:pt x="114915" y="27732"/>
                          <a:pt x="114604" y="28742"/>
                          <a:pt x="114275" y="29766"/>
                        </a:cubicBezTo>
                        <a:cubicBezTo>
                          <a:pt x="113910" y="30772"/>
                          <a:pt x="113527" y="31799"/>
                          <a:pt x="113125" y="32845"/>
                        </a:cubicBezTo>
                        <a:cubicBezTo>
                          <a:pt x="112723" y="33886"/>
                          <a:pt x="112321" y="34946"/>
                          <a:pt x="111901" y="36021"/>
                        </a:cubicBezTo>
                        <a:cubicBezTo>
                          <a:pt x="111463" y="37090"/>
                          <a:pt x="111116" y="38213"/>
                          <a:pt x="110586" y="39280"/>
                        </a:cubicBezTo>
                        <a:cubicBezTo>
                          <a:pt x="109564" y="41438"/>
                          <a:pt x="108522" y="43657"/>
                          <a:pt x="107463" y="45922"/>
                        </a:cubicBezTo>
                        <a:cubicBezTo>
                          <a:pt x="106331" y="48159"/>
                          <a:pt x="105016" y="50362"/>
                          <a:pt x="103755" y="52654"/>
                        </a:cubicBezTo>
                        <a:cubicBezTo>
                          <a:pt x="103135" y="53812"/>
                          <a:pt x="102386" y="54899"/>
                          <a:pt x="101674" y="56011"/>
                        </a:cubicBezTo>
                        <a:cubicBezTo>
                          <a:pt x="100925" y="57121"/>
                          <a:pt x="100194" y="58239"/>
                          <a:pt x="99445" y="59364"/>
                        </a:cubicBezTo>
                        <a:cubicBezTo>
                          <a:pt x="97966" y="61620"/>
                          <a:pt x="96194" y="63729"/>
                          <a:pt x="94533" y="65928"/>
                        </a:cubicBezTo>
                        <a:cubicBezTo>
                          <a:pt x="93710" y="67033"/>
                          <a:pt x="92725" y="68028"/>
                          <a:pt x="91830" y="69088"/>
                        </a:cubicBezTo>
                        <a:cubicBezTo>
                          <a:pt x="90898" y="70136"/>
                          <a:pt x="89985" y="71181"/>
                          <a:pt x="89035" y="72213"/>
                        </a:cubicBezTo>
                        <a:cubicBezTo>
                          <a:pt x="88031" y="73193"/>
                          <a:pt x="87026" y="74178"/>
                          <a:pt x="86022" y="75164"/>
                        </a:cubicBezTo>
                        <a:cubicBezTo>
                          <a:pt x="84999" y="76137"/>
                          <a:pt x="84031" y="77162"/>
                          <a:pt x="82935" y="78052"/>
                        </a:cubicBezTo>
                        <a:cubicBezTo>
                          <a:pt x="80780" y="79863"/>
                          <a:pt x="78679" y="81741"/>
                          <a:pt x="76378" y="83363"/>
                        </a:cubicBezTo>
                        <a:cubicBezTo>
                          <a:pt x="75246" y="84194"/>
                          <a:pt x="74132" y="85057"/>
                          <a:pt x="72981" y="85828"/>
                        </a:cubicBezTo>
                        <a:cubicBezTo>
                          <a:pt x="71794" y="86581"/>
                          <a:pt x="70625" y="87333"/>
                          <a:pt x="69457" y="88082"/>
                        </a:cubicBezTo>
                        <a:cubicBezTo>
                          <a:pt x="68306" y="88853"/>
                          <a:pt x="67101" y="89534"/>
                          <a:pt x="65895" y="90190"/>
                        </a:cubicBezTo>
                        <a:cubicBezTo>
                          <a:pt x="64690" y="90843"/>
                          <a:pt x="63503" y="91523"/>
                          <a:pt x="62297" y="92142"/>
                        </a:cubicBezTo>
                        <a:cubicBezTo>
                          <a:pt x="59832" y="93291"/>
                          <a:pt x="57457" y="94540"/>
                          <a:pt x="54992" y="95453"/>
                        </a:cubicBezTo>
                        <a:cubicBezTo>
                          <a:pt x="50152" y="97510"/>
                          <a:pt x="45257" y="98932"/>
                          <a:pt x="40618" y="100098"/>
                        </a:cubicBezTo>
                        <a:cubicBezTo>
                          <a:pt x="35943" y="101224"/>
                          <a:pt x="31468" y="101893"/>
                          <a:pt x="27341" y="102349"/>
                        </a:cubicBezTo>
                        <a:cubicBezTo>
                          <a:pt x="23213" y="102717"/>
                          <a:pt x="19414" y="102894"/>
                          <a:pt x="16054" y="102810"/>
                        </a:cubicBezTo>
                        <a:cubicBezTo>
                          <a:pt x="12693" y="102751"/>
                          <a:pt x="9789" y="102510"/>
                          <a:pt x="7396" y="102223"/>
                        </a:cubicBezTo>
                        <a:cubicBezTo>
                          <a:pt x="5023" y="101975"/>
                          <a:pt x="3160" y="101593"/>
                          <a:pt x="1917" y="101354"/>
                        </a:cubicBezTo>
                        <a:cubicBezTo>
                          <a:pt x="657" y="101100"/>
                          <a:pt x="0" y="100908"/>
                          <a:pt x="0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8" name="任意多边形: 形状 1257">
                    <a:extLst>
                      <a:ext uri="{FF2B5EF4-FFF2-40B4-BE49-F238E27FC236}">
                        <a16:creationId xmlns:a16="http://schemas.microsoft.com/office/drawing/2014/main" id="{C23331C2-98EE-07DD-EFB3-F34F3EDE8CB6}"/>
                      </a:ext>
                    </a:extLst>
                  </p:cNvPr>
                  <p:cNvSpPr/>
                  <p:nvPr/>
                </p:nvSpPr>
                <p:spPr>
                  <a:xfrm>
                    <a:off x="8559382" y="87616"/>
                    <a:ext cx="100285" cy="88039"/>
                  </a:xfrm>
                  <a:custGeom>
                    <a:avLst/>
                    <a:gdLst>
                      <a:gd name="connsiteX0" fmla="*/ 100286 w 100285"/>
                      <a:gd name="connsiteY0" fmla="*/ 3914 h 88039"/>
                      <a:gd name="connsiteX1" fmla="*/ 98624 w 100285"/>
                      <a:gd name="connsiteY1" fmla="*/ 3844 h 88039"/>
                      <a:gd name="connsiteX2" fmla="*/ 93948 w 100285"/>
                      <a:gd name="connsiteY2" fmla="*/ 3817 h 88039"/>
                      <a:gd name="connsiteX3" fmla="*/ 86752 w 100285"/>
                      <a:gd name="connsiteY3" fmla="*/ 4153 h 88039"/>
                      <a:gd name="connsiteX4" fmla="*/ 77584 w 100285"/>
                      <a:gd name="connsiteY4" fmla="*/ 5242 h 88039"/>
                      <a:gd name="connsiteX5" fmla="*/ 67046 w 100285"/>
                      <a:gd name="connsiteY5" fmla="*/ 7532 h 88039"/>
                      <a:gd name="connsiteX6" fmla="*/ 65676 w 100285"/>
                      <a:gd name="connsiteY6" fmla="*/ 7906 h 88039"/>
                      <a:gd name="connsiteX7" fmla="*/ 64288 w 100285"/>
                      <a:gd name="connsiteY7" fmla="*/ 8345 h 88039"/>
                      <a:gd name="connsiteX8" fmla="*/ 61494 w 100285"/>
                      <a:gd name="connsiteY8" fmla="*/ 9251 h 88039"/>
                      <a:gd name="connsiteX9" fmla="*/ 55886 w 100285"/>
                      <a:gd name="connsiteY9" fmla="*/ 11470 h 88039"/>
                      <a:gd name="connsiteX10" fmla="*/ 50298 w 100285"/>
                      <a:gd name="connsiteY10" fmla="*/ 14147 h 88039"/>
                      <a:gd name="connsiteX11" fmla="*/ 47577 w 100285"/>
                      <a:gd name="connsiteY11" fmla="*/ 15720 h 88039"/>
                      <a:gd name="connsiteX12" fmla="*/ 44874 w 100285"/>
                      <a:gd name="connsiteY12" fmla="*/ 17380 h 88039"/>
                      <a:gd name="connsiteX13" fmla="*/ 42225 w 100285"/>
                      <a:gd name="connsiteY13" fmla="*/ 19160 h 88039"/>
                      <a:gd name="connsiteX14" fmla="*/ 39687 w 100285"/>
                      <a:gd name="connsiteY14" fmla="*/ 21116 h 88039"/>
                      <a:gd name="connsiteX15" fmla="*/ 34774 w 100285"/>
                      <a:gd name="connsiteY15" fmla="*/ 25302 h 88039"/>
                      <a:gd name="connsiteX16" fmla="*/ 32491 w 100285"/>
                      <a:gd name="connsiteY16" fmla="*/ 27584 h 88039"/>
                      <a:gd name="connsiteX17" fmla="*/ 30245 w 100285"/>
                      <a:gd name="connsiteY17" fmla="*/ 29923 h 88039"/>
                      <a:gd name="connsiteX18" fmla="*/ 28162 w 100285"/>
                      <a:gd name="connsiteY18" fmla="*/ 32383 h 88039"/>
                      <a:gd name="connsiteX19" fmla="*/ 27103 w 100285"/>
                      <a:gd name="connsiteY19" fmla="*/ 33600 h 88039"/>
                      <a:gd name="connsiteX20" fmla="*/ 26154 w 100285"/>
                      <a:gd name="connsiteY20" fmla="*/ 34895 h 88039"/>
                      <a:gd name="connsiteX21" fmla="*/ 22446 w 100285"/>
                      <a:gd name="connsiteY21" fmla="*/ 40098 h 88039"/>
                      <a:gd name="connsiteX22" fmla="*/ 19159 w 100285"/>
                      <a:gd name="connsiteY22" fmla="*/ 45438 h 88039"/>
                      <a:gd name="connsiteX23" fmla="*/ 13679 w 100285"/>
                      <a:gd name="connsiteY23" fmla="*/ 56117 h 88039"/>
                      <a:gd name="connsiteX24" fmla="*/ 9588 w 100285"/>
                      <a:gd name="connsiteY24" fmla="*/ 66220 h 88039"/>
                      <a:gd name="connsiteX25" fmla="*/ 7890 w 100285"/>
                      <a:gd name="connsiteY25" fmla="*/ 70805 h 88039"/>
                      <a:gd name="connsiteX26" fmla="*/ 6520 w 100285"/>
                      <a:gd name="connsiteY26" fmla="*/ 75020 h 88039"/>
                      <a:gd name="connsiteX27" fmla="*/ 5278 w 100285"/>
                      <a:gd name="connsiteY27" fmla="*/ 78736 h 88039"/>
                      <a:gd name="connsiteX28" fmla="*/ 4347 w 100285"/>
                      <a:gd name="connsiteY28" fmla="*/ 81938 h 88039"/>
                      <a:gd name="connsiteX29" fmla="*/ 1753 w 100285"/>
                      <a:gd name="connsiteY29" fmla="*/ 86442 h 88039"/>
                      <a:gd name="connsiteX30" fmla="*/ 0 w 100285"/>
                      <a:gd name="connsiteY30" fmla="*/ 88040 h 88039"/>
                      <a:gd name="connsiteX31" fmla="*/ 0 w 100285"/>
                      <a:gd name="connsiteY31" fmla="*/ 86369 h 88039"/>
                      <a:gd name="connsiteX32" fmla="*/ 1315 w 100285"/>
                      <a:gd name="connsiteY32" fmla="*/ 81639 h 88039"/>
                      <a:gd name="connsiteX33" fmla="*/ 2064 w 100285"/>
                      <a:gd name="connsiteY33" fmla="*/ 78251 h 88039"/>
                      <a:gd name="connsiteX34" fmla="*/ 2776 w 100285"/>
                      <a:gd name="connsiteY34" fmla="*/ 74286 h 88039"/>
                      <a:gd name="connsiteX35" fmla="*/ 3452 w 100285"/>
                      <a:gd name="connsiteY35" fmla="*/ 69763 h 88039"/>
                      <a:gd name="connsiteX36" fmla="*/ 4420 w 100285"/>
                      <a:gd name="connsiteY36" fmla="*/ 64788 h 88039"/>
                      <a:gd name="connsiteX37" fmla="*/ 5643 w 100285"/>
                      <a:gd name="connsiteY37" fmla="*/ 59399 h 88039"/>
                      <a:gd name="connsiteX38" fmla="*/ 7232 w 100285"/>
                      <a:gd name="connsiteY38" fmla="*/ 53681 h 88039"/>
                      <a:gd name="connsiteX39" fmla="*/ 9369 w 100285"/>
                      <a:gd name="connsiteY39" fmla="*/ 47750 h 88039"/>
                      <a:gd name="connsiteX40" fmla="*/ 9935 w 100285"/>
                      <a:gd name="connsiteY40" fmla="*/ 46223 h 88039"/>
                      <a:gd name="connsiteX41" fmla="*/ 10611 w 100285"/>
                      <a:gd name="connsiteY41" fmla="*/ 44724 h 88039"/>
                      <a:gd name="connsiteX42" fmla="*/ 11999 w 100285"/>
                      <a:gd name="connsiteY42" fmla="*/ 41685 h 88039"/>
                      <a:gd name="connsiteX43" fmla="*/ 15214 w 100285"/>
                      <a:gd name="connsiteY43" fmla="*/ 35607 h 88039"/>
                      <a:gd name="connsiteX44" fmla="*/ 19031 w 100285"/>
                      <a:gd name="connsiteY44" fmla="*/ 29647 h 88039"/>
                      <a:gd name="connsiteX45" fmla="*/ 20053 w 100285"/>
                      <a:gd name="connsiteY45" fmla="*/ 28170 h 88039"/>
                      <a:gd name="connsiteX46" fmla="*/ 21186 w 100285"/>
                      <a:gd name="connsiteY46" fmla="*/ 26758 h 88039"/>
                      <a:gd name="connsiteX47" fmla="*/ 23487 w 100285"/>
                      <a:gd name="connsiteY47" fmla="*/ 23940 h 88039"/>
                      <a:gd name="connsiteX48" fmla="*/ 25971 w 100285"/>
                      <a:gd name="connsiteY48" fmla="*/ 21264 h 88039"/>
                      <a:gd name="connsiteX49" fmla="*/ 28546 w 100285"/>
                      <a:gd name="connsiteY49" fmla="*/ 18654 h 88039"/>
                      <a:gd name="connsiteX50" fmla="*/ 34171 w 100285"/>
                      <a:gd name="connsiteY50" fmla="*/ 13953 h 88039"/>
                      <a:gd name="connsiteX51" fmla="*/ 37130 w 100285"/>
                      <a:gd name="connsiteY51" fmla="*/ 11804 h 88039"/>
                      <a:gd name="connsiteX52" fmla="*/ 40217 w 100285"/>
                      <a:gd name="connsiteY52" fmla="*/ 9882 h 88039"/>
                      <a:gd name="connsiteX53" fmla="*/ 52983 w 100285"/>
                      <a:gd name="connsiteY53" fmla="*/ 3952 h 88039"/>
                      <a:gd name="connsiteX54" fmla="*/ 59393 w 100285"/>
                      <a:gd name="connsiteY54" fmla="*/ 2049 h 88039"/>
                      <a:gd name="connsiteX55" fmla="*/ 62553 w 100285"/>
                      <a:gd name="connsiteY55" fmla="*/ 1379 h 88039"/>
                      <a:gd name="connsiteX56" fmla="*/ 64105 w 100285"/>
                      <a:gd name="connsiteY56" fmla="*/ 1063 h 88039"/>
                      <a:gd name="connsiteX57" fmla="*/ 65658 w 100285"/>
                      <a:gd name="connsiteY57" fmla="*/ 842 h 88039"/>
                      <a:gd name="connsiteX58" fmla="*/ 77182 w 100285"/>
                      <a:gd name="connsiteY58" fmla="*/ 0 h 88039"/>
                      <a:gd name="connsiteX59" fmla="*/ 86844 w 100285"/>
                      <a:gd name="connsiteY59" fmla="*/ 654 h 88039"/>
                      <a:gd name="connsiteX60" fmla="*/ 94149 w 100285"/>
                      <a:gd name="connsiteY60" fmla="*/ 2027 h 88039"/>
                      <a:gd name="connsiteX61" fmla="*/ 98715 w 100285"/>
                      <a:gd name="connsiteY61" fmla="*/ 3335 h 88039"/>
                      <a:gd name="connsiteX62" fmla="*/ 100286 w 100285"/>
                      <a:gd name="connsiteY62" fmla="*/ 3914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100285" h="88039">
                        <a:moveTo>
                          <a:pt x="100286" y="3914"/>
                        </a:moveTo>
                        <a:cubicBezTo>
                          <a:pt x="100286" y="3914"/>
                          <a:pt x="99719" y="3890"/>
                          <a:pt x="98624" y="3844"/>
                        </a:cubicBezTo>
                        <a:cubicBezTo>
                          <a:pt x="97546" y="3793"/>
                          <a:pt x="95939" y="3808"/>
                          <a:pt x="93948" y="3817"/>
                        </a:cubicBezTo>
                        <a:cubicBezTo>
                          <a:pt x="91939" y="3817"/>
                          <a:pt x="89492" y="3980"/>
                          <a:pt x="86752" y="4153"/>
                        </a:cubicBezTo>
                        <a:cubicBezTo>
                          <a:pt x="83995" y="4391"/>
                          <a:pt x="80890" y="4701"/>
                          <a:pt x="77584" y="5242"/>
                        </a:cubicBezTo>
                        <a:cubicBezTo>
                          <a:pt x="74260" y="5813"/>
                          <a:pt x="70699" y="6471"/>
                          <a:pt x="67046" y="7532"/>
                        </a:cubicBezTo>
                        <a:cubicBezTo>
                          <a:pt x="66589" y="7656"/>
                          <a:pt x="66133" y="7778"/>
                          <a:pt x="65676" y="7906"/>
                        </a:cubicBezTo>
                        <a:cubicBezTo>
                          <a:pt x="65219" y="8052"/>
                          <a:pt x="64763" y="8199"/>
                          <a:pt x="64288" y="8345"/>
                        </a:cubicBezTo>
                        <a:cubicBezTo>
                          <a:pt x="63375" y="8646"/>
                          <a:pt x="62425" y="8916"/>
                          <a:pt x="61494" y="9251"/>
                        </a:cubicBezTo>
                        <a:cubicBezTo>
                          <a:pt x="59649" y="9976"/>
                          <a:pt x="57731" y="10593"/>
                          <a:pt x="55886" y="11470"/>
                        </a:cubicBezTo>
                        <a:cubicBezTo>
                          <a:pt x="53987" y="12244"/>
                          <a:pt x="52161" y="13221"/>
                          <a:pt x="50298" y="14147"/>
                        </a:cubicBezTo>
                        <a:cubicBezTo>
                          <a:pt x="49367" y="14620"/>
                          <a:pt x="48490" y="15199"/>
                          <a:pt x="47577" y="15720"/>
                        </a:cubicBezTo>
                        <a:cubicBezTo>
                          <a:pt x="46664" y="16246"/>
                          <a:pt x="45732" y="16757"/>
                          <a:pt x="44874" y="17380"/>
                        </a:cubicBezTo>
                        <a:cubicBezTo>
                          <a:pt x="43997" y="17970"/>
                          <a:pt x="43102" y="18565"/>
                          <a:pt x="42225" y="19160"/>
                        </a:cubicBezTo>
                        <a:cubicBezTo>
                          <a:pt x="41367" y="19792"/>
                          <a:pt x="40545" y="20475"/>
                          <a:pt x="39687" y="21116"/>
                        </a:cubicBezTo>
                        <a:cubicBezTo>
                          <a:pt x="37934" y="22355"/>
                          <a:pt x="36399" y="23900"/>
                          <a:pt x="34774" y="25302"/>
                        </a:cubicBezTo>
                        <a:cubicBezTo>
                          <a:pt x="33970" y="26013"/>
                          <a:pt x="33258" y="26827"/>
                          <a:pt x="32491" y="27584"/>
                        </a:cubicBezTo>
                        <a:cubicBezTo>
                          <a:pt x="31742" y="28371"/>
                          <a:pt x="30939" y="29083"/>
                          <a:pt x="30245" y="29923"/>
                        </a:cubicBezTo>
                        <a:cubicBezTo>
                          <a:pt x="29569" y="30751"/>
                          <a:pt x="28875" y="31574"/>
                          <a:pt x="28162" y="32383"/>
                        </a:cubicBezTo>
                        <a:lnTo>
                          <a:pt x="27103" y="33600"/>
                        </a:lnTo>
                        <a:lnTo>
                          <a:pt x="26154" y="34895"/>
                        </a:lnTo>
                        <a:cubicBezTo>
                          <a:pt x="24911" y="36639"/>
                          <a:pt x="23542" y="38281"/>
                          <a:pt x="22446" y="40098"/>
                        </a:cubicBezTo>
                        <a:cubicBezTo>
                          <a:pt x="21314" y="41880"/>
                          <a:pt x="20127" y="43603"/>
                          <a:pt x="19159" y="45438"/>
                        </a:cubicBezTo>
                        <a:cubicBezTo>
                          <a:pt x="17058" y="49000"/>
                          <a:pt x="15341" y="52652"/>
                          <a:pt x="13679" y="56117"/>
                        </a:cubicBezTo>
                        <a:cubicBezTo>
                          <a:pt x="12218" y="59669"/>
                          <a:pt x="10666" y="62999"/>
                          <a:pt x="9588" y="66220"/>
                        </a:cubicBezTo>
                        <a:cubicBezTo>
                          <a:pt x="9004" y="67813"/>
                          <a:pt x="8401" y="69338"/>
                          <a:pt x="7890" y="70805"/>
                        </a:cubicBezTo>
                        <a:cubicBezTo>
                          <a:pt x="7415" y="72289"/>
                          <a:pt x="6959" y="73697"/>
                          <a:pt x="6520" y="75020"/>
                        </a:cubicBezTo>
                        <a:cubicBezTo>
                          <a:pt x="6082" y="76342"/>
                          <a:pt x="5680" y="77589"/>
                          <a:pt x="5278" y="78736"/>
                        </a:cubicBezTo>
                        <a:cubicBezTo>
                          <a:pt x="4931" y="79902"/>
                          <a:pt x="4621" y="80972"/>
                          <a:pt x="4347" y="81938"/>
                        </a:cubicBezTo>
                        <a:cubicBezTo>
                          <a:pt x="3799" y="83878"/>
                          <a:pt x="2064" y="85399"/>
                          <a:pt x="1753" y="86442"/>
                        </a:cubicBezTo>
                        <a:cubicBezTo>
                          <a:pt x="1406" y="87485"/>
                          <a:pt x="0" y="88040"/>
                          <a:pt x="0" y="88040"/>
                        </a:cubicBezTo>
                        <a:cubicBezTo>
                          <a:pt x="0" y="88040"/>
                          <a:pt x="0" y="87457"/>
                          <a:pt x="0" y="86369"/>
                        </a:cubicBezTo>
                        <a:cubicBezTo>
                          <a:pt x="0" y="85282"/>
                          <a:pt x="1242" y="83675"/>
                          <a:pt x="1315" y="81639"/>
                        </a:cubicBezTo>
                        <a:cubicBezTo>
                          <a:pt x="1351" y="80616"/>
                          <a:pt x="2009" y="79483"/>
                          <a:pt x="2064" y="78251"/>
                        </a:cubicBezTo>
                        <a:cubicBezTo>
                          <a:pt x="2155" y="77025"/>
                          <a:pt x="2630" y="75705"/>
                          <a:pt x="2776" y="74286"/>
                        </a:cubicBezTo>
                        <a:cubicBezTo>
                          <a:pt x="2940" y="72865"/>
                          <a:pt x="3269" y="71354"/>
                          <a:pt x="3452" y="69763"/>
                        </a:cubicBezTo>
                        <a:cubicBezTo>
                          <a:pt x="3671" y="68178"/>
                          <a:pt x="4109" y="66529"/>
                          <a:pt x="4420" y="64788"/>
                        </a:cubicBezTo>
                        <a:cubicBezTo>
                          <a:pt x="4785" y="63061"/>
                          <a:pt x="5096" y="61233"/>
                          <a:pt x="5643" y="59399"/>
                        </a:cubicBezTo>
                        <a:cubicBezTo>
                          <a:pt x="6155" y="57552"/>
                          <a:pt x="6703" y="55642"/>
                          <a:pt x="7232" y="53681"/>
                        </a:cubicBezTo>
                        <a:cubicBezTo>
                          <a:pt x="7853" y="51737"/>
                          <a:pt x="8639" y="49779"/>
                          <a:pt x="9369" y="47750"/>
                        </a:cubicBezTo>
                        <a:cubicBezTo>
                          <a:pt x="9552" y="47244"/>
                          <a:pt x="9735" y="46735"/>
                          <a:pt x="9935" y="46223"/>
                        </a:cubicBezTo>
                        <a:cubicBezTo>
                          <a:pt x="10136" y="45723"/>
                          <a:pt x="10374" y="45228"/>
                          <a:pt x="10611" y="44724"/>
                        </a:cubicBezTo>
                        <a:cubicBezTo>
                          <a:pt x="11068" y="43720"/>
                          <a:pt x="11524" y="42708"/>
                          <a:pt x="11999" y="41685"/>
                        </a:cubicBezTo>
                        <a:cubicBezTo>
                          <a:pt x="12858" y="39603"/>
                          <a:pt x="14081" y="37641"/>
                          <a:pt x="15214" y="35607"/>
                        </a:cubicBezTo>
                        <a:cubicBezTo>
                          <a:pt x="16291" y="33538"/>
                          <a:pt x="17697" y="31624"/>
                          <a:pt x="19031" y="29647"/>
                        </a:cubicBezTo>
                        <a:lnTo>
                          <a:pt x="20053" y="28170"/>
                        </a:lnTo>
                        <a:lnTo>
                          <a:pt x="21186" y="26758"/>
                        </a:lnTo>
                        <a:cubicBezTo>
                          <a:pt x="21935" y="25812"/>
                          <a:pt x="22702" y="24877"/>
                          <a:pt x="23487" y="23940"/>
                        </a:cubicBezTo>
                        <a:cubicBezTo>
                          <a:pt x="24236" y="22992"/>
                          <a:pt x="25131" y="22161"/>
                          <a:pt x="25971" y="21264"/>
                        </a:cubicBezTo>
                        <a:cubicBezTo>
                          <a:pt x="26829" y="20397"/>
                          <a:pt x="27633" y="19469"/>
                          <a:pt x="28546" y="18654"/>
                        </a:cubicBezTo>
                        <a:cubicBezTo>
                          <a:pt x="30409" y="17066"/>
                          <a:pt x="32162" y="15354"/>
                          <a:pt x="34171" y="13953"/>
                        </a:cubicBezTo>
                        <a:cubicBezTo>
                          <a:pt x="35158" y="13227"/>
                          <a:pt x="36126" y="12481"/>
                          <a:pt x="37130" y="11804"/>
                        </a:cubicBezTo>
                        <a:cubicBezTo>
                          <a:pt x="38153" y="11161"/>
                          <a:pt x="39194" y="10520"/>
                          <a:pt x="40217" y="9882"/>
                        </a:cubicBezTo>
                        <a:cubicBezTo>
                          <a:pt x="44344" y="7411"/>
                          <a:pt x="48654" y="5388"/>
                          <a:pt x="52983" y="3952"/>
                        </a:cubicBezTo>
                        <a:cubicBezTo>
                          <a:pt x="55120" y="3163"/>
                          <a:pt x="57293" y="2604"/>
                          <a:pt x="59393" y="2049"/>
                        </a:cubicBezTo>
                        <a:cubicBezTo>
                          <a:pt x="60452" y="1792"/>
                          <a:pt x="61512" y="1600"/>
                          <a:pt x="62553" y="1379"/>
                        </a:cubicBezTo>
                        <a:cubicBezTo>
                          <a:pt x="63064" y="1273"/>
                          <a:pt x="63594" y="1169"/>
                          <a:pt x="64105" y="1063"/>
                        </a:cubicBezTo>
                        <a:cubicBezTo>
                          <a:pt x="64617" y="990"/>
                          <a:pt x="65146" y="915"/>
                          <a:pt x="65658" y="842"/>
                        </a:cubicBezTo>
                        <a:cubicBezTo>
                          <a:pt x="69730" y="181"/>
                          <a:pt x="73621" y="26"/>
                          <a:pt x="77182" y="0"/>
                        </a:cubicBezTo>
                        <a:cubicBezTo>
                          <a:pt x="80744" y="15"/>
                          <a:pt x="83995" y="296"/>
                          <a:pt x="86844" y="654"/>
                        </a:cubicBezTo>
                        <a:cubicBezTo>
                          <a:pt x="89711" y="1050"/>
                          <a:pt x="92158" y="1532"/>
                          <a:pt x="94149" y="2027"/>
                        </a:cubicBezTo>
                        <a:cubicBezTo>
                          <a:pt x="96140" y="2484"/>
                          <a:pt x="97674" y="2997"/>
                          <a:pt x="98715" y="3335"/>
                        </a:cubicBezTo>
                        <a:cubicBezTo>
                          <a:pt x="99756" y="3678"/>
                          <a:pt x="100286" y="3914"/>
                          <a:pt x="100286" y="3914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259" name="图形 10">
                <a:extLst>
                  <a:ext uri="{FF2B5EF4-FFF2-40B4-BE49-F238E27FC236}">
                    <a16:creationId xmlns:a16="http://schemas.microsoft.com/office/drawing/2014/main" id="{8049B001-C8BA-8930-8EB3-A8FC91E30E93}"/>
                  </a:ext>
                </a:extLst>
              </p:cNvPr>
              <p:cNvGrpSpPr/>
              <p:nvPr/>
            </p:nvGrpSpPr>
            <p:grpSpPr>
              <a:xfrm>
                <a:off x="8328785" y="16818"/>
                <a:ext cx="80491" cy="134904"/>
                <a:chOff x="8328785" y="16818"/>
                <a:chExt cx="80491" cy="134904"/>
              </a:xfrm>
            </p:grpSpPr>
            <p:sp>
              <p:nvSpPr>
                <p:cNvPr id="1260" name="任意多边形: 形状 1259">
                  <a:extLst>
                    <a:ext uri="{FF2B5EF4-FFF2-40B4-BE49-F238E27FC236}">
                      <a16:creationId xmlns:a16="http://schemas.microsoft.com/office/drawing/2014/main" id="{01CA75C9-4A66-5525-B73A-63BAEE33CDED}"/>
                    </a:ext>
                  </a:extLst>
                </p:cNvPr>
                <p:cNvSpPr/>
                <p:nvPr/>
              </p:nvSpPr>
              <p:spPr>
                <a:xfrm>
                  <a:off x="8354153" y="68043"/>
                  <a:ext cx="55123" cy="83679"/>
                </a:xfrm>
                <a:custGeom>
                  <a:avLst/>
                  <a:gdLst>
                    <a:gd name="connsiteX0" fmla="*/ 15415 w 55123"/>
                    <a:gd name="connsiteY0" fmla="*/ 83368 h 83679"/>
                    <a:gd name="connsiteX1" fmla="*/ 0 w 55123"/>
                    <a:gd name="connsiteY1" fmla="*/ 8012 h 83679"/>
                    <a:gd name="connsiteX2" fmla="*/ 29514 w 55123"/>
                    <a:gd name="connsiteY2" fmla="*/ 0 h 83679"/>
                    <a:gd name="connsiteX3" fmla="*/ 51504 w 55123"/>
                    <a:gd name="connsiteY3" fmla="*/ 75917 h 83679"/>
                    <a:gd name="connsiteX4" fmla="*/ 15415 w 55123"/>
                    <a:gd name="connsiteY4" fmla="*/ 83368 h 8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123" h="83679">
                      <a:moveTo>
                        <a:pt x="15415" y="83368"/>
                      </a:moveTo>
                      <a:cubicBezTo>
                        <a:pt x="15415" y="83368"/>
                        <a:pt x="30902" y="38701"/>
                        <a:pt x="0" y="8012"/>
                      </a:cubicBezTo>
                      <a:lnTo>
                        <a:pt x="29514" y="0"/>
                      </a:lnTo>
                      <a:cubicBezTo>
                        <a:pt x="29514" y="0"/>
                        <a:pt x="33660" y="65824"/>
                        <a:pt x="51504" y="75917"/>
                      </a:cubicBezTo>
                      <a:cubicBezTo>
                        <a:pt x="69347" y="86009"/>
                        <a:pt x="15415" y="83368"/>
                        <a:pt x="15415" y="8336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261" name="图形 10">
                  <a:extLst>
                    <a:ext uri="{FF2B5EF4-FFF2-40B4-BE49-F238E27FC236}">
                      <a16:creationId xmlns:a16="http://schemas.microsoft.com/office/drawing/2014/main" id="{6E0E3C84-978F-2DFD-DE35-9FCD8D1B789F}"/>
                    </a:ext>
                  </a:extLst>
                </p:cNvPr>
                <p:cNvGrpSpPr/>
                <p:nvPr/>
              </p:nvGrpSpPr>
              <p:grpSpPr>
                <a:xfrm>
                  <a:off x="8328785" y="16818"/>
                  <a:ext cx="73693" cy="71856"/>
                  <a:chOff x="8328785" y="16818"/>
                  <a:chExt cx="73693" cy="71856"/>
                </a:xfrm>
                <a:solidFill>
                  <a:srgbClr val="A47D3A"/>
                </a:solidFill>
              </p:grpSpPr>
              <p:sp>
                <p:nvSpPr>
                  <p:cNvPr id="1262" name="任意多边形: 形状 1261">
                    <a:extLst>
                      <a:ext uri="{FF2B5EF4-FFF2-40B4-BE49-F238E27FC236}">
                        <a16:creationId xmlns:a16="http://schemas.microsoft.com/office/drawing/2014/main" id="{05EAB63E-8D6C-62AD-191A-9A58B0621B54}"/>
                      </a:ext>
                    </a:extLst>
                  </p:cNvPr>
                  <p:cNvSpPr/>
                  <p:nvPr/>
                </p:nvSpPr>
                <p:spPr>
                  <a:xfrm>
                    <a:off x="8399414" y="52863"/>
                    <a:ext cx="1238" cy="539"/>
                  </a:xfrm>
                  <a:custGeom>
                    <a:avLst/>
                    <a:gdLst>
                      <a:gd name="connsiteX0" fmla="*/ 928 w 1238"/>
                      <a:gd name="connsiteY0" fmla="*/ 48 h 539"/>
                      <a:gd name="connsiteX1" fmla="*/ 15 w 1238"/>
                      <a:gd name="connsiteY1" fmla="*/ 306 h 539"/>
                      <a:gd name="connsiteX2" fmla="*/ 1238 w 1238"/>
                      <a:gd name="connsiteY2" fmla="*/ 540 h 539"/>
                      <a:gd name="connsiteX3" fmla="*/ 928 w 1238"/>
                      <a:gd name="connsiteY3" fmla="*/ 48 h 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" h="539">
                        <a:moveTo>
                          <a:pt x="928" y="48"/>
                        </a:moveTo>
                        <a:cubicBezTo>
                          <a:pt x="618" y="-56"/>
                          <a:pt x="-113" y="-1"/>
                          <a:pt x="15" y="306"/>
                        </a:cubicBezTo>
                        <a:lnTo>
                          <a:pt x="1238" y="540"/>
                        </a:lnTo>
                        <a:lnTo>
                          <a:pt x="928" y="48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3" name="任意多边形: 形状 1262">
                    <a:extLst>
                      <a:ext uri="{FF2B5EF4-FFF2-40B4-BE49-F238E27FC236}">
                        <a16:creationId xmlns:a16="http://schemas.microsoft.com/office/drawing/2014/main" id="{D9E71A39-8928-46EC-B801-051E3C917BB8}"/>
                      </a:ext>
                    </a:extLst>
                  </p:cNvPr>
                  <p:cNvSpPr/>
                  <p:nvPr/>
                </p:nvSpPr>
                <p:spPr>
                  <a:xfrm>
                    <a:off x="8397986" y="53550"/>
                    <a:ext cx="2721" cy="2077"/>
                  </a:xfrm>
                  <a:custGeom>
                    <a:avLst/>
                    <a:gdLst>
                      <a:gd name="connsiteX0" fmla="*/ 0 w 2721"/>
                      <a:gd name="connsiteY0" fmla="*/ 1324 h 2077"/>
                      <a:gd name="connsiteX1" fmla="*/ 2721 w 2721"/>
                      <a:gd name="connsiteY1" fmla="*/ 2051 h 2077"/>
                      <a:gd name="connsiteX2" fmla="*/ 676 w 2721"/>
                      <a:gd name="connsiteY2" fmla="*/ 1087 h 2077"/>
                      <a:gd name="connsiteX3" fmla="*/ 1553 w 2721"/>
                      <a:gd name="connsiteY3" fmla="*/ 650 h 2077"/>
                      <a:gd name="connsiteX4" fmla="*/ 1078 w 2721"/>
                      <a:gd name="connsiteY4" fmla="*/ 0 h 2077"/>
                      <a:gd name="connsiteX5" fmla="*/ 804 w 2721"/>
                      <a:gd name="connsiteY5" fmla="*/ 1395 h 2077"/>
                      <a:gd name="connsiteX6" fmla="*/ 0 w 2721"/>
                      <a:gd name="connsiteY6" fmla="*/ 1324 h 2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1" h="2077">
                        <a:moveTo>
                          <a:pt x="0" y="1324"/>
                        </a:moveTo>
                        <a:cubicBezTo>
                          <a:pt x="566" y="1697"/>
                          <a:pt x="1589" y="2199"/>
                          <a:pt x="2721" y="2051"/>
                        </a:cubicBezTo>
                        <a:cubicBezTo>
                          <a:pt x="1571" y="1602"/>
                          <a:pt x="2064" y="1543"/>
                          <a:pt x="676" y="1087"/>
                        </a:cubicBezTo>
                        <a:cubicBezTo>
                          <a:pt x="548" y="784"/>
                          <a:pt x="1096" y="583"/>
                          <a:pt x="1553" y="650"/>
                        </a:cubicBezTo>
                        <a:cubicBezTo>
                          <a:pt x="1242" y="531"/>
                          <a:pt x="1845" y="181"/>
                          <a:pt x="1078" y="0"/>
                        </a:cubicBezTo>
                        <a:cubicBezTo>
                          <a:pt x="110" y="374"/>
                          <a:pt x="55" y="833"/>
                          <a:pt x="804" y="1395"/>
                        </a:cubicBezTo>
                        <a:cubicBezTo>
                          <a:pt x="530" y="1490"/>
                          <a:pt x="219" y="1362"/>
                          <a:pt x="0" y="13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4" name="任意多边形: 形状 1263">
                    <a:extLst>
                      <a:ext uri="{FF2B5EF4-FFF2-40B4-BE49-F238E27FC236}">
                        <a16:creationId xmlns:a16="http://schemas.microsoft.com/office/drawing/2014/main" id="{A3A5498B-E17E-6B83-BCF8-06D0C47B8D92}"/>
                      </a:ext>
                    </a:extLst>
                  </p:cNvPr>
                  <p:cNvSpPr/>
                  <p:nvPr/>
                </p:nvSpPr>
                <p:spPr>
                  <a:xfrm>
                    <a:off x="8400142" y="58984"/>
                    <a:ext cx="273" cy="332"/>
                  </a:xfrm>
                  <a:custGeom>
                    <a:avLst/>
                    <a:gdLst>
                      <a:gd name="connsiteX0" fmla="*/ 274 w 273"/>
                      <a:gd name="connsiteY0" fmla="*/ 332 h 332"/>
                      <a:gd name="connsiteX1" fmla="*/ 0 w 273"/>
                      <a:gd name="connsiteY1" fmla="*/ 0 h 332"/>
                      <a:gd name="connsiteX2" fmla="*/ 91 w 273"/>
                      <a:gd name="connsiteY2" fmla="*/ 281 h 332"/>
                      <a:gd name="connsiteX3" fmla="*/ 274 w 273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3" h="332">
                        <a:moveTo>
                          <a:pt x="274" y="332"/>
                        </a:moveTo>
                        <a:cubicBezTo>
                          <a:pt x="237" y="216"/>
                          <a:pt x="146" y="106"/>
                          <a:pt x="0" y="0"/>
                        </a:cubicBezTo>
                        <a:cubicBezTo>
                          <a:pt x="37" y="97"/>
                          <a:pt x="73" y="188"/>
                          <a:pt x="91" y="281"/>
                        </a:cubicBezTo>
                        <a:cubicBezTo>
                          <a:pt x="146" y="298"/>
                          <a:pt x="201" y="312"/>
                          <a:pt x="274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5" name="任意多边形: 形状 1264">
                    <a:extLst>
                      <a:ext uri="{FF2B5EF4-FFF2-40B4-BE49-F238E27FC236}">
                        <a16:creationId xmlns:a16="http://schemas.microsoft.com/office/drawing/2014/main" id="{C5E1743F-70B0-3021-844B-1C357D682779}"/>
                      </a:ext>
                    </a:extLst>
                  </p:cNvPr>
                  <p:cNvSpPr/>
                  <p:nvPr/>
                </p:nvSpPr>
                <p:spPr>
                  <a:xfrm>
                    <a:off x="8401712" y="45030"/>
                    <a:ext cx="182" cy="48"/>
                  </a:xfrm>
                  <a:custGeom>
                    <a:avLst/>
                    <a:gdLst>
                      <a:gd name="connsiteX0" fmla="*/ 183 w 182"/>
                      <a:gd name="connsiteY0" fmla="*/ 0 h 48"/>
                      <a:gd name="connsiteX1" fmla="*/ 0 w 182"/>
                      <a:gd name="connsiteY1" fmla="*/ 38 h 48"/>
                      <a:gd name="connsiteX2" fmla="*/ 183 w 18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2" h="48">
                        <a:moveTo>
                          <a:pt x="183" y="0"/>
                        </a:moveTo>
                        <a:cubicBezTo>
                          <a:pt x="110" y="11"/>
                          <a:pt x="55" y="27"/>
                          <a:pt x="0" y="38"/>
                        </a:cubicBezTo>
                        <a:cubicBezTo>
                          <a:pt x="110" y="57"/>
                          <a:pt x="183" y="53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6" name="任意多边形: 形状 1265">
                    <a:extLst>
                      <a:ext uri="{FF2B5EF4-FFF2-40B4-BE49-F238E27FC236}">
                        <a16:creationId xmlns:a16="http://schemas.microsoft.com/office/drawing/2014/main" id="{73D9CCE1-4923-0E10-AAFC-AFB0D81AECE9}"/>
                      </a:ext>
                    </a:extLst>
                  </p:cNvPr>
                  <p:cNvSpPr/>
                  <p:nvPr/>
                </p:nvSpPr>
                <p:spPr>
                  <a:xfrm>
                    <a:off x="8400232" y="59459"/>
                    <a:ext cx="43" cy="266"/>
                  </a:xfrm>
                  <a:custGeom>
                    <a:avLst/>
                    <a:gdLst>
                      <a:gd name="connsiteX0" fmla="*/ 18 w 43"/>
                      <a:gd name="connsiteY0" fmla="*/ 0 h 266"/>
                      <a:gd name="connsiteX1" fmla="*/ 0 w 43"/>
                      <a:gd name="connsiteY1" fmla="*/ 267 h 266"/>
                      <a:gd name="connsiteX2" fmla="*/ 18 w 43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" h="266">
                        <a:moveTo>
                          <a:pt x="18" y="0"/>
                        </a:moveTo>
                        <a:cubicBezTo>
                          <a:pt x="18" y="88"/>
                          <a:pt x="18" y="179"/>
                          <a:pt x="0" y="267"/>
                        </a:cubicBezTo>
                        <a:cubicBezTo>
                          <a:pt x="55" y="153"/>
                          <a:pt x="55" y="6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7" name="任意多边形: 形状 1266">
                    <a:extLst>
                      <a:ext uri="{FF2B5EF4-FFF2-40B4-BE49-F238E27FC236}">
                        <a16:creationId xmlns:a16="http://schemas.microsoft.com/office/drawing/2014/main" id="{520D4B95-1E4D-A34F-72A1-0D2DCA1D079B}"/>
                      </a:ext>
                    </a:extLst>
                  </p:cNvPr>
                  <p:cNvSpPr/>
                  <p:nvPr/>
                </p:nvSpPr>
                <p:spPr>
                  <a:xfrm>
                    <a:off x="8393128" y="29506"/>
                    <a:ext cx="838" cy="796"/>
                  </a:xfrm>
                  <a:custGeom>
                    <a:avLst/>
                    <a:gdLst>
                      <a:gd name="connsiteX0" fmla="*/ 0 w 838"/>
                      <a:gd name="connsiteY0" fmla="*/ 796 h 796"/>
                      <a:gd name="connsiteX1" fmla="*/ 530 w 838"/>
                      <a:gd name="connsiteY1" fmla="*/ 0 h 796"/>
                      <a:gd name="connsiteX2" fmla="*/ 0 w 838"/>
                      <a:gd name="connsiteY2" fmla="*/ 796 h 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8" h="796">
                        <a:moveTo>
                          <a:pt x="0" y="796"/>
                        </a:moveTo>
                        <a:cubicBezTo>
                          <a:pt x="493" y="256"/>
                          <a:pt x="1278" y="721"/>
                          <a:pt x="530" y="0"/>
                        </a:cubicBezTo>
                        <a:cubicBezTo>
                          <a:pt x="402" y="283"/>
                          <a:pt x="201" y="548"/>
                          <a:pt x="0" y="79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8" name="任意多边形: 形状 1267">
                    <a:extLst>
                      <a:ext uri="{FF2B5EF4-FFF2-40B4-BE49-F238E27FC236}">
                        <a16:creationId xmlns:a16="http://schemas.microsoft.com/office/drawing/2014/main" id="{53F2F94E-DCA1-E753-1A7C-7B3BAACDEB42}"/>
                      </a:ext>
                    </a:extLst>
                  </p:cNvPr>
                  <p:cNvSpPr/>
                  <p:nvPr/>
                </p:nvSpPr>
                <p:spPr>
                  <a:xfrm>
                    <a:off x="8399849" y="59206"/>
                    <a:ext cx="401" cy="252"/>
                  </a:xfrm>
                  <a:custGeom>
                    <a:avLst/>
                    <a:gdLst>
                      <a:gd name="connsiteX0" fmla="*/ 402 w 401"/>
                      <a:gd name="connsiteY0" fmla="*/ 252 h 252"/>
                      <a:gd name="connsiteX1" fmla="*/ 383 w 401"/>
                      <a:gd name="connsiteY1" fmla="*/ 59 h 252"/>
                      <a:gd name="connsiteX2" fmla="*/ 0 w 401"/>
                      <a:gd name="connsiteY2" fmla="*/ 7 h 252"/>
                      <a:gd name="connsiteX3" fmla="*/ 402 w 40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52">
                        <a:moveTo>
                          <a:pt x="402" y="252"/>
                        </a:moveTo>
                        <a:cubicBezTo>
                          <a:pt x="402" y="186"/>
                          <a:pt x="402" y="123"/>
                          <a:pt x="383" y="59"/>
                        </a:cubicBezTo>
                        <a:cubicBezTo>
                          <a:pt x="238" y="15"/>
                          <a:pt x="91" y="-14"/>
                          <a:pt x="0" y="7"/>
                        </a:cubicBezTo>
                        <a:cubicBezTo>
                          <a:pt x="238" y="86"/>
                          <a:pt x="365" y="157"/>
                          <a:pt x="402" y="2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9" name="任意多边形: 形状 1268">
                    <a:extLst>
                      <a:ext uri="{FF2B5EF4-FFF2-40B4-BE49-F238E27FC236}">
                        <a16:creationId xmlns:a16="http://schemas.microsoft.com/office/drawing/2014/main" id="{733EC966-4D8B-4CB0-9D40-A24B82331B60}"/>
                      </a:ext>
                    </a:extLst>
                  </p:cNvPr>
                  <p:cNvSpPr/>
                  <p:nvPr/>
                </p:nvSpPr>
                <p:spPr>
                  <a:xfrm>
                    <a:off x="8339981" y="79066"/>
                    <a:ext cx="584" cy="743"/>
                  </a:xfrm>
                  <a:custGeom>
                    <a:avLst/>
                    <a:gdLst>
                      <a:gd name="connsiteX0" fmla="*/ 585 w 584"/>
                      <a:gd name="connsiteY0" fmla="*/ 743 h 743"/>
                      <a:gd name="connsiteX1" fmla="*/ 0 w 584"/>
                      <a:gd name="connsiteY1" fmla="*/ 0 h 743"/>
                      <a:gd name="connsiteX2" fmla="*/ 585 w 584"/>
                      <a:gd name="connsiteY2" fmla="*/ 74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4" h="743">
                        <a:moveTo>
                          <a:pt x="585" y="743"/>
                        </a:moveTo>
                        <a:lnTo>
                          <a:pt x="0" y="0"/>
                        </a:lnTo>
                        <a:cubicBezTo>
                          <a:pt x="128" y="247"/>
                          <a:pt x="329" y="517"/>
                          <a:pt x="585" y="74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0" name="任意多边形: 形状 1269">
                    <a:extLst>
                      <a:ext uri="{FF2B5EF4-FFF2-40B4-BE49-F238E27FC236}">
                        <a16:creationId xmlns:a16="http://schemas.microsoft.com/office/drawing/2014/main" id="{DC56F14E-EB4D-A18C-1CEA-880B66BDD892}"/>
                      </a:ext>
                    </a:extLst>
                  </p:cNvPr>
                  <p:cNvSpPr/>
                  <p:nvPr/>
                </p:nvSpPr>
                <p:spPr>
                  <a:xfrm>
                    <a:off x="8356071" y="18086"/>
                    <a:ext cx="164" cy="171"/>
                  </a:xfrm>
                  <a:custGeom>
                    <a:avLst/>
                    <a:gdLst>
                      <a:gd name="connsiteX0" fmla="*/ 0 w 164"/>
                      <a:gd name="connsiteY0" fmla="*/ 172 h 171"/>
                      <a:gd name="connsiteX1" fmla="*/ 165 w 164"/>
                      <a:gd name="connsiteY1" fmla="*/ 0 h 171"/>
                      <a:gd name="connsiteX2" fmla="*/ 0 w 164"/>
                      <a:gd name="connsiteY2" fmla="*/ 172 h 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171">
                        <a:moveTo>
                          <a:pt x="0" y="172"/>
                        </a:moveTo>
                        <a:lnTo>
                          <a:pt x="165" y="0"/>
                        </a:lnTo>
                        <a:cubicBezTo>
                          <a:pt x="73" y="-2"/>
                          <a:pt x="18" y="46"/>
                          <a:pt x="0" y="1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1" name="任意多边形: 形状 1270">
                    <a:extLst>
                      <a:ext uri="{FF2B5EF4-FFF2-40B4-BE49-F238E27FC236}">
                        <a16:creationId xmlns:a16="http://schemas.microsoft.com/office/drawing/2014/main" id="{E6880BDB-DF01-41EC-D058-91FAED8E56AF}"/>
                      </a:ext>
                    </a:extLst>
                  </p:cNvPr>
                  <p:cNvSpPr/>
                  <p:nvPr/>
                </p:nvSpPr>
                <p:spPr>
                  <a:xfrm>
                    <a:off x="8337899" y="76258"/>
                    <a:ext cx="278" cy="854"/>
                  </a:xfrm>
                  <a:custGeom>
                    <a:avLst/>
                    <a:gdLst>
                      <a:gd name="connsiteX0" fmla="*/ 91 w 278"/>
                      <a:gd name="connsiteY0" fmla="*/ 855 h 854"/>
                      <a:gd name="connsiteX1" fmla="*/ 274 w 278"/>
                      <a:gd name="connsiteY1" fmla="*/ 0 h 854"/>
                      <a:gd name="connsiteX2" fmla="*/ 0 w 278"/>
                      <a:gd name="connsiteY2" fmla="*/ 93 h 854"/>
                      <a:gd name="connsiteX3" fmla="*/ 91 w 278"/>
                      <a:gd name="connsiteY3" fmla="*/ 855 h 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854">
                        <a:moveTo>
                          <a:pt x="91" y="855"/>
                        </a:moveTo>
                        <a:cubicBezTo>
                          <a:pt x="255" y="491"/>
                          <a:pt x="292" y="225"/>
                          <a:pt x="274" y="0"/>
                        </a:cubicBezTo>
                        <a:cubicBezTo>
                          <a:pt x="183" y="24"/>
                          <a:pt x="110" y="33"/>
                          <a:pt x="0" y="93"/>
                        </a:cubicBezTo>
                        <a:lnTo>
                          <a:pt x="91" y="85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2" name="任意多边形: 形状 1271">
                    <a:extLst>
                      <a:ext uri="{FF2B5EF4-FFF2-40B4-BE49-F238E27FC236}">
                        <a16:creationId xmlns:a16="http://schemas.microsoft.com/office/drawing/2014/main" id="{6D22B228-8B36-BD51-F6EA-F5BCBB9DEC46}"/>
                      </a:ext>
                    </a:extLst>
                  </p:cNvPr>
                  <p:cNvSpPr/>
                  <p:nvPr/>
                </p:nvSpPr>
                <p:spPr>
                  <a:xfrm>
                    <a:off x="8398644" y="56195"/>
                    <a:ext cx="91" cy="85"/>
                  </a:xfrm>
                  <a:custGeom>
                    <a:avLst/>
                    <a:gdLst>
                      <a:gd name="connsiteX0" fmla="*/ 0 w 91"/>
                      <a:gd name="connsiteY0" fmla="*/ 86 h 85"/>
                      <a:gd name="connsiteX1" fmla="*/ 91 w 91"/>
                      <a:gd name="connsiteY1" fmla="*/ 0 h 85"/>
                      <a:gd name="connsiteX2" fmla="*/ 0 w 91"/>
                      <a:gd name="connsiteY2" fmla="*/ 86 h 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" h="85">
                        <a:moveTo>
                          <a:pt x="0" y="86"/>
                        </a:moveTo>
                        <a:lnTo>
                          <a:pt x="91" y="0"/>
                        </a:lnTo>
                        <a:cubicBezTo>
                          <a:pt x="37" y="15"/>
                          <a:pt x="0" y="38"/>
                          <a:pt x="0" y="8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3" name="任意多边形: 形状 1272">
                    <a:extLst>
                      <a:ext uri="{FF2B5EF4-FFF2-40B4-BE49-F238E27FC236}">
                        <a16:creationId xmlns:a16="http://schemas.microsoft.com/office/drawing/2014/main" id="{18DFEE07-80D3-2720-492A-7B63729421DF}"/>
                      </a:ext>
                    </a:extLst>
                  </p:cNvPr>
                  <p:cNvSpPr/>
                  <p:nvPr/>
                </p:nvSpPr>
                <p:spPr>
                  <a:xfrm>
                    <a:off x="8328785" y="16818"/>
                    <a:ext cx="73693" cy="71856"/>
                  </a:xfrm>
                  <a:custGeom>
                    <a:avLst/>
                    <a:gdLst>
                      <a:gd name="connsiteX0" fmla="*/ 72799 w 73693"/>
                      <a:gd name="connsiteY0" fmla="*/ 33774 h 71856"/>
                      <a:gd name="connsiteX1" fmla="*/ 73694 w 73693"/>
                      <a:gd name="connsiteY1" fmla="*/ 33383 h 71856"/>
                      <a:gd name="connsiteX2" fmla="*/ 72013 w 73693"/>
                      <a:gd name="connsiteY2" fmla="*/ 32658 h 71856"/>
                      <a:gd name="connsiteX3" fmla="*/ 72981 w 73693"/>
                      <a:gd name="connsiteY3" fmla="*/ 32689 h 71856"/>
                      <a:gd name="connsiteX4" fmla="*/ 73694 w 73693"/>
                      <a:gd name="connsiteY4" fmla="*/ 32351 h 71856"/>
                      <a:gd name="connsiteX5" fmla="*/ 71630 w 73693"/>
                      <a:gd name="connsiteY5" fmla="*/ 32177 h 71856"/>
                      <a:gd name="connsiteX6" fmla="*/ 72269 w 73693"/>
                      <a:gd name="connsiteY6" fmla="*/ 31270 h 71856"/>
                      <a:gd name="connsiteX7" fmla="*/ 73219 w 73693"/>
                      <a:gd name="connsiteY7" fmla="*/ 31429 h 71856"/>
                      <a:gd name="connsiteX8" fmla="*/ 71867 w 73693"/>
                      <a:gd name="connsiteY8" fmla="*/ 30055 h 71856"/>
                      <a:gd name="connsiteX9" fmla="*/ 72141 w 73693"/>
                      <a:gd name="connsiteY9" fmla="*/ 29007 h 71856"/>
                      <a:gd name="connsiteX10" fmla="*/ 72927 w 73693"/>
                      <a:gd name="connsiteY10" fmla="*/ 28252 h 71856"/>
                      <a:gd name="connsiteX11" fmla="*/ 71301 w 73693"/>
                      <a:gd name="connsiteY11" fmla="*/ 27361 h 71856"/>
                      <a:gd name="connsiteX12" fmla="*/ 73073 w 73693"/>
                      <a:gd name="connsiteY12" fmla="*/ 25416 h 71856"/>
                      <a:gd name="connsiteX13" fmla="*/ 71520 w 73693"/>
                      <a:gd name="connsiteY13" fmla="*/ 24426 h 71856"/>
                      <a:gd name="connsiteX14" fmla="*/ 70388 w 73693"/>
                      <a:gd name="connsiteY14" fmla="*/ 23014 h 71856"/>
                      <a:gd name="connsiteX15" fmla="*/ 70790 w 73693"/>
                      <a:gd name="connsiteY15" fmla="*/ 23137 h 71856"/>
                      <a:gd name="connsiteX16" fmla="*/ 71320 w 73693"/>
                      <a:gd name="connsiteY16" fmla="*/ 21705 h 71856"/>
                      <a:gd name="connsiteX17" fmla="*/ 68269 w 73693"/>
                      <a:gd name="connsiteY17" fmla="*/ 21497 h 71856"/>
                      <a:gd name="connsiteX18" fmla="*/ 71119 w 73693"/>
                      <a:gd name="connsiteY18" fmla="*/ 20395 h 71856"/>
                      <a:gd name="connsiteX19" fmla="*/ 68744 w 73693"/>
                      <a:gd name="connsiteY19" fmla="*/ 20432 h 71856"/>
                      <a:gd name="connsiteX20" fmla="*/ 69858 w 73693"/>
                      <a:gd name="connsiteY20" fmla="*/ 19027 h 71856"/>
                      <a:gd name="connsiteX21" fmla="*/ 68160 w 73693"/>
                      <a:gd name="connsiteY21" fmla="*/ 18865 h 71856"/>
                      <a:gd name="connsiteX22" fmla="*/ 68617 w 73693"/>
                      <a:gd name="connsiteY22" fmla="*/ 17387 h 71856"/>
                      <a:gd name="connsiteX23" fmla="*/ 69822 w 73693"/>
                      <a:gd name="connsiteY23" fmla="*/ 17092 h 71856"/>
                      <a:gd name="connsiteX24" fmla="*/ 67703 w 73693"/>
                      <a:gd name="connsiteY24" fmla="*/ 17658 h 71856"/>
                      <a:gd name="connsiteX25" fmla="*/ 68708 w 73693"/>
                      <a:gd name="connsiteY25" fmla="*/ 16034 h 71856"/>
                      <a:gd name="connsiteX26" fmla="*/ 67448 w 73693"/>
                      <a:gd name="connsiteY26" fmla="*/ 15780 h 71856"/>
                      <a:gd name="connsiteX27" fmla="*/ 66498 w 73693"/>
                      <a:gd name="connsiteY27" fmla="*/ 15526 h 71856"/>
                      <a:gd name="connsiteX28" fmla="*/ 66954 w 73693"/>
                      <a:gd name="connsiteY28" fmla="*/ 15172 h 71856"/>
                      <a:gd name="connsiteX29" fmla="*/ 64142 w 73693"/>
                      <a:gd name="connsiteY29" fmla="*/ 13788 h 71856"/>
                      <a:gd name="connsiteX30" fmla="*/ 64325 w 73693"/>
                      <a:gd name="connsiteY30" fmla="*/ 13495 h 71856"/>
                      <a:gd name="connsiteX31" fmla="*/ 62973 w 73693"/>
                      <a:gd name="connsiteY31" fmla="*/ 14781 h 71856"/>
                      <a:gd name="connsiteX32" fmla="*/ 62462 w 73693"/>
                      <a:gd name="connsiteY32" fmla="*/ 14162 h 71856"/>
                      <a:gd name="connsiteX33" fmla="*/ 63156 w 73693"/>
                      <a:gd name="connsiteY33" fmla="*/ 14021 h 71856"/>
                      <a:gd name="connsiteX34" fmla="*/ 62590 w 73693"/>
                      <a:gd name="connsiteY34" fmla="*/ 13989 h 71856"/>
                      <a:gd name="connsiteX35" fmla="*/ 64014 w 73693"/>
                      <a:gd name="connsiteY35" fmla="*/ 13477 h 71856"/>
                      <a:gd name="connsiteX36" fmla="*/ 61676 w 73693"/>
                      <a:gd name="connsiteY36" fmla="*/ 12564 h 71856"/>
                      <a:gd name="connsiteX37" fmla="*/ 63192 w 73693"/>
                      <a:gd name="connsiteY37" fmla="*/ 11945 h 71856"/>
                      <a:gd name="connsiteX38" fmla="*/ 63466 w 73693"/>
                      <a:gd name="connsiteY38" fmla="*/ 12951 h 71856"/>
                      <a:gd name="connsiteX39" fmla="*/ 64873 w 73693"/>
                      <a:gd name="connsiteY39" fmla="*/ 11574 h 71856"/>
                      <a:gd name="connsiteX40" fmla="*/ 63868 w 73693"/>
                      <a:gd name="connsiteY40" fmla="*/ 10668 h 71856"/>
                      <a:gd name="connsiteX41" fmla="*/ 62827 w 73693"/>
                      <a:gd name="connsiteY41" fmla="*/ 9803 h 71856"/>
                      <a:gd name="connsiteX42" fmla="*/ 61494 w 73693"/>
                      <a:gd name="connsiteY42" fmla="*/ 10918 h 71856"/>
                      <a:gd name="connsiteX43" fmla="*/ 61000 w 73693"/>
                      <a:gd name="connsiteY43" fmla="*/ 9253 h 71856"/>
                      <a:gd name="connsiteX44" fmla="*/ 60507 w 73693"/>
                      <a:gd name="connsiteY44" fmla="*/ 8022 h 71856"/>
                      <a:gd name="connsiteX45" fmla="*/ 58425 w 73693"/>
                      <a:gd name="connsiteY45" fmla="*/ 8425 h 71856"/>
                      <a:gd name="connsiteX46" fmla="*/ 59539 w 73693"/>
                      <a:gd name="connsiteY46" fmla="*/ 7490 h 71856"/>
                      <a:gd name="connsiteX47" fmla="*/ 57348 w 73693"/>
                      <a:gd name="connsiteY47" fmla="*/ 7204 h 71856"/>
                      <a:gd name="connsiteX48" fmla="*/ 58316 w 73693"/>
                      <a:gd name="connsiteY48" fmla="*/ 7136 h 71856"/>
                      <a:gd name="connsiteX49" fmla="*/ 56909 w 73693"/>
                      <a:gd name="connsiteY49" fmla="*/ 7083 h 71856"/>
                      <a:gd name="connsiteX50" fmla="*/ 57494 w 73693"/>
                      <a:gd name="connsiteY50" fmla="*/ 5973 h 71856"/>
                      <a:gd name="connsiteX51" fmla="*/ 55430 w 73693"/>
                      <a:gd name="connsiteY51" fmla="*/ 5478 h 71856"/>
                      <a:gd name="connsiteX52" fmla="*/ 53293 w 73693"/>
                      <a:gd name="connsiteY52" fmla="*/ 5056 h 71856"/>
                      <a:gd name="connsiteX53" fmla="*/ 53823 w 73693"/>
                      <a:gd name="connsiteY53" fmla="*/ 4029 h 71856"/>
                      <a:gd name="connsiteX54" fmla="*/ 51248 w 73693"/>
                      <a:gd name="connsiteY54" fmla="*/ 2873 h 71856"/>
                      <a:gd name="connsiteX55" fmla="*/ 48965 w 73693"/>
                      <a:gd name="connsiteY55" fmla="*/ 1005 h 71856"/>
                      <a:gd name="connsiteX56" fmla="*/ 47997 w 73693"/>
                      <a:gd name="connsiteY56" fmla="*/ 1809 h 71856"/>
                      <a:gd name="connsiteX57" fmla="*/ 48088 w 73693"/>
                      <a:gd name="connsiteY57" fmla="*/ 1104 h 71856"/>
                      <a:gd name="connsiteX58" fmla="*/ 47431 w 73693"/>
                      <a:gd name="connsiteY58" fmla="*/ 2077 h 71856"/>
                      <a:gd name="connsiteX59" fmla="*/ 47431 w 73693"/>
                      <a:gd name="connsiteY59" fmla="*/ 1100 h 71856"/>
                      <a:gd name="connsiteX60" fmla="*/ 44928 w 73693"/>
                      <a:gd name="connsiteY60" fmla="*/ 1681 h 71856"/>
                      <a:gd name="connsiteX61" fmla="*/ 44289 w 73693"/>
                      <a:gd name="connsiteY61" fmla="*/ 1650 h 71856"/>
                      <a:gd name="connsiteX62" fmla="*/ 43687 w 73693"/>
                      <a:gd name="connsiteY62" fmla="*/ 1555 h 71856"/>
                      <a:gd name="connsiteX63" fmla="*/ 42718 w 73693"/>
                      <a:gd name="connsiteY63" fmla="*/ 906 h 71856"/>
                      <a:gd name="connsiteX64" fmla="*/ 43011 w 73693"/>
                      <a:gd name="connsiteY64" fmla="*/ 627 h 71856"/>
                      <a:gd name="connsiteX65" fmla="*/ 40892 w 73693"/>
                      <a:gd name="connsiteY65" fmla="*/ 1533 h 71856"/>
                      <a:gd name="connsiteX66" fmla="*/ 41093 w 73693"/>
                      <a:gd name="connsiteY66" fmla="*/ 1367 h 71856"/>
                      <a:gd name="connsiteX67" fmla="*/ 37970 w 73693"/>
                      <a:gd name="connsiteY67" fmla="*/ 1062 h 71856"/>
                      <a:gd name="connsiteX68" fmla="*/ 37587 w 73693"/>
                      <a:gd name="connsiteY68" fmla="*/ 1032 h 71856"/>
                      <a:gd name="connsiteX69" fmla="*/ 37404 w 73693"/>
                      <a:gd name="connsiteY69" fmla="*/ 1010 h 71856"/>
                      <a:gd name="connsiteX70" fmla="*/ 37313 w 73693"/>
                      <a:gd name="connsiteY70" fmla="*/ 970 h 71856"/>
                      <a:gd name="connsiteX71" fmla="*/ 37258 w 73693"/>
                      <a:gd name="connsiteY71" fmla="*/ 937 h 71856"/>
                      <a:gd name="connsiteX72" fmla="*/ 37258 w 73693"/>
                      <a:gd name="connsiteY72" fmla="*/ 937 h 71856"/>
                      <a:gd name="connsiteX73" fmla="*/ 37075 w 73693"/>
                      <a:gd name="connsiteY73" fmla="*/ 937 h 71856"/>
                      <a:gd name="connsiteX74" fmla="*/ 37075 w 73693"/>
                      <a:gd name="connsiteY74" fmla="*/ 937 h 71856"/>
                      <a:gd name="connsiteX75" fmla="*/ 37039 w 73693"/>
                      <a:gd name="connsiteY75" fmla="*/ 961 h 71856"/>
                      <a:gd name="connsiteX76" fmla="*/ 36381 w 73693"/>
                      <a:gd name="connsiteY76" fmla="*/ 859 h 71856"/>
                      <a:gd name="connsiteX77" fmla="*/ 35158 w 73693"/>
                      <a:gd name="connsiteY77" fmla="*/ 126 h 71856"/>
                      <a:gd name="connsiteX78" fmla="*/ 34153 w 73693"/>
                      <a:gd name="connsiteY78" fmla="*/ 693 h 71856"/>
                      <a:gd name="connsiteX79" fmla="*/ 33824 w 73693"/>
                      <a:gd name="connsiteY79" fmla="*/ 671 h 71856"/>
                      <a:gd name="connsiteX80" fmla="*/ 33496 w 73693"/>
                      <a:gd name="connsiteY80" fmla="*/ 797 h 71856"/>
                      <a:gd name="connsiteX81" fmla="*/ 33203 w 73693"/>
                      <a:gd name="connsiteY81" fmla="*/ 1777 h 71856"/>
                      <a:gd name="connsiteX82" fmla="*/ 30263 w 73693"/>
                      <a:gd name="connsiteY82" fmla="*/ 0 h 71856"/>
                      <a:gd name="connsiteX83" fmla="*/ 29350 w 73693"/>
                      <a:gd name="connsiteY83" fmla="*/ 1829 h 71856"/>
                      <a:gd name="connsiteX84" fmla="*/ 29076 w 73693"/>
                      <a:gd name="connsiteY84" fmla="*/ 722 h 71856"/>
                      <a:gd name="connsiteX85" fmla="*/ 28838 w 73693"/>
                      <a:gd name="connsiteY85" fmla="*/ 1399 h 71856"/>
                      <a:gd name="connsiteX86" fmla="*/ 28619 w 73693"/>
                      <a:gd name="connsiteY86" fmla="*/ 2072 h 71856"/>
                      <a:gd name="connsiteX87" fmla="*/ 27889 w 73693"/>
                      <a:gd name="connsiteY87" fmla="*/ 853 h 71856"/>
                      <a:gd name="connsiteX88" fmla="*/ 27450 w 73693"/>
                      <a:gd name="connsiteY88" fmla="*/ 1270 h 71856"/>
                      <a:gd name="connsiteX89" fmla="*/ 28071 w 73693"/>
                      <a:gd name="connsiteY89" fmla="*/ 1975 h 71856"/>
                      <a:gd name="connsiteX90" fmla="*/ 26738 w 73693"/>
                      <a:gd name="connsiteY90" fmla="*/ 2037 h 71856"/>
                      <a:gd name="connsiteX91" fmla="*/ 25734 w 73693"/>
                      <a:gd name="connsiteY91" fmla="*/ 1224 h 71856"/>
                      <a:gd name="connsiteX92" fmla="*/ 24948 w 73693"/>
                      <a:gd name="connsiteY92" fmla="*/ 2017 h 71856"/>
                      <a:gd name="connsiteX93" fmla="*/ 24199 w 73693"/>
                      <a:gd name="connsiteY93" fmla="*/ 2806 h 71856"/>
                      <a:gd name="connsiteX94" fmla="*/ 24346 w 73693"/>
                      <a:gd name="connsiteY94" fmla="*/ 2000 h 71856"/>
                      <a:gd name="connsiteX95" fmla="*/ 23341 w 73693"/>
                      <a:gd name="connsiteY95" fmla="*/ 2017 h 71856"/>
                      <a:gd name="connsiteX96" fmla="*/ 23596 w 73693"/>
                      <a:gd name="connsiteY96" fmla="*/ 2890 h 71856"/>
                      <a:gd name="connsiteX97" fmla="*/ 21277 w 73693"/>
                      <a:gd name="connsiteY97" fmla="*/ 3514 h 71856"/>
                      <a:gd name="connsiteX98" fmla="*/ 21076 w 73693"/>
                      <a:gd name="connsiteY98" fmla="*/ 2742 h 71856"/>
                      <a:gd name="connsiteX99" fmla="*/ 19049 w 73693"/>
                      <a:gd name="connsiteY99" fmla="*/ 3914 h 71856"/>
                      <a:gd name="connsiteX100" fmla="*/ 17076 w 73693"/>
                      <a:gd name="connsiteY100" fmla="*/ 5406 h 71856"/>
                      <a:gd name="connsiteX101" fmla="*/ 18081 w 73693"/>
                      <a:gd name="connsiteY101" fmla="*/ 6972 h 71856"/>
                      <a:gd name="connsiteX102" fmla="*/ 17259 w 73693"/>
                      <a:gd name="connsiteY102" fmla="*/ 6066 h 71856"/>
                      <a:gd name="connsiteX103" fmla="*/ 17898 w 73693"/>
                      <a:gd name="connsiteY103" fmla="*/ 7269 h 71856"/>
                      <a:gd name="connsiteX104" fmla="*/ 16857 w 73693"/>
                      <a:gd name="connsiteY104" fmla="*/ 5841 h 71856"/>
                      <a:gd name="connsiteX105" fmla="*/ 16510 w 73693"/>
                      <a:gd name="connsiteY105" fmla="*/ 6625 h 71856"/>
                      <a:gd name="connsiteX106" fmla="*/ 16072 w 73693"/>
                      <a:gd name="connsiteY106" fmla="*/ 5695 h 71856"/>
                      <a:gd name="connsiteX107" fmla="*/ 14721 w 73693"/>
                      <a:gd name="connsiteY107" fmla="*/ 6820 h 71856"/>
                      <a:gd name="connsiteX108" fmla="*/ 14465 w 73693"/>
                      <a:gd name="connsiteY108" fmla="*/ 6561 h 71856"/>
                      <a:gd name="connsiteX109" fmla="*/ 13606 w 73693"/>
                      <a:gd name="connsiteY109" fmla="*/ 7277 h 71856"/>
                      <a:gd name="connsiteX110" fmla="*/ 13022 w 73693"/>
                      <a:gd name="connsiteY110" fmla="*/ 7991 h 71856"/>
                      <a:gd name="connsiteX111" fmla="*/ 11890 w 73693"/>
                      <a:gd name="connsiteY111" fmla="*/ 9377 h 71856"/>
                      <a:gd name="connsiteX112" fmla="*/ 12346 w 73693"/>
                      <a:gd name="connsiteY112" fmla="*/ 11189 h 71856"/>
                      <a:gd name="connsiteX113" fmla="*/ 9406 w 73693"/>
                      <a:gd name="connsiteY113" fmla="*/ 12842 h 71856"/>
                      <a:gd name="connsiteX114" fmla="*/ 10191 w 73693"/>
                      <a:gd name="connsiteY114" fmla="*/ 14259 h 71856"/>
                      <a:gd name="connsiteX115" fmla="*/ 8620 w 73693"/>
                      <a:gd name="connsiteY115" fmla="*/ 13793 h 71856"/>
                      <a:gd name="connsiteX116" fmla="*/ 7817 w 73693"/>
                      <a:gd name="connsiteY116" fmla="*/ 15267 h 71856"/>
                      <a:gd name="connsiteX117" fmla="*/ 7543 w 73693"/>
                      <a:gd name="connsiteY117" fmla="*/ 16067 h 71856"/>
                      <a:gd name="connsiteX118" fmla="*/ 7360 w 73693"/>
                      <a:gd name="connsiteY118" fmla="*/ 17250 h 71856"/>
                      <a:gd name="connsiteX119" fmla="*/ 8237 w 73693"/>
                      <a:gd name="connsiteY119" fmla="*/ 17475 h 71856"/>
                      <a:gd name="connsiteX120" fmla="*/ 7177 w 73693"/>
                      <a:gd name="connsiteY120" fmla="*/ 17594 h 71856"/>
                      <a:gd name="connsiteX121" fmla="*/ 7141 w 73693"/>
                      <a:gd name="connsiteY121" fmla="*/ 17471 h 71856"/>
                      <a:gd name="connsiteX122" fmla="*/ 5041 w 73693"/>
                      <a:gd name="connsiteY122" fmla="*/ 19988 h 71856"/>
                      <a:gd name="connsiteX123" fmla="*/ 3708 w 73693"/>
                      <a:gd name="connsiteY123" fmla="*/ 21139 h 71856"/>
                      <a:gd name="connsiteX124" fmla="*/ 3433 w 73693"/>
                      <a:gd name="connsiteY124" fmla="*/ 21813 h 71856"/>
                      <a:gd name="connsiteX125" fmla="*/ 3580 w 73693"/>
                      <a:gd name="connsiteY125" fmla="*/ 22483 h 71856"/>
                      <a:gd name="connsiteX126" fmla="*/ 3781 w 73693"/>
                      <a:gd name="connsiteY126" fmla="*/ 23442 h 71856"/>
                      <a:gd name="connsiteX127" fmla="*/ 3981 w 73693"/>
                      <a:gd name="connsiteY127" fmla="*/ 24382 h 71856"/>
                      <a:gd name="connsiteX128" fmla="*/ 2721 w 73693"/>
                      <a:gd name="connsiteY128" fmla="*/ 24054 h 71856"/>
                      <a:gd name="connsiteX129" fmla="*/ 2922 w 73693"/>
                      <a:gd name="connsiteY129" fmla="*/ 25405 h 71856"/>
                      <a:gd name="connsiteX130" fmla="*/ 2630 w 73693"/>
                      <a:gd name="connsiteY130" fmla="*/ 26402 h 71856"/>
                      <a:gd name="connsiteX131" fmla="*/ 2320 w 73693"/>
                      <a:gd name="connsiteY131" fmla="*/ 28404 h 71856"/>
                      <a:gd name="connsiteX132" fmla="*/ 1425 w 73693"/>
                      <a:gd name="connsiteY132" fmla="*/ 28727 h 71856"/>
                      <a:gd name="connsiteX133" fmla="*/ 950 w 73693"/>
                      <a:gd name="connsiteY133" fmla="*/ 29290 h 71856"/>
                      <a:gd name="connsiteX134" fmla="*/ 730 w 73693"/>
                      <a:gd name="connsiteY134" fmla="*/ 30809 h 71856"/>
                      <a:gd name="connsiteX135" fmla="*/ 694 w 73693"/>
                      <a:gd name="connsiteY135" fmla="*/ 32420 h 71856"/>
                      <a:gd name="connsiteX136" fmla="*/ 0 w 73693"/>
                      <a:gd name="connsiteY136" fmla="*/ 33761 h 71856"/>
                      <a:gd name="connsiteX137" fmla="*/ 657 w 73693"/>
                      <a:gd name="connsiteY137" fmla="*/ 33713 h 71856"/>
                      <a:gd name="connsiteX138" fmla="*/ 91 w 73693"/>
                      <a:gd name="connsiteY138" fmla="*/ 34471 h 71856"/>
                      <a:gd name="connsiteX139" fmla="*/ 1625 w 73693"/>
                      <a:gd name="connsiteY139" fmla="*/ 34329 h 71856"/>
                      <a:gd name="connsiteX140" fmla="*/ 2320 w 73693"/>
                      <a:gd name="connsiteY140" fmla="*/ 35602 h 71856"/>
                      <a:gd name="connsiteX141" fmla="*/ 2320 w 73693"/>
                      <a:gd name="connsiteY141" fmla="*/ 35920 h 71856"/>
                      <a:gd name="connsiteX142" fmla="*/ 1753 w 73693"/>
                      <a:gd name="connsiteY142" fmla="*/ 36080 h 71856"/>
                      <a:gd name="connsiteX143" fmla="*/ 1479 w 73693"/>
                      <a:gd name="connsiteY143" fmla="*/ 36438 h 71856"/>
                      <a:gd name="connsiteX144" fmla="*/ 1333 w 73693"/>
                      <a:gd name="connsiteY144" fmla="*/ 37008 h 71856"/>
                      <a:gd name="connsiteX145" fmla="*/ 950 w 73693"/>
                      <a:gd name="connsiteY145" fmla="*/ 39320 h 71856"/>
                      <a:gd name="connsiteX146" fmla="*/ 840 w 73693"/>
                      <a:gd name="connsiteY146" fmla="*/ 39616 h 71856"/>
                      <a:gd name="connsiteX147" fmla="*/ 785 w 73693"/>
                      <a:gd name="connsiteY147" fmla="*/ 39970 h 71856"/>
                      <a:gd name="connsiteX148" fmla="*/ 712 w 73693"/>
                      <a:gd name="connsiteY148" fmla="*/ 40690 h 71856"/>
                      <a:gd name="connsiteX149" fmla="*/ 566 w 73693"/>
                      <a:gd name="connsiteY149" fmla="*/ 42153 h 71856"/>
                      <a:gd name="connsiteX150" fmla="*/ 457 w 73693"/>
                      <a:gd name="connsiteY150" fmla="*/ 43647 h 71856"/>
                      <a:gd name="connsiteX151" fmla="*/ 511 w 73693"/>
                      <a:gd name="connsiteY151" fmla="*/ 45020 h 71856"/>
                      <a:gd name="connsiteX152" fmla="*/ 2868 w 73693"/>
                      <a:gd name="connsiteY152" fmla="*/ 46812 h 71856"/>
                      <a:gd name="connsiteX153" fmla="*/ 1589 w 73693"/>
                      <a:gd name="connsiteY153" fmla="*/ 46724 h 71856"/>
                      <a:gd name="connsiteX154" fmla="*/ 2283 w 73693"/>
                      <a:gd name="connsiteY154" fmla="*/ 47535 h 71856"/>
                      <a:gd name="connsiteX155" fmla="*/ 2813 w 73693"/>
                      <a:gd name="connsiteY155" fmla="*/ 48390 h 71856"/>
                      <a:gd name="connsiteX156" fmla="*/ 3543 w 73693"/>
                      <a:gd name="connsiteY156" fmla="*/ 50214 h 71856"/>
                      <a:gd name="connsiteX157" fmla="*/ 5680 w 73693"/>
                      <a:gd name="connsiteY157" fmla="*/ 53447 h 71856"/>
                      <a:gd name="connsiteX158" fmla="*/ 4913 w 73693"/>
                      <a:gd name="connsiteY158" fmla="*/ 53407 h 71856"/>
                      <a:gd name="connsiteX159" fmla="*/ 6502 w 73693"/>
                      <a:gd name="connsiteY159" fmla="*/ 54757 h 71856"/>
                      <a:gd name="connsiteX160" fmla="*/ 5808 w 73693"/>
                      <a:gd name="connsiteY160" fmla="*/ 55577 h 71856"/>
                      <a:gd name="connsiteX161" fmla="*/ 6885 w 73693"/>
                      <a:gd name="connsiteY161" fmla="*/ 56826 h 71856"/>
                      <a:gd name="connsiteX162" fmla="*/ 6593 w 73693"/>
                      <a:gd name="connsiteY162" fmla="*/ 56870 h 71856"/>
                      <a:gd name="connsiteX163" fmla="*/ 7963 w 73693"/>
                      <a:gd name="connsiteY163" fmla="*/ 57337 h 71856"/>
                      <a:gd name="connsiteX164" fmla="*/ 9387 w 73693"/>
                      <a:gd name="connsiteY164" fmla="*/ 59447 h 71856"/>
                      <a:gd name="connsiteX165" fmla="*/ 11360 w 73693"/>
                      <a:gd name="connsiteY165" fmla="*/ 60029 h 71856"/>
                      <a:gd name="connsiteX166" fmla="*/ 12492 w 73693"/>
                      <a:gd name="connsiteY166" fmla="*/ 61993 h 71856"/>
                      <a:gd name="connsiteX167" fmla="*/ 11853 w 73693"/>
                      <a:gd name="connsiteY167" fmla="*/ 63070 h 71856"/>
                      <a:gd name="connsiteX168" fmla="*/ 13533 w 73693"/>
                      <a:gd name="connsiteY168" fmla="*/ 62984 h 71856"/>
                      <a:gd name="connsiteX169" fmla="*/ 14721 w 73693"/>
                      <a:gd name="connsiteY169" fmla="*/ 64351 h 71856"/>
                      <a:gd name="connsiteX170" fmla="*/ 15433 w 73693"/>
                      <a:gd name="connsiteY170" fmla="*/ 65740 h 71856"/>
                      <a:gd name="connsiteX171" fmla="*/ 16985 w 73693"/>
                      <a:gd name="connsiteY171" fmla="*/ 66124 h 71856"/>
                      <a:gd name="connsiteX172" fmla="*/ 18483 w 73693"/>
                      <a:gd name="connsiteY172" fmla="*/ 66431 h 71856"/>
                      <a:gd name="connsiteX173" fmla="*/ 19871 w 73693"/>
                      <a:gd name="connsiteY173" fmla="*/ 66776 h 71856"/>
                      <a:gd name="connsiteX174" fmla="*/ 20528 w 73693"/>
                      <a:gd name="connsiteY174" fmla="*/ 66964 h 71856"/>
                      <a:gd name="connsiteX175" fmla="*/ 21186 w 73693"/>
                      <a:gd name="connsiteY175" fmla="*/ 67112 h 71856"/>
                      <a:gd name="connsiteX176" fmla="*/ 19871 w 73693"/>
                      <a:gd name="connsiteY176" fmla="*/ 67472 h 71856"/>
                      <a:gd name="connsiteX177" fmla="*/ 18611 w 73693"/>
                      <a:gd name="connsiteY177" fmla="*/ 67861 h 71856"/>
                      <a:gd name="connsiteX178" fmla="*/ 19925 w 73693"/>
                      <a:gd name="connsiteY178" fmla="*/ 67938 h 71856"/>
                      <a:gd name="connsiteX179" fmla="*/ 21149 w 73693"/>
                      <a:gd name="connsiteY179" fmla="*/ 67815 h 71856"/>
                      <a:gd name="connsiteX180" fmla="*/ 23268 w 73693"/>
                      <a:gd name="connsiteY180" fmla="*/ 68336 h 71856"/>
                      <a:gd name="connsiteX181" fmla="*/ 22519 w 73693"/>
                      <a:gd name="connsiteY181" fmla="*/ 69088 h 71856"/>
                      <a:gd name="connsiteX182" fmla="*/ 24911 w 73693"/>
                      <a:gd name="connsiteY182" fmla="*/ 69735 h 71856"/>
                      <a:gd name="connsiteX183" fmla="*/ 26044 w 73693"/>
                      <a:gd name="connsiteY183" fmla="*/ 70084 h 71856"/>
                      <a:gd name="connsiteX184" fmla="*/ 26629 w 73693"/>
                      <a:gd name="connsiteY184" fmla="*/ 70146 h 71856"/>
                      <a:gd name="connsiteX185" fmla="*/ 27249 w 73693"/>
                      <a:gd name="connsiteY185" fmla="*/ 70038 h 71856"/>
                      <a:gd name="connsiteX186" fmla="*/ 26811 w 73693"/>
                      <a:gd name="connsiteY186" fmla="*/ 70390 h 71856"/>
                      <a:gd name="connsiteX187" fmla="*/ 27578 w 73693"/>
                      <a:gd name="connsiteY187" fmla="*/ 70062 h 71856"/>
                      <a:gd name="connsiteX188" fmla="*/ 27249 w 73693"/>
                      <a:gd name="connsiteY188" fmla="*/ 70189 h 71856"/>
                      <a:gd name="connsiteX189" fmla="*/ 29149 w 73693"/>
                      <a:gd name="connsiteY189" fmla="*/ 67707 h 71856"/>
                      <a:gd name="connsiteX190" fmla="*/ 29002 w 73693"/>
                      <a:gd name="connsiteY190" fmla="*/ 71064 h 71856"/>
                      <a:gd name="connsiteX191" fmla="*/ 29605 w 73693"/>
                      <a:gd name="connsiteY191" fmla="*/ 70178 h 71856"/>
                      <a:gd name="connsiteX192" fmla="*/ 29477 w 73693"/>
                      <a:gd name="connsiteY192" fmla="*/ 71196 h 71856"/>
                      <a:gd name="connsiteX193" fmla="*/ 30464 w 73693"/>
                      <a:gd name="connsiteY193" fmla="*/ 70633 h 71856"/>
                      <a:gd name="connsiteX194" fmla="*/ 31304 w 73693"/>
                      <a:gd name="connsiteY194" fmla="*/ 70319 h 71856"/>
                      <a:gd name="connsiteX195" fmla="*/ 30847 w 73693"/>
                      <a:gd name="connsiteY195" fmla="*/ 71198 h 71856"/>
                      <a:gd name="connsiteX196" fmla="*/ 32747 w 73693"/>
                      <a:gd name="connsiteY196" fmla="*/ 70359 h 71856"/>
                      <a:gd name="connsiteX197" fmla="*/ 32491 w 73693"/>
                      <a:gd name="connsiteY197" fmla="*/ 70829 h 71856"/>
                      <a:gd name="connsiteX198" fmla="*/ 34427 w 73693"/>
                      <a:gd name="connsiteY198" fmla="*/ 70135 h 71856"/>
                      <a:gd name="connsiteX199" fmla="*/ 36344 w 73693"/>
                      <a:gd name="connsiteY199" fmla="*/ 69926 h 71856"/>
                      <a:gd name="connsiteX200" fmla="*/ 36892 w 73693"/>
                      <a:gd name="connsiteY200" fmla="*/ 71857 h 71856"/>
                      <a:gd name="connsiteX201" fmla="*/ 37020 w 73693"/>
                      <a:gd name="connsiteY201" fmla="*/ 71800 h 71856"/>
                      <a:gd name="connsiteX202" fmla="*/ 37166 w 73693"/>
                      <a:gd name="connsiteY202" fmla="*/ 71740 h 71856"/>
                      <a:gd name="connsiteX203" fmla="*/ 37239 w 73693"/>
                      <a:gd name="connsiteY203" fmla="*/ 71707 h 71856"/>
                      <a:gd name="connsiteX204" fmla="*/ 37258 w 73693"/>
                      <a:gd name="connsiteY204" fmla="*/ 70655 h 71856"/>
                      <a:gd name="connsiteX205" fmla="*/ 37258 w 73693"/>
                      <a:gd name="connsiteY205" fmla="*/ 69612 h 71856"/>
                      <a:gd name="connsiteX206" fmla="*/ 37386 w 73693"/>
                      <a:gd name="connsiteY206" fmla="*/ 69612 h 71856"/>
                      <a:gd name="connsiteX207" fmla="*/ 39449 w 73693"/>
                      <a:gd name="connsiteY207" fmla="*/ 71634 h 71856"/>
                      <a:gd name="connsiteX208" fmla="*/ 39449 w 73693"/>
                      <a:gd name="connsiteY208" fmla="*/ 71661 h 71856"/>
                      <a:gd name="connsiteX209" fmla="*/ 38445 w 73693"/>
                      <a:gd name="connsiteY209" fmla="*/ 71671 h 71856"/>
                      <a:gd name="connsiteX210" fmla="*/ 37952 w 73693"/>
                      <a:gd name="connsiteY210" fmla="*/ 71672 h 71856"/>
                      <a:gd name="connsiteX211" fmla="*/ 37733 w 73693"/>
                      <a:gd name="connsiteY211" fmla="*/ 71656 h 71856"/>
                      <a:gd name="connsiteX212" fmla="*/ 37970 w 73693"/>
                      <a:gd name="connsiteY212" fmla="*/ 71433 h 71856"/>
                      <a:gd name="connsiteX213" fmla="*/ 37587 w 73693"/>
                      <a:gd name="connsiteY213" fmla="*/ 70781 h 71856"/>
                      <a:gd name="connsiteX214" fmla="*/ 39285 w 73693"/>
                      <a:gd name="connsiteY214" fmla="*/ 70166 h 71856"/>
                      <a:gd name="connsiteX215" fmla="*/ 38810 w 73693"/>
                      <a:gd name="connsiteY215" fmla="*/ 70757 h 71856"/>
                      <a:gd name="connsiteX216" fmla="*/ 39997 w 73693"/>
                      <a:gd name="connsiteY216" fmla="*/ 70436 h 71856"/>
                      <a:gd name="connsiteX217" fmla="*/ 39285 w 73693"/>
                      <a:gd name="connsiteY217" fmla="*/ 69948 h 71856"/>
                      <a:gd name="connsiteX218" fmla="*/ 40125 w 73693"/>
                      <a:gd name="connsiteY218" fmla="*/ 68549 h 71856"/>
                      <a:gd name="connsiteX219" fmla="*/ 41294 w 73693"/>
                      <a:gd name="connsiteY219" fmla="*/ 69284 h 71856"/>
                      <a:gd name="connsiteX220" fmla="*/ 41294 w 73693"/>
                      <a:gd name="connsiteY220" fmla="*/ 69287 h 71856"/>
                      <a:gd name="connsiteX221" fmla="*/ 42298 w 73693"/>
                      <a:gd name="connsiteY221" fmla="*/ 68557 h 71856"/>
                      <a:gd name="connsiteX222" fmla="*/ 42426 w 73693"/>
                      <a:gd name="connsiteY222" fmla="*/ 70363 h 71856"/>
                      <a:gd name="connsiteX223" fmla="*/ 43303 w 73693"/>
                      <a:gd name="connsiteY223" fmla="*/ 69472 h 71856"/>
                      <a:gd name="connsiteX224" fmla="*/ 44180 w 73693"/>
                      <a:gd name="connsiteY224" fmla="*/ 68500 h 71856"/>
                      <a:gd name="connsiteX225" fmla="*/ 44308 w 73693"/>
                      <a:gd name="connsiteY225" fmla="*/ 69662 h 71856"/>
                      <a:gd name="connsiteX226" fmla="*/ 44381 w 73693"/>
                      <a:gd name="connsiteY226" fmla="*/ 68675 h 71856"/>
                      <a:gd name="connsiteX227" fmla="*/ 44910 w 73693"/>
                      <a:gd name="connsiteY227" fmla="*/ 69598 h 71856"/>
                      <a:gd name="connsiteX228" fmla="*/ 45476 w 73693"/>
                      <a:gd name="connsiteY228" fmla="*/ 68423 h 71856"/>
                      <a:gd name="connsiteX229" fmla="*/ 45331 w 73693"/>
                      <a:gd name="connsiteY229" fmla="*/ 68829 h 71856"/>
                      <a:gd name="connsiteX230" fmla="*/ 46901 w 73693"/>
                      <a:gd name="connsiteY230" fmla="*/ 68328 h 71856"/>
                      <a:gd name="connsiteX231" fmla="*/ 48380 w 73693"/>
                      <a:gd name="connsiteY231" fmla="*/ 67784 h 71856"/>
                      <a:gd name="connsiteX232" fmla="*/ 48326 w 73693"/>
                      <a:gd name="connsiteY232" fmla="*/ 69408 h 71856"/>
                      <a:gd name="connsiteX233" fmla="*/ 50243 w 73693"/>
                      <a:gd name="connsiteY233" fmla="*/ 67768 h 71856"/>
                      <a:gd name="connsiteX234" fmla="*/ 52125 w 73693"/>
                      <a:gd name="connsiteY234" fmla="*/ 66403 h 71856"/>
                      <a:gd name="connsiteX235" fmla="*/ 51814 w 73693"/>
                      <a:gd name="connsiteY235" fmla="*/ 66383 h 71856"/>
                      <a:gd name="connsiteX236" fmla="*/ 52270 w 73693"/>
                      <a:gd name="connsiteY236" fmla="*/ 65751 h 71856"/>
                      <a:gd name="connsiteX237" fmla="*/ 53439 w 73693"/>
                      <a:gd name="connsiteY237" fmla="*/ 65624 h 71856"/>
                      <a:gd name="connsiteX238" fmla="*/ 53695 w 73693"/>
                      <a:gd name="connsiteY238" fmla="*/ 66482 h 71856"/>
                      <a:gd name="connsiteX239" fmla="*/ 56161 w 73693"/>
                      <a:gd name="connsiteY239" fmla="*/ 63682 h 71856"/>
                      <a:gd name="connsiteX240" fmla="*/ 56289 w 73693"/>
                      <a:gd name="connsiteY240" fmla="*/ 64208 h 71856"/>
                      <a:gd name="connsiteX241" fmla="*/ 58334 w 73693"/>
                      <a:gd name="connsiteY241" fmla="*/ 63288 h 71856"/>
                      <a:gd name="connsiteX242" fmla="*/ 57896 w 73693"/>
                      <a:gd name="connsiteY242" fmla="*/ 62183 h 71856"/>
                      <a:gd name="connsiteX243" fmla="*/ 58937 w 73693"/>
                      <a:gd name="connsiteY243" fmla="*/ 62338 h 71856"/>
                      <a:gd name="connsiteX244" fmla="*/ 59631 w 73693"/>
                      <a:gd name="connsiteY244" fmla="*/ 62046 h 71856"/>
                      <a:gd name="connsiteX245" fmla="*/ 60380 w 73693"/>
                      <a:gd name="connsiteY245" fmla="*/ 60815 h 71856"/>
                      <a:gd name="connsiteX246" fmla="*/ 61019 w 73693"/>
                      <a:gd name="connsiteY246" fmla="*/ 59553 h 71856"/>
                      <a:gd name="connsiteX247" fmla="*/ 62425 w 73693"/>
                      <a:gd name="connsiteY247" fmla="*/ 59096 h 71856"/>
                      <a:gd name="connsiteX248" fmla="*/ 62535 w 73693"/>
                      <a:gd name="connsiteY248" fmla="*/ 59644 h 71856"/>
                      <a:gd name="connsiteX249" fmla="*/ 63192 w 73693"/>
                      <a:gd name="connsiteY249" fmla="*/ 58227 h 71856"/>
                      <a:gd name="connsiteX250" fmla="*/ 61968 w 73693"/>
                      <a:gd name="connsiteY250" fmla="*/ 57823 h 71856"/>
                      <a:gd name="connsiteX251" fmla="*/ 61914 w 73693"/>
                      <a:gd name="connsiteY251" fmla="*/ 56550 h 71856"/>
                      <a:gd name="connsiteX252" fmla="*/ 63503 w 73693"/>
                      <a:gd name="connsiteY252" fmla="*/ 57502 h 71856"/>
                      <a:gd name="connsiteX253" fmla="*/ 62900 w 73693"/>
                      <a:gd name="connsiteY253" fmla="*/ 56963 h 71856"/>
                      <a:gd name="connsiteX254" fmla="*/ 63028 w 73693"/>
                      <a:gd name="connsiteY254" fmla="*/ 55621 h 71856"/>
                      <a:gd name="connsiteX255" fmla="*/ 63356 w 73693"/>
                      <a:gd name="connsiteY255" fmla="*/ 55935 h 71856"/>
                      <a:gd name="connsiteX256" fmla="*/ 63466 w 73693"/>
                      <a:gd name="connsiteY256" fmla="*/ 54616 h 71856"/>
                      <a:gd name="connsiteX257" fmla="*/ 64251 w 73693"/>
                      <a:gd name="connsiteY257" fmla="*/ 55705 h 71856"/>
                      <a:gd name="connsiteX258" fmla="*/ 64471 w 73693"/>
                      <a:gd name="connsiteY258" fmla="*/ 53834 h 71856"/>
                      <a:gd name="connsiteX259" fmla="*/ 64471 w 73693"/>
                      <a:gd name="connsiteY259" fmla="*/ 54846 h 71856"/>
                      <a:gd name="connsiteX260" fmla="*/ 65932 w 73693"/>
                      <a:gd name="connsiteY260" fmla="*/ 54519 h 71856"/>
                      <a:gd name="connsiteX261" fmla="*/ 65895 w 73693"/>
                      <a:gd name="connsiteY261" fmla="*/ 54541 h 71856"/>
                      <a:gd name="connsiteX262" fmla="*/ 66863 w 73693"/>
                      <a:gd name="connsiteY262" fmla="*/ 53944 h 71856"/>
                      <a:gd name="connsiteX263" fmla="*/ 66461 w 73693"/>
                      <a:gd name="connsiteY263" fmla="*/ 54004 h 71856"/>
                      <a:gd name="connsiteX264" fmla="*/ 65859 w 73693"/>
                      <a:gd name="connsiteY264" fmla="*/ 52297 h 71856"/>
                      <a:gd name="connsiteX265" fmla="*/ 66114 w 73693"/>
                      <a:gd name="connsiteY265" fmla="*/ 51730 h 71856"/>
                      <a:gd name="connsiteX266" fmla="*/ 65804 w 73693"/>
                      <a:gd name="connsiteY266" fmla="*/ 50792 h 71856"/>
                      <a:gd name="connsiteX267" fmla="*/ 67521 w 73693"/>
                      <a:gd name="connsiteY267" fmla="*/ 51942 h 71856"/>
                      <a:gd name="connsiteX268" fmla="*/ 68635 w 73693"/>
                      <a:gd name="connsiteY268" fmla="*/ 51893 h 71856"/>
                      <a:gd name="connsiteX269" fmla="*/ 68726 w 73693"/>
                      <a:gd name="connsiteY269" fmla="*/ 50271 h 71856"/>
                      <a:gd name="connsiteX270" fmla="*/ 69767 w 73693"/>
                      <a:gd name="connsiteY270" fmla="*/ 50278 h 71856"/>
                      <a:gd name="connsiteX271" fmla="*/ 68744 w 73693"/>
                      <a:gd name="connsiteY271" fmla="*/ 49931 h 71856"/>
                      <a:gd name="connsiteX272" fmla="*/ 69438 w 73693"/>
                      <a:gd name="connsiteY272" fmla="*/ 48405 h 71856"/>
                      <a:gd name="connsiteX273" fmla="*/ 69858 w 73693"/>
                      <a:gd name="connsiteY273" fmla="*/ 46443 h 71856"/>
                      <a:gd name="connsiteX274" fmla="*/ 68178 w 73693"/>
                      <a:gd name="connsiteY274" fmla="*/ 43731 h 71856"/>
                      <a:gd name="connsiteX275" fmla="*/ 68269 w 73693"/>
                      <a:gd name="connsiteY275" fmla="*/ 43395 h 71856"/>
                      <a:gd name="connsiteX276" fmla="*/ 69274 w 73693"/>
                      <a:gd name="connsiteY276" fmla="*/ 44012 h 71856"/>
                      <a:gd name="connsiteX277" fmla="*/ 69657 w 73693"/>
                      <a:gd name="connsiteY277" fmla="*/ 42489 h 71856"/>
                      <a:gd name="connsiteX278" fmla="*/ 70644 w 73693"/>
                      <a:gd name="connsiteY278" fmla="*/ 42504 h 71856"/>
                      <a:gd name="connsiteX279" fmla="*/ 70005 w 73693"/>
                      <a:gd name="connsiteY279" fmla="*/ 41486 h 71856"/>
                      <a:gd name="connsiteX280" fmla="*/ 71356 w 73693"/>
                      <a:gd name="connsiteY280" fmla="*/ 42177 h 71856"/>
                      <a:gd name="connsiteX281" fmla="*/ 70297 w 73693"/>
                      <a:gd name="connsiteY281" fmla="*/ 40378 h 71856"/>
                      <a:gd name="connsiteX282" fmla="*/ 71575 w 73693"/>
                      <a:gd name="connsiteY282" fmla="*/ 41085 h 71856"/>
                      <a:gd name="connsiteX283" fmla="*/ 70242 w 73693"/>
                      <a:gd name="connsiteY283" fmla="*/ 39119 h 71856"/>
                      <a:gd name="connsiteX284" fmla="*/ 69968 w 73693"/>
                      <a:gd name="connsiteY284" fmla="*/ 39386 h 71856"/>
                      <a:gd name="connsiteX285" fmla="*/ 70900 w 73693"/>
                      <a:gd name="connsiteY285" fmla="*/ 39625 h 71856"/>
                      <a:gd name="connsiteX286" fmla="*/ 70077 w 73693"/>
                      <a:gd name="connsiteY286" fmla="*/ 40323 h 71856"/>
                      <a:gd name="connsiteX287" fmla="*/ 69895 w 73693"/>
                      <a:gd name="connsiteY287" fmla="*/ 39916 h 71856"/>
                      <a:gd name="connsiteX288" fmla="*/ 69128 w 73693"/>
                      <a:gd name="connsiteY288" fmla="*/ 40822 h 71856"/>
                      <a:gd name="connsiteX289" fmla="*/ 69767 w 73693"/>
                      <a:gd name="connsiteY289" fmla="*/ 42228 h 71856"/>
                      <a:gd name="connsiteX290" fmla="*/ 68598 w 73693"/>
                      <a:gd name="connsiteY290" fmla="*/ 41758 h 71856"/>
                      <a:gd name="connsiteX291" fmla="*/ 69110 w 73693"/>
                      <a:gd name="connsiteY291" fmla="*/ 36102 h 71856"/>
                      <a:gd name="connsiteX292" fmla="*/ 69110 w 73693"/>
                      <a:gd name="connsiteY292" fmla="*/ 36027 h 71856"/>
                      <a:gd name="connsiteX293" fmla="*/ 73420 w 73693"/>
                      <a:gd name="connsiteY293" fmla="*/ 35065 h 71856"/>
                      <a:gd name="connsiteX294" fmla="*/ 72324 w 73693"/>
                      <a:gd name="connsiteY294" fmla="*/ 34298 h 71856"/>
                      <a:gd name="connsiteX295" fmla="*/ 73146 w 73693"/>
                      <a:gd name="connsiteY295" fmla="*/ 33991 h 71856"/>
                      <a:gd name="connsiteX296" fmla="*/ 73237 w 73693"/>
                      <a:gd name="connsiteY296" fmla="*/ 34679 h 71856"/>
                      <a:gd name="connsiteX297" fmla="*/ 72799 w 73693"/>
                      <a:gd name="connsiteY297" fmla="*/ 33774 h 71856"/>
                      <a:gd name="connsiteX298" fmla="*/ 53147 w 73693"/>
                      <a:gd name="connsiteY298" fmla="*/ 5339 h 71856"/>
                      <a:gd name="connsiteX299" fmla="*/ 53531 w 73693"/>
                      <a:gd name="connsiteY299" fmla="*/ 5465 h 71856"/>
                      <a:gd name="connsiteX300" fmla="*/ 53129 w 73693"/>
                      <a:gd name="connsiteY300" fmla="*/ 5357 h 71856"/>
                      <a:gd name="connsiteX301" fmla="*/ 53147 w 73693"/>
                      <a:gd name="connsiteY301" fmla="*/ 5339 h 71856"/>
                      <a:gd name="connsiteX302" fmla="*/ 52270 w 73693"/>
                      <a:gd name="connsiteY302" fmla="*/ 5003 h 71856"/>
                      <a:gd name="connsiteX303" fmla="*/ 51814 w 73693"/>
                      <a:gd name="connsiteY303" fmla="*/ 5569 h 71856"/>
                      <a:gd name="connsiteX304" fmla="*/ 51650 w 73693"/>
                      <a:gd name="connsiteY304" fmla="*/ 4658 h 71856"/>
                      <a:gd name="connsiteX305" fmla="*/ 52270 w 73693"/>
                      <a:gd name="connsiteY305" fmla="*/ 5003 h 71856"/>
                      <a:gd name="connsiteX306" fmla="*/ 59941 w 73693"/>
                      <a:gd name="connsiteY306" fmla="*/ 59648 h 71856"/>
                      <a:gd name="connsiteX307" fmla="*/ 59339 w 73693"/>
                      <a:gd name="connsiteY307" fmla="*/ 59038 h 71856"/>
                      <a:gd name="connsiteX308" fmla="*/ 59704 w 73693"/>
                      <a:gd name="connsiteY308" fmla="*/ 58689 h 71856"/>
                      <a:gd name="connsiteX309" fmla="*/ 59941 w 73693"/>
                      <a:gd name="connsiteY309" fmla="*/ 59648 h 71856"/>
                      <a:gd name="connsiteX310" fmla="*/ 68233 w 73693"/>
                      <a:gd name="connsiteY310" fmla="*/ 46554 h 71856"/>
                      <a:gd name="connsiteX311" fmla="*/ 67356 w 73693"/>
                      <a:gd name="connsiteY311" fmla="*/ 46465 h 71856"/>
                      <a:gd name="connsiteX312" fmla="*/ 67557 w 73693"/>
                      <a:gd name="connsiteY312" fmla="*/ 45901 h 71856"/>
                      <a:gd name="connsiteX313" fmla="*/ 68233 w 73693"/>
                      <a:gd name="connsiteY313" fmla="*/ 46554 h 71856"/>
                      <a:gd name="connsiteX314" fmla="*/ 68872 w 73693"/>
                      <a:gd name="connsiteY314" fmla="*/ 42126 h 71856"/>
                      <a:gd name="connsiteX315" fmla="*/ 69438 w 73693"/>
                      <a:gd name="connsiteY315" fmla="*/ 42633 h 71856"/>
                      <a:gd name="connsiteX316" fmla="*/ 68434 w 73693"/>
                      <a:gd name="connsiteY316" fmla="*/ 42577 h 71856"/>
                      <a:gd name="connsiteX317" fmla="*/ 68562 w 73693"/>
                      <a:gd name="connsiteY317" fmla="*/ 41866 h 71856"/>
                      <a:gd name="connsiteX318" fmla="*/ 68872 w 73693"/>
                      <a:gd name="connsiteY318" fmla="*/ 42126 h 71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693" h="71856">
                        <a:moveTo>
                          <a:pt x="72799" y="33774"/>
                        </a:moveTo>
                        <a:cubicBezTo>
                          <a:pt x="73237" y="33684"/>
                          <a:pt x="73529" y="33554"/>
                          <a:pt x="73694" y="33383"/>
                        </a:cubicBezTo>
                        <a:lnTo>
                          <a:pt x="72013" y="32658"/>
                        </a:lnTo>
                        <a:cubicBezTo>
                          <a:pt x="72342" y="32585"/>
                          <a:pt x="72689" y="32672"/>
                          <a:pt x="72981" y="32689"/>
                        </a:cubicBezTo>
                        <a:cubicBezTo>
                          <a:pt x="73274" y="32701"/>
                          <a:pt x="73548" y="32698"/>
                          <a:pt x="73694" y="32351"/>
                        </a:cubicBezTo>
                        <a:cubicBezTo>
                          <a:pt x="72872" y="31958"/>
                          <a:pt x="72233" y="32855"/>
                          <a:pt x="71630" y="32177"/>
                        </a:cubicBezTo>
                        <a:cubicBezTo>
                          <a:pt x="72360" y="31681"/>
                          <a:pt x="73000" y="31735"/>
                          <a:pt x="72269" y="31270"/>
                        </a:cubicBezTo>
                        <a:cubicBezTo>
                          <a:pt x="72689" y="31147"/>
                          <a:pt x="73000" y="31228"/>
                          <a:pt x="73219" y="31429"/>
                        </a:cubicBezTo>
                        <a:cubicBezTo>
                          <a:pt x="72616" y="30996"/>
                          <a:pt x="72799" y="30156"/>
                          <a:pt x="71867" y="30055"/>
                        </a:cubicBezTo>
                        <a:cubicBezTo>
                          <a:pt x="72306" y="29743"/>
                          <a:pt x="72178" y="29346"/>
                          <a:pt x="72141" y="29007"/>
                        </a:cubicBezTo>
                        <a:cubicBezTo>
                          <a:pt x="72087" y="28676"/>
                          <a:pt x="72123" y="28408"/>
                          <a:pt x="72927" y="28252"/>
                        </a:cubicBezTo>
                        <a:cubicBezTo>
                          <a:pt x="72507" y="28187"/>
                          <a:pt x="71484" y="27745"/>
                          <a:pt x="71301" y="27361"/>
                        </a:cubicBezTo>
                        <a:cubicBezTo>
                          <a:pt x="73383" y="27628"/>
                          <a:pt x="71027" y="25807"/>
                          <a:pt x="73073" y="25416"/>
                        </a:cubicBezTo>
                        <a:cubicBezTo>
                          <a:pt x="72178" y="25372"/>
                          <a:pt x="71813" y="24939"/>
                          <a:pt x="71520" y="24426"/>
                        </a:cubicBezTo>
                        <a:cubicBezTo>
                          <a:pt x="71228" y="23913"/>
                          <a:pt x="71009" y="23312"/>
                          <a:pt x="70388" y="23014"/>
                        </a:cubicBezTo>
                        <a:cubicBezTo>
                          <a:pt x="70534" y="23018"/>
                          <a:pt x="70845" y="23020"/>
                          <a:pt x="70790" y="23137"/>
                        </a:cubicBezTo>
                        <a:cubicBezTo>
                          <a:pt x="70717" y="22545"/>
                          <a:pt x="71155" y="22189"/>
                          <a:pt x="71320" y="21705"/>
                        </a:cubicBezTo>
                        <a:cubicBezTo>
                          <a:pt x="69968" y="22194"/>
                          <a:pt x="69274" y="21530"/>
                          <a:pt x="68269" y="21497"/>
                        </a:cubicBezTo>
                        <a:cubicBezTo>
                          <a:pt x="69237" y="20279"/>
                          <a:pt x="69986" y="21150"/>
                          <a:pt x="71119" y="20395"/>
                        </a:cubicBezTo>
                        <a:cubicBezTo>
                          <a:pt x="70059" y="20916"/>
                          <a:pt x="69512" y="19776"/>
                          <a:pt x="68744" y="20432"/>
                        </a:cubicBezTo>
                        <a:cubicBezTo>
                          <a:pt x="69292" y="19566"/>
                          <a:pt x="68927" y="19833"/>
                          <a:pt x="69858" y="19027"/>
                        </a:cubicBezTo>
                        <a:cubicBezTo>
                          <a:pt x="68214" y="19789"/>
                          <a:pt x="69384" y="18702"/>
                          <a:pt x="68160" y="18865"/>
                        </a:cubicBezTo>
                        <a:cubicBezTo>
                          <a:pt x="68544" y="17765"/>
                          <a:pt x="69530" y="17851"/>
                          <a:pt x="68617" y="17387"/>
                        </a:cubicBezTo>
                        <a:cubicBezTo>
                          <a:pt x="68872" y="16743"/>
                          <a:pt x="69822" y="17092"/>
                          <a:pt x="69822" y="17092"/>
                        </a:cubicBezTo>
                        <a:cubicBezTo>
                          <a:pt x="69384" y="16295"/>
                          <a:pt x="68470" y="17415"/>
                          <a:pt x="67703" y="17658"/>
                        </a:cubicBezTo>
                        <a:cubicBezTo>
                          <a:pt x="66827" y="16984"/>
                          <a:pt x="68306" y="16719"/>
                          <a:pt x="68708" y="16034"/>
                        </a:cubicBezTo>
                        <a:cubicBezTo>
                          <a:pt x="68379" y="15844"/>
                          <a:pt x="67886" y="15813"/>
                          <a:pt x="67448" y="15780"/>
                        </a:cubicBezTo>
                        <a:cubicBezTo>
                          <a:pt x="67009" y="15756"/>
                          <a:pt x="66607" y="15736"/>
                          <a:pt x="66498" y="15526"/>
                        </a:cubicBezTo>
                        <a:cubicBezTo>
                          <a:pt x="66644" y="15367"/>
                          <a:pt x="66662" y="15245"/>
                          <a:pt x="66954" y="15172"/>
                        </a:cubicBezTo>
                        <a:cubicBezTo>
                          <a:pt x="65676" y="15260"/>
                          <a:pt x="65694" y="13543"/>
                          <a:pt x="64142" y="13788"/>
                        </a:cubicBezTo>
                        <a:cubicBezTo>
                          <a:pt x="64197" y="13667"/>
                          <a:pt x="64270" y="13572"/>
                          <a:pt x="64325" y="13495"/>
                        </a:cubicBezTo>
                        <a:cubicBezTo>
                          <a:pt x="63886" y="14027"/>
                          <a:pt x="63375" y="14483"/>
                          <a:pt x="62973" y="14781"/>
                        </a:cubicBezTo>
                        <a:cubicBezTo>
                          <a:pt x="62718" y="14524"/>
                          <a:pt x="61877" y="14845"/>
                          <a:pt x="62462" y="14162"/>
                        </a:cubicBezTo>
                        <a:cubicBezTo>
                          <a:pt x="62590" y="14343"/>
                          <a:pt x="62863" y="14120"/>
                          <a:pt x="63156" y="14021"/>
                        </a:cubicBezTo>
                        <a:lnTo>
                          <a:pt x="62590" y="13989"/>
                        </a:lnTo>
                        <a:cubicBezTo>
                          <a:pt x="63338" y="12885"/>
                          <a:pt x="63283" y="14089"/>
                          <a:pt x="64014" y="13477"/>
                        </a:cubicBezTo>
                        <a:cubicBezTo>
                          <a:pt x="63156" y="13161"/>
                          <a:pt x="61804" y="13236"/>
                          <a:pt x="61676" y="12564"/>
                        </a:cubicBezTo>
                        <a:cubicBezTo>
                          <a:pt x="62498" y="11601"/>
                          <a:pt x="62918" y="13293"/>
                          <a:pt x="63192" y="11945"/>
                        </a:cubicBezTo>
                        <a:lnTo>
                          <a:pt x="63466" y="12951"/>
                        </a:lnTo>
                        <a:cubicBezTo>
                          <a:pt x="64452" y="11107"/>
                          <a:pt x="63740" y="13470"/>
                          <a:pt x="64873" y="11574"/>
                        </a:cubicBezTo>
                        <a:cubicBezTo>
                          <a:pt x="64580" y="10977"/>
                          <a:pt x="64233" y="10820"/>
                          <a:pt x="63868" y="10668"/>
                        </a:cubicBezTo>
                        <a:cubicBezTo>
                          <a:pt x="63503" y="10520"/>
                          <a:pt x="63174" y="10349"/>
                          <a:pt x="62827" y="9803"/>
                        </a:cubicBezTo>
                        <a:cubicBezTo>
                          <a:pt x="62133" y="10113"/>
                          <a:pt x="62188" y="10602"/>
                          <a:pt x="61494" y="10918"/>
                        </a:cubicBezTo>
                        <a:cubicBezTo>
                          <a:pt x="60435" y="10798"/>
                          <a:pt x="60727" y="10000"/>
                          <a:pt x="61000" y="9253"/>
                        </a:cubicBezTo>
                        <a:cubicBezTo>
                          <a:pt x="61275" y="8511"/>
                          <a:pt x="61530" y="7823"/>
                          <a:pt x="60507" y="8022"/>
                        </a:cubicBezTo>
                        <a:cubicBezTo>
                          <a:pt x="59704" y="8447"/>
                          <a:pt x="58608" y="9624"/>
                          <a:pt x="58425" y="8425"/>
                        </a:cubicBezTo>
                        <a:lnTo>
                          <a:pt x="59539" y="7490"/>
                        </a:lnTo>
                        <a:cubicBezTo>
                          <a:pt x="58644" y="6647"/>
                          <a:pt x="57768" y="8714"/>
                          <a:pt x="57348" y="7204"/>
                        </a:cubicBezTo>
                        <a:cubicBezTo>
                          <a:pt x="57841" y="6879"/>
                          <a:pt x="58371" y="7381"/>
                          <a:pt x="58316" y="7136"/>
                        </a:cubicBezTo>
                        <a:cubicBezTo>
                          <a:pt x="58316" y="5735"/>
                          <a:pt x="57384" y="7443"/>
                          <a:pt x="56909" y="7083"/>
                        </a:cubicBezTo>
                        <a:lnTo>
                          <a:pt x="57494" y="5973"/>
                        </a:lnTo>
                        <a:cubicBezTo>
                          <a:pt x="56891" y="5713"/>
                          <a:pt x="56161" y="5593"/>
                          <a:pt x="55430" y="5478"/>
                        </a:cubicBezTo>
                        <a:cubicBezTo>
                          <a:pt x="54700" y="5368"/>
                          <a:pt x="53987" y="5231"/>
                          <a:pt x="53293" y="5056"/>
                        </a:cubicBezTo>
                        <a:cubicBezTo>
                          <a:pt x="53531" y="4756"/>
                          <a:pt x="53933" y="4515"/>
                          <a:pt x="53823" y="4029"/>
                        </a:cubicBezTo>
                        <a:cubicBezTo>
                          <a:pt x="52873" y="3916"/>
                          <a:pt x="52033" y="3471"/>
                          <a:pt x="51248" y="2873"/>
                        </a:cubicBezTo>
                        <a:cubicBezTo>
                          <a:pt x="50444" y="2347"/>
                          <a:pt x="49695" y="1662"/>
                          <a:pt x="48965" y="1005"/>
                        </a:cubicBezTo>
                        <a:lnTo>
                          <a:pt x="47997" y="1809"/>
                        </a:lnTo>
                        <a:cubicBezTo>
                          <a:pt x="47869" y="1746"/>
                          <a:pt x="47869" y="1264"/>
                          <a:pt x="48088" y="1104"/>
                        </a:cubicBezTo>
                        <a:cubicBezTo>
                          <a:pt x="47559" y="534"/>
                          <a:pt x="47869" y="1752"/>
                          <a:pt x="47431" y="2077"/>
                        </a:cubicBezTo>
                        <a:cubicBezTo>
                          <a:pt x="47029" y="2053"/>
                          <a:pt x="47102" y="1350"/>
                          <a:pt x="47431" y="1100"/>
                        </a:cubicBezTo>
                        <a:cubicBezTo>
                          <a:pt x="46719" y="1385"/>
                          <a:pt x="45787" y="1657"/>
                          <a:pt x="44928" y="1681"/>
                        </a:cubicBezTo>
                        <a:cubicBezTo>
                          <a:pt x="44709" y="1686"/>
                          <a:pt x="44490" y="1673"/>
                          <a:pt x="44289" y="1650"/>
                        </a:cubicBezTo>
                        <a:cubicBezTo>
                          <a:pt x="44088" y="1640"/>
                          <a:pt x="43888" y="1609"/>
                          <a:pt x="43687" y="1555"/>
                        </a:cubicBezTo>
                        <a:cubicBezTo>
                          <a:pt x="43321" y="1447"/>
                          <a:pt x="42974" y="1242"/>
                          <a:pt x="42718" y="906"/>
                        </a:cubicBezTo>
                        <a:lnTo>
                          <a:pt x="43011" y="627"/>
                        </a:lnTo>
                        <a:cubicBezTo>
                          <a:pt x="42098" y="41"/>
                          <a:pt x="41641" y="2663"/>
                          <a:pt x="40892" y="1533"/>
                        </a:cubicBezTo>
                        <a:lnTo>
                          <a:pt x="41093" y="1367"/>
                        </a:lnTo>
                        <a:cubicBezTo>
                          <a:pt x="40089" y="1027"/>
                          <a:pt x="38993" y="1135"/>
                          <a:pt x="37970" y="1062"/>
                        </a:cubicBezTo>
                        <a:cubicBezTo>
                          <a:pt x="37842" y="1051"/>
                          <a:pt x="37714" y="1041"/>
                          <a:pt x="37587" y="1032"/>
                        </a:cubicBezTo>
                        <a:lnTo>
                          <a:pt x="37404" y="1010"/>
                        </a:lnTo>
                        <a:lnTo>
                          <a:pt x="37313" y="970"/>
                        </a:lnTo>
                        <a:lnTo>
                          <a:pt x="37258" y="937"/>
                        </a:lnTo>
                        <a:lnTo>
                          <a:pt x="37258" y="937"/>
                        </a:lnTo>
                        <a:lnTo>
                          <a:pt x="37075" y="937"/>
                        </a:lnTo>
                        <a:lnTo>
                          <a:pt x="37075" y="937"/>
                        </a:lnTo>
                        <a:lnTo>
                          <a:pt x="37039" y="961"/>
                        </a:lnTo>
                        <a:cubicBezTo>
                          <a:pt x="36819" y="943"/>
                          <a:pt x="36600" y="921"/>
                          <a:pt x="36381" y="859"/>
                        </a:cubicBezTo>
                        <a:cubicBezTo>
                          <a:pt x="35961" y="736"/>
                          <a:pt x="35541" y="519"/>
                          <a:pt x="35158" y="126"/>
                        </a:cubicBezTo>
                        <a:cubicBezTo>
                          <a:pt x="35066" y="914"/>
                          <a:pt x="34591" y="766"/>
                          <a:pt x="34153" y="693"/>
                        </a:cubicBezTo>
                        <a:cubicBezTo>
                          <a:pt x="34043" y="674"/>
                          <a:pt x="33916" y="663"/>
                          <a:pt x="33824" y="671"/>
                        </a:cubicBezTo>
                        <a:cubicBezTo>
                          <a:pt x="33715" y="685"/>
                          <a:pt x="33587" y="725"/>
                          <a:pt x="33496" y="797"/>
                        </a:cubicBezTo>
                        <a:cubicBezTo>
                          <a:pt x="33313" y="943"/>
                          <a:pt x="33185" y="1230"/>
                          <a:pt x="33203" y="1777"/>
                        </a:cubicBezTo>
                        <a:cubicBezTo>
                          <a:pt x="31888" y="881"/>
                          <a:pt x="32199" y="431"/>
                          <a:pt x="30263" y="0"/>
                        </a:cubicBezTo>
                        <a:cubicBezTo>
                          <a:pt x="29733" y="-29"/>
                          <a:pt x="29825" y="1478"/>
                          <a:pt x="29350" y="1829"/>
                        </a:cubicBezTo>
                        <a:lnTo>
                          <a:pt x="29076" y="722"/>
                        </a:lnTo>
                        <a:cubicBezTo>
                          <a:pt x="29076" y="722"/>
                          <a:pt x="28966" y="1062"/>
                          <a:pt x="28838" y="1399"/>
                        </a:cubicBezTo>
                        <a:cubicBezTo>
                          <a:pt x="28729" y="1737"/>
                          <a:pt x="28619" y="2072"/>
                          <a:pt x="28619" y="2072"/>
                        </a:cubicBezTo>
                        <a:lnTo>
                          <a:pt x="27889" y="853"/>
                        </a:lnTo>
                        <a:lnTo>
                          <a:pt x="27450" y="1270"/>
                        </a:lnTo>
                        <a:cubicBezTo>
                          <a:pt x="27688" y="1281"/>
                          <a:pt x="28017" y="1651"/>
                          <a:pt x="28071" y="1975"/>
                        </a:cubicBezTo>
                        <a:cubicBezTo>
                          <a:pt x="27742" y="2324"/>
                          <a:pt x="27231" y="2256"/>
                          <a:pt x="26738" y="2037"/>
                        </a:cubicBezTo>
                        <a:cubicBezTo>
                          <a:pt x="26263" y="1834"/>
                          <a:pt x="25825" y="1502"/>
                          <a:pt x="25734" y="1224"/>
                        </a:cubicBezTo>
                        <a:cubicBezTo>
                          <a:pt x="25734" y="1224"/>
                          <a:pt x="25350" y="1620"/>
                          <a:pt x="24948" y="2017"/>
                        </a:cubicBezTo>
                        <a:cubicBezTo>
                          <a:pt x="24583" y="2411"/>
                          <a:pt x="24199" y="2806"/>
                          <a:pt x="24199" y="2806"/>
                        </a:cubicBezTo>
                        <a:cubicBezTo>
                          <a:pt x="24108" y="2475"/>
                          <a:pt x="24236" y="2247"/>
                          <a:pt x="24346" y="2000"/>
                        </a:cubicBezTo>
                        <a:cubicBezTo>
                          <a:pt x="23889" y="2817"/>
                          <a:pt x="23816" y="789"/>
                          <a:pt x="23341" y="2017"/>
                        </a:cubicBezTo>
                        <a:cubicBezTo>
                          <a:pt x="23560" y="2210"/>
                          <a:pt x="23523" y="2669"/>
                          <a:pt x="23596" y="2890"/>
                        </a:cubicBezTo>
                        <a:cubicBezTo>
                          <a:pt x="22884" y="2400"/>
                          <a:pt x="21880" y="2915"/>
                          <a:pt x="21277" y="3514"/>
                        </a:cubicBezTo>
                        <a:lnTo>
                          <a:pt x="21076" y="2742"/>
                        </a:lnTo>
                        <a:cubicBezTo>
                          <a:pt x="20364" y="2992"/>
                          <a:pt x="19670" y="3368"/>
                          <a:pt x="19049" y="3914"/>
                        </a:cubicBezTo>
                        <a:cubicBezTo>
                          <a:pt x="18410" y="4433"/>
                          <a:pt x="17789" y="4979"/>
                          <a:pt x="17076" y="5406"/>
                        </a:cubicBezTo>
                        <a:cubicBezTo>
                          <a:pt x="17789" y="5401"/>
                          <a:pt x="18392" y="6625"/>
                          <a:pt x="18081" y="6972"/>
                        </a:cubicBezTo>
                        <a:lnTo>
                          <a:pt x="17259" y="6066"/>
                        </a:lnTo>
                        <a:cubicBezTo>
                          <a:pt x="17405" y="6844"/>
                          <a:pt x="17917" y="6188"/>
                          <a:pt x="17898" y="7269"/>
                        </a:cubicBezTo>
                        <a:cubicBezTo>
                          <a:pt x="17350" y="7490"/>
                          <a:pt x="16802" y="6376"/>
                          <a:pt x="16857" y="5841"/>
                        </a:cubicBezTo>
                        <a:lnTo>
                          <a:pt x="16510" y="6625"/>
                        </a:lnTo>
                        <a:cubicBezTo>
                          <a:pt x="16254" y="6358"/>
                          <a:pt x="16291" y="6097"/>
                          <a:pt x="16072" y="5695"/>
                        </a:cubicBezTo>
                        <a:cubicBezTo>
                          <a:pt x="16254" y="6480"/>
                          <a:pt x="14301" y="5507"/>
                          <a:pt x="14721" y="6820"/>
                        </a:cubicBezTo>
                        <a:lnTo>
                          <a:pt x="14465" y="6561"/>
                        </a:lnTo>
                        <a:cubicBezTo>
                          <a:pt x="14118" y="6811"/>
                          <a:pt x="13844" y="7048"/>
                          <a:pt x="13606" y="7277"/>
                        </a:cubicBezTo>
                        <a:cubicBezTo>
                          <a:pt x="13369" y="7514"/>
                          <a:pt x="13205" y="7761"/>
                          <a:pt x="13022" y="7991"/>
                        </a:cubicBezTo>
                        <a:cubicBezTo>
                          <a:pt x="12675" y="8456"/>
                          <a:pt x="12365" y="8898"/>
                          <a:pt x="11890" y="9377"/>
                        </a:cubicBezTo>
                        <a:cubicBezTo>
                          <a:pt x="12583" y="10148"/>
                          <a:pt x="12036" y="10332"/>
                          <a:pt x="12346" y="11189"/>
                        </a:cubicBezTo>
                        <a:cubicBezTo>
                          <a:pt x="11470" y="11649"/>
                          <a:pt x="10136" y="11899"/>
                          <a:pt x="9406" y="12842"/>
                        </a:cubicBezTo>
                        <a:cubicBezTo>
                          <a:pt x="9278" y="13802"/>
                          <a:pt x="9935" y="13585"/>
                          <a:pt x="10191" y="14259"/>
                        </a:cubicBezTo>
                        <a:cubicBezTo>
                          <a:pt x="9424" y="13705"/>
                          <a:pt x="8785" y="14697"/>
                          <a:pt x="8620" y="13793"/>
                        </a:cubicBezTo>
                        <a:cubicBezTo>
                          <a:pt x="8255" y="14407"/>
                          <a:pt x="8018" y="14798"/>
                          <a:pt x="7817" y="15267"/>
                        </a:cubicBezTo>
                        <a:cubicBezTo>
                          <a:pt x="7725" y="15501"/>
                          <a:pt x="7634" y="15756"/>
                          <a:pt x="7543" y="16067"/>
                        </a:cubicBezTo>
                        <a:cubicBezTo>
                          <a:pt x="7488" y="16392"/>
                          <a:pt x="7415" y="16774"/>
                          <a:pt x="7360" y="17250"/>
                        </a:cubicBezTo>
                        <a:cubicBezTo>
                          <a:pt x="7780" y="17296"/>
                          <a:pt x="8036" y="17210"/>
                          <a:pt x="8237" y="17475"/>
                        </a:cubicBezTo>
                        <a:cubicBezTo>
                          <a:pt x="8219" y="17822"/>
                          <a:pt x="7543" y="17868"/>
                          <a:pt x="7177" y="17594"/>
                        </a:cubicBezTo>
                        <a:lnTo>
                          <a:pt x="7141" y="17471"/>
                        </a:lnTo>
                        <a:cubicBezTo>
                          <a:pt x="7232" y="18677"/>
                          <a:pt x="6045" y="19247"/>
                          <a:pt x="5041" y="19988"/>
                        </a:cubicBezTo>
                        <a:cubicBezTo>
                          <a:pt x="4529" y="20346"/>
                          <a:pt x="4018" y="20715"/>
                          <a:pt x="3708" y="21139"/>
                        </a:cubicBezTo>
                        <a:cubicBezTo>
                          <a:pt x="3561" y="21349"/>
                          <a:pt x="3470" y="21573"/>
                          <a:pt x="3433" y="21813"/>
                        </a:cubicBezTo>
                        <a:cubicBezTo>
                          <a:pt x="3433" y="22025"/>
                          <a:pt x="3470" y="22247"/>
                          <a:pt x="3580" y="22483"/>
                        </a:cubicBezTo>
                        <a:cubicBezTo>
                          <a:pt x="3580" y="22485"/>
                          <a:pt x="3689" y="22965"/>
                          <a:pt x="3781" y="23442"/>
                        </a:cubicBezTo>
                        <a:cubicBezTo>
                          <a:pt x="3872" y="23913"/>
                          <a:pt x="3981" y="24382"/>
                          <a:pt x="3981" y="24382"/>
                        </a:cubicBezTo>
                        <a:cubicBezTo>
                          <a:pt x="3580" y="25034"/>
                          <a:pt x="3470" y="23721"/>
                          <a:pt x="2721" y="24054"/>
                        </a:cubicBezTo>
                        <a:cubicBezTo>
                          <a:pt x="2940" y="24609"/>
                          <a:pt x="2977" y="25036"/>
                          <a:pt x="2922" y="25405"/>
                        </a:cubicBezTo>
                        <a:cubicBezTo>
                          <a:pt x="2886" y="25781"/>
                          <a:pt x="2758" y="26099"/>
                          <a:pt x="2630" y="26402"/>
                        </a:cubicBezTo>
                        <a:cubicBezTo>
                          <a:pt x="2338" y="27007"/>
                          <a:pt x="1991" y="27582"/>
                          <a:pt x="2320" y="28404"/>
                        </a:cubicBezTo>
                        <a:cubicBezTo>
                          <a:pt x="1954" y="28466"/>
                          <a:pt x="1662" y="28576"/>
                          <a:pt x="1425" y="28727"/>
                        </a:cubicBezTo>
                        <a:cubicBezTo>
                          <a:pt x="1205" y="28881"/>
                          <a:pt x="1059" y="29071"/>
                          <a:pt x="950" y="29290"/>
                        </a:cubicBezTo>
                        <a:cubicBezTo>
                          <a:pt x="749" y="29725"/>
                          <a:pt x="712" y="30260"/>
                          <a:pt x="730" y="30809"/>
                        </a:cubicBezTo>
                        <a:cubicBezTo>
                          <a:pt x="730" y="31357"/>
                          <a:pt x="767" y="31912"/>
                          <a:pt x="694" y="32420"/>
                        </a:cubicBezTo>
                        <a:cubicBezTo>
                          <a:pt x="639" y="32930"/>
                          <a:pt x="475" y="33392"/>
                          <a:pt x="0" y="33761"/>
                        </a:cubicBezTo>
                        <a:lnTo>
                          <a:pt x="657" y="33713"/>
                        </a:lnTo>
                        <a:cubicBezTo>
                          <a:pt x="1297" y="34152"/>
                          <a:pt x="274" y="34174"/>
                          <a:pt x="91" y="34471"/>
                        </a:cubicBezTo>
                        <a:cubicBezTo>
                          <a:pt x="603" y="34449"/>
                          <a:pt x="1278" y="34062"/>
                          <a:pt x="1625" y="34329"/>
                        </a:cubicBezTo>
                        <a:cubicBezTo>
                          <a:pt x="1698" y="34754"/>
                          <a:pt x="2320" y="35176"/>
                          <a:pt x="2320" y="35602"/>
                        </a:cubicBezTo>
                        <a:lnTo>
                          <a:pt x="2320" y="35920"/>
                        </a:lnTo>
                        <a:lnTo>
                          <a:pt x="1753" y="36080"/>
                        </a:lnTo>
                        <a:lnTo>
                          <a:pt x="1479" y="36438"/>
                        </a:lnTo>
                        <a:cubicBezTo>
                          <a:pt x="1479" y="36628"/>
                          <a:pt x="1333" y="36816"/>
                          <a:pt x="1333" y="37008"/>
                        </a:cubicBezTo>
                        <a:cubicBezTo>
                          <a:pt x="1315" y="37770"/>
                          <a:pt x="1114" y="38542"/>
                          <a:pt x="950" y="39320"/>
                        </a:cubicBezTo>
                        <a:lnTo>
                          <a:pt x="840" y="39616"/>
                        </a:lnTo>
                        <a:lnTo>
                          <a:pt x="785" y="39970"/>
                        </a:lnTo>
                        <a:lnTo>
                          <a:pt x="712" y="40690"/>
                        </a:lnTo>
                        <a:lnTo>
                          <a:pt x="566" y="42153"/>
                        </a:lnTo>
                        <a:cubicBezTo>
                          <a:pt x="511" y="42648"/>
                          <a:pt x="475" y="43146"/>
                          <a:pt x="457" y="43647"/>
                        </a:cubicBezTo>
                        <a:cubicBezTo>
                          <a:pt x="457" y="44109"/>
                          <a:pt x="475" y="44566"/>
                          <a:pt x="511" y="45020"/>
                        </a:cubicBezTo>
                        <a:cubicBezTo>
                          <a:pt x="676" y="46361"/>
                          <a:pt x="3981" y="44854"/>
                          <a:pt x="2868" y="46812"/>
                        </a:cubicBezTo>
                        <a:lnTo>
                          <a:pt x="1589" y="46724"/>
                        </a:lnTo>
                        <a:cubicBezTo>
                          <a:pt x="1826" y="46993"/>
                          <a:pt x="2064" y="47261"/>
                          <a:pt x="2283" y="47535"/>
                        </a:cubicBezTo>
                        <a:cubicBezTo>
                          <a:pt x="2484" y="47813"/>
                          <a:pt x="2666" y="48098"/>
                          <a:pt x="2813" y="48390"/>
                        </a:cubicBezTo>
                        <a:cubicBezTo>
                          <a:pt x="3123" y="48976"/>
                          <a:pt x="3324" y="49595"/>
                          <a:pt x="3543" y="50214"/>
                        </a:cubicBezTo>
                        <a:cubicBezTo>
                          <a:pt x="4054" y="51413"/>
                          <a:pt x="4548" y="52644"/>
                          <a:pt x="5680" y="53447"/>
                        </a:cubicBezTo>
                        <a:cubicBezTo>
                          <a:pt x="5351" y="53454"/>
                          <a:pt x="5023" y="53632"/>
                          <a:pt x="4913" y="53407"/>
                        </a:cubicBezTo>
                        <a:cubicBezTo>
                          <a:pt x="4383" y="54307"/>
                          <a:pt x="5899" y="55137"/>
                          <a:pt x="6502" y="54757"/>
                        </a:cubicBezTo>
                        <a:cubicBezTo>
                          <a:pt x="6648" y="55129"/>
                          <a:pt x="5991" y="55175"/>
                          <a:pt x="5808" y="55577"/>
                        </a:cubicBezTo>
                        <a:cubicBezTo>
                          <a:pt x="5661" y="56324"/>
                          <a:pt x="7452" y="56115"/>
                          <a:pt x="6885" y="56826"/>
                        </a:cubicBezTo>
                        <a:cubicBezTo>
                          <a:pt x="6831" y="56904"/>
                          <a:pt x="6703" y="56895"/>
                          <a:pt x="6593" y="56870"/>
                        </a:cubicBezTo>
                        <a:cubicBezTo>
                          <a:pt x="7068" y="57102"/>
                          <a:pt x="7397" y="58126"/>
                          <a:pt x="7963" y="57337"/>
                        </a:cubicBezTo>
                        <a:cubicBezTo>
                          <a:pt x="8146" y="58380"/>
                          <a:pt x="9369" y="58504"/>
                          <a:pt x="9387" y="59447"/>
                        </a:cubicBezTo>
                        <a:cubicBezTo>
                          <a:pt x="10575" y="59061"/>
                          <a:pt x="10063" y="61006"/>
                          <a:pt x="11360" y="60029"/>
                        </a:cubicBezTo>
                        <a:cubicBezTo>
                          <a:pt x="10082" y="61100"/>
                          <a:pt x="11488" y="62205"/>
                          <a:pt x="12492" y="61993"/>
                        </a:cubicBezTo>
                        <a:cubicBezTo>
                          <a:pt x="11999" y="62221"/>
                          <a:pt x="12510" y="62718"/>
                          <a:pt x="11853" y="63070"/>
                        </a:cubicBezTo>
                        <a:cubicBezTo>
                          <a:pt x="12383" y="63521"/>
                          <a:pt x="13058" y="63711"/>
                          <a:pt x="13533" y="62984"/>
                        </a:cubicBezTo>
                        <a:cubicBezTo>
                          <a:pt x="13333" y="64150"/>
                          <a:pt x="14063" y="64294"/>
                          <a:pt x="14721" y="64351"/>
                        </a:cubicBezTo>
                        <a:cubicBezTo>
                          <a:pt x="15378" y="64427"/>
                          <a:pt x="15908" y="64497"/>
                          <a:pt x="15433" y="65740"/>
                        </a:cubicBezTo>
                        <a:cubicBezTo>
                          <a:pt x="15981" y="65865"/>
                          <a:pt x="16492" y="65991"/>
                          <a:pt x="16985" y="66124"/>
                        </a:cubicBezTo>
                        <a:cubicBezTo>
                          <a:pt x="17515" y="66221"/>
                          <a:pt x="18008" y="66321"/>
                          <a:pt x="18483" y="66431"/>
                        </a:cubicBezTo>
                        <a:cubicBezTo>
                          <a:pt x="18957" y="66539"/>
                          <a:pt x="19432" y="66654"/>
                          <a:pt x="19871" y="66776"/>
                        </a:cubicBezTo>
                        <a:cubicBezTo>
                          <a:pt x="20090" y="66838"/>
                          <a:pt x="20309" y="66902"/>
                          <a:pt x="20528" y="66964"/>
                        </a:cubicBezTo>
                        <a:lnTo>
                          <a:pt x="21186" y="67112"/>
                        </a:lnTo>
                        <a:cubicBezTo>
                          <a:pt x="20784" y="67828"/>
                          <a:pt x="20309" y="67684"/>
                          <a:pt x="19871" y="67472"/>
                        </a:cubicBezTo>
                        <a:cubicBezTo>
                          <a:pt x="19451" y="67271"/>
                          <a:pt x="19031" y="67088"/>
                          <a:pt x="18611" y="67861"/>
                        </a:cubicBezTo>
                        <a:cubicBezTo>
                          <a:pt x="19067" y="67938"/>
                          <a:pt x="19505" y="67947"/>
                          <a:pt x="19925" y="67938"/>
                        </a:cubicBezTo>
                        <a:cubicBezTo>
                          <a:pt x="20346" y="67908"/>
                          <a:pt x="20766" y="67843"/>
                          <a:pt x="21149" y="67815"/>
                        </a:cubicBezTo>
                        <a:cubicBezTo>
                          <a:pt x="21916" y="67753"/>
                          <a:pt x="22610" y="67799"/>
                          <a:pt x="23268" y="68336"/>
                        </a:cubicBezTo>
                        <a:cubicBezTo>
                          <a:pt x="23560" y="68730"/>
                          <a:pt x="22775" y="68896"/>
                          <a:pt x="22519" y="69088"/>
                        </a:cubicBezTo>
                        <a:cubicBezTo>
                          <a:pt x="23414" y="69176"/>
                          <a:pt x="24181" y="69437"/>
                          <a:pt x="24911" y="69735"/>
                        </a:cubicBezTo>
                        <a:cubicBezTo>
                          <a:pt x="25295" y="69875"/>
                          <a:pt x="25661" y="70007"/>
                          <a:pt x="26044" y="70084"/>
                        </a:cubicBezTo>
                        <a:cubicBezTo>
                          <a:pt x="26226" y="70120"/>
                          <a:pt x="26427" y="70144"/>
                          <a:pt x="26629" y="70146"/>
                        </a:cubicBezTo>
                        <a:cubicBezTo>
                          <a:pt x="26829" y="70136"/>
                          <a:pt x="27030" y="70098"/>
                          <a:pt x="27249" y="70038"/>
                        </a:cubicBezTo>
                        <a:cubicBezTo>
                          <a:pt x="27194" y="70186"/>
                          <a:pt x="26994" y="70306"/>
                          <a:pt x="26811" y="70390"/>
                        </a:cubicBezTo>
                        <a:cubicBezTo>
                          <a:pt x="27103" y="70414"/>
                          <a:pt x="27414" y="70801"/>
                          <a:pt x="27578" y="70062"/>
                        </a:cubicBezTo>
                        <a:lnTo>
                          <a:pt x="27249" y="70189"/>
                        </a:lnTo>
                        <a:cubicBezTo>
                          <a:pt x="27121" y="69022"/>
                          <a:pt x="28984" y="68266"/>
                          <a:pt x="29149" y="67707"/>
                        </a:cubicBezTo>
                        <a:cubicBezTo>
                          <a:pt x="28144" y="69693"/>
                          <a:pt x="30372" y="68586"/>
                          <a:pt x="29002" y="71064"/>
                        </a:cubicBezTo>
                        <a:cubicBezTo>
                          <a:pt x="29222" y="70973"/>
                          <a:pt x="29532" y="70683"/>
                          <a:pt x="29605" y="70178"/>
                        </a:cubicBezTo>
                        <a:cubicBezTo>
                          <a:pt x="29843" y="70392"/>
                          <a:pt x="29879" y="70704"/>
                          <a:pt x="29477" y="71196"/>
                        </a:cubicBezTo>
                        <a:cubicBezTo>
                          <a:pt x="30025" y="71134"/>
                          <a:pt x="30263" y="70858"/>
                          <a:pt x="30464" y="70633"/>
                        </a:cubicBezTo>
                        <a:cubicBezTo>
                          <a:pt x="30665" y="70412"/>
                          <a:pt x="30847" y="70241"/>
                          <a:pt x="31304" y="70319"/>
                        </a:cubicBezTo>
                        <a:cubicBezTo>
                          <a:pt x="31231" y="70679"/>
                          <a:pt x="31030" y="70788"/>
                          <a:pt x="30847" y="71198"/>
                        </a:cubicBezTo>
                        <a:cubicBezTo>
                          <a:pt x="31450" y="70571"/>
                          <a:pt x="32016" y="69932"/>
                          <a:pt x="32747" y="70359"/>
                        </a:cubicBezTo>
                        <a:cubicBezTo>
                          <a:pt x="32673" y="70569"/>
                          <a:pt x="32728" y="70869"/>
                          <a:pt x="32491" y="70829"/>
                        </a:cubicBezTo>
                        <a:cubicBezTo>
                          <a:pt x="33185" y="70878"/>
                          <a:pt x="33806" y="70504"/>
                          <a:pt x="34427" y="70135"/>
                        </a:cubicBezTo>
                        <a:cubicBezTo>
                          <a:pt x="35048" y="69791"/>
                          <a:pt x="35632" y="69547"/>
                          <a:pt x="36344" y="69926"/>
                        </a:cubicBezTo>
                        <a:cubicBezTo>
                          <a:pt x="35870" y="71497"/>
                          <a:pt x="36838" y="70476"/>
                          <a:pt x="36892" y="71857"/>
                        </a:cubicBezTo>
                        <a:cubicBezTo>
                          <a:pt x="36892" y="71857"/>
                          <a:pt x="36947" y="71833"/>
                          <a:pt x="37020" y="71800"/>
                        </a:cubicBezTo>
                        <a:cubicBezTo>
                          <a:pt x="37057" y="71784"/>
                          <a:pt x="37112" y="71762"/>
                          <a:pt x="37166" y="71740"/>
                        </a:cubicBezTo>
                        <a:lnTo>
                          <a:pt x="37239" y="71707"/>
                        </a:lnTo>
                        <a:lnTo>
                          <a:pt x="37258" y="70655"/>
                        </a:lnTo>
                        <a:lnTo>
                          <a:pt x="37258" y="69612"/>
                        </a:lnTo>
                        <a:lnTo>
                          <a:pt x="37386" y="69612"/>
                        </a:lnTo>
                        <a:lnTo>
                          <a:pt x="39449" y="71634"/>
                        </a:lnTo>
                        <a:lnTo>
                          <a:pt x="39449" y="71661"/>
                        </a:lnTo>
                        <a:lnTo>
                          <a:pt x="38445" y="71671"/>
                        </a:lnTo>
                        <a:lnTo>
                          <a:pt x="37952" y="71672"/>
                        </a:lnTo>
                        <a:lnTo>
                          <a:pt x="37733" y="71656"/>
                        </a:lnTo>
                        <a:cubicBezTo>
                          <a:pt x="37915" y="71545"/>
                          <a:pt x="37970" y="71433"/>
                          <a:pt x="37970" y="71433"/>
                        </a:cubicBezTo>
                        <a:lnTo>
                          <a:pt x="37587" y="70781"/>
                        </a:lnTo>
                        <a:cubicBezTo>
                          <a:pt x="38226" y="70772"/>
                          <a:pt x="38701" y="69740"/>
                          <a:pt x="39285" y="70166"/>
                        </a:cubicBezTo>
                        <a:lnTo>
                          <a:pt x="38810" y="70757"/>
                        </a:lnTo>
                        <a:lnTo>
                          <a:pt x="39997" y="70436"/>
                        </a:lnTo>
                        <a:lnTo>
                          <a:pt x="39285" y="69948"/>
                        </a:lnTo>
                        <a:cubicBezTo>
                          <a:pt x="39906" y="69203"/>
                          <a:pt x="39267" y="68208"/>
                          <a:pt x="40125" y="68549"/>
                        </a:cubicBezTo>
                        <a:cubicBezTo>
                          <a:pt x="39979" y="68694"/>
                          <a:pt x="41294" y="68553"/>
                          <a:pt x="41294" y="69284"/>
                        </a:cubicBezTo>
                        <a:cubicBezTo>
                          <a:pt x="41294" y="69284"/>
                          <a:pt x="41294" y="69284"/>
                          <a:pt x="41294" y="69287"/>
                        </a:cubicBezTo>
                        <a:cubicBezTo>
                          <a:pt x="41294" y="68800"/>
                          <a:pt x="41769" y="68290"/>
                          <a:pt x="42298" y="68557"/>
                        </a:cubicBezTo>
                        <a:cubicBezTo>
                          <a:pt x="42481" y="68973"/>
                          <a:pt x="42317" y="70085"/>
                          <a:pt x="42426" y="70363"/>
                        </a:cubicBezTo>
                        <a:cubicBezTo>
                          <a:pt x="42536" y="69766"/>
                          <a:pt x="42901" y="69623"/>
                          <a:pt x="43303" y="69472"/>
                        </a:cubicBezTo>
                        <a:cubicBezTo>
                          <a:pt x="43705" y="69316"/>
                          <a:pt x="44107" y="69165"/>
                          <a:pt x="44180" y="68500"/>
                        </a:cubicBezTo>
                        <a:cubicBezTo>
                          <a:pt x="44107" y="68818"/>
                          <a:pt x="44235" y="69528"/>
                          <a:pt x="44308" y="69662"/>
                        </a:cubicBezTo>
                        <a:lnTo>
                          <a:pt x="44381" y="68675"/>
                        </a:lnTo>
                        <a:cubicBezTo>
                          <a:pt x="44746" y="68891"/>
                          <a:pt x="44819" y="69021"/>
                          <a:pt x="44910" y="69598"/>
                        </a:cubicBezTo>
                        <a:cubicBezTo>
                          <a:pt x="45878" y="69526"/>
                          <a:pt x="44216" y="67970"/>
                          <a:pt x="45476" y="68423"/>
                        </a:cubicBezTo>
                        <a:cubicBezTo>
                          <a:pt x="45403" y="68520"/>
                          <a:pt x="45476" y="68646"/>
                          <a:pt x="45331" y="68829"/>
                        </a:cubicBezTo>
                        <a:cubicBezTo>
                          <a:pt x="45933" y="68878"/>
                          <a:pt x="46426" y="68597"/>
                          <a:pt x="46901" y="68328"/>
                        </a:cubicBezTo>
                        <a:cubicBezTo>
                          <a:pt x="47394" y="68080"/>
                          <a:pt x="47814" y="67729"/>
                          <a:pt x="48380" y="67784"/>
                        </a:cubicBezTo>
                        <a:cubicBezTo>
                          <a:pt x="49129" y="68986"/>
                          <a:pt x="47632" y="68420"/>
                          <a:pt x="48326" y="69408"/>
                        </a:cubicBezTo>
                        <a:cubicBezTo>
                          <a:pt x="49020" y="69021"/>
                          <a:pt x="49640" y="68354"/>
                          <a:pt x="50243" y="67768"/>
                        </a:cubicBezTo>
                        <a:cubicBezTo>
                          <a:pt x="50846" y="67176"/>
                          <a:pt x="51394" y="66559"/>
                          <a:pt x="52125" y="66403"/>
                        </a:cubicBezTo>
                        <a:lnTo>
                          <a:pt x="51814" y="66383"/>
                        </a:lnTo>
                        <a:cubicBezTo>
                          <a:pt x="51467" y="65456"/>
                          <a:pt x="51814" y="65563"/>
                          <a:pt x="52270" y="65751"/>
                        </a:cubicBezTo>
                        <a:cubicBezTo>
                          <a:pt x="52727" y="65936"/>
                          <a:pt x="53348" y="66217"/>
                          <a:pt x="53439" y="65624"/>
                        </a:cubicBezTo>
                        <a:cubicBezTo>
                          <a:pt x="53366" y="65846"/>
                          <a:pt x="53768" y="66696"/>
                          <a:pt x="53695" y="66482"/>
                        </a:cubicBezTo>
                        <a:cubicBezTo>
                          <a:pt x="54718" y="66226"/>
                          <a:pt x="55266" y="65001"/>
                          <a:pt x="56161" y="63682"/>
                        </a:cubicBezTo>
                        <a:lnTo>
                          <a:pt x="56289" y="64208"/>
                        </a:lnTo>
                        <a:cubicBezTo>
                          <a:pt x="57019" y="64226"/>
                          <a:pt x="57695" y="63490"/>
                          <a:pt x="58334" y="63288"/>
                        </a:cubicBezTo>
                        <a:cubicBezTo>
                          <a:pt x="58188" y="62776"/>
                          <a:pt x="58517" y="62623"/>
                          <a:pt x="57896" y="62183"/>
                        </a:cubicBezTo>
                        <a:cubicBezTo>
                          <a:pt x="58297" y="62316"/>
                          <a:pt x="58663" y="62367"/>
                          <a:pt x="58937" y="62338"/>
                        </a:cubicBezTo>
                        <a:cubicBezTo>
                          <a:pt x="59229" y="62300"/>
                          <a:pt x="59448" y="62195"/>
                          <a:pt x="59631" y="62046"/>
                        </a:cubicBezTo>
                        <a:cubicBezTo>
                          <a:pt x="59996" y="61748"/>
                          <a:pt x="60215" y="61280"/>
                          <a:pt x="60380" y="60815"/>
                        </a:cubicBezTo>
                        <a:cubicBezTo>
                          <a:pt x="60562" y="60342"/>
                          <a:pt x="60745" y="59896"/>
                          <a:pt x="61019" y="59553"/>
                        </a:cubicBezTo>
                        <a:cubicBezTo>
                          <a:pt x="61275" y="59209"/>
                          <a:pt x="61695" y="59016"/>
                          <a:pt x="62425" y="59096"/>
                        </a:cubicBezTo>
                        <a:cubicBezTo>
                          <a:pt x="62297" y="59253"/>
                          <a:pt x="62407" y="59766"/>
                          <a:pt x="62535" y="59644"/>
                        </a:cubicBezTo>
                        <a:lnTo>
                          <a:pt x="63192" y="58227"/>
                        </a:lnTo>
                        <a:cubicBezTo>
                          <a:pt x="62462" y="57757"/>
                          <a:pt x="62663" y="58033"/>
                          <a:pt x="61968" y="57823"/>
                        </a:cubicBezTo>
                        <a:cubicBezTo>
                          <a:pt x="61713" y="57354"/>
                          <a:pt x="61676" y="56806"/>
                          <a:pt x="61914" y="56550"/>
                        </a:cubicBezTo>
                        <a:cubicBezTo>
                          <a:pt x="61914" y="57377"/>
                          <a:pt x="62973" y="57441"/>
                          <a:pt x="63503" y="57502"/>
                        </a:cubicBezTo>
                        <a:cubicBezTo>
                          <a:pt x="63283" y="57374"/>
                          <a:pt x="63119" y="57115"/>
                          <a:pt x="62900" y="56963"/>
                        </a:cubicBezTo>
                        <a:cubicBezTo>
                          <a:pt x="64526" y="57306"/>
                          <a:pt x="61622" y="55792"/>
                          <a:pt x="63028" y="55621"/>
                        </a:cubicBezTo>
                        <a:lnTo>
                          <a:pt x="63356" y="55935"/>
                        </a:lnTo>
                        <a:cubicBezTo>
                          <a:pt x="63411" y="55487"/>
                          <a:pt x="63138" y="54863"/>
                          <a:pt x="63466" y="54616"/>
                        </a:cubicBezTo>
                        <a:cubicBezTo>
                          <a:pt x="64379" y="55051"/>
                          <a:pt x="63612" y="55206"/>
                          <a:pt x="64251" y="55705"/>
                        </a:cubicBezTo>
                        <a:cubicBezTo>
                          <a:pt x="64562" y="55184"/>
                          <a:pt x="63411" y="53739"/>
                          <a:pt x="64471" y="53834"/>
                        </a:cubicBezTo>
                        <a:cubicBezTo>
                          <a:pt x="64580" y="54192"/>
                          <a:pt x="64416" y="54501"/>
                          <a:pt x="64471" y="54846"/>
                        </a:cubicBezTo>
                        <a:cubicBezTo>
                          <a:pt x="65786" y="55042"/>
                          <a:pt x="65548" y="54782"/>
                          <a:pt x="65932" y="54519"/>
                        </a:cubicBezTo>
                        <a:lnTo>
                          <a:pt x="65895" y="54541"/>
                        </a:lnTo>
                        <a:lnTo>
                          <a:pt x="66863" y="53944"/>
                        </a:lnTo>
                        <a:lnTo>
                          <a:pt x="66461" y="54004"/>
                        </a:lnTo>
                        <a:cubicBezTo>
                          <a:pt x="65566" y="53009"/>
                          <a:pt x="65639" y="52645"/>
                          <a:pt x="65859" y="52297"/>
                        </a:cubicBezTo>
                        <a:cubicBezTo>
                          <a:pt x="65950" y="52123"/>
                          <a:pt x="66078" y="51959"/>
                          <a:pt x="66114" y="51730"/>
                        </a:cubicBezTo>
                        <a:cubicBezTo>
                          <a:pt x="66151" y="51495"/>
                          <a:pt x="66078" y="51201"/>
                          <a:pt x="65804" y="50792"/>
                        </a:cubicBezTo>
                        <a:cubicBezTo>
                          <a:pt x="66809" y="52379"/>
                          <a:pt x="66571" y="51363"/>
                          <a:pt x="67521" y="51942"/>
                        </a:cubicBezTo>
                        <a:cubicBezTo>
                          <a:pt x="67904" y="51855"/>
                          <a:pt x="68397" y="51648"/>
                          <a:pt x="68635" y="51893"/>
                        </a:cubicBezTo>
                        <a:cubicBezTo>
                          <a:pt x="68032" y="51056"/>
                          <a:pt x="69639" y="51449"/>
                          <a:pt x="68726" y="50271"/>
                        </a:cubicBezTo>
                        <a:cubicBezTo>
                          <a:pt x="69073" y="50393"/>
                          <a:pt x="68982" y="49815"/>
                          <a:pt x="69767" y="50278"/>
                        </a:cubicBezTo>
                        <a:cubicBezTo>
                          <a:pt x="69785" y="49583"/>
                          <a:pt x="69128" y="50167"/>
                          <a:pt x="68744" y="49931"/>
                        </a:cubicBezTo>
                        <a:cubicBezTo>
                          <a:pt x="68416" y="49261"/>
                          <a:pt x="68909" y="48878"/>
                          <a:pt x="69438" y="48405"/>
                        </a:cubicBezTo>
                        <a:cubicBezTo>
                          <a:pt x="69932" y="47935"/>
                          <a:pt x="70425" y="47353"/>
                          <a:pt x="69858" y="46443"/>
                        </a:cubicBezTo>
                        <a:cubicBezTo>
                          <a:pt x="69566" y="45221"/>
                          <a:pt x="68598" y="44666"/>
                          <a:pt x="68178" y="43731"/>
                        </a:cubicBezTo>
                        <a:cubicBezTo>
                          <a:pt x="68214" y="43619"/>
                          <a:pt x="68233" y="43506"/>
                          <a:pt x="68269" y="43395"/>
                        </a:cubicBezTo>
                        <a:cubicBezTo>
                          <a:pt x="68817" y="43378"/>
                          <a:pt x="69274" y="44012"/>
                          <a:pt x="69274" y="44012"/>
                        </a:cubicBezTo>
                        <a:cubicBezTo>
                          <a:pt x="69913" y="43570"/>
                          <a:pt x="69968" y="43110"/>
                          <a:pt x="69657" y="42489"/>
                        </a:cubicBezTo>
                        <a:cubicBezTo>
                          <a:pt x="69932" y="42661"/>
                          <a:pt x="70224" y="42600"/>
                          <a:pt x="70644" y="42504"/>
                        </a:cubicBezTo>
                        <a:cubicBezTo>
                          <a:pt x="70625" y="42034"/>
                          <a:pt x="69402" y="41974"/>
                          <a:pt x="70005" y="41486"/>
                        </a:cubicBezTo>
                        <a:cubicBezTo>
                          <a:pt x="70388" y="41649"/>
                          <a:pt x="71009" y="41884"/>
                          <a:pt x="71356" y="42177"/>
                        </a:cubicBezTo>
                        <a:cubicBezTo>
                          <a:pt x="71119" y="41578"/>
                          <a:pt x="70534" y="40955"/>
                          <a:pt x="70297" y="40378"/>
                        </a:cubicBezTo>
                        <a:cubicBezTo>
                          <a:pt x="70936" y="40312"/>
                          <a:pt x="71192" y="40829"/>
                          <a:pt x="71575" y="41085"/>
                        </a:cubicBezTo>
                        <a:cubicBezTo>
                          <a:pt x="71374" y="40414"/>
                          <a:pt x="71265" y="39397"/>
                          <a:pt x="70242" y="39119"/>
                        </a:cubicBezTo>
                        <a:lnTo>
                          <a:pt x="69968" y="39386"/>
                        </a:lnTo>
                        <a:cubicBezTo>
                          <a:pt x="70187" y="39333"/>
                          <a:pt x="70772" y="39479"/>
                          <a:pt x="70900" y="39625"/>
                        </a:cubicBezTo>
                        <a:cubicBezTo>
                          <a:pt x="71593" y="40241"/>
                          <a:pt x="70443" y="40345"/>
                          <a:pt x="70077" y="40323"/>
                        </a:cubicBezTo>
                        <a:lnTo>
                          <a:pt x="69895" y="39916"/>
                        </a:lnTo>
                        <a:cubicBezTo>
                          <a:pt x="68817" y="39987"/>
                          <a:pt x="68854" y="40356"/>
                          <a:pt x="69128" y="40822"/>
                        </a:cubicBezTo>
                        <a:cubicBezTo>
                          <a:pt x="69384" y="41284"/>
                          <a:pt x="69895" y="41855"/>
                          <a:pt x="69767" y="42228"/>
                        </a:cubicBezTo>
                        <a:lnTo>
                          <a:pt x="68598" y="41758"/>
                        </a:lnTo>
                        <a:cubicBezTo>
                          <a:pt x="68927" y="39923"/>
                          <a:pt x="69110" y="38034"/>
                          <a:pt x="69110" y="36102"/>
                        </a:cubicBezTo>
                        <a:cubicBezTo>
                          <a:pt x="69110" y="36078"/>
                          <a:pt x="69110" y="36053"/>
                          <a:pt x="69110" y="36027"/>
                        </a:cubicBezTo>
                        <a:cubicBezTo>
                          <a:pt x="70717" y="36053"/>
                          <a:pt x="72360" y="36226"/>
                          <a:pt x="73420" y="35065"/>
                        </a:cubicBezTo>
                        <a:lnTo>
                          <a:pt x="72324" y="34298"/>
                        </a:lnTo>
                        <a:lnTo>
                          <a:pt x="73146" y="33991"/>
                        </a:lnTo>
                        <a:lnTo>
                          <a:pt x="73237" y="34679"/>
                        </a:lnTo>
                        <a:cubicBezTo>
                          <a:pt x="73986" y="34239"/>
                          <a:pt x="73292" y="34027"/>
                          <a:pt x="72799" y="33774"/>
                        </a:cubicBezTo>
                        <a:close/>
                        <a:moveTo>
                          <a:pt x="53147" y="5339"/>
                        </a:moveTo>
                        <a:cubicBezTo>
                          <a:pt x="53311" y="5390"/>
                          <a:pt x="53458" y="5436"/>
                          <a:pt x="53531" y="5465"/>
                        </a:cubicBezTo>
                        <a:cubicBezTo>
                          <a:pt x="53458" y="5443"/>
                          <a:pt x="53348" y="5412"/>
                          <a:pt x="53129" y="5357"/>
                        </a:cubicBezTo>
                        <a:cubicBezTo>
                          <a:pt x="53147" y="5348"/>
                          <a:pt x="53147" y="5343"/>
                          <a:pt x="53147" y="5339"/>
                        </a:cubicBezTo>
                        <a:close/>
                        <a:moveTo>
                          <a:pt x="52270" y="5003"/>
                        </a:moveTo>
                        <a:cubicBezTo>
                          <a:pt x="52161" y="5350"/>
                          <a:pt x="51960" y="5655"/>
                          <a:pt x="51814" y="5569"/>
                        </a:cubicBezTo>
                        <a:cubicBezTo>
                          <a:pt x="51997" y="5390"/>
                          <a:pt x="51741" y="5039"/>
                          <a:pt x="51650" y="4658"/>
                        </a:cubicBezTo>
                        <a:cubicBezTo>
                          <a:pt x="51814" y="4780"/>
                          <a:pt x="52033" y="4895"/>
                          <a:pt x="52270" y="5003"/>
                        </a:cubicBezTo>
                        <a:close/>
                        <a:moveTo>
                          <a:pt x="59941" y="59648"/>
                        </a:moveTo>
                        <a:cubicBezTo>
                          <a:pt x="59759" y="59485"/>
                          <a:pt x="59521" y="59260"/>
                          <a:pt x="59339" y="59038"/>
                        </a:cubicBezTo>
                        <a:cubicBezTo>
                          <a:pt x="59448" y="58919"/>
                          <a:pt x="59576" y="58806"/>
                          <a:pt x="59704" y="58689"/>
                        </a:cubicBezTo>
                        <a:cubicBezTo>
                          <a:pt x="59923" y="58972"/>
                          <a:pt x="60051" y="59286"/>
                          <a:pt x="59941" y="59648"/>
                        </a:cubicBezTo>
                        <a:close/>
                        <a:moveTo>
                          <a:pt x="68233" y="46554"/>
                        </a:moveTo>
                        <a:cubicBezTo>
                          <a:pt x="68233" y="46554"/>
                          <a:pt x="67849" y="46516"/>
                          <a:pt x="67356" y="46465"/>
                        </a:cubicBezTo>
                        <a:cubicBezTo>
                          <a:pt x="67429" y="46279"/>
                          <a:pt x="67502" y="46091"/>
                          <a:pt x="67557" y="45901"/>
                        </a:cubicBezTo>
                        <a:cubicBezTo>
                          <a:pt x="67776" y="46023"/>
                          <a:pt x="68014" y="46215"/>
                          <a:pt x="68233" y="46554"/>
                        </a:cubicBezTo>
                        <a:close/>
                        <a:moveTo>
                          <a:pt x="68872" y="42126"/>
                        </a:moveTo>
                        <a:cubicBezTo>
                          <a:pt x="69146" y="42378"/>
                          <a:pt x="69438" y="42633"/>
                          <a:pt x="69438" y="42633"/>
                        </a:cubicBezTo>
                        <a:cubicBezTo>
                          <a:pt x="69182" y="42684"/>
                          <a:pt x="68762" y="42677"/>
                          <a:pt x="68434" y="42577"/>
                        </a:cubicBezTo>
                        <a:cubicBezTo>
                          <a:pt x="68489" y="42341"/>
                          <a:pt x="68525" y="42104"/>
                          <a:pt x="68562" y="41866"/>
                        </a:cubicBezTo>
                        <a:cubicBezTo>
                          <a:pt x="68653" y="41947"/>
                          <a:pt x="68762" y="42034"/>
                          <a:pt x="68872" y="421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4" name="任意多边形: 形状 1273">
                    <a:extLst>
                      <a:ext uri="{FF2B5EF4-FFF2-40B4-BE49-F238E27FC236}">
                        <a16:creationId xmlns:a16="http://schemas.microsoft.com/office/drawing/2014/main" id="{EB3F4C6B-A024-22CD-E2B5-F62545EDC5BE}"/>
                      </a:ext>
                    </a:extLst>
                  </p:cNvPr>
                  <p:cNvSpPr/>
                  <p:nvPr/>
                </p:nvSpPr>
                <p:spPr>
                  <a:xfrm>
                    <a:off x="8353131" y="18701"/>
                    <a:ext cx="72" cy="115"/>
                  </a:xfrm>
                  <a:custGeom>
                    <a:avLst/>
                    <a:gdLst>
                      <a:gd name="connsiteX0" fmla="*/ 0 w 72"/>
                      <a:gd name="connsiteY0" fmla="*/ 115 h 115"/>
                      <a:gd name="connsiteX1" fmla="*/ 73 w 72"/>
                      <a:gd name="connsiteY1" fmla="*/ 0 h 115"/>
                      <a:gd name="connsiteX2" fmla="*/ 0 w 72"/>
                      <a:gd name="connsiteY2" fmla="*/ 115 h 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" h="115">
                        <a:moveTo>
                          <a:pt x="0" y="115"/>
                        </a:moveTo>
                        <a:cubicBezTo>
                          <a:pt x="18" y="82"/>
                          <a:pt x="54" y="42"/>
                          <a:pt x="73" y="0"/>
                        </a:cubicBezTo>
                        <a:cubicBezTo>
                          <a:pt x="54" y="37"/>
                          <a:pt x="36" y="75"/>
                          <a:pt x="0" y="11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5" name="任意多边形: 形状 1274">
                    <a:extLst>
                      <a:ext uri="{FF2B5EF4-FFF2-40B4-BE49-F238E27FC236}">
                        <a16:creationId xmlns:a16="http://schemas.microsoft.com/office/drawing/2014/main" id="{CFA8ED73-671D-7550-5FB4-0A2E62DE2BCF}"/>
                      </a:ext>
                    </a:extLst>
                  </p:cNvPr>
                  <p:cNvSpPr/>
                  <p:nvPr/>
                </p:nvSpPr>
                <p:spPr>
                  <a:xfrm>
                    <a:off x="8335232" y="73635"/>
                    <a:ext cx="145" cy="47"/>
                  </a:xfrm>
                  <a:custGeom>
                    <a:avLst/>
                    <a:gdLst>
                      <a:gd name="connsiteX0" fmla="*/ 146 w 145"/>
                      <a:gd name="connsiteY0" fmla="*/ 47 h 47"/>
                      <a:gd name="connsiteX1" fmla="*/ 0 w 145"/>
                      <a:gd name="connsiteY1" fmla="*/ 0 h 47"/>
                      <a:gd name="connsiteX2" fmla="*/ 146 w 145"/>
                      <a:gd name="connsiteY2" fmla="*/ 47 h 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47">
                        <a:moveTo>
                          <a:pt x="146" y="47"/>
                        </a:moveTo>
                        <a:cubicBezTo>
                          <a:pt x="110" y="24"/>
                          <a:pt x="55" y="5"/>
                          <a:pt x="0" y="0"/>
                        </a:cubicBezTo>
                        <a:cubicBezTo>
                          <a:pt x="37" y="16"/>
                          <a:pt x="91" y="35"/>
                          <a:pt x="146" y="47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6" name="任意多边形: 形状 1275">
                    <a:extLst>
                      <a:ext uri="{FF2B5EF4-FFF2-40B4-BE49-F238E27FC236}">
                        <a16:creationId xmlns:a16="http://schemas.microsoft.com/office/drawing/2014/main" id="{1EA5A3B5-F74D-F946-C94A-69ACE6F8AA2F}"/>
                      </a:ext>
                    </a:extLst>
                  </p:cNvPr>
                  <p:cNvSpPr/>
                  <p:nvPr/>
                </p:nvSpPr>
                <p:spPr>
                  <a:xfrm>
                    <a:off x="8353204" y="18554"/>
                    <a:ext cx="54" cy="147"/>
                  </a:xfrm>
                  <a:custGeom>
                    <a:avLst/>
                    <a:gdLst>
                      <a:gd name="connsiteX0" fmla="*/ 0 w 54"/>
                      <a:gd name="connsiteY0" fmla="*/ 148 h 147"/>
                      <a:gd name="connsiteX1" fmla="*/ 55 w 54"/>
                      <a:gd name="connsiteY1" fmla="*/ 0 h 147"/>
                      <a:gd name="connsiteX2" fmla="*/ 0 w 54"/>
                      <a:gd name="connsiteY2" fmla="*/ 148 h 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47">
                        <a:moveTo>
                          <a:pt x="0" y="148"/>
                        </a:moveTo>
                        <a:cubicBezTo>
                          <a:pt x="18" y="100"/>
                          <a:pt x="37" y="51"/>
                          <a:pt x="55" y="0"/>
                        </a:cubicBezTo>
                        <a:cubicBezTo>
                          <a:pt x="37" y="58"/>
                          <a:pt x="18" y="99"/>
                          <a:pt x="0" y="14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7" name="任意多边形: 形状 1276">
                    <a:extLst>
                      <a:ext uri="{FF2B5EF4-FFF2-40B4-BE49-F238E27FC236}">
                        <a16:creationId xmlns:a16="http://schemas.microsoft.com/office/drawing/2014/main" id="{2CE0B6BA-D4A2-7407-A88F-54124E9B5BFC}"/>
                      </a:ext>
                    </a:extLst>
                  </p:cNvPr>
                  <p:cNvSpPr/>
                  <p:nvPr/>
                </p:nvSpPr>
                <p:spPr>
                  <a:xfrm>
                    <a:off x="8357806" y="17275"/>
                    <a:ext cx="146" cy="262"/>
                  </a:xfrm>
                  <a:custGeom>
                    <a:avLst/>
                    <a:gdLst>
                      <a:gd name="connsiteX0" fmla="*/ 0 w 146"/>
                      <a:gd name="connsiteY0" fmla="*/ 7 h 262"/>
                      <a:gd name="connsiteX1" fmla="*/ 55 w 146"/>
                      <a:gd name="connsiteY1" fmla="*/ 263 h 262"/>
                      <a:gd name="connsiteX2" fmla="*/ 146 w 146"/>
                      <a:gd name="connsiteY2" fmla="*/ 0 h 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62">
                        <a:moveTo>
                          <a:pt x="0" y="7"/>
                        </a:moveTo>
                        <a:lnTo>
                          <a:pt x="55" y="263"/>
                        </a:lnTo>
                        <a:lnTo>
                          <a:pt x="14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8" name="任意多边形: 形状 1277">
                    <a:extLst>
                      <a:ext uri="{FF2B5EF4-FFF2-40B4-BE49-F238E27FC236}">
                        <a16:creationId xmlns:a16="http://schemas.microsoft.com/office/drawing/2014/main" id="{55CCF486-4296-AA5E-CF0A-09DF2FC93901}"/>
                      </a:ext>
                    </a:extLst>
                  </p:cNvPr>
                  <p:cNvSpPr/>
                  <p:nvPr/>
                </p:nvSpPr>
                <p:spPr>
                  <a:xfrm>
                    <a:off x="8392288" y="74307"/>
                    <a:ext cx="273" cy="73"/>
                  </a:xfrm>
                  <a:custGeom>
                    <a:avLst/>
                    <a:gdLst>
                      <a:gd name="connsiteX0" fmla="*/ 0 w 273"/>
                      <a:gd name="connsiteY0" fmla="*/ 0 h 73"/>
                      <a:gd name="connsiteX1" fmla="*/ 274 w 273"/>
                      <a:gd name="connsiteY1" fmla="*/ 73 h 73"/>
                      <a:gd name="connsiteX2" fmla="*/ 0 w 273"/>
                      <a:gd name="connsiteY2" fmla="*/ 0 h 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" h="73">
                        <a:moveTo>
                          <a:pt x="0" y="0"/>
                        </a:moveTo>
                        <a:cubicBezTo>
                          <a:pt x="73" y="42"/>
                          <a:pt x="164" y="75"/>
                          <a:pt x="274" y="73"/>
                        </a:cubicBezTo>
                        <a:cubicBezTo>
                          <a:pt x="219" y="35"/>
                          <a:pt x="110" y="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9" name="任意多边形: 形状 1278">
                    <a:extLst>
                      <a:ext uri="{FF2B5EF4-FFF2-40B4-BE49-F238E27FC236}">
                        <a16:creationId xmlns:a16="http://schemas.microsoft.com/office/drawing/2014/main" id="{D25640D6-B0C3-3323-BCAA-037027632F60}"/>
                      </a:ext>
                    </a:extLst>
                  </p:cNvPr>
                  <p:cNvSpPr/>
                  <p:nvPr/>
                </p:nvSpPr>
                <p:spPr>
                  <a:xfrm>
                    <a:off x="8394717" y="71052"/>
                    <a:ext cx="602" cy="272"/>
                  </a:xfrm>
                  <a:custGeom>
                    <a:avLst/>
                    <a:gdLst>
                      <a:gd name="connsiteX0" fmla="*/ 0 w 602"/>
                      <a:gd name="connsiteY0" fmla="*/ 272 h 272"/>
                      <a:gd name="connsiteX1" fmla="*/ 603 w 602"/>
                      <a:gd name="connsiteY1" fmla="*/ 0 h 272"/>
                      <a:gd name="connsiteX2" fmla="*/ 0 w 602"/>
                      <a:gd name="connsiteY2" fmla="*/ 272 h 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72">
                        <a:moveTo>
                          <a:pt x="0" y="272"/>
                        </a:moveTo>
                        <a:lnTo>
                          <a:pt x="603" y="0"/>
                        </a:lnTo>
                        <a:cubicBezTo>
                          <a:pt x="293" y="93"/>
                          <a:pt x="110" y="186"/>
                          <a:pt x="0" y="2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0" name="任意多边形: 形状 1279">
                    <a:extLst>
                      <a:ext uri="{FF2B5EF4-FFF2-40B4-BE49-F238E27FC236}">
                        <a16:creationId xmlns:a16="http://schemas.microsoft.com/office/drawing/2014/main" id="{4CC9B2BC-71BD-0498-A47A-1D2C0FF75F95}"/>
                      </a:ext>
                    </a:extLst>
                  </p:cNvPr>
                  <p:cNvSpPr/>
                  <p:nvPr/>
                </p:nvSpPr>
                <p:spPr>
                  <a:xfrm>
                    <a:off x="8396288" y="68749"/>
                    <a:ext cx="383" cy="259"/>
                  </a:xfrm>
                  <a:custGeom>
                    <a:avLst/>
                    <a:gdLst>
                      <a:gd name="connsiteX0" fmla="*/ 383 w 383"/>
                      <a:gd name="connsiteY0" fmla="*/ 259 h 259"/>
                      <a:gd name="connsiteX1" fmla="*/ 18 w 383"/>
                      <a:gd name="connsiteY1" fmla="*/ 0 h 259"/>
                      <a:gd name="connsiteX2" fmla="*/ 0 w 383"/>
                      <a:gd name="connsiteY2" fmla="*/ 2 h 259"/>
                      <a:gd name="connsiteX3" fmla="*/ 383 w 383"/>
                      <a:gd name="connsiteY3" fmla="*/ 259 h 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3" h="259">
                        <a:moveTo>
                          <a:pt x="383" y="259"/>
                        </a:moveTo>
                        <a:cubicBezTo>
                          <a:pt x="238" y="139"/>
                          <a:pt x="128" y="66"/>
                          <a:pt x="18" y="0"/>
                        </a:cubicBezTo>
                        <a:cubicBezTo>
                          <a:pt x="18" y="2"/>
                          <a:pt x="18" y="2"/>
                          <a:pt x="0" y="2"/>
                        </a:cubicBezTo>
                        <a:lnTo>
                          <a:pt x="383" y="25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1" name="任意多边形: 形状 1280">
                    <a:extLst>
                      <a:ext uri="{FF2B5EF4-FFF2-40B4-BE49-F238E27FC236}">
                        <a16:creationId xmlns:a16="http://schemas.microsoft.com/office/drawing/2014/main" id="{9B339393-25A1-22DE-2C9C-CD394DE21516}"/>
                      </a:ext>
                    </a:extLst>
                  </p:cNvPr>
                  <p:cNvSpPr/>
                  <p:nvPr/>
                </p:nvSpPr>
                <p:spPr>
                  <a:xfrm>
                    <a:off x="8355284" y="87194"/>
                    <a:ext cx="311" cy="92"/>
                  </a:xfrm>
                  <a:custGeom>
                    <a:avLst/>
                    <a:gdLst>
                      <a:gd name="connsiteX0" fmla="*/ 312 w 311"/>
                      <a:gd name="connsiteY0" fmla="*/ 2 h 92"/>
                      <a:gd name="connsiteX1" fmla="*/ 166 w 311"/>
                      <a:gd name="connsiteY1" fmla="*/ 16 h 92"/>
                      <a:gd name="connsiteX2" fmla="*/ 312 w 311"/>
                      <a:gd name="connsiteY2" fmla="*/ 2 h 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1" h="92">
                        <a:moveTo>
                          <a:pt x="312" y="2"/>
                        </a:moveTo>
                        <a:cubicBezTo>
                          <a:pt x="257" y="-2"/>
                          <a:pt x="221" y="0"/>
                          <a:pt x="166" y="16"/>
                        </a:cubicBezTo>
                        <a:cubicBezTo>
                          <a:pt x="-163" y="129"/>
                          <a:pt x="56" y="111"/>
                          <a:pt x="312" y="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2" name="任意多边形: 形状 1281">
                    <a:extLst>
                      <a:ext uri="{FF2B5EF4-FFF2-40B4-BE49-F238E27FC236}">
                        <a16:creationId xmlns:a16="http://schemas.microsoft.com/office/drawing/2014/main" id="{00089AA8-CFA1-53BC-7595-CB21C0772CEA}"/>
                      </a:ext>
                    </a:extLst>
                  </p:cNvPr>
                  <p:cNvSpPr/>
                  <p:nvPr/>
                </p:nvSpPr>
                <p:spPr>
                  <a:xfrm>
                    <a:off x="8369404" y="86094"/>
                    <a:ext cx="424" cy="570"/>
                  </a:xfrm>
                  <a:custGeom>
                    <a:avLst/>
                    <a:gdLst>
                      <a:gd name="connsiteX0" fmla="*/ 420 w 424"/>
                      <a:gd name="connsiteY0" fmla="*/ 0 h 570"/>
                      <a:gd name="connsiteX1" fmla="*/ 0 w 424"/>
                      <a:gd name="connsiteY1" fmla="*/ 555 h 570"/>
                      <a:gd name="connsiteX2" fmla="*/ 420 w 424"/>
                      <a:gd name="connsiteY2" fmla="*/ 0 h 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" h="570">
                        <a:moveTo>
                          <a:pt x="420" y="0"/>
                        </a:moveTo>
                        <a:cubicBezTo>
                          <a:pt x="292" y="210"/>
                          <a:pt x="146" y="415"/>
                          <a:pt x="0" y="555"/>
                        </a:cubicBezTo>
                        <a:cubicBezTo>
                          <a:pt x="255" y="599"/>
                          <a:pt x="457" y="590"/>
                          <a:pt x="42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3" name="任意多边形: 形状 1282">
                    <a:extLst>
                      <a:ext uri="{FF2B5EF4-FFF2-40B4-BE49-F238E27FC236}">
                        <a16:creationId xmlns:a16="http://schemas.microsoft.com/office/drawing/2014/main" id="{7044AAA0-1AAD-E679-43D7-7CF5E7F240B6}"/>
                      </a:ext>
                    </a:extLst>
                  </p:cNvPr>
                  <p:cNvSpPr/>
                  <p:nvPr/>
                </p:nvSpPr>
                <p:spPr>
                  <a:xfrm>
                    <a:off x="8340565" y="79812"/>
                    <a:ext cx="73" cy="82"/>
                  </a:xfrm>
                  <a:custGeom>
                    <a:avLst/>
                    <a:gdLst>
                      <a:gd name="connsiteX0" fmla="*/ 55 w 73"/>
                      <a:gd name="connsiteY0" fmla="*/ 82 h 82"/>
                      <a:gd name="connsiteX1" fmla="*/ 73 w 73"/>
                      <a:gd name="connsiteY1" fmla="*/ 71 h 82"/>
                      <a:gd name="connsiteX2" fmla="*/ 0 w 73"/>
                      <a:gd name="connsiteY2" fmla="*/ 0 h 82"/>
                      <a:gd name="connsiteX3" fmla="*/ 55 w 73"/>
                      <a:gd name="connsiteY3" fmla="*/ 82 h 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82">
                        <a:moveTo>
                          <a:pt x="55" y="82"/>
                        </a:moveTo>
                        <a:cubicBezTo>
                          <a:pt x="73" y="75"/>
                          <a:pt x="73" y="77"/>
                          <a:pt x="73" y="71"/>
                        </a:cubicBezTo>
                        <a:cubicBezTo>
                          <a:pt x="37" y="49"/>
                          <a:pt x="18" y="26"/>
                          <a:pt x="0" y="0"/>
                        </a:cubicBezTo>
                        <a:lnTo>
                          <a:pt x="55" y="82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4" name="任意多边形: 形状 1283">
                    <a:extLst>
                      <a:ext uri="{FF2B5EF4-FFF2-40B4-BE49-F238E27FC236}">
                        <a16:creationId xmlns:a16="http://schemas.microsoft.com/office/drawing/2014/main" id="{F4DA4205-BD8C-061D-2DB2-BDD13B085DB2}"/>
                      </a:ext>
                    </a:extLst>
                  </p:cNvPr>
                  <p:cNvSpPr/>
                  <p:nvPr/>
                </p:nvSpPr>
                <p:spPr>
                  <a:xfrm>
                    <a:off x="8368783" y="86569"/>
                    <a:ext cx="621" cy="218"/>
                  </a:xfrm>
                  <a:custGeom>
                    <a:avLst/>
                    <a:gdLst>
                      <a:gd name="connsiteX0" fmla="*/ 0 w 621"/>
                      <a:gd name="connsiteY0" fmla="*/ 93 h 218"/>
                      <a:gd name="connsiteX1" fmla="*/ 621 w 621"/>
                      <a:gd name="connsiteY1" fmla="*/ 80 h 218"/>
                      <a:gd name="connsiteX2" fmla="*/ 0 w 621"/>
                      <a:gd name="connsiteY2" fmla="*/ 93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" h="218">
                        <a:moveTo>
                          <a:pt x="0" y="93"/>
                        </a:moveTo>
                        <a:cubicBezTo>
                          <a:pt x="256" y="289"/>
                          <a:pt x="438" y="234"/>
                          <a:pt x="621" y="80"/>
                        </a:cubicBezTo>
                        <a:cubicBezTo>
                          <a:pt x="420" y="22"/>
                          <a:pt x="183" y="-73"/>
                          <a:pt x="0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5" name="任意多边形: 形状 1284">
                    <a:extLst>
                      <a:ext uri="{FF2B5EF4-FFF2-40B4-BE49-F238E27FC236}">
                        <a16:creationId xmlns:a16="http://schemas.microsoft.com/office/drawing/2014/main" id="{B416E368-3630-DD5B-CA67-C6179C1FB3FB}"/>
                      </a:ext>
                    </a:extLst>
                  </p:cNvPr>
                  <p:cNvSpPr/>
                  <p:nvPr/>
                </p:nvSpPr>
                <p:spPr>
                  <a:xfrm>
                    <a:off x="8400817" y="56469"/>
                    <a:ext cx="164" cy="175"/>
                  </a:xfrm>
                  <a:custGeom>
                    <a:avLst/>
                    <a:gdLst>
                      <a:gd name="connsiteX0" fmla="*/ 110 w 164"/>
                      <a:gd name="connsiteY0" fmla="*/ 175 h 175"/>
                      <a:gd name="connsiteX1" fmla="*/ 165 w 164"/>
                      <a:gd name="connsiteY1" fmla="*/ 33 h 175"/>
                      <a:gd name="connsiteX2" fmla="*/ 0 w 164"/>
                      <a:gd name="connsiteY2" fmla="*/ 0 h 175"/>
                      <a:gd name="connsiteX3" fmla="*/ 110 w 164"/>
                      <a:gd name="connsiteY3" fmla="*/ 175 h 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75">
                        <a:moveTo>
                          <a:pt x="110" y="175"/>
                        </a:moveTo>
                        <a:lnTo>
                          <a:pt x="165" y="33"/>
                        </a:lnTo>
                        <a:cubicBezTo>
                          <a:pt x="91" y="29"/>
                          <a:pt x="55" y="16"/>
                          <a:pt x="0" y="0"/>
                        </a:cubicBezTo>
                        <a:lnTo>
                          <a:pt x="110" y="1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6" name="任意多边形: 形状 1285">
                    <a:extLst>
                      <a:ext uri="{FF2B5EF4-FFF2-40B4-BE49-F238E27FC236}">
                        <a16:creationId xmlns:a16="http://schemas.microsoft.com/office/drawing/2014/main" id="{3276AEB1-D81C-E1FF-B217-5B7348851FD5}"/>
                      </a:ext>
                    </a:extLst>
                  </p:cNvPr>
                  <p:cNvSpPr/>
                  <p:nvPr/>
                </p:nvSpPr>
                <p:spPr>
                  <a:xfrm>
                    <a:off x="8400707" y="56295"/>
                    <a:ext cx="109" cy="173"/>
                  </a:xfrm>
                  <a:custGeom>
                    <a:avLst/>
                    <a:gdLst>
                      <a:gd name="connsiteX0" fmla="*/ 110 w 109"/>
                      <a:gd name="connsiteY0" fmla="*/ 174 h 173"/>
                      <a:gd name="connsiteX1" fmla="*/ 0 w 109"/>
                      <a:gd name="connsiteY1" fmla="*/ 0 h 173"/>
                      <a:gd name="connsiteX2" fmla="*/ 110 w 109"/>
                      <a:gd name="connsiteY2" fmla="*/ 174 h 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9" h="173">
                        <a:moveTo>
                          <a:pt x="110" y="174"/>
                        </a:moveTo>
                        <a:lnTo>
                          <a:pt x="0" y="0"/>
                        </a:lnTo>
                        <a:cubicBezTo>
                          <a:pt x="0" y="73"/>
                          <a:pt x="0" y="139"/>
                          <a:pt x="110" y="17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7" name="任意多边形: 形状 1286">
                    <a:extLst>
                      <a:ext uri="{FF2B5EF4-FFF2-40B4-BE49-F238E27FC236}">
                        <a16:creationId xmlns:a16="http://schemas.microsoft.com/office/drawing/2014/main" id="{737B38B2-0D4E-8451-6297-25E291C3B3AE}"/>
                      </a:ext>
                    </a:extLst>
                  </p:cNvPr>
                  <p:cNvSpPr/>
                  <p:nvPr/>
                </p:nvSpPr>
                <p:spPr>
                  <a:xfrm>
                    <a:off x="8400470" y="55932"/>
                    <a:ext cx="241" cy="361"/>
                  </a:xfrm>
                  <a:custGeom>
                    <a:avLst/>
                    <a:gdLst>
                      <a:gd name="connsiteX0" fmla="*/ 0 w 241"/>
                      <a:gd name="connsiteY0" fmla="*/ 0 h 361"/>
                      <a:gd name="connsiteX1" fmla="*/ 237 w 241"/>
                      <a:gd name="connsiteY1" fmla="*/ 362 h 361"/>
                      <a:gd name="connsiteX2" fmla="*/ 0 w 241"/>
                      <a:gd name="connsiteY2" fmla="*/ 0 h 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" h="361">
                        <a:moveTo>
                          <a:pt x="0" y="0"/>
                        </a:moveTo>
                        <a:lnTo>
                          <a:pt x="237" y="362"/>
                        </a:lnTo>
                        <a:cubicBezTo>
                          <a:pt x="237" y="245"/>
                          <a:pt x="292" y="1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8" name="任意多边形: 形状 1287">
                    <a:extLst>
                      <a:ext uri="{FF2B5EF4-FFF2-40B4-BE49-F238E27FC236}">
                        <a16:creationId xmlns:a16="http://schemas.microsoft.com/office/drawing/2014/main" id="{41436C83-F4EA-EE29-DC27-9134433AB068}"/>
                      </a:ext>
                    </a:extLst>
                  </p:cNvPr>
                  <p:cNvSpPr/>
                  <p:nvPr/>
                </p:nvSpPr>
                <p:spPr>
                  <a:xfrm>
                    <a:off x="8399776" y="60518"/>
                    <a:ext cx="365" cy="129"/>
                  </a:xfrm>
                  <a:custGeom>
                    <a:avLst/>
                    <a:gdLst>
                      <a:gd name="connsiteX0" fmla="*/ 366 w 365"/>
                      <a:gd name="connsiteY0" fmla="*/ 130 h 129"/>
                      <a:gd name="connsiteX1" fmla="*/ 0 w 365"/>
                      <a:gd name="connsiteY1" fmla="*/ 0 h 129"/>
                      <a:gd name="connsiteX2" fmla="*/ 366 w 365"/>
                      <a:gd name="connsiteY2" fmla="*/ 130 h 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129">
                        <a:moveTo>
                          <a:pt x="366" y="130"/>
                        </a:moveTo>
                        <a:cubicBezTo>
                          <a:pt x="293" y="88"/>
                          <a:pt x="183" y="46"/>
                          <a:pt x="0" y="0"/>
                        </a:cubicBezTo>
                        <a:lnTo>
                          <a:pt x="366" y="13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9" name="任意多边形: 形状 1288">
                    <a:extLst>
                      <a:ext uri="{FF2B5EF4-FFF2-40B4-BE49-F238E27FC236}">
                        <a16:creationId xmlns:a16="http://schemas.microsoft.com/office/drawing/2014/main" id="{7BE253E1-5C03-A536-EE62-D6A979DBC854}"/>
                      </a:ext>
                    </a:extLst>
                  </p:cNvPr>
                  <p:cNvSpPr/>
                  <p:nvPr/>
                </p:nvSpPr>
                <p:spPr>
                  <a:xfrm>
                    <a:off x="8399466" y="60648"/>
                    <a:ext cx="963" cy="1072"/>
                  </a:xfrm>
                  <a:custGeom>
                    <a:avLst/>
                    <a:gdLst>
                      <a:gd name="connsiteX0" fmla="*/ 676 w 963"/>
                      <a:gd name="connsiteY0" fmla="*/ 0 h 1072"/>
                      <a:gd name="connsiteX1" fmla="*/ 110 w 963"/>
                      <a:gd name="connsiteY1" fmla="*/ 1072 h 1072"/>
                      <a:gd name="connsiteX2" fmla="*/ 950 w 963"/>
                      <a:gd name="connsiteY2" fmla="*/ 102 h 1072"/>
                      <a:gd name="connsiteX3" fmla="*/ 676 w 963"/>
                      <a:gd name="connsiteY3" fmla="*/ 0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" h="1072">
                        <a:moveTo>
                          <a:pt x="676" y="0"/>
                        </a:moveTo>
                        <a:cubicBezTo>
                          <a:pt x="1169" y="318"/>
                          <a:pt x="-420" y="657"/>
                          <a:pt x="110" y="1072"/>
                        </a:cubicBezTo>
                        <a:cubicBezTo>
                          <a:pt x="274" y="816"/>
                          <a:pt x="1078" y="557"/>
                          <a:pt x="950" y="102"/>
                        </a:cubicBezTo>
                        <a:lnTo>
                          <a:pt x="67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0" name="任意多边形: 形状 1289">
                    <a:extLst>
                      <a:ext uri="{FF2B5EF4-FFF2-40B4-BE49-F238E27FC236}">
                        <a16:creationId xmlns:a16="http://schemas.microsoft.com/office/drawing/2014/main" id="{82E2987F-ECA9-A9FD-1EFE-5D55FF4CF0D8}"/>
                      </a:ext>
                    </a:extLst>
                  </p:cNvPr>
                  <p:cNvSpPr/>
                  <p:nvPr/>
                </p:nvSpPr>
                <p:spPr>
                  <a:xfrm>
                    <a:off x="8375997" y="85351"/>
                    <a:ext cx="566" cy="891"/>
                  </a:xfrm>
                  <a:custGeom>
                    <a:avLst/>
                    <a:gdLst>
                      <a:gd name="connsiteX0" fmla="*/ 256 w 566"/>
                      <a:gd name="connsiteY0" fmla="*/ 234 h 891"/>
                      <a:gd name="connsiteX1" fmla="*/ 0 w 566"/>
                      <a:gd name="connsiteY1" fmla="*/ 446 h 891"/>
                      <a:gd name="connsiteX2" fmla="*/ 293 w 566"/>
                      <a:gd name="connsiteY2" fmla="*/ 676 h 891"/>
                      <a:gd name="connsiteX3" fmla="*/ 566 w 566"/>
                      <a:gd name="connsiteY3" fmla="*/ 891 h 891"/>
                      <a:gd name="connsiteX4" fmla="*/ 493 w 566"/>
                      <a:gd name="connsiteY4" fmla="*/ 0 h 891"/>
                      <a:gd name="connsiteX5" fmla="*/ 256 w 566"/>
                      <a:gd name="connsiteY5" fmla="*/ 234 h 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" h="891">
                        <a:moveTo>
                          <a:pt x="256" y="234"/>
                        </a:moveTo>
                        <a:cubicBezTo>
                          <a:pt x="128" y="345"/>
                          <a:pt x="0" y="446"/>
                          <a:pt x="0" y="446"/>
                        </a:cubicBezTo>
                        <a:cubicBezTo>
                          <a:pt x="0" y="446"/>
                          <a:pt x="146" y="561"/>
                          <a:pt x="293" y="676"/>
                        </a:cubicBezTo>
                        <a:cubicBezTo>
                          <a:pt x="439" y="784"/>
                          <a:pt x="566" y="891"/>
                          <a:pt x="566" y="891"/>
                        </a:cubicBezTo>
                        <a:lnTo>
                          <a:pt x="493" y="0"/>
                        </a:lnTo>
                        <a:cubicBezTo>
                          <a:pt x="493" y="-2"/>
                          <a:pt x="366" y="113"/>
                          <a:pt x="256" y="23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291" name="图形 10">
                <a:extLst>
                  <a:ext uri="{FF2B5EF4-FFF2-40B4-BE49-F238E27FC236}">
                    <a16:creationId xmlns:a16="http://schemas.microsoft.com/office/drawing/2014/main" id="{A06AFFC3-5982-540F-B20B-BC90D7F6A1BB}"/>
                  </a:ext>
                </a:extLst>
              </p:cNvPr>
              <p:cNvGrpSpPr/>
              <p:nvPr/>
            </p:nvGrpSpPr>
            <p:grpSpPr>
              <a:xfrm>
                <a:off x="8470345" y="17270"/>
                <a:ext cx="90223" cy="133717"/>
                <a:chOff x="8470345" y="17270"/>
                <a:chExt cx="90223" cy="133717"/>
              </a:xfrm>
            </p:grpSpPr>
            <p:sp>
              <p:nvSpPr>
                <p:cNvPr id="1292" name="任意多边形: 形状 1291">
                  <a:extLst>
                    <a:ext uri="{FF2B5EF4-FFF2-40B4-BE49-F238E27FC236}">
                      <a16:creationId xmlns:a16="http://schemas.microsoft.com/office/drawing/2014/main" id="{86C5970F-23B3-E590-5C4A-4E986EE43345}"/>
                    </a:ext>
                  </a:extLst>
                </p:cNvPr>
                <p:cNvSpPr/>
                <p:nvPr/>
              </p:nvSpPr>
              <p:spPr>
                <a:xfrm>
                  <a:off x="8470345" y="66600"/>
                  <a:ext cx="62335" cy="84387"/>
                </a:xfrm>
                <a:custGeom>
                  <a:avLst/>
                  <a:gdLst>
                    <a:gd name="connsiteX0" fmla="*/ 39104 w 62335"/>
                    <a:gd name="connsiteY0" fmla="*/ 84387 h 84387"/>
                    <a:gd name="connsiteX1" fmla="*/ 62335 w 62335"/>
                    <a:gd name="connsiteY1" fmla="*/ 11059 h 84387"/>
                    <a:gd name="connsiteX2" fmla="*/ 33808 w 62335"/>
                    <a:gd name="connsiteY2" fmla="*/ 0 h 84387"/>
                    <a:gd name="connsiteX3" fmla="*/ 3983 w 62335"/>
                    <a:gd name="connsiteY3" fmla="*/ 73195 h 84387"/>
                    <a:gd name="connsiteX4" fmla="*/ 39104 w 62335"/>
                    <a:gd name="connsiteY4" fmla="*/ 84387 h 8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335" h="84387">
                      <a:moveTo>
                        <a:pt x="39104" y="84387"/>
                      </a:moveTo>
                      <a:cubicBezTo>
                        <a:pt x="39104" y="84387"/>
                        <a:pt x="28365" y="38343"/>
                        <a:pt x="62335" y="11059"/>
                      </a:cubicBezTo>
                      <a:lnTo>
                        <a:pt x="33808" y="0"/>
                      </a:lnTo>
                      <a:cubicBezTo>
                        <a:pt x="33808" y="0"/>
                        <a:pt x="22795" y="65028"/>
                        <a:pt x="3983" y="73195"/>
                      </a:cubicBezTo>
                      <a:cubicBezTo>
                        <a:pt x="-14829" y="81363"/>
                        <a:pt x="39104" y="84387"/>
                        <a:pt x="39104" y="84387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293" name="图形 10">
                  <a:extLst>
                    <a:ext uri="{FF2B5EF4-FFF2-40B4-BE49-F238E27FC236}">
                      <a16:creationId xmlns:a16="http://schemas.microsoft.com/office/drawing/2014/main" id="{EC690858-E3EB-A8EE-5E61-AC73A41B107F}"/>
                    </a:ext>
                  </a:extLst>
                </p:cNvPr>
                <p:cNvGrpSpPr/>
                <p:nvPr/>
              </p:nvGrpSpPr>
              <p:grpSpPr>
                <a:xfrm>
                  <a:off x="8487332" y="17270"/>
                  <a:ext cx="73236" cy="71849"/>
                  <a:chOff x="8487332" y="17270"/>
                  <a:chExt cx="73236" cy="71849"/>
                </a:xfrm>
                <a:solidFill>
                  <a:srgbClr val="A47D3A"/>
                </a:solidFill>
              </p:grpSpPr>
              <p:sp>
                <p:nvSpPr>
                  <p:cNvPr id="1294" name="任意多边形: 形状 1293">
                    <a:extLst>
                      <a:ext uri="{FF2B5EF4-FFF2-40B4-BE49-F238E27FC236}">
                        <a16:creationId xmlns:a16="http://schemas.microsoft.com/office/drawing/2014/main" id="{B172016C-D066-2790-DCCE-667531C94886}"/>
                      </a:ext>
                    </a:extLst>
                  </p:cNvPr>
                  <p:cNvSpPr/>
                  <p:nvPr/>
                </p:nvSpPr>
                <p:spPr>
                  <a:xfrm>
                    <a:off x="8488793" y="49789"/>
                    <a:ext cx="1248" cy="472"/>
                  </a:xfrm>
                  <a:custGeom>
                    <a:avLst/>
                    <a:gdLst>
                      <a:gd name="connsiteX0" fmla="*/ 366 w 1248"/>
                      <a:gd name="connsiteY0" fmla="*/ 19 h 472"/>
                      <a:gd name="connsiteX1" fmla="*/ 1224 w 1248"/>
                      <a:gd name="connsiteY1" fmla="*/ 368 h 472"/>
                      <a:gd name="connsiteX2" fmla="*/ 0 w 1248"/>
                      <a:gd name="connsiteY2" fmla="*/ 472 h 472"/>
                      <a:gd name="connsiteX3" fmla="*/ 366 w 1248"/>
                      <a:gd name="connsiteY3" fmla="*/ 19 h 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8" h="472">
                        <a:moveTo>
                          <a:pt x="366" y="19"/>
                        </a:moveTo>
                        <a:cubicBezTo>
                          <a:pt x="676" y="-52"/>
                          <a:pt x="1388" y="76"/>
                          <a:pt x="1224" y="368"/>
                        </a:cubicBezTo>
                        <a:lnTo>
                          <a:pt x="0" y="472"/>
                        </a:lnTo>
                        <a:lnTo>
                          <a:pt x="366" y="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5" name="任意多边形: 形状 1294">
                    <a:extLst>
                      <a:ext uri="{FF2B5EF4-FFF2-40B4-BE49-F238E27FC236}">
                        <a16:creationId xmlns:a16="http://schemas.microsoft.com/office/drawing/2014/main" id="{2E9FF6F2-7E8A-C957-CF6B-A5A088BA7C23}"/>
                      </a:ext>
                    </a:extLst>
                  </p:cNvPr>
                  <p:cNvSpPr/>
                  <p:nvPr/>
                </p:nvSpPr>
                <p:spPr>
                  <a:xfrm>
                    <a:off x="8488519" y="50579"/>
                    <a:ext cx="2776" cy="1952"/>
                  </a:xfrm>
                  <a:custGeom>
                    <a:avLst/>
                    <a:gdLst>
                      <a:gd name="connsiteX0" fmla="*/ 2776 w 2776"/>
                      <a:gd name="connsiteY0" fmla="*/ 1426 h 1952"/>
                      <a:gd name="connsiteX1" fmla="*/ 0 w 2776"/>
                      <a:gd name="connsiteY1" fmla="*/ 1865 h 1952"/>
                      <a:gd name="connsiteX2" fmla="*/ 2118 w 2776"/>
                      <a:gd name="connsiteY2" fmla="*/ 1120 h 1952"/>
                      <a:gd name="connsiteX3" fmla="*/ 1297 w 2776"/>
                      <a:gd name="connsiteY3" fmla="*/ 594 h 1952"/>
                      <a:gd name="connsiteX4" fmla="*/ 1845 w 2776"/>
                      <a:gd name="connsiteY4" fmla="*/ 0 h 1952"/>
                      <a:gd name="connsiteX5" fmla="*/ 1954 w 2776"/>
                      <a:gd name="connsiteY5" fmla="*/ 1412 h 1952"/>
                      <a:gd name="connsiteX6" fmla="*/ 2776 w 2776"/>
                      <a:gd name="connsiteY6" fmla="*/ 1426 h 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76" h="1952">
                        <a:moveTo>
                          <a:pt x="2776" y="1426"/>
                        </a:moveTo>
                        <a:cubicBezTo>
                          <a:pt x="2173" y="1737"/>
                          <a:pt x="1096" y="2131"/>
                          <a:pt x="0" y="1865"/>
                        </a:cubicBezTo>
                        <a:cubicBezTo>
                          <a:pt x="1187" y="1538"/>
                          <a:pt x="694" y="1428"/>
                          <a:pt x="2118" y="1120"/>
                        </a:cubicBezTo>
                        <a:cubicBezTo>
                          <a:pt x="2283" y="833"/>
                          <a:pt x="1753" y="575"/>
                          <a:pt x="1297" y="594"/>
                        </a:cubicBezTo>
                        <a:cubicBezTo>
                          <a:pt x="1625" y="510"/>
                          <a:pt x="1059" y="97"/>
                          <a:pt x="1845" y="0"/>
                        </a:cubicBezTo>
                        <a:cubicBezTo>
                          <a:pt x="2758" y="469"/>
                          <a:pt x="2776" y="933"/>
                          <a:pt x="1954" y="1412"/>
                        </a:cubicBezTo>
                        <a:cubicBezTo>
                          <a:pt x="2228" y="1534"/>
                          <a:pt x="2557" y="1441"/>
                          <a:pt x="2776" y="14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6" name="任意多边形: 形状 1295">
                    <a:extLst>
                      <a:ext uri="{FF2B5EF4-FFF2-40B4-BE49-F238E27FC236}">
                        <a16:creationId xmlns:a16="http://schemas.microsoft.com/office/drawing/2014/main" id="{76A11970-7997-4A8B-5EF3-4B012B42463F}"/>
                      </a:ext>
                    </a:extLst>
                  </p:cNvPr>
                  <p:cNvSpPr/>
                  <p:nvPr/>
                </p:nvSpPr>
                <p:spPr>
                  <a:xfrm>
                    <a:off x="8488409" y="55864"/>
                    <a:ext cx="310" cy="305"/>
                  </a:xfrm>
                  <a:custGeom>
                    <a:avLst/>
                    <a:gdLst>
                      <a:gd name="connsiteX0" fmla="*/ 0 w 310"/>
                      <a:gd name="connsiteY0" fmla="*/ 305 h 305"/>
                      <a:gd name="connsiteX1" fmla="*/ 311 w 310"/>
                      <a:gd name="connsiteY1" fmla="*/ 0 h 305"/>
                      <a:gd name="connsiteX2" fmla="*/ 183 w 310"/>
                      <a:gd name="connsiteY2" fmla="*/ 272 h 305"/>
                      <a:gd name="connsiteX3" fmla="*/ 0 w 310"/>
                      <a:gd name="connsiteY3" fmla="*/ 305 h 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0" h="305">
                        <a:moveTo>
                          <a:pt x="0" y="305"/>
                        </a:moveTo>
                        <a:cubicBezTo>
                          <a:pt x="55" y="192"/>
                          <a:pt x="165" y="93"/>
                          <a:pt x="311" y="0"/>
                        </a:cubicBezTo>
                        <a:cubicBezTo>
                          <a:pt x="256" y="93"/>
                          <a:pt x="219" y="181"/>
                          <a:pt x="183" y="272"/>
                        </a:cubicBezTo>
                        <a:cubicBezTo>
                          <a:pt x="128" y="281"/>
                          <a:pt x="73" y="292"/>
                          <a:pt x="0" y="30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7" name="任意多边形: 形状 1296">
                    <a:extLst>
                      <a:ext uri="{FF2B5EF4-FFF2-40B4-BE49-F238E27FC236}">
                        <a16:creationId xmlns:a16="http://schemas.microsoft.com/office/drawing/2014/main" id="{00535FC0-627B-2CB4-4DE8-82B014B5CBF4}"/>
                      </a:ext>
                    </a:extLst>
                  </p:cNvPr>
                  <p:cNvSpPr/>
                  <p:nvPr/>
                </p:nvSpPr>
                <p:spPr>
                  <a:xfrm>
                    <a:off x="8488443" y="41805"/>
                    <a:ext cx="167" cy="60"/>
                  </a:xfrm>
                  <a:custGeom>
                    <a:avLst/>
                    <a:gdLst>
                      <a:gd name="connsiteX0" fmla="*/ 3 w 167"/>
                      <a:gd name="connsiteY0" fmla="*/ 0 h 60"/>
                      <a:gd name="connsiteX1" fmla="*/ 167 w 167"/>
                      <a:gd name="connsiteY1" fmla="*/ 60 h 60"/>
                      <a:gd name="connsiteX2" fmla="*/ 3 w 167"/>
                      <a:gd name="connsiteY2" fmla="*/ 0 h 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" h="60">
                        <a:moveTo>
                          <a:pt x="3" y="0"/>
                        </a:moveTo>
                        <a:cubicBezTo>
                          <a:pt x="76" y="18"/>
                          <a:pt x="112" y="42"/>
                          <a:pt x="167" y="60"/>
                        </a:cubicBezTo>
                        <a:cubicBezTo>
                          <a:pt x="58" y="62"/>
                          <a:pt x="-15" y="5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8" name="任意多边形: 形状 1297">
                    <a:extLst>
                      <a:ext uri="{FF2B5EF4-FFF2-40B4-BE49-F238E27FC236}">
                        <a16:creationId xmlns:a16="http://schemas.microsoft.com/office/drawing/2014/main" id="{8F3FEF2F-A2ED-46CF-9B75-3B25E713EBDD}"/>
                      </a:ext>
                    </a:extLst>
                  </p:cNvPr>
                  <p:cNvSpPr/>
                  <p:nvPr/>
                </p:nvSpPr>
                <p:spPr>
                  <a:xfrm>
                    <a:off x="8488528" y="56326"/>
                    <a:ext cx="27" cy="266"/>
                  </a:xfrm>
                  <a:custGeom>
                    <a:avLst/>
                    <a:gdLst>
                      <a:gd name="connsiteX0" fmla="*/ 27 w 27"/>
                      <a:gd name="connsiteY0" fmla="*/ 0 h 266"/>
                      <a:gd name="connsiteX1" fmla="*/ 27 w 27"/>
                      <a:gd name="connsiteY1" fmla="*/ 267 h 266"/>
                      <a:gd name="connsiteX2" fmla="*/ 27 w 27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" h="266">
                        <a:moveTo>
                          <a:pt x="27" y="0"/>
                        </a:moveTo>
                        <a:cubicBezTo>
                          <a:pt x="9" y="88"/>
                          <a:pt x="9" y="177"/>
                          <a:pt x="27" y="267"/>
                        </a:cubicBezTo>
                        <a:cubicBezTo>
                          <a:pt x="-9" y="148"/>
                          <a:pt x="-9" y="66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9" name="任意多边形: 形状 1298">
                    <a:extLst>
                      <a:ext uri="{FF2B5EF4-FFF2-40B4-BE49-F238E27FC236}">
                        <a16:creationId xmlns:a16="http://schemas.microsoft.com/office/drawing/2014/main" id="{533CB0E5-396F-8F12-CFC9-F29616CE4BA3}"/>
                      </a:ext>
                    </a:extLst>
                  </p:cNvPr>
                  <p:cNvSpPr/>
                  <p:nvPr/>
                </p:nvSpPr>
                <p:spPr>
                  <a:xfrm>
                    <a:off x="8497903" y="27231"/>
                    <a:ext cx="789" cy="845"/>
                  </a:xfrm>
                  <a:custGeom>
                    <a:avLst/>
                    <a:gdLst>
                      <a:gd name="connsiteX0" fmla="*/ 789 w 789"/>
                      <a:gd name="connsiteY0" fmla="*/ 846 h 845"/>
                      <a:gd name="connsiteX1" fmla="*/ 351 w 789"/>
                      <a:gd name="connsiteY1" fmla="*/ 0 h 845"/>
                      <a:gd name="connsiteX2" fmla="*/ 789 w 789"/>
                      <a:gd name="connsiteY2" fmla="*/ 846 h 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" h="845">
                        <a:moveTo>
                          <a:pt x="789" y="846"/>
                        </a:moveTo>
                        <a:cubicBezTo>
                          <a:pt x="351" y="256"/>
                          <a:pt x="-471" y="637"/>
                          <a:pt x="351" y="0"/>
                        </a:cubicBezTo>
                        <a:cubicBezTo>
                          <a:pt x="460" y="296"/>
                          <a:pt x="625" y="579"/>
                          <a:pt x="789" y="84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0" name="任意多边形: 形状 1299">
                    <a:extLst>
                      <a:ext uri="{FF2B5EF4-FFF2-40B4-BE49-F238E27FC236}">
                        <a16:creationId xmlns:a16="http://schemas.microsoft.com/office/drawing/2014/main" id="{FC23758A-7A6A-835C-F468-26E2BB1C511A}"/>
                      </a:ext>
                    </a:extLst>
                  </p:cNvPr>
                  <p:cNvSpPr/>
                  <p:nvPr/>
                </p:nvSpPr>
                <p:spPr>
                  <a:xfrm>
                    <a:off x="8488556" y="56108"/>
                    <a:ext cx="438" cy="218"/>
                  </a:xfrm>
                  <a:custGeom>
                    <a:avLst/>
                    <a:gdLst>
                      <a:gd name="connsiteX0" fmla="*/ 0 w 438"/>
                      <a:gd name="connsiteY0" fmla="*/ 219 h 218"/>
                      <a:gd name="connsiteX1" fmla="*/ 37 w 438"/>
                      <a:gd name="connsiteY1" fmla="*/ 29 h 218"/>
                      <a:gd name="connsiteX2" fmla="*/ 438 w 438"/>
                      <a:gd name="connsiteY2" fmla="*/ 18 h 218"/>
                      <a:gd name="connsiteX3" fmla="*/ 0 w 438"/>
                      <a:gd name="connsiteY3" fmla="*/ 219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" h="218">
                        <a:moveTo>
                          <a:pt x="0" y="219"/>
                        </a:moveTo>
                        <a:cubicBezTo>
                          <a:pt x="0" y="153"/>
                          <a:pt x="18" y="89"/>
                          <a:pt x="37" y="29"/>
                        </a:cubicBezTo>
                        <a:cubicBezTo>
                          <a:pt x="201" y="0"/>
                          <a:pt x="347" y="-13"/>
                          <a:pt x="438" y="18"/>
                        </a:cubicBezTo>
                        <a:cubicBezTo>
                          <a:pt x="165" y="71"/>
                          <a:pt x="55" y="128"/>
                          <a:pt x="0" y="21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1" name="任意多边形: 形状 1300">
                    <a:extLst>
                      <a:ext uri="{FF2B5EF4-FFF2-40B4-BE49-F238E27FC236}">
                        <a16:creationId xmlns:a16="http://schemas.microsoft.com/office/drawing/2014/main" id="{7D47DC3A-5619-BB44-6DCA-C78E991E05CE}"/>
                      </a:ext>
                    </a:extLst>
                  </p:cNvPr>
                  <p:cNvSpPr/>
                  <p:nvPr/>
                </p:nvSpPr>
                <p:spPr>
                  <a:xfrm>
                    <a:off x="8545776" y="82138"/>
                    <a:ext cx="675" cy="679"/>
                  </a:xfrm>
                  <a:custGeom>
                    <a:avLst/>
                    <a:gdLst>
                      <a:gd name="connsiteX0" fmla="*/ 0 w 675"/>
                      <a:gd name="connsiteY0" fmla="*/ 679 h 679"/>
                      <a:gd name="connsiteX1" fmla="*/ 676 w 675"/>
                      <a:gd name="connsiteY1" fmla="*/ 0 h 679"/>
                      <a:gd name="connsiteX2" fmla="*/ 0 w 675"/>
                      <a:gd name="connsiteY2" fmla="*/ 679 h 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5" h="679">
                        <a:moveTo>
                          <a:pt x="0" y="679"/>
                        </a:moveTo>
                        <a:lnTo>
                          <a:pt x="676" y="0"/>
                        </a:lnTo>
                        <a:cubicBezTo>
                          <a:pt x="529" y="234"/>
                          <a:pt x="274" y="480"/>
                          <a:pt x="0" y="67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2" name="任意多边形: 形状 1301">
                    <a:extLst>
                      <a:ext uri="{FF2B5EF4-FFF2-40B4-BE49-F238E27FC236}">
                        <a16:creationId xmlns:a16="http://schemas.microsoft.com/office/drawing/2014/main" id="{500CBFF5-FDA5-CC9A-9A50-147C6AFA61E3}"/>
                      </a:ext>
                    </a:extLst>
                  </p:cNvPr>
                  <p:cNvSpPr/>
                  <p:nvPr/>
                </p:nvSpPr>
                <p:spPr>
                  <a:xfrm>
                    <a:off x="8536662" y="19790"/>
                    <a:ext cx="145" cy="188"/>
                  </a:xfrm>
                  <a:custGeom>
                    <a:avLst/>
                    <a:gdLst>
                      <a:gd name="connsiteX0" fmla="*/ 146 w 145"/>
                      <a:gd name="connsiteY0" fmla="*/ 188 h 188"/>
                      <a:gd name="connsiteX1" fmla="*/ 0 w 145"/>
                      <a:gd name="connsiteY1" fmla="*/ 0 h 188"/>
                      <a:gd name="connsiteX2" fmla="*/ 146 w 145"/>
                      <a:gd name="connsiteY2" fmla="*/ 188 h 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188">
                        <a:moveTo>
                          <a:pt x="146" y="188"/>
                        </a:moveTo>
                        <a:lnTo>
                          <a:pt x="0" y="0"/>
                        </a:lnTo>
                        <a:cubicBezTo>
                          <a:pt x="91" y="7"/>
                          <a:pt x="146" y="60"/>
                          <a:pt x="146" y="18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3" name="任意多边形: 形状 1302">
                    <a:extLst>
                      <a:ext uri="{FF2B5EF4-FFF2-40B4-BE49-F238E27FC236}">
                        <a16:creationId xmlns:a16="http://schemas.microsoft.com/office/drawing/2014/main" id="{45C36CA4-76D3-8848-B388-C6B4443B1731}"/>
                      </a:ext>
                    </a:extLst>
                  </p:cNvPr>
                  <p:cNvSpPr/>
                  <p:nvPr/>
                </p:nvSpPr>
                <p:spPr>
                  <a:xfrm>
                    <a:off x="8548517" y="79534"/>
                    <a:ext cx="272" cy="871"/>
                  </a:xfrm>
                  <a:custGeom>
                    <a:avLst/>
                    <a:gdLst>
                      <a:gd name="connsiteX0" fmla="*/ 126 w 272"/>
                      <a:gd name="connsiteY0" fmla="*/ 871 h 871"/>
                      <a:gd name="connsiteX1" fmla="*/ 17 w 272"/>
                      <a:gd name="connsiteY1" fmla="*/ 0 h 871"/>
                      <a:gd name="connsiteX2" fmla="*/ 272 w 272"/>
                      <a:gd name="connsiteY2" fmla="*/ 121 h 871"/>
                      <a:gd name="connsiteX3" fmla="*/ 126 w 272"/>
                      <a:gd name="connsiteY3" fmla="*/ 871 h 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" h="871">
                        <a:moveTo>
                          <a:pt x="126" y="871"/>
                        </a:moveTo>
                        <a:cubicBezTo>
                          <a:pt x="-2" y="491"/>
                          <a:pt x="-20" y="221"/>
                          <a:pt x="17" y="0"/>
                        </a:cubicBezTo>
                        <a:cubicBezTo>
                          <a:pt x="108" y="35"/>
                          <a:pt x="181" y="51"/>
                          <a:pt x="272" y="121"/>
                        </a:cubicBezTo>
                        <a:lnTo>
                          <a:pt x="126" y="871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4" name="任意多边形: 形状 1303">
                    <a:extLst>
                      <a:ext uri="{FF2B5EF4-FFF2-40B4-BE49-F238E27FC236}">
                        <a16:creationId xmlns:a16="http://schemas.microsoft.com/office/drawing/2014/main" id="{317A5B62-D4E9-C8F6-6008-14FC4332E304}"/>
                      </a:ext>
                    </a:extLst>
                  </p:cNvPr>
                  <p:cNvSpPr/>
                  <p:nvPr/>
                </p:nvSpPr>
                <p:spPr>
                  <a:xfrm>
                    <a:off x="8490400" y="53238"/>
                    <a:ext cx="77" cy="93"/>
                  </a:xfrm>
                  <a:custGeom>
                    <a:avLst/>
                    <a:gdLst>
                      <a:gd name="connsiteX0" fmla="*/ 73 w 77"/>
                      <a:gd name="connsiteY0" fmla="*/ 93 h 93"/>
                      <a:gd name="connsiteX1" fmla="*/ 0 w 77"/>
                      <a:gd name="connsiteY1" fmla="*/ 0 h 93"/>
                      <a:gd name="connsiteX2" fmla="*/ 73 w 77"/>
                      <a:gd name="connsiteY2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" h="93">
                        <a:moveTo>
                          <a:pt x="73" y="93"/>
                        </a:moveTo>
                        <a:lnTo>
                          <a:pt x="0" y="0"/>
                        </a:lnTo>
                        <a:cubicBezTo>
                          <a:pt x="55" y="20"/>
                          <a:pt x="91" y="47"/>
                          <a:pt x="73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5" name="任意多边形: 形状 1304">
                    <a:extLst>
                      <a:ext uri="{FF2B5EF4-FFF2-40B4-BE49-F238E27FC236}">
                        <a16:creationId xmlns:a16="http://schemas.microsoft.com/office/drawing/2014/main" id="{76348DBF-A2D4-F046-38F6-BB92B196E6E9}"/>
                      </a:ext>
                    </a:extLst>
                  </p:cNvPr>
                  <p:cNvSpPr/>
                  <p:nvPr/>
                </p:nvSpPr>
                <p:spPr>
                  <a:xfrm>
                    <a:off x="8487332" y="17270"/>
                    <a:ext cx="73236" cy="71849"/>
                  </a:xfrm>
                  <a:custGeom>
                    <a:avLst/>
                    <a:gdLst>
                      <a:gd name="connsiteX0" fmla="*/ 310 w 73236"/>
                      <a:gd name="connsiteY0" fmla="*/ 30946 h 71849"/>
                      <a:gd name="connsiteX1" fmla="*/ 475 w 73236"/>
                      <a:gd name="connsiteY1" fmla="*/ 30272 h 71849"/>
                      <a:gd name="connsiteX2" fmla="*/ 1242 w 73236"/>
                      <a:gd name="connsiteY2" fmla="*/ 30661 h 71849"/>
                      <a:gd name="connsiteX3" fmla="*/ 91 w 73236"/>
                      <a:gd name="connsiteY3" fmla="*/ 31311 h 71849"/>
                      <a:gd name="connsiteX4" fmla="*/ 4273 w 73236"/>
                      <a:gd name="connsiteY4" fmla="*/ 32719 h 71849"/>
                      <a:gd name="connsiteX5" fmla="*/ 4273 w 73236"/>
                      <a:gd name="connsiteY5" fmla="*/ 32794 h 71849"/>
                      <a:gd name="connsiteX6" fmla="*/ 4182 w 73236"/>
                      <a:gd name="connsiteY6" fmla="*/ 38472 h 71849"/>
                      <a:gd name="connsiteX7" fmla="*/ 2958 w 73236"/>
                      <a:gd name="connsiteY7" fmla="*/ 38818 h 71849"/>
                      <a:gd name="connsiteX8" fmla="*/ 3762 w 73236"/>
                      <a:gd name="connsiteY8" fmla="*/ 37486 h 71849"/>
                      <a:gd name="connsiteX9" fmla="*/ 3068 w 73236"/>
                      <a:gd name="connsiteY9" fmla="*/ 36504 h 71849"/>
                      <a:gd name="connsiteX10" fmla="*/ 2867 w 73236"/>
                      <a:gd name="connsiteY10" fmla="*/ 36891 h 71849"/>
                      <a:gd name="connsiteX11" fmla="*/ 2118 w 73236"/>
                      <a:gd name="connsiteY11" fmla="*/ 36111 h 71849"/>
                      <a:gd name="connsiteX12" fmla="*/ 3068 w 73236"/>
                      <a:gd name="connsiteY12" fmla="*/ 35970 h 71849"/>
                      <a:gd name="connsiteX13" fmla="*/ 2812 w 73236"/>
                      <a:gd name="connsiteY13" fmla="*/ 35676 h 71849"/>
                      <a:gd name="connsiteX14" fmla="*/ 1297 w 73236"/>
                      <a:gd name="connsiteY14" fmla="*/ 37492 h 71849"/>
                      <a:gd name="connsiteX15" fmla="*/ 2630 w 73236"/>
                      <a:gd name="connsiteY15" fmla="*/ 36920 h 71849"/>
                      <a:gd name="connsiteX16" fmla="*/ 1388 w 73236"/>
                      <a:gd name="connsiteY16" fmla="*/ 38597 h 71849"/>
                      <a:gd name="connsiteX17" fmla="*/ 2812 w 73236"/>
                      <a:gd name="connsiteY17" fmla="*/ 38054 h 71849"/>
                      <a:gd name="connsiteX18" fmla="*/ 2064 w 73236"/>
                      <a:gd name="connsiteY18" fmla="*/ 38998 h 71849"/>
                      <a:gd name="connsiteX19" fmla="*/ 3050 w 73236"/>
                      <a:gd name="connsiteY19" fmla="*/ 39086 h 71849"/>
                      <a:gd name="connsiteX20" fmla="*/ 3287 w 73236"/>
                      <a:gd name="connsiteY20" fmla="*/ 40640 h 71849"/>
                      <a:gd name="connsiteX21" fmla="*/ 4347 w 73236"/>
                      <a:gd name="connsiteY21" fmla="*/ 40133 h 71849"/>
                      <a:gd name="connsiteX22" fmla="*/ 4383 w 73236"/>
                      <a:gd name="connsiteY22" fmla="*/ 40474 h 71849"/>
                      <a:gd name="connsiteX23" fmla="*/ 2429 w 73236"/>
                      <a:gd name="connsiteY23" fmla="*/ 42996 h 71849"/>
                      <a:gd name="connsiteX24" fmla="*/ 2648 w 73236"/>
                      <a:gd name="connsiteY24" fmla="*/ 44991 h 71849"/>
                      <a:gd name="connsiteX25" fmla="*/ 3178 w 73236"/>
                      <a:gd name="connsiteY25" fmla="*/ 46583 h 71849"/>
                      <a:gd name="connsiteX26" fmla="*/ 2118 w 73236"/>
                      <a:gd name="connsiteY26" fmla="*/ 46819 h 71849"/>
                      <a:gd name="connsiteX27" fmla="*/ 3141 w 73236"/>
                      <a:gd name="connsiteY27" fmla="*/ 46923 h 71849"/>
                      <a:gd name="connsiteX28" fmla="*/ 3086 w 73236"/>
                      <a:gd name="connsiteY28" fmla="*/ 48548 h 71849"/>
                      <a:gd name="connsiteX29" fmla="*/ 4182 w 73236"/>
                      <a:gd name="connsiteY29" fmla="*/ 48713 h 71849"/>
                      <a:gd name="connsiteX30" fmla="*/ 5991 w 73236"/>
                      <a:gd name="connsiteY30" fmla="*/ 47748 h 71849"/>
                      <a:gd name="connsiteX31" fmla="*/ 5588 w 73236"/>
                      <a:gd name="connsiteY31" fmla="*/ 48649 h 71849"/>
                      <a:gd name="connsiteX32" fmla="*/ 5808 w 73236"/>
                      <a:gd name="connsiteY32" fmla="*/ 49241 h 71849"/>
                      <a:gd name="connsiteX33" fmla="*/ 5023 w 73236"/>
                      <a:gd name="connsiteY33" fmla="*/ 50873 h 71849"/>
                      <a:gd name="connsiteX34" fmla="*/ 4621 w 73236"/>
                      <a:gd name="connsiteY34" fmla="*/ 50771 h 71849"/>
                      <a:gd name="connsiteX35" fmla="*/ 5534 w 73236"/>
                      <a:gd name="connsiteY35" fmla="*/ 51467 h 71849"/>
                      <a:gd name="connsiteX36" fmla="*/ 5497 w 73236"/>
                      <a:gd name="connsiteY36" fmla="*/ 51441 h 71849"/>
                      <a:gd name="connsiteX37" fmla="*/ 6904 w 73236"/>
                      <a:gd name="connsiteY37" fmla="*/ 51920 h 71849"/>
                      <a:gd name="connsiteX38" fmla="*/ 7013 w 73236"/>
                      <a:gd name="connsiteY38" fmla="*/ 50914 h 71849"/>
                      <a:gd name="connsiteX39" fmla="*/ 7050 w 73236"/>
                      <a:gd name="connsiteY39" fmla="*/ 52798 h 71849"/>
                      <a:gd name="connsiteX40" fmla="*/ 7926 w 73236"/>
                      <a:gd name="connsiteY40" fmla="*/ 51798 h 71849"/>
                      <a:gd name="connsiteX41" fmla="*/ 7908 w 73236"/>
                      <a:gd name="connsiteY41" fmla="*/ 53122 h 71849"/>
                      <a:gd name="connsiteX42" fmla="*/ 8273 w 73236"/>
                      <a:gd name="connsiteY42" fmla="*/ 52842 h 71849"/>
                      <a:gd name="connsiteX43" fmla="*/ 8255 w 73236"/>
                      <a:gd name="connsiteY43" fmla="*/ 54194 h 71849"/>
                      <a:gd name="connsiteX44" fmla="*/ 7598 w 73236"/>
                      <a:gd name="connsiteY44" fmla="*/ 54661 h 71849"/>
                      <a:gd name="connsiteX45" fmla="*/ 9296 w 73236"/>
                      <a:gd name="connsiteY45" fmla="*/ 53881 h 71849"/>
                      <a:gd name="connsiteX46" fmla="*/ 9095 w 73236"/>
                      <a:gd name="connsiteY46" fmla="*/ 55143 h 71849"/>
                      <a:gd name="connsiteX47" fmla="*/ 7835 w 73236"/>
                      <a:gd name="connsiteY47" fmla="*/ 55416 h 71849"/>
                      <a:gd name="connsiteX48" fmla="*/ 8346 w 73236"/>
                      <a:gd name="connsiteY48" fmla="*/ 56895 h 71849"/>
                      <a:gd name="connsiteX49" fmla="*/ 8511 w 73236"/>
                      <a:gd name="connsiteY49" fmla="*/ 56362 h 71849"/>
                      <a:gd name="connsiteX50" fmla="*/ 9862 w 73236"/>
                      <a:gd name="connsiteY50" fmla="*/ 56964 h 71849"/>
                      <a:gd name="connsiteX51" fmla="*/ 10355 w 73236"/>
                      <a:gd name="connsiteY51" fmla="*/ 58283 h 71849"/>
                      <a:gd name="connsiteX52" fmla="*/ 10976 w 73236"/>
                      <a:gd name="connsiteY52" fmla="*/ 59587 h 71849"/>
                      <a:gd name="connsiteX53" fmla="*/ 11634 w 73236"/>
                      <a:gd name="connsiteY53" fmla="*/ 59950 h 71849"/>
                      <a:gd name="connsiteX54" fmla="*/ 12693 w 73236"/>
                      <a:gd name="connsiteY54" fmla="*/ 59907 h 71849"/>
                      <a:gd name="connsiteX55" fmla="*/ 12127 w 73236"/>
                      <a:gd name="connsiteY55" fmla="*/ 60959 h 71849"/>
                      <a:gd name="connsiteX56" fmla="*/ 14081 w 73236"/>
                      <a:gd name="connsiteY56" fmla="*/ 62089 h 71849"/>
                      <a:gd name="connsiteX57" fmla="*/ 14264 w 73236"/>
                      <a:gd name="connsiteY57" fmla="*/ 61580 h 71849"/>
                      <a:gd name="connsiteX58" fmla="*/ 16419 w 73236"/>
                      <a:gd name="connsiteY58" fmla="*/ 64624 h 71849"/>
                      <a:gd name="connsiteX59" fmla="*/ 16748 w 73236"/>
                      <a:gd name="connsiteY59" fmla="*/ 63795 h 71849"/>
                      <a:gd name="connsiteX60" fmla="*/ 17916 w 73236"/>
                      <a:gd name="connsiteY60" fmla="*/ 64045 h 71849"/>
                      <a:gd name="connsiteX61" fmla="*/ 18300 w 73236"/>
                      <a:gd name="connsiteY61" fmla="*/ 64723 h 71849"/>
                      <a:gd name="connsiteX62" fmla="*/ 17989 w 73236"/>
                      <a:gd name="connsiteY62" fmla="*/ 64710 h 71849"/>
                      <a:gd name="connsiteX63" fmla="*/ 19724 w 73236"/>
                      <a:gd name="connsiteY63" fmla="*/ 66264 h 71849"/>
                      <a:gd name="connsiteX64" fmla="*/ 21442 w 73236"/>
                      <a:gd name="connsiteY64" fmla="*/ 68094 h 71849"/>
                      <a:gd name="connsiteX65" fmla="*/ 21569 w 73236"/>
                      <a:gd name="connsiteY65" fmla="*/ 66476 h 71849"/>
                      <a:gd name="connsiteX66" fmla="*/ 22975 w 73236"/>
                      <a:gd name="connsiteY66" fmla="*/ 67172 h 71849"/>
                      <a:gd name="connsiteX67" fmla="*/ 24491 w 73236"/>
                      <a:gd name="connsiteY67" fmla="*/ 67833 h 71849"/>
                      <a:gd name="connsiteX68" fmla="*/ 24400 w 73236"/>
                      <a:gd name="connsiteY68" fmla="*/ 67417 h 71849"/>
                      <a:gd name="connsiteX69" fmla="*/ 24838 w 73236"/>
                      <a:gd name="connsiteY69" fmla="*/ 68642 h 71849"/>
                      <a:gd name="connsiteX70" fmla="*/ 25459 w 73236"/>
                      <a:gd name="connsiteY70" fmla="*/ 67782 h 71849"/>
                      <a:gd name="connsiteX71" fmla="*/ 25423 w 73236"/>
                      <a:gd name="connsiteY71" fmla="*/ 68770 h 71849"/>
                      <a:gd name="connsiteX72" fmla="*/ 25697 w 73236"/>
                      <a:gd name="connsiteY72" fmla="*/ 67630 h 71849"/>
                      <a:gd name="connsiteX73" fmla="*/ 26464 w 73236"/>
                      <a:gd name="connsiteY73" fmla="*/ 68690 h 71849"/>
                      <a:gd name="connsiteX74" fmla="*/ 27286 w 73236"/>
                      <a:gd name="connsiteY74" fmla="*/ 69670 h 71849"/>
                      <a:gd name="connsiteX75" fmla="*/ 27998 w 73236"/>
                      <a:gd name="connsiteY75" fmla="*/ 67895 h 71849"/>
                      <a:gd name="connsiteX76" fmla="*/ 29368 w 73236"/>
                      <a:gd name="connsiteY76" fmla="*/ 68739 h 71849"/>
                      <a:gd name="connsiteX77" fmla="*/ 29368 w 73236"/>
                      <a:gd name="connsiteY77" fmla="*/ 68735 h 71849"/>
                      <a:gd name="connsiteX78" fmla="*/ 30153 w 73236"/>
                      <a:gd name="connsiteY78" fmla="*/ 68114 h 71849"/>
                      <a:gd name="connsiteX79" fmla="*/ 30555 w 73236"/>
                      <a:gd name="connsiteY79" fmla="*/ 69581 h 71849"/>
                      <a:gd name="connsiteX80" fmla="*/ 29715 w 73236"/>
                      <a:gd name="connsiteY80" fmla="*/ 69990 h 71849"/>
                      <a:gd name="connsiteX81" fmla="*/ 30829 w 73236"/>
                      <a:gd name="connsiteY81" fmla="*/ 70436 h 71849"/>
                      <a:gd name="connsiteX82" fmla="*/ 30427 w 73236"/>
                      <a:gd name="connsiteY82" fmla="*/ 69800 h 71849"/>
                      <a:gd name="connsiteX83" fmla="*/ 32071 w 73236"/>
                      <a:gd name="connsiteY83" fmla="*/ 70593 h 71849"/>
                      <a:gd name="connsiteX84" fmla="*/ 31651 w 73236"/>
                      <a:gd name="connsiteY84" fmla="*/ 71206 h 71849"/>
                      <a:gd name="connsiteX85" fmla="*/ 31961 w 73236"/>
                      <a:gd name="connsiteY85" fmla="*/ 71464 h 71849"/>
                      <a:gd name="connsiteX86" fmla="*/ 31980 w 73236"/>
                      <a:gd name="connsiteY86" fmla="*/ 71480 h 71849"/>
                      <a:gd name="connsiteX87" fmla="*/ 31852 w 73236"/>
                      <a:gd name="connsiteY87" fmla="*/ 71466 h 71849"/>
                      <a:gd name="connsiteX88" fmla="*/ 31669 w 73236"/>
                      <a:gd name="connsiteY88" fmla="*/ 71436 h 71849"/>
                      <a:gd name="connsiteX89" fmla="*/ 31669 w 73236"/>
                      <a:gd name="connsiteY89" fmla="*/ 71409 h 71849"/>
                      <a:gd name="connsiteX90" fmla="*/ 32162 w 73236"/>
                      <a:gd name="connsiteY90" fmla="*/ 70907 h 71849"/>
                      <a:gd name="connsiteX91" fmla="*/ 32290 w 73236"/>
                      <a:gd name="connsiteY91" fmla="*/ 70920 h 71849"/>
                      <a:gd name="connsiteX92" fmla="*/ 32253 w 73236"/>
                      <a:gd name="connsiteY92" fmla="*/ 71226 h 71849"/>
                      <a:gd name="connsiteX93" fmla="*/ 32253 w 73236"/>
                      <a:gd name="connsiteY93" fmla="*/ 71542 h 71849"/>
                      <a:gd name="connsiteX94" fmla="*/ 32308 w 73236"/>
                      <a:gd name="connsiteY94" fmla="*/ 71586 h 71849"/>
                      <a:gd name="connsiteX95" fmla="*/ 32436 w 73236"/>
                      <a:gd name="connsiteY95" fmla="*/ 71659 h 71849"/>
                      <a:gd name="connsiteX96" fmla="*/ 32564 w 73236"/>
                      <a:gd name="connsiteY96" fmla="*/ 71730 h 71849"/>
                      <a:gd name="connsiteX97" fmla="*/ 33313 w 73236"/>
                      <a:gd name="connsiteY97" fmla="*/ 69868 h 71849"/>
                      <a:gd name="connsiteX98" fmla="*/ 35194 w 73236"/>
                      <a:gd name="connsiteY98" fmla="*/ 70277 h 71849"/>
                      <a:gd name="connsiteX99" fmla="*/ 37039 w 73236"/>
                      <a:gd name="connsiteY99" fmla="*/ 71168 h 71849"/>
                      <a:gd name="connsiteX100" fmla="*/ 36838 w 73236"/>
                      <a:gd name="connsiteY100" fmla="*/ 70673 h 71849"/>
                      <a:gd name="connsiteX101" fmla="*/ 38646 w 73236"/>
                      <a:gd name="connsiteY101" fmla="*/ 71709 h 71849"/>
                      <a:gd name="connsiteX102" fmla="*/ 38299 w 73236"/>
                      <a:gd name="connsiteY102" fmla="*/ 70786 h 71849"/>
                      <a:gd name="connsiteX103" fmla="*/ 39102 w 73236"/>
                      <a:gd name="connsiteY103" fmla="*/ 71186 h 71849"/>
                      <a:gd name="connsiteX104" fmla="*/ 40015 w 73236"/>
                      <a:gd name="connsiteY104" fmla="*/ 71849 h 71849"/>
                      <a:gd name="connsiteX105" fmla="*/ 39997 w 73236"/>
                      <a:gd name="connsiteY105" fmla="*/ 70825 h 71849"/>
                      <a:gd name="connsiteX106" fmla="*/ 40509 w 73236"/>
                      <a:gd name="connsiteY106" fmla="*/ 71769 h 71849"/>
                      <a:gd name="connsiteX107" fmla="*/ 40709 w 73236"/>
                      <a:gd name="connsiteY107" fmla="*/ 68416 h 71849"/>
                      <a:gd name="connsiteX108" fmla="*/ 42335 w 73236"/>
                      <a:gd name="connsiteY108" fmla="*/ 71080 h 71849"/>
                      <a:gd name="connsiteX109" fmla="*/ 42006 w 73236"/>
                      <a:gd name="connsiteY109" fmla="*/ 70921 h 71849"/>
                      <a:gd name="connsiteX110" fmla="*/ 42755 w 73236"/>
                      <a:gd name="connsiteY110" fmla="*/ 71329 h 71849"/>
                      <a:gd name="connsiteX111" fmla="*/ 42353 w 73236"/>
                      <a:gd name="connsiteY111" fmla="*/ 70932 h 71849"/>
                      <a:gd name="connsiteX112" fmla="*/ 42956 w 73236"/>
                      <a:gd name="connsiteY112" fmla="*/ 71104 h 71849"/>
                      <a:gd name="connsiteX113" fmla="*/ 43540 w 73236"/>
                      <a:gd name="connsiteY113" fmla="*/ 71102 h 71849"/>
                      <a:gd name="connsiteX114" fmla="*/ 44691 w 73236"/>
                      <a:gd name="connsiteY114" fmla="*/ 70874 h 71849"/>
                      <a:gd name="connsiteX115" fmla="*/ 47156 w 73236"/>
                      <a:gd name="connsiteY115" fmla="*/ 70483 h 71849"/>
                      <a:gd name="connsiteX116" fmla="*/ 46481 w 73236"/>
                      <a:gd name="connsiteY116" fmla="*/ 69658 h 71849"/>
                      <a:gd name="connsiteX117" fmla="*/ 48654 w 73236"/>
                      <a:gd name="connsiteY117" fmla="*/ 69360 h 71849"/>
                      <a:gd name="connsiteX118" fmla="*/ 49859 w 73236"/>
                      <a:gd name="connsiteY118" fmla="*/ 69610 h 71849"/>
                      <a:gd name="connsiteX119" fmla="*/ 51175 w 73236"/>
                      <a:gd name="connsiteY119" fmla="*/ 69672 h 71849"/>
                      <a:gd name="connsiteX120" fmla="*/ 49951 w 73236"/>
                      <a:gd name="connsiteY120" fmla="*/ 69152 h 71849"/>
                      <a:gd name="connsiteX121" fmla="*/ 48672 w 73236"/>
                      <a:gd name="connsiteY121" fmla="*/ 68659 h 71849"/>
                      <a:gd name="connsiteX122" fmla="*/ 49348 w 73236"/>
                      <a:gd name="connsiteY122" fmla="*/ 68582 h 71849"/>
                      <a:gd name="connsiteX123" fmla="*/ 50024 w 73236"/>
                      <a:gd name="connsiteY123" fmla="*/ 68463 h 71849"/>
                      <a:gd name="connsiteX124" fmla="*/ 51430 w 73236"/>
                      <a:gd name="connsiteY124" fmla="*/ 68266 h 71849"/>
                      <a:gd name="connsiteX125" fmla="*/ 52965 w 73236"/>
                      <a:gd name="connsiteY125" fmla="*/ 68116 h 71849"/>
                      <a:gd name="connsiteX126" fmla="*/ 54535 w 73236"/>
                      <a:gd name="connsiteY126" fmla="*/ 67897 h 71849"/>
                      <a:gd name="connsiteX127" fmla="*/ 55393 w 73236"/>
                      <a:gd name="connsiteY127" fmla="*/ 66589 h 71849"/>
                      <a:gd name="connsiteX128" fmla="*/ 56727 w 73236"/>
                      <a:gd name="connsiteY128" fmla="*/ 65356 h 71849"/>
                      <a:gd name="connsiteX129" fmla="*/ 58389 w 73236"/>
                      <a:gd name="connsiteY129" fmla="*/ 65616 h 71849"/>
                      <a:gd name="connsiteX130" fmla="*/ 57859 w 73236"/>
                      <a:gd name="connsiteY130" fmla="*/ 64476 h 71849"/>
                      <a:gd name="connsiteX131" fmla="*/ 59192 w 73236"/>
                      <a:gd name="connsiteY131" fmla="*/ 62644 h 71849"/>
                      <a:gd name="connsiteX132" fmla="*/ 61220 w 73236"/>
                      <a:gd name="connsiteY132" fmla="*/ 62270 h 71849"/>
                      <a:gd name="connsiteX133" fmla="*/ 62845 w 73236"/>
                      <a:gd name="connsiteY133" fmla="*/ 60323 h 71849"/>
                      <a:gd name="connsiteX134" fmla="*/ 64251 w 73236"/>
                      <a:gd name="connsiteY134" fmla="*/ 60000 h 71849"/>
                      <a:gd name="connsiteX135" fmla="*/ 63978 w 73236"/>
                      <a:gd name="connsiteY135" fmla="*/ 59927 h 71849"/>
                      <a:gd name="connsiteX136" fmla="*/ 65183 w 73236"/>
                      <a:gd name="connsiteY136" fmla="*/ 58798 h 71849"/>
                      <a:gd name="connsiteX137" fmla="*/ 64580 w 73236"/>
                      <a:gd name="connsiteY137" fmla="*/ 57910 h 71849"/>
                      <a:gd name="connsiteX138" fmla="*/ 66297 w 73236"/>
                      <a:gd name="connsiteY138" fmla="*/ 56734 h 71849"/>
                      <a:gd name="connsiteX139" fmla="*/ 65548 w 73236"/>
                      <a:gd name="connsiteY139" fmla="*/ 56696 h 71849"/>
                      <a:gd name="connsiteX140" fmla="*/ 67996 w 73236"/>
                      <a:gd name="connsiteY140" fmla="*/ 53704 h 71849"/>
                      <a:gd name="connsiteX141" fmla="*/ 68909 w 73236"/>
                      <a:gd name="connsiteY141" fmla="*/ 51964 h 71849"/>
                      <a:gd name="connsiteX142" fmla="*/ 69529 w 73236"/>
                      <a:gd name="connsiteY142" fmla="*/ 51169 h 71849"/>
                      <a:gd name="connsiteX143" fmla="*/ 70315 w 73236"/>
                      <a:gd name="connsiteY143" fmla="*/ 50435 h 71849"/>
                      <a:gd name="connsiteX144" fmla="*/ 69018 w 73236"/>
                      <a:gd name="connsiteY144" fmla="*/ 50388 h 71849"/>
                      <a:gd name="connsiteX145" fmla="*/ 71557 w 73236"/>
                      <a:gd name="connsiteY145" fmla="*/ 48852 h 71849"/>
                      <a:gd name="connsiteX146" fmla="*/ 71776 w 73236"/>
                      <a:gd name="connsiteY146" fmla="*/ 47493 h 71849"/>
                      <a:gd name="connsiteX147" fmla="*/ 71940 w 73236"/>
                      <a:gd name="connsiteY147" fmla="*/ 45997 h 71849"/>
                      <a:gd name="connsiteX148" fmla="*/ 72068 w 73236"/>
                      <a:gd name="connsiteY148" fmla="*/ 44525 h 71849"/>
                      <a:gd name="connsiteX149" fmla="*/ 72068 w 73236"/>
                      <a:gd name="connsiteY149" fmla="*/ 43802 h 71849"/>
                      <a:gd name="connsiteX150" fmla="*/ 71940 w 73236"/>
                      <a:gd name="connsiteY150" fmla="*/ 43444 h 71849"/>
                      <a:gd name="connsiteX151" fmla="*/ 71849 w 73236"/>
                      <a:gd name="connsiteY151" fmla="*/ 43142 h 71849"/>
                      <a:gd name="connsiteX152" fmla="*/ 71721 w 73236"/>
                      <a:gd name="connsiteY152" fmla="*/ 40806 h 71849"/>
                      <a:gd name="connsiteX153" fmla="*/ 71740 w 73236"/>
                      <a:gd name="connsiteY153" fmla="*/ 40237 h 71849"/>
                      <a:gd name="connsiteX154" fmla="*/ 71648 w 73236"/>
                      <a:gd name="connsiteY154" fmla="*/ 39870 h 71849"/>
                      <a:gd name="connsiteX155" fmla="*/ 71465 w 73236"/>
                      <a:gd name="connsiteY155" fmla="*/ 39691 h 71849"/>
                      <a:gd name="connsiteX156" fmla="*/ 71484 w 73236"/>
                      <a:gd name="connsiteY156" fmla="*/ 39373 h 71849"/>
                      <a:gd name="connsiteX157" fmla="*/ 71940 w 73236"/>
                      <a:gd name="connsiteY157" fmla="*/ 38140 h 71849"/>
                      <a:gd name="connsiteX158" fmla="*/ 73036 w 73236"/>
                      <a:gd name="connsiteY158" fmla="*/ 38399 h 71849"/>
                      <a:gd name="connsiteX159" fmla="*/ 72580 w 73236"/>
                      <a:gd name="connsiteY159" fmla="*/ 37587 h 71849"/>
                      <a:gd name="connsiteX160" fmla="*/ 73237 w 73236"/>
                      <a:gd name="connsiteY160" fmla="*/ 37707 h 71849"/>
                      <a:gd name="connsiteX161" fmla="*/ 72707 w 73236"/>
                      <a:gd name="connsiteY161" fmla="*/ 36304 h 71849"/>
                      <a:gd name="connsiteX162" fmla="*/ 72835 w 73236"/>
                      <a:gd name="connsiteY162" fmla="*/ 34695 h 71849"/>
                      <a:gd name="connsiteX163" fmla="*/ 72762 w 73236"/>
                      <a:gd name="connsiteY163" fmla="*/ 33161 h 71849"/>
                      <a:gd name="connsiteX164" fmla="*/ 72360 w 73236"/>
                      <a:gd name="connsiteY164" fmla="*/ 32553 h 71849"/>
                      <a:gd name="connsiteX165" fmla="*/ 71502 w 73236"/>
                      <a:gd name="connsiteY165" fmla="*/ 32139 h 71849"/>
                      <a:gd name="connsiteX166" fmla="*/ 71411 w 73236"/>
                      <a:gd name="connsiteY166" fmla="*/ 30119 h 71849"/>
                      <a:gd name="connsiteX167" fmla="*/ 71210 w 73236"/>
                      <a:gd name="connsiteY167" fmla="*/ 29096 h 71849"/>
                      <a:gd name="connsiteX168" fmla="*/ 71557 w 73236"/>
                      <a:gd name="connsiteY168" fmla="*/ 27774 h 71849"/>
                      <a:gd name="connsiteX169" fmla="*/ 70278 w 73236"/>
                      <a:gd name="connsiteY169" fmla="*/ 27969 h 71849"/>
                      <a:gd name="connsiteX170" fmla="*/ 70571 w 73236"/>
                      <a:gd name="connsiteY170" fmla="*/ 27054 h 71849"/>
                      <a:gd name="connsiteX171" fmla="*/ 70863 w 73236"/>
                      <a:gd name="connsiteY171" fmla="*/ 26119 h 71849"/>
                      <a:gd name="connsiteX172" fmla="*/ 71082 w 73236"/>
                      <a:gd name="connsiteY172" fmla="*/ 25469 h 71849"/>
                      <a:gd name="connsiteX173" fmla="*/ 70881 w 73236"/>
                      <a:gd name="connsiteY173" fmla="*/ 24767 h 71849"/>
                      <a:gd name="connsiteX174" fmla="*/ 69676 w 73236"/>
                      <a:gd name="connsiteY174" fmla="*/ 23487 h 71849"/>
                      <a:gd name="connsiteX175" fmla="*/ 67868 w 73236"/>
                      <a:gd name="connsiteY175" fmla="*/ 20760 h 71849"/>
                      <a:gd name="connsiteX176" fmla="*/ 67813 w 73236"/>
                      <a:gd name="connsiteY176" fmla="*/ 20879 h 71849"/>
                      <a:gd name="connsiteX177" fmla="*/ 66753 w 73236"/>
                      <a:gd name="connsiteY177" fmla="*/ 20653 h 71849"/>
                      <a:gd name="connsiteX178" fmla="*/ 67666 w 73236"/>
                      <a:gd name="connsiteY178" fmla="*/ 20523 h 71849"/>
                      <a:gd name="connsiteX179" fmla="*/ 67594 w 73236"/>
                      <a:gd name="connsiteY179" fmla="*/ 19325 h 71849"/>
                      <a:gd name="connsiteX180" fmla="*/ 67411 w 73236"/>
                      <a:gd name="connsiteY180" fmla="*/ 18501 h 71849"/>
                      <a:gd name="connsiteX181" fmla="*/ 66772 w 73236"/>
                      <a:gd name="connsiteY181" fmla="*/ 16950 h 71849"/>
                      <a:gd name="connsiteX182" fmla="*/ 65165 w 73236"/>
                      <a:gd name="connsiteY182" fmla="*/ 17248 h 71849"/>
                      <a:gd name="connsiteX183" fmla="*/ 66078 w 73236"/>
                      <a:gd name="connsiteY183" fmla="*/ 15920 h 71849"/>
                      <a:gd name="connsiteX184" fmla="*/ 63338 w 73236"/>
                      <a:gd name="connsiteY184" fmla="*/ 13972 h 71849"/>
                      <a:gd name="connsiteX185" fmla="*/ 63995 w 73236"/>
                      <a:gd name="connsiteY185" fmla="*/ 12217 h 71849"/>
                      <a:gd name="connsiteX186" fmla="*/ 62991 w 73236"/>
                      <a:gd name="connsiteY186" fmla="*/ 10719 h 71849"/>
                      <a:gd name="connsiteX187" fmla="*/ 62498 w 73236"/>
                      <a:gd name="connsiteY187" fmla="*/ 9948 h 71849"/>
                      <a:gd name="connsiteX188" fmla="*/ 61731 w 73236"/>
                      <a:gd name="connsiteY188" fmla="*/ 9146 h 71849"/>
                      <a:gd name="connsiteX189" fmla="*/ 61439 w 73236"/>
                      <a:gd name="connsiteY189" fmla="*/ 9378 h 71849"/>
                      <a:gd name="connsiteX190" fmla="*/ 60215 w 73236"/>
                      <a:gd name="connsiteY190" fmla="*/ 8118 h 71849"/>
                      <a:gd name="connsiteX191" fmla="*/ 59685 w 73236"/>
                      <a:gd name="connsiteY191" fmla="*/ 8997 h 71849"/>
                      <a:gd name="connsiteX192" fmla="*/ 59412 w 73236"/>
                      <a:gd name="connsiteY192" fmla="*/ 8178 h 71849"/>
                      <a:gd name="connsiteX193" fmla="*/ 58224 w 73236"/>
                      <a:gd name="connsiteY193" fmla="*/ 9492 h 71849"/>
                      <a:gd name="connsiteX194" fmla="*/ 58991 w 73236"/>
                      <a:gd name="connsiteY194" fmla="*/ 8363 h 71849"/>
                      <a:gd name="connsiteX195" fmla="*/ 58078 w 73236"/>
                      <a:gd name="connsiteY195" fmla="*/ 9177 h 71849"/>
                      <a:gd name="connsiteX196" fmla="*/ 59247 w 73236"/>
                      <a:gd name="connsiteY196" fmla="*/ 7726 h 71849"/>
                      <a:gd name="connsiteX197" fmla="*/ 57439 w 73236"/>
                      <a:gd name="connsiteY197" fmla="*/ 6034 h 71849"/>
                      <a:gd name="connsiteX198" fmla="*/ 55540 w 73236"/>
                      <a:gd name="connsiteY198" fmla="*/ 4657 h 71849"/>
                      <a:gd name="connsiteX199" fmla="*/ 55266 w 73236"/>
                      <a:gd name="connsiteY199" fmla="*/ 5406 h 71849"/>
                      <a:gd name="connsiteX200" fmla="*/ 53019 w 73236"/>
                      <a:gd name="connsiteY200" fmla="*/ 4542 h 71849"/>
                      <a:gd name="connsiteX201" fmla="*/ 53366 w 73236"/>
                      <a:gd name="connsiteY201" fmla="*/ 3700 h 71849"/>
                      <a:gd name="connsiteX202" fmla="*/ 52362 w 73236"/>
                      <a:gd name="connsiteY202" fmla="*/ 3578 h 71849"/>
                      <a:gd name="connsiteX203" fmla="*/ 52417 w 73236"/>
                      <a:gd name="connsiteY203" fmla="*/ 4392 h 71849"/>
                      <a:gd name="connsiteX204" fmla="*/ 51759 w 73236"/>
                      <a:gd name="connsiteY204" fmla="*/ 3532 h 71849"/>
                      <a:gd name="connsiteX205" fmla="*/ 51083 w 73236"/>
                      <a:gd name="connsiteY205" fmla="*/ 2663 h 71849"/>
                      <a:gd name="connsiteX206" fmla="*/ 49987 w 73236"/>
                      <a:gd name="connsiteY206" fmla="*/ 3366 h 71849"/>
                      <a:gd name="connsiteX207" fmla="*/ 48672 w 73236"/>
                      <a:gd name="connsiteY207" fmla="*/ 3165 h 71849"/>
                      <a:gd name="connsiteX208" fmla="*/ 49348 w 73236"/>
                      <a:gd name="connsiteY208" fmla="*/ 2530 h 71849"/>
                      <a:gd name="connsiteX209" fmla="*/ 48965 w 73236"/>
                      <a:gd name="connsiteY209" fmla="*/ 2069 h 71849"/>
                      <a:gd name="connsiteX210" fmla="*/ 48106 w 73236"/>
                      <a:gd name="connsiteY210" fmla="*/ 3202 h 71849"/>
                      <a:gd name="connsiteX211" fmla="*/ 47960 w 73236"/>
                      <a:gd name="connsiteY211" fmla="*/ 2509 h 71849"/>
                      <a:gd name="connsiteX212" fmla="*/ 47796 w 73236"/>
                      <a:gd name="connsiteY212" fmla="*/ 1812 h 71849"/>
                      <a:gd name="connsiteX213" fmla="*/ 47412 w 73236"/>
                      <a:gd name="connsiteY213" fmla="*/ 2882 h 71849"/>
                      <a:gd name="connsiteX214" fmla="*/ 46700 w 73236"/>
                      <a:gd name="connsiteY214" fmla="*/ 970 h 71849"/>
                      <a:gd name="connsiteX215" fmla="*/ 43595 w 73236"/>
                      <a:gd name="connsiteY215" fmla="*/ 2425 h 71849"/>
                      <a:gd name="connsiteX216" fmla="*/ 43394 w 73236"/>
                      <a:gd name="connsiteY216" fmla="*/ 1415 h 71849"/>
                      <a:gd name="connsiteX217" fmla="*/ 43084 w 73236"/>
                      <a:gd name="connsiteY217" fmla="*/ 1249 h 71849"/>
                      <a:gd name="connsiteX218" fmla="*/ 42755 w 73236"/>
                      <a:gd name="connsiteY218" fmla="*/ 1231 h 71849"/>
                      <a:gd name="connsiteX219" fmla="*/ 41805 w 73236"/>
                      <a:gd name="connsiteY219" fmla="*/ 541 h 71849"/>
                      <a:gd name="connsiteX220" fmla="*/ 39924 w 73236"/>
                      <a:gd name="connsiteY220" fmla="*/ 1099 h 71849"/>
                      <a:gd name="connsiteX221" fmla="*/ 38664 w 73236"/>
                      <a:gd name="connsiteY221" fmla="*/ 1121 h 71849"/>
                      <a:gd name="connsiteX222" fmla="*/ 38664 w 73236"/>
                      <a:gd name="connsiteY222" fmla="*/ 482 h 71849"/>
                      <a:gd name="connsiteX223" fmla="*/ 39851 w 73236"/>
                      <a:gd name="connsiteY223" fmla="*/ 482 h 71849"/>
                      <a:gd name="connsiteX224" fmla="*/ 39687 w 73236"/>
                      <a:gd name="connsiteY224" fmla="*/ 482 h 71849"/>
                      <a:gd name="connsiteX225" fmla="*/ 39669 w 73236"/>
                      <a:gd name="connsiteY225" fmla="*/ 482 h 71849"/>
                      <a:gd name="connsiteX226" fmla="*/ 39614 w 73236"/>
                      <a:gd name="connsiteY226" fmla="*/ 849 h 71849"/>
                      <a:gd name="connsiteX227" fmla="*/ 39504 w 73236"/>
                      <a:gd name="connsiteY227" fmla="*/ 1127 h 71849"/>
                      <a:gd name="connsiteX228" fmla="*/ 39303 w 73236"/>
                      <a:gd name="connsiteY228" fmla="*/ 1174 h 71849"/>
                      <a:gd name="connsiteX229" fmla="*/ 38919 w 73236"/>
                      <a:gd name="connsiteY229" fmla="*/ 1187 h 71849"/>
                      <a:gd name="connsiteX230" fmla="*/ 35796 w 73236"/>
                      <a:gd name="connsiteY230" fmla="*/ 1178 h 71849"/>
                      <a:gd name="connsiteX231" fmla="*/ 35961 w 73236"/>
                      <a:gd name="connsiteY231" fmla="*/ 1366 h 71849"/>
                      <a:gd name="connsiteX232" fmla="*/ 33952 w 73236"/>
                      <a:gd name="connsiteY232" fmla="*/ 248 h 71849"/>
                      <a:gd name="connsiteX233" fmla="*/ 34208 w 73236"/>
                      <a:gd name="connsiteY233" fmla="*/ 557 h 71849"/>
                      <a:gd name="connsiteX234" fmla="*/ 33167 w 73236"/>
                      <a:gd name="connsiteY234" fmla="*/ 1101 h 71849"/>
                      <a:gd name="connsiteX235" fmla="*/ 32564 w 73236"/>
                      <a:gd name="connsiteY235" fmla="*/ 1134 h 71849"/>
                      <a:gd name="connsiteX236" fmla="*/ 31943 w 73236"/>
                      <a:gd name="connsiteY236" fmla="*/ 1098 h 71849"/>
                      <a:gd name="connsiteX237" fmla="*/ 29496 w 73236"/>
                      <a:gd name="connsiteY237" fmla="*/ 256 h 71849"/>
                      <a:gd name="connsiteX238" fmla="*/ 29404 w 73236"/>
                      <a:gd name="connsiteY238" fmla="*/ 1229 h 71849"/>
                      <a:gd name="connsiteX239" fmla="*/ 28838 w 73236"/>
                      <a:gd name="connsiteY239" fmla="*/ 188 h 71849"/>
                      <a:gd name="connsiteX240" fmla="*/ 28856 w 73236"/>
                      <a:gd name="connsiteY240" fmla="*/ 900 h 71849"/>
                      <a:gd name="connsiteX241" fmla="*/ 27980 w 73236"/>
                      <a:gd name="connsiteY241" fmla="*/ 0 h 71849"/>
                      <a:gd name="connsiteX242" fmla="*/ 25514 w 73236"/>
                      <a:gd name="connsiteY242" fmla="*/ 1616 h 71849"/>
                      <a:gd name="connsiteX243" fmla="*/ 22848 w 73236"/>
                      <a:gd name="connsiteY243" fmla="*/ 2498 h 71849"/>
                      <a:gd name="connsiteX244" fmla="*/ 23250 w 73236"/>
                      <a:gd name="connsiteY244" fmla="*/ 3574 h 71849"/>
                      <a:gd name="connsiteX245" fmla="*/ 21094 w 73236"/>
                      <a:gd name="connsiteY245" fmla="*/ 3768 h 71849"/>
                      <a:gd name="connsiteX246" fmla="*/ 18994 w 73236"/>
                      <a:gd name="connsiteY246" fmla="*/ 4044 h 71849"/>
                      <a:gd name="connsiteX247" fmla="*/ 19469 w 73236"/>
                      <a:gd name="connsiteY247" fmla="*/ 5212 h 71849"/>
                      <a:gd name="connsiteX248" fmla="*/ 18044 w 73236"/>
                      <a:gd name="connsiteY248" fmla="*/ 5116 h 71849"/>
                      <a:gd name="connsiteX249" fmla="*/ 19012 w 73236"/>
                      <a:gd name="connsiteY249" fmla="*/ 5286 h 71849"/>
                      <a:gd name="connsiteX250" fmla="*/ 16802 w 73236"/>
                      <a:gd name="connsiteY250" fmla="*/ 5342 h 71849"/>
                      <a:gd name="connsiteX251" fmla="*/ 17807 w 73236"/>
                      <a:gd name="connsiteY251" fmla="*/ 6390 h 71849"/>
                      <a:gd name="connsiteX252" fmla="*/ 15780 w 73236"/>
                      <a:gd name="connsiteY252" fmla="*/ 5771 h 71849"/>
                      <a:gd name="connsiteX253" fmla="*/ 15158 w 73236"/>
                      <a:gd name="connsiteY253" fmla="*/ 6944 h 71849"/>
                      <a:gd name="connsiteX254" fmla="*/ 14483 w 73236"/>
                      <a:gd name="connsiteY254" fmla="*/ 8551 h 71849"/>
                      <a:gd name="connsiteX255" fmla="*/ 13278 w 73236"/>
                      <a:gd name="connsiteY255" fmla="*/ 7300 h 71849"/>
                      <a:gd name="connsiteX256" fmla="*/ 12163 w 73236"/>
                      <a:gd name="connsiteY256" fmla="*/ 8051 h 71849"/>
                      <a:gd name="connsiteX257" fmla="*/ 11049 w 73236"/>
                      <a:gd name="connsiteY257" fmla="*/ 8847 h 71849"/>
                      <a:gd name="connsiteX258" fmla="*/ 12328 w 73236"/>
                      <a:gd name="connsiteY258" fmla="*/ 10365 h 71849"/>
                      <a:gd name="connsiteX259" fmla="*/ 12693 w 73236"/>
                      <a:gd name="connsiteY259" fmla="*/ 9391 h 71849"/>
                      <a:gd name="connsiteX260" fmla="*/ 14136 w 73236"/>
                      <a:gd name="connsiteY260" fmla="*/ 10166 h 71849"/>
                      <a:gd name="connsiteX261" fmla="*/ 11725 w 73236"/>
                      <a:gd name="connsiteY261" fmla="*/ 10830 h 71849"/>
                      <a:gd name="connsiteX262" fmla="*/ 13077 w 73236"/>
                      <a:gd name="connsiteY262" fmla="*/ 11486 h 71849"/>
                      <a:gd name="connsiteX263" fmla="*/ 12529 w 73236"/>
                      <a:gd name="connsiteY263" fmla="*/ 11460 h 71849"/>
                      <a:gd name="connsiteX264" fmla="*/ 13205 w 73236"/>
                      <a:gd name="connsiteY264" fmla="*/ 11674 h 71849"/>
                      <a:gd name="connsiteX265" fmla="*/ 12620 w 73236"/>
                      <a:gd name="connsiteY265" fmla="*/ 12237 h 71849"/>
                      <a:gd name="connsiteX266" fmla="*/ 11396 w 73236"/>
                      <a:gd name="connsiteY266" fmla="*/ 10816 h 71849"/>
                      <a:gd name="connsiteX267" fmla="*/ 11561 w 73236"/>
                      <a:gd name="connsiteY267" fmla="*/ 11126 h 71849"/>
                      <a:gd name="connsiteX268" fmla="*/ 8620 w 73236"/>
                      <a:gd name="connsiteY268" fmla="*/ 12206 h 71849"/>
                      <a:gd name="connsiteX269" fmla="*/ 9040 w 73236"/>
                      <a:gd name="connsiteY269" fmla="*/ 12607 h 71849"/>
                      <a:gd name="connsiteX270" fmla="*/ 8054 w 73236"/>
                      <a:gd name="connsiteY270" fmla="*/ 12759 h 71849"/>
                      <a:gd name="connsiteX271" fmla="*/ 6794 w 73236"/>
                      <a:gd name="connsiteY271" fmla="*/ 12880 h 71849"/>
                      <a:gd name="connsiteX272" fmla="*/ 7616 w 73236"/>
                      <a:gd name="connsiteY272" fmla="*/ 14598 h 71849"/>
                      <a:gd name="connsiteX273" fmla="*/ 5552 w 73236"/>
                      <a:gd name="connsiteY273" fmla="*/ 13813 h 71849"/>
                      <a:gd name="connsiteX274" fmla="*/ 6739 w 73236"/>
                      <a:gd name="connsiteY274" fmla="*/ 14235 h 71849"/>
                      <a:gd name="connsiteX275" fmla="*/ 7031 w 73236"/>
                      <a:gd name="connsiteY275" fmla="*/ 15751 h 71849"/>
                      <a:gd name="connsiteX276" fmla="*/ 5315 w 73236"/>
                      <a:gd name="connsiteY276" fmla="*/ 15734 h 71849"/>
                      <a:gd name="connsiteX277" fmla="*/ 6283 w 73236"/>
                      <a:gd name="connsiteY277" fmla="*/ 17250 h 71849"/>
                      <a:gd name="connsiteX278" fmla="*/ 3927 w 73236"/>
                      <a:gd name="connsiteY278" fmla="*/ 16967 h 71849"/>
                      <a:gd name="connsiteX279" fmla="*/ 6648 w 73236"/>
                      <a:gd name="connsiteY279" fmla="*/ 18360 h 71849"/>
                      <a:gd name="connsiteX280" fmla="*/ 3580 w 73236"/>
                      <a:gd name="connsiteY280" fmla="*/ 18247 h 71849"/>
                      <a:gd name="connsiteX281" fmla="*/ 3963 w 73236"/>
                      <a:gd name="connsiteY281" fmla="*/ 19728 h 71849"/>
                      <a:gd name="connsiteX282" fmla="*/ 4383 w 73236"/>
                      <a:gd name="connsiteY282" fmla="*/ 19648 h 71849"/>
                      <a:gd name="connsiteX283" fmla="*/ 3105 w 73236"/>
                      <a:gd name="connsiteY283" fmla="*/ 20932 h 71849"/>
                      <a:gd name="connsiteX284" fmla="*/ 1442 w 73236"/>
                      <a:gd name="connsiteY284" fmla="*/ 21754 h 71849"/>
                      <a:gd name="connsiteX285" fmla="*/ 3013 w 73236"/>
                      <a:gd name="connsiteY285" fmla="*/ 23874 h 71849"/>
                      <a:gd name="connsiteX286" fmla="*/ 1315 w 73236"/>
                      <a:gd name="connsiteY286" fmla="*/ 24592 h 71849"/>
                      <a:gd name="connsiteX287" fmla="*/ 2009 w 73236"/>
                      <a:gd name="connsiteY287" fmla="*/ 25421 h 71849"/>
                      <a:gd name="connsiteX288" fmla="*/ 2173 w 73236"/>
                      <a:gd name="connsiteY288" fmla="*/ 26493 h 71849"/>
                      <a:gd name="connsiteX289" fmla="*/ 694 w 73236"/>
                      <a:gd name="connsiteY289" fmla="*/ 27719 h 71849"/>
                      <a:gd name="connsiteX290" fmla="*/ 1644 w 73236"/>
                      <a:gd name="connsiteY290" fmla="*/ 27658 h 71849"/>
                      <a:gd name="connsiteX291" fmla="*/ 2173 w 73236"/>
                      <a:gd name="connsiteY291" fmla="*/ 28626 h 71849"/>
                      <a:gd name="connsiteX292" fmla="*/ 128 w 73236"/>
                      <a:gd name="connsiteY292" fmla="*/ 28586 h 71849"/>
                      <a:gd name="connsiteX293" fmla="*/ 785 w 73236"/>
                      <a:gd name="connsiteY293" fmla="*/ 28995 h 71849"/>
                      <a:gd name="connsiteX294" fmla="*/ 1753 w 73236"/>
                      <a:gd name="connsiteY294" fmla="*/ 29065 h 71849"/>
                      <a:gd name="connsiteX295" fmla="*/ 0 w 73236"/>
                      <a:gd name="connsiteY295" fmla="*/ 29609 h 71849"/>
                      <a:gd name="connsiteX296" fmla="*/ 858 w 73236"/>
                      <a:gd name="connsiteY296" fmla="*/ 30091 h 71849"/>
                      <a:gd name="connsiteX297" fmla="*/ 310 w 73236"/>
                      <a:gd name="connsiteY297" fmla="*/ 30946 h 71849"/>
                      <a:gd name="connsiteX298" fmla="*/ 23359 w 73236"/>
                      <a:gd name="connsiteY298" fmla="*/ 3897 h 71849"/>
                      <a:gd name="connsiteX299" fmla="*/ 22939 w 73236"/>
                      <a:gd name="connsiteY299" fmla="*/ 3963 h 71849"/>
                      <a:gd name="connsiteX300" fmla="*/ 23341 w 73236"/>
                      <a:gd name="connsiteY300" fmla="*/ 3879 h 71849"/>
                      <a:gd name="connsiteX301" fmla="*/ 23359 w 73236"/>
                      <a:gd name="connsiteY301" fmla="*/ 3897 h 71849"/>
                      <a:gd name="connsiteX302" fmla="*/ 24911 w 73236"/>
                      <a:gd name="connsiteY302" fmla="*/ 3359 h 71849"/>
                      <a:gd name="connsiteX303" fmla="*/ 24656 w 73236"/>
                      <a:gd name="connsiteY303" fmla="*/ 4246 h 71849"/>
                      <a:gd name="connsiteX304" fmla="*/ 24254 w 73236"/>
                      <a:gd name="connsiteY304" fmla="*/ 3636 h 71849"/>
                      <a:gd name="connsiteX305" fmla="*/ 24911 w 73236"/>
                      <a:gd name="connsiteY305" fmla="*/ 3359 h 71849"/>
                      <a:gd name="connsiteX306" fmla="*/ 11250 w 73236"/>
                      <a:gd name="connsiteY306" fmla="*/ 56248 h 71849"/>
                      <a:gd name="connsiteX307" fmla="*/ 11579 w 73236"/>
                      <a:gd name="connsiteY307" fmla="*/ 56634 h 71849"/>
                      <a:gd name="connsiteX308" fmla="*/ 10903 w 73236"/>
                      <a:gd name="connsiteY308" fmla="*/ 57176 h 71849"/>
                      <a:gd name="connsiteX309" fmla="*/ 11250 w 73236"/>
                      <a:gd name="connsiteY309" fmla="*/ 56248 h 71849"/>
                      <a:gd name="connsiteX310" fmla="*/ 4767 w 73236"/>
                      <a:gd name="connsiteY310" fmla="*/ 42710 h 71849"/>
                      <a:gd name="connsiteX311" fmla="*/ 4913 w 73236"/>
                      <a:gd name="connsiteY311" fmla="*/ 43292 h 71849"/>
                      <a:gd name="connsiteX312" fmla="*/ 4018 w 73236"/>
                      <a:gd name="connsiteY312" fmla="*/ 43287 h 71849"/>
                      <a:gd name="connsiteX313" fmla="*/ 4767 w 73236"/>
                      <a:gd name="connsiteY313" fmla="*/ 42710 h 71849"/>
                      <a:gd name="connsiteX314" fmla="*/ 4182 w 73236"/>
                      <a:gd name="connsiteY314" fmla="*/ 38589 h 71849"/>
                      <a:gd name="connsiteX315" fmla="*/ 4237 w 73236"/>
                      <a:gd name="connsiteY315" fmla="*/ 39309 h 71849"/>
                      <a:gd name="connsiteX316" fmla="*/ 3251 w 73236"/>
                      <a:gd name="connsiteY316" fmla="*/ 39261 h 71849"/>
                      <a:gd name="connsiteX317" fmla="*/ 3872 w 73236"/>
                      <a:gd name="connsiteY317" fmla="*/ 38816 h 71849"/>
                      <a:gd name="connsiteX318" fmla="*/ 4182 w 73236"/>
                      <a:gd name="connsiteY318" fmla="*/ 38589 h 7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236" h="71849">
                        <a:moveTo>
                          <a:pt x="310" y="30946"/>
                        </a:moveTo>
                        <a:lnTo>
                          <a:pt x="475" y="30272"/>
                        </a:lnTo>
                        <a:lnTo>
                          <a:pt x="1242" y="30661"/>
                        </a:lnTo>
                        <a:lnTo>
                          <a:pt x="91" y="31311"/>
                        </a:lnTo>
                        <a:cubicBezTo>
                          <a:pt x="1022" y="32577"/>
                          <a:pt x="2666" y="32577"/>
                          <a:pt x="4273" y="32719"/>
                        </a:cubicBezTo>
                        <a:cubicBezTo>
                          <a:pt x="4273" y="32745"/>
                          <a:pt x="4273" y="32770"/>
                          <a:pt x="4273" y="32794"/>
                        </a:cubicBezTo>
                        <a:cubicBezTo>
                          <a:pt x="4054" y="34716"/>
                          <a:pt x="4036" y="36611"/>
                          <a:pt x="4182" y="38472"/>
                        </a:cubicBezTo>
                        <a:lnTo>
                          <a:pt x="2958" y="38818"/>
                        </a:lnTo>
                        <a:cubicBezTo>
                          <a:pt x="2885" y="38436"/>
                          <a:pt x="3433" y="37917"/>
                          <a:pt x="3762" y="37486"/>
                        </a:cubicBezTo>
                        <a:cubicBezTo>
                          <a:pt x="4073" y="37050"/>
                          <a:pt x="4128" y="36690"/>
                          <a:pt x="3068" y="36504"/>
                        </a:cubicBezTo>
                        <a:lnTo>
                          <a:pt x="2867" y="36891"/>
                        </a:lnTo>
                        <a:cubicBezTo>
                          <a:pt x="2502" y="36874"/>
                          <a:pt x="1351" y="36648"/>
                          <a:pt x="2118" y="36111"/>
                        </a:cubicBezTo>
                        <a:cubicBezTo>
                          <a:pt x="2265" y="35978"/>
                          <a:pt x="2849" y="35894"/>
                          <a:pt x="3068" y="35970"/>
                        </a:cubicBezTo>
                        <a:lnTo>
                          <a:pt x="2812" y="35676"/>
                        </a:lnTo>
                        <a:cubicBezTo>
                          <a:pt x="1772" y="35844"/>
                          <a:pt x="1552" y="36847"/>
                          <a:pt x="1297" y="37492"/>
                        </a:cubicBezTo>
                        <a:cubicBezTo>
                          <a:pt x="1698" y="37274"/>
                          <a:pt x="2009" y="36788"/>
                          <a:pt x="2630" y="36920"/>
                        </a:cubicBezTo>
                        <a:cubicBezTo>
                          <a:pt x="2338" y="37468"/>
                          <a:pt x="1680" y="38027"/>
                          <a:pt x="1388" y="38597"/>
                        </a:cubicBezTo>
                        <a:cubicBezTo>
                          <a:pt x="1772" y="38345"/>
                          <a:pt x="2410" y="38177"/>
                          <a:pt x="2812" y="38054"/>
                        </a:cubicBezTo>
                        <a:cubicBezTo>
                          <a:pt x="3360" y="38602"/>
                          <a:pt x="2137" y="38536"/>
                          <a:pt x="2064" y="38998"/>
                        </a:cubicBezTo>
                        <a:cubicBezTo>
                          <a:pt x="2484" y="39137"/>
                          <a:pt x="2758" y="39227"/>
                          <a:pt x="3050" y="39086"/>
                        </a:cubicBezTo>
                        <a:cubicBezTo>
                          <a:pt x="2666" y="39670"/>
                          <a:pt x="2685" y="40133"/>
                          <a:pt x="3287" y="40640"/>
                        </a:cubicBezTo>
                        <a:cubicBezTo>
                          <a:pt x="3287" y="40640"/>
                          <a:pt x="3799" y="40056"/>
                          <a:pt x="4347" y="40133"/>
                        </a:cubicBezTo>
                        <a:cubicBezTo>
                          <a:pt x="4365" y="40246"/>
                          <a:pt x="4365" y="40363"/>
                          <a:pt x="4383" y="40474"/>
                        </a:cubicBezTo>
                        <a:cubicBezTo>
                          <a:pt x="3872" y="41358"/>
                          <a:pt x="2867" y="41809"/>
                          <a:pt x="2429" y="42996"/>
                        </a:cubicBezTo>
                        <a:cubicBezTo>
                          <a:pt x="1772" y="43842"/>
                          <a:pt x="2192" y="44470"/>
                          <a:pt x="2648" y="44991"/>
                        </a:cubicBezTo>
                        <a:cubicBezTo>
                          <a:pt x="3123" y="45515"/>
                          <a:pt x="3580" y="45950"/>
                          <a:pt x="3178" y="46583"/>
                        </a:cubicBezTo>
                        <a:cubicBezTo>
                          <a:pt x="2758" y="46777"/>
                          <a:pt x="2173" y="46127"/>
                          <a:pt x="2118" y="46819"/>
                        </a:cubicBezTo>
                        <a:cubicBezTo>
                          <a:pt x="2940" y="46443"/>
                          <a:pt x="2794" y="47005"/>
                          <a:pt x="3141" y="46923"/>
                        </a:cubicBezTo>
                        <a:cubicBezTo>
                          <a:pt x="2137" y="48001"/>
                          <a:pt x="3762" y="47778"/>
                          <a:pt x="3086" y="48548"/>
                        </a:cubicBezTo>
                        <a:cubicBezTo>
                          <a:pt x="3342" y="48329"/>
                          <a:pt x="3799" y="48585"/>
                          <a:pt x="4182" y="48713"/>
                        </a:cubicBezTo>
                        <a:cubicBezTo>
                          <a:pt x="5205" y="48238"/>
                          <a:pt x="4840" y="49222"/>
                          <a:pt x="5991" y="47748"/>
                        </a:cubicBezTo>
                        <a:cubicBezTo>
                          <a:pt x="5698" y="48127"/>
                          <a:pt x="5588" y="48413"/>
                          <a:pt x="5588" y="48649"/>
                        </a:cubicBezTo>
                        <a:cubicBezTo>
                          <a:pt x="5607" y="48881"/>
                          <a:pt x="5716" y="49058"/>
                          <a:pt x="5808" y="49241"/>
                        </a:cubicBezTo>
                        <a:cubicBezTo>
                          <a:pt x="5972" y="49610"/>
                          <a:pt x="6027" y="49980"/>
                          <a:pt x="5023" y="50873"/>
                        </a:cubicBezTo>
                        <a:lnTo>
                          <a:pt x="4621" y="50771"/>
                        </a:lnTo>
                        <a:lnTo>
                          <a:pt x="5534" y="51467"/>
                        </a:lnTo>
                        <a:lnTo>
                          <a:pt x="5497" y="51441"/>
                        </a:lnTo>
                        <a:cubicBezTo>
                          <a:pt x="5844" y="51745"/>
                          <a:pt x="5588" y="51977"/>
                          <a:pt x="6904" y="51920"/>
                        </a:cubicBezTo>
                        <a:cubicBezTo>
                          <a:pt x="7013" y="51584"/>
                          <a:pt x="6867" y="51261"/>
                          <a:pt x="7013" y="50914"/>
                        </a:cubicBezTo>
                        <a:cubicBezTo>
                          <a:pt x="8072" y="50928"/>
                          <a:pt x="6794" y="52245"/>
                          <a:pt x="7050" y="52798"/>
                        </a:cubicBezTo>
                        <a:cubicBezTo>
                          <a:pt x="7725" y="52367"/>
                          <a:pt x="6976" y="52134"/>
                          <a:pt x="7926" y="51798"/>
                        </a:cubicBezTo>
                        <a:cubicBezTo>
                          <a:pt x="8237" y="52079"/>
                          <a:pt x="7908" y="52672"/>
                          <a:pt x="7908" y="53122"/>
                        </a:cubicBezTo>
                        <a:lnTo>
                          <a:pt x="8273" y="52842"/>
                        </a:lnTo>
                        <a:cubicBezTo>
                          <a:pt x="9643" y="53160"/>
                          <a:pt x="6593" y="54362"/>
                          <a:pt x="8255" y="54194"/>
                        </a:cubicBezTo>
                        <a:cubicBezTo>
                          <a:pt x="8036" y="54318"/>
                          <a:pt x="7835" y="54559"/>
                          <a:pt x="7598" y="54661"/>
                        </a:cubicBezTo>
                        <a:cubicBezTo>
                          <a:pt x="8146" y="54659"/>
                          <a:pt x="9205" y="54705"/>
                          <a:pt x="9296" y="53881"/>
                        </a:cubicBezTo>
                        <a:cubicBezTo>
                          <a:pt x="9497" y="54163"/>
                          <a:pt x="9406" y="54701"/>
                          <a:pt x="9095" y="55143"/>
                        </a:cubicBezTo>
                        <a:cubicBezTo>
                          <a:pt x="8383" y="55280"/>
                          <a:pt x="8602" y="55025"/>
                          <a:pt x="7835" y="55416"/>
                        </a:cubicBezTo>
                        <a:lnTo>
                          <a:pt x="8346" y="56895"/>
                        </a:lnTo>
                        <a:cubicBezTo>
                          <a:pt x="8438" y="57028"/>
                          <a:pt x="8620" y="56531"/>
                          <a:pt x="8511" y="56362"/>
                        </a:cubicBezTo>
                        <a:cubicBezTo>
                          <a:pt x="9241" y="56360"/>
                          <a:pt x="9625" y="56595"/>
                          <a:pt x="9862" y="56964"/>
                        </a:cubicBezTo>
                        <a:cubicBezTo>
                          <a:pt x="10082" y="57335"/>
                          <a:pt x="10227" y="57795"/>
                          <a:pt x="10355" y="58283"/>
                        </a:cubicBezTo>
                        <a:cubicBezTo>
                          <a:pt x="10483" y="58765"/>
                          <a:pt x="10647" y="59253"/>
                          <a:pt x="10976" y="59587"/>
                        </a:cubicBezTo>
                        <a:cubicBezTo>
                          <a:pt x="11141" y="59755"/>
                          <a:pt x="11360" y="59883"/>
                          <a:pt x="11634" y="59950"/>
                        </a:cubicBezTo>
                        <a:cubicBezTo>
                          <a:pt x="11908" y="60011"/>
                          <a:pt x="12273" y="59996"/>
                          <a:pt x="12693" y="59907"/>
                        </a:cubicBezTo>
                        <a:cubicBezTo>
                          <a:pt x="12017" y="60281"/>
                          <a:pt x="12346" y="60465"/>
                          <a:pt x="12127" y="60959"/>
                        </a:cubicBezTo>
                        <a:cubicBezTo>
                          <a:pt x="12766" y="61229"/>
                          <a:pt x="13350" y="62031"/>
                          <a:pt x="14081" y="62089"/>
                        </a:cubicBezTo>
                        <a:lnTo>
                          <a:pt x="14264" y="61580"/>
                        </a:lnTo>
                        <a:cubicBezTo>
                          <a:pt x="15013" y="62986"/>
                          <a:pt x="15433" y="64261"/>
                          <a:pt x="16419" y="64624"/>
                        </a:cubicBezTo>
                        <a:cubicBezTo>
                          <a:pt x="16328" y="64829"/>
                          <a:pt x="16802" y="64025"/>
                          <a:pt x="16748" y="63795"/>
                        </a:cubicBezTo>
                        <a:cubicBezTo>
                          <a:pt x="16784" y="64394"/>
                          <a:pt x="17423" y="64178"/>
                          <a:pt x="17916" y="64045"/>
                        </a:cubicBezTo>
                        <a:cubicBezTo>
                          <a:pt x="18391" y="63908"/>
                          <a:pt x="18739" y="63837"/>
                          <a:pt x="18300" y="64723"/>
                        </a:cubicBezTo>
                        <a:lnTo>
                          <a:pt x="17989" y="64710"/>
                        </a:lnTo>
                        <a:cubicBezTo>
                          <a:pt x="18702" y="64940"/>
                          <a:pt x="19177" y="65612"/>
                          <a:pt x="19724" y="66264"/>
                        </a:cubicBezTo>
                        <a:cubicBezTo>
                          <a:pt x="20254" y="66911"/>
                          <a:pt x="20802" y="67638"/>
                          <a:pt x="21442" y="68094"/>
                        </a:cubicBezTo>
                        <a:cubicBezTo>
                          <a:pt x="22245" y="67186"/>
                          <a:pt x="20692" y="67594"/>
                          <a:pt x="21569" y="66476"/>
                        </a:cubicBezTo>
                        <a:cubicBezTo>
                          <a:pt x="22135" y="66482"/>
                          <a:pt x="22537" y="66871"/>
                          <a:pt x="22975" y="67172"/>
                        </a:cubicBezTo>
                        <a:cubicBezTo>
                          <a:pt x="23432" y="67488"/>
                          <a:pt x="23889" y="67820"/>
                          <a:pt x="24491" y="67833"/>
                        </a:cubicBezTo>
                        <a:cubicBezTo>
                          <a:pt x="24363" y="67636"/>
                          <a:pt x="24455" y="67519"/>
                          <a:pt x="24400" y="67417"/>
                        </a:cubicBezTo>
                        <a:cubicBezTo>
                          <a:pt x="25697" y="67095"/>
                          <a:pt x="23889" y="68470"/>
                          <a:pt x="24838" y="68642"/>
                        </a:cubicBezTo>
                        <a:cubicBezTo>
                          <a:pt x="24985" y="68076"/>
                          <a:pt x="25076" y="67957"/>
                          <a:pt x="25459" y="67782"/>
                        </a:cubicBezTo>
                        <a:lnTo>
                          <a:pt x="25423" y="68770"/>
                        </a:lnTo>
                        <a:cubicBezTo>
                          <a:pt x="25514" y="68648"/>
                          <a:pt x="25733" y="67954"/>
                          <a:pt x="25697" y="67630"/>
                        </a:cubicBezTo>
                        <a:cubicBezTo>
                          <a:pt x="25678" y="68299"/>
                          <a:pt x="26081" y="68491"/>
                          <a:pt x="26464" y="68690"/>
                        </a:cubicBezTo>
                        <a:cubicBezTo>
                          <a:pt x="26866" y="68885"/>
                          <a:pt x="27231" y="69066"/>
                          <a:pt x="27286" y="69670"/>
                        </a:cubicBezTo>
                        <a:cubicBezTo>
                          <a:pt x="27432" y="69407"/>
                          <a:pt x="27779" y="68290"/>
                          <a:pt x="27998" y="67895"/>
                        </a:cubicBezTo>
                        <a:cubicBezTo>
                          <a:pt x="28564" y="67687"/>
                          <a:pt x="29368" y="68222"/>
                          <a:pt x="29368" y="68739"/>
                        </a:cubicBezTo>
                        <a:cubicBezTo>
                          <a:pt x="29368" y="68735"/>
                          <a:pt x="29368" y="68735"/>
                          <a:pt x="29368" y="68735"/>
                        </a:cubicBezTo>
                        <a:cubicBezTo>
                          <a:pt x="31231" y="68052"/>
                          <a:pt x="30299" y="68277"/>
                          <a:pt x="30153" y="68114"/>
                        </a:cubicBezTo>
                        <a:cubicBezTo>
                          <a:pt x="31048" y="67868"/>
                          <a:pt x="30025" y="68777"/>
                          <a:pt x="30555" y="69581"/>
                        </a:cubicBezTo>
                        <a:lnTo>
                          <a:pt x="29715" y="69990"/>
                        </a:lnTo>
                        <a:lnTo>
                          <a:pt x="30829" y="70436"/>
                        </a:lnTo>
                        <a:lnTo>
                          <a:pt x="30427" y="69800"/>
                        </a:lnTo>
                        <a:cubicBezTo>
                          <a:pt x="31030" y="69437"/>
                          <a:pt x="31432" y="70516"/>
                          <a:pt x="32071" y="70593"/>
                        </a:cubicBezTo>
                        <a:lnTo>
                          <a:pt x="31651" y="71206"/>
                        </a:lnTo>
                        <a:cubicBezTo>
                          <a:pt x="31651" y="71206"/>
                          <a:pt x="31797" y="71332"/>
                          <a:pt x="31961" y="71464"/>
                        </a:cubicBezTo>
                        <a:lnTo>
                          <a:pt x="31980" y="71480"/>
                        </a:lnTo>
                        <a:lnTo>
                          <a:pt x="31852" y="71466"/>
                        </a:lnTo>
                        <a:lnTo>
                          <a:pt x="31669" y="71436"/>
                        </a:lnTo>
                        <a:lnTo>
                          <a:pt x="31669" y="71409"/>
                        </a:lnTo>
                        <a:lnTo>
                          <a:pt x="32162" y="70907"/>
                        </a:lnTo>
                        <a:lnTo>
                          <a:pt x="32290" y="70920"/>
                        </a:lnTo>
                        <a:lnTo>
                          <a:pt x="32253" y="71226"/>
                        </a:lnTo>
                        <a:lnTo>
                          <a:pt x="32253" y="71542"/>
                        </a:lnTo>
                        <a:lnTo>
                          <a:pt x="32308" y="71586"/>
                        </a:lnTo>
                        <a:cubicBezTo>
                          <a:pt x="32363" y="71612"/>
                          <a:pt x="32400" y="71636"/>
                          <a:pt x="32436" y="71659"/>
                        </a:cubicBezTo>
                        <a:cubicBezTo>
                          <a:pt x="32509" y="71701"/>
                          <a:pt x="32564" y="71730"/>
                          <a:pt x="32564" y="71730"/>
                        </a:cubicBezTo>
                        <a:cubicBezTo>
                          <a:pt x="32765" y="70363"/>
                          <a:pt x="33623" y="71480"/>
                          <a:pt x="33313" y="69868"/>
                        </a:cubicBezTo>
                        <a:cubicBezTo>
                          <a:pt x="34062" y="69564"/>
                          <a:pt x="34628" y="69871"/>
                          <a:pt x="35194" y="70277"/>
                        </a:cubicBezTo>
                        <a:cubicBezTo>
                          <a:pt x="35778" y="70706"/>
                          <a:pt x="36363" y="71142"/>
                          <a:pt x="37039" y="71168"/>
                        </a:cubicBezTo>
                        <a:cubicBezTo>
                          <a:pt x="36801" y="71183"/>
                          <a:pt x="36892" y="70892"/>
                          <a:pt x="36838" y="70673"/>
                        </a:cubicBezTo>
                        <a:cubicBezTo>
                          <a:pt x="37605" y="70328"/>
                          <a:pt x="38116" y="71020"/>
                          <a:pt x="38646" y="71709"/>
                        </a:cubicBezTo>
                        <a:cubicBezTo>
                          <a:pt x="38518" y="71283"/>
                          <a:pt x="38317" y="71152"/>
                          <a:pt x="38299" y="70786"/>
                        </a:cubicBezTo>
                        <a:cubicBezTo>
                          <a:pt x="38755" y="70755"/>
                          <a:pt x="38919" y="70943"/>
                          <a:pt x="39102" y="71186"/>
                        </a:cubicBezTo>
                        <a:cubicBezTo>
                          <a:pt x="39267" y="71431"/>
                          <a:pt x="39467" y="71729"/>
                          <a:pt x="40015" y="71849"/>
                        </a:cubicBezTo>
                        <a:cubicBezTo>
                          <a:pt x="39669" y="71318"/>
                          <a:pt x="39723" y="71013"/>
                          <a:pt x="39997" y="70825"/>
                        </a:cubicBezTo>
                        <a:cubicBezTo>
                          <a:pt x="39997" y="71332"/>
                          <a:pt x="40289" y="71656"/>
                          <a:pt x="40509" y="71769"/>
                        </a:cubicBezTo>
                        <a:cubicBezTo>
                          <a:pt x="39394" y="69161"/>
                          <a:pt x="41495" y="70494"/>
                          <a:pt x="40709" y="68416"/>
                        </a:cubicBezTo>
                        <a:cubicBezTo>
                          <a:pt x="40819" y="68987"/>
                          <a:pt x="42572" y="69935"/>
                          <a:pt x="42335" y="71080"/>
                        </a:cubicBezTo>
                        <a:lnTo>
                          <a:pt x="42006" y="70921"/>
                        </a:lnTo>
                        <a:cubicBezTo>
                          <a:pt x="42116" y="71674"/>
                          <a:pt x="42445" y="71320"/>
                          <a:pt x="42755" y="71329"/>
                        </a:cubicBezTo>
                        <a:cubicBezTo>
                          <a:pt x="42572" y="71226"/>
                          <a:pt x="42390" y="71086"/>
                          <a:pt x="42353" y="70932"/>
                        </a:cubicBezTo>
                        <a:cubicBezTo>
                          <a:pt x="42554" y="71015"/>
                          <a:pt x="42755" y="71075"/>
                          <a:pt x="42956" y="71104"/>
                        </a:cubicBezTo>
                        <a:cubicBezTo>
                          <a:pt x="43157" y="71122"/>
                          <a:pt x="43358" y="71120"/>
                          <a:pt x="43540" y="71102"/>
                        </a:cubicBezTo>
                        <a:cubicBezTo>
                          <a:pt x="43942" y="71068"/>
                          <a:pt x="44308" y="70974"/>
                          <a:pt x="44691" y="70874"/>
                        </a:cubicBezTo>
                        <a:cubicBezTo>
                          <a:pt x="45476" y="70653"/>
                          <a:pt x="46262" y="70476"/>
                          <a:pt x="47156" y="70483"/>
                        </a:cubicBezTo>
                        <a:cubicBezTo>
                          <a:pt x="46919" y="70266"/>
                          <a:pt x="46152" y="70016"/>
                          <a:pt x="46481" y="69658"/>
                        </a:cubicBezTo>
                        <a:cubicBezTo>
                          <a:pt x="47193" y="69190"/>
                          <a:pt x="47887" y="69217"/>
                          <a:pt x="48654" y="69360"/>
                        </a:cubicBezTo>
                        <a:cubicBezTo>
                          <a:pt x="49038" y="69429"/>
                          <a:pt x="49439" y="69537"/>
                          <a:pt x="49859" y="69610"/>
                        </a:cubicBezTo>
                        <a:cubicBezTo>
                          <a:pt x="50262" y="69663"/>
                          <a:pt x="50700" y="69701"/>
                          <a:pt x="51175" y="69672"/>
                        </a:cubicBezTo>
                        <a:cubicBezTo>
                          <a:pt x="50846" y="68861"/>
                          <a:pt x="50389" y="69000"/>
                          <a:pt x="49951" y="69152"/>
                        </a:cubicBezTo>
                        <a:cubicBezTo>
                          <a:pt x="49494" y="69318"/>
                          <a:pt x="49001" y="69413"/>
                          <a:pt x="48672" y="68659"/>
                        </a:cubicBezTo>
                        <a:lnTo>
                          <a:pt x="49348" y="68582"/>
                        </a:lnTo>
                        <a:cubicBezTo>
                          <a:pt x="49586" y="68542"/>
                          <a:pt x="49805" y="68501"/>
                          <a:pt x="50024" y="68463"/>
                        </a:cubicBezTo>
                        <a:cubicBezTo>
                          <a:pt x="50481" y="68388"/>
                          <a:pt x="50955" y="68324"/>
                          <a:pt x="51430" y="68266"/>
                        </a:cubicBezTo>
                        <a:cubicBezTo>
                          <a:pt x="51923" y="68207"/>
                          <a:pt x="52435" y="68160"/>
                          <a:pt x="52965" y="68116"/>
                        </a:cubicBezTo>
                        <a:cubicBezTo>
                          <a:pt x="53458" y="68036"/>
                          <a:pt x="53987" y="67965"/>
                          <a:pt x="54535" y="67897"/>
                        </a:cubicBezTo>
                        <a:cubicBezTo>
                          <a:pt x="54206" y="66611"/>
                          <a:pt x="54736" y="66598"/>
                          <a:pt x="55393" y="66589"/>
                        </a:cubicBezTo>
                        <a:cubicBezTo>
                          <a:pt x="56051" y="66606"/>
                          <a:pt x="56800" y="66536"/>
                          <a:pt x="56727" y="65356"/>
                        </a:cubicBezTo>
                        <a:cubicBezTo>
                          <a:pt x="57129" y="66129"/>
                          <a:pt x="57804" y="66010"/>
                          <a:pt x="58389" y="65616"/>
                        </a:cubicBezTo>
                        <a:cubicBezTo>
                          <a:pt x="57768" y="65198"/>
                          <a:pt x="58334" y="64757"/>
                          <a:pt x="57859" y="64476"/>
                        </a:cubicBezTo>
                        <a:cubicBezTo>
                          <a:pt x="58845" y="64792"/>
                          <a:pt x="60361" y="63841"/>
                          <a:pt x="59192" y="62644"/>
                        </a:cubicBezTo>
                        <a:cubicBezTo>
                          <a:pt x="60379" y="63751"/>
                          <a:pt x="60069" y="61760"/>
                          <a:pt x="61220" y="62270"/>
                        </a:cubicBezTo>
                        <a:cubicBezTo>
                          <a:pt x="61329" y="61335"/>
                          <a:pt x="62553" y="61342"/>
                          <a:pt x="62845" y="60323"/>
                        </a:cubicBezTo>
                        <a:cubicBezTo>
                          <a:pt x="63338" y="61165"/>
                          <a:pt x="63758" y="60182"/>
                          <a:pt x="64251" y="60000"/>
                        </a:cubicBezTo>
                        <a:cubicBezTo>
                          <a:pt x="64142" y="60014"/>
                          <a:pt x="64032" y="60011"/>
                          <a:pt x="63978" y="59927"/>
                        </a:cubicBezTo>
                        <a:cubicBezTo>
                          <a:pt x="63503" y="59163"/>
                          <a:pt x="65256" y="59558"/>
                          <a:pt x="65183" y="58798"/>
                        </a:cubicBezTo>
                        <a:cubicBezTo>
                          <a:pt x="65037" y="58380"/>
                          <a:pt x="64398" y="58270"/>
                          <a:pt x="64580" y="57910"/>
                        </a:cubicBezTo>
                        <a:cubicBezTo>
                          <a:pt x="65128" y="58354"/>
                          <a:pt x="66735" y="57686"/>
                          <a:pt x="66297" y="56734"/>
                        </a:cubicBezTo>
                        <a:cubicBezTo>
                          <a:pt x="66169" y="56946"/>
                          <a:pt x="65858" y="56736"/>
                          <a:pt x="65548" y="56696"/>
                        </a:cubicBezTo>
                        <a:cubicBezTo>
                          <a:pt x="66735" y="56011"/>
                          <a:pt x="67374" y="54840"/>
                          <a:pt x="67996" y="53704"/>
                        </a:cubicBezTo>
                        <a:cubicBezTo>
                          <a:pt x="68288" y="53109"/>
                          <a:pt x="68561" y="52517"/>
                          <a:pt x="68909" y="51964"/>
                        </a:cubicBezTo>
                        <a:cubicBezTo>
                          <a:pt x="69091" y="51688"/>
                          <a:pt x="69292" y="51423"/>
                          <a:pt x="69529" y="51169"/>
                        </a:cubicBezTo>
                        <a:cubicBezTo>
                          <a:pt x="69785" y="50919"/>
                          <a:pt x="70041" y="50676"/>
                          <a:pt x="70315" y="50435"/>
                        </a:cubicBezTo>
                        <a:lnTo>
                          <a:pt x="69018" y="50388"/>
                        </a:lnTo>
                        <a:cubicBezTo>
                          <a:pt x="68123" y="48326"/>
                          <a:pt x="71247" y="50167"/>
                          <a:pt x="71557" y="48852"/>
                        </a:cubicBezTo>
                        <a:cubicBezTo>
                          <a:pt x="71648" y="48402"/>
                          <a:pt x="71703" y="47951"/>
                          <a:pt x="71776" y="47493"/>
                        </a:cubicBezTo>
                        <a:cubicBezTo>
                          <a:pt x="71794" y="46992"/>
                          <a:pt x="71922" y="46492"/>
                          <a:pt x="71940" y="45997"/>
                        </a:cubicBezTo>
                        <a:lnTo>
                          <a:pt x="72068" y="44525"/>
                        </a:lnTo>
                        <a:lnTo>
                          <a:pt x="72068" y="43802"/>
                        </a:lnTo>
                        <a:lnTo>
                          <a:pt x="71940" y="43444"/>
                        </a:lnTo>
                        <a:lnTo>
                          <a:pt x="71849" y="43142"/>
                        </a:lnTo>
                        <a:cubicBezTo>
                          <a:pt x="71758" y="42352"/>
                          <a:pt x="71667" y="41568"/>
                          <a:pt x="71721" y="40806"/>
                        </a:cubicBezTo>
                        <a:cubicBezTo>
                          <a:pt x="71740" y="40617"/>
                          <a:pt x="71721" y="40425"/>
                          <a:pt x="71740" y="40237"/>
                        </a:cubicBezTo>
                        <a:lnTo>
                          <a:pt x="71648" y="39870"/>
                        </a:lnTo>
                        <a:lnTo>
                          <a:pt x="71465" y="39691"/>
                        </a:lnTo>
                        <a:lnTo>
                          <a:pt x="71484" y="39373"/>
                        </a:lnTo>
                        <a:cubicBezTo>
                          <a:pt x="71539" y="38949"/>
                          <a:pt x="71812" y="38555"/>
                          <a:pt x="71940" y="38140"/>
                        </a:cubicBezTo>
                        <a:cubicBezTo>
                          <a:pt x="72306" y="37914"/>
                          <a:pt x="72525" y="38324"/>
                          <a:pt x="73036" y="38399"/>
                        </a:cubicBezTo>
                        <a:cubicBezTo>
                          <a:pt x="72908" y="38087"/>
                          <a:pt x="71904" y="37959"/>
                          <a:pt x="72580" y="37587"/>
                        </a:cubicBezTo>
                        <a:lnTo>
                          <a:pt x="73237" y="37707"/>
                        </a:lnTo>
                        <a:cubicBezTo>
                          <a:pt x="72817" y="37293"/>
                          <a:pt x="72689" y="36818"/>
                          <a:pt x="72707" y="36304"/>
                        </a:cubicBezTo>
                        <a:cubicBezTo>
                          <a:pt x="72689" y="35791"/>
                          <a:pt x="72780" y="35242"/>
                          <a:pt x="72835" y="34695"/>
                        </a:cubicBezTo>
                        <a:cubicBezTo>
                          <a:pt x="72890" y="34151"/>
                          <a:pt x="72927" y="33616"/>
                          <a:pt x="72762" y="33161"/>
                        </a:cubicBezTo>
                        <a:cubicBezTo>
                          <a:pt x="72689" y="32935"/>
                          <a:pt x="72561" y="32730"/>
                          <a:pt x="72360" y="32553"/>
                        </a:cubicBezTo>
                        <a:cubicBezTo>
                          <a:pt x="72141" y="32381"/>
                          <a:pt x="71867" y="32239"/>
                          <a:pt x="71502" y="32139"/>
                        </a:cubicBezTo>
                        <a:cubicBezTo>
                          <a:pt x="71904" y="31357"/>
                          <a:pt x="71630" y="30749"/>
                          <a:pt x="71411" y="30119"/>
                        </a:cubicBezTo>
                        <a:cubicBezTo>
                          <a:pt x="71301" y="29799"/>
                          <a:pt x="71210" y="29472"/>
                          <a:pt x="71210" y="29096"/>
                        </a:cubicBezTo>
                        <a:cubicBezTo>
                          <a:pt x="71192" y="28723"/>
                          <a:pt x="71283" y="28301"/>
                          <a:pt x="71557" y="27774"/>
                        </a:cubicBezTo>
                        <a:cubicBezTo>
                          <a:pt x="70863" y="27364"/>
                          <a:pt x="70607" y="28659"/>
                          <a:pt x="70278" y="27969"/>
                        </a:cubicBezTo>
                        <a:cubicBezTo>
                          <a:pt x="70278" y="27969"/>
                          <a:pt x="70424" y="27512"/>
                          <a:pt x="70571" y="27054"/>
                        </a:cubicBezTo>
                        <a:cubicBezTo>
                          <a:pt x="70717" y="26588"/>
                          <a:pt x="70863" y="26122"/>
                          <a:pt x="70863" y="26119"/>
                        </a:cubicBezTo>
                        <a:cubicBezTo>
                          <a:pt x="71009" y="25896"/>
                          <a:pt x="71082" y="25679"/>
                          <a:pt x="71082" y="25469"/>
                        </a:cubicBezTo>
                        <a:cubicBezTo>
                          <a:pt x="71082" y="25228"/>
                          <a:pt x="71009" y="24994"/>
                          <a:pt x="70881" y="24767"/>
                        </a:cubicBezTo>
                        <a:cubicBezTo>
                          <a:pt x="70625" y="24313"/>
                          <a:pt x="70151" y="23893"/>
                          <a:pt x="69676" y="23487"/>
                        </a:cubicBezTo>
                        <a:cubicBezTo>
                          <a:pt x="68762" y="22643"/>
                          <a:pt x="67630" y="21951"/>
                          <a:pt x="67868" y="20760"/>
                        </a:cubicBezTo>
                        <a:lnTo>
                          <a:pt x="67813" y="20879"/>
                        </a:lnTo>
                        <a:cubicBezTo>
                          <a:pt x="67411" y="21113"/>
                          <a:pt x="66753" y="20998"/>
                          <a:pt x="66753" y="20653"/>
                        </a:cubicBezTo>
                        <a:cubicBezTo>
                          <a:pt x="67009" y="20410"/>
                          <a:pt x="67246" y="20523"/>
                          <a:pt x="67666" y="20523"/>
                        </a:cubicBezTo>
                        <a:cubicBezTo>
                          <a:pt x="67648" y="20043"/>
                          <a:pt x="67630" y="19655"/>
                          <a:pt x="67594" y="19325"/>
                        </a:cubicBezTo>
                        <a:cubicBezTo>
                          <a:pt x="67539" y="19005"/>
                          <a:pt x="67484" y="18744"/>
                          <a:pt x="67411" y="18501"/>
                        </a:cubicBezTo>
                        <a:cubicBezTo>
                          <a:pt x="67265" y="18013"/>
                          <a:pt x="67082" y="17601"/>
                          <a:pt x="66772" y="16950"/>
                        </a:cubicBezTo>
                        <a:cubicBezTo>
                          <a:pt x="66516" y="17831"/>
                          <a:pt x="65986" y="16781"/>
                          <a:pt x="65165" y="17248"/>
                        </a:cubicBezTo>
                        <a:cubicBezTo>
                          <a:pt x="65493" y="16603"/>
                          <a:pt x="66114" y="16888"/>
                          <a:pt x="66078" y="15920"/>
                        </a:cubicBezTo>
                        <a:cubicBezTo>
                          <a:pt x="65457" y="14909"/>
                          <a:pt x="64160" y="14518"/>
                          <a:pt x="63338" y="13972"/>
                        </a:cubicBezTo>
                        <a:cubicBezTo>
                          <a:pt x="63740" y="13152"/>
                          <a:pt x="63210" y="12911"/>
                          <a:pt x="63995" y="12217"/>
                        </a:cubicBezTo>
                        <a:cubicBezTo>
                          <a:pt x="63557" y="11691"/>
                          <a:pt x="63302" y="11219"/>
                          <a:pt x="62991" y="10719"/>
                        </a:cubicBezTo>
                        <a:cubicBezTo>
                          <a:pt x="62845" y="10472"/>
                          <a:pt x="62699" y="10209"/>
                          <a:pt x="62498" y="9948"/>
                        </a:cubicBezTo>
                        <a:cubicBezTo>
                          <a:pt x="62279" y="9696"/>
                          <a:pt x="62023" y="9431"/>
                          <a:pt x="61731" y="9146"/>
                        </a:cubicBezTo>
                        <a:lnTo>
                          <a:pt x="61439" y="9378"/>
                        </a:lnTo>
                        <a:cubicBezTo>
                          <a:pt x="61987" y="8118"/>
                          <a:pt x="59941" y="8880"/>
                          <a:pt x="60215" y="8118"/>
                        </a:cubicBezTo>
                        <a:cubicBezTo>
                          <a:pt x="59941" y="8494"/>
                          <a:pt x="59959" y="8757"/>
                          <a:pt x="59685" y="8997"/>
                        </a:cubicBezTo>
                        <a:lnTo>
                          <a:pt x="59412" y="8178"/>
                        </a:lnTo>
                        <a:cubicBezTo>
                          <a:pt x="59412" y="8719"/>
                          <a:pt x="58754" y="9769"/>
                          <a:pt x="58224" y="9492"/>
                        </a:cubicBezTo>
                        <a:cubicBezTo>
                          <a:pt x="58316" y="8418"/>
                          <a:pt x="58754" y="9119"/>
                          <a:pt x="58991" y="8363"/>
                        </a:cubicBezTo>
                        <a:lnTo>
                          <a:pt x="58078" y="9177"/>
                        </a:lnTo>
                        <a:cubicBezTo>
                          <a:pt x="57804" y="8799"/>
                          <a:pt x="58535" y="7645"/>
                          <a:pt x="59247" y="7726"/>
                        </a:cubicBezTo>
                        <a:cubicBezTo>
                          <a:pt x="58589" y="7227"/>
                          <a:pt x="58005" y="6615"/>
                          <a:pt x="57439" y="6034"/>
                        </a:cubicBezTo>
                        <a:cubicBezTo>
                          <a:pt x="56873" y="5430"/>
                          <a:pt x="56216" y="4982"/>
                          <a:pt x="55540" y="4657"/>
                        </a:cubicBezTo>
                        <a:lnTo>
                          <a:pt x="55266" y="5406"/>
                        </a:lnTo>
                        <a:cubicBezTo>
                          <a:pt x="54718" y="4747"/>
                          <a:pt x="53786" y="4129"/>
                          <a:pt x="53019" y="4542"/>
                        </a:cubicBezTo>
                        <a:cubicBezTo>
                          <a:pt x="53110" y="4332"/>
                          <a:pt x="53129" y="3872"/>
                          <a:pt x="53366" y="3700"/>
                        </a:cubicBezTo>
                        <a:cubicBezTo>
                          <a:pt x="53019" y="2427"/>
                          <a:pt x="52727" y="4434"/>
                          <a:pt x="52362" y="3578"/>
                        </a:cubicBezTo>
                        <a:cubicBezTo>
                          <a:pt x="52453" y="3835"/>
                          <a:pt x="52545" y="4075"/>
                          <a:pt x="52417" y="4392"/>
                        </a:cubicBezTo>
                        <a:cubicBezTo>
                          <a:pt x="52417" y="4392"/>
                          <a:pt x="52088" y="3963"/>
                          <a:pt x="51759" y="3532"/>
                        </a:cubicBezTo>
                        <a:cubicBezTo>
                          <a:pt x="51412" y="3098"/>
                          <a:pt x="51083" y="2663"/>
                          <a:pt x="51083" y="2663"/>
                        </a:cubicBezTo>
                        <a:cubicBezTo>
                          <a:pt x="50937" y="2928"/>
                          <a:pt x="50481" y="3214"/>
                          <a:pt x="49987" y="3366"/>
                        </a:cubicBezTo>
                        <a:cubicBezTo>
                          <a:pt x="49476" y="3534"/>
                          <a:pt x="48946" y="3547"/>
                          <a:pt x="48672" y="3165"/>
                        </a:cubicBezTo>
                        <a:cubicBezTo>
                          <a:pt x="48746" y="2847"/>
                          <a:pt x="49129" y="2517"/>
                          <a:pt x="49348" y="2530"/>
                        </a:cubicBezTo>
                        <a:lnTo>
                          <a:pt x="48965" y="2069"/>
                        </a:lnTo>
                        <a:lnTo>
                          <a:pt x="48106" y="3202"/>
                        </a:lnTo>
                        <a:cubicBezTo>
                          <a:pt x="48106" y="3202"/>
                          <a:pt x="48033" y="2856"/>
                          <a:pt x="47960" y="2509"/>
                        </a:cubicBezTo>
                        <a:cubicBezTo>
                          <a:pt x="47869" y="2161"/>
                          <a:pt x="47796" y="1812"/>
                          <a:pt x="47796" y="1812"/>
                        </a:cubicBezTo>
                        <a:lnTo>
                          <a:pt x="47412" y="2882"/>
                        </a:lnTo>
                        <a:cubicBezTo>
                          <a:pt x="46974" y="2482"/>
                          <a:pt x="47230" y="995"/>
                          <a:pt x="46700" y="970"/>
                        </a:cubicBezTo>
                        <a:cubicBezTo>
                          <a:pt x="44728" y="1194"/>
                          <a:pt x="44983" y="1673"/>
                          <a:pt x="43595" y="2425"/>
                        </a:cubicBezTo>
                        <a:cubicBezTo>
                          <a:pt x="43650" y="1881"/>
                          <a:pt x="43577" y="1582"/>
                          <a:pt x="43394" y="1415"/>
                        </a:cubicBezTo>
                        <a:cubicBezTo>
                          <a:pt x="43303" y="1333"/>
                          <a:pt x="43193" y="1275"/>
                          <a:pt x="43084" y="1249"/>
                        </a:cubicBezTo>
                        <a:cubicBezTo>
                          <a:pt x="42992" y="1233"/>
                          <a:pt x="42865" y="1222"/>
                          <a:pt x="42755" y="1231"/>
                        </a:cubicBezTo>
                        <a:cubicBezTo>
                          <a:pt x="42298" y="1257"/>
                          <a:pt x="41824" y="1333"/>
                          <a:pt x="41805" y="541"/>
                        </a:cubicBezTo>
                        <a:cubicBezTo>
                          <a:pt x="41385" y="889"/>
                          <a:pt x="40362" y="1023"/>
                          <a:pt x="39924" y="1099"/>
                        </a:cubicBezTo>
                        <a:cubicBezTo>
                          <a:pt x="39705" y="1138"/>
                          <a:pt x="38664" y="1127"/>
                          <a:pt x="38664" y="1121"/>
                        </a:cubicBezTo>
                        <a:lnTo>
                          <a:pt x="38664" y="482"/>
                        </a:lnTo>
                        <a:lnTo>
                          <a:pt x="39851" y="482"/>
                        </a:lnTo>
                        <a:lnTo>
                          <a:pt x="39687" y="482"/>
                        </a:lnTo>
                        <a:lnTo>
                          <a:pt x="39669" y="482"/>
                        </a:lnTo>
                        <a:lnTo>
                          <a:pt x="39614" y="849"/>
                        </a:lnTo>
                        <a:lnTo>
                          <a:pt x="39504" y="1127"/>
                        </a:lnTo>
                        <a:lnTo>
                          <a:pt x="39303" y="1174"/>
                        </a:lnTo>
                        <a:cubicBezTo>
                          <a:pt x="39175" y="1173"/>
                          <a:pt x="39047" y="1191"/>
                          <a:pt x="38919" y="1187"/>
                        </a:cubicBezTo>
                        <a:cubicBezTo>
                          <a:pt x="37897" y="1154"/>
                          <a:pt x="36819" y="942"/>
                          <a:pt x="35796" y="1178"/>
                        </a:cubicBezTo>
                        <a:lnTo>
                          <a:pt x="35961" y="1366"/>
                        </a:lnTo>
                        <a:cubicBezTo>
                          <a:pt x="35103" y="2416"/>
                          <a:pt x="34920" y="-237"/>
                          <a:pt x="33952" y="248"/>
                        </a:cubicBezTo>
                        <a:lnTo>
                          <a:pt x="34208" y="557"/>
                        </a:lnTo>
                        <a:cubicBezTo>
                          <a:pt x="33915" y="862"/>
                          <a:pt x="33568" y="1032"/>
                          <a:pt x="33167" y="1101"/>
                        </a:cubicBezTo>
                        <a:cubicBezTo>
                          <a:pt x="32984" y="1134"/>
                          <a:pt x="32783" y="1143"/>
                          <a:pt x="32564" y="1134"/>
                        </a:cubicBezTo>
                        <a:cubicBezTo>
                          <a:pt x="32363" y="1136"/>
                          <a:pt x="32162" y="1129"/>
                          <a:pt x="31943" y="1098"/>
                        </a:cubicBezTo>
                        <a:cubicBezTo>
                          <a:pt x="31085" y="984"/>
                          <a:pt x="30172" y="617"/>
                          <a:pt x="29496" y="256"/>
                        </a:cubicBezTo>
                        <a:cubicBezTo>
                          <a:pt x="29806" y="539"/>
                          <a:pt x="29788" y="1246"/>
                          <a:pt x="29404" y="1229"/>
                        </a:cubicBezTo>
                        <a:cubicBezTo>
                          <a:pt x="29002" y="858"/>
                          <a:pt x="29441" y="-320"/>
                          <a:pt x="28838" y="188"/>
                        </a:cubicBezTo>
                        <a:cubicBezTo>
                          <a:pt x="29057" y="373"/>
                          <a:pt x="29002" y="851"/>
                          <a:pt x="28856" y="900"/>
                        </a:cubicBezTo>
                        <a:lnTo>
                          <a:pt x="27980" y="0"/>
                        </a:lnTo>
                        <a:cubicBezTo>
                          <a:pt x="27194" y="577"/>
                          <a:pt x="26373" y="1178"/>
                          <a:pt x="25514" y="1616"/>
                        </a:cubicBezTo>
                        <a:cubicBezTo>
                          <a:pt x="24674" y="2130"/>
                          <a:pt x="23815" y="2486"/>
                          <a:pt x="22848" y="2498"/>
                        </a:cubicBezTo>
                        <a:cubicBezTo>
                          <a:pt x="22665" y="2970"/>
                          <a:pt x="23048" y="3251"/>
                          <a:pt x="23250" y="3574"/>
                        </a:cubicBezTo>
                        <a:cubicBezTo>
                          <a:pt x="22555" y="3675"/>
                          <a:pt x="21825" y="3739"/>
                          <a:pt x="21094" y="3768"/>
                        </a:cubicBezTo>
                        <a:cubicBezTo>
                          <a:pt x="20346" y="3808"/>
                          <a:pt x="19615" y="3850"/>
                          <a:pt x="18994" y="4044"/>
                        </a:cubicBezTo>
                        <a:lnTo>
                          <a:pt x="19469" y="5212"/>
                        </a:lnTo>
                        <a:cubicBezTo>
                          <a:pt x="18939" y="5521"/>
                          <a:pt x="18191" y="3724"/>
                          <a:pt x="18044" y="5116"/>
                        </a:cubicBezTo>
                        <a:cubicBezTo>
                          <a:pt x="17971" y="5355"/>
                          <a:pt x="18556" y="4909"/>
                          <a:pt x="19012" y="5286"/>
                        </a:cubicBezTo>
                        <a:cubicBezTo>
                          <a:pt x="18428" y="6743"/>
                          <a:pt x="17770" y="4593"/>
                          <a:pt x="16802" y="5342"/>
                        </a:cubicBezTo>
                        <a:lnTo>
                          <a:pt x="17807" y="6390"/>
                        </a:lnTo>
                        <a:cubicBezTo>
                          <a:pt x="17496" y="7559"/>
                          <a:pt x="16528" y="6275"/>
                          <a:pt x="15780" y="5771"/>
                        </a:cubicBezTo>
                        <a:cubicBezTo>
                          <a:pt x="14775" y="5466"/>
                          <a:pt x="14958" y="6177"/>
                          <a:pt x="15158" y="6944"/>
                        </a:cubicBezTo>
                        <a:cubicBezTo>
                          <a:pt x="15360" y="7716"/>
                          <a:pt x="15561" y="8540"/>
                          <a:pt x="14483" y="8551"/>
                        </a:cubicBezTo>
                        <a:cubicBezTo>
                          <a:pt x="13844" y="8164"/>
                          <a:pt x="13935" y="7682"/>
                          <a:pt x="13278" y="7300"/>
                        </a:cubicBezTo>
                        <a:cubicBezTo>
                          <a:pt x="12876" y="7806"/>
                          <a:pt x="12529" y="7943"/>
                          <a:pt x="12163" y="8051"/>
                        </a:cubicBezTo>
                        <a:cubicBezTo>
                          <a:pt x="11780" y="8166"/>
                          <a:pt x="11415" y="8286"/>
                          <a:pt x="11049" y="8847"/>
                        </a:cubicBezTo>
                        <a:cubicBezTo>
                          <a:pt x="11981" y="10852"/>
                          <a:pt x="11524" y="8427"/>
                          <a:pt x="12328" y="10365"/>
                        </a:cubicBezTo>
                        <a:lnTo>
                          <a:pt x="12693" y="9391"/>
                        </a:lnTo>
                        <a:cubicBezTo>
                          <a:pt x="12839" y="10761"/>
                          <a:pt x="13424" y="9123"/>
                          <a:pt x="14136" y="10166"/>
                        </a:cubicBezTo>
                        <a:cubicBezTo>
                          <a:pt x="13953" y="10821"/>
                          <a:pt x="12602" y="10604"/>
                          <a:pt x="11725" y="10830"/>
                        </a:cubicBezTo>
                        <a:cubicBezTo>
                          <a:pt x="12383" y="11515"/>
                          <a:pt x="12455" y="10313"/>
                          <a:pt x="13077" y="11486"/>
                        </a:cubicBezTo>
                        <a:lnTo>
                          <a:pt x="12529" y="11460"/>
                        </a:lnTo>
                        <a:cubicBezTo>
                          <a:pt x="12785" y="11592"/>
                          <a:pt x="13058" y="11840"/>
                          <a:pt x="13205" y="11674"/>
                        </a:cubicBezTo>
                        <a:cubicBezTo>
                          <a:pt x="13698" y="12416"/>
                          <a:pt x="12912" y="12008"/>
                          <a:pt x="12620" y="12237"/>
                        </a:cubicBezTo>
                        <a:cubicBezTo>
                          <a:pt x="12255" y="11899"/>
                          <a:pt x="11780" y="11391"/>
                          <a:pt x="11396" y="10816"/>
                        </a:cubicBezTo>
                        <a:cubicBezTo>
                          <a:pt x="11451" y="10898"/>
                          <a:pt x="11524" y="11000"/>
                          <a:pt x="11561" y="11126"/>
                        </a:cubicBezTo>
                        <a:cubicBezTo>
                          <a:pt x="10045" y="10721"/>
                          <a:pt x="9880" y="12428"/>
                          <a:pt x="8620" y="12206"/>
                        </a:cubicBezTo>
                        <a:cubicBezTo>
                          <a:pt x="8894" y="12312"/>
                          <a:pt x="8894" y="12434"/>
                          <a:pt x="9040" y="12607"/>
                        </a:cubicBezTo>
                        <a:cubicBezTo>
                          <a:pt x="8894" y="12803"/>
                          <a:pt x="8511" y="12783"/>
                          <a:pt x="8054" y="12759"/>
                        </a:cubicBezTo>
                        <a:cubicBezTo>
                          <a:pt x="7634" y="12746"/>
                          <a:pt x="7141" y="12726"/>
                          <a:pt x="6794" y="12880"/>
                        </a:cubicBezTo>
                        <a:cubicBezTo>
                          <a:pt x="7123" y="13603"/>
                          <a:pt x="8547" y="14017"/>
                          <a:pt x="7616" y="14598"/>
                        </a:cubicBezTo>
                        <a:cubicBezTo>
                          <a:pt x="6885" y="14277"/>
                          <a:pt x="6081" y="13066"/>
                          <a:pt x="5552" y="13813"/>
                        </a:cubicBezTo>
                        <a:cubicBezTo>
                          <a:pt x="5552" y="13813"/>
                          <a:pt x="6538" y="13566"/>
                          <a:pt x="6739" y="14235"/>
                        </a:cubicBezTo>
                        <a:cubicBezTo>
                          <a:pt x="5771" y="14598"/>
                          <a:pt x="6757" y="14618"/>
                          <a:pt x="7031" y="15751"/>
                        </a:cubicBezTo>
                        <a:cubicBezTo>
                          <a:pt x="5826" y="15460"/>
                          <a:pt x="6867" y="16664"/>
                          <a:pt x="5315" y="15734"/>
                        </a:cubicBezTo>
                        <a:cubicBezTo>
                          <a:pt x="6173" y="16636"/>
                          <a:pt x="5844" y="16330"/>
                          <a:pt x="6283" y="17250"/>
                        </a:cubicBezTo>
                        <a:cubicBezTo>
                          <a:pt x="5588" y="16518"/>
                          <a:pt x="4931" y="17592"/>
                          <a:pt x="3927" y="16967"/>
                        </a:cubicBezTo>
                        <a:cubicBezTo>
                          <a:pt x="4968" y="17834"/>
                          <a:pt x="5808" y="17047"/>
                          <a:pt x="6648" y="18360"/>
                        </a:cubicBezTo>
                        <a:cubicBezTo>
                          <a:pt x="5643" y="18287"/>
                          <a:pt x="4895" y="18875"/>
                          <a:pt x="3580" y="18247"/>
                        </a:cubicBezTo>
                        <a:cubicBezTo>
                          <a:pt x="3708" y="18744"/>
                          <a:pt x="4091" y="19146"/>
                          <a:pt x="3963" y="19728"/>
                        </a:cubicBezTo>
                        <a:cubicBezTo>
                          <a:pt x="3927" y="19606"/>
                          <a:pt x="4237" y="19635"/>
                          <a:pt x="4383" y="19648"/>
                        </a:cubicBezTo>
                        <a:cubicBezTo>
                          <a:pt x="3725" y="19876"/>
                          <a:pt x="3452" y="20453"/>
                          <a:pt x="3105" y="20932"/>
                        </a:cubicBezTo>
                        <a:cubicBezTo>
                          <a:pt x="2758" y="21410"/>
                          <a:pt x="2356" y="21805"/>
                          <a:pt x="1442" y="21754"/>
                        </a:cubicBezTo>
                        <a:cubicBezTo>
                          <a:pt x="3452" y="22357"/>
                          <a:pt x="913" y="23920"/>
                          <a:pt x="3013" y="23874"/>
                        </a:cubicBezTo>
                        <a:cubicBezTo>
                          <a:pt x="2794" y="24238"/>
                          <a:pt x="1735" y="24570"/>
                          <a:pt x="1315" y="24592"/>
                        </a:cubicBezTo>
                        <a:cubicBezTo>
                          <a:pt x="2100" y="24829"/>
                          <a:pt x="2100" y="25100"/>
                          <a:pt x="2009" y="25421"/>
                        </a:cubicBezTo>
                        <a:cubicBezTo>
                          <a:pt x="1936" y="25755"/>
                          <a:pt x="1772" y="26137"/>
                          <a:pt x="2173" y="26493"/>
                        </a:cubicBezTo>
                        <a:cubicBezTo>
                          <a:pt x="1224" y="26495"/>
                          <a:pt x="1333" y="27350"/>
                          <a:pt x="694" y="27719"/>
                        </a:cubicBezTo>
                        <a:cubicBezTo>
                          <a:pt x="931" y="27543"/>
                          <a:pt x="1242" y="27492"/>
                          <a:pt x="1644" y="27658"/>
                        </a:cubicBezTo>
                        <a:cubicBezTo>
                          <a:pt x="858" y="28044"/>
                          <a:pt x="1516" y="28057"/>
                          <a:pt x="2173" y="28626"/>
                        </a:cubicBezTo>
                        <a:cubicBezTo>
                          <a:pt x="1516" y="29238"/>
                          <a:pt x="986" y="28278"/>
                          <a:pt x="128" y="28586"/>
                        </a:cubicBezTo>
                        <a:cubicBezTo>
                          <a:pt x="219" y="28946"/>
                          <a:pt x="493" y="28977"/>
                          <a:pt x="785" y="28995"/>
                        </a:cubicBezTo>
                        <a:cubicBezTo>
                          <a:pt x="1077" y="29008"/>
                          <a:pt x="1442" y="28959"/>
                          <a:pt x="1753" y="29065"/>
                        </a:cubicBezTo>
                        <a:lnTo>
                          <a:pt x="0" y="29609"/>
                        </a:lnTo>
                        <a:cubicBezTo>
                          <a:pt x="146" y="29797"/>
                          <a:pt x="438" y="29958"/>
                          <a:pt x="858" y="30091"/>
                        </a:cubicBezTo>
                        <a:cubicBezTo>
                          <a:pt x="310" y="30299"/>
                          <a:pt x="-402" y="30438"/>
                          <a:pt x="310" y="30946"/>
                        </a:cubicBezTo>
                        <a:close/>
                        <a:moveTo>
                          <a:pt x="23359" y="3897"/>
                        </a:moveTo>
                        <a:cubicBezTo>
                          <a:pt x="23158" y="3930"/>
                          <a:pt x="23030" y="3949"/>
                          <a:pt x="22939" y="3963"/>
                        </a:cubicBezTo>
                        <a:cubicBezTo>
                          <a:pt x="23048" y="3945"/>
                          <a:pt x="23176" y="3912"/>
                          <a:pt x="23341" y="3879"/>
                        </a:cubicBezTo>
                        <a:cubicBezTo>
                          <a:pt x="23359" y="3881"/>
                          <a:pt x="23359" y="3888"/>
                          <a:pt x="23359" y="3897"/>
                        </a:cubicBezTo>
                        <a:close/>
                        <a:moveTo>
                          <a:pt x="24911" y="3359"/>
                        </a:moveTo>
                        <a:cubicBezTo>
                          <a:pt x="24783" y="3728"/>
                          <a:pt x="24491" y="4051"/>
                          <a:pt x="24656" y="4246"/>
                        </a:cubicBezTo>
                        <a:cubicBezTo>
                          <a:pt x="24510" y="4319"/>
                          <a:pt x="24327" y="3992"/>
                          <a:pt x="24254" y="3636"/>
                        </a:cubicBezTo>
                        <a:cubicBezTo>
                          <a:pt x="24510" y="3554"/>
                          <a:pt x="24747" y="3463"/>
                          <a:pt x="24911" y="3359"/>
                        </a:cubicBezTo>
                        <a:close/>
                        <a:moveTo>
                          <a:pt x="11250" y="56248"/>
                        </a:moveTo>
                        <a:cubicBezTo>
                          <a:pt x="11360" y="56378"/>
                          <a:pt x="11470" y="56506"/>
                          <a:pt x="11579" y="56634"/>
                        </a:cubicBezTo>
                        <a:cubicBezTo>
                          <a:pt x="11360" y="56836"/>
                          <a:pt x="11104" y="57034"/>
                          <a:pt x="10903" y="57176"/>
                        </a:cubicBezTo>
                        <a:cubicBezTo>
                          <a:pt x="10830" y="56805"/>
                          <a:pt x="10995" y="56506"/>
                          <a:pt x="11250" y="56248"/>
                        </a:cubicBezTo>
                        <a:close/>
                        <a:moveTo>
                          <a:pt x="4767" y="42710"/>
                        </a:moveTo>
                        <a:cubicBezTo>
                          <a:pt x="4821" y="42903"/>
                          <a:pt x="4858" y="43097"/>
                          <a:pt x="4913" y="43292"/>
                        </a:cubicBezTo>
                        <a:cubicBezTo>
                          <a:pt x="4420" y="43289"/>
                          <a:pt x="4018" y="43287"/>
                          <a:pt x="4018" y="43287"/>
                        </a:cubicBezTo>
                        <a:cubicBezTo>
                          <a:pt x="4292" y="42973"/>
                          <a:pt x="4529" y="42808"/>
                          <a:pt x="4767" y="42710"/>
                        </a:cubicBezTo>
                        <a:close/>
                        <a:moveTo>
                          <a:pt x="4182" y="38589"/>
                        </a:moveTo>
                        <a:cubicBezTo>
                          <a:pt x="4200" y="38829"/>
                          <a:pt x="4219" y="39070"/>
                          <a:pt x="4237" y="39309"/>
                        </a:cubicBezTo>
                        <a:cubicBezTo>
                          <a:pt x="3908" y="39376"/>
                          <a:pt x="3488" y="39340"/>
                          <a:pt x="3251" y="39261"/>
                        </a:cubicBezTo>
                        <a:cubicBezTo>
                          <a:pt x="3251" y="39261"/>
                          <a:pt x="3561" y="39037"/>
                          <a:pt x="3872" y="38816"/>
                        </a:cubicBezTo>
                        <a:cubicBezTo>
                          <a:pt x="3981" y="38735"/>
                          <a:pt x="4091" y="38660"/>
                          <a:pt x="4182" y="3858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6" name="任意多边形: 形状 1305">
                    <a:extLst>
                      <a:ext uri="{FF2B5EF4-FFF2-40B4-BE49-F238E27FC236}">
                        <a16:creationId xmlns:a16="http://schemas.microsoft.com/office/drawing/2014/main" id="{A36F000C-2683-28BF-0F82-CACFE2718110}"/>
                      </a:ext>
                    </a:extLst>
                  </p:cNvPr>
                  <p:cNvSpPr/>
                  <p:nvPr/>
                </p:nvSpPr>
                <p:spPr>
                  <a:xfrm>
                    <a:off x="8539621" y="20721"/>
                    <a:ext cx="54" cy="120"/>
                  </a:xfrm>
                  <a:custGeom>
                    <a:avLst/>
                    <a:gdLst>
                      <a:gd name="connsiteX0" fmla="*/ 55 w 54"/>
                      <a:gd name="connsiteY0" fmla="*/ 121 h 120"/>
                      <a:gd name="connsiteX1" fmla="*/ 0 w 54"/>
                      <a:gd name="connsiteY1" fmla="*/ 0 h 120"/>
                      <a:gd name="connsiteX2" fmla="*/ 55 w 5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20">
                        <a:moveTo>
                          <a:pt x="55" y="121"/>
                        </a:moveTo>
                        <a:cubicBezTo>
                          <a:pt x="37" y="86"/>
                          <a:pt x="18" y="42"/>
                          <a:pt x="0" y="0"/>
                        </a:cubicBezTo>
                        <a:cubicBezTo>
                          <a:pt x="18" y="40"/>
                          <a:pt x="37" y="80"/>
                          <a:pt x="55" y="12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7" name="任意多边形: 形状 1306">
                    <a:extLst>
                      <a:ext uri="{FF2B5EF4-FFF2-40B4-BE49-F238E27FC236}">
                        <a16:creationId xmlns:a16="http://schemas.microsoft.com/office/drawing/2014/main" id="{9E885952-03EB-D81F-F3AB-CAA2246C40C2}"/>
                      </a:ext>
                    </a:extLst>
                  </p:cNvPr>
                  <p:cNvSpPr/>
                  <p:nvPr/>
                </p:nvSpPr>
                <p:spPr>
                  <a:xfrm>
                    <a:off x="8551565" y="77234"/>
                    <a:ext cx="164" cy="29"/>
                  </a:xfrm>
                  <a:custGeom>
                    <a:avLst/>
                    <a:gdLst>
                      <a:gd name="connsiteX0" fmla="*/ 0 w 164"/>
                      <a:gd name="connsiteY0" fmla="*/ 29 h 29"/>
                      <a:gd name="connsiteX1" fmla="*/ 165 w 164"/>
                      <a:gd name="connsiteY1" fmla="*/ 0 h 29"/>
                      <a:gd name="connsiteX2" fmla="*/ 0 w 164"/>
                      <a:gd name="connsiteY2" fmla="*/ 29 h 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29">
                        <a:moveTo>
                          <a:pt x="0" y="29"/>
                        </a:moveTo>
                        <a:cubicBezTo>
                          <a:pt x="55" y="11"/>
                          <a:pt x="110" y="-2"/>
                          <a:pt x="165" y="0"/>
                        </a:cubicBezTo>
                        <a:cubicBezTo>
                          <a:pt x="128" y="11"/>
                          <a:pt x="73" y="24"/>
                          <a:pt x="0" y="2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8" name="任意多边形: 形状 1307">
                    <a:extLst>
                      <a:ext uri="{FF2B5EF4-FFF2-40B4-BE49-F238E27FC236}">
                        <a16:creationId xmlns:a16="http://schemas.microsoft.com/office/drawing/2014/main" id="{EBA24A98-E5CC-1408-5325-3D1FC20B9AB1}"/>
                      </a:ext>
                    </a:extLst>
                  </p:cNvPr>
                  <p:cNvSpPr/>
                  <p:nvPr/>
                </p:nvSpPr>
                <p:spPr>
                  <a:xfrm>
                    <a:off x="8539566" y="20570"/>
                    <a:ext cx="54" cy="151"/>
                  </a:xfrm>
                  <a:custGeom>
                    <a:avLst/>
                    <a:gdLst>
                      <a:gd name="connsiteX0" fmla="*/ 55 w 54"/>
                      <a:gd name="connsiteY0" fmla="*/ 152 h 151"/>
                      <a:gd name="connsiteX1" fmla="*/ 0 w 54"/>
                      <a:gd name="connsiteY1" fmla="*/ 0 h 151"/>
                      <a:gd name="connsiteX2" fmla="*/ 55 w 54"/>
                      <a:gd name="connsiteY2" fmla="*/ 152 h 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51">
                        <a:moveTo>
                          <a:pt x="55" y="152"/>
                        </a:moveTo>
                        <a:cubicBezTo>
                          <a:pt x="37" y="102"/>
                          <a:pt x="18" y="51"/>
                          <a:pt x="0" y="0"/>
                        </a:cubicBezTo>
                        <a:cubicBezTo>
                          <a:pt x="18" y="58"/>
                          <a:pt x="37" y="100"/>
                          <a:pt x="55" y="1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9" name="任意多边形: 形状 1308">
                    <a:extLst>
                      <a:ext uri="{FF2B5EF4-FFF2-40B4-BE49-F238E27FC236}">
                        <a16:creationId xmlns:a16="http://schemas.microsoft.com/office/drawing/2014/main" id="{7F1D3B13-DB4F-4C16-95CE-7DCED2CCD8AA}"/>
                      </a:ext>
                    </a:extLst>
                  </p:cNvPr>
                  <p:cNvSpPr/>
                  <p:nvPr/>
                </p:nvSpPr>
                <p:spPr>
                  <a:xfrm>
                    <a:off x="8535037" y="18806"/>
                    <a:ext cx="146" cy="270"/>
                  </a:xfrm>
                  <a:custGeom>
                    <a:avLst/>
                    <a:gdLst>
                      <a:gd name="connsiteX0" fmla="*/ 146 w 146"/>
                      <a:gd name="connsiteY0" fmla="*/ 24 h 270"/>
                      <a:gd name="connsiteX1" fmla="*/ 73 w 146"/>
                      <a:gd name="connsiteY1" fmla="*/ 270 h 270"/>
                      <a:gd name="connsiteX2" fmla="*/ 0 w 146"/>
                      <a:gd name="connsiteY2" fmla="*/ 0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70">
                        <a:moveTo>
                          <a:pt x="146" y="24"/>
                        </a:moveTo>
                        <a:lnTo>
                          <a:pt x="73" y="2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0" name="任意多边形: 形状 1309">
                    <a:extLst>
                      <a:ext uri="{FF2B5EF4-FFF2-40B4-BE49-F238E27FC236}">
                        <a16:creationId xmlns:a16="http://schemas.microsoft.com/office/drawing/2014/main" id="{E07DE917-220B-2ED0-ECFC-B1EB6B4EA8E6}"/>
                      </a:ext>
                    </a:extLst>
                  </p:cNvPr>
                  <p:cNvSpPr/>
                  <p:nvPr/>
                </p:nvSpPr>
                <p:spPr>
                  <a:xfrm>
                    <a:off x="8494638" y="71927"/>
                    <a:ext cx="292" cy="48"/>
                  </a:xfrm>
                  <a:custGeom>
                    <a:avLst/>
                    <a:gdLst>
                      <a:gd name="connsiteX0" fmla="*/ 292 w 292"/>
                      <a:gd name="connsiteY0" fmla="*/ 0 h 48"/>
                      <a:gd name="connsiteX1" fmla="*/ 0 w 292"/>
                      <a:gd name="connsiteY1" fmla="*/ 44 h 48"/>
                      <a:gd name="connsiteX2" fmla="*/ 292 w 29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48">
                        <a:moveTo>
                          <a:pt x="292" y="0"/>
                        </a:moveTo>
                        <a:cubicBezTo>
                          <a:pt x="201" y="35"/>
                          <a:pt x="109" y="58"/>
                          <a:pt x="0" y="44"/>
                        </a:cubicBezTo>
                        <a:cubicBezTo>
                          <a:pt x="73" y="11"/>
                          <a:pt x="164" y="4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1" name="任意多边形: 形状 1310">
                    <a:extLst>
                      <a:ext uri="{FF2B5EF4-FFF2-40B4-BE49-F238E27FC236}">
                        <a16:creationId xmlns:a16="http://schemas.microsoft.com/office/drawing/2014/main" id="{2323A8E4-95F7-BBC5-5A3E-CF104BA5F974}"/>
                      </a:ext>
                    </a:extLst>
                  </p:cNvPr>
                  <p:cNvSpPr/>
                  <p:nvPr/>
                </p:nvSpPr>
                <p:spPr>
                  <a:xfrm>
                    <a:off x="8492245" y="68373"/>
                    <a:ext cx="566" cy="332"/>
                  </a:xfrm>
                  <a:custGeom>
                    <a:avLst/>
                    <a:gdLst>
                      <a:gd name="connsiteX0" fmla="*/ 566 w 566"/>
                      <a:gd name="connsiteY0" fmla="*/ 332 h 332"/>
                      <a:gd name="connsiteX1" fmla="*/ 0 w 566"/>
                      <a:gd name="connsiteY1" fmla="*/ 0 h 332"/>
                      <a:gd name="connsiteX2" fmla="*/ 566 w 566"/>
                      <a:gd name="connsiteY2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6" h="332">
                        <a:moveTo>
                          <a:pt x="566" y="332"/>
                        </a:moveTo>
                        <a:lnTo>
                          <a:pt x="0" y="0"/>
                        </a:lnTo>
                        <a:cubicBezTo>
                          <a:pt x="310" y="124"/>
                          <a:pt x="457" y="236"/>
                          <a:pt x="566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2" name="任意多边形: 形状 1311">
                    <a:extLst>
                      <a:ext uri="{FF2B5EF4-FFF2-40B4-BE49-F238E27FC236}">
                        <a16:creationId xmlns:a16="http://schemas.microsoft.com/office/drawing/2014/main" id="{421184BC-1C72-C858-3ABA-40FEFFA8A644}"/>
                      </a:ext>
                    </a:extLst>
                  </p:cNvPr>
                  <p:cNvSpPr/>
                  <p:nvPr/>
                </p:nvSpPr>
                <p:spPr>
                  <a:xfrm>
                    <a:off x="8491112" y="65979"/>
                    <a:ext cx="401" cy="219"/>
                  </a:xfrm>
                  <a:custGeom>
                    <a:avLst/>
                    <a:gdLst>
                      <a:gd name="connsiteX0" fmla="*/ 0 w 401"/>
                      <a:gd name="connsiteY0" fmla="*/ 219 h 219"/>
                      <a:gd name="connsiteX1" fmla="*/ 402 w 401"/>
                      <a:gd name="connsiteY1" fmla="*/ 0 h 219"/>
                      <a:gd name="connsiteX2" fmla="*/ 402 w 401"/>
                      <a:gd name="connsiteY2" fmla="*/ 4 h 219"/>
                      <a:gd name="connsiteX3" fmla="*/ 0 w 401"/>
                      <a:gd name="connsiteY3" fmla="*/ 219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19">
                        <a:moveTo>
                          <a:pt x="0" y="219"/>
                        </a:moveTo>
                        <a:cubicBezTo>
                          <a:pt x="165" y="115"/>
                          <a:pt x="293" y="55"/>
                          <a:pt x="402" y="0"/>
                        </a:cubicBezTo>
                        <a:cubicBezTo>
                          <a:pt x="402" y="2"/>
                          <a:pt x="402" y="4"/>
                          <a:pt x="402" y="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3" name="任意多边形: 形状 1312">
                    <a:extLst>
                      <a:ext uri="{FF2B5EF4-FFF2-40B4-BE49-F238E27FC236}">
                        <a16:creationId xmlns:a16="http://schemas.microsoft.com/office/drawing/2014/main" id="{8289E6EA-BDFB-0E77-9F1B-A6FA13F39CE4}"/>
                      </a:ext>
                    </a:extLst>
                  </p:cNvPr>
                  <p:cNvSpPr/>
                  <p:nvPr/>
                </p:nvSpPr>
                <p:spPr>
                  <a:xfrm>
                    <a:off x="8530069" y="88589"/>
                    <a:ext cx="294" cy="120"/>
                  </a:xfrm>
                  <a:custGeom>
                    <a:avLst/>
                    <a:gdLst>
                      <a:gd name="connsiteX0" fmla="*/ 0 w 294"/>
                      <a:gd name="connsiteY0" fmla="*/ 0 h 120"/>
                      <a:gd name="connsiteX1" fmla="*/ 128 w 294"/>
                      <a:gd name="connsiteY1" fmla="*/ 27 h 120"/>
                      <a:gd name="connsiteX2" fmla="*/ 0 w 294"/>
                      <a:gd name="connsiteY2" fmla="*/ 0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" h="120">
                        <a:moveTo>
                          <a:pt x="0" y="0"/>
                        </a:moveTo>
                        <a:cubicBezTo>
                          <a:pt x="37" y="0"/>
                          <a:pt x="91" y="7"/>
                          <a:pt x="128" y="27"/>
                        </a:cubicBezTo>
                        <a:cubicBezTo>
                          <a:pt x="457" y="174"/>
                          <a:pt x="238" y="1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4" name="任意多边形: 形状 1313">
                    <a:extLst>
                      <a:ext uri="{FF2B5EF4-FFF2-40B4-BE49-F238E27FC236}">
                        <a16:creationId xmlns:a16="http://schemas.microsoft.com/office/drawing/2014/main" id="{7CA16C93-4892-9FD2-8CC0-4BCEC31A4DE8}"/>
                      </a:ext>
                    </a:extLst>
                  </p:cNvPr>
                  <p:cNvSpPr/>
                  <p:nvPr/>
                </p:nvSpPr>
                <p:spPr>
                  <a:xfrm>
                    <a:off x="8516002" y="86003"/>
                    <a:ext cx="387" cy="598"/>
                  </a:xfrm>
                  <a:custGeom>
                    <a:avLst/>
                    <a:gdLst>
                      <a:gd name="connsiteX0" fmla="*/ 22 w 387"/>
                      <a:gd name="connsiteY0" fmla="*/ 0 h 598"/>
                      <a:gd name="connsiteX1" fmla="*/ 388 w 387"/>
                      <a:gd name="connsiteY1" fmla="*/ 595 h 598"/>
                      <a:gd name="connsiteX2" fmla="*/ 22 w 387"/>
                      <a:gd name="connsiteY2" fmla="*/ 0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" h="598">
                        <a:moveTo>
                          <a:pt x="22" y="0"/>
                        </a:moveTo>
                        <a:cubicBezTo>
                          <a:pt x="132" y="223"/>
                          <a:pt x="260" y="442"/>
                          <a:pt x="388" y="595"/>
                        </a:cubicBezTo>
                        <a:cubicBezTo>
                          <a:pt x="132" y="612"/>
                          <a:pt x="-69" y="583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5" name="任意多边形: 形状 1314">
                    <a:extLst>
                      <a:ext uri="{FF2B5EF4-FFF2-40B4-BE49-F238E27FC236}">
                        <a16:creationId xmlns:a16="http://schemas.microsoft.com/office/drawing/2014/main" id="{4EF3838E-0B0F-084F-B388-101A1161B6D6}"/>
                      </a:ext>
                    </a:extLst>
                  </p:cNvPr>
                  <p:cNvSpPr/>
                  <p:nvPr/>
                </p:nvSpPr>
                <p:spPr>
                  <a:xfrm>
                    <a:off x="8545703" y="82818"/>
                    <a:ext cx="73" cy="74"/>
                  </a:xfrm>
                  <a:custGeom>
                    <a:avLst/>
                    <a:gdLst>
                      <a:gd name="connsiteX0" fmla="*/ 18 w 73"/>
                      <a:gd name="connsiteY0" fmla="*/ 75 h 74"/>
                      <a:gd name="connsiteX1" fmla="*/ 0 w 73"/>
                      <a:gd name="connsiteY1" fmla="*/ 62 h 74"/>
                      <a:gd name="connsiteX2" fmla="*/ 73 w 73"/>
                      <a:gd name="connsiteY2" fmla="*/ 0 h 74"/>
                      <a:gd name="connsiteX3" fmla="*/ 18 w 73"/>
                      <a:gd name="connsiteY3" fmla="*/ 75 h 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74">
                        <a:moveTo>
                          <a:pt x="18" y="75"/>
                        </a:moveTo>
                        <a:cubicBezTo>
                          <a:pt x="0" y="68"/>
                          <a:pt x="0" y="71"/>
                          <a:pt x="0" y="62"/>
                        </a:cubicBezTo>
                        <a:cubicBezTo>
                          <a:pt x="37" y="42"/>
                          <a:pt x="55" y="20"/>
                          <a:pt x="73" y="0"/>
                        </a:cubicBezTo>
                        <a:lnTo>
                          <a:pt x="18" y="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6" name="任意多边形: 形状 1315">
                    <a:extLst>
                      <a:ext uri="{FF2B5EF4-FFF2-40B4-BE49-F238E27FC236}">
                        <a16:creationId xmlns:a16="http://schemas.microsoft.com/office/drawing/2014/main" id="{ADE56085-8448-8EE5-16BB-AF8EEA4B1612}"/>
                      </a:ext>
                    </a:extLst>
                  </p:cNvPr>
                  <p:cNvSpPr/>
                  <p:nvPr/>
                </p:nvSpPr>
                <p:spPr>
                  <a:xfrm>
                    <a:off x="8516389" y="86553"/>
                    <a:ext cx="602" cy="219"/>
                  </a:xfrm>
                  <a:custGeom>
                    <a:avLst/>
                    <a:gdLst>
                      <a:gd name="connsiteX0" fmla="*/ 603 w 602"/>
                      <a:gd name="connsiteY0" fmla="*/ 124 h 219"/>
                      <a:gd name="connsiteX1" fmla="*/ 0 w 602"/>
                      <a:gd name="connsiteY1" fmla="*/ 45 h 219"/>
                      <a:gd name="connsiteX2" fmla="*/ 603 w 602"/>
                      <a:gd name="connsiteY2" fmla="*/ 124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19">
                        <a:moveTo>
                          <a:pt x="603" y="124"/>
                        </a:moveTo>
                        <a:cubicBezTo>
                          <a:pt x="347" y="293"/>
                          <a:pt x="165" y="219"/>
                          <a:pt x="0" y="45"/>
                        </a:cubicBezTo>
                        <a:cubicBezTo>
                          <a:pt x="201" y="7"/>
                          <a:pt x="438" y="-63"/>
                          <a:pt x="603" y="1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7" name="任意多边形: 形状 1316">
                    <a:extLst>
                      <a:ext uri="{FF2B5EF4-FFF2-40B4-BE49-F238E27FC236}">
                        <a16:creationId xmlns:a16="http://schemas.microsoft.com/office/drawing/2014/main" id="{3B52A44D-C72F-294B-8FDC-046619F29129}"/>
                      </a:ext>
                    </a:extLst>
                  </p:cNvPr>
                  <p:cNvSpPr/>
                  <p:nvPr/>
                </p:nvSpPr>
                <p:spPr>
                  <a:xfrm>
                    <a:off x="8488136" y="53295"/>
                    <a:ext cx="164" cy="162"/>
                  </a:xfrm>
                  <a:custGeom>
                    <a:avLst/>
                    <a:gdLst>
                      <a:gd name="connsiteX0" fmla="*/ 55 w 164"/>
                      <a:gd name="connsiteY0" fmla="*/ 163 h 162"/>
                      <a:gd name="connsiteX1" fmla="*/ 0 w 164"/>
                      <a:gd name="connsiteY1" fmla="*/ 16 h 162"/>
                      <a:gd name="connsiteX2" fmla="*/ 165 w 164"/>
                      <a:gd name="connsiteY2" fmla="*/ 0 h 162"/>
                      <a:gd name="connsiteX3" fmla="*/ 55 w 164"/>
                      <a:gd name="connsiteY3" fmla="*/ 163 h 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62">
                        <a:moveTo>
                          <a:pt x="55" y="163"/>
                        </a:moveTo>
                        <a:lnTo>
                          <a:pt x="0" y="16"/>
                        </a:lnTo>
                        <a:cubicBezTo>
                          <a:pt x="73" y="18"/>
                          <a:pt x="128" y="9"/>
                          <a:pt x="165" y="0"/>
                        </a:cubicBezTo>
                        <a:lnTo>
                          <a:pt x="55" y="163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8" name="任意多边形: 形状 1317">
                    <a:extLst>
                      <a:ext uri="{FF2B5EF4-FFF2-40B4-BE49-F238E27FC236}">
                        <a16:creationId xmlns:a16="http://schemas.microsoft.com/office/drawing/2014/main" id="{C4003973-41AC-357E-D804-12239B5B35B6}"/>
                      </a:ext>
                    </a:extLst>
                  </p:cNvPr>
                  <p:cNvSpPr/>
                  <p:nvPr/>
                </p:nvSpPr>
                <p:spPr>
                  <a:xfrm>
                    <a:off x="8488300" y="53132"/>
                    <a:ext cx="127" cy="160"/>
                  </a:xfrm>
                  <a:custGeom>
                    <a:avLst/>
                    <a:gdLst>
                      <a:gd name="connsiteX0" fmla="*/ 0 w 127"/>
                      <a:gd name="connsiteY0" fmla="*/ 161 h 160"/>
                      <a:gd name="connsiteX1" fmla="*/ 128 w 127"/>
                      <a:gd name="connsiteY1" fmla="*/ 0 h 160"/>
                      <a:gd name="connsiteX2" fmla="*/ 0 w 127"/>
                      <a:gd name="connsiteY2" fmla="*/ 161 h 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7" h="160">
                        <a:moveTo>
                          <a:pt x="0" y="161"/>
                        </a:moveTo>
                        <a:lnTo>
                          <a:pt x="128" y="0"/>
                        </a:lnTo>
                        <a:cubicBezTo>
                          <a:pt x="128" y="73"/>
                          <a:pt x="128" y="139"/>
                          <a:pt x="0" y="16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9" name="任意多边形: 形状 1318">
                    <a:extLst>
                      <a:ext uri="{FF2B5EF4-FFF2-40B4-BE49-F238E27FC236}">
                        <a16:creationId xmlns:a16="http://schemas.microsoft.com/office/drawing/2014/main" id="{3883D897-C02B-52AD-DD5C-9903AFB5112F}"/>
                      </a:ext>
                    </a:extLst>
                  </p:cNvPr>
                  <p:cNvSpPr/>
                  <p:nvPr/>
                </p:nvSpPr>
                <p:spPr>
                  <a:xfrm>
                    <a:off x="8488428" y="52796"/>
                    <a:ext cx="292" cy="336"/>
                  </a:xfrm>
                  <a:custGeom>
                    <a:avLst/>
                    <a:gdLst>
                      <a:gd name="connsiteX0" fmla="*/ 293 w 292"/>
                      <a:gd name="connsiteY0" fmla="*/ 0 h 336"/>
                      <a:gd name="connsiteX1" fmla="*/ 0 w 292"/>
                      <a:gd name="connsiteY1" fmla="*/ 336 h 336"/>
                      <a:gd name="connsiteX2" fmla="*/ 293 w 292"/>
                      <a:gd name="connsiteY2" fmla="*/ 0 h 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336">
                        <a:moveTo>
                          <a:pt x="293" y="0"/>
                        </a:moveTo>
                        <a:lnTo>
                          <a:pt x="0" y="336"/>
                        </a:lnTo>
                        <a:cubicBezTo>
                          <a:pt x="18" y="217"/>
                          <a:pt x="-18" y="71"/>
                          <a:pt x="29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0" name="任意多边形: 形状 1319">
                    <a:extLst>
                      <a:ext uri="{FF2B5EF4-FFF2-40B4-BE49-F238E27FC236}">
                        <a16:creationId xmlns:a16="http://schemas.microsoft.com/office/drawing/2014/main" id="{B065FBB0-0E99-216D-8167-206EB5DBE5AB}"/>
                      </a:ext>
                    </a:extLst>
                  </p:cNvPr>
                  <p:cNvSpPr/>
                  <p:nvPr/>
                </p:nvSpPr>
                <p:spPr>
                  <a:xfrm>
                    <a:off x="8488556" y="57430"/>
                    <a:ext cx="365" cy="89"/>
                  </a:xfrm>
                  <a:custGeom>
                    <a:avLst/>
                    <a:gdLst>
                      <a:gd name="connsiteX0" fmla="*/ 0 w 365"/>
                      <a:gd name="connsiteY0" fmla="*/ 89 h 89"/>
                      <a:gd name="connsiteX1" fmla="*/ 365 w 365"/>
                      <a:gd name="connsiteY1" fmla="*/ 0 h 89"/>
                      <a:gd name="connsiteX2" fmla="*/ 0 w 365"/>
                      <a:gd name="connsiteY2" fmla="*/ 89 h 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89">
                        <a:moveTo>
                          <a:pt x="0" y="89"/>
                        </a:moveTo>
                        <a:cubicBezTo>
                          <a:pt x="73" y="57"/>
                          <a:pt x="183" y="26"/>
                          <a:pt x="365" y="0"/>
                        </a:cubicBez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1" name="任意多边形: 形状 1320">
                    <a:extLst>
                      <a:ext uri="{FF2B5EF4-FFF2-40B4-BE49-F238E27FC236}">
                        <a16:creationId xmlns:a16="http://schemas.microsoft.com/office/drawing/2014/main" id="{7E6B14D4-0497-0775-C4B6-C78D5F67F6CA}"/>
                      </a:ext>
                    </a:extLst>
                  </p:cNvPr>
                  <p:cNvSpPr/>
                  <p:nvPr/>
                </p:nvSpPr>
                <p:spPr>
                  <a:xfrm>
                    <a:off x="8488236" y="57519"/>
                    <a:ext cx="880" cy="1125"/>
                  </a:xfrm>
                  <a:custGeom>
                    <a:avLst/>
                    <a:gdLst>
                      <a:gd name="connsiteX0" fmla="*/ 320 w 880"/>
                      <a:gd name="connsiteY0" fmla="*/ 0 h 1125"/>
                      <a:gd name="connsiteX1" fmla="*/ 740 w 880"/>
                      <a:gd name="connsiteY1" fmla="*/ 1125 h 1125"/>
                      <a:gd name="connsiteX2" fmla="*/ 27 w 880"/>
                      <a:gd name="connsiteY2" fmla="*/ 73 h 1125"/>
                      <a:gd name="connsiteX3" fmla="*/ 320 w 880"/>
                      <a:gd name="connsiteY3" fmla="*/ 0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0" h="1125">
                        <a:moveTo>
                          <a:pt x="320" y="0"/>
                        </a:moveTo>
                        <a:cubicBezTo>
                          <a:pt x="-210" y="267"/>
                          <a:pt x="1342" y="769"/>
                          <a:pt x="740" y="1125"/>
                        </a:cubicBezTo>
                        <a:cubicBezTo>
                          <a:pt x="630" y="857"/>
                          <a:pt x="-155" y="511"/>
                          <a:pt x="27" y="73"/>
                        </a:cubicBezTo>
                        <a:lnTo>
                          <a:pt x="32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2" name="任意多边形: 形状 1321">
                    <a:extLst>
                      <a:ext uri="{FF2B5EF4-FFF2-40B4-BE49-F238E27FC236}">
                        <a16:creationId xmlns:a16="http://schemas.microsoft.com/office/drawing/2014/main" id="{5FE36E47-992E-DE62-EE25-1E92DDF34A6A}"/>
                      </a:ext>
                    </a:extLst>
                  </p:cNvPr>
                  <p:cNvSpPr/>
                  <p:nvPr/>
                </p:nvSpPr>
                <p:spPr>
                  <a:xfrm>
                    <a:off x="8509303" y="84562"/>
                    <a:ext cx="602" cy="876"/>
                  </a:xfrm>
                  <a:custGeom>
                    <a:avLst/>
                    <a:gdLst>
                      <a:gd name="connsiteX0" fmla="*/ 383 w 602"/>
                      <a:gd name="connsiteY0" fmla="*/ 258 h 876"/>
                      <a:gd name="connsiteX1" fmla="*/ 602 w 602"/>
                      <a:gd name="connsiteY1" fmla="*/ 495 h 876"/>
                      <a:gd name="connsiteX2" fmla="*/ 310 w 602"/>
                      <a:gd name="connsiteY2" fmla="*/ 694 h 876"/>
                      <a:gd name="connsiteX3" fmla="*/ 0 w 602"/>
                      <a:gd name="connsiteY3" fmla="*/ 877 h 876"/>
                      <a:gd name="connsiteX4" fmla="*/ 182 w 602"/>
                      <a:gd name="connsiteY4" fmla="*/ 0 h 876"/>
                      <a:gd name="connsiteX5" fmla="*/ 383 w 602"/>
                      <a:gd name="connsiteY5" fmla="*/ 258 h 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2" h="876">
                        <a:moveTo>
                          <a:pt x="383" y="258"/>
                        </a:moveTo>
                        <a:cubicBezTo>
                          <a:pt x="493" y="382"/>
                          <a:pt x="602" y="495"/>
                          <a:pt x="602" y="495"/>
                        </a:cubicBezTo>
                        <a:cubicBezTo>
                          <a:pt x="602" y="495"/>
                          <a:pt x="457" y="594"/>
                          <a:pt x="310" y="694"/>
                        </a:cubicBezTo>
                        <a:cubicBezTo>
                          <a:pt x="146" y="785"/>
                          <a:pt x="0" y="877"/>
                          <a:pt x="0" y="877"/>
                        </a:cubicBezTo>
                        <a:lnTo>
                          <a:pt x="182" y="0"/>
                        </a:lnTo>
                        <a:cubicBezTo>
                          <a:pt x="164" y="0"/>
                          <a:pt x="274" y="130"/>
                          <a:pt x="383" y="25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323" name="图形 10">
                <a:extLst>
                  <a:ext uri="{FF2B5EF4-FFF2-40B4-BE49-F238E27FC236}">
                    <a16:creationId xmlns:a16="http://schemas.microsoft.com/office/drawing/2014/main" id="{D1D9503B-EFF4-2B75-4194-45BB9276F99B}"/>
                  </a:ext>
                </a:extLst>
              </p:cNvPr>
              <p:cNvGrpSpPr/>
              <p:nvPr/>
            </p:nvGrpSpPr>
            <p:grpSpPr>
              <a:xfrm>
                <a:off x="8387704" y="233053"/>
                <a:ext cx="36052" cy="46051"/>
                <a:chOff x="8387704" y="233053"/>
                <a:chExt cx="36052" cy="46051"/>
              </a:xfrm>
            </p:grpSpPr>
            <p:sp>
              <p:nvSpPr>
                <p:cNvPr id="1324" name="任意多边形: 形状 1323">
                  <a:extLst>
                    <a:ext uri="{FF2B5EF4-FFF2-40B4-BE49-F238E27FC236}">
                      <a16:creationId xmlns:a16="http://schemas.microsoft.com/office/drawing/2014/main" id="{2F9B522F-F128-D0BA-C9BE-B8497DC768ED}"/>
                    </a:ext>
                  </a:extLst>
                </p:cNvPr>
                <p:cNvSpPr/>
                <p:nvPr/>
              </p:nvSpPr>
              <p:spPr>
                <a:xfrm>
                  <a:off x="8387704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1" y="0"/>
                        <a:pt x="0" y="9643"/>
                        <a:pt x="0" y="21540"/>
                      </a:cubicBezTo>
                      <a:cubicBezTo>
                        <a:pt x="0" y="33437"/>
                        <a:pt x="5991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5" name="任意多边形: 形状 1324">
                  <a:extLst>
                    <a:ext uri="{FF2B5EF4-FFF2-40B4-BE49-F238E27FC236}">
                      <a16:creationId xmlns:a16="http://schemas.microsoft.com/office/drawing/2014/main" id="{58FD7E18-E373-4CAD-E012-19523ACB8617}"/>
                    </a:ext>
                  </a:extLst>
                </p:cNvPr>
                <p:cNvSpPr/>
                <p:nvPr/>
              </p:nvSpPr>
              <p:spPr>
                <a:xfrm>
                  <a:off x="8403338" y="263710"/>
                  <a:ext cx="20418" cy="15394"/>
                </a:xfrm>
                <a:custGeom>
                  <a:avLst/>
                  <a:gdLst>
                    <a:gd name="connsiteX0" fmla="*/ 20419 w 20418"/>
                    <a:gd name="connsiteY0" fmla="*/ 7698 h 15394"/>
                    <a:gd name="connsiteX1" fmla="*/ 10209 w 20418"/>
                    <a:gd name="connsiteY1" fmla="*/ 0 h 15394"/>
                    <a:gd name="connsiteX2" fmla="*/ 0 w 20418"/>
                    <a:gd name="connsiteY2" fmla="*/ 7698 h 15394"/>
                    <a:gd name="connsiteX3" fmla="*/ 10209 w 20418"/>
                    <a:gd name="connsiteY3" fmla="*/ 15394 h 15394"/>
                    <a:gd name="connsiteX4" fmla="*/ 20419 w 20418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8" h="15394">
                      <a:moveTo>
                        <a:pt x="20419" y="7698"/>
                      </a:moveTo>
                      <a:cubicBezTo>
                        <a:pt x="20419" y="3446"/>
                        <a:pt x="15853" y="0"/>
                        <a:pt x="10209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09" y="15394"/>
                      </a:cubicBezTo>
                      <a:cubicBezTo>
                        <a:pt x="15853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6" name="任意多边形: 形状 1325">
                  <a:extLst>
                    <a:ext uri="{FF2B5EF4-FFF2-40B4-BE49-F238E27FC236}">
                      <a16:creationId xmlns:a16="http://schemas.microsoft.com/office/drawing/2014/main" id="{BED7D12C-4792-9FD8-F1A4-04FA49AD9E8D}"/>
                    </a:ext>
                  </a:extLst>
                </p:cNvPr>
                <p:cNvSpPr/>
                <p:nvPr/>
              </p:nvSpPr>
              <p:spPr>
                <a:xfrm>
                  <a:off x="8403210" y="250208"/>
                  <a:ext cx="12437" cy="9371"/>
                </a:xfrm>
                <a:custGeom>
                  <a:avLst/>
                  <a:gdLst>
                    <a:gd name="connsiteX0" fmla="*/ 12438 w 12437"/>
                    <a:gd name="connsiteY0" fmla="*/ 4685 h 9371"/>
                    <a:gd name="connsiteX1" fmla="*/ 6209 w 12437"/>
                    <a:gd name="connsiteY1" fmla="*/ 0 h 9371"/>
                    <a:gd name="connsiteX2" fmla="*/ 0 w 12437"/>
                    <a:gd name="connsiteY2" fmla="*/ 4685 h 9371"/>
                    <a:gd name="connsiteX3" fmla="*/ 6209 w 12437"/>
                    <a:gd name="connsiteY3" fmla="*/ 9371 h 9371"/>
                    <a:gd name="connsiteX4" fmla="*/ 12438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8" y="4685"/>
                      </a:moveTo>
                      <a:cubicBezTo>
                        <a:pt x="12438" y="2097"/>
                        <a:pt x="9643" y="0"/>
                        <a:pt x="6209" y="0"/>
                      </a:cubicBezTo>
                      <a:cubicBezTo>
                        <a:pt x="2776" y="0"/>
                        <a:pt x="0" y="2098"/>
                        <a:pt x="0" y="4685"/>
                      </a:cubicBezTo>
                      <a:cubicBezTo>
                        <a:pt x="0" y="7273"/>
                        <a:pt x="2776" y="9371"/>
                        <a:pt x="6209" y="9371"/>
                      </a:cubicBezTo>
                      <a:cubicBezTo>
                        <a:pt x="9643" y="9371"/>
                        <a:pt x="12438" y="7273"/>
                        <a:pt x="12438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7" name="图形 10">
                <a:extLst>
                  <a:ext uri="{FF2B5EF4-FFF2-40B4-BE49-F238E27FC236}">
                    <a16:creationId xmlns:a16="http://schemas.microsoft.com/office/drawing/2014/main" id="{ACE0E60C-FA5D-F8C2-3910-8286F309BB2A}"/>
                  </a:ext>
                </a:extLst>
              </p:cNvPr>
              <p:cNvGrpSpPr/>
              <p:nvPr/>
            </p:nvGrpSpPr>
            <p:grpSpPr>
              <a:xfrm>
                <a:off x="8471406" y="233053"/>
                <a:ext cx="36070" cy="46051"/>
                <a:chOff x="8471406" y="233053"/>
                <a:chExt cx="36070" cy="46051"/>
              </a:xfrm>
            </p:grpSpPr>
            <p:sp>
              <p:nvSpPr>
                <p:cNvPr id="1328" name="任意多边形: 形状 1327">
                  <a:extLst>
                    <a:ext uri="{FF2B5EF4-FFF2-40B4-BE49-F238E27FC236}">
                      <a16:creationId xmlns:a16="http://schemas.microsoft.com/office/drawing/2014/main" id="{D419E1DC-235E-7FD1-84EE-8B7387164EF3}"/>
                    </a:ext>
                  </a:extLst>
                </p:cNvPr>
                <p:cNvSpPr/>
                <p:nvPr/>
              </p:nvSpPr>
              <p:spPr>
                <a:xfrm>
                  <a:off x="8471406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0" y="0"/>
                        <a:pt x="0" y="9643"/>
                        <a:pt x="0" y="21540"/>
                      </a:cubicBezTo>
                      <a:cubicBezTo>
                        <a:pt x="0" y="33437"/>
                        <a:pt x="5990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9" name="任意多边形: 形状 1328">
                  <a:extLst>
                    <a:ext uri="{FF2B5EF4-FFF2-40B4-BE49-F238E27FC236}">
                      <a16:creationId xmlns:a16="http://schemas.microsoft.com/office/drawing/2014/main" id="{005AD2C8-FB67-0ACA-FE9F-CF9AD6EAF6F3}"/>
                    </a:ext>
                  </a:extLst>
                </p:cNvPr>
                <p:cNvSpPr/>
                <p:nvPr/>
              </p:nvSpPr>
              <p:spPr>
                <a:xfrm>
                  <a:off x="8487058" y="263710"/>
                  <a:ext cx="20419" cy="15394"/>
                </a:xfrm>
                <a:custGeom>
                  <a:avLst/>
                  <a:gdLst>
                    <a:gd name="connsiteX0" fmla="*/ 20419 w 20419"/>
                    <a:gd name="connsiteY0" fmla="*/ 7698 h 15394"/>
                    <a:gd name="connsiteX1" fmla="*/ 10210 w 20419"/>
                    <a:gd name="connsiteY1" fmla="*/ 0 h 15394"/>
                    <a:gd name="connsiteX2" fmla="*/ 0 w 20419"/>
                    <a:gd name="connsiteY2" fmla="*/ 7698 h 15394"/>
                    <a:gd name="connsiteX3" fmla="*/ 10210 w 20419"/>
                    <a:gd name="connsiteY3" fmla="*/ 15394 h 15394"/>
                    <a:gd name="connsiteX4" fmla="*/ 20419 w 20419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9" h="15394">
                      <a:moveTo>
                        <a:pt x="20419" y="7698"/>
                      </a:moveTo>
                      <a:cubicBezTo>
                        <a:pt x="20419" y="3446"/>
                        <a:pt x="15835" y="0"/>
                        <a:pt x="10210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10" y="15394"/>
                      </a:cubicBezTo>
                      <a:cubicBezTo>
                        <a:pt x="15835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0" name="任意多边形: 形状 1329">
                  <a:extLst>
                    <a:ext uri="{FF2B5EF4-FFF2-40B4-BE49-F238E27FC236}">
                      <a16:creationId xmlns:a16="http://schemas.microsoft.com/office/drawing/2014/main" id="{6A642369-AF73-BDD0-EC27-3D316EBEA463}"/>
                    </a:ext>
                  </a:extLst>
                </p:cNvPr>
                <p:cNvSpPr/>
                <p:nvPr/>
              </p:nvSpPr>
              <p:spPr>
                <a:xfrm>
                  <a:off x="8486912" y="250208"/>
                  <a:ext cx="12437" cy="9371"/>
                </a:xfrm>
                <a:custGeom>
                  <a:avLst/>
                  <a:gdLst>
                    <a:gd name="connsiteX0" fmla="*/ 12437 w 12437"/>
                    <a:gd name="connsiteY0" fmla="*/ 4685 h 9371"/>
                    <a:gd name="connsiteX1" fmla="*/ 6228 w 12437"/>
                    <a:gd name="connsiteY1" fmla="*/ 0 h 9371"/>
                    <a:gd name="connsiteX2" fmla="*/ 0 w 12437"/>
                    <a:gd name="connsiteY2" fmla="*/ 4685 h 9371"/>
                    <a:gd name="connsiteX3" fmla="*/ 6228 w 12437"/>
                    <a:gd name="connsiteY3" fmla="*/ 9371 h 9371"/>
                    <a:gd name="connsiteX4" fmla="*/ 12437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7" y="4685"/>
                      </a:moveTo>
                      <a:cubicBezTo>
                        <a:pt x="12437" y="2097"/>
                        <a:pt x="9661" y="0"/>
                        <a:pt x="6228" y="0"/>
                      </a:cubicBezTo>
                      <a:cubicBezTo>
                        <a:pt x="2794" y="0"/>
                        <a:pt x="0" y="2098"/>
                        <a:pt x="0" y="4685"/>
                      </a:cubicBezTo>
                      <a:cubicBezTo>
                        <a:pt x="0" y="7273"/>
                        <a:pt x="2794" y="9371"/>
                        <a:pt x="6228" y="9371"/>
                      </a:cubicBezTo>
                      <a:cubicBezTo>
                        <a:pt x="9661" y="9371"/>
                        <a:pt x="12437" y="7273"/>
                        <a:pt x="12437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31" name="任意多边形: 形状 1330">
                <a:extLst>
                  <a:ext uri="{FF2B5EF4-FFF2-40B4-BE49-F238E27FC236}">
                    <a16:creationId xmlns:a16="http://schemas.microsoft.com/office/drawing/2014/main" id="{461D65F7-88BA-A748-23AC-4C6C3EE3F5AA}"/>
                  </a:ext>
                </a:extLst>
              </p:cNvPr>
              <p:cNvSpPr/>
              <p:nvPr/>
            </p:nvSpPr>
            <p:spPr>
              <a:xfrm>
                <a:off x="8468721" y="357314"/>
                <a:ext cx="40771" cy="22476"/>
              </a:xfrm>
              <a:custGeom>
                <a:avLst/>
                <a:gdLst>
                  <a:gd name="connsiteX0" fmla="*/ 0 w 40771"/>
                  <a:gd name="connsiteY0" fmla="*/ 22476 h 22476"/>
                  <a:gd name="connsiteX1" fmla="*/ 38281 w 40771"/>
                  <a:gd name="connsiteY1" fmla="*/ 3332 h 22476"/>
                  <a:gd name="connsiteX2" fmla="*/ 0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0" y="22476"/>
                    </a:moveTo>
                    <a:cubicBezTo>
                      <a:pt x="0" y="22476"/>
                      <a:pt x="27341" y="-10340"/>
                      <a:pt x="38281" y="3332"/>
                    </a:cubicBezTo>
                    <a:cubicBezTo>
                      <a:pt x="49221" y="17008"/>
                      <a:pt x="21862" y="4702"/>
                      <a:pt x="0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2" name="任意多边形: 形状 1331">
                <a:extLst>
                  <a:ext uri="{FF2B5EF4-FFF2-40B4-BE49-F238E27FC236}">
                    <a16:creationId xmlns:a16="http://schemas.microsoft.com/office/drawing/2014/main" id="{B923F4DD-0088-8421-0815-9E91111481F0}"/>
                  </a:ext>
                </a:extLst>
              </p:cNvPr>
              <p:cNvSpPr/>
              <p:nvPr/>
            </p:nvSpPr>
            <p:spPr>
              <a:xfrm>
                <a:off x="8372994" y="357314"/>
                <a:ext cx="40771" cy="22476"/>
              </a:xfrm>
              <a:custGeom>
                <a:avLst/>
                <a:gdLst>
                  <a:gd name="connsiteX0" fmla="*/ 40772 w 40771"/>
                  <a:gd name="connsiteY0" fmla="*/ 22476 h 22476"/>
                  <a:gd name="connsiteX1" fmla="*/ 2491 w 40771"/>
                  <a:gd name="connsiteY1" fmla="*/ 3332 h 22476"/>
                  <a:gd name="connsiteX2" fmla="*/ 40772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40772" y="22476"/>
                    </a:moveTo>
                    <a:cubicBezTo>
                      <a:pt x="40772" y="22476"/>
                      <a:pt x="13431" y="-10340"/>
                      <a:pt x="2491" y="3332"/>
                    </a:cubicBezTo>
                    <a:cubicBezTo>
                      <a:pt x="-8449" y="17008"/>
                      <a:pt x="18892" y="4702"/>
                      <a:pt x="40772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3" name="任意多边形: 形状 1332">
                <a:extLst>
                  <a:ext uri="{FF2B5EF4-FFF2-40B4-BE49-F238E27FC236}">
                    <a16:creationId xmlns:a16="http://schemas.microsoft.com/office/drawing/2014/main" id="{2FC74F3F-13BA-719E-F2D3-6C69CA0418FE}"/>
                  </a:ext>
                </a:extLst>
              </p:cNvPr>
              <p:cNvSpPr/>
              <p:nvPr/>
            </p:nvSpPr>
            <p:spPr>
              <a:xfrm>
                <a:off x="8390334" y="304938"/>
                <a:ext cx="101162" cy="19249"/>
              </a:xfrm>
              <a:custGeom>
                <a:avLst/>
                <a:gdLst>
                  <a:gd name="connsiteX0" fmla="*/ 0 w 101162"/>
                  <a:gd name="connsiteY0" fmla="*/ 17882 h 19249"/>
                  <a:gd name="connsiteX1" fmla="*/ 101163 w 101162"/>
                  <a:gd name="connsiteY1" fmla="*/ 19250 h 19249"/>
                  <a:gd name="connsiteX2" fmla="*/ 0 w 101162"/>
                  <a:gd name="connsiteY2" fmla="*/ 17882 h 1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62" h="19249">
                    <a:moveTo>
                      <a:pt x="0" y="17882"/>
                    </a:moveTo>
                    <a:cubicBezTo>
                      <a:pt x="0" y="17882"/>
                      <a:pt x="60142" y="-2628"/>
                      <a:pt x="101163" y="19250"/>
                    </a:cubicBezTo>
                    <a:cubicBezTo>
                      <a:pt x="101163" y="19252"/>
                      <a:pt x="65621" y="-23136"/>
                      <a:pt x="0" y="17882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4" name="任意多边形: 形状 1333">
                <a:extLst>
                  <a:ext uri="{FF2B5EF4-FFF2-40B4-BE49-F238E27FC236}">
                    <a16:creationId xmlns:a16="http://schemas.microsoft.com/office/drawing/2014/main" id="{386542C8-D2B5-A043-4712-90E99DC82D44}"/>
                  </a:ext>
                </a:extLst>
              </p:cNvPr>
              <p:cNvSpPr/>
              <p:nvPr/>
            </p:nvSpPr>
            <p:spPr>
              <a:xfrm>
                <a:off x="8378627" y="388239"/>
                <a:ext cx="145221" cy="50298"/>
              </a:xfrm>
              <a:custGeom>
                <a:avLst/>
                <a:gdLst>
                  <a:gd name="connsiteX0" fmla="*/ 0 w 145221"/>
                  <a:gd name="connsiteY0" fmla="*/ 27823 h 50298"/>
                  <a:gd name="connsiteX1" fmla="*/ 7305 w 145221"/>
                  <a:gd name="connsiteY1" fmla="*/ 30203 h 50298"/>
                  <a:gd name="connsiteX2" fmla="*/ 15688 w 145221"/>
                  <a:gd name="connsiteY2" fmla="*/ 32778 h 50298"/>
                  <a:gd name="connsiteX3" fmla="*/ 20857 w 145221"/>
                  <a:gd name="connsiteY3" fmla="*/ 34277 h 50298"/>
                  <a:gd name="connsiteX4" fmla="*/ 26628 w 145221"/>
                  <a:gd name="connsiteY4" fmla="*/ 35839 h 50298"/>
                  <a:gd name="connsiteX5" fmla="*/ 32893 w 145221"/>
                  <a:gd name="connsiteY5" fmla="*/ 37406 h 50298"/>
                  <a:gd name="connsiteX6" fmla="*/ 36217 w 145221"/>
                  <a:gd name="connsiteY6" fmla="*/ 38211 h 50298"/>
                  <a:gd name="connsiteX7" fmla="*/ 39650 w 145221"/>
                  <a:gd name="connsiteY7" fmla="*/ 38966 h 50298"/>
                  <a:gd name="connsiteX8" fmla="*/ 43175 w 145221"/>
                  <a:gd name="connsiteY8" fmla="*/ 39733 h 50298"/>
                  <a:gd name="connsiteX9" fmla="*/ 46791 w 145221"/>
                  <a:gd name="connsiteY9" fmla="*/ 40417 h 50298"/>
                  <a:gd name="connsiteX10" fmla="*/ 50499 w 145221"/>
                  <a:gd name="connsiteY10" fmla="*/ 41122 h 50298"/>
                  <a:gd name="connsiteX11" fmla="*/ 54298 w 145221"/>
                  <a:gd name="connsiteY11" fmla="*/ 41754 h 50298"/>
                  <a:gd name="connsiteX12" fmla="*/ 58133 w 145221"/>
                  <a:gd name="connsiteY12" fmla="*/ 42383 h 50298"/>
                  <a:gd name="connsiteX13" fmla="*/ 62078 w 145221"/>
                  <a:gd name="connsiteY13" fmla="*/ 42940 h 50298"/>
                  <a:gd name="connsiteX14" fmla="*/ 66059 w 145221"/>
                  <a:gd name="connsiteY14" fmla="*/ 43440 h 50298"/>
                  <a:gd name="connsiteX15" fmla="*/ 70077 w 145221"/>
                  <a:gd name="connsiteY15" fmla="*/ 43915 h 50298"/>
                  <a:gd name="connsiteX16" fmla="*/ 86351 w 145221"/>
                  <a:gd name="connsiteY16" fmla="*/ 44832 h 50298"/>
                  <a:gd name="connsiteX17" fmla="*/ 102422 w 145221"/>
                  <a:gd name="connsiteY17" fmla="*/ 43610 h 50298"/>
                  <a:gd name="connsiteX18" fmla="*/ 106294 w 145221"/>
                  <a:gd name="connsiteY18" fmla="*/ 42845 h 50298"/>
                  <a:gd name="connsiteX19" fmla="*/ 110093 w 145221"/>
                  <a:gd name="connsiteY19" fmla="*/ 41915 h 50298"/>
                  <a:gd name="connsiteX20" fmla="*/ 111920 w 145221"/>
                  <a:gd name="connsiteY20" fmla="*/ 41406 h 50298"/>
                  <a:gd name="connsiteX21" fmla="*/ 113819 w 145221"/>
                  <a:gd name="connsiteY21" fmla="*/ 40792 h 50298"/>
                  <a:gd name="connsiteX22" fmla="*/ 115591 w 145221"/>
                  <a:gd name="connsiteY22" fmla="*/ 40165 h 50298"/>
                  <a:gd name="connsiteX23" fmla="*/ 117362 w 145221"/>
                  <a:gd name="connsiteY23" fmla="*/ 39481 h 50298"/>
                  <a:gd name="connsiteX24" fmla="*/ 130183 w 145221"/>
                  <a:gd name="connsiteY24" fmla="*/ 32705 h 50298"/>
                  <a:gd name="connsiteX25" fmla="*/ 135370 w 145221"/>
                  <a:gd name="connsiteY25" fmla="*/ 28521 h 50298"/>
                  <a:gd name="connsiteX26" fmla="*/ 137598 w 145221"/>
                  <a:gd name="connsiteY26" fmla="*/ 26263 h 50298"/>
                  <a:gd name="connsiteX27" fmla="*/ 138603 w 145221"/>
                  <a:gd name="connsiteY27" fmla="*/ 25102 h 50298"/>
                  <a:gd name="connsiteX28" fmla="*/ 139498 w 145221"/>
                  <a:gd name="connsiteY28" fmla="*/ 23978 h 50298"/>
                  <a:gd name="connsiteX29" fmla="*/ 140356 w 145221"/>
                  <a:gd name="connsiteY29" fmla="*/ 22689 h 50298"/>
                  <a:gd name="connsiteX30" fmla="*/ 141032 w 145221"/>
                  <a:gd name="connsiteY30" fmla="*/ 21498 h 50298"/>
                  <a:gd name="connsiteX31" fmla="*/ 141616 w 145221"/>
                  <a:gd name="connsiteY31" fmla="*/ 20274 h 50298"/>
                  <a:gd name="connsiteX32" fmla="*/ 142109 w 145221"/>
                  <a:gd name="connsiteY32" fmla="*/ 19025 h 50298"/>
                  <a:gd name="connsiteX33" fmla="*/ 142803 w 145221"/>
                  <a:gd name="connsiteY33" fmla="*/ 16527 h 50298"/>
                  <a:gd name="connsiteX34" fmla="*/ 143095 w 145221"/>
                  <a:gd name="connsiteY34" fmla="*/ 14079 h 50298"/>
                  <a:gd name="connsiteX35" fmla="*/ 143059 w 145221"/>
                  <a:gd name="connsiteY35" fmla="*/ 11753 h 50298"/>
                  <a:gd name="connsiteX36" fmla="*/ 142913 w 145221"/>
                  <a:gd name="connsiteY36" fmla="*/ 10655 h 50298"/>
                  <a:gd name="connsiteX37" fmla="*/ 142712 w 145221"/>
                  <a:gd name="connsiteY37" fmla="*/ 9603 h 50298"/>
                  <a:gd name="connsiteX38" fmla="*/ 142475 w 145221"/>
                  <a:gd name="connsiteY38" fmla="*/ 8595 h 50298"/>
                  <a:gd name="connsiteX39" fmla="*/ 142164 w 145221"/>
                  <a:gd name="connsiteY39" fmla="*/ 7654 h 50298"/>
                  <a:gd name="connsiteX40" fmla="*/ 141452 w 145221"/>
                  <a:gd name="connsiteY40" fmla="*/ 5938 h 50298"/>
                  <a:gd name="connsiteX41" fmla="*/ 138311 w 145221"/>
                  <a:gd name="connsiteY41" fmla="*/ 1386 h 50298"/>
                  <a:gd name="connsiteX42" fmla="*/ 136886 w 145221"/>
                  <a:gd name="connsiteY42" fmla="*/ 0 h 50298"/>
                  <a:gd name="connsiteX43" fmla="*/ 137306 w 145221"/>
                  <a:gd name="connsiteY43" fmla="*/ 290 h 50298"/>
                  <a:gd name="connsiteX44" fmla="*/ 138530 w 145221"/>
                  <a:gd name="connsiteY44" fmla="*/ 1152 h 50298"/>
                  <a:gd name="connsiteX45" fmla="*/ 142402 w 145221"/>
                  <a:gd name="connsiteY45" fmla="*/ 5404 h 50298"/>
                  <a:gd name="connsiteX46" fmla="*/ 143388 w 145221"/>
                  <a:gd name="connsiteY46" fmla="*/ 7139 h 50298"/>
                  <a:gd name="connsiteX47" fmla="*/ 143845 w 145221"/>
                  <a:gd name="connsiteY47" fmla="*/ 8111 h 50298"/>
                  <a:gd name="connsiteX48" fmla="*/ 144246 w 145221"/>
                  <a:gd name="connsiteY48" fmla="*/ 9170 h 50298"/>
                  <a:gd name="connsiteX49" fmla="*/ 144885 w 145221"/>
                  <a:gd name="connsiteY49" fmla="*/ 11490 h 50298"/>
                  <a:gd name="connsiteX50" fmla="*/ 145178 w 145221"/>
                  <a:gd name="connsiteY50" fmla="*/ 14070 h 50298"/>
                  <a:gd name="connsiteX51" fmla="*/ 145141 w 145221"/>
                  <a:gd name="connsiteY51" fmla="*/ 16857 h 50298"/>
                  <a:gd name="connsiteX52" fmla="*/ 144630 w 145221"/>
                  <a:gd name="connsiteY52" fmla="*/ 19778 h 50298"/>
                  <a:gd name="connsiteX53" fmla="*/ 144210 w 145221"/>
                  <a:gd name="connsiteY53" fmla="*/ 21264 h 50298"/>
                  <a:gd name="connsiteX54" fmla="*/ 143625 w 145221"/>
                  <a:gd name="connsiteY54" fmla="*/ 22766 h 50298"/>
                  <a:gd name="connsiteX55" fmla="*/ 142913 w 145221"/>
                  <a:gd name="connsiteY55" fmla="*/ 24271 h 50298"/>
                  <a:gd name="connsiteX56" fmla="*/ 142164 w 145221"/>
                  <a:gd name="connsiteY56" fmla="*/ 25622 h 50298"/>
                  <a:gd name="connsiteX57" fmla="*/ 141214 w 145221"/>
                  <a:gd name="connsiteY57" fmla="*/ 27063 h 50298"/>
                  <a:gd name="connsiteX58" fmla="*/ 140210 w 145221"/>
                  <a:gd name="connsiteY58" fmla="*/ 28429 h 50298"/>
                  <a:gd name="connsiteX59" fmla="*/ 137982 w 145221"/>
                  <a:gd name="connsiteY59" fmla="*/ 31099 h 50298"/>
                  <a:gd name="connsiteX60" fmla="*/ 132612 w 145221"/>
                  <a:gd name="connsiteY60" fmla="*/ 35987 h 50298"/>
                  <a:gd name="connsiteX61" fmla="*/ 119225 w 145221"/>
                  <a:gd name="connsiteY61" fmla="*/ 43920 h 50298"/>
                  <a:gd name="connsiteX62" fmla="*/ 117362 w 145221"/>
                  <a:gd name="connsiteY62" fmla="*/ 44719 h 50298"/>
                  <a:gd name="connsiteX63" fmla="*/ 115426 w 145221"/>
                  <a:gd name="connsiteY63" fmla="*/ 45480 h 50298"/>
                  <a:gd name="connsiteX64" fmla="*/ 113545 w 145221"/>
                  <a:gd name="connsiteY64" fmla="*/ 46160 h 50298"/>
                  <a:gd name="connsiteX65" fmla="*/ 111536 w 145221"/>
                  <a:gd name="connsiteY65" fmla="*/ 46801 h 50298"/>
                  <a:gd name="connsiteX66" fmla="*/ 103354 w 145221"/>
                  <a:gd name="connsiteY66" fmla="*/ 48833 h 50298"/>
                  <a:gd name="connsiteX67" fmla="*/ 86332 w 145221"/>
                  <a:gd name="connsiteY67" fmla="*/ 50298 h 50298"/>
                  <a:gd name="connsiteX68" fmla="*/ 69457 w 145221"/>
                  <a:gd name="connsiteY68" fmla="*/ 49155 h 50298"/>
                  <a:gd name="connsiteX69" fmla="*/ 61311 w 145221"/>
                  <a:gd name="connsiteY69" fmla="*/ 47957 h 50298"/>
                  <a:gd name="connsiteX70" fmla="*/ 57348 w 145221"/>
                  <a:gd name="connsiteY70" fmla="*/ 47257 h 50298"/>
                  <a:gd name="connsiteX71" fmla="*/ 53421 w 145221"/>
                  <a:gd name="connsiteY71" fmla="*/ 46477 h 50298"/>
                  <a:gd name="connsiteX72" fmla="*/ 49586 w 145221"/>
                  <a:gd name="connsiteY72" fmla="*/ 45697 h 50298"/>
                  <a:gd name="connsiteX73" fmla="*/ 45841 w 145221"/>
                  <a:gd name="connsiteY73" fmla="*/ 44801 h 50298"/>
                  <a:gd name="connsiteX74" fmla="*/ 42189 w 145221"/>
                  <a:gd name="connsiteY74" fmla="*/ 43895 h 50298"/>
                  <a:gd name="connsiteX75" fmla="*/ 38646 w 145221"/>
                  <a:gd name="connsiteY75" fmla="*/ 42912 h 50298"/>
                  <a:gd name="connsiteX76" fmla="*/ 31925 w 145221"/>
                  <a:gd name="connsiteY76" fmla="*/ 40912 h 50298"/>
                  <a:gd name="connsiteX77" fmla="*/ 25697 w 145221"/>
                  <a:gd name="connsiteY77" fmla="*/ 38827 h 50298"/>
                  <a:gd name="connsiteX78" fmla="*/ 20017 w 145221"/>
                  <a:gd name="connsiteY78" fmla="*/ 36770 h 50298"/>
                  <a:gd name="connsiteX79" fmla="*/ 14976 w 145221"/>
                  <a:gd name="connsiteY79" fmla="*/ 34739 h 50298"/>
                  <a:gd name="connsiteX80" fmla="*/ 6885 w 145221"/>
                  <a:gd name="connsiteY80" fmla="*/ 31203 h 50298"/>
                  <a:gd name="connsiteX81" fmla="*/ 1790 w 145221"/>
                  <a:gd name="connsiteY81" fmla="*/ 28720 h 50298"/>
                  <a:gd name="connsiteX82" fmla="*/ 0 w 145221"/>
                  <a:gd name="connsiteY82" fmla="*/ 27823 h 5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45221" h="50298">
                    <a:moveTo>
                      <a:pt x="0" y="27823"/>
                    </a:moveTo>
                    <a:cubicBezTo>
                      <a:pt x="0" y="27823"/>
                      <a:pt x="2666" y="28658"/>
                      <a:pt x="7305" y="30203"/>
                    </a:cubicBezTo>
                    <a:cubicBezTo>
                      <a:pt x="9643" y="30904"/>
                      <a:pt x="12437" y="31815"/>
                      <a:pt x="15688" y="32778"/>
                    </a:cubicBezTo>
                    <a:cubicBezTo>
                      <a:pt x="17314" y="33247"/>
                      <a:pt x="19031" y="33749"/>
                      <a:pt x="20857" y="34277"/>
                    </a:cubicBezTo>
                    <a:cubicBezTo>
                      <a:pt x="22683" y="34772"/>
                      <a:pt x="24619" y="35296"/>
                      <a:pt x="26628" y="35839"/>
                    </a:cubicBezTo>
                    <a:cubicBezTo>
                      <a:pt x="28619" y="36410"/>
                      <a:pt x="30737" y="36873"/>
                      <a:pt x="32893" y="37406"/>
                    </a:cubicBezTo>
                    <a:cubicBezTo>
                      <a:pt x="33988" y="37654"/>
                      <a:pt x="35084" y="37961"/>
                      <a:pt x="36217" y="38211"/>
                    </a:cubicBezTo>
                    <a:cubicBezTo>
                      <a:pt x="37331" y="38458"/>
                      <a:pt x="38481" y="38710"/>
                      <a:pt x="39650" y="38966"/>
                    </a:cubicBezTo>
                    <a:cubicBezTo>
                      <a:pt x="40801" y="39218"/>
                      <a:pt x="41970" y="39473"/>
                      <a:pt x="43175" y="39733"/>
                    </a:cubicBezTo>
                    <a:cubicBezTo>
                      <a:pt x="44362" y="39959"/>
                      <a:pt x="45568" y="40186"/>
                      <a:pt x="46791" y="40417"/>
                    </a:cubicBezTo>
                    <a:cubicBezTo>
                      <a:pt x="48015" y="40649"/>
                      <a:pt x="49257" y="40883"/>
                      <a:pt x="50499" y="41122"/>
                    </a:cubicBezTo>
                    <a:cubicBezTo>
                      <a:pt x="51759" y="41332"/>
                      <a:pt x="53019" y="41544"/>
                      <a:pt x="54298" y="41754"/>
                    </a:cubicBezTo>
                    <a:cubicBezTo>
                      <a:pt x="55558" y="41963"/>
                      <a:pt x="56855" y="42202"/>
                      <a:pt x="58133" y="42383"/>
                    </a:cubicBezTo>
                    <a:cubicBezTo>
                      <a:pt x="59448" y="42571"/>
                      <a:pt x="60781" y="42773"/>
                      <a:pt x="62078" y="42940"/>
                    </a:cubicBezTo>
                    <a:cubicBezTo>
                      <a:pt x="63393" y="43119"/>
                      <a:pt x="64726" y="43288"/>
                      <a:pt x="66059" y="43440"/>
                    </a:cubicBezTo>
                    <a:cubicBezTo>
                      <a:pt x="67393" y="43610"/>
                      <a:pt x="68726" y="43767"/>
                      <a:pt x="70077" y="43915"/>
                    </a:cubicBezTo>
                    <a:cubicBezTo>
                      <a:pt x="75447" y="44509"/>
                      <a:pt x="80908" y="44870"/>
                      <a:pt x="86351" y="44832"/>
                    </a:cubicBezTo>
                    <a:cubicBezTo>
                      <a:pt x="91775" y="44839"/>
                      <a:pt x="97199" y="44485"/>
                      <a:pt x="102422" y="43610"/>
                    </a:cubicBezTo>
                    <a:cubicBezTo>
                      <a:pt x="103719" y="43349"/>
                      <a:pt x="105034" y="43172"/>
                      <a:pt x="106294" y="42845"/>
                    </a:cubicBezTo>
                    <a:cubicBezTo>
                      <a:pt x="107573" y="42558"/>
                      <a:pt x="108851" y="42288"/>
                      <a:pt x="110093" y="41915"/>
                    </a:cubicBezTo>
                    <a:cubicBezTo>
                      <a:pt x="110714" y="41743"/>
                      <a:pt x="111317" y="41574"/>
                      <a:pt x="111920" y="41406"/>
                    </a:cubicBezTo>
                    <a:cubicBezTo>
                      <a:pt x="112559" y="41199"/>
                      <a:pt x="113198" y="40996"/>
                      <a:pt x="113819" y="40792"/>
                    </a:cubicBezTo>
                    <a:cubicBezTo>
                      <a:pt x="114422" y="40584"/>
                      <a:pt x="115006" y="40372"/>
                      <a:pt x="115591" y="40165"/>
                    </a:cubicBezTo>
                    <a:cubicBezTo>
                      <a:pt x="116193" y="39937"/>
                      <a:pt x="116778" y="39709"/>
                      <a:pt x="117362" y="39481"/>
                    </a:cubicBezTo>
                    <a:cubicBezTo>
                      <a:pt x="122037" y="37567"/>
                      <a:pt x="126403" y="35340"/>
                      <a:pt x="130183" y="32705"/>
                    </a:cubicBezTo>
                    <a:cubicBezTo>
                      <a:pt x="132064" y="31390"/>
                      <a:pt x="133800" y="29983"/>
                      <a:pt x="135370" y="28521"/>
                    </a:cubicBezTo>
                    <a:cubicBezTo>
                      <a:pt x="136137" y="27772"/>
                      <a:pt x="136923" y="27047"/>
                      <a:pt x="137598" y="26263"/>
                    </a:cubicBezTo>
                    <a:cubicBezTo>
                      <a:pt x="137927" y="25878"/>
                      <a:pt x="138292" y="25505"/>
                      <a:pt x="138603" y="25102"/>
                    </a:cubicBezTo>
                    <a:cubicBezTo>
                      <a:pt x="138895" y="24724"/>
                      <a:pt x="139187" y="24347"/>
                      <a:pt x="139498" y="23978"/>
                    </a:cubicBezTo>
                    <a:cubicBezTo>
                      <a:pt x="139790" y="23544"/>
                      <a:pt x="140064" y="23114"/>
                      <a:pt x="140356" y="22689"/>
                    </a:cubicBezTo>
                    <a:cubicBezTo>
                      <a:pt x="140630" y="22267"/>
                      <a:pt x="140794" y="21893"/>
                      <a:pt x="141032" y="21498"/>
                    </a:cubicBezTo>
                    <a:cubicBezTo>
                      <a:pt x="141269" y="21124"/>
                      <a:pt x="141415" y="20685"/>
                      <a:pt x="141616" y="20274"/>
                    </a:cubicBezTo>
                    <a:cubicBezTo>
                      <a:pt x="141799" y="19862"/>
                      <a:pt x="141982" y="19451"/>
                      <a:pt x="142109" y="19025"/>
                    </a:cubicBezTo>
                    <a:cubicBezTo>
                      <a:pt x="142420" y="18194"/>
                      <a:pt x="142602" y="17350"/>
                      <a:pt x="142803" y="16527"/>
                    </a:cubicBezTo>
                    <a:cubicBezTo>
                      <a:pt x="142931" y="15694"/>
                      <a:pt x="143077" y="14878"/>
                      <a:pt x="143095" y="14079"/>
                    </a:cubicBezTo>
                    <a:cubicBezTo>
                      <a:pt x="143169" y="13278"/>
                      <a:pt x="143077" y="12507"/>
                      <a:pt x="143059" y="11753"/>
                    </a:cubicBezTo>
                    <a:cubicBezTo>
                      <a:pt x="143004" y="11378"/>
                      <a:pt x="142950" y="11013"/>
                      <a:pt x="142913" y="10655"/>
                    </a:cubicBezTo>
                    <a:cubicBezTo>
                      <a:pt x="142876" y="10292"/>
                      <a:pt x="142803" y="9941"/>
                      <a:pt x="142712" y="9603"/>
                    </a:cubicBezTo>
                    <a:cubicBezTo>
                      <a:pt x="142639" y="9260"/>
                      <a:pt x="142566" y="8924"/>
                      <a:pt x="142475" y="8595"/>
                    </a:cubicBezTo>
                    <a:cubicBezTo>
                      <a:pt x="142383" y="8275"/>
                      <a:pt x="142274" y="7961"/>
                      <a:pt x="142164" y="7654"/>
                    </a:cubicBezTo>
                    <a:cubicBezTo>
                      <a:pt x="141982" y="7030"/>
                      <a:pt x="141707" y="6478"/>
                      <a:pt x="141452" y="5938"/>
                    </a:cubicBezTo>
                    <a:cubicBezTo>
                      <a:pt x="140429" y="3808"/>
                      <a:pt x="139187" y="2340"/>
                      <a:pt x="138311" y="1386"/>
                    </a:cubicBezTo>
                    <a:cubicBezTo>
                      <a:pt x="137379" y="482"/>
                      <a:pt x="136886" y="0"/>
                      <a:pt x="136886" y="0"/>
                    </a:cubicBezTo>
                    <a:cubicBezTo>
                      <a:pt x="136886" y="0"/>
                      <a:pt x="137014" y="100"/>
                      <a:pt x="137306" y="290"/>
                    </a:cubicBezTo>
                    <a:cubicBezTo>
                      <a:pt x="137580" y="486"/>
                      <a:pt x="138018" y="751"/>
                      <a:pt x="138530" y="1152"/>
                    </a:cubicBezTo>
                    <a:cubicBezTo>
                      <a:pt x="139534" y="1993"/>
                      <a:pt x="141050" y="3275"/>
                      <a:pt x="142402" y="5404"/>
                    </a:cubicBezTo>
                    <a:cubicBezTo>
                      <a:pt x="142730" y="5943"/>
                      <a:pt x="143114" y="6498"/>
                      <a:pt x="143388" y="7139"/>
                    </a:cubicBezTo>
                    <a:cubicBezTo>
                      <a:pt x="143534" y="7457"/>
                      <a:pt x="143698" y="7780"/>
                      <a:pt x="143845" y="8111"/>
                    </a:cubicBezTo>
                    <a:cubicBezTo>
                      <a:pt x="143972" y="8456"/>
                      <a:pt x="144118" y="8810"/>
                      <a:pt x="144246" y="9170"/>
                    </a:cubicBezTo>
                    <a:cubicBezTo>
                      <a:pt x="144538" y="9884"/>
                      <a:pt x="144666" y="10679"/>
                      <a:pt x="144885" y="11490"/>
                    </a:cubicBezTo>
                    <a:cubicBezTo>
                      <a:pt x="144995" y="12313"/>
                      <a:pt x="145178" y="13170"/>
                      <a:pt x="145178" y="14070"/>
                    </a:cubicBezTo>
                    <a:cubicBezTo>
                      <a:pt x="145269" y="14969"/>
                      <a:pt x="145196" y="15897"/>
                      <a:pt x="145141" y="16857"/>
                    </a:cubicBezTo>
                    <a:cubicBezTo>
                      <a:pt x="145013" y="17807"/>
                      <a:pt x="144904" y="18795"/>
                      <a:pt x="144630" y="19778"/>
                    </a:cubicBezTo>
                    <a:cubicBezTo>
                      <a:pt x="144538" y="20280"/>
                      <a:pt x="144392" y="20775"/>
                      <a:pt x="144210" y="21264"/>
                    </a:cubicBezTo>
                    <a:cubicBezTo>
                      <a:pt x="144027" y="21758"/>
                      <a:pt x="143881" y="22262"/>
                      <a:pt x="143625" y="22766"/>
                    </a:cubicBezTo>
                    <a:cubicBezTo>
                      <a:pt x="143406" y="23257"/>
                      <a:pt x="143169" y="23816"/>
                      <a:pt x="142913" y="24271"/>
                    </a:cubicBezTo>
                    <a:cubicBezTo>
                      <a:pt x="142675" y="24716"/>
                      <a:pt x="142420" y="25167"/>
                      <a:pt x="142164" y="25622"/>
                    </a:cubicBezTo>
                    <a:cubicBezTo>
                      <a:pt x="141854" y="26099"/>
                      <a:pt x="141525" y="26577"/>
                      <a:pt x="141214" y="27063"/>
                    </a:cubicBezTo>
                    <a:cubicBezTo>
                      <a:pt x="140904" y="27538"/>
                      <a:pt x="140557" y="27976"/>
                      <a:pt x="140210" y="28429"/>
                    </a:cubicBezTo>
                    <a:cubicBezTo>
                      <a:pt x="139534" y="29353"/>
                      <a:pt x="138749" y="30212"/>
                      <a:pt x="137982" y="31099"/>
                    </a:cubicBezTo>
                    <a:cubicBezTo>
                      <a:pt x="136375" y="32831"/>
                      <a:pt x="134548" y="34443"/>
                      <a:pt x="132612" y="35987"/>
                    </a:cubicBezTo>
                    <a:cubicBezTo>
                      <a:pt x="128704" y="39068"/>
                      <a:pt x="124175" y="41745"/>
                      <a:pt x="119225" y="43920"/>
                    </a:cubicBezTo>
                    <a:cubicBezTo>
                      <a:pt x="118604" y="44185"/>
                      <a:pt x="117983" y="44450"/>
                      <a:pt x="117362" y="44719"/>
                    </a:cubicBezTo>
                    <a:cubicBezTo>
                      <a:pt x="116723" y="44971"/>
                      <a:pt x="116066" y="45226"/>
                      <a:pt x="115426" y="45480"/>
                    </a:cubicBezTo>
                    <a:cubicBezTo>
                      <a:pt x="114805" y="45707"/>
                      <a:pt x="114166" y="45931"/>
                      <a:pt x="113545" y="46160"/>
                    </a:cubicBezTo>
                    <a:cubicBezTo>
                      <a:pt x="112869" y="46373"/>
                      <a:pt x="112212" y="46587"/>
                      <a:pt x="111536" y="46801"/>
                    </a:cubicBezTo>
                    <a:cubicBezTo>
                      <a:pt x="108888" y="47668"/>
                      <a:pt x="106130" y="48296"/>
                      <a:pt x="103354" y="48833"/>
                    </a:cubicBezTo>
                    <a:cubicBezTo>
                      <a:pt x="97784" y="49896"/>
                      <a:pt x="92030" y="50278"/>
                      <a:pt x="86332" y="50298"/>
                    </a:cubicBezTo>
                    <a:cubicBezTo>
                      <a:pt x="80634" y="50273"/>
                      <a:pt x="74972" y="49831"/>
                      <a:pt x="69457" y="49155"/>
                    </a:cubicBezTo>
                    <a:cubicBezTo>
                      <a:pt x="66699" y="48833"/>
                      <a:pt x="63996" y="48424"/>
                      <a:pt x="61311" y="47957"/>
                    </a:cubicBezTo>
                    <a:cubicBezTo>
                      <a:pt x="59959" y="47736"/>
                      <a:pt x="58644" y="47493"/>
                      <a:pt x="57348" y="47257"/>
                    </a:cubicBezTo>
                    <a:cubicBezTo>
                      <a:pt x="56014" y="47022"/>
                      <a:pt x="54718" y="46735"/>
                      <a:pt x="53421" y="46477"/>
                    </a:cubicBezTo>
                    <a:cubicBezTo>
                      <a:pt x="52125" y="46218"/>
                      <a:pt x="50846" y="45955"/>
                      <a:pt x="49586" y="45697"/>
                    </a:cubicBezTo>
                    <a:cubicBezTo>
                      <a:pt x="48307" y="45431"/>
                      <a:pt x="47065" y="45104"/>
                      <a:pt x="45841" y="44801"/>
                    </a:cubicBezTo>
                    <a:cubicBezTo>
                      <a:pt x="44618" y="44496"/>
                      <a:pt x="43394" y="44194"/>
                      <a:pt x="42189" y="43895"/>
                    </a:cubicBezTo>
                    <a:cubicBezTo>
                      <a:pt x="41002" y="43562"/>
                      <a:pt x="39815" y="43234"/>
                      <a:pt x="38646" y="42912"/>
                    </a:cubicBezTo>
                    <a:cubicBezTo>
                      <a:pt x="36326" y="42260"/>
                      <a:pt x="34062" y="41643"/>
                      <a:pt x="31925" y="40912"/>
                    </a:cubicBezTo>
                    <a:cubicBezTo>
                      <a:pt x="29770" y="40200"/>
                      <a:pt x="27669" y="39563"/>
                      <a:pt x="25697" y="38827"/>
                    </a:cubicBezTo>
                    <a:cubicBezTo>
                      <a:pt x="23724" y="38109"/>
                      <a:pt x="21807" y="37464"/>
                      <a:pt x="20017" y="36770"/>
                    </a:cubicBezTo>
                    <a:cubicBezTo>
                      <a:pt x="18245" y="36056"/>
                      <a:pt x="16565" y="35377"/>
                      <a:pt x="14976" y="34739"/>
                    </a:cubicBezTo>
                    <a:cubicBezTo>
                      <a:pt x="11817" y="33470"/>
                      <a:pt x="9132" y="32184"/>
                      <a:pt x="6885" y="31203"/>
                    </a:cubicBezTo>
                    <a:cubicBezTo>
                      <a:pt x="4675" y="30166"/>
                      <a:pt x="2977" y="29291"/>
                      <a:pt x="1790" y="28720"/>
                    </a:cubicBezTo>
                    <a:cubicBezTo>
                      <a:pt x="621" y="28135"/>
                      <a:pt x="0" y="27823"/>
                      <a:pt x="0" y="27823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35" name="图形 10">
                <a:extLst>
                  <a:ext uri="{FF2B5EF4-FFF2-40B4-BE49-F238E27FC236}">
                    <a16:creationId xmlns:a16="http://schemas.microsoft.com/office/drawing/2014/main" id="{710B9B4C-36B9-6B4F-BF74-18E4DA1C04BE}"/>
                  </a:ext>
                </a:extLst>
              </p:cNvPr>
              <p:cNvGrpSpPr/>
              <p:nvPr/>
            </p:nvGrpSpPr>
            <p:grpSpPr>
              <a:xfrm>
                <a:off x="8346501" y="134974"/>
                <a:ext cx="177435" cy="97578"/>
                <a:chOff x="8346501" y="134974"/>
                <a:chExt cx="177435" cy="97578"/>
              </a:xfrm>
              <a:solidFill>
                <a:srgbClr val="E8B161"/>
              </a:solidFill>
            </p:grpSpPr>
            <p:sp>
              <p:nvSpPr>
                <p:cNvPr id="1336" name="任意多边形: 形状 1335">
                  <a:extLst>
                    <a:ext uri="{FF2B5EF4-FFF2-40B4-BE49-F238E27FC236}">
                      <a16:creationId xmlns:a16="http://schemas.microsoft.com/office/drawing/2014/main" id="{77E69C3D-BEC6-3F14-5679-D611D8A3E775}"/>
                    </a:ext>
                  </a:extLst>
                </p:cNvPr>
                <p:cNvSpPr/>
                <p:nvPr/>
              </p:nvSpPr>
              <p:spPr>
                <a:xfrm>
                  <a:off x="8386967" y="144813"/>
                  <a:ext cx="48556" cy="51070"/>
                </a:xfrm>
                <a:custGeom>
                  <a:avLst/>
                  <a:gdLst>
                    <a:gd name="connsiteX0" fmla="*/ 48551 w 48556"/>
                    <a:gd name="connsiteY0" fmla="*/ 21652 h 51070"/>
                    <a:gd name="connsiteX1" fmla="*/ 47328 w 48556"/>
                    <a:gd name="connsiteY1" fmla="*/ 13985 h 51070"/>
                    <a:gd name="connsiteX2" fmla="*/ 23859 w 48556"/>
                    <a:gd name="connsiteY2" fmla="*/ 101 h 51070"/>
                    <a:gd name="connsiteX3" fmla="*/ 2801 w 48556"/>
                    <a:gd name="connsiteY3" fmla="*/ 16349 h 51070"/>
                    <a:gd name="connsiteX4" fmla="*/ 17996 w 48556"/>
                    <a:gd name="connsiteY4" fmla="*/ 48913 h 51070"/>
                    <a:gd name="connsiteX5" fmla="*/ 47492 w 48556"/>
                    <a:gd name="connsiteY5" fmla="*/ 35544 h 51070"/>
                    <a:gd name="connsiteX6" fmla="*/ 48551 w 48556"/>
                    <a:gd name="connsiteY6" fmla="*/ 21652 h 5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556" h="51070">
                      <a:moveTo>
                        <a:pt x="48551" y="21652"/>
                      </a:moveTo>
                      <a:cubicBezTo>
                        <a:pt x="48496" y="18436"/>
                        <a:pt x="48168" y="15552"/>
                        <a:pt x="47328" y="13985"/>
                      </a:cubicBezTo>
                      <a:cubicBezTo>
                        <a:pt x="45118" y="9783"/>
                        <a:pt x="28571" y="543"/>
                        <a:pt x="23859" y="101"/>
                      </a:cubicBezTo>
                      <a:cubicBezTo>
                        <a:pt x="12627" y="-951"/>
                        <a:pt x="7568" y="6315"/>
                        <a:pt x="2801" y="16349"/>
                      </a:cubicBezTo>
                      <a:cubicBezTo>
                        <a:pt x="-4157" y="30916"/>
                        <a:pt x="2198" y="43287"/>
                        <a:pt x="17996" y="48913"/>
                      </a:cubicBezTo>
                      <a:cubicBezTo>
                        <a:pt x="33539" y="54452"/>
                        <a:pt x="44606" y="49092"/>
                        <a:pt x="47492" y="35544"/>
                      </a:cubicBezTo>
                      <a:cubicBezTo>
                        <a:pt x="47967" y="32755"/>
                        <a:pt x="48624" y="26784"/>
                        <a:pt x="48551" y="21652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7" name="任意多边形: 形状 1336">
                  <a:extLst>
                    <a:ext uri="{FF2B5EF4-FFF2-40B4-BE49-F238E27FC236}">
                      <a16:creationId xmlns:a16="http://schemas.microsoft.com/office/drawing/2014/main" id="{8E6F8C2F-89A0-27B6-947B-C9FA7738E92C}"/>
                    </a:ext>
                  </a:extLst>
                </p:cNvPr>
                <p:cNvSpPr/>
                <p:nvPr/>
              </p:nvSpPr>
              <p:spPr>
                <a:xfrm>
                  <a:off x="8483586" y="153443"/>
                  <a:ext cx="40349" cy="42439"/>
                </a:xfrm>
                <a:custGeom>
                  <a:avLst/>
                  <a:gdLst>
                    <a:gd name="connsiteX0" fmla="*/ 40346 w 40349"/>
                    <a:gd name="connsiteY0" fmla="*/ 17994 h 42439"/>
                    <a:gd name="connsiteX1" fmla="*/ 39342 w 40349"/>
                    <a:gd name="connsiteY1" fmla="*/ 11621 h 42439"/>
                    <a:gd name="connsiteX2" fmla="*/ 19836 w 40349"/>
                    <a:gd name="connsiteY2" fmla="*/ 84 h 42439"/>
                    <a:gd name="connsiteX3" fmla="*/ 2321 w 40349"/>
                    <a:gd name="connsiteY3" fmla="*/ 13585 h 42439"/>
                    <a:gd name="connsiteX4" fmla="*/ 14960 w 40349"/>
                    <a:gd name="connsiteY4" fmla="*/ 40646 h 42439"/>
                    <a:gd name="connsiteX5" fmla="*/ 39469 w 40349"/>
                    <a:gd name="connsiteY5" fmla="*/ 29536 h 42439"/>
                    <a:gd name="connsiteX6" fmla="*/ 40346 w 40349"/>
                    <a:gd name="connsiteY6" fmla="*/ 17994 h 4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49" h="42439">
                      <a:moveTo>
                        <a:pt x="40346" y="17994"/>
                      </a:moveTo>
                      <a:cubicBezTo>
                        <a:pt x="40310" y="15322"/>
                        <a:pt x="40036" y="12924"/>
                        <a:pt x="39342" y="11621"/>
                      </a:cubicBezTo>
                      <a:cubicBezTo>
                        <a:pt x="37497" y="8129"/>
                        <a:pt x="23745" y="451"/>
                        <a:pt x="19836" y="84"/>
                      </a:cubicBezTo>
                      <a:cubicBezTo>
                        <a:pt x="10503" y="-791"/>
                        <a:pt x="6303" y="5247"/>
                        <a:pt x="2321" y="13585"/>
                      </a:cubicBezTo>
                      <a:cubicBezTo>
                        <a:pt x="-3450" y="25690"/>
                        <a:pt x="1828" y="35972"/>
                        <a:pt x="14960" y="40646"/>
                      </a:cubicBezTo>
                      <a:cubicBezTo>
                        <a:pt x="27890" y="45250"/>
                        <a:pt x="37077" y="40792"/>
                        <a:pt x="39469" y="29536"/>
                      </a:cubicBezTo>
                      <a:cubicBezTo>
                        <a:pt x="39872" y="27217"/>
                        <a:pt x="40401" y="22256"/>
                        <a:pt x="40346" y="1799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8" name="任意多边形: 形状 1337">
                  <a:extLst>
                    <a:ext uri="{FF2B5EF4-FFF2-40B4-BE49-F238E27FC236}">
                      <a16:creationId xmlns:a16="http://schemas.microsoft.com/office/drawing/2014/main" id="{E7A4B4DB-CC77-4522-FE4C-602CBF360B66}"/>
                    </a:ext>
                  </a:extLst>
                </p:cNvPr>
                <p:cNvSpPr/>
                <p:nvPr/>
              </p:nvSpPr>
              <p:spPr>
                <a:xfrm>
                  <a:off x="8352325" y="187171"/>
                  <a:ext cx="40350" cy="42440"/>
                </a:xfrm>
                <a:custGeom>
                  <a:avLst/>
                  <a:gdLst>
                    <a:gd name="connsiteX0" fmla="*/ 40347 w 40350"/>
                    <a:gd name="connsiteY0" fmla="*/ 17993 h 42440"/>
                    <a:gd name="connsiteX1" fmla="*/ 39342 w 40350"/>
                    <a:gd name="connsiteY1" fmla="*/ 11621 h 42440"/>
                    <a:gd name="connsiteX2" fmla="*/ 19818 w 40350"/>
                    <a:gd name="connsiteY2" fmla="*/ 84 h 42440"/>
                    <a:gd name="connsiteX3" fmla="*/ 2322 w 40350"/>
                    <a:gd name="connsiteY3" fmla="*/ 13584 h 42440"/>
                    <a:gd name="connsiteX4" fmla="*/ 14942 w 40350"/>
                    <a:gd name="connsiteY4" fmla="*/ 40647 h 42440"/>
                    <a:gd name="connsiteX5" fmla="*/ 39452 w 40350"/>
                    <a:gd name="connsiteY5" fmla="*/ 29536 h 42440"/>
                    <a:gd name="connsiteX6" fmla="*/ 40347 w 40350"/>
                    <a:gd name="connsiteY6" fmla="*/ 17993 h 4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0" h="42440">
                      <a:moveTo>
                        <a:pt x="40347" y="17993"/>
                      </a:moveTo>
                      <a:cubicBezTo>
                        <a:pt x="40310" y="15323"/>
                        <a:pt x="40018" y="12925"/>
                        <a:pt x="39342" y="11621"/>
                      </a:cubicBezTo>
                      <a:cubicBezTo>
                        <a:pt x="37497" y="8131"/>
                        <a:pt x="23745" y="451"/>
                        <a:pt x="19818" y="84"/>
                      </a:cubicBezTo>
                      <a:cubicBezTo>
                        <a:pt x="10485" y="-789"/>
                        <a:pt x="6285" y="5249"/>
                        <a:pt x="2322" y="13584"/>
                      </a:cubicBezTo>
                      <a:cubicBezTo>
                        <a:pt x="-3450" y="25691"/>
                        <a:pt x="1828" y="35972"/>
                        <a:pt x="14942" y="40647"/>
                      </a:cubicBezTo>
                      <a:cubicBezTo>
                        <a:pt x="27872" y="45250"/>
                        <a:pt x="37059" y="40794"/>
                        <a:pt x="39452" y="29536"/>
                      </a:cubicBezTo>
                      <a:cubicBezTo>
                        <a:pt x="39872" y="27218"/>
                        <a:pt x="40401" y="22260"/>
                        <a:pt x="40347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9" name="任意多边形: 形状 1338">
                  <a:extLst>
                    <a:ext uri="{FF2B5EF4-FFF2-40B4-BE49-F238E27FC236}">
                      <a16:creationId xmlns:a16="http://schemas.microsoft.com/office/drawing/2014/main" id="{70A0F852-3C6A-8B6A-CD52-F0DECC9ABAEE}"/>
                    </a:ext>
                  </a:extLst>
                </p:cNvPr>
                <p:cNvSpPr/>
                <p:nvPr/>
              </p:nvSpPr>
              <p:spPr>
                <a:xfrm>
                  <a:off x="8346501" y="139899"/>
                  <a:ext cx="37958" cy="35019"/>
                </a:xfrm>
                <a:custGeom>
                  <a:avLst/>
                  <a:gdLst>
                    <a:gd name="connsiteX0" fmla="*/ 37075 w 37958"/>
                    <a:gd name="connsiteY0" fmla="*/ 22114 h 35019"/>
                    <a:gd name="connsiteX1" fmla="*/ 12566 w 37958"/>
                    <a:gd name="connsiteY1" fmla="*/ 33227 h 35019"/>
                    <a:gd name="connsiteX2" fmla="*/ 0 w 37958"/>
                    <a:gd name="connsiteY2" fmla="*/ 23984 h 35019"/>
                    <a:gd name="connsiteX3" fmla="*/ 32327 w 37958"/>
                    <a:gd name="connsiteY3" fmla="*/ 0 h 35019"/>
                    <a:gd name="connsiteX4" fmla="*/ 36947 w 37958"/>
                    <a:gd name="connsiteY4" fmla="*/ 4202 h 35019"/>
                    <a:gd name="connsiteX5" fmla="*/ 37952 w 37958"/>
                    <a:gd name="connsiteY5" fmla="*/ 10575 h 35019"/>
                    <a:gd name="connsiteX6" fmla="*/ 37075 w 37958"/>
                    <a:gd name="connsiteY6" fmla="*/ 22114 h 3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58" h="35019">
                      <a:moveTo>
                        <a:pt x="37075" y="22114"/>
                      </a:moveTo>
                      <a:cubicBezTo>
                        <a:pt x="34683" y="33371"/>
                        <a:pt x="25496" y="37830"/>
                        <a:pt x="12566" y="33227"/>
                      </a:cubicBezTo>
                      <a:cubicBezTo>
                        <a:pt x="6721" y="31149"/>
                        <a:pt x="2447" y="27958"/>
                        <a:pt x="0" y="23984"/>
                      </a:cubicBezTo>
                      <a:cubicBezTo>
                        <a:pt x="9625" y="14668"/>
                        <a:pt x="20181" y="6409"/>
                        <a:pt x="32327" y="0"/>
                      </a:cubicBezTo>
                      <a:cubicBezTo>
                        <a:pt x="34610" y="1576"/>
                        <a:pt x="36363" y="3099"/>
                        <a:pt x="36947" y="4202"/>
                      </a:cubicBezTo>
                      <a:cubicBezTo>
                        <a:pt x="37642" y="5506"/>
                        <a:pt x="37915" y="7903"/>
                        <a:pt x="37952" y="10575"/>
                      </a:cubicBezTo>
                      <a:cubicBezTo>
                        <a:pt x="38025" y="14830"/>
                        <a:pt x="37477" y="19800"/>
                        <a:pt x="37075" y="221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0" name="任意多边形: 形状 1339">
                  <a:extLst>
                    <a:ext uri="{FF2B5EF4-FFF2-40B4-BE49-F238E27FC236}">
                      <a16:creationId xmlns:a16="http://schemas.microsoft.com/office/drawing/2014/main" id="{B8BE019B-3F15-E8A0-89B2-93823A181DD1}"/>
                    </a:ext>
                  </a:extLst>
                </p:cNvPr>
                <p:cNvSpPr/>
                <p:nvPr/>
              </p:nvSpPr>
              <p:spPr>
                <a:xfrm>
                  <a:off x="8438681" y="177262"/>
                  <a:ext cx="41531" cy="39313"/>
                </a:xfrm>
                <a:custGeom>
                  <a:avLst/>
                  <a:gdLst>
                    <a:gd name="connsiteX0" fmla="*/ 10243 w 41531"/>
                    <a:gd name="connsiteY0" fmla="*/ 35465 h 39313"/>
                    <a:gd name="connsiteX1" fmla="*/ 15266 w 41531"/>
                    <a:gd name="connsiteY1" fmla="*/ 39125 h 39313"/>
                    <a:gd name="connsiteX2" fmla="*/ 36415 w 41531"/>
                    <a:gd name="connsiteY2" fmla="*/ 33690 h 39313"/>
                    <a:gd name="connsiteX3" fmla="*/ 39154 w 41531"/>
                    <a:gd name="connsiteY3" fmla="*/ 12562 h 39313"/>
                    <a:gd name="connsiteX4" fmla="*/ 12106 w 41531"/>
                    <a:gd name="connsiteY4" fmla="*/ 2724 h 39313"/>
                    <a:gd name="connsiteX5" fmla="*/ 2974 w 41531"/>
                    <a:gd name="connsiteY5" fmla="*/ 27000 h 39313"/>
                    <a:gd name="connsiteX6" fmla="*/ 10243 w 41531"/>
                    <a:gd name="connsiteY6" fmla="*/ 35465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1" h="39313">
                      <a:moveTo>
                        <a:pt x="10243" y="35465"/>
                      </a:moveTo>
                      <a:cubicBezTo>
                        <a:pt x="12088" y="37258"/>
                        <a:pt x="13914" y="38707"/>
                        <a:pt x="15266" y="39125"/>
                      </a:cubicBezTo>
                      <a:cubicBezTo>
                        <a:pt x="18900" y="40245"/>
                        <a:pt x="33493" y="36110"/>
                        <a:pt x="36415" y="33690"/>
                      </a:cubicBezTo>
                      <a:cubicBezTo>
                        <a:pt x="43373" y="27922"/>
                        <a:pt x="42131" y="20949"/>
                        <a:pt x="39154" y="12562"/>
                      </a:cubicBezTo>
                      <a:cubicBezTo>
                        <a:pt x="34826" y="381"/>
                        <a:pt x="24233" y="-3035"/>
                        <a:pt x="12106" y="2724"/>
                      </a:cubicBezTo>
                      <a:cubicBezTo>
                        <a:pt x="161" y="8400"/>
                        <a:pt x="-3071" y="17691"/>
                        <a:pt x="2974" y="27000"/>
                      </a:cubicBezTo>
                      <a:cubicBezTo>
                        <a:pt x="4271" y="28855"/>
                        <a:pt x="7284" y="32601"/>
                        <a:pt x="10243" y="3546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1" name="任意多边形: 形状 1340">
                  <a:extLst>
                    <a:ext uri="{FF2B5EF4-FFF2-40B4-BE49-F238E27FC236}">
                      <a16:creationId xmlns:a16="http://schemas.microsoft.com/office/drawing/2014/main" id="{55FB2047-1008-5CE2-83D3-ACB441344053}"/>
                    </a:ext>
                  </a:extLst>
                </p:cNvPr>
                <p:cNvSpPr/>
                <p:nvPr/>
              </p:nvSpPr>
              <p:spPr>
                <a:xfrm>
                  <a:off x="8441678" y="134974"/>
                  <a:ext cx="26049" cy="24651"/>
                </a:xfrm>
                <a:custGeom>
                  <a:avLst/>
                  <a:gdLst>
                    <a:gd name="connsiteX0" fmla="*/ 6424 w 26049"/>
                    <a:gd name="connsiteY0" fmla="*/ 22239 h 24651"/>
                    <a:gd name="connsiteX1" fmla="*/ 9565 w 26049"/>
                    <a:gd name="connsiteY1" fmla="*/ 24533 h 24651"/>
                    <a:gd name="connsiteX2" fmla="*/ 22843 w 26049"/>
                    <a:gd name="connsiteY2" fmla="*/ 21127 h 24651"/>
                    <a:gd name="connsiteX3" fmla="*/ 24560 w 26049"/>
                    <a:gd name="connsiteY3" fmla="*/ 7877 h 24651"/>
                    <a:gd name="connsiteX4" fmla="*/ 7593 w 26049"/>
                    <a:gd name="connsiteY4" fmla="*/ 1709 h 24651"/>
                    <a:gd name="connsiteX5" fmla="*/ 1858 w 26049"/>
                    <a:gd name="connsiteY5" fmla="*/ 16930 h 24651"/>
                    <a:gd name="connsiteX6" fmla="*/ 6424 w 26049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9" h="24651">
                      <a:moveTo>
                        <a:pt x="6424" y="22239"/>
                      </a:moveTo>
                      <a:cubicBezTo>
                        <a:pt x="7574" y="23362"/>
                        <a:pt x="8725" y="24270"/>
                        <a:pt x="9565" y="24533"/>
                      </a:cubicBezTo>
                      <a:cubicBezTo>
                        <a:pt x="11848" y="25236"/>
                        <a:pt x="21017" y="22645"/>
                        <a:pt x="22843" y="21127"/>
                      </a:cubicBezTo>
                      <a:cubicBezTo>
                        <a:pt x="27208" y="17509"/>
                        <a:pt x="26423" y="13136"/>
                        <a:pt x="24560" y="7877"/>
                      </a:cubicBezTo>
                      <a:cubicBezTo>
                        <a:pt x="21838" y="239"/>
                        <a:pt x="15208" y="-1904"/>
                        <a:pt x="7593" y="1709"/>
                      </a:cubicBezTo>
                      <a:cubicBezTo>
                        <a:pt x="104" y="5267"/>
                        <a:pt x="-1923" y="11093"/>
                        <a:pt x="1858" y="16930"/>
                      </a:cubicBezTo>
                      <a:cubicBezTo>
                        <a:pt x="2680" y="18095"/>
                        <a:pt x="4579" y="20444"/>
                        <a:pt x="6424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2" name="任意多边形: 形状 1341">
                  <a:extLst>
                    <a:ext uri="{FF2B5EF4-FFF2-40B4-BE49-F238E27FC236}">
                      <a16:creationId xmlns:a16="http://schemas.microsoft.com/office/drawing/2014/main" id="{77CC96E0-BA56-ED24-2E5A-565425B2B3D8}"/>
                    </a:ext>
                  </a:extLst>
                </p:cNvPr>
                <p:cNvSpPr/>
                <p:nvPr/>
              </p:nvSpPr>
              <p:spPr>
                <a:xfrm>
                  <a:off x="8409771" y="207901"/>
                  <a:ext cx="26039" cy="24651"/>
                </a:xfrm>
                <a:custGeom>
                  <a:avLst/>
                  <a:gdLst>
                    <a:gd name="connsiteX0" fmla="*/ 6424 w 26039"/>
                    <a:gd name="connsiteY0" fmla="*/ 22238 h 24651"/>
                    <a:gd name="connsiteX1" fmla="*/ 9565 w 26039"/>
                    <a:gd name="connsiteY1" fmla="*/ 24532 h 24651"/>
                    <a:gd name="connsiteX2" fmla="*/ 22843 w 26039"/>
                    <a:gd name="connsiteY2" fmla="*/ 21126 h 24651"/>
                    <a:gd name="connsiteX3" fmla="*/ 24541 w 26039"/>
                    <a:gd name="connsiteY3" fmla="*/ 7876 h 24651"/>
                    <a:gd name="connsiteX4" fmla="*/ 7593 w 26039"/>
                    <a:gd name="connsiteY4" fmla="*/ 1710 h 24651"/>
                    <a:gd name="connsiteX5" fmla="*/ 1858 w 26039"/>
                    <a:gd name="connsiteY5" fmla="*/ 16929 h 24651"/>
                    <a:gd name="connsiteX6" fmla="*/ 6424 w 26039"/>
                    <a:gd name="connsiteY6" fmla="*/ 22238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9" h="24651">
                      <a:moveTo>
                        <a:pt x="6424" y="22238"/>
                      </a:moveTo>
                      <a:cubicBezTo>
                        <a:pt x="7574" y="23364"/>
                        <a:pt x="8725" y="24271"/>
                        <a:pt x="9565" y="24532"/>
                      </a:cubicBezTo>
                      <a:cubicBezTo>
                        <a:pt x="11848" y="25237"/>
                        <a:pt x="21016" y="22644"/>
                        <a:pt x="22843" y="21126"/>
                      </a:cubicBezTo>
                      <a:cubicBezTo>
                        <a:pt x="27208" y="17510"/>
                        <a:pt x="26404" y="13138"/>
                        <a:pt x="24541" y="7876"/>
                      </a:cubicBezTo>
                      <a:cubicBezTo>
                        <a:pt x="21838" y="238"/>
                        <a:pt x="15190" y="-1904"/>
                        <a:pt x="7593" y="1710"/>
                      </a:cubicBezTo>
                      <a:cubicBezTo>
                        <a:pt x="104" y="5266"/>
                        <a:pt x="-1923" y="11094"/>
                        <a:pt x="1858" y="16929"/>
                      </a:cubicBezTo>
                      <a:cubicBezTo>
                        <a:pt x="2680" y="18094"/>
                        <a:pt x="4579" y="20443"/>
                        <a:pt x="6424" y="2223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43" name="图形 10">
                <a:extLst>
                  <a:ext uri="{FF2B5EF4-FFF2-40B4-BE49-F238E27FC236}">
                    <a16:creationId xmlns:a16="http://schemas.microsoft.com/office/drawing/2014/main" id="{B250BFC2-763C-4A25-3717-88DF47FDDFA8}"/>
                  </a:ext>
                </a:extLst>
              </p:cNvPr>
              <p:cNvGrpSpPr/>
              <p:nvPr/>
            </p:nvGrpSpPr>
            <p:grpSpPr>
              <a:xfrm>
                <a:off x="8252644" y="259859"/>
                <a:ext cx="120890" cy="97578"/>
                <a:chOff x="8252644" y="259859"/>
                <a:chExt cx="120890" cy="97578"/>
              </a:xfrm>
              <a:solidFill>
                <a:srgbClr val="E8B161"/>
              </a:solidFill>
            </p:grpSpPr>
            <p:sp>
              <p:nvSpPr>
                <p:cNvPr id="1344" name="任意多边形: 形状 1343">
                  <a:extLst>
                    <a:ext uri="{FF2B5EF4-FFF2-40B4-BE49-F238E27FC236}">
                      <a16:creationId xmlns:a16="http://schemas.microsoft.com/office/drawing/2014/main" id="{7C04809A-61BE-DBBD-94F6-4A810ED93C87}"/>
                    </a:ext>
                  </a:extLst>
                </p:cNvPr>
                <p:cNvSpPr/>
                <p:nvPr/>
              </p:nvSpPr>
              <p:spPr>
                <a:xfrm>
                  <a:off x="8252644" y="270667"/>
                  <a:ext cx="32460" cy="50102"/>
                </a:xfrm>
                <a:custGeom>
                  <a:avLst/>
                  <a:gdLst>
                    <a:gd name="connsiteX0" fmla="*/ 31395 w 32460"/>
                    <a:gd name="connsiteY0" fmla="*/ 34575 h 50102"/>
                    <a:gd name="connsiteX1" fmla="*/ 1899 w 32460"/>
                    <a:gd name="connsiteY1" fmla="*/ 47948 h 50102"/>
                    <a:gd name="connsiteX2" fmla="*/ 18 w 32460"/>
                    <a:gd name="connsiteY2" fmla="*/ 47228 h 50102"/>
                    <a:gd name="connsiteX3" fmla="*/ 0 w 32460"/>
                    <a:gd name="connsiteY3" fmla="*/ 45497 h 50102"/>
                    <a:gd name="connsiteX4" fmla="*/ 10903 w 32460"/>
                    <a:gd name="connsiteY4" fmla="*/ 0 h 50102"/>
                    <a:gd name="connsiteX5" fmla="*/ 31249 w 32460"/>
                    <a:gd name="connsiteY5" fmla="*/ 13018 h 50102"/>
                    <a:gd name="connsiteX6" fmla="*/ 32455 w 32460"/>
                    <a:gd name="connsiteY6" fmla="*/ 20684 h 50102"/>
                    <a:gd name="connsiteX7" fmla="*/ 31395 w 32460"/>
                    <a:gd name="connsiteY7" fmla="*/ 34575 h 5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60" h="50102">
                      <a:moveTo>
                        <a:pt x="31395" y="34575"/>
                      </a:moveTo>
                      <a:cubicBezTo>
                        <a:pt x="28509" y="48121"/>
                        <a:pt x="17460" y="53481"/>
                        <a:pt x="1899" y="47948"/>
                      </a:cubicBezTo>
                      <a:cubicBezTo>
                        <a:pt x="1260" y="47719"/>
                        <a:pt x="639" y="47482"/>
                        <a:pt x="18" y="47228"/>
                      </a:cubicBezTo>
                      <a:cubicBezTo>
                        <a:pt x="0" y="46654"/>
                        <a:pt x="0" y="46070"/>
                        <a:pt x="0" y="45497"/>
                      </a:cubicBezTo>
                      <a:cubicBezTo>
                        <a:pt x="0" y="28961"/>
                        <a:pt x="4164" y="14039"/>
                        <a:pt x="10903" y="0"/>
                      </a:cubicBezTo>
                      <a:cubicBezTo>
                        <a:pt x="17515" y="2462"/>
                        <a:pt x="29386" y="9497"/>
                        <a:pt x="31249" y="13018"/>
                      </a:cubicBezTo>
                      <a:cubicBezTo>
                        <a:pt x="32071" y="14585"/>
                        <a:pt x="32400" y="17476"/>
                        <a:pt x="32455" y="20684"/>
                      </a:cubicBezTo>
                      <a:cubicBezTo>
                        <a:pt x="32527" y="25814"/>
                        <a:pt x="31888" y="31784"/>
                        <a:pt x="31395" y="3457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5" name="任意多边形: 形状 1344">
                  <a:extLst>
                    <a:ext uri="{FF2B5EF4-FFF2-40B4-BE49-F238E27FC236}">
                      <a16:creationId xmlns:a16="http://schemas.microsoft.com/office/drawing/2014/main" id="{329A6E95-17CD-6BC0-D09D-02C468DEF745}"/>
                    </a:ext>
                  </a:extLst>
                </p:cNvPr>
                <p:cNvSpPr/>
                <p:nvPr/>
              </p:nvSpPr>
              <p:spPr>
                <a:xfrm>
                  <a:off x="8333182" y="278330"/>
                  <a:ext cx="40353" cy="42441"/>
                </a:xfrm>
                <a:custGeom>
                  <a:avLst/>
                  <a:gdLst>
                    <a:gd name="connsiteX0" fmla="*/ 40350 w 40353"/>
                    <a:gd name="connsiteY0" fmla="*/ 17993 h 42441"/>
                    <a:gd name="connsiteX1" fmla="*/ 39345 w 40353"/>
                    <a:gd name="connsiteY1" fmla="*/ 11621 h 42441"/>
                    <a:gd name="connsiteX2" fmla="*/ 19821 w 40353"/>
                    <a:gd name="connsiteY2" fmla="*/ 84 h 42441"/>
                    <a:gd name="connsiteX3" fmla="*/ 2325 w 40353"/>
                    <a:gd name="connsiteY3" fmla="*/ 13586 h 42441"/>
                    <a:gd name="connsiteX4" fmla="*/ 14945 w 40353"/>
                    <a:gd name="connsiteY4" fmla="*/ 40649 h 42441"/>
                    <a:gd name="connsiteX5" fmla="*/ 39455 w 40353"/>
                    <a:gd name="connsiteY5" fmla="*/ 29538 h 42441"/>
                    <a:gd name="connsiteX6" fmla="*/ 40350 w 40353"/>
                    <a:gd name="connsiteY6" fmla="*/ 17993 h 42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3" h="42441">
                      <a:moveTo>
                        <a:pt x="40350" y="17993"/>
                      </a:moveTo>
                      <a:cubicBezTo>
                        <a:pt x="40295" y="15321"/>
                        <a:pt x="40021" y="12923"/>
                        <a:pt x="39345" y="11621"/>
                      </a:cubicBezTo>
                      <a:cubicBezTo>
                        <a:pt x="37500" y="8129"/>
                        <a:pt x="23748" y="451"/>
                        <a:pt x="19821" y="84"/>
                      </a:cubicBezTo>
                      <a:cubicBezTo>
                        <a:pt x="10488" y="-789"/>
                        <a:pt x="6288" y="5249"/>
                        <a:pt x="2325" y="13586"/>
                      </a:cubicBezTo>
                      <a:cubicBezTo>
                        <a:pt x="-3447" y="25693"/>
                        <a:pt x="1813" y="35974"/>
                        <a:pt x="14945" y="40649"/>
                      </a:cubicBezTo>
                      <a:cubicBezTo>
                        <a:pt x="27875" y="45252"/>
                        <a:pt x="37062" y="40795"/>
                        <a:pt x="39455" y="29538"/>
                      </a:cubicBezTo>
                      <a:cubicBezTo>
                        <a:pt x="39875" y="27216"/>
                        <a:pt x="40404" y="22258"/>
                        <a:pt x="40350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6" name="任意多边形: 形状 1345">
                  <a:extLst>
                    <a:ext uri="{FF2B5EF4-FFF2-40B4-BE49-F238E27FC236}">
                      <a16:creationId xmlns:a16="http://schemas.microsoft.com/office/drawing/2014/main" id="{E8F22298-514F-CE77-64C1-DBD663BE602F}"/>
                    </a:ext>
                  </a:extLst>
                </p:cNvPr>
                <p:cNvSpPr/>
                <p:nvPr/>
              </p:nvSpPr>
              <p:spPr>
                <a:xfrm>
                  <a:off x="8288275" y="302148"/>
                  <a:ext cx="41525" cy="39313"/>
                </a:xfrm>
                <a:custGeom>
                  <a:avLst/>
                  <a:gdLst>
                    <a:gd name="connsiteX0" fmla="*/ 10229 w 41525"/>
                    <a:gd name="connsiteY0" fmla="*/ 35464 h 39313"/>
                    <a:gd name="connsiteX1" fmla="*/ 15270 w 41525"/>
                    <a:gd name="connsiteY1" fmla="*/ 39124 h 39313"/>
                    <a:gd name="connsiteX2" fmla="*/ 36419 w 41525"/>
                    <a:gd name="connsiteY2" fmla="*/ 33690 h 39313"/>
                    <a:gd name="connsiteX3" fmla="*/ 39140 w 41525"/>
                    <a:gd name="connsiteY3" fmla="*/ 12561 h 39313"/>
                    <a:gd name="connsiteX4" fmla="*/ 12110 w 41525"/>
                    <a:gd name="connsiteY4" fmla="*/ 2726 h 39313"/>
                    <a:gd name="connsiteX5" fmla="*/ 2978 w 41525"/>
                    <a:gd name="connsiteY5" fmla="*/ 27002 h 39313"/>
                    <a:gd name="connsiteX6" fmla="*/ 10229 w 41525"/>
                    <a:gd name="connsiteY6" fmla="*/ 35464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25" h="39313">
                      <a:moveTo>
                        <a:pt x="10229" y="35464"/>
                      </a:moveTo>
                      <a:cubicBezTo>
                        <a:pt x="12073" y="37259"/>
                        <a:pt x="13900" y="38704"/>
                        <a:pt x="15270" y="39124"/>
                      </a:cubicBezTo>
                      <a:cubicBezTo>
                        <a:pt x="18904" y="40247"/>
                        <a:pt x="33497" y="36112"/>
                        <a:pt x="36419" y="33690"/>
                      </a:cubicBezTo>
                      <a:cubicBezTo>
                        <a:pt x="43378" y="27923"/>
                        <a:pt x="42117" y="20948"/>
                        <a:pt x="39140" y="12561"/>
                      </a:cubicBezTo>
                      <a:cubicBezTo>
                        <a:pt x="34830" y="379"/>
                        <a:pt x="24237" y="-3036"/>
                        <a:pt x="12110" y="2726"/>
                      </a:cubicBezTo>
                      <a:cubicBezTo>
                        <a:pt x="147" y="8401"/>
                        <a:pt x="-3067" y="17693"/>
                        <a:pt x="2978" y="27002"/>
                      </a:cubicBezTo>
                      <a:cubicBezTo>
                        <a:pt x="4275" y="28854"/>
                        <a:pt x="7289" y="32602"/>
                        <a:pt x="10229" y="3546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7" name="任意多边形: 形状 1346">
                  <a:extLst>
                    <a:ext uri="{FF2B5EF4-FFF2-40B4-BE49-F238E27FC236}">
                      <a16:creationId xmlns:a16="http://schemas.microsoft.com/office/drawing/2014/main" id="{CF454ED4-FFAA-4DEB-75DA-56EDB65CD87E}"/>
                    </a:ext>
                  </a:extLst>
                </p:cNvPr>
                <p:cNvSpPr/>
                <p:nvPr/>
              </p:nvSpPr>
              <p:spPr>
                <a:xfrm>
                  <a:off x="8291272" y="259859"/>
                  <a:ext cx="26036" cy="24651"/>
                </a:xfrm>
                <a:custGeom>
                  <a:avLst/>
                  <a:gdLst>
                    <a:gd name="connsiteX0" fmla="*/ 6410 w 26036"/>
                    <a:gd name="connsiteY0" fmla="*/ 22239 h 24651"/>
                    <a:gd name="connsiteX1" fmla="*/ 9570 w 26036"/>
                    <a:gd name="connsiteY1" fmla="*/ 24533 h 24651"/>
                    <a:gd name="connsiteX2" fmla="*/ 22829 w 26036"/>
                    <a:gd name="connsiteY2" fmla="*/ 21125 h 24651"/>
                    <a:gd name="connsiteX3" fmla="*/ 24546 w 26036"/>
                    <a:gd name="connsiteY3" fmla="*/ 7877 h 24651"/>
                    <a:gd name="connsiteX4" fmla="*/ 7579 w 26036"/>
                    <a:gd name="connsiteY4" fmla="*/ 1709 h 24651"/>
                    <a:gd name="connsiteX5" fmla="*/ 1863 w 26036"/>
                    <a:gd name="connsiteY5" fmla="*/ 16930 h 24651"/>
                    <a:gd name="connsiteX6" fmla="*/ 6410 w 26036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6" h="24651">
                      <a:moveTo>
                        <a:pt x="6410" y="22239"/>
                      </a:moveTo>
                      <a:cubicBezTo>
                        <a:pt x="7579" y="23364"/>
                        <a:pt x="8711" y="24272"/>
                        <a:pt x="9570" y="24533"/>
                      </a:cubicBezTo>
                      <a:cubicBezTo>
                        <a:pt x="11853" y="25236"/>
                        <a:pt x="21003" y="22645"/>
                        <a:pt x="22829" y="21125"/>
                      </a:cubicBezTo>
                      <a:cubicBezTo>
                        <a:pt x="27194" y="17509"/>
                        <a:pt x="26409" y="13136"/>
                        <a:pt x="24546" y="7877"/>
                      </a:cubicBezTo>
                      <a:cubicBezTo>
                        <a:pt x="21843" y="239"/>
                        <a:pt x="15195" y="-1904"/>
                        <a:pt x="7579" y="1709"/>
                      </a:cubicBezTo>
                      <a:cubicBezTo>
                        <a:pt x="91" y="5265"/>
                        <a:pt x="-1918" y="11093"/>
                        <a:pt x="1863" y="16930"/>
                      </a:cubicBezTo>
                      <a:cubicBezTo>
                        <a:pt x="2684" y="18095"/>
                        <a:pt x="4566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8" name="任意多边形: 形状 1347">
                  <a:extLst>
                    <a:ext uri="{FF2B5EF4-FFF2-40B4-BE49-F238E27FC236}">
                      <a16:creationId xmlns:a16="http://schemas.microsoft.com/office/drawing/2014/main" id="{5AE1E146-3195-318C-76C2-84DB268AE6D5}"/>
                    </a:ext>
                  </a:extLst>
                </p:cNvPr>
                <p:cNvSpPr/>
                <p:nvPr/>
              </p:nvSpPr>
              <p:spPr>
                <a:xfrm>
                  <a:off x="8259366" y="332786"/>
                  <a:ext cx="26035" cy="24651"/>
                </a:xfrm>
                <a:custGeom>
                  <a:avLst/>
                  <a:gdLst>
                    <a:gd name="connsiteX0" fmla="*/ 6410 w 26035"/>
                    <a:gd name="connsiteY0" fmla="*/ 22239 h 24651"/>
                    <a:gd name="connsiteX1" fmla="*/ 9569 w 26035"/>
                    <a:gd name="connsiteY1" fmla="*/ 24533 h 24651"/>
                    <a:gd name="connsiteX2" fmla="*/ 22829 w 26035"/>
                    <a:gd name="connsiteY2" fmla="*/ 21125 h 24651"/>
                    <a:gd name="connsiteX3" fmla="*/ 24545 w 26035"/>
                    <a:gd name="connsiteY3" fmla="*/ 7877 h 24651"/>
                    <a:gd name="connsiteX4" fmla="*/ 7596 w 26035"/>
                    <a:gd name="connsiteY4" fmla="*/ 1709 h 24651"/>
                    <a:gd name="connsiteX5" fmla="*/ 1862 w 26035"/>
                    <a:gd name="connsiteY5" fmla="*/ 16930 h 24651"/>
                    <a:gd name="connsiteX6" fmla="*/ 6410 w 26035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5" h="24651">
                      <a:moveTo>
                        <a:pt x="6410" y="22239"/>
                      </a:moveTo>
                      <a:cubicBezTo>
                        <a:pt x="7578" y="23364"/>
                        <a:pt x="8711" y="24272"/>
                        <a:pt x="9569" y="24533"/>
                      </a:cubicBezTo>
                      <a:cubicBezTo>
                        <a:pt x="11852" y="25236"/>
                        <a:pt x="21002" y="22645"/>
                        <a:pt x="22829" y="21125"/>
                      </a:cubicBezTo>
                      <a:cubicBezTo>
                        <a:pt x="27193" y="17507"/>
                        <a:pt x="26408" y="13136"/>
                        <a:pt x="24545" y="7877"/>
                      </a:cubicBezTo>
                      <a:cubicBezTo>
                        <a:pt x="21842" y="239"/>
                        <a:pt x="15194" y="-1904"/>
                        <a:pt x="7596" y="1709"/>
                      </a:cubicBezTo>
                      <a:cubicBezTo>
                        <a:pt x="90" y="5265"/>
                        <a:pt x="-1919" y="11093"/>
                        <a:pt x="1862" y="16930"/>
                      </a:cubicBezTo>
                      <a:cubicBezTo>
                        <a:pt x="2684" y="18095"/>
                        <a:pt x="4565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49" name="图形 10">
                <a:extLst>
                  <a:ext uri="{FF2B5EF4-FFF2-40B4-BE49-F238E27FC236}">
                    <a16:creationId xmlns:a16="http://schemas.microsoft.com/office/drawing/2014/main" id="{F1A47EB3-1CFE-0F59-6F55-FEFFD9569347}"/>
                  </a:ext>
                </a:extLst>
              </p:cNvPr>
              <p:cNvGrpSpPr/>
              <p:nvPr/>
            </p:nvGrpSpPr>
            <p:grpSpPr>
              <a:xfrm>
                <a:off x="8510100" y="260335"/>
                <a:ext cx="114501" cy="97104"/>
                <a:chOff x="8510100" y="260335"/>
                <a:chExt cx="114501" cy="97104"/>
              </a:xfrm>
              <a:solidFill>
                <a:srgbClr val="E8B161"/>
              </a:solidFill>
            </p:grpSpPr>
            <p:sp>
              <p:nvSpPr>
                <p:cNvPr id="1350" name="任意多边形: 形状 1349">
                  <a:extLst>
                    <a:ext uri="{FF2B5EF4-FFF2-40B4-BE49-F238E27FC236}">
                      <a16:creationId xmlns:a16="http://schemas.microsoft.com/office/drawing/2014/main" id="{DBEACB5B-A63E-F1C0-345B-2C1F3F5B2D87}"/>
                    </a:ext>
                  </a:extLst>
                </p:cNvPr>
                <p:cNvSpPr/>
                <p:nvPr/>
              </p:nvSpPr>
              <p:spPr>
                <a:xfrm>
                  <a:off x="8598531" y="296536"/>
                  <a:ext cx="26070" cy="50018"/>
                </a:xfrm>
                <a:custGeom>
                  <a:avLst/>
                  <a:gdLst>
                    <a:gd name="connsiteX0" fmla="*/ 26071 w 26070"/>
                    <a:gd name="connsiteY0" fmla="*/ 19626 h 50018"/>
                    <a:gd name="connsiteX1" fmla="*/ 21340 w 26070"/>
                    <a:gd name="connsiteY1" fmla="*/ 50018 h 50018"/>
                    <a:gd name="connsiteX2" fmla="*/ 1214 w 26070"/>
                    <a:gd name="connsiteY2" fmla="*/ 37082 h 50018"/>
                    <a:gd name="connsiteX3" fmla="*/ 9 w 26070"/>
                    <a:gd name="connsiteY3" fmla="*/ 29417 h 50018"/>
                    <a:gd name="connsiteX4" fmla="*/ 1068 w 26070"/>
                    <a:gd name="connsiteY4" fmla="*/ 15524 h 50018"/>
                    <a:gd name="connsiteX5" fmla="*/ 24409 w 26070"/>
                    <a:gd name="connsiteY5" fmla="*/ 483 h 50018"/>
                    <a:gd name="connsiteX6" fmla="*/ 26071 w 26070"/>
                    <a:gd name="connsiteY6" fmla="*/ 19626 h 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0" h="50018">
                      <a:moveTo>
                        <a:pt x="26071" y="19626"/>
                      </a:moveTo>
                      <a:cubicBezTo>
                        <a:pt x="26071" y="29782"/>
                        <a:pt x="24409" y="39980"/>
                        <a:pt x="21340" y="50018"/>
                      </a:cubicBezTo>
                      <a:cubicBezTo>
                        <a:pt x="14711" y="47503"/>
                        <a:pt x="3040" y="40563"/>
                        <a:pt x="1214" y="37082"/>
                      </a:cubicBezTo>
                      <a:cubicBezTo>
                        <a:pt x="374" y="35515"/>
                        <a:pt x="45" y="32626"/>
                        <a:pt x="9" y="29417"/>
                      </a:cubicBezTo>
                      <a:cubicBezTo>
                        <a:pt x="-83" y="24285"/>
                        <a:pt x="575" y="18312"/>
                        <a:pt x="1068" y="15524"/>
                      </a:cubicBezTo>
                      <a:cubicBezTo>
                        <a:pt x="3552" y="3839"/>
                        <a:pt x="12118" y="-1750"/>
                        <a:pt x="24409" y="483"/>
                      </a:cubicBezTo>
                      <a:cubicBezTo>
                        <a:pt x="25523" y="6819"/>
                        <a:pt x="26071" y="13217"/>
                        <a:pt x="26071" y="19626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1" name="任意多边形: 形状 1350">
                  <a:extLst>
                    <a:ext uri="{FF2B5EF4-FFF2-40B4-BE49-F238E27FC236}">
                      <a16:creationId xmlns:a16="http://schemas.microsoft.com/office/drawing/2014/main" id="{88524B2B-0C3A-346C-5C93-82524F9EBADB}"/>
                    </a:ext>
                  </a:extLst>
                </p:cNvPr>
                <p:cNvSpPr/>
                <p:nvPr/>
              </p:nvSpPr>
              <p:spPr>
                <a:xfrm>
                  <a:off x="8510100" y="296530"/>
                  <a:ext cx="40352" cy="42438"/>
                </a:xfrm>
                <a:custGeom>
                  <a:avLst/>
                  <a:gdLst>
                    <a:gd name="connsiteX0" fmla="*/ 7 w 40352"/>
                    <a:gd name="connsiteY0" fmla="*/ 24445 h 42438"/>
                    <a:gd name="connsiteX1" fmla="*/ 1011 w 40352"/>
                    <a:gd name="connsiteY1" fmla="*/ 30818 h 42438"/>
                    <a:gd name="connsiteX2" fmla="*/ 20517 w 40352"/>
                    <a:gd name="connsiteY2" fmla="*/ 42355 h 42438"/>
                    <a:gd name="connsiteX3" fmla="*/ 38031 w 40352"/>
                    <a:gd name="connsiteY3" fmla="*/ 28854 h 42438"/>
                    <a:gd name="connsiteX4" fmla="*/ 25393 w 40352"/>
                    <a:gd name="connsiteY4" fmla="*/ 1793 h 42438"/>
                    <a:gd name="connsiteX5" fmla="*/ 883 w 40352"/>
                    <a:gd name="connsiteY5" fmla="*/ 12903 h 42438"/>
                    <a:gd name="connsiteX6" fmla="*/ 7 w 40352"/>
                    <a:gd name="connsiteY6" fmla="*/ 24445 h 42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2" h="42438">
                      <a:moveTo>
                        <a:pt x="7" y="24445"/>
                      </a:moveTo>
                      <a:cubicBezTo>
                        <a:pt x="43" y="27117"/>
                        <a:pt x="317" y="29515"/>
                        <a:pt x="1011" y="30818"/>
                      </a:cubicBezTo>
                      <a:cubicBezTo>
                        <a:pt x="2856" y="34310"/>
                        <a:pt x="16608" y="41989"/>
                        <a:pt x="20517" y="42355"/>
                      </a:cubicBezTo>
                      <a:cubicBezTo>
                        <a:pt x="29867" y="43230"/>
                        <a:pt x="34050" y="37192"/>
                        <a:pt x="38031" y="28854"/>
                      </a:cubicBezTo>
                      <a:cubicBezTo>
                        <a:pt x="43803" y="16747"/>
                        <a:pt x="38524" y="6467"/>
                        <a:pt x="25393" y="1793"/>
                      </a:cubicBezTo>
                      <a:cubicBezTo>
                        <a:pt x="12462" y="-2809"/>
                        <a:pt x="3294" y="1645"/>
                        <a:pt x="883" y="12903"/>
                      </a:cubicBezTo>
                      <a:cubicBezTo>
                        <a:pt x="481" y="15222"/>
                        <a:pt x="-67" y="20183"/>
                        <a:pt x="7" y="2444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2" name="任意多边形: 形状 1351">
                  <a:extLst>
                    <a:ext uri="{FF2B5EF4-FFF2-40B4-BE49-F238E27FC236}">
                      <a16:creationId xmlns:a16="http://schemas.microsoft.com/office/drawing/2014/main" id="{E36709C3-A193-C1DA-0435-F1217BFE3B4B}"/>
                    </a:ext>
                  </a:extLst>
                </p:cNvPr>
                <p:cNvSpPr/>
                <p:nvPr/>
              </p:nvSpPr>
              <p:spPr>
                <a:xfrm>
                  <a:off x="8553825" y="275837"/>
                  <a:ext cx="41533" cy="39312"/>
                </a:xfrm>
                <a:custGeom>
                  <a:avLst/>
                  <a:gdLst>
                    <a:gd name="connsiteX0" fmla="*/ 31291 w 41533"/>
                    <a:gd name="connsiteY0" fmla="*/ 3848 h 39312"/>
                    <a:gd name="connsiteX1" fmla="*/ 26268 w 41533"/>
                    <a:gd name="connsiteY1" fmla="*/ 188 h 39312"/>
                    <a:gd name="connsiteX2" fmla="*/ 5101 w 41533"/>
                    <a:gd name="connsiteY2" fmla="*/ 5624 h 39312"/>
                    <a:gd name="connsiteX3" fmla="*/ 2379 w 41533"/>
                    <a:gd name="connsiteY3" fmla="*/ 26751 h 39312"/>
                    <a:gd name="connsiteX4" fmla="*/ 29428 w 41533"/>
                    <a:gd name="connsiteY4" fmla="*/ 36586 h 39312"/>
                    <a:gd name="connsiteX5" fmla="*/ 38560 w 41533"/>
                    <a:gd name="connsiteY5" fmla="*/ 12312 h 39312"/>
                    <a:gd name="connsiteX6" fmla="*/ 31291 w 41533"/>
                    <a:gd name="connsiteY6" fmla="*/ 3848 h 39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3" h="39312">
                      <a:moveTo>
                        <a:pt x="31291" y="3848"/>
                      </a:moveTo>
                      <a:cubicBezTo>
                        <a:pt x="29446" y="2055"/>
                        <a:pt x="27620" y="609"/>
                        <a:pt x="26268" y="188"/>
                      </a:cubicBezTo>
                      <a:cubicBezTo>
                        <a:pt x="22634" y="-931"/>
                        <a:pt x="8041" y="3202"/>
                        <a:pt x="5101" y="5624"/>
                      </a:cubicBezTo>
                      <a:cubicBezTo>
                        <a:pt x="-1840" y="11391"/>
                        <a:pt x="-598" y="18364"/>
                        <a:pt x="2379" y="26751"/>
                      </a:cubicBezTo>
                      <a:cubicBezTo>
                        <a:pt x="6708" y="38933"/>
                        <a:pt x="17301" y="42348"/>
                        <a:pt x="29428" y="36586"/>
                      </a:cubicBezTo>
                      <a:cubicBezTo>
                        <a:pt x="41372" y="30913"/>
                        <a:pt x="44605" y="21619"/>
                        <a:pt x="38560" y="12312"/>
                      </a:cubicBezTo>
                      <a:cubicBezTo>
                        <a:pt x="37263" y="10458"/>
                        <a:pt x="34249" y="6712"/>
                        <a:pt x="31291" y="384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3" name="任意多边形: 形状 1352">
                  <a:extLst>
                    <a:ext uri="{FF2B5EF4-FFF2-40B4-BE49-F238E27FC236}">
                      <a16:creationId xmlns:a16="http://schemas.microsoft.com/office/drawing/2014/main" id="{D0EC25D3-A6A6-ABCF-D835-906896D665BF}"/>
                    </a:ext>
                  </a:extLst>
                </p:cNvPr>
                <p:cNvSpPr/>
                <p:nvPr/>
              </p:nvSpPr>
              <p:spPr>
                <a:xfrm>
                  <a:off x="8566314" y="332787"/>
                  <a:ext cx="26041" cy="24651"/>
                </a:xfrm>
                <a:custGeom>
                  <a:avLst/>
                  <a:gdLst>
                    <a:gd name="connsiteX0" fmla="*/ 19624 w 26041"/>
                    <a:gd name="connsiteY0" fmla="*/ 2414 h 24651"/>
                    <a:gd name="connsiteX1" fmla="*/ 16482 w 26041"/>
                    <a:gd name="connsiteY1" fmla="*/ 118 h 24651"/>
                    <a:gd name="connsiteX2" fmla="*/ 3205 w 26041"/>
                    <a:gd name="connsiteY2" fmla="*/ 3526 h 24651"/>
                    <a:gd name="connsiteX3" fmla="*/ 1506 w 26041"/>
                    <a:gd name="connsiteY3" fmla="*/ 16777 h 24651"/>
                    <a:gd name="connsiteX4" fmla="*/ 18454 w 26041"/>
                    <a:gd name="connsiteY4" fmla="*/ 22943 h 24651"/>
                    <a:gd name="connsiteX5" fmla="*/ 24171 w 26041"/>
                    <a:gd name="connsiteY5" fmla="*/ 7722 h 24651"/>
                    <a:gd name="connsiteX6" fmla="*/ 19624 w 26041"/>
                    <a:gd name="connsiteY6" fmla="*/ 2414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1" h="24651">
                      <a:moveTo>
                        <a:pt x="19624" y="2414"/>
                      </a:moveTo>
                      <a:cubicBezTo>
                        <a:pt x="18473" y="1289"/>
                        <a:pt x="17322" y="383"/>
                        <a:pt x="16482" y="118"/>
                      </a:cubicBezTo>
                      <a:cubicBezTo>
                        <a:pt x="14199" y="-585"/>
                        <a:pt x="5031" y="2009"/>
                        <a:pt x="3205" y="3526"/>
                      </a:cubicBezTo>
                      <a:cubicBezTo>
                        <a:pt x="-1161" y="7143"/>
                        <a:pt x="-375" y="11517"/>
                        <a:pt x="1506" y="16777"/>
                      </a:cubicBezTo>
                      <a:cubicBezTo>
                        <a:pt x="4209" y="24415"/>
                        <a:pt x="10857" y="26555"/>
                        <a:pt x="18454" y="22943"/>
                      </a:cubicBezTo>
                      <a:cubicBezTo>
                        <a:pt x="25943" y="19385"/>
                        <a:pt x="27970" y="13559"/>
                        <a:pt x="24171" y="7722"/>
                      </a:cubicBezTo>
                      <a:cubicBezTo>
                        <a:pt x="23367" y="6556"/>
                        <a:pt x="21468" y="4210"/>
                        <a:pt x="19624" y="24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4" name="任意多边形: 形状 1353">
                  <a:extLst>
                    <a:ext uri="{FF2B5EF4-FFF2-40B4-BE49-F238E27FC236}">
                      <a16:creationId xmlns:a16="http://schemas.microsoft.com/office/drawing/2014/main" id="{D0FB6A32-BAA2-D692-78EA-EED2D0C74FC3}"/>
                    </a:ext>
                  </a:extLst>
                </p:cNvPr>
                <p:cNvSpPr/>
                <p:nvPr/>
              </p:nvSpPr>
              <p:spPr>
                <a:xfrm>
                  <a:off x="8598221" y="260335"/>
                  <a:ext cx="20865" cy="24178"/>
                </a:xfrm>
                <a:custGeom>
                  <a:avLst/>
                  <a:gdLst>
                    <a:gd name="connsiteX0" fmla="*/ 20865 w 20865"/>
                    <a:gd name="connsiteY0" fmla="*/ 21113 h 24178"/>
                    <a:gd name="connsiteX1" fmla="*/ 18454 w 20865"/>
                    <a:gd name="connsiteY1" fmla="*/ 22472 h 24178"/>
                    <a:gd name="connsiteX2" fmla="*/ 1506 w 20865"/>
                    <a:gd name="connsiteY2" fmla="*/ 16300 h 24178"/>
                    <a:gd name="connsiteX3" fmla="*/ 3204 w 20865"/>
                    <a:gd name="connsiteY3" fmla="*/ 3056 h 24178"/>
                    <a:gd name="connsiteX4" fmla="*/ 11788 w 20865"/>
                    <a:gd name="connsiteY4" fmla="*/ 0 h 24178"/>
                    <a:gd name="connsiteX5" fmla="*/ 20865 w 20865"/>
                    <a:gd name="connsiteY5" fmla="*/ 21113 h 2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65" h="24178">
                      <a:moveTo>
                        <a:pt x="20865" y="21113"/>
                      </a:moveTo>
                      <a:cubicBezTo>
                        <a:pt x="20135" y="21604"/>
                        <a:pt x="19331" y="22052"/>
                        <a:pt x="18454" y="22472"/>
                      </a:cubicBezTo>
                      <a:cubicBezTo>
                        <a:pt x="10857" y="26080"/>
                        <a:pt x="4209" y="23940"/>
                        <a:pt x="1506" y="16300"/>
                      </a:cubicBezTo>
                      <a:cubicBezTo>
                        <a:pt x="-375" y="11040"/>
                        <a:pt x="-1161" y="6664"/>
                        <a:pt x="3204" y="3056"/>
                      </a:cubicBezTo>
                      <a:cubicBezTo>
                        <a:pt x="4355" y="2098"/>
                        <a:pt x="8391" y="721"/>
                        <a:pt x="11788" y="0"/>
                      </a:cubicBezTo>
                      <a:cubicBezTo>
                        <a:pt x="15532" y="6838"/>
                        <a:pt x="18546" y="13902"/>
                        <a:pt x="20865" y="2111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55" name="图形 10">
              <a:extLst>
                <a:ext uri="{FF2B5EF4-FFF2-40B4-BE49-F238E27FC236}">
                  <a16:creationId xmlns:a16="http://schemas.microsoft.com/office/drawing/2014/main" id="{B31533CD-E710-7065-A6E4-587285AC0FDA}"/>
                </a:ext>
              </a:extLst>
            </p:cNvPr>
            <p:cNvGrpSpPr/>
            <p:nvPr/>
          </p:nvGrpSpPr>
          <p:grpSpPr>
            <a:xfrm>
              <a:off x="8316577" y="710779"/>
              <a:ext cx="244090" cy="383204"/>
              <a:chOff x="8316577" y="710779"/>
              <a:chExt cx="244090" cy="383204"/>
            </a:xfrm>
          </p:grpSpPr>
          <p:grpSp>
            <p:nvGrpSpPr>
              <p:cNvPr id="1356" name="图形 10">
                <a:extLst>
                  <a:ext uri="{FF2B5EF4-FFF2-40B4-BE49-F238E27FC236}">
                    <a16:creationId xmlns:a16="http://schemas.microsoft.com/office/drawing/2014/main" id="{3D55E0A3-8BE5-FFE2-86D5-FD88C9C841A3}"/>
                  </a:ext>
                </a:extLst>
              </p:cNvPr>
              <p:cNvGrpSpPr/>
              <p:nvPr/>
            </p:nvGrpSpPr>
            <p:grpSpPr>
              <a:xfrm>
                <a:off x="8316577" y="710779"/>
                <a:ext cx="123269" cy="383204"/>
                <a:chOff x="8316577" y="710779"/>
                <a:chExt cx="123269" cy="383204"/>
              </a:xfrm>
            </p:grpSpPr>
            <p:sp>
              <p:nvSpPr>
                <p:cNvPr id="1357" name="任意多边形: 形状 1356">
                  <a:extLst>
                    <a:ext uri="{FF2B5EF4-FFF2-40B4-BE49-F238E27FC236}">
                      <a16:creationId xmlns:a16="http://schemas.microsoft.com/office/drawing/2014/main" id="{2909E20B-CE7B-7FD6-CCB7-1C87FE9AC04B}"/>
                    </a:ext>
                  </a:extLst>
                </p:cNvPr>
                <p:cNvSpPr/>
                <p:nvPr/>
              </p:nvSpPr>
              <p:spPr>
                <a:xfrm>
                  <a:off x="8316577" y="710779"/>
                  <a:ext cx="123104" cy="379644"/>
                </a:xfrm>
                <a:custGeom>
                  <a:avLst/>
                  <a:gdLst>
                    <a:gd name="connsiteX0" fmla="*/ 43402 w 123104"/>
                    <a:gd name="connsiteY0" fmla="*/ 0 h 379644"/>
                    <a:gd name="connsiteX1" fmla="*/ 39549 w 123104"/>
                    <a:gd name="connsiteY1" fmla="*/ 29653 h 379644"/>
                    <a:gd name="connsiteX2" fmla="*/ 35750 w 123104"/>
                    <a:gd name="connsiteY2" fmla="*/ 59302 h 379644"/>
                    <a:gd name="connsiteX3" fmla="*/ 32006 w 123104"/>
                    <a:gd name="connsiteY3" fmla="*/ 88946 h 379644"/>
                    <a:gd name="connsiteX4" fmla="*/ 28408 w 123104"/>
                    <a:gd name="connsiteY4" fmla="*/ 118602 h 379644"/>
                    <a:gd name="connsiteX5" fmla="*/ 24956 w 123104"/>
                    <a:gd name="connsiteY5" fmla="*/ 148262 h 379644"/>
                    <a:gd name="connsiteX6" fmla="*/ 21705 w 123104"/>
                    <a:gd name="connsiteY6" fmla="*/ 177934 h 379644"/>
                    <a:gd name="connsiteX7" fmla="*/ 16080 w 123104"/>
                    <a:gd name="connsiteY7" fmla="*/ 237307 h 379644"/>
                    <a:gd name="connsiteX8" fmla="*/ 13906 w 123104"/>
                    <a:gd name="connsiteY8" fmla="*/ 266995 h 379644"/>
                    <a:gd name="connsiteX9" fmla="*/ 12482 w 123104"/>
                    <a:gd name="connsiteY9" fmla="*/ 296653 h 379644"/>
                    <a:gd name="connsiteX10" fmla="*/ 12336 w 123104"/>
                    <a:gd name="connsiteY10" fmla="*/ 326167 h 379644"/>
                    <a:gd name="connsiteX11" fmla="*/ 13121 w 123104"/>
                    <a:gd name="connsiteY11" fmla="*/ 340721 h 379644"/>
                    <a:gd name="connsiteX12" fmla="*/ 15075 w 123104"/>
                    <a:gd name="connsiteY12" fmla="*/ 354757 h 379644"/>
                    <a:gd name="connsiteX13" fmla="*/ 16810 w 123104"/>
                    <a:gd name="connsiteY13" fmla="*/ 361112 h 379644"/>
                    <a:gd name="connsiteX14" fmla="*/ 17961 w 123104"/>
                    <a:gd name="connsiteY14" fmla="*/ 363805 h 379644"/>
                    <a:gd name="connsiteX15" fmla="*/ 19185 w 123104"/>
                    <a:gd name="connsiteY15" fmla="*/ 365715 h 379644"/>
                    <a:gd name="connsiteX16" fmla="*/ 19057 w 123104"/>
                    <a:gd name="connsiteY16" fmla="*/ 366347 h 379644"/>
                    <a:gd name="connsiteX17" fmla="*/ 18235 w 123104"/>
                    <a:gd name="connsiteY17" fmla="*/ 366356 h 379644"/>
                    <a:gd name="connsiteX18" fmla="*/ 18235 w 123104"/>
                    <a:gd name="connsiteY18" fmla="*/ 366362 h 379644"/>
                    <a:gd name="connsiteX19" fmla="*/ 18892 w 123104"/>
                    <a:gd name="connsiteY19" fmla="*/ 366351 h 379644"/>
                    <a:gd name="connsiteX20" fmla="*/ 19550 w 123104"/>
                    <a:gd name="connsiteY20" fmla="*/ 366367 h 379644"/>
                    <a:gd name="connsiteX21" fmla="*/ 20226 w 123104"/>
                    <a:gd name="connsiteY21" fmla="*/ 366400 h 379644"/>
                    <a:gd name="connsiteX22" fmla="*/ 21267 w 123104"/>
                    <a:gd name="connsiteY22" fmla="*/ 366466 h 379644"/>
                    <a:gd name="connsiteX23" fmla="*/ 25047 w 123104"/>
                    <a:gd name="connsiteY23" fmla="*/ 366723 h 379644"/>
                    <a:gd name="connsiteX24" fmla="*/ 28718 w 123104"/>
                    <a:gd name="connsiteY24" fmla="*/ 366895 h 379644"/>
                    <a:gd name="connsiteX25" fmla="*/ 35731 w 123104"/>
                    <a:gd name="connsiteY25" fmla="*/ 366924 h 379644"/>
                    <a:gd name="connsiteX26" fmla="*/ 42946 w 123104"/>
                    <a:gd name="connsiteY26" fmla="*/ 366652 h 379644"/>
                    <a:gd name="connsiteX27" fmla="*/ 50196 w 123104"/>
                    <a:gd name="connsiteY27" fmla="*/ 366097 h 379644"/>
                    <a:gd name="connsiteX28" fmla="*/ 57447 w 123104"/>
                    <a:gd name="connsiteY28" fmla="*/ 365313 h 379644"/>
                    <a:gd name="connsiteX29" fmla="*/ 86376 w 123104"/>
                    <a:gd name="connsiteY29" fmla="*/ 360546 h 379644"/>
                    <a:gd name="connsiteX30" fmla="*/ 100732 w 123104"/>
                    <a:gd name="connsiteY30" fmla="*/ 357325 h 379644"/>
                    <a:gd name="connsiteX31" fmla="*/ 114868 w 123104"/>
                    <a:gd name="connsiteY31" fmla="*/ 353610 h 379644"/>
                    <a:gd name="connsiteX32" fmla="*/ 110412 w 123104"/>
                    <a:gd name="connsiteY32" fmla="*/ 359787 h 379644"/>
                    <a:gd name="connsiteX33" fmla="*/ 109352 w 123104"/>
                    <a:gd name="connsiteY33" fmla="*/ 315432 h 379644"/>
                    <a:gd name="connsiteX34" fmla="*/ 108402 w 123104"/>
                    <a:gd name="connsiteY34" fmla="*/ 271073 h 379644"/>
                    <a:gd name="connsiteX35" fmla="*/ 107982 w 123104"/>
                    <a:gd name="connsiteY35" fmla="*/ 248895 h 379644"/>
                    <a:gd name="connsiteX36" fmla="*/ 107617 w 123104"/>
                    <a:gd name="connsiteY36" fmla="*/ 226712 h 379644"/>
                    <a:gd name="connsiteX37" fmla="*/ 106960 w 123104"/>
                    <a:gd name="connsiteY37" fmla="*/ 182346 h 379644"/>
                    <a:gd name="connsiteX38" fmla="*/ 106667 w 123104"/>
                    <a:gd name="connsiteY38" fmla="*/ 160161 h 379644"/>
                    <a:gd name="connsiteX39" fmla="*/ 106466 w 123104"/>
                    <a:gd name="connsiteY39" fmla="*/ 137976 h 379644"/>
                    <a:gd name="connsiteX40" fmla="*/ 106266 w 123104"/>
                    <a:gd name="connsiteY40" fmla="*/ 115790 h 379644"/>
                    <a:gd name="connsiteX41" fmla="*/ 106156 w 123104"/>
                    <a:gd name="connsiteY41" fmla="*/ 93603 h 379644"/>
                    <a:gd name="connsiteX42" fmla="*/ 106065 w 123104"/>
                    <a:gd name="connsiteY42" fmla="*/ 71413 h 379644"/>
                    <a:gd name="connsiteX43" fmla="*/ 106065 w 123104"/>
                    <a:gd name="connsiteY43" fmla="*/ 49221 h 379644"/>
                    <a:gd name="connsiteX44" fmla="*/ 106120 w 123104"/>
                    <a:gd name="connsiteY44" fmla="*/ 27028 h 379644"/>
                    <a:gd name="connsiteX45" fmla="*/ 106284 w 123104"/>
                    <a:gd name="connsiteY45" fmla="*/ 4829 h 379644"/>
                    <a:gd name="connsiteX46" fmla="*/ 107763 w 123104"/>
                    <a:gd name="connsiteY46" fmla="*/ 26979 h 379644"/>
                    <a:gd name="connsiteX47" fmla="*/ 109115 w 123104"/>
                    <a:gd name="connsiteY47" fmla="*/ 49133 h 379644"/>
                    <a:gd name="connsiteX48" fmla="*/ 110412 w 123104"/>
                    <a:gd name="connsiteY48" fmla="*/ 71287 h 379644"/>
                    <a:gd name="connsiteX49" fmla="*/ 111635 w 123104"/>
                    <a:gd name="connsiteY49" fmla="*/ 93444 h 379644"/>
                    <a:gd name="connsiteX50" fmla="*/ 112823 w 123104"/>
                    <a:gd name="connsiteY50" fmla="*/ 115602 h 379644"/>
                    <a:gd name="connsiteX51" fmla="*/ 113900 w 123104"/>
                    <a:gd name="connsiteY51" fmla="*/ 137763 h 379644"/>
                    <a:gd name="connsiteX52" fmla="*/ 114996 w 123104"/>
                    <a:gd name="connsiteY52" fmla="*/ 159924 h 379644"/>
                    <a:gd name="connsiteX53" fmla="*/ 116019 w 123104"/>
                    <a:gd name="connsiteY53" fmla="*/ 182085 h 379644"/>
                    <a:gd name="connsiteX54" fmla="*/ 117954 w 123104"/>
                    <a:gd name="connsiteY54" fmla="*/ 226411 h 379644"/>
                    <a:gd name="connsiteX55" fmla="*/ 118886 w 123104"/>
                    <a:gd name="connsiteY55" fmla="*/ 248579 h 379644"/>
                    <a:gd name="connsiteX56" fmla="*/ 119762 w 123104"/>
                    <a:gd name="connsiteY56" fmla="*/ 270748 h 379644"/>
                    <a:gd name="connsiteX57" fmla="*/ 121406 w 123104"/>
                    <a:gd name="connsiteY57" fmla="*/ 315083 h 379644"/>
                    <a:gd name="connsiteX58" fmla="*/ 122940 w 123104"/>
                    <a:gd name="connsiteY58" fmla="*/ 359423 h 379644"/>
                    <a:gd name="connsiteX59" fmla="*/ 123105 w 123104"/>
                    <a:gd name="connsiteY59" fmla="*/ 364234 h 379644"/>
                    <a:gd name="connsiteX60" fmla="*/ 118484 w 123104"/>
                    <a:gd name="connsiteY60" fmla="*/ 365604 h 379644"/>
                    <a:gd name="connsiteX61" fmla="*/ 103745 w 123104"/>
                    <a:gd name="connsiteY61" fmla="*/ 369596 h 379644"/>
                    <a:gd name="connsiteX62" fmla="*/ 88952 w 123104"/>
                    <a:gd name="connsiteY62" fmla="*/ 372962 h 379644"/>
                    <a:gd name="connsiteX63" fmla="*/ 58945 w 123104"/>
                    <a:gd name="connsiteY63" fmla="*/ 377992 h 379644"/>
                    <a:gd name="connsiteX64" fmla="*/ 51329 w 123104"/>
                    <a:gd name="connsiteY64" fmla="*/ 378794 h 379644"/>
                    <a:gd name="connsiteX65" fmla="*/ 43676 w 123104"/>
                    <a:gd name="connsiteY65" fmla="*/ 379360 h 379644"/>
                    <a:gd name="connsiteX66" fmla="*/ 35951 w 123104"/>
                    <a:gd name="connsiteY66" fmla="*/ 379630 h 379644"/>
                    <a:gd name="connsiteX67" fmla="*/ 28006 w 123104"/>
                    <a:gd name="connsiteY67" fmla="*/ 379559 h 379644"/>
                    <a:gd name="connsiteX68" fmla="*/ 24189 w 123104"/>
                    <a:gd name="connsiteY68" fmla="*/ 379363 h 379644"/>
                    <a:gd name="connsiteX69" fmla="*/ 20463 w 123104"/>
                    <a:gd name="connsiteY69" fmla="*/ 379095 h 379644"/>
                    <a:gd name="connsiteX70" fmla="*/ 19532 w 123104"/>
                    <a:gd name="connsiteY70" fmla="*/ 379027 h 379644"/>
                    <a:gd name="connsiteX71" fmla="*/ 19057 w 123104"/>
                    <a:gd name="connsiteY71" fmla="*/ 378993 h 379644"/>
                    <a:gd name="connsiteX72" fmla="*/ 18837 w 123104"/>
                    <a:gd name="connsiteY72" fmla="*/ 378974 h 379644"/>
                    <a:gd name="connsiteX73" fmla="*/ 18399 w 123104"/>
                    <a:gd name="connsiteY73" fmla="*/ 378925 h 379644"/>
                    <a:gd name="connsiteX74" fmla="*/ 18180 w 123104"/>
                    <a:gd name="connsiteY74" fmla="*/ 378889 h 379644"/>
                    <a:gd name="connsiteX75" fmla="*/ 14637 w 123104"/>
                    <a:gd name="connsiteY75" fmla="*/ 377851 h 379644"/>
                    <a:gd name="connsiteX76" fmla="*/ 9542 w 123104"/>
                    <a:gd name="connsiteY76" fmla="*/ 373892 h 379644"/>
                    <a:gd name="connsiteX77" fmla="*/ 4957 w 123104"/>
                    <a:gd name="connsiteY77" fmla="*/ 365359 h 379644"/>
                    <a:gd name="connsiteX78" fmla="*/ 2784 w 123104"/>
                    <a:gd name="connsiteY78" fmla="*/ 357305 h 379644"/>
                    <a:gd name="connsiteX79" fmla="*/ 757 w 123104"/>
                    <a:gd name="connsiteY79" fmla="*/ 341742 h 379644"/>
                    <a:gd name="connsiteX80" fmla="*/ 62 w 123104"/>
                    <a:gd name="connsiteY80" fmla="*/ 326452 h 379644"/>
                    <a:gd name="connsiteX81" fmla="*/ 610 w 123104"/>
                    <a:gd name="connsiteY81" fmla="*/ 296204 h 379644"/>
                    <a:gd name="connsiteX82" fmla="*/ 5341 w 123104"/>
                    <a:gd name="connsiteY82" fmla="*/ 236308 h 379644"/>
                    <a:gd name="connsiteX83" fmla="*/ 12665 w 123104"/>
                    <a:gd name="connsiteY83" fmla="*/ 176841 h 379644"/>
                    <a:gd name="connsiteX84" fmla="*/ 16975 w 123104"/>
                    <a:gd name="connsiteY84" fmla="*/ 147214 h 379644"/>
                    <a:gd name="connsiteX85" fmla="*/ 21595 w 123104"/>
                    <a:gd name="connsiteY85" fmla="*/ 117653 h 379644"/>
                    <a:gd name="connsiteX86" fmla="*/ 26563 w 123104"/>
                    <a:gd name="connsiteY86" fmla="*/ 88148 h 379644"/>
                    <a:gd name="connsiteX87" fmla="*/ 31805 w 123104"/>
                    <a:gd name="connsiteY87" fmla="*/ 58698 h 379644"/>
                    <a:gd name="connsiteX88" fmla="*/ 37412 w 123104"/>
                    <a:gd name="connsiteY88" fmla="*/ 29313 h 379644"/>
                    <a:gd name="connsiteX89" fmla="*/ 43402 w 123104"/>
                    <a:gd name="connsiteY89" fmla="*/ 0 h 37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44">
                      <a:moveTo>
                        <a:pt x="43402" y="0"/>
                      </a:moveTo>
                      <a:lnTo>
                        <a:pt x="39549" y="29653"/>
                      </a:lnTo>
                      <a:lnTo>
                        <a:pt x="35750" y="59302"/>
                      </a:lnTo>
                      <a:lnTo>
                        <a:pt x="32006" y="88946"/>
                      </a:lnTo>
                      <a:lnTo>
                        <a:pt x="28408" y="118602"/>
                      </a:lnTo>
                      <a:cubicBezTo>
                        <a:pt x="27221" y="128485"/>
                        <a:pt x="26070" y="138375"/>
                        <a:pt x="24956" y="148262"/>
                      </a:cubicBezTo>
                      <a:lnTo>
                        <a:pt x="21705" y="177934"/>
                      </a:lnTo>
                      <a:cubicBezTo>
                        <a:pt x="19587" y="197713"/>
                        <a:pt x="17669" y="217507"/>
                        <a:pt x="16080" y="237307"/>
                      </a:cubicBezTo>
                      <a:cubicBezTo>
                        <a:pt x="15258" y="247202"/>
                        <a:pt x="14527" y="257101"/>
                        <a:pt x="13906" y="266995"/>
                      </a:cubicBezTo>
                      <a:cubicBezTo>
                        <a:pt x="13322" y="276890"/>
                        <a:pt x="12793" y="286778"/>
                        <a:pt x="12482" y="296653"/>
                      </a:cubicBezTo>
                      <a:cubicBezTo>
                        <a:pt x="12171" y="306524"/>
                        <a:pt x="12080" y="316389"/>
                        <a:pt x="12336" y="326167"/>
                      </a:cubicBezTo>
                      <a:cubicBezTo>
                        <a:pt x="12463" y="331052"/>
                        <a:pt x="12701" y="335923"/>
                        <a:pt x="13121" y="340721"/>
                      </a:cubicBezTo>
                      <a:cubicBezTo>
                        <a:pt x="13541" y="345517"/>
                        <a:pt x="14126" y="350269"/>
                        <a:pt x="15075" y="354757"/>
                      </a:cubicBezTo>
                      <a:cubicBezTo>
                        <a:pt x="15532" y="356998"/>
                        <a:pt x="16116" y="359166"/>
                        <a:pt x="16810" y="361112"/>
                      </a:cubicBezTo>
                      <a:cubicBezTo>
                        <a:pt x="17157" y="362102"/>
                        <a:pt x="17559" y="362979"/>
                        <a:pt x="17961" y="363805"/>
                      </a:cubicBezTo>
                      <a:cubicBezTo>
                        <a:pt x="18381" y="364584"/>
                        <a:pt x="18801" y="365255"/>
                        <a:pt x="19185" y="365715"/>
                      </a:cubicBezTo>
                      <a:cubicBezTo>
                        <a:pt x="19568" y="366173"/>
                        <a:pt x="19002" y="366323"/>
                        <a:pt x="19057" y="366347"/>
                      </a:cubicBezTo>
                      <a:cubicBezTo>
                        <a:pt x="19093" y="366362"/>
                        <a:pt x="18235" y="366354"/>
                        <a:pt x="18235" y="366356"/>
                      </a:cubicBezTo>
                      <a:lnTo>
                        <a:pt x="18235" y="366362"/>
                      </a:lnTo>
                      <a:cubicBezTo>
                        <a:pt x="18235" y="366356"/>
                        <a:pt x="19294" y="366383"/>
                        <a:pt x="18892" y="366351"/>
                      </a:cubicBezTo>
                      <a:lnTo>
                        <a:pt x="19550" y="366367"/>
                      </a:lnTo>
                      <a:lnTo>
                        <a:pt x="20226" y="366400"/>
                      </a:lnTo>
                      <a:lnTo>
                        <a:pt x="21267" y="366466"/>
                      </a:lnTo>
                      <a:lnTo>
                        <a:pt x="25047" y="366723"/>
                      </a:lnTo>
                      <a:cubicBezTo>
                        <a:pt x="26289" y="366811"/>
                        <a:pt x="27586" y="366920"/>
                        <a:pt x="28718" y="366895"/>
                      </a:cubicBezTo>
                      <a:cubicBezTo>
                        <a:pt x="31056" y="366891"/>
                        <a:pt x="33339" y="366979"/>
                        <a:pt x="35731" y="366924"/>
                      </a:cubicBezTo>
                      <a:lnTo>
                        <a:pt x="42946" y="366652"/>
                      </a:lnTo>
                      <a:lnTo>
                        <a:pt x="50196" y="366097"/>
                      </a:lnTo>
                      <a:cubicBezTo>
                        <a:pt x="52607" y="365874"/>
                        <a:pt x="55018" y="365569"/>
                        <a:pt x="57447" y="365313"/>
                      </a:cubicBezTo>
                      <a:cubicBezTo>
                        <a:pt x="67109" y="364166"/>
                        <a:pt x="76770" y="362526"/>
                        <a:pt x="86376" y="360546"/>
                      </a:cubicBezTo>
                      <a:cubicBezTo>
                        <a:pt x="91180" y="359571"/>
                        <a:pt x="95965" y="358466"/>
                        <a:pt x="100732" y="357325"/>
                      </a:cubicBezTo>
                      <a:cubicBezTo>
                        <a:pt x="105481" y="356147"/>
                        <a:pt x="110302" y="354927"/>
                        <a:pt x="114868" y="353610"/>
                      </a:cubicBezTo>
                      <a:lnTo>
                        <a:pt x="110412" y="359787"/>
                      </a:lnTo>
                      <a:lnTo>
                        <a:pt x="109352" y="315432"/>
                      </a:lnTo>
                      <a:lnTo>
                        <a:pt x="108402" y="271073"/>
                      </a:lnTo>
                      <a:lnTo>
                        <a:pt x="107982" y="248895"/>
                      </a:lnTo>
                      <a:lnTo>
                        <a:pt x="107617" y="226712"/>
                      </a:lnTo>
                      <a:lnTo>
                        <a:pt x="106960" y="182346"/>
                      </a:lnTo>
                      <a:cubicBezTo>
                        <a:pt x="106832" y="174955"/>
                        <a:pt x="106722" y="167558"/>
                        <a:pt x="106667" y="160161"/>
                      </a:cubicBezTo>
                      <a:lnTo>
                        <a:pt x="106466" y="137976"/>
                      </a:lnTo>
                      <a:lnTo>
                        <a:pt x="106266" y="115790"/>
                      </a:lnTo>
                      <a:lnTo>
                        <a:pt x="106156" y="93603"/>
                      </a:lnTo>
                      <a:lnTo>
                        <a:pt x="106065" y="71413"/>
                      </a:lnTo>
                      <a:cubicBezTo>
                        <a:pt x="106010" y="64016"/>
                        <a:pt x="106065" y="56619"/>
                        <a:pt x="106065" y="49221"/>
                      </a:cubicBezTo>
                      <a:lnTo>
                        <a:pt x="106120" y="27028"/>
                      </a:lnTo>
                      <a:lnTo>
                        <a:pt x="106284" y="4829"/>
                      </a:lnTo>
                      <a:lnTo>
                        <a:pt x="107763" y="26979"/>
                      </a:lnTo>
                      <a:lnTo>
                        <a:pt x="109115" y="49133"/>
                      </a:lnTo>
                      <a:cubicBezTo>
                        <a:pt x="109553" y="56517"/>
                        <a:pt x="110028" y="63901"/>
                        <a:pt x="110412" y="71287"/>
                      </a:cubicBezTo>
                      <a:lnTo>
                        <a:pt x="111635" y="93444"/>
                      </a:lnTo>
                      <a:lnTo>
                        <a:pt x="112823" y="115602"/>
                      </a:lnTo>
                      <a:lnTo>
                        <a:pt x="113900" y="137763"/>
                      </a:lnTo>
                      <a:lnTo>
                        <a:pt x="114996" y="159924"/>
                      </a:lnTo>
                      <a:cubicBezTo>
                        <a:pt x="115379" y="167310"/>
                        <a:pt x="115708" y="174697"/>
                        <a:pt x="116019" y="182085"/>
                      </a:cubicBezTo>
                      <a:lnTo>
                        <a:pt x="117954" y="226411"/>
                      </a:lnTo>
                      <a:lnTo>
                        <a:pt x="118886" y="248579"/>
                      </a:lnTo>
                      <a:lnTo>
                        <a:pt x="119762" y="270748"/>
                      </a:lnTo>
                      <a:lnTo>
                        <a:pt x="121406" y="315083"/>
                      </a:lnTo>
                      <a:lnTo>
                        <a:pt x="122940" y="359423"/>
                      </a:lnTo>
                      <a:lnTo>
                        <a:pt x="123105" y="364234"/>
                      </a:lnTo>
                      <a:lnTo>
                        <a:pt x="118484" y="365604"/>
                      </a:lnTo>
                      <a:cubicBezTo>
                        <a:pt x="113498" y="367081"/>
                        <a:pt x="108677" y="368365"/>
                        <a:pt x="103745" y="369596"/>
                      </a:cubicBezTo>
                      <a:cubicBezTo>
                        <a:pt x="98832" y="370787"/>
                        <a:pt x="93901" y="371937"/>
                        <a:pt x="88952" y="372962"/>
                      </a:cubicBezTo>
                      <a:cubicBezTo>
                        <a:pt x="79053" y="375031"/>
                        <a:pt x="69062" y="376759"/>
                        <a:pt x="58945" y="377992"/>
                      </a:cubicBezTo>
                      <a:cubicBezTo>
                        <a:pt x="56406" y="378257"/>
                        <a:pt x="53886" y="378562"/>
                        <a:pt x="51329" y="378794"/>
                      </a:cubicBezTo>
                      <a:lnTo>
                        <a:pt x="43676" y="379360"/>
                      </a:lnTo>
                      <a:lnTo>
                        <a:pt x="35951" y="379630"/>
                      </a:lnTo>
                      <a:cubicBezTo>
                        <a:pt x="33357" y="379681"/>
                        <a:pt x="30654" y="379584"/>
                        <a:pt x="28006" y="379559"/>
                      </a:cubicBezTo>
                      <a:cubicBezTo>
                        <a:pt x="26654" y="379566"/>
                        <a:pt x="25431" y="379453"/>
                        <a:pt x="24189" y="379363"/>
                      </a:cubicBezTo>
                      <a:lnTo>
                        <a:pt x="20463" y="379095"/>
                      </a:lnTo>
                      <a:lnTo>
                        <a:pt x="19532" y="379027"/>
                      </a:lnTo>
                      <a:lnTo>
                        <a:pt x="19057" y="378993"/>
                      </a:lnTo>
                      <a:lnTo>
                        <a:pt x="18837" y="378974"/>
                      </a:lnTo>
                      <a:cubicBezTo>
                        <a:pt x="18363" y="378931"/>
                        <a:pt x="18564" y="378945"/>
                        <a:pt x="18399" y="378925"/>
                      </a:cubicBezTo>
                      <a:lnTo>
                        <a:pt x="18180" y="378889"/>
                      </a:lnTo>
                      <a:cubicBezTo>
                        <a:pt x="16956" y="378719"/>
                        <a:pt x="15733" y="378355"/>
                        <a:pt x="14637" y="377851"/>
                      </a:cubicBezTo>
                      <a:cubicBezTo>
                        <a:pt x="12427" y="376830"/>
                        <a:pt x="10765" y="375338"/>
                        <a:pt x="9542" y="373892"/>
                      </a:cubicBezTo>
                      <a:cubicBezTo>
                        <a:pt x="7149" y="370958"/>
                        <a:pt x="5925" y="368095"/>
                        <a:pt x="4957" y="365359"/>
                      </a:cubicBezTo>
                      <a:cubicBezTo>
                        <a:pt x="3989" y="362616"/>
                        <a:pt x="3332" y="359947"/>
                        <a:pt x="2784" y="357305"/>
                      </a:cubicBezTo>
                      <a:cubicBezTo>
                        <a:pt x="1725" y="352034"/>
                        <a:pt x="1158" y="346871"/>
                        <a:pt x="757" y="341742"/>
                      </a:cubicBezTo>
                      <a:cubicBezTo>
                        <a:pt x="355" y="336616"/>
                        <a:pt x="154" y="331525"/>
                        <a:pt x="62" y="326452"/>
                      </a:cubicBezTo>
                      <a:cubicBezTo>
                        <a:pt x="-138" y="316308"/>
                        <a:pt x="172" y="306241"/>
                        <a:pt x="610" y="296204"/>
                      </a:cubicBezTo>
                      <a:cubicBezTo>
                        <a:pt x="1505" y="276132"/>
                        <a:pt x="3295" y="256191"/>
                        <a:pt x="5341" y="236308"/>
                      </a:cubicBezTo>
                      <a:cubicBezTo>
                        <a:pt x="7478" y="216428"/>
                        <a:pt x="9980" y="196615"/>
                        <a:pt x="12665" y="176841"/>
                      </a:cubicBezTo>
                      <a:cubicBezTo>
                        <a:pt x="13998" y="166950"/>
                        <a:pt x="15459" y="157075"/>
                        <a:pt x="16975" y="147214"/>
                      </a:cubicBezTo>
                      <a:cubicBezTo>
                        <a:pt x="18472" y="137352"/>
                        <a:pt x="20007" y="127497"/>
                        <a:pt x="21595" y="117653"/>
                      </a:cubicBezTo>
                      <a:cubicBezTo>
                        <a:pt x="23166" y="107805"/>
                        <a:pt x="24846" y="97970"/>
                        <a:pt x="26563" y="88148"/>
                      </a:cubicBezTo>
                      <a:cubicBezTo>
                        <a:pt x="28280" y="78324"/>
                        <a:pt x="30015" y="68505"/>
                        <a:pt x="31805" y="58698"/>
                      </a:cubicBezTo>
                      <a:lnTo>
                        <a:pt x="37412" y="29313"/>
                      </a:lnTo>
                      <a:cubicBezTo>
                        <a:pt x="39347" y="19524"/>
                        <a:pt x="41302" y="9747"/>
                        <a:pt x="43402" y="0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8" name="任意多边形: 形状 1357">
                  <a:extLst>
                    <a:ext uri="{FF2B5EF4-FFF2-40B4-BE49-F238E27FC236}">
                      <a16:creationId xmlns:a16="http://schemas.microsoft.com/office/drawing/2014/main" id="{F67C5E0B-FDA7-048F-6575-A84F72E8CBEA}"/>
                    </a:ext>
                  </a:extLst>
                </p:cNvPr>
                <p:cNvSpPr/>
                <p:nvPr/>
              </p:nvSpPr>
              <p:spPr>
                <a:xfrm>
                  <a:off x="8318503" y="1048696"/>
                  <a:ext cx="121344" cy="45286"/>
                </a:xfrm>
                <a:custGeom>
                  <a:avLst/>
                  <a:gdLst>
                    <a:gd name="connsiteX0" fmla="*/ 121344 w 121344"/>
                    <a:gd name="connsiteY0" fmla="*/ 30181 h 45286"/>
                    <a:gd name="connsiteX1" fmla="*/ 120431 w 121344"/>
                    <a:gd name="connsiteY1" fmla="*/ 0 h 45286"/>
                    <a:gd name="connsiteX2" fmla="*/ 105692 w 121344"/>
                    <a:gd name="connsiteY2" fmla="*/ 1222 h 45286"/>
                    <a:gd name="connsiteX3" fmla="*/ 0 w 121344"/>
                    <a:gd name="connsiteY3" fmla="*/ 15055 h 45286"/>
                    <a:gd name="connsiteX4" fmla="*/ 13223 w 121344"/>
                    <a:gd name="connsiteY4" fmla="*/ 44896 h 45286"/>
                    <a:gd name="connsiteX5" fmla="*/ 16346 w 121344"/>
                    <a:gd name="connsiteY5" fmla="*/ 45287 h 45286"/>
                    <a:gd name="connsiteX6" fmla="*/ 82186 w 121344"/>
                    <a:gd name="connsiteY6" fmla="*/ 39689 h 45286"/>
                    <a:gd name="connsiteX7" fmla="*/ 121344 w 121344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4" h="45286">
                      <a:moveTo>
                        <a:pt x="121344" y="30181"/>
                      </a:moveTo>
                      <a:lnTo>
                        <a:pt x="120431" y="0"/>
                      </a:lnTo>
                      <a:cubicBezTo>
                        <a:pt x="115353" y="420"/>
                        <a:pt x="111098" y="774"/>
                        <a:pt x="105692" y="1222"/>
                      </a:cubicBezTo>
                      <a:cubicBezTo>
                        <a:pt x="70060" y="1090"/>
                        <a:pt x="34920" y="6778"/>
                        <a:pt x="0" y="15055"/>
                      </a:cubicBezTo>
                      <a:cubicBezTo>
                        <a:pt x="1973" y="32966"/>
                        <a:pt x="6155" y="44156"/>
                        <a:pt x="13223" y="44896"/>
                      </a:cubicBezTo>
                      <a:cubicBezTo>
                        <a:pt x="14264" y="45004"/>
                        <a:pt x="15305" y="45203"/>
                        <a:pt x="16346" y="45287"/>
                      </a:cubicBezTo>
                      <a:lnTo>
                        <a:pt x="82186" y="39689"/>
                      </a:lnTo>
                      <a:cubicBezTo>
                        <a:pt x="104559" y="35402"/>
                        <a:pt x="121344" y="30181"/>
                        <a:pt x="121344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9" name="图形 10">
                <a:extLst>
                  <a:ext uri="{FF2B5EF4-FFF2-40B4-BE49-F238E27FC236}">
                    <a16:creationId xmlns:a16="http://schemas.microsoft.com/office/drawing/2014/main" id="{A50FF75F-6EC1-F60E-1D4D-B82C6211D171}"/>
                  </a:ext>
                </a:extLst>
              </p:cNvPr>
              <p:cNvGrpSpPr/>
              <p:nvPr/>
            </p:nvGrpSpPr>
            <p:grpSpPr>
              <a:xfrm>
                <a:off x="8437399" y="710779"/>
                <a:ext cx="123269" cy="383204"/>
                <a:chOff x="8437399" y="710779"/>
                <a:chExt cx="123269" cy="383204"/>
              </a:xfrm>
            </p:grpSpPr>
            <p:sp>
              <p:nvSpPr>
                <p:cNvPr id="1360" name="任意多边形: 形状 1359">
                  <a:extLst>
                    <a:ext uri="{FF2B5EF4-FFF2-40B4-BE49-F238E27FC236}">
                      <a16:creationId xmlns:a16="http://schemas.microsoft.com/office/drawing/2014/main" id="{AA234CFC-3895-CDCE-A575-1598F450AED3}"/>
                    </a:ext>
                  </a:extLst>
                </p:cNvPr>
                <p:cNvSpPr/>
                <p:nvPr/>
              </p:nvSpPr>
              <p:spPr>
                <a:xfrm>
                  <a:off x="8437564" y="710779"/>
                  <a:ext cx="123104" cy="379635"/>
                </a:xfrm>
                <a:custGeom>
                  <a:avLst/>
                  <a:gdLst>
                    <a:gd name="connsiteX0" fmla="*/ 79702 w 123104"/>
                    <a:gd name="connsiteY0" fmla="*/ 0 h 379635"/>
                    <a:gd name="connsiteX1" fmla="*/ 85693 w 123104"/>
                    <a:gd name="connsiteY1" fmla="*/ 29306 h 379635"/>
                    <a:gd name="connsiteX2" fmla="*/ 91300 w 123104"/>
                    <a:gd name="connsiteY2" fmla="*/ 58690 h 379635"/>
                    <a:gd name="connsiteX3" fmla="*/ 96541 w 123104"/>
                    <a:gd name="connsiteY3" fmla="*/ 88140 h 379635"/>
                    <a:gd name="connsiteX4" fmla="*/ 101509 w 123104"/>
                    <a:gd name="connsiteY4" fmla="*/ 117645 h 379635"/>
                    <a:gd name="connsiteX5" fmla="*/ 106130 w 123104"/>
                    <a:gd name="connsiteY5" fmla="*/ 147209 h 379635"/>
                    <a:gd name="connsiteX6" fmla="*/ 110422 w 123104"/>
                    <a:gd name="connsiteY6" fmla="*/ 176834 h 379635"/>
                    <a:gd name="connsiteX7" fmla="*/ 117764 w 123104"/>
                    <a:gd name="connsiteY7" fmla="*/ 236301 h 379635"/>
                    <a:gd name="connsiteX8" fmla="*/ 122494 w 123104"/>
                    <a:gd name="connsiteY8" fmla="*/ 296196 h 379635"/>
                    <a:gd name="connsiteX9" fmla="*/ 123042 w 123104"/>
                    <a:gd name="connsiteY9" fmla="*/ 326444 h 379635"/>
                    <a:gd name="connsiteX10" fmla="*/ 122348 w 123104"/>
                    <a:gd name="connsiteY10" fmla="*/ 341737 h 379635"/>
                    <a:gd name="connsiteX11" fmla="*/ 120321 w 123104"/>
                    <a:gd name="connsiteY11" fmla="*/ 357299 h 379635"/>
                    <a:gd name="connsiteX12" fmla="*/ 118147 w 123104"/>
                    <a:gd name="connsiteY12" fmla="*/ 365353 h 379635"/>
                    <a:gd name="connsiteX13" fmla="*/ 113563 w 123104"/>
                    <a:gd name="connsiteY13" fmla="*/ 373884 h 379635"/>
                    <a:gd name="connsiteX14" fmla="*/ 108468 w 123104"/>
                    <a:gd name="connsiteY14" fmla="*/ 377844 h 379635"/>
                    <a:gd name="connsiteX15" fmla="*/ 104925 w 123104"/>
                    <a:gd name="connsiteY15" fmla="*/ 378881 h 379635"/>
                    <a:gd name="connsiteX16" fmla="*/ 104705 w 123104"/>
                    <a:gd name="connsiteY16" fmla="*/ 378918 h 379635"/>
                    <a:gd name="connsiteX17" fmla="*/ 104267 w 123104"/>
                    <a:gd name="connsiteY17" fmla="*/ 378967 h 379635"/>
                    <a:gd name="connsiteX18" fmla="*/ 104030 w 123104"/>
                    <a:gd name="connsiteY18" fmla="*/ 378985 h 379635"/>
                    <a:gd name="connsiteX19" fmla="*/ 103573 w 123104"/>
                    <a:gd name="connsiteY19" fmla="*/ 379020 h 379635"/>
                    <a:gd name="connsiteX20" fmla="*/ 102642 w 123104"/>
                    <a:gd name="connsiteY20" fmla="*/ 379088 h 379635"/>
                    <a:gd name="connsiteX21" fmla="*/ 98916 w 123104"/>
                    <a:gd name="connsiteY21" fmla="*/ 379356 h 379635"/>
                    <a:gd name="connsiteX22" fmla="*/ 95098 w 123104"/>
                    <a:gd name="connsiteY22" fmla="*/ 379551 h 379635"/>
                    <a:gd name="connsiteX23" fmla="*/ 87136 w 123104"/>
                    <a:gd name="connsiteY23" fmla="*/ 379621 h 379635"/>
                    <a:gd name="connsiteX24" fmla="*/ 79429 w 123104"/>
                    <a:gd name="connsiteY24" fmla="*/ 379352 h 379635"/>
                    <a:gd name="connsiteX25" fmla="*/ 71776 w 123104"/>
                    <a:gd name="connsiteY25" fmla="*/ 378786 h 379635"/>
                    <a:gd name="connsiteX26" fmla="*/ 64160 w 123104"/>
                    <a:gd name="connsiteY26" fmla="*/ 377985 h 379635"/>
                    <a:gd name="connsiteX27" fmla="*/ 34153 w 123104"/>
                    <a:gd name="connsiteY27" fmla="*/ 372955 h 379635"/>
                    <a:gd name="connsiteX28" fmla="*/ 19359 w 123104"/>
                    <a:gd name="connsiteY28" fmla="*/ 369589 h 379635"/>
                    <a:gd name="connsiteX29" fmla="*/ 4621 w 123104"/>
                    <a:gd name="connsiteY29" fmla="*/ 365596 h 379635"/>
                    <a:gd name="connsiteX30" fmla="*/ 0 w 123104"/>
                    <a:gd name="connsiteY30" fmla="*/ 364226 h 379635"/>
                    <a:gd name="connsiteX31" fmla="*/ 164 w 123104"/>
                    <a:gd name="connsiteY31" fmla="*/ 359416 h 379635"/>
                    <a:gd name="connsiteX32" fmla="*/ 1698 w 123104"/>
                    <a:gd name="connsiteY32" fmla="*/ 315075 h 379635"/>
                    <a:gd name="connsiteX33" fmla="*/ 3342 w 123104"/>
                    <a:gd name="connsiteY33" fmla="*/ 270740 h 379635"/>
                    <a:gd name="connsiteX34" fmla="*/ 4219 w 123104"/>
                    <a:gd name="connsiteY34" fmla="*/ 248572 h 379635"/>
                    <a:gd name="connsiteX35" fmla="*/ 5150 w 123104"/>
                    <a:gd name="connsiteY35" fmla="*/ 226403 h 379635"/>
                    <a:gd name="connsiteX36" fmla="*/ 7086 w 123104"/>
                    <a:gd name="connsiteY36" fmla="*/ 182078 h 379635"/>
                    <a:gd name="connsiteX37" fmla="*/ 8109 w 123104"/>
                    <a:gd name="connsiteY37" fmla="*/ 159917 h 379635"/>
                    <a:gd name="connsiteX38" fmla="*/ 9205 w 123104"/>
                    <a:gd name="connsiteY38" fmla="*/ 137755 h 379635"/>
                    <a:gd name="connsiteX39" fmla="*/ 10301 w 123104"/>
                    <a:gd name="connsiteY39" fmla="*/ 115594 h 379635"/>
                    <a:gd name="connsiteX40" fmla="*/ 11487 w 123104"/>
                    <a:gd name="connsiteY40" fmla="*/ 93437 h 379635"/>
                    <a:gd name="connsiteX41" fmla="*/ 12693 w 123104"/>
                    <a:gd name="connsiteY41" fmla="*/ 71279 h 379635"/>
                    <a:gd name="connsiteX42" fmla="*/ 13990 w 123104"/>
                    <a:gd name="connsiteY42" fmla="*/ 49126 h 379635"/>
                    <a:gd name="connsiteX43" fmla="*/ 15341 w 123104"/>
                    <a:gd name="connsiteY43" fmla="*/ 26972 h 379635"/>
                    <a:gd name="connsiteX44" fmla="*/ 16821 w 123104"/>
                    <a:gd name="connsiteY44" fmla="*/ 4822 h 379635"/>
                    <a:gd name="connsiteX45" fmla="*/ 17003 w 123104"/>
                    <a:gd name="connsiteY45" fmla="*/ 27021 h 379635"/>
                    <a:gd name="connsiteX46" fmla="*/ 17058 w 123104"/>
                    <a:gd name="connsiteY46" fmla="*/ 49213 h 379635"/>
                    <a:gd name="connsiteX47" fmla="*/ 17058 w 123104"/>
                    <a:gd name="connsiteY47" fmla="*/ 71405 h 379635"/>
                    <a:gd name="connsiteX48" fmla="*/ 16967 w 123104"/>
                    <a:gd name="connsiteY48" fmla="*/ 93596 h 379635"/>
                    <a:gd name="connsiteX49" fmla="*/ 16857 w 123104"/>
                    <a:gd name="connsiteY49" fmla="*/ 115782 h 379635"/>
                    <a:gd name="connsiteX50" fmla="*/ 16638 w 123104"/>
                    <a:gd name="connsiteY50" fmla="*/ 137969 h 379635"/>
                    <a:gd name="connsiteX51" fmla="*/ 16437 w 123104"/>
                    <a:gd name="connsiteY51" fmla="*/ 160154 h 379635"/>
                    <a:gd name="connsiteX52" fmla="*/ 16163 w 123104"/>
                    <a:gd name="connsiteY52" fmla="*/ 182339 h 379635"/>
                    <a:gd name="connsiteX53" fmla="*/ 15488 w 123104"/>
                    <a:gd name="connsiteY53" fmla="*/ 226705 h 379635"/>
                    <a:gd name="connsiteX54" fmla="*/ 15140 w 123104"/>
                    <a:gd name="connsiteY54" fmla="*/ 248888 h 379635"/>
                    <a:gd name="connsiteX55" fmla="*/ 14702 w 123104"/>
                    <a:gd name="connsiteY55" fmla="*/ 271065 h 379635"/>
                    <a:gd name="connsiteX56" fmla="*/ 13770 w 123104"/>
                    <a:gd name="connsiteY56" fmla="*/ 315424 h 379635"/>
                    <a:gd name="connsiteX57" fmla="*/ 12693 w 123104"/>
                    <a:gd name="connsiteY57" fmla="*/ 359779 h 379635"/>
                    <a:gd name="connsiteX58" fmla="*/ 8237 w 123104"/>
                    <a:gd name="connsiteY58" fmla="*/ 353602 h 379635"/>
                    <a:gd name="connsiteX59" fmla="*/ 22373 w 123104"/>
                    <a:gd name="connsiteY59" fmla="*/ 357317 h 379635"/>
                    <a:gd name="connsiteX60" fmla="*/ 36728 w 123104"/>
                    <a:gd name="connsiteY60" fmla="*/ 360539 h 379635"/>
                    <a:gd name="connsiteX61" fmla="*/ 65676 w 123104"/>
                    <a:gd name="connsiteY61" fmla="*/ 365306 h 379635"/>
                    <a:gd name="connsiteX62" fmla="*/ 72908 w 123104"/>
                    <a:gd name="connsiteY62" fmla="*/ 366089 h 379635"/>
                    <a:gd name="connsiteX63" fmla="*/ 80159 w 123104"/>
                    <a:gd name="connsiteY63" fmla="*/ 366645 h 379635"/>
                    <a:gd name="connsiteX64" fmla="*/ 87373 w 123104"/>
                    <a:gd name="connsiteY64" fmla="*/ 366917 h 379635"/>
                    <a:gd name="connsiteX65" fmla="*/ 94368 w 123104"/>
                    <a:gd name="connsiteY65" fmla="*/ 366887 h 379635"/>
                    <a:gd name="connsiteX66" fmla="*/ 98003 w 123104"/>
                    <a:gd name="connsiteY66" fmla="*/ 366716 h 379635"/>
                    <a:gd name="connsiteX67" fmla="*/ 101728 w 123104"/>
                    <a:gd name="connsiteY67" fmla="*/ 366458 h 379635"/>
                    <a:gd name="connsiteX68" fmla="*/ 102660 w 123104"/>
                    <a:gd name="connsiteY68" fmla="*/ 366393 h 379635"/>
                    <a:gd name="connsiteX69" fmla="*/ 103135 w 123104"/>
                    <a:gd name="connsiteY69" fmla="*/ 366360 h 379635"/>
                    <a:gd name="connsiteX70" fmla="*/ 102477 w 123104"/>
                    <a:gd name="connsiteY70" fmla="*/ 366343 h 379635"/>
                    <a:gd name="connsiteX71" fmla="*/ 101400 w 123104"/>
                    <a:gd name="connsiteY71" fmla="*/ 366354 h 379635"/>
                    <a:gd name="connsiteX72" fmla="*/ 101400 w 123104"/>
                    <a:gd name="connsiteY72" fmla="*/ 366349 h 379635"/>
                    <a:gd name="connsiteX73" fmla="*/ 102313 w 123104"/>
                    <a:gd name="connsiteY73" fmla="*/ 366340 h 379635"/>
                    <a:gd name="connsiteX74" fmla="*/ 103482 w 123104"/>
                    <a:gd name="connsiteY74" fmla="*/ 365708 h 379635"/>
                    <a:gd name="connsiteX75" fmla="*/ 104925 w 123104"/>
                    <a:gd name="connsiteY75" fmla="*/ 363797 h 379635"/>
                    <a:gd name="connsiteX76" fmla="*/ 106185 w 123104"/>
                    <a:gd name="connsiteY76" fmla="*/ 361109 h 379635"/>
                    <a:gd name="connsiteX77" fmla="*/ 107993 w 123104"/>
                    <a:gd name="connsiteY77" fmla="*/ 354751 h 379635"/>
                    <a:gd name="connsiteX78" fmla="*/ 109965 w 123104"/>
                    <a:gd name="connsiteY78" fmla="*/ 340716 h 379635"/>
                    <a:gd name="connsiteX79" fmla="*/ 110769 w 123104"/>
                    <a:gd name="connsiteY79" fmla="*/ 326160 h 379635"/>
                    <a:gd name="connsiteX80" fmla="*/ 110623 w 123104"/>
                    <a:gd name="connsiteY80" fmla="*/ 296647 h 379635"/>
                    <a:gd name="connsiteX81" fmla="*/ 109198 w 123104"/>
                    <a:gd name="connsiteY81" fmla="*/ 266987 h 379635"/>
                    <a:gd name="connsiteX82" fmla="*/ 107025 w 123104"/>
                    <a:gd name="connsiteY82" fmla="*/ 237300 h 379635"/>
                    <a:gd name="connsiteX83" fmla="*/ 101400 w 123104"/>
                    <a:gd name="connsiteY83" fmla="*/ 177926 h 379635"/>
                    <a:gd name="connsiteX84" fmla="*/ 98149 w 123104"/>
                    <a:gd name="connsiteY84" fmla="*/ 148255 h 379635"/>
                    <a:gd name="connsiteX85" fmla="*/ 94697 w 123104"/>
                    <a:gd name="connsiteY85" fmla="*/ 118595 h 379635"/>
                    <a:gd name="connsiteX86" fmla="*/ 91099 w 123104"/>
                    <a:gd name="connsiteY86" fmla="*/ 88938 h 379635"/>
                    <a:gd name="connsiteX87" fmla="*/ 87355 w 123104"/>
                    <a:gd name="connsiteY87" fmla="*/ 59295 h 379635"/>
                    <a:gd name="connsiteX88" fmla="*/ 83556 w 123104"/>
                    <a:gd name="connsiteY88" fmla="*/ 29646 h 379635"/>
                    <a:gd name="connsiteX89" fmla="*/ 79702 w 123104"/>
                    <a:gd name="connsiteY89" fmla="*/ 0 h 37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35">
                      <a:moveTo>
                        <a:pt x="79702" y="0"/>
                      </a:moveTo>
                      <a:cubicBezTo>
                        <a:pt x="81803" y="9747"/>
                        <a:pt x="83757" y="19524"/>
                        <a:pt x="85693" y="29306"/>
                      </a:cubicBezTo>
                      <a:lnTo>
                        <a:pt x="91300" y="58690"/>
                      </a:lnTo>
                      <a:cubicBezTo>
                        <a:pt x="93090" y="68498"/>
                        <a:pt x="94825" y="78315"/>
                        <a:pt x="96541" y="88140"/>
                      </a:cubicBezTo>
                      <a:cubicBezTo>
                        <a:pt x="98258" y="97963"/>
                        <a:pt x="99939" y="107796"/>
                        <a:pt x="101509" y="117645"/>
                      </a:cubicBezTo>
                      <a:cubicBezTo>
                        <a:pt x="103080" y="127489"/>
                        <a:pt x="104632" y="137344"/>
                        <a:pt x="106130" y="147209"/>
                      </a:cubicBezTo>
                      <a:cubicBezTo>
                        <a:pt x="107646" y="157067"/>
                        <a:pt x="109089" y="166943"/>
                        <a:pt x="110422" y="176834"/>
                      </a:cubicBezTo>
                      <a:cubicBezTo>
                        <a:pt x="113125" y="196608"/>
                        <a:pt x="115627" y="216424"/>
                        <a:pt x="117764" y="236301"/>
                      </a:cubicBezTo>
                      <a:cubicBezTo>
                        <a:pt x="119809" y="256188"/>
                        <a:pt x="121581" y="276124"/>
                        <a:pt x="122494" y="296196"/>
                      </a:cubicBezTo>
                      <a:cubicBezTo>
                        <a:pt x="122932" y="306236"/>
                        <a:pt x="123243" y="316301"/>
                        <a:pt x="123042" y="326444"/>
                      </a:cubicBezTo>
                      <a:cubicBezTo>
                        <a:pt x="122951" y="331518"/>
                        <a:pt x="122750" y="336606"/>
                        <a:pt x="122348" y="341737"/>
                      </a:cubicBezTo>
                      <a:cubicBezTo>
                        <a:pt x="121946" y="346865"/>
                        <a:pt x="121362" y="352028"/>
                        <a:pt x="120321" y="357299"/>
                      </a:cubicBezTo>
                      <a:cubicBezTo>
                        <a:pt x="119773" y="359940"/>
                        <a:pt x="119115" y="362608"/>
                        <a:pt x="118147" y="365353"/>
                      </a:cubicBezTo>
                      <a:cubicBezTo>
                        <a:pt x="117179" y="368087"/>
                        <a:pt x="115956" y="370951"/>
                        <a:pt x="113563" y="373884"/>
                      </a:cubicBezTo>
                      <a:cubicBezTo>
                        <a:pt x="112340" y="375331"/>
                        <a:pt x="110677" y="376823"/>
                        <a:pt x="108468" y="377844"/>
                      </a:cubicBezTo>
                      <a:cubicBezTo>
                        <a:pt x="107372" y="378348"/>
                        <a:pt x="106148" y="378710"/>
                        <a:pt x="104925" y="378881"/>
                      </a:cubicBezTo>
                      <a:lnTo>
                        <a:pt x="104705" y="378918"/>
                      </a:lnTo>
                      <a:cubicBezTo>
                        <a:pt x="104541" y="378938"/>
                        <a:pt x="104742" y="378923"/>
                        <a:pt x="104267" y="378967"/>
                      </a:cubicBezTo>
                      <a:lnTo>
                        <a:pt x="104030" y="378985"/>
                      </a:lnTo>
                      <a:lnTo>
                        <a:pt x="103573" y="379020"/>
                      </a:lnTo>
                      <a:lnTo>
                        <a:pt x="102642" y="379088"/>
                      </a:lnTo>
                      <a:lnTo>
                        <a:pt x="98916" y="379356"/>
                      </a:lnTo>
                      <a:cubicBezTo>
                        <a:pt x="97674" y="379447"/>
                        <a:pt x="96450" y="379559"/>
                        <a:pt x="95098" y="379551"/>
                      </a:cubicBezTo>
                      <a:cubicBezTo>
                        <a:pt x="92450" y="379577"/>
                        <a:pt x="89747" y="379672"/>
                        <a:pt x="87136" y="379621"/>
                      </a:cubicBezTo>
                      <a:lnTo>
                        <a:pt x="79429" y="379352"/>
                      </a:lnTo>
                      <a:lnTo>
                        <a:pt x="71776" y="378786"/>
                      </a:lnTo>
                      <a:cubicBezTo>
                        <a:pt x="69219" y="378554"/>
                        <a:pt x="66699" y="378249"/>
                        <a:pt x="64160" y="377985"/>
                      </a:cubicBezTo>
                      <a:cubicBezTo>
                        <a:pt x="54042" y="376752"/>
                        <a:pt x="44052" y="375026"/>
                        <a:pt x="34153" y="372955"/>
                      </a:cubicBezTo>
                      <a:cubicBezTo>
                        <a:pt x="29185" y="371930"/>
                        <a:pt x="24272" y="370780"/>
                        <a:pt x="19359" y="369589"/>
                      </a:cubicBezTo>
                      <a:cubicBezTo>
                        <a:pt x="14428" y="368358"/>
                        <a:pt x="9607" y="367074"/>
                        <a:pt x="4621" y="365596"/>
                      </a:cubicBezTo>
                      <a:lnTo>
                        <a:pt x="0" y="364226"/>
                      </a:lnTo>
                      <a:lnTo>
                        <a:pt x="164" y="359416"/>
                      </a:lnTo>
                      <a:lnTo>
                        <a:pt x="1698" y="315075"/>
                      </a:lnTo>
                      <a:lnTo>
                        <a:pt x="3342" y="270740"/>
                      </a:lnTo>
                      <a:lnTo>
                        <a:pt x="4219" y="248572"/>
                      </a:lnTo>
                      <a:lnTo>
                        <a:pt x="5150" y="226403"/>
                      </a:lnTo>
                      <a:lnTo>
                        <a:pt x="7086" y="182078"/>
                      </a:lnTo>
                      <a:cubicBezTo>
                        <a:pt x="7396" y="174688"/>
                        <a:pt x="7725" y="167301"/>
                        <a:pt x="8109" y="159917"/>
                      </a:cubicBezTo>
                      <a:lnTo>
                        <a:pt x="9205" y="137755"/>
                      </a:lnTo>
                      <a:lnTo>
                        <a:pt x="10301" y="115594"/>
                      </a:lnTo>
                      <a:lnTo>
                        <a:pt x="11487" y="93437"/>
                      </a:lnTo>
                      <a:lnTo>
                        <a:pt x="12693" y="71279"/>
                      </a:lnTo>
                      <a:cubicBezTo>
                        <a:pt x="13077" y="63894"/>
                        <a:pt x="13551" y="56510"/>
                        <a:pt x="13990" y="49126"/>
                      </a:cubicBezTo>
                      <a:lnTo>
                        <a:pt x="15341" y="26972"/>
                      </a:lnTo>
                      <a:lnTo>
                        <a:pt x="16821" y="4822"/>
                      </a:lnTo>
                      <a:lnTo>
                        <a:pt x="17003" y="27021"/>
                      </a:lnTo>
                      <a:lnTo>
                        <a:pt x="17058" y="49213"/>
                      </a:lnTo>
                      <a:cubicBezTo>
                        <a:pt x="17058" y="56612"/>
                        <a:pt x="17095" y="64010"/>
                        <a:pt x="17058" y="71405"/>
                      </a:cubicBezTo>
                      <a:lnTo>
                        <a:pt x="16967" y="93596"/>
                      </a:lnTo>
                      <a:lnTo>
                        <a:pt x="16857" y="115782"/>
                      </a:lnTo>
                      <a:lnTo>
                        <a:pt x="16638" y="137969"/>
                      </a:lnTo>
                      <a:lnTo>
                        <a:pt x="16437" y="160154"/>
                      </a:lnTo>
                      <a:cubicBezTo>
                        <a:pt x="16382" y="167553"/>
                        <a:pt x="16273" y="174949"/>
                        <a:pt x="16163" y="182339"/>
                      </a:cubicBezTo>
                      <a:lnTo>
                        <a:pt x="15488" y="226705"/>
                      </a:lnTo>
                      <a:lnTo>
                        <a:pt x="15140" y="248888"/>
                      </a:lnTo>
                      <a:lnTo>
                        <a:pt x="14702" y="271065"/>
                      </a:lnTo>
                      <a:lnTo>
                        <a:pt x="13770" y="315424"/>
                      </a:lnTo>
                      <a:lnTo>
                        <a:pt x="12693" y="359779"/>
                      </a:lnTo>
                      <a:lnTo>
                        <a:pt x="8237" y="353602"/>
                      </a:lnTo>
                      <a:cubicBezTo>
                        <a:pt x="12803" y="354919"/>
                        <a:pt x="17643" y="356139"/>
                        <a:pt x="22373" y="357317"/>
                      </a:cubicBezTo>
                      <a:cubicBezTo>
                        <a:pt x="27140" y="358459"/>
                        <a:pt x="31925" y="359566"/>
                        <a:pt x="36728" y="360539"/>
                      </a:cubicBezTo>
                      <a:cubicBezTo>
                        <a:pt x="46335" y="362519"/>
                        <a:pt x="55996" y="364159"/>
                        <a:pt x="65676" y="365306"/>
                      </a:cubicBezTo>
                      <a:cubicBezTo>
                        <a:pt x="68087" y="365562"/>
                        <a:pt x="70497" y="365867"/>
                        <a:pt x="72908" y="366089"/>
                      </a:cubicBezTo>
                      <a:lnTo>
                        <a:pt x="80159" y="366645"/>
                      </a:lnTo>
                      <a:lnTo>
                        <a:pt x="87373" y="366917"/>
                      </a:lnTo>
                      <a:cubicBezTo>
                        <a:pt x="89747" y="366971"/>
                        <a:pt x="92030" y="366884"/>
                        <a:pt x="94368" y="366887"/>
                      </a:cubicBezTo>
                      <a:cubicBezTo>
                        <a:pt x="95500" y="366913"/>
                        <a:pt x="96761" y="366802"/>
                        <a:pt x="98003" y="366716"/>
                      </a:cubicBezTo>
                      <a:lnTo>
                        <a:pt x="101728" y="366458"/>
                      </a:lnTo>
                      <a:lnTo>
                        <a:pt x="102660" y="366393"/>
                      </a:lnTo>
                      <a:lnTo>
                        <a:pt x="103135" y="366360"/>
                      </a:lnTo>
                      <a:lnTo>
                        <a:pt x="102477" y="366343"/>
                      </a:lnTo>
                      <a:cubicBezTo>
                        <a:pt x="102094" y="366376"/>
                        <a:pt x="101400" y="366349"/>
                        <a:pt x="101400" y="366354"/>
                      </a:cubicBezTo>
                      <a:lnTo>
                        <a:pt x="101400" y="366349"/>
                      </a:lnTo>
                      <a:cubicBezTo>
                        <a:pt x="101400" y="366347"/>
                        <a:pt x="102295" y="366354"/>
                        <a:pt x="102313" y="366340"/>
                      </a:cubicBezTo>
                      <a:cubicBezTo>
                        <a:pt x="102367" y="366316"/>
                        <a:pt x="103098" y="366166"/>
                        <a:pt x="103482" y="365708"/>
                      </a:cubicBezTo>
                      <a:cubicBezTo>
                        <a:pt x="103865" y="365247"/>
                        <a:pt x="104523" y="364577"/>
                        <a:pt x="104925" y="363797"/>
                      </a:cubicBezTo>
                      <a:cubicBezTo>
                        <a:pt x="105326" y="362974"/>
                        <a:pt x="105838" y="362099"/>
                        <a:pt x="106185" y="361109"/>
                      </a:cubicBezTo>
                      <a:cubicBezTo>
                        <a:pt x="106879" y="359158"/>
                        <a:pt x="107518" y="356989"/>
                        <a:pt x="107993" y="354751"/>
                      </a:cubicBezTo>
                      <a:cubicBezTo>
                        <a:pt x="108924" y="350264"/>
                        <a:pt x="109545" y="345510"/>
                        <a:pt x="109965" y="340716"/>
                      </a:cubicBezTo>
                      <a:cubicBezTo>
                        <a:pt x="110367" y="335916"/>
                        <a:pt x="110623" y="331047"/>
                        <a:pt x="110769" y="326160"/>
                      </a:cubicBezTo>
                      <a:cubicBezTo>
                        <a:pt x="111007" y="316379"/>
                        <a:pt x="110933" y="306517"/>
                        <a:pt x="110623" y="296647"/>
                      </a:cubicBezTo>
                      <a:cubicBezTo>
                        <a:pt x="110312" y="286776"/>
                        <a:pt x="109783" y="276882"/>
                        <a:pt x="109198" y="266987"/>
                      </a:cubicBezTo>
                      <a:cubicBezTo>
                        <a:pt x="108577" y="257096"/>
                        <a:pt x="107846" y="247197"/>
                        <a:pt x="107025" y="237300"/>
                      </a:cubicBezTo>
                      <a:cubicBezTo>
                        <a:pt x="105436" y="217500"/>
                        <a:pt x="103537" y="197706"/>
                        <a:pt x="101400" y="177926"/>
                      </a:cubicBezTo>
                      <a:lnTo>
                        <a:pt x="98149" y="148255"/>
                      </a:lnTo>
                      <a:cubicBezTo>
                        <a:pt x="97053" y="138367"/>
                        <a:pt x="95884" y="128479"/>
                        <a:pt x="94697" y="118595"/>
                      </a:cubicBezTo>
                      <a:lnTo>
                        <a:pt x="91099" y="88938"/>
                      </a:lnTo>
                      <a:lnTo>
                        <a:pt x="87355" y="59295"/>
                      </a:lnTo>
                      <a:lnTo>
                        <a:pt x="83556" y="29646"/>
                      </a:lnTo>
                      <a:lnTo>
                        <a:pt x="79702" y="0"/>
                      </a:ln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1" name="任意多边形: 形状 1360">
                  <a:extLst>
                    <a:ext uri="{FF2B5EF4-FFF2-40B4-BE49-F238E27FC236}">
                      <a16:creationId xmlns:a16="http://schemas.microsoft.com/office/drawing/2014/main" id="{F35890B3-C532-C427-E640-234428FCBC78}"/>
                    </a:ext>
                  </a:extLst>
                </p:cNvPr>
                <p:cNvSpPr/>
                <p:nvPr/>
              </p:nvSpPr>
              <p:spPr>
                <a:xfrm>
                  <a:off x="8437399" y="1048696"/>
                  <a:ext cx="121343" cy="45286"/>
                </a:xfrm>
                <a:custGeom>
                  <a:avLst/>
                  <a:gdLst>
                    <a:gd name="connsiteX0" fmla="*/ 0 w 121343"/>
                    <a:gd name="connsiteY0" fmla="*/ 30181 h 45286"/>
                    <a:gd name="connsiteX1" fmla="*/ 913 w 121343"/>
                    <a:gd name="connsiteY1" fmla="*/ 0 h 45286"/>
                    <a:gd name="connsiteX2" fmla="*/ 15652 w 121343"/>
                    <a:gd name="connsiteY2" fmla="*/ 1222 h 45286"/>
                    <a:gd name="connsiteX3" fmla="*/ 121344 w 121343"/>
                    <a:gd name="connsiteY3" fmla="*/ 15055 h 45286"/>
                    <a:gd name="connsiteX4" fmla="*/ 108121 w 121343"/>
                    <a:gd name="connsiteY4" fmla="*/ 44896 h 45286"/>
                    <a:gd name="connsiteX5" fmla="*/ 104998 w 121343"/>
                    <a:gd name="connsiteY5" fmla="*/ 45287 h 45286"/>
                    <a:gd name="connsiteX6" fmla="*/ 39157 w 121343"/>
                    <a:gd name="connsiteY6" fmla="*/ 39689 h 45286"/>
                    <a:gd name="connsiteX7" fmla="*/ 0 w 121343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3" h="45286">
                      <a:moveTo>
                        <a:pt x="0" y="30181"/>
                      </a:moveTo>
                      <a:lnTo>
                        <a:pt x="913" y="0"/>
                      </a:lnTo>
                      <a:cubicBezTo>
                        <a:pt x="5991" y="420"/>
                        <a:pt x="10246" y="774"/>
                        <a:pt x="15652" y="1222"/>
                      </a:cubicBezTo>
                      <a:cubicBezTo>
                        <a:pt x="51284" y="1090"/>
                        <a:pt x="86424" y="6778"/>
                        <a:pt x="121344" y="15055"/>
                      </a:cubicBezTo>
                      <a:cubicBezTo>
                        <a:pt x="119371" y="32966"/>
                        <a:pt x="115207" y="44156"/>
                        <a:pt x="108121" y="44896"/>
                      </a:cubicBezTo>
                      <a:cubicBezTo>
                        <a:pt x="107098" y="45004"/>
                        <a:pt x="106039" y="45203"/>
                        <a:pt x="104998" y="45287"/>
                      </a:cubicBezTo>
                      <a:lnTo>
                        <a:pt x="39157" y="39689"/>
                      </a:lnTo>
                      <a:cubicBezTo>
                        <a:pt x="16784" y="35402"/>
                        <a:pt x="0" y="30181"/>
                        <a:pt x="0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62" name="图形 10">
              <a:extLst>
                <a:ext uri="{FF2B5EF4-FFF2-40B4-BE49-F238E27FC236}">
                  <a16:creationId xmlns:a16="http://schemas.microsoft.com/office/drawing/2014/main" id="{DD0158B7-D2CA-87CF-C14D-CDB5993BCD53}"/>
                </a:ext>
              </a:extLst>
            </p:cNvPr>
            <p:cNvGrpSpPr/>
            <p:nvPr/>
          </p:nvGrpSpPr>
          <p:grpSpPr>
            <a:xfrm>
              <a:off x="8348254" y="542450"/>
              <a:ext cx="109132" cy="97576"/>
              <a:chOff x="8348254" y="542450"/>
              <a:chExt cx="109132" cy="97576"/>
            </a:xfrm>
            <a:solidFill>
              <a:srgbClr val="E8B161"/>
            </a:solidFill>
          </p:grpSpPr>
          <p:sp>
            <p:nvSpPr>
              <p:cNvPr id="1363" name="任意多边形: 形状 1362">
                <a:extLst>
                  <a:ext uri="{FF2B5EF4-FFF2-40B4-BE49-F238E27FC236}">
                    <a16:creationId xmlns:a16="http://schemas.microsoft.com/office/drawing/2014/main" id="{6BE4B8C8-0098-B700-46CC-5BC3DBF8B435}"/>
                  </a:ext>
                </a:extLst>
              </p:cNvPr>
              <p:cNvSpPr/>
              <p:nvPr/>
            </p:nvSpPr>
            <p:spPr>
              <a:xfrm>
                <a:off x="8353533" y="559625"/>
                <a:ext cx="15438" cy="43390"/>
              </a:xfrm>
              <a:custGeom>
                <a:avLst/>
                <a:gdLst>
                  <a:gd name="connsiteX0" fmla="*/ 14373 w 15438"/>
                  <a:gd name="connsiteY0" fmla="*/ 28205 h 43390"/>
                  <a:gd name="connsiteX1" fmla="*/ 0 w 15438"/>
                  <a:gd name="connsiteY1" fmla="*/ 43391 h 43390"/>
                  <a:gd name="connsiteX2" fmla="*/ 6246 w 15438"/>
                  <a:gd name="connsiteY2" fmla="*/ 0 h 43390"/>
                  <a:gd name="connsiteX3" fmla="*/ 14227 w 15438"/>
                  <a:gd name="connsiteY3" fmla="*/ 6644 h 43390"/>
                  <a:gd name="connsiteX4" fmla="*/ 15433 w 15438"/>
                  <a:gd name="connsiteY4" fmla="*/ 14311 h 43390"/>
                  <a:gd name="connsiteX5" fmla="*/ 14373 w 15438"/>
                  <a:gd name="connsiteY5" fmla="*/ 28205 h 4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8" h="43390">
                    <a:moveTo>
                      <a:pt x="14373" y="28205"/>
                    </a:moveTo>
                    <a:cubicBezTo>
                      <a:pt x="12547" y="36783"/>
                      <a:pt x="7451" y="42068"/>
                      <a:pt x="0" y="43391"/>
                    </a:cubicBezTo>
                    <a:cubicBezTo>
                      <a:pt x="2338" y="28394"/>
                      <a:pt x="4420" y="13809"/>
                      <a:pt x="6246" y="0"/>
                    </a:cubicBezTo>
                    <a:cubicBezTo>
                      <a:pt x="10082" y="2433"/>
                      <a:pt x="13332" y="4949"/>
                      <a:pt x="14227" y="6644"/>
                    </a:cubicBezTo>
                    <a:cubicBezTo>
                      <a:pt x="15049" y="8213"/>
                      <a:pt x="15378" y="11102"/>
                      <a:pt x="15433" y="14311"/>
                    </a:cubicBezTo>
                    <a:cubicBezTo>
                      <a:pt x="15506" y="19445"/>
                      <a:pt x="14866" y="25414"/>
                      <a:pt x="14373" y="2820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4" name="任意多边形: 形状 1363">
                <a:extLst>
                  <a:ext uri="{FF2B5EF4-FFF2-40B4-BE49-F238E27FC236}">
                    <a16:creationId xmlns:a16="http://schemas.microsoft.com/office/drawing/2014/main" id="{9F4FA66D-2F0E-A144-BF43-B442159E446D}"/>
                  </a:ext>
                </a:extLst>
              </p:cNvPr>
              <p:cNvSpPr/>
              <p:nvPr/>
            </p:nvSpPr>
            <p:spPr>
              <a:xfrm>
                <a:off x="8417048" y="560918"/>
                <a:ext cx="40338" cy="42438"/>
              </a:xfrm>
              <a:custGeom>
                <a:avLst/>
                <a:gdLst>
                  <a:gd name="connsiteX0" fmla="*/ 40331 w 40338"/>
                  <a:gd name="connsiteY0" fmla="*/ 17993 h 42438"/>
                  <a:gd name="connsiteX1" fmla="*/ 39345 w 40338"/>
                  <a:gd name="connsiteY1" fmla="*/ 11621 h 42438"/>
                  <a:gd name="connsiteX2" fmla="*/ 19821 w 40338"/>
                  <a:gd name="connsiteY2" fmla="*/ 84 h 42438"/>
                  <a:gd name="connsiteX3" fmla="*/ 2324 w 40338"/>
                  <a:gd name="connsiteY3" fmla="*/ 13584 h 42438"/>
                  <a:gd name="connsiteX4" fmla="*/ 14945 w 40338"/>
                  <a:gd name="connsiteY4" fmla="*/ 40646 h 42438"/>
                  <a:gd name="connsiteX5" fmla="*/ 39455 w 40338"/>
                  <a:gd name="connsiteY5" fmla="*/ 29534 h 42438"/>
                  <a:gd name="connsiteX6" fmla="*/ 40331 w 40338"/>
                  <a:gd name="connsiteY6" fmla="*/ 17993 h 4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38" h="42438">
                    <a:moveTo>
                      <a:pt x="40331" y="17993"/>
                    </a:moveTo>
                    <a:cubicBezTo>
                      <a:pt x="40295" y="15321"/>
                      <a:pt x="40021" y="12923"/>
                      <a:pt x="39345" y="11621"/>
                    </a:cubicBezTo>
                    <a:cubicBezTo>
                      <a:pt x="37482" y="8129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4" y="13584"/>
                    </a:cubicBezTo>
                    <a:cubicBezTo>
                      <a:pt x="-3447" y="25690"/>
                      <a:pt x="1813" y="35974"/>
                      <a:pt x="14945" y="40646"/>
                    </a:cubicBezTo>
                    <a:cubicBezTo>
                      <a:pt x="27876" y="45248"/>
                      <a:pt x="37062" y="40794"/>
                      <a:pt x="39455" y="29534"/>
                    </a:cubicBezTo>
                    <a:cubicBezTo>
                      <a:pt x="39875" y="27218"/>
                      <a:pt x="40404" y="22258"/>
                      <a:pt x="40331" y="17993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5" name="任意多边形: 形状 1364">
                <a:extLst>
                  <a:ext uri="{FF2B5EF4-FFF2-40B4-BE49-F238E27FC236}">
                    <a16:creationId xmlns:a16="http://schemas.microsoft.com/office/drawing/2014/main" id="{2914CF41-4ED1-623E-7584-680BB9AA83B1}"/>
                  </a:ext>
                </a:extLst>
              </p:cNvPr>
              <p:cNvSpPr/>
              <p:nvPr/>
            </p:nvSpPr>
            <p:spPr>
              <a:xfrm>
                <a:off x="8372142" y="584737"/>
                <a:ext cx="41525" cy="39314"/>
              </a:xfrm>
              <a:custGeom>
                <a:avLst/>
                <a:gdLst>
                  <a:gd name="connsiteX0" fmla="*/ 10229 w 41525"/>
                  <a:gd name="connsiteY0" fmla="*/ 35465 h 39314"/>
                  <a:gd name="connsiteX1" fmla="*/ 15251 w 41525"/>
                  <a:gd name="connsiteY1" fmla="*/ 39125 h 39314"/>
                  <a:gd name="connsiteX2" fmla="*/ 36419 w 41525"/>
                  <a:gd name="connsiteY2" fmla="*/ 33690 h 39314"/>
                  <a:gd name="connsiteX3" fmla="*/ 39140 w 41525"/>
                  <a:gd name="connsiteY3" fmla="*/ 12561 h 39314"/>
                  <a:gd name="connsiteX4" fmla="*/ 12110 w 41525"/>
                  <a:gd name="connsiteY4" fmla="*/ 2726 h 39314"/>
                  <a:gd name="connsiteX5" fmla="*/ 2978 w 41525"/>
                  <a:gd name="connsiteY5" fmla="*/ 27000 h 39314"/>
                  <a:gd name="connsiteX6" fmla="*/ 10229 w 41525"/>
                  <a:gd name="connsiteY6" fmla="*/ 35465 h 39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25" h="39314">
                    <a:moveTo>
                      <a:pt x="10229" y="35465"/>
                    </a:moveTo>
                    <a:cubicBezTo>
                      <a:pt x="12091" y="37259"/>
                      <a:pt x="13899" y="38705"/>
                      <a:pt x="15251" y="39125"/>
                    </a:cubicBezTo>
                    <a:cubicBezTo>
                      <a:pt x="18904" y="40247"/>
                      <a:pt x="33497" y="36112"/>
                      <a:pt x="36419" y="33690"/>
                    </a:cubicBezTo>
                    <a:cubicBezTo>
                      <a:pt x="43377" y="27922"/>
                      <a:pt x="42117" y="20947"/>
                      <a:pt x="39140" y="12561"/>
                    </a:cubicBezTo>
                    <a:cubicBezTo>
                      <a:pt x="34830" y="381"/>
                      <a:pt x="24237" y="-3036"/>
                      <a:pt x="12110" y="2726"/>
                    </a:cubicBezTo>
                    <a:cubicBezTo>
                      <a:pt x="147" y="8399"/>
                      <a:pt x="-3067" y="17695"/>
                      <a:pt x="2978" y="27000"/>
                    </a:cubicBezTo>
                    <a:cubicBezTo>
                      <a:pt x="4275" y="28854"/>
                      <a:pt x="7288" y="32600"/>
                      <a:pt x="10229" y="3546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6" name="任意多边形: 形状 1365">
                <a:extLst>
                  <a:ext uri="{FF2B5EF4-FFF2-40B4-BE49-F238E27FC236}">
                    <a16:creationId xmlns:a16="http://schemas.microsoft.com/office/drawing/2014/main" id="{D0FD807F-AF5A-4BF7-093A-A14782BF579C}"/>
                  </a:ext>
                </a:extLst>
              </p:cNvPr>
              <p:cNvSpPr/>
              <p:nvPr/>
            </p:nvSpPr>
            <p:spPr>
              <a:xfrm>
                <a:off x="8375139" y="542450"/>
                <a:ext cx="26036" cy="24650"/>
              </a:xfrm>
              <a:custGeom>
                <a:avLst/>
                <a:gdLst>
                  <a:gd name="connsiteX0" fmla="*/ 6410 w 26036"/>
                  <a:gd name="connsiteY0" fmla="*/ 22238 h 24650"/>
                  <a:gd name="connsiteX1" fmla="*/ 9570 w 26036"/>
                  <a:gd name="connsiteY1" fmla="*/ 24532 h 24650"/>
                  <a:gd name="connsiteX2" fmla="*/ 22829 w 26036"/>
                  <a:gd name="connsiteY2" fmla="*/ 21126 h 24650"/>
                  <a:gd name="connsiteX3" fmla="*/ 24546 w 26036"/>
                  <a:gd name="connsiteY3" fmla="*/ 7876 h 24650"/>
                  <a:gd name="connsiteX4" fmla="*/ 7579 w 26036"/>
                  <a:gd name="connsiteY4" fmla="*/ 1708 h 24650"/>
                  <a:gd name="connsiteX5" fmla="*/ 1862 w 26036"/>
                  <a:gd name="connsiteY5" fmla="*/ 16927 h 24650"/>
                  <a:gd name="connsiteX6" fmla="*/ 6410 w 2603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36" h="24650">
                    <a:moveTo>
                      <a:pt x="6410" y="22238"/>
                    </a:moveTo>
                    <a:cubicBezTo>
                      <a:pt x="7579" y="23363"/>
                      <a:pt x="8711" y="24271"/>
                      <a:pt x="9570" y="24532"/>
                    </a:cubicBezTo>
                    <a:cubicBezTo>
                      <a:pt x="11852" y="25235"/>
                      <a:pt x="21003" y="22644"/>
                      <a:pt x="22829" y="21126"/>
                    </a:cubicBezTo>
                    <a:cubicBezTo>
                      <a:pt x="27194" y="17508"/>
                      <a:pt x="26409" y="13136"/>
                      <a:pt x="24546" y="7876"/>
                    </a:cubicBezTo>
                    <a:cubicBezTo>
                      <a:pt x="21843" y="238"/>
                      <a:pt x="15195" y="-1903"/>
                      <a:pt x="7579" y="1708"/>
                    </a:cubicBezTo>
                    <a:cubicBezTo>
                      <a:pt x="91" y="5266"/>
                      <a:pt x="-1918" y="11092"/>
                      <a:pt x="1862" y="16927"/>
                    </a:cubicBezTo>
                    <a:cubicBezTo>
                      <a:pt x="2684" y="18094"/>
                      <a:pt x="4565" y="20441"/>
                      <a:pt x="6410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7" name="任意多边形: 形状 1366">
                <a:extLst>
                  <a:ext uri="{FF2B5EF4-FFF2-40B4-BE49-F238E27FC236}">
                    <a16:creationId xmlns:a16="http://schemas.microsoft.com/office/drawing/2014/main" id="{9C4FBDA3-ED8E-5DB1-C8E4-F15DB564FE9F}"/>
                  </a:ext>
                </a:extLst>
              </p:cNvPr>
              <p:cNvSpPr/>
              <p:nvPr/>
            </p:nvSpPr>
            <p:spPr>
              <a:xfrm>
                <a:off x="8348254" y="615378"/>
                <a:ext cx="21014" cy="24648"/>
              </a:xfrm>
              <a:custGeom>
                <a:avLst/>
                <a:gdLst>
                  <a:gd name="connsiteX0" fmla="*/ 3196 w 21014"/>
                  <a:gd name="connsiteY0" fmla="*/ 1422 h 24648"/>
                  <a:gd name="connsiteX1" fmla="*/ 19524 w 21014"/>
                  <a:gd name="connsiteY1" fmla="*/ 7874 h 24648"/>
                  <a:gd name="connsiteX2" fmla="*/ 17807 w 21014"/>
                  <a:gd name="connsiteY2" fmla="*/ 21121 h 24648"/>
                  <a:gd name="connsiteX3" fmla="*/ 4548 w 21014"/>
                  <a:gd name="connsiteY3" fmla="*/ 24531 h 24648"/>
                  <a:gd name="connsiteX4" fmla="*/ 1388 w 21014"/>
                  <a:gd name="connsiteY4" fmla="*/ 22231 h 24648"/>
                  <a:gd name="connsiteX5" fmla="*/ 0 w 21014"/>
                  <a:gd name="connsiteY5" fmla="*/ 20801 h 24648"/>
                  <a:gd name="connsiteX6" fmla="*/ 3196 w 21014"/>
                  <a:gd name="connsiteY6" fmla="*/ 1422 h 2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14" h="24648">
                    <a:moveTo>
                      <a:pt x="3196" y="1422"/>
                    </a:moveTo>
                    <a:cubicBezTo>
                      <a:pt x="10538" y="-1778"/>
                      <a:pt x="16894" y="445"/>
                      <a:pt x="19524" y="7874"/>
                    </a:cubicBezTo>
                    <a:cubicBezTo>
                      <a:pt x="21387" y="13134"/>
                      <a:pt x="22172" y="17503"/>
                      <a:pt x="17807" y="21121"/>
                    </a:cubicBezTo>
                    <a:cubicBezTo>
                      <a:pt x="15981" y="22642"/>
                      <a:pt x="6831" y="25232"/>
                      <a:pt x="4548" y="24531"/>
                    </a:cubicBezTo>
                    <a:cubicBezTo>
                      <a:pt x="3689" y="24266"/>
                      <a:pt x="2539" y="23364"/>
                      <a:pt x="1388" y="22231"/>
                    </a:cubicBezTo>
                    <a:cubicBezTo>
                      <a:pt x="931" y="21786"/>
                      <a:pt x="457" y="21293"/>
                      <a:pt x="0" y="20801"/>
                    </a:cubicBezTo>
                    <a:lnTo>
                      <a:pt x="3196" y="1422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68" name="图形 10">
              <a:extLst>
                <a:ext uri="{FF2B5EF4-FFF2-40B4-BE49-F238E27FC236}">
                  <a16:creationId xmlns:a16="http://schemas.microsoft.com/office/drawing/2014/main" id="{F357FCEA-E4F8-47F9-8FD1-60E75FCCA5BA}"/>
                </a:ext>
              </a:extLst>
            </p:cNvPr>
            <p:cNvGrpSpPr/>
            <p:nvPr/>
          </p:nvGrpSpPr>
          <p:grpSpPr>
            <a:xfrm>
              <a:off x="8458069" y="617008"/>
              <a:ext cx="83496" cy="87742"/>
              <a:chOff x="8458069" y="617008"/>
              <a:chExt cx="83496" cy="87742"/>
            </a:xfrm>
            <a:solidFill>
              <a:srgbClr val="E8B161"/>
            </a:solidFill>
          </p:grpSpPr>
          <p:sp>
            <p:nvSpPr>
              <p:cNvPr id="1369" name="任意多边形: 形状 1368">
                <a:extLst>
                  <a:ext uri="{FF2B5EF4-FFF2-40B4-BE49-F238E27FC236}">
                    <a16:creationId xmlns:a16="http://schemas.microsoft.com/office/drawing/2014/main" id="{7BA7C27F-B0E6-CE5C-6467-164AAEC793C7}"/>
                  </a:ext>
                </a:extLst>
              </p:cNvPr>
              <p:cNvSpPr/>
              <p:nvPr/>
            </p:nvSpPr>
            <p:spPr>
              <a:xfrm>
                <a:off x="8492703" y="617008"/>
                <a:ext cx="41621" cy="51072"/>
              </a:xfrm>
              <a:custGeom>
                <a:avLst/>
                <a:gdLst>
                  <a:gd name="connsiteX0" fmla="*/ 33933 w 41621"/>
                  <a:gd name="connsiteY0" fmla="*/ 4186 h 51072"/>
                  <a:gd name="connsiteX1" fmla="*/ 23851 w 41621"/>
                  <a:gd name="connsiteY1" fmla="*/ 101 h 51072"/>
                  <a:gd name="connsiteX2" fmla="*/ 2793 w 41621"/>
                  <a:gd name="connsiteY2" fmla="*/ 16346 h 51072"/>
                  <a:gd name="connsiteX3" fmla="*/ 17988 w 41621"/>
                  <a:gd name="connsiteY3" fmla="*/ 48917 h 51072"/>
                  <a:gd name="connsiteX4" fmla="*/ 41622 w 41621"/>
                  <a:gd name="connsiteY4" fmla="*/ 46629 h 51072"/>
                  <a:gd name="connsiteX5" fmla="*/ 33933 w 41621"/>
                  <a:gd name="connsiteY5" fmla="*/ 4186 h 5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21" h="51072">
                    <a:moveTo>
                      <a:pt x="33933" y="4186"/>
                    </a:moveTo>
                    <a:cubicBezTo>
                      <a:pt x="29787" y="1980"/>
                      <a:pt x="25805" y="292"/>
                      <a:pt x="23851" y="101"/>
                    </a:cubicBezTo>
                    <a:cubicBezTo>
                      <a:pt x="12637" y="-948"/>
                      <a:pt x="7578" y="6318"/>
                      <a:pt x="2793" y="16346"/>
                    </a:cubicBezTo>
                    <a:cubicBezTo>
                      <a:pt x="-4147" y="30924"/>
                      <a:pt x="2190" y="43292"/>
                      <a:pt x="17988" y="48917"/>
                    </a:cubicBezTo>
                    <a:cubicBezTo>
                      <a:pt x="28125" y="52517"/>
                      <a:pt x="36325" y="51507"/>
                      <a:pt x="41622" y="46629"/>
                    </a:cubicBezTo>
                    <a:lnTo>
                      <a:pt x="33933" y="4186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0" name="任意多边形: 形状 1369">
                <a:extLst>
                  <a:ext uri="{FF2B5EF4-FFF2-40B4-BE49-F238E27FC236}">
                    <a16:creationId xmlns:a16="http://schemas.microsoft.com/office/drawing/2014/main" id="{81D01B1B-AD23-0F06-74A5-A40D37CF0560}"/>
                  </a:ext>
                </a:extLst>
              </p:cNvPr>
              <p:cNvSpPr/>
              <p:nvPr/>
            </p:nvSpPr>
            <p:spPr>
              <a:xfrm>
                <a:off x="8458069" y="659368"/>
                <a:ext cx="40353" cy="42441"/>
              </a:xfrm>
              <a:custGeom>
                <a:avLst/>
                <a:gdLst>
                  <a:gd name="connsiteX0" fmla="*/ 40349 w 40353"/>
                  <a:gd name="connsiteY0" fmla="*/ 17995 h 42441"/>
                  <a:gd name="connsiteX1" fmla="*/ 39345 w 40353"/>
                  <a:gd name="connsiteY1" fmla="*/ 11621 h 42441"/>
                  <a:gd name="connsiteX2" fmla="*/ 19821 w 40353"/>
                  <a:gd name="connsiteY2" fmla="*/ 84 h 42441"/>
                  <a:gd name="connsiteX3" fmla="*/ 2325 w 40353"/>
                  <a:gd name="connsiteY3" fmla="*/ 13586 h 42441"/>
                  <a:gd name="connsiteX4" fmla="*/ 14945 w 40353"/>
                  <a:gd name="connsiteY4" fmla="*/ 40647 h 42441"/>
                  <a:gd name="connsiteX5" fmla="*/ 39454 w 40353"/>
                  <a:gd name="connsiteY5" fmla="*/ 29538 h 42441"/>
                  <a:gd name="connsiteX6" fmla="*/ 40349 w 40353"/>
                  <a:gd name="connsiteY6" fmla="*/ 17995 h 4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53" h="42441">
                    <a:moveTo>
                      <a:pt x="40349" y="17995"/>
                    </a:moveTo>
                    <a:cubicBezTo>
                      <a:pt x="40294" y="15321"/>
                      <a:pt x="40021" y="12925"/>
                      <a:pt x="39345" y="11621"/>
                    </a:cubicBezTo>
                    <a:cubicBezTo>
                      <a:pt x="37482" y="8131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5" y="13586"/>
                    </a:cubicBezTo>
                    <a:cubicBezTo>
                      <a:pt x="-3447" y="25691"/>
                      <a:pt x="1813" y="35974"/>
                      <a:pt x="14945" y="40647"/>
                    </a:cubicBezTo>
                    <a:cubicBezTo>
                      <a:pt x="27876" y="45252"/>
                      <a:pt x="37062" y="40795"/>
                      <a:pt x="39454" y="29538"/>
                    </a:cubicBezTo>
                    <a:cubicBezTo>
                      <a:pt x="39874" y="27218"/>
                      <a:pt x="40404" y="22258"/>
                      <a:pt x="40349" y="1799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1" name="任意多边形: 形状 1370">
                <a:extLst>
                  <a:ext uri="{FF2B5EF4-FFF2-40B4-BE49-F238E27FC236}">
                    <a16:creationId xmlns:a16="http://schemas.microsoft.com/office/drawing/2014/main" id="{118093B6-36B0-D77E-866E-DCEE71D7EC52}"/>
                  </a:ext>
                </a:extLst>
              </p:cNvPr>
              <p:cNvSpPr/>
              <p:nvPr/>
            </p:nvSpPr>
            <p:spPr>
              <a:xfrm>
                <a:off x="8515518" y="680099"/>
                <a:ext cx="26046" cy="24650"/>
              </a:xfrm>
              <a:custGeom>
                <a:avLst/>
                <a:gdLst>
                  <a:gd name="connsiteX0" fmla="*/ 6424 w 26046"/>
                  <a:gd name="connsiteY0" fmla="*/ 22238 h 24650"/>
                  <a:gd name="connsiteX1" fmla="*/ 9565 w 26046"/>
                  <a:gd name="connsiteY1" fmla="*/ 24532 h 24650"/>
                  <a:gd name="connsiteX2" fmla="*/ 22843 w 26046"/>
                  <a:gd name="connsiteY2" fmla="*/ 21124 h 24650"/>
                  <a:gd name="connsiteX3" fmla="*/ 24541 w 26046"/>
                  <a:gd name="connsiteY3" fmla="*/ 7876 h 24650"/>
                  <a:gd name="connsiteX4" fmla="*/ 7592 w 26046"/>
                  <a:gd name="connsiteY4" fmla="*/ 1710 h 24650"/>
                  <a:gd name="connsiteX5" fmla="*/ 1858 w 26046"/>
                  <a:gd name="connsiteY5" fmla="*/ 16929 h 24650"/>
                  <a:gd name="connsiteX6" fmla="*/ 6424 w 2604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6" h="24650">
                    <a:moveTo>
                      <a:pt x="6424" y="22238"/>
                    </a:moveTo>
                    <a:cubicBezTo>
                      <a:pt x="7574" y="23362"/>
                      <a:pt x="8725" y="24269"/>
                      <a:pt x="9565" y="24532"/>
                    </a:cubicBezTo>
                    <a:cubicBezTo>
                      <a:pt x="11848" y="25236"/>
                      <a:pt x="20998" y="22644"/>
                      <a:pt x="22843" y="21124"/>
                    </a:cubicBezTo>
                    <a:cubicBezTo>
                      <a:pt x="27208" y="17506"/>
                      <a:pt x="26422" y="13136"/>
                      <a:pt x="24541" y="7876"/>
                    </a:cubicBezTo>
                    <a:cubicBezTo>
                      <a:pt x="21838" y="238"/>
                      <a:pt x="15190" y="-1904"/>
                      <a:pt x="7592" y="1710"/>
                    </a:cubicBezTo>
                    <a:cubicBezTo>
                      <a:pt x="105" y="5266"/>
                      <a:pt x="-1923" y="11096"/>
                      <a:pt x="1858" y="16929"/>
                    </a:cubicBezTo>
                    <a:cubicBezTo>
                      <a:pt x="2680" y="18094"/>
                      <a:pt x="4561" y="20441"/>
                      <a:pt x="6424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372" name="任意多边形: 形状 1371">
              <a:extLst>
                <a:ext uri="{FF2B5EF4-FFF2-40B4-BE49-F238E27FC236}">
                  <a16:creationId xmlns:a16="http://schemas.microsoft.com/office/drawing/2014/main" id="{2941E5F0-50D4-03FC-E7F8-506833166951}"/>
                </a:ext>
              </a:extLst>
            </p:cNvPr>
            <p:cNvSpPr/>
            <p:nvPr/>
          </p:nvSpPr>
          <p:spPr>
            <a:xfrm>
              <a:off x="8386590" y="467673"/>
              <a:ext cx="107554" cy="17896"/>
            </a:xfrm>
            <a:custGeom>
              <a:avLst/>
              <a:gdLst>
                <a:gd name="connsiteX0" fmla="*/ 0 w 107554"/>
                <a:gd name="connsiteY0" fmla="*/ 1825 h 17896"/>
                <a:gd name="connsiteX1" fmla="*/ 1206 w 107554"/>
                <a:gd name="connsiteY1" fmla="*/ 2234 h 17896"/>
                <a:gd name="connsiteX2" fmla="*/ 4602 w 107554"/>
                <a:gd name="connsiteY2" fmla="*/ 3304 h 17896"/>
                <a:gd name="connsiteX3" fmla="*/ 9899 w 107554"/>
                <a:gd name="connsiteY3" fmla="*/ 4800 h 17896"/>
                <a:gd name="connsiteX4" fmla="*/ 16766 w 107554"/>
                <a:gd name="connsiteY4" fmla="*/ 6500 h 17896"/>
                <a:gd name="connsiteX5" fmla="*/ 24930 w 107554"/>
                <a:gd name="connsiteY5" fmla="*/ 8140 h 17896"/>
                <a:gd name="connsiteX6" fmla="*/ 29405 w 107554"/>
                <a:gd name="connsiteY6" fmla="*/ 8882 h 17896"/>
                <a:gd name="connsiteX7" fmla="*/ 34062 w 107554"/>
                <a:gd name="connsiteY7" fmla="*/ 9506 h 17896"/>
                <a:gd name="connsiteX8" fmla="*/ 43851 w 107554"/>
                <a:gd name="connsiteY8" fmla="*/ 10379 h 17896"/>
                <a:gd name="connsiteX9" fmla="*/ 48892 w 107554"/>
                <a:gd name="connsiteY9" fmla="*/ 10589 h 17896"/>
                <a:gd name="connsiteX10" fmla="*/ 53969 w 107554"/>
                <a:gd name="connsiteY10" fmla="*/ 10597 h 17896"/>
                <a:gd name="connsiteX11" fmla="*/ 59047 w 107554"/>
                <a:gd name="connsiteY11" fmla="*/ 10441 h 17896"/>
                <a:gd name="connsiteX12" fmla="*/ 61567 w 107554"/>
                <a:gd name="connsiteY12" fmla="*/ 10310 h 17896"/>
                <a:gd name="connsiteX13" fmla="*/ 64069 w 107554"/>
                <a:gd name="connsiteY13" fmla="*/ 10107 h 17896"/>
                <a:gd name="connsiteX14" fmla="*/ 66535 w 107554"/>
                <a:gd name="connsiteY14" fmla="*/ 9890 h 17896"/>
                <a:gd name="connsiteX15" fmla="*/ 69000 w 107554"/>
                <a:gd name="connsiteY15" fmla="*/ 9601 h 17896"/>
                <a:gd name="connsiteX16" fmla="*/ 71411 w 107554"/>
                <a:gd name="connsiteY16" fmla="*/ 9307 h 17896"/>
                <a:gd name="connsiteX17" fmla="*/ 73804 w 107554"/>
                <a:gd name="connsiteY17" fmla="*/ 8940 h 17896"/>
                <a:gd name="connsiteX18" fmla="*/ 76141 w 107554"/>
                <a:gd name="connsiteY18" fmla="*/ 8582 h 17896"/>
                <a:gd name="connsiteX19" fmla="*/ 78424 w 107554"/>
                <a:gd name="connsiteY19" fmla="*/ 8146 h 17896"/>
                <a:gd name="connsiteX20" fmla="*/ 80671 w 107554"/>
                <a:gd name="connsiteY20" fmla="*/ 7733 h 17896"/>
                <a:gd name="connsiteX21" fmla="*/ 82844 w 107554"/>
                <a:gd name="connsiteY21" fmla="*/ 7245 h 17896"/>
                <a:gd name="connsiteX22" fmla="*/ 90935 w 107554"/>
                <a:gd name="connsiteY22" fmla="*/ 5284 h 17896"/>
                <a:gd name="connsiteX23" fmla="*/ 94496 w 107554"/>
                <a:gd name="connsiteY23" fmla="*/ 4241 h 17896"/>
                <a:gd name="connsiteX24" fmla="*/ 97729 w 107554"/>
                <a:gd name="connsiteY24" fmla="*/ 3266 h 17896"/>
                <a:gd name="connsiteX25" fmla="*/ 100560 w 107554"/>
                <a:gd name="connsiteY25" fmla="*/ 2358 h 17896"/>
                <a:gd name="connsiteX26" fmla="*/ 102971 w 107554"/>
                <a:gd name="connsiteY26" fmla="*/ 1560 h 17896"/>
                <a:gd name="connsiteX27" fmla="*/ 106349 w 107554"/>
                <a:gd name="connsiteY27" fmla="*/ 391 h 17896"/>
                <a:gd name="connsiteX28" fmla="*/ 107555 w 107554"/>
                <a:gd name="connsiteY28" fmla="*/ 0 h 17896"/>
                <a:gd name="connsiteX29" fmla="*/ 106532 w 107554"/>
                <a:gd name="connsiteY29" fmla="*/ 762 h 17896"/>
                <a:gd name="connsiteX30" fmla="*/ 103610 w 107554"/>
                <a:gd name="connsiteY30" fmla="*/ 2860 h 17896"/>
                <a:gd name="connsiteX31" fmla="*/ 98861 w 107554"/>
                <a:gd name="connsiteY31" fmla="*/ 5844 h 17896"/>
                <a:gd name="connsiteX32" fmla="*/ 95829 w 107554"/>
                <a:gd name="connsiteY32" fmla="*/ 7512 h 17896"/>
                <a:gd name="connsiteX33" fmla="*/ 92396 w 107554"/>
                <a:gd name="connsiteY33" fmla="*/ 9249 h 17896"/>
                <a:gd name="connsiteX34" fmla="*/ 88560 w 107554"/>
                <a:gd name="connsiteY34" fmla="*/ 10924 h 17896"/>
                <a:gd name="connsiteX35" fmla="*/ 84360 w 107554"/>
                <a:gd name="connsiteY35" fmla="*/ 12525 h 17896"/>
                <a:gd name="connsiteX36" fmla="*/ 82150 w 107554"/>
                <a:gd name="connsiteY36" fmla="*/ 13303 h 17896"/>
                <a:gd name="connsiteX37" fmla="*/ 79849 w 107554"/>
                <a:gd name="connsiteY37" fmla="*/ 13997 h 17896"/>
                <a:gd name="connsiteX38" fmla="*/ 77493 w 107554"/>
                <a:gd name="connsiteY38" fmla="*/ 14693 h 17896"/>
                <a:gd name="connsiteX39" fmla="*/ 75045 w 107554"/>
                <a:gd name="connsiteY39" fmla="*/ 15285 h 17896"/>
                <a:gd name="connsiteX40" fmla="*/ 72561 w 107554"/>
                <a:gd name="connsiteY40" fmla="*/ 15871 h 17896"/>
                <a:gd name="connsiteX41" fmla="*/ 70023 w 107554"/>
                <a:gd name="connsiteY41" fmla="*/ 16344 h 17896"/>
                <a:gd name="connsiteX42" fmla="*/ 67430 w 107554"/>
                <a:gd name="connsiteY42" fmla="*/ 16812 h 17896"/>
                <a:gd name="connsiteX43" fmla="*/ 64799 w 107554"/>
                <a:gd name="connsiteY43" fmla="*/ 17142 h 17896"/>
                <a:gd name="connsiteX44" fmla="*/ 62151 w 107554"/>
                <a:gd name="connsiteY44" fmla="*/ 17458 h 17896"/>
                <a:gd name="connsiteX45" fmla="*/ 59467 w 107554"/>
                <a:gd name="connsiteY45" fmla="*/ 17661 h 17896"/>
                <a:gd name="connsiteX46" fmla="*/ 54061 w 107554"/>
                <a:gd name="connsiteY46" fmla="*/ 17887 h 17896"/>
                <a:gd name="connsiteX47" fmla="*/ 48655 w 107554"/>
                <a:gd name="connsiteY47" fmla="*/ 17814 h 17896"/>
                <a:gd name="connsiteX48" fmla="*/ 43303 w 107554"/>
                <a:gd name="connsiteY48" fmla="*/ 17424 h 17896"/>
                <a:gd name="connsiteX49" fmla="*/ 38080 w 107554"/>
                <a:gd name="connsiteY49" fmla="*/ 16766 h 17896"/>
                <a:gd name="connsiteX50" fmla="*/ 35523 w 107554"/>
                <a:gd name="connsiteY50" fmla="*/ 16361 h 17896"/>
                <a:gd name="connsiteX51" fmla="*/ 33021 w 107554"/>
                <a:gd name="connsiteY51" fmla="*/ 15869 h 17896"/>
                <a:gd name="connsiteX52" fmla="*/ 28199 w 107554"/>
                <a:gd name="connsiteY52" fmla="*/ 14759 h 17896"/>
                <a:gd name="connsiteX53" fmla="*/ 23634 w 107554"/>
                <a:gd name="connsiteY53" fmla="*/ 13453 h 17896"/>
                <a:gd name="connsiteX54" fmla="*/ 15488 w 107554"/>
                <a:gd name="connsiteY54" fmla="*/ 10505 h 17896"/>
                <a:gd name="connsiteX55" fmla="*/ 8876 w 107554"/>
                <a:gd name="connsiteY55" fmla="*/ 7410 h 17896"/>
                <a:gd name="connsiteX56" fmla="*/ 4000 w 107554"/>
                <a:gd name="connsiteY56" fmla="*/ 4615 h 17896"/>
                <a:gd name="connsiteX57" fmla="*/ 1005 w 107554"/>
                <a:gd name="connsiteY57" fmla="*/ 2603 h 17896"/>
                <a:gd name="connsiteX58" fmla="*/ 0 w 107554"/>
                <a:gd name="connsiteY58" fmla="*/ 1825 h 1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7554" h="17896">
                  <a:moveTo>
                    <a:pt x="0" y="1825"/>
                  </a:moveTo>
                  <a:cubicBezTo>
                    <a:pt x="0" y="1825"/>
                    <a:pt x="420" y="1965"/>
                    <a:pt x="1206" y="2234"/>
                  </a:cubicBezTo>
                  <a:cubicBezTo>
                    <a:pt x="1973" y="2502"/>
                    <a:pt x="3141" y="2847"/>
                    <a:pt x="4602" y="3304"/>
                  </a:cubicBezTo>
                  <a:cubicBezTo>
                    <a:pt x="6064" y="3761"/>
                    <a:pt x="7853" y="4244"/>
                    <a:pt x="9899" y="4800"/>
                  </a:cubicBezTo>
                  <a:cubicBezTo>
                    <a:pt x="11944" y="5355"/>
                    <a:pt x="14264" y="5916"/>
                    <a:pt x="16766" y="6500"/>
                  </a:cubicBezTo>
                  <a:cubicBezTo>
                    <a:pt x="19305" y="7046"/>
                    <a:pt x="22026" y="7649"/>
                    <a:pt x="24930" y="8140"/>
                  </a:cubicBezTo>
                  <a:cubicBezTo>
                    <a:pt x="26391" y="8412"/>
                    <a:pt x="27889" y="8630"/>
                    <a:pt x="29405" y="8882"/>
                  </a:cubicBezTo>
                  <a:cubicBezTo>
                    <a:pt x="30939" y="9066"/>
                    <a:pt x="32491" y="9340"/>
                    <a:pt x="34062" y="9506"/>
                  </a:cubicBezTo>
                  <a:cubicBezTo>
                    <a:pt x="37240" y="9895"/>
                    <a:pt x="40527" y="10177"/>
                    <a:pt x="43851" y="10379"/>
                  </a:cubicBezTo>
                  <a:cubicBezTo>
                    <a:pt x="45532" y="10502"/>
                    <a:pt x="47212" y="10496"/>
                    <a:pt x="48892" y="10589"/>
                  </a:cubicBezTo>
                  <a:cubicBezTo>
                    <a:pt x="50590" y="10586"/>
                    <a:pt x="52271" y="10655"/>
                    <a:pt x="53969" y="10597"/>
                  </a:cubicBezTo>
                  <a:cubicBezTo>
                    <a:pt x="55668" y="10553"/>
                    <a:pt x="57348" y="10573"/>
                    <a:pt x="59047" y="10441"/>
                  </a:cubicBezTo>
                  <a:cubicBezTo>
                    <a:pt x="59887" y="10396"/>
                    <a:pt x="60727" y="10352"/>
                    <a:pt x="61567" y="10310"/>
                  </a:cubicBezTo>
                  <a:cubicBezTo>
                    <a:pt x="62407" y="10266"/>
                    <a:pt x="63229" y="10175"/>
                    <a:pt x="64069" y="10107"/>
                  </a:cubicBezTo>
                  <a:cubicBezTo>
                    <a:pt x="64891" y="10036"/>
                    <a:pt x="65731" y="9961"/>
                    <a:pt x="66535" y="9890"/>
                  </a:cubicBezTo>
                  <a:cubicBezTo>
                    <a:pt x="67357" y="9793"/>
                    <a:pt x="68178" y="9696"/>
                    <a:pt x="69000" y="9601"/>
                  </a:cubicBezTo>
                  <a:cubicBezTo>
                    <a:pt x="69804" y="9501"/>
                    <a:pt x="70626" y="9422"/>
                    <a:pt x="71411" y="9307"/>
                  </a:cubicBezTo>
                  <a:cubicBezTo>
                    <a:pt x="72215" y="9185"/>
                    <a:pt x="73018" y="9061"/>
                    <a:pt x="73804" y="8940"/>
                  </a:cubicBezTo>
                  <a:cubicBezTo>
                    <a:pt x="74589" y="8821"/>
                    <a:pt x="75374" y="8703"/>
                    <a:pt x="76141" y="8582"/>
                  </a:cubicBezTo>
                  <a:cubicBezTo>
                    <a:pt x="76908" y="8427"/>
                    <a:pt x="77675" y="8283"/>
                    <a:pt x="78424" y="8146"/>
                  </a:cubicBezTo>
                  <a:cubicBezTo>
                    <a:pt x="79191" y="8007"/>
                    <a:pt x="79940" y="7870"/>
                    <a:pt x="80671" y="7733"/>
                  </a:cubicBezTo>
                  <a:cubicBezTo>
                    <a:pt x="81401" y="7568"/>
                    <a:pt x="82132" y="7406"/>
                    <a:pt x="82844" y="7245"/>
                  </a:cubicBezTo>
                  <a:cubicBezTo>
                    <a:pt x="85730" y="6661"/>
                    <a:pt x="88415" y="5908"/>
                    <a:pt x="90935" y="5284"/>
                  </a:cubicBezTo>
                  <a:cubicBezTo>
                    <a:pt x="92177" y="4920"/>
                    <a:pt x="93364" y="4573"/>
                    <a:pt x="94496" y="4241"/>
                  </a:cubicBezTo>
                  <a:cubicBezTo>
                    <a:pt x="95647" y="3929"/>
                    <a:pt x="96724" y="3609"/>
                    <a:pt x="97729" y="3266"/>
                  </a:cubicBezTo>
                  <a:cubicBezTo>
                    <a:pt x="98733" y="2942"/>
                    <a:pt x="99665" y="2621"/>
                    <a:pt x="100560" y="2358"/>
                  </a:cubicBezTo>
                  <a:cubicBezTo>
                    <a:pt x="101436" y="2097"/>
                    <a:pt x="102258" y="1834"/>
                    <a:pt x="102971" y="1560"/>
                  </a:cubicBezTo>
                  <a:cubicBezTo>
                    <a:pt x="104395" y="1026"/>
                    <a:pt x="105564" y="665"/>
                    <a:pt x="106349" y="391"/>
                  </a:cubicBezTo>
                  <a:cubicBezTo>
                    <a:pt x="107135" y="135"/>
                    <a:pt x="107555" y="0"/>
                    <a:pt x="107555" y="0"/>
                  </a:cubicBezTo>
                  <a:cubicBezTo>
                    <a:pt x="107555" y="0"/>
                    <a:pt x="107208" y="265"/>
                    <a:pt x="106532" y="762"/>
                  </a:cubicBezTo>
                  <a:cubicBezTo>
                    <a:pt x="105874" y="1242"/>
                    <a:pt x="104888" y="1983"/>
                    <a:pt x="103610" y="2860"/>
                  </a:cubicBezTo>
                  <a:cubicBezTo>
                    <a:pt x="102350" y="3777"/>
                    <a:pt x="100724" y="4716"/>
                    <a:pt x="98861" y="5844"/>
                  </a:cubicBezTo>
                  <a:cubicBezTo>
                    <a:pt x="97930" y="6425"/>
                    <a:pt x="96907" y="6951"/>
                    <a:pt x="95829" y="7512"/>
                  </a:cubicBezTo>
                  <a:cubicBezTo>
                    <a:pt x="94752" y="8073"/>
                    <a:pt x="93601" y="8657"/>
                    <a:pt x="92396" y="9249"/>
                  </a:cubicBezTo>
                  <a:cubicBezTo>
                    <a:pt x="91172" y="9786"/>
                    <a:pt x="89894" y="10345"/>
                    <a:pt x="88560" y="10924"/>
                  </a:cubicBezTo>
                  <a:cubicBezTo>
                    <a:pt x="87245" y="11530"/>
                    <a:pt x="85803" y="11972"/>
                    <a:pt x="84360" y="12525"/>
                  </a:cubicBezTo>
                  <a:cubicBezTo>
                    <a:pt x="83648" y="12788"/>
                    <a:pt x="82899" y="13060"/>
                    <a:pt x="82150" y="13303"/>
                  </a:cubicBezTo>
                  <a:cubicBezTo>
                    <a:pt x="81401" y="13532"/>
                    <a:pt x="80634" y="13762"/>
                    <a:pt x="79849" y="13997"/>
                  </a:cubicBezTo>
                  <a:cubicBezTo>
                    <a:pt x="79063" y="14226"/>
                    <a:pt x="78278" y="14459"/>
                    <a:pt x="77493" y="14693"/>
                  </a:cubicBezTo>
                  <a:cubicBezTo>
                    <a:pt x="76689" y="14889"/>
                    <a:pt x="75867" y="15088"/>
                    <a:pt x="75045" y="15285"/>
                  </a:cubicBezTo>
                  <a:cubicBezTo>
                    <a:pt x="74224" y="15478"/>
                    <a:pt x="73402" y="15674"/>
                    <a:pt x="72561" y="15871"/>
                  </a:cubicBezTo>
                  <a:cubicBezTo>
                    <a:pt x="71721" y="16046"/>
                    <a:pt x="70881" y="16183"/>
                    <a:pt x="70023" y="16344"/>
                  </a:cubicBezTo>
                  <a:cubicBezTo>
                    <a:pt x="69165" y="16499"/>
                    <a:pt x="68288" y="16655"/>
                    <a:pt x="67430" y="16812"/>
                  </a:cubicBezTo>
                  <a:cubicBezTo>
                    <a:pt x="66553" y="16921"/>
                    <a:pt x="65676" y="17031"/>
                    <a:pt x="64799" y="17142"/>
                  </a:cubicBezTo>
                  <a:cubicBezTo>
                    <a:pt x="63923" y="17248"/>
                    <a:pt x="63028" y="17376"/>
                    <a:pt x="62151" y="17458"/>
                  </a:cubicBezTo>
                  <a:cubicBezTo>
                    <a:pt x="61256" y="17526"/>
                    <a:pt x="60361" y="17593"/>
                    <a:pt x="59467" y="17661"/>
                  </a:cubicBezTo>
                  <a:cubicBezTo>
                    <a:pt x="57658" y="17816"/>
                    <a:pt x="55869" y="17831"/>
                    <a:pt x="54061" y="17887"/>
                  </a:cubicBezTo>
                  <a:cubicBezTo>
                    <a:pt x="52252" y="17926"/>
                    <a:pt x="50444" y="17836"/>
                    <a:pt x="48655" y="17814"/>
                  </a:cubicBezTo>
                  <a:cubicBezTo>
                    <a:pt x="46865" y="17710"/>
                    <a:pt x="45075" y="17604"/>
                    <a:pt x="43303" y="17424"/>
                  </a:cubicBezTo>
                  <a:cubicBezTo>
                    <a:pt x="41550" y="17245"/>
                    <a:pt x="39797" y="17058"/>
                    <a:pt x="38080" y="16766"/>
                  </a:cubicBezTo>
                  <a:cubicBezTo>
                    <a:pt x="37222" y="16631"/>
                    <a:pt x="36363" y="16518"/>
                    <a:pt x="35523" y="16361"/>
                  </a:cubicBezTo>
                  <a:cubicBezTo>
                    <a:pt x="34683" y="16196"/>
                    <a:pt x="33861" y="16032"/>
                    <a:pt x="33021" y="15869"/>
                  </a:cubicBezTo>
                  <a:cubicBezTo>
                    <a:pt x="31377" y="15544"/>
                    <a:pt x="29770" y="15148"/>
                    <a:pt x="28199" y="14759"/>
                  </a:cubicBezTo>
                  <a:cubicBezTo>
                    <a:pt x="26629" y="14311"/>
                    <a:pt x="25094" y="13948"/>
                    <a:pt x="23634" y="13453"/>
                  </a:cubicBezTo>
                  <a:cubicBezTo>
                    <a:pt x="20693" y="12560"/>
                    <a:pt x="17972" y="11508"/>
                    <a:pt x="15488" y="10505"/>
                  </a:cubicBezTo>
                  <a:cubicBezTo>
                    <a:pt x="13022" y="9455"/>
                    <a:pt x="10794" y="8425"/>
                    <a:pt x="8876" y="7410"/>
                  </a:cubicBezTo>
                  <a:cubicBezTo>
                    <a:pt x="6940" y="6409"/>
                    <a:pt x="5315" y="5439"/>
                    <a:pt x="4000" y="4615"/>
                  </a:cubicBezTo>
                  <a:cubicBezTo>
                    <a:pt x="2666" y="3812"/>
                    <a:pt x="1681" y="3079"/>
                    <a:pt x="1005" y="2603"/>
                  </a:cubicBezTo>
                  <a:cubicBezTo>
                    <a:pt x="329" y="2113"/>
                    <a:pt x="0" y="1825"/>
                    <a:pt x="0" y="1825"/>
                  </a:cubicBezTo>
                  <a:close/>
                </a:path>
              </a:pathLst>
            </a:custGeom>
            <a:solidFill>
              <a:srgbClr val="E8B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73" name="图形 10">
            <a:extLst>
              <a:ext uri="{FF2B5EF4-FFF2-40B4-BE49-F238E27FC236}">
                <a16:creationId xmlns:a16="http://schemas.microsoft.com/office/drawing/2014/main" id="{1BAE49CF-64E4-4954-0F97-93CBAE8B94FE}"/>
              </a:ext>
            </a:extLst>
          </p:cNvPr>
          <p:cNvGrpSpPr/>
          <p:nvPr/>
        </p:nvGrpSpPr>
        <p:grpSpPr>
          <a:xfrm>
            <a:off x="7889960" y="0"/>
            <a:ext cx="894265" cy="1160024"/>
            <a:chOff x="6437127" y="0"/>
            <a:chExt cx="894265" cy="1160024"/>
          </a:xfrm>
        </p:grpSpPr>
        <p:grpSp>
          <p:nvGrpSpPr>
            <p:cNvPr id="1374" name="图形 10">
              <a:extLst>
                <a:ext uri="{FF2B5EF4-FFF2-40B4-BE49-F238E27FC236}">
                  <a16:creationId xmlns:a16="http://schemas.microsoft.com/office/drawing/2014/main" id="{41C3404C-8EDF-A3A5-12E4-61750266C878}"/>
                </a:ext>
              </a:extLst>
            </p:cNvPr>
            <p:cNvGrpSpPr/>
            <p:nvPr/>
          </p:nvGrpSpPr>
          <p:grpSpPr>
            <a:xfrm>
              <a:off x="6747409" y="0"/>
              <a:ext cx="273717" cy="427250"/>
              <a:chOff x="6747409" y="0"/>
              <a:chExt cx="273717" cy="427250"/>
            </a:xfrm>
          </p:grpSpPr>
          <p:sp>
            <p:nvSpPr>
              <p:cNvPr id="1375" name="任意多边形: 形状 1374">
                <a:extLst>
                  <a:ext uri="{FF2B5EF4-FFF2-40B4-BE49-F238E27FC236}">
                    <a16:creationId xmlns:a16="http://schemas.microsoft.com/office/drawing/2014/main" id="{89E6E4D5-8972-081A-08AC-8CCF302C2509}"/>
                  </a:ext>
                </a:extLst>
              </p:cNvPr>
              <p:cNvSpPr/>
              <p:nvPr/>
            </p:nvSpPr>
            <p:spPr>
              <a:xfrm>
                <a:off x="6747409" y="56347"/>
                <a:ext cx="273717" cy="370903"/>
              </a:xfrm>
              <a:custGeom>
                <a:avLst/>
                <a:gdLst>
                  <a:gd name="connsiteX0" fmla="*/ 136850 w 273717"/>
                  <a:gd name="connsiteY0" fmla="*/ 0 h 370903"/>
                  <a:gd name="connsiteX1" fmla="*/ 0 w 273717"/>
                  <a:gd name="connsiteY1" fmla="*/ 326307 h 370903"/>
                  <a:gd name="connsiteX2" fmla="*/ 136850 w 273717"/>
                  <a:gd name="connsiteY2" fmla="*/ 370904 h 370903"/>
                  <a:gd name="connsiteX3" fmla="*/ 273718 w 273717"/>
                  <a:gd name="connsiteY3" fmla="*/ 326307 h 37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717" h="370903">
                    <a:moveTo>
                      <a:pt x="136850" y="0"/>
                    </a:moveTo>
                    <a:lnTo>
                      <a:pt x="0" y="326307"/>
                    </a:lnTo>
                    <a:lnTo>
                      <a:pt x="136850" y="370904"/>
                    </a:lnTo>
                    <a:lnTo>
                      <a:pt x="273718" y="326307"/>
                    </a:lnTo>
                    <a:close/>
                  </a:path>
                </a:pathLst>
              </a:custGeom>
              <a:solidFill>
                <a:srgbClr val="CABBB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76" name="图形 10">
                <a:extLst>
                  <a:ext uri="{FF2B5EF4-FFF2-40B4-BE49-F238E27FC236}">
                    <a16:creationId xmlns:a16="http://schemas.microsoft.com/office/drawing/2014/main" id="{053FAB2E-7385-6649-9B19-68F2D6212433}"/>
                  </a:ext>
                </a:extLst>
              </p:cNvPr>
              <p:cNvGrpSpPr/>
              <p:nvPr/>
            </p:nvGrpSpPr>
            <p:grpSpPr>
              <a:xfrm>
                <a:off x="6747409" y="104184"/>
                <a:ext cx="242029" cy="289025"/>
                <a:chOff x="6747409" y="104184"/>
                <a:chExt cx="242029" cy="289025"/>
              </a:xfrm>
              <a:solidFill>
                <a:srgbClr val="FFF0B5"/>
              </a:solidFill>
            </p:grpSpPr>
            <p:sp>
              <p:nvSpPr>
                <p:cNvPr id="1377" name="任意多边形: 形状 1376">
                  <a:extLst>
                    <a:ext uri="{FF2B5EF4-FFF2-40B4-BE49-F238E27FC236}">
                      <a16:creationId xmlns:a16="http://schemas.microsoft.com/office/drawing/2014/main" id="{90E6A587-DACE-65A7-B1C6-0BEEF5FEAD79}"/>
                    </a:ext>
                  </a:extLst>
                </p:cNvPr>
                <p:cNvSpPr/>
                <p:nvPr/>
              </p:nvSpPr>
              <p:spPr>
                <a:xfrm>
                  <a:off x="6843147" y="104184"/>
                  <a:ext cx="70132" cy="50168"/>
                </a:xfrm>
                <a:custGeom>
                  <a:avLst/>
                  <a:gdLst>
                    <a:gd name="connsiteX0" fmla="*/ 61183 w 70132"/>
                    <a:gd name="connsiteY0" fmla="*/ 0 h 50168"/>
                    <a:gd name="connsiteX1" fmla="*/ 12693 w 70132"/>
                    <a:gd name="connsiteY1" fmla="*/ 19907 h 50168"/>
                    <a:gd name="connsiteX2" fmla="*/ 0 w 70132"/>
                    <a:gd name="connsiteY2" fmla="*/ 50168 h 50168"/>
                    <a:gd name="connsiteX3" fmla="*/ 70132 w 70132"/>
                    <a:gd name="connsiteY3" fmla="*/ 21367 h 50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132" h="50168">
                      <a:moveTo>
                        <a:pt x="61183" y="0"/>
                      </a:moveTo>
                      <a:lnTo>
                        <a:pt x="12693" y="19907"/>
                      </a:lnTo>
                      <a:lnTo>
                        <a:pt x="0" y="50168"/>
                      </a:lnTo>
                      <a:lnTo>
                        <a:pt x="70132" y="21367"/>
                      </a:lnTo>
                      <a:close/>
                    </a:path>
                  </a:pathLst>
                </a:custGeom>
                <a:solidFill>
                  <a:srgbClr val="FFF0B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8" name="任意多边形: 形状 1377">
                  <a:extLst>
                    <a:ext uri="{FF2B5EF4-FFF2-40B4-BE49-F238E27FC236}">
                      <a16:creationId xmlns:a16="http://schemas.microsoft.com/office/drawing/2014/main" id="{296A3B05-DDDF-304F-5766-F05E17CE972E}"/>
                    </a:ext>
                  </a:extLst>
                </p:cNvPr>
                <p:cNvSpPr/>
                <p:nvPr/>
              </p:nvSpPr>
              <p:spPr>
                <a:xfrm>
                  <a:off x="6807204" y="164707"/>
                  <a:ext cx="131461" cy="75353"/>
                </a:xfrm>
                <a:custGeom>
                  <a:avLst/>
                  <a:gdLst>
                    <a:gd name="connsiteX0" fmla="*/ 122513 w 131461"/>
                    <a:gd name="connsiteY0" fmla="*/ 0 h 75353"/>
                    <a:gd name="connsiteX1" fmla="*/ 12694 w 131461"/>
                    <a:gd name="connsiteY1" fmla="*/ 45095 h 75353"/>
                    <a:gd name="connsiteX2" fmla="*/ 0 w 131461"/>
                    <a:gd name="connsiteY2" fmla="*/ 75354 h 75353"/>
                    <a:gd name="connsiteX3" fmla="*/ 131462 w 131461"/>
                    <a:gd name="connsiteY3" fmla="*/ 21367 h 75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461" h="75353">
                      <a:moveTo>
                        <a:pt x="122513" y="0"/>
                      </a:moveTo>
                      <a:lnTo>
                        <a:pt x="12694" y="45095"/>
                      </a:lnTo>
                      <a:lnTo>
                        <a:pt x="0" y="75354"/>
                      </a:lnTo>
                      <a:lnTo>
                        <a:pt x="131462" y="21367"/>
                      </a:lnTo>
                      <a:close/>
                    </a:path>
                  </a:pathLst>
                </a:custGeom>
                <a:solidFill>
                  <a:srgbClr val="FFF0B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9" name="任意多边形: 形状 1378">
                  <a:extLst>
                    <a:ext uri="{FF2B5EF4-FFF2-40B4-BE49-F238E27FC236}">
                      <a16:creationId xmlns:a16="http://schemas.microsoft.com/office/drawing/2014/main" id="{A0199CAF-D6A8-1901-6E58-2325BE152CBD}"/>
                    </a:ext>
                  </a:extLst>
                </p:cNvPr>
                <p:cNvSpPr/>
                <p:nvPr/>
              </p:nvSpPr>
              <p:spPr>
                <a:xfrm>
                  <a:off x="6771261" y="225229"/>
                  <a:ext cx="192791" cy="100541"/>
                </a:xfrm>
                <a:custGeom>
                  <a:avLst/>
                  <a:gdLst>
                    <a:gd name="connsiteX0" fmla="*/ 183823 w 192791"/>
                    <a:gd name="connsiteY0" fmla="*/ 0 h 100541"/>
                    <a:gd name="connsiteX1" fmla="*/ 12693 w 192791"/>
                    <a:gd name="connsiteY1" fmla="*/ 70280 h 100541"/>
                    <a:gd name="connsiteX2" fmla="*/ 0 w 192791"/>
                    <a:gd name="connsiteY2" fmla="*/ 100541 h 100541"/>
                    <a:gd name="connsiteX3" fmla="*/ 192791 w 192791"/>
                    <a:gd name="connsiteY3" fmla="*/ 21367 h 10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791" h="100541">
                      <a:moveTo>
                        <a:pt x="183823" y="0"/>
                      </a:moveTo>
                      <a:lnTo>
                        <a:pt x="12693" y="70280"/>
                      </a:lnTo>
                      <a:lnTo>
                        <a:pt x="0" y="100541"/>
                      </a:lnTo>
                      <a:lnTo>
                        <a:pt x="192791" y="21367"/>
                      </a:lnTo>
                      <a:close/>
                    </a:path>
                  </a:pathLst>
                </a:custGeom>
                <a:solidFill>
                  <a:srgbClr val="FFF0B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0" name="任意多边形: 形状 1379">
                  <a:extLst>
                    <a:ext uri="{FF2B5EF4-FFF2-40B4-BE49-F238E27FC236}">
                      <a16:creationId xmlns:a16="http://schemas.microsoft.com/office/drawing/2014/main" id="{8B072496-9B57-695B-5D50-75F92A4FB59E}"/>
                    </a:ext>
                  </a:extLst>
                </p:cNvPr>
                <p:cNvSpPr/>
                <p:nvPr/>
              </p:nvSpPr>
              <p:spPr>
                <a:xfrm>
                  <a:off x="6747409" y="285751"/>
                  <a:ext cx="242029" cy="107459"/>
                </a:xfrm>
                <a:custGeom>
                  <a:avLst/>
                  <a:gdLst>
                    <a:gd name="connsiteX0" fmla="*/ 233063 w 242029"/>
                    <a:gd name="connsiteY0" fmla="*/ 0 h 107459"/>
                    <a:gd name="connsiteX1" fmla="*/ 603 w 242029"/>
                    <a:gd name="connsiteY1" fmla="*/ 95468 h 107459"/>
                    <a:gd name="connsiteX2" fmla="*/ 0 w 242029"/>
                    <a:gd name="connsiteY2" fmla="*/ 96903 h 107459"/>
                    <a:gd name="connsiteX3" fmla="*/ 32381 w 242029"/>
                    <a:gd name="connsiteY3" fmla="*/ 107460 h 107459"/>
                    <a:gd name="connsiteX4" fmla="*/ 242030 w 242029"/>
                    <a:gd name="connsiteY4" fmla="*/ 21367 h 10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029" h="107459">
                      <a:moveTo>
                        <a:pt x="233063" y="0"/>
                      </a:moveTo>
                      <a:lnTo>
                        <a:pt x="603" y="95468"/>
                      </a:lnTo>
                      <a:lnTo>
                        <a:pt x="0" y="96903"/>
                      </a:lnTo>
                      <a:lnTo>
                        <a:pt x="32381" y="107460"/>
                      </a:lnTo>
                      <a:lnTo>
                        <a:pt x="242030" y="21367"/>
                      </a:lnTo>
                      <a:close/>
                    </a:path>
                  </a:pathLst>
                </a:custGeom>
                <a:solidFill>
                  <a:srgbClr val="FFF0B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81" name="任意多边形: 形状 1380">
                <a:extLst>
                  <a:ext uri="{FF2B5EF4-FFF2-40B4-BE49-F238E27FC236}">
                    <a16:creationId xmlns:a16="http://schemas.microsoft.com/office/drawing/2014/main" id="{7FB0B3A2-DB9C-3BA1-FCCD-15814EDA03D9}"/>
                  </a:ext>
                </a:extLst>
              </p:cNvPr>
              <p:cNvSpPr/>
              <p:nvPr/>
            </p:nvSpPr>
            <p:spPr>
              <a:xfrm>
                <a:off x="6843419" y="0"/>
                <a:ext cx="81678" cy="81678"/>
              </a:xfrm>
              <a:custGeom>
                <a:avLst/>
                <a:gdLst>
                  <a:gd name="connsiteX0" fmla="*/ 81679 w 81678"/>
                  <a:gd name="connsiteY0" fmla="*/ 40839 h 81678"/>
                  <a:gd name="connsiteX1" fmla="*/ 40839 w 81678"/>
                  <a:gd name="connsiteY1" fmla="*/ 81679 h 81678"/>
                  <a:gd name="connsiteX2" fmla="*/ 0 w 81678"/>
                  <a:gd name="connsiteY2" fmla="*/ 40839 h 81678"/>
                  <a:gd name="connsiteX3" fmla="*/ 40839 w 81678"/>
                  <a:gd name="connsiteY3" fmla="*/ 0 h 81678"/>
                  <a:gd name="connsiteX4" fmla="*/ 81679 w 81678"/>
                  <a:gd name="connsiteY4" fmla="*/ 40839 h 8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678" h="81678">
                    <a:moveTo>
                      <a:pt x="81679" y="40839"/>
                    </a:moveTo>
                    <a:cubicBezTo>
                      <a:pt x="81679" y="63394"/>
                      <a:pt x="63394" y="81679"/>
                      <a:pt x="40839" y="81679"/>
                    </a:cubicBezTo>
                    <a:cubicBezTo>
                      <a:pt x="18284" y="81679"/>
                      <a:pt x="0" y="63394"/>
                      <a:pt x="0" y="40839"/>
                    </a:cubicBezTo>
                    <a:cubicBezTo>
                      <a:pt x="0" y="18284"/>
                      <a:pt x="18284" y="0"/>
                      <a:pt x="40839" y="0"/>
                    </a:cubicBezTo>
                    <a:cubicBezTo>
                      <a:pt x="63394" y="0"/>
                      <a:pt x="81679" y="18284"/>
                      <a:pt x="81679" y="40839"/>
                    </a:cubicBezTo>
                    <a:close/>
                  </a:path>
                </a:pathLst>
              </a:custGeom>
              <a:solidFill>
                <a:srgbClr val="FFF0B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82" name="图形 10">
              <a:extLst>
                <a:ext uri="{FF2B5EF4-FFF2-40B4-BE49-F238E27FC236}">
                  <a16:creationId xmlns:a16="http://schemas.microsoft.com/office/drawing/2014/main" id="{2B6646AC-4E46-F9D2-9F7E-FDC6AA969626}"/>
                </a:ext>
              </a:extLst>
            </p:cNvPr>
            <p:cNvGrpSpPr/>
            <p:nvPr/>
          </p:nvGrpSpPr>
          <p:grpSpPr>
            <a:xfrm>
              <a:off x="6437127" y="267182"/>
              <a:ext cx="894265" cy="892841"/>
              <a:chOff x="6437127" y="267182"/>
              <a:chExt cx="894265" cy="892841"/>
            </a:xfrm>
          </p:grpSpPr>
          <p:sp>
            <p:nvSpPr>
              <p:cNvPr id="1383" name="任意多边形: 形状 1382">
                <a:extLst>
                  <a:ext uri="{FF2B5EF4-FFF2-40B4-BE49-F238E27FC236}">
                    <a16:creationId xmlns:a16="http://schemas.microsoft.com/office/drawing/2014/main" id="{08B37565-35D8-296C-6C51-6AADE985A83B}"/>
                  </a:ext>
                </a:extLst>
              </p:cNvPr>
              <p:cNvSpPr/>
              <p:nvPr/>
            </p:nvSpPr>
            <p:spPr>
              <a:xfrm>
                <a:off x="7024213" y="873922"/>
                <a:ext cx="250791" cy="275048"/>
              </a:xfrm>
              <a:custGeom>
                <a:avLst/>
                <a:gdLst>
                  <a:gd name="connsiteX0" fmla="*/ 207530 w 250791"/>
                  <a:gd name="connsiteY0" fmla="*/ 128824 h 275048"/>
                  <a:gd name="connsiteX1" fmla="*/ 92250 w 250791"/>
                  <a:gd name="connsiteY1" fmla="*/ 0 h 275048"/>
                  <a:gd name="connsiteX2" fmla="*/ 0 w 250791"/>
                  <a:gd name="connsiteY2" fmla="*/ 247197 h 275048"/>
                  <a:gd name="connsiteX3" fmla="*/ 5424 w 250791"/>
                  <a:gd name="connsiteY3" fmla="*/ 244707 h 275048"/>
                  <a:gd name="connsiteX4" fmla="*/ 180280 w 250791"/>
                  <a:gd name="connsiteY4" fmla="*/ 274886 h 275048"/>
                  <a:gd name="connsiteX5" fmla="*/ 196225 w 250791"/>
                  <a:gd name="connsiteY5" fmla="*/ 270605 h 275048"/>
                  <a:gd name="connsiteX6" fmla="*/ 250778 w 250791"/>
                  <a:gd name="connsiteY6" fmla="*/ 152814 h 275048"/>
                  <a:gd name="connsiteX7" fmla="*/ 231729 w 250791"/>
                  <a:gd name="connsiteY7" fmla="*/ 131411 h 275048"/>
                  <a:gd name="connsiteX8" fmla="*/ 207530 w 250791"/>
                  <a:gd name="connsiteY8" fmla="*/ 128824 h 27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1" h="275048">
                    <a:moveTo>
                      <a:pt x="207530" y="128824"/>
                    </a:moveTo>
                    <a:cubicBezTo>
                      <a:pt x="148995" y="131113"/>
                      <a:pt x="130768" y="88855"/>
                      <a:pt x="92250" y="0"/>
                    </a:cubicBezTo>
                    <a:lnTo>
                      <a:pt x="0" y="247197"/>
                    </a:lnTo>
                    <a:cubicBezTo>
                      <a:pt x="986" y="245179"/>
                      <a:pt x="3233" y="244134"/>
                      <a:pt x="5424" y="244707"/>
                    </a:cubicBezTo>
                    <a:cubicBezTo>
                      <a:pt x="63686" y="260036"/>
                      <a:pt x="152593" y="271522"/>
                      <a:pt x="180280" y="274886"/>
                    </a:cubicBezTo>
                    <a:cubicBezTo>
                      <a:pt x="185942" y="275575"/>
                      <a:pt x="191677" y="274064"/>
                      <a:pt x="196225" y="270605"/>
                    </a:cubicBezTo>
                    <a:cubicBezTo>
                      <a:pt x="244769" y="233627"/>
                      <a:pt x="251125" y="180374"/>
                      <a:pt x="250778" y="152814"/>
                    </a:cubicBezTo>
                    <a:cubicBezTo>
                      <a:pt x="250632" y="141974"/>
                      <a:pt x="242450" y="132927"/>
                      <a:pt x="231729" y="131411"/>
                    </a:cubicBezTo>
                    <a:cubicBezTo>
                      <a:pt x="219365" y="129666"/>
                      <a:pt x="207530" y="128824"/>
                      <a:pt x="207530" y="128824"/>
                    </a:cubicBezTo>
                    <a:close/>
                  </a:path>
                </a:pathLst>
              </a:custGeom>
              <a:solidFill>
                <a:srgbClr val="81B6D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4" name="任意多边形: 形状 1383">
                <a:extLst>
                  <a:ext uri="{FF2B5EF4-FFF2-40B4-BE49-F238E27FC236}">
                    <a16:creationId xmlns:a16="http://schemas.microsoft.com/office/drawing/2014/main" id="{CBB63353-B549-7C98-A4DB-A503A463D77E}"/>
                  </a:ext>
                </a:extLst>
              </p:cNvPr>
              <p:cNvSpPr/>
              <p:nvPr/>
            </p:nvSpPr>
            <p:spPr>
              <a:xfrm rot="-3764125">
                <a:off x="7168568" y="1052743"/>
                <a:ext cx="126764" cy="49300"/>
              </a:xfrm>
              <a:custGeom>
                <a:avLst/>
                <a:gdLst>
                  <a:gd name="connsiteX0" fmla="*/ 126764 w 126764"/>
                  <a:gd name="connsiteY0" fmla="*/ 24650 h 49300"/>
                  <a:gd name="connsiteX1" fmla="*/ 63382 w 126764"/>
                  <a:gd name="connsiteY1" fmla="*/ 49301 h 49300"/>
                  <a:gd name="connsiteX2" fmla="*/ 0 w 126764"/>
                  <a:gd name="connsiteY2" fmla="*/ 24650 h 49300"/>
                  <a:gd name="connsiteX3" fmla="*/ 63382 w 126764"/>
                  <a:gd name="connsiteY3" fmla="*/ 0 h 49300"/>
                  <a:gd name="connsiteX4" fmla="*/ 126764 w 126764"/>
                  <a:gd name="connsiteY4" fmla="*/ 24650 h 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764" h="49300">
                    <a:moveTo>
                      <a:pt x="126764" y="24650"/>
                    </a:moveTo>
                    <a:cubicBezTo>
                      <a:pt x="126764" y="38264"/>
                      <a:pt x="98387" y="49301"/>
                      <a:pt x="63382" y="49301"/>
                    </a:cubicBezTo>
                    <a:cubicBezTo>
                      <a:pt x="28377" y="49301"/>
                      <a:pt x="0" y="38265"/>
                      <a:pt x="0" y="24650"/>
                    </a:cubicBezTo>
                    <a:cubicBezTo>
                      <a:pt x="0" y="11036"/>
                      <a:pt x="28377" y="0"/>
                      <a:pt x="63382" y="0"/>
                    </a:cubicBezTo>
                    <a:cubicBezTo>
                      <a:pt x="98387" y="0"/>
                      <a:pt x="126764" y="11036"/>
                      <a:pt x="126764" y="24650"/>
                    </a:cubicBezTo>
                    <a:close/>
                  </a:path>
                </a:pathLst>
              </a:custGeom>
              <a:solidFill>
                <a:srgbClr val="6C98B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5" name="任意多边形: 形状 1384">
                <a:extLst>
                  <a:ext uri="{FF2B5EF4-FFF2-40B4-BE49-F238E27FC236}">
                    <a16:creationId xmlns:a16="http://schemas.microsoft.com/office/drawing/2014/main" id="{1E841F66-B940-C368-2A03-28B3C1DB9FE1}"/>
                  </a:ext>
                </a:extLst>
              </p:cNvPr>
              <p:cNvSpPr/>
              <p:nvPr/>
            </p:nvSpPr>
            <p:spPr>
              <a:xfrm>
                <a:off x="6513657" y="873922"/>
                <a:ext cx="250792" cy="275048"/>
              </a:xfrm>
              <a:custGeom>
                <a:avLst/>
                <a:gdLst>
                  <a:gd name="connsiteX0" fmla="*/ 43263 w 250792"/>
                  <a:gd name="connsiteY0" fmla="*/ 128824 h 275048"/>
                  <a:gd name="connsiteX1" fmla="*/ 158525 w 250792"/>
                  <a:gd name="connsiteY1" fmla="*/ 0 h 275048"/>
                  <a:gd name="connsiteX2" fmla="*/ 250793 w 250792"/>
                  <a:gd name="connsiteY2" fmla="*/ 247197 h 275048"/>
                  <a:gd name="connsiteX3" fmla="*/ 245368 w 250792"/>
                  <a:gd name="connsiteY3" fmla="*/ 244707 h 275048"/>
                  <a:gd name="connsiteX4" fmla="*/ 70512 w 250792"/>
                  <a:gd name="connsiteY4" fmla="*/ 274886 h 275048"/>
                  <a:gd name="connsiteX5" fmla="*/ 54568 w 250792"/>
                  <a:gd name="connsiteY5" fmla="*/ 270605 h 275048"/>
                  <a:gd name="connsiteX6" fmla="*/ 14 w 250792"/>
                  <a:gd name="connsiteY6" fmla="*/ 152814 h 275048"/>
                  <a:gd name="connsiteX7" fmla="*/ 19064 w 250792"/>
                  <a:gd name="connsiteY7" fmla="*/ 131411 h 275048"/>
                  <a:gd name="connsiteX8" fmla="*/ 43263 w 250792"/>
                  <a:gd name="connsiteY8" fmla="*/ 128824 h 27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2" h="275048">
                    <a:moveTo>
                      <a:pt x="43263" y="128824"/>
                    </a:moveTo>
                    <a:cubicBezTo>
                      <a:pt x="101798" y="131113"/>
                      <a:pt x="120025" y="88855"/>
                      <a:pt x="158525" y="0"/>
                    </a:cubicBezTo>
                    <a:lnTo>
                      <a:pt x="250793" y="247197"/>
                    </a:lnTo>
                    <a:cubicBezTo>
                      <a:pt x="249788" y="245179"/>
                      <a:pt x="247560" y="244134"/>
                      <a:pt x="245368" y="244707"/>
                    </a:cubicBezTo>
                    <a:cubicBezTo>
                      <a:pt x="187089" y="260036"/>
                      <a:pt x="98181" y="271522"/>
                      <a:pt x="70512" y="274886"/>
                    </a:cubicBezTo>
                    <a:cubicBezTo>
                      <a:pt x="64850" y="275575"/>
                      <a:pt x="59116" y="274064"/>
                      <a:pt x="54568" y="270605"/>
                    </a:cubicBezTo>
                    <a:cubicBezTo>
                      <a:pt x="6005" y="233627"/>
                      <a:pt x="-351" y="180374"/>
                      <a:pt x="14" y="152814"/>
                    </a:cubicBezTo>
                    <a:cubicBezTo>
                      <a:pt x="142" y="141974"/>
                      <a:pt x="8324" y="132927"/>
                      <a:pt x="19064" y="131411"/>
                    </a:cubicBezTo>
                    <a:cubicBezTo>
                      <a:pt x="31428" y="129666"/>
                      <a:pt x="43263" y="128824"/>
                      <a:pt x="43263" y="128824"/>
                    </a:cubicBezTo>
                    <a:close/>
                  </a:path>
                </a:pathLst>
              </a:custGeom>
              <a:solidFill>
                <a:srgbClr val="81B6D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6" name="任意多边形: 形状 1385">
                <a:extLst>
                  <a:ext uri="{FF2B5EF4-FFF2-40B4-BE49-F238E27FC236}">
                    <a16:creationId xmlns:a16="http://schemas.microsoft.com/office/drawing/2014/main" id="{BC3AE70C-8ACA-AAAC-38EB-B85B0DE5D1AD}"/>
                  </a:ext>
                </a:extLst>
              </p:cNvPr>
              <p:cNvSpPr/>
              <p:nvPr/>
            </p:nvSpPr>
            <p:spPr>
              <a:xfrm>
                <a:off x="6668413" y="614471"/>
                <a:ext cx="450576" cy="461339"/>
              </a:xfrm>
              <a:custGeom>
                <a:avLst/>
                <a:gdLst>
                  <a:gd name="connsiteX0" fmla="*/ 399962 w 450576"/>
                  <a:gd name="connsiteY0" fmla="*/ 71909 h 461339"/>
                  <a:gd name="connsiteX1" fmla="*/ 226512 w 450576"/>
                  <a:gd name="connsiteY1" fmla="*/ 0 h 461339"/>
                  <a:gd name="connsiteX2" fmla="*/ 52368 w 450576"/>
                  <a:gd name="connsiteY2" fmla="*/ 70173 h 461339"/>
                  <a:gd name="connsiteX3" fmla="*/ 50560 w 450576"/>
                  <a:gd name="connsiteY3" fmla="*/ 429828 h 461339"/>
                  <a:gd name="connsiteX4" fmla="*/ 224211 w 450576"/>
                  <a:gd name="connsiteY4" fmla="*/ 461336 h 461339"/>
                  <a:gd name="connsiteX5" fmla="*/ 398154 w 450576"/>
                  <a:gd name="connsiteY5" fmla="*/ 431566 h 461339"/>
                  <a:gd name="connsiteX6" fmla="*/ 399962 w 450576"/>
                  <a:gd name="connsiteY6" fmla="*/ 71909 h 46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576" h="461339">
                    <a:moveTo>
                      <a:pt x="399962" y="71909"/>
                    </a:moveTo>
                    <a:lnTo>
                      <a:pt x="226512" y="0"/>
                    </a:lnTo>
                    <a:lnTo>
                      <a:pt x="52368" y="70173"/>
                    </a:lnTo>
                    <a:cubicBezTo>
                      <a:pt x="52368" y="70173"/>
                      <a:pt x="-64245" y="223134"/>
                      <a:pt x="50560" y="429828"/>
                    </a:cubicBezTo>
                    <a:cubicBezTo>
                      <a:pt x="50560" y="429828"/>
                      <a:pt x="151247" y="460971"/>
                      <a:pt x="224211" y="461336"/>
                    </a:cubicBezTo>
                    <a:cubicBezTo>
                      <a:pt x="297174" y="461701"/>
                      <a:pt x="398154" y="431566"/>
                      <a:pt x="398154" y="431566"/>
                    </a:cubicBezTo>
                    <a:cubicBezTo>
                      <a:pt x="515041" y="226027"/>
                      <a:pt x="399962" y="71909"/>
                      <a:pt x="399962" y="71909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7" name="任意多边形: 形状 1386">
                <a:extLst>
                  <a:ext uri="{FF2B5EF4-FFF2-40B4-BE49-F238E27FC236}">
                    <a16:creationId xmlns:a16="http://schemas.microsoft.com/office/drawing/2014/main" id="{3DC54BB2-C466-450C-6308-053A916D9705}"/>
                  </a:ext>
                </a:extLst>
              </p:cNvPr>
              <p:cNvSpPr/>
              <p:nvPr/>
            </p:nvSpPr>
            <p:spPr>
              <a:xfrm>
                <a:off x="6678098" y="834853"/>
                <a:ext cx="190088" cy="325170"/>
              </a:xfrm>
              <a:custGeom>
                <a:avLst/>
                <a:gdLst>
                  <a:gd name="connsiteX0" fmla="*/ 163989 w 190088"/>
                  <a:gd name="connsiteY0" fmla="*/ 272311 h 325170"/>
                  <a:gd name="connsiteX1" fmla="*/ 190088 w 190088"/>
                  <a:gd name="connsiteY1" fmla="*/ 0 h 325170"/>
                  <a:gd name="connsiteX2" fmla="*/ 0 w 190088"/>
                  <a:gd name="connsiteY2" fmla="*/ 98563 h 325170"/>
                  <a:gd name="connsiteX3" fmla="*/ 3689 w 190088"/>
                  <a:gd name="connsiteY3" fmla="*/ 103244 h 325170"/>
                  <a:gd name="connsiteX4" fmla="*/ 15616 w 190088"/>
                  <a:gd name="connsiteY4" fmla="*/ 280287 h 325170"/>
                  <a:gd name="connsiteX5" fmla="*/ 23542 w 190088"/>
                  <a:gd name="connsiteY5" fmla="*/ 294768 h 325170"/>
                  <a:gd name="connsiteX6" fmla="*/ 150876 w 190088"/>
                  <a:gd name="connsiteY6" fmla="*/ 319999 h 325170"/>
                  <a:gd name="connsiteX7" fmla="*/ 167186 w 190088"/>
                  <a:gd name="connsiteY7" fmla="*/ 296434 h 325170"/>
                  <a:gd name="connsiteX8" fmla="*/ 163989 w 190088"/>
                  <a:gd name="connsiteY8" fmla="*/ 272311 h 3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88" h="325170">
                    <a:moveTo>
                      <a:pt x="163989" y="272311"/>
                    </a:moveTo>
                    <a:cubicBezTo>
                      <a:pt x="147954" y="215971"/>
                      <a:pt x="168154" y="97241"/>
                      <a:pt x="190088" y="0"/>
                    </a:cubicBezTo>
                    <a:lnTo>
                      <a:pt x="0" y="98563"/>
                    </a:lnTo>
                    <a:cubicBezTo>
                      <a:pt x="2192" y="99057"/>
                      <a:pt x="3744" y="100987"/>
                      <a:pt x="3689" y="103244"/>
                    </a:cubicBezTo>
                    <a:cubicBezTo>
                      <a:pt x="2539" y="163489"/>
                      <a:pt x="12365" y="252595"/>
                      <a:pt x="15616" y="280287"/>
                    </a:cubicBezTo>
                    <a:cubicBezTo>
                      <a:pt x="16291" y="285956"/>
                      <a:pt x="19104" y="291170"/>
                      <a:pt x="23542" y="294768"/>
                    </a:cubicBezTo>
                    <a:cubicBezTo>
                      <a:pt x="70936" y="333233"/>
                      <a:pt x="124193" y="326848"/>
                      <a:pt x="150876" y="319999"/>
                    </a:cubicBezTo>
                    <a:cubicBezTo>
                      <a:pt x="161378" y="317305"/>
                      <a:pt x="168245" y="307222"/>
                      <a:pt x="167186" y="296434"/>
                    </a:cubicBezTo>
                    <a:cubicBezTo>
                      <a:pt x="165962" y="284014"/>
                      <a:pt x="163989" y="272311"/>
                      <a:pt x="163989" y="272311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8" name="任意多边形: 形状 1387">
                <a:extLst>
                  <a:ext uri="{FF2B5EF4-FFF2-40B4-BE49-F238E27FC236}">
                    <a16:creationId xmlns:a16="http://schemas.microsoft.com/office/drawing/2014/main" id="{C62A2D9E-2331-8060-46BD-749635659FC9}"/>
                  </a:ext>
                </a:extLst>
              </p:cNvPr>
              <p:cNvSpPr/>
              <p:nvPr/>
            </p:nvSpPr>
            <p:spPr>
              <a:xfrm>
                <a:off x="6923872" y="834853"/>
                <a:ext cx="190106" cy="325170"/>
              </a:xfrm>
              <a:custGeom>
                <a:avLst/>
                <a:gdLst>
                  <a:gd name="connsiteX0" fmla="*/ 26099 w 190106"/>
                  <a:gd name="connsiteY0" fmla="*/ 272311 h 325170"/>
                  <a:gd name="connsiteX1" fmla="*/ 0 w 190106"/>
                  <a:gd name="connsiteY1" fmla="*/ 0 h 325170"/>
                  <a:gd name="connsiteX2" fmla="*/ 190106 w 190106"/>
                  <a:gd name="connsiteY2" fmla="*/ 98563 h 325170"/>
                  <a:gd name="connsiteX3" fmla="*/ 186399 w 190106"/>
                  <a:gd name="connsiteY3" fmla="*/ 103244 h 325170"/>
                  <a:gd name="connsiteX4" fmla="*/ 174473 w 190106"/>
                  <a:gd name="connsiteY4" fmla="*/ 280287 h 325170"/>
                  <a:gd name="connsiteX5" fmla="*/ 166546 w 190106"/>
                  <a:gd name="connsiteY5" fmla="*/ 294768 h 325170"/>
                  <a:gd name="connsiteX6" fmla="*/ 39212 w 190106"/>
                  <a:gd name="connsiteY6" fmla="*/ 319999 h 325170"/>
                  <a:gd name="connsiteX7" fmla="*/ 22903 w 190106"/>
                  <a:gd name="connsiteY7" fmla="*/ 296434 h 325170"/>
                  <a:gd name="connsiteX8" fmla="*/ 26099 w 190106"/>
                  <a:gd name="connsiteY8" fmla="*/ 272311 h 3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106" h="325170">
                    <a:moveTo>
                      <a:pt x="26099" y="272311"/>
                    </a:moveTo>
                    <a:cubicBezTo>
                      <a:pt x="42134" y="215971"/>
                      <a:pt x="21953" y="97241"/>
                      <a:pt x="0" y="0"/>
                    </a:cubicBezTo>
                    <a:lnTo>
                      <a:pt x="190106" y="98563"/>
                    </a:lnTo>
                    <a:cubicBezTo>
                      <a:pt x="187896" y="99057"/>
                      <a:pt x="186362" y="100987"/>
                      <a:pt x="186399" y="103244"/>
                    </a:cubicBezTo>
                    <a:cubicBezTo>
                      <a:pt x="187549" y="163489"/>
                      <a:pt x="177742" y="252595"/>
                      <a:pt x="174473" y="280287"/>
                    </a:cubicBezTo>
                    <a:cubicBezTo>
                      <a:pt x="173797" y="285956"/>
                      <a:pt x="170984" y="291170"/>
                      <a:pt x="166546" y="294768"/>
                    </a:cubicBezTo>
                    <a:cubicBezTo>
                      <a:pt x="119152" y="333233"/>
                      <a:pt x="65913" y="326848"/>
                      <a:pt x="39212" y="319999"/>
                    </a:cubicBezTo>
                    <a:cubicBezTo>
                      <a:pt x="28710" y="317305"/>
                      <a:pt x="21843" y="307222"/>
                      <a:pt x="22903" y="296434"/>
                    </a:cubicBezTo>
                    <a:cubicBezTo>
                      <a:pt x="24126" y="284014"/>
                      <a:pt x="26099" y="272311"/>
                      <a:pt x="26099" y="272311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9" name="任意多边形: 形状 1388">
                <a:extLst>
                  <a:ext uri="{FF2B5EF4-FFF2-40B4-BE49-F238E27FC236}">
                    <a16:creationId xmlns:a16="http://schemas.microsoft.com/office/drawing/2014/main" id="{F8BC4B47-5161-7B83-B858-F77F6F625A2F}"/>
                  </a:ext>
                </a:extLst>
              </p:cNvPr>
              <p:cNvSpPr/>
              <p:nvPr/>
            </p:nvSpPr>
            <p:spPr>
              <a:xfrm>
                <a:off x="6437128" y="267182"/>
                <a:ext cx="308162" cy="487977"/>
              </a:xfrm>
              <a:custGeom>
                <a:avLst/>
                <a:gdLst>
                  <a:gd name="connsiteX0" fmla="*/ 308162 w 308162"/>
                  <a:gd name="connsiteY0" fmla="*/ 85949 h 487977"/>
                  <a:gd name="connsiteX1" fmla="*/ 212625 w 308162"/>
                  <a:gd name="connsiteY1" fmla="*/ 44640 h 487977"/>
                  <a:gd name="connsiteX2" fmla="*/ 1315 w 308162"/>
                  <a:gd name="connsiteY2" fmla="*/ 105754 h 487977"/>
                  <a:gd name="connsiteX3" fmla="*/ 146164 w 308162"/>
                  <a:gd name="connsiteY3" fmla="*/ 357767 h 487977"/>
                  <a:gd name="connsiteX4" fmla="*/ 297916 w 308162"/>
                  <a:gd name="connsiteY4" fmla="*/ 405270 h 487977"/>
                  <a:gd name="connsiteX5" fmla="*/ 308162 w 308162"/>
                  <a:gd name="connsiteY5" fmla="*/ 85949 h 48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162" h="487977">
                    <a:moveTo>
                      <a:pt x="308162" y="85949"/>
                    </a:moveTo>
                    <a:cubicBezTo>
                      <a:pt x="308162" y="85949"/>
                      <a:pt x="265626" y="95912"/>
                      <a:pt x="212625" y="44640"/>
                    </a:cubicBezTo>
                    <a:cubicBezTo>
                      <a:pt x="159624" y="-6631"/>
                      <a:pt x="18026" y="-42700"/>
                      <a:pt x="1315" y="105754"/>
                    </a:cubicBezTo>
                    <a:cubicBezTo>
                      <a:pt x="-15414" y="254208"/>
                      <a:pt x="132777" y="272790"/>
                      <a:pt x="146164" y="357767"/>
                    </a:cubicBezTo>
                    <a:cubicBezTo>
                      <a:pt x="159551" y="442744"/>
                      <a:pt x="213904" y="576107"/>
                      <a:pt x="297916" y="405270"/>
                    </a:cubicBezTo>
                    <a:cubicBezTo>
                      <a:pt x="297916" y="405270"/>
                      <a:pt x="274576" y="192216"/>
                      <a:pt x="308162" y="85949"/>
                    </a:cubicBezTo>
                    <a:close/>
                  </a:path>
                </a:pathLst>
              </a:custGeom>
              <a:solidFill>
                <a:srgbClr val="91C4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0" name="任意多边形: 形状 1389">
                <a:extLst>
                  <a:ext uri="{FF2B5EF4-FFF2-40B4-BE49-F238E27FC236}">
                    <a16:creationId xmlns:a16="http://schemas.microsoft.com/office/drawing/2014/main" id="{016D82EA-5A87-4EA3-BB44-32E3DFDD2E1B}"/>
                  </a:ext>
                </a:extLst>
              </p:cNvPr>
              <p:cNvSpPr/>
              <p:nvPr/>
            </p:nvSpPr>
            <p:spPr>
              <a:xfrm>
                <a:off x="6437127" y="267184"/>
                <a:ext cx="308163" cy="224244"/>
              </a:xfrm>
              <a:custGeom>
                <a:avLst/>
                <a:gdLst>
                  <a:gd name="connsiteX0" fmla="*/ 32985 w 308163"/>
                  <a:gd name="connsiteY0" fmla="*/ 224245 h 224244"/>
                  <a:gd name="connsiteX1" fmla="*/ 1316 w 308163"/>
                  <a:gd name="connsiteY1" fmla="*/ 105754 h 224244"/>
                  <a:gd name="connsiteX2" fmla="*/ 212626 w 308163"/>
                  <a:gd name="connsiteY2" fmla="*/ 44640 h 224244"/>
                  <a:gd name="connsiteX3" fmla="*/ 308163 w 308163"/>
                  <a:gd name="connsiteY3" fmla="*/ 85949 h 224244"/>
                  <a:gd name="connsiteX4" fmla="*/ 297917 w 308163"/>
                  <a:gd name="connsiteY4" fmla="*/ 131341 h 224244"/>
                  <a:gd name="connsiteX5" fmla="*/ 274668 w 308163"/>
                  <a:gd name="connsiteY5" fmla="*/ 132658 h 224244"/>
                  <a:gd name="connsiteX6" fmla="*/ 243894 w 308163"/>
                  <a:gd name="connsiteY6" fmla="*/ 121115 h 224244"/>
                  <a:gd name="connsiteX7" fmla="*/ 219986 w 308163"/>
                  <a:gd name="connsiteY7" fmla="*/ 102872 h 224244"/>
                  <a:gd name="connsiteX8" fmla="*/ 153982 w 308163"/>
                  <a:gd name="connsiteY8" fmla="*/ 41594 h 224244"/>
                  <a:gd name="connsiteX9" fmla="*/ 69056 w 308163"/>
                  <a:gd name="connsiteY9" fmla="*/ 25918 h 224244"/>
                  <a:gd name="connsiteX10" fmla="*/ 40345 w 308163"/>
                  <a:gd name="connsiteY10" fmla="*/ 47265 h 224244"/>
                  <a:gd name="connsiteX11" fmla="*/ 19233 w 308163"/>
                  <a:gd name="connsiteY11" fmla="*/ 194375 h 224244"/>
                  <a:gd name="connsiteX12" fmla="*/ 32985 w 308163"/>
                  <a:gd name="connsiteY12" fmla="*/ 224245 h 22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8163" h="224244">
                    <a:moveTo>
                      <a:pt x="32985" y="224245"/>
                    </a:moveTo>
                    <a:cubicBezTo>
                      <a:pt x="10466" y="195385"/>
                      <a:pt x="-4675" y="158890"/>
                      <a:pt x="1316" y="105754"/>
                    </a:cubicBezTo>
                    <a:cubicBezTo>
                      <a:pt x="18027" y="-42700"/>
                      <a:pt x="159625" y="-6631"/>
                      <a:pt x="212626" y="44640"/>
                    </a:cubicBezTo>
                    <a:cubicBezTo>
                      <a:pt x="265627" y="95912"/>
                      <a:pt x="308163" y="85949"/>
                      <a:pt x="308163" y="85949"/>
                    </a:cubicBezTo>
                    <a:cubicBezTo>
                      <a:pt x="303871" y="99552"/>
                      <a:pt x="300511" y="114910"/>
                      <a:pt x="297917" y="131341"/>
                    </a:cubicBezTo>
                    <a:cubicBezTo>
                      <a:pt x="290941" y="134338"/>
                      <a:pt x="282357" y="134114"/>
                      <a:pt x="274668" y="132658"/>
                    </a:cubicBezTo>
                    <a:cubicBezTo>
                      <a:pt x="263856" y="130607"/>
                      <a:pt x="253391" y="126684"/>
                      <a:pt x="243894" y="121115"/>
                    </a:cubicBezTo>
                    <a:cubicBezTo>
                      <a:pt x="235237" y="116036"/>
                      <a:pt x="227420" y="109633"/>
                      <a:pt x="219986" y="102872"/>
                    </a:cubicBezTo>
                    <a:cubicBezTo>
                      <a:pt x="197760" y="82634"/>
                      <a:pt x="178601" y="58846"/>
                      <a:pt x="153982" y="41594"/>
                    </a:cubicBezTo>
                    <a:cubicBezTo>
                      <a:pt x="129381" y="24342"/>
                      <a:pt x="96798" y="14341"/>
                      <a:pt x="69056" y="25918"/>
                    </a:cubicBezTo>
                    <a:cubicBezTo>
                      <a:pt x="57970" y="30550"/>
                      <a:pt x="48400" y="38332"/>
                      <a:pt x="40345" y="47265"/>
                    </a:cubicBezTo>
                    <a:cubicBezTo>
                      <a:pt x="5407" y="86024"/>
                      <a:pt x="56" y="145843"/>
                      <a:pt x="19233" y="194375"/>
                    </a:cubicBezTo>
                    <a:cubicBezTo>
                      <a:pt x="23251" y="204557"/>
                      <a:pt x="28236" y="214362"/>
                      <a:pt x="32985" y="224245"/>
                    </a:cubicBezTo>
                    <a:close/>
                  </a:path>
                </a:pathLst>
              </a:custGeom>
              <a:solidFill>
                <a:srgbClr val="B2D1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1" name="任意多边形: 形状 1390">
                <a:extLst>
                  <a:ext uri="{FF2B5EF4-FFF2-40B4-BE49-F238E27FC236}">
                    <a16:creationId xmlns:a16="http://schemas.microsoft.com/office/drawing/2014/main" id="{9052FAF4-3395-6A1B-ED70-CCA9F15C1A22}"/>
                  </a:ext>
                </a:extLst>
              </p:cNvPr>
              <p:cNvSpPr/>
              <p:nvPr/>
            </p:nvSpPr>
            <p:spPr>
              <a:xfrm>
                <a:off x="7023647" y="270821"/>
                <a:ext cx="307745" cy="486777"/>
              </a:xfrm>
              <a:custGeom>
                <a:avLst/>
                <a:gdLst>
                  <a:gd name="connsiteX0" fmla="*/ 0 w 307745"/>
                  <a:gd name="connsiteY0" fmla="*/ 83889 h 486777"/>
                  <a:gd name="connsiteX1" fmla="*/ 95957 w 307745"/>
                  <a:gd name="connsiteY1" fmla="*/ 43538 h 486777"/>
                  <a:gd name="connsiteX2" fmla="*/ 306647 w 307745"/>
                  <a:gd name="connsiteY2" fmla="*/ 106761 h 486777"/>
                  <a:gd name="connsiteX3" fmla="*/ 159295 w 307745"/>
                  <a:gd name="connsiteY3" fmla="*/ 357315 h 486777"/>
                  <a:gd name="connsiteX4" fmla="*/ 7068 w 307745"/>
                  <a:gd name="connsiteY4" fmla="*/ 403299 h 486777"/>
                  <a:gd name="connsiteX5" fmla="*/ 0 w 307745"/>
                  <a:gd name="connsiteY5" fmla="*/ 83889 h 48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745" h="486777">
                    <a:moveTo>
                      <a:pt x="0" y="83889"/>
                    </a:moveTo>
                    <a:cubicBezTo>
                      <a:pt x="0" y="83889"/>
                      <a:pt x="42445" y="94278"/>
                      <a:pt x="95957" y="43538"/>
                    </a:cubicBezTo>
                    <a:cubicBezTo>
                      <a:pt x="149470" y="-7201"/>
                      <a:pt x="291415" y="-41854"/>
                      <a:pt x="306647" y="106761"/>
                    </a:cubicBezTo>
                    <a:cubicBezTo>
                      <a:pt x="321897" y="255376"/>
                      <a:pt x="173523" y="272474"/>
                      <a:pt x="159295" y="357315"/>
                    </a:cubicBezTo>
                    <a:cubicBezTo>
                      <a:pt x="145050" y="442153"/>
                      <a:pt x="89364" y="574968"/>
                      <a:pt x="7068" y="403299"/>
                    </a:cubicBezTo>
                    <a:cubicBezTo>
                      <a:pt x="7068" y="403299"/>
                      <a:pt x="32528" y="190489"/>
                      <a:pt x="0" y="83889"/>
                    </a:cubicBezTo>
                    <a:close/>
                  </a:path>
                </a:pathLst>
              </a:custGeom>
              <a:solidFill>
                <a:srgbClr val="91C4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2" name="任意多边形: 形状 1391">
                <a:extLst>
                  <a:ext uri="{FF2B5EF4-FFF2-40B4-BE49-F238E27FC236}">
                    <a16:creationId xmlns:a16="http://schemas.microsoft.com/office/drawing/2014/main" id="{F0C2D384-AFC8-AAF0-6982-815B535CD478}"/>
                  </a:ext>
                </a:extLst>
              </p:cNvPr>
              <p:cNvSpPr/>
              <p:nvPr/>
            </p:nvSpPr>
            <p:spPr>
              <a:xfrm>
                <a:off x="6623386" y="311157"/>
                <a:ext cx="517288" cy="516846"/>
              </a:xfrm>
              <a:custGeom>
                <a:avLst/>
                <a:gdLst>
                  <a:gd name="connsiteX0" fmla="*/ 517289 w 517288"/>
                  <a:gd name="connsiteY0" fmla="*/ 258423 h 516846"/>
                  <a:gd name="connsiteX1" fmla="*/ 258645 w 517288"/>
                  <a:gd name="connsiteY1" fmla="*/ 516847 h 516846"/>
                  <a:gd name="connsiteX2" fmla="*/ 0 w 517288"/>
                  <a:gd name="connsiteY2" fmla="*/ 258423 h 516846"/>
                  <a:gd name="connsiteX3" fmla="*/ 258645 w 517288"/>
                  <a:gd name="connsiteY3" fmla="*/ 0 h 516846"/>
                  <a:gd name="connsiteX4" fmla="*/ 517289 w 517288"/>
                  <a:gd name="connsiteY4" fmla="*/ 258423 h 51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288" h="516846">
                    <a:moveTo>
                      <a:pt x="517289" y="258423"/>
                    </a:moveTo>
                    <a:cubicBezTo>
                      <a:pt x="517289" y="401147"/>
                      <a:pt x="401490" y="516847"/>
                      <a:pt x="258645" y="516847"/>
                    </a:cubicBezTo>
                    <a:cubicBezTo>
                      <a:pt x="115799" y="516847"/>
                      <a:pt x="0" y="401147"/>
                      <a:pt x="0" y="258423"/>
                    </a:cubicBezTo>
                    <a:cubicBezTo>
                      <a:pt x="0" y="115700"/>
                      <a:pt x="115799" y="0"/>
                      <a:pt x="258645" y="0"/>
                    </a:cubicBezTo>
                    <a:cubicBezTo>
                      <a:pt x="401490" y="0"/>
                      <a:pt x="517289" y="115700"/>
                      <a:pt x="517289" y="258423"/>
                    </a:cubicBezTo>
                    <a:close/>
                  </a:path>
                </a:pathLst>
              </a:custGeom>
              <a:solidFill>
                <a:srgbClr val="B2D1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3" name="任意多边形: 形状 1392">
                <a:extLst>
                  <a:ext uri="{FF2B5EF4-FFF2-40B4-BE49-F238E27FC236}">
                    <a16:creationId xmlns:a16="http://schemas.microsoft.com/office/drawing/2014/main" id="{5C22D316-B934-188F-DC4E-C26D2C3A35FA}"/>
                  </a:ext>
                </a:extLst>
              </p:cNvPr>
              <p:cNvSpPr/>
              <p:nvPr/>
            </p:nvSpPr>
            <p:spPr>
              <a:xfrm>
                <a:off x="6767189" y="704863"/>
                <a:ext cx="63451" cy="119316"/>
              </a:xfrm>
              <a:custGeom>
                <a:avLst/>
                <a:gdLst>
                  <a:gd name="connsiteX0" fmla="*/ 0 w 63451"/>
                  <a:gd name="connsiteY0" fmla="*/ 0 h 119316"/>
                  <a:gd name="connsiteX1" fmla="*/ 34664 w 63451"/>
                  <a:gd name="connsiteY1" fmla="*/ 117620 h 119316"/>
                  <a:gd name="connsiteX2" fmla="*/ 47120 w 63451"/>
                  <a:gd name="connsiteY2" fmla="*/ 119316 h 119316"/>
                  <a:gd name="connsiteX3" fmla="*/ 62316 w 63451"/>
                  <a:gd name="connsiteY3" fmla="*/ 74125 h 119316"/>
                  <a:gd name="connsiteX4" fmla="*/ 45732 w 63451"/>
                  <a:gd name="connsiteY4" fmla="*/ 46885 h 119316"/>
                  <a:gd name="connsiteX5" fmla="*/ 31779 w 63451"/>
                  <a:gd name="connsiteY5" fmla="*/ 28710 h 119316"/>
                  <a:gd name="connsiteX6" fmla="*/ 21533 w 63451"/>
                  <a:gd name="connsiteY6" fmla="*/ 14036 h 119316"/>
                  <a:gd name="connsiteX7" fmla="*/ 0 w 63451"/>
                  <a:gd name="connsiteY7" fmla="*/ 0 h 11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451" h="119316">
                    <a:moveTo>
                      <a:pt x="0" y="0"/>
                    </a:moveTo>
                    <a:cubicBezTo>
                      <a:pt x="0" y="0"/>
                      <a:pt x="38755" y="81891"/>
                      <a:pt x="34664" y="117620"/>
                    </a:cubicBezTo>
                    <a:lnTo>
                      <a:pt x="47120" y="119316"/>
                    </a:lnTo>
                    <a:cubicBezTo>
                      <a:pt x="47120" y="119316"/>
                      <a:pt x="68544" y="81816"/>
                      <a:pt x="62316" y="74125"/>
                    </a:cubicBezTo>
                    <a:cubicBezTo>
                      <a:pt x="56088" y="66434"/>
                      <a:pt x="49184" y="51776"/>
                      <a:pt x="45732" y="46885"/>
                    </a:cubicBezTo>
                    <a:cubicBezTo>
                      <a:pt x="42280" y="41994"/>
                      <a:pt x="34427" y="34294"/>
                      <a:pt x="31779" y="28710"/>
                    </a:cubicBezTo>
                    <a:cubicBezTo>
                      <a:pt x="29149" y="23125"/>
                      <a:pt x="23615" y="15438"/>
                      <a:pt x="21533" y="14036"/>
                    </a:cubicBezTo>
                    <a:cubicBezTo>
                      <a:pt x="19451" y="1263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4" name="任意多边形: 形状 1393">
                <a:extLst>
                  <a:ext uri="{FF2B5EF4-FFF2-40B4-BE49-F238E27FC236}">
                    <a16:creationId xmlns:a16="http://schemas.microsoft.com/office/drawing/2014/main" id="{6E0F72B0-3214-9803-F74E-C50188AC2DE1}"/>
                  </a:ext>
                </a:extLst>
              </p:cNvPr>
              <p:cNvSpPr/>
              <p:nvPr/>
            </p:nvSpPr>
            <p:spPr>
              <a:xfrm>
                <a:off x="6949442" y="705922"/>
                <a:ext cx="29660" cy="117732"/>
              </a:xfrm>
              <a:custGeom>
                <a:avLst/>
                <a:gdLst>
                  <a:gd name="connsiteX0" fmla="*/ 29660 w 29660"/>
                  <a:gd name="connsiteY0" fmla="*/ 0 h 117732"/>
                  <a:gd name="connsiteX1" fmla="*/ 21788 w 29660"/>
                  <a:gd name="connsiteY1" fmla="*/ 77257 h 117732"/>
                  <a:gd name="connsiteX2" fmla="*/ 21040 w 29660"/>
                  <a:gd name="connsiteY2" fmla="*/ 115872 h 117732"/>
                  <a:gd name="connsiteX3" fmla="*/ 8785 w 29660"/>
                  <a:gd name="connsiteY3" fmla="*/ 117733 h 117732"/>
                  <a:gd name="connsiteX4" fmla="*/ 0 w 29660"/>
                  <a:gd name="connsiteY4" fmla="*/ 40240 h 117732"/>
                  <a:gd name="connsiteX5" fmla="*/ 29660 w 29660"/>
                  <a:gd name="connsiteY5" fmla="*/ 0 h 11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660" h="117732">
                    <a:moveTo>
                      <a:pt x="29660" y="0"/>
                    </a:moveTo>
                    <a:cubicBezTo>
                      <a:pt x="29660" y="0"/>
                      <a:pt x="18867" y="44512"/>
                      <a:pt x="21788" y="77257"/>
                    </a:cubicBezTo>
                    <a:cubicBezTo>
                      <a:pt x="24711" y="110002"/>
                      <a:pt x="21040" y="115872"/>
                      <a:pt x="21040" y="115872"/>
                    </a:cubicBezTo>
                    <a:lnTo>
                      <a:pt x="8785" y="117733"/>
                    </a:lnTo>
                    <a:cubicBezTo>
                      <a:pt x="8785" y="117733"/>
                      <a:pt x="-18" y="42330"/>
                      <a:pt x="0" y="40240"/>
                    </a:cubicBezTo>
                    <a:cubicBezTo>
                      <a:pt x="0" y="38153"/>
                      <a:pt x="29660" y="0"/>
                      <a:pt x="29660" y="0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5" name="任意多边形: 形状 1394">
                <a:extLst>
                  <a:ext uri="{FF2B5EF4-FFF2-40B4-BE49-F238E27FC236}">
                    <a16:creationId xmlns:a16="http://schemas.microsoft.com/office/drawing/2014/main" id="{E894E3BC-3329-7624-8846-EAE4A0D20614}"/>
                  </a:ext>
                </a:extLst>
              </p:cNvPr>
              <p:cNvSpPr/>
              <p:nvPr/>
            </p:nvSpPr>
            <p:spPr>
              <a:xfrm>
                <a:off x="6555047" y="704863"/>
                <a:ext cx="424054" cy="266932"/>
              </a:xfrm>
              <a:custGeom>
                <a:avLst/>
                <a:gdLst>
                  <a:gd name="connsiteX0" fmla="*/ 424054 w 424054"/>
                  <a:gd name="connsiteY0" fmla="*/ 1059 h 266932"/>
                  <a:gd name="connsiteX1" fmla="*/ 212141 w 424054"/>
                  <a:gd name="connsiteY1" fmla="*/ 0 h 266932"/>
                  <a:gd name="connsiteX2" fmla="*/ 228779 w 424054"/>
                  <a:gd name="connsiteY2" fmla="*/ 24683 h 266932"/>
                  <a:gd name="connsiteX3" fmla="*/ 255700 w 424054"/>
                  <a:gd name="connsiteY3" fmla="*/ 85713 h 266932"/>
                  <a:gd name="connsiteX4" fmla="*/ 180563 w 424054"/>
                  <a:gd name="connsiteY4" fmla="*/ 204169 h 266932"/>
                  <a:gd name="connsiteX5" fmla="*/ 60407 w 424054"/>
                  <a:gd name="connsiteY5" fmla="*/ 130594 h 266932"/>
                  <a:gd name="connsiteX6" fmla="*/ 47494 w 424054"/>
                  <a:gd name="connsiteY6" fmla="*/ 115207 h 266932"/>
                  <a:gd name="connsiteX7" fmla="*/ 35824 w 424054"/>
                  <a:gd name="connsiteY7" fmla="*/ 136157 h 266932"/>
                  <a:gd name="connsiteX8" fmla="*/ 19880 w 424054"/>
                  <a:gd name="connsiteY8" fmla="*/ 146387 h 266932"/>
                  <a:gd name="connsiteX9" fmla="*/ 2054 w 424054"/>
                  <a:gd name="connsiteY9" fmla="*/ 149314 h 266932"/>
                  <a:gd name="connsiteX10" fmla="*/ 34180 w 424054"/>
                  <a:gd name="connsiteY10" fmla="*/ 200166 h 266932"/>
                  <a:gd name="connsiteX11" fmla="*/ 93080 w 424054"/>
                  <a:gd name="connsiteY11" fmla="*/ 241951 h 266932"/>
                  <a:gd name="connsiteX12" fmla="*/ 236158 w 424054"/>
                  <a:gd name="connsiteY12" fmla="*/ 263747 h 266932"/>
                  <a:gd name="connsiteX13" fmla="*/ 379929 w 424054"/>
                  <a:gd name="connsiteY13" fmla="*/ 176613 h 266932"/>
                  <a:gd name="connsiteX14" fmla="*/ 411087 w 424054"/>
                  <a:gd name="connsiteY14" fmla="*/ 98076 h 266932"/>
                  <a:gd name="connsiteX15" fmla="*/ 424054 w 424054"/>
                  <a:gd name="connsiteY15" fmla="*/ 1059 h 266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4054" h="266932">
                    <a:moveTo>
                      <a:pt x="424054" y="1059"/>
                    </a:moveTo>
                    <a:lnTo>
                      <a:pt x="212141" y="0"/>
                    </a:lnTo>
                    <a:cubicBezTo>
                      <a:pt x="216013" y="20"/>
                      <a:pt x="227062" y="21821"/>
                      <a:pt x="228779" y="24683"/>
                    </a:cubicBezTo>
                    <a:cubicBezTo>
                      <a:pt x="240249" y="43718"/>
                      <a:pt x="250056" y="64157"/>
                      <a:pt x="255700" y="85713"/>
                    </a:cubicBezTo>
                    <a:cubicBezTo>
                      <a:pt x="270384" y="141799"/>
                      <a:pt x="240979" y="195505"/>
                      <a:pt x="180563" y="204169"/>
                    </a:cubicBezTo>
                    <a:cubicBezTo>
                      <a:pt x="127891" y="211721"/>
                      <a:pt x="83638" y="174774"/>
                      <a:pt x="60407" y="130594"/>
                    </a:cubicBezTo>
                    <a:cubicBezTo>
                      <a:pt x="58050" y="126109"/>
                      <a:pt x="55257" y="113222"/>
                      <a:pt x="47494" y="115207"/>
                    </a:cubicBezTo>
                    <a:cubicBezTo>
                      <a:pt x="41066" y="116873"/>
                      <a:pt x="39349" y="131434"/>
                      <a:pt x="35824" y="136157"/>
                    </a:cubicBezTo>
                    <a:cubicBezTo>
                      <a:pt x="31934" y="141375"/>
                      <a:pt x="26180" y="144924"/>
                      <a:pt x="19880" y="146387"/>
                    </a:cubicBezTo>
                    <a:cubicBezTo>
                      <a:pt x="15149" y="147484"/>
                      <a:pt x="5250" y="144672"/>
                      <a:pt x="2054" y="149314"/>
                    </a:cubicBezTo>
                    <a:cubicBezTo>
                      <a:pt x="-8557" y="164778"/>
                      <a:pt x="24939" y="191063"/>
                      <a:pt x="34180" y="200166"/>
                    </a:cubicBezTo>
                    <a:cubicBezTo>
                      <a:pt x="51384" y="217142"/>
                      <a:pt x="71438" y="231200"/>
                      <a:pt x="93080" y="241951"/>
                    </a:cubicBezTo>
                    <a:cubicBezTo>
                      <a:pt x="136968" y="263764"/>
                      <a:pt x="187741" y="272094"/>
                      <a:pt x="236158" y="263747"/>
                    </a:cubicBezTo>
                    <a:cubicBezTo>
                      <a:pt x="292721" y="253994"/>
                      <a:pt x="344681" y="221735"/>
                      <a:pt x="379929" y="176613"/>
                    </a:cubicBezTo>
                    <a:cubicBezTo>
                      <a:pt x="399161" y="151994"/>
                      <a:pt x="410302" y="129418"/>
                      <a:pt x="411087" y="98076"/>
                    </a:cubicBezTo>
                    <a:cubicBezTo>
                      <a:pt x="411927" y="65450"/>
                      <a:pt x="406339" y="30497"/>
                      <a:pt x="424054" y="1059"/>
                    </a:cubicBezTo>
                    <a:close/>
                  </a:path>
                </a:pathLst>
              </a:custGeom>
              <a:solidFill>
                <a:srgbClr val="B2D1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6" name="任意多边形: 形状 1395">
                <a:extLst>
                  <a:ext uri="{FF2B5EF4-FFF2-40B4-BE49-F238E27FC236}">
                    <a16:creationId xmlns:a16="http://schemas.microsoft.com/office/drawing/2014/main" id="{9F578D7A-FDA2-E386-BDFC-7F50B408F19B}"/>
                  </a:ext>
                </a:extLst>
              </p:cNvPr>
              <p:cNvSpPr/>
              <p:nvPr/>
            </p:nvSpPr>
            <p:spPr>
              <a:xfrm>
                <a:off x="6820683" y="718400"/>
                <a:ext cx="123261" cy="13110"/>
              </a:xfrm>
              <a:custGeom>
                <a:avLst/>
                <a:gdLst>
                  <a:gd name="connsiteX0" fmla="*/ 0 w 123261"/>
                  <a:gd name="connsiteY0" fmla="*/ 12496 h 13110"/>
                  <a:gd name="connsiteX1" fmla="*/ 18757 w 123261"/>
                  <a:gd name="connsiteY1" fmla="*/ 6316 h 13110"/>
                  <a:gd name="connsiteX2" fmla="*/ 38609 w 123261"/>
                  <a:gd name="connsiteY2" fmla="*/ 2165 h 13110"/>
                  <a:gd name="connsiteX3" fmla="*/ 49969 w 123261"/>
                  <a:gd name="connsiteY3" fmla="*/ 727 h 13110"/>
                  <a:gd name="connsiteX4" fmla="*/ 61804 w 123261"/>
                  <a:gd name="connsiteY4" fmla="*/ 0 h 13110"/>
                  <a:gd name="connsiteX5" fmla="*/ 73675 w 123261"/>
                  <a:gd name="connsiteY5" fmla="*/ 163 h 13110"/>
                  <a:gd name="connsiteX6" fmla="*/ 85127 w 123261"/>
                  <a:gd name="connsiteY6" fmla="*/ 1182 h 13110"/>
                  <a:gd name="connsiteX7" fmla="*/ 95720 w 123261"/>
                  <a:gd name="connsiteY7" fmla="*/ 3039 h 13110"/>
                  <a:gd name="connsiteX8" fmla="*/ 105034 w 123261"/>
                  <a:gd name="connsiteY8" fmla="*/ 5439 h 13110"/>
                  <a:gd name="connsiteX9" fmla="*/ 112705 w 123261"/>
                  <a:gd name="connsiteY9" fmla="*/ 8098 h 13110"/>
                  <a:gd name="connsiteX10" fmla="*/ 118385 w 123261"/>
                  <a:gd name="connsiteY10" fmla="*/ 10710 h 13110"/>
                  <a:gd name="connsiteX11" fmla="*/ 123261 w 123261"/>
                  <a:gd name="connsiteY11" fmla="*/ 13110 h 13110"/>
                  <a:gd name="connsiteX12" fmla="*/ 118093 w 123261"/>
                  <a:gd name="connsiteY12" fmla="*/ 11465 h 13110"/>
                  <a:gd name="connsiteX13" fmla="*/ 112212 w 123261"/>
                  <a:gd name="connsiteY13" fmla="*/ 9572 h 13110"/>
                  <a:gd name="connsiteX14" fmla="*/ 104431 w 123261"/>
                  <a:gd name="connsiteY14" fmla="*/ 7713 h 13110"/>
                  <a:gd name="connsiteX15" fmla="*/ 95172 w 123261"/>
                  <a:gd name="connsiteY15" fmla="*/ 6035 h 13110"/>
                  <a:gd name="connsiteX16" fmla="*/ 84725 w 123261"/>
                  <a:gd name="connsiteY16" fmla="*/ 4838 h 13110"/>
                  <a:gd name="connsiteX17" fmla="*/ 73511 w 123261"/>
                  <a:gd name="connsiteY17" fmla="*/ 4192 h 13110"/>
                  <a:gd name="connsiteX18" fmla="*/ 61914 w 123261"/>
                  <a:gd name="connsiteY18" fmla="*/ 4172 h 13110"/>
                  <a:gd name="connsiteX19" fmla="*/ 50316 w 123261"/>
                  <a:gd name="connsiteY19" fmla="*/ 4740 h 13110"/>
                  <a:gd name="connsiteX20" fmla="*/ 39084 w 123261"/>
                  <a:gd name="connsiteY20" fmla="*/ 5797 h 13110"/>
                  <a:gd name="connsiteX21" fmla="*/ 28619 w 123261"/>
                  <a:gd name="connsiteY21" fmla="*/ 7110 h 13110"/>
                  <a:gd name="connsiteX22" fmla="*/ 19250 w 123261"/>
                  <a:gd name="connsiteY22" fmla="*/ 8599 h 13110"/>
                  <a:gd name="connsiteX23" fmla="*/ 5296 w 123261"/>
                  <a:gd name="connsiteY23" fmla="*/ 11309 h 13110"/>
                  <a:gd name="connsiteX24" fmla="*/ 0 w 123261"/>
                  <a:gd name="connsiteY24" fmla="*/ 12496 h 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3261" h="13110">
                    <a:moveTo>
                      <a:pt x="0" y="12496"/>
                    </a:moveTo>
                    <a:cubicBezTo>
                      <a:pt x="0" y="12496"/>
                      <a:pt x="7269" y="9329"/>
                      <a:pt x="18757" y="6316"/>
                    </a:cubicBezTo>
                    <a:cubicBezTo>
                      <a:pt x="24510" y="4911"/>
                      <a:pt x="31249" y="3226"/>
                      <a:pt x="38609" y="2165"/>
                    </a:cubicBezTo>
                    <a:cubicBezTo>
                      <a:pt x="42262" y="1524"/>
                      <a:pt x="46097" y="1164"/>
                      <a:pt x="49969" y="727"/>
                    </a:cubicBezTo>
                    <a:cubicBezTo>
                      <a:pt x="53859" y="413"/>
                      <a:pt x="57841" y="179"/>
                      <a:pt x="61804" y="0"/>
                    </a:cubicBezTo>
                    <a:cubicBezTo>
                      <a:pt x="65786" y="64"/>
                      <a:pt x="69749" y="-118"/>
                      <a:pt x="73675" y="163"/>
                    </a:cubicBezTo>
                    <a:cubicBezTo>
                      <a:pt x="77584" y="433"/>
                      <a:pt x="81437" y="561"/>
                      <a:pt x="85127" y="1182"/>
                    </a:cubicBezTo>
                    <a:cubicBezTo>
                      <a:pt x="88816" y="1717"/>
                      <a:pt x="92396" y="2128"/>
                      <a:pt x="95720" y="3039"/>
                    </a:cubicBezTo>
                    <a:cubicBezTo>
                      <a:pt x="99025" y="3907"/>
                      <a:pt x="102222" y="4407"/>
                      <a:pt x="105034" y="5439"/>
                    </a:cubicBezTo>
                    <a:cubicBezTo>
                      <a:pt x="107865" y="6354"/>
                      <a:pt x="110440" y="7278"/>
                      <a:pt x="112705" y="8098"/>
                    </a:cubicBezTo>
                    <a:cubicBezTo>
                      <a:pt x="114951" y="8999"/>
                      <a:pt x="116814" y="10000"/>
                      <a:pt x="118385" y="10710"/>
                    </a:cubicBezTo>
                    <a:cubicBezTo>
                      <a:pt x="121490" y="12237"/>
                      <a:pt x="123261" y="13110"/>
                      <a:pt x="123261" y="13110"/>
                    </a:cubicBezTo>
                    <a:cubicBezTo>
                      <a:pt x="123261" y="13110"/>
                      <a:pt x="121380" y="12513"/>
                      <a:pt x="118093" y="11465"/>
                    </a:cubicBezTo>
                    <a:cubicBezTo>
                      <a:pt x="116449" y="10949"/>
                      <a:pt x="114513" y="10190"/>
                      <a:pt x="112212" y="9572"/>
                    </a:cubicBezTo>
                    <a:cubicBezTo>
                      <a:pt x="109874" y="9046"/>
                      <a:pt x="107262" y="8453"/>
                      <a:pt x="104431" y="7713"/>
                    </a:cubicBezTo>
                    <a:cubicBezTo>
                      <a:pt x="101637" y="6906"/>
                      <a:pt x="98441" y="6647"/>
                      <a:pt x="95172" y="6035"/>
                    </a:cubicBezTo>
                    <a:cubicBezTo>
                      <a:pt x="91885" y="5379"/>
                      <a:pt x="88341" y="5277"/>
                      <a:pt x="84725" y="4838"/>
                    </a:cubicBezTo>
                    <a:cubicBezTo>
                      <a:pt x="81127" y="4332"/>
                      <a:pt x="77328" y="4457"/>
                      <a:pt x="73511" y="4192"/>
                    </a:cubicBezTo>
                    <a:cubicBezTo>
                      <a:pt x="69694" y="3960"/>
                      <a:pt x="65804" y="4199"/>
                      <a:pt x="61914" y="4172"/>
                    </a:cubicBezTo>
                    <a:cubicBezTo>
                      <a:pt x="58024" y="4300"/>
                      <a:pt x="54133" y="4480"/>
                      <a:pt x="50316" y="4740"/>
                    </a:cubicBezTo>
                    <a:cubicBezTo>
                      <a:pt x="46499" y="5154"/>
                      <a:pt x="42718" y="5273"/>
                      <a:pt x="39084" y="5797"/>
                    </a:cubicBezTo>
                    <a:cubicBezTo>
                      <a:pt x="35450" y="6234"/>
                      <a:pt x="31943" y="6603"/>
                      <a:pt x="28619" y="7110"/>
                    </a:cubicBezTo>
                    <a:cubicBezTo>
                      <a:pt x="25277" y="7527"/>
                      <a:pt x="22154" y="8119"/>
                      <a:pt x="19250" y="8599"/>
                    </a:cubicBezTo>
                    <a:cubicBezTo>
                      <a:pt x="13478" y="9682"/>
                      <a:pt x="8639" y="10511"/>
                      <a:pt x="5296" y="11309"/>
                    </a:cubicBezTo>
                    <a:cubicBezTo>
                      <a:pt x="1918" y="12067"/>
                      <a:pt x="0" y="12496"/>
                      <a:pt x="0" y="12496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7" name="任意多边形: 形状 1396">
                <a:extLst>
                  <a:ext uri="{FF2B5EF4-FFF2-40B4-BE49-F238E27FC236}">
                    <a16:creationId xmlns:a16="http://schemas.microsoft.com/office/drawing/2014/main" id="{7520D692-3177-9242-4106-097A9F528110}"/>
                  </a:ext>
                </a:extLst>
              </p:cNvPr>
              <p:cNvSpPr/>
              <p:nvPr/>
            </p:nvSpPr>
            <p:spPr>
              <a:xfrm>
                <a:off x="6839495" y="777760"/>
                <a:ext cx="109727" cy="13078"/>
              </a:xfrm>
              <a:custGeom>
                <a:avLst/>
                <a:gdLst>
                  <a:gd name="connsiteX0" fmla="*/ 0 w 109727"/>
                  <a:gd name="connsiteY0" fmla="*/ 12533 h 13078"/>
                  <a:gd name="connsiteX1" fmla="*/ 16565 w 109727"/>
                  <a:gd name="connsiteY1" fmla="*/ 6363 h 13078"/>
                  <a:gd name="connsiteX2" fmla="*/ 34263 w 109727"/>
                  <a:gd name="connsiteY2" fmla="*/ 2192 h 13078"/>
                  <a:gd name="connsiteX3" fmla="*/ 44435 w 109727"/>
                  <a:gd name="connsiteY3" fmla="*/ 740 h 13078"/>
                  <a:gd name="connsiteX4" fmla="*/ 55046 w 109727"/>
                  <a:gd name="connsiteY4" fmla="*/ 4 h 13078"/>
                  <a:gd name="connsiteX5" fmla="*/ 65694 w 109727"/>
                  <a:gd name="connsiteY5" fmla="*/ 167 h 13078"/>
                  <a:gd name="connsiteX6" fmla="*/ 75958 w 109727"/>
                  <a:gd name="connsiteY6" fmla="*/ 1195 h 13078"/>
                  <a:gd name="connsiteX7" fmla="*/ 85419 w 109727"/>
                  <a:gd name="connsiteY7" fmla="*/ 3067 h 13078"/>
                  <a:gd name="connsiteX8" fmla="*/ 93710 w 109727"/>
                  <a:gd name="connsiteY8" fmla="*/ 5478 h 13078"/>
                  <a:gd name="connsiteX9" fmla="*/ 100505 w 109727"/>
                  <a:gd name="connsiteY9" fmla="*/ 8122 h 13078"/>
                  <a:gd name="connsiteX10" fmla="*/ 105473 w 109727"/>
                  <a:gd name="connsiteY10" fmla="*/ 10714 h 13078"/>
                  <a:gd name="connsiteX11" fmla="*/ 109728 w 109727"/>
                  <a:gd name="connsiteY11" fmla="*/ 13079 h 13078"/>
                  <a:gd name="connsiteX12" fmla="*/ 105144 w 109727"/>
                  <a:gd name="connsiteY12" fmla="*/ 11453 h 13078"/>
                  <a:gd name="connsiteX13" fmla="*/ 99957 w 109727"/>
                  <a:gd name="connsiteY13" fmla="*/ 9576 h 13078"/>
                  <a:gd name="connsiteX14" fmla="*/ 93053 w 109727"/>
                  <a:gd name="connsiteY14" fmla="*/ 7731 h 13078"/>
                  <a:gd name="connsiteX15" fmla="*/ 84816 w 109727"/>
                  <a:gd name="connsiteY15" fmla="*/ 6049 h 13078"/>
                  <a:gd name="connsiteX16" fmla="*/ 75520 w 109727"/>
                  <a:gd name="connsiteY16" fmla="*/ 4844 h 13078"/>
                  <a:gd name="connsiteX17" fmla="*/ 65530 w 109727"/>
                  <a:gd name="connsiteY17" fmla="*/ 4194 h 13078"/>
                  <a:gd name="connsiteX18" fmla="*/ 55174 w 109727"/>
                  <a:gd name="connsiteY18" fmla="*/ 4175 h 13078"/>
                  <a:gd name="connsiteX19" fmla="*/ 44819 w 109727"/>
                  <a:gd name="connsiteY19" fmla="*/ 4751 h 13078"/>
                  <a:gd name="connsiteX20" fmla="*/ 34810 w 109727"/>
                  <a:gd name="connsiteY20" fmla="*/ 5819 h 13078"/>
                  <a:gd name="connsiteX21" fmla="*/ 25478 w 109727"/>
                  <a:gd name="connsiteY21" fmla="*/ 7141 h 13078"/>
                  <a:gd name="connsiteX22" fmla="*/ 17131 w 109727"/>
                  <a:gd name="connsiteY22" fmla="*/ 8637 h 13078"/>
                  <a:gd name="connsiteX23" fmla="*/ 4693 w 109727"/>
                  <a:gd name="connsiteY23" fmla="*/ 11353 h 13078"/>
                  <a:gd name="connsiteX24" fmla="*/ 0 w 109727"/>
                  <a:gd name="connsiteY24" fmla="*/ 12533 h 13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9727" h="13078">
                    <a:moveTo>
                      <a:pt x="0" y="12533"/>
                    </a:moveTo>
                    <a:cubicBezTo>
                      <a:pt x="0" y="12533"/>
                      <a:pt x="6356" y="9390"/>
                      <a:pt x="16565" y="6363"/>
                    </a:cubicBezTo>
                    <a:cubicBezTo>
                      <a:pt x="21679" y="4959"/>
                      <a:pt x="27669" y="3259"/>
                      <a:pt x="34263" y="2192"/>
                    </a:cubicBezTo>
                    <a:cubicBezTo>
                      <a:pt x="37531" y="1547"/>
                      <a:pt x="40965" y="1180"/>
                      <a:pt x="44435" y="740"/>
                    </a:cubicBezTo>
                    <a:cubicBezTo>
                      <a:pt x="47924" y="422"/>
                      <a:pt x="51485" y="183"/>
                      <a:pt x="55046" y="4"/>
                    </a:cubicBezTo>
                    <a:cubicBezTo>
                      <a:pt x="58608" y="68"/>
                      <a:pt x="62187" y="-124"/>
                      <a:pt x="65694" y="167"/>
                    </a:cubicBezTo>
                    <a:cubicBezTo>
                      <a:pt x="69201" y="428"/>
                      <a:pt x="72653" y="576"/>
                      <a:pt x="75958" y="1195"/>
                    </a:cubicBezTo>
                    <a:cubicBezTo>
                      <a:pt x="79264" y="1719"/>
                      <a:pt x="82478" y="2159"/>
                      <a:pt x="85419" y="3067"/>
                    </a:cubicBezTo>
                    <a:cubicBezTo>
                      <a:pt x="88378" y="3940"/>
                      <a:pt x="91245" y="4422"/>
                      <a:pt x="93710" y="5478"/>
                    </a:cubicBezTo>
                    <a:cubicBezTo>
                      <a:pt x="96231" y="6389"/>
                      <a:pt x="98514" y="7308"/>
                      <a:pt x="100505" y="8122"/>
                    </a:cubicBezTo>
                    <a:cubicBezTo>
                      <a:pt x="102477" y="9039"/>
                      <a:pt x="104103" y="10007"/>
                      <a:pt x="105473" y="10714"/>
                    </a:cubicBezTo>
                    <a:cubicBezTo>
                      <a:pt x="108212" y="12191"/>
                      <a:pt x="109728" y="13079"/>
                      <a:pt x="109728" y="13079"/>
                    </a:cubicBezTo>
                    <a:cubicBezTo>
                      <a:pt x="109728" y="13079"/>
                      <a:pt x="108048" y="12487"/>
                      <a:pt x="105144" y="11453"/>
                    </a:cubicBezTo>
                    <a:cubicBezTo>
                      <a:pt x="103701" y="10940"/>
                      <a:pt x="101984" y="10210"/>
                      <a:pt x="99957" y="9576"/>
                    </a:cubicBezTo>
                    <a:cubicBezTo>
                      <a:pt x="97875" y="9054"/>
                      <a:pt x="95555" y="8466"/>
                      <a:pt x="93053" y="7731"/>
                    </a:cubicBezTo>
                    <a:cubicBezTo>
                      <a:pt x="90587" y="6902"/>
                      <a:pt x="87720" y="6661"/>
                      <a:pt x="84816" y="6049"/>
                    </a:cubicBezTo>
                    <a:cubicBezTo>
                      <a:pt x="81894" y="5401"/>
                      <a:pt x="78734" y="5271"/>
                      <a:pt x="75520" y="4844"/>
                    </a:cubicBezTo>
                    <a:cubicBezTo>
                      <a:pt x="72306" y="4342"/>
                      <a:pt x="68927" y="4448"/>
                      <a:pt x="65530" y="4194"/>
                    </a:cubicBezTo>
                    <a:cubicBezTo>
                      <a:pt x="62115" y="3953"/>
                      <a:pt x="58644" y="4203"/>
                      <a:pt x="55174" y="4175"/>
                    </a:cubicBezTo>
                    <a:cubicBezTo>
                      <a:pt x="51704" y="4303"/>
                      <a:pt x="48234" y="4488"/>
                      <a:pt x="44819" y="4751"/>
                    </a:cubicBezTo>
                    <a:cubicBezTo>
                      <a:pt x="41422" y="5167"/>
                      <a:pt x="38043" y="5291"/>
                      <a:pt x="34810" y="5819"/>
                    </a:cubicBezTo>
                    <a:cubicBezTo>
                      <a:pt x="31577" y="6256"/>
                      <a:pt x="28436" y="6632"/>
                      <a:pt x="25478" y="7141"/>
                    </a:cubicBezTo>
                    <a:cubicBezTo>
                      <a:pt x="22500" y="7560"/>
                      <a:pt x="19706" y="8157"/>
                      <a:pt x="17131" y="8637"/>
                    </a:cubicBezTo>
                    <a:cubicBezTo>
                      <a:pt x="11999" y="9726"/>
                      <a:pt x="7671" y="10555"/>
                      <a:pt x="4693" y="11353"/>
                    </a:cubicBezTo>
                    <a:cubicBezTo>
                      <a:pt x="1698" y="12104"/>
                      <a:pt x="0" y="12533"/>
                      <a:pt x="0" y="12533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8" name="任意多边形: 形状 1397">
                <a:extLst>
                  <a:ext uri="{FF2B5EF4-FFF2-40B4-BE49-F238E27FC236}">
                    <a16:creationId xmlns:a16="http://schemas.microsoft.com/office/drawing/2014/main" id="{9C7FD92F-A3AA-23F9-8D7E-78123DD84FD3}"/>
                  </a:ext>
                </a:extLst>
              </p:cNvPr>
              <p:cNvSpPr/>
              <p:nvPr/>
            </p:nvSpPr>
            <p:spPr>
              <a:xfrm>
                <a:off x="7023647" y="270821"/>
                <a:ext cx="307745" cy="224930"/>
              </a:xfrm>
              <a:custGeom>
                <a:avLst/>
                <a:gdLst>
                  <a:gd name="connsiteX0" fmla="*/ 273791 w 307745"/>
                  <a:gd name="connsiteY0" fmla="*/ 224930 h 224930"/>
                  <a:gd name="connsiteX1" fmla="*/ 306647 w 307745"/>
                  <a:gd name="connsiteY1" fmla="*/ 106761 h 224930"/>
                  <a:gd name="connsiteX2" fmla="*/ 95957 w 307745"/>
                  <a:gd name="connsiteY2" fmla="*/ 43538 h 224930"/>
                  <a:gd name="connsiteX3" fmla="*/ 0 w 307745"/>
                  <a:gd name="connsiteY3" fmla="*/ 83889 h 224930"/>
                  <a:gd name="connsiteX4" fmla="*/ 9808 w 307745"/>
                  <a:gd name="connsiteY4" fmla="*/ 129382 h 224930"/>
                  <a:gd name="connsiteX5" fmla="*/ 33039 w 307745"/>
                  <a:gd name="connsiteY5" fmla="*/ 130931 h 224930"/>
                  <a:gd name="connsiteX6" fmla="*/ 63923 w 307745"/>
                  <a:gd name="connsiteY6" fmla="*/ 119697 h 224930"/>
                  <a:gd name="connsiteX7" fmla="*/ 88013 w 307745"/>
                  <a:gd name="connsiteY7" fmla="*/ 101693 h 224930"/>
                  <a:gd name="connsiteX8" fmla="*/ 154620 w 307745"/>
                  <a:gd name="connsiteY8" fmla="*/ 41078 h 224930"/>
                  <a:gd name="connsiteX9" fmla="*/ 239710 w 307745"/>
                  <a:gd name="connsiteY9" fmla="*/ 26251 h 224930"/>
                  <a:gd name="connsiteX10" fmla="*/ 268202 w 307745"/>
                  <a:gd name="connsiteY10" fmla="*/ 47884 h 224930"/>
                  <a:gd name="connsiteX11" fmla="*/ 287835 w 307745"/>
                  <a:gd name="connsiteY11" fmla="*/ 195199 h 224930"/>
                  <a:gd name="connsiteX12" fmla="*/ 273791 w 307745"/>
                  <a:gd name="connsiteY12" fmla="*/ 224930 h 22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7745" h="224930">
                    <a:moveTo>
                      <a:pt x="273791" y="224930"/>
                    </a:moveTo>
                    <a:cubicBezTo>
                      <a:pt x="296602" y="196297"/>
                      <a:pt x="312108" y="159956"/>
                      <a:pt x="306647" y="106761"/>
                    </a:cubicBezTo>
                    <a:cubicBezTo>
                      <a:pt x="291415" y="-41854"/>
                      <a:pt x="149470" y="-7201"/>
                      <a:pt x="95957" y="43538"/>
                    </a:cubicBezTo>
                    <a:cubicBezTo>
                      <a:pt x="42445" y="94276"/>
                      <a:pt x="0" y="83889"/>
                      <a:pt x="0" y="83889"/>
                    </a:cubicBezTo>
                    <a:cubicBezTo>
                      <a:pt x="4164" y="97534"/>
                      <a:pt x="7379" y="112927"/>
                      <a:pt x="9808" y="129382"/>
                    </a:cubicBezTo>
                    <a:cubicBezTo>
                      <a:pt x="16766" y="132449"/>
                      <a:pt x="25332" y="132310"/>
                      <a:pt x="33039" y="130931"/>
                    </a:cubicBezTo>
                    <a:cubicBezTo>
                      <a:pt x="43869" y="128988"/>
                      <a:pt x="54371" y="125171"/>
                      <a:pt x="63923" y="119697"/>
                    </a:cubicBezTo>
                    <a:cubicBezTo>
                      <a:pt x="72635" y="114706"/>
                      <a:pt x="80525" y="108381"/>
                      <a:pt x="88013" y="101693"/>
                    </a:cubicBezTo>
                    <a:cubicBezTo>
                      <a:pt x="110440" y="81678"/>
                      <a:pt x="129836" y="58083"/>
                      <a:pt x="154620" y="41078"/>
                    </a:cubicBezTo>
                    <a:cubicBezTo>
                      <a:pt x="179404" y="24074"/>
                      <a:pt x="212078" y="14398"/>
                      <a:pt x="239710" y="26251"/>
                    </a:cubicBezTo>
                    <a:cubicBezTo>
                      <a:pt x="250760" y="30994"/>
                      <a:pt x="260239" y="38871"/>
                      <a:pt x="268202" y="47884"/>
                    </a:cubicBezTo>
                    <a:cubicBezTo>
                      <a:pt x="302757" y="86991"/>
                      <a:pt x="307505" y="146861"/>
                      <a:pt x="287835" y="195199"/>
                    </a:cubicBezTo>
                    <a:cubicBezTo>
                      <a:pt x="283726" y="205341"/>
                      <a:pt x="278649" y="215097"/>
                      <a:pt x="273791" y="224930"/>
                    </a:cubicBezTo>
                    <a:close/>
                  </a:path>
                </a:pathLst>
              </a:custGeom>
              <a:solidFill>
                <a:srgbClr val="B2D1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99" name="图形 10">
                <a:extLst>
                  <a:ext uri="{FF2B5EF4-FFF2-40B4-BE49-F238E27FC236}">
                    <a16:creationId xmlns:a16="http://schemas.microsoft.com/office/drawing/2014/main" id="{AAEB7AA7-F239-7AC0-3A17-E38797903137}"/>
                  </a:ext>
                </a:extLst>
              </p:cNvPr>
              <p:cNvGrpSpPr/>
              <p:nvPr/>
            </p:nvGrpSpPr>
            <p:grpSpPr>
              <a:xfrm>
                <a:off x="6726672" y="588212"/>
                <a:ext cx="335438" cy="101836"/>
                <a:chOff x="6726672" y="588212"/>
                <a:chExt cx="335438" cy="101836"/>
              </a:xfrm>
            </p:grpSpPr>
            <p:grpSp>
              <p:nvGrpSpPr>
                <p:cNvPr id="1400" name="图形 10">
                  <a:extLst>
                    <a:ext uri="{FF2B5EF4-FFF2-40B4-BE49-F238E27FC236}">
                      <a16:creationId xmlns:a16="http://schemas.microsoft.com/office/drawing/2014/main" id="{E737B3C9-A4EF-851B-3870-D58579EEFD94}"/>
                    </a:ext>
                  </a:extLst>
                </p:cNvPr>
                <p:cNvGrpSpPr/>
                <p:nvPr/>
              </p:nvGrpSpPr>
              <p:grpSpPr>
                <a:xfrm>
                  <a:off x="6726672" y="639260"/>
                  <a:ext cx="335438" cy="50788"/>
                  <a:chOff x="6726672" y="639260"/>
                  <a:chExt cx="335438" cy="50788"/>
                </a:xfrm>
                <a:solidFill>
                  <a:srgbClr val="F1B3B9"/>
                </a:solidFill>
              </p:grpSpPr>
              <p:sp>
                <p:nvSpPr>
                  <p:cNvPr id="1401" name="任意多边形: 形状 1400">
                    <a:extLst>
                      <a:ext uri="{FF2B5EF4-FFF2-40B4-BE49-F238E27FC236}">
                        <a16:creationId xmlns:a16="http://schemas.microsoft.com/office/drawing/2014/main" id="{6CD95C48-F459-C450-5A0B-6229F2333F2F}"/>
                      </a:ext>
                    </a:extLst>
                  </p:cNvPr>
                  <p:cNvSpPr/>
                  <p:nvPr/>
                </p:nvSpPr>
                <p:spPr>
                  <a:xfrm>
                    <a:off x="6992233" y="641230"/>
                    <a:ext cx="69877" cy="48818"/>
                  </a:xfrm>
                  <a:custGeom>
                    <a:avLst/>
                    <a:gdLst>
                      <a:gd name="connsiteX0" fmla="*/ 69877 w 69877"/>
                      <a:gd name="connsiteY0" fmla="*/ 24584 h 48818"/>
                      <a:gd name="connsiteX1" fmla="*/ 34811 w 69877"/>
                      <a:gd name="connsiteY1" fmla="*/ 48818 h 48818"/>
                      <a:gd name="connsiteX2" fmla="*/ 0 w 69877"/>
                      <a:gd name="connsiteY2" fmla="*/ 24235 h 48818"/>
                      <a:gd name="connsiteX3" fmla="*/ 35066 w 69877"/>
                      <a:gd name="connsiteY3" fmla="*/ 1 h 48818"/>
                      <a:gd name="connsiteX4" fmla="*/ 69877 w 69877"/>
                      <a:gd name="connsiteY4" fmla="*/ 24584 h 4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877" h="48818">
                        <a:moveTo>
                          <a:pt x="69877" y="24584"/>
                        </a:moveTo>
                        <a:cubicBezTo>
                          <a:pt x="69822" y="38064"/>
                          <a:pt x="54116" y="48914"/>
                          <a:pt x="34811" y="48818"/>
                        </a:cubicBezTo>
                        <a:cubicBezTo>
                          <a:pt x="15524" y="48721"/>
                          <a:pt x="-73" y="37715"/>
                          <a:pt x="0" y="24235"/>
                        </a:cubicBezTo>
                        <a:cubicBezTo>
                          <a:pt x="73" y="10754"/>
                          <a:pt x="15762" y="-96"/>
                          <a:pt x="35066" y="1"/>
                        </a:cubicBezTo>
                        <a:cubicBezTo>
                          <a:pt x="54371" y="97"/>
                          <a:pt x="69950" y="11103"/>
                          <a:pt x="69877" y="24584"/>
                        </a:cubicBezTo>
                        <a:close/>
                      </a:path>
                    </a:pathLst>
                  </a:custGeom>
                  <a:solidFill>
                    <a:srgbClr val="F1B3B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2" name="任意多边形: 形状 1401">
                    <a:extLst>
                      <a:ext uri="{FF2B5EF4-FFF2-40B4-BE49-F238E27FC236}">
                        <a16:creationId xmlns:a16="http://schemas.microsoft.com/office/drawing/2014/main" id="{1DB29D37-FE8B-EEF2-BB83-119178A00278}"/>
                      </a:ext>
                    </a:extLst>
                  </p:cNvPr>
                  <p:cNvSpPr/>
                  <p:nvPr/>
                </p:nvSpPr>
                <p:spPr>
                  <a:xfrm rot="-5382811">
                    <a:off x="6737326" y="628902"/>
                    <a:ext cx="48815" cy="69881"/>
                  </a:xfrm>
                  <a:custGeom>
                    <a:avLst/>
                    <a:gdLst>
                      <a:gd name="connsiteX0" fmla="*/ 48816 w 48815"/>
                      <a:gd name="connsiteY0" fmla="*/ 34941 h 69881"/>
                      <a:gd name="connsiteX1" fmla="*/ 24408 w 48815"/>
                      <a:gd name="connsiteY1" fmla="*/ 69881 h 69881"/>
                      <a:gd name="connsiteX2" fmla="*/ 0 w 48815"/>
                      <a:gd name="connsiteY2" fmla="*/ 34941 h 69881"/>
                      <a:gd name="connsiteX3" fmla="*/ 24408 w 48815"/>
                      <a:gd name="connsiteY3" fmla="*/ 0 h 69881"/>
                      <a:gd name="connsiteX4" fmla="*/ 48816 w 48815"/>
                      <a:gd name="connsiteY4" fmla="*/ 34941 h 69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15" h="69881">
                        <a:moveTo>
                          <a:pt x="48816" y="34941"/>
                        </a:moveTo>
                        <a:cubicBezTo>
                          <a:pt x="48816" y="54238"/>
                          <a:pt x="37888" y="69881"/>
                          <a:pt x="24408" y="69881"/>
                        </a:cubicBezTo>
                        <a:cubicBezTo>
                          <a:pt x="10928" y="69881"/>
                          <a:pt x="0" y="54238"/>
                          <a:pt x="0" y="34941"/>
                        </a:cubicBezTo>
                        <a:cubicBezTo>
                          <a:pt x="0" y="15643"/>
                          <a:pt x="10928" y="0"/>
                          <a:pt x="24408" y="0"/>
                        </a:cubicBezTo>
                        <a:cubicBezTo>
                          <a:pt x="37888" y="0"/>
                          <a:pt x="48816" y="15643"/>
                          <a:pt x="48816" y="34941"/>
                        </a:cubicBezTo>
                        <a:close/>
                      </a:path>
                    </a:pathLst>
                  </a:custGeom>
                  <a:solidFill>
                    <a:srgbClr val="F1B3B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403" name="任意多边形: 形状 1402">
                  <a:extLst>
                    <a:ext uri="{FF2B5EF4-FFF2-40B4-BE49-F238E27FC236}">
                      <a16:creationId xmlns:a16="http://schemas.microsoft.com/office/drawing/2014/main" id="{D52DCA55-5BB2-E5BE-A29D-47CFC4F9C88D}"/>
                    </a:ext>
                  </a:extLst>
                </p:cNvPr>
                <p:cNvSpPr/>
                <p:nvPr/>
              </p:nvSpPr>
              <p:spPr>
                <a:xfrm rot="-5382811">
                  <a:off x="6805943" y="591785"/>
                  <a:ext cx="32739" cy="25722"/>
                </a:xfrm>
                <a:custGeom>
                  <a:avLst/>
                  <a:gdLst>
                    <a:gd name="connsiteX0" fmla="*/ 32740 w 32739"/>
                    <a:gd name="connsiteY0" fmla="*/ 12861 h 25722"/>
                    <a:gd name="connsiteX1" fmla="*/ 16370 w 32739"/>
                    <a:gd name="connsiteY1" fmla="*/ 25723 h 25722"/>
                    <a:gd name="connsiteX2" fmla="*/ 1 w 32739"/>
                    <a:gd name="connsiteY2" fmla="*/ 12861 h 25722"/>
                    <a:gd name="connsiteX3" fmla="*/ 16370 w 32739"/>
                    <a:gd name="connsiteY3" fmla="*/ 0 h 25722"/>
                    <a:gd name="connsiteX4" fmla="*/ 32740 w 32739"/>
                    <a:gd name="connsiteY4" fmla="*/ 12861 h 2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39" h="25722">
                      <a:moveTo>
                        <a:pt x="32740" y="12861"/>
                      </a:moveTo>
                      <a:cubicBezTo>
                        <a:pt x="32740" y="19965"/>
                        <a:pt x="25411" y="25723"/>
                        <a:pt x="16370" y="25723"/>
                      </a:cubicBezTo>
                      <a:cubicBezTo>
                        <a:pt x="7329" y="25723"/>
                        <a:pt x="1" y="19965"/>
                        <a:pt x="1" y="12861"/>
                      </a:cubicBezTo>
                      <a:cubicBezTo>
                        <a:pt x="1" y="5758"/>
                        <a:pt x="7330" y="0"/>
                        <a:pt x="16370" y="0"/>
                      </a:cubicBezTo>
                      <a:cubicBezTo>
                        <a:pt x="25411" y="0"/>
                        <a:pt x="32740" y="5758"/>
                        <a:pt x="32740" y="12861"/>
                      </a:cubicBezTo>
                      <a:close/>
                    </a:path>
                  </a:pathLst>
                </a:custGeom>
                <a:solidFill>
                  <a:srgbClr val="292F2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4" name="任意多边形: 形状 1403">
                  <a:extLst>
                    <a:ext uri="{FF2B5EF4-FFF2-40B4-BE49-F238E27FC236}">
                      <a16:creationId xmlns:a16="http://schemas.microsoft.com/office/drawing/2014/main" id="{72AD70CA-63B5-782E-7C12-219FCFADE5C5}"/>
                    </a:ext>
                  </a:extLst>
                </p:cNvPr>
                <p:cNvSpPr/>
                <p:nvPr/>
              </p:nvSpPr>
              <p:spPr>
                <a:xfrm rot="-5382811">
                  <a:off x="6948533" y="592482"/>
                  <a:ext cx="32739" cy="25722"/>
                </a:xfrm>
                <a:custGeom>
                  <a:avLst/>
                  <a:gdLst>
                    <a:gd name="connsiteX0" fmla="*/ 32740 w 32739"/>
                    <a:gd name="connsiteY0" fmla="*/ 12861 h 25722"/>
                    <a:gd name="connsiteX1" fmla="*/ 16370 w 32739"/>
                    <a:gd name="connsiteY1" fmla="*/ 25723 h 25722"/>
                    <a:gd name="connsiteX2" fmla="*/ 0 w 32739"/>
                    <a:gd name="connsiteY2" fmla="*/ 12861 h 25722"/>
                    <a:gd name="connsiteX3" fmla="*/ 16370 w 32739"/>
                    <a:gd name="connsiteY3" fmla="*/ 0 h 25722"/>
                    <a:gd name="connsiteX4" fmla="*/ 32740 w 32739"/>
                    <a:gd name="connsiteY4" fmla="*/ 12861 h 2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39" h="25722">
                      <a:moveTo>
                        <a:pt x="32740" y="12861"/>
                      </a:moveTo>
                      <a:cubicBezTo>
                        <a:pt x="32740" y="19965"/>
                        <a:pt x="25410" y="25723"/>
                        <a:pt x="16370" y="25723"/>
                      </a:cubicBezTo>
                      <a:cubicBezTo>
                        <a:pt x="7329" y="25723"/>
                        <a:pt x="0" y="19965"/>
                        <a:pt x="0" y="12861"/>
                      </a:cubicBezTo>
                      <a:cubicBezTo>
                        <a:pt x="0" y="5758"/>
                        <a:pt x="7329" y="0"/>
                        <a:pt x="16370" y="0"/>
                      </a:cubicBezTo>
                      <a:cubicBezTo>
                        <a:pt x="25411" y="0"/>
                        <a:pt x="32740" y="5758"/>
                        <a:pt x="32740" y="12861"/>
                      </a:cubicBezTo>
                      <a:close/>
                    </a:path>
                  </a:pathLst>
                </a:custGeom>
                <a:solidFill>
                  <a:srgbClr val="292F2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5" name="图形 10">
                <a:extLst>
                  <a:ext uri="{FF2B5EF4-FFF2-40B4-BE49-F238E27FC236}">
                    <a16:creationId xmlns:a16="http://schemas.microsoft.com/office/drawing/2014/main" id="{9985C208-83DF-BB80-F51F-C43A573DBCD8}"/>
                  </a:ext>
                </a:extLst>
              </p:cNvPr>
              <p:cNvGrpSpPr/>
              <p:nvPr/>
            </p:nvGrpSpPr>
            <p:grpSpPr>
              <a:xfrm>
                <a:off x="6676867" y="368638"/>
                <a:ext cx="74923" cy="86857"/>
                <a:chOff x="6676867" y="368638"/>
                <a:chExt cx="74923" cy="86857"/>
              </a:xfrm>
              <a:solidFill>
                <a:srgbClr val="D0E3EC"/>
              </a:solidFill>
            </p:grpSpPr>
            <p:sp>
              <p:nvSpPr>
                <p:cNvPr id="1406" name="任意多边形: 形状 1405">
                  <a:extLst>
                    <a:ext uri="{FF2B5EF4-FFF2-40B4-BE49-F238E27FC236}">
                      <a16:creationId xmlns:a16="http://schemas.microsoft.com/office/drawing/2014/main" id="{770CB650-BC06-FF41-A35B-2F7D57DFABF3}"/>
                    </a:ext>
                  </a:extLst>
                </p:cNvPr>
                <p:cNvSpPr/>
                <p:nvPr/>
              </p:nvSpPr>
              <p:spPr>
                <a:xfrm>
                  <a:off x="6693669" y="395964"/>
                  <a:ext cx="20920" cy="18916"/>
                </a:xfrm>
                <a:custGeom>
                  <a:avLst/>
                  <a:gdLst>
                    <a:gd name="connsiteX0" fmla="*/ 19897 w 20920"/>
                    <a:gd name="connsiteY0" fmla="*/ 1837 h 18916"/>
                    <a:gd name="connsiteX1" fmla="*/ 14985 w 20920"/>
                    <a:gd name="connsiteY1" fmla="*/ 15058 h 18916"/>
                    <a:gd name="connsiteX2" fmla="*/ 1031 w 20920"/>
                    <a:gd name="connsiteY2" fmla="*/ 17078 h 18916"/>
                    <a:gd name="connsiteX3" fmla="*/ 5944 w 20920"/>
                    <a:gd name="connsiteY3" fmla="*/ 3857 h 18916"/>
                    <a:gd name="connsiteX4" fmla="*/ 19897 w 20920"/>
                    <a:gd name="connsiteY4" fmla="*/ 1837 h 1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20" h="18916">
                      <a:moveTo>
                        <a:pt x="19897" y="1837"/>
                      </a:moveTo>
                      <a:cubicBezTo>
                        <a:pt x="22381" y="4929"/>
                        <a:pt x="20190" y="10851"/>
                        <a:pt x="14985" y="15058"/>
                      </a:cubicBezTo>
                      <a:cubicBezTo>
                        <a:pt x="9780" y="19268"/>
                        <a:pt x="3533" y="20172"/>
                        <a:pt x="1031" y="17078"/>
                      </a:cubicBezTo>
                      <a:cubicBezTo>
                        <a:pt x="-1471" y="13985"/>
                        <a:pt x="739" y="8065"/>
                        <a:pt x="5944" y="3857"/>
                      </a:cubicBezTo>
                      <a:cubicBezTo>
                        <a:pt x="11149" y="-351"/>
                        <a:pt x="17396" y="-1256"/>
                        <a:pt x="19897" y="1837"/>
                      </a:cubicBezTo>
                      <a:close/>
                    </a:path>
                  </a:pathLst>
                </a:custGeom>
                <a:solidFill>
                  <a:srgbClr val="D0E3EC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7" name="任意多边形: 形状 1406">
                  <a:extLst>
                    <a:ext uri="{FF2B5EF4-FFF2-40B4-BE49-F238E27FC236}">
                      <a16:creationId xmlns:a16="http://schemas.microsoft.com/office/drawing/2014/main" id="{6196864D-A081-37D6-FEEF-EE7192BEAE03}"/>
                    </a:ext>
                  </a:extLst>
                </p:cNvPr>
                <p:cNvSpPr/>
                <p:nvPr/>
              </p:nvSpPr>
              <p:spPr>
                <a:xfrm>
                  <a:off x="6737358" y="376060"/>
                  <a:ext cx="14432" cy="13055"/>
                </a:xfrm>
                <a:custGeom>
                  <a:avLst/>
                  <a:gdLst>
                    <a:gd name="connsiteX0" fmla="*/ 13722 w 14432"/>
                    <a:gd name="connsiteY0" fmla="*/ 1268 h 13055"/>
                    <a:gd name="connsiteX1" fmla="*/ 10343 w 14432"/>
                    <a:gd name="connsiteY1" fmla="*/ 10393 h 13055"/>
                    <a:gd name="connsiteX2" fmla="*/ 718 w 14432"/>
                    <a:gd name="connsiteY2" fmla="*/ 11788 h 13055"/>
                    <a:gd name="connsiteX3" fmla="*/ 4097 w 14432"/>
                    <a:gd name="connsiteY3" fmla="*/ 2663 h 13055"/>
                    <a:gd name="connsiteX4" fmla="*/ 13722 w 14432"/>
                    <a:gd name="connsiteY4" fmla="*/ 1268 h 1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32" h="13055">
                      <a:moveTo>
                        <a:pt x="13722" y="1268"/>
                      </a:moveTo>
                      <a:cubicBezTo>
                        <a:pt x="15439" y="3403"/>
                        <a:pt x="13941" y="7489"/>
                        <a:pt x="10343" y="10393"/>
                      </a:cubicBezTo>
                      <a:cubicBezTo>
                        <a:pt x="6746" y="13298"/>
                        <a:pt x="2435" y="13921"/>
                        <a:pt x="718" y="11788"/>
                      </a:cubicBezTo>
                      <a:cubicBezTo>
                        <a:pt x="-1016" y="9653"/>
                        <a:pt x="499" y="5567"/>
                        <a:pt x="4097" y="2663"/>
                      </a:cubicBezTo>
                      <a:cubicBezTo>
                        <a:pt x="7677" y="-242"/>
                        <a:pt x="12005" y="-867"/>
                        <a:pt x="13722" y="1268"/>
                      </a:cubicBezTo>
                      <a:close/>
                    </a:path>
                  </a:pathLst>
                </a:custGeom>
                <a:solidFill>
                  <a:srgbClr val="D0E3EC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8" name="任意多边形: 形状 1407">
                  <a:extLst>
                    <a:ext uri="{FF2B5EF4-FFF2-40B4-BE49-F238E27FC236}">
                      <a16:creationId xmlns:a16="http://schemas.microsoft.com/office/drawing/2014/main" id="{88E364AA-309D-5707-7314-C87664161F3E}"/>
                    </a:ext>
                  </a:extLst>
                </p:cNvPr>
                <p:cNvSpPr/>
                <p:nvPr/>
              </p:nvSpPr>
              <p:spPr>
                <a:xfrm>
                  <a:off x="6710225" y="368638"/>
                  <a:ext cx="8141" cy="7363"/>
                </a:xfrm>
                <a:custGeom>
                  <a:avLst/>
                  <a:gdLst>
                    <a:gd name="connsiteX0" fmla="*/ 7744 w 8141"/>
                    <a:gd name="connsiteY0" fmla="*/ 715 h 7363"/>
                    <a:gd name="connsiteX1" fmla="*/ 5826 w 8141"/>
                    <a:gd name="connsiteY1" fmla="*/ 5861 h 7363"/>
                    <a:gd name="connsiteX2" fmla="*/ 402 w 8141"/>
                    <a:gd name="connsiteY2" fmla="*/ 6649 h 7363"/>
                    <a:gd name="connsiteX3" fmla="*/ 2301 w 8141"/>
                    <a:gd name="connsiteY3" fmla="*/ 1502 h 7363"/>
                    <a:gd name="connsiteX4" fmla="*/ 7744 w 8141"/>
                    <a:gd name="connsiteY4" fmla="*/ 715 h 7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41" h="7363">
                      <a:moveTo>
                        <a:pt x="7744" y="715"/>
                      </a:moveTo>
                      <a:cubicBezTo>
                        <a:pt x="8712" y="1918"/>
                        <a:pt x="7853" y="4223"/>
                        <a:pt x="5826" y="5861"/>
                      </a:cubicBezTo>
                      <a:cubicBezTo>
                        <a:pt x="3798" y="7500"/>
                        <a:pt x="1370" y="7852"/>
                        <a:pt x="402" y="6649"/>
                      </a:cubicBezTo>
                      <a:cubicBezTo>
                        <a:pt x="-567" y="5445"/>
                        <a:pt x="274" y="3140"/>
                        <a:pt x="2301" y="1502"/>
                      </a:cubicBezTo>
                      <a:cubicBezTo>
                        <a:pt x="4328" y="-136"/>
                        <a:pt x="6757" y="-489"/>
                        <a:pt x="7744" y="715"/>
                      </a:cubicBezTo>
                      <a:close/>
                    </a:path>
                  </a:pathLst>
                </a:custGeom>
                <a:solidFill>
                  <a:srgbClr val="D0E3EC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9" name="任意多边形: 形状 1408">
                  <a:extLst>
                    <a:ext uri="{FF2B5EF4-FFF2-40B4-BE49-F238E27FC236}">
                      <a16:creationId xmlns:a16="http://schemas.microsoft.com/office/drawing/2014/main" id="{571997C3-61A3-ED1E-B36A-6B823B1C1546}"/>
                    </a:ext>
                  </a:extLst>
                </p:cNvPr>
                <p:cNvSpPr/>
                <p:nvPr/>
              </p:nvSpPr>
              <p:spPr>
                <a:xfrm>
                  <a:off x="6676867" y="448132"/>
                  <a:ext cx="8142" cy="7363"/>
                </a:xfrm>
                <a:custGeom>
                  <a:avLst/>
                  <a:gdLst>
                    <a:gd name="connsiteX0" fmla="*/ 7733 w 8142"/>
                    <a:gd name="connsiteY0" fmla="*/ 715 h 7363"/>
                    <a:gd name="connsiteX1" fmla="*/ 5834 w 8142"/>
                    <a:gd name="connsiteY1" fmla="*/ 5861 h 7363"/>
                    <a:gd name="connsiteX2" fmla="*/ 409 w 8142"/>
                    <a:gd name="connsiteY2" fmla="*/ 6649 h 7363"/>
                    <a:gd name="connsiteX3" fmla="*/ 2309 w 8142"/>
                    <a:gd name="connsiteY3" fmla="*/ 1502 h 7363"/>
                    <a:gd name="connsiteX4" fmla="*/ 7733 w 8142"/>
                    <a:gd name="connsiteY4" fmla="*/ 715 h 7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42" h="7363">
                      <a:moveTo>
                        <a:pt x="7733" y="715"/>
                      </a:moveTo>
                      <a:cubicBezTo>
                        <a:pt x="8720" y="1918"/>
                        <a:pt x="7861" y="4223"/>
                        <a:pt x="5834" y="5861"/>
                      </a:cubicBezTo>
                      <a:cubicBezTo>
                        <a:pt x="3806" y="7500"/>
                        <a:pt x="1378" y="7852"/>
                        <a:pt x="409" y="6649"/>
                      </a:cubicBezTo>
                      <a:cubicBezTo>
                        <a:pt x="-577" y="5445"/>
                        <a:pt x="282" y="3140"/>
                        <a:pt x="2309" y="1502"/>
                      </a:cubicBezTo>
                      <a:cubicBezTo>
                        <a:pt x="4336" y="-136"/>
                        <a:pt x="6765" y="-489"/>
                        <a:pt x="7733" y="715"/>
                      </a:cubicBezTo>
                      <a:close/>
                    </a:path>
                  </a:pathLst>
                </a:custGeom>
                <a:solidFill>
                  <a:srgbClr val="D0E3EC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10" name="任意多边形: 形状 1409">
                <a:extLst>
                  <a:ext uri="{FF2B5EF4-FFF2-40B4-BE49-F238E27FC236}">
                    <a16:creationId xmlns:a16="http://schemas.microsoft.com/office/drawing/2014/main" id="{AC746420-4FDE-9347-5B86-9F09F618A7AE}"/>
                  </a:ext>
                </a:extLst>
              </p:cNvPr>
              <p:cNvSpPr/>
              <p:nvPr/>
            </p:nvSpPr>
            <p:spPr>
              <a:xfrm rot="-1635875">
                <a:off x="6532030" y="1013927"/>
                <a:ext cx="49300" cy="126764"/>
              </a:xfrm>
              <a:custGeom>
                <a:avLst/>
                <a:gdLst>
                  <a:gd name="connsiteX0" fmla="*/ 49301 w 49300"/>
                  <a:gd name="connsiteY0" fmla="*/ 63382 h 126764"/>
                  <a:gd name="connsiteX1" fmla="*/ 24650 w 49300"/>
                  <a:gd name="connsiteY1" fmla="*/ 126764 h 126764"/>
                  <a:gd name="connsiteX2" fmla="*/ 0 w 49300"/>
                  <a:gd name="connsiteY2" fmla="*/ 63382 h 126764"/>
                  <a:gd name="connsiteX3" fmla="*/ 24650 w 49300"/>
                  <a:gd name="connsiteY3" fmla="*/ 0 h 126764"/>
                  <a:gd name="connsiteX4" fmla="*/ 49301 w 49300"/>
                  <a:gd name="connsiteY4" fmla="*/ 63382 h 12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00" h="126764">
                    <a:moveTo>
                      <a:pt x="49301" y="63382"/>
                    </a:moveTo>
                    <a:cubicBezTo>
                      <a:pt x="49301" y="98387"/>
                      <a:pt x="38265" y="126764"/>
                      <a:pt x="24650" y="126764"/>
                    </a:cubicBezTo>
                    <a:cubicBezTo>
                      <a:pt x="11037" y="126764"/>
                      <a:pt x="0" y="98387"/>
                      <a:pt x="0" y="63382"/>
                    </a:cubicBezTo>
                    <a:cubicBezTo>
                      <a:pt x="0" y="28377"/>
                      <a:pt x="11036" y="0"/>
                      <a:pt x="24650" y="0"/>
                    </a:cubicBezTo>
                    <a:cubicBezTo>
                      <a:pt x="38264" y="0"/>
                      <a:pt x="49301" y="28377"/>
                      <a:pt x="49301" y="63382"/>
                    </a:cubicBezTo>
                    <a:close/>
                  </a:path>
                </a:pathLst>
              </a:custGeom>
              <a:solidFill>
                <a:srgbClr val="6C98B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411" name="图形 10">
            <a:extLst>
              <a:ext uri="{FF2B5EF4-FFF2-40B4-BE49-F238E27FC236}">
                <a16:creationId xmlns:a16="http://schemas.microsoft.com/office/drawing/2014/main" id="{A5809FEA-261B-6031-6247-99118A70F8A2}"/>
              </a:ext>
            </a:extLst>
          </p:cNvPr>
          <p:cNvGrpSpPr/>
          <p:nvPr/>
        </p:nvGrpSpPr>
        <p:grpSpPr>
          <a:xfrm>
            <a:off x="4574635" y="201683"/>
            <a:ext cx="1303603" cy="756661"/>
            <a:chOff x="3121802" y="201683"/>
            <a:chExt cx="1303603" cy="756661"/>
          </a:xfrm>
        </p:grpSpPr>
        <p:sp>
          <p:nvSpPr>
            <p:cNvPr id="1412" name="任意多边形: 形状 1411">
              <a:extLst>
                <a:ext uri="{FF2B5EF4-FFF2-40B4-BE49-F238E27FC236}">
                  <a16:creationId xmlns:a16="http://schemas.microsoft.com/office/drawing/2014/main" id="{F04E1095-7CDA-0354-6F26-8A66F5541732}"/>
                </a:ext>
              </a:extLst>
            </p:cNvPr>
            <p:cNvSpPr/>
            <p:nvPr/>
          </p:nvSpPr>
          <p:spPr>
            <a:xfrm>
              <a:off x="3121802" y="237317"/>
              <a:ext cx="1294709" cy="721026"/>
            </a:xfrm>
            <a:custGeom>
              <a:avLst/>
              <a:gdLst>
                <a:gd name="connsiteX0" fmla="*/ 774962 w 1294709"/>
                <a:gd name="connsiteY0" fmla="*/ 563213 h 721026"/>
                <a:gd name="connsiteX1" fmla="*/ 761959 w 1294709"/>
                <a:gd name="connsiteY1" fmla="*/ 577906 h 721026"/>
                <a:gd name="connsiteX2" fmla="*/ 761959 w 1294709"/>
                <a:gd name="connsiteY2" fmla="*/ 577906 h 721026"/>
                <a:gd name="connsiteX3" fmla="*/ 762507 w 1294709"/>
                <a:gd name="connsiteY3" fmla="*/ 585228 h 721026"/>
                <a:gd name="connsiteX4" fmla="*/ 771237 w 1294709"/>
                <a:gd name="connsiteY4" fmla="*/ 574222 h 721026"/>
                <a:gd name="connsiteX5" fmla="*/ 774962 w 1294709"/>
                <a:gd name="connsiteY5" fmla="*/ 563213 h 721026"/>
                <a:gd name="connsiteX6" fmla="*/ 774962 w 1294709"/>
                <a:gd name="connsiteY6" fmla="*/ 563213 h 721026"/>
                <a:gd name="connsiteX7" fmla="*/ 936486 w 1294709"/>
                <a:gd name="connsiteY7" fmla="*/ 0 h 721026"/>
                <a:gd name="connsiteX8" fmla="*/ 931646 w 1294709"/>
                <a:gd name="connsiteY8" fmla="*/ 1008 h 721026"/>
                <a:gd name="connsiteX9" fmla="*/ 931317 w 1294709"/>
                <a:gd name="connsiteY9" fmla="*/ 1145 h 721026"/>
                <a:gd name="connsiteX10" fmla="*/ 929674 w 1294709"/>
                <a:gd name="connsiteY10" fmla="*/ 1905 h 721026"/>
                <a:gd name="connsiteX11" fmla="*/ 929290 w 1294709"/>
                <a:gd name="connsiteY11" fmla="*/ 2100 h 721026"/>
                <a:gd name="connsiteX12" fmla="*/ 927336 w 1294709"/>
                <a:gd name="connsiteY12" fmla="*/ 3251 h 721026"/>
                <a:gd name="connsiteX13" fmla="*/ 927263 w 1294709"/>
                <a:gd name="connsiteY13" fmla="*/ 3284 h 721026"/>
                <a:gd name="connsiteX14" fmla="*/ 925108 w 1294709"/>
                <a:gd name="connsiteY14" fmla="*/ 4789 h 721026"/>
                <a:gd name="connsiteX15" fmla="*/ 924779 w 1294709"/>
                <a:gd name="connsiteY15" fmla="*/ 5046 h 721026"/>
                <a:gd name="connsiteX16" fmla="*/ 922971 w 1294709"/>
                <a:gd name="connsiteY16" fmla="*/ 6493 h 721026"/>
                <a:gd name="connsiteX17" fmla="*/ 922368 w 1294709"/>
                <a:gd name="connsiteY17" fmla="*/ 7013 h 721026"/>
                <a:gd name="connsiteX18" fmla="*/ 920706 w 1294709"/>
                <a:gd name="connsiteY18" fmla="*/ 8505 h 721026"/>
                <a:gd name="connsiteX19" fmla="*/ 920104 w 1294709"/>
                <a:gd name="connsiteY19" fmla="*/ 9075 h 721026"/>
                <a:gd name="connsiteX20" fmla="*/ 918003 w 1294709"/>
                <a:gd name="connsiteY20" fmla="*/ 11150 h 721026"/>
                <a:gd name="connsiteX21" fmla="*/ 917821 w 1294709"/>
                <a:gd name="connsiteY21" fmla="*/ 11331 h 721026"/>
                <a:gd name="connsiteX22" fmla="*/ 915519 w 1294709"/>
                <a:gd name="connsiteY22" fmla="*/ 13848 h 721026"/>
                <a:gd name="connsiteX23" fmla="*/ 914862 w 1294709"/>
                <a:gd name="connsiteY23" fmla="*/ 14591 h 721026"/>
                <a:gd name="connsiteX24" fmla="*/ 913145 w 1294709"/>
                <a:gd name="connsiteY24" fmla="*/ 16602 h 721026"/>
                <a:gd name="connsiteX25" fmla="*/ 912342 w 1294709"/>
                <a:gd name="connsiteY25" fmla="*/ 17586 h 721026"/>
                <a:gd name="connsiteX26" fmla="*/ 910661 w 1294709"/>
                <a:gd name="connsiteY26" fmla="*/ 19701 h 721026"/>
                <a:gd name="connsiteX27" fmla="*/ 909894 w 1294709"/>
                <a:gd name="connsiteY27" fmla="*/ 20663 h 721026"/>
                <a:gd name="connsiteX28" fmla="*/ 907465 w 1294709"/>
                <a:gd name="connsiteY28" fmla="*/ 23924 h 721026"/>
                <a:gd name="connsiteX29" fmla="*/ 848236 w 1294709"/>
                <a:gd name="connsiteY29" fmla="*/ 138532 h 721026"/>
                <a:gd name="connsiteX30" fmla="*/ 827653 w 1294709"/>
                <a:gd name="connsiteY30" fmla="*/ 143664 h 721026"/>
                <a:gd name="connsiteX31" fmla="*/ 717870 w 1294709"/>
                <a:gd name="connsiteY31" fmla="*/ 118730 h 721026"/>
                <a:gd name="connsiteX32" fmla="*/ 712647 w 1294709"/>
                <a:gd name="connsiteY32" fmla="*/ 118506 h 721026"/>
                <a:gd name="connsiteX33" fmla="*/ 695899 w 1294709"/>
                <a:gd name="connsiteY33" fmla="*/ 124775 h 721026"/>
                <a:gd name="connsiteX34" fmla="*/ 695899 w 1294709"/>
                <a:gd name="connsiteY34" fmla="*/ 124775 h 721026"/>
                <a:gd name="connsiteX35" fmla="*/ 695899 w 1294709"/>
                <a:gd name="connsiteY35" fmla="*/ 124781 h 721026"/>
                <a:gd name="connsiteX36" fmla="*/ 694274 w 1294709"/>
                <a:gd name="connsiteY36" fmla="*/ 127751 h 721026"/>
                <a:gd name="connsiteX37" fmla="*/ 694237 w 1294709"/>
                <a:gd name="connsiteY37" fmla="*/ 127846 h 721026"/>
                <a:gd name="connsiteX38" fmla="*/ 693707 w 1294709"/>
                <a:gd name="connsiteY38" fmla="*/ 129356 h 721026"/>
                <a:gd name="connsiteX39" fmla="*/ 693634 w 1294709"/>
                <a:gd name="connsiteY39" fmla="*/ 129593 h 721026"/>
                <a:gd name="connsiteX40" fmla="*/ 693178 w 1294709"/>
                <a:gd name="connsiteY40" fmla="*/ 131412 h 721026"/>
                <a:gd name="connsiteX41" fmla="*/ 725139 w 1294709"/>
                <a:gd name="connsiteY41" fmla="*/ 168906 h 721026"/>
                <a:gd name="connsiteX42" fmla="*/ 613329 w 1294709"/>
                <a:gd name="connsiteY42" fmla="*/ 195739 h 721026"/>
                <a:gd name="connsiteX43" fmla="*/ 613274 w 1294709"/>
                <a:gd name="connsiteY43" fmla="*/ 195728 h 721026"/>
                <a:gd name="connsiteX44" fmla="*/ 613128 w 1294709"/>
                <a:gd name="connsiteY44" fmla="*/ 195785 h 721026"/>
                <a:gd name="connsiteX45" fmla="*/ 516240 w 1294709"/>
                <a:gd name="connsiteY45" fmla="*/ 217540 h 721026"/>
                <a:gd name="connsiteX46" fmla="*/ 391462 w 1294709"/>
                <a:gd name="connsiteY46" fmla="*/ 246930 h 721026"/>
                <a:gd name="connsiteX47" fmla="*/ 153498 w 1294709"/>
                <a:gd name="connsiteY47" fmla="*/ 187721 h 721026"/>
                <a:gd name="connsiteX48" fmla="*/ 131362 w 1294709"/>
                <a:gd name="connsiteY48" fmla="*/ 185210 h 721026"/>
                <a:gd name="connsiteX49" fmla="*/ 94751 w 1294709"/>
                <a:gd name="connsiteY49" fmla="*/ 194842 h 721026"/>
                <a:gd name="connsiteX50" fmla="*/ 30773 w 1294709"/>
                <a:gd name="connsiteY50" fmla="*/ 233190 h 721026"/>
                <a:gd name="connsiteX51" fmla="*/ 30231 w 1294709"/>
                <a:gd name="connsiteY51" fmla="*/ 233397 h 721026"/>
                <a:gd name="connsiteX52" fmla="*/ 30388 w 1294709"/>
                <a:gd name="connsiteY52" fmla="*/ 233484 h 721026"/>
                <a:gd name="connsiteX53" fmla="*/ 8895 w 1294709"/>
                <a:gd name="connsiteY53" fmla="*/ 254652 h 721026"/>
                <a:gd name="connsiteX54" fmla="*/ 8400 w 1294709"/>
                <a:gd name="connsiteY54" fmla="*/ 260268 h 721026"/>
                <a:gd name="connsiteX55" fmla="*/ 298646 w 1294709"/>
                <a:gd name="connsiteY55" fmla="*/ 368672 h 721026"/>
                <a:gd name="connsiteX56" fmla="*/ 292236 w 1294709"/>
                <a:gd name="connsiteY56" fmla="*/ 378633 h 721026"/>
                <a:gd name="connsiteX57" fmla="*/ 290592 w 1294709"/>
                <a:gd name="connsiteY57" fmla="*/ 381113 h 721026"/>
                <a:gd name="connsiteX58" fmla="*/ 251015 w 1294709"/>
                <a:gd name="connsiteY58" fmla="*/ 557562 h 721026"/>
                <a:gd name="connsiteX59" fmla="*/ 245335 w 1294709"/>
                <a:gd name="connsiteY59" fmla="*/ 586994 h 721026"/>
                <a:gd name="connsiteX60" fmla="*/ 38221 w 1294709"/>
                <a:gd name="connsiteY60" fmla="*/ 655510 h 721026"/>
                <a:gd name="connsiteX61" fmla="*/ 8176 w 1294709"/>
                <a:gd name="connsiteY61" fmla="*/ 708918 h 721026"/>
                <a:gd name="connsiteX62" fmla="*/ 30383 w 1294709"/>
                <a:gd name="connsiteY62" fmla="*/ 721027 h 721026"/>
                <a:gd name="connsiteX63" fmla="*/ 75605 w 1294709"/>
                <a:gd name="connsiteY63" fmla="*/ 701574 h 721026"/>
                <a:gd name="connsiteX64" fmla="*/ 255873 w 1294709"/>
                <a:gd name="connsiteY64" fmla="*/ 607173 h 721026"/>
                <a:gd name="connsiteX65" fmla="*/ 282611 w 1294709"/>
                <a:gd name="connsiteY65" fmla="*/ 622100 h 721026"/>
                <a:gd name="connsiteX66" fmla="*/ 292291 w 1294709"/>
                <a:gd name="connsiteY66" fmla="*/ 619476 h 721026"/>
                <a:gd name="connsiteX67" fmla="*/ 293003 w 1294709"/>
                <a:gd name="connsiteY67" fmla="*/ 618968 h 721026"/>
                <a:gd name="connsiteX68" fmla="*/ 294975 w 1294709"/>
                <a:gd name="connsiteY68" fmla="*/ 618506 h 721026"/>
                <a:gd name="connsiteX69" fmla="*/ 434966 w 1294709"/>
                <a:gd name="connsiteY69" fmla="*/ 662662 h 721026"/>
                <a:gd name="connsiteX70" fmla="*/ 481794 w 1294709"/>
                <a:gd name="connsiteY70" fmla="*/ 659248 h 721026"/>
                <a:gd name="connsiteX71" fmla="*/ 577660 w 1294709"/>
                <a:gd name="connsiteY71" fmla="*/ 630808 h 721026"/>
                <a:gd name="connsiteX72" fmla="*/ 649235 w 1294709"/>
                <a:gd name="connsiteY72" fmla="*/ 576808 h 721026"/>
                <a:gd name="connsiteX73" fmla="*/ 677672 w 1294709"/>
                <a:gd name="connsiteY73" fmla="*/ 577679 h 721026"/>
                <a:gd name="connsiteX74" fmla="*/ 679188 w 1294709"/>
                <a:gd name="connsiteY74" fmla="*/ 577951 h 721026"/>
                <a:gd name="connsiteX75" fmla="*/ 685196 w 1294709"/>
                <a:gd name="connsiteY75" fmla="*/ 574927 h 721026"/>
                <a:gd name="connsiteX76" fmla="*/ 704099 w 1294709"/>
                <a:gd name="connsiteY76" fmla="*/ 576300 h 721026"/>
                <a:gd name="connsiteX77" fmla="*/ 732938 w 1294709"/>
                <a:gd name="connsiteY77" fmla="*/ 597415 h 721026"/>
                <a:gd name="connsiteX78" fmla="*/ 761959 w 1294709"/>
                <a:gd name="connsiteY78" fmla="*/ 577909 h 721026"/>
                <a:gd name="connsiteX79" fmla="*/ 761959 w 1294709"/>
                <a:gd name="connsiteY79" fmla="*/ 577909 h 721026"/>
                <a:gd name="connsiteX80" fmla="*/ 752626 w 1294709"/>
                <a:gd name="connsiteY80" fmla="*/ 520037 h 721026"/>
                <a:gd name="connsiteX81" fmla="*/ 735001 w 1294709"/>
                <a:gd name="connsiteY81" fmla="*/ 515300 h 721026"/>
                <a:gd name="connsiteX82" fmla="*/ 733686 w 1294709"/>
                <a:gd name="connsiteY82" fmla="*/ 515181 h 721026"/>
                <a:gd name="connsiteX83" fmla="*/ 706784 w 1294709"/>
                <a:gd name="connsiteY83" fmla="*/ 560367 h 721026"/>
                <a:gd name="connsiteX84" fmla="*/ 691991 w 1294709"/>
                <a:gd name="connsiteY84" fmla="*/ 559187 h 721026"/>
                <a:gd name="connsiteX85" fmla="*/ 689068 w 1294709"/>
                <a:gd name="connsiteY85" fmla="*/ 552894 h 721026"/>
                <a:gd name="connsiteX86" fmla="*/ 687388 w 1294709"/>
                <a:gd name="connsiteY86" fmla="*/ 552545 h 721026"/>
                <a:gd name="connsiteX87" fmla="*/ 686512 w 1294709"/>
                <a:gd name="connsiteY87" fmla="*/ 552614 h 721026"/>
                <a:gd name="connsiteX88" fmla="*/ 676065 w 1294709"/>
                <a:gd name="connsiteY88" fmla="*/ 551467 h 721026"/>
                <a:gd name="connsiteX89" fmla="*/ 718710 w 1294709"/>
                <a:gd name="connsiteY89" fmla="*/ 508184 h 721026"/>
                <a:gd name="connsiteX90" fmla="*/ 718765 w 1294709"/>
                <a:gd name="connsiteY90" fmla="*/ 508186 h 721026"/>
                <a:gd name="connsiteX91" fmla="*/ 732298 w 1294709"/>
                <a:gd name="connsiteY91" fmla="*/ 494684 h 721026"/>
                <a:gd name="connsiteX92" fmla="*/ 1152509 w 1294709"/>
                <a:gd name="connsiteY92" fmla="*/ 592082 h 721026"/>
                <a:gd name="connsiteX93" fmla="*/ 1194497 w 1294709"/>
                <a:gd name="connsiteY93" fmla="*/ 596655 h 721026"/>
                <a:gd name="connsiteX94" fmla="*/ 1215573 w 1294709"/>
                <a:gd name="connsiteY94" fmla="*/ 593888 h 721026"/>
                <a:gd name="connsiteX95" fmla="*/ 1249306 w 1294709"/>
                <a:gd name="connsiteY95" fmla="*/ 565379 h 721026"/>
                <a:gd name="connsiteX96" fmla="*/ 1251643 w 1294709"/>
                <a:gd name="connsiteY96" fmla="*/ 562102 h 721026"/>
                <a:gd name="connsiteX97" fmla="*/ 1252210 w 1294709"/>
                <a:gd name="connsiteY97" fmla="*/ 562025 h 721026"/>
                <a:gd name="connsiteX98" fmla="*/ 1252959 w 1294709"/>
                <a:gd name="connsiteY98" fmla="*/ 560221 h 721026"/>
                <a:gd name="connsiteX99" fmla="*/ 1294709 w 1294709"/>
                <a:gd name="connsiteY99" fmla="*/ 484595 h 721026"/>
                <a:gd name="connsiteX100" fmla="*/ 851505 w 1294709"/>
                <a:gd name="connsiteY100" fmla="*/ 359250 h 721026"/>
                <a:gd name="connsiteX101" fmla="*/ 943536 w 1294709"/>
                <a:gd name="connsiteY101" fmla="*/ 248252 h 721026"/>
                <a:gd name="connsiteX102" fmla="*/ 944212 w 1294709"/>
                <a:gd name="connsiteY102" fmla="*/ 247310 h 721026"/>
                <a:gd name="connsiteX103" fmla="*/ 1025503 w 1294709"/>
                <a:gd name="connsiteY103" fmla="*/ 250464 h 721026"/>
                <a:gd name="connsiteX104" fmla="*/ 1069044 w 1294709"/>
                <a:gd name="connsiteY104" fmla="*/ 248921 h 721026"/>
                <a:gd name="connsiteX105" fmla="*/ 1075326 w 1294709"/>
                <a:gd name="connsiteY105" fmla="*/ 248252 h 721026"/>
                <a:gd name="connsiteX106" fmla="*/ 1076605 w 1294709"/>
                <a:gd name="connsiteY106" fmla="*/ 248088 h 721026"/>
                <a:gd name="connsiteX107" fmla="*/ 1082285 w 1294709"/>
                <a:gd name="connsiteY107" fmla="*/ 247215 h 721026"/>
                <a:gd name="connsiteX108" fmla="*/ 1083253 w 1294709"/>
                <a:gd name="connsiteY108" fmla="*/ 247030 h 721026"/>
                <a:gd name="connsiteX109" fmla="*/ 1088129 w 1294709"/>
                <a:gd name="connsiteY109" fmla="*/ 246020 h 721026"/>
                <a:gd name="connsiteX110" fmla="*/ 1088914 w 1294709"/>
                <a:gd name="connsiteY110" fmla="*/ 245845 h 721026"/>
                <a:gd name="connsiteX111" fmla="*/ 1093809 w 1294709"/>
                <a:gd name="connsiteY111" fmla="*/ 244559 h 721026"/>
                <a:gd name="connsiteX112" fmla="*/ 1094814 w 1294709"/>
                <a:gd name="connsiteY112" fmla="*/ 244260 h 721026"/>
                <a:gd name="connsiteX113" fmla="*/ 1099361 w 1294709"/>
                <a:gd name="connsiteY113" fmla="*/ 242786 h 721026"/>
                <a:gd name="connsiteX114" fmla="*/ 1099562 w 1294709"/>
                <a:gd name="connsiteY114" fmla="*/ 242709 h 721026"/>
                <a:gd name="connsiteX115" fmla="*/ 1103580 w 1294709"/>
                <a:gd name="connsiteY115" fmla="*/ 241124 h 721026"/>
                <a:gd name="connsiteX116" fmla="*/ 1104329 w 1294709"/>
                <a:gd name="connsiteY116" fmla="*/ 240806 h 721026"/>
                <a:gd name="connsiteX117" fmla="*/ 1107982 w 1294709"/>
                <a:gd name="connsiteY117" fmla="*/ 239075 h 721026"/>
                <a:gd name="connsiteX118" fmla="*/ 1108511 w 1294709"/>
                <a:gd name="connsiteY118" fmla="*/ 238792 h 721026"/>
                <a:gd name="connsiteX119" fmla="*/ 1111671 w 1294709"/>
                <a:gd name="connsiteY119" fmla="*/ 237000 h 721026"/>
                <a:gd name="connsiteX120" fmla="*/ 1111890 w 1294709"/>
                <a:gd name="connsiteY120" fmla="*/ 236869 h 721026"/>
                <a:gd name="connsiteX121" fmla="*/ 1114794 w 1294709"/>
                <a:gd name="connsiteY121" fmla="*/ 234889 h 721026"/>
                <a:gd name="connsiteX122" fmla="*/ 1115196 w 1294709"/>
                <a:gd name="connsiteY122" fmla="*/ 234582 h 721026"/>
                <a:gd name="connsiteX123" fmla="*/ 1119725 w 1294709"/>
                <a:gd name="connsiteY123" fmla="*/ 230369 h 721026"/>
                <a:gd name="connsiteX124" fmla="*/ 1119871 w 1294709"/>
                <a:gd name="connsiteY124" fmla="*/ 230204 h 721026"/>
                <a:gd name="connsiteX125" fmla="*/ 1121442 w 1294709"/>
                <a:gd name="connsiteY125" fmla="*/ 228049 h 721026"/>
                <a:gd name="connsiteX126" fmla="*/ 1121515 w 1294709"/>
                <a:gd name="connsiteY126" fmla="*/ 227929 h 721026"/>
                <a:gd name="connsiteX127" fmla="*/ 1123250 w 1294709"/>
                <a:gd name="connsiteY127" fmla="*/ 223609 h 721026"/>
                <a:gd name="connsiteX128" fmla="*/ 1123268 w 1294709"/>
                <a:gd name="connsiteY128" fmla="*/ 223509 h 721026"/>
                <a:gd name="connsiteX129" fmla="*/ 1116456 w 1294709"/>
                <a:gd name="connsiteY129" fmla="*/ 212868 h 721026"/>
                <a:gd name="connsiteX130" fmla="*/ 979278 w 1294709"/>
                <a:gd name="connsiteY130" fmla="*/ 173099 h 721026"/>
                <a:gd name="connsiteX131" fmla="*/ 948686 w 1294709"/>
                <a:gd name="connsiteY131" fmla="*/ 114371 h 721026"/>
                <a:gd name="connsiteX132" fmla="*/ 948211 w 1294709"/>
                <a:gd name="connsiteY132" fmla="*/ 26599 h 721026"/>
                <a:gd name="connsiteX133" fmla="*/ 941819 w 1294709"/>
                <a:gd name="connsiteY133" fmla="*/ 1817 h 721026"/>
                <a:gd name="connsiteX134" fmla="*/ 941801 w 1294709"/>
                <a:gd name="connsiteY134" fmla="*/ 1817 h 721026"/>
                <a:gd name="connsiteX135" fmla="*/ 938878 w 1294709"/>
                <a:gd name="connsiteY135" fmla="*/ 320 h 721026"/>
                <a:gd name="connsiteX136" fmla="*/ 938732 w 1294709"/>
                <a:gd name="connsiteY136" fmla="*/ 283 h 721026"/>
                <a:gd name="connsiteX137" fmla="*/ 937271 w 1294709"/>
                <a:gd name="connsiteY137" fmla="*/ 37 h 721026"/>
                <a:gd name="connsiteX138" fmla="*/ 937070 w 1294709"/>
                <a:gd name="connsiteY138" fmla="*/ 18 h 721026"/>
                <a:gd name="connsiteX139" fmla="*/ 936486 w 1294709"/>
                <a:gd name="connsiteY139" fmla="*/ 0 h 721026"/>
                <a:gd name="connsiteX140" fmla="*/ 936486 w 1294709"/>
                <a:gd name="connsiteY140" fmla="*/ 0 h 72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94709" h="721026">
                  <a:moveTo>
                    <a:pt x="774962" y="563213"/>
                  </a:moveTo>
                  <a:cubicBezTo>
                    <a:pt x="773720" y="563213"/>
                    <a:pt x="769940" y="567044"/>
                    <a:pt x="761959" y="577906"/>
                  </a:cubicBezTo>
                  <a:lnTo>
                    <a:pt x="761959" y="577906"/>
                  </a:lnTo>
                  <a:cubicBezTo>
                    <a:pt x="760991" y="583198"/>
                    <a:pt x="761374" y="585228"/>
                    <a:pt x="762507" y="585228"/>
                  </a:cubicBezTo>
                  <a:cubicBezTo>
                    <a:pt x="764369" y="585228"/>
                    <a:pt x="768223" y="579728"/>
                    <a:pt x="771237" y="574222"/>
                  </a:cubicBezTo>
                  <a:cubicBezTo>
                    <a:pt x="774250" y="568715"/>
                    <a:pt x="776442" y="563213"/>
                    <a:pt x="774962" y="563213"/>
                  </a:cubicBezTo>
                  <a:lnTo>
                    <a:pt x="774962" y="563213"/>
                  </a:lnTo>
                  <a:close/>
                  <a:moveTo>
                    <a:pt x="936486" y="0"/>
                  </a:moveTo>
                  <a:cubicBezTo>
                    <a:pt x="934970" y="0"/>
                    <a:pt x="933363" y="332"/>
                    <a:pt x="931646" y="1008"/>
                  </a:cubicBezTo>
                  <a:lnTo>
                    <a:pt x="931317" y="1145"/>
                  </a:lnTo>
                  <a:cubicBezTo>
                    <a:pt x="930770" y="1368"/>
                    <a:pt x="930222" y="1622"/>
                    <a:pt x="929674" y="1905"/>
                  </a:cubicBezTo>
                  <a:lnTo>
                    <a:pt x="929290" y="2100"/>
                  </a:lnTo>
                  <a:cubicBezTo>
                    <a:pt x="928651" y="2444"/>
                    <a:pt x="927993" y="2825"/>
                    <a:pt x="927336" y="3251"/>
                  </a:cubicBezTo>
                  <a:lnTo>
                    <a:pt x="927263" y="3284"/>
                  </a:lnTo>
                  <a:cubicBezTo>
                    <a:pt x="926551" y="3740"/>
                    <a:pt x="925838" y="4244"/>
                    <a:pt x="925108" y="4789"/>
                  </a:cubicBezTo>
                  <a:lnTo>
                    <a:pt x="924779" y="5046"/>
                  </a:lnTo>
                  <a:cubicBezTo>
                    <a:pt x="924195" y="5496"/>
                    <a:pt x="923574" y="5980"/>
                    <a:pt x="922971" y="6493"/>
                  </a:cubicBezTo>
                  <a:lnTo>
                    <a:pt x="922368" y="7013"/>
                  </a:lnTo>
                  <a:cubicBezTo>
                    <a:pt x="921820" y="7486"/>
                    <a:pt x="921272" y="7985"/>
                    <a:pt x="920706" y="8505"/>
                  </a:cubicBezTo>
                  <a:lnTo>
                    <a:pt x="920104" y="9075"/>
                  </a:lnTo>
                  <a:cubicBezTo>
                    <a:pt x="919410" y="9735"/>
                    <a:pt x="918716" y="10421"/>
                    <a:pt x="918003" y="11150"/>
                  </a:cubicBezTo>
                  <a:lnTo>
                    <a:pt x="917821" y="11331"/>
                  </a:lnTo>
                  <a:cubicBezTo>
                    <a:pt x="917072" y="12127"/>
                    <a:pt x="916286" y="12975"/>
                    <a:pt x="915519" y="13848"/>
                  </a:cubicBezTo>
                  <a:cubicBezTo>
                    <a:pt x="915300" y="14085"/>
                    <a:pt x="915081" y="14344"/>
                    <a:pt x="914862" y="14591"/>
                  </a:cubicBezTo>
                  <a:cubicBezTo>
                    <a:pt x="914296" y="15241"/>
                    <a:pt x="913711" y="15908"/>
                    <a:pt x="913145" y="16602"/>
                  </a:cubicBezTo>
                  <a:cubicBezTo>
                    <a:pt x="912871" y="16921"/>
                    <a:pt x="912615" y="17250"/>
                    <a:pt x="912342" y="17586"/>
                  </a:cubicBezTo>
                  <a:cubicBezTo>
                    <a:pt x="911775" y="18269"/>
                    <a:pt x="911209" y="18978"/>
                    <a:pt x="910661" y="19701"/>
                  </a:cubicBezTo>
                  <a:cubicBezTo>
                    <a:pt x="910406" y="20024"/>
                    <a:pt x="910150" y="20338"/>
                    <a:pt x="909894" y="20663"/>
                  </a:cubicBezTo>
                  <a:cubicBezTo>
                    <a:pt x="909091" y="21717"/>
                    <a:pt x="908287" y="22797"/>
                    <a:pt x="907465" y="23924"/>
                  </a:cubicBezTo>
                  <a:cubicBezTo>
                    <a:pt x="887339" y="57041"/>
                    <a:pt x="858829" y="107825"/>
                    <a:pt x="848236" y="138532"/>
                  </a:cubicBezTo>
                  <a:cubicBezTo>
                    <a:pt x="841570" y="140197"/>
                    <a:pt x="834703" y="141909"/>
                    <a:pt x="827653" y="143664"/>
                  </a:cubicBezTo>
                  <a:cubicBezTo>
                    <a:pt x="797317" y="136106"/>
                    <a:pt x="730673" y="119757"/>
                    <a:pt x="717870" y="118730"/>
                  </a:cubicBezTo>
                  <a:cubicBezTo>
                    <a:pt x="715989" y="118580"/>
                    <a:pt x="714254" y="118506"/>
                    <a:pt x="712647" y="118506"/>
                  </a:cubicBezTo>
                  <a:cubicBezTo>
                    <a:pt x="703862" y="118506"/>
                    <a:pt x="698803" y="120699"/>
                    <a:pt x="695899" y="124775"/>
                  </a:cubicBezTo>
                  <a:lnTo>
                    <a:pt x="695899" y="124775"/>
                  </a:lnTo>
                  <a:lnTo>
                    <a:pt x="695899" y="124781"/>
                  </a:lnTo>
                  <a:cubicBezTo>
                    <a:pt x="695260" y="125683"/>
                    <a:pt x="694730" y="126668"/>
                    <a:pt x="694274" y="127751"/>
                  </a:cubicBezTo>
                  <a:lnTo>
                    <a:pt x="694237" y="127846"/>
                  </a:lnTo>
                  <a:cubicBezTo>
                    <a:pt x="694054" y="128330"/>
                    <a:pt x="693872" y="128835"/>
                    <a:pt x="693707" y="129356"/>
                  </a:cubicBezTo>
                  <a:lnTo>
                    <a:pt x="693634" y="129593"/>
                  </a:lnTo>
                  <a:cubicBezTo>
                    <a:pt x="693452" y="130178"/>
                    <a:pt x="693287" y="130784"/>
                    <a:pt x="693178" y="131412"/>
                  </a:cubicBezTo>
                  <a:cubicBezTo>
                    <a:pt x="693178" y="146800"/>
                    <a:pt x="711752" y="160813"/>
                    <a:pt x="725139" y="168906"/>
                  </a:cubicBezTo>
                  <a:cubicBezTo>
                    <a:pt x="686658" y="178290"/>
                    <a:pt x="647975" y="187599"/>
                    <a:pt x="613329" y="195739"/>
                  </a:cubicBezTo>
                  <a:lnTo>
                    <a:pt x="613274" y="195728"/>
                  </a:lnTo>
                  <a:lnTo>
                    <a:pt x="613128" y="195785"/>
                  </a:lnTo>
                  <a:cubicBezTo>
                    <a:pt x="573368" y="205128"/>
                    <a:pt x="538923" y="212938"/>
                    <a:pt x="516240" y="217540"/>
                  </a:cubicBezTo>
                  <a:cubicBezTo>
                    <a:pt x="457814" y="229393"/>
                    <a:pt x="415004" y="240430"/>
                    <a:pt x="391462" y="246930"/>
                  </a:cubicBezTo>
                  <a:cubicBezTo>
                    <a:pt x="354825" y="237468"/>
                    <a:pt x="181723" y="192886"/>
                    <a:pt x="153498" y="187721"/>
                  </a:cubicBezTo>
                  <a:cubicBezTo>
                    <a:pt x="144567" y="186054"/>
                    <a:pt x="137587" y="185210"/>
                    <a:pt x="131362" y="185210"/>
                  </a:cubicBezTo>
                  <a:cubicBezTo>
                    <a:pt x="119285" y="185210"/>
                    <a:pt x="110019" y="188380"/>
                    <a:pt x="94751" y="194842"/>
                  </a:cubicBezTo>
                  <a:cubicBezTo>
                    <a:pt x="81230" y="200560"/>
                    <a:pt x="51640" y="217507"/>
                    <a:pt x="30773" y="233190"/>
                  </a:cubicBezTo>
                  <a:lnTo>
                    <a:pt x="30231" y="233397"/>
                  </a:lnTo>
                  <a:lnTo>
                    <a:pt x="30388" y="233484"/>
                  </a:lnTo>
                  <a:cubicBezTo>
                    <a:pt x="19863" y="241431"/>
                    <a:pt x="11615" y="249028"/>
                    <a:pt x="8895" y="254652"/>
                  </a:cubicBezTo>
                  <a:cubicBezTo>
                    <a:pt x="7829" y="256854"/>
                    <a:pt x="7575" y="258770"/>
                    <a:pt x="8400" y="260268"/>
                  </a:cubicBezTo>
                  <a:cubicBezTo>
                    <a:pt x="15151" y="269129"/>
                    <a:pt x="235911" y="350394"/>
                    <a:pt x="298646" y="368672"/>
                  </a:cubicBezTo>
                  <a:cubicBezTo>
                    <a:pt x="296053" y="372739"/>
                    <a:pt x="293861" y="376165"/>
                    <a:pt x="292236" y="378633"/>
                  </a:cubicBezTo>
                  <a:cubicBezTo>
                    <a:pt x="291597" y="379595"/>
                    <a:pt x="291049" y="380437"/>
                    <a:pt x="290592" y="381113"/>
                  </a:cubicBezTo>
                  <a:cubicBezTo>
                    <a:pt x="272548" y="396739"/>
                    <a:pt x="213403" y="467582"/>
                    <a:pt x="251015" y="557562"/>
                  </a:cubicBezTo>
                  <a:cubicBezTo>
                    <a:pt x="244075" y="563616"/>
                    <a:pt x="242102" y="574980"/>
                    <a:pt x="245335" y="586994"/>
                  </a:cubicBezTo>
                  <a:cubicBezTo>
                    <a:pt x="193616" y="596604"/>
                    <a:pt x="82964" y="639352"/>
                    <a:pt x="38221" y="655510"/>
                  </a:cubicBezTo>
                  <a:cubicBezTo>
                    <a:pt x="-9849" y="672868"/>
                    <a:pt x="-3173" y="694227"/>
                    <a:pt x="8176" y="708918"/>
                  </a:cubicBezTo>
                  <a:cubicBezTo>
                    <a:pt x="13717" y="716085"/>
                    <a:pt x="20372" y="721027"/>
                    <a:pt x="30383" y="721027"/>
                  </a:cubicBezTo>
                  <a:cubicBezTo>
                    <a:pt x="40891" y="721027"/>
                    <a:pt x="55097" y="715588"/>
                    <a:pt x="75605" y="701574"/>
                  </a:cubicBezTo>
                  <a:cubicBezTo>
                    <a:pt x="160407" y="642625"/>
                    <a:pt x="229155" y="616130"/>
                    <a:pt x="255873" y="607173"/>
                  </a:cubicBezTo>
                  <a:cubicBezTo>
                    <a:pt x="263671" y="616599"/>
                    <a:pt x="273735" y="622100"/>
                    <a:pt x="282611" y="622100"/>
                  </a:cubicBezTo>
                  <a:cubicBezTo>
                    <a:pt x="286099" y="622100"/>
                    <a:pt x="289387" y="621256"/>
                    <a:pt x="292291" y="619476"/>
                  </a:cubicBezTo>
                  <a:cubicBezTo>
                    <a:pt x="292528" y="619324"/>
                    <a:pt x="292765" y="619132"/>
                    <a:pt x="293003" y="618968"/>
                  </a:cubicBezTo>
                  <a:cubicBezTo>
                    <a:pt x="293660" y="618849"/>
                    <a:pt x="294336" y="618698"/>
                    <a:pt x="294975" y="618506"/>
                  </a:cubicBezTo>
                  <a:cubicBezTo>
                    <a:pt x="331904" y="649357"/>
                    <a:pt x="382568" y="662662"/>
                    <a:pt x="434966" y="662662"/>
                  </a:cubicBezTo>
                  <a:cubicBezTo>
                    <a:pt x="450527" y="662662"/>
                    <a:pt x="466252" y="661489"/>
                    <a:pt x="481794" y="659248"/>
                  </a:cubicBezTo>
                  <a:cubicBezTo>
                    <a:pt x="515582" y="654390"/>
                    <a:pt x="548621" y="644553"/>
                    <a:pt x="577660" y="630808"/>
                  </a:cubicBezTo>
                  <a:cubicBezTo>
                    <a:pt x="596873" y="621276"/>
                    <a:pt x="621602" y="601984"/>
                    <a:pt x="649235" y="576808"/>
                  </a:cubicBezTo>
                  <a:lnTo>
                    <a:pt x="677672" y="577679"/>
                  </a:lnTo>
                  <a:cubicBezTo>
                    <a:pt x="678165" y="577862"/>
                    <a:pt x="678676" y="577951"/>
                    <a:pt x="679188" y="577951"/>
                  </a:cubicBezTo>
                  <a:cubicBezTo>
                    <a:pt x="681069" y="577951"/>
                    <a:pt x="683187" y="576850"/>
                    <a:pt x="685196" y="574927"/>
                  </a:cubicBezTo>
                  <a:lnTo>
                    <a:pt x="704099" y="576300"/>
                  </a:lnTo>
                  <a:cubicBezTo>
                    <a:pt x="704099" y="576300"/>
                    <a:pt x="715441" y="597415"/>
                    <a:pt x="732938" y="597415"/>
                  </a:cubicBezTo>
                  <a:cubicBezTo>
                    <a:pt x="741375" y="597415"/>
                    <a:pt x="751238" y="592495"/>
                    <a:pt x="761959" y="577909"/>
                  </a:cubicBezTo>
                  <a:lnTo>
                    <a:pt x="761959" y="577909"/>
                  </a:lnTo>
                  <a:cubicBezTo>
                    <a:pt x="767492" y="547919"/>
                    <a:pt x="763310" y="522006"/>
                    <a:pt x="752626" y="520037"/>
                  </a:cubicBezTo>
                  <a:cubicBezTo>
                    <a:pt x="752626" y="520037"/>
                    <a:pt x="747238" y="517073"/>
                    <a:pt x="735001" y="515300"/>
                  </a:cubicBezTo>
                  <a:cubicBezTo>
                    <a:pt x="734563" y="515218"/>
                    <a:pt x="734125" y="515181"/>
                    <a:pt x="733686" y="515181"/>
                  </a:cubicBezTo>
                  <a:cubicBezTo>
                    <a:pt x="723952" y="515181"/>
                    <a:pt x="712574" y="534413"/>
                    <a:pt x="706784" y="560367"/>
                  </a:cubicBezTo>
                  <a:lnTo>
                    <a:pt x="691991" y="559187"/>
                  </a:lnTo>
                  <a:cubicBezTo>
                    <a:pt x="691954" y="556168"/>
                    <a:pt x="690986" y="553800"/>
                    <a:pt x="689068" y="552894"/>
                  </a:cubicBezTo>
                  <a:cubicBezTo>
                    <a:pt x="688557" y="552645"/>
                    <a:pt x="687991" y="552545"/>
                    <a:pt x="687388" y="552545"/>
                  </a:cubicBezTo>
                  <a:cubicBezTo>
                    <a:pt x="687114" y="552545"/>
                    <a:pt x="686804" y="552569"/>
                    <a:pt x="686512" y="552614"/>
                  </a:cubicBezTo>
                  <a:lnTo>
                    <a:pt x="676065" y="551467"/>
                  </a:lnTo>
                  <a:cubicBezTo>
                    <a:pt x="689909" y="537963"/>
                    <a:pt x="704209" y="523392"/>
                    <a:pt x="718710" y="508184"/>
                  </a:cubicBezTo>
                  <a:lnTo>
                    <a:pt x="718765" y="508186"/>
                  </a:lnTo>
                  <a:cubicBezTo>
                    <a:pt x="722637" y="504780"/>
                    <a:pt x="728116" y="499122"/>
                    <a:pt x="732298" y="494684"/>
                  </a:cubicBezTo>
                  <a:cubicBezTo>
                    <a:pt x="825881" y="519027"/>
                    <a:pt x="1078614" y="580978"/>
                    <a:pt x="1152509" y="592082"/>
                  </a:cubicBezTo>
                  <a:cubicBezTo>
                    <a:pt x="1169841" y="595041"/>
                    <a:pt x="1183411" y="596655"/>
                    <a:pt x="1194497" y="596655"/>
                  </a:cubicBezTo>
                  <a:cubicBezTo>
                    <a:pt x="1202715" y="596655"/>
                    <a:pt x="1209564" y="595771"/>
                    <a:pt x="1215573" y="593888"/>
                  </a:cubicBezTo>
                  <a:cubicBezTo>
                    <a:pt x="1228960" y="589713"/>
                    <a:pt x="1238275" y="580631"/>
                    <a:pt x="1249306" y="565379"/>
                  </a:cubicBezTo>
                  <a:cubicBezTo>
                    <a:pt x="1250073" y="564301"/>
                    <a:pt x="1250858" y="563207"/>
                    <a:pt x="1251643" y="562102"/>
                  </a:cubicBezTo>
                  <a:lnTo>
                    <a:pt x="1252210" y="562025"/>
                  </a:lnTo>
                  <a:lnTo>
                    <a:pt x="1252959" y="560221"/>
                  </a:lnTo>
                  <a:cubicBezTo>
                    <a:pt x="1274382" y="529376"/>
                    <a:pt x="1294709" y="489652"/>
                    <a:pt x="1294709" y="484595"/>
                  </a:cubicBezTo>
                  <a:cubicBezTo>
                    <a:pt x="1294709" y="479810"/>
                    <a:pt x="1016444" y="387105"/>
                    <a:pt x="851505" y="359250"/>
                  </a:cubicBezTo>
                  <a:cubicBezTo>
                    <a:pt x="890809" y="312971"/>
                    <a:pt x="924012" y="272249"/>
                    <a:pt x="943536" y="248252"/>
                  </a:cubicBezTo>
                  <a:cubicBezTo>
                    <a:pt x="943755" y="247938"/>
                    <a:pt x="943974" y="247622"/>
                    <a:pt x="944212" y="247310"/>
                  </a:cubicBezTo>
                  <a:cubicBezTo>
                    <a:pt x="968027" y="249003"/>
                    <a:pt x="997596" y="250464"/>
                    <a:pt x="1025503" y="250464"/>
                  </a:cubicBezTo>
                  <a:cubicBezTo>
                    <a:pt x="1040936" y="250464"/>
                    <a:pt x="1055876" y="250022"/>
                    <a:pt x="1069044" y="248921"/>
                  </a:cubicBezTo>
                  <a:cubicBezTo>
                    <a:pt x="1071217" y="248744"/>
                    <a:pt x="1073281" y="248510"/>
                    <a:pt x="1075326" y="248252"/>
                  </a:cubicBezTo>
                  <a:cubicBezTo>
                    <a:pt x="1075765" y="248199"/>
                    <a:pt x="1076185" y="248148"/>
                    <a:pt x="1076605" y="248088"/>
                  </a:cubicBezTo>
                  <a:cubicBezTo>
                    <a:pt x="1078559" y="247829"/>
                    <a:pt x="1080458" y="247535"/>
                    <a:pt x="1082285" y="247215"/>
                  </a:cubicBezTo>
                  <a:cubicBezTo>
                    <a:pt x="1082614" y="247149"/>
                    <a:pt x="1082924" y="247085"/>
                    <a:pt x="1083253" y="247030"/>
                  </a:cubicBezTo>
                  <a:cubicBezTo>
                    <a:pt x="1084933" y="246716"/>
                    <a:pt x="1086558" y="246382"/>
                    <a:pt x="1088129" y="246020"/>
                  </a:cubicBezTo>
                  <a:cubicBezTo>
                    <a:pt x="1088385" y="245962"/>
                    <a:pt x="1088659" y="245907"/>
                    <a:pt x="1088914" y="245845"/>
                  </a:cubicBezTo>
                  <a:cubicBezTo>
                    <a:pt x="1090613" y="245443"/>
                    <a:pt x="1092239" y="245012"/>
                    <a:pt x="1093809" y="244559"/>
                  </a:cubicBezTo>
                  <a:cubicBezTo>
                    <a:pt x="1094156" y="244464"/>
                    <a:pt x="1094485" y="244360"/>
                    <a:pt x="1094814" y="244260"/>
                  </a:cubicBezTo>
                  <a:cubicBezTo>
                    <a:pt x="1096384" y="243789"/>
                    <a:pt x="1097919" y="243305"/>
                    <a:pt x="1099361" y="242786"/>
                  </a:cubicBezTo>
                  <a:lnTo>
                    <a:pt x="1099562" y="242709"/>
                  </a:lnTo>
                  <a:cubicBezTo>
                    <a:pt x="1100968" y="242203"/>
                    <a:pt x="1102302" y="241674"/>
                    <a:pt x="1103580" y="241124"/>
                  </a:cubicBezTo>
                  <a:cubicBezTo>
                    <a:pt x="1103818" y="241024"/>
                    <a:pt x="1104073" y="240918"/>
                    <a:pt x="1104329" y="240806"/>
                  </a:cubicBezTo>
                  <a:cubicBezTo>
                    <a:pt x="1105607" y="240247"/>
                    <a:pt x="1106831" y="239670"/>
                    <a:pt x="1107982" y="239075"/>
                  </a:cubicBezTo>
                  <a:lnTo>
                    <a:pt x="1108511" y="238792"/>
                  </a:lnTo>
                  <a:cubicBezTo>
                    <a:pt x="1109625" y="238204"/>
                    <a:pt x="1110685" y="237608"/>
                    <a:pt x="1111671" y="237000"/>
                  </a:cubicBezTo>
                  <a:lnTo>
                    <a:pt x="1111890" y="236869"/>
                  </a:lnTo>
                  <a:cubicBezTo>
                    <a:pt x="1112931" y="236218"/>
                    <a:pt x="1113881" y="235559"/>
                    <a:pt x="1114794" y="234889"/>
                  </a:cubicBezTo>
                  <a:lnTo>
                    <a:pt x="1115196" y="234582"/>
                  </a:lnTo>
                  <a:cubicBezTo>
                    <a:pt x="1117004" y="233203"/>
                    <a:pt x="1118501" y="231789"/>
                    <a:pt x="1119725" y="230369"/>
                  </a:cubicBezTo>
                  <a:lnTo>
                    <a:pt x="1119871" y="230204"/>
                  </a:lnTo>
                  <a:cubicBezTo>
                    <a:pt x="1120474" y="229485"/>
                    <a:pt x="1120985" y="228770"/>
                    <a:pt x="1121442" y="228049"/>
                  </a:cubicBezTo>
                  <a:lnTo>
                    <a:pt x="1121515" y="227929"/>
                  </a:lnTo>
                  <a:cubicBezTo>
                    <a:pt x="1122410" y="226467"/>
                    <a:pt x="1122994" y="225015"/>
                    <a:pt x="1123250" y="223609"/>
                  </a:cubicBezTo>
                  <a:lnTo>
                    <a:pt x="1123268" y="223509"/>
                  </a:lnTo>
                  <a:cubicBezTo>
                    <a:pt x="1123981" y="219266"/>
                    <a:pt x="1121771" y="215427"/>
                    <a:pt x="1116456" y="212868"/>
                  </a:cubicBezTo>
                  <a:cubicBezTo>
                    <a:pt x="1096384" y="205990"/>
                    <a:pt x="1008390" y="180900"/>
                    <a:pt x="979278" y="173099"/>
                  </a:cubicBezTo>
                  <a:cubicBezTo>
                    <a:pt x="981067" y="163757"/>
                    <a:pt x="987624" y="118774"/>
                    <a:pt x="948686" y="114371"/>
                  </a:cubicBezTo>
                  <a:cubicBezTo>
                    <a:pt x="948357" y="96111"/>
                    <a:pt x="947700" y="54159"/>
                    <a:pt x="948211" y="26599"/>
                  </a:cubicBezTo>
                  <a:cubicBezTo>
                    <a:pt x="948449" y="13305"/>
                    <a:pt x="946056" y="5198"/>
                    <a:pt x="941819" y="1817"/>
                  </a:cubicBezTo>
                  <a:lnTo>
                    <a:pt x="941801" y="1817"/>
                  </a:lnTo>
                  <a:cubicBezTo>
                    <a:pt x="940906" y="1109"/>
                    <a:pt x="939938" y="614"/>
                    <a:pt x="938878" y="320"/>
                  </a:cubicBezTo>
                  <a:lnTo>
                    <a:pt x="938732" y="283"/>
                  </a:lnTo>
                  <a:cubicBezTo>
                    <a:pt x="938258" y="161"/>
                    <a:pt x="937783" y="77"/>
                    <a:pt x="937271" y="37"/>
                  </a:cubicBezTo>
                  <a:lnTo>
                    <a:pt x="937070" y="18"/>
                  </a:lnTo>
                  <a:cubicBezTo>
                    <a:pt x="936870" y="5"/>
                    <a:pt x="936669" y="0"/>
                    <a:pt x="936486" y="0"/>
                  </a:cubicBezTo>
                  <a:lnTo>
                    <a:pt x="936486" y="0"/>
                  </a:lnTo>
                  <a:close/>
                </a:path>
              </a:pathLst>
            </a:custGeom>
            <a:solidFill>
              <a:srgbClr val="E3E3E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3" name="任意多边形: 形状 1412">
              <a:extLst>
                <a:ext uri="{FF2B5EF4-FFF2-40B4-BE49-F238E27FC236}">
                  <a16:creationId xmlns:a16="http://schemas.microsoft.com/office/drawing/2014/main" id="{6633EBDE-53FB-00EB-B331-D998975CB9EE}"/>
                </a:ext>
              </a:extLst>
            </p:cNvPr>
            <p:cNvSpPr/>
            <p:nvPr/>
          </p:nvSpPr>
          <p:spPr>
            <a:xfrm>
              <a:off x="3756497" y="751288"/>
              <a:ext cx="63285" cy="28114"/>
            </a:xfrm>
            <a:custGeom>
              <a:avLst/>
              <a:gdLst>
                <a:gd name="connsiteX0" fmla="*/ 63285 w 63285"/>
                <a:gd name="connsiteY0" fmla="*/ 3307 h 28114"/>
                <a:gd name="connsiteX1" fmla="*/ 34484 w 63285"/>
                <a:gd name="connsiteY1" fmla="*/ 148 h 28114"/>
                <a:gd name="connsiteX2" fmla="*/ 23781 w 63285"/>
                <a:gd name="connsiteY2" fmla="*/ 11336 h 28114"/>
                <a:gd name="connsiteX3" fmla="*/ 404 w 63285"/>
                <a:gd name="connsiteY3" fmla="*/ 26471 h 28114"/>
                <a:gd name="connsiteX4" fmla="*/ 1993 w 63285"/>
                <a:gd name="connsiteY4" fmla="*/ 26572 h 28114"/>
                <a:gd name="connsiteX5" fmla="*/ 52419 w 63285"/>
                <a:gd name="connsiteY5" fmla="*/ 28115 h 28114"/>
                <a:gd name="connsiteX6" fmla="*/ 63285 w 63285"/>
                <a:gd name="connsiteY6" fmla="*/ 3307 h 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85" h="28114">
                  <a:moveTo>
                    <a:pt x="63285" y="3307"/>
                  </a:moveTo>
                  <a:lnTo>
                    <a:pt x="34484" y="148"/>
                  </a:lnTo>
                  <a:cubicBezTo>
                    <a:pt x="30630" y="-937"/>
                    <a:pt x="25827" y="4071"/>
                    <a:pt x="23781" y="11336"/>
                  </a:cubicBezTo>
                  <a:cubicBezTo>
                    <a:pt x="21736" y="18605"/>
                    <a:pt x="-3468" y="25381"/>
                    <a:pt x="404" y="26471"/>
                  </a:cubicBezTo>
                  <a:cubicBezTo>
                    <a:pt x="915" y="26612"/>
                    <a:pt x="1445" y="26636"/>
                    <a:pt x="1993" y="26572"/>
                  </a:cubicBezTo>
                  <a:lnTo>
                    <a:pt x="52419" y="28115"/>
                  </a:lnTo>
                  <a:lnTo>
                    <a:pt x="63285" y="3307"/>
                  </a:lnTo>
                  <a:close/>
                </a:path>
              </a:pathLst>
            </a:custGeom>
            <a:solidFill>
              <a:srgbClr val="312C3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4" name="任意多边形: 形状 1413">
              <a:extLst>
                <a:ext uri="{FF2B5EF4-FFF2-40B4-BE49-F238E27FC236}">
                  <a16:creationId xmlns:a16="http://schemas.microsoft.com/office/drawing/2014/main" id="{28AAA6A2-AF62-A457-3FA5-56B7AC4E9840}"/>
                </a:ext>
              </a:extLst>
            </p:cNvPr>
            <p:cNvSpPr/>
            <p:nvPr/>
          </p:nvSpPr>
          <p:spPr>
            <a:xfrm>
              <a:off x="3138616" y="456361"/>
              <a:ext cx="325226" cy="116441"/>
            </a:xfrm>
            <a:custGeom>
              <a:avLst/>
              <a:gdLst>
                <a:gd name="connsiteX0" fmla="*/ 489 w 325226"/>
                <a:gd name="connsiteY0" fmla="*/ 5616 h 116441"/>
                <a:gd name="connsiteX1" fmla="*/ 299584 w 325226"/>
                <a:gd name="connsiteY1" fmla="*/ 116442 h 116441"/>
                <a:gd name="connsiteX2" fmla="*/ 325226 w 325226"/>
                <a:gd name="connsiteY2" fmla="*/ 99415 h 116441"/>
                <a:gd name="connsiteX3" fmla="*/ 981 w 325226"/>
                <a:gd name="connsiteY3" fmla="*/ 0 h 116441"/>
                <a:gd name="connsiteX4" fmla="*/ 489 w 325226"/>
                <a:gd name="connsiteY4" fmla="*/ 5616 h 1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226" h="116441">
                  <a:moveTo>
                    <a:pt x="489" y="5616"/>
                  </a:moveTo>
                  <a:cubicBezTo>
                    <a:pt x="7610" y="14963"/>
                    <a:pt x="252847" y="104868"/>
                    <a:pt x="299584" y="116442"/>
                  </a:cubicBezTo>
                  <a:cubicBezTo>
                    <a:pt x="307492" y="115370"/>
                    <a:pt x="316295" y="108886"/>
                    <a:pt x="325226" y="99415"/>
                  </a:cubicBezTo>
                  <a:cubicBezTo>
                    <a:pt x="289813" y="90896"/>
                    <a:pt x="39018" y="29806"/>
                    <a:pt x="981" y="0"/>
                  </a:cubicBezTo>
                  <a:cubicBezTo>
                    <a:pt x="-81" y="2203"/>
                    <a:pt x="-336" y="4118"/>
                    <a:pt x="489" y="5616"/>
                  </a:cubicBezTo>
                  <a:close/>
                </a:path>
              </a:pathLst>
            </a:custGeom>
            <a:gradFill>
              <a:gsLst>
                <a:gs pos="0">
                  <a:srgbClr val="195B97"/>
                </a:gs>
                <a:gs pos="16120">
                  <a:srgbClr val="196A9C"/>
                </a:gs>
                <a:gs pos="43410">
                  <a:srgbClr val="197EA3"/>
                </a:gs>
                <a:gs pos="71200">
                  <a:srgbClr val="1989A8"/>
                </a:gs>
                <a:gs pos="100000">
                  <a:srgbClr val="198DA9"/>
                </a:gs>
              </a:gsLst>
              <a:lin ang="2139438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5" name="任意多边形: 形状 1414">
              <a:extLst>
                <a:ext uri="{FF2B5EF4-FFF2-40B4-BE49-F238E27FC236}">
                  <a16:creationId xmlns:a16="http://schemas.microsoft.com/office/drawing/2014/main" id="{CDA722E5-FA69-BB44-07F8-D72CAB089641}"/>
                </a:ext>
              </a:extLst>
            </p:cNvPr>
            <p:cNvSpPr/>
            <p:nvPr/>
          </p:nvSpPr>
          <p:spPr>
            <a:xfrm>
              <a:off x="3139597" y="386921"/>
              <a:ext cx="389410" cy="168853"/>
            </a:xfrm>
            <a:custGeom>
              <a:avLst/>
              <a:gdLst>
                <a:gd name="connsiteX0" fmla="*/ 144606 w 389410"/>
                <a:gd name="connsiteY0" fmla="*/ 2507 h 168853"/>
                <a:gd name="connsiteX1" fmla="*/ 85857 w 389410"/>
                <a:gd name="connsiteY1" fmla="*/ 9628 h 168853"/>
                <a:gd name="connsiteX2" fmla="*/ 0 w 389410"/>
                <a:gd name="connsiteY2" fmla="*/ 69439 h 168853"/>
                <a:gd name="connsiteX3" fmla="*/ 324246 w 389410"/>
                <a:gd name="connsiteY3" fmla="*/ 168854 h 168853"/>
                <a:gd name="connsiteX4" fmla="*/ 389410 w 389410"/>
                <a:gd name="connsiteY4" fmla="*/ 63486 h 168853"/>
                <a:gd name="connsiteX5" fmla="*/ 144606 w 389410"/>
                <a:gd name="connsiteY5" fmla="*/ 2507 h 16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410" h="168853">
                  <a:moveTo>
                    <a:pt x="144606" y="2507"/>
                  </a:moveTo>
                  <a:cubicBezTo>
                    <a:pt x="118345" y="-2390"/>
                    <a:pt x="109003" y="-163"/>
                    <a:pt x="85857" y="9628"/>
                  </a:cubicBezTo>
                  <a:cubicBezTo>
                    <a:pt x="65399" y="18287"/>
                    <a:pt x="8116" y="52657"/>
                    <a:pt x="0" y="69439"/>
                  </a:cubicBezTo>
                  <a:cubicBezTo>
                    <a:pt x="38038" y="99244"/>
                    <a:pt x="288832" y="160336"/>
                    <a:pt x="324246" y="168854"/>
                  </a:cubicBezTo>
                  <a:cubicBezTo>
                    <a:pt x="356024" y="135121"/>
                    <a:pt x="389410" y="63486"/>
                    <a:pt x="389410" y="63486"/>
                  </a:cubicBezTo>
                  <a:cubicBezTo>
                    <a:pt x="389410" y="63486"/>
                    <a:pt x="176213" y="8291"/>
                    <a:pt x="144606" y="2507"/>
                  </a:cubicBezTo>
                  <a:close/>
                </a:path>
              </a:pathLst>
            </a:custGeom>
            <a:gradFill>
              <a:gsLst>
                <a:gs pos="0">
                  <a:srgbClr val="196A92"/>
                </a:gs>
                <a:gs pos="26270">
                  <a:srgbClr val="19779C"/>
                </a:gs>
                <a:gs pos="62550">
                  <a:srgbClr val="1983A5"/>
                </a:gs>
                <a:gs pos="100000">
                  <a:srgbClr val="1987A8"/>
                </a:gs>
              </a:gsLst>
              <a:lin ang="1723893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6" name="任意多边形: 形状 1415">
              <a:extLst>
                <a:ext uri="{FF2B5EF4-FFF2-40B4-BE49-F238E27FC236}">
                  <a16:creationId xmlns:a16="http://schemas.microsoft.com/office/drawing/2014/main" id="{64008A93-6D3A-A0C5-F453-C7D5C9BF2B6C}"/>
                </a:ext>
              </a:extLst>
            </p:cNvPr>
            <p:cNvSpPr/>
            <p:nvPr/>
          </p:nvSpPr>
          <p:spPr>
            <a:xfrm>
              <a:off x="3160938" y="433936"/>
              <a:ext cx="299379" cy="99440"/>
            </a:xfrm>
            <a:custGeom>
              <a:avLst/>
              <a:gdLst>
                <a:gd name="connsiteX0" fmla="*/ 298777 w 299379"/>
                <a:gd name="connsiteY0" fmla="*/ 99440 h 99440"/>
                <a:gd name="connsiteX1" fmla="*/ 0 w 299379"/>
                <a:gd name="connsiteY1" fmla="*/ 1169 h 99440"/>
                <a:gd name="connsiteX2" fmla="*/ 3096 w 299379"/>
                <a:gd name="connsiteY2" fmla="*/ 0 h 99440"/>
                <a:gd name="connsiteX3" fmla="*/ 299380 w 299379"/>
                <a:gd name="connsiteY3" fmla="*/ 96839 h 99440"/>
                <a:gd name="connsiteX4" fmla="*/ 298777 w 299379"/>
                <a:gd name="connsiteY4" fmla="*/ 99440 h 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379" h="99440">
                  <a:moveTo>
                    <a:pt x="298777" y="99440"/>
                  </a:moveTo>
                  <a:cubicBezTo>
                    <a:pt x="296695" y="98962"/>
                    <a:pt x="89923" y="50755"/>
                    <a:pt x="0" y="1169"/>
                  </a:cubicBezTo>
                  <a:lnTo>
                    <a:pt x="3096" y="0"/>
                  </a:lnTo>
                  <a:cubicBezTo>
                    <a:pt x="92690" y="49409"/>
                    <a:pt x="297298" y="96361"/>
                    <a:pt x="299380" y="96839"/>
                  </a:cubicBezTo>
                  <a:lnTo>
                    <a:pt x="298777" y="99440"/>
                  </a:lnTo>
                  <a:close/>
                </a:path>
              </a:pathLst>
            </a:custGeom>
            <a:solidFill>
              <a:srgbClr val="B0DF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7" name="任意多边形: 形状 1416">
              <a:extLst>
                <a:ext uri="{FF2B5EF4-FFF2-40B4-BE49-F238E27FC236}">
                  <a16:creationId xmlns:a16="http://schemas.microsoft.com/office/drawing/2014/main" id="{F7FEA3BC-DDFE-7E41-C230-8F4BDDD574D3}"/>
                </a:ext>
              </a:extLst>
            </p:cNvPr>
            <p:cNvSpPr/>
            <p:nvPr/>
          </p:nvSpPr>
          <p:spPr>
            <a:xfrm>
              <a:off x="3210996" y="447609"/>
              <a:ext cx="5341" cy="5228"/>
            </a:xfrm>
            <a:custGeom>
              <a:avLst/>
              <a:gdLst>
                <a:gd name="connsiteX0" fmla="*/ 5314 w 5341"/>
                <a:gd name="connsiteY0" fmla="*/ 2226 h 5228"/>
                <a:gd name="connsiteX1" fmla="*/ 3051 w 5341"/>
                <a:gd name="connsiteY1" fmla="*/ 5198 h 5228"/>
                <a:gd name="connsiteX2" fmla="*/ 28 w 5341"/>
                <a:gd name="connsiteY2" fmla="*/ 3010 h 5228"/>
                <a:gd name="connsiteX3" fmla="*/ 2285 w 5341"/>
                <a:gd name="connsiteY3" fmla="*/ 29 h 5228"/>
                <a:gd name="connsiteX4" fmla="*/ 5314 w 5341"/>
                <a:gd name="connsiteY4" fmla="*/ 2226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1" h="5228">
                  <a:moveTo>
                    <a:pt x="5314" y="2226"/>
                  </a:moveTo>
                  <a:cubicBezTo>
                    <a:pt x="5525" y="3656"/>
                    <a:pt x="4512" y="4986"/>
                    <a:pt x="3051" y="5198"/>
                  </a:cubicBezTo>
                  <a:cubicBezTo>
                    <a:pt x="1595" y="5417"/>
                    <a:pt x="238" y="4438"/>
                    <a:pt x="28" y="3010"/>
                  </a:cubicBezTo>
                  <a:cubicBezTo>
                    <a:pt x="-184" y="1582"/>
                    <a:pt x="830" y="252"/>
                    <a:pt x="2285" y="29"/>
                  </a:cubicBezTo>
                  <a:cubicBezTo>
                    <a:pt x="3741" y="-185"/>
                    <a:pt x="5098" y="800"/>
                    <a:pt x="5314" y="2226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1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8" name="任意多边形: 形状 1417">
              <a:extLst>
                <a:ext uri="{FF2B5EF4-FFF2-40B4-BE49-F238E27FC236}">
                  <a16:creationId xmlns:a16="http://schemas.microsoft.com/office/drawing/2014/main" id="{421D5CCB-3535-E3DA-6BEB-26D2C4E7E3D8}"/>
                </a:ext>
              </a:extLst>
            </p:cNvPr>
            <p:cNvSpPr/>
            <p:nvPr/>
          </p:nvSpPr>
          <p:spPr>
            <a:xfrm>
              <a:off x="3211651" y="448880"/>
              <a:ext cx="1342" cy="2052"/>
            </a:xfrm>
            <a:custGeom>
              <a:avLst/>
              <a:gdLst>
                <a:gd name="connsiteX0" fmla="*/ 5 w 1342"/>
                <a:gd name="connsiteY0" fmla="*/ 975 h 2052"/>
                <a:gd name="connsiteX1" fmla="*/ 752 w 1342"/>
                <a:gd name="connsiteY1" fmla="*/ 2 h 2052"/>
                <a:gd name="connsiteX2" fmla="*/ 1337 w 1342"/>
                <a:gd name="connsiteY2" fmla="*/ 1076 h 2052"/>
                <a:gd name="connsiteX3" fmla="*/ 590 w 1342"/>
                <a:gd name="connsiteY3" fmla="*/ 2051 h 2052"/>
                <a:gd name="connsiteX4" fmla="*/ 5 w 1342"/>
                <a:gd name="connsiteY4" fmla="*/ 975 h 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" h="2052">
                  <a:moveTo>
                    <a:pt x="5" y="975"/>
                  </a:moveTo>
                  <a:cubicBezTo>
                    <a:pt x="46" y="409"/>
                    <a:pt x="384" y="-33"/>
                    <a:pt x="752" y="2"/>
                  </a:cubicBezTo>
                  <a:cubicBezTo>
                    <a:pt x="1123" y="29"/>
                    <a:pt x="1384" y="510"/>
                    <a:pt x="1337" y="1076"/>
                  </a:cubicBezTo>
                  <a:cubicBezTo>
                    <a:pt x="1297" y="1649"/>
                    <a:pt x="961" y="2084"/>
                    <a:pt x="590" y="2051"/>
                  </a:cubicBezTo>
                  <a:cubicBezTo>
                    <a:pt x="226" y="2029"/>
                    <a:pt x="-42" y="1545"/>
                    <a:pt x="5" y="975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9" name="任意多边形: 形状 1418">
              <a:extLst>
                <a:ext uri="{FF2B5EF4-FFF2-40B4-BE49-F238E27FC236}">
                  <a16:creationId xmlns:a16="http://schemas.microsoft.com/office/drawing/2014/main" id="{44D96DA6-450B-AC3A-6070-24F26E94484E}"/>
                </a:ext>
              </a:extLst>
            </p:cNvPr>
            <p:cNvSpPr/>
            <p:nvPr/>
          </p:nvSpPr>
          <p:spPr>
            <a:xfrm>
              <a:off x="3243930" y="460521"/>
              <a:ext cx="5342" cy="5228"/>
            </a:xfrm>
            <a:custGeom>
              <a:avLst/>
              <a:gdLst>
                <a:gd name="connsiteX0" fmla="*/ 5314 w 5342"/>
                <a:gd name="connsiteY0" fmla="*/ 2223 h 5228"/>
                <a:gd name="connsiteX1" fmla="*/ 3055 w 5342"/>
                <a:gd name="connsiteY1" fmla="*/ 5198 h 5228"/>
                <a:gd name="connsiteX2" fmla="*/ 27 w 5342"/>
                <a:gd name="connsiteY2" fmla="*/ 3007 h 5228"/>
                <a:gd name="connsiteX3" fmla="*/ 2286 w 5342"/>
                <a:gd name="connsiteY3" fmla="*/ 30 h 5228"/>
                <a:gd name="connsiteX4" fmla="*/ 5314 w 5342"/>
                <a:gd name="connsiteY4" fmla="*/ 2223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2" h="5228">
                  <a:moveTo>
                    <a:pt x="5314" y="2223"/>
                  </a:moveTo>
                  <a:cubicBezTo>
                    <a:pt x="5524" y="3653"/>
                    <a:pt x="4513" y="4981"/>
                    <a:pt x="3055" y="5198"/>
                  </a:cubicBezTo>
                  <a:cubicBezTo>
                    <a:pt x="1594" y="5418"/>
                    <a:pt x="244" y="4433"/>
                    <a:pt x="27" y="3007"/>
                  </a:cubicBezTo>
                  <a:cubicBezTo>
                    <a:pt x="-181" y="1575"/>
                    <a:pt x="829" y="247"/>
                    <a:pt x="2286" y="30"/>
                  </a:cubicBezTo>
                  <a:cubicBezTo>
                    <a:pt x="3749" y="-186"/>
                    <a:pt x="5103" y="793"/>
                    <a:pt x="5314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0" name="任意多边形: 形状 1419">
              <a:extLst>
                <a:ext uri="{FF2B5EF4-FFF2-40B4-BE49-F238E27FC236}">
                  <a16:creationId xmlns:a16="http://schemas.microsoft.com/office/drawing/2014/main" id="{B5AF5957-CCCB-D3F9-AB4D-8F70F7B19E96}"/>
                </a:ext>
              </a:extLst>
            </p:cNvPr>
            <p:cNvSpPr/>
            <p:nvPr/>
          </p:nvSpPr>
          <p:spPr>
            <a:xfrm>
              <a:off x="3244590" y="461787"/>
              <a:ext cx="1340" cy="2059"/>
            </a:xfrm>
            <a:custGeom>
              <a:avLst/>
              <a:gdLst>
                <a:gd name="connsiteX0" fmla="*/ 5 w 1340"/>
                <a:gd name="connsiteY0" fmla="*/ 975 h 2059"/>
                <a:gd name="connsiteX1" fmla="*/ 746 w 1340"/>
                <a:gd name="connsiteY1" fmla="*/ 2 h 2059"/>
                <a:gd name="connsiteX2" fmla="*/ 1334 w 1340"/>
                <a:gd name="connsiteY2" fmla="*/ 1081 h 2059"/>
                <a:gd name="connsiteX3" fmla="*/ 591 w 1340"/>
                <a:gd name="connsiteY3" fmla="*/ 2058 h 2059"/>
                <a:gd name="connsiteX4" fmla="*/ 5 w 1340"/>
                <a:gd name="connsiteY4" fmla="*/ 975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" h="2059">
                  <a:moveTo>
                    <a:pt x="5" y="975"/>
                  </a:moveTo>
                  <a:cubicBezTo>
                    <a:pt x="45" y="409"/>
                    <a:pt x="387" y="-31"/>
                    <a:pt x="746" y="2"/>
                  </a:cubicBezTo>
                  <a:cubicBezTo>
                    <a:pt x="1119" y="33"/>
                    <a:pt x="1384" y="509"/>
                    <a:pt x="1334" y="1081"/>
                  </a:cubicBezTo>
                  <a:cubicBezTo>
                    <a:pt x="1292" y="1651"/>
                    <a:pt x="958" y="2089"/>
                    <a:pt x="591" y="2058"/>
                  </a:cubicBezTo>
                  <a:cubicBezTo>
                    <a:pt x="220" y="2029"/>
                    <a:pt x="-39" y="1543"/>
                    <a:pt x="5" y="975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1" name="任意多边形: 形状 1420">
              <a:extLst>
                <a:ext uri="{FF2B5EF4-FFF2-40B4-BE49-F238E27FC236}">
                  <a16:creationId xmlns:a16="http://schemas.microsoft.com/office/drawing/2014/main" id="{DF121291-73DF-13E3-6858-9086A4CE7FE3}"/>
                </a:ext>
              </a:extLst>
            </p:cNvPr>
            <p:cNvSpPr/>
            <p:nvPr/>
          </p:nvSpPr>
          <p:spPr>
            <a:xfrm>
              <a:off x="3286218" y="474761"/>
              <a:ext cx="5338" cy="5226"/>
            </a:xfrm>
            <a:custGeom>
              <a:avLst/>
              <a:gdLst>
                <a:gd name="connsiteX0" fmla="*/ 5310 w 5338"/>
                <a:gd name="connsiteY0" fmla="*/ 2223 h 5226"/>
                <a:gd name="connsiteX1" fmla="*/ 3051 w 5338"/>
                <a:gd name="connsiteY1" fmla="*/ 5195 h 5226"/>
                <a:gd name="connsiteX2" fmla="*/ 29 w 5338"/>
                <a:gd name="connsiteY2" fmla="*/ 3007 h 5226"/>
                <a:gd name="connsiteX3" fmla="*/ 2286 w 5338"/>
                <a:gd name="connsiteY3" fmla="*/ 30 h 5226"/>
                <a:gd name="connsiteX4" fmla="*/ 5310 w 5338"/>
                <a:gd name="connsiteY4" fmla="*/ 2223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" h="5226">
                  <a:moveTo>
                    <a:pt x="5310" y="2223"/>
                  </a:moveTo>
                  <a:cubicBezTo>
                    <a:pt x="5520" y="3653"/>
                    <a:pt x="4509" y="4981"/>
                    <a:pt x="3051" y="5195"/>
                  </a:cubicBezTo>
                  <a:cubicBezTo>
                    <a:pt x="1590" y="5417"/>
                    <a:pt x="240" y="4435"/>
                    <a:pt x="29" y="3007"/>
                  </a:cubicBezTo>
                  <a:cubicBezTo>
                    <a:pt x="-185" y="1577"/>
                    <a:pt x="825" y="247"/>
                    <a:pt x="2286" y="30"/>
                  </a:cubicBezTo>
                  <a:cubicBezTo>
                    <a:pt x="3745" y="-186"/>
                    <a:pt x="5099" y="798"/>
                    <a:pt x="5310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1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2" name="任意多边形: 形状 1421">
              <a:extLst>
                <a:ext uri="{FF2B5EF4-FFF2-40B4-BE49-F238E27FC236}">
                  <a16:creationId xmlns:a16="http://schemas.microsoft.com/office/drawing/2014/main" id="{722BF31E-5681-DADD-52E3-389A24F77B18}"/>
                </a:ext>
              </a:extLst>
            </p:cNvPr>
            <p:cNvSpPr/>
            <p:nvPr/>
          </p:nvSpPr>
          <p:spPr>
            <a:xfrm>
              <a:off x="3286869" y="476029"/>
              <a:ext cx="1346" cy="2054"/>
            </a:xfrm>
            <a:custGeom>
              <a:avLst/>
              <a:gdLst>
                <a:gd name="connsiteX0" fmla="*/ 4 w 1346"/>
                <a:gd name="connsiteY0" fmla="*/ 973 h 2054"/>
                <a:gd name="connsiteX1" fmla="*/ 751 w 1346"/>
                <a:gd name="connsiteY1" fmla="*/ 2 h 2054"/>
                <a:gd name="connsiteX2" fmla="*/ 1341 w 1346"/>
                <a:gd name="connsiteY2" fmla="*/ 1079 h 2054"/>
                <a:gd name="connsiteX3" fmla="*/ 594 w 1346"/>
                <a:gd name="connsiteY3" fmla="*/ 2053 h 2054"/>
                <a:gd name="connsiteX4" fmla="*/ 4 w 1346"/>
                <a:gd name="connsiteY4" fmla="*/ 973 h 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" h="2054">
                  <a:moveTo>
                    <a:pt x="4" y="973"/>
                  </a:moveTo>
                  <a:cubicBezTo>
                    <a:pt x="50" y="409"/>
                    <a:pt x="388" y="-29"/>
                    <a:pt x="751" y="2"/>
                  </a:cubicBezTo>
                  <a:cubicBezTo>
                    <a:pt x="1122" y="31"/>
                    <a:pt x="1388" y="509"/>
                    <a:pt x="1341" y="1079"/>
                  </a:cubicBezTo>
                  <a:cubicBezTo>
                    <a:pt x="1295" y="1651"/>
                    <a:pt x="963" y="2087"/>
                    <a:pt x="594" y="2053"/>
                  </a:cubicBezTo>
                  <a:cubicBezTo>
                    <a:pt x="223" y="2025"/>
                    <a:pt x="-36" y="1545"/>
                    <a:pt x="4" y="973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3" name="任意多边形: 形状 1422">
              <a:extLst>
                <a:ext uri="{FF2B5EF4-FFF2-40B4-BE49-F238E27FC236}">
                  <a16:creationId xmlns:a16="http://schemas.microsoft.com/office/drawing/2014/main" id="{E1D1360C-296A-AC4D-082F-962840267F50}"/>
                </a:ext>
              </a:extLst>
            </p:cNvPr>
            <p:cNvSpPr/>
            <p:nvPr/>
          </p:nvSpPr>
          <p:spPr>
            <a:xfrm>
              <a:off x="3333839" y="489447"/>
              <a:ext cx="5337" cy="5228"/>
            </a:xfrm>
            <a:custGeom>
              <a:avLst/>
              <a:gdLst>
                <a:gd name="connsiteX0" fmla="*/ 5308 w 5337"/>
                <a:gd name="connsiteY0" fmla="*/ 2226 h 5228"/>
                <a:gd name="connsiteX1" fmla="*/ 3051 w 5337"/>
                <a:gd name="connsiteY1" fmla="*/ 5198 h 5228"/>
                <a:gd name="connsiteX2" fmla="*/ 28 w 5337"/>
                <a:gd name="connsiteY2" fmla="*/ 3010 h 5228"/>
                <a:gd name="connsiteX3" fmla="*/ 2285 w 5337"/>
                <a:gd name="connsiteY3" fmla="*/ 29 h 5228"/>
                <a:gd name="connsiteX4" fmla="*/ 5308 w 5337"/>
                <a:gd name="connsiteY4" fmla="*/ 2226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8">
                  <a:moveTo>
                    <a:pt x="5308" y="2226"/>
                  </a:moveTo>
                  <a:cubicBezTo>
                    <a:pt x="5525" y="3656"/>
                    <a:pt x="4512" y="4984"/>
                    <a:pt x="3051" y="5198"/>
                  </a:cubicBezTo>
                  <a:cubicBezTo>
                    <a:pt x="1590" y="5417"/>
                    <a:pt x="240" y="4438"/>
                    <a:pt x="28" y="3010"/>
                  </a:cubicBezTo>
                  <a:cubicBezTo>
                    <a:pt x="-184" y="1580"/>
                    <a:pt x="830" y="246"/>
                    <a:pt x="2285" y="29"/>
                  </a:cubicBezTo>
                  <a:cubicBezTo>
                    <a:pt x="3745" y="-185"/>
                    <a:pt x="5100" y="800"/>
                    <a:pt x="5308" y="2226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1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4" name="任意多边形: 形状 1423">
              <a:extLst>
                <a:ext uri="{FF2B5EF4-FFF2-40B4-BE49-F238E27FC236}">
                  <a16:creationId xmlns:a16="http://schemas.microsoft.com/office/drawing/2014/main" id="{123602D7-259A-575D-8F83-C56BDC61FD16}"/>
                </a:ext>
              </a:extLst>
            </p:cNvPr>
            <p:cNvSpPr/>
            <p:nvPr/>
          </p:nvSpPr>
          <p:spPr>
            <a:xfrm>
              <a:off x="3334496" y="490719"/>
              <a:ext cx="1342" cy="2054"/>
            </a:xfrm>
            <a:custGeom>
              <a:avLst/>
              <a:gdLst>
                <a:gd name="connsiteX0" fmla="*/ 5 w 1342"/>
                <a:gd name="connsiteY0" fmla="*/ 970 h 2054"/>
                <a:gd name="connsiteX1" fmla="*/ 752 w 1342"/>
                <a:gd name="connsiteY1" fmla="*/ 2 h 2054"/>
                <a:gd name="connsiteX2" fmla="*/ 1337 w 1342"/>
                <a:gd name="connsiteY2" fmla="*/ 1076 h 2054"/>
                <a:gd name="connsiteX3" fmla="*/ 590 w 1342"/>
                <a:gd name="connsiteY3" fmla="*/ 2053 h 2054"/>
                <a:gd name="connsiteX4" fmla="*/ 5 w 1342"/>
                <a:gd name="connsiteY4" fmla="*/ 970 h 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" h="2054">
                  <a:moveTo>
                    <a:pt x="5" y="970"/>
                  </a:moveTo>
                  <a:cubicBezTo>
                    <a:pt x="46" y="410"/>
                    <a:pt x="383" y="-36"/>
                    <a:pt x="752" y="2"/>
                  </a:cubicBezTo>
                  <a:cubicBezTo>
                    <a:pt x="1123" y="28"/>
                    <a:pt x="1384" y="510"/>
                    <a:pt x="1337" y="1076"/>
                  </a:cubicBezTo>
                  <a:cubicBezTo>
                    <a:pt x="1291" y="1650"/>
                    <a:pt x="961" y="2084"/>
                    <a:pt x="590" y="2053"/>
                  </a:cubicBezTo>
                  <a:cubicBezTo>
                    <a:pt x="225" y="2022"/>
                    <a:pt x="-42" y="1544"/>
                    <a:pt x="5" y="970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5" name="任意多边形: 形状 1424">
              <a:extLst>
                <a:ext uri="{FF2B5EF4-FFF2-40B4-BE49-F238E27FC236}">
                  <a16:creationId xmlns:a16="http://schemas.microsoft.com/office/drawing/2014/main" id="{86814F82-C4DE-0D96-DE74-F0DB704A56AE}"/>
                </a:ext>
              </a:extLst>
            </p:cNvPr>
            <p:cNvSpPr/>
            <p:nvPr/>
          </p:nvSpPr>
          <p:spPr>
            <a:xfrm>
              <a:off x="3381024" y="503247"/>
              <a:ext cx="5337" cy="5224"/>
            </a:xfrm>
            <a:custGeom>
              <a:avLst/>
              <a:gdLst>
                <a:gd name="connsiteX0" fmla="*/ 5308 w 5337"/>
                <a:gd name="connsiteY0" fmla="*/ 2223 h 5224"/>
                <a:gd name="connsiteX1" fmla="*/ 3043 w 5337"/>
                <a:gd name="connsiteY1" fmla="*/ 5194 h 5224"/>
                <a:gd name="connsiteX2" fmla="*/ 30 w 5337"/>
                <a:gd name="connsiteY2" fmla="*/ 3006 h 5224"/>
                <a:gd name="connsiteX3" fmla="*/ 2276 w 5337"/>
                <a:gd name="connsiteY3" fmla="*/ 29 h 5224"/>
                <a:gd name="connsiteX4" fmla="*/ 5308 w 5337"/>
                <a:gd name="connsiteY4" fmla="*/ 2223 h 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4">
                  <a:moveTo>
                    <a:pt x="5308" y="2223"/>
                  </a:moveTo>
                  <a:cubicBezTo>
                    <a:pt x="5527" y="3653"/>
                    <a:pt x="4504" y="4986"/>
                    <a:pt x="3043" y="5194"/>
                  </a:cubicBezTo>
                  <a:cubicBezTo>
                    <a:pt x="1582" y="5413"/>
                    <a:pt x="231" y="4434"/>
                    <a:pt x="30" y="3006"/>
                  </a:cubicBezTo>
                  <a:cubicBezTo>
                    <a:pt x="-190" y="1576"/>
                    <a:pt x="833" y="243"/>
                    <a:pt x="2276" y="29"/>
                  </a:cubicBezTo>
                  <a:cubicBezTo>
                    <a:pt x="3737" y="-184"/>
                    <a:pt x="5089" y="794"/>
                    <a:pt x="5308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6" name="任意多边形: 形状 1425">
              <a:extLst>
                <a:ext uri="{FF2B5EF4-FFF2-40B4-BE49-F238E27FC236}">
                  <a16:creationId xmlns:a16="http://schemas.microsoft.com/office/drawing/2014/main" id="{949ED7D2-CE29-2DD3-E803-8A2B8BCA9833}"/>
                </a:ext>
              </a:extLst>
            </p:cNvPr>
            <p:cNvSpPr/>
            <p:nvPr/>
          </p:nvSpPr>
          <p:spPr>
            <a:xfrm>
              <a:off x="3381671" y="504516"/>
              <a:ext cx="1343" cy="2058"/>
            </a:xfrm>
            <a:custGeom>
              <a:avLst/>
              <a:gdLst>
                <a:gd name="connsiteX0" fmla="*/ 3 w 1343"/>
                <a:gd name="connsiteY0" fmla="*/ 979 h 2058"/>
                <a:gd name="connsiteX1" fmla="*/ 752 w 1343"/>
                <a:gd name="connsiteY1" fmla="*/ 2 h 2058"/>
                <a:gd name="connsiteX2" fmla="*/ 1337 w 1343"/>
                <a:gd name="connsiteY2" fmla="*/ 1080 h 2058"/>
                <a:gd name="connsiteX3" fmla="*/ 606 w 1343"/>
                <a:gd name="connsiteY3" fmla="*/ 2057 h 2058"/>
                <a:gd name="connsiteX4" fmla="*/ 3 w 1343"/>
                <a:gd name="connsiteY4" fmla="*/ 979 h 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8">
                  <a:moveTo>
                    <a:pt x="3" y="979"/>
                  </a:moveTo>
                  <a:cubicBezTo>
                    <a:pt x="58" y="409"/>
                    <a:pt x="387" y="-34"/>
                    <a:pt x="752" y="2"/>
                  </a:cubicBezTo>
                  <a:cubicBezTo>
                    <a:pt x="1118" y="31"/>
                    <a:pt x="1392" y="510"/>
                    <a:pt x="1337" y="1080"/>
                  </a:cubicBezTo>
                  <a:cubicBezTo>
                    <a:pt x="1300" y="1651"/>
                    <a:pt x="971" y="2088"/>
                    <a:pt x="606" y="2057"/>
                  </a:cubicBezTo>
                  <a:cubicBezTo>
                    <a:pt x="223" y="2031"/>
                    <a:pt x="-33" y="1547"/>
                    <a:pt x="3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7" name="任意多边形: 形状 1426">
              <a:extLst>
                <a:ext uri="{FF2B5EF4-FFF2-40B4-BE49-F238E27FC236}">
                  <a16:creationId xmlns:a16="http://schemas.microsoft.com/office/drawing/2014/main" id="{4C3DC77A-3BAB-4916-9463-DB009A007350}"/>
                </a:ext>
              </a:extLst>
            </p:cNvPr>
            <p:cNvSpPr/>
            <p:nvPr/>
          </p:nvSpPr>
          <p:spPr>
            <a:xfrm>
              <a:off x="3426865" y="513928"/>
              <a:ext cx="5337" cy="5228"/>
            </a:xfrm>
            <a:custGeom>
              <a:avLst/>
              <a:gdLst>
                <a:gd name="connsiteX0" fmla="*/ 5308 w 5337"/>
                <a:gd name="connsiteY0" fmla="*/ 2223 h 5228"/>
                <a:gd name="connsiteX1" fmla="*/ 3043 w 5337"/>
                <a:gd name="connsiteY1" fmla="*/ 5200 h 5228"/>
                <a:gd name="connsiteX2" fmla="*/ 30 w 5337"/>
                <a:gd name="connsiteY2" fmla="*/ 3006 h 5228"/>
                <a:gd name="connsiteX3" fmla="*/ 2276 w 5337"/>
                <a:gd name="connsiteY3" fmla="*/ 29 h 5228"/>
                <a:gd name="connsiteX4" fmla="*/ 5308 w 5337"/>
                <a:gd name="connsiteY4" fmla="*/ 2223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8">
                  <a:moveTo>
                    <a:pt x="5308" y="2223"/>
                  </a:moveTo>
                  <a:cubicBezTo>
                    <a:pt x="5527" y="3653"/>
                    <a:pt x="4504" y="4986"/>
                    <a:pt x="3043" y="5200"/>
                  </a:cubicBezTo>
                  <a:cubicBezTo>
                    <a:pt x="1600" y="5413"/>
                    <a:pt x="249" y="4434"/>
                    <a:pt x="30" y="3006"/>
                  </a:cubicBezTo>
                  <a:cubicBezTo>
                    <a:pt x="-190" y="1578"/>
                    <a:pt x="833" y="248"/>
                    <a:pt x="2276" y="29"/>
                  </a:cubicBezTo>
                  <a:cubicBezTo>
                    <a:pt x="3737" y="-184"/>
                    <a:pt x="5089" y="795"/>
                    <a:pt x="5308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1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8" name="任意多边形: 形状 1427">
              <a:extLst>
                <a:ext uri="{FF2B5EF4-FFF2-40B4-BE49-F238E27FC236}">
                  <a16:creationId xmlns:a16="http://schemas.microsoft.com/office/drawing/2014/main" id="{AA54EE04-2514-17F8-CCDF-2E38F0194BBA}"/>
                </a:ext>
              </a:extLst>
            </p:cNvPr>
            <p:cNvSpPr/>
            <p:nvPr/>
          </p:nvSpPr>
          <p:spPr>
            <a:xfrm>
              <a:off x="3427527" y="515199"/>
              <a:ext cx="1343" cy="2059"/>
            </a:xfrm>
            <a:custGeom>
              <a:avLst/>
              <a:gdLst>
                <a:gd name="connsiteX0" fmla="*/ 7 w 1343"/>
                <a:gd name="connsiteY0" fmla="*/ 977 h 2059"/>
                <a:gd name="connsiteX1" fmla="*/ 737 w 1343"/>
                <a:gd name="connsiteY1" fmla="*/ 2 h 2059"/>
                <a:gd name="connsiteX2" fmla="*/ 1340 w 1343"/>
                <a:gd name="connsiteY2" fmla="*/ 1085 h 2059"/>
                <a:gd name="connsiteX3" fmla="*/ 591 w 1343"/>
                <a:gd name="connsiteY3" fmla="*/ 2058 h 2059"/>
                <a:gd name="connsiteX4" fmla="*/ 7 w 1343"/>
                <a:gd name="connsiteY4" fmla="*/ 977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9">
                  <a:moveTo>
                    <a:pt x="7" y="977"/>
                  </a:moveTo>
                  <a:cubicBezTo>
                    <a:pt x="43" y="407"/>
                    <a:pt x="372" y="-31"/>
                    <a:pt x="737" y="2"/>
                  </a:cubicBezTo>
                  <a:cubicBezTo>
                    <a:pt x="1121" y="31"/>
                    <a:pt x="1377" y="509"/>
                    <a:pt x="1340" y="1085"/>
                  </a:cubicBezTo>
                  <a:cubicBezTo>
                    <a:pt x="1285" y="1651"/>
                    <a:pt x="957" y="2087"/>
                    <a:pt x="591" y="2058"/>
                  </a:cubicBezTo>
                  <a:cubicBezTo>
                    <a:pt x="226" y="2029"/>
                    <a:pt x="-48" y="1545"/>
                    <a:pt x="7" y="977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9" name="任意多边形: 形状 1428">
              <a:extLst>
                <a:ext uri="{FF2B5EF4-FFF2-40B4-BE49-F238E27FC236}">
                  <a16:creationId xmlns:a16="http://schemas.microsoft.com/office/drawing/2014/main" id="{0CA74424-DBD1-EA81-9966-08F0E907A0F2}"/>
                </a:ext>
              </a:extLst>
            </p:cNvPr>
            <p:cNvSpPr/>
            <p:nvPr/>
          </p:nvSpPr>
          <p:spPr>
            <a:xfrm>
              <a:off x="3823874" y="320217"/>
              <a:ext cx="149542" cy="57639"/>
            </a:xfrm>
            <a:custGeom>
              <a:avLst/>
              <a:gdLst>
                <a:gd name="connsiteX0" fmla="*/ 45403 w 149542"/>
                <a:gd name="connsiteY0" fmla="*/ 57639 h 57639"/>
                <a:gd name="connsiteX1" fmla="*/ 0 w 149542"/>
                <a:gd name="connsiteY1" fmla="*/ 12906 h 57639"/>
                <a:gd name="connsiteX2" fmla="*/ 24692 w 149542"/>
                <a:gd name="connsiteY2" fmla="*/ 226 h 57639"/>
                <a:gd name="connsiteX3" fmla="*/ 149543 w 149542"/>
                <a:gd name="connsiteY3" fmla="*/ 28933 h 57639"/>
                <a:gd name="connsiteX4" fmla="*/ 45403 w 149542"/>
                <a:gd name="connsiteY4" fmla="*/ 57639 h 5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2" h="57639">
                  <a:moveTo>
                    <a:pt x="45403" y="57639"/>
                  </a:moveTo>
                  <a:cubicBezTo>
                    <a:pt x="45403" y="57639"/>
                    <a:pt x="0" y="36943"/>
                    <a:pt x="0" y="12906"/>
                  </a:cubicBezTo>
                  <a:cubicBezTo>
                    <a:pt x="2009" y="3563"/>
                    <a:pt x="7999" y="-1115"/>
                    <a:pt x="24692" y="226"/>
                  </a:cubicBezTo>
                  <a:cubicBezTo>
                    <a:pt x="41385" y="1557"/>
                    <a:pt x="149543" y="28933"/>
                    <a:pt x="149543" y="28933"/>
                  </a:cubicBezTo>
                  <a:lnTo>
                    <a:pt x="45403" y="57639"/>
                  </a:lnTo>
                  <a:close/>
                </a:path>
              </a:pathLst>
            </a:custGeom>
            <a:gradFill>
              <a:gsLst>
                <a:gs pos="0">
                  <a:srgbClr val="196A92"/>
                </a:gs>
                <a:gs pos="19880">
                  <a:srgbClr val="197399"/>
                </a:gs>
                <a:gs pos="63690">
                  <a:srgbClr val="1982A4"/>
                </a:gs>
                <a:gs pos="100000">
                  <a:srgbClr val="1987A8"/>
                </a:gs>
              </a:gsLst>
              <a:lin ang="19004143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0" name="任意多边形: 形状 1429">
              <a:extLst>
                <a:ext uri="{FF2B5EF4-FFF2-40B4-BE49-F238E27FC236}">
                  <a16:creationId xmlns:a16="http://schemas.microsoft.com/office/drawing/2014/main" id="{160E6DAE-3B93-F968-7B73-28A880EF18B9}"/>
                </a:ext>
              </a:extLst>
            </p:cNvPr>
            <p:cNvSpPr/>
            <p:nvPr/>
          </p:nvSpPr>
          <p:spPr>
            <a:xfrm>
              <a:off x="3823874" y="326484"/>
              <a:ext cx="149542" cy="51370"/>
            </a:xfrm>
            <a:custGeom>
              <a:avLst/>
              <a:gdLst>
                <a:gd name="connsiteX0" fmla="*/ 47394 w 149542"/>
                <a:gd name="connsiteY0" fmla="*/ 47367 h 51370"/>
                <a:gd name="connsiteX1" fmla="*/ 2009 w 149542"/>
                <a:gd name="connsiteY1" fmla="*/ 2634 h 51370"/>
                <a:gd name="connsiteX2" fmla="*/ 2740 w 149542"/>
                <a:gd name="connsiteY2" fmla="*/ 0 h 51370"/>
                <a:gd name="connsiteX3" fmla="*/ 0 w 149542"/>
                <a:gd name="connsiteY3" fmla="*/ 6637 h 51370"/>
                <a:gd name="connsiteX4" fmla="*/ 45403 w 149542"/>
                <a:gd name="connsiteY4" fmla="*/ 51370 h 51370"/>
                <a:gd name="connsiteX5" fmla="*/ 149543 w 149542"/>
                <a:gd name="connsiteY5" fmla="*/ 22663 h 51370"/>
                <a:gd name="connsiteX6" fmla="*/ 143004 w 149542"/>
                <a:gd name="connsiteY6" fmla="*/ 21012 h 51370"/>
                <a:gd name="connsiteX7" fmla="*/ 47394 w 149542"/>
                <a:gd name="connsiteY7" fmla="*/ 47367 h 5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542" h="51370">
                  <a:moveTo>
                    <a:pt x="47394" y="47367"/>
                  </a:moveTo>
                  <a:cubicBezTo>
                    <a:pt x="47394" y="47367"/>
                    <a:pt x="2009" y="26670"/>
                    <a:pt x="2009" y="2634"/>
                  </a:cubicBezTo>
                  <a:cubicBezTo>
                    <a:pt x="2192" y="1704"/>
                    <a:pt x="2447" y="835"/>
                    <a:pt x="2740" y="0"/>
                  </a:cubicBezTo>
                  <a:cubicBezTo>
                    <a:pt x="1424" y="1843"/>
                    <a:pt x="548" y="4055"/>
                    <a:pt x="0" y="6637"/>
                  </a:cubicBezTo>
                  <a:cubicBezTo>
                    <a:pt x="0" y="30674"/>
                    <a:pt x="45403" y="51370"/>
                    <a:pt x="45403" y="51370"/>
                  </a:cubicBezTo>
                  <a:lnTo>
                    <a:pt x="149543" y="22663"/>
                  </a:lnTo>
                  <a:cubicBezTo>
                    <a:pt x="149543" y="22663"/>
                    <a:pt x="147132" y="22052"/>
                    <a:pt x="143004" y="21012"/>
                  </a:cubicBezTo>
                  <a:lnTo>
                    <a:pt x="47394" y="47367"/>
                  </a:lnTo>
                  <a:close/>
                </a:path>
              </a:pathLst>
            </a:custGeom>
            <a:gradFill>
              <a:gsLst>
                <a:gs pos="0">
                  <a:srgbClr val="0F5392"/>
                </a:gs>
                <a:gs pos="16180">
                  <a:srgbClr val="126298"/>
                </a:gs>
                <a:gs pos="44470">
                  <a:srgbClr val="1677A1"/>
                </a:gs>
                <a:gs pos="72550">
                  <a:srgbClr val="1883A6"/>
                </a:gs>
                <a:gs pos="100000">
                  <a:srgbClr val="1987A8"/>
                </a:gs>
              </a:gsLst>
              <a:lin ang="723904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1" name="任意多边形: 形状 1430">
              <a:extLst>
                <a:ext uri="{FF2B5EF4-FFF2-40B4-BE49-F238E27FC236}">
                  <a16:creationId xmlns:a16="http://schemas.microsoft.com/office/drawing/2014/main" id="{505C8B28-809E-6369-1938-EFAF0B75307D}"/>
                </a:ext>
              </a:extLst>
            </p:cNvPr>
            <p:cNvSpPr/>
            <p:nvPr/>
          </p:nvSpPr>
          <p:spPr>
            <a:xfrm>
              <a:off x="3422950" y="315762"/>
              <a:ext cx="688575" cy="545189"/>
            </a:xfrm>
            <a:custGeom>
              <a:avLst/>
              <a:gdLst>
                <a:gd name="connsiteX0" fmla="*/ 652615 w 688575"/>
                <a:gd name="connsiteY0" fmla="*/ 0 h 545189"/>
                <a:gd name="connsiteX1" fmla="*/ 224004 w 688575"/>
                <a:gd name="connsiteY1" fmla="*/ 103487 h 545189"/>
                <a:gd name="connsiteX2" fmla="*/ 78461 w 688575"/>
                <a:gd name="connsiteY2" fmla="*/ 138871 h 545189"/>
                <a:gd name="connsiteX3" fmla="*/ 0 w 688575"/>
                <a:gd name="connsiteY3" fmla="*/ 264578 h 545189"/>
                <a:gd name="connsiteX4" fmla="*/ 126530 w 688575"/>
                <a:gd name="connsiteY4" fmla="*/ 287755 h 545189"/>
                <a:gd name="connsiteX5" fmla="*/ 189558 w 688575"/>
                <a:gd name="connsiteY5" fmla="*/ 545190 h 545189"/>
                <a:gd name="connsiteX6" fmla="*/ 285424 w 688575"/>
                <a:gd name="connsiteY6" fmla="*/ 516748 h 545189"/>
                <a:gd name="connsiteX7" fmla="*/ 651282 w 688575"/>
                <a:gd name="connsiteY7" fmla="*/ 134194 h 545189"/>
                <a:gd name="connsiteX8" fmla="*/ 686677 w 688575"/>
                <a:gd name="connsiteY8" fmla="*/ 60759 h 545189"/>
                <a:gd name="connsiteX9" fmla="*/ 652615 w 688575"/>
                <a:gd name="connsiteY9" fmla="*/ 0 h 54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8575" h="545189">
                  <a:moveTo>
                    <a:pt x="652615" y="0"/>
                  </a:moveTo>
                  <a:cubicBezTo>
                    <a:pt x="601878" y="13356"/>
                    <a:pt x="316125" y="84791"/>
                    <a:pt x="224004" y="103487"/>
                  </a:cubicBezTo>
                  <a:cubicBezTo>
                    <a:pt x="131863" y="122184"/>
                    <a:pt x="78461" y="138871"/>
                    <a:pt x="78461" y="138871"/>
                  </a:cubicBezTo>
                  <a:cubicBezTo>
                    <a:pt x="78461" y="138871"/>
                    <a:pt x="15122" y="241555"/>
                    <a:pt x="0" y="264578"/>
                  </a:cubicBezTo>
                  <a:cubicBezTo>
                    <a:pt x="28765" y="259645"/>
                    <a:pt x="73164" y="260135"/>
                    <a:pt x="126530" y="287755"/>
                  </a:cubicBezTo>
                  <a:cubicBezTo>
                    <a:pt x="216351" y="334232"/>
                    <a:pt x="277187" y="462856"/>
                    <a:pt x="189558" y="545190"/>
                  </a:cubicBezTo>
                  <a:cubicBezTo>
                    <a:pt x="223346" y="540332"/>
                    <a:pt x="256385" y="530499"/>
                    <a:pt x="285424" y="516748"/>
                  </a:cubicBezTo>
                  <a:cubicBezTo>
                    <a:pt x="375555" y="472017"/>
                    <a:pt x="587195" y="212974"/>
                    <a:pt x="651282" y="134194"/>
                  </a:cubicBezTo>
                  <a:cubicBezTo>
                    <a:pt x="677983" y="97477"/>
                    <a:pt x="686677" y="60759"/>
                    <a:pt x="686677" y="60759"/>
                  </a:cubicBezTo>
                  <a:cubicBezTo>
                    <a:pt x="686677" y="60759"/>
                    <a:pt x="700685" y="2005"/>
                    <a:pt x="652615" y="0"/>
                  </a:cubicBezTo>
                  <a:close/>
                </a:path>
              </a:pathLst>
            </a:custGeom>
            <a:gradFill>
              <a:gsLst>
                <a:gs pos="0">
                  <a:srgbClr val="006CB2"/>
                </a:gs>
                <a:gs pos="49080">
                  <a:srgbClr val="00478C"/>
                </a:gs>
                <a:gs pos="100000">
                  <a:srgbClr val="00306E"/>
                </a:gs>
              </a:gsLst>
              <a:lin ang="3482208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2" name="任意多边形: 形状 1431">
              <a:extLst>
                <a:ext uri="{FF2B5EF4-FFF2-40B4-BE49-F238E27FC236}">
                  <a16:creationId xmlns:a16="http://schemas.microsoft.com/office/drawing/2014/main" id="{94B09F11-451B-6E98-E9A0-1D1ABB4B10FF}"/>
                </a:ext>
              </a:extLst>
            </p:cNvPr>
            <p:cNvSpPr/>
            <p:nvPr/>
          </p:nvSpPr>
          <p:spPr>
            <a:xfrm>
              <a:off x="3369431" y="577945"/>
              <a:ext cx="285669" cy="286421"/>
            </a:xfrm>
            <a:custGeom>
              <a:avLst/>
              <a:gdLst>
                <a:gd name="connsiteX0" fmla="*/ 180050 w 285669"/>
                <a:gd name="connsiteY0" fmla="*/ 25571 h 286421"/>
                <a:gd name="connsiteX1" fmla="*/ 53520 w 285669"/>
                <a:gd name="connsiteY1" fmla="*/ 2394 h 286421"/>
                <a:gd name="connsiteX2" fmla="*/ 51858 w 285669"/>
                <a:gd name="connsiteY2" fmla="*/ 4871 h 286421"/>
                <a:gd name="connsiteX3" fmla="*/ 28498 w 285669"/>
                <a:gd name="connsiteY3" fmla="*/ 211840 h 286421"/>
                <a:gd name="connsiteX4" fmla="*/ 243078 w 285669"/>
                <a:gd name="connsiteY4" fmla="*/ 283006 h 286421"/>
                <a:gd name="connsiteX5" fmla="*/ 180050 w 285669"/>
                <a:gd name="connsiteY5" fmla="*/ 25571 h 28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69" h="286421">
                  <a:moveTo>
                    <a:pt x="180050" y="25571"/>
                  </a:moveTo>
                  <a:cubicBezTo>
                    <a:pt x="126665" y="-2049"/>
                    <a:pt x="82285" y="-2539"/>
                    <a:pt x="53520" y="2394"/>
                  </a:cubicBezTo>
                  <a:cubicBezTo>
                    <a:pt x="52881" y="3360"/>
                    <a:pt x="52314" y="4199"/>
                    <a:pt x="51858" y="4871"/>
                  </a:cubicBezTo>
                  <a:cubicBezTo>
                    <a:pt x="31841" y="22230"/>
                    <a:pt x="-38938" y="107688"/>
                    <a:pt x="28498" y="211840"/>
                  </a:cubicBezTo>
                  <a:cubicBezTo>
                    <a:pt x="73043" y="276778"/>
                    <a:pt x="160344" y="294903"/>
                    <a:pt x="243078" y="283006"/>
                  </a:cubicBezTo>
                  <a:cubicBezTo>
                    <a:pt x="330707" y="200672"/>
                    <a:pt x="269871" y="72048"/>
                    <a:pt x="180050" y="25571"/>
                  </a:cubicBezTo>
                  <a:close/>
                </a:path>
              </a:pathLst>
            </a:custGeom>
            <a:gradFill>
              <a:gsLst>
                <a:gs pos="0">
                  <a:srgbClr val="6E1514"/>
                </a:gs>
                <a:gs pos="5520">
                  <a:srgbClr val="6E1514"/>
                </a:gs>
                <a:gs pos="26990">
                  <a:srgbClr val="8E1919"/>
                </a:gs>
                <a:gs pos="100000">
                  <a:srgbClr val="AB180E"/>
                </a:gs>
              </a:gsLst>
              <a:lin ang="1484476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3" name="任意多边形: 形状 1432">
              <a:extLst>
                <a:ext uri="{FF2B5EF4-FFF2-40B4-BE49-F238E27FC236}">
                  <a16:creationId xmlns:a16="http://schemas.microsoft.com/office/drawing/2014/main" id="{E75F34B9-6E6F-6FE0-1025-E1F3CA0F945D}"/>
                </a:ext>
              </a:extLst>
            </p:cNvPr>
            <p:cNvSpPr/>
            <p:nvPr/>
          </p:nvSpPr>
          <p:spPr>
            <a:xfrm>
              <a:off x="3810571" y="553377"/>
              <a:ext cx="123907" cy="156512"/>
            </a:xfrm>
            <a:custGeom>
              <a:avLst/>
              <a:gdLst>
                <a:gd name="connsiteX0" fmla="*/ 123907 w 123907"/>
                <a:gd name="connsiteY0" fmla="*/ 2511 h 156512"/>
                <a:gd name="connsiteX1" fmla="*/ 114118 w 123907"/>
                <a:gd name="connsiteY1" fmla="*/ 2066 h 156512"/>
                <a:gd name="connsiteX2" fmla="*/ 2837 w 123907"/>
                <a:gd name="connsiteY2" fmla="*/ 94202 h 156512"/>
                <a:gd name="connsiteX3" fmla="*/ 38890 w 123907"/>
                <a:gd name="connsiteY3" fmla="*/ 156512 h 156512"/>
                <a:gd name="connsiteX4" fmla="*/ 58487 w 123907"/>
                <a:gd name="connsiteY4" fmla="*/ 136484 h 156512"/>
                <a:gd name="connsiteX5" fmla="*/ 123907 w 123907"/>
                <a:gd name="connsiteY5" fmla="*/ 2511 h 15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907" h="156512">
                  <a:moveTo>
                    <a:pt x="123907" y="2511"/>
                  </a:moveTo>
                  <a:cubicBezTo>
                    <a:pt x="123907" y="2511"/>
                    <a:pt x="121679" y="-2829"/>
                    <a:pt x="114118" y="2066"/>
                  </a:cubicBezTo>
                  <a:cubicBezTo>
                    <a:pt x="106557" y="6966"/>
                    <a:pt x="12627" y="73281"/>
                    <a:pt x="2837" y="94202"/>
                  </a:cubicBezTo>
                  <a:cubicBezTo>
                    <a:pt x="-6057" y="112893"/>
                    <a:pt x="5960" y="154291"/>
                    <a:pt x="38890" y="156512"/>
                  </a:cubicBezTo>
                  <a:cubicBezTo>
                    <a:pt x="46013" y="150282"/>
                    <a:pt x="58487" y="136484"/>
                    <a:pt x="58487" y="136484"/>
                  </a:cubicBezTo>
                  <a:lnTo>
                    <a:pt x="123907" y="2511"/>
                  </a:lnTo>
                  <a:close/>
                </a:path>
              </a:pathLst>
            </a:custGeom>
            <a:gradFill>
              <a:gsLst>
                <a:gs pos="0">
                  <a:srgbClr val="004185"/>
                </a:gs>
                <a:gs pos="19780">
                  <a:srgbClr val="013B7A"/>
                </a:gs>
                <a:gs pos="100000">
                  <a:srgbClr val="03244F"/>
                </a:gs>
              </a:gsLst>
              <a:lin ang="289735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4" name="任意多边形: 形状 1433">
              <a:extLst>
                <a:ext uri="{FF2B5EF4-FFF2-40B4-BE49-F238E27FC236}">
                  <a16:creationId xmlns:a16="http://schemas.microsoft.com/office/drawing/2014/main" id="{0989BD96-F17E-53D6-7023-3CF2DA0FF122}"/>
                </a:ext>
              </a:extLst>
            </p:cNvPr>
            <p:cNvSpPr/>
            <p:nvPr/>
          </p:nvSpPr>
          <p:spPr>
            <a:xfrm>
              <a:off x="3653949" y="676926"/>
              <a:ext cx="165306" cy="105857"/>
            </a:xfrm>
            <a:custGeom>
              <a:avLst/>
              <a:gdLst>
                <a:gd name="connsiteX0" fmla="*/ 0 w 165306"/>
                <a:gd name="connsiteY0" fmla="*/ 105846 h 105857"/>
                <a:gd name="connsiteX1" fmla="*/ 109 w 165306"/>
                <a:gd name="connsiteY1" fmla="*/ 104624 h 105857"/>
                <a:gd name="connsiteX2" fmla="*/ 566 w 165306"/>
                <a:gd name="connsiteY2" fmla="*/ 102957 h 105857"/>
                <a:gd name="connsiteX3" fmla="*/ 163368 w 165306"/>
                <a:gd name="connsiteY3" fmla="*/ 315 h 105857"/>
                <a:gd name="connsiteX4" fmla="*/ 165249 w 165306"/>
                <a:gd name="connsiteY4" fmla="*/ 474 h 105857"/>
                <a:gd name="connsiteX5" fmla="*/ 162546 w 165306"/>
                <a:gd name="connsiteY5" fmla="*/ 3717 h 105857"/>
                <a:gd name="connsiteX6" fmla="*/ 347 w 165306"/>
                <a:gd name="connsiteY6" fmla="*/ 105804 h 105857"/>
                <a:gd name="connsiteX7" fmla="*/ 0 w 165306"/>
                <a:gd name="connsiteY7" fmla="*/ 105846 h 10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306" h="105857">
                  <a:moveTo>
                    <a:pt x="0" y="105846"/>
                  </a:moveTo>
                  <a:cubicBezTo>
                    <a:pt x="18" y="105959"/>
                    <a:pt x="0" y="105232"/>
                    <a:pt x="109" y="104624"/>
                  </a:cubicBezTo>
                  <a:cubicBezTo>
                    <a:pt x="347" y="103592"/>
                    <a:pt x="-146" y="103139"/>
                    <a:pt x="566" y="102957"/>
                  </a:cubicBezTo>
                  <a:cubicBezTo>
                    <a:pt x="1169" y="102801"/>
                    <a:pt x="62480" y="85407"/>
                    <a:pt x="163368" y="315"/>
                  </a:cubicBezTo>
                  <a:cubicBezTo>
                    <a:pt x="163935" y="-158"/>
                    <a:pt x="164775" y="-92"/>
                    <a:pt x="165249" y="474"/>
                  </a:cubicBezTo>
                  <a:cubicBezTo>
                    <a:pt x="165724" y="1038"/>
                    <a:pt x="163113" y="3244"/>
                    <a:pt x="162546" y="3717"/>
                  </a:cubicBezTo>
                  <a:cubicBezTo>
                    <a:pt x="61128" y="89270"/>
                    <a:pt x="950" y="105649"/>
                    <a:pt x="347" y="105804"/>
                  </a:cubicBezTo>
                  <a:lnTo>
                    <a:pt x="0" y="105846"/>
                  </a:lnTo>
                  <a:close/>
                </a:path>
              </a:pathLst>
            </a:custGeom>
            <a:solidFill>
              <a:srgbClr val="B0DF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37B4E5BE-6293-AED4-9598-58AAD87B8208}"/>
                </a:ext>
              </a:extLst>
            </p:cNvPr>
            <p:cNvSpPr/>
            <p:nvPr/>
          </p:nvSpPr>
          <p:spPr>
            <a:xfrm>
              <a:off x="3415382" y="690133"/>
              <a:ext cx="239589" cy="113225"/>
            </a:xfrm>
            <a:custGeom>
              <a:avLst/>
              <a:gdLst>
                <a:gd name="connsiteX0" fmla="*/ 4792 w 239589"/>
                <a:gd name="connsiteY0" fmla="*/ 94754 h 113225"/>
                <a:gd name="connsiteX1" fmla="*/ 6801 w 239589"/>
                <a:gd name="connsiteY1" fmla="*/ 113226 h 113225"/>
                <a:gd name="connsiteX2" fmla="*/ 239589 w 239589"/>
                <a:gd name="connsiteY2" fmla="*/ 61578 h 113225"/>
                <a:gd name="connsiteX3" fmla="*/ 220924 w 239589"/>
                <a:gd name="connsiteY3" fmla="*/ 0 h 113225"/>
                <a:gd name="connsiteX4" fmla="*/ 4792 w 239589"/>
                <a:gd name="connsiteY4" fmla="*/ 94754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589" h="113225">
                  <a:moveTo>
                    <a:pt x="4792" y="94754"/>
                  </a:moveTo>
                  <a:cubicBezTo>
                    <a:pt x="4792" y="94754"/>
                    <a:pt x="-7225" y="109224"/>
                    <a:pt x="6801" y="113226"/>
                  </a:cubicBezTo>
                  <a:cubicBezTo>
                    <a:pt x="32936" y="102335"/>
                    <a:pt x="163229" y="76364"/>
                    <a:pt x="239589" y="61578"/>
                  </a:cubicBezTo>
                  <a:cubicBezTo>
                    <a:pt x="237434" y="35596"/>
                    <a:pt x="228467" y="14037"/>
                    <a:pt x="220924" y="0"/>
                  </a:cubicBezTo>
                  <a:cubicBezTo>
                    <a:pt x="130702" y="26196"/>
                    <a:pt x="4792" y="94754"/>
                    <a:pt x="4792" y="94754"/>
                  </a:cubicBezTo>
                  <a:close/>
                </a:path>
              </a:pathLst>
            </a:custGeom>
            <a:gradFill>
              <a:gsLst>
                <a:gs pos="0">
                  <a:srgbClr val="671413"/>
                </a:gs>
                <a:gs pos="50000">
                  <a:srgbClr val="891610"/>
                </a:gs>
                <a:gs pos="100000">
                  <a:srgbClr val="AB180E"/>
                </a:gs>
              </a:gsLst>
              <a:lin ang="15526414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0960BF21-1016-0857-DFF1-4A4D4C3FF6BE}"/>
                </a:ext>
              </a:extLst>
            </p:cNvPr>
            <p:cNvSpPr/>
            <p:nvPr/>
          </p:nvSpPr>
          <p:spPr>
            <a:xfrm>
              <a:off x="3636306" y="680118"/>
              <a:ext cx="91958" cy="71593"/>
            </a:xfrm>
            <a:custGeom>
              <a:avLst/>
              <a:gdLst>
                <a:gd name="connsiteX0" fmla="*/ 65621 w 91958"/>
                <a:gd name="connsiteY0" fmla="*/ 621 h 71593"/>
                <a:gd name="connsiteX1" fmla="*/ 0 w 91958"/>
                <a:gd name="connsiteY1" fmla="*/ 10016 h 71593"/>
                <a:gd name="connsiteX2" fmla="*/ 18665 w 91958"/>
                <a:gd name="connsiteY2" fmla="*/ 71593 h 71593"/>
                <a:gd name="connsiteX3" fmla="*/ 60270 w 91958"/>
                <a:gd name="connsiteY3" fmla="*/ 65382 h 71593"/>
                <a:gd name="connsiteX4" fmla="*/ 65621 w 91958"/>
                <a:gd name="connsiteY4" fmla="*/ 621 h 7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958" h="71593">
                  <a:moveTo>
                    <a:pt x="65621" y="621"/>
                  </a:moveTo>
                  <a:cubicBezTo>
                    <a:pt x="49385" y="-1631"/>
                    <a:pt x="26190" y="2412"/>
                    <a:pt x="0" y="10016"/>
                  </a:cubicBezTo>
                  <a:cubicBezTo>
                    <a:pt x="7543" y="24051"/>
                    <a:pt x="16510" y="45611"/>
                    <a:pt x="18665" y="71593"/>
                  </a:cubicBezTo>
                  <a:cubicBezTo>
                    <a:pt x="35943" y="68251"/>
                    <a:pt x="50426" y="65997"/>
                    <a:pt x="60270" y="65382"/>
                  </a:cubicBezTo>
                  <a:cubicBezTo>
                    <a:pt x="113691" y="62045"/>
                    <a:pt x="88305" y="3291"/>
                    <a:pt x="65621" y="621"/>
                  </a:cubicBezTo>
                  <a:close/>
                </a:path>
              </a:pathLst>
            </a:custGeom>
            <a:gradFill>
              <a:gsLst>
                <a:gs pos="0">
                  <a:srgbClr val="084C99"/>
                </a:gs>
                <a:gs pos="6750">
                  <a:srgbClr val="084C99"/>
                </a:gs>
                <a:gs pos="57060">
                  <a:srgbClr val="142C7B"/>
                </a:gs>
                <a:gs pos="100000">
                  <a:srgbClr val="142C7B"/>
                </a:gs>
              </a:gsLst>
              <a:lin ang="6916664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F12CE2CE-AC45-71C4-0CC7-122F28705E50}"/>
                </a:ext>
              </a:extLst>
            </p:cNvPr>
            <p:cNvSpPr/>
            <p:nvPr/>
          </p:nvSpPr>
          <p:spPr>
            <a:xfrm>
              <a:off x="3130706" y="787113"/>
              <a:ext cx="267880" cy="135619"/>
            </a:xfrm>
            <a:custGeom>
              <a:avLst/>
              <a:gdLst>
                <a:gd name="connsiteX0" fmla="*/ 267880 w 267880"/>
                <a:gd name="connsiteY0" fmla="*/ 18026 h 135619"/>
                <a:gd name="connsiteX1" fmla="*/ 75610 w 267880"/>
                <a:gd name="connsiteY1" fmla="*/ 116168 h 135619"/>
                <a:gd name="connsiteX2" fmla="*/ 8177 w 267880"/>
                <a:gd name="connsiteY2" fmla="*/ 123508 h 135619"/>
                <a:gd name="connsiteX3" fmla="*/ 38218 w 267880"/>
                <a:gd name="connsiteY3" fmla="*/ 70103 h 135619"/>
                <a:gd name="connsiteX4" fmla="*/ 255863 w 267880"/>
                <a:gd name="connsiteY4" fmla="*/ 0 h 135619"/>
                <a:gd name="connsiteX5" fmla="*/ 267880 w 267880"/>
                <a:gd name="connsiteY5" fmla="*/ 18026 h 13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880" h="135619">
                  <a:moveTo>
                    <a:pt x="267880" y="18026"/>
                  </a:moveTo>
                  <a:cubicBezTo>
                    <a:pt x="267880" y="18026"/>
                    <a:pt x="185098" y="40056"/>
                    <a:pt x="75610" y="116168"/>
                  </a:cubicBezTo>
                  <a:cubicBezTo>
                    <a:pt x="35546" y="143540"/>
                    <a:pt x="19526" y="138197"/>
                    <a:pt x="8177" y="123508"/>
                  </a:cubicBezTo>
                  <a:cubicBezTo>
                    <a:pt x="-3172" y="108820"/>
                    <a:pt x="-9850" y="87459"/>
                    <a:pt x="38218" y="70103"/>
                  </a:cubicBezTo>
                  <a:cubicBezTo>
                    <a:pt x="86292" y="52744"/>
                    <a:pt x="210467" y="4674"/>
                    <a:pt x="255863" y="0"/>
                  </a:cubicBezTo>
                  <a:cubicBezTo>
                    <a:pt x="265871" y="3339"/>
                    <a:pt x="267880" y="18026"/>
                    <a:pt x="267880" y="18026"/>
                  </a:cubicBezTo>
                  <a:close/>
                </a:path>
              </a:pathLst>
            </a:custGeom>
            <a:gradFill>
              <a:gsLst>
                <a:gs pos="0">
                  <a:srgbClr val="FFAC09"/>
                </a:gs>
                <a:gs pos="4910">
                  <a:srgbClr val="FFAC09"/>
                </a:gs>
                <a:gs pos="100000">
                  <a:srgbClr val="FF8809"/>
                </a:gs>
              </a:gsLst>
              <a:lin ang="19717029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8129A8BA-6803-283D-84E4-A658461D30C4}"/>
                </a:ext>
              </a:extLst>
            </p:cNvPr>
            <p:cNvSpPr/>
            <p:nvPr/>
          </p:nvSpPr>
          <p:spPr>
            <a:xfrm>
              <a:off x="3805120" y="754205"/>
              <a:ext cx="17618" cy="25490"/>
            </a:xfrm>
            <a:custGeom>
              <a:avLst/>
              <a:gdLst>
                <a:gd name="connsiteX0" fmla="*/ 15393 w 17618"/>
                <a:gd name="connsiteY0" fmla="*/ 15864 h 25490"/>
                <a:gd name="connsiteX1" fmla="*/ 2956 w 17618"/>
                <a:gd name="connsiteY1" fmla="*/ 25100 h 25490"/>
                <a:gd name="connsiteX2" fmla="*/ 2225 w 17618"/>
                <a:gd name="connsiteY2" fmla="*/ 9627 h 25490"/>
                <a:gd name="connsiteX3" fmla="*/ 14663 w 17618"/>
                <a:gd name="connsiteY3" fmla="*/ 390 h 25490"/>
                <a:gd name="connsiteX4" fmla="*/ 15393 w 17618"/>
                <a:gd name="connsiteY4" fmla="*/ 15864 h 2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18" h="25490">
                  <a:moveTo>
                    <a:pt x="15393" y="15864"/>
                  </a:moveTo>
                  <a:cubicBezTo>
                    <a:pt x="12161" y="22686"/>
                    <a:pt x="6590" y="26821"/>
                    <a:pt x="2956" y="25100"/>
                  </a:cubicBezTo>
                  <a:cubicBezTo>
                    <a:pt x="-679" y="23378"/>
                    <a:pt x="-1008" y="16447"/>
                    <a:pt x="2225" y="9627"/>
                  </a:cubicBezTo>
                  <a:cubicBezTo>
                    <a:pt x="5458" y="2808"/>
                    <a:pt x="11028" y="-1331"/>
                    <a:pt x="14663" y="390"/>
                  </a:cubicBezTo>
                  <a:cubicBezTo>
                    <a:pt x="18297" y="2117"/>
                    <a:pt x="18626" y="9048"/>
                    <a:pt x="15393" y="15864"/>
                  </a:cubicBezTo>
                  <a:close/>
                </a:path>
              </a:pathLst>
            </a:custGeom>
            <a:solidFill>
              <a:srgbClr val="61606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9481C9A4-054D-A5F0-4569-DCE1DFAADB2E}"/>
                </a:ext>
              </a:extLst>
            </p:cNvPr>
            <p:cNvSpPr/>
            <p:nvPr/>
          </p:nvSpPr>
          <p:spPr>
            <a:xfrm>
              <a:off x="3439092" y="450067"/>
              <a:ext cx="284861" cy="227333"/>
            </a:xfrm>
            <a:custGeom>
              <a:avLst/>
              <a:gdLst>
                <a:gd name="connsiteX0" fmla="*/ 218473 w 284861"/>
                <a:gd name="connsiteY0" fmla="*/ 227333 h 227333"/>
                <a:gd name="connsiteX1" fmla="*/ 218473 w 284861"/>
                <a:gd name="connsiteY1" fmla="*/ 227333 h 227333"/>
                <a:gd name="connsiteX2" fmla="*/ 205579 w 284861"/>
                <a:gd name="connsiteY2" fmla="*/ 221710 h 227333"/>
                <a:gd name="connsiteX3" fmla="*/ 205159 w 284861"/>
                <a:gd name="connsiteY3" fmla="*/ 221215 h 227333"/>
                <a:gd name="connsiteX4" fmla="*/ 5647 w 284861"/>
                <a:gd name="connsiteY4" fmla="*/ 115540 h 227333"/>
                <a:gd name="connsiteX5" fmla="*/ 2834 w 284861"/>
                <a:gd name="connsiteY5" fmla="*/ 115614 h 227333"/>
                <a:gd name="connsiteX6" fmla="*/ 423 w 284861"/>
                <a:gd name="connsiteY6" fmla="*/ 114402 h 227333"/>
                <a:gd name="connsiteX7" fmla="*/ 296 w 284861"/>
                <a:gd name="connsiteY7" fmla="*/ 111715 h 227333"/>
                <a:gd name="connsiteX8" fmla="*/ 64711 w 284861"/>
                <a:gd name="connsiteY8" fmla="*/ 4495 h 227333"/>
                <a:gd name="connsiteX9" fmla="*/ 66355 w 284861"/>
                <a:gd name="connsiteY9" fmla="*/ 3306 h 227333"/>
                <a:gd name="connsiteX10" fmla="*/ 95632 w 284861"/>
                <a:gd name="connsiteY10" fmla="*/ 0 h 227333"/>
                <a:gd name="connsiteX11" fmla="*/ 261393 w 284861"/>
                <a:gd name="connsiteY11" fmla="*/ 60418 h 227333"/>
                <a:gd name="connsiteX12" fmla="*/ 283875 w 284861"/>
                <a:gd name="connsiteY12" fmla="*/ 106053 h 227333"/>
                <a:gd name="connsiteX13" fmla="*/ 260425 w 284861"/>
                <a:gd name="connsiteY13" fmla="*/ 173757 h 227333"/>
                <a:gd name="connsiteX14" fmla="*/ 218473 w 284861"/>
                <a:gd name="connsiteY14" fmla="*/ 227333 h 227333"/>
                <a:gd name="connsiteX15" fmla="*/ 209469 w 284861"/>
                <a:gd name="connsiteY15" fmla="*/ 218041 h 227333"/>
                <a:gd name="connsiteX16" fmla="*/ 218473 w 284861"/>
                <a:gd name="connsiteY16" fmla="*/ 221991 h 227333"/>
                <a:gd name="connsiteX17" fmla="*/ 218473 w 284861"/>
                <a:gd name="connsiteY17" fmla="*/ 221991 h 227333"/>
                <a:gd name="connsiteX18" fmla="*/ 255439 w 284861"/>
                <a:gd name="connsiteY18" fmla="*/ 171859 h 227333"/>
                <a:gd name="connsiteX19" fmla="*/ 278688 w 284861"/>
                <a:gd name="connsiteY19" fmla="*/ 104780 h 227333"/>
                <a:gd name="connsiteX20" fmla="*/ 278761 w 284861"/>
                <a:gd name="connsiteY20" fmla="*/ 104523 h 227333"/>
                <a:gd name="connsiteX21" fmla="*/ 258470 w 284861"/>
                <a:gd name="connsiteY21" fmla="*/ 64878 h 227333"/>
                <a:gd name="connsiteX22" fmla="*/ 95650 w 284861"/>
                <a:gd name="connsiteY22" fmla="*/ 5338 h 227333"/>
                <a:gd name="connsiteX23" fmla="*/ 68675 w 284861"/>
                <a:gd name="connsiteY23" fmla="*/ 8242 h 227333"/>
                <a:gd name="connsiteX24" fmla="*/ 7181 w 284861"/>
                <a:gd name="connsiteY24" fmla="*/ 110212 h 227333"/>
                <a:gd name="connsiteX25" fmla="*/ 209469 w 284861"/>
                <a:gd name="connsiteY25" fmla="*/ 218041 h 22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861" h="227333">
                  <a:moveTo>
                    <a:pt x="218473" y="227333"/>
                  </a:moveTo>
                  <a:lnTo>
                    <a:pt x="218473" y="227333"/>
                  </a:lnTo>
                  <a:cubicBezTo>
                    <a:pt x="213871" y="227333"/>
                    <a:pt x="209524" y="225441"/>
                    <a:pt x="205579" y="221710"/>
                  </a:cubicBezTo>
                  <a:lnTo>
                    <a:pt x="205159" y="221215"/>
                  </a:lnTo>
                  <a:cubicBezTo>
                    <a:pt x="153327" y="140579"/>
                    <a:pt x="40786" y="115540"/>
                    <a:pt x="5647" y="115540"/>
                  </a:cubicBezTo>
                  <a:cubicBezTo>
                    <a:pt x="4606" y="115540"/>
                    <a:pt x="3674" y="115563"/>
                    <a:pt x="2834" y="115614"/>
                  </a:cubicBezTo>
                  <a:cubicBezTo>
                    <a:pt x="1848" y="115656"/>
                    <a:pt x="953" y="115202"/>
                    <a:pt x="423" y="114402"/>
                  </a:cubicBezTo>
                  <a:cubicBezTo>
                    <a:pt x="-88" y="113594"/>
                    <a:pt x="-143" y="112574"/>
                    <a:pt x="296" y="111715"/>
                  </a:cubicBezTo>
                  <a:cubicBezTo>
                    <a:pt x="10249" y="92483"/>
                    <a:pt x="62501" y="8080"/>
                    <a:pt x="64711" y="4495"/>
                  </a:cubicBezTo>
                  <a:cubicBezTo>
                    <a:pt x="65095" y="3899"/>
                    <a:pt x="65679" y="3474"/>
                    <a:pt x="66355" y="3306"/>
                  </a:cubicBezTo>
                  <a:cubicBezTo>
                    <a:pt x="75396" y="1110"/>
                    <a:pt x="85240" y="0"/>
                    <a:pt x="95632" y="0"/>
                  </a:cubicBezTo>
                  <a:cubicBezTo>
                    <a:pt x="166002" y="0"/>
                    <a:pt x="246069" y="50331"/>
                    <a:pt x="261393" y="60418"/>
                  </a:cubicBezTo>
                  <a:cubicBezTo>
                    <a:pt x="290688" y="79692"/>
                    <a:pt x="284551" y="103759"/>
                    <a:pt x="283875" y="106053"/>
                  </a:cubicBezTo>
                  <a:cubicBezTo>
                    <a:pt x="283546" y="107438"/>
                    <a:pt x="279729" y="122907"/>
                    <a:pt x="260425" y="173757"/>
                  </a:cubicBezTo>
                  <a:cubicBezTo>
                    <a:pt x="246928" y="209305"/>
                    <a:pt x="232810" y="227333"/>
                    <a:pt x="218473" y="227333"/>
                  </a:cubicBezTo>
                  <a:close/>
                  <a:moveTo>
                    <a:pt x="209469" y="218041"/>
                  </a:moveTo>
                  <a:cubicBezTo>
                    <a:pt x="212336" y="220663"/>
                    <a:pt x="215368" y="221991"/>
                    <a:pt x="218473" y="221991"/>
                  </a:cubicBezTo>
                  <a:lnTo>
                    <a:pt x="218473" y="221991"/>
                  </a:lnTo>
                  <a:cubicBezTo>
                    <a:pt x="225176" y="221991"/>
                    <a:pt x="238874" y="215478"/>
                    <a:pt x="255439" y="171859"/>
                  </a:cubicBezTo>
                  <a:cubicBezTo>
                    <a:pt x="275090" y="120087"/>
                    <a:pt x="278670" y="104926"/>
                    <a:pt x="278688" y="104780"/>
                  </a:cubicBezTo>
                  <a:lnTo>
                    <a:pt x="278761" y="104523"/>
                  </a:lnTo>
                  <a:cubicBezTo>
                    <a:pt x="279054" y="103650"/>
                    <a:pt x="285519" y="82685"/>
                    <a:pt x="258470" y="64878"/>
                  </a:cubicBezTo>
                  <a:cubicBezTo>
                    <a:pt x="243348" y="54935"/>
                    <a:pt x="164468" y="5338"/>
                    <a:pt x="95650" y="5338"/>
                  </a:cubicBezTo>
                  <a:cubicBezTo>
                    <a:pt x="86080" y="5338"/>
                    <a:pt x="77003" y="6312"/>
                    <a:pt x="68675" y="8242"/>
                  </a:cubicBezTo>
                  <a:cubicBezTo>
                    <a:pt x="63159" y="17168"/>
                    <a:pt x="20130" y="86835"/>
                    <a:pt x="7181" y="110212"/>
                  </a:cubicBezTo>
                  <a:cubicBezTo>
                    <a:pt x="36604" y="110913"/>
                    <a:pt x="153308" y="130987"/>
                    <a:pt x="209469" y="218041"/>
                  </a:cubicBezTo>
                  <a:close/>
                </a:path>
              </a:pathLst>
            </a:custGeom>
            <a:gradFill>
              <a:gsLst>
                <a:gs pos="0">
                  <a:srgbClr val="053E77"/>
                </a:gs>
                <a:gs pos="50000">
                  <a:srgbClr val="032F64"/>
                </a:gs>
                <a:gs pos="100000">
                  <a:srgbClr val="022051"/>
                </a:gs>
              </a:gsLst>
              <a:lin ang="1502387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4734262B-A183-E23F-04E5-4570FC38C6F5}"/>
                </a:ext>
              </a:extLst>
            </p:cNvPr>
            <p:cNvSpPr/>
            <p:nvPr/>
          </p:nvSpPr>
          <p:spPr>
            <a:xfrm>
              <a:off x="3441762" y="452734"/>
              <a:ext cx="279603" cy="221997"/>
            </a:xfrm>
            <a:custGeom>
              <a:avLst/>
              <a:gdLst>
                <a:gd name="connsiteX0" fmla="*/ 64325 w 279603"/>
                <a:gd name="connsiteY0" fmla="*/ 3232 h 221997"/>
                <a:gd name="connsiteX1" fmla="*/ 0 w 279603"/>
                <a:gd name="connsiteY1" fmla="*/ 110281 h 221997"/>
                <a:gd name="connsiteX2" fmla="*/ 204736 w 279603"/>
                <a:gd name="connsiteY2" fmla="*/ 217100 h 221997"/>
                <a:gd name="connsiteX3" fmla="*/ 255253 w 279603"/>
                <a:gd name="connsiteY3" fmla="*/ 170140 h 221997"/>
                <a:gd name="connsiteX4" fmla="*/ 278630 w 279603"/>
                <a:gd name="connsiteY4" fmla="*/ 102709 h 221997"/>
                <a:gd name="connsiteX5" fmla="*/ 257262 w 279603"/>
                <a:gd name="connsiteY5" fmla="*/ 59981 h 221997"/>
                <a:gd name="connsiteX6" fmla="*/ 64325 w 279603"/>
                <a:gd name="connsiteY6" fmla="*/ 3232 h 22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603" h="221997">
                  <a:moveTo>
                    <a:pt x="64325" y="3232"/>
                  </a:moveTo>
                  <a:cubicBezTo>
                    <a:pt x="64325" y="3232"/>
                    <a:pt x="10027" y="90916"/>
                    <a:pt x="0" y="110281"/>
                  </a:cubicBezTo>
                  <a:cubicBezTo>
                    <a:pt x="26701" y="108719"/>
                    <a:pt x="148666" y="129861"/>
                    <a:pt x="204736" y="217100"/>
                  </a:cubicBezTo>
                  <a:cubicBezTo>
                    <a:pt x="216771" y="228449"/>
                    <a:pt x="235236" y="222884"/>
                    <a:pt x="255253" y="170140"/>
                  </a:cubicBezTo>
                  <a:cubicBezTo>
                    <a:pt x="275288" y="117396"/>
                    <a:pt x="278630" y="102709"/>
                    <a:pt x="278630" y="102709"/>
                  </a:cubicBezTo>
                  <a:cubicBezTo>
                    <a:pt x="278630" y="102709"/>
                    <a:pt x="286538" y="79242"/>
                    <a:pt x="257262" y="59981"/>
                  </a:cubicBezTo>
                  <a:cubicBezTo>
                    <a:pt x="231894" y="43295"/>
                    <a:pt x="135754" y="-14126"/>
                    <a:pt x="64325" y="323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200">
                  <a:srgbClr val="FFFFFF"/>
                </a:gs>
                <a:gs pos="100000">
                  <a:srgbClr val="C7F5FC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135366B7-DC79-97DD-C917-7691EE18F129}"/>
                </a:ext>
              </a:extLst>
            </p:cNvPr>
            <p:cNvSpPr/>
            <p:nvPr/>
          </p:nvSpPr>
          <p:spPr>
            <a:xfrm>
              <a:off x="3416698" y="659640"/>
              <a:ext cx="313344" cy="133482"/>
            </a:xfrm>
            <a:custGeom>
              <a:avLst/>
              <a:gdLst>
                <a:gd name="connsiteX0" fmla="*/ 5266 w 313344"/>
                <a:gd name="connsiteY0" fmla="*/ 104776 h 133482"/>
                <a:gd name="connsiteX1" fmla="*/ 287001 w 313344"/>
                <a:gd name="connsiteY1" fmla="*/ 622 h 133482"/>
                <a:gd name="connsiteX2" fmla="*/ 281650 w 313344"/>
                <a:gd name="connsiteY2" fmla="*/ 65383 h 133482"/>
                <a:gd name="connsiteX3" fmla="*/ 6599 w 313344"/>
                <a:gd name="connsiteY3" fmla="*/ 133483 h 133482"/>
                <a:gd name="connsiteX4" fmla="*/ 5266 w 313344"/>
                <a:gd name="connsiteY4" fmla="*/ 104776 h 13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33482">
                  <a:moveTo>
                    <a:pt x="5266" y="104776"/>
                  </a:moveTo>
                  <a:cubicBezTo>
                    <a:pt x="5266" y="104776"/>
                    <a:pt x="214896" y="-9388"/>
                    <a:pt x="287001" y="622"/>
                  </a:cubicBezTo>
                  <a:cubicBezTo>
                    <a:pt x="309703" y="3292"/>
                    <a:pt x="335071" y="62046"/>
                    <a:pt x="281650" y="65383"/>
                  </a:cubicBezTo>
                  <a:cubicBezTo>
                    <a:pt x="228247" y="68723"/>
                    <a:pt x="38652" y="120128"/>
                    <a:pt x="6599" y="133483"/>
                  </a:cubicBezTo>
                  <a:cubicBezTo>
                    <a:pt x="-7427" y="129477"/>
                    <a:pt x="5266" y="104776"/>
                    <a:pt x="5266" y="104776"/>
                  </a:cubicBezTo>
                  <a:close/>
                </a:path>
              </a:pathLst>
            </a:custGeom>
            <a:gradFill>
              <a:gsLst>
                <a:gs pos="0">
                  <a:srgbClr val="FFAC09"/>
                </a:gs>
                <a:gs pos="4910">
                  <a:srgbClr val="FFAC09"/>
                </a:gs>
                <a:gs pos="100000">
                  <a:srgbClr val="FF8809"/>
                </a:gs>
              </a:gsLst>
              <a:lin ang="4506813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06F70105-4A03-F58D-A77B-F329158D2EF0}"/>
                </a:ext>
              </a:extLst>
            </p:cNvPr>
            <p:cNvSpPr/>
            <p:nvPr/>
          </p:nvSpPr>
          <p:spPr>
            <a:xfrm>
              <a:off x="3720922" y="345706"/>
              <a:ext cx="389487" cy="190459"/>
            </a:xfrm>
            <a:custGeom>
              <a:avLst/>
              <a:gdLst>
                <a:gd name="connsiteX0" fmla="*/ 1333 w 389487"/>
                <a:gd name="connsiteY0" fmla="*/ 190459 h 190459"/>
                <a:gd name="connsiteX1" fmla="*/ 128 w 389487"/>
                <a:gd name="connsiteY1" fmla="*/ 189710 h 190459"/>
                <a:gd name="connsiteX2" fmla="*/ 749 w 389487"/>
                <a:gd name="connsiteY2" fmla="*/ 187926 h 190459"/>
                <a:gd name="connsiteX3" fmla="*/ 387591 w 389487"/>
                <a:gd name="connsiteY3" fmla="*/ 128 h 190459"/>
                <a:gd name="connsiteX4" fmla="*/ 389363 w 389487"/>
                <a:gd name="connsiteY4" fmla="*/ 771 h 190459"/>
                <a:gd name="connsiteX5" fmla="*/ 388723 w 389487"/>
                <a:gd name="connsiteY5" fmla="*/ 2546 h 190459"/>
                <a:gd name="connsiteX6" fmla="*/ 1918 w 389487"/>
                <a:gd name="connsiteY6" fmla="*/ 190326 h 190459"/>
                <a:gd name="connsiteX7" fmla="*/ 1333 w 389487"/>
                <a:gd name="connsiteY7" fmla="*/ 190459 h 19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9487" h="190459">
                  <a:moveTo>
                    <a:pt x="1333" y="190459"/>
                  </a:moveTo>
                  <a:cubicBezTo>
                    <a:pt x="840" y="190459"/>
                    <a:pt x="365" y="190187"/>
                    <a:pt x="128" y="189710"/>
                  </a:cubicBezTo>
                  <a:cubicBezTo>
                    <a:pt x="-183" y="189047"/>
                    <a:pt x="91" y="188249"/>
                    <a:pt x="749" y="187926"/>
                  </a:cubicBezTo>
                  <a:cubicBezTo>
                    <a:pt x="3671" y="186507"/>
                    <a:pt x="345347" y="19933"/>
                    <a:pt x="387591" y="128"/>
                  </a:cubicBezTo>
                  <a:cubicBezTo>
                    <a:pt x="388249" y="-188"/>
                    <a:pt x="389052" y="101"/>
                    <a:pt x="389363" y="771"/>
                  </a:cubicBezTo>
                  <a:cubicBezTo>
                    <a:pt x="389673" y="1438"/>
                    <a:pt x="389381" y="2232"/>
                    <a:pt x="388723" y="2546"/>
                  </a:cubicBezTo>
                  <a:cubicBezTo>
                    <a:pt x="346498" y="22340"/>
                    <a:pt x="4840" y="188910"/>
                    <a:pt x="1918" y="190326"/>
                  </a:cubicBezTo>
                  <a:lnTo>
                    <a:pt x="1333" y="190459"/>
                  </a:lnTo>
                  <a:close/>
                </a:path>
              </a:pathLst>
            </a:custGeom>
            <a:solidFill>
              <a:srgbClr val="B0DF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EBE8C586-817A-B14B-53BC-E91B96459D95}"/>
                </a:ext>
              </a:extLst>
            </p:cNvPr>
            <p:cNvSpPr/>
            <p:nvPr/>
          </p:nvSpPr>
          <p:spPr>
            <a:xfrm>
              <a:off x="3179608" y="432657"/>
              <a:ext cx="5342" cy="5225"/>
            </a:xfrm>
            <a:custGeom>
              <a:avLst/>
              <a:gdLst>
                <a:gd name="connsiteX0" fmla="*/ 5316 w 5342"/>
                <a:gd name="connsiteY0" fmla="*/ 2224 h 5225"/>
                <a:gd name="connsiteX1" fmla="*/ 3056 w 5342"/>
                <a:gd name="connsiteY1" fmla="*/ 5195 h 5225"/>
                <a:gd name="connsiteX2" fmla="*/ 28 w 5342"/>
                <a:gd name="connsiteY2" fmla="*/ 3007 h 5225"/>
                <a:gd name="connsiteX3" fmla="*/ 2288 w 5342"/>
                <a:gd name="connsiteY3" fmla="*/ 30 h 5225"/>
                <a:gd name="connsiteX4" fmla="*/ 5316 w 5342"/>
                <a:gd name="connsiteY4" fmla="*/ 2224 h 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2" h="5225">
                  <a:moveTo>
                    <a:pt x="5316" y="2224"/>
                  </a:moveTo>
                  <a:cubicBezTo>
                    <a:pt x="5524" y="3654"/>
                    <a:pt x="4508" y="4981"/>
                    <a:pt x="3056" y="5195"/>
                  </a:cubicBezTo>
                  <a:cubicBezTo>
                    <a:pt x="1595" y="5414"/>
                    <a:pt x="240" y="4435"/>
                    <a:pt x="28" y="3007"/>
                  </a:cubicBezTo>
                  <a:cubicBezTo>
                    <a:pt x="-185" y="1577"/>
                    <a:pt x="830" y="244"/>
                    <a:pt x="2288" y="30"/>
                  </a:cubicBezTo>
                  <a:cubicBezTo>
                    <a:pt x="3749" y="-187"/>
                    <a:pt x="5098" y="797"/>
                    <a:pt x="5316" y="2224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AF444DD4-C7E1-6EC3-F6A6-CC2FD01CD7A1}"/>
                </a:ext>
              </a:extLst>
            </p:cNvPr>
            <p:cNvSpPr/>
            <p:nvPr/>
          </p:nvSpPr>
          <p:spPr>
            <a:xfrm>
              <a:off x="3180264" y="433926"/>
              <a:ext cx="1343" cy="2054"/>
            </a:xfrm>
            <a:custGeom>
              <a:avLst/>
              <a:gdLst>
                <a:gd name="connsiteX0" fmla="*/ 4 w 1343"/>
                <a:gd name="connsiteY0" fmla="*/ 975 h 2054"/>
                <a:gd name="connsiteX1" fmla="*/ 751 w 1343"/>
                <a:gd name="connsiteY1" fmla="*/ 2 h 2054"/>
                <a:gd name="connsiteX2" fmla="*/ 1339 w 1343"/>
                <a:gd name="connsiteY2" fmla="*/ 1079 h 2054"/>
                <a:gd name="connsiteX3" fmla="*/ 596 w 1343"/>
                <a:gd name="connsiteY3" fmla="*/ 2053 h 2054"/>
                <a:gd name="connsiteX4" fmla="*/ 4 w 1343"/>
                <a:gd name="connsiteY4" fmla="*/ 975 h 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4">
                  <a:moveTo>
                    <a:pt x="4" y="975"/>
                  </a:moveTo>
                  <a:cubicBezTo>
                    <a:pt x="46" y="409"/>
                    <a:pt x="386" y="-29"/>
                    <a:pt x="751" y="2"/>
                  </a:cubicBezTo>
                  <a:cubicBezTo>
                    <a:pt x="1118" y="29"/>
                    <a:pt x="1383" y="509"/>
                    <a:pt x="1339" y="1079"/>
                  </a:cubicBezTo>
                  <a:cubicBezTo>
                    <a:pt x="1297" y="1651"/>
                    <a:pt x="957" y="2084"/>
                    <a:pt x="596" y="2053"/>
                  </a:cubicBezTo>
                  <a:cubicBezTo>
                    <a:pt x="225" y="2032"/>
                    <a:pt x="-36" y="1545"/>
                    <a:pt x="4" y="975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48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5" name="任意多边形: 形状 1444">
              <a:extLst>
                <a:ext uri="{FF2B5EF4-FFF2-40B4-BE49-F238E27FC236}">
                  <a16:creationId xmlns:a16="http://schemas.microsoft.com/office/drawing/2014/main" id="{C7B899FF-D555-D0FD-E228-D8611070873F}"/>
                </a:ext>
              </a:extLst>
            </p:cNvPr>
            <p:cNvSpPr/>
            <p:nvPr/>
          </p:nvSpPr>
          <p:spPr>
            <a:xfrm>
              <a:off x="3534676" y="609827"/>
              <a:ext cx="6126" cy="5953"/>
            </a:xfrm>
            <a:custGeom>
              <a:avLst/>
              <a:gdLst>
                <a:gd name="connsiteX0" fmla="*/ 12 w 6126"/>
                <a:gd name="connsiteY0" fmla="*/ 3262 h 5953"/>
                <a:gd name="connsiteX1" fmla="*/ 2788 w 6126"/>
                <a:gd name="connsiteY1" fmla="*/ 14 h 5953"/>
                <a:gd name="connsiteX2" fmla="*/ 6112 w 6126"/>
                <a:gd name="connsiteY2" fmla="*/ 2688 h 5953"/>
                <a:gd name="connsiteX3" fmla="*/ 3336 w 6126"/>
                <a:gd name="connsiteY3" fmla="*/ 5941 h 5953"/>
                <a:gd name="connsiteX4" fmla="*/ 12 w 6126"/>
                <a:gd name="connsiteY4" fmla="*/ 3262 h 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" h="5953">
                  <a:moveTo>
                    <a:pt x="12" y="3262"/>
                  </a:moveTo>
                  <a:cubicBezTo>
                    <a:pt x="-134" y="1620"/>
                    <a:pt x="1107" y="168"/>
                    <a:pt x="2788" y="14"/>
                  </a:cubicBezTo>
                  <a:cubicBezTo>
                    <a:pt x="4486" y="-146"/>
                    <a:pt x="5966" y="1052"/>
                    <a:pt x="6112" y="2688"/>
                  </a:cubicBezTo>
                  <a:cubicBezTo>
                    <a:pt x="6276" y="4328"/>
                    <a:pt x="5034" y="5782"/>
                    <a:pt x="3336" y="5941"/>
                  </a:cubicBezTo>
                  <a:cubicBezTo>
                    <a:pt x="1655" y="6091"/>
                    <a:pt x="176" y="4894"/>
                    <a:pt x="12" y="3262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3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6" name="任意多边形: 形状 1445">
              <a:extLst>
                <a:ext uri="{FF2B5EF4-FFF2-40B4-BE49-F238E27FC236}">
                  <a16:creationId xmlns:a16="http://schemas.microsoft.com/office/drawing/2014/main" id="{D9867CA6-6175-E9D1-0B13-0AA1A452A0D0}"/>
                </a:ext>
              </a:extLst>
            </p:cNvPr>
            <p:cNvSpPr/>
            <p:nvPr/>
          </p:nvSpPr>
          <p:spPr>
            <a:xfrm>
              <a:off x="3534511" y="610160"/>
              <a:ext cx="5333" cy="5228"/>
            </a:xfrm>
            <a:custGeom>
              <a:avLst/>
              <a:gdLst>
                <a:gd name="connsiteX0" fmla="*/ 5308 w 5333"/>
                <a:gd name="connsiteY0" fmla="*/ 2227 h 5228"/>
                <a:gd name="connsiteX1" fmla="*/ 3044 w 5333"/>
                <a:gd name="connsiteY1" fmla="*/ 5199 h 5228"/>
                <a:gd name="connsiteX2" fmla="*/ 30 w 5333"/>
                <a:gd name="connsiteY2" fmla="*/ 3011 h 5228"/>
                <a:gd name="connsiteX3" fmla="*/ 2276 w 5333"/>
                <a:gd name="connsiteY3" fmla="*/ 28 h 5228"/>
                <a:gd name="connsiteX4" fmla="*/ 5308 w 5333"/>
                <a:gd name="connsiteY4" fmla="*/ 2227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" h="5228">
                  <a:moveTo>
                    <a:pt x="5308" y="2227"/>
                  </a:moveTo>
                  <a:cubicBezTo>
                    <a:pt x="5509" y="3652"/>
                    <a:pt x="4505" y="4985"/>
                    <a:pt x="3044" y="5199"/>
                  </a:cubicBezTo>
                  <a:cubicBezTo>
                    <a:pt x="1582" y="5414"/>
                    <a:pt x="231" y="4433"/>
                    <a:pt x="30" y="3011"/>
                  </a:cubicBezTo>
                  <a:cubicBezTo>
                    <a:pt x="-189" y="1581"/>
                    <a:pt x="815" y="247"/>
                    <a:pt x="2276" y="28"/>
                  </a:cubicBezTo>
                  <a:cubicBezTo>
                    <a:pt x="3738" y="-182"/>
                    <a:pt x="5089" y="799"/>
                    <a:pt x="5308" y="2227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7" name="任意多边形: 形状 1446">
              <a:extLst>
                <a:ext uri="{FF2B5EF4-FFF2-40B4-BE49-F238E27FC236}">
                  <a16:creationId xmlns:a16="http://schemas.microsoft.com/office/drawing/2014/main" id="{D363F9A3-ECDC-4A32-0CAB-5186852AA33F}"/>
                </a:ext>
              </a:extLst>
            </p:cNvPr>
            <p:cNvSpPr/>
            <p:nvPr/>
          </p:nvSpPr>
          <p:spPr>
            <a:xfrm>
              <a:off x="3535159" y="611427"/>
              <a:ext cx="1343" cy="2059"/>
            </a:xfrm>
            <a:custGeom>
              <a:avLst/>
              <a:gdLst>
                <a:gd name="connsiteX0" fmla="*/ 3 w 1343"/>
                <a:gd name="connsiteY0" fmla="*/ 979 h 2059"/>
                <a:gd name="connsiteX1" fmla="*/ 752 w 1343"/>
                <a:gd name="connsiteY1" fmla="*/ 2 h 2059"/>
                <a:gd name="connsiteX2" fmla="*/ 1337 w 1343"/>
                <a:gd name="connsiteY2" fmla="*/ 1085 h 2059"/>
                <a:gd name="connsiteX3" fmla="*/ 588 w 1343"/>
                <a:gd name="connsiteY3" fmla="*/ 2058 h 2059"/>
                <a:gd name="connsiteX4" fmla="*/ 3 w 1343"/>
                <a:gd name="connsiteY4" fmla="*/ 979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9">
                  <a:moveTo>
                    <a:pt x="3" y="979"/>
                  </a:moveTo>
                  <a:cubicBezTo>
                    <a:pt x="58" y="409"/>
                    <a:pt x="387" y="-29"/>
                    <a:pt x="752" y="2"/>
                  </a:cubicBezTo>
                  <a:cubicBezTo>
                    <a:pt x="1118" y="34"/>
                    <a:pt x="1392" y="515"/>
                    <a:pt x="1337" y="1085"/>
                  </a:cubicBezTo>
                  <a:cubicBezTo>
                    <a:pt x="1300" y="1651"/>
                    <a:pt x="972" y="2087"/>
                    <a:pt x="588" y="2058"/>
                  </a:cubicBezTo>
                  <a:cubicBezTo>
                    <a:pt x="223" y="2038"/>
                    <a:pt x="-33" y="1550"/>
                    <a:pt x="3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8" name="任意多边形: 形状 1447">
              <a:extLst>
                <a:ext uri="{FF2B5EF4-FFF2-40B4-BE49-F238E27FC236}">
                  <a16:creationId xmlns:a16="http://schemas.microsoft.com/office/drawing/2014/main" id="{FFE8078C-98B2-B419-01AA-7DC8DA035883}"/>
                </a:ext>
              </a:extLst>
            </p:cNvPr>
            <p:cNvSpPr/>
            <p:nvPr/>
          </p:nvSpPr>
          <p:spPr>
            <a:xfrm>
              <a:off x="3570360" y="634210"/>
              <a:ext cx="6126" cy="5955"/>
            </a:xfrm>
            <a:custGeom>
              <a:avLst/>
              <a:gdLst>
                <a:gd name="connsiteX0" fmla="*/ 15 w 6126"/>
                <a:gd name="connsiteY0" fmla="*/ 3262 h 5955"/>
                <a:gd name="connsiteX1" fmla="*/ 2772 w 6126"/>
                <a:gd name="connsiteY1" fmla="*/ 14 h 5955"/>
                <a:gd name="connsiteX2" fmla="*/ 6115 w 6126"/>
                <a:gd name="connsiteY2" fmla="*/ 2690 h 5955"/>
                <a:gd name="connsiteX3" fmla="*/ 3338 w 6126"/>
                <a:gd name="connsiteY3" fmla="*/ 5943 h 5955"/>
                <a:gd name="connsiteX4" fmla="*/ 15 w 6126"/>
                <a:gd name="connsiteY4" fmla="*/ 3262 h 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" h="5955">
                  <a:moveTo>
                    <a:pt x="15" y="3262"/>
                  </a:moveTo>
                  <a:cubicBezTo>
                    <a:pt x="-150" y="1622"/>
                    <a:pt x="1092" y="171"/>
                    <a:pt x="2772" y="14"/>
                  </a:cubicBezTo>
                  <a:cubicBezTo>
                    <a:pt x="4471" y="-146"/>
                    <a:pt x="5950" y="1054"/>
                    <a:pt x="6115" y="2690"/>
                  </a:cubicBezTo>
                  <a:cubicBezTo>
                    <a:pt x="6261" y="4328"/>
                    <a:pt x="5019" y="5780"/>
                    <a:pt x="3338" y="5943"/>
                  </a:cubicBezTo>
                  <a:cubicBezTo>
                    <a:pt x="1658" y="6093"/>
                    <a:pt x="161" y="4896"/>
                    <a:pt x="15" y="3262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3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9" name="任意多边形: 形状 1448">
              <a:extLst>
                <a:ext uri="{FF2B5EF4-FFF2-40B4-BE49-F238E27FC236}">
                  <a16:creationId xmlns:a16="http://schemas.microsoft.com/office/drawing/2014/main" id="{AC6CB35F-6AE4-2ABC-F97A-337107ECAA51}"/>
                </a:ext>
              </a:extLst>
            </p:cNvPr>
            <p:cNvSpPr/>
            <p:nvPr/>
          </p:nvSpPr>
          <p:spPr>
            <a:xfrm>
              <a:off x="3570181" y="634548"/>
              <a:ext cx="5337" cy="5224"/>
            </a:xfrm>
            <a:custGeom>
              <a:avLst/>
              <a:gdLst>
                <a:gd name="connsiteX0" fmla="*/ 5308 w 5337"/>
                <a:gd name="connsiteY0" fmla="*/ 2223 h 5224"/>
                <a:gd name="connsiteX1" fmla="*/ 3043 w 5337"/>
                <a:gd name="connsiteY1" fmla="*/ 5195 h 5224"/>
                <a:gd name="connsiteX2" fmla="*/ 30 w 5337"/>
                <a:gd name="connsiteY2" fmla="*/ 3007 h 5224"/>
                <a:gd name="connsiteX3" fmla="*/ 2294 w 5337"/>
                <a:gd name="connsiteY3" fmla="*/ 30 h 5224"/>
                <a:gd name="connsiteX4" fmla="*/ 5308 w 5337"/>
                <a:gd name="connsiteY4" fmla="*/ 2223 h 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4">
                  <a:moveTo>
                    <a:pt x="5308" y="2223"/>
                  </a:moveTo>
                  <a:cubicBezTo>
                    <a:pt x="5527" y="3648"/>
                    <a:pt x="4504" y="4981"/>
                    <a:pt x="3043" y="5195"/>
                  </a:cubicBezTo>
                  <a:cubicBezTo>
                    <a:pt x="1600" y="5412"/>
                    <a:pt x="249" y="4429"/>
                    <a:pt x="30" y="3007"/>
                  </a:cubicBezTo>
                  <a:cubicBezTo>
                    <a:pt x="-190" y="1578"/>
                    <a:pt x="833" y="243"/>
                    <a:pt x="2294" y="30"/>
                  </a:cubicBezTo>
                  <a:cubicBezTo>
                    <a:pt x="3755" y="-186"/>
                    <a:pt x="5107" y="793"/>
                    <a:pt x="5308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1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0" name="任意多边形: 形状 1449">
              <a:extLst>
                <a:ext uri="{FF2B5EF4-FFF2-40B4-BE49-F238E27FC236}">
                  <a16:creationId xmlns:a16="http://schemas.microsoft.com/office/drawing/2014/main" id="{DB4A3C20-8F8E-D4F4-05FE-7BFF21EC74CE}"/>
                </a:ext>
              </a:extLst>
            </p:cNvPr>
            <p:cNvSpPr/>
            <p:nvPr/>
          </p:nvSpPr>
          <p:spPr>
            <a:xfrm>
              <a:off x="3570842" y="635815"/>
              <a:ext cx="1343" cy="2058"/>
            </a:xfrm>
            <a:custGeom>
              <a:avLst/>
              <a:gdLst>
                <a:gd name="connsiteX0" fmla="*/ 7 w 1343"/>
                <a:gd name="connsiteY0" fmla="*/ 979 h 2058"/>
                <a:gd name="connsiteX1" fmla="*/ 756 w 1343"/>
                <a:gd name="connsiteY1" fmla="*/ 2 h 2058"/>
                <a:gd name="connsiteX2" fmla="*/ 1340 w 1343"/>
                <a:gd name="connsiteY2" fmla="*/ 1080 h 2058"/>
                <a:gd name="connsiteX3" fmla="*/ 591 w 1343"/>
                <a:gd name="connsiteY3" fmla="*/ 2057 h 2058"/>
                <a:gd name="connsiteX4" fmla="*/ 7 w 1343"/>
                <a:gd name="connsiteY4" fmla="*/ 979 h 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8">
                  <a:moveTo>
                    <a:pt x="7" y="979"/>
                  </a:moveTo>
                  <a:cubicBezTo>
                    <a:pt x="44" y="404"/>
                    <a:pt x="372" y="-34"/>
                    <a:pt x="756" y="2"/>
                  </a:cubicBezTo>
                  <a:cubicBezTo>
                    <a:pt x="1121" y="31"/>
                    <a:pt x="1377" y="510"/>
                    <a:pt x="1340" y="1080"/>
                  </a:cubicBezTo>
                  <a:cubicBezTo>
                    <a:pt x="1285" y="1650"/>
                    <a:pt x="957" y="2088"/>
                    <a:pt x="591" y="2057"/>
                  </a:cubicBezTo>
                  <a:cubicBezTo>
                    <a:pt x="226" y="2031"/>
                    <a:pt x="-48" y="1547"/>
                    <a:pt x="7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1" name="任意多边形: 形状 1450">
              <a:extLst>
                <a:ext uri="{FF2B5EF4-FFF2-40B4-BE49-F238E27FC236}">
                  <a16:creationId xmlns:a16="http://schemas.microsoft.com/office/drawing/2014/main" id="{3CE8DE50-762D-7007-E34B-D88ED0BFE6D7}"/>
                </a:ext>
              </a:extLst>
            </p:cNvPr>
            <p:cNvSpPr/>
            <p:nvPr/>
          </p:nvSpPr>
          <p:spPr>
            <a:xfrm>
              <a:off x="3601737" y="665588"/>
              <a:ext cx="6126" cy="5953"/>
            </a:xfrm>
            <a:custGeom>
              <a:avLst/>
              <a:gdLst>
                <a:gd name="connsiteX0" fmla="*/ 15 w 6126"/>
                <a:gd name="connsiteY0" fmla="*/ 3261 h 5953"/>
                <a:gd name="connsiteX1" fmla="*/ 2772 w 6126"/>
                <a:gd name="connsiteY1" fmla="*/ 14 h 5953"/>
                <a:gd name="connsiteX2" fmla="*/ 6115 w 6126"/>
                <a:gd name="connsiteY2" fmla="*/ 2695 h 5953"/>
                <a:gd name="connsiteX3" fmla="*/ 3339 w 6126"/>
                <a:gd name="connsiteY3" fmla="*/ 5940 h 5953"/>
                <a:gd name="connsiteX4" fmla="*/ 15 w 6126"/>
                <a:gd name="connsiteY4" fmla="*/ 3261 h 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" h="5953">
                  <a:moveTo>
                    <a:pt x="15" y="3261"/>
                  </a:moveTo>
                  <a:cubicBezTo>
                    <a:pt x="-150" y="1621"/>
                    <a:pt x="1092" y="171"/>
                    <a:pt x="2772" y="14"/>
                  </a:cubicBezTo>
                  <a:cubicBezTo>
                    <a:pt x="4471" y="-142"/>
                    <a:pt x="5968" y="1053"/>
                    <a:pt x="6115" y="2695"/>
                  </a:cubicBezTo>
                  <a:cubicBezTo>
                    <a:pt x="6261" y="4327"/>
                    <a:pt x="5019" y="5781"/>
                    <a:pt x="3339" y="5940"/>
                  </a:cubicBezTo>
                  <a:cubicBezTo>
                    <a:pt x="1640" y="6095"/>
                    <a:pt x="161" y="4895"/>
                    <a:pt x="15" y="3261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2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2" name="任意多边形: 形状 1451">
              <a:extLst>
                <a:ext uri="{FF2B5EF4-FFF2-40B4-BE49-F238E27FC236}">
                  <a16:creationId xmlns:a16="http://schemas.microsoft.com/office/drawing/2014/main" id="{81894617-2FDA-831D-F8ED-F38E17732EEB}"/>
                </a:ext>
              </a:extLst>
            </p:cNvPr>
            <p:cNvSpPr/>
            <p:nvPr/>
          </p:nvSpPr>
          <p:spPr>
            <a:xfrm>
              <a:off x="3601557" y="665925"/>
              <a:ext cx="5337" cy="5226"/>
            </a:xfrm>
            <a:custGeom>
              <a:avLst/>
              <a:gdLst>
                <a:gd name="connsiteX0" fmla="*/ 5308 w 5337"/>
                <a:gd name="connsiteY0" fmla="*/ 2223 h 5226"/>
                <a:gd name="connsiteX1" fmla="*/ 3061 w 5337"/>
                <a:gd name="connsiteY1" fmla="*/ 5195 h 5226"/>
                <a:gd name="connsiteX2" fmla="*/ 30 w 5337"/>
                <a:gd name="connsiteY2" fmla="*/ 3007 h 5226"/>
                <a:gd name="connsiteX3" fmla="*/ 2294 w 5337"/>
                <a:gd name="connsiteY3" fmla="*/ 30 h 5226"/>
                <a:gd name="connsiteX4" fmla="*/ 5308 w 5337"/>
                <a:gd name="connsiteY4" fmla="*/ 2223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6">
                  <a:moveTo>
                    <a:pt x="5308" y="2223"/>
                  </a:moveTo>
                  <a:cubicBezTo>
                    <a:pt x="5527" y="3653"/>
                    <a:pt x="4523" y="4986"/>
                    <a:pt x="3061" y="5195"/>
                  </a:cubicBezTo>
                  <a:cubicBezTo>
                    <a:pt x="1600" y="5417"/>
                    <a:pt x="230" y="4433"/>
                    <a:pt x="30" y="3007"/>
                  </a:cubicBezTo>
                  <a:cubicBezTo>
                    <a:pt x="-190" y="1577"/>
                    <a:pt x="833" y="249"/>
                    <a:pt x="2294" y="30"/>
                  </a:cubicBezTo>
                  <a:cubicBezTo>
                    <a:pt x="3755" y="-186"/>
                    <a:pt x="5107" y="795"/>
                    <a:pt x="5308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1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3" name="任意多边形: 形状 1452">
              <a:extLst>
                <a:ext uri="{FF2B5EF4-FFF2-40B4-BE49-F238E27FC236}">
                  <a16:creationId xmlns:a16="http://schemas.microsoft.com/office/drawing/2014/main" id="{99316EF2-241E-5871-A5FD-5A719073755D}"/>
                </a:ext>
              </a:extLst>
            </p:cNvPr>
            <p:cNvSpPr/>
            <p:nvPr/>
          </p:nvSpPr>
          <p:spPr>
            <a:xfrm>
              <a:off x="3602219" y="667194"/>
              <a:ext cx="1343" cy="2058"/>
            </a:xfrm>
            <a:custGeom>
              <a:avLst/>
              <a:gdLst>
                <a:gd name="connsiteX0" fmla="*/ 7 w 1343"/>
                <a:gd name="connsiteY0" fmla="*/ 977 h 2058"/>
                <a:gd name="connsiteX1" fmla="*/ 756 w 1343"/>
                <a:gd name="connsiteY1" fmla="*/ 2 h 2058"/>
                <a:gd name="connsiteX2" fmla="*/ 1340 w 1343"/>
                <a:gd name="connsiteY2" fmla="*/ 1085 h 2058"/>
                <a:gd name="connsiteX3" fmla="*/ 592 w 1343"/>
                <a:gd name="connsiteY3" fmla="*/ 2057 h 2058"/>
                <a:gd name="connsiteX4" fmla="*/ 7 w 1343"/>
                <a:gd name="connsiteY4" fmla="*/ 977 h 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8">
                  <a:moveTo>
                    <a:pt x="7" y="977"/>
                  </a:moveTo>
                  <a:cubicBezTo>
                    <a:pt x="44" y="409"/>
                    <a:pt x="391" y="-33"/>
                    <a:pt x="756" y="2"/>
                  </a:cubicBezTo>
                  <a:cubicBezTo>
                    <a:pt x="1121" y="31"/>
                    <a:pt x="1377" y="510"/>
                    <a:pt x="1340" y="1085"/>
                  </a:cubicBezTo>
                  <a:cubicBezTo>
                    <a:pt x="1304" y="1651"/>
                    <a:pt x="957" y="2088"/>
                    <a:pt x="592" y="2057"/>
                  </a:cubicBezTo>
                  <a:cubicBezTo>
                    <a:pt x="226" y="2031"/>
                    <a:pt x="-48" y="1543"/>
                    <a:pt x="7" y="977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4" name="任意多边形: 形状 1453">
              <a:extLst>
                <a:ext uri="{FF2B5EF4-FFF2-40B4-BE49-F238E27FC236}">
                  <a16:creationId xmlns:a16="http://schemas.microsoft.com/office/drawing/2014/main" id="{6D58FBBC-E12A-5061-6B03-68B7A18F2136}"/>
                </a:ext>
              </a:extLst>
            </p:cNvPr>
            <p:cNvSpPr/>
            <p:nvPr/>
          </p:nvSpPr>
          <p:spPr>
            <a:xfrm>
              <a:off x="3635780" y="752379"/>
              <a:ext cx="6129" cy="5953"/>
            </a:xfrm>
            <a:custGeom>
              <a:avLst/>
              <a:gdLst>
                <a:gd name="connsiteX0" fmla="*/ 14 w 6129"/>
                <a:gd name="connsiteY0" fmla="*/ 3261 h 5953"/>
                <a:gd name="connsiteX1" fmla="*/ 2791 w 6129"/>
                <a:gd name="connsiteY1" fmla="*/ 14 h 5953"/>
                <a:gd name="connsiteX2" fmla="*/ 6115 w 6129"/>
                <a:gd name="connsiteY2" fmla="*/ 2691 h 5953"/>
                <a:gd name="connsiteX3" fmla="*/ 3339 w 6129"/>
                <a:gd name="connsiteY3" fmla="*/ 5940 h 5953"/>
                <a:gd name="connsiteX4" fmla="*/ 14 w 6129"/>
                <a:gd name="connsiteY4" fmla="*/ 3261 h 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9" h="5953">
                  <a:moveTo>
                    <a:pt x="14" y="3261"/>
                  </a:moveTo>
                  <a:cubicBezTo>
                    <a:pt x="-150" y="1623"/>
                    <a:pt x="1110" y="171"/>
                    <a:pt x="2791" y="14"/>
                  </a:cubicBezTo>
                  <a:cubicBezTo>
                    <a:pt x="4471" y="-142"/>
                    <a:pt x="5968" y="1053"/>
                    <a:pt x="6115" y="2691"/>
                  </a:cubicBezTo>
                  <a:cubicBezTo>
                    <a:pt x="6279" y="4327"/>
                    <a:pt x="5019" y="5785"/>
                    <a:pt x="3339" y="5940"/>
                  </a:cubicBezTo>
                  <a:cubicBezTo>
                    <a:pt x="1658" y="6095"/>
                    <a:pt x="161" y="4897"/>
                    <a:pt x="14" y="3261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2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5" name="任意多边形: 形状 1454">
              <a:extLst>
                <a:ext uri="{FF2B5EF4-FFF2-40B4-BE49-F238E27FC236}">
                  <a16:creationId xmlns:a16="http://schemas.microsoft.com/office/drawing/2014/main" id="{0E537EA0-B692-4FC4-E875-65DCB34BEF09}"/>
                </a:ext>
              </a:extLst>
            </p:cNvPr>
            <p:cNvSpPr/>
            <p:nvPr/>
          </p:nvSpPr>
          <p:spPr>
            <a:xfrm>
              <a:off x="3635605" y="752716"/>
              <a:ext cx="5347" cy="5229"/>
            </a:xfrm>
            <a:custGeom>
              <a:avLst/>
              <a:gdLst>
                <a:gd name="connsiteX0" fmla="*/ 5322 w 5347"/>
                <a:gd name="connsiteY0" fmla="*/ 2223 h 5229"/>
                <a:gd name="connsiteX1" fmla="*/ 3057 w 5347"/>
                <a:gd name="connsiteY1" fmla="*/ 5200 h 5229"/>
                <a:gd name="connsiteX2" fmla="*/ 26 w 5347"/>
                <a:gd name="connsiteY2" fmla="*/ 3006 h 5229"/>
                <a:gd name="connsiteX3" fmla="*/ 2290 w 5347"/>
                <a:gd name="connsiteY3" fmla="*/ 29 h 5229"/>
                <a:gd name="connsiteX4" fmla="*/ 5322 w 5347"/>
                <a:gd name="connsiteY4" fmla="*/ 2223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7" h="5229">
                  <a:moveTo>
                    <a:pt x="5322" y="2223"/>
                  </a:moveTo>
                  <a:cubicBezTo>
                    <a:pt x="5523" y="3653"/>
                    <a:pt x="4518" y="4986"/>
                    <a:pt x="3057" y="5200"/>
                  </a:cubicBezTo>
                  <a:cubicBezTo>
                    <a:pt x="1596" y="5415"/>
                    <a:pt x="245" y="4434"/>
                    <a:pt x="26" y="3006"/>
                  </a:cubicBezTo>
                  <a:cubicBezTo>
                    <a:pt x="-175" y="1578"/>
                    <a:pt x="829" y="248"/>
                    <a:pt x="2290" y="29"/>
                  </a:cubicBezTo>
                  <a:cubicBezTo>
                    <a:pt x="3751" y="-184"/>
                    <a:pt x="5103" y="795"/>
                    <a:pt x="5322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6" name="任意多边形: 形状 1455">
              <a:extLst>
                <a:ext uri="{FF2B5EF4-FFF2-40B4-BE49-F238E27FC236}">
                  <a16:creationId xmlns:a16="http://schemas.microsoft.com/office/drawing/2014/main" id="{CB80CDAF-4D64-9775-854F-62D43881B6D7}"/>
                </a:ext>
              </a:extLst>
            </p:cNvPr>
            <p:cNvSpPr/>
            <p:nvPr/>
          </p:nvSpPr>
          <p:spPr>
            <a:xfrm>
              <a:off x="3636266" y="753983"/>
              <a:ext cx="1340" cy="2059"/>
            </a:xfrm>
            <a:custGeom>
              <a:avLst/>
              <a:gdLst>
                <a:gd name="connsiteX0" fmla="*/ 3 w 1340"/>
                <a:gd name="connsiteY0" fmla="*/ 979 h 2059"/>
                <a:gd name="connsiteX1" fmla="*/ 752 w 1340"/>
                <a:gd name="connsiteY1" fmla="*/ 2 h 2059"/>
                <a:gd name="connsiteX2" fmla="*/ 1337 w 1340"/>
                <a:gd name="connsiteY2" fmla="*/ 1085 h 2059"/>
                <a:gd name="connsiteX3" fmla="*/ 588 w 1340"/>
                <a:gd name="connsiteY3" fmla="*/ 2058 h 2059"/>
                <a:gd name="connsiteX4" fmla="*/ 3 w 1340"/>
                <a:gd name="connsiteY4" fmla="*/ 979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" h="2059">
                  <a:moveTo>
                    <a:pt x="3" y="979"/>
                  </a:moveTo>
                  <a:cubicBezTo>
                    <a:pt x="40" y="409"/>
                    <a:pt x="387" y="-30"/>
                    <a:pt x="752" y="2"/>
                  </a:cubicBezTo>
                  <a:cubicBezTo>
                    <a:pt x="1118" y="31"/>
                    <a:pt x="1373" y="509"/>
                    <a:pt x="1337" y="1085"/>
                  </a:cubicBezTo>
                  <a:cubicBezTo>
                    <a:pt x="1300" y="1651"/>
                    <a:pt x="953" y="2087"/>
                    <a:pt x="588" y="2058"/>
                  </a:cubicBezTo>
                  <a:cubicBezTo>
                    <a:pt x="223" y="2032"/>
                    <a:pt x="-33" y="1548"/>
                    <a:pt x="3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7" name="任意多边形: 形状 1456">
              <a:extLst>
                <a:ext uri="{FF2B5EF4-FFF2-40B4-BE49-F238E27FC236}">
                  <a16:creationId xmlns:a16="http://schemas.microsoft.com/office/drawing/2014/main" id="{D1DB68AE-E0FA-ADAE-75CE-0E119872A55B}"/>
                </a:ext>
              </a:extLst>
            </p:cNvPr>
            <p:cNvSpPr/>
            <p:nvPr/>
          </p:nvSpPr>
          <p:spPr>
            <a:xfrm>
              <a:off x="3638815" y="790750"/>
              <a:ext cx="6144" cy="5956"/>
            </a:xfrm>
            <a:custGeom>
              <a:avLst/>
              <a:gdLst>
                <a:gd name="connsiteX0" fmla="*/ 12 w 6144"/>
                <a:gd name="connsiteY0" fmla="*/ 3261 h 5956"/>
                <a:gd name="connsiteX1" fmla="*/ 2806 w 6144"/>
                <a:gd name="connsiteY1" fmla="*/ 14 h 5956"/>
                <a:gd name="connsiteX2" fmla="*/ 6130 w 6144"/>
                <a:gd name="connsiteY2" fmla="*/ 2691 h 5956"/>
                <a:gd name="connsiteX3" fmla="*/ 3354 w 6144"/>
                <a:gd name="connsiteY3" fmla="*/ 5944 h 5956"/>
                <a:gd name="connsiteX4" fmla="*/ 12 w 6144"/>
                <a:gd name="connsiteY4" fmla="*/ 3261 h 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4" h="5956">
                  <a:moveTo>
                    <a:pt x="12" y="3261"/>
                  </a:moveTo>
                  <a:cubicBezTo>
                    <a:pt x="-134" y="1625"/>
                    <a:pt x="1107" y="173"/>
                    <a:pt x="2806" y="14"/>
                  </a:cubicBezTo>
                  <a:cubicBezTo>
                    <a:pt x="4486" y="-143"/>
                    <a:pt x="5984" y="1057"/>
                    <a:pt x="6130" y="2691"/>
                  </a:cubicBezTo>
                  <a:cubicBezTo>
                    <a:pt x="6294" y="4331"/>
                    <a:pt x="5034" y="5782"/>
                    <a:pt x="3354" y="5944"/>
                  </a:cubicBezTo>
                  <a:cubicBezTo>
                    <a:pt x="1674" y="6096"/>
                    <a:pt x="176" y="4896"/>
                    <a:pt x="12" y="3261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2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8" name="任意多边形: 形状 1457">
              <a:extLst>
                <a:ext uri="{FF2B5EF4-FFF2-40B4-BE49-F238E27FC236}">
                  <a16:creationId xmlns:a16="http://schemas.microsoft.com/office/drawing/2014/main" id="{81D10394-B2EC-A217-0DFD-EBE90549617D}"/>
                </a:ext>
              </a:extLst>
            </p:cNvPr>
            <p:cNvSpPr/>
            <p:nvPr/>
          </p:nvSpPr>
          <p:spPr>
            <a:xfrm>
              <a:off x="3638655" y="791088"/>
              <a:ext cx="5347" cy="5228"/>
            </a:xfrm>
            <a:custGeom>
              <a:avLst/>
              <a:gdLst>
                <a:gd name="connsiteX0" fmla="*/ 5322 w 5347"/>
                <a:gd name="connsiteY0" fmla="*/ 2227 h 5228"/>
                <a:gd name="connsiteX1" fmla="*/ 3057 w 5347"/>
                <a:gd name="connsiteY1" fmla="*/ 5199 h 5228"/>
                <a:gd name="connsiteX2" fmla="*/ 26 w 5347"/>
                <a:gd name="connsiteY2" fmla="*/ 3011 h 5228"/>
                <a:gd name="connsiteX3" fmla="*/ 2290 w 5347"/>
                <a:gd name="connsiteY3" fmla="*/ 28 h 5228"/>
                <a:gd name="connsiteX4" fmla="*/ 5322 w 5347"/>
                <a:gd name="connsiteY4" fmla="*/ 2227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7" h="5228">
                  <a:moveTo>
                    <a:pt x="5322" y="2227"/>
                  </a:moveTo>
                  <a:cubicBezTo>
                    <a:pt x="5523" y="3652"/>
                    <a:pt x="4500" y="4985"/>
                    <a:pt x="3057" y="5199"/>
                  </a:cubicBezTo>
                  <a:cubicBezTo>
                    <a:pt x="1596" y="5412"/>
                    <a:pt x="245" y="4434"/>
                    <a:pt x="26" y="3011"/>
                  </a:cubicBezTo>
                  <a:cubicBezTo>
                    <a:pt x="-175" y="1581"/>
                    <a:pt x="829" y="248"/>
                    <a:pt x="2290" y="28"/>
                  </a:cubicBezTo>
                  <a:cubicBezTo>
                    <a:pt x="3751" y="-182"/>
                    <a:pt x="5103" y="797"/>
                    <a:pt x="5322" y="2227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1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9" name="任意多边形: 形状 1458">
              <a:extLst>
                <a:ext uri="{FF2B5EF4-FFF2-40B4-BE49-F238E27FC236}">
                  <a16:creationId xmlns:a16="http://schemas.microsoft.com/office/drawing/2014/main" id="{AB12909F-675F-B2B1-5A86-EFE56557AD94}"/>
                </a:ext>
              </a:extLst>
            </p:cNvPr>
            <p:cNvSpPr/>
            <p:nvPr/>
          </p:nvSpPr>
          <p:spPr>
            <a:xfrm>
              <a:off x="3639313" y="792355"/>
              <a:ext cx="1343" cy="2059"/>
            </a:xfrm>
            <a:custGeom>
              <a:avLst/>
              <a:gdLst>
                <a:gd name="connsiteX0" fmla="*/ 7 w 1343"/>
                <a:gd name="connsiteY0" fmla="*/ 979 h 2059"/>
                <a:gd name="connsiteX1" fmla="*/ 756 w 1343"/>
                <a:gd name="connsiteY1" fmla="*/ 2 h 2059"/>
                <a:gd name="connsiteX2" fmla="*/ 1340 w 1343"/>
                <a:gd name="connsiteY2" fmla="*/ 1081 h 2059"/>
                <a:gd name="connsiteX3" fmla="*/ 591 w 1343"/>
                <a:gd name="connsiteY3" fmla="*/ 2058 h 2059"/>
                <a:gd name="connsiteX4" fmla="*/ 7 w 1343"/>
                <a:gd name="connsiteY4" fmla="*/ 979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9">
                  <a:moveTo>
                    <a:pt x="7" y="979"/>
                  </a:moveTo>
                  <a:cubicBezTo>
                    <a:pt x="44" y="409"/>
                    <a:pt x="390" y="-29"/>
                    <a:pt x="756" y="2"/>
                  </a:cubicBezTo>
                  <a:cubicBezTo>
                    <a:pt x="1121" y="34"/>
                    <a:pt x="1377" y="509"/>
                    <a:pt x="1340" y="1081"/>
                  </a:cubicBezTo>
                  <a:cubicBezTo>
                    <a:pt x="1285" y="1651"/>
                    <a:pt x="957" y="2087"/>
                    <a:pt x="591" y="2058"/>
                  </a:cubicBezTo>
                  <a:cubicBezTo>
                    <a:pt x="226" y="2032"/>
                    <a:pt x="-48" y="1550"/>
                    <a:pt x="7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0" name="任意多边形: 形状 1459">
              <a:extLst>
                <a:ext uri="{FF2B5EF4-FFF2-40B4-BE49-F238E27FC236}">
                  <a16:creationId xmlns:a16="http://schemas.microsoft.com/office/drawing/2014/main" id="{01F27BE4-FD2C-3096-1543-0A31CE31B0C2}"/>
                </a:ext>
              </a:extLst>
            </p:cNvPr>
            <p:cNvSpPr/>
            <p:nvPr/>
          </p:nvSpPr>
          <p:spPr>
            <a:xfrm>
              <a:off x="3628438" y="824482"/>
              <a:ext cx="6126" cy="5959"/>
            </a:xfrm>
            <a:custGeom>
              <a:avLst/>
              <a:gdLst>
                <a:gd name="connsiteX0" fmla="*/ 14 w 6126"/>
                <a:gd name="connsiteY0" fmla="*/ 3262 h 5959"/>
                <a:gd name="connsiteX1" fmla="*/ 2790 w 6126"/>
                <a:gd name="connsiteY1" fmla="*/ 13 h 5959"/>
                <a:gd name="connsiteX2" fmla="*/ 6114 w 6126"/>
                <a:gd name="connsiteY2" fmla="*/ 2694 h 5959"/>
                <a:gd name="connsiteX3" fmla="*/ 3338 w 6126"/>
                <a:gd name="connsiteY3" fmla="*/ 5947 h 5959"/>
                <a:gd name="connsiteX4" fmla="*/ 14 w 6126"/>
                <a:gd name="connsiteY4" fmla="*/ 3262 h 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" h="5959">
                  <a:moveTo>
                    <a:pt x="14" y="3262"/>
                  </a:moveTo>
                  <a:cubicBezTo>
                    <a:pt x="-150" y="1626"/>
                    <a:pt x="1110" y="174"/>
                    <a:pt x="2790" y="13"/>
                  </a:cubicBezTo>
                  <a:cubicBezTo>
                    <a:pt x="4471" y="-140"/>
                    <a:pt x="5968" y="1058"/>
                    <a:pt x="6114" y="2694"/>
                  </a:cubicBezTo>
                  <a:cubicBezTo>
                    <a:pt x="6260" y="4336"/>
                    <a:pt x="5037" y="5785"/>
                    <a:pt x="3338" y="5947"/>
                  </a:cubicBezTo>
                  <a:cubicBezTo>
                    <a:pt x="1658" y="6095"/>
                    <a:pt x="160" y="4897"/>
                    <a:pt x="14" y="3262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3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1" name="任意多边形: 形状 1460">
              <a:extLst>
                <a:ext uri="{FF2B5EF4-FFF2-40B4-BE49-F238E27FC236}">
                  <a16:creationId xmlns:a16="http://schemas.microsoft.com/office/drawing/2014/main" id="{0C161BF2-8400-817E-1C47-0F2952FC0F2F}"/>
                </a:ext>
              </a:extLst>
            </p:cNvPr>
            <p:cNvSpPr/>
            <p:nvPr/>
          </p:nvSpPr>
          <p:spPr>
            <a:xfrm>
              <a:off x="3628263" y="824821"/>
              <a:ext cx="5347" cy="5228"/>
            </a:xfrm>
            <a:custGeom>
              <a:avLst/>
              <a:gdLst>
                <a:gd name="connsiteX0" fmla="*/ 5322 w 5347"/>
                <a:gd name="connsiteY0" fmla="*/ 2224 h 5228"/>
                <a:gd name="connsiteX1" fmla="*/ 3057 w 5347"/>
                <a:gd name="connsiteY1" fmla="*/ 5199 h 5228"/>
                <a:gd name="connsiteX2" fmla="*/ 26 w 5347"/>
                <a:gd name="connsiteY2" fmla="*/ 3006 h 5228"/>
                <a:gd name="connsiteX3" fmla="*/ 2290 w 5347"/>
                <a:gd name="connsiteY3" fmla="*/ 29 h 5228"/>
                <a:gd name="connsiteX4" fmla="*/ 5322 w 5347"/>
                <a:gd name="connsiteY4" fmla="*/ 2224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7" h="5228">
                  <a:moveTo>
                    <a:pt x="5322" y="2224"/>
                  </a:moveTo>
                  <a:cubicBezTo>
                    <a:pt x="5523" y="3650"/>
                    <a:pt x="4519" y="4982"/>
                    <a:pt x="3057" y="5199"/>
                  </a:cubicBezTo>
                  <a:cubicBezTo>
                    <a:pt x="1596" y="5413"/>
                    <a:pt x="245" y="4434"/>
                    <a:pt x="26" y="3006"/>
                  </a:cubicBezTo>
                  <a:cubicBezTo>
                    <a:pt x="-175" y="1578"/>
                    <a:pt x="829" y="248"/>
                    <a:pt x="2290" y="29"/>
                  </a:cubicBezTo>
                  <a:cubicBezTo>
                    <a:pt x="3751" y="-183"/>
                    <a:pt x="5103" y="796"/>
                    <a:pt x="5322" y="2224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2" name="任意多边形: 形状 1461">
              <a:extLst>
                <a:ext uri="{FF2B5EF4-FFF2-40B4-BE49-F238E27FC236}">
                  <a16:creationId xmlns:a16="http://schemas.microsoft.com/office/drawing/2014/main" id="{B30337B6-E31A-3CDA-8756-B0DA51ACAEC6}"/>
                </a:ext>
              </a:extLst>
            </p:cNvPr>
            <p:cNvSpPr/>
            <p:nvPr/>
          </p:nvSpPr>
          <p:spPr>
            <a:xfrm>
              <a:off x="3628921" y="826088"/>
              <a:ext cx="1343" cy="2059"/>
            </a:xfrm>
            <a:custGeom>
              <a:avLst/>
              <a:gdLst>
                <a:gd name="connsiteX0" fmla="*/ 7 w 1343"/>
                <a:gd name="connsiteY0" fmla="*/ 979 h 2059"/>
                <a:gd name="connsiteX1" fmla="*/ 756 w 1343"/>
                <a:gd name="connsiteY1" fmla="*/ 2 h 2059"/>
                <a:gd name="connsiteX2" fmla="*/ 1340 w 1343"/>
                <a:gd name="connsiteY2" fmla="*/ 1081 h 2059"/>
                <a:gd name="connsiteX3" fmla="*/ 592 w 1343"/>
                <a:gd name="connsiteY3" fmla="*/ 2058 h 2059"/>
                <a:gd name="connsiteX4" fmla="*/ 7 w 1343"/>
                <a:gd name="connsiteY4" fmla="*/ 979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9">
                  <a:moveTo>
                    <a:pt x="7" y="979"/>
                  </a:moveTo>
                  <a:cubicBezTo>
                    <a:pt x="44" y="409"/>
                    <a:pt x="391" y="-29"/>
                    <a:pt x="756" y="2"/>
                  </a:cubicBezTo>
                  <a:cubicBezTo>
                    <a:pt x="1121" y="33"/>
                    <a:pt x="1377" y="509"/>
                    <a:pt x="1340" y="1081"/>
                  </a:cubicBezTo>
                  <a:cubicBezTo>
                    <a:pt x="1304" y="1651"/>
                    <a:pt x="957" y="2084"/>
                    <a:pt x="592" y="2058"/>
                  </a:cubicBezTo>
                  <a:cubicBezTo>
                    <a:pt x="226" y="2031"/>
                    <a:pt x="-48" y="1545"/>
                    <a:pt x="7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3" name="任意多边形: 形状 1462">
              <a:extLst>
                <a:ext uri="{FF2B5EF4-FFF2-40B4-BE49-F238E27FC236}">
                  <a16:creationId xmlns:a16="http://schemas.microsoft.com/office/drawing/2014/main" id="{4A229962-02CD-9B1C-78D8-53BF4435D08D}"/>
                </a:ext>
              </a:extLst>
            </p:cNvPr>
            <p:cNvSpPr/>
            <p:nvPr/>
          </p:nvSpPr>
          <p:spPr>
            <a:xfrm>
              <a:off x="3601737" y="853857"/>
              <a:ext cx="6126" cy="5957"/>
            </a:xfrm>
            <a:custGeom>
              <a:avLst/>
              <a:gdLst>
                <a:gd name="connsiteX0" fmla="*/ 15 w 6126"/>
                <a:gd name="connsiteY0" fmla="*/ 3261 h 5957"/>
                <a:gd name="connsiteX1" fmla="*/ 2772 w 6126"/>
                <a:gd name="connsiteY1" fmla="*/ 14 h 5957"/>
                <a:gd name="connsiteX2" fmla="*/ 6115 w 6126"/>
                <a:gd name="connsiteY2" fmla="*/ 2695 h 5957"/>
                <a:gd name="connsiteX3" fmla="*/ 3339 w 6126"/>
                <a:gd name="connsiteY3" fmla="*/ 5944 h 5957"/>
                <a:gd name="connsiteX4" fmla="*/ 15 w 6126"/>
                <a:gd name="connsiteY4" fmla="*/ 3261 h 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" h="5957">
                  <a:moveTo>
                    <a:pt x="15" y="3261"/>
                  </a:moveTo>
                  <a:cubicBezTo>
                    <a:pt x="-150" y="1626"/>
                    <a:pt x="1092" y="171"/>
                    <a:pt x="2772" y="14"/>
                  </a:cubicBezTo>
                  <a:cubicBezTo>
                    <a:pt x="4471" y="-142"/>
                    <a:pt x="5968" y="1053"/>
                    <a:pt x="6115" y="2695"/>
                  </a:cubicBezTo>
                  <a:cubicBezTo>
                    <a:pt x="6261" y="4333"/>
                    <a:pt x="5019" y="5785"/>
                    <a:pt x="3339" y="5944"/>
                  </a:cubicBezTo>
                  <a:cubicBezTo>
                    <a:pt x="1640" y="6097"/>
                    <a:pt x="161" y="4897"/>
                    <a:pt x="15" y="3261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2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4" name="任意多边形: 形状 1463">
              <a:extLst>
                <a:ext uri="{FF2B5EF4-FFF2-40B4-BE49-F238E27FC236}">
                  <a16:creationId xmlns:a16="http://schemas.microsoft.com/office/drawing/2014/main" id="{8EFD046B-40D7-E08D-FBC4-EF3D5E6C642C}"/>
                </a:ext>
              </a:extLst>
            </p:cNvPr>
            <p:cNvSpPr/>
            <p:nvPr/>
          </p:nvSpPr>
          <p:spPr>
            <a:xfrm>
              <a:off x="3601557" y="854193"/>
              <a:ext cx="5337" cy="5231"/>
            </a:xfrm>
            <a:custGeom>
              <a:avLst/>
              <a:gdLst>
                <a:gd name="connsiteX0" fmla="*/ 5308 w 5337"/>
                <a:gd name="connsiteY0" fmla="*/ 2229 h 5231"/>
                <a:gd name="connsiteX1" fmla="*/ 3061 w 5337"/>
                <a:gd name="connsiteY1" fmla="*/ 5201 h 5231"/>
                <a:gd name="connsiteX2" fmla="*/ 30 w 5337"/>
                <a:gd name="connsiteY2" fmla="*/ 3009 h 5231"/>
                <a:gd name="connsiteX3" fmla="*/ 2294 w 5337"/>
                <a:gd name="connsiteY3" fmla="*/ 29 h 5231"/>
                <a:gd name="connsiteX4" fmla="*/ 5308 w 5337"/>
                <a:gd name="connsiteY4" fmla="*/ 2229 h 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31">
                  <a:moveTo>
                    <a:pt x="5308" y="2229"/>
                  </a:moveTo>
                  <a:cubicBezTo>
                    <a:pt x="5527" y="3656"/>
                    <a:pt x="4523" y="4987"/>
                    <a:pt x="3061" y="5201"/>
                  </a:cubicBezTo>
                  <a:cubicBezTo>
                    <a:pt x="1600" y="5418"/>
                    <a:pt x="230" y="4439"/>
                    <a:pt x="30" y="3009"/>
                  </a:cubicBezTo>
                  <a:cubicBezTo>
                    <a:pt x="-190" y="1581"/>
                    <a:pt x="833" y="252"/>
                    <a:pt x="2294" y="29"/>
                  </a:cubicBezTo>
                  <a:cubicBezTo>
                    <a:pt x="3755" y="-183"/>
                    <a:pt x="5107" y="799"/>
                    <a:pt x="5308" y="2229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1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5" name="任意多边形: 形状 1464">
              <a:extLst>
                <a:ext uri="{FF2B5EF4-FFF2-40B4-BE49-F238E27FC236}">
                  <a16:creationId xmlns:a16="http://schemas.microsoft.com/office/drawing/2014/main" id="{F7967B0F-549B-2560-8974-AF139FCA285E}"/>
                </a:ext>
              </a:extLst>
            </p:cNvPr>
            <p:cNvSpPr/>
            <p:nvPr/>
          </p:nvSpPr>
          <p:spPr>
            <a:xfrm>
              <a:off x="3602219" y="855465"/>
              <a:ext cx="1343" cy="2057"/>
            </a:xfrm>
            <a:custGeom>
              <a:avLst/>
              <a:gdLst>
                <a:gd name="connsiteX0" fmla="*/ 7 w 1343"/>
                <a:gd name="connsiteY0" fmla="*/ 975 h 2057"/>
                <a:gd name="connsiteX1" fmla="*/ 756 w 1343"/>
                <a:gd name="connsiteY1" fmla="*/ 2 h 2057"/>
                <a:gd name="connsiteX2" fmla="*/ 1340 w 1343"/>
                <a:gd name="connsiteY2" fmla="*/ 1081 h 2057"/>
                <a:gd name="connsiteX3" fmla="*/ 592 w 1343"/>
                <a:gd name="connsiteY3" fmla="*/ 2056 h 2057"/>
                <a:gd name="connsiteX4" fmla="*/ 7 w 1343"/>
                <a:gd name="connsiteY4" fmla="*/ 975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7">
                  <a:moveTo>
                    <a:pt x="7" y="975"/>
                  </a:moveTo>
                  <a:cubicBezTo>
                    <a:pt x="44" y="409"/>
                    <a:pt x="391" y="-31"/>
                    <a:pt x="756" y="2"/>
                  </a:cubicBezTo>
                  <a:cubicBezTo>
                    <a:pt x="1121" y="29"/>
                    <a:pt x="1377" y="509"/>
                    <a:pt x="1340" y="1081"/>
                  </a:cubicBezTo>
                  <a:cubicBezTo>
                    <a:pt x="1304" y="1649"/>
                    <a:pt x="957" y="2084"/>
                    <a:pt x="592" y="2056"/>
                  </a:cubicBezTo>
                  <a:cubicBezTo>
                    <a:pt x="226" y="2029"/>
                    <a:pt x="-48" y="1545"/>
                    <a:pt x="7" y="975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6" name="任意多边形: 形状 1465">
              <a:extLst>
                <a:ext uri="{FF2B5EF4-FFF2-40B4-BE49-F238E27FC236}">
                  <a16:creationId xmlns:a16="http://schemas.microsoft.com/office/drawing/2014/main" id="{52074E49-E2C0-0510-B8AD-FA7DEECAB885}"/>
                </a:ext>
              </a:extLst>
            </p:cNvPr>
            <p:cNvSpPr/>
            <p:nvPr/>
          </p:nvSpPr>
          <p:spPr>
            <a:xfrm>
              <a:off x="3805125" y="760078"/>
              <a:ext cx="48465" cy="18690"/>
            </a:xfrm>
            <a:custGeom>
              <a:avLst/>
              <a:gdLst>
                <a:gd name="connsiteX0" fmla="*/ 40446 w 48465"/>
                <a:gd name="connsiteY0" fmla="*/ 18690 h 18690"/>
                <a:gd name="connsiteX1" fmla="*/ 39861 w 48465"/>
                <a:gd name="connsiteY1" fmla="*/ 18667 h 18690"/>
                <a:gd name="connsiteX2" fmla="*/ 3151 w 48465"/>
                <a:gd name="connsiteY2" fmla="*/ 15998 h 18690"/>
                <a:gd name="connsiteX3" fmla="*/ 1069 w 48465"/>
                <a:gd name="connsiteY3" fmla="*/ 7425 h 18690"/>
                <a:gd name="connsiteX4" fmla="*/ 7699 w 48465"/>
                <a:gd name="connsiteY4" fmla="*/ 18 h 18690"/>
                <a:gd name="connsiteX5" fmla="*/ 41030 w 48465"/>
                <a:gd name="connsiteY5" fmla="*/ 2688 h 18690"/>
                <a:gd name="connsiteX6" fmla="*/ 48445 w 48465"/>
                <a:gd name="connsiteY6" fmla="*/ 11257 h 18690"/>
                <a:gd name="connsiteX7" fmla="*/ 40446 w 48465"/>
                <a:gd name="connsiteY7" fmla="*/ 18690 h 1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65" h="18690">
                  <a:moveTo>
                    <a:pt x="40446" y="18690"/>
                  </a:moveTo>
                  <a:lnTo>
                    <a:pt x="39861" y="18667"/>
                  </a:lnTo>
                  <a:lnTo>
                    <a:pt x="3151" y="15998"/>
                  </a:lnTo>
                  <a:cubicBezTo>
                    <a:pt x="-1269" y="15675"/>
                    <a:pt x="-100" y="11688"/>
                    <a:pt x="1069" y="7425"/>
                  </a:cubicBezTo>
                  <a:cubicBezTo>
                    <a:pt x="2384" y="2664"/>
                    <a:pt x="3279" y="-256"/>
                    <a:pt x="7699" y="18"/>
                  </a:cubicBezTo>
                  <a:lnTo>
                    <a:pt x="41030" y="2688"/>
                  </a:lnTo>
                  <a:cubicBezTo>
                    <a:pt x="45450" y="3007"/>
                    <a:pt x="48756" y="6848"/>
                    <a:pt x="48445" y="11257"/>
                  </a:cubicBezTo>
                  <a:cubicBezTo>
                    <a:pt x="48135" y="15471"/>
                    <a:pt x="44610" y="18690"/>
                    <a:pt x="40446" y="18690"/>
                  </a:cubicBezTo>
                  <a:close/>
                </a:path>
              </a:pathLst>
            </a:custGeom>
            <a:gradFill>
              <a:gsLst>
                <a:gs pos="0">
                  <a:srgbClr val="DBDCDC"/>
                </a:gs>
                <a:gs pos="28220">
                  <a:srgbClr val="FFFFFF"/>
                </a:gs>
                <a:gs pos="45160">
                  <a:srgbClr val="FAFAFA"/>
                </a:gs>
                <a:gs pos="65450">
                  <a:srgbClr val="EBECEC"/>
                </a:gs>
                <a:gs pos="87380">
                  <a:srgbClr val="D3D4D5"/>
                </a:gs>
                <a:gs pos="100000">
                  <a:srgbClr val="C2C3C4"/>
                </a:gs>
              </a:gsLst>
              <a:lin ang="562250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7" name="任意多边形: 形状 1466">
              <a:extLst>
                <a:ext uri="{FF2B5EF4-FFF2-40B4-BE49-F238E27FC236}">
                  <a16:creationId xmlns:a16="http://schemas.microsoft.com/office/drawing/2014/main" id="{D4086CCC-D4FA-9870-7253-2CC077F1A8D1}"/>
                </a:ext>
              </a:extLst>
            </p:cNvPr>
            <p:cNvSpPr/>
            <p:nvPr/>
          </p:nvSpPr>
          <p:spPr>
            <a:xfrm>
              <a:off x="3951318" y="431977"/>
              <a:ext cx="56051" cy="84224"/>
            </a:xfrm>
            <a:custGeom>
              <a:avLst/>
              <a:gdLst>
                <a:gd name="connsiteX0" fmla="*/ 24218 w 56051"/>
                <a:gd name="connsiteY0" fmla="*/ 0 h 84224"/>
                <a:gd name="connsiteX1" fmla="*/ 34646 w 56051"/>
                <a:gd name="connsiteY1" fmla="*/ 22892 h 84224"/>
                <a:gd name="connsiteX2" fmla="*/ 56051 w 56051"/>
                <a:gd name="connsiteY2" fmla="*/ 7868 h 84224"/>
                <a:gd name="connsiteX3" fmla="*/ 41075 w 56051"/>
                <a:gd name="connsiteY3" fmla="*/ 37028 h 84224"/>
                <a:gd name="connsiteX4" fmla="*/ 51504 w 56051"/>
                <a:gd name="connsiteY4" fmla="*/ 59918 h 84224"/>
                <a:gd name="connsiteX5" fmla="*/ 31834 w 56051"/>
                <a:gd name="connsiteY5" fmla="*/ 55059 h 84224"/>
                <a:gd name="connsiteX6" fmla="*/ 16839 w 56051"/>
                <a:gd name="connsiteY6" fmla="*/ 84225 h 84224"/>
                <a:gd name="connsiteX7" fmla="*/ 19670 w 56051"/>
                <a:gd name="connsiteY7" fmla="*/ 52051 h 84224"/>
                <a:gd name="connsiteX8" fmla="*/ 0 w 56051"/>
                <a:gd name="connsiteY8" fmla="*/ 47191 h 84224"/>
                <a:gd name="connsiteX9" fmla="*/ 21405 w 56051"/>
                <a:gd name="connsiteY9" fmla="*/ 32170 h 8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051" h="84224">
                  <a:moveTo>
                    <a:pt x="24218" y="0"/>
                  </a:moveTo>
                  <a:lnTo>
                    <a:pt x="34646" y="22892"/>
                  </a:lnTo>
                  <a:lnTo>
                    <a:pt x="56051" y="7868"/>
                  </a:lnTo>
                  <a:lnTo>
                    <a:pt x="41075" y="37028"/>
                  </a:lnTo>
                  <a:lnTo>
                    <a:pt x="51504" y="59918"/>
                  </a:lnTo>
                  <a:lnTo>
                    <a:pt x="31834" y="55059"/>
                  </a:lnTo>
                  <a:lnTo>
                    <a:pt x="16839" y="84225"/>
                  </a:lnTo>
                  <a:lnTo>
                    <a:pt x="19670" y="52051"/>
                  </a:lnTo>
                  <a:lnTo>
                    <a:pt x="0" y="47191"/>
                  </a:lnTo>
                  <a:lnTo>
                    <a:pt x="21405" y="32170"/>
                  </a:lnTo>
                  <a:close/>
                </a:path>
              </a:pathLst>
            </a:custGeom>
            <a:solidFill>
              <a:srgbClr val="FFC5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8" name="任意多边形: 形状 1467">
              <a:extLst>
                <a:ext uri="{FF2B5EF4-FFF2-40B4-BE49-F238E27FC236}">
                  <a16:creationId xmlns:a16="http://schemas.microsoft.com/office/drawing/2014/main" id="{D93C416A-F6F4-E9C9-AF17-992B37B5F616}"/>
                </a:ext>
              </a:extLst>
            </p:cNvPr>
            <p:cNvSpPr/>
            <p:nvPr/>
          </p:nvSpPr>
          <p:spPr>
            <a:xfrm>
              <a:off x="3379925" y="585778"/>
              <a:ext cx="115257" cy="191767"/>
            </a:xfrm>
            <a:custGeom>
              <a:avLst/>
              <a:gdLst>
                <a:gd name="connsiteX0" fmla="*/ 115258 w 115257"/>
                <a:gd name="connsiteY0" fmla="*/ 15510 h 191767"/>
                <a:gd name="connsiteX1" fmla="*/ 17328 w 115257"/>
                <a:gd name="connsiteY1" fmla="*/ 191768 h 191767"/>
                <a:gd name="connsiteX2" fmla="*/ 53819 w 115257"/>
                <a:gd name="connsiteY2" fmla="*/ 3047 h 191767"/>
                <a:gd name="connsiteX3" fmla="*/ 115258 w 115257"/>
                <a:gd name="connsiteY3" fmla="*/ 15510 h 19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257" h="191767">
                  <a:moveTo>
                    <a:pt x="115258" y="15510"/>
                  </a:moveTo>
                  <a:cubicBezTo>
                    <a:pt x="115258" y="15510"/>
                    <a:pt x="1311" y="45782"/>
                    <a:pt x="17328" y="191768"/>
                  </a:cubicBezTo>
                  <a:cubicBezTo>
                    <a:pt x="13767" y="187317"/>
                    <a:pt x="-36969" y="52898"/>
                    <a:pt x="53819" y="3047"/>
                  </a:cubicBezTo>
                  <a:cubicBezTo>
                    <a:pt x="66293" y="-510"/>
                    <a:pt x="84977" y="-4961"/>
                    <a:pt x="115258" y="15510"/>
                  </a:cubicBezTo>
                  <a:close/>
                </a:path>
              </a:pathLst>
            </a:custGeom>
            <a:gradFill>
              <a:gsLst>
                <a:gs pos="0">
                  <a:srgbClr val="AB180E"/>
                </a:gs>
                <a:gs pos="88340">
                  <a:srgbClr val="E1180E"/>
                </a:gs>
                <a:gs pos="100000">
                  <a:srgbClr val="E1180E"/>
                </a:gs>
              </a:gsLst>
              <a:lin ang="12940147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9" name="任意多边形: 形状 1468">
              <a:extLst>
                <a:ext uri="{FF2B5EF4-FFF2-40B4-BE49-F238E27FC236}">
                  <a16:creationId xmlns:a16="http://schemas.microsoft.com/office/drawing/2014/main" id="{C1C79B6A-25B1-CE2D-D973-6BC3879D0AD7}"/>
                </a:ext>
              </a:extLst>
            </p:cNvPr>
            <p:cNvSpPr/>
            <p:nvPr/>
          </p:nvSpPr>
          <p:spPr>
            <a:xfrm>
              <a:off x="3423468" y="588145"/>
              <a:ext cx="6141" cy="5955"/>
            </a:xfrm>
            <a:custGeom>
              <a:avLst/>
              <a:gdLst>
                <a:gd name="connsiteX0" fmla="*/ 12 w 6141"/>
                <a:gd name="connsiteY0" fmla="*/ 3257 h 5955"/>
                <a:gd name="connsiteX1" fmla="*/ 2788 w 6141"/>
                <a:gd name="connsiteY1" fmla="*/ 13 h 5955"/>
                <a:gd name="connsiteX2" fmla="*/ 6130 w 6141"/>
                <a:gd name="connsiteY2" fmla="*/ 2689 h 5955"/>
                <a:gd name="connsiteX3" fmla="*/ 3354 w 6141"/>
                <a:gd name="connsiteY3" fmla="*/ 5942 h 5955"/>
                <a:gd name="connsiteX4" fmla="*/ 12 w 6141"/>
                <a:gd name="connsiteY4" fmla="*/ 3257 h 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1" h="5955">
                  <a:moveTo>
                    <a:pt x="12" y="3257"/>
                  </a:moveTo>
                  <a:cubicBezTo>
                    <a:pt x="-134" y="1620"/>
                    <a:pt x="1108" y="169"/>
                    <a:pt x="2788" y="13"/>
                  </a:cubicBezTo>
                  <a:cubicBezTo>
                    <a:pt x="4486" y="-140"/>
                    <a:pt x="5966" y="1052"/>
                    <a:pt x="6130" y="2689"/>
                  </a:cubicBezTo>
                  <a:cubicBezTo>
                    <a:pt x="6276" y="4329"/>
                    <a:pt x="5034" y="5785"/>
                    <a:pt x="3354" y="5942"/>
                  </a:cubicBezTo>
                  <a:cubicBezTo>
                    <a:pt x="1674" y="6097"/>
                    <a:pt x="176" y="4895"/>
                    <a:pt x="12" y="3257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3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0" name="任意多边形: 形状 1469">
              <a:extLst>
                <a:ext uri="{FF2B5EF4-FFF2-40B4-BE49-F238E27FC236}">
                  <a16:creationId xmlns:a16="http://schemas.microsoft.com/office/drawing/2014/main" id="{7FC603FF-A1EC-5FB9-EB12-67DD5340B6C8}"/>
                </a:ext>
              </a:extLst>
            </p:cNvPr>
            <p:cNvSpPr/>
            <p:nvPr/>
          </p:nvSpPr>
          <p:spPr>
            <a:xfrm>
              <a:off x="3423304" y="588483"/>
              <a:ext cx="5337" cy="5225"/>
            </a:xfrm>
            <a:custGeom>
              <a:avLst/>
              <a:gdLst>
                <a:gd name="connsiteX0" fmla="*/ 5308 w 5337"/>
                <a:gd name="connsiteY0" fmla="*/ 2224 h 5225"/>
                <a:gd name="connsiteX1" fmla="*/ 3061 w 5337"/>
                <a:gd name="connsiteY1" fmla="*/ 5195 h 5225"/>
                <a:gd name="connsiteX2" fmla="*/ 30 w 5337"/>
                <a:gd name="connsiteY2" fmla="*/ 3007 h 5225"/>
                <a:gd name="connsiteX3" fmla="*/ 2294 w 5337"/>
                <a:gd name="connsiteY3" fmla="*/ 30 h 5225"/>
                <a:gd name="connsiteX4" fmla="*/ 5308 w 5337"/>
                <a:gd name="connsiteY4" fmla="*/ 2224 h 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5">
                  <a:moveTo>
                    <a:pt x="5308" y="2224"/>
                  </a:moveTo>
                  <a:cubicBezTo>
                    <a:pt x="5527" y="3654"/>
                    <a:pt x="4504" y="4981"/>
                    <a:pt x="3061" y="5195"/>
                  </a:cubicBezTo>
                  <a:cubicBezTo>
                    <a:pt x="1600" y="5414"/>
                    <a:pt x="230" y="4435"/>
                    <a:pt x="30" y="3007"/>
                  </a:cubicBezTo>
                  <a:cubicBezTo>
                    <a:pt x="-190" y="1577"/>
                    <a:pt x="833" y="244"/>
                    <a:pt x="2294" y="30"/>
                  </a:cubicBezTo>
                  <a:cubicBezTo>
                    <a:pt x="3737" y="-187"/>
                    <a:pt x="5107" y="794"/>
                    <a:pt x="5308" y="2224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1" name="任意多边形: 形状 1470">
              <a:extLst>
                <a:ext uri="{FF2B5EF4-FFF2-40B4-BE49-F238E27FC236}">
                  <a16:creationId xmlns:a16="http://schemas.microsoft.com/office/drawing/2014/main" id="{71701137-43E8-A384-1303-DB88F7758474}"/>
                </a:ext>
              </a:extLst>
            </p:cNvPr>
            <p:cNvSpPr/>
            <p:nvPr/>
          </p:nvSpPr>
          <p:spPr>
            <a:xfrm>
              <a:off x="3423951" y="589746"/>
              <a:ext cx="1344" cy="2059"/>
            </a:xfrm>
            <a:custGeom>
              <a:avLst/>
              <a:gdLst>
                <a:gd name="connsiteX0" fmla="*/ 3 w 1344"/>
                <a:gd name="connsiteY0" fmla="*/ 978 h 2059"/>
                <a:gd name="connsiteX1" fmla="*/ 752 w 1344"/>
                <a:gd name="connsiteY1" fmla="*/ 1 h 2059"/>
                <a:gd name="connsiteX2" fmla="*/ 1337 w 1344"/>
                <a:gd name="connsiteY2" fmla="*/ 1084 h 2059"/>
                <a:gd name="connsiteX3" fmla="*/ 606 w 1344"/>
                <a:gd name="connsiteY3" fmla="*/ 2058 h 2059"/>
                <a:gd name="connsiteX4" fmla="*/ 3 w 1344"/>
                <a:gd name="connsiteY4" fmla="*/ 978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" h="2059">
                  <a:moveTo>
                    <a:pt x="3" y="978"/>
                  </a:moveTo>
                  <a:cubicBezTo>
                    <a:pt x="58" y="408"/>
                    <a:pt x="387" y="-24"/>
                    <a:pt x="752" y="1"/>
                  </a:cubicBezTo>
                  <a:cubicBezTo>
                    <a:pt x="1136" y="34"/>
                    <a:pt x="1392" y="514"/>
                    <a:pt x="1337" y="1084"/>
                  </a:cubicBezTo>
                  <a:cubicBezTo>
                    <a:pt x="1300" y="1650"/>
                    <a:pt x="971" y="2090"/>
                    <a:pt x="606" y="2058"/>
                  </a:cubicBezTo>
                  <a:cubicBezTo>
                    <a:pt x="223" y="2032"/>
                    <a:pt x="-33" y="1544"/>
                    <a:pt x="3" y="978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2" name="任意多边形: 形状 1471">
              <a:extLst>
                <a:ext uri="{FF2B5EF4-FFF2-40B4-BE49-F238E27FC236}">
                  <a16:creationId xmlns:a16="http://schemas.microsoft.com/office/drawing/2014/main" id="{6C2F0DBA-556C-1866-DF5D-52711200FD4E}"/>
                </a:ext>
              </a:extLst>
            </p:cNvPr>
            <p:cNvSpPr/>
            <p:nvPr/>
          </p:nvSpPr>
          <p:spPr>
            <a:xfrm>
              <a:off x="3458881" y="588937"/>
              <a:ext cx="6126" cy="5952"/>
            </a:xfrm>
            <a:custGeom>
              <a:avLst/>
              <a:gdLst>
                <a:gd name="connsiteX0" fmla="*/ 12 w 6126"/>
                <a:gd name="connsiteY0" fmla="*/ 3256 h 5952"/>
                <a:gd name="connsiteX1" fmla="*/ 2788 w 6126"/>
                <a:gd name="connsiteY1" fmla="*/ 14 h 5952"/>
                <a:gd name="connsiteX2" fmla="*/ 6112 w 6126"/>
                <a:gd name="connsiteY2" fmla="*/ 2690 h 5952"/>
                <a:gd name="connsiteX3" fmla="*/ 3336 w 6126"/>
                <a:gd name="connsiteY3" fmla="*/ 5939 h 5952"/>
                <a:gd name="connsiteX4" fmla="*/ 12 w 6126"/>
                <a:gd name="connsiteY4" fmla="*/ 3256 h 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" h="5952">
                  <a:moveTo>
                    <a:pt x="12" y="3256"/>
                  </a:moveTo>
                  <a:cubicBezTo>
                    <a:pt x="-134" y="1620"/>
                    <a:pt x="1107" y="166"/>
                    <a:pt x="2788" y="14"/>
                  </a:cubicBezTo>
                  <a:cubicBezTo>
                    <a:pt x="4468" y="-146"/>
                    <a:pt x="5966" y="1054"/>
                    <a:pt x="6112" y="2690"/>
                  </a:cubicBezTo>
                  <a:cubicBezTo>
                    <a:pt x="6276" y="4328"/>
                    <a:pt x="5034" y="5780"/>
                    <a:pt x="3336" y="5939"/>
                  </a:cubicBezTo>
                  <a:cubicBezTo>
                    <a:pt x="1655" y="6091"/>
                    <a:pt x="158" y="4896"/>
                    <a:pt x="12" y="3256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2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3" name="任意多边形: 形状 1472">
              <a:extLst>
                <a:ext uri="{FF2B5EF4-FFF2-40B4-BE49-F238E27FC236}">
                  <a16:creationId xmlns:a16="http://schemas.microsoft.com/office/drawing/2014/main" id="{B72FB35D-C744-3C12-5C38-DAE76E3FB9C0}"/>
                </a:ext>
              </a:extLst>
            </p:cNvPr>
            <p:cNvSpPr/>
            <p:nvPr/>
          </p:nvSpPr>
          <p:spPr>
            <a:xfrm>
              <a:off x="3458717" y="589270"/>
              <a:ext cx="5333" cy="5228"/>
            </a:xfrm>
            <a:custGeom>
              <a:avLst/>
              <a:gdLst>
                <a:gd name="connsiteX0" fmla="*/ 5308 w 5333"/>
                <a:gd name="connsiteY0" fmla="*/ 2227 h 5228"/>
                <a:gd name="connsiteX1" fmla="*/ 3044 w 5333"/>
                <a:gd name="connsiteY1" fmla="*/ 5199 h 5228"/>
                <a:gd name="connsiteX2" fmla="*/ 30 w 5333"/>
                <a:gd name="connsiteY2" fmla="*/ 3011 h 5228"/>
                <a:gd name="connsiteX3" fmla="*/ 2276 w 5333"/>
                <a:gd name="connsiteY3" fmla="*/ 28 h 5228"/>
                <a:gd name="connsiteX4" fmla="*/ 5308 w 5333"/>
                <a:gd name="connsiteY4" fmla="*/ 2227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" h="5228">
                  <a:moveTo>
                    <a:pt x="5308" y="2227"/>
                  </a:moveTo>
                  <a:cubicBezTo>
                    <a:pt x="5509" y="3652"/>
                    <a:pt x="4505" y="4985"/>
                    <a:pt x="3044" y="5199"/>
                  </a:cubicBezTo>
                  <a:cubicBezTo>
                    <a:pt x="1582" y="5416"/>
                    <a:pt x="231" y="4434"/>
                    <a:pt x="30" y="3011"/>
                  </a:cubicBezTo>
                  <a:cubicBezTo>
                    <a:pt x="-189" y="1581"/>
                    <a:pt x="815" y="248"/>
                    <a:pt x="2276" y="28"/>
                  </a:cubicBezTo>
                  <a:cubicBezTo>
                    <a:pt x="3738" y="-182"/>
                    <a:pt x="5089" y="799"/>
                    <a:pt x="5308" y="2227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4" name="任意多边形: 形状 1473">
              <a:extLst>
                <a:ext uri="{FF2B5EF4-FFF2-40B4-BE49-F238E27FC236}">
                  <a16:creationId xmlns:a16="http://schemas.microsoft.com/office/drawing/2014/main" id="{BC5E9349-3A5E-F421-A8BB-32D97A6F014C}"/>
                </a:ext>
              </a:extLst>
            </p:cNvPr>
            <p:cNvSpPr/>
            <p:nvPr/>
          </p:nvSpPr>
          <p:spPr>
            <a:xfrm>
              <a:off x="3459364" y="590537"/>
              <a:ext cx="1340" cy="2062"/>
            </a:xfrm>
            <a:custGeom>
              <a:avLst/>
              <a:gdLst>
                <a:gd name="connsiteX0" fmla="*/ 3 w 1340"/>
                <a:gd name="connsiteY0" fmla="*/ 979 h 2062"/>
                <a:gd name="connsiteX1" fmla="*/ 752 w 1340"/>
                <a:gd name="connsiteY1" fmla="*/ 2 h 2062"/>
                <a:gd name="connsiteX2" fmla="*/ 1337 w 1340"/>
                <a:gd name="connsiteY2" fmla="*/ 1085 h 2062"/>
                <a:gd name="connsiteX3" fmla="*/ 588 w 1340"/>
                <a:gd name="connsiteY3" fmla="*/ 2062 h 2062"/>
                <a:gd name="connsiteX4" fmla="*/ 3 w 1340"/>
                <a:gd name="connsiteY4" fmla="*/ 979 h 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" h="2062">
                  <a:moveTo>
                    <a:pt x="3" y="979"/>
                  </a:moveTo>
                  <a:cubicBezTo>
                    <a:pt x="40" y="409"/>
                    <a:pt x="387" y="-29"/>
                    <a:pt x="752" y="2"/>
                  </a:cubicBezTo>
                  <a:cubicBezTo>
                    <a:pt x="1118" y="34"/>
                    <a:pt x="1373" y="509"/>
                    <a:pt x="1337" y="1085"/>
                  </a:cubicBezTo>
                  <a:cubicBezTo>
                    <a:pt x="1300" y="1654"/>
                    <a:pt x="953" y="2087"/>
                    <a:pt x="588" y="2062"/>
                  </a:cubicBezTo>
                  <a:cubicBezTo>
                    <a:pt x="223" y="2032"/>
                    <a:pt x="-33" y="1550"/>
                    <a:pt x="3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5" name="任意多边形: 形状 1474">
              <a:extLst>
                <a:ext uri="{FF2B5EF4-FFF2-40B4-BE49-F238E27FC236}">
                  <a16:creationId xmlns:a16="http://schemas.microsoft.com/office/drawing/2014/main" id="{A6C5D79D-49AE-4470-CA93-D4D2B1CB766B}"/>
                </a:ext>
              </a:extLst>
            </p:cNvPr>
            <p:cNvSpPr/>
            <p:nvPr/>
          </p:nvSpPr>
          <p:spPr>
            <a:xfrm>
              <a:off x="3495954" y="595803"/>
              <a:ext cx="6129" cy="5960"/>
            </a:xfrm>
            <a:custGeom>
              <a:avLst/>
              <a:gdLst>
                <a:gd name="connsiteX0" fmla="*/ 14 w 6129"/>
                <a:gd name="connsiteY0" fmla="*/ 3261 h 5960"/>
                <a:gd name="connsiteX1" fmla="*/ 2791 w 6129"/>
                <a:gd name="connsiteY1" fmla="*/ 14 h 5960"/>
                <a:gd name="connsiteX2" fmla="*/ 6114 w 6129"/>
                <a:gd name="connsiteY2" fmla="*/ 2695 h 5960"/>
                <a:gd name="connsiteX3" fmla="*/ 3338 w 6129"/>
                <a:gd name="connsiteY3" fmla="*/ 5948 h 5960"/>
                <a:gd name="connsiteX4" fmla="*/ 14 w 6129"/>
                <a:gd name="connsiteY4" fmla="*/ 3261 h 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9" h="5960">
                  <a:moveTo>
                    <a:pt x="14" y="3261"/>
                  </a:moveTo>
                  <a:cubicBezTo>
                    <a:pt x="-150" y="1625"/>
                    <a:pt x="1110" y="175"/>
                    <a:pt x="2791" y="14"/>
                  </a:cubicBezTo>
                  <a:cubicBezTo>
                    <a:pt x="4471" y="-143"/>
                    <a:pt x="5968" y="1059"/>
                    <a:pt x="6114" y="2695"/>
                  </a:cubicBezTo>
                  <a:cubicBezTo>
                    <a:pt x="6279" y="4333"/>
                    <a:pt x="5037" y="5785"/>
                    <a:pt x="3338" y="5948"/>
                  </a:cubicBezTo>
                  <a:cubicBezTo>
                    <a:pt x="1658" y="6097"/>
                    <a:pt x="160" y="4896"/>
                    <a:pt x="14" y="3261"/>
                  </a:cubicBezTo>
                  <a:close/>
                </a:path>
              </a:pathLst>
            </a:custGeom>
            <a:gradFill>
              <a:gsLst>
                <a:gs pos="0">
                  <a:srgbClr val="7C0000"/>
                </a:gs>
                <a:gs pos="41720">
                  <a:srgbClr val="7C0000"/>
                </a:gs>
                <a:gs pos="100000">
                  <a:srgbClr val="AB180E"/>
                </a:gs>
              </a:gsLst>
              <a:lin ang="1084982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6" name="任意多边形: 形状 1475">
              <a:extLst>
                <a:ext uri="{FF2B5EF4-FFF2-40B4-BE49-F238E27FC236}">
                  <a16:creationId xmlns:a16="http://schemas.microsoft.com/office/drawing/2014/main" id="{AF764186-2E71-BF70-860C-19E3E495D683}"/>
                </a:ext>
              </a:extLst>
            </p:cNvPr>
            <p:cNvSpPr/>
            <p:nvPr/>
          </p:nvSpPr>
          <p:spPr>
            <a:xfrm>
              <a:off x="3495778" y="596142"/>
              <a:ext cx="5347" cy="5227"/>
            </a:xfrm>
            <a:custGeom>
              <a:avLst/>
              <a:gdLst>
                <a:gd name="connsiteX0" fmla="*/ 5322 w 5347"/>
                <a:gd name="connsiteY0" fmla="*/ 2226 h 5227"/>
                <a:gd name="connsiteX1" fmla="*/ 3057 w 5347"/>
                <a:gd name="connsiteY1" fmla="*/ 5197 h 5227"/>
                <a:gd name="connsiteX2" fmla="*/ 26 w 5347"/>
                <a:gd name="connsiteY2" fmla="*/ 3009 h 5227"/>
                <a:gd name="connsiteX3" fmla="*/ 2290 w 5347"/>
                <a:gd name="connsiteY3" fmla="*/ 29 h 5227"/>
                <a:gd name="connsiteX4" fmla="*/ 5322 w 5347"/>
                <a:gd name="connsiteY4" fmla="*/ 2226 h 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7" h="5227">
                  <a:moveTo>
                    <a:pt x="5322" y="2226"/>
                  </a:moveTo>
                  <a:cubicBezTo>
                    <a:pt x="5523" y="3650"/>
                    <a:pt x="4518" y="4984"/>
                    <a:pt x="3057" y="5197"/>
                  </a:cubicBezTo>
                  <a:cubicBezTo>
                    <a:pt x="1596" y="5415"/>
                    <a:pt x="245" y="4432"/>
                    <a:pt x="26" y="3009"/>
                  </a:cubicBezTo>
                  <a:cubicBezTo>
                    <a:pt x="-175" y="1576"/>
                    <a:pt x="829" y="246"/>
                    <a:pt x="2290" y="29"/>
                  </a:cubicBezTo>
                  <a:cubicBezTo>
                    <a:pt x="3751" y="-183"/>
                    <a:pt x="5103" y="796"/>
                    <a:pt x="5322" y="2226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7" name="任意多边形: 形状 1476">
              <a:extLst>
                <a:ext uri="{FF2B5EF4-FFF2-40B4-BE49-F238E27FC236}">
                  <a16:creationId xmlns:a16="http://schemas.microsoft.com/office/drawing/2014/main" id="{9A4FED2F-B38D-A67E-835E-968E6FD8B56E}"/>
                </a:ext>
              </a:extLst>
            </p:cNvPr>
            <p:cNvSpPr/>
            <p:nvPr/>
          </p:nvSpPr>
          <p:spPr>
            <a:xfrm>
              <a:off x="3496436" y="597407"/>
              <a:ext cx="1343" cy="2062"/>
            </a:xfrm>
            <a:custGeom>
              <a:avLst/>
              <a:gdLst>
                <a:gd name="connsiteX0" fmla="*/ 7 w 1343"/>
                <a:gd name="connsiteY0" fmla="*/ 979 h 2062"/>
                <a:gd name="connsiteX1" fmla="*/ 756 w 1343"/>
                <a:gd name="connsiteY1" fmla="*/ 2 h 2062"/>
                <a:gd name="connsiteX2" fmla="*/ 1340 w 1343"/>
                <a:gd name="connsiteY2" fmla="*/ 1085 h 2062"/>
                <a:gd name="connsiteX3" fmla="*/ 591 w 1343"/>
                <a:gd name="connsiteY3" fmla="*/ 2062 h 2062"/>
                <a:gd name="connsiteX4" fmla="*/ 7 w 1343"/>
                <a:gd name="connsiteY4" fmla="*/ 979 h 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62">
                  <a:moveTo>
                    <a:pt x="7" y="979"/>
                  </a:moveTo>
                  <a:cubicBezTo>
                    <a:pt x="44" y="409"/>
                    <a:pt x="390" y="-29"/>
                    <a:pt x="756" y="2"/>
                  </a:cubicBezTo>
                  <a:cubicBezTo>
                    <a:pt x="1121" y="36"/>
                    <a:pt x="1377" y="513"/>
                    <a:pt x="1340" y="1085"/>
                  </a:cubicBezTo>
                  <a:cubicBezTo>
                    <a:pt x="1304" y="1654"/>
                    <a:pt x="957" y="2087"/>
                    <a:pt x="591" y="2062"/>
                  </a:cubicBezTo>
                  <a:cubicBezTo>
                    <a:pt x="226" y="2031"/>
                    <a:pt x="-48" y="1547"/>
                    <a:pt x="7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8" name="任意多边形: 形状 1477">
              <a:extLst>
                <a:ext uri="{FF2B5EF4-FFF2-40B4-BE49-F238E27FC236}">
                  <a16:creationId xmlns:a16="http://schemas.microsoft.com/office/drawing/2014/main" id="{B798387B-3881-4178-4297-FEB15B2DF1C7}"/>
                </a:ext>
              </a:extLst>
            </p:cNvPr>
            <p:cNvSpPr/>
            <p:nvPr/>
          </p:nvSpPr>
          <p:spPr>
            <a:xfrm>
              <a:off x="3379765" y="749705"/>
              <a:ext cx="60094" cy="71351"/>
            </a:xfrm>
            <a:custGeom>
              <a:avLst/>
              <a:gdLst>
                <a:gd name="connsiteX0" fmla="*/ 52336 w 60094"/>
                <a:gd name="connsiteY0" fmla="*/ 22049 h 71351"/>
                <a:gd name="connsiteX1" fmla="*/ 50217 w 60094"/>
                <a:gd name="connsiteY1" fmla="*/ 68634 h 71351"/>
                <a:gd name="connsiteX2" fmla="*/ 7772 w 60094"/>
                <a:gd name="connsiteY2" fmla="*/ 49298 h 71351"/>
                <a:gd name="connsiteX3" fmla="*/ 9891 w 60094"/>
                <a:gd name="connsiteY3" fmla="*/ 2715 h 71351"/>
                <a:gd name="connsiteX4" fmla="*/ 52336 w 60094"/>
                <a:gd name="connsiteY4" fmla="*/ 22049 h 7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94" h="71351">
                  <a:moveTo>
                    <a:pt x="52336" y="22049"/>
                  </a:moveTo>
                  <a:cubicBezTo>
                    <a:pt x="63458" y="40252"/>
                    <a:pt x="62508" y="61111"/>
                    <a:pt x="50217" y="68634"/>
                  </a:cubicBezTo>
                  <a:cubicBezTo>
                    <a:pt x="37907" y="76166"/>
                    <a:pt x="18913" y="67504"/>
                    <a:pt x="7772" y="49298"/>
                  </a:cubicBezTo>
                  <a:cubicBezTo>
                    <a:pt x="-3369" y="31100"/>
                    <a:pt x="-2419" y="10241"/>
                    <a:pt x="9891" y="2715"/>
                  </a:cubicBezTo>
                  <a:cubicBezTo>
                    <a:pt x="22201" y="-4810"/>
                    <a:pt x="41195" y="3842"/>
                    <a:pt x="52336" y="22049"/>
                  </a:cubicBezTo>
                  <a:close/>
                </a:path>
              </a:pathLst>
            </a:custGeom>
            <a:gradFill>
              <a:gsLst>
                <a:gs pos="0">
                  <a:srgbClr val="B7B9BA"/>
                </a:gs>
                <a:gs pos="9200">
                  <a:srgbClr val="B7B9BA"/>
                </a:gs>
                <a:gs pos="100000">
                  <a:srgbClr val="8F9192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9" name="任意多边形: 形状 1478">
              <a:extLst>
                <a:ext uri="{FF2B5EF4-FFF2-40B4-BE49-F238E27FC236}">
                  <a16:creationId xmlns:a16="http://schemas.microsoft.com/office/drawing/2014/main" id="{7BC50DB8-3AC1-A748-C28B-7381B13B134C}"/>
                </a:ext>
              </a:extLst>
            </p:cNvPr>
            <p:cNvSpPr/>
            <p:nvPr/>
          </p:nvSpPr>
          <p:spPr>
            <a:xfrm>
              <a:off x="3374513" y="754904"/>
              <a:ext cx="58030" cy="68902"/>
            </a:xfrm>
            <a:custGeom>
              <a:avLst/>
              <a:gdLst>
                <a:gd name="connsiteX0" fmla="*/ 50538 w 58030"/>
                <a:gd name="connsiteY0" fmla="*/ 21290 h 68902"/>
                <a:gd name="connsiteX1" fmla="*/ 48492 w 58030"/>
                <a:gd name="connsiteY1" fmla="*/ 66279 h 68902"/>
                <a:gd name="connsiteX2" fmla="*/ 7491 w 58030"/>
                <a:gd name="connsiteY2" fmla="*/ 47606 h 68902"/>
                <a:gd name="connsiteX3" fmla="*/ 9554 w 58030"/>
                <a:gd name="connsiteY3" fmla="*/ 2621 h 68902"/>
                <a:gd name="connsiteX4" fmla="*/ 50538 w 58030"/>
                <a:gd name="connsiteY4" fmla="*/ 21290 h 6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30" h="68902">
                  <a:moveTo>
                    <a:pt x="50538" y="21290"/>
                  </a:moveTo>
                  <a:cubicBezTo>
                    <a:pt x="61277" y="38874"/>
                    <a:pt x="60364" y="59014"/>
                    <a:pt x="48492" y="66279"/>
                  </a:cubicBezTo>
                  <a:cubicBezTo>
                    <a:pt x="36603" y="73550"/>
                    <a:pt x="18248" y="65188"/>
                    <a:pt x="7491" y="47606"/>
                  </a:cubicBezTo>
                  <a:cubicBezTo>
                    <a:pt x="-3248" y="30029"/>
                    <a:pt x="-2335" y="9892"/>
                    <a:pt x="9554" y="2621"/>
                  </a:cubicBezTo>
                  <a:cubicBezTo>
                    <a:pt x="21426" y="-4644"/>
                    <a:pt x="39781" y="3713"/>
                    <a:pt x="50538" y="21290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0" name="任意多边形: 形状 1479">
              <a:extLst>
                <a:ext uri="{FF2B5EF4-FFF2-40B4-BE49-F238E27FC236}">
                  <a16:creationId xmlns:a16="http://schemas.microsoft.com/office/drawing/2014/main" id="{5EBE23F7-6BCA-53D0-824F-FB7BB0C674B3}"/>
                </a:ext>
              </a:extLst>
            </p:cNvPr>
            <p:cNvSpPr/>
            <p:nvPr/>
          </p:nvSpPr>
          <p:spPr>
            <a:xfrm>
              <a:off x="3741304" y="397437"/>
              <a:ext cx="153780" cy="55194"/>
            </a:xfrm>
            <a:custGeom>
              <a:avLst/>
              <a:gdLst>
                <a:gd name="connsiteX0" fmla="*/ 150438 w 153780"/>
                <a:gd name="connsiteY0" fmla="*/ 54970 h 55194"/>
                <a:gd name="connsiteX1" fmla="*/ 0 w 153780"/>
                <a:gd name="connsiteY1" fmla="*/ 1114 h 55194"/>
                <a:gd name="connsiteX2" fmla="*/ 2685 w 153780"/>
                <a:gd name="connsiteY2" fmla="*/ 0 h 55194"/>
                <a:gd name="connsiteX3" fmla="*/ 153780 w 153780"/>
                <a:gd name="connsiteY3" fmla="*/ 54081 h 55194"/>
                <a:gd name="connsiteX4" fmla="*/ 150894 w 153780"/>
                <a:gd name="connsiteY4" fmla="*/ 55195 h 55194"/>
                <a:gd name="connsiteX5" fmla="*/ 150438 w 153780"/>
                <a:gd name="connsiteY5" fmla="*/ 54970 h 5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780" h="55194">
                  <a:moveTo>
                    <a:pt x="150438" y="54970"/>
                  </a:moveTo>
                  <a:cubicBezTo>
                    <a:pt x="93948" y="14894"/>
                    <a:pt x="931" y="1255"/>
                    <a:pt x="0" y="1114"/>
                  </a:cubicBezTo>
                  <a:lnTo>
                    <a:pt x="2685" y="0"/>
                  </a:lnTo>
                  <a:cubicBezTo>
                    <a:pt x="3616" y="142"/>
                    <a:pt x="96761" y="13634"/>
                    <a:pt x="153780" y="54081"/>
                  </a:cubicBezTo>
                  <a:lnTo>
                    <a:pt x="150894" y="55195"/>
                  </a:lnTo>
                  <a:lnTo>
                    <a:pt x="150438" y="54970"/>
                  </a:lnTo>
                  <a:close/>
                </a:path>
              </a:pathLst>
            </a:custGeom>
            <a:solidFill>
              <a:srgbClr val="B0DF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1" name="任意多边形: 形状 1480">
              <a:extLst>
                <a:ext uri="{FF2B5EF4-FFF2-40B4-BE49-F238E27FC236}">
                  <a16:creationId xmlns:a16="http://schemas.microsoft.com/office/drawing/2014/main" id="{A1380392-E6BA-A6A8-9A98-B4420CAEF045}"/>
                </a:ext>
              </a:extLst>
            </p:cNvPr>
            <p:cNvSpPr/>
            <p:nvPr/>
          </p:nvSpPr>
          <p:spPr>
            <a:xfrm>
              <a:off x="3769868" y="398370"/>
              <a:ext cx="5351" cy="1329"/>
            </a:xfrm>
            <a:custGeom>
              <a:avLst/>
              <a:gdLst>
                <a:gd name="connsiteX0" fmla="*/ 5351 w 5351"/>
                <a:gd name="connsiteY0" fmla="*/ 661 h 1329"/>
                <a:gd name="connsiteX1" fmla="*/ 2666 w 5351"/>
                <a:gd name="connsiteY1" fmla="*/ 1330 h 1329"/>
                <a:gd name="connsiteX2" fmla="*/ 0 w 5351"/>
                <a:gd name="connsiteY2" fmla="*/ 661 h 1329"/>
                <a:gd name="connsiteX3" fmla="*/ 2666 w 5351"/>
                <a:gd name="connsiteY3" fmla="*/ 0 h 1329"/>
                <a:gd name="connsiteX4" fmla="*/ 5351 w 5351"/>
                <a:gd name="connsiteY4" fmla="*/ 661 h 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1" h="1329">
                  <a:moveTo>
                    <a:pt x="5351" y="661"/>
                  </a:moveTo>
                  <a:cubicBezTo>
                    <a:pt x="5351" y="1034"/>
                    <a:pt x="4146" y="1330"/>
                    <a:pt x="2666" y="1330"/>
                  </a:cubicBezTo>
                  <a:cubicBezTo>
                    <a:pt x="1205" y="1330"/>
                    <a:pt x="0" y="1034"/>
                    <a:pt x="0" y="661"/>
                  </a:cubicBezTo>
                  <a:cubicBezTo>
                    <a:pt x="0" y="296"/>
                    <a:pt x="1205" y="0"/>
                    <a:pt x="2666" y="0"/>
                  </a:cubicBezTo>
                  <a:cubicBezTo>
                    <a:pt x="4146" y="0"/>
                    <a:pt x="5351" y="296"/>
                    <a:pt x="5351" y="661"/>
                  </a:cubicBezTo>
                  <a:close/>
                </a:path>
              </a:pathLst>
            </a:custGeom>
            <a:gradFill>
              <a:gsLst>
                <a:gs pos="0">
                  <a:srgbClr val="0F5392"/>
                </a:gs>
                <a:gs pos="15910">
                  <a:srgbClr val="0B5A98"/>
                </a:gs>
                <a:gs pos="58420">
                  <a:srgbClr val="0366A4"/>
                </a:gs>
                <a:gs pos="100000">
                  <a:srgbClr val="006AA8"/>
                </a:gs>
              </a:gsLst>
              <a:lin ang="1592911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2" name="任意多边形: 形状 1481">
              <a:extLst>
                <a:ext uri="{FF2B5EF4-FFF2-40B4-BE49-F238E27FC236}">
                  <a16:creationId xmlns:a16="http://schemas.microsoft.com/office/drawing/2014/main" id="{AC23167B-F8BF-D484-FB6F-DC0A1458A59E}"/>
                </a:ext>
              </a:extLst>
            </p:cNvPr>
            <p:cNvSpPr/>
            <p:nvPr/>
          </p:nvSpPr>
          <p:spPr>
            <a:xfrm>
              <a:off x="3769472" y="393899"/>
              <a:ext cx="5308" cy="5261"/>
            </a:xfrm>
            <a:custGeom>
              <a:avLst/>
              <a:gdLst>
                <a:gd name="connsiteX0" fmla="*/ 4889 w 5308"/>
                <a:gd name="connsiteY0" fmla="*/ 4102 h 5261"/>
                <a:gd name="connsiteX1" fmla="*/ 1218 w 5308"/>
                <a:gd name="connsiteY1" fmla="*/ 4811 h 5261"/>
                <a:gd name="connsiteX2" fmla="*/ 414 w 5308"/>
                <a:gd name="connsiteY2" fmla="*/ 1162 h 5261"/>
                <a:gd name="connsiteX3" fmla="*/ 4086 w 5308"/>
                <a:gd name="connsiteY3" fmla="*/ 448 h 5261"/>
                <a:gd name="connsiteX4" fmla="*/ 4889 w 5308"/>
                <a:gd name="connsiteY4" fmla="*/ 4102 h 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8" h="5261">
                  <a:moveTo>
                    <a:pt x="4889" y="4102"/>
                  </a:moveTo>
                  <a:cubicBezTo>
                    <a:pt x="4086" y="5306"/>
                    <a:pt x="2442" y="5624"/>
                    <a:pt x="1218" y="4811"/>
                  </a:cubicBezTo>
                  <a:cubicBezTo>
                    <a:pt x="-6" y="4002"/>
                    <a:pt x="-371" y="2365"/>
                    <a:pt x="414" y="1162"/>
                  </a:cubicBezTo>
                  <a:cubicBezTo>
                    <a:pt x="1218" y="-42"/>
                    <a:pt x="2862" y="-363"/>
                    <a:pt x="4086" y="448"/>
                  </a:cubicBezTo>
                  <a:cubicBezTo>
                    <a:pt x="5328" y="1262"/>
                    <a:pt x="5674" y="2893"/>
                    <a:pt x="4889" y="4102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374493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3" name="任意多边形: 形状 1482">
              <a:extLst>
                <a:ext uri="{FF2B5EF4-FFF2-40B4-BE49-F238E27FC236}">
                  <a16:creationId xmlns:a16="http://schemas.microsoft.com/office/drawing/2014/main" id="{39C276C8-4E89-3188-8268-908DF6DFDED4}"/>
                </a:ext>
              </a:extLst>
            </p:cNvPr>
            <p:cNvSpPr/>
            <p:nvPr/>
          </p:nvSpPr>
          <p:spPr>
            <a:xfrm>
              <a:off x="3770462" y="394536"/>
              <a:ext cx="1748" cy="1725"/>
            </a:xfrm>
            <a:custGeom>
              <a:avLst/>
              <a:gdLst>
                <a:gd name="connsiteX0" fmla="*/ 411 w 1748"/>
                <a:gd name="connsiteY0" fmla="*/ 380 h 1725"/>
                <a:gd name="connsiteX1" fmla="*/ 1616 w 1748"/>
                <a:gd name="connsiteY1" fmla="*/ 150 h 1725"/>
                <a:gd name="connsiteX2" fmla="*/ 1342 w 1748"/>
                <a:gd name="connsiteY2" fmla="*/ 1346 h 1725"/>
                <a:gd name="connsiteX3" fmla="*/ 137 w 1748"/>
                <a:gd name="connsiteY3" fmla="*/ 1575 h 1725"/>
                <a:gd name="connsiteX4" fmla="*/ 411 w 1748"/>
                <a:gd name="connsiteY4" fmla="*/ 380 h 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8" h="1725">
                  <a:moveTo>
                    <a:pt x="411" y="380"/>
                  </a:moveTo>
                  <a:cubicBezTo>
                    <a:pt x="812" y="-14"/>
                    <a:pt x="1360" y="-120"/>
                    <a:pt x="1616" y="150"/>
                  </a:cubicBezTo>
                  <a:cubicBezTo>
                    <a:pt x="1872" y="420"/>
                    <a:pt x="1744" y="952"/>
                    <a:pt x="1342" y="1346"/>
                  </a:cubicBezTo>
                  <a:cubicBezTo>
                    <a:pt x="922" y="1744"/>
                    <a:pt x="374" y="1843"/>
                    <a:pt x="137" y="1575"/>
                  </a:cubicBezTo>
                  <a:cubicBezTo>
                    <a:pt x="-119" y="1308"/>
                    <a:pt x="-9" y="771"/>
                    <a:pt x="411" y="380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42843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4" name="任意多边形: 形状 1483">
              <a:extLst>
                <a:ext uri="{FF2B5EF4-FFF2-40B4-BE49-F238E27FC236}">
                  <a16:creationId xmlns:a16="http://schemas.microsoft.com/office/drawing/2014/main" id="{6A3EE03F-8290-A732-8CE8-7BE4C62A7023}"/>
                </a:ext>
              </a:extLst>
            </p:cNvPr>
            <p:cNvSpPr/>
            <p:nvPr/>
          </p:nvSpPr>
          <p:spPr>
            <a:xfrm>
              <a:off x="3792899" y="404043"/>
              <a:ext cx="5351" cy="1335"/>
            </a:xfrm>
            <a:custGeom>
              <a:avLst/>
              <a:gdLst>
                <a:gd name="connsiteX0" fmla="*/ 5351 w 5351"/>
                <a:gd name="connsiteY0" fmla="*/ 665 h 1335"/>
                <a:gd name="connsiteX1" fmla="*/ 2667 w 5351"/>
                <a:gd name="connsiteY1" fmla="*/ 1335 h 1335"/>
                <a:gd name="connsiteX2" fmla="*/ 0 w 5351"/>
                <a:gd name="connsiteY2" fmla="*/ 665 h 1335"/>
                <a:gd name="connsiteX3" fmla="*/ 2667 w 5351"/>
                <a:gd name="connsiteY3" fmla="*/ 0 h 1335"/>
                <a:gd name="connsiteX4" fmla="*/ 5351 w 5351"/>
                <a:gd name="connsiteY4" fmla="*/ 665 h 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1" h="1335">
                  <a:moveTo>
                    <a:pt x="5351" y="665"/>
                  </a:moveTo>
                  <a:cubicBezTo>
                    <a:pt x="5351" y="1036"/>
                    <a:pt x="4146" y="1335"/>
                    <a:pt x="2667" y="1335"/>
                  </a:cubicBezTo>
                  <a:cubicBezTo>
                    <a:pt x="1205" y="1335"/>
                    <a:pt x="0" y="1036"/>
                    <a:pt x="0" y="665"/>
                  </a:cubicBezTo>
                  <a:cubicBezTo>
                    <a:pt x="0" y="298"/>
                    <a:pt x="1205" y="0"/>
                    <a:pt x="2667" y="0"/>
                  </a:cubicBezTo>
                  <a:cubicBezTo>
                    <a:pt x="4146" y="0"/>
                    <a:pt x="5351" y="298"/>
                    <a:pt x="5351" y="665"/>
                  </a:cubicBezTo>
                  <a:close/>
                </a:path>
              </a:pathLst>
            </a:custGeom>
            <a:gradFill>
              <a:gsLst>
                <a:gs pos="0">
                  <a:srgbClr val="0F5392"/>
                </a:gs>
                <a:gs pos="15910">
                  <a:srgbClr val="0B5A98"/>
                </a:gs>
                <a:gs pos="58420">
                  <a:srgbClr val="0366A4"/>
                </a:gs>
                <a:gs pos="100000">
                  <a:srgbClr val="006AA8"/>
                </a:gs>
              </a:gsLst>
              <a:lin ang="15929147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5" name="任意多边形: 形状 1484">
              <a:extLst>
                <a:ext uri="{FF2B5EF4-FFF2-40B4-BE49-F238E27FC236}">
                  <a16:creationId xmlns:a16="http://schemas.microsoft.com/office/drawing/2014/main" id="{BAAE9CA6-6977-2BE2-A112-10AA51C2BD2E}"/>
                </a:ext>
              </a:extLst>
            </p:cNvPr>
            <p:cNvSpPr/>
            <p:nvPr/>
          </p:nvSpPr>
          <p:spPr>
            <a:xfrm>
              <a:off x="3792503" y="399574"/>
              <a:ext cx="5308" cy="5262"/>
            </a:xfrm>
            <a:custGeom>
              <a:avLst/>
              <a:gdLst>
                <a:gd name="connsiteX0" fmla="*/ 4889 w 5308"/>
                <a:gd name="connsiteY0" fmla="*/ 4102 h 5262"/>
                <a:gd name="connsiteX1" fmla="*/ 1218 w 5308"/>
                <a:gd name="connsiteY1" fmla="*/ 4814 h 5262"/>
                <a:gd name="connsiteX2" fmla="*/ 414 w 5308"/>
                <a:gd name="connsiteY2" fmla="*/ 1161 h 5262"/>
                <a:gd name="connsiteX3" fmla="*/ 4085 w 5308"/>
                <a:gd name="connsiteY3" fmla="*/ 447 h 5262"/>
                <a:gd name="connsiteX4" fmla="*/ 4889 w 5308"/>
                <a:gd name="connsiteY4" fmla="*/ 4102 h 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8" h="5262">
                  <a:moveTo>
                    <a:pt x="4889" y="4102"/>
                  </a:moveTo>
                  <a:cubicBezTo>
                    <a:pt x="4085" y="5309"/>
                    <a:pt x="2442" y="5623"/>
                    <a:pt x="1218" y="4814"/>
                  </a:cubicBezTo>
                  <a:cubicBezTo>
                    <a:pt x="-6" y="4001"/>
                    <a:pt x="-371" y="2368"/>
                    <a:pt x="414" y="1161"/>
                  </a:cubicBezTo>
                  <a:cubicBezTo>
                    <a:pt x="1218" y="-43"/>
                    <a:pt x="2862" y="-362"/>
                    <a:pt x="4085" y="447"/>
                  </a:cubicBezTo>
                  <a:cubicBezTo>
                    <a:pt x="5327" y="1262"/>
                    <a:pt x="5674" y="2892"/>
                    <a:pt x="4889" y="4102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374453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6" name="任意多边形: 形状 1485">
              <a:extLst>
                <a:ext uri="{FF2B5EF4-FFF2-40B4-BE49-F238E27FC236}">
                  <a16:creationId xmlns:a16="http://schemas.microsoft.com/office/drawing/2014/main" id="{79D673AA-2602-0179-0C6A-CE7294618245}"/>
                </a:ext>
              </a:extLst>
            </p:cNvPr>
            <p:cNvSpPr/>
            <p:nvPr/>
          </p:nvSpPr>
          <p:spPr>
            <a:xfrm>
              <a:off x="3793493" y="400209"/>
              <a:ext cx="1748" cy="1727"/>
            </a:xfrm>
            <a:custGeom>
              <a:avLst/>
              <a:gdLst>
                <a:gd name="connsiteX0" fmla="*/ 411 w 1748"/>
                <a:gd name="connsiteY0" fmla="*/ 380 h 1727"/>
                <a:gd name="connsiteX1" fmla="*/ 1616 w 1748"/>
                <a:gd name="connsiteY1" fmla="*/ 150 h 1727"/>
                <a:gd name="connsiteX2" fmla="*/ 1342 w 1748"/>
                <a:gd name="connsiteY2" fmla="*/ 1346 h 1727"/>
                <a:gd name="connsiteX3" fmla="*/ 137 w 1748"/>
                <a:gd name="connsiteY3" fmla="*/ 1576 h 1727"/>
                <a:gd name="connsiteX4" fmla="*/ 411 w 1748"/>
                <a:gd name="connsiteY4" fmla="*/ 380 h 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8" h="1727">
                  <a:moveTo>
                    <a:pt x="411" y="380"/>
                  </a:moveTo>
                  <a:cubicBezTo>
                    <a:pt x="812" y="-14"/>
                    <a:pt x="1379" y="-120"/>
                    <a:pt x="1616" y="150"/>
                  </a:cubicBezTo>
                  <a:cubicBezTo>
                    <a:pt x="1872" y="420"/>
                    <a:pt x="1744" y="952"/>
                    <a:pt x="1342" y="1346"/>
                  </a:cubicBezTo>
                  <a:cubicBezTo>
                    <a:pt x="922" y="1746"/>
                    <a:pt x="392" y="1847"/>
                    <a:pt x="137" y="1576"/>
                  </a:cubicBezTo>
                  <a:cubicBezTo>
                    <a:pt x="-119" y="1310"/>
                    <a:pt x="-9" y="775"/>
                    <a:pt x="411" y="380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428399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7" name="任意多边形: 形状 1486">
              <a:extLst>
                <a:ext uri="{FF2B5EF4-FFF2-40B4-BE49-F238E27FC236}">
                  <a16:creationId xmlns:a16="http://schemas.microsoft.com/office/drawing/2014/main" id="{D1DA3436-0D5D-0EBC-CB8C-923D3EDCDEAD}"/>
                </a:ext>
              </a:extLst>
            </p:cNvPr>
            <p:cNvSpPr/>
            <p:nvPr/>
          </p:nvSpPr>
          <p:spPr>
            <a:xfrm>
              <a:off x="3817171" y="411251"/>
              <a:ext cx="5351" cy="1335"/>
            </a:xfrm>
            <a:custGeom>
              <a:avLst/>
              <a:gdLst>
                <a:gd name="connsiteX0" fmla="*/ 5351 w 5351"/>
                <a:gd name="connsiteY0" fmla="*/ 665 h 1335"/>
                <a:gd name="connsiteX1" fmla="*/ 2685 w 5351"/>
                <a:gd name="connsiteY1" fmla="*/ 1335 h 1335"/>
                <a:gd name="connsiteX2" fmla="*/ 0 w 5351"/>
                <a:gd name="connsiteY2" fmla="*/ 665 h 1335"/>
                <a:gd name="connsiteX3" fmla="*/ 2685 w 5351"/>
                <a:gd name="connsiteY3" fmla="*/ 0 h 1335"/>
                <a:gd name="connsiteX4" fmla="*/ 5351 w 5351"/>
                <a:gd name="connsiteY4" fmla="*/ 665 h 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1" h="1335">
                  <a:moveTo>
                    <a:pt x="5351" y="665"/>
                  </a:moveTo>
                  <a:cubicBezTo>
                    <a:pt x="5351" y="1036"/>
                    <a:pt x="4164" y="1335"/>
                    <a:pt x="2685" y="1335"/>
                  </a:cubicBezTo>
                  <a:cubicBezTo>
                    <a:pt x="1205" y="1335"/>
                    <a:pt x="0" y="1036"/>
                    <a:pt x="0" y="665"/>
                  </a:cubicBezTo>
                  <a:cubicBezTo>
                    <a:pt x="0" y="298"/>
                    <a:pt x="1205" y="0"/>
                    <a:pt x="2685" y="0"/>
                  </a:cubicBezTo>
                  <a:cubicBezTo>
                    <a:pt x="4164" y="0"/>
                    <a:pt x="5351" y="298"/>
                    <a:pt x="5351" y="665"/>
                  </a:cubicBezTo>
                  <a:close/>
                </a:path>
              </a:pathLst>
            </a:custGeom>
            <a:gradFill>
              <a:gsLst>
                <a:gs pos="0">
                  <a:srgbClr val="0F5392"/>
                </a:gs>
                <a:gs pos="15910">
                  <a:srgbClr val="0B5A98"/>
                </a:gs>
                <a:gs pos="58420">
                  <a:srgbClr val="0366A4"/>
                </a:gs>
                <a:gs pos="100000">
                  <a:srgbClr val="006AA8"/>
                </a:gs>
              </a:gsLst>
              <a:lin ang="15929147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8" name="任意多边形: 形状 1487">
              <a:extLst>
                <a:ext uri="{FF2B5EF4-FFF2-40B4-BE49-F238E27FC236}">
                  <a16:creationId xmlns:a16="http://schemas.microsoft.com/office/drawing/2014/main" id="{BC5F62BB-B282-6931-001B-8DB78013B6F1}"/>
                </a:ext>
              </a:extLst>
            </p:cNvPr>
            <p:cNvSpPr/>
            <p:nvPr/>
          </p:nvSpPr>
          <p:spPr>
            <a:xfrm>
              <a:off x="3816775" y="406781"/>
              <a:ext cx="5316" cy="5261"/>
            </a:xfrm>
            <a:custGeom>
              <a:avLst/>
              <a:gdLst>
                <a:gd name="connsiteX0" fmla="*/ 4889 w 5316"/>
                <a:gd name="connsiteY0" fmla="*/ 4105 h 5261"/>
                <a:gd name="connsiteX1" fmla="*/ 1218 w 5316"/>
                <a:gd name="connsiteY1" fmla="*/ 4808 h 5261"/>
                <a:gd name="connsiteX2" fmla="*/ 414 w 5316"/>
                <a:gd name="connsiteY2" fmla="*/ 1161 h 5261"/>
                <a:gd name="connsiteX3" fmla="*/ 4104 w 5316"/>
                <a:gd name="connsiteY3" fmla="*/ 447 h 5261"/>
                <a:gd name="connsiteX4" fmla="*/ 4889 w 5316"/>
                <a:gd name="connsiteY4" fmla="*/ 4105 h 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6" h="5261">
                  <a:moveTo>
                    <a:pt x="4889" y="4105"/>
                  </a:moveTo>
                  <a:cubicBezTo>
                    <a:pt x="4104" y="5309"/>
                    <a:pt x="2442" y="5625"/>
                    <a:pt x="1218" y="4808"/>
                  </a:cubicBezTo>
                  <a:cubicBezTo>
                    <a:pt x="-6" y="4003"/>
                    <a:pt x="-371" y="2368"/>
                    <a:pt x="414" y="1161"/>
                  </a:cubicBezTo>
                  <a:cubicBezTo>
                    <a:pt x="1218" y="-43"/>
                    <a:pt x="2862" y="-362"/>
                    <a:pt x="4104" y="447"/>
                  </a:cubicBezTo>
                  <a:cubicBezTo>
                    <a:pt x="5327" y="1262"/>
                    <a:pt x="5693" y="2896"/>
                    <a:pt x="4889" y="4105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37452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9" name="任意多边形: 形状 1488">
              <a:extLst>
                <a:ext uri="{FF2B5EF4-FFF2-40B4-BE49-F238E27FC236}">
                  <a16:creationId xmlns:a16="http://schemas.microsoft.com/office/drawing/2014/main" id="{5555916A-6058-5DE6-4435-DA16E4909939}"/>
                </a:ext>
              </a:extLst>
            </p:cNvPr>
            <p:cNvSpPr/>
            <p:nvPr/>
          </p:nvSpPr>
          <p:spPr>
            <a:xfrm>
              <a:off x="3817769" y="407417"/>
              <a:ext cx="1743" cy="1726"/>
            </a:xfrm>
            <a:custGeom>
              <a:avLst/>
              <a:gdLst>
                <a:gd name="connsiteX0" fmla="*/ 406 w 1743"/>
                <a:gd name="connsiteY0" fmla="*/ 380 h 1726"/>
                <a:gd name="connsiteX1" fmla="*/ 1612 w 1743"/>
                <a:gd name="connsiteY1" fmla="*/ 150 h 1726"/>
                <a:gd name="connsiteX2" fmla="*/ 1338 w 1743"/>
                <a:gd name="connsiteY2" fmla="*/ 1346 h 1726"/>
                <a:gd name="connsiteX3" fmla="*/ 132 w 1743"/>
                <a:gd name="connsiteY3" fmla="*/ 1576 h 1726"/>
                <a:gd name="connsiteX4" fmla="*/ 406 w 1743"/>
                <a:gd name="connsiteY4" fmla="*/ 380 h 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3" h="1726">
                  <a:moveTo>
                    <a:pt x="406" y="380"/>
                  </a:moveTo>
                  <a:cubicBezTo>
                    <a:pt x="826" y="-14"/>
                    <a:pt x="1374" y="-120"/>
                    <a:pt x="1612" y="150"/>
                  </a:cubicBezTo>
                  <a:cubicBezTo>
                    <a:pt x="1867" y="422"/>
                    <a:pt x="1739" y="952"/>
                    <a:pt x="1338" y="1346"/>
                  </a:cubicBezTo>
                  <a:cubicBezTo>
                    <a:pt x="917" y="1741"/>
                    <a:pt x="388" y="1847"/>
                    <a:pt x="132" y="1576"/>
                  </a:cubicBezTo>
                  <a:cubicBezTo>
                    <a:pt x="-123" y="1310"/>
                    <a:pt x="4" y="775"/>
                    <a:pt x="406" y="380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42843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0" name="任意多边形: 形状 1489">
              <a:extLst>
                <a:ext uri="{FF2B5EF4-FFF2-40B4-BE49-F238E27FC236}">
                  <a16:creationId xmlns:a16="http://schemas.microsoft.com/office/drawing/2014/main" id="{47FCB7FD-A65E-2353-773E-084D695EA928}"/>
                </a:ext>
              </a:extLst>
            </p:cNvPr>
            <p:cNvSpPr/>
            <p:nvPr/>
          </p:nvSpPr>
          <p:spPr>
            <a:xfrm>
              <a:off x="3844530" y="420862"/>
              <a:ext cx="5351" cy="1335"/>
            </a:xfrm>
            <a:custGeom>
              <a:avLst/>
              <a:gdLst>
                <a:gd name="connsiteX0" fmla="*/ 5351 w 5351"/>
                <a:gd name="connsiteY0" fmla="*/ 668 h 1335"/>
                <a:gd name="connsiteX1" fmla="*/ 2685 w 5351"/>
                <a:gd name="connsiteY1" fmla="*/ 1335 h 1335"/>
                <a:gd name="connsiteX2" fmla="*/ 0 w 5351"/>
                <a:gd name="connsiteY2" fmla="*/ 668 h 1335"/>
                <a:gd name="connsiteX3" fmla="*/ 2685 w 5351"/>
                <a:gd name="connsiteY3" fmla="*/ 0 h 1335"/>
                <a:gd name="connsiteX4" fmla="*/ 5351 w 5351"/>
                <a:gd name="connsiteY4" fmla="*/ 668 h 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1" h="1335">
                  <a:moveTo>
                    <a:pt x="5351" y="668"/>
                  </a:moveTo>
                  <a:cubicBezTo>
                    <a:pt x="5351" y="1039"/>
                    <a:pt x="4164" y="1335"/>
                    <a:pt x="2685" y="1335"/>
                  </a:cubicBezTo>
                  <a:cubicBezTo>
                    <a:pt x="1205" y="1335"/>
                    <a:pt x="0" y="1039"/>
                    <a:pt x="0" y="668"/>
                  </a:cubicBezTo>
                  <a:cubicBezTo>
                    <a:pt x="0" y="301"/>
                    <a:pt x="1205" y="0"/>
                    <a:pt x="2685" y="0"/>
                  </a:cubicBezTo>
                  <a:cubicBezTo>
                    <a:pt x="4164" y="-2"/>
                    <a:pt x="5351" y="301"/>
                    <a:pt x="5351" y="668"/>
                  </a:cubicBezTo>
                  <a:close/>
                </a:path>
              </a:pathLst>
            </a:custGeom>
            <a:gradFill>
              <a:gsLst>
                <a:gs pos="0">
                  <a:srgbClr val="0F5392"/>
                </a:gs>
                <a:gs pos="15910">
                  <a:srgbClr val="0B5A98"/>
                </a:gs>
                <a:gs pos="58420">
                  <a:srgbClr val="0366A4"/>
                </a:gs>
                <a:gs pos="100000">
                  <a:srgbClr val="006AA8"/>
                </a:gs>
              </a:gsLst>
              <a:lin ang="15929147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1" name="任意多边形: 形状 1490">
              <a:extLst>
                <a:ext uri="{FF2B5EF4-FFF2-40B4-BE49-F238E27FC236}">
                  <a16:creationId xmlns:a16="http://schemas.microsoft.com/office/drawing/2014/main" id="{201346D6-88C2-2F29-3DF3-B5AAB236A266}"/>
                </a:ext>
              </a:extLst>
            </p:cNvPr>
            <p:cNvSpPr/>
            <p:nvPr/>
          </p:nvSpPr>
          <p:spPr>
            <a:xfrm>
              <a:off x="3844139" y="416393"/>
              <a:ext cx="5304" cy="5263"/>
            </a:xfrm>
            <a:custGeom>
              <a:avLst/>
              <a:gdLst>
                <a:gd name="connsiteX0" fmla="*/ 4884 w 5304"/>
                <a:gd name="connsiteY0" fmla="*/ 4101 h 5263"/>
                <a:gd name="connsiteX1" fmla="*/ 1213 w 5304"/>
                <a:gd name="connsiteY1" fmla="*/ 4810 h 5263"/>
                <a:gd name="connsiteX2" fmla="*/ 428 w 5304"/>
                <a:gd name="connsiteY2" fmla="*/ 1163 h 5263"/>
                <a:gd name="connsiteX3" fmla="*/ 4099 w 5304"/>
                <a:gd name="connsiteY3" fmla="*/ 448 h 5263"/>
                <a:gd name="connsiteX4" fmla="*/ 4884 w 5304"/>
                <a:gd name="connsiteY4" fmla="*/ 4101 h 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4" h="5263">
                  <a:moveTo>
                    <a:pt x="4884" y="4101"/>
                  </a:moveTo>
                  <a:cubicBezTo>
                    <a:pt x="4099" y="5310"/>
                    <a:pt x="2455" y="5626"/>
                    <a:pt x="1213" y="4810"/>
                  </a:cubicBezTo>
                  <a:cubicBezTo>
                    <a:pt x="-10" y="4003"/>
                    <a:pt x="-376" y="2368"/>
                    <a:pt x="428" y="1163"/>
                  </a:cubicBezTo>
                  <a:cubicBezTo>
                    <a:pt x="1213" y="-47"/>
                    <a:pt x="2857" y="-361"/>
                    <a:pt x="4099" y="448"/>
                  </a:cubicBezTo>
                  <a:cubicBezTo>
                    <a:pt x="5323" y="1263"/>
                    <a:pt x="5670" y="2896"/>
                    <a:pt x="4884" y="4101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37452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2" name="任意多边形: 形状 1491">
              <a:extLst>
                <a:ext uri="{FF2B5EF4-FFF2-40B4-BE49-F238E27FC236}">
                  <a16:creationId xmlns:a16="http://schemas.microsoft.com/office/drawing/2014/main" id="{015EDDF6-CED1-866C-CE5D-EE6C3F5FC99A}"/>
                </a:ext>
              </a:extLst>
            </p:cNvPr>
            <p:cNvSpPr/>
            <p:nvPr/>
          </p:nvSpPr>
          <p:spPr>
            <a:xfrm>
              <a:off x="3845129" y="417031"/>
              <a:ext cx="1752" cy="1726"/>
            </a:xfrm>
            <a:custGeom>
              <a:avLst/>
              <a:gdLst>
                <a:gd name="connsiteX0" fmla="*/ 424 w 1752"/>
                <a:gd name="connsiteY0" fmla="*/ 380 h 1726"/>
                <a:gd name="connsiteX1" fmla="*/ 1629 w 1752"/>
                <a:gd name="connsiteY1" fmla="*/ 150 h 1726"/>
                <a:gd name="connsiteX2" fmla="*/ 1337 w 1752"/>
                <a:gd name="connsiteY2" fmla="*/ 1346 h 1726"/>
                <a:gd name="connsiteX3" fmla="*/ 131 w 1752"/>
                <a:gd name="connsiteY3" fmla="*/ 1576 h 1726"/>
                <a:gd name="connsiteX4" fmla="*/ 424 w 1752"/>
                <a:gd name="connsiteY4" fmla="*/ 380 h 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" h="1726">
                  <a:moveTo>
                    <a:pt x="424" y="380"/>
                  </a:moveTo>
                  <a:cubicBezTo>
                    <a:pt x="826" y="-14"/>
                    <a:pt x="1373" y="-120"/>
                    <a:pt x="1629" y="150"/>
                  </a:cubicBezTo>
                  <a:cubicBezTo>
                    <a:pt x="1866" y="417"/>
                    <a:pt x="1757" y="946"/>
                    <a:pt x="1337" y="1346"/>
                  </a:cubicBezTo>
                  <a:cubicBezTo>
                    <a:pt x="917" y="1741"/>
                    <a:pt x="387" y="1847"/>
                    <a:pt x="131" y="1576"/>
                  </a:cubicBezTo>
                  <a:cubicBezTo>
                    <a:pt x="-124" y="1310"/>
                    <a:pt x="4" y="775"/>
                    <a:pt x="424" y="380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42838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3" name="任意多边形: 形状 1492">
              <a:extLst>
                <a:ext uri="{FF2B5EF4-FFF2-40B4-BE49-F238E27FC236}">
                  <a16:creationId xmlns:a16="http://schemas.microsoft.com/office/drawing/2014/main" id="{2E2032F0-059D-4C2D-B7F0-6462AF3A3EEB}"/>
                </a:ext>
              </a:extLst>
            </p:cNvPr>
            <p:cNvSpPr/>
            <p:nvPr/>
          </p:nvSpPr>
          <p:spPr>
            <a:xfrm>
              <a:off x="3866794" y="429986"/>
              <a:ext cx="5332" cy="1335"/>
            </a:xfrm>
            <a:custGeom>
              <a:avLst/>
              <a:gdLst>
                <a:gd name="connsiteX0" fmla="*/ 5333 w 5332"/>
                <a:gd name="connsiteY0" fmla="*/ 670 h 1335"/>
                <a:gd name="connsiteX1" fmla="*/ 2666 w 5332"/>
                <a:gd name="connsiteY1" fmla="*/ 1335 h 1335"/>
                <a:gd name="connsiteX2" fmla="*/ 0 w 5332"/>
                <a:gd name="connsiteY2" fmla="*/ 670 h 1335"/>
                <a:gd name="connsiteX3" fmla="*/ 2666 w 5332"/>
                <a:gd name="connsiteY3" fmla="*/ 0 h 1335"/>
                <a:gd name="connsiteX4" fmla="*/ 5333 w 5332"/>
                <a:gd name="connsiteY4" fmla="*/ 670 h 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335">
                  <a:moveTo>
                    <a:pt x="5333" y="670"/>
                  </a:moveTo>
                  <a:cubicBezTo>
                    <a:pt x="5333" y="1037"/>
                    <a:pt x="4146" y="1335"/>
                    <a:pt x="2666" y="1335"/>
                  </a:cubicBezTo>
                  <a:cubicBezTo>
                    <a:pt x="1205" y="1335"/>
                    <a:pt x="0" y="1039"/>
                    <a:pt x="0" y="670"/>
                  </a:cubicBezTo>
                  <a:cubicBezTo>
                    <a:pt x="0" y="300"/>
                    <a:pt x="1205" y="0"/>
                    <a:pt x="2666" y="0"/>
                  </a:cubicBezTo>
                  <a:cubicBezTo>
                    <a:pt x="4146" y="2"/>
                    <a:pt x="5333" y="301"/>
                    <a:pt x="5333" y="670"/>
                  </a:cubicBezTo>
                  <a:close/>
                </a:path>
              </a:pathLst>
            </a:custGeom>
            <a:gradFill>
              <a:gsLst>
                <a:gs pos="0">
                  <a:srgbClr val="0F5392"/>
                </a:gs>
                <a:gs pos="15910">
                  <a:srgbClr val="0B5A98"/>
                </a:gs>
                <a:gs pos="58420">
                  <a:srgbClr val="0366A4"/>
                </a:gs>
                <a:gs pos="100000">
                  <a:srgbClr val="006AA8"/>
                </a:gs>
              </a:gsLst>
              <a:lin ang="15929147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4" name="任意多边形: 形状 1493">
              <a:extLst>
                <a:ext uri="{FF2B5EF4-FFF2-40B4-BE49-F238E27FC236}">
                  <a16:creationId xmlns:a16="http://schemas.microsoft.com/office/drawing/2014/main" id="{E617759D-490C-0942-FE40-9B13133E73F4}"/>
                </a:ext>
              </a:extLst>
            </p:cNvPr>
            <p:cNvSpPr/>
            <p:nvPr/>
          </p:nvSpPr>
          <p:spPr>
            <a:xfrm>
              <a:off x="3866393" y="425522"/>
              <a:ext cx="5308" cy="5258"/>
            </a:xfrm>
            <a:custGeom>
              <a:avLst/>
              <a:gdLst>
                <a:gd name="connsiteX0" fmla="*/ 4894 w 5308"/>
                <a:gd name="connsiteY0" fmla="*/ 4101 h 5258"/>
                <a:gd name="connsiteX1" fmla="*/ 1223 w 5308"/>
                <a:gd name="connsiteY1" fmla="*/ 4809 h 5258"/>
                <a:gd name="connsiteX2" fmla="*/ 419 w 5308"/>
                <a:gd name="connsiteY2" fmla="*/ 1160 h 5258"/>
                <a:gd name="connsiteX3" fmla="*/ 4090 w 5308"/>
                <a:gd name="connsiteY3" fmla="*/ 446 h 5258"/>
                <a:gd name="connsiteX4" fmla="*/ 4894 w 5308"/>
                <a:gd name="connsiteY4" fmla="*/ 4101 h 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8" h="5258">
                  <a:moveTo>
                    <a:pt x="4894" y="4101"/>
                  </a:moveTo>
                  <a:cubicBezTo>
                    <a:pt x="4090" y="5304"/>
                    <a:pt x="2446" y="5620"/>
                    <a:pt x="1223" y="4809"/>
                  </a:cubicBezTo>
                  <a:cubicBezTo>
                    <a:pt x="-19" y="4000"/>
                    <a:pt x="-366" y="2364"/>
                    <a:pt x="419" y="1160"/>
                  </a:cubicBezTo>
                  <a:cubicBezTo>
                    <a:pt x="1223" y="-43"/>
                    <a:pt x="2866" y="-361"/>
                    <a:pt x="4090" y="446"/>
                  </a:cubicBezTo>
                  <a:cubicBezTo>
                    <a:pt x="5314" y="1261"/>
                    <a:pt x="5679" y="2892"/>
                    <a:pt x="4894" y="4101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37452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5" name="任意多边形: 形状 1494">
              <a:extLst>
                <a:ext uri="{FF2B5EF4-FFF2-40B4-BE49-F238E27FC236}">
                  <a16:creationId xmlns:a16="http://schemas.microsoft.com/office/drawing/2014/main" id="{1F132DF5-0718-E1BD-D9B8-CD4F4A1A877C}"/>
                </a:ext>
              </a:extLst>
            </p:cNvPr>
            <p:cNvSpPr/>
            <p:nvPr/>
          </p:nvSpPr>
          <p:spPr>
            <a:xfrm>
              <a:off x="3867387" y="426157"/>
              <a:ext cx="1748" cy="1724"/>
            </a:xfrm>
            <a:custGeom>
              <a:avLst/>
              <a:gdLst>
                <a:gd name="connsiteX0" fmla="*/ 411 w 1748"/>
                <a:gd name="connsiteY0" fmla="*/ 378 h 1724"/>
                <a:gd name="connsiteX1" fmla="*/ 1616 w 1748"/>
                <a:gd name="connsiteY1" fmla="*/ 149 h 1724"/>
                <a:gd name="connsiteX2" fmla="*/ 1342 w 1748"/>
                <a:gd name="connsiteY2" fmla="*/ 1346 h 1724"/>
                <a:gd name="connsiteX3" fmla="*/ 137 w 1748"/>
                <a:gd name="connsiteY3" fmla="*/ 1574 h 1724"/>
                <a:gd name="connsiteX4" fmla="*/ 411 w 1748"/>
                <a:gd name="connsiteY4" fmla="*/ 378 h 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8" h="1724">
                  <a:moveTo>
                    <a:pt x="411" y="378"/>
                  </a:moveTo>
                  <a:cubicBezTo>
                    <a:pt x="812" y="-15"/>
                    <a:pt x="1360" y="-119"/>
                    <a:pt x="1616" y="149"/>
                  </a:cubicBezTo>
                  <a:cubicBezTo>
                    <a:pt x="1872" y="420"/>
                    <a:pt x="1744" y="951"/>
                    <a:pt x="1342" y="1346"/>
                  </a:cubicBezTo>
                  <a:cubicBezTo>
                    <a:pt x="922" y="1742"/>
                    <a:pt x="374" y="1842"/>
                    <a:pt x="137" y="1574"/>
                  </a:cubicBezTo>
                  <a:cubicBezTo>
                    <a:pt x="-119" y="1311"/>
                    <a:pt x="-9" y="772"/>
                    <a:pt x="411" y="378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4283917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6" name="任意多边形: 形状 1495">
              <a:extLst>
                <a:ext uri="{FF2B5EF4-FFF2-40B4-BE49-F238E27FC236}">
                  <a16:creationId xmlns:a16="http://schemas.microsoft.com/office/drawing/2014/main" id="{1CD0C710-ECFF-B26F-F4B8-C6933CEE3F4E}"/>
                </a:ext>
              </a:extLst>
            </p:cNvPr>
            <p:cNvSpPr/>
            <p:nvPr/>
          </p:nvSpPr>
          <p:spPr>
            <a:xfrm>
              <a:off x="3887267" y="442674"/>
              <a:ext cx="5351" cy="1333"/>
            </a:xfrm>
            <a:custGeom>
              <a:avLst/>
              <a:gdLst>
                <a:gd name="connsiteX0" fmla="*/ 5351 w 5351"/>
                <a:gd name="connsiteY0" fmla="*/ 665 h 1333"/>
                <a:gd name="connsiteX1" fmla="*/ 2666 w 5351"/>
                <a:gd name="connsiteY1" fmla="*/ 1333 h 1333"/>
                <a:gd name="connsiteX2" fmla="*/ 0 w 5351"/>
                <a:gd name="connsiteY2" fmla="*/ 665 h 1333"/>
                <a:gd name="connsiteX3" fmla="*/ 2666 w 5351"/>
                <a:gd name="connsiteY3" fmla="*/ 0 h 1333"/>
                <a:gd name="connsiteX4" fmla="*/ 5351 w 5351"/>
                <a:gd name="connsiteY4" fmla="*/ 665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1" h="1333">
                  <a:moveTo>
                    <a:pt x="5351" y="665"/>
                  </a:moveTo>
                  <a:cubicBezTo>
                    <a:pt x="5351" y="1037"/>
                    <a:pt x="4146" y="1333"/>
                    <a:pt x="2666" y="1333"/>
                  </a:cubicBezTo>
                  <a:cubicBezTo>
                    <a:pt x="1205" y="1333"/>
                    <a:pt x="0" y="1037"/>
                    <a:pt x="0" y="665"/>
                  </a:cubicBezTo>
                  <a:cubicBezTo>
                    <a:pt x="0" y="300"/>
                    <a:pt x="1205" y="0"/>
                    <a:pt x="2666" y="0"/>
                  </a:cubicBezTo>
                  <a:cubicBezTo>
                    <a:pt x="4146" y="0"/>
                    <a:pt x="5351" y="300"/>
                    <a:pt x="5351" y="665"/>
                  </a:cubicBezTo>
                  <a:close/>
                </a:path>
              </a:pathLst>
            </a:custGeom>
            <a:gradFill>
              <a:gsLst>
                <a:gs pos="0">
                  <a:srgbClr val="0F5392"/>
                </a:gs>
                <a:gs pos="15910">
                  <a:srgbClr val="0B5A98"/>
                </a:gs>
                <a:gs pos="58420">
                  <a:srgbClr val="0366A4"/>
                </a:gs>
                <a:gs pos="100000">
                  <a:srgbClr val="006AA8"/>
                </a:gs>
              </a:gsLst>
              <a:lin ang="15929147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7" name="任意多边形: 形状 1496">
              <a:extLst>
                <a:ext uri="{FF2B5EF4-FFF2-40B4-BE49-F238E27FC236}">
                  <a16:creationId xmlns:a16="http://schemas.microsoft.com/office/drawing/2014/main" id="{722A1E4F-E13A-3EC4-CA7B-4C55C5DD0116}"/>
                </a:ext>
              </a:extLst>
            </p:cNvPr>
            <p:cNvSpPr/>
            <p:nvPr/>
          </p:nvSpPr>
          <p:spPr>
            <a:xfrm>
              <a:off x="3886866" y="438204"/>
              <a:ext cx="5303" cy="5262"/>
            </a:xfrm>
            <a:custGeom>
              <a:avLst/>
              <a:gdLst>
                <a:gd name="connsiteX0" fmla="*/ 4875 w 5303"/>
                <a:gd name="connsiteY0" fmla="*/ 4105 h 5262"/>
                <a:gd name="connsiteX1" fmla="*/ 1223 w 5303"/>
                <a:gd name="connsiteY1" fmla="*/ 4808 h 5262"/>
                <a:gd name="connsiteX2" fmla="*/ 419 w 5303"/>
                <a:gd name="connsiteY2" fmla="*/ 1164 h 5262"/>
                <a:gd name="connsiteX3" fmla="*/ 4090 w 5303"/>
                <a:gd name="connsiteY3" fmla="*/ 450 h 5262"/>
                <a:gd name="connsiteX4" fmla="*/ 4875 w 5303"/>
                <a:gd name="connsiteY4" fmla="*/ 4105 h 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3" h="5262">
                  <a:moveTo>
                    <a:pt x="4875" y="4105"/>
                  </a:moveTo>
                  <a:cubicBezTo>
                    <a:pt x="4090" y="5308"/>
                    <a:pt x="2446" y="5626"/>
                    <a:pt x="1223" y="4808"/>
                  </a:cubicBezTo>
                  <a:cubicBezTo>
                    <a:pt x="-19" y="4004"/>
                    <a:pt x="-366" y="2368"/>
                    <a:pt x="419" y="1164"/>
                  </a:cubicBezTo>
                  <a:cubicBezTo>
                    <a:pt x="1223" y="-45"/>
                    <a:pt x="2866" y="-363"/>
                    <a:pt x="4090" y="450"/>
                  </a:cubicBezTo>
                  <a:cubicBezTo>
                    <a:pt x="5314" y="1259"/>
                    <a:pt x="5679" y="2896"/>
                    <a:pt x="4875" y="4105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37452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8" name="任意多边形: 形状 1497">
              <a:extLst>
                <a:ext uri="{FF2B5EF4-FFF2-40B4-BE49-F238E27FC236}">
                  <a16:creationId xmlns:a16="http://schemas.microsoft.com/office/drawing/2014/main" id="{27FA0F2B-5F07-11FF-A752-C1A91CFEBF3D}"/>
                </a:ext>
              </a:extLst>
            </p:cNvPr>
            <p:cNvSpPr/>
            <p:nvPr/>
          </p:nvSpPr>
          <p:spPr>
            <a:xfrm>
              <a:off x="3887861" y="438844"/>
              <a:ext cx="1747" cy="1724"/>
            </a:xfrm>
            <a:custGeom>
              <a:avLst/>
              <a:gdLst>
                <a:gd name="connsiteX0" fmla="*/ 411 w 1747"/>
                <a:gd name="connsiteY0" fmla="*/ 380 h 1724"/>
                <a:gd name="connsiteX1" fmla="*/ 1616 w 1747"/>
                <a:gd name="connsiteY1" fmla="*/ 150 h 1724"/>
                <a:gd name="connsiteX2" fmla="*/ 1324 w 1747"/>
                <a:gd name="connsiteY2" fmla="*/ 1346 h 1724"/>
                <a:gd name="connsiteX3" fmla="*/ 137 w 1747"/>
                <a:gd name="connsiteY3" fmla="*/ 1575 h 1724"/>
                <a:gd name="connsiteX4" fmla="*/ 411 w 1747"/>
                <a:gd name="connsiteY4" fmla="*/ 380 h 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7" h="1724">
                  <a:moveTo>
                    <a:pt x="411" y="380"/>
                  </a:moveTo>
                  <a:cubicBezTo>
                    <a:pt x="812" y="-14"/>
                    <a:pt x="1360" y="-120"/>
                    <a:pt x="1616" y="150"/>
                  </a:cubicBezTo>
                  <a:cubicBezTo>
                    <a:pt x="1872" y="415"/>
                    <a:pt x="1744" y="952"/>
                    <a:pt x="1324" y="1346"/>
                  </a:cubicBezTo>
                  <a:cubicBezTo>
                    <a:pt x="922" y="1741"/>
                    <a:pt x="374" y="1843"/>
                    <a:pt x="137" y="1575"/>
                  </a:cubicBezTo>
                  <a:cubicBezTo>
                    <a:pt x="-119" y="1308"/>
                    <a:pt x="-10" y="771"/>
                    <a:pt x="411" y="380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42838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9" name="任意多边形: 形状 1498">
              <a:extLst>
                <a:ext uri="{FF2B5EF4-FFF2-40B4-BE49-F238E27FC236}">
                  <a16:creationId xmlns:a16="http://schemas.microsoft.com/office/drawing/2014/main" id="{A54852AA-839F-E489-A3FA-FF75F15FC6E7}"/>
                </a:ext>
              </a:extLst>
            </p:cNvPr>
            <p:cNvSpPr/>
            <p:nvPr/>
          </p:nvSpPr>
          <p:spPr>
            <a:xfrm>
              <a:off x="3894390" y="553941"/>
              <a:ext cx="5332" cy="1338"/>
            </a:xfrm>
            <a:custGeom>
              <a:avLst/>
              <a:gdLst>
                <a:gd name="connsiteX0" fmla="*/ 5333 w 5332"/>
                <a:gd name="connsiteY0" fmla="*/ 668 h 1338"/>
                <a:gd name="connsiteX1" fmla="*/ 2666 w 5332"/>
                <a:gd name="connsiteY1" fmla="*/ 1339 h 1338"/>
                <a:gd name="connsiteX2" fmla="*/ 0 w 5332"/>
                <a:gd name="connsiteY2" fmla="*/ 668 h 1338"/>
                <a:gd name="connsiteX3" fmla="*/ 2666 w 5332"/>
                <a:gd name="connsiteY3" fmla="*/ 0 h 1338"/>
                <a:gd name="connsiteX4" fmla="*/ 5333 w 5332"/>
                <a:gd name="connsiteY4" fmla="*/ 668 h 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338">
                  <a:moveTo>
                    <a:pt x="5333" y="668"/>
                  </a:moveTo>
                  <a:cubicBezTo>
                    <a:pt x="5333" y="1039"/>
                    <a:pt x="4146" y="1339"/>
                    <a:pt x="2666" y="1339"/>
                  </a:cubicBezTo>
                  <a:cubicBezTo>
                    <a:pt x="1205" y="1339"/>
                    <a:pt x="0" y="1039"/>
                    <a:pt x="0" y="668"/>
                  </a:cubicBezTo>
                  <a:cubicBezTo>
                    <a:pt x="0" y="301"/>
                    <a:pt x="1205" y="0"/>
                    <a:pt x="2666" y="0"/>
                  </a:cubicBezTo>
                  <a:cubicBezTo>
                    <a:pt x="4146" y="0"/>
                    <a:pt x="5333" y="301"/>
                    <a:pt x="5333" y="668"/>
                  </a:cubicBezTo>
                  <a:close/>
                </a:path>
              </a:pathLst>
            </a:custGeom>
            <a:gradFill>
              <a:gsLst>
                <a:gs pos="0">
                  <a:srgbClr val="0F5392"/>
                </a:gs>
                <a:gs pos="15910">
                  <a:srgbClr val="0B5A98"/>
                </a:gs>
                <a:gs pos="58420">
                  <a:srgbClr val="0366A4"/>
                </a:gs>
                <a:gs pos="100000">
                  <a:srgbClr val="006AA8"/>
                </a:gs>
              </a:gsLst>
              <a:lin ang="1592911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0" name="任意多边形: 形状 1499">
              <a:extLst>
                <a:ext uri="{FF2B5EF4-FFF2-40B4-BE49-F238E27FC236}">
                  <a16:creationId xmlns:a16="http://schemas.microsoft.com/office/drawing/2014/main" id="{BDFF4389-D904-5BB8-FA4E-12BA3791A9E6}"/>
                </a:ext>
              </a:extLst>
            </p:cNvPr>
            <p:cNvSpPr/>
            <p:nvPr/>
          </p:nvSpPr>
          <p:spPr>
            <a:xfrm>
              <a:off x="3893994" y="549476"/>
              <a:ext cx="5298" cy="5262"/>
            </a:xfrm>
            <a:custGeom>
              <a:avLst/>
              <a:gdLst>
                <a:gd name="connsiteX0" fmla="*/ 4871 w 5298"/>
                <a:gd name="connsiteY0" fmla="*/ 4106 h 5262"/>
                <a:gd name="connsiteX1" fmla="*/ 1218 w 5298"/>
                <a:gd name="connsiteY1" fmla="*/ 4809 h 5262"/>
                <a:gd name="connsiteX2" fmla="*/ 433 w 5298"/>
                <a:gd name="connsiteY2" fmla="*/ 1162 h 5262"/>
                <a:gd name="connsiteX3" fmla="*/ 4085 w 5298"/>
                <a:gd name="connsiteY3" fmla="*/ 448 h 5262"/>
                <a:gd name="connsiteX4" fmla="*/ 4871 w 5298"/>
                <a:gd name="connsiteY4" fmla="*/ 4106 h 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8" h="5262">
                  <a:moveTo>
                    <a:pt x="4871" y="4106"/>
                  </a:moveTo>
                  <a:cubicBezTo>
                    <a:pt x="4085" y="5310"/>
                    <a:pt x="2442" y="5626"/>
                    <a:pt x="1218" y="4809"/>
                  </a:cubicBezTo>
                  <a:cubicBezTo>
                    <a:pt x="-24" y="4004"/>
                    <a:pt x="-371" y="2369"/>
                    <a:pt x="433" y="1162"/>
                  </a:cubicBezTo>
                  <a:cubicBezTo>
                    <a:pt x="1218" y="-45"/>
                    <a:pt x="2862" y="-361"/>
                    <a:pt x="4085" y="448"/>
                  </a:cubicBezTo>
                  <a:cubicBezTo>
                    <a:pt x="5309" y="1261"/>
                    <a:pt x="5674" y="2895"/>
                    <a:pt x="4871" y="4106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37452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1" name="任意多边形: 形状 1500">
              <a:extLst>
                <a:ext uri="{FF2B5EF4-FFF2-40B4-BE49-F238E27FC236}">
                  <a16:creationId xmlns:a16="http://schemas.microsoft.com/office/drawing/2014/main" id="{9AE51409-3403-9B9F-F2A6-91A3B8956D7A}"/>
                </a:ext>
              </a:extLst>
            </p:cNvPr>
            <p:cNvSpPr/>
            <p:nvPr/>
          </p:nvSpPr>
          <p:spPr>
            <a:xfrm>
              <a:off x="3894984" y="550113"/>
              <a:ext cx="1748" cy="1725"/>
            </a:xfrm>
            <a:custGeom>
              <a:avLst/>
              <a:gdLst>
                <a:gd name="connsiteX0" fmla="*/ 411 w 1748"/>
                <a:gd name="connsiteY0" fmla="*/ 380 h 1725"/>
                <a:gd name="connsiteX1" fmla="*/ 1616 w 1748"/>
                <a:gd name="connsiteY1" fmla="*/ 150 h 1725"/>
                <a:gd name="connsiteX2" fmla="*/ 1342 w 1748"/>
                <a:gd name="connsiteY2" fmla="*/ 1346 h 1725"/>
                <a:gd name="connsiteX3" fmla="*/ 137 w 1748"/>
                <a:gd name="connsiteY3" fmla="*/ 1576 h 1725"/>
                <a:gd name="connsiteX4" fmla="*/ 411 w 1748"/>
                <a:gd name="connsiteY4" fmla="*/ 380 h 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8" h="1725">
                  <a:moveTo>
                    <a:pt x="411" y="380"/>
                  </a:moveTo>
                  <a:cubicBezTo>
                    <a:pt x="813" y="-14"/>
                    <a:pt x="1360" y="-120"/>
                    <a:pt x="1616" y="150"/>
                  </a:cubicBezTo>
                  <a:cubicBezTo>
                    <a:pt x="1872" y="417"/>
                    <a:pt x="1744" y="952"/>
                    <a:pt x="1342" y="1346"/>
                  </a:cubicBezTo>
                  <a:cubicBezTo>
                    <a:pt x="922" y="1746"/>
                    <a:pt x="374" y="1841"/>
                    <a:pt x="137" y="1576"/>
                  </a:cubicBezTo>
                  <a:cubicBezTo>
                    <a:pt x="-119" y="1308"/>
                    <a:pt x="-9" y="773"/>
                    <a:pt x="411" y="380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428399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2" name="任意多边形: 形状 1501">
              <a:extLst>
                <a:ext uri="{FF2B5EF4-FFF2-40B4-BE49-F238E27FC236}">
                  <a16:creationId xmlns:a16="http://schemas.microsoft.com/office/drawing/2014/main" id="{1173E650-1E6E-62C5-2847-D3FE0B900CE4}"/>
                </a:ext>
              </a:extLst>
            </p:cNvPr>
            <p:cNvSpPr/>
            <p:nvPr/>
          </p:nvSpPr>
          <p:spPr>
            <a:xfrm>
              <a:off x="3870629" y="452268"/>
              <a:ext cx="22445" cy="180802"/>
            </a:xfrm>
            <a:custGeom>
              <a:avLst/>
              <a:gdLst>
                <a:gd name="connsiteX0" fmla="*/ 2630 w 22445"/>
                <a:gd name="connsiteY0" fmla="*/ 180803 h 180802"/>
                <a:gd name="connsiteX1" fmla="*/ 0 w 22445"/>
                <a:gd name="connsiteY1" fmla="*/ 180439 h 180802"/>
                <a:gd name="connsiteX2" fmla="*/ 19798 w 22445"/>
                <a:gd name="connsiteY2" fmla="*/ 0 h 180802"/>
                <a:gd name="connsiteX3" fmla="*/ 22446 w 22445"/>
                <a:gd name="connsiteY3" fmla="*/ 281 h 180802"/>
                <a:gd name="connsiteX4" fmla="*/ 2630 w 22445"/>
                <a:gd name="connsiteY4" fmla="*/ 180803 h 180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45" h="180802">
                  <a:moveTo>
                    <a:pt x="2630" y="180803"/>
                  </a:moveTo>
                  <a:lnTo>
                    <a:pt x="0" y="180439"/>
                  </a:lnTo>
                  <a:cubicBezTo>
                    <a:pt x="3945" y="151420"/>
                    <a:pt x="19633" y="1510"/>
                    <a:pt x="19798" y="0"/>
                  </a:cubicBezTo>
                  <a:lnTo>
                    <a:pt x="22446" y="281"/>
                  </a:lnTo>
                  <a:cubicBezTo>
                    <a:pt x="22300" y="1788"/>
                    <a:pt x="6593" y="151742"/>
                    <a:pt x="2630" y="180803"/>
                  </a:cubicBezTo>
                  <a:close/>
                </a:path>
              </a:pathLst>
            </a:custGeom>
            <a:solidFill>
              <a:srgbClr val="B0DF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3" name="任意多边形: 形状 1502">
              <a:extLst>
                <a:ext uri="{FF2B5EF4-FFF2-40B4-BE49-F238E27FC236}">
                  <a16:creationId xmlns:a16="http://schemas.microsoft.com/office/drawing/2014/main" id="{B302E406-E64C-4223-78D8-CDF680A7D90F}"/>
                </a:ext>
              </a:extLst>
            </p:cNvPr>
            <p:cNvSpPr/>
            <p:nvPr/>
          </p:nvSpPr>
          <p:spPr>
            <a:xfrm>
              <a:off x="3765508" y="467087"/>
              <a:ext cx="159872" cy="150220"/>
            </a:xfrm>
            <a:custGeom>
              <a:avLst/>
              <a:gdLst>
                <a:gd name="connsiteX0" fmla="*/ 10004 w 159872"/>
                <a:gd name="connsiteY0" fmla="*/ 150220 h 150220"/>
                <a:gd name="connsiteX1" fmla="*/ 2461 w 159872"/>
                <a:gd name="connsiteY1" fmla="*/ 147137 h 150220"/>
                <a:gd name="connsiteX2" fmla="*/ 306 w 159872"/>
                <a:gd name="connsiteY2" fmla="*/ 135372 h 150220"/>
                <a:gd name="connsiteX3" fmla="*/ 6972 w 159872"/>
                <a:gd name="connsiteY3" fmla="*/ 88133 h 150220"/>
                <a:gd name="connsiteX4" fmla="*/ 12743 w 159872"/>
                <a:gd name="connsiteY4" fmla="*/ 77504 h 150220"/>
                <a:gd name="connsiteX5" fmla="*/ 145155 w 159872"/>
                <a:gd name="connsiteY5" fmla="*/ 1255 h 150220"/>
                <a:gd name="connsiteX6" fmla="*/ 150616 w 159872"/>
                <a:gd name="connsiteY6" fmla="*/ 0 h 150220"/>
                <a:gd name="connsiteX7" fmla="*/ 156843 w 159872"/>
                <a:gd name="connsiteY7" fmla="*/ 2528 h 150220"/>
                <a:gd name="connsiteX8" fmla="*/ 159839 w 159872"/>
                <a:gd name="connsiteY8" fmla="*/ 13700 h 150220"/>
                <a:gd name="connsiteX9" fmla="*/ 143548 w 159872"/>
                <a:gd name="connsiteY9" fmla="*/ 53001 h 150220"/>
                <a:gd name="connsiteX10" fmla="*/ 19245 w 159872"/>
                <a:gd name="connsiteY10" fmla="*/ 147912 h 150220"/>
                <a:gd name="connsiteX11" fmla="*/ 18752 w 159872"/>
                <a:gd name="connsiteY11" fmla="*/ 148200 h 150220"/>
                <a:gd name="connsiteX12" fmla="*/ 10004 w 159872"/>
                <a:gd name="connsiteY12" fmla="*/ 150220 h 150220"/>
                <a:gd name="connsiteX13" fmla="*/ 150616 w 159872"/>
                <a:gd name="connsiteY13" fmla="*/ 5344 h 150220"/>
                <a:gd name="connsiteX14" fmla="*/ 147620 w 159872"/>
                <a:gd name="connsiteY14" fmla="*/ 5991 h 150220"/>
                <a:gd name="connsiteX15" fmla="*/ 15629 w 159872"/>
                <a:gd name="connsiteY15" fmla="*/ 81995 h 150220"/>
                <a:gd name="connsiteX16" fmla="*/ 12305 w 159872"/>
                <a:gd name="connsiteY16" fmla="*/ 88356 h 150220"/>
                <a:gd name="connsiteX17" fmla="*/ 12268 w 159872"/>
                <a:gd name="connsiteY17" fmla="*/ 88719 h 150220"/>
                <a:gd name="connsiteX18" fmla="*/ 5602 w 159872"/>
                <a:gd name="connsiteY18" fmla="*/ 136150 h 150220"/>
                <a:gd name="connsiteX19" fmla="*/ 6497 w 159872"/>
                <a:gd name="connsiteY19" fmla="*/ 143647 h 150220"/>
                <a:gd name="connsiteX20" fmla="*/ 10004 w 159872"/>
                <a:gd name="connsiteY20" fmla="*/ 144880 h 150220"/>
                <a:gd name="connsiteX21" fmla="*/ 16287 w 159872"/>
                <a:gd name="connsiteY21" fmla="*/ 143452 h 150220"/>
                <a:gd name="connsiteX22" fmla="*/ 140078 w 159872"/>
                <a:gd name="connsiteY22" fmla="*/ 48945 h 150220"/>
                <a:gd name="connsiteX23" fmla="*/ 154506 w 159872"/>
                <a:gd name="connsiteY23" fmla="*/ 13471 h 150220"/>
                <a:gd name="connsiteX24" fmla="*/ 152990 w 159872"/>
                <a:gd name="connsiteY24" fmla="*/ 6221 h 150220"/>
                <a:gd name="connsiteX25" fmla="*/ 150616 w 159872"/>
                <a:gd name="connsiteY25" fmla="*/ 5344 h 15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9872" h="150220">
                  <a:moveTo>
                    <a:pt x="10004" y="150220"/>
                  </a:moveTo>
                  <a:cubicBezTo>
                    <a:pt x="5968" y="150220"/>
                    <a:pt x="3666" y="148542"/>
                    <a:pt x="2461" y="147137"/>
                  </a:cubicBezTo>
                  <a:cubicBezTo>
                    <a:pt x="251" y="144582"/>
                    <a:pt x="-480" y="140625"/>
                    <a:pt x="306" y="135372"/>
                  </a:cubicBezTo>
                  <a:cubicBezTo>
                    <a:pt x="2863" y="118188"/>
                    <a:pt x="6662" y="90332"/>
                    <a:pt x="6972" y="88133"/>
                  </a:cubicBezTo>
                  <a:cubicBezTo>
                    <a:pt x="7009" y="86917"/>
                    <a:pt x="7556" y="81224"/>
                    <a:pt x="12743" y="77504"/>
                  </a:cubicBezTo>
                  <a:lnTo>
                    <a:pt x="145155" y="1255"/>
                  </a:lnTo>
                  <a:cubicBezTo>
                    <a:pt x="145611" y="1036"/>
                    <a:pt x="147894" y="0"/>
                    <a:pt x="150616" y="0"/>
                  </a:cubicBezTo>
                  <a:cubicBezTo>
                    <a:pt x="153118" y="0"/>
                    <a:pt x="155255" y="877"/>
                    <a:pt x="156843" y="2528"/>
                  </a:cubicBezTo>
                  <a:cubicBezTo>
                    <a:pt x="159054" y="4838"/>
                    <a:pt x="160076" y="8599"/>
                    <a:pt x="159839" y="13700"/>
                  </a:cubicBezTo>
                  <a:cubicBezTo>
                    <a:pt x="159200" y="28405"/>
                    <a:pt x="158688" y="40019"/>
                    <a:pt x="143548" y="53001"/>
                  </a:cubicBezTo>
                  <a:cubicBezTo>
                    <a:pt x="129631" y="64936"/>
                    <a:pt x="23738" y="144526"/>
                    <a:pt x="19245" y="147912"/>
                  </a:cubicBezTo>
                  <a:lnTo>
                    <a:pt x="18752" y="148200"/>
                  </a:lnTo>
                  <a:cubicBezTo>
                    <a:pt x="18588" y="148283"/>
                    <a:pt x="14332" y="150220"/>
                    <a:pt x="10004" y="150220"/>
                  </a:cubicBezTo>
                  <a:close/>
                  <a:moveTo>
                    <a:pt x="150616" y="5344"/>
                  </a:moveTo>
                  <a:cubicBezTo>
                    <a:pt x="149063" y="5344"/>
                    <a:pt x="147639" y="5985"/>
                    <a:pt x="147620" y="5991"/>
                  </a:cubicBezTo>
                  <a:lnTo>
                    <a:pt x="15629" y="81995"/>
                  </a:lnTo>
                  <a:cubicBezTo>
                    <a:pt x="12396" y="84321"/>
                    <a:pt x="12305" y="88319"/>
                    <a:pt x="12305" y="88356"/>
                  </a:cubicBezTo>
                  <a:lnTo>
                    <a:pt x="12268" y="88719"/>
                  </a:lnTo>
                  <a:cubicBezTo>
                    <a:pt x="12232" y="89013"/>
                    <a:pt x="8232" y="118319"/>
                    <a:pt x="5602" y="136150"/>
                  </a:cubicBezTo>
                  <a:cubicBezTo>
                    <a:pt x="5054" y="139750"/>
                    <a:pt x="5383" y="142343"/>
                    <a:pt x="6497" y="143647"/>
                  </a:cubicBezTo>
                  <a:cubicBezTo>
                    <a:pt x="6771" y="143954"/>
                    <a:pt x="7556" y="144880"/>
                    <a:pt x="10004" y="144880"/>
                  </a:cubicBezTo>
                  <a:cubicBezTo>
                    <a:pt x="12652" y="144880"/>
                    <a:pt x="15465" y="143792"/>
                    <a:pt x="16287" y="143452"/>
                  </a:cubicBezTo>
                  <a:cubicBezTo>
                    <a:pt x="22204" y="139003"/>
                    <a:pt x="126617" y="60489"/>
                    <a:pt x="140078" y="48945"/>
                  </a:cubicBezTo>
                  <a:cubicBezTo>
                    <a:pt x="153465" y="37475"/>
                    <a:pt x="153885" y="27925"/>
                    <a:pt x="154506" y="13471"/>
                  </a:cubicBezTo>
                  <a:cubicBezTo>
                    <a:pt x="154652" y="9977"/>
                    <a:pt x="154104" y="7402"/>
                    <a:pt x="152990" y="6221"/>
                  </a:cubicBezTo>
                  <a:cubicBezTo>
                    <a:pt x="152424" y="5629"/>
                    <a:pt x="151638" y="5344"/>
                    <a:pt x="150616" y="5344"/>
                  </a:cubicBezTo>
                  <a:close/>
                </a:path>
              </a:pathLst>
            </a:custGeom>
            <a:gradFill>
              <a:gsLst>
                <a:gs pos="0">
                  <a:srgbClr val="032759"/>
                </a:gs>
                <a:gs pos="50000">
                  <a:srgbClr val="012960"/>
                </a:gs>
                <a:gs pos="100000">
                  <a:srgbClr val="002C67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4" name="任意多边形: 形状 1503">
              <a:extLst>
                <a:ext uri="{FF2B5EF4-FFF2-40B4-BE49-F238E27FC236}">
                  <a16:creationId xmlns:a16="http://schemas.microsoft.com/office/drawing/2014/main" id="{FDEFD8B4-1A50-1E48-DFDF-A2790A118A3E}"/>
                </a:ext>
              </a:extLst>
            </p:cNvPr>
            <p:cNvSpPr/>
            <p:nvPr/>
          </p:nvSpPr>
          <p:spPr>
            <a:xfrm>
              <a:off x="3768183" y="469755"/>
              <a:ext cx="154525" cy="144882"/>
            </a:xfrm>
            <a:custGeom>
              <a:avLst/>
              <a:gdLst>
                <a:gd name="connsiteX0" fmla="*/ 11620 w 154525"/>
                <a:gd name="connsiteY0" fmla="*/ 77009 h 144882"/>
                <a:gd name="connsiteX1" fmla="*/ 143813 w 154525"/>
                <a:gd name="connsiteY1" fmla="*/ 899 h 144882"/>
                <a:gd name="connsiteX2" fmla="*/ 154497 w 154525"/>
                <a:gd name="connsiteY2" fmla="*/ 10914 h 144882"/>
                <a:gd name="connsiteX3" fmla="*/ 139137 w 154525"/>
                <a:gd name="connsiteY3" fmla="*/ 48302 h 144882"/>
                <a:gd name="connsiteX4" fmla="*/ 14963 w 154525"/>
                <a:gd name="connsiteY4" fmla="*/ 143109 h 144882"/>
                <a:gd name="connsiteX5" fmla="*/ 279 w 154525"/>
                <a:gd name="connsiteY5" fmla="*/ 133093 h 144882"/>
                <a:gd name="connsiteX6" fmla="*/ 6945 w 154525"/>
                <a:gd name="connsiteY6" fmla="*/ 85689 h 144882"/>
                <a:gd name="connsiteX7" fmla="*/ 11620 w 154525"/>
                <a:gd name="connsiteY7" fmla="*/ 77009 h 14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525" h="144882">
                  <a:moveTo>
                    <a:pt x="11620" y="77009"/>
                  </a:moveTo>
                  <a:lnTo>
                    <a:pt x="143813" y="899"/>
                  </a:lnTo>
                  <a:cubicBezTo>
                    <a:pt x="143813" y="899"/>
                    <a:pt x="155173" y="-4442"/>
                    <a:pt x="154497" y="10914"/>
                  </a:cubicBezTo>
                  <a:cubicBezTo>
                    <a:pt x="153821" y="26272"/>
                    <a:pt x="153164" y="36284"/>
                    <a:pt x="139137" y="48302"/>
                  </a:cubicBezTo>
                  <a:cubicBezTo>
                    <a:pt x="125111" y="60321"/>
                    <a:pt x="14963" y="143109"/>
                    <a:pt x="14963" y="143109"/>
                  </a:cubicBezTo>
                  <a:cubicBezTo>
                    <a:pt x="14963" y="143109"/>
                    <a:pt x="-2388" y="151119"/>
                    <a:pt x="279" y="133093"/>
                  </a:cubicBezTo>
                  <a:cubicBezTo>
                    <a:pt x="2945" y="115067"/>
                    <a:pt x="6945" y="85689"/>
                    <a:pt x="6945" y="85689"/>
                  </a:cubicBezTo>
                  <a:cubicBezTo>
                    <a:pt x="6945" y="85689"/>
                    <a:pt x="6945" y="80349"/>
                    <a:pt x="11620" y="77009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200">
                  <a:srgbClr val="FFFFFF"/>
                </a:gs>
                <a:gs pos="100000">
                  <a:srgbClr val="C7F5FC"/>
                </a:gs>
              </a:gsLst>
              <a:lin ang="51291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5" name="任意多边形: 形状 1504">
              <a:extLst>
                <a:ext uri="{FF2B5EF4-FFF2-40B4-BE49-F238E27FC236}">
                  <a16:creationId xmlns:a16="http://schemas.microsoft.com/office/drawing/2014/main" id="{E944F22D-5712-9AA0-19BC-30261B6F9518}"/>
                </a:ext>
              </a:extLst>
            </p:cNvPr>
            <p:cNvSpPr/>
            <p:nvPr/>
          </p:nvSpPr>
          <p:spPr>
            <a:xfrm>
              <a:off x="3973750" y="320742"/>
              <a:ext cx="108816" cy="48214"/>
            </a:xfrm>
            <a:custGeom>
              <a:avLst/>
              <a:gdLst>
                <a:gd name="connsiteX0" fmla="*/ 1675 w 108816"/>
                <a:gd name="connsiteY0" fmla="*/ 38865 h 48214"/>
                <a:gd name="connsiteX1" fmla="*/ 7008 w 108816"/>
                <a:gd name="connsiteY1" fmla="*/ 48215 h 48214"/>
                <a:gd name="connsiteX2" fmla="*/ 72885 w 108816"/>
                <a:gd name="connsiteY2" fmla="*/ 25511 h 48214"/>
                <a:gd name="connsiteX3" fmla="*/ 105376 w 108816"/>
                <a:gd name="connsiteY3" fmla="*/ 141 h 48214"/>
                <a:gd name="connsiteX4" fmla="*/ 1675 w 108816"/>
                <a:gd name="connsiteY4" fmla="*/ 38865 h 4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6" h="48214">
                  <a:moveTo>
                    <a:pt x="1675" y="38865"/>
                  </a:moveTo>
                  <a:cubicBezTo>
                    <a:pt x="1675" y="38865"/>
                    <a:pt x="-4553" y="48215"/>
                    <a:pt x="7008" y="48215"/>
                  </a:cubicBezTo>
                  <a:cubicBezTo>
                    <a:pt x="18587" y="48215"/>
                    <a:pt x="40832" y="42425"/>
                    <a:pt x="72885" y="25511"/>
                  </a:cubicBezTo>
                  <a:cubicBezTo>
                    <a:pt x="105376" y="7264"/>
                    <a:pt x="114727" y="2811"/>
                    <a:pt x="105376" y="141"/>
                  </a:cubicBezTo>
                  <a:cubicBezTo>
                    <a:pt x="96025" y="-2529"/>
                    <a:pt x="3903" y="33522"/>
                    <a:pt x="1675" y="38865"/>
                  </a:cubicBezTo>
                  <a:close/>
                </a:path>
              </a:pathLst>
            </a:custGeom>
            <a:gradFill>
              <a:gsLst>
                <a:gs pos="0">
                  <a:srgbClr val="006CB2"/>
                </a:gs>
                <a:gs pos="6750">
                  <a:srgbClr val="006CB2"/>
                </a:gs>
                <a:gs pos="100000">
                  <a:srgbClr val="003B84"/>
                </a:gs>
              </a:gsLst>
              <a:lin ang="26201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6" name="任意多边形: 形状 1505">
              <a:extLst>
                <a:ext uri="{FF2B5EF4-FFF2-40B4-BE49-F238E27FC236}">
                  <a16:creationId xmlns:a16="http://schemas.microsoft.com/office/drawing/2014/main" id="{BE46BF75-2EF5-F7DB-7807-5EA56CA1CBA8}"/>
                </a:ext>
              </a:extLst>
            </p:cNvPr>
            <p:cNvSpPr/>
            <p:nvPr/>
          </p:nvSpPr>
          <p:spPr>
            <a:xfrm>
              <a:off x="3974738" y="201683"/>
              <a:ext cx="104845" cy="164938"/>
            </a:xfrm>
            <a:custGeom>
              <a:avLst/>
              <a:gdLst>
                <a:gd name="connsiteX0" fmla="*/ 104845 w 104845"/>
                <a:gd name="connsiteY0" fmla="*/ 123427 h 164938"/>
                <a:gd name="connsiteX1" fmla="*/ 4688 w 104845"/>
                <a:gd name="connsiteY1" fmla="*/ 164822 h 164938"/>
                <a:gd name="connsiteX2" fmla="*/ 63442 w 104845"/>
                <a:gd name="connsiteY2" fmla="*/ 23951 h 164938"/>
                <a:gd name="connsiteX3" fmla="*/ 104170 w 104845"/>
                <a:gd name="connsiteY3" fmla="*/ 26621 h 164938"/>
                <a:gd name="connsiteX4" fmla="*/ 104845 w 104845"/>
                <a:gd name="connsiteY4" fmla="*/ 123427 h 16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45" h="164938">
                  <a:moveTo>
                    <a:pt x="104845" y="123427"/>
                  </a:moveTo>
                  <a:cubicBezTo>
                    <a:pt x="104845" y="123427"/>
                    <a:pt x="32065" y="167492"/>
                    <a:pt x="4688" y="164822"/>
                  </a:cubicBezTo>
                  <a:cubicBezTo>
                    <a:pt x="-15329" y="162152"/>
                    <a:pt x="33398" y="73356"/>
                    <a:pt x="63442" y="23951"/>
                  </a:cubicBezTo>
                  <a:cubicBezTo>
                    <a:pt x="86143" y="-7426"/>
                    <a:pt x="104845" y="-9430"/>
                    <a:pt x="104170" y="26621"/>
                  </a:cubicBezTo>
                  <a:cubicBezTo>
                    <a:pt x="103494" y="62673"/>
                    <a:pt x="104845" y="123427"/>
                    <a:pt x="104845" y="123427"/>
                  </a:cubicBezTo>
                  <a:close/>
                </a:path>
              </a:pathLst>
            </a:custGeom>
            <a:gradFill>
              <a:gsLst>
                <a:gs pos="0">
                  <a:srgbClr val="8E1919"/>
                </a:gs>
                <a:gs pos="26990">
                  <a:srgbClr val="8E1919"/>
                </a:gs>
                <a:gs pos="42630">
                  <a:srgbClr val="981915"/>
                </a:gs>
                <a:gs pos="73490">
                  <a:srgbClr val="A61810"/>
                </a:gs>
                <a:gs pos="100000">
                  <a:srgbClr val="AB180E"/>
                </a:gs>
              </a:gsLst>
              <a:lin ang="12907668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7" name="任意多边形: 形状 1506">
              <a:extLst>
                <a:ext uri="{FF2B5EF4-FFF2-40B4-BE49-F238E27FC236}">
                  <a16:creationId xmlns:a16="http://schemas.microsoft.com/office/drawing/2014/main" id="{DC4001C6-FC3D-B2BF-D6CA-6F115703799F}"/>
                </a:ext>
              </a:extLst>
            </p:cNvPr>
            <p:cNvSpPr/>
            <p:nvPr/>
          </p:nvSpPr>
          <p:spPr>
            <a:xfrm>
              <a:off x="3974738" y="201700"/>
              <a:ext cx="97777" cy="164906"/>
            </a:xfrm>
            <a:custGeom>
              <a:avLst/>
              <a:gdLst>
                <a:gd name="connsiteX0" fmla="*/ 69670 w 97777"/>
                <a:gd name="connsiteY0" fmla="*/ 25715 h 164906"/>
                <a:gd name="connsiteX1" fmla="*/ 97777 w 97777"/>
                <a:gd name="connsiteY1" fmla="*/ 1826 h 164906"/>
                <a:gd name="connsiteX2" fmla="*/ 63442 w 97777"/>
                <a:gd name="connsiteY2" fmla="*/ 23934 h 164906"/>
                <a:gd name="connsiteX3" fmla="*/ 4688 w 97777"/>
                <a:gd name="connsiteY3" fmla="*/ 164805 h 164906"/>
                <a:gd name="connsiteX4" fmla="*/ 7829 w 97777"/>
                <a:gd name="connsiteY4" fmla="*/ 164900 h 164906"/>
                <a:gd name="connsiteX5" fmla="*/ 69670 w 97777"/>
                <a:gd name="connsiteY5" fmla="*/ 25715 h 16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777" h="164906">
                  <a:moveTo>
                    <a:pt x="69670" y="25715"/>
                  </a:moveTo>
                  <a:cubicBezTo>
                    <a:pt x="80518" y="10733"/>
                    <a:pt x="90436" y="2473"/>
                    <a:pt x="97777" y="1826"/>
                  </a:cubicBezTo>
                  <a:cubicBezTo>
                    <a:pt x="90490" y="-3952"/>
                    <a:pt x="77760" y="4135"/>
                    <a:pt x="63442" y="23934"/>
                  </a:cubicBezTo>
                  <a:cubicBezTo>
                    <a:pt x="33398" y="73339"/>
                    <a:pt x="-15329" y="162135"/>
                    <a:pt x="4688" y="164805"/>
                  </a:cubicBezTo>
                  <a:cubicBezTo>
                    <a:pt x="5674" y="164900"/>
                    <a:pt x="6733" y="164919"/>
                    <a:pt x="7829" y="164900"/>
                  </a:cubicBezTo>
                  <a:cubicBezTo>
                    <a:pt x="-2636" y="152174"/>
                    <a:pt x="41635" y="71814"/>
                    <a:pt x="69670" y="25715"/>
                  </a:cubicBezTo>
                  <a:close/>
                </a:path>
              </a:pathLst>
            </a:custGeom>
            <a:gradFill>
              <a:gsLst>
                <a:gs pos="0">
                  <a:srgbClr val="B10000"/>
                </a:gs>
                <a:gs pos="50000">
                  <a:srgbClr val="CA0000"/>
                </a:gs>
                <a:gs pos="100000">
                  <a:srgbClr val="E30000"/>
                </a:gs>
              </a:gsLst>
              <a:lin ang="1831583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8" name="任意多边形: 形状 1507">
              <a:extLst>
                <a:ext uri="{FF2B5EF4-FFF2-40B4-BE49-F238E27FC236}">
                  <a16:creationId xmlns:a16="http://schemas.microsoft.com/office/drawing/2014/main" id="{ECF6E50D-9A27-8755-C38A-0BAB53E1A4D6}"/>
                </a:ext>
              </a:extLst>
            </p:cNvPr>
            <p:cNvSpPr/>
            <p:nvPr/>
          </p:nvSpPr>
          <p:spPr>
            <a:xfrm>
              <a:off x="4021990" y="371116"/>
              <a:ext cx="85282" cy="84185"/>
            </a:xfrm>
            <a:custGeom>
              <a:avLst/>
              <a:gdLst>
                <a:gd name="connsiteX0" fmla="*/ 85281 w 85282"/>
                <a:gd name="connsiteY0" fmla="*/ 7741 h 84185"/>
                <a:gd name="connsiteX1" fmla="*/ 76277 w 85282"/>
                <a:gd name="connsiteY1" fmla="*/ 1398 h 84185"/>
                <a:gd name="connsiteX2" fmla="*/ 1177 w 85282"/>
                <a:gd name="connsiteY2" fmla="*/ 55473 h 84185"/>
                <a:gd name="connsiteX3" fmla="*/ 47347 w 85282"/>
                <a:gd name="connsiteY3" fmla="*/ 84185 h 84185"/>
                <a:gd name="connsiteX4" fmla="*/ 60260 w 85282"/>
                <a:gd name="connsiteY4" fmla="*/ 65489 h 84185"/>
                <a:gd name="connsiteX5" fmla="*/ 85281 w 85282"/>
                <a:gd name="connsiteY5" fmla="*/ 7741 h 8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82" h="84185">
                  <a:moveTo>
                    <a:pt x="85281" y="7741"/>
                  </a:moveTo>
                  <a:cubicBezTo>
                    <a:pt x="85281" y="7741"/>
                    <a:pt x="85628" y="-3943"/>
                    <a:pt x="76277" y="1398"/>
                  </a:cubicBezTo>
                  <a:cubicBezTo>
                    <a:pt x="66926" y="6738"/>
                    <a:pt x="2948" y="49243"/>
                    <a:pt x="1177" y="55473"/>
                  </a:cubicBezTo>
                  <a:cubicBezTo>
                    <a:pt x="-613" y="61708"/>
                    <a:pt x="-6951" y="80624"/>
                    <a:pt x="47347" y="84185"/>
                  </a:cubicBezTo>
                  <a:cubicBezTo>
                    <a:pt x="52242" y="77950"/>
                    <a:pt x="60260" y="65489"/>
                    <a:pt x="60260" y="65489"/>
                  </a:cubicBezTo>
                  <a:lnTo>
                    <a:pt x="85281" y="7741"/>
                  </a:lnTo>
                  <a:close/>
                </a:path>
              </a:pathLst>
            </a:custGeom>
            <a:gradFill>
              <a:gsLst>
                <a:gs pos="0">
                  <a:srgbClr val="004185"/>
                </a:gs>
                <a:gs pos="19780">
                  <a:srgbClr val="013B7A"/>
                </a:gs>
                <a:gs pos="100000">
                  <a:srgbClr val="03244F"/>
                </a:gs>
              </a:gsLst>
              <a:lin ang="347466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9" name="任意多边形: 形状 1508">
              <a:extLst>
                <a:ext uri="{FF2B5EF4-FFF2-40B4-BE49-F238E27FC236}">
                  <a16:creationId xmlns:a16="http://schemas.microsoft.com/office/drawing/2014/main" id="{1426657E-C109-07F9-8D89-64A69FA49EA5}"/>
                </a:ext>
              </a:extLst>
            </p:cNvPr>
            <p:cNvSpPr/>
            <p:nvPr/>
          </p:nvSpPr>
          <p:spPr>
            <a:xfrm>
              <a:off x="4023307" y="372514"/>
              <a:ext cx="230810" cy="79654"/>
            </a:xfrm>
            <a:custGeom>
              <a:avLst/>
              <a:gdLst>
                <a:gd name="connsiteX0" fmla="*/ 77626 w 230810"/>
                <a:gd name="connsiteY0" fmla="*/ 0 h 79654"/>
                <a:gd name="connsiteX1" fmla="*/ 2855 w 230810"/>
                <a:gd name="connsiteY1" fmla="*/ 51405 h 79654"/>
                <a:gd name="connsiteX2" fmla="*/ 22890 w 230810"/>
                <a:gd name="connsiteY2" fmla="*/ 74107 h 79654"/>
                <a:gd name="connsiteX3" fmla="*/ 176433 w 230810"/>
                <a:gd name="connsiteY3" fmla="*/ 78110 h 79654"/>
                <a:gd name="connsiteX4" fmla="*/ 223845 w 230810"/>
                <a:gd name="connsiteY4" fmla="*/ 42059 h 79654"/>
                <a:gd name="connsiteX5" fmla="*/ 77626 w 230810"/>
                <a:gd name="connsiteY5" fmla="*/ 0 h 7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810" h="79654">
                  <a:moveTo>
                    <a:pt x="77626" y="0"/>
                  </a:moveTo>
                  <a:lnTo>
                    <a:pt x="2855" y="51405"/>
                  </a:lnTo>
                  <a:cubicBezTo>
                    <a:pt x="2855" y="51405"/>
                    <a:pt x="-11153" y="70770"/>
                    <a:pt x="22890" y="74107"/>
                  </a:cubicBezTo>
                  <a:cubicBezTo>
                    <a:pt x="56934" y="77442"/>
                    <a:pt x="128381" y="82117"/>
                    <a:pt x="176433" y="78110"/>
                  </a:cubicBezTo>
                  <a:cubicBezTo>
                    <a:pt x="224503" y="74107"/>
                    <a:pt x="241871" y="50738"/>
                    <a:pt x="223845" y="42059"/>
                  </a:cubicBezTo>
                  <a:cubicBezTo>
                    <a:pt x="200468" y="34049"/>
                    <a:pt x="84968" y="1337"/>
                    <a:pt x="77626" y="0"/>
                  </a:cubicBezTo>
                  <a:close/>
                </a:path>
              </a:pathLst>
            </a:custGeom>
            <a:gradFill>
              <a:gsLst>
                <a:gs pos="0">
                  <a:srgbClr val="196A92"/>
                </a:gs>
                <a:gs pos="25280">
                  <a:srgbClr val="19779C"/>
                </a:gs>
                <a:gs pos="63060">
                  <a:srgbClr val="1983A5"/>
                </a:gs>
                <a:gs pos="100000">
                  <a:srgbClr val="1987A8"/>
                </a:gs>
              </a:gsLst>
              <a:lin ang="1588575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0" name="任意多边形: 形状 1509">
              <a:extLst>
                <a:ext uri="{FF2B5EF4-FFF2-40B4-BE49-F238E27FC236}">
                  <a16:creationId xmlns:a16="http://schemas.microsoft.com/office/drawing/2014/main" id="{C154298C-ED6D-1428-22FA-FB120CE8C6E5}"/>
                </a:ext>
              </a:extLst>
            </p:cNvPr>
            <p:cNvSpPr/>
            <p:nvPr/>
          </p:nvSpPr>
          <p:spPr>
            <a:xfrm>
              <a:off x="4023307" y="421092"/>
              <a:ext cx="230784" cy="31076"/>
            </a:xfrm>
            <a:custGeom>
              <a:avLst/>
              <a:gdLst>
                <a:gd name="connsiteX0" fmla="*/ 176433 w 230784"/>
                <a:gd name="connsiteY0" fmla="*/ 24194 h 31076"/>
                <a:gd name="connsiteX1" fmla="*/ 22891 w 230784"/>
                <a:gd name="connsiteY1" fmla="*/ 20187 h 31076"/>
                <a:gd name="connsiteX2" fmla="*/ 317 w 230784"/>
                <a:gd name="connsiteY2" fmla="*/ 8657 h 31076"/>
                <a:gd name="connsiteX3" fmla="*/ 22891 w 230784"/>
                <a:gd name="connsiteY3" fmla="*/ 25529 h 31076"/>
                <a:gd name="connsiteX4" fmla="*/ 176433 w 230784"/>
                <a:gd name="connsiteY4" fmla="*/ 29532 h 31076"/>
                <a:gd name="connsiteX5" fmla="*/ 230366 w 230784"/>
                <a:gd name="connsiteY5" fmla="*/ 0 h 31076"/>
                <a:gd name="connsiteX6" fmla="*/ 176433 w 230784"/>
                <a:gd name="connsiteY6" fmla="*/ 24194 h 3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784" h="31076">
                  <a:moveTo>
                    <a:pt x="176433" y="24194"/>
                  </a:moveTo>
                  <a:cubicBezTo>
                    <a:pt x="128382" y="28201"/>
                    <a:pt x="56934" y="23525"/>
                    <a:pt x="22891" y="20187"/>
                  </a:cubicBezTo>
                  <a:cubicBezTo>
                    <a:pt x="7019" y="18634"/>
                    <a:pt x="1595" y="13595"/>
                    <a:pt x="317" y="8657"/>
                  </a:cubicBezTo>
                  <a:cubicBezTo>
                    <a:pt x="-1017" y="14642"/>
                    <a:pt x="1029" y="23387"/>
                    <a:pt x="22891" y="25529"/>
                  </a:cubicBezTo>
                  <a:cubicBezTo>
                    <a:pt x="56934" y="28864"/>
                    <a:pt x="128382" y="33539"/>
                    <a:pt x="176433" y="29532"/>
                  </a:cubicBezTo>
                  <a:cubicBezTo>
                    <a:pt x="215116" y="26307"/>
                    <a:pt x="233890" y="10558"/>
                    <a:pt x="230366" y="0"/>
                  </a:cubicBezTo>
                  <a:cubicBezTo>
                    <a:pt x="227425" y="9897"/>
                    <a:pt x="208997" y="21482"/>
                    <a:pt x="176433" y="24194"/>
                  </a:cubicBezTo>
                  <a:close/>
                </a:path>
              </a:pathLst>
            </a:custGeom>
            <a:gradFill>
              <a:gsLst>
                <a:gs pos="0">
                  <a:srgbClr val="0F5392"/>
                </a:gs>
                <a:gs pos="16180">
                  <a:srgbClr val="126298"/>
                </a:gs>
                <a:gs pos="44470">
                  <a:srgbClr val="1677A1"/>
                </a:gs>
                <a:gs pos="72550">
                  <a:srgbClr val="1883A6"/>
                </a:gs>
                <a:gs pos="100000">
                  <a:srgbClr val="1987A8"/>
                </a:gs>
              </a:gsLst>
              <a:lin ang="1620000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1" name="任意多边形: 形状 1510">
              <a:extLst>
                <a:ext uri="{FF2B5EF4-FFF2-40B4-BE49-F238E27FC236}">
                  <a16:creationId xmlns:a16="http://schemas.microsoft.com/office/drawing/2014/main" id="{CC2B7039-FD0D-9EDF-E3E1-058A570790FF}"/>
                </a:ext>
              </a:extLst>
            </p:cNvPr>
            <p:cNvSpPr/>
            <p:nvPr/>
          </p:nvSpPr>
          <p:spPr>
            <a:xfrm>
              <a:off x="3815838" y="554111"/>
              <a:ext cx="609567" cy="241481"/>
            </a:xfrm>
            <a:custGeom>
              <a:avLst/>
              <a:gdLst>
                <a:gd name="connsiteX0" fmla="*/ 564164 w 609567"/>
                <a:gd name="connsiteY0" fmla="*/ 212974 h 241481"/>
                <a:gd name="connsiteX1" fmla="*/ 609568 w 609567"/>
                <a:gd name="connsiteY1" fmla="*/ 132189 h 241481"/>
                <a:gd name="connsiteX2" fmla="*/ 114184 w 609567"/>
                <a:gd name="connsiteY2" fmla="*/ 0 h 241481"/>
                <a:gd name="connsiteX3" fmla="*/ 0 w 609567"/>
                <a:gd name="connsiteY3" fmla="*/ 93190 h 241481"/>
                <a:gd name="connsiteX4" fmla="*/ 102842 w 609567"/>
                <a:gd name="connsiteY4" fmla="*/ 135529 h 241481"/>
                <a:gd name="connsiteX5" fmla="*/ 530449 w 609567"/>
                <a:gd name="connsiteY5" fmla="*/ 241482 h 241481"/>
                <a:gd name="connsiteX6" fmla="*/ 564164 w 609567"/>
                <a:gd name="connsiteY6" fmla="*/ 212974 h 24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67" h="241481">
                  <a:moveTo>
                    <a:pt x="564164" y="212974"/>
                  </a:moveTo>
                  <a:cubicBezTo>
                    <a:pt x="586866" y="181592"/>
                    <a:pt x="609568" y="137533"/>
                    <a:pt x="609568" y="132189"/>
                  </a:cubicBezTo>
                  <a:cubicBezTo>
                    <a:pt x="609568" y="126848"/>
                    <a:pt x="263069" y="12019"/>
                    <a:pt x="114184" y="0"/>
                  </a:cubicBezTo>
                  <a:cubicBezTo>
                    <a:pt x="114184" y="0"/>
                    <a:pt x="13351" y="70463"/>
                    <a:pt x="0" y="93190"/>
                  </a:cubicBezTo>
                  <a:cubicBezTo>
                    <a:pt x="8639" y="101683"/>
                    <a:pt x="34317" y="115278"/>
                    <a:pt x="102842" y="135529"/>
                  </a:cubicBezTo>
                  <a:cubicBezTo>
                    <a:pt x="219292" y="169947"/>
                    <a:pt x="435807" y="240841"/>
                    <a:pt x="530449" y="241482"/>
                  </a:cubicBezTo>
                  <a:cubicBezTo>
                    <a:pt x="543837" y="237305"/>
                    <a:pt x="553151" y="228223"/>
                    <a:pt x="564164" y="212974"/>
                  </a:cubicBezTo>
                  <a:close/>
                </a:path>
              </a:pathLst>
            </a:custGeom>
            <a:gradFill>
              <a:gsLst>
                <a:gs pos="0">
                  <a:srgbClr val="196A92"/>
                </a:gs>
                <a:gs pos="57850">
                  <a:srgbClr val="197EA1"/>
                </a:gs>
                <a:gs pos="100000">
                  <a:srgbClr val="1987A8"/>
                </a:gs>
              </a:gsLst>
              <a:lin ang="17133274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2" name="任意多边形: 形状 1511">
              <a:extLst>
                <a:ext uri="{FF2B5EF4-FFF2-40B4-BE49-F238E27FC236}">
                  <a16:creationId xmlns:a16="http://schemas.microsoft.com/office/drawing/2014/main" id="{C04F1452-EFA8-3E09-0359-57369160D5E8}"/>
                </a:ext>
              </a:extLst>
            </p:cNvPr>
            <p:cNvSpPr/>
            <p:nvPr/>
          </p:nvSpPr>
          <p:spPr>
            <a:xfrm>
              <a:off x="3812818" y="647300"/>
              <a:ext cx="533468" cy="151057"/>
            </a:xfrm>
            <a:custGeom>
              <a:avLst/>
              <a:gdLst>
                <a:gd name="connsiteX0" fmla="*/ 3020 w 533468"/>
                <a:gd name="connsiteY0" fmla="*/ 0 h 151057"/>
                <a:gd name="connsiteX1" fmla="*/ 1705 w 533468"/>
                <a:gd name="connsiteY1" fmla="*/ 2950 h 151057"/>
                <a:gd name="connsiteX2" fmla="*/ 15731 w 533468"/>
                <a:gd name="connsiteY2" fmla="*/ 39667 h 151057"/>
                <a:gd name="connsiteX3" fmla="*/ 470386 w 533468"/>
                <a:gd name="connsiteY3" fmla="*/ 146485 h 151057"/>
                <a:gd name="connsiteX4" fmla="*/ 533469 w 533468"/>
                <a:gd name="connsiteY4" fmla="*/ 148290 h 151057"/>
                <a:gd name="connsiteX5" fmla="*/ 105862 w 533468"/>
                <a:gd name="connsiteY5" fmla="*/ 42337 h 151057"/>
                <a:gd name="connsiteX6" fmla="*/ 3020 w 533468"/>
                <a:gd name="connsiteY6" fmla="*/ 0 h 15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468" h="151057">
                  <a:moveTo>
                    <a:pt x="3020" y="0"/>
                  </a:moveTo>
                  <a:cubicBezTo>
                    <a:pt x="2362" y="1096"/>
                    <a:pt x="1924" y="2087"/>
                    <a:pt x="1705" y="2950"/>
                  </a:cubicBezTo>
                  <a:cubicBezTo>
                    <a:pt x="-962" y="14297"/>
                    <a:pt x="-2971" y="32988"/>
                    <a:pt x="15731" y="39667"/>
                  </a:cubicBezTo>
                  <a:cubicBezTo>
                    <a:pt x="34415" y="46344"/>
                    <a:pt x="381589" y="133135"/>
                    <a:pt x="470386" y="146485"/>
                  </a:cubicBezTo>
                  <a:cubicBezTo>
                    <a:pt x="500576" y="151636"/>
                    <a:pt x="519315" y="152710"/>
                    <a:pt x="533469" y="148290"/>
                  </a:cubicBezTo>
                  <a:cubicBezTo>
                    <a:pt x="438827" y="147649"/>
                    <a:pt x="222311" y="76755"/>
                    <a:pt x="105862" y="42337"/>
                  </a:cubicBezTo>
                  <a:cubicBezTo>
                    <a:pt x="37337" y="22088"/>
                    <a:pt x="11658" y="8493"/>
                    <a:pt x="3020" y="0"/>
                  </a:cubicBezTo>
                  <a:close/>
                </a:path>
              </a:pathLst>
            </a:custGeom>
            <a:gradFill>
              <a:gsLst>
                <a:gs pos="0">
                  <a:srgbClr val="195B97"/>
                </a:gs>
                <a:gs pos="16120">
                  <a:srgbClr val="196A9C"/>
                </a:gs>
                <a:gs pos="43410">
                  <a:srgbClr val="197EA3"/>
                </a:gs>
                <a:gs pos="71200">
                  <a:srgbClr val="1989A8"/>
                </a:gs>
                <a:gs pos="100000">
                  <a:srgbClr val="198DA9"/>
                </a:gs>
              </a:gsLst>
              <a:lin ang="6252951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3" name="任意多边形: 形状 1512">
              <a:extLst>
                <a:ext uri="{FF2B5EF4-FFF2-40B4-BE49-F238E27FC236}">
                  <a16:creationId xmlns:a16="http://schemas.microsoft.com/office/drawing/2014/main" id="{77A9D289-0A9A-3F58-2E1D-C4D83E2CAFA4}"/>
                </a:ext>
              </a:extLst>
            </p:cNvPr>
            <p:cNvSpPr/>
            <p:nvPr/>
          </p:nvSpPr>
          <p:spPr>
            <a:xfrm>
              <a:off x="3938266" y="649680"/>
              <a:ext cx="5351" cy="5227"/>
            </a:xfrm>
            <a:custGeom>
              <a:avLst/>
              <a:gdLst>
                <a:gd name="connsiteX0" fmla="*/ 5326 w 5351"/>
                <a:gd name="connsiteY0" fmla="*/ 2222 h 5227"/>
                <a:gd name="connsiteX1" fmla="*/ 3061 w 5351"/>
                <a:gd name="connsiteY1" fmla="*/ 5197 h 5227"/>
                <a:gd name="connsiteX2" fmla="*/ 30 w 5351"/>
                <a:gd name="connsiteY2" fmla="*/ 3005 h 5227"/>
                <a:gd name="connsiteX3" fmla="*/ 2294 w 5351"/>
                <a:gd name="connsiteY3" fmla="*/ 30 h 5227"/>
                <a:gd name="connsiteX4" fmla="*/ 5326 w 5351"/>
                <a:gd name="connsiteY4" fmla="*/ 2222 h 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1" h="5227">
                  <a:moveTo>
                    <a:pt x="5326" y="2222"/>
                  </a:moveTo>
                  <a:cubicBezTo>
                    <a:pt x="5527" y="3650"/>
                    <a:pt x="4523" y="4985"/>
                    <a:pt x="3061" y="5197"/>
                  </a:cubicBezTo>
                  <a:cubicBezTo>
                    <a:pt x="1600" y="5416"/>
                    <a:pt x="249" y="4435"/>
                    <a:pt x="30" y="3005"/>
                  </a:cubicBezTo>
                  <a:cubicBezTo>
                    <a:pt x="-190" y="1575"/>
                    <a:pt x="833" y="247"/>
                    <a:pt x="2294" y="30"/>
                  </a:cubicBezTo>
                  <a:cubicBezTo>
                    <a:pt x="3755" y="-187"/>
                    <a:pt x="5107" y="797"/>
                    <a:pt x="5326" y="2222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849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4" name="任意多边形: 形状 1513">
              <a:extLst>
                <a:ext uri="{FF2B5EF4-FFF2-40B4-BE49-F238E27FC236}">
                  <a16:creationId xmlns:a16="http://schemas.microsoft.com/office/drawing/2014/main" id="{5EE56117-3747-3319-AEA0-8B7930B3B22A}"/>
                </a:ext>
              </a:extLst>
            </p:cNvPr>
            <p:cNvSpPr/>
            <p:nvPr/>
          </p:nvSpPr>
          <p:spPr>
            <a:xfrm>
              <a:off x="3938928" y="650947"/>
              <a:ext cx="1343" cy="2062"/>
            </a:xfrm>
            <a:custGeom>
              <a:avLst/>
              <a:gdLst>
                <a:gd name="connsiteX0" fmla="*/ 7 w 1343"/>
                <a:gd name="connsiteY0" fmla="*/ 979 h 2062"/>
                <a:gd name="connsiteX1" fmla="*/ 756 w 1343"/>
                <a:gd name="connsiteY1" fmla="*/ 2 h 2062"/>
                <a:gd name="connsiteX2" fmla="*/ 1340 w 1343"/>
                <a:gd name="connsiteY2" fmla="*/ 1085 h 2062"/>
                <a:gd name="connsiteX3" fmla="*/ 591 w 1343"/>
                <a:gd name="connsiteY3" fmla="*/ 2062 h 2062"/>
                <a:gd name="connsiteX4" fmla="*/ 7 w 1343"/>
                <a:gd name="connsiteY4" fmla="*/ 979 h 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62">
                  <a:moveTo>
                    <a:pt x="7" y="979"/>
                  </a:moveTo>
                  <a:cubicBezTo>
                    <a:pt x="43" y="409"/>
                    <a:pt x="390" y="-29"/>
                    <a:pt x="756" y="2"/>
                  </a:cubicBezTo>
                  <a:cubicBezTo>
                    <a:pt x="1121" y="36"/>
                    <a:pt x="1377" y="513"/>
                    <a:pt x="1340" y="1085"/>
                  </a:cubicBezTo>
                  <a:cubicBezTo>
                    <a:pt x="1285" y="1654"/>
                    <a:pt x="957" y="2087"/>
                    <a:pt x="591" y="2062"/>
                  </a:cubicBezTo>
                  <a:cubicBezTo>
                    <a:pt x="226" y="2031"/>
                    <a:pt x="-48" y="1549"/>
                    <a:pt x="7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34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5" name="任意多边形: 形状 1514">
              <a:extLst>
                <a:ext uri="{FF2B5EF4-FFF2-40B4-BE49-F238E27FC236}">
                  <a16:creationId xmlns:a16="http://schemas.microsoft.com/office/drawing/2014/main" id="{CC47B31D-5E8C-1403-9349-4DF593AA1C99}"/>
                </a:ext>
              </a:extLst>
            </p:cNvPr>
            <p:cNvSpPr/>
            <p:nvPr/>
          </p:nvSpPr>
          <p:spPr>
            <a:xfrm>
              <a:off x="4005038" y="671046"/>
              <a:ext cx="5337" cy="5228"/>
            </a:xfrm>
            <a:custGeom>
              <a:avLst/>
              <a:gdLst>
                <a:gd name="connsiteX0" fmla="*/ 5308 w 5337"/>
                <a:gd name="connsiteY0" fmla="*/ 2223 h 5228"/>
                <a:gd name="connsiteX1" fmla="*/ 3044 w 5337"/>
                <a:gd name="connsiteY1" fmla="*/ 5198 h 5228"/>
                <a:gd name="connsiteX2" fmla="*/ 30 w 5337"/>
                <a:gd name="connsiteY2" fmla="*/ 3007 h 5228"/>
                <a:gd name="connsiteX3" fmla="*/ 2276 w 5337"/>
                <a:gd name="connsiteY3" fmla="*/ 30 h 5228"/>
                <a:gd name="connsiteX4" fmla="*/ 5308 w 5337"/>
                <a:gd name="connsiteY4" fmla="*/ 2223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8">
                  <a:moveTo>
                    <a:pt x="5308" y="2223"/>
                  </a:moveTo>
                  <a:cubicBezTo>
                    <a:pt x="5527" y="3651"/>
                    <a:pt x="4505" y="4981"/>
                    <a:pt x="3044" y="5198"/>
                  </a:cubicBezTo>
                  <a:cubicBezTo>
                    <a:pt x="1601" y="5416"/>
                    <a:pt x="231" y="4437"/>
                    <a:pt x="30" y="3007"/>
                  </a:cubicBezTo>
                  <a:cubicBezTo>
                    <a:pt x="-189" y="1577"/>
                    <a:pt x="815" y="243"/>
                    <a:pt x="2276" y="30"/>
                  </a:cubicBezTo>
                  <a:cubicBezTo>
                    <a:pt x="3738" y="-186"/>
                    <a:pt x="5089" y="793"/>
                    <a:pt x="5308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6" name="任意多边形: 形状 1515">
              <a:extLst>
                <a:ext uri="{FF2B5EF4-FFF2-40B4-BE49-F238E27FC236}">
                  <a16:creationId xmlns:a16="http://schemas.microsoft.com/office/drawing/2014/main" id="{072690C7-1E63-B75A-3719-0FA0FB118084}"/>
                </a:ext>
              </a:extLst>
            </p:cNvPr>
            <p:cNvSpPr/>
            <p:nvPr/>
          </p:nvSpPr>
          <p:spPr>
            <a:xfrm>
              <a:off x="4005699" y="672314"/>
              <a:ext cx="1329" cy="2057"/>
            </a:xfrm>
            <a:custGeom>
              <a:avLst/>
              <a:gdLst>
                <a:gd name="connsiteX0" fmla="*/ 7 w 1329"/>
                <a:gd name="connsiteY0" fmla="*/ 973 h 2057"/>
                <a:gd name="connsiteX1" fmla="*/ 738 w 1329"/>
                <a:gd name="connsiteY1" fmla="*/ 2 h 2057"/>
                <a:gd name="connsiteX2" fmla="*/ 1322 w 1329"/>
                <a:gd name="connsiteY2" fmla="*/ 1079 h 2057"/>
                <a:gd name="connsiteX3" fmla="*/ 592 w 1329"/>
                <a:gd name="connsiteY3" fmla="*/ 2056 h 2057"/>
                <a:gd name="connsiteX4" fmla="*/ 7 w 1329"/>
                <a:gd name="connsiteY4" fmla="*/ 973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9" h="2057">
                  <a:moveTo>
                    <a:pt x="7" y="973"/>
                  </a:moveTo>
                  <a:cubicBezTo>
                    <a:pt x="44" y="403"/>
                    <a:pt x="373" y="-29"/>
                    <a:pt x="738" y="2"/>
                  </a:cubicBezTo>
                  <a:cubicBezTo>
                    <a:pt x="1103" y="31"/>
                    <a:pt x="1377" y="509"/>
                    <a:pt x="1322" y="1079"/>
                  </a:cubicBezTo>
                  <a:cubicBezTo>
                    <a:pt x="1286" y="1649"/>
                    <a:pt x="957" y="2087"/>
                    <a:pt x="592" y="2056"/>
                  </a:cubicBezTo>
                  <a:cubicBezTo>
                    <a:pt x="208" y="2031"/>
                    <a:pt x="-47" y="1547"/>
                    <a:pt x="7" y="973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7" name="任意多边形: 形状 1516">
              <a:extLst>
                <a:ext uri="{FF2B5EF4-FFF2-40B4-BE49-F238E27FC236}">
                  <a16:creationId xmlns:a16="http://schemas.microsoft.com/office/drawing/2014/main" id="{4912CCD0-A109-2746-54D8-9082C2D8AEF2}"/>
                </a:ext>
              </a:extLst>
            </p:cNvPr>
            <p:cNvSpPr/>
            <p:nvPr/>
          </p:nvSpPr>
          <p:spPr>
            <a:xfrm>
              <a:off x="4077143" y="695081"/>
              <a:ext cx="5337" cy="5224"/>
            </a:xfrm>
            <a:custGeom>
              <a:avLst/>
              <a:gdLst>
                <a:gd name="connsiteX0" fmla="*/ 5308 w 5337"/>
                <a:gd name="connsiteY0" fmla="*/ 2223 h 5224"/>
                <a:gd name="connsiteX1" fmla="*/ 3043 w 5337"/>
                <a:gd name="connsiteY1" fmla="*/ 5194 h 5224"/>
                <a:gd name="connsiteX2" fmla="*/ 30 w 5337"/>
                <a:gd name="connsiteY2" fmla="*/ 3006 h 5224"/>
                <a:gd name="connsiteX3" fmla="*/ 2276 w 5337"/>
                <a:gd name="connsiteY3" fmla="*/ 29 h 5224"/>
                <a:gd name="connsiteX4" fmla="*/ 5308 w 5337"/>
                <a:gd name="connsiteY4" fmla="*/ 2223 h 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4">
                  <a:moveTo>
                    <a:pt x="5308" y="2223"/>
                  </a:moveTo>
                  <a:cubicBezTo>
                    <a:pt x="5527" y="3653"/>
                    <a:pt x="4504" y="4981"/>
                    <a:pt x="3043" y="5194"/>
                  </a:cubicBezTo>
                  <a:cubicBezTo>
                    <a:pt x="1582" y="5413"/>
                    <a:pt x="230" y="4434"/>
                    <a:pt x="30" y="3006"/>
                  </a:cubicBezTo>
                  <a:cubicBezTo>
                    <a:pt x="-190" y="1573"/>
                    <a:pt x="833" y="243"/>
                    <a:pt x="2276" y="29"/>
                  </a:cubicBezTo>
                  <a:cubicBezTo>
                    <a:pt x="3737" y="-184"/>
                    <a:pt x="5089" y="795"/>
                    <a:pt x="5308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8" name="任意多边形: 形状 1517">
              <a:extLst>
                <a:ext uri="{FF2B5EF4-FFF2-40B4-BE49-F238E27FC236}">
                  <a16:creationId xmlns:a16="http://schemas.microsoft.com/office/drawing/2014/main" id="{765CDAC3-421F-555F-E955-ACD39B322DFB}"/>
                </a:ext>
              </a:extLst>
            </p:cNvPr>
            <p:cNvSpPr/>
            <p:nvPr/>
          </p:nvSpPr>
          <p:spPr>
            <a:xfrm>
              <a:off x="4077790" y="696347"/>
              <a:ext cx="1344" cy="2059"/>
            </a:xfrm>
            <a:custGeom>
              <a:avLst/>
              <a:gdLst>
                <a:gd name="connsiteX0" fmla="*/ 3 w 1344"/>
                <a:gd name="connsiteY0" fmla="*/ 977 h 2059"/>
                <a:gd name="connsiteX1" fmla="*/ 752 w 1344"/>
                <a:gd name="connsiteY1" fmla="*/ 2 h 2059"/>
                <a:gd name="connsiteX2" fmla="*/ 1337 w 1344"/>
                <a:gd name="connsiteY2" fmla="*/ 1085 h 2059"/>
                <a:gd name="connsiteX3" fmla="*/ 588 w 1344"/>
                <a:gd name="connsiteY3" fmla="*/ 2058 h 2059"/>
                <a:gd name="connsiteX4" fmla="*/ 3 w 1344"/>
                <a:gd name="connsiteY4" fmla="*/ 977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" h="2059">
                  <a:moveTo>
                    <a:pt x="3" y="977"/>
                  </a:moveTo>
                  <a:cubicBezTo>
                    <a:pt x="40" y="409"/>
                    <a:pt x="387" y="-31"/>
                    <a:pt x="752" y="2"/>
                  </a:cubicBezTo>
                  <a:cubicBezTo>
                    <a:pt x="1136" y="33"/>
                    <a:pt x="1392" y="515"/>
                    <a:pt x="1337" y="1085"/>
                  </a:cubicBezTo>
                  <a:cubicBezTo>
                    <a:pt x="1300" y="1651"/>
                    <a:pt x="972" y="2089"/>
                    <a:pt x="588" y="2058"/>
                  </a:cubicBezTo>
                  <a:cubicBezTo>
                    <a:pt x="223" y="2029"/>
                    <a:pt x="-33" y="1543"/>
                    <a:pt x="3" y="977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9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9" name="任意多边形: 形状 1518">
              <a:extLst>
                <a:ext uri="{FF2B5EF4-FFF2-40B4-BE49-F238E27FC236}">
                  <a16:creationId xmlns:a16="http://schemas.microsoft.com/office/drawing/2014/main" id="{39FE5371-BC5C-D859-2430-E97C0DF45142}"/>
                </a:ext>
              </a:extLst>
            </p:cNvPr>
            <p:cNvSpPr/>
            <p:nvPr/>
          </p:nvSpPr>
          <p:spPr>
            <a:xfrm>
              <a:off x="4150124" y="712884"/>
              <a:ext cx="5351" cy="5228"/>
            </a:xfrm>
            <a:custGeom>
              <a:avLst/>
              <a:gdLst>
                <a:gd name="connsiteX0" fmla="*/ 5326 w 5351"/>
                <a:gd name="connsiteY0" fmla="*/ 2223 h 5228"/>
                <a:gd name="connsiteX1" fmla="*/ 3061 w 5351"/>
                <a:gd name="connsiteY1" fmla="*/ 5198 h 5228"/>
                <a:gd name="connsiteX2" fmla="*/ 30 w 5351"/>
                <a:gd name="connsiteY2" fmla="*/ 3007 h 5228"/>
                <a:gd name="connsiteX3" fmla="*/ 2294 w 5351"/>
                <a:gd name="connsiteY3" fmla="*/ 30 h 5228"/>
                <a:gd name="connsiteX4" fmla="*/ 5326 w 5351"/>
                <a:gd name="connsiteY4" fmla="*/ 2223 h 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1" h="5228">
                  <a:moveTo>
                    <a:pt x="5326" y="2223"/>
                  </a:moveTo>
                  <a:cubicBezTo>
                    <a:pt x="5527" y="3653"/>
                    <a:pt x="4523" y="4986"/>
                    <a:pt x="3061" y="5198"/>
                  </a:cubicBezTo>
                  <a:cubicBezTo>
                    <a:pt x="1600" y="5416"/>
                    <a:pt x="249" y="4437"/>
                    <a:pt x="30" y="3007"/>
                  </a:cubicBezTo>
                  <a:cubicBezTo>
                    <a:pt x="-190" y="1578"/>
                    <a:pt x="833" y="249"/>
                    <a:pt x="2294" y="30"/>
                  </a:cubicBezTo>
                  <a:cubicBezTo>
                    <a:pt x="3755" y="-186"/>
                    <a:pt x="5107" y="798"/>
                    <a:pt x="5326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0" name="任意多边形: 形状 1519">
              <a:extLst>
                <a:ext uri="{FF2B5EF4-FFF2-40B4-BE49-F238E27FC236}">
                  <a16:creationId xmlns:a16="http://schemas.microsoft.com/office/drawing/2014/main" id="{2E578DF8-CD14-9EB6-014C-3609CCB448D3}"/>
                </a:ext>
              </a:extLst>
            </p:cNvPr>
            <p:cNvSpPr/>
            <p:nvPr/>
          </p:nvSpPr>
          <p:spPr>
            <a:xfrm>
              <a:off x="4150790" y="714152"/>
              <a:ext cx="1340" cy="2057"/>
            </a:xfrm>
            <a:custGeom>
              <a:avLst/>
              <a:gdLst>
                <a:gd name="connsiteX0" fmla="*/ 3 w 1340"/>
                <a:gd name="connsiteY0" fmla="*/ 979 h 2057"/>
                <a:gd name="connsiteX1" fmla="*/ 752 w 1340"/>
                <a:gd name="connsiteY1" fmla="*/ 2 h 2057"/>
                <a:gd name="connsiteX2" fmla="*/ 1337 w 1340"/>
                <a:gd name="connsiteY2" fmla="*/ 1079 h 2057"/>
                <a:gd name="connsiteX3" fmla="*/ 588 w 1340"/>
                <a:gd name="connsiteY3" fmla="*/ 2056 h 2057"/>
                <a:gd name="connsiteX4" fmla="*/ 3 w 1340"/>
                <a:gd name="connsiteY4" fmla="*/ 979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" h="2057">
                  <a:moveTo>
                    <a:pt x="3" y="979"/>
                  </a:moveTo>
                  <a:cubicBezTo>
                    <a:pt x="40" y="409"/>
                    <a:pt x="387" y="-29"/>
                    <a:pt x="752" y="2"/>
                  </a:cubicBezTo>
                  <a:cubicBezTo>
                    <a:pt x="1118" y="33"/>
                    <a:pt x="1373" y="509"/>
                    <a:pt x="1337" y="1079"/>
                  </a:cubicBezTo>
                  <a:cubicBezTo>
                    <a:pt x="1300" y="1651"/>
                    <a:pt x="953" y="2087"/>
                    <a:pt x="588" y="2056"/>
                  </a:cubicBezTo>
                  <a:cubicBezTo>
                    <a:pt x="223" y="2031"/>
                    <a:pt x="-33" y="1547"/>
                    <a:pt x="3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1" name="任意多边形: 形状 1520">
              <a:extLst>
                <a:ext uri="{FF2B5EF4-FFF2-40B4-BE49-F238E27FC236}">
                  <a16:creationId xmlns:a16="http://schemas.microsoft.com/office/drawing/2014/main" id="{6ED833F2-F5E9-9F4B-50E0-1D23132BB18A}"/>
                </a:ext>
              </a:extLst>
            </p:cNvPr>
            <p:cNvSpPr/>
            <p:nvPr/>
          </p:nvSpPr>
          <p:spPr>
            <a:xfrm>
              <a:off x="4226686" y="731579"/>
              <a:ext cx="5337" cy="5224"/>
            </a:xfrm>
            <a:custGeom>
              <a:avLst/>
              <a:gdLst>
                <a:gd name="connsiteX0" fmla="*/ 5308 w 5337"/>
                <a:gd name="connsiteY0" fmla="*/ 2223 h 5224"/>
                <a:gd name="connsiteX1" fmla="*/ 3061 w 5337"/>
                <a:gd name="connsiteY1" fmla="*/ 5194 h 5224"/>
                <a:gd name="connsiteX2" fmla="*/ 30 w 5337"/>
                <a:gd name="connsiteY2" fmla="*/ 3006 h 5224"/>
                <a:gd name="connsiteX3" fmla="*/ 2294 w 5337"/>
                <a:gd name="connsiteY3" fmla="*/ 29 h 5224"/>
                <a:gd name="connsiteX4" fmla="*/ 5308 w 5337"/>
                <a:gd name="connsiteY4" fmla="*/ 2223 h 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4">
                  <a:moveTo>
                    <a:pt x="5308" y="2223"/>
                  </a:moveTo>
                  <a:cubicBezTo>
                    <a:pt x="5527" y="3653"/>
                    <a:pt x="4504" y="4981"/>
                    <a:pt x="3061" y="5194"/>
                  </a:cubicBezTo>
                  <a:cubicBezTo>
                    <a:pt x="1600" y="5413"/>
                    <a:pt x="230" y="4434"/>
                    <a:pt x="30" y="3006"/>
                  </a:cubicBezTo>
                  <a:cubicBezTo>
                    <a:pt x="-190" y="1578"/>
                    <a:pt x="833" y="243"/>
                    <a:pt x="2294" y="29"/>
                  </a:cubicBezTo>
                  <a:cubicBezTo>
                    <a:pt x="3737" y="-184"/>
                    <a:pt x="5107" y="795"/>
                    <a:pt x="5308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849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2" name="任意多边形: 形状 1521">
              <a:extLst>
                <a:ext uri="{FF2B5EF4-FFF2-40B4-BE49-F238E27FC236}">
                  <a16:creationId xmlns:a16="http://schemas.microsoft.com/office/drawing/2014/main" id="{A66D4E90-AF08-0E95-F08A-BC39285A8661}"/>
                </a:ext>
              </a:extLst>
            </p:cNvPr>
            <p:cNvSpPr/>
            <p:nvPr/>
          </p:nvSpPr>
          <p:spPr>
            <a:xfrm>
              <a:off x="4227347" y="732843"/>
              <a:ext cx="1343" cy="2059"/>
            </a:xfrm>
            <a:custGeom>
              <a:avLst/>
              <a:gdLst>
                <a:gd name="connsiteX0" fmla="*/ 7 w 1343"/>
                <a:gd name="connsiteY0" fmla="*/ 979 h 2059"/>
                <a:gd name="connsiteX1" fmla="*/ 756 w 1343"/>
                <a:gd name="connsiteY1" fmla="*/ 2 h 2059"/>
                <a:gd name="connsiteX2" fmla="*/ 1340 w 1343"/>
                <a:gd name="connsiteY2" fmla="*/ 1085 h 2059"/>
                <a:gd name="connsiteX3" fmla="*/ 592 w 1343"/>
                <a:gd name="connsiteY3" fmla="*/ 2058 h 2059"/>
                <a:gd name="connsiteX4" fmla="*/ 7 w 1343"/>
                <a:gd name="connsiteY4" fmla="*/ 979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9">
                  <a:moveTo>
                    <a:pt x="7" y="979"/>
                  </a:moveTo>
                  <a:cubicBezTo>
                    <a:pt x="44" y="409"/>
                    <a:pt x="391" y="-29"/>
                    <a:pt x="756" y="2"/>
                  </a:cubicBezTo>
                  <a:cubicBezTo>
                    <a:pt x="1121" y="36"/>
                    <a:pt x="1377" y="515"/>
                    <a:pt x="1340" y="1085"/>
                  </a:cubicBezTo>
                  <a:cubicBezTo>
                    <a:pt x="1286" y="1651"/>
                    <a:pt x="957" y="2089"/>
                    <a:pt x="592" y="2058"/>
                  </a:cubicBezTo>
                  <a:cubicBezTo>
                    <a:pt x="226" y="2031"/>
                    <a:pt x="-48" y="1545"/>
                    <a:pt x="7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3" name="任意多边形: 形状 1522">
              <a:extLst>
                <a:ext uri="{FF2B5EF4-FFF2-40B4-BE49-F238E27FC236}">
                  <a16:creationId xmlns:a16="http://schemas.microsoft.com/office/drawing/2014/main" id="{DE1AD80E-C00A-DA96-C84E-24F42F270B81}"/>
                </a:ext>
              </a:extLst>
            </p:cNvPr>
            <p:cNvSpPr/>
            <p:nvPr/>
          </p:nvSpPr>
          <p:spPr>
            <a:xfrm>
              <a:off x="4314825" y="747601"/>
              <a:ext cx="5319" cy="5225"/>
            </a:xfrm>
            <a:custGeom>
              <a:avLst/>
              <a:gdLst>
                <a:gd name="connsiteX0" fmla="*/ 5290 w 5319"/>
                <a:gd name="connsiteY0" fmla="*/ 2223 h 5225"/>
                <a:gd name="connsiteX1" fmla="*/ 3044 w 5319"/>
                <a:gd name="connsiteY1" fmla="*/ 5195 h 5225"/>
                <a:gd name="connsiteX2" fmla="*/ 30 w 5319"/>
                <a:gd name="connsiteY2" fmla="*/ 3007 h 5225"/>
                <a:gd name="connsiteX3" fmla="*/ 2276 w 5319"/>
                <a:gd name="connsiteY3" fmla="*/ 30 h 5225"/>
                <a:gd name="connsiteX4" fmla="*/ 5290 w 5319"/>
                <a:gd name="connsiteY4" fmla="*/ 2223 h 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9" h="5225">
                  <a:moveTo>
                    <a:pt x="5290" y="2223"/>
                  </a:moveTo>
                  <a:cubicBezTo>
                    <a:pt x="5509" y="3651"/>
                    <a:pt x="4505" y="4986"/>
                    <a:pt x="3044" y="5195"/>
                  </a:cubicBezTo>
                  <a:cubicBezTo>
                    <a:pt x="1582" y="5414"/>
                    <a:pt x="231" y="4435"/>
                    <a:pt x="30" y="3007"/>
                  </a:cubicBezTo>
                  <a:cubicBezTo>
                    <a:pt x="-189" y="1577"/>
                    <a:pt x="815" y="249"/>
                    <a:pt x="2276" y="30"/>
                  </a:cubicBezTo>
                  <a:cubicBezTo>
                    <a:pt x="3738" y="-186"/>
                    <a:pt x="5089" y="798"/>
                    <a:pt x="5290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849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4" name="任意多边形: 形状 1523">
              <a:extLst>
                <a:ext uri="{FF2B5EF4-FFF2-40B4-BE49-F238E27FC236}">
                  <a16:creationId xmlns:a16="http://schemas.microsoft.com/office/drawing/2014/main" id="{E3F4109D-7D5C-EFA9-36FB-6392E844930B}"/>
                </a:ext>
              </a:extLst>
            </p:cNvPr>
            <p:cNvSpPr/>
            <p:nvPr/>
          </p:nvSpPr>
          <p:spPr>
            <a:xfrm>
              <a:off x="4315473" y="748870"/>
              <a:ext cx="1340" cy="2059"/>
            </a:xfrm>
            <a:custGeom>
              <a:avLst/>
              <a:gdLst>
                <a:gd name="connsiteX0" fmla="*/ 3 w 1340"/>
                <a:gd name="connsiteY0" fmla="*/ 979 h 2059"/>
                <a:gd name="connsiteX1" fmla="*/ 752 w 1340"/>
                <a:gd name="connsiteY1" fmla="*/ 2 h 2059"/>
                <a:gd name="connsiteX2" fmla="*/ 1337 w 1340"/>
                <a:gd name="connsiteY2" fmla="*/ 1085 h 2059"/>
                <a:gd name="connsiteX3" fmla="*/ 588 w 1340"/>
                <a:gd name="connsiteY3" fmla="*/ 2058 h 2059"/>
                <a:gd name="connsiteX4" fmla="*/ 3 w 1340"/>
                <a:gd name="connsiteY4" fmla="*/ 979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" h="2059">
                  <a:moveTo>
                    <a:pt x="3" y="979"/>
                  </a:moveTo>
                  <a:cubicBezTo>
                    <a:pt x="40" y="409"/>
                    <a:pt x="387" y="-29"/>
                    <a:pt x="752" y="2"/>
                  </a:cubicBezTo>
                  <a:cubicBezTo>
                    <a:pt x="1118" y="33"/>
                    <a:pt x="1373" y="509"/>
                    <a:pt x="1337" y="1085"/>
                  </a:cubicBezTo>
                  <a:cubicBezTo>
                    <a:pt x="1300" y="1651"/>
                    <a:pt x="953" y="2085"/>
                    <a:pt x="588" y="2058"/>
                  </a:cubicBezTo>
                  <a:cubicBezTo>
                    <a:pt x="223" y="2031"/>
                    <a:pt x="-33" y="1543"/>
                    <a:pt x="3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5" name="任意多边形: 形状 1524">
              <a:extLst>
                <a:ext uri="{FF2B5EF4-FFF2-40B4-BE49-F238E27FC236}">
                  <a16:creationId xmlns:a16="http://schemas.microsoft.com/office/drawing/2014/main" id="{DCFB7C93-9DEA-3A6F-3D7E-1E23E0CFA165}"/>
                </a:ext>
              </a:extLst>
            </p:cNvPr>
            <p:cNvSpPr/>
            <p:nvPr/>
          </p:nvSpPr>
          <p:spPr>
            <a:xfrm>
              <a:off x="4377123" y="750270"/>
              <a:ext cx="5351" cy="5224"/>
            </a:xfrm>
            <a:custGeom>
              <a:avLst/>
              <a:gdLst>
                <a:gd name="connsiteX0" fmla="*/ 5326 w 5351"/>
                <a:gd name="connsiteY0" fmla="*/ 2223 h 5224"/>
                <a:gd name="connsiteX1" fmla="*/ 3061 w 5351"/>
                <a:gd name="connsiteY1" fmla="*/ 5194 h 5224"/>
                <a:gd name="connsiteX2" fmla="*/ 30 w 5351"/>
                <a:gd name="connsiteY2" fmla="*/ 3006 h 5224"/>
                <a:gd name="connsiteX3" fmla="*/ 2294 w 5351"/>
                <a:gd name="connsiteY3" fmla="*/ 29 h 5224"/>
                <a:gd name="connsiteX4" fmla="*/ 5326 w 5351"/>
                <a:gd name="connsiteY4" fmla="*/ 2223 h 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1" h="5224">
                  <a:moveTo>
                    <a:pt x="5326" y="2223"/>
                  </a:moveTo>
                  <a:cubicBezTo>
                    <a:pt x="5527" y="3653"/>
                    <a:pt x="4504" y="4986"/>
                    <a:pt x="3061" y="5194"/>
                  </a:cubicBezTo>
                  <a:cubicBezTo>
                    <a:pt x="1600" y="5413"/>
                    <a:pt x="230" y="4434"/>
                    <a:pt x="30" y="3006"/>
                  </a:cubicBezTo>
                  <a:cubicBezTo>
                    <a:pt x="-190" y="1576"/>
                    <a:pt x="833" y="248"/>
                    <a:pt x="2294" y="29"/>
                  </a:cubicBezTo>
                  <a:cubicBezTo>
                    <a:pt x="3755" y="-185"/>
                    <a:pt x="5107" y="800"/>
                    <a:pt x="5326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849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6" name="任意多边形: 形状 1525">
              <a:extLst>
                <a:ext uri="{FF2B5EF4-FFF2-40B4-BE49-F238E27FC236}">
                  <a16:creationId xmlns:a16="http://schemas.microsoft.com/office/drawing/2014/main" id="{DE380735-4080-DF21-9F69-1AD33C4CC16E}"/>
                </a:ext>
              </a:extLst>
            </p:cNvPr>
            <p:cNvSpPr/>
            <p:nvPr/>
          </p:nvSpPr>
          <p:spPr>
            <a:xfrm>
              <a:off x="4377785" y="751540"/>
              <a:ext cx="1343" cy="2057"/>
            </a:xfrm>
            <a:custGeom>
              <a:avLst/>
              <a:gdLst>
                <a:gd name="connsiteX0" fmla="*/ 7 w 1343"/>
                <a:gd name="connsiteY0" fmla="*/ 977 h 2057"/>
                <a:gd name="connsiteX1" fmla="*/ 756 w 1343"/>
                <a:gd name="connsiteY1" fmla="*/ 2 h 2057"/>
                <a:gd name="connsiteX2" fmla="*/ 1340 w 1343"/>
                <a:gd name="connsiteY2" fmla="*/ 1081 h 2057"/>
                <a:gd name="connsiteX3" fmla="*/ 592 w 1343"/>
                <a:gd name="connsiteY3" fmla="*/ 2056 h 2057"/>
                <a:gd name="connsiteX4" fmla="*/ 7 w 1343"/>
                <a:gd name="connsiteY4" fmla="*/ 977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7">
                  <a:moveTo>
                    <a:pt x="7" y="977"/>
                  </a:moveTo>
                  <a:cubicBezTo>
                    <a:pt x="44" y="407"/>
                    <a:pt x="391" y="-31"/>
                    <a:pt x="756" y="2"/>
                  </a:cubicBezTo>
                  <a:cubicBezTo>
                    <a:pt x="1121" y="33"/>
                    <a:pt x="1377" y="515"/>
                    <a:pt x="1340" y="1081"/>
                  </a:cubicBezTo>
                  <a:cubicBezTo>
                    <a:pt x="1286" y="1649"/>
                    <a:pt x="957" y="2086"/>
                    <a:pt x="592" y="2056"/>
                  </a:cubicBezTo>
                  <a:cubicBezTo>
                    <a:pt x="226" y="2031"/>
                    <a:pt x="-48" y="1543"/>
                    <a:pt x="7" y="977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7" name="任意多边形: 形状 1526">
              <a:extLst>
                <a:ext uri="{FF2B5EF4-FFF2-40B4-BE49-F238E27FC236}">
                  <a16:creationId xmlns:a16="http://schemas.microsoft.com/office/drawing/2014/main" id="{ADBDC9E9-C37D-9331-6F08-681F6963E5D3}"/>
                </a:ext>
              </a:extLst>
            </p:cNvPr>
            <p:cNvSpPr/>
            <p:nvPr/>
          </p:nvSpPr>
          <p:spPr>
            <a:xfrm>
              <a:off x="3844329" y="616748"/>
              <a:ext cx="539672" cy="148299"/>
            </a:xfrm>
            <a:custGeom>
              <a:avLst/>
              <a:gdLst>
                <a:gd name="connsiteX0" fmla="*/ 539673 w 539672"/>
                <a:gd name="connsiteY0" fmla="*/ 144327 h 148299"/>
                <a:gd name="connsiteX1" fmla="*/ 54115 w 539672"/>
                <a:gd name="connsiteY1" fmla="*/ 29580 h 148299"/>
                <a:gd name="connsiteX2" fmla="*/ 2192 w 539672"/>
                <a:gd name="connsiteY2" fmla="*/ 84 h 148299"/>
                <a:gd name="connsiteX3" fmla="*/ 2173 w 539672"/>
                <a:gd name="connsiteY3" fmla="*/ 0 h 148299"/>
                <a:gd name="connsiteX4" fmla="*/ 0 w 539672"/>
                <a:gd name="connsiteY4" fmla="*/ 1951 h 148299"/>
                <a:gd name="connsiteX5" fmla="*/ 53184 w 539672"/>
                <a:gd name="connsiteY5" fmla="*/ 32076 h 148299"/>
                <a:gd name="connsiteX6" fmla="*/ 519984 w 539672"/>
                <a:gd name="connsiteY6" fmla="*/ 148299 h 148299"/>
                <a:gd name="connsiteX7" fmla="*/ 538577 w 539672"/>
                <a:gd name="connsiteY7" fmla="*/ 146982 h 148299"/>
                <a:gd name="connsiteX8" fmla="*/ 539673 w 539672"/>
                <a:gd name="connsiteY8" fmla="*/ 144327 h 14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9672" h="148299">
                  <a:moveTo>
                    <a:pt x="539673" y="144327"/>
                  </a:moveTo>
                  <a:cubicBezTo>
                    <a:pt x="458472" y="158322"/>
                    <a:pt x="112632" y="51748"/>
                    <a:pt x="54115" y="29580"/>
                  </a:cubicBezTo>
                  <a:cubicBezTo>
                    <a:pt x="9260" y="12580"/>
                    <a:pt x="2849" y="3291"/>
                    <a:pt x="2192" y="84"/>
                  </a:cubicBezTo>
                  <a:lnTo>
                    <a:pt x="2173" y="0"/>
                  </a:lnTo>
                  <a:lnTo>
                    <a:pt x="0" y="1951"/>
                  </a:lnTo>
                  <a:cubicBezTo>
                    <a:pt x="3306" y="9736"/>
                    <a:pt x="21569" y="20101"/>
                    <a:pt x="53184" y="32076"/>
                  </a:cubicBezTo>
                  <a:cubicBezTo>
                    <a:pt x="110166" y="53679"/>
                    <a:pt x="413617" y="148308"/>
                    <a:pt x="519984" y="148299"/>
                  </a:cubicBezTo>
                  <a:cubicBezTo>
                    <a:pt x="527107" y="148299"/>
                    <a:pt x="533353" y="147879"/>
                    <a:pt x="538577" y="146982"/>
                  </a:cubicBezTo>
                  <a:lnTo>
                    <a:pt x="539673" y="144327"/>
                  </a:lnTo>
                  <a:close/>
                </a:path>
              </a:pathLst>
            </a:custGeom>
            <a:solidFill>
              <a:srgbClr val="B0DF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8" name="任意多边形: 形状 1527">
              <a:extLst>
                <a:ext uri="{FF2B5EF4-FFF2-40B4-BE49-F238E27FC236}">
                  <a16:creationId xmlns:a16="http://schemas.microsoft.com/office/drawing/2014/main" id="{3F88B243-B790-441D-76B8-F76293C92F12}"/>
                </a:ext>
              </a:extLst>
            </p:cNvPr>
            <p:cNvSpPr/>
            <p:nvPr/>
          </p:nvSpPr>
          <p:spPr>
            <a:xfrm>
              <a:off x="3877740" y="626537"/>
              <a:ext cx="5337" cy="5226"/>
            </a:xfrm>
            <a:custGeom>
              <a:avLst/>
              <a:gdLst>
                <a:gd name="connsiteX0" fmla="*/ 5308 w 5337"/>
                <a:gd name="connsiteY0" fmla="*/ 2223 h 5226"/>
                <a:gd name="connsiteX1" fmla="*/ 3061 w 5337"/>
                <a:gd name="connsiteY1" fmla="*/ 5195 h 5226"/>
                <a:gd name="connsiteX2" fmla="*/ 30 w 5337"/>
                <a:gd name="connsiteY2" fmla="*/ 3007 h 5226"/>
                <a:gd name="connsiteX3" fmla="*/ 2294 w 5337"/>
                <a:gd name="connsiteY3" fmla="*/ 30 h 5226"/>
                <a:gd name="connsiteX4" fmla="*/ 5308 w 5337"/>
                <a:gd name="connsiteY4" fmla="*/ 2223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6">
                  <a:moveTo>
                    <a:pt x="5308" y="2223"/>
                  </a:moveTo>
                  <a:cubicBezTo>
                    <a:pt x="5527" y="3651"/>
                    <a:pt x="4523" y="4981"/>
                    <a:pt x="3061" y="5195"/>
                  </a:cubicBezTo>
                  <a:cubicBezTo>
                    <a:pt x="1600" y="5418"/>
                    <a:pt x="231" y="4435"/>
                    <a:pt x="30" y="3007"/>
                  </a:cubicBezTo>
                  <a:cubicBezTo>
                    <a:pt x="-190" y="1573"/>
                    <a:pt x="833" y="247"/>
                    <a:pt x="2294" y="30"/>
                  </a:cubicBezTo>
                  <a:cubicBezTo>
                    <a:pt x="3737" y="-186"/>
                    <a:pt x="5089" y="793"/>
                    <a:pt x="5308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849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9" name="任意多边形: 形状 1528">
              <a:extLst>
                <a:ext uri="{FF2B5EF4-FFF2-40B4-BE49-F238E27FC236}">
                  <a16:creationId xmlns:a16="http://schemas.microsoft.com/office/drawing/2014/main" id="{945003D4-0E22-247B-F250-F8037D2D5544}"/>
                </a:ext>
              </a:extLst>
            </p:cNvPr>
            <p:cNvSpPr/>
            <p:nvPr/>
          </p:nvSpPr>
          <p:spPr>
            <a:xfrm>
              <a:off x="3878402" y="627803"/>
              <a:ext cx="1344" cy="2056"/>
            </a:xfrm>
            <a:custGeom>
              <a:avLst/>
              <a:gdLst>
                <a:gd name="connsiteX0" fmla="*/ 7 w 1344"/>
                <a:gd name="connsiteY0" fmla="*/ 975 h 2056"/>
                <a:gd name="connsiteX1" fmla="*/ 738 w 1344"/>
                <a:gd name="connsiteY1" fmla="*/ 2 h 2056"/>
                <a:gd name="connsiteX2" fmla="*/ 1341 w 1344"/>
                <a:gd name="connsiteY2" fmla="*/ 1081 h 2056"/>
                <a:gd name="connsiteX3" fmla="*/ 573 w 1344"/>
                <a:gd name="connsiteY3" fmla="*/ 2055 h 2056"/>
                <a:gd name="connsiteX4" fmla="*/ 7 w 1344"/>
                <a:gd name="connsiteY4" fmla="*/ 975 h 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" h="2056">
                  <a:moveTo>
                    <a:pt x="7" y="975"/>
                  </a:moveTo>
                  <a:cubicBezTo>
                    <a:pt x="44" y="409"/>
                    <a:pt x="373" y="-33"/>
                    <a:pt x="738" y="2"/>
                  </a:cubicBezTo>
                  <a:cubicBezTo>
                    <a:pt x="1121" y="35"/>
                    <a:pt x="1377" y="513"/>
                    <a:pt x="1341" y="1081"/>
                  </a:cubicBezTo>
                  <a:cubicBezTo>
                    <a:pt x="1286" y="1647"/>
                    <a:pt x="957" y="2089"/>
                    <a:pt x="573" y="2055"/>
                  </a:cubicBezTo>
                  <a:cubicBezTo>
                    <a:pt x="208" y="2027"/>
                    <a:pt x="-47" y="1545"/>
                    <a:pt x="7" y="975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34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0" name="任意多边形: 形状 1529">
              <a:extLst>
                <a:ext uri="{FF2B5EF4-FFF2-40B4-BE49-F238E27FC236}">
                  <a16:creationId xmlns:a16="http://schemas.microsoft.com/office/drawing/2014/main" id="{F3126AFA-B4F5-AF2B-573C-07932A9A531E}"/>
                </a:ext>
              </a:extLst>
            </p:cNvPr>
            <p:cNvSpPr/>
            <p:nvPr/>
          </p:nvSpPr>
          <p:spPr>
            <a:xfrm>
              <a:off x="3671219" y="784991"/>
              <a:ext cx="5333" cy="5226"/>
            </a:xfrm>
            <a:custGeom>
              <a:avLst/>
              <a:gdLst>
                <a:gd name="connsiteX0" fmla="*/ 5304 w 5333"/>
                <a:gd name="connsiteY0" fmla="*/ 2219 h 5226"/>
                <a:gd name="connsiteX1" fmla="*/ 3057 w 5333"/>
                <a:gd name="connsiteY1" fmla="*/ 5196 h 5226"/>
                <a:gd name="connsiteX2" fmla="*/ 26 w 5333"/>
                <a:gd name="connsiteY2" fmla="*/ 3003 h 5226"/>
                <a:gd name="connsiteX3" fmla="*/ 2290 w 5333"/>
                <a:gd name="connsiteY3" fmla="*/ 31 h 5226"/>
                <a:gd name="connsiteX4" fmla="*/ 5304 w 5333"/>
                <a:gd name="connsiteY4" fmla="*/ 2219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" h="5226">
                  <a:moveTo>
                    <a:pt x="5304" y="2219"/>
                  </a:moveTo>
                  <a:cubicBezTo>
                    <a:pt x="5523" y="3649"/>
                    <a:pt x="4518" y="4979"/>
                    <a:pt x="3057" y="5196"/>
                  </a:cubicBezTo>
                  <a:cubicBezTo>
                    <a:pt x="1596" y="5412"/>
                    <a:pt x="245" y="4431"/>
                    <a:pt x="26" y="3003"/>
                  </a:cubicBezTo>
                  <a:cubicBezTo>
                    <a:pt x="-175" y="1575"/>
                    <a:pt x="829" y="245"/>
                    <a:pt x="2290" y="31"/>
                  </a:cubicBezTo>
                  <a:cubicBezTo>
                    <a:pt x="3751" y="-191"/>
                    <a:pt x="5103" y="793"/>
                    <a:pt x="5304" y="2219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1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1" name="任意多边形: 形状 1530">
              <a:extLst>
                <a:ext uri="{FF2B5EF4-FFF2-40B4-BE49-F238E27FC236}">
                  <a16:creationId xmlns:a16="http://schemas.microsoft.com/office/drawing/2014/main" id="{B3634216-BB3F-A4CA-EC73-3478C2B45005}"/>
                </a:ext>
              </a:extLst>
            </p:cNvPr>
            <p:cNvSpPr/>
            <p:nvPr/>
          </p:nvSpPr>
          <p:spPr>
            <a:xfrm>
              <a:off x="3671876" y="786255"/>
              <a:ext cx="1344" cy="2059"/>
            </a:xfrm>
            <a:custGeom>
              <a:avLst/>
              <a:gdLst>
                <a:gd name="connsiteX0" fmla="*/ 7 w 1344"/>
                <a:gd name="connsiteY0" fmla="*/ 979 h 2059"/>
                <a:gd name="connsiteX1" fmla="*/ 756 w 1344"/>
                <a:gd name="connsiteY1" fmla="*/ 2 h 2059"/>
                <a:gd name="connsiteX2" fmla="*/ 1341 w 1344"/>
                <a:gd name="connsiteY2" fmla="*/ 1081 h 2059"/>
                <a:gd name="connsiteX3" fmla="*/ 592 w 1344"/>
                <a:gd name="connsiteY3" fmla="*/ 2058 h 2059"/>
                <a:gd name="connsiteX4" fmla="*/ 7 w 1344"/>
                <a:gd name="connsiteY4" fmla="*/ 979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" h="2059">
                  <a:moveTo>
                    <a:pt x="7" y="979"/>
                  </a:moveTo>
                  <a:cubicBezTo>
                    <a:pt x="44" y="409"/>
                    <a:pt x="391" y="-29"/>
                    <a:pt x="756" y="2"/>
                  </a:cubicBezTo>
                  <a:cubicBezTo>
                    <a:pt x="1121" y="34"/>
                    <a:pt x="1377" y="515"/>
                    <a:pt x="1341" y="1081"/>
                  </a:cubicBezTo>
                  <a:cubicBezTo>
                    <a:pt x="1304" y="1651"/>
                    <a:pt x="957" y="2089"/>
                    <a:pt x="592" y="2058"/>
                  </a:cubicBezTo>
                  <a:cubicBezTo>
                    <a:pt x="208" y="2032"/>
                    <a:pt x="-47" y="1545"/>
                    <a:pt x="7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2" name="任意多边形: 形状 1531">
              <a:extLst>
                <a:ext uri="{FF2B5EF4-FFF2-40B4-BE49-F238E27FC236}">
                  <a16:creationId xmlns:a16="http://schemas.microsoft.com/office/drawing/2014/main" id="{1AA45049-F917-8E48-7043-23873249FC68}"/>
                </a:ext>
              </a:extLst>
            </p:cNvPr>
            <p:cNvSpPr/>
            <p:nvPr/>
          </p:nvSpPr>
          <p:spPr>
            <a:xfrm>
              <a:off x="3711285" y="763625"/>
              <a:ext cx="5333" cy="5225"/>
            </a:xfrm>
            <a:custGeom>
              <a:avLst/>
              <a:gdLst>
                <a:gd name="connsiteX0" fmla="*/ 5308 w 5333"/>
                <a:gd name="connsiteY0" fmla="*/ 2224 h 5225"/>
                <a:gd name="connsiteX1" fmla="*/ 3043 w 5333"/>
                <a:gd name="connsiteY1" fmla="*/ 5195 h 5225"/>
                <a:gd name="connsiteX2" fmla="*/ 30 w 5333"/>
                <a:gd name="connsiteY2" fmla="*/ 3007 h 5225"/>
                <a:gd name="connsiteX3" fmla="*/ 2276 w 5333"/>
                <a:gd name="connsiteY3" fmla="*/ 30 h 5225"/>
                <a:gd name="connsiteX4" fmla="*/ 5308 w 5333"/>
                <a:gd name="connsiteY4" fmla="*/ 2224 h 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" h="5225">
                  <a:moveTo>
                    <a:pt x="5308" y="2224"/>
                  </a:moveTo>
                  <a:cubicBezTo>
                    <a:pt x="5509" y="3654"/>
                    <a:pt x="4505" y="4981"/>
                    <a:pt x="3043" y="5195"/>
                  </a:cubicBezTo>
                  <a:cubicBezTo>
                    <a:pt x="1582" y="5414"/>
                    <a:pt x="231" y="4435"/>
                    <a:pt x="30" y="3007"/>
                  </a:cubicBezTo>
                  <a:cubicBezTo>
                    <a:pt x="-189" y="1573"/>
                    <a:pt x="815" y="244"/>
                    <a:pt x="2276" y="30"/>
                  </a:cubicBezTo>
                  <a:cubicBezTo>
                    <a:pt x="3737" y="-187"/>
                    <a:pt x="5089" y="795"/>
                    <a:pt x="5308" y="2224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81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3" name="任意多边形: 形状 1532">
              <a:extLst>
                <a:ext uri="{FF2B5EF4-FFF2-40B4-BE49-F238E27FC236}">
                  <a16:creationId xmlns:a16="http://schemas.microsoft.com/office/drawing/2014/main" id="{94E6E5AD-AD11-803B-8E20-BB4786A5DA3E}"/>
                </a:ext>
              </a:extLst>
            </p:cNvPr>
            <p:cNvSpPr/>
            <p:nvPr/>
          </p:nvSpPr>
          <p:spPr>
            <a:xfrm>
              <a:off x="3711929" y="764889"/>
              <a:ext cx="1343" cy="2059"/>
            </a:xfrm>
            <a:custGeom>
              <a:avLst/>
              <a:gdLst>
                <a:gd name="connsiteX0" fmla="*/ 7 w 1343"/>
                <a:gd name="connsiteY0" fmla="*/ 979 h 2059"/>
                <a:gd name="connsiteX1" fmla="*/ 756 w 1343"/>
                <a:gd name="connsiteY1" fmla="*/ 2 h 2059"/>
                <a:gd name="connsiteX2" fmla="*/ 1340 w 1343"/>
                <a:gd name="connsiteY2" fmla="*/ 1085 h 2059"/>
                <a:gd name="connsiteX3" fmla="*/ 591 w 1343"/>
                <a:gd name="connsiteY3" fmla="*/ 2058 h 2059"/>
                <a:gd name="connsiteX4" fmla="*/ 7 w 1343"/>
                <a:gd name="connsiteY4" fmla="*/ 979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9">
                  <a:moveTo>
                    <a:pt x="7" y="979"/>
                  </a:moveTo>
                  <a:cubicBezTo>
                    <a:pt x="44" y="409"/>
                    <a:pt x="390" y="-29"/>
                    <a:pt x="756" y="2"/>
                  </a:cubicBezTo>
                  <a:cubicBezTo>
                    <a:pt x="1121" y="34"/>
                    <a:pt x="1377" y="515"/>
                    <a:pt x="1340" y="1085"/>
                  </a:cubicBezTo>
                  <a:cubicBezTo>
                    <a:pt x="1304" y="1651"/>
                    <a:pt x="957" y="2091"/>
                    <a:pt x="591" y="2058"/>
                  </a:cubicBezTo>
                  <a:cubicBezTo>
                    <a:pt x="226" y="2032"/>
                    <a:pt x="-48" y="1545"/>
                    <a:pt x="7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4" name="任意多边形: 形状 1533">
              <a:extLst>
                <a:ext uri="{FF2B5EF4-FFF2-40B4-BE49-F238E27FC236}">
                  <a16:creationId xmlns:a16="http://schemas.microsoft.com/office/drawing/2014/main" id="{7983A361-2EFA-CCCC-B653-0B9A8C881FC7}"/>
                </a:ext>
              </a:extLst>
            </p:cNvPr>
            <p:cNvSpPr/>
            <p:nvPr/>
          </p:nvSpPr>
          <p:spPr>
            <a:xfrm>
              <a:off x="3756031" y="735262"/>
              <a:ext cx="5333" cy="5227"/>
            </a:xfrm>
            <a:custGeom>
              <a:avLst/>
              <a:gdLst>
                <a:gd name="connsiteX0" fmla="*/ 5308 w 5333"/>
                <a:gd name="connsiteY0" fmla="*/ 2222 h 5227"/>
                <a:gd name="connsiteX1" fmla="*/ 3043 w 5333"/>
                <a:gd name="connsiteY1" fmla="*/ 5197 h 5227"/>
                <a:gd name="connsiteX2" fmla="*/ 30 w 5333"/>
                <a:gd name="connsiteY2" fmla="*/ 3005 h 5227"/>
                <a:gd name="connsiteX3" fmla="*/ 2276 w 5333"/>
                <a:gd name="connsiteY3" fmla="*/ 30 h 5227"/>
                <a:gd name="connsiteX4" fmla="*/ 5308 w 5333"/>
                <a:gd name="connsiteY4" fmla="*/ 2222 h 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" h="5227">
                  <a:moveTo>
                    <a:pt x="5308" y="2222"/>
                  </a:moveTo>
                  <a:cubicBezTo>
                    <a:pt x="5509" y="3650"/>
                    <a:pt x="4505" y="4985"/>
                    <a:pt x="3043" y="5197"/>
                  </a:cubicBezTo>
                  <a:cubicBezTo>
                    <a:pt x="1601" y="5416"/>
                    <a:pt x="231" y="4435"/>
                    <a:pt x="30" y="3005"/>
                  </a:cubicBezTo>
                  <a:cubicBezTo>
                    <a:pt x="-189" y="1577"/>
                    <a:pt x="815" y="247"/>
                    <a:pt x="2276" y="30"/>
                  </a:cubicBezTo>
                  <a:cubicBezTo>
                    <a:pt x="3737" y="-187"/>
                    <a:pt x="5089" y="797"/>
                    <a:pt x="5308" y="2222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745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5" name="任意多边形: 形状 1534">
              <a:extLst>
                <a:ext uri="{FF2B5EF4-FFF2-40B4-BE49-F238E27FC236}">
                  <a16:creationId xmlns:a16="http://schemas.microsoft.com/office/drawing/2014/main" id="{04BC326D-7409-F196-6DB5-2311BBB6B3C8}"/>
                </a:ext>
              </a:extLst>
            </p:cNvPr>
            <p:cNvSpPr/>
            <p:nvPr/>
          </p:nvSpPr>
          <p:spPr>
            <a:xfrm>
              <a:off x="3756678" y="736529"/>
              <a:ext cx="1340" cy="2062"/>
            </a:xfrm>
            <a:custGeom>
              <a:avLst/>
              <a:gdLst>
                <a:gd name="connsiteX0" fmla="*/ 3 w 1340"/>
                <a:gd name="connsiteY0" fmla="*/ 979 h 2062"/>
                <a:gd name="connsiteX1" fmla="*/ 752 w 1340"/>
                <a:gd name="connsiteY1" fmla="*/ 2 h 2062"/>
                <a:gd name="connsiteX2" fmla="*/ 1337 w 1340"/>
                <a:gd name="connsiteY2" fmla="*/ 1085 h 2062"/>
                <a:gd name="connsiteX3" fmla="*/ 588 w 1340"/>
                <a:gd name="connsiteY3" fmla="*/ 2062 h 2062"/>
                <a:gd name="connsiteX4" fmla="*/ 3 w 1340"/>
                <a:gd name="connsiteY4" fmla="*/ 979 h 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" h="2062">
                  <a:moveTo>
                    <a:pt x="3" y="979"/>
                  </a:moveTo>
                  <a:cubicBezTo>
                    <a:pt x="40" y="409"/>
                    <a:pt x="387" y="-29"/>
                    <a:pt x="752" y="2"/>
                  </a:cubicBezTo>
                  <a:cubicBezTo>
                    <a:pt x="1118" y="36"/>
                    <a:pt x="1373" y="513"/>
                    <a:pt x="1337" y="1085"/>
                  </a:cubicBezTo>
                  <a:cubicBezTo>
                    <a:pt x="1300" y="1654"/>
                    <a:pt x="953" y="2087"/>
                    <a:pt x="588" y="2062"/>
                  </a:cubicBezTo>
                  <a:cubicBezTo>
                    <a:pt x="223" y="2031"/>
                    <a:pt x="-33" y="1548"/>
                    <a:pt x="3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64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6" name="任意多边形: 形状 1535">
              <a:extLst>
                <a:ext uri="{FF2B5EF4-FFF2-40B4-BE49-F238E27FC236}">
                  <a16:creationId xmlns:a16="http://schemas.microsoft.com/office/drawing/2014/main" id="{85F6C52D-09DC-AC24-6E05-FD8A628ECEEF}"/>
                </a:ext>
              </a:extLst>
            </p:cNvPr>
            <p:cNvSpPr/>
            <p:nvPr/>
          </p:nvSpPr>
          <p:spPr>
            <a:xfrm>
              <a:off x="3792284" y="705762"/>
              <a:ext cx="5337" cy="5224"/>
            </a:xfrm>
            <a:custGeom>
              <a:avLst/>
              <a:gdLst>
                <a:gd name="connsiteX0" fmla="*/ 5308 w 5337"/>
                <a:gd name="connsiteY0" fmla="*/ 2223 h 5224"/>
                <a:gd name="connsiteX1" fmla="*/ 3062 w 5337"/>
                <a:gd name="connsiteY1" fmla="*/ 5194 h 5224"/>
                <a:gd name="connsiteX2" fmla="*/ 30 w 5337"/>
                <a:gd name="connsiteY2" fmla="*/ 3006 h 5224"/>
                <a:gd name="connsiteX3" fmla="*/ 2276 w 5337"/>
                <a:gd name="connsiteY3" fmla="*/ 29 h 5224"/>
                <a:gd name="connsiteX4" fmla="*/ 5308 w 5337"/>
                <a:gd name="connsiteY4" fmla="*/ 2223 h 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7" h="5224">
                  <a:moveTo>
                    <a:pt x="5308" y="2223"/>
                  </a:moveTo>
                  <a:cubicBezTo>
                    <a:pt x="5527" y="3653"/>
                    <a:pt x="4505" y="4980"/>
                    <a:pt x="3062" y="5194"/>
                  </a:cubicBezTo>
                  <a:cubicBezTo>
                    <a:pt x="1601" y="5413"/>
                    <a:pt x="231" y="4434"/>
                    <a:pt x="30" y="3006"/>
                  </a:cubicBezTo>
                  <a:cubicBezTo>
                    <a:pt x="-189" y="1578"/>
                    <a:pt x="815" y="243"/>
                    <a:pt x="2276" y="29"/>
                  </a:cubicBezTo>
                  <a:cubicBezTo>
                    <a:pt x="3738" y="-185"/>
                    <a:pt x="5089" y="800"/>
                    <a:pt x="5308" y="2223"/>
                  </a:cubicBezTo>
                  <a:close/>
                </a:path>
              </a:pathLst>
            </a:custGeom>
            <a:gradFill>
              <a:gsLst>
                <a:gs pos="0">
                  <a:srgbClr val="6B6C6E"/>
                </a:gs>
                <a:gs pos="50000">
                  <a:srgbClr val="424144"/>
                </a:gs>
                <a:gs pos="100000">
                  <a:srgbClr val="1A171B"/>
                </a:gs>
              </a:gsLst>
              <a:lin ang="21466849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7" name="任意多边形: 形状 1536">
              <a:extLst>
                <a:ext uri="{FF2B5EF4-FFF2-40B4-BE49-F238E27FC236}">
                  <a16:creationId xmlns:a16="http://schemas.microsoft.com/office/drawing/2014/main" id="{03A6E835-D2E2-C448-E11C-247F82587555}"/>
                </a:ext>
              </a:extLst>
            </p:cNvPr>
            <p:cNvSpPr/>
            <p:nvPr/>
          </p:nvSpPr>
          <p:spPr>
            <a:xfrm>
              <a:off x="3792932" y="707029"/>
              <a:ext cx="1343" cy="2054"/>
            </a:xfrm>
            <a:custGeom>
              <a:avLst/>
              <a:gdLst>
                <a:gd name="connsiteX0" fmla="*/ 3 w 1343"/>
                <a:gd name="connsiteY0" fmla="*/ 979 h 2054"/>
                <a:gd name="connsiteX1" fmla="*/ 752 w 1343"/>
                <a:gd name="connsiteY1" fmla="*/ 2 h 2054"/>
                <a:gd name="connsiteX2" fmla="*/ 1337 w 1343"/>
                <a:gd name="connsiteY2" fmla="*/ 1079 h 2054"/>
                <a:gd name="connsiteX3" fmla="*/ 588 w 1343"/>
                <a:gd name="connsiteY3" fmla="*/ 2053 h 2054"/>
                <a:gd name="connsiteX4" fmla="*/ 3 w 1343"/>
                <a:gd name="connsiteY4" fmla="*/ 979 h 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" h="2054">
                  <a:moveTo>
                    <a:pt x="3" y="979"/>
                  </a:moveTo>
                  <a:cubicBezTo>
                    <a:pt x="40" y="405"/>
                    <a:pt x="387" y="-29"/>
                    <a:pt x="752" y="2"/>
                  </a:cubicBezTo>
                  <a:cubicBezTo>
                    <a:pt x="1118" y="29"/>
                    <a:pt x="1392" y="509"/>
                    <a:pt x="1337" y="1079"/>
                  </a:cubicBezTo>
                  <a:cubicBezTo>
                    <a:pt x="1300" y="1651"/>
                    <a:pt x="972" y="2084"/>
                    <a:pt x="588" y="2053"/>
                  </a:cubicBezTo>
                  <a:cubicBezTo>
                    <a:pt x="223" y="2032"/>
                    <a:pt x="-33" y="1547"/>
                    <a:pt x="3" y="979"/>
                  </a:cubicBezTo>
                  <a:close/>
                </a:path>
              </a:pathLst>
            </a:custGeom>
            <a:gradFill>
              <a:gsLst>
                <a:gs pos="0">
                  <a:srgbClr val="8D8E90"/>
                </a:gs>
                <a:gs pos="50000">
                  <a:srgbClr val="68686A"/>
                </a:gs>
                <a:gs pos="100000">
                  <a:srgbClr val="434345"/>
                </a:gs>
              </a:gsLst>
              <a:lin ang="1177656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8" name="任意多边形: 形状 1537">
              <a:extLst>
                <a:ext uri="{FF2B5EF4-FFF2-40B4-BE49-F238E27FC236}">
                  <a16:creationId xmlns:a16="http://schemas.microsoft.com/office/drawing/2014/main" id="{960800F1-7104-276C-F7FE-A59E722FFB1F}"/>
                </a:ext>
              </a:extLst>
            </p:cNvPr>
            <p:cNvSpPr/>
            <p:nvPr/>
          </p:nvSpPr>
          <p:spPr>
            <a:xfrm>
              <a:off x="3463130" y="459749"/>
              <a:ext cx="216856" cy="100880"/>
            </a:xfrm>
            <a:custGeom>
              <a:avLst/>
              <a:gdLst>
                <a:gd name="connsiteX0" fmla="*/ 0 w 216856"/>
                <a:gd name="connsiteY0" fmla="*/ 79230 h 100880"/>
                <a:gd name="connsiteX1" fmla="*/ 60526 w 216856"/>
                <a:gd name="connsiteY1" fmla="*/ 0 h 100880"/>
                <a:gd name="connsiteX2" fmla="*/ 208297 w 216856"/>
                <a:gd name="connsiteY2" fmla="*/ 51633 h 100880"/>
                <a:gd name="connsiteX3" fmla="*/ 0 w 216856"/>
                <a:gd name="connsiteY3" fmla="*/ 79230 h 10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856" h="100880">
                  <a:moveTo>
                    <a:pt x="0" y="79230"/>
                  </a:moveTo>
                  <a:cubicBezTo>
                    <a:pt x="0" y="79230"/>
                    <a:pt x="40052" y="0"/>
                    <a:pt x="60526" y="0"/>
                  </a:cubicBezTo>
                  <a:cubicBezTo>
                    <a:pt x="80999" y="0"/>
                    <a:pt x="163788" y="6235"/>
                    <a:pt x="208297" y="51633"/>
                  </a:cubicBezTo>
                  <a:cubicBezTo>
                    <a:pt x="252805" y="97031"/>
                    <a:pt x="114842" y="121068"/>
                    <a:pt x="0" y="7923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4600">
                  <a:srgbClr val="FFFFFF"/>
                </a:gs>
                <a:gs pos="9200">
                  <a:srgbClr val="FFFFFF"/>
                </a:gs>
                <a:gs pos="100000">
                  <a:srgbClr val="FFFFFF"/>
                </a:gs>
              </a:gsLst>
              <a:lin ang="17238929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9" name="任意多边形: 形状 1538">
              <a:extLst>
                <a:ext uri="{FF2B5EF4-FFF2-40B4-BE49-F238E27FC236}">
                  <a16:creationId xmlns:a16="http://schemas.microsoft.com/office/drawing/2014/main" id="{DF359202-255F-DF10-25D8-DB8C6BD03AA8}"/>
                </a:ext>
              </a:extLst>
            </p:cNvPr>
            <p:cNvSpPr/>
            <p:nvPr/>
          </p:nvSpPr>
          <p:spPr>
            <a:xfrm>
              <a:off x="3772478" y="505750"/>
              <a:ext cx="106267" cy="87182"/>
            </a:xfrm>
            <a:custGeom>
              <a:avLst/>
              <a:gdLst>
                <a:gd name="connsiteX0" fmla="*/ 8275 w 106267"/>
                <a:gd name="connsiteY0" fmla="*/ 50980 h 87182"/>
                <a:gd name="connsiteX1" fmla="*/ 97475 w 106267"/>
                <a:gd name="connsiteY1" fmla="*/ 959 h 87182"/>
                <a:gd name="connsiteX2" fmla="*/ 16713 w 106267"/>
                <a:gd name="connsiteY2" fmla="*/ 85454 h 87182"/>
                <a:gd name="connsiteX3" fmla="*/ 8275 w 106267"/>
                <a:gd name="connsiteY3" fmla="*/ 50980 h 8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67" h="87182">
                  <a:moveTo>
                    <a:pt x="8275" y="50980"/>
                  </a:moveTo>
                  <a:cubicBezTo>
                    <a:pt x="8275" y="50980"/>
                    <a:pt x="60199" y="11936"/>
                    <a:pt x="97475" y="959"/>
                  </a:cubicBezTo>
                  <a:cubicBezTo>
                    <a:pt x="134733" y="-10019"/>
                    <a:pt x="43177" y="76653"/>
                    <a:pt x="16713" y="85454"/>
                  </a:cubicBezTo>
                  <a:cubicBezTo>
                    <a:pt x="-9769" y="94258"/>
                    <a:pt x="1499" y="67375"/>
                    <a:pt x="8275" y="5098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4600">
                  <a:srgbClr val="FFFFFF"/>
                </a:gs>
                <a:gs pos="9200">
                  <a:srgbClr val="FFFFFF"/>
                </a:gs>
                <a:gs pos="100000">
                  <a:srgbClr val="FFFFFF"/>
                </a:gs>
              </a:gsLst>
              <a:lin ang="17397426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0" name="任意多边形: 形状 1539">
              <a:extLst>
                <a:ext uri="{FF2B5EF4-FFF2-40B4-BE49-F238E27FC236}">
                  <a16:creationId xmlns:a16="http://schemas.microsoft.com/office/drawing/2014/main" id="{2F6F36E1-B14B-F622-720E-7C94B9CDBAD9}"/>
                </a:ext>
              </a:extLst>
            </p:cNvPr>
            <p:cNvSpPr/>
            <p:nvPr/>
          </p:nvSpPr>
          <p:spPr>
            <a:xfrm>
              <a:off x="3797939" y="530988"/>
              <a:ext cx="9278" cy="70740"/>
            </a:xfrm>
            <a:custGeom>
              <a:avLst/>
              <a:gdLst>
                <a:gd name="connsiteX0" fmla="*/ 6447 w 9278"/>
                <a:gd name="connsiteY0" fmla="*/ 1629 h 70740"/>
                <a:gd name="connsiteX1" fmla="*/ 0 w 9278"/>
                <a:gd name="connsiteY1" fmla="*/ 70741 h 70740"/>
                <a:gd name="connsiteX2" fmla="*/ 2886 w 9278"/>
                <a:gd name="connsiteY2" fmla="*/ 68565 h 70740"/>
                <a:gd name="connsiteX3" fmla="*/ 9278 w 9278"/>
                <a:gd name="connsiteY3" fmla="*/ 0 h 70740"/>
                <a:gd name="connsiteX4" fmla="*/ 6447 w 9278"/>
                <a:gd name="connsiteY4" fmla="*/ 1629 h 7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8" h="70740">
                  <a:moveTo>
                    <a:pt x="6447" y="1629"/>
                  </a:moveTo>
                  <a:lnTo>
                    <a:pt x="0" y="70741"/>
                  </a:lnTo>
                  <a:cubicBezTo>
                    <a:pt x="913" y="70041"/>
                    <a:pt x="1881" y="69316"/>
                    <a:pt x="2886" y="68565"/>
                  </a:cubicBezTo>
                  <a:lnTo>
                    <a:pt x="9278" y="0"/>
                  </a:lnTo>
                  <a:lnTo>
                    <a:pt x="6447" y="1629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200">
                  <a:srgbClr val="FFFFFF"/>
                </a:gs>
                <a:gs pos="100000">
                  <a:srgbClr val="C7F5FC"/>
                </a:gs>
              </a:gsLst>
              <a:lin ang="6400353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1" name="任意多边形: 形状 1540">
              <a:extLst>
                <a:ext uri="{FF2B5EF4-FFF2-40B4-BE49-F238E27FC236}">
                  <a16:creationId xmlns:a16="http://schemas.microsoft.com/office/drawing/2014/main" id="{C59470B0-917E-B1C5-9A31-C0F7AD8B0BDE}"/>
                </a:ext>
              </a:extLst>
            </p:cNvPr>
            <p:cNvSpPr/>
            <p:nvPr/>
          </p:nvSpPr>
          <p:spPr>
            <a:xfrm>
              <a:off x="3797939" y="530988"/>
              <a:ext cx="9278" cy="70740"/>
            </a:xfrm>
            <a:custGeom>
              <a:avLst/>
              <a:gdLst>
                <a:gd name="connsiteX0" fmla="*/ 6447 w 9278"/>
                <a:gd name="connsiteY0" fmla="*/ 1629 h 70740"/>
                <a:gd name="connsiteX1" fmla="*/ 0 w 9278"/>
                <a:gd name="connsiteY1" fmla="*/ 70741 h 70740"/>
                <a:gd name="connsiteX2" fmla="*/ 2886 w 9278"/>
                <a:gd name="connsiteY2" fmla="*/ 68565 h 70740"/>
                <a:gd name="connsiteX3" fmla="*/ 9278 w 9278"/>
                <a:gd name="connsiteY3" fmla="*/ 0 h 70740"/>
                <a:gd name="connsiteX4" fmla="*/ 6447 w 9278"/>
                <a:gd name="connsiteY4" fmla="*/ 1629 h 7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8" h="70740">
                  <a:moveTo>
                    <a:pt x="6447" y="1629"/>
                  </a:moveTo>
                  <a:lnTo>
                    <a:pt x="0" y="70741"/>
                  </a:lnTo>
                  <a:cubicBezTo>
                    <a:pt x="913" y="70041"/>
                    <a:pt x="1881" y="69316"/>
                    <a:pt x="2886" y="68565"/>
                  </a:cubicBezTo>
                  <a:lnTo>
                    <a:pt x="9278" y="0"/>
                  </a:lnTo>
                  <a:lnTo>
                    <a:pt x="6447" y="1629"/>
                  </a:lnTo>
                  <a:close/>
                </a:path>
              </a:pathLst>
            </a:custGeom>
            <a:gradFill>
              <a:gsLst>
                <a:gs pos="0">
                  <a:srgbClr val="004795"/>
                </a:gs>
                <a:gs pos="50000">
                  <a:srgbClr val="00418C"/>
                </a:gs>
                <a:gs pos="100000">
                  <a:srgbClr val="003B84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2" name="任意多边形: 形状 1541">
              <a:extLst>
                <a:ext uri="{FF2B5EF4-FFF2-40B4-BE49-F238E27FC236}">
                  <a16:creationId xmlns:a16="http://schemas.microsoft.com/office/drawing/2014/main" id="{A534FBA0-EB06-833C-36A4-D0FA1B2022EA}"/>
                </a:ext>
              </a:extLst>
            </p:cNvPr>
            <p:cNvSpPr/>
            <p:nvPr/>
          </p:nvSpPr>
          <p:spPr>
            <a:xfrm>
              <a:off x="3832257" y="511577"/>
              <a:ext cx="8675" cy="64233"/>
            </a:xfrm>
            <a:custGeom>
              <a:avLst/>
              <a:gdLst>
                <a:gd name="connsiteX0" fmla="*/ 5826 w 8675"/>
                <a:gd name="connsiteY0" fmla="*/ 1629 h 64233"/>
                <a:gd name="connsiteX1" fmla="*/ 0 w 8675"/>
                <a:gd name="connsiteY1" fmla="*/ 64233 h 64233"/>
                <a:gd name="connsiteX2" fmla="*/ 2886 w 8675"/>
                <a:gd name="connsiteY2" fmla="*/ 62051 h 64233"/>
                <a:gd name="connsiteX3" fmla="*/ 8675 w 8675"/>
                <a:gd name="connsiteY3" fmla="*/ 0 h 64233"/>
                <a:gd name="connsiteX4" fmla="*/ 5826 w 8675"/>
                <a:gd name="connsiteY4" fmla="*/ 1629 h 6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5" h="64233">
                  <a:moveTo>
                    <a:pt x="5826" y="1629"/>
                  </a:moveTo>
                  <a:lnTo>
                    <a:pt x="0" y="64233"/>
                  </a:lnTo>
                  <a:cubicBezTo>
                    <a:pt x="968" y="63510"/>
                    <a:pt x="1918" y="62783"/>
                    <a:pt x="2886" y="62051"/>
                  </a:cubicBezTo>
                  <a:lnTo>
                    <a:pt x="8675" y="0"/>
                  </a:lnTo>
                  <a:lnTo>
                    <a:pt x="5826" y="1629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200">
                  <a:srgbClr val="FFFFFF"/>
                </a:gs>
                <a:gs pos="100000">
                  <a:srgbClr val="C7F5FC"/>
                </a:gs>
              </a:gsLst>
              <a:lin ang="6400353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3" name="任意多边形: 形状 1542">
              <a:extLst>
                <a:ext uri="{FF2B5EF4-FFF2-40B4-BE49-F238E27FC236}">
                  <a16:creationId xmlns:a16="http://schemas.microsoft.com/office/drawing/2014/main" id="{7E440029-9C16-0CB0-0017-4CC29AD24DAB}"/>
                </a:ext>
              </a:extLst>
            </p:cNvPr>
            <p:cNvSpPr/>
            <p:nvPr/>
          </p:nvSpPr>
          <p:spPr>
            <a:xfrm>
              <a:off x="3832257" y="511577"/>
              <a:ext cx="8675" cy="64233"/>
            </a:xfrm>
            <a:custGeom>
              <a:avLst/>
              <a:gdLst>
                <a:gd name="connsiteX0" fmla="*/ 5826 w 8675"/>
                <a:gd name="connsiteY0" fmla="*/ 1629 h 64233"/>
                <a:gd name="connsiteX1" fmla="*/ 0 w 8675"/>
                <a:gd name="connsiteY1" fmla="*/ 64233 h 64233"/>
                <a:gd name="connsiteX2" fmla="*/ 2886 w 8675"/>
                <a:gd name="connsiteY2" fmla="*/ 62051 h 64233"/>
                <a:gd name="connsiteX3" fmla="*/ 8675 w 8675"/>
                <a:gd name="connsiteY3" fmla="*/ 0 h 64233"/>
                <a:gd name="connsiteX4" fmla="*/ 5826 w 8675"/>
                <a:gd name="connsiteY4" fmla="*/ 1629 h 6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5" h="64233">
                  <a:moveTo>
                    <a:pt x="5826" y="1629"/>
                  </a:moveTo>
                  <a:lnTo>
                    <a:pt x="0" y="64233"/>
                  </a:lnTo>
                  <a:cubicBezTo>
                    <a:pt x="968" y="63510"/>
                    <a:pt x="1918" y="62783"/>
                    <a:pt x="2886" y="62051"/>
                  </a:cubicBezTo>
                  <a:lnTo>
                    <a:pt x="8675" y="0"/>
                  </a:lnTo>
                  <a:lnTo>
                    <a:pt x="5826" y="1629"/>
                  </a:lnTo>
                  <a:close/>
                </a:path>
              </a:pathLst>
            </a:custGeom>
            <a:gradFill>
              <a:gsLst>
                <a:gs pos="0">
                  <a:srgbClr val="004795"/>
                </a:gs>
                <a:gs pos="50000">
                  <a:srgbClr val="00418C"/>
                </a:gs>
                <a:gs pos="100000">
                  <a:srgbClr val="003B84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4" name="任意多边形: 形状 1543">
              <a:extLst>
                <a:ext uri="{FF2B5EF4-FFF2-40B4-BE49-F238E27FC236}">
                  <a16:creationId xmlns:a16="http://schemas.microsoft.com/office/drawing/2014/main" id="{1F90C8B5-D89C-A25A-767A-072B3DA3D4DB}"/>
                </a:ext>
              </a:extLst>
            </p:cNvPr>
            <p:cNvSpPr/>
            <p:nvPr/>
          </p:nvSpPr>
          <p:spPr>
            <a:xfrm>
              <a:off x="3867944" y="491392"/>
              <a:ext cx="8035" cy="57305"/>
            </a:xfrm>
            <a:custGeom>
              <a:avLst/>
              <a:gdLst>
                <a:gd name="connsiteX0" fmla="*/ 5205 w 8035"/>
                <a:gd name="connsiteY0" fmla="*/ 1631 h 57305"/>
                <a:gd name="connsiteX1" fmla="*/ 0 w 8035"/>
                <a:gd name="connsiteY1" fmla="*/ 57306 h 57305"/>
                <a:gd name="connsiteX2" fmla="*/ 2904 w 8035"/>
                <a:gd name="connsiteY2" fmla="*/ 55096 h 57305"/>
                <a:gd name="connsiteX3" fmla="*/ 8036 w 8035"/>
                <a:gd name="connsiteY3" fmla="*/ 0 h 57305"/>
                <a:gd name="connsiteX4" fmla="*/ 5205 w 8035"/>
                <a:gd name="connsiteY4" fmla="*/ 1631 h 5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5" h="57305">
                  <a:moveTo>
                    <a:pt x="5205" y="1631"/>
                  </a:moveTo>
                  <a:lnTo>
                    <a:pt x="0" y="57306"/>
                  </a:lnTo>
                  <a:cubicBezTo>
                    <a:pt x="986" y="56563"/>
                    <a:pt x="1954" y="55827"/>
                    <a:pt x="2904" y="55096"/>
                  </a:cubicBezTo>
                  <a:lnTo>
                    <a:pt x="8036" y="0"/>
                  </a:lnTo>
                  <a:lnTo>
                    <a:pt x="5205" y="163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200">
                  <a:srgbClr val="FFFFFF"/>
                </a:gs>
                <a:gs pos="100000">
                  <a:srgbClr val="C7F5FC"/>
                </a:gs>
              </a:gsLst>
              <a:lin ang="6400353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5" name="任意多边形: 形状 1544">
              <a:extLst>
                <a:ext uri="{FF2B5EF4-FFF2-40B4-BE49-F238E27FC236}">
                  <a16:creationId xmlns:a16="http://schemas.microsoft.com/office/drawing/2014/main" id="{2BDF572C-2853-AE63-784E-22662FDF0F7A}"/>
                </a:ext>
              </a:extLst>
            </p:cNvPr>
            <p:cNvSpPr/>
            <p:nvPr/>
          </p:nvSpPr>
          <p:spPr>
            <a:xfrm>
              <a:off x="3867944" y="491392"/>
              <a:ext cx="8035" cy="57305"/>
            </a:xfrm>
            <a:custGeom>
              <a:avLst/>
              <a:gdLst>
                <a:gd name="connsiteX0" fmla="*/ 5205 w 8035"/>
                <a:gd name="connsiteY0" fmla="*/ 1631 h 57305"/>
                <a:gd name="connsiteX1" fmla="*/ 0 w 8035"/>
                <a:gd name="connsiteY1" fmla="*/ 57306 h 57305"/>
                <a:gd name="connsiteX2" fmla="*/ 2904 w 8035"/>
                <a:gd name="connsiteY2" fmla="*/ 55096 h 57305"/>
                <a:gd name="connsiteX3" fmla="*/ 8036 w 8035"/>
                <a:gd name="connsiteY3" fmla="*/ 0 h 57305"/>
                <a:gd name="connsiteX4" fmla="*/ 5205 w 8035"/>
                <a:gd name="connsiteY4" fmla="*/ 1631 h 5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5" h="57305">
                  <a:moveTo>
                    <a:pt x="5205" y="1631"/>
                  </a:moveTo>
                  <a:lnTo>
                    <a:pt x="0" y="57306"/>
                  </a:lnTo>
                  <a:cubicBezTo>
                    <a:pt x="986" y="56563"/>
                    <a:pt x="1954" y="55827"/>
                    <a:pt x="2904" y="55096"/>
                  </a:cubicBezTo>
                  <a:lnTo>
                    <a:pt x="8036" y="0"/>
                  </a:lnTo>
                  <a:lnTo>
                    <a:pt x="5205" y="1631"/>
                  </a:lnTo>
                  <a:close/>
                </a:path>
              </a:pathLst>
            </a:custGeom>
            <a:gradFill>
              <a:gsLst>
                <a:gs pos="0">
                  <a:srgbClr val="004795"/>
                </a:gs>
                <a:gs pos="50000">
                  <a:srgbClr val="00418C"/>
                </a:gs>
                <a:gs pos="100000">
                  <a:srgbClr val="003B84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6" name="任意多边形: 形状 1545">
              <a:extLst>
                <a:ext uri="{FF2B5EF4-FFF2-40B4-BE49-F238E27FC236}">
                  <a16:creationId xmlns:a16="http://schemas.microsoft.com/office/drawing/2014/main" id="{4BF9CC18-A1CB-16FA-B33E-A8DC62D873E9}"/>
                </a:ext>
              </a:extLst>
            </p:cNvPr>
            <p:cNvSpPr/>
            <p:nvPr/>
          </p:nvSpPr>
          <p:spPr>
            <a:xfrm>
              <a:off x="3896508" y="475265"/>
              <a:ext cx="7488" cy="51452"/>
            </a:xfrm>
            <a:custGeom>
              <a:avLst/>
              <a:gdLst>
                <a:gd name="connsiteX0" fmla="*/ 4657 w 7488"/>
                <a:gd name="connsiteY0" fmla="*/ 1631 h 51452"/>
                <a:gd name="connsiteX1" fmla="*/ 0 w 7488"/>
                <a:gd name="connsiteY1" fmla="*/ 51452 h 51452"/>
                <a:gd name="connsiteX2" fmla="*/ 2904 w 7488"/>
                <a:gd name="connsiteY2" fmla="*/ 49184 h 51452"/>
                <a:gd name="connsiteX3" fmla="*/ 7488 w 7488"/>
                <a:gd name="connsiteY3" fmla="*/ 0 h 51452"/>
                <a:gd name="connsiteX4" fmla="*/ 4657 w 7488"/>
                <a:gd name="connsiteY4" fmla="*/ 1631 h 5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" h="51452">
                  <a:moveTo>
                    <a:pt x="4657" y="1631"/>
                  </a:moveTo>
                  <a:lnTo>
                    <a:pt x="0" y="51452"/>
                  </a:lnTo>
                  <a:cubicBezTo>
                    <a:pt x="1023" y="50656"/>
                    <a:pt x="1991" y="49900"/>
                    <a:pt x="2904" y="49184"/>
                  </a:cubicBezTo>
                  <a:lnTo>
                    <a:pt x="7488" y="0"/>
                  </a:lnTo>
                  <a:lnTo>
                    <a:pt x="4657" y="163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200">
                  <a:srgbClr val="FFFFFF"/>
                </a:gs>
                <a:gs pos="100000">
                  <a:srgbClr val="C7F5FC"/>
                </a:gs>
              </a:gsLst>
              <a:lin ang="6400353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7" name="任意多边形: 形状 1546">
              <a:extLst>
                <a:ext uri="{FF2B5EF4-FFF2-40B4-BE49-F238E27FC236}">
                  <a16:creationId xmlns:a16="http://schemas.microsoft.com/office/drawing/2014/main" id="{A1CA0E29-4CEA-DB23-43AE-4404D99434AE}"/>
                </a:ext>
              </a:extLst>
            </p:cNvPr>
            <p:cNvSpPr/>
            <p:nvPr/>
          </p:nvSpPr>
          <p:spPr>
            <a:xfrm>
              <a:off x="3896508" y="475265"/>
              <a:ext cx="7488" cy="51452"/>
            </a:xfrm>
            <a:custGeom>
              <a:avLst/>
              <a:gdLst>
                <a:gd name="connsiteX0" fmla="*/ 4657 w 7488"/>
                <a:gd name="connsiteY0" fmla="*/ 1631 h 51452"/>
                <a:gd name="connsiteX1" fmla="*/ 0 w 7488"/>
                <a:gd name="connsiteY1" fmla="*/ 51452 h 51452"/>
                <a:gd name="connsiteX2" fmla="*/ 2904 w 7488"/>
                <a:gd name="connsiteY2" fmla="*/ 49184 h 51452"/>
                <a:gd name="connsiteX3" fmla="*/ 7488 w 7488"/>
                <a:gd name="connsiteY3" fmla="*/ 0 h 51452"/>
                <a:gd name="connsiteX4" fmla="*/ 4657 w 7488"/>
                <a:gd name="connsiteY4" fmla="*/ 1631 h 5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" h="51452">
                  <a:moveTo>
                    <a:pt x="4657" y="1631"/>
                  </a:moveTo>
                  <a:lnTo>
                    <a:pt x="0" y="51452"/>
                  </a:lnTo>
                  <a:cubicBezTo>
                    <a:pt x="1023" y="50656"/>
                    <a:pt x="1991" y="49900"/>
                    <a:pt x="2904" y="49184"/>
                  </a:cubicBezTo>
                  <a:lnTo>
                    <a:pt x="7488" y="0"/>
                  </a:lnTo>
                  <a:lnTo>
                    <a:pt x="4657" y="1631"/>
                  </a:lnTo>
                  <a:close/>
                </a:path>
              </a:pathLst>
            </a:custGeom>
            <a:gradFill>
              <a:gsLst>
                <a:gs pos="0">
                  <a:srgbClr val="004795"/>
                </a:gs>
                <a:gs pos="50000">
                  <a:srgbClr val="00418C"/>
                </a:gs>
                <a:gs pos="100000">
                  <a:srgbClr val="003B84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8" name="任意多边形: 形状 1547">
              <a:extLst>
                <a:ext uri="{FF2B5EF4-FFF2-40B4-BE49-F238E27FC236}">
                  <a16:creationId xmlns:a16="http://schemas.microsoft.com/office/drawing/2014/main" id="{7712E617-BE62-F33E-1331-E9EED23E5911}"/>
                </a:ext>
              </a:extLst>
            </p:cNvPr>
            <p:cNvSpPr/>
            <p:nvPr/>
          </p:nvSpPr>
          <p:spPr>
            <a:xfrm>
              <a:off x="3450674" y="665981"/>
              <a:ext cx="255230" cy="90198"/>
            </a:xfrm>
            <a:custGeom>
              <a:avLst/>
              <a:gdLst>
                <a:gd name="connsiteX0" fmla="*/ 0 w 255230"/>
                <a:gd name="connsiteY0" fmla="*/ 90199 h 90198"/>
                <a:gd name="connsiteX1" fmla="*/ 241226 w 255230"/>
                <a:gd name="connsiteY1" fmla="*/ 291 h 90198"/>
                <a:gd name="connsiteX2" fmla="*/ 218086 w 255230"/>
                <a:gd name="connsiteY2" fmla="*/ 26108 h 90198"/>
                <a:gd name="connsiteX3" fmla="*/ 0 w 255230"/>
                <a:gd name="connsiteY3" fmla="*/ 90199 h 9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230" h="90198">
                  <a:moveTo>
                    <a:pt x="0" y="90199"/>
                  </a:moveTo>
                  <a:cubicBezTo>
                    <a:pt x="0" y="90199"/>
                    <a:pt x="182472" y="-5945"/>
                    <a:pt x="241226" y="291"/>
                  </a:cubicBezTo>
                  <a:cubicBezTo>
                    <a:pt x="272384" y="5631"/>
                    <a:pt x="245683" y="17203"/>
                    <a:pt x="218086" y="26108"/>
                  </a:cubicBezTo>
                  <a:cubicBezTo>
                    <a:pt x="190490" y="35004"/>
                    <a:pt x="0" y="90199"/>
                    <a:pt x="0" y="90199"/>
                  </a:cubicBezTo>
                  <a:close/>
                </a:path>
              </a:pathLst>
            </a:custGeom>
            <a:gradFill>
              <a:gsLst>
                <a:gs pos="0">
                  <a:srgbClr val="FFBD09"/>
                </a:gs>
                <a:gs pos="4910">
                  <a:srgbClr val="FFBD09"/>
                </a:gs>
                <a:gs pos="100000">
                  <a:srgbClr val="FF8809"/>
                </a:gs>
              </a:gsLst>
              <a:lin ang="4635652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9" name="任意多边形: 形状 1548">
              <a:extLst>
                <a:ext uri="{FF2B5EF4-FFF2-40B4-BE49-F238E27FC236}">
                  <a16:creationId xmlns:a16="http://schemas.microsoft.com/office/drawing/2014/main" id="{DC0D3713-86C5-098C-EC98-714DA86DCA5B}"/>
                </a:ext>
              </a:extLst>
            </p:cNvPr>
            <p:cNvSpPr/>
            <p:nvPr/>
          </p:nvSpPr>
          <p:spPr>
            <a:xfrm>
              <a:off x="3138215" y="798908"/>
              <a:ext cx="216313" cy="95829"/>
            </a:xfrm>
            <a:custGeom>
              <a:avLst/>
              <a:gdLst>
                <a:gd name="connsiteX0" fmla="*/ 216314 w 216313"/>
                <a:gd name="connsiteY0" fmla="*/ 0 h 95829"/>
                <a:gd name="connsiteX1" fmla="*/ 1 w 216313"/>
                <a:gd name="connsiteY1" fmla="*/ 87242 h 95829"/>
                <a:gd name="connsiteX2" fmla="*/ 216314 w 216313"/>
                <a:gd name="connsiteY2" fmla="*/ 0 h 9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313" h="95829">
                  <a:moveTo>
                    <a:pt x="216314" y="0"/>
                  </a:moveTo>
                  <a:cubicBezTo>
                    <a:pt x="216314" y="0"/>
                    <a:pt x="-518" y="64991"/>
                    <a:pt x="1" y="87242"/>
                  </a:cubicBezTo>
                  <a:cubicBezTo>
                    <a:pt x="890" y="125513"/>
                    <a:pt x="174475" y="24924"/>
                    <a:pt x="216314" y="0"/>
                  </a:cubicBezTo>
                  <a:close/>
                </a:path>
              </a:pathLst>
            </a:custGeom>
            <a:gradFill>
              <a:gsLst>
                <a:gs pos="0">
                  <a:srgbClr val="FFB109"/>
                </a:gs>
                <a:gs pos="50000">
                  <a:srgbClr val="FF9C09"/>
                </a:gs>
                <a:gs pos="100000">
                  <a:srgbClr val="FF8809"/>
                </a:gs>
              </a:gsLst>
              <a:lin ang="2091267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0" name="任意多边形: 形状 1549">
              <a:extLst>
                <a:ext uri="{FF2B5EF4-FFF2-40B4-BE49-F238E27FC236}">
                  <a16:creationId xmlns:a16="http://schemas.microsoft.com/office/drawing/2014/main" id="{CE396BA2-14F2-1428-5238-AC860AD793FE}"/>
                </a:ext>
              </a:extLst>
            </p:cNvPr>
            <p:cNvSpPr/>
            <p:nvPr/>
          </p:nvSpPr>
          <p:spPr>
            <a:xfrm>
              <a:off x="3385440" y="776124"/>
              <a:ext cx="19626" cy="23313"/>
            </a:xfrm>
            <a:custGeom>
              <a:avLst/>
              <a:gdLst>
                <a:gd name="connsiteX0" fmla="*/ 17091 w 19626"/>
                <a:gd name="connsiteY0" fmla="*/ 7202 h 23313"/>
                <a:gd name="connsiteX1" fmla="*/ 16397 w 19626"/>
                <a:gd name="connsiteY1" fmla="*/ 22427 h 23313"/>
                <a:gd name="connsiteX2" fmla="*/ 2535 w 19626"/>
                <a:gd name="connsiteY2" fmla="*/ 16107 h 23313"/>
                <a:gd name="connsiteX3" fmla="*/ 3229 w 19626"/>
                <a:gd name="connsiteY3" fmla="*/ 886 h 23313"/>
                <a:gd name="connsiteX4" fmla="*/ 17091 w 19626"/>
                <a:gd name="connsiteY4" fmla="*/ 720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26" h="23313">
                  <a:moveTo>
                    <a:pt x="17091" y="7202"/>
                  </a:moveTo>
                  <a:cubicBezTo>
                    <a:pt x="20726" y="13150"/>
                    <a:pt x="20415" y="19968"/>
                    <a:pt x="16397" y="22427"/>
                  </a:cubicBezTo>
                  <a:cubicBezTo>
                    <a:pt x="12379" y="24887"/>
                    <a:pt x="6169" y="22056"/>
                    <a:pt x="2535" y="16107"/>
                  </a:cubicBezTo>
                  <a:cubicBezTo>
                    <a:pt x="-1099" y="10161"/>
                    <a:pt x="-789" y="3347"/>
                    <a:pt x="3229" y="886"/>
                  </a:cubicBezTo>
                  <a:cubicBezTo>
                    <a:pt x="7247" y="-1572"/>
                    <a:pt x="13457" y="1259"/>
                    <a:pt x="17091" y="7202"/>
                  </a:cubicBezTo>
                  <a:close/>
                </a:path>
              </a:pathLst>
            </a:custGeom>
            <a:solidFill>
              <a:srgbClr val="FF790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1" name="任意多边形: 形状 1550">
              <a:extLst>
                <a:ext uri="{FF2B5EF4-FFF2-40B4-BE49-F238E27FC236}">
                  <a16:creationId xmlns:a16="http://schemas.microsoft.com/office/drawing/2014/main" id="{76D72068-6527-3578-A23F-5B642DCCC74F}"/>
                </a:ext>
              </a:extLst>
            </p:cNvPr>
            <p:cNvSpPr/>
            <p:nvPr/>
          </p:nvSpPr>
          <p:spPr>
            <a:xfrm>
              <a:off x="3383719" y="777823"/>
              <a:ext cx="18958" cy="22512"/>
            </a:xfrm>
            <a:custGeom>
              <a:avLst/>
              <a:gdLst>
                <a:gd name="connsiteX0" fmla="*/ 16511 w 18958"/>
                <a:gd name="connsiteY0" fmla="*/ 6959 h 22512"/>
                <a:gd name="connsiteX1" fmla="*/ 15835 w 18958"/>
                <a:gd name="connsiteY1" fmla="*/ 21654 h 22512"/>
                <a:gd name="connsiteX2" fmla="*/ 2448 w 18958"/>
                <a:gd name="connsiteY2" fmla="*/ 15554 h 22512"/>
                <a:gd name="connsiteX3" fmla="*/ 3124 w 18958"/>
                <a:gd name="connsiteY3" fmla="*/ 858 h 22512"/>
                <a:gd name="connsiteX4" fmla="*/ 16511 w 18958"/>
                <a:gd name="connsiteY4" fmla="*/ 6959 h 2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8" h="22512">
                  <a:moveTo>
                    <a:pt x="16511" y="6959"/>
                  </a:moveTo>
                  <a:cubicBezTo>
                    <a:pt x="20017" y="12702"/>
                    <a:pt x="19725" y="19278"/>
                    <a:pt x="15835" y="21654"/>
                  </a:cubicBezTo>
                  <a:cubicBezTo>
                    <a:pt x="11963" y="24032"/>
                    <a:pt x="5954" y="21296"/>
                    <a:pt x="2448" y="15554"/>
                  </a:cubicBezTo>
                  <a:cubicBezTo>
                    <a:pt x="-1059" y="9812"/>
                    <a:pt x="-767" y="3230"/>
                    <a:pt x="3124" y="858"/>
                  </a:cubicBezTo>
                  <a:cubicBezTo>
                    <a:pt x="6995" y="-1518"/>
                    <a:pt x="13004" y="1212"/>
                    <a:pt x="16511" y="6959"/>
                  </a:cubicBezTo>
                  <a:close/>
                </a:path>
              </a:pathLst>
            </a:custGeom>
            <a:solidFill>
              <a:srgbClr val="FFAC0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2" name="任意多边形: 形状 1551">
              <a:extLst>
                <a:ext uri="{FF2B5EF4-FFF2-40B4-BE49-F238E27FC236}">
                  <a16:creationId xmlns:a16="http://schemas.microsoft.com/office/drawing/2014/main" id="{08491C66-DECC-DFC9-FAD9-EAE531F8E6A7}"/>
                </a:ext>
              </a:extLst>
            </p:cNvPr>
            <p:cNvSpPr/>
            <p:nvPr/>
          </p:nvSpPr>
          <p:spPr>
            <a:xfrm>
              <a:off x="3833896" y="716885"/>
              <a:ext cx="49588" cy="113472"/>
            </a:xfrm>
            <a:custGeom>
              <a:avLst/>
              <a:gdLst>
                <a:gd name="connsiteX0" fmla="*/ 49426 w 49588"/>
                <a:gd name="connsiteY0" fmla="*/ 4853 h 113472"/>
                <a:gd name="connsiteX1" fmla="*/ 31819 w 49588"/>
                <a:gd name="connsiteY1" fmla="*/ 119 h 113472"/>
                <a:gd name="connsiteX2" fmla="*/ 2433 w 49588"/>
                <a:gd name="connsiteY2" fmla="*/ 50859 h 113472"/>
                <a:gd name="connsiteX3" fmla="*/ 8844 w 49588"/>
                <a:gd name="connsiteY3" fmla="*/ 107418 h 113472"/>
                <a:gd name="connsiteX4" fmla="*/ 8825 w 49588"/>
                <a:gd name="connsiteY4" fmla="*/ 107475 h 113472"/>
                <a:gd name="connsiteX5" fmla="*/ 9465 w 49588"/>
                <a:gd name="connsiteY5" fmla="*/ 107831 h 113472"/>
                <a:gd name="connsiteX6" fmla="*/ 10159 w 49588"/>
                <a:gd name="connsiteY6" fmla="*/ 108191 h 113472"/>
                <a:gd name="connsiteX7" fmla="*/ 29409 w 49588"/>
                <a:gd name="connsiteY7" fmla="*/ 113473 h 113472"/>
                <a:gd name="connsiteX8" fmla="*/ 48056 w 49588"/>
                <a:gd name="connsiteY8" fmla="*/ 32618 h 113472"/>
                <a:gd name="connsiteX9" fmla="*/ 49426 w 49588"/>
                <a:gd name="connsiteY9" fmla="*/ 4853 h 11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588" h="113472">
                  <a:moveTo>
                    <a:pt x="49426" y="4853"/>
                  </a:moveTo>
                  <a:cubicBezTo>
                    <a:pt x="49426" y="4853"/>
                    <a:pt x="44056" y="1889"/>
                    <a:pt x="31819" y="119"/>
                  </a:cubicBezTo>
                  <a:cubicBezTo>
                    <a:pt x="21117" y="-1853"/>
                    <a:pt x="7967" y="20867"/>
                    <a:pt x="2433" y="50859"/>
                  </a:cubicBezTo>
                  <a:cubicBezTo>
                    <a:pt x="-2553" y="77910"/>
                    <a:pt x="388" y="101570"/>
                    <a:pt x="8844" y="107418"/>
                  </a:cubicBezTo>
                  <a:lnTo>
                    <a:pt x="8825" y="107475"/>
                  </a:lnTo>
                  <a:cubicBezTo>
                    <a:pt x="8825" y="107475"/>
                    <a:pt x="9063" y="107610"/>
                    <a:pt x="9465" y="107831"/>
                  </a:cubicBezTo>
                  <a:lnTo>
                    <a:pt x="10159" y="108191"/>
                  </a:lnTo>
                  <a:cubicBezTo>
                    <a:pt x="12935" y="109601"/>
                    <a:pt x="19911" y="112678"/>
                    <a:pt x="29409" y="113473"/>
                  </a:cubicBezTo>
                  <a:cubicBezTo>
                    <a:pt x="29409" y="113473"/>
                    <a:pt x="45828" y="47303"/>
                    <a:pt x="48056" y="32618"/>
                  </a:cubicBezTo>
                  <a:cubicBezTo>
                    <a:pt x="50284" y="17930"/>
                    <a:pt x="49426" y="4853"/>
                    <a:pt x="49426" y="4853"/>
                  </a:cubicBezTo>
                  <a:close/>
                </a:path>
              </a:pathLst>
            </a:custGeom>
            <a:solidFill>
              <a:srgbClr val="312C3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3" name="任意多边形: 形状 1552">
              <a:extLst>
                <a:ext uri="{FF2B5EF4-FFF2-40B4-BE49-F238E27FC236}">
                  <a16:creationId xmlns:a16="http://schemas.microsoft.com/office/drawing/2014/main" id="{D8C210EF-BE9B-051A-4B59-62357335956B}"/>
                </a:ext>
              </a:extLst>
            </p:cNvPr>
            <p:cNvSpPr/>
            <p:nvPr/>
          </p:nvSpPr>
          <p:spPr>
            <a:xfrm>
              <a:off x="3851511" y="721620"/>
              <a:ext cx="43587" cy="108859"/>
            </a:xfrm>
            <a:custGeom>
              <a:avLst/>
              <a:gdLst>
                <a:gd name="connsiteX0" fmla="*/ 41144 w 43587"/>
                <a:gd name="connsiteY0" fmla="*/ 57996 h 108859"/>
                <a:gd name="connsiteX1" fmla="*/ 11794 w 43587"/>
                <a:gd name="connsiteY1" fmla="*/ 108740 h 108859"/>
                <a:gd name="connsiteX2" fmla="*/ 2443 w 43587"/>
                <a:gd name="connsiteY2" fmla="*/ 50863 h 108859"/>
                <a:gd name="connsiteX3" fmla="*/ 31811 w 43587"/>
                <a:gd name="connsiteY3" fmla="*/ 119 h 108859"/>
                <a:gd name="connsiteX4" fmla="*/ 41144 w 43587"/>
                <a:gd name="connsiteY4" fmla="*/ 57996 h 10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87" h="108859">
                  <a:moveTo>
                    <a:pt x="41144" y="57996"/>
                  </a:moveTo>
                  <a:cubicBezTo>
                    <a:pt x="35628" y="87998"/>
                    <a:pt x="22479" y="110709"/>
                    <a:pt x="11794" y="108740"/>
                  </a:cubicBezTo>
                  <a:cubicBezTo>
                    <a:pt x="1092" y="106766"/>
                    <a:pt x="-3091" y="80855"/>
                    <a:pt x="2443" y="50863"/>
                  </a:cubicBezTo>
                  <a:cubicBezTo>
                    <a:pt x="7977" y="20866"/>
                    <a:pt x="21127" y="-1850"/>
                    <a:pt x="31811" y="119"/>
                  </a:cubicBezTo>
                  <a:cubicBezTo>
                    <a:pt x="42495" y="2093"/>
                    <a:pt x="46678" y="28002"/>
                    <a:pt x="41144" y="57996"/>
                  </a:cubicBezTo>
                  <a:close/>
                </a:path>
              </a:pathLst>
            </a:custGeom>
            <a:solidFill>
              <a:srgbClr val="61606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4" name="任意多边形: 形状 1553">
              <a:extLst>
                <a:ext uri="{FF2B5EF4-FFF2-40B4-BE49-F238E27FC236}">
                  <a16:creationId xmlns:a16="http://schemas.microsoft.com/office/drawing/2014/main" id="{14AEE62E-0F4A-B9E3-FDF2-AF0134F27B89}"/>
                </a:ext>
              </a:extLst>
            </p:cNvPr>
            <p:cNvSpPr/>
            <p:nvPr/>
          </p:nvSpPr>
          <p:spPr>
            <a:xfrm>
              <a:off x="3861239" y="756771"/>
              <a:ext cx="20077" cy="36575"/>
            </a:xfrm>
            <a:custGeom>
              <a:avLst/>
              <a:gdLst>
                <a:gd name="connsiteX0" fmla="*/ 18394 w 20077"/>
                <a:gd name="connsiteY0" fmla="*/ 4998 h 36575"/>
                <a:gd name="connsiteX1" fmla="*/ 19380 w 20077"/>
                <a:gd name="connsiteY1" fmla="*/ 755 h 36575"/>
                <a:gd name="connsiteX2" fmla="*/ 13134 w 20077"/>
                <a:gd name="connsiteY2" fmla="*/ 78 h 36575"/>
                <a:gd name="connsiteX3" fmla="*/ 496 w 20077"/>
                <a:gd name="connsiteY3" fmla="*/ 16332 h 36575"/>
                <a:gd name="connsiteX4" fmla="*/ 6925 w 20077"/>
                <a:gd name="connsiteY4" fmla="*/ 35904 h 36575"/>
                <a:gd name="connsiteX5" fmla="*/ 13171 w 20077"/>
                <a:gd name="connsiteY5" fmla="*/ 36576 h 36575"/>
                <a:gd name="connsiteX6" fmla="*/ 12806 w 20077"/>
                <a:gd name="connsiteY6" fmla="*/ 33763 h 36575"/>
                <a:gd name="connsiteX7" fmla="*/ 19581 w 20077"/>
                <a:gd name="connsiteY7" fmla="*/ 19645 h 36575"/>
                <a:gd name="connsiteX8" fmla="*/ 18394 w 20077"/>
                <a:gd name="connsiteY8" fmla="*/ 4998 h 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77" h="36575">
                  <a:moveTo>
                    <a:pt x="18394" y="4998"/>
                  </a:moveTo>
                  <a:lnTo>
                    <a:pt x="19380" y="755"/>
                  </a:lnTo>
                  <a:lnTo>
                    <a:pt x="13134" y="78"/>
                  </a:lnTo>
                  <a:cubicBezTo>
                    <a:pt x="7874" y="-837"/>
                    <a:pt x="2213" y="6439"/>
                    <a:pt x="496" y="16332"/>
                  </a:cubicBezTo>
                  <a:cubicBezTo>
                    <a:pt x="-1221" y="26224"/>
                    <a:pt x="1665" y="34983"/>
                    <a:pt x="6925" y="35904"/>
                  </a:cubicBezTo>
                  <a:lnTo>
                    <a:pt x="13171" y="36576"/>
                  </a:lnTo>
                  <a:lnTo>
                    <a:pt x="12806" y="33763"/>
                  </a:lnTo>
                  <a:cubicBezTo>
                    <a:pt x="15892" y="30985"/>
                    <a:pt x="18504" y="25822"/>
                    <a:pt x="19581" y="19645"/>
                  </a:cubicBezTo>
                  <a:cubicBezTo>
                    <a:pt x="20568" y="13962"/>
                    <a:pt x="20038" y="8660"/>
                    <a:pt x="18394" y="4998"/>
                  </a:cubicBezTo>
                  <a:close/>
                </a:path>
              </a:pathLst>
            </a:custGeom>
            <a:solidFill>
              <a:srgbClr val="A9AAA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5" name="任意多边形: 形状 1554">
              <a:extLst>
                <a:ext uri="{FF2B5EF4-FFF2-40B4-BE49-F238E27FC236}">
                  <a16:creationId xmlns:a16="http://schemas.microsoft.com/office/drawing/2014/main" id="{3239ED05-9058-D179-EF2D-CE22CBC0E461}"/>
                </a:ext>
              </a:extLst>
            </p:cNvPr>
            <p:cNvSpPr/>
            <p:nvPr/>
          </p:nvSpPr>
          <p:spPr>
            <a:xfrm>
              <a:off x="3867467" y="757449"/>
              <a:ext cx="20077" cy="35976"/>
            </a:xfrm>
            <a:custGeom>
              <a:avLst/>
              <a:gdLst>
                <a:gd name="connsiteX0" fmla="*/ 19581 w 20077"/>
                <a:gd name="connsiteY0" fmla="*/ 19640 h 35976"/>
                <a:gd name="connsiteX1" fmla="*/ 6943 w 20077"/>
                <a:gd name="connsiteY1" fmla="*/ 35898 h 35976"/>
                <a:gd name="connsiteX2" fmla="*/ 496 w 20077"/>
                <a:gd name="connsiteY2" fmla="*/ 16332 h 35976"/>
                <a:gd name="connsiteX3" fmla="*/ 13152 w 20077"/>
                <a:gd name="connsiteY3" fmla="*/ 78 h 35976"/>
                <a:gd name="connsiteX4" fmla="*/ 19581 w 20077"/>
                <a:gd name="connsiteY4" fmla="*/ 19640 h 3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7" h="35976">
                  <a:moveTo>
                    <a:pt x="19581" y="19640"/>
                  </a:moveTo>
                  <a:cubicBezTo>
                    <a:pt x="17864" y="29537"/>
                    <a:pt x="12203" y="36815"/>
                    <a:pt x="6943" y="35898"/>
                  </a:cubicBezTo>
                  <a:cubicBezTo>
                    <a:pt x="1665" y="34983"/>
                    <a:pt x="-1221" y="26220"/>
                    <a:pt x="496" y="16332"/>
                  </a:cubicBezTo>
                  <a:cubicBezTo>
                    <a:pt x="2231" y="6441"/>
                    <a:pt x="7893" y="-837"/>
                    <a:pt x="13152" y="78"/>
                  </a:cubicBezTo>
                  <a:cubicBezTo>
                    <a:pt x="18412" y="994"/>
                    <a:pt x="21298" y="9750"/>
                    <a:pt x="19581" y="19640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56" name="图形 10">
            <a:extLst>
              <a:ext uri="{FF2B5EF4-FFF2-40B4-BE49-F238E27FC236}">
                <a16:creationId xmlns:a16="http://schemas.microsoft.com/office/drawing/2014/main" id="{6F7C9F0E-8A43-0D32-D221-2178A8F6E7FB}"/>
              </a:ext>
            </a:extLst>
          </p:cNvPr>
          <p:cNvGrpSpPr/>
          <p:nvPr/>
        </p:nvGrpSpPr>
        <p:grpSpPr>
          <a:xfrm>
            <a:off x="1661045" y="1522514"/>
            <a:ext cx="1114458" cy="1122587"/>
            <a:chOff x="1661045" y="18718"/>
            <a:chExt cx="1114458" cy="1122587"/>
          </a:xfrm>
        </p:grpSpPr>
        <p:grpSp>
          <p:nvGrpSpPr>
            <p:cNvPr id="1557" name="图形 10">
              <a:extLst>
                <a:ext uri="{FF2B5EF4-FFF2-40B4-BE49-F238E27FC236}">
                  <a16:creationId xmlns:a16="http://schemas.microsoft.com/office/drawing/2014/main" id="{B3BF63D0-2707-0409-91F6-EA7D9144E727}"/>
                </a:ext>
              </a:extLst>
            </p:cNvPr>
            <p:cNvGrpSpPr/>
            <p:nvPr/>
          </p:nvGrpSpPr>
          <p:grpSpPr>
            <a:xfrm>
              <a:off x="1914511" y="95306"/>
              <a:ext cx="438880" cy="185207"/>
              <a:chOff x="1914511" y="95306"/>
              <a:chExt cx="438880" cy="185207"/>
            </a:xfrm>
          </p:grpSpPr>
          <p:sp>
            <p:nvSpPr>
              <p:cNvPr id="1558" name="任意多边形: 形状 1557">
                <a:extLst>
                  <a:ext uri="{FF2B5EF4-FFF2-40B4-BE49-F238E27FC236}">
                    <a16:creationId xmlns:a16="http://schemas.microsoft.com/office/drawing/2014/main" id="{CF6EA3E9-F0AA-2D87-39E2-8A5D5492FC79}"/>
                  </a:ext>
                </a:extLst>
              </p:cNvPr>
              <p:cNvSpPr/>
              <p:nvPr/>
            </p:nvSpPr>
            <p:spPr>
              <a:xfrm>
                <a:off x="1914511" y="95306"/>
                <a:ext cx="438880" cy="185207"/>
              </a:xfrm>
              <a:custGeom>
                <a:avLst/>
                <a:gdLst>
                  <a:gd name="connsiteX0" fmla="*/ 430332 w 438880"/>
                  <a:gd name="connsiteY0" fmla="*/ 137243 h 185207"/>
                  <a:gd name="connsiteX1" fmla="*/ 182156 w 438880"/>
                  <a:gd name="connsiteY1" fmla="*/ 185015 h 185207"/>
                  <a:gd name="connsiteX2" fmla="*/ 169836 w 438880"/>
                  <a:gd name="connsiteY2" fmla="*/ 176870 h 185207"/>
                  <a:gd name="connsiteX3" fmla="*/ 12447 w 438880"/>
                  <a:gd name="connsiteY3" fmla="*/ 70991 h 185207"/>
                  <a:gd name="connsiteX4" fmla="*/ 6617 w 438880"/>
                  <a:gd name="connsiteY4" fmla="*/ 70310 h 185207"/>
                  <a:gd name="connsiteX5" fmla="*/ 210 w 438880"/>
                  <a:gd name="connsiteY5" fmla="*/ 62619 h 185207"/>
                  <a:gd name="connsiteX6" fmla="*/ 188 w 438880"/>
                  <a:gd name="connsiteY6" fmla="*/ 62497 h 185207"/>
                  <a:gd name="connsiteX7" fmla="*/ 8560 w 438880"/>
                  <a:gd name="connsiteY7" fmla="*/ 50279 h 185207"/>
                  <a:gd name="connsiteX8" fmla="*/ 255105 w 438880"/>
                  <a:gd name="connsiteY8" fmla="*/ 2810 h 185207"/>
                  <a:gd name="connsiteX9" fmla="*/ 438642 w 438880"/>
                  <a:gd name="connsiteY9" fmla="*/ 124654 h 185207"/>
                  <a:gd name="connsiteX10" fmla="*/ 438704 w 438880"/>
                  <a:gd name="connsiteY10" fmla="*/ 124902 h 185207"/>
                  <a:gd name="connsiteX11" fmla="*/ 437069 w 438880"/>
                  <a:gd name="connsiteY11" fmla="*/ 132717 h 185207"/>
                  <a:gd name="connsiteX12" fmla="*/ 430332 w 438880"/>
                  <a:gd name="connsiteY12" fmla="*/ 137243 h 18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880" h="185207">
                    <a:moveTo>
                      <a:pt x="430332" y="137243"/>
                    </a:moveTo>
                    <a:lnTo>
                      <a:pt x="182156" y="185015"/>
                    </a:lnTo>
                    <a:cubicBezTo>
                      <a:pt x="176449" y="186109"/>
                      <a:pt x="171014" y="182431"/>
                      <a:pt x="169836" y="176870"/>
                    </a:cubicBezTo>
                    <a:cubicBezTo>
                      <a:pt x="154498" y="104315"/>
                      <a:pt x="85417" y="57825"/>
                      <a:pt x="12447" y="70991"/>
                    </a:cubicBezTo>
                    <a:cubicBezTo>
                      <a:pt x="10400" y="71406"/>
                      <a:pt x="8396" y="71116"/>
                      <a:pt x="6617" y="70310"/>
                    </a:cubicBezTo>
                    <a:cubicBezTo>
                      <a:pt x="3394" y="69070"/>
                      <a:pt x="913" y="66237"/>
                      <a:pt x="210" y="62619"/>
                    </a:cubicBezTo>
                    <a:lnTo>
                      <a:pt x="188" y="62497"/>
                    </a:lnTo>
                    <a:cubicBezTo>
                      <a:pt x="-907" y="56812"/>
                      <a:pt x="2895" y="51376"/>
                      <a:pt x="8560" y="50279"/>
                    </a:cubicBezTo>
                    <a:lnTo>
                      <a:pt x="255105" y="2810"/>
                    </a:lnTo>
                    <a:cubicBezTo>
                      <a:pt x="338760" y="-13284"/>
                      <a:pt x="421010" y="41412"/>
                      <a:pt x="438642" y="124654"/>
                    </a:cubicBezTo>
                    <a:cubicBezTo>
                      <a:pt x="438642" y="124798"/>
                      <a:pt x="438642" y="124798"/>
                      <a:pt x="438704" y="124902"/>
                    </a:cubicBezTo>
                    <a:cubicBezTo>
                      <a:pt x="439221" y="127591"/>
                      <a:pt x="438580" y="130401"/>
                      <a:pt x="437069" y="132717"/>
                    </a:cubicBezTo>
                    <a:cubicBezTo>
                      <a:pt x="435499" y="135031"/>
                      <a:pt x="433101" y="136704"/>
                      <a:pt x="430332" y="137243"/>
                    </a:cubicBezTo>
                    <a:close/>
                  </a:path>
                </a:pathLst>
              </a:custGeom>
              <a:solidFill>
                <a:srgbClr val="D53D33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9" name="任意多边形: 形状 1558">
                <a:extLst>
                  <a:ext uri="{FF2B5EF4-FFF2-40B4-BE49-F238E27FC236}">
                    <a16:creationId xmlns:a16="http://schemas.microsoft.com/office/drawing/2014/main" id="{2333181B-17A9-642A-6090-06670B640E45}"/>
                  </a:ext>
                </a:extLst>
              </p:cNvPr>
              <p:cNvSpPr/>
              <p:nvPr/>
            </p:nvSpPr>
            <p:spPr>
              <a:xfrm>
                <a:off x="1921129" y="117361"/>
                <a:ext cx="417430" cy="163152"/>
              </a:xfrm>
              <a:custGeom>
                <a:avLst/>
                <a:gdLst>
                  <a:gd name="connsiteX0" fmla="*/ 417430 w 417430"/>
                  <a:gd name="connsiteY0" fmla="*/ 116387 h 163152"/>
                  <a:gd name="connsiteX1" fmla="*/ 175539 w 417430"/>
                  <a:gd name="connsiteY1" fmla="*/ 162959 h 163152"/>
                  <a:gd name="connsiteX2" fmla="*/ 163219 w 417430"/>
                  <a:gd name="connsiteY2" fmla="*/ 154814 h 163152"/>
                  <a:gd name="connsiteX3" fmla="*/ 5830 w 417430"/>
                  <a:gd name="connsiteY3" fmla="*/ 48936 h 163152"/>
                  <a:gd name="connsiteX4" fmla="*/ 0 w 417430"/>
                  <a:gd name="connsiteY4" fmla="*/ 48255 h 163152"/>
                  <a:gd name="connsiteX5" fmla="*/ 235979 w 417430"/>
                  <a:gd name="connsiteY5" fmla="*/ 2800 h 163152"/>
                  <a:gd name="connsiteX6" fmla="*/ 417430 w 417430"/>
                  <a:gd name="connsiteY6" fmla="*/ 116387 h 163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7430" h="163152">
                    <a:moveTo>
                      <a:pt x="417430" y="116387"/>
                    </a:moveTo>
                    <a:lnTo>
                      <a:pt x="175539" y="162959"/>
                    </a:lnTo>
                    <a:cubicBezTo>
                      <a:pt x="169832" y="164053"/>
                      <a:pt x="164397" y="160375"/>
                      <a:pt x="163219" y="154814"/>
                    </a:cubicBezTo>
                    <a:cubicBezTo>
                      <a:pt x="147881" y="82260"/>
                      <a:pt x="78800" y="35770"/>
                      <a:pt x="5830" y="48936"/>
                    </a:cubicBezTo>
                    <a:cubicBezTo>
                      <a:pt x="3782" y="49350"/>
                      <a:pt x="1779" y="49060"/>
                      <a:pt x="0" y="48255"/>
                    </a:cubicBezTo>
                    <a:lnTo>
                      <a:pt x="235979" y="2800"/>
                    </a:lnTo>
                    <a:cubicBezTo>
                      <a:pt x="316639" y="-12715"/>
                      <a:pt x="396241" y="37775"/>
                      <a:pt x="417430" y="116387"/>
                    </a:cubicBezTo>
                    <a:close/>
                  </a:path>
                </a:pathLst>
              </a:custGeom>
              <a:solidFill>
                <a:srgbClr val="C52E2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60" name="图形 10">
              <a:extLst>
                <a:ext uri="{FF2B5EF4-FFF2-40B4-BE49-F238E27FC236}">
                  <a16:creationId xmlns:a16="http://schemas.microsoft.com/office/drawing/2014/main" id="{E5A51D78-8AAC-821A-92F5-1C191C277E95}"/>
                </a:ext>
              </a:extLst>
            </p:cNvPr>
            <p:cNvGrpSpPr/>
            <p:nvPr/>
          </p:nvGrpSpPr>
          <p:grpSpPr>
            <a:xfrm>
              <a:off x="2511299" y="438412"/>
              <a:ext cx="185197" cy="438874"/>
              <a:chOff x="2511299" y="438412"/>
              <a:chExt cx="185197" cy="438874"/>
            </a:xfrm>
          </p:grpSpPr>
          <p:sp>
            <p:nvSpPr>
              <p:cNvPr id="1561" name="任意多边形: 形状 1560">
                <a:extLst>
                  <a:ext uri="{FF2B5EF4-FFF2-40B4-BE49-F238E27FC236}">
                    <a16:creationId xmlns:a16="http://schemas.microsoft.com/office/drawing/2014/main" id="{D5758C1B-1224-8F56-F338-C3864FF009D4}"/>
                  </a:ext>
                </a:extLst>
              </p:cNvPr>
              <p:cNvSpPr/>
              <p:nvPr/>
            </p:nvSpPr>
            <p:spPr>
              <a:xfrm>
                <a:off x="2511299" y="438412"/>
                <a:ext cx="185197" cy="438874"/>
              </a:xfrm>
              <a:custGeom>
                <a:avLst/>
                <a:gdLst>
                  <a:gd name="connsiteX0" fmla="*/ 47944 w 185197"/>
                  <a:gd name="connsiteY0" fmla="*/ 8558 h 438874"/>
                  <a:gd name="connsiteX1" fmla="*/ 193 w 185197"/>
                  <a:gd name="connsiteY1" fmla="*/ 256711 h 438874"/>
                  <a:gd name="connsiteX2" fmla="*/ 8339 w 185197"/>
                  <a:gd name="connsiteY2" fmla="*/ 269052 h 438874"/>
                  <a:gd name="connsiteX3" fmla="*/ 114175 w 185197"/>
                  <a:gd name="connsiteY3" fmla="*/ 426421 h 438874"/>
                  <a:gd name="connsiteX4" fmla="*/ 114878 w 185197"/>
                  <a:gd name="connsiteY4" fmla="*/ 432251 h 438874"/>
                  <a:gd name="connsiteX5" fmla="*/ 122569 w 185197"/>
                  <a:gd name="connsiteY5" fmla="*/ 438657 h 438874"/>
                  <a:gd name="connsiteX6" fmla="*/ 122691 w 185197"/>
                  <a:gd name="connsiteY6" fmla="*/ 438679 h 438874"/>
                  <a:gd name="connsiteX7" fmla="*/ 134930 w 185197"/>
                  <a:gd name="connsiteY7" fmla="*/ 430307 h 438874"/>
                  <a:gd name="connsiteX8" fmla="*/ 182392 w 185197"/>
                  <a:gd name="connsiteY8" fmla="*/ 183766 h 438874"/>
                  <a:gd name="connsiteX9" fmla="*/ 60557 w 185197"/>
                  <a:gd name="connsiteY9" fmla="*/ 229 h 438874"/>
                  <a:gd name="connsiteX10" fmla="*/ 60308 w 185197"/>
                  <a:gd name="connsiteY10" fmla="*/ 187 h 438874"/>
                  <a:gd name="connsiteX11" fmla="*/ 52493 w 185197"/>
                  <a:gd name="connsiteY11" fmla="*/ 1800 h 438874"/>
                  <a:gd name="connsiteX12" fmla="*/ 47944 w 185197"/>
                  <a:gd name="connsiteY12" fmla="*/ 8558 h 438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197" h="438874">
                    <a:moveTo>
                      <a:pt x="47944" y="8558"/>
                    </a:moveTo>
                    <a:lnTo>
                      <a:pt x="193" y="256711"/>
                    </a:lnTo>
                    <a:cubicBezTo>
                      <a:pt x="-901" y="262419"/>
                      <a:pt x="2758" y="267854"/>
                      <a:pt x="8339" y="269052"/>
                    </a:cubicBezTo>
                    <a:cubicBezTo>
                      <a:pt x="80853" y="284370"/>
                      <a:pt x="127361" y="353472"/>
                      <a:pt x="114175" y="426421"/>
                    </a:cubicBezTo>
                    <a:cubicBezTo>
                      <a:pt x="113802" y="428468"/>
                      <a:pt x="114071" y="430472"/>
                      <a:pt x="114878" y="432251"/>
                    </a:cubicBezTo>
                    <a:cubicBezTo>
                      <a:pt x="116118" y="435456"/>
                      <a:pt x="118951" y="437954"/>
                      <a:pt x="122569" y="438657"/>
                    </a:cubicBezTo>
                    <a:lnTo>
                      <a:pt x="122691" y="438679"/>
                    </a:lnTo>
                    <a:cubicBezTo>
                      <a:pt x="128399" y="439797"/>
                      <a:pt x="133812" y="435993"/>
                      <a:pt x="134930" y="430307"/>
                    </a:cubicBezTo>
                    <a:lnTo>
                      <a:pt x="182392" y="183766"/>
                    </a:lnTo>
                    <a:cubicBezTo>
                      <a:pt x="198473" y="100110"/>
                      <a:pt x="143777" y="17861"/>
                      <a:pt x="60557" y="229"/>
                    </a:cubicBezTo>
                    <a:cubicBezTo>
                      <a:pt x="60392" y="229"/>
                      <a:pt x="60392" y="229"/>
                      <a:pt x="60308" y="187"/>
                    </a:cubicBezTo>
                    <a:cubicBezTo>
                      <a:pt x="57620" y="-350"/>
                      <a:pt x="54809" y="292"/>
                      <a:pt x="52493" y="1800"/>
                    </a:cubicBezTo>
                    <a:cubicBezTo>
                      <a:pt x="50156" y="3369"/>
                      <a:pt x="48481" y="5767"/>
                      <a:pt x="47944" y="8558"/>
                    </a:cubicBezTo>
                    <a:close/>
                  </a:path>
                </a:pathLst>
              </a:custGeom>
              <a:solidFill>
                <a:srgbClr val="D53D33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2" name="任意多边形: 形状 1561">
                <a:extLst>
                  <a:ext uri="{FF2B5EF4-FFF2-40B4-BE49-F238E27FC236}">
                    <a16:creationId xmlns:a16="http://schemas.microsoft.com/office/drawing/2014/main" id="{BB3AF617-E0BD-7E3A-0749-B3F07613E104}"/>
                  </a:ext>
                </a:extLst>
              </p:cNvPr>
              <p:cNvSpPr/>
              <p:nvPr/>
            </p:nvSpPr>
            <p:spPr>
              <a:xfrm>
                <a:off x="2511299" y="453254"/>
                <a:ext cx="163121" cy="417408"/>
              </a:xfrm>
              <a:custGeom>
                <a:avLst/>
                <a:gdLst>
                  <a:gd name="connsiteX0" fmla="*/ 46744 w 163121"/>
                  <a:gd name="connsiteY0" fmla="*/ 0 h 417408"/>
                  <a:gd name="connsiteX1" fmla="*/ 193 w 163121"/>
                  <a:gd name="connsiteY1" fmla="*/ 241869 h 417408"/>
                  <a:gd name="connsiteX2" fmla="*/ 8339 w 163121"/>
                  <a:gd name="connsiteY2" fmla="*/ 254210 h 417408"/>
                  <a:gd name="connsiteX3" fmla="*/ 114175 w 163121"/>
                  <a:gd name="connsiteY3" fmla="*/ 411579 h 417408"/>
                  <a:gd name="connsiteX4" fmla="*/ 114878 w 163121"/>
                  <a:gd name="connsiteY4" fmla="*/ 417408 h 417408"/>
                  <a:gd name="connsiteX5" fmla="*/ 160313 w 163121"/>
                  <a:gd name="connsiteY5" fmla="*/ 181429 h 417408"/>
                  <a:gd name="connsiteX6" fmla="*/ 46744 w 163121"/>
                  <a:gd name="connsiteY6" fmla="*/ 0 h 41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121" h="417408">
                    <a:moveTo>
                      <a:pt x="46744" y="0"/>
                    </a:moveTo>
                    <a:lnTo>
                      <a:pt x="193" y="241869"/>
                    </a:lnTo>
                    <a:cubicBezTo>
                      <a:pt x="-901" y="247577"/>
                      <a:pt x="2758" y="253012"/>
                      <a:pt x="8339" y="254210"/>
                    </a:cubicBezTo>
                    <a:cubicBezTo>
                      <a:pt x="80853" y="269528"/>
                      <a:pt x="127361" y="338630"/>
                      <a:pt x="114175" y="411579"/>
                    </a:cubicBezTo>
                    <a:cubicBezTo>
                      <a:pt x="113802" y="413626"/>
                      <a:pt x="114071" y="415630"/>
                      <a:pt x="114878" y="417408"/>
                    </a:cubicBezTo>
                    <a:lnTo>
                      <a:pt x="160313" y="181429"/>
                    </a:lnTo>
                    <a:cubicBezTo>
                      <a:pt x="175857" y="100770"/>
                      <a:pt x="125356" y="21166"/>
                      <a:pt x="46744" y="0"/>
                    </a:cubicBezTo>
                    <a:close/>
                  </a:path>
                </a:pathLst>
              </a:custGeom>
              <a:solidFill>
                <a:srgbClr val="C52E2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563" name="任意多边形: 形状 1562">
              <a:extLst>
                <a:ext uri="{FF2B5EF4-FFF2-40B4-BE49-F238E27FC236}">
                  <a16:creationId xmlns:a16="http://schemas.microsoft.com/office/drawing/2014/main" id="{4F658E48-2A9F-6314-799F-84A228434FC7}"/>
                </a:ext>
              </a:extLst>
            </p:cNvPr>
            <p:cNvSpPr/>
            <p:nvPr/>
          </p:nvSpPr>
          <p:spPr>
            <a:xfrm>
              <a:off x="1661045" y="524845"/>
              <a:ext cx="616428" cy="616461"/>
            </a:xfrm>
            <a:custGeom>
              <a:avLst/>
              <a:gdLst>
                <a:gd name="connsiteX0" fmla="*/ 607770 w 616428"/>
                <a:gd name="connsiteY0" fmla="*/ 167428 h 616461"/>
                <a:gd name="connsiteX1" fmla="*/ 435042 w 616428"/>
                <a:gd name="connsiteY1" fmla="*/ 230245 h 616461"/>
                <a:gd name="connsiteX2" fmla="*/ 432850 w 616428"/>
                <a:gd name="connsiteY2" fmla="*/ 183591 h 616461"/>
                <a:gd name="connsiteX3" fmla="*/ 386174 w 616428"/>
                <a:gd name="connsiteY3" fmla="*/ 181359 h 616461"/>
                <a:gd name="connsiteX4" fmla="*/ 449015 w 616428"/>
                <a:gd name="connsiteY4" fmla="*/ 8653 h 616461"/>
                <a:gd name="connsiteX5" fmla="*/ 167971 w 616428"/>
                <a:gd name="connsiteY5" fmla="*/ 165671 h 616461"/>
                <a:gd name="connsiteX6" fmla="*/ 10914 w 616428"/>
                <a:gd name="connsiteY6" fmla="*/ 446734 h 616461"/>
                <a:gd name="connsiteX7" fmla="*/ 91820 w 616428"/>
                <a:gd name="connsiteY7" fmla="*/ 419550 h 616461"/>
                <a:gd name="connsiteX8" fmla="*/ 0 w 616428"/>
                <a:gd name="connsiteY8" fmla="*/ 616461 h 616461"/>
                <a:gd name="connsiteX9" fmla="*/ 196871 w 616428"/>
                <a:gd name="connsiteY9" fmla="*/ 524579 h 616461"/>
                <a:gd name="connsiteX10" fmla="*/ 169667 w 616428"/>
                <a:gd name="connsiteY10" fmla="*/ 605507 h 616461"/>
                <a:gd name="connsiteX11" fmla="*/ 450730 w 616428"/>
                <a:gd name="connsiteY11" fmla="*/ 448428 h 616461"/>
                <a:gd name="connsiteX12" fmla="*/ 607770 w 616428"/>
                <a:gd name="connsiteY12" fmla="*/ 167428 h 61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6428" h="616461">
                  <a:moveTo>
                    <a:pt x="607770" y="167428"/>
                  </a:moveTo>
                  <a:cubicBezTo>
                    <a:pt x="583874" y="143511"/>
                    <a:pt x="515371" y="170611"/>
                    <a:pt x="435042" y="230245"/>
                  </a:cubicBezTo>
                  <a:cubicBezTo>
                    <a:pt x="440499" y="209927"/>
                    <a:pt x="440190" y="193722"/>
                    <a:pt x="432850" y="183591"/>
                  </a:cubicBezTo>
                  <a:cubicBezTo>
                    <a:pt x="422701" y="176232"/>
                    <a:pt x="406516" y="175944"/>
                    <a:pt x="386174" y="181359"/>
                  </a:cubicBezTo>
                  <a:cubicBezTo>
                    <a:pt x="445788" y="101052"/>
                    <a:pt x="472910" y="32549"/>
                    <a:pt x="449015" y="8653"/>
                  </a:cubicBezTo>
                  <a:cubicBezTo>
                    <a:pt x="414784" y="-25557"/>
                    <a:pt x="288918" y="44723"/>
                    <a:pt x="167971" y="165671"/>
                  </a:cubicBezTo>
                  <a:cubicBezTo>
                    <a:pt x="46985" y="286658"/>
                    <a:pt x="10914" y="446734"/>
                    <a:pt x="10914" y="446734"/>
                  </a:cubicBezTo>
                  <a:cubicBezTo>
                    <a:pt x="10914" y="446734"/>
                    <a:pt x="44278" y="439105"/>
                    <a:pt x="91820" y="419550"/>
                  </a:cubicBezTo>
                  <a:cubicBezTo>
                    <a:pt x="32535" y="505623"/>
                    <a:pt x="6739" y="591161"/>
                    <a:pt x="0" y="616461"/>
                  </a:cubicBezTo>
                  <a:cubicBezTo>
                    <a:pt x="25260" y="609682"/>
                    <a:pt x="110776" y="583884"/>
                    <a:pt x="196871" y="524579"/>
                  </a:cubicBezTo>
                  <a:cubicBezTo>
                    <a:pt x="177314" y="572143"/>
                    <a:pt x="169667" y="605507"/>
                    <a:pt x="169667" y="605507"/>
                  </a:cubicBezTo>
                  <a:cubicBezTo>
                    <a:pt x="169667" y="605507"/>
                    <a:pt x="329743" y="569414"/>
                    <a:pt x="450730" y="448428"/>
                  </a:cubicBezTo>
                  <a:cubicBezTo>
                    <a:pt x="571678" y="327483"/>
                    <a:pt x="642002" y="201659"/>
                    <a:pt x="607770" y="167428"/>
                  </a:cubicBezTo>
                  <a:close/>
                </a:path>
              </a:pathLst>
            </a:custGeom>
            <a:solidFill>
              <a:srgbClr val="FD6D6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4" name="任意多边形: 形状 1563">
              <a:extLst>
                <a:ext uri="{FF2B5EF4-FFF2-40B4-BE49-F238E27FC236}">
                  <a16:creationId xmlns:a16="http://schemas.microsoft.com/office/drawing/2014/main" id="{77E9434E-BD01-49F9-80DB-46D0A268DBF8}"/>
                </a:ext>
              </a:extLst>
            </p:cNvPr>
            <p:cNvSpPr/>
            <p:nvPr/>
          </p:nvSpPr>
          <p:spPr>
            <a:xfrm>
              <a:off x="1775975" y="409895"/>
              <a:ext cx="616430" cy="616461"/>
            </a:xfrm>
            <a:custGeom>
              <a:avLst/>
              <a:gdLst>
                <a:gd name="connsiteX0" fmla="*/ 607770 w 616430"/>
                <a:gd name="connsiteY0" fmla="*/ 167426 h 616461"/>
                <a:gd name="connsiteX1" fmla="*/ 435086 w 616430"/>
                <a:gd name="connsiteY1" fmla="*/ 230245 h 616461"/>
                <a:gd name="connsiteX2" fmla="*/ 432852 w 616430"/>
                <a:gd name="connsiteY2" fmla="*/ 183613 h 616461"/>
                <a:gd name="connsiteX3" fmla="*/ 386198 w 616430"/>
                <a:gd name="connsiteY3" fmla="*/ 181359 h 616461"/>
                <a:gd name="connsiteX4" fmla="*/ 449017 w 616430"/>
                <a:gd name="connsiteY4" fmla="*/ 8652 h 616461"/>
                <a:gd name="connsiteX5" fmla="*/ 167973 w 616430"/>
                <a:gd name="connsiteY5" fmla="*/ 165691 h 616461"/>
                <a:gd name="connsiteX6" fmla="*/ 10956 w 616430"/>
                <a:gd name="connsiteY6" fmla="*/ 446732 h 616461"/>
                <a:gd name="connsiteX7" fmla="*/ 91861 w 616430"/>
                <a:gd name="connsiteY7" fmla="*/ 419548 h 616461"/>
                <a:gd name="connsiteX8" fmla="*/ 0 w 616430"/>
                <a:gd name="connsiteY8" fmla="*/ 616461 h 616461"/>
                <a:gd name="connsiteX9" fmla="*/ 196889 w 616430"/>
                <a:gd name="connsiteY9" fmla="*/ 524579 h 616461"/>
                <a:gd name="connsiteX10" fmla="*/ 169709 w 616430"/>
                <a:gd name="connsiteY10" fmla="*/ 605505 h 616461"/>
                <a:gd name="connsiteX11" fmla="*/ 450750 w 616430"/>
                <a:gd name="connsiteY11" fmla="*/ 448447 h 616461"/>
                <a:gd name="connsiteX12" fmla="*/ 607770 w 616430"/>
                <a:gd name="connsiteY12" fmla="*/ 167426 h 61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6430" h="616461">
                  <a:moveTo>
                    <a:pt x="607770" y="167426"/>
                  </a:moveTo>
                  <a:cubicBezTo>
                    <a:pt x="583874" y="143529"/>
                    <a:pt x="515369" y="170631"/>
                    <a:pt x="435086" y="230245"/>
                  </a:cubicBezTo>
                  <a:cubicBezTo>
                    <a:pt x="440501" y="209925"/>
                    <a:pt x="440212" y="193720"/>
                    <a:pt x="432852" y="183613"/>
                  </a:cubicBezTo>
                  <a:cubicBezTo>
                    <a:pt x="422723" y="176232"/>
                    <a:pt x="406518" y="175944"/>
                    <a:pt x="386198" y="181359"/>
                  </a:cubicBezTo>
                  <a:cubicBezTo>
                    <a:pt x="445792" y="101072"/>
                    <a:pt x="472913" y="32549"/>
                    <a:pt x="449017" y="8652"/>
                  </a:cubicBezTo>
                  <a:cubicBezTo>
                    <a:pt x="414786" y="-25557"/>
                    <a:pt x="288942" y="44723"/>
                    <a:pt x="167973" y="165691"/>
                  </a:cubicBezTo>
                  <a:cubicBezTo>
                    <a:pt x="47007" y="286656"/>
                    <a:pt x="10956" y="446732"/>
                    <a:pt x="10956" y="446732"/>
                  </a:cubicBezTo>
                  <a:cubicBezTo>
                    <a:pt x="10956" y="446732"/>
                    <a:pt x="44298" y="439105"/>
                    <a:pt x="91861" y="419548"/>
                  </a:cubicBezTo>
                  <a:cubicBezTo>
                    <a:pt x="32535" y="505643"/>
                    <a:pt x="6737" y="591161"/>
                    <a:pt x="0" y="616461"/>
                  </a:cubicBezTo>
                  <a:cubicBezTo>
                    <a:pt x="25281" y="609700"/>
                    <a:pt x="110776" y="583904"/>
                    <a:pt x="196889" y="524579"/>
                  </a:cubicBezTo>
                  <a:cubicBezTo>
                    <a:pt x="177335" y="572141"/>
                    <a:pt x="169709" y="605505"/>
                    <a:pt x="169709" y="605505"/>
                  </a:cubicBezTo>
                  <a:cubicBezTo>
                    <a:pt x="169709" y="605505"/>
                    <a:pt x="329743" y="569434"/>
                    <a:pt x="450750" y="448447"/>
                  </a:cubicBezTo>
                  <a:cubicBezTo>
                    <a:pt x="571700" y="327481"/>
                    <a:pt x="642002" y="201657"/>
                    <a:pt x="607770" y="167426"/>
                  </a:cubicBezTo>
                  <a:close/>
                </a:path>
              </a:pathLst>
            </a:custGeom>
            <a:solidFill>
              <a:srgbClr val="FD8C7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5" name="任意多边形: 形状 1564">
              <a:extLst>
                <a:ext uri="{FF2B5EF4-FFF2-40B4-BE49-F238E27FC236}">
                  <a16:creationId xmlns:a16="http://schemas.microsoft.com/office/drawing/2014/main" id="{9B26593B-2ECC-486E-A61B-CBBBB00FCB67}"/>
                </a:ext>
              </a:extLst>
            </p:cNvPr>
            <p:cNvSpPr/>
            <p:nvPr/>
          </p:nvSpPr>
          <p:spPr>
            <a:xfrm>
              <a:off x="1795241" y="18718"/>
              <a:ext cx="980262" cy="980248"/>
            </a:xfrm>
            <a:custGeom>
              <a:avLst/>
              <a:gdLst>
                <a:gd name="connsiteX0" fmla="*/ 713440 w 980262"/>
                <a:gd name="connsiteY0" fmla="*/ 701253 h 980248"/>
                <a:gd name="connsiteX1" fmla="*/ 434423 w 980262"/>
                <a:gd name="connsiteY1" fmla="*/ 980248 h 980248"/>
                <a:gd name="connsiteX2" fmla="*/ 0 w 980262"/>
                <a:gd name="connsiteY2" fmla="*/ 545849 h 980248"/>
                <a:gd name="connsiteX3" fmla="*/ 279017 w 980262"/>
                <a:gd name="connsiteY3" fmla="*/ 266832 h 980248"/>
                <a:gd name="connsiteX4" fmla="*/ 697690 w 980262"/>
                <a:gd name="connsiteY4" fmla="*/ 41073 h 980248"/>
                <a:gd name="connsiteX5" fmla="*/ 980015 w 980262"/>
                <a:gd name="connsiteY5" fmla="*/ 104 h 980248"/>
                <a:gd name="connsiteX6" fmla="*/ 980263 w 980262"/>
                <a:gd name="connsiteY6" fmla="*/ 0 h 980248"/>
                <a:gd name="connsiteX7" fmla="*/ 980181 w 980262"/>
                <a:gd name="connsiteY7" fmla="*/ 258 h 980248"/>
                <a:gd name="connsiteX8" fmla="*/ 939044 w 980262"/>
                <a:gd name="connsiteY8" fmla="*/ 282913 h 980248"/>
                <a:gd name="connsiteX9" fmla="*/ 713440 w 980262"/>
                <a:gd name="connsiteY9" fmla="*/ 701253 h 98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0262" h="980248">
                  <a:moveTo>
                    <a:pt x="713440" y="701253"/>
                  </a:moveTo>
                  <a:lnTo>
                    <a:pt x="434423" y="980248"/>
                  </a:lnTo>
                  <a:lnTo>
                    <a:pt x="0" y="545849"/>
                  </a:lnTo>
                  <a:lnTo>
                    <a:pt x="279017" y="266832"/>
                  </a:lnTo>
                  <a:cubicBezTo>
                    <a:pt x="402713" y="143116"/>
                    <a:pt x="562212" y="76720"/>
                    <a:pt x="697690" y="41073"/>
                  </a:cubicBezTo>
                  <a:cubicBezTo>
                    <a:pt x="851480" y="754"/>
                    <a:pt x="974557" y="11"/>
                    <a:pt x="980015" y="104"/>
                  </a:cubicBezTo>
                  <a:cubicBezTo>
                    <a:pt x="980179" y="82"/>
                    <a:pt x="980263" y="0"/>
                    <a:pt x="980263" y="0"/>
                  </a:cubicBezTo>
                  <a:cubicBezTo>
                    <a:pt x="980263" y="0"/>
                    <a:pt x="980181" y="82"/>
                    <a:pt x="980181" y="258"/>
                  </a:cubicBezTo>
                  <a:cubicBezTo>
                    <a:pt x="980263" y="5726"/>
                    <a:pt x="979414" y="129038"/>
                    <a:pt x="939044" y="282913"/>
                  </a:cubicBezTo>
                  <a:cubicBezTo>
                    <a:pt x="903366" y="418413"/>
                    <a:pt x="837072" y="577619"/>
                    <a:pt x="713440" y="701253"/>
                  </a:cubicBezTo>
                  <a:close/>
                </a:path>
              </a:pathLst>
            </a:custGeom>
            <a:solidFill>
              <a:srgbClr val="3EC1E6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6" name="任意多边形: 形状 1565">
              <a:extLst>
                <a:ext uri="{FF2B5EF4-FFF2-40B4-BE49-F238E27FC236}">
                  <a16:creationId xmlns:a16="http://schemas.microsoft.com/office/drawing/2014/main" id="{7A34473D-9555-EE5A-51D4-B4D02E16B794}"/>
                </a:ext>
              </a:extLst>
            </p:cNvPr>
            <p:cNvSpPr/>
            <p:nvPr/>
          </p:nvSpPr>
          <p:spPr>
            <a:xfrm>
              <a:off x="1908912" y="18718"/>
              <a:ext cx="866590" cy="866600"/>
            </a:xfrm>
            <a:custGeom>
              <a:avLst/>
              <a:gdLst>
                <a:gd name="connsiteX0" fmla="*/ 486120 w 866590"/>
                <a:gd name="connsiteY0" fmla="*/ 587584 h 866600"/>
                <a:gd name="connsiteX1" fmla="*/ 207102 w 866590"/>
                <a:gd name="connsiteY1" fmla="*/ 866601 h 866600"/>
                <a:gd name="connsiteX2" fmla="*/ 0 w 866590"/>
                <a:gd name="connsiteY2" fmla="*/ 659497 h 866600"/>
                <a:gd name="connsiteX3" fmla="*/ 279016 w 866590"/>
                <a:gd name="connsiteY3" fmla="*/ 380481 h 866600"/>
                <a:gd name="connsiteX4" fmla="*/ 628624 w 866590"/>
                <a:gd name="connsiteY4" fmla="*/ 114856 h 866600"/>
                <a:gd name="connsiteX5" fmla="*/ 866342 w 866590"/>
                <a:gd name="connsiteY5" fmla="*/ 104 h 866600"/>
                <a:gd name="connsiteX6" fmla="*/ 866590 w 866590"/>
                <a:gd name="connsiteY6" fmla="*/ 0 h 866600"/>
                <a:gd name="connsiteX7" fmla="*/ 866508 w 866590"/>
                <a:gd name="connsiteY7" fmla="*/ 258 h 866600"/>
                <a:gd name="connsiteX8" fmla="*/ 751659 w 866590"/>
                <a:gd name="connsiteY8" fmla="*/ 238036 h 866600"/>
                <a:gd name="connsiteX9" fmla="*/ 486120 w 866590"/>
                <a:gd name="connsiteY9" fmla="*/ 587584 h 86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590" h="866600">
                  <a:moveTo>
                    <a:pt x="486120" y="587584"/>
                  </a:moveTo>
                  <a:lnTo>
                    <a:pt x="207102" y="866601"/>
                  </a:lnTo>
                  <a:lnTo>
                    <a:pt x="0" y="659497"/>
                  </a:lnTo>
                  <a:lnTo>
                    <a:pt x="279016" y="380481"/>
                  </a:lnTo>
                  <a:cubicBezTo>
                    <a:pt x="395828" y="263669"/>
                    <a:pt x="522832" y="176314"/>
                    <a:pt x="628624" y="114856"/>
                  </a:cubicBezTo>
                  <a:cubicBezTo>
                    <a:pt x="761249" y="38032"/>
                    <a:pt x="860884" y="2025"/>
                    <a:pt x="866342" y="104"/>
                  </a:cubicBezTo>
                  <a:cubicBezTo>
                    <a:pt x="866506" y="82"/>
                    <a:pt x="866590" y="0"/>
                    <a:pt x="866590" y="0"/>
                  </a:cubicBezTo>
                  <a:cubicBezTo>
                    <a:pt x="866590" y="0"/>
                    <a:pt x="866508" y="82"/>
                    <a:pt x="866508" y="258"/>
                  </a:cubicBezTo>
                  <a:cubicBezTo>
                    <a:pt x="864565" y="5726"/>
                    <a:pt x="828556" y="105326"/>
                    <a:pt x="751659" y="238036"/>
                  </a:cubicBezTo>
                  <a:cubicBezTo>
                    <a:pt x="690370" y="343873"/>
                    <a:pt x="602931" y="470771"/>
                    <a:pt x="486120" y="587584"/>
                  </a:cubicBezTo>
                  <a:close/>
                </a:path>
              </a:pathLst>
            </a:custGeom>
            <a:solidFill>
              <a:srgbClr val="42CDF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7" name="任意多边形: 形状 1566">
              <a:extLst>
                <a:ext uri="{FF2B5EF4-FFF2-40B4-BE49-F238E27FC236}">
                  <a16:creationId xmlns:a16="http://schemas.microsoft.com/office/drawing/2014/main" id="{812E1090-3F04-8E7C-FF7E-663430F4E14A}"/>
                </a:ext>
              </a:extLst>
            </p:cNvPr>
            <p:cNvSpPr/>
            <p:nvPr/>
          </p:nvSpPr>
          <p:spPr>
            <a:xfrm>
              <a:off x="1830197" y="555175"/>
              <a:ext cx="400556" cy="400564"/>
            </a:xfrm>
            <a:custGeom>
              <a:avLst/>
              <a:gdLst>
                <a:gd name="connsiteX0" fmla="*/ 383841 w 400556"/>
                <a:gd name="connsiteY0" fmla="*/ 383868 h 400564"/>
                <a:gd name="connsiteX1" fmla="*/ 303223 w 400556"/>
                <a:gd name="connsiteY1" fmla="*/ 383868 h 400564"/>
                <a:gd name="connsiteX2" fmla="*/ 16681 w 400556"/>
                <a:gd name="connsiteY2" fmla="*/ 97326 h 400564"/>
                <a:gd name="connsiteX3" fmla="*/ 16681 w 400556"/>
                <a:gd name="connsiteY3" fmla="*/ 16709 h 400564"/>
                <a:gd name="connsiteX4" fmla="*/ 16681 w 400556"/>
                <a:gd name="connsiteY4" fmla="*/ 16709 h 400564"/>
                <a:gd name="connsiteX5" fmla="*/ 97339 w 400556"/>
                <a:gd name="connsiteY5" fmla="*/ 16687 h 400564"/>
                <a:gd name="connsiteX6" fmla="*/ 383881 w 400556"/>
                <a:gd name="connsiteY6" fmla="*/ 303229 h 400564"/>
                <a:gd name="connsiteX7" fmla="*/ 383841 w 400556"/>
                <a:gd name="connsiteY7" fmla="*/ 383868 h 400564"/>
                <a:gd name="connsiteX8" fmla="*/ 383841 w 400556"/>
                <a:gd name="connsiteY8" fmla="*/ 383868 h 400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556" h="400564">
                  <a:moveTo>
                    <a:pt x="383841" y="383868"/>
                  </a:moveTo>
                  <a:cubicBezTo>
                    <a:pt x="361599" y="406130"/>
                    <a:pt x="325507" y="406130"/>
                    <a:pt x="303223" y="383868"/>
                  </a:cubicBezTo>
                  <a:lnTo>
                    <a:pt x="16681" y="97326"/>
                  </a:lnTo>
                  <a:cubicBezTo>
                    <a:pt x="-5560" y="75063"/>
                    <a:pt x="-5560" y="38970"/>
                    <a:pt x="16681" y="16709"/>
                  </a:cubicBezTo>
                  <a:lnTo>
                    <a:pt x="16681" y="16709"/>
                  </a:lnTo>
                  <a:cubicBezTo>
                    <a:pt x="38965" y="-5555"/>
                    <a:pt x="75077" y="-5577"/>
                    <a:pt x="97339" y="16687"/>
                  </a:cubicBezTo>
                  <a:lnTo>
                    <a:pt x="383881" y="303229"/>
                  </a:lnTo>
                  <a:cubicBezTo>
                    <a:pt x="406122" y="325492"/>
                    <a:pt x="406122" y="361605"/>
                    <a:pt x="383841" y="383868"/>
                  </a:cubicBezTo>
                  <a:lnTo>
                    <a:pt x="383841" y="383868"/>
                  </a:lnTo>
                  <a:close/>
                </a:path>
              </a:pathLst>
            </a:custGeom>
            <a:solidFill>
              <a:srgbClr val="B5C5C6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568" name="图形 10">
              <a:extLst>
                <a:ext uri="{FF2B5EF4-FFF2-40B4-BE49-F238E27FC236}">
                  <a16:creationId xmlns:a16="http://schemas.microsoft.com/office/drawing/2014/main" id="{3A269D44-127E-77A4-8F12-9CA636D6EBEB}"/>
                </a:ext>
              </a:extLst>
            </p:cNvPr>
            <p:cNvGrpSpPr/>
            <p:nvPr/>
          </p:nvGrpSpPr>
          <p:grpSpPr>
            <a:xfrm>
              <a:off x="1720733" y="233944"/>
              <a:ext cx="319794" cy="485604"/>
              <a:chOff x="1720733" y="233944"/>
              <a:chExt cx="319794" cy="485604"/>
            </a:xfrm>
          </p:grpSpPr>
          <p:sp>
            <p:nvSpPr>
              <p:cNvPr id="1569" name="任意多边形: 形状 1568">
                <a:extLst>
                  <a:ext uri="{FF2B5EF4-FFF2-40B4-BE49-F238E27FC236}">
                    <a16:creationId xmlns:a16="http://schemas.microsoft.com/office/drawing/2014/main" id="{0EEF0670-9642-B80B-22A4-9C70F81C4375}"/>
                  </a:ext>
                </a:extLst>
              </p:cNvPr>
              <p:cNvSpPr/>
              <p:nvPr/>
            </p:nvSpPr>
            <p:spPr>
              <a:xfrm>
                <a:off x="1720733" y="233944"/>
                <a:ext cx="319794" cy="485604"/>
              </a:xfrm>
              <a:custGeom>
                <a:avLst/>
                <a:gdLst>
                  <a:gd name="connsiteX0" fmla="*/ 55202 w 319794"/>
                  <a:gd name="connsiteY0" fmla="*/ 485512 h 485604"/>
                  <a:gd name="connsiteX1" fmla="*/ 33353 w 319794"/>
                  <a:gd name="connsiteY1" fmla="*/ 481543 h 485604"/>
                  <a:gd name="connsiteX2" fmla="*/ 22709 w 319794"/>
                  <a:gd name="connsiteY2" fmla="*/ 473790 h 485604"/>
                  <a:gd name="connsiteX3" fmla="*/ 20806 w 319794"/>
                  <a:gd name="connsiteY3" fmla="*/ 286451 h 485604"/>
                  <a:gd name="connsiteX4" fmla="*/ 134911 w 319794"/>
                  <a:gd name="connsiteY4" fmla="*/ 54294 h 485604"/>
                  <a:gd name="connsiteX5" fmla="*/ 265365 w 319794"/>
                  <a:gd name="connsiteY5" fmla="*/ 10120 h 485604"/>
                  <a:gd name="connsiteX6" fmla="*/ 291266 w 319794"/>
                  <a:gd name="connsiteY6" fmla="*/ 28641 h 485604"/>
                  <a:gd name="connsiteX7" fmla="*/ 305983 w 319794"/>
                  <a:gd name="connsiteY7" fmla="*/ 47865 h 485604"/>
                  <a:gd name="connsiteX8" fmla="*/ 309704 w 319794"/>
                  <a:gd name="connsiteY8" fmla="*/ 140429 h 485604"/>
                  <a:gd name="connsiteX9" fmla="*/ 195598 w 319794"/>
                  <a:gd name="connsiteY9" fmla="*/ 372586 h 485604"/>
                  <a:gd name="connsiteX10" fmla="*/ 55202 w 319794"/>
                  <a:gd name="connsiteY10" fmla="*/ 485512 h 485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9794" h="485604">
                    <a:moveTo>
                      <a:pt x="55202" y="485512"/>
                    </a:moveTo>
                    <a:cubicBezTo>
                      <a:pt x="47306" y="485964"/>
                      <a:pt x="39906" y="484788"/>
                      <a:pt x="33353" y="481543"/>
                    </a:cubicBezTo>
                    <a:cubicBezTo>
                      <a:pt x="29446" y="479495"/>
                      <a:pt x="25932" y="477015"/>
                      <a:pt x="22709" y="473790"/>
                    </a:cubicBezTo>
                    <a:cubicBezTo>
                      <a:pt x="-13011" y="438070"/>
                      <a:pt x="-1063" y="330767"/>
                      <a:pt x="20806" y="286451"/>
                    </a:cubicBezTo>
                    <a:lnTo>
                      <a:pt x="134911" y="54294"/>
                    </a:lnTo>
                    <a:cubicBezTo>
                      <a:pt x="158661" y="6171"/>
                      <a:pt x="217100" y="-13797"/>
                      <a:pt x="265365" y="10120"/>
                    </a:cubicBezTo>
                    <a:cubicBezTo>
                      <a:pt x="275268" y="14996"/>
                      <a:pt x="283886" y="21240"/>
                      <a:pt x="291266" y="28641"/>
                    </a:cubicBezTo>
                    <a:cubicBezTo>
                      <a:pt x="297014" y="34367"/>
                      <a:pt x="302055" y="40815"/>
                      <a:pt x="305983" y="47865"/>
                    </a:cubicBezTo>
                    <a:cubicBezTo>
                      <a:pt x="322375" y="75213"/>
                      <a:pt x="324877" y="109753"/>
                      <a:pt x="309704" y="140429"/>
                    </a:cubicBezTo>
                    <a:lnTo>
                      <a:pt x="195598" y="372586"/>
                    </a:lnTo>
                    <a:cubicBezTo>
                      <a:pt x="175011" y="414154"/>
                      <a:pt x="104895" y="482843"/>
                      <a:pt x="55202" y="485512"/>
                    </a:cubicBezTo>
                    <a:close/>
                  </a:path>
                </a:pathLst>
              </a:custGeom>
              <a:solidFill>
                <a:srgbClr val="C52E2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0" name="任意多边形: 形状 1569">
                <a:extLst>
                  <a:ext uri="{FF2B5EF4-FFF2-40B4-BE49-F238E27FC236}">
                    <a16:creationId xmlns:a16="http://schemas.microsoft.com/office/drawing/2014/main" id="{E3DFBBC6-F5D3-D643-AF8B-9C5E44A2FD91}"/>
                  </a:ext>
                </a:extLst>
              </p:cNvPr>
              <p:cNvSpPr/>
              <p:nvPr/>
            </p:nvSpPr>
            <p:spPr>
              <a:xfrm>
                <a:off x="1742081" y="281809"/>
                <a:ext cx="298446" cy="437646"/>
              </a:xfrm>
              <a:custGeom>
                <a:avLst/>
                <a:gdLst>
                  <a:gd name="connsiteX0" fmla="*/ 33853 w 298446"/>
                  <a:gd name="connsiteY0" fmla="*/ 437646 h 437646"/>
                  <a:gd name="connsiteX1" fmla="*/ 18103 w 298446"/>
                  <a:gd name="connsiteY1" fmla="*/ 429977 h 437646"/>
                  <a:gd name="connsiteX2" fmla="*/ 15210 w 298446"/>
                  <a:gd name="connsiteY2" fmla="*/ 427371 h 437646"/>
                  <a:gd name="connsiteX3" fmla="*/ 49151 w 298446"/>
                  <a:gd name="connsiteY3" fmla="*/ 236929 h 437646"/>
                  <a:gd name="connsiteX4" fmla="*/ 211913 w 298446"/>
                  <a:gd name="connsiteY4" fmla="*/ 35967 h 437646"/>
                  <a:gd name="connsiteX5" fmla="*/ 284635 w 298446"/>
                  <a:gd name="connsiteY5" fmla="*/ 0 h 437646"/>
                  <a:gd name="connsiteX6" fmla="*/ 288355 w 298446"/>
                  <a:gd name="connsiteY6" fmla="*/ 92564 h 437646"/>
                  <a:gd name="connsiteX7" fmla="*/ 174250 w 298446"/>
                  <a:gd name="connsiteY7" fmla="*/ 324720 h 437646"/>
                  <a:gd name="connsiteX8" fmla="*/ 33853 w 298446"/>
                  <a:gd name="connsiteY8" fmla="*/ 437646 h 43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446" h="437646">
                    <a:moveTo>
                      <a:pt x="33853" y="437646"/>
                    </a:moveTo>
                    <a:cubicBezTo>
                      <a:pt x="27879" y="436198"/>
                      <a:pt x="22630" y="433553"/>
                      <a:pt x="18103" y="429977"/>
                    </a:cubicBezTo>
                    <a:cubicBezTo>
                      <a:pt x="17007" y="429150"/>
                      <a:pt x="16159" y="428323"/>
                      <a:pt x="15210" y="427371"/>
                    </a:cubicBezTo>
                    <a:cubicBezTo>
                      <a:pt x="-21710" y="390453"/>
                      <a:pt x="16077" y="277651"/>
                      <a:pt x="49151" y="236929"/>
                    </a:cubicBezTo>
                    <a:lnTo>
                      <a:pt x="211913" y="35967"/>
                    </a:lnTo>
                    <a:cubicBezTo>
                      <a:pt x="230516" y="13022"/>
                      <a:pt x="257265" y="846"/>
                      <a:pt x="284635" y="0"/>
                    </a:cubicBezTo>
                    <a:cubicBezTo>
                      <a:pt x="301027" y="27348"/>
                      <a:pt x="303529" y="61888"/>
                      <a:pt x="288355" y="92564"/>
                    </a:cubicBezTo>
                    <a:lnTo>
                      <a:pt x="174250" y="324720"/>
                    </a:lnTo>
                    <a:cubicBezTo>
                      <a:pt x="153663" y="366288"/>
                      <a:pt x="83547" y="434978"/>
                      <a:pt x="33853" y="437646"/>
                    </a:cubicBezTo>
                    <a:close/>
                  </a:path>
                </a:pathLst>
              </a:custGeom>
              <a:solidFill>
                <a:srgbClr val="D53D33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71" name="图形 10">
              <a:extLst>
                <a:ext uri="{FF2B5EF4-FFF2-40B4-BE49-F238E27FC236}">
                  <a16:creationId xmlns:a16="http://schemas.microsoft.com/office/drawing/2014/main" id="{223D21C2-FE5B-1E09-9B80-BC2906E18C2D}"/>
                </a:ext>
              </a:extLst>
            </p:cNvPr>
            <p:cNvGrpSpPr/>
            <p:nvPr/>
          </p:nvGrpSpPr>
          <p:grpSpPr>
            <a:xfrm>
              <a:off x="2058717" y="737737"/>
              <a:ext cx="485600" cy="319782"/>
              <a:chOff x="2058717" y="737737"/>
              <a:chExt cx="485600" cy="319782"/>
            </a:xfrm>
          </p:grpSpPr>
          <p:sp>
            <p:nvSpPr>
              <p:cNvPr id="1572" name="任意多边形: 形状 1571">
                <a:extLst>
                  <a:ext uri="{FF2B5EF4-FFF2-40B4-BE49-F238E27FC236}">
                    <a16:creationId xmlns:a16="http://schemas.microsoft.com/office/drawing/2014/main" id="{F2391864-F848-A79E-50E8-98E30A3D1CCC}"/>
                  </a:ext>
                </a:extLst>
              </p:cNvPr>
              <p:cNvSpPr/>
              <p:nvPr/>
            </p:nvSpPr>
            <p:spPr>
              <a:xfrm>
                <a:off x="2058717" y="737737"/>
                <a:ext cx="485600" cy="319782"/>
              </a:xfrm>
              <a:custGeom>
                <a:avLst/>
                <a:gdLst>
                  <a:gd name="connsiteX0" fmla="*/ 102 w 485600"/>
                  <a:gd name="connsiteY0" fmla="*/ 264578 h 319782"/>
                  <a:gd name="connsiteX1" fmla="*/ 4048 w 485600"/>
                  <a:gd name="connsiteY1" fmla="*/ 286429 h 319782"/>
                  <a:gd name="connsiteX2" fmla="*/ 11821 w 485600"/>
                  <a:gd name="connsiteY2" fmla="*/ 297073 h 319782"/>
                  <a:gd name="connsiteX3" fmla="*/ 199143 w 485600"/>
                  <a:gd name="connsiteY3" fmla="*/ 298994 h 319782"/>
                  <a:gd name="connsiteX4" fmla="*/ 431299 w 485600"/>
                  <a:gd name="connsiteY4" fmla="*/ 184890 h 319782"/>
                  <a:gd name="connsiteX5" fmla="*/ 475494 w 485600"/>
                  <a:gd name="connsiteY5" fmla="*/ 54435 h 319782"/>
                  <a:gd name="connsiteX6" fmla="*/ 456950 w 485600"/>
                  <a:gd name="connsiteY6" fmla="*/ 28493 h 319782"/>
                  <a:gd name="connsiteX7" fmla="*/ 437726 w 485600"/>
                  <a:gd name="connsiteY7" fmla="*/ 13797 h 319782"/>
                  <a:gd name="connsiteX8" fmla="*/ 345160 w 485600"/>
                  <a:gd name="connsiteY8" fmla="*/ 10076 h 319782"/>
                  <a:gd name="connsiteX9" fmla="*/ 113026 w 485600"/>
                  <a:gd name="connsiteY9" fmla="*/ 124180 h 319782"/>
                  <a:gd name="connsiteX10" fmla="*/ 102 w 485600"/>
                  <a:gd name="connsiteY10" fmla="*/ 264578 h 31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5600" h="319782">
                    <a:moveTo>
                      <a:pt x="102" y="264578"/>
                    </a:moveTo>
                    <a:cubicBezTo>
                      <a:pt x="-375" y="272476"/>
                      <a:pt x="805" y="279876"/>
                      <a:pt x="4048" y="286429"/>
                    </a:cubicBezTo>
                    <a:cubicBezTo>
                      <a:pt x="6096" y="290334"/>
                      <a:pt x="8576" y="293848"/>
                      <a:pt x="11821" y="297073"/>
                    </a:cubicBezTo>
                    <a:cubicBezTo>
                      <a:pt x="47520" y="332793"/>
                      <a:pt x="154844" y="320843"/>
                      <a:pt x="199143" y="298994"/>
                    </a:cubicBezTo>
                    <a:lnTo>
                      <a:pt x="431299" y="184890"/>
                    </a:lnTo>
                    <a:cubicBezTo>
                      <a:pt x="479420" y="161118"/>
                      <a:pt x="499390" y="102682"/>
                      <a:pt x="475494" y="54435"/>
                    </a:cubicBezTo>
                    <a:cubicBezTo>
                      <a:pt x="470593" y="44514"/>
                      <a:pt x="464393" y="35914"/>
                      <a:pt x="456950" y="28493"/>
                    </a:cubicBezTo>
                    <a:cubicBezTo>
                      <a:pt x="451247" y="22790"/>
                      <a:pt x="444796" y="17745"/>
                      <a:pt x="437726" y="13797"/>
                    </a:cubicBezTo>
                    <a:cubicBezTo>
                      <a:pt x="410400" y="-2577"/>
                      <a:pt x="375838" y="-5075"/>
                      <a:pt x="345160" y="10076"/>
                    </a:cubicBezTo>
                    <a:lnTo>
                      <a:pt x="113026" y="124180"/>
                    </a:lnTo>
                    <a:cubicBezTo>
                      <a:pt x="71416" y="144749"/>
                      <a:pt x="2748" y="214887"/>
                      <a:pt x="102" y="264578"/>
                    </a:cubicBezTo>
                    <a:close/>
                  </a:path>
                </a:pathLst>
              </a:custGeom>
              <a:solidFill>
                <a:srgbClr val="C52E2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3" name="任意多边形: 形状 1572">
                <a:extLst>
                  <a:ext uri="{FF2B5EF4-FFF2-40B4-BE49-F238E27FC236}">
                    <a16:creationId xmlns:a16="http://schemas.microsoft.com/office/drawing/2014/main" id="{9E3874AE-2D5F-935F-C9D8-BB4A623C34C7}"/>
                  </a:ext>
                </a:extLst>
              </p:cNvPr>
              <p:cNvSpPr/>
              <p:nvPr/>
            </p:nvSpPr>
            <p:spPr>
              <a:xfrm>
                <a:off x="2058818" y="737741"/>
                <a:ext cx="437626" cy="298418"/>
              </a:xfrm>
              <a:custGeom>
                <a:avLst/>
                <a:gdLst>
                  <a:gd name="connsiteX0" fmla="*/ 0 w 437626"/>
                  <a:gd name="connsiteY0" fmla="*/ 264575 h 298418"/>
                  <a:gd name="connsiteX1" fmla="*/ 7669 w 437626"/>
                  <a:gd name="connsiteY1" fmla="*/ 280349 h 298418"/>
                  <a:gd name="connsiteX2" fmla="*/ 10273 w 437626"/>
                  <a:gd name="connsiteY2" fmla="*/ 283200 h 298418"/>
                  <a:gd name="connsiteX3" fmla="*/ 200716 w 437626"/>
                  <a:gd name="connsiteY3" fmla="*/ 249301 h 298418"/>
                  <a:gd name="connsiteX4" fmla="*/ 401678 w 437626"/>
                  <a:gd name="connsiteY4" fmla="*/ 86537 h 298418"/>
                  <a:gd name="connsiteX5" fmla="*/ 437626 w 437626"/>
                  <a:gd name="connsiteY5" fmla="*/ 13797 h 298418"/>
                  <a:gd name="connsiteX6" fmla="*/ 345061 w 437626"/>
                  <a:gd name="connsiteY6" fmla="*/ 10076 h 298418"/>
                  <a:gd name="connsiteX7" fmla="*/ 112926 w 437626"/>
                  <a:gd name="connsiteY7" fmla="*/ 124180 h 298418"/>
                  <a:gd name="connsiteX8" fmla="*/ 0 w 437626"/>
                  <a:gd name="connsiteY8" fmla="*/ 264575 h 298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7626" h="298418">
                    <a:moveTo>
                      <a:pt x="0" y="264575"/>
                    </a:moveTo>
                    <a:cubicBezTo>
                      <a:pt x="1426" y="270551"/>
                      <a:pt x="4073" y="275800"/>
                      <a:pt x="7669" y="280349"/>
                    </a:cubicBezTo>
                    <a:cubicBezTo>
                      <a:pt x="8476" y="281423"/>
                      <a:pt x="9322" y="282250"/>
                      <a:pt x="10273" y="283200"/>
                    </a:cubicBezTo>
                    <a:cubicBezTo>
                      <a:pt x="47193" y="320120"/>
                      <a:pt x="160015" y="282374"/>
                      <a:pt x="200716" y="249301"/>
                    </a:cubicBezTo>
                    <a:lnTo>
                      <a:pt x="401678" y="86537"/>
                    </a:lnTo>
                    <a:cubicBezTo>
                      <a:pt x="424604" y="67934"/>
                      <a:pt x="436799" y="41163"/>
                      <a:pt x="437626" y="13797"/>
                    </a:cubicBezTo>
                    <a:cubicBezTo>
                      <a:pt x="410300" y="-2577"/>
                      <a:pt x="375738" y="-5075"/>
                      <a:pt x="345061" y="10076"/>
                    </a:cubicBezTo>
                    <a:lnTo>
                      <a:pt x="112926" y="124180"/>
                    </a:lnTo>
                    <a:cubicBezTo>
                      <a:pt x="71314" y="144745"/>
                      <a:pt x="2646" y="214883"/>
                      <a:pt x="0" y="264575"/>
                    </a:cubicBezTo>
                    <a:close/>
                  </a:path>
                </a:pathLst>
              </a:custGeom>
              <a:solidFill>
                <a:srgbClr val="D53D33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74" name="图形 10">
              <a:extLst>
                <a:ext uri="{FF2B5EF4-FFF2-40B4-BE49-F238E27FC236}">
                  <a16:creationId xmlns:a16="http://schemas.microsoft.com/office/drawing/2014/main" id="{DCD5783F-7069-DB43-793B-E4E18B67A4F1}"/>
                </a:ext>
              </a:extLst>
            </p:cNvPr>
            <p:cNvGrpSpPr/>
            <p:nvPr/>
          </p:nvGrpSpPr>
          <p:grpSpPr>
            <a:xfrm>
              <a:off x="1860155" y="609003"/>
              <a:ext cx="330085" cy="338956"/>
              <a:chOff x="1860155" y="609003"/>
              <a:chExt cx="330085" cy="338956"/>
            </a:xfrm>
          </p:grpSpPr>
          <p:sp>
            <p:nvSpPr>
              <p:cNvPr id="1575" name="任意多边形: 形状 1574">
                <a:extLst>
                  <a:ext uri="{FF2B5EF4-FFF2-40B4-BE49-F238E27FC236}">
                    <a16:creationId xmlns:a16="http://schemas.microsoft.com/office/drawing/2014/main" id="{F296464F-03CA-161B-CC48-63DF8329F369}"/>
                  </a:ext>
                </a:extLst>
              </p:cNvPr>
              <p:cNvSpPr/>
              <p:nvPr/>
            </p:nvSpPr>
            <p:spPr>
              <a:xfrm>
                <a:off x="1860155" y="609003"/>
                <a:ext cx="330085" cy="338956"/>
              </a:xfrm>
              <a:custGeom>
                <a:avLst/>
                <a:gdLst>
                  <a:gd name="connsiteX0" fmla="*/ 163356 w 330085"/>
                  <a:gd name="connsiteY0" fmla="*/ 284378 h 338956"/>
                  <a:gd name="connsiteX1" fmla="*/ 162180 w 330085"/>
                  <a:gd name="connsiteY1" fmla="*/ 285576 h 338956"/>
                  <a:gd name="connsiteX2" fmla="*/ 11509 w 330085"/>
                  <a:gd name="connsiteY2" fmla="*/ 328716 h 338956"/>
                  <a:gd name="connsiteX3" fmla="*/ 8139 w 330085"/>
                  <a:gd name="connsiteY3" fmla="*/ 324892 h 338956"/>
                  <a:gd name="connsiteX4" fmla="*/ 49605 w 330085"/>
                  <a:gd name="connsiteY4" fmla="*/ 175192 h 338956"/>
                  <a:gd name="connsiteX5" fmla="*/ 194427 w 330085"/>
                  <a:gd name="connsiteY5" fmla="*/ 24172 h 338956"/>
                  <a:gd name="connsiteX6" fmla="*/ 195502 w 330085"/>
                  <a:gd name="connsiteY6" fmla="*/ 23076 h 338956"/>
                  <a:gd name="connsiteX7" fmla="*/ 305884 w 330085"/>
                  <a:gd name="connsiteY7" fmla="*/ 21878 h 338956"/>
                  <a:gd name="connsiteX8" fmla="*/ 308386 w 330085"/>
                  <a:gd name="connsiteY8" fmla="*/ 24647 h 338956"/>
                  <a:gd name="connsiteX9" fmla="*/ 308158 w 330085"/>
                  <a:gd name="connsiteY9" fmla="*/ 133377 h 338956"/>
                  <a:gd name="connsiteX10" fmla="*/ 163356 w 330085"/>
                  <a:gd name="connsiteY10" fmla="*/ 284378 h 33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085" h="338956">
                    <a:moveTo>
                      <a:pt x="163356" y="284378"/>
                    </a:moveTo>
                    <a:lnTo>
                      <a:pt x="162180" y="285576"/>
                    </a:lnTo>
                    <a:cubicBezTo>
                      <a:pt x="130966" y="316768"/>
                      <a:pt x="42577" y="358545"/>
                      <a:pt x="11509" y="328716"/>
                    </a:cubicBezTo>
                    <a:cubicBezTo>
                      <a:pt x="10289" y="327496"/>
                      <a:pt x="9111" y="326318"/>
                      <a:pt x="8139" y="324892"/>
                    </a:cubicBezTo>
                    <a:cubicBezTo>
                      <a:pt x="-16707" y="291427"/>
                      <a:pt x="20584" y="205415"/>
                      <a:pt x="49605" y="175192"/>
                    </a:cubicBezTo>
                    <a:lnTo>
                      <a:pt x="194427" y="24172"/>
                    </a:lnTo>
                    <a:lnTo>
                      <a:pt x="195502" y="23076"/>
                    </a:lnTo>
                    <a:cubicBezTo>
                      <a:pt x="225723" y="-7123"/>
                      <a:pt x="274714" y="-7846"/>
                      <a:pt x="305884" y="21878"/>
                    </a:cubicBezTo>
                    <a:cubicBezTo>
                      <a:pt x="306712" y="22725"/>
                      <a:pt x="307683" y="23675"/>
                      <a:pt x="308386" y="24647"/>
                    </a:cubicBezTo>
                    <a:cubicBezTo>
                      <a:pt x="337181" y="54889"/>
                      <a:pt x="337531" y="102786"/>
                      <a:pt x="308158" y="133377"/>
                    </a:cubicBezTo>
                    <a:lnTo>
                      <a:pt x="163356" y="284378"/>
                    </a:lnTo>
                    <a:close/>
                  </a:path>
                </a:pathLst>
              </a:custGeom>
              <a:solidFill>
                <a:srgbClr val="C52E2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6" name="任意多边形: 形状 1575">
                <a:extLst>
                  <a:ext uri="{FF2B5EF4-FFF2-40B4-BE49-F238E27FC236}">
                    <a16:creationId xmlns:a16="http://schemas.microsoft.com/office/drawing/2014/main" id="{FBCD42FC-A2F8-3C41-FA17-AC9103DEE370}"/>
                  </a:ext>
                </a:extLst>
              </p:cNvPr>
              <p:cNvSpPr/>
              <p:nvPr/>
            </p:nvSpPr>
            <p:spPr>
              <a:xfrm>
                <a:off x="1868294" y="633648"/>
                <a:ext cx="321945" cy="314311"/>
              </a:xfrm>
              <a:custGeom>
                <a:avLst/>
                <a:gdLst>
                  <a:gd name="connsiteX0" fmla="*/ 155217 w 321945"/>
                  <a:gd name="connsiteY0" fmla="*/ 259733 h 314311"/>
                  <a:gd name="connsiteX1" fmla="*/ 154041 w 321945"/>
                  <a:gd name="connsiteY1" fmla="*/ 260931 h 314311"/>
                  <a:gd name="connsiteX2" fmla="*/ 3370 w 321945"/>
                  <a:gd name="connsiteY2" fmla="*/ 304071 h 314311"/>
                  <a:gd name="connsiteX3" fmla="*/ 0 w 321945"/>
                  <a:gd name="connsiteY3" fmla="*/ 300247 h 314311"/>
                  <a:gd name="connsiteX4" fmla="*/ 300247 w 321945"/>
                  <a:gd name="connsiteY4" fmla="*/ 0 h 314311"/>
                  <a:gd name="connsiteX5" fmla="*/ 300019 w 321945"/>
                  <a:gd name="connsiteY5" fmla="*/ 108731 h 314311"/>
                  <a:gd name="connsiteX6" fmla="*/ 155217 w 321945"/>
                  <a:gd name="connsiteY6" fmla="*/ 259733 h 314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945" h="314311">
                    <a:moveTo>
                      <a:pt x="155217" y="259733"/>
                    </a:moveTo>
                    <a:lnTo>
                      <a:pt x="154041" y="260931"/>
                    </a:lnTo>
                    <a:cubicBezTo>
                      <a:pt x="122827" y="292123"/>
                      <a:pt x="34438" y="333900"/>
                      <a:pt x="3370" y="304071"/>
                    </a:cubicBezTo>
                    <a:cubicBezTo>
                      <a:pt x="2150" y="302852"/>
                      <a:pt x="972" y="301673"/>
                      <a:pt x="0" y="300247"/>
                    </a:cubicBezTo>
                    <a:lnTo>
                      <a:pt x="300247" y="0"/>
                    </a:lnTo>
                    <a:cubicBezTo>
                      <a:pt x="329042" y="30243"/>
                      <a:pt x="329392" y="78139"/>
                      <a:pt x="300019" y="108731"/>
                    </a:cubicBezTo>
                    <a:lnTo>
                      <a:pt x="155217" y="259733"/>
                    </a:lnTo>
                    <a:close/>
                  </a:path>
                </a:pathLst>
              </a:custGeom>
              <a:solidFill>
                <a:srgbClr val="D53D33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77" name="图形 10">
              <a:extLst>
                <a:ext uri="{FF2B5EF4-FFF2-40B4-BE49-F238E27FC236}">
                  <a16:creationId xmlns:a16="http://schemas.microsoft.com/office/drawing/2014/main" id="{92C98734-6A96-9A4B-B8EB-7C5C17067E75}"/>
                </a:ext>
              </a:extLst>
            </p:cNvPr>
            <p:cNvGrpSpPr/>
            <p:nvPr/>
          </p:nvGrpSpPr>
          <p:grpSpPr>
            <a:xfrm>
              <a:off x="2195337" y="222302"/>
              <a:ext cx="376589" cy="376581"/>
              <a:chOff x="2195337" y="222302"/>
              <a:chExt cx="376589" cy="376581"/>
            </a:xfrm>
          </p:grpSpPr>
          <p:sp>
            <p:nvSpPr>
              <p:cNvPr id="1578" name="任意多边形: 形状 1577">
                <a:extLst>
                  <a:ext uri="{FF2B5EF4-FFF2-40B4-BE49-F238E27FC236}">
                    <a16:creationId xmlns:a16="http://schemas.microsoft.com/office/drawing/2014/main" id="{E794D9E8-7111-D849-0CA3-3BDAE14DE3E8}"/>
                  </a:ext>
                </a:extLst>
              </p:cNvPr>
              <p:cNvSpPr/>
              <p:nvPr/>
            </p:nvSpPr>
            <p:spPr>
              <a:xfrm>
                <a:off x="2195337" y="222302"/>
                <a:ext cx="376589" cy="376581"/>
              </a:xfrm>
              <a:custGeom>
                <a:avLst/>
                <a:gdLst>
                  <a:gd name="connsiteX0" fmla="*/ 55080 w 376589"/>
                  <a:gd name="connsiteY0" fmla="*/ 321491 h 376581"/>
                  <a:gd name="connsiteX1" fmla="*/ 55102 w 376589"/>
                  <a:gd name="connsiteY1" fmla="*/ 55104 h 376581"/>
                  <a:gd name="connsiteX2" fmla="*/ 321510 w 376589"/>
                  <a:gd name="connsiteY2" fmla="*/ 55062 h 376581"/>
                  <a:gd name="connsiteX3" fmla="*/ 321488 w 376589"/>
                  <a:gd name="connsiteY3" fmla="*/ 321491 h 376581"/>
                  <a:gd name="connsiteX4" fmla="*/ 55080 w 376589"/>
                  <a:gd name="connsiteY4" fmla="*/ 321491 h 376581"/>
                  <a:gd name="connsiteX5" fmla="*/ 280517 w 376589"/>
                  <a:gd name="connsiteY5" fmla="*/ 96052 h 376581"/>
                  <a:gd name="connsiteX6" fmla="*/ 96071 w 376589"/>
                  <a:gd name="connsiteY6" fmla="*/ 96073 h 376581"/>
                  <a:gd name="connsiteX7" fmla="*/ 96049 w 376589"/>
                  <a:gd name="connsiteY7" fmla="*/ 280522 h 376581"/>
                  <a:gd name="connsiteX8" fmla="*/ 280516 w 376589"/>
                  <a:gd name="connsiteY8" fmla="*/ 280522 h 376581"/>
                  <a:gd name="connsiteX9" fmla="*/ 280517 w 376589"/>
                  <a:gd name="connsiteY9" fmla="*/ 96052 h 37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6589" h="376581">
                    <a:moveTo>
                      <a:pt x="55080" y="321491"/>
                    </a:moveTo>
                    <a:cubicBezTo>
                      <a:pt x="-18386" y="248025"/>
                      <a:pt x="-18342" y="128548"/>
                      <a:pt x="55102" y="55104"/>
                    </a:cubicBezTo>
                    <a:cubicBezTo>
                      <a:pt x="128527" y="-18319"/>
                      <a:pt x="248046" y="-18403"/>
                      <a:pt x="321510" y="55062"/>
                    </a:cubicBezTo>
                    <a:cubicBezTo>
                      <a:pt x="394994" y="128548"/>
                      <a:pt x="394912" y="248069"/>
                      <a:pt x="321488" y="321491"/>
                    </a:cubicBezTo>
                    <a:cubicBezTo>
                      <a:pt x="248045" y="394936"/>
                      <a:pt x="128566" y="394954"/>
                      <a:pt x="55080" y="321491"/>
                    </a:cubicBezTo>
                    <a:close/>
                    <a:moveTo>
                      <a:pt x="280517" y="96052"/>
                    </a:moveTo>
                    <a:cubicBezTo>
                      <a:pt x="229668" y="45202"/>
                      <a:pt x="146900" y="45224"/>
                      <a:pt x="96071" y="96073"/>
                    </a:cubicBezTo>
                    <a:cubicBezTo>
                      <a:pt x="45219" y="146925"/>
                      <a:pt x="45198" y="229670"/>
                      <a:pt x="96049" y="280522"/>
                    </a:cubicBezTo>
                    <a:cubicBezTo>
                      <a:pt x="146921" y="331393"/>
                      <a:pt x="229666" y="331371"/>
                      <a:pt x="280516" y="280522"/>
                    </a:cubicBezTo>
                    <a:cubicBezTo>
                      <a:pt x="331369" y="229668"/>
                      <a:pt x="331391" y="146925"/>
                      <a:pt x="280517" y="96052"/>
                    </a:cubicBezTo>
                    <a:close/>
                  </a:path>
                </a:pathLst>
              </a:custGeom>
              <a:solidFill>
                <a:srgbClr val="C52E2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9" name="任意多边形: 形状 1578">
                <a:extLst>
                  <a:ext uri="{FF2B5EF4-FFF2-40B4-BE49-F238E27FC236}">
                    <a16:creationId xmlns:a16="http://schemas.microsoft.com/office/drawing/2014/main" id="{2F86DD4A-F62E-6F88-B292-76883F697B10}"/>
                  </a:ext>
                </a:extLst>
              </p:cNvPr>
              <p:cNvSpPr/>
              <p:nvPr/>
            </p:nvSpPr>
            <p:spPr>
              <a:xfrm>
                <a:off x="2238708" y="265646"/>
                <a:ext cx="289862" cy="289867"/>
              </a:xfrm>
              <a:custGeom>
                <a:avLst/>
                <a:gdLst>
                  <a:gd name="connsiteX0" fmla="*/ 247399 w 289862"/>
                  <a:gd name="connsiteY0" fmla="*/ 247431 h 289867"/>
                  <a:gd name="connsiteX1" fmla="*/ 42468 w 289862"/>
                  <a:gd name="connsiteY1" fmla="*/ 247409 h 289867"/>
                  <a:gd name="connsiteX2" fmla="*/ 42426 w 289862"/>
                  <a:gd name="connsiteY2" fmla="*/ 42456 h 289867"/>
                  <a:gd name="connsiteX3" fmla="*/ 247399 w 289862"/>
                  <a:gd name="connsiteY3" fmla="*/ 42456 h 289867"/>
                  <a:gd name="connsiteX4" fmla="*/ 247399 w 289862"/>
                  <a:gd name="connsiteY4" fmla="*/ 247431 h 289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862" h="289867">
                    <a:moveTo>
                      <a:pt x="247399" y="247431"/>
                    </a:moveTo>
                    <a:cubicBezTo>
                      <a:pt x="190802" y="304028"/>
                      <a:pt x="99064" y="304006"/>
                      <a:pt x="42468" y="247409"/>
                    </a:cubicBezTo>
                    <a:cubicBezTo>
                      <a:pt x="-14149" y="190792"/>
                      <a:pt x="-14149" y="99053"/>
                      <a:pt x="42426" y="42456"/>
                    </a:cubicBezTo>
                    <a:cubicBezTo>
                      <a:pt x="99065" y="-14161"/>
                      <a:pt x="190782" y="-14143"/>
                      <a:pt x="247399" y="42456"/>
                    </a:cubicBezTo>
                    <a:cubicBezTo>
                      <a:pt x="303996" y="99073"/>
                      <a:pt x="304038" y="190812"/>
                      <a:pt x="247399" y="247431"/>
                    </a:cubicBezTo>
                    <a:close/>
                  </a:path>
                </a:pathLst>
              </a:custGeom>
              <a:solidFill>
                <a:srgbClr val="D5E5E6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0" name="任意多边形: 形状 1579">
                <a:extLst>
                  <a:ext uri="{FF2B5EF4-FFF2-40B4-BE49-F238E27FC236}">
                    <a16:creationId xmlns:a16="http://schemas.microsoft.com/office/drawing/2014/main" id="{9C9390E5-A7D7-84D0-582D-8DD09E30380C}"/>
                  </a:ext>
                </a:extLst>
              </p:cNvPr>
              <p:cNvSpPr/>
              <p:nvPr/>
            </p:nvSpPr>
            <p:spPr>
              <a:xfrm>
                <a:off x="2395600" y="354819"/>
                <a:ext cx="95810" cy="95819"/>
              </a:xfrm>
              <a:custGeom>
                <a:avLst/>
                <a:gdLst>
                  <a:gd name="connsiteX0" fmla="*/ 81785 w 95810"/>
                  <a:gd name="connsiteY0" fmla="*/ 81813 h 95819"/>
                  <a:gd name="connsiteX1" fmla="*/ 14025 w 95810"/>
                  <a:gd name="connsiteY1" fmla="*/ 81751 h 95819"/>
                  <a:gd name="connsiteX2" fmla="*/ 14006 w 95810"/>
                  <a:gd name="connsiteY2" fmla="*/ 14033 h 95819"/>
                  <a:gd name="connsiteX3" fmla="*/ 81743 w 95810"/>
                  <a:gd name="connsiteY3" fmla="*/ 14011 h 95819"/>
                  <a:gd name="connsiteX4" fmla="*/ 81785 w 95810"/>
                  <a:gd name="connsiteY4" fmla="*/ 81813 h 9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810" h="95819">
                    <a:moveTo>
                      <a:pt x="81785" y="81813"/>
                    </a:moveTo>
                    <a:cubicBezTo>
                      <a:pt x="63099" y="100499"/>
                      <a:pt x="32754" y="100499"/>
                      <a:pt x="14025" y="81751"/>
                    </a:cubicBezTo>
                    <a:cubicBezTo>
                      <a:pt x="-4661" y="63086"/>
                      <a:pt x="-4683" y="32721"/>
                      <a:pt x="14006" y="14033"/>
                    </a:cubicBezTo>
                    <a:cubicBezTo>
                      <a:pt x="32712" y="-4696"/>
                      <a:pt x="63057" y="-4652"/>
                      <a:pt x="81743" y="14011"/>
                    </a:cubicBezTo>
                    <a:cubicBezTo>
                      <a:pt x="100472" y="32761"/>
                      <a:pt x="100514" y="63088"/>
                      <a:pt x="81785" y="81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581" name="任意多边形: 形状 1580">
              <a:extLst>
                <a:ext uri="{FF2B5EF4-FFF2-40B4-BE49-F238E27FC236}">
                  <a16:creationId xmlns:a16="http://schemas.microsoft.com/office/drawing/2014/main" id="{530846A1-D9A3-FEC7-FABD-1EFE244FB337}"/>
                </a:ext>
              </a:extLst>
            </p:cNvPr>
            <p:cNvSpPr/>
            <p:nvPr/>
          </p:nvSpPr>
          <p:spPr>
            <a:xfrm>
              <a:off x="2492931" y="18718"/>
              <a:ext cx="282573" cy="282913"/>
            </a:xfrm>
            <a:custGeom>
              <a:avLst/>
              <a:gdLst>
                <a:gd name="connsiteX0" fmla="*/ 241352 w 282573"/>
                <a:gd name="connsiteY0" fmla="*/ 282913 h 282913"/>
                <a:gd name="connsiteX1" fmla="*/ 167640 w 282573"/>
                <a:gd name="connsiteY1" fmla="*/ 238037 h 282913"/>
                <a:gd name="connsiteX2" fmla="*/ 101783 w 282573"/>
                <a:gd name="connsiteY2" fmla="*/ 181647 h 282913"/>
                <a:gd name="connsiteX3" fmla="*/ 44607 w 282573"/>
                <a:gd name="connsiteY3" fmla="*/ 114858 h 282913"/>
                <a:gd name="connsiteX4" fmla="*/ 0 w 282573"/>
                <a:gd name="connsiteY4" fmla="*/ 41073 h 282913"/>
                <a:gd name="connsiteX5" fmla="*/ 282325 w 282573"/>
                <a:gd name="connsiteY5" fmla="*/ 104 h 282913"/>
                <a:gd name="connsiteX6" fmla="*/ 282573 w 282573"/>
                <a:gd name="connsiteY6" fmla="*/ 0 h 282913"/>
                <a:gd name="connsiteX7" fmla="*/ 282491 w 282573"/>
                <a:gd name="connsiteY7" fmla="*/ 258 h 282913"/>
                <a:gd name="connsiteX8" fmla="*/ 241352 w 282573"/>
                <a:gd name="connsiteY8" fmla="*/ 282913 h 28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573" h="282913">
                  <a:moveTo>
                    <a:pt x="241352" y="282913"/>
                  </a:moveTo>
                  <a:cubicBezTo>
                    <a:pt x="216733" y="270925"/>
                    <a:pt x="191949" y="255896"/>
                    <a:pt x="167640" y="238037"/>
                  </a:cubicBezTo>
                  <a:cubicBezTo>
                    <a:pt x="145026" y="221686"/>
                    <a:pt x="122951" y="202814"/>
                    <a:pt x="101783" y="181647"/>
                  </a:cubicBezTo>
                  <a:cubicBezTo>
                    <a:pt x="80369" y="160232"/>
                    <a:pt x="61227" y="137721"/>
                    <a:pt x="44607" y="114858"/>
                  </a:cubicBezTo>
                  <a:cubicBezTo>
                    <a:pt x="26831" y="90489"/>
                    <a:pt x="11824" y="65672"/>
                    <a:pt x="0" y="41073"/>
                  </a:cubicBezTo>
                  <a:cubicBezTo>
                    <a:pt x="153791" y="754"/>
                    <a:pt x="276868" y="11"/>
                    <a:pt x="282325" y="104"/>
                  </a:cubicBezTo>
                  <a:cubicBezTo>
                    <a:pt x="282489" y="82"/>
                    <a:pt x="282573" y="0"/>
                    <a:pt x="282573" y="0"/>
                  </a:cubicBezTo>
                  <a:cubicBezTo>
                    <a:pt x="282573" y="0"/>
                    <a:pt x="282491" y="82"/>
                    <a:pt x="282491" y="258"/>
                  </a:cubicBezTo>
                  <a:cubicBezTo>
                    <a:pt x="282572" y="5726"/>
                    <a:pt x="281722" y="129040"/>
                    <a:pt x="241352" y="282913"/>
                  </a:cubicBezTo>
                  <a:close/>
                </a:path>
              </a:pathLst>
            </a:custGeom>
            <a:solidFill>
              <a:srgbClr val="D53D3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82" name="图形 10">
            <a:extLst>
              <a:ext uri="{FF2B5EF4-FFF2-40B4-BE49-F238E27FC236}">
                <a16:creationId xmlns:a16="http://schemas.microsoft.com/office/drawing/2014/main" id="{8256C98E-587A-4750-484F-DA4D41EDEA4D}"/>
              </a:ext>
            </a:extLst>
          </p:cNvPr>
          <p:cNvGrpSpPr/>
          <p:nvPr/>
        </p:nvGrpSpPr>
        <p:grpSpPr>
          <a:xfrm>
            <a:off x="6374016" y="1493058"/>
            <a:ext cx="1020489" cy="1020493"/>
            <a:chOff x="6374016" y="1493058"/>
            <a:chExt cx="1020489" cy="1020493"/>
          </a:xfrm>
        </p:grpSpPr>
        <p:sp>
          <p:nvSpPr>
            <p:cNvPr id="1583" name="任意多边形: 形状 1582">
              <a:extLst>
                <a:ext uri="{FF2B5EF4-FFF2-40B4-BE49-F238E27FC236}">
                  <a16:creationId xmlns:a16="http://schemas.microsoft.com/office/drawing/2014/main" id="{C0CB02FD-0925-41FD-CC42-DEB030510B9A}"/>
                </a:ext>
              </a:extLst>
            </p:cNvPr>
            <p:cNvSpPr/>
            <p:nvPr/>
          </p:nvSpPr>
          <p:spPr>
            <a:xfrm>
              <a:off x="6374016" y="1493058"/>
              <a:ext cx="1020489" cy="1020493"/>
            </a:xfrm>
            <a:custGeom>
              <a:avLst/>
              <a:gdLst>
                <a:gd name="connsiteX0" fmla="*/ 252451 w 1020489"/>
                <a:gd name="connsiteY0" fmla="*/ 950490 h 1020493"/>
                <a:gd name="connsiteX1" fmla="*/ 70015 w 1020489"/>
                <a:gd name="connsiteY1" fmla="*/ 252450 h 1020493"/>
                <a:gd name="connsiteX2" fmla="*/ 768034 w 1020489"/>
                <a:gd name="connsiteY2" fmla="*/ 70011 h 1020493"/>
                <a:gd name="connsiteX3" fmla="*/ 950487 w 1020489"/>
                <a:gd name="connsiteY3" fmla="*/ 768055 h 1020493"/>
                <a:gd name="connsiteX4" fmla="*/ 252451 w 1020489"/>
                <a:gd name="connsiteY4" fmla="*/ 950490 h 10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489" h="1020493">
                  <a:moveTo>
                    <a:pt x="252451" y="950490"/>
                  </a:moveTo>
                  <a:cubicBezTo>
                    <a:pt x="9307" y="808107"/>
                    <a:pt x="-72368" y="495579"/>
                    <a:pt x="70015" y="252450"/>
                  </a:cubicBezTo>
                  <a:cubicBezTo>
                    <a:pt x="212380" y="9312"/>
                    <a:pt x="524908" y="-72367"/>
                    <a:pt x="768034" y="70011"/>
                  </a:cubicBezTo>
                  <a:cubicBezTo>
                    <a:pt x="1011177" y="212394"/>
                    <a:pt x="1092853" y="524911"/>
                    <a:pt x="950487" y="768055"/>
                  </a:cubicBezTo>
                  <a:cubicBezTo>
                    <a:pt x="808086" y="1011180"/>
                    <a:pt x="495577" y="1092856"/>
                    <a:pt x="252451" y="950490"/>
                  </a:cubicBezTo>
                  <a:close/>
                </a:path>
              </a:pathLst>
            </a:custGeom>
            <a:solidFill>
              <a:srgbClr val="FFB1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4" name="任意多边形: 形状 1583">
              <a:extLst>
                <a:ext uri="{FF2B5EF4-FFF2-40B4-BE49-F238E27FC236}">
                  <a16:creationId xmlns:a16="http://schemas.microsoft.com/office/drawing/2014/main" id="{E4458911-E26D-4AAF-BEB4-BB62ADE9CA04}"/>
                </a:ext>
              </a:extLst>
            </p:cNvPr>
            <p:cNvSpPr/>
            <p:nvPr/>
          </p:nvSpPr>
          <p:spPr>
            <a:xfrm>
              <a:off x="6476595" y="1493087"/>
              <a:ext cx="917910" cy="1020464"/>
            </a:xfrm>
            <a:custGeom>
              <a:avLst/>
              <a:gdLst>
                <a:gd name="connsiteX0" fmla="*/ 0 w 917910"/>
                <a:gd name="connsiteY0" fmla="*/ 817118 h 1020464"/>
                <a:gd name="connsiteX1" fmla="*/ 149872 w 917910"/>
                <a:gd name="connsiteY1" fmla="*/ 950461 h 1020464"/>
                <a:gd name="connsiteX2" fmla="*/ 847908 w 917910"/>
                <a:gd name="connsiteY2" fmla="*/ 768025 h 1020464"/>
                <a:gd name="connsiteX3" fmla="*/ 665455 w 917910"/>
                <a:gd name="connsiteY3" fmla="*/ 69983 h 1020464"/>
                <a:gd name="connsiteX4" fmla="*/ 317989 w 917910"/>
                <a:gd name="connsiteY4" fmla="*/ 8022 h 1020464"/>
                <a:gd name="connsiteX5" fmla="*/ 362789 w 917910"/>
                <a:gd name="connsiteY5" fmla="*/ 31078 h 1020464"/>
                <a:gd name="connsiteX6" fmla="*/ 424941 w 917910"/>
                <a:gd name="connsiteY6" fmla="*/ 21689 h 1020464"/>
                <a:gd name="connsiteX7" fmla="*/ 447058 w 917910"/>
                <a:gd name="connsiteY7" fmla="*/ 84530 h 1020464"/>
                <a:gd name="connsiteX8" fmla="*/ 612545 w 917910"/>
                <a:gd name="connsiteY8" fmla="*/ 210743 h 1020464"/>
                <a:gd name="connsiteX9" fmla="*/ 612545 w 917910"/>
                <a:gd name="connsiteY9" fmla="*/ 282709 h 1020464"/>
                <a:gd name="connsiteX10" fmla="*/ 0 w 917910"/>
                <a:gd name="connsiteY10" fmla="*/ 817118 h 102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7910" h="1020464">
                  <a:moveTo>
                    <a:pt x="0" y="817118"/>
                  </a:moveTo>
                  <a:cubicBezTo>
                    <a:pt x="39431" y="869553"/>
                    <a:pt x="89693" y="915212"/>
                    <a:pt x="149872" y="950461"/>
                  </a:cubicBezTo>
                  <a:cubicBezTo>
                    <a:pt x="392998" y="1092826"/>
                    <a:pt x="705507" y="1011151"/>
                    <a:pt x="847908" y="768025"/>
                  </a:cubicBezTo>
                  <a:cubicBezTo>
                    <a:pt x="990274" y="524881"/>
                    <a:pt x="908598" y="212365"/>
                    <a:pt x="665455" y="69983"/>
                  </a:cubicBezTo>
                  <a:cubicBezTo>
                    <a:pt x="556384" y="6113"/>
                    <a:pt x="433360" y="-12636"/>
                    <a:pt x="317989" y="8022"/>
                  </a:cubicBezTo>
                  <a:cubicBezTo>
                    <a:pt x="333202" y="15157"/>
                    <a:pt x="348124" y="22876"/>
                    <a:pt x="362789" y="31078"/>
                  </a:cubicBezTo>
                  <a:cubicBezTo>
                    <a:pt x="378551" y="14449"/>
                    <a:pt x="404047" y="11010"/>
                    <a:pt x="424941" y="21689"/>
                  </a:cubicBezTo>
                  <a:cubicBezTo>
                    <a:pt x="447240" y="33087"/>
                    <a:pt x="455569" y="61965"/>
                    <a:pt x="447058" y="84530"/>
                  </a:cubicBezTo>
                  <a:cubicBezTo>
                    <a:pt x="503858" y="124380"/>
                    <a:pt x="557882" y="168879"/>
                    <a:pt x="612545" y="210743"/>
                  </a:cubicBezTo>
                  <a:cubicBezTo>
                    <a:pt x="635192" y="228079"/>
                    <a:pt x="629147" y="264555"/>
                    <a:pt x="612545" y="282709"/>
                  </a:cubicBezTo>
                  <a:lnTo>
                    <a:pt x="0" y="817118"/>
                  </a:lnTo>
                  <a:close/>
                </a:path>
              </a:pathLst>
            </a:custGeom>
            <a:solidFill>
              <a:srgbClr val="FFFDF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5" name="任意多边形: 形状 1584">
              <a:extLst>
                <a:ext uri="{FF2B5EF4-FFF2-40B4-BE49-F238E27FC236}">
                  <a16:creationId xmlns:a16="http://schemas.microsoft.com/office/drawing/2014/main" id="{888A7D4A-D90F-2A3B-1D3C-F080B1978A9B}"/>
                </a:ext>
              </a:extLst>
            </p:cNvPr>
            <p:cNvSpPr/>
            <p:nvPr/>
          </p:nvSpPr>
          <p:spPr>
            <a:xfrm>
              <a:off x="6476595" y="1769979"/>
              <a:ext cx="917900" cy="743572"/>
            </a:xfrm>
            <a:custGeom>
              <a:avLst/>
              <a:gdLst>
                <a:gd name="connsiteX0" fmla="*/ 451752 w 917900"/>
                <a:gd name="connsiteY0" fmla="*/ 54219 h 743572"/>
                <a:gd name="connsiteX1" fmla="*/ 0 w 917900"/>
                <a:gd name="connsiteY1" fmla="*/ 540226 h 743572"/>
                <a:gd name="connsiteX2" fmla="*/ 149872 w 917900"/>
                <a:gd name="connsiteY2" fmla="*/ 673569 h 743572"/>
                <a:gd name="connsiteX3" fmla="*/ 847908 w 917900"/>
                <a:gd name="connsiteY3" fmla="*/ 491133 h 743572"/>
                <a:gd name="connsiteX4" fmla="*/ 861387 w 917900"/>
                <a:gd name="connsiteY4" fmla="*/ 0 h 743572"/>
                <a:gd name="connsiteX5" fmla="*/ 451752 w 917900"/>
                <a:gd name="connsiteY5" fmla="*/ 54219 h 7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00" h="743572">
                  <a:moveTo>
                    <a:pt x="451752" y="54219"/>
                  </a:moveTo>
                  <a:lnTo>
                    <a:pt x="0" y="540226"/>
                  </a:lnTo>
                  <a:cubicBezTo>
                    <a:pt x="39431" y="592661"/>
                    <a:pt x="89693" y="638320"/>
                    <a:pt x="149872" y="673569"/>
                  </a:cubicBezTo>
                  <a:cubicBezTo>
                    <a:pt x="392998" y="815934"/>
                    <a:pt x="705507" y="734259"/>
                    <a:pt x="847908" y="491133"/>
                  </a:cubicBezTo>
                  <a:cubicBezTo>
                    <a:pt x="939391" y="334888"/>
                    <a:pt x="938350" y="149987"/>
                    <a:pt x="861387" y="0"/>
                  </a:cubicBezTo>
                  <a:lnTo>
                    <a:pt x="451752" y="54219"/>
                  </a:lnTo>
                  <a:close/>
                </a:path>
              </a:pathLst>
            </a:custGeom>
            <a:solidFill>
              <a:srgbClr val="FFDA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6" name="任意多边形: 形状 1585">
              <a:extLst>
                <a:ext uri="{FF2B5EF4-FFF2-40B4-BE49-F238E27FC236}">
                  <a16:creationId xmlns:a16="http://schemas.microsoft.com/office/drawing/2014/main" id="{E41A1032-5F8E-DBCE-E7A8-9B9C8065E0E6}"/>
                </a:ext>
              </a:extLst>
            </p:cNvPr>
            <p:cNvSpPr/>
            <p:nvPr/>
          </p:nvSpPr>
          <p:spPr>
            <a:xfrm>
              <a:off x="6376931" y="1751598"/>
              <a:ext cx="751589" cy="758356"/>
            </a:xfrm>
            <a:custGeom>
              <a:avLst/>
              <a:gdLst>
                <a:gd name="connsiteX0" fmla="*/ 729468 w 751589"/>
                <a:gd name="connsiteY0" fmla="*/ 9217 h 758356"/>
                <a:gd name="connsiteX1" fmla="*/ 0 w 751589"/>
                <a:gd name="connsiteY1" fmla="*/ 305491 h 758356"/>
                <a:gd name="connsiteX2" fmla="*/ 249536 w 751589"/>
                <a:gd name="connsiteY2" fmla="*/ 691950 h 758356"/>
                <a:gd name="connsiteX3" fmla="*/ 446857 w 751589"/>
                <a:gd name="connsiteY3" fmla="*/ 758357 h 758356"/>
                <a:gd name="connsiteX4" fmla="*/ 729468 w 751589"/>
                <a:gd name="connsiteY4" fmla="*/ 9217 h 75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589" h="758356">
                  <a:moveTo>
                    <a:pt x="729468" y="9217"/>
                  </a:moveTo>
                  <a:cubicBezTo>
                    <a:pt x="420594" y="-38552"/>
                    <a:pt x="168756" y="105194"/>
                    <a:pt x="0" y="305491"/>
                  </a:cubicBezTo>
                  <a:cubicBezTo>
                    <a:pt x="16620" y="460988"/>
                    <a:pt x="104230" y="606842"/>
                    <a:pt x="249536" y="691950"/>
                  </a:cubicBezTo>
                  <a:cubicBezTo>
                    <a:pt x="312071" y="728569"/>
                    <a:pt x="379208" y="750321"/>
                    <a:pt x="446857" y="758357"/>
                  </a:cubicBezTo>
                  <a:cubicBezTo>
                    <a:pt x="869075" y="360100"/>
                    <a:pt x="729468" y="9217"/>
                    <a:pt x="729468" y="9217"/>
                  </a:cubicBezTo>
                  <a:close/>
                </a:path>
              </a:pathLst>
            </a:custGeom>
            <a:solidFill>
              <a:srgbClr val="CE94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7" name="任意多边形: 形状 1586">
              <a:extLst>
                <a:ext uri="{FF2B5EF4-FFF2-40B4-BE49-F238E27FC236}">
                  <a16:creationId xmlns:a16="http://schemas.microsoft.com/office/drawing/2014/main" id="{EAA6E23B-B7BF-407F-F25F-C6AE0476D6FB}"/>
                </a:ext>
              </a:extLst>
            </p:cNvPr>
            <p:cNvSpPr/>
            <p:nvPr/>
          </p:nvSpPr>
          <p:spPr>
            <a:xfrm>
              <a:off x="6724232" y="1493085"/>
              <a:ext cx="419002" cy="267729"/>
            </a:xfrm>
            <a:custGeom>
              <a:avLst/>
              <a:gdLst>
                <a:gd name="connsiteX0" fmla="*/ 416941 w 419002"/>
                <a:gd name="connsiteY0" fmla="*/ 69481 h 267729"/>
                <a:gd name="connsiteX1" fmla="*/ 0 w 419002"/>
                <a:gd name="connsiteY1" fmla="*/ 25838 h 267729"/>
                <a:gd name="connsiteX2" fmla="*/ 382167 w 419002"/>
                <a:gd name="connsiteY2" fmla="*/ 267729 h 267729"/>
                <a:gd name="connsiteX3" fmla="*/ 416941 w 419002"/>
                <a:gd name="connsiteY3" fmla="*/ 69481 h 2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002" h="267729">
                  <a:moveTo>
                    <a:pt x="416941" y="69481"/>
                  </a:moveTo>
                  <a:cubicBezTo>
                    <a:pt x="285516" y="-7124"/>
                    <a:pt x="133982" y="-18375"/>
                    <a:pt x="0" y="25838"/>
                  </a:cubicBezTo>
                  <a:cubicBezTo>
                    <a:pt x="169888" y="74556"/>
                    <a:pt x="297314" y="155169"/>
                    <a:pt x="382167" y="267729"/>
                  </a:cubicBezTo>
                  <a:cubicBezTo>
                    <a:pt x="411937" y="193087"/>
                    <a:pt x="424265" y="126666"/>
                    <a:pt x="416941" y="69481"/>
                  </a:cubicBezTo>
                  <a:close/>
                </a:path>
              </a:pathLst>
            </a:custGeom>
            <a:solidFill>
              <a:srgbClr val="69FF0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8" name="任意多边形: 形状 1587">
              <a:extLst>
                <a:ext uri="{FF2B5EF4-FFF2-40B4-BE49-F238E27FC236}">
                  <a16:creationId xmlns:a16="http://schemas.microsoft.com/office/drawing/2014/main" id="{B4726E76-DBB9-0B35-1288-B34C35D6B681}"/>
                </a:ext>
              </a:extLst>
            </p:cNvPr>
            <p:cNvSpPr/>
            <p:nvPr/>
          </p:nvSpPr>
          <p:spPr>
            <a:xfrm>
              <a:off x="7110253" y="1735953"/>
              <a:ext cx="284245" cy="526236"/>
            </a:xfrm>
            <a:custGeom>
              <a:avLst/>
              <a:gdLst>
                <a:gd name="connsiteX0" fmla="*/ 214251 w 284245"/>
                <a:gd name="connsiteY0" fmla="*/ 525159 h 526236"/>
                <a:gd name="connsiteX1" fmla="*/ 216040 w 284245"/>
                <a:gd name="connsiteY1" fmla="*/ 12508 h 526236"/>
                <a:gd name="connsiteX2" fmla="*/ 0 w 284245"/>
                <a:gd name="connsiteY2" fmla="*/ 19152 h 526236"/>
                <a:gd name="connsiteX3" fmla="*/ 213593 w 284245"/>
                <a:gd name="connsiteY3" fmla="*/ 526237 h 526236"/>
                <a:gd name="connsiteX4" fmla="*/ 214251 w 284245"/>
                <a:gd name="connsiteY4" fmla="*/ 525159 h 52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245" h="526236">
                  <a:moveTo>
                    <a:pt x="214251" y="525159"/>
                  </a:moveTo>
                  <a:cubicBezTo>
                    <a:pt x="310171" y="361352"/>
                    <a:pt x="304364" y="166059"/>
                    <a:pt x="216040" y="12508"/>
                  </a:cubicBezTo>
                  <a:cubicBezTo>
                    <a:pt x="157323" y="-6540"/>
                    <a:pt x="84761" y="-3446"/>
                    <a:pt x="0" y="19152"/>
                  </a:cubicBezTo>
                  <a:cubicBezTo>
                    <a:pt x="198526" y="176670"/>
                    <a:pt x="234943" y="348842"/>
                    <a:pt x="213593" y="526237"/>
                  </a:cubicBezTo>
                  <a:cubicBezTo>
                    <a:pt x="213812" y="525871"/>
                    <a:pt x="214013" y="525506"/>
                    <a:pt x="214251" y="525159"/>
                  </a:cubicBezTo>
                  <a:close/>
                </a:path>
              </a:pathLst>
            </a:custGeom>
            <a:solidFill>
              <a:srgbClr val="00C0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9" name="任意多边形: 形状 1588">
              <a:extLst>
                <a:ext uri="{FF2B5EF4-FFF2-40B4-BE49-F238E27FC236}">
                  <a16:creationId xmlns:a16="http://schemas.microsoft.com/office/drawing/2014/main" id="{052092B3-85ED-527C-3DE2-559252FA0D78}"/>
                </a:ext>
              </a:extLst>
            </p:cNvPr>
            <p:cNvSpPr/>
            <p:nvPr/>
          </p:nvSpPr>
          <p:spPr>
            <a:xfrm>
              <a:off x="7014992" y="1671912"/>
              <a:ext cx="183727" cy="177378"/>
            </a:xfrm>
            <a:custGeom>
              <a:avLst/>
              <a:gdLst>
                <a:gd name="connsiteX0" fmla="*/ 40051 w 183727"/>
                <a:gd name="connsiteY0" fmla="*/ 150004 h 177378"/>
                <a:gd name="connsiteX1" fmla="*/ 16015 w 183727"/>
                <a:gd name="connsiteY1" fmla="*/ 24605 h 177378"/>
                <a:gd name="connsiteX2" fmla="*/ 143660 w 183727"/>
                <a:gd name="connsiteY2" fmla="*/ 27374 h 177378"/>
                <a:gd name="connsiteX3" fmla="*/ 167713 w 183727"/>
                <a:gd name="connsiteY3" fmla="*/ 152773 h 177378"/>
                <a:gd name="connsiteX4" fmla="*/ 40051 w 183727"/>
                <a:gd name="connsiteY4" fmla="*/ 150004 h 17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727" h="177378">
                  <a:moveTo>
                    <a:pt x="40051" y="150004"/>
                  </a:moveTo>
                  <a:cubicBezTo>
                    <a:pt x="-1828" y="114614"/>
                    <a:pt x="-12604" y="58470"/>
                    <a:pt x="16015" y="24605"/>
                  </a:cubicBezTo>
                  <a:cubicBezTo>
                    <a:pt x="44635" y="-9253"/>
                    <a:pt x="101781" y="-8015"/>
                    <a:pt x="143660" y="27374"/>
                  </a:cubicBezTo>
                  <a:cubicBezTo>
                    <a:pt x="185557" y="62773"/>
                    <a:pt x="196332" y="118914"/>
                    <a:pt x="167713" y="152773"/>
                  </a:cubicBezTo>
                  <a:cubicBezTo>
                    <a:pt x="139094" y="186633"/>
                    <a:pt x="81947" y="185391"/>
                    <a:pt x="40051" y="150004"/>
                  </a:cubicBezTo>
                  <a:close/>
                </a:path>
              </a:pathLst>
            </a:custGeom>
            <a:solidFill>
              <a:srgbClr val="FFFDF8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90" name="图形 10">
            <a:extLst>
              <a:ext uri="{FF2B5EF4-FFF2-40B4-BE49-F238E27FC236}">
                <a16:creationId xmlns:a16="http://schemas.microsoft.com/office/drawing/2014/main" id="{A228D994-417A-1D80-0D9D-3BDEBE205609}"/>
              </a:ext>
            </a:extLst>
          </p:cNvPr>
          <p:cNvGrpSpPr/>
          <p:nvPr/>
        </p:nvGrpSpPr>
        <p:grpSpPr>
          <a:xfrm>
            <a:off x="6276817" y="29217"/>
            <a:ext cx="1009895" cy="1101591"/>
            <a:chOff x="4823984" y="29217"/>
            <a:chExt cx="1009895" cy="1101591"/>
          </a:xfrm>
        </p:grpSpPr>
        <p:sp>
          <p:nvSpPr>
            <p:cNvPr id="1591" name="任意多边形: 形状 1590">
              <a:extLst>
                <a:ext uri="{FF2B5EF4-FFF2-40B4-BE49-F238E27FC236}">
                  <a16:creationId xmlns:a16="http://schemas.microsoft.com/office/drawing/2014/main" id="{F56B15D0-4774-E02F-80A9-0E3A606E5B27}"/>
                </a:ext>
              </a:extLst>
            </p:cNvPr>
            <p:cNvSpPr/>
            <p:nvPr/>
          </p:nvSpPr>
          <p:spPr>
            <a:xfrm>
              <a:off x="5723421" y="464734"/>
              <a:ext cx="42809" cy="63539"/>
            </a:xfrm>
            <a:custGeom>
              <a:avLst/>
              <a:gdLst>
                <a:gd name="connsiteX0" fmla="*/ 5023 w 42809"/>
                <a:gd name="connsiteY0" fmla="*/ 0 h 63539"/>
                <a:gd name="connsiteX1" fmla="*/ 0 w 42809"/>
                <a:gd name="connsiteY1" fmla="*/ 63539 h 63539"/>
                <a:gd name="connsiteX2" fmla="*/ 42810 w 42809"/>
                <a:gd name="connsiteY2" fmla="*/ 17548 h 63539"/>
                <a:gd name="connsiteX3" fmla="*/ 5023 w 42809"/>
                <a:gd name="connsiteY3" fmla="*/ 0 h 6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09" h="63539">
                  <a:moveTo>
                    <a:pt x="5023" y="0"/>
                  </a:moveTo>
                  <a:cubicBezTo>
                    <a:pt x="5023" y="0"/>
                    <a:pt x="19378" y="33205"/>
                    <a:pt x="0" y="63539"/>
                  </a:cubicBezTo>
                  <a:cubicBezTo>
                    <a:pt x="15670" y="51732"/>
                    <a:pt x="30208" y="34966"/>
                    <a:pt x="42810" y="17548"/>
                  </a:cubicBezTo>
                  <a:cubicBezTo>
                    <a:pt x="37258" y="11937"/>
                    <a:pt x="24857" y="2022"/>
                    <a:pt x="5023" y="0"/>
                  </a:cubicBezTo>
                  <a:close/>
                </a:path>
              </a:pathLst>
            </a:custGeom>
            <a:gradFill>
              <a:gsLst>
                <a:gs pos="1710">
                  <a:srgbClr val="E08893"/>
                </a:gs>
                <a:gs pos="100000">
                  <a:srgbClr val="FFF2EF"/>
                </a:gs>
              </a:gsLst>
              <a:lin ang="1620000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2" name="任意多边形: 形状 1591">
              <a:extLst>
                <a:ext uri="{FF2B5EF4-FFF2-40B4-BE49-F238E27FC236}">
                  <a16:creationId xmlns:a16="http://schemas.microsoft.com/office/drawing/2014/main" id="{5B710DA8-6A43-6940-D862-C6170E25B89C}"/>
                </a:ext>
              </a:extLst>
            </p:cNvPr>
            <p:cNvSpPr/>
            <p:nvPr/>
          </p:nvSpPr>
          <p:spPr>
            <a:xfrm>
              <a:off x="5400028" y="805887"/>
              <a:ext cx="164015" cy="313888"/>
            </a:xfrm>
            <a:custGeom>
              <a:avLst/>
              <a:gdLst>
                <a:gd name="connsiteX0" fmla="*/ 149212 w 164015"/>
                <a:gd name="connsiteY0" fmla="*/ 750 h 313888"/>
                <a:gd name="connsiteX1" fmla="*/ 137213 w 164015"/>
                <a:gd name="connsiteY1" fmla="*/ 236910 h 313888"/>
                <a:gd name="connsiteX2" fmla="*/ 163494 w 164015"/>
                <a:gd name="connsiteY2" fmla="*/ 263795 h 313888"/>
                <a:gd name="connsiteX3" fmla="*/ 143952 w 164015"/>
                <a:gd name="connsiteY3" fmla="*/ 311691 h 313888"/>
                <a:gd name="connsiteX4" fmla="*/ 81600 w 164015"/>
                <a:gd name="connsiteY4" fmla="*/ 311691 h 313888"/>
                <a:gd name="connsiteX5" fmla="*/ 16 w 164015"/>
                <a:gd name="connsiteY5" fmla="*/ 74987 h 313888"/>
                <a:gd name="connsiteX6" fmla="*/ 149212 w 164015"/>
                <a:gd name="connsiteY6" fmla="*/ 750 h 31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015" h="313888">
                  <a:moveTo>
                    <a:pt x="149212" y="750"/>
                  </a:moveTo>
                  <a:cubicBezTo>
                    <a:pt x="149212" y="750"/>
                    <a:pt x="102604" y="148533"/>
                    <a:pt x="137213" y="236910"/>
                  </a:cubicBezTo>
                  <a:cubicBezTo>
                    <a:pt x="137213" y="236910"/>
                    <a:pt x="159166" y="251434"/>
                    <a:pt x="163494" y="263795"/>
                  </a:cubicBezTo>
                  <a:cubicBezTo>
                    <a:pt x="167805" y="276155"/>
                    <a:pt x="143952" y="311691"/>
                    <a:pt x="143952" y="311691"/>
                  </a:cubicBezTo>
                  <a:cubicBezTo>
                    <a:pt x="143952" y="311691"/>
                    <a:pt x="97051" y="316635"/>
                    <a:pt x="81600" y="311691"/>
                  </a:cubicBezTo>
                  <a:cubicBezTo>
                    <a:pt x="66149" y="306747"/>
                    <a:pt x="-1207" y="162747"/>
                    <a:pt x="16" y="74987"/>
                  </a:cubicBezTo>
                  <a:cubicBezTo>
                    <a:pt x="1259" y="-12772"/>
                    <a:pt x="149212" y="750"/>
                    <a:pt x="149212" y="750"/>
                  </a:cubicBezTo>
                  <a:close/>
                </a:path>
              </a:pathLst>
            </a:custGeom>
            <a:solidFill>
              <a:srgbClr val="932F3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3" name="任意多边形: 形状 1592">
              <a:extLst>
                <a:ext uri="{FF2B5EF4-FFF2-40B4-BE49-F238E27FC236}">
                  <a16:creationId xmlns:a16="http://schemas.microsoft.com/office/drawing/2014/main" id="{8839A244-406F-8774-EE7B-9A06A06A2480}"/>
                </a:ext>
              </a:extLst>
            </p:cNvPr>
            <p:cNvSpPr/>
            <p:nvPr/>
          </p:nvSpPr>
          <p:spPr>
            <a:xfrm>
              <a:off x="5400027" y="789590"/>
              <a:ext cx="154602" cy="224867"/>
            </a:xfrm>
            <a:custGeom>
              <a:avLst/>
              <a:gdLst>
                <a:gd name="connsiteX0" fmla="*/ 0 w 154602"/>
                <a:gd name="connsiteY0" fmla="*/ 134360 h 224867"/>
                <a:gd name="connsiteX1" fmla="*/ 55503 w 154602"/>
                <a:gd name="connsiteY1" fmla="*/ 224868 h 224867"/>
                <a:gd name="connsiteX2" fmla="*/ 127791 w 154602"/>
                <a:gd name="connsiteY2" fmla="*/ 119859 h 224867"/>
                <a:gd name="connsiteX3" fmla="*/ 154602 w 154602"/>
                <a:gd name="connsiteY3" fmla="*/ 0 h 22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602" h="224867">
                  <a:moveTo>
                    <a:pt x="0" y="134360"/>
                  </a:moveTo>
                  <a:lnTo>
                    <a:pt x="55503" y="224868"/>
                  </a:lnTo>
                  <a:lnTo>
                    <a:pt x="127791" y="119859"/>
                  </a:lnTo>
                  <a:lnTo>
                    <a:pt x="154602" y="0"/>
                  </a:lnTo>
                  <a:close/>
                </a:path>
              </a:pathLst>
            </a:custGeom>
            <a:solidFill>
              <a:srgbClr val="D4145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4" name="任意多边形: 形状 1593">
              <a:extLst>
                <a:ext uri="{FF2B5EF4-FFF2-40B4-BE49-F238E27FC236}">
                  <a16:creationId xmlns:a16="http://schemas.microsoft.com/office/drawing/2014/main" id="{2030EC2E-1296-342D-4F72-A2C11AB6A2D7}"/>
                </a:ext>
              </a:extLst>
            </p:cNvPr>
            <p:cNvSpPr/>
            <p:nvPr/>
          </p:nvSpPr>
          <p:spPr>
            <a:xfrm>
              <a:off x="5186433" y="864807"/>
              <a:ext cx="239582" cy="233286"/>
            </a:xfrm>
            <a:custGeom>
              <a:avLst/>
              <a:gdLst>
                <a:gd name="connsiteX0" fmla="*/ 120065 w 239582"/>
                <a:gd name="connsiteY0" fmla="*/ 222919 h 233286"/>
                <a:gd name="connsiteX1" fmla="*/ 209027 w 239582"/>
                <a:gd name="connsiteY1" fmla="*/ 229044 h 233286"/>
                <a:gd name="connsiteX2" fmla="*/ 239582 w 239582"/>
                <a:gd name="connsiteY2" fmla="*/ 114953 h 233286"/>
                <a:gd name="connsiteX3" fmla="*/ 204973 w 239582"/>
                <a:gd name="connsiteY3" fmla="*/ 7417 h 233286"/>
                <a:gd name="connsiteX4" fmla="*/ 0 w 239582"/>
                <a:gd name="connsiteY4" fmla="*/ 0 h 233286"/>
                <a:gd name="connsiteX5" fmla="*/ 29441 w 239582"/>
                <a:gd name="connsiteY5" fmla="*/ 144619 h 233286"/>
                <a:gd name="connsiteX6" fmla="*/ 120065 w 239582"/>
                <a:gd name="connsiteY6" fmla="*/ 222919 h 23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582" h="233286">
                  <a:moveTo>
                    <a:pt x="120065" y="222919"/>
                  </a:moveTo>
                  <a:cubicBezTo>
                    <a:pt x="120065" y="222919"/>
                    <a:pt x="166108" y="241369"/>
                    <a:pt x="209027" y="229044"/>
                  </a:cubicBezTo>
                  <a:lnTo>
                    <a:pt x="239582" y="114953"/>
                  </a:lnTo>
                  <a:lnTo>
                    <a:pt x="204973" y="7417"/>
                  </a:lnTo>
                  <a:lnTo>
                    <a:pt x="0" y="0"/>
                  </a:lnTo>
                  <a:lnTo>
                    <a:pt x="29441" y="144619"/>
                  </a:lnTo>
                  <a:lnTo>
                    <a:pt x="120065" y="222919"/>
                  </a:lnTo>
                  <a:close/>
                </a:path>
              </a:pathLst>
            </a:custGeom>
            <a:solidFill>
              <a:srgbClr val="932F3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5" name="任意多边形: 形状 1594">
              <a:extLst>
                <a:ext uri="{FF2B5EF4-FFF2-40B4-BE49-F238E27FC236}">
                  <a16:creationId xmlns:a16="http://schemas.microsoft.com/office/drawing/2014/main" id="{84C081C7-319E-A736-7A9E-332D182AED48}"/>
                </a:ext>
              </a:extLst>
            </p:cNvPr>
            <p:cNvSpPr/>
            <p:nvPr/>
          </p:nvSpPr>
          <p:spPr>
            <a:xfrm>
              <a:off x="5293714" y="588553"/>
              <a:ext cx="330681" cy="361536"/>
            </a:xfrm>
            <a:custGeom>
              <a:avLst/>
              <a:gdLst>
                <a:gd name="connsiteX0" fmla="*/ 330682 w 330681"/>
                <a:gd name="connsiteY0" fmla="*/ 99484 h 361536"/>
                <a:gd name="connsiteX1" fmla="*/ 306556 w 330681"/>
                <a:gd name="connsiteY1" fmla="*/ 96743 h 361536"/>
                <a:gd name="connsiteX2" fmla="*/ 283123 w 330681"/>
                <a:gd name="connsiteY2" fmla="*/ 163805 h 361536"/>
                <a:gd name="connsiteX3" fmla="*/ 270339 w 330681"/>
                <a:gd name="connsiteY3" fmla="*/ 191138 h 361536"/>
                <a:gd name="connsiteX4" fmla="*/ 270083 w 330681"/>
                <a:gd name="connsiteY4" fmla="*/ 191595 h 361536"/>
                <a:gd name="connsiteX5" fmla="*/ 220040 w 330681"/>
                <a:gd name="connsiteY5" fmla="*/ 267595 h 361536"/>
                <a:gd name="connsiteX6" fmla="*/ 128448 w 330681"/>
                <a:gd name="connsiteY6" fmla="*/ 327091 h 361536"/>
                <a:gd name="connsiteX7" fmla="*/ 12511 w 330681"/>
                <a:gd name="connsiteY7" fmla="*/ 359513 h 361536"/>
                <a:gd name="connsiteX8" fmla="*/ 8219 w 330681"/>
                <a:gd name="connsiteY8" fmla="*/ 360232 h 361536"/>
                <a:gd name="connsiteX9" fmla="*/ 0 w 330681"/>
                <a:gd name="connsiteY9" fmla="*/ 361536 h 361536"/>
                <a:gd name="connsiteX10" fmla="*/ 9917 w 330681"/>
                <a:gd name="connsiteY10" fmla="*/ 228064 h 361536"/>
                <a:gd name="connsiteX11" fmla="*/ 95902 w 330681"/>
                <a:gd name="connsiteY11" fmla="*/ 134125 h 361536"/>
                <a:gd name="connsiteX12" fmla="*/ 117892 w 330681"/>
                <a:gd name="connsiteY12" fmla="*/ 53102 h 361536"/>
                <a:gd name="connsiteX13" fmla="*/ 268914 w 330681"/>
                <a:gd name="connsiteY13" fmla="*/ 0 h 361536"/>
                <a:gd name="connsiteX14" fmla="*/ 262704 w 330681"/>
                <a:gd name="connsiteY14" fmla="*/ 33401 h 361536"/>
                <a:gd name="connsiteX15" fmla="*/ 330682 w 330681"/>
                <a:gd name="connsiteY15" fmla="*/ 99484 h 36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681" h="361536">
                  <a:moveTo>
                    <a:pt x="330682" y="99484"/>
                  </a:moveTo>
                  <a:lnTo>
                    <a:pt x="306556" y="96743"/>
                  </a:lnTo>
                  <a:cubicBezTo>
                    <a:pt x="306556" y="96743"/>
                    <a:pt x="299634" y="125707"/>
                    <a:pt x="283123" y="163805"/>
                  </a:cubicBezTo>
                  <a:cubicBezTo>
                    <a:pt x="279342" y="172546"/>
                    <a:pt x="275106" y="181745"/>
                    <a:pt x="270339" y="191138"/>
                  </a:cubicBezTo>
                  <a:cubicBezTo>
                    <a:pt x="270339" y="191138"/>
                    <a:pt x="270284" y="191268"/>
                    <a:pt x="270083" y="191595"/>
                  </a:cubicBezTo>
                  <a:cubicBezTo>
                    <a:pt x="257353" y="216711"/>
                    <a:pt x="240861" y="243522"/>
                    <a:pt x="220040" y="267595"/>
                  </a:cubicBezTo>
                  <a:cubicBezTo>
                    <a:pt x="197667" y="293559"/>
                    <a:pt x="163350" y="312869"/>
                    <a:pt x="128448" y="327091"/>
                  </a:cubicBezTo>
                  <a:cubicBezTo>
                    <a:pt x="79648" y="346923"/>
                    <a:pt x="32728" y="356185"/>
                    <a:pt x="12511" y="359513"/>
                  </a:cubicBezTo>
                  <a:cubicBezTo>
                    <a:pt x="15616" y="358988"/>
                    <a:pt x="8054" y="339576"/>
                    <a:pt x="8219" y="360232"/>
                  </a:cubicBezTo>
                  <a:cubicBezTo>
                    <a:pt x="2941" y="361145"/>
                    <a:pt x="0" y="361536"/>
                    <a:pt x="0" y="361536"/>
                  </a:cubicBezTo>
                  <a:cubicBezTo>
                    <a:pt x="0" y="361536"/>
                    <a:pt x="27213" y="313328"/>
                    <a:pt x="9917" y="228064"/>
                  </a:cubicBezTo>
                  <a:cubicBezTo>
                    <a:pt x="9917" y="228064"/>
                    <a:pt x="64270" y="188727"/>
                    <a:pt x="95902" y="134125"/>
                  </a:cubicBezTo>
                  <a:cubicBezTo>
                    <a:pt x="110258" y="109465"/>
                    <a:pt x="119901" y="81741"/>
                    <a:pt x="117892" y="53102"/>
                  </a:cubicBezTo>
                  <a:lnTo>
                    <a:pt x="268914" y="0"/>
                  </a:lnTo>
                  <a:lnTo>
                    <a:pt x="262704" y="33401"/>
                  </a:lnTo>
                  <a:cubicBezTo>
                    <a:pt x="262704" y="33399"/>
                    <a:pt x="289260" y="77891"/>
                    <a:pt x="330682" y="99484"/>
                  </a:cubicBezTo>
                  <a:close/>
                </a:path>
              </a:pathLst>
            </a:custGeom>
            <a:solidFill>
              <a:srgbClr val="FFC77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6" name="任意多边形: 形状 1595">
              <a:extLst>
                <a:ext uri="{FF2B5EF4-FFF2-40B4-BE49-F238E27FC236}">
                  <a16:creationId xmlns:a16="http://schemas.microsoft.com/office/drawing/2014/main" id="{C81FFF8B-4176-1EEA-E574-0420B6001C35}"/>
                </a:ext>
              </a:extLst>
            </p:cNvPr>
            <p:cNvSpPr/>
            <p:nvPr/>
          </p:nvSpPr>
          <p:spPr>
            <a:xfrm>
              <a:off x="5339245" y="588549"/>
              <a:ext cx="285150" cy="186797"/>
            </a:xfrm>
            <a:custGeom>
              <a:avLst/>
              <a:gdLst>
                <a:gd name="connsiteX0" fmla="*/ 212626 w 285150"/>
                <a:gd name="connsiteY0" fmla="*/ 37015 h 186797"/>
                <a:gd name="connsiteX1" fmla="*/ 223383 w 285150"/>
                <a:gd name="connsiteY1" fmla="*/ 0 h 186797"/>
                <a:gd name="connsiteX2" fmla="*/ 10118 w 285150"/>
                <a:gd name="connsiteY2" fmla="*/ 32096 h 186797"/>
                <a:gd name="connsiteX3" fmla="*/ 0 w 285150"/>
                <a:gd name="connsiteY3" fmla="*/ 72021 h 186797"/>
                <a:gd name="connsiteX4" fmla="*/ 0 w 285150"/>
                <a:gd name="connsiteY4" fmla="*/ 72087 h 186797"/>
                <a:gd name="connsiteX5" fmla="*/ 50371 w 285150"/>
                <a:gd name="connsiteY5" fmla="*/ 134126 h 186797"/>
                <a:gd name="connsiteX6" fmla="*/ 76799 w 285150"/>
                <a:gd name="connsiteY6" fmla="*/ 180704 h 186797"/>
                <a:gd name="connsiteX7" fmla="*/ 76799 w 285150"/>
                <a:gd name="connsiteY7" fmla="*/ 180770 h 186797"/>
                <a:gd name="connsiteX8" fmla="*/ 237592 w 285150"/>
                <a:gd name="connsiteY8" fmla="*/ 163808 h 186797"/>
                <a:gd name="connsiteX9" fmla="*/ 261024 w 285150"/>
                <a:gd name="connsiteY9" fmla="*/ 96746 h 186797"/>
                <a:gd name="connsiteX10" fmla="*/ 285151 w 285150"/>
                <a:gd name="connsiteY10" fmla="*/ 99488 h 186797"/>
                <a:gd name="connsiteX11" fmla="*/ 212626 w 285150"/>
                <a:gd name="connsiteY11" fmla="*/ 37015 h 18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150" h="186797">
                  <a:moveTo>
                    <a:pt x="212626" y="37015"/>
                  </a:moveTo>
                  <a:lnTo>
                    <a:pt x="223383" y="0"/>
                  </a:lnTo>
                  <a:lnTo>
                    <a:pt x="10118" y="32096"/>
                  </a:lnTo>
                  <a:lnTo>
                    <a:pt x="0" y="72021"/>
                  </a:lnTo>
                  <a:lnTo>
                    <a:pt x="0" y="72087"/>
                  </a:lnTo>
                  <a:cubicBezTo>
                    <a:pt x="0" y="72087"/>
                    <a:pt x="26629" y="99290"/>
                    <a:pt x="50371" y="134126"/>
                  </a:cubicBezTo>
                  <a:cubicBezTo>
                    <a:pt x="60416" y="148803"/>
                    <a:pt x="69877" y="164786"/>
                    <a:pt x="76799" y="180704"/>
                  </a:cubicBezTo>
                  <a:lnTo>
                    <a:pt x="76799" y="180770"/>
                  </a:lnTo>
                  <a:cubicBezTo>
                    <a:pt x="76799" y="180770"/>
                    <a:pt x="176737" y="202363"/>
                    <a:pt x="237592" y="163808"/>
                  </a:cubicBezTo>
                  <a:cubicBezTo>
                    <a:pt x="254102" y="125711"/>
                    <a:pt x="261024" y="96746"/>
                    <a:pt x="261024" y="96746"/>
                  </a:cubicBezTo>
                  <a:lnTo>
                    <a:pt x="285151" y="99488"/>
                  </a:lnTo>
                  <a:cubicBezTo>
                    <a:pt x="243729" y="77894"/>
                    <a:pt x="212626" y="37019"/>
                    <a:pt x="212626" y="37015"/>
                  </a:cubicBezTo>
                  <a:close/>
                </a:path>
              </a:pathLst>
            </a:custGeom>
            <a:gradFill>
              <a:gsLst>
                <a:gs pos="0">
                  <a:srgbClr val="C79317"/>
                </a:gs>
                <a:gs pos="50000">
                  <a:srgbClr val="EEE64A"/>
                </a:gs>
                <a:gs pos="100000">
                  <a:srgbClr val="C79416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7" name="任意多边形: 形状 1596">
              <a:extLst>
                <a:ext uri="{FF2B5EF4-FFF2-40B4-BE49-F238E27FC236}">
                  <a16:creationId xmlns:a16="http://schemas.microsoft.com/office/drawing/2014/main" id="{F2CDCDCD-B797-0F85-5B53-FC3A8D3F5682}"/>
                </a:ext>
              </a:extLst>
            </p:cNvPr>
            <p:cNvSpPr/>
            <p:nvPr/>
          </p:nvSpPr>
          <p:spPr>
            <a:xfrm>
              <a:off x="5411588" y="588553"/>
              <a:ext cx="151040" cy="64229"/>
            </a:xfrm>
            <a:custGeom>
              <a:avLst/>
              <a:gdLst>
                <a:gd name="connsiteX0" fmla="*/ 0 w 151040"/>
                <a:gd name="connsiteY0" fmla="*/ 53083 h 64229"/>
                <a:gd name="connsiteX1" fmla="*/ 144813 w 151040"/>
                <a:gd name="connsiteY1" fmla="*/ 33370 h 64229"/>
                <a:gd name="connsiteX2" fmla="*/ 151040 w 151040"/>
                <a:gd name="connsiteY2" fmla="*/ 0 h 64229"/>
                <a:gd name="connsiteX3" fmla="*/ 0 w 151040"/>
                <a:gd name="connsiteY3" fmla="*/ 53083 h 64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040" h="64229">
                  <a:moveTo>
                    <a:pt x="0" y="53083"/>
                  </a:moveTo>
                  <a:cubicBezTo>
                    <a:pt x="0" y="53083"/>
                    <a:pt x="105473" y="88372"/>
                    <a:pt x="144813" y="33370"/>
                  </a:cubicBezTo>
                  <a:lnTo>
                    <a:pt x="151040" y="0"/>
                  </a:lnTo>
                  <a:lnTo>
                    <a:pt x="0" y="53083"/>
                  </a:lnTo>
                  <a:close/>
                </a:path>
              </a:pathLst>
            </a:custGeom>
            <a:solidFill>
              <a:srgbClr val="008B6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8" name="任意多边形: 形状 1597">
              <a:extLst>
                <a:ext uri="{FF2B5EF4-FFF2-40B4-BE49-F238E27FC236}">
                  <a16:creationId xmlns:a16="http://schemas.microsoft.com/office/drawing/2014/main" id="{5FEAD79F-FC5A-9F27-3464-ADEF4CBBB595}"/>
                </a:ext>
              </a:extLst>
            </p:cNvPr>
            <p:cNvSpPr/>
            <p:nvPr/>
          </p:nvSpPr>
          <p:spPr>
            <a:xfrm>
              <a:off x="5136906" y="641604"/>
              <a:ext cx="377647" cy="489205"/>
            </a:xfrm>
            <a:custGeom>
              <a:avLst/>
              <a:gdLst>
                <a:gd name="connsiteX0" fmla="*/ 364922 w 377647"/>
                <a:gd name="connsiteY0" fmla="*/ 486450 h 489205"/>
                <a:gd name="connsiteX1" fmla="*/ 304761 w 377647"/>
                <a:gd name="connsiteY1" fmla="*/ 486450 h 489205"/>
                <a:gd name="connsiteX2" fmla="*/ 173702 w 377647"/>
                <a:gd name="connsiteY2" fmla="*/ 364133 h 489205"/>
                <a:gd name="connsiteX3" fmla="*/ 166141 w 377647"/>
                <a:gd name="connsiteY3" fmla="*/ 299224 h 489205"/>
                <a:gd name="connsiteX4" fmla="*/ 140370 w 377647"/>
                <a:gd name="connsiteY4" fmla="*/ 366743 h 489205"/>
                <a:gd name="connsiteX5" fmla="*/ 140370 w 377647"/>
                <a:gd name="connsiteY5" fmla="*/ 366809 h 489205"/>
                <a:gd name="connsiteX6" fmla="*/ 127586 w 377647"/>
                <a:gd name="connsiteY6" fmla="*/ 382661 h 489205"/>
                <a:gd name="connsiteX7" fmla="*/ 162999 w 377647"/>
                <a:gd name="connsiteY7" fmla="*/ 416845 h 489205"/>
                <a:gd name="connsiteX8" fmla="*/ 170451 w 377647"/>
                <a:gd name="connsiteY8" fmla="*/ 428394 h 489205"/>
                <a:gd name="connsiteX9" fmla="*/ 171620 w 377647"/>
                <a:gd name="connsiteY9" fmla="*/ 435765 h 489205"/>
                <a:gd name="connsiteX10" fmla="*/ 171620 w 377647"/>
                <a:gd name="connsiteY10" fmla="*/ 435831 h 489205"/>
                <a:gd name="connsiteX11" fmla="*/ 171547 w 377647"/>
                <a:gd name="connsiteY11" fmla="*/ 435831 h 489205"/>
                <a:gd name="connsiteX12" fmla="*/ 151457 w 377647"/>
                <a:gd name="connsiteY12" fmla="*/ 478235 h 489205"/>
                <a:gd name="connsiteX13" fmla="*/ 79370 w 377647"/>
                <a:gd name="connsiteY13" fmla="*/ 475364 h 489205"/>
                <a:gd name="connsiteX14" fmla="*/ 29528 w 377647"/>
                <a:gd name="connsiteY14" fmla="*/ 371964 h 489205"/>
                <a:gd name="connsiteX15" fmla="*/ 35281 w 377647"/>
                <a:gd name="connsiteY15" fmla="*/ 344761 h 489205"/>
                <a:gd name="connsiteX16" fmla="*/ 20853 w 377647"/>
                <a:gd name="connsiteY16" fmla="*/ 90341 h 489205"/>
                <a:gd name="connsiteX17" fmla="*/ 132152 w 377647"/>
                <a:gd name="connsiteY17" fmla="*/ 50807 h 489205"/>
                <a:gd name="connsiteX18" fmla="*/ 211014 w 377647"/>
                <a:gd name="connsiteY18" fmla="*/ 12448 h 489205"/>
                <a:gd name="connsiteX19" fmla="*/ 274681 w 377647"/>
                <a:gd name="connsiteY19" fmla="*/ 53 h 489205"/>
                <a:gd name="connsiteX20" fmla="*/ 279649 w 377647"/>
                <a:gd name="connsiteY20" fmla="*/ 220745 h 489205"/>
                <a:gd name="connsiteX21" fmla="*/ 336083 w 377647"/>
                <a:gd name="connsiteY21" fmla="*/ 405297 h 489205"/>
                <a:gd name="connsiteX22" fmla="*/ 376848 w 377647"/>
                <a:gd name="connsiteY22" fmla="*/ 433739 h 489205"/>
                <a:gd name="connsiteX23" fmla="*/ 364922 w 377647"/>
                <a:gd name="connsiteY23" fmla="*/ 486450 h 48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7647" h="489205">
                  <a:moveTo>
                    <a:pt x="364922" y="486450"/>
                  </a:moveTo>
                  <a:cubicBezTo>
                    <a:pt x="364922" y="486450"/>
                    <a:pt x="322057" y="492649"/>
                    <a:pt x="304761" y="486450"/>
                  </a:cubicBezTo>
                  <a:cubicBezTo>
                    <a:pt x="287484" y="480317"/>
                    <a:pt x="181993" y="389249"/>
                    <a:pt x="173702" y="364133"/>
                  </a:cubicBezTo>
                  <a:cubicBezTo>
                    <a:pt x="165483" y="338951"/>
                    <a:pt x="166141" y="299224"/>
                    <a:pt x="166141" y="299224"/>
                  </a:cubicBezTo>
                  <a:cubicBezTo>
                    <a:pt x="162816" y="329036"/>
                    <a:pt x="150287" y="352455"/>
                    <a:pt x="140370" y="366743"/>
                  </a:cubicBezTo>
                  <a:lnTo>
                    <a:pt x="140370" y="366809"/>
                  </a:lnTo>
                  <a:cubicBezTo>
                    <a:pt x="133266" y="377051"/>
                    <a:pt x="127586" y="382661"/>
                    <a:pt x="127586" y="382661"/>
                  </a:cubicBezTo>
                  <a:cubicBezTo>
                    <a:pt x="127586" y="382661"/>
                    <a:pt x="150287" y="400929"/>
                    <a:pt x="162999" y="416845"/>
                  </a:cubicBezTo>
                  <a:cubicBezTo>
                    <a:pt x="166341" y="420955"/>
                    <a:pt x="169008" y="424934"/>
                    <a:pt x="170451" y="428394"/>
                  </a:cubicBezTo>
                  <a:cubicBezTo>
                    <a:pt x="171364" y="430611"/>
                    <a:pt x="171693" y="433089"/>
                    <a:pt x="171620" y="435765"/>
                  </a:cubicBezTo>
                  <a:lnTo>
                    <a:pt x="171620" y="435831"/>
                  </a:lnTo>
                  <a:cubicBezTo>
                    <a:pt x="171620" y="435831"/>
                    <a:pt x="171620" y="435831"/>
                    <a:pt x="171547" y="435831"/>
                  </a:cubicBezTo>
                  <a:cubicBezTo>
                    <a:pt x="170962" y="453444"/>
                    <a:pt x="151457" y="478235"/>
                    <a:pt x="151457" y="478235"/>
                  </a:cubicBezTo>
                  <a:cubicBezTo>
                    <a:pt x="151457" y="478235"/>
                    <a:pt x="90072" y="485281"/>
                    <a:pt x="79370" y="475364"/>
                  </a:cubicBezTo>
                  <a:cubicBezTo>
                    <a:pt x="68667" y="465449"/>
                    <a:pt x="31172" y="386382"/>
                    <a:pt x="29528" y="371964"/>
                  </a:cubicBezTo>
                  <a:cubicBezTo>
                    <a:pt x="27903" y="357547"/>
                    <a:pt x="35281" y="344761"/>
                    <a:pt x="35281" y="344761"/>
                  </a:cubicBezTo>
                  <a:cubicBezTo>
                    <a:pt x="-14177" y="245016"/>
                    <a:pt x="-4460" y="113824"/>
                    <a:pt x="20853" y="90341"/>
                  </a:cubicBezTo>
                  <a:cubicBezTo>
                    <a:pt x="46240" y="66856"/>
                    <a:pt x="74019" y="69334"/>
                    <a:pt x="132152" y="50807"/>
                  </a:cubicBezTo>
                  <a:cubicBezTo>
                    <a:pt x="190212" y="32215"/>
                    <a:pt x="211014" y="12448"/>
                    <a:pt x="211014" y="12448"/>
                  </a:cubicBezTo>
                  <a:cubicBezTo>
                    <a:pt x="231835" y="-1513"/>
                    <a:pt x="274681" y="53"/>
                    <a:pt x="274681" y="53"/>
                  </a:cubicBezTo>
                  <a:cubicBezTo>
                    <a:pt x="280617" y="13557"/>
                    <a:pt x="278407" y="123087"/>
                    <a:pt x="279649" y="220745"/>
                  </a:cubicBezTo>
                  <a:cubicBezTo>
                    <a:pt x="280818" y="318404"/>
                    <a:pt x="336083" y="405297"/>
                    <a:pt x="336083" y="405297"/>
                  </a:cubicBezTo>
                  <a:cubicBezTo>
                    <a:pt x="336083" y="405297"/>
                    <a:pt x="372355" y="415996"/>
                    <a:pt x="376848" y="433739"/>
                  </a:cubicBezTo>
                  <a:cubicBezTo>
                    <a:pt x="381414" y="451484"/>
                    <a:pt x="364922" y="486450"/>
                    <a:pt x="364922" y="486450"/>
                  </a:cubicBezTo>
                  <a:close/>
                </a:path>
              </a:pathLst>
            </a:custGeom>
            <a:solidFill>
              <a:srgbClr val="FF8E2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9" name="任意多边形: 形状 1598">
              <a:extLst>
                <a:ext uri="{FF2B5EF4-FFF2-40B4-BE49-F238E27FC236}">
                  <a16:creationId xmlns:a16="http://schemas.microsoft.com/office/drawing/2014/main" id="{2C6F63D5-3898-0E51-C2BF-39665A3F9CDD}"/>
                </a:ext>
              </a:extLst>
            </p:cNvPr>
            <p:cNvSpPr/>
            <p:nvPr/>
          </p:nvSpPr>
          <p:spPr>
            <a:xfrm>
              <a:off x="4823984" y="276847"/>
              <a:ext cx="327510" cy="512744"/>
            </a:xfrm>
            <a:custGeom>
              <a:avLst/>
              <a:gdLst>
                <a:gd name="connsiteX0" fmla="*/ 327510 w 327510"/>
                <a:gd name="connsiteY0" fmla="*/ 463771 h 512744"/>
                <a:gd name="connsiteX1" fmla="*/ 314927 w 327510"/>
                <a:gd name="connsiteY1" fmla="*/ 512502 h 512744"/>
                <a:gd name="connsiteX2" fmla="*/ 113351 w 327510"/>
                <a:gd name="connsiteY2" fmla="*/ 415299 h 512744"/>
                <a:gd name="connsiteX3" fmla="*/ 68915 w 327510"/>
                <a:gd name="connsiteY3" fmla="*/ 262582 h 512744"/>
                <a:gd name="connsiteX4" fmla="*/ 68915 w 327510"/>
                <a:gd name="connsiteY4" fmla="*/ 262190 h 512744"/>
                <a:gd name="connsiteX5" fmla="*/ 79545 w 327510"/>
                <a:gd name="connsiteY5" fmla="*/ 177970 h 512744"/>
                <a:gd name="connsiteX6" fmla="*/ 70815 w 327510"/>
                <a:gd name="connsiteY6" fmla="*/ 160814 h 512744"/>
                <a:gd name="connsiteX7" fmla="*/ 7860 w 327510"/>
                <a:gd name="connsiteY7" fmla="*/ 100536 h 512744"/>
                <a:gd name="connsiteX8" fmla="*/ 74669 w 327510"/>
                <a:gd name="connsiteY8" fmla="*/ 8 h 512744"/>
                <a:gd name="connsiteX9" fmla="*/ 169311 w 327510"/>
                <a:gd name="connsiteY9" fmla="*/ 93556 h 512744"/>
                <a:gd name="connsiteX10" fmla="*/ 191629 w 327510"/>
                <a:gd name="connsiteY10" fmla="*/ 170601 h 512744"/>
                <a:gd name="connsiteX11" fmla="*/ 207281 w 327510"/>
                <a:gd name="connsiteY11" fmla="*/ 377855 h 512744"/>
                <a:gd name="connsiteX12" fmla="*/ 327510 w 327510"/>
                <a:gd name="connsiteY12" fmla="*/ 463771 h 51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510" h="512744">
                  <a:moveTo>
                    <a:pt x="327510" y="463771"/>
                  </a:moveTo>
                  <a:lnTo>
                    <a:pt x="314927" y="512502"/>
                  </a:lnTo>
                  <a:cubicBezTo>
                    <a:pt x="314927" y="512502"/>
                    <a:pt x="193327" y="522417"/>
                    <a:pt x="113351" y="415299"/>
                  </a:cubicBezTo>
                  <a:cubicBezTo>
                    <a:pt x="72185" y="360176"/>
                    <a:pt x="65993" y="305898"/>
                    <a:pt x="68915" y="262582"/>
                  </a:cubicBezTo>
                  <a:lnTo>
                    <a:pt x="68915" y="262190"/>
                  </a:lnTo>
                  <a:cubicBezTo>
                    <a:pt x="71655" y="221613"/>
                    <a:pt x="82357" y="190757"/>
                    <a:pt x="79545" y="177970"/>
                  </a:cubicBezTo>
                  <a:cubicBezTo>
                    <a:pt x="78248" y="171969"/>
                    <a:pt x="75180" y="166358"/>
                    <a:pt x="70815" y="160814"/>
                  </a:cubicBezTo>
                  <a:cubicBezTo>
                    <a:pt x="56259" y="142026"/>
                    <a:pt x="27621" y="124737"/>
                    <a:pt x="7860" y="100536"/>
                  </a:cubicBezTo>
                  <a:cubicBezTo>
                    <a:pt x="-17654" y="69223"/>
                    <a:pt x="22727" y="-842"/>
                    <a:pt x="74669" y="8"/>
                  </a:cubicBezTo>
                  <a:cubicBezTo>
                    <a:pt x="106886" y="530"/>
                    <a:pt x="145513" y="46522"/>
                    <a:pt x="169311" y="93556"/>
                  </a:cubicBezTo>
                  <a:cubicBezTo>
                    <a:pt x="183867" y="122195"/>
                    <a:pt x="192871" y="151225"/>
                    <a:pt x="191629" y="170601"/>
                  </a:cubicBezTo>
                  <a:cubicBezTo>
                    <a:pt x="188360" y="221681"/>
                    <a:pt x="157056" y="299115"/>
                    <a:pt x="207281" y="377855"/>
                  </a:cubicBezTo>
                  <a:cubicBezTo>
                    <a:pt x="257579" y="456593"/>
                    <a:pt x="327510" y="463771"/>
                    <a:pt x="327510" y="463771"/>
                  </a:cubicBezTo>
                  <a:close/>
                </a:path>
              </a:pathLst>
            </a:custGeom>
            <a:solidFill>
              <a:srgbClr val="FF8E2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0" name="任意多边形: 形状 1599">
              <a:extLst>
                <a:ext uri="{FF2B5EF4-FFF2-40B4-BE49-F238E27FC236}">
                  <a16:creationId xmlns:a16="http://schemas.microsoft.com/office/drawing/2014/main" id="{F1077965-EE80-8D7A-DDE0-CF4D1E0108BB}"/>
                </a:ext>
              </a:extLst>
            </p:cNvPr>
            <p:cNvSpPr/>
            <p:nvPr/>
          </p:nvSpPr>
          <p:spPr>
            <a:xfrm>
              <a:off x="4823984" y="276847"/>
              <a:ext cx="169310" cy="160813"/>
            </a:xfrm>
            <a:custGeom>
              <a:avLst/>
              <a:gdLst>
                <a:gd name="connsiteX0" fmla="*/ 169311 w 169310"/>
                <a:gd name="connsiteY0" fmla="*/ 93556 h 160813"/>
                <a:gd name="connsiteX1" fmla="*/ 70815 w 169310"/>
                <a:gd name="connsiteY1" fmla="*/ 160814 h 160813"/>
                <a:gd name="connsiteX2" fmla="*/ 7860 w 169310"/>
                <a:gd name="connsiteY2" fmla="*/ 100536 h 160813"/>
                <a:gd name="connsiteX3" fmla="*/ 74669 w 169310"/>
                <a:gd name="connsiteY3" fmla="*/ 8 h 160813"/>
                <a:gd name="connsiteX4" fmla="*/ 169311 w 169310"/>
                <a:gd name="connsiteY4" fmla="*/ 93556 h 16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310" h="160813">
                  <a:moveTo>
                    <a:pt x="169311" y="93556"/>
                  </a:moveTo>
                  <a:cubicBezTo>
                    <a:pt x="80275" y="89315"/>
                    <a:pt x="71144" y="158010"/>
                    <a:pt x="70815" y="160814"/>
                  </a:cubicBezTo>
                  <a:cubicBezTo>
                    <a:pt x="56259" y="142026"/>
                    <a:pt x="27621" y="124737"/>
                    <a:pt x="7860" y="100536"/>
                  </a:cubicBezTo>
                  <a:cubicBezTo>
                    <a:pt x="-17654" y="69223"/>
                    <a:pt x="22727" y="-842"/>
                    <a:pt x="74669" y="8"/>
                  </a:cubicBezTo>
                  <a:cubicBezTo>
                    <a:pt x="106886" y="528"/>
                    <a:pt x="145513" y="46520"/>
                    <a:pt x="169311" y="93556"/>
                  </a:cubicBezTo>
                  <a:close/>
                </a:path>
              </a:pathLst>
            </a:custGeom>
            <a:gradFill>
              <a:gsLst>
                <a:gs pos="0">
                  <a:srgbClr val="FFA252"/>
                </a:gs>
                <a:gs pos="98290">
                  <a:srgbClr val="FFC772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1" name="任意多边形: 形状 1600">
              <a:extLst>
                <a:ext uri="{FF2B5EF4-FFF2-40B4-BE49-F238E27FC236}">
                  <a16:creationId xmlns:a16="http://schemas.microsoft.com/office/drawing/2014/main" id="{A4256C1D-753E-B908-7894-E7E5AC602C7C}"/>
                </a:ext>
              </a:extLst>
            </p:cNvPr>
            <p:cNvSpPr/>
            <p:nvPr/>
          </p:nvSpPr>
          <p:spPr>
            <a:xfrm>
              <a:off x="5579887" y="29217"/>
              <a:ext cx="133584" cy="168120"/>
            </a:xfrm>
            <a:custGeom>
              <a:avLst/>
              <a:gdLst>
                <a:gd name="connsiteX0" fmla="*/ 0 w 133584"/>
                <a:gd name="connsiteY0" fmla="*/ 77341 h 168120"/>
                <a:gd name="connsiteX1" fmla="*/ 25752 w 133584"/>
                <a:gd name="connsiteY1" fmla="*/ 6197 h 168120"/>
                <a:gd name="connsiteX2" fmla="*/ 119901 w 133584"/>
                <a:gd name="connsiteY2" fmla="*/ 48224 h 168120"/>
                <a:gd name="connsiteX3" fmla="*/ 125472 w 133584"/>
                <a:gd name="connsiteY3" fmla="*/ 151024 h 168120"/>
                <a:gd name="connsiteX4" fmla="*/ 84068 w 133584"/>
                <a:gd name="connsiteY4" fmla="*/ 168121 h 168120"/>
                <a:gd name="connsiteX5" fmla="*/ 0 w 133584"/>
                <a:gd name="connsiteY5" fmla="*/ 77341 h 16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584" h="168120">
                  <a:moveTo>
                    <a:pt x="0" y="77341"/>
                  </a:moveTo>
                  <a:cubicBezTo>
                    <a:pt x="0" y="77341"/>
                    <a:pt x="8456" y="17734"/>
                    <a:pt x="25752" y="6197"/>
                  </a:cubicBezTo>
                  <a:cubicBezTo>
                    <a:pt x="43066" y="-5340"/>
                    <a:pt x="99519" y="-5544"/>
                    <a:pt x="119901" y="48224"/>
                  </a:cubicBezTo>
                  <a:cubicBezTo>
                    <a:pt x="140301" y="101992"/>
                    <a:pt x="134129" y="137016"/>
                    <a:pt x="125472" y="151024"/>
                  </a:cubicBezTo>
                  <a:cubicBezTo>
                    <a:pt x="120193" y="159583"/>
                    <a:pt x="84068" y="168121"/>
                    <a:pt x="84068" y="168121"/>
                  </a:cubicBezTo>
                  <a:lnTo>
                    <a:pt x="0" y="77341"/>
                  </a:lnTo>
                  <a:close/>
                </a:path>
              </a:pathLst>
            </a:custGeom>
            <a:gradFill>
              <a:gsLst>
                <a:gs pos="50310">
                  <a:srgbClr val="9A4327"/>
                </a:gs>
                <a:gs pos="99720">
                  <a:srgbClr val="592930"/>
                </a:gs>
              </a:gsLst>
              <a:lin ang="1620000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2" name="任意多边形: 形状 1601">
              <a:extLst>
                <a:ext uri="{FF2B5EF4-FFF2-40B4-BE49-F238E27FC236}">
                  <a16:creationId xmlns:a16="http://schemas.microsoft.com/office/drawing/2014/main" id="{D5EF41D6-19DE-5898-7977-5E99BD6DE9BD}"/>
                </a:ext>
              </a:extLst>
            </p:cNvPr>
            <p:cNvSpPr/>
            <p:nvPr/>
          </p:nvSpPr>
          <p:spPr>
            <a:xfrm>
              <a:off x="5107991" y="45525"/>
              <a:ext cx="725888" cy="609172"/>
            </a:xfrm>
            <a:custGeom>
              <a:avLst/>
              <a:gdLst>
                <a:gd name="connsiteX0" fmla="*/ 725889 w 725888"/>
                <a:gd name="connsiteY0" fmla="*/ 359060 h 609172"/>
                <a:gd name="connsiteX1" fmla="*/ 704484 w 725888"/>
                <a:gd name="connsiteY1" fmla="*/ 356189 h 609172"/>
                <a:gd name="connsiteX2" fmla="*/ 704411 w 725888"/>
                <a:gd name="connsiteY2" fmla="*/ 356384 h 609172"/>
                <a:gd name="connsiteX3" fmla="*/ 658240 w 725888"/>
                <a:gd name="connsiteY3" fmla="*/ 436755 h 609172"/>
                <a:gd name="connsiteX4" fmla="*/ 615430 w 725888"/>
                <a:gd name="connsiteY4" fmla="*/ 482747 h 609172"/>
                <a:gd name="connsiteX5" fmla="*/ 594884 w 725888"/>
                <a:gd name="connsiteY5" fmla="*/ 495012 h 609172"/>
                <a:gd name="connsiteX6" fmla="*/ 545444 w 725888"/>
                <a:gd name="connsiteY6" fmla="*/ 553529 h 609172"/>
                <a:gd name="connsiteX7" fmla="*/ 545298 w 725888"/>
                <a:gd name="connsiteY7" fmla="*/ 553463 h 609172"/>
                <a:gd name="connsiteX8" fmla="*/ 454637 w 725888"/>
                <a:gd name="connsiteY8" fmla="*/ 543026 h 609172"/>
                <a:gd name="connsiteX9" fmla="*/ 245482 w 725888"/>
                <a:gd name="connsiteY9" fmla="*/ 607935 h 609172"/>
                <a:gd name="connsiteX10" fmla="*/ 43650 w 725888"/>
                <a:gd name="connsiteY10" fmla="*/ 524695 h 609172"/>
                <a:gd name="connsiteX11" fmla="*/ 0 w 725888"/>
                <a:gd name="connsiteY11" fmla="*/ 541917 h 609172"/>
                <a:gd name="connsiteX12" fmla="*/ 44417 w 725888"/>
                <a:gd name="connsiteY12" fmla="*/ 467809 h 609172"/>
                <a:gd name="connsiteX13" fmla="*/ 58444 w 725888"/>
                <a:gd name="connsiteY13" fmla="*/ 422535 h 609172"/>
                <a:gd name="connsiteX14" fmla="*/ 167131 w 725888"/>
                <a:gd name="connsiteY14" fmla="*/ 120949 h 609172"/>
                <a:gd name="connsiteX15" fmla="*/ 167204 w 725888"/>
                <a:gd name="connsiteY15" fmla="*/ 120883 h 609172"/>
                <a:gd name="connsiteX16" fmla="*/ 376542 w 725888"/>
                <a:gd name="connsiteY16" fmla="*/ 0 h 609172"/>
                <a:gd name="connsiteX17" fmla="*/ 344580 w 725888"/>
                <a:gd name="connsiteY17" fmla="*/ 20811 h 609172"/>
                <a:gd name="connsiteX18" fmla="*/ 471914 w 725888"/>
                <a:gd name="connsiteY18" fmla="*/ 61063 h 609172"/>
                <a:gd name="connsiteX19" fmla="*/ 472042 w 725888"/>
                <a:gd name="connsiteY19" fmla="*/ 61128 h 609172"/>
                <a:gd name="connsiteX20" fmla="*/ 500954 w 725888"/>
                <a:gd name="connsiteY20" fmla="*/ 76393 h 609172"/>
                <a:gd name="connsiteX21" fmla="*/ 605586 w 725888"/>
                <a:gd name="connsiteY21" fmla="*/ 240397 h 609172"/>
                <a:gd name="connsiteX22" fmla="*/ 693270 w 725888"/>
                <a:gd name="connsiteY22" fmla="*/ 333945 h 609172"/>
                <a:gd name="connsiteX23" fmla="*/ 725889 w 725888"/>
                <a:gd name="connsiteY23" fmla="*/ 359060 h 609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5888" h="609172">
                  <a:moveTo>
                    <a:pt x="725889" y="359060"/>
                  </a:moveTo>
                  <a:lnTo>
                    <a:pt x="704484" y="356189"/>
                  </a:lnTo>
                  <a:cubicBezTo>
                    <a:pt x="704484" y="356189"/>
                    <a:pt x="704411" y="356254"/>
                    <a:pt x="704411" y="356384"/>
                  </a:cubicBezTo>
                  <a:cubicBezTo>
                    <a:pt x="703041" y="359451"/>
                    <a:pt x="685033" y="399702"/>
                    <a:pt x="658240" y="436755"/>
                  </a:cubicBezTo>
                  <a:cubicBezTo>
                    <a:pt x="645638" y="454173"/>
                    <a:pt x="631100" y="470939"/>
                    <a:pt x="615430" y="482747"/>
                  </a:cubicBezTo>
                  <a:cubicBezTo>
                    <a:pt x="608782" y="487835"/>
                    <a:pt x="601933" y="492010"/>
                    <a:pt x="594884" y="495012"/>
                  </a:cubicBezTo>
                  <a:cubicBezTo>
                    <a:pt x="594884" y="495012"/>
                    <a:pt x="585825" y="527956"/>
                    <a:pt x="545444" y="553529"/>
                  </a:cubicBezTo>
                  <a:cubicBezTo>
                    <a:pt x="545371" y="553463"/>
                    <a:pt x="545371" y="553463"/>
                    <a:pt x="545298" y="553463"/>
                  </a:cubicBezTo>
                  <a:cubicBezTo>
                    <a:pt x="543015" y="552746"/>
                    <a:pt x="499711" y="538851"/>
                    <a:pt x="454637" y="543026"/>
                  </a:cubicBezTo>
                  <a:cubicBezTo>
                    <a:pt x="454637" y="543026"/>
                    <a:pt x="340270" y="594758"/>
                    <a:pt x="245482" y="607935"/>
                  </a:cubicBezTo>
                  <a:cubicBezTo>
                    <a:pt x="150748" y="621114"/>
                    <a:pt x="43650" y="524695"/>
                    <a:pt x="43650" y="524695"/>
                  </a:cubicBezTo>
                  <a:lnTo>
                    <a:pt x="0" y="541917"/>
                  </a:lnTo>
                  <a:cubicBezTo>
                    <a:pt x="1498" y="540418"/>
                    <a:pt x="25496" y="515431"/>
                    <a:pt x="44417" y="467809"/>
                  </a:cubicBezTo>
                  <a:cubicBezTo>
                    <a:pt x="49714" y="454500"/>
                    <a:pt x="54608" y="439367"/>
                    <a:pt x="58444" y="422535"/>
                  </a:cubicBezTo>
                  <a:cubicBezTo>
                    <a:pt x="76579" y="343404"/>
                    <a:pt x="93546" y="184423"/>
                    <a:pt x="167131" y="120949"/>
                  </a:cubicBezTo>
                  <a:cubicBezTo>
                    <a:pt x="167204" y="120883"/>
                    <a:pt x="167204" y="120883"/>
                    <a:pt x="167204" y="120883"/>
                  </a:cubicBezTo>
                  <a:cubicBezTo>
                    <a:pt x="167204" y="120883"/>
                    <a:pt x="240258" y="29748"/>
                    <a:pt x="376542" y="0"/>
                  </a:cubicBezTo>
                  <a:cubicBezTo>
                    <a:pt x="372889" y="1045"/>
                    <a:pt x="357621" y="6199"/>
                    <a:pt x="344580" y="20811"/>
                  </a:cubicBezTo>
                  <a:cubicBezTo>
                    <a:pt x="344580" y="20811"/>
                    <a:pt x="419206" y="37512"/>
                    <a:pt x="471914" y="61063"/>
                  </a:cubicBezTo>
                  <a:cubicBezTo>
                    <a:pt x="471914" y="61063"/>
                    <a:pt x="471987" y="61063"/>
                    <a:pt x="472042" y="61128"/>
                  </a:cubicBezTo>
                  <a:cubicBezTo>
                    <a:pt x="482872" y="65956"/>
                    <a:pt x="492790" y="71044"/>
                    <a:pt x="500954" y="76393"/>
                  </a:cubicBezTo>
                  <a:cubicBezTo>
                    <a:pt x="548768" y="107706"/>
                    <a:pt x="584199" y="192579"/>
                    <a:pt x="605586" y="240397"/>
                  </a:cubicBezTo>
                  <a:cubicBezTo>
                    <a:pt x="618955" y="270209"/>
                    <a:pt x="662477" y="309025"/>
                    <a:pt x="693270" y="333945"/>
                  </a:cubicBezTo>
                  <a:cubicBezTo>
                    <a:pt x="711862" y="349079"/>
                    <a:pt x="725889" y="359060"/>
                    <a:pt x="725889" y="359060"/>
                  </a:cubicBezTo>
                  <a:close/>
                </a:path>
              </a:pathLst>
            </a:custGeom>
            <a:solidFill>
              <a:srgbClr val="FF8E2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3" name="任意多边形: 形状 1602">
              <a:extLst>
                <a:ext uri="{FF2B5EF4-FFF2-40B4-BE49-F238E27FC236}">
                  <a16:creationId xmlns:a16="http://schemas.microsoft.com/office/drawing/2014/main" id="{61853630-454F-82BA-38AC-F392D1060864}"/>
                </a:ext>
              </a:extLst>
            </p:cNvPr>
            <p:cNvSpPr/>
            <p:nvPr/>
          </p:nvSpPr>
          <p:spPr>
            <a:xfrm>
              <a:off x="5152408" y="452870"/>
              <a:ext cx="190782" cy="151050"/>
            </a:xfrm>
            <a:custGeom>
              <a:avLst/>
              <a:gdLst>
                <a:gd name="connsiteX0" fmla="*/ 0 w 190782"/>
                <a:gd name="connsiteY0" fmla="*/ 60464 h 151050"/>
                <a:gd name="connsiteX1" fmla="*/ 89638 w 190782"/>
                <a:gd name="connsiteY1" fmla="*/ 140862 h 151050"/>
                <a:gd name="connsiteX2" fmla="*/ 190782 w 190782"/>
                <a:gd name="connsiteY2" fmla="*/ 147008 h 151050"/>
                <a:gd name="connsiteX3" fmla="*/ 17314 w 190782"/>
                <a:gd name="connsiteY3" fmla="*/ 0 h 151050"/>
                <a:gd name="connsiteX4" fmla="*/ 0 w 190782"/>
                <a:gd name="connsiteY4" fmla="*/ 60464 h 15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782" h="151050">
                  <a:moveTo>
                    <a:pt x="0" y="60464"/>
                  </a:moveTo>
                  <a:cubicBezTo>
                    <a:pt x="0" y="60464"/>
                    <a:pt x="33769" y="126720"/>
                    <a:pt x="89638" y="140862"/>
                  </a:cubicBezTo>
                  <a:cubicBezTo>
                    <a:pt x="162766" y="159369"/>
                    <a:pt x="190782" y="147008"/>
                    <a:pt x="190782" y="147008"/>
                  </a:cubicBezTo>
                  <a:cubicBezTo>
                    <a:pt x="190782" y="147008"/>
                    <a:pt x="12785" y="115037"/>
                    <a:pt x="17314" y="0"/>
                  </a:cubicBezTo>
                  <a:lnTo>
                    <a:pt x="0" y="60464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4" name="任意多边形: 形状 1603">
              <a:extLst>
                <a:ext uri="{FF2B5EF4-FFF2-40B4-BE49-F238E27FC236}">
                  <a16:creationId xmlns:a16="http://schemas.microsoft.com/office/drawing/2014/main" id="{AF87D5E0-9BE5-281A-092F-18A0904B14E9}"/>
                </a:ext>
              </a:extLst>
            </p:cNvPr>
            <p:cNvSpPr/>
            <p:nvPr/>
          </p:nvSpPr>
          <p:spPr>
            <a:xfrm>
              <a:off x="5171293" y="364058"/>
              <a:ext cx="287762" cy="220377"/>
            </a:xfrm>
            <a:custGeom>
              <a:avLst/>
              <a:gdLst>
                <a:gd name="connsiteX0" fmla="*/ 16054 w 287762"/>
                <a:gd name="connsiteY0" fmla="*/ 0 h 220377"/>
                <a:gd name="connsiteX1" fmla="*/ 26044 w 287762"/>
                <a:gd name="connsiteY1" fmla="*/ 100675 h 220377"/>
                <a:gd name="connsiteX2" fmla="*/ 287762 w 287762"/>
                <a:gd name="connsiteY2" fmla="*/ 197297 h 220377"/>
                <a:gd name="connsiteX3" fmla="*/ 151917 w 287762"/>
                <a:gd name="connsiteY3" fmla="*/ 218309 h 220377"/>
                <a:gd name="connsiteX4" fmla="*/ 23268 w 287762"/>
                <a:gd name="connsiteY4" fmla="*/ 106137 h 220377"/>
                <a:gd name="connsiteX5" fmla="*/ 0 w 287762"/>
                <a:gd name="connsiteY5" fmla="*/ 81091 h 220377"/>
                <a:gd name="connsiteX6" fmla="*/ 16054 w 287762"/>
                <a:gd name="connsiteY6" fmla="*/ 0 h 22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762" h="220377">
                  <a:moveTo>
                    <a:pt x="16054" y="0"/>
                  </a:moveTo>
                  <a:cubicBezTo>
                    <a:pt x="16054" y="0"/>
                    <a:pt x="18629" y="66474"/>
                    <a:pt x="26044" y="100675"/>
                  </a:cubicBezTo>
                  <a:cubicBezTo>
                    <a:pt x="33459" y="134875"/>
                    <a:pt x="167058" y="220809"/>
                    <a:pt x="287762" y="197297"/>
                  </a:cubicBezTo>
                  <a:cubicBezTo>
                    <a:pt x="287762" y="197297"/>
                    <a:pt x="215128" y="228573"/>
                    <a:pt x="151917" y="218309"/>
                  </a:cubicBezTo>
                  <a:cubicBezTo>
                    <a:pt x="88688" y="208045"/>
                    <a:pt x="38098" y="129314"/>
                    <a:pt x="23268" y="106137"/>
                  </a:cubicBezTo>
                  <a:cubicBezTo>
                    <a:pt x="8438" y="82961"/>
                    <a:pt x="0" y="81091"/>
                    <a:pt x="0" y="81091"/>
                  </a:cubicBezTo>
                  <a:lnTo>
                    <a:pt x="16054" y="0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10969A04-B8E2-1191-C513-804C3954ACF1}"/>
                </a:ext>
              </a:extLst>
            </p:cNvPr>
            <p:cNvSpPr/>
            <p:nvPr/>
          </p:nvSpPr>
          <p:spPr>
            <a:xfrm>
              <a:off x="5287376" y="80841"/>
              <a:ext cx="218140" cy="136488"/>
            </a:xfrm>
            <a:custGeom>
              <a:avLst/>
              <a:gdLst>
                <a:gd name="connsiteX0" fmla="*/ 0 w 218140"/>
                <a:gd name="connsiteY0" fmla="*/ 72250 h 136488"/>
                <a:gd name="connsiteX1" fmla="*/ 102368 w 218140"/>
                <a:gd name="connsiteY1" fmla="*/ 44622 h 136488"/>
                <a:gd name="connsiteX2" fmla="*/ 218141 w 218140"/>
                <a:gd name="connsiteY2" fmla="*/ 136488 h 136488"/>
                <a:gd name="connsiteX3" fmla="*/ 169122 w 218140"/>
                <a:gd name="connsiteY3" fmla="*/ 38624 h 136488"/>
                <a:gd name="connsiteX4" fmla="*/ 98332 w 218140"/>
                <a:gd name="connsiteY4" fmla="*/ 470 h 136488"/>
                <a:gd name="connsiteX5" fmla="*/ 0 w 218140"/>
                <a:gd name="connsiteY5" fmla="*/ 72250 h 13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40" h="136488">
                  <a:moveTo>
                    <a:pt x="0" y="72250"/>
                  </a:moveTo>
                  <a:cubicBezTo>
                    <a:pt x="0" y="72250"/>
                    <a:pt x="47979" y="35377"/>
                    <a:pt x="102368" y="44622"/>
                  </a:cubicBezTo>
                  <a:cubicBezTo>
                    <a:pt x="156757" y="53869"/>
                    <a:pt x="206616" y="104567"/>
                    <a:pt x="218141" y="136488"/>
                  </a:cubicBezTo>
                  <a:cubicBezTo>
                    <a:pt x="218141" y="136488"/>
                    <a:pt x="202087" y="84358"/>
                    <a:pt x="169122" y="38624"/>
                  </a:cubicBezTo>
                  <a:cubicBezTo>
                    <a:pt x="136156" y="-7110"/>
                    <a:pt x="98332" y="470"/>
                    <a:pt x="98332" y="470"/>
                  </a:cubicBezTo>
                  <a:cubicBezTo>
                    <a:pt x="98332" y="470"/>
                    <a:pt x="40363" y="26473"/>
                    <a:pt x="0" y="72250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6" name="任意多边形: 形状 1605">
              <a:extLst>
                <a:ext uri="{FF2B5EF4-FFF2-40B4-BE49-F238E27FC236}">
                  <a16:creationId xmlns:a16="http://schemas.microsoft.com/office/drawing/2014/main" id="{B194FEFB-D872-B700-08CF-31331D696400}"/>
                </a:ext>
              </a:extLst>
            </p:cNvPr>
            <p:cNvSpPr/>
            <p:nvPr/>
          </p:nvSpPr>
          <p:spPr>
            <a:xfrm>
              <a:off x="5452571" y="66337"/>
              <a:ext cx="130159" cy="259139"/>
            </a:xfrm>
            <a:custGeom>
              <a:avLst/>
              <a:gdLst>
                <a:gd name="connsiteX0" fmla="*/ 0 w 130159"/>
                <a:gd name="connsiteY0" fmla="*/ 0 h 259139"/>
                <a:gd name="connsiteX1" fmla="*/ 127937 w 130159"/>
                <a:gd name="connsiteY1" fmla="*/ 259139 h 259139"/>
                <a:gd name="connsiteX2" fmla="*/ 81346 w 130159"/>
                <a:gd name="connsiteY2" fmla="*/ 22749 h 259139"/>
                <a:gd name="connsiteX3" fmla="*/ 0 w 130159"/>
                <a:gd name="connsiteY3" fmla="*/ 0 h 25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159" h="259139">
                  <a:moveTo>
                    <a:pt x="0" y="0"/>
                  </a:moveTo>
                  <a:cubicBezTo>
                    <a:pt x="0" y="0"/>
                    <a:pt x="78095" y="69610"/>
                    <a:pt x="127937" y="259139"/>
                  </a:cubicBezTo>
                  <a:cubicBezTo>
                    <a:pt x="127937" y="259139"/>
                    <a:pt x="145598" y="125037"/>
                    <a:pt x="81346" y="22749"/>
                  </a:cubicBezTo>
                  <a:cubicBezTo>
                    <a:pt x="81346" y="22747"/>
                    <a:pt x="29642" y="1987"/>
                    <a:pt x="0" y="0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7" name="任意多边形: 形状 1606">
              <a:extLst>
                <a:ext uri="{FF2B5EF4-FFF2-40B4-BE49-F238E27FC236}">
                  <a16:creationId xmlns:a16="http://schemas.microsoft.com/office/drawing/2014/main" id="{E81B2E14-0F02-EF1E-9016-7DB1B2A658E1}"/>
                </a:ext>
              </a:extLst>
            </p:cNvPr>
            <p:cNvSpPr/>
            <p:nvPr/>
          </p:nvSpPr>
          <p:spPr>
            <a:xfrm>
              <a:off x="5571906" y="103154"/>
              <a:ext cx="48436" cy="119316"/>
            </a:xfrm>
            <a:custGeom>
              <a:avLst/>
              <a:gdLst>
                <a:gd name="connsiteX0" fmla="*/ 0 w 48436"/>
                <a:gd name="connsiteY0" fmla="*/ 0 h 119316"/>
                <a:gd name="connsiteX1" fmla="*/ 22190 w 48436"/>
                <a:gd name="connsiteY1" fmla="*/ 119316 h 119316"/>
                <a:gd name="connsiteX2" fmla="*/ 48271 w 48436"/>
                <a:gd name="connsiteY2" fmla="*/ 27304 h 119316"/>
                <a:gd name="connsiteX3" fmla="*/ 0 w 48436"/>
                <a:gd name="connsiteY3" fmla="*/ 0 h 11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36" h="119316">
                  <a:moveTo>
                    <a:pt x="0" y="0"/>
                  </a:moveTo>
                  <a:cubicBezTo>
                    <a:pt x="0" y="0"/>
                    <a:pt x="21368" y="54217"/>
                    <a:pt x="22190" y="119316"/>
                  </a:cubicBezTo>
                  <a:cubicBezTo>
                    <a:pt x="22190" y="119316"/>
                    <a:pt x="50864" y="65490"/>
                    <a:pt x="48271" y="27304"/>
                  </a:cubicBezTo>
                  <a:cubicBezTo>
                    <a:pt x="48271" y="27304"/>
                    <a:pt x="30738" y="10124"/>
                    <a:pt x="0" y="0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8" name="任意多边形: 形状 1607">
              <a:extLst>
                <a:ext uri="{FF2B5EF4-FFF2-40B4-BE49-F238E27FC236}">
                  <a16:creationId xmlns:a16="http://schemas.microsoft.com/office/drawing/2014/main" id="{FE5B70F1-3E20-332F-9D6D-49C26FCAE111}"/>
                </a:ext>
              </a:extLst>
            </p:cNvPr>
            <p:cNvSpPr/>
            <p:nvPr/>
          </p:nvSpPr>
          <p:spPr>
            <a:xfrm>
              <a:off x="5315174" y="708786"/>
              <a:ext cx="101126" cy="32001"/>
            </a:xfrm>
            <a:custGeom>
              <a:avLst/>
              <a:gdLst>
                <a:gd name="connsiteX0" fmla="*/ 101126 w 101126"/>
                <a:gd name="connsiteY0" fmla="*/ 12225 h 32001"/>
                <a:gd name="connsiteX1" fmla="*/ 0 w 101126"/>
                <a:gd name="connsiteY1" fmla="*/ 32001 h 32001"/>
                <a:gd name="connsiteX2" fmla="*/ 100797 w 101126"/>
                <a:gd name="connsiteY2" fmla="*/ 32001 h 32001"/>
                <a:gd name="connsiteX3" fmla="*/ 101126 w 101126"/>
                <a:gd name="connsiteY3" fmla="*/ 12225 h 3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26" h="32001">
                  <a:moveTo>
                    <a:pt x="101126" y="12225"/>
                  </a:moveTo>
                  <a:cubicBezTo>
                    <a:pt x="101126" y="12225"/>
                    <a:pt x="49860" y="-25681"/>
                    <a:pt x="0" y="32001"/>
                  </a:cubicBezTo>
                  <a:cubicBezTo>
                    <a:pt x="0" y="32001"/>
                    <a:pt x="70151" y="8105"/>
                    <a:pt x="100797" y="32001"/>
                  </a:cubicBezTo>
                  <a:lnTo>
                    <a:pt x="101126" y="12225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9" name="任意多边形: 形状 1608">
              <a:extLst>
                <a:ext uri="{FF2B5EF4-FFF2-40B4-BE49-F238E27FC236}">
                  <a16:creationId xmlns:a16="http://schemas.microsoft.com/office/drawing/2014/main" id="{7CDB75C6-DE8E-391B-C790-AEFA72940560}"/>
                </a:ext>
              </a:extLst>
            </p:cNvPr>
            <p:cNvSpPr/>
            <p:nvPr/>
          </p:nvSpPr>
          <p:spPr>
            <a:xfrm>
              <a:off x="5298700" y="795233"/>
              <a:ext cx="117599" cy="97588"/>
            </a:xfrm>
            <a:custGeom>
              <a:avLst/>
              <a:gdLst>
                <a:gd name="connsiteX0" fmla="*/ 117417 w 117599"/>
                <a:gd name="connsiteY0" fmla="*/ 1589 h 97588"/>
                <a:gd name="connsiteX1" fmla="*/ 7543 w 117599"/>
                <a:gd name="connsiteY1" fmla="*/ 52696 h 97588"/>
                <a:gd name="connsiteX2" fmla="*/ 0 w 117599"/>
                <a:gd name="connsiteY2" fmla="*/ 97588 h 97588"/>
                <a:gd name="connsiteX3" fmla="*/ 117600 w 117599"/>
                <a:gd name="connsiteY3" fmla="*/ 40231 h 97588"/>
                <a:gd name="connsiteX4" fmla="*/ 117417 w 117599"/>
                <a:gd name="connsiteY4" fmla="*/ 1589 h 97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99" h="97588">
                  <a:moveTo>
                    <a:pt x="117417" y="1589"/>
                  </a:moveTo>
                  <a:cubicBezTo>
                    <a:pt x="117417" y="1589"/>
                    <a:pt x="55065" y="-14034"/>
                    <a:pt x="7543" y="52696"/>
                  </a:cubicBezTo>
                  <a:cubicBezTo>
                    <a:pt x="7543" y="52696"/>
                    <a:pt x="822" y="72043"/>
                    <a:pt x="0" y="97588"/>
                  </a:cubicBezTo>
                  <a:cubicBezTo>
                    <a:pt x="0" y="97588"/>
                    <a:pt x="49385" y="50857"/>
                    <a:pt x="117600" y="40231"/>
                  </a:cubicBezTo>
                  <a:lnTo>
                    <a:pt x="117417" y="1589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0" name="任意多边形: 形状 1609">
              <a:extLst>
                <a:ext uri="{FF2B5EF4-FFF2-40B4-BE49-F238E27FC236}">
                  <a16:creationId xmlns:a16="http://schemas.microsoft.com/office/drawing/2014/main" id="{E81DFA1E-F121-C1D1-2A54-4CB312529A97}"/>
                </a:ext>
              </a:extLst>
            </p:cNvPr>
            <p:cNvSpPr/>
            <p:nvPr/>
          </p:nvSpPr>
          <p:spPr>
            <a:xfrm>
              <a:off x="5330424" y="861828"/>
              <a:ext cx="88195" cy="49124"/>
            </a:xfrm>
            <a:custGeom>
              <a:avLst/>
              <a:gdLst>
                <a:gd name="connsiteX0" fmla="*/ 86131 w 88195"/>
                <a:gd name="connsiteY0" fmla="*/ 519 h 49124"/>
                <a:gd name="connsiteX1" fmla="*/ 0 w 88195"/>
                <a:gd name="connsiteY1" fmla="*/ 49124 h 49124"/>
                <a:gd name="connsiteX2" fmla="*/ 88195 w 88195"/>
                <a:gd name="connsiteY2" fmla="*/ 30996 h 49124"/>
                <a:gd name="connsiteX3" fmla="*/ 86131 w 88195"/>
                <a:gd name="connsiteY3" fmla="*/ 519 h 4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195" h="49124">
                  <a:moveTo>
                    <a:pt x="86131" y="519"/>
                  </a:moveTo>
                  <a:cubicBezTo>
                    <a:pt x="86131" y="519"/>
                    <a:pt x="33404" y="-8549"/>
                    <a:pt x="0" y="49124"/>
                  </a:cubicBezTo>
                  <a:cubicBezTo>
                    <a:pt x="0" y="49124"/>
                    <a:pt x="28473" y="28112"/>
                    <a:pt x="88195" y="30996"/>
                  </a:cubicBezTo>
                  <a:lnTo>
                    <a:pt x="86131" y="519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1" name="任意多边形: 形状 1610">
              <a:extLst>
                <a:ext uri="{FF2B5EF4-FFF2-40B4-BE49-F238E27FC236}">
                  <a16:creationId xmlns:a16="http://schemas.microsoft.com/office/drawing/2014/main" id="{8CD993F3-8E37-8BF6-4ACC-6AED5810C9C7}"/>
                </a:ext>
              </a:extLst>
            </p:cNvPr>
            <p:cNvSpPr/>
            <p:nvPr/>
          </p:nvSpPr>
          <p:spPr>
            <a:xfrm>
              <a:off x="5334533" y="936920"/>
              <a:ext cx="101673" cy="44529"/>
            </a:xfrm>
            <a:custGeom>
              <a:avLst/>
              <a:gdLst>
                <a:gd name="connsiteX0" fmla="*/ 93145 w 101673"/>
                <a:gd name="connsiteY0" fmla="*/ 2576 h 44529"/>
                <a:gd name="connsiteX1" fmla="*/ 0 w 101673"/>
                <a:gd name="connsiteY1" fmla="*/ 44529 h 44529"/>
                <a:gd name="connsiteX2" fmla="*/ 101674 w 101673"/>
                <a:gd name="connsiteY2" fmla="*/ 30479 h 44529"/>
                <a:gd name="connsiteX3" fmla="*/ 93145 w 101673"/>
                <a:gd name="connsiteY3" fmla="*/ 2576 h 4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73" h="44529">
                  <a:moveTo>
                    <a:pt x="93145" y="2576"/>
                  </a:moveTo>
                  <a:cubicBezTo>
                    <a:pt x="93145" y="2576"/>
                    <a:pt x="41404" y="-15584"/>
                    <a:pt x="0" y="44529"/>
                  </a:cubicBezTo>
                  <a:cubicBezTo>
                    <a:pt x="0" y="44529"/>
                    <a:pt x="57804" y="19057"/>
                    <a:pt x="101674" y="30479"/>
                  </a:cubicBezTo>
                  <a:lnTo>
                    <a:pt x="93145" y="2576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2" name="任意多边形: 形状 1611">
              <a:extLst>
                <a:ext uri="{FF2B5EF4-FFF2-40B4-BE49-F238E27FC236}">
                  <a16:creationId xmlns:a16="http://schemas.microsoft.com/office/drawing/2014/main" id="{18AAD93D-B1BD-E149-3B78-118F7F23D2BB}"/>
                </a:ext>
              </a:extLst>
            </p:cNvPr>
            <p:cNvSpPr/>
            <p:nvPr/>
          </p:nvSpPr>
          <p:spPr>
            <a:xfrm>
              <a:off x="5361691" y="1007348"/>
              <a:ext cx="97363" cy="72633"/>
            </a:xfrm>
            <a:custGeom>
              <a:avLst/>
              <a:gdLst>
                <a:gd name="connsiteX0" fmla="*/ 90533 w 97363"/>
                <a:gd name="connsiteY0" fmla="*/ 43 h 72633"/>
                <a:gd name="connsiteX1" fmla="*/ 0 w 97363"/>
                <a:gd name="connsiteY1" fmla="*/ 56501 h 72633"/>
                <a:gd name="connsiteX2" fmla="*/ 17752 w 97363"/>
                <a:gd name="connsiteY2" fmla="*/ 72634 h 72633"/>
                <a:gd name="connsiteX3" fmla="*/ 97364 w 97363"/>
                <a:gd name="connsiteY3" fmla="*/ 14272 h 72633"/>
                <a:gd name="connsiteX4" fmla="*/ 90533 w 97363"/>
                <a:gd name="connsiteY4" fmla="*/ 43 h 7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363" h="72633">
                  <a:moveTo>
                    <a:pt x="90533" y="43"/>
                  </a:moveTo>
                  <a:cubicBezTo>
                    <a:pt x="90533" y="43"/>
                    <a:pt x="32509" y="-3613"/>
                    <a:pt x="0" y="56501"/>
                  </a:cubicBezTo>
                  <a:lnTo>
                    <a:pt x="17752" y="72634"/>
                  </a:lnTo>
                  <a:cubicBezTo>
                    <a:pt x="17752" y="72634"/>
                    <a:pt x="48837" y="24821"/>
                    <a:pt x="97364" y="14272"/>
                  </a:cubicBezTo>
                  <a:lnTo>
                    <a:pt x="90533" y="43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3" name="任意多边形: 形状 1612">
              <a:extLst>
                <a:ext uri="{FF2B5EF4-FFF2-40B4-BE49-F238E27FC236}">
                  <a16:creationId xmlns:a16="http://schemas.microsoft.com/office/drawing/2014/main" id="{B6557F76-21D2-A64D-A0D4-0158AF731CFB}"/>
                </a:ext>
              </a:extLst>
            </p:cNvPr>
            <p:cNvSpPr/>
            <p:nvPr/>
          </p:nvSpPr>
          <p:spPr>
            <a:xfrm>
              <a:off x="5173939" y="704618"/>
              <a:ext cx="50482" cy="126813"/>
            </a:xfrm>
            <a:custGeom>
              <a:avLst/>
              <a:gdLst>
                <a:gd name="connsiteX0" fmla="*/ 38648 w 50482"/>
                <a:gd name="connsiteY0" fmla="*/ 4168 h 126813"/>
                <a:gd name="connsiteX1" fmla="*/ 10102 w 50482"/>
                <a:gd name="connsiteY1" fmla="*/ 39053 h 126813"/>
                <a:gd name="connsiteX2" fmla="*/ 2686 w 50482"/>
                <a:gd name="connsiteY2" fmla="*/ 126814 h 126813"/>
                <a:gd name="connsiteX3" fmla="*/ 23397 w 50482"/>
                <a:gd name="connsiteY3" fmla="*/ 70730 h 126813"/>
                <a:gd name="connsiteX4" fmla="*/ 50483 w 50482"/>
                <a:gd name="connsiteY4" fmla="*/ 0 h 126813"/>
                <a:gd name="connsiteX5" fmla="*/ 38648 w 50482"/>
                <a:gd name="connsiteY5" fmla="*/ 4168 h 12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82" h="126813">
                  <a:moveTo>
                    <a:pt x="38648" y="4168"/>
                  </a:moveTo>
                  <a:cubicBezTo>
                    <a:pt x="38648" y="4168"/>
                    <a:pt x="27105" y="10007"/>
                    <a:pt x="10102" y="39053"/>
                  </a:cubicBezTo>
                  <a:cubicBezTo>
                    <a:pt x="-6884" y="68102"/>
                    <a:pt x="2686" y="126814"/>
                    <a:pt x="2686" y="126814"/>
                  </a:cubicBezTo>
                  <a:cubicBezTo>
                    <a:pt x="2686" y="126814"/>
                    <a:pt x="21535" y="111058"/>
                    <a:pt x="23397" y="70730"/>
                  </a:cubicBezTo>
                  <a:cubicBezTo>
                    <a:pt x="25242" y="30402"/>
                    <a:pt x="50483" y="0"/>
                    <a:pt x="50483" y="0"/>
                  </a:cubicBezTo>
                  <a:lnTo>
                    <a:pt x="38648" y="4168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4" name="任意多边形: 形状 1613">
              <a:extLst>
                <a:ext uri="{FF2B5EF4-FFF2-40B4-BE49-F238E27FC236}">
                  <a16:creationId xmlns:a16="http://schemas.microsoft.com/office/drawing/2014/main" id="{9981D0C1-5A9F-4008-3A91-D338F23DB77B}"/>
                </a:ext>
              </a:extLst>
            </p:cNvPr>
            <p:cNvSpPr/>
            <p:nvPr/>
          </p:nvSpPr>
          <p:spPr>
            <a:xfrm>
              <a:off x="5210387" y="685504"/>
              <a:ext cx="78505" cy="94645"/>
            </a:xfrm>
            <a:custGeom>
              <a:avLst/>
              <a:gdLst>
                <a:gd name="connsiteX0" fmla="*/ 24079 w 78505"/>
                <a:gd name="connsiteY0" fmla="*/ 16662 h 94645"/>
                <a:gd name="connsiteX1" fmla="*/ 2090 w 78505"/>
                <a:gd name="connsiteY1" fmla="*/ 94646 h 94645"/>
                <a:gd name="connsiteX2" fmla="*/ 78505 w 78505"/>
                <a:gd name="connsiteY2" fmla="*/ 0 h 94645"/>
                <a:gd name="connsiteX3" fmla="*/ 24079 w 78505"/>
                <a:gd name="connsiteY3" fmla="*/ 16662 h 9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505" h="94645">
                  <a:moveTo>
                    <a:pt x="24079" y="16662"/>
                  </a:moveTo>
                  <a:cubicBezTo>
                    <a:pt x="24079" y="16662"/>
                    <a:pt x="-8412" y="50161"/>
                    <a:pt x="2090" y="94646"/>
                  </a:cubicBezTo>
                  <a:cubicBezTo>
                    <a:pt x="2090" y="94646"/>
                    <a:pt x="37832" y="18843"/>
                    <a:pt x="78505" y="0"/>
                  </a:cubicBezTo>
                  <a:cubicBezTo>
                    <a:pt x="78505" y="2"/>
                    <a:pt x="47000" y="13473"/>
                    <a:pt x="24079" y="16662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5" name="任意多边形: 形状 1614">
              <a:extLst>
                <a:ext uri="{FF2B5EF4-FFF2-40B4-BE49-F238E27FC236}">
                  <a16:creationId xmlns:a16="http://schemas.microsoft.com/office/drawing/2014/main" id="{DBB4D7DA-5A52-00B6-4565-E141733E748A}"/>
                </a:ext>
              </a:extLst>
            </p:cNvPr>
            <p:cNvSpPr/>
            <p:nvPr/>
          </p:nvSpPr>
          <p:spPr>
            <a:xfrm>
              <a:off x="5157138" y="950091"/>
              <a:ext cx="104066" cy="58056"/>
            </a:xfrm>
            <a:custGeom>
              <a:avLst/>
              <a:gdLst>
                <a:gd name="connsiteX0" fmla="*/ 15049 w 104066"/>
                <a:gd name="connsiteY0" fmla="*/ 36272 h 58056"/>
                <a:gd name="connsiteX1" fmla="*/ 104066 w 104066"/>
                <a:gd name="connsiteY1" fmla="*/ 57258 h 58056"/>
                <a:gd name="connsiteX2" fmla="*/ 0 w 104066"/>
                <a:gd name="connsiteY2" fmla="*/ 0 h 58056"/>
                <a:gd name="connsiteX3" fmla="*/ 15049 w 104066"/>
                <a:gd name="connsiteY3" fmla="*/ 3627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066" h="58056">
                  <a:moveTo>
                    <a:pt x="15049" y="36272"/>
                  </a:moveTo>
                  <a:cubicBezTo>
                    <a:pt x="15049" y="36272"/>
                    <a:pt x="55869" y="62957"/>
                    <a:pt x="104066" y="57258"/>
                  </a:cubicBezTo>
                  <a:cubicBezTo>
                    <a:pt x="104066" y="57258"/>
                    <a:pt x="71448" y="53558"/>
                    <a:pt x="0" y="0"/>
                  </a:cubicBezTo>
                  <a:lnTo>
                    <a:pt x="15049" y="36272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6" name="任意多边形: 形状 1615">
              <a:extLst>
                <a:ext uri="{FF2B5EF4-FFF2-40B4-BE49-F238E27FC236}">
                  <a16:creationId xmlns:a16="http://schemas.microsoft.com/office/drawing/2014/main" id="{8971495A-50F8-9A1A-D6C2-FFE0411107E0}"/>
                </a:ext>
              </a:extLst>
            </p:cNvPr>
            <p:cNvSpPr/>
            <p:nvPr/>
          </p:nvSpPr>
          <p:spPr>
            <a:xfrm>
              <a:off x="5138875" y="864807"/>
              <a:ext cx="164172" cy="104812"/>
            </a:xfrm>
            <a:custGeom>
              <a:avLst/>
              <a:gdLst>
                <a:gd name="connsiteX0" fmla="*/ 7324 w 164172"/>
                <a:gd name="connsiteY0" fmla="*/ 46145 h 104812"/>
                <a:gd name="connsiteX1" fmla="*/ 91044 w 164172"/>
                <a:gd name="connsiteY1" fmla="*/ 98025 h 104812"/>
                <a:gd name="connsiteX2" fmla="*/ 161031 w 164172"/>
                <a:gd name="connsiteY2" fmla="*/ 98025 h 104812"/>
                <a:gd name="connsiteX3" fmla="*/ 164172 w 164172"/>
                <a:gd name="connsiteY3" fmla="*/ 76021 h 104812"/>
                <a:gd name="connsiteX4" fmla="*/ 89364 w 164172"/>
                <a:gd name="connsiteY4" fmla="*/ 85284 h 104812"/>
                <a:gd name="connsiteX5" fmla="*/ 0 w 164172"/>
                <a:gd name="connsiteY5" fmla="*/ 0 h 104812"/>
                <a:gd name="connsiteX6" fmla="*/ 7324 w 164172"/>
                <a:gd name="connsiteY6" fmla="*/ 46145 h 1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172" h="104812">
                  <a:moveTo>
                    <a:pt x="7324" y="46145"/>
                  </a:moveTo>
                  <a:cubicBezTo>
                    <a:pt x="7324" y="46145"/>
                    <a:pt x="34975" y="82753"/>
                    <a:pt x="91044" y="98025"/>
                  </a:cubicBezTo>
                  <a:cubicBezTo>
                    <a:pt x="147096" y="113297"/>
                    <a:pt x="161031" y="98025"/>
                    <a:pt x="161031" y="98025"/>
                  </a:cubicBezTo>
                  <a:cubicBezTo>
                    <a:pt x="161031" y="98025"/>
                    <a:pt x="163277" y="87149"/>
                    <a:pt x="164172" y="76021"/>
                  </a:cubicBezTo>
                  <a:cubicBezTo>
                    <a:pt x="164172" y="76021"/>
                    <a:pt x="130457" y="96713"/>
                    <a:pt x="89364" y="85284"/>
                  </a:cubicBezTo>
                  <a:cubicBezTo>
                    <a:pt x="48271" y="73855"/>
                    <a:pt x="0" y="0"/>
                    <a:pt x="0" y="0"/>
                  </a:cubicBezTo>
                  <a:cubicBezTo>
                    <a:pt x="0" y="0"/>
                    <a:pt x="3854" y="31718"/>
                    <a:pt x="7324" y="46145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7" name="任意多边形: 形状 1616">
              <a:extLst>
                <a:ext uri="{FF2B5EF4-FFF2-40B4-BE49-F238E27FC236}">
                  <a16:creationId xmlns:a16="http://schemas.microsoft.com/office/drawing/2014/main" id="{51B5F077-9D0F-80AD-E2E2-5E48CD405610}"/>
                </a:ext>
              </a:extLst>
            </p:cNvPr>
            <p:cNvSpPr/>
            <p:nvPr/>
          </p:nvSpPr>
          <p:spPr>
            <a:xfrm>
              <a:off x="4895146" y="411272"/>
              <a:ext cx="120595" cy="106076"/>
            </a:xfrm>
            <a:custGeom>
              <a:avLst/>
              <a:gdLst>
                <a:gd name="connsiteX0" fmla="*/ 0 w 120595"/>
                <a:gd name="connsiteY0" fmla="*/ 106076 h 106076"/>
                <a:gd name="connsiteX1" fmla="*/ 114988 w 120595"/>
                <a:gd name="connsiteY1" fmla="*/ 313 h 106076"/>
                <a:gd name="connsiteX2" fmla="*/ 120029 w 120595"/>
                <a:gd name="connsiteY2" fmla="*/ 41598 h 106076"/>
                <a:gd name="connsiteX3" fmla="*/ 0 w 120595"/>
                <a:gd name="connsiteY3" fmla="*/ 106076 h 10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95" h="106076">
                  <a:moveTo>
                    <a:pt x="0" y="106076"/>
                  </a:moveTo>
                  <a:cubicBezTo>
                    <a:pt x="0" y="106076"/>
                    <a:pt x="25423" y="-6691"/>
                    <a:pt x="114988" y="313"/>
                  </a:cubicBezTo>
                  <a:cubicBezTo>
                    <a:pt x="114988" y="313"/>
                    <a:pt x="122714" y="21472"/>
                    <a:pt x="120029" y="41598"/>
                  </a:cubicBezTo>
                  <a:cubicBezTo>
                    <a:pt x="120029" y="41600"/>
                    <a:pt x="45148" y="35495"/>
                    <a:pt x="0" y="106076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8" name="任意多边形: 形状 1617">
              <a:extLst>
                <a:ext uri="{FF2B5EF4-FFF2-40B4-BE49-F238E27FC236}">
                  <a16:creationId xmlns:a16="http://schemas.microsoft.com/office/drawing/2014/main" id="{6867019B-4967-9451-B39A-305B5D8C9048}"/>
                </a:ext>
              </a:extLst>
            </p:cNvPr>
            <p:cNvSpPr/>
            <p:nvPr/>
          </p:nvSpPr>
          <p:spPr>
            <a:xfrm>
              <a:off x="4899037" y="489382"/>
              <a:ext cx="110568" cy="53954"/>
            </a:xfrm>
            <a:custGeom>
              <a:avLst/>
              <a:gdLst>
                <a:gd name="connsiteX0" fmla="*/ 110568 w 110568"/>
                <a:gd name="connsiteY0" fmla="*/ 1063 h 53954"/>
                <a:gd name="connsiteX1" fmla="*/ 0 w 110568"/>
                <a:gd name="connsiteY1" fmla="*/ 53954 h 53954"/>
                <a:gd name="connsiteX2" fmla="*/ 105290 w 110568"/>
                <a:gd name="connsiteY2" fmla="*/ 39014 h 53954"/>
                <a:gd name="connsiteX3" fmla="*/ 110568 w 110568"/>
                <a:gd name="connsiteY3" fmla="*/ 1063 h 5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68" h="53954">
                  <a:moveTo>
                    <a:pt x="110568" y="1063"/>
                  </a:moveTo>
                  <a:cubicBezTo>
                    <a:pt x="110568" y="1063"/>
                    <a:pt x="35432" y="-12064"/>
                    <a:pt x="0" y="53954"/>
                  </a:cubicBezTo>
                  <a:cubicBezTo>
                    <a:pt x="0" y="53954"/>
                    <a:pt x="41824" y="3868"/>
                    <a:pt x="105290" y="39014"/>
                  </a:cubicBezTo>
                  <a:lnTo>
                    <a:pt x="110568" y="1063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9" name="任意多边形: 形状 1618">
              <a:extLst>
                <a:ext uri="{FF2B5EF4-FFF2-40B4-BE49-F238E27FC236}">
                  <a16:creationId xmlns:a16="http://schemas.microsoft.com/office/drawing/2014/main" id="{12C051AC-E11C-F8EC-85EB-2CC7B5582110}"/>
                </a:ext>
              </a:extLst>
            </p:cNvPr>
            <p:cNvSpPr/>
            <p:nvPr/>
          </p:nvSpPr>
          <p:spPr>
            <a:xfrm>
              <a:off x="4944769" y="602670"/>
              <a:ext cx="72287" cy="50112"/>
            </a:xfrm>
            <a:custGeom>
              <a:avLst/>
              <a:gdLst>
                <a:gd name="connsiteX0" fmla="*/ 64215 w 72287"/>
                <a:gd name="connsiteY0" fmla="*/ 1251 h 50112"/>
                <a:gd name="connsiteX1" fmla="*/ 0 w 72287"/>
                <a:gd name="connsiteY1" fmla="*/ 50112 h 50112"/>
                <a:gd name="connsiteX2" fmla="*/ 72287 w 72287"/>
                <a:gd name="connsiteY2" fmla="*/ 25054 h 50112"/>
                <a:gd name="connsiteX3" fmla="*/ 64215 w 72287"/>
                <a:gd name="connsiteY3" fmla="*/ 1251 h 5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287" h="50112">
                  <a:moveTo>
                    <a:pt x="64215" y="1251"/>
                  </a:moveTo>
                  <a:cubicBezTo>
                    <a:pt x="64215" y="1251"/>
                    <a:pt x="21423" y="-12348"/>
                    <a:pt x="0" y="50112"/>
                  </a:cubicBezTo>
                  <a:cubicBezTo>
                    <a:pt x="0" y="50112"/>
                    <a:pt x="27304" y="11527"/>
                    <a:pt x="72287" y="25054"/>
                  </a:cubicBezTo>
                  <a:lnTo>
                    <a:pt x="64215" y="1251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0" name="任意多边形: 形状 1619">
              <a:extLst>
                <a:ext uri="{FF2B5EF4-FFF2-40B4-BE49-F238E27FC236}">
                  <a16:creationId xmlns:a16="http://schemas.microsoft.com/office/drawing/2014/main" id="{494E6B78-8B08-558F-5B9D-BF4995C6BA7D}"/>
                </a:ext>
              </a:extLst>
            </p:cNvPr>
            <p:cNvSpPr/>
            <p:nvPr/>
          </p:nvSpPr>
          <p:spPr>
            <a:xfrm>
              <a:off x="5004107" y="672665"/>
              <a:ext cx="54590" cy="52121"/>
            </a:xfrm>
            <a:custGeom>
              <a:avLst/>
              <a:gdLst>
                <a:gd name="connsiteX0" fmla="*/ 39961 w 54590"/>
                <a:gd name="connsiteY0" fmla="*/ 43 h 52121"/>
                <a:gd name="connsiteX1" fmla="*/ 0 w 54590"/>
                <a:gd name="connsiteY1" fmla="*/ 52122 h 52121"/>
                <a:gd name="connsiteX2" fmla="*/ 54590 w 54590"/>
                <a:gd name="connsiteY2" fmla="*/ 16782 h 52121"/>
                <a:gd name="connsiteX3" fmla="*/ 39961 w 54590"/>
                <a:gd name="connsiteY3" fmla="*/ 43 h 5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0" h="52121">
                  <a:moveTo>
                    <a:pt x="39961" y="43"/>
                  </a:moveTo>
                  <a:cubicBezTo>
                    <a:pt x="39961" y="43"/>
                    <a:pt x="4109" y="-3433"/>
                    <a:pt x="0" y="52122"/>
                  </a:cubicBezTo>
                  <a:cubicBezTo>
                    <a:pt x="0" y="52122"/>
                    <a:pt x="23487" y="28890"/>
                    <a:pt x="54590" y="16782"/>
                  </a:cubicBezTo>
                  <a:lnTo>
                    <a:pt x="39961" y="43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1" name="任意多边形: 形状 1620">
              <a:extLst>
                <a:ext uri="{FF2B5EF4-FFF2-40B4-BE49-F238E27FC236}">
                  <a16:creationId xmlns:a16="http://schemas.microsoft.com/office/drawing/2014/main" id="{423D5FCB-D3AA-2125-3FF7-783CDB0F5507}"/>
                </a:ext>
              </a:extLst>
            </p:cNvPr>
            <p:cNvSpPr/>
            <p:nvPr/>
          </p:nvSpPr>
          <p:spPr>
            <a:xfrm>
              <a:off x="5036653" y="698727"/>
              <a:ext cx="59977" cy="42061"/>
            </a:xfrm>
            <a:custGeom>
              <a:avLst/>
              <a:gdLst>
                <a:gd name="connsiteX0" fmla="*/ 31687 w 59977"/>
                <a:gd name="connsiteY0" fmla="*/ 0 h 42061"/>
                <a:gd name="connsiteX1" fmla="*/ 0 w 59977"/>
                <a:gd name="connsiteY1" fmla="*/ 42061 h 42061"/>
                <a:gd name="connsiteX2" fmla="*/ 59978 w 59977"/>
                <a:gd name="connsiteY2" fmla="*/ 21031 h 42061"/>
                <a:gd name="connsiteX3" fmla="*/ 31687 w 59977"/>
                <a:gd name="connsiteY3" fmla="*/ 0 h 4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977" h="42061">
                  <a:moveTo>
                    <a:pt x="31687" y="0"/>
                  </a:moveTo>
                  <a:cubicBezTo>
                    <a:pt x="31687" y="0"/>
                    <a:pt x="8036" y="5804"/>
                    <a:pt x="0" y="42061"/>
                  </a:cubicBezTo>
                  <a:cubicBezTo>
                    <a:pt x="0" y="42061"/>
                    <a:pt x="32820" y="21836"/>
                    <a:pt x="59978" y="21031"/>
                  </a:cubicBezTo>
                  <a:lnTo>
                    <a:pt x="31687" y="0"/>
                  </a:ln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2" name="任意多边形: 形状 1621">
              <a:extLst>
                <a:ext uri="{FF2B5EF4-FFF2-40B4-BE49-F238E27FC236}">
                  <a16:creationId xmlns:a16="http://schemas.microsoft.com/office/drawing/2014/main" id="{292DEA6B-7F09-F544-2EA7-6571AD6A9498}"/>
                </a:ext>
              </a:extLst>
            </p:cNvPr>
            <p:cNvSpPr/>
            <p:nvPr/>
          </p:nvSpPr>
          <p:spPr>
            <a:xfrm>
              <a:off x="5107918" y="401911"/>
              <a:ext cx="704501" cy="252786"/>
            </a:xfrm>
            <a:custGeom>
              <a:avLst/>
              <a:gdLst>
                <a:gd name="connsiteX0" fmla="*/ 704502 w 704501"/>
                <a:gd name="connsiteY0" fmla="*/ 0 h 252786"/>
                <a:gd name="connsiteX1" fmla="*/ 594957 w 704501"/>
                <a:gd name="connsiteY1" fmla="*/ 138627 h 252786"/>
                <a:gd name="connsiteX2" fmla="*/ 545517 w 704501"/>
                <a:gd name="connsiteY2" fmla="*/ 197143 h 252786"/>
                <a:gd name="connsiteX3" fmla="*/ 454710 w 704501"/>
                <a:gd name="connsiteY3" fmla="*/ 186640 h 252786"/>
                <a:gd name="connsiteX4" fmla="*/ 245555 w 704501"/>
                <a:gd name="connsiteY4" fmla="*/ 251549 h 252786"/>
                <a:gd name="connsiteX5" fmla="*/ 43723 w 704501"/>
                <a:gd name="connsiteY5" fmla="*/ 168309 h 252786"/>
                <a:gd name="connsiteX6" fmla="*/ 0 w 704501"/>
                <a:gd name="connsiteY6" fmla="*/ 185597 h 252786"/>
                <a:gd name="connsiteX7" fmla="*/ 44490 w 704501"/>
                <a:gd name="connsiteY7" fmla="*/ 111423 h 252786"/>
                <a:gd name="connsiteX8" fmla="*/ 178819 w 704501"/>
                <a:gd name="connsiteY8" fmla="*/ 200471 h 252786"/>
                <a:gd name="connsiteX9" fmla="*/ 405453 w 704501"/>
                <a:gd name="connsiteY9" fmla="*/ 126297 h 252786"/>
                <a:gd name="connsiteX10" fmla="*/ 482891 w 704501"/>
                <a:gd name="connsiteY10" fmla="*/ 76848 h 252786"/>
                <a:gd name="connsiteX11" fmla="*/ 559123 w 704501"/>
                <a:gd name="connsiteY11" fmla="*/ 74775 h 252786"/>
                <a:gd name="connsiteX12" fmla="*/ 620526 w 704501"/>
                <a:gd name="connsiteY12" fmla="*/ 62823 h 252786"/>
                <a:gd name="connsiteX13" fmla="*/ 704502 w 704501"/>
                <a:gd name="connsiteY13" fmla="*/ 0 h 25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4501" h="252786">
                  <a:moveTo>
                    <a:pt x="704502" y="0"/>
                  </a:moveTo>
                  <a:cubicBezTo>
                    <a:pt x="702219" y="5088"/>
                    <a:pt x="653674" y="113706"/>
                    <a:pt x="594957" y="138627"/>
                  </a:cubicBezTo>
                  <a:cubicBezTo>
                    <a:pt x="594957" y="138627"/>
                    <a:pt x="585898" y="171571"/>
                    <a:pt x="545517" y="197143"/>
                  </a:cubicBezTo>
                  <a:cubicBezTo>
                    <a:pt x="545517" y="197143"/>
                    <a:pt x="501027" y="182335"/>
                    <a:pt x="454710" y="186640"/>
                  </a:cubicBezTo>
                  <a:cubicBezTo>
                    <a:pt x="454710" y="186640"/>
                    <a:pt x="340343" y="238372"/>
                    <a:pt x="245555" y="251549"/>
                  </a:cubicBezTo>
                  <a:cubicBezTo>
                    <a:pt x="150839" y="264728"/>
                    <a:pt x="43723" y="168309"/>
                    <a:pt x="43723" y="168309"/>
                  </a:cubicBezTo>
                  <a:lnTo>
                    <a:pt x="0" y="185597"/>
                  </a:lnTo>
                  <a:cubicBezTo>
                    <a:pt x="0" y="185597"/>
                    <a:pt x="25003" y="160612"/>
                    <a:pt x="44490" y="111423"/>
                  </a:cubicBezTo>
                  <a:cubicBezTo>
                    <a:pt x="44490" y="111423"/>
                    <a:pt x="76342" y="193750"/>
                    <a:pt x="178819" y="200471"/>
                  </a:cubicBezTo>
                  <a:cubicBezTo>
                    <a:pt x="281315" y="207124"/>
                    <a:pt x="370058" y="165012"/>
                    <a:pt x="405453" y="126297"/>
                  </a:cubicBezTo>
                  <a:cubicBezTo>
                    <a:pt x="440884" y="87547"/>
                    <a:pt x="482891" y="76848"/>
                    <a:pt x="482891" y="76848"/>
                  </a:cubicBezTo>
                  <a:cubicBezTo>
                    <a:pt x="482891" y="76848"/>
                    <a:pt x="518943" y="79410"/>
                    <a:pt x="559123" y="74775"/>
                  </a:cubicBezTo>
                  <a:cubicBezTo>
                    <a:pt x="593367" y="70825"/>
                    <a:pt x="620526" y="62823"/>
                    <a:pt x="620526" y="62823"/>
                  </a:cubicBezTo>
                  <a:cubicBezTo>
                    <a:pt x="674550" y="46905"/>
                    <a:pt x="702475" y="3132"/>
                    <a:pt x="704502" y="0"/>
                  </a:cubicBezTo>
                  <a:close/>
                </a:path>
              </a:pathLst>
            </a:custGeom>
            <a:solidFill>
              <a:srgbClr val="FFC77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3" name="任意多边形: 形状 1622">
              <a:extLst>
                <a:ext uri="{FF2B5EF4-FFF2-40B4-BE49-F238E27FC236}">
                  <a16:creationId xmlns:a16="http://schemas.microsoft.com/office/drawing/2014/main" id="{F03F8CEF-763E-04C0-0ACE-CBD1B99BA91F}"/>
                </a:ext>
              </a:extLst>
            </p:cNvPr>
            <p:cNvSpPr/>
            <p:nvPr/>
          </p:nvSpPr>
          <p:spPr>
            <a:xfrm>
              <a:off x="5097679" y="77441"/>
              <a:ext cx="177515" cy="218643"/>
            </a:xfrm>
            <a:custGeom>
              <a:avLst/>
              <a:gdLst>
                <a:gd name="connsiteX0" fmla="*/ 177516 w 177515"/>
                <a:gd name="connsiteY0" fmla="*/ 88968 h 218643"/>
                <a:gd name="connsiteX1" fmla="*/ 82764 w 177515"/>
                <a:gd name="connsiteY1" fmla="*/ 0 h 218643"/>
                <a:gd name="connsiteX2" fmla="*/ 2824 w 177515"/>
                <a:gd name="connsiteY2" fmla="*/ 74987 h 218643"/>
                <a:gd name="connsiteX3" fmla="*/ 44027 w 177515"/>
                <a:gd name="connsiteY3" fmla="*/ 210952 h 218643"/>
                <a:gd name="connsiteX4" fmla="*/ 109027 w 177515"/>
                <a:gd name="connsiteY4" fmla="*/ 210952 h 218643"/>
                <a:gd name="connsiteX5" fmla="*/ 177516 w 177515"/>
                <a:gd name="connsiteY5" fmla="*/ 88968 h 21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515" h="218643">
                  <a:moveTo>
                    <a:pt x="177516" y="88968"/>
                  </a:moveTo>
                  <a:cubicBezTo>
                    <a:pt x="177516" y="88968"/>
                    <a:pt x="165991" y="14008"/>
                    <a:pt x="82764" y="0"/>
                  </a:cubicBezTo>
                  <a:cubicBezTo>
                    <a:pt x="82764" y="0"/>
                    <a:pt x="16010" y="13185"/>
                    <a:pt x="2824" y="74987"/>
                  </a:cubicBezTo>
                  <a:cubicBezTo>
                    <a:pt x="-10362" y="136789"/>
                    <a:pt x="25909" y="193648"/>
                    <a:pt x="44027" y="210952"/>
                  </a:cubicBezTo>
                  <a:cubicBezTo>
                    <a:pt x="62163" y="228257"/>
                    <a:pt x="109027" y="210952"/>
                    <a:pt x="109027" y="210952"/>
                  </a:cubicBezTo>
                  <a:cubicBezTo>
                    <a:pt x="109027" y="210952"/>
                    <a:pt x="135948" y="128879"/>
                    <a:pt x="177516" y="88968"/>
                  </a:cubicBezTo>
                  <a:close/>
                </a:path>
              </a:pathLst>
            </a:custGeom>
            <a:gradFill>
              <a:gsLst>
                <a:gs pos="50310">
                  <a:srgbClr val="9A4327"/>
                </a:gs>
                <a:gs pos="99720">
                  <a:srgbClr val="592930"/>
                </a:gs>
              </a:gsLst>
              <a:lin ang="1620000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4" name="任意多边形: 形状 1623">
              <a:extLst>
                <a:ext uri="{FF2B5EF4-FFF2-40B4-BE49-F238E27FC236}">
                  <a16:creationId xmlns:a16="http://schemas.microsoft.com/office/drawing/2014/main" id="{24E8B64B-F820-19F0-E470-3EDACD62EEAD}"/>
                </a:ext>
              </a:extLst>
            </p:cNvPr>
            <p:cNvSpPr/>
            <p:nvPr/>
          </p:nvSpPr>
          <p:spPr>
            <a:xfrm>
              <a:off x="5280303" y="258919"/>
              <a:ext cx="274320" cy="290655"/>
            </a:xfrm>
            <a:custGeom>
              <a:avLst/>
              <a:gdLst>
                <a:gd name="connsiteX0" fmla="*/ 13448 w 274320"/>
                <a:gd name="connsiteY0" fmla="*/ 244547 h 290655"/>
                <a:gd name="connsiteX1" fmla="*/ 138280 w 274320"/>
                <a:gd name="connsiteY1" fmla="*/ 289868 h 290655"/>
                <a:gd name="connsiteX2" fmla="*/ 273833 w 274320"/>
                <a:gd name="connsiteY2" fmla="*/ 214058 h 290655"/>
                <a:gd name="connsiteX3" fmla="*/ 154772 w 274320"/>
                <a:gd name="connsiteY3" fmla="*/ 3105 h 290655"/>
                <a:gd name="connsiteX4" fmla="*/ 3969 w 274320"/>
                <a:gd name="connsiteY4" fmla="*/ 130830 h 290655"/>
                <a:gd name="connsiteX5" fmla="*/ 13448 w 274320"/>
                <a:gd name="connsiteY5" fmla="*/ 244547 h 29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320" h="290655">
                  <a:moveTo>
                    <a:pt x="13448" y="244547"/>
                  </a:moveTo>
                  <a:cubicBezTo>
                    <a:pt x="13448" y="244547"/>
                    <a:pt x="56988" y="297700"/>
                    <a:pt x="138280" y="289868"/>
                  </a:cubicBezTo>
                  <a:cubicBezTo>
                    <a:pt x="219590" y="282037"/>
                    <a:pt x="267258" y="228890"/>
                    <a:pt x="273833" y="214058"/>
                  </a:cubicBezTo>
                  <a:cubicBezTo>
                    <a:pt x="280426" y="199226"/>
                    <a:pt x="219042" y="25354"/>
                    <a:pt x="154772" y="3105"/>
                  </a:cubicBezTo>
                  <a:cubicBezTo>
                    <a:pt x="90502" y="-19144"/>
                    <a:pt x="13868" y="83860"/>
                    <a:pt x="3969" y="130830"/>
                  </a:cubicBezTo>
                  <a:cubicBezTo>
                    <a:pt x="-5912" y="177801"/>
                    <a:pt x="4718" y="235780"/>
                    <a:pt x="13448" y="244547"/>
                  </a:cubicBezTo>
                  <a:close/>
                </a:path>
              </a:pathLst>
            </a:custGeom>
            <a:solidFill>
              <a:srgbClr val="FFEC7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5" name="任意多边形: 形状 1624">
              <a:extLst>
                <a:ext uri="{FF2B5EF4-FFF2-40B4-BE49-F238E27FC236}">
                  <a16:creationId xmlns:a16="http://schemas.microsoft.com/office/drawing/2014/main" id="{B7F715FD-DA30-8ED4-A7C8-26953A3BF20A}"/>
                </a:ext>
              </a:extLst>
            </p:cNvPr>
            <p:cNvSpPr/>
            <p:nvPr/>
          </p:nvSpPr>
          <p:spPr>
            <a:xfrm>
              <a:off x="5648215" y="229149"/>
              <a:ext cx="99756" cy="209737"/>
            </a:xfrm>
            <a:custGeom>
              <a:avLst/>
              <a:gdLst>
                <a:gd name="connsiteX0" fmla="*/ 19447 w 99756"/>
                <a:gd name="connsiteY0" fmla="*/ 193769 h 209737"/>
                <a:gd name="connsiteX1" fmla="*/ 5219 w 99756"/>
                <a:gd name="connsiteY1" fmla="*/ 3418 h 209737"/>
                <a:gd name="connsiteX2" fmla="*/ 69307 w 99756"/>
                <a:gd name="connsiteY2" fmla="*/ 64356 h 209737"/>
                <a:gd name="connsiteX3" fmla="*/ 99478 w 99756"/>
                <a:gd name="connsiteY3" fmla="*/ 161323 h 209737"/>
                <a:gd name="connsiteX4" fmla="*/ 53746 w 99756"/>
                <a:gd name="connsiteY4" fmla="*/ 209528 h 209737"/>
                <a:gd name="connsiteX5" fmla="*/ 19447 w 99756"/>
                <a:gd name="connsiteY5" fmla="*/ 193769 h 2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756" h="209737">
                  <a:moveTo>
                    <a:pt x="19447" y="193769"/>
                  </a:moveTo>
                  <a:cubicBezTo>
                    <a:pt x="2991" y="172784"/>
                    <a:pt x="-6524" y="19486"/>
                    <a:pt x="5219" y="3418"/>
                  </a:cubicBezTo>
                  <a:cubicBezTo>
                    <a:pt x="16963" y="-12651"/>
                    <a:pt x="53654" y="31355"/>
                    <a:pt x="69307" y="64356"/>
                  </a:cubicBezTo>
                  <a:cubicBezTo>
                    <a:pt x="84940" y="97357"/>
                    <a:pt x="102163" y="144815"/>
                    <a:pt x="99478" y="161323"/>
                  </a:cubicBezTo>
                  <a:cubicBezTo>
                    <a:pt x="94529" y="191606"/>
                    <a:pt x="71973" y="207366"/>
                    <a:pt x="53746" y="209528"/>
                  </a:cubicBezTo>
                  <a:cubicBezTo>
                    <a:pt x="41874" y="210935"/>
                    <a:pt x="28396" y="205202"/>
                    <a:pt x="19447" y="193769"/>
                  </a:cubicBezTo>
                  <a:close/>
                </a:path>
              </a:pathLst>
            </a:custGeom>
            <a:solidFill>
              <a:srgbClr val="FFC77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6" name="任意多边形: 形状 1625">
              <a:extLst>
                <a:ext uri="{FF2B5EF4-FFF2-40B4-BE49-F238E27FC236}">
                  <a16:creationId xmlns:a16="http://schemas.microsoft.com/office/drawing/2014/main" id="{B2B2E5AB-9D6F-9ECB-75CF-10F90BD5C328}"/>
                </a:ext>
              </a:extLst>
            </p:cNvPr>
            <p:cNvSpPr/>
            <p:nvPr/>
          </p:nvSpPr>
          <p:spPr>
            <a:xfrm>
              <a:off x="5277177" y="250169"/>
              <a:ext cx="230604" cy="243080"/>
            </a:xfrm>
            <a:custGeom>
              <a:avLst/>
              <a:gdLst>
                <a:gd name="connsiteX0" fmla="*/ 11441 w 230604"/>
                <a:gd name="connsiteY0" fmla="*/ 243081 h 243080"/>
                <a:gd name="connsiteX1" fmla="*/ 13176 w 230604"/>
                <a:gd name="connsiteY1" fmla="*/ 136593 h 243080"/>
                <a:gd name="connsiteX2" fmla="*/ 140291 w 230604"/>
                <a:gd name="connsiteY2" fmla="*/ 17210 h 243080"/>
                <a:gd name="connsiteX3" fmla="*/ 230605 w 230604"/>
                <a:gd name="connsiteY3" fmla="*/ 93520 h 243080"/>
                <a:gd name="connsiteX4" fmla="*/ 140291 w 230604"/>
                <a:gd name="connsiteY4" fmla="*/ 729 h 243080"/>
                <a:gd name="connsiteX5" fmla="*/ 6528 w 230604"/>
                <a:gd name="connsiteY5" fmla="*/ 121905 h 243080"/>
                <a:gd name="connsiteX6" fmla="*/ 11441 w 230604"/>
                <a:gd name="connsiteY6" fmla="*/ 243081 h 24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604" h="243080">
                  <a:moveTo>
                    <a:pt x="11441" y="243081"/>
                  </a:moveTo>
                  <a:cubicBezTo>
                    <a:pt x="11441" y="243081"/>
                    <a:pt x="-3407" y="190763"/>
                    <a:pt x="13176" y="136593"/>
                  </a:cubicBezTo>
                  <a:cubicBezTo>
                    <a:pt x="34709" y="66241"/>
                    <a:pt x="86614" y="23804"/>
                    <a:pt x="140291" y="17210"/>
                  </a:cubicBezTo>
                  <a:cubicBezTo>
                    <a:pt x="180380" y="12287"/>
                    <a:pt x="230605" y="93520"/>
                    <a:pt x="230605" y="93520"/>
                  </a:cubicBezTo>
                  <a:cubicBezTo>
                    <a:pt x="230605" y="93520"/>
                    <a:pt x="193968" y="9794"/>
                    <a:pt x="140291" y="729"/>
                  </a:cubicBezTo>
                  <a:cubicBezTo>
                    <a:pt x="86614" y="-8335"/>
                    <a:pt x="20737" y="69094"/>
                    <a:pt x="6528" y="121905"/>
                  </a:cubicBezTo>
                  <a:cubicBezTo>
                    <a:pt x="-10622" y="185727"/>
                    <a:pt x="11441" y="243081"/>
                    <a:pt x="11441" y="243081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7" name="任意多边形: 形状 1626">
              <a:extLst>
                <a:ext uri="{FF2B5EF4-FFF2-40B4-BE49-F238E27FC236}">
                  <a16:creationId xmlns:a16="http://schemas.microsoft.com/office/drawing/2014/main" id="{2245231F-A5FB-D9BE-B0EC-60E675BFB742}"/>
                </a:ext>
              </a:extLst>
            </p:cNvPr>
            <p:cNvSpPr/>
            <p:nvPr/>
          </p:nvSpPr>
          <p:spPr>
            <a:xfrm>
              <a:off x="5642426" y="212794"/>
              <a:ext cx="84958" cy="153059"/>
            </a:xfrm>
            <a:custGeom>
              <a:avLst/>
              <a:gdLst>
                <a:gd name="connsiteX0" fmla="*/ 11374 w 84958"/>
                <a:gd name="connsiteY0" fmla="*/ 153060 h 153059"/>
                <a:gd name="connsiteX1" fmla="*/ 5786 w 84958"/>
                <a:gd name="connsiteY1" fmla="*/ 2673 h 153059"/>
                <a:gd name="connsiteX2" fmla="*/ 84958 w 84958"/>
                <a:gd name="connsiteY2" fmla="*/ 102988 h 153059"/>
                <a:gd name="connsiteX3" fmla="*/ 15958 w 84958"/>
                <a:gd name="connsiteY3" fmla="*/ 17505 h 153059"/>
                <a:gd name="connsiteX4" fmla="*/ 11374 w 84958"/>
                <a:gd name="connsiteY4" fmla="*/ 153060 h 153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58" h="153059">
                  <a:moveTo>
                    <a:pt x="11374" y="153060"/>
                  </a:moveTo>
                  <a:cubicBezTo>
                    <a:pt x="11374" y="153060"/>
                    <a:pt x="-9940" y="20802"/>
                    <a:pt x="5786" y="2673"/>
                  </a:cubicBezTo>
                  <a:cubicBezTo>
                    <a:pt x="21529" y="-15455"/>
                    <a:pt x="70494" y="63115"/>
                    <a:pt x="84958" y="102988"/>
                  </a:cubicBezTo>
                  <a:cubicBezTo>
                    <a:pt x="84958" y="102988"/>
                    <a:pt x="37436" y="11120"/>
                    <a:pt x="15958" y="17505"/>
                  </a:cubicBezTo>
                  <a:cubicBezTo>
                    <a:pt x="-2269" y="22928"/>
                    <a:pt x="11374" y="153060"/>
                    <a:pt x="11374" y="153060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8" name="任意多边形: 形状 1627">
              <a:extLst>
                <a:ext uri="{FF2B5EF4-FFF2-40B4-BE49-F238E27FC236}">
                  <a16:creationId xmlns:a16="http://schemas.microsoft.com/office/drawing/2014/main" id="{6B24EF78-C0BF-0F02-E0A3-2E359D94A0AD}"/>
                </a:ext>
              </a:extLst>
            </p:cNvPr>
            <p:cNvSpPr/>
            <p:nvPr/>
          </p:nvSpPr>
          <p:spPr>
            <a:xfrm>
              <a:off x="5360498" y="364057"/>
              <a:ext cx="158559" cy="174967"/>
            </a:xfrm>
            <a:custGeom>
              <a:avLst/>
              <a:gdLst>
                <a:gd name="connsiteX0" fmla="*/ 1230 w 158559"/>
                <a:gd name="connsiteY0" fmla="*/ 121281 h 174967"/>
                <a:gd name="connsiteX1" fmla="*/ 49026 w 158559"/>
                <a:gd name="connsiteY1" fmla="*/ 12095 h 174967"/>
                <a:gd name="connsiteX2" fmla="*/ 139248 w 158559"/>
                <a:gd name="connsiteY2" fmla="*/ 22396 h 174967"/>
                <a:gd name="connsiteX3" fmla="*/ 139248 w 158559"/>
                <a:gd name="connsiteY3" fmla="*/ 149710 h 174967"/>
                <a:gd name="connsiteX4" fmla="*/ 1230 w 158559"/>
                <a:gd name="connsiteY4" fmla="*/ 121281 h 17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559" h="174967">
                  <a:moveTo>
                    <a:pt x="1230" y="121281"/>
                  </a:moveTo>
                  <a:cubicBezTo>
                    <a:pt x="-4761" y="84454"/>
                    <a:pt x="11129" y="35169"/>
                    <a:pt x="49026" y="12095"/>
                  </a:cubicBezTo>
                  <a:cubicBezTo>
                    <a:pt x="86941" y="-10977"/>
                    <a:pt x="123596" y="2620"/>
                    <a:pt x="139248" y="22396"/>
                  </a:cubicBezTo>
                  <a:cubicBezTo>
                    <a:pt x="154919" y="42172"/>
                    <a:pt x="173456" y="109332"/>
                    <a:pt x="139248" y="149710"/>
                  </a:cubicBezTo>
                  <a:cubicBezTo>
                    <a:pt x="109223" y="185174"/>
                    <a:pt x="12353" y="189676"/>
                    <a:pt x="1230" y="12128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8290">
                  <a:srgbClr val="FBC9CE"/>
                </a:gs>
              </a:gsLst>
              <a:lin ang="1620000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9" name="任意多边形: 形状 1628">
              <a:extLst>
                <a:ext uri="{FF2B5EF4-FFF2-40B4-BE49-F238E27FC236}">
                  <a16:creationId xmlns:a16="http://schemas.microsoft.com/office/drawing/2014/main" id="{1C7795BE-731C-E261-4FD2-EDC2B5113D96}"/>
                </a:ext>
              </a:extLst>
            </p:cNvPr>
            <p:cNvSpPr/>
            <p:nvPr/>
          </p:nvSpPr>
          <p:spPr>
            <a:xfrm>
              <a:off x="5654189" y="309776"/>
              <a:ext cx="80312" cy="129384"/>
            </a:xfrm>
            <a:custGeom>
              <a:avLst/>
              <a:gdLst>
                <a:gd name="connsiteX0" fmla="*/ 41252 w 80312"/>
                <a:gd name="connsiteY0" fmla="*/ 128929 h 129384"/>
                <a:gd name="connsiteX1" fmla="*/ 40084 w 80312"/>
                <a:gd name="connsiteY1" fmla="*/ 128668 h 129384"/>
                <a:gd name="connsiteX2" fmla="*/ 40011 w 80312"/>
                <a:gd name="connsiteY2" fmla="*/ 128668 h 129384"/>
                <a:gd name="connsiteX3" fmla="*/ 16469 w 80312"/>
                <a:gd name="connsiteY3" fmla="*/ 114641 h 129384"/>
                <a:gd name="connsiteX4" fmla="*/ 13 w 80312"/>
                <a:gd name="connsiteY4" fmla="*/ 59125 h 129384"/>
                <a:gd name="connsiteX5" fmla="*/ 1072 w 80312"/>
                <a:gd name="connsiteY5" fmla="*/ 44903 h 129384"/>
                <a:gd name="connsiteX6" fmla="*/ 12159 w 80312"/>
                <a:gd name="connsiteY6" fmla="*/ 14765 h 129384"/>
                <a:gd name="connsiteX7" fmla="*/ 33235 w 80312"/>
                <a:gd name="connsiteY7" fmla="*/ 347 h 129384"/>
                <a:gd name="connsiteX8" fmla="*/ 77725 w 80312"/>
                <a:gd name="connsiteY8" fmla="*/ 56059 h 129384"/>
                <a:gd name="connsiteX9" fmla="*/ 41252 w 80312"/>
                <a:gd name="connsiteY9" fmla="*/ 128929 h 12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312" h="129384">
                  <a:moveTo>
                    <a:pt x="41252" y="128929"/>
                  </a:moveTo>
                  <a:cubicBezTo>
                    <a:pt x="40869" y="128863"/>
                    <a:pt x="40467" y="128797"/>
                    <a:pt x="40084" y="128668"/>
                  </a:cubicBezTo>
                  <a:cubicBezTo>
                    <a:pt x="40011" y="128668"/>
                    <a:pt x="40011" y="128668"/>
                    <a:pt x="40011" y="128668"/>
                  </a:cubicBezTo>
                  <a:cubicBezTo>
                    <a:pt x="30294" y="126712"/>
                    <a:pt x="22459" y="121687"/>
                    <a:pt x="16469" y="114641"/>
                  </a:cubicBezTo>
                  <a:cubicBezTo>
                    <a:pt x="4780" y="101073"/>
                    <a:pt x="-297" y="80132"/>
                    <a:pt x="13" y="59125"/>
                  </a:cubicBezTo>
                  <a:cubicBezTo>
                    <a:pt x="86" y="53971"/>
                    <a:pt x="470" y="49274"/>
                    <a:pt x="1072" y="44903"/>
                  </a:cubicBezTo>
                  <a:cubicBezTo>
                    <a:pt x="2899" y="31465"/>
                    <a:pt x="7008" y="21679"/>
                    <a:pt x="12159" y="14765"/>
                  </a:cubicBezTo>
                  <a:cubicBezTo>
                    <a:pt x="18423" y="6219"/>
                    <a:pt x="26240" y="1978"/>
                    <a:pt x="33235" y="347"/>
                  </a:cubicBezTo>
                  <a:cubicBezTo>
                    <a:pt x="47773" y="-3044"/>
                    <a:pt x="68447" y="18615"/>
                    <a:pt x="77725" y="56059"/>
                  </a:cubicBezTo>
                  <a:cubicBezTo>
                    <a:pt x="86985" y="93570"/>
                    <a:pt x="70602" y="134147"/>
                    <a:pt x="41252" y="128929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8290">
                  <a:srgbClr val="FBC9CE"/>
                </a:gs>
              </a:gsLst>
              <a:lin ang="1620000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0" name="任意多边形: 形状 1629">
              <a:extLst>
                <a:ext uri="{FF2B5EF4-FFF2-40B4-BE49-F238E27FC236}">
                  <a16:creationId xmlns:a16="http://schemas.microsoft.com/office/drawing/2014/main" id="{B53E8F73-6FF6-4C02-D66F-DA5EBF56031B}"/>
                </a:ext>
              </a:extLst>
            </p:cNvPr>
            <p:cNvSpPr/>
            <p:nvPr/>
          </p:nvSpPr>
          <p:spPr>
            <a:xfrm>
              <a:off x="5358804" y="353364"/>
              <a:ext cx="150567" cy="131973"/>
            </a:xfrm>
            <a:custGeom>
              <a:avLst/>
              <a:gdLst>
                <a:gd name="connsiteX0" fmla="*/ 2924 w 150567"/>
                <a:gd name="connsiteY0" fmla="*/ 131974 h 131973"/>
                <a:gd name="connsiteX1" fmla="*/ 26831 w 150567"/>
                <a:gd name="connsiteY1" fmla="*/ 29381 h 131973"/>
                <a:gd name="connsiteX2" fmla="*/ 150567 w 150567"/>
                <a:gd name="connsiteY2" fmla="*/ 50883 h 131973"/>
                <a:gd name="connsiteX3" fmla="*/ 83685 w 150567"/>
                <a:gd name="connsiteY3" fmla="*/ 12489 h 131973"/>
                <a:gd name="connsiteX4" fmla="*/ 2924 w 150567"/>
                <a:gd name="connsiteY4" fmla="*/ 131974 h 13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67" h="131973">
                  <a:moveTo>
                    <a:pt x="2924" y="131974"/>
                  </a:moveTo>
                  <a:cubicBezTo>
                    <a:pt x="2924" y="131974"/>
                    <a:pt x="-12326" y="79235"/>
                    <a:pt x="26831" y="29381"/>
                  </a:cubicBezTo>
                  <a:cubicBezTo>
                    <a:pt x="65970" y="-20473"/>
                    <a:pt x="132157" y="-2602"/>
                    <a:pt x="150567" y="50883"/>
                  </a:cubicBezTo>
                  <a:cubicBezTo>
                    <a:pt x="150567" y="50883"/>
                    <a:pt x="136212" y="10694"/>
                    <a:pt x="83685" y="12489"/>
                  </a:cubicBezTo>
                  <a:cubicBezTo>
                    <a:pt x="34155" y="14182"/>
                    <a:pt x="-747" y="72151"/>
                    <a:pt x="2924" y="131974"/>
                  </a:cubicBezTo>
                  <a:close/>
                </a:path>
              </a:pathLst>
            </a:custGeom>
            <a:solidFill>
              <a:srgbClr val="75272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1" name="任意多边形: 形状 1630">
              <a:extLst>
                <a:ext uri="{FF2B5EF4-FFF2-40B4-BE49-F238E27FC236}">
                  <a16:creationId xmlns:a16="http://schemas.microsoft.com/office/drawing/2014/main" id="{9ED31CF2-0EAB-EF62-0CE7-37F71D4562BE}"/>
                </a:ext>
              </a:extLst>
            </p:cNvPr>
            <p:cNvSpPr/>
            <p:nvPr/>
          </p:nvSpPr>
          <p:spPr>
            <a:xfrm>
              <a:off x="5365640" y="401911"/>
              <a:ext cx="119692" cy="122833"/>
            </a:xfrm>
            <a:custGeom>
              <a:avLst/>
              <a:gdLst>
                <a:gd name="connsiteX0" fmla="*/ 119693 w 119692"/>
                <a:gd name="connsiteY0" fmla="*/ 61417 h 122833"/>
                <a:gd name="connsiteX1" fmla="*/ 59846 w 119692"/>
                <a:gd name="connsiteY1" fmla="*/ 122834 h 122833"/>
                <a:gd name="connsiteX2" fmla="*/ 0 w 119692"/>
                <a:gd name="connsiteY2" fmla="*/ 61417 h 122833"/>
                <a:gd name="connsiteX3" fmla="*/ 59846 w 119692"/>
                <a:gd name="connsiteY3" fmla="*/ 0 h 122833"/>
                <a:gd name="connsiteX4" fmla="*/ 119693 w 119692"/>
                <a:gd name="connsiteY4" fmla="*/ 61417 h 12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92" h="122833">
                  <a:moveTo>
                    <a:pt x="119693" y="61417"/>
                  </a:moveTo>
                  <a:cubicBezTo>
                    <a:pt x="119693" y="95337"/>
                    <a:pt x="92899" y="122834"/>
                    <a:pt x="59846" y="122834"/>
                  </a:cubicBezTo>
                  <a:cubicBezTo>
                    <a:pt x="26794" y="122834"/>
                    <a:pt x="0" y="95337"/>
                    <a:pt x="0" y="61417"/>
                  </a:cubicBezTo>
                  <a:cubicBezTo>
                    <a:pt x="0" y="27497"/>
                    <a:pt x="26794" y="0"/>
                    <a:pt x="59846" y="0"/>
                  </a:cubicBezTo>
                  <a:cubicBezTo>
                    <a:pt x="92898" y="0"/>
                    <a:pt x="119693" y="27497"/>
                    <a:pt x="119693" y="61417"/>
                  </a:cubicBezTo>
                  <a:close/>
                </a:path>
              </a:pathLst>
            </a:custGeom>
            <a:solidFill>
              <a:srgbClr val="FFC71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2" name="任意多边形: 形状 1631">
              <a:extLst>
                <a:ext uri="{FF2B5EF4-FFF2-40B4-BE49-F238E27FC236}">
                  <a16:creationId xmlns:a16="http://schemas.microsoft.com/office/drawing/2014/main" id="{24086864-DF13-3D8B-7FAB-7341C67B827F}"/>
                </a:ext>
              </a:extLst>
            </p:cNvPr>
            <p:cNvSpPr/>
            <p:nvPr/>
          </p:nvSpPr>
          <p:spPr>
            <a:xfrm>
              <a:off x="5384904" y="421669"/>
              <a:ext cx="81182" cy="83318"/>
            </a:xfrm>
            <a:custGeom>
              <a:avLst/>
              <a:gdLst>
                <a:gd name="connsiteX0" fmla="*/ 81182 w 81182"/>
                <a:gd name="connsiteY0" fmla="*/ 41659 h 83318"/>
                <a:gd name="connsiteX1" fmla="*/ 40582 w 81182"/>
                <a:gd name="connsiteY1" fmla="*/ 83319 h 83318"/>
                <a:gd name="connsiteX2" fmla="*/ 0 w 81182"/>
                <a:gd name="connsiteY2" fmla="*/ 41659 h 83318"/>
                <a:gd name="connsiteX3" fmla="*/ 40582 w 81182"/>
                <a:gd name="connsiteY3" fmla="*/ 0 h 83318"/>
                <a:gd name="connsiteX4" fmla="*/ 81182 w 81182"/>
                <a:gd name="connsiteY4" fmla="*/ 41659 h 8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82" h="83318">
                  <a:moveTo>
                    <a:pt x="81182" y="41659"/>
                  </a:moveTo>
                  <a:cubicBezTo>
                    <a:pt x="81182" y="64668"/>
                    <a:pt x="63010" y="83319"/>
                    <a:pt x="40582" y="83319"/>
                  </a:cubicBezTo>
                  <a:cubicBezTo>
                    <a:pt x="18173" y="83319"/>
                    <a:pt x="0" y="64668"/>
                    <a:pt x="0" y="41659"/>
                  </a:cubicBezTo>
                  <a:cubicBezTo>
                    <a:pt x="0" y="18651"/>
                    <a:pt x="18173" y="0"/>
                    <a:pt x="40582" y="0"/>
                  </a:cubicBezTo>
                  <a:cubicBezTo>
                    <a:pt x="63010" y="0"/>
                    <a:pt x="81182" y="18651"/>
                    <a:pt x="81182" y="41659"/>
                  </a:cubicBezTo>
                  <a:close/>
                </a:path>
              </a:pathLst>
            </a:custGeom>
            <a:solidFill>
              <a:srgbClr val="75272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3" name="任意多边形: 形状 1632">
              <a:extLst>
                <a:ext uri="{FF2B5EF4-FFF2-40B4-BE49-F238E27FC236}">
                  <a16:creationId xmlns:a16="http://schemas.microsoft.com/office/drawing/2014/main" id="{41465CC4-8A55-ED05-A3BC-B1210AEEF1A8}"/>
                </a:ext>
              </a:extLst>
            </p:cNvPr>
            <p:cNvSpPr/>
            <p:nvPr/>
          </p:nvSpPr>
          <p:spPr>
            <a:xfrm>
              <a:off x="5654189" y="320495"/>
              <a:ext cx="62840" cy="117946"/>
            </a:xfrm>
            <a:custGeom>
              <a:avLst/>
              <a:gdLst>
                <a:gd name="connsiteX0" fmla="*/ 62840 w 62840"/>
                <a:gd name="connsiteY0" fmla="*/ 61388 h 117946"/>
                <a:gd name="connsiteX1" fmla="*/ 40084 w 62840"/>
                <a:gd name="connsiteY1" fmla="*/ 117947 h 117946"/>
                <a:gd name="connsiteX2" fmla="*/ 40011 w 62840"/>
                <a:gd name="connsiteY2" fmla="*/ 117947 h 117946"/>
                <a:gd name="connsiteX3" fmla="*/ 16469 w 62840"/>
                <a:gd name="connsiteY3" fmla="*/ 103920 h 117946"/>
                <a:gd name="connsiteX4" fmla="*/ 13 w 62840"/>
                <a:gd name="connsiteY4" fmla="*/ 48404 h 117946"/>
                <a:gd name="connsiteX5" fmla="*/ 1072 w 62840"/>
                <a:gd name="connsiteY5" fmla="*/ 34182 h 117946"/>
                <a:gd name="connsiteX6" fmla="*/ 12159 w 62840"/>
                <a:gd name="connsiteY6" fmla="*/ 4044 h 117946"/>
                <a:gd name="connsiteX7" fmla="*/ 25528 w 62840"/>
                <a:gd name="connsiteY7" fmla="*/ 0 h 117946"/>
                <a:gd name="connsiteX8" fmla="*/ 62840 w 62840"/>
                <a:gd name="connsiteY8" fmla="*/ 61388 h 11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40" h="117946">
                  <a:moveTo>
                    <a:pt x="62840" y="61388"/>
                  </a:moveTo>
                  <a:cubicBezTo>
                    <a:pt x="62840" y="86829"/>
                    <a:pt x="53453" y="108619"/>
                    <a:pt x="40084" y="117947"/>
                  </a:cubicBezTo>
                  <a:cubicBezTo>
                    <a:pt x="40011" y="117947"/>
                    <a:pt x="40011" y="117947"/>
                    <a:pt x="40011" y="117947"/>
                  </a:cubicBezTo>
                  <a:cubicBezTo>
                    <a:pt x="30294" y="115991"/>
                    <a:pt x="22459" y="110966"/>
                    <a:pt x="16469" y="103920"/>
                  </a:cubicBezTo>
                  <a:cubicBezTo>
                    <a:pt x="4780" y="90352"/>
                    <a:pt x="-297" y="69411"/>
                    <a:pt x="13" y="48404"/>
                  </a:cubicBezTo>
                  <a:cubicBezTo>
                    <a:pt x="86" y="43250"/>
                    <a:pt x="470" y="38553"/>
                    <a:pt x="1072" y="34182"/>
                  </a:cubicBezTo>
                  <a:cubicBezTo>
                    <a:pt x="2899" y="20744"/>
                    <a:pt x="7008" y="10958"/>
                    <a:pt x="12159" y="4044"/>
                  </a:cubicBezTo>
                  <a:cubicBezTo>
                    <a:pt x="16323" y="1434"/>
                    <a:pt x="20834" y="0"/>
                    <a:pt x="25528" y="0"/>
                  </a:cubicBezTo>
                  <a:cubicBezTo>
                    <a:pt x="46147" y="2"/>
                    <a:pt x="62840" y="27467"/>
                    <a:pt x="62840" y="61388"/>
                  </a:cubicBezTo>
                  <a:close/>
                </a:path>
              </a:pathLst>
            </a:custGeom>
            <a:solidFill>
              <a:srgbClr val="FFC71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4" name="任意多边形: 形状 1633">
              <a:extLst>
                <a:ext uri="{FF2B5EF4-FFF2-40B4-BE49-F238E27FC236}">
                  <a16:creationId xmlns:a16="http://schemas.microsoft.com/office/drawing/2014/main" id="{D40040D7-568B-883A-9AAF-D4F5B86A2B99}"/>
                </a:ext>
              </a:extLst>
            </p:cNvPr>
            <p:cNvSpPr/>
            <p:nvPr/>
          </p:nvSpPr>
          <p:spPr>
            <a:xfrm>
              <a:off x="5654189" y="341437"/>
              <a:ext cx="44832" cy="83307"/>
            </a:xfrm>
            <a:custGeom>
              <a:avLst/>
              <a:gdLst>
                <a:gd name="connsiteX0" fmla="*/ 44832 w 44832"/>
                <a:gd name="connsiteY0" fmla="*/ 41687 h 83307"/>
                <a:gd name="connsiteX1" fmla="*/ 19519 w 44832"/>
                <a:gd name="connsiteY1" fmla="*/ 83308 h 83307"/>
                <a:gd name="connsiteX2" fmla="*/ 16469 w 44832"/>
                <a:gd name="connsiteY2" fmla="*/ 82981 h 83307"/>
                <a:gd name="connsiteX3" fmla="*/ 13 w 44832"/>
                <a:gd name="connsiteY3" fmla="*/ 27465 h 83307"/>
                <a:gd name="connsiteX4" fmla="*/ 1072 w 44832"/>
                <a:gd name="connsiteY4" fmla="*/ 13243 h 83307"/>
                <a:gd name="connsiteX5" fmla="*/ 19537 w 44832"/>
                <a:gd name="connsiteY5" fmla="*/ 0 h 83307"/>
                <a:gd name="connsiteX6" fmla="*/ 44832 w 44832"/>
                <a:gd name="connsiteY6" fmla="*/ 41687 h 8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832" h="83307">
                  <a:moveTo>
                    <a:pt x="44832" y="41687"/>
                  </a:moveTo>
                  <a:cubicBezTo>
                    <a:pt x="44832" y="64650"/>
                    <a:pt x="33490" y="83308"/>
                    <a:pt x="19519" y="83308"/>
                  </a:cubicBezTo>
                  <a:cubicBezTo>
                    <a:pt x="18478" y="83308"/>
                    <a:pt x="17510" y="83178"/>
                    <a:pt x="16469" y="82981"/>
                  </a:cubicBezTo>
                  <a:cubicBezTo>
                    <a:pt x="4780" y="69413"/>
                    <a:pt x="-297" y="48472"/>
                    <a:pt x="13" y="27465"/>
                  </a:cubicBezTo>
                  <a:cubicBezTo>
                    <a:pt x="86" y="22311"/>
                    <a:pt x="470" y="17613"/>
                    <a:pt x="1072" y="13243"/>
                  </a:cubicBezTo>
                  <a:cubicBezTo>
                    <a:pt x="5638" y="5088"/>
                    <a:pt x="12213" y="0"/>
                    <a:pt x="19537" y="0"/>
                  </a:cubicBezTo>
                  <a:cubicBezTo>
                    <a:pt x="33490" y="0"/>
                    <a:pt x="44832" y="18658"/>
                    <a:pt x="44832" y="41687"/>
                  </a:cubicBezTo>
                  <a:close/>
                </a:path>
              </a:pathLst>
            </a:custGeom>
            <a:solidFill>
              <a:srgbClr val="75272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5" name="任意多边形: 形状 1634">
              <a:extLst>
                <a:ext uri="{FF2B5EF4-FFF2-40B4-BE49-F238E27FC236}">
                  <a16:creationId xmlns:a16="http://schemas.microsoft.com/office/drawing/2014/main" id="{E48A2F95-726E-8473-D3EA-F3B77BF55861}"/>
                </a:ext>
              </a:extLst>
            </p:cNvPr>
            <p:cNvSpPr/>
            <p:nvPr/>
          </p:nvSpPr>
          <p:spPr>
            <a:xfrm>
              <a:off x="5496386" y="439156"/>
              <a:ext cx="31436" cy="78190"/>
            </a:xfrm>
            <a:custGeom>
              <a:avLst/>
              <a:gdLst>
                <a:gd name="connsiteX0" fmla="*/ 21697 w 31436"/>
                <a:gd name="connsiteY0" fmla="*/ 0 h 78190"/>
                <a:gd name="connsiteX1" fmla="*/ 30665 w 31436"/>
                <a:gd name="connsiteY1" fmla="*/ 42472 h 78190"/>
                <a:gd name="connsiteX2" fmla="*/ 0 w 31436"/>
                <a:gd name="connsiteY2" fmla="*/ 78190 h 78190"/>
                <a:gd name="connsiteX3" fmla="*/ 21697 w 31436"/>
                <a:gd name="connsiteY3" fmla="*/ 0 h 7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6" h="78190">
                  <a:moveTo>
                    <a:pt x="21697" y="0"/>
                  </a:moveTo>
                  <a:cubicBezTo>
                    <a:pt x="21697" y="0"/>
                    <a:pt x="34683" y="26095"/>
                    <a:pt x="30665" y="42472"/>
                  </a:cubicBezTo>
                  <a:cubicBezTo>
                    <a:pt x="26647" y="58849"/>
                    <a:pt x="0" y="78190"/>
                    <a:pt x="0" y="78190"/>
                  </a:cubicBezTo>
                  <a:cubicBezTo>
                    <a:pt x="0" y="78190"/>
                    <a:pt x="25405" y="52703"/>
                    <a:pt x="21697" y="0"/>
                  </a:cubicBezTo>
                  <a:close/>
                </a:path>
              </a:pathLst>
            </a:custGeom>
            <a:solidFill>
              <a:srgbClr val="BD4C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6" name="任意多边形: 形状 1635">
              <a:extLst>
                <a:ext uri="{FF2B5EF4-FFF2-40B4-BE49-F238E27FC236}">
                  <a16:creationId xmlns:a16="http://schemas.microsoft.com/office/drawing/2014/main" id="{E4D256F8-4D2C-3FD2-FC62-9A98A923C0CB}"/>
                </a:ext>
              </a:extLst>
            </p:cNvPr>
            <p:cNvSpPr/>
            <p:nvPr/>
          </p:nvSpPr>
          <p:spPr>
            <a:xfrm>
              <a:off x="5372083" y="499220"/>
              <a:ext cx="137288" cy="44115"/>
            </a:xfrm>
            <a:custGeom>
              <a:avLst/>
              <a:gdLst>
                <a:gd name="connsiteX0" fmla="*/ 0 w 137288"/>
                <a:gd name="connsiteY0" fmla="*/ 12173 h 44115"/>
                <a:gd name="connsiteX1" fmla="*/ 66480 w 137288"/>
                <a:gd name="connsiteY1" fmla="*/ 44085 h 44115"/>
                <a:gd name="connsiteX2" fmla="*/ 137288 w 137288"/>
                <a:gd name="connsiteY2" fmla="*/ 0 h 44115"/>
                <a:gd name="connsiteX3" fmla="*/ 69786 w 137288"/>
                <a:gd name="connsiteY3" fmla="*/ 39804 h 44115"/>
                <a:gd name="connsiteX4" fmla="*/ 0 w 137288"/>
                <a:gd name="connsiteY4" fmla="*/ 12173 h 4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288" h="44115">
                  <a:moveTo>
                    <a:pt x="0" y="12173"/>
                  </a:moveTo>
                  <a:cubicBezTo>
                    <a:pt x="0" y="12173"/>
                    <a:pt x="16766" y="42713"/>
                    <a:pt x="66480" y="44085"/>
                  </a:cubicBezTo>
                  <a:cubicBezTo>
                    <a:pt x="116212" y="45458"/>
                    <a:pt x="137288" y="0"/>
                    <a:pt x="137288" y="0"/>
                  </a:cubicBezTo>
                  <a:cubicBezTo>
                    <a:pt x="137288" y="0"/>
                    <a:pt x="116650" y="36118"/>
                    <a:pt x="69786" y="39804"/>
                  </a:cubicBezTo>
                  <a:cubicBezTo>
                    <a:pt x="22939" y="43493"/>
                    <a:pt x="0" y="12173"/>
                    <a:pt x="0" y="12173"/>
                  </a:cubicBezTo>
                  <a:close/>
                </a:path>
              </a:pathLst>
            </a:custGeom>
            <a:solidFill>
              <a:srgbClr val="BD4C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7" name="任意多边形: 形状 1636">
              <a:extLst>
                <a:ext uri="{FF2B5EF4-FFF2-40B4-BE49-F238E27FC236}">
                  <a16:creationId xmlns:a16="http://schemas.microsoft.com/office/drawing/2014/main" id="{B1828BE8-EF11-FF2C-7680-172F3FD43DEB}"/>
                </a:ext>
              </a:extLst>
            </p:cNvPr>
            <p:cNvSpPr/>
            <p:nvPr/>
          </p:nvSpPr>
          <p:spPr>
            <a:xfrm>
              <a:off x="5379863" y="485338"/>
              <a:ext cx="60854" cy="50731"/>
            </a:xfrm>
            <a:custGeom>
              <a:avLst/>
              <a:gdLst>
                <a:gd name="connsiteX0" fmla="*/ 0 w 60854"/>
                <a:gd name="connsiteY0" fmla="*/ 28016 h 50731"/>
                <a:gd name="connsiteX1" fmla="*/ 23889 w 60854"/>
                <a:gd name="connsiteY1" fmla="*/ 0 h 50731"/>
                <a:gd name="connsiteX2" fmla="*/ 60855 w 60854"/>
                <a:gd name="connsiteY2" fmla="*/ 5253 h 50731"/>
                <a:gd name="connsiteX3" fmla="*/ 59923 w 60854"/>
                <a:gd name="connsiteY3" fmla="*/ 50678 h 50731"/>
                <a:gd name="connsiteX4" fmla="*/ 0 w 60854"/>
                <a:gd name="connsiteY4" fmla="*/ 28016 h 5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54" h="50731">
                  <a:moveTo>
                    <a:pt x="0" y="28016"/>
                  </a:moveTo>
                  <a:cubicBezTo>
                    <a:pt x="0" y="28016"/>
                    <a:pt x="4420" y="11124"/>
                    <a:pt x="23889" y="0"/>
                  </a:cubicBezTo>
                  <a:cubicBezTo>
                    <a:pt x="23889" y="0"/>
                    <a:pt x="39742" y="5253"/>
                    <a:pt x="60855" y="5253"/>
                  </a:cubicBezTo>
                  <a:lnTo>
                    <a:pt x="59923" y="50678"/>
                  </a:lnTo>
                  <a:cubicBezTo>
                    <a:pt x="59923" y="50678"/>
                    <a:pt x="29551" y="52945"/>
                    <a:pt x="0" y="28016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8" name="任意多边形: 形状 1637">
              <a:extLst>
                <a:ext uri="{FF2B5EF4-FFF2-40B4-BE49-F238E27FC236}">
                  <a16:creationId xmlns:a16="http://schemas.microsoft.com/office/drawing/2014/main" id="{4695CA49-94D9-E86A-7E5F-5A64EEA4FC17}"/>
                </a:ext>
              </a:extLst>
            </p:cNvPr>
            <p:cNvSpPr/>
            <p:nvPr/>
          </p:nvSpPr>
          <p:spPr>
            <a:xfrm>
              <a:off x="5653690" y="301476"/>
              <a:ext cx="74533" cy="102771"/>
            </a:xfrm>
            <a:custGeom>
              <a:avLst/>
              <a:gdLst>
                <a:gd name="connsiteX0" fmla="*/ 5753 w 74533"/>
                <a:gd name="connsiteY0" fmla="*/ 102771 h 102771"/>
                <a:gd name="connsiteX1" fmla="*/ 15616 w 74533"/>
                <a:gd name="connsiteY1" fmla="*/ 22145 h 102771"/>
                <a:gd name="connsiteX2" fmla="*/ 74534 w 74533"/>
                <a:gd name="connsiteY2" fmla="*/ 51889 h 102771"/>
                <a:gd name="connsiteX3" fmla="*/ 37313 w 74533"/>
                <a:gd name="connsiteY3" fmla="*/ 0 h 102771"/>
                <a:gd name="connsiteX4" fmla="*/ 5753 w 74533"/>
                <a:gd name="connsiteY4" fmla="*/ 102771 h 10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33" h="102771">
                  <a:moveTo>
                    <a:pt x="5753" y="102771"/>
                  </a:moveTo>
                  <a:cubicBezTo>
                    <a:pt x="5753" y="102771"/>
                    <a:pt x="-6630" y="49337"/>
                    <a:pt x="15616" y="22145"/>
                  </a:cubicBezTo>
                  <a:cubicBezTo>
                    <a:pt x="37861" y="-5048"/>
                    <a:pt x="68964" y="29282"/>
                    <a:pt x="74534" y="51889"/>
                  </a:cubicBezTo>
                  <a:cubicBezTo>
                    <a:pt x="74534" y="51889"/>
                    <a:pt x="59923" y="7621"/>
                    <a:pt x="37313" y="0"/>
                  </a:cubicBezTo>
                  <a:cubicBezTo>
                    <a:pt x="37313" y="-2"/>
                    <a:pt x="-17515" y="6849"/>
                    <a:pt x="5753" y="102771"/>
                  </a:cubicBezTo>
                  <a:close/>
                </a:path>
              </a:pathLst>
            </a:custGeom>
            <a:solidFill>
              <a:srgbClr val="75272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9" name="任意多边形: 形状 1638">
              <a:extLst>
                <a:ext uri="{FF2B5EF4-FFF2-40B4-BE49-F238E27FC236}">
                  <a16:creationId xmlns:a16="http://schemas.microsoft.com/office/drawing/2014/main" id="{E3B2BFE8-8024-9DFF-B46D-CF82EE7578D3}"/>
                </a:ext>
              </a:extLst>
            </p:cNvPr>
            <p:cNvSpPr/>
            <p:nvPr/>
          </p:nvSpPr>
          <p:spPr>
            <a:xfrm>
              <a:off x="5670658" y="387697"/>
              <a:ext cx="77273" cy="54944"/>
            </a:xfrm>
            <a:custGeom>
              <a:avLst/>
              <a:gdLst>
                <a:gd name="connsiteX0" fmla="*/ 0 w 77273"/>
                <a:gd name="connsiteY0" fmla="*/ 36721 h 54944"/>
                <a:gd name="connsiteX1" fmla="*/ 50462 w 77273"/>
                <a:gd name="connsiteY1" fmla="*/ 41530 h 54944"/>
                <a:gd name="connsiteX2" fmla="*/ 77273 w 77273"/>
                <a:gd name="connsiteY2" fmla="*/ 0 h 54944"/>
                <a:gd name="connsiteX3" fmla="*/ 48490 w 77273"/>
                <a:gd name="connsiteY3" fmla="*/ 51189 h 54944"/>
                <a:gd name="connsiteX4" fmla="*/ 0 w 77273"/>
                <a:gd name="connsiteY4" fmla="*/ 36721 h 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73" h="54944">
                  <a:moveTo>
                    <a:pt x="0" y="36721"/>
                  </a:moveTo>
                  <a:cubicBezTo>
                    <a:pt x="0" y="36721"/>
                    <a:pt x="25861" y="57315"/>
                    <a:pt x="50462" y="41530"/>
                  </a:cubicBezTo>
                  <a:cubicBezTo>
                    <a:pt x="75082" y="25744"/>
                    <a:pt x="77273" y="0"/>
                    <a:pt x="77273" y="0"/>
                  </a:cubicBezTo>
                  <a:cubicBezTo>
                    <a:pt x="77273" y="0"/>
                    <a:pt x="76726" y="37497"/>
                    <a:pt x="48490" y="51189"/>
                  </a:cubicBezTo>
                  <a:cubicBezTo>
                    <a:pt x="20272" y="64882"/>
                    <a:pt x="0" y="36721"/>
                    <a:pt x="0" y="36721"/>
                  </a:cubicBezTo>
                  <a:close/>
                </a:path>
              </a:pathLst>
            </a:custGeom>
            <a:solidFill>
              <a:srgbClr val="BD4C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0" name="任意多边形: 形状 1639">
              <a:extLst>
                <a:ext uri="{FF2B5EF4-FFF2-40B4-BE49-F238E27FC236}">
                  <a16:creationId xmlns:a16="http://schemas.microsoft.com/office/drawing/2014/main" id="{E3D93E31-918F-5DB8-6101-E3DE0A5FA5D0}"/>
                </a:ext>
              </a:extLst>
            </p:cNvPr>
            <p:cNvSpPr/>
            <p:nvPr/>
          </p:nvSpPr>
          <p:spPr>
            <a:xfrm>
              <a:off x="5663334" y="319652"/>
              <a:ext cx="61803" cy="53204"/>
            </a:xfrm>
            <a:custGeom>
              <a:avLst/>
              <a:gdLst>
                <a:gd name="connsiteX0" fmla="*/ 0 w 61803"/>
                <a:gd name="connsiteY0" fmla="*/ 20449 h 53204"/>
                <a:gd name="connsiteX1" fmla="*/ 13278 w 61803"/>
                <a:gd name="connsiteY1" fmla="*/ 53205 h 53204"/>
                <a:gd name="connsiteX2" fmla="*/ 61804 w 61803"/>
                <a:gd name="connsiteY2" fmla="*/ 30461 h 53204"/>
                <a:gd name="connsiteX3" fmla="*/ 32747 w 61803"/>
                <a:gd name="connsiteY3" fmla="*/ 845 h 53204"/>
                <a:gd name="connsiteX4" fmla="*/ 0 w 61803"/>
                <a:gd name="connsiteY4" fmla="*/ 20449 h 5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03" h="53204">
                  <a:moveTo>
                    <a:pt x="0" y="20449"/>
                  </a:moveTo>
                  <a:lnTo>
                    <a:pt x="13278" y="53205"/>
                  </a:lnTo>
                  <a:cubicBezTo>
                    <a:pt x="13278" y="53205"/>
                    <a:pt x="38938" y="31407"/>
                    <a:pt x="61804" y="30461"/>
                  </a:cubicBezTo>
                  <a:cubicBezTo>
                    <a:pt x="61804" y="30461"/>
                    <a:pt x="51905" y="6580"/>
                    <a:pt x="32747" y="845"/>
                  </a:cubicBezTo>
                  <a:cubicBezTo>
                    <a:pt x="13588" y="-4890"/>
                    <a:pt x="0" y="20449"/>
                    <a:pt x="0" y="2044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1" name="任意多边形: 形状 1640">
              <a:extLst>
                <a:ext uri="{FF2B5EF4-FFF2-40B4-BE49-F238E27FC236}">
                  <a16:creationId xmlns:a16="http://schemas.microsoft.com/office/drawing/2014/main" id="{37147F04-1746-216C-DC9D-4725400A7711}"/>
                </a:ext>
              </a:extLst>
            </p:cNvPr>
            <p:cNvSpPr/>
            <p:nvPr/>
          </p:nvSpPr>
          <p:spPr>
            <a:xfrm>
              <a:off x="5684903" y="387695"/>
              <a:ext cx="44619" cy="41608"/>
            </a:xfrm>
            <a:custGeom>
              <a:avLst/>
              <a:gdLst>
                <a:gd name="connsiteX0" fmla="*/ 28565 w 44619"/>
                <a:gd name="connsiteY0" fmla="*/ 41608 h 41608"/>
                <a:gd name="connsiteX1" fmla="*/ 0 w 44619"/>
                <a:gd name="connsiteY1" fmla="*/ 21420 h 41608"/>
                <a:gd name="connsiteX2" fmla="*/ 6064 w 44619"/>
                <a:gd name="connsiteY2" fmla="*/ 3702 h 41608"/>
                <a:gd name="connsiteX3" fmla="*/ 43321 w 44619"/>
                <a:gd name="connsiteY3" fmla="*/ 0 h 41608"/>
                <a:gd name="connsiteX4" fmla="*/ 28565 w 44619"/>
                <a:gd name="connsiteY4" fmla="*/ 41608 h 41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19" h="41608">
                  <a:moveTo>
                    <a:pt x="28565" y="41608"/>
                  </a:moveTo>
                  <a:lnTo>
                    <a:pt x="0" y="21420"/>
                  </a:lnTo>
                  <a:lnTo>
                    <a:pt x="6064" y="3702"/>
                  </a:lnTo>
                  <a:lnTo>
                    <a:pt x="43321" y="0"/>
                  </a:lnTo>
                  <a:cubicBezTo>
                    <a:pt x="43321" y="2"/>
                    <a:pt x="51102" y="18123"/>
                    <a:pt x="28565" y="4160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2" name="任意多边形: 形状 1641">
              <a:extLst>
                <a:ext uri="{FF2B5EF4-FFF2-40B4-BE49-F238E27FC236}">
                  <a16:creationId xmlns:a16="http://schemas.microsoft.com/office/drawing/2014/main" id="{80E17F38-550B-49A2-C316-8577E297743C}"/>
                </a:ext>
              </a:extLst>
            </p:cNvPr>
            <p:cNvSpPr/>
            <p:nvPr/>
          </p:nvSpPr>
          <p:spPr>
            <a:xfrm>
              <a:off x="5594100" y="464733"/>
              <a:ext cx="134343" cy="42853"/>
            </a:xfrm>
            <a:custGeom>
              <a:avLst/>
              <a:gdLst>
                <a:gd name="connsiteX0" fmla="*/ 5365 w 134343"/>
                <a:gd name="connsiteY0" fmla="*/ 28517 h 42853"/>
                <a:gd name="connsiteX1" fmla="*/ 489 w 134343"/>
                <a:gd name="connsiteY1" fmla="*/ 14242 h 42853"/>
                <a:gd name="connsiteX2" fmla="*/ 134343 w 134343"/>
                <a:gd name="connsiteY2" fmla="*/ 0 h 42853"/>
                <a:gd name="connsiteX3" fmla="*/ 108994 w 134343"/>
                <a:gd name="connsiteY3" fmla="*/ 40587 h 42853"/>
                <a:gd name="connsiteX4" fmla="*/ 92922 w 134343"/>
                <a:gd name="connsiteY4" fmla="*/ 42854 h 42853"/>
                <a:gd name="connsiteX5" fmla="*/ 20196 w 134343"/>
                <a:gd name="connsiteY5" fmla="*/ 32966 h 42853"/>
                <a:gd name="connsiteX6" fmla="*/ 5365 w 134343"/>
                <a:gd name="connsiteY6" fmla="*/ 28517 h 4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43" h="42853">
                  <a:moveTo>
                    <a:pt x="5365" y="28517"/>
                  </a:moveTo>
                  <a:cubicBezTo>
                    <a:pt x="5365" y="28517"/>
                    <a:pt x="-1922" y="22298"/>
                    <a:pt x="489" y="14242"/>
                  </a:cubicBezTo>
                  <a:cubicBezTo>
                    <a:pt x="489" y="14242"/>
                    <a:pt x="82457" y="14830"/>
                    <a:pt x="134343" y="0"/>
                  </a:cubicBezTo>
                  <a:cubicBezTo>
                    <a:pt x="134343" y="0"/>
                    <a:pt x="126910" y="24106"/>
                    <a:pt x="108994" y="40587"/>
                  </a:cubicBezTo>
                  <a:lnTo>
                    <a:pt x="92922" y="42854"/>
                  </a:lnTo>
                  <a:cubicBezTo>
                    <a:pt x="92922" y="42854"/>
                    <a:pt x="65307" y="22872"/>
                    <a:pt x="20196" y="32966"/>
                  </a:cubicBezTo>
                  <a:lnTo>
                    <a:pt x="5365" y="28517"/>
                  </a:lnTo>
                  <a:close/>
                </a:path>
              </a:pathLst>
            </a:custGeom>
            <a:solidFill>
              <a:srgbClr val="9A432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3" name="任意多边形: 形状 1642">
              <a:extLst>
                <a:ext uri="{FF2B5EF4-FFF2-40B4-BE49-F238E27FC236}">
                  <a16:creationId xmlns:a16="http://schemas.microsoft.com/office/drawing/2014/main" id="{50260993-BD64-1777-CBDC-D6B6ECD565BB}"/>
                </a:ext>
              </a:extLst>
            </p:cNvPr>
            <p:cNvSpPr/>
            <p:nvPr/>
          </p:nvSpPr>
          <p:spPr>
            <a:xfrm>
              <a:off x="5579321" y="424905"/>
              <a:ext cx="147935" cy="55936"/>
            </a:xfrm>
            <a:custGeom>
              <a:avLst/>
              <a:gdLst>
                <a:gd name="connsiteX0" fmla="*/ 14081 w 147935"/>
                <a:gd name="connsiteY0" fmla="*/ 54944 h 55936"/>
                <a:gd name="connsiteX1" fmla="*/ 0 w 147935"/>
                <a:gd name="connsiteY1" fmla="*/ 45652 h 55936"/>
                <a:gd name="connsiteX2" fmla="*/ 90149 w 147935"/>
                <a:gd name="connsiteY2" fmla="*/ 389 h 55936"/>
                <a:gd name="connsiteX3" fmla="*/ 147936 w 147935"/>
                <a:gd name="connsiteY3" fmla="*/ 40704 h 55936"/>
                <a:gd name="connsiteX4" fmla="*/ 14081 w 147935"/>
                <a:gd name="connsiteY4" fmla="*/ 54944 h 5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935" h="55936">
                  <a:moveTo>
                    <a:pt x="14081" y="54944"/>
                  </a:moveTo>
                  <a:lnTo>
                    <a:pt x="0" y="45652"/>
                  </a:lnTo>
                  <a:cubicBezTo>
                    <a:pt x="0" y="45652"/>
                    <a:pt x="22482" y="-4909"/>
                    <a:pt x="90149" y="389"/>
                  </a:cubicBezTo>
                  <a:cubicBezTo>
                    <a:pt x="90149" y="389"/>
                    <a:pt x="134785" y="25869"/>
                    <a:pt x="147936" y="40704"/>
                  </a:cubicBezTo>
                  <a:cubicBezTo>
                    <a:pt x="147954" y="40702"/>
                    <a:pt x="87081" y="60529"/>
                    <a:pt x="14081" y="54944"/>
                  </a:cubicBezTo>
                  <a:close/>
                </a:path>
              </a:pathLst>
            </a:custGeom>
            <a:solidFill>
              <a:srgbClr val="FF9F3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4" name="任意多边形: 形状 1643">
              <a:extLst>
                <a:ext uri="{FF2B5EF4-FFF2-40B4-BE49-F238E27FC236}">
                  <a16:creationId xmlns:a16="http://schemas.microsoft.com/office/drawing/2014/main" id="{F0554941-D4B4-F4AA-4601-92161F88C29F}"/>
                </a:ext>
              </a:extLst>
            </p:cNvPr>
            <p:cNvSpPr/>
            <p:nvPr/>
          </p:nvSpPr>
          <p:spPr>
            <a:xfrm>
              <a:off x="5560893" y="524743"/>
              <a:ext cx="152665" cy="28440"/>
            </a:xfrm>
            <a:custGeom>
              <a:avLst/>
              <a:gdLst>
                <a:gd name="connsiteX0" fmla="*/ 152666 w 152665"/>
                <a:gd name="connsiteY0" fmla="*/ 10304 h 28440"/>
                <a:gd name="connsiteX1" fmla="*/ 121600 w 152665"/>
                <a:gd name="connsiteY1" fmla="*/ 10304 h 28440"/>
                <a:gd name="connsiteX2" fmla="*/ 53914 w 152665"/>
                <a:gd name="connsiteY2" fmla="*/ 25949 h 28440"/>
                <a:gd name="connsiteX3" fmla="*/ 4475 w 152665"/>
                <a:gd name="connsiteY3" fmla="*/ 0 h 28440"/>
                <a:gd name="connsiteX4" fmla="*/ 0 w 152665"/>
                <a:gd name="connsiteY4" fmla="*/ 1846 h 28440"/>
                <a:gd name="connsiteX5" fmla="*/ 54444 w 152665"/>
                <a:gd name="connsiteY5" fmla="*/ 28164 h 28440"/>
                <a:gd name="connsiteX6" fmla="*/ 141982 w 152665"/>
                <a:gd name="connsiteY6" fmla="*/ 15794 h 28440"/>
                <a:gd name="connsiteX7" fmla="*/ 152666 w 152665"/>
                <a:gd name="connsiteY7" fmla="*/ 10304 h 2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665" h="28440">
                  <a:moveTo>
                    <a:pt x="152666" y="10304"/>
                  </a:moveTo>
                  <a:cubicBezTo>
                    <a:pt x="152666" y="10304"/>
                    <a:pt x="146000" y="5320"/>
                    <a:pt x="121600" y="10304"/>
                  </a:cubicBezTo>
                  <a:cubicBezTo>
                    <a:pt x="97181" y="15289"/>
                    <a:pt x="81419" y="25606"/>
                    <a:pt x="53914" y="25949"/>
                  </a:cubicBezTo>
                  <a:cubicBezTo>
                    <a:pt x="26427" y="26294"/>
                    <a:pt x="4475" y="0"/>
                    <a:pt x="4475" y="0"/>
                  </a:cubicBezTo>
                  <a:lnTo>
                    <a:pt x="0" y="1846"/>
                  </a:lnTo>
                  <a:cubicBezTo>
                    <a:pt x="0" y="1846"/>
                    <a:pt x="22720" y="25487"/>
                    <a:pt x="54444" y="28164"/>
                  </a:cubicBezTo>
                  <a:cubicBezTo>
                    <a:pt x="86168" y="30842"/>
                    <a:pt x="124266" y="13104"/>
                    <a:pt x="141982" y="15794"/>
                  </a:cubicBezTo>
                  <a:lnTo>
                    <a:pt x="152666" y="10304"/>
                  </a:lnTo>
                  <a:close/>
                </a:path>
              </a:pathLst>
            </a:custGeom>
            <a:solidFill>
              <a:srgbClr val="9A432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5" name="任意多边形: 形状 1644">
              <a:extLst>
                <a:ext uri="{FF2B5EF4-FFF2-40B4-BE49-F238E27FC236}">
                  <a16:creationId xmlns:a16="http://schemas.microsoft.com/office/drawing/2014/main" id="{F28B599E-8B4D-451F-831D-DCA6A090E6A9}"/>
                </a:ext>
              </a:extLst>
            </p:cNvPr>
            <p:cNvSpPr/>
            <p:nvPr/>
          </p:nvSpPr>
          <p:spPr>
            <a:xfrm>
              <a:off x="5552090" y="510704"/>
              <a:ext cx="28418" cy="28321"/>
            </a:xfrm>
            <a:custGeom>
              <a:avLst/>
              <a:gdLst>
                <a:gd name="connsiteX0" fmla="*/ 28418 w 28418"/>
                <a:gd name="connsiteY0" fmla="*/ 0 h 28321"/>
                <a:gd name="connsiteX1" fmla="*/ 0 w 28418"/>
                <a:gd name="connsiteY1" fmla="*/ 28321 h 28321"/>
                <a:gd name="connsiteX2" fmla="*/ 28418 w 28418"/>
                <a:gd name="connsiteY2" fmla="*/ 0 h 2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18" h="28321">
                  <a:moveTo>
                    <a:pt x="28418" y="0"/>
                  </a:moveTo>
                  <a:cubicBezTo>
                    <a:pt x="28418" y="0"/>
                    <a:pt x="1534" y="3211"/>
                    <a:pt x="0" y="28321"/>
                  </a:cubicBezTo>
                  <a:cubicBezTo>
                    <a:pt x="0" y="28321"/>
                    <a:pt x="20693" y="3735"/>
                    <a:pt x="28418" y="0"/>
                  </a:cubicBezTo>
                  <a:close/>
                </a:path>
              </a:pathLst>
            </a:custGeom>
            <a:solidFill>
              <a:srgbClr val="BD4C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6" name="任意多边形: 形状 1645">
              <a:extLst>
                <a:ext uri="{FF2B5EF4-FFF2-40B4-BE49-F238E27FC236}">
                  <a16:creationId xmlns:a16="http://schemas.microsoft.com/office/drawing/2014/main" id="{DF1619CE-F87C-F854-5A0B-1E65D5FE8BBA}"/>
                </a:ext>
              </a:extLst>
            </p:cNvPr>
            <p:cNvSpPr/>
            <p:nvPr/>
          </p:nvSpPr>
          <p:spPr>
            <a:xfrm>
              <a:off x="5106482" y="143696"/>
              <a:ext cx="130797" cy="144300"/>
            </a:xfrm>
            <a:custGeom>
              <a:avLst/>
              <a:gdLst>
                <a:gd name="connsiteX0" fmla="*/ 130798 w 130797"/>
                <a:gd name="connsiteY0" fmla="*/ 75147 h 144300"/>
                <a:gd name="connsiteX1" fmla="*/ 45013 w 130797"/>
                <a:gd name="connsiteY1" fmla="*/ 489 h 144300"/>
                <a:gd name="connsiteX2" fmla="*/ 1436 w 130797"/>
                <a:gd name="connsiteY2" fmla="*/ 63528 h 144300"/>
                <a:gd name="connsiteX3" fmla="*/ 50365 w 130797"/>
                <a:gd name="connsiteY3" fmla="*/ 142018 h 144300"/>
                <a:gd name="connsiteX4" fmla="*/ 104352 w 130797"/>
                <a:gd name="connsiteY4" fmla="*/ 133149 h 144300"/>
                <a:gd name="connsiteX5" fmla="*/ 130798 w 130797"/>
                <a:gd name="connsiteY5" fmla="*/ 75147 h 14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797" h="144300">
                  <a:moveTo>
                    <a:pt x="130798" y="75147"/>
                  </a:moveTo>
                  <a:cubicBezTo>
                    <a:pt x="130798" y="75147"/>
                    <a:pt x="96115" y="-7054"/>
                    <a:pt x="45013" y="489"/>
                  </a:cubicBezTo>
                  <a:cubicBezTo>
                    <a:pt x="5253" y="6361"/>
                    <a:pt x="-4043" y="31638"/>
                    <a:pt x="1436" y="63528"/>
                  </a:cubicBezTo>
                  <a:cubicBezTo>
                    <a:pt x="5801" y="88916"/>
                    <a:pt x="21490" y="133675"/>
                    <a:pt x="50365" y="142018"/>
                  </a:cubicBezTo>
                  <a:cubicBezTo>
                    <a:pt x="79258" y="150361"/>
                    <a:pt x="104352" y="133149"/>
                    <a:pt x="104352" y="133149"/>
                  </a:cubicBezTo>
                  <a:cubicBezTo>
                    <a:pt x="104352" y="133149"/>
                    <a:pt x="122707" y="89146"/>
                    <a:pt x="130798" y="75147"/>
                  </a:cubicBezTo>
                  <a:close/>
                </a:path>
              </a:pathLst>
            </a:custGeom>
            <a:solidFill>
              <a:srgbClr val="FFC77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7" name="任意多边形: 形状 1646">
              <a:extLst>
                <a:ext uri="{FF2B5EF4-FFF2-40B4-BE49-F238E27FC236}">
                  <a16:creationId xmlns:a16="http://schemas.microsoft.com/office/drawing/2014/main" id="{30CD4379-226F-ABA2-AFF2-A6C53C7BB89F}"/>
                </a:ext>
              </a:extLst>
            </p:cNvPr>
            <p:cNvSpPr/>
            <p:nvPr/>
          </p:nvSpPr>
          <p:spPr>
            <a:xfrm>
              <a:off x="5636468" y="58253"/>
              <a:ext cx="72640" cy="134422"/>
            </a:xfrm>
            <a:custGeom>
              <a:avLst/>
              <a:gdLst>
                <a:gd name="connsiteX0" fmla="*/ 0 w 72640"/>
                <a:gd name="connsiteY0" fmla="*/ 88576 h 134422"/>
                <a:gd name="connsiteX1" fmla="*/ 40144 w 72640"/>
                <a:gd name="connsiteY1" fmla="*/ 28 h 134422"/>
                <a:gd name="connsiteX2" fmla="*/ 71977 w 72640"/>
                <a:gd name="connsiteY2" fmla="*/ 96131 h 134422"/>
                <a:gd name="connsiteX3" fmla="*/ 31797 w 72640"/>
                <a:gd name="connsiteY3" fmla="*/ 134414 h 134422"/>
                <a:gd name="connsiteX4" fmla="*/ 0 w 72640"/>
                <a:gd name="connsiteY4" fmla="*/ 88576 h 13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40" h="134422">
                  <a:moveTo>
                    <a:pt x="0" y="88576"/>
                  </a:moveTo>
                  <a:cubicBezTo>
                    <a:pt x="0" y="88576"/>
                    <a:pt x="16346" y="-1824"/>
                    <a:pt x="40144" y="28"/>
                  </a:cubicBezTo>
                  <a:cubicBezTo>
                    <a:pt x="63941" y="1882"/>
                    <a:pt x="75648" y="64018"/>
                    <a:pt x="71977" y="96131"/>
                  </a:cubicBezTo>
                  <a:cubicBezTo>
                    <a:pt x="68288" y="128244"/>
                    <a:pt x="46956" y="134688"/>
                    <a:pt x="31797" y="134414"/>
                  </a:cubicBezTo>
                  <a:cubicBezTo>
                    <a:pt x="31797" y="134416"/>
                    <a:pt x="10867" y="100078"/>
                    <a:pt x="0" y="88576"/>
                  </a:cubicBezTo>
                  <a:close/>
                </a:path>
              </a:pathLst>
            </a:custGeom>
            <a:solidFill>
              <a:srgbClr val="FFC77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8" name="任意多边形: 形状 1647">
              <a:extLst>
                <a:ext uri="{FF2B5EF4-FFF2-40B4-BE49-F238E27FC236}">
                  <a16:creationId xmlns:a16="http://schemas.microsoft.com/office/drawing/2014/main" id="{BC7C5819-EDD5-3C61-A589-53C5748DDDBA}"/>
                </a:ext>
              </a:extLst>
            </p:cNvPr>
            <p:cNvSpPr/>
            <p:nvPr/>
          </p:nvSpPr>
          <p:spPr>
            <a:xfrm>
              <a:off x="5120282" y="217329"/>
              <a:ext cx="123459" cy="155526"/>
            </a:xfrm>
            <a:custGeom>
              <a:avLst/>
              <a:gdLst>
                <a:gd name="connsiteX0" fmla="*/ 116997 w 123459"/>
                <a:gd name="connsiteY0" fmla="*/ 1515 h 155526"/>
                <a:gd name="connsiteX1" fmla="*/ 0 w 123459"/>
                <a:gd name="connsiteY1" fmla="*/ 84145 h 155526"/>
                <a:gd name="connsiteX2" fmla="*/ 66151 w 123459"/>
                <a:gd name="connsiteY2" fmla="*/ 32840 h 155526"/>
                <a:gd name="connsiteX3" fmla="*/ 51595 w 123459"/>
                <a:gd name="connsiteY3" fmla="*/ 155527 h 155526"/>
                <a:gd name="connsiteX4" fmla="*/ 108778 w 123459"/>
                <a:gd name="connsiteY4" fmla="*/ 61854 h 155526"/>
                <a:gd name="connsiteX5" fmla="*/ 116997 w 123459"/>
                <a:gd name="connsiteY5" fmla="*/ 1515 h 1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459" h="155526">
                  <a:moveTo>
                    <a:pt x="116997" y="1515"/>
                  </a:moveTo>
                  <a:cubicBezTo>
                    <a:pt x="116997" y="1515"/>
                    <a:pt x="24729" y="-18139"/>
                    <a:pt x="0" y="84145"/>
                  </a:cubicBezTo>
                  <a:cubicBezTo>
                    <a:pt x="0" y="84145"/>
                    <a:pt x="22702" y="51477"/>
                    <a:pt x="66151" y="32840"/>
                  </a:cubicBezTo>
                  <a:cubicBezTo>
                    <a:pt x="66151" y="32840"/>
                    <a:pt x="30683" y="89193"/>
                    <a:pt x="51595" y="155527"/>
                  </a:cubicBezTo>
                  <a:cubicBezTo>
                    <a:pt x="51595" y="155527"/>
                    <a:pt x="64288" y="93847"/>
                    <a:pt x="108778" y="61854"/>
                  </a:cubicBezTo>
                  <a:cubicBezTo>
                    <a:pt x="108778" y="61854"/>
                    <a:pt x="135352" y="34261"/>
                    <a:pt x="116997" y="1515"/>
                  </a:cubicBezTo>
                  <a:close/>
                </a:path>
              </a:pathLst>
            </a:custGeom>
            <a:solidFill>
              <a:srgbClr val="FFC77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9" name="任意多边形: 形状 1648">
              <a:extLst>
                <a:ext uri="{FF2B5EF4-FFF2-40B4-BE49-F238E27FC236}">
                  <a16:creationId xmlns:a16="http://schemas.microsoft.com/office/drawing/2014/main" id="{DC1E041E-BC2E-8ECE-12C1-F51F6E8F98ED}"/>
                </a:ext>
              </a:extLst>
            </p:cNvPr>
            <p:cNvSpPr/>
            <p:nvPr/>
          </p:nvSpPr>
          <p:spPr>
            <a:xfrm>
              <a:off x="5628505" y="138226"/>
              <a:ext cx="88523" cy="69617"/>
            </a:xfrm>
            <a:custGeom>
              <a:avLst/>
              <a:gdLst>
                <a:gd name="connsiteX0" fmla="*/ 0 w 88523"/>
                <a:gd name="connsiteY0" fmla="*/ 0 h 69617"/>
                <a:gd name="connsiteX1" fmla="*/ 88524 w 88523"/>
                <a:gd name="connsiteY1" fmla="*/ 69617 h 69617"/>
                <a:gd name="connsiteX2" fmla="*/ 27268 w 88523"/>
                <a:gd name="connsiteY2" fmla="*/ 34809 h 69617"/>
                <a:gd name="connsiteX3" fmla="*/ 0 w 88523"/>
                <a:gd name="connsiteY3" fmla="*/ 0 h 6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23" h="69617">
                  <a:moveTo>
                    <a:pt x="0" y="0"/>
                  </a:moveTo>
                  <a:cubicBezTo>
                    <a:pt x="0" y="0"/>
                    <a:pt x="67448" y="11523"/>
                    <a:pt x="88524" y="69617"/>
                  </a:cubicBezTo>
                  <a:cubicBezTo>
                    <a:pt x="88524" y="69617"/>
                    <a:pt x="53695" y="35229"/>
                    <a:pt x="27268" y="3480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772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0" name="任意多边形: 形状 1649">
              <a:extLst>
                <a:ext uri="{FF2B5EF4-FFF2-40B4-BE49-F238E27FC236}">
                  <a16:creationId xmlns:a16="http://schemas.microsoft.com/office/drawing/2014/main" id="{2AD127F7-D3D4-9EEB-25C4-D974D74FD0DA}"/>
                </a:ext>
              </a:extLst>
            </p:cNvPr>
            <p:cNvSpPr/>
            <p:nvPr/>
          </p:nvSpPr>
          <p:spPr>
            <a:xfrm>
              <a:off x="5416300" y="780151"/>
              <a:ext cx="147497" cy="135496"/>
            </a:xfrm>
            <a:custGeom>
              <a:avLst/>
              <a:gdLst>
                <a:gd name="connsiteX0" fmla="*/ 80104 w 147497"/>
                <a:gd name="connsiteY0" fmla="*/ 66739 h 135496"/>
                <a:gd name="connsiteX1" fmla="*/ 0 w 147497"/>
                <a:gd name="connsiteY1" fmla="*/ 59041 h 135496"/>
                <a:gd name="connsiteX2" fmla="*/ 5863 w 147497"/>
                <a:gd name="connsiteY2" fmla="*/ 135496 h 135496"/>
                <a:gd name="connsiteX3" fmla="*/ 97455 w 147497"/>
                <a:gd name="connsiteY3" fmla="*/ 76000 h 135496"/>
                <a:gd name="connsiteX4" fmla="*/ 147497 w 147497"/>
                <a:gd name="connsiteY4" fmla="*/ 0 h 135496"/>
                <a:gd name="connsiteX5" fmla="*/ 80104 w 147497"/>
                <a:gd name="connsiteY5" fmla="*/ 66739 h 13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497" h="135496">
                  <a:moveTo>
                    <a:pt x="80104" y="66739"/>
                  </a:moveTo>
                  <a:cubicBezTo>
                    <a:pt x="36271" y="93289"/>
                    <a:pt x="0" y="59041"/>
                    <a:pt x="0" y="59041"/>
                  </a:cubicBezTo>
                  <a:cubicBezTo>
                    <a:pt x="0" y="59041"/>
                    <a:pt x="0" y="110250"/>
                    <a:pt x="5863" y="135496"/>
                  </a:cubicBezTo>
                  <a:cubicBezTo>
                    <a:pt x="40764" y="121274"/>
                    <a:pt x="75082" y="101964"/>
                    <a:pt x="97455" y="76000"/>
                  </a:cubicBezTo>
                  <a:cubicBezTo>
                    <a:pt x="118275" y="51927"/>
                    <a:pt x="134767" y="25116"/>
                    <a:pt x="147497" y="0"/>
                  </a:cubicBezTo>
                  <a:cubicBezTo>
                    <a:pt x="144685" y="4566"/>
                    <a:pt x="121142" y="41815"/>
                    <a:pt x="80104" y="66739"/>
                  </a:cubicBezTo>
                  <a:close/>
                </a:path>
              </a:pathLst>
            </a:custGeom>
            <a:gradFill>
              <a:gsLst>
                <a:gs pos="0">
                  <a:srgbClr val="C79317"/>
                </a:gs>
                <a:gs pos="50000">
                  <a:srgbClr val="EEE64A"/>
                </a:gs>
                <a:gs pos="100000">
                  <a:srgbClr val="C79416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1" name="任意多边形: 形状 1650">
              <a:extLst>
                <a:ext uri="{FF2B5EF4-FFF2-40B4-BE49-F238E27FC236}">
                  <a16:creationId xmlns:a16="http://schemas.microsoft.com/office/drawing/2014/main" id="{C32726B6-5590-D099-9C74-0D95CF7ED98D}"/>
                </a:ext>
              </a:extLst>
            </p:cNvPr>
            <p:cNvSpPr/>
            <p:nvPr/>
          </p:nvSpPr>
          <p:spPr>
            <a:xfrm>
              <a:off x="5299906" y="1058445"/>
              <a:ext cx="8630" cy="18919"/>
            </a:xfrm>
            <a:custGeom>
              <a:avLst/>
              <a:gdLst>
                <a:gd name="connsiteX0" fmla="*/ 7451 w 8630"/>
                <a:gd name="connsiteY0" fmla="*/ 11548 h 18919"/>
                <a:gd name="connsiteX1" fmla="*/ 8620 w 8630"/>
                <a:gd name="connsiteY1" fmla="*/ 18919 h 18919"/>
                <a:gd name="connsiteX2" fmla="*/ 0 w 8630"/>
                <a:gd name="connsiteY2" fmla="*/ 0 h 18919"/>
                <a:gd name="connsiteX3" fmla="*/ 7451 w 8630"/>
                <a:gd name="connsiteY3" fmla="*/ 11548 h 1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0" h="18919">
                  <a:moveTo>
                    <a:pt x="7451" y="11548"/>
                  </a:moveTo>
                  <a:cubicBezTo>
                    <a:pt x="8364" y="13765"/>
                    <a:pt x="8694" y="16244"/>
                    <a:pt x="8620" y="18919"/>
                  </a:cubicBezTo>
                  <a:lnTo>
                    <a:pt x="0" y="0"/>
                  </a:lnTo>
                  <a:cubicBezTo>
                    <a:pt x="3342" y="4111"/>
                    <a:pt x="6008" y="8091"/>
                    <a:pt x="7451" y="11548"/>
                  </a:cubicBezTo>
                  <a:close/>
                </a:path>
              </a:pathLst>
            </a:custGeom>
            <a:gradFill>
              <a:gsLst>
                <a:gs pos="1710">
                  <a:srgbClr val="E08893"/>
                </a:gs>
                <a:gs pos="100000">
                  <a:srgbClr val="FFF2EF"/>
                </a:gs>
              </a:gsLst>
              <a:lin ang="0" scaled="1"/>
            </a:gra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2" name="任意多边形: 形状 1651">
              <a:extLst>
                <a:ext uri="{FF2B5EF4-FFF2-40B4-BE49-F238E27FC236}">
                  <a16:creationId xmlns:a16="http://schemas.microsoft.com/office/drawing/2014/main" id="{65C14BCE-09B7-A505-D73A-46FAE9856EBA}"/>
                </a:ext>
              </a:extLst>
            </p:cNvPr>
            <p:cNvSpPr/>
            <p:nvPr/>
          </p:nvSpPr>
          <p:spPr>
            <a:xfrm>
              <a:off x="5445905" y="1081737"/>
              <a:ext cx="14379" cy="48641"/>
            </a:xfrm>
            <a:custGeom>
              <a:avLst/>
              <a:gdLst>
                <a:gd name="connsiteX0" fmla="*/ 3927 w 14379"/>
                <a:gd name="connsiteY0" fmla="*/ 48183 h 48641"/>
                <a:gd name="connsiteX1" fmla="*/ 8219 w 14379"/>
                <a:gd name="connsiteY1" fmla="*/ 19155 h 48641"/>
                <a:gd name="connsiteX2" fmla="*/ 0 w 14379"/>
                <a:gd name="connsiteY2" fmla="*/ 0 h 48641"/>
                <a:gd name="connsiteX3" fmla="*/ 14099 w 14379"/>
                <a:gd name="connsiteY3" fmla="*/ 20700 h 48641"/>
                <a:gd name="connsiteX4" fmla="*/ 8072 w 14379"/>
                <a:gd name="connsiteY4" fmla="*/ 48642 h 48641"/>
                <a:gd name="connsiteX5" fmla="*/ 3927 w 14379"/>
                <a:gd name="connsiteY5" fmla="*/ 48183 h 4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9" h="48641">
                  <a:moveTo>
                    <a:pt x="3927" y="48183"/>
                  </a:moveTo>
                  <a:cubicBezTo>
                    <a:pt x="3927" y="48183"/>
                    <a:pt x="8839" y="29971"/>
                    <a:pt x="8219" y="19155"/>
                  </a:cubicBezTo>
                  <a:cubicBezTo>
                    <a:pt x="7598" y="8339"/>
                    <a:pt x="0" y="0"/>
                    <a:pt x="0" y="0"/>
                  </a:cubicBezTo>
                  <a:cubicBezTo>
                    <a:pt x="0" y="0"/>
                    <a:pt x="12237" y="8803"/>
                    <a:pt x="14099" y="20700"/>
                  </a:cubicBezTo>
                  <a:cubicBezTo>
                    <a:pt x="15944" y="32597"/>
                    <a:pt x="8072" y="48642"/>
                    <a:pt x="8072" y="48642"/>
                  </a:cubicBezTo>
                  <a:lnTo>
                    <a:pt x="3927" y="48183"/>
                  </a:lnTo>
                  <a:close/>
                </a:path>
              </a:pathLst>
            </a:custGeom>
            <a:solidFill>
              <a:srgbClr val="BD4C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3" name="任意多边形: 形状 1652">
              <a:extLst>
                <a:ext uri="{FF2B5EF4-FFF2-40B4-BE49-F238E27FC236}">
                  <a16:creationId xmlns:a16="http://schemas.microsoft.com/office/drawing/2014/main" id="{65D92A2D-520D-7C06-9B15-5FC93692D7DA}"/>
                </a:ext>
              </a:extLst>
            </p:cNvPr>
            <p:cNvSpPr/>
            <p:nvPr/>
          </p:nvSpPr>
          <p:spPr>
            <a:xfrm>
              <a:off x="5494029" y="1077367"/>
              <a:ext cx="10671" cy="51651"/>
            </a:xfrm>
            <a:custGeom>
              <a:avLst/>
              <a:gdLst>
                <a:gd name="connsiteX0" fmla="*/ 0 w 10671"/>
                <a:gd name="connsiteY0" fmla="*/ 51651 h 51651"/>
                <a:gd name="connsiteX1" fmla="*/ 5826 w 10671"/>
                <a:gd name="connsiteY1" fmla="*/ 9311 h 51651"/>
                <a:gd name="connsiteX2" fmla="*/ 0 w 10671"/>
                <a:gd name="connsiteY2" fmla="*/ 0 h 51651"/>
                <a:gd name="connsiteX3" fmla="*/ 10155 w 10671"/>
                <a:gd name="connsiteY3" fmla="*/ 11011 h 51651"/>
                <a:gd name="connsiteX4" fmla="*/ 1498 w 10671"/>
                <a:gd name="connsiteY4" fmla="*/ 51651 h 51651"/>
                <a:gd name="connsiteX5" fmla="*/ 0 w 10671"/>
                <a:gd name="connsiteY5" fmla="*/ 51651 h 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71" h="51651">
                  <a:moveTo>
                    <a:pt x="0" y="51651"/>
                  </a:moveTo>
                  <a:cubicBezTo>
                    <a:pt x="0" y="51651"/>
                    <a:pt x="8876" y="16786"/>
                    <a:pt x="5826" y="9311"/>
                  </a:cubicBezTo>
                  <a:cubicBezTo>
                    <a:pt x="2776" y="1836"/>
                    <a:pt x="0" y="0"/>
                    <a:pt x="0" y="0"/>
                  </a:cubicBezTo>
                  <a:cubicBezTo>
                    <a:pt x="0" y="0"/>
                    <a:pt x="7068" y="351"/>
                    <a:pt x="10155" y="11011"/>
                  </a:cubicBezTo>
                  <a:cubicBezTo>
                    <a:pt x="13241" y="21672"/>
                    <a:pt x="1498" y="51651"/>
                    <a:pt x="1498" y="51651"/>
                  </a:cubicBezTo>
                  <a:lnTo>
                    <a:pt x="0" y="51651"/>
                  </a:lnTo>
                  <a:close/>
                </a:path>
              </a:pathLst>
            </a:custGeom>
            <a:solidFill>
              <a:srgbClr val="BD4C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4" name="任意多边形: 形状 1653">
              <a:extLst>
                <a:ext uri="{FF2B5EF4-FFF2-40B4-BE49-F238E27FC236}">
                  <a16:creationId xmlns:a16="http://schemas.microsoft.com/office/drawing/2014/main" id="{B00B3283-5595-F8AD-774F-1CB8727F66DD}"/>
                </a:ext>
              </a:extLst>
            </p:cNvPr>
            <p:cNvSpPr/>
            <p:nvPr/>
          </p:nvSpPr>
          <p:spPr>
            <a:xfrm>
              <a:off x="5186433" y="1024263"/>
              <a:ext cx="122300" cy="60262"/>
            </a:xfrm>
            <a:custGeom>
              <a:avLst/>
              <a:gdLst>
                <a:gd name="connsiteX0" fmla="*/ 0 w 122300"/>
                <a:gd name="connsiteY0" fmla="*/ 5556 h 60262"/>
                <a:gd name="connsiteX1" fmla="*/ 51010 w 122300"/>
                <a:gd name="connsiteY1" fmla="*/ 53103 h 60262"/>
                <a:gd name="connsiteX2" fmla="*/ 122093 w 122300"/>
                <a:gd name="connsiteY2" fmla="*/ 53103 h 60262"/>
                <a:gd name="connsiteX3" fmla="*/ 78059 w 122300"/>
                <a:gd name="connsiteY3" fmla="*/ 0 h 60262"/>
                <a:gd name="connsiteX4" fmla="*/ 0 w 122300"/>
                <a:gd name="connsiteY4" fmla="*/ 5556 h 6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300" h="60262">
                  <a:moveTo>
                    <a:pt x="0" y="5556"/>
                  </a:moveTo>
                  <a:cubicBezTo>
                    <a:pt x="0" y="5556"/>
                    <a:pt x="9552" y="36993"/>
                    <a:pt x="51010" y="53103"/>
                  </a:cubicBezTo>
                  <a:cubicBezTo>
                    <a:pt x="92487" y="69212"/>
                    <a:pt x="122093" y="53103"/>
                    <a:pt x="122093" y="53103"/>
                  </a:cubicBezTo>
                  <a:cubicBezTo>
                    <a:pt x="122093" y="53103"/>
                    <a:pt x="127900" y="44196"/>
                    <a:pt x="78059" y="0"/>
                  </a:cubicBezTo>
                  <a:cubicBezTo>
                    <a:pt x="78059" y="0"/>
                    <a:pt x="41020" y="21316"/>
                    <a:pt x="0" y="5556"/>
                  </a:cubicBezTo>
                  <a:close/>
                </a:path>
              </a:pathLst>
            </a:custGeom>
            <a:solidFill>
              <a:srgbClr val="FF9F3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5" name="任意多边形: 形状 1654">
              <a:extLst>
                <a:ext uri="{FF2B5EF4-FFF2-40B4-BE49-F238E27FC236}">
                  <a16:creationId xmlns:a16="http://schemas.microsoft.com/office/drawing/2014/main" id="{219D6F22-347A-4DC6-57BC-4999A4E137E0}"/>
                </a:ext>
              </a:extLst>
            </p:cNvPr>
            <p:cNvSpPr/>
            <p:nvPr/>
          </p:nvSpPr>
          <p:spPr>
            <a:xfrm>
              <a:off x="5233170" y="1060926"/>
              <a:ext cx="19434" cy="60768"/>
            </a:xfrm>
            <a:custGeom>
              <a:avLst/>
              <a:gdLst>
                <a:gd name="connsiteX0" fmla="*/ 0 w 19434"/>
                <a:gd name="connsiteY0" fmla="*/ 60769 h 60768"/>
                <a:gd name="connsiteX1" fmla="*/ 14428 w 19434"/>
                <a:gd name="connsiteY1" fmla="*/ 25958 h 60768"/>
                <a:gd name="connsiteX2" fmla="*/ 7214 w 19434"/>
                <a:gd name="connsiteY2" fmla="*/ 0 h 60768"/>
                <a:gd name="connsiteX3" fmla="*/ 19378 w 19434"/>
                <a:gd name="connsiteY3" fmla="*/ 30383 h 60768"/>
                <a:gd name="connsiteX4" fmla="*/ 4274 w 19434"/>
                <a:gd name="connsiteY4" fmla="*/ 60767 h 60768"/>
                <a:gd name="connsiteX5" fmla="*/ 0 w 19434"/>
                <a:gd name="connsiteY5" fmla="*/ 60767 h 60768"/>
                <a:gd name="connsiteX6" fmla="*/ 0 w 19434"/>
                <a:gd name="connsiteY6" fmla="*/ 60769 h 6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4" h="60768">
                  <a:moveTo>
                    <a:pt x="0" y="60769"/>
                  </a:moveTo>
                  <a:cubicBezTo>
                    <a:pt x="0" y="60769"/>
                    <a:pt x="14428" y="39555"/>
                    <a:pt x="14428" y="25958"/>
                  </a:cubicBezTo>
                  <a:cubicBezTo>
                    <a:pt x="14428" y="12361"/>
                    <a:pt x="7214" y="0"/>
                    <a:pt x="7214" y="0"/>
                  </a:cubicBezTo>
                  <a:cubicBezTo>
                    <a:pt x="7214" y="0"/>
                    <a:pt x="20401" y="16063"/>
                    <a:pt x="19378" y="30383"/>
                  </a:cubicBezTo>
                  <a:cubicBezTo>
                    <a:pt x="18337" y="44704"/>
                    <a:pt x="4274" y="60767"/>
                    <a:pt x="4274" y="60767"/>
                  </a:cubicBezTo>
                  <a:lnTo>
                    <a:pt x="0" y="60767"/>
                  </a:lnTo>
                  <a:lnTo>
                    <a:pt x="0" y="60769"/>
                  </a:lnTo>
                  <a:close/>
                </a:path>
              </a:pathLst>
            </a:custGeom>
            <a:solidFill>
              <a:srgbClr val="BD4C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6" name="任意多边形: 形状 1655">
              <a:extLst>
                <a:ext uri="{FF2B5EF4-FFF2-40B4-BE49-F238E27FC236}">
                  <a16:creationId xmlns:a16="http://schemas.microsoft.com/office/drawing/2014/main" id="{969342AB-C8B6-912A-6A97-FB84371DB62C}"/>
                </a:ext>
              </a:extLst>
            </p:cNvPr>
            <p:cNvSpPr/>
            <p:nvPr/>
          </p:nvSpPr>
          <p:spPr>
            <a:xfrm>
              <a:off x="5278080" y="1064840"/>
              <a:ext cx="17403" cy="55983"/>
            </a:xfrm>
            <a:custGeom>
              <a:avLst/>
              <a:gdLst>
                <a:gd name="connsiteX0" fmla="*/ 0 w 17403"/>
                <a:gd name="connsiteY0" fmla="*/ 55983 h 55983"/>
                <a:gd name="connsiteX1" fmla="*/ 14027 w 17403"/>
                <a:gd name="connsiteY1" fmla="*/ 26469 h 55983"/>
                <a:gd name="connsiteX2" fmla="*/ 11762 w 17403"/>
                <a:gd name="connsiteY2" fmla="*/ 0 h 55983"/>
                <a:gd name="connsiteX3" fmla="*/ 16912 w 17403"/>
                <a:gd name="connsiteY3" fmla="*/ 27297 h 55983"/>
                <a:gd name="connsiteX4" fmla="*/ 1553 w 17403"/>
                <a:gd name="connsiteY4" fmla="*/ 55850 h 55983"/>
                <a:gd name="connsiteX5" fmla="*/ 0 w 17403"/>
                <a:gd name="connsiteY5" fmla="*/ 55983 h 5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03" h="55983">
                  <a:moveTo>
                    <a:pt x="0" y="55983"/>
                  </a:moveTo>
                  <a:cubicBezTo>
                    <a:pt x="0" y="55983"/>
                    <a:pt x="10100" y="41404"/>
                    <a:pt x="14027" y="26469"/>
                  </a:cubicBezTo>
                  <a:cubicBezTo>
                    <a:pt x="17935" y="11535"/>
                    <a:pt x="11762" y="0"/>
                    <a:pt x="11762" y="0"/>
                  </a:cubicBezTo>
                  <a:cubicBezTo>
                    <a:pt x="11762" y="0"/>
                    <a:pt x="19378" y="13080"/>
                    <a:pt x="16912" y="27297"/>
                  </a:cubicBezTo>
                  <a:cubicBezTo>
                    <a:pt x="14429" y="41511"/>
                    <a:pt x="1553" y="55850"/>
                    <a:pt x="1553" y="55850"/>
                  </a:cubicBezTo>
                  <a:lnTo>
                    <a:pt x="0" y="55983"/>
                  </a:lnTo>
                  <a:close/>
                </a:path>
              </a:pathLst>
            </a:custGeom>
            <a:solidFill>
              <a:srgbClr val="BD4C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7" name="任意多边形: 形状 1656">
              <a:extLst>
                <a:ext uri="{FF2B5EF4-FFF2-40B4-BE49-F238E27FC236}">
                  <a16:creationId xmlns:a16="http://schemas.microsoft.com/office/drawing/2014/main" id="{F5B029C1-4C34-9C2F-4B13-EDB70E32C3F4}"/>
                </a:ext>
              </a:extLst>
            </p:cNvPr>
            <p:cNvSpPr/>
            <p:nvPr/>
          </p:nvSpPr>
          <p:spPr>
            <a:xfrm>
              <a:off x="5412209" y="1046877"/>
              <a:ext cx="100522" cy="33153"/>
            </a:xfrm>
            <a:custGeom>
              <a:avLst/>
              <a:gdLst>
                <a:gd name="connsiteX0" fmla="*/ 100523 w 100522"/>
                <a:gd name="connsiteY0" fmla="*/ 25635 h 33153"/>
                <a:gd name="connsiteX1" fmla="*/ 52727 w 100522"/>
                <a:gd name="connsiteY1" fmla="*/ 33105 h 33153"/>
                <a:gd name="connsiteX2" fmla="*/ 0 w 100522"/>
                <a:gd name="connsiteY2" fmla="*/ 22494 h 33153"/>
                <a:gd name="connsiteX3" fmla="*/ 60781 w 100522"/>
                <a:gd name="connsiteY3" fmla="*/ 22 h 33153"/>
                <a:gd name="connsiteX4" fmla="*/ 100523 w 100522"/>
                <a:gd name="connsiteY4" fmla="*/ 25635 h 33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22" h="33153">
                  <a:moveTo>
                    <a:pt x="100523" y="25635"/>
                  </a:moveTo>
                  <a:cubicBezTo>
                    <a:pt x="100523" y="25635"/>
                    <a:pt x="78917" y="32219"/>
                    <a:pt x="52727" y="33105"/>
                  </a:cubicBezTo>
                  <a:cubicBezTo>
                    <a:pt x="26537" y="33991"/>
                    <a:pt x="0" y="22494"/>
                    <a:pt x="0" y="22494"/>
                  </a:cubicBezTo>
                  <a:cubicBezTo>
                    <a:pt x="0" y="22494"/>
                    <a:pt x="28856" y="-820"/>
                    <a:pt x="60781" y="22"/>
                  </a:cubicBezTo>
                  <a:cubicBezTo>
                    <a:pt x="60781" y="24"/>
                    <a:pt x="99153" y="9163"/>
                    <a:pt x="100523" y="25635"/>
                  </a:cubicBezTo>
                  <a:close/>
                </a:path>
              </a:pathLst>
            </a:custGeom>
            <a:solidFill>
              <a:srgbClr val="FF9F3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8" name="任意多边形: 形状 1657">
              <a:extLst>
                <a:ext uri="{FF2B5EF4-FFF2-40B4-BE49-F238E27FC236}">
                  <a16:creationId xmlns:a16="http://schemas.microsoft.com/office/drawing/2014/main" id="{45DDC79E-578A-ABE5-4014-CD4C8659F5F8}"/>
                </a:ext>
              </a:extLst>
            </p:cNvPr>
            <p:cNvSpPr/>
            <p:nvPr/>
          </p:nvSpPr>
          <p:spPr>
            <a:xfrm>
              <a:off x="5136302" y="805887"/>
              <a:ext cx="48853" cy="207677"/>
            </a:xfrm>
            <a:custGeom>
              <a:avLst/>
              <a:gdLst>
                <a:gd name="connsiteX0" fmla="*/ 601 w 48853"/>
                <a:gd name="connsiteY0" fmla="*/ 0 h 207677"/>
                <a:gd name="connsiteX1" fmla="*/ 48853 w 48853"/>
                <a:gd name="connsiteY1" fmla="*/ 187469 h 207677"/>
                <a:gd name="connsiteX2" fmla="*/ 30133 w 48853"/>
                <a:gd name="connsiteY2" fmla="*/ 207678 h 207677"/>
                <a:gd name="connsiteX3" fmla="*/ 35886 w 48853"/>
                <a:gd name="connsiteY3" fmla="*/ 180474 h 207677"/>
                <a:gd name="connsiteX4" fmla="*/ 601 w 48853"/>
                <a:gd name="connsiteY4" fmla="*/ 0 h 20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53" h="207677">
                  <a:moveTo>
                    <a:pt x="601" y="0"/>
                  </a:moveTo>
                  <a:cubicBezTo>
                    <a:pt x="601" y="0"/>
                    <a:pt x="6591" y="112482"/>
                    <a:pt x="48853" y="187469"/>
                  </a:cubicBezTo>
                  <a:cubicBezTo>
                    <a:pt x="48853" y="187469"/>
                    <a:pt x="31375" y="188333"/>
                    <a:pt x="30133" y="207678"/>
                  </a:cubicBezTo>
                  <a:cubicBezTo>
                    <a:pt x="30133" y="207678"/>
                    <a:pt x="26389" y="193670"/>
                    <a:pt x="35886" y="180474"/>
                  </a:cubicBezTo>
                  <a:cubicBezTo>
                    <a:pt x="35886" y="180476"/>
                    <a:pt x="-5426" y="106300"/>
                    <a:pt x="601" y="0"/>
                  </a:cubicBezTo>
                  <a:close/>
                </a:path>
              </a:pathLst>
            </a:custGeom>
            <a:solidFill>
              <a:srgbClr val="CE777C">
                <a:alpha val="8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9" name="任意多边形: 形状 1658">
              <a:extLst>
                <a:ext uri="{FF2B5EF4-FFF2-40B4-BE49-F238E27FC236}">
                  <a16:creationId xmlns:a16="http://schemas.microsoft.com/office/drawing/2014/main" id="{1A55A95F-D2FC-FF50-8045-ADC02E41261D}"/>
                </a:ext>
              </a:extLst>
            </p:cNvPr>
            <p:cNvSpPr/>
            <p:nvPr/>
          </p:nvSpPr>
          <p:spPr>
            <a:xfrm>
              <a:off x="4892278" y="539429"/>
              <a:ext cx="259216" cy="250161"/>
            </a:xfrm>
            <a:custGeom>
              <a:avLst/>
              <a:gdLst>
                <a:gd name="connsiteX0" fmla="*/ 259216 w 259216"/>
                <a:gd name="connsiteY0" fmla="*/ 201189 h 250161"/>
                <a:gd name="connsiteX1" fmla="*/ 246633 w 259216"/>
                <a:gd name="connsiteY1" fmla="*/ 249920 h 250161"/>
                <a:gd name="connsiteX2" fmla="*/ 45057 w 259216"/>
                <a:gd name="connsiteY2" fmla="*/ 152717 h 250161"/>
                <a:gd name="connsiteX3" fmla="*/ 622 w 259216"/>
                <a:gd name="connsiteY3" fmla="*/ 0 h 250161"/>
                <a:gd name="connsiteX4" fmla="*/ 117345 w 259216"/>
                <a:gd name="connsiteY4" fmla="*/ 201384 h 250161"/>
                <a:gd name="connsiteX5" fmla="*/ 259216 w 259216"/>
                <a:gd name="connsiteY5" fmla="*/ 201189 h 2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216" h="250161">
                  <a:moveTo>
                    <a:pt x="259216" y="201189"/>
                  </a:moveTo>
                  <a:lnTo>
                    <a:pt x="246633" y="249920"/>
                  </a:lnTo>
                  <a:cubicBezTo>
                    <a:pt x="246633" y="249920"/>
                    <a:pt x="125034" y="259835"/>
                    <a:pt x="45057" y="152717"/>
                  </a:cubicBezTo>
                  <a:cubicBezTo>
                    <a:pt x="3891" y="97594"/>
                    <a:pt x="-2301" y="43316"/>
                    <a:pt x="622" y="0"/>
                  </a:cubicBezTo>
                  <a:cubicBezTo>
                    <a:pt x="-1387" y="67258"/>
                    <a:pt x="29588" y="162893"/>
                    <a:pt x="117345" y="201384"/>
                  </a:cubicBezTo>
                  <a:cubicBezTo>
                    <a:pt x="205211" y="239873"/>
                    <a:pt x="259216" y="201189"/>
                    <a:pt x="259216" y="201189"/>
                  </a:cubicBezTo>
                  <a:close/>
                </a:path>
              </a:pathLst>
            </a:custGeom>
            <a:solidFill>
              <a:srgbClr val="CE777C">
                <a:alpha val="80000"/>
              </a:srgbClr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0" name="任意多边形: 形状 1659">
              <a:extLst>
                <a:ext uri="{FF2B5EF4-FFF2-40B4-BE49-F238E27FC236}">
                  <a16:creationId xmlns:a16="http://schemas.microsoft.com/office/drawing/2014/main" id="{9930A0D1-2369-17DA-2510-1C7B3BE0C400}"/>
                </a:ext>
              </a:extLst>
            </p:cNvPr>
            <p:cNvSpPr/>
            <p:nvPr/>
          </p:nvSpPr>
          <p:spPr>
            <a:xfrm>
              <a:off x="5466086" y="583538"/>
              <a:ext cx="187220" cy="42029"/>
            </a:xfrm>
            <a:custGeom>
              <a:avLst/>
              <a:gdLst>
                <a:gd name="connsiteX0" fmla="*/ 0 w 187220"/>
                <a:gd name="connsiteY0" fmla="*/ 42029 h 42029"/>
                <a:gd name="connsiteX1" fmla="*/ 88542 w 187220"/>
                <a:gd name="connsiteY1" fmla="*/ 3774 h 42029"/>
                <a:gd name="connsiteX2" fmla="*/ 187221 w 187220"/>
                <a:gd name="connsiteY2" fmla="*/ 15452 h 42029"/>
                <a:gd name="connsiteX3" fmla="*/ 96541 w 187220"/>
                <a:gd name="connsiteY3" fmla="*/ 10574 h 42029"/>
                <a:gd name="connsiteX4" fmla="*/ 0 w 187220"/>
                <a:gd name="connsiteY4" fmla="*/ 42029 h 4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20" h="42029">
                  <a:moveTo>
                    <a:pt x="0" y="42029"/>
                  </a:moveTo>
                  <a:cubicBezTo>
                    <a:pt x="0" y="42029"/>
                    <a:pt x="64726" y="16752"/>
                    <a:pt x="88542" y="3774"/>
                  </a:cubicBezTo>
                  <a:cubicBezTo>
                    <a:pt x="112358" y="-9204"/>
                    <a:pt x="187221" y="15452"/>
                    <a:pt x="187221" y="15452"/>
                  </a:cubicBezTo>
                  <a:cubicBezTo>
                    <a:pt x="187221" y="15452"/>
                    <a:pt x="128046" y="2127"/>
                    <a:pt x="96541" y="10574"/>
                  </a:cubicBezTo>
                  <a:cubicBezTo>
                    <a:pt x="65018" y="19019"/>
                    <a:pt x="0" y="42029"/>
                    <a:pt x="0" y="42029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1" name="任意多边形: 形状 1660">
              <a:extLst>
                <a:ext uri="{FF2B5EF4-FFF2-40B4-BE49-F238E27FC236}">
                  <a16:creationId xmlns:a16="http://schemas.microsoft.com/office/drawing/2014/main" id="{968CA6E3-EB21-3502-3DD8-550E6860EDDB}"/>
                </a:ext>
              </a:extLst>
            </p:cNvPr>
            <p:cNvSpPr/>
            <p:nvPr/>
          </p:nvSpPr>
          <p:spPr>
            <a:xfrm>
              <a:off x="5464393" y="420262"/>
              <a:ext cx="27274" cy="27274"/>
            </a:xfrm>
            <a:custGeom>
              <a:avLst/>
              <a:gdLst>
                <a:gd name="connsiteX0" fmla="*/ 27275 w 27274"/>
                <a:gd name="connsiteY0" fmla="*/ 13637 h 27274"/>
                <a:gd name="connsiteX1" fmla="*/ 13637 w 27274"/>
                <a:gd name="connsiteY1" fmla="*/ 27275 h 27274"/>
                <a:gd name="connsiteX2" fmla="*/ 0 w 27274"/>
                <a:gd name="connsiteY2" fmla="*/ 13637 h 27274"/>
                <a:gd name="connsiteX3" fmla="*/ 13637 w 27274"/>
                <a:gd name="connsiteY3" fmla="*/ 0 h 27274"/>
                <a:gd name="connsiteX4" fmla="*/ 27275 w 27274"/>
                <a:gd name="connsiteY4" fmla="*/ 13637 h 2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74" h="27274">
                  <a:moveTo>
                    <a:pt x="27275" y="13637"/>
                  </a:moveTo>
                  <a:cubicBezTo>
                    <a:pt x="27275" y="21169"/>
                    <a:pt x="21169" y="27275"/>
                    <a:pt x="13637" y="27275"/>
                  </a:cubicBezTo>
                  <a:cubicBezTo>
                    <a:pt x="6105" y="27275"/>
                    <a:pt x="0" y="21169"/>
                    <a:pt x="0" y="13637"/>
                  </a:cubicBezTo>
                  <a:cubicBezTo>
                    <a:pt x="0" y="6106"/>
                    <a:pt x="6105" y="0"/>
                    <a:pt x="13637" y="0"/>
                  </a:cubicBezTo>
                  <a:cubicBezTo>
                    <a:pt x="21169" y="0"/>
                    <a:pt x="27275" y="6106"/>
                    <a:pt x="27275" y="13637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2" name="任意多边形: 形状 1661">
              <a:extLst>
                <a:ext uri="{FF2B5EF4-FFF2-40B4-BE49-F238E27FC236}">
                  <a16:creationId xmlns:a16="http://schemas.microsoft.com/office/drawing/2014/main" id="{AFA88A8C-566A-C671-9F7F-9323F6BC2D91}"/>
                </a:ext>
              </a:extLst>
            </p:cNvPr>
            <p:cNvSpPr/>
            <p:nvPr/>
          </p:nvSpPr>
          <p:spPr>
            <a:xfrm>
              <a:off x="5700957" y="343857"/>
              <a:ext cx="12510" cy="12508"/>
            </a:xfrm>
            <a:custGeom>
              <a:avLst/>
              <a:gdLst>
                <a:gd name="connsiteX0" fmla="*/ 12511 w 12510"/>
                <a:gd name="connsiteY0" fmla="*/ 6255 h 12508"/>
                <a:gd name="connsiteX1" fmla="*/ 6264 w 12510"/>
                <a:gd name="connsiteY1" fmla="*/ 12509 h 12508"/>
                <a:gd name="connsiteX2" fmla="*/ 0 w 12510"/>
                <a:gd name="connsiteY2" fmla="*/ 6255 h 12508"/>
                <a:gd name="connsiteX3" fmla="*/ 6264 w 12510"/>
                <a:gd name="connsiteY3" fmla="*/ 0 h 12508"/>
                <a:gd name="connsiteX4" fmla="*/ 12511 w 12510"/>
                <a:gd name="connsiteY4" fmla="*/ 6255 h 12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10" h="12508">
                  <a:moveTo>
                    <a:pt x="12511" y="6255"/>
                  </a:moveTo>
                  <a:cubicBezTo>
                    <a:pt x="12511" y="9709"/>
                    <a:pt x="9716" y="12509"/>
                    <a:pt x="6264" y="12509"/>
                  </a:cubicBezTo>
                  <a:cubicBezTo>
                    <a:pt x="2813" y="12509"/>
                    <a:pt x="0" y="9709"/>
                    <a:pt x="0" y="6255"/>
                  </a:cubicBezTo>
                  <a:cubicBezTo>
                    <a:pt x="0" y="2802"/>
                    <a:pt x="2813" y="0"/>
                    <a:pt x="6264" y="0"/>
                  </a:cubicBezTo>
                  <a:cubicBezTo>
                    <a:pt x="9716" y="2"/>
                    <a:pt x="12511" y="2802"/>
                    <a:pt x="12511" y="6255"/>
                  </a:cubicBezTo>
                  <a:close/>
                </a:path>
              </a:pathLst>
            </a:custGeom>
            <a:solidFill>
              <a:srgbClr val="FFFFF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3" name="任意多边形: 形状 1662">
              <a:extLst>
                <a:ext uri="{FF2B5EF4-FFF2-40B4-BE49-F238E27FC236}">
                  <a16:creationId xmlns:a16="http://schemas.microsoft.com/office/drawing/2014/main" id="{DDEA37B6-8ADC-CD13-D0F2-29CF615B3FCE}"/>
                </a:ext>
              </a:extLst>
            </p:cNvPr>
            <p:cNvSpPr/>
            <p:nvPr/>
          </p:nvSpPr>
          <p:spPr>
            <a:xfrm>
              <a:off x="5593402" y="464734"/>
              <a:ext cx="135041" cy="18212"/>
            </a:xfrm>
            <a:custGeom>
              <a:avLst/>
              <a:gdLst>
                <a:gd name="connsiteX0" fmla="*/ 0 w 135041"/>
                <a:gd name="connsiteY0" fmla="*/ 15115 h 18212"/>
                <a:gd name="connsiteX1" fmla="*/ 85383 w 135041"/>
                <a:gd name="connsiteY1" fmla="*/ 16107 h 18212"/>
                <a:gd name="connsiteX2" fmla="*/ 135041 w 135041"/>
                <a:gd name="connsiteY2" fmla="*/ 0 h 18212"/>
                <a:gd name="connsiteX3" fmla="*/ 0 w 135041"/>
                <a:gd name="connsiteY3" fmla="*/ 15115 h 1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041" h="18212">
                  <a:moveTo>
                    <a:pt x="0" y="15115"/>
                  </a:moveTo>
                  <a:cubicBezTo>
                    <a:pt x="0" y="15115"/>
                    <a:pt x="40070" y="21367"/>
                    <a:pt x="85383" y="16107"/>
                  </a:cubicBezTo>
                  <a:cubicBezTo>
                    <a:pt x="130676" y="10849"/>
                    <a:pt x="135041" y="0"/>
                    <a:pt x="135041" y="0"/>
                  </a:cubicBezTo>
                  <a:cubicBezTo>
                    <a:pt x="135041" y="0"/>
                    <a:pt x="84889" y="15188"/>
                    <a:pt x="0" y="15115"/>
                  </a:cubicBezTo>
                  <a:close/>
                </a:path>
              </a:pathLst>
            </a:custGeom>
            <a:solidFill>
              <a:srgbClr val="75272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4" name="任意多边形: 形状 1663">
              <a:extLst>
                <a:ext uri="{FF2B5EF4-FFF2-40B4-BE49-F238E27FC236}">
                  <a16:creationId xmlns:a16="http://schemas.microsoft.com/office/drawing/2014/main" id="{B9F6F8F9-87C8-AD6B-B33A-D16B0943A36A}"/>
                </a:ext>
              </a:extLst>
            </p:cNvPr>
            <p:cNvSpPr/>
            <p:nvPr/>
          </p:nvSpPr>
          <p:spPr>
            <a:xfrm>
              <a:off x="5169722" y="279183"/>
              <a:ext cx="59338" cy="173687"/>
            </a:xfrm>
            <a:custGeom>
              <a:avLst/>
              <a:gdLst>
                <a:gd name="connsiteX0" fmla="*/ 59339 w 59338"/>
                <a:gd name="connsiteY0" fmla="*/ 0 h 173687"/>
                <a:gd name="connsiteX1" fmla="*/ 0 w 59338"/>
                <a:gd name="connsiteY1" fmla="*/ 173687 h 173687"/>
                <a:gd name="connsiteX2" fmla="*/ 19725 w 59338"/>
                <a:gd name="connsiteY2" fmla="*/ 75149 h 173687"/>
                <a:gd name="connsiteX3" fmla="*/ 31231 w 59338"/>
                <a:gd name="connsiteY3" fmla="*/ 28687 h 173687"/>
                <a:gd name="connsiteX4" fmla="*/ 59339 w 59338"/>
                <a:gd name="connsiteY4" fmla="*/ 0 h 17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38" h="173687">
                  <a:moveTo>
                    <a:pt x="59339" y="0"/>
                  </a:moveTo>
                  <a:cubicBezTo>
                    <a:pt x="59339" y="0"/>
                    <a:pt x="25551" y="131951"/>
                    <a:pt x="0" y="173687"/>
                  </a:cubicBezTo>
                  <a:cubicBezTo>
                    <a:pt x="0" y="173687"/>
                    <a:pt x="10611" y="112816"/>
                    <a:pt x="19725" y="75149"/>
                  </a:cubicBezTo>
                  <a:cubicBezTo>
                    <a:pt x="28838" y="37482"/>
                    <a:pt x="31231" y="28687"/>
                    <a:pt x="31231" y="28687"/>
                  </a:cubicBezTo>
                  <a:cubicBezTo>
                    <a:pt x="31231" y="28687"/>
                    <a:pt x="44088" y="6449"/>
                    <a:pt x="59339" y="0"/>
                  </a:cubicBezTo>
                  <a:close/>
                </a:path>
              </a:pathLst>
            </a:custGeom>
            <a:solidFill>
              <a:srgbClr val="9D3D3A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5" name="任意多边形: 形状 1664">
              <a:extLst>
                <a:ext uri="{FF2B5EF4-FFF2-40B4-BE49-F238E27FC236}">
                  <a16:creationId xmlns:a16="http://schemas.microsoft.com/office/drawing/2014/main" id="{4B21EA6F-3BD9-EFED-9BC1-0B309E067A3A}"/>
                </a:ext>
              </a:extLst>
            </p:cNvPr>
            <p:cNvSpPr/>
            <p:nvPr/>
          </p:nvSpPr>
          <p:spPr>
            <a:xfrm>
              <a:off x="5339245" y="211406"/>
              <a:ext cx="152410" cy="76590"/>
            </a:xfrm>
            <a:custGeom>
              <a:avLst/>
              <a:gdLst>
                <a:gd name="connsiteX0" fmla="*/ 0 w 152410"/>
                <a:gd name="connsiteY0" fmla="*/ 56386 h 76590"/>
                <a:gd name="connsiteX1" fmla="*/ 71046 w 152410"/>
                <a:gd name="connsiteY1" fmla="*/ 26103 h 76590"/>
                <a:gd name="connsiteX2" fmla="*/ 152411 w 152410"/>
                <a:gd name="connsiteY2" fmla="*/ 76591 h 76590"/>
                <a:gd name="connsiteX3" fmla="*/ 78223 w 152410"/>
                <a:gd name="connsiteY3" fmla="*/ 1387 h 76590"/>
                <a:gd name="connsiteX4" fmla="*/ 0 w 152410"/>
                <a:gd name="connsiteY4" fmla="*/ 56386 h 7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10" h="76590">
                  <a:moveTo>
                    <a:pt x="0" y="56386"/>
                  </a:moveTo>
                  <a:cubicBezTo>
                    <a:pt x="0" y="56386"/>
                    <a:pt x="29368" y="19305"/>
                    <a:pt x="71046" y="26103"/>
                  </a:cubicBezTo>
                  <a:cubicBezTo>
                    <a:pt x="112724" y="32901"/>
                    <a:pt x="152411" y="76591"/>
                    <a:pt x="152411" y="76591"/>
                  </a:cubicBezTo>
                  <a:cubicBezTo>
                    <a:pt x="152411" y="76591"/>
                    <a:pt x="124065" y="13134"/>
                    <a:pt x="78223" y="1387"/>
                  </a:cubicBezTo>
                  <a:cubicBezTo>
                    <a:pt x="32381" y="-10360"/>
                    <a:pt x="0" y="56386"/>
                    <a:pt x="0" y="56386"/>
                  </a:cubicBezTo>
                  <a:close/>
                </a:path>
              </a:pathLst>
            </a:custGeom>
            <a:solidFill>
              <a:srgbClr val="FF9F3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6" name="任意多边形: 形状 1665">
              <a:extLst>
                <a:ext uri="{FF2B5EF4-FFF2-40B4-BE49-F238E27FC236}">
                  <a16:creationId xmlns:a16="http://schemas.microsoft.com/office/drawing/2014/main" id="{26AF32FF-10DC-D00D-F13A-BF1439648C07}"/>
                </a:ext>
              </a:extLst>
            </p:cNvPr>
            <p:cNvSpPr/>
            <p:nvPr/>
          </p:nvSpPr>
          <p:spPr>
            <a:xfrm>
              <a:off x="5422162" y="825299"/>
              <a:ext cx="115152" cy="101847"/>
            </a:xfrm>
            <a:custGeom>
              <a:avLst/>
              <a:gdLst>
                <a:gd name="connsiteX0" fmla="*/ 0 w 115152"/>
                <a:gd name="connsiteY0" fmla="*/ 90347 h 101847"/>
                <a:gd name="connsiteX1" fmla="*/ 115152 w 115152"/>
                <a:gd name="connsiteY1" fmla="*/ 0 h 101847"/>
                <a:gd name="connsiteX2" fmla="*/ 2484 w 115152"/>
                <a:gd name="connsiteY2" fmla="*/ 101847 h 101847"/>
                <a:gd name="connsiteX3" fmla="*/ 0 w 115152"/>
                <a:gd name="connsiteY3" fmla="*/ 90347 h 10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152" h="101847">
                  <a:moveTo>
                    <a:pt x="0" y="90347"/>
                  </a:moveTo>
                  <a:cubicBezTo>
                    <a:pt x="0" y="90347"/>
                    <a:pt x="68251" y="66794"/>
                    <a:pt x="115152" y="0"/>
                  </a:cubicBezTo>
                  <a:cubicBezTo>
                    <a:pt x="115152" y="0"/>
                    <a:pt x="92158" y="65713"/>
                    <a:pt x="2484" y="101847"/>
                  </a:cubicBezTo>
                  <a:lnTo>
                    <a:pt x="0" y="90347"/>
                  </a:lnTo>
                  <a:close/>
                </a:path>
              </a:pathLst>
            </a:custGeom>
            <a:solidFill>
              <a:srgbClr val="75272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7" name="任意多边形: 形状 1666">
              <a:extLst>
                <a:ext uri="{FF2B5EF4-FFF2-40B4-BE49-F238E27FC236}">
                  <a16:creationId xmlns:a16="http://schemas.microsoft.com/office/drawing/2014/main" id="{A12E860B-F28D-5E07-A697-F340262A2CE2}"/>
                </a:ext>
              </a:extLst>
            </p:cNvPr>
            <p:cNvSpPr/>
            <p:nvPr/>
          </p:nvSpPr>
          <p:spPr>
            <a:xfrm>
              <a:off x="5265442" y="876222"/>
              <a:ext cx="37605" cy="78013"/>
            </a:xfrm>
            <a:custGeom>
              <a:avLst/>
              <a:gdLst>
                <a:gd name="connsiteX0" fmla="*/ 0 w 37605"/>
                <a:gd name="connsiteY0" fmla="*/ 0 h 78013"/>
                <a:gd name="connsiteX1" fmla="*/ 35413 w 37605"/>
                <a:gd name="connsiteY1" fmla="*/ 78013 h 78013"/>
                <a:gd name="connsiteX2" fmla="*/ 37605 w 37605"/>
                <a:gd name="connsiteY2" fmla="*/ 64606 h 78013"/>
                <a:gd name="connsiteX3" fmla="*/ 34080 w 37605"/>
                <a:gd name="connsiteY3" fmla="*/ 2593 h 78013"/>
                <a:gd name="connsiteX4" fmla="*/ 0 w 37605"/>
                <a:gd name="connsiteY4" fmla="*/ 0 h 7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05" h="78013">
                  <a:moveTo>
                    <a:pt x="0" y="0"/>
                  </a:moveTo>
                  <a:cubicBezTo>
                    <a:pt x="0" y="0"/>
                    <a:pt x="37167" y="30241"/>
                    <a:pt x="35413" y="78013"/>
                  </a:cubicBezTo>
                  <a:lnTo>
                    <a:pt x="37605" y="64606"/>
                  </a:lnTo>
                  <a:cubicBezTo>
                    <a:pt x="37605" y="64606"/>
                    <a:pt x="30774" y="26902"/>
                    <a:pt x="34080" y="2593"/>
                  </a:cubicBezTo>
                  <a:cubicBezTo>
                    <a:pt x="34080" y="2593"/>
                    <a:pt x="13734" y="3174"/>
                    <a:pt x="0" y="0"/>
                  </a:cubicBezTo>
                  <a:close/>
                </a:path>
              </a:pathLst>
            </a:custGeom>
            <a:solidFill>
              <a:srgbClr val="75272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8" name="任意多边形: 形状 1667">
              <a:extLst>
                <a:ext uri="{FF2B5EF4-FFF2-40B4-BE49-F238E27FC236}">
                  <a16:creationId xmlns:a16="http://schemas.microsoft.com/office/drawing/2014/main" id="{A0F25C14-7D45-1D62-6B70-F993540060C9}"/>
                </a:ext>
              </a:extLst>
            </p:cNvPr>
            <p:cNvSpPr/>
            <p:nvPr/>
          </p:nvSpPr>
          <p:spPr>
            <a:xfrm>
              <a:off x="5173836" y="847142"/>
              <a:ext cx="117029" cy="143992"/>
            </a:xfrm>
            <a:custGeom>
              <a:avLst/>
              <a:gdLst>
                <a:gd name="connsiteX0" fmla="*/ 4342 w 117029"/>
                <a:gd name="connsiteY0" fmla="*/ 14686 h 143992"/>
                <a:gd name="connsiteX1" fmla="*/ 11319 w 117029"/>
                <a:gd name="connsiteY1" fmla="*/ 115690 h 143992"/>
                <a:gd name="connsiteX2" fmla="*/ 109376 w 117029"/>
                <a:gd name="connsiteY2" fmla="*/ 142227 h 143992"/>
                <a:gd name="connsiteX3" fmla="*/ 112937 w 117029"/>
                <a:gd name="connsiteY3" fmla="*/ 63810 h 143992"/>
                <a:gd name="connsiteX4" fmla="*/ 56083 w 117029"/>
                <a:gd name="connsiteY4" fmla="*/ 788 h 143992"/>
                <a:gd name="connsiteX5" fmla="*/ 4342 w 117029"/>
                <a:gd name="connsiteY5" fmla="*/ 14686 h 14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029" h="143992">
                  <a:moveTo>
                    <a:pt x="4342" y="14686"/>
                  </a:moveTo>
                  <a:cubicBezTo>
                    <a:pt x="4342" y="14686"/>
                    <a:pt x="-9100" y="77161"/>
                    <a:pt x="11319" y="115690"/>
                  </a:cubicBezTo>
                  <a:cubicBezTo>
                    <a:pt x="31737" y="154219"/>
                    <a:pt x="109376" y="142227"/>
                    <a:pt x="109376" y="142227"/>
                  </a:cubicBezTo>
                  <a:cubicBezTo>
                    <a:pt x="109376" y="142227"/>
                    <a:pt x="123896" y="101921"/>
                    <a:pt x="112937" y="63810"/>
                  </a:cubicBezTo>
                  <a:cubicBezTo>
                    <a:pt x="101979" y="25699"/>
                    <a:pt x="56083" y="788"/>
                    <a:pt x="56083" y="788"/>
                  </a:cubicBezTo>
                  <a:cubicBezTo>
                    <a:pt x="56083" y="788"/>
                    <a:pt x="19793" y="-4978"/>
                    <a:pt x="4342" y="14686"/>
                  </a:cubicBezTo>
                  <a:close/>
                </a:path>
              </a:pathLst>
            </a:custGeom>
            <a:solidFill>
              <a:srgbClr val="FFC76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9" name="任意多边形: 形状 1668">
              <a:extLst>
                <a:ext uri="{FF2B5EF4-FFF2-40B4-BE49-F238E27FC236}">
                  <a16:creationId xmlns:a16="http://schemas.microsoft.com/office/drawing/2014/main" id="{68346951-F94D-36EE-A231-F403481B9407}"/>
                </a:ext>
              </a:extLst>
            </p:cNvPr>
            <p:cNvSpPr/>
            <p:nvPr/>
          </p:nvSpPr>
          <p:spPr>
            <a:xfrm>
              <a:off x="5614296" y="492457"/>
              <a:ext cx="72725" cy="15129"/>
            </a:xfrm>
            <a:custGeom>
              <a:avLst/>
              <a:gdLst>
                <a:gd name="connsiteX0" fmla="*/ 0 w 72725"/>
                <a:gd name="connsiteY0" fmla="*/ 5242 h 15129"/>
                <a:gd name="connsiteX1" fmla="*/ 72726 w 72725"/>
                <a:gd name="connsiteY1" fmla="*/ 15130 h 15129"/>
                <a:gd name="connsiteX2" fmla="*/ 0 w 72725"/>
                <a:gd name="connsiteY2" fmla="*/ 5242 h 15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725" h="15129">
                  <a:moveTo>
                    <a:pt x="0" y="5242"/>
                  </a:moveTo>
                  <a:cubicBezTo>
                    <a:pt x="0" y="5242"/>
                    <a:pt x="38993" y="-11615"/>
                    <a:pt x="72726" y="15130"/>
                  </a:cubicBezTo>
                  <a:cubicBezTo>
                    <a:pt x="72726" y="15130"/>
                    <a:pt x="39906" y="-4646"/>
                    <a:pt x="0" y="5242"/>
                  </a:cubicBezTo>
                  <a:close/>
                </a:path>
              </a:pathLst>
            </a:custGeom>
            <a:solidFill>
              <a:srgbClr val="75272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3106A0CE-869C-E376-4907-7EE37BE04266}"/>
              </a:ext>
            </a:extLst>
          </p:cNvPr>
          <p:cNvSpPr txBox="1"/>
          <p:nvPr/>
        </p:nvSpPr>
        <p:spPr>
          <a:xfrm>
            <a:off x="1336798" y="401072"/>
            <a:ext cx="26532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/>
              <a:t>其它矢量素材：</a:t>
            </a:r>
          </a:p>
        </p:txBody>
      </p:sp>
    </p:spTree>
    <p:extLst>
      <p:ext uri="{BB962C8B-B14F-4D97-AF65-F5344CB8AC3E}">
        <p14:creationId xmlns:p14="http://schemas.microsoft.com/office/powerpoint/2010/main" val="1139493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DC2546A6-03B4-B4A9-0FCF-ABA076415249}"/>
              </a:ext>
            </a:extLst>
          </p:cNvPr>
          <p:cNvSpPr txBox="1"/>
          <p:nvPr/>
        </p:nvSpPr>
        <p:spPr>
          <a:xfrm>
            <a:off x="993792" y="1003917"/>
            <a:ext cx="10734029" cy="12926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原创作品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6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仅供学习参考之用！未经许可禁止在</a:t>
            </a:r>
            <a:r>
              <a:rPr lang="en-US" altLang="zh-CN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6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3792" y="4799615"/>
            <a:ext cx="9927083" cy="1420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32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846B7391-1780-69A4-634F-6B0E5417893A}"/>
              </a:ext>
            </a:extLst>
          </p:cNvPr>
          <p:cNvSpPr/>
          <p:nvPr/>
        </p:nvSpPr>
        <p:spPr>
          <a:xfrm>
            <a:off x="0" y="5372604"/>
            <a:ext cx="12192000" cy="1703634"/>
          </a:xfrm>
          <a:custGeom>
            <a:avLst/>
            <a:gdLst>
              <a:gd name="connsiteX0" fmla="*/ 6805879 w 12192000"/>
              <a:gd name="connsiteY0" fmla="*/ 384 h 1703634"/>
              <a:gd name="connsiteX1" fmla="*/ 11874500 w 12192000"/>
              <a:gd name="connsiteY1" fmla="*/ 814729 h 1703634"/>
              <a:gd name="connsiteX2" fmla="*/ 12057222 w 12192000"/>
              <a:gd name="connsiteY2" fmla="*/ 833537 h 1703634"/>
              <a:gd name="connsiteX3" fmla="*/ 12192000 w 12192000"/>
              <a:gd name="connsiteY3" fmla="*/ 845357 h 1703634"/>
              <a:gd name="connsiteX4" fmla="*/ 12192000 w 12192000"/>
              <a:gd name="connsiteY4" fmla="*/ 1703634 h 1703634"/>
              <a:gd name="connsiteX5" fmla="*/ 0 w 12192000"/>
              <a:gd name="connsiteY5" fmla="*/ 1703634 h 1703634"/>
              <a:gd name="connsiteX6" fmla="*/ 0 w 12192000"/>
              <a:gd name="connsiteY6" fmla="*/ 1437908 h 1703634"/>
              <a:gd name="connsiteX7" fmla="*/ 327062 w 12192000"/>
              <a:gd name="connsiteY7" fmla="*/ 1340967 h 1703634"/>
              <a:gd name="connsiteX8" fmla="*/ 6413500 w 12192000"/>
              <a:gd name="connsiteY8" fmla="*/ 14629 h 1703634"/>
              <a:gd name="connsiteX9" fmla="*/ 6805879 w 12192000"/>
              <a:gd name="connsiteY9" fmla="*/ 384 h 1703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703634">
                <a:moveTo>
                  <a:pt x="6805879" y="384"/>
                </a:moveTo>
                <a:cubicBezTo>
                  <a:pt x="8779123" y="-19081"/>
                  <a:pt x="10894219" y="707573"/>
                  <a:pt x="11874500" y="814729"/>
                </a:cubicBezTo>
                <a:cubicBezTo>
                  <a:pt x="11939852" y="821873"/>
                  <a:pt x="12000665" y="828124"/>
                  <a:pt x="12057222" y="833537"/>
                </a:cubicBezTo>
                <a:lnTo>
                  <a:pt x="12192000" y="845357"/>
                </a:lnTo>
                <a:lnTo>
                  <a:pt x="12192000" y="1703634"/>
                </a:lnTo>
                <a:lnTo>
                  <a:pt x="0" y="1703634"/>
                </a:lnTo>
                <a:lnTo>
                  <a:pt x="0" y="1437908"/>
                </a:lnTo>
                <a:lnTo>
                  <a:pt x="327062" y="1340967"/>
                </a:lnTo>
                <a:cubicBezTo>
                  <a:pt x="2479443" y="707424"/>
                  <a:pt x="4594754" y="131311"/>
                  <a:pt x="6413500" y="14629"/>
                </a:cubicBezTo>
                <a:cubicBezTo>
                  <a:pt x="6543411" y="6295"/>
                  <a:pt x="6674330" y="1681"/>
                  <a:pt x="6805879" y="384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10" name="任意多边形: 形状 1709">
            <a:extLst>
              <a:ext uri="{FF2B5EF4-FFF2-40B4-BE49-F238E27FC236}">
                <a16:creationId xmlns:a16="http://schemas.microsoft.com/office/drawing/2014/main" id="{CC87AF09-ADA7-4816-8993-D9D99724CA09}"/>
              </a:ext>
            </a:extLst>
          </p:cNvPr>
          <p:cNvSpPr/>
          <p:nvPr/>
        </p:nvSpPr>
        <p:spPr>
          <a:xfrm>
            <a:off x="0" y="5017072"/>
            <a:ext cx="12192000" cy="2030069"/>
          </a:xfrm>
          <a:custGeom>
            <a:avLst/>
            <a:gdLst>
              <a:gd name="connsiteX0" fmla="*/ 2668141 w 12192000"/>
              <a:gd name="connsiteY0" fmla="*/ 1988 h 2030069"/>
              <a:gd name="connsiteX1" fmla="*/ 3632200 w 12192000"/>
              <a:gd name="connsiteY1" fmla="*/ 36169 h 2030069"/>
              <a:gd name="connsiteX2" fmla="*/ 7531100 w 12192000"/>
              <a:gd name="connsiteY2" fmla="*/ 1102969 h 2030069"/>
              <a:gd name="connsiteX3" fmla="*/ 11768218 w 12192000"/>
              <a:gd name="connsiteY3" fmla="*/ 278040 h 2030069"/>
              <a:gd name="connsiteX4" fmla="*/ 12192000 w 12192000"/>
              <a:gd name="connsiteY4" fmla="*/ 151458 h 2030069"/>
              <a:gd name="connsiteX5" fmla="*/ 12192000 w 12192000"/>
              <a:gd name="connsiteY5" fmla="*/ 2030069 h 2030069"/>
              <a:gd name="connsiteX6" fmla="*/ 0 w 12192000"/>
              <a:gd name="connsiteY6" fmla="*/ 2030069 h 2030069"/>
              <a:gd name="connsiteX7" fmla="*/ 0 w 12192000"/>
              <a:gd name="connsiteY7" fmla="*/ 318657 h 2030069"/>
              <a:gd name="connsiteX8" fmla="*/ 274272 w 12192000"/>
              <a:gd name="connsiteY8" fmla="*/ 271398 h 2030069"/>
              <a:gd name="connsiteX9" fmla="*/ 2668141 w 12192000"/>
              <a:gd name="connsiteY9" fmla="*/ 1988 h 203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2030069">
                <a:moveTo>
                  <a:pt x="2668141" y="1988"/>
                </a:moveTo>
                <a:cubicBezTo>
                  <a:pt x="2988668" y="-4643"/>
                  <a:pt x="3309938" y="4948"/>
                  <a:pt x="3632200" y="36169"/>
                </a:cubicBezTo>
                <a:cubicBezTo>
                  <a:pt x="4921250" y="161052"/>
                  <a:pt x="6068483" y="1094502"/>
                  <a:pt x="7531100" y="1102969"/>
                </a:cubicBezTo>
                <a:cubicBezTo>
                  <a:pt x="8810890" y="1110378"/>
                  <a:pt x="10277855" y="719125"/>
                  <a:pt x="11768218" y="278040"/>
                </a:cubicBezTo>
                <a:lnTo>
                  <a:pt x="12192000" y="151458"/>
                </a:lnTo>
                <a:lnTo>
                  <a:pt x="12192000" y="2030069"/>
                </a:lnTo>
                <a:lnTo>
                  <a:pt x="0" y="2030069"/>
                </a:lnTo>
                <a:lnTo>
                  <a:pt x="0" y="318657"/>
                </a:lnTo>
                <a:lnTo>
                  <a:pt x="274272" y="271398"/>
                </a:lnTo>
                <a:cubicBezTo>
                  <a:pt x="1070161" y="136533"/>
                  <a:pt x="1866826" y="18566"/>
                  <a:pt x="2668141" y="1988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453" name="图片 452">
            <a:extLst>
              <a:ext uri="{FF2B5EF4-FFF2-40B4-BE49-F238E27FC236}">
                <a16:creationId xmlns:a16="http://schemas.microsoft.com/office/drawing/2014/main" id="{3123B043-EC9A-690C-2279-2BD45ED0AF0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70712" y="3970950"/>
            <a:ext cx="5162023" cy="2887050"/>
          </a:xfrm>
          <a:custGeom>
            <a:avLst/>
            <a:gdLst>
              <a:gd name="connsiteX0" fmla="*/ 0 w 5162023"/>
              <a:gd name="connsiteY0" fmla="*/ 0 h 2887050"/>
              <a:gd name="connsiteX1" fmla="*/ 5162023 w 5162023"/>
              <a:gd name="connsiteY1" fmla="*/ 0 h 2887050"/>
              <a:gd name="connsiteX2" fmla="*/ 5162023 w 5162023"/>
              <a:gd name="connsiteY2" fmla="*/ 2887050 h 2887050"/>
              <a:gd name="connsiteX3" fmla="*/ 0 w 5162023"/>
              <a:gd name="connsiteY3" fmla="*/ 2887050 h 288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2023" h="2887050">
                <a:moveTo>
                  <a:pt x="0" y="0"/>
                </a:moveTo>
                <a:lnTo>
                  <a:pt x="5162023" y="0"/>
                </a:lnTo>
                <a:lnTo>
                  <a:pt x="5162023" y="2887050"/>
                </a:lnTo>
                <a:lnTo>
                  <a:pt x="0" y="2887050"/>
                </a:lnTo>
                <a:close/>
              </a:path>
            </a:pathLst>
          </a:custGeom>
        </p:spPr>
      </p:pic>
      <p:grpSp>
        <p:nvGrpSpPr>
          <p:cNvPr id="1714" name="图形 10">
            <a:extLst>
              <a:ext uri="{FF2B5EF4-FFF2-40B4-BE49-F238E27FC236}">
                <a16:creationId xmlns:a16="http://schemas.microsoft.com/office/drawing/2014/main" id="{F6EEBB50-F3DC-EFEA-99DE-1FFB8EC9A98D}"/>
              </a:ext>
            </a:extLst>
          </p:cNvPr>
          <p:cNvGrpSpPr/>
          <p:nvPr/>
        </p:nvGrpSpPr>
        <p:grpSpPr>
          <a:xfrm rot="8226650">
            <a:off x="8556092" y="-1527092"/>
            <a:ext cx="2060511" cy="3756064"/>
            <a:chOff x="8130627" y="16818"/>
            <a:chExt cx="617920" cy="1126394"/>
          </a:xfrm>
        </p:grpSpPr>
        <p:sp>
          <p:nvSpPr>
            <p:cNvPr id="1715" name="任意多边形: 形状 1714">
              <a:extLst>
                <a:ext uri="{FF2B5EF4-FFF2-40B4-BE49-F238E27FC236}">
                  <a16:creationId xmlns:a16="http://schemas.microsoft.com/office/drawing/2014/main" id="{D1AD7289-4D03-DB80-722E-EFC04F8C6621}"/>
                </a:ext>
              </a:extLst>
            </p:cNvPr>
            <p:cNvSpPr/>
            <p:nvPr/>
          </p:nvSpPr>
          <p:spPr>
            <a:xfrm>
              <a:off x="8258235" y="435688"/>
              <a:ext cx="360861" cy="642745"/>
            </a:xfrm>
            <a:custGeom>
              <a:avLst/>
              <a:gdLst>
                <a:gd name="connsiteX0" fmla="*/ 93215 w 360861"/>
                <a:gd name="connsiteY0" fmla="*/ 181111 h 642745"/>
                <a:gd name="connsiteX1" fmla="*/ 95297 w 360861"/>
                <a:gd name="connsiteY1" fmla="*/ 167328 h 642745"/>
                <a:gd name="connsiteX2" fmla="*/ 101543 w 360861"/>
                <a:gd name="connsiteY2" fmla="*/ 123937 h 642745"/>
                <a:gd name="connsiteX3" fmla="*/ 112922 w 360861"/>
                <a:gd name="connsiteY3" fmla="*/ 17692 h 642745"/>
                <a:gd name="connsiteX4" fmla="*/ 153010 w 360861"/>
                <a:gd name="connsiteY4" fmla="*/ 8558 h 642745"/>
                <a:gd name="connsiteX5" fmla="*/ 153065 w 360861"/>
                <a:gd name="connsiteY5" fmla="*/ 0 h 642745"/>
                <a:gd name="connsiteX6" fmla="*/ 180387 w 360861"/>
                <a:gd name="connsiteY6" fmla="*/ 4276 h 642745"/>
                <a:gd name="connsiteX7" fmla="*/ 207710 w 360861"/>
                <a:gd name="connsiteY7" fmla="*/ 0 h 642745"/>
                <a:gd name="connsiteX8" fmla="*/ 207765 w 360861"/>
                <a:gd name="connsiteY8" fmla="*/ 8558 h 642745"/>
                <a:gd name="connsiteX9" fmla="*/ 247854 w 360861"/>
                <a:gd name="connsiteY9" fmla="*/ 17692 h 642745"/>
                <a:gd name="connsiteX10" fmla="*/ 268400 w 360861"/>
                <a:gd name="connsiteY10" fmla="*/ 185506 h 642745"/>
                <a:gd name="connsiteX11" fmla="*/ 276089 w 360861"/>
                <a:gd name="connsiteY11" fmla="*/ 227949 h 642745"/>
                <a:gd name="connsiteX12" fmla="*/ 280545 w 360861"/>
                <a:gd name="connsiteY12" fmla="*/ 249534 h 642745"/>
                <a:gd name="connsiteX13" fmla="*/ 283102 w 360861"/>
                <a:gd name="connsiteY13" fmla="*/ 261011 h 642745"/>
                <a:gd name="connsiteX14" fmla="*/ 311685 w 360861"/>
                <a:gd name="connsiteY14" fmla="*/ 355770 h 642745"/>
                <a:gd name="connsiteX15" fmla="*/ 306206 w 360861"/>
                <a:gd name="connsiteY15" fmla="*/ 642745 h 642745"/>
                <a:gd name="connsiteX16" fmla="*/ 180424 w 360861"/>
                <a:gd name="connsiteY16" fmla="*/ 636527 h 642745"/>
                <a:gd name="connsiteX17" fmla="*/ 54624 w 360861"/>
                <a:gd name="connsiteY17" fmla="*/ 642745 h 642745"/>
                <a:gd name="connsiteX18" fmla="*/ 49218 w 360861"/>
                <a:gd name="connsiteY18" fmla="*/ 355770 h 642745"/>
                <a:gd name="connsiteX19" fmla="*/ 90019 w 360861"/>
                <a:gd name="connsiteY19" fmla="*/ 200491 h 642745"/>
                <a:gd name="connsiteX20" fmla="*/ 93215 w 360861"/>
                <a:gd name="connsiteY20" fmla="*/ 181111 h 6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0861" h="642745">
                  <a:moveTo>
                    <a:pt x="93215" y="181111"/>
                  </a:moveTo>
                  <a:cubicBezTo>
                    <a:pt x="93964" y="176480"/>
                    <a:pt x="94585" y="171887"/>
                    <a:pt x="95297" y="167328"/>
                  </a:cubicBezTo>
                  <a:cubicBezTo>
                    <a:pt x="97635" y="152332"/>
                    <a:pt x="99717" y="137746"/>
                    <a:pt x="101543" y="123937"/>
                  </a:cubicBezTo>
                  <a:cubicBezTo>
                    <a:pt x="109561" y="63353"/>
                    <a:pt x="112922" y="17692"/>
                    <a:pt x="112922" y="17692"/>
                  </a:cubicBezTo>
                  <a:lnTo>
                    <a:pt x="153010" y="8558"/>
                  </a:lnTo>
                  <a:lnTo>
                    <a:pt x="153065" y="0"/>
                  </a:lnTo>
                  <a:lnTo>
                    <a:pt x="180387" y="4276"/>
                  </a:lnTo>
                  <a:lnTo>
                    <a:pt x="207710" y="0"/>
                  </a:lnTo>
                  <a:lnTo>
                    <a:pt x="207765" y="8558"/>
                  </a:lnTo>
                  <a:lnTo>
                    <a:pt x="247854" y="17692"/>
                  </a:lnTo>
                  <a:cubicBezTo>
                    <a:pt x="247854" y="17692"/>
                    <a:pt x="253680" y="97155"/>
                    <a:pt x="268400" y="185506"/>
                  </a:cubicBezTo>
                  <a:cubicBezTo>
                    <a:pt x="270738" y="199525"/>
                    <a:pt x="273295" y="213765"/>
                    <a:pt x="276089" y="227949"/>
                  </a:cubicBezTo>
                  <a:cubicBezTo>
                    <a:pt x="277514" y="235168"/>
                    <a:pt x="279011" y="242379"/>
                    <a:pt x="280545" y="249534"/>
                  </a:cubicBezTo>
                  <a:cubicBezTo>
                    <a:pt x="281367" y="253381"/>
                    <a:pt x="282226" y="257201"/>
                    <a:pt x="283102" y="261011"/>
                  </a:cubicBezTo>
                  <a:cubicBezTo>
                    <a:pt x="291029" y="295798"/>
                    <a:pt x="300489" y="328850"/>
                    <a:pt x="311685" y="355770"/>
                  </a:cubicBezTo>
                  <a:cubicBezTo>
                    <a:pt x="359079" y="469772"/>
                    <a:pt x="395552" y="642745"/>
                    <a:pt x="306206" y="642745"/>
                  </a:cubicBezTo>
                  <a:cubicBezTo>
                    <a:pt x="253570" y="642745"/>
                    <a:pt x="208532" y="639324"/>
                    <a:pt x="180424" y="636527"/>
                  </a:cubicBezTo>
                  <a:cubicBezTo>
                    <a:pt x="152298" y="639324"/>
                    <a:pt x="107278" y="642745"/>
                    <a:pt x="54624" y="642745"/>
                  </a:cubicBezTo>
                  <a:cubicBezTo>
                    <a:pt x="-34704" y="642745"/>
                    <a:pt x="1805" y="469772"/>
                    <a:pt x="49218" y="355770"/>
                  </a:cubicBezTo>
                  <a:cubicBezTo>
                    <a:pt x="66806" y="313483"/>
                    <a:pt x="80011" y="256023"/>
                    <a:pt x="90019" y="200491"/>
                  </a:cubicBezTo>
                  <a:lnTo>
                    <a:pt x="93215" y="181111"/>
                  </a:lnTo>
                  <a:close/>
                </a:path>
              </a:pathLst>
            </a:custGeom>
            <a:solidFill>
              <a:srgbClr val="F5C57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6" name="任意多边形: 形状 1715">
              <a:extLst>
                <a:ext uri="{FF2B5EF4-FFF2-40B4-BE49-F238E27FC236}">
                  <a16:creationId xmlns:a16="http://schemas.microsoft.com/office/drawing/2014/main" id="{DABCBA31-AB7A-022C-2B0E-425934B9F286}"/>
                </a:ext>
              </a:extLst>
            </p:cNvPr>
            <p:cNvSpPr/>
            <p:nvPr/>
          </p:nvSpPr>
          <p:spPr>
            <a:xfrm>
              <a:off x="8389216" y="414953"/>
              <a:ext cx="104643" cy="318907"/>
            </a:xfrm>
            <a:custGeom>
              <a:avLst/>
              <a:gdLst>
                <a:gd name="connsiteX0" fmla="*/ 104417 w 104643"/>
                <a:gd name="connsiteY0" fmla="*/ 232076 h 318907"/>
                <a:gd name="connsiteX1" fmla="*/ 100838 w 104643"/>
                <a:gd name="connsiteY1" fmla="*/ 212253 h 318907"/>
                <a:gd name="connsiteX2" fmla="*/ 100290 w 104643"/>
                <a:gd name="connsiteY2" fmla="*/ 209179 h 318907"/>
                <a:gd name="connsiteX3" fmla="*/ 97660 w 104643"/>
                <a:gd name="connsiteY3" fmla="*/ 195045 h 318907"/>
                <a:gd name="connsiteX4" fmla="*/ 97312 w 104643"/>
                <a:gd name="connsiteY4" fmla="*/ 191841 h 318907"/>
                <a:gd name="connsiteX5" fmla="*/ 95358 w 104643"/>
                <a:gd name="connsiteY5" fmla="*/ 172794 h 318907"/>
                <a:gd name="connsiteX6" fmla="*/ 95048 w 104643"/>
                <a:gd name="connsiteY6" fmla="*/ 169646 h 318907"/>
                <a:gd name="connsiteX7" fmla="*/ 94372 w 104643"/>
                <a:gd name="connsiteY7" fmla="*/ 162534 h 318907"/>
                <a:gd name="connsiteX8" fmla="*/ 94189 w 104643"/>
                <a:gd name="connsiteY8" fmla="*/ 160554 h 318907"/>
                <a:gd name="connsiteX9" fmla="*/ 84181 w 104643"/>
                <a:gd name="connsiteY9" fmla="*/ 15878 h 318907"/>
                <a:gd name="connsiteX10" fmla="*/ 63525 w 104643"/>
                <a:gd name="connsiteY10" fmla="*/ 7682 h 318907"/>
                <a:gd name="connsiteX11" fmla="*/ 63506 w 104643"/>
                <a:gd name="connsiteY11" fmla="*/ 0 h 318907"/>
                <a:gd name="connsiteX12" fmla="*/ 49425 w 104643"/>
                <a:gd name="connsiteY12" fmla="*/ 3835 h 318907"/>
                <a:gd name="connsiteX13" fmla="*/ 35362 w 104643"/>
                <a:gd name="connsiteY13" fmla="*/ 0 h 318907"/>
                <a:gd name="connsiteX14" fmla="*/ 35326 w 104643"/>
                <a:gd name="connsiteY14" fmla="*/ 7682 h 318907"/>
                <a:gd name="connsiteX15" fmla="*/ 14688 w 104643"/>
                <a:gd name="connsiteY15" fmla="*/ 15878 h 318907"/>
                <a:gd name="connsiteX16" fmla="*/ 8825 w 104643"/>
                <a:gd name="connsiteY16" fmla="*/ 111231 h 318907"/>
                <a:gd name="connsiteX17" fmla="*/ 5611 w 104643"/>
                <a:gd name="connsiteY17" fmla="*/ 150173 h 318907"/>
                <a:gd name="connsiteX18" fmla="*/ 4533 w 104643"/>
                <a:gd name="connsiteY18" fmla="*/ 162545 h 318907"/>
                <a:gd name="connsiteX19" fmla="*/ 4405 w 104643"/>
                <a:gd name="connsiteY19" fmla="*/ 163832 h 318907"/>
                <a:gd name="connsiteX20" fmla="*/ 4113 w 104643"/>
                <a:gd name="connsiteY20" fmla="*/ 167054 h 318907"/>
                <a:gd name="connsiteX21" fmla="*/ 698 w 104643"/>
                <a:gd name="connsiteY21" fmla="*/ 201607 h 318907"/>
                <a:gd name="connsiteX22" fmla="*/ 461 w 104643"/>
                <a:gd name="connsiteY22" fmla="*/ 205115 h 318907"/>
                <a:gd name="connsiteX23" fmla="*/ 16514 w 104643"/>
                <a:gd name="connsiteY23" fmla="*/ 304402 h 318907"/>
                <a:gd name="connsiteX24" fmla="*/ 14688 w 104643"/>
                <a:gd name="connsiteY24" fmla="*/ 289899 h 318907"/>
                <a:gd name="connsiteX25" fmla="*/ 16514 w 104643"/>
                <a:gd name="connsiteY25" fmla="*/ 293006 h 318907"/>
                <a:gd name="connsiteX26" fmla="*/ 14688 w 104643"/>
                <a:gd name="connsiteY26" fmla="*/ 247425 h 318907"/>
                <a:gd name="connsiteX27" fmla="*/ 18322 w 104643"/>
                <a:gd name="connsiteY27" fmla="*/ 277467 h 318907"/>
                <a:gd name="connsiteX28" fmla="*/ 18943 w 104643"/>
                <a:gd name="connsiteY28" fmla="*/ 274599 h 318907"/>
                <a:gd name="connsiteX29" fmla="*/ 19436 w 104643"/>
                <a:gd name="connsiteY29" fmla="*/ 271727 h 318907"/>
                <a:gd name="connsiteX30" fmla="*/ 23801 w 104643"/>
                <a:gd name="connsiteY30" fmla="*/ 249498 h 318907"/>
                <a:gd name="connsiteX31" fmla="*/ 25628 w 104643"/>
                <a:gd name="connsiteY31" fmla="*/ 264001 h 318907"/>
                <a:gd name="connsiteX32" fmla="*/ 27436 w 104643"/>
                <a:gd name="connsiteY32" fmla="*/ 253642 h 318907"/>
                <a:gd name="connsiteX33" fmla="*/ 32002 w 104643"/>
                <a:gd name="connsiteY33" fmla="*/ 290936 h 318907"/>
                <a:gd name="connsiteX34" fmla="*/ 34741 w 104643"/>
                <a:gd name="connsiteY34" fmla="*/ 253642 h 318907"/>
                <a:gd name="connsiteX35" fmla="*/ 43855 w 104643"/>
                <a:gd name="connsiteY35" fmla="*/ 284721 h 318907"/>
                <a:gd name="connsiteX36" fmla="*/ 44111 w 104643"/>
                <a:gd name="connsiteY36" fmla="*/ 252245 h 318907"/>
                <a:gd name="connsiteX37" fmla="*/ 45060 w 104643"/>
                <a:gd name="connsiteY37" fmla="*/ 249279 h 318907"/>
                <a:gd name="connsiteX38" fmla="*/ 46576 w 104643"/>
                <a:gd name="connsiteY38" fmla="*/ 246389 h 318907"/>
                <a:gd name="connsiteX39" fmla="*/ 52841 w 104643"/>
                <a:gd name="connsiteY39" fmla="*/ 285315 h 318907"/>
                <a:gd name="connsiteX40" fmla="*/ 53316 w 104643"/>
                <a:gd name="connsiteY40" fmla="*/ 288653 h 318907"/>
                <a:gd name="connsiteX41" fmla="*/ 53534 w 104643"/>
                <a:gd name="connsiteY41" fmla="*/ 292293 h 318907"/>
                <a:gd name="connsiteX42" fmla="*/ 53864 w 104643"/>
                <a:gd name="connsiteY42" fmla="*/ 288359 h 318907"/>
                <a:gd name="connsiteX43" fmla="*/ 53882 w 104643"/>
                <a:gd name="connsiteY43" fmla="*/ 284721 h 318907"/>
                <a:gd name="connsiteX44" fmla="*/ 53882 w 104643"/>
                <a:gd name="connsiteY44" fmla="*/ 287831 h 318907"/>
                <a:gd name="connsiteX45" fmla="*/ 53882 w 104643"/>
                <a:gd name="connsiteY45" fmla="*/ 285154 h 318907"/>
                <a:gd name="connsiteX46" fmla="*/ 53882 w 104643"/>
                <a:gd name="connsiteY46" fmla="*/ 267110 h 318907"/>
                <a:gd name="connsiteX47" fmla="*/ 54813 w 104643"/>
                <a:gd name="connsiteY47" fmla="*/ 274417 h 318907"/>
                <a:gd name="connsiteX48" fmla="*/ 54868 w 104643"/>
                <a:gd name="connsiteY48" fmla="*/ 271208 h 318907"/>
                <a:gd name="connsiteX49" fmla="*/ 56621 w 104643"/>
                <a:gd name="connsiteY49" fmla="*/ 248462 h 318907"/>
                <a:gd name="connsiteX50" fmla="*/ 57535 w 104643"/>
                <a:gd name="connsiteY50" fmla="*/ 280577 h 318907"/>
                <a:gd name="connsiteX51" fmla="*/ 60292 w 104643"/>
                <a:gd name="connsiteY51" fmla="*/ 250148 h 318907"/>
                <a:gd name="connsiteX52" fmla="*/ 60731 w 104643"/>
                <a:gd name="connsiteY52" fmla="*/ 246824 h 318907"/>
                <a:gd name="connsiteX53" fmla="*/ 63909 w 104643"/>
                <a:gd name="connsiteY53" fmla="*/ 233957 h 318907"/>
                <a:gd name="connsiteX54" fmla="*/ 57535 w 104643"/>
                <a:gd name="connsiteY54" fmla="*/ 298187 h 318907"/>
                <a:gd name="connsiteX55" fmla="*/ 69369 w 104643"/>
                <a:gd name="connsiteY55" fmla="*/ 271252 h 318907"/>
                <a:gd name="connsiteX56" fmla="*/ 63909 w 104643"/>
                <a:gd name="connsiteY56" fmla="*/ 295080 h 318907"/>
                <a:gd name="connsiteX57" fmla="*/ 83962 w 104643"/>
                <a:gd name="connsiteY57" fmla="*/ 246391 h 318907"/>
                <a:gd name="connsiteX58" fmla="*/ 85788 w 104643"/>
                <a:gd name="connsiteY58" fmla="*/ 285757 h 318907"/>
                <a:gd name="connsiteX59" fmla="*/ 89496 w 104643"/>
                <a:gd name="connsiteY59" fmla="*/ 259693 h 318907"/>
                <a:gd name="connsiteX60" fmla="*/ 90245 w 104643"/>
                <a:gd name="connsiteY60" fmla="*/ 256907 h 318907"/>
                <a:gd name="connsiteX61" fmla="*/ 92162 w 104643"/>
                <a:gd name="connsiteY61" fmla="*/ 251571 h 318907"/>
                <a:gd name="connsiteX62" fmla="*/ 85788 w 104643"/>
                <a:gd name="connsiteY62" fmla="*/ 306475 h 318907"/>
                <a:gd name="connsiteX63" fmla="*/ 86702 w 104643"/>
                <a:gd name="connsiteY63" fmla="*/ 305438 h 318907"/>
                <a:gd name="connsiteX64" fmla="*/ 84875 w 104643"/>
                <a:gd name="connsiteY64" fmla="*/ 318907 h 318907"/>
                <a:gd name="connsiteX65" fmla="*/ 104527 w 104643"/>
                <a:gd name="connsiteY65" fmla="*/ 233901 h 318907"/>
                <a:gd name="connsiteX66" fmla="*/ 104417 w 104643"/>
                <a:gd name="connsiteY66" fmla="*/ 232076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04643" h="318907">
                  <a:moveTo>
                    <a:pt x="104417" y="232076"/>
                  </a:moveTo>
                  <a:cubicBezTo>
                    <a:pt x="104015" y="224630"/>
                    <a:pt x="101276" y="218417"/>
                    <a:pt x="100838" y="212253"/>
                  </a:cubicBezTo>
                  <a:cubicBezTo>
                    <a:pt x="100655" y="211204"/>
                    <a:pt x="100472" y="210191"/>
                    <a:pt x="100290" y="209179"/>
                  </a:cubicBezTo>
                  <a:cubicBezTo>
                    <a:pt x="99468" y="204286"/>
                    <a:pt x="98555" y="199479"/>
                    <a:pt x="97660" y="195045"/>
                  </a:cubicBezTo>
                  <a:cubicBezTo>
                    <a:pt x="97550" y="193971"/>
                    <a:pt x="97422" y="192902"/>
                    <a:pt x="97312" y="191841"/>
                  </a:cubicBezTo>
                  <a:cubicBezTo>
                    <a:pt x="96637" y="185473"/>
                    <a:pt x="95979" y="179115"/>
                    <a:pt x="95358" y="172794"/>
                  </a:cubicBezTo>
                  <a:cubicBezTo>
                    <a:pt x="95249" y="171739"/>
                    <a:pt x="95157" y="170690"/>
                    <a:pt x="95048" y="169646"/>
                  </a:cubicBezTo>
                  <a:cubicBezTo>
                    <a:pt x="94902" y="167655"/>
                    <a:pt x="95815" y="164546"/>
                    <a:pt x="94372" y="162534"/>
                  </a:cubicBezTo>
                  <a:cubicBezTo>
                    <a:pt x="94317" y="161873"/>
                    <a:pt x="94244" y="161215"/>
                    <a:pt x="94189" y="160554"/>
                  </a:cubicBezTo>
                  <a:cubicBezTo>
                    <a:pt x="87012" y="83671"/>
                    <a:pt x="84181" y="15878"/>
                    <a:pt x="84181" y="15878"/>
                  </a:cubicBezTo>
                  <a:lnTo>
                    <a:pt x="63525" y="7682"/>
                  </a:lnTo>
                  <a:lnTo>
                    <a:pt x="63506" y="0"/>
                  </a:lnTo>
                  <a:lnTo>
                    <a:pt x="49425" y="3835"/>
                  </a:lnTo>
                  <a:lnTo>
                    <a:pt x="35362" y="0"/>
                  </a:lnTo>
                  <a:lnTo>
                    <a:pt x="35326" y="7682"/>
                  </a:lnTo>
                  <a:lnTo>
                    <a:pt x="14688" y="15878"/>
                  </a:lnTo>
                  <a:cubicBezTo>
                    <a:pt x="14688" y="15878"/>
                    <a:pt x="12953" y="56860"/>
                    <a:pt x="8825" y="111231"/>
                  </a:cubicBezTo>
                  <a:cubicBezTo>
                    <a:pt x="7875" y="123627"/>
                    <a:pt x="6816" y="136714"/>
                    <a:pt x="5611" y="150173"/>
                  </a:cubicBezTo>
                  <a:cubicBezTo>
                    <a:pt x="5245" y="154264"/>
                    <a:pt x="4917" y="158390"/>
                    <a:pt x="4533" y="162545"/>
                  </a:cubicBezTo>
                  <a:cubicBezTo>
                    <a:pt x="4533" y="162545"/>
                    <a:pt x="4497" y="163027"/>
                    <a:pt x="4405" y="163832"/>
                  </a:cubicBezTo>
                  <a:cubicBezTo>
                    <a:pt x="4332" y="164638"/>
                    <a:pt x="4241" y="165765"/>
                    <a:pt x="4113" y="167054"/>
                  </a:cubicBezTo>
                  <a:cubicBezTo>
                    <a:pt x="3876" y="178436"/>
                    <a:pt x="1648" y="189989"/>
                    <a:pt x="698" y="201607"/>
                  </a:cubicBezTo>
                  <a:cubicBezTo>
                    <a:pt x="588" y="202767"/>
                    <a:pt x="515" y="203936"/>
                    <a:pt x="461" y="205115"/>
                  </a:cubicBezTo>
                  <a:cubicBezTo>
                    <a:pt x="1008" y="238100"/>
                    <a:pt x="-5366" y="278501"/>
                    <a:pt x="16514" y="304402"/>
                  </a:cubicBezTo>
                  <a:cubicBezTo>
                    <a:pt x="17409" y="299222"/>
                    <a:pt x="11035" y="295078"/>
                    <a:pt x="14688" y="289899"/>
                  </a:cubicBezTo>
                  <a:cubicBezTo>
                    <a:pt x="15601" y="290934"/>
                    <a:pt x="16514" y="291972"/>
                    <a:pt x="16514" y="293006"/>
                  </a:cubicBezTo>
                  <a:cubicBezTo>
                    <a:pt x="12861" y="279540"/>
                    <a:pt x="8295" y="258820"/>
                    <a:pt x="14688" y="247425"/>
                  </a:cubicBezTo>
                  <a:cubicBezTo>
                    <a:pt x="17427" y="256749"/>
                    <a:pt x="13774" y="268143"/>
                    <a:pt x="18322" y="277467"/>
                  </a:cubicBezTo>
                  <a:cubicBezTo>
                    <a:pt x="18322" y="276431"/>
                    <a:pt x="19235" y="275396"/>
                    <a:pt x="18943" y="274599"/>
                  </a:cubicBezTo>
                  <a:cubicBezTo>
                    <a:pt x="19126" y="273637"/>
                    <a:pt x="19290" y="272667"/>
                    <a:pt x="19436" y="271727"/>
                  </a:cubicBezTo>
                  <a:cubicBezTo>
                    <a:pt x="22888" y="264001"/>
                    <a:pt x="18322" y="255715"/>
                    <a:pt x="23801" y="249498"/>
                  </a:cubicBezTo>
                  <a:cubicBezTo>
                    <a:pt x="26541" y="253642"/>
                    <a:pt x="25628" y="258823"/>
                    <a:pt x="25628" y="264001"/>
                  </a:cubicBezTo>
                  <a:cubicBezTo>
                    <a:pt x="26541" y="260894"/>
                    <a:pt x="26541" y="256750"/>
                    <a:pt x="27436" y="253642"/>
                  </a:cubicBezTo>
                  <a:cubicBezTo>
                    <a:pt x="31088" y="266072"/>
                    <a:pt x="28349" y="278504"/>
                    <a:pt x="32002" y="290936"/>
                  </a:cubicBezTo>
                  <a:cubicBezTo>
                    <a:pt x="33828" y="278506"/>
                    <a:pt x="33828" y="266074"/>
                    <a:pt x="34741" y="253642"/>
                  </a:cubicBezTo>
                  <a:cubicBezTo>
                    <a:pt x="38376" y="264001"/>
                    <a:pt x="33828" y="277469"/>
                    <a:pt x="43855" y="284721"/>
                  </a:cubicBezTo>
                  <a:cubicBezTo>
                    <a:pt x="46594" y="274360"/>
                    <a:pt x="42941" y="262966"/>
                    <a:pt x="44111" y="252245"/>
                  </a:cubicBezTo>
                  <a:cubicBezTo>
                    <a:pt x="44348" y="251244"/>
                    <a:pt x="44659" y="250256"/>
                    <a:pt x="45060" y="249279"/>
                  </a:cubicBezTo>
                  <a:cubicBezTo>
                    <a:pt x="45480" y="248303"/>
                    <a:pt x="45973" y="247339"/>
                    <a:pt x="46576" y="246389"/>
                  </a:cubicBezTo>
                  <a:cubicBezTo>
                    <a:pt x="50485" y="258821"/>
                    <a:pt x="51051" y="272011"/>
                    <a:pt x="52841" y="285315"/>
                  </a:cubicBezTo>
                  <a:cubicBezTo>
                    <a:pt x="53005" y="286423"/>
                    <a:pt x="53151" y="287532"/>
                    <a:pt x="53316" y="288653"/>
                  </a:cubicBezTo>
                  <a:cubicBezTo>
                    <a:pt x="53443" y="289809"/>
                    <a:pt x="53516" y="291026"/>
                    <a:pt x="53534" y="292293"/>
                  </a:cubicBezTo>
                  <a:cubicBezTo>
                    <a:pt x="53662" y="291135"/>
                    <a:pt x="53790" y="289718"/>
                    <a:pt x="53864" y="288359"/>
                  </a:cubicBezTo>
                  <a:cubicBezTo>
                    <a:pt x="53882" y="287052"/>
                    <a:pt x="53882" y="285757"/>
                    <a:pt x="53882" y="284721"/>
                  </a:cubicBezTo>
                  <a:cubicBezTo>
                    <a:pt x="53882" y="285757"/>
                    <a:pt x="53882" y="286792"/>
                    <a:pt x="53882" y="287831"/>
                  </a:cubicBezTo>
                  <a:cubicBezTo>
                    <a:pt x="53882" y="286922"/>
                    <a:pt x="53882" y="286033"/>
                    <a:pt x="53882" y="285154"/>
                  </a:cubicBezTo>
                  <a:cubicBezTo>
                    <a:pt x="53882" y="279006"/>
                    <a:pt x="53882" y="273454"/>
                    <a:pt x="53882" y="267110"/>
                  </a:cubicBezTo>
                  <a:cubicBezTo>
                    <a:pt x="53882" y="269181"/>
                    <a:pt x="53882" y="272289"/>
                    <a:pt x="54813" y="274417"/>
                  </a:cubicBezTo>
                  <a:cubicBezTo>
                    <a:pt x="54795" y="273330"/>
                    <a:pt x="54813" y="272273"/>
                    <a:pt x="54868" y="271208"/>
                  </a:cubicBezTo>
                  <a:cubicBezTo>
                    <a:pt x="55215" y="263760"/>
                    <a:pt x="56621" y="255713"/>
                    <a:pt x="56621" y="248462"/>
                  </a:cubicBezTo>
                  <a:cubicBezTo>
                    <a:pt x="58429" y="258821"/>
                    <a:pt x="56621" y="270218"/>
                    <a:pt x="57535" y="280577"/>
                  </a:cubicBezTo>
                  <a:cubicBezTo>
                    <a:pt x="59288" y="270589"/>
                    <a:pt x="59160" y="260169"/>
                    <a:pt x="60292" y="250148"/>
                  </a:cubicBezTo>
                  <a:cubicBezTo>
                    <a:pt x="60420" y="249034"/>
                    <a:pt x="60566" y="247927"/>
                    <a:pt x="60731" y="246824"/>
                  </a:cubicBezTo>
                  <a:cubicBezTo>
                    <a:pt x="61169" y="242244"/>
                    <a:pt x="62995" y="238101"/>
                    <a:pt x="63909" y="233957"/>
                  </a:cubicBezTo>
                  <a:cubicBezTo>
                    <a:pt x="70283" y="254677"/>
                    <a:pt x="66648" y="278502"/>
                    <a:pt x="57535" y="298187"/>
                  </a:cubicBezTo>
                  <a:cubicBezTo>
                    <a:pt x="63909" y="289899"/>
                    <a:pt x="67561" y="281609"/>
                    <a:pt x="69369" y="271252"/>
                  </a:cubicBezTo>
                  <a:cubicBezTo>
                    <a:pt x="70283" y="280577"/>
                    <a:pt x="66648" y="286790"/>
                    <a:pt x="63909" y="295080"/>
                  </a:cubicBezTo>
                  <a:cubicBezTo>
                    <a:pt x="79396" y="284721"/>
                    <a:pt x="76675" y="261928"/>
                    <a:pt x="83962" y="246391"/>
                  </a:cubicBezTo>
                  <a:cubicBezTo>
                    <a:pt x="89423" y="258823"/>
                    <a:pt x="84875" y="272289"/>
                    <a:pt x="85788" y="285757"/>
                  </a:cubicBezTo>
                  <a:cubicBezTo>
                    <a:pt x="86702" y="277469"/>
                    <a:pt x="87615" y="268145"/>
                    <a:pt x="89496" y="259693"/>
                  </a:cubicBezTo>
                  <a:cubicBezTo>
                    <a:pt x="89733" y="258748"/>
                    <a:pt x="89970" y="257821"/>
                    <a:pt x="90245" y="256907"/>
                  </a:cubicBezTo>
                  <a:cubicBezTo>
                    <a:pt x="90774" y="255079"/>
                    <a:pt x="91413" y="253297"/>
                    <a:pt x="92162" y="251571"/>
                  </a:cubicBezTo>
                  <a:cubicBezTo>
                    <a:pt x="97641" y="270218"/>
                    <a:pt x="86702" y="287828"/>
                    <a:pt x="85788" y="306475"/>
                  </a:cubicBezTo>
                  <a:lnTo>
                    <a:pt x="86702" y="305438"/>
                  </a:lnTo>
                  <a:cubicBezTo>
                    <a:pt x="86702" y="309582"/>
                    <a:pt x="83049" y="313726"/>
                    <a:pt x="84875" y="318907"/>
                  </a:cubicBezTo>
                  <a:cubicBezTo>
                    <a:pt x="95815" y="291972"/>
                    <a:pt x="105842" y="264001"/>
                    <a:pt x="104527" y="233901"/>
                  </a:cubicBezTo>
                  <a:cubicBezTo>
                    <a:pt x="104472" y="232681"/>
                    <a:pt x="104417" y="232076"/>
                    <a:pt x="104417" y="232076"/>
                  </a:cubicBezTo>
                  <a:close/>
                </a:path>
              </a:pathLst>
            </a:custGeom>
            <a:solidFill>
              <a:srgbClr val="F9DDA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17" name="图形 10">
              <a:extLst>
                <a:ext uri="{FF2B5EF4-FFF2-40B4-BE49-F238E27FC236}">
                  <a16:creationId xmlns:a16="http://schemas.microsoft.com/office/drawing/2014/main" id="{3F65D603-0354-BAAB-50BA-690FB54877D4}"/>
                </a:ext>
              </a:extLst>
            </p:cNvPr>
            <p:cNvGrpSpPr/>
            <p:nvPr/>
          </p:nvGrpSpPr>
          <p:grpSpPr>
            <a:xfrm>
              <a:off x="8130627" y="881533"/>
              <a:ext cx="224129" cy="261679"/>
              <a:chOff x="8130627" y="881533"/>
              <a:chExt cx="224129" cy="261679"/>
            </a:xfrm>
          </p:grpSpPr>
          <p:grpSp>
            <p:nvGrpSpPr>
              <p:cNvPr id="1853" name="图形 10">
                <a:extLst>
                  <a:ext uri="{FF2B5EF4-FFF2-40B4-BE49-F238E27FC236}">
                    <a16:creationId xmlns:a16="http://schemas.microsoft.com/office/drawing/2014/main" id="{72F6DE81-114C-6448-9C99-5D184A9E159E}"/>
                  </a:ext>
                </a:extLst>
              </p:cNvPr>
              <p:cNvGrpSpPr/>
              <p:nvPr/>
            </p:nvGrpSpPr>
            <p:grpSpPr>
              <a:xfrm>
                <a:off x="8130627" y="955658"/>
                <a:ext cx="224129" cy="187554"/>
                <a:chOff x="8130627" y="955658"/>
                <a:chExt cx="224129" cy="187554"/>
              </a:xfrm>
            </p:grpSpPr>
            <p:sp>
              <p:nvSpPr>
                <p:cNvPr id="1855" name="任意多边形: 形状 1854">
                  <a:extLst>
                    <a:ext uri="{FF2B5EF4-FFF2-40B4-BE49-F238E27FC236}">
                      <a16:creationId xmlns:a16="http://schemas.microsoft.com/office/drawing/2014/main" id="{07A07D50-517C-E711-92B9-C84CB9909353}"/>
                    </a:ext>
                  </a:extLst>
                </p:cNvPr>
                <p:cNvSpPr/>
                <p:nvPr/>
              </p:nvSpPr>
              <p:spPr>
                <a:xfrm>
                  <a:off x="8202931" y="955658"/>
                  <a:ext cx="151825" cy="179820"/>
                </a:xfrm>
                <a:custGeom>
                  <a:avLst/>
                  <a:gdLst>
                    <a:gd name="connsiteX0" fmla="*/ 0 w 151825"/>
                    <a:gd name="connsiteY0" fmla="*/ 37667 h 179820"/>
                    <a:gd name="connsiteX1" fmla="*/ 89309 w 151825"/>
                    <a:gd name="connsiteY1" fmla="*/ 0 h 179820"/>
                    <a:gd name="connsiteX2" fmla="*/ 151825 w 151825"/>
                    <a:gd name="connsiteY2" fmla="*/ 102691 h 179820"/>
                    <a:gd name="connsiteX3" fmla="*/ 16912 w 151825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25" h="179820">
                      <a:moveTo>
                        <a:pt x="0" y="37667"/>
                      </a:moveTo>
                      <a:lnTo>
                        <a:pt x="89309" y="0"/>
                      </a:lnTo>
                      <a:lnTo>
                        <a:pt x="151825" y="102691"/>
                      </a:lnTo>
                      <a:lnTo>
                        <a:pt x="16912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6" name="图形 10">
                  <a:extLst>
                    <a:ext uri="{FF2B5EF4-FFF2-40B4-BE49-F238E27FC236}">
                      <a16:creationId xmlns:a16="http://schemas.microsoft.com/office/drawing/2014/main" id="{335AAF41-313F-A660-CF4C-8125FB3406B6}"/>
                    </a:ext>
                  </a:extLst>
                </p:cNvPr>
                <p:cNvGrpSpPr/>
                <p:nvPr/>
              </p:nvGrpSpPr>
              <p:grpSpPr>
                <a:xfrm>
                  <a:off x="8130627" y="990608"/>
                  <a:ext cx="119579" cy="152604"/>
                  <a:chOff x="8130627" y="990608"/>
                  <a:chExt cx="119579" cy="152604"/>
                </a:xfrm>
              </p:grpSpPr>
              <p:sp>
                <p:nvSpPr>
                  <p:cNvPr id="1857" name="任意多边形: 形状 1856">
                    <a:extLst>
                      <a:ext uri="{FF2B5EF4-FFF2-40B4-BE49-F238E27FC236}">
                        <a16:creationId xmlns:a16="http://schemas.microsoft.com/office/drawing/2014/main" id="{FDBE13E2-74CB-D13E-5682-50CFD206795D}"/>
                      </a:ext>
                    </a:extLst>
                  </p:cNvPr>
                  <p:cNvSpPr/>
                  <p:nvPr/>
                </p:nvSpPr>
                <p:spPr>
                  <a:xfrm>
                    <a:off x="8151153" y="990608"/>
                    <a:ext cx="99053" cy="150840"/>
                  </a:xfrm>
                  <a:custGeom>
                    <a:avLst/>
                    <a:gdLst>
                      <a:gd name="connsiteX0" fmla="*/ 0 w 99053"/>
                      <a:gd name="connsiteY0" fmla="*/ 7427 h 150840"/>
                      <a:gd name="connsiteX1" fmla="*/ 66370 w 99053"/>
                      <a:gd name="connsiteY1" fmla="*/ 11400 h 150840"/>
                      <a:gd name="connsiteX2" fmla="*/ 57896 w 99053"/>
                      <a:gd name="connsiteY2" fmla="*/ 150841 h 150840"/>
                      <a:gd name="connsiteX3" fmla="*/ 0 w 99053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53" h="150840">
                        <a:moveTo>
                          <a:pt x="0" y="7427"/>
                        </a:moveTo>
                        <a:cubicBezTo>
                          <a:pt x="0" y="7427"/>
                          <a:pt x="47339" y="-11680"/>
                          <a:pt x="66370" y="11400"/>
                        </a:cubicBezTo>
                        <a:cubicBezTo>
                          <a:pt x="85401" y="34485"/>
                          <a:pt x="133544" y="112206"/>
                          <a:pt x="57896" y="150841"/>
                        </a:cubicBezTo>
                        <a:lnTo>
                          <a:pt x="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8" name="任意多边形: 形状 1857">
                    <a:extLst>
                      <a:ext uri="{FF2B5EF4-FFF2-40B4-BE49-F238E27FC236}">
                        <a16:creationId xmlns:a16="http://schemas.microsoft.com/office/drawing/2014/main" id="{183286E3-C0D4-BBB4-08DF-17000F68F2A0}"/>
                      </a:ext>
                    </a:extLst>
                  </p:cNvPr>
                  <p:cNvSpPr/>
                  <p:nvPr/>
                </p:nvSpPr>
                <p:spPr>
                  <a:xfrm>
                    <a:off x="8130627" y="996106"/>
                    <a:ext cx="99368" cy="147105"/>
                  </a:xfrm>
                  <a:custGeom>
                    <a:avLst/>
                    <a:gdLst>
                      <a:gd name="connsiteX0" fmla="*/ 90056 w 99368"/>
                      <a:gd name="connsiteY0" fmla="*/ 57253 h 147105"/>
                      <a:gd name="connsiteX1" fmla="*/ 20745 w 99368"/>
                      <a:gd name="connsiteY1" fmla="*/ 1845 h 147105"/>
                      <a:gd name="connsiteX2" fmla="*/ 9312 w 99368"/>
                      <a:gd name="connsiteY2" fmla="*/ 89852 h 147105"/>
                      <a:gd name="connsiteX3" fmla="*/ 78623 w 99368"/>
                      <a:gd name="connsiteY3" fmla="*/ 145260 h 147105"/>
                      <a:gd name="connsiteX4" fmla="*/ 90056 w 99368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68" h="147105">
                        <a:moveTo>
                          <a:pt x="90056" y="57253"/>
                        </a:moveTo>
                        <a:cubicBezTo>
                          <a:pt x="74075" y="17652"/>
                          <a:pt x="43045" y="-7156"/>
                          <a:pt x="20745" y="1845"/>
                        </a:cubicBezTo>
                        <a:cubicBezTo>
                          <a:pt x="-1555" y="10845"/>
                          <a:pt x="-6686" y="50247"/>
                          <a:pt x="9312" y="89852"/>
                        </a:cubicBezTo>
                        <a:cubicBezTo>
                          <a:pt x="25293" y="129456"/>
                          <a:pt x="56323" y="154264"/>
                          <a:pt x="78623" y="145260"/>
                        </a:cubicBezTo>
                        <a:cubicBezTo>
                          <a:pt x="100923" y="136258"/>
                          <a:pt x="106055" y="96856"/>
                          <a:pt x="90056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54" name="任意多边形: 形状 1853">
                <a:extLst>
                  <a:ext uri="{FF2B5EF4-FFF2-40B4-BE49-F238E27FC236}">
                    <a16:creationId xmlns:a16="http://schemas.microsoft.com/office/drawing/2014/main" id="{B14B5A5D-9F5F-D938-0A1F-E9879B687A0F}"/>
                  </a:ext>
                </a:extLst>
              </p:cNvPr>
              <p:cNvSpPr/>
              <p:nvPr/>
            </p:nvSpPr>
            <p:spPr>
              <a:xfrm>
                <a:off x="8257165" y="881533"/>
                <a:ext cx="71601" cy="202876"/>
              </a:xfrm>
              <a:custGeom>
                <a:avLst/>
                <a:gdLst>
                  <a:gd name="connsiteX0" fmla="*/ 25504 w 71601"/>
                  <a:gd name="connsiteY0" fmla="*/ 0 h 202876"/>
                  <a:gd name="connsiteX1" fmla="*/ 24938 w 71601"/>
                  <a:gd name="connsiteY1" fmla="*/ 2519 h 202876"/>
                  <a:gd name="connsiteX2" fmla="*/ 23404 w 71601"/>
                  <a:gd name="connsiteY2" fmla="*/ 9621 h 202876"/>
                  <a:gd name="connsiteX3" fmla="*/ 18400 w 71601"/>
                  <a:gd name="connsiteY3" fmla="*/ 34858 h 202876"/>
                  <a:gd name="connsiteX4" fmla="*/ 15660 w 71601"/>
                  <a:gd name="connsiteY4" fmla="*/ 51677 h 202876"/>
                  <a:gd name="connsiteX5" fmla="*/ 13414 w 71601"/>
                  <a:gd name="connsiteY5" fmla="*/ 70408 h 202876"/>
                  <a:gd name="connsiteX6" fmla="*/ 12702 w 71601"/>
                  <a:gd name="connsiteY6" fmla="*/ 80265 h 202876"/>
                  <a:gd name="connsiteX7" fmla="*/ 12519 w 71601"/>
                  <a:gd name="connsiteY7" fmla="*/ 85273 h 202876"/>
                  <a:gd name="connsiteX8" fmla="*/ 12446 w 71601"/>
                  <a:gd name="connsiteY8" fmla="*/ 90310 h 202876"/>
                  <a:gd name="connsiteX9" fmla="*/ 13925 w 71601"/>
                  <a:gd name="connsiteY9" fmla="*/ 110367 h 202876"/>
                  <a:gd name="connsiteX10" fmla="*/ 14838 w 71601"/>
                  <a:gd name="connsiteY10" fmla="*/ 115233 h 202876"/>
                  <a:gd name="connsiteX11" fmla="*/ 15405 w 71601"/>
                  <a:gd name="connsiteY11" fmla="*/ 117618 h 202876"/>
                  <a:gd name="connsiteX12" fmla="*/ 15678 w 71601"/>
                  <a:gd name="connsiteY12" fmla="*/ 118809 h 202876"/>
                  <a:gd name="connsiteX13" fmla="*/ 16044 w 71601"/>
                  <a:gd name="connsiteY13" fmla="*/ 119967 h 202876"/>
                  <a:gd name="connsiteX14" fmla="*/ 17541 w 71601"/>
                  <a:gd name="connsiteY14" fmla="*/ 124527 h 202876"/>
                  <a:gd name="connsiteX15" fmla="*/ 18363 w 71601"/>
                  <a:gd name="connsiteY15" fmla="*/ 126753 h 202876"/>
                  <a:gd name="connsiteX16" fmla="*/ 18418 w 71601"/>
                  <a:gd name="connsiteY16" fmla="*/ 126892 h 202876"/>
                  <a:gd name="connsiteX17" fmla="*/ 18381 w 71601"/>
                  <a:gd name="connsiteY17" fmla="*/ 126797 h 202876"/>
                  <a:gd name="connsiteX18" fmla="*/ 18418 w 71601"/>
                  <a:gd name="connsiteY18" fmla="*/ 126872 h 202876"/>
                  <a:gd name="connsiteX19" fmla="*/ 18546 w 71601"/>
                  <a:gd name="connsiteY19" fmla="*/ 127173 h 202876"/>
                  <a:gd name="connsiteX20" fmla="*/ 18820 w 71601"/>
                  <a:gd name="connsiteY20" fmla="*/ 127772 h 202876"/>
                  <a:gd name="connsiteX21" fmla="*/ 19368 w 71601"/>
                  <a:gd name="connsiteY21" fmla="*/ 128967 h 202876"/>
                  <a:gd name="connsiteX22" fmla="*/ 23733 w 71601"/>
                  <a:gd name="connsiteY22" fmla="*/ 138196 h 202876"/>
                  <a:gd name="connsiteX23" fmla="*/ 25924 w 71601"/>
                  <a:gd name="connsiteY23" fmla="*/ 142508 h 202876"/>
                  <a:gd name="connsiteX24" fmla="*/ 28317 w 71601"/>
                  <a:gd name="connsiteY24" fmla="*/ 146754 h 202876"/>
                  <a:gd name="connsiteX25" fmla="*/ 30728 w 71601"/>
                  <a:gd name="connsiteY25" fmla="*/ 150922 h 202876"/>
                  <a:gd name="connsiteX26" fmla="*/ 33230 w 71601"/>
                  <a:gd name="connsiteY26" fmla="*/ 154942 h 202876"/>
                  <a:gd name="connsiteX27" fmla="*/ 38252 w 71601"/>
                  <a:gd name="connsiteY27" fmla="*/ 162621 h 202876"/>
                  <a:gd name="connsiteX28" fmla="*/ 43275 w 71601"/>
                  <a:gd name="connsiteY28" fmla="*/ 169750 h 202876"/>
                  <a:gd name="connsiteX29" fmla="*/ 48243 w 71601"/>
                  <a:gd name="connsiteY29" fmla="*/ 176273 h 202876"/>
                  <a:gd name="connsiteX30" fmla="*/ 57374 w 71601"/>
                  <a:gd name="connsiteY30" fmla="*/ 187407 h 202876"/>
                  <a:gd name="connsiteX31" fmla="*/ 59420 w 71601"/>
                  <a:gd name="connsiteY31" fmla="*/ 189778 h 202876"/>
                  <a:gd name="connsiteX32" fmla="*/ 61356 w 71601"/>
                  <a:gd name="connsiteY32" fmla="*/ 191955 h 202876"/>
                  <a:gd name="connsiteX33" fmla="*/ 64826 w 71601"/>
                  <a:gd name="connsiteY33" fmla="*/ 195766 h 202876"/>
                  <a:gd name="connsiteX34" fmla="*/ 69794 w 71601"/>
                  <a:gd name="connsiteY34" fmla="*/ 201039 h 202876"/>
                  <a:gd name="connsiteX35" fmla="*/ 71602 w 71601"/>
                  <a:gd name="connsiteY35" fmla="*/ 202876 h 202876"/>
                  <a:gd name="connsiteX36" fmla="*/ 69337 w 71601"/>
                  <a:gd name="connsiteY36" fmla="*/ 201618 h 202876"/>
                  <a:gd name="connsiteX37" fmla="*/ 63146 w 71601"/>
                  <a:gd name="connsiteY37" fmla="*/ 197713 h 202876"/>
                  <a:gd name="connsiteX38" fmla="*/ 58872 w 71601"/>
                  <a:gd name="connsiteY38" fmla="*/ 194705 h 202876"/>
                  <a:gd name="connsiteX39" fmla="*/ 53959 w 71601"/>
                  <a:gd name="connsiteY39" fmla="*/ 190968 h 202876"/>
                  <a:gd name="connsiteX40" fmla="*/ 42763 w 71601"/>
                  <a:gd name="connsiteY40" fmla="*/ 181254 h 202876"/>
                  <a:gd name="connsiteX41" fmla="*/ 36736 w 71601"/>
                  <a:gd name="connsiteY41" fmla="*/ 175256 h 202876"/>
                  <a:gd name="connsiteX42" fmla="*/ 33705 w 71601"/>
                  <a:gd name="connsiteY42" fmla="*/ 171947 h 202876"/>
                  <a:gd name="connsiteX43" fmla="*/ 30637 w 71601"/>
                  <a:gd name="connsiteY43" fmla="*/ 168482 h 202876"/>
                  <a:gd name="connsiteX44" fmla="*/ 27586 w 71601"/>
                  <a:gd name="connsiteY44" fmla="*/ 164809 h 202876"/>
                  <a:gd name="connsiteX45" fmla="*/ 26052 w 71601"/>
                  <a:gd name="connsiteY45" fmla="*/ 162921 h 202876"/>
                  <a:gd name="connsiteX46" fmla="*/ 24573 w 71601"/>
                  <a:gd name="connsiteY46" fmla="*/ 160956 h 202876"/>
                  <a:gd name="connsiteX47" fmla="*/ 21577 w 71601"/>
                  <a:gd name="connsiteY47" fmla="*/ 156934 h 202876"/>
                  <a:gd name="connsiteX48" fmla="*/ 18692 w 71601"/>
                  <a:gd name="connsiteY48" fmla="*/ 152704 h 202876"/>
                  <a:gd name="connsiteX49" fmla="*/ 15825 w 71601"/>
                  <a:gd name="connsiteY49" fmla="*/ 148343 h 202876"/>
                  <a:gd name="connsiteX50" fmla="*/ 13122 w 71601"/>
                  <a:gd name="connsiteY50" fmla="*/ 143675 h 202876"/>
                  <a:gd name="connsiteX51" fmla="*/ 10510 w 71601"/>
                  <a:gd name="connsiteY51" fmla="*/ 138970 h 202876"/>
                  <a:gd name="connsiteX52" fmla="*/ 8172 w 71601"/>
                  <a:gd name="connsiteY52" fmla="*/ 134283 h 202876"/>
                  <a:gd name="connsiteX53" fmla="*/ 7606 w 71601"/>
                  <a:gd name="connsiteY53" fmla="*/ 133104 h 202876"/>
                  <a:gd name="connsiteX54" fmla="*/ 7296 w 71601"/>
                  <a:gd name="connsiteY54" fmla="*/ 132514 h 202876"/>
                  <a:gd name="connsiteX55" fmla="*/ 7168 w 71601"/>
                  <a:gd name="connsiteY55" fmla="*/ 132220 h 202876"/>
                  <a:gd name="connsiteX56" fmla="*/ 7003 w 71601"/>
                  <a:gd name="connsiteY56" fmla="*/ 131896 h 202876"/>
                  <a:gd name="connsiteX57" fmla="*/ 6949 w 71601"/>
                  <a:gd name="connsiteY57" fmla="*/ 131730 h 202876"/>
                  <a:gd name="connsiteX58" fmla="*/ 5834 w 71601"/>
                  <a:gd name="connsiteY58" fmla="*/ 129042 h 202876"/>
                  <a:gd name="connsiteX59" fmla="*/ 3917 w 71601"/>
                  <a:gd name="connsiteY59" fmla="*/ 123566 h 202876"/>
                  <a:gd name="connsiteX60" fmla="*/ 3478 w 71601"/>
                  <a:gd name="connsiteY60" fmla="*/ 122182 h 202876"/>
                  <a:gd name="connsiteX61" fmla="*/ 3113 w 71601"/>
                  <a:gd name="connsiteY61" fmla="*/ 120790 h 202876"/>
                  <a:gd name="connsiteX62" fmla="*/ 2437 w 71601"/>
                  <a:gd name="connsiteY62" fmla="*/ 117996 h 202876"/>
                  <a:gd name="connsiteX63" fmla="*/ 1853 w 71601"/>
                  <a:gd name="connsiteY63" fmla="*/ 115194 h 202876"/>
                  <a:gd name="connsiteX64" fmla="*/ 1323 w 71601"/>
                  <a:gd name="connsiteY64" fmla="*/ 112385 h 202876"/>
                  <a:gd name="connsiteX65" fmla="*/ 82 w 71601"/>
                  <a:gd name="connsiteY65" fmla="*/ 90102 h 202876"/>
                  <a:gd name="connsiteX66" fmla="*/ 355 w 71601"/>
                  <a:gd name="connsiteY66" fmla="*/ 84681 h 202876"/>
                  <a:gd name="connsiteX67" fmla="*/ 830 w 71601"/>
                  <a:gd name="connsiteY67" fmla="*/ 79350 h 202876"/>
                  <a:gd name="connsiteX68" fmla="*/ 1433 w 71601"/>
                  <a:gd name="connsiteY68" fmla="*/ 74116 h 202876"/>
                  <a:gd name="connsiteX69" fmla="*/ 2200 w 71601"/>
                  <a:gd name="connsiteY69" fmla="*/ 68991 h 202876"/>
                  <a:gd name="connsiteX70" fmla="*/ 6273 w 71601"/>
                  <a:gd name="connsiteY70" fmla="*/ 49776 h 202876"/>
                  <a:gd name="connsiteX71" fmla="*/ 11277 w 71601"/>
                  <a:gd name="connsiteY71" fmla="*/ 33012 h 202876"/>
                  <a:gd name="connsiteX72" fmla="*/ 20993 w 71601"/>
                  <a:gd name="connsiteY72" fmla="*/ 8803 h 202876"/>
                  <a:gd name="connsiteX73" fmla="*/ 24244 w 71601"/>
                  <a:gd name="connsiteY73" fmla="*/ 2265 h 202876"/>
                  <a:gd name="connsiteX74" fmla="*/ 25504 w 71601"/>
                  <a:gd name="connsiteY74" fmla="*/ 0 h 20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1" h="202876">
                    <a:moveTo>
                      <a:pt x="25504" y="0"/>
                    </a:moveTo>
                    <a:cubicBezTo>
                      <a:pt x="25504" y="0"/>
                      <a:pt x="25303" y="875"/>
                      <a:pt x="24938" y="2519"/>
                    </a:cubicBezTo>
                    <a:cubicBezTo>
                      <a:pt x="24555" y="4151"/>
                      <a:pt x="24080" y="6573"/>
                      <a:pt x="23404" y="9621"/>
                    </a:cubicBezTo>
                    <a:cubicBezTo>
                      <a:pt x="22107" y="15727"/>
                      <a:pt x="20299" y="24437"/>
                      <a:pt x="18400" y="34858"/>
                    </a:cubicBezTo>
                    <a:cubicBezTo>
                      <a:pt x="17450" y="40065"/>
                      <a:pt x="16519" y="45714"/>
                      <a:pt x="15660" y="51677"/>
                    </a:cubicBezTo>
                    <a:cubicBezTo>
                      <a:pt x="14783" y="57640"/>
                      <a:pt x="13998" y="63925"/>
                      <a:pt x="13414" y="70408"/>
                    </a:cubicBezTo>
                    <a:cubicBezTo>
                      <a:pt x="13122" y="73654"/>
                      <a:pt x="12884" y="76941"/>
                      <a:pt x="12702" y="80265"/>
                    </a:cubicBezTo>
                    <a:cubicBezTo>
                      <a:pt x="12647" y="81925"/>
                      <a:pt x="12592" y="83596"/>
                      <a:pt x="12519" y="85273"/>
                    </a:cubicBezTo>
                    <a:cubicBezTo>
                      <a:pt x="12500" y="86944"/>
                      <a:pt x="12482" y="88624"/>
                      <a:pt x="12446" y="90310"/>
                    </a:cubicBezTo>
                    <a:cubicBezTo>
                      <a:pt x="12482" y="97035"/>
                      <a:pt x="12830" y="103814"/>
                      <a:pt x="13925" y="110367"/>
                    </a:cubicBezTo>
                    <a:cubicBezTo>
                      <a:pt x="14254" y="111985"/>
                      <a:pt x="14455" y="113642"/>
                      <a:pt x="14838" y="115233"/>
                    </a:cubicBezTo>
                    <a:lnTo>
                      <a:pt x="15405" y="117618"/>
                    </a:lnTo>
                    <a:lnTo>
                      <a:pt x="15678" y="118809"/>
                    </a:lnTo>
                    <a:lnTo>
                      <a:pt x="16044" y="119967"/>
                    </a:lnTo>
                    <a:cubicBezTo>
                      <a:pt x="16519" y="121499"/>
                      <a:pt x="16939" y="123068"/>
                      <a:pt x="17541" y="124527"/>
                    </a:cubicBezTo>
                    <a:lnTo>
                      <a:pt x="18363" y="126753"/>
                    </a:lnTo>
                    <a:lnTo>
                      <a:pt x="18418" y="126892"/>
                    </a:lnTo>
                    <a:cubicBezTo>
                      <a:pt x="18491" y="127062"/>
                      <a:pt x="18345" y="126737"/>
                      <a:pt x="18381" y="126797"/>
                    </a:cubicBezTo>
                    <a:lnTo>
                      <a:pt x="18418" y="126872"/>
                    </a:lnTo>
                    <a:lnTo>
                      <a:pt x="18546" y="127173"/>
                    </a:lnTo>
                    <a:lnTo>
                      <a:pt x="18820" y="127772"/>
                    </a:lnTo>
                    <a:lnTo>
                      <a:pt x="19368" y="128967"/>
                    </a:lnTo>
                    <a:cubicBezTo>
                      <a:pt x="20829" y="132134"/>
                      <a:pt x="22217" y="135419"/>
                      <a:pt x="23733" y="138196"/>
                    </a:cubicBezTo>
                    <a:cubicBezTo>
                      <a:pt x="24463" y="139640"/>
                      <a:pt x="25194" y="141079"/>
                      <a:pt x="25924" y="142508"/>
                    </a:cubicBezTo>
                    <a:cubicBezTo>
                      <a:pt x="26728" y="143932"/>
                      <a:pt x="27531" y="145351"/>
                      <a:pt x="28317" y="146754"/>
                    </a:cubicBezTo>
                    <a:cubicBezTo>
                      <a:pt x="29139" y="148153"/>
                      <a:pt x="29869" y="149583"/>
                      <a:pt x="30728" y="150922"/>
                    </a:cubicBezTo>
                    <a:cubicBezTo>
                      <a:pt x="31568" y="152266"/>
                      <a:pt x="32408" y="153606"/>
                      <a:pt x="33230" y="154942"/>
                    </a:cubicBezTo>
                    <a:cubicBezTo>
                      <a:pt x="34801" y="157646"/>
                      <a:pt x="36627" y="160103"/>
                      <a:pt x="38252" y="162621"/>
                    </a:cubicBezTo>
                    <a:cubicBezTo>
                      <a:pt x="39896" y="165116"/>
                      <a:pt x="41667" y="167425"/>
                      <a:pt x="43275" y="169750"/>
                    </a:cubicBezTo>
                    <a:cubicBezTo>
                      <a:pt x="44992" y="172005"/>
                      <a:pt x="46654" y="174182"/>
                      <a:pt x="48243" y="176273"/>
                    </a:cubicBezTo>
                    <a:cubicBezTo>
                      <a:pt x="51494" y="180405"/>
                      <a:pt x="54562" y="184158"/>
                      <a:pt x="57374" y="187407"/>
                    </a:cubicBezTo>
                    <a:cubicBezTo>
                      <a:pt x="58087" y="188225"/>
                      <a:pt x="58762" y="189014"/>
                      <a:pt x="59420" y="189778"/>
                    </a:cubicBezTo>
                    <a:cubicBezTo>
                      <a:pt x="60096" y="190530"/>
                      <a:pt x="60735" y="191257"/>
                      <a:pt x="61356" y="191955"/>
                    </a:cubicBezTo>
                    <a:cubicBezTo>
                      <a:pt x="62598" y="193361"/>
                      <a:pt x="63767" y="194621"/>
                      <a:pt x="64826" y="195766"/>
                    </a:cubicBezTo>
                    <a:cubicBezTo>
                      <a:pt x="66926" y="198051"/>
                      <a:pt x="68606" y="199846"/>
                      <a:pt x="69794" y="201039"/>
                    </a:cubicBezTo>
                    <a:cubicBezTo>
                      <a:pt x="70981" y="202237"/>
                      <a:pt x="71602" y="202876"/>
                      <a:pt x="71602" y="202876"/>
                    </a:cubicBezTo>
                    <a:cubicBezTo>
                      <a:pt x="71602" y="202876"/>
                      <a:pt x="70798" y="202469"/>
                      <a:pt x="69337" y="201618"/>
                    </a:cubicBezTo>
                    <a:cubicBezTo>
                      <a:pt x="67894" y="200749"/>
                      <a:pt x="65758" y="199499"/>
                      <a:pt x="63146" y="197713"/>
                    </a:cubicBezTo>
                    <a:cubicBezTo>
                      <a:pt x="61831" y="196844"/>
                      <a:pt x="60406" y="195836"/>
                      <a:pt x="58872" y="194705"/>
                    </a:cubicBezTo>
                    <a:cubicBezTo>
                      <a:pt x="57320" y="193607"/>
                      <a:pt x="55694" y="192329"/>
                      <a:pt x="53959" y="190968"/>
                    </a:cubicBezTo>
                    <a:cubicBezTo>
                      <a:pt x="50507" y="188247"/>
                      <a:pt x="46745" y="184974"/>
                      <a:pt x="42763" y="181254"/>
                    </a:cubicBezTo>
                    <a:cubicBezTo>
                      <a:pt x="40791" y="179376"/>
                      <a:pt x="38819" y="177344"/>
                      <a:pt x="36736" y="175256"/>
                    </a:cubicBezTo>
                    <a:cubicBezTo>
                      <a:pt x="35750" y="174171"/>
                      <a:pt x="34728" y="173068"/>
                      <a:pt x="33705" y="171947"/>
                    </a:cubicBezTo>
                    <a:cubicBezTo>
                      <a:pt x="32700" y="170814"/>
                      <a:pt x="31622" y="169697"/>
                      <a:pt x="30637" y="168482"/>
                    </a:cubicBezTo>
                    <a:cubicBezTo>
                      <a:pt x="29632" y="167273"/>
                      <a:pt x="28609" y="166048"/>
                      <a:pt x="27586" y="164809"/>
                    </a:cubicBezTo>
                    <a:cubicBezTo>
                      <a:pt x="27075" y="164183"/>
                      <a:pt x="26546" y="163567"/>
                      <a:pt x="26052" y="162921"/>
                    </a:cubicBezTo>
                    <a:cubicBezTo>
                      <a:pt x="25559" y="162269"/>
                      <a:pt x="25066" y="161615"/>
                      <a:pt x="24573" y="160956"/>
                    </a:cubicBezTo>
                    <a:cubicBezTo>
                      <a:pt x="23568" y="159641"/>
                      <a:pt x="22564" y="158297"/>
                      <a:pt x="21577" y="156934"/>
                    </a:cubicBezTo>
                    <a:cubicBezTo>
                      <a:pt x="20555" y="155583"/>
                      <a:pt x="19660" y="154125"/>
                      <a:pt x="18692" y="152704"/>
                    </a:cubicBezTo>
                    <a:cubicBezTo>
                      <a:pt x="17742" y="151261"/>
                      <a:pt x="16756" y="149840"/>
                      <a:pt x="15825" y="148343"/>
                    </a:cubicBezTo>
                    <a:cubicBezTo>
                      <a:pt x="14930" y="146796"/>
                      <a:pt x="14035" y="145238"/>
                      <a:pt x="13122" y="143675"/>
                    </a:cubicBezTo>
                    <a:cubicBezTo>
                      <a:pt x="12245" y="142113"/>
                      <a:pt x="11240" y="140497"/>
                      <a:pt x="10510" y="138970"/>
                    </a:cubicBezTo>
                    <a:cubicBezTo>
                      <a:pt x="9743" y="137416"/>
                      <a:pt x="8957" y="135851"/>
                      <a:pt x="8172" y="134283"/>
                    </a:cubicBezTo>
                    <a:lnTo>
                      <a:pt x="7606" y="133104"/>
                    </a:lnTo>
                    <a:lnTo>
                      <a:pt x="7296" y="132514"/>
                    </a:lnTo>
                    <a:lnTo>
                      <a:pt x="7168" y="132220"/>
                    </a:lnTo>
                    <a:lnTo>
                      <a:pt x="7003" y="131896"/>
                    </a:lnTo>
                    <a:lnTo>
                      <a:pt x="6949" y="131730"/>
                    </a:lnTo>
                    <a:lnTo>
                      <a:pt x="5834" y="129042"/>
                    </a:lnTo>
                    <a:cubicBezTo>
                      <a:pt x="5031" y="127256"/>
                      <a:pt x="4501" y="125407"/>
                      <a:pt x="3917" y="123566"/>
                    </a:cubicBezTo>
                    <a:lnTo>
                      <a:pt x="3478" y="122182"/>
                    </a:lnTo>
                    <a:lnTo>
                      <a:pt x="3113" y="120790"/>
                    </a:lnTo>
                    <a:lnTo>
                      <a:pt x="2437" y="117996"/>
                    </a:lnTo>
                    <a:cubicBezTo>
                      <a:pt x="2182" y="117065"/>
                      <a:pt x="2035" y="116129"/>
                      <a:pt x="1853" y="115194"/>
                    </a:cubicBezTo>
                    <a:lnTo>
                      <a:pt x="1323" y="112385"/>
                    </a:lnTo>
                    <a:cubicBezTo>
                      <a:pt x="154" y="104877"/>
                      <a:pt x="-174" y="97382"/>
                      <a:pt x="82" y="90102"/>
                    </a:cubicBezTo>
                    <a:cubicBezTo>
                      <a:pt x="172" y="88288"/>
                      <a:pt x="264" y="86478"/>
                      <a:pt x="355" y="84681"/>
                    </a:cubicBezTo>
                    <a:cubicBezTo>
                      <a:pt x="520" y="82893"/>
                      <a:pt x="666" y="81116"/>
                      <a:pt x="830" y="79350"/>
                    </a:cubicBezTo>
                    <a:cubicBezTo>
                      <a:pt x="1013" y="77588"/>
                      <a:pt x="1232" y="75845"/>
                      <a:pt x="1433" y="74116"/>
                    </a:cubicBezTo>
                    <a:cubicBezTo>
                      <a:pt x="1652" y="72382"/>
                      <a:pt x="1962" y="70684"/>
                      <a:pt x="2200" y="68991"/>
                    </a:cubicBezTo>
                    <a:cubicBezTo>
                      <a:pt x="3296" y="62237"/>
                      <a:pt x="4720" y="55803"/>
                      <a:pt x="6273" y="49776"/>
                    </a:cubicBezTo>
                    <a:cubicBezTo>
                      <a:pt x="7825" y="43747"/>
                      <a:pt x="9524" y="38129"/>
                      <a:pt x="11277" y="33012"/>
                    </a:cubicBezTo>
                    <a:cubicBezTo>
                      <a:pt x="14765" y="22766"/>
                      <a:pt x="18309" y="14490"/>
                      <a:pt x="20993" y="8803"/>
                    </a:cubicBezTo>
                    <a:cubicBezTo>
                      <a:pt x="22327" y="5954"/>
                      <a:pt x="23477" y="3759"/>
                      <a:pt x="24244" y="2265"/>
                    </a:cubicBezTo>
                    <a:cubicBezTo>
                      <a:pt x="25048" y="774"/>
                      <a:pt x="25504" y="0"/>
                      <a:pt x="25504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8" name="图形 10">
              <a:extLst>
                <a:ext uri="{FF2B5EF4-FFF2-40B4-BE49-F238E27FC236}">
                  <a16:creationId xmlns:a16="http://schemas.microsoft.com/office/drawing/2014/main" id="{8130682B-C40D-6F7D-81B7-64D3D7B65CBF}"/>
                </a:ext>
              </a:extLst>
            </p:cNvPr>
            <p:cNvGrpSpPr/>
            <p:nvPr/>
          </p:nvGrpSpPr>
          <p:grpSpPr>
            <a:xfrm>
              <a:off x="8524425" y="881533"/>
              <a:ext cx="224121" cy="261679"/>
              <a:chOff x="8524425" y="881533"/>
              <a:chExt cx="224121" cy="261679"/>
            </a:xfrm>
          </p:grpSpPr>
          <p:grpSp>
            <p:nvGrpSpPr>
              <p:cNvPr id="1847" name="图形 10">
                <a:extLst>
                  <a:ext uri="{FF2B5EF4-FFF2-40B4-BE49-F238E27FC236}">
                    <a16:creationId xmlns:a16="http://schemas.microsoft.com/office/drawing/2014/main" id="{86FFBAB8-F68A-B629-5F1F-5362F96B9D52}"/>
                  </a:ext>
                </a:extLst>
              </p:cNvPr>
              <p:cNvGrpSpPr/>
              <p:nvPr/>
            </p:nvGrpSpPr>
            <p:grpSpPr>
              <a:xfrm>
                <a:off x="8524425" y="955658"/>
                <a:ext cx="224121" cy="187554"/>
                <a:chOff x="8524425" y="955658"/>
                <a:chExt cx="224121" cy="187554"/>
              </a:xfrm>
            </p:grpSpPr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3BE86CC8-B198-6B5D-1CC6-783E64BDB5C0}"/>
                    </a:ext>
                  </a:extLst>
                </p:cNvPr>
                <p:cNvSpPr/>
                <p:nvPr/>
              </p:nvSpPr>
              <p:spPr>
                <a:xfrm>
                  <a:off x="8524425" y="955658"/>
                  <a:ext cx="151807" cy="179820"/>
                </a:xfrm>
                <a:custGeom>
                  <a:avLst/>
                  <a:gdLst>
                    <a:gd name="connsiteX0" fmla="*/ 151808 w 151807"/>
                    <a:gd name="connsiteY0" fmla="*/ 37667 h 179820"/>
                    <a:gd name="connsiteX1" fmla="*/ 62499 w 151807"/>
                    <a:gd name="connsiteY1" fmla="*/ 0 h 179820"/>
                    <a:gd name="connsiteX2" fmla="*/ 0 w 151807"/>
                    <a:gd name="connsiteY2" fmla="*/ 102691 h 179820"/>
                    <a:gd name="connsiteX3" fmla="*/ 134914 w 151807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07" h="179820">
                      <a:moveTo>
                        <a:pt x="151808" y="37667"/>
                      </a:moveTo>
                      <a:lnTo>
                        <a:pt x="62499" y="0"/>
                      </a:lnTo>
                      <a:lnTo>
                        <a:pt x="0" y="102691"/>
                      </a:lnTo>
                      <a:lnTo>
                        <a:pt x="134914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0" name="图形 10">
                  <a:extLst>
                    <a:ext uri="{FF2B5EF4-FFF2-40B4-BE49-F238E27FC236}">
                      <a16:creationId xmlns:a16="http://schemas.microsoft.com/office/drawing/2014/main" id="{ECB10983-0244-F62D-926A-63B4E5F923B7}"/>
                    </a:ext>
                  </a:extLst>
                </p:cNvPr>
                <p:cNvGrpSpPr/>
                <p:nvPr/>
              </p:nvGrpSpPr>
              <p:grpSpPr>
                <a:xfrm>
                  <a:off x="8628961" y="990608"/>
                  <a:ext cx="119586" cy="152604"/>
                  <a:chOff x="8628961" y="990608"/>
                  <a:chExt cx="119586" cy="152604"/>
                </a:xfrm>
              </p:grpSpPr>
              <p:sp>
                <p:nvSpPr>
                  <p:cNvPr id="1851" name="任意多边形: 形状 1850">
                    <a:extLst>
                      <a:ext uri="{FF2B5EF4-FFF2-40B4-BE49-F238E27FC236}">
                        <a16:creationId xmlns:a16="http://schemas.microsoft.com/office/drawing/2014/main" id="{418ED24D-3EED-41A9-E7CB-040F38A1484E}"/>
                      </a:ext>
                    </a:extLst>
                  </p:cNvPr>
                  <p:cNvSpPr/>
                  <p:nvPr/>
                </p:nvSpPr>
                <p:spPr>
                  <a:xfrm>
                    <a:off x="8628961" y="990608"/>
                    <a:ext cx="99049" cy="150840"/>
                  </a:xfrm>
                  <a:custGeom>
                    <a:avLst/>
                    <a:gdLst>
                      <a:gd name="connsiteX0" fmla="*/ 99050 w 99049"/>
                      <a:gd name="connsiteY0" fmla="*/ 7427 h 150840"/>
                      <a:gd name="connsiteX1" fmla="*/ 32680 w 99049"/>
                      <a:gd name="connsiteY1" fmla="*/ 11400 h 150840"/>
                      <a:gd name="connsiteX2" fmla="*/ 41172 w 99049"/>
                      <a:gd name="connsiteY2" fmla="*/ 150841 h 150840"/>
                      <a:gd name="connsiteX3" fmla="*/ 99050 w 99049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49" h="150840">
                        <a:moveTo>
                          <a:pt x="99050" y="7427"/>
                        </a:moveTo>
                        <a:cubicBezTo>
                          <a:pt x="99050" y="7427"/>
                          <a:pt x="51710" y="-11680"/>
                          <a:pt x="32680" y="11400"/>
                        </a:cubicBezTo>
                        <a:cubicBezTo>
                          <a:pt x="13649" y="34485"/>
                          <a:pt x="-34494" y="112206"/>
                          <a:pt x="41172" y="150841"/>
                        </a:cubicBezTo>
                        <a:lnTo>
                          <a:pt x="9905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2" name="任意多边形: 形状 1851">
                    <a:extLst>
                      <a:ext uri="{FF2B5EF4-FFF2-40B4-BE49-F238E27FC236}">
                        <a16:creationId xmlns:a16="http://schemas.microsoft.com/office/drawing/2014/main" id="{CBBED109-41CA-28F0-82EB-579AE5C2E350}"/>
                      </a:ext>
                    </a:extLst>
                  </p:cNvPr>
                  <p:cNvSpPr/>
                  <p:nvPr/>
                </p:nvSpPr>
                <p:spPr>
                  <a:xfrm>
                    <a:off x="8649176" y="996106"/>
                    <a:ext cx="99370" cy="147105"/>
                  </a:xfrm>
                  <a:custGeom>
                    <a:avLst/>
                    <a:gdLst>
                      <a:gd name="connsiteX0" fmla="*/ 9304 w 99370"/>
                      <a:gd name="connsiteY0" fmla="*/ 57253 h 147105"/>
                      <a:gd name="connsiteX1" fmla="*/ 78633 w 99370"/>
                      <a:gd name="connsiteY1" fmla="*/ 1845 h 147105"/>
                      <a:gd name="connsiteX2" fmla="*/ 90066 w 99370"/>
                      <a:gd name="connsiteY2" fmla="*/ 89852 h 147105"/>
                      <a:gd name="connsiteX3" fmla="*/ 20737 w 99370"/>
                      <a:gd name="connsiteY3" fmla="*/ 145260 h 147105"/>
                      <a:gd name="connsiteX4" fmla="*/ 9304 w 99370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70" h="147105">
                        <a:moveTo>
                          <a:pt x="9304" y="57253"/>
                        </a:moveTo>
                        <a:cubicBezTo>
                          <a:pt x="25285" y="17652"/>
                          <a:pt x="56333" y="-7156"/>
                          <a:pt x="78633" y="1845"/>
                        </a:cubicBezTo>
                        <a:cubicBezTo>
                          <a:pt x="100933" y="10845"/>
                          <a:pt x="106047" y="50247"/>
                          <a:pt x="90066" y="89852"/>
                        </a:cubicBezTo>
                        <a:cubicBezTo>
                          <a:pt x="74085" y="129456"/>
                          <a:pt x="43037" y="154264"/>
                          <a:pt x="20737" y="145260"/>
                        </a:cubicBezTo>
                        <a:cubicBezTo>
                          <a:pt x="-1562" y="136258"/>
                          <a:pt x="-6676" y="96856"/>
                          <a:pt x="9304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48" name="任意多边形: 形状 1847">
                <a:extLst>
                  <a:ext uri="{FF2B5EF4-FFF2-40B4-BE49-F238E27FC236}">
                    <a16:creationId xmlns:a16="http://schemas.microsoft.com/office/drawing/2014/main" id="{EAE6A2C5-8D98-F4CF-47B8-A7F675A84A79}"/>
                  </a:ext>
                </a:extLst>
              </p:cNvPr>
              <p:cNvSpPr/>
              <p:nvPr/>
            </p:nvSpPr>
            <p:spPr>
              <a:xfrm>
                <a:off x="8550397" y="881533"/>
                <a:ext cx="71608" cy="202878"/>
              </a:xfrm>
              <a:custGeom>
                <a:avLst/>
                <a:gdLst>
                  <a:gd name="connsiteX0" fmla="*/ 46116 w 71608"/>
                  <a:gd name="connsiteY0" fmla="*/ 0 h 202878"/>
                  <a:gd name="connsiteX1" fmla="*/ 47358 w 71608"/>
                  <a:gd name="connsiteY1" fmla="*/ 2267 h 202878"/>
                  <a:gd name="connsiteX2" fmla="*/ 50627 w 71608"/>
                  <a:gd name="connsiteY2" fmla="*/ 8805 h 202878"/>
                  <a:gd name="connsiteX3" fmla="*/ 60343 w 71608"/>
                  <a:gd name="connsiteY3" fmla="*/ 33013 h 202878"/>
                  <a:gd name="connsiteX4" fmla="*/ 65347 w 71608"/>
                  <a:gd name="connsiteY4" fmla="*/ 49778 h 202878"/>
                  <a:gd name="connsiteX5" fmla="*/ 69402 w 71608"/>
                  <a:gd name="connsiteY5" fmla="*/ 68993 h 202878"/>
                  <a:gd name="connsiteX6" fmla="*/ 70169 w 71608"/>
                  <a:gd name="connsiteY6" fmla="*/ 74118 h 202878"/>
                  <a:gd name="connsiteX7" fmla="*/ 70772 w 71608"/>
                  <a:gd name="connsiteY7" fmla="*/ 79352 h 202878"/>
                  <a:gd name="connsiteX8" fmla="*/ 71264 w 71608"/>
                  <a:gd name="connsiteY8" fmla="*/ 84683 h 202878"/>
                  <a:gd name="connsiteX9" fmla="*/ 71520 w 71608"/>
                  <a:gd name="connsiteY9" fmla="*/ 90104 h 202878"/>
                  <a:gd name="connsiteX10" fmla="*/ 70278 w 71608"/>
                  <a:gd name="connsiteY10" fmla="*/ 112387 h 202878"/>
                  <a:gd name="connsiteX11" fmla="*/ 69767 w 71608"/>
                  <a:gd name="connsiteY11" fmla="*/ 115196 h 202878"/>
                  <a:gd name="connsiteX12" fmla="*/ 69182 w 71608"/>
                  <a:gd name="connsiteY12" fmla="*/ 117998 h 202878"/>
                  <a:gd name="connsiteX13" fmla="*/ 68489 w 71608"/>
                  <a:gd name="connsiteY13" fmla="*/ 120792 h 202878"/>
                  <a:gd name="connsiteX14" fmla="*/ 68141 w 71608"/>
                  <a:gd name="connsiteY14" fmla="*/ 122184 h 202878"/>
                  <a:gd name="connsiteX15" fmla="*/ 67703 w 71608"/>
                  <a:gd name="connsiteY15" fmla="*/ 123568 h 202878"/>
                  <a:gd name="connsiteX16" fmla="*/ 65785 w 71608"/>
                  <a:gd name="connsiteY16" fmla="*/ 129044 h 202878"/>
                  <a:gd name="connsiteX17" fmla="*/ 64671 w 71608"/>
                  <a:gd name="connsiteY17" fmla="*/ 131732 h 202878"/>
                  <a:gd name="connsiteX18" fmla="*/ 64598 w 71608"/>
                  <a:gd name="connsiteY18" fmla="*/ 131898 h 202878"/>
                  <a:gd name="connsiteX19" fmla="*/ 64452 w 71608"/>
                  <a:gd name="connsiteY19" fmla="*/ 132222 h 202878"/>
                  <a:gd name="connsiteX20" fmla="*/ 64306 w 71608"/>
                  <a:gd name="connsiteY20" fmla="*/ 132516 h 202878"/>
                  <a:gd name="connsiteX21" fmla="*/ 64014 w 71608"/>
                  <a:gd name="connsiteY21" fmla="*/ 133106 h 202878"/>
                  <a:gd name="connsiteX22" fmla="*/ 63430 w 71608"/>
                  <a:gd name="connsiteY22" fmla="*/ 134285 h 202878"/>
                  <a:gd name="connsiteX23" fmla="*/ 61110 w 71608"/>
                  <a:gd name="connsiteY23" fmla="*/ 138972 h 202878"/>
                  <a:gd name="connsiteX24" fmla="*/ 58480 w 71608"/>
                  <a:gd name="connsiteY24" fmla="*/ 143676 h 202878"/>
                  <a:gd name="connsiteX25" fmla="*/ 55777 w 71608"/>
                  <a:gd name="connsiteY25" fmla="*/ 148345 h 202878"/>
                  <a:gd name="connsiteX26" fmla="*/ 52910 w 71608"/>
                  <a:gd name="connsiteY26" fmla="*/ 152706 h 202878"/>
                  <a:gd name="connsiteX27" fmla="*/ 50042 w 71608"/>
                  <a:gd name="connsiteY27" fmla="*/ 156936 h 202878"/>
                  <a:gd name="connsiteX28" fmla="*/ 47047 w 71608"/>
                  <a:gd name="connsiteY28" fmla="*/ 160958 h 202878"/>
                  <a:gd name="connsiteX29" fmla="*/ 45568 w 71608"/>
                  <a:gd name="connsiteY29" fmla="*/ 162923 h 202878"/>
                  <a:gd name="connsiteX30" fmla="*/ 44033 w 71608"/>
                  <a:gd name="connsiteY30" fmla="*/ 164811 h 202878"/>
                  <a:gd name="connsiteX31" fmla="*/ 40984 w 71608"/>
                  <a:gd name="connsiteY31" fmla="*/ 168484 h 202878"/>
                  <a:gd name="connsiteX32" fmla="*/ 37897 w 71608"/>
                  <a:gd name="connsiteY32" fmla="*/ 171949 h 202878"/>
                  <a:gd name="connsiteX33" fmla="*/ 34865 w 71608"/>
                  <a:gd name="connsiteY33" fmla="*/ 175258 h 202878"/>
                  <a:gd name="connsiteX34" fmla="*/ 28838 w 71608"/>
                  <a:gd name="connsiteY34" fmla="*/ 181256 h 202878"/>
                  <a:gd name="connsiteX35" fmla="*/ 17643 w 71608"/>
                  <a:gd name="connsiteY35" fmla="*/ 190970 h 202878"/>
                  <a:gd name="connsiteX36" fmla="*/ 12730 w 71608"/>
                  <a:gd name="connsiteY36" fmla="*/ 194707 h 202878"/>
                  <a:gd name="connsiteX37" fmla="*/ 8456 w 71608"/>
                  <a:gd name="connsiteY37" fmla="*/ 197715 h 202878"/>
                  <a:gd name="connsiteX38" fmla="*/ 2265 w 71608"/>
                  <a:gd name="connsiteY38" fmla="*/ 201620 h 202878"/>
                  <a:gd name="connsiteX39" fmla="*/ 0 w 71608"/>
                  <a:gd name="connsiteY39" fmla="*/ 202878 h 202878"/>
                  <a:gd name="connsiteX40" fmla="*/ 1808 w 71608"/>
                  <a:gd name="connsiteY40" fmla="*/ 201041 h 202878"/>
                  <a:gd name="connsiteX41" fmla="*/ 6794 w 71608"/>
                  <a:gd name="connsiteY41" fmla="*/ 195768 h 202878"/>
                  <a:gd name="connsiteX42" fmla="*/ 10246 w 71608"/>
                  <a:gd name="connsiteY42" fmla="*/ 191956 h 202878"/>
                  <a:gd name="connsiteX43" fmla="*/ 12182 w 71608"/>
                  <a:gd name="connsiteY43" fmla="*/ 189779 h 202878"/>
                  <a:gd name="connsiteX44" fmla="*/ 14227 w 71608"/>
                  <a:gd name="connsiteY44" fmla="*/ 187409 h 202878"/>
                  <a:gd name="connsiteX45" fmla="*/ 23377 w 71608"/>
                  <a:gd name="connsiteY45" fmla="*/ 176275 h 202878"/>
                  <a:gd name="connsiteX46" fmla="*/ 28326 w 71608"/>
                  <a:gd name="connsiteY46" fmla="*/ 169752 h 202878"/>
                  <a:gd name="connsiteX47" fmla="*/ 33367 w 71608"/>
                  <a:gd name="connsiteY47" fmla="*/ 162623 h 202878"/>
                  <a:gd name="connsiteX48" fmla="*/ 38390 w 71608"/>
                  <a:gd name="connsiteY48" fmla="*/ 154943 h 202878"/>
                  <a:gd name="connsiteX49" fmla="*/ 40874 w 71608"/>
                  <a:gd name="connsiteY49" fmla="*/ 150924 h 202878"/>
                  <a:gd name="connsiteX50" fmla="*/ 43285 w 71608"/>
                  <a:gd name="connsiteY50" fmla="*/ 146756 h 202878"/>
                  <a:gd name="connsiteX51" fmla="*/ 45677 w 71608"/>
                  <a:gd name="connsiteY51" fmla="*/ 142509 h 202878"/>
                  <a:gd name="connsiteX52" fmla="*/ 47887 w 71608"/>
                  <a:gd name="connsiteY52" fmla="*/ 138197 h 202878"/>
                  <a:gd name="connsiteX53" fmla="*/ 52252 w 71608"/>
                  <a:gd name="connsiteY53" fmla="*/ 128969 h 202878"/>
                  <a:gd name="connsiteX54" fmla="*/ 52782 w 71608"/>
                  <a:gd name="connsiteY54" fmla="*/ 127774 h 202878"/>
                  <a:gd name="connsiteX55" fmla="*/ 53056 w 71608"/>
                  <a:gd name="connsiteY55" fmla="*/ 127175 h 202878"/>
                  <a:gd name="connsiteX56" fmla="*/ 53202 w 71608"/>
                  <a:gd name="connsiteY56" fmla="*/ 126874 h 202878"/>
                  <a:gd name="connsiteX57" fmla="*/ 53238 w 71608"/>
                  <a:gd name="connsiteY57" fmla="*/ 126799 h 202878"/>
                  <a:gd name="connsiteX58" fmla="*/ 53184 w 71608"/>
                  <a:gd name="connsiteY58" fmla="*/ 126894 h 202878"/>
                  <a:gd name="connsiteX59" fmla="*/ 53238 w 71608"/>
                  <a:gd name="connsiteY59" fmla="*/ 126755 h 202878"/>
                  <a:gd name="connsiteX60" fmla="*/ 54060 w 71608"/>
                  <a:gd name="connsiteY60" fmla="*/ 124529 h 202878"/>
                  <a:gd name="connsiteX61" fmla="*/ 55576 w 71608"/>
                  <a:gd name="connsiteY61" fmla="*/ 119968 h 202878"/>
                  <a:gd name="connsiteX62" fmla="*/ 55923 w 71608"/>
                  <a:gd name="connsiteY62" fmla="*/ 118811 h 202878"/>
                  <a:gd name="connsiteX63" fmla="*/ 56215 w 71608"/>
                  <a:gd name="connsiteY63" fmla="*/ 117620 h 202878"/>
                  <a:gd name="connsiteX64" fmla="*/ 56781 w 71608"/>
                  <a:gd name="connsiteY64" fmla="*/ 115234 h 202878"/>
                  <a:gd name="connsiteX65" fmla="*/ 57676 w 71608"/>
                  <a:gd name="connsiteY65" fmla="*/ 110369 h 202878"/>
                  <a:gd name="connsiteX66" fmla="*/ 59156 w 71608"/>
                  <a:gd name="connsiteY66" fmla="*/ 90312 h 202878"/>
                  <a:gd name="connsiteX67" fmla="*/ 59083 w 71608"/>
                  <a:gd name="connsiteY67" fmla="*/ 85275 h 202878"/>
                  <a:gd name="connsiteX68" fmla="*/ 58900 w 71608"/>
                  <a:gd name="connsiteY68" fmla="*/ 80267 h 202878"/>
                  <a:gd name="connsiteX69" fmla="*/ 58206 w 71608"/>
                  <a:gd name="connsiteY69" fmla="*/ 70410 h 202878"/>
                  <a:gd name="connsiteX70" fmla="*/ 55960 w 71608"/>
                  <a:gd name="connsiteY70" fmla="*/ 51679 h 202878"/>
                  <a:gd name="connsiteX71" fmla="*/ 53202 w 71608"/>
                  <a:gd name="connsiteY71" fmla="*/ 34860 h 202878"/>
                  <a:gd name="connsiteX72" fmla="*/ 48198 w 71608"/>
                  <a:gd name="connsiteY72" fmla="*/ 9623 h 202878"/>
                  <a:gd name="connsiteX73" fmla="*/ 46682 w 71608"/>
                  <a:gd name="connsiteY73" fmla="*/ 2520 h 202878"/>
                  <a:gd name="connsiteX74" fmla="*/ 46116 w 71608"/>
                  <a:gd name="connsiteY74" fmla="*/ 0 h 20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8" h="202878">
                    <a:moveTo>
                      <a:pt x="46116" y="0"/>
                    </a:moveTo>
                    <a:cubicBezTo>
                      <a:pt x="46116" y="0"/>
                      <a:pt x="46572" y="776"/>
                      <a:pt x="47358" y="2267"/>
                    </a:cubicBezTo>
                    <a:cubicBezTo>
                      <a:pt x="48124" y="3762"/>
                      <a:pt x="49294" y="5956"/>
                      <a:pt x="50627" y="8805"/>
                    </a:cubicBezTo>
                    <a:cubicBezTo>
                      <a:pt x="53311" y="14492"/>
                      <a:pt x="56855" y="22767"/>
                      <a:pt x="60343" y="33013"/>
                    </a:cubicBezTo>
                    <a:cubicBezTo>
                      <a:pt x="62078" y="38131"/>
                      <a:pt x="63777" y="43751"/>
                      <a:pt x="65347" y="49778"/>
                    </a:cubicBezTo>
                    <a:cubicBezTo>
                      <a:pt x="66900" y="55805"/>
                      <a:pt x="68324" y="62239"/>
                      <a:pt x="69402" y="68993"/>
                    </a:cubicBezTo>
                    <a:cubicBezTo>
                      <a:pt x="69657" y="70688"/>
                      <a:pt x="69968" y="72386"/>
                      <a:pt x="70169" y="74118"/>
                    </a:cubicBezTo>
                    <a:cubicBezTo>
                      <a:pt x="70369" y="75847"/>
                      <a:pt x="70607" y="77589"/>
                      <a:pt x="70772" y="79352"/>
                    </a:cubicBezTo>
                    <a:cubicBezTo>
                      <a:pt x="70936" y="81120"/>
                      <a:pt x="71100" y="82895"/>
                      <a:pt x="71264" y="84683"/>
                    </a:cubicBezTo>
                    <a:cubicBezTo>
                      <a:pt x="71337" y="86480"/>
                      <a:pt x="71429" y="88290"/>
                      <a:pt x="71520" y="90104"/>
                    </a:cubicBezTo>
                    <a:cubicBezTo>
                      <a:pt x="71794" y="97384"/>
                      <a:pt x="71447" y="104879"/>
                      <a:pt x="70278" y="112387"/>
                    </a:cubicBezTo>
                    <a:lnTo>
                      <a:pt x="69767" y="115196"/>
                    </a:lnTo>
                    <a:cubicBezTo>
                      <a:pt x="69584" y="116131"/>
                      <a:pt x="69438" y="117066"/>
                      <a:pt x="69182" y="117998"/>
                    </a:cubicBezTo>
                    <a:lnTo>
                      <a:pt x="68489" y="120792"/>
                    </a:lnTo>
                    <a:lnTo>
                      <a:pt x="68141" y="122184"/>
                    </a:lnTo>
                    <a:lnTo>
                      <a:pt x="67703" y="123568"/>
                    </a:lnTo>
                    <a:cubicBezTo>
                      <a:pt x="67119" y="125409"/>
                      <a:pt x="66589" y="127257"/>
                      <a:pt x="65785" y="129044"/>
                    </a:cubicBezTo>
                    <a:lnTo>
                      <a:pt x="64671" y="131732"/>
                    </a:lnTo>
                    <a:lnTo>
                      <a:pt x="64598" y="131898"/>
                    </a:lnTo>
                    <a:lnTo>
                      <a:pt x="64452" y="132222"/>
                    </a:lnTo>
                    <a:lnTo>
                      <a:pt x="64306" y="132516"/>
                    </a:lnTo>
                    <a:lnTo>
                      <a:pt x="64014" y="133106"/>
                    </a:lnTo>
                    <a:lnTo>
                      <a:pt x="63430" y="134285"/>
                    </a:lnTo>
                    <a:cubicBezTo>
                      <a:pt x="62662" y="135852"/>
                      <a:pt x="61877" y="137418"/>
                      <a:pt x="61110" y="138972"/>
                    </a:cubicBezTo>
                    <a:cubicBezTo>
                      <a:pt x="60379" y="140500"/>
                      <a:pt x="59375" y="142115"/>
                      <a:pt x="58480" y="143676"/>
                    </a:cubicBezTo>
                    <a:cubicBezTo>
                      <a:pt x="57585" y="145240"/>
                      <a:pt x="56672" y="146798"/>
                      <a:pt x="55777" y="148345"/>
                    </a:cubicBezTo>
                    <a:cubicBezTo>
                      <a:pt x="54845" y="149842"/>
                      <a:pt x="53859" y="151263"/>
                      <a:pt x="52910" y="152706"/>
                    </a:cubicBezTo>
                    <a:cubicBezTo>
                      <a:pt x="51942" y="154127"/>
                      <a:pt x="51047" y="155584"/>
                      <a:pt x="50042" y="156936"/>
                    </a:cubicBezTo>
                    <a:cubicBezTo>
                      <a:pt x="49038" y="158298"/>
                      <a:pt x="48051" y="159643"/>
                      <a:pt x="47047" y="160958"/>
                    </a:cubicBezTo>
                    <a:cubicBezTo>
                      <a:pt x="46554" y="161615"/>
                      <a:pt x="46061" y="162269"/>
                      <a:pt x="45568" y="162923"/>
                    </a:cubicBezTo>
                    <a:cubicBezTo>
                      <a:pt x="45056" y="163569"/>
                      <a:pt x="44527" y="164185"/>
                      <a:pt x="44033" y="164811"/>
                    </a:cubicBezTo>
                    <a:cubicBezTo>
                      <a:pt x="42992" y="166049"/>
                      <a:pt x="41988" y="167275"/>
                      <a:pt x="40984" y="168484"/>
                    </a:cubicBezTo>
                    <a:cubicBezTo>
                      <a:pt x="39997" y="169700"/>
                      <a:pt x="38919" y="170816"/>
                      <a:pt x="37897" y="171949"/>
                    </a:cubicBezTo>
                    <a:cubicBezTo>
                      <a:pt x="36874" y="173070"/>
                      <a:pt x="35870" y="174173"/>
                      <a:pt x="34865" y="175258"/>
                    </a:cubicBezTo>
                    <a:cubicBezTo>
                      <a:pt x="32783" y="177344"/>
                      <a:pt x="30811" y="179378"/>
                      <a:pt x="28838" y="181256"/>
                    </a:cubicBezTo>
                    <a:cubicBezTo>
                      <a:pt x="24857" y="184976"/>
                      <a:pt x="21112" y="188249"/>
                      <a:pt x="17643" y="190970"/>
                    </a:cubicBezTo>
                    <a:cubicBezTo>
                      <a:pt x="15908" y="192331"/>
                      <a:pt x="14300" y="193609"/>
                      <a:pt x="12730" y="194707"/>
                    </a:cubicBezTo>
                    <a:cubicBezTo>
                      <a:pt x="11195" y="195837"/>
                      <a:pt x="9771" y="196846"/>
                      <a:pt x="8456" y="197715"/>
                    </a:cubicBezTo>
                    <a:cubicBezTo>
                      <a:pt x="5863" y="199501"/>
                      <a:pt x="3707" y="200749"/>
                      <a:pt x="2265" y="201620"/>
                    </a:cubicBezTo>
                    <a:cubicBezTo>
                      <a:pt x="803" y="202469"/>
                      <a:pt x="0" y="202878"/>
                      <a:pt x="0" y="202878"/>
                    </a:cubicBezTo>
                    <a:cubicBezTo>
                      <a:pt x="0" y="202878"/>
                      <a:pt x="639" y="202239"/>
                      <a:pt x="1808" y="201041"/>
                    </a:cubicBezTo>
                    <a:cubicBezTo>
                      <a:pt x="2995" y="199848"/>
                      <a:pt x="4675" y="198055"/>
                      <a:pt x="6794" y="195768"/>
                    </a:cubicBezTo>
                    <a:cubicBezTo>
                      <a:pt x="7835" y="194623"/>
                      <a:pt x="9022" y="193363"/>
                      <a:pt x="10246" y="191956"/>
                    </a:cubicBezTo>
                    <a:cubicBezTo>
                      <a:pt x="10867" y="191259"/>
                      <a:pt x="11524" y="190532"/>
                      <a:pt x="12182" y="189779"/>
                    </a:cubicBezTo>
                    <a:cubicBezTo>
                      <a:pt x="12839" y="189016"/>
                      <a:pt x="13515" y="188227"/>
                      <a:pt x="14227" y="187409"/>
                    </a:cubicBezTo>
                    <a:cubicBezTo>
                      <a:pt x="17058" y="184160"/>
                      <a:pt x="20108" y="180407"/>
                      <a:pt x="23377" y="176275"/>
                    </a:cubicBezTo>
                    <a:cubicBezTo>
                      <a:pt x="24966" y="174184"/>
                      <a:pt x="26610" y="172007"/>
                      <a:pt x="28326" y="169752"/>
                    </a:cubicBezTo>
                    <a:cubicBezTo>
                      <a:pt x="29934" y="167427"/>
                      <a:pt x="31705" y="165120"/>
                      <a:pt x="33367" y="162623"/>
                    </a:cubicBezTo>
                    <a:cubicBezTo>
                      <a:pt x="34975" y="160107"/>
                      <a:pt x="36819" y="157648"/>
                      <a:pt x="38390" y="154943"/>
                    </a:cubicBezTo>
                    <a:cubicBezTo>
                      <a:pt x="39194" y="153608"/>
                      <a:pt x="40034" y="152268"/>
                      <a:pt x="40874" y="150924"/>
                    </a:cubicBezTo>
                    <a:cubicBezTo>
                      <a:pt x="41732" y="149585"/>
                      <a:pt x="42463" y="148155"/>
                      <a:pt x="43285" y="146756"/>
                    </a:cubicBezTo>
                    <a:cubicBezTo>
                      <a:pt x="44070" y="145353"/>
                      <a:pt x="44873" y="143934"/>
                      <a:pt x="45677" y="142509"/>
                    </a:cubicBezTo>
                    <a:cubicBezTo>
                      <a:pt x="46408" y="141081"/>
                      <a:pt x="47138" y="139642"/>
                      <a:pt x="47887" y="138197"/>
                    </a:cubicBezTo>
                    <a:cubicBezTo>
                      <a:pt x="49385" y="135421"/>
                      <a:pt x="50773" y="132136"/>
                      <a:pt x="52252" y="128969"/>
                    </a:cubicBezTo>
                    <a:lnTo>
                      <a:pt x="52782" y="127774"/>
                    </a:lnTo>
                    <a:lnTo>
                      <a:pt x="53056" y="127175"/>
                    </a:lnTo>
                    <a:lnTo>
                      <a:pt x="53202" y="126874"/>
                    </a:lnTo>
                    <a:lnTo>
                      <a:pt x="53238" y="126799"/>
                    </a:lnTo>
                    <a:cubicBezTo>
                      <a:pt x="53257" y="126737"/>
                      <a:pt x="53110" y="127064"/>
                      <a:pt x="53184" y="126894"/>
                    </a:cubicBezTo>
                    <a:lnTo>
                      <a:pt x="53238" y="126755"/>
                    </a:lnTo>
                    <a:lnTo>
                      <a:pt x="54060" y="124529"/>
                    </a:lnTo>
                    <a:cubicBezTo>
                      <a:pt x="54663" y="123070"/>
                      <a:pt x="55083" y="121503"/>
                      <a:pt x="55576" y="119968"/>
                    </a:cubicBezTo>
                    <a:lnTo>
                      <a:pt x="55923" y="118811"/>
                    </a:lnTo>
                    <a:lnTo>
                      <a:pt x="56215" y="117620"/>
                    </a:lnTo>
                    <a:lnTo>
                      <a:pt x="56781" y="115234"/>
                    </a:lnTo>
                    <a:cubicBezTo>
                      <a:pt x="57165" y="113644"/>
                      <a:pt x="57366" y="111987"/>
                      <a:pt x="57676" y="110369"/>
                    </a:cubicBezTo>
                    <a:cubicBezTo>
                      <a:pt x="58772" y="103816"/>
                      <a:pt x="59137" y="97035"/>
                      <a:pt x="59156" y="90312"/>
                    </a:cubicBezTo>
                    <a:cubicBezTo>
                      <a:pt x="59137" y="88626"/>
                      <a:pt x="59119" y="86946"/>
                      <a:pt x="59083" y="85275"/>
                    </a:cubicBezTo>
                    <a:cubicBezTo>
                      <a:pt x="59028" y="83598"/>
                      <a:pt x="58973" y="81927"/>
                      <a:pt x="58900" y="80267"/>
                    </a:cubicBezTo>
                    <a:cubicBezTo>
                      <a:pt x="58717" y="76943"/>
                      <a:pt x="58480" y="73655"/>
                      <a:pt x="58206" y="70410"/>
                    </a:cubicBezTo>
                    <a:cubicBezTo>
                      <a:pt x="57603" y="63926"/>
                      <a:pt x="56836" y="57642"/>
                      <a:pt x="55960" y="51679"/>
                    </a:cubicBezTo>
                    <a:cubicBezTo>
                      <a:pt x="55083" y="45716"/>
                      <a:pt x="54170" y="40067"/>
                      <a:pt x="53202" y="34860"/>
                    </a:cubicBezTo>
                    <a:cubicBezTo>
                      <a:pt x="51321" y="24439"/>
                      <a:pt x="49513" y="15729"/>
                      <a:pt x="48198" y="9623"/>
                    </a:cubicBezTo>
                    <a:cubicBezTo>
                      <a:pt x="47540" y="6575"/>
                      <a:pt x="47047" y="4153"/>
                      <a:pt x="46682" y="2520"/>
                    </a:cubicBezTo>
                    <a:cubicBezTo>
                      <a:pt x="46316" y="875"/>
                      <a:pt x="46116" y="0"/>
                      <a:pt x="46116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9" name="图形 10">
              <a:extLst>
                <a:ext uri="{FF2B5EF4-FFF2-40B4-BE49-F238E27FC236}">
                  <a16:creationId xmlns:a16="http://schemas.microsoft.com/office/drawing/2014/main" id="{6811D228-2780-D2B2-C403-3DA10EA8B883}"/>
                </a:ext>
              </a:extLst>
            </p:cNvPr>
            <p:cNvGrpSpPr/>
            <p:nvPr/>
          </p:nvGrpSpPr>
          <p:grpSpPr>
            <a:xfrm>
              <a:off x="8176740" y="16818"/>
              <a:ext cx="523764" cy="462790"/>
              <a:chOff x="8176740" y="16818"/>
              <a:chExt cx="523764" cy="462790"/>
            </a:xfrm>
          </p:grpSpPr>
          <p:sp>
            <p:nvSpPr>
              <p:cNvPr id="1738" name="任意多边形: 形状 1737">
                <a:extLst>
                  <a:ext uri="{FF2B5EF4-FFF2-40B4-BE49-F238E27FC236}">
                    <a16:creationId xmlns:a16="http://schemas.microsoft.com/office/drawing/2014/main" id="{46B6708F-0F9C-3309-3F2F-136FCF7B7AB4}"/>
                  </a:ext>
                </a:extLst>
              </p:cNvPr>
              <p:cNvSpPr/>
              <p:nvPr/>
            </p:nvSpPr>
            <p:spPr>
              <a:xfrm>
                <a:off x="8252644" y="125889"/>
                <a:ext cx="371957" cy="353719"/>
              </a:xfrm>
              <a:custGeom>
                <a:avLst/>
                <a:gdLst>
                  <a:gd name="connsiteX0" fmla="*/ 371957 w 371957"/>
                  <a:gd name="connsiteY0" fmla="*/ 190273 h 353719"/>
                  <a:gd name="connsiteX1" fmla="*/ 367227 w 371957"/>
                  <a:gd name="connsiteY1" fmla="*/ 220665 h 353719"/>
                  <a:gd name="connsiteX2" fmla="*/ 337457 w 371957"/>
                  <a:gd name="connsiteY2" fmla="*/ 273027 h 353719"/>
                  <a:gd name="connsiteX3" fmla="*/ 259819 w 371957"/>
                  <a:gd name="connsiteY3" fmla="*/ 328086 h 353719"/>
                  <a:gd name="connsiteX4" fmla="*/ 185978 w 371957"/>
                  <a:gd name="connsiteY4" fmla="*/ 353719 h 353719"/>
                  <a:gd name="connsiteX5" fmla="*/ 112139 w 371957"/>
                  <a:gd name="connsiteY5" fmla="*/ 328086 h 353719"/>
                  <a:gd name="connsiteX6" fmla="*/ 34500 w 371957"/>
                  <a:gd name="connsiteY6" fmla="*/ 273027 h 353719"/>
                  <a:gd name="connsiteX7" fmla="*/ 18 w 371957"/>
                  <a:gd name="connsiteY7" fmla="*/ 192006 h 353719"/>
                  <a:gd name="connsiteX8" fmla="*/ 0 w 371957"/>
                  <a:gd name="connsiteY8" fmla="*/ 190274 h 353719"/>
                  <a:gd name="connsiteX9" fmla="*/ 10922 w 371957"/>
                  <a:gd name="connsiteY9" fmla="*/ 144778 h 353719"/>
                  <a:gd name="connsiteX10" fmla="*/ 68945 w 371957"/>
                  <a:gd name="connsiteY10" fmla="*/ 66045 h 353719"/>
                  <a:gd name="connsiteX11" fmla="*/ 93857 w 371957"/>
                  <a:gd name="connsiteY11" fmla="*/ 37996 h 353719"/>
                  <a:gd name="connsiteX12" fmla="*/ 126202 w 371957"/>
                  <a:gd name="connsiteY12" fmla="*/ 14012 h 353719"/>
                  <a:gd name="connsiteX13" fmla="*/ 185978 w 371957"/>
                  <a:gd name="connsiteY13" fmla="*/ 0 h 353719"/>
                  <a:gd name="connsiteX14" fmla="*/ 336015 w 371957"/>
                  <a:gd name="connsiteY14" fmla="*/ 105325 h 353719"/>
                  <a:gd name="connsiteX15" fmla="*/ 357383 w 371957"/>
                  <a:gd name="connsiteY15" fmla="*/ 134450 h 353719"/>
                  <a:gd name="connsiteX16" fmla="*/ 366460 w 371957"/>
                  <a:gd name="connsiteY16" fmla="*/ 155562 h 353719"/>
                  <a:gd name="connsiteX17" fmla="*/ 370295 w 371957"/>
                  <a:gd name="connsiteY17" fmla="*/ 171132 h 353719"/>
                  <a:gd name="connsiteX18" fmla="*/ 371957 w 371957"/>
                  <a:gd name="connsiteY18" fmla="*/ 190273 h 35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957" h="353719">
                    <a:moveTo>
                      <a:pt x="371957" y="190273"/>
                    </a:moveTo>
                    <a:cubicBezTo>
                      <a:pt x="371957" y="200429"/>
                      <a:pt x="370295" y="210627"/>
                      <a:pt x="367227" y="220665"/>
                    </a:cubicBezTo>
                    <a:cubicBezTo>
                      <a:pt x="361584" y="239088"/>
                      <a:pt x="351173" y="256973"/>
                      <a:pt x="337457" y="273027"/>
                    </a:cubicBezTo>
                    <a:cubicBezTo>
                      <a:pt x="317185" y="296801"/>
                      <a:pt x="289698" y="316555"/>
                      <a:pt x="259819" y="328086"/>
                    </a:cubicBezTo>
                    <a:cubicBezTo>
                      <a:pt x="238231" y="343965"/>
                      <a:pt x="218141" y="353719"/>
                      <a:pt x="185978" y="353719"/>
                    </a:cubicBezTo>
                    <a:cubicBezTo>
                      <a:pt x="153816" y="353719"/>
                      <a:pt x="133726" y="343965"/>
                      <a:pt x="112139" y="328086"/>
                    </a:cubicBezTo>
                    <a:cubicBezTo>
                      <a:pt x="82259" y="316555"/>
                      <a:pt x="54773" y="296801"/>
                      <a:pt x="34500" y="273027"/>
                    </a:cubicBezTo>
                    <a:cubicBezTo>
                      <a:pt x="13753" y="248734"/>
                      <a:pt x="548" y="220219"/>
                      <a:pt x="18" y="192006"/>
                    </a:cubicBezTo>
                    <a:cubicBezTo>
                      <a:pt x="18" y="191432"/>
                      <a:pt x="0" y="190848"/>
                      <a:pt x="0" y="190274"/>
                    </a:cubicBezTo>
                    <a:cubicBezTo>
                      <a:pt x="0" y="173738"/>
                      <a:pt x="4164" y="158817"/>
                      <a:pt x="10922" y="144778"/>
                    </a:cubicBezTo>
                    <a:cubicBezTo>
                      <a:pt x="24290" y="116895"/>
                      <a:pt x="47796" y="92518"/>
                      <a:pt x="68945" y="66045"/>
                    </a:cubicBezTo>
                    <a:cubicBezTo>
                      <a:pt x="76798" y="56201"/>
                      <a:pt x="84944" y="46638"/>
                      <a:pt x="93857" y="37996"/>
                    </a:cubicBezTo>
                    <a:cubicBezTo>
                      <a:pt x="103500" y="28679"/>
                      <a:pt x="114056" y="20421"/>
                      <a:pt x="126202" y="14012"/>
                    </a:cubicBezTo>
                    <a:cubicBezTo>
                      <a:pt x="142657" y="5315"/>
                      <a:pt x="162035" y="0"/>
                      <a:pt x="185978" y="0"/>
                    </a:cubicBezTo>
                    <a:cubicBezTo>
                      <a:pt x="266248" y="0"/>
                      <a:pt x="295104" y="62480"/>
                      <a:pt x="336015" y="105325"/>
                    </a:cubicBezTo>
                    <a:cubicBezTo>
                      <a:pt x="344635" y="114349"/>
                      <a:pt x="351794" y="124149"/>
                      <a:pt x="357383" y="134450"/>
                    </a:cubicBezTo>
                    <a:cubicBezTo>
                      <a:pt x="361109" y="141288"/>
                      <a:pt x="364140" y="148352"/>
                      <a:pt x="366460" y="155562"/>
                    </a:cubicBezTo>
                    <a:cubicBezTo>
                      <a:pt x="368103" y="160695"/>
                      <a:pt x="369382" y="165891"/>
                      <a:pt x="370295" y="171132"/>
                    </a:cubicBezTo>
                    <a:cubicBezTo>
                      <a:pt x="371409" y="177466"/>
                      <a:pt x="371957" y="183864"/>
                      <a:pt x="371957" y="190273"/>
                    </a:cubicBezTo>
                    <a:close/>
                  </a:path>
                </a:pathLst>
              </a:custGeom>
              <a:solidFill>
                <a:srgbClr val="F5C57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9" name="任意多边形: 形状 1738">
                <a:extLst>
                  <a:ext uri="{FF2B5EF4-FFF2-40B4-BE49-F238E27FC236}">
                    <a16:creationId xmlns:a16="http://schemas.microsoft.com/office/drawing/2014/main" id="{7923BAE9-FADA-A4A8-F018-D1D498A4ACD0}"/>
                  </a:ext>
                </a:extLst>
              </p:cNvPr>
              <p:cNvSpPr/>
              <p:nvPr/>
            </p:nvSpPr>
            <p:spPr>
              <a:xfrm>
                <a:off x="8287144" y="339766"/>
                <a:ext cx="302957" cy="139840"/>
              </a:xfrm>
              <a:custGeom>
                <a:avLst/>
                <a:gdLst>
                  <a:gd name="connsiteX0" fmla="*/ 302958 w 302957"/>
                  <a:gd name="connsiteY0" fmla="*/ 59148 h 139840"/>
                  <a:gd name="connsiteX1" fmla="*/ 225319 w 302957"/>
                  <a:gd name="connsiteY1" fmla="*/ 114208 h 139840"/>
                  <a:gd name="connsiteX2" fmla="*/ 151479 w 302957"/>
                  <a:gd name="connsiteY2" fmla="*/ 139841 h 139840"/>
                  <a:gd name="connsiteX3" fmla="*/ 77639 w 302957"/>
                  <a:gd name="connsiteY3" fmla="*/ 114208 h 139840"/>
                  <a:gd name="connsiteX4" fmla="*/ 0 w 302957"/>
                  <a:gd name="connsiteY4" fmla="*/ 59148 h 139840"/>
                  <a:gd name="connsiteX5" fmla="*/ 77639 w 302957"/>
                  <a:gd name="connsiteY5" fmla="*/ 4098 h 139840"/>
                  <a:gd name="connsiteX6" fmla="*/ 151479 w 302957"/>
                  <a:gd name="connsiteY6" fmla="*/ 23614 h 139840"/>
                  <a:gd name="connsiteX7" fmla="*/ 225319 w 302957"/>
                  <a:gd name="connsiteY7" fmla="*/ 4098 h 139840"/>
                  <a:gd name="connsiteX8" fmla="*/ 302958 w 302957"/>
                  <a:gd name="connsiteY8" fmla="*/ 59148 h 13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957" h="139840">
                    <a:moveTo>
                      <a:pt x="302958" y="59148"/>
                    </a:moveTo>
                    <a:cubicBezTo>
                      <a:pt x="282685" y="82922"/>
                      <a:pt x="255198" y="102676"/>
                      <a:pt x="225319" y="114208"/>
                    </a:cubicBezTo>
                    <a:cubicBezTo>
                      <a:pt x="203731" y="130086"/>
                      <a:pt x="183641" y="139841"/>
                      <a:pt x="151479" y="139841"/>
                    </a:cubicBezTo>
                    <a:cubicBezTo>
                      <a:pt x="119317" y="139841"/>
                      <a:pt x="99227" y="130086"/>
                      <a:pt x="77639" y="114208"/>
                    </a:cubicBezTo>
                    <a:cubicBezTo>
                      <a:pt x="47759" y="102676"/>
                      <a:pt x="20273" y="82922"/>
                      <a:pt x="0" y="59148"/>
                    </a:cubicBezTo>
                    <a:cubicBezTo>
                      <a:pt x="20273" y="35383"/>
                      <a:pt x="47759" y="15629"/>
                      <a:pt x="77639" y="4098"/>
                    </a:cubicBezTo>
                    <a:cubicBezTo>
                      <a:pt x="99227" y="-11782"/>
                      <a:pt x="119317" y="23614"/>
                      <a:pt x="151479" y="23614"/>
                    </a:cubicBezTo>
                    <a:cubicBezTo>
                      <a:pt x="183641" y="23614"/>
                      <a:pt x="203731" y="-11782"/>
                      <a:pt x="225319" y="4098"/>
                    </a:cubicBezTo>
                    <a:cubicBezTo>
                      <a:pt x="255198" y="15629"/>
                      <a:pt x="282685" y="35383"/>
                      <a:pt x="302958" y="59148"/>
                    </a:cubicBezTo>
                    <a:close/>
                  </a:path>
                </a:pathLst>
              </a:custGeom>
              <a:solidFill>
                <a:srgbClr val="F9DDA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0" name="图形 10">
                <a:extLst>
                  <a:ext uri="{FF2B5EF4-FFF2-40B4-BE49-F238E27FC236}">
                    <a16:creationId xmlns:a16="http://schemas.microsoft.com/office/drawing/2014/main" id="{D38AAFA6-8D78-84D7-3FDB-20F7378466D5}"/>
                  </a:ext>
                </a:extLst>
              </p:cNvPr>
              <p:cNvGrpSpPr/>
              <p:nvPr/>
            </p:nvGrpSpPr>
            <p:grpSpPr>
              <a:xfrm>
                <a:off x="8176740" y="60608"/>
                <a:ext cx="523764" cy="172205"/>
                <a:chOff x="8176740" y="60608"/>
                <a:chExt cx="523764" cy="172205"/>
              </a:xfrm>
            </p:grpSpPr>
            <p:grpSp>
              <p:nvGrpSpPr>
                <p:cNvPr id="1837" name="图形 10">
                  <a:extLst>
                    <a:ext uri="{FF2B5EF4-FFF2-40B4-BE49-F238E27FC236}">
                      <a16:creationId xmlns:a16="http://schemas.microsoft.com/office/drawing/2014/main" id="{CA594877-EC8E-D401-9B7D-CCF8490B5E48}"/>
                    </a:ext>
                  </a:extLst>
                </p:cNvPr>
                <p:cNvGrpSpPr/>
                <p:nvPr/>
              </p:nvGrpSpPr>
              <p:grpSpPr>
                <a:xfrm>
                  <a:off x="8176740" y="60608"/>
                  <a:ext cx="224770" cy="172205"/>
                  <a:chOff x="8176740" y="60608"/>
                  <a:chExt cx="224770" cy="172205"/>
                </a:xfrm>
              </p:grpSpPr>
              <p:sp>
                <p:nvSpPr>
                  <p:cNvPr id="1843" name="任意多边形: 形状 1842">
                    <a:extLst>
                      <a:ext uri="{FF2B5EF4-FFF2-40B4-BE49-F238E27FC236}">
                        <a16:creationId xmlns:a16="http://schemas.microsoft.com/office/drawing/2014/main" id="{E7060E26-7336-4E1B-BC9D-34EAD2753007}"/>
                      </a:ext>
                    </a:extLst>
                  </p:cNvPr>
                  <p:cNvSpPr/>
                  <p:nvPr/>
                </p:nvSpPr>
                <p:spPr>
                  <a:xfrm>
                    <a:off x="8176740" y="60608"/>
                    <a:ext cx="224770" cy="172205"/>
                  </a:xfrm>
                  <a:custGeom>
                    <a:avLst/>
                    <a:gdLst>
                      <a:gd name="connsiteX0" fmla="*/ 2137 w 224770"/>
                      <a:gd name="connsiteY0" fmla="*/ 2838 h 172205"/>
                      <a:gd name="connsiteX1" fmla="*/ 895 w 224770"/>
                      <a:gd name="connsiteY1" fmla="*/ 1926 h 172205"/>
                      <a:gd name="connsiteX2" fmla="*/ 1078 w 224770"/>
                      <a:gd name="connsiteY2" fmla="*/ 2985 h 172205"/>
                      <a:gd name="connsiteX3" fmla="*/ 0 w 224770"/>
                      <a:gd name="connsiteY3" fmla="*/ 3133 h 172205"/>
                      <a:gd name="connsiteX4" fmla="*/ 1260 w 224770"/>
                      <a:gd name="connsiteY4" fmla="*/ 4045 h 172205"/>
                      <a:gd name="connsiteX5" fmla="*/ 133471 w 224770"/>
                      <a:gd name="connsiteY5" fmla="*/ 132263 h 172205"/>
                      <a:gd name="connsiteX6" fmla="*/ 207091 w 224770"/>
                      <a:gd name="connsiteY6" fmla="*/ 172205 h 172205"/>
                      <a:gd name="connsiteX7" fmla="*/ 215895 w 224770"/>
                      <a:gd name="connsiteY7" fmla="*/ 160139 h 172205"/>
                      <a:gd name="connsiteX8" fmla="*/ 224771 w 224770"/>
                      <a:gd name="connsiteY8" fmla="*/ 148050 h 172205"/>
                      <a:gd name="connsiteX9" fmla="*/ 164391 w 224770"/>
                      <a:gd name="connsiteY9" fmla="*/ 90006 h 172205"/>
                      <a:gd name="connsiteX10" fmla="*/ 2137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137" y="2838"/>
                        </a:moveTo>
                        <a:lnTo>
                          <a:pt x="895" y="1926"/>
                        </a:lnTo>
                        <a:cubicBezTo>
                          <a:pt x="950" y="2282"/>
                          <a:pt x="1005" y="2631"/>
                          <a:pt x="1078" y="2985"/>
                        </a:cubicBezTo>
                        <a:cubicBezTo>
                          <a:pt x="712" y="3037"/>
                          <a:pt x="365" y="3082"/>
                          <a:pt x="0" y="3133"/>
                        </a:cubicBezTo>
                        <a:lnTo>
                          <a:pt x="1260" y="4045"/>
                        </a:lnTo>
                        <a:cubicBezTo>
                          <a:pt x="25953" y="147329"/>
                          <a:pt x="116066" y="133364"/>
                          <a:pt x="133471" y="132263"/>
                        </a:cubicBezTo>
                        <a:cubicBezTo>
                          <a:pt x="150967" y="131158"/>
                          <a:pt x="207091" y="172205"/>
                          <a:pt x="207091" y="172205"/>
                        </a:cubicBezTo>
                        <a:lnTo>
                          <a:pt x="215895" y="160139"/>
                        </a:lnTo>
                        <a:lnTo>
                          <a:pt x="224771" y="148050"/>
                        </a:lnTo>
                        <a:cubicBezTo>
                          <a:pt x="224771" y="148050"/>
                          <a:pt x="168628" y="107008"/>
                          <a:pt x="164391" y="90006"/>
                        </a:cubicBezTo>
                        <a:cubicBezTo>
                          <a:pt x="160172" y="73087"/>
                          <a:pt x="146164" y="-17000"/>
                          <a:pt x="2137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4" name="任意多边形: 形状 1843">
                    <a:extLst>
                      <a:ext uri="{FF2B5EF4-FFF2-40B4-BE49-F238E27FC236}">
                        <a16:creationId xmlns:a16="http://schemas.microsoft.com/office/drawing/2014/main" id="{CD0DF6C1-01B9-8990-D34C-BCCB1617401F}"/>
                      </a:ext>
                    </a:extLst>
                  </p:cNvPr>
                  <p:cNvSpPr/>
                  <p:nvPr/>
                </p:nvSpPr>
                <p:spPr>
                  <a:xfrm>
                    <a:off x="8200775" y="82891"/>
                    <a:ext cx="114896" cy="84624"/>
                  </a:xfrm>
                  <a:custGeom>
                    <a:avLst/>
                    <a:gdLst>
                      <a:gd name="connsiteX0" fmla="*/ 1699 w 114896"/>
                      <a:gd name="connsiteY0" fmla="*/ 597 h 84624"/>
                      <a:gd name="connsiteX1" fmla="*/ 877 w 114896"/>
                      <a:gd name="connsiteY1" fmla="*/ 0 h 84624"/>
                      <a:gd name="connsiteX2" fmla="*/ 840 w 114896"/>
                      <a:gd name="connsiteY2" fmla="*/ 902 h 84624"/>
                      <a:gd name="connsiteX3" fmla="*/ 0 w 114896"/>
                      <a:gd name="connsiteY3" fmla="*/ 1207 h 84624"/>
                      <a:gd name="connsiteX4" fmla="*/ 822 w 114896"/>
                      <a:gd name="connsiteY4" fmla="*/ 1804 h 84624"/>
                      <a:gd name="connsiteX5" fmla="*/ 38409 w 114896"/>
                      <a:gd name="connsiteY5" fmla="*/ 68350 h 84624"/>
                      <a:gd name="connsiteX6" fmla="*/ 113216 w 114896"/>
                      <a:gd name="connsiteY6" fmla="*/ 84027 h 84624"/>
                      <a:gd name="connsiteX7" fmla="*/ 114020 w 114896"/>
                      <a:gd name="connsiteY7" fmla="*/ 84625 h 84624"/>
                      <a:gd name="connsiteX8" fmla="*/ 114056 w 114896"/>
                      <a:gd name="connsiteY8" fmla="*/ 83722 h 84624"/>
                      <a:gd name="connsiteX9" fmla="*/ 114897 w 114896"/>
                      <a:gd name="connsiteY9" fmla="*/ 83417 h 84624"/>
                      <a:gd name="connsiteX10" fmla="*/ 114093 w 114896"/>
                      <a:gd name="connsiteY10" fmla="*/ 82818 h 84624"/>
                      <a:gd name="connsiteX11" fmla="*/ 76488 w 114896"/>
                      <a:gd name="connsiteY11" fmla="*/ 16275 h 84624"/>
                      <a:gd name="connsiteX12" fmla="*/ 1699 w 114896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896" h="84624">
                        <a:moveTo>
                          <a:pt x="1699" y="597"/>
                        </a:moveTo>
                        <a:lnTo>
                          <a:pt x="877" y="0"/>
                        </a:lnTo>
                        <a:cubicBezTo>
                          <a:pt x="566" y="703"/>
                          <a:pt x="786" y="689"/>
                          <a:pt x="840" y="902"/>
                        </a:cubicBezTo>
                        <a:cubicBezTo>
                          <a:pt x="621" y="917"/>
                          <a:pt x="566" y="703"/>
                          <a:pt x="0" y="1207"/>
                        </a:cubicBezTo>
                        <a:lnTo>
                          <a:pt x="822" y="1804"/>
                        </a:lnTo>
                        <a:cubicBezTo>
                          <a:pt x="9881" y="36228"/>
                          <a:pt x="23798" y="56769"/>
                          <a:pt x="38409" y="68350"/>
                        </a:cubicBezTo>
                        <a:cubicBezTo>
                          <a:pt x="53859" y="78762"/>
                          <a:pt x="77657" y="85815"/>
                          <a:pt x="113216" y="84027"/>
                        </a:cubicBezTo>
                        <a:lnTo>
                          <a:pt x="114020" y="84625"/>
                        </a:lnTo>
                        <a:cubicBezTo>
                          <a:pt x="113892" y="84524"/>
                          <a:pt x="114111" y="83936"/>
                          <a:pt x="114056" y="83722"/>
                        </a:cubicBezTo>
                        <a:cubicBezTo>
                          <a:pt x="114276" y="83710"/>
                          <a:pt x="114769" y="83319"/>
                          <a:pt x="114897" y="83417"/>
                        </a:cubicBezTo>
                        <a:lnTo>
                          <a:pt x="114093" y="82818"/>
                        </a:lnTo>
                        <a:cubicBezTo>
                          <a:pt x="105034" y="48395"/>
                          <a:pt x="91099" y="27854"/>
                          <a:pt x="76488" y="16275"/>
                        </a:cubicBezTo>
                        <a:cubicBezTo>
                          <a:pt x="61037" y="5864"/>
                          <a:pt x="37240" y="-1191"/>
                          <a:pt x="1699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5" name="任意多边形: 形状 1844">
                    <a:extLst>
                      <a:ext uri="{FF2B5EF4-FFF2-40B4-BE49-F238E27FC236}">
                        <a16:creationId xmlns:a16="http://schemas.microsoft.com/office/drawing/2014/main" id="{C3AD2B15-5841-DB4B-3992-49A8A7DDB099}"/>
                      </a:ext>
                    </a:extLst>
                  </p:cNvPr>
                  <p:cNvSpPr/>
                  <p:nvPr/>
                </p:nvSpPr>
                <p:spPr>
                  <a:xfrm>
                    <a:off x="8197031" y="71478"/>
                    <a:ext cx="120759" cy="102830"/>
                  </a:xfrm>
                  <a:custGeom>
                    <a:avLst/>
                    <a:gdLst>
                      <a:gd name="connsiteX0" fmla="*/ 120759 w 120759"/>
                      <a:gd name="connsiteY0" fmla="*/ 100907 h 102830"/>
                      <a:gd name="connsiteX1" fmla="*/ 118860 w 120759"/>
                      <a:gd name="connsiteY1" fmla="*/ 101354 h 102830"/>
                      <a:gd name="connsiteX2" fmla="*/ 113363 w 120759"/>
                      <a:gd name="connsiteY2" fmla="*/ 102223 h 102830"/>
                      <a:gd name="connsiteX3" fmla="*/ 104706 w 120759"/>
                      <a:gd name="connsiteY3" fmla="*/ 102810 h 102830"/>
                      <a:gd name="connsiteX4" fmla="*/ 93419 w 120759"/>
                      <a:gd name="connsiteY4" fmla="*/ 102349 h 102830"/>
                      <a:gd name="connsiteX5" fmla="*/ 80159 w 120759"/>
                      <a:gd name="connsiteY5" fmla="*/ 100098 h 102830"/>
                      <a:gd name="connsiteX6" fmla="*/ 65767 w 120759"/>
                      <a:gd name="connsiteY6" fmla="*/ 95453 h 102830"/>
                      <a:gd name="connsiteX7" fmla="*/ 58462 w 120759"/>
                      <a:gd name="connsiteY7" fmla="*/ 92142 h 102830"/>
                      <a:gd name="connsiteX8" fmla="*/ 54864 w 120759"/>
                      <a:gd name="connsiteY8" fmla="*/ 90190 h 102830"/>
                      <a:gd name="connsiteX9" fmla="*/ 51303 w 120759"/>
                      <a:gd name="connsiteY9" fmla="*/ 88082 h 102830"/>
                      <a:gd name="connsiteX10" fmla="*/ 47778 w 120759"/>
                      <a:gd name="connsiteY10" fmla="*/ 85828 h 102830"/>
                      <a:gd name="connsiteX11" fmla="*/ 44381 w 120759"/>
                      <a:gd name="connsiteY11" fmla="*/ 83363 h 102830"/>
                      <a:gd name="connsiteX12" fmla="*/ 37824 w 120759"/>
                      <a:gd name="connsiteY12" fmla="*/ 78052 h 102830"/>
                      <a:gd name="connsiteX13" fmla="*/ 34737 w 120759"/>
                      <a:gd name="connsiteY13" fmla="*/ 75164 h 102830"/>
                      <a:gd name="connsiteX14" fmla="*/ 31724 w 120759"/>
                      <a:gd name="connsiteY14" fmla="*/ 72213 h 102830"/>
                      <a:gd name="connsiteX15" fmla="*/ 28948 w 120759"/>
                      <a:gd name="connsiteY15" fmla="*/ 69088 h 102830"/>
                      <a:gd name="connsiteX16" fmla="*/ 26227 w 120759"/>
                      <a:gd name="connsiteY16" fmla="*/ 65928 h 102830"/>
                      <a:gd name="connsiteX17" fmla="*/ 21314 w 120759"/>
                      <a:gd name="connsiteY17" fmla="*/ 59364 h 102830"/>
                      <a:gd name="connsiteX18" fmla="*/ 19104 w 120759"/>
                      <a:gd name="connsiteY18" fmla="*/ 56011 h 102830"/>
                      <a:gd name="connsiteX19" fmla="*/ 17004 w 120759"/>
                      <a:gd name="connsiteY19" fmla="*/ 52654 h 102830"/>
                      <a:gd name="connsiteX20" fmla="*/ 13296 w 120759"/>
                      <a:gd name="connsiteY20" fmla="*/ 45922 h 102830"/>
                      <a:gd name="connsiteX21" fmla="*/ 10191 w 120759"/>
                      <a:gd name="connsiteY21" fmla="*/ 39280 h 102830"/>
                      <a:gd name="connsiteX22" fmla="*/ 8858 w 120759"/>
                      <a:gd name="connsiteY22" fmla="*/ 36021 h 102830"/>
                      <a:gd name="connsiteX23" fmla="*/ 7635 w 120759"/>
                      <a:gd name="connsiteY23" fmla="*/ 32844 h 102830"/>
                      <a:gd name="connsiteX24" fmla="*/ 6484 w 120759"/>
                      <a:gd name="connsiteY24" fmla="*/ 29766 h 102830"/>
                      <a:gd name="connsiteX25" fmla="*/ 5552 w 120759"/>
                      <a:gd name="connsiteY25" fmla="*/ 26745 h 102830"/>
                      <a:gd name="connsiteX26" fmla="*/ 3854 w 120759"/>
                      <a:gd name="connsiteY26" fmla="*/ 21082 h 102830"/>
                      <a:gd name="connsiteX27" fmla="*/ 2630 w 120759"/>
                      <a:gd name="connsiteY27" fmla="*/ 15899 h 102830"/>
                      <a:gd name="connsiteX28" fmla="*/ 1644 w 120759"/>
                      <a:gd name="connsiteY28" fmla="*/ 11340 h 102830"/>
                      <a:gd name="connsiteX29" fmla="*/ 1005 w 120759"/>
                      <a:gd name="connsiteY29" fmla="*/ 7428 h 102830"/>
                      <a:gd name="connsiteX30" fmla="*/ 238 w 120759"/>
                      <a:gd name="connsiteY30" fmla="*/ 1941 h 102830"/>
                      <a:gd name="connsiteX31" fmla="*/ 0 w 120759"/>
                      <a:gd name="connsiteY31" fmla="*/ 0 h 102830"/>
                      <a:gd name="connsiteX32" fmla="*/ 749 w 120759"/>
                      <a:gd name="connsiteY32" fmla="*/ 1815 h 102830"/>
                      <a:gd name="connsiteX33" fmla="*/ 2758 w 120759"/>
                      <a:gd name="connsiteY33" fmla="*/ 6947 h 102830"/>
                      <a:gd name="connsiteX34" fmla="*/ 4182 w 120759"/>
                      <a:gd name="connsiteY34" fmla="*/ 10591 h 102830"/>
                      <a:gd name="connsiteX35" fmla="*/ 5991 w 120759"/>
                      <a:gd name="connsiteY35" fmla="*/ 14817 h 102830"/>
                      <a:gd name="connsiteX36" fmla="*/ 8018 w 120759"/>
                      <a:gd name="connsiteY36" fmla="*/ 19608 h 102830"/>
                      <a:gd name="connsiteX37" fmla="*/ 10465 w 120759"/>
                      <a:gd name="connsiteY37" fmla="*/ 24809 h 102830"/>
                      <a:gd name="connsiteX38" fmla="*/ 11744 w 120759"/>
                      <a:gd name="connsiteY38" fmla="*/ 27582 h 102830"/>
                      <a:gd name="connsiteX39" fmla="*/ 13223 w 120759"/>
                      <a:gd name="connsiteY39" fmla="*/ 30382 h 102830"/>
                      <a:gd name="connsiteX40" fmla="*/ 16328 w 120759"/>
                      <a:gd name="connsiteY40" fmla="*/ 36235 h 102830"/>
                      <a:gd name="connsiteX41" fmla="*/ 19853 w 120759"/>
                      <a:gd name="connsiteY41" fmla="*/ 42246 h 102830"/>
                      <a:gd name="connsiteX42" fmla="*/ 23816 w 120759"/>
                      <a:gd name="connsiteY42" fmla="*/ 48307 h 102830"/>
                      <a:gd name="connsiteX43" fmla="*/ 25971 w 120759"/>
                      <a:gd name="connsiteY43" fmla="*/ 51321 h 102830"/>
                      <a:gd name="connsiteX44" fmla="*/ 28199 w 120759"/>
                      <a:gd name="connsiteY44" fmla="*/ 54343 h 102830"/>
                      <a:gd name="connsiteX45" fmla="*/ 30573 w 120759"/>
                      <a:gd name="connsiteY45" fmla="*/ 57295 h 102830"/>
                      <a:gd name="connsiteX46" fmla="*/ 33003 w 120759"/>
                      <a:gd name="connsiteY46" fmla="*/ 60248 h 102830"/>
                      <a:gd name="connsiteX47" fmla="*/ 38226 w 120759"/>
                      <a:gd name="connsiteY47" fmla="*/ 65924 h 102830"/>
                      <a:gd name="connsiteX48" fmla="*/ 41021 w 120759"/>
                      <a:gd name="connsiteY48" fmla="*/ 68604 h 102830"/>
                      <a:gd name="connsiteX49" fmla="*/ 43869 w 120759"/>
                      <a:gd name="connsiteY49" fmla="*/ 71232 h 102830"/>
                      <a:gd name="connsiteX50" fmla="*/ 49842 w 120759"/>
                      <a:gd name="connsiteY50" fmla="*/ 76159 h 102830"/>
                      <a:gd name="connsiteX51" fmla="*/ 52910 w 120759"/>
                      <a:gd name="connsiteY51" fmla="*/ 78486 h 102830"/>
                      <a:gd name="connsiteX52" fmla="*/ 56070 w 120759"/>
                      <a:gd name="connsiteY52" fmla="*/ 80647 h 102830"/>
                      <a:gd name="connsiteX53" fmla="*/ 57658 w 120759"/>
                      <a:gd name="connsiteY53" fmla="*/ 81708 h 102830"/>
                      <a:gd name="connsiteX54" fmla="*/ 59266 w 120759"/>
                      <a:gd name="connsiteY54" fmla="*/ 82689 h 102830"/>
                      <a:gd name="connsiteX55" fmla="*/ 62499 w 120759"/>
                      <a:gd name="connsiteY55" fmla="*/ 84650 h 102830"/>
                      <a:gd name="connsiteX56" fmla="*/ 65786 w 120759"/>
                      <a:gd name="connsiteY56" fmla="*/ 86422 h 102830"/>
                      <a:gd name="connsiteX57" fmla="*/ 69055 w 120759"/>
                      <a:gd name="connsiteY57" fmla="*/ 88093 h 102830"/>
                      <a:gd name="connsiteX58" fmla="*/ 82059 w 120759"/>
                      <a:gd name="connsiteY58" fmla="*/ 93537 h 102830"/>
                      <a:gd name="connsiteX59" fmla="*/ 85218 w 120759"/>
                      <a:gd name="connsiteY59" fmla="*/ 94606 h 102830"/>
                      <a:gd name="connsiteX60" fmla="*/ 88323 w 120759"/>
                      <a:gd name="connsiteY60" fmla="*/ 95543 h 102830"/>
                      <a:gd name="connsiteX61" fmla="*/ 94295 w 120759"/>
                      <a:gd name="connsiteY61" fmla="*/ 97166 h 102830"/>
                      <a:gd name="connsiteX62" fmla="*/ 104943 w 120759"/>
                      <a:gd name="connsiteY62" fmla="*/ 99316 h 102830"/>
                      <a:gd name="connsiteX63" fmla="*/ 113344 w 120759"/>
                      <a:gd name="connsiteY63" fmla="*/ 100423 h 102830"/>
                      <a:gd name="connsiteX64" fmla="*/ 118805 w 120759"/>
                      <a:gd name="connsiteY64" fmla="*/ 100835 h 102830"/>
                      <a:gd name="connsiteX65" fmla="*/ 120759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120759" y="100907"/>
                        </a:moveTo>
                        <a:cubicBezTo>
                          <a:pt x="120759" y="100907"/>
                          <a:pt x="120120" y="101100"/>
                          <a:pt x="118860" y="101354"/>
                        </a:cubicBezTo>
                        <a:cubicBezTo>
                          <a:pt x="117600" y="101593"/>
                          <a:pt x="115755" y="101975"/>
                          <a:pt x="113363" y="102223"/>
                        </a:cubicBezTo>
                        <a:cubicBezTo>
                          <a:pt x="110988" y="102510"/>
                          <a:pt x="108066" y="102751"/>
                          <a:pt x="104706" y="102810"/>
                        </a:cubicBezTo>
                        <a:cubicBezTo>
                          <a:pt x="101345" y="102894"/>
                          <a:pt x="97565" y="102717"/>
                          <a:pt x="93419" y="102349"/>
                        </a:cubicBezTo>
                        <a:cubicBezTo>
                          <a:pt x="89291" y="101893"/>
                          <a:pt x="84817" y="101224"/>
                          <a:pt x="80159" y="100098"/>
                        </a:cubicBezTo>
                        <a:cubicBezTo>
                          <a:pt x="75502" y="98932"/>
                          <a:pt x="70626" y="97508"/>
                          <a:pt x="65767" y="95453"/>
                        </a:cubicBezTo>
                        <a:cubicBezTo>
                          <a:pt x="63302" y="94538"/>
                          <a:pt x="60928" y="93289"/>
                          <a:pt x="58462" y="92142"/>
                        </a:cubicBezTo>
                        <a:cubicBezTo>
                          <a:pt x="57257" y="91523"/>
                          <a:pt x="56070" y="90843"/>
                          <a:pt x="54864" y="90190"/>
                        </a:cubicBezTo>
                        <a:cubicBezTo>
                          <a:pt x="53659" y="89534"/>
                          <a:pt x="52454" y="88854"/>
                          <a:pt x="51303" y="88082"/>
                        </a:cubicBezTo>
                        <a:cubicBezTo>
                          <a:pt x="50134" y="87333"/>
                          <a:pt x="48965" y="86582"/>
                          <a:pt x="47778" y="85828"/>
                        </a:cubicBezTo>
                        <a:cubicBezTo>
                          <a:pt x="46627" y="85057"/>
                          <a:pt x="45513" y="84194"/>
                          <a:pt x="44381" y="83363"/>
                        </a:cubicBezTo>
                        <a:cubicBezTo>
                          <a:pt x="42080" y="81741"/>
                          <a:pt x="39979" y="79865"/>
                          <a:pt x="37824" y="78052"/>
                        </a:cubicBezTo>
                        <a:cubicBezTo>
                          <a:pt x="36728" y="77162"/>
                          <a:pt x="35760" y="76137"/>
                          <a:pt x="34737" y="75164"/>
                        </a:cubicBezTo>
                        <a:cubicBezTo>
                          <a:pt x="33733" y="74180"/>
                          <a:pt x="32729" y="73193"/>
                          <a:pt x="31724" y="72213"/>
                        </a:cubicBezTo>
                        <a:cubicBezTo>
                          <a:pt x="30793" y="71181"/>
                          <a:pt x="29861" y="70136"/>
                          <a:pt x="28948" y="69088"/>
                        </a:cubicBezTo>
                        <a:cubicBezTo>
                          <a:pt x="28035" y="68027"/>
                          <a:pt x="27067" y="67033"/>
                          <a:pt x="26227" y="65928"/>
                        </a:cubicBezTo>
                        <a:cubicBezTo>
                          <a:pt x="24565" y="63729"/>
                          <a:pt x="22811" y="61620"/>
                          <a:pt x="21314" y="59364"/>
                        </a:cubicBezTo>
                        <a:cubicBezTo>
                          <a:pt x="20583" y="58239"/>
                          <a:pt x="19835" y="57121"/>
                          <a:pt x="19104" y="56011"/>
                        </a:cubicBezTo>
                        <a:cubicBezTo>
                          <a:pt x="18373" y="54899"/>
                          <a:pt x="17625" y="53810"/>
                          <a:pt x="17004" y="52654"/>
                        </a:cubicBezTo>
                        <a:cubicBezTo>
                          <a:pt x="15743" y="50362"/>
                          <a:pt x="14429" y="48158"/>
                          <a:pt x="13296" y="45922"/>
                        </a:cubicBezTo>
                        <a:cubicBezTo>
                          <a:pt x="12237" y="43656"/>
                          <a:pt x="11196" y="41438"/>
                          <a:pt x="10191" y="39280"/>
                        </a:cubicBezTo>
                        <a:cubicBezTo>
                          <a:pt x="9662" y="38213"/>
                          <a:pt x="9296" y="37090"/>
                          <a:pt x="8858" y="36021"/>
                        </a:cubicBezTo>
                        <a:cubicBezTo>
                          <a:pt x="8438" y="34946"/>
                          <a:pt x="8036" y="33885"/>
                          <a:pt x="7635" y="32844"/>
                        </a:cubicBezTo>
                        <a:cubicBezTo>
                          <a:pt x="7251" y="31799"/>
                          <a:pt x="6867" y="30772"/>
                          <a:pt x="6484" y="29766"/>
                        </a:cubicBezTo>
                        <a:cubicBezTo>
                          <a:pt x="6173" y="28740"/>
                          <a:pt x="5863" y="27732"/>
                          <a:pt x="5552" y="26745"/>
                        </a:cubicBezTo>
                        <a:cubicBezTo>
                          <a:pt x="4968" y="24773"/>
                          <a:pt x="4384" y="22879"/>
                          <a:pt x="3854" y="21082"/>
                        </a:cubicBezTo>
                        <a:cubicBezTo>
                          <a:pt x="3379" y="19268"/>
                          <a:pt x="2995" y="17528"/>
                          <a:pt x="2630" y="15899"/>
                        </a:cubicBezTo>
                        <a:cubicBezTo>
                          <a:pt x="2283" y="14268"/>
                          <a:pt x="1918" y="12752"/>
                          <a:pt x="1644" y="11340"/>
                        </a:cubicBezTo>
                        <a:cubicBezTo>
                          <a:pt x="1351" y="9930"/>
                          <a:pt x="1206" y="8604"/>
                          <a:pt x="1005" y="7428"/>
                        </a:cubicBezTo>
                        <a:cubicBezTo>
                          <a:pt x="621" y="5068"/>
                          <a:pt x="420" y="3202"/>
                          <a:pt x="238" y="1941"/>
                        </a:cubicBezTo>
                        <a:cubicBezTo>
                          <a:pt x="73" y="676"/>
                          <a:pt x="0" y="0"/>
                          <a:pt x="0" y="0"/>
                        </a:cubicBezTo>
                        <a:cubicBezTo>
                          <a:pt x="0" y="0"/>
                          <a:pt x="256" y="632"/>
                          <a:pt x="749" y="1815"/>
                        </a:cubicBezTo>
                        <a:cubicBezTo>
                          <a:pt x="1206" y="3004"/>
                          <a:pt x="1936" y="4732"/>
                          <a:pt x="2758" y="6947"/>
                        </a:cubicBezTo>
                        <a:cubicBezTo>
                          <a:pt x="3196" y="8049"/>
                          <a:pt x="3598" y="9287"/>
                          <a:pt x="4182" y="10591"/>
                        </a:cubicBezTo>
                        <a:cubicBezTo>
                          <a:pt x="4767" y="11893"/>
                          <a:pt x="5333" y="13312"/>
                          <a:pt x="5991" y="14817"/>
                        </a:cubicBezTo>
                        <a:cubicBezTo>
                          <a:pt x="6648" y="16319"/>
                          <a:pt x="7251" y="17940"/>
                          <a:pt x="8018" y="19608"/>
                        </a:cubicBezTo>
                        <a:cubicBezTo>
                          <a:pt x="8785" y="21261"/>
                          <a:pt x="9607" y="22996"/>
                          <a:pt x="10465" y="24809"/>
                        </a:cubicBezTo>
                        <a:cubicBezTo>
                          <a:pt x="10886" y="25715"/>
                          <a:pt x="11306" y="26639"/>
                          <a:pt x="11744" y="27582"/>
                        </a:cubicBezTo>
                        <a:cubicBezTo>
                          <a:pt x="12237" y="28499"/>
                          <a:pt x="12730" y="29430"/>
                          <a:pt x="13223" y="30382"/>
                        </a:cubicBezTo>
                        <a:cubicBezTo>
                          <a:pt x="14246" y="32266"/>
                          <a:pt x="15195" y="34272"/>
                          <a:pt x="16328" y="36235"/>
                        </a:cubicBezTo>
                        <a:cubicBezTo>
                          <a:pt x="17478" y="38187"/>
                          <a:pt x="18648" y="40193"/>
                          <a:pt x="19853" y="42246"/>
                        </a:cubicBezTo>
                        <a:cubicBezTo>
                          <a:pt x="21149" y="44227"/>
                          <a:pt x="22483" y="46251"/>
                          <a:pt x="23816" y="48307"/>
                        </a:cubicBezTo>
                        <a:cubicBezTo>
                          <a:pt x="24455" y="49356"/>
                          <a:pt x="25259" y="50309"/>
                          <a:pt x="25971" y="51321"/>
                        </a:cubicBezTo>
                        <a:cubicBezTo>
                          <a:pt x="26720" y="52322"/>
                          <a:pt x="27450" y="53332"/>
                          <a:pt x="28199" y="54343"/>
                        </a:cubicBezTo>
                        <a:cubicBezTo>
                          <a:pt x="28911" y="55381"/>
                          <a:pt x="29770" y="56316"/>
                          <a:pt x="30573" y="57295"/>
                        </a:cubicBezTo>
                        <a:cubicBezTo>
                          <a:pt x="31377" y="58276"/>
                          <a:pt x="32199" y="59260"/>
                          <a:pt x="33003" y="60248"/>
                        </a:cubicBezTo>
                        <a:cubicBezTo>
                          <a:pt x="34665" y="62182"/>
                          <a:pt x="36491" y="64001"/>
                          <a:pt x="38226" y="65924"/>
                        </a:cubicBezTo>
                        <a:cubicBezTo>
                          <a:pt x="39139" y="66816"/>
                          <a:pt x="40071" y="67709"/>
                          <a:pt x="41021" y="68604"/>
                        </a:cubicBezTo>
                        <a:cubicBezTo>
                          <a:pt x="41952" y="69491"/>
                          <a:pt x="42847" y="70423"/>
                          <a:pt x="43869" y="71232"/>
                        </a:cubicBezTo>
                        <a:cubicBezTo>
                          <a:pt x="45824" y="72908"/>
                          <a:pt x="47741" y="74658"/>
                          <a:pt x="49842" y="76159"/>
                        </a:cubicBezTo>
                        <a:cubicBezTo>
                          <a:pt x="50864" y="76923"/>
                          <a:pt x="51869" y="77745"/>
                          <a:pt x="52910" y="78486"/>
                        </a:cubicBezTo>
                        <a:cubicBezTo>
                          <a:pt x="53969" y="79209"/>
                          <a:pt x="55010" y="79929"/>
                          <a:pt x="56070" y="80647"/>
                        </a:cubicBezTo>
                        <a:cubicBezTo>
                          <a:pt x="56599" y="80999"/>
                          <a:pt x="57110" y="81383"/>
                          <a:pt x="57658" y="81708"/>
                        </a:cubicBezTo>
                        <a:lnTo>
                          <a:pt x="59266" y="82689"/>
                        </a:lnTo>
                        <a:cubicBezTo>
                          <a:pt x="60361" y="83343"/>
                          <a:pt x="61421" y="84024"/>
                          <a:pt x="62499" y="84650"/>
                        </a:cubicBezTo>
                        <a:cubicBezTo>
                          <a:pt x="63594" y="85244"/>
                          <a:pt x="64690" y="85836"/>
                          <a:pt x="65786" y="86422"/>
                        </a:cubicBezTo>
                        <a:cubicBezTo>
                          <a:pt x="66863" y="87034"/>
                          <a:pt x="67959" y="87571"/>
                          <a:pt x="69055" y="88093"/>
                        </a:cubicBezTo>
                        <a:cubicBezTo>
                          <a:pt x="73420" y="90286"/>
                          <a:pt x="77822" y="92005"/>
                          <a:pt x="82059" y="93537"/>
                        </a:cubicBezTo>
                        <a:cubicBezTo>
                          <a:pt x="83136" y="93899"/>
                          <a:pt x="84196" y="94255"/>
                          <a:pt x="85218" y="94606"/>
                        </a:cubicBezTo>
                        <a:cubicBezTo>
                          <a:pt x="86260" y="94960"/>
                          <a:pt x="87319" y="95221"/>
                          <a:pt x="88323" y="95543"/>
                        </a:cubicBezTo>
                        <a:cubicBezTo>
                          <a:pt x="90369" y="96200"/>
                          <a:pt x="92378" y="96637"/>
                          <a:pt x="94295" y="97166"/>
                        </a:cubicBezTo>
                        <a:cubicBezTo>
                          <a:pt x="98149" y="98068"/>
                          <a:pt x="101729" y="98819"/>
                          <a:pt x="104943" y="99316"/>
                        </a:cubicBezTo>
                        <a:cubicBezTo>
                          <a:pt x="108158" y="99820"/>
                          <a:pt x="110988" y="100218"/>
                          <a:pt x="113344" y="100423"/>
                        </a:cubicBezTo>
                        <a:cubicBezTo>
                          <a:pt x="115682" y="100638"/>
                          <a:pt x="117545" y="100788"/>
                          <a:pt x="118805" y="100835"/>
                        </a:cubicBezTo>
                        <a:cubicBezTo>
                          <a:pt x="120083" y="100899"/>
                          <a:pt x="120759" y="100907"/>
                          <a:pt x="120759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6" name="任意多边形: 形状 1845">
                    <a:extLst>
                      <a:ext uri="{FF2B5EF4-FFF2-40B4-BE49-F238E27FC236}">
                        <a16:creationId xmlns:a16="http://schemas.microsoft.com/office/drawing/2014/main" id="{4A7C8356-B8F7-A0DD-866F-2570BC936031}"/>
                      </a:ext>
                    </a:extLst>
                  </p:cNvPr>
                  <p:cNvSpPr/>
                  <p:nvPr/>
                </p:nvSpPr>
                <p:spPr>
                  <a:xfrm>
                    <a:off x="8217578" y="87612"/>
                    <a:ext cx="97605" cy="88039"/>
                  </a:xfrm>
                  <a:custGeom>
                    <a:avLst/>
                    <a:gdLst>
                      <a:gd name="connsiteX0" fmla="*/ 0 w 97605"/>
                      <a:gd name="connsiteY0" fmla="*/ 3918 h 88039"/>
                      <a:gd name="connsiteX1" fmla="*/ 1571 w 97605"/>
                      <a:gd name="connsiteY1" fmla="*/ 3335 h 88039"/>
                      <a:gd name="connsiteX2" fmla="*/ 6137 w 97605"/>
                      <a:gd name="connsiteY2" fmla="*/ 2027 h 88039"/>
                      <a:gd name="connsiteX3" fmla="*/ 13442 w 97605"/>
                      <a:gd name="connsiteY3" fmla="*/ 654 h 88039"/>
                      <a:gd name="connsiteX4" fmla="*/ 23104 w 97605"/>
                      <a:gd name="connsiteY4" fmla="*/ 0 h 88039"/>
                      <a:gd name="connsiteX5" fmla="*/ 34628 w 97605"/>
                      <a:gd name="connsiteY5" fmla="*/ 842 h 88039"/>
                      <a:gd name="connsiteX6" fmla="*/ 36180 w 97605"/>
                      <a:gd name="connsiteY6" fmla="*/ 1063 h 88039"/>
                      <a:gd name="connsiteX7" fmla="*/ 37733 w 97605"/>
                      <a:gd name="connsiteY7" fmla="*/ 1381 h 88039"/>
                      <a:gd name="connsiteX8" fmla="*/ 40893 w 97605"/>
                      <a:gd name="connsiteY8" fmla="*/ 2051 h 88039"/>
                      <a:gd name="connsiteX9" fmla="*/ 47303 w 97605"/>
                      <a:gd name="connsiteY9" fmla="*/ 3954 h 88039"/>
                      <a:gd name="connsiteX10" fmla="*/ 60069 w 97605"/>
                      <a:gd name="connsiteY10" fmla="*/ 9884 h 88039"/>
                      <a:gd name="connsiteX11" fmla="*/ 63156 w 97605"/>
                      <a:gd name="connsiteY11" fmla="*/ 11806 h 88039"/>
                      <a:gd name="connsiteX12" fmla="*/ 66115 w 97605"/>
                      <a:gd name="connsiteY12" fmla="*/ 13955 h 88039"/>
                      <a:gd name="connsiteX13" fmla="*/ 67576 w 97605"/>
                      <a:gd name="connsiteY13" fmla="*/ 15055 h 88039"/>
                      <a:gd name="connsiteX14" fmla="*/ 68982 w 97605"/>
                      <a:gd name="connsiteY14" fmla="*/ 16238 h 88039"/>
                      <a:gd name="connsiteX15" fmla="*/ 71740 w 97605"/>
                      <a:gd name="connsiteY15" fmla="*/ 18656 h 88039"/>
                      <a:gd name="connsiteX16" fmla="*/ 74315 w 97605"/>
                      <a:gd name="connsiteY16" fmla="*/ 21264 h 88039"/>
                      <a:gd name="connsiteX17" fmla="*/ 76817 w 97605"/>
                      <a:gd name="connsiteY17" fmla="*/ 23940 h 88039"/>
                      <a:gd name="connsiteX18" fmla="*/ 79100 w 97605"/>
                      <a:gd name="connsiteY18" fmla="*/ 26758 h 88039"/>
                      <a:gd name="connsiteX19" fmla="*/ 80233 w 97605"/>
                      <a:gd name="connsiteY19" fmla="*/ 28170 h 88039"/>
                      <a:gd name="connsiteX20" fmla="*/ 81255 w 97605"/>
                      <a:gd name="connsiteY20" fmla="*/ 29647 h 88039"/>
                      <a:gd name="connsiteX21" fmla="*/ 85072 w 97605"/>
                      <a:gd name="connsiteY21" fmla="*/ 35609 h 88039"/>
                      <a:gd name="connsiteX22" fmla="*/ 88287 w 97605"/>
                      <a:gd name="connsiteY22" fmla="*/ 41687 h 88039"/>
                      <a:gd name="connsiteX23" fmla="*/ 89675 w 97605"/>
                      <a:gd name="connsiteY23" fmla="*/ 44724 h 88039"/>
                      <a:gd name="connsiteX24" fmla="*/ 90351 w 97605"/>
                      <a:gd name="connsiteY24" fmla="*/ 46223 h 88039"/>
                      <a:gd name="connsiteX25" fmla="*/ 90916 w 97605"/>
                      <a:gd name="connsiteY25" fmla="*/ 47750 h 88039"/>
                      <a:gd name="connsiteX26" fmla="*/ 93017 w 97605"/>
                      <a:gd name="connsiteY26" fmla="*/ 53681 h 88039"/>
                      <a:gd name="connsiteX27" fmla="*/ 94606 w 97605"/>
                      <a:gd name="connsiteY27" fmla="*/ 59399 h 88039"/>
                      <a:gd name="connsiteX28" fmla="*/ 95793 w 97605"/>
                      <a:gd name="connsiteY28" fmla="*/ 64788 h 88039"/>
                      <a:gd name="connsiteX29" fmla="*/ 96688 w 97605"/>
                      <a:gd name="connsiteY29" fmla="*/ 69763 h 88039"/>
                      <a:gd name="connsiteX30" fmla="*/ 97200 w 97605"/>
                      <a:gd name="connsiteY30" fmla="*/ 74286 h 88039"/>
                      <a:gd name="connsiteX31" fmla="*/ 97601 w 97605"/>
                      <a:gd name="connsiteY31" fmla="*/ 78251 h 88039"/>
                      <a:gd name="connsiteX32" fmla="*/ 97236 w 97605"/>
                      <a:gd name="connsiteY32" fmla="*/ 81639 h 88039"/>
                      <a:gd name="connsiteX33" fmla="*/ 96816 w 97605"/>
                      <a:gd name="connsiteY33" fmla="*/ 86369 h 88039"/>
                      <a:gd name="connsiteX34" fmla="*/ 96816 w 97605"/>
                      <a:gd name="connsiteY34" fmla="*/ 88040 h 88039"/>
                      <a:gd name="connsiteX35" fmla="*/ 96816 w 97605"/>
                      <a:gd name="connsiteY35" fmla="*/ 86442 h 88039"/>
                      <a:gd name="connsiteX36" fmla="*/ 95702 w 97605"/>
                      <a:gd name="connsiteY36" fmla="*/ 81938 h 88039"/>
                      <a:gd name="connsiteX37" fmla="*/ 94880 w 97605"/>
                      <a:gd name="connsiteY37" fmla="*/ 78736 h 88039"/>
                      <a:gd name="connsiteX38" fmla="*/ 93693 w 97605"/>
                      <a:gd name="connsiteY38" fmla="*/ 75020 h 88039"/>
                      <a:gd name="connsiteX39" fmla="*/ 92378 w 97605"/>
                      <a:gd name="connsiteY39" fmla="*/ 70805 h 88039"/>
                      <a:gd name="connsiteX40" fmla="*/ 90679 w 97605"/>
                      <a:gd name="connsiteY40" fmla="*/ 66220 h 88039"/>
                      <a:gd name="connsiteX41" fmla="*/ 86607 w 97605"/>
                      <a:gd name="connsiteY41" fmla="*/ 56117 h 88039"/>
                      <a:gd name="connsiteX42" fmla="*/ 81127 w 97605"/>
                      <a:gd name="connsiteY42" fmla="*/ 45438 h 88039"/>
                      <a:gd name="connsiteX43" fmla="*/ 77822 w 97605"/>
                      <a:gd name="connsiteY43" fmla="*/ 40098 h 88039"/>
                      <a:gd name="connsiteX44" fmla="*/ 74132 w 97605"/>
                      <a:gd name="connsiteY44" fmla="*/ 34895 h 88039"/>
                      <a:gd name="connsiteX45" fmla="*/ 73183 w 97605"/>
                      <a:gd name="connsiteY45" fmla="*/ 33600 h 88039"/>
                      <a:gd name="connsiteX46" fmla="*/ 72123 w 97605"/>
                      <a:gd name="connsiteY46" fmla="*/ 32381 h 88039"/>
                      <a:gd name="connsiteX47" fmla="*/ 70041 w 97605"/>
                      <a:gd name="connsiteY47" fmla="*/ 29921 h 88039"/>
                      <a:gd name="connsiteX48" fmla="*/ 67795 w 97605"/>
                      <a:gd name="connsiteY48" fmla="*/ 27582 h 88039"/>
                      <a:gd name="connsiteX49" fmla="*/ 65512 w 97605"/>
                      <a:gd name="connsiteY49" fmla="*/ 25301 h 88039"/>
                      <a:gd name="connsiteX50" fmla="*/ 60599 w 97605"/>
                      <a:gd name="connsiteY50" fmla="*/ 21115 h 88039"/>
                      <a:gd name="connsiteX51" fmla="*/ 58060 w 97605"/>
                      <a:gd name="connsiteY51" fmla="*/ 19159 h 88039"/>
                      <a:gd name="connsiteX52" fmla="*/ 55412 w 97605"/>
                      <a:gd name="connsiteY52" fmla="*/ 17378 h 88039"/>
                      <a:gd name="connsiteX53" fmla="*/ 52709 w 97605"/>
                      <a:gd name="connsiteY53" fmla="*/ 15718 h 88039"/>
                      <a:gd name="connsiteX54" fmla="*/ 49988 w 97605"/>
                      <a:gd name="connsiteY54" fmla="*/ 14145 h 88039"/>
                      <a:gd name="connsiteX55" fmla="*/ 44399 w 97605"/>
                      <a:gd name="connsiteY55" fmla="*/ 11468 h 88039"/>
                      <a:gd name="connsiteX56" fmla="*/ 38792 w 97605"/>
                      <a:gd name="connsiteY56" fmla="*/ 9249 h 88039"/>
                      <a:gd name="connsiteX57" fmla="*/ 35998 w 97605"/>
                      <a:gd name="connsiteY57" fmla="*/ 8343 h 88039"/>
                      <a:gd name="connsiteX58" fmla="*/ 34610 w 97605"/>
                      <a:gd name="connsiteY58" fmla="*/ 7905 h 88039"/>
                      <a:gd name="connsiteX59" fmla="*/ 33240 w 97605"/>
                      <a:gd name="connsiteY59" fmla="*/ 7530 h 88039"/>
                      <a:gd name="connsiteX60" fmla="*/ 22702 w 97605"/>
                      <a:gd name="connsiteY60" fmla="*/ 5240 h 88039"/>
                      <a:gd name="connsiteX61" fmla="*/ 13552 w 97605"/>
                      <a:gd name="connsiteY61" fmla="*/ 4151 h 88039"/>
                      <a:gd name="connsiteX62" fmla="*/ 6356 w 97605"/>
                      <a:gd name="connsiteY62" fmla="*/ 3815 h 88039"/>
                      <a:gd name="connsiteX63" fmla="*/ 1662 w 97605"/>
                      <a:gd name="connsiteY63" fmla="*/ 3843 h 88039"/>
                      <a:gd name="connsiteX64" fmla="*/ 0 w 97605"/>
                      <a:gd name="connsiteY64" fmla="*/ 3918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97605" h="88039">
                        <a:moveTo>
                          <a:pt x="0" y="3918"/>
                        </a:moveTo>
                        <a:cubicBezTo>
                          <a:pt x="0" y="3918"/>
                          <a:pt x="530" y="3682"/>
                          <a:pt x="1571" y="3335"/>
                        </a:cubicBezTo>
                        <a:cubicBezTo>
                          <a:pt x="2612" y="2997"/>
                          <a:pt x="4146" y="2484"/>
                          <a:pt x="6137" y="2027"/>
                        </a:cubicBezTo>
                        <a:cubicBezTo>
                          <a:pt x="8128" y="1532"/>
                          <a:pt x="10593" y="1052"/>
                          <a:pt x="13442" y="654"/>
                        </a:cubicBezTo>
                        <a:cubicBezTo>
                          <a:pt x="16291" y="296"/>
                          <a:pt x="19524" y="15"/>
                          <a:pt x="23104" y="0"/>
                        </a:cubicBezTo>
                        <a:cubicBezTo>
                          <a:pt x="26665" y="26"/>
                          <a:pt x="30555" y="181"/>
                          <a:pt x="34628" y="842"/>
                        </a:cubicBezTo>
                        <a:cubicBezTo>
                          <a:pt x="35158" y="915"/>
                          <a:pt x="35669" y="990"/>
                          <a:pt x="36180" y="1063"/>
                        </a:cubicBezTo>
                        <a:cubicBezTo>
                          <a:pt x="36692" y="1169"/>
                          <a:pt x="37203" y="1275"/>
                          <a:pt x="37733" y="1381"/>
                        </a:cubicBezTo>
                        <a:cubicBezTo>
                          <a:pt x="38774" y="1602"/>
                          <a:pt x="39833" y="1793"/>
                          <a:pt x="40893" y="2051"/>
                        </a:cubicBezTo>
                        <a:cubicBezTo>
                          <a:pt x="42993" y="2606"/>
                          <a:pt x="45166" y="3165"/>
                          <a:pt x="47303" y="3954"/>
                        </a:cubicBezTo>
                        <a:cubicBezTo>
                          <a:pt x="51631" y="5390"/>
                          <a:pt x="55942" y="7413"/>
                          <a:pt x="60069" y="9884"/>
                        </a:cubicBezTo>
                        <a:cubicBezTo>
                          <a:pt x="61092" y="10522"/>
                          <a:pt x="62133" y="11163"/>
                          <a:pt x="63156" y="11806"/>
                        </a:cubicBezTo>
                        <a:cubicBezTo>
                          <a:pt x="64160" y="12483"/>
                          <a:pt x="65128" y="13228"/>
                          <a:pt x="66115" y="13955"/>
                        </a:cubicBezTo>
                        <a:lnTo>
                          <a:pt x="67576" y="15055"/>
                        </a:lnTo>
                        <a:cubicBezTo>
                          <a:pt x="68069" y="15416"/>
                          <a:pt x="68507" y="15846"/>
                          <a:pt x="68982" y="16238"/>
                        </a:cubicBezTo>
                        <a:lnTo>
                          <a:pt x="71740" y="18656"/>
                        </a:lnTo>
                        <a:cubicBezTo>
                          <a:pt x="72653" y="19469"/>
                          <a:pt x="73457" y="20399"/>
                          <a:pt x="74315" y="21264"/>
                        </a:cubicBezTo>
                        <a:cubicBezTo>
                          <a:pt x="75137" y="22161"/>
                          <a:pt x="76050" y="22992"/>
                          <a:pt x="76817" y="23940"/>
                        </a:cubicBezTo>
                        <a:cubicBezTo>
                          <a:pt x="77584" y="24877"/>
                          <a:pt x="78351" y="25812"/>
                          <a:pt x="79100" y="26758"/>
                        </a:cubicBezTo>
                        <a:lnTo>
                          <a:pt x="80233" y="28170"/>
                        </a:lnTo>
                        <a:lnTo>
                          <a:pt x="81255" y="29647"/>
                        </a:lnTo>
                        <a:cubicBezTo>
                          <a:pt x="82589" y="31624"/>
                          <a:pt x="83995" y="33538"/>
                          <a:pt x="85072" y="35609"/>
                        </a:cubicBezTo>
                        <a:cubicBezTo>
                          <a:pt x="86205" y="37643"/>
                          <a:pt x="87410" y="39607"/>
                          <a:pt x="88287" y="41687"/>
                        </a:cubicBezTo>
                        <a:cubicBezTo>
                          <a:pt x="88762" y="42708"/>
                          <a:pt x="89218" y="43721"/>
                          <a:pt x="89675" y="44724"/>
                        </a:cubicBezTo>
                        <a:cubicBezTo>
                          <a:pt x="89912" y="45226"/>
                          <a:pt x="90150" y="45721"/>
                          <a:pt x="90351" y="46223"/>
                        </a:cubicBezTo>
                        <a:cubicBezTo>
                          <a:pt x="90533" y="46735"/>
                          <a:pt x="90734" y="47244"/>
                          <a:pt x="90916" y="47750"/>
                        </a:cubicBezTo>
                        <a:cubicBezTo>
                          <a:pt x="91629" y="49779"/>
                          <a:pt x="92414" y="51737"/>
                          <a:pt x="93017" y="53681"/>
                        </a:cubicBezTo>
                        <a:cubicBezTo>
                          <a:pt x="93565" y="55642"/>
                          <a:pt x="94094" y="57552"/>
                          <a:pt x="94606" y="59399"/>
                        </a:cubicBezTo>
                        <a:cubicBezTo>
                          <a:pt x="95154" y="61233"/>
                          <a:pt x="95428" y="63061"/>
                          <a:pt x="95793" y="64788"/>
                        </a:cubicBezTo>
                        <a:cubicBezTo>
                          <a:pt x="96104" y="66529"/>
                          <a:pt x="96450" y="68178"/>
                          <a:pt x="96688" y="69763"/>
                        </a:cubicBezTo>
                        <a:cubicBezTo>
                          <a:pt x="96870" y="71354"/>
                          <a:pt x="97053" y="72865"/>
                          <a:pt x="97200" y="74286"/>
                        </a:cubicBezTo>
                        <a:cubicBezTo>
                          <a:pt x="97345" y="75705"/>
                          <a:pt x="97510" y="77025"/>
                          <a:pt x="97601" y="78251"/>
                        </a:cubicBezTo>
                        <a:cubicBezTo>
                          <a:pt x="97656" y="79483"/>
                          <a:pt x="97200" y="80614"/>
                          <a:pt x="97236" y="81639"/>
                        </a:cubicBezTo>
                        <a:cubicBezTo>
                          <a:pt x="97327" y="83675"/>
                          <a:pt x="96816" y="85282"/>
                          <a:pt x="96816" y="86369"/>
                        </a:cubicBezTo>
                        <a:cubicBezTo>
                          <a:pt x="96816" y="87459"/>
                          <a:pt x="96816" y="88040"/>
                          <a:pt x="96816" y="88040"/>
                        </a:cubicBezTo>
                        <a:cubicBezTo>
                          <a:pt x="96816" y="88040"/>
                          <a:pt x="97145" y="87483"/>
                          <a:pt x="96816" y="86442"/>
                        </a:cubicBezTo>
                        <a:cubicBezTo>
                          <a:pt x="96487" y="85399"/>
                          <a:pt x="96232" y="83878"/>
                          <a:pt x="95702" y="81938"/>
                        </a:cubicBezTo>
                        <a:cubicBezTo>
                          <a:pt x="95409" y="80972"/>
                          <a:pt x="95227" y="79902"/>
                          <a:pt x="94880" y="78736"/>
                        </a:cubicBezTo>
                        <a:cubicBezTo>
                          <a:pt x="94478" y="77588"/>
                          <a:pt x="94149" y="76342"/>
                          <a:pt x="93693" y="75020"/>
                        </a:cubicBezTo>
                        <a:cubicBezTo>
                          <a:pt x="93273" y="73699"/>
                          <a:pt x="92853" y="72289"/>
                          <a:pt x="92378" y="70805"/>
                        </a:cubicBezTo>
                        <a:cubicBezTo>
                          <a:pt x="91848" y="69338"/>
                          <a:pt x="91282" y="67813"/>
                          <a:pt x="90679" y="66220"/>
                        </a:cubicBezTo>
                        <a:cubicBezTo>
                          <a:pt x="89602" y="62999"/>
                          <a:pt x="88068" y="59669"/>
                          <a:pt x="86607" y="56117"/>
                        </a:cubicBezTo>
                        <a:cubicBezTo>
                          <a:pt x="84926" y="52652"/>
                          <a:pt x="83228" y="49000"/>
                          <a:pt x="81127" y="45438"/>
                        </a:cubicBezTo>
                        <a:cubicBezTo>
                          <a:pt x="80159" y="43603"/>
                          <a:pt x="78972" y="41882"/>
                          <a:pt x="77822" y="40098"/>
                        </a:cubicBezTo>
                        <a:cubicBezTo>
                          <a:pt x="76744" y="38281"/>
                          <a:pt x="75374" y="36639"/>
                          <a:pt x="74132" y="34895"/>
                        </a:cubicBezTo>
                        <a:lnTo>
                          <a:pt x="73183" y="33600"/>
                        </a:lnTo>
                        <a:lnTo>
                          <a:pt x="72123" y="32381"/>
                        </a:lnTo>
                        <a:cubicBezTo>
                          <a:pt x="71429" y="31572"/>
                          <a:pt x="70736" y="30749"/>
                          <a:pt x="70041" y="29921"/>
                        </a:cubicBezTo>
                        <a:cubicBezTo>
                          <a:pt x="69347" y="29081"/>
                          <a:pt x="68544" y="28369"/>
                          <a:pt x="67795" y="27582"/>
                        </a:cubicBezTo>
                        <a:cubicBezTo>
                          <a:pt x="67028" y="26826"/>
                          <a:pt x="66315" y="26013"/>
                          <a:pt x="65512" y="25301"/>
                        </a:cubicBezTo>
                        <a:cubicBezTo>
                          <a:pt x="63887" y="23896"/>
                          <a:pt x="62352" y="22353"/>
                          <a:pt x="60599" y="21115"/>
                        </a:cubicBezTo>
                        <a:cubicBezTo>
                          <a:pt x="59741" y="20474"/>
                          <a:pt x="58919" y="19792"/>
                          <a:pt x="58060" y="19159"/>
                        </a:cubicBezTo>
                        <a:cubicBezTo>
                          <a:pt x="57184" y="18565"/>
                          <a:pt x="56289" y="17970"/>
                          <a:pt x="55412" y="17378"/>
                        </a:cubicBezTo>
                        <a:cubicBezTo>
                          <a:pt x="54554" y="16755"/>
                          <a:pt x="53622" y="16246"/>
                          <a:pt x="52709" y="15718"/>
                        </a:cubicBezTo>
                        <a:cubicBezTo>
                          <a:pt x="51796" y="15197"/>
                          <a:pt x="50919" y="14618"/>
                          <a:pt x="49988" y="14145"/>
                        </a:cubicBezTo>
                        <a:cubicBezTo>
                          <a:pt x="48125" y="13219"/>
                          <a:pt x="46299" y="12242"/>
                          <a:pt x="44399" y="11468"/>
                        </a:cubicBezTo>
                        <a:cubicBezTo>
                          <a:pt x="42554" y="10591"/>
                          <a:pt x="40637" y="9974"/>
                          <a:pt x="38792" y="9249"/>
                        </a:cubicBezTo>
                        <a:cubicBezTo>
                          <a:pt x="37861" y="8914"/>
                          <a:pt x="36911" y="8646"/>
                          <a:pt x="35998" y="8343"/>
                        </a:cubicBezTo>
                        <a:cubicBezTo>
                          <a:pt x="35523" y="8197"/>
                          <a:pt x="35067" y="8051"/>
                          <a:pt x="34610" y="7905"/>
                        </a:cubicBezTo>
                        <a:cubicBezTo>
                          <a:pt x="34153" y="7778"/>
                          <a:pt x="33697" y="7654"/>
                          <a:pt x="33240" y="7530"/>
                        </a:cubicBezTo>
                        <a:cubicBezTo>
                          <a:pt x="29587" y="6469"/>
                          <a:pt x="26026" y="5811"/>
                          <a:pt x="22702" y="5240"/>
                        </a:cubicBezTo>
                        <a:cubicBezTo>
                          <a:pt x="19396" y="4697"/>
                          <a:pt x="16310" y="4389"/>
                          <a:pt x="13552" y="4151"/>
                        </a:cubicBezTo>
                        <a:cubicBezTo>
                          <a:pt x="10794" y="3978"/>
                          <a:pt x="8347" y="3815"/>
                          <a:pt x="6356" y="3815"/>
                        </a:cubicBezTo>
                        <a:cubicBezTo>
                          <a:pt x="4347" y="3808"/>
                          <a:pt x="2758" y="3793"/>
                          <a:pt x="1662" y="3843"/>
                        </a:cubicBezTo>
                        <a:cubicBezTo>
                          <a:pt x="585" y="3896"/>
                          <a:pt x="0" y="3918"/>
                          <a:pt x="0" y="3918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8" name="图形 10">
                  <a:extLst>
                    <a:ext uri="{FF2B5EF4-FFF2-40B4-BE49-F238E27FC236}">
                      <a16:creationId xmlns:a16="http://schemas.microsoft.com/office/drawing/2014/main" id="{67358F36-4167-85FE-8826-EBE9A850E023}"/>
                    </a:ext>
                  </a:extLst>
                </p:cNvPr>
                <p:cNvGrpSpPr/>
                <p:nvPr/>
              </p:nvGrpSpPr>
              <p:grpSpPr>
                <a:xfrm>
                  <a:off x="8475735" y="60608"/>
                  <a:ext cx="224770" cy="172205"/>
                  <a:chOff x="8475735" y="60608"/>
                  <a:chExt cx="224770" cy="172205"/>
                </a:xfrm>
              </p:grpSpPr>
              <p:sp>
                <p:nvSpPr>
                  <p:cNvPr id="1839" name="任意多边形: 形状 1838">
                    <a:extLst>
                      <a:ext uri="{FF2B5EF4-FFF2-40B4-BE49-F238E27FC236}">
                        <a16:creationId xmlns:a16="http://schemas.microsoft.com/office/drawing/2014/main" id="{4E4397C8-71F8-6C12-FF1A-9DF70AEF39F6}"/>
                      </a:ext>
                    </a:extLst>
                  </p:cNvPr>
                  <p:cNvSpPr/>
                  <p:nvPr/>
                </p:nvSpPr>
                <p:spPr>
                  <a:xfrm>
                    <a:off x="8475735" y="60608"/>
                    <a:ext cx="224770" cy="172205"/>
                  </a:xfrm>
                  <a:custGeom>
                    <a:avLst/>
                    <a:gdLst>
                      <a:gd name="connsiteX0" fmla="*/ 222634 w 224770"/>
                      <a:gd name="connsiteY0" fmla="*/ 2838 h 172205"/>
                      <a:gd name="connsiteX1" fmla="*/ 223876 w 224770"/>
                      <a:gd name="connsiteY1" fmla="*/ 1926 h 172205"/>
                      <a:gd name="connsiteX2" fmla="*/ 223711 w 224770"/>
                      <a:gd name="connsiteY2" fmla="*/ 2985 h 172205"/>
                      <a:gd name="connsiteX3" fmla="*/ 224771 w 224770"/>
                      <a:gd name="connsiteY3" fmla="*/ 3133 h 172205"/>
                      <a:gd name="connsiteX4" fmla="*/ 223529 w 224770"/>
                      <a:gd name="connsiteY4" fmla="*/ 4045 h 172205"/>
                      <a:gd name="connsiteX5" fmla="*/ 91300 w 224770"/>
                      <a:gd name="connsiteY5" fmla="*/ 132263 h 172205"/>
                      <a:gd name="connsiteX6" fmla="*/ 17679 w 224770"/>
                      <a:gd name="connsiteY6" fmla="*/ 172205 h 172205"/>
                      <a:gd name="connsiteX7" fmla="*/ 8876 w 224770"/>
                      <a:gd name="connsiteY7" fmla="*/ 160139 h 172205"/>
                      <a:gd name="connsiteX8" fmla="*/ 0 w 224770"/>
                      <a:gd name="connsiteY8" fmla="*/ 148050 h 172205"/>
                      <a:gd name="connsiteX9" fmla="*/ 60380 w 224770"/>
                      <a:gd name="connsiteY9" fmla="*/ 90006 h 172205"/>
                      <a:gd name="connsiteX10" fmla="*/ 222634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22634" y="2838"/>
                        </a:moveTo>
                        <a:lnTo>
                          <a:pt x="223876" y="1926"/>
                        </a:lnTo>
                        <a:cubicBezTo>
                          <a:pt x="223821" y="2282"/>
                          <a:pt x="223766" y="2631"/>
                          <a:pt x="223711" y="2985"/>
                        </a:cubicBezTo>
                        <a:cubicBezTo>
                          <a:pt x="224058" y="3037"/>
                          <a:pt x="224406" y="3082"/>
                          <a:pt x="224771" y="3133"/>
                        </a:cubicBezTo>
                        <a:lnTo>
                          <a:pt x="223529" y="4045"/>
                        </a:lnTo>
                        <a:cubicBezTo>
                          <a:pt x="198818" y="147329"/>
                          <a:pt x="108705" y="133364"/>
                          <a:pt x="91300" y="132263"/>
                        </a:cubicBezTo>
                        <a:cubicBezTo>
                          <a:pt x="73803" y="131158"/>
                          <a:pt x="17679" y="172205"/>
                          <a:pt x="17679" y="172205"/>
                        </a:cubicBezTo>
                        <a:lnTo>
                          <a:pt x="8876" y="160139"/>
                        </a:lnTo>
                        <a:lnTo>
                          <a:pt x="0" y="148050"/>
                        </a:lnTo>
                        <a:cubicBezTo>
                          <a:pt x="0" y="148050"/>
                          <a:pt x="56142" y="107008"/>
                          <a:pt x="60380" y="90006"/>
                        </a:cubicBezTo>
                        <a:cubicBezTo>
                          <a:pt x="64599" y="73087"/>
                          <a:pt x="78607" y="-17000"/>
                          <a:pt x="222634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0" name="任意多边形: 形状 1839">
                    <a:extLst>
                      <a:ext uri="{FF2B5EF4-FFF2-40B4-BE49-F238E27FC236}">
                        <a16:creationId xmlns:a16="http://schemas.microsoft.com/office/drawing/2014/main" id="{B124A5C3-2AA6-35BB-1895-2204391FF207}"/>
                      </a:ext>
                    </a:extLst>
                  </p:cNvPr>
                  <p:cNvSpPr/>
                  <p:nvPr/>
                </p:nvSpPr>
                <p:spPr>
                  <a:xfrm>
                    <a:off x="8561555" y="82891"/>
                    <a:ext cx="114914" cy="84624"/>
                  </a:xfrm>
                  <a:custGeom>
                    <a:avLst/>
                    <a:gdLst>
                      <a:gd name="connsiteX0" fmla="*/ 113216 w 114914"/>
                      <a:gd name="connsiteY0" fmla="*/ 597 h 84624"/>
                      <a:gd name="connsiteX1" fmla="*/ 114038 w 114914"/>
                      <a:gd name="connsiteY1" fmla="*/ 0 h 84624"/>
                      <a:gd name="connsiteX2" fmla="*/ 114075 w 114914"/>
                      <a:gd name="connsiteY2" fmla="*/ 902 h 84624"/>
                      <a:gd name="connsiteX3" fmla="*/ 114915 w 114914"/>
                      <a:gd name="connsiteY3" fmla="*/ 1207 h 84624"/>
                      <a:gd name="connsiteX4" fmla="*/ 114111 w 114914"/>
                      <a:gd name="connsiteY4" fmla="*/ 1804 h 84624"/>
                      <a:gd name="connsiteX5" fmla="*/ 76507 w 114914"/>
                      <a:gd name="connsiteY5" fmla="*/ 68350 h 84624"/>
                      <a:gd name="connsiteX6" fmla="*/ 1717 w 114914"/>
                      <a:gd name="connsiteY6" fmla="*/ 84027 h 84624"/>
                      <a:gd name="connsiteX7" fmla="*/ 895 w 114914"/>
                      <a:gd name="connsiteY7" fmla="*/ 84625 h 84624"/>
                      <a:gd name="connsiteX8" fmla="*/ 858 w 114914"/>
                      <a:gd name="connsiteY8" fmla="*/ 83722 h 84624"/>
                      <a:gd name="connsiteX9" fmla="*/ 0 w 114914"/>
                      <a:gd name="connsiteY9" fmla="*/ 83417 h 84624"/>
                      <a:gd name="connsiteX10" fmla="*/ 822 w 114914"/>
                      <a:gd name="connsiteY10" fmla="*/ 82818 h 84624"/>
                      <a:gd name="connsiteX11" fmla="*/ 38409 w 114914"/>
                      <a:gd name="connsiteY11" fmla="*/ 16275 h 84624"/>
                      <a:gd name="connsiteX12" fmla="*/ 113216 w 114914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914" h="84624">
                        <a:moveTo>
                          <a:pt x="113216" y="597"/>
                        </a:moveTo>
                        <a:lnTo>
                          <a:pt x="114038" y="0"/>
                        </a:lnTo>
                        <a:cubicBezTo>
                          <a:pt x="114349" y="703"/>
                          <a:pt x="114130" y="689"/>
                          <a:pt x="114075" y="902"/>
                        </a:cubicBezTo>
                        <a:cubicBezTo>
                          <a:pt x="114294" y="917"/>
                          <a:pt x="114349" y="703"/>
                          <a:pt x="114915" y="1207"/>
                        </a:cubicBezTo>
                        <a:lnTo>
                          <a:pt x="114111" y="1804"/>
                        </a:lnTo>
                        <a:cubicBezTo>
                          <a:pt x="105053" y="36228"/>
                          <a:pt x="91118" y="56769"/>
                          <a:pt x="76507" y="68350"/>
                        </a:cubicBezTo>
                        <a:cubicBezTo>
                          <a:pt x="61055" y="78762"/>
                          <a:pt x="37258" y="85815"/>
                          <a:pt x="1717" y="84027"/>
                        </a:cubicBezTo>
                        <a:lnTo>
                          <a:pt x="895" y="84625"/>
                        </a:lnTo>
                        <a:cubicBezTo>
                          <a:pt x="1023" y="84524"/>
                          <a:pt x="803" y="83936"/>
                          <a:pt x="858" y="83722"/>
                        </a:cubicBezTo>
                        <a:cubicBezTo>
                          <a:pt x="639" y="83710"/>
                          <a:pt x="146" y="83319"/>
                          <a:pt x="0" y="83417"/>
                        </a:cubicBezTo>
                        <a:lnTo>
                          <a:pt x="822" y="82818"/>
                        </a:lnTo>
                        <a:cubicBezTo>
                          <a:pt x="9880" y="48395"/>
                          <a:pt x="23816" y="27854"/>
                          <a:pt x="38409" y="16275"/>
                        </a:cubicBezTo>
                        <a:cubicBezTo>
                          <a:pt x="53878" y="5864"/>
                          <a:pt x="77675" y="-1191"/>
                          <a:pt x="113216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1" name="任意多边形: 形状 1840">
                    <a:extLst>
                      <a:ext uri="{FF2B5EF4-FFF2-40B4-BE49-F238E27FC236}">
                        <a16:creationId xmlns:a16="http://schemas.microsoft.com/office/drawing/2014/main" id="{7B5B9C43-B66F-9504-6970-E8E55AE758F8}"/>
                      </a:ext>
                    </a:extLst>
                  </p:cNvPr>
                  <p:cNvSpPr/>
                  <p:nvPr/>
                </p:nvSpPr>
                <p:spPr>
                  <a:xfrm>
                    <a:off x="8559455" y="71478"/>
                    <a:ext cx="120759" cy="102830"/>
                  </a:xfrm>
                  <a:custGeom>
                    <a:avLst/>
                    <a:gdLst>
                      <a:gd name="connsiteX0" fmla="*/ 0 w 120759"/>
                      <a:gd name="connsiteY0" fmla="*/ 100907 h 102830"/>
                      <a:gd name="connsiteX1" fmla="*/ 1954 w 120759"/>
                      <a:gd name="connsiteY1" fmla="*/ 100834 h 102830"/>
                      <a:gd name="connsiteX2" fmla="*/ 7415 w 120759"/>
                      <a:gd name="connsiteY2" fmla="*/ 100421 h 102830"/>
                      <a:gd name="connsiteX3" fmla="*/ 15798 w 120759"/>
                      <a:gd name="connsiteY3" fmla="*/ 99314 h 102830"/>
                      <a:gd name="connsiteX4" fmla="*/ 26464 w 120759"/>
                      <a:gd name="connsiteY4" fmla="*/ 97164 h 102830"/>
                      <a:gd name="connsiteX5" fmla="*/ 32418 w 120759"/>
                      <a:gd name="connsiteY5" fmla="*/ 95541 h 102830"/>
                      <a:gd name="connsiteX6" fmla="*/ 35523 w 120759"/>
                      <a:gd name="connsiteY6" fmla="*/ 94604 h 102830"/>
                      <a:gd name="connsiteX7" fmla="*/ 38682 w 120759"/>
                      <a:gd name="connsiteY7" fmla="*/ 93537 h 102830"/>
                      <a:gd name="connsiteX8" fmla="*/ 51704 w 120759"/>
                      <a:gd name="connsiteY8" fmla="*/ 88091 h 102830"/>
                      <a:gd name="connsiteX9" fmla="*/ 54973 w 120759"/>
                      <a:gd name="connsiteY9" fmla="*/ 86422 h 102830"/>
                      <a:gd name="connsiteX10" fmla="*/ 58261 w 120759"/>
                      <a:gd name="connsiteY10" fmla="*/ 84650 h 102830"/>
                      <a:gd name="connsiteX11" fmla="*/ 61475 w 120759"/>
                      <a:gd name="connsiteY11" fmla="*/ 82689 h 102830"/>
                      <a:gd name="connsiteX12" fmla="*/ 63101 w 120759"/>
                      <a:gd name="connsiteY12" fmla="*/ 81708 h 102830"/>
                      <a:gd name="connsiteX13" fmla="*/ 64690 w 120759"/>
                      <a:gd name="connsiteY13" fmla="*/ 80647 h 102830"/>
                      <a:gd name="connsiteX14" fmla="*/ 67849 w 120759"/>
                      <a:gd name="connsiteY14" fmla="*/ 78486 h 102830"/>
                      <a:gd name="connsiteX15" fmla="*/ 70917 w 120759"/>
                      <a:gd name="connsiteY15" fmla="*/ 76159 h 102830"/>
                      <a:gd name="connsiteX16" fmla="*/ 76890 w 120759"/>
                      <a:gd name="connsiteY16" fmla="*/ 71232 h 102830"/>
                      <a:gd name="connsiteX17" fmla="*/ 79739 w 120759"/>
                      <a:gd name="connsiteY17" fmla="*/ 68604 h 102830"/>
                      <a:gd name="connsiteX18" fmla="*/ 82533 w 120759"/>
                      <a:gd name="connsiteY18" fmla="*/ 65924 h 102830"/>
                      <a:gd name="connsiteX19" fmla="*/ 87756 w 120759"/>
                      <a:gd name="connsiteY19" fmla="*/ 60248 h 102830"/>
                      <a:gd name="connsiteX20" fmla="*/ 90186 w 120759"/>
                      <a:gd name="connsiteY20" fmla="*/ 57295 h 102830"/>
                      <a:gd name="connsiteX21" fmla="*/ 92560 w 120759"/>
                      <a:gd name="connsiteY21" fmla="*/ 54343 h 102830"/>
                      <a:gd name="connsiteX22" fmla="*/ 94770 w 120759"/>
                      <a:gd name="connsiteY22" fmla="*/ 51321 h 102830"/>
                      <a:gd name="connsiteX23" fmla="*/ 96943 w 120759"/>
                      <a:gd name="connsiteY23" fmla="*/ 48307 h 102830"/>
                      <a:gd name="connsiteX24" fmla="*/ 100888 w 120759"/>
                      <a:gd name="connsiteY24" fmla="*/ 42246 h 102830"/>
                      <a:gd name="connsiteX25" fmla="*/ 104431 w 120759"/>
                      <a:gd name="connsiteY25" fmla="*/ 36235 h 102830"/>
                      <a:gd name="connsiteX26" fmla="*/ 107536 w 120759"/>
                      <a:gd name="connsiteY26" fmla="*/ 30382 h 102830"/>
                      <a:gd name="connsiteX27" fmla="*/ 109016 w 120759"/>
                      <a:gd name="connsiteY27" fmla="*/ 27582 h 102830"/>
                      <a:gd name="connsiteX28" fmla="*/ 110294 w 120759"/>
                      <a:gd name="connsiteY28" fmla="*/ 24809 h 102830"/>
                      <a:gd name="connsiteX29" fmla="*/ 112741 w 120759"/>
                      <a:gd name="connsiteY29" fmla="*/ 19608 h 102830"/>
                      <a:gd name="connsiteX30" fmla="*/ 114768 w 120759"/>
                      <a:gd name="connsiteY30" fmla="*/ 14819 h 102830"/>
                      <a:gd name="connsiteX31" fmla="*/ 116595 w 120759"/>
                      <a:gd name="connsiteY31" fmla="*/ 10591 h 102830"/>
                      <a:gd name="connsiteX32" fmla="*/ 118001 w 120759"/>
                      <a:gd name="connsiteY32" fmla="*/ 6947 h 102830"/>
                      <a:gd name="connsiteX33" fmla="*/ 120010 w 120759"/>
                      <a:gd name="connsiteY33" fmla="*/ 1815 h 102830"/>
                      <a:gd name="connsiteX34" fmla="*/ 120759 w 120759"/>
                      <a:gd name="connsiteY34" fmla="*/ 0 h 102830"/>
                      <a:gd name="connsiteX35" fmla="*/ 120522 w 120759"/>
                      <a:gd name="connsiteY35" fmla="*/ 1941 h 102830"/>
                      <a:gd name="connsiteX36" fmla="*/ 119754 w 120759"/>
                      <a:gd name="connsiteY36" fmla="*/ 7428 h 102830"/>
                      <a:gd name="connsiteX37" fmla="*/ 119115 w 120759"/>
                      <a:gd name="connsiteY37" fmla="*/ 11340 h 102830"/>
                      <a:gd name="connsiteX38" fmla="*/ 118129 w 120759"/>
                      <a:gd name="connsiteY38" fmla="*/ 15899 h 102830"/>
                      <a:gd name="connsiteX39" fmla="*/ 116906 w 120759"/>
                      <a:gd name="connsiteY39" fmla="*/ 21082 h 102830"/>
                      <a:gd name="connsiteX40" fmla="*/ 115207 w 120759"/>
                      <a:gd name="connsiteY40" fmla="*/ 26745 h 102830"/>
                      <a:gd name="connsiteX41" fmla="*/ 114275 w 120759"/>
                      <a:gd name="connsiteY41" fmla="*/ 29766 h 102830"/>
                      <a:gd name="connsiteX42" fmla="*/ 113125 w 120759"/>
                      <a:gd name="connsiteY42" fmla="*/ 32845 h 102830"/>
                      <a:gd name="connsiteX43" fmla="*/ 111901 w 120759"/>
                      <a:gd name="connsiteY43" fmla="*/ 36021 h 102830"/>
                      <a:gd name="connsiteX44" fmla="*/ 110586 w 120759"/>
                      <a:gd name="connsiteY44" fmla="*/ 39280 h 102830"/>
                      <a:gd name="connsiteX45" fmla="*/ 107463 w 120759"/>
                      <a:gd name="connsiteY45" fmla="*/ 45922 h 102830"/>
                      <a:gd name="connsiteX46" fmla="*/ 103755 w 120759"/>
                      <a:gd name="connsiteY46" fmla="*/ 52654 h 102830"/>
                      <a:gd name="connsiteX47" fmla="*/ 101674 w 120759"/>
                      <a:gd name="connsiteY47" fmla="*/ 56011 h 102830"/>
                      <a:gd name="connsiteX48" fmla="*/ 99445 w 120759"/>
                      <a:gd name="connsiteY48" fmla="*/ 59364 h 102830"/>
                      <a:gd name="connsiteX49" fmla="*/ 94533 w 120759"/>
                      <a:gd name="connsiteY49" fmla="*/ 65928 h 102830"/>
                      <a:gd name="connsiteX50" fmla="*/ 91830 w 120759"/>
                      <a:gd name="connsiteY50" fmla="*/ 69088 h 102830"/>
                      <a:gd name="connsiteX51" fmla="*/ 89035 w 120759"/>
                      <a:gd name="connsiteY51" fmla="*/ 72213 h 102830"/>
                      <a:gd name="connsiteX52" fmla="*/ 86022 w 120759"/>
                      <a:gd name="connsiteY52" fmla="*/ 75164 h 102830"/>
                      <a:gd name="connsiteX53" fmla="*/ 82935 w 120759"/>
                      <a:gd name="connsiteY53" fmla="*/ 78052 h 102830"/>
                      <a:gd name="connsiteX54" fmla="*/ 76378 w 120759"/>
                      <a:gd name="connsiteY54" fmla="*/ 83363 h 102830"/>
                      <a:gd name="connsiteX55" fmla="*/ 72981 w 120759"/>
                      <a:gd name="connsiteY55" fmla="*/ 85828 h 102830"/>
                      <a:gd name="connsiteX56" fmla="*/ 69457 w 120759"/>
                      <a:gd name="connsiteY56" fmla="*/ 88082 h 102830"/>
                      <a:gd name="connsiteX57" fmla="*/ 65895 w 120759"/>
                      <a:gd name="connsiteY57" fmla="*/ 90190 h 102830"/>
                      <a:gd name="connsiteX58" fmla="*/ 62297 w 120759"/>
                      <a:gd name="connsiteY58" fmla="*/ 92142 h 102830"/>
                      <a:gd name="connsiteX59" fmla="*/ 54992 w 120759"/>
                      <a:gd name="connsiteY59" fmla="*/ 95453 h 102830"/>
                      <a:gd name="connsiteX60" fmla="*/ 40618 w 120759"/>
                      <a:gd name="connsiteY60" fmla="*/ 100098 h 102830"/>
                      <a:gd name="connsiteX61" fmla="*/ 27341 w 120759"/>
                      <a:gd name="connsiteY61" fmla="*/ 102349 h 102830"/>
                      <a:gd name="connsiteX62" fmla="*/ 16054 w 120759"/>
                      <a:gd name="connsiteY62" fmla="*/ 102810 h 102830"/>
                      <a:gd name="connsiteX63" fmla="*/ 7396 w 120759"/>
                      <a:gd name="connsiteY63" fmla="*/ 102223 h 102830"/>
                      <a:gd name="connsiteX64" fmla="*/ 1917 w 120759"/>
                      <a:gd name="connsiteY64" fmla="*/ 101354 h 102830"/>
                      <a:gd name="connsiteX65" fmla="*/ 0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0" y="100907"/>
                        </a:moveTo>
                        <a:cubicBezTo>
                          <a:pt x="0" y="100907"/>
                          <a:pt x="676" y="100899"/>
                          <a:pt x="1954" y="100834"/>
                        </a:cubicBezTo>
                        <a:cubicBezTo>
                          <a:pt x="3214" y="100786"/>
                          <a:pt x="5077" y="100635"/>
                          <a:pt x="7415" y="100421"/>
                        </a:cubicBezTo>
                        <a:cubicBezTo>
                          <a:pt x="9771" y="100214"/>
                          <a:pt x="12602" y="99818"/>
                          <a:pt x="15798" y="99314"/>
                        </a:cubicBezTo>
                        <a:cubicBezTo>
                          <a:pt x="19012" y="98817"/>
                          <a:pt x="22610" y="98067"/>
                          <a:pt x="26464" y="97164"/>
                        </a:cubicBezTo>
                        <a:cubicBezTo>
                          <a:pt x="28382" y="96637"/>
                          <a:pt x="30391" y="96200"/>
                          <a:pt x="32418" y="95541"/>
                        </a:cubicBezTo>
                        <a:cubicBezTo>
                          <a:pt x="33440" y="95219"/>
                          <a:pt x="34500" y="94960"/>
                          <a:pt x="35523" y="94604"/>
                        </a:cubicBezTo>
                        <a:cubicBezTo>
                          <a:pt x="36564" y="94253"/>
                          <a:pt x="37623" y="93897"/>
                          <a:pt x="38682" y="93537"/>
                        </a:cubicBezTo>
                        <a:cubicBezTo>
                          <a:pt x="42920" y="92003"/>
                          <a:pt x="47339" y="90286"/>
                          <a:pt x="51704" y="88091"/>
                        </a:cubicBezTo>
                        <a:cubicBezTo>
                          <a:pt x="52800" y="87569"/>
                          <a:pt x="53896" y="87032"/>
                          <a:pt x="54973" y="86422"/>
                        </a:cubicBezTo>
                        <a:cubicBezTo>
                          <a:pt x="56069" y="85836"/>
                          <a:pt x="57165" y="85244"/>
                          <a:pt x="58261" y="84650"/>
                        </a:cubicBezTo>
                        <a:cubicBezTo>
                          <a:pt x="59339" y="84024"/>
                          <a:pt x="60398" y="83343"/>
                          <a:pt x="61475" y="82689"/>
                        </a:cubicBezTo>
                        <a:lnTo>
                          <a:pt x="63101" y="81708"/>
                        </a:lnTo>
                        <a:cubicBezTo>
                          <a:pt x="63649" y="81385"/>
                          <a:pt x="64160" y="80999"/>
                          <a:pt x="64690" y="80647"/>
                        </a:cubicBezTo>
                        <a:cubicBezTo>
                          <a:pt x="65731" y="79929"/>
                          <a:pt x="66790" y="79209"/>
                          <a:pt x="67849" y="78486"/>
                        </a:cubicBezTo>
                        <a:cubicBezTo>
                          <a:pt x="68890" y="77745"/>
                          <a:pt x="69895" y="76925"/>
                          <a:pt x="70917" y="76159"/>
                        </a:cubicBezTo>
                        <a:cubicBezTo>
                          <a:pt x="73018" y="74660"/>
                          <a:pt x="74936" y="72908"/>
                          <a:pt x="76890" y="71232"/>
                        </a:cubicBezTo>
                        <a:cubicBezTo>
                          <a:pt x="77894" y="70423"/>
                          <a:pt x="78807" y="69491"/>
                          <a:pt x="79739" y="68604"/>
                        </a:cubicBezTo>
                        <a:cubicBezTo>
                          <a:pt x="80670" y="67709"/>
                          <a:pt x="81602" y="66816"/>
                          <a:pt x="82533" y="65924"/>
                        </a:cubicBezTo>
                        <a:cubicBezTo>
                          <a:pt x="84268" y="64003"/>
                          <a:pt x="86095" y="62184"/>
                          <a:pt x="87756" y="60248"/>
                        </a:cubicBezTo>
                        <a:cubicBezTo>
                          <a:pt x="88560" y="59260"/>
                          <a:pt x="89382" y="58276"/>
                          <a:pt x="90186" y="57295"/>
                        </a:cubicBezTo>
                        <a:cubicBezTo>
                          <a:pt x="90989" y="56316"/>
                          <a:pt x="91848" y="55381"/>
                          <a:pt x="92560" y="54343"/>
                        </a:cubicBezTo>
                        <a:cubicBezTo>
                          <a:pt x="93309" y="53330"/>
                          <a:pt x="94040" y="52322"/>
                          <a:pt x="94770" y="51321"/>
                        </a:cubicBezTo>
                        <a:cubicBezTo>
                          <a:pt x="95501" y="50309"/>
                          <a:pt x="96286" y="49358"/>
                          <a:pt x="96943" y="48307"/>
                        </a:cubicBezTo>
                        <a:cubicBezTo>
                          <a:pt x="98276" y="46251"/>
                          <a:pt x="99610" y="44227"/>
                          <a:pt x="100888" y="42246"/>
                        </a:cubicBezTo>
                        <a:cubicBezTo>
                          <a:pt x="102094" y="40195"/>
                          <a:pt x="103281" y="38189"/>
                          <a:pt x="104431" y="36235"/>
                        </a:cubicBezTo>
                        <a:cubicBezTo>
                          <a:pt x="105564" y="34272"/>
                          <a:pt x="106513" y="32266"/>
                          <a:pt x="107536" y="30382"/>
                        </a:cubicBezTo>
                        <a:cubicBezTo>
                          <a:pt x="108029" y="29432"/>
                          <a:pt x="108522" y="28497"/>
                          <a:pt x="109016" y="27582"/>
                        </a:cubicBezTo>
                        <a:cubicBezTo>
                          <a:pt x="109454" y="26638"/>
                          <a:pt x="109874" y="25713"/>
                          <a:pt x="110294" y="24809"/>
                        </a:cubicBezTo>
                        <a:cubicBezTo>
                          <a:pt x="111152" y="22998"/>
                          <a:pt x="111974" y="21261"/>
                          <a:pt x="112741" y="19608"/>
                        </a:cubicBezTo>
                        <a:cubicBezTo>
                          <a:pt x="113508" y="17942"/>
                          <a:pt x="114111" y="16319"/>
                          <a:pt x="114768" y="14819"/>
                        </a:cubicBezTo>
                        <a:cubicBezTo>
                          <a:pt x="115426" y="13312"/>
                          <a:pt x="116011" y="11893"/>
                          <a:pt x="116595" y="10591"/>
                        </a:cubicBezTo>
                        <a:cubicBezTo>
                          <a:pt x="117161" y="9287"/>
                          <a:pt x="117581" y="8049"/>
                          <a:pt x="118001" y="6947"/>
                        </a:cubicBezTo>
                        <a:cubicBezTo>
                          <a:pt x="118823" y="4732"/>
                          <a:pt x="119554" y="3004"/>
                          <a:pt x="120010" y="1815"/>
                        </a:cubicBezTo>
                        <a:cubicBezTo>
                          <a:pt x="120504" y="630"/>
                          <a:pt x="120759" y="0"/>
                          <a:pt x="120759" y="0"/>
                        </a:cubicBezTo>
                        <a:cubicBezTo>
                          <a:pt x="120759" y="0"/>
                          <a:pt x="120686" y="676"/>
                          <a:pt x="120522" y="1941"/>
                        </a:cubicBezTo>
                        <a:cubicBezTo>
                          <a:pt x="120357" y="3202"/>
                          <a:pt x="120138" y="5068"/>
                          <a:pt x="119754" y="7428"/>
                        </a:cubicBezTo>
                        <a:cubicBezTo>
                          <a:pt x="119572" y="8604"/>
                          <a:pt x="119426" y="9928"/>
                          <a:pt x="119115" y="11340"/>
                        </a:cubicBezTo>
                        <a:cubicBezTo>
                          <a:pt x="118841" y="12752"/>
                          <a:pt x="118494" y="14268"/>
                          <a:pt x="118129" y="15899"/>
                        </a:cubicBezTo>
                        <a:cubicBezTo>
                          <a:pt x="117764" y="17526"/>
                          <a:pt x="117381" y="19266"/>
                          <a:pt x="116906" y="21082"/>
                        </a:cubicBezTo>
                        <a:cubicBezTo>
                          <a:pt x="116376" y="22881"/>
                          <a:pt x="115810" y="24773"/>
                          <a:pt x="115207" y="26745"/>
                        </a:cubicBezTo>
                        <a:cubicBezTo>
                          <a:pt x="114915" y="27732"/>
                          <a:pt x="114604" y="28742"/>
                          <a:pt x="114275" y="29766"/>
                        </a:cubicBezTo>
                        <a:cubicBezTo>
                          <a:pt x="113910" y="30772"/>
                          <a:pt x="113527" y="31799"/>
                          <a:pt x="113125" y="32845"/>
                        </a:cubicBezTo>
                        <a:cubicBezTo>
                          <a:pt x="112723" y="33886"/>
                          <a:pt x="112321" y="34946"/>
                          <a:pt x="111901" y="36021"/>
                        </a:cubicBezTo>
                        <a:cubicBezTo>
                          <a:pt x="111463" y="37090"/>
                          <a:pt x="111116" y="38213"/>
                          <a:pt x="110586" y="39280"/>
                        </a:cubicBezTo>
                        <a:cubicBezTo>
                          <a:pt x="109564" y="41438"/>
                          <a:pt x="108522" y="43657"/>
                          <a:pt x="107463" y="45922"/>
                        </a:cubicBezTo>
                        <a:cubicBezTo>
                          <a:pt x="106331" y="48159"/>
                          <a:pt x="105016" y="50362"/>
                          <a:pt x="103755" y="52654"/>
                        </a:cubicBezTo>
                        <a:cubicBezTo>
                          <a:pt x="103135" y="53812"/>
                          <a:pt x="102386" y="54899"/>
                          <a:pt x="101674" y="56011"/>
                        </a:cubicBezTo>
                        <a:cubicBezTo>
                          <a:pt x="100925" y="57121"/>
                          <a:pt x="100194" y="58239"/>
                          <a:pt x="99445" y="59364"/>
                        </a:cubicBezTo>
                        <a:cubicBezTo>
                          <a:pt x="97966" y="61620"/>
                          <a:pt x="96194" y="63729"/>
                          <a:pt x="94533" y="65928"/>
                        </a:cubicBezTo>
                        <a:cubicBezTo>
                          <a:pt x="93710" y="67033"/>
                          <a:pt x="92725" y="68028"/>
                          <a:pt x="91830" y="69088"/>
                        </a:cubicBezTo>
                        <a:cubicBezTo>
                          <a:pt x="90898" y="70136"/>
                          <a:pt x="89985" y="71181"/>
                          <a:pt x="89035" y="72213"/>
                        </a:cubicBezTo>
                        <a:cubicBezTo>
                          <a:pt x="88031" y="73193"/>
                          <a:pt x="87026" y="74178"/>
                          <a:pt x="86022" y="75164"/>
                        </a:cubicBezTo>
                        <a:cubicBezTo>
                          <a:pt x="84999" y="76137"/>
                          <a:pt x="84031" y="77162"/>
                          <a:pt x="82935" y="78052"/>
                        </a:cubicBezTo>
                        <a:cubicBezTo>
                          <a:pt x="80780" y="79863"/>
                          <a:pt x="78679" y="81741"/>
                          <a:pt x="76378" y="83363"/>
                        </a:cubicBezTo>
                        <a:cubicBezTo>
                          <a:pt x="75246" y="84194"/>
                          <a:pt x="74132" y="85057"/>
                          <a:pt x="72981" y="85828"/>
                        </a:cubicBezTo>
                        <a:cubicBezTo>
                          <a:pt x="71794" y="86581"/>
                          <a:pt x="70625" y="87333"/>
                          <a:pt x="69457" y="88082"/>
                        </a:cubicBezTo>
                        <a:cubicBezTo>
                          <a:pt x="68306" y="88853"/>
                          <a:pt x="67101" y="89534"/>
                          <a:pt x="65895" y="90190"/>
                        </a:cubicBezTo>
                        <a:cubicBezTo>
                          <a:pt x="64690" y="90843"/>
                          <a:pt x="63503" y="91523"/>
                          <a:pt x="62297" y="92142"/>
                        </a:cubicBezTo>
                        <a:cubicBezTo>
                          <a:pt x="59832" y="93291"/>
                          <a:pt x="57457" y="94540"/>
                          <a:pt x="54992" y="95453"/>
                        </a:cubicBezTo>
                        <a:cubicBezTo>
                          <a:pt x="50152" y="97510"/>
                          <a:pt x="45257" y="98932"/>
                          <a:pt x="40618" y="100098"/>
                        </a:cubicBezTo>
                        <a:cubicBezTo>
                          <a:pt x="35943" y="101224"/>
                          <a:pt x="31468" y="101893"/>
                          <a:pt x="27341" y="102349"/>
                        </a:cubicBezTo>
                        <a:cubicBezTo>
                          <a:pt x="23213" y="102717"/>
                          <a:pt x="19414" y="102894"/>
                          <a:pt x="16054" y="102810"/>
                        </a:cubicBezTo>
                        <a:cubicBezTo>
                          <a:pt x="12693" y="102751"/>
                          <a:pt x="9789" y="102510"/>
                          <a:pt x="7396" y="102223"/>
                        </a:cubicBezTo>
                        <a:cubicBezTo>
                          <a:pt x="5023" y="101975"/>
                          <a:pt x="3160" y="101593"/>
                          <a:pt x="1917" y="101354"/>
                        </a:cubicBezTo>
                        <a:cubicBezTo>
                          <a:pt x="657" y="101100"/>
                          <a:pt x="0" y="100908"/>
                          <a:pt x="0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2" name="任意多边形: 形状 1841">
                    <a:extLst>
                      <a:ext uri="{FF2B5EF4-FFF2-40B4-BE49-F238E27FC236}">
                        <a16:creationId xmlns:a16="http://schemas.microsoft.com/office/drawing/2014/main" id="{02E8F590-106D-0882-9B2A-8842D41D5162}"/>
                      </a:ext>
                    </a:extLst>
                  </p:cNvPr>
                  <p:cNvSpPr/>
                  <p:nvPr/>
                </p:nvSpPr>
                <p:spPr>
                  <a:xfrm>
                    <a:off x="8559382" y="87616"/>
                    <a:ext cx="100285" cy="88039"/>
                  </a:xfrm>
                  <a:custGeom>
                    <a:avLst/>
                    <a:gdLst>
                      <a:gd name="connsiteX0" fmla="*/ 100286 w 100285"/>
                      <a:gd name="connsiteY0" fmla="*/ 3914 h 88039"/>
                      <a:gd name="connsiteX1" fmla="*/ 98624 w 100285"/>
                      <a:gd name="connsiteY1" fmla="*/ 3844 h 88039"/>
                      <a:gd name="connsiteX2" fmla="*/ 93948 w 100285"/>
                      <a:gd name="connsiteY2" fmla="*/ 3817 h 88039"/>
                      <a:gd name="connsiteX3" fmla="*/ 86752 w 100285"/>
                      <a:gd name="connsiteY3" fmla="*/ 4153 h 88039"/>
                      <a:gd name="connsiteX4" fmla="*/ 77584 w 100285"/>
                      <a:gd name="connsiteY4" fmla="*/ 5242 h 88039"/>
                      <a:gd name="connsiteX5" fmla="*/ 67046 w 100285"/>
                      <a:gd name="connsiteY5" fmla="*/ 7532 h 88039"/>
                      <a:gd name="connsiteX6" fmla="*/ 65676 w 100285"/>
                      <a:gd name="connsiteY6" fmla="*/ 7906 h 88039"/>
                      <a:gd name="connsiteX7" fmla="*/ 64288 w 100285"/>
                      <a:gd name="connsiteY7" fmla="*/ 8345 h 88039"/>
                      <a:gd name="connsiteX8" fmla="*/ 61494 w 100285"/>
                      <a:gd name="connsiteY8" fmla="*/ 9251 h 88039"/>
                      <a:gd name="connsiteX9" fmla="*/ 55886 w 100285"/>
                      <a:gd name="connsiteY9" fmla="*/ 11470 h 88039"/>
                      <a:gd name="connsiteX10" fmla="*/ 50298 w 100285"/>
                      <a:gd name="connsiteY10" fmla="*/ 14147 h 88039"/>
                      <a:gd name="connsiteX11" fmla="*/ 47577 w 100285"/>
                      <a:gd name="connsiteY11" fmla="*/ 15720 h 88039"/>
                      <a:gd name="connsiteX12" fmla="*/ 44874 w 100285"/>
                      <a:gd name="connsiteY12" fmla="*/ 17380 h 88039"/>
                      <a:gd name="connsiteX13" fmla="*/ 42225 w 100285"/>
                      <a:gd name="connsiteY13" fmla="*/ 19160 h 88039"/>
                      <a:gd name="connsiteX14" fmla="*/ 39687 w 100285"/>
                      <a:gd name="connsiteY14" fmla="*/ 21116 h 88039"/>
                      <a:gd name="connsiteX15" fmla="*/ 34774 w 100285"/>
                      <a:gd name="connsiteY15" fmla="*/ 25302 h 88039"/>
                      <a:gd name="connsiteX16" fmla="*/ 32491 w 100285"/>
                      <a:gd name="connsiteY16" fmla="*/ 27584 h 88039"/>
                      <a:gd name="connsiteX17" fmla="*/ 30245 w 100285"/>
                      <a:gd name="connsiteY17" fmla="*/ 29923 h 88039"/>
                      <a:gd name="connsiteX18" fmla="*/ 28162 w 100285"/>
                      <a:gd name="connsiteY18" fmla="*/ 32383 h 88039"/>
                      <a:gd name="connsiteX19" fmla="*/ 27103 w 100285"/>
                      <a:gd name="connsiteY19" fmla="*/ 33600 h 88039"/>
                      <a:gd name="connsiteX20" fmla="*/ 26154 w 100285"/>
                      <a:gd name="connsiteY20" fmla="*/ 34895 h 88039"/>
                      <a:gd name="connsiteX21" fmla="*/ 22446 w 100285"/>
                      <a:gd name="connsiteY21" fmla="*/ 40098 h 88039"/>
                      <a:gd name="connsiteX22" fmla="*/ 19159 w 100285"/>
                      <a:gd name="connsiteY22" fmla="*/ 45438 h 88039"/>
                      <a:gd name="connsiteX23" fmla="*/ 13679 w 100285"/>
                      <a:gd name="connsiteY23" fmla="*/ 56117 h 88039"/>
                      <a:gd name="connsiteX24" fmla="*/ 9588 w 100285"/>
                      <a:gd name="connsiteY24" fmla="*/ 66220 h 88039"/>
                      <a:gd name="connsiteX25" fmla="*/ 7890 w 100285"/>
                      <a:gd name="connsiteY25" fmla="*/ 70805 h 88039"/>
                      <a:gd name="connsiteX26" fmla="*/ 6520 w 100285"/>
                      <a:gd name="connsiteY26" fmla="*/ 75020 h 88039"/>
                      <a:gd name="connsiteX27" fmla="*/ 5278 w 100285"/>
                      <a:gd name="connsiteY27" fmla="*/ 78736 h 88039"/>
                      <a:gd name="connsiteX28" fmla="*/ 4347 w 100285"/>
                      <a:gd name="connsiteY28" fmla="*/ 81938 h 88039"/>
                      <a:gd name="connsiteX29" fmla="*/ 1753 w 100285"/>
                      <a:gd name="connsiteY29" fmla="*/ 86442 h 88039"/>
                      <a:gd name="connsiteX30" fmla="*/ 0 w 100285"/>
                      <a:gd name="connsiteY30" fmla="*/ 88040 h 88039"/>
                      <a:gd name="connsiteX31" fmla="*/ 0 w 100285"/>
                      <a:gd name="connsiteY31" fmla="*/ 86369 h 88039"/>
                      <a:gd name="connsiteX32" fmla="*/ 1315 w 100285"/>
                      <a:gd name="connsiteY32" fmla="*/ 81639 h 88039"/>
                      <a:gd name="connsiteX33" fmla="*/ 2064 w 100285"/>
                      <a:gd name="connsiteY33" fmla="*/ 78251 h 88039"/>
                      <a:gd name="connsiteX34" fmla="*/ 2776 w 100285"/>
                      <a:gd name="connsiteY34" fmla="*/ 74286 h 88039"/>
                      <a:gd name="connsiteX35" fmla="*/ 3452 w 100285"/>
                      <a:gd name="connsiteY35" fmla="*/ 69763 h 88039"/>
                      <a:gd name="connsiteX36" fmla="*/ 4420 w 100285"/>
                      <a:gd name="connsiteY36" fmla="*/ 64788 h 88039"/>
                      <a:gd name="connsiteX37" fmla="*/ 5643 w 100285"/>
                      <a:gd name="connsiteY37" fmla="*/ 59399 h 88039"/>
                      <a:gd name="connsiteX38" fmla="*/ 7232 w 100285"/>
                      <a:gd name="connsiteY38" fmla="*/ 53681 h 88039"/>
                      <a:gd name="connsiteX39" fmla="*/ 9369 w 100285"/>
                      <a:gd name="connsiteY39" fmla="*/ 47750 h 88039"/>
                      <a:gd name="connsiteX40" fmla="*/ 9935 w 100285"/>
                      <a:gd name="connsiteY40" fmla="*/ 46223 h 88039"/>
                      <a:gd name="connsiteX41" fmla="*/ 10611 w 100285"/>
                      <a:gd name="connsiteY41" fmla="*/ 44724 h 88039"/>
                      <a:gd name="connsiteX42" fmla="*/ 11999 w 100285"/>
                      <a:gd name="connsiteY42" fmla="*/ 41685 h 88039"/>
                      <a:gd name="connsiteX43" fmla="*/ 15214 w 100285"/>
                      <a:gd name="connsiteY43" fmla="*/ 35607 h 88039"/>
                      <a:gd name="connsiteX44" fmla="*/ 19031 w 100285"/>
                      <a:gd name="connsiteY44" fmla="*/ 29647 h 88039"/>
                      <a:gd name="connsiteX45" fmla="*/ 20053 w 100285"/>
                      <a:gd name="connsiteY45" fmla="*/ 28170 h 88039"/>
                      <a:gd name="connsiteX46" fmla="*/ 21186 w 100285"/>
                      <a:gd name="connsiteY46" fmla="*/ 26758 h 88039"/>
                      <a:gd name="connsiteX47" fmla="*/ 23487 w 100285"/>
                      <a:gd name="connsiteY47" fmla="*/ 23940 h 88039"/>
                      <a:gd name="connsiteX48" fmla="*/ 25971 w 100285"/>
                      <a:gd name="connsiteY48" fmla="*/ 21264 h 88039"/>
                      <a:gd name="connsiteX49" fmla="*/ 28546 w 100285"/>
                      <a:gd name="connsiteY49" fmla="*/ 18654 h 88039"/>
                      <a:gd name="connsiteX50" fmla="*/ 34171 w 100285"/>
                      <a:gd name="connsiteY50" fmla="*/ 13953 h 88039"/>
                      <a:gd name="connsiteX51" fmla="*/ 37130 w 100285"/>
                      <a:gd name="connsiteY51" fmla="*/ 11804 h 88039"/>
                      <a:gd name="connsiteX52" fmla="*/ 40217 w 100285"/>
                      <a:gd name="connsiteY52" fmla="*/ 9882 h 88039"/>
                      <a:gd name="connsiteX53" fmla="*/ 52983 w 100285"/>
                      <a:gd name="connsiteY53" fmla="*/ 3952 h 88039"/>
                      <a:gd name="connsiteX54" fmla="*/ 59393 w 100285"/>
                      <a:gd name="connsiteY54" fmla="*/ 2049 h 88039"/>
                      <a:gd name="connsiteX55" fmla="*/ 62553 w 100285"/>
                      <a:gd name="connsiteY55" fmla="*/ 1379 h 88039"/>
                      <a:gd name="connsiteX56" fmla="*/ 64105 w 100285"/>
                      <a:gd name="connsiteY56" fmla="*/ 1063 h 88039"/>
                      <a:gd name="connsiteX57" fmla="*/ 65658 w 100285"/>
                      <a:gd name="connsiteY57" fmla="*/ 842 h 88039"/>
                      <a:gd name="connsiteX58" fmla="*/ 77182 w 100285"/>
                      <a:gd name="connsiteY58" fmla="*/ 0 h 88039"/>
                      <a:gd name="connsiteX59" fmla="*/ 86844 w 100285"/>
                      <a:gd name="connsiteY59" fmla="*/ 654 h 88039"/>
                      <a:gd name="connsiteX60" fmla="*/ 94149 w 100285"/>
                      <a:gd name="connsiteY60" fmla="*/ 2027 h 88039"/>
                      <a:gd name="connsiteX61" fmla="*/ 98715 w 100285"/>
                      <a:gd name="connsiteY61" fmla="*/ 3335 h 88039"/>
                      <a:gd name="connsiteX62" fmla="*/ 100286 w 100285"/>
                      <a:gd name="connsiteY62" fmla="*/ 3914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100285" h="88039">
                        <a:moveTo>
                          <a:pt x="100286" y="3914"/>
                        </a:moveTo>
                        <a:cubicBezTo>
                          <a:pt x="100286" y="3914"/>
                          <a:pt x="99719" y="3890"/>
                          <a:pt x="98624" y="3844"/>
                        </a:cubicBezTo>
                        <a:cubicBezTo>
                          <a:pt x="97546" y="3793"/>
                          <a:pt x="95939" y="3808"/>
                          <a:pt x="93948" y="3817"/>
                        </a:cubicBezTo>
                        <a:cubicBezTo>
                          <a:pt x="91939" y="3817"/>
                          <a:pt x="89492" y="3980"/>
                          <a:pt x="86752" y="4153"/>
                        </a:cubicBezTo>
                        <a:cubicBezTo>
                          <a:pt x="83995" y="4391"/>
                          <a:pt x="80890" y="4701"/>
                          <a:pt x="77584" y="5242"/>
                        </a:cubicBezTo>
                        <a:cubicBezTo>
                          <a:pt x="74260" y="5813"/>
                          <a:pt x="70699" y="6471"/>
                          <a:pt x="67046" y="7532"/>
                        </a:cubicBezTo>
                        <a:cubicBezTo>
                          <a:pt x="66589" y="7656"/>
                          <a:pt x="66133" y="7778"/>
                          <a:pt x="65676" y="7906"/>
                        </a:cubicBezTo>
                        <a:cubicBezTo>
                          <a:pt x="65219" y="8052"/>
                          <a:pt x="64763" y="8199"/>
                          <a:pt x="64288" y="8345"/>
                        </a:cubicBezTo>
                        <a:cubicBezTo>
                          <a:pt x="63375" y="8646"/>
                          <a:pt x="62425" y="8916"/>
                          <a:pt x="61494" y="9251"/>
                        </a:cubicBezTo>
                        <a:cubicBezTo>
                          <a:pt x="59649" y="9976"/>
                          <a:pt x="57731" y="10593"/>
                          <a:pt x="55886" y="11470"/>
                        </a:cubicBezTo>
                        <a:cubicBezTo>
                          <a:pt x="53987" y="12244"/>
                          <a:pt x="52161" y="13221"/>
                          <a:pt x="50298" y="14147"/>
                        </a:cubicBezTo>
                        <a:cubicBezTo>
                          <a:pt x="49367" y="14620"/>
                          <a:pt x="48490" y="15199"/>
                          <a:pt x="47577" y="15720"/>
                        </a:cubicBezTo>
                        <a:cubicBezTo>
                          <a:pt x="46664" y="16246"/>
                          <a:pt x="45732" y="16757"/>
                          <a:pt x="44874" y="17380"/>
                        </a:cubicBezTo>
                        <a:cubicBezTo>
                          <a:pt x="43997" y="17970"/>
                          <a:pt x="43102" y="18565"/>
                          <a:pt x="42225" y="19160"/>
                        </a:cubicBezTo>
                        <a:cubicBezTo>
                          <a:pt x="41367" y="19792"/>
                          <a:pt x="40545" y="20475"/>
                          <a:pt x="39687" y="21116"/>
                        </a:cubicBezTo>
                        <a:cubicBezTo>
                          <a:pt x="37934" y="22355"/>
                          <a:pt x="36399" y="23900"/>
                          <a:pt x="34774" y="25302"/>
                        </a:cubicBezTo>
                        <a:cubicBezTo>
                          <a:pt x="33970" y="26013"/>
                          <a:pt x="33258" y="26827"/>
                          <a:pt x="32491" y="27584"/>
                        </a:cubicBezTo>
                        <a:cubicBezTo>
                          <a:pt x="31742" y="28371"/>
                          <a:pt x="30939" y="29083"/>
                          <a:pt x="30245" y="29923"/>
                        </a:cubicBezTo>
                        <a:cubicBezTo>
                          <a:pt x="29569" y="30751"/>
                          <a:pt x="28875" y="31574"/>
                          <a:pt x="28162" y="32383"/>
                        </a:cubicBezTo>
                        <a:lnTo>
                          <a:pt x="27103" y="33600"/>
                        </a:lnTo>
                        <a:lnTo>
                          <a:pt x="26154" y="34895"/>
                        </a:lnTo>
                        <a:cubicBezTo>
                          <a:pt x="24911" y="36639"/>
                          <a:pt x="23542" y="38281"/>
                          <a:pt x="22446" y="40098"/>
                        </a:cubicBezTo>
                        <a:cubicBezTo>
                          <a:pt x="21314" y="41880"/>
                          <a:pt x="20127" y="43603"/>
                          <a:pt x="19159" y="45438"/>
                        </a:cubicBezTo>
                        <a:cubicBezTo>
                          <a:pt x="17058" y="49000"/>
                          <a:pt x="15341" y="52652"/>
                          <a:pt x="13679" y="56117"/>
                        </a:cubicBezTo>
                        <a:cubicBezTo>
                          <a:pt x="12218" y="59669"/>
                          <a:pt x="10666" y="62999"/>
                          <a:pt x="9588" y="66220"/>
                        </a:cubicBezTo>
                        <a:cubicBezTo>
                          <a:pt x="9004" y="67813"/>
                          <a:pt x="8401" y="69338"/>
                          <a:pt x="7890" y="70805"/>
                        </a:cubicBezTo>
                        <a:cubicBezTo>
                          <a:pt x="7415" y="72289"/>
                          <a:pt x="6959" y="73697"/>
                          <a:pt x="6520" y="75020"/>
                        </a:cubicBezTo>
                        <a:cubicBezTo>
                          <a:pt x="6082" y="76342"/>
                          <a:pt x="5680" y="77589"/>
                          <a:pt x="5278" y="78736"/>
                        </a:cubicBezTo>
                        <a:cubicBezTo>
                          <a:pt x="4931" y="79902"/>
                          <a:pt x="4621" y="80972"/>
                          <a:pt x="4347" y="81938"/>
                        </a:cubicBezTo>
                        <a:cubicBezTo>
                          <a:pt x="3799" y="83878"/>
                          <a:pt x="2064" y="85399"/>
                          <a:pt x="1753" y="86442"/>
                        </a:cubicBezTo>
                        <a:cubicBezTo>
                          <a:pt x="1406" y="87485"/>
                          <a:pt x="0" y="88040"/>
                          <a:pt x="0" y="88040"/>
                        </a:cubicBezTo>
                        <a:cubicBezTo>
                          <a:pt x="0" y="88040"/>
                          <a:pt x="0" y="87457"/>
                          <a:pt x="0" y="86369"/>
                        </a:cubicBezTo>
                        <a:cubicBezTo>
                          <a:pt x="0" y="85282"/>
                          <a:pt x="1242" y="83675"/>
                          <a:pt x="1315" y="81639"/>
                        </a:cubicBezTo>
                        <a:cubicBezTo>
                          <a:pt x="1351" y="80616"/>
                          <a:pt x="2009" y="79483"/>
                          <a:pt x="2064" y="78251"/>
                        </a:cubicBezTo>
                        <a:cubicBezTo>
                          <a:pt x="2155" y="77025"/>
                          <a:pt x="2630" y="75705"/>
                          <a:pt x="2776" y="74286"/>
                        </a:cubicBezTo>
                        <a:cubicBezTo>
                          <a:pt x="2940" y="72865"/>
                          <a:pt x="3269" y="71354"/>
                          <a:pt x="3452" y="69763"/>
                        </a:cubicBezTo>
                        <a:cubicBezTo>
                          <a:pt x="3671" y="68178"/>
                          <a:pt x="4109" y="66529"/>
                          <a:pt x="4420" y="64788"/>
                        </a:cubicBezTo>
                        <a:cubicBezTo>
                          <a:pt x="4785" y="63061"/>
                          <a:pt x="5096" y="61233"/>
                          <a:pt x="5643" y="59399"/>
                        </a:cubicBezTo>
                        <a:cubicBezTo>
                          <a:pt x="6155" y="57552"/>
                          <a:pt x="6703" y="55642"/>
                          <a:pt x="7232" y="53681"/>
                        </a:cubicBezTo>
                        <a:cubicBezTo>
                          <a:pt x="7853" y="51737"/>
                          <a:pt x="8639" y="49779"/>
                          <a:pt x="9369" y="47750"/>
                        </a:cubicBezTo>
                        <a:cubicBezTo>
                          <a:pt x="9552" y="47244"/>
                          <a:pt x="9735" y="46735"/>
                          <a:pt x="9935" y="46223"/>
                        </a:cubicBezTo>
                        <a:cubicBezTo>
                          <a:pt x="10136" y="45723"/>
                          <a:pt x="10374" y="45228"/>
                          <a:pt x="10611" y="44724"/>
                        </a:cubicBezTo>
                        <a:cubicBezTo>
                          <a:pt x="11068" y="43720"/>
                          <a:pt x="11524" y="42708"/>
                          <a:pt x="11999" y="41685"/>
                        </a:cubicBezTo>
                        <a:cubicBezTo>
                          <a:pt x="12858" y="39603"/>
                          <a:pt x="14081" y="37641"/>
                          <a:pt x="15214" y="35607"/>
                        </a:cubicBezTo>
                        <a:cubicBezTo>
                          <a:pt x="16291" y="33538"/>
                          <a:pt x="17697" y="31624"/>
                          <a:pt x="19031" y="29647"/>
                        </a:cubicBezTo>
                        <a:lnTo>
                          <a:pt x="20053" y="28170"/>
                        </a:lnTo>
                        <a:lnTo>
                          <a:pt x="21186" y="26758"/>
                        </a:lnTo>
                        <a:cubicBezTo>
                          <a:pt x="21935" y="25812"/>
                          <a:pt x="22702" y="24877"/>
                          <a:pt x="23487" y="23940"/>
                        </a:cubicBezTo>
                        <a:cubicBezTo>
                          <a:pt x="24236" y="22992"/>
                          <a:pt x="25131" y="22161"/>
                          <a:pt x="25971" y="21264"/>
                        </a:cubicBezTo>
                        <a:cubicBezTo>
                          <a:pt x="26829" y="20397"/>
                          <a:pt x="27633" y="19469"/>
                          <a:pt x="28546" y="18654"/>
                        </a:cubicBezTo>
                        <a:cubicBezTo>
                          <a:pt x="30409" y="17066"/>
                          <a:pt x="32162" y="15354"/>
                          <a:pt x="34171" y="13953"/>
                        </a:cubicBezTo>
                        <a:cubicBezTo>
                          <a:pt x="35158" y="13227"/>
                          <a:pt x="36126" y="12481"/>
                          <a:pt x="37130" y="11804"/>
                        </a:cubicBezTo>
                        <a:cubicBezTo>
                          <a:pt x="38153" y="11161"/>
                          <a:pt x="39194" y="10520"/>
                          <a:pt x="40217" y="9882"/>
                        </a:cubicBezTo>
                        <a:cubicBezTo>
                          <a:pt x="44344" y="7411"/>
                          <a:pt x="48654" y="5388"/>
                          <a:pt x="52983" y="3952"/>
                        </a:cubicBezTo>
                        <a:cubicBezTo>
                          <a:pt x="55120" y="3163"/>
                          <a:pt x="57293" y="2604"/>
                          <a:pt x="59393" y="2049"/>
                        </a:cubicBezTo>
                        <a:cubicBezTo>
                          <a:pt x="60452" y="1792"/>
                          <a:pt x="61512" y="1600"/>
                          <a:pt x="62553" y="1379"/>
                        </a:cubicBezTo>
                        <a:cubicBezTo>
                          <a:pt x="63064" y="1273"/>
                          <a:pt x="63594" y="1169"/>
                          <a:pt x="64105" y="1063"/>
                        </a:cubicBezTo>
                        <a:cubicBezTo>
                          <a:pt x="64617" y="990"/>
                          <a:pt x="65146" y="915"/>
                          <a:pt x="65658" y="842"/>
                        </a:cubicBezTo>
                        <a:cubicBezTo>
                          <a:pt x="69730" y="181"/>
                          <a:pt x="73621" y="26"/>
                          <a:pt x="77182" y="0"/>
                        </a:cubicBezTo>
                        <a:cubicBezTo>
                          <a:pt x="80744" y="15"/>
                          <a:pt x="83995" y="296"/>
                          <a:pt x="86844" y="654"/>
                        </a:cubicBezTo>
                        <a:cubicBezTo>
                          <a:pt x="89711" y="1050"/>
                          <a:pt x="92158" y="1532"/>
                          <a:pt x="94149" y="2027"/>
                        </a:cubicBezTo>
                        <a:cubicBezTo>
                          <a:pt x="96140" y="2484"/>
                          <a:pt x="97674" y="2997"/>
                          <a:pt x="98715" y="3335"/>
                        </a:cubicBezTo>
                        <a:cubicBezTo>
                          <a:pt x="99756" y="3678"/>
                          <a:pt x="100286" y="3914"/>
                          <a:pt x="100286" y="3914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1" name="图形 10">
                <a:extLst>
                  <a:ext uri="{FF2B5EF4-FFF2-40B4-BE49-F238E27FC236}">
                    <a16:creationId xmlns:a16="http://schemas.microsoft.com/office/drawing/2014/main" id="{90FFDF51-0E87-8297-1FA9-C5E53DB4D5EA}"/>
                  </a:ext>
                </a:extLst>
              </p:cNvPr>
              <p:cNvGrpSpPr/>
              <p:nvPr/>
            </p:nvGrpSpPr>
            <p:grpSpPr>
              <a:xfrm>
                <a:off x="8328785" y="16818"/>
                <a:ext cx="80491" cy="134904"/>
                <a:chOff x="8328785" y="16818"/>
                <a:chExt cx="80491" cy="134904"/>
              </a:xfrm>
            </p:grpSpPr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6772F4E8-B7A6-600A-D452-F78D3F5D7E95}"/>
                    </a:ext>
                  </a:extLst>
                </p:cNvPr>
                <p:cNvSpPr/>
                <p:nvPr/>
              </p:nvSpPr>
              <p:spPr>
                <a:xfrm>
                  <a:off x="8354153" y="68043"/>
                  <a:ext cx="55123" cy="83679"/>
                </a:xfrm>
                <a:custGeom>
                  <a:avLst/>
                  <a:gdLst>
                    <a:gd name="connsiteX0" fmla="*/ 15415 w 55123"/>
                    <a:gd name="connsiteY0" fmla="*/ 83368 h 83679"/>
                    <a:gd name="connsiteX1" fmla="*/ 0 w 55123"/>
                    <a:gd name="connsiteY1" fmla="*/ 8012 h 83679"/>
                    <a:gd name="connsiteX2" fmla="*/ 29514 w 55123"/>
                    <a:gd name="connsiteY2" fmla="*/ 0 h 83679"/>
                    <a:gd name="connsiteX3" fmla="*/ 51504 w 55123"/>
                    <a:gd name="connsiteY3" fmla="*/ 75917 h 83679"/>
                    <a:gd name="connsiteX4" fmla="*/ 15415 w 55123"/>
                    <a:gd name="connsiteY4" fmla="*/ 83368 h 8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123" h="83679">
                      <a:moveTo>
                        <a:pt x="15415" y="83368"/>
                      </a:moveTo>
                      <a:cubicBezTo>
                        <a:pt x="15415" y="83368"/>
                        <a:pt x="30902" y="38701"/>
                        <a:pt x="0" y="8012"/>
                      </a:cubicBezTo>
                      <a:lnTo>
                        <a:pt x="29514" y="0"/>
                      </a:lnTo>
                      <a:cubicBezTo>
                        <a:pt x="29514" y="0"/>
                        <a:pt x="33660" y="65824"/>
                        <a:pt x="51504" y="75917"/>
                      </a:cubicBezTo>
                      <a:cubicBezTo>
                        <a:pt x="69347" y="86009"/>
                        <a:pt x="15415" y="83368"/>
                        <a:pt x="15415" y="8336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07" name="图形 10">
                  <a:extLst>
                    <a:ext uri="{FF2B5EF4-FFF2-40B4-BE49-F238E27FC236}">
                      <a16:creationId xmlns:a16="http://schemas.microsoft.com/office/drawing/2014/main" id="{D4411716-71CD-4B82-1D6B-0A47C050DAB9}"/>
                    </a:ext>
                  </a:extLst>
                </p:cNvPr>
                <p:cNvGrpSpPr/>
                <p:nvPr/>
              </p:nvGrpSpPr>
              <p:grpSpPr>
                <a:xfrm>
                  <a:off x="8328785" y="16818"/>
                  <a:ext cx="73693" cy="71856"/>
                  <a:chOff x="8328785" y="16818"/>
                  <a:chExt cx="73693" cy="71856"/>
                </a:xfrm>
                <a:solidFill>
                  <a:srgbClr val="A47D3A"/>
                </a:solidFill>
              </p:grpSpPr>
              <p:sp>
                <p:nvSpPr>
                  <p:cNvPr id="1808" name="任意多边形: 形状 1807">
                    <a:extLst>
                      <a:ext uri="{FF2B5EF4-FFF2-40B4-BE49-F238E27FC236}">
                        <a16:creationId xmlns:a16="http://schemas.microsoft.com/office/drawing/2014/main" id="{24D014A2-A9A3-2177-B48A-CEA328AF4C13}"/>
                      </a:ext>
                    </a:extLst>
                  </p:cNvPr>
                  <p:cNvSpPr/>
                  <p:nvPr/>
                </p:nvSpPr>
                <p:spPr>
                  <a:xfrm>
                    <a:off x="8399414" y="52863"/>
                    <a:ext cx="1238" cy="539"/>
                  </a:xfrm>
                  <a:custGeom>
                    <a:avLst/>
                    <a:gdLst>
                      <a:gd name="connsiteX0" fmla="*/ 928 w 1238"/>
                      <a:gd name="connsiteY0" fmla="*/ 48 h 539"/>
                      <a:gd name="connsiteX1" fmla="*/ 15 w 1238"/>
                      <a:gd name="connsiteY1" fmla="*/ 306 h 539"/>
                      <a:gd name="connsiteX2" fmla="*/ 1238 w 1238"/>
                      <a:gd name="connsiteY2" fmla="*/ 540 h 539"/>
                      <a:gd name="connsiteX3" fmla="*/ 928 w 1238"/>
                      <a:gd name="connsiteY3" fmla="*/ 48 h 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" h="539">
                        <a:moveTo>
                          <a:pt x="928" y="48"/>
                        </a:moveTo>
                        <a:cubicBezTo>
                          <a:pt x="618" y="-56"/>
                          <a:pt x="-113" y="-1"/>
                          <a:pt x="15" y="306"/>
                        </a:cubicBezTo>
                        <a:lnTo>
                          <a:pt x="1238" y="540"/>
                        </a:lnTo>
                        <a:lnTo>
                          <a:pt x="928" y="48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9" name="任意多边形: 形状 1808">
                    <a:extLst>
                      <a:ext uri="{FF2B5EF4-FFF2-40B4-BE49-F238E27FC236}">
                        <a16:creationId xmlns:a16="http://schemas.microsoft.com/office/drawing/2014/main" id="{CC9DD52A-E862-57DC-CCDE-1D209D9ED49F}"/>
                      </a:ext>
                    </a:extLst>
                  </p:cNvPr>
                  <p:cNvSpPr/>
                  <p:nvPr/>
                </p:nvSpPr>
                <p:spPr>
                  <a:xfrm>
                    <a:off x="8397986" y="53550"/>
                    <a:ext cx="2721" cy="2077"/>
                  </a:xfrm>
                  <a:custGeom>
                    <a:avLst/>
                    <a:gdLst>
                      <a:gd name="connsiteX0" fmla="*/ 0 w 2721"/>
                      <a:gd name="connsiteY0" fmla="*/ 1324 h 2077"/>
                      <a:gd name="connsiteX1" fmla="*/ 2721 w 2721"/>
                      <a:gd name="connsiteY1" fmla="*/ 2051 h 2077"/>
                      <a:gd name="connsiteX2" fmla="*/ 676 w 2721"/>
                      <a:gd name="connsiteY2" fmla="*/ 1087 h 2077"/>
                      <a:gd name="connsiteX3" fmla="*/ 1553 w 2721"/>
                      <a:gd name="connsiteY3" fmla="*/ 650 h 2077"/>
                      <a:gd name="connsiteX4" fmla="*/ 1078 w 2721"/>
                      <a:gd name="connsiteY4" fmla="*/ 0 h 2077"/>
                      <a:gd name="connsiteX5" fmla="*/ 804 w 2721"/>
                      <a:gd name="connsiteY5" fmla="*/ 1395 h 2077"/>
                      <a:gd name="connsiteX6" fmla="*/ 0 w 2721"/>
                      <a:gd name="connsiteY6" fmla="*/ 1324 h 2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1" h="2077">
                        <a:moveTo>
                          <a:pt x="0" y="1324"/>
                        </a:moveTo>
                        <a:cubicBezTo>
                          <a:pt x="566" y="1697"/>
                          <a:pt x="1589" y="2199"/>
                          <a:pt x="2721" y="2051"/>
                        </a:cubicBezTo>
                        <a:cubicBezTo>
                          <a:pt x="1571" y="1602"/>
                          <a:pt x="2064" y="1543"/>
                          <a:pt x="676" y="1087"/>
                        </a:cubicBezTo>
                        <a:cubicBezTo>
                          <a:pt x="548" y="784"/>
                          <a:pt x="1096" y="583"/>
                          <a:pt x="1553" y="650"/>
                        </a:cubicBezTo>
                        <a:cubicBezTo>
                          <a:pt x="1242" y="531"/>
                          <a:pt x="1845" y="181"/>
                          <a:pt x="1078" y="0"/>
                        </a:cubicBezTo>
                        <a:cubicBezTo>
                          <a:pt x="110" y="374"/>
                          <a:pt x="55" y="833"/>
                          <a:pt x="804" y="1395"/>
                        </a:cubicBezTo>
                        <a:cubicBezTo>
                          <a:pt x="530" y="1490"/>
                          <a:pt x="219" y="1362"/>
                          <a:pt x="0" y="13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0" name="任意多边形: 形状 1809">
                    <a:extLst>
                      <a:ext uri="{FF2B5EF4-FFF2-40B4-BE49-F238E27FC236}">
                        <a16:creationId xmlns:a16="http://schemas.microsoft.com/office/drawing/2014/main" id="{590D76BA-6576-C87F-F2C7-45B7FFF0ECF2}"/>
                      </a:ext>
                    </a:extLst>
                  </p:cNvPr>
                  <p:cNvSpPr/>
                  <p:nvPr/>
                </p:nvSpPr>
                <p:spPr>
                  <a:xfrm>
                    <a:off x="8400142" y="58984"/>
                    <a:ext cx="273" cy="332"/>
                  </a:xfrm>
                  <a:custGeom>
                    <a:avLst/>
                    <a:gdLst>
                      <a:gd name="connsiteX0" fmla="*/ 274 w 273"/>
                      <a:gd name="connsiteY0" fmla="*/ 332 h 332"/>
                      <a:gd name="connsiteX1" fmla="*/ 0 w 273"/>
                      <a:gd name="connsiteY1" fmla="*/ 0 h 332"/>
                      <a:gd name="connsiteX2" fmla="*/ 91 w 273"/>
                      <a:gd name="connsiteY2" fmla="*/ 281 h 332"/>
                      <a:gd name="connsiteX3" fmla="*/ 274 w 273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3" h="332">
                        <a:moveTo>
                          <a:pt x="274" y="332"/>
                        </a:moveTo>
                        <a:cubicBezTo>
                          <a:pt x="237" y="216"/>
                          <a:pt x="146" y="106"/>
                          <a:pt x="0" y="0"/>
                        </a:cubicBezTo>
                        <a:cubicBezTo>
                          <a:pt x="37" y="97"/>
                          <a:pt x="73" y="188"/>
                          <a:pt x="91" y="281"/>
                        </a:cubicBezTo>
                        <a:cubicBezTo>
                          <a:pt x="146" y="298"/>
                          <a:pt x="201" y="312"/>
                          <a:pt x="274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1" name="任意多边形: 形状 1810">
                    <a:extLst>
                      <a:ext uri="{FF2B5EF4-FFF2-40B4-BE49-F238E27FC236}">
                        <a16:creationId xmlns:a16="http://schemas.microsoft.com/office/drawing/2014/main" id="{7990FD9E-8645-4843-540C-32486EF8022F}"/>
                      </a:ext>
                    </a:extLst>
                  </p:cNvPr>
                  <p:cNvSpPr/>
                  <p:nvPr/>
                </p:nvSpPr>
                <p:spPr>
                  <a:xfrm>
                    <a:off x="8401712" y="45030"/>
                    <a:ext cx="182" cy="48"/>
                  </a:xfrm>
                  <a:custGeom>
                    <a:avLst/>
                    <a:gdLst>
                      <a:gd name="connsiteX0" fmla="*/ 183 w 182"/>
                      <a:gd name="connsiteY0" fmla="*/ 0 h 48"/>
                      <a:gd name="connsiteX1" fmla="*/ 0 w 182"/>
                      <a:gd name="connsiteY1" fmla="*/ 38 h 48"/>
                      <a:gd name="connsiteX2" fmla="*/ 183 w 18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2" h="48">
                        <a:moveTo>
                          <a:pt x="183" y="0"/>
                        </a:moveTo>
                        <a:cubicBezTo>
                          <a:pt x="110" y="11"/>
                          <a:pt x="55" y="27"/>
                          <a:pt x="0" y="38"/>
                        </a:cubicBezTo>
                        <a:cubicBezTo>
                          <a:pt x="110" y="57"/>
                          <a:pt x="183" y="53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2" name="任意多边形: 形状 1811">
                    <a:extLst>
                      <a:ext uri="{FF2B5EF4-FFF2-40B4-BE49-F238E27FC236}">
                        <a16:creationId xmlns:a16="http://schemas.microsoft.com/office/drawing/2014/main" id="{4A4C9A58-76C9-EFE8-1847-F9120618D41D}"/>
                      </a:ext>
                    </a:extLst>
                  </p:cNvPr>
                  <p:cNvSpPr/>
                  <p:nvPr/>
                </p:nvSpPr>
                <p:spPr>
                  <a:xfrm>
                    <a:off x="8400232" y="59459"/>
                    <a:ext cx="43" cy="266"/>
                  </a:xfrm>
                  <a:custGeom>
                    <a:avLst/>
                    <a:gdLst>
                      <a:gd name="connsiteX0" fmla="*/ 18 w 43"/>
                      <a:gd name="connsiteY0" fmla="*/ 0 h 266"/>
                      <a:gd name="connsiteX1" fmla="*/ 0 w 43"/>
                      <a:gd name="connsiteY1" fmla="*/ 267 h 266"/>
                      <a:gd name="connsiteX2" fmla="*/ 18 w 43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" h="266">
                        <a:moveTo>
                          <a:pt x="18" y="0"/>
                        </a:moveTo>
                        <a:cubicBezTo>
                          <a:pt x="18" y="88"/>
                          <a:pt x="18" y="179"/>
                          <a:pt x="0" y="267"/>
                        </a:cubicBezTo>
                        <a:cubicBezTo>
                          <a:pt x="55" y="153"/>
                          <a:pt x="55" y="6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3" name="任意多边形: 形状 1812">
                    <a:extLst>
                      <a:ext uri="{FF2B5EF4-FFF2-40B4-BE49-F238E27FC236}">
                        <a16:creationId xmlns:a16="http://schemas.microsoft.com/office/drawing/2014/main" id="{05D8DBBB-D9BE-365B-C31D-32E0B60CA78D}"/>
                      </a:ext>
                    </a:extLst>
                  </p:cNvPr>
                  <p:cNvSpPr/>
                  <p:nvPr/>
                </p:nvSpPr>
                <p:spPr>
                  <a:xfrm>
                    <a:off x="8393128" y="29506"/>
                    <a:ext cx="838" cy="796"/>
                  </a:xfrm>
                  <a:custGeom>
                    <a:avLst/>
                    <a:gdLst>
                      <a:gd name="connsiteX0" fmla="*/ 0 w 838"/>
                      <a:gd name="connsiteY0" fmla="*/ 796 h 796"/>
                      <a:gd name="connsiteX1" fmla="*/ 530 w 838"/>
                      <a:gd name="connsiteY1" fmla="*/ 0 h 796"/>
                      <a:gd name="connsiteX2" fmla="*/ 0 w 838"/>
                      <a:gd name="connsiteY2" fmla="*/ 796 h 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8" h="796">
                        <a:moveTo>
                          <a:pt x="0" y="796"/>
                        </a:moveTo>
                        <a:cubicBezTo>
                          <a:pt x="493" y="256"/>
                          <a:pt x="1278" y="721"/>
                          <a:pt x="530" y="0"/>
                        </a:cubicBezTo>
                        <a:cubicBezTo>
                          <a:pt x="402" y="283"/>
                          <a:pt x="201" y="548"/>
                          <a:pt x="0" y="79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4" name="任意多边形: 形状 1813">
                    <a:extLst>
                      <a:ext uri="{FF2B5EF4-FFF2-40B4-BE49-F238E27FC236}">
                        <a16:creationId xmlns:a16="http://schemas.microsoft.com/office/drawing/2014/main" id="{F14C78D5-B42C-9B0E-1F84-2C46DA2AFB60}"/>
                      </a:ext>
                    </a:extLst>
                  </p:cNvPr>
                  <p:cNvSpPr/>
                  <p:nvPr/>
                </p:nvSpPr>
                <p:spPr>
                  <a:xfrm>
                    <a:off x="8399849" y="59206"/>
                    <a:ext cx="401" cy="252"/>
                  </a:xfrm>
                  <a:custGeom>
                    <a:avLst/>
                    <a:gdLst>
                      <a:gd name="connsiteX0" fmla="*/ 402 w 401"/>
                      <a:gd name="connsiteY0" fmla="*/ 252 h 252"/>
                      <a:gd name="connsiteX1" fmla="*/ 383 w 401"/>
                      <a:gd name="connsiteY1" fmla="*/ 59 h 252"/>
                      <a:gd name="connsiteX2" fmla="*/ 0 w 401"/>
                      <a:gd name="connsiteY2" fmla="*/ 7 h 252"/>
                      <a:gd name="connsiteX3" fmla="*/ 402 w 40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52">
                        <a:moveTo>
                          <a:pt x="402" y="252"/>
                        </a:moveTo>
                        <a:cubicBezTo>
                          <a:pt x="402" y="186"/>
                          <a:pt x="402" y="123"/>
                          <a:pt x="383" y="59"/>
                        </a:cubicBezTo>
                        <a:cubicBezTo>
                          <a:pt x="238" y="15"/>
                          <a:pt x="91" y="-14"/>
                          <a:pt x="0" y="7"/>
                        </a:cubicBezTo>
                        <a:cubicBezTo>
                          <a:pt x="238" y="86"/>
                          <a:pt x="365" y="157"/>
                          <a:pt x="402" y="2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5" name="任意多边形: 形状 1814">
                    <a:extLst>
                      <a:ext uri="{FF2B5EF4-FFF2-40B4-BE49-F238E27FC236}">
                        <a16:creationId xmlns:a16="http://schemas.microsoft.com/office/drawing/2014/main" id="{84D99BD0-ABCF-AE17-CAF5-ABA6D089F86E}"/>
                      </a:ext>
                    </a:extLst>
                  </p:cNvPr>
                  <p:cNvSpPr/>
                  <p:nvPr/>
                </p:nvSpPr>
                <p:spPr>
                  <a:xfrm>
                    <a:off x="8339981" y="79066"/>
                    <a:ext cx="584" cy="743"/>
                  </a:xfrm>
                  <a:custGeom>
                    <a:avLst/>
                    <a:gdLst>
                      <a:gd name="connsiteX0" fmla="*/ 585 w 584"/>
                      <a:gd name="connsiteY0" fmla="*/ 743 h 743"/>
                      <a:gd name="connsiteX1" fmla="*/ 0 w 584"/>
                      <a:gd name="connsiteY1" fmla="*/ 0 h 743"/>
                      <a:gd name="connsiteX2" fmla="*/ 585 w 584"/>
                      <a:gd name="connsiteY2" fmla="*/ 74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4" h="743">
                        <a:moveTo>
                          <a:pt x="585" y="743"/>
                        </a:moveTo>
                        <a:lnTo>
                          <a:pt x="0" y="0"/>
                        </a:lnTo>
                        <a:cubicBezTo>
                          <a:pt x="128" y="247"/>
                          <a:pt x="329" y="517"/>
                          <a:pt x="585" y="74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6" name="任意多边形: 形状 1815">
                    <a:extLst>
                      <a:ext uri="{FF2B5EF4-FFF2-40B4-BE49-F238E27FC236}">
                        <a16:creationId xmlns:a16="http://schemas.microsoft.com/office/drawing/2014/main" id="{172932F3-1A95-3123-A83D-859D19C7661C}"/>
                      </a:ext>
                    </a:extLst>
                  </p:cNvPr>
                  <p:cNvSpPr/>
                  <p:nvPr/>
                </p:nvSpPr>
                <p:spPr>
                  <a:xfrm>
                    <a:off x="8356071" y="18086"/>
                    <a:ext cx="164" cy="171"/>
                  </a:xfrm>
                  <a:custGeom>
                    <a:avLst/>
                    <a:gdLst>
                      <a:gd name="connsiteX0" fmla="*/ 0 w 164"/>
                      <a:gd name="connsiteY0" fmla="*/ 172 h 171"/>
                      <a:gd name="connsiteX1" fmla="*/ 165 w 164"/>
                      <a:gd name="connsiteY1" fmla="*/ 0 h 171"/>
                      <a:gd name="connsiteX2" fmla="*/ 0 w 164"/>
                      <a:gd name="connsiteY2" fmla="*/ 172 h 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171">
                        <a:moveTo>
                          <a:pt x="0" y="172"/>
                        </a:moveTo>
                        <a:lnTo>
                          <a:pt x="165" y="0"/>
                        </a:lnTo>
                        <a:cubicBezTo>
                          <a:pt x="73" y="-2"/>
                          <a:pt x="18" y="46"/>
                          <a:pt x="0" y="1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7" name="任意多边形: 形状 1816">
                    <a:extLst>
                      <a:ext uri="{FF2B5EF4-FFF2-40B4-BE49-F238E27FC236}">
                        <a16:creationId xmlns:a16="http://schemas.microsoft.com/office/drawing/2014/main" id="{ACD4F346-F75D-4294-2AFA-31EB21614474}"/>
                      </a:ext>
                    </a:extLst>
                  </p:cNvPr>
                  <p:cNvSpPr/>
                  <p:nvPr/>
                </p:nvSpPr>
                <p:spPr>
                  <a:xfrm>
                    <a:off x="8337899" y="76258"/>
                    <a:ext cx="278" cy="854"/>
                  </a:xfrm>
                  <a:custGeom>
                    <a:avLst/>
                    <a:gdLst>
                      <a:gd name="connsiteX0" fmla="*/ 91 w 278"/>
                      <a:gd name="connsiteY0" fmla="*/ 855 h 854"/>
                      <a:gd name="connsiteX1" fmla="*/ 274 w 278"/>
                      <a:gd name="connsiteY1" fmla="*/ 0 h 854"/>
                      <a:gd name="connsiteX2" fmla="*/ 0 w 278"/>
                      <a:gd name="connsiteY2" fmla="*/ 93 h 854"/>
                      <a:gd name="connsiteX3" fmla="*/ 91 w 278"/>
                      <a:gd name="connsiteY3" fmla="*/ 855 h 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854">
                        <a:moveTo>
                          <a:pt x="91" y="855"/>
                        </a:moveTo>
                        <a:cubicBezTo>
                          <a:pt x="255" y="491"/>
                          <a:pt x="292" y="225"/>
                          <a:pt x="274" y="0"/>
                        </a:cubicBezTo>
                        <a:cubicBezTo>
                          <a:pt x="183" y="24"/>
                          <a:pt x="110" y="33"/>
                          <a:pt x="0" y="93"/>
                        </a:cubicBezTo>
                        <a:lnTo>
                          <a:pt x="91" y="85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8" name="任意多边形: 形状 1817">
                    <a:extLst>
                      <a:ext uri="{FF2B5EF4-FFF2-40B4-BE49-F238E27FC236}">
                        <a16:creationId xmlns:a16="http://schemas.microsoft.com/office/drawing/2014/main" id="{315C4E67-C892-F086-FCA4-04852FA0AA6B}"/>
                      </a:ext>
                    </a:extLst>
                  </p:cNvPr>
                  <p:cNvSpPr/>
                  <p:nvPr/>
                </p:nvSpPr>
                <p:spPr>
                  <a:xfrm>
                    <a:off x="8398644" y="56195"/>
                    <a:ext cx="91" cy="85"/>
                  </a:xfrm>
                  <a:custGeom>
                    <a:avLst/>
                    <a:gdLst>
                      <a:gd name="connsiteX0" fmla="*/ 0 w 91"/>
                      <a:gd name="connsiteY0" fmla="*/ 86 h 85"/>
                      <a:gd name="connsiteX1" fmla="*/ 91 w 91"/>
                      <a:gd name="connsiteY1" fmla="*/ 0 h 85"/>
                      <a:gd name="connsiteX2" fmla="*/ 0 w 91"/>
                      <a:gd name="connsiteY2" fmla="*/ 86 h 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" h="85">
                        <a:moveTo>
                          <a:pt x="0" y="86"/>
                        </a:moveTo>
                        <a:lnTo>
                          <a:pt x="91" y="0"/>
                        </a:lnTo>
                        <a:cubicBezTo>
                          <a:pt x="37" y="15"/>
                          <a:pt x="0" y="38"/>
                          <a:pt x="0" y="8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9" name="任意多边形: 形状 1818">
                    <a:extLst>
                      <a:ext uri="{FF2B5EF4-FFF2-40B4-BE49-F238E27FC236}">
                        <a16:creationId xmlns:a16="http://schemas.microsoft.com/office/drawing/2014/main" id="{867FAC54-0DF6-5FB8-EB33-E56BF4F143CA}"/>
                      </a:ext>
                    </a:extLst>
                  </p:cNvPr>
                  <p:cNvSpPr/>
                  <p:nvPr/>
                </p:nvSpPr>
                <p:spPr>
                  <a:xfrm>
                    <a:off x="8328785" y="16818"/>
                    <a:ext cx="73693" cy="71856"/>
                  </a:xfrm>
                  <a:custGeom>
                    <a:avLst/>
                    <a:gdLst>
                      <a:gd name="connsiteX0" fmla="*/ 72799 w 73693"/>
                      <a:gd name="connsiteY0" fmla="*/ 33774 h 71856"/>
                      <a:gd name="connsiteX1" fmla="*/ 73694 w 73693"/>
                      <a:gd name="connsiteY1" fmla="*/ 33383 h 71856"/>
                      <a:gd name="connsiteX2" fmla="*/ 72013 w 73693"/>
                      <a:gd name="connsiteY2" fmla="*/ 32658 h 71856"/>
                      <a:gd name="connsiteX3" fmla="*/ 72981 w 73693"/>
                      <a:gd name="connsiteY3" fmla="*/ 32689 h 71856"/>
                      <a:gd name="connsiteX4" fmla="*/ 73694 w 73693"/>
                      <a:gd name="connsiteY4" fmla="*/ 32351 h 71856"/>
                      <a:gd name="connsiteX5" fmla="*/ 71630 w 73693"/>
                      <a:gd name="connsiteY5" fmla="*/ 32177 h 71856"/>
                      <a:gd name="connsiteX6" fmla="*/ 72269 w 73693"/>
                      <a:gd name="connsiteY6" fmla="*/ 31270 h 71856"/>
                      <a:gd name="connsiteX7" fmla="*/ 73219 w 73693"/>
                      <a:gd name="connsiteY7" fmla="*/ 31429 h 71856"/>
                      <a:gd name="connsiteX8" fmla="*/ 71867 w 73693"/>
                      <a:gd name="connsiteY8" fmla="*/ 30055 h 71856"/>
                      <a:gd name="connsiteX9" fmla="*/ 72141 w 73693"/>
                      <a:gd name="connsiteY9" fmla="*/ 29007 h 71856"/>
                      <a:gd name="connsiteX10" fmla="*/ 72927 w 73693"/>
                      <a:gd name="connsiteY10" fmla="*/ 28252 h 71856"/>
                      <a:gd name="connsiteX11" fmla="*/ 71301 w 73693"/>
                      <a:gd name="connsiteY11" fmla="*/ 27361 h 71856"/>
                      <a:gd name="connsiteX12" fmla="*/ 73073 w 73693"/>
                      <a:gd name="connsiteY12" fmla="*/ 25416 h 71856"/>
                      <a:gd name="connsiteX13" fmla="*/ 71520 w 73693"/>
                      <a:gd name="connsiteY13" fmla="*/ 24426 h 71856"/>
                      <a:gd name="connsiteX14" fmla="*/ 70388 w 73693"/>
                      <a:gd name="connsiteY14" fmla="*/ 23014 h 71856"/>
                      <a:gd name="connsiteX15" fmla="*/ 70790 w 73693"/>
                      <a:gd name="connsiteY15" fmla="*/ 23137 h 71856"/>
                      <a:gd name="connsiteX16" fmla="*/ 71320 w 73693"/>
                      <a:gd name="connsiteY16" fmla="*/ 21705 h 71856"/>
                      <a:gd name="connsiteX17" fmla="*/ 68269 w 73693"/>
                      <a:gd name="connsiteY17" fmla="*/ 21497 h 71856"/>
                      <a:gd name="connsiteX18" fmla="*/ 71119 w 73693"/>
                      <a:gd name="connsiteY18" fmla="*/ 20395 h 71856"/>
                      <a:gd name="connsiteX19" fmla="*/ 68744 w 73693"/>
                      <a:gd name="connsiteY19" fmla="*/ 20432 h 71856"/>
                      <a:gd name="connsiteX20" fmla="*/ 69858 w 73693"/>
                      <a:gd name="connsiteY20" fmla="*/ 19027 h 71856"/>
                      <a:gd name="connsiteX21" fmla="*/ 68160 w 73693"/>
                      <a:gd name="connsiteY21" fmla="*/ 18865 h 71856"/>
                      <a:gd name="connsiteX22" fmla="*/ 68617 w 73693"/>
                      <a:gd name="connsiteY22" fmla="*/ 17387 h 71856"/>
                      <a:gd name="connsiteX23" fmla="*/ 69822 w 73693"/>
                      <a:gd name="connsiteY23" fmla="*/ 17092 h 71856"/>
                      <a:gd name="connsiteX24" fmla="*/ 67703 w 73693"/>
                      <a:gd name="connsiteY24" fmla="*/ 17658 h 71856"/>
                      <a:gd name="connsiteX25" fmla="*/ 68708 w 73693"/>
                      <a:gd name="connsiteY25" fmla="*/ 16034 h 71856"/>
                      <a:gd name="connsiteX26" fmla="*/ 67448 w 73693"/>
                      <a:gd name="connsiteY26" fmla="*/ 15780 h 71856"/>
                      <a:gd name="connsiteX27" fmla="*/ 66498 w 73693"/>
                      <a:gd name="connsiteY27" fmla="*/ 15526 h 71856"/>
                      <a:gd name="connsiteX28" fmla="*/ 66954 w 73693"/>
                      <a:gd name="connsiteY28" fmla="*/ 15172 h 71856"/>
                      <a:gd name="connsiteX29" fmla="*/ 64142 w 73693"/>
                      <a:gd name="connsiteY29" fmla="*/ 13788 h 71856"/>
                      <a:gd name="connsiteX30" fmla="*/ 64325 w 73693"/>
                      <a:gd name="connsiteY30" fmla="*/ 13495 h 71856"/>
                      <a:gd name="connsiteX31" fmla="*/ 62973 w 73693"/>
                      <a:gd name="connsiteY31" fmla="*/ 14781 h 71856"/>
                      <a:gd name="connsiteX32" fmla="*/ 62462 w 73693"/>
                      <a:gd name="connsiteY32" fmla="*/ 14162 h 71856"/>
                      <a:gd name="connsiteX33" fmla="*/ 63156 w 73693"/>
                      <a:gd name="connsiteY33" fmla="*/ 14021 h 71856"/>
                      <a:gd name="connsiteX34" fmla="*/ 62590 w 73693"/>
                      <a:gd name="connsiteY34" fmla="*/ 13989 h 71856"/>
                      <a:gd name="connsiteX35" fmla="*/ 64014 w 73693"/>
                      <a:gd name="connsiteY35" fmla="*/ 13477 h 71856"/>
                      <a:gd name="connsiteX36" fmla="*/ 61676 w 73693"/>
                      <a:gd name="connsiteY36" fmla="*/ 12564 h 71856"/>
                      <a:gd name="connsiteX37" fmla="*/ 63192 w 73693"/>
                      <a:gd name="connsiteY37" fmla="*/ 11945 h 71856"/>
                      <a:gd name="connsiteX38" fmla="*/ 63466 w 73693"/>
                      <a:gd name="connsiteY38" fmla="*/ 12951 h 71856"/>
                      <a:gd name="connsiteX39" fmla="*/ 64873 w 73693"/>
                      <a:gd name="connsiteY39" fmla="*/ 11574 h 71856"/>
                      <a:gd name="connsiteX40" fmla="*/ 63868 w 73693"/>
                      <a:gd name="connsiteY40" fmla="*/ 10668 h 71856"/>
                      <a:gd name="connsiteX41" fmla="*/ 62827 w 73693"/>
                      <a:gd name="connsiteY41" fmla="*/ 9803 h 71856"/>
                      <a:gd name="connsiteX42" fmla="*/ 61494 w 73693"/>
                      <a:gd name="connsiteY42" fmla="*/ 10918 h 71856"/>
                      <a:gd name="connsiteX43" fmla="*/ 61000 w 73693"/>
                      <a:gd name="connsiteY43" fmla="*/ 9253 h 71856"/>
                      <a:gd name="connsiteX44" fmla="*/ 60507 w 73693"/>
                      <a:gd name="connsiteY44" fmla="*/ 8022 h 71856"/>
                      <a:gd name="connsiteX45" fmla="*/ 58425 w 73693"/>
                      <a:gd name="connsiteY45" fmla="*/ 8425 h 71856"/>
                      <a:gd name="connsiteX46" fmla="*/ 59539 w 73693"/>
                      <a:gd name="connsiteY46" fmla="*/ 7490 h 71856"/>
                      <a:gd name="connsiteX47" fmla="*/ 57348 w 73693"/>
                      <a:gd name="connsiteY47" fmla="*/ 7204 h 71856"/>
                      <a:gd name="connsiteX48" fmla="*/ 58316 w 73693"/>
                      <a:gd name="connsiteY48" fmla="*/ 7136 h 71856"/>
                      <a:gd name="connsiteX49" fmla="*/ 56909 w 73693"/>
                      <a:gd name="connsiteY49" fmla="*/ 7083 h 71856"/>
                      <a:gd name="connsiteX50" fmla="*/ 57494 w 73693"/>
                      <a:gd name="connsiteY50" fmla="*/ 5973 h 71856"/>
                      <a:gd name="connsiteX51" fmla="*/ 55430 w 73693"/>
                      <a:gd name="connsiteY51" fmla="*/ 5478 h 71856"/>
                      <a:gd name="connsiteX52" fmla="*/ 53293 w 73693"/>
                      <a:gd name="connsiteY52" fmla="*/ 5056 h 71856"/>
                      <a:gd name="connsiteX53" fmla="*/ 53823 w 73693"/>
                      <a:gd name="connsiteY53" fmla="*/ 4029 h 71856"/>
                      <a:gd name="connsiteX54" fmla="*/ 51248 w 73693"/>
                      <a:gd name="connsiteY54" fmla="*/ 2873 h 71856"/>
                      <a:gd name="connsiteX55" fmla="*/ 48965 w 73693"/>
                      <a:gd name="connsiteY55" fmla="*/ 1005 h 71856"/>
                      <a:gd name="connsiteX56" fmla="*/ 47997 w 73693"/>
                      <a:gd name="connsiteY56" fmla="*/ 1809 h 71856"/>
                      <a:gd name="connsiteX57" fmla="*/ 48088 w 73693"/>
                      <a:gd name="connsiteY57" fmla="*/ 1104 h 71856"/>
                      <a:gd name="connsiteX58" fmla="*/ 47431 w 73693"/>
                      <a:gd name="connsiteY58" fmla="*/ 2077 h 71856"/>
                      <a:gd name="connsiteX59" fmla="*/ 47431 w 73693"/>
                      <a:gd name="connsiteY59" fmla="*/ 1100 h 71856"/>
                      <a:gd name="connsiteX60" fmla="*/ 44928 w 73693"/>
                      <a:gd name="connsiteY60" fmla="*/ 1681 h 71856"/>
                      <a:gd name="connsiteX61" fmla="*/ 44289 w 73693"/>
                      <a:gd name="connsiteY61" fmla="*/ 1650 h 71856"/>
                      <a:gd name="connsiteX62" fmla="*/ 43687 w 73693"/>
                      <a:gd name="connsiteY62" fmla="*/ 1555 h 71856"/>
                      <a:gd name="connsiteX63" fmla="*/ 42718 w 73693"/>
                      <a:gd name="connsiteY63" fmla="*/ 906 h 71856"/>
                      <a:gd name="connsiteX64" fmla="*/ 43011 w 73693"/>
                      <a:gd name="connsiteY64" fmla="*/ 627 h 71856"/>
                      <a:gd name="connsiteX65" fmla="*/ 40892 w 73693"/>
                      <a:gd name="connsiteY65" fmla="*/ 1533 h 71856"/>
                      <a:gd name="connsiteX66" fmla="*/ 41093 w 73693"/>
                      <a:gd name="connsiteY66" fmla="*/ 1367 h 71856"/>
                      <a:gd name="connsiteX67" fmla="*/ 37970 w 73693"/>
                      <a:gd name="connsiteY67" fmla="*/ 1062 h 71856"/>
                      <a:gd name="connsiteX68" fmla="*/ 37587 w 73693"/>
                      <a:gd name="connsiteY68" fmla="*/ 1032 h 71856"/>
                      <a:gd name="connsiteX69" fmla="*/ 37404 w 73693"/>
                      <a:gd name="connsiteY69" fmla="*/ 1010 h 71856"/>
                      <a:gd name="connsiteX70" fmla="*/ 37313 w 73693"/>
                      <a:gd name="connsiteY70" fmla="*/ 970 h 71856"/>
                      <a:gd name="connsiteX71" fmla="*/ 37258 w 73693"/>
                      <a:gd name="connsiteY71" fmla="*/ 937 h 71856"/>
                      <a:gd name="connsiteX72" fmla="*/ 37258 w 73693"/>
                      <a:gd name="connsiteY72" fmla="*/ 937 h 71856"/>
                      <a:gd name="connsiteX73" fmla="*/ 37075 w 73693"/>
                      <a:gd name="connsiteY73" fmla="*/ 937 h 71856"/>
                      <a:gd name="connsiteX74" fmla="*/ 37075 w 73693"/>
                      <a:gd name="connsiteY74" fmla="*/ 937 h 71856"/>
                      <a:gd name="connsiteX75" fmla="*/ 37039 w 73693"/>
                      <a:gd name="connsiteY75" fmla="*/ 961 h 71856"/>
                      <a:gd name="connsiteX76" fmla="*/ 36381 w 73693"/>
                      <a:gd name="connsiteY76" fmla="*/ 859 h 71856"/>
                      <a:gd name="connsiteX77" fmla="*/ 35158 w 73693"/>
                      <a:gd name="connsiteY77" fmla="*/ 126 h 71856"/>
                      <a:gd name="connsiteX78" fmla="*/ 34153 w 73693"/>
                      <a:gd name="connsiteY78" fmla="*/ 693 h 71856"/>
                      <a:gd name="connsiteX79" fmla="*/ 33824 w 73693"/>
                      <a:gd name="connsiteY79" fmla="*/ 671 h 71856"/>
                      <a:gd name="connsiteX80" fmla="*/ 33496 w 73693"/>
                      <a:gd name="connsiteY80" fmla="*/ 797 h 71856"/>
                      <a:gd name="connsiteX81" fmla="*/ 33203 w 73693"/>
                      <a:gd name="connsiteY81" fmla="*/ 1777 h 71856"/>
                      <a:gd name="connsiteX82" fmla="*/ 30263 w 73693"/>
                      <a:gd name="connsiteY82" fmla="*/ 0 h 71856"/>
                      <a:gd name="connsiteX83" fmla="*/ 29350 w 73693"/>
                      <a:gd name="connsiteY83" fmla="*/ 1829 h 71856"/>
                      <a:gd name="connsiteX84" fmla="*/ 29076 w 73693"/>
                      <a:gd name="connsiteY84" fmla="*/ 722 h 71856"/>
                      <a:gd name="connsiteX85" fmla="*/ 28838 w 73693"/>
                      <a:gd name="connsiteY85" fmla="*/ 1399 h 71856"/>
                      <a:gd name="connsiteX86" fmla="*/ 28619 w 73693"/>
                      <a:gd name="connsiteY86" fmla="*/ 2072 h 71856"/>
                      <a:gd name="connsiteX87" fmla="*/ 27889 w 73693"/>
                      <a:gd name="connsiteY87" fmla="*/ 853 h 71856"/>
                      <a:gd name="connsiteX88" fmla="*/ 27450 w 73693"/>
                      <a:gd name="connsiteY88" fmla="*/ 1270 h 71856"/>
                      <a:gd name="connsiteX89" fmla="*/ 28071 w 73693"/>
                      <a:gd name="connsiteY89" fmla="*/ 1975 h 71856"/>
                      <a:gd name="connsiteX90" fmla="*/ 26738 w 73693"/>
                      <a:gd name="connsiteY90" fmla="*/ 2037 h 71856"/>
                      <a:gd name="connsiteX91" fmla="*/ 25734 w 73693"/>
                      <a:gd name="connsiteY91" fmla="*/ 1224 h 71856"/>
                      <a:gd name="connsiteX92" fmla="*/ 24948 w 73693"/>
                      <a:gd name="connsiteY92" fmla="*/ 2017 h 71856"/>
                      <a:gd name="connsiteX93" fmla="*/ 24199 w 73693"/>
                      <a:gd name="connsiteY93" fmla="*/ 2806 h 71856"/>
                      <a:gd name="connsiteX94" fmla="*/ 24346 w 73693"/>
                      <a:gd name="connsiteY94" fmla="*/ 2000 h 71856"/>
                      <a:gd name="connsiteX95" fmla="*/ 23341 w 73693"/>
                      <a:gd name="connsiteY95" fmla="*/ 2017 h 71856"/>
                      <a:gd name="connsiteX96" fmla="*/ 23596 w 73693"/>
                      <a:gd name="connsiteY96" fmla="*/ 2890 h 71856"/>
                      <a:gd name="connsiteX97" fmla="*/ 21277 w 73693"/>
                      <a:gd name="connsiteY97" fmla="*/ 3514 h 71856"/>
                      <a:gd name="connsiteX98" fmla="*/ 21076 w 73693"/>
                      <a:gd name="connsiteY98" fmla="*/ 2742 h 71856"/>
                      <a:gd name="connsiteX99" fmla="*/ 19049 w 73693"/>
                      <a:gd name="connsiteY99" fmla="*/ 3914 h 71856"/>
                      <a:gd name="connsiteX100" fmla="*/ 17076 w 73693"/>
                      <a:gd name="connsiteY100" fmla="*/ 5406 h 71856"/>
                      <a:gd name="connsiteX101" fmla="*/ 18081 w 73693"/>
                      <a:gd name="connsiteY101" fmla="*/ 6972 h 71856"/>
                      <a:gd name="connsiteX102" fmla="*/ 17259 w 73693"/>
                      <a:gd name="connsiteY102" fmla="*/ 6066 h 71856"/>
                      <a:gd name="connsiteX103" fmla="*/ 17898 w 73693"/>
                      <a:gd name="connsiteY103" fmla="*/ 7269 h 71856"/>
                      <a:gd name="connsiteX104" fmla="*/ 16857 w 73693"/>
                      <a:gd name="connsiteY104" fmla="*/ 5841 h 71856"/>
                      <a:gd name="connsiteX105" fmla="*/ 16510 w 73693"/>
                      <a:gd name="connsiteY105" fmla="*/ 6625 h 71856"/>
                      <a:gd name="connsiteX106" fmla="*/ 16072 w 73693"/>
                      <a:gd name="connsiteY106" fmla="*/ 5695 h 71856"/>
                      <a:gd name="connsiteX107" fmla="*/ 14721 w 73693"/>
                      <a:gd name="connsiteY107" fmla="*/ 6820 h 71856"/>
                      <a:gd name="connsiteX108" fmla="*/ 14465 w 73693"/>
                      <a:gd name="connsiteY108" fmla="*/ 6561 h 71856"/>
                      <a:gd name="connsiteX109" fmla="*/ 13606 w 73693"/>
                      <a:gd name="connsiteY109" fmla="*/ 7277 h 71856"/>
                      <a:gd name="connsiteX110" fmla="*/ 13022 w 73693"/>
                      <a:gd name="connsiteY110" fmla="*/ 7991 h 71856"/>
                      <a:gd name="connsiteX111" fmla="*/ 11890 w 73693"/>
                      <a:gd name="connsiteY111" fmla="*/ 9377 h 71856"/>
                      <a:gd name="connsiteX112" fmla="*/ 12346 w 73693"/>
                      <a:gd name="connsiteY112" fmla="*/ 11189 h 71856"/>
                      <a:gd name="connsiteX113" fmla="*/ 9406 w 73693"/>
                      <a:gd name="connsiteY113" fmla="*/ 12842 h 71856"/>
                      <a:gd name="connsiteX114" fmla="*/ 10191 w 73693"/>
                      <a:gd name="connsiteY114" fmla="*/ 14259 h 71856"/>
                      <a:gd name="connsiteX115" fmla="*/ 8620 w 73693"/>
                      <a:gd name="connsiteY115" fmla="*/ 13793 h 71856"/>
                      <a:gd name="connsiteX116" fmla="*/ 7817 w 73693"/>
                      <a:gd name="connsiteY116" fmla="*/ 15267 h 71856"/>
                      <a:gd name="connsiteX117" fmla="*/ 7543 w 73693"/>
                      <a:gd name="connsiteY117" fmla="*/ 16067 h 71856"/>
                      <a:gd name="connsiteX118" fmla="*/ 7360 w 73693"/>
                      <a:gd name="connsiteY118" fmla="*/ 17250 h 71856"/>
                      <a:gd name="connsiteX119" fmla="*/ 8237 w 73693"/>
                      <a:gd name="connsiteY119" fmla="*/ 17475 h 71856"/>
                      <a:gd name="connsiteX120" fmla="*/ 7177 w 73693"/>
                      <a:gd name="connsiteY120" fmla="*/ 17594 h 71856"/>
                      <a:gd name="connsiteX121" fmla="*/ 7141 w 73693"/>
                      <a:gd name="connsiteY121" fmla="*/ 17471 h 71856"/>
                      <a:gd name="connsiteX122" fmla="*/ 5041 w 73693"/>
                      <a:gd name="connsiteY122" fmla="*/ 19988 h 71856"/>
                      <a:gd name="connsiteX123" fmla="*/ 3708 w 73693"/>
                      <a:gd name="connsiteY123" fmla="*/ 21139 h 71856"/>
                      <a:gd name="connsiteX124" fmla="*/ 3433 w 73693"/>
                      <a:gd name="connsiteY124" fmla="*/ 21813 h 71856"/>
                      <a:gd name="connsiteX125" fmla="*/ 3580 w 73693"/>
                      <a:gd name="connsiteY125" fmla="*/ 22483 h 71856"/>
                      <a:gd name="connsiteX126" fmla="*/ 3781 w 73693"/>
                      <a:gd name="connsiteY126" fmla="*/ 23442 h 71856"/>
                      <a:gd name="connsiteX127" fmla="*/ 3981 w 73693"/>
                      <a:gd name="connsiteY127" fmla="*/ 24382 h 71856"/>
                      <a:gd name="connsiteX128" fmla="*/ 2721 w 73693"/>
                      <a:gd name="connsiteY128" fmla="*/ 24054 h 71856"/>
                      <a:gd name="connsiteX129" fmla="*/ 2922 w 73693"/>
                      <a:gd name="connsiteY129" fmla="*/ 25405 h 71856"/>
                      <a:gd name="connsiteX130" fmla="*/ 2630 w 73693"/>
                      <a:gd name="connsiteY130" fmla="*/ 26402 h 71856"/>
                      <a:gd name="connsiteX131" fmla="*/ 2320 w 73693"/>
                      <a:gd name="connsiteY131" fmla="*/ 28404 h 71856"/>
                      <a:gd name="connsiteX132" fmla="*/ 1425 w 73693"/>
                      <a:gd name="connsiteY132" fmla="*/ 28727 h 71856"/>
                      <a:gd name="connsiteX133" fmla="*/ 950 w 73693"/>
                      <a:gd name="connsiteY133" fmla="*/ 29290 h 71856"/>
                      <a:gd name="connsiteX134" fmla="*/ 730 w 73693"/>
                      <a:gd name="connsiteY134" fmla="*/ 30809 h 71856"/>
                      <a:gd name="connsiteX135" fmla="*/ 694 w 73693"/>
                      <a:gd name="connsiteY135" fmla="*/ 32420 h 71856"/>
                      <a:gd name="connsiteX136" fmla="*/ 0 w 73693"/>
                      <a:gd name="connsiteY136" fmla="*/ 33761 h 71856"/>
                      <a:gd name="connsiteX137" fmla="*/ 657 w 73693"/>
                      <a:gd name="connsiteY137" fmla="*/ 33713 h 71856"/>
                      <a:gd name="connsiteX138" fmla="*/ 91 w 73693"/>
                      <a:gd name="connsiteY138" fmla="*/ 34471 h 71856"/>
                      <a:gd name="connsiteX139" fmla="*/ 1625 w 73693"/>
                      <a:gd name="connsiteY139" fmla="*/ 34329 h 71856"/>
                      <a:gd name="connsiteX140" fmla="*/ 2320 w 73693"/>
                      <a:gd name="connsiteY140" fmla="*/ 35602 h 71856"/>
                      <a:gd name="connsiteX141" fmla="*/ 2320 w 73693"/>
                      <a:gd name="connsiteY141" fmla="*/ 35920 h 71856"/>
                      <a:gd name="connsiteX142" fmla="*/ 1753 w 73693"/>
                      <a:gd name="connsiteY142" fmla="*/ 36080 h 71856"/>
                      <a:gd name="connsiteX143" fmla="*/ 1479 w 73693"/>
                      <a:gd name="connsiteY143" fmla="*/ 36438 h 71856"/>
                      <a:gd name="connsiteX144" fmla="*/ 1333 w 73693"/>
                      <a:gd name="connsiteY144" fmla="*/ 37008 h 71856"/>
                      <a:gd name="connsiteX145" fmla="*/ 950 w 73693"/>
                      <a:gd name="connsiteY145" fmla="*/ 39320 h 71856"/>
                      <a:gd name="connsiteX146" fmla="*/ 840 w 73693"/>
                      <a:gd name="connsiteY146" fmla="*/ 39616 h 71856"/>
                      <a:gd name="connsiteX147" fmla="*/ 785 w 73693"/>
                      <a:gd name="connsiteY147" fmla="*/ 39970 h 71856"/>
                      <a:gd name="connsiteX148" fmla="*/ 712 w 73693"/>
                      <a:gd name="connsiteY148" fmla="*/ 40690 h 71856"/>
                      <a:gd name="connsiteX149" fmla="*/ 566 w 73693"/>
                      <a:gd name="connsiteY149" fmla="*/ 42153 h 71856"/>
                      <a:gd name="connsiteX150" fmla="*/ 457 w 73693"/>
                      <a:gd name="connsiteY150" fmla="*/ 43647 h 71856"/>
                      <a:gd name="connsiteX151" fmla="*/ 511 w 73693"/>
                      <a:gd name="connsiteY151" fmla="*/ 45020 h 71856"/>
                      <a:gd name="connsiteX152" fmla="*/ 2868 w 73693"/>
                      <a:gd name="connsiteY152" fmla="*/ 46812 h 71856"/>
                      <a:gd name="connsiteX153" fmla="*/ 1589 w 73693"/>
                      <a:gd name="connsiteY153" fmla="*/ 46724 h 71856"/>
                      <a:gd name="connsiteX154" fmla="*/ 2283 w 73693"/>
                      <a:gd name="connsiteY154" fmla="*/ 47535 h 71856"/>
                      <a:gd name="connsiteX155" fmla="*/ 2813 w 73693"/>
                      <a:gd name="connsiteY155" fmla="*/ 48390 h 71856"/>
                      <a:gd name="connsiteX156" fmla="*/ 3543 w 73693"/>
                      <a:gd name="connsiteY156" fmla="*/ 50214 h 71856"/>
                      <a:gd name="connsiteX157" fmla="*/ 5680 w 73693"/>
                      <a:gd name="connsiteY157" fmla="*/ 53447 h 71856"/>
                      <a:gd name="connsiteX158" fmla="*/ 4913 w 73693"/>
                      <a:gd name="connsiteY158" fmla="*/ 53407 h 71856"/>
                      <a:gd name="connsiteX159" fmla="*/ 6502 w 73693"/>
                      <a:gd name="connsiteY159" fmla="*/ 54757 h 71856"/>
                      <a:gd name="connsiteX160" fmla="*/ 5808 w 73693"/>
                      <a:gd name="connsiteY160" fmla="*/ 55577 h 71856"/>
                      <a:gd name="connsiteX161" fmla="*/ 6885 w 73693"/>
                      <a:gd name="connsiteY161" fmla="*/ 56826 h 71856"/>
                      <a:gd name="connsiteX162" fmla="*/ 6593 w 73693"/>
                      <a:gd name="connsiteY162" fmla="*/ 56870 h 71856"/>
                      <a:gd name="connsiteX163" fmla="*/ 7963 w 73693"/>
                      <a:gd name="connsiteY163" fmla="*/ 57337 h 71856"/>
                      <a:gd name="connsiteX164" fmla="*/ 9387 w 73693"/>
                      <a:gd name="connsiteY164" fmla="*/ 59447 h 71856"/>
                      <a:gd name="connsiteX165" fmla="*/ 11360 w 73693"/>
                      <a:gd name="connsiteY165" fmla="*/ 60029 h 71856"/>
                      <a:gd name="connsiteX166" fmla="*/ 12492 w 73693"/>
                      <a:gd name="connsiteY166" fmla="*/ 61993 h 71856"/>
                      <a:gd name="connsiteX167" fmla="*/ 11853 w 73693"/>
                      <a:gd name="connsiteY167" fmla="*/ 63070 h 71856"/>
                      <a:gd name="connsiteX168" fmla="*/ 13533 w 73693"/>
                      <a:gd name="connsiteY168" fmla="*/ 62984 h 71856"/>
                      <a:gd name="connsiteX169" fmla="*/ 14721 w 73693"/>
                      <a:gd name="connsiteY169" fmla="*/ 64351 h 71856"/>
                      <a:gd name="connsiteX170" fmla="*/ 15433 w 73693"/>
                      <a:gd name="connsiteY170" fmla="*/ 65740 h 71856"/>
                      <a:gd name="connsiteX171" fmla="*/ 16985 w 73693"/>
                      <a:gd name="connsiteY171" fmla="*/ 66124 h 71856"/>
                      <a:gd name="connsiteX172" fmla="*/ 18483 w 73693"/>
                      <a:gd name="connsiteY172" fmla="*/ 66431 h 71856"/>
                      <a:gd name="connsiteX173" fmla="*/ 19871 w 73693"/>
                      <a:gd name="connsiteY173" fmla="*/ 66776 h 71856"/>
                      <a:gd name="connsiteX174" fmla="*/ 20528 w 73693"/>
                      <a:gd name="connsiteY174" fmla="*/ 66964 h 71856"/>
                      <a:gd name="connsiteX175" fmla="*/ 21186 w 73693"/>
                      <a:gd name="connsiteY175" fmla="*/ 67112 h 71856"/>
                      <a:gd name="connsiteX176" fmla="*/ 19871 w 73693"/>
                      <a:gd name="connsiteY176" fmla="*/ 67472 h 71856"/>
                      <a:gd name="connsiteX177" fmla="*/ 18611 w 73693"/>
                      <a:gd name="connsiteY177" fmla="*/ 67861 h 71856"/>
                      <a:gd name="connsiteX178" fmla="*/ 19925 w 73693"/>
                      <a:gd name="connsiteY178" fmla="*/ 67938 h 71856"/>
                      <a:gd name="connsiteX179" fmla="*/ 21149 w 73693"/>
                      <a:gd name="connsiteY179" fmla="*/ 67815 h 71856"/>
                      <a:gd name="connsiteX180" fmla="*/ 23268 w 73693"/>
                      <a:gd name="connsiteY180" fmla="*/ 68336 h 71856"/>
                      <a:gd name="connsiteX181" fmla="*/ 22519 w 73693"/>
                      <a:gd name="connsiteY181" fmla="*/ 69088 h 71856"/>
                      <a:gd name="connsiteX182" fmla="*/ 24911 w 73693"/>
                      <a:gd name="connsiteY182" fmla="*/ 69735 h 71856"/>
                      <a:gd name="connsiteX183" fmla="*/ 26044 w 73693"/>
                      <a:gd name="connsiteY183" fmla="*/ 70084 h 71856"/>
                      <a:gd name="connsiteX184" fmla="*/ 26629 w 73693"/>
                      <a:gd name="connsiteY184" fmla="*/ 70146 h 71856"/>
                      <a:gd name="connsiteX185" fmla="*/ 27249 w 73693"/>
                      <a:gd name="connsiteY185" fmla="*/ 70038 h 71856"/>
                      <a:gd name="connsiteX186" fmla="*/ 26811 w 73693"/>
                      <a:gd name="connsiteY186" fmla="*/ 70390 h 71856"/>
                      <a:gd name="connsiteX187" fmla="*/ 27578 w 73693"/>
                      <a:gd name="connsiteY187" fmla="*/ 70062 h 71856"/>
                      <a:gd name="connsiteX188" fmla="*/ 27249 w 73693"/>
                      <a:gd name="connsiteY188" fmla="*/ 70189 h 71856"/>
                      <a:gd name="connsiteX189" fmla="*/ 29149 w 73693"/>
                      <a:gd name="connsiteY189" fmla="*/ 67707 h 71856"/>
                      <a:gd name="connsiteX190" fmla="*/ 29002 w 73693"/>
                      <a:gd name="connsiteY190" fmla="*/ 71064 h 71856"/>
                      <a:gd name="connsiteX191" fmla="*/ 29605 w 73693"/>
                      <a:gd name="connsiteY191" fmla="*/ 70178 h 71856"/>
                      <a:gd name="connsiteX192" fmla="*/ 29477 w 73693"/>
                      <a:gd name="connsiteY192" fmla="*/ 71196 h 71856"/>
                      <a:gd name="connsiteX193" fmla="*/ 30464 w 73693"/>
                      <a:gd name="connsiteY193" fmla="*/ 70633 h 71856"/>
                      <a:gd name="connsiteX194" fmla="*/ 31304 w 73693"/>
                      <a:gd name="connsiteY194" fmla="*/ 70319 h 71856"/>
                      <a:gd name="connsiteX195" fmla="*/ 30847 w 73693"/>
                      <a:gd name="connsiteY195" fmla="*/ 71198 h 71856"/>
                      <a:gd name="connsiteX196" fmla="*/ 32747 w 73693"/>
                      <a:gd name="connsiteY196" fmla="*/ 70359 h 71856"/>
                      <a:gd name="connsiteX197" fmla="*/ 32491 w 73693"/>
                      <a:gd name="connsiteY197" fmla="*/ 70829 h 71856"/>
                      <a:gd name="connsiteX198" fmla="*/ 34427 w 73693"/>
                      <a:gd name="connsiteY198" fmla="*/ 70135 h 71856"/>
                      <a:gd name="connsiteX199" fmla="*/ 36344 w 73693"/>
                      <a:gd name="connsiteY199" fmla="*/ 69926 h 71856"/>
                      <a:gd name="connsiteX200" fmla="*/ 36892 w 73693"/>
                      <a:gd name="connsiteY200" fmla="*/ 71857 h 71856"/>
                      <a:gd name="connsiteX201" fmla="*/ 37020 w 73693"/>
                      <a:gd name="connsiteY201" fmla="*/ 71800 h 71856"/>
                      <a:gd name="connsiteX202" fmla="*/ 37166 w 73693"/>
                      <a:gd name="connsiteY202" fmla="*/ 71740 h 71856"/>
                      <a:gd name="connsiteX203" fmla="*/ 37239 w 73693"/>
                      <a:gd name="connsiteY203" fmla="*/ 71707 h 71856"/>
                      <a:gd name="connsiteX204" fmla="*/ 37258 w 73693"/>
                      <a:gd name="connsiteY204" fmla="*/ 70655 h 71856"/>
                      <a:gd name="connsiteX205" fmla="*/ 37258 w 73693"/>
                      <a:gd name="connsiteY205" fmla="*/ 69612 h 71856"/>
                      <a:gd name="connsiteX206" fmla="*/ 37386 w 73693"/>
                      <a:gd name="connsiteY206" fmla="*/ 69612 h 71856"/>
                      <a:gd name="connsiteX207" fmla="*/ 39449 w 73693"/>
                      <a:gd name="connsiteY207" fmla="*/ 71634 h 71856"/>
                      <a:gd name="connsiteX208" fmla="*/ 39449 w 73693"/>
                      <a:gd name="connsiteY208" fmla="*/ 71661 h 71856"/>
                      <a:gd name="connsiteX209" fmla="*/ 38445 w 73693"/>
                      <a:gd name="connsiteY209" fmla="*/ 71671 h 71856"/>
                      <a:gd name="connsiteX210" fmla="*/ 37952 w 73693"/>
                      <a:gd name="connsiteY210" fmla="*/ 71672 h 71856"/>
                      <a:gd name="connsiteX211" fmla="*/ 37733 w 73693"/>
                      <a:gd name="connsiteY211" fmla="*/ 71656 h 71856"/>
                      <a:gd name="connsiteX212" fmla="*/ 37970 w 73693"/>
                      <a:gd name="connsiteY212" fmla="*/ 71433 h 71856"/>
                      <a:gd name="connsiteX213" fmla="*/ 37587 w 73693"/>
                      <a:gd name="connsiteY213" fmla="*/ 70781 h 71856"/>
                      <a:gd name="connsiteX214" fmla="*/ 39285 w 73693"/>
                      <a:gd name="connsiteY214" fmla="*/ 70166 h 71856"/>
                      <a:gd name="connsiteX215" fmla="*/ 38810 w 73693"/>
                      <a:gd name="connsiteY215" fmla="*/ 70757 h 71856"/>
                      <a:gd name="connsiteX216" fmla="*/ 39997 w 73693"/>
                      <a:gd name="connsiteY216" fmla="*/ 70436 h 71856"/>
                      <a:gd name="connsiteX217" fmla="*/ 39285 w 73693"/>
                      <a:gd name="connsiteY217" fmla="*/ 69948 h 71856"/>
                      <a:gd name="connsiteX218" fmla="*/ 40125 w 73693"/>
                      <a:gd name="connsiteY218" fmla="*/ 68549 h 71856"/>
                      <a:gd name="connsiteX219" fmla="*/ 41294 w 73693"/>
                      <a:gd name="connsiteY219" fmla="*/ 69284 h 71856"/>
                      <a:gd name="connsiteX220" fmla="*/ 41294 w 73693"/>
                      <a:gd name="connsiteY220" fmla="*/ 69287 h 71856"/>
                      <a:gd name="connsiteX221" fmla="*/ 42298 w 73693"/>
                      <a:gd name="connsiteY221" fmla="*/ 68557 h 71856"/>
                      <a:gd name="connsiteX222" fmla="*/ 42426 w 73693"/>
                      <a:gd name="connsiteY222" fmla="*/ 70363 h 71856"/>
                      <a:gd name="connsiteX223" fmla="*/ 43303 w 73693"/>
                      <a:gd name="connsiteY223" fmla="*/ 69472 h 71856"/>
                      <a:gd name="connsiteX224" fmla="*/ 44180 w 73693"/>
                      <a:gd name="connsiteY224" fmla="*/ 68500 h 71856"/>
                      <a:gd name="connsiteX225" fmla="*/ 44308 w 73693"/>
                      <a:gd name="connsiteY225" fmla="*/ 69662 h 71856"/>
                      <a:gd name="connsiteX226" fmla="*/ 44381 w 73693"/>
                      <a:gd name="connsiteY226" fmla="*/ 68675 h 71856"/>
                      <a:gd name="connsiteX227" fmla="*/ 44910 w 73693"/>
                      <a:gd name="connsiteY227" fmla="*/ 69598 h 71856"/>
                      <a:gd name="connsiteX228" fmla="*/ 45476 w 73693"/>
                      <a:gd name="connsiteY228" fmla="*/ 68423 h 71856"/>
                      <a:gd name="connsiteX229" fmla="*/ 45331 w 73693"/>
                      <a:gd name="connsiteY229" fmla="*/ 68829 h 71856"/>
                      <a:gd name="connsiteX230" fmla="*/ 46901 w 73693"/>
                      <a:gd name="connsiteY230" fmla="*/ 68328 h 71856"/>
                      <a:gd name="connsiteX231" fmla="*/ 48380 w 73693"/>
                      <a:gd name="connsiteY231" fmla="*/ 67784 h 71856"/>
                      <a:gd name="connsiteX232" fmla="*/ 48326 w 73693"/>
                      <a:gd name="connsiteY232" fmla="*/ 69408 h 71856"/>
                      <a:gd name="connsiteX233" fmla="*/ 50243 w 73693"/>
                      <a:gd name="connsiteY233" fmla="*/ 67768 h 71856"/>
                      <a:gd name="connsiteX234" fmla="*/ 52125 w 73693"/>
                      <a:gd name="connsiteY234" fmla="*/ 66403 h 71856"/>
                      <a:gd name="connsiteX235" fmla="*/ 51814 w 73693"/>
                      <a:gd name="connsiteY235" fmla="*/ 66383 h 71856"/>
                      <a:gd name="connsiteX236" fmla="*/ 52270 w 73693"/>
                      <a:gd name="connsiteY236" fmla="*/ 65751 h 71856"/>
                      <a:gd name="connsiteX237" fmla="*/ 53439 w 73693"/>
                      <a:gd name="connsiteY237" fmla="*/ 65624 h 71856"/>
                      <a:gd name="connsiteX238" fmla="*/ 53695 w 73693"/>
                      <a:gd name="connsiteY238" fmla="*/ 66482 h 71856"/>
                      <a:gd name="connsiteX239" fmla="*/ 56161 w 73693"/>
                      <a:gd name="connsiteY239" fmla="*/ 63682 h 71856"/>
                      <a:gd name="connsiteX240" fmla="*/ 56289 w 73693"/>
                      <a:gd name="connsiteY240" fmla="*/ 64208 h 71856"/>
                      <a:gd name="connsiteX241" fmla="*/ 58334 w 73693"/>
                      <a:gd name="connsiteY241" fmla="*/ 63288 h 71856"/>
                      <a:gd name="connsiteX242" fmla="*/ 57896 w 73693"/>
                      <a:gd name="connsiteY242" fmla="*/ 62183 h 71856"/>
                      <a:gd name="connsiteX243" fmla="*/ 58937 w 73693"/>
                      <a:gd name="connsiteY243" fmla="*/ 62338 h 71856"/>
                      <a:gd name="connsiteX244" fmla="*/ 59631 w 73693"/>
                      <a:gd name="connsiteY244" fmla="*/ 62046 h 71856"/>
                      <a:gd name="connsiteX245" fmla="*/ 60380 w 73693"/>
                      <a:gd name="connsiteY245" fmla="*/ 60815 h 71856"/>
                      <a:gd name="connsiteX246" fmla="*/ 61019 w 73693"/>
                      <a:gd name="connsiteY246" fmla="*/ 59553 h 71856"/>
                      <a:gd name="connsiteX247" fmla="*/ 62425 w 73693"/>
                      <a:gd name="connsiteY247" fmla="*/ 59096 h 71856"/>
                      <a:gd name="connsiteX248" fmla="*/ 62535 w 73693"/>
                      <a:gd name="connsiteY248" fmla="*/ 59644 h 71856"/>
                      <a:gd name="connsiteX249" fmla="*/ 63192 w 73693"/>
                      <a:gd name="connsiteY249" fmla="*/ 58227 h 71856"/>
                      <a:gd name="connsiteX250" fmla="*/ 61968 w 73693"/>
                      <a:gd name="connsiteY250" fmla="*/ 57823 h 71856"/>
                      <a:gd name="connsiteX251" fmla="*/ 61914 w 73693"/>
                      <a:gd name="connsiteY251" fmla="*/ 56550 h 71856"/>
                      <a:gd name="connsiteX252" fmla="*/ 63503 w 73693"/>
                      <a:gd name="connsiteY252" fmla="*/ 57502 h 71856"/>
                      <a:gd name="connsiteX253" fmla="*/ 62900 w 73693"/>
                      <a:gd name="connsiteY253" fmla="*/ 56963 h 71856"/>
                      <a:gd name="connsiteX254" fmla="*/ 63028 w 73693"/>
                      <a:gd name="connsiteY254" fmla="*/ 55621 h 71856"/>
                      <a:gd name="connsiteX255" fmla="*/ 63356 w 73693"/>
                      <a:gd name="connsiteY255" fmla="*/ 55935 h 71856"/>
                      <a:gd name="connsiteX256" fmla="*/ 63466 w 73693"/>
                      <a:gd name="connsiteY256" fmla="*/ 54616 h 71856"/>
                      <a:gd name="connsiteX257" fmla="*/ 64251 w 73693"/>
                      <a:gd name="connsiteY257" fmla="*/ 55705 h 71856"/>
                      <a:gd name="connsiteX258" fmla="*/ 64471 w 73693"/>
                      <a:gd name="connsiteY258" fmla="*/ 53834 h 71856"/>
                      <a:gd name="connsiteX259" fmla="*/ 64471 w 73693"/>
                      <a:gd name="connsiteY259" fmla="*/ 54846 h 71856"/>
                      <a:gd name="connsiteX260" fmla="*/ 65932 w 73693"/>
                      <a:gd name="connsiteY260" fmla="*/ 54519 h 71856"/>
                      <a:gd name="connsiteX261" fmla="*/ 65895 w 73693"/>
                      <a:gd name="connsiteY261" fmla="*/ 54541 h 71856"/>
                      <a:gd name="connsiteX262" fmla="*/ 66863 w 73693"/>
                      <a:gd name="connsiteY262" fmla="*/ 53944 h 71856"/>
                      <a:gd name="connsiteX263" fmla="*/ 66461 w 73693"/>
                      <a:gd name="connsiteY263" fmla="*/ 54004 h 71856"/>
                      <a:gd name="connsiteX264" fmla="*/ 65859 w 73693"/>
                      <a:gd name="connsiteY264" fmla="*/ 52297 h 71856"/>
                      <a:gd name="connsiteX265" fmla="*/ 66114 w 73693"/>
                      <a:gd name="connsiteY265" fmla="*/ 51730 h 71856"/>
                      <a:gd name="connsiteX266" fmla="*/ 65804 w 73693"/>
                      <a:gd name="connsiteY266" fmla="*/ 50792 h 71856"/>
                      <a:gd name="connsiteX267" fmla="*/ 67521 w 73693"/>
                      <a:gd name="connsiteY267" fmla="*/ 51942 h 71856"/>
                      <a:gd name="connsiteX268" fmla="*/ 68635 w 73693"/>
                      <a:gd name="connsiteY268" fmla="*/ 51893 h 71856"/>
                      <a:gd name="connsiteX269" fmla="*/ 68726 w 73693"/>
                      <a:gd name="connsiteY269" fmla="*/ 50271 h 71856"/>
                      <a:gd name="connsiteX270" fmla="*/ 69767 w 73693"/>
                      <a:gd name="connsiteY270" fmla="*/ 50278 h 71856"/>
                      <a:gd name="connsiteX271" fmla="*/ 68744 w 73693"/>
                      <a:gd name="connsiteY271" fmla="*/ 49931 h 71856"/>
                      <a:gd name="connsiteX272" fmla="*/ 69438 w 73693"/>
                      <a:gd name="connsiteY272" fmla="*/ 48405 h 71856"/>
                      <a:gd name="connsiteX273" fmla="*/ 69858 w 73693"/>
                      <a:gd name="connsiteY273" fmla="*/ 46443 h 71856"/>
                      <a:gd name="connsiteX274" fmla="*/ 68178 w 73693"/>
                      <a:gd name="connsiteY274" fmla="*/ 43731 h 71856"/>
                      <a:gd name="connsiteX275" fmla="*/ 68269 w 73693"/>
                      <a:gd name="connsiteY275" fmla="*/ 43395 h 71856"/>
                      <a:gd name="connsiteX276" fmla="*/ 69274 w 73693"/>
                      <a:gd name="connsiteY276" fmla="*/ 44012 h 71856"/>
                      <a:gd name="connsiteX277" fmla="*/ 69657 w 73693"/>
                      <a:gd name="connsiteY277" fmla="*/ 42489 h 71856"/>
                      <a:gd name="connsiteX278" fmla="*/ 70644 w 73693"/>
                      <a:gd name="connsiteY278" fmla="*/ 42504 h 71856"/>
                      <a:gd name="connsiteX279" fmla="*/ 70005 w 73693"/>
                      <a:gd name="connsiteY279" fmla="*/ 41486 h 71856"/>
                      <a:gd name="connsiteX280" fmla="*/ 71356 w 73693"/>
                      <a:gd name="connsiteY280" fmla="*/ 42177 h 71856"/>
                      <a:gd name="connsiteX281" fmla="*/ 70297 w 73693"/>
                      <a:gd name="connsiteY281" fmla="*/ 40378 h 71856"/>
                      <a:gd name="connsiteX282" fmla="*/ 71575 w 73693"/>
                      <a:gd name="connsiteY282" fmla="*/ 41085 h 71856"/>
                      <a:gd name="connsiteX283" fmla="*/ 70242 w 73693"/>
                      <a:gd name="connsiteY283" fmla="*/ 39119 h 71856"/>
                      <a:gd name="connsiteX284" fmla="*/ 69968 w 73693"/>
                      <a:gd name="connsiteY284" fmla="*/ 39386 h 71856"/>
                      <a:gd name="connsiteX285" fmla="*/ 70900 w 73693"/>
                      <a:gd name="connsiteY285" fmla="*/ 39625 h 71856"/>
                      <a:gd name="connsiteX286" fmla="*/ 70077 w 73693"/>
                      <a:gd name="connsiteY286" fmla="*/ 40323 h 71856"/>
                      <a:gd name="connsiteX287" fmla="*/ 69895 w 73693"/>
                      <a:gd name="connsiteY287" fmla="*/ 39916 h 71856"/>
                      <a:gd name="connsiteX288" fmla="*/ 69128 w 73693"/>
                      <a:gd name="connsiteY288" fmla="*/ 40822 h 71856"/>
                      <a:gd name="connsiteX289" fmla="*/ 69767 w 73693"/>
                      <a:gd name="connsiteY289" fmla="*/ 42228 h 71856"/>
                      <a:gd name="connsiteX290" fmla="*/ 68598 w 73693"/>
                      <a:gd name="connsiteY290" fmla="*/ 41758 h 71856"/>
                      <a:gd name="connsiteX291" fmla="*/ 69110 w 73693"/>
                      <a:gd name="connsiteY291" fmla="*/ 36102 h 71856"/>
                      <a:gd name="connsiteX292" fmla="*/ 69110 w 73693"/>
                      <a:gd name="connsiteY292" fmla="*/ 36027 h 71856"/>
                      <a:gd name="connsiteX293" fmla="*/ 73420 w 73693"/>
                      <a:gd name="connsiteY293" fmla="*/ 35065 h 71856"/>
                      <a:gd name="connsiteX294" fmla="*/ 72324 w 73693"/>
                      <a:gd name="connsiteY294" fmla="*/ 34298 h 71856"/>
                      <a:gd name="connsiteX295" fmla="*/ 73146 w 73693"/>
                      <a:gd name="connsiteY295" fmla="*/ 33991 h 71856"/>
                      <a:gd name="connsiteX296" fmla="*/ 73237 w 73693"/>
                      <a:gd name="connsiteY296" fmla="*/ 34679 h 71856"/>
                      <a:gd name="connsiteX297" fmla="*/ 72799 w 73693"/>
                      <a:gd name="connsiteY297" fmla="*/ 33774 h 71856"/>
                      <a:gd name="connsiteX298" fmla="*/ 53147 w 73693"/>
                      <a:gd name="connsiteY298" fmla="*/ 5339 h 71856"/>
                      <a:gd name="connsiteX299" fmla="*/ 53531 w 73693"/>
                      <a:gd name="connsiteY299" fmla="*/ 5465 h 71856"/>
                      <a:gd name="connsiteX300" fmla="*/ 53129 w 73693"/>
                      <a:gd name="connsiteY300" fmla="*/ 5357 h 71856"/>
                      <a:gd name="connsiteX301" fmla="*/ 53147 w 73693"/>
                      <a:gd name="connsiteY301" fmla="*/ 5339 h 71856"/>
                      <a:gd name="connsiteX302" fmla="*/ 52270 w 73693"/>
                      <a:gd name="connsiteY302" fmla="*/ 5003 h 71856"/>
                      <a:gd name="connsiteX303" fmla="*/ 51814 w 73693"/>
                      <a:gd name="connsiteY303" fmla="*/ 5569 h 71856"/>
                      <a:gd name="connsiteX304" fmla="*/ 51650 w 73693"/>
                      <a:gd name="connsiteY304" fmla="*/ 4658 h 71856"/>
                      <a:gd name="connsiteX305" fmla="*/ 52270 w 73693"/>
                      <a:gd name="connsiteY305" fmla="*/ 5003 h 71856"/>
                      <a:gd name="connsiteX306" fmla="*/ 59941 w 73693"/>
                      <a:gd name="connsiteY306" fmla="*/ 59648 h 71856"/>
                      <a:gd name="connsiteX307" fmla="*/ 59339 w 73693"/>
                      <a:gd name="connsiteY307" fmla="*/ 59038 h 71856"/>
                      <a:gd name="connsiteX308" fmla="*/ 59704 w 73693"/>
                      <a:gd name="connsiteY308" fmla="*/ 58689 h 71856"/>
                      <a:gd name="connsiteX309" fmla="*/ 59941 w 73693"/>
                      <a:gd name="connsiteY309" fmla="*/ 59648 h 71856"/>
                      <a:gd name="connsiteX310" fmla="*/ 68233 w 73693"/>
                      <a:gd name="connsiteY310" fmla="*/ 46554 h 71856"/>
                      <a:gd name="connsiteX311" fmla="*/ 67356 w 73693"/>
                      <a:gd name="connsiteY311" fmla="*/ 46465 h 71856"/>
                      <a:gd name="connsiteX312" fmla="*/ 67557 w 73693"/>
                      <a:gd name="connsiteY312" fmla="*/ 45901 h 71856"/>
                      <a:gd name="connsiteX313" fmla="*/ 68233 w 73693"/>
                      <a:gd name="connsiteY313" fmla="*/ 46554 h 71856"/>
                      <a:gd name="connsiteX314" fmla="*/ 68872 w 73693"/>
                      <a:gd name="connsiteY314" fmla="*/ 42126 h 71856"/>
                      <a:gd name="connsiteX315" fmla="*/ 69438 w 73693"/>
                      <a:gd name="connsiteY315" fmla="*/ 42633 h 71856"/>
                      <a:gd name="connsiteX316" fmla="*/ 68434 w 73693"/>
                      <a:gd name="connsiteY316" fmla="*/ 42577 h 71856"/>
                      <a:gd name="connsiteX317" fmla="*/ 68562 w 73693"/>
                      <a:gd name="connsiteY317" fmla="*/ 41866 h 71856"/>
                      <a:gd name="connsiteX318" fmla="*/ 68872 w 73693"/>
                      <a:gd name="connsiteY318" fmla="*/ 42126 h 71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693" h="71856">
                        <a:moveTo>
                          <a:pt x="72799" y="33774"/>
                        </a:moveTo>
                        <a:cubicBezTo>
                          <a:pt x="73237" y="33684"/>
                          <a:pt x="73529" y="33554"/>
                          <a:pt x="73694" y="33383"/>
                        </a:cubicBezTo>
                        <a:lnTo>
                          <a:pt x="72013" y="32658"/>
                        </a:lnTo>
                        <a:cubicBezTo>
                          <a:pt x="72342" y="32585"/>
                          <a:pt x="72689" y="32672"/>
                          <a:pt x="72981" y="32689"/>
                        </a:cubicBezTo>
                        <a:cubicBezTo>
                          <a:pt x="73274" y="32701"/>
                          <a:pt x="73548" y="32698"/>
                          <a:pt x="73694" y="32351"/>
                        </a:cubicBezTo>
                        <a:cubicBezTo>
                          <a:pt x="72872" y="31958"/>
                          <a:pt x="72233" y="32855"/>
                          <a:pt x="71630" y="32177"/>
                        </a:cubicBezTo>
                        <a:cubicBezTo>
                          <a:pt x="72360" y="31681"/>
                          <a:pt x="73000" y="31735"/>
                          <a:pt x="72269" y="31270"/>
                        </a:cubicBezTo>
                        <a:cubicBezTo>
                          <a:pt x="72689" y="31147"/>
                          <a:pt x="73000" y="31228"/>
                          <a:pt x="73219" y="31429"/>
                        </a:cubicBezTo>
                        <a:cubicBezTo>
                          <a:pt x="72616" y="30996"/>
                          <a:pt x="72799" y="30156"/>
                          <a:pt x="71867" y="30055"/>
                        </a:cubicBezTo>
                        <a:cubicBezTo>
                          <a:pt x="72306" y="29743"/>
                          <a:pt x="72178" y="29346"/>
                          <a:pt x="72141" y="29007"/>
                        </a:cubicBezTo>
                        <a:cubicBezTo>
                          <a:pt x="72087" y="28676"/>
                          <a:pt x="72123" y="28408"/>
                          <a:pt x="72927" y="28252"/>
                        </a:cubicBezTo>
                        <a:cubicBezTo>
                          <a:pt x="72507" y="28187"/>
                          <a:pt x="71484" y="27745"/>
                          <a:pt x="71301" y="27361"/>
                        </a:cubicBezTo>
                        <a:cubicBezTo>
                          <a:pt x="73383" y="27628"/>
                          <a:pt x="71027" y="25807"/>
                          <a:pt x="73073" y="25416"/>
                        </a:cubicBezTo>
                        <a:cubicBezTo>
                          <a:pt x="72178" y="25372"/>
                          <a:pt x="71813" y="24939"/>
                          <a:pt x="71520" y="24426"/>
                        </a:cubicBezTo>
                        <a:cubicBezTo>
                          <a:pt x="71228" y="23913"/>
                          <a:pt x="71009" y="23312"/>
                          <a:pt x="70388" y="23014"/>
                        </a:cubicBezTo>
                        <a:cubicBezTo>
                          <a:pt x="70534" y="23018"/>
                          <a:pt x="70845" y="23020"/>
                          <a:pt x="70790" y="23137"/>
                        </a:cubicBezTo>
                        <a:cubicBezTo>
                          <a:pt x="70717" y="22545"/>
                          <a:pt x="71155" y="22189"/>
                          <a:pt x="71320" y="21705"/>
                        </a:cubicBezTo>
                        <a:cubicBezTo>
                          <a:pt x="69968" y="22194"/>
                          <a:pt x="69274" y="21530"/>
                          <a:pt x="68269" y="21497"/>
                        </a:cubicBezTo>
                        <a:cubicBezTo>
                          <a:pt x="69237" y="20279"/>
                          <a:pt x="69986" y="21150"/>
                          <a:pt x="71119" y="20395"/>
                        </a:cubicBezTo>
                        <a:cubicBezTo>
                          <a:pt x="70059" y="20916"/>
                          <a:pt x="69512" y="19776"/>
                          <a:pt x="68744" y="20432"/>
                        </a:cubicBezTo>
                        <a:cubicBezTo>
                          <a:pt x="69292" y="19566"/>
                          <a:pt x="68927" y="19833"/>
                          <a:pt x="69858" y="19027"/>
                        </a:cubicBezTo>
                        <a:cubicBezTo>
                          <a:pt x="68214" y="19789"/>
                          <a:pt x="69384" y="18702"/>
                          <a:pt x="68160" y="18865"/>
                        </a:cubicBezTo>
                        <a:cubicBezTo>
                          <a:pt x="68544" y="17765"/>
                          <a:pt x="69530" y="17851"/>
                          <a:pt x="68617" y="17387"/>
                        </a:cubicBezTo>
                        <a:cubicBezTo>
                          <a:pt x="68872" y="16743"/>
                          <a:pt x="69822" y="17092"/>
                          <a:pt x="69822" y="17092"/>
                        </a:cubicBezTo>
                        <a:cubicBezTo>
                          <a:pt x="69384" y="16295"/>
                          <a:pt x="68470" y="17415"/>
                          <a:pt x="67703" y="17658"/>
                        </a:cubicBezTo>
                        <a:cubicBezTo>
                          <a:pt x="66827" y="16984"/>
                          <a:pt x="68306" y="16719"/>
                          <a:pt x="68708" y="16034"/>
                        </a:cubicBezTo>
                        <a:cubicBezTo>
                          <a:pt x="68379" y="15844"/>
                          <a:pt x="67886" y="15813"/>
                          <a:pt x="67448" y="15780"/>
                        </a:cubicBezTo>
                        <a:cubicBezTo>
                          <a:pt x="67009" y="15756"/>
                          <a:pt x="66607" y="15736"/>
                          <a:pt x="66498" y="15526"/>
                        </a:cubicBezTo>
                        <a:cubicBezTo>
                          <a:pt x="66644" y="15367"/>
                          <a:pt x="66662" y="15245"/>
                          <a:pt x="66954" y="15172"/>
                        </a:cubicBezTo>
                        <a:cubicBezTo>
                          <a:pt x="65676" y="15260"/>
                          <a:pt x="65694" y="13543"/>
                          <a:pt x="64142" y="13788"/>
                        </a:cubicBezTo>
                        <a:cubicBezTo>
                          <a:pt x="64197" y="13667"/>
                          <a:pt x="64270" y="13572"/>
                          <a:pt x="64325" y="13495"/>
                        </a:cubicBezTo>
                        <a:cubicBezTo>
                          <a:pt x="63886" y="14027"/>
                          <a:pt x="63375" y="14483"/>
                          <a:pt x="62973" y="14781"/>
                        </a:cubicBezTo>
                        <a:cubicBezTo>
                          <a:pt x="62718" y="14524"/>
                          <a:pt x="61877" y="14845"/>
                          <a:pt x="62462" y="14162"/>
                        </a:cubicBezTo>
                        <a:cubicBezTo>
                          <a:pt x="62590" y="14343"/>
                          <a:pt x="62863" y="14120"/>
                          <a:pt x="63156" y="14021"/>
                        </a:cubicBezTo>
                        <a:lnTo>
                          <a:pt x="62590" y="13989"/>
                        </a:lnTo>
                        <a:cubicBezTo>
                          <a:pt x="63338" y="12885"/>
                          <a:pt x="63283" y="14089"/>
                          <a:pt x="64014" y="13477"/>
                        </a:cubicBezTo>
                        <a:cubicBezTo>
                          <a:pt x="63156" y="13161"/>
                          <a:pt x="61804" y="13236"/>
                          <a:pt x="61676" y="12564"/>
                        </a:cubicBezTo>
                        <a:cubicBezTo>
                          <a:pt x="62498" y="11601"/>
                          <a:pt x="62918" y="13293"/>
                          <a:pt x="63192" y="11945"/>
                        </a:cubicBezTo>
                        <a:lnTo>
                          <a:pt x="63466" y="12951"/>
                        </a:lnTo>
                        <a:cubicBezTo>
                          <a:pt x="64452" y="11107"/>
                          <a:pt x="63740" y="13470"/>
                          <a:pt x="64873" y="11574"/>
                        </a:cubicBezTo>
                        <a:cubicBezTo>
                          <a:pt x="64580" y="10977"/>
                          <a:pt x="64233" y="10820"/>
                          <a:pt x="63868" y="10668"/>
                        </a:cubicBezTo>
                        <a:cubicBezTo>
                          <a:pt x="63503" y="10520"/>
                          <a:pt x="63174" y="10349"/>
                          <a:pt x="62827" y="9803"/>
                        </a:cubicBezTo>
                        <a:cubicBezTo>
                          <a:pt x="62133" y="10113"/>
                          <a:pt x="62188" y="10602"/>
                          <a:pt x="61494" y="10918"/>
                        </a:cubicBezTo>
                        <a:cubicBezTo>
                          <a:pt x="60435" y="10798"/>
                          <a:pt x="60727" y="10000"/>
                          <a:pt x="61000" y="9253"/>
                        </a:cubicBezTo>
                        <a:cubicBezTo>
                          <a:pt x="61275" y="8511"/>
                          <a:pt x="61530" y="7823"/>
                          <a:pt x="60507" y="8022"/>
                        </a:cubicBezTo>
                        <a:cubicBezTo>
                          <a:pt x="59704" y="8447"/>
                          <a:pt x="58608" y="9624"/>
                          <a:pt x="58425" y="8425"/>
                        </a:cubicBezTo>
                        <a:lnTo>
                          <a:pt x="59539" y="7490"/>
                        </a:lnTo>
                        <a:cubicBezTo>
                          <a:pt x="58644" y="6647"/>
                          <a:pt x="57768" y="8714"/>
                          <a:pt x="57348" y="7204"/>
                        </a:cubicBezTo>
                        <a:cubicBezTo>
                          <a:pt x="57841" y="6879"/>
                          <a:pt x="58371" y="7381"/>
                          <a:pt x="58316" y="7136"/>
                        </a:cubicBezTo>
                        <a:cubicBezTo>
                          <a:pt x="58316" y="5735"/>
                          <a:pt x="57384" y="7443"/>
                          <a:pt x="56909" y="7083"/>
                        </a:cubicBezTo>
                        <a:lnTo>
                          <a:pt x="57494" y="5973"/>
                        </a:lnTo>
                        <a:cubicBezTo>
                          <a:pt x="56891" y="5713"/>
                          <a:pt x="56161" y="5593"/>
                          <a:pt x="55430" y="5478"/>
                        </a:cubicBezTo>
                        <a:cubicBezTo>
                          <a:pt x="54700" y="5368"/>
                          <a:pt x="53987" y="5231"/>
                          <a:pt x="53293" y="5056"/>
                        </a:cubicBezTo>
                        <a:cubicBezTo>
                          <a:pt x="53531" y="4756"/>
                          <a:pt x="53933" y="4515"/>
                          <a:pt x="53823" y="4029"/>
                        </a:cubicBezTo>
                        <a:cubicBezTo>
                          <a:pt x="52873" y="3916"/>
                          <a:pt x="52033" y="3471"/>
                          <a:pt x="51248" y="2873"/>
                        </a:cubicBezTo>
                        <a:cubicBezTo>
                          <a:pt x="50444" y="2347"/>
                          <a:pt x="49695" y="1662"/>
                          <a:pt x="48965" y="1005"/>
                        </a:cubicBezTo>
                        <a:lnTo>
                          <a:pt x="47997" y="1809"/>
                        </a:lnTo>
                        <a:cubicBezTo>
                          <a:pt x="47869" y="1746"/>
                          <a:pt x="47869" y="1264"/>
                          <a:pt x="48088" y="1104"/>
                        </a:cubicBezTo>
                        <a:cubicBezTo>
                          <a:pt x="47559" y="534"/>
                          <a:pt x="47869" y="1752"/>
                          <a:pt x="47431" y="2077"/>
                        </a:cubicBezTo>
                        <a:cubicBezTo>
                          <a:pt x="47029" y="2053"/>
                          <a:pt x="47102" y="1350"/>
                          <a:pt x="47431" y="1100"/>
                        </a:cubicBezTo>
                        <a:cubicBezTo>
                          <a:pt x="46719" y="1385"/>
                          <a:pt x="45787" y="1657"/>
                          <a:pt x="44928" y="1681"/>
                        </a:cubicBezTo>
                        <a:cubicBezTo>
                          <a:pt x="44709" y="1686"/>
                          <a:pt x="44490" y="1673"/>
                          <a:pt x="44289" y="1650"/>
                        </a:cubicBezTo>
                        <a:cubicBezTo>
                          <a:pt x="44088" y="1640"/>
                          <a:pt x="43888" y="1609"/>
                          <a:pt x="43687" y="1555"/>
                        </a:cubicBezTo>
                        <a:cubicBezTo>
                          <a:pt x="43321" y="1447"/>
                          <a:pt x="42974" y="1242"/>
                          <a:pt x="42718" y="906"/>
                        </a:cubicBezTo>
                        <a:lnTo>
                          <a:pt x="43011" y="627"/>
                        </a:lnTo>
                        <a:cubicBezTo>
                          <a:pt x="42098" y="41"/>
                          <a:pt x="41641" y="2663"/>
                          <a:pt x="40892" y="1533"/>
                        </a:cubicBezTo>
                        <a:lnTo>
                          <a:pt x="41093" y="1367"/>
                        </a:lnTo>
                        <a:cubicBezTo>
                          <a:pt x="40089" y="1027"/>
                          <a:pt x="38993" y="1135"/>
                          <a:pt x="37970" y="1062"/>
                        </a:cubicBezTo>
                        <a:cubicBezTo>
                          <a:pt x="37842" y="1051"/>
                          <a:pt x="37714" y="1041"/>
                          <a:pt x="37587" y="1032"/>
                        </a:cubicBezTo>
                        <a:lnTo>
                          <a:pt x="37404" y="1010"/>
                        </a:lnTo>
                        <a:lnTo>
                          <a:pt x="37313" y="970"/>
                        </a:lnTo>
                        <a:lnTo>
                          <a:pt x="37258" y="937"/>
                        </a:lnTo>
                        <a:lnTo>
                          <a:pt x="37258" y="937"/>
                        </a:lnTo>
                        <a:lnTo>
                          <a:pt x="37075" y="937"/>
                        </a:lnTo>
                        <a:lnTo>
                          <a:pt x="37075" y="937"/>
                        </a:lnTo>
                        <a:lnTo>
                          <a:pt x="37039" y="961"/>
                        </a:lnTo>
                        <a:cubicBezTo>
                          <a:pt x="36819" y="943"/>
                          <a:pt x="36600" y="921"/>
                          <a:pt x="36381" y="859"/>
                        </a:cubicBezTo>
                        <a:cubicBezTo>
                          <a:pt x="35961" y="736"/>
                          <a:pt x="35541" y="519"/>
                          <a:pt x="35158" y="126"/>
                        </a:cubicBezTo>
                        <a:cubicBezTo>
                          <a:pt x="35066" y="914"/>
                          <a:pt x="34591" y="766"/>
                          <a:pt x="34153" y="693"/>
                        </a:cubicBezTo>
                        <a:cubicBezTo>
                          <a:pt x="34043" y="674"/>
                          <a:pt x="33916" y="663"/>
                          <a:pt x="33824" y="671"/>
                        </a:cubicBezTo>
                        <a:cubicBezTo>
                          <a:pt x="33715" y="685"/>
                          <a:pt x="33587" y="725"/>
                          <a:pt x="33496" y="797"/>
                        </a:cubicBezTo>
                        <a:cubicBezTo>
                          <a:pt x="33313" y="943"/>
                          <a:pt x="33185" y="1230"/>
                          <a:pt x="33203" y="1777"/>
                        </a:cubicBezTo>
                        <a:cubicBezTo>
                          <a:pt x="31888" y="881"/>
                          <a:pt x="32199" y="431"/>
                          <a:pt x="30263" y="0"/>
                        </a:cubicBezTo>
                        <a:cubicBezTo>
                          <a:pt x="29733" y="-29"/>
                          <a:pt x="29825" y="1478"/>
                          <a:pt x="29350" y="1829"/>
                        </a:cubicBezTo>
                        <a:lnTo>
                          <a:pt x="29076" y="722"/>
                        </a:lnTo>
                        <a:cubicBezTo>
                          <a:pt x="29076" y="722"/>
                          <a:pt x="28966" y="1062"/>
                          <a:pt x="28838" y="1399"/>
                        </a:cubicBezTo>
                        <a:cubicBezTo>
                          <a:pt x="28729" y="1737"/>
                          <a:pt x="28619" y="2072"/>
                          <a:pt x="28619" y="2072"/>
                        </a:cubicBezTo>
                        <a:lnTo>
                          <a:pt x="27889" y="853"/>
                        </a:lnTo>
                        <a:lnTo>
                          <a:pt x="27450" y="1270"/>
                        </a:lnTo>
                        <a:cubicBezTo>
                          <a:pt x="27688" y="1281"/>
                          <a:pt x="28017" y="1651"/>
                          <a:pt x="28071" y="1975"/>
                        </a:cubicBezTo>
                        <a:cubicBezTo>
                          <a:pt x="27742" y="2324"/>
                          <a:pt x="27231" y="2256"/>
                          <a:pt x="26738" y="2037"/>
                        </a:cubicBezTo>
                        <a:cubicBezTo>
                          <a:pt x="26263" y="1834"/>
                          <a:pt x="25825" y="1502"/>
                          <a:pt x="25734" y="1224"/>
                        </a:cubicBezTo>
                        <a:cubicBezTo>
                          <a:pt x="25734" y="1224"/>
                          <a:pt x="25350" y="1620"/>
                          <a:pt x="24948" y="2017"/>
                        </a:cubicBezTo>
                        <a:cubicBezTo>
                          <a:pt x="24583" y="2411"/>
                          <a:pt x="24199" y="2806"/>
                          <a:pt x="24199" y="2806"/>
                        </a:cubicBezTo>
                        <a:cubicBezTo>
                          <a:pt x="24108" y="2475"/>
                          <a:pt x="24236" y="2247"/>
                          <a:pt x="24346" y="2000"/>
                        </a:cubicBezTo>
                        <a:cubicBezTo>
                          <a:pt x="23889" y="2817"/>
                          <a:pt x="23816" y="789"/>
                          <a:pt x="23341" y="2017"/>
                        </a:cubicBezTo>
                        <a:cubicBezTo>
                          <a:pt x="23560" y="2210"/>
                          <a:pt x="23523" y="2669"/>
                          <a:pt x="23596" y="2890"/>
                        </a:cubicBezTo>
                        <a:cubicBezTo>
                          <a:pt x="22884" y="2400"/>
                          <a:pt x="21880" y="2915"/>
                          <a:pt x="21277" y="3514"/>
                        </a:cubicBezTo>
                        <a:lnTo>
                          <a:pt x="21076" y="2742"/>
                        </a:lnTo>
                        <a:cubicBezTo>
                          <a:pt x="20364" y="2992"/>
                          <a:pt x="19670" y="3368"/>
                          <a:pt x="19049" y="3914"/>
                        </a:cubicBezTo>
                        <a:cubicBezTo>
                          <a:pt x="18410" y="4433"/>
                          <a:pt x="17789" y="4979"/>
                          <a:pt x="17076" y="5406"/>
                        </a:cubicBezTo>
                        <a:cubicBezTo>
                          <a:pt x="17789" y="5401"/>
                          <a:pt x="18392" y="6625"/>
                          <a:pt x="18081" y="6972"/>
                        </a:cubicBezTo>
                        <a:lnTo>
                          <a:pt x="17259" y="6066"/>
                        </a:lnTo>
                        <a:cubicBezTo>
                          <a:pt x="17405" y="6844"/>
                          <a:pt x="17917" y="6188"/>
                          <a:pt x="17898" y="7269"/>
                        </a:cubicBezTo>
                        <a:cubicBezTo>
                          <a:pt x="17350" y="7490"/>
                          <a:pt x="16802" y="6376"/>
                          <a:pt x="16857" y="5841"/>
                        </a:cubicBezTo>
                        <a:lnTo>
                          <a:pt x="16510" y="6625"/>
                        </a:lnTo>
                        <a:cubicBezTo>
                          <a:pt x="16254" y="6358"/>
                          <a:pt x="16291" y="6097"/>
                          <a:pt x="16072" y="5695"/>
                        </a:cubicBezTo>
                        <a:cubicBezTo>
                          <a:pt x="16254" y="6480"/>
                          <a:pt x="14301" y="5507"/>
                          <a:pt x="14721" y="6820"/>
                        </a:cubicBezTo>
                        <a:lnTo>
                          <a:pt x="14465" y="6561"/>
                        </a:lnTo>
                        <a:cubicBezTo>
                          <a:pt x="14118" y="6811"/>
                          <a:pt x="13844" y="7048"/>
                          <a:pt x="13606" y="7277"/>
                        </a:cubicBezTo>
                        <a:cubicBezTo>
                          <a:pt x="13369" y="7514"/>
                          <a:pt x="13205" y="7761"/>
                          <a:pt x="13022" y="7991"/>
                        </a:cubicBezTo>
                        <a:cubicBezTo>
                          <a:pt x="12675" y="8456"/>
                          <a:pt x="12365" y="8898"/>
                          <a:pt x="11890" y="9377"/>
                        </a:cubicBezTo>
                        <a:cubicBezTo>
                          <a:pt x="12583" y="10148"/>
                          <a:pt x="12036" y="10332"/>
                          <a:pt x="12346" y="11189"/>
                        </a:cubicBezTo>
                        <a:cubicBezTo>
                          <a:pt x="11470" y="11649"/>
                          <a:pt x="10136" y="11899"/>
                          <a:pt x="9406" y="12842"/>
                        </a:cubicBezTo>
                        <a:cubicBezTo>
                          <a:pt x="9278" y="13802"/>
                          <a:pt x="9935" y="13585"/>
                          <a:pt x="10191" y="14259"/>
                        </a:cubicBezTo>
                        <a:cubicBezTo>
                          <a:pt x="9424" y="13705"/>
                          <a:pt x="8785" y="14697"/>
                          <a:pt x="8620" y="13793"/>
                        </a:cubicBezTo>
                        <a:cubicBezTo>
                          <a:pt x="8255" y="14407"/>
                          <a:pt x="8018" y="14798"/>
                          <a:pt x="7817" y="15267"/>
                        </a:cubicBezTo>
                        <a:cubicBezTo>
                          <a:pt x="7725" y="15501"/>
                          <a:pt x="7634" y="15756"/>
                          <a:pt x="7543" y="16067"/>
                        </a:cubicBezTo>
                        <a:cubicBezTo>
                          <a:pt x="7488" y="16392"/>
                          <a:pt x="7415" y="16774"/>
                          <a:pt x="7360" y="17250"/>
                        </a:cubicBezTo>
                        <a:cubicBezTo>
                          <a:pt x="7780" y="17296"/>
                          <a:pt x="8036" y="17210"/>
                          <a:pt x="8237" y="17475"/>
                        </a:cubicBezTo>
                        <a:cubicBezTo>
                          <a:pt x="8219" y="17822"/>
                          <a:pt x="7543" y="17868"/>
                          <a:pt x="7177" y="17594"/>
                        </a:cubicBezTo>
                        <a:lnTo>
                          <a:pt x="7141" y="17471"/>
                        </a:lnTo>
                        <a:cubicBezTo>
                          <a:pt x="7232" y="18677"/>
                          <a:pt x="6045" y="19247"/>
                          <a:pt x="5041" y="19988"/>
                        </a:cubicBezTo>
                        <a:cubicBezTo>
                          <a:pt x="4529" y="20346"/>
                          <a:pt x="4018" y="20715"/>
                          <a:pt x="3708" y="21139"/>
                        </a:cubicBezTo>
                        <a:cubicBezTo>
                          <a:pt x="3561" y="21349"/>
                          <a:pt x="3470" y="21573"/>
                          <a:pt x="3433" y="21813"/>
                        </a:cubicBezTo>
                        <a:cubicBezTo>
                          <a:pt x="3433" y="22025"/>
                          <a:pt x="3470" y="22247"/>
                          <a:pt x="3580" y="22483"/>
                        </a:cubicBezTo>
                        <a:cubicBezTo>
                          <a:pt x="3580" y="22485"/>
                          <a:pt x="3689" y="22965"/>
                          <a:pt x="3781" y="23442"/>
                        </a:cubicBezTo>
                        <a:cubicBezTo>
                          <a:pt x="3872" y="23913"/>
                          <a:pt x="3981" y="24382"/>
                          <a:pt x="3981" y="24382"/>
                        </a:cubicBezTo>
                        <a:cubicBezTo>
                          <a:pt x="3580" y="25034"/>
                          <a:pt x="3470" y="23721"/>
                          <a:pt x="2721" y="24054"/>
                        </a:cubicBezTo>
                        <a:cubicBezTo>
                          <a:pt x="2940" y="24609"/>
                          <a:pt x="2977" y="25036"/>
                          <a:pt x="2922" y="25405"/>
                        </a:cubicBezTo>
                        <a:cubicBezTo>
                          <a:pt x="2886" y="25781"/>
                          <a:pt x="2758" y="26099"/>
                          <a:pt x="2630" y="26402"/>
                        </a:cubicBezTo>
                        <a:cubicBezTo>
                          <a:pt x="2338" y="27007"/>
                          <a:pt x="1991" y="27582"/>
                          <a:pt x="2320" y="28404"/>
                        </a:cubicBezTo>
                        <a:cubicBezTo>
                          <a:pt x="1954" y="28466"/>
                          <a:pt x="1662" y="28576"/>
                          <a:pt x="1425" y="28727"/>
                        </a:cubicBezTo>
                        <a:cubicBezTo>
                          <a:pt x="1205" y="28881"/>
                          <a:pt x="1059" y="29071"/>
                          <a:pt x="950" y="29290"/>
                        </a:cubicBezTo>
                        <a:cubicBezTo>
                          <a:pt x="749" y="29725"/>
                          <a:pt x="712" y="30260"/>
                          <a:pt x="730" y="30809"/>
                        </a:cubicBezTo>
                        <a:cubicBezTo>
                          <a:pt x="730" y="31357"/>
                          <a:pt x="767" y="31912"/>
                          <a:pt x="694" y="32420"/>
                        </a:cubicBezTo>
                        <a:cubicBezTo>
                          <a:pt x="639" y="32930"/>
                          <a:pt x="475" y="33392"/>
                          <a:pt x="0" y="33761"/>
                        </a:cubicBezTo>
                        <a:lnTo>
                          <a:pt x="657" y="33713"/>
                        </a:lnTo>
                        <a:cubicBezTo>
                          <a:pt x="1297" y="34152"/>
                          <a:pt x="274" y="34174"/>
                          <a:pt x="91" y="34471"/>
                        </a:cubicBezTo>
                        <a:cubicBezTo>
                          <a:pt x="603" y="34449"/>
                          <a:pt x="1278" y="34062"/>
                          <a:pt x="1625" y="34329"/>
                        </a:cubicBezTo>
                        <a:cubicBezTo>
                          <a:pt x="1698" y="34754"/>
                          <a:pt x="2320" y="35176"/>
                          <a:pt x="2320" y="35602"/>
                        </a:cubicBezTo>
                        <a:lnTo>
                          <a:pt x="2320" y="35920"/>
                        </a:lnTo>
                        <a:lnTo>
                          <a:pt x="1753" y="36080"/>
                        </a:lnTo>
                        <a:lnTo>
                          <a:pt x="1479" y="36438"/>
                        </a:lnTo>
                        <a:cubicBezTo>
                          <a:pt x="1479" y="36628"/>
                          <a:pt x="1333" y="36816"/>
                          <a:pt x="1333" y="37008"/>
                        </a:cubicBezTo>
                        <a:cubicBezTo>
                          <a:pt x="1315" y="37770"/>
                          <a:pt x="1114" y="38542"/>
                          <a:pt x="950" y="39320"/>
                        </a:cubicBezTo>
                        <a:lnTo>
                          <a:pt x="840" y="39616"/>
                        </a:lnTo>
                        <a:lnTo>
                          <a:pt x="785" y="39970"/>
                        </a:lnTo>
                        <a:lnTo>
                          <a:pt x="712" y="40690"/>
                        </a:lnTo>
                        <a:lnTo>
                          <a:pt x="566" y="42153"/>
                        </a:lnTo>
                        <a:cubicBezTo>
                          <a:pt x="511" y="42648"/>
                          <a:pt x="475" y="43146"/>
                          <a:pt x="457" y="43647"/>
                        </a:cubicBezTo>
                        <a:cubicBezTo>
                          <a:pt x="457" y="44109"/>
                          <a:pt x="475" y="44566"/>
                          <a:pt x="511" y="45020"/>
                        </a:cubicBezTo>
                        <a:cubicBezTo>
                          <a:pt x="676" y="46361"/>
                          <a:pt x="3981" y="44854"/>
                          <a:pt x="2868" y="46812"/>
                        </a:cubicBezTo>
                        <a:lnTo>
                          <a:pt x="1589" y="46724"/>
                        </a:lnTo>
                        <a:cubicBezTo>
                          <a:pt x="1826" y="46993"/>
                          <a:pt x="2064" y="47261"/>
                          <a:pt x="2283" y="47535"/>
                        </a:cubicBezTo>
                        <a:cubicBezTo>
                          <a:pt x="2484" y="47813"/>
                          <a:pt x="2666" y="48098"/>
                          <a:pt x="2813" y="48390"/>
                        </a:cubicBezTo>
                        <a:cubicBezTo>
                          <a:pt x="3123" y="48976"/>
                          <a:pt x="3324" y="49595"/>
                          <a:pt x="3543" y="50214"/>
                        </a:cubicBezTo>
                        <a:cubicBezTo>
                          <a:pt x="4054" y="51413"/>
                          <a:pt x="4548" y="52644"/>
                          <a:pt x="5680" y="53447"/>
                        </a:cubicBezTo>
                        <a:cubicBezTo>
                          <a:pt x="5351" y="53454"/>
                          <a:pt x="5023" y="53632"/>
                          <a:pt x="4913" y="53407"/>
                        </a:cubicBezTo>
                        <a:cubicBezTo>
                          <a:pt x="4383" y="54307"/>
                          <a:pt x="5899" y="55137"/>
                          <a:pt x="6502" y="54757"/>
                        </a:cubicBezTo>
                        <a:cubicBezTo>
                          <a:pt x="6648" y="55129"/>
                          <a:pt x="5991" y="55175"/>
                          <a:pt x="5808" y="55577"/>
                        </a:cubicBezTo>
                        <a:cubicBezTo>
                          <a:pt x="5661" y="56324"/>
                          <a:pt x="7452" y="56115"/>
                          <a:pt x="6885" y="56826"/>
                        </a:cubicBezTo>
                        <a:cubicBezTo>
                          <a:pt x="6831" y="56904"/>
                          <a:pt x="6703" y="56895"/>
                          <a:pt x="6593" y="56870"/>
                        </a:cubicBezTo>
                        <a:cubicBezTo>
                          <a:pt x="7068" y="57102"/>
                          <a:pt x="7397" y="58126"/>
                          <a:pt x="7963" y="57337"/>
                        </a:cubicBezTo>
                        <a:cubicBezTo>
                          <a:pt x="8146" y="58380"/>
                          <a:pt x="9369" y="58504"/>
                          <a:pt x="9387" y="59447"/>
                        </a:cubicBezTo>
                        <a:cubicBezTo>
                          <a:pt x="10575" y="59061"/>
                          <a:pt x="10063" y="61006"/>
                          <a:pt x="11360" y="60029"/>
                        </a:cubicBezTo>
                        <a:cubicBezTo>
                          <a:pt x="10082" y="61100"/>
                          <a:pt x="11488" y="62205"/>
                          <a:pt x="12492" y="61993"/>
                        </a:cubicBezTo>
                        <a:cubicBezTo>
                          <a:pt x="11999" y="62221"/>
                          <a:pt x="12510" y="62718"/>
                          <a:pt x="11853" y="63070"/>
                        </a:cubicBezTo>
                        <a:cubicBezTo>
                          <a:pt x="12383" y="63521"/>
                          <a:pt x="13058" y="63711"/>
                          <a:pt x="13533" y="62984"/>
                        </a:cubicBezTo>
                        <a:cubicBezTo>
                          <a:pt x="13333" y="64150"/>
                          <a:pt x="14063" y="64294"/>
                          <a:pt x="14721" y="64351"/>
                        </a:cubicBezTo>
                        <a:cubicBezTo>
                          <a:pt x="15378" y="64427"/>
                          <a:pt x="15908" y="64497"/>
                          <a:pt x="15433" y="65740"/>
                        </a:cubicBezTo>
                        <a:cubicBezTo>
                          <a:pt x="15981" y="65865"/>
                          <a:pt x="16492" y="65991"/>
                          <a:pt x="16985" y="66124"/>
                        </a:cubicBezTo>
                        <a:cubicBezTo>
                          <a:pt x="17515" y="66221"/>
                          <a:pt x="18008" y="66321"/>
                          <a:pt x="18483" y="66431"/>
                        </a:cubicBezTo>
                        <a:cubicBezTo>
                          <a:pt x="18957" y="66539"/>
                          <a:pt x="19432" y="66654"/>
                          <a:pt x="19871" y="66776"/>
                        </a:cubicBezTo>
                        <a:cubicBezTo>
                          <a:pt x="20090" y="66838"/>
                          <a:pt x="20309" y="66902"/>
                          <a:pt x="20528" y="66964"/>
                        </a:cubicBezTo>
                        <a:lnTo>
                          <a:pt x="21186" y="67112"/>
                        </a:lnTo>
                        <a:cubicBezTo>
                          <a:pt x="20784" y="67828"/>
                          <a:pt x="20309" y="67684"/>
                          <a:pt x="19871" y="67472"/>
                        </a:cubicBezTo>
                        <a:cubicBezTo>
                          <a:pt x="19451" y="67271"/>
                          <a:pt x="19031" y="67088"/>
                          <a:pt x="18611" y="67861"/>
                        </a:cubicBezTo>
                        <a:cubicBezTo>
                          <a:pt x="19067" y="67938"/>
                          <a:pt x="19505" y="67947"/>
                          <a:pt x="19925" y="67938"/>
                        </a:cubicBezTo>
                        <a:cubicBezTo>
                          <a:pt x="20346" y="67908"/>
                          <a:pt x="20766" y="67843"/>
                          <a:pt x="21149" y="67815"/>
                        </a:cubicBezTo>
                        <a:cubicBezTo>
                          <a:pt x="21916" y="67753"/>
                          <a:pt x="22610" y="67799"/>
                          <a:pt x="23268" y="68336"/>
                        </a:cubicBezTo>
                        <a:cubicBezTo>
                          <a:pt x="23560" y="68730"/>
                          <a:pt x="22775" y="68896"/>
                          <a:pt x="22519" y="69088"/>
                        </a:cubicBezTo>
                        <a:cubicBezTo>
                          <a:pt x="23414" y="69176"/>
                          <a:pt x="24181" y="69437"/>
                          <a:pt x="24911" y="69735"/>
                        </a:cubicBezTo>
                        <a:cubicBezTo>
                          <a:pt x="25295" y="69875"/>
                          <a:pt x="25661" y="70007"/>
                          <a:pt x="26044" y="70084"/>
                        </a:cubicBezTo>
                        <a:cubicBezTo>
                          <a:pt x="26226" y="70120"/>
                          <a:pt x="26427" y="70144"/>
                          <a:pt x="26629" y="70146"/>
                        </a:cubicBezTo>
                        <a:cubicBezTo>
                          <a:pt x="26829" y="70136"/>
                          <a:pt x="27030" y="70098"/>
                          <a:pt x="27249" y="70038"/>
                        </a:cubicBezTo>
                        <a:cubicBezTo>
                          <a:pt x="27194" y="70186"/>
                          <a:pt x="26994" y="70306"/>
                          <a:pt x="26811" y="70390"/>
                        </a:cubicBezTo>
                        <a:cubicBezTo>
                          <a:pt x="27103" y="70414"/>
                          <a:pt x="27414" y="70801"/>
                          <a:pt x="27578" y="70062"/>
                        </a:cubicBezTo>
                        <a:lnTo>
                          <a:pt x="27249" y="70189"/>
                        </a:lnTo>
                        <a:cubicBezTo>
                          <a:pt x="27121" y="69022"/>
                          <a:pt x="28984" y="68266"/>
                          <a:pt x="29149" y="67707"/>
                        </a:cubicBezTo>
                        <a:cubicBezTo>
                          <a:pt x="28144" y="69693"/>
                          <a:pt x="30372" y="68586"/>
                          <a:pt x="29002" y="71064"/>
                        </a:cubicBezTo>
                        <a:cubicBezTo>
                          <a:pt x="29222" y="70973"/>
                          <a:pt x="29532" y="70683"/>
                          <a:pt x="29605" y="70178"/>
                        </a:cubicBezTo>
                        <a:cubicBezTo>
                          <a:pt x="29843" y="70392"/>
                          <a:pt x="29879" y="70704"/>
                          <a:pt x="29477" y="71196"/>
                        </a:cubicBezTo>
                        <a:cubicBezTo>
                          <a:pt x="30025" y="71134"/>
                          <a:pt x="30263" y="70858"/>
                          <a:pt x="30464" y="70633"/>
                        </a:cubicBezTo>
                        <a:cubicBezTo>
                          <a:pt x="30665" y="70412"/>
                          <a:pt x="30847" y="70241"/>
                          <a:pt x="31304" y="70319"/>
                        </a:cubicBezTo>
                        <a:cubicBezTo>
                          <a:pt x="31231" y="70679"/>
                          <a:pt x="31030" y="70788"/>
                          <a:pt x="30847" y="71198"/>
                        </a:cubicBezTo>
                        <a:cubicBezTo>
                          <a:pt x="31450" y="70571"/>
                          <a:pt x="32016" y="69932"/>
                          <a:pt x="32747" y="70359"/>
                        </a:cubicBezTo>
                        <a:cubicBezTo>
                          <a:pt x="32673" y="70569"/>
                          <a:pt x="32728" y="70869"/>
                          <a:pt x="32491" y="70829"/>
                        </a:cubicBezTo>
                        <a:cubicBezTo>
                          <a:pt x="33185" y="70878"/>
                          <a:pt x="33806" y="70504"/>
                          <a:pt x="34427" y="70135"/>
                        </a:cubicBezTo>
                        <a:cubicBezTo>
                          <a:pt x="35048" y="69791"/>
                          <a:pt x="35632" y="69547"/>
                          <a:pt x="36344" y="69926"/>
                        </a:cubicBezTo>
                        <a:cubicBezTo>
                          <a:pt x="35870" y="71497"/>
                          <a:pt x="36838" y="70476"/>
                          <a:pt x="36892" y="71857"/>
                        </a:cubicBezTo>
                        <a:cubicBezTo>
                          <a:pt x="36892" y="71857"/>
                          <a:pt x="36947" y="71833"/>
                          <a:pt x="37020" y="71800"/>
                        </a:cubicBezTo>
                        <a:cubicBezTo>
                          <a:pt x="37057" y="71784"/>
                          <a:pt x="37112" y="71762"/>
                          <a:pt x="37166" y="71740"/>
                        </a:cubicBezTo>
                        <a:lnTo>
                          <a:pt x="37239" y="71707"/>
                        </a:lnTo>
                        <a:lnTo>
                          <a:pt x="37258" y="70655"/>
                        </a:lnTo>
                        <a:lnTo>
                          <a:pt x="37258" y="69612"/>
                        </a:lnTo>
                        <a:lnTo>
                          <a:pt x="37386" y="69612"/>
                        </a:lnTo>
                        <a:lnTo>
                          <a:pt x="39449" y="71634"/>
                        </a:lnTo>
                        <a:lnTo>
                          <a:pt x="39449" y="71661"/>
                        </a:lnTo>
                        <a:lnTo>
                          <a:pt x="38445" y="71671"/>
                        </a:lnTo>
                        <a:lnTo>
                          <a:pt x="37952" y="71672"/>
                        </a:lnTo>
                        <a:lnTo>
                          <a:pt x="37733" y="71656"/>
                        </a:lnTo>
                        <a:cubicBezTo>
                          <a:pt x="37915" y="71545"/>
                          <a:pt x="37970" y="71433"/>
                          <a:pt x="37970" y="71433"/>
                        </a:cubicBezTo>
                        <a:lnTo>
                          <a:pt x="37587" y="70781"/>
                        </a:lnTo>
                        <a:cubicBezTo>
                          <a:pt x="38226" y="70772"/>
                          <a:pt x="38701" y="69740"/>
                          <a:pt x="39285" y="70166"/>
                        </a:cubicBezTo>
                        <a:lnTo>
                          <a:pt x="38810" y="70757"/>
                        </a:lnTo>
                        <a:lnTo>
                          <a:pt x="39997" y="70436"/>
                        </a:lnTo>
                        <a:lnTo>
                          <a:pt x="39285" y="69948"/>
                        </a:lnTo>
                        <a:cubicBezTo>
                          <a:pt x="39906" y="69203"/>
                          <a:pt x="39267" y="68208"/>
                          <a:pt x="40125" y="68549"/>
                        </a:cubicBezTo>
                        <a:cubicBezTo>
                          <a:pt x="39979" y="68694"/>
                          <a:pt x="41294" y="68553"/>
                          <a:pt x="41294" y="69284"/>
                        </a:cubicBezTo>
                        <a:cubicBezTo>
                          <a:pt x="41294" y="69284"/>
                          <a:pt x="41294" y="69284"/>
                          <a:pt x="41294" y="69287"/>
                        </a:cubicBezTo>
                        <a:cubicBezTo>
                          <a:pt x="41294" y="68800"/>
                          <a:pt x="41769" y="68290"/>
                          <a:pt x="42298" y="68557"/>
                        </a:cubicBezTo>
                        <a:cubicBezTo>
                          <a:pt x="42481" y="68973"/>
                          <a:pt x="42317" y="70085"/>
                          <a:pt x="42426" y="70363"/>
                        </a:cubicBezTo>
                        <a:cubicBezTo>
                          <a:pt x="42536" y="69766"/>
                          <a:pt x="42901" y="69623"/>
                          <a:pt x="43303" y="69472"/>
                        </a:cubicBezTo>
                        <a:cubicBezTo>
                          <a:pt x="43705" y="69316"/>
                          <a:pt x="44107" y="69165"/>
                          <a:pt x="44180" y="68500"/>
                        </a:cubicBezTo>
                        <a:cubicBezTo>
                          <a:pt x="44107" y="68818"/>
                          <a:pt x="44235" y="69528"/>
                          <a:pt x="44308" y="69662"/>
                        </a:cubicBezTo>
                        <a:lnTo>
                          <a:pt x="44381" y="68675"/>
                        </a:lnTo>
                        <a:cubicBezTo>
                          <a:pt x="44746" y="68891"/>
                          <a:pt x="44819" y="69021"/>
                          <a:pt x="44910" y="69598"/>
                        </a:cubicBezTo>
                        <a:cubicBezTo>
                          <a:pt x="45878" y="69526"/>
                          <a:pt x="44216" y="67970"/>
                          <a:pt x="45476" y="68423"/>
                        </a:cubicBezTo>
                        <a:cubicBezTo>
                          <a:pt x="45403" y="68520"/>
                          <a:pt x="45476" y="68646"/>
                          <a:pt x="45331" y="68829"/>
                        </a:cubicBezTo>
                        <a:cubicBezTo>
                          <a:pt x="45933" y="68878"/>
                          <a:pt x="46426" y="68597"/>
                          <a:pt x="46901" y="68328"/>
                        </a:cubicBezTo>
                        <a:cubicBezTo>
                          <a:pt x="47394" y="68080"/>
                          <a:pt x="47814" y="67729"/>
                          <a:pt x="48380" y="67784"/>
                        </a:cubicBezTo>
                        <a:cubicBezTo>
                          <a:pt x="49129" y="68986"/>
                          <a:pt x="47632" y="68420"/>
                          <a:pt x="48326" y="69408"/>
                        </a:cubicBezTo>
                        <a:cubicBezTo>
                          <a:pt x="49020" y="69021"/>
                          <a:pt x="49640" y="68354"/>
                          <a:pt x="50243" y="67768"/>
                        </a:cubicBezTo>
                        <a:cubicBezTo>
                          <a:pt x="50846" y="67176"/>
                          <a:pt x="51394" y="66559"/>
                          <a:pt x="52125" y="66403"/>
                        </a:cubicBezTo>
                        <a:lnTo>
                          <a:pt x="51814" y="66383"/>
                        </a:lnTo>
                        <a:cubicBezTo>
                          <a:pt x="51467" y="65456"/>
                          <a:pt x="51814" y="65563"/>
                          <a:pt x="52270" y="65751"/>
                        </a:cubicBezTo>
                        <a:cubicBezTo>
                          <a:pt x="52727" y="65936"/>
                          <a:pt x="53348" y="66217"/>
                          <a:pt x="53439" y="65624"/>
                        </a:cubicBezTo>
                        <a:cubicBezTo>
                          <a:pt x="53366" y="65846"/>
                          <a:pt x="53768" y="66696"/>
                          <a:pt x="53695" y="66482"/>
                        </a:cubicBezTo>
                        <a:cubicBezTo>
                          <a:pt x="54718" y="66226"/>
                          <a:pt x="55266" y="65001"/>
                          <a:pt x="56161" y="63682"/>
                        </a:cubicBezTo>
                        <a:lnTo>
                          <a:pt x="56289" y="64208"/>
                        </a:lnTo>
                        <a:cubicBezTo>
                          <a:pt x="57019" y="64226"/>
                          <a:pt x="57695" y="63490"/>
                          <a:pt x="58334" y="63288"/>
                        </a:cubicBezTo>
                        <a:cubicBezTo>
                          <a:pt x="58188" y="62776"/>
                          <a:pt x="58517" y="62623"/>
                          <a:pt x="57896" y="62183"/>
                        </a:cubicBezTo>
                        <a:cubicBezTo>
                          <a:pt x="58297" y="62316"/>
                          <a:pt x="58663" y="62367"/>
                          <a:pt x="58937" y="62338"/>
                        </a:cubicBezTo>
                        <a:cubicBezTo>
                          <a:pt x="59229" y="62300"/>
                          <a:pt x="59448" y="62195"/>
                          <a:pt x="59631" y="62046"/>
                        </a:cubicBezTo>
                        <a:cubicBezTo>
                          <a:pt x="59996" y="61748"/>
                          <a:pt x="60215" y="61280"/>
                          <a:pt x="60380" y="60815"/>
                        </a:cubicBezTo>
                        <a:cubicBezTo>
                          <a:pt x="60562" y="60342"/>
                          <a:pt x="60745" y="59896"/>
                          <a:pt x="61019" y="59553"/>
                        </a:cubicBezTo>
                        <a:cubicBezTo>
                          <a:pt x="61275" y="59209"/>
                          <a:pt x="61695" y="59016"/>
                          <a:pt x="62425" y="59096"/>
                        </a:cubicBezTo>
                        <a:cubicBezTo>
                          <a:pt x="62297" y="59253"/>
                          <a:pt x="62407" y="59766"/>
                          <a:pt x="62535" y="59644"/>
                        </a:cubicBezTo>
                        <a:lnTo>
                          <a:pt x="63192" y="58227"/>
                        </a:lnTo>
                        <a:cubicBezTo>
                          <a:pt x="62462" y="57757"/>
                          <a:pt x="62663" y="58033"/>
                          <a:pt x="61968" y="57823"/>
                        </a:cubicBezTo>
                        <a:cubicBezTo>
                          <a:pt x="61713" y="57354"/>
                          <a:pt x="61676" y="56806"/>
                          <a:pt x="61914" y="56550"/>
                        </a:cubicBezTo>
                        <a:cubicBezTo>
                          <a:pt x="61914" y="57377"/>
                          <a:pt x="62973" y="57441"/>
                          <a:pt x="63503" y="57502"/>
                        </a:cubicBezTo>
                        <a:cubicBezTo>
                          <a:pt x="63283" y="57374"/>
                          <a:pt x="63119" y="57115"/>
                          <a:pt x="62900" y="56963"/>
                        </a:cubicBezTo>
                        <a:cubicBezTo>
                          <a:pt x="64526" y="57306"/>
                          <a:pt x="61622" y="55792"/>
                          <a:pt x="63028" y="55621"/>
                        </a:cubicBezTo>
                        <a:lnTo>
                          <a:pt x="63356" y="55935"/>
                        </a:lnTo>
                        <a:cubicBezTo>
                          <a:pt x="63411" y="55487"/>
                          <a:pt x="63138" y="54863"/>
                          <a:pt x="63466" y="54616"/>
                        </a:cubicBezTo>
                        <a:cubicBezTo>
                          <a:pt x="64379" y="55051"/>
                          <a:pt x="63612" y="55206"/>
                          <a:pt x="64251" y="55705"/>
                        </a:cubicBezTo>
                        <a:cubicBezTo>
                          <a:pt x="64562" y="55184"/>
                          <a:pt x="63411" y="53739"/>
                          <a:pt x="64471" y="53834"/>
                        </a:cubicBezTo>
                        <a:cubicBezTo>
                          <a:pt x="64580" y="54192"/>
                          <a:pt x="64416" y="54501"/>
                          <a:pt x="64471" y="54846"/>
                        </a:cubicBezTo>
                        <a:cubicBezTo>
                          <a:pt x="65786" y="55042"/>
                          <a:pt x="65548" y="54782"/>
                          <a:pt x="65932" y="54519"/>
                        </a:cubicBezTo>
                        <a:lnTo>
                          <a:pt x="65895" y="54541"/>
                        </a:lnTo>
                        <a:lnTo>
                          <a:pt x="66863" y="53944"/>
                        </a:lnTo>
                        <a:lnTo>
                          <a:pt x="66461" y="54004"/>
                        </a:lnTo>
                        <a:cubicBezTo>
                          <a:pt x="65566" y="53009"/>
                          <a:pt x="65639" y="52645"/>
                          <a:pt x="65859" y="52297"/>
                        </a:cubicBezTo>
                        <a:cubicBezTo>
                          <a:pt x="65950" y="52123"/>
                          <a:pt x="66078" y="51959"/>
                          <a:pt x="66114" y="51730"/>
                        </a:cubicBezTo>
                        <a:cubicBezTo>
                          <a:pt x="66151" y="51495"/>
                          <a:pt x="66078" y="51201"/>
                          <a:pt x="65804" y="50792"/>
                        </a:cubicBezTo>
                        <a:cubicBezTo>
                          <a:pt x="66809" y="52379"/>
                          <a:pt x="66571" y="51363"/>
                          <a:pt x="67521" y="51942"/>
                        </a:cubicBezTo>
                        <a:cubicBezTo>
                          <a:pt x="67904" y="51855"/>
                          <a:pt x="68397" y="51648"/>
                          <a:pt x="68635" y="51893"/>
                        </a:cubicBezTo>
                        <a:cubicBezTo>
                          <a:pt x="68032" y="51056"/>
                          <a:pt x="69639" y="51449"/>
                          <a:pt x="68726" y="50271"/>
                        </a:cubicBezTo>
                        <a:cubicBezTo>
                          <a:pt x="69073" y="50393"/>
                          <a:pt x="68982" y="49815"/>
                          <a:pt x="69767" y="50278"/>
                        </a:cubicBezTo>
                        <a:cubicBezTo>
                          <a:pt x="69785" y="49583"/>
                          <a:pt x="69128" y="50167"/>
                          <a:pt x="68744" y="49931"/>
                        </a:cubicBezTo>
                        <a:cubicBezTo>
                          <a:pt x="68416" y="49261"/>
                          <a:pt x="68909" y="48878"/>
                          <a:pt x="69438" y="48405"/>
                        </a:cubicBezTo>
                        <a:cubicBezTo>
                          <a:pt x="69932" y="47935"/>
                          <a:pt x="70425" y="47353"/>
                          <a:pt x="69858" y="46443"/>
                        </a:cubicBezTo>
                        <a:cubicBezTo>
                          <a:pt x="69566" y="45221"/>
                          <a:pt x="68598" y="44666"/>
                          <a:pt x="68178" y="43731"/>
                        </a:cubicBezTo>
                        <a:cubicBezTo>
                          <a:pt x="68214" y="43619"/>
                          <a:pt x="68233" y="43506"/>
                          <a:pt x="68269" y="43395"/>
                        </a:cubicBezTo>
                        <a:cubicBezTo>
                          <a:pt x="68817" y="43378"/>
                          <a:pt x="69274" y="44012"/>
                          <a:pt x="69274" y="44012"/>
                        </a:cubicBezTo>
                        <a:cubicBezTo>
                          <a:pt x="69913" y="43570"/>
                          <a:pt x="69968" y="43110"/>
                          <a:pt x="69657" y="42489"/>
                        </a:cubicBezTo>
                        <a:cubicBezTo>
                          <a:pt x="69932" y="42661"/>
                          <a:pt x="70224" y="42600"/>
                          <a:pt x="70644" y="42504"/>
                        </a:cubicBezTo>
                        <a:cubicBezTo>
                          <a:pt x="70625" y="42034"/>
                          <a:pt x="69402" y="41974"/>
                          <a:pt x="70005" y="41486"/>
                        </a:cubicBezTo>
                        <a:cubicBezTo>
                          <a:pt x="70388" y="41649"/>
                          <a:pt x="71009" y="41884"/>
                          <a:pt x="71356" y="42177"/>
                        </a:cubicBezTo>
                        <a:cubicBezTo>
                          <a:pt x="71119" y="41578"/>
                          <a:pt x="70534" y="40955"/>
                          <a:pt x="70297" y="40378"/>
                        </a:cubicBezTo>
                        <a:cubicBezTo>
                          <a:pt x="70936" y="40312"/>
                          <a:pt x="71192" y="40829"/>
                          <a:pt x="71575" y="41085"/>
                        </a:cubicBezTo>
                        <a:cubicBezTo>
                          <a:pt x="71374" y="40414"/>
                          <a:pt x="71265" y="39397"/>
                          <a:pt x="70242" y="39119"/>
                        </a:cubicBezTo>
                        <a:lnTo>
                          <a:pt x="69968" y="39386"/>
                        </a:lnTo>
                        <a:cubicBezTo>
                          <a:pt x="70187" y="39333"/>
                          <a:pt x="70772" y="39479"/>
                          <a:pt x="70900" y="39625"/>
                        </a:cubicBezTo>
                        <a:cubicBezTo>
                          <a:pt x="71593" y="40241"/>
                          <a:pt x="70443" y="40345"/>
                          <a:pt x="70077" y="40323"/>
                        </a:cubicBezTo>
                        <a:lnTo>
                          <a:pt x="69895" y="39916"/>
                        </a:lnTo>
                        <a:cubicBezTo>
                          <a:pt x="68817" y="39987"/>
                          <a:pt x="68854" y="40356"/>
                          <a:pt x="69128" y="40822"/>
                        </a:cubicBezTo>
                        <a:cubicBezTo>
                          <a:pt x="69384" y="41284"/>
                          <a:pt x="69895" y="41855"/>
                          <a:pt x="69767" y="42228"/>
                        </a:cubicBezTo>
                        <a:lnTo>
                          <a:pt x="68598" y="41758"/>
                        </a:lnTo>
                        <a:cubicBezTo>
                          <a:pt x="68927" y="39923"/>
                          <a:pt x="69110" y="38034"/>
                          <a:pt x="69110" y="36102"/>
                        </a:cubicBezTo>
                        <a:cubicBezTo>
                          <a:pt x="69110" y="36078"/>
                          <a:pt x="69110" y="36053"/>
                          <a:pt x="69110" y="36027"/>
                        </a:cubicBezTo>
                        <a:cubicBezTo>
                          <a:pt x="70717" y="36053"/>
                          <a:pt x="72360" y="36226"/>
                          <a:pt x="73420" y="35065"/>
                        </a:cubicBezTo>
                        <a:lnTo>
                          <a:pt x="72324" y="34298"/>
                        </a:lnTo>
                        <a:lnTo>
                          <a:pt x="73146" y="33991"/>
                        </a:lnTo>
                        <a:lnTo>
                          <a:pt x="73237" y="34679"/>
                        </a:lnTo>
                        <a:cubicBezTo>
                          <a:pt x="73986" y="34239"/>
                          <a:pt x="73292" y="34027"/>
                          <a:pt x="72799" y="33774"/>
                        </a:cubicBezTo>
                        <a:close/>
                        <a:moveTo>
                          <a:pt x="53147" y="5339"/>
                        </a:moveTo>
                        <a:cubicBezTo>
                          <a:pt x="53311" y="5390"/>
                          <a:pt x="53458" y="5436"/>
                          <a:pt x="53531" y="5465"/>
                        </a:cubicBezTo>
                        <a:cubicBezTo>
                          <a:pt x="53458" y="5443"/>
                          <a:pt x="53348" y="5412"/>
                          <a:pt x="53129" y="5357"/>
                        </a:cubicBezTo>
                        <a:cubicBezTo>
                          <a:pt x="53147" y="5348"/>
                          <a:pt x="53147" y="5343"/>
                          <a:pt x="53147" y="5339"/>
                        </a:cubicBezTo>
                        <a:close/>
                        <a:moveTo>
                          <a:pt x="52270" y="5003"/>
                        </a:moveTo>
                        <a:cubicBezTo>
                          <a:pt x="52161" y="5350"/>
                          <a:pt x="51960" y="5655"/>
                          <a:pt x="51814" y="5569"/>
                        </a:cubicBezTo>
                        <a:cubicBezTo>
                          <a:pt x="51997" y="5390"/>
                          <a:pt x="51741" y="5039"/>
                          <a:pt x="51650" y="4658"/>
                        </a:cubicBezTo>
                        <a:cubicBezTo>
                          <a:pt x="51814" y="4780"/>
                          <a:pt x="52033" y="4895"/>
                          <a:pt x="52270" y="5003"/>
                        </a:cubicBezTo>
                        <a:close/>
                        <a:moveTo>
                          <a:pt x="59941" y="59648"/>
                        </a:moveTo>
                        <a:cubicBezTo>
                          <a:pt x="59759" y="59485"/>
                          <a:pt x="59521" y="59260"/>
                          <a:pt x="59339" y="59038"/>
                        </a:cubicBezTo>
                        <a:cubicBezTo>
                          <a:pt x="59448" y="58919"/>
                          <a:pt x="59576" y="58806"/>
                          <a:pt x="59704" y="58689"/>
                        </a:cubicBezTo>
                        <a:cubicBezTo>
                          <a:pt x="59923" y="58972"/>
                          <a:pt x="60051" y="59286"/>
                          <a:pt x="59941" y="59648"/>
                        </a:cubicBezTo>
                        <a:close/>
                        <a:moveTo>
                          <a:pt x="68233" y="46554"/>
                        </a:moveTo>
                        <a:cubicBezTo>
                          <a:pt x="68233" y="46554"/>
                          <a:pt x="67849" y="46516"/>
                          <a:pt x="67356" y="46465"/>
                        </a:cubicBezTo>
                        <a:cubicBezTo>
                          <a:pt x="67429" y="46279"/>
                          <a:pt x="67502" y="46091"/>
                          <a:pt x="67557" y="45901"/>
                        </a:cubicBezTo>
                        <a:cubicBezTo>
                          <a:pt x="67776" y="46023"/>
                          <a:pt x="68014" y="46215"/>
                          <a:pt x="68233" y="46554"/>
                        </a:cubicBezTo>
                        <a:close/>
                        <a:moveTo>
                          <a:pt x="68872" y="42126"/>
                        </a:moveTo>
                        <a:cubicBezTo>
                          <a:pt x="69146" y="42378"/>
                          <a:pt x="69438" y="42633"/>
                          <a:pt x="69438" y="42633"/>
                        </a:cubicBezTo>
                        <a:cubicBezTo>
                          <a:pt x="69182" y="42684"/>
                          <a:pt x="68762" y="42677"/>
                          <a:pt x="68434" y="42577"/>
                        </a:cubicBezTo>
                        <a:cubicBezTo>
                          <a:pt x="68489" y="42341"/>
                          <a:pt x="68525" y="42104"/>
                          <a:pt x="68562" y="41866"/>
                        </a:cubicBezTo>
                        <a:cubicBezTo>
                          <a:pt x="68653" y="41947"/>
                          <a:pt x="68762" y="42034"/>
                          <a:pt x="68872" y="421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0" name="任意多边形: 形状 1819">
                    <a:extLst>
                      <a:ext uri="{FF2B5EF4-FFF2-40B4-BE49-F238E27FC236}">
                        <a16:creationId xmlns:a16="http://schemas.microsoft.com/office/drawing/2014/main" id="{014A8744-DD81-E49B-82AC-F87A6BB251C7}"/>
                      </a:ext>
                    </a:extLst>
                  </p:cNvPr>
                  <p:cNvSpPr/>
                  <p:nvPr/>
                </p:nvSpPr>
                <p:spPr>
                  <a:xfrm>
                    <a:off x="8353131" y="18701"/>
                    <a:ext cx="72" cy="115"/>
                  </a:xfrm>
                  <a:custGeom>
                    <a:avLst/>
                    <a:gdLst>
                      <a:gd name="connsiteX0" fmla="*/ 0 w 72"/>
                      <a:gd name="connsiteY0" fmla="*/ 115 h 115"/>
                      <a:gd name="connsiteX1" fmla="*/ 73 w 72"/>
                      <a:gd name="connsiteY1" fmla="*/ 0 h 115"/>
                      <a:gd name="connsiteX2" fmla="*/ 0 w 72"/>
                      <a:gd name="connsiteY2" fmla="*/ 115 h 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" h="115">
                        <a:moveTo>
                          <a:pt x="0" y="115"/>
                        </a:moveTo>
                        <a:cubicBezTo>
                          <a:pt x="18" y="82"/>
                          <a:pt x="54" y="42"/>
                          <a:pt x="73" y="0"/>
                        </a:cubicBezTo>
                        <a:cubicBezTo>
                          <a:pt x="54" y="37"/>
                          <a:pt x="36" y="75"/>
                          <a:pt x="0" y="11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1" name="任意多边形: 形状 1820">
                    <a:extLst>
                      <a:ext uri="{FF2B5EF4-FFF2-40B4-BE49-F238E27FC236}">
                        <a16:creationId xmlns:a16="http://schemas.microsoft.com/office/drawing/2014/main" id="{A7A7C30A-3197-1E31-784A-99BA6BC25CD2}"/>
                      </a:ext>
                    </a:extLst>
                  </p:cNvPr>
                  <p:cNvSpPr/>
                  <p:nvPr/>
                </p:nvSpPr>
                <p:spPr>
                  <a:xfrm>
                    <a:off x="8335232" y="73635"/>
                    <a:ext cx="145" cy="47"/>
                  </a:xfrm>
                  <a:custGeom>
                    <a:avLst/>
                    <a:gdLst>
                      <a:gd name="connsiteX0" fmla="*/ 146 w 145"/>
                      <a:gd name="connsiteY0" fmla="*/ 47 h 47"/>
                      <a:gd name="connsiteX1" fmla="*/ 0 w 145"/>
                      <a:gd name="connsiteY1" fmla="*/ 0 h 47"/>
                      <a:gd name="connsiteX2" fmla="*/ 146 w 145"/>
                      <a:gd name="connsiteY2" fmla="*/ 47 h 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47">
                        <a:moveTo>
                          <a:pt x="146" y="47"/>
                        </a:moveTo>
                        <a:cubicBezTo>
                          <a:pt x="110" y="24"/>
                          <a:pt x="55" y="5"/>
                          <a:pt x="0" y="0"/>
                        </a:cubicBezTo>
                        <a:cubicBezTo>
                          <a:pt x="37" y="16"/>
                          <a:pt x="91" y="35"/>
                          <a:pt x="146" y="47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2" name="任意多边形: 形状 1821">
                    <a:extLst>
                      <a:ext uri="{FF2B5EF4-FFF2-40B4-BE49-F238E27FC236}">
                        <a16:creationId xmlns:a16="http://schemas.microsoft.com/office/drawing/2014/main" id="{8DA9A150-1257-4F04-06C7-4BEF13A7E448}"/>
                      </a:ext>
                    </a:extLst>
                  </p:cNvPr>
                  <p:cNvSpPr/>
                  <p:nvPr/>
                </p:nvSpPr>
                <p:spPr>
                  <a:xfrm>
                    <a:off x="8353204" y="18554"/>
                    <a:ext cx="54" cy="147"/>
                  </a:xfrm>
                  <a:custGeom>
                    <a:avLst/>
                    <a:gdLst>
                      <a:gd name="connsiteX0" fmla="*/ 0 w 54"/>
                      <a:gd name="connsiteY0" fmla="*/ 148 h 147"/>
                      <a:gd name="connsiteX1" fmla="*/ 55 w 54"/>
                      <a:gd name="connsiteY1" fmla="*/ 0 h 147"/>
                      <a:gd name="connsiteX2" fmla="*/ 0 w 54"/>
                      <a:gd name="connsiteY2" fmla="*/ 148 h 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47">
                        <a:moveTo>
                          <a:pt x="0" y="148"/>
                        </a:moveTo>
                        <a:cubicBezTo>
                          <a:pt x="18" y="100"/>
                          <a:pt x="37" y="51"/>
                          <a:pt x="55" y="0"/>
                        </a:cubicBezTo>
                        <a:cubicBezTo>
                          <a:pt x="37" y="58"/>
                          <a:pt x="18" y="99"/>
                          <a:pt x="0" y="14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3" name="任意多边形: 形状 1822">
                    <a:extLst>
                      <a:ext uri="{FF2B5EF4-FFF2-40B4-BE49-F238E27FC236}">
                        <a16:creationId xmlns:a16="http://schemas.microsoft.com/office/drawing/2014/main" id="{F865848F-9F3A-2C44-2DC4-20AFF0110709}"/>
                      </a:ext>
                    </a:extLst>
                  </p:cNvPr>
                  <p:cNvSpPr/>
                  <p:nvPr/>
                </p:nvSpPr>
                <p:spPr>
                  <a:xfrm>
                    <a:off x="8357806" y="17275"/>
                    <a:ext cx="146" cy="262"/>
                  </a:xfrm>
                  <a:custGeom>
                    <a:avLst/>
                    <a:gdLst>
                      <a:gd name="connsiteX0" fmla="*/ 0 w 146"/>
                      <a:gd name="connsiteY0" fmla="*/ 7 h 262"/>
                      <a:gd name="connsiteX1" fmla="*/ 55 w 146"/>
                      <a:gd name="connsiteY1" fmla="*/ 263 h 262"/>
                      <a:gd name="connsiteX2" fmla="*/ 146 w 146"/>
                      <a:gd name="connsiteY2" fmla="*/ 0 h 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62">
                        <a:moveTo>
                          <a:pt x="0" y="7"/>
                        </a:moveTo>
                        <a:lnTo>
                          <a:pt x="55" y="263"/>
                        </a:lnTo>
                        <a:lnTo>
                          <a:pt x="14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4" name="任意多边形: 形状 1823">
                    <a:extLst>
                      <a:ext uri="{FF2B5EF4-FFF2-40B4-BE49-F238E27FC236}">
                        <a16:creationId xmlns:a16="http://schemas.microsoft.com/office/drawing/2014/main" id="{DDA0A050-B3B3-2901-F98A-D46C02E8BCFB}"/>
                      </a:ext>
                    </a:extLst>
                  </p:cNvPr>
                  <p:cNvSpPr/>
                  <p:nvPr/>
                </p:nvSpPr>
                <p:spPr>
                  <a:xfrm>
                    <a:off x="8392288" y="74307"/>
                    <a:ext cx="273" cy="73"/>
                  </a:xfrm>
                  <a:custGeom>
                    <a:avLst/>
                    <a:gdLst>
                      <a:gd name="connsiteX0" fmla="*/ 0 w 273"/>
                      <a:gd name="connsiteY0" fmla="*/ 0 h 73"/>
                      <a:gd name="connsiteX1" fmla="*/ 274 w 273"/>
                      <a:gd name="connsiteY1" fmla="*/ 73 h 73"/>
                      <a:gd name="connsiteX2" fmla="*/ 0 w 273"/>
                      <a:gd name="connsiteY2" fmla="*/ 0 h 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" h="73">
                        <a:moveTo>
                          <a:pt x="0" y="0"/>
                        </a:moveTo>
                        <a:cubicBezTo>
                          <a:pt x="73" y="42"/>
                          <a:pt x="164" y="75"/>
                          <a:pt x="274" y="73"/>
                        </a:cubicBezTo>
                        <a:cubicBezTo>
                          <a:pt x="219" y="35"/>
                          <a:pt x="110" y="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5" name="任意多边形: 形状 1824">
                    <a:extLst>
                      <a:ext uri="{FF2B5EF4-FFF2-40B4-BE49-F238E27FC236}">
                        <a16:creationId xmlns:a16="http://schemas.microsoft.com/office/drawing/2014/main" id="{F4E7FC57-E733-FC8C-D821-E67B8CAC3899}"/>
                      </a:ext>
                    </a:extLst>
                  </p:cNvPr>
                  <p:cNvSpPr/>
                  <p:nvPr/>
                </p:nvSpPr>
                <p:spPr>
                  <a:xfrm>
                    <a:off x="8394717" y="71052"/>
                    <a:ext cx="602" cy="272"/>
                  </a:xfrm>
                  <a:custGeom>
                    <a:avLst/>
                    <a:gdLst>
                      <a:gd name="connsiteX0" fmla="*/ 0 w 602"/>
                      <a:gd name="connsiteY0" fmla="*/ 272 h 272"/>
                      <a:gd name="connsiteX1" fmla="*/ 603 w 602"/>
                      <a:gd name="connsiteY1" fmla="*/ 0 h 272"/>
                      <a:gd name="connsiteX2" fmla="*/ 0 w 602"/>
                      <a:gd name="connsiteY2" fmla="*/ 272 h 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72">
                        <a:moveTo>
                          <a:pt x="0" y="272"/>
                        </a:moveTo>
                        <a:lnTo>
                          <a:pt x="603" y="0"/>
                        </a:lnTo>
                        <a:cubicBezTo>
                          <a:pt x="293" y="93"/>
                          <a:pt x="110" y="186"/>
                          <a:pt x="0" y="2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6" name="任意多边形: 形状 1825">
                    <a:extLst>
                      <a:ext uri="{FF2B5EF4-FFF2-40B4-BE49-F238E27FC236}">
                        <a16:creationId xmlns:a16="http://schemas.microsoft.com/office/drawing/2014/main" id="{4F03B678-A5D8-015C-2C7A-13377DB15403}"/>
                      </a:ext>
                    </a:extLst>
                  </p:cNvPr>
                  <p:cNvSpPr/>
                  <p:nvPr/>
                </p:nvSpPr>
                <p:spPr>
                  <a:xfrm>
                    <a:off x="8396288" y="68749"/>
                    <a:ext cx="383" cy="259"/>
                  </a:xfrm>
                  <a:custGeom>
                    <a:avLst/>
                    <a:gdLst>
                      <a:gd name="connsiteX0" fmla="*/ 383 w 383"/>
                      <a:gd name="connsiteY0" fmla="*/ 259 h 259"/>
                      <a:gd name="connsiteX1" fmla="*/ 18 w 383"/>
                      <a:gd name="connsiteY1" fmla="*/ 0 h 259"/>
                      <a:gd name="connsiteX2" fmla="*/ 0 w 383"/>
                      <a:gd name="connsiteY2" fmla="*/ 2 h 259"/>
                      <a:gd name="connsiteX3" fmla="*/ 383 w 383"/>
                      <a:gd name="connsiteY3" fmla="*/ 259 h 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3" h="259">
                        <a:moveTo>
                          <a:pt x="383" y="259"/>
                        </a:moveTo>
                        <a:cubicBezTo>
                          <a:pt x="238" y="139"/>
                          <a:pt x="128" y="66"/>
                          <a:pt x="18" y="0"/>
                        </a:cubicBezTo>
                        <a:cubicBezTo>
                          <a:pt x="18" y="2"/>
                          <a:pt x="18" y="2"/>
                          <a:pt x="0" y="2"/>
                        </a:cubicBezTo>
                        <a:lnTo>
                          <a:pt x="383" y="25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7" name="任意多边形: 形状 1826">
                    <a:extLst>
                      <a:ext uri="{FF2B5EF4-FFF2-40B4-BE49-F238E27FC236}">
                        <a16:creationId xmlns:a16="http://schemas.microsoft.com/office/drawing/2014/main" id="{D13828EA-EC4B-F2D3-E0C9-BAED901B91D4}"/>
                      </a:ext>
                    </a:extLst>
                  </p:cNvPr>
                  <p:cNvSpPr/>
                  <p:nvPr/>
                </p:nvSpPr>
                <p:spPr>
                  <a:xfrm>
                    <a:off x="8355284" y="87194"/>
                    <a:ext cx="311" cy="92"/>
                  </a:xfrm>
                  <a:custGeom>
                    <a:avLst/>
                    <a:gdLst>
                      <a:gd name="connsiteX0" fmla="*/ 312 w 311"/>
                      <a:gd name="connsiteY0" fmla="*/ 2 h 92"/>
                      <a:gd name="connsiteX1" fmla="*/ 166 w 311"/>
                      <a:gd name="connsiteY1" fmla="*/ 16 h 92"/>
                      <a:gd name="connsiteX2" fmla="*/ 312 w 311"/>
                      <a:gd name="connsiteY2" fmla="*/ 2 h 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1" h="92">
                        <a:moveTo>
                          <a:pt x="312" y="2"/>
                        </a:moveTo>
                        <a:cubicBezTo>
                          <a:pt x="257" y="-2"/>
                          <a:pt x="221" y="0"/>
                          <a:pt x="166" y="16"/>
                        </a:cubicBezTo>
                        <a:cubicBezTo>
                          <a:pt x="-163" y="129"/>
                          <a:pt x="56" y="111"/>
                          <a:pt x="312" y="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8" name="任意多边形: 形状 1827">
                    <a:extLst>
                      <a:ext uri="{FF2B5EF4-FFF2-40B4-BE49-F238E27FC236}">
                        <a16:creationId xmlns:a16="http://schemas.microsoft.com/office/drawing/2014/main" id="{EEAC6FB7-5C93-2806-8E25-391030C96B8E}"/>
                      </a:ext>
                    </a:extLst>
                  </p:cNvPr>
                  <p:cNvSpPr/>
                  <p:nvPr/>
                </p:nvSpPr>
                <p:spPr>
                  <a:xfrm>
                    <a:off x="8369404" y="86094"/>
                    <a:ext cx="424" cy="570"/>
                  </a:xfrm>
                  <a:custGeom>
                    <a:avLst/>
                    <a:gdLst>
                      <a:gd name="connsiteX0" fmla="*/ 420 w 424"/>
                      <a:gd name="connsiteY0" fmla="*/ 0 h 570"/>
                      <a:gd name="connsiteX1" fmla="*/ 0 w 424"/>
                      <a:gd name="connsiteY1" fmla="*/ 555 h 570"/>
                      <a:gd name="connsiteX2" fmla="*/ 420 w 424"/>
                      <a:gd name="connsiteY2" fmla="*/ 0 h 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" h="570">
                        <a:moveTo>
                          <a:pt x="420" y="0"/>
                        </a:moveTo>
                        <a:cubicBezTo>
                          <a:pt x="292" y="210"/>
                          <a:pt x="146" y="415"/>
                          <a:pt x="0" y="555"/>
                        </a:cubicBezTo>
                        <a:cubicBezTo>
                          <a:pt x="255" y="599"/>
                          <a:pt x="457" y="590"/>
                          <a:pt x="42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9" name="任意多边形: 形状 1828">
                    <a:extLst>
                      <a:ext uri="{FF2B5EF4-FFF2-40B4-BE49-F238E27FC236}">
                        <a16:creationId xmlns:a16="http://schemas.microsoft.com/office/drawing/2014/main" id="{4F1860CD-0528-C3EC-228D-9C8E0A7719CC}"/>
                      </a:ext>
                    </a:extLst>
                  </p:cNvPr>
                  <p:cNvSpPr/>
                  <p:nvPr/>
                </p:nvSpPr>
                <p:spPr>
                  <a:xfrm>
                    <a:off x="8340565" y="79812"/>
                    <a:ext cx="73" cy="82"/>
                  </a:xfrm>
                  <a:custGeom>
                    <a:avLst/>
                    <a:gdLst>
                      <a:gd name="connsiteX0" fmla="*/ 55 w 73"/>
                      <a:gd name="connsiteY0" fmla="*/ 82 h 82"/>
                      <a:gd name="connsiteX1" fmla="*/ 73 w 73"/>
                      <a:gd name="connsiteY1" fmla="*/ 71 h 82"/>
                      <a:gd name="connsiteX2" fmla="*/ 0 w 73"/>
                      <a:gd name="connsiteY2" fmla="*/ 0 h 82"/>
                      <a:gd name="connsiteX3" fmla="*/ 55 w 73"/>
                      <a:gd name="connsiteY3" fmla="*/ 82 h 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82">
                        <a:moveTo>
                          <a:pt x="55" y="82"/>
                        </a:moveTo>
                        <a:cubicBezTo>
                          <a:pt x="73" y="75"/>
                          <a:pt x="73" y="77"/>
                          <a:pt x="73" y="71"/>
                        </a:cubicBezTo>
                        <a:cubicBezTo>
                          <a:pt x="37" y="49"/>
                          <a:pt x="18" y="26"/>
                          <a:pt x="0" y="0"/>
                        </a:cubicBezTo>
                        <a:lnTo>
                          <a:pt x="55" y="82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0" name="任意多边形: 形状 1829">
                    <a:extLst>
                      <a:ext uri="{FF2B5EF4-FFF2-40B4-BE49-F238E27FC236}">
                        <a16:creationId xmlns:a16="http://schemas.microsoft.com/office/drawing/2014/main" id="{BD10E326-50A1-814C-FFA8-D0520BCF081F}"/>
                      </a:ext>
                    </a:extLst>
                  </p:cNvPr>
                  <p:cNvSpPr/>
                  <p:nvPr/>
                </p:nvSpPr>
                <p:spPr>
                  <a:xfrm>
                    <a:off x="8368783" y="86569"/>
                    <a:ext cx="621" cy="218"/>
                  </a:xfrm>
                  <a:custGeom>
                    <a:avLst/>
                    <a:gdLst>
                      <a:gd name="connsiteX0" fmla="*/ 0 w 621"/>
                      <a:gd name="connsiteY0" fmla="*/ 93 h 218"/>
                      <a:gd name="connsiteX1" fmla="*/ 621 w 621"/>
                      <a:gd name="connsiteY1" fmla="*/ 80 h 218"/>
                      <a:gd name="connsiteX2" fmla="*/ 0 w 621"/>
                      <a:gd name="connsiteY2" fmla="*/ 93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" h="218">
                        <a:moveTo>
                          <a:pt x="0" y="93"/>
                        </a:moveTo>
                        <a:cubicBezTo>
                          <a:pt x="256" y="289"/>
                          <a:pt x="438" y="234"/>
                          <a:pt x="621" y="80"/>
                        </a:cubicBezTo>
                        <a:cubicBezTo>
                          <a:pt x="420" y="22"/>
                          <a:pt x="183" y="-73"/>
                          <a:pt x="0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1" name="任意多边形: 形状 1830">
                    <a:extLst>
                      <a:ext uri="{FF2B5EF4-FFF2-40B4-BE49-F238E27FC236}">
                        <a16:creationId xmlns:a16="http://schemas.microsoft.com/office/drawing/2014/main" id="{CF15627D-011B-5A99-F7DF-89646D6F37AF}"/>
                      </a:ext>
                    </a:extLst>
                  </p:cNvPr>
                  <p:cNvSpPr/>
                  <p:nvPr/>
                </p:nvSpPr>
                <p:spPr>
                  <a:xfrm>
                    <a:off x="8400817" y="56469"/>
                    <a:ext cx="164" cy="175"/>
                  </a:xfrm>
                  <a:custGeom>
                    <a:avLst/>
                    <a:gdLst>
                      <a:gd name="connsiteX0" fmla="*/ 110 w 164"/>
                      <a:gd name="connsiteY0" fmla="*/ 175 h 175"/>
                      <a:gd name="connsiteX1" fmla="*/ 165 w 164"/>
                      <a:gd name="connsiteY1" fmla="*/ 33 h 175"/>
                      <a:gd name="connsiteX2" fmla="*/ 0 w 164"/>
                      <a:gd name="connsiteY2" fmla="*/ 0 h 175"/>
                      <a:gd name="connsiteX3" fmla="*/ 110 w 164"/>
                      <a:gd name="connsiteY3" fmla="*/ 175 h 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75">
                        <a:moveTo>
                          <a:pt x="110" y="175"/>
                        </a:moveTo>
                        <a:lnTo>
                          <a:pt x="165" y="33"/>
                        </a:lnTo>
                        <a:cubicBezTo>
                          <a:pt x="91" y="29"/>
                          <a:pt x="55" y="16"/>
                          <a:pt x="0" y="0"/>
                        </a:cubicBezTo>
                        <a:lnTo>
                          <a:pt x="110" y="1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2" name="任意多边形: 形状 1831">
                    <a:extLst>
                      <a:ext uri="{FF2B5EF4-FFF2-40B4-BE49-F238E27FC236}">
                        <a16:creationId xmlns:a16="http://schemas.microsoft.com/office/drawing/2014/main" id="{A13F43CC-B165-5597-4A89-D44E9CC99A89}"/>
                      </a:ext>
                    </a:extLst>
                  </p:cNvPr>
                  <p:cNvSpPr/>
                  <p:nvPr/>
                </p:nvSpPr>
                <p:spPr>
                  <a:xfrm>
                    <a:off x="8400707" y="56295"/>
                    <a:ext cx="109" cy="173"/>
                  </a:xfrm>
                  <a:custGeom>
                    <a:avLst/>
                    <a:gdLst>
                      <a:gd name="connsiteX0" fmla="*/ 110 w 109"/>
                      <a:gd name="connsiteY0" fmla="*/ 174 h 173"/>
                      <a:gd name="connsiteX1" fmla="*/ 0 w 109"/>
                      <a:gd name="connsiteY1" fmla="*/ 0 h 173"/>
                      <a:gd name="connsiteX2" fmla="*/ 110 w 109"/>
                      <a:gd name="connsiteY2" fmla="*/ 174 h 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9" h="173">
                        <a:moveTo>
                          <a:pt x="110" y="174"/>
                        </a:moveTo>
                        <a:lnTo>
                          <a:pt x="0" y="0"/>
                        </a:lnTo>
                        <a:cubicBezTo>
                          <a:pt x="0" y="73"/>
                          <a:pt x="0" y="139"/>
                          <a:pt x="110" y="17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3" name="任意多边形: 形状 1832">
                    <a:extLst>
                      <a:ext uri="{FF2B5EF4-FFF2-40B4-BE49-F238E27FC236}">
                        <a16:creationId xmlns:a16="http://schemas.microsoft.com/office/drawing/2014/main" id="{FCAA6B6C-BB4A-9991-A48A-5C173082A0F4}"/>
                      </a:ext>
                    </a:extLst>
                  </p:cNvPr>
                  <p:cNvSpPr/>
                  <p:nvPr/>
                </p:nvSpPr>
                <p:spPr>
                  <a:xfrm>
                    <a:off x="8400470" y="55932"/>
                    <a:ext cx="241" cy="361"/>
                  </a:xfrm>
                  <a:custGeom>
                    <a:avLst/>
                    <a:gdLst>
                      <a:gd name="connsiteX0" fmla="*/ 0 w 241"/>
                      <a:gd name="connsiteY0" fmla="*/ 0 h 361"/>
                      <a:gd name="connsiteX1" fmla="*/ 237 w 241"/>
                      <a:gd name="connsiteY1" fmla="*/ 362 h 361"/>
                      <a:gd name="connsiteX2" fmla="*/ 0 w 241"/>
                      <a:gd name="connsiteY2" fmla="*/ 0 h 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" h="361">
                        <a:moveTo>
                          <a:pt x="0" y="0"/>
                        </a:moveTo>
                        <a:lnTo>
                          <a:pt x="237" y="362"/>
                        </a:lnTo>
                        <a:cubicBezTo>
                          <a:pt x="237" y="245"/>
                          <a:pt x="292" y="1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4" name="任意多边形: 形状 1833">
                    <a:extLst>
                      <a:ext uri="{FF2B5EF4-FFF2-40B4-BE49-F238E27FC236}">
                        <a16:creationId xmlns:a16="http://schemas.microsoft.com/office/drawing/2014/main" id="{819C5448-A472-9EEB-690B-22145EDD8177}"/>
                      </a:ext>
                    </a:extLst>
                  </p:cNvPr>
                  <p:cNvSpPr/>
                  <p:nvPr/>
                </p:nvSpPr>
                <p:spPr>
                  <a:xfrm>
                    <a:off x="8399776" y="60518"/>
                    <a:ext cx="365" cy="129"/>
                  </a:xfrm>
                  <a:custGeom>
                    <a:avLst/>
                    <a:gdLst>
                      <a:gd name="connsiteX0" fmla="*/ 366 w 365"/>
                      <a:gd name="connsiteY0" fmla="*/ 130 h 129"/>
                      <a:gd name="connsiteX1" fmla="*/ 0 w 365"/>
                      <a:gd name="connsiteY1" fmla="*/ 0 h 129"/>
                      <a:gd name="connsiteX2" fmla="*/ 366 w 365"/>
                      <a:gd name="connsiteY2" fmla="*/ 130 h 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129">
                        <a:moveTo>
                          <a:pt x="366" y="130"/>
                        </a:moveTo>
                        <a:cubicBezTo>
                          <a:pt x="293" y="88"/>
                          <a:pt x="183" y="46"/>
                          <a:pt x="0" y="0"/>
                        </a:cubicBezTo>
                        <a:lnTo>
                          <a:pt x="366" y="13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5" name="任意多边形: 形状 1834">
                    <a:extLst>
                      <a:ext uri="{FF2B5EF4-FFF2-40B4-BE49-F238E27FC236}">
                        <a16:creationId xmlns:a16="http://schemas.microsoft.com/office/drawing/2014/main" id="{ECC15322-1ED7-0059-30C8-4AA7E8A6967A}"/>
                      </a:ext>
                    </a:extLst>
                  </p:cNvPr>
                  <p:cNvSpPr/>
                  <p:nvPr/>
                </p:nvSpPr>
                <p:spPr>
                  <a:xfrm>
                    <a:off x="8399466" y="60648"/>
                    <a:ext cx="963" cy="1072"/>
                  </a:xfrm>
                  <a:custGeom>
                    <a:avLst/>
                    <a:gdLst>
                      <a:gd name="connsiteX0" fmla="*/ 676 w 963"/>
                      <a:gd name="connsiteY0" fmla="*/ 0 h 1072"/>
                      <a:gd name="connsiteX1" fmla="*/ 110 w 963"/>
                      <a:gd name="connsiteY1" fmla="*/ 1072 h 1072"/>
                      <a:gd name="connsiteX2" fmla="*/ 950 w 963"/>
                      <a:gd name="connsiteY2" fmla="*/ 102 h 1072"/>
                      <a:gd name="connsiteX3" fmla="*/ 676 w 963"/>
                      <a:gd name="connsiteY3" fmla="*/ 0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" h="1072">
                        <a:moveTo>
                          <a:pt x="676" y="0"/>
                        </a:moveTo>
                        <a:cubicBezTo>
                          <a:pt x="1169" y="318"/>
                          <a:pt x="-420" y="657"/>
                          <a:pt x="110" y="1072"/>
                        </a:cubicBezTo>
                        <a:cubicBezTo>
                          <a:pt x="274" y="816"/>
                          <a:pt x="1078" y="557"/>
                          <a:pt x="950" y="102"/>
                        </a:cubicBezTo>
                        <a:lnTo>
                          <a:pt x="67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6" name="任意多边形: 形状 1835">
                    <a:extLst>
                      <a:ext uri="{FF2B5EF4-FFF2-40B4-BE49-F238E27FC236}">
                        <a16:creationId xmlns:a16="http://schemas.microsoft.com/office/drawing/2014/main" id="{8A171516-A717-B326-91D3-7F460435AAFA}"/>
                      </a:ext>
                    </a:extLst>
                  </p:cNvPr>
                  <p:cNvSpPr/>
                  <p:nvPr/>
                </p:nvSpPr>
                <p:spPr>
                  <a:xfrm>
                    <a:off x="8375997" y="85351"/>
                    <a:ext cx="566" cy="891"/>
                  </a:xfrm>
                  <a:custGeom>
                    <a:avLst/>
                    <a:gdLst>
                      <a:gd name="connsiteX0" fmla="*/ 256 w 566"/>
                      <a:gd name="connsiteY0" fmla="*/ 234 h 891"/>
                      <a:gd name="connsiteX1" fmla="*/ 0 w 566"/>
                      <a:gd name="connsiteY1" fmla="*/ 446 h 891"/>
                      <a:gd name="connsiteX2" fmla="*/ 293 w 566"/>
                      <a:gd name="connsiteY2" fmla="*/ 676 h 891"/>
                      <a:gd name="connsiteX3" fmla="*/ 566 w 566"/>
                      <a:gd name="connsiteY3" fmla="*/ 891 h 891"/>
                      <a:gd name="connsiteX4" fmla="*/ 493 w 566"/>
                      <a:gd name="connsiteY4" fmla="*/ 0 h 891"/>
                      <a:gd name="connsiteX5" fmla="*/ 256 w 566"/>
                      <a:gd name="connsiteY5" fmla="*/ 234 h 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" h="891">
                        <a:moveTo>
                          <a:pt x="256" y="234"/>
                        </a:moveTo>
                        <a:cubicBezTo>
                          <a:pt x="128" y="345"/>
                          <a:pt x="0" y="446"/>
                          <a:pt x="0" y="446"/>
                        </a:cubicBezTo>
                        <a:cubicBezTo>
                          <a:pt x="0" y="446"/>
                          <a:pt x="146" y="561"/>
                          <a:pt x="293" y="676"/>
                        </a:cubicBezTo>
                        <a:cubicBezTo>
                          <a:pt x="439" y="784"/>
                          <a:pt x="566" y="891"/>
                          <a:pt x="566" y="891"/>
                        </a:cubicBezTo>
                        <a:lnTo>
                          <a:pt x="493" y="0"/>
                        </a:lnTo>
                        <a:cubicBezTo>
                          <a:pt x="493" y="-2"/>
                          <a:pt x="366" y="113"/>
                          <a:pt x="256" y="23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2" name="图形 10">
                <a:extLst>
                  <a:ext uri="{FF2B5EF4-FFF2-40B4-BE49-F238E27FC236}">
                    <a16:creationId xmlns:a16="http://schemas.microsoft.com/office/drawing/2014/main" id="{A573DB0A-5A6B-C689-2563-CFE23FDFE879}"/>
                  </a:ext>
                </a:extLst>
              </p:cNvPr>
              <p:cNvGrpSpPr/>
              <p:nvPr/>
            </p:nvGrpSpPr>
            <p:grpSpPr>
              <a:xfrm>
                <a:off x="8470345" y="17270"/>
                <a:ext cx="90223" cy="133717"/>
                <a:chOff x="8470345" y="17270"/>
                <a:chExt cx="90223" cy="133717"/>
              </a:xfrm>
            </p:grpSpPr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7C72E70D-C2A8-A93A-F6B9-B7BDE9607B91}"/>
                    </a:ext>
                  </a:extLst>
                </p:cNvPr>
                <p:cNvSpPr/>
                <p:nvPr/>
              </p:nvSpPr>
              <p:spPr>
                <a:xfrm>
                  <a:off x="8470345" y="66600"/>
                  <a:ext cx="62335" cy="84387"/>
                </a:xfrm>
                <a:custGeom>
                  <a:avLst/>
                  <a:gdLst>
                    <a:gd name="connsiteX0" fmla="*/ 39104 w 62335"/>
                    <a:gd name="connsiteY0" fmla="*/ 84387 h 84387"/>
                    <a:gd name="connsiteX1" fmla="*/ 62335 w 62335"/>
                    <a:gd name="connsiteY1" fmla="*/ 11059 h 84387"/>
                    <a:gd name="connsiteX2" fmla="*/ 33808 w 62335"/>
                    <a:gd name="connsiteY2" fmla="*/ 0 h 84387"/>
                    <a:gd name="connsiteX3" fmla="*/ 3983 w 62335"/>
                    <a:gd name="connsiteY3" fmla="*/ 73195 h 84387"/>
                    <a:gd name="connsiteX4" fmla="*/ 39104 w 62335"/>
                    <a:gd name="connsiteY4" fmla="*/ 84387 h 8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335" h="84387">
                      <a:moveTo>
                        <a:pt x="39104" y="84387"/>
                      </a:moveTo>
                      <a:cubicBezTo>
                        <a:pt x="39104" y="84387"/>
                        <a:pt x="28365" y="38343"/>
                        <a:pt x="62335" y="11059"/>
                      </a:cubicBezTo>
                      <a:lnTo>
                        <a:pt x="33808" y="0"/>
                      </a:lnTo>
                      <a:cubicBezTo>
                        <a:pt x="33808" y="0"/>
                        <a:pt x="22795" y="65028"/>
                        <a:pt x="3983" y="73195"/>
                      </a:cubicBezTo>
                      <a:cubicBezTo>
                        <a:pt x="-14829" y="81363"/>
                        <a:pt x="39104" y="84387"/>
                        <a:pt x="39104" y="84387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76" name="图形 10">
                  <a:extLst>
                    <a:ext uri="{FF2B5EF4-FFF2-40B4-BE49-F238E27FC236}">
                      <a16:creationId xmlns:a16="http://schemas.microsoft.com/office/drawing/2014/main" id="{2471F6ED-75C1-612E-F133-1B93C069F13A}"/>
                    </a:ext>
                  </a:extLst>
                </p:cNvPr>
                <p:cNvGrpSpPr/>
                <p:nvPr/>
              </p:nvGrpSpPr>
              <p:grpSpPr>
                <a:xfrm>
                  <a:off x="8487332" y="17270"/>
                  <a:ext cx="73236" cy="71849"/>
                  <a:chOff x="8487332" y="17270"/>
                  <a:chExt cx="73236" cy="71849"/>
                </a:xfrm>
                <a:solidFill>
                  <a:srgbClr val="A47D3A"/>
                </a:solidFill>
              </p:grpSpPr>
              <p:sp>
                <p:nvSpPr>
                  <p:cNvPr id="1777" name="任意多边形: 形状 1776">
                    <a:extLst>
                      <a:ext uri="{FF2B5EF4-FFF2-40B4-BE49-F238E27FC236}">
                        <a16:creationId xmlns:a16="http://schemas.microsoft.com/office/drawing/2014/main" id="{16D61423-410A-F970-5097-4F3C61D82DC3}"/>
                      </a:ext>
                    </a:extLst>
                  </p:cNvPr>
                  <p:cNvSpPr/>
                  <p:nvPr/>
                </p:nvSpPr>
                <p:spPr>
                  <a:xfrm>
                    <a:off x="8488793" y="49789"/>
                    <a:ext cx="1248" cy="472"/>
                  </a:xfrm>
                  <a:custGeom>
                    <a:avLst/>
                    <a:gdLst>
                      <a:gd name="connsiteX0" fmla="*/ 366 w 1248"/>
                      <a:gd name="connsiteY0" fmla="*/ 19 h 472"/>
                      <a:gd name="connsiteX1" fmla="*/ 1224 w 1248"/>
                      <a:gd name="connsiteY1" fmla="*/ 368 h 472"/>
                      <a:gd name="connsiteX2" fmla="*/ 0 w 1248"/>
                      <a:gd name="connsiteY2" fmla="*/ 472 h 472"/>
                      <a:gd name="connsiteX3" fmla="*/ 366 w 1248"/>
                      <a:gd name="connsiteY3" fmla="*/ 19 h 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8" h="472">
                        <a:moveTo>
                          <a:pt x="366" y="19"/>
                        </a:moveTo>
                        <a:cubicBezTo>
                          <a:pt x="676" y="-52"/>
                          <a:pt x="1388" y="76"/>
                          <a:pt x="1224" y="368"/>
                        </a:cubicBezTo>
                        <a:lnTo>
                          <a:pt x="0" y="472"/>
                        </a:lnTo>
                        <a:lnTo>
                          <a:pt x="366" y="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8" name="任意多边形: 形状 1777">
                    <a:extLst>
                      <a:ext uri="{FF2B5EF4-FFF2-40B4-BE49-F238E27FC236}">
                        <a16:creationId xmlns:a16="http://schemas.microsoft.com/office/drawing/2014/main" id="{F5AB599F-13A2-C4ED-7905-34CD73184D72}"/>
                      </a:ext>
                    </a:extLst>
                  </p:cNvPr>
                  <p:cNvSpPr/>
                  <p:nvPr/>
                </p:nvSpPr>
                <p:spPr>
                  <a:xfrm>
                    <a:off x="8488519" y="50579"/>
                    <a:ext cx="2776" cy="1952"/>
                  </a:xfrm>
                  <a:custGeom>
                    <a:avLst/>
                    <a:gdLst>
                      <a:gd name="connsiteX0" fmla="*/ 2776 w 2776"/>
                      <a:gd name="connsiteY0" fmla="*/ 1426 h 1952"/>
                      <a:gd name="connsiteX1" fmla="*/ 0 w 2776"/>
                      <a:gd name="connsiteY1" fmla="*/ 1865 h 1952"/>
                      <a:gd name="connsiteX2" fmla="*/ 2118 w 2776"/>
                      <a:gd name="connsiteY2" fmla="*/ 1120 h 1952"/>
                      <a:gd name="connsiteX3" fmla="*/ 1297 w 2776"/>
                      <a:gd name="connsiteY3" fmla="*/ 594 h 1952"/>
                      <a:gd name="connsiteX4" fmla="*/ 1845 w 2776"/>
                      <a:gd name="connsiteY4" fmla="*/ 0 h 1952"/>
                      <a:gd name="connsiteX5" fmla="*/ 1954 w 2776"/>
                      <a:gd name="connsiteY5" fmla="*/ 1412 h 1952"/>
                      <a:gd name="connsiteX6" fmla="*/ 2776 w 2776"/>
                      <a:gd name="connsiteY6" fmla="*/ 1426 h 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76" h="1952">
                        <a:moveTo>
                          <a:pt x="2776" y="1426"/>
                        </a:moveTo>
                        <a:cubicBezTo>
                          <a:pt x="2173" y="1737"/>
                          <a:pt x="1096" y="2131"/>
                          <a:pt x="0" y="1865"/>
                        </a:cubicBezTo>
                        <a:cubicBezTo>
                          <a:pt x="1187" y="1538"/>
                          <a:pt x="694" y="1428"/>
                          <a:pt x="2118" y="1120"/>
                        </a:cubicBezTo>
                        <a:cubicBezTo>
                          <a:pt x="2283" y="833"/>
                          <a:pt x="1753" y="575"/>
                          <a:pt x="1297" y="594"/>
                        </a:cubicBezTo>
                        <a:cubicBezTo>
                          <a:pt x="1625" y="510"/>
                          <a:pt x="1059" y="97"/>
                          <a:pt x="1845" y="0"/>
                        </a:cubicBezTo>
                        <a:cubicBezTo>
                          <a:pt x="2758" y="469"/>
                          <a:pt x="2776" y="933"/>
                          <a:pt x="1954" y="1412"/>
                        </a:cubicBezTo>
                        <a:cubicBezTo>
                          <a:pt x="2228" y="1534"/>
                          <a:pt x="2557" y="1441"/>
                          <a:pt x="2776" y="14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9" name="任意多边形: 形状 1778">
                    <a:extLst>
                      <a:ext uri="{FF2B5EF4-FFF2-40B4-BE49-F238E27FC236}">
                        <a16:creationId xmlns:a16="http://schemas.microsoft.com/office/drawing/2014/main" id="{E0AD739A-42D6-035C-F5E2-2AC237FCE1CA}"/>
                      </a:ext>
                    </a:extLst>
                  </p:cNvPr>
                  <p:cNvSpPr/>
                  <p:nvPr/>
                </p:nvSpPr>
                <p:spPr>
                  <a:xfrm>
                    <a:off x="8488409" y="55864"/>
                    <a:ext cx="310" cy="305"/>
                  </a:xfrm>
                  <a:custGeom>
                    <a:avLst/>
                    <a:gdLst>
                      <a:gd name="connsiteX0" fmla="*/ 0 w 310"/>
                      <a:gd name="connsiteY0" fmla="*/ 305 h 305"/>
                      <a:gd name="connsiteX1" fmla="*/ 311 w 310"/>
                      <a:gd name="connsiteY1" fmla="*/ 0 h 305"/>
                      <a:gd name="connsiteX2" fmla="*/ 183 w 310"/>
                      <a:gd name="connsiteY2" fmla="*/ 272 h 305"/>
                      <a:gd name="connsiteX3" fmla="*/ 0 w 310"/>
                      <a:gd name="connsiteY3" fmla="*/ 305 h 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0" h="305">
                        <a:moveTo>
                          <a:pt x="0" y="305"/>
                        </a:moveTo>
                        <a:cubicBezTo>
                          <a:pt x="55" y="192"/>
                          <a:pt x="165" y="93"/>
                          <a:pt x="311" y="0"/>
                        </a:cubicBezTo>
                        <a:cubicBezTo>
                          <a:pt x="256" y="93"/>
                          <a:pt x="219" y="181"/>
                          <a:pt x="183" y="272"/>
                        </a:cubicBezTo>
                        <a:cubicBezTo>
                          <a:pt x="128" y="281"/>
                          <a:pt x="73" y="292"/>
                          <a:pt x="0" y="30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0" name="任意多边形: 形状 1779">
                    <a:extLst>
                      <a:ext uri="{FF2B5EF4-FFF2-40B4-BE49-F238E27FC236}">
                        <a16:creationId xmlns:a16="http://schemas.microsoft.com/office/drawing/2014/main" id="{CB3AE3D6-C32A-CAB7-1D93-63C3D274B153}"/>
                      </a:ext>
                    </a:extLst>
                  </p:cNvPr>
                  <p:cNvSpPr/>
                  <p:nvPr/>
                </p:nvSpPr>
                <p:spPr>
                  <a:xfrm>
                    <a:off x="8488443" y="41805"/>
                    <a:ext cx="167" cy="60"/>
                  </a:xfrm>
                  <a:custGeom>
                    <a:avLst/>
                    <a:gdLst>
                      <a:gd name="connsiteX0" fmla="*/ 3 w 167"/>
                      <a:gd name="connsiteY0" fmla="*/ 0 h 60"/>
                      <a:gd name="connsiteX1" fmla="*/ 167 w 167"/>
                      <a:gd name="connsiteY1" fmla="*/ 60 h 60"/>
                      <a:gd name="connsiteX2" fmla="*/ 3 w 167"/>
                      <a:gd name="connsiteY2" fmla="*/ 0 h 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" h="60">
                        <a:moveTo>
                          <a:pt x="3" y="0"/>
                        </a:moveTo>
                        <a:cubicBezTo>
                          <a:pt x="76" y="18"/>
                          <a:pt x="112" y="42"/>
                          <a:pt x="167" y="60"/>
                        </a:cubicBezTo>
                        <a:cubicBezTo>
                          <a:pt x="58" y="62"/>
                          <a:pt x="-15" y="5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1" name="任意多边形: 形状 1780">
                    <a:extLst>
                      <a:ext uri="{FF2B5EF4-FFF2-40B4-BE49-F238E27FC236}">
                        <a16:creationId xmlns:a16="http://schemas.microsoft.com/office/drawing/2014/main" id="{E3421E84-66A1-6A61-6EB7-ED4820C1FB62}"/>
                      </a:ext>
                    </a:extLst>
                  </p:cNvPr>
                  <p:cNvSpPr/>
                  <p:nvPr/>
                </p:nvSpPr>
                <p:spPr>
                  <a:xfrm>
                    <a:off x="8488528" y="56326"/>
                    <a:ext cx="27" cy="266"/>
                  </a:xfrm>
                  <a:custGeom>
                    <a:avLst/>
                    <a:gdLst>
                      <a:gd name="connsiteX0" fmla="*/ 27 w 27"/>
                      <a:gd name="connsiteY0" fmla="*/ 0 h 266"/>
                      <a:gd name="connsiteX1" fmla="*/ 27 w 27"/>
                      <a:gd name="connsiteY1" fmla="*/ 267 h 266"/>
                      <a:gd name="connsiteX2" fmla="*/ 27 w 27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" h="266">
                        <a:moveTo>
                          <a:pt x="27" y="0"/>
                        </a:moveTo>
                        <a:cubicBezTo>
                          <a:pt x="9" y="88"/>
                          <a:pt x="9" y="177"/>
                          <a:pt x="27" y="267"/>
                        </a:cubicBezTo>
                        <a:cubicBezTo>
                          <a:pt x="-9" y="148"/>
                          <a:pt x="-9" y="66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2" name="任意多边形: 形状 1781">
                    <a:extLst>
                      <a:ext uri="{FF2B5EF4-FFF2-40B4-BE49-F238E27FC236}">
                        <a16:creationId xmlns:a16="http://schemas.microsoft.com/office/drawing/2014/main" id="{045C4BEF-CD55-1882-43BD-6C7BECBE950A}"/>
                      </a:ext>
                    </a:extLst>
                  </p:cNvPr>
                  <p:cNvSpPr/>
                  <p:nvPr/>
                </p:nvSpPr>
                <p:spPr>
                  <a:xfrm>
                    <a:off x="8497903" y="27231"/>
                    <a:ext cx="789" cy="845"/>
                  </a:xfrm>
                  <a:custGeom>
                    <a:avLst/>
                    <a:gdLst>
                      <a:gd name="connsiteX0" fmla="*/ 789 w 789"/>
                      <a:gd name="connsiteY0" fmla="*/ 846 h 845"/>
                      <a:gd name="connsiteX1" fmla="*/ 351 w 789"/>
                      <a:gd name="connsiteY1" fmla="*/ 0 h 845"/>
                      <a:gd name="connsiteX2" fmla="*/ 789 w 789"/>
                      <a:gd name="connsiteY2" fmla="*/ 846 h 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" h="845">
                        <a:moveTo>
                          <a:pt x="789" y="846"/>
                        </a:moveTo>
                        <a:cubicBezTo>
                          <a:pt x="351" y="256"/>
                          <a:pt x="-471" y="637"/>
                          <a:pt x="351" y="0"/>
                        </a:cubicBezTo>
                        <a:cubicBezTo>
                          <a:pt x="460" y="296"/>
                          <a:pt x="625" y="579"/>
                          <a:pt x="789" y="84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3" name="任意多边形: 形状 1782">
                    <a:extLst>
                      <a:ext uri="{FF2B5EF4-FFF2-40B4-BE49-F238E27FC236}">
                        <a16:creationId xmlns:a16="http://schemas.microsoft.com/office/drawing/2014/main" id="{7B940D11-75CA-8D20-9518-B8C6C59F4FEB}"/>
                      </a:ext>
                    </a:extLst>
                  </p:cNvPr>
                  <p:cNvSpPr/>
                  <p:nvPr/>
                </p:nvSpPr>
                <p:spPr>
                  <a:xfrm>
                    <a:off x="8488556" y="56108"/>
                    <a:ext cx="438" cy="218"/>
                  </a:xfrm>
                  <a:custGeom>
                    <a:avLst/>
                    <a:gdLst>
                      <a:gd name="connsiteX0" fmla="*/ 0 w 438"/>
                      <a:gd name="connsiteY0" fmla="*/ 219 h 218"/>
                      <a:gd name="connsiteX1" fmla="*/ 37 w 438"/>
                      <a:gd name="connsiteY1" fmla="*/ 29 h 218"/>
                      <a:gd name="connsiteX2" fmla="*/ 438 w 438"/>
                      <a:gd name="connsiteY2" fmla="*/ 18 h 218"/>
                      <a:gd name="connsiteX3" fmla="*/ 0 w 438"/>
                      <a:gd name="connsiteY3" fmla="*/ 219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" h="218">
                        <a:moveTo>
                          <a:pt x="0" y="219"/>
                        </a:moveTo>
                        <a:cubicBezTo>
                          <a:pt x="0" y="153"/>
                          <a:pt x="18" y="89"/>
                          <a:pt x="37" y="29"/>
                        </a:cubicBezTo>
                        <a:cubicBezTo>
                          <a:pt x="201" y="0"/>
                          <a:pt x="347" y="-13"/>
                          <a:pt x="438" y="18"/>
                        </a:cubicBezTo>
                        <a:cubicBezTo>
                          <a:pt x="165" y="71"/>
                          <a:pt x="55" y="128"/>
                          <a:pt x="0" y="21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4" name="任意多边形: 形状 1783">
                    <a:extLst>
                      <a:ext uri="{FF2B5EF4-FFF2-40B4-BE49-F238E27FC236}">
                        <a16:creationId xmlns:a16="http://schemas.microsoft.com/office/drawing/2014/main" id="{74C317D8-096C-ECC8-87F5-CE02CDED5AB3}"/>
                      </a:ext>
                    </a:extLst>
                  </p:cNvPr>
                  <p:cNvSpPr/>
                  <p:nvPr/>
                </p:nvSpPr>
                <p:spPr>
                  <a:xfrm>
                    <a:off x="8545776" y="82138"/>
                    <a:ext cx="675" cy="679"/>
                  </a:xfrm>
                  <a:custGeom>
                    <a:avLst/>
                    <a:gdLst>
                      <a:gd name="connsiteX0" fmla="*/ 0 w 675"/>
                      <a:gd name="connsiteY0" fmla="*/ 679 h 679"/>
                      <a:gd name="connsiteX1" fmla="*/ 676 w 675"/>
                      <a:gd name="connsiteY1" fmla="*/ 0 h 679"/>
                      <a:gd name="connsiteX2" fmla="*/ 0 w 675"/>
                      <a:gd name="connsiteY2" fmla="*/ 679 h 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5" h="679">
                        <a:moveTo>
                          <a:pt x="0" y="679"/>
                        </a:moveTo>
                        <a:lnTo>
                          <a:pt x="676" y="0"/>
                        </a:lnTo>
                        <a:cubicBezTo>
                          <a:pt x="529" y="234"/>
                          <a:pt x="274" y="480"/>
                          <a:pt x="0" y="67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5" name="任意多边形: 形状 1784">
                    <a:extLst>
                      <a:ext uri="{FF2B5EF4-FFF2-40B4-BE49-F238E27FC236}">
                        <a16:creationId xmlns:a16="http://schemas.microsoft.com/office/drawing/2014/main" id="{DB0BF405-7918-A84E-3D13-3FD56610D8BD}"/>
                      </a:ext>
                    </a:extLst>
                  </p:cNvPr>
                  <p:cNvSpPr/>
                  <p:nvPr/>
                </p:nvSpPr>
                <p:spPr>
                  <a:xfrm>
                    <a:off x="8536662" y="19790"/>
                    <a:ext cx="145" cy="188"/>
                  </a:xfrm>
                  <a:custGeom>
                    <a:avLst/>
                    <a:gdLst>
                      <a:gd name="connsiteX0" fmla="*/ 146 w 145"/>
                      <a:gd name="connsiteY0" fmla="*/ 188 h 188"/>
                      <a:gd name="connsiteX1" fmla="*/ 0 w 145"/>
                      <a:gd name="connsiteY1" fmla="*/ 0 h 188"/>
                      <a:gd name="connsiteX2" fmla="*/ 146 w 145"/>
                      <a:gd name="connsiteY2" fmla="*/ 188 h 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188">
                        <a:moveTo>
                          <a:pt x="146" y="188"/>
                        </a:moveTo>
                        <a:lnTo>
                          <a:pt x="0" y="0"/>
                        </a:lnTo>
                        <a:cubicBezTo>
                          <a:pt x="91" y="7"/>
                          <a:pt x="146" y="60"/>
                          <a:pt x="146" y="18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6" name="任意多边形: 形状 1785">
                    <a:extLst>
                      <a:ext uri="{FF2B5EF4-FFF2-40B4-BE49-F238E27FC236}">
                        <a16:creationId xmlns:a16="http://schemas.microsoft.com/office/drawing/2014/main" id="{773149BC-78F8-8086-6471-56A8DB476824}"/>
                      </a:ext>
                    </a:extLst>
                  </p:cNvPr>
                  <p:cNvSpPr/>
                  <p:nvPr/>
                </p:nvSpPr>
                <p:spPr>
                  <a:xfrm>
                    <a:off x="8548517" y="79534"/>
                    <a:ext cx="272" cy="871"/>
                  </a:xfrm>
                  <a:custGeom>
                    <a:avLst/>
                    <a:gdLst>
                      <a:gd name="connsiteX0" fmla="*/ 126 w 272"/>
                      <a:gd name="connsiteY0" fmla="*/ 871 h 871"/>
                      <a:gd name="connsiteX1" fmla="*/ 17 w 272"/>
                      <a:gd name="connsiteY1" fmla="*/ 0 h 871"/>
                      <a:gd name="connsiteX2" fmla="*/ 272 w 272"/>
                      <a:gd name="connsiteY2" fmla="*/ 121 h 871"/>
                      <a:gd name="connsiteX3" fmla="*/ 126 w 272"/>
                      <a:gd name="connsiteY3" fmla="*/ 871 h 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" h="871">
                        <a:moveTo>
                          <a:pt x="126" y="871"/>
                        </a:moveTo>
                        <a:cubicBezTo>
                          <a:pt x="-2" y="491"/>
                          <a:pt x="-20" y="221"/>
                          <a:pt x="17" y="0"/>
                        </a:cubicBezTo>
                        <a:cubicBezTo>
                          <a:pt x="108" y="35"/>
                          <a:pt x="181" y="51"/>
                          <a:pt x="272" y="121"/>
                        </a:cubicBezTo>
                        <a:lnTo>
                          <a:pt x="126" y="871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7" name="任意多边形: 形状 1786">
                    <a:extLst>
                      <a:ext uri="{FF2B5EF4-FFF2-40B4-BE49-F238E27FC236}">
                        <a16:creationId xmlns:a16="http://schemas.microsoft.com/office/drawing/2014/main" id="{72AB61A5-0438-1196-E9C2-9A9C42FBFD2E}"/>
                      </a:ext>
                    </a:extLst>
                  </p:cNvPr>
                  <p:cNvSpPr/>
                  <p:nvPr/>
                </p:nvSpPr>
                <p:spPr>
                  <a:xfrm>
                    <a:off x="8490400" y="53238"/>
                    <a:ext cx="77" cy="93"/>
                  </a:xfrm>
                  <a:custGeom>
                    <a:avLst/>
                    <a:gdLst>
                      <a:gd name="connsiteX0" fmla="*/ 73 w 77"/>
                      <a:gd name="connsiteY0" fmla="*/ 93 h 93"/>
                      <a:gd name="connsiteX1" fmla="*/ 0 w 77"/>
                      <a:gd name="connsiteY1" fmla="*/ 0 h 93"/>
                      <a:gd name="connsiteX2" fmla="*/ 73 w 77"/>
                      <a:gd name="connsiteY2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" h="93">
                        <a:moveTo>
                          <a:pt x="73" y="93"/>
                        </a:moveTo>
                        <a:lnTo>
                          <a:pt x="0" y="0"/>
                        </a:lnTo>
                        <a:cubicBezTo>
                          <a:pt x="55" y="20"/>
                          <a:pt x="91" y="47"/>
                          <a:pt x="73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8" name="任意多边形: 形状 1787">
                    <a:extLst>
                      <a:ext uri="{FF2B5EF4-FFF2-40B4-BE49-F238E27FC236}">
                        <a16:creationId xmlns:a16="http://schemas.microsoft.com/office/drawing/2014/main" id="{1EE07580-5827-8954-4DCC-17BBC9BAAA38}"/>
                      </a:ext>
                    </a:extLst>
                  </p:cNvPr>
                  <p:cNvSpPr/>
                  <p:nvPr/>
                </p:nvSpPr>
                <p:spPr>
                  <a:xfrm>
                    <a:off x="8487332" y="17270"/>
                    <a:ext cx="73236" cy="71849"/>
                  </a:xfrm>
                  <a:custGeom>
                    <a:avLst/>
                    <a:gdLst>
                      <a:gd name="connsiteX0" fmla="*/ 310 w 73236"/>
                      <a:gd name="connsiteY0" fmla="*/ 30946 h 71849"/>
                      <a:gd name="connsiteX1" fmla="*/ 475 w 73236"/>
                      <a:gd name="connsiteY1" fmla="*/ 30272 h 71849"/>
                      <a:gd name="connsiteX2" fmla="*/ 1242 w 73236"/>
                      <a:gd name="connsiteY2" fmla="*/ 30661 h 71849"/>
                      <a:gd name="connsiteX3" fmla="*/ 91 w 73236"/>
                      <a:gd name="connsiteY3" fmla="*/ 31311 h 71849"/>
                      <a:gd name="connsiteX4" fmla="*/ 4273 w 73236"/>
                      <a:gd name="connsiteY4" fmla="*/ 32719 h 71849"/>
                      <a:gd name="connsiteX5" fmla="*/ 4273 w 73236"/>
                      <a:gd name="connsiteY5" fmla="*/ 32794 h 71849"/>
                      <a:gd name="connsiteX6" fmla="*/ 4182 w 73236"/>
                      <a:gd name="connsiteY6" fmla="*/ 38472 h 71849"/>
                      <a:gd name="connsiteX7" fmla="*/ 2958 w 73236"/>
                      <a:gd name="connsiteY7" fmla="*/ 38818 h 71849"/>
                      <a:gd name="connsiteX8" fmla="*/ 3762 w 73236"/>
                      <a:gd name="connsiteY8" fmla="*/ 37486 h 71849"/>
                      <a:gd name="connsiteX9" fmla="*/ 3068 w 73236"/>
                      <a:gd name="connsiteY9" fmla="*/ 36504 h 71849"/>
                      <a:gd name="connsiteX10" fmla="*/ 2867 w 73236"/>
                      <a:gd name="connsiteY10" fmla="*/ 36891 h 71849"/>
                      <a:gd name="connsiteX11" fmla="*/ 2118 w 73236"/>
                      <a:gd name="connsiteY11" fmla="*/ 36111 h 71849"/>
                      <a:gd name="connsiteX12" fmla="*/ 3068 w 73236"/>
                      <a:gd name="connsiteY12" fmla="*/ 35970 h 71849"/>
                      <a:gd name="connsiteX13" fmla="*/ 2812 w 73236"/>
                      <a:gd name="connsiteY13" fmla="*/ 35676 h 71849"/>
                      <a:gd name="connsiteX14" fmla="*/ 1297 w 73236"/>
                      <a:gd name="connsiteY14" fmla="*/ 37492 h 71849"/>
                      <a:gd name="connsiteX15" fmla="*/ 2630 w 73236"/>
                      <a:gd name="connsiteY15" fmla="*/ 36920 h 71849"/>
                      <a:gd name="connsiteX16" fmla="*/ 1388 w 73236"/>
                      <a:gd name="connsiteY16" fmla="*/ 38597 h 71849"/>
                      <a:gd name="connsiteX17" fmla="*/ 2812 w 73236"/>
                      <a:gd name="connsiteY17" fmla="*/ 38054 h 71849"/>
                      <a:gd name="connsiteX18" fmla="*/ 2064 w 73236"/>
                      <a:gd name="connsiteY18" fmla="*/ 38998 h 71849"/>
                      <a:gd name="connsiteX19" fmla="*/ 3050 w 73236"/>
                      <a:gd name="connsiteY19" fmla="*/ 39086 h 71849"/>
                      <a:gd name="connsiteX20" fmla="*/ 3287 w 73236"/>
                      <a:gd name="connsiteY20" fmla="*/ 40640 h 71849"/>
                      <a:gd name="connsiteX21" fmla="*/ 4347 w 73236"/>
                      <a:gd name="connsiteY21" fmla="*/ 40133 h 71849"/>
                      <a:gd name="connsiteX22" fmla="*/ 4383 w 73236"/>
                      <a:gd name="connsiteY22" fmla="*/ 40474 h 71849"/>
                      <a:gd name="connsiteX23" fmla="*/ 2429 w 73236"/>
                      <a:gd name="connsiteY23" fmla="*/ 42996 h 71849"/>
                      <a:gd name="connsiteX24" fmla="*/ 2648 w 73236"/>
                      <a:gd name="connsiteY24" fmla="*/ 44991 h 71849"/>
                      <a:gd name="connsiteX25" fmla="*/ 3178 w 73236"/>
                      <a:gd name="connsiteY25" fmla="*/ 46583 h 71849"/>
                      <a:gd name="connsiteX26" fmla="*/ 2118 w 73236"/>
                      <a:gd name="connsiteY26" fmla="*/ 46819 h 71849"/>
                      <a:gd name="connsiteX27" fmla="*/ 3141 w 73236"/>
                      <a:gd name="connsiteY27" fmla="*/ 46923 h 71849"/>
                      <a:gd name="connsiteX28" fmla="*/ 3086 w 73236"/>
                      <a:gd name="connsiteY28" fmla="*/ 48548 h 71849"/>
                      <a:gd name="connsiteX29" fmla="*/ 4182 w 73236"/>
                      <a:gd name="connsiteY29" fmla="*/ 48713 h 71849"/>
                      <a:gd name="connsiteX30" fmla="*/ 5991 w 73236"/>
                      <a:gd name="connsiteY30" fmla="*/ 47748 h 71849"/>
                      <a:gd name="connsiteX31" fmla="*/ 5588 w 73236"/>
                      <a:gd name="connsiteY31" fmla="*/ 48649 h 71849"/>
                      <a:gd name="connsiteX32" fmla="*/ 5808 w 73236"/>
                      <a:gd name="connsiteY32" fmla="*/ 49241 h 71849"/>
                      <a:gd name="connsiteX33" fmla="*/ 5023 w 73236"/>
                      <a:gd name="connsiteY33" fmla="*/ 50873 h 71849"/>
                      <a:gd name="connsiteX34" fmla="*/ 4621 w 73236"/>
                      <a:gd name="connsiteY34" fmla="*/ 50771 h 71849"/>
                      <a:gd name="connsiteX35" fmla="*/ 5534 w 73236"/>
                      <a:gd name="connsiteY35" fmla="*/ 51467 h 71849"/>
                      <a:gd name="connsiteX36" fmla="*/ 5497 w 73236"/>
                      <a:gd name="connsiteY36" fmla="*/ 51441 h 71849"/>
                      <a:gd name="connsiteX37" fmla="*/ 6904 w 73236"/>
                      <a:gd name="connsiteY37" fmla="*/ 51920 h 71849"/>
                      <a:gd name="connsiteX38" fmla="*/ 7013 w 73236"/>
                      <a:gd name="connsiteY38" fmla="*/ 50914 h 71849"/>
                      <a:gd name="connsiteX39" fmla="*/ 7050 w 73236"/>
                      <a:gd name="connsiteY39" fmla="*/ 52798 h 71849"/>
                      <a:gd name="connsiteX40" fmla="*/ 7926 w 73236"/>
                      <a:gd name="connsiteY40" fmla="*/ 51798 h 71849"/>
                      <a:gd name="connsiteX41" fmla="*/ 7908 w 73236"/>
                      <a:gd name="connsiteY41" fmla="*/ 53122 h 71849"/>
                      <a:gd name="connsiteX42" fmla="*/ 8273 w 73236"/>
                      <a:gd name="connsiteY42" fmla="*/ 52842 h 71849"/>
                      <a:gd name="connsiteX43" fmla="*/ 8255 w 73236"/>
                      <a:gd name="connsiteY43" fmla="*/ 54194 h 71849"/>
                      <a:gd name="connsiteX44" fmla="*/ 7598 w 73236"/>
                      <a:gd name="connsiteY44" fmla="*/ 54661 h 71849"/>
                      <a:gd name="connsiteX45" fmla="*/ 9296 w 73236"/>
                      <a:gd name="connsiteY45" fmla="*/ 53881 h 71849"/>
                      <a:gd name="connsiteX46" fmla="*/ 9095 w 73236"/>
                      <a:gd name="connsiteY46" fmla="*/ 55143 h 71849"/>
                      <a:gd name="connsiteX47" fmla="*/ 7835 w 73236"/>
                      <a:gd name="connsiteY47" fmla="*/ 55416 h 71849"/>
                      <a:gd name="connsiteX48" fmla="*/ 8346 w 73236"/>
                      <a:gd name="connsiteY48" fmla="*/ 56895 h 71849"/>
                      <a:gd name="connsiteX49" fmla="*/ 8511 w 73236"/>
                      <a:gd name="connsiteY49" fmla="*/ 56362 h 71849"/>
                      <a:gd name="connsiteX50" fmla="*/ 9862 w 73236"/>
                      <a:gd name="connsiteY50" fmla="*/ 56964 h 71849"/>
                      <a:gd name="connsiteX51" fmla="*/ 10355 w 73236"/>
                      <a:gd name="connsiteY51" fmla="*/ 58283 h 71849"/>
                      <a:gd name="connsiteX52" fmla="*/ 10976 w 73236"/>
                      <a:gd name="connsiteY52" fmla="*/ 59587 h 71849"/>
                      <a:gd name="connsiteX53" fmla="*/ 11634 w 73236"/>
                      <a:gd name="connsiteY53" fmla="*/ 59950 h 71849"/>
                      <a:gd name="connsiteX54" fmla="*/ 12693 w 73236"/>
                      <a:gd name="connsiteY54" fmla="*/ 59907 h 71849"/>
                      <a:gd name="connsiteX55" fmla="*/ 12127 w 73236"/>
                      <a:gd name="connsiteY55" fmla="*/ 60959 h 71849"/>
                      <a:gd name="connsiteX56" fmla="*/ 14081 w 73236"/>
                      <a:gd name="connsiteY56" fmla="*/ 62089 h 71849"/>
                      <a:gd name="connsiteX57" fmla="*/ 14264 w 73236"/>
                      <a:gd name="connsiteY57" fmla="*/ 61580 h 71849"/>
                      <a:gd name="connsiteX58" fmla="*/ 16419 w 73236"/>
                      <a:gd name="connsiteY58" fmla="*/ 64624 h 71849"/>
                      <a:gd name="connsiteX59" fmla="*/ 16748 w 73236"/>
                      <a:gd name="connsiteY59" fmla="*/ 63795 h 71849"/>
                      <a:gd name="connsiteX60" fmla="*/ 17916 w 73236"/>
                      <a:gd name="connsiteY60" fmla="*/ 64045 h 71849"/>
                      <a:gd name="connsiteX61" fmla="*/ 18300 w 73236"/>
                      <a:gd name="connsiteY61" fmla="*/ 64723 h 71849"/>
                      <a:gd name="connsiteX62" fmla="*/ 17989 w 73236"/>
                      <a:gd name="connsiteY62" fmla="*/ 64710 h 71849"/>
                      <a:gd name="connsiteX63" fmla="*/ 19724 w 73236"/>
                      <a:gd name="connsiteY63" fmla="*/ 66264 h 71849"/>
                      <a:gd name="connsiteX64" fmla="*/ 21442 w 73236"/>
                      <a:gd name="connsiteY64" fmla="*/ 68094 h 71849"/>
                      <a:gd name="connsiteX65" fmla="*/ 21569 w 73236"/>
                      <a:gd name="connsiteY65" fmla="*/ 66476 h 71849"/>
                      <a:gd name="connsiteX66" fmla="*/ 22975 w 73236"/>
                      <a:gd name="connsiteY66" fmla="*/ 67172 h 71849"/>
                      <a:gd name="connsiteX67" fmla="*/ 24491 w 73236"/>
                      <a:gd name="connsiteY67" fmla="*/ 67833 h 71849"/>
                      <a:gd name="connsiteX68" fmla="*/ 24400 w 73236"/>
                      <a:gd name="connsiteY68" fmla="*/ 67417 h 71849"/>
                      <a:gd name="connsiteX69" fmla="*/ 24838 w 73236"/>
                      <a:gd name="connsiteY69" fmla="*/ 68642 h 71849"/>
                      <a:gd name="connsiteX70" fmla="*/ 25459 w 73236"/>
                      <a:gd name="connsiteY70" fmla="*/ 67782 h 71849"/>
                      <a:gd name="connsiteX71" fmla="*/ 25423 w 73236"/>
                      <a:gd name="connsiteY71" fmla="*/ 68770 h 71849"/>
                      <a:gd name="connsiteX72" fmla="*/ 25697 w 73236"/>
                      <a:gd name="connsiteY72" fmla="*/ 67630 h 71849"/>
                      <a:gd name="connsiteX73" fmla="*/ 26464 w 73236"/>
                      <a:gd name="connsiteY73" fmla="*/ 68690 h 71849"/>
                      <a:gd name="connsiteX74" fmla="*/ 27286 w 73236"/>
                      <a:gd name="connsiteY74" fmla="*/ 69670 h 71849"/>
                      <a:gd name="connsiteX75" fmla="*/ 27998 w 73236"/>
                      <a:gd name="connsiteY75" fmla="*/ 67895 h 71849"/>
                      <a:gd name="connsiteX76" fmla="*/ 29368 w 73236"/>
                      <a:gd name="connsiteY76" fmla="*/ 68739 h 71849"/>
                      <a:gd name="connsiteX77" fmla="*/ 29368 w 73236"/>
                      <a:gd name="connsiteY77" fmla="*/ 68735 h 71849"/>
                      <a:gd name="connsiteX78" fmla="*/ 30153 w 73236"/>
                      <a:gd name="connsiteY78" fmla="*/ 68114 h 71849"/>
                      <a:gd name="connsiteX79" fmla="*/ 30555 w 73236"/>
                      <a:gd name="connsiteY79" fmla="*/ 69581 h 71849"/>
                      <a:gd name="connsiteX80" fmla="*/ 29715 w 73236"/>
                      <a:gd name="connsiteY80" fmla="*/ 69990 h 71849"/>
                      <a:gd name="connsiteX81" fmla="*/ 30829 w 73236"/>
                      <a:gd name="connsiteY81" fmla="*/ 70436 h 71849"/>
                      <a:gd name="connsiteX82" fmla="*/ 30427 w 73236"/>
                      <a:gd name="connsiteY82" fmla="*/ 69800 h 71849"/>
                      <a:gd name="connsiteX83" fmla="*/ 32071 w 73236"/>
                      <a:gd name="connsiteY83" fmla="*/ 70593 h 71849"/>
                      <a:gd name="connsiteX84" fmla="*/ 31651 w 73236"/>
                      <a:gd name="connsiteY84" fmla="*/ 71206 h 71849"/>
                      <a:gd name="connsiteX85" fmla="*/ 31961 w 73236"/>
                      <a:gd name="connsiteY85" fmla="*/ 71464 h 71849"/>
                      <a:gd name="connsiteX86" fmla="*/ 31980 w 73236"/>
                      <a:gd name="connsiteY86" fmla="*/ 71480 h 71849"/>
                      <a:gd name="connsiteX87" fmla="*/ 31852 w 73236"/>
                      <a:gd name="connsiteY87" fmla="*/ 71466 h 71849"/>
                      <a:gd name="connsiteX88" fmla="*/ 31669 w 73236"/>
                      <a:gd name="connsiteY88" fmla="*/ 71436 h 71849"/>
                      <a:gd name="connsiteX89" fmla="*/ 31669 w 73236"/>
                      <a:gd name="connsiteY89" fmla="*/ 71409 h 71849"/>
                      <a:gd name="connsiteX90" fmla="*/ 32162 w 73236"/>
                      <a:gd name="connsiteY90" fmla="*/ 70907 h 71849"/>
                      <a:gd name="connsiteX91" fmla="*/ 32290 w 73236"/>
                      <a:gd name="connsiteY91" fmla="*/ 70920 h 71849"/>
                      <a:gd name="connsiteX92" fmla="*/ 32253 w 73236"/>
                      <a:gd name="connsiteY92" fmla="*/ 71226 h 71849"/>
                      <a:gd name="connsiteX93" fmla="*/ 32253 w 73236"/>
                      <a:gd name="connsiteY93" fmla="*/ 71542 h 71849"/>
                      <a:gd name="connsiteX94" fmla="*/ 32308 w 73236"/>
                      <a:gd name="connsiteY94" fmla="*/ 71586 h 71849"/>
                      <a:gd name="connsiteX95" fmla="*/ 32436 w 73236"/>
                      <a:gd name="connsiteY95" fmla="*/ 71659 h 71849"/>
                      <a:gd name="connsiteX96" fmla="*/ 32564 w 73236"/>
                      <a:gd name="connsiteY96" fmla="*/ 71730 h 71849"/>
                      <a:gd name="connsiteX97" fmla="*/ 33313 w 73236"/>
                      <a:gd name="connsiteY97" fmla="*/ 69868 h 71849"/>
                      <a:gd name="connsiteX98" fmla="*/ 35194 w 73236"/>
                      <a:gd name="connsiteY98" fmla="*/ 70277 h 71849"/>
                      <a:gd name="connsiteX99" fmla="*/ 37039 w 73236"/>
                      <a:gd name="connsiteY99" fmla="*/ 71168 h 71849"/>
                      <a:gd name="connsiteX100" fmla="*/ 36838 w 73236"/>
                      <a:gd name="connsiteY100" fmla="*/ 70673 h 71849"/>
                      <a:gd name="connsiteX101" fmla="*/ 38646 w 73236"/>
                      <a:gd name="connsiteY101" fmla="*/ 71709 h 71849"/>
                      <a:gd name="connsiteX102" fmla="*/ 38299 w 73236"/>
                      <a:gd name="connsiteY102" fmla="*/ 70786 h 71849"/>
                      <a:gd name="connsiteX103" fmla="*/ 39102 w 73236"/>
                      <a:gd name="connsiteY103" fmla="*/ 71186 h 71849"/>
                      <a:gd name="connsiteX104" fmla="*/ 40015 w 73236"/>
                      <a:gd name="connsiteY104" fmla="*/ 71849 h 71849"/>
                      <a:gd name="connsiteX105" fmla="*/ 39997 w 73236"/>
                      <a:gd name="connsiteY105" fmla="*/ 70825 h 71849"/>
                      <a:gd name="connsiteX106" fmla="*/ 40509 w 73236"/>
                      <a:gd name="connsiteY106" fmla="*/ 71769 h 71849"/>
                      <a:gd name="connsiteX107" fmla="*/ 40709 w 73236"/>
                      <a:gd name="connsiteY107" fmla="*/ 68416 h 71849"/>
                      <a:gd name="connsiteX108" fmla="*/ 42335 w 73236"/>
                      <a:gd name="connsiteY108" fmla="*/ 71080 h 71849"/>
                      <a:gd name="connsiteX109" fmla="*/ 42006 w 73236"/>
                      <a:gd name="connsiteY109" fmla="*/ 70921 h 71849"/>
                      <a:gd name="connsiteX110" fmla="*/ 42755 w 73236"/>
                      <a:gd name="connsiteY110" fmla="*/ 71329 h 71849"/>
                      <a:gd name="connsiteX111" fmla="*/ 42353 w 73236"/>
                      <a:gd name="connsiteY111" fmla="*/ 70932 h 71849"/>
                      <a:gd name="connsiteX112" fmla="*/ 42956 w 73236"/>
                      <a:gd name="connsiteY112" fmla="*/ 71104 h 71849"/>
                      <a:gd name="connsiteX113" fmla="*/ 43540 w 73236"/>
                      <a:gd name="connsiteY113" fmla="*/ 71102 h 71849"/>
                      <a:gd name="connsiteX114" fmla="*/ 44691 w 73236"/>
                      <a:gd name="connsiteY114" fmla="*/ 70874 h 71849"/>
                      <a:gd name="connsiteX115" fmla="*/ 47156 w 73236"/>
                      <a:gd name="connsiteY115" fmla="*/ 70483 h 71849"/>
                      <a:gd name="connsiteX116" fmla="*/ 46481 w 73236"/>
                      <a:gd name="connsiteY116" fmla="*/ 69658 h 71849"/>
                      <a:gd name="connsiteX117" fmla="*/ 48654 w 73236"/>
                      <a:gd name="connsiteY117" fmla="*/ 69360 h 71849"/>
                      <a:gd name="connsiteX118" fmla="*/ 49859 w 73236"/>
                      <a:gd name="connsiteY118" fmla="*/ 69610 h 71849"/>
                      <a:gd name="connsiteX119" fmla="*/ 51175 w 73236"/>
                      <a:gd name="connsiteY119" fmla="*/ 69672 h 71849"/>
                      <a:gd name="connsiteX120" fmla="*/ 49951 w 73236"/>
                      <a:gd name="connsiteY120" fmla="*/ 69152 h 71849"/>
                      <a:gd name="connsiteX121" fmla="*/ 48672 w 73236"/>
                      <a:gd name="connsiteY121" fmla="*/ 68659 h 71849"/>
                      <a:gd name="connsiteX122" fmla="*/ 49348 w 73236"/>
                      <a:gd name="connsiteY122" fmla="*/ 68582 h 71849"/>
                      <a:gd name="connsiteX123" fmla="*/ 50024 w 73236"/>
                      <a:gd name="connsiteY123" fmla="*/ 68463 h 71849"/>
                      <a:gd name="connsiteX124" fmla="*/ 51430 w 73236"/>
                      <a:gd name="connsiteY124" fmla="*/ 68266 h 71849"/>
                      <a:gd name="connsiteX125" fmla="*/ 52965 w 73236"/>
                      <a:gd name="connsiteY125" fmla="*/ 68116 h 71849"/>
                      <a:gd name="connsiteX126" fmla="*/ 54535 w 73236"/>
                      <a:gd name="connsiteY126" fmla="*/ 67897 h 71849"/>
                      <a:gd name="connsiteX127" fmla="*/ 55393 w 73236"/>
                      <a:gd name="connsiteY127" fmla="*/ 66589 h 71849"/>
                      <a:gd name="connsiteX128" fmla="*/ 56727 w 73236"/>
                      <a:gd name="connsiteY128" fmla="*/ 65356 h 71849"/>
                      <a:gd name="connsiteX129" fmla="*/ 58389 w 73236"/>
                      <a:gd name="connsiteY129" fmla="*/ 65616 h 71849"/>
                      <a:gd name="connsiteX130" fmla="*/ 57859 w 73236"/>
                      <a:gd name="connsiteY130" fmla="*/ 64476 h 71849"/>
                      <a:gd name="connsiteX131" fmla="*/ 59192 w 73236"/>
                      <a:gd name="connsiteY131" fmla="*/ 62644 h 71849"/>
                      <a:gd name="connsiteX132" fmla="*/ 61220 w 73236"/>
                      <a:gd name="connsiteY132" fmla="*/ 62270 h 71849"/>
                      <a:gd name="connsiteX133" fmla="*/ 62845 w 73236"/>
                      <a:gd name="connsiteY133" fmla="*/ 60323 h 71849"/>
                      <a:gd name="connsiteX134" fmla="*/ 64251 w 73236"/>
                      <a:gd name="connsiteY134" fmla="*/ 60000 h 71849"/>
                      <a:gd name="connsiteX135" fmla="*/ 63978 w 73236"/>
                      <a:gd name="connsiteY135" fmla="*/ 59927 h 71849"/>
                      <a:gd name="connsiteX136" fmla="*/ 65183 w 73236"/>
                      <a:gd name="connsiteY136" fmla="*/ 58798 h 71849"/>
                      <a:gd name="connsiteX137" fmla="*/ 64580 w 73236"/>
                      <a:gd name="connsiteY137" fmla="*/ 57910 h 71849"/>
                      <a:gd name="connsiteX138" fmla="*/ 66297 w 73236"/>
                      <a:gd name="connsiteY138" fmla="*/ 56734 h 71849"/>
                      <a:gd name="connsiteX139" fmla="*/ 65548 w 73236"/>
                      <a:gd name="connsiteY139" fmla="*/ 56696 h 71849"/>
                      <a:gd name="connsiteX140" fmla="*/ 67996 w 73236"/>
                      <a:gd name="connsiteY140" fmla="*/ 53704 h 71849"/>
                      <a:gd name="connsiteX141" fmla="*/ 68909 w 73236"/>
                      <a:gd name="connsiteY141" fmla="*/ 51964 h 71849"/>
                      <a:gd name="connsiteX142" fmla="*/ 69529 w 73236"/>
                      <a:gd name="connsiteY142" fmla="*/ 51169 h 71849"/>
                      <a:gd name="connsiteX143" fmla="*/ 70315 w 73236"/>
                      <a:gd name="connsiteY143" fmla="*/ 50435 h 71849"/>
                      <a:gd name="connsiteX144" fmla="*/ 69018 w 73236"/>
                      <a:gd name="connsiteY144" fmla="*/ 50388 h 71849"/>
                      <a:gd name="connsiteX145" fmla="*/ 71557 w 73236"/>
                      <a:gd name="connsiteY145" fmla="*/ 48852 h 71849"/>
                      <a:gd name="connsiteX146" fmla="*/ 71776 w 73236"/>
                      <a:gd name="connsiteY146" fmla="*/ 47493 h 71849"/>
                      <a:gd name="connsiteX147" fmla="*/ 71940 w 73236"/>
                      <a:gd name="connsiteY147" fmla="*/ 45997 h 71849"/>
                      <a:gd name="connsiteX148" fmla="*/ 72068 w 73236"/>
                      <a:gd name="connsiteY148" fmla="*/ 44525 h 71849"/>
                      <a:gd name="connsiteX149" fmla="*/ 72068 w 73236"/>
                      <a:gd name="connsiteY149" fmla="*/ 43802 h 71849"/>
                      <a:gd name="connsiteX150" fmla="*/ 71940 w 73236"/>
                      <a:gd name="connsiteY150" fmla="*/ 43444 h 71849"/>
                      <a:gd name="connsiteX151" fmla="*/ 71849 w 73236"/>
                      <a:gd name="connsiteY151" fmla="*/ 43142 h 71849"/>
                      <a:gd name="connsiteX152" fmla="*/ 71721 w 73236"/>
                      <a:gd name="connsiteY152" fmla="*/ 40806 h 71849"/>
                      <a:gd name="connsiteX153" fmla="*/ 71740 w 73236"/>
                      <a:gd name="connsiteY153" fmla="*/ 40237 h 71849"/>
                      <a:gd name="connsiteX154" fmla="*/ 71648 w 73236"/>
                      <a:gd name="connsiteY154" fmla="*/ 39870 h 71849"/>
                      <a:gd name="connsiteX155" fmla="*/ 71465 w 73236"/>
                      <a:gd name="connsiteY155" fmla="*/ 39691 h 71849"/>
                      <a:gd name="connsiteX156" fmla="*/ 71484 w 73236"/>
                      <a:gd name="connsiteY156" fmla="*/ 39373 h 71849"/>
                      <a:gd name="connsiteX157" fmla="*/ 71940 w 73236"/>
                      <a:gd name="connsiteY157" fmla="*/ 38140 h 71849"/>
                      <a:gd name="connsiteX158" fmla="*/ 73036 w 73236"/>
                      <a:gd name="connsiteY158" fmla="*/ 38399 h 71849"/>
                      <a:gd name="connsiteX159" fmla="*/ 72580 w 73236"/>
                      <a:gd name="connsiteY159" fmla="*/ 37587 h 71849"/>
                      <a:gd name="connsiteX160" fmla="*/ 73237 w 73236"/>
                      <a:gd name="connsiteY160" fmla="*/ 37707 h 71849"/>
                      <a:gd name="connsiteX161" fmla="*/ 72707 w 73236"/>
                      <a:gd name="connsiteY161" fmla="*/ 36304 h 71849"/>
                      <a:gd name="connsiteX162" fmla="*/ 72835 w 73236"/>
                      <a:gd name="connsiteY162" fmla="*/ 34695 h 71849"/>
                      <a:gd name="connsiteX163" fmla="*/ 72762 w 73236"/>
                      <a:gd name="connsiteY163" fmla="*/ 33161 h 71849"/>
                      <a:gd name="connsiteX164" fmla="*/ 72360 w 73236"/>
                      <a:gd name="connsiteY164" fmla="*/ 32553 h 71849"/>
                      <a:gd name="connsiteX165" fmla="*/ 71502 w 73236"/>
                      <a:gd name="connsiteY165" fmla="*/ 32139 h 71849"/>
                      <a:gd name="connsiteX166" fmla="*/ 71411 w 73236"/>
                      <a:gd name="connsiteY166" fmla="*/ 30119 h 71849"/>
                      <a:gd name="connsiteX167" fmla="*/ 71210 w 73236"/>
                      <a:gd name="connsiteY167" fmla="*/ 29096 h 71849"/>
                      <a:gd name="connsiteX168" fmla="*/ 71557 w 73236"/>
                      <a:gd name="connsiteY168" fmla="*/ 27774 h 71849"/>
                      <a:gd name="connsiteX169" fmla="*/ 70278 w 73236"/>
                      <a:gd name="connsiteY169" fmla="*/ 27969 h 71849"/>
                      <a:gd name="connsiteX170" fmla="*/ 70571 w 73236"/>
                      <a:gd name="connsiteY170" fmla="*/ 27054 h 71849"/>
                      <a:gd name="connsiteX171" fmla="*/ 70863 w 73236"/>
                      <a:gd name="connsiteY171" fmla="*/ 26119 h 71849"/>
                      <a:gd name="connsiteX172" fmla="*/ 71082 w 73236"/>
                      <a:gd name="connsiteY172" fmla="*/ 25469 h 71849"/>
                      <a:gd name="connsiteX173" fmla="*/ 70881 w 73236"/>
                      <a:gd name="connsiteY173" fmla="*/ 24767 h 71849"/>
                      <a:gd name="connsiteX174" fmla="*/ 69676 w 73236"/>
                      <a:gd name="connsiteY174" fmla="*/ 23487 h 71849"/>
                      <a:gd name="connsiteX175" fmla="*/ 67868 w 73236"/>
                      <a:gd name="connsiteY175" fmla="*/ 20760 h 71849"/>
                      <a:gd name="connsiteX176" fmla="*/ 67813 w 73236"/>
                      <a:gd name="connsiteY176" fmla="*/ 20879 h 71849"/>
                      <a:gd name="connsiteX177" fmla="*/ 66753 w 73236"/>
                      <a:gd name="connsiteY177" fmla="*/ 20653 h 71849"/>
                      <a:gd name="connsiteX178" fmla="*/ 67666 w 73236"/>
                      <a:gd name="connsiteY178" fmla="*/ 20523 h 71849"/>
                      <a:gd name="connsiteX179" fmla="*/ 67594 w 73236"/>
                      <a:gd name="connsiteY179" fmla="*/ 19325 h 71849"/>
                      <a:gd name="connsiteX180" fmla="*/ 67411 w 73236"/>
                      <a:gd name="connsiteY180" fmla="*/ 18501 h 71849"/>
                      <a:gd name="connsiteX181" fmla="*/ 66772 w 73236"/>
                      <a:gd name="connsiteY181" fmla="*/ 16950 h 71849"/>
                      <a:gd name="connsiteX182" fmla="*/ 65165 w 73236"/>
                      <a:gd name="connsiteY182" fmla="*/ 17248 h 71849"/>
                      <a:gd name="connsiteX183" fmla="*/ 66078 w 73236"/>
                      <a:gd name="connsiteY183" fmla="*/ 15920 h 71849"/>
                      <a:gd name="connsiteX184" fmla="*/ 63338 w 73236"/>
                      <a:gd name="connsiteY184" fmla="*/ 13972 h 71849"/>
                      <a:gd name="connsiteX185" fmla="*/ 63995 w 73236"/>
                      <a:gd name="connsiteY185" fmla="*/ 12217 h 71849"/>
                      <a:gd name="connsiteX186" fmla="*/ 62991 w 73236"/>
                      <a:gd name="connsiteY186" fmla="*/ 10719 h 71849"/>
                      <a:gd name="connsiteX187" fmla="*/ 62498 w 73236"/>
                      <a:gd name="connsiteY187" fmla="*/ 9948 h 71849"/>
                      <a:gd name="connsiteX188" fmla="*/ 61731 w 73236"/>
                      <a:gd name="connsiteY188" fmla="*/ 9146 h 71849"/>
                      <a:gd name="connsiteX189" fmla="*/ 61439 w 73236"/>
                      <a:gd name="connsiteY189" fmla="*/ 9378 h 71849"/>
                      <a:gd name="connsiteX190" fmla="*/ 60215 w 73236"/>
                      <a:gd name="connsiteY190" fmla="*/ 8118 h 71849"/>
                      <a:gd name="connsiteX191" fmla="*/ 59685 w 73236"/>
                      <a:gd name="connsiteY191" fmla="*/ 8997 h 71849"/>
                      <a:gd name="connsiteX192" fmla="*/ 59412 w 73236"/>
                      <a:gd name="connsiteY192" fmla="*/ 8178 h 71849"/>
                      <a:gd name="connsiteX193" fmla="*/ 58224 w 73236"/>
                      <a:gd name="connsiteY193" fmla="*/ 9492 h 71849"/>
                      <a:gd name="connsiteX194" fmla="*/ 58991 w 73236"/>
                      <a:gd name="connsiteY194" fmla="*/ 8363 h 71849"/>
                      <a:gd name="connsiteX195" fmla="*/ 58078 w 73236"/>
                      <a:gd name="connsiteY195" fmla="*/ 9177 h 71849"/>
                      <a:gd name="connsiteX196" fmla="*/ 59247 w 73236"/>
                      <a:gd name="connsiteY196" fmla="*/ 7726 h 71849"/>
                      <a:gd name="connsiteX197" fmla="*/ 57439 w 73236"/>
                      <a:gd name="connsiteY197" fmla="*/ 6034 h 71849"/>
                      <a:gd name="connsiteX198" fmla="*/ 55540 w 73236"/>
                      <a:gd name="connsiteY198" fmla="*/ 4657 h 71849"/>
                      <a:gd name="connsiteX199" fmla="*/ 55266 w 73236"/>
                      <a:gd name="connsiteY199" fmla="*/ 5406 h 71849"/>
                      <a:gd name="connsiteX200" fmla="*/ 53019 w 73236"/>
                      <a:gd name="connsiteY200" fmla="*/ 4542 h 71849"/>
                      <a:gd name="connsiteX201" fmla="*/ 53366 w 73236"/>
                      <a:gd name="connsiteY201" fmla="*/ 3700 h 71849"/>
                      <a:gd name="connsiteX202" fmla="*/ 52362 w 73236"/>
                      <a:gd name="connsiteY202" fmla="*/ 3578 h 71849"/>
                      <a:gd name="connsiteX203" fmla="*/ 52417 w 73236"/>
                      <a:gd name="connsiteY203" fmla="*/ 4392 h 71849"/>
                      <a:gd name="connsiteX204" fmla="*/ 51759 w 73236"/>
                      <a:gd name="connsiteY204" fmla="*/ 3532 h 71849"/>
                      <a:gd name="connsiteX205" fmla="*/ 51083 w 73236"/>
                      <a:gd name="connsiteY205" fmla="*/ 2663 h 71849"/>
                      <a:gd name="connsiteX206" fmla="*/ 49987 w 73236"/>
                      <a:gd name="connsiteY206" fmla="*/ 3366 h 71849"/>
                      <a:gd name="connsiteX207" fmla="*/ 48672 w 73236"/>
                      <a:gd name="connsiteY207" fmla="*/ 3165 h 71849"/>
                      <a:gd name="connsiteX208" fmla="*/ 49348 w 73236"/>
                      <a:gd name="connsiteY208" fmla="*/ 2530 h 71849"/>
                      <a:gd name="connsiteX209" fmla="*/ 48965 w 73236"/>
                      <a:gd name="connsiteY209" fmla="*/ 2069 h 71849"/>
                      <a:gd name="connsiteX210" fmla="*/ 48106 w 73236"/>
                      <a:gd name="connsiteY210" fmla="*/ 3202 h 71849"/>
                      <a:gd name="connsiteX211" fmla="*/ 47960 w 73236"/>
                      <a:gd name="connsiteY211" fmla="*/ 2509 h 71849"/>
                      <a:gd name="connsiteX212" fmla="*/ 47796 w 73236"/>
                      <a:gd name="connsiteY212" fmla="*/ 1812 h 71849"/>
                      <a:gd name="connsiteX213" fmla="*/ 47412 w 73236"/>
                      <a:gd name="connsiteY213" fmla="*/ 2882 h 71849"/>
                      <a:gd name="connsiteX214" fmla="*/ 46700 w 73236"/>
                      <a:gd name="connsiteY214" fmla="*/ 970 h 71849"/>
                      <a:gd name="connsiteX215" fmla="*/ 43595 w 73236"/>
                      <a:gd name="connsiteY215" fmla="*/ 2425 h 71849"/>
                      <a:gd name="connsiteX216" fmla="*/ 43394 w 73236"/>
                      <a:gd name="connsiteY216" fmla="*/ 1415 h 71849"/>
                      <a:gd name="connsiteX217" fmla="*/ 43084 w 73236"/>
                      <a:gd name="connsiteY217" fmla="*/ 1249 h 71849"/>
                      <a:gd name="connsiteX218" fmla="*/ 42755 w 73236"/>
                      <a:gd name="connsiteY218" fmla="*/ 1231 h 71849"/>
                      <a:gd name="connsiteX219" fmla="*/ 41805 w 73236"/>
                      <a:gd name="connsiteY219" fmla="*/ 541 h 71849"/>
                      <a:gd name="connsiteX220" fmla="*/ 39924 w 73236"/>
                      <a:gd name="connsiteY220" fmla="*/ 1099 h 71849"/>
                      <a:gd name="connsiteX221" fmla="*/ 38664 w 73236"/>
                      <a:gd name="connsiteY221" fmla="*/ 1121 h 71849"/>
                      <a:gd name="connsiteX222" fmla="*/ 38664 w 73236"/>
                      <a:gd name="connsiteY222" fmla="*/ 482 h 71849"/>
                      <a:gd name="connsiteX223" fmla="*/ 39851 w 73236"/>
                      <a:gd name="connsiteY223" fmla="*/ 482 h 71849"/>
                      <a:gd name="connsiteX224" fmla="*/ 39687 w 73236"/>
                      <a:gd name="connsiteY224" fmla="*/ 482 h 71849"/>
                      <a:gd name="connsiteX225" fmla="*/ 39669 w 73236"/>
                      <a:gd name="connsiteY225" fmla="*/ 482 h 71849"/>
                      <a:gd name="connsiteX226" fmla="*/ 39614 w 73236"/>
                      <a:gd name="connsiteY226" fmla="*/ 849 h 71849"/>
                      <a:gd name="connsiteX227" fmla="*/ 39504 w 73236"/>
                      <a:gd name="connsiteY227" fmla="*/ 1127 h 71849"/>
                      <a:gd name="connsiteX228" fmla="*/ 39303 w 73236"/>
                      <a:gd name="connsiteY228" fmla="*/ 1174 h 71849"/>
                      <a:gd name="connsiteX229" fmla="*/ 38919 w 73236"/>
                      <a:gd name="connsiteY229" fmla="*/ 1187 h 71849"/>
                      <a:gd name="connsiteX230" fmla="*/ 35796 w 73236"/>
                      <a:gd name="connsiteY230" fmla="*/ 1178 h 71849"/>
                      <a:gd name="connsiteX231" fmla="*/ 35961 w 73236"/>
                      <a:gd name="connsiteY231" fmla="*/ 1366 h 71849"/>
                      <a:gd name="connsiteX232" fmla="*/ 33952 w 73236"/>
                      <a:gd name="connsiteY232" fmla="*/ 248 h 71849"/>
                      <a:gd name="connsiteX233" fmla="*/ 34208 w 73236"/>
                      <a:gd name="connsiteY233" fmla="*/ 557 h 71849"/>
                      <a:gd name="connsiteX234" fmla="*/ 33167 w 73236"/>
                      <a:gd name="connsiteY234" fmla="*/ 1101 h 71849"/>
                      <a:gd name="connsiteX235" fmla="*/ 32564 w 73236"/>
                      <a:gd name="connsiteY235" fmla="*/ 1134 h 71849"/>
                      <a:gd name="connsiteX236" fmla="*/ 31943 w 73236"/>
                      <a:gd name="connsiteY236" fmla="*/ 1098 h 71849"/>
                      <a:gd name="connsiteX237" fmla="*/ 29496 w 73236"/>
                      <a:gd name="connsiteY237" fmla="*/ 256 h 71849"/>
                      <a:gd name="connsiteX238" fmla="*/ 29404 w 73236"/>
                      <a:gd name="connsiteY238" fmla="*/ 1229 h 71849"/>
                      <a:gd name="connsiteX239" fmla="*/ 28838 w 73236"/>
                      <a:gd name="connsiteY239" fmla="*/ 188 h 71849"/>
                      <a:gd name="connsiteX240" fmla="*/ 28856 w 73236"/>
                      <a:gd name="connsiteY240" fmla="*/ 900 h 71849"/>
                      <a:gd name="connsiteX241" fmla="*/ 27980 w 73236"/>
                      <a:gd name="connsiteY241" fmla="*/ 0 h 71849"/>
                      <a:gd name="connsiteX242" fmla="*/ 25514 w 73236"/>
                      <a:gd name="connsiteY242" fmla="*/ 1616 h 71849"/>
                      <a:gd name="connsiteX243" fmla="*/ 22848 w 73236"/>
                      <a:gd name="connsiteY243" fmla="*/ 2498 h 71849"/>
                      <a:gd name="connsiteX244" fmla="*/ 23250 w 73236"/>
                      <a:gd name="connsiteY244" fmla="*/ 3574 h 71849"/>
                      <a:gd name="connsiteX245" fmla="*/ 21094 w 73236"/>
                      <a:gd name="connsiteY245" fmla="*/ 3768 h 71849"/>
                      <a:gd name="connsiteX246" fmla="*/ 18994 w 73236"/>
                      <a:gd name="connsiteY246" fmla="*/ 4044 h 71849"/>
                      <a:gd name="connsiteX247" fmla="*/ 19469 w 73236"/>
                      <a:gd name="connsiteY247" fmla="*/ 5212 h 71849"/>
                      <a:gd name="connsiteX248" fmla="*/ 18044 w 73236"/>
                      <a:gd name="connsiteY248" fmla="*/ 5116 h 71849"/>
                      <a:gd name="connsiteX249" fmla="*/ 19012 w 73236"/>
                      <a:gd name="connsiteY249" fmla="*/ 5286 h 71849"/>
                      <a:gd name="connsiteX250" fmla="*/ 16802 w 73236"/>
                      <a:gd name="connsiteY250" fmla="*/ 5342 h 71849"/>
                      <a:gd name="connsiteX251" fmla="*/ 17807 w 73236"/>
                      <a:gd name="connsiteY251" fmla="*/ 6390 h 71849"/>
                      <a:gd name="connsiteX252" fmla="*/ 15780 w 73236"/>
                      <a:gd name="connsiteY252" fmla="*/ 5771 h 71849"/>
                      <a:gd name="connsiteX253" fmla="*/ 15158 w 73236"/>
                      <a:gd name="connsiteY253" fmla="*/ 6944 h 71849"/>
                      <a:gd name="connsiteX254" fmla="*/ 14483 w 73236"/>
                      <a:gd name="connsiteY254" fmla="*/ 8551 h 71849"/>
                      <a:gd name="connsiteX255" fmla="*/ 13278 w 73236"/>
                      <a:gd name="connsiteY255" fmla="*/ 7300 h 71849"/>
                      <a:gd name="connsiteX256" fmla="*/ 12163 w 73236"/>
                      <a:gd name="connsiteY256" fmla="*/ 8051 h 71849"/>
                      <a:gd name="connsiteX257" fmla="*/ 11049 w 73236"/>
                      <a:gd name="connsiteY257" fmla="*/ 8847 h 71849"/>
                      <a:gd name="connsiteX258" fmla="*/ 12328 w 73236"/>
                      <a:gd name="connsiteY258" fmla="*/ 10365 h 71849"/>
                      <a:gd name="connsiteX259" fmla="*/ 12693 w 73236"/>
                      <a:gd name="connsiteY259" fmla="*/ 9391 h 71849"/>
                      <a:gd name="connsiteX260" fmla="*/ 14136 w 73236"/>
                      <a:gd name="connsiteY260" fmla="*/ 10166 h 71849"/>
                      <a:gd name="connsiteX261" fmla="*/ 11725 w 73236"/>
                      <a:gd name="connsiteY261" fmla="*/ 10830 h 71849"/>
                      <a:gd name="connsiteX262" fmla="*/ 13077 w 73236"/>
                      <a:gd name="connsiteY262" fmla="*/ 11486 h 71849"/>
                      <a:gd name="connsiteX263" fmla="*/ 12529 w 73236"/>
                      <a:gd name="connsiteY263" fmla="*/ 11460 h 71849"/>
                      <a:gd name="connsiteX264" fmla="*/ 13205 w 73236"/>
                      <a:gd name="connsiteY264" fmla="*/ 11674 h 71849"/>
                      <a:gd name="connsiteX265" fmla="*/ 12620 w 73236"/>
                      <a:gd name="connsiteY265" fmla="*/ 12237 h 71849"/>
                      <a:gd name="connsiteX266" fmla="*/ 11396 w 73236"/>
                      <a:gd name="connsiteY266" fmla="*/ 10816 h 71849"/>
                      <a:gd name="connsiteX267" fmla="*/ 11561 w 73236"/>
                      <a:gd name="connsiteY267" fmla="*/ 11126 h 71849"/>
                      <a:gd name="connsiteX268" fmla="*/ 8620 w 73236"/>
                      <a:gd name="connsiteY268" fmla="*/ 12206 h 71849"/>
                      <a:gd name="connsiteX269" fmla="*/ 9040 w 73236"/>
                      <a:gd name="connsiteY269" fmla="*/ 12607 h 71849"/>
                      <a:gd name="connsiteX270" fmla="*/ 8054 w 73236"/>
                      <a:gd name="connsiteY270" fmla="*/ 12759 h 71849"/>
                      <a:gd name="connsiteX271" fmla="*/ 6794 w 73236"/>
                      <a:gd name="connsiteY271" fmla="*/ 12880 h 71849"/>
                      <a:gd name="connsiteX272" fmla="*/ 7616 w 73236"/>
                      <a:gd name="connsiteY272" fmla="*/ 14598 h 71849"/>
                      <a:gd name="connsiteX273" fmla="*/ 5552 w 73236"/>
                      <a:gd name="connsiteY273" fmla="*/ 13813 h 71849"/>
                      <a:gd name="connsiteX274" fmla="*/ 6739 w 73236"/>
                      <a:gd name="connsiteY274" fmla="*/ 14235 h 71849"/>
                      <a:gd name="connsiteX275" fmla="*/ 7031 w 73236"/>
                      <a:gd name="connsiteY275" fmla="*/ 15751 h 71849"/>
                      <a:gd name="connsiteX276" fmla="*/ 5315 w 73236"/>
                      <a:gd name="connsiteY276" fmla="*/ 15734 h 71849"/>
                      <a:gd name="connsiteX277" fmla="*/ 6283 w 73236"/>
                      <a:gd name="connsiteY277" fmla="*/ 17250 h 71849"/>
                      <a:gd name="connsiteX278" fmla="*/ 3927 w 73236"/>
                      <a:gd name="connsiteY278" fmla="*/ 16967 h 71849"/>
                      <a:gd name="connsiteX279" fmla="*/ 6648 w 73236"/>
                      <a:gd name="connsiteY279" fmla="*/ 18360 h 71849"/>
                      <a:gd name="connsiteX280" fmla="*/ 3580 w 73236"/>
                      <a:gd name="connsiteY280" fmla="*/ 18247 h 71849"/>
                      <a:gd name="connsiteX281" fmla="*/ 3963 w 73236"/>
                      <a:gd name="connsiteY281" fmla="*/ 19728 h 71849"/>
                      <a:gd name="connsiteX282" fmla="*/ 4383 w 73236"/>
                      <a:gd name="connsiteY282" fmla="*/ 19648 h 71849"/>
                      <a:gd name="connsiteX283" fmla="*/ 3105 w 73236"/>
                      <a:gd name="connsiteY283" fmla="*/ 20932 h 71849"/>
                      <a:gd name="connsiteX284" fmla="*/ 1442 w 73236"/>
                      <a:gd name="connsiteY284" fmla="*/ 21754 h 71849"/>
                      <a:gd name="connsiteX285" fmla="*/ 3013 w 73236"/>
                      <a:gd name="connsiteY285" fmla="*/ 23874 h 71849"/>
                      <a:gd name="connsiteX286" fmla="*/ 1315 w 73236"/>
                      <a:gd name="connsiteY286" fmla="*/ 24592 h 71849"/>
                      <a:gd name="connsiteX287" fmla="*/ 2009 w 73236"/>
                      <a:gd name="connsiteY287" fmla="*/ 25421 h 71849"/>
                      <a:gd name="connsiteX288" fmla="*/ 2173 w 73236"/>
                      <a:gd name="connsiteY288" fmla="*/ 26493 h 71849"/>
                      <a:gd name="connsiteX289" fmla="*/ 694 w 73236"/>
                      <a:gd name="connsiteY289" fmla="*/ 27719 h 71849"/>
                      <a:gd name="connsiteX290" fmla="*/ 1644 w 73236"/>
                      <a:gd name="connsiteY290" fmla="*/ 27658 h 71849"/>
                      <a:gd name="connsiteX291" fmla="*/ 2173 w 73236"/>
                      <a:gd name="connsiteY291" fmla="*/ 28626 h 71849"/>
                      <a:gd name="connsiteX292" fmla="*/ 128 w 73236"/>
                      <a:gd name="connsiteY292" fmla="*/ 28586 h 71849"/>
                      <a:gd name="connsiteX293" fmla="*/ 785 w 73236"/>
                      <a:gd name="connsiteY293" fmla="*/ 28995 h 71849"/>
                      <a:gd name="connsiteX294" fmla="*/ 1753 w 73236"/>
                      <a:gd name="connsiteY294" fmla="*/ 29065 h 71849"/>
                      <a:gd name="connsiteX295" fmla="*/ 0 w 73236"/>
                      <a:gd name="connsiteY295" fmla="*/ 29609 h 71849"/>
                      <a:gd name="connsiteX296" fmla="*/ 858 w 73236"/>
                      <a:gd name="connsiteY296" fmla="*/ 30091 h 71849"/>
                      <a:gd name="connsiteX297" fmla="*/ 310 w 73236"/>
                      <a:gd name="connsiteY297" fmla="*/ 30946 h 71849"/>
                      <a:gd name="connsiteX298" fmla="*/ 23359 w 73236"/>
                      <a:gd name="connsiteY298" fmla="*/ 3897 h 71849"/>
                      <a:gd name="connsiteX299" fmla="*/ 22939 w 73236"/>
                      <a:gd name="connsiteY299" fmla="*/ 3963 h 71849"/>
                      <a:gd name="connsiteX300" fmla="*/ 23341 w 73236"/>
                      <a:gd name="connsiteY300" fmla="*/ 3879 h 71849"/>
                      <a:gd name="connsiteX301" fmla="*/ 23359 w 73236"/>
                      <a:gd name="connsiteY301" fmla="*/ 3897 h 71849"/>
                      <a:gd name="connsiteX302" fmla="*/ 24911 w 73236"/>
                      <a:gd name="connsiteY302" fmla="*/ 3359 h 71849"/>
                      <a:gd name="connsiteX303" fmla="*/ 24656 w 73236"/>
                      <a:gd name="connsiteY303" fmla="*/ 4246 h 71849"/>
                      <a:gd name="connsiteX304" fmla="*/ 24254 w 73236"/>
                      <a:gd name="connsiteY304" fmla="*/ 3636 h 71849"/>
                      <a:gd name="connsiteX305" fmla="*/ 24911 w 73236"/>
                      <a:gd name="connsiteY305" fmla="*/ 3359 h 71849"/>
                      <a:gd name="connsiteX306" fmla="*/ 11250 w 73236"/>
                      <a:gd name="connsiteY306" fmla="*/ 56248 h 71849"/>
                      <a:gd name="connsiteX307" fmla="*/ 11579 w 73236"/>
                      <a:gd name="connsiteY307" fmla="*/ 56634 h 71849"/>
                      <a:gd name="connsiteX308" fmla="*/ 10903 w 73236"/>
                      <a:gd name="connsiteY308" fmla="*/ 57176 h 71849"/>
                      <a:gd name="connsiteX309" fmla="*/ 11250 w 73236"/>
                      <a:gd name="connsiteY309" fmla="*/ 56248 h 71849"/>
                      <a:gd name="connsiteX310" fmla="*/ 4767 w 73236"/>
                      <a:gd name="connsiteY310" fmla="*/ 42710 h 71849"/>
                      <a:gd name="connsiteX311" fmla="*/ 4913 w 73236"/>
                      <a:gd name="connsiteY311" fmla="*/ 43292 h 71849"/>
                      <a:gd name="connsiteX312" fmla="*/ 4018 w 73236"/>
                      <a:gd name="connsiteY312" fmla="*/ 43287 h 71849"/>
                      <a:gd name="connsiteX313" fmla="*/ 4767 w 73236"/>
                      <a:gd name="connsiteY313" fmla="*/ 42710 h 71849"/>
                      <a:gd name="connsiteX314" fmla="*/ 4182 w 73236"/>
                      <a:gd name="connsiteY314" fmla="*/ 38589 h 71849"/>
                      <a:gd name="connsiteX315" fmla="*/ 4237 w 73236"/>
                      <a:gd name="connsiteY315" fmla="*/ 39309 h 71849"/>
                      <a:gd name="connsiteX316" fmla="*/ 3251 w 73236"/>
                      <a:gd name="connsiteY316" fmla="*/ 39261 h 71849"/>
                      <a:gd name="connsiteX317" fmla="*/ 3872 w 73236"/>
                      <a:gd name="connsiteY317" fmla="*/ 38816 h 71849"/>
                      <a:gd name="connsiteX318" fmla="*/ 4182 w 73236"/>
                      <a:gd name="connsiteY318" fmla="*/ 38589 h 7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236" h="71849">
                        <a:moveTo>
                          <a:pt x="310" y="30946"/>
                        </a:moveTo>
                        <a:lnTo>
                          <a:pt x="475" y="30272"/>
                        </a:lnTo>
                        <a:lnTo>
                          <a:pt x="1242" y="30661"/>
                        </a:lnTo>
                        <a:lnTo>
                          <a:pt x="91" y="31311"/>
                        </a:lnTo>
                        <a:cubicBezTo>
                          <a:pt x="1022" y="32577"/>
                          <a:pt x="2666" y="32577"/>
                          <a:pt x="4273" y="32719"/>
                        </a:cubicBezTo>
                        <a:cubicBezTo>
                          <a:pt x="4273" y="32745"/>
                          <a:pt x="4273" y="32770"/>
                          <a:pt x="4273" y="32794"/>
                        </a:cubicBezTo>
                        <a:cubicBezTo>
                          <a:pt x="4054" y="34716"/>
                          <a:pt x="4036" y="36611"/>
                          <a:pt x="4182" y="38472"/>
                        </a:cubicBezTo>
                        <a:lnTo>
                          <a:pt x="2958" y="38818"/>
                        </a:lnTo>
                        <a:cubicBezTo>
                          <a:pt x="2885" y="38436"/>
                          <a:pt x="3433" y="37917"/>
                          <a:pt x="3762" y="37486"/>
                        </a:cubicBezTo>
                        <a:cubicBezTo>
                          <a:pt x="4073" y="37050"/>
                          <a:pt x="4128" y="36690"/>
                          <a:pt x="3068" y="36504"/>
                        </a:cubicBezTo>
                        <a:lnTo>
                          <a:pt x="2867" y="36891"/>
                        </a:lnTo>
                        <a:cubicBezTo>
                          <a:pt x="2502" y="36874"/>
                          <a:pt x="1351" y="36648"/>
                          <a:pt x="2118" y="36111"/>
                        </a:cubicBezTo>
                        <a:cubicBezTo>
                          <a:pt x="2265" y="35978"/>
                          <a:pt x="2849" y="35894"/>
                          <a:pt x="3068" y="35970"/>
                        </a:cubicBezTo>
                        <a:lnTo>
                          <a:pt x="2812" y="35676"/>
                        </a:lnTo>
                        <a:cubicBezTo>
                          <a:pt x="1772" y="35844"/>
                          <a:pt x="1552" y="36847"/>
                          <a:pt x="1297" y="37492"/>
                        </a:cubicBezTo>
                        <a:cubicBezTo>
                          <a:pt x="1698" y="37274"/>
                          <a:pt x="2009" y="36788"/>
                          <a:pt x="2630" y="36920"/>
                        </a:cubicBezTo>
                        <a:cubicBezTo>
                          <a:pt x="2338" y="37468"/>
                          <a:pt x="1680" y="38027"/>
                          <a:pt x="1388" y="38597"/>
                        </a:cubicBezTo>
                        <a:cubicBezTo>
                          <a:pt x="1772" y="38345"/>
                          <a:pt x="2410" y="38177"/>
                          <a:pt x="2812" y="38054"/>
                        </a:cubicBezTo>
                        <a:cubicBezTo>
                          <a:pt x="3360" y="38602"/>
                          <a:pt x="2137" y="38536"/>
                          <a:pt x="2064" y="38998"/>
                        </a:cubicBezTo>
                        <a:cubicBezTo>
                          <a:pt x="2484" y="39137"/>
                          <a:pt x="2758" y="39227"/>
                          <a:pt x="3050" y="39086"/>
                        </a:cubicBezTo>
                        <a:cubicBezTo>
                          <a:pt x="2666" y="39670"/>
                          <a:pt x="2685" y="40133"/>
                          <a:pt x="3287" y="40640"/>
                        </a:cubicBezTo>
                        <a:cubicBezTo>
                          <a:pt x="3287" y="40640"/>
                          <a:pt x="3799" y="40056"/>
                          <a:pt x="4347" y="40133"/>
                        </a:cubicBezTo>
                        <a:cubicBezTo>
                          <a:pt x="4365" y="40246"/>
                          <a:pt x="4365" y="40363"/>
                          <a:pt x="4383" y="40474"/>
                        </a:cubicBezTo>
                        <a:cubicBezTo>
                          <a:pt x="3872" y="41358"/>
                          <a:pt x="2867" y="41809"/>
                          <a:pt x="2429" y="42996"/>
                        </a:cubicBezTo>
                        <a:cubicBezTo>
                          <a:pt x="1772" y="43842"/>
                          <a:pt x="2192" y="44470"/>
                          <a:pt x="2648" y="44991"/>
                        </a:cubicBezTo>
                        <a:cubicBezTo>
                          <a:pt x="3123" y="45515"/>
                          <a:pt x="3580" y="45950"/>
                          <a:pt x="3178" y="46583"/>
                        </a:cubicBezTo>
                        <a:cubicBezTo>
                          <a:pt x="2758" y="46777"/>
                          <a:pt x="2173" y="46127"/>
                          <a:pt x="2118" y="46819"/>
                        </a:cubicBezTo>
                        <a:cubicBezTo>
                          <a:pt x="2940" y="46443"/>
                          <a:pt x="2794" y="47005"/>
                          <a:pt x="3141" y="46923"/>
                        </a:cubicBezTo>
                        <a:cubicBezTo>
                          <a:pt x="2137" y="48001"/>
                          <a:pt x="3762" y="47778"/>
                          <a:pt x="3086" y="48548"/>
                        </a:cubicBezTo>
                        <a:cubicBezTo>
                          <a:pt x="3342" y="48329"/>
                          <a:pt x="3799" y="48585"/>
                          <a:pt x="4182" y="48713"/>
                        </a:cubicBezTo>
                        <a:cubicBezTo>
                          <a:pt x="5205" y="48238"/>
                          <a:pt x="4840" y="49222"/>
                          <a:pt x="5991" y="47748"/>
                        </a:cubicBezTo>
                        <a:cubicBezTo>
                          <a:pt x="5698" y="48127"/>
                          <a:pt x="5588" y="48413"/>
                          <a:pt x="5588" y="48649"/>
                        </a:cubicBezTo>
                        <a:cubicBezTo>
                          <a:pt x="5607" y="48881"/>
                          <a:pt x="5716" y="49058"/>
                          <a:pt x="5808" y="49241"/>
                        </a:cubicBezTo>
                        <a:cubicBezTo>
                          <a:pt x="5972" y="49610"/>
                          <a:pt x="6027" y="49980"/>
                          <a:pt x="5023" y="50873"/>
                        </a:cubicBezTo>
                        <a:lnTo>
                          <a:pt x="4621" y="50771"/>
                        </a:lnTo>
                        <a:lnTo>
                          <a:pt x="5534" y="51467"/>
                        </a:lnTo>
                        <a:lnTo>
                          <a:pt x="5497" y="51441"/>
                        </a:lnTo>
                        <a:cubicBezTo>
                          <a:pt x="5844" y="51745"/>
                          <a:pt x="5588" y="51977"/>
                          <a:pt x="6904" y="51920"/>
                        </a:cubicBezTo>
                        <a:cubicBezTo>
                          <a:pt x="7013" y="51584"/>
                          <a:pt x="6867" y="51261"/>
                          <a:pt x="7013" y="50914"/>
                        </a:cubicBezTo>
                        <a:cubicBezTo>
                          <a:pt x="8072" y="50928"/>
                          <a:pt x="6794" y="52245"/>
                          <a:pt x="7050" y="52798"/>
                        </a:cubicBezTo>
                        <a:cubicBezTo>
                          <a:pt x="7725" y="52367"/>
                          <a:pt x="6976" y="52134"/>
                          <a:pt x="7926" y="51798"/>
                        </a:cubicBezTo>
                        <a:cubicBezTo>
                          <a:pt x="8237" y="52079"/>
                          <a:pt x="7908" y="52672"/>
                          <a:pt x="7908" y="53122"/>
                        </a:cubicBezTo>
                        <a:lnTo>
                          <a:pt x="8273" y="52842"/>
                        </a:lnTo>
                        <a:cubicBezTo>
                          <a:pt x="9643" y="53160"/>
                          <a:pt x="6593" y="54362"/>
                          <a:pt x="8255" y="54194"/>
                        </a:cubicBezTo>
                        <a:cubicBezTo>
                          <a:pt x="8036" y="54318"/>
                          <a:pt x="7835" y="54559"/>
                          <a:pt x="7598" y="54661"/>
                        </a:cubicBezTo>
                        <a:cubicBezTo>
                          <a:pt x="8146" y="54659"/>
                          <a:pt x="9205" y="54705"/>
                          <a:pt x="9296" y="53881"/>
                        </a:cubicBezTo>
                        <a:cubicBezTo>
                          <a:pt x="9497" y="54163"/>
                          <a:pt x="9406" y="54701"/>
                          <a:pt x="9095" y="55143"/>
                        </a:cubicBezTo>
                        <a:cubicBezTo>
                          <a:pt x="8383" y="55280"/>
                          <a:pt x="8602" y="55025"/>
                          <a:pt x="7835" y="55416"/>
                        </a:cubicBezTo>
                        <a:lnTo>
                          <a:pt x="8346" y="56895"/>
                        </a:lnTo>
                        <a:cubicBezTo>
                          <a:pt x="8438" y="57028"/>
                          <a:pt x="8620" y="56531"/>
                          <a:pt x="8511" y="56362"/>
                        </a:cubicBezTo>
                        <a:cubicBezTo>
                          <a:pt x="9241" y="56360"/>
                          <a:pt x="9625" y="56595"/>
                          <a:pt x="9862" y="56964"/>
                        </a:cubicBezTo>
                        <a:cubicBezTo>
                          <a:pt x="10082" y="57335"/>
                          <a:pt x="10227" y="57795"/>
                          <a:pt x="10355" y="58283"/>
                        </a:cubicBezTo>
                        <a:cubicBezTo>
                          <a:pt x="10483" y="58765"/>
                          <a:pt x="10647" y="59253"/>
                          <a:pt x="10976" y="59587"/>
                        </a:cubicBezTo>
                        <a:cubicBezTo>
                          <a:pt x="11141" y="59755"/>
                          <a:pt x="11360" y="59883"/>
                          <a:pt x="11634" y="59950"/>
                        </a:cubicBezTo>
                        <a:cubicBezTo>
                          <a:pt x="11908" y="60011"/>
                          <a:pt x="12273" y="59996"/>
                          <a:pt x="12693" y="59907"/>
                        </a:cubicBezTo>
                        <a:cubicBezTo>
                          <a:pt x="12017" y="60281"/>
                          <a:pt x="12346" y="60465"/>
                          <a:pt x="12127" y="60959"/>
                        </a:cubicBezTo>
                        <a:cubicBezTo>
                          <a:pt x="12766" y="61229"/>
                          <a:pt x="13350" y="62031"/>
                          <a:pt x="14081" y="62089"/>
                        </a:cubicBezTo>
                        <a:lnTo>
                          <a:pt x="14264" y="61580"/>
                        </a:lnTo>
                        <a:cubicBezTo>
                          <a:pt x="15013" y="62986"/>
                          <a:pt x="15433" y="64261"/>
                          <a:pt x="16419" y="64624"/>
                        </a:cubicBezTo>
                        <a:cubicBezTo>
                          <a:pt x="16328" y="64829"/>
                          <a:pt x="16802" y="64025"/>
                          <a:pt x="16748" y="63795"/>
                        </a:cubicBezTo>
                        <a:cubicBezTo>
                          <a:pt x="16784" y="64394"/>
                          <a:pt x="17423" y="64178"/>
                          <a:pt x="17916" y="64045"/>
                        </a:cubicBezTo>
                        <a:cubicBezTo>
                          <a:pt x="18391" y="63908"/>
                          <a:pt x="18739" y="63837"/>
                          <a:pt x="18300" y="64723"/>
                        </a:cubicBezTo>
                        <a:lnTo>
                          <a:pt x="17989" y="64710"/>
                        </a:lnTo>
                        <a:cubicBezTo>
                          <a:pt x="18702" y="64940"/>
                          <a:pt x="19177" y="65612"/>
                          <a:pt x="19724" y="66264"/>
                        </a:cubicBezTo>
                        <a:cubicBezTo>
                          <a:pt x="20254" y="66911"/>
                          <a:pt x="20802" y="67638"/>
                          <a:pt x="21442" y="68094"/>
                        </a:cubicBezTo>
                        <a:cubicBezTo>
                          <a:pt x="22245" y="67186"/>
                          <a:pt x="20692" y="67594"/>
                          <a:pt x="21569" y="66476"/>
                        </a:cubicBezTo>
                        <a:cubicBezTo>
                          <a:pt x="22135" y="66482"/>
                          <a:pt x="22537" y="66871"/>
                          <a:pt x="22975" y="67172"/>
                        </a:cubicBezTo>
                        <a:cubicBezTo>
                          <a:pt x="23432" y="67488"/>
                          <a:pt x="23889" y="67820"/>
                          <a:pt x="24491" y="67833"/>
                        </a:cubicBezTo>
                        <a:cubicBezTo>
                          <a:pt x="24363" y="67636"/>
                          <a:pt x="24455" y="67519"/>
                          <a:pt x="24400" y="67417"/>
                        </a:cubicBezTo>
                        <a:cubicBezTo>
                          <a:pt x="25697" y="67095"/>
                          <a:pt x="23889" y="68470"/>
                          <a:pt x="24838" y="68642"/>
                        </a:cubicBezTo>
                        <a:cubicBezTo>
                          <a:pt x="24985" y="68076"/>
                          <a:pt x="25076" y="67957"/>
                          <a:pt x="25459" y="67782"/>
                        </a:cubicBezTo>
                        <a:lnTo>
                          <a:pt x="25423" y="68770"/>
                        </a:lnTo>
                        <a:cubicBezTo>
                          <a:pt x="25514" y="68648"/>
                          <a:pt x="25733" y="67954"/>
                          <a:pt x="25697" y="67630"/>
                        </a:cubicBezTo>
                        <a:cubicBezTo>
                          <a:pt x="25678" y="68299"/>
                          <a:pt x="26081" y="68491"/>
                          <a:pt x="26464" y="68690"/>
                        </a:cubicBezTo>
                        <a:cubicBezTo>
                          <a:pt x="26866" y="68885"/>
                          <a:pt x="27231" y="69066"/>
                          <a:pt x="27286" y="69670"/>
                        </a:cubicBezTo>
                        <a:cubicBezTo>
                          <a:pt x="27432" y="69407"/>
                          <a:pt x="27779" y="68290"/>
                          <a:pt x="27998" y="67895"/>
                        </a:cubicBezTo>
                        <a:cubicBezTo>
                          <a:pt x="28564" y="67687"/>
                          <a:pt x="29368" y="68222"/>
                          <a:pt x="29368" y="68739"/>
                        </a:cubicBezTo>
                        <a:cubicBezTo>
                          <a:pt x="29368" y="68735"/>
                          <a:pt x="29368" y="68735"/>
                          <a:pt x="29368" y="68735"/>
                        </a:cubicBezTo>
                        <a:cubicBezTo>
                          <a:pt x="31231" y="68052"/>
                          <a:pt x="30299" y="68277"/>
                          <a:pt x="30153" y="68114"/>
                        </a:cubicBezTo>
                        <a:cubicBezTo>
                          <a:pt x="31048" y="67868"/>
                          <a:pt x="30025" y="68777"/>
                          <a:pt x="30555" y="69581"/>
                        </a:cubicBezTo>
                        <a:lnTo>
                          <a:pt x="29715" y="69990"/>
                        </a:lnTo>
                        <a:lnTo>
                          <a:pt x="30829" y="70436"/>
                        </a:lnTo>
                        <a:lnTo>
                          <a:pt x="30427" y="69800"/>
                        </a:lnTo>
                        <a:cubicBezTo>
                          <a:pt x="31030" y="69437"/>
                          <a:pt x="31432" y="70516"/>
                          <a:pt x="32071" y="70593"/>
                        </a:cubicBezTo>
                        <a:lnTo>
                          <a:pt x="31651" y="71206"/>
                        </a:lnTo>
                        <a:cubicBezTo>
                          <a:pt x="31651" y="71206"/>
                          <a:pt x="31797" y="71332"/>
                          <a:pt x="31961" y="71464"/>
                        </a:cubicBezTo>
                        <a:lnTo>
                          <a:pt x="31980" y="71480"/>
                        </a:lnTo>
                        <a:lnTo>
                          <a:pt x="31852" y="71466"/>
                        </a:lnTo>
                        <a:lnTo>
                          <a:pt x="31669" y="71436"/>
                        </a:lnTo>
                        <a:lnTo>
                          <a:pt x="31669" y="71409"/>
                        </a:lnTo>
                        <a:lnTo>
                          <a:pt x="32162" y="70907"/>
                        </a:lnTo>
                        <a:lnTo>
                          <a:pt x="32290" y="70920"/>
                        </a:lnTo>
                        <a:lnTo>
                          <a:pt x="32253" y="71226"/>
                        </a:lnTo>
                        <a:lnTo>
                          <a:pt x="32253" y="71542"/>
                        </a:lnTo>
                        <a:lnTo>
                          <a:pt x="32308" y="71586"/>
                        </a:lnTo>
                        <a:cubicBezTo>
                          <a:pt x="32363" y="71612"/>
                          <a:pt x="32400" y="71636"/>
                          <a:pt x="32436" y="71659"/>
                        </a:cubicBezTo>
                        <a:cubicBezTo>
                          <a:pt x="32509" y="71701"/>
                          <a:pt x="32564" y="71730"/>
                          <a:pt x="32564" y="71730"/>
                        </a:cubicBezTo>
                        <a:cubicBezTo>
                          <a:pt x="32765" y="70363"/>
                          <a:pt x="33623" y="71480"/>
                          <a:pt x="33313" y="69868"/>
                        </a:cubicBezTo>
                        <a:cubicBezTo>
                          <a:pt x="34062" y="69564"/>
                          <a:pt x="34628" y="69871"/>
                          <a:pt x="35194" y="70277"/>
                        </a:cubicBezTo>
                        <a:cubicBezTo>
                          <a:pt x="35778" y="70706"/>
                          <a:pt x="36363" y="71142"/>
                          <a:pt x="37039" y="71168"/>
                        </a:cubicBezTo>
                        <a:cubicBezTo>
                          <a:pt x="36801" y="71183"/>
                          <a:pt x="36892" y="70892"/>
                          <a:pt x="36838" y="70673"/>
                        </a:cubicBezTo>
                        <a:cubicBezTo>
                          <a:pt x="37605" y="70328"/>
                          <a:pt x="38116" y="71020"/>
                          <a:pt x="38646" y="71709"/>
                        </a:cubicBezTo>
                        <a:cubicBezTo>
                          <a:pt x="38518" y="71283"/>
                          <a:pt x="38317" y="71152"/>
                          <a:pt x="38299" y="70786"/>
                        </a:cubicBezTo>
                        <a:cubicBezTo>
                          <a:pt x="38755" y="70755"/>
                          <a:pt x="38919" y="70943"/>
                          <a:pt x="39102" y="71186"/>
                        </a:cubicBezTo>
                        <a:cubicBezTo>
                          <a:pt x="39267" y="71431"/>
                          <a:pt x="39467" y="71729"/>
                          <a:pt x="40015" y="71849"/>
                        </a:cubicBezTo>
                        <a:cubicBezTo>
                          <a:pt x="39669" y="71318"/>
                          <a:pt x="39723" y="71013"/>
                          <a:pt x="39997" y="70825"/>
                        </a:cubicBezTo>
                        <a:cubicBezTo>
                          <a:pt x="39997" y="71332"/>
                          <a:pt x="40289" y="71656"/>
                          <a:pt x="40509" y="71769"/>
                        </a:cubicBezTo>
                        <a:cubicBezTo>
                          <a:pt x="39394" y="69161"/>
                          <a:pt x="41495" y="70494"/>
                          <a:pt x="40709" y="68416"/>
                        </a:cubicBezTo>
                        <a:cubicBezTo>
                          <a:pt x="40819" y="68987"/>
                          <a:pt x="42572" y="69935"/>
                          <a:pt x="42335" y="71080"/>
                        </a:cubicBezTo>
                        <a:lnTo>
                          <a:pt x="42006" y="70921"/>
                        </a:lnTo>
                        <a:cubicBezTo>
                          <a:pt x="42116" y="71674"/>
                          <a:pt x="42445" y="71320"/>
                          <a:pt x="42755" y="71329"/>
                        </a:cubicBezTo>
                        <a:cubicBezTo>
                          <a:pt x="42572" y="71226"/>
                          <a:pt x="42390" y="71086"/>
                          <a:pt x="42353" y="70932"/>
                        </a:cubicBezTo>
                        <a:cubicBezTo>
                          <a:pt x="42554" y="71015"/>
                          <a:pt x="42755" y="71075"/>
                          <a:pt x="42956" y="71104"/>
                        </a:cubicBezTo>
                        <a:cubicBezTo>
                          <a:pt x="43157" y="71122"/>
                          <a:pt x="43358" y="71120"/>
                          <a:pt x="43540" y="71102"/>
                        </a:cubicBezTo>
                        <a:cubicBezTo>
                          <a:pt x="43942" y="71068"/>
                          <a:pt x="44308" y="70974"/>
                          <a:pt x="44691" y="70874"/>
                        </a:cubicBezTo>
                        <a:cubicBezTo>
                          <a:pt x="45476" y="70653"/>
                          <a:pt x="46262" y="70476"/>
                          <a:pt x="47156" y="70483"/>
                        </a:cubicBezTo>
                        <a:cubicBezTo>
                          <a:pt x="46919" y="70266"/>
                          <a:pt x="46152" y="70016"/>
                          <a:pt x="46481" y="69658"/>
                        </a:cubicBezTo>
                        <a:cubicBezTo>
                          <a:pt x="47193" y="69190"/>
                          <a:pt x="47887" y="69217"/>
                          <a:pt x="48654" y="69360"/>
                        </a:cubicBezTo>
                        <a:cubicBezTo>
                          <a:pt x="49038" y="69429"/>
                          <a:pt x="49439" y="69537"/>
                          <a:pt x="49859" y="69610"/>
                        </a:cubicBezTo>
                        <a:cubicBezTo>
                          <a:pt x="50262" y="69663"/>
                          <a:pt x="50700" y="69701"/>
                          <a:pt x="51175" y="69672"/>
                        </a:cubicBezTo>
                        <a:cubicBezTo>
                          <a:pt x="50846" y="68861"/>
                          <a:pt x="50389" y="69000"/>
                          <a:pt x="49951" y="69152"/>
                        </a:cubicBezTo>
                        <a:cubicBezTo>
                          <a:pt x="49494" y="69318"/>
                          <a:pt x="49001" y="69413"/>
                          <a:pt x="48672" y="68659"/>
                        </a:cubicBezTo>
                        <a:lnTo>
                          <a:pt x="49348" y="68582"/>
                        </a:lnTo>
                        <a:cubicBezTo>
                          <a:pt x="49586" y="68542"/>
                          <a:pt x="49805" y="68501"/>
                          <a:pt x="50024" y="68463"/>
                        </a:cubicBezTo>
                        <a:cubicBezTo>
                          <a:pt x="50481" y="68388"/>
                          <a:pt x="50955" y="68324"/>
                          <a:pt x="51430" y="68266"/>
                        </a:cubicBezTo>
                        <a:cubicBezTo>
                          <a:pt x="51923" y="68207"/>
                          <a:pt x="52435" y="68160"/>
                          <a:pt x="52965" y="68116"/>
                        </a:cubicBezTo>
                        <a:cubicBezTo>
                          <a:pt x="53458" y="68036"/>
                          <a:pt x="53987" y="67965"/>
                          <a:pt x="54535" y="67897"/>
                        </a:cubicBezTo>
                        <a:cubicBezTo>
                          <a:pt x="54206" y="66611"/>
                          <a:pt x="54736" y="66598"/>
                          <a:pt x="55393" y="66589"/>
                        </a:cubicBezTo>
                        <a:cubicBezTo>
                          <a:pt x="56051" y="66606"/>
                          <a:pt x="56800" y="66536"/>
                          <a:pt x="56727" y="65356"/>
                        </a:cubicBezTo>
                        <a:cubicBezTo>
                          <a:pt x="57129" y="66129"/>
                          <a:pt x="57804" y="66010"/>
                          <a:pt x="58389" y="65616"/>
                        </a:cubicBezTo>
                        <a:cubicBezTo>
                          <a:pt x="57768" y="65198"/>
                          <a:pt x="58334" y="64757"/>
                          <a:pt x="57859" y="64476"/>
                        </a:cubicBezTo>
                        <a:cubicBezTo>
                          <a:pt x="58845" y="64792"/>
                          <a:pt x="60361" y="63841"/>
                          <a:pt x="59192" y="62644"/>
                        </a:cubicBezTo>
                        <a:cubicBezTo>
                          <a:pt x="60379" y="63751"/>
                          <a:pt x="60069" y="61760"/>
                          <a:pt x="61220" y="62270"/>
                        </a:cubicBezTo>
                        <a:cubicBezTo>
                          <a:pt x="61329" y="61335"/>
                          <a:pt x="62553" y="61342"/>
                          <a:pt x="62845" y="60323"/>
                        </a:cubicBezTo>
                        <a:cubicBezTo>
                          <a:pt x="63338" y="61165"/>
                          <a:pt x="63758" y="60182"/>
                          <a:pt x="64251" y="60000"/>
                        </a:cubicBezTo>
                        <a:cubicBezTo>
                          <a:pt x="64142" y="60014"/>
                          <a:pt x="64032" y="60011"/>
                          <a:pt x="63978" y="59927"/>
                        </a:cubicBezTo>
                        <a:cubicBezTo>
                          <a:pt x="63503" y="59163"/>
                          <a:pt x="65256" y="59558"/>
                          <a:pt x="65183" y="58798"/>
                        </a:cubicBezTo>
                        <a:cubicBezTo>
                          <a:pt x="65037" y="58380"/>
                          <a:pt x="64398" y="58270"/>
                          <a:pt x="64580" y="57910"/>
                        </a:cubicBezTo>
                        <a:cubicBezTo>
                          <a:pt x="65128" y="58354"/>
                          <a:pt x="66735" y="57686"/>
                          <a:pt x="66297" y="56734"/>
                        </a:cubicBezTo>
                        <a:cubicBezTo>
                          <a:pt x="66169" y="56946"/>
                          <a:pt x="65858" y="56736"/>
                          <a:pt x="65548" y="56696"/>
                        </a:cubicBezTo>
                        <a:cubicBezTo>
                          <a:pt x="66735" y="56011"/>
                          <a:pt x="67374" y="54840"/>
                          <a:pt x="67996" y="53704"/>
                        </a:cubicBezTo>
                        <a:cubicBezTo>
                          <a:pt x="68288" y="53109"/>
                          <a:pt x="68561" y="52517"/>
                          <a:pt x="68909" y="51964"/>
                        </a:cubicBezTo>
                        <a:cubicBezTo>
                          <a:pt x="69091" y="51688"/>
                          <a:pt x="69292" y="51423"/>
                          <a:pt x="69529" y="51169"/>
                        </a:cubicBezTo>
                        <a:cubicBezTo>
                          <a:pt x="69785" y="50919"/>
                          <a:pt x="70041" y="50676"/>
                          <a:pt x="70315" y="50435"/>
                        </a:cubicBezTo>
                        <a:lnTo>
                          <a:pt x="69018" y="50388"/>
                        </a:lnTo>
                        <a:cubicBezTo>
                          <a:pt x="68123" y="48326"/>
                          <a:pt x="71247" y="50167"/>
                          <a:pt x="71557" y="48852"/>
                        </a:cubicBezTo>
                        <a:cubicBezTo>
                          <a:pt x="71648" y="48402"/>
                          <a:pt x="71703" y="47951"/>
                          <a:pt x="71776" y="47493"/>
                        </a:cubicBezTo>
                        <a:cubicBezTo>
                          <a:pt x="71794" y="46992"/>
                          <a:pt x="71922" y="46492"/>
                          <a:pt x="71940" y="45997"/>
                        </a:cubicBezTo>
                        <a:lnTo>
                          <a:pt x="72068" y="44525"/>
                        </a:lnTo>
                        <a:lnTo>
                          <a:pt x="72068" y="43802"/>
                        </a:lnTo>
                        <a:lnTo>
                          <a:pt x="71940" y="43444"/>
                        </a:lnTo>
                        <a:lnTo>
                          <a:pt x="71849" y="43142"/>
                        </a:lnTo>
                        <a:cubicBezTo>
                          <a:pt x="71758" y="42352"/>
                          <a:pt x="71667" y="41568"/>
                          <a:pt x="71721" y="40806"/>
                        </a:cubicBezTo>
                        <a:cubicBezTo>
                          <a:pt x="71740" y="40617"/>
                          <a:pt x="71721" y="40425"/>
                          <a:pt x="71740" y="40237"/>
                        </a:cubicBezTo>
                        <a:lnTo>
                          <a:pt x="71648" y="39870"/>
                        </a:lnTo>
                        <a:lnTo>
                          <a:pt x="71465" y="39691"/>
                        </a:lnTo>
                        <a:lnTo>
                          <a:pt x="71484" y="39373"/>
                        </a:lnTo>
                        <a:cubicBezTo>
                          <a:pt x="71539" y="38949"/>
                          <a:pt x="71812" y="38555"/>
                          <a:pt x="71940" y="38140"/>
                        </a:cubicBezTo>
                        <a:cubicBezTo>
                          <a:pt x="72306" y="37914"/>
                          <a:pt x="72525" y="38324"/>
                          <a:pt x="73036" y="38399"/>
                        </a:cubicBezTo>
                        <a:cubicBezTo>
                          <a:pt x="72908" y="38087"/>
                          <a:pt x="71904" y="37959"/>
                          <a:pt x="72580" y="37587"/>
                        </a:cubicBezTo>
                        <a:lnTo>
                          <a:pt x="73237" y="37707"/>
                        </a:lnTo>
                        <a:cubicBezTo>
                          <a:pt x="72817" y="37293"/>
                          <a:pt x="72689" y="36818"/>
                          <a:pt x="72707" y="36304"/>
                        </a:cubicBezTo>
                        <a:cubicBezTo>
                          <a:pt x="72689" y="35791"/>
                          <a:pt x="72780" y="35242"/>
                          <a:pt x="72835" y="34695"/>
                        </a:cubicBezTo>
                        <a:cubicBezTo>
                          <a:pt x="72890" y="34151"/>
                          <a:pt x="72927" y="33616"/>
                          <a:pt x="72762" y="33161"/>
                        </a:cubicBezTo>
                        <a:cubicBezTo>
                          <a:pt x="72689" y="32935"/>
                          <a:pt x="72561" y="32730"/>
                          <a:pt x="72360" y="32553"/>
                        </a:cubicBezTo>
                        <a:cubicBezTo>
                          <a:pt x="72141" y="32381"/>
                          <a:pt x="71867" y="32239"/>
                          <a:pt x="71502" y="32139"/>
                        </a:cubicBezTo>
                        <a:cubicBezTo>
                          <a:pt x="71904" y="31357"/>
                          <a:pt x="71630" y="30749"/>
                          <a:pt x="71411" y="30119"/>
                        </a:cubicBezTo>
                        <a:cubicBezTo>
                          <a:pt x="71301" y="29799"/>
                          <a:pt x="71210" y="29472"/>
                          <a:pt x="71210" y="29096"/>
                        </a:cubicBezTo>
                        <a:cubicBezTo>
                          <a:pt x="71192" y="28723"/>
                          <a:pt x="71283" y="28301"/>
                          <a:pt x="71557" y="27774"/>
                        </a:cubicBezTo>
                        <a:cubicBezTo>
                          <a:pt x="70863" y="27364"/>
                          <a:pt x="70607" y="28659"/>
                          <a:pt x="70278" y="27969"/>
                        </a:cubicBezTo>
                        <a:cubicBezTo>
                          <a:pt x="70278" y="27969"/>
                          <a:pt x="70424" y="27512"/>
                          <a:pt x="70571" y="27054"/>
                        </a:cubicBezTo>
                        <a:cubicBezTo>
                          <a:pt x="70717" y="26588"/>
                          <a:pt x="70863" y="26122"/>
                          <a:pt x="70863" y="26119"/>
                        </a:cubicBezTo>
                        <a:cubicBezTo>
                          <a:pt x="71009" y="25896"/>
                          <a:pt x="71082" y="25679"/>
                          <a:pt x="71082" y="25469"/>
                        </a:cubicBezTo>
                        <a:cubicBezTo>
                          <a:pt x="71082" y="25228"/>
                          <a:pt x="71009" y="24994"/>
                          <a:pt x="70881" y="24767"/>
                        </a:cubicBezTo>
                        <a:cubicBezTo>
                          <a:pt x="70625" y="24313"/>
                          <a:pt x="70151" y="23893"/>
                          <a:pt x="69676" y="23487"/>
                        </a:cubicBezTo>
                        <a:cubicBezTo>
                          <a:pt x="68762" y="22643"/>
                          <a:pt x="67630" y="21951"/>
                          <a:pt x="67868" y="20760"/>
                        </a:cubicBezTo>
                        <a:lnTo>
                          <a:pt x="67813" y="20879"/>
                        </a:lnTo>
                        <a:cubicBezTo>
                          <a:pt x="67411" y="21113"/>
                          <a:pt x="66753" y="20998"/>
                          <a:pt x="66753" y="20653"/>
                        </a:cubicBezTo>
                        <a:cubicBezTo>
                          <a:pt x="67009" y="20410"/>
                          <a:pt x="67246" y="20523"/>
                          <a:pt x="67666" y="20523"/>
                        </a:cubicBezTo>
                        <a:cubicBezTo>
                          <a:pt x="67648" y="20043"/>
                          <a:pt x="67630" y="19655"/>
                          <a:pt x="67594" y="19325"/>
                        </a:cubicBezTo>
                        <a:cubicBezTo>
                          <a:pt x="67539" y="19005"/>
                          <a:pt x="67484" y="18744"/>
                          <a:pt x="67411" y="18501"/>
                        </a:cubicBezTo>
                        <a:cubicBezTo>
                          <a:pt x="67265" y="18013"/>
                          <a:pt x="67082" y="17601"/>
                          <a:pt x="66772" y="16950"/>
                        </a:cubicBezTo>
                        <a:cubicBezTo>
                          <a:pt x="66516" y="17831"/>
                          <a:pt x="65986" y="16781"/>
                          <a:pt x="65165" y="17248"/>
                        </a:cubicBezTo>
                        <a:cubicBezTo>
                          <a:pt x="65493" y="16603"/>
                          <a:pt x="66114" y="16888"/>
                          <a:pt x="66078" y="15920"/>
                        </a:cubicBezTo>
                        <a:cubicBezTo>
                          <a:pt x="65457" y="14909"/>
                          <a:pt x="64160" y="14518"/>
                          <a:pt x="63338" y="13972"/>
                        </a:cubicBezTo>
                        <a:cubicBezTo>
                          <a:pt x="63740" y="13152"/>
                          <a:pt x="63210" y="12911"/>
                          <a:pt x="63995" y="12217"/>
                        </a:cubicBezTo>
                        <a:cubicBezTo>
                          <a:pt x="63557" y="11691"/>
                          <a:pt x="63302" y="11219"/>
                          <a:pt x="62991" y="10719"/>
                        </a:cubicBezTo>
                        <a:cubicBezTo>
                          <a:pt x="62845" y="10472"/>
                          <a:pt x="62699" y="10209"/>
                          <a:pt x="62498" y="9948"/>
                        </a:cubicBezTo>
                        <a:cubicBezTo>
                          <a:pt x="62279" y="9696"/>
                          <a:pt x="62023" y="9431"/>
                          <a:pt x="61731" y="9146"/>
                        </a:cubicBezTo>
                        <a:lnTo>
                          <a:pt x="61439" y="9378"/>
                        </a:lnTo>
                        <a:cubicBezTo>
                          <a:pt x="61987" y="8118"/>
                          <a:pt x="59941" y="8880"/>
                          <a:pt x="60215" y="8118"/>
                        </a:cubicBezTo>
                        <a:cubicBezTo>
                          <a:pt x="59941" y="8494"/>
                          <a:pt x="59959" y="8757"/>
                          <a:pt x="59685" y="8997"/>
                        </a:cubicBezTo>
                        <a:lnTo>
                          <a:pt x="59412" y="8178"/>
                        </a:lnTo>
                        <a:cubicBezTo>
                          <a:pt x="59412" y="8719"/>
                          <a:pt x="58754" y="9769"/>
                          <a:pt x="58224" y="9492"/>
                        </a:cubicBezTo>
                        <a:cubicBezTo>
                          <a:pt x="58316" y="8418"/>
                          <a:pt x="58754" y="9119"/>
                          <a:pt x="58991" y="8363"/>
                        </a:cubicBezTo>
                        <a:lnTo>
                          <a:pt x="58078" y="9177"/>
                        </a:lnTo>
                        <a:cubicBezTo>
                          <a:pt x="57804" y="8799"/>
                          <a:pt x="58535" y="7645"/>
                          <a:pt x="59247" y="7726"/>
                        </a:cubicBezTo>
                        <a:cubicBezTo>
                          <a:pt x="58589" y="7227"/>
                          <a:pt x="58005" y="6615"/>
                          <a:pt x="57439" y="6034"/>
                        </a:cubicBezTo>
                        <a:cubicBezTo>
                          <a:pt x="56873" y="5430"/>
                          <a:pt x="56216" y="4982"/>
                          <a:pt x="55540" y="4657"/>
                        </a:cubicBezTo>
                        <a:lnTo>
                          <a:pt x="55266" y="5406"/>
                        </a:lnTo>
                        <a:cubicBezTo>
                          <a:pt x="54718" y="4747"/>
                          <a:pt x="53786" y="4129"/>
                          <a:pt x="53019" y="4542"/>
                        </a:cubicBezTo>
                        <a:cubicBezTo>
                          <a:pt x="53110" y="4332"/>
                          <a:pt x="53129" y="3872"/>
                          <a:pt x="53366" y="3700"/>
                        </a:cubicBezTo>
                        <a:cubicBezTo>
                          <a:pt x="53019" y="2427"/>
                          <a:pt x="52727" y="4434"/>
                          <a:pt x="52362" y="3578"/>
                        </a:cubicBezTo>
                        <a:cubicBezTo>
                          <a:pt x="52453" y="3835"/>
                          <a:pt x="52545" y="4075"/>
                          <a:pt x="52417" y="4392"/>
                        </a:cubicBezTo>
                        <a:cubicBezTo>
                          <a:pt x="52417" y="4392"/>
                          <a:pt x="52088" y="3963"/>
                          <a:pt x="51759" y="3532"/>
                        </a:cubicBezTo>
                        <a:cubicBezTo>
                          <a:pt x="51412" y="3098"/>
                          <a:pt x="51083" y="2663"/>
                          <a:pt x="51083" y="2663"/>
                        </a:cubicBezTo>
                        <a:cubicBezTo>
                          <a:pt x="50937" y="2928"/>
                          <a:pt x="50481" y="3214"/>
                          <a:pt x="49987" y="3366"/>
                        </a:cubicBezTo>
                        <a:cubicBezTo>
                          <a:pt x="49476" y="3534"/>
                          <a:pt x="48946" y="3547"/>
                          <a:pt x="48672" y="3165"/>
                        </a:cubicBezTo>
                        <a:cubicBezTo>
                          <a:pt x="48746" y="2847"/>
                          <a:pt x="49129" y="2517"/>
                          <a:pt x="49348" y="2530"/>
                        </a:cubicBezTo>
                        <a:lnTo>
                          <a:pt x="48965" y="2069"/>
                        </a:lnTo>
                        <a:lnTo>
                          <a:pt x="48106" y="3202"/>
                        </a:lnTo>
                        <a:cubicBezTo>
                          <a:pt x="48106" y="3202"/>
                          <a:pt x="48033" y="2856"/>
                          <a:pt x="47960" y="2509"/>
                        </a:cubicBezTo>
                        <a:cubicBezTo>
                          <a:pt x="47869" y="2161"/>
                          <a:pt x="47796" y="1812"/>
                          <a:pt x="47796" y="1812"/>
                        </a:cubicBezTo>
                        <a:lnTo>
                          <a:pt x="47412" y="2882"/>
                        </a:lnTo>
                        <a:cubicBezTo>
                          <a:pt x="46974" y="2482"/>
                          <a:pt x="47230" y="995"/>
                          <a:pt x="46700" y="970"/>
                        </a:cubicBezTo>
                        <a:cubicBezTo>
                          <a:pt x="44728" y="1194"/>
                          <a:pt x="44983" y="1673"/>
                          <a:pt x="43595" y="2425"/>
                        </a:cubicBezTo>
                        <a:cubicBezTo>
                          <a:pt x="43650" y="1881"/>
                          <a:pt x="43577" y="1582"/>
                          <a:pt x="43394" y="1415"/>
                        </a:cubicBezTo>
                        <a:cubicBezTo>
                          <a:pt x="43303" y="1333"/>
                          <a:pt x="43193" y="1275"/>
                          <a:pt x="43084" y="1249"/>
                        </a:cubicBezTo>
                        <a:cubicBezTo>
                          <a:pt x="42992" y="1233"/>
                          <a:pt x="42865" y="1222"/>
                          <a:pt x="42755" y="1231"/>
                        </a:cubicBezTo>
                        <a:cubicBezTo>
                          <a:pt x="42298" y="1257"/>
                          <a:pt x="41824" y="1333"/>
                          <a:pt x="41805" y="541"/>
                        </a:cubicBezTo>
                        <a:cubicBezTo>
                          <a:pt x="41385" y="889"/>
                          <a:pt x="40362" y="1023"/>
                          <a:pt x="39924" y="1099"/>
                        </a:cubicBezTo>
                        <a:cubicBezTo>
                          <a:pt x="39705" y="1138"/>
                          <a:pt x="38664" y="1127"/>
                          <a:pt x="38664" y="1121"/>
                        </a:cubicBezTo>
                        <a:lnTo>
                          <a:pt x="38664" y="482"/>
                        </a:lnTo>
                        <a:lnTo>
                          <a:pt x="39851" y="482"/>
                        </a:lnTo>
                        <a:lnTo>
                          <a:pt x="39687" y="482"/>
                        </a:lnTo>
                        <a:lnTo>
                          <a:pt x="39669" y="482"/>
                        </a:lnTo>
                        <a:lnTo>
                          <a:pt x="39614" y="849"/>
                        </a:lnTo>
                        <a:lnTo>
                          <a:pt x="39504" y="1127"/>
                        </a:lnTo>
                        <a:lnTo>
                          <a:pt x="39303" y="1174"/>
                        </a:lnTo>
                        <a:cubicBezTo>
                          <a:pt x="39175" y="1173"/>
                          <a:pt x="39047" y="1191"/>
                          <a:pt x="38919" y="1187"/>
                        </a:cubicBezTo>
                        <a:cubicBezTo>
                          <a:pt x="37897" y="1154"/>
                          <a:pt x="36819" y="942"/>
                          <a:pt x="35796" y="1178"/>
                        </a:cubicBezTo>
                        <a:lnTo>
                          <a:pt x="35961" y="1366"/>
                        </a:lnTo>
                        <a:cubicBezTo>
                          <a:pt x="35103" y="2416"/>
                          <a:pt x="34920" y="-237"/>
                          <a:pt x="33952" y="248"/>
                        </a:cubicBezTo>
                        <a:lnTo>
                          <a:pt x="34208" y="557"/>
                        </a:lnTo>
                        <a:cubicBezTo>
                          <a:pt x="33915" y="862"/>
                          <a:pt x="33568" y="1032"/>
                          <a:pt x="33167" y="1101"/>
                        </a:cubicBezTo>
                        <a:cubicBezTo>
                          <a:pt x="32984" y="1134"/>
                          <a:pt x="32783" y="1143"/>
                          <a:pt x="32564" y="1134"/>
                        </a:cubicBezTo>
                        <a:cubicBezTo>
                          <a:pt x="32363" y="1136"/>
                          <a:pt x="32162" y="1129"/>
                          <a:pt x="31943" y="1098"/>
                        </a:cubicBezTo>
                        <a:cubicBezTo>
                          <a:pt x="31085" y="984"/>
                          <a:pt x="30172" y="617"/>
                          <a:pt x="29496" y="256"/>
                        </a:cubicBezTo>
                        <a:cubicBezTo>
                          <a:pt x="29806" y="539"/>
                          <a:pt x="29788" y="1246"/>
                          <a:pt x="29404" y="1229"/>
                        </a:cubicBezTo>
                        <a:cubicBezTo>
                          <a:pt x="29002" y="858"/>
                          <a:pt x="29441" y="-320"/>
                          <a:pt x="28838" y="188"/>
                        </a:cubicBezTo>
                        <a:cubicBezTo>
                          <a:pt x="29057" y="373"/>
                          <a:pt x="29002" y="851"/>
                          <a:pt x="28856" y="900"/>
                        </a:cubicBezTo>
                        <a:lnTo>
                          <a:pt x="27980" y="0"/>
                        </a:lnTo>
                        <a:cubicBezTo>
                          <a:pt x="27194" y="577"/>
                          <a:pt x="26373" y="1178"/>
                          <a:pt x="25514" y="1616"/>
                        </a:cubicBezTo>
                        <a:cubicBezTo>
                          <a:pt x="24674" y="2130"/>
                          <a:pt x="23815" y="2486"/>
                          <a:pt x="22848" y="2498"/>
                        </a:cubicBezTo>
                        <a:cubicBezTo>
                          <a:pt x="22665" y="2970"/>
                          <a:pt x="23048" y="3251"/>
                          <a:pt x="23250" y="3574"/>
                        </a:cubicBezTo>
                        <a:cubicBezTo>
                          <a:pt x="22555" y="3675"/>
                          <a:pt x="21825" y="3739"/>
                          <a:pt x="21094" y="3768"/>
                        </a:cubicBezTo>
                        <a:cubicBezTo>
                          <a:pt x="20346" y="3808"/>
                          <a:pt x="19615" y="3850"/>
                          <a:pt x="18994" y="4044"/>
                        </a:cubicBezTo>
                        <a:lnTo>
                          <a:pt x="19469" y="5212"/>
                        </a:lnTo>
                        <a:cubicBezTo>
                          <a:pt x="18939" y="5521"/>
                          <a:pt x="18191" y="3724"/>
                          <a:pt x="18044" y="5116"/>
                        </a:cubicBezTo>
                        <a:cubicBezTo>
                          <a:pt x="17971" y="5355"/>
                          <a:pt x="18556" y="4909"/>
                          <a:pt x="19012" y="5286"/>
                        </a:cubicBezTo>
                        <a:cubicBezTo>
                          <a:pt x="18428" y="6743"/>
                          <a:pt x="17770" y="4593"/>
                          <a:pt x="16802" y="5342"/>
                        </a:cubicBezTo>
                        <a:lnTo>
                          <a:pt x="17807" y="6390"/>
                        </a:lnTo>
                        <a:cubicBezTo>
                          <a:pt x="17496" y="7559"/>
                          <a:pt x="16528" y="6275"/>
                          <a:pt x="15780" y="5771"/>
                        </a:cubicBezTo>
                        <a:cubicBezTo>
                          <a:pt x="14775" y="5466"/>
                          <a:pt x="14958" y="6177"/>
                          <a:pt x="15158" y="6944"/>
                        </a:cubicBezTo>
                        <a:cubicBezTo>
                          <a:pt x="15360" y="7716"/>
                          <a:pt x="15561" y="8540"/>
                          <a:pt x="14483" y="8551"/>
                        </a:cubicBezTo>
                        <a:cubicBezTo>
                          <a:pt x="13844" y="8164"/>
                          <a:pt x="13935" y="7682"/>
                          <a:pt x="13278" y="7300"/>
                        </a:cubicBezTo>
                        <a:cubicBezTo>
                          <a:pt x="12876" y="7806"/>
                          <a:pt x="12529" y="7943"/>
                          <a:pt x="12163" y="8051"/>
                        </a:cubicBezTo>
                        <a:cubicBezTo>
                          <a:pt x="11780" y="8166"/>
                          <a:pt x="11415" y="8286"/>
                          <a:pt x="11049" y="8847"/>
                        </a:cubicBezTo>
                        <a:cubicBezTo>
                          <a:pt x="11981" y="10852"/>
                          <a:pt x="11524" y="8427"/>
                          <a:pt x="12328" y="10365"/>
                        </a:cubicBezTo>
                        <a:lnTo>
                          <a:pt x="12693" y="9391"/>
                        </a:lnTo>
                        <a:cubicBezTo>
                          <a:pt x="12839" y="10761"/>
                          <a:pt x="13424" y="9123"/>
                          <a:pt x="14136" y="10166"/>
                        </a:cubicBezTo>
                        <a:cubicBezTo>
                          <a:pt x="13953" y="10821"/>
                          <a:pt x="12602" y="10604"/>
                          <a:pt x="11725" y="10830"/>
                        </a:cubicBezTo>
                        <a:cubicBezTo>
                          <a:pt x="12383" y="11515"/>
                          <a:pt x="12455" y="10313"/>
                          <a:pt x="13077" y="11486"/>
                        </a:cubicBezTo>
                        <a:lnTo>
                          <a:pt x="12529" y="11460"/>
                        </a:lnTo>
                        <a:cubicBezTo>
                          <a:pt x="12785" y="11592"/>
                          <a:pt x="13058" y="11840"/>
                          <a:pt x="13205" y="11674"/>
                        </a:cubicBezTo>
                        <a:cubicBezTo>
                          <a:pt x="13698" y="12416"/>
                          <a:pt x="12912" y="12008"/>
                          <a:pt x="12620" y="12237"/>
                        </a:cubicBezTo>
                        <a:cubicBezTo>
                          <a:pt x="12255" y="11899"/>
                          <a:pt x="11780" y="11391"/>
                          <a:pt x="11396" y="10816"/>
                        </a:cubicBezTo>
                        <a:cubicBezTo>
                          <a:pt x="11451" y="10898"/>
                          <a:pt x="11524" y="11000"/>
                          <a:pt x="11561" y="11126"/>
                        </a:cubicBezTo>
                        <a:cubicBezTo>
                          <a:pt x="10045" y="10721"/>
                          <a:pt x="9880" y="12428"/>
                          <a:pt x="8620" y="12206"/>
                        </a:cubicBezTo>
                        <a:cubicBezTo>
                          <a:pt x="8894" y="12312"/>
                          <a:pt x="8894" y="12434"/>
                          <a:pt x="9040" y="12607"/>
                        </a:cubicBezTo>
                        <a:cubicBezTo>
                          <a:pt x="8894" y="12803"/>
                          <a:pt x="8511" y="12783"/>
                          <a:pt x="8054" y="12759"/>
                        </a:cubicBezTo>
                        <a:cubicBezTo>
                          <a:pt x="7634" y="12746"/>
                          <a:pt x="7141" y="12726"/>
                          <a:pt x="6794" y="12880"/>
                        </a:cubicBezTo>
                        <a:cubicBezTo>
                          <a:pt x="7123" y="13603"/>
                          <a:pt x="8547" y="14017"/>
                          <a:pt x="7616" y="14598"/>
                        </a:cubicBezTo>
                        <a:cubicBezTo>
                          <a:pt x="6885" y="14277"/>
                          <a:pt x="6081" y="13066"/>
                          <a:pt x="5552" y="13813"/>
                        </a:cubicBezTo>
                        <a:cubicBezTo>
                          <a:pt x="5552" y="13813"/>
                          <a:pt x="6538" y="13566"/>
                          <a:pt x="6739" y="14235"/>
                        </a:cubicBezTo>
                        <a:cubicBezTo>
                          <a:pt x="5771" y="14598"/>
                          <a:pt x="6757" y="14618"/>
                          <a:pt x="7031" y="15751"/>
                        </a:cubicBezTo>
                        <a:cubicBezTo>
                          <a:pt x="5826" y="15460"/>
                          <a:pt x="6867" y="16664"/>
                          <a:pt x="5315" y="15734"/>
                        </a:cubicBezTo>
                        <a:cubicBezTo>
                          <a:pt x="6173" y="16636"/>
                          <a:pt x="5844" y="16330"/>
                          <a:pt x="6283" y="17250"/>
                        </a:cubicBezTo>
                        <a:cubicBezTo>
                          <a:pt x="5588" y="16518"/>
                          <a:pt x="4931" y="17592"/>
                          <a:pt x="3927" y="16967"/>
                        </a:cubicBezTo>
                        <a:cubicBezTo>
                          <a:pt x="4968" y="17834"/>
                          <a:pt x="5808" y="17047"/>
                          <a:pt x="6648" y="18360"/>
                        </a:cubicBezTo>
                        <a:cubicBezTo>
                          <a:pt x="5643" y="18287"/>
                          <a:pt x="4895" y="18875"/>
                          <a:pt x="3580" y="18247"/>
                        </a:cubicBezTo>
                        <a:cubicBezTo>
                          <a:pt x="3708" y="18744"/>
                          <a:pt x="4091" y="19146"/>
                          <a:pt x="3963" y="19728"/>
                        </a:cubicBezTo>
                        <a:cubicBezTo>
                          <a:pt x="3927" y="19606"/>
                          <a:pt x="4237" y="19635"/>
                          <a:pt x="4383" y="19648"/>
                        </a:cubicBezTo>
                        <a:cubicBezTo>
                          <a:pt x="3725" y="19876"/>
                          <a:pt x="3452" y="20453"/>
                          <a:pt x="3105" y="20932"/>
                        </a:cubicBezTo>
                        <a:cubicBezTo>
                          <a:pt x="2758" y="21410"/>
                          <a:pt x="2356" y="21805"/>
                          <a:pt x="1442" y="21754"/>
                        </a:cubicBezTo>
                        <a:cubicBezTo>
                          <a:pt x="3452" y="22357"/>
                          <a:pt x="913" y="23920"/>
                          <a:pt x="3013" y="23874"/>
                        </a:cubicBezTo>
                        <a:cubicBezTo>
                          <a:pt x="2794" y="24238"/>
                          <a:pt x="1735" y="24570"/>
                          <a:pt x="1315" y="24592"/>
                        </a:cubicBezTo>
                        <a:cubicBezTo>
                          <a:pt x="2100" y="24829"/>
                          <a:pt x="2100" y="25100"/>
                          <a:pt x="2009" y="25421"/>
                        </a:cubicBezTo>
                        <a:cubicBezTo>
                          <a:pt x="1936" y="25755"/>
                          <a:pt x="1772" y="26137"/>
                          <a:pt x="2173" y="26493"/>
                        </a:cubicBezTo>
                        <a:cubicBezTo>
                          <a:pt x="1224" y="26495"/>
                          <a:pt x="1333" y="27350"/>
                          <a:pt x="694" y="27719"/>
                        </a:cubicBezTo>
                        <a:cubicBezTo>
                          <a:pt x="931" y="27543"/>
                          <a:pt x="1242" y="27492"/>
                          <a:pt x="1644" y="27658"/>
                        </a:cubicBezTo>
                        <a:cubicBezTo>
                          <a:pt x="858" y="28044"/>
                          <a:pt x="1516" y="28057"/>
                          <a:pt x="2173" y="28626"/>
                        </a:cubicBezTo>
                        <a:cubicBezTo>
                          <a:pt x="1516" y="29238"/>
                          <a:pt x="986" y="28278"/>
                          <a:pt x="128" y="28586"/>
                        </a:cubicBezTo>
                        <a:cubicBezTo>
                          <a:pt x="219" y="28946"/>
                          <a:pt x="493" y="28977"/>
                          <a:pt x="785" y="28995"/>
                        </a:cubicBezTo>
                        <a:cubicBezTo>
                          <a:pt x="1077" y="29008"/>
                          <a:pt x="1442" y="28959"/>
                          <a:pt x="1753" y="29065"/>
                        </a:cubicBezTo>
                        <a:lnTo>
                          <a:pt x="0" y="29609"/>
                        </a:lnTo>
                        <a:cubicBezTo>
                          <a:pt x="146" y="29797"/>
                          <a:pt x="438" y="29958"/>
                          <a:pt x="858" y="30091"/>
                        </a:cubicBezTo>
                        <a:cubicBezTo>
                          <a:pt x="310" y="30299"/>
                          <a:pt x="-402" y="30438"/>
                          <a:pt x="310" y="30946"/>
                        </a:cubicBezTo>
                        <a:close/>
                        <a:moveTo>
                          <a:pt x="23359" y="3897"/>
                        </a:moveTo>
                        <a:cubicBezTo>
                          <a:pt x="23158" y="3930"/>
                          <a:pt x="23030" y="3949"/>
                          <a:pt x="22939" y="3963"/>
                        </a:cubicBezTo>
                        <a:cubicBezTo>
                          <a:pt x="23048" y="3945"/>
                          <a:pt x="23176" y="3912"/>
                          <a:pt x="23341" y="3879"/>
                        </a:cubicBezTo>
                        <a:cubicBezTo>
                          <a:pt x="23359" y="3881"/>
                          <a:pt x="23359" y="3888"/>
                          <a:pt x="23359" y="3897"/>
                        </a:cubicBezTo>
                        <a:close/>
                        <a:moveTo>
                          <a:pt x="24911" y="3359"/>
                        </a:moveTo>
                        <a:cubicBezTo>
                          <a:pt x="24783" y="3728"/>
                          <a:pt x="24491" y="4051"/>
                          <a:pt x="24656" y="4246"/>
                        </a:cubicBezTo>
                        <a:cubicBezTo>
                          <a:pt x="24510" y="4319"/>
                          <a:pt x="24327" y="3992"/>
                          <a:pt x="24254" y="3636"/>
                        </a:cubicBezTo>
                        <a:cubicBezTo>
                          <a:pt x="24510" y="3554"/>
                          <a:pt x="24747" y="3463"/>
                          <a:pt x="24911" y="3359"/>
                        </a:cubicBezTo>
                        <a:close/>
                        <a:moveTo>
                          <a:pt x="11250" y="56248"/>
                        </a:moveTo>
                        <a:cubicBezTo>
                          <a:pt x="11360" y="56378"/>
                          <a:pt x="11470" y="56506"/>
                          <a:pt x="11579" y="56634"/>
                        </a:cubicBezTo>
                        <a:cubicBezTo>
                          <a:pt x="11360" y="56836"/>
                          <a:pt x="11104" y="57034"/>
                          <a:pt x="10903" y="57176"/>
                        </a:cubicBezTo>
                        <a:cubicBezTo>
                          <a:pt x="10830" y="56805"/>
                          <a:pt x="10995" y="56506"/>
                          <a:pt x="11250" y="56248"/>
                        </a:cubicBezTo>
                        <a:close/>
                        <a:moveTo>
                          <a:pt x="4767" y="42710"/>
                        </a:moveTo>
                        <a:cubicBezTo>
                          <a:pt x="4821" y="42903"/>
                          <a:pt x="4858" y="43097"/>
                          <a:pt x="4913" y="43292"/>
                        </a:cubicBezTo>
                        <a:cubicBezTo>
                          <a:pt x="4420" y="43289"/>
                          <a:pt x="4018" y="43287"/>
                          <a:pt x="4018" y="43287"/>
                        </a:cubicBezTo>
                        <a:cubicBezTo>
                          <a:pt x="4292" y="42973"/>
                          <a:pt x="4529" y="42808"/>
                          <a:pt x="4767" y="42710"/>
                        </a:cubicBezTo>
                        <a:close/>
                        <a:moveTo>
                          <a:pt x="4182" y="38589"/>
                        </a:moveTo>
                        <a:cubicBezTo>
                          <a:pt x="4200" y="38829"/>
                          <a:pt x="4219" y="39070"/>
                          <a:pt x="4237" y="39309"/>
                        </a:cubicBezTo>
                        <a:cubicBezTo>
                          <a:pt x="3908" y="39376"/>
                          <a:pt x="3488" y="39340"/>
                          <a:pt x="3251" y="39261"/>
                        </a:cubicBezTo>
                        <a:cubicBezTo>
                          <a:pt x="3251" y="39261"/>
                          <a:pt x="3561" y="39037"/>
                          <a:pt x="3872" y="38816"/>
                        </a:cubicBezTo>
                        <a:cubicBezTo>
                          <a:pt x="3981" y="38735"/>
                          <a:pt x="4091" y="38660"/>
                          <a:pt x="4182" y="3858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9" name="任意多边形: 形状 1788">
                    <a:extLst>
                      <a:ext uri="{FF2B5EF4-FFF2-40B4-BE49-F238E27FC236}">
                        <a16:creationId xmlns:a16="http://schemas.microsoft.com/office/drawing/2014/main" id="{89B4F4F4-E9C6-0ABB-9DBA-66B174C6C7C3}"/>
                      </a:ext>
                    </a:extLst>
                  </p:cNvPr>
                  <p:cNvSpPr/>
                  <p:nvPr/>
                </p:nvSpPr>
                <p:spPr>
                  <a:xfrm>
                    <a:off x="8539621" y="20721"/>
                    <a:ext cx="54" cy="120"/>
                  </a:xfrm>
                  <a:custGeom>
                    <a:avLst/>
                    <a:gdLst>
                      <a:gd name="connsiteX0" fmla="*/ 55 w 54"/>
                      <a:gd name="connsiteY0" fmla="*/ 121 h 120"/>
                      <a:gd name="connsiteX1" fmla="*/ 0 w 54"/>
                      <a:gd name="connsiteY1" fmla="*/ 0 h 120"/>
                      <a:gd name="connsiteX2" fmla="*/ 55 w 5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20">
                        <a:moveTo>
                          <a:pt x="55" y="121"/>
                        </a:moveTo>
                        <a:cubicBezTo>
                          <a:pt x="37" y="86"/>
                          <a:pt x="18" y="42"/>
                          <a:pt x="0" y="0"/>
                        </a:cubicBezTo>
                        <a:cubicBezTo>
                          <a:pt x="18" y="40"/>
                          <a:pt x="37" y="80"/>
                          <a:pt x="55" y="12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0" name="任意多边形: 形状 1789">
                    <a:extLst>
                      <a:ext uri="{FF2B5EF4-FFF2-40B4-BE49-F238E27FC236}">
                        <a16:creationId xmlns:a16="http://schemas.microsoft.com/office/drawing/2014/main" id="{17C8DD1D-0A04-EE63-38E2-C421788EC974}"/>
                      </a:ext>
                    </a:extLst>
                  </p:cNvPr>
                  <p:cNvSpPr/>
                  <p:nvPr/>
                </p:nvSpPr>
                <p:spPr>
                  <a:xfrm>
                    <a:off x="8551565" y="77234"/>
                    <a:ext cx="164" cy="29"/>
                  </a:xfrm>
                  <a:custGeom>
                    <a:avLst/>
                    <a:gdLst>
                      <a:gd name="connsiteX0" fmla="*/ 0 w 164"/>
                      <a:gd name="connsiteY0" fmla="*/ 29 h 29"/>
                      <a:gd name="connsiteX1" fmla="*/ 165 w 164"/>
                      <a:gd name="connsiteY1" fmla="*/ 0 h 29"/>
                      <a:gd name="connsiteX2" fmla="*/ 0 w 164"/>
                      <a:gd name="connsiteY2" fmla="*/ 29 h 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29">
                        <a:moveTo>
                          <a:pt x="0" y="29"/>
                        </a:moveTo>
                        <a:cubicBezTo>
                          <a:pt x="55" y="11"/>
                          <a:pt x="110" y="-2"/>
                          <a:pt x="165" y="0"/>
                        </a:cubicBezTo>
                        <a:cubicBezTo>
                          <a:pt x="128" y="11"/>
                          <a:pt x="73" y="24"/>
                          <a:pt x="0" y="2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1" name="任意多边形: 形状 1790">
                    <a:extLst>
                      <a:ext uri="{FF2B5EF4-FFF2-40B4-BE49-F238E27FC236}">
                        <a16:creationId xmlns:a16="http://schemas.microsoft.com/office/drawing/2014/main" id="{4772052F-4A79-B7A8-C105-C15B91B92BE2}"/>
                      </a:ext>
                    </a:extLst>
                  </p:cNvPr>
                  <p:cNvSpPr/>
                  <p:nvPr/>
                </p:nvSpPr>
                <p:spPr>
                  <a:xfrm>
                    <a:off x="8539566" y="20570"/>
                    <a:ext cx="54" cy="151"/>
                  </a:xfrm>
                  <a:custGeom>
                    <a:avLst/>
                    <a:gdLst>
                      <a:gd name="connsiteX0" fmla="*/ 55 w 54"/>
                      <a:gd name="connsiteY0" fmla="*/ 152 h 151"/>
                      <a:gd name="connsiteX1" fmla="*/ 0 w 54"/>
                      <a:gd name="connsiteY1" fmla="*/ 0 h 151"/>
                      <a:gd name="connsiteX2" fmla="*/ 55 w 54"/>
                      <a:gd name="connsiteY2" fmla="*/ 152 h 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51">
                        <a:moveTo>
                          <a:pt x="55" y="152"/>
                        </a:moveTo>
                        <a:cubicBezTo>
                          <a:pt x="37" y="102"/>
                          <a:pt x="18" y="51"/>
                          <a:pt x="0" y="0"/>
                        </a:cubicBezTo>
                        <a:cubicBezTo>
                          <a:pt x="18" y="58"/>
                          <a:pt x="37" y="100"/>
                          <a:pt x="55" y="1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2" name="任意多边形: 形状 1791">
                    <a:extLst>
                      <a:ext uri="{FF2B5EF4-FFF2-40B4-BE49-F238E27FC236}">
                        <a16:creationId xmlns:a16="http://schemas.microsoft.com/office/drawing/2014/main" id="{1D71568E-C2DA-BBA6-0B52-314833B3EC9F}"/>
                      </a:ext>
                    </a:extLst>
                  </p:cNvPr>
                  <p:cNvSpPr/>
                  <p:nvPr/>
                </p:nvSpPr>
                <p:spPr>
                  <a:xfrm>
                    <a:off x="8535037" y="18806"/>
                    <a:ext cx="146" cy="270"/>
                  </a:xfrm>
                  <a:custGeom>
                    <a:avLst/>
                    <a:gdLst>
                      <a:gd name="connsiteX0" fmla="*/ 146 w 146"/>
                      <a:gd name="connsiteY0" fmla="*/ 24 h 270"/>
                      <a:gd name="connsiteX1" fmla="*/ 73 w 146"/>
                      <a:gd name="connsiteY1" fmla="*/ 270 h 270"/>
                      <a:gd name="connsiteX2" fmla="*/ 0 w 146"/>
                      <a:gd name="connsiteY2" fmla="*/ 0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70">
                        <a:moveTo>
                          <a:pt x="146" y="24"/>
                        </a:moveTo>
                        <a:lnTo>
                          <a:pt x="73" y="2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3" name="任意多边形: 形状 1792">
                    <a:extLst>
                      <a:ext uri="{FF2B5EF4-FFF2-40B4-BE49-F238E27FC236}">
                        <a16:creationId xmlns:a16="http://schemas.microsoft.com/office/drawing/2014/main" id="{775B4180-B9EE-BFD0-50AE-5B15288372A7}"/>
                      </a:ext>
                    </a:extLst>
                  </p:cNvPr>
                  <p:cNvSpPr/>
                  <p:nvPr/>
                </p:nvSpPr>
                <p:spPr>
                  <a:xfrm>
                    <a:off x="8494638" y="71927"/>
                    <a:ext cx="292" cy="48"/>
                  </a:xfrm>
                  <a:custGeom>
                    <a:avLst/>
                    <a:gdLst>
                      <a:gd name="connsiteX0" fmla="*/ 292 w 292"/>
                      <a:gd name="connsiteY0" fmla="*/ 0 h 48"/>
                      <a:gd name="connsiteX1" fmla="*/ 0 w 292"/>
                      <a:gd name="connsiteY1" fmla="*/ 44 h 48"/>
                      <a:gd name="connsiteX2" fmla="*/ 292 w 29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48">
                        <a:moveTo>
                          <a:pt x="292" y="0"/>
                        </a:moveTo>
                        <a:cubicBezTo>
                          <a:pt x="201" y="35"/>
                          <a:pt x="109" y="58"/>
                          <a:pt x="0" y="44"/>
                        </a:cubicBezTo>
                        <a:cubicBezTo>
                          <a:pt x="73" y="11"/>
                          <a:pt x="164" y="4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4" name="任意多边形: 形状 1793">
                    <a:extLst>
                      <a:ext uri="{FF2B5EF4-FFF2-40B4-BE49-F238E27FC236}">
                        <a16:creationId xmlns:a16="http://schemas.microsoft.com/office/drawing/2014/main" id="{2D5ADAD9-6D2E-5F24-71E7-8B7932A56FF4}"/>
                      </a:ext>
                    </a:extLst>
                  </p:cNvPr>
                  <p:cNvSpPr/>
                  <p:nvPr/>
                </p:nvSpPr>
                <p:spPr>
                  <a:xfrm>
                    <a:off x="8492245" y="68373"/>
                    <a:ext cx="566" cy="332"/>
                  </a:xfrm>
                  <a:custGeom>
                    <a:avLst/>
                    <a:gdLst>
                      <a:gd name="connsiteX0" fmla="*/ 566 w 566"/>
                      <a:gd name="connsiteY0" fmla="*/ 332 h 332"/>
                      <a:gd name="connsiteX1" fmla="*/ 0 w 566"/>
                      <a:gd name="connsiteY1" fmla="*/ 0 h 332"/>
                      <a:gd name="connsiteX2" fmla="*/ 566 w 566"/>
                      <a:gd name="connsiteY2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6" h="332">
                        <a:moveTo>
                          <a:pt x="566" y="332"/>
                        </a:moveTo>
                        <a:lnTo>
                          <a:pt x="0" y="0"/>
                        </a:lnTo>
                        <a:cubicBezTo>
                          <a:pt x="310" y="124"/>
                          <a:pt x="457" y="236"/>
                          <a:pt x="566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5" name="任意多边形: 形状 1794">
                    <a:extLst>
                      <a:ext uri="{FF2B5EF4-FFF2-40B4-BE49-F238E27FC236}">
                        <a16:creationId xmlns:a16="http://schemas.microsoft.com/office/drawing/2014/main" id="{7F02FB9A-C7E9-BFA6-6773-311C72DE251A}"/>
                      </a:ext>
                    </a:extLst>
                  </p:cNvPr>
                  <p:cNvSpPr/>
                  <p:nvPr/>
                </p:nvSpPr>
                <p:spPr>
                  <a:xfrm>
                    <a:off x="8491112" y="65979"/>
                    <a:ext cx="401" cy="219"/>
                  </a:xfrm>
                  <a:custGeom>
                    <a:avLst/>
                    <a:gdLst>
                      <a:gd name="connsiteX0" fmla="*/ 0 w 401"/>
                      <a:gd name="connsiteY0" fmla="*/ 219 h 219"/>
                      <a:gd name="connsiteX1" fmla="*/ 402 w 401"/>
                      <a:gd name="connsiteY1" fmla="*/ 0 h 219"/>
                      <a:gd name="connsiteX2" fmla="*/ 402 w 401"/>
                      <a:gd name="connsiteY2" fmla="*/ 4 h 219"/>
                      <a:gd name="connsiteX3" fmla="*/ 0 w 401"/>
                      <a:gd name="connsiteY3" fmla="*/ 219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19">
                        <a:moveTo>
                          <a:pt x="0" y="219"/>
                        </a:moveTo>
                        <a:cubicBezTo>
                          <a:pt x="165" y="115"/>
                          <a:pt x="293" y="55"/>
                          <a:pt x="402" y="0"/>
                        </a:cubicBezTo>
                        <a:cubicBezTo>
                          <a:pt x="402" y="2"/>
                          <a:pt x="402" y="4"/>
                          <a:pt x="402" y="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6" name="任意多边形: 形状 1795">
                    <a:extLst>
                      <a:ext uri="{FF2B5EF4-FFF2-40B4-BE49-F238E27FC236}">
                        <a16:creationId xmlns:a16="http://schemas.microsoft.com/office/drawing/2014/main" id="{AE46061B-9758-095D-962C-917B3955003B}"/>
                      </a:ext>
                    </a:extLst>
                  </p:cNvPr>
                  <p:cNvSpPr/>
                  <p:nvPr/>
                </p:nvSpPr>
                <p:spPr>
                  <a:xfrm>
                    <a:off x="8530069" y="88589"/>
                    <a:ext cx="294" cy="120"/>
                  </a:xfrm>
                  <a:custGeom>
                    <a:avLst/>
                    <a:gdLst>
                      <a:gd name="connsiteX0" fmla="*/ 0 w 294"/>
                      <a:gd name="connsiteY0" fmla="*/ 0 h 120"/>
                      <a:gd name="connsiteX1" fmla="*/ 128 w 294"/>
                      <a:gd name="connsiteY1" fmla="*/ 27 h 120"/>
                      <a:gd name="connsiteX2" fmla="*/ 0 w 294"/>
                      <a:gd name="connsiteY2" fmla="*/ 0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" h="120">
                        <a:moveTo>
                          <a:pt x="0" y="0"/>
                        </a:moveTo>
                        <a:cubicBezTo>
                          <a:pt x="37" y="0"/>
                          <a:pt x="91" y="7"/>
                          <a:pt x="128" y="27"/>
                        </a:cubicBezTo>
                        <a:cubicBezTo>
                          <a:pt x="457" y="174"/>
                          <a:pt x="238" y="1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7" name="任意多边形: 形状 1796">
                    <a:extLst>
                      <a:ext uri="{FF2B5EF4-FFF2-40B4-BE49-F238E27FC236}">
                        <a16:creationId xmlns:a16="http://schemas.microsoft.com/office/drawing/2014/main" id="{926DDBFA-5C03-C55F-F7D5-66989A40DC6B}"/>
                      </a:ext>
                    </a:extLst>
                  </p:cNvPr>
                  <p:cNvSpPr/>
                  <p:nvPr/>
                </p:nvSpPr>
                <p:spPr>
                  <a:xfrm>
                    <a:off x="8516002" y="86003"/>
                    <a:ext cx="387" cy="598"/>
                  </a:xfrm>
                  <a:custGeom>
                    <a:avLst/>
                    <a:gdLst>
                      <a:gd name="connsiteX0" fmla="*/ 22 w 387"/>
                      <a:gd name="connsiteY0" fmla="*/ 0 h 598"/>
                      <a:gd name="connsiteX1" fmla="*/ 388 w 387"/>
                      <a:gd name="connsiteY1" fmla="*/ 595 h 598"/>
                      <a:gd name="connsiteX2" fmla="*/ 22 w 387"/>
                      <a:gd name="connsiteY2" fmla="*/ 0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" h="598">
                        <a:moveTo>
                          <a:pt x="22" y="0"/>
                        </a:moveTo>
                        <a:cubicBezTo>
                          <a:pt x="132" y="223"/>
                          <a:pt x="260" y="442"/>
                          <a:pt x="388" y="595"/>
                        </a:cubicBezTo>
                        <a:cubicBezTo>
                          <a:pt x="132" y="612"/>
                          <a:pt x="-69" y="583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8" name="任意多边形: 形状 1797">
                    <a:extLst>
                      <a:ext uri="{FF2B5EF4-FFF2-40B4-BE49-F238E27FC236}">
                        <a16:creationId xmlns:a16="http://schemas.microsoft.com/office/drawing/2014/main" id="{67F5012E-4C8F-E324-B6B3-0E1C7EA4B0C1}"/>
                      </a:ext>
                    </a:extLst>
                  </p:cNvPr>
                  <p:cNvSpPr/>
                  <p:nvPr/>
                </p:nvSpPr>
                <p:spPr>
                  <a:xfrm>
                    <a:off x="8545703" y="82818"/>
                    <a:ext cx="73" cy="74"/>
                  </a:xfrm>
                  <a:custGeom>
                    <a:avLst/>
                    <a:gdLst>
                      <a:gd name="connsiteX0" fmla="*/ 18 w 73"/>
                      <a:gd name="connsiteY0" fmla="*/ 75 h 74"/>
                      <a:gd name="connsiteX1" fmla="*/ 0 w 73"/>
                      <a:gd name="connsiteY1" fmla="*/ 62 h 74"/>
                      <a:gd name="connsiteX2" fmla="*/ 73 w 73"/>
                      <a:gd name="connsiteY2" fmla="*/ 0 h 74"/>
                      <a:gd name="connsiteX3" fmla="*/ 18 w 73"/>
                      <a:gd name="connsiteY3" fmla="*/ 75 h 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74">
                        <a:moveTo>
                          <a:pt x="18" y="75"/>
                        </a:moveTo>
                        <a:cubicBezTo>
                          <a:pt x="0" y="68"/>
                          <a:pt x="0" y="71"/>
                          <a:pt x="0" y="62"/>
                        </a:cubicBezTo>
                        <a:cubicBezTo>
                          <a:pt x="37" y="42"/>
                          <a:pt x="55" y="20"/>
                          <a:pt x="73" y="0"/>
                        </a:cubicBezTo>
                        <a:lnTo>
                          <a:pt x="18" y="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9" name="任意多边形: 形状 1798">
                    <a:extLst>
                      <a:ext uri="{FF2B5EF4-FFF2-40B4-BE49-F238E27FC236}">
                        <a16:creationId xmlns:a16="http://schemas.microsoft.com/office/drawing/2014/main" id="{DB37A533-55E7-0A94-0CA9-A0C5B59DF89D}"/>
                      </a:ext>
                    </a:extLst>
                  </p:cNvPr>
                  <p:cNvSpPr/>
                  <p:nvPr/>
                </p:nvSpPr>
                <p:spPr>
                  <a:xfrm>
                    <a:off x="8516389" y="86553"/>
                    <a:ext cx="602" cy="219"/>
                  </a:xfrm>
                  <a:custGeom>
                    <a:avLst/>
                    <a:gdLst>
                      <a:gd name="connsiteX0" fmla="*/ 603 w 602"/>
                      <a:gd name="connsiteY0" fmla="*/ 124 h 219"/>
                      <a:gd name="connsiteX1" fmla="*/ 0 w 602"/>
                      <a:gd name="connsiteY1" fmla="*/ 45 h 219"/>
                      <a:gd name="connsiteX2" fmla="*/ 603 w 602"/>
                      <a:gd name="connsiteY2" fmla="*/ 124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19">
                        <a:moveTo>
                          <a:pt x="603" y="124"/>
                        </a:moveTo>
                        <a:cubicBezTo>
                          <a:pt x="347" y="293"/>
                          <a:pt x="165" y="219"/>
                          <a:pt x="0" y="45"/>
                        </a:cubicBezTo>
                        <a:cubicBezTo>
                          <a:pt x="201" y="7"/>
                          <a:pt x="438" y="-63"/>
                          <a:pt x="603" y="1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0" name="任意多边形: 形状 1799">
                    <a:extLst>
                      <a:ext uri="{FF2B5EF4-FFF2-40B4-BE49-F238E27FC236}">
                        <a16:creationId xmlns:a16="http://schemas.microsoft.com/office/drawing/2014/main" id="{95DB60C7-7542-CF39-9D29-D18A3B71442B}"/>
                      </a:ext>
                    </a:extLst>
                  </p:cNvPr>
                  <p:cNvSpPr/>
                  <p:nvPr/>
                </p:nvSpPr>
                <p:spPr>
                  <a:xfrm>
                    <a:off x="8488136" y="53295"/>
                    <a:ext cx="164" cy="162"/>
                  </a:xfrm>
                  <a:custGeom>
                    <a:avLst/>
                    <a:gdLst>
                      <a:gd name="connsiteX0" fmla="*/ 55 w 164"/>
                      <a:gd name="connsiteY0" fmla="*/ 163 h 162"/>
                      <a:gd name="connsiteX1" fmla="*/ 0 w 164"/>
                      <a:gd name="connsiteY1" fmla="*/ 16 h 162"/>
                      <a:gd name="connsiteX2" fmla="*/ 165 w 164"/>
                      <a:gd name="connsiteY2" fmla="*/ 0 h 162"/>
                      <a:gd name="connsiteX3" fmla="*/ 55 w 164"/>
                      <a:gd name="connsiteY3" fmla="*/ 163 h 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62">
                        <a:moveTo>
                          <a:pt x="55" y="163"/>
                        </a:moveTo>
                        <a:lnTo>
                          <a:pt x="0" y="16"/>
                        </a:lnTo>
                        <a:cubicBezTo>
                          <a:pt x="73" y="18"/>
                          <a:pt x="128" y="9"/>
                          <a:pt x="165" y="0"/>
                        </a:cubicBezTo>
                        <a:lnTo>
                          <a:pt x="55" y="163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1" name="任意多边形: 形状 1800">
                    <a:extLst>
                      <a:ext uri="{FF2B5EF4-FFF2-40B4-BE49-F238E27FC236}">
                        <a16:creationId xmlns:a16="http://schemas.microsoft.com/office/drawing/2014/main" id="{DF713093-7F1A-6AF8-89E6-7C423D15FCAB}"/>
                      </a:ext>
                    </a:extLst>
                  </p:cNvPr>
                  <p:cNvSpPr/>
                  <p:nvPr/>
                </p:nvSpPr>
                <p:spPr>
                  <a:xfrm>
                    <a:off x="8488300" y="53132"/>
                    <a:ext cx="127" cy="160"/>
                  </a:xfrm>
                  <a:custGeom>
                    <a:avLst/>
                    <a:gdLst>
                      <a:gd name="connsiteX0" fmla="*/ 0 w 127"/>
                      <a:gd name="connsiteY0" fmla="*/ 161 h 160"/>
                      <a:gd name="connsiteX1" fmla="*/ 128 w 127"/>
                      <a:gd name="connsiteY1" fmla="*/ 0 h 160"/>
                      <a:gd name="connsiteX2" fmla="*/ 0 w 127"/>
                      <a:gd name="connsiteY2" fmla="*/ 161 h 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7" h="160">
                        <a:moveTo>
                          <a:pt x="0" y="161"/>
                        </a:moveTo>
                        <a:lnTo>
                          <a:pt x="128" y="0"/>
                        </a:lnTo>
                        <a:cubicBezTo>
                          <a:pt x="128" y="73"/>
                          <a:pt x="128" y="139"/>
                          <a:pt x="0" y="16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2" name="任意多边形: 形状 1801">
                    <a:extLst>
                      <a:ext uri="{FF2B5EF4-FFF2-40B4-BE49-F238E27FC236}">
                        <a16:creationId xmlns:a16="http://schemas.microsoft.com/office/drawing/2014/main" id="{5DA1B536-72E6-A51A-2DFB-7717F912C688}"/>
                      </a:ext>
                    </a:extLst>
                  </p:cNvPr>
                  <p:cNvSpPr/>
                  <p:nvPr/>
                </p:nvSpPr>
                <p:spPr>
                  <a:xfrm>
                    <a:off x="8488428" y="52796"/>
                    <a:ext cx="292" cy="336"/>
                  </a:xfrm>
                  <a:custGeom>
                    <a:avLst/>
                    <a:gdLst>
                      <a:gd name="connsiteX0" fmla="*/ 293 w 292"/>
                      <a:gd name="connsiteY0" fmla="*/ 0 h 336"/>
                      <a:gd name="connsiteX1" fmla="*/ 0 w 292"/>
                      <a:gd name="connsiteY1" fmla="*/ 336 h 336"/>
                      <a:gd name="connsiteX2" fmla="*/ 293 w 292"/>
                      <a:gd name="connsiteY2" fmla="*/ 0 h 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336">
                        <a:moveTo>
                          <a:pt x="293" y="0"/>
                        </a:moveTo>
                        <a:lnTo>
                          <a:pt x="0" y="336"/>
                        </a:lnTo>
                        <a:cubicBezTo>
                          <a:pt x="18" y="217"/>
                          <a:pt x="-18" y="71"/>
                          <a:pt x="29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3" name="任意多边形: 形状 1802">
                    <a:extLst>
                      <a:ext uri="{FF2B5EF4-FFF2-40B4-BE49-F238E27FC236}">
                        <a16:creationId xmlns:a16="http://schemas.microsoft.com/office/drawing/2014/main" id="{D86D540E-588C-475C-8ED9-73BC26CB6904}"/>
                      </a:ext>
                    </a:extLst>
                  </p:cNvPr>
                  <p:cNvSpPr/>
                  <p:nvPr/>
                </p:nvSpPr>
                <p:spPr>
                  <a:xfrm>
                    <a:off x="8488556" y="57430"/>
                    <a:ext cx="365" cy="89"/>
                  </a:xfrm>
                  <a:custGeom>
                    <a:avLst/>
                    <a:gdLst>
                      <a:gd name="connsiteX0" fmla="*/ 0 w 365"/>
                      <a:gd name="connsiteY0" fmla="*/ 89 h 89"/>
                      <a:gd name="connsiteX1" fmla="*/ 365 w 365"/>
                      <a:gd name="connsiteY1" fmla="*/ 0 h 89"/>
                      <a:gd name="connsiteX2" fmla="*/ 0 w 365"/>
                      <a:gd name="connsiteY2" fmla="*/ 89 h 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89">
                        <a:moveTo>
                          <a:pt x="0" y="89"/>
                        </a:moveTo>
                        <a:cubicBezTo>
                          <a:pt x="73" y="57"/>
                          <a:pt x="183" y="26"/>
                          <a:pt x="365" y="0"/>
                        </a:cubicBez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4" name="任意多边形: 形状 1803">
                    <a:extLst>
                      <a:ext uri="{FF2B5EF4-FFF2-40B4-BE49-F238E27FC236}">
                        <a16:creationId xmlns:a16="http://schemas.microsoft.com/office/drawing/2014/main" id="{E21DEFFB-2E41-20A0-272D-EA48C9702A34}"/>
                      </a:ext>
                    </a:extLst>
                  </p:cNvPr>
                  <p:cNvSpPr/>
                  <p:nvPr/>
                </p:nvSpPr>
                <p:spPr>
                  <a:xfrm>
                    <a:off x="8488236" y="57519"/>
                    <a:ext cx="880" cy="1125"/>
                  </a:xfrm>
                  <a:custGeom>
                    <a:avLst/>
                    <a:gdLst>
                      <a:gd name="connsiteX0" fmla="*/ 320 w 880"/>
                      <a:gd name="connsiteY0" fmla="*/ 0 h 1125"/>
                      <a:gd name="connsiteX1" fmla="*/ 740 w 880"/>
                      <a:gd name="connsiteY1" fmla="*/ 1125 h 1125"/>
                      <a:gd name="connsiteX2" fmla="*/ 27 w 880"/>
                      <a:gd name="connsiteY2" fmla="*/ 73 h 1125"/>
                      <a:gd name="connsiteX3" fmla="*/ 320 w 880"/>
                      <a:gd name="connsiteY3" fmla="*/ 0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0" h="1125">
                        <a:moveTo>
                          <a:pt x="320" y="0"/>
                        </a:moveTo>
                        <a:cubicBezTo>
                          <a:pt x="-210" y="267"/>
                          <a:pt x="1342" y="769"/>
                          <a:pt x="740" y="1125"/>
                        </a:cubicBezTo>
                        <a:cubicBezTo>
                          <a:pt x="630" y="857"/>
                          <a:pt x="-155" y="511"/>
                          <a:pt x="27" y="73"/>
                        </a:cubicBezTo>
                        <a:lnTo>
                          <a:pt x="32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5" name="任意多边形: 形状 1804">
                    <a:extLst>
                      <a:ext uri="{FF2B5EF4-FFF2-40B4-BE49-F238E27FC236}">
                        <a16:creationId xmlns:a16="http://schemas.microsoft.com/office/drawing/2014/main" id="{F26E894A-D309-4C9E-68DB-3E40757D877B}"/>
                      </a:ext>
                    </a:extLst>
                  </p:cNvPr>
                  <p:cNvSpPr/>
                  <p:nvPr/>
                </p:nvSpPr>
                <p:spPr>
                  <a:xfrm>
                    <a:off x="8509303" y="84562"/>
                    <a:ext cx="602" cy="876"/>
                  </a:xfrm>
                  <a:custGeom>
                    <a:avLst/>
                    <a:gdLst>
                      <a:gd name="connsiteX0" fmla="*/ 383 w 602"/>
                      <a:gd name="connsiteY0" fmla="*/ 258 h 876"/>
                      <a:gd name="connsiteX1" fmla="*/ 602 w 602"/>
                      <a:gd name="connsiteY1" fmla="*/ 495 h 876"/>
                      <a:gd name="connsiteX2" fmla="*/ 310 w 602"/>
                      <a:gd name="connsiteY2" fmla="*/ 694 h 876"/>
                      <a:gd name="connsiteX3" fmla="*/ 0 w 602"/>
                      <a:gd name="connsiteY3" fmla="*/ 877 h 876"/>
                      <a:gd name="connsiteX4" fmla="*/ 182 w 602"/>
                      <a:gd name="connsiteY4" fmla="*/ 0 h 876"/>
                      <a:gd name="connsiteX5" fmla="*/ 383 w 602"/>
                      <a:gd name="connsiteY5" fmla="*/ 258 h 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2" h="876">
                        <a:moveTo>
                          <a:pt x="383" y="258"/>
                        </a:moveTo>
                        <a:cubicBezTo>
                          <a:pt x="493" y="382"/>
                          <a:pt x="602" y="495"/>
                          <a:pt x="602" y="495"/>
                        </a:cubicBezTo>
                        <a:cubicBezTo>
                          <a:pt x="602" y="495"/>
                          <a:pt x="457" y="594"/>
                          <a:pt x="310" y="694"/>
                        </a:cubicBezTo>
                        <a:cubicBezTo>
                          <a:pt x="146" y="785"/>
                          <a:pt x="0" y="877"/>
                          <a:pt x="0" y="877"/>
                        </a:cubicBezTo>
                        <a:lnTo>
                          <a:pt x="182" y="0"/>
                        </a:lnTo>
                        <a:cubicBezTo>
                          <a:pt x="164" y="0"/>
                          <a:pt x="274" y="130"/>
                          <a:pt x="383" y="25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3" name="图形 10">
                <a:extLst>
                  <a:ext uri="{FF2B5EF4-FFF2-40B4-BE49-F238E27FC236}">
                    <a16:creationId xmlns:a16="http://schemas.microsoft.com/office/drawing/2014/main" id="{093DA91B-02EA-86A6-D62B-49FF924DC2BA}"/>
                  </a:ext>
                </a:extLst>
              </p:cNvPr>
              <p:cNvGrpSpPr/>
              <p:nvPr/>
            </p:nvGrpSpPr>
            <p:grpSpPr>
              <a:xfrm>
                <a:off x="8387704" y="233053"/>
                <a:ext cx="36052" cy="46051"/>
                <a:chOff x="8387704" y="233053"/>
                <a:chExt cx="36052" cy="46051"/>
              </a:xfrm>
            </p:grpSpPr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06E7E12F-D9C9-B6F6-44B1-1358AE5ECA66}"/>
                    </a:ext>
                  </a:extLst>
                </p:cNvPr>
                <p:cNvSpPr/>
                <p:nvPr/>
              </p:nvSpPr>
              <p:spPr>
                <a:xfrm>
                  <a:off x="8387704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1" y="0"/>
                        <a:pt x="0" y="9643"/>
                        <a:pt x="0" y="21540"/>
                      </a:cubicBezTo>
                      <a:cubicBezTo>
                        <a:pt x="0" y="33437"/>
                        <a:pt x="5991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3" name="任意多边形: 形状 1772">
                  <a:extLst>
                    <a:ext uri="{FF2B5EF4-FFF2-40B4-BE49-F238E27FC236}">
                      <a16:creationId xmlns:a16="http://schemas.microsoft.com/office/drawing/2014/main" id="{2ED8A73F-0C07-8C6A-66C2-942100ED30BF}"/>
                    </a:ext>
                  </a:extLst>
                </p:cNvPr>
                <p:cNvSpPr/>
                <p:nvPr/>
              </p:nvSpPr>
              <p:spPr>
                <a:xfrm>
                  <a:off x="8403338" y="263710"/>
                  <a:ext cx="20418" cy="15394"/>
                </a:xfrm>
                <a:custGeom>
                  <a:avLst/>
                  <a:gdLst>
                    <a:gd name="connsiteX0" fmla="*/ 20419 w 20418"/>
                    <a:gd name="connsiteY0" fmla="*/ 7698 h 15394"/>
                    <a:gd name="connsiteX1" fmla="*/ 10209 w 20418"/>
                    <a:gd name="connsiteY1" fmla="*/ 0 h 15394"/>
                    <a:gd name="connsiteX2" fmla="*/ 0 w 20418"/>
                    <a:gd name="connsiteY2" fmla="*/ 7698 h 15394"/>
                    <a:gd name="connsiteX3" fmla="*/ 10209 w 20418"/>
                    <a:gd name="connsiteY3" fmla="*/ 15394 h 15394"/>
                    <a:gd name="connsiteX4" fmla="*/ 20419 w 20418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8" h="15394">
                      <a:moveTo>
                        <a:pt x="20419" y="7698"/>
                      </a:moveTo>
                      <a:cubicBezTo>
                        <a:pt x="20419" y="3446"/>
                        <a:pt x="15853" y="0"/>
                        <a:pt x="10209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09" y="15394"/>
                      </a:cubicBezTo>
                      <a:cubicBezTo>
                        <a:pt x="15853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36B15EFD-B836-D0A6-C1DE-1D38E17550A5}"/>
                    </a:ext>
                  </a:extLst>
                </p:cNvPr>
                <p:cNvSpPr/>
                <p:nvPr/>
              </p:nvSpPr>
              <p:spPr>
                <a:xfrm>
                  <a:off x="8403210" y="250208"/>
                  <a:ext cx="12437" cy="9371"/>
                </a:xfrm>
                <a:custGeom>
                  <a:avLst/>
                  <a:gdLst>
                    <a:gd name="connsiteX0" fmla="*/ 12438 w 12437"/>
                    <a:gd name="connsiteY0" fmla="*/ 4685 h 9371"/>
                    <a:gd name="connsiteX1" fmla="*/ 6209 w 12437"/>
                    <a:gd name="connsiteY1" fmla="*/ 0 h 9371"/>
                    <a:gd name="connsiteX2" fmla="*/ 0 w 12437"/>
                    <a:gd name="connsiteY2" fmla="*/ 4685 h 9371"/>
                    <a:gd name="connsiteX3" fmla="*/ 6209 w 12437"/>
                    <a:gd name="connsiteY3" fmla="*/ 9371 h 9371"/>
                    <a:gd name="connsiteX4" fmla="*/ 12438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8" y="4685"/>
                      </a:moveTo>
                      <a:cubicBezTo>
                        <a:pt x="12438" y="2097"/>
                        <a:pt x="9643" y="0"/>
                        <a:pt x="6209" y="0"/>
                      </a:cubicBezTo>
                      <a:cubicBezTo>
                        <a:pt x="2776" y="0"/>
                        <a:pt x="0" y="2098"/>
                        <a:pt x="0" y="4685"/>
                      </a:cubicBezTo>
                      <a:cubicBezTo>
                        <a:pt x="0" y="7273"/>
                        <a:pt x="2776" y="9371"/>
                        <a:pt x="6209" y="9371"/>
                      </a:cubicBezTo>
                      <a:cubicBezTo>
                        <a:pt x="9643" y="9371"/>
                        <a:pt x="12438" y="7273"/>
                        <a:pt x="12438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44" name="图形 10">
                <a:extLst>
                  <a:ext uri="{FF2B5EF4-FFF2-40B4-BE49-F238E27FC236}">
                    <a16:creationId xmlns:a16="http://schemas.microsoft.com/office/drawing/2014/main" id="{ED48EA95-4073-D79A-60AE-80360EE86C1E}"/>
                  </a:ext>
                </a:extLst>
              </p:cNvPr>
              <p:cNvGrpSpPr/>
              <p:nvPr/>
            </p:nvGrpSpPr>
            <p:grpSpPr>
              <a:xfrm>
                <a:off x="8471406" y="233053"/>
                <a:ext cx="36070" cy="46051"/>
                <a:chOff x="8471406" y="233053"/>
                <a:chExt cx="36070" cy="46051"/>
              </a:xfrm>
            </p:grpSpPr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46BE6CFB-C5E8-78BC-2455-E8C43DE10752}"/>
                    </a:ext>
                  </a:extLst>
                </p:cNvPr>
                <p:cNvSpPr/>
                <p:nvPr/>
              </p:nvSpPr>
              <p:spPr>
                <a:xfrm>
                  <a:off x="8471406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0" y="0"/>
                        <a:pt x="0" y="9643"/>
                        <a:pt x="0" y="21540"/>
                      </a:cubicBezTo>
                      <a:cubicBezTo>
                        <a:pt x="0" y="33437"/>
                        <a:pt x="5990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7A7FBC6D-BC08-CEC4-D67C-E15C8060FA03}"/>
                    </a:ext>
                  </a:extLst>
                </p:cNvPr>
                <p:cNvSpPr/>
                <p:nvPr/>
              </p:nvSpPr>
              <p:spPr>
                <a:xfrm>
                  <a:off x="8487058" y="263710"/>
                  <a:ext cx="20419" cy="15394"/>
                </a:xfrm>
                <a:custGeom>
                  <a:avLst/>
                  <a:gdLst>
                    <a:gd name="connsiteX0" fmla="*/ 20419 w 20419"/>
                    <a:gd name="connsiteY0" fmla="*/ 7698 h 15394"/>
                    <a:gd name="connsiteX1" fmla="*/ 10210 w 20419"/>
                    <a:gd name="connsiteY1" fmla="*/ 0 h 15394"/>
                    <a:gd name="connsiteX2" fmla="*/ 0 w 20419"/>
                    <a:gd name="connsiteY2" fmla="*/ 7698 h 15394"/>
                    <a:gd name="connsiteX3" fmla="*/ 10210 w 20419"/>
                    <a:gd name="connsiteY3" fmla="*/ 15394 h 15394"/>
                    <a:gd name="connsiteX4" fmla="*/ 20419 w 20419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9" h="15394">
                      <a:moveTo>
                        <a:pt x="20419" y="7698"/>
                      </a:moveTo>
                      <a:cubicBezTo>
                        <a:pt x="20419" y="3446"/>
                        <a:pt x="15835" y="0"/>
                        <a:pt x="10210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10" y="15394"/>
                      </a:cubicBezTo>
                      <a:cubicBezTo>
                        <a:pt x="15835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1" name="任意多边形: 形状 1770">
                  <a:extLst>
                    <a:ext uri="{FF2B5EF4-FFF2-40B4-BE49-F238E27FC236}">
                      <a16:creationId xmlns:a16="http://schemas.microsoft.com/office/drawing/2014/main" id="{5B1CFD90-7BCC-7CAC-BBA6-B8B24FEA474C}"/>
                    </a:ext>
                  </a:extLst>
                </p:cNvPr>
                <p:cNvSpPr/>
                <p:nvPr/>
              </p:nvSpPr>
              <p:spPr>
                <a:xfrm>
                  <a:off x="8486912" y="250208"/>
                  <a:ext cx="12437" cy="9371"/>
                </a:xfrm>
                <a:custGeom>
                  <a:avLst/>
                  <a:gdLst>
                    <a:gd name="connsiteX0" fmla="*/ 12437 w 12437"/>
                    <a:gd name="connsiteY0" fmla="*/ 4685 h 9371"/>
                    <a:gd name="connsiteX1" fmla="*/ 6228 w 12437"/>
                    <a:gd name="connsiteY1" fmla="*/ 0 h 9371"/>
                    <a:gd name="connsiteX2" fmla="*/ 0 w 12437"/>
                    <a:gd name="connsiteY2" fmla="*/ 4685 h 9371"/>
                    <a:gd name="connsiteX3" fmla="*/ 6228 w 12437"/>
                    <a:gd name="connsiteY3" fmla="*/ 9371 h 9371"/>
                    <a:gd name="connsiteX4" fmla="*/ 12437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7" y="4685"/>
                      </a:moveTo>
                      <a:cubicBezTo>
                        <a:pt x="12437" y="2097"/>
                        <a:pt x="9661" y="0"/>
                        <a:pt x="6228" y="0"/>
                      </a:cubicBezTo>
                      <a:cubicBezTo>
                        <a:pt x="2794" y="0"/>
                        <a:pt x="0" y="2098"/>
                        <a:pt x="0" y="4685"/>
                      </a:cubicBezTo>
                      <a:cubicBezTo>
                        <a:pt x="0" y="7273"/>
                        <a:pt x="2794" y="9371"/>
                        <a:pt x="6228" y="9371"/>
                      </a:cubicBezTo>
                      <a:cubicBezTo>
                        <a:pt x="9661" y="9371"/>
                        <a:pt x="12437" y="7273"/>
                        <a:pt x="12437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745" name="任意多边形: 形状 1744">
                <a:extLst>
                  <a:ext uri="{FF2B5EF4-FFF2-40B4-BE49-F238E27FC236}">
                    <a16:creationId xmlns:a16="http://schemas.microsoft.com/office/drawing/2014/main" id="{B3F9A6A1-BB9B-0D9B-EEEB-D551ED14F57C}"/>
                  </a:ext>
                </a:extLst>
              </p:cNvPr>
              <p:cNvSpPr/>
              <p:nvPr/>
            </p:nvSpPr>
            <p:spPr>
              <a:xfrm>
                <a:off x="8468721" y="357314"/>
                <a:ext cx="40771" cy="22476"/>
              </a:xfrm>
              <a:custGeom>
                <a:avLst/>
                <a:gdLst>
                  <a:gd name="connsiteX0" fmla="*/ 0 w 40771"/>
                  <a:gd name="connsiteY0" fmla="*/ 22476 h 22476"/>
                  <a:gd name="connsiteX1" fmla="*/ 38281 w 40771"/>
                  <a:gd name="connsiteY1" fmla="*/ 3332 h 22476"/>
                  <a:gd name="connsiteX2" fmla="*/ 0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0" y="22476"/>
                    </a:moveTo>
                    <a:cubicBezTo>
                      <a:pt x="0" y="22476"/>
                      <a:pt x="27341" y="-10340"/>
                      <a:pt x="38281" y="3332"/>
                    </a:cubicBezTo>
                    <a:cubicBezTo>
                      <a:pt x="49221" y="17008"/>
                      <a:pt x="21862" y="4702"/>
                      <a:pt x="0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6" name="任意多边形: 形状 1745">
                <a:extLst>
                  <a:ext uri="{FF2B5EF4-FFF2-40B4-BE49-F238E27FC236}">
                    <a16:creationId xmlns:a16="http://schemas.microsoft.com/office/drawing/2014/main" id="{D03176BB-D8E2-B3F6-1591-698DD3149D3F}"/>
                  </a:ext>
                </a:extLst>
              </p:cNvPr>
              <p:cNvSpPr/>
              <p:nvPr/>
            </p:nvSpPr>
            <p:spPr>
              <a:xfrm>
                <a:off x="8372994" y="357314"/>
                <a:ext cx="40771" cy="22476"/>
              </a:xfrm>
              <a:custGeom>
                <a:avLst/>
                <a:gdLst>
                  <a:gd name="connsiteX0" fmla="*/ 40772 w 40771"/>
                  <a:gd name="connsiteY0" fmla="*/ 22476 h 22476"/>
                  <a:gd name="connsiteX1" fmla="*/ 2491 w 40771"/>
                  <a:gd name="connsiteY1" fmla="*/ 3332 h 22476"/>
                  <a:gd name="connsiteX2" fmla="*/ 40772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40772" y="22476"/>
                    </a:moveTo>
                    <a:cubicBezTo>
                      <a:pt x="40772" y="22476"/>
                      <a:pt x="13431" y="-10340"/>
                      <a:pt x="2491" y="3332"/>
                    </a:cubicBezTo>
                    <a:cubicBezTo>
                      <a:pt x="-8449" y="17008"/>
                      <a:pt x="18892" y="4702"/>
                      <a:pt x="40772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7" name="任意多边形: 形状 1746">
                <a:extLst>
                  <a:ext uri="{FF2B5EF4-FFF2-40B4-BE49-F238E27FC236}">
                    <a16:creationId xmlns:a16="http://schemas.microsoft.com/office/drawing/2014/main" id="{32FBB827-229C-E871-73DD-A4722FD92460}"/>
                  </a:ext>
                </a:extLst>
              </p:cNvPr>
              <p:cNvSpPr/>
              <p:nvPr/>
            </p:nvSpPr>
            <p:spPr>
              <a:xfrm>
                <a:off x="8390334" y="304938"/>
                <a:ext cx="101162" cy="19249"/>
              </a:xfrm>
              <a:custGeom>
                <a:avLst/>
                <a:gdLst>
                  <a:gd name="connsiteX0" fmla="*/ 0 w 101162"/>
                  <a:gd name="connsiteY0" fmla="*/ 17882 h 19249"/>
                  <a:gd name="connsiteX1" fmla="*/ 101163 w 101162"/>
                  <a:gd name="connsiteY1" fmla="*/ 19250 h 19249"/>
                  <a:gd name="connsiteX2" fmla="*/ 0 w 101162"/>
                  <a:gd name="connsiteY2" fmla="*/ 17882 h 1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62" h="19249">
                    <a:moveTo>
                      <a:pt x="0" y="17882"/>
                    </a:moveTo>
                    <a:cubicBezTo>
                      <a:pt x="0" y="17882"/>
                      <a:pt x="60142" y="-2628"/>
                      <a:pt x="101163" y="19250"/>
                    </a:cubicBezTo>
                    <a:cubicBezTo>
                      <a:pt x="101163" y="19252"/>
                      <a:pt x="65621" y="-23136"/>
                      <a:pt x="0" y="17882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8" name="任意多边形: 形状 1747">
                <a:extLst>
                  <a:ext uri="{FF2B5EF4-FFF2-40B4-BE49-F238E27FC236}">
                    <a16:creationId xmlns:a16="http://schemas.microsoft.com/office/drawing/2014/main" id="{788B6FE2-6114-7EA5-DB4E-83700734108B}"/>
                  </a:ext>
                </a:extLst>
              </p:cNvPr>
              <p:cNvSpPr/>
              <p:nvPr/>
            </p:nvSpPr>
            <p:spPr>
              <a:xfrm>
                <a:off x="8378627" y="388239"/>
                <a:ext cx="145221" cy="50298"/>
              </a:xfrm>
              <a:custGeom>
                <a:avLst/>
                <a:gdLst>
                  <a:gd name="connsiteX0" fmla="*/ 0 w 145221"/>
                  <a:gd name="connsiteY0" fmla="*/ 27823 h 50298"/>
                  <a:gd name="connsiteX1" fmla="*/ 7305 w 145221"/>
                  <a:gd name="connsiteY1" fmla="*/ 30203 h 50298"/>
                  <a:gd name="connsiteX2" fmla="*/ 15688 w 145221"/>
                  <a:gd name="connsiteY2" fmla="*/ 32778 h 50298"/>
                  <a:gd name="connsiteX3" fmla="*/ 20857 w 145221"/>
                  <a:gd name="connsiteY3" fmla="*/ 34277 h 50298"/>
                  <a:gd name="connsiteX4" fmla="*/ 26628 w 145221"/>
                  <a:gd name="connsiteY4" fmla="*/ 35839 h 50298"/>
                  <a:gd name="connsiteX5" fmla="*/ 32893 w 145221"/>
                  <a:gd name="connsiteY5" fmla="*/ 37406 h 50298"/>
                  <a:gd name="connsiteX6" fmla="*/ 36217 w 145221"/>
                  <a:gd name="connsiteY6" fmla="*/ 38211 h 50298"/>
                  <a:gd name="connsiteX7" fmla="*/ 39650 w 145221"/>
                  <a:gd name="connsiteY7" fmla="*/ 38966 h 50298"/>
                  <a:gd name="connsiteX8" fmla="*/ 43175 w 145221"/>
                  <a:gd name="connsiteY8" fmla="*/ 39733 h 50298"/>
                  <a:gd name="connsiteX9" fmla="*/ 46791 w 145221"/>
                  <a:gd name="connsiteY9" fmla="*/ 40417 h 50298"/>
                  <a:gd name="connsiteX10" fmla="*/ 50499 w 145221"/>
                  <a:gd name="connsiteY10" fmla="*/ 41122 h 50298"/>
                  <a:gd name="connsiteX11" fmla="*/ 54298 w 145221"/>
                  <a:gd name="connsiteY11" fmla="*/ 41754 h 50298"/>
                  <a:gd name="connsiteX12" fmla="*/ 58133 w 145221"/>
                  <a:gd name="connsiteY12" fmla="*/ 42383 h 50298"/>
                  <a:gd name="connsiteX13" fmla="*/ 62078 w 145221"/>
                  <a:gd name="connsiteY13" fmla="*/ 42940 h 50298"/>
                  <a:gd name="connsiteX14" fmla="*/ 66059 w 145221"/>
                  <a:gd name="connsiteY14" fmla="*/ 43440 h 50298"/>
                  <a:gd name="connsiteX15" fmla="*/ 70077 w 145221"/>
                  <a:gd name="connsiteY15" fmla="*/ 43915 h 50298"/>
                  <a:gd name="connsiteX16" fmla="*/ 86351 w 145221"/>
                  <a:gd name="connsiteY16" fmla="*/ 44832 h 50298"/>
                  <a:gd name="connsiteX17" fmla="*/ 102422 w 145221"/>
                  <a:gd name="connsiteY17" fmla="*/ 43610 h 50298"/>
                  <a:gd name="connsiteX18" fmla="*/ 106294 w 145221"/>
                  <a:gd name="connsiteY18" fmla="*/ 42845 h 50298"/>
                  <a:gd name="connsiteX19" fmla="*/ 110093 w 145221"/>
                  <a:gd name="connsiteY19" fmla="*/ 41915 h 50298"/>
                  <a:gd name="connsiteX20" fmla="*/ 111920 w 145221"/>
                  <a:gd name="connsiteY20" fmla="*/ 41406 h 50298"/>
                  <a:gd name="connsiteX21" fmla="*/ 113819 w 145221"/>
                  <a:gd name="connsiteY21" fmla="*/ 40792 h 50298"/>
                  <a:gd name="connsiteX22" fmla="*/ 115591 w 145221"/>
                  <a:gd name="connsiteY22" fmla="*/ 40165 h 50298"/>
                  <a:gd name="connsiteX23" fmla="*/ 117362 w 145221"/>
                  <a:gd name="connsiteY23" fmla="*/ 39481 h 50298"/>
                  <a:gd name="connsiteX24" fmla="*/ 130183 w 145221"/>
                  <a:gd name="connsiteY24" fmla="*/ 32705 h 50298"/>
                  <a:gd name="connsiteX25" fmla="*/ 135370 w 145221"/>
                  <a:gd name="connsiteY25" fmla="*/ 28521 h 50298"/>
                  <a:gd name="connsiteX26" fmla="*/ 137598 w 145221"/>
                  <a:gd name="connsiteY26" fmla="*/ 26263 h 50298"/>
                  <a:gd name="connsiteX27" fmla="*/ 138603 w 145221"/>
                  <a:gd name="connsiteY27" fmla="*/ 25102 h 50298"/>
                  <a:gd name="connsiteX28" fmla="*/ 139498 w 145221"/>
                  <a:gd name="connsiteY28" fmla="*/ 23978 h 50298"/>
                  <a:gd name="connsiteX29" fmla="*/ 140356 w 145221"/>
                  <a:gd name="connsiteY29" fmla="*/ 22689 h 50298"/>
                  <a:gd name="connsiteX30" fmla="*/ 141032 w 145221"/>
                  <a:gd name="connsiteY30" fmla="*/ 21498 h 50298"/>
                  <a:gd name="connsiteX31" fmla="*/ 141616 w 145221"/>
                  <a:gd name="connsiteY31" fmla="*/ 20274 h 50298"/>
                  <a:gd name="connsiteX32" fmla="*/ 142109 w 145221"/>
                  <a:gd name="connsiteY32" fmla="*/ 19025 h 50298"/>
                  <a:gd name="connsiteX33" fmla="*/ 142803 w 145221"/>
                  <a:gd name="connsiteY33" fmla="*/ 16527 h 50298"/>
                  <a:gd name="connsiteX34" fmla="*/ 143095 w 145221"/>
                  <a:gd name="connsiteY34" fmla="*/ 14079 h 50298"/>
                  <a:gd name="connsiteX35" fmla="*/ 143059 w 145221"/>
                  <a:gd name="connsiteY35" fmla="*/ 11753 h 50298"/>
                  <a:gd name="connsiteX36" fmla="*/ 142913 w 145221"/>
                  <a:gd name="connsiteY36" fmla="*/ 10655 h 50298"/>
                  <a:gd name="connsiteX37" fmla="*/ 142712 w 145221"/>
                  <a:gd name="connsiteY37" fmla="*/ 9603 h 50298"/>
                  <a:gd name="connsiteX38" fmla="*/ 142475 w 145221"/>
                  <a:gd name="connsiteY38" fmla="*/ 8595 h 50298"/>
                  <a:gd name="connsiteX39" fmla="*/ 142164 w 145221"/>
                  <a:gd name="connsiteY39" fmla="*/ 7654 h 50298"/>
                  <a:gd name="connsiteX40" fmla="*/ 141452 w 145221"/>
                  <a:gd name="connsiteY40" fmla="*/ 5938 h 50298"/>
                  <a:gd name="connsiteX41" fmla="*/ 138311 w 145221"/>
                  <a:gd name="connsiteY41" fmla="*/ 1386 h 50298"/>
                  <a:gd name="connsiteX42" fmla="*/ 136886 w 145221"/>
                  <a:gd name="connsiteY42" fmla="*/ 0 h 50298"/>
                  <a:gd name="connsiteX43" fmla="*/ 137306 w 145221"/>
                  <a:gd name="connsiteY43" fmla="*/ 290 h 50298"/>
                  <a:gd name="connsiteX44" fmla="*/ 138530 w 145221"/>
                  <a:gd name="connsiteY44" fmla="*/ 1152 h 50298"/>
                  <a:gd name="connsiteX45" fmla="*/ 142402 w 145221"/>
                  <a:gd name="connsiteY45" fmla="*/ 5404 h 50298"/>
                  <a:gd name="connsiteX46" fmla="*/ 143388 w 145221"/>
                  <a:gd name="connsiteY46" fmla="*/ 7139 h 50298"/>
                  <a:gd name="connsiteX47" fmla="*/ 143845 w 145221"/>
                  <a:gd name="connsiteY47" fmla="*/ 8111 h 50298"/>
                  <a:gd name="connsiteX48" fmla="*/ 144246 w 145221"/>
                  <a:gd name="connsiteY48" fmla="*/ 9170 h 50298"/>
                  <a:gd name="connsiteX49" fmla="*/ 144885 w 145221"/>
                  <a:gd name="connsiteY49" fmla="*/ 11490 h 50298"/>
                  <a:gd name="connsiteX50" fmla="*/ 145178 w 145221"/>
                  <a:gd name="connsiteY50" fmla="*/ 14070 h 50298"/>
                  <a:gd name="connsiteX51" fmla="*/ 145141 w 145221"/>
                  <a:gd name="connsiteY51" fmla="*/ 16857 h 50298"/>
                  <a:gd name="connsiteX52" fmla="*/ 144630 w 145221"/>
                  <a:gd name="connsiteY52" fmla="*/ 19778 h 50298"/>
                  <a:gd name="connsiteX53" fmla="*/ 144210 w 145221"/>
                  <a:gd name="connsiteY53" fmla="*/ 21264 h 50298"/>
                  <a:gd name="connsiteX54" fmla="*/ 143625 w 145221"/>
                  <a:gd name="connsiteY54" fmla="*/ 22766 h 50298"/>
                  <a:gd name="connsiteX55" fmla="*/ 142913 w 145221"/>
                  <a:gd name="connsiteY55" fmla="*/ 24271 h 50298"/>
                  <a:gd name="connsiteX56" fmla="*/ 142164 w 145221"/>
                  <a:gd name="connsiteY56" fmla="*/ 25622 h 50298"/>
                  <a:gd name="connsiteX57" fmla="*/ 141214 w 145221"/>
                  <a:gd name="connsiteY57" fmla="*/ 27063 h 50298"/>
                  <a:gd name="connsiteX58" fmla="*/ 140210 w 145221"/>
                  <a:gd name="connsiteY58" fmla="*/ 28429 h 50298"/>
                  <a:gd name="connsiteX59" fmla="*/ 137982 w 145221"/>
                  <a:gd name="connsiteY59" fmla="*/ 31099 h 50298"/>
                  <a:gd name="connsiteX60" fmla="*/ 132612 w 145221"/>
                  <a:gd name="connsiteY60" fmla="*/ 35987 h 50298"/>
                  <a:gd name="connsiteX61" fmla="*/ 119225 w 145221"/>
                  <a:gd name="connsiteY61" fmla="*/ 43920 h 50298"/>
                  <a:gd name="connsiteX62" fmla="*/ 117362 w 145221"/>
                  <a:gd name="connsiteY62" fmla="*/ 44719 h 50298"/>
                  <a:gd name="connsiteX63" fmla="*/ 115426 w 145221"/>
                  <a:gd name="connsiteY63" fmla="*/ 45480 h 50298"/>
                  <a:gd name="connsiteX64" fmla="*/ 113545 w 145221"/>
                  <a:gd name="connsiteY64" fmla="*/ 46160 h 50298"/>
                  <a:gd name="connsiteX65" fmla="*/ 111536 w 145221"/>
                  <a:gd name="connsiteY65" fmla="*/ 46801 h 50298"/>
                  <a:gd name="connsiteX66" fmla="*/ 103354 w 145221"/>
                  <a:gd name="connsiteY66" fmla="*/ 48833 h 50298"/>
                  <a:gd name="connsiteX67" fmla="*/ 86332 w 145221"/>
                  <a:gd name="connsiteY67" fmla="*/ 50298 h 50298"/>
                  <a:gd name="connsiteX68" fmla="*/ 69457 w 145221"/>
                  <a:gd name="connsiteY68" fmla="*/ 49155 h 50298"/>
                  <a:gd name="connsiteX69" fmla="*/ 61311 w 145221"/>
                  <a:gd name="connsiteY69" fmla="*/ 47957 h 50298"/>
                  <a:gd name="connsiteX70" fmla="*/ 57348 w 145221"/>
                  <a:gd name="connsiteY70" fmla="*/ 47257 h 50298"/>
                  <a:gd name="connsiteX71" fmla="*/ 53421 w 145221"/>
                  <a:gd name="connsiteY71" fmla="*/ 46477 h 50298"/>
                  <a:gd name="connsiteX72" fmla="*/ 49586 w 145221"/>
                  <a:gd name="connsiteY72" fmla="*/ 45697 h 50298"/>
                  <a:gd name="connsiteX73" fmla="*/ 45841 w 145221"/>
                  <a:gd name="connsiteY73" fmla="*/ 44801 h 50298"/>
                  <a:gd name="connsiteX74" fmla="*/ 42189 w 145221"/>
                  <a:gd name="connsiteY74" fmla="*/ 43895 h 50298"/>
                  <a:gd name="connsiteX75" fmla="*/ 38646 w 145221"/>
                  <a:gd name="connsiteY75" fmla="*/ 42912 h 50298"/>
                  <a:gd name="connsiteX76" fmla="*/ 31925 w 145221"/>
                  <a:gd name="connsiteY76" fmla="*/ 40912 h 50298"/>
                  <a:gd name="connsiteX77" fmla="*/ 25697 w 145221"/>
                  <a:gd name="connsiteY77" fmla="*/ 38827 h 50298"/>
                  <a:gd name="connsiteX78" fmla="*/ 20017 w 145221"/>
                  <a:gd name="connsiteY78" fmla="*/ 36770 h 50298"/>
                  <a:gd name="connsiteX79" fmla="*/ 14976 w 145221"/>
                  <a:gd name="connsiteY79" fmla="*/ 34739 h 50298"/>
                  <a:gd name="connsiteX80" fmla="*/ 6885 w 145221"/>
                  <a:gd name="connsiteY80" fmla="*/ 31203 h 50298"/>
                  <a:gd name="connsiteX81" fmla="*/ 1790 w 145221"/>
                  <a:gd name="connsiteY81" fmla="*/ 28720 h 50298"/>
                  <a:gd name="connsiteX82" fmla="*/ 0 w 145221"/>
                  <a:gd name="connsiteY82" fmla="*/ 27823 h 5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45221" h="50298">
                    <a:moveTo>
                      <a:pt x="0" y="27823"/>
                    </a:moveTo>
                    <a:cubicBezTo>
                      <a:pt x="0" y="27823"/>
                      <a:pt x="2666" y="28658"/>
                      <a:pt x="7305" y="30203"/>
                    </a:cubicBezTo>
                    <a:cubicBezTo>
                      <a:pt x="9643" y="30904"/>
                      <a:pt x="12437" y="31815"/>
                      <a:pt x="15688" y="32778"/>
                    </a:cubicBezTo>
                    <a:cubicBezTo>
                      <a:pt x="17314" y="33247"/>
                      <a:pt x="19031" y="33749"/>
                      <a:pt x="20857" y="34277"/>
                    </a:cubicBezTo>
                    <a:cubicBezTo>
                      <a:pt x="22683" y="34772"/>
                      <a:pt x="24619" y="35296"/>
                      <a:pt x="26628" y="35839"/>
                    </a:cubicBezTo>
                    <a:cubicBezTo>
                      <a:pt x="28619" y="36410"/>
                      <a:pt x="30737" y="36873"/>
                      <a:pt x="32893" y="37406"/>
                    </a:cubicBezTo>
                    <a:cubicBezTo>
                      <a:pt x="33988" y="37654"/>
                      <a:pt x="35084" y="37961"/>
                      <a:pt x="36217" y="38211"/>
                    </a:cubicBezTo>
                    <a:cubicBezTo>
                      <a:pt x="37331" y="38458"/>
                      <a:pt x="38481" y="38710"/>
                      <a:pt x="39650" y="38966"/>
                    </a:cubicBezTo>
                    <a:cubicBezTo>
                      <a:pt x="40801" y="39218"/>
                      <a:pt x="41970" y="39473"/>
                      <a:pt x="43175" y="39733"/>
                    </a:cubicBezTo>
                    <a:cubicBezTo>
                      <a:pt x="44362" y="39959"/>
                      <a:pt x="45568" y="40186"/>
                      <a:pt x="46791" y="40417"/>
                    </a:cubicBezTo>
                    <a:cubicBezTo>
                      <a:pt x="48015" y="40649"/>
                      <a:pt x="49257" y="40883"/>
                      <a:pt x="50499" y="41122"/>
                    </a:cubicBezTo>
                    <a:cubicBezTo>
                      <a:pt x="51759" y="41332"/>
                      <a:pt x="53019" y="41544"/>
                      <a:pt x="54298" y="41754"/>
                    </a:cubicBezTo>
                    <a:cubicBezTo>
                      <a:pt x="55558" y="41963"/>
                      <a:pt x="56855" y="42202"/>
                      <a:pt x="58133" y="42383"/>
                    </a:cubicBezTo>
                    <a:cubicBezTo>
                      <a:pt x="59448" y="42571"/>
                      <a:pt x="60781" y="42773"/>
                      <a:pt x="62078" y="42940"/>
                    </a:cubicBezTo>
                    <a:cubicBezTo>
                      <a:pt x="63393" y="43119"/>
                      <a:pt x="64726" y="43288"/>
                      <a:pt x="66059" y="43440"/>
                    </a:cubicBezTo>
                    <a:cubicBezTo>
                      <a:pt x="67393" y="43610"/>
                      <a:pt x="68726" y="43767"/>
                      <a:pt x="70077" y="43915"/>
                    </a:cubicBezTo>
                    <a:cubicBezTo>
                      <a:pt x="75447" y="44509"/>
                      <a:pt x="80908" y="44870"/>
                      <a:pt x="86351" y="44832"/>
                    </a:cubicBezTo>
                    <a:cubicBezTo>
                      <a:pt x="91775" y="44839"/>
                      <a:pt x="97199" y="44485"/>
                      <a:pt x="102422" y="43610"/>
                    </a:cubicBezTo>
                    <a:cubicBezTo>
                      <a:pt x="103719" y="43349"/>
                      <a:pt x="105034" y="43172"/>
                      <a:pt x="106294" y="42845"/>
                    </a:cubicBezTo>
                    <a:cubicBezTo>
                      <a:pt x="107573" y="42558"/>
                      <a:pt x="108851" y="42288"/>
                      <a:pt x="110093" y="41915"/>
                    </a:cubicBezTo>
                    <a:cubicBezTo>
                      <a:pt x="110714" y="41743"/>
                      <a:pt x="111317" y="41574"/>
                      <a:pt x="111920" y="41406"/>
                    </a:cubicBezTo>
                    <a:cubicBezTo>
                      <a:pt x="112559" y="41199"/>
                      <a:pt x="113198" y="40996"/>
                      <a:pt x="113819" y="40792"/>
                    </a:cubicBezTo>
                    <a:cubicBezTo>
                      <a:pt x="114422" y="40584"/>
                      <a:pt x="115006" y="40372"/>
                      <a:pt x="115591" y="40165"/>
                    </a:cubicBezTo>
                    <a:cubicBezTo>
                      <a:pt x="116193" y="39937"/>
                      <a:pt x="116778" y="39709"/>
                      <a:pt x="117362" y="39481"/>
                    </a:cubicBezTo>
                    <a:cubicBezTo>
                      <a:pt x="122037" y="37567"/>
                      <a:pt x="126403" y="35340"/>
                      <a:pt x="130183" y="32705"/>
                    </a:cubicBezTo>
                    <a:cubicBezTo>
                      <a:pt x="132064" y="31390"/>
                      <a:pt x="133800" y="29983"/>
                      <a:pt x="135370" y="28521"/>
                    </a:cubicBezTo>
                    <a:cubicBezTo>
                      <a:pt x="136137" y="27772"/>
                      <a:pt x="136923" y="27047"/>
                      <a:pt x="137598" y="26263"/>
                    </a:cubicBezTo>
                    <a:cubicBezTo>
                      <a:pt x="137927" y="25878"/>
                      <a:pt x="138292" y="25505"/>
                      <a:pt x="138603" y="25102"/>
                    </a:cubicBezTo>
                    <a:cubicBezTo>
                      <a:pt x="138895" y="24724"/>
                      <a:pt x="139187" y="24347"/>
                      <a:pt x="139498" y="23978"/>
                    </a:cubicBezTo>
                    <a:cubicBezTo>
                      <a:pt x="139790" y="23544"/>
                      <a:pt x="140064" y="23114"/>
                      <a:pt x="140356" y="22689"/>
                    </a:cubicBezTo>
                    <a:cubicBezTo>
                      <a:pt x="140630" y="22267"/>
                      <a:pt x="140794" y="21893"/>
                      <a:pt x="141032" y="21498"/>
                    </a:cubicBezTo>
                    <a:cubicBezTo>
                      <a:pt x="141269" y="21124"/>
                      <a:pt x="141415" y="20685"/>
                      <a:pt x="141616" y="20274"/>
                    </a:cubicBezTo>
                    <a:cubicBezTo>
                      <a:pt x="141799" y="19862"/>
                      <a:pt x="141982" y="19451"/>
                      <a:pt x="142109" y="19025"/>
                    </a:cubicBezTo>
                    <a:cubicBezTo>
                      <a:pt x="142420" y="18194"/>
                      <a:pt x="142602" y="17350"/>
                      <a:pt x="142803" y="16527"/>
                    </a:cubicBezTo>
                    <a:cubicBezTo>
                      <a:pt x="142931" y="15694"/>
                      <a:pt x="143077" y="14878"/>
                      <a:pt x="143095" y="14079"/>
                    </a:cubicBezTo>
                    <a:cubicBezTo>
                      <a:pt x="143169" y="13278"/>
                      <a:pt x="143077" y="12507"/>
                      <a:pt x="143059" y="11753"/>
                    </a:cubicBezTo>
                    <a:cubicBezTo>
                      <a:pt x="143004" y="11378"/>
                      <a:pt x="142950" y="11013"/>
                      <a:pt x="142913" y="10655"/>
                    </a:cubicBezTo>
                    <a:cubicBezTo>
                      <a:pt x="142876" y="10292"/>
                      <a:pt x="142803" y="9941"/>
                      <a:pt x="142712" y="9603"/>
                    </a:cubicBezTo>
                    <a:cubicBezTo>
                      <a:pt x="142639" y="9260"/>
                      <a:pt x="142566" y="8924"/>
                      <a:pt x="142475" y="8595"/>
                    </a:cubicBezTo>
                    <a:cubicBezTo>
                      <a:pt x="142383" y="8275"/>
                      <a:pt x="142274" y="7961"/>
                      <a:pt x="142164" y="7654"/>
                    </a:cubicBezTo>
                    <a:cubicBezTo>
                      <a:pt x="141982" y="7030"/>
                      <a:pt x="141707" y="6478"/>
                      <a:pt x="141452" y="5938"/>
                    </a:cubicBezTo>
                    <a:cubicBezTo>
                      <a:pt x="140429" y="3808"/>
                      <a:pt x="139187" y="2340"/>
                      <a:pt x="138311" y="1386"/>
                    </a:cubicBezTo>
                    <a:cubicBezTo>
                      <a:pt x="137379" y="482"/>
                      <a:pt x="136886" y="0"/>
                      <a:pt x="136886" y="0"/>
                    </a:cubicBezTo>
                    <a:cubicBezTo>
                      <a:pt x="136886" y="0"/>
                      <a:pt x="137014" y="100"/>
                      <a:pt x="137306" y="290"/>
                    </a:cubicBezTo>
                    <a:cubicBezTo>
                      <a:pt x="137580" y="486"/>
                      <a:pt x="138018" y="751"/>
                      <a:pt x="138530" y="1152"/>
                    </a:cubicBezTo>
                    <a:cubicBezTo>
                      <a:pt x="139534" y="1993"/>
                      <a:pt x="141050" y="3275"/>
                      <a:pt x="142402" y="5404"/>
                    </a:cubicBezTo>
                    <a:cubicBezTo>
                      <a:pt x="142730" y="5943"/>
                      <a:pt x="143114" y="6498"/>
                      <a:pt x="143388" y="7139"/>
                    </a:cubicBezTo>
                    <a:cubicBezTo>
                      <a:pt x="143534" y="7457"/>
                      <a:pt x="143698" y="7780"/>
                      <a:pt x="143845" y="8111"/>
                    </a:cubicBezTo>
                    <a:cubicBezTo>
                      <a:pt x="143972" y="8456"/>
                      <a:pt x="144118" y="8810"/>
                      <a:pt x="144246" y="9170"/>
                    </a:cubicBezTo>
                    <a:cubicBezTo>
                      <a:pt x="144538" y="9884"/>
                      <a:pt x="144666" y="10679"/>
                      <a:pt x="144885" y="11490"/>
                    </a:cubicBezTo>
                    <a:cubicBezTo>
                      <a:pt x="144995" y="12313"/>
                      <a:pt x="145178" y="13170"/>
                      <a:pt x="145178" y="14070"/>
                    </a:cubicBezTo>
                    <a:cubicBezTo>
                      <a:pt x="145269" y="14969"/>
                      <a:pt x="145196" y="15897"/>
                      <a:pt x="145141" y="16857"/>
                    </a:cubicBezTo>
                    <a:cubicBezTo>
                      <a:pt x="145013" y="17807"/>
                      <a:pt x="144904" y="18795"/>
                      <a:pt x="144630" y="19778"/>
                    </a:cubicBezTo>
                    <a:cubicBezTo>
                      <a:pt x="144538" y="20280"/>
                      <a:pt x="144392" y="20775"/>
                      <a:pt x="144210" y="21264"/>
                    </a:cubicBezTo>
                    <a:cubicBezTo>
                      <a:pt x="144027" y="21758"/>
                      <a:pt x="143881" y="22262"/>
                      <a:pt x="143625" y="22766"/>
                    </a:cubicBezTo>
                    <a:cubicBezTo>
                      <a:pt x="143406" y="23257"/>
                      <a:pt x="143169" y="23816"/>
                      <a:pt x="142913" y="24271"/>
                    </a:cubicBezTo>
                    <a:cubicBezTo>
                      <a:pt x="142675" y="24716"/>
                      <a:pt x="142420" y="25167"/>
                      <a:pt x="142164" y="25622"/>
                    </a:cubicBezTo>
                    <a:cubicBezTo>
                      <a:pt x="141854" y="26099"/>
                      <a:pt x="141525" y="26577"/>
                      <a:pt x="141214" y="27063"/>
                    </a:cubicBezTo>
                    <a:cubicBezTo>
                      <a:pt x="140904" y="27538"/>
                      <a:pt x="140557" y="27976"/>
                      <a:pt x="140210" y="28429"/>
                    </a:cubicBezTo>
                    <a:cubicBezTo>
                      <a:pt x="139534" y="29353"/>
                      <a:pt x="138749" y="30212"/>
                      <a:pt x="137982" y="31099"/>
                    </a:cubicBezTo>
                    <a:cubicBezTo>
                      <a:pt x="136375" y="32831"/>
                      <a:pt x="134548" y="34443"/>
                      <a:pt x="132612" y="35987"/>
                    </a:cubicBezTo>
                    <a:cubicBezTo>
                      <a:pt x="128704" y="39068"/>
                      <a:pt x="124175" y="41745"/>
                      <a:pt x="119225" y="43920"/>
                    </a:cubicBezTo>
                    <a:cubicBezTo>
                      <a:pt x="118604" y="44185"/>
                      <a:pt x="117983" y="44450"/>
                      <a:pt x="117362" y="44719"/>
                    </a:cubicBezTo>
                    <a:cubicBezTo>
                      <a:pt x="116723" y="44971"/>
                      <a:pt x="116066" y="45226"/>
                      <a:pt x="115426" y="45480"/>
                    </a:cubicBezTo>
                    <a:cubicBezTo>
                      <a:pt x="114805" y="45707"/>
                      <a:pt x="114166" y="45931"/>
                      <a:pt x="113545" y="46160"/>
                    </a:cubicBezTo>
                    <a:cubicBezTo>
                      <a:pt x="112869" y="46373"/>
                      <a:pt x="112212" y="46587"/>
                      <a:pt x="111536" y="46801"/>
                    </a:cubicBezTo>
                    <a:cubicBezTo>
                      <a:pt x="108888" y="47668"/>
                      <a:pt x="106130" y="48296"/>
                      <a:pt x="103354" y="48833"/>
                    </a:cubicBezTo>
                    <a:cubicBezTo>
                      <a:pt x="97784" y="49896"/>
                      <a:pt x="92030" y="50278"/>
                      <a:pt x="86332" y="50298"/>
                    </a:cubicBezTo>
                    <a:cubicBezTo>
                      <a:pt x="80634" y="50273"/>
                      <a:pt x="74972" y="49831"/>
                      <a:pt x="69457" y="49155"/>
                    </a:cubicBezTo>
                    <a:cubicBezTo>
                      <a:pt x="66699" y="48833"/>
                      <a:pt x="63996" y="48424"/>
                      <a:pt x="61311" y="47957"/>
                    </a:cubicBezTo>
                    <a:cubicBezTo>
                      <a:pt x="59959" y="47736"/>
                      <a:pt x="58644" y="47493"/>
                      <a:pt x="57348" y="47257"/>
                    </a:cubicBezTo>
                    <a:cubicBezTo>
                      <a:pt x="56014" y="47022"/>
                      <a:pt x="54718" y="46735"/>
                      <a:pt x="53421" y="46477"/>
                    </a:cubicBezTo>
                    <a:cubicBezTo>
                      <a:pt x="52125" y="46218"/>
                      <a:pt x="50846" y="45955"/>
                      <a:pt x="49586" y="45697"/>
                    </a:cubicBezTo>
                    <a:cubicBezTo>
                      <a:pt x="48307" y="45431"/>
                      <a:pt x="47065" y="45104"/>
                      <a:pt x="45841" y="44801"/>
                    </a:cubicBezTo>
                    <a:cubicBezTo>
                      <a:pt x="44618" y="44496"/>
                      <a:pt x="43394" y="44194"/>
                      <a:pt x="42189" y="43895"/>
                    </a:cubicBezTo>
                    <a:cubicBezTo>
                      <a:pt x="41002" y="43562"/>
                      <a:pt x="39815" y="43234"/>
                      <a:pt x="38646" y="42912"/>
                    </a:cubicBezTo>
                    <a:cubicBezTo>
                      <a:pt x="36326" y="42260"/>
                      <a:pt x="34062" y="41643"/>
                      <a:pt x="31925" y="40912"/>
                    </a:cubicBezTo>
                    <a:cubicBezTo>
                      <a:pt x="29770" y="40200"/>
                      <a:pt x="27669" y="39563"/>
                      <a:pt x="25697" y="38827"/>
                    </a:cubicBezTo>
                    <a:cubicBezTo>
                      <a:pt x="23724" y="38109"/>
                      <a:pt x="21807" y="37464"/>
                      <a:pt x="20017" y="36770"/>
                    </a:cubicBezTo>
                    <a:cubicBezTo>
                      <a:pt x="18245" y="36056"/>
                      <a:pt x="16565" y="35377"/>
                      <a:pt x="14976" y="34739"/>
                    </a:cubicBezTo>
                    <a:cubicBezTo>
                      <a:pt x="11817" y="33470"/>
                      <a:pt x="9132" y="32184"/>
                      <a:pt x="6885" y="31203"/>
                    </a:cubicBezTo>
                    <a:cubicBezTo>
                      <a:pt x="4675" y="30166"/>
                      <a:pt x="2977" y="29291"/>
                      <a:pt x="1790" y="28720"/>
                    </a:cubicBezTo>
                    <a:cubicBezTo>
                      <a:pt x="621" y="28135"/>
                      <a:pt x="0" y="27823"/>
                      <a:pt x="0" y="27823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9" name="图形 10">
                <a:extLst>
                  <a:ext uri="{FF2B5EF4-FFF2-40B4-BE49-F238E27FC236}">
                    <a16:creationId xmlns:a16="http://schemas.microsoft.com/office/drawing/2014/main" id="{44ADB3B3-1C04-AC8F-6574-C4C475FED6A3}"/>
                  </a:ext>
                </a:extLst>
              </p:cNvPr>
              <p:cNvGrpSpPr/>
              <p:nvPr/>
            </p:nvGrpSpPr>
            <p:grpSpPr>
              <a:xfrm>
                <a:off x="8346501" y="134974"/>
                <a:ext cx="177435" cy="97578"/>
                <a:chOff x="8346501" y="134974"/>
                <a:chExt cx="177435" cy="97578"/>
              </a:xfrm>
              <a:solidFill>
                <a:srgbClr val="E8B161"/>
              </a:solidFill>
            </p:grpSpPr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5EB56C5A-3BE5-F9DD-2E84-88AA6238FE44}"/>
                    </a:ext>
                  </a:extLst>
                </p:cNvPr>
                <p:cNvSpPr/>
                <p:nvPr/>
              </p:nvSpPr>
              <p:spPr>
                <a:xfrm>
                  <a:off x="8386967" y="144813"/>
                  <a:ext cx="48556" cy="51070"/>
                </a:xfrm>
                <a:custGeom>
                  <a:avLst/>
                  <a:gdLst>
                    <a:gd name="connsiteX0" fmla="*/ 48551 w 48556"/>
                    <a:gd name="connsiteY0" fmla="*/ 21652 h 51070"/>
                    <a:gd name="connsiteX1" fmla="*/ 47328 w 48556"/>
                    <a:gd name="connsiteY1" fmla="*/ 13985 h 51070"/>
                    <a:gd name="connsiteX2" fmla="*/ 23859 w 48556"/>
                    <a:gd name="connsiteY2" fmla="*/ 101 h 51070"/>
                    <a:gd name="connsiteX3" fmla="*/ 2801 w 48556"/>
                    <a:gd name="connsiteY3" fmla="*/ 16349 h 51070"/>
                    <a:gd name="connsiteX4" fmla="*/ 17996 w 48556"/>
                    <a:gd name="connsiteY4" fmla="*/ 48913 h 51070"/>
                    <a:gd name="connsiteX5" fmla="*/ 47492 w 48556"/>
                    <a:gd name="connsiteY5" fmla="*/ 35544 h 51070"/>
                    <a:gd name="connsiteX6" fmla="*/ 48551 w 48556"/>
                    <a:gd name="connsiteY6" fmla="*/ 21652 h 5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556" h="51070">
                      <a:moveTo>
                        <a:pt x="48551" y="21652"/>
                      </a:moveTo>
                      <a:cubicBezTo>
                        <a:pt x="48496" y="18436"/>
                        <a:pt x="48168" y="15552"/>
                        <a:pt x="47328" y="13985"/>
                      </a:cubicBezTo>
                      <a:cubicBezTo>
                        <a:pt x="45118" y="9783"/>
                        <a:pt x="28571" y="543"/>
                        <a:pt x="23859" y="101"/>
                      </a:cubicBezTo>
                      <a:cubicBezTo>
                        <a:pt x="12627" y="-951"/>
                        <a:pt x="7568" y="6315"/>
                        <a:pt x="2801" y="16349"/>
                      </a:cubicBezTo>
                      <a:cubicBezTo>
                        <a:pt x="-4157" y="30916"/>
                        <a:pt x="2198" y="43287"/>
                        <a:pt x="17996" y="48913"/>
                      </a:cubicBezTo>
                      <a:cubicBezTo>
                        <a:pt x="33539" y="54452"/>
                        <a:pt x="44606" y="49092"/>
                        <a:pt x="47492" y="35544"/>
                      </a:cubicBezTo>
                      <a:cubicBezTo>
                        <a:pt x="47967" y="32755"/>
                        <a:pt x="48624" y="26784"/>
                        <a:pt x="48551" y="21652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D0ADB5ED-4F67-5F2B-71D0-71302A680148}"/>
                    </a:ext>
                  </a:extLst>
                </p:cNvPr>
                <p:cNvSpPr/>
                <p:nvPr/>
              </p:nvSpPr>
              <p:spPr>
                <a:xfrm>
                  <a:off x="8483586" y="153443"/>
                  <a:ext cx="40349" cy="42439"/>
                </a:xfrm>
                <a:custGeom>
                  <a:avLst/>
                  <a:gdLst>
                    <a:gd name="connsiteX0" fmla="*/ 40346 w 40349"/>
                    <a:gd name="connsiteY0" fmla="*/ 17994 h 42439"/>
                    <a:gd name="connsiteX1" fmla="*/ 39342 w 40349"/>
                    <a:gd name="connsiteY1" fmla="*/ 11621 h 42439"/>
                    <a:gd name="connsiteX2" fmla="*/ 19836 w 40349"/>
                    <a:gd name="connsiteY2" fmla="*/ 84 h 42439"/>
                    <a:gd name="connsiteX3" fmla="*/ 2321 w 40349"/>
                    <a:gd name="connsiteY3" fmla="*/ 13585 h 42439"/>
                    <a:gd name="connsiteX4" fmla="*/ 14960 w 40349"/>
                    <a:gd name="connsiteY4" fmla="*/ 40646 h 42439"/>
                    <a:gd name="connsiteX5" fmla="*/ 39469 w 40349"/>
                    <a:gd name="connsiteY5" fmla="*/ 29536 h 42439"/>
                    <a:gd name="connsiteX6" fmla="*/ 40346 w 40349"/>
                    <a:gd name="connsiteY6" fmla="*/ 17994 h 4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49" h="42439">
                      <a:moveTo>
                        <a:pt x="40346" y="17994"/>
                      </a:moveTo>
                      <a:cubicBezTo>
                        <a:pt x="40310" y="15322"/>
                        <a:pt x="40036" y="12924"/>
                        <a:pt x="39342" y="11621"/>
                      </a:cubicBezTo>
                      <a:cubicBezTo>
                        <a:pt x="37497" y="8129"/>
                        <a:pt x="23745" y="451"/>
                        <a:pt x="19836" y="84"/>
                      </a:cubicBezTo>
                      <a:cubicBezTo>
                        <a:pt x="10503" y="-791"/>
                        <a:pt x="6303" y="5247"/>
                        <a:pt x="2321" y="13585"/>
                      </a:cubicBezTo>
                      <a:cubicBezTo>
                        <a:pt x="-3450" y="25690"/>
                        <a:pt x="1828" y="35972"/>
                        <a:pt x="14960" y="40646"/>
                      </a:cubicBezTo>
                      <a:cubicBezTo>
                        <a:pt x="27890" y="45250"/>
                        <a:pt x="37077" y="40792"/>
                        <a:pt x="39469" y="29536"/>
                      </a:cubicBezTo>
                      <a:cubicBezTo>
                        <a:pt x="39872" y="27217"/>
                        <a:pt x="40401" y="22256"/>
                        <a:pt x="40346" y="1799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4" name="任意多边形: 形状 1763">
                  <a:extLst>
                    <a:ext uri="{FF2B5EF4-FFF2-40B4-BE49-F238E27FC236}">
                      <a16:creationId xmlns:a16="http://schemas.microsoft.com/office/drawing/2014/main" id="{CC831F17-BD30-822A-5408-D2C41E0FAA22}"/>
                    </a:ext>
                  </a:extLst>
                </p:cNvPr>
                <p:cNvSpPr/>
                <p:nvPr/>
              </p:nvSpPr>
              <p:spPr>
                <a:xfrm>
                  <a:off x="8352325" y="187171"/>
                  <a:ext cx="40350" cy="42440"/>
                </a:xfrm>
                <a:custGeom>
                  <a:avLst/>
                  <a:gdLst>
                    <a:gd name="connsiteX0" fmla="*/ 40347 w 40350"/>
                    <a:gd name="connsiteY0" fmla="*/ 17993 h 42440"/>
                    <a:gd name="connsiteX1" fmla="*/ 39342 w 40350"/>
                    <a:gd name="connsiteY1" fmla="*/ 11621 h 42440"/>
                    <a:gd name="connsiteX2" fmla="*/ 19818 w 40350"/>
                    <a:gd name="connsiteY2" fmla="*/ 84 h 42440"/>
                    <a:gd name="connsiteX3" fmla="*/ 2322 w 40350"/>
                    <a:gd name="connsiteY3" fmla="*/ 13584 h 42440"/>
                    <a:gd name="connsiteX4" fmla="*/ 14942 w 40350"/>
                    <a:gd name="connsiteY4" fmla="*/ 40647 h 42440"/>
                    <a:gd name="connsiteX5" fmla="*/ 39452 w 40350"/>
                    <a:gd name="connsiteY5" fmla="*/ 29536 h 42440"/>
                    <a:gd name="connsiteX6" fmla="*/ 40347 w 40350"/>
                    <a:gd name="connsiteY6" fmla="*/ 17993 h 4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0" h="42440">
                      <a:moveTo>
                        <a:pt x="40347" y="17993"/>
                      </a:moveTo>
                      <a:cubicBezTo>
                        <a:pt x="40310" y="15323"/>
                        <a:pt x="40018" y="12925"/>
                        <a:pt x="39342" y="11621"/>
                      </a:cubicBezTo>
                      <a:cubicBezTo>
                        <a:pt x="37497" y="8131"/>
                        <a:pt x="23745" y="451"/>
                        <a:pt x="19818" y="84"/>
                      </a:cubicBezTo>
                      <a:cubicBezTo>
                        <a:pt x="10485" y="-789"/>
                        <a:pt x="6285" y="5249"/>
                        <a:pt x="2322" y="13584"/>
                      </a:cubicBezTo>
                      <a:cubicBezTo>
                        <a:pt x="-3450" y="25691"/>
                        <a:pt x="1828" y="35972"/>
                        <a:pt x="14942" y="40647"/>
                      </a:cubicBezTo>
                      <a:cubicBezTo>
                        <a:pt x="27872" y="45250"/>
                        <a:pt x="37059" y="40794"/>
                        <a:pt x="39452" y="29536"/>
                      </a:cubicBezTo>
                      <a:cubicBezTo>
                        <a:pt x="39872" y="27218"/>
                        <a:pt x="40401" y="22260"/>
                        <a:pt x="40347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633C9319-E9DD-F63B-7546-2C965CAE6F16}"/>
                    </a:ext>
                  </a:extLst>
                </p:cNvPr>
                <p:cNvSpPr/>
                <p:nvPr/>
              </p:nvSpPr>
              <p:spPr>
                <a:xfrm>
                  <a:off x="8346501" y="139899"/>
                  <a:ext cx="37958" cy="35019"/>
                </a:xfrm>
                <a:custGeom>
                  <a:avLst/>
                  <a:gdLst>
                    <a:gd name="connsiteX0" fmla="*/ 37075 w 37958"/>
                    <a:gd name="connsiteY0" fmla="*/ 22114 h 35019"/>
                    <a:gd name="connsiteX1" fmla="*/ 12566 w 37958"/>
                    <a:gd name="connsiteY1" fmla="*/ 33227 h 35019"/>
                    <a:gd name="connsiteX2" fmla="*/ 0 w 37958"/>
                    <a:gd name="connsiteY2" fmla="*/ 23984 h 35019"/>
                    <a:gd name="connsiteX3" fmla="*/ 32327 w 37958"/>
                    <a:gd name="connsiteY3" fmla="*/ 0 h 35019"/>
                    <a:gd name="connsiteX4" fmla="*/ 36947 w 37958"/>
                    <a:gd name="connsiteY4" fmla="*/ 4202 h 35019"/>
                    <a:gd name="connsiteX5" fmla="*/ 37952 w 37958"/>
                    <a:gd name="connsiteY5" fmla="*/ 10575 h 35019"/>
                    <a:gd name="connsiteX6" fmla="*/ 37075 w 37958"/>
                    <a:gd name="connsiteY6" fmla="*/ 22114 h 3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58" h="35019">
                      <a:moveTo>
                        <a:pt x="37075" y="22114"/>
                      </a:moveTo>
                      <a:cubicBezTo>
                        <a:pt x="34683" y="33371"/>
                        <a:pt x="25496" y="37830"/>
                        <a:pt x="12566" y="33227"/>
                      </a:cubicBezTo>
                      <a:cubicBezTo>
                        <a:pt x="6721" y="31149"/>
                        <a:pt x="2447" y="27958"/>
                        <a:pt x="0" y="23984"/>
                      </a:cubicBezTo>
                      <a:cubicBezTo>
                        <a:pt x="9625" y="14668"/>
                        <a:pt x="20181" y="6409"/>
                        <a:pt x="32327" y="0"/>
                      </a:cubicBezTo>
                      <a:cubicBezTo>
                        <a:pt x="34610" y="1576"/>
                        <a:pt x="36363" y="3099"/>
                        <a:pt x="36947" y="4202"/>
                      </a:cubicBezTo>
                      <a:cubicBezTo>
                        <a:pt x="37642" y="5506"/>
                        <a:pt x="37915" y="7903"/>
                        <a:pt x="37952" y="10575"/>
                      </a:cubicBezTo>
                      <a:cubicBezTo>
                        <a:pt x="38025" y="14830"/>
                        <a:pt x="37477" y="19800"/>
                        <a:pt x="37075" y="221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C4371104-FFAC-EC89-2E4C-C7F0752BCF61}"/>
                    </a:ext>
                  </a:extLst>
                </p:cNvPr>
                <p:cNvSpPr/>
                <p:nvPr/>
              </p:nvSpPr>
              <p:spPr>
                <a:xfrm>
                  <a:off x="8438681" y="177262"/>
                  <a:ext cx="41531" cy="39313"/>
                </a:xfrm>
                <a:custGeom>
                  <a:avLst/>
                  <a:gdLst>
                    <a:gd name="connsiteX0" fmla="*/ 10243 w 41531"/>
                    <a:gd name="connsiteY0" fmla="*/ 35465 h 39313"/>
                    <a:gd name="connsiteX1" fmla="*/ 15266 w 41531"/>
                    <a:gd name="connsiteY1" fmla="*/ 39125 h 39313"/>
                    <a:gd name="connsiteX2" fmla="*/ 36415 w 41531"/>
                    <a:gd name="connsiteY2" fmla="*/ 33690 h 39313"/>
                    <a:gd name="connsiteX3" fmla="*/ 39154 w 41531"/>
                    <a:gd name="connsiteY3" fmla="*/ 12562 h 39313"/>
                    <a:gd name="connsiteX4" fmla="*/ 12106 w 41531"/>
                    <a:gd name="connsiteY4" fmla="*/ 2724 h 39313"/>
                    <a:gd name="connsiteX5" fmla="*/ 2974 w 41531"/>
                    <a:gd name="connsiteY5" fmla="*/ 27000 h 39313"/>
                    <a:gd name="connsiteX6" fmla="*/ 10243 w 41531"/>
                    <a:gd name="connsiteY6" fmla="*/ 35465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1" h="39313">
                      <a:moveTo>
                        <a:pt x="10243" y="35465"/>
                      </a:moveTo>
                      <a:cubicBezTo>
                        <a:pt x="12088" y="37258"/>
                        <a:pt x="13914" y="38707"/>
                        <a:pt x="15266" y="39125"/>
                      </a:cubicBezTo>
                      <a:cubicBezTo>
                        <a:pt x="18900" y="40245"/>
                        <a:pt x="33493" y="36110"/>
                        <a:pt x="36415" y="33690"/>
                      </a:cubicBezTo>
                      <a:cubicBezTo>
                        <a:pt x="43373" y="27922"/>
                        <a:pt x="42131" y="20949"/>
                        <a:pt x="39154" y="12562"/>
                      </a:cubicBezTo>
                      <a:cubicBezTo>
                        <a:pt x="34826" y="381"/>
                        <a:pt x="24233" y="-3035"/>
                        <a:pt x="12106" y="2724"/>
                      </a:cubicBezTo>
                      <a:cubicBezTo>
                        <a:pt x="161" y="8400"/>
                        <a:pt x="-3071" y="17691"/>
                        <a:pt x="2974" y="27000"/>
                      </a:cubicBezTo>
                      <a:cubicBezTo>
                        <a:pt x="4271" y="28855"/>
                        <a:pt x="7284" y="32601"/>
                        <a:pt x="10243" y="3546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3251A022-22A2-799A-3D7A-87C6D7AB21A3}"/>
                    </a:ext>
                  </a:extLst>
                </p:cNvPr>
                <p:cNvSpPr/>
                <p:nvPr/>
              </p:nvSpPr>
              <p:spPr>
                <a:xfrm>
                  <a:off x="8441678" y="134974"/>
                  <a:ext cx="26049" cy="24651"/>
                </a:xfrm>
                <a:custGeom>
                  <a:avLst/>
                  <a:gdLst>
                    <a:gd name="connsiteX0" fmla="*/ 6424 w 26049"/>
                    <a:gd name="connsiteY0" fmla="*/ 22239 h 24651"/>
                    <a:gd name="connsiteX1" fmla="*/ 9565 w 26049"/>
                    <a:gd name="connsiteY1" fmla="*/ 24533 h 24651"/>
                    <a:gd name="connsiteX2" fmla="*/ 22843 w 26049"/>
                    <a:gd name="connsiteY2" fmla="*/ 21127 h 24651"/>
                    <a:gd name="connsiteX3" fmla="*/ 24560 w 26049"/>
                    <a:gd name="connsiteY3" fmla="*/ 7877 h 24651"/>
                    <a:gd name="connsiteX4" fmla="*/ 7593 w 26049"/>
                    <a:gd name="connsiteY4" fmla="*/ 1709 h 24651"/>
                    <a:gd name="connsiteX5" fmla="*/ 1858 w 26049"/>
                    <a:gd name="connsiteY5" fmla="*/ 16930 h 24651"/>
                    <a:gd name="connsiteX6" fmla="*/ 6424 w 26049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9" h="24651">
                      <a:moveTo>
                        <a:pt x="6424" y="22239"/>
                      </a:moveTo>
                      <a:cubicBezTo>
                        <a:pt x="7574" y="23362"/>
                        <a:pt x="8725" y="24270"/>
                        <a:pt x="9565" y="24533"/>
                      </a:cubicBezTo>
                      <a:cubicBezTo>
                        <a:pt x="11848" y="25236"/>
                        <a:pt x="21017" y="22645"/>
                        <a:pt x="22843" y="21127"/>
                      </a:cubicBezTo>
                      <a:cubicBezTo>
                        <a:pt x="27208" y="17509"/>
                        <a:pt x="26423" y="13136"/>
                        <a:pt x="24560" y="7877"/>
                      </a:cubicBezTo>
                      <a:cubicBezTo>
                        <a:pt x="21838" y="239"/>
                        <a:pt x="15208" y="-1904"/>
                        <a:pt x="7593" y="1709"/>
                      </a:cubicBezTo>
                      <a:cubicBezTo>
                        <a:pt x="104" y="5267"/>
                        <a:pt x="-1923" y="11093"/>
                        <a:pt x="1858" y="16930"/>
                      </a:cubicBezTo>
                      <a:cubicBezTo>
                        <a:pt x="2680" y="18095"/>
                        <a:pt x="4579" y="20444"/>
                        <a:pt x="6424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282BB841-AE66-ED32-9DB3-BD1AA77405FF}"/>
                    </a:ext>
                  </a:extLst>
                </p:cNvPr>
                <p:cNvSpPr/>
                <p:nvPr/>
              </p:nvSpPr>
              <p:spPr>
                <a:xfrm>
                  <a:off x="8409771" y="207901"/>
                  <a:ext cx="26039" cy="24651"/>
                </a:xfrm>
                <a:custGeom>
                  <a:avLst/>
                  <a:gdLst>
                    <a:gd name="connsiteX0" fmla="*/ 6424 w 26039"/>
                    <a:gd name="connsiteY0" fmla="*/ 22238 h 24651"/>
                    <a:gd name="connsiteX1" fmla="*/ 9565 w 26039"/>
                    <a:gd name="connsiteY1" fmla="*/ 24532 h 24651"/>
                    <a:gd name="connsiteX2" fmla="*/ 22843 w 26039"/>
                    <a:gd name="connsiteY2" fmla="*/ 21126 h 24651"/>
                    <a:gd name="connsiteX3" fmla="*/ 24541 w 26039"/>
                    <a:gd name="connsiteY3" fmla="*/ 7876 h 24651"/>
                    <a:gd name="connsiteX4" fmla="*/ 7593 w 26039"/>
                    <a:gd name="connsiteY4" fmla="*/ 1710 h 24651"/>
                    <a:gd name="connsiteX5" fmla="*/ 1858 w 26039"/>
                    <a:gd name="connsiteY5" fmla="*/ 16929 h 24651"/>
                    <a:gd name="connsiteX6" fmla="*/ 6424 w 26039"/>
                    <a:gd name="connsiteY6" fmla="*/ 22238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9" h="24651">
                      <a:moveTo>
                        <a:pt x="6424" y="22238"/>
                      </a:moveTo>
                      <a:cubicBezTo>
                        <a:pt x="7574" y="23364"/>
                        <a:pt x="8725" y="24271"/>
                        <a:pt x="9565" y="24532"/>
                      </a:cubicBezTo>
                      <a:cubicBezTo>
                        <a:pt x="11848" y="25237"/>
                        <a:pt x="21016" y="22644"/>
                        <a:pt x="22843" y="21126"/>
                      </a:cubicBezTo>
                      <a:cubicBezTo>
                        <a:pt x="27208" y="17510"/>
                        <a:pt x="26404" y="13138"/>
                        <a:pt x="24541" y="7876"/>
                      </a:cubicBezTo>
                      <a:cubicBezTo>
                        <a:pt x="21838" y="238"/>
                        <a:pt x="15190" y="-1904"/>
                        <a:pt x="7593" y="1710"/>
                      </a:cubicBezTo>
                      <a:cubicBezTo>
                        <a:pt x="104" y="5266"/>
                        <a:pt x="-1923" y="11094"/>
                        <a:pt x="1858" y="16929"/>
                      </a:cubicBezTo>
                      <a:cubicBezTo>
                        <a:pt x="2680" y="18094"/>
                        <a:pt x="4579" y="20443"/>
                        <a:pt x="6424" y="2223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0" name="图形 10">
                <a:extLst>
                  <a:ext uri="{FF2B5EF4-FFF2-40B4-BE49-F238E27FC236}">
                    <a16:creationId xmlns:a16="http://schemas.microsoft.com/office/drawing/2014/main" id="{CB45CCA6-BC6E-EFB3-2D38-40F6707A6D3C}"/>
                  </a:ext>
                </a:extLst>
              </p:cNvPr>
              <p:cNvGrpSpPr/>
              <p:nvPr/>
            </p:nvGrpSpPr>
            <p:grpSpPr>
              <a:xfrm>
                <a:off x="8252644" y="259859"/>
                <a:ext cx="120890" cy="97578"/>
                <a:chOff x="8252644" y="259859"/>
                <a:chExt cx="120890" cy="97578"/>
              </a:xfrm>
              <a:solidFill>
                <a:srgbClr val="E8B161"/>
              </a:solidFill>
            </p:grpSpPr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63D7A575-E6B9-03FA-95B3-EEE66CED1689}"/>
                    </a:ext>
                  </a:extLst>
                </p:cNvPr>
                <p:cNvSpPr/>
                <p:nvPr/>
              </p:nvSpPr>
              <p:spPr>
                <a:xfrm>
                  <a:off x="8252644" y="270667"/>
                  <a:ext cx="32460" cy="50102"/>
                </a:xfrm>
                <a:custGeom>
                  <a:avLst/>
                  <a:gdLst>
                    <a:gd name="connsiteX0" fmla="*/ 31395 w 32460"/>
                    <a:gd name="connsiteY0" fmla="*/ 34575 h 50102"/>
                    <a:gd name="connsiteX1" fmla="*/ 1899 w 32460"/>
                    <a:gd name="connsiteY1" fmla="*/ 47948 h 50102"/>
                    <a:gd name="connsiteX2" fmla="*/ 18 w 32460"/>
                    <a:gd name="connsiteY2" fmla="*/ 47228 h 50102"/>
                    <a:gd name="connsiteX3" fmla="*/ 0 w 32460"/>
                    <a:gd name="connsiteY3" fmla="*/ 45497 h 50102"/>
                    <a:gd name="connsiteX4" fmla="*/ 10903 w 32460"/>
                    <a:gd name="connsiteY4" fmla="*/ 0 h 50102"/>
                    <a:gd name="connsiteX5" fmla="*/ 31249 w 32460"/>
                    <a:gd name="connsiteY5" fmla="*/ 13018 h 50102"/>
                    <a:gd name="connsiteX6" fmla="*/ 32455 w 32460"/>
                    <a:gd name="connsiteY6" fmla="*/ 20684 h 50102"/>
                    <a:gd name="connsiteX7" fmla="*/ 31395 w 32460"/>
                    <a:gd name="connsiteY7" fmla="*/ 34575 h 5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60" h="50102">
                      <a:moveTo>
                        <a:pt x="31395" y="34575"/>
                      </a:moveTo>
                      <a:cubicBezTo>
                        <a:pt x="28509" y="48121"/>
                        <a:pt x="17460" y="53481"/>
                        <a:pt x="1899" y="47948"/>
                      </a:cubicBezTo>
                      <a:cubicBezTo>
                        <a:pt x="1260" y="47719"/>
                        <a:pt x="639" y="47482"/>
                        <a:pt x="18" y="47228"/>
                      </a:cubicBezTo>
                      <a:cubicBezTo>
                        <a:pt x="0" y="46654"/>
                        <a:pt x="0" y="46070"/>
                        <a:pt x="0" y="45497"/>
                      </a:cubicBezTo>
                      <a:cubicBezTo>
                        <a:pt x="0" y="28961"/>
                        <a:pt x="4164" y="14039"/>
                        <a:pt x="10903" y="0"/>
                      </a:cubicBezTo>
                      <a:cubicBezTo>
                        <a:pt x="17515" y="2462"/>
                        <a:pt x="29386" y="9497"/>
                        <a:pt x="31249" y="13018"/>
                      </a:cubicBezTo>
                      <a:cubicBezTo>
                        <a:pt x="32071" y="14585"/>
                        <a:pt x="32400" y="17476"/>
                        <a:pt x="32455" y="20684"/>
                      </a:cubicBezTo>
                      <a:cubicBezTo>
                        <a:pt x="32527" y="25814"/>
                        <a:pt x="31888" y="31784"/>
                        <a:pt x="31395" y="3457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DAA33275-5618-0C24-999E-4EE12A4F5B95}"/>
                    </a:ext>
                  </a:extLst>
                </p:cNvPr>
                <p:cNvSpPr/>
                <p:nvPr/>
              </p:nvSpPr>
              <p:spPr>
                <a:xfrm>
                  <a:off x="8333182" y="278330"/>
                  <a:ext cx="40353" cy="42441"/>
                </a:xfrm>
                <a:custGeom>
                  <a:avLst/>
                  <a:gdLst>
                    <a:gd name="connsiteX0" fmla="*/ 40350 w 40353"/>
                    <a:gd name="connsiteY0" fmla="*/ 17993 h 42441"/>
                    <a:gd name="connsiteX1" fmla="*/ 39345 w 40353"/>
                    <a:gd name="connsiteY1" fmla="*/ 11621 h 42441"/>
                    <a:gd name="connsiteX2" fmla="*/ 19821 w 40353"/>
                    <a:gd name="connsiteY2" fmla="*/ 84 h 42441"/>
                    <a:gd name="connsiteX3" fmla="*/ 2325 w 40353"/>
                    <a:gd name="connsiteY3" fmla="*/ 13586 h 42441"/>
                    <a:gd name="connsiteX4" fmla="*/ 14945 w 40353"/>
                    <a:gd name="connsiteY4" fmla="*/ 40649 h 42441"/>
                    <a:gd name="connsiteX5" fmla="*/ 39455 w 40353"/>
                    <a:gd name="connsiteY5" fmla="*/ 29538 h 42441"/>
                    <a:gd name="connsiteX6" fmla="*/ 40350 w 40353"/>
                    <a:gd name="connsiteY6" fmla="*/ 17993 h 42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3" h="42441">
                      <a:moveTo>
                        <a:pt x="40350" y="17993"/>
                      </a:moveTo>
                      <a:cubicBezTo>
                        <a:pt x="40295" y="15321"/>
                        <a:pt x="40021" y="12923"/>
                        <a:pt x="39345" y="11621"/>
                      </a:cubicBezTo>
                      <a:cubicBezTo>
                        <a:pt x="37500" y="8129"/>
                        <a:pt x="23748" y="451"/>
                        <a:pt x="19821" y="84"/>
                      </a:cubicBezTo>
                      <a:cubicBezTo>
                        <a:pt x="10488" y="-789"/>
                        <a:pt x="6288" y="5249"/>
                        <a:pt x="2325" y="13586"/>
                      </a:cubicBezTo>
                      <a:cubicBezTo>
                        <a:pt x="-3447" y="25693"/>
                        <a:pt x="1813" y="35974"/>
                        <a:pt x="14945" y="40649"/>
                      </a:cubicBezTo>
                      <a:cubicBezTo>
                        <a:pt x="27875" y="45252"/>
                        <a:pt x="37062" y="40795"/>
                        <a:pt x="39455" y="29538"/>
                      </a:cubicBezTo>
                      <a:cubicBezTo>
                        <a:pt x="39875" y="27216"/>
                        <a:pt x="40404" y="22258"/>
                        <a:pt x="40350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69228C92-F266-985B-C7FF-57AB03915876}"/>
                    </a:ext>
                  </a:extLst>
                </p:cNvPr>
                <p:cNvSpPr/>
                <p:nvPr/>
              </p:nvSpPr>
              <p:spPr>
                <a:xfrm>
                  <a:off x="8288275" y="302148"/>
                  <a:ext cx="41525" cy="39313"/>
                </a:xfrm>
                <a:custGeom>
                  <a:avLst/>
                  <a:gdLst>
                    <a:gd name="connsiteX0" fmla="*/ 10229 w 41525"/>
                    <a:gd name="connsiteY0" fmla="*/ 35464 h 39313"/>
                    <a:gd name="connsiteX1" fmla="*/ 15270 w 41525"/>
                    <a:gd name="connsiteY1" fmla="*/ 39124 h 39313"/>
                    <a:gd name="connsiteX2" fmla="*/ 36419 w 41525"/>
                    <a:gd name="connsiteY2" fmla="*/ 33690 h 39313"/>
                    <a:gd name="connsiteX3" fmla="*/ 39140 w 41525"/>
                    <a:gd name="connsiteY3" fmla="*/ 12561 h 39313"/>
                    <a:gd name="connsiteX4" fmla="*/ 12110 w 41525"/>
                    <a:gd name="connsiteY4" fmla="*/ 2726 h 39313"/>
                    <a:gd name="connsiteX5" fmla="*/ 2978 w 41525"/>
                    <a:gd name="connsiteY5" fmla="*/ 27002 h 39313"/>
                    <a:gd name="connsiteX6" fmla="*/ 10229 w 41525"/>
                    <a:gd name="connsiteY6" fmla="*/ 35464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25" h="39313">
                      <a:moveTo>
                        <a:pt x="10229" y="35464"/>
                      </a:moveTo>
                      <a:cubicBezTo>
                        <a:pt x="12073" y="37259"/>
                        <a:pt x="13900" y="38704"/>
                        <a:pt x="15270" y="39124"/>
                      </a:cubicBezTo>
                      <a:cubicBezTo>
                        <a:pt x="18904" y="40247"/>
                        <a:pt x="33497" y="36112"/>
                        <a:pt x="36419" y="33690"/>
                      </a:cubicBezTo>
                      <a:cubicBezTo>
                        <a:pt x="43378" y="27923"/>
                        <a:pt x="42117" y="20948"/>
                        <a:pt x="39140" y="12561"/>
                      </a:cubicBezTo>
                      <a:cubicBezTo>
                        <a:pt x="34830" y="379"/>
                        <a:pt x="24237" y="-3036"/>
                        <a:pt x="12110" y="2726"/>
                      </a:cubicBezTo>
                      <a:cubicBezTo>
                        <a:pt x="147" y="8401"/>
                        <a:pt x="-3067" y="17693"/>
                        <a:pt x="2978" y="27002"/>
                      </a:cubicBezTo>
                      <a:cubicBezTo>
                        <a:pt x="4275" y="28854"/>
                        <a:pt x="7289" y="32602"/>
                        <a:pt x="10229" y="3546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64FFD700-9A4F-09FB-69CC-3C50C9A8DF19}"/>
                    </a:ext>
                  </a:extLst>
                </p:cNvPr>
                <p:cNvSpPr/>
                <p:nvPr/>
              </p:nvSpPr>
              <p:spPr>
                <a:xfrm>
                  <a:off x="8291272" y="259859"/>
                  <a:ext cx="26036" cy="24651"/>
                </a:xfrm>
                <a:custGeom>
                  <a:avLst/>
                  <a:gdLst>
                    <a:gd name="connsiteX0" fmla="*/ 6410 w 26036"/>
                    <a:gd name="connsiteY0" fmla="*/ 22239 h 24651"/>
                    <a:gd name="connsiteX1" fmla="*/ 9570 w 26036"/>
                    <a:gd name="connsiteY1" fmla="*/ 24533 h 24651"/>
                    <a:gd name="connsiteX2" fmla="*/ 22829 w 26036"/>
                    <a:gd name="connsiteY2" fmla="*/ 21125 h 24651"/>
                    <a:gd name="connsiteX3" fmla="*/ 24546 w 26036"/>
                    <a:gd name="connsiteY3" fmla="*/ 7877 h 24651"/>
                    <a:gd name="connsiteX4" fmla="*/ 7579 w 26036"/>
                    <a:gd name="connsiteY4" fmla="*/ 1709 h 24651"/>
                    <a:gd name="connsiteX5" fmla="*/ 1863 w 26036"/>
                    <a:gd name="connsiteY5" fmla="*/ 16930 h 24651"/>
                    <a:gd name="connsiteX6" fmla="*/ 6410 w 26036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6" h="24651">
                      <a:moveTo>
                        <a:pt x="6410" y="22239"/>
                      </a:moveTo>
                      <a:cubicBezTo>
                        <a:pt x="7579" y="23364"/>
                        <a:pt x="8711" y="24272"/>
                        <a:pt x="9570" y="24533"/>
                      </a:cubicBezTo>
                      <a:cubicBezTo>
                        <a:pt x="11853" y="25236"/>
                        <a:pt x="21003" y="22645"/>
                        <a:pt x="22829" y="21125"/>
                      </a:cubicBezTo>
                      <a:cubicBezTo>
                        <a:pt x="27194" y="17509"/>
                        <a:pt x="26409" y="13136"/>
                        <a:pt x="24546" y="7877"/>
                      </a:cubicBezTo>
                      <a:cubicBezTo>
                        <a:pt x="21843" y="239"/>
                        <a:pt x="15195" y="-1904"/>
                        <a:pt x="7579" y="1709"/>
                      </a:cubicBezTo>
                      <a:cubicBezTo>
                        <a:pt x="91" y="5265"/>
                        <a:pt x="-1918" y="11093"/>
                        <a:pt x="1863" y="16930"/>
                      </a:cubicBezTo>
                      <a:cubicBezTo>
                        <a:pt x="2684" y="18095"/>
                        <a:pt x="4566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EB8D333F-D61D-884A-DDD3-E1F6B971C62B}"/>
                    </a:ext>
                  </a:extLst>
                </p:cNvPr>
                <p:cNvSpPr/>
                <p:nvPr/>
              </p:nvSpPr>
              <p:spPr>
                <a:xfrm>
                  <a:off x="8259366" y="332786"/>
                  <a:ext cx="26035" cy="24651"/>
                </a:xfrm>
                <a:custGeom>
                  <a:avLst/>
                  <a:gdLst>
                    <a:gd name="connsiteX0" fmla="*/ 6410 w 26035"/>
                    <a:gd name="connsiteY0" fmla="*/ 22239 h 24651"/>
                    <a:gd name="connsiteX1" fmla="*/ 9569 w 26035"/>
                    <a:gd name="connsiteY1" fmla="*/ 24533 h 24651"/>
                    <a:gd name="connsiteX2" fmla="*/ 22829 w 26035"/>
                    <a:gd name="connsiteY2" fmla="*/ 21125 h 24651"/>
                    <a:gd name="connsiteX3" fmla="*/ 24545 w 26035"/>
                    <a:gd name="connsiteY3" fmla="*/ 7877 h 24651"/>
                    <a:gd name="connsiteX4" fmla="*/ 7596 w 26035"/>
                    <a:gd name="connsiteY4" fmla="*/ 1709 h 24651"/>
                    <a:gd name="connsiteX5" fmla="*/ 1862 w 26035"/>
                    <a:gd name="connsiteY5" fmla="*/ 16930 h 24651"/>
                    <a:gd name="connsiteX6" fmla="*/ 6410 w 26035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5" h="24651">
                      <a:moveTo>
                        <a:pt x="6410" y="22239"/>
                      </a:moveTo>
                      <a:cubicBezTo>
                        <a:pt x="7578" y="23364"/>
                        <a:pt x="8711" y="24272"/>
                        <a:pt x="9569" y="24533"/>
                      </a:cubicBezTo>
                      <a:cubicBezTo>
                        <a:pt x="11852" y="25236"/>
                        <a:pt x="21002" y="22645"/>
                        <a:pt x="22829" y="21125"/>
                      </a:cubicBezTo>
                      <a:cubicBezTo>
                        <a:pt x="27193" y="17507"/>
                        <a:pt x="26408" y="13136"/>
                        <a:pt x="24545" y="7877"/>
                      </a:cubicBezTo>
                      <a:cubicBezTo>
                        <a:pt x="21842" y="239"/>
                        <a:pt x="15194" y="-1904"/>
                        <a:pt x="7596" y="1709"/>
                      </a:cubicBezTo>
                      <a:cubicBezTo>
                        <a:pt x="90" y="5265"/>
                        <a:pt x="-1919" y="11093"/>
                        <a:pt x="1862" y="16930"/>
                      </a:cubicBezTo>
                      <a:cubicBezTo>
                        <a:pt x="2684" y="18095"/>
                        <a:pt x="4565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1" name="图形 10">
                <a:extLst>
                  <a:ext uri="{FF2B5EF4-FFF2-40B4-BE49-F238E27FC236}">
                    <a16:creationId xmlns:a16="http://schemas.microsoft.com/office/drawing/2014/main" id="{DC3785C3-CD64-0308-3840-9AFC19DB1320}"/>
                  </a:ext>
                </a:extLst>
              </p:cNvPr>
              <p:cNvGrpSpPr/>
              <p:nvPr/>
            </p:nvGrpSpPr>
            <p:grpSpPr>
              <a:xfrm>
                <a:off x="8510100" y="260335"/>
                <a:ext cx="114501" cy="97104"/>
                <a:chOff x="8510100" y="260335"/>
                <a:chExt cx="114501" cy="97104"/>
              </a:xfrm>
              <a:solidFill>
                <a:srgbClr val="E8B161"/>
              </a:solidFill>
            </p:grpSpPr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B8996419-8C28-9FA5-4441-3DB9F3202B25}"/>
                    </a:ext>
                  </a:extLst>
                </p:cNvPr>
                <p:cNvSpPr/>
                <p:nvPr/>
              </p:nvSpPr>
              <p:spPr>
                <a:xfrm>
                  <a:off x="8598531" y="296536"/>
                  <a:ext cx="26070" cy="50018"/>
                </a:xfrm>
                <a:custGeom>
                  <a:avLst/>
                  <a:gdLst>
                    <a:gd name="connsiteX0" fmla="*/ 26071 w 26070"/>
                    <a:gd name="connsiteY0" fmla="*/ 19626 h 50018"/>
                    <a:gd name="connsiteX1" fmla="*/ 21340 w 26070"/>
                    <a:gd name="connsiteY1" fmla="*/ 50018 h 50018"/>
                    <a:gd name="connsiteX2" fmla="*/ 1214 w 26070"/>
                    <a:gd name="connsiteY2" fmla="*/ 37082 h 50018"/>
                    <a:gd name="connsiteX3" fmla="*/ 9 w 26070"/>
                    <a:gd name="connsiteY3" fmla="*/ 29417 h 50018"/>
                    <a:gd name="connsiteX4" fmla="*/ 1068 w 26070"/>
                    <a:gd name="connsiteY4" fmla="*/ 15524 h 50018"/>
                    <a:gd name="connsiteX5" fmla="*/ 24409 w 26070"/>
                    <a:gd name="connsiteY5" fmla="*/ 483 h 50018"/>
                    <a:gd name="connsiteX6" fmla="*/ 26071 w 26070"/>
                    <a:gd name="connsiteY6" fmla="*/ 19626 h 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0" h="50018">
                      <a:moveTo>
                        <a:pt x="26071" y="19626"/>
                      </a:moveTo>
                      <a:cubicBezTo>
                        <a:pt x="26071" y="29782"/>
                        <a:pt x="24409" y="39980"/>
                        <a:pt x="21340" y="50018"/>
                      </a:cubicBezTo>
                      <a:cubicBezTo>
                        <a:pt x="14711" y="47503"/>
                        <a:pt x="3040" y="40563"/>
                        <a:pt x="1214" y="37082"/>
                      </a:cubicBezTo>
                      <a:cubicBezTo>
                        <a:pt x="374" y="35515"/>
                        <a:pt x="45" y="32626"/>
                        <a:pt x="9" y="29417"/>
                      </a:cubicBezTo>
                      <a:cubicBezTo>
                        <a:pt x="-83" y="24285"/>
                        <a:pt x="575" y="18312"/>
                        <a:pt x="1068" y="15524"/>
                      </a:cubicBezTo>
                      <a:cubicBezTo>
                        <a:pt x="3552" y="3839"/>
                        <a:pt x="12118" y="-1750"/>
                        <a:pt x="24409" y="483"/>
                      </a:cubicBezTo>
                      <a:cubicBezTo>
                        <a:pt x="25523" y="6819"/>
                        <a:pt x="26071" y="13217"/>
                        <a:pt x="26071" y="19626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DDFED44F-0F98-11DE-D50D-96748173B883}"/>
                    </a:ext>
                  </a:extLst>
                </p:cNvPr>
                <p:cNvSpPr/>
                <p:nvPr/>
              </p:nvSpPr>
              <p:spPr>
                <a:xfrm>
                  <a:off x="8510100" y="296530"/>
                  <a:ext cx="40352" cy="42438"/>
                </a:xfrm>
                <a:custGeom>
                  <a:avLst/>
                  <a:gdLst>
                    <a:gd name="connsiteX0" fmla="*/ 7 w 40352"/>
                    <a:gd name="connsiteY0" fmla="*/ 24445 h 42438"/>
                    <a:gd name="connsiteX1" fmla="*/ 1011 w 40352"/>
                    <a:gd name="connsiteY1" fmla="*/ 30818 h 42438"/>
                    <a:gd name="connsiteX2" fmla="*/ 20517 w 40352"/>
                    <a:gd name="connsiteY2" fmla="*/ 42355 h 42438"/>
                    <a:gd name="connsiteX3" fmla="*/ 38031 w 40352"/>
                    <a:gd name="connsiteY3" fmla="*/ 28854 h 42438"/>
                    <a:gd name="connsiteX4" fmla="*/ 25393 w 40352"/>
                    <a:gd name="connsiteY4" fmla="*/ 1793 h 42438"/>
                    <a:gd name="connsiteX5" fmla="*/ 883 w 40352"/>
                    <a:gd name="connsiteY5" fmla="*/ 12903 h 42438"/>
                    <a:gd name="connsiteX6" fmla="*/ 7 w 40352"/>
                    <a:gd name="connsiteY6" fmla="*/ 24445 h 42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2" h="42438">
                      <a:moveTo>
                        <a:pt x="7" y="24445"/>
                      </a:moveTo>
                      <a:cubicBezTo>
                        <a:pt x="43" y="27117"/>
                        <a:pt x="317" y="29515"/>
                        <a:pt x="1011" y="30818"/>
                      </a:cubicBezTo>
                      <a:cubicBezTo>
                        <a:pt x="2856" y="34310"/>
                        <a:pt x="16608" y="41989"/>
                        <a:pt x="20517" y="42355"/>
                      </a:cubicBezTo>
                      <a:cubicBezTo>
                        <a:pt x="29867" y="43230"/>
                        <a:pt x="34050" y="37192"/>
                        <a:pt x="38031" y="28854"/>
                      </a:cubicBezTo>
                      <a:cubicBezTo>
                        <a:pt x="43803" y="16747"/>
                        <a:pt x="38524" y="6467"/>
                        <a:pt x="25393" y="1793"/>
                      </a:cubicBezTo>
                      <a:cubicBezTo>
                        <a:pt x="12462" y="-2809"/>
                        <a:pt x="3294" y="1645"/>
                        <a:pt x="883" y="12903"/>
                      </a:cubicBezTo>
                      <a:cubicBezTo>
                        <a:pt x="481" y="15222"/>
                        <a:pt x="-67" y="20183"/>
                        <a:pt x="7" y="2444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8A7B142C-93A0-BA98-0073-A33569516C38}"/>
                    </a:ext>
                  </a:extLst>
                </p:cNvPr>
                <p:cNvSpPr/>
                <p:nvPr/>
              </p:nvSpPr>
              <p:spPr>
                <a:xfrm>
                  <a:off x="8553825" y="275837"/>
                  <a:ext cx="41533" cy="39312"/>
                </a:xfrm>
                <a:custGeom>
                  <a:avLst/>
                  <a:gdLst>
                    <a:gd name="connsiteX0" fmla="*/ 31291 w 41533"/>
                    <a:gd name="connsiteY0" fmla="*/ 3848 h 39312"/>
                    <a:gd name="connsiteX1" fmla="*/ 26268 w 41533"/>
                    <a:gd name="connsiteY1" fmla="*/ 188 h 39312"/>
                    <a:gd name="connsiteX2" fmla="*/ 5101 w 41533"/>
                    <a:gd name="connsiteY2" fmla="*/ 5624 h 39312"/>
                    <a:gd name="connsiteX3" fmla="*/ 2379 w 41533"/>
                    <a:gd name="connsiteY3" fmla="*/ 26751 h 39312"/>
                    <a:gd name="connsiteX4" fmla="*/ 29428 w 41533"/>
                    <a:gd name="connsiteY4" fmla="*/ 36586 h 39312"/>
                    <a:gd name="connsiteX5" fmla="*/ 38560 w 41533"/>
                    <a:gd name="connsiteY5" fmla="*/ 12312 h 39312"/>
                    <a:gd name="connsiteX6" fmla="*/ 31291 w 41533"/>
                    <a:gd name="connsiteY6" fmla="*/ 3848 h 39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3" h="39312">
                      <a:moveTo>
                        <a:pt x="31291" y="3848"/>
                      </a:moveTo>
                      <a:cubicBezTo>
                        <a:pt x="29446" y="2055"/>
                        <a:pt x="27620" y="609"/>
                        <a:pt x="26268" y="188"/>
                      </a:cubicBezTo>
                      <a:cubicBezTo>
                        <a:pt x="22634" y="-931"/>
                        <a:pt x="8041" y="3202"/>
                        <a:pt x="5101" y="5624"/>
                      </a:cubicBezTo>
                      <a:cubicBezTo>
                        <a:pt x="-1840" y="11391"/>
                        <a:pt x="-598" y="18364"/>
                        <a:pt x="2379" y="26751"/>
                      </a:cubicBezTo>
                      <a:cubicBezTo>
                        <a:pt x="6708" y="38933"/>
                        <a:pt x="17301" y="42348"/>
                        <a:pt x="29428" y="36586"/>
                      </a:cubicBezTo>
                      <a:cubicBezTo>
                        <a:pt x="41372" y="30913"/>
                        <a:pt x="44605" y="21619"/>
                        <a:pt x="38560" y="12312"/>
                      </a:cubicBezTo>
                      <a:cubicBezTo>
                        <a:pt x="37263" y="10458"/>
                        <a:pt x="34249" y="6712"/>
                        <a:pt x="31291" y="384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5" name="任意多边形: 形状 1754">
                  <a:extLst>
                    <a:ext uri="{FF2B5EF4-FFF2-40B4-BE49-F238E27FC236}">
                      <a16:creationId xmlns:a16="http://schemas.microsoft.com/office/drawing/2014/main" id="{7AACAD4A-AC7C-705F-FD81-9B209D942B31}"/>
                    </a:ext>
                  </a:extLst>
                </p:cNvPr>
                <p:cNvSpPr/>
                <p:nvPr/>
              </p:nvSpPr>
              <p:spPr>
                <a:xfrm>
                  <a:off x="8566314" y="332787"/>
                  <a:ext cx="26041" cy="24651"/>
                </a:xfrm>
                <a:custGeom>
                  <a:avLst/>
                  <a:gdLst>
                    <a:gd name="connsiteX0" fmla="*/ 19624 w 26041"/>
                    <a:gd name="connsiteY0" fmla="*/ 2414 h 24651"/>
                    <a:gd name="connsiteX1" fmla="*/ 16482 w 26041"/>
                    <a:gd name="connsiteY1" fmla="*/ 118 h 24651"/>
                    <a:gd name="connsiteX2" fmla="*/ 3205 w 26041"/>
                    <a:gd name="connsiteY2" fmla="*/ 3526 h 24651"/>
                    <a:gd name="connsiteX3" fmla="*/ 1506 w 26041"/>
                    <a:gd name="connsiteY3" fmla="*/ 16777 h 24651"/>
                    <a:gd name="connsiteX4" fmla="*/ 18454 w 26041"/>
                    <a:gd name="connsiteY4" fmla="*/ 22943 h 24651"/>
                    <a:gd name="connsiteX5" fmla="*/ 24171 w 26041"/>
                    <a:gd name="connsiteY5" fmla="*/ 7722 h 24651"/>
                    <a:gd name="connsiteX6" fmla="*/ 19624 w 26041"/>
                    <a:gd name="connsiteY6" fmla="*/ 2414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1" h="24651">
                      <a:moveTo>
                        <a:pt x="19624" y="2414"/>
                      </a:moveTo>
                      <a:cubicBezTo>
                        <a:pt x="18473" y="1289"/>
                        <a:pt x="17322" y="383"/>
                        <a:pt x="16482" y="118"/>
                      </a:cubicBezTo>
                      <a:cubicBezTo>
                        <a:pt x="14199" y="-585"/>
                        <a:pt x="5031" y="2009"/>
                        <a:pt x="3205" y="3526"/>
                      </a:cubicBezTo>
                      <a:cubicBezTo>
                        <a:pt x="-1161" y="7143"/>
                        <a:pt x="-375" y="11517"/>
                        <a:pt x="1506" y="16777"/>
                      </a:cubicBezTo>
                      <a:cubicBezTo>
                        <a:pt x="4209" y="24415"/>
                        <a:pt x="10857" y="26555"/>
                        <a:pt x="18454" y="22943"/>
                      </a:cubicBezTo>
                      <a:cubicBezTo>
                        <a:pt x="25943" y="19385"/>
                        <a:pt x="27970" y="13559"/>
                        <a:pt x="24171" y="7722"/>
                      </a:cubicBezTo>
                      <a:cubicBezTo>
                        <a:pt x="23367" y="6556"/>
                        <a:pt x="21468" y="4210"/>
                        <a:pt x="19624" y="24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B4CCCA6B-4C12-55B4-A273-0F1A04BEE6E2}"/>
                    </a:ext>
                  </a:extLst>
                </p:cNvPr>
                <p:cNvSpPr/>
                <p:nvPr/>
              </p:nvSpPr>
              <p:spPr>
                <a:xfrm>
                  <a:off x="8598221" y="260335"/>
                  <a:ext cx="20865" cy="24178"/>
                </a:xfrm>
                <a:custGeom>
                  <a:avLst/>
                  <a:gdLst>
                    <a:gd name="connsiteX0" fmla="*/ 20865 w 20865"/>
                    <a:gd name="connsiteY0" fmla="*/ 21113 h 24178"/>
                    <a:gd name="connsiteX1" fmla="*/ 18454 w 20865"/>
                    <a:gd name="connsiteY1" fmla="*/ 22472 h 24178"/>
                    <a:gd name="connsiteX2" fmla="*/ 1506 w 20865"/>
                    <a:gd name="connsiteY2" fmla="*/ 16300 h 24178"/>
                    <a:gd name="connsiteX3" fmla="*/ 3204 w 20865"/>
                    <a:gd name="connsiteY3" fmla="*/ 3056 h 24178"/>
                    <a:gd name="connsiteX4" fmla="*/ 11788 w 20865"/>
                    <a:gd name="connsiteY4" fmla="*/ 0 h 24178"/>
                    <a:gd name="connsiteX5" fmla="*/ 20865 w 20865"/>
                    <a:gd name="connsiteY5" fmla="*/ 21113 h 2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65" h="24178">
                      <a:moveTo>
                        <a:pt x="20865" y="21113"/>
                      </a:moveTo>
                      <a:cubicBezTo>
                        <a:pt x="20135" y="21604"/>
                        <a:pt x="19331" y="22052"/>
                        <a:pt x="18454" y="22472"/>
                      </a:cubicBezTo>
                      <a:cubicBezTo>
                        <a:pt x="10857" y="26080"/>
                        <a:pt x="4209" y="23940"/>
                        <a:pt x="1506" y="16300"/>
                      </a:cubicBezTo>
                      <a:cubicBezTo>
                        <a:pt x="-375" y="11040"/>
                        <a:pt x="-1161" y="6664"/>
                        <a:pt x="3204" y="3056"/>
                      </a:cubicBezTo>
                      <a:cubicBezTo>
                        <a:pt x="4355" y="2098"/>
                        <a:pt x="8391" y="721"/>
                        <a:pt x="11788" y="0"/>
                      </a:cubicBezTo>
                      <a:cubicBezTo>
                        <a:pt x="15532" y="6838"/>
                        <a:pt x="18546" y="13902"/>
                        <a:pt x="20865" y="2111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0" name="图形 10">
              <a:extLst>
                <a:ext uri="{FF2B5EF4-FFF2-40B4-BE49-F238E27FC236}">
                  <a16:creationId xmlns:a16="http://schemas.microsoft.com/office/drawing/2014/main" id="{73772A83-1A4C-E36E-AACD-4E019F63AF15}"/>
                </a:ext>
              </a:extLst>
            </p:cNvPr>
            <p:cNvGrpSpPr/>
            <p:nvPr/>
          </p:nvGrpSpPr>
          <p:grpSpPr>
            <a:xfrm>
              <a:off x="8316577" y="710779"/>
              <a:ext cx="244090" cy="383204"/>
              <a:chOff x="8316577" y="710779"/>
              <a:chExt cx="244090" cy="383204"/>
            </a:xfrm>
          </p:grpSpPr>
          <p:grpSp>
            <p:nvGrpSpPr>
              <p:cNvPr id="1732" name="图形 10">
                <a:extLst>
                  <a:ext uri="{FF2B5EF4-FFF2-40B4-BE49-F238E27FC236}">
                    <a16:creationId xmlns:a16="http://schemas.microsoft.com/office/drawing/2014/main" id="{7B704815-DE6F-873F-8E40-5E9D3E32508A}"/>
                  </a:ext>
                </a:extLst>
              </p:cNvPr>
              <p:cNvGrpSpPr/>
              <p:nvPr/>
            </p:nvGrpSpPr>
            <p:grpSpPr>
              <a:xfrm>
                <a:off x="8316577" y="710779"/>
                <a:ext cx="123269" cy="383204"/>
                <a:chOff x="8316577" y="710779"/>
                <a:chExt cx="123269" cy="383204"/>
              </a:xfrm>
            </p:grpSpPr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02369059-4579-9DD8-E868-10B570F76845}"/>
                    </a:ext>
                  </a:extLst>
                </p:cNvPr>
                <p:cNvSpPr/>
                <p:nvPr/>
              </p:nvSpPr>
              <p:spPr>
                <a:xfrm>
                  <a:off x="8316577" y="710779"/>
                  <a:ext cx="123104" cy="379644"/>
                </a:xfrm>
                <a:custGeom>
                  <a:avLst/>
                  <a:gdLst>
                    <a:gd name="connsiteX0" fmla="*/ 43402 w 123104"/>
                    <a:gd name="connsiteY0" fmla="*/ 0 h 379644"/>
                    <a:gd name="connsiteX1" fmla="*/ 39549 w 123104"/>
                    <a:gd name="connsiteY1" fmla="*/ 29653 h 379644"/>
                    <a:gd name="connsiteX2" fmla="*/ 35750 w 123104"/>
                    <a:gd name="connsiteY2" fmla="*/ 59302 h 379644"/>
                    <a:gd name="connsiteX3" fmla="*/ 32006 w 123104"/>
                    <a:gd name="connsiteY3" fmla="*/ 88946 h 379644"/>
                    <a:gd name="connsiteX4" fmla="*/ 28408 w 123104"/>
                    <a:gd name="connsiteY4" fmla="*/ 118602 h 379644"/>
                    <a:gd name="connsiteX5" fmla="*/ 24956 w 123104"/>
                    <a:gd name="connsiteY5" fmla="*/ 148262 h 379644"/>
                    <a:gd name="connsiteX6" fmla="*/ 21705 w 123104"/>
                    <a:gd name="connsiteY6" fmla="*/ 177934 h 379644"/>
                    <a:gd name="connsiteX7" fmla="*/ 16080 w 123104"/>
                    <a:gd name="connsiteY7" fmla="*/ 237307 h 379644"/>
                    <a:gd name="connsiteX8" fmla="*/ 13906 w 123104"/>
                    <a:gd name="connsiteY8" fmla="*/ 266995 h 379644"/>
                    <a:gd name="connsiteX9" fmla="*/ 12482 w 123104"/>
                    <a:gd name="connsiteY9" fmla="*/ 296653 h 379644"/>
                    <a:gd name="connsiteX10" fmla="*/ 12336 w 123104"/>
                    <a:gd name="connsiteY10" fmla="*/ 326167 h 379644"/>
                    <a:gd name="connsiteX11" fmla="*/ 13121 w 123104"/>
                    <a:gd name="connsiteY11" fmla="*/ 340721 h 379644"/>
                    <a:gd name="connsiteX12" fmla="*/ 15075 w 123104"/>
                    <a:gd name="connsiteY12" fmla="*/ 354757 h 379644"/>
                    <a:gd name="connsiteX13" fmla="*/ 16810 w 123104"/>
                    <a:gd name="connsiteY13" fmla="*/ 361112 h 379644"/>
                    <a:gd name="connsiteX14" fmla="*/ 17961 w 123104"/>
                    <a:gd name="connsiteY14" fmla="*/ 363805 h 379644"/>
                    <a:gd name="connsiteX15" fmla="*/ 19185 w 123104"/>
                    <a:gd name="connsiteY15" fmla="*/ 365715 h 379644"/>
                    <a:gd name="connsiteX16" fmla="*/ 19057 w 123104"/>
                    <a:gd name="connsiteY16" fmla="*/ 366347 h 379644"/>
                    <a:gd name="connsiteX17" fmla="*/ 18235 w 123104"/>
                    <a:gd name="connsiteY17" fmla="*/ 366356 h 379644"/>
                    <a:gd name="connsiteX18" fmla="*/ 18235 w 123104"/>
                    <a:gd name="connsiteY18" fmla="*/ 366362 h 379644"/>
                    <a:gd name="connsiteX19" fmla="*/ 18892 w 123104"/>
                    <a:gd name="connsiteY19" fmla="*/ 366351 h 379644"/>
                    <a:gd name="connsiteX20" fmla="*/ 19550 w 123104"/>
                    <a:gd name="connsiteY20" fmla="*/ 366367 h 379644"/>
                    <a:gd name="connsiteX21" fmla="*/ 20226 w 123104"/>
                    <a:gd name="connsiteY21" fmla="*/ 366400 h 379644"/>
                    <a:gd name="connsiteX22" fmla="*/ 21267 w 123104"/>
                    <a:gd name="connsiteY22" fmla="*/ 366466 h 379644"/>
                    <a:gd name="connsiteX23" fmla="*/ 25047 w 123104"/>
                    <a:gd name="connsiteY23" fmla="*/ 366723 h 379644"/>
                    <a:gd name="connsiteX24" fmla="*/ 28718 w 123104"/>
                    <a:gd name="connsiteY24" fmla="*/ 366895 h 379644"/>
                    <a:gd name="connsiteX25" fmla="*/ 35731 w 123104"/>
                    <a:gd name="connsiteY25" fmla="*/ 366924 h 379644"/>
                    <a:gd name="connsiteX26" fmla="*/ 42946 w 123104"/>
                    <a:gd name="connsiteY26" fmla="*/ 366652 h 379644"/>
                    <a:gd name="connsiteX27" fmla="*/ 50196 w 123104"/>
                    <a:gd name="connsiteY27" fmla="*/ 366097 h 379644"/>
                    <a:gd name="connsiteX28" fmla="*/ 57447 w 123104"/>
                    <a:gd name="connsiteY28" fmla="*/ 365313 h 379644"/>
                    <a:gd name="connsiteX29" fmla="*/ 86376 w 123104"/>
                    <a:gd name="connsiteY29" fmla="*/ 360546 h 379644"/>
                    <a:gd name="connsiteX30" fmla="*/ 100732 w 123104"/>
                    <a:gd name="connsiteY30" fmla="*/ 357325 h 379644"/>
                    <a:gd name="connsiteX31" fmla="*/ 114868 w 123104"/>
                    <a:gd name="connsiteY31" fmla="*/ 353610 h 379644"/>
                    <a:gd name="connsiteX32" fmla="*/ 110412 w 123104"/>
                    <a:gd name="connsiteY32" fmla="*/ 359787 h 379644"/>
                    <a:gd name="connsiteX33" fmla="*/ 109352 w 123104"/>
                    <a:gd name="connsiteY33" fmla="*/ 315432 h 379644"/>
                    <a:gd name="connsiteX34" fmla="*/ 108402 w 123104"/>
                    <a:gd name="connsiteY34" fmla="*/ 271073 h 379644"/>
                    <a:gd name="connsiteX35" fmla="*/ 107982 w 123104"/>
                    <a:gd name="connsiteY35" fmla="*/ 248895 h 379644"/>
                    <a:gd name="connsiteX36" fmla="*/ 107617 w 123104"/>
                    <a:gd name="connsiteY36" fmla="*/ 226712 h 379644"/>
                    <a:gd name="connsiteX37" fmla="*/ 106960 w 123104"/>
                    <a:gd name="connsiteY37" fmla="*/ 182346 h 379644"/>
                    <a:gd name="connsiteX38" fmla="*/ 106667 w 123104"/>
                    <a:gd name="connsiteY38" fmla="*/ 160161 h 379644"/>
                    <a:gd name="connsiteX39" fmla="*/ 106466 w 123104"/>
                    <a:gd name="connsiteY39" fmla="*/ 137976 h 379644"/>
                    <a:gd name="connsiteX40" fmla="*/ 106266 w 123104"/>
                    <a:gd name="connsiteY40" fmla="*/ 115790 h 379644"/>
                    <a:gd name="connsiteX41" fmla="*/ 106156 w 123104"/>
                    <a:gd name="connsiteY41" fmla="*/ 93603 h 379644"/>
                    <a:gd name="connsiteX42" fmla="*/ 106065 w 123104"/>
                    <a:gd name="connsiteY42" fmla="*/ 71413 h 379644"/>
                    <a:gd name="connsiteX43" fmla="*/ 106065 w 123104"/>
                    <a:gd name="connsiteY43" fmla="*/ 49221 h 379644"/>
                    <a:gd name="connsiteX44" fmla="*/ 106120 w 123104"/>
                    <a:gd name="connsiteY44" fmla="*/ 27028 h 379644"/>
                    <a:gd name="connsiteX45" fmla="*/ 106284 w 123104"/>
                    <a:gd name="connsiteY45" fmla="*/ 4829 h 379644"/>
                    <a:gd name="connsiteX46" fmla="*/ 107763 w 123104"/>
                    <a:gd name="connsiteY46" fmla="*/ 26979 h 379644"/>
                    <a:gd name="connsiteX47" fmla="*/ 109115 w 123104"/>
                    <a:gd name="connsiteY47" fmla="*/ 49133 h 379644"/>
                    <a:gd name="connsiteX48" fmla="*/ 110412 w 123104"/>
                    <a:gd name="connsiteY48" fmla="*/ 71287 h 379644"/>
                    <a:gd name="connsiteX49" fmla="*/ 111635 w 123104"/>
                    <a:gd name="connsiteY49" fmla="*/ 93444 h 379644"/>
                    <a:gd name="connsiteX50" fmla="*/ 112823 w 123104"/>
                    <a:gd name="connsiteY50" fmla="*/ 115602 h 379644"/>
                    <a:gd name="connsiteX51" fmla="*/ 113900 w 123104"/>
                    <a:gd name="connsiteY51" fmla="*/ 137763 h 379644"/>
                    <a:gd name="connsiteX52" fmla="*/ 114996 w 123104"/>
                    <a:gd name="connsiteY52" fmla="*/ 159924 h 379644"/>
                    <a:gd name="connsiteX53" fmla="*/ 116019 w 123104"/>
                    <a:gd name="connsiteY53" fmla="*/ 182085 h 379644"/>
                    <a:gd name="connsiteX54" fmla="*/ 117954 w 123104"/>
                    <a:gd name="connsiteY54" fmla="*/ 226411 h 379644"/>
                    <a:gd name="connsiteX55" fmla="*/ 118886 w 123104"/>
                    <a:gd name="connsiteY55" fmla="*/ 248579 h 379644"/>
                    <a:gd name="connsiteX56" fmla="*/ 119762 w 123104"/>
                    <a:gd name="connsiteY56" fmla="*/ 270748 h 379644"/>
                    <a:gd name="connsiteX57" fmla="*/ 121406 w 123104"/>
                    <a:gd name="connsiteY57" fmla="*/ 315083 h 379644"/>
                    <a:gd name="connsiteX58" fmla="*/ 122940 w 123104"/>
                    <a:gd name="connsiteY58" fmla="*/ 359423 h 379644"/>
                    <a:gd name="connsiteX59" fmla="*/ 123105 w 123104"/>
                    <a:gd name="connsiteY59" fmla="*/ 364234 h 379644"/>
                    <a:gd name="connsiteX60" fmla="*/ 118484 w 123104"/>
                    <a:gd name="connsiteY60" fmla="*/ 365604 h 379644"/>
                    <a:gd name="connsiteX61" fmla="*/ 103745 w 123104"/>
                    <a:gd name="connsiteY61" fmla="*/ 369596 h 379644"/>
                    <a:gd name="connsiteX62" fmla="*/ 88952 w 123104"/>
                    <a:gd name="connsiteY62" fmla="*/ 372962 h 379644"/>
                    <a:gd name="connsiteX63" fmla="*/ 58945 w 123104"/>
                    <a:gd name="connsiteY63" fmla="*/ 377992 h 379644"/>
                    <a:gd name="connsiteX64" fmla="*/ 51329 w 123104"/>
                    <a:gd name="connsiteY64" fmla="*/ 378794 h 379644"/>
                    <a:gd name="connsiteX65" fmla="*/ 43676 w 123104"/>
                    <a:gd name="connsiteY65" fmla="*/ 379360 h 379644"/>
                    <a:gd name="connsiteX66" fmla="*/ 35951 w 123104"/>
                    <a:gd name="connsiteY66" fmla="*/ 379630 h 379644"/>
                    <a:gd name="connsiteX67" fmla="*/ 28006 w 123104"/>
                    <a:gd name="connsiteY67" fmla="*/ 379559 h 379644"/>
                    <a:gd name="connsiteX68" fmla="*/ 24189 w 123104"/>
                    <a:gd name="connsiteY68" fmla="*/ 379363 h 379644"/>
                    <a:gd name="connsiteX69" fmla="*/ 20463 w 123104"/>
                    <a:gd name="connsiteY69" fmla="*/ 379095 h 379644"/>
                    <a:gd name="connsiteX70" fmla="*/ 19532 w 123104"/>
                    <a:gd name="connsiteY70" fmla="*/ 379027 h 379644"/>
                    <a:gd name="connsiteX71" fmla="*/ 19057 w 123104"/>
                    <a:gd name="connsiteY71" fmla="*/ 378993 h 379644"/>
                    <a:gd name="connsiteX72" fmla="*/ 18837 w 123104"/>
                    <a:gd name="connsiteY72" fmla="*/ 378974 h 379644"/>
                    <a:gd name="connsiteX73" fmla="*/ 18399 w 123104"/>
                    <a:gd name="connsiteY73" fmla="*/ 378925 h 379644"/>
                    <a:gd name="connsiteX74" fmla="*/ 18180 w 123104"/>
                    <a:gd name="connsiteY74" fmla="*/ 378889 h 379644"/>
                    <a:gd name="connsiteX75" fmla="*/ 14637 w 123104"/>
                    <a:gd name="connsiteY75" fmla="*/ 377851 h 379644"/>
                    <a:gd name="connsiteX76" fmla="*/ 9542 w 123104"/>
                    <a:gd name="connsiteY76" fmla="*/ 373892 h 379644"/>
                    <a:gd name="connsiteX77" fmla="*/ 4957 w 123104"/>
                    <a:gd name="connsiteY77" fmla="*/ 365359 h 379644"/>
                    <a:gd name="connsiteX78" fmla="*/ 2784 w 123104"/>
                    <a:gd name="connsiteY78" fmla="*/ 357305 h 379644"/>
                    <a:gd name="connsiteX79" fmla="*/ 757 w 123104"/>
                    <a:gd name="connsiteY79" fmla="*/ 341742 h 379644"/>
                    <a:gd name="connsiteX80" fmla="*/ 62 w 123104"/>
                    <a:gd name="connsiteY80" fmla="*/ 326452 h 379644"/>
                    <a:gd name="connsiteX81" fmla="*/ 610 w 123104"/>
                    <a:gd name="connsiteY81" fmla="*/ 296204 h 379644"/>
                    <a:gd name="connsiteX82" fmla="*/ 5341 w 123104"/>
                    <a:gd name="connsiteY82" fmla="*/ 236308 h 379644"/>
                    <a:gd name="connsiteX83" fmla="*/ 12665 w 123104"/>
                    <a:gd name="connsiteY83" fmla="*/ 176841 h 379644"/>
                    <a:gd name="connsiteX84" fmla="*/ 16975 w 123104"/>
                    <a:gd name="connsiteY84" fmla="*/ 147214 h 379644"/>
                    <a:gd name="connsiteX85" fmla="*/ 21595 w 123104"/>
                    <a:gd name="connsiteY85" fmla="*/ 117653 h 379644"/>
                    <a:gd name="connsiteX86" fmla="*/ 26563 w 123104"/>
                    <a:gd name="connsiteY86" fmla="*/ 88148 h 379644"/>
                    <a:gd name="connsiteX87" fmla="*/ 31805 w 123104"/>
                    <a:gd name="connsiteY87" fmla="*/ 58698 h 379644"/>
                    <a:gd name="connsiteX88" fmla="*/ 37412 w 123104"/>
                    <a:gd name="connsiteY88" fmla="*/ 29313 h 379644"/>
                    <a:gd name="connsiteX89" fmla="*/ 43402 w 123104"/>
                    <a:gd name="connsiteY89" fmla="*/ 0 h 37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44">
                      <a:moveTo>
                        <a:pt x="43402" y="0"/>
                      </a:moveTo>
                      <a:lnTo>
                        <a:pt x="39549" y="29653"/>
                      </a:lnTo>
                      <a:lnTo>
                        <a:pt x="35750" y="59302"/>
                      </a:lnTo>
                      <a:lnTo>
                        <a:pt x="32006" y="88946"/>
                      </a:lnTo>
                      <a:lnTo>
                        <a:pt x="28408" y="118602"/>
                      </a:lnTo>
                      <a:cubicBezTo>
                        <a:pt x="27221" y="128485"/>
                        <a:pt x="26070" y="138375"/>
                        <a:pt x="24956" y="148262"/>
                      </a:cubicBezTo>
                      <a:lnTo>
                        <a:pt x="21705" y="177934"/>
                      </a:lnTo>
                      <a:cubicBezTo>
                        <a:pt x="19587" y="197713"/>
                        <a:pt x="17669" y="217507"/>
                        <a:pt x="16080" y="237307"/>
                      </a:cubicBezTo>
                      <a:cubicBezTo>
                        <a:pt x="15258" y="247202"/>
                        <a:pt x="14527" y="257101"/>
                        <a:pt x="13906" y="266995"/>
                      </a:cubicBezTo>
                      <a:cubicBezTo>
                        <a:pt x="13322" y="276890"/>
                        <a:pt x="12793" y="286778"/>
                        <a:pt x="12482" y="296653"/>
                      </a:cubicBezTo>
                      <a:cubicBezTo>
                        <a:pt x="12171" y="306524"/>
                        <a:pt x="12080" y="316389"/>
                        <a:pt x="12336" y="326167"/>
                      </a:cubicBezTo>
                      <a:cubicBezTo>
                        <a:pt x="12463" y="331052"/>
                        <a:pt x="12701" y="335923"/>
                        <a:pt x="13121" y="340721"/>
                      </a:cubicBezTo>
                      <a:cubicBezTo>
                        <a:pt x="13541" y="345517"/>
                        <a:pt x="14126" y="350269"/>
                        <a:pt x="15075" y="354757"/>
                      </a:cubicBezTo>
                      <a:cubicBezTo>
                        <a:pt x="15532" y="356998"/>
                        <a:pt x="16116" y="359166"/>
                        <a:pt x="16810" y="361112"/>
                      </a:cubicBezTo>
                      <a:cubicBezTo>
                        <a:pt x="17157" y="362102"/>
                        <a:pt x="17559" y="362979"/>
                        <a:pt x="17961" y="363805"/>
                      </a:cubicBezTo>
                      <a:cubicBezTo>
                        <a:pt x="18381" y="364584"/>
                        <a:pt x="18801" y="365255"/>
                        <a:pt x="19185" y="365715"/>
                      </a:cubicBezTo>
                      <a:cubicBezTo>
                        <a:pt x="19568" y="366173"/>
                        <a:pt x="19002" y="366323"/>
                        <a:pt x="19057" y="366347"/>
                      </a:cubicBezTo>
                      <a:cubicBezTo>
                        <a:pt x="19093" y="366362"/>
                        <a:pt x="18235" y="366354"/>
                        <a:pt x="18235" y="366356"/>
                      </a:cubicBezTo>
                      <a:lnTo>
                        <a:pt x="18235" y="366362"/>
                      </a:lnTo>
                      <a:cubicBezTo>
                        <a:pt x="18235" y="366356"/>
                        <a:pt x="19294" y="366383"/>
                        <a:pt x="18892" y="366351"/>
                      </a:cubicBezTo>
                      <a:lnTo>
                        <a:pt x="19550" y="366367"/>
                      </a:lnTo>
                      <a:lnTo>
                        <a:pt x="20226" y="366400"/>
                      </a:lnTo>
                      <a:lnTo>
                        <a:pt x="21267" y="366466"/>
                      </a:lnTo>
                      <a:lnTo>
                        <a:pt x="25047" y="366723"/>
                      </a:lnTo>
                      <a:cubicBezTo>
                        <a:pt x="26289" y="366811"/>
                        <a:pt x="27586" y="366920"/>
                        <a:pt x="28718" y="366895"/>
                      </a:cubicBezTo>
                      <a:cubicBezTo>
                        <a:pt x="31056" y="366891"/>
                        <a:pt x="33339" y="366979"/>
                        <a:pt x="35731" y="366924"/>
                      </a:cubicBezTo>
                      <a:lnTo>
                        <a:pt x="42946" y="366652"/>
                      </a:lnTo>
                      <a:lnTo>
                        <a:pt x="50196" y="366097"/>
                      </a:lnTo>
                      <a:cubicBezTo>
                        <a:pt x="52607" y="365874"/>
                        <a:pt x="55018" y="365569"/>
                        <a:pt x="57447" y="365313"/>
                      </a:cubicBezTo>
                      <a:cubicBezTo>
                        <a:pt x="67109" y="364166"/>
                        <a:pt x="76770" y="362526"/>
                        <a:pt x="86376" y="360546"/>
                      </a:cubicBezTo>
                      <a:cubicBezTo>
                        <a:pt x="91180" y="359571"/>
                        <a:pt x="95965" y="358466"/>
                        <a:pt x="100732" y="357325"/>
                      </a:cubicBezTo>
                      <a:cubicBezTo>
                        <a:pt x="105481" y="356147"/>
                        <a:pt x="110302" y="354927"/>
                        <a:pt x="114868" y="353610"/>
                      </a:cubicBezTo>
                      <a:lnTo>
                        <a:pt x="110412" y="359787"/>
                      </a:lnTo>
                      <a:lnTo>
                        <a:pt x="109352" y="315432"/>
                      </a:lnTo>
                      <a:lnTo>
                        <a:pt x="108402" y="271073"/>
                      </a:lnTo>
                      <a:lnTo>
                        <a:pt x="107982" y="248895"/>
                      </a:lnTo>
                      <a:lnTo>
                        <a:pt x="107617" y="226712"/>
                      </a:lnTo>
                      <a:lnTo>
                        <a:pt x="106960" y="182346"/>
                      </a:lnTo>
                      <a:cubicBezTo>
                        <a:pt x="106832" y="174955"/>
                        <a:pt x="106722" y="167558"/>
                        <a:pt x="106667" y="160161"/>
                      </a:cubicBezTo>
                      <a:lnTo>
                        <a:pt x="106466" y="137976"/>
                      </a:lnTo>
                      <a:lnTo>
                        <a:pt x="106266" y="115790"/>
                      </a:lnTo>
                      <a:lnTo>
                        <a:pt x="106156" y="93603"/>
                      </a:lnTo>
                      <a:lnTo>
                        <a:pt x="106065" y="71413"/>
                      </a:lnTo>
                      <a:cubicBezTo>
                        <a:pt x="106010" y="64016"/>
                        <a:pt x="106065" y="56619"/>
                        <a:pt x="106065" y="49221"/>
                      </a:cubicBezTo>
                      <a:lnTo>
                        <a:pt x="106120" y="27028"/>
                      </a:lnTo>
                      <a:lnTo>
                        <a:pt x="106284" y="4829"/>
                      </a:lnTo>
                      <a:lnTo>
                        <a:pt x="107763" y="26979"/>
                      </a:lnTo>
                      <a:lnTo>
                        <a:pt x="109115" y="49133"/>
                      </a:lnTo>
                      <a:cubicBezTo>
                        <a:pt x="109553" y="56517"/>
                        <a:pt x="110028" y="63901"/>
                        <a:pt x="110412" y="71287"/>
                      </a:cubicBezTo>
                      <a:lnTo>
                        <a:pt x="111635" y="93444"/>
                      </a:lnTo>
                      <a:lnTo>
                        <a:pt x="112823" y="115602"/>
                      </a:lnTo>
                      <a:lnTo>
                        <a:pt x="113900" y="137763"/>
                      </a:lnTo>
                      <a:lnTo>
                        <a:pt x="114996" y="159924"/>
                      </a:lnTo>
                      <a:cubicBezTo>
                        <a:pt x="115379" y="167310"/>
                        <a:pt x="115708" y="174697"/>
                        <a:pt x="116019" y="182085"/>
                      </a:cubicBezTo>
                      <a:lnTo>
                        <a:pt x="117954" y="226411"/>
                      </a:lnTo>
                      <a:lnTo>
                        <a:pt x="118886" y="248579"/>
                      </a:lnTo>
                      <a:lnTo>
                        <a:pt x="119762" y="270748"/>
                      </a:lnTo>
                      <a:lnTo>
                        <a:pt x="121406" y="315083"/>
                      </a:lnTo>
                      <a:lnTo>
                        <a:pt x="122940" y="359423"/>
                      </a:lnTo>
                      <a:lnTo>
                        <a:pt x="123105" y="364234"/>
                      </a:lnTo>
                      <a:lnTo>
                        <a:pt x="118484" y="365604"/>
                      </a:lnTo>
                      <a:cubicBezTo>
                        <a:pt x="113498" y="367081"/>
                        <a:pt x="108677" y="368365"/>
                        <a:pt x="103745" y="369596"/>
                      </a:cubicBezTo>
                      <a:cubicBezTo>
                        <a:pt x="98832" y="370787"/>
                        <a:pt x="93901" y="371937"/>
                        <a:pt x="88952" y="372962"/>
                      </a:cubicBezTo>
                      <a:cubicBezTo>
                        <a:pt x="79053" y="375031"/>
                        <a:pt x="69062" y="376759"/>
                        <a:pt x="58945" y="377992"/>
                      </a:cubicBezTo>
                      <a:cubicBezTo>
                        <a:pt x="56406" y="378257"/>
                        <a:pt x="53886" y="378562"/>
                        <a:pt x="51329" y="378794"/>
                      </a:cubicBezTo>
                      <a:lnTo>
                        <a:pt x="43676" y="379360"/>
                      </a:lnTo>
                      <a:lnTo>
                        <a:pt x="35951" y="379630"/>
                      </a:lnTo>
                      <a:cubicBezTo>
                        <a:pt x="33357" y="379681"/>
                        <a:pt x="30654" y="379584"/>
                        <a:pt x="28006" y="379559"/>
                      </a:cubicBezTo>
                      <a:cubicBezTo>
                        <a:pt x="26654" y="379566"/>
                        <a:pt x="25431" y="379453"/>
                        <a:pt x="24189" y="379363"/>
                      </a:cubicBezTo>
                      <a:lnTo>
                        <a:pt x="20463" y="379095"/>
                      </a:lnTo>
                      <a:lnTo>
                        <a:pt x="19532" y="379027"/>
                      </a:lnTo>
                      <a:lnTo>
                        <a:pt x="19057" y="378993"/>
                      </a:lnTo>
                      <a:lnTo>
                        <a:pt x="18837" y="378974"/>
                      </a:lnTo>
                      <a:cubicBezTo>
                        <a:pt x="18363" y="378931"/>
                        <a:pt x="18564" y="378945"/>
                        <a:pt x="18399" y="378925"/>
                      </a:cubicBezTo>
                      <a:lnTo>
                        <a:pt x="18180" y="378889"/>
                      </a:lnTo>
                      <a:cubicBezTo>
                        <a:pt x="16956" y="378719"/>
                        <a:pt x="15733" y="378355"/>
                        <a:pt x="14637" y="377851"/>
                      </a:cubicBezTo>
                      <a:cubicBezTo>
                        <a:pt x="12427" y="376830"/>
                        <a:pt x="10765" y="375338"/>
                        <a:pt x="9542" y="373892"/>
                      </a:cubicBezTo>
                      <a:cubicBezTo>
                        <a:pt x="7149" y="370958"/>
                        <a:pt x="5925" y="368095"/>
                        <a:pt x="4957" y="365359"/>
                      </a:cubicBezTo>
                      <a:cubicBezTo>
                        <a:pt x="3989" y="362616"/>
                        <a:pt x="3332" y="359947"/>
                        <a:pt x="2784" y="357305"/>
                      </a:cubicBezTo>
                      <a:cubicBezTo>
                        <a:pt x="1725" y="352034"/>
                        <a:pt x="1158" y="346871"/>
                        <a:pt x="757" y="341742"/>
                      </a:cubicBezTo>
                      <a:cubicBezTo>
                        <a:pt x="355" y="336616"/>
                        <a:pt x="154" y="331525"/>
                        <a:pt x="62" y="326452"/>
                      </a:cubicBezTo>
                      <a:cubicBezTo>
                        <a:pt x="-138" y="316308"/>
                        <a:pt x="172" y="306241"/>
                        <a:pt x="610" y="296204"/>
                      </a:cubicBezTo>
                      <a:cubicBezTo>
                        <a:pt x="1505" y="276132"/>
                        <a:pt x="3295" y="256191"/>
                        <a:pt x="5341" y="236308"/>
                      </a:cubicBezTo>
                      <a:cubicBezTo>
                        <a:pt x="7478" y="216428"/>
                        <a:pt x="9980" y="196615"/>
                        <a:pt x="12665" y="176841"/>
                      </a:cubicBezTo>
                      <a:cubicBezTo>
                        <a:pt x="13998" y="166950"/>
                        <a:pt x="15459" y="157075"/>
                        <a:pt x="16975" y="147214"/>
                      </a:cubicBezTo>
                      <a:cubicBezTo>
                        <a:pt x="18472" y="137352"/>
                        <a:pt x="20007" y="127497"/>
                        <a:pt x="21595" y="117653"/>
                      </a:cubicBezTo>
                      <a:cubicBezTo>
                        <a:pt x="23166" y="107805"/>
                        <a:pt x="24846" y="97970"/>
                        <a:pt x="26563" y="88148"/>
                      </a:cubicBezTo>
                      <a:cubicBezTo>
                        <a:pt x="28280" y="78324"/>
                        <a:pt x="30015" y="68505"/>
                        <a:pt x="31805" y="58698"/>
                      </a:cubicBezTo>
                      <a:lnTo>
                        <a:pt x="37412" y="29313"/>
                      </a:lnTo>
                      <a:cubicBezTo>
                        <a:pt x="39347" y="19524"/>
                        <a:pt x="41302" y="9747"/>
                        <a:pt x="43402" y="0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7" name="任意多边形: 形状 1736">
                  <a:extLst>
                    <a:ext uri="{FF2B5EF4-FFF2-40B4-BE49-F238E27FC236}">
                      <a16:creationId xmlns:a16="http://schemas.microsoft.com/office/drawing/2014/main" id="{FEA28CDE-A0EE-D442-D2B1-1E3D4CD59EA6}"/>
                    </a:ext>
                  </a:extLst>
                </p:cNvPr>
                <p:cNvSpPr/>
                <p:nvPr/>
              </p:nvSpPr>
              <p:spPr>
                <a:xfrm>
                  <a:off x="8318503" y="1048696"/>
                  <a:ext cx="121344" cy="45286"/>
                </a:xfrm>
                <a:custGeom>
                  <a:avLst/>
                  <a:gdLst>
                    <a:gd name="connsiteX0" fmla="*/ 121344 w 121344"/>
                    <a:gd name="connsiteY0" fmla="*/ 30181 h 45286"/>
                    <a:gd name="connsiteX1" fmla="*/ 120431 w 121344"/>
                    <a:gd name="connsiteY1" fmla="*/ 0 h 45286"/>
                    <a:gd name="connsiteX2" fmla="*/ 105692 w 121344"/>
                    <a:gd name="connsiteY2" fmla="*/ 1222 h 45286"/>
                    <a:gd name="connsiteX3" fmla="*/ 0 w 121344"/>
                    <a:gd name="connsiteY3" fmla="*/ 15055 h 45286"/>
                    <a:gd name="connsiteX4" fmla="*/ 13223 w 121344"/>
                    <a:gd name="connsiteY4" fmla="*/ 44896 h 45286"/>
                    <a:gd name="connsiteX5" fmla="*/ 16346 w 121344"/>
                    <a:gd name="connsiteY5" fmla="*/ 45287 h 45286"/>
                    <a:gd name="connsiteX6" fmla="*/ 82186 w 121344"/>
                    <a:gd name="connsiteY6" fmla="*/ 39689 h 45286"/>
                    <a:gd name="connsiteX7" fmla="*/ 121344 w 121344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4" h="45286">
                      <a:moveTo>
                        <a:pt x="121344" y="30181"/>
                      </a:moveTo>
                      <a:lnTo>
                        <a:pt x="120431" y="0"/>
                      </a:lnTo>
                      <a:cubicBezTo>
                        <a:pt x="115353" y="420"/>
                        <a:pt x="111098" y="774"/>
                        <a:pt x="105692" y="1222"/>
                      </a:cubicBezTo>
                      <a:cubicBezTo>
                        <a:pt x="70060" y="1090"/>
                        <a:pt x="34920" y="6778"/>
                        <a:pt x="0" y="15055"/>
                      </a:cubicBezTo>
                      <a:cubicBezTo>
                        <a:pt x="1973" y="32966"/>
                        <a:pt x="6155" y="44156"/>
                        <a:pt x="13223" y="44896"/>
                      </a:cubicBezTo>
                      <a:cubicBezTo>
                        <a:pt x="14264" y="45004"/>
                        <a:pt x="15305" y="45203"/>
                        <a:pt x="16346" y="45287"/>
                      </a:cubicBezTo>
                      <a:lnTo>
                        <a:pt x="82186" y="39689"/>
                      </a:lnTo>
                      <a:cubicBezTo>
                        <a:pt x="104559" y="35402"/>
                        <a:pt x="121344" y="30181"/>
                        <a:pt x="121344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3" name="图形 10">
                <a:extLst>
                  <a:ext uri="{FF2B5EF4-FFF2-40B4-BE49-F238E27FC236}">
                    <a16:creationId xmlns:a16="http://schemas.microsoft.com/office/drawing/2014/main" id="{9D2D800F-C3C2-FC81-072B-57AC75C1AC35}"/>
                  </a:ext>
                </a:extLst>
              </p:cNvPr>
              <p:cNvGrpSpPr/>
              <p:nvPr/>
            </p:nvGrpSpPr>
            <p:grpSpPr>
              <a:xfrm>
                <a:off x="8437399" y="710779"/>
                <a:ext cx="123269" cy="383204"/>
                <a:chOff x="8437399" y="710779"/>
                <a:chExt cx="123269" cy="383204"/>
              </a:xfrm>
            </p:grpSpPr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E24533E3-2FC8-8EA6-162E-90D515C35E0C}"/>
                    </a:ext>
                  </a:extLst>
                </p:cNvPr>
                <p:cNvSpPr/>
                <p:nvPr/>
              </p:nvSpPr>
              <p:spPr>
                <a:xfrm>
                  <a:off x="8437564" y="710779"/>
                  <a:ext cx="123104" cy="379635"/>
                </a:xfrm>
                <a:custGeom>
                  <a:avLst/>
                  <a:gdLst>
                    <a:gd name="connsiteX0" fmla="*/ 79702 w 123104"/>
                    <a:gd name="connsiteY0" fmla="*/ 0 h 379635"/>
                    <a:gd name="connsiteX1" fmla="*/ 85693 w 123104"/>
                    <a:gd name="connsiteY1" fmla="*/ 29306 h 379635"/>
                    <a:gd name="connsiteX2" fmla="*/ 91300 w 123104"/>
                    <a:gd name="connsiteY2" fmla="*/ 58690 h 379635"/>
                    <a:gd name="connsiteX3" fmla="*/ 96541 w 123104"/>
                    <a:gd name="connsiteY3" fmla="*/ 88140 h 379635"/>
                    <a:gd name="connsiteX4" fmla="*/ 101509 w 123104"/>
                    <a:gd name="connsiteY4" fmla="*/ 117645 h 379635"/>
                    <a:gd name="connsiteX5" fmla="*/ 106130 w 123104"/>
                    <a:gd name="connsiteY5" fmla="*/ 147209 h 379635"/>
                    <a:gd name="connsiteX6" fmla="*/ 110422 w 123104"/>
                    <a:gd name="connsiteY6" fmla="*/ 176834 h 379635"/>
                    <a:gd name="connsiteX7" fmla="*/ 117764 w 123104"/>
                    <a:gd name="connsiteY7" fmla="*/ 236301 h 379635"/>
                    <a:gd name="connsiteX8" fmla="*/ 122494 w 123104"/>
                    <a:gd name="connsiteY8" fmla="*/ 296196 h 379635"/>
                    <a:gd name="connsiteX9" fmla="*/ 123042 w 123104"/>
                    <a:gd name="connsiteY9" fmla="*/ 326444 h 379635"/>
                    <a:gd name="connsiteX10" fmla="*/ 122348 w 123104"/>
                    <a:gd name="connsiteY10" fmla="*/ 341737 h 379635"/>
                    <a:gd name="connsiteX11" fmla="*/ 120321 w 123104"/>
                    <a:gd name="connsiteY11" fmla="*/ 357299 h 379635"/>
                    <a:gd name="connsiteX12" fmla="*/ 118147 w 123104"/>
                    <a:gd name="connsiteY12" fmla="*/ 365353 h 379635"/>
                    <a:gd name="connsiteX13" fmla="*/ 113563 w 123104"/>
                    <a:gd name="connsiteY13" fmla="*/ 373884 h 379635"/>
                    <a:gd name="connsiteX14" fmla="*/ 108468 w 123104"/>
                    <a:gd name="connsiteY14" fmla="*/ 377844 h 379635"/>
                    <a:gd name="connsiteX15" fmla="*/ 104925 w 123104"/>
                    <a:gd name="connsiteY15" fmla="*/ 378881 h 379635"/>
                    <a:gd name="connsiteX16" fmla="*/ 104705 w 123104"/>
                    <a:gd name="connsiteY16" fmla="*/ 378918 h 379635"/>
                    <a:gd name="connsiteX17" fmla="*/ 104267 w 123104"/>
                    <a:gd name="connsiteY17" fmla="*/ 378967 h 379635"/>
                    <a:gd name="connsiteX18" fmla="*/ 104030 w 123104"/>
                    <a:gd name="connsiteY18" fmla="*/ 378985 h 379635"/>
                    <a:gd name="connsiteX19" fmla="*/ 103573 w 123104"/>
                    <a:gd name="connsiteY19" fmla="*/ 379020 h 379635"/>
                    <a:gd name="connsiteX20" fmla="*/ 102642 w 123104"/>
                    <a:gd name="connsiteY20" fmla="*/ 379088 h 379635"/>
                    <a:gd name="connsiteX21" fmla="*/ 98916 w 123104"/>
                    <a:gd name="connsiteY21" fmla="*/ 379356 h 379635"/>
                    <a:gd name="connsiteX22" fmla="*/ 95098 w 123104"/>
                    <a:gd name="connsiteY22" fmla="*/ 379551 h 379635"/>
                    <a:gd name="connsiteX23" fmla="*/ 87136 w 123104"/>
                    <a:gd name="connsiteY23" fmla="*/ 379621 h 379635"/>
                    <a:gd name="connsiteX24" fmla="*/ 79429 w 123104"/>
                    <a:gd name="connsiteY24" fmla="*/ 379352 h 379635"/>
                    <a:gd name="connsiteX25" fmla="*/ 71776 w 123104"/>
                    <a:gd name="connsiteY25" fmla="*/ 378786 h 379635"/>
                    <a:gd name="connsiteX26" fmla="*/ 64160 w 123104"/>
                    <a:gd name="connsiteY26" fmla="*/ 377985 h 379635"/>
                    <a:gd name="connsiteX27" fmla="*/ 34153 w 123104"/>
                    <a:gd name="connsiteY27" fmla="*/ 372955 h 379635"/>
                    <a:gd name="connsiteX28" fmla="*/ 19359 w 123104"/>
                    <a:gd name="connsiteY28" fmla="*/ 369589 h 379635"/>
                    <a:gd name="connsiteX29" fmla="*/ 4621 w 123104"/>
                    <a:gd name="connsiteY29" fmla="*/ 365596 h 379635"/>
                    <a:gd name="connsiteX30" fmla="*/ 0 w 123104"/>
                    <a:gd name="connsiteY30" fmla="*/ 364226 h 379635"/>
                    <a:gd name="connsiteX31" fmla="*/ 164 w 123104"/>
                    <a:gd name="connsiteY31" fmla="*/ 359416 h 379635"/>
                    <a:gd name="connsiteX32" fmla="*/ 1698 w 123104"/>
                    <a:gd name="connsiteY32" fmla="*/ 315075 h 379635"/>
                    <a:gd name="connsiteX33" fmla="*/ 3342 w 123104"/>
                    <a:gd name="connsiteY33" fmla="*/ 270740 h 379635"/>
                    <a:gd name="connsiteX34" fmla="*/ 4219 w 123104"/>
                    <a:gd name="connsiteY34" fmla="*/ 248572 h 379635"/>
                    <a:gd name="connsiteX35" fmla="*/ 5150 w 123104"/>
                    <a:gd name="connsiteY35" fmla="*/ 226403 h 379635"/>
                    <a:gd name="connsiteX36" fmla="*/ 7086 w 123104"/>
                    <a:gd name="connsiteY36" fmla="*/ 182078 h 379635"/>
                    <a:gd name="connsiteX37" fmla="*/ 8109 w 123104"/>
                    <a:gd name="connsiteY37" fmla="*/ 159917 h 379635"/>
                    <a:gd name="connsiteX38" fmla="*/ 9205 w 123104"/>
                    <a:gd name="connsiteY38" fmla="*/ 137755 h 379635"/>
                    <a:gd name="connsiteX39" fmla="*/ 10301 w 123104"/>
                    <a:gd name="connsiteY39" fmla="*/ 115594 h 379635"/>
                    <a:gd name="connsiteX40" fmla="*/ 11487 w 123104"/>
                    <a:gd name="connsiteY40" fmla="*/ 93437 h 379635"/>
                    <a:gd name="connsiteX41" fmla="*/ 12693 w 123104"/>
                    <a:gd name="connsiteY41" fmla="*/ 71279 h 379635"/>
                    <a:gd name="connsiteX42" fmla="*/ 13990 w 123104"/>
                    <a:gd name="connsiteY42" fmla="*/ 49126 h 379635"/>
                    <a:gd name="connsiteX43" fmla="*/ 15341 w 123104"/>
                    <a:gd name="connsiteY43" fmla="*/ 26972 h 379635"/>
                    <a:gd name="connsiteX44" fmla="*/ 16821 w 123104"/>
                    <a:gd name="connsiteY44" fmla="*/ 4822 h 379635"/>
                    <a:gd name="connsiteX45" fmla="*/ 17003 w 123104"/>
                    <a:gd name="connsiteY45" fmla="*/ 27021 h 379635"/>
                    <a:gd name="connsiteX46" fmla="*/ 17058 w 123104"/>
                    <a:gd name="connsiteY46" fmla="*/ 49213 h 379635"/>
                    <a:gd name="connsiteX47" fmla="*/ 17058 w 123104"/>
                    <a:gd name="connsiteY47" fmla="*/ 71405 h 379635"/>
                    <a:gd name="connsiteX48" fmla="*/ 16967 w 123104"/>
                    <a:gd name="connsiteY48" fmla="*/ 93596 h 379635"/>
                    <a:gd name="connsiteX49" fmla="*/ 16857 w 123104"/>
                    <a:gd name="connsiteY49" fmla="*/ 115782 h 379635"/>
                    <a:gd name="connsiteX50" fmla="*/ 16638 w 123104"/>
                    <a:gd name="connsiteY50" fmla="*/ 137969 h 379635"/>
                    <a:gd name="connsiteX51" fmla="*/ 16437 w 123104"/>
                    <a:gd name="connsiteY51" fmla="*/ 160154 h 379635"/>
                    <a:gd name="connsiteX52" fmla="*/ 16163 w 123104"/>
                    <a:gd name="connsiteY52" fmla="*/ 182339 h 379635"/>
                    <a:gd name="connsiteX53" fmla="*/ 15488 w 123104"/>
                    <a:gd name="connsiteY53" fmla="*/ 226705 h 379635"/>
                    <a:gd name="connsiteX54" fmla="*/ 15140 w 123104"/>
                    <a:gd name="connsiteY54" fmla="*/ 248888 h 379635"/>
                    <a:gd name="connsiteX55" fmla="*/ 14702 w 123104"/>
                    <a:gd name="connsiteY55" fmla="*/ 271065 h 379635"/>
                    <a:gd name="connsiteX56" fmla="*/ 13770 w 123104"/>
                    <a:gd name="connsiteY56" fmla="*/ 315424 h 379635"/>
                    <a:gd name="connsiteX57" fmla="*/ 12693 w 123104"/>
                    <a:gd name="connsiteY57" fmla="*/ 359779 h 379635"/>
                    <a:gd name="connsiteX58" fmla="*/ 8237 w 123104"/>
                    <a:gd name="connsiteY58" fmla="*/ 353602 h 379635"/>
                    <a:gd name="connsiteX59" fmla="*/ 22373 w 123104"/>
                    <a:gd name="connsiteY59" fmla="*/ 357317 h 379635"/>
                    <a:gd name="connsiteX60" fmla="*/ 36728 w 123104"/>
                    <a:gd name="connsiteY60" fmla="*/ 360539 h 379635"/>
                    <a:gd name="connsiteX61" fmla="*/ 65676 w 123104"/>
                    <a:gd name="connsiteY61" fmla="*/ 365306 h 379635"/>
                    <a:gd name="connsiteX62" fmla="*/ 72908 w 123104"/>
                    <a:gd name="connsiteY62" fmla="*/ 366089 h 379635"/>
                    <a:gd name="connsiteX63" fmla="*/ 80159 w 123104"/>
                    <a:gd name="connsiteY63" fmla="*/ 366645 h 379635"/>
                    <a:gd name="connsiteX64" fmla="*/ 87373 w 123104"/>
                    <a:gd name="connsiteY64" fmla="*/ 366917 h 379635"/>
                    <a:gd name="connsiteX65" fmla="*/ 94368 w 123104"/>
                    <a:gd name="connsiteY65" fmla="*/ 366887 h 379635"/>
                    <a:gd name="connsiteX66" fmla="*/ 98003 w 123104"/>
                    <a:gd name="connsiteY66" fmla="*/ 366716 h 379635"/>
                    <a:gd name="connsiteX67" fmla="*/ 101728 w 123104"/>
                    <a:gd name="connsiteY67" fmla="*/ 366458 h 379635"/>
                    <a:gd name="connsiteX68" fmla="*/ 102660 w 123104"/>
                    <a:gd name="connsiteY68" fmla="*/ 366393 h 379635"/>
                    <a:gd name="connsiteX69" fmla="*/ 103135 w 123104"/>
                    <a:gd name="connsiteY69" fmla="*/ 366360 h 379635"/>
                    <a:gd name="connsiteX70" fmla="*/ 102477 w 123104"/>
                    <a:gd name="connsiteY70" fmla="*/ 366343 h 379635"/>
                    <a:gd name="connsiteX71" fmla="*/ 101400 w 123104"/>
                    <a:gd name="connsiteY71" fmla="*/ 366354 h 379635"/>
                    <a:gd name="connsiteX72" fmla="*/ 101400 w 123104"/>
                    <a:gd name="connsiteY72" fmla="*/ 366349 h 379635"/>
                    <a:gd name="connsiteX73" fmla="*/ 102313 w 123104"/>
                    <a:gd name="connsiteY73" fmla="*/ 366340 h 379635"/>
                    <a:gd name="connsiteX74" fmla="*/ 103482 w 123104"/>
                    <a:gd name="connsiteY74" fmla="*/ 365708 h 379635"/>
                    <a:gd name="connsiteX75" fmla="*/ 104925 w 123104"/>
                    <a:gd name="connsiteY75" fmla="*/ 363797 h 379635"/>
                    <a:gd name="connsiteX76" fmla="*/ 106185 w 123104"/>
                    <a:gd name="connsiteY76" fmla="*/ 361109 h 379635"/>
                    <a:gd name="connsiteX77" fmla="*/ 107993 w 123104"/>
                    <a:gd name="connsiteY77" fmla="*/ 354751 h 379635"/>
                    <a:gd name="connsiteX78" fmla="*/ 109965 w 123104"/>
                    <a:gd name="connsiteY78" fmla="*/ 340716 h 379635"/>
                    <a:gd name="connsiteX79" fmla="*/ 110769 w 123104"/>
                    <a:gd name="connsiteY79" fmla="*/ 326160 h 379635"/>
                    <a:gd name="connsiteX80" fmla="*/ 110623 w 123104"/>
                    <a:gd name="connsiteY80" fmla="*/ 296647 h 379635"/>
                    <a:gd name="connsiteX81" fmla="*/ 109198 w 123104"/>
                    <a:gd name="connsiteY81" fmla="*/ 266987 h 379635"/>
                    <a:gd name="connsiteX82" fmla="*/ 107025 w 123104"/>
                    <a:gd name="connsiteY82" fmla="*/ 237300 h 379635"/>
                    <a:gd name="connsiteX83" fmla="*/ 101400 w 123104"/>
                    <a:gd name="connsiteY83" fmla="*/ 177926 h 379635"/>
                    <a:gd name="connsiteX84" fmla="*/ 98149 w 123104"/>
                    <a:gd name="connsiteY84" fmla="*/ 148255 h 379635"/>
                    <a:gd name="connsiteX85" fmla="*/ 94697 w 123104"/>
                    <a:gd name="connsiteY85" fmla="*/ 118595 h 379635"/>
                    <a:gd name="connsiteX86" fmla="*/ 91099 w 123104"/>
                    <a:gd name="connsiteY86" fmla="*/ 88938 h 379635"/>
                    <a:gd name="connsiteX87" fmla="*/ 87355 w 123104"/>
                    <a:gd name="connsiteY87" fmla="*/ 59295 h 379635"/>
                    <a:gd name="connsiteX88" fmla="*/ 83556 w 123104"/>
                    <a:gd name="connsiteY88" fmla="*/ 29646 h 379635"/>
                    <a:gd name="connsiteX89" fmla="*/ 79702 w 123104"/>
                    <a:gd name="connsiteY89" fmla="*/ 0 h 37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35">
                      <a:moveTo>
                        <a:pt x="79702" y="0"/>
                      </a:moveTo>
                      <a:cubicBezTo>
                        <a:pt x="81803" y="9747"/>
                        <a:pt x="83757" y="19524"/>
                        <a:pt x="85693" y="29306"/>
                      </a:cubicBezTo>
                      <a:lnTo>
                        <a:pt x="91300" y="58690"/>
                      </a:lnTo>
                      <a:cubicBezTo>
                        <a:pt x="93090" y="68498"/>
                        <a:pt x="94825" y="78315"/>
                        <a:pt x="96541" y="88140"/>
                      </a:cubicBezTo>
                      <a:cubicBezTo>
                        <a:pt x="98258" y="97963"/>
                        <a:pt x="99939" y="107796"/>
                        <a:pt x="101509" y="117645"/>
                      </a:cubicBezTo>
                      <a:cubicBezTo>
                        <a:pt x="103080" y="127489"/>
                        <a:pt x="104632" y="137344"/>
                        <a:pt x="106130" y="147209"/>
                      </a:cubicBezTo>
                      <a:cubicBezTo>
                        <a:pt x="107646" y="157067"/>
                        <a:pt x="109089" y="166943"/>
                        <a:pt x="110422" y="176834"/>
                      </a:cubicBezTo>
                      <a:cubicBezTo>
                        <a:pt x="113125" y="196608"/>
                        <a:pt x="115627" y="216424"/>
                        <a:pt x="117764" y="236301"/>
                      </a:cubicBezTo>
                      <a:cubicBezTo>
                        <a:pt x="119809" y="256188"/>
                        <a:pt x="121581" y="276124"/>
                        <a:pt x="122494" y="296196"/>
                      </a:cubicBezTo>
                      <a:cubicBezTo>
                        <a:pt x="122932" y="306236"/>
                        <a:pt x="123243" y="316301"/>
                        <a:pt x="123042" y="326444"/>
                      </a:cubicBezTo>
                      <a:cubicBezTo>
                        <a:pt x="122951" y="331518"/>
                        <a:pt x="122750" y="336606"/>
                        <a:pt x="122348" y="341737"/>
                      </a:cubicBezTo>
                      <a:cubicBezTo>
                        <a:pt x="121946" y="346865"/>
                        <a:pt x="121362" y="352028"/>
                        <a:pt x="120321" y="357299"/>
                      </a:cubicBezTo>
                      <a:cubicBezTo>
                        <a:pt x="119773" y="359940"/>
                        <a:pt x="119115" y="362608"/>
                        <a:pt x="118147" y="365353"/>
                      </a:cubicBezTo>
                      <a:cubicBezTo>
                        <a:pt x="117179" y="368087"/>
                        <a:pt x="115956" y="370951"/>
                        <a:pt x="113563" y="373884"/>
                      </a:cubicBezTo>
                      <a:cubicBezTo>
                        <a:pt x="112340" y="375331"/>
                        <a:pt x="110677" y="376823"/>
                        <a:pt x="108468" y="377844"/>
                      </a:cubicBezTo>
                      <a:cubicBezTo>
                        <a:pt x="107372" y="378348"/>
                        <a:pt x="106148" y="378710"/>
                        <a:pt x="104925" y="378881"/>
                      </a:cubicBezTo>
                      <a:lnTo>
                        <a:pt x="104705" y="378918"/>
                      </a:lnTo>
                      <a:cubicBezTo>
                        <a:pt x="104541" y="378938"/>
                        <a:pt x="104742" y="378923"/>
                        <a:pt x="104267" y="378967"/>
                      </a:cubicBezTo>
                      <a:lnTo>
                        <a:pt x="104030" y="378985"/>
                      </a:lnTo>
                      <a:lnTo>
                        <a:pt x="103573" y="379020"/>
                      </a:lnTo>
                      <a:lnTo>
                        <a:pt x="102642" y="379088"/>
                      </a:lnTo>
                      <a:lnTo>
                        <a:pt x="98916" y="379356"/>
                      </a:lnTo>
                      <a:cubicBezTo>
                        <a:pt x="97674" y="379447"/>
                        <a:pt x="96450" y="379559"/>
                        <a:pt x="95098" y="379551"/>
                      </a:cubicBezTo>
                      <a:cubicBezTo>
                        <a:pt x="92450" y="379577"/>
                        <a:pt x="89747" y="379672"/>
                        <a:pt x="87136" y="379621"/>
                      </a:cubicBezTo>
                      <a:lnTo>
                        <a:pt x="79429" y="379352"/>
                      </a:lnTo>
                      <a:lnTo>
                        <a:pt x="71776" y="378786"/>
                      </a:lnTo>
                      <a:cubicBezTo>
                        <a:pt x="69219" y="378554"/>
                        <a:pt x="66699" y="378249"/>
                        <a:pt x="64160" y="377985"/>
                      </a:cubicBezTo>
                      <a:cubicBezTo>
                        <a:pt x="54042" y="376752"/>
                        <a:pt x="44052" y="375026"/>
                        <a:pt x="34153" y="372955"/>
                      </a:cubicBezTo>
                      <a:cubicBezTo>
                        <a:pt x="29185" y="371930"/>
                        <a:pt x="24272" y="370780"/>
                        <a:pt x="19359" y="369589"/>
                      </a:cubicBezTo>
                      <a:cubicBezTo>
                        <a:pt x="14428" y="368358"/>
                        <a:pt x="9607" y="367074"/>
                        <a:pt x="4621" y="365596"/>
                      </a:cubicBezTo>
                      <a:lnTo>
                        <a:pt x="0" y="364226"/>
                      </a:lnTo>
                      <a:lnTo>
                        <a:pt x="164" y="359416"/>
                      </a:lnTo>
                      <a:lnTo>
                        <a:pt x="1698" y="315075"/>
                      </a:lnTo>
                      <a:lnTo>
                        <a:pt x="3342" y="270740"/>
                      </a:lnTo>
                      <a:lnTo>
                        <a:pt x="4219" y="248572"/>
                      </a:lnTo>
                      <a:lnTo>
                        <a:pt x="5150" y="226403"/>
                      </a:lnTo>
                      <a:lnTo>
                        <a:pt x="7086" y="182078"/>
                      </a:lnTo>
                      <a:cubicBezTo>
                        <a:pt x="7396" y="174688"/>
                        <a:pt x="7725" y="167301"/>
                        <a:pt x="8109" y="159917"/>
                      </a:cubicBezTo>
                      <a:lnTo>
                        <a:pt x="9205" y="137755"/>
                      </a:lnTo>
                      <a:lnTo>
                        <a:pt x="10301" y="115594"/>
                      </a:lnTo>
                      <a:lnTo>
                        <a:pt x="11487" y="93437"/>
                      </a:lnTo>
                      <a:lnTo>
                        <a:pt x="12693" y="71279"/>
                      </a:lnTo>
                      <a:cubicBezTo>
                        <a:pt x="13077" y="63894"/>
                        <a:pt x="13551" y="56510"/>
                        <a:pt x="13990" y="49126"/>
                      </a:cubicBezTo>
                      <a:lnTo>
                        <a:pt x="15341" y="26972"/>
                      </a:lnTo>
                      <a:lnTo>
                        <a:pt x="16821" y="4822"/>
                      </a:lnTo>
                      <a:lnTo>
                        <a:pt x="17003" y="27021"/>
                      </a:lnTo>
                      <a:lnTo>
                        <a:pt x="17058" y="49213"/>
                      </a:lnTo>
                      <a:cubicBezTo>
                        <a:pt x="17058" y="56612"/>
                        <a:pt x="17095" y="64010"/>
                        <a:pt x="17058" y="71405"/>
                      </a:cubicBezTo>
                      <a:lnTo>
                        <a:pt x="16967" y="93596"/>
                      </a:lnTo>
                      <a:lnTo>
                        <a:pt x="16857" y="115782"/>
                      </a:lnTo>
                      <a:lnTo>
                        <a:pt x="16638" y="137969"/>
                      </a:lnTo>
                      <a:lnTo>
                        <a:pt x="16437" y="160154"/>
                      </a:lnTo>
                      <a:cubicBezTo>
                        <a:pt x="16382" y="167553"/>
                        <a:pt x="16273" y="174949"/>
                        <a:pt x="16163" y="182339"/>
                      </a:cubicBezTo>
                      <a:lnTo>
                        <a:pt x="15488" y="226705"/>
                      </a:lnTo>
                      <a:lnTo>
                        <a:pt x="15140" y="248888"/>
                      </a:lnTo>
                      <a:lnTo>
                        <a:pt x="14702" y="271065"/>
                      </a:lnTo>
                      <a:lnTo>
                        <a:pt x="13770" y="315424"/>
                      </a:lnTo>
                      <a:lnTo>
                        <a:pt x="12693" y="359779"/>
                      </a:lnTo>
                      <a:lnTo>
                        <a:pt x="8237" y="353602"/>
                      </a:lnTo>
                      <a:cubicBezTo>
                        <a:pt x="12803" y="354919"/>
                        <a:pt x="17643" y="356139"/>
                        <a:pt x="22373" y="357317"/>
                      </a:cubicBezTo>
                      <a:cubicBezTo>
                        <a:pt x="27140" y="358459"/>
                        <a:pt x="31925" y="359566"/>
                        <a:pt x="36728" y="360539"/>
                      </a:cubicBezTo>
                      <a:cubicBezTo>
                        <a:pt x="46335" y="362519"/>
                        <a:pt x="55996" y="364159"/>
                        <a:pt x="65676" y="365306"/>
                      </a:cubicBezTo>
                      <a:cubicBezTo>
                        <a:pt x="68087" y="365562"/>
                        <a:pt x="70497" y="365867"/>
                        <a:pt x="72908" y="366089"/>
                      </a:cubicBezTo>
                      <a:lnTo>
                        <a:pt x="80159" y="366645"/>
                      </a:lnTo>
                      <a:lnTo>
                        <a:pt x="87373" y="366917"/>
                      </a:lnTo>
                      <a:cubicBezTo>
                        <a:pt x="89747" y="366971"/>
                        <a:pt x="92030" y="366884"/>
                        <a:pt x="94368" y="366887"/>
                      </a:cubicBezTo>
                      <a:cubicBezTo>
                        <a:pt x="95500" y="366913"/>
                        <a:pt x="96761" y="366802"/>
                        <a:pt x="98003" y="366716"/>
                      </a:cubicBezTo>
                      <a:lnTo>
                        <a:pt x="101728" y="366458"/>
                      </a:lnTo>
                      <a:lnTo>
                        <a:pt x="102660" y="366393"/>
                      </a:lnTo>
                      <a:lnTo>
                        <a:pt x="103135" y="366360"/>
                      </a:lnTo>
                      <a:lnTo>
                        <a:pt x="102477" y="366343"/>
                      </a:lnTo>
                      <a:cubicBezTo>
                        <a:pt x="102094" y="366376"/>
                        <a:pt x="101400" y="366349"/>
                        <a:pt x="101400" y="366354"/>
                      </a:cubicBezTo>
                      <a:lnTo>
                        <a:pt x="101400" y="366349"/>
                      </a:lnTo>
                      <a:cubicBezTo>
                        <a:pt x="101400" y="366347"/>
                        <a:pt x="102295" y="366354"/>
                        <a:pt x="102313" y="366340"/>
                      </a:cubicBezTo>
                      <a:cubicBezTo>
                        <a:pt x="102367" y="366316"/>
                        <a:pt x="103098" y="366166"/>
                        <a:pt x="103482" y="365708"/>
                      </a:cubicBezTo>
                      <a:cubicBezTo>
                        <a:pt x="103865" y="365247"/>
                        <a:pt x="104523" y="364577"/>
                        <a:pt x="104925" y="363797"/>
                      </a:cubicBezTo>
                      <a:cubicBezTo>
                        <a:pt x="105326" y="362974"/>
                        <a:pt x="105838" y="362099"/>
                        <a:pt x="106185" y="361109"/>
                      </a:cubicBezTo>
                      <a:cubicBezTo>
                        <a:pt x="106879" y="359158"/>
                        <a:pt x="107518" y="356989"/>
                        <a:pt x="107993" y="354751"/>
                      </a:cubicBezTo>
                      <a:cubicBezTo>
                        <a:pt x="108924" y="350264"/>
                        <a:pt x="109545" y="345510"/>
                        <a:pt x="109965" y="340716"/>
                      </a:cubicBezTo>
                      <a:cubicBezTo>
                        <a:pt x="110367" y="335916"/>
                        <a:pt x="110623" y="331047"/>
                        <a:pt x="110769" y="326160"/>
                      </a:cubicBezTo>
                      <a:cubicBezTo>
                        <a:pt x="111007" y="316379"/>
                        <a:pt x="110933" y="306517"/>
                        <a:pt x="110623" y="296647"/>
                      </a:cubicBezTo>
                      <a:cubicBezTo>
                        <a:pt x="110312" y="286776"/>
                        <a:pt x="109783" y="276882"/>
                        <a:pt x="109198" y="266987"/>
                      </a:cubicBezTo>
                      <a:cubicBezTo>
                        <a:pt x="108577" y="257096"/>
                        <a:pt x="107846" y="247197"/>
                        <a:pt x="107025" y="237300"/>
                      </a:cubicBezTo>
                      <a:cubicBezTo>
                        <a:pt x="105436" y="217500"/>
                        <a:pt x="103537" y="197706"/>
                        <a:pt x="101400" y="177926"/>
                      </a:cubicBezTo>
                      <a:lnTo>
                        <a:pt x="98149" y="148255"/>
                      </a:lnTo>
                      <a:cubicBezTo>
                        <a:pt x="97053" y="138367"/>
                        <a:pt x="95884" y="128479"/>
                        <a:pt x="94697" y="118595"/>
                      </a:cubicBezTo>
                      <a:lnTo>
                        <a:pt x="91099" y="88938"/>
                      </a:lnTo>
                      <a:lnTo>
                        <a:pt x="87355" y="59295"/>
                      </a:lnTo>
                      <a:lnTo>
                        <a:pt x="83556" y="29646"/>
                      </a:lnTo>
                      <a:lnTo>
                        <a:pt x="79702" y="0"/>
                      </a:ln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D7570D0D-1E8F-BE26-904A-09225F98100F}"/>
                    </a:ext>
                  </a:extLst>
                </p:cNvPr>
                <p:cNvSpPr/>
                <p:nvPr/>
              </p:nvSpPr>
              <p:spPr>
                <a:xfrm>
                  <a:off x="8437399" y="1048696"/>
                  <a:ext cx="121343" cy="45286"/>
                </a:xfrm>
                <a:custGeom>
                  <a:avLst/>
                  <a:gdLst>
                    <a:gd name="connsiteX0" fmla="*/ 0 w 121343"/>
                    <a:gd name="connsiteY0" fmla="*/ 30181 h 45286"/>
                    <a:gd name="connsiteX1" fmla="*/ 913 w 121343"/>
                    <a:gd name="connsiteY1" fmla="*/ 0 h 45286"/>
                    <a:gd name="connsiteX2" fmla="*/ 15652 w 121343"/>
                    <a:gd name="connsiteY2" fmla="*/ 1222 h 45286"/>
                    <a:gd name="connsiteX3" fmla="*/ 121344 w 121343"/>
                    <a:gd name="connsiteY3" fmla="*/ 15055 h 45286"/>
                    <a:gd name="connsiteX4" fmla="*/ 108121 w 121343"/>
                    <a:gd name="connsiteY4" fmla="*/ 44896 h 45286"/>
                    <a:gd name="connsiteX5" fmla="*/ 104998 w 121343"/>
                    <a:gd name="connsiteY5" fmla="*/ 45287 h 45286"/>
                    <a:gd name="connsiteX6" fmla="*/ 39157 w 121343"/>
                    <a:gd name="connsiteY6" fmla="*/ 39689 h 45286"/>
                    <a:gd name="connsiteX7" fmla="*/ 0 w 121343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3" h="45286">
                      <a:moveTo>
                        <a:pt x="0" y="30181"/>
                      </a:moveTo>
                      <a:lnTo>
                        <a:pt x="913" y="0"/>
                      </a:lnTo>
                      <a:cubicBezTo>
                        <a:pt x="5991" y="420"/>
                        <a:pt x="10246" y="774"/>
                        <a:pt x="15652" y="1222"/>
                      </a:cubicBezTo>
                      <a:cubicBezTo>
                        <a:pt x="51284" y="1090"/>
                        <a:pt x="86424" y="6778"/>
                        <a:pt x="121344" y="15055"/>
                      </a:cubicBezTo>
                      <a:cubicBezTo>
                        <a:pt x="119371" y="32966"/>
                        <a:pt x="115207" y="44156"/>
                        <a:pt x="108121" y="44896"/>
                      </a:cubicBezTo>
                      <a:cubicBezTo>
                        <a:pt x="107098" y="45004"/>
                        <a:pt x="106039" y="45203"/>
                        <a:pt x="104998" y="45287"/>
                      </a:cubicBezTo>
                      <a:lnTo>
                        <a:pt x="39157" y="39689"/>
                      </a:lnTo>
                      <a:cubicBezTo>
                        <a:pt x="16784" y="35402"/>
                        <a:pt x="0" y="30181"/>
                        <a:pt x="0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1" name="图形 10">
              <a:extLst>
                <a:ext uri="{FF2B5EF4-FFF2-40B4-BE49-F238E27FC236}">
                  <a16:creationId xmlns:a16="http://schemas.microsoft.com/office/drawing/2014/main" id="{5318723D-561F-91C6-67ED-250F3F693A27}"/>
                </a:ext>
              </a:extLst>
            </p:cNvPr>
            <p:cNvGrpSpPr/>
            <p:nvPr/>
          </p:nvGrpSpPr>
          <p:grpSpPr>
            <a:xfrm>
              <a:off x="8348254" y="542450"/>
              <a:ext cx="109132" cy="97576"/>
              <a:chOff x="8348254" y="542450"/>
              <a:chExt cx="109132" cy="97576"/>
            </a:xfrm>
            <a:solidFill>
              <a:srgbClr val="E8B161"/>
            </a:solidFill>
          </p:grpSpPr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id="{940CCECC-0F3D-2BB4-F16E-01E40550F5F7}"/>
                  </a:ext>
                </a:extLst>
              </p:cNvPr>
              <p:cNvSpPr/>
              <p:nvPr/>
            </p:nvSpPr>
            <p:spPr>
              <a:xfrm>
                <a:off x="8353533" y="559625"/>
                <a:ext cx="15438" cy="43390"/>
              </a:xfrm>
              <a:custGeom>
                <a:avLst/>
                <a:gdLst>
                  <a:gd name="connsiteX0" fmla="*/ 14373 w 15438"/>
                  <a:gd name="connsiteY0" fmla="*/ 28205 h 43390"/>
                  <a:gd name="connsiteX1" fmla="*/ 0 w 15438"/>
                  <a:gd name="connsiteY1" fmla="*/ 43391 h 43390"/>
                  <a:gd name="connsiteX2" fmla="*/ 6246 w 15438"/>
                  <a:gd name="connsiteY2" fmla="*/ 0 h 43390"/>
                  <a:gd name="connsiteX3" fmla="*/ 14227 w 15438"/>
                  <a:gd name="connsiteY3" fmla="*/ 6644 h 43390"/>
                  <a:gd name="connsiteX4" fmla="*/ 15433 w 15438"/>
                  <a:gd name="connsiteY4" fmla="*/ 14311 h 43390"/>
                  <a:gd name="connsiteX5" fmla="*/ 14373 w 15438"/>
                  <a:gd name="connsiteY5" fmla="*/ 28205 h 4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8" h="43390">
                    <a:moveTo>
                      <a:pt x="14373" y="28205"/>
                    </a:moveTo>
                    <a:cubicBezTo>
                      <a:pt x="12547" y="36783"/>
                      <a:pt x="7451" y="42068"/>
                      <a:pt x="0" y="43391"/>
                    </a:cubicBezTo>
                    <a:cubicBezTo>
                      <a:pt x="2338" y="28394"/>
                      <a:pt x="4420" y="13809"/>
                      <a:pt x="6246" y="0"/>
                    </a:cubicBezTo>
                    <a:cubicBezTo>
                      <a:pt x="10082" y="2433"/>
                      <a:pt x="13332" y="4949"/>
                      <a:pt x="14227" y="6644"/>
                    </a:cubicBezTo>
                    <a:cubicBezTo>
                      <a:pt x="15049" y="8213"/>
                      <a:pt x="15378" y="11102"/>
                      <a:pt x="15433" y="14311"/>
                    </a:cubicBezTo>
                    <a:cubicBezTo>
                      <a:pt x="15506" y="19445"/>
                      <a:pt x="14866" y="25414"/>
                      <a:pt x="14373" y="2820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id="{DE19C953-47C9-A804-6A36-7C76B9A0589A}"/>
                  </a:ext>
                </a:extLst>
              </p:cNvPr>
              <p:cNvSpPr/>
              <p:nvPr/>
            </p:nvSpPr>
            <p:spPr>
              <a:xfrm>
                <a:off x="8417048" y="560918"/>
                <a:ext cx="40338" cy="42438"/>
              </a:xfrm>
              <a:custGeom>
                <a:avLst/>
                <a:gdLst>
                  <a:gd name="connsiteX0" fmla="*/ 40331 w 40338"/>
                  <a:gd name="connsiteY0" fmla="*/ 17993 h 42438"/>
                  <a:gd name="connsiteX1" fmla="*/ 39345 w 40338"/>
                  <a:gd name="connsiteY1" fmla="*/ 11621 h 42438"/>
                  <a:gd name="connsiteX2" fmla="*/ 19821 w 40338"/>
                  <a:gd name="connsiteY2" fmla="*/ 84 h 42438"/>
                  <a:gd name="connsiteX3" fmla="*/ 2324 w 40338"/>
                  <a:gd name="connsiteY3" fmla="*/ 13584 h 42438"/>
                  <a:gd name="connsiteX4" fmla="*/ 14945 w 40338"/>
                  <a:gd name="connsiteY4" fmla="*/ 40646 h 42438"/>
                  <a:gd name="connsiteX5" fmla="*/ 39455 w 40338"/>
                  <a:gd name="connsiteY5" fmla="*/ 29534 h 42438"/>
                  <a:gd name="connsiteX6" fmla="*/ 40331 w 40338"/>
                  <a:gd name="connsiteY6" fmla="*/ 17993 h 4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38" h="42438">
                    <a:moveTo>
                      <a:pt x="40331" y="17993"/>
                    </a:moveTo>
                    <a:cubicBezTo>
                      <a:pt x="40295" y="15321"/>
                      <a:pt x="40021" y="12923"/>
                      <a:pt x="39345" y="11621"/>
                    </a:cubicBezTo>
                    <a:cubicBezTo>
                      <a:pt x="37482" y="8129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4" y="13584"/>
                    </a:cubicBezTo>
                    <a:cubicBezTo>
                      <a:pt x="-3447" y="25690"/>
                      <a:pt x="1813" y="35974"/>
                      <a:pt x="14945" y="40646"/>
                    </a:cubicBezTo>
                    <a:cubicBezTo>
                      <a:pt x="27876" y="45248"/>
                      <a:pt x="37062" y="40794"/>
                      <a:pt x="39455" y="29534"/>
                    </a:cubicBezTo>
                    <a:cubicBezTo>
                      <a:pt x="39875" y="27218"/>
                      <a:pt x="40404" y="22258"/>
                      <a:pt x="40331" y="17993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id="{8BAE71D6-AD48-0AFE-F126-EAE614DDFE1F}"/>
                  </a:ext>
                </a:extLst>
              </p:cNvPr>
              <p:cNvSpPr/>
              <p:nvPr/>
            </p:nvSpPr>
            <p:spPr>
              <a:xfrm>
                <a:off x="8372142" y="584737"/>
                <a:ext cx="41525" cy="39314"/>
              </a:xfrm>
              <a:custGeom>
                <a:avLst/>
                <a:gdLst>
                  <a:gd name="connsiteX0" fmla="*/ 10229 w 41525"/>
                  <a:gd name="connsiteY0" fmla="*/ 35465 h 39314"/>
                  <a:gd name="connsiteX1" fmla="*/ 15251 w 41525"/>
                  <a:gd name="connsiteY1" fmla="*/ 39125 h 39314"/>
                  <a:gd name="connsiteX2" fmla="*/ 36419 w 41525"/>
                  <a:gd name="connsiteY2" fmla="*/ 33690 h 39314"/>
                  <a:gd name="connsiteX3" fmla="*/ 39140 w 41525"/>
                  <a:gd name="connsiteY3" fmla="*/ 12561 h 39314"/>
                  <a:gd name="connsiteX4" fmla="*/ 12110 w 41525"/>
                  <a:gd name="connsiteY4" fmla="*/ 2726 h 39314"/>
                  <a:gd name="connsiteX5" fmla="*/ 2978 w 41525"/>
                  <a:gd name="connsiteY5" fmla="*/ 27000 h 39314"/>
                  <a:gd name="connsiteX6" fmla="*/ 10229 w 41525"/>
                  <a:gd name="connsiteY6" fmla="*/ 35465 h 39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25" h="39314">
                    <a:moveTo>
                      <a:pt x="10229" y="35465"/>
                    </a:moveTo>
                    <a:cubicBezTo>
                      <a:pt x="12091" y="37259"/>
                      <a:pt x="13899" y="38705"/>
                      <a:pt x="15251" y="39125"/>
                    </a:cubicBezTo>
                    <a:cubicBezTo>
                      <a:pt x="18904" y="40247"/>
                      <a:pt x="33497" y="36112"/>
                      <a:pt x="36419" y="33690"/>
                    </a:cubicBezTo>
                    <a:cubicBezTo>
                      <a:pt x="43377" y="27922"/>
                      <a:pt x="42117" y="20947"/>
                      <a:pt x="39140" y="12561"/>
                    </a:cubicBezTo>
                    <a:cubicBezTo>
                      <a:pt x="34830" y="381"/>
                      <a:pt x="24237" y="-3036"/>
                      <a:pt x="12110" y="2726"/>
                    </a:cubicBezTo>
                    <a:cubicBezTo>
                      <a:pt x="147" y="8399"/>
                      <a:pt x="-3067" y="17695"/>
                      <a:pt x="2978" y="27000"/>
                    </a:cubicBezTo>
                    <a:cubicBezTo>
                      <a:pt x="4275" y="28854"/>
                      <a:pt x="7288" y="32600"/>
                      <a:pt x="10229" y="3546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id="{711B2EB9-2562-A440-8429-6D48EF0B8C8A}"/>
                  </a:ext>
                </a:extLst>
              </p:cNvPr>
              <p:cNvSpPr/>
              <p:nvPr/>
            </p:nvSpPr>
            <p:spPr>
              <a:xfrm>
                <a:off x="8375139" y="542450"/>
                <a:ext cx="26036" cy="24650"/>
              </a:xfrm>
              <a:custGeom>
                <a:avLst/>
                <a:gdLst>
                  <a:gd name="connsiteX0" fmla="*/ 6410 w 26036"/>
                  <a:gd name="connsiteY0" fmla="*/ 22238 h 24650"/>
                  <a:gd name="connsiteX1" fmla="*/ 9570 w 26036"/>
                  <a:gd name="connsiteY1" fmla="*/ 24532 h 24650"/>
                  <a:gd name="connsiteX2" fmla="*/ 22829 w 26036"/>
                  <a:gd name="connsiteY2" fmla="*/ 21126 h 24650"/>
                  <a:gd name="connsiteX3" fmla="*/ 24546 w 26036"/>
                  <a:gd name="connsiteY3" fmla="*/ 7876 h 24650"/>
                  <a:gd name="connsiteX4" fmla="*/ 7579 w 26036"/>
                  <a:gd name="connsiteY4" fmla="*/ 1708 h 24650"/>
                  <a:gd name="connsiteX5" fmla="*/ 1862 w 26036"/>
                  <a:gd name="connsiteY5" fmla="*/ 16927 h 24650"/>
                  <a:gd name="connsiteX6" fmla="*/ 6410 w 2603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36" h="24650">
                    <a:moveTo>
                      <a:pt x="6410" y="22238"/>
                    </a:moveTo>
                    <a:cubicBezTo>
                      <a:pt x="7579" y="23363"/>
                      <a:pt x="8711" y="24271"/>
                      <a:pt x="9570" y="24532"/>
                    </a:cubicBezTo>
                    <a:cubicBezTo>
                      <a:pt x="11852" y="25235"/>
                      <a:pt x="21003" y="22644"/>
                      <a:pt x="22829" y="21126"/>
                    </a:cubicBezTo>
                    <a:cubicBezTo>
                      <a:pt x="27194" y="17508"/>
                      <a:pt x="26409" y="13136"/>
                      <a:pt x="24546" y="7876"/>
                    </a:cubicBezTo>
                    <a:cubicBezTo>
                      <a:pt x="21843" y="238"/>
                      <a:pt x="15195" y="-1903"/>
                      <a:pt x="7579" y="1708"/>
                    </a:cubicBezTo>
                    <a:cubicBezTo>
                      <a:pt x="91" y="5266"/>
                      <a:pt x="-1918" y="11092"/>
                      <a:pt x="1862" y="16927"/>
                    </a:cubicBezTo>
                    <a:cubicBezTo>
                      <a:pt x="2684" y="18094"/>
                      <a:pt x="4565" y="20441"/>
                      <a:pt x="6410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id="{8ED3DA8A-F978-99F5-497A-C0FE062C4486}"/>
                  </a:ext>
                </a:extLst>
              </p:cNvPr>
              <p:cNvSpPr/>
              <p:nvPr/>
            </p:nvSpPr>
            <p:spPr>
              <a:xfrm>
                <a:off x="8348254" y="615378"/>
                <a:ext cx="21014" cy="24648"/>
              </a:xfrm>
              <a:custGeom>
                <a:avLst/>
                <a:gdLst>
                  <a:gd name="connsiteX0" fmla="*/ 3196 w 21014"/>
                  <a:gd name="connsiteY0" fmla="*/ 1422 h 24648"/>
                  <a:gd name="connsiteX1" fmla="*/ 19524 w 21014"/>
                  <a:gd name="connsiteY1" fmla="*/ 7874 h 24648"/>
                  <a:gd name="connsiteX2" fmla="*/ 17807 w 21014"/>
                  <a:gd name="connsiteY2" fmla="*/ 21121 h 24648"/>
                  <a:gd name="connsiteX3" fmla="*/ 4548 w 21014"/>
                  <a:gd name="connsiteY3" fmla="*/ 24531 h 24648"/>
                  <a:gd name="connsiteX4" fmla="*/ 1388 w 21014"/>
                  <a:gd name="connsiteY4" fmla="*/ 22231 h 24648"/>
                  <a:gd name="connsiteX5" fmla="*/ 0 w 21014"/>
                  <a:gd name="connsiteY5" fmla="*/ 20801 h 24648"/>
                  <a:gd name="connsiteX6" fmla="*/ 3196 w 21014"/>
                  <a:gd name="connsiteY6" fmla="*/ 1422 h 2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14" h="24648">
                    <a:moveTo>
                      <a:pt x="3196" y="1422"/>
                    </a:moveTo>
                    <a:cubicBezTo>
                      <a:pt x="10538" y="-1778"/>
                      <a:pt x="16894" y="445"/>
                      <a:pt x="19524" y="7874"/>
                    </a:cubicBezTo>
                    <a:cubicBezTo>
                      <a:pt x="21387" y="13134"/>
                      <a:pt x="22172" y="17503"/>
                      <a:pt x="17807" y="21121"/>
                    </a:cubicBezTo>
                    <a:cubicBezTo>
                      <a:pt x="15981" y="22642"/>
                      <a:pt x="6831" y="25232"/>
                      <a:pt x="4548" y="24531"/>
                    </a:cubicBezTo>
                    <a:cubicBezTo>
                      <a:pt x="3689" y="24266"/>
                      <a:pt x="2539" y="23364"/>
                      <a:pt x="1388" y="22231"/>
                    </a:cubicBezTo>
                    <a:cubicBezTo>
                      <a:pt x="931" y="21786"/>
                      <a:pt x="457" y="21293"/>
                      <a:pt x="0" y="20801"/>
                    </a:cubicBezTo>
                    <a:lnTo>
                      <a:pt x="3196" y="1422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22" name="图形 10">
              <a:extLst>
                <a:ext uri="{FF2B5EF4-FFF2-40B4-BE49-F238E27FC236}">
                  <a16:creationId xmlns:a16="http://schemas.microsoft.com/office/drawing/2014/main" id="{0D528118-CE90-BFB5-4A44-8000C4AFC10F}"/>
                </a:ext>
              </a:extLst>
            </p:cNvPr>
            <p:cNvGrpSpPr/>
            <p:nvPr/>
          </p:nvGrpSpPr>
          <p:grpSpPr>
            <a:xfrm>
              <a:off x="8458069" y="617008"/>
              <a:ext cx="83496" cy="87742"/>
              <a:chOff x="8458069" y="617008"/>
              <a:chExt cx="83496" cy="87742"/>
            </a:xfrm>
            <a:solidFill>
              <a:srgbClr val="E8B161"/>
            </a:solidFill>
          </p:grpSpPr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id="{83F8EE2A-5ED7-8806-5A5D-E91BD2E6DEA2}"/>
                  </a:ext>
                </a:extLst>
              </p:cNvPr>
              <p:cNvSpPr/>
              <p:nvPr/>
            </p:nvSpPr>
            <p:spPr>
              <a:xfrm>
                <a:off x="8492703" y="617008"/>
                <a:ext cx="41621" cy="51072"/>
              </a:xfrm>
              <a:custGeom>
                <a:avLst/>
                <a:gdLst>
                  <a:gd name="connsiteX0" fmla="*/ 33933 w 41621"/>
                  <a:gd name="connsiteY0" fmla="*/ 4186 h 51072"/>
                  <a:gd name="connsiteX1" fmla="*/ 23851 w 41621"/>
                  <a:gd name="connsiteY1" fmla="*/ 101 h 51072"/>
                  <a:gd name="connsiteX2" fmla="*/ 2793 w 41621"/>
                  <a:gd name="connsiteY2" fmla="*/ 16346 h 51072"/>
                  <a:gd name="connsiteX3" fmla="*/ 17988 w 41621"/>
                  <a:gd name="connsiteY3" fmla="*/ 48917 h 51072"/>
                  <a:gd name="connsiteX4" fmla="*/ 41622 w 41621"/>
                  <a:gd name="connsiteY4" fmla="*/ 46629 h 51072"/>
                  <a:gd name="connsiteX5" fmla="*/ 33933 w 41621"/>
                  <a:gd name="connsiteY5" fmla="*/ 4186 h 5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21" h="51072">
                    <a:moveTo>
                      <a:pt x="33933" y="4186"/>
                    </a:moveTo>
                    <a:cubicBezTo>
                      <a:pt x="29787" y="1980"/>
                      <a:pt x="25805" y="292"/>
                      <a:pt x="23851" y="101"/>
                    </a:cubicBezTo>
                    <a:cubicBezTo>
                      <a:pt x="12637" y="-948"/>
                      <a:pt x="7578" y="6318"/>
                      <a:pt x="2793" y="16346"/>
                    </a:cubicBezTo>
                    <a:cubicBezTo>
                      <a:pt x="-4147" y="30924"/>
                      <a:pt x="2190" y="43292"/>
                      <a:pt x="17988" y="48917"/>
                    </a:cubicBezTo>
                    <a:cubicBezTo>
                      <a:pt x="28125" y="52517"/>
                      <a:pt x="36325" y="51507"/>
                      <a:pt x="41622" y="46629"/>
                    </a:cubicBezTo>
                    <a:lnTo>
                      <a:pt x="33933" y="4186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id="{CDF7D6D6-08EE-7793-BAA7-48C1D65C1F2D}"/>
                  </a:ext>
                </a:extLst>
              </p:cNvPr>
              <p:cNvSpPr/>
              <p:nvPr/>
            </p:nvSpPr>
            <p:spPr>
              <a:xfrm>
                <a:off x="8458069" y="659368"/>
                <a:ext cx="40353" cy="42441"/>
              </a:xfrm>
              <a:custGeom>
                <a:avLst/>
                <a:gdLst>
                  <a:gd name="connsiteX0" fmla="*/ 40349 w 40353"/>
                  <a:gd name="connsiteY0" fmla="*/ 17995 h 42441"/>
                  <a:gd name="connsiteX1" fmla="*/ 39345 w 40353"/>
                  <a:gd name="connsiteY1" fmla="*/ 11621 h 42441"/>
                  <a:gd name="connsiteX2" fmla="*/ 19821 w 40353"/>
                  <a:gd name="connsiteY2" fmla="*/ 84 h 42441"/>
                  <a:gd name="connsiteX3" fmla="*/ 2325 w 40353"/>
                  <a:gd name="connsiteY3" fmla="*/ 13586 h 42441"/>
                  <a:gd name="connsiteX4" fmla="*/ 14945 w 40353"/>
                  <a:gd name="connsiteY4" fmla="*/ 40647 h 42441"/>
                  <a:gd name="connsiteX5" fmla="*/ 39454 w 40353"/>
                  <a:gd name="connsiteY5" fmla="*/ 29538 h 42441"/>
                  <a:gd name="connsiteX6" fmla="*/ 40349 w 40353"/>
                  <a:gd name="connsiteY6" fmla="*/ 17995 h 4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53" h="42441">
                    <a:moveTo>
                      <a:pt x="40349" y="17995"/>
                    </a:moveTo>
                    <a:cubicBezTo>
                      <a:pt x="40294" y="15321"/>
                      <a:pt x="40021" y="12925"/>
                      <a:pt x="39345" y="11621"/>
                    </a:cubicBezTo>
                    <a:cubicBezTo>
                      <a:pt x="37482" y="8131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5" y="13586"/>
                    </a:cubicBezTo>
                    <a:cubicBezTo>
                      <a:pt x="-3447" y="25691"/>
                      <a:pt x="1813" y="35974"/>
                      <a:pt x="14945" y="40647"/>
                    </a:cubicBezTo>
                    <a:cubicBezTo>
                      <a:pt x="27876" y="45252"/>
                      <a:pt x="37062" y="40795"/>
                      <a:pt x="39454" y="29538"/>
                    </a:cubicBezTo>
                    <a:cubicBezTo>
                      <a:pt x="39874" y="27218"/>
                      <a:pt x="40404" y="22258"/>
                      <a:pt x="40349" y="1799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id="{16E82BA9-9865-BAA9-25FC-EE9283C75215}"/>
                  </a:ext>
                </a:extLst>
              </p:cNvPr>
              <p:cNvSpPr/>
              <p:nvPr/>
            </p:nvSpPr>
            <p:spPr>
              <a:xfrm>
                <a:off x="8515518" y="680099"/>
                <a:ext cx="26046" cy="24650"/>
              </a:xfrm>
              <a:custGeom>
                <a:avLst/>
                <a:gdLst>
                  <a:gd name="connsiteX0" fmla="*/ 6424 w 26046"/>
                  <a:gd name="connsiteY0" fmla="*/ 22238 h 24650"/>
                  <a:gd name="connsiteX1" fmla="*/ 9565 w 26046"/>
                  <a:gd name="connsiteY1" fmla="*/ 24532 h 24650"/>
                  <a:gd name="connsiteX2" fmla="*/ 22843 w 26046"/>
                  <a:gd name="connsiteY2" fmla="*/ 21124 h 24650"/>
                  <a:gd name="connsiteX3" fmla="*/ 24541 w 26046"/>
                  <a:gd name="connsiteY3" fmla="*/ 7876 h 24650"/>
                  <a:gd name="connsiteX4" fmla="*/ 7592 w 26046"/>
                  <a:gd name="connsiteY4" fmla="*/ 1710 h 24650"/>
                  <a:gd name="connsiteX5" fmla="*/ 1858 w 26046"/>
                  <a:gd name="connsiteY5" fmla="*/ 16929 h 24650"/>
                  <a:gd name="connsiteX6" fmla="*/ 6424 w 2604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6" h="24650">
                    <a:moveTo>
                      <a:pt x="6424" y="22238"/>
                    </a:moveTo>
                    <a:cubicBezTo>
                      <a:pt x="7574" y="23362"/>
                      <a:pt x="8725" y="24269"/>
                      <a:pt x="9565" y="24532"/>
                    </a:cubicBezTo>
                    <a:cubicBezTo>
                      <a:pt x="11848" y="25236"/>
                      <a:pt x="20998" y="22644"/>
                      <a:pt x="22843" y="21124"/>
                    </a:cubicBezTo>
                    <a:cubicBezTo>
                      <a:pt x="27208" y="17506"/>
                      <a:pt x="26422" y="13136"/>
                      <a:pt x="24541" y="7876"/>
                    </a:cubicBezTo>
                    <a:cubicBezTo>
                      <a:pt x="21838" y="238"/>
                      <a:pt x="15190" y="-1904"/>
                      <a:pt x="7592" y="1710"/>
                    </a:cubicBezTo>
                    <a:cubicBezTo>
                      <a:pt x="105" y="5266"/>
                      <a:pt x="-1923" y="11096"/>
                      <a:pt x="1858" y="16929"/>
                    </a:cubicBezTo>
                    <a:cubicBezTo>
                      <a:pt x="2680" y="18094"/>
                      <a:pt x="4561" y="20441"/>
                      <a:pt x="6424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23" name="任意多边形: 形状 1722">
              <a:extLst>
                <a:ext uri="{FF2B5EF4-FFF2-40B4-BE49-F238E27FC236}">
                  <a16:creationId xmlns:a16="http://schemas.microsoft.com/office/drawing/2014/main" id="{EFA96BC2-10BD-DCB2-71F1-D8619E9FAD92}"/>
                </a:ext>
              </a:extLst>
            </p:cNvPr>
            <p:cNvSpPr/>
            <p:nvPr/>
          </p:nvSpPr>
          <p:spPr>
            <a:xfrm>
              <a:off x="8386590" y="467673"/>
              <a:ext cx="107554" cy="17896"/>
            </a:xfrm>
            <a:custGeom>
              <a:avLst/>
              <a:gdLst>
                <a:gd name="connsiteX0" fmla="*/ 0 w 107554"/>
                <a:gd name="connsiteY0" fmla="*/ 1825 h 17896"/>
                <a:gd name="connsiteX1" fmla="*/ 1206 w 107554"/>
                <a:gd name="connsiteY1" fmla="*/ 2234 h 17896"/>
                <a:gd name="connsiteX2" fmla="*/ 4602 w 107554"/>
                <a:gd name="connsiteY2" fmla="*/ 3304 h 17896"/>
                <a:gd name="connsiteX3" fmla="*/ 9899 w 107554"/>
                <a:gd name="connsiteY3" fmla="*/ 4800 h 17896"/>
                <a:gd name="connsiteX4" fmla="*/ 16766 w 107554"/>
                <a:gd name="connsiteY4" fmla="*/ 6500 h 17896"/>
                <a:gd name="connsiteX5" fmla="*/ 24930 w 107554"/>
                <a:gd name="connsiteY5" fmla="*/ 8140 h 17896"/>
                <a:gd name="connsiteX6" fmla="*/ 29405 w 107554"/>
                <a:gd name="connsiteY6" fmla="*/ 8882 h 17896"/>
                <a:gd name="connsiteX7" fmla="*/ 34062 w 107554"/>
                <a:gd name="connsiteY7" fmla="*/ 9506 h 17896"/>
                <a:gd name="connsiteX8" fmla="*/ 43851 w 107554"/>
                <a:gd name="connsiteY8" fmla="*/ 10379 h 17896"/>
                <a:gd name="connsiteX9" fmla="*/ 48892 w 107554"/>
                <a:gd name="connsiteY9" fmla="*/ 10589 h 17896"/>
                <a:gd name="connsiteX10" fmla="*/ 53969 w 107554"/>
                <a:gd name="connsiteY10" fmla="*/ 10597 h 17896"/>
                <a:gd name="connsiteX11" fmla="*/ 59047 w 107554"/>
                <a:gd name="connsiteY11" fmla="*/ 10441 h 17896"/>
                <a:gd name="connsiteX12" fmla="*/ 61567 w 107554"/>
                <a:gd name="connsiteY12" fmla="*/ 10310 h 17896"/>
                <a:gd name="connsiteX13" fmla="*/ 64069 w 107554"/>
                <a:gd name="connsiteY13" fmla="*/ 10107 h 17896"/>
                <a:gd name="connsiteX14" fmla="*/ 66535 w 107554"/>
                <a:gd name="connsiteY14" fmla="*/ 9890 h 17896"/>
                <a:gd name="connsiteX15" fmla="*/ 69000 w 107554"/>
                <a:gd name="connsiteY15" fmla="*/ 9601 h 17896"/>
                <a:gd name="connsiteX16" fmla="*/ 71411 w 107554"/>
                <a:gd name="connsiteY16" fmla="*/ 9307 h 17896"/>
                <a:gd name="connsiteX17" fmla="*/ 73804 w 107554"/>
                <a:gd name="connsiteY17" fmla="*/ 8940 h 17896"/>
                <a:gd name="connsiteX18" fmla="*/ 76141 w 107554"/>
                <a:gd name="connsiteY18" fmla="*/ 8582 h 17896"/>
                <a:gd name="connsiteX19" fmla="*/ 78424 w 107554"/>
                <a:gd name="connsiteY19" fmla="*/ 8146 h 17896"/>
                <a:gd name="connsiteX20" fmla="*/ 80671 w 107554"/>
                <a:gd name="connsiteY20" fmla="*/ 7733 h 17896"/>
                <a:gd name="connsiteX21" fmla="*/ 82844 w 107554"/>
                <a:gd name="connsiteY21" fmla="*/ 7245 h 17896"/>
                <a:gd name="connsiteX22" fmla="*/ 90935 w 107554"/>
                <a:gd name="connsiteY22" fmla="*/ 5284 h 17896"/>
                <a:gd name="connsiteX23" fmla="*/ 94496 w 107554"/>
                <a:gd name="connsiteY23" fmla="*/ 4241 h 17896"/>
                <a:gd name="connsiteX24" fmla="*/ 97729 w 107554"/>
                <a:gd name="connsiteY24" fmla="*/ 3266 h 17896"/>
                <a:gd name="connsiteX25" fmla="*/ 100560 w 107554"/>
                <a:gd name="connsiteY25" fmla="*/ 2358 h 17896"/>
                <a:gd name="connsiteX26" fmla="*/ 102971 w 107554"/>
                <a:gd name="connsiteY26" fmla="*/ 1560 h 17896"/>
                <a:gd name="connsiteX27" fmla="*/ 106349 w 107554"/>
                <a:gd name="connsiteY27" fmla="*/ 391 h 17896"/>
                <a:gd name="connsiteX28" fmla="*/ 107555 w 107554"/>
                <a:gd name="connsiteY28" fmla="*/ 0 h 17896"/>
                <a:gd name="connsiteX29" fmla="*/ 106532 w 107554"/>
                <a:gd name="connsiteY29" fmla="*/ 762 h 17896"/>
                <a:gd name="connsiteX30" fmla="*/ 103610 w 107554"/>
                <a:gd name="connsiteY30" fmla="*/ 2860 h 17896"/>
                <a:gd name="connsiteX31" fmla="*/ 98861 w 107554"/>
                <a:gd name="connsiteY31" fmla="*/ 5844 h 17896"/>
                <a:gd name="connsiteX32" fmla="*/ 95829 w 107554"/>
                <a:gd name="connsiteY32" fmla="*/ 7512 h 17896"/>
                <a:gd name="connsiteX33" fmla="*/ 92396 w 107554"/>
                <a:gd name="connsiteY33" fmla="*/ 9249 h 17896"/>
                <a:gd name="connsiteX34" fmla="*/ 88560 w 107554"/>
                <a:gd name="connsiteY34" fmla="*/ 10924 h 17896"/>
                <a:gd name="connsiteX35" fmla="*/ 84360 w 107554"/>
                <a:gd name="connsiteY35" fmla="*/ 12525 h 17896"/>
                <a:gd name="connsiteX36" fmla="*/ 82150 w 107554"/>
                <a:gd name="connsiteY36" fmla="*/ 13303 h 17896"/>
                <a:gd name="connsiteX37" fmla="*/ 79849 w 107554"/>
                <a:gd name="connsiteY37" fmla="*/ 13997 h 17896"/>
                <a:gd name="connsiteX38" fmla="*/ 77493 w 107554"/>
                <a:gd name="connsiteY38" fmla="*/ 14693 h 17896"/>
                <a:gd name="connsiteX39" fmla="*/ 75045 w 107554"/>
                <a:gd name="connsiteY39" fmla="*/ 15285 h 17896"/>
                <a:gd name="connsiteX40" fmla="*/ 72561 w 107554"/>
                <a:gd name="connsiteY40" fmla="*/ 15871 h 17896"/>
                <a:gd name="connsiteX41" fmla="*/ 70023 w 107554"/>
                <a:gd name="connsiteY41" fmla="*/ 16344 h 17896"/>
                <a:gd name="connsiteX42" fmla="*/ 67430 w 107554"/>
                <a:gd name="connsiteY42" fmla="*/ 16812 h 17896"/>
                <a:gd name="connsiteX43" fmla="*/ 64799 w 107554"/>
                <a:gd name="connsiteY43" fmla="*/ 17142 h 17896"/>
                <a:gd name="connsiteX44" fmla="*/ 62151 w 107554"/>
                <a:gd name="connsiteY44" fmla="*/ 17458 h 17896"/>
                <a:gd name="connsiteX45" fmla="*/ 59467 w 107554"/>
                <a:gd name="connsiteY45" fmla="*/ 17661 h 17896"/>
                <a:gd name="connsiteX46" fmla="*/ 54061 w 107554"/>
                <a:gd name="connsiteY46" fmla="*/ 17887 h 17896"/>
                <a:gd name="connsiteX47" fmla="*/ 48655 w 107554"/>
                <a:gd name="connsiteY47" fmla="*/ 17814 h 17896"/>
                <a:gd name="connsiteX48" fmla="*/ 43303 w 107554"/>
                <a:gd name="connsiteY48" fmla="*/ 17424 h 17896"/>
                <a:gd name="connsiteX49" fmla="*/ 38080 w 107554"/>
                <a:gd name="connsiteY49" fmla="*/ 16766 h 17896"/>
                <a:gd name="connsiteX50" fmla="*/ 35523 w 107554"/>
                <a:gd name="connsiteY50" fmla="*/ 16361 h 17896"/>
                <a:gd name="connsiteX51" fmla="*/ 33021 w 107554"/>
                <a:gd name="connsiteY51" fmla="*/ 15869 h 17896"/>
                <a:gd name="connsiteX52" fmla="*/ 28199 w 107554"/>
                <a:gd name="connsiteY52" fmla="*/ 14759 h 17896"/>
                <a:gd name="connsiteX53" fmla="*/ 23634 w 107554"/>
                <a:gd name="connsiteY53" fmla="*/ 13453 h 17896"/>
                <a:gd name="connsiteX54" fmla="*/ 15488 w 107554"/>
                <a:gd name="connsiteY54" fmla="*/ 10505 h 17896"/>
                <a:gd name="connsiteX55" fmla="*/ 8876 w 107554"/>
                <a:gd name="connsiteY55" fmla="*/ 7410 h 17896"/>
                <a:gd name="connsiteX56" fmla="*/ 4000 w 107554"/>
                <a:gd name="connsiteY56" fmla="*/ 4615 h 17896"/>
                <a:gd name="connsiteX57" fmla="*/ 1005 w 107554"/>
                <a:gd name="connsiteY57" fmla="*/ 2603 h 17896"/>
                <a:gd name="connsiteX58" fmla="*/ 0 w 107554"/>
                <a:gd name="connsiteY58" fmla="*/ 1825 h 1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7554" h="17896">
                  <a:moveTo>
                    <a:pt x="0" y="1825"/>
                  </a:moveTo>
                  <a:cubicBezTo>
                    <a:pt x="0" y="1825"/>
                    <a:pt x="420" y="1965"/>
                    <a:pt x="1206" y="2234"/>
                  </a:cubicBezTo>
                  <a:cubicBezTo>
                    <a:pt x="1973" y="2502"/>
                    <a:pt x="3141" y="2847"/>
                    <a:pt x="4602" y="3304"/>
                  </a:cubicBezTo>
                  <a:cubicBezTo>
                    <a:pt x="6064" y="3761"/>
                    <a:pt x="7853" y="4244"/>
                    <a:pt x="9899" y="4800"/>
                  </a:cubicBezTo>
                  <a:cubicBezTo>
                    <a:pt x="11944" y="5355"/>
                    <a:pt x="14264" y="5916"/>
                    <a:pt x="16766" y="6500"/>
                  </a:cubicBezTo>
                  <a:cubicBezTo>
                    <a:pt x="19305" y="7046"/>
                    <a:pt x="22026" y="7649"/>
                    <a:pt x="24930" y="8140"/>
                  </a:cubicBezTo>
                  <a:cubicBezTo>
                    <a:pt x="26391" y="8412"/>
                    <a:pt x="27889" y="8630"/>
                    <a:pt x="29405" y="8882"/>
                  </a:cubicBezTo>
                  <a:cubicBezTo>
                    <a:pt x="30939" y="9066"/>
                    <a:pt x="32491" y="9340"/>
                    <a:pt x="34062" y="9506"/>
                  </a:cubicBezTo>
                  <a:cubicBezTo>
                    <a:pt x="37240" y="9895"/>
                    <a:pt x="40527" y="10177"/>
                    <a:pt x="43851" y="10379"/>
                  </a:cubicBezTo>
                  <a:cubicBezTo>
                    <a:pt x="45532" y="10502"/>
                    <a:pt x="47212" y="10496"/>
                    <a:pt x="48892" y="10589"/>
                  </a:cubicBezTo>
                  <a:cubicBezTo>
                    <a:pt x="50590" y="10586"/>
                    <a:pt x="52271" y="10655"/>
                    <a:pt x="53969" y="10597"/>
                  </a:cubicBezTo>
                  <a:cubicBezTo>
                    <a:pt x="55668" y="10553"/>
                    <a:pt x="57348" y="10573"/>
                    <a:pt x="59047" y="10441"/>
                  </a:cubicBezTo>
                  <a:cubicBezTo>
                    <a:pt x="59887" y="10396"/>
                    <a:pt x="60727" y="10352"/>
                    <a:pt x="61567" y="10310"/>
                  </a:cubicBezTo>
                  <a:cubicBezTo>
                    <a:pt x="62407" y="10266"/>
                    <a:pt x="63229" y="10175"/>
                    <a:pt x="64069" y="10107"/>
                  </a:cubicBezTo>
                  <a:cubicBezTo>
                    <a:pt x="64891" y="10036"/>
                    <a:pt x="65731" y="9961"/>
                    <a:pt x="66535" y="9890"/>
                  </a:cubicBezTo>
                  <a:cubicBezTo>
                    <a:pt x="67357" y="9793"/>
                    <a:pt x="68178" y="9696"/>
                    <a:pt x="69000" y="9601"/>
                  </a:cubicBezTo>
                  <a:cubicBezTo>
                    <a:pt x="69804" y="9501"/>
                    <a:pt x="70626" y="9422"/>
                    <a:pt x="71411" y="9307"/>
                  </a:cubicBezTo>
                  <a:cubicBezTo>
                    <a:pt x="72215" y="9185"/>
                    <a:pt x="73018" y="9061"/>
                    <a:pt x="73804" y="8940"/>
                  </a:cubicBezTo>
                  <a:cubicBezTo>
                    <a:pt x="74589" y="8821"/>
                    <a:pt x="75374" y="8703"/>
                    <a:pt x="76141" y="8582"/>
                  </a:cubicBezTo>
                  <a:cubicBezTo>
                    <a:pt x="76908" y="8427"/>
                    <a:pt x="77675" y="8283"/>
                    <a:pt x="78424" y="8146"/>
                  </a:cubicBezTo>
                  <a:cubicBezTo>
                    <a:pt x="79191" y="8007"/>
                    <a:pt x="79940" y="7870"/>
                    <a:pt x="80671" y="7733"/>
                  </a:cubicBezTo>
                  <a:cubicBezTo>
                    <a:pt x="81401" y="7568"/>
                    <a:pt x="82132" y="7406"/>
                    <a:pt x="82844" y="7245"/>
                  </a:cubicBezTo>
                  <a:cubicBezTo>
                    <a:pt x="85730" y="6661"/>
                    <a:pt x="88415" y="5908"/>
                    <a:pt x="90935" y="5284"/>
                  </a:cubicBezTo>
                  <a:cubicBezTo>
                    <a:pt x="92177" y="4920"/>
                    <a:pt x="93364" y="4573"/>
                    <a:pt x="94496" y="4241"/>
                  </a:cubicBezTo>
                  <a:cubicBezTo>
                    <a:pt x="95647" y="3929"/>
                    <a:pt x="96724" y="3609"/>
                    <a:pt x="97729" y="3266"/>
                  </a:cubicBezTo>
                  <a:cubicBezTo>
                    <a:pt x="98733" y="2942"/>
                    <a:pt x="99665" y="2621"/>
                    <a:pt x="100560" y="2358"/>
                  </a:cubicBezTo>
                  <a:cubicBezTo>
                    <a:pt x="101436" y="2097"/>
                    <a:pt x="102258" y="1834"/>
                    <a:pt x="102971" y="1560"/>
                  </a:cubicBezTo>
                  <a:cubicBezTo>
                    <a:pt x="104395" y="1026"/>
                    <a:pt x="105564" y="665"/>
                    <a:pt x="106349" y="391"/>
                  </a:cubicBezTo>
                  <a:cubicBezTo>
                    <a:pt x="107135" y="135"/>
                    <a:pt x="107555" y="0"/>
                    <a:pt x="107555" y="0"/>
                  </a:cubicBezTo>
                  <a:cubicBezTo>
                    <a:pt x="107555" y="0"/>
                    <a:pt x="107208" y="265"/>
                    <a:pt x="106532" y="762"/>
                  </a:cubicBezTo>
                  <a:cubicBezTo>
                    <a:pt x="105874" y="1242"/>
                    <a:pt x="104888" y="1983"/>
                    <a:pt x="103610" y="2860"/>
                  </a:cubicBezTo>
                  <a:cubicBezTo>
                    <a:pt x="102350" y="3777"/>
                    <a:pt x="100724" y="4716"/>
                    <a:pt x="98861" y="5844"/>
                  </a:cubicBezTo>
                  <a:cubicBezTo>
                    <a:pt x="97930" y="6425"/>
                    <a:pt x="96907" y="6951"/>
                    <a:pt x="95829" y="7512"/>
                  </a:cubicBezTo>
                  <a:cubicBezTo>
                    <a:pt x="94752" y="8073"/>
                    <a:pt x="93601" y="8657"/>
                    <a:pt x="92396" y="9249"/>
                  </a:cubicBezTo>
                  <a:cubicBezTo>
                    <a:pt x="91172" y="9786"/>
                    <a:pt x="89894" y="10345"/>
                    <a:pt x="88560" y="10924"/>
                  </a:cubicBezTo>
                  <a:cubicBezTo>
                    <a:pt x="87245" y="11530"/>
                    <a:pt x="85803" y="11972"/>
                    <a:pt x="84360" y="12525"/>
                  </a:cubicBezTo>
                  <a:cubicBezTo>
                    <a:pt x="83648" y="12788"/>
                    <a:pt x="82899" y="13060"/>
                    <a:pt x="82150" y="13303"/>
                  </a:cubicBezTo>
                  <a:cubicBezTo>
                    <a:pt x="81401" y="13532"/>
                    <a:pt x="80634" y="13762"/>
                    <a:pt x="79849" y="13997"/>
                  </a:cubicBezTo>
                  <a:cubicBezTo>
                    <a:pt x="79063" y="14226"/>
                    <a:pt x="78278" y="14459"/>
                    <a:pt x="77493" y="14693"/>
                  </a:cubicBezTo>
                  <a:cubicBezTo>
                    <a:pt x="76689" y="14889"/>
                    <a:pt x="75867" y="15088"/>
                    <a:pt x="75045" y="15285"/>
                  </a:cubicBezTo>
                  <a:cubicBezTo>
                    <a:pt x="74224" y="15478"/>
                    <a:pt x="73402" y="15674"/>
                    <a:pt x="72561" y="15871"/>
                  </a:cubicBezTo>
                  <a:cubicBezTo>
                    <a:pt x="71721" y="16046"/>
                    <a:pt x="70881" y="16183"/>
                    <a:pt x="70023" y="16344"/>
                  </a:cubicBezTo>
                  <a:cubicBezTo>
                    <a:pt x="69165" y="16499"/>
                    <a:pt x="68288" y="16655"/>
                    <a:pt x="67430" y="16812"/>
                  </a:cubicBezTo>
                  <a:cubicBezTo>
                    <a:pt x="66553" y="16921"/>
                    <a:pt x="65676" y="17031"/>
                    <a:pt x="64799" y="17142"/>
                  </a:cubicBezTo>
                  <a:cubicBezTo>
                    <a:pt x="63923" y="17248"/>
                    <a:pt x="63028" y="17376"/>
                    <a:pt x="62151" y="17458"/>
                  </a:cubicBezTo>
                  <a:cubicBezTo>
                    <a:pt x="61256" y="17526"/>
                    <a:pt x="60361" y="17593"/>
                    <a:pt x="59467" y="17661"/>
                  </a:cubicBezTo>
                  <a:cubicBezTo>
                    <a:pt x="57658" y="17816"/>
                    <a:pt x="55869" y="17831"/>
                    <a:pt x="54061" y="17887"/>
                  </a:cubicBezTo>
                  <a:cubicBezTo>
                    <a:pt x="52252" y="17926"/>
                    <a:pt x="50444" y="17836"/>
                    <a:pt x="48655" y="17814"/>
                  </a:cubicBezTo>
                  <a:cubicBezTo>
                    <a:pt x="46865" y="17710"/>
                    <a:pt x="45075" y="17604"/>
                    <a:pt x="43303" y="17424"/>
                  </a:cubicBezTo>
                  <a:cubicBezTo>
                    <a:pt x="41550" y="17245"/>
                    <a:pt x="39797" y="17058"/>
                    <a:pt x="38080" y="16766"/>
                  </a:cubicBezTo>
                  <a:cubicBezTo>
                    <a:pt x="37222" y="16631"/>
                    <a:pt x="36363" y="16518"/>
                    <a:pt x="35523" y="16361"/>
                  </a:cubicBezTo>
                  <a:cubicBezTo>
                    <a:pt x="34683" y="16196"/>
                    <a:pt x="33861" y="16032"/>
                    <a:pt x="33021" y="15869"/>
                  </a:cubicBezTo>
                  <a:cubicBezTo>
                    <a:pt x="31377" y="15544"/>
                    <a:pt x="29770" y="15148"/>
                    <a:pt x="28199" y="14759"/>
                  </a:cubicBezTo>
                  <a:cubicBezTo>
                    <a:pt x="26629" y="14311"/>
                    <a:pt x="25094" y="13948"/>
                    <a:pt x="23634" y="13453"/>
                  </a:cubicBezTo>
                  <a:cubicBezTo>
                    <a:pt x="20693" y="12560"/>
                    <a:pt x="17972" y="11508"/>
                    <a:pt x="15488" y="10505"/>
                  </a:cubicBezTo>
                  <a:cubicBezTo>
                    <a:pt x="13022" y="9455"/>
                    <a:pt x="10794" y="8425"/>
                    <a:pt x="8876" y="7410"/>
                  </a:cubicBezTo>
                  <a:cubicBezTo>
                    <a:pt x="6940" y="6409"/>
                    <a:pt x="5315" y="5439"/>
                    <a:pt x="4000" y="4615"/>
                  </a:cubicBezTo>
                  <a:cubicBezTo>
                    <a:pt x="2666" y="3812"/>
                    <a:pt x="1681" y="3079"/>
                    <a:pt x="1005" y="2603"/>
                  </a:cubicBezTo>
                  <a:cubicBezTo>
                    <a:pt x="329" y="2113"/>
                    <a:pt x="0" y="1825"/>
                    <a:pt x="0" y="1825"/>
                  </a:cubicBezTo>
                  <a:close/>
                </a:path>
              </a:pathLst>
            </a:custGeom>
            <a:solidFill>
              <a:srgbClr val="E8B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38" name="图形 10">
            <a:extLst>
              <a:ext uri="{FF2B5EF4-FFF2-40B4-BE49-F238E27FC236}">
                <a16:creationId xmlns:a16="http://schemas.microsoft.com/office/drawing/2014/main" id="{3A3AF8A8-4DE1-507C-5057-DF0EDD85EFAB}"/>
              </a:ext>
            </a:extLst>
          </p:cNvPr>
          <p:cNvGrpSpPr/>
          <p:nvPr/>
        </p:nvGrpSpPr>
        <p:grpSpPr>
          <a:xfrm rot="2514607">
            <a:off x="563908" y="4590789"/>
            <a:ext cx="1325546" cy="1542018"/>
            <a:chOff x="1729606" y="1434833"/>
            <a:chExt cx="977337" cy="1136944"/>
          </a:xfrm>
        </p:grpSpPr>
        <p:sp>
          <p:nvSpPr>
            <p:cNvPr id="1939" name="任意多边形: 形状 1938">
              <a:extLst>
                <a:ext uri="{FF2B5EF4-FFF2-40B4-BE49-F238E27FC236}">
                  <a16:creationId xmlns:a16="http://schemas.microsoft.com/office/drawing/2014/main" id="{81427D8E-B70B-00A9-D12E-2B3FDA047F63}"/>
                </a:ext>
              </a:extLst>
            </p:cNvPr>
            <p:cNvSpPr/>
            <p:nvPr/>
          </p:nvSpPr>
          <p:spPr>
            <a:xfrm>
              <a:off x="2343599" y="1434833"/>
              <a:ext cx="142899" cy="164162"/>
            </a:xfrm>
            <a:custGeom>
              <a:avLst/>
              <a:gdLst>
                <a:gd name="connsiteX0" fmla="*/ 32546 w 142899"/>
                <a:gd name="connsiteY0" fmla="*/ 141356 h 164162"/>
                <a:gd name="connsiteX1" fmla="*/ 2289 w 142899"/>
                <a:gd name="connsiteY1" fmla="*/ 34804 h 164162"/>
                <a:gd name="connsiteX2" fmla="*/ 78584 w 142899"/>
                <a:gd name="connsiteY2" fmla="*/ 83 h 164162"/>
                <a:gd name="connsiteX3" fmla="*/ 140411 w 142899"/>
                <a:gd name="connsiteY3" fmla="*/ 83477 h 164162"/>
                <a:gd name="connsiteX4" fmla="*/ 32546 w 142899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9" h="164162">
                  <a:moveTo>
                    <a:pt x="32546" y="141356"/>
                  </a:moveTo>
                  <a:cubicBezTo>
                    <a:pt x="32546" y="141356"/>
                    <a:pt x="-10209" y="53877"/>
                    <a:pt x="2289" y="34804"/>
                  </a:cubicBezTo>
                  <a:cubicBezTo>
                    <a:pt x="14787" y="15730"/>
                    <a:pt x="53535" y="-1343"/>
                    <a:pt x="78584" y="83"/>
                  </a:cubicBezTo>
                  <a:cubicBezTo>
                    <a:pt x="103634" y="1512"/>
                    <a:pt x="123967" y="37436"/>
                    <a:pt x="140411" y="83477"/>
                  </a:cubicBezTo>
                  <a:cubicBezTo>
                    <a:pt x="156858" y="129518"/>
                    <a:pt x="88453" y="201208"/>
                    <a:pt x="32546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0" name="任意多边形: 形状 1939">
              <a:extLst>
                <a:ext uri="{FF2B5EF4-FFF2-40B4-BE49-F238E27FC236}">
                  <a16:creationId xmlns:a16="http://schemas.microsoft.com/office/drawing/2014/main" id="{3122DE78-D6C5-40FB-592D-882F1567B984}"/>
                </a:ext>
              </a:extLst>
            </p:cNvPr>
            <p:cNvSpPr/>
            <p:nvPr/>
          </p:nvSpPr>
          <p:spPr>
            <a:xfrm>
              <a:off x="2081029" y="1434833"/>
              <a:ext cx="142898" cy="164162"/>
            </a:xfrm>
            <a:custGeom>
              <a:avLst/>
              <a:gdLst>
                <a:gd name="connsiteX0" fmla="*/ 110352 w 142898"/>
                <a:gd name="connsiteY0" fmla="*/ 141356 h 164162"/>
                <a:gd name="connsiteX1" fmla="*/ 140610 w 142898"/>
                <a:gd name="connsiteY1" fmla="*/ 34804 h 164162"/>
                <a:gd name="connsiteX2" fmla="*/ 64315 w 142898"/>
                <a:gd name="connsiteY2" fmla="*/ 83 h 164162"/>
                <a:gd name="connsiteX3" fmla="*/ 2487 w 142898"/>
                <a:gd name="connsiteY3" fmla="*/ 83477 h 164162"/>
                <a:gd name="connsiteX4" fmla="*/ 110352 w 142898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8" h="164162">
                  <a:moveTo>
                    <a:pt x="110352" y="141356"/>
                  </a:moveTo>
                  <a:cubicBezTo>
                    <a:pt x="110352" y="141356"/>
                    <a:pt x="153108" y="53877"/>
                    <a:pt x="140610" y="34804"/>
                  </a:cubicBezTo>
                  <a:cubicBezTo>
                    <a:pt x="128112" y="15730"/>
                    <a:pt x="89366" y="-1343"/>
                    <a:pt x="64315" y="83"/>
                  </a:cubicBezTo>
                  <a:cubicBezTo>
                    <a:pt x="39265" y="1512"/>
                    <a:pt x="18932" y="37436"/>
                    <a:pt x="2487" y="83477"/>
                  </a:cubicBezTo>
                  <a:cubicBezTo>
                    <a:pt x="-13957" y="129518"/>
                    <a:pt x="54447" y="201208"/>
                    <a:pt x="110352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1" name="任意多边形: 形状 1940">
              <a:extLst>
                <a:ext uri="{FF2B5EF4-FFF2-40B4-BE49-F238E27FC236}">
                  <a16:creationId xmlns:a16="http://schemas.microsoft.com/office/drawing/2014/main" id="{9AF1F123-BD7B-CC0B-ECFD-7641971E5CB2}"/>
                </a:ext>
              </a:extLst>
            </p:cNvPr>
            <p:cNvSpPr/>
            <p:nvPr/>
          </p:nvSpPr>
          <p:spPr>
            <a:xfrm>
              <a:off x="1729606" y="2312989"/>
              <a:ext cx="392184" cy="250865"/>
            </a:xfrm>
            <a:custGeom>
              <a:avLst/>
              <a:gdLst>
                <a:gd name="connsiteX0" fmla="*/ 339469 w 392184"/>
                <a:gd name="connsiteY0" fmla="*/ 120496 h 250865"/>
                <a:gd name="connsiteX1" fmla="*/ 190732 w 392184"/>
                <a:gd name="connsiteY1" fmla="*/ 186044 h 250865"/>
                <a:gd name="connsiteX2" fmla="*/ 48661 w 392184"/>
                <a:gd name="connsiteY2" fmla="*/ 136056 h 250865"/>
                <a:gd name="connsiteX3" fmla="*/ 24326 w 392184"/>
                <a:gd name="connsiteY3" fmla="*/ 230 h 250865"/>
                <a:gd name="connsiteX4" fmla="*/ 14393 w 392184"/>
                <a:gd name="connsiteY4" fmla="*/ 165698 h 250865"/>
                <a:gd name="connsiteX5" fmla="*/ 161463 w 392184"/>
                <a:gd name="connsiteY5" fmla="*/ 249839 h 250865"/>
                <a:gd name="connsiteX6" fmla="*/ 385240 w 392184"/>
                <a:gd name="connsiteY6" fmla="*/ 190500 h 250865"/>
                <a:gd name="connsiteX7" fmla="*/ 339469 w 392184"/>
                <a:gd name="connsiteY7" fmla="*/ 120496 h 2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184" h="250865">
                  <a:moveTo>
                    <a:pt x="339469" y="120496"/>
                  </a:moveTo>
                  <a:cubicBezTo>
                    <a:pt x="307477" y="159069"/>
                    <a:pt x="247954" y="183414"/>
                    <a:pt x="190732" y="186044"/>
                  </a:cubicBezTo>
                  <a:cubicBezTo>
                    <a:pt x="127337" y="188948"/>
                    <a:pt x="72340" y="171579"/>
                    <a:pt x="48661" y="136056"/>
                  </a:cubicBezTo>
                  <a:cubicBezTo>
                    <a:pt x="13425" y="83201"/>
                    <a:pt x="31469" y="6494"/>
                    <a:pt x="24326" y="230"/>
                  </a:cubicBezTo>
                  <a:cubicBezTo>
                    <a:pt x="17392" y="-5852"/>
                    <a:pt x="-20126" y="110469"/>
                    <a:pt x="14393" y="165698"/>
                  </a:cubicBezTo>
                  <a:cubicBezTo>
                    <a:pt x="43991" y="213056"/>
                    <a:pt x="91155" y="244159"/>
                    <a:pt x="161463" y="249839"/>
                  </a:cubicBezTo>
                  <a:cubicBezTo>
                    <a:pt x="288077" y="260066"/>
                    <a:pt x="358317" y="190500"/>
                    <a:pt x="385240" y="190500"/>
                  </a:cubicBezTo>
                  <a:cubicBezTo>
                    <a:pt x="412162" y="190500"/>
                    <a:pt x="353065" y="104095"/>
                    <a:pt x="339469" y="120496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2" name="任意多边形: 形状 1941">
              <a:extLst>
                <a:ext uri="{FF2B5EF4-FFF2-40B4-BE49-F238E27FC236}">
                  <a16:creationId xmlns:a16="http://schemas.microsoft.com/office/drawing/2014/main" id="{A924E7DB-82F4-8702-0F8A-8F31E5E7D5EF}"/>
                </a:ext>
              </a:extLst>
            </p:cNvPr>
            <p:cNvSpPr/>
            <p:nvPr/>
          </p:nvSpPr>
          <p:spPr>
            <a:xfrm>
              <a:off x="2001577" y="1933880"/>
              <a:ext cx="552944" cy="629969"/>
            </a:xfrm>
            <a:custGeom>
              <a:avLst/>
              <a:gdLst>
                <a:gd name="connsiteX0" fmla="*/ 431359 w 552944"/>
                <a:gd name="connsiteY0" fmla="*/ 88472 h 629969"/>
                <a:gd name="connsiteX1" fmla="*/ 509462 w 552944"/>
                <a:gd name="connsiteY1" fmla="*/ 342227 h 629969"/>
                <a:gd name="connsiteX2" fmla="*/ 531166 w 552944"/>
                <a:gd name="connsiteY2" fmla="*/ 541739 h 629969"/>
                <a:gd name="connsiteX3" fmla="*/ 398008 w 552944"/>
                <a:gd name="connsiteY3" fmla="*/ 628984 h 629969"/>
                <a:gd name="connsiteX4" fmla="*/ 182095 w 552944"/>
                <a:gd name="connsiteY4" fmla="*/ 629879 h 629969"/>
                <a:gd name="connsiteX5" fmla="*/ 8663 w 552944"/>
                <a:gd name="connsiteY5" fmla="*/ 530890 h 629969"/>
                <a:gd name="connsiteX6" fmla="*/ 37872 w 552944"/>
                <a:gd name="connsiteY6" fmla="*/ 347395 h 629969"/>
                <a:gd name="connsiteX7" fmla="*/ 162122 w 552944"/>
                <a:gd name="connsiteY7" fmla="*/ 75906 h 629969"/>
                <a:gd name="connsiteX8" fmla="*/ 431359 w 552944"/>
                <a:gd name="connsiteY8" fmla="*/ 88472 h 62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944" h="629969">
                  <a:moveTo>
                    <a:pt x="431359" y="88472"/>
                  </a:moveTo>
                  <a:cubicBezTo>
                    <a:pt x="442929" y="101493"/>
                    <a:pt x="457280" y="283984"/>
                    <a:pt x="509462" y="342227"/>
                  </a:cubicBezTo>
                  <a:cubicBezTo>
                    <a:pt x="568006" y="407574"/>
                    <a:pt x="559153" y="487295"/>
                    <a:pt x="531166" y="541739"/>
                  </a:cubicBezTo>
                  <a:cubicBezTo>
                    <a:pt x="494662" y="612784"/>
                    <a:pt x="442673" y="630811"/>
                    <a:pt x="398008" y="628984"/>
                  </a:cubicBezTo>
                  <a:cubicBezTo>
                    <a:pt x="332565" y="626281"/>
                    <a:pt x="260544" y="628308"/>
                    <a:pt x="182095" y="629879"/>
                  </a:cubicBezTo>
                  <a:cubicBezTo>
                    <a:pt x="62011" y="632308"/>
                    <a:pt x="30180" y="585206"/>
                    <a:pt x="8663" y="530890"/>
                  </a:cubicBezTo>
                  <a:cubicBezTo>
                    <a:pt x="-7104" y="491094"/>
                    <a:pt x="-3564" y="388068"/>
                    <a:pt x="37872" y="347395"/>
                  </a:cubicBezTo>
                  <a:cubicBezTo>
                    <a:pt x="104955" y="281537"/>
                    <a:pt x="121372" y="121456"/>
                    <a:pt x="162122" y="75906"/>
                  </a:cubicBezTo>
                  <a:cubicBezTo>
                    <a:pt x="200676" y="32822"/>
                    <a:pt x="283856" y="-77362"/>
                    <a:pt x="431359" y="88472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3" name="任意多边形: 形状 1942">
              <a:extLst>
                <a:ext uri="{FF2B5EF4-FFF2-40B4-BE49-F238E27FC236}">
                  <a16:creationId xmlns:a16="http://schemas.microsoft.com/office/drawing/2014/main" id="{A939CC08-239B-8F0F-DBEA-25C1ED8ABAA7}"/>
                </a:ext>
              </a:extLst>
            </p:cNvPr>
            <p:cNvSpPr/>
            <p:nvPr/>
          </p:nvSpPr>
          <p:spPr>
            <a:xfrm>
              <a:off x="2061569" y="2166432"/>
              <a:ext cx="465248" cy="397417"/>
            </a:xfrm>
            <a:custGeom>
              <a:avLst/>
              <a:gdLst>
                <a:gd name="connsiteX0" fmla="*/ 261291 w 465248"/>
                <a:gd name="connsiteY0" fmla="*/ 8640 h 397417"/>
                <a:gd name="connsiteX1" fmla="*/ 130435 w 465248"/>
                <a:gd name="connsiteY1" fmla="*/ 29990 h 397417"/>
                <a:gd name="connsiteX2" fmla="*/ 30378 w 465248"/>
                <a:gd name="connsiteY2" fmla="*/ 246268 h 397417"/>
                <a:gd name="connsiteX3" fmla="*/ 5320 w 465248"/>
                <a:gd name="connsiteY3" fmla="*/ 373657 h 397417"/>
                <a:gd name="connsiteX4" fmla="*/ 122105 w 465248"/>
                <a:gd name="connsiteY4" fmla="*/ 397327 h 397417"/>
                <a:gd name="connsiteX5" fmla="*/ 338018 w 465248"/>
                <a:gd name="connsiteY5" fmla="*/ 396432 h 397417"/>
                <a:gd name="connsiteX6" fmla="*/ 465248 w 465248"/>
                <a:gd name="connsiteY6" fmla="*/ 319999 h 397417"/>
                <a:gd name="connsiteX7" fmla="*/ 444798 w 465248"/>
                <a:gd name="connsiteY7" fmla="*/ 272696 h 397417"/>
                <a:gd name="connsiteX8" fmla="*/ 261291 w 465248"/>
                <a:gd name="connsiteY8" fmla="*/ 8640 h 39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248" h="397417">
                  <a:moveTo>
                    <a:pt x="261291" y="8640"/>
                  </a:moveTo>
                  <a:cubicBezTo>
                    <a:pt x="261291" y="8640"/>
                    <a:pt x="216192" y="-21185"/>
                    <a:pt x="130435" y="29990"/>
                  </a:cubicBezTo>
                  <a:cubicBezTo>
                    <a:pt x="44676" y="81165"/>
                    <a:pt x="74769" y="172228"/>
                    <a:pt x="30378" y="246268"/>
                  </a:cubicBezTo>
                  <a:cubicBezTo>
                    <a:pt x="1605" y="294265"/>
                    <a:pt x="-6683" y="340509"/>
                    <a:pt x="5320" y="373657"/>
                  </a:cubicBezTo>
                  <a:cubicBezTo>
                    <a:pt x="30776" y="389200"/>
                    <a:pt x="67217" y="398441"/>
                    <a:pt x="122105" y="397327"/>
                  </a:cubicBezTo>
                  <a:cubicBezTo>
                    <a:pt x="200555" y="395756"/>
                    <a:pt x="272576" y="393729"/>
                    <a:pt x="338018" y="396432"/>
                  </a:cubicBezTo>
                  <a:cubicBezTo>
                    <a:pt x="380322" y="398167"/>
                    <a:pt x="429185" y="382040"/>
                    <a:pt x="465248" y="319999"/>
                  </a:cubicBezTo>
                  <a:cubicBezTo>
                    <a:pt x="464667" y="303525"/>
                    <a:pt x="458452" y="287398"/>
                    <a:pt x="444798" y="272696"/>
                  </a:cubicBezTo>
                  <a:cubicBezTo>
                    <a:pt x="381292" y="204317"/>
                    <a:pt x="364424" y="1791"/>
                    <a:pt x="261291" y="864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4" name="任意多边形: 形状 1943">
              <a:extLst>
                <a:ext uri="{FF2B5EF4-FFF2-40B4-BE49-F238E27FC236}">
                  <a16:creationId xmlns:a16="http://schemas.microsoft.com/office/drawing/2014/main" id="{3D1217DC-3557-C13F-BB06-69B25941405B}"/>
                </a:ext>
              </a:extLst>
            </p:cNvPr>
            <p:cNvSpPr/>
            <p:nvPr/>
          </p:nvSpPr>
          <p:spPr>
            <a:xfrm>
              <a:off x="2110930" y="1969131"/>
              <a:ext cx="337391" cy="170363"/>
            </a:xfrm>
            <a:custGeom>
              <a:avLst/>
              <a:gdLst>
                <a:gd name="connsiteX0" fmla="*/ 215117 w 337391"/>
                <a:gd name="connsiteY0" fmla="*/ 138494 h 170363"/>
                <a:gd name="connsiteX1" fmla="*/ 337392 w 337391"/>
                <a:gd name="connsiteY1" fmla="*/ 120394 h 170363"/>
                <a:gd name="connsiteX2" fmla="*/ 322006 w 337391"/>
                <a:gd name="connsiteY2" fmla="*/ 53239 h 170363"/>
                <a:gd name="connsiteX3" fmla="*/ 266722 w 337391"/>
                <a:gd name="connsiteY3" fmla="*/ 1078 h 170363"/>
                <a:gd name="connsiteX4" fmla="*/ 81492 w 337391"/>
                <a:gd name="connsiteY4" fmla="*/ 9424 h 170363"/>
                <a:gd name="connsiteX5" fmla="*/ 52767 w 337391"/>
                <a:gd name="connsiteY5" fmla="*/ 40674 h 170363"/>
                <a:gd name="connsiteX6" fmla="*/ 0 w 337391"/>
                <a:gd name="connsiteY6" fmla="*/ 170364 h 170363"/>
                <a:gd name="connsiteX7" fmla="*/ 215117 w 337391"/>
                <a:gd name="connsiteY7" fmla="*/ 138494 h 17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91" h="170363">
                  <a:moveTo>
                    <a:pt x="215117" y="138494"/>
                  </a:moveTo>
                  <a:cubicBezTo>
                    <a:pt x="273505" y="139370"/>
                    <a:pt x="312296" y="130513"/>
                    <a:pt x="337392" y="120394"/>
                  </a:cubicBezTo>
                  <a:cubicBezTo>
                    <a:pt x="330778" y="85036"/>
                    <a:pt x="326207" y="57951"/>
                    <a:pt x="322006" y="53239"/>
                  </a:cubicBezTo>
                  <a:cubicBezTo>
                    <a:pt x="302459" y="31250"/>
                    <a:pt x="284056" y="14173"/>
                    <a:pt x="266722" y="1078"/>
                  </a:cubicBezTo>
                  <a:cubicBezTo>
                    <a:pt x="215022" y="-2100"/>
                    <a:pt x="142676" y="2064"/>
                    <a:pt x="81492" y="9424"/>
                  </a:cubicBezTo>
                  <a:cubicBezTo>
                    <a:pt x="70021" y="20693"/>
                    <a:pt x="60496" y="32035"/>
                    <a:pt x="52767" y="40674"/>
                  </a:cubicBezTo>
                  <a:cubicBezTo>
                    <a:pt x="32193" y="63649"/>
                    <a:pt x="17820" y="115847"/>
                    <a:pt x="0" y="170364"/>
                  </a:cubicBezTo>
                  <a:cubicBezTo>
                    <a:pt x="64432" y="153306"/>
                    <a:pt x="142961" y="137416"/>
                    <a:pt x="215117" y="138494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5" name="任意多边形: 形状 1944">
              <a:extLst>
                <a:ext uri="{FF2B5EF4-FFF2-40B4-BE49-F238E27FC236}">
                  <a16:creationId xmlns:a16="http://schemas.microsoft.com/office/drawing/2014/main" id="{3CD2AE4A-540B-CE0E-C271-C8698B11355E}"/>
                </a:ext>
              </a:extLst>
            </p:cNvPr>
            <p:cNvSpPr/>
            <p:nvPr/>
          </p:nvSpPr>
          <p:spPr>
            <a:xfrm>
              <a:off x="2297465" y="1969314"/>
              <a:ext cx="155621" cy="598408"/>
            </a:xfrm>
            <a:custGeom>
              <a:avLst/>
              <a:gdLst>
                <a:gd name="connsiteX0" fmla="*/ 93465 w 155621"/>
                <a:gd name="connsiteY0" fmla="*/ 598409 h 598408"/>
                <a:gd name="connsiteX1" fmla="*/ 103334 w 155621"/>
                <a:gd name="connsiteY1" fmla="*/ 552676 h 598408"/>
                <a:gd name="connsiteX2" fmla="*/ 132933 w 155621"/>
                <a:gd name="connsiteY2" fmla="*/ 533938 h 598408"/>
                <a:gd name="connsiteX3" fmla="*/ 135891 w 155621"/>
                <a:gd name="connsiteY3" fmla="*/ 492498 h 598408"/>
                <a:gd name="connsiteX4" fmla="*/ 142797 w 155621"/>
                <a:gd name="connsiteY4" fmla="*/ 421470 h 598408"/>
                <a:gd name="connsiteX5" fmla="*/ 155621 w 155621"/>
                <a:gd name="connsiteY5" fmla="*/ 276439 h 598408"/>
                <a:gd name="connsiteX6" fmla="*/ 136876 w 155621"/>
                <a:gd name="connsiteY6" fmla="*/ 88980 h 598408"/>
                <a:gd name="connsiteX7" fmla="*/ 78335 w 155621"/>
                <a:gd name="connsiteY7" fmla="*/ 0 h 598408"/>
                <a:gd name="connsiteX8" fmla="*/ 26377 w 155621"/>
                <a:gd name="connsiteY8" fmla="*/ 161998 h 598408"/>
                <a:gd name="connsiteX9" fmla="*/ 6628 w 155621"/>
                <a:gd name="connsiteY9" fmla="*/ 271909 h 598408"/>
                <a:gd name="connsiteX10" fmla="*/ 4442 w 155621"/>
                <a:gd name="connsiteY10" fmla="*/ 316673 h 598408"/>
                <a:gd name="connsiteX11" fmla="*/ 20993 w 155621"/>
                <a:gd name="connsiteY11" fmla="*/ 571671 h 598408"/>
                <a:gd name="connsiteX12" fmla="*/ 93465 w 155621"/>
                <a:gd name="connsiteY12" fmla="*/ 598409 h 59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21" h="598408">
                  <a:moveTo>
                    <a:pt x="93465" y="598409"/>
                  </a:moveTo>
                  <a:cubicBezTo>
                    <a:pt x="115920" y="598409"/>
                    <a:pt x="96124" y="569460"/>
                    <a:pt x="103334" y="552676"/>
                  </a:cubicBezTo>
                  <a:cubicBezTo>
                    <a:pt x="110382" y="536276"/>
                    <a:pt x="134971" y="549663"/>
                    <a:pt x="132933" y="533938"/>
                  </a:cubicBezTo>
                  <a:cubicBezTo>
                    <a:pt x="131389" y="522030"/>
                    <a:pt x="134200" y="510067"/>
                    <a:pt x="135891" y="492498"/>
                  </a:cubicBezTo>
                  <a:cubicBezTo>
                    <a:pt x="137708" y="473649"/>
                    <a:pt x="139409" y="446857"/>
                    <a:pt x="142797" y="421470"/>
                  </a:cubicBezTo>
                  <a:cubicBezTo>
                    <a:pt x="149474" y="371428"/>
                    <a:pt x="155621" y="315851"/>
                    <a:pt x="155621" y="276439"/>
                  </a:cubicBezTo>
                  <a:cubicBezTo>
                    <a:pt x="155621" y="205265"/>
                    <a:pt x="155640" y="142347"/>
                    <a:pt x="136876" y="88980"/>
                  </a:cubicBezTo>
                  <a:cubicBezTo>
                    <a:pt x="117951" y="35176"/>
                    <a:pt x="103844" y="0"/>
                    <a:pt x="78335" y="0"/>
                  </a:cubicBezTo>
                  <a:cubicBezTo>
                    <a:pt x="37472" y="0"/>
                    <a:pt x="34000" y="83026"/>
                    <a:pt x="26377" y="161998"/>
                  </a:cubicBezTo>
                  <a:cubicBezTo>
                    <a:pt x="22361" y="203585"/>
                    <a:pt x="6628" y="236879"/>
                    <a:pt x="6628" y="271909"/>
                  </a:cubicBezTo>
                  <a:cubicBezTo>
                    <a:pt x="6628" y="281753"/>
                    <a:pt x="5662" y="297149"/>
                    <a:pt x="4442" y="316673"/>
                  </a:cubicBezTo>
                  <a:cubicBezTo>
                    <a:pt x="-111" y="389326"/>
                    <a:pt x="-7732" y="510962"/>
                    <a:pt x="20993" y="571671"/>
                  </a:cubicBezTo>
                  <a:cubicBezTo>
                    <a:pt x="31710" y="594317"/>
                    <a:pt x="66670" y="598409"/>
                    <a:pt x="93465" y="598409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6" name="任意多边形: 形状 1945">
              <a:extLst>
                <a:ext uri="{FF2B5EF4-FFF2-40B4-BE49-F238E27FC236}">
                  <a16:creationId xmlns:a16="http://schemas.microsoft.com/office/drawing/2014/main" id="{BEA768BE-4049-8685-1544-7AFC86344D27}"/>
                </a:ext>
              </a:extLst>
            </p:cNvPr>
            <p:cNvSpPr/>
            <p:nvPr/>
          </p:nvSpPr>
          <p:spPr>
            <a:xfrm>
              <a:off x="2301419" y="1973259"/>
              <a:ext cx="168437" cy="594467"/>
            </a:xfrm>
            <a:custGeom>
              <a:avLst/>
              <a:gdLst>
                <a:gd name="connsiteX0" fmla="*/ 6623 w 168437"/>
                <a:gd name="connsiteY0" fmla="*/ 267964 h 594467"/>
                <a:gd name="connsiteX1" fmla="*/ 20608 w 168437"/>
                <a:gd name="connsiteY1" fmla="*/ 566045 h 594467"/>
                <a:gd name="connsiteX2" fmla="*/ 144459 w 168437"/>
                <a:gd name="connsiteY2" fmla="*/ 574118 h 594467"/>
                <a:gd name="connsiteX3" fmla="*/ 145803 w 168437"/>
                <a:gd name="connsiteY3" fmla="*/ 486617 h 594467"/>
                <a:gd name="connsiteX4" fmla="*/ 168438 w 168437"/>
                <a:gd name="connsiteY4" fmla="*/ 272621 h 594467"/>
                <a:gd name="connsiteX5" fmla="*/ 74383 w 168437"/>
                <a:gd name="connsiteY5" fmla="*/ 0 h 594467"/>
                <a:gd name="connsiteX6" fmla="*/ 6623 w 168437"/>
                <a:gd name="connsiteY6" fmla="*/ 267964 h 59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7" h="594467">
                  <a:moveTo>
                    <a:pt x="6623" y="267964"/>
                  </a:moveTo>
                  <a:cubicBezTo>
                    <a:pt x="6623" y="314938"/>
                    <a:pt x="-15293" y="490160"/>
                    <a:pt x="20608" y="566045"/>
                  </a:cubicBezTo>
                  <a:cubicBezTo>
                    <a:pt x="37789" y="602353"/>
                    <a:pt x="132235" y="602572"/>
                    <a:pt x="144459" y="574118"/>
                  </a:cubicBezTo>
                  <a:cubicBezTo>
                    <a:pt x="156237" y="546704"/>
                    <a:pt x="141842" y="527746"/>
                    <a:pt x="145803" y="486617"/>
                  </a:cubicBezTo>
                  <a:cubicBezTo>
                    <a:pt x="151191" y="430730"/>
                    <a:pt x="168438" y="331832"/>
                    <a:pt x="168438" y="272621"/>
                  </a:cubicBezTo>
                  <a:cubicBezTo>
                    <a:pt x="168438" y="124631"/>
                    <a:pt x="122797" y="0"/>
                    <a:pt x="74383" y="0"/>
                  </a:cubicBezTo>
                  <a:cubicBezTo>
                    <a:pt x="25970" y="0"/>
                    <a:pt x="6623" y="119974"/>
                    <a:pt x="6623" y="2679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7" name="任意多边形: 形状 1946">
              <a:extLst>
                <a:ext uri="{FF2B5EF4-FFF2-40B4-BE49-F238E27FC236}">
                  <a16:creationId xmlns:a16="http://schemas.microsoft.com/office/drawing/2014/main" id="{B0747398-CD5A-E875-78E0-05B14711F220}"/>
                </a:ext>
              </a:extLst>
            </p:cNvPr>
            <p:cNvSpPr/>
            <p:nvPr/>
          </p:nvSpPr>
          <p:spPr>
            <a:xfrm>
              <a:off x="2102230" y="1969204"/>
              <a:ext cx="179543" cy="602572"/>
            </a:xfrm>
            <a:custGeom>
              <a:avLst/>
              <a:gdLst>
                <a:gd name="connsiteX0" fmla="*/ 86467 w 179543"/>
                <a:gd name="connsiteY0" fmla="*/ 602573 h 602572"/>
                <a:gd name="connsiteX1" fmla="*/ 161222 w 179543"/>
                <a:gd name="connsiteY1" fmla="*/ 570429 h 602572"/>
                <a:gd name="connsiteX2" fmla="*/ 172724 w 179543"/>
                <a:gd name="connsiteY2" fmla="*/ 315158 h 602572"/>
                <a:gd name="connsiteX3" fmla="*/ 161680 w 179543"/>
                <a:gd name="connsiteY3" fmla="*/ 209210 h 602572"/>
                <a:gd name="connsiteX4" fmla="*/ 93232 w 179543"/>
                <a:gd name="connsiteY4" fmla="*/ 0 h 602572"/>
                <a:gd name="connsiteX5" fmla="*/ 92574 w 179543"/>
                <a:gd name="connsiteY5" fmla="*/ 0 h 602572"/>
                <a:gd name="connsiteX6" fmla="*/ 37465 w 179543"/>
                <a:gd name="connsiteY6" fmla="*/ 98313 h 602572"/>
                <a:gd name="connsiteX7" fmla="*/ 67 w 179543"/>
                <a:gd name="connsiteY7" fmla="*/ 278466 h 602572"/>
                <a:gd name="connsiteX8" fmla="*/ 17200 w 179543"/>
                <a:gd name="connsiteY8" fmla="*/ 424283 h 602572"/>
                <a:gd name="connsiteX9" fmla="*/ 26956 w 179543"/>
                <a:gd name="connsiteY9" fmla="*/ 492333 h 602572"/>
                <a:gd name="connsiteX10" fmla="*/ 26209 w 179543"/>
                <a:gd name="connsiteY10" fmla="*/ 535308 h 602572"/>
                <a:gd name="connsiteX11" fmla="*/ 30363 w 179543"/>
                <a:gd name="connsiteY11" fmla="*/ 580967 h 602572"/>
                <a:gd name="connsiteX12" fmla="*/ 86467 w 179543"/>
                <a:gd name="connsiteY12" fmla="*/ 602573 h 60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3" h="602572">
                  <a:moveTo>
                    <a:pt x="86467" y="602573"/>
                  </a:moveTo>
                  <a:cubicBezTo>
                    <a:pt x="116492" y="602573"/>
                    <a:pt x="151252" y="592637"/>
                    <a:pt x="161222" y="570429"/>
                  </a:cubicBezTo>
                  <a:cubicBezTo>
                    <a:pt x="188738" y="509172"/>
                    <a:pt x="178713" y="387719"/>
                    <a:pt x="172724" y="315158"/>
                  </a:cubicBezTo>
                  <a:cubicBezTo>
                    <a:pt x="171115" y="295670"/>
                    <a:pt x="162980" y="218963"/>
                    <a:pt x="161680" y="209210"/>
                  </a:cubicBezTo>
                  <a:cubicBezTo>
                    <a:pt x="149102" y="114751"/>
                    <a:pt x="155063" y="0"/>
                    <a:pt x="93232" y="0"/>
                  </a:cubicBezTo>
                  <a:lnTo>
                    <a:pt x="92574" y="0"/>
                  </a:lnTo>
                  <a:cubicBezTo>
                    <a:pt x="67069" y="511"/>
                    <a:pt x="55320" y="44125"/>
                    <a:pt x="37465" y="98313"/>
                  </a:cubicBezTo>
                  <a:cubicBezTo>
                    <a:pt x="19762" y="152027"/>
                    <a:pt x="-1341" y="207292"/>
                    <a:pt x="67" y="278466"/>
                  </a:cubicBezTo>
                  <a:cubicBezTo>
                    <a:pt x="847" y="317861"/>
                    <a:pt x="9535" y="374405"/>
                    <a:pt x="17200" y="424283"/>
                  </a:cubicBezTo>
                  <a:cubicBezTo>
                    <a:pt x="21090" y="449596"/>
                    <a:pt x="24765" y="473522"/>
                    <a:pt x="26956" y="492333"/>
                  </a:cubicBezTo>
                  <a:cubicBezTo>
                    <a:pt x="28996" y="509866"/>
                    <a:pt x="27515" y="523382"/>
                    <a:pt x="26209" y="535308"/>
                  </a:cubicBezTo>
                  <a:cubicBezTo>
                    <a:pt x="24484" y="551087"/>
                    <a:pt x="22990" y="564712"/>
                    <a:pt x="30363" y="580967"/>
                  </a:cubicBezTo>
                  <a:cubicBezTo>
                    <a:pt x="37579" y="596893"/>
                    <a:pt x="64077" y="602573"/>
                    <a:pt x="86467" y="602573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8" name="任意多边形: 形状 1947">
              <a:extLst>
                <a:ext uri="{FF2B5EF4-FFF2-40B4-BE49-F238E27FC236}">
                  <a16:creationId xmlns:a16="http://schemas.microsoft.com/office/drawing/2014/main" id="{2ACA7D89-1FD1-17CD-181D-4D3FF496286A}"/>
                </a:ext>
              </a:extLst>
            </p:cNvPr>
            <p:cNvSpPr/>
            <p:nvPr/>
          </p:nvSpPr>
          <p:spPr>
            <a:xfrm>
              <a:off x="2314665" y="1973259"/>
              <a:ext cx="136624" cy="134425"/>
            </a:xfrm>
            <a:custGeom>
              <a:avLst/>
              <a:gdLst>
                <a:gd name="connsiteX0" fmla="*/ 61139 w 136624"/>
                <a:gd name="connsiteY0" fmla="*/ 0 h 134425"/>
                <a:gd name="connsiteX1" fmla="*/ 0 w 136624"/>
                <a:gd name="connsiteY1" fmla="*/ 134347 h 134425"/>
                <a:gd name="connsiteX2" fmla="*/ 11382 w 136624"/>
                <a:gd name="connsiteY2" fmla="*/ 134366 h 134425"/>
                <a:gd name="connsiteX3" fmla="*/ 136625 w 136624"/>
                <a:gd name="connsiteY3" fmla="*/ 115043 h 134425"/>
                <a:gd name="connsiteX4" fmla="*/ 61139 w 136624"/>
                <a:gd name="connsiteY4" fmla="*/ 0 h 13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24" h="134425">
                  <a:moveTo>
                    <a:pt x="61139" y="0"/>
                  </a:moveTo>
                  <a:cubicBezTo>
                    <a:pt x="28643" y="0"/>
                    <a:pt x="9243" y="54042"/>
                    <a:pt x="0" y="134347"/>
                  </a:cubicBezTo>
                  <a:cubicBezTo>
                    <a:pt x="3810" y="134311"/>
                    <a:pt x="7605" y="134311"/>
                    <a:pt x="11382" y="134366"/>
                  </a:cubicBezTo>
                  <a:cubicBezTo>
                    <a:pt x="72121" y="135279"/>
                    <a:pt x="111657" y="125654"/>
                    <a:pt x="136625" y="115043"/>
                  </a:cubicBezTo>
                  <a:cubicBezTo>
                    <a:pt x="118865" y="45897"/>
                    <a:pt x="90513" y="0"/>
                    <a:pt x="61139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9" name="任意多边形: 形状 1948">
              <a:extLst>
                <a:ext uri="{FF2B5EF4-FFF2-40B4-BE49-F238E27FC236}">
                  <a16:creationId xmlns:a16="http://schemas.microsoft.com/office/drawing/2014/main" id="{35B334B0-3660-EC0E-D662-39619C4B1A77}"/>
                </a:ext>
              </a:extLst>
            </p:cNvPr>
            <p:cNvSpPr/>
            <p:nvPr/>
          </p:nvSpPr>
          <p:spPr>
            <a:xfrm>
              <a:off x="2106103" y="1973162"/>
              <a:ext cx="171719" cy="594667"/>
            </a:xfrm>
            <a:custGeom>
              <a:avLst/>
              <a:gdLst>
                <a:gd name="connsiteX0" fmla="*/ 161831 w 171719"/>
                <a:gd name="connsiteY0" fmla="*/ 266564 h 594667"/>
                <a:gd name="connsiteX1" fmla="*/ 153749 w 171719"/>
                <a:gd name="connsiteY1" fmla="*/ 564864 h 594667"/>
                <a:gd name="connsiteX2" fmla="*/ 30082 w 171719"/>
                <a:gd name="connsiteY2" fmla="*/ 575384 h 594667"/>
                <a:gd name="connsiteX3" fmla="*/ 27003 w 171719"/>
                <a:gd name="connsiteY3" fmla="*/ 487938 h 594667"/>
                <a:gd name="connsiteX4" fmla="*/ 141 w 171719"/>
                <a:gd name="connsiteY4" fmla="*/ 274435 h 594667"/>
                <a:gd name="connsiteX5" fmla="*/ 88780 w 171719"/>
                <a:gd name="connsiteY5" fmla="*/ 6 h 594667"/>
                <a:gd name="connsiteX6" fmla="*/ 161831 w 171719"/>
                <a:gd name="connsiteY6" fmla="*/ 266564 h 59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19" h="594667">
                  <a:moveTo>
                    <a:pt x="161831" y="266564"/>
                  </a:moveTo>
                  <a:cubicBezTo>
                    <a:pt x="162761" y="313538"/>
                    <a:pt x="188142" y="488284"/>
                    <a:pt x="153749" y="564864"/>
                  </a:cubicBezTo>
                  <a:cubicBezTo>
                    <a:pt x="137294" y="601501"/>
                    <a:pt x="42865" y="603583"/>
                    <a:pt x="30082" y="575384"/>
                  </a:cubicBezTo>
                  <a:cubicBezTo>
                    <a:pt x="17765" y="548208"/>
                    <a:pt x="31781" y="528958"/>
                    <a:pt x="27003" y="487938"/>
                  </a:cubicBezTo>
                  <a:cubicBezTo>
                    <a:pt x="20514" y="432160"/>
                    <a:pt x="1314" y="333628"/>
                    <a:pt x="141" y="274435"/>
                  </a:cubicBezTo>
                  <a:cubicBezTo>
                    <a:pt x="-2789" y="126463"/>
                    <a:pt x="40376" y="956"/>
                    <a:pt x="88780" y="6"/>
                  </a:cubicBezTo>
                  <a:cubicBezTo>
                    <a:pt x="137186" y="-962"/>
                    <a:pt x="158901" y="118610"/>
                    <a:pt x="161831" y="2665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0" name="任意多边形: 形状 1949">
              <a:extLst>
                <a:ext uri="{FF2B5EF4-FFF2-40B4-BE49-F238E27FC236}">
                  <a16:creationId xmlns:a16="http://schemas.microsoft.com/office/drawing/2014/main" id="{9F4D4999-3113-9D0B-BA83-712E71CEA2DB}"/>
                </a:ext>
              </a:extLst>
            </p:cNvPr>
            <p:cNvSpPr/>
            <p:nvPr/>
          </p:nvSpPr>
          <p:spPr>
            <a:xfrm>
              <a:off x="2112521" y="1976656"/>
              <a:ext cx="146757" cy="162418"/>
            </a:xfrm>
            <a:custGeom>
              <a:avLst/>
              <a:gdLst>
                <a:gd name="connsiteX0" fmla="*/ 96564 w 146757"/>
                <a:gd name="connsiteY0" fmla="*/ 0 h 162418"/>
                <a:gd name="connsiteX1" fmla="*/ 62155 w 146757"/>
                <a:gd name="connsiteY1" fmla="*/ 4182 h 162418"/>
                <a:gd name="connsiteX2" fmla="*/ 0 w 146757"/>
                <a:gd name="connsiteY2" fmla="*/ 162419 h 162418"/>
                <a:gd name="connsiteX3" fmla="*/ 146758 w 146757"/>
                <a:gd name="connsiteY3" fmla="*/ 134238 h 162418"/>
                <a:gd name="connsiteX4" fmla="*/ 96564 w 146757"/>
                <a:gd name="connsiteY4" fmla="*/ 0 h 16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757" h="162418">
                  <a:moveTo>
                    <a:pt x="96564" y="0"/>
                  </a:moveTo>
                  <a:cubicBezTo>
                    <a:pt x="84731" y="1278"/>
                    <a:pt x="73188" y="2685"/>
                    <a:pt x="62155" y="4182"/>
                  </a:cubicBezTo>
                  <a:cubicBezTo>
                    <a:pt x="34538" y="24729"/>
                    <a:pt x="10892" y="84798"/>
                    <a:pt x="0" y="162419"/>
                  </a:cubicBezTo>
                  <a:cubicBezTo>
                    <a:pt x="44540" y="150693"/>
                    <a:pt x="95687" y="139571"/>
                    <a:pt x="146758" y="134238"/>
                  </a:cubicBezTo>
                  <a:cubicBezTo>
                    <a:pt x="137710" y="64124"/>
                    <a:pt x="121493" y="13387"/>
                    <a:pt x="96564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1" name="任意多边形: 形状 1950">
              <a:extLst>
                <a:ext uri="{FF2B5EF4-FFF2-40B4-BE49-F238E27FC236}">
                  <a16:creationId xmlns:a16="http://schemas.microsoft.com/office/drawing/2014/main" id="{B6C38495-3BCC-31B5-C120-325727A63B43}"/>
                </a:ext>
              </a:extLst>
            </p:cNvPr>
            <p:cNvSpPr/>
            <p:nvPr/>
          </p:nvSpPr>
          <p:spPr>
            <a:xfrm>
              <a:off x="2010241" y="1469127"/>
              <a:ext cx="554020" cy="616927"/>
            </a:xfrm>
            <a:custGeom>
              <a:avLst/>
              <a:gdLst>
                <a:gd name="connsiteX0" fmla="*/ 0 w 554020"/>
                <a:gd name="connsiteY0" fmla="*/ 379080 h 616927"/>
                <a:gd name="connsiteX1" fmla="*/ 268960 w 554020"/>
                <a:gd name="connsiteY1" fmla="*/ 616928 h 616927"/>
                <a:gd name="connsiteX2" fmla="*/ 554021 w 554020"/>
                <a:gd name="connsiteY2" fmla="*/ 379080 h 616927"/>
                <a:gd name="connsiteX3" fmla="*/ 360647 w 554020"/>
                <a:gd name="connsiteY3" fmla="*/ 17904 h 616927"/>
                <a:gd name="connsiteX4" fmla="*/ 186254 w 554020"/>
                <a:gd name="connsiteY4" fmla="*/ 17866 h 616927"/>
                <a:gd name="connsiteX5" fmla="*/ 0 w 554020"/>
                <a:gd name="connsiteY5" fmla="*/ 379080 h 6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020" h="616927">
                  <a:moveTo>
                    <a:pt x="0" y="379080"/>
                  </a:moveTo>
                  <a:cubicBezTo>
                    <a:pt x="0" y="540440"/>
                    <a:pt x="193693" y="616928"/>
                    <a:pt x="268960" y="616928"/>
                  </a:cubicBezTo>
                  <a:cubicBezTo>
                    <a:pt x="360647" y="616928"/>
                    <a:pt x="554021" y="540440"/>
                    <a:pt x="554021" y="379080"/>
                  </a:cubicBezTo>
                  <a:cubicBezTo>
                    <a:pt x="554021" y="217712"/>
                    <a:pt x="503149" y="79314"/>
                    <a:pt x="360647" y="17904"/>
                  </a:cubicBezTo>
                  <a:cubicBezTo>
                    <a:pt x="320279" y="510"/>
                    <a:pt x="242530" y="-11663"/>
                    <a:pt x="186254" y="17866"/>
                  </a:cubicBezTo>
                  <a:cubicBezTo>
                    <a:pt x="75599" y="75929"/>
                    <a:pt x="0" y="260293"/>
                    <a:pt x="0" y="379080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2" name="任意多边形: 形状 1951">
              <a:extLst>
                <a:ext uri="{FF2B5EF4-FFF2-40B4-BE49-F238E27FC236}">
                  <a16:creationId xmlns:a16="http://schemas.microsoft.com/office/drawing/2014/main" id="{51DCBE66-A892-BCDE-FC87-79DD47621728}"/>
                </a:ext>
              </a:extLst>
            </p:cNvPr>
            <p:cNvSpPr/>
            <p:nvPr/>
          </p:nvSpPr>
          <p:spPr>
            <a:xfrm>
              <a:off x="2013093" y="1475140"/>
              <a:ext cx="244229" cy="372798"/>
            </a:xfrm>
            <a:custGeom>
              <a:avLst/>
              <a:gdLst>
                <a:gd name="connsiteX0" fmla="*/ 239678 w 244229"/>
                <a:gd name="connsiteY0" fmla="*/ 242797 h 372798"/>
                <a:gd name="connsiteX1" fmla="*/ 214658 w 244229"/>
                <a:gd name="connsiteY1" fmla="*/ 0 h 372798"/>
                <a:gd name="connsiteX2" fmla="*/ 183404 w 244229"/>
                <a:gd name="connsiteY2" fmla="*/ 11853 h 372798"/>
                <a:gd name="connsiteX3" fmla="*/ 0 w 244229"/>
                <a:gd name="connsiteY3" fmla="*/ 330508 h 372798"/>
                <a:gd name="connsiteX4" fmla="*/ 22409 w 244229"/>
                <a:gd name="connsiteY4" fmla="*/ 346377 h 372798"/>
                <a:gd name="connsiteX5" fmla="*/ 239678 w 244229"/>
                <a:gd name="connsiteY5" fmla="*/ 242797 h 37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9" h="372798">
                  <a:moveTo>
                    <a:pt x="239678" y="242797"/>
                  </a:moveTo>
                  <a:cubicBezTo>
                    <a:pt x="253085" y="159358"/>
                    <a:pt x="234513" y="67091"/>
                    <a:pt x="214658" y="0"/>
                  </a:cubicBezTo>
                  <a:cubicBezTo>
                    <a:pt x="203795" y="2809"/>
                    <a:pt x="193266" y="6679"/>
                    <a:pt x="183404" y="11853"/>
                  </a:cubicBezTo>
                  <a:cubicBezTo>
                    <a:pt x="85266" y="63349"/>
                    <a:pt x="14708" y="214181"/>
                    <a:pt x="0" y="330508"/>
                  </a:cubicBezTo>
                  <a:cubicBezTo>
                    <a:pt x="7136" y="336111"/>
                    <a:pt x="14594" y="341417"/>
                    <a:pt x="22409" y="346377"/>
                  </a:cubicBezTo>
                  <a:cubicBezTo>
                    <a:pt x="139385" y="420590"/>
                    <a:pt x="226767" y="323131"/>
                    <a:pt x="239678" y="242797"/>
                  </a:cubicBezTo>
                  <a:close/>
                </a:path>
              </a:pathLst>
            </a:custGeom>
            <a:solidFill>
              <a:srgbClr val="B389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3" name="任意多边形: 形状 1952">
              <a:extLst>
                <a:ext uri="{FF2B5EF4-FFF2-40B4-BE49-F238E27FC236}">
                  <a16:creationId xmlns:a16="http://schemas.microsoft.com/office/drawing/2014/main" id="{FE2B67EE-1239-BA44-1F82-5CDE864323C7}"/>
                </a:ext>
              </a:extLst>
            </p:cNvPr>
            <p:cNvSpPr/>
            <p:nvPr/>
          </p:nvSpPr>
          <p:spPr>
            <a:xfrm>
              <a:off x="2252769" y="1837213"/>
              <a:ext cx="75463" cy="44709"/>
            </a:xfrm>
            <a:custGeom>
              <a:avLst/>
              <a:gdLst>
                <a:gd name="connsiteX0" fmla="*/ 2752 w 75463"/>
                <a:gd name="connsiteY0" fmla="*/ 23323 h 44709"/>
                <a:gd name="connsiteX1" fmla="*/ 37665 w 75463"/>
                <a:gd name="connsiteY1" fmla="*/ 44710 h 44709"/>
                <a:gd name="connsiteX2" fmla="*/ 72755 w 75463"/>
                <a:gd name="connsiteY2" fmla="*/ 23323 h 44709"/>
                <a:gd name="connsiteX3" fmla="*/ 37754 w 75463"/>
                <a:gd name="connsiteY3" fmla="*/ 0 h 44709"/>
                <a:gd name="connsiteX4" fmla="*/ 2752 w 75463"/>
                <a:gd name="connsiteY4" fmla="*/ 23323 h 4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63" h="44709">
                  <a:moveTo>
                    <a:pt x="2752" y="23323"/>
                  </a:moveTo>
                  <a:cubicBezTo>
                    <a:pt x="28781" y="36345"/>
                    <a:pt x="31022" y="44728"/>
                    <a:pt x="37665" y="44710"/>
                  </a:cubicBezTo>
                  <a:cubicBezTo>
                    <a:pt x="44830" y="44691"/>
                    <a:pt x="48075" y="36345"/>
                    <a:pt x="72755" y="23323"/>
                  </a:cubicBezTo>
                  <a:cubicBezTo>
                    <a:pt x="84155" y="17314"/>
                    <a:pt x="57085" y="0"/>
                    <a:pt x="37754" y="0"/>
                  </a:cubicBezTo>
                  <a:cubicBezTo>
                    <a:pt x="18422" y="-18"/>
                    <a:pt x="-8774" y="17570"/>
                    <a:pt x="2752" y="23323"/>
                  </a:cubicBezTo>
                  <a:close/>
                </a:path>
              </a:pathLst>
            </a:custGeom>
            <a:solidFill>
              <a:srgbClr val="3B23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4" name="任意多边形: 形状 1953">
              <a:extLst>
                <a:ext uri="{FF2B5EF4-FFF2-40B4-BE49-F238E27FC236}">
                  <a16:creationId xmlns:a16="http://schemas.microsoft.com/office/drawing/2014/main" id="{BE36747F-23BD-FC20-6244-08352AC0982D}"/>
                </a:ext>
              </a:extLst>
            </p:cNvPr>
            <p:cNvSpPr/>
            <p:nvPr/>
          </p:nvSpPr>
          <p:spPr>
            <a:xfrm>
              <a:off x="2208692" y="1881922"/>
              <a:ext cx="168076" cy="51010"/>
            </a:xfrm>
            <a:custGeom>
              <a:avLst/>
              <a:gdLst>
                <a:gd name="connsiteX0" fmla="*/ 3918 w 168076"/>
                <a:gd name="connsiteY0" fmla="*/ 21752 h 51010"/>
                <a:gd name="connsiteX1" fmla="*/ 49597 w 168076"/>
                <a:gd name="connsiteY1" fmla="*/ 44709 h 51010"/>
                <a:gd name="connsiteX2" fmla="*/ 79052 w 168076"/>
                <a:gd name="connsiteY2" fmla="*/ 22994 h 51010"/>
                <a:gd name="connsiteX3" fmla="*/ 79052 w 168076"/>
                <a:gd name="connsiteY3" fmla="*/ 0 h 51010"/>
                <a:gd name="connsiteX4" fmla="*/ 84436 w 168076"/>
                <a:gd name="connsiteY4" fmla="*/ 0 h 51010"/>
                <a:gd name="connsiteX5" fmla="*/ 84436 w 168076"/>
                <a:gd name="connsiteY5" fmla="*/ 22665 h 51010"/>
                <a:gd name="connsiteX6" fmla="*/ 117906 w 168076"/>
                <a:gd name="connsiteY6" fmla="*/ 45568 h 51010"/>
                <a:gd name="connsiteX7" fmla="*/ 163980 w 168076"/>
                <a:gd name="connsiteY7" fmla="*/ 21843 h 51010"/>
                <a:gd name="connsiteX8" fmla="*/ 168077 w 168076"/>
                <a:gd name="connsiteY8" fmla="*/ 25332 h 51010"/>
                <a:gd name="connsiteX9" fmla="*/ 120034 w 168076"/>
                <a:gd name="connsiteY9" fmla="*/ 51010 h 51010"/>
                <a:gd name="connsiteX10" fmla="*/ 117603 w 168076"/>
                <a:gd name="connsiteY10" fmla="*/ 50937 h 51010"/>
                <a:gd name="connsiteX11" fmla="*/ 81944 w 168076"/>
                <a:gd name="connsiteY11" fmla="*/ 28510 h 51010"/>
                <a:gd name="connsiteX12" fmla="*/ 50362 w 168076"/>
                <a:gd name="connsiteY12" fmla="*/ 50042 h 51010"/>
                <a:gd name="connsiteX13" fmla="*/ 0 w 168076"/>
                <a:gd name="connsiteY13" fmla="*/ 25441 h 51010"/>
                <a:gd name="connsiteX14" fmla="*/ 3918 w 168076"/>
                <a:gd name="connsiteY14" fmla="*/ 21752 h 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076" h="51010">
                  <a:moveTo>
                    <a:pt x="3918" y="21752"/>
                  </a:moveTo>
                  <a:cubicBezTo>
                    <a:pt x="20090" y="38883"/>
                    <a:pt x="35470" y="46627"/>
                    <a:pt x="49597" y="44709"/>
                  </a:cubicBezTo>
                  <a:cubicBezTo>
                    <a:pt x="66690" y="42426"/>
                    <a:pt x="77018" y="26427"/>
                    <a:pt x="79052" y="22994"/>
                  </a:cubicBezTo>
                  <a:lnTo>
                    <a:pt x="79052" y="0"/>
                  </a:lnTo>
                  <a:lnTo>
                    <a:pt x="84436" y="0"/>
                  </a:lnTo>
                  <a:lnTo>
                    <a:pt x="84436" y="22665"/>
                  </a:lnTo>
                  <a:cubicBezTo>
                    <a:pt x="94144" y="37093"/>
                    <a:pt x="105400" y="44801"/>
                    <a:pt x="117906" y="45568"/>
                  </a:cubicBezTo>
                  <a:cubicBezTo>
                    <a:pt x="142144" y="47065"/>
                    <a:pt x="163763" y="22099"/>
                    <a:pt x="163980" y="21843"/>
                  </a:cubicBezTo>
                  <a:lnTo>
                    <a:pt x="168077" y="25332"/>
                  </a:lnTo>
                  <a:cubicBezTo>
                    <a:pt x="167160" y="26427"/>
                    <a:pt x="145903" y="51010"/>
                    <a:pt x="120034" y="51010"/>
                  </a:cubicBezTo>
                  <a:cubicBezTo>
                    <a:pt x="119229" y="51010"/>
                    <a:pt x="118420" y="50992"/>
                    <a:pt x="117603" y="50937"/>
                  </a:cubicBezTo>
                  <a:cubicBezTo>
                    <a:pt x="104194" y="50134"/>
                    <a:pt x="92210" y="42591"/>
                    <a:pt x="81944" y="28510"/>
                  </a:cubicBezTo>
                  <a:cubicBezTo>
                    <a:pt x="77580" y="34957"/>
                    <a:pt x="66945" y="47796"/>
                    <a:pt x="50362" y="50042"/>
                  </a:cubicBezTo>
                  <a:cubicBezTo>
                    <a:pt x="34405" y="52216"/>
                    <a:pt x="17451" y="43942"/>
                    <a:pt x="0" y="25441"/>
                  </a:cubicBezTo>
                  <a:lnTo>
                    <a:pt x="3918" y="21752"/>
                  </a:lnTo>
                  <a:close/>
                </a:path>
              </a:pathLst>
            </a:custGeom>
            <a:solidFill>
              <a:srgbClr val="AD492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955" name="图形 10">
              <a:extLst>
                <a:ext uri="{FF2B5EF4-FFF2-40B4-BE49-F238E27FC236}">
                  <a16:creationId xmlns:a16="http://schemas.microsoft.com/office/drawing/2014/main" id="{F9CF7319-6DE9-3125-B3F4-80ACE59256F2}"/>
                </a:ext>
              </a:extLst>
            </p:cNvPr>
            <p:cNvGrpSpPr/>
            <p:nvPr/>
          </p:nvGrpSpPr>
          <p:grpSpPr>
            <a:xfrm>
              <a:off x="2105690" y="1644999"/>
              <a:ext cx="108197" cy="129312"/>
              <a:chOff x="2105690" y="1644999"/>
              <a:chExt cx="108197" cy="129312"/>
            </a:xfrm>
          </p:grpSpPr>
          <p:grpSp>
            <p:nvGrpSpPr>
              <p:cNvPr id="1964" name="图形 10">
                <a:extLst>
                  <a:ext uri="{FF2B5EF4-FFF2-40B4-BE49-F238E27FC236}">
                    <a16:creationId xmlns:a16="http://schemas.microsoft.com/office/drawing/2014/main" id="{25774F22-1920-1F5C-3FE2-ACB4F22DD2FB}"/>
                  </a:ext>
                </a:extLst>
              </p:cNvPr>
              <p:cNvGrpSpPr/>
              <p:nvPr/>
            </p:nvGrpSpPr>
            <p:grpSpPr>
              <a:xfrm>
                <a:off x="2113255" y="1654047"/>
                <a:ext cx="100632" cy="120264"/>
                <a:chOff x="2113255" y="1654047"/>
                <a:chExt cx="100632" cy="120264"/>
              </a:xfrm>
            </p:grpSpPr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55F2F24A-4A6B-0827-9E7F-A60D73EEC698}"/>
                    </a:ext>
                  </a:extLst>
                </p:cNvPr>
                <p:cNvSpPr/>
                <p:nvPr/>
              </p:nvSpPr>
              <p:spPr>
                <a:xfrm>
                  <a:off x="2113255" y="1654047"/>
                  <a:ext cx="100632" cy="120264"/>
                </a:xfrm>
                <a:custGeom>
                  <a:avLst/>
                  <a:gdLst>
                    <a:gd name="connsiteX0" fmla="*/ 100633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0 w 100632"/>
                    <a:gd name="connsiteY2" fmla="*/ 60133 h 120264"/>
                    <a:gd name="connsiteX3" fmla="*/ 50316 w 100632"/>
                    <a:gd name="connsiteY3" fmla="*/ 0 h 120264"/>
                    <a:gd name="connsiteX4" fmla="*/ 100633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100633" y="60133"/>
                      </a:moveTo>
                      <a:cubicBezTo>
                        <a:pt x="100633" y="93344"/>
                        <a:pt x="78103" y="120264"/>
                        <a:pt x="50316" y="120264"/>
                      </a:cubicBezTo>
                      <a:cubicBezTo>
                        <a:pt x="22526" y="120264"/>
                        <a:pt x="0" y="93344"/>
                        <a:pt x="0" y="60133"/>
                      </a:cubicBezTo>
                      <a:cubicBezTo>
                        <a:pt x="0" y="26922"/>
                        <a:pt x="22526" y="0"/>
                        <a:pt x="50316" y="0"/>
                      </a:cubicBezTo>
                      <a:cubicBezTo>
                        <a:pt x="78105" y="0"/>
                        <a:pt x="100633" y="26922"/>
                        <a:pt x="100633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0E2D318A-285E-23F8-7688-3C2FE4EFD7FB}"/>
                    </a:ext>
                  </a:extLst>
                </p:cNvPr>
                <p:cNvSpPr/>
                <p:nvPr/>
              </p:nvSpPr>
              <p:spPr>
                <a:xfrm>
                  <a:off x="2129948" y="1668238"/>
                  <a:ext cx="33625" cy="33621"/>
                </a:xfrm>
                <a:custGeom>
                  <a:avLst/>
                  <a:gdLst>
                    <a:gd name="connsiteX0" fmla="*/ 33625 w 33625"/>
                    <a:gd name="connsiteY0" fmla="*/ 16812 h 33621"/>
                    <a:gd name="connsiteX1" fmla="*/ 16810 w 33625"/>
                    <a:gd name="connsiteY1" fmla="*/ 33622 h 33621"/>
                    <a:gd name="connsiteX2" fmla="*/ 0 w 33625"/>
                    <a:gd name="connsiteY2" fmla="*/ 16812 h 33621"/>
                    <a:gd name="connsiteX3" fmla="*/ 16810 w 33625"/>
                    <a:gd name="connsiteY3" fmla="*/ 0 h 33621"/>
                    <a:gd name="connsiteX4" fmla="*/ 33625 w 33625"/>
                    <a:gd name="connsiteY4" fmla="*/ 16812 h 3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5" h="33621">
                      <a:moveTo>
                        <a:pt x="33625" y="16812"/>
                      </a:moveTo>
                      <a:cubicBezTo>
                        <a:pt x="33625" y="26095"/>
                        <a:pt x="26099" y="33622"/>
                        <a:pt x="16810" y="33622"/>
                      </a:cubicBezTo>
                      <a:cubicBezTo>
                        <a:pt x="7526" y="33622"/>
                        <a:pt x="0" y="26095"/>
                        <a:pt x="0" y="16812"/>
                      </a:cubicBezTo>
                      <a:cubicBezTo>
                        <a:pt x="0" y="7528"/>
                        <a:pt x="7526" y="0"/>
                        <a:pt x="16810" y="0"/>
                      </a:cubicBezTo>
                      <a:cubicBezTo>
                        <a:pt x="26097" y="0"/>
                        <a:pt x="33625" y="7527"/>
                        <a:pt x="33625" y="168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5" name="任意多边形: 形状 1964">
                <a:extLst>
                  <a:ext uri="{FF2B5EF4-FFF2-40B4-BE49-F238E27FC236}">
                    <a16:creationId xmlns:a16="http://schemas.microsoft.com/office/drawing/2014/main" id="{2ACD7CAF-748F-BC52-4E57-F7D85C7EB20E}"/>
                  </a:ext>
                </a:extLst>
              </p:cNvPr>
              <p:cNvSpPr/>
              <p:nvPr/>
            </p:nvSpPr>
            <p:spPr>
              <a:xfrm>
                <a:off x="2105690" y="1644999"/>
                <a:ext cx="107216" cy="64045"/>
              </a:xfrm>
              <a:custGeom>
                <a:avLst/>
                <a:gdLst>
                  <a:gd name="connsiteX0" fmla="*/ 0 w 107216"/>
                  <a:gd name="connsiteY0" fmla="*/ 64045 h 64045"/>
                  <a:gd name="connsiteX1" fmla="*/ 59525 w 107216"/>
                  <a:gd name="connsiteY1" fmla="*/ 11426 h 64045"/>
                  <a:gd name="connsiteX2" fmla="*/ 107217 w 107216"/>
                  <a:gd name="connsiteY2" fmla="*/ 57324 h 64045"/>
                  <a:gd name="connsiteX3" fmla="*/ 56402 w 107216"/>
                  <a:gd name="connsiteY3" fmla="*/ 0 h 64045"/>
                  <a:gd name="connsiteX4" fmla="*/ 0 w 107216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6" h="64045">
                    <a:moveTo>
                      <a:pt x="0" y="64045"/>
                    </a:moveTo>
                    <a:cubicBezTo>
                      <a:pt x="0" y="64045"/>
                      <a:pt x="24994" y="10363"/>
                      <a:pt x="59525" y="11426"/>
                    </a:cubicBezTo>
                    <a:cubicBezTo>
                      <a:pt x="94056" y="12490"/>
                      <a:pt x="102428" y="45758"/>
                      <a:pt x="107217" y="57324"/>
                    </a:cubicBezTo>
                    <a:cubicBezTo>
                      <a:pt x="107211" y="43902"/>
                      <a:pt x="96852" y="0"/>
                      <a:pt x="56402" y="0"/>
                    </a:cubicBezTo>
                    <a:cubicBezTo>
                      <a:pt x="22446" y="0"/>
                      <a:pt x="0" y="54181"/>
                      <a:pt x="0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56" name="图形 10">
              <a:extLst>
                <a:ext uri="{FF2B5EF4-FFF2-40B4-BE49-F238E27FC236}">
                  <a16:creationId xmlns:a16="http://schemas.microsoft.com/office/drawing/2014/main" id="{A322A610-E12D-9198-3A34-E0E7E5DFCC12}"/>
                </a:ext>
              </a:extLst>
            </p:cNvPr>
            <p:cNvGrpSpPr/>
            <p:nvPr/>
          </p:nvGrpSpPr>
          <p:grpSpPr>
            <a:xfrm>
              <a:off x="2379961" y="1644999"/>
              <a:ext cx="108197" cy="129312"/>
              <a:chOff x="2379961" y="1644999"/>
              <a:chExt cx="108197" cy="129312"/>
            </a:xfrm>
          </p:grpSpPr>
          <p:grpSp>
            <p:nvGrpSpPr>
              <p:cNvPr id="1960" name="图形 10">
                <a:extLst>
                  <a:ext uri="{FF2B5EF4-FFF2-40B4-BE49-F238E27FC236}">
                    <a16:creationId xmlns:a16="http://schemas.microsoft.com/office/drawing/2014/main" id="{B81D34E7-38AA-C930-BF8A-AE38FBBE855A}"/>
                  </a:ext>
                </a:extLst>
              </p:cNvPr>
              <p:cNvGrpSpPr/>
              <p:nvPr/>
            </p:nvGrpSpPr>
            <p:grpSpPr>
              <a:xfrm>
                <a:off x="2379961" y="1654047"/>
                <a:ext cx="100632" cy="120264"/>
                <a:chOff x="2379961" y="1654047"/>
                <a:chExt cx="100632" cy="120264"/>
              </a:xfrm>
            </p:grpSpPr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896EF53A-4981-B956-60F6-383DF0B79D50}"/>
                    </a:ext>
                  </a:extLst>
                </p:cNvPr>
                <p:cNvSpPr/>
                <p:nvPr/>
              </p:nvSpPr>
              <p:spPr>
                <a:xfrm>
                  <a:off x="2379961" y="1654047"/>
                  <a:ext cx="100632" cy="120264"/>
                </a:xfrm>
                <a:custGeom>
                  <a:avLst/>
                  <a:gdLst>
                    <a:gd name="connsiteX0" fmla="*/ 0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100633 w 100632"/>
                    <a:gd name="connsiteY2" fmla="*/ 60133 h 120264"/>
                    <a:gd name="connsiteX3" fmla="*/ 50316 w 100632"/>
                    <a:gd name="connsiteY3" fmla="*/ 0 h 120264"/>
                    <a:gd name="connsiteX4" fmla="*/ 0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0" y="60133"/>
                      </a:moveTo>
                      <a:cubicBezTo>
                        <a:pt x="0" y="93344"/>
                        <a:pt x="22528" y="120264"/>
                        <a:pt x="50316" y="120264"/>
                      </a:cubicBezTo>
                      <a:cubicBezTo>
                        <a:pt x="78105" y="120264"/>
                        <a:pt x="100633" y="93344"/>
                        <a:pt x="100633" y="60133"/>
                      </a:cubicBezTo>
                      <a:cubicBezTo>
                        <a:pt x="100633" y="26922"/>
                        <a:pt x="78105" y="0"/>
                        <a:pt x="50316" y="0"/>
                      </a:cubicBezTo>
                      <a:cubicBezTo>
                        <a:pt x="22528" y="0"/>
                        <a:pt x="0" y="26922"/>
                        <a:pt x="0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D9059315-617C-54C8-08F3-A04772029682}"/>
                    </a:ext>
                  </a:extLst>
                </p:cNvPr>
                <p:cNvSpPr/>
                <p:nvPr/>
              </p:nvSpPr>
              <p:spPr>
                <a:xfrm>
                  <a:off x="2395381" y="1664950"/>
                  <a:ext cx="33621" cy="33619"/>
                </a:xfrm>
                <a:custGeom>
                  <a:avLst/>
                  <a:gdLst>
                    <a:gd name="connsiteX0" fmla="*/ 0 w 33621"/>
                    <a:gd name="connsiteY0" fmla="*/ 16810 h 33619"/>
                    <a:gd name="connsiteX1" fmla="*/ 16812 w 33621"/>
                    <a:gd name="connsiteY1" fmla="*/ 33620 h 33619"/>
                    <a:gd name="connsiteX2" fmla="*/ 33622 w 33621"/>
                    <a:gd name="connsiteY2" fmla="*/ 16810 h 33619"/>
                    <a:gd name="connsiteX3" fmla="*/ 16812 w 33621"/>
                    <a:gd name="connsiteY3" fmla="*/ 0 h 33619"/>
                    <a:gd name="connsiteX4" fmla="*/ 0 w 33621"/>
                    <a:gd name="connsiteY4" fmla="*/ 16810 h 3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1" h="33619">
                      <a:moveTo>
                        <a:pt x="0" y="16810"/>
                      </a:moveTo>
                      <a:cubicBezTo>
                        <a:pt x="0" y="26093"/>
                        <a:pt x="7526" y="33620"/>
                        <a:pt x="16812" y="33620"/>
                      </a:cubicBezTo>
                      <a:cubicBezTo>
                        <a:pt x="26095" y="33620"/>
                        <a:pt x="33622" y="26093"/>
                        <a:pt x="33622" y="16810"/>
                      </a:cubicBezTo>
                      <a:cubicBezTo>
                        <a:pt x="33622" y="7527"/>
                        <a:pt x="26095" y="0"/>
                        <a:pt x="16812" y="0"/>
                      </a:cubicBezTo>
                      <a:cubicBezTo>
                        <a:pt x="7526" y="0"/>
                        <a:pt x="0" y="7525"/>
                        <a:pt x="0" y="16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1" name="任意多边形: 形状 1960">
                <a:extLst>
                  <a:ext uri="{FF2B5EF4-FFF2-40B4-BE49-F238E27FC236}">
                    <a16:creationId xmlns:a16="http://schemas.microsoft.com/office/drawing/2014/main" id="{4C25354C-BA76-18A0-7E86-D0EB9408A4C9}"/>
                  </a:ext>
                </a:extLst>
              </p:cNvPr>
              <p:cNvSpPr/>
              <p:nvPr/>
            </p:nvSpPr>
            <p:spPr>
              <a:xfrm>
                <a:off x="2380940" y="1644999"/>
                <a:ext cx="107218" cy="64045"/>
              </a:xfrm>
              <a:custGeom>
                <a:avLst/>
                <a:gdLst>
                  <a:gd name="connsiteX0" fmla="*/ 107219 w 107218"/>
                  <a:gd name="connsiteY0" fmla="*/ 64045 h 64045"/>
                  <a:gd name="connsiteX1" fmla="*/ 47692 w 107218"/>
                  <a:gd name="connsiteY1" fmla="*/ 11426 h 64045"/>
                  <a:gd name="connsiteX2" fmla="*/ 0 w 107218"/>
                  <a:gd name="connsiteY2" fmla="*/ 57324 h 64045"/>
                  <a:gd name="connsiteX3" fmla="*/ 50817 w 107218"/>
                  <a:gd name="connsiteY3" fmla="*/ 0 h 64045"/>
                  <a:gd name="connsiteX4" fmla="*/ 107219 w 107218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8" h="64045">
                    <a:moveTo>
                      <a:pt x="107219" y="64045"/>
                    </a:moveTo>
                    <a:cubicBezTo>
                      <a:pt x="107219" y="64045"/>
                      <a:pt x="82223" y="10363"/>
                      <a:pt x="47692" y="11426"/>
                    </a:cubicBezTo>
                    <a:cubicBezTo>
                      <a:pt x="13161" y="12490"/>
                      <a:pt x="4789" y="45758"/>
                      <a:pt x="0" y="57324"/>
                    </a:cubicBezTo>
                    <a:cubicBezTo>
                      <a:pt x="7" y="43902"/>
                      <a:pt x="10366" y="0"/>
                      <a:pt x="50817" y="0"/>
                    </a:cubicBezTo>
                    <a:cubicBezTo>
                      <a:pt x="84774" y="0"/>
                      <a:pt x="107219" y="54181"/>
                      <a:pt x="107219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957" name="任意多边形: 形状 1956">
              <a:extLst>
                <a:ext uri="{FF2B5EF4-FFF2-40B4-BE49-F238E27FC236}">
                  <a16:creationId xmlns:a16="http://schemas.microsoft.com/office/drawing/2014/main" id="{FD98B0C8-B561-63C1-3938-AD544BAA5399}"/>
                </a:ext>
              </a:extLst>
            </p:cNvPr>
            <p:cNvSpPr/>
            <p:nvPr/>
          </p:nvSpPr>
          <p:spPr>
            <a:xfrm>
              <a:off x="1860583" y="1434903"/>
              <a:ext cx="332609" cy="446732"/>
            </a:xfrm>
            <a:custGeom>
              <a:avLst/>
              <a:gdLst>
                <a:gd name="connsiteX0" fmla="*/ 332587 w 332609"/>
                <a:gd name="connsiteY0" fmla="*/ 18288 h 446732"/>
                <a:gd name="connsiteX1" fmla="*/ 274706 w 332609"/>
                <a:gd name="connsiteY1" fmla="*/ 114439 h 446732"/>
                <a:gd name="connsiteX2" fmla="*/ 52579 w 332609"/>
                <a:gd name="connsiteY2" fmla="*/ 446362 h 446732"/>
                <a:gd name="connsiteX3" fmla="*/ 45345 w 332609"/>
                <a:gd name="connsiteY3" fmla="*/ 81431 h 446732"/>
                <a:gd name="connsiteX4" fmla="*/ 332587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332587" y="18288"/>
                  </a:moveTo>
                  <a:cubicBezTo>
                    <a:pt x="333493" y="28190"/>
                    <a:pt x="307540" y="77743"/>
                    <a:pt x="274706" y="114439"/>
                  </a:cubicBezTo>
                  <a:cubicBezTo>
                    <a:pt x="155577" y="247572"/>
                    <a:pt x="187241" y="416812"/>
                    <a:pt x="52579" y="446362"/>
                  </a:cubicBezTo>
                  <a:cubicBezTo>
                    <a:pt x="-696" y="458051"/>
                    <a:pt x="-29483" y="190032"/>
                    <a:pt x="45345" y="81431"/>
                  </a:cubicBezTo>
                  <a:cubicBezTo>
                    <a:pt x="86139" y="22231"/>
                    <a:pt x="328313" y="-28409"/>
                    <a:pt x="332587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8" name="任意多边形: 形状 1957">
              <a:extLst>
                <a:ext uri="{FF2B5EF4-FFF2-40B4-BE49-F238E27FC236}">
                  <a16:creationId xmlns:a16="http://schemas.microsoft.com/office/drawing/2014/main" id="{6685E4E1-A489-A1C6-3E47-3960A684A8C6}"/>
                </a:ext>
              </a:extLst>
            </p:cNvPr>
            <p:cNvSpPr/>
            <p:nvPr/>
          </p:nvSpPr>
          <p:spPr>
            <a:xfrm>
              <a:off x="2374335" y="1434903"/>
              <a:ext cx="332609" cy="446732"/>
            </a:xfrm>
            <a:custGeom>
              <a:avLst/>
              <a:gdLst>
                <a:gd name="connsiteX0" fmla="*/ 23 w 332609"/>
                <a:gd name="connsiteY0" fmla="*/ 18288 h 446732"/>
                <a:gd name="connsiteX1" fmla="*/ 57904 w 332609"/>
                <a:gd name="connsiteY1" fmla="*/ 114439 h 446732"/>
                <a:gd name="connsiteX2" fmla="*/ 280030 w 332609"/>
                <a:gd name="connsiteY2" fmla="*/ 446362 h 446732"/>
                <a:gd name="connsiteX3" fmla="*/ 287265 w 332609"/>
                <a:gd name="connsiteY3" fmla="*/ 81431 h 446732"/>
                <a:gd name="connsiteX4" fmla="*/ 23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23" y="18288"/>
                  </a:moveTo>
                  <a:cubicBezTo>
                    <a:pt x="-883" y="28190"/>
                    <a:pt x="25070" y="77743"/>
                    <a:pt x="57904" y="114439"/>
                  </a:cubicBezTo>
                  <a:cubicBezTo>
                    <a:pt x="177034" y="247572"/>
                    <a:pt x="145369" y="416812"/>
                    <a:pt x="280030" y="446362"/>
                  </a:cubicBezTo>
                  <a:cubicBezTo>
                    <a:pt x="333304" y="458051"/>
                    <a:pt x="362092" y="190032"/>
                    <a:pt x="287265" y="81431"/>
                  </a:cubicBezTo>
                  <a:cubicBezTo>
                    <a:pt x="246474" y="22231"/>
                    <a:pt x="4297" y="-28409"/>
                    <a:pt x="23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9" name="任意多边形: 形状 1958">
              <a:extLst>
                <a:ext uri="{FF2B5EF4-FFF2-40B4-BE49-F238E27FC236}">
                  <a16:creationId xmlns:a16="http://schemas.microsoft.com/office/drawing/2014/main" id="{E2A1786B-1AED-ADE6-7442-FAC59555820F}"/>
                </a:ext>
              </a:extLst>
            </p:cNvPr>
            <p:cNvSpPr/>
            <p:nvPr/>
          </p:nvSpPr>
          <p:spPr>
            <a:xfrm>
              <a:off x="2105690" y="1482860"/>
              <a:ext cx="458571" cy="603195"/>
            </a:xfrm>
            <a:custGeom>
              <a:avLst/>
              <a:gdLst>
                <a:gd name="connsiteX0" fmla="*/ 458571 w 458571"/>
                <a:gd name="connsiteY0" fmla="*/ 365348 h 603195"/>
                <a:gd name="connsiteX1" fmla="*/ 265197 w 458571"/>
                <a:gd name="connsiteY1" fmla="*/ 4171 h 603195"/>
                <a:gd name="connsiteX2" fmla="*/ 254458 w 458571"/>
                <a:gd name="connsiteY2" fmla="*/ 0 h 603195"/>
                <a:gd name="connsiteX3" fmla="*/ 338261 w 458571"/>
                <a:gd name="connsiteY3" fmla="*/ 115395 h 603195"/>
                <a:gd name="connsiteX4" fmla="*/ 427053 w 458571"/>
                <a:gd name="connsiteY4" fmla="*/ 364307 h 603195"/>
                <a:gd name="connsiteX5" fmla="*/ 328859 w 458571"/>
                <a:gd name="connsiteY5" fmla="*/ 542341 h 603195"/>
                <a:gd name="connsiteX6" fmla="*/ 0 w 458571"/>
                <a:gd name="connsiteY6" fmla="*/ 537118 h 603195"/>
                <a:gd name="connsiteX7" fmla="*/ 0 w 458571"/>
                <a:gd name="connsiteY7" fmla="*/ 537118 h 603195"/>
                <a:gd name="connsiteX8" fmla="*/ 173508 w 458571"/>
                <a:gd name="connsiteY8" fmla="*/ 603195 h 603195"/>
                <a:gd name="connsiteX9" fmla="*/ 458571 w 458571"/>
                <a:gd name="connsiteY9" fmla="*/ 365348 h 60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571" h="603195">
                  <a:moveTo>
                    <a:pt x="458571" y="365348"/>
                  </a:moveTo>
                  <a:cubicBezTo>
                    <a:pt x="458571" y="203979"/>
                    <a:pt x="407699" y="65581"/>
                    <a:pt x="265197" y="4171"/>
                  </a:cubicBezTo>
                  <a:cubicBezTo>
                    <a:pt x="261870" y="2736"/>
                    <a:pt x="258263" y="1344"/>
                    <a:pt x="254458" y="0"/>
                  </a:cubicBezTo>
                  <a:cubicBezTo>
                    <a:pt x="285088" y="40766"/>
                    <a:pt x="321891" y="90474"/>
                    <a:pt x="338261" y="115395"/>
                  </a:cubicBezTo>
                  <a:cubicBezTo>
                    <a:pt x="374903" y="171185"/>
                    <a:pt x="416614" y="284644"/>
                    <a:pt x="427053" y="364307"/>
                  </a:cubicBezTo>
                  <a:cubicBezTo>
                    <a:pt x="434951" y="424577"/>
                    <a:pt x="427053" y="486253"/>
                    <a:pt x="328859" y="542341"/>
                  </a:cubicBezTo>
                  <a:cubicBezTo>
                    <a:pt x="240271" y="592931"/>
                    <a:pt x="202392" y="625057"/>
                    <a:pt x="0" y="537118"/>
                  </a:cubicBezTo>
                  <a:lnTo>
                    <a:pt x="0" y="537118"/>
                  </a:lnTo>
                  <a:cubicBezTo>
                    <a:pt x="60051" y="581571"/>
                    <a:pt x="133505" y="603195"/>
                    <a:pt x="173508" y="603195"/>
                  </a:cubicBezTo>
                  <a:cubicBezTo>
                    <a:pt x="265197" y="603195"/>
                    <a:pt x="458571" y="526707"/>
                    <a:pt x="458571" y="365348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07" name="任意多边形: 形状 1706">
            <a:extLst>
              <a:ext uri="{FF2B5EF4-FFF2-40B4-BE49-F238E27FC236}">
                <a16:creationId xmlns:a16="http://schemas.microsoft.com/office/drawing/2014/main" id="{799569D4-1C29-5C8A-2485-4F0138F692CC}"/>
              </a:ext>
            </a:extLst>
          </p:cNvPr>
          <p:cNvSpPr/>
          <p:nvPr/>
        </p:nvSpPr>
        <p:spPr>
          <a:xfrm>
            <a:off x="0" y="5742372"/>
            <a:ext cx="12192000" cy="1244145"/>
          </a:xfrm>
          <a:custGeom>
            <a:avLst/>
            <a:gdLst>
              <a:gd name="connsiteX0" fmla="*/ 0 w 12192000"/>
              <a:gd name="connsiteY0" fmla="*/ 0 h 1244145"/>
              <a:gd name="connsiteX1" fmla="*/ 988368 w 12192000"/>
              <a:gd name="connsiteY1" fmla="*/ 209938 h 1244145"/>
              <a:gd name="connsiteX2" fmla="*/ 4686301 w 12192000"/>
              <a:gd name="connsiteY2" fmla="*/ 710745 h 1244145"/>
              <a:gd name="connsiteX3" fmla="*/ 9652000 w 12192000"/>
              <a:gd name="connsiteY3" fmla="*/ 266245 h 1244145"/>
              <a:gd name="connsiteX4" fmla="*/ 12067927 w 12192000"/>
              <a:gd name="connsiteY4" fmla="*/ 196296 h 1244145"/>
              <a:gd name="connsiteX5" fmla="*/ 12192000 w 12192000"/>
              <a:gd name="connsiteY5" fmla="*/ 197513 h 1244145"/>
              <a:gd name="connsiteX6" fmla="*/ 12192000 w 12192000"/>
              <a:gd name="connsiteY6" fmla="*/ 1244145 h 1244145"/>
              <a:gd name="connsiteX7" fmla="*/ 0 w 12192000"/>
              <a:gd name="connsiteY7" fmla="*/ 1244145 h 124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1244145">
                <a:moveTo>
                  <a:pt x="0" y="0"/>
                </a:moveTo>
                <a:lnTo>
                  <a:pt x="988368" y="209938"/>
                </a:lnTo>
                <a:cubicBezTo>
                  <a:pt x="2218333" y="461706"/>
                  <a:pt x="3449638" y="671058"/>
                  <a:pt x="4686301" y="710745"/>
                </a:cubicBezTo>
                <a:cubicBezTo>
                  <a:pt x="6335183" y="763662"/>
                  <a:pt x="8312150" y="350912"/>
                  <a:pt x="9652000" y="266245"/>
                </a:cubicBezTo>
                <a:cubicBezTo>
                  <a:pt x="10656888" y="202745"/>
                  <a:pt x="11395670" y="192823"/>
                  <a:pt x="12067927" y="196296"/>
                </a:cubicBezTo>
                <a:lnTo>
                  <a:pt x="12192000" y="197513"/>
                </a:lnTo>
                <a:lnTo>
                  <a:pt x="12192000" y="1244145"/>
                </a:lnTo>
                <a:lnTo>
                  <a:pt x="0" y="1244145"/>
                </a:lnTo>
                <a:close/>
              </a:path>
            </a:pathLst>
          </a:custGeom>
          <a:solidFill>
            <a:srgbClr val="FF6D2E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" name="图形 10">
            <a:extLst>
              <a:ext uri="{FF2B5EF4-FFF2-40B4-BE49-F238E27FC236}">
                <a16:creationId xmlns:a16="http://schemas.microsoft.com/office/drawing/2014/main" id="{CBCB0041-30D4-E8D2-C3C9-432E8E325280}"/>
              </a:ext>
            </a:extLst>
          </p:cNvPr>
          <p:cNvGrpSpPr/>
          <p:nvPr/>
        </p:nvGrpSpPr>
        <p:grpSpPr>
          <a:xfrm>
            <a:off x="8383418" y="3685599"/>
            <a:ext cx="3337588" cy="2739206"/>
            <a:chOff x="9330880" y="5728070"/>
            <a:chExt cx="1328383" cy="1090223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F8FA470A-6B64-5940-F416-B9A7F3E761A7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788E14F-975B-2046-E3A9-370BAFC880B3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76AC02C3-26AA-70AD-EE08-821153CAD383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CD5DE583-409B-2B23-C60D-12649EAEAB29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8AAE7D3-4578-FD38-E24C-7A2853FF7E1D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DC36807-C456-4D90-1965-5D6407ABFAE1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9D99840-15FC-D91A-7DA3-CA6D3E8D1F3E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B40644CC-B9B1-152D-00F0-6DA7DF5A61F8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45CA450-9BDC-E092-9588-BE34EB240A93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" name="图形 10">
              <a:extLst>
                <a:ext uri="{FF2B5EF4-FFF2-40B4-BE49-F238E27FC236}">
                  <a16:creationId xmlns:a16="http://schemas.microsoft.com/office/drawing/2014/main" id="{5E7A289D-41E7-A9A7-E398-0FEF8448C0B2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0EED5DA8-29AE-C9E1-68D0-BF19AD3BD29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C89287E7-54ED-5766-5945-D452FF789FB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6C135FDA-9739-8BA8-A6A4-76DE86FE292A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695086C-0354-3A64-9098-842E0EEEECA2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C27676FB-FE73-9188-51C7-CD16DD49A90D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78CAF7A-8638-305D-7EAF-5EEF6385BD47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369A13FD-55C6-D3D4-336A-8A57F3CEB66D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496BD685-17A7-0D63-7CB6-4D31667D1AAA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B0ABB4E-2D3E-D7AA-6A31-8852B75CD10F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553AEC27-DDED-EA69-33DD-B13C04F10E8C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B55A239-F90C-905C-C15D-454CDFD3F903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E0DB8A0B-8B4E-DB44-BEF1-8AFC9DEA01F5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C88F9FB1-ECC6-DCDD-F912-6C7D25607241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00190C5-9B51-978F-044D-6B8D73464263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E74B43DB-0638-1FF4-8E0B-583AB686FC8B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0" name="图形 10">
              <a:extLst>
                <a:ext uri="{FF2B5EF4-FFF2-40B4-BE49-F238E27FC236}">
                  <a16:creationId xmlns:a16="http://schemas.microsoft.com/office/drawing/2014/main" id="{E11B7B51-3537-2B1E-89F2-B23C54B21D7E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DBD84E66-17D4-7B6F-6FCA-C61F22C2D692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EF3499D-3D38-BA2B-0B4D-7AD300826DA0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" name="图形 10">
              <a:extLst>
                <a:ext uri="{FF2B5EF4-FFF2-40B4-BE49-F238E27FC236}">
                  <a16:creationId xmlns:a16="http://schemas.microsoft.com/office/drawing/2014/main" id="{9485793E-01F0-4B1A-9C05-1B28CA023FC5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380B9742-DDBB-DE6D-11B3-FC6FECD58971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5" name="图形 10">
                <a:extLst>
                  <a:ext uri="{FF2B5EF4-FFF2-40B4-BE49-F238E27FC236}">
                    <a16:creationId xmlns:a16="http://schemas.microsoft.com/office/drawing/2014/main" id="{F75A45E7-D5C8-3565-5C61-1E83F08EA3BE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36" name="图形 10">
                  <a:extLst>
                    <a:ext uri="{FF2B5EF4-FFF2-40B4-BE49-F238E27FC236}">
                      <a16:creationId xmlns:a16="http://schemas.microsoft.com/office/drawing/2014/main" id="{DD5C8423-DABD-DAF0-18AA-60F3ADD70D77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2CE4BB1B-A097-7601-88F5-EB1F52695B06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任意多边形: 形状 37">
                    <a:extLst>
                      <a:ext uri="{FF2B5EF4-FFF2-40B4-BE49-F238E27FC236}">
                        <a16:creationId xmlns:a16="http://schemas.microsoft.com/office/drawing/2014/main" id="{01AADBCF-4BE0-15B3-23C7-757F20A6D753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9BB2617-7ADF-EA91-0BE0-57A4B6FCD87B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0" name="图形 10">
              <a:extLst>
                <a:ext uri="{FF2B5EF4-FFF2-40B4-BE49-F238E27FC236}">
                  <a16:creationId xmlns:a16="http://schemas.microsoft.com/office/drawing/2014/main" id="{C25EA8C6-A620-75BC-192C-389A0B67D79D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03ABEF4D-4E22-8E9E-471F-8B143BA1847D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F3BE71B-6D84-F73B-41B3-354C72129531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7A337EE-A6C5-9C7B-47A9-E048371C53B3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" name="图形 10">
              <a:extLst>
                <a:ext uri="{FF2B5EF4-FFF2-40B4-BE49-F238E27FC236}">
                  <a16:creationId xmlns:a16="http://schemas.microsoft.com/office/drawing/2014/main" id="{455E22F4-050B-D647-3B0E-4BFEA860D731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4FB675A9-F3FC-0413-6652-518503726B08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1899AEB-EA01-7828-579D-38B9D766A3C3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0491D1B8-D1E4-65CD-F06D-326B70D5936E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A641A42-6DC5-26CD-A6E4-AADEF1288457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582C63E-EFBB-809F-154A-CCE95C6D7C9F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D36869B-D4D7-E190-FF7E-B275F0AC4DDF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" name="图形 10">
              <a:extLst>
                <a:ext uri="{FF2B5EF4-FFF2-40B4-BE49-F238E27FC236}">
                  <a16:creationId xmlns:a16="http://schemas.microsoft.com/office/drawing/2014/main" id="{86636102-D4F9-6762-A148-399C3FCEDAB6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058B7B2-DCED-B657-82CE-CCDE010F78F4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6544B7B-5B9B-091F-E1D6-E4D24024354D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BD6AF66-63D0-7328-78E2-80BC5F1667FE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EFCAF9F-9130-2305-B6C2-F539725CEFE6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124B768-51B4-69C6-B76D-FA4255E1F9A5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900EAA5-3E95-39CC-751D-25711A27F08B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239749C-3109-10DD-87CF-27C17091EEE0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5895CA3D-65D7-B4B7-5B50-23DEE76AAEC1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0" name="图形 10">
              <a:extLst>
                <a:ext uri="{FF2B5EF4-FFF2-40B4-BE49-F238E27FC236}">
                  <a16:creationId xmlns:a16="http://schemas.microsoft.com/office/drawing/2014/main" id="{C41FCA7D-8E7E-61E8-69F6-707F33B0FD1E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E7D41F38-E3EC-BC86-00D7-203C18C433FF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D647A34-B45F-F51C-6095-0048BF062F87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" name="图形 10">
              <a:extLst>
                <a:ext uri="{FF2B5EF4-FFF2-40B4-BE49-F238E27FC236}">
                  <a16:creationId xmlns:a16="http://schemas.microsoft.com/office/drawing/2014/main" id="{324B0AF5-264B-2BF7-717F-4AD68B855005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880D0F6-DBDF-9751-39C3-707390F5D680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301A664-866B-B126-6294-94E633CB1DA4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1CCF7D96-650A-758A-B979-143FA90A851E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B756EC9F-7BBF-DCC4-2B11-486B79C5608E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E231BB5-D22B-1F8D-9539-EFFBF47DF5ED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F2092D93-9E9F-5145-2607-47F042BA5C2C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3" name="组合 2012">
            <a:extLst>
              <a:ext uri="{FF2B5EF4-FFF2-40B4-BE49-F238E27FC236}">
                <a16:creationId xmlns:a16="http://schemas.microsoft.com/office/drawing/2014/main" id="{CB476A47-1BC8-7DCD-29CD-399E090D698F}"/>
              </a:ext>
            </a:extLst>
          </p:cNvPr>
          <p:cNvGrpSpPr/>
          <p:nvPr/>
        </p:nvGrpSpPr>
        <p:grpSpPr>
          <a:xfrm rot="19444371">
            <a:off x="274206" y="555107"/>
            <a:ext cx="2143772" cy="1242382"/>
            <a:chOff x="219483" y="75"/>
            <a:chExt cx="3610097" cy="2092162"/>
          </a:xfrm>
        </p:grpSpPr>
        <p:grpSp>
          <p:nvGrpSpPr>
            <p:cNvPr id="1997" name="图形 1994">
              <a:extLst>
                <a:ext uri="{FF2B5EF4-FFF2-40B4-BE49-F238E27FC236}">
                  <a16:creationId xmlns:a16="http://schemas.microsoft.com/office/drawing/2014/main" id="{AA80F99D-5631-575E-A32A-135E9609A393}"/>
                </a:ext>
              </a:extLst>
            </p:cNvPr>
            <p:cNvGrpSpPr/>
            <p:nvPr/>
          </p:nvGrpSpPr>
          <p:grpSpPr>
            <a:xfrm>
              <a:off x="466446" y="75"/>
              <a:ext cx="3162529" cy="1911886"/>
              <a:chOff x="466446" y="75"/>
              <a:chExt cx="3162529" cy="1911886"/>
            </a:xfrm>
          </p:grpSpPr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id="{58B65CC8-225B-6290-2F6A-C46A22AE8950}"/>
                  </a:ext>
                </a:extLst>
              </p:cNvPr>
              <p:cNvSpPr/>
              <p:nvPr/>
            </p:nvSpPr>
            <p:spPr>
              <a:xfrm>
                <a:off x="466446" y="75"/>
                <a:ext cx="3162529" cy="1910656"/>
              </a:xfrm>
              <a:custGeom>
                <a:avLst/>
                <a:gdLst>
                  <a:gd name="connsiteX0" fmla="*/ 2809915 w 3162529"/>
                  <a:gd name="connsiteY0" fmla="*/ 680352 h 1910656"/>
                  <a:gd name="connsiteX1" fmla="*/ 2815186 w 3162529"/>
                  <a:gd name="connsiteY1" fmla="*/ 673500 h 1910656"/>
                  <a:gd name="connsiteX2" fmla="*/ 2808070 w 3162529"/>
                  <a:gd name="connsiteY2" fmla="*/ 669546 h 1910656"/>
                  <a:gd name="connsiteX3" fmla="*/ 2796825 w 3162529"/>
                  <a:gd name="connsiteY3" fmla="*/ 662430 h 1910656"/>
                  <a:gd name="connsiteX4" fmla="*/ 2791905 w 3162529"/>
                  <a:gd name="connsiteY4" fmla="*/ 655314 h 1910656"/>
                  <a:gd name="connsiteX5" fmla="*/ 2769766 w 3162529"/>
                  <a:gd name="connsiteY5" fmla="*/ 630363 h 1910656"/>
                  <a:gd name="connsiteX6" fmla="*/ 2768009 w 3162529"/>
                  <a:gd name="connsiteY6" fmla="*/ 625971 h 1910656"/>
                  <a:gd name="connsiteX7" fmla="*/ 2773368 w 3162529"/>
                  <a:gd name="connsiteY7" fmla="*/ 626410 h 1910656"/>
                  <a:gd name="connsiteX8" fmla="*/ 2778024 w 3162529"/>
                  <a:gd name="connsiteY8" fmla="*/ 629046 h 1910656"/>
                  <a:gd name="connsiteX9" fmla="*/ 2775564 w 3162529"/>
                  <a:gd name="connsiteY9" fmla="*/ 622017 h 1910656"/>
                  <a:gd name="connsiteX10" fmla="*/ 2768887 w 3162529"/>
                  <a:gd name="connsiteY10" fmla="*/ 619206 h 1910656"/>
                  <a:gd name="connsiteX11" fmla="*/ 2749472 w 3162529"/>
                  <a:gd name="connsiteY11" fmla="*/ 597506 h 1910656"/>
                  <a:gd name="connsiteX12" fmla="*/ 2744903 w 3162529"/>
                  <a:gd name="connsiteY12" fmla="*/ 590829 h 1910656"/>
                  <a:gd name="connsiteX13" fmla="*/ 2725048 w 3162529"/>
                  <a:gd name="connsiteY13" fmla="*/ 572731 h 1910656"/>
                  <a:gd name="connsiteX14" fmla="*/ 2718811 w 3162529"/>
                  <a:gd name="connsiteY14" fmla="*/ 566318 h 1910656"/>
                  <a:gd name="connsiteX15" fmla="*/ 2715912 w 3162529"/>
                  <a:gd name="connsiteY15" fmla="*/ 562628 h 1910656"/>
                  <a:gd name="connsiteX16" fmla="*/ 2720743 w 3162529"/>
                  <a:gd name="connsiteY16" fmla="*/ 561750 h 1910656"/>
                  <a:gd name="connsiteX17" fmla="*/ 2722061 w 3162529"/>
                  <a:gd name="connsiteY17" fmla="*/ 561750 h 1910656"/>
                  <a:gd name="connsiteX18" fmla="*/ 2726015 w 3162529"/>
                  <a:gd name="connsiteY18" fmla="*/ 558323 h 1910656"/>
                  <a:gd name="connsiteX19" fmla="*/ 2721798 w 3162529"/>
                  <a:gd name="connsiteY19" fmla="*/ 558675 h 1910656"/>
                  <a:gd name="connsiteX20" fmla="*/ 2702909 w 3162529"/>
                  <a:gd name="connsiteY20" fmla="*/ 547517 h 1910656"/>
                  <a:gd name="connsiteX21" fmla="*/ 2685163 w 3162529"/>
                  <a:gd name="connsiteY21" fmla="*/ 530122 h 1910656"/>
                  <a:gd name="connsiteX22" fmla="*/ 2682088 w 3162529"/>
                  <a:gd name="connsiteY22" fmla="*/ 517823 h 1910656"/>
                  <a:gd name="connsiteX23" fmla="*/ 2670403 w 3162529"/>
                  <a:gd name="connsiteY23" fmla="*/ 512200 h 1910656"/>
                  <a:gd name="connsiteX24" fmla="*/ 2652920 w 3162529"/>
                  <a:gd name="connsiteY24" fmla="*/ 492082 h 1910656"/>
                  <a:gd name="connsiteX25" fmla="*/ 2628761 w 3162529"/>
                  <a:gd name="connsiteY25" fmla="*/ 468625 h 1910656"/>
                  <a:gd name="connsiteX26" fmla="*/ 2610663 w 3162529"/>
                  <a:gd name="connsiteY26" fmla="*/ 452284 h 1910656"/>
                  <a:gd name="connsiteX27" fmla="*/ 2615495 w 3162529"/>
                  <a:gd name="connsiteY27" fmla="*/ 450615 h 1910656"/>
                  <a:gd name="connsiteX28" fmla="*/ 2618306 w 3162529"/>
                  <a:gd name="connsiteY28" fmla="*/ 447891 h 1910656"/>
                  <a:gd name="connsiteX29" fmla="*/ 2615495 w 3162529"/>
                  <a:gd name="connsiteY29" fmla="*/ 446398 h 1910656"/>
                  <a:gd name="connsiteX30" fmla="*/ 2578157 w 3162529"/>
                  <a:gd name="connsiteY30" fmla="*/ 422853 h 1910656"/>
                  <a:gd name="connsiteX31" fmla="*/ 2577015 w 3162529"/>
                  <a:gd name="connsiteY31" fmla="*/ 418460 h 1910656"/>
                  <a:gd name="connsiteX32" fmla="*/ 2568844 w 3162529"/>
                  <a:gd name="connsiteY32" fmla="*/ 410729 h 1910656"/>
                  <a:gd name="connsiteX33" fmla="*/ 2562695 w 3162529"/>
                  <a:gd name="connsiteY33" fmla="*/ 409850 h 1910656"/>
                  <a:gd name="connsiteX34" fmla="*/ 2524918 w 3162529"/>
                  <a:gd name="connsiteY34" fmla="*/ 377520 h 1910656"/>
                  <a:gd name="connsiteX35" fmla="*/ 2522194 w 3162529"/>
                  <a:gd name="connsiteY35" fmla="*/ 374709 h 1910656"/>
                  <a:gd name="connsiteX36" fmla="*/ 2521843 w 3162529"/>
                  <a:gd name="connsiteY36" fmla="*/ 371195 h 1910656"/>
                  <a:gd name="connsiteX37" fmla="*/ 2524654 w 3162529"/>
                  <a:gd name="connsiteY37" fmla="*/ 372073 h 1910656"/>
                  <a:gd name="connsiteX38" fmla="*/ 2528168 w 3162529"/>
                  <a:gd name="connsiteY38" fmla="*/ 373040 h 1910656"/>
                  <a:gd name="connsiteX39" fmla="*/ 2536339 w 3162529"/>
                  <a:gd name="connsiteY39" fmla="*/ 377696 h 1910656"/>
                  <a:gd name="connsiteX40" fmla="*/ 2529310 w 3162529"/>
                  <a:gd name="connsiteY40" fmla="*/ 367944 h 1910656"/>
                  <a:gd name="connsiteX41" fmla="*/ 2514902 w 3162529"/>
                  <a:gd name="connsiteY41" fmla="*/ 365133 h 1910656"/>
                  <a:gd name="connsiteX42" fmla="*/ 2505765 w 3162529"/>
                  <a:gd name="connsiteY42" fmla="*/ 360037 h 1910656"/>
                  <a:gd name="connsiteX43" fmla="*/ 2496716 w 3162529"/>
                  <a:gd name="connsiteY43" fmla="*/ 346771 h 1910656"/>
                  <a:gd name="connsiteX44" fmla="*/ 2492675 w 3162529"/>
                  <a:gd name="connsiteY44" fmla="*/ 344136 h 1910656"/>
                  <a:gd name="connsiteX45" fmla="*/ 2458764 w 3162529"/>
                  <a:gd name="connsiteY45" fmla="*/ 321909 h 1910656"/>
                  <a:gd name="connsiteX46" fmla="*/ 2447431 w 3162529"/>
                  <a:gd name="connsiteY46" fmla="*/ 314617 h 1910656"/>
                  <a:gd name="connsiteX47" fmla="*/ 2431002 w 3162529"/>
                  <a:gd name="connsiteY47" fmla="*/ 304162 h 1910656"/>
                  <a:gd name="connsiteX48" fmla="*/ 2414661 w 3162529"/>
                  <a:gd name="connsiteY48" fmla="*/ 295904 h 1910656"/>
                  <a:gd name="connsiteX49" fmla="*/ 2412113 w 3162529"/>
                  <a:gd name="connsiteY49" fmla="*/ 292302 h 1910656"/>
                  <a:gd name="connsiteX50" fmla="*/ 2415540 w 3162529"/>
                  <a:gd name="connsiteY50" fmla="*/ 291863 h 1910656"/>
                  <a:gd name="connsiteX51" fmla="*/ 2422744 w 3162529"/>
                  <a:gd name="connsiteY51" fmla="*/ 291423 h 1910656"/>
                  <a:gd name="connsiteX52" fmla="*/ 2427136 w 3162529"/>
                  <a:gd name="connsiteY52" fmla="*/ 290194 h 1910656"/>
                  <a:gd name="connsiteX53" fmla="*/ 2422392 w 3162529"/>
                  <a:gd name="connsiteY53" fmla="*/ 289051 h 1910656"/>
                  <a:gd name="connsiteX54" fmla="*/ 2382682 w 3162529"/>
                  <a:gd name="connsiteY54" fmla="*/ 274380 h 1910656"/>
                  <a:gd name="connsiteX55" fmla="*/ 2377762 w 3162529"/>
                  <a:gd name="connsiteY55" fmla="*/ 268933 h 1910656"/>
                  <a:gd name="connsiteX56" fmla="*/ 2372052 w 3162529"/>
                  <a:gd name="connsiteY56" fmla="*/ 262783 h 1910656"/>
                  <a:gd name="connsiteX57" fmla="*/ 2345784 w 3162529"/>
                  <a:gd name="connsiteY57" fmla="*/ 250484 h 1910656"/>
                  <a:gd name="connsiteX58" fmla="*/ 2329706 w 3162529"/>
                  <a:gd name="connsiteY58" fmla="*/ 241171 h 1910656"/>
                  <a:gd name="connsiteX59" fmla="*/ 2318461 w 3162529"/>
                  <a:gd name="connsiteY59" fmla="*/ 231068 h 1910656"/>
                  <a:gd name="connsiteX60" fmla="*/ 2307479 w 3162529"/>
                  <a:gd name="connsiteY60" fmla="*/ 225621 h 1910656"/>
                  <a:gd name="connsiteX61" fmla="*/ 2290787 w 3162529"/>
                  <a:gd name="connsiteY61" fmla="*/ 218856 h 1910656"/>
                  <a:gd name="connsiteX62" fmla="*/ 2276203 w 3162529"/>
                  <a:gd name="connsiteY62" fmla="*/ 212707 h 1910656"/>
                  <a:gd name="connsiteX63" fmla="*/ 2272602 w 3162529"/>
                  <a:gd name="connsiteY63" fmla="*/ 210422 h 1910656"/>
                  <a:gd name="connsiteX64" fmla="*/ 2277082 w 3162529"/>
                  <a:gd name="connsiteY64" fmla="*/ 207611 h 1910656"/>
                  <a:gd name="connsiteX65" fmla="*/ 2281123 w 3162529"/>
                  <a:gd name="connsiteY65" fmla="*/ 205590 h 1910656"/>
                  <a:gd name="connsiteX66" fmla="*/ 2282002 w 3162529"/>
                  <a:gd name="connsiteY66" fmla="*/ 202515 h 1910656"/>
                  <a:gd name="connsiteX67" fmla="*/ 2280508 w 3162529"/>
                  <a:gd name="connsiteY67" fmla="*/ 204975 h 1910656"/>
                  <a:gd name="connsiteX68" fmla="*/ 2235967 w 3162529"/>
                  <a:gd name="connsiteY68" fmla="*/ 192324 h 1910656"/>
                  <a:gd name="connsiteX69" fmla="*/ 2229378 w 3162529"/>
                  <a:gd name="connsiteY69" fmla="*/ 183890 h 1910656"/>
                  <a:gd name="connsiteX70" fmla="*/ 2218044 w 3162529"/>
                  <a:gd name="connsiteY70" fmla="*/ 182924 h 1910656"/>
                  <a:gd name="connsiteX71" fmla="*/ 2195466 w 3162529"/>
                  <a:gd name="connsiteY71" fmla="*/ 171064 h 1910656"/>
                  <a:gd name="connsiteX72" fmla="*/ 2190107 w 3162529"/>
                  <a:gd name="connsiteY72" fmla="*/ 168428 h 1910656"/>
                  <a:gd name="connsiteX73" fmla="*/ 2171042 w 3162529"/>
                  <a:gd name="connsiteY73" fmla="*/ 158413 h 1910656"/>
                  <a:gd name="connsiteX74" fmla="*/ 2164366 w 3162529"/>
                  <a:gd name="connsiteY74" fmla="*/ 155338 h 1910656"/>
                  <a:gd name="connsiteX75" fmla="*/ 2138449 w 3162529"/>
                  <a:gd name="connsiteY75" fmla="*/ 148134 h 1910656"/>
                  <a:gd name="connsiteX76" fmla="*/ 2133968 w 3162529"/>
                  <a:gd name="connsiteY76" fmla="*/ 146289 h 1910656"/>
                  <a:gd name="connsiteX77" fmla="*/ 2133090 w 3162529"/>
                  <a:gd name="connsiteY77" fmla="*/ 138822 h 1910656"/>
                  <a:gd name="connsiteX78" fmla="*/ 2133529 w 3162529"/>
                  <a:gd name="connsiteY78" fmla="*/ 135307 h 1910656"/>
                  <a:gd name="connsiteX79" fmla="*/ 2130718 w 3162529"/>
                  <a:gd name="connsiteY79" fmla="*/ 136098 h 1910656"/>
                  <a:gd name="connsiteX80" fmla="*/ 2104537 w 3162529"/>
                  <a:gd name="connsiteY80" fmla="*/ 136362 h 1910656"/>
                  <a:gd name="connsiteX81" fmla="*/ 2079762 w 3162529"/>
                  <a:gd name="connsiteY81" fmla="*/ 126610 h 1910656"/>
                  <a:gd name="connsiteX82" fmla="*/ 2071856 w 3162529"/>
                  <a:gd name="connsiteY82" fmla="*/ 123974 h 1910656"/>
                  <a:gd name="connsiteX83" fmla="*/ 2049101 w 3162529"/>
                  <a:gd name="connsiteY83" fmla="*/ 118703 h 1910656"/>
                  <a:gd name="connsiteX84" fmla="*/ 2035836 w 3162529"/>
                  <a:gd name="connsiteY84" fmla="*/ 115980 h 1910656"/>
                  <a:gd name="connsiteX85" fmla="*/ 2031970 w 3162529"/>
                  <a:gd name="connsiteY85" fmla="*/ 112641 h 1910656"/>
                  <a:gd name="connsiteX86" fmla="*/ 2035572 w 3162529"/>
                  <a:gd name="connsiteY86" fmla="*/ 110796 h 1910656"/>
                  <a:gd name="connsiteX87" fmla="*/ 2041282 w 3162529"/>
                  <a:gd name="connsiteY87" fmla="*/ 106140 h 1910656"/>
                  <a:gd name="connsiteX88" fmla="*/ 2033376 w 3162529"/>
                  <a:gd name="connsiteY88" fmla="*/ 103153 h 1910656"/>
                  <a:gd name="connsiteX89" fmla="*/ 2030476 w 3162529"/>
                  <a:gd name="connsiteY89" fmla="*/ 105349 h 1910656"/>
                  <a:gd name="connsiteX90" fmla="*/ 2001924 w 3162529"/>
                  <a:gd name="connsiteY90" fmla="*/ 100957 h 1910656"/>
                  <a:gd name="connsiteX91" fmla="*/ 1995598 w 3162529"/>
                  <a:gd name="connsiteY91" fmla="*/ 97969 h 1910656"/>
                  <a:gd name="connsiteX92" fmla="*/ 1973899 w 3162529"/>
                  <a:gd name="connsiteY92" fmla="*/ 97442 h 1910656"/>
                  <a:gd name="connsiteX93" fmla="*/ 1960633 w 3162529"/>
                  <a:gd name="connsiteY93" fmla="*/ 95334 h 1910656"/>
                  <a:gd name="connsiteX94" fmla="*/ 1947191 w 3162529"/>
                  <a:gd name="connsiteY94" fmla="*/ 89623 h 1910656"/>
                  <a:gd name="connsiteX95" fmla="*/ 1932519 w 3162529"/>
                  <a:gd name="connsiteY95" fmla="*/ 84440 h 1910656"/>
                  <a:gd name="connsiteX96" fmla="*/ 1917848 w 3162529"/>
                  <a:gd name="connsiteY96" fmla="*/ 81980 h 1910656"/>
                  <a:gd name="connsiteX97" fmla="*/ 1914158 w 3162529"/>
                  <a:gd name="connsiteY97" fmla="*/ 80311 h 1910656"/>
                  <a:gd name="connsiteX98" fmla="*/ 1908623 w 3162529"/>
                  <a:gd name="connsiteY98" fmla="*/ 78115 h 1910656"/>
                  <a:gd name="connsiteX99" fmla="*/ 1893161 w 3162529"/>
                  <a:gd name="connsiteY99" fmla="*/ 78993 h 1910656"/>
                  <a:gd name="connsiteX100" fmla="*/ 1875766 w 3162529"/>
                  <a:gd name="connsiteY100" fmla="*/ 76797 h 1910656"/>
                  <a:gd name="connsiteX101" fmla="*/ 1872164 w 3162529"/>
                  <a:gd name="connsiteY101" fmla="*/ 75918 h 1910656"/>
                  <a:gd name="connsiteX102" fmla="*/ 1875678 w 3162529"/>
                  <a:gd name="connsiteY102" fmla="*/ 73985 h 1910656"/>
                  <a:gd name="connsiteX103" fmla="*/ 1876732 w 3162529"/>
                  <a:gd name="connsiteY103" fmla="*/ 68099 h 1910656"/>
                  <a:gd name="connsiteX104" fmla="*/ 1871373 w 3162529"/>
                  <a:gd name="connsiteY104" fmla="*/ 66342 h 1910656"/>
                  <a:gd name="connsiteX105" fmla="*/ 1867596 w 3162529"/>
                  <a:gd name="connsiteY105" fmla="*/ 66606 h 1910656"/>
                  <a:gd name="connsiteX106" fmla="*/ 1849058 w 3162529"/>
                  <a:gd name="connsiteY106" fmla="*/ 66342 h 1910656"/>
                  <a:gd name="connsiteX107" fmla="*/ 1840537 w 3162529"/>
                  <a:gd name="connsiteY107" fmla="*/ 67924 h 1910656"/>
                  <a:gd name="connsiteX108" fmla="*/ 1832190 w 3162529"/>
                  <a:gd name="connsiteY108" fmla="*/ 69681 h 1910656"/>
                  <a:gd name="connsiteX109" fmla="*/ 1806098 w 3162529"/>
                  <a:gd name="connsiteY109" fmla="*/ 67133 h 1910656"/>
                  <a:gd name="connsiteX110" fmla="*/ 1781587 w 3162529"/>
                  <a:gd name="connsiteY110" fmla="*/ 66079 h 1910656"/>
                  <a:gd name="connsiteX111" fmla="*/ 1780620 w 3162529"/>
                  <a:gd name="connsiteY111" fmla="*/ 64497 h 1910656"/>
                  <a:gd name="connsiteX112" fmla="*/ 1783344 w 3162529"/>
                  <a:gd name="connsiteY112" fmla="*/ 61774 h 1910656"/>
                  <a:gd name="connsiteX113" fmla="*/ 1797400 w 3162529"/>
                  <a:gd name="connsiteY113" fmla="*/ 60895 h 1910656"/>
                  <a:gd name="connsiteX114" fmla="*/ 1800914 w 3162529"/>
                  <a:gd name="connsiteY114" fmla="*/ 59841 h 1910656"/>
                  <a:gd name="connsiteX115" fmla="*/ 1798015 w 3162529"/>
                  <a:gd name="connsiteY115" fmla="*/ 58347 h 1910656"/>
                  <a:gd name="connsiteX116" fmla="*/ 1788615 w 3162529"/>
                  <a:gd name="connsiteY116" fmla="*/ 55888 h 1910656"/>
                  <a:gd name="connsiteX117" fmla="*/ 1779303 w 3162529"/>
                  <a:gd name="connsiteY117" fmla="*/ 58260 h 1910656"/>
                  <a:gd name="connsiteX118" fmla="*/ 1750574 w 3162529"/>
                  <a:gd name="connsiteY118" fmla="*/ 58962 h 1910656"/>
                  <a:gd name="connsiteX119" fmla="*/ 1746006 w 3162529"/>
                  <a:gd name="connsiteY119" fmla="*/ 57381 h 1910656"/>
                  <a:gd name="connsiteX120" fmla="*/ 1706823 w 3162529"/>
                  <a:gd name="connsiteY120" fmla="*/ 60895 h 1910656"/>
                  <a:gd name="connsiteX121" fmla="*/ 1706296 w 3162529"/>
                  <a:gd name="connsiteY121" fmla="*/ 57469 h 1910656"/>
                  <a:gd name="connsiteX122" fmla="*/ 1708492 w 3162529"/>
                  <a:gd name="connsiteY122" fmla="*/ 53779 h 1910656"/>
                  <a:gd name="connsiteX123" fmla="*/ 1704012 w 3162529"/>
                  <a:gd name="connsiteY123" fmla="*/ 54570 h 1910656"/>
                  <a:gd name="connsiteX124" fmla="*/ 1689692 w 3162529"/>
                  <a:gd name="connsiteY124" fmla="*/ 60719 h 1910656"/>
                  <a:gd name="connsiteX125" fmla="*/ 1669397 w 3162529"/>
                  <a:gd name="connsiteY125" fmla="*/ 58260 h 1910656"/>
                  <a:gd name="connsiteX126" fmla="*/ 1667904 w 3162529"/>
                  <a:gd name="connsiteY126" fmla="*/ 53867 h 1910656"/>
                  <a:gd name="connsiteX127" fmla="*/ 1671857 w 3162529"/>
                  <a:gd name="connsiteY127" fmla="*/ 52461 h 1910656"/>
                  <a:gd name="connsiteX128" fmla="*/ 1671330 w 3162529"/>
                  <a:gd name="connsiteY128" fmla="*/ 50704 h 1910656"/>
                  <a:gd name="connsiteX129" fmla="*/ 1667201 w 3162529"/>
                  <a:gd name="connsiteY129" fmla="*/ 53164 h 1910656"/>
                  <a:gd name="connsiteX130" fmla="*/ 1653847 w 3162529"/>
                  <a:gd name="connsiteY130" fmla="*/ 55800 h 1910656"/>
                  <a:gd name="connsiteX131" fmla="*/ 1648840 w 3162529"/>
                  <a:gd name="connsiteY131" fmla="*/ 51495 h 1910656"/>
                  <a:gd name="connsiteX132" fmla="*/ 1648576 w 3162529"/>
                  <a:gd name="connsiteY132" fmla="*/ 48947 h 1910656"/>
                  <a:gd name="connsiteX133" fmla="*/ 1645853 w 3162529"/>
                  <a:gd name="connsiteY133" fmla="*/ 49650 h 1910656"/>
                  <a:gd name="connsiteX134" fmla="*/ 1641196 w 3162529"/>
                  <a:gd name="connsiteY134" fmla="*/ 54218 h 1910656"/>
                  <a:gd name="connsiteX135" fmla="*/ 1625207 w 3162529"/>
                  <a:gd name="connsiteY135" fmla="*/ 58875 h 1910656"/>
                  <a:gd name="connsiteX136" fmla="*/ 1606758 w 3162529"/>
                  <a:gd name="connsiteY136" fmla="*/ 60895 h 1910656"/>
                  <a:gd name="connsiteX137" fmla="*/ 1601926 w 3162529"/>
                  <a:gd name="connsiteY137" fmla="*/ 60017 h 1910656"/>
                  <a:gd name="connsiteX138" fmla="*/ 1605791 w 3162529"/>
                  <a:gd name="connsiteY138" fmla="*/ 58347 h 1910656"/>
                  <a:gd name="connsiteX139" fmla="*/ 1609481 w 3162529"/>
                  <a:gd name="connsiteY139" fmla="*/ 54745 h 1910656"/>
                  <a:gd name="connsiteX140" fmla="*/ 1602365 w 3162529"/>
                  <a:gd name="connsiteY140" fmla="*/ 51407 h 1910656"/>
                  <a:gd name="connsiteX141" fmla="*/ 1599202 w 3162529"/>
                  <a:gd name="connsiteY141" fmla="*/ 56239 h 1910656"/>
                  <a:gd name="connsiteX142" fmla="*/ 1593931 w 3162529"/>
                  <a:gd name="connsiteY142" fmla="*/ 61334 h 1910656"/>
                  <a:gd name="connsiteX143" fmla="*/ 1552640 w 3162529"/>
                  <a:gd name="connsiteY143" fmla="*/ 57908 h 1910656"/>
                  <a:gd name="connsiteX144" fmla="*/ 1539286 w 3162529"/>
                  <a:gd name="connsiteY144" fmla="*/ 56239 h 1910656"/>
                  <a:gd name="connsiteX145" fmla="*/ 1522154 w 3162529"/>
                  <a:gd name="connsiteY145" fmla="*/ 51319 h 1910656"/>
                  <a:gd name="connsiteX146" fmla="*/ 1518465 w 3162529"/>
                  <a:gd name="connsiteY146" fmla="*/ 48420 h 1910656"/>
                  <a:gd name="connsiteX147" fmla="*/ 1517674 w 3162529"/>
                  <a:gd name="connsiteY147" fmla="*/ 53252 h 1910656"/>
                  <a:gd name="connsiteX148" fmla="*/ 1512754 w 3162529"/>
                  <a:gd name="connsiteY148" fmla="*/ 55273 h 1910656"/>
                  <a:gd name="connsiteX149" fmla="*/ 1496589 w 3162529"/>
                  <a:gd name="connsiteY149" fmla="*/ 54306 h 1910656"/>
                  <a:gd name="connsiteX150" fmla="*/ 1483587 w 3162529"/>
                  <a:gd name="connsiteY150" fmla="*/ 55888 h 1910656"/>
                  <a:gd name="connsiteX151" fmla="*/ 1479809 w 3162529"/>
                  <a:gd name="connsiteY151" fmla="*/ 55888 h 1910656"/>
                  <a:gd name="connsiteX152" fmla="*/ 1462502 w 3162529"/>
                  <a:gd name="connsiteY152" fmla="*/ 52022 h 1910656"/>
                  <a:gd name="connsiteX153" fmla="*/ 1458109 w 3162529"/>
                  <a:gd name="connsiteY153" fmla="*/ 51056 h 1910656"/>
                  <a:gd name="connsiteX154" fmla="*/ 1458285 w 3162529"/>
                  <a:gd name="connsiteY154" fmla="*/ 55536 h 1910656"/>
                  <a:gd name="connsiteX155" fmla="*/ 1457494 w 3162529"/>
                  <a:gd name="connsiteY155" fmla="*/ 58347 h 1910656"/>
                  <a:gd name="connsiteX156" fmla="*/ 1422440 w 3162529"/>
                  <a:gd name="connsiteY156" fmla="*/ 54218 h 1910656"/>
                  <a:gd name="connsiteX157" fmla="*/ 1414621 w 3162529"/>
                  <a:gd name="connsiteY157" fmla="*/ 55360 h 1910656"/>
                  <a:gd name="connsiteX158" fmla="*/ 1408032 w 3162529"/>
                  <a:gd name="connsiteY158" fmla="*/ 58435 h 1910656"/>
                  <a:gd name="connsiteX159" fmla="*/ 1386333 w 3162529"/>
                  <a:gd name="connsiteY159" fmla="*/ 55888 h 1910656"/>
                  <a:gd name="connsiteX160" fmla="*/ 1367532 w 3162529"/>
                  <a:gd name="connsiteY160" fmla="*/ 55888 h 1910656"/>
                  <a:gd name="connsiteX161" fmla="*/ 1365423 w 3162529"/>
                  <a:gd name="connsiteY161" fmla="*/ 57205 h 1910656"/>
                  <a:gd name="connsiteX162" fmla="*/ 1367444 w 3162529"/>
                  <a:gd name="connsiteY162" fmla="*/ 58435 h 1910656"/>
                  <a:gd name="connsiteX163" fmla="*/ 1377899 w 3162529"/>
                  <a:gd name="connsiteY163" fmla="*/ 58611 h 1910656"/>
                  <a:gd name="connsiteX164" fmla="*/ 1381061 w 3162529"/>
                  <a:gd name="connsiteY164" fmla="*/ 61334 h 1910656"/>
                  <a:gd name="connsiteX165" fmla="*/ 1377459 w 3162529"/>
                  <a:gd name="connsiteY165" fmla="*/ 63619 h 1910656"/>
                  <a:gd name="connsiteX166" fmla="*/ 1348204 w 3162529"/>
                  <a:gd name="connsiteY166" fmla="*/ 61510 h 1910656"/>
                  <a:gd name="connsiteX167" fmla="*/ 1337749 w 3162529"/>
                  <a:gd name="connsiteY167" fmla="*/ 63882 h 1910656"/>
                  <a:gd name="connsiteX168" fmla="*/ 1326680 w 3162529"/>
                  <a:gd name="connsiteY168" fmla="*/ 68714 h 1910656"/>
                  <a:gd name="connsiteX169" fmla="*/ 1323517 w 3162529"/>
                  <a:gd name="connsiteY169" fmla="*/ 65112 h 1910656"/>
                  <a:gd name="connsiteX170" fmla="*/ 1321057 w 3162529"/>
                  <a:gd name="connsiteY170" fmla="*/ 61247 h 1910656"/>
                  <a:gd name="connsiteX171" fmla="*/ 1311481 w 3162529"/>
                  <a:gd name="connsiteY171" fmla="*/ 66518 h 1910656"/>
                  <a:gd name="connsiteX172" fmla="*/ 1297512 w 3162529"/>
                  <a:gd name="connsiteY172" fmla="*/ 65639 h 1910656"/>
                  <a:gd name="connsiteX173" fmla="*/ 1289781 w 3162529"/>
                  <a:gd name="connsiteY173" fmla="*/ 63267 h 1910656"/>
                  <a:gd name="connsiteX174" fmla="*/ 1286619 w 3162529"/>
                  <a:gd name="connsiteY174" fmla="*/ 68802 h 1910656"/>
                  <a:gd name="connsiteX175" fmla="*/ 1291890 w 3162529"/>
                  <a:gd name="connsiteY175" fmla="*/ 70208 h 1910656"/>
                  <a:gd name="connsiteX176" fmla="*/ 1294350 w 3162529"/>
                  <a:gd name="connsiteY176" fmla="*/ 70559 h 1910656"/>
                  <a:gd name="connsiteX177" fmla="*/ 1293120 w 3162529"/>
                  <a:gd name="connsiteY177" fmla="*/ 73985 h 1910656"/>
                  <a:gd name="connsiteX178" fmla="*/ 1290660 w 3162529"/>
                  <a:gd name="connsiteY178" fmla="*/ 74249 h 1910656"/>
                  <a:gd name="connsiteX179" fmla="*/ 1265534 w 3162529"/>
                  <a:gd name="connsiteY179" fmla="*/ 77060 h 1910656"/>
                  <a:gd name="connsiteX180" fmla="*/ 1250071 w 3162529"/>
                  <a:gd name="connsiteY180" fmla="*/ 73546 h 1910656"/>
                  <a:gd name="connsiteX181" fmla="*/ 1235488 w 3162529"/>
                  <a:gd name="connsiteY181" fmla="*/ 79608 h 1910656"/>
                  <a:gd name="connsiteX182" fmla="*/ 1231007 w 3162529"/>
                  <a:gd name="connsiteY182" fmla="*/ 81277 h 1910656"/>
                  <a:gd name="connsiteX183" fmla="*/ 1215106 w 3162529"/>
                  <a:gd name="connsiteY183" fmla="*/ 87515 h 1910656"/>
                  <a:gd name="connsiteX184" fmla="*/ 1209571 w 3162529"/>
                  <a:gd name="connsiteY184" fmla="*/ 89711 h 1910656"/>
                  <a:gd name="connsiteX185" fmla="*/ 1201137 w 3162529"/>
                  <a:gd name="connsiteY185" fmla="*/ 90238 h 1910656"/>
                  <a:gd name="connsiteX186" fmla="*/ 1197711 w 3162529"/>
                  <a:gd name="connsiteY186" fmla="*/ 90941 h 1910656"/>
                  <a:gd name="connsiteX187" fmla="*/ 1168894 w 3162529"/>
                  <a:gd name="connsiteY187" fmla="*/ 95685 h 1910656"/>
                  <a:gd name="connsiteX188" fmla="*/ 1152290 w 3162529"/>
                  <a:gd name="connsiteY188" fmla="*/ 102538 h 1910656"/>
                  <a:gd name="connsiteX189" fmla="*/ 1138585 w 3162529"/>
                  <a:gd name="connsiteY189" fmla="*/ 103768 h 1910656"/>
                  <a:gd name="connsiteX190" fmla="*/ 1131557 w 3162529"/>
                  <a:gd name="connsiteY190" fmla="*/ 101923 h 1910656"/>
                  <a:gd name="connsiteX191" fmla="*/ 1125319 w 3162529"/>
                  <a:gd name="connsiteY191" fmla="*/ 103153 h 1910656"/>
                  <a:gd name="connsiteX192" fmla="*/ 1124089 w 3162529"/>
                  <a:gd name="connsiteY192" fmla="*/ 107458 h 1910656"/>
                  <a:gd name="connsiteX193" fmla="*/ 1129448 w 3162529"/>
                  <a:gd name="connsiteY193" fmla="*/ 106755 h 1910656"/>
                  <a:gd name="connsiteX194" fmla="*/ 1131557 w 3162529"/>
                  <a:gd name="connsiteY194" fmla="*/ 109390 h 1910656"/>
                  <a:gd name="connsiteX195" fmla="*/ 1125758 w 3162529"/>
                  <a:gd name="connsiteY195" fmla="*/ 113432 h 1910656"/>
                  <a:gd name="connsiteX196" fmla="*/ 1098084 w 3162529"/>
                  <a:gd name="connsiteY196" fmla="*/ 119582 h 1910656"/>
                  <a:gd name="connsiteX197" fmla="*/ 1070850 w 3162529"/>
                  <a:gd name="connsiteY197" fmla="*/ 130036 h 1910656"/>
                  <a:gd name="connsiteX198" fmla="*/ 1037377 w 3162529"/>
                  <a:gd name="connsiteY198" fmla="*/ 134605 h 1910656"/>
                  <a:gd name="connsiteX199" fmla="*/ 1032458 w 3162529"/>
                  <a:gd name="connsiteY199" fmla="*/ 135307 h 1910656"/>
                  <a:gd name="connsiteX200" fmla="*/ 1036147 w 3162529"/>
                  <a:gd name="connsiteY200" fmla="*/ 139700 h 1910656"/>
                  <a:gd name="connsiteX201" fmla="*/ 1039574 w 3162529"/>
                  <a:gd name="connsiteY201" fmla="*/ 140842 h 1910656"/>
                  <a:gd name="connsiteX202" fmla="*/ 1038080 w 3162529"/>
                  <a:gd name="connsiteY202" fmla="*/ 142336 h 1910656"/>
                  <a:gd name="connsiteX203" fmla="*/ 1013745 w 3162529"/>
                  <a:gd name="connsiteY203" fmla="*/ 150242 h 1910656"/>
                  <a:gd name="connsiteX204" fmla="*/ 999161 w 3162529"/>
                  <a:gd name="connsiteY204" fmla="*/ 153054 h 1910656"/>
                  <a:gd name="connsiteX205" fmla="*/ 980975 w 3162529"/>
                  <a:gd name="connsiteY205" fmla="*/ 162981 h 1910656"/>
                  <a:gd name="connsiteX206" fmla="*/ 944077 w 3162529"/>
                  <a:gd name="connsiteY206" fmla="*/ 181518 h 1910656"/>
                  <a:gd name="connsiteX207" fmla="*/ 937575 w 3162529"/>
                  <a:gd name="connsiteY207" fmla="*/ 181694 h 1910656"/>
                  <a:gd name="connsiteX208" fmla="*/ 929493 w 3162529"/>
                  <a:gd name="connsiteY208" fmla="*/ 187580 h 1910656"/>
                  <a:gd name="connsiteX209" fmla="*/ 926857 w 3162529"/>
                  <a:gd name="connsiteY209" fmla="*/ 189513 h 1910656"/>
                  <a:gd name="connsiteX210" fmla="*/ 892946 w 3162529"/>
                  <a:gd name="connsiteY210" fmla="*/ 202603 h 1910656"/>
                  <a:gd name="connsiteX211" fmla="*/ 890310 w 3162529"/>
                  <a:gd name="connsiteY211" fmla="*/ 202691 h 1910656"/>
                  <a:gd name="connsiteX212" fmla="*/ 882667 w 3162529"/>
                  <a:gd name="connsiteY212" fmla="*/ 202340 h 1910656"/>
                  <a:gd name="connsiteX213" fmla="*/ 889168 w 3162529"/>
                  <a:gd name="connsiteY213" fmla="*/ 205590 h 1910656"/>
                  <a:gd name="connsiteX214" fmla="*/ 890134 w 3162529"/>
                  <a:gd name="connsiteY214" fmla="*/ 207699 h 1910656"/>
                  <a:gd name="connsiteX215" fmla="*/ 888289 w 3162529"/>
                  <a:gd name="connsiteY215" fmla="*/ 210422 h 1910656"/>
                  <a:gd name="connsiteX216" fmla="*/ 858946 w 3162529"/>
                  <a:gd name="connsiteY216" fmla="*/ 221843 h 1910656"/>
                  <a:gd name="connsiteX217" fmla="*/ 835138 w 3162529"/>
                  <a:gd name="connsiteY217" fmla="*/ 237569 h 1910656"/>
                  <a:gd name="connsiteX218" fmla="*/ 834611 w 3162529"/>
                  <a:gd name="connsiteY218" fmla="*/ 238623 h 1910656"/>
                  <a:gd name="connsiteX219" fmla="*/ 802984 w 3162529"/>
                  <a:gd name="connsiteY219" fmla="*/ 257248 h 1910656"/>
                  <a:gd name="connsiteX220" fmla="*/ 792529 w 3162529"/>
                  <a:gd name="connsiteY220" fmla="*/ 260499 h 1910656"/>
                  <a:gd name="connsiteX221" fmla="*/ 785676 w 3162529"/>
                  <a:gd name="connsiteY221" fmla="*/ 264716 h 1910656"/>
                  <a:gd name="connsiteX222" fmla="*/ 777330 w 3162529"/>
                  <a:gd name="connsiteY222" fmla="*/ 273413 h 1910656"/>
                  <a:gd name="connsiteX223" fmla="*/ 740871 w 3162529"/>
                  <a:gd name="connsiteY223" fmla="*/ 286679 h 1910656"/>
                  <a:gd name="connsiteX224" fmla="*/ 738587 w 3162529"/>
                  <a:gd name="connsiteY224" fmla="*/ 287470 h 1910656"/>
                  <a:gd name="connsiteX225" fmla="*/ 740871 w 3162529"/>
                  <a:gd name="connsiteY225" fmla="*/ 289227 h 1910656"/>
                  <a:gd name="connsiteX226" fmla="*/ 746493 w 3162529"/>
                  <a:gd name="connsiteY226" fmla="*/ 291336 h 1910656"/>
                  <a:gd name="connsiteX227" fmla="*/ 746669 w 3162529"/>
                  <a:gd name="connsiteY227" fmla="*/ 294498 h 1910656"/>
                  <a:gd name="connsiteX228" fmla="*/ 729713 w 3162529"/>
                  <a:gd name="connsiteY228" fmla="*/ 304426 h 1910656"/>
                  <a:gd name="connsiteX229" fmla="*/ 720313 w 3162529"/>
                  <a:gd name="connsiteY229" fmla="*/ 310049 h 1910656"/>
                  <a:gd name="connsiteX230" fmla="*/ 696066 w 3162529"/>
                  <a:gd name="connsiteY230" fmla="*/ 327180 h 1910656"/>
                  <a:gd name="connsiteX231" fmla="*/ 675244 w 3162529"/>
                  <a:gd name="connsiteY231" fmla="*/ 340270 h 1910656"/>
                  <a:gd name="connsiteX232" fmla="*/ 663647 w 3162529"/>
                  <a:gd name="connsiteY232" fmla="*/ 349407 h 1910656"/>
                  <a:gd name="connsiteX233" fmla="*/ 639927 w 3162529"/>
                  <a:gd name="connsiteY233" fmla="*/ 362761 h 1910656"/>
                  <a:gd name="connsiteX234" fmla="*/ 635446 w 3162529"/>
                  <a:gd name="connsiteY234" fmla="*/ 364342 h 1910656"/>
                  <a:gd name="connsiteX235" fmla="*/ 631054 w 3162529"/>
                  <a:gd name="connsiteY235" fmla="*/ 369789 h 1910656"/>
                  <a:gd name="connsiteX236" fmla="*/ 638170 w 3162529"/>
                  <a:gd name="connsiteY236" fmla="*/ 369262 h 1910656"/>
                  <a:gd name="connsiteX237" fmla="*/ 642650 w 3162529"/>
                  <a:gd name="connsiteY237" fmla="*/ 368208 h 1910656"/>
                  <a:gd name="connsiteX238" fmla="*/ 639839 w 3162529"/>
                  <a:gd name="connsiteY238" fmla="*/ 372776 h 1910656"/>
                  <a:gd name="connsiteX239" fmla="*/ 609178 w 3162529"/>
                  <a:gd name="connsiteY239" fmla="*/ 396672 h 1910656"/>
                  <a:gd name="connsiteX240" fmla="*/ 604434 w 3162529"/>
                  <a:gd name="connsiteY240" fmla="*/ 402031 h 1910656"/>
                  <a:gd name="connsiteX241" fmla="*/ 592925 w 3162529"/>
                  <a:gd name="connsiteY241" fmla="*/ 406776 h 1910656"/>
                  <a:gd name="connsiteX242" fmla="*/ 586160 w 3162529"/>
                  <a:gd name="connsiteY242" fmla="*/ 410729 h 1910656"/>
                  <a:gd name="connsiteX243" fmla="*/ 574476 w 3162529"/>
                  <a:gd name="connsiteY243" fmla="*/ 428300 h 1910656"/>
                  <a:gd name="connsiteX244" fmla="*/ 556114 w 3162529"/>
                  <a:gd name="connsiteY244" fmla="*/ 440951 h 1910656"/>
                  <a:gd name="connsiteX245" fmla="*/ 553303 w 3162529"/>
                  <a:gd name="connsiteY245" fmla="*/ 443586 h 1910656"/>
                  <a:gd name="connsiteX246" fmla="*/ 544518 w 3162529"/>
                  <a:gd name="connsiteY246" fmla="*/ 444640 h 1910656"/>
                  <a:gd name="connsiteX247" fmla="*/ 550667 w 3162529"/>
                  <a:gd name="connsiteY247" fmla="*/ 449385 h 1910656"/>
                  <a:gd name="connsiteX248" fmla="*/ 549965 w 3162529"/>
                  <a:gd name="connsiteY248" fmla="*/ 451669 h 1910656"/>
                  <a:gd name="connsiteX249" fmla="*/ 529846 w 3162529"/>
                  <a:gd name="connsiteY249" fmla="*/ 469591 h 1910656"/>
                  <a:gd name="connsiteX250" fmla="*/ 520446 w 3162529"/>
                  <a:gd name="connsiteY250" fmla="*/ 475301 h 1910656"/>
                  <a:gd name="connsiteX251" fmla="*/ 515526 w 3162529"/>
                  <a:gd name="connsiteY251" fmla="*/ 478991 h 1910656"/>
                  <a:gd name="connsiteX252" fmla="*/ 491542 w 3162529"/>
                  <a:gd name="connsiteY252" fmla="*/ 511146 h 1910656"/>
                  <a:gd name="connsiteX253" fmla="*/ 479155 w 3162529"/>
                  <a:gd name="connsiteY253" fmla="*/ 515802 h 1910656"/>
                  <a:gd name="connsiteX254" fmla="*/ 476695 w 3162529"/>
                  <a:gd name="connsiteY254" fmla="*/ 527662 h 1910656"/>
                  <a:gd name="connsiteX255" fmla="*/ 448318 w 3162529"/>
                  <a:gd name="connsiteY255" fmla="*/ 553843 h 1910656"/>
                  <a:gd name="connsiteX256" fmla="*/ 447088 w 3162529"/>
                  <a:gd name="connsiteY256" fmla="*/ 553931 h 1910656"/>
                  <a:gd name="connsiteX257" fmla="*/ 436809 w 3162529"/>
                  <a:gd name="connsiteY257" fmla="*/ 557533 h 1910656"/>
                  <a:gd name="connsiteX258" fmla="*/ 447703 w 3162529"/>
                  <a:gd name="connsiteY258" fmla="*/ 557181 h 1910656"/>
                  <a:gd name="connsiteX259" fmla="*/ 449460 w 3162529"/>
                  <a:gd name="connsiteY259" fmla="*/ 557884 h 1910656"/>
                  <a:gd name="connsiteX260" fmla="*/ 448581 w 3162529"/>
                  <a:gd name="connsiteY260" fmla="*/ 561398 h 1910656"/>
                  <a:gd name="connsiteX261" fmla="*/ 434876 w 3162529"/>
                  <a:gd name="connsiteY261" fmla="*/ 575191 h 1910656"/>
                  <a:gd name="connsiteX262" fmla="*/ 430220 w 3162529"/>
                  <a:gd name="connsiteY262" fmla="*/ 579760 h 1910656"/>
                  <a:gd name="connsiteX263" fmla="*/ 406763 w 3162529"/>
                  <a:gd name="connsiteY263" fmla="*/ 607697 h 1910656"/>
                  <a:gd name="connsiteX264" fmla="*/ 391389 w 3162529"/>
                  <a:gd name="connsiteY264" fmla="*/ 616307 h 1910656"/>
                  <a:gd name="connsiteX265" fmla="*/ 384887 w 3162529"/>
                  <a:gd name="connsiteY265" fmla="*/ 622632 h 1910656"/>
                  <a:gd name="connsiteX266" fmla="*/ 384009 w 3162529"/>
                  <a:gd name="connsiteY266" fmla="*/ 626059 h 1910656"/>
                  <a:gd name="connsiteX267" fmla="*/ 387699 w 3162529"/>
                  <a:gd name="connsiteY267" fmla="*/ 624829 h 1910656"/>
                  <a:gd name="connsiteX268" fmla="*/ 388665 w 3162529"/>
                  <a:gd name="connsiteY268" fmla="*/ 623950 h 1910656"/>
                  <a:gd name="connsiteX269" fmla="*/ 394024 w 3162529"/>
                  <a:gd name="connsiteY269" fmla="*/ 622984 h 1910656"/>
                  <a:gd name="connsiteX270" fmla="*/ 392882 w 3162529"/>
                  <a:gd name="connsiteY270" fmla="*/ 627376 h 1910656"/>
                  <a:gd name="connsiteX271" fmla="*/ 375399 w 3162529"/>
                  <a:gd name="connsiteY271" fmla="*/ 647758 h 1910656"/>
                  <a:gd name="connsiteX272" fmla="*/ 365296 w 3162529"/>
                  <a:gd name="connsiteY272" fmla="*/ 661991 h 1910656"/>
                  <a:gd name="connsiteX273" fmla="*/ 360200 w 3162529"/>
                  <a:gd name="connsiteY273" fmla="*/ 663836 h 1910656"/>
                  <a:gd name="connsiteX274" fmla="*/ 349131 w 3162529"/>
                  <a:gd name="connsiteY274" fmla="*/ 668668 h 1910656"/>
                  <a:gd name="connsiteX275" fmla="*/ 348252 w 3162529"/>
                  <a:gd name="connsiteY275" fmla="*/ 673851 h 1910656"/>
                  <a:gd name="connsiteX276" fmla="*/ 347022 w 3162529"/>
                  <a:gd name="connsiteY276" fmla="*/ 685184 h 1910656"/>
                  <a:gd name="connsiteX277" fmla="*/ 326992 w 3162529"/>
                  <a:gd name="connsiteY277" fmla="*/ 704248 h 1910656"/>
                  <a:gd name="connsiteX278" fmla="*/ 327695 w 3162529"/>
                  <a:gd name="connsiteY278" fmla="*/ 711101 h 1910656"/>
                  <a:gd name="connsiteX279" fmla="*/ 331121 w 3162529"/>
                  <a:gd name="connsiteY279" fmla="*/ 712155 h 1910656"/>
                  <a:gd name="connsiteX280" fmla="*/ 328397 w 3162529"/>
                  <a:gd name="connsiteY280" fmla="*/ 713737 h 1910656"/>
                  <a:gd name="connsiteX281" fmla="*/ 315307 w 3162529"/>
                  <a:gd name="connsiteY281" fmla="*/ 732801 h 1910656"/>
                  <a:gd name="connsiteX282" fmla="*/ 307752 w 3162529"/>
                  <a:gd name="connsiteY282" fmla="*/ 749142 h 1910656"/>
                  <a:gd name="connsiteX283" fmla="*/ 280254 w 3162529"/>
                  <a:gd name="connsiteY283" fmla="*/ 784810 h 1910656"/>
                  <a:gd name="connsiteX284" fmla="*/ 276476 w 3162529"/>
                  <a:gd name="connsiteY284" fmla="*/ 792278 h 1910656"/>
                  <a:gd name="connsiteX285" fmla="*/ 259959 w 3162529"/>
                  <a:gd name="connsiteY285" fmla="*/ 815032 h 1910656"/>
                  <a:gd name="connsiteX286" fmla="*/ 252052 w 3162529"/>
                  <a:gd name="connsiteY286" fmla="*/ 828298 h 1910656"/>
                  <a:gd name="connsiteX287" fmla="*/ 250383 w 3162529"/>
                  <a:gd name="connsiteY287" fmla="*/ 833130 h 1910656"/>
                  <a:gd name="connsiteX288" fmla="*/ 252140 w 3162529"/>
                  <a:gd name="connsiteY288" fmla="*/ 833481 h 1910656"/>
                  <a:gd name="connsiteX289" fmla="*/ 252755 w 3162529"/>
                  <a:gd name="connsiteY289" fmla="*/ 828913 h 1910656"/>
                  <a:gd name="connsiteX290" fmla="*/ 257587 w 3162529"/>
                  <a:gd name="connsiteY290" fmla="*/ 825135 h 1910656"/>
                  <a:gd name="connsiteX291" fmla="*/ 262156 w 3162529"/>
                  <a:gd name="connsiteY291" fmla="*/ 821533 h 1910656"/>
                  <a:gd name="connsiteX292" fmla="*/ 261365 w 3162529"/>
                  <a:gd name="connsiteY292" fmla="*/ 826629 h 1910656"/>
                  <a:gd name="connsiteX293" fmla="*/ 247221 w 3162529"/>
                  <a:gd name="connsiteY293" fmla="*/ 850788 h 1910656"/>
                  <a:gd name="connsiteX294" fmla="*/ 237029 w 3162529"/>
                  <a:gd name="connsiteY294" fmla="*/ 867656 h 1910656"/>
                  <a:gd name="connsiteX295" fmla="*/ 236414 w 3162529"/>
                  <a:gd name="connsiteY295" fmla="*/ 870028 h 1910656"/>
                  <a:gd name="connsiteX296" fmla="*/ 224291 w 3162529"/>
                  <a:gd name="connsiteY296" fmla="*/ 881889 h 1910656"/>
                  <a:gd name="connsiteX297" fmla="*/ 221040 w 3162529"/>
                  <a:gd name="connsiteY297" fmla="*/ 898844 h 1910656"/>
                  <a:gd name="connsiteX298" fmla="*/ 207247 w 3162529"/>
                  <a:gd name="connsiteY298" fmla="*/ 920544 h 1910656"/>
                  <a:gd name="connsiteX299" fmla="*/ 205226 w 3162529"/>
                  <a:gd name="connsiteY299" fmla="*/ 929505 h 1910656"/>
                  <a:gd name="connsiteX300" fmla="*/ 189676 w 3162529"/>
                  <a:gd name="connsiteY300" fmla="*/ 954017 h 1910656"/>
                  <a:gd name="connsiteX301" fmla="*/ 182033 w 3162529"/>
                  <a:gd name="connsiteY301" fmla="*/ 971324 h 1910656"/>
                  <a:gd name="connsiteX302" fmla="*/ 183527 w 3162529"/>
                  <a:gd name="connsiteY302" fmla="*/ 972905 h 1910656"/>
                  <a:gd name="connsiteX303" fmla="*/ 184669 w 3162529"/>
                  <a:gd name="connsiteY303" fmla="*/ 970709 h 1910656"/>
                  <a:gd name="connsiteX304" fmla="*/ 187392 w 3162529"/>
                  <a:gd name="connsiteY304" fmla="*/ 964032 h 1910656"/>
                  <a:gd name="connsiteX305" fmla="*/ 191873 w 3162529"/>
                  <a:gd name="connsiteY305" fmla="*/ 960606 h 1910656"/>
                  <a:gd name="connsiteX306" fmla="*/ 192048 w 3162529"/>
                  <a:gd name="connsiteY306" fmla="*/ 966668 h 1910656"/>
                  <a:gd name="connsiteX307" fmla="*/ 174741 w 3162529"/>
                  <a:gd name="connsiteY307" fmla="*/ 995044 h 1910656"/>
                  <a:gd name="connsiteX308" fmla="*/ 171754 w 3162529"/>
                  <a:gd name="connsiteY308" fmla="*/ 1002600 h 1910656"/>
                  <a:gd name="connsiteX309" fmla="*/ 169382 w 3162529"/>
                  <a:gd name="connsiteY309" fmla="*/ 1018062 h 1910656"/>
                  <a:gd name="connsiteX310" fmla="*/ 154096 w 3162529"/>
                  <a:gd name="connsiteY310" fmla="*/ 1039147 h 1910656"/>
                  <a:gd name="connsiteX311" fmla="*/ 152514 w 3162529"/>
                  <a:gd name="connsiteY311" fmla="*/ 1043188 h 1910656"/>
                  <a:gd name="connsiteX312" fmla="*/ 147946 w 3162529"/>
                  <a:gd name="connsiteY312" fmla="*/ 1046878 h 1910656"/>
                  <a:gd name="connsiteX313" fmla="*/ 150230 w 3162529"/>
                  <a:gd name="connsiteY313" fmla="*/ 1049074 h 1910656"/>
                  <a:gd name="connsiteX314" fmla="*/ 153217 w 3162529"/>
                  <a:gd name="connsiteY314" fmla="*/ 1043803 h 1910656"/>
                  <a:gd name="connsiteX315" fmla="*/ 157785 w 3162529"/>
                  <a:gd name="connsiteY315" fmla="*/ 1051007 h 1910656"/>
                  <a:gd name="connsiteX316" fmla="*/ 141972 w 3162529"/>
                  <a:gd name="connsiteY316" fmla="*/ 1085007 h 1910656"/>
                  <a:gd name="connsiteX317" fmla="*/ 138633 w 3162529"/>
                  <a:gd name="connsiteY317" fmla="*/ 1086061 h 1910656"/>
                  <a:gd name="connsiteX318" fmla="*/ 134943 w 3162529"/>
                  <a:gd name="connsiteY318" fmla="*/ 1092299 h 1910656"/>
                  <a:gd name="connsiteX319" fmla="*/ 140478 w 3162529"/>
                  <a:gd name="connsiteY319" fmla="*/ 1089311 h 1910656"/>
                  <a:gd name="connsiteX320" fmla="*/ 143992 w 3162529"/>
                  <a:gd name="connsiteY320" fmla="*/ 1088345 h 1910656"/>
                  <a:gd name="connsiteX321" fmla="*/ 142938 w 3162529"/>
                  <a:gd name="connsiteY321" fmla="*/ 1091947 h 1910656"/>
                  <a:gd name="connsiteX322" fmla="*/ 132308 w 3162529"/>
                  <a:gd name="connsiteY322" fmla="*/ 1119006 h 1910656"/>
                  <a:gd name="connsiteX323" fmla="*/ 132132 w 3162529"/>
                  <a:gd name="connsiteY323" fmla="*/ 1122784 h 1910656"/>
                  <a:gd name="connsiteX324" fmla="*/ 121502 w 3162529"/>
                  <a:gd name="connsiteY324" fmla="*/ 1157750 h 1910656"/>
                  <a:gd name="connsiteX325" fmla="*/ 113858 w 3162529"/>
                  <a:gd name="connsiteY325" fmla="*/ 1166798 h 1910656"/>
                  <a:gd name="connsiteX326" fmla="*/ 112629 w 3162529"/>
                  <a:gd name="connsiteY326" fmla="*/ 1174530 h 1910656"/>
                  <a:gd name="connsiteX327" fmla="*/ 114913 w 3162529"/>
                  <a:gd name="connsiteY327" fmla="*/ 1182964 h 1910656"/>
                  <a:gd name="connsiteX328" fmla="*/ 103140 w 3162529"/>
                  <a:gd name="connsiteY328" fmla="*/ 1214767 h 1910656"/>
                  <a:gd name="connsiteX329" fmla="*/ 97430 w 3162529"/>
                  <a:gd name="connsiteY329" fmla="*/ 1221531 h 1910656"/>
                  <a:gd name="connsiteX330" fmla="*/ 96288 w 3162529"/>
                  <a:gd name="connsiteY330" fmla="*/ 1224255 h 1910656"/>
                  <a:gd name="connsiteX331" fmla="*/ 99802 w 3162529"/>
                  <a:gd name="connsiteY331" fmla="*/ 1224255 h 1910656"/>
                  <a:gd name="connsiteX332" fmla="*/ 102613 w 3162529"/>
                  <a:gd name="connsiteY332" fmla="*/ 1222761 h 1910656"/>
                  <a:gd name="connsiteX333" fmla="*/ 103052 w 3162529"/>
                  <a:gd name="connsiteY333" fmla="*/ 1226188 h 1910656"/>
                  <a:gd name="connsiteX334" fmla="*/ 95497 w 3162529"/>
                  <a:gd name="connsiteY334" fmla="*/ 1253247 h 1910656"/>
                  <a:gd name="connsiteX335" fmla="*/ 92861 w 3162529"/>
                  <a:gd name="connsiteY335" fmla="*/ 1259923 h 1910656"/>
                  <a:gd name="connsiteX336" fmla="*/ 90226 w 3162529"/>
                  <a:gd name="connsiteY336" fmla="*/ 1273717 h 1910656"/>
                  <a:gd name="connsiteX337" fmla="*/ 82583 w 3162529"/>
                  <a:gd name="connsiteY337" fmla="*/ 1296822 h 1910656"/>
                  <a:gd name="connsiteX338" fmla="*/ 78014 w 3162529"/>
                  <a:gd name="connsiteY338" fmla="*/ 1303938 h 1910656"/>
                  <a:gd name="connsiteX339" fmla="*/ 78102 w 3162529"/>
                  <a:gd name="connsiteY339" fmla="*/ 1310967 h 1910656"/>
                  <a:gd name="connsiteX340" fmla="*/ 82231 w 3162529"/>
                  <a:gd name="connsiteY340" fmla="*/ 1306662 h 1910656"/>
                  <a:gd name="connsiteX341" fmla="*/ 83637 w 3162529"/>
                  <a:gd name="connsiteY341" fmla="*/ 1303411 h 1910656"/>
                  <a:gd name="connsiteX342" fmla="*/ 84779 w 3162529"/>
                  <a:gd name="connsiteY342" fmla="*/ 1306837 h 1910656"/>
                  <a:gd name="connsiteX343" fmla="*/ 76784 w 3162529"/>
                  <a:gd name="connsiteY343" fmla="*/ 1340134 h 1910656"/>
                  <a:gd name="connsiteX344" fmla="*/ 73885 w 3162529"/>
                  <a:gd name="connsiteY344" fmla="*/ 1371146 h 1910656"/>
                  <a:gd name="connsiteX345" fmla="*/ 67296 w 3162529"/>
                  <a:gd name="connsiteY345" fmla="*/ 1382392 h 1910656"/>
                  <a:gd name="connsiteX346" fmla="*/ 61410 w 3162529"/>
                  <a:gd name="connsiteY346" fmla="*/ 1389156 h 1910656"/>
                  <a:gd name="connsiteX347" fmla="*/ 62464 w 3162529"/>
                  <a:gd name="connsiteY347" fmla="*/ 1395043 h 1910656"/>
                  <a:gd name="connsiteX348" fmla="*/ 66417 w 3162529"/>
                  <a:gd name="connsiteY348" fmla="*/ 1391792 h 1910656"/>
                  <a:gd name="connsiteX349" fmla="*/ 70459 w 3162529"/>
                  <a:gd name="connsiteY349" fmla="*/ 1389947 h 1910656"/>
                  <a:gd name="connsiteX350" fmla="*/ 71601 w 3162529"/>
                  <a:gd name="connsiteY350" fmla="*/ 1393373 h 1910656"/>
                  <a:gd name="connsiteX351" fmla="*/ 71601 w 3162529"/>
                  <a:gd name="connsiteY351" fmla="*/ 1394691 h 1910656"/>
                  <a:gd name="connsiteX352" fmla="*/ 62464 w 3162529"/>
                  <a:gd name="connsiteY352" fmla="*/ 1437125 h 1910656"/>
                  <a:gd name="connsiteX353" fmla="*/ 62640 w 3162529"/>
                  <a:gd name="connsiteY353" fmla="*/ 1442484 h 1910656"/>
                  <a:gd name="connsiteX354" fmla="*/ 62025 w 3162529"/>
                  <a:gd name="connsiteY354" fmla="*/ 1460933 h 1910656"/>
                  <a:gd name="connsiteX355" fmla="*/ 58686 w 3162529"/>
                  <a:gd name="connsiteY355" fmla="*/ 1480436 h 1910656"/>
                  <a:gd name="connsiteX356" fmla="*/ 53854 w 3162529"/>
                  <a:gd name="connsiteY356" fmla="*/ 1492824 h 1910656"/>
                  <a:gd name="connsiteX357" fmla="*/ 57896 w 3162529"/>
                  <a:gd name="connsiteY357" fmla="*/ 1494669 h 1910656"/>
                  <a:gd name="connsiteX358" fmla="*/ 51219 w 3162529"/>
                  <a:gd name="connsiteY358" fmla="*/ 1538069 h 1910656"/>
                  <a:gd name="connsiteX359" fmla="*/ 53679 w 3162529"/>
                  <a:gd name="connsiteY359" fmla="*/ 1553355 h 1910656"/>
                  <a:gd name="connsiteX360" fmla="*/ 52800 w 3162529"/>
                  <a:gd name="connsiteY360" fmla="*/ 1567060 h 1910656"/>
                  <a:gd name="connsiteX361" fmla="*/ 48144 w 3162529"/>
                  <a:gd name="connsiteY361" fmla="*/ 1575582 h 1910656"/>
                  <a:gd name="connsiteX362" fmla="*/ 46475 w 3162529"/>
                  <a:gd name="connsiteY362" fmla="*/ 1583050 h 1910656"/>
                  <a:gd name="connsiteX363" fmla="*/ 51746 w 3162529"/>
                  <a:gd name="connsiteY363" fmla="*/ 1579096 h 1910656"/>
                  <a:gd name="connsiteX364" fmla="*/ 55787 w 3162529"/>
                  <a:gd name="connsiteY364" fmla="*/ 1580238 h 1910656"/>
                  <a:gd name="connsiteX365" fmla="*/ 51570 w 3162529"/>
                  <a:gd name="connsiteY365" fmla="*/ 1612481 h 1910656"/>
                  <a:gd name="connsiteX366" fmla="*/ 50428 w 3162529"/>
                  <a:gd name="connsiteY366" fmla="*/ 1616434 h 1910656"/>
                  <a:gd name="connsiteX367" fmla="*/ 53854 w 3162529"/>
                  <a:gd name="connsiteY367" fmla="*/ 1644811 h 1910656"/>
                  <a:gd name="connsiteX368" fmla="*/ 48144 w 3162529"/>
                  <a:gd name="connsiteY368" fmla="*/ 1665193 h 1910656"/>
                  <a:gd name="connsiteX369" fmla="*/ 49989 w 3162529"/>
                  <a:gd name="connsiteY369" fmla="*/ 1667653 h 1910656"/>
                  <a:gd name="connsiteX370" fmla="*/ 55875 w 3162529"/>
                  <a:gd name="connsiteY370" fmla="*/ 1666862 h 1910656"/>
                  <a:gd name="connsiteX371" fmla="*/ 53942 w 3162529"/>
                  <a:gd name="connsiteY371" fmla="*/ 1673890 h 1910656"/>
                  <a:gd name="connsiteX372" fmla="*/ 55787 w 3162529"/>
                  <a:gd name="connsiteY372" fmla="*/ 1693570 h 1910656"/>
                  <a:gd name="connsiteX373" fmla="*/ 53591 w 3162529"/>
                  <a:gd name="connsiteY373" fmla="*/ 1705694 h 1910656"/>
                  <a:gd name="connsiteX374" fmla="*/ 54206 w 3162529"/>
                  <a:gd name="connsiteY374" fmla="*/ 1714391 h 1910656"/>
                  <a:gd name="connsiteX375" fmla="*/ 53854 w 3162529"/>
                  <a:gd name="connsiteY375" fmla="*/ 1747336 h 1910656"/>
                  <a:gd name="connsiteX376" fmla="*/ 53415 w 3162529"/>
                  <a:gd name="connsiteY376" fmla="*/ 1749708 h 1910656"/>
                  <a:gd name="connsiteX377" fmla="*/ 54733 w 3162529"/>
                  <a:gd name="connsiteY377" fmla="*/ 1754277 h 1910656"/>
                  <a:gd name="connsiteX378" fmla="*/ 57456 w 3162529"/>
                  <a:gd name="connsiteY378" fmla="*/ 1751465 h 1910656"/>
                  <a:gd name="connsiteX379" fmla="*/ 60268 w 3162529"/>
                  <a:gd name="connsiteY379" fmla="*/ 1746809 h 1910656"/>
                  <a:gd name="connsiteX380" fmla="*/ 61058 w 3162529"/>
                  <a:gd name="connsiteY380" fmla="*/ 1751641 h 1910656"/>
                  <a:gd name="connsiteX381" fmla="*/ 61234 w 3162529"/>
                  <a:gd name="connsiteY381" fmla="*/ 1766576 h 1910656"/>
                  <a:gd name="connsiteX382" fmla="*/ 61058 w 3162529"/>
                  <a:gd name="connsiteY382" fmla="*/ 1783620 h 1910656"/>
                  <a:gd name="connsiteX383" fmla="*/ 63782 w 3162529"/>
                  <a:gd name="connsiteY383" fmla="*/ 1805320 h 1910656"/>
                  <a:gd name="connsiteX384" fmla="*/ 67647 w 3162529"/>
                  <a:gd name="connsiteY384" fmla="*/ 1816565 h 1910656"/>
                  <a:gd name="connsiteX385" fmla="*/ 63343 w 3162529"/>
                  <a:gd name="connsiteY385" fmla="*/ 1829479 h 1910656"/>
                  <a:gd name="connsiteX386" fmla="*/ 61410 w 3162529"/>
                  <a:gd name="connsiteY386" fmla="*/ 1835190 h 1910656"/>
                  <a:gd name="connsiteX387" fmla="*/ 62815 w 3162529"/>
                  <a:gd name="connsiteY387" fmla="*/ 1843185 h 1910656"/>
                  <a:gd name="connsiteX388" fmla="*/ 66505 w 3162529"/>
                  <a:gd name="connsiteY388" fmla="*/ 1835541 h 1910656"/>
                  <a:gd name="connsiteX389" fmla="*/ 68438 w 3162529"/>
                  <a:gd name="connsiteY389" fmla="*/ 1830885 h 1910656"/>
                  <a:gd name="connsiteX390" fmla="*/ 71601 w 3162529"/>
                  <a:gd name="connsiteY390" fmla="*/ 1835981 h 1910656"/>
                  <a:gd name="connsiteX391" fmla="*/ 69404 w 3162529"/>
                  <a:gd name="connsiteY391" fmla="*/ 1865675 h 1910656"/>
                  <a:gd name="connsiteX392" fmla="*/ 71074 w 3162529"/>
                  <a:gd name="connsiteY392" fmla="*/ 1869453 h 1910656"/>
                  <a:gd name="connsiteX393" fmla="*/ 77136 w 3162529"/>
                  <a:gd name="connsiteY393" fmla="*/ 1877535 h 1910656"/>
                  <a:gd name="connsiteX394" fmla="*/ 79596 w 3162529"/>
                  <a:gd name="connsiteY394" fmla="*/ 1893525 h 1910656"/>
                  <a:gd name="connsiteX395" fmla="*/ 71864 w 3162529"/>
                  <a:gd name="connsiteY395" fmla="*/ 1901080 h 1910656"/>
                  <a:gd name="connsiteX396" fmla="*/ 45684 w 3162529"/>
                  <a:gd name="connsiteY396" fmla="*/ 1901080 h 1910656"/>
                  <a:gd name="connsiteX397" fmla="*/ 34175 w 3162529"/>
                  <a:gd name="connsiteY397" fmla="*/ 1900641 h 1910656"/>
                  <a:gd name="connsiteX398" fmla="*/ 31188 w 3162529"/>
                  <a:gd name="connsiteY398" fmla="*/ 1890450 h 1910656"/>
                  <a:gd name="connsiteX399" fmla="*/ 27323 w 3162529"/>
                  <a:gd name="connsiteY399" fmla="*/ 1867081 h 1910656"/>
                  <a:gd name="connsiteX400" fmla="*/ 26356 w 3162529"/>
                  <a:gd name="connsiteY400" fmla="*/ 1859613 h 1910656"/>
                  <a:gd name="connsiteX401" fmla="*/ 22403 w 3162529"/>
                  <a:gd name="connsiteY401" fmla="*/ 1823418 h 1910656"/>
                  <a:gd name="connsiteX402" fmla="*/ 24248 w 3162529"/>
                  <a:gd name="connsiteY402" fmla="*/ 1820782 h 1910656"/>
                  <a:gd name="connsiteX403" fmla="*/ 16956 w 3162529"/>
                  <a:gd name="connsiteY403" fmla="*/ 1787046 h 1910656"/>
                  <a:gd name="connsiteX404" fmla="*/ 11685 w 3162529"/>
                  <a:gd name="connsiteY404" fmla="*/ 1748127 h 1910656"/>
                  <a:gd name="connsiteX405" fmla="*/ 11685 w 3162529"/>
                  <a:gd name="connsiteY405" fmla="*/ 1746809 h 1910656"/>
                  <a:gd name="connsiteX406" fmla="*/ 13266 w 3162529"/>
                  <a:gd name="connsiteY406" fmla="*/ 1690671 h 1910656"/>
                  <a:gd name="connsiteX407" fmla="*/ 11421 w 3162529"/>
                  <a:gd name="connsiteY407" fmla="*/ 1679162 h 1910656"/>
                  <a:gd name="connsiteX408" fmla="*/ 8434 w 3162529"/>
                  <a:gd name="connsiteY408" fmla="*/ 1648149 h 1910656"/>
                  <a:gd name="connsiteX409" fmla="*/ 6589 w 3162529"/>
                  <a:gd name="connsiteY409" fmla="*/ 1613974 h 1910656"/>
                  <a:gd name="connsiteX410" fmla="*/ 6940 w 3162529"/>
                  <a:gd name="connsiteY410" fmla="*/ 1582171 h 1910656"/>
                  <a:gd name="connsiteX411" fmla="*/ 9752 w 3162529"/>
                  <a:gd name="connsiteY411" fmla="*/ 1548523 h 1910656"/>
                  <a:gd name="connsiteX412" fmla="*/ 12563 w 3162529"/>
                  <a:gd name="connsiteY412" fmla="*/ 1518653 h 1910656"/>
                  <a:gd name="connsiteX413" fmla="*/ 12915 w 3162529"/>
                  <a:gd name="connsiteY413" fmla="*/ 1489310 h 1910656"/>
                  <a:gd name="connsiteX414" fmla="*/ 11948 w 3162529"/>
                  <a:gd name="connsiteY414" fmla="*/ 1482106 h 1910656"/>
                  <a:gd name="connsiteX415" fmla="*/ 19416 w 3162529"/>
                  <a:gd name="connsiteY415" fmla="*/ 1445383 h 1910656"/>
                  <a:gd name="connsiteX416" fmla="*/ 18186 w 3162529"/>
                  <a:gd name="connsiteY416" fmla="*/ 1439497 h 1910656"/>
                  <a:gd name="connsiteX417" fmla="*/ 17131 w 3162529"/>
                  <a:gd name="connsiteY417" fmla="*/ 1430887 h 1910656"/>
                  <a:gd name="connsiteX418" fmla="*/ 22139 w 3162529"/>
                  <a:gd name="connsiteY418" fmla="*/ 1405497 h 1910656"/>
                  <a:gd name="connsiteX419" fmla="*/ 24950 w 3162529"/>
                  <a:gd name="connsiteY419" fmla="*/ 1376505 h 1910656"/>
                  <a:gd name="connsiteX420" fmla="*/ 27410 w 3162529"/>
                  <a:gd name="connsiteY420" fmla="*/ 1369741 h 1910656"/>
                  <a:gd name="connsiteX421" fmla="*/ 31452 w 3162529"/>
                  <a:gd name="connsiteY421" fmla="*/ 1369126 h 1910656"/>
                  <a:gd name="connsiteX422" fmla="*/ 33472 w 3162529"/>
                  <a:gd name="connsiteY422" fmla="*/ 1373431 h 1910656"/>
                  <a:gd name="connsiteX423" fmla="*/ 36899 w 3162529"/>
                  <a:gd name="connsiteY423" fmla="*/ 1373870 h 1910656"/>
                  <a:gd name="connsiteX424" fmla="*/ 36108 w 3162529"/>
                  <a:gd name="connsiteY424" fmla="*/ 1371058 h 1910656"/>
                  <a:gd name="connsiteX425" fmla="*/ 29607 w 3162529"/>
                  <a:gd name="connsiteY425" fmla="*/ 1356738 h 1910656"/>
                  <a:gd name="connsiteX426" fmla="*/ 28025 w 3162529"/>
                  <a:gd name="connsiteY426" fmla="*/ 1354015 h 1910656"/>
                  <a:gd name="connsiteX427" fmla="*/ 36196 w 3162529"/>
                  <a:gd name="connsiteY427" fmla="*/ 1324672 h 1910656"/>
                  <a:gd name="connsiteX428" fmla="*/ 37865 w 3162529"/>
                  <a:gd name="connsiteY428" fmla="*/ 1314832 h 1910656"/>
                  <a:gd name="connsiteX429" fmla="*/ 40940 w 3162529"/>
                  <a:gd name="connsiteY429" fmla="*/ 1285928 h 1910656"/>
                  <a:gd name="connsiteX430" fmla="*/ 50955 w 3162529"/>
                  <a:gd name="connsiteY430" fmla="*/ 1242880 h 1910656"/>
                  <a:gd name="connsiteX431" fmla="*/ 51131 w 3162529"/>
                  <a:gd name="connsiteY431" fmla="*/ 1241650 h 1910656"/>
                  <a:gd name="connsiteX432" fmla="*/ 58247 w 3162529"/>
                  <a:gd name="connsiteY432" fmla="*/ 1219423 h 1910656"/>
                  <a:gd name="connsiteX433" fmla="*/ 64133 w 3162529"/>
                  <a:gd name="connsiteY433" fmla="*/ 1187532 h 1910656"/>
                  <a:gd name="connsiteX434" fmla="*/ 74939 w 3162529"/>
                  <a:gd name="connsiteY434" fmla="*/ 1148701 h 1910656"/>
                  <a:gd name="connsiteX435" fmla="*/ 88117 w 3162529"/>
                  <a:gd name="connsiteY435" fmla="*/ 1109606 h 1910656"/>
                  <a:gd name="connsiteX436" fmla="*/ 101559 w 3162529"/>
                  <a:gd name="connsiteY436" fmla="*/ 1063834 h 1910656"/>
                  <a:gd name="connsiteX437" fmla="*/ 108851 w 3162529"/>
                  <a:gd name="connsiteY437" fmla="*/ 1047317 h 1910656"/>
                  <a:gd name="connsiteX438" fmla="*/ 129233 w 3162529"/>
                  <a:gd name="connsiteY438" fmla="*/ 995484 h 1910656"/>
                  <a:gd name="connsiteX439" fmla="*/ 133098 w 3162529"/>
                  <a:gd name="connsiteY439" fmla="*/ 983975 h 1910656"/>
                  <a:gd name="connsiteX440" fmla="*/ 144168 w 3162529"/>
                  <a:gd name="connsiteY440" fmla="*/ 958585 h 1910656"/>
                  <a:gd name="connsiteX441" fmla="*/ 155413 w 3162529"/>
                  <a:gd name="connsiteY441" fmla="*/ 932932 h 1910656"/>
                  <a:gd name="connsiteX442" fmla="*/ 161300 w 3162529"/>
                  <a:gd name="connsiteY442" fmla="*/ 925640 h 1910656"/>
                  <a:gd name="connsiteX443" fmla="*/ 163759 w 3162529"/>
                  <a:gd name="connsiteY443" fmla="*/ 922214 h 1910656"/>
                  <a:gd name="connsiteX444" fmla="*/ 179222 w 3162529"/>
                  <a:gd name="connsiteY444" fmla="*/ 887951 h 1910656"/>
                  <a:gd name="connsiteX445" fmla="*/ 184844 w 3162529"/>
                  <a:gd name="connsiteY445" fmla="*/ 875827 h 1910656"/>
                  <a:gd name="connsiteX446" fmla="*/ 198637 w 3162529"/>
                  <a:gd name="connsiteY446" fmla="*/ 844814 h 1910656"/>
                  <a:gd name="connsiteX447" fmla="*/ 201624 w 3162529"/>
                  <a:gd name="connsiteY447" fmla="*/ 836995 h 1910656"/>
                  <a:gd name="connsiteX448" fmla="*/ 214363 w 3162529"/>
                  <a:gd name="connsiteY448" fmla="*/ 816086 h 1910656"/>
                  <a:gd name="connsiteX449" fmla="*/ 222973 w 3162529"/>
                  <a:gd name="connsiteY449" fmla="*/ 798603 h 1910656"/>
                  <a:gd name="connsiteX450" fmla="*/ 235536 w 3162529"/>
                  <a:gd name="connsiteY450" fmla="*/ 781735 h 1910656"/>
                  <a:gd name="connsiteX451" fmla="*/ 237293 w 3162529"/>
                  <a:gd name="connsiteY451" fmla="*/ 776025 h 1910656"/>
                  <a:gd name="connsiteX452" fmla="*/ 240017 w 3162529"/>
                  <a:gd name="connsiteY452" fmla="*/ 768030 h 1910656"/>
                  <a:gd name="connsiteX453" fmla="*/ 256884 w 3162529"/>
                  <a:gd name="connsiteY453" fmla="*/ 744837 h 1910656"/>
                  <a:gd name="connsiteX454" fmla="*/ 263561 w 3162529"/>
                  <a:gd name="connsiteY454" fmla="*/ 730605 h 1910656"/>
                  <a:gd name="connsiteX455" fmla="*/ 285788 w 3162529"/>
                  <a:gd name="connsiteY455" fmla="*/ 697835 h 1910656"/>
                  <a:gd name="connsiteX456" fmla="*/ 306961 w 3162529"/>
                  <a:gd name="connsiteY456" fmla="*/ 671128 h 1910656"/>
                  <a:gd name="connsiteX457" fmla="*/ 312847 w 3162529"/>
                  <a:gd name="connsiteY457" fmla="*/ 657862 h 1910656"/>
                  <a:gd name="connsiteX458" fmla="*/ 324795 w 3162529"/>
                  <a:gd name="connsiteY458" fmla="*/ 643454 h 1910656"/>
                  <a:gd name="connsiteX459" fmla="*/ 338325 w 3162529"/>
                  <a:gd name="connsiteY459" fmla="*/ 621227 h 1910656"/>
                  <a:gd name="connsiteX460" fmla="*/ 353084 w 3162529"/>
                  <a:gd name="connsiteY460" fmla="*/ 600142 h 1910656"/>
                  <a:gd name="connsiteX461" fmla="*/ 372676 w 3162529"/>
                  <a:gd name="connsiteY461" fmla="*/ 579408 h 1910656"/>
                  <a:gd name="connsiteX462" fmla="*/ 375399 w 3162529"/>
                  <a:gd name="connsiteY462" fmla="*/ 576685 h 1910656"/>
                  <a:gd name="connsiteX463" fmla="*/ 402897 w 3162529"/>
                  <a:gd name="connsiteY463" fmla="*/ 543652 h 1910656"/>
                  <a:gd name="connsiteX464" fmla="*/ 418272 w 3162529"/>
                  <a:gd name="connsiteY464" fmla="*/ 519931 h 1910656"/>
                  <a:gd name="connsiteX465" fmla="*/ 420732 w 3162529"/>
                  <a:gd name="connsiteY465" fmla="*/ 515714 h 1910656"/>
                  <a:gd name="connsiteX466" fmla="*/ 463165 w 3162529"/>
                  <a:gd name="connsiteY466" fmla="*/ 470557 h 1910656"/>
                  <a:gd name="connsiteX467" fmla="*/ 495056 w 3162529"/>
                  <a:gd name="connsiteY467" fmla="*/ 440863 h 1910656"/>
                  <a:gd name="connsiteX468" fmla="*/ 523345 w 3162529"/>
                  <a:gd name="connsiteY468" fmla="*/ 411344 h 1910656"/>
                  <a:gd name="connsiteX469" fmla="*/ 555060 w 3162529"/>
                  <a:gd name="connsiteY469" fmla="*/ 381298 h 1910656"/>
                  <a:gd name="connsiteX470" fmla="*/ 591344 w 3162529"/>
                  <a:gd name="connsiteY470" fmla="*/ 349934 h 1910656"/>
                  <a:gd name="connsiteX471" fmla="*/ 625431 w 3162529"/>
                  <a:gd name="connsiteY471" fmla="*/ 321821 h 1910656"/>
                  <a:gd name="connsiteX472" fmla="*/ 653281 w 3162529"/>
                  <a:gd name="connsiteY472" fmla="*/ 301087 h 1910656"/>
                  <a:gd name="connsiteX473" fmla="*/ 664702 w 3162529"/>
                  <a:gd name="connsiteY473" fmla="*/ 293796 h 1910656"/>
                  <a:gd name="connsiteX474" fmla="*/ 676562 w 3162529"/>
                  <a:gd name="connsiteY474" fmla="*/ 284220 h 1910656"/>
                  <a:gd name="connsiteX475" fmla="*/ 702567 w 3162529"/>
                  <a:gd name="connsiteY475" fmla="*/ 265419 h 1910656"/>
                  <a:gd name="connsiteX476" fmla="*/ 716887 w 3162529"/>
                  <a:gd name="connsiteY476" fmla="*/ 255931 h 1910656"/>
                  <a:gd name="connsiteX477" fmla="*/ 752380 w 3162529"/>
                  <a:gd name="connsiteY477" fmla="*/ 230804 h 1910656"/>
                  <a:gd name="connsiteX478" fmla="*/ 771620 w 3162529"/>
                  <a:gd name="connsiteY478" fmla="*/ 217099 h 1910656"/>
                  <a:gd name="connsiteX479" fmla="*/ 808782 w 3162529"/>
                  <a:gd name="connsiteY479" fmla="*/ 196366 h 1910656"/>
                  <a:gd name="connsiteX480" fmla="*/ 840936 w 3162529"/>
                  <a:gd name="connsiteY480" fmla="*/ 178971 h 1910656"/>
                  <a:gd name="connsiteX481" fmla="*/ 848755 w 3162529"/>
                  <a:gd name="connsiteY481" fmla="*/ 175808 h 1910656"/>
                  <a:gd name="connsiteX482" fmla="*/ 861494 w 3162529"/>
                  <a:gd name="connsiteY482" fmla="*/ 168780 h 1910656"/>
                  <a:gd name="connsiteX483" fmla="*/ 890047 w 3162529"/>
                  <a:gd name="connsiteY483" fmla="*/ 152000 h 1910656"/>
                  <a:gd name="connsiteX484" fmla="*/ 918423 w 3162529"/>
                  <a:gd name="connsiteY484" fmla="*/ 138382 h 1910656"/>
                  <a:gd name="connsiteX485" fmla="*/ 967709 w 3162529"/>
                  <a:gd name="connsiteY485" fmla="*/ 118176 h 1910656"/>
                  <a:gd name="connsiteX486" fmla="*/ 970169 w 3162529"/>
                  <a:gd name="connsiteY486" fmla="*/ 117912 h 1910656"/>
                  <a:gd name="connsiteX487" fmla="*/ 1002499 w 3162529"/>
                  <a:gd name="connsiteY487" fmla="*/ 104031 h 1910656"/>
                  <a:gd name="connsiteX488" fmla="*/ 1020861 w 3162529"/>
                  <a:gd name="connsiteY488" fmla="*/ 94543 h 1910656"/>
                  <a:gd name="connsiteX489" fmla="*/ 1063031 w 3162529"/>
                  <a:gd name="connsiteY489" fmla="*/ 79169 h 1910656"/>
                  <a:gd name="connsiteX490" fmla="*/ 1091935 w 3162529"/>
                  <a:gd name="connsiteY490" fmla="*/ 69856 h 1910656"/>
                  <a:gd name="connsiteX491" fmla="*/ 1123474 w 3162529"/>
                  <a:gd name="connsiteY491" fmla="*/ 60017 h 1910656"/>
                  <a:gd name="connsiteX492" fmla="*/ 1141308 w 3162529"/>
                  <a:gd name="connsiteY492" fmla="*/ 57732 h 1910656"/>
                  <a:gd name="connsiteX493" fmla="*/ 1146404 w 3162529"/>
                  <a:gd name="connsiteY493" fmla="*/ 54658 h 1910656"/>
                  <a:gd name="connsiteX494" fmla="*/ 1156331 w 3162529"/>
                  <a:gd name="connsiteY494" fmla="*/ 50265 h 1910656"/>
                  <a:gd name="connsiteX495" fmla="*/ 1199380 w 3162529"/>
                  <a:gd name="connsiteY495" fmla="*/ 39986 h 1910656"/>
                  <a:gd name="connsiteX496" fmla="*/ 1229777 w 3162529"/>
                  <a:gd name="connsiteY496" fmla="*/ 34188 h 1910656"/>
                  <a:gd name="connsiteX497" fmla="*/ 1277394 w 3162529"/>
                  <a:gd name="connsiteY497" fmla="*/ 25842 h 1910656"/>
                  <a:gd name="connsiteX498" fmla="*/ 1279239 w 3162529"/>
                  <a:gd name="connsiteY498" fmla="*/ 24084 h 1910656"/>
                  <a:gd name="connsiteX499" fmla="*/ 1308143 w 3162529"/>
                  <a:gd name="connsiteY499" fmla="*/ 18901 h 1910656"/>
                  <a:gd name="connsiteX500" fmla="*/ 1317104 w 3162529"/>
                  <a:gd name="connsiteY500" fmla="*/ 18638 h 1910656"/>
                  <a:gd name="connsiteX501" fmla="*/ 1339946 w 3162529"/>
                  <a:gd name="connsiteY501" fmla="*/ 15563 h 1910656"/>
                  <a:gd name="connsiteX502" fmla="*/ 1345568 w 3162529"/>
                  <a:gd name="connsiteY502" fmla="*/ 13278 h 1910656"/>
                  <a:gd name="connsiteX503" fmla="*/ 1386420 w 3162529"/>
                  <a:gd name="connsiteY503" fmla="*/ 10643 h 1910656"/>
                  <a:gd name="connsiteX504" fmla="*/ 1403903 w 3162529"/>
                  <a:gd name="connsiteY504" fmla="*/ 10906 h 1910656"/>
                  <a:gd name="connsiteX505" fmla="*/ 1422440 w 3162529"/>
                  <a:gd name="connsiteY505" fmla="*/ 8095 h 1910656"/>
                  <a:gd name="connsiteX506" fmla="*/ 1437112 w 3162529"/>
                  <a:gd name="connsiteY506" fmla="*/ 10291 h 1910656"/>
                  <a:gd name="connsiteX507" fmla="*/ 1454331 w 3162529"/>
                  <a:gd name="connsiteY507" fmla="*/ 7744 h 1910656"/>
                  <a:gd name="connsiteX508" fmla="*/ 1512578 w 3162529"/>
                  <a:gd name="connsiteY508" fmla="*/ 6953 h 1910656"/>
                  <a:gd name="connsiteX509" fmla="*/ 1545699 w 3162529"/>
                  <a:gd name="connsiteY509" fmla="*/ 7832 h 1910656"/>
                  <a:gd name="connsiteX510" fmla="*/ 1547017 w 3162529"/>
                  <a:gd name="connsiteY510" fmla="*/ 7832 h 1910656"/>
                  <a:gd name="connsiteX511" fmla="*/ 1566872 w 3162529"/>
                  <a:gd name="connsiteY511" fmla="*/ 10291 h 1910656"/>
                  <a:gd name="connsiteX512" fmla="*/ 1585409 w 3162529"/>
                  <a:gd name="connsiteY512" fmla="*/ 8183 h 1910656"/>
                  <a:gd name="connsiteX513" fmla="*/ 1596479 w 3162529"/>
                  <a:gd name="connsiteY513" fmla="*/ 12839 h 1910656"/>
                  <a:gd name="connsiteX514" fmla="*/ 1605703 w 3162529"/>
                  <a:gd name="connsiteY514" fmla="*/ 12136 h 1910656"/>
                  <a:gd name="connsiteX515" fmla="*/ 1611414 w 3162529"/>
                  <a:gd name="connsiteY515" fmla="*/ 10643 h 1910656"/>
                  <a:gd name="connsiteX516" fmla="*/ 1660436 w 3162529"/>
                  <a:gd name="connsiteY516" fmla="*/ 10116 h 1910656"/>
                  <a:gd name="connsiteX517" fmla="*/ 1690746 w 3162529"/>
                  <a:gd name="connsiteY517" fmla="*/ 8095 h 1910656"/>
                  <a:gd name="connsiteX518" fmla="*/ 1716399 w 3162529"/>
                  <a:gd name="connsiteY518" fmla="*/ 12312 h 1910656"/>
                  <a:gd name="connsiteX519" fmla="*/ 1722549 w 3162529"/>
                  <a:gd name="connsiteY519" fmla="*/ 12927 h 1910656"/>
                  <a:gd name="connsiteX520" fmla="*/ 1745655 w 3162529"/>
                  <a:gd name="connsiteY520" fmla="*/ 10643 h 1910656"/>
                  <a:gd name="connsiteX521" fmla="*/ 1753122 w 3162529"/>
                  <a:gd name="connsiteY521" fmla="*/ 10643 h 1910656"/>
                  <a:gd name="connsiteX522" fmla="*/ 1771132 w 3162529"/>
                  <a:gd name="connsiteY522" fmla="*/ 13278 h 1910656"/>
                  <a:gd name="connsiteX523" fmla="*/ 1825074 w 3162529"/>
                  <a:gd name="connsiteY523" fmla="*/ 18989 h 1910656"/>
                  <a:gd name="connsiteX524" fmla="*/ 1847038 w 3162529"/>
                  <a:gd name="connsiteY524" fmla="*/ 21185 h 1910656"/>
                  <a:gd name="connsiteX525" fmla="*/ 1852660 w 3162529"/>
                  <a:gd name="connsiteY525" fmla="*/ 23030 h 1910656"/>
                  <a:gd name="connsiteX526" fmla="*/ 1883497 w 3162529"/>
                  <a:gd name="connsiteY526" fmla="*/ 28916 h 1910656"/>
                  <a:gd name="connsiteX527" fmla="*/ 1887363 w 3162529"/>
                  <a:gd name="connsiteY527" fmla="*/ 28916 h 1910656"/>
                  <a:gd name="connsiteX528" fmla="*/ 1938230 w 3162529"/>
                  <a:gd name="connsiteY528" fmla="*/ 38844 h 1910656"/>
                  <a:gd name="connsiteX529" fmla="*/ 1964059 w 3162529"/>
                  <a:gd name="connsiteY529" fmla="*/ 42885 h 1910656"/>
                  <a:gd name="connsiteX530" fmla="*/ 1999552 w 3162529"/>
                  <a:gd name="connsiteY530" fmla="*/ 52110 h 1910656"/>
                  <a:gd name="connsiteX531" fmla="*/ 2018528 w 3162529"/>
                  <a:gd name="connsiteY531" fmla="*/ 60192 h 1910656"/>
                  <a:gd name="connsiteX532" fmla="*/ 2023184 w 3162529"/>
                  <a:gd name="connsiteY532" fmla="*/ 61247 h 1910656"/>
                  <a:gd name="connsiteX533" fmla="*/ 2048662 w 3162529"/>
                  <a:gd name="connsiteY533" fmla="*/ 64497 h 1910656"/>
                  <a:gd name="connsiteX534" fmla="*/ 2103659 w 3162529"/>
                  <a:gd name="connsiteY534" fmla="*/ 83561 h 1910656"/>
                  <a:gd name="connsiteX535" fmla="*/ 2153735 w 3162529"/>
                  <a:gd name="connsiteY535" fmla="*/ 105349 h 1910656"/>
                  <a:gd name="connsiteX536" fmla="*/ 2179477 w 3162529"/>
                  <a:gd name="connsiteY536" fmla="*/ 112465 h 1910656"/>
                  <a:gd name="connsiteX537" fmla="*/ 2184308 w 3162529"/>
                  <a:gd name="connsiteY537" fmla="*/ 113256 h 1910656"/>
                  <a:gd name="connsiteX538" fmla="*/ 2216902 w 3162529"/>
                  <a:gd name="connsiteY538" fmla="*/ 127928 h 1910656"/>
                  <a:gd name="connsiteX539" fmla="*/ 2249496 w 3162529"/>
                  <a:gd name="connsiteY539" fmla="*/ 144093 h 1910656"/>
                  <a:gd name="connsiteX540" fmla="*/ 2275676 w 3162529"/>
                  <a:gd name="connsiteY540" fmla="*/ 156656 h 1910656"/>
                  <a:gd name="connsiteX541" fmla="*/ 2301945 w 3162529"/>
                  <a:gd name="connsiteY541" fmla="*/ 172733 h 1910656"/>
                  <a:gd name="connsiteX542" fmla="*/ 2311521 w 3162529"/>
                  <a:gd name="connsiteY542" fmla="*/ 177829 h 1910656"/>
                  <a:gd name="connsiteX543" fmla="*/ 2336647 w 3162529"/>
                  <a:gd name="connsiteY543" fmla="*/ 189952 h 1910656"/>
                  <a:gd name="connsiteX544" fmla="*/ 2350440 w 3162529"/>
                  <a:gd name="connsiteY544" fmla="*/ 197859 h 1910656"/>
                  <a:gd name="connsiteX545" fmla="*/ 2374951 w 3162529"/>
                  <a:gd name="connsiteY545" fmla="*/ 211564 h 1910656"/>
                  <a:gd name="connsiteX546" fmla="*/ 2400956 w 3162529"/>
                  <a:gd name="connsiteY546" fmla="*/ 227817 h 1910656"/>
                  <a:gd name="connsiteX547" fmla="*/ 2448660 w 3162529"/>
                  <a:gd name="connsiteY547" fmla="*/ 261553 h 1910656"/>
                  <a:gd name="connsiteX548" fmla="*/ 2461136 w 3162529"/>
                  <a:gd name="connsiteY548" fmla="*/ 269109 h 1910656"/>
                  <a:gd name="connsiteX549" fmla="*/ 2487228 w 3162529"/>
                  <a:gd name="connsiteY549" fmla="*/ 288876 h 1910656"/>
                  <a:gd name="connsiteX550" fmla="*/ 2515693 w 3162529"/>
                  <a:gd name="connsiteY550" fmla="*/ 307852 h 1910656"/>
                  <a:gd name="connsiteX551" fmla="*/ 2526060 w 3162529"/>
                  <a:gd name="connsiteY551" fmla="*/ 326126 h 1910656"/>
                  <a:gd name="connsiteX552" fmla="*/ 2528607 w 3162529"/>
                  <a:gd name="connsiteY552" fmla="*/ 330255 h 1910656"/>
                  <a:gd name="connsiteX553" fmla="*/ 2532209 w 3162529"/>
                  <a:gd name="connsiteY553" fmla="*/ 332627 h 1910656"/>
                  <a:gd name="connsiteX554" fmla="*/ 2533439 w 3162529"/>
                  <a:gd name="connsiteY554" fmla="*/ 328322 h 1910656"/>
                  <a:gd name="connsiteX555" fmla="*/ 2533527 w 3162529"/>
                  <a:gd name="connsiteY555" fmla="*/ 323666 h 1910656"/>
                  <a:gd name="connsiteX556" fmla="*/ 2538359 w 3162529"/>
                  <a:gd name="connsiteY556" fmla="*/ 324808 h 1910656"/>
                  <a:gd name="connsiteX557" fmla="*/ 2557511 w 3162529"/>
                  <a:gd name="connsiteY557" fmla="*/ 341588 h 1910656"/>
                  <a:gd name="connsiteX558" fmla="*/ 2574819 w 3162529"/>
                  <a:gd name="connsiteY558" fmla="*/ 356523 h 1910656"/>
                  <a:gd name="connsiteX559" fmla="*/ 2619712 w 3162529"/>
                  <a:gd name="connsiteY559" fmla="*/ 395969 h 1910656"/>
                  <a:gd name="connsiteX560" fmla="*/ 2650460 w 3162529"/>
                  <a:gd name="connsiteY560" fmla="*/ 428915 h 1910656"/>
                  <a:gd name="connsiteX561" fmla="*/ 2669525 w 3162529"/>
                  <a:gd name="connsiteY561" fmla="*/ 445343 h 1910656"/>
                  <a:gd name="connsiteX562" fmla="*/ 2675587 w 3162529"/>
                  <a:gd name="connsiteY562" fmla="*/ 449560 h 1910656"/>
                  <a:gd name="connsiteX563" fmla="*/ 2706863 w 3162529"/>
                  <a:gd name="connsiteY563" fmla="*/ 481012 h 1910656"/>
                  <a:gd name="connsiteX564" fmla="*/ 2731374 w 3162529"/>
                  <a:gd name="connsiteY564" fmla="*/ 509828 h 1910656"/>
                  <a:gd name="connsiteX565" fmla="*/ 2757994 w 3162529"/>
                  <a:gd name="connsiteY565" fmla="*/ 544706 h 1910656"/>
                  <a:gd name="connsiteX566" fmla="*/ 2774422 w 3162529"/>
                  <a:gd name="connsiteY566" fmla="*/ 561222 h 1910656"/>
                  <a:gd name="connsiteX567" fmla="*/ 2785580 w 3162529"/>
                  <a:gd name="connsiteY567" fmla="*/ 588194 h 1910656"/>
                  <a:gd name="connsiteX568" fmla="*/ 2786370 w 3162529"/>
                  <a:gd name="connsiteY568" fmla="*/ 591796 h 1910656"/>
                  <a:gd name="connsiteX569" fmla="*/ 2788128 w 3162529"/>
                  <a:gd name="connsiteY569" fmla="*/ 588194 h 1910656"/>
                  <a:gd name="connsiteX570" fmla="*/ 2791905 w 3162529"/>
                  <a:gd name="connsiteY570" fmla="*/ 581868 h 1910656"/>
                  <a:gd name="connsiteX571" fmla="*/ 2796474 w 3162529"/>
                  <a:gd name="connsiteY571" fmla="*/ 586261 h 1910656"/>
                  <a:gd name="connsiteX572" fmla="*/ 2825114 w 3162529"/>
                  <a:gd name="connsiteY572" fmla="*/ 625531 h 1910656"/>
                  <a:gd name="connsiteX573" fmla="*/ 2837853 w 3162529"/>
                  <a:gd name="connsiteY573" fmla="*/ 649076 h 1910656"/>
                  <a:gd name="connsiteX574" fmla="*/ 2839170 w 3162529"/>
                  <a:gd name="connsiteY574" fmla="*/ 652327 h 1910656"/>
                  <a:gd name="connsiteX575" fmla="*/ 2853666 w 3162529"/>
                  <a:gd name="connsiteY575" fmla="*/ 669634 h 1910656"/>
                  <a:gd name="connsiteX576" fmla="*/ 2860168 w 3162529"/>
                  <a:gd name="connsiteY576" fmla="*/ 678683 h 1910656"/>
                  <a:gd name="connsiteX577" fmla="*/ 2897945 w 3162529"/>
                  <a:gd name="connsiteY577" fmla="*/ 733855 h 1910656"/>
                  <a:gd name="connsiteX578" fmla="*/ 2917887 w 3162529"/>
                  <a:gd name="connsiteY578" fmla="*/ 764867 h 1910656"/>
                  <a:gd name="connsiteX579" fmla="*/ 2922105 w 3162529"/>
                  <a:gd name="connsiteY579" fmla="*/ 787534 h 1910656"/>
                  <a:gd name="connsiteX580" fmla="*/ 2921841 w 3162529"/>
                  <a:gd name="connsiteY580" fmla="*/ 793947 h 1910656"/>
                  <a:gd name="connsiteX581" fmla="*/ 2922544 w 3162529"/>
                  <a:gd name="connsiteY581" fmla="*/ 796231 h 1910656"/>
                  <a:gd name="connsiteX582" fmla="*/ 2925267 w 3162529"/>
                  <a:gd name="connsiteY582" fmla="*/ 794474 h 1910656"/>
                  <a:gd name="connsiteX583" fmla="*/ 2937479 w 3162529"/>
                  <a:gd name="connsiteY583" fmla="*/ 796056 h 1910656"/>
                  <a:gd name="connsiteX584" fmla="*/ 2957070 w 3162529"/>
                  <a:gd name="connsiteY584" fmla="*/ 833833 h 1910656"/>
                  <a:gd name="connsiteX585" fmla="*/ 2973850 w 3162529"/>
                  <a:gd name="connsiteY585" fmla="*/ 866163 h 1910656"/>
                  <a:gd name="connsiteX586" fmla="*/ 2995199 w 3162529"/>
                  <a:gd name="connsiteY586" fmla="*/ 909738 h 1910656"/>
                  <a:gd name="connsiteX587" fmla="*/ 2997219 w 3162529"/>
                  <a:gd name="connsiteY587" fmla="*/ 926870 h 1910656"/>
                  <a:gd name="connsiteX588" fmla="*/ 2995199 w 3162529"/>
                  <a:gd name="connsiteY588" fmla="*/ 933810 h 1910656"/>
                  <a:gd name="connsiteX589" fmla="*/ 2996604 w 3162529"/>
                  <a:gd name="connsiteY589" fmla="*/ 938027 h 1910656"/>
                  <a:gd name="connsiteX590" fmla="*/ 2999416 w 3162529"/>
                  <a:gd name="connsiteY590" fmla="*/ 935216 h 1910656"/>
                  <a:gd name="connsiteX591" fmla="*/ 3003721 w 3162529"/>
                  <a:gd name="connsiteY591" fmla="*/ 930296 h 1910656"/>
                  <a:gd name="connsiteX592" fmla="*/ 3008201 w 3162529"/>
                  <a:gd name="connsiteY592" fmla="*/ 936007 h 1910656"/>
                  <a:gd name="connsiteX593" fmla="*/ 3042816 w 3162529"/>
                  <a:gd name="connsiteY593" fmla="*/ 1021313 h 1910656"/>
                  <a:gd name="connsiteX594" fmla="*/ 3063110 w 3162529"/>
                  <a:gd name="connsiteY594" fmla="*/ 1070599 h 1910656"/>
                  <a:gd name="connsiteX595" fmla="*/ 3066009 w 3162529"/>
                  <a:gd name="connsiteY595" fmla="*/ 1083777 h 1910656"/>
                  <a:gd name="connsiteX596" fmla="*/ 3079978 w 3162529"/>
                  <a:gd name="connsiteY596" fmla="*/ 1129109 h 1910656"/>
                  <a:gd name="connsiteX597" fmla="*/ 3080856 w 3162529"/>
                  <a:gd name="connsiteY597" fmla="*/ 1130076 h 1910656"/>
                  <a:gd name="connsiteX598" fmla="*/ 3097373 w 3162529"/>
                  <a:gd name="connsiteY598" fmla="*/ 1188762 h 1910656"/>
                  <a:gd name="connsiteX599" fmla="*/ 3103259 w 3162529"/>
                  <a:gd name="connsiteY599" fmla="*/ 1215294 h 1910656"/>
                  <a:gd name="connsiteX600" fmla="*/ 3105192 w 3162529"/>
                  <a:gd name="connsiteY600" fmla="*/ 1227506 h 1910656"/>
                  <a:gd name="connsiteX601" fmla="*/ 3108881 w 3162529"/>
                  <a:gd name="connsiteY601" fmla="*/ 1243056 h 1910656"/>
                  <a:gd name="connsiteX602" fmla="*/ 3115471 w 3162529"/>
                  <a:gd name="connsiteY602" fmla="*/ 1265107 h 1910656"/>
                  <a:gd name="connsiteX603" fmla="*/ 3120654 w 3162529"/>
                  <a:gd name="connsiteY603" fmla="*/ 1288037 h 1910656"/>
                  <a:gd name="connsiteX604" fmla="*/ 3123465 w 3162529"/>
                  <a:gd name="connsiteY604" fmla="*/ 1304992 h 1910656"/>
                  <a:gd name="connsiteX605" fmla="*/ 3131021 w 3162529"/>
                  <a:gd name="connsiteY605" fmla="*/ 1345230 h 1910656"/>
                  <a:gd name="connsiteX606" fmla="*/ 3127331 w 3162529"/>
                  <a:gd name="connsiteY606" fmla="*/ 1371234 h 1910656"/>
                  <a:gd name="connsiteX607" fmla="*/ 3126365 w 3162529"/>
                  <a:gd name="connsiteY607" fmla="*/ 1374748 h 1910656"/>
                  <a:gd name="connsiteX608" fmla="*/ 3129966 w 3162529"/>
                  <a:gd name="connsiteY608" fmla="*/ 1373606 h 1910656"/>
                  <a:gd name="connsiteX609" fmla="*/ 3136643 w 3162529"/>
                  <a:gd name="connsiteY609" fmla="*/ 1375715 h 1910656"/>
                  <a:gd name="connsiteX610" fmla="*/ 3139367 w 3162529"/>
                  <a:gd name="connsiteY610" fmla="*/ 1399523 h 1910656"/>
                  <a:gd name="connsiteX611" fmla="*/ 3144550 w 3162529"/>
                  <a:gd name="connsiteY611" fmla="*/ 1432820 h 1910656"/>
                  <a:gd name="connsiteX612" fmla="*/ 3144638 w 3162529"/>
                  <a:gd name="connsiteY612" fmla="*/ 1441957 h 1910656"/>
                  <a:gd name="connsiteX613" fmla="*/ 3149382 w 3162529"/>
                  <a:gd name="connsiteY613" fmla="*/ 1480524 h 1910656"/>
                  <a:gd name="connsiteX614" fmla="*/ 3147713 w 3162529"/>
                  <a:gd name="connsiteY614" fmla="*/ 1508374 h 1910656"/>
                  <a:gd name="connsiteX615" fmla="*/ 3147361 w 3162529"/>
                  <a:gd name="connsiteY615" fmla="*/ 1517335 h 1910656"/>
                  <a:gd name="connsiteX616" fmla="*/ 3152281 w 3162529"/>
                  <a:gd name="connsiteY616" fmla="*/ 1541407 h 1910656"/>
                  <a:gd name="connsiteX617" fmla="*/ 3146044 w 3162529"/>
                  <a:gd name="connsiteY617" fmla="*/ 1562492 h 1910656"/>
                  <a:gd name="connsiteX618" fmla="*/ 3142705 w 3162529"/>
                  <a:gd name="connsiteY618" fmla="*/ 1569608 h 1910656"/>
                  <a:gd name="connsiteX619" fmla="*/ 3148943 w 3162529"/>
                  <a:gd name="connsiteY619" fmla="*/ 1567060 h 1910656"/>
                  <a:gd name="connsiteX620" fmla="*/ 3154565 w 3162529"/>
                  <a:gd name="connsiteY620" fmla="*/ 1568554 h 1910656"/>
                  <a:gd name="connsiteX621" fmla="*/ 3155093 w 3162529"/>
                  <a:gd name="connsiteY621" fmla="*/ 1572156 h 1910656"/>
                  <a:gd name="connsiteX622" fmla="*/ 3152808 w 3162529"/>
                  <a:gd name="connsiteY622" fmla="*/ 1600533 h 1910656"/>
                  <a:gd name="connsiteX623" fmla="*/ 3155005 w 3162529"/>
                  <a:gd name="connsiteY623" fmla="*/ 1607122 h 1910656"/>
                  <a:gd name="connsiteX624" fmla="*/ 3153511 w 3162529"/>
                  <a:gd name="connsiteY624" fmla="*/ 1627943 h 1910656"/>
                  <a:gd name="connsiteX625" fmla="*/ 3154565 w 3162529"/>
                  <a:gd name="connsiteY625" fmla="*/ 1640857 h 1910656"/>
                  <a:gd name="connsiteX626" fmla="*/ 3154390 w 3162529"/>
                  <a:gd name="connsiteY626" fmla="*/ 1653157 h 1910656"/>
                  <a:gd name="connsiteX627" fmla="*/ 3151315 w 3162529"/>
                  <a:gd name="connsiteY627" fmla="*/ 1682939 h 1910656"/>
                  <a:gd name="connsiteX628" fmla="*/ 3149909 w 3162529"/>
                  <a:gd name="connsiteY628" fmla="*/ 1692867 h 1910656"/>
                  <a:gd name="connsiteX629" fmla="*/ 3150261 w 3162529"/>
                  <a:gd name="connsiteY629" fmla="*/ 1707802 h 1910656"/>
                  <a:gd name="connsiteX630" fmla="*/ 3149909 w 3162529"/>
                  <a:gd name="connsiteY630" fmla="*/ 1723440 h 1910656"/>
                  <a:gd name="connsiteX631" fmla="*/ 3147625 w 3162529"/>
                  <a:gd name="connsiteY631" fmla="*/ 1767367 h 1910656"/>
                  <a:gd name="connsiteX632" fmla="*/ 3143496 w 3162529"/>
                  <a:gd name="connsiteY632" fmla="*/ 1783005 h 1910656"/>
                  <a:gd name="connsiteX633" fmla="*/ 3142178 w 3162529"/>
                  <a:gd name="connsiteY633" fmla="*/ 1798467 h 1910656"/>
                  <a:gd name="connsiteX634" fmla="*/ 3142178 w 3162529"/>
                  <a:gd name="connsiteY634" fmla="*/ 1803651 h 1910656"/>
                  <a:gd name="connsiteX635" fmla="*/ 3133920 w 3162529"/>
                  <a:gd name="connsiteY635" fmla="*/ 1824735 h 1910656"/>
                  <a:gd name="connsiteX636" fmla="*/ 3131636 w 3162529"/>
                  <a:gd name="connsiteY636" fmla="*/ 1828425 h 1910656"/>
                  <a:gd name="connsiteX637" fmla="*/ 3135940 w 3162529"/>
                  <a:gd name="connsiteY637" fmla="*/ 1829392 h 1910656"/>
                  <a:gd name="connsiteX638" fmla="*/ 3141739 w 3162529"/>
                  <a:gd name="connsiteY638" fmla="*/ 1834136 h 1910656"/>
                  <a:gd name="connsiteX639" fmla="*/ 3139455 w 3162529"/>
                  <a:gd name="connsiteY639" fmla="*/ 1847577 h 1910656"/>
                  <a:gd name="connsiteX640" fmla="*/ 3136907 w 3162529"/>
                  <a:gd name="connsiteY640" fmla="*/ 1858296 h 1910656"/>
                  <a:gd name="connsiteX641" fmla="*/ 3134271 w 3162529"/>
                  <a:gd name="connsiteY641" fmla="*/ 1870331 h 1910656"/>
                  <a:gd name="connsiteX642" fmla="*/ 3129176 w 3162529"/>
                  <a:gd name="connsiteY642" fmla="*/ 1898357 h 1910656"/>
                  <a:gd name="connsiteX643" fmla="*/ 3123992 w 3162529"/>
                  <a:gd name="connsiteY643" fmla="*/ 1903365 h 1910656"/>
                  <a:gd name="connsiteX644" fmla="*/ 3089905 w 3162529"/>
                  <a:gd name="connsiteY644" fmla="*/ 1903101 h 1910656"/>
                  <a:gd name="connsiteX645" fmla="*/ 3082350 w 3162529"/>
                  <a:gd name="connsiteY645" fmla="*/ 1899587 h 1910656"/>
                  <a:gd name="connsiteX646" fmla="*/ 3089114 w 3162529"/>
                  <a:gd name="connsiteY646" fmla="*/ 1872089 h 1910656"/>
                  <a:gd name="connsiteX647" fmla="*/ 3091399 w 3162529"/>
                  <a:gd name="connsiteY647" fmla="*/ 1866817 h 1910656"/>
                  <a:gd name="connsiteX648" fmla="*/ 3092365 w 3162529"/>
                  <a:gd name="connsiteY648" fmla="*/ 1834575 h 1910656"/>
                  <a:gd name="connsiteX649" fmla="*/ 3096846 w 3162529"/>
                  <a:gd name="connsiteY649" fmla="*/ 1833082 h 1910656"/>
                  <a:gd name="connsiteX650" fmla="*/ 3096582 w 3162529"/>
                  <a:gd name="connsiteY650" fmla="*/ 1837211 h 1910656"/>
                  <a:gd name="connsiteX651" fmla="*/ 3097900 w 3162529"/>
                  <a:gd name="connsiteY651" fmla="*/ 1841779 h 1910656"/>
                  <a:gd name="connsiteX652" fmla="*/ 3102205 w 3162529"/>
                  <a:gd name="connsiteY652" fmla="*/ 1842306 h 1910656"/>
                  <a:gd name="connsiteX653" fmla="*/ 3101502 w 3162529"/>
                  <a:gd name="connsiteY653" fmla="*/ 1837914 h 1910656"/>
                  <a:gd name="connsiteX654" fmla="*/ 3097548 w 3162529"/>
                  <a:gd name="connsiteY654" fmla="*/ 1832554 h 1910656"/>
                  <a:gd name="connsiteX655" fmla="*/ 3097461 w 3162529"/>
                  <a:gd name="connsiteY655" fmla="*/ 1827371 h 1910656"/>
                  <a:gd name="connsiteX656" fmla="*/ 3101502 w 3162529"/>
                  <a:gd name="connsiteY656" fmla="*/ 1798379 h 1910656"/>
                  <a:gd name="connsiteX657" fmla="*/ 3102117 w 3162529"/>
                  <a:gd name="connsiteY657" fmla="*/ 1793987 h 1910656"/>
                  <a:gd name="connsiteX658" fmla="*/ 3102644 w 3162529"/>
                  <a:gd name="connsiteY658" fmla="*/ 1763062 h 1910656"/>
                  <a:gd name="connsiteX659" fmla="*/ 3101853 w 3162529"/>
                  <a:gd name="connsiteY659" fmla="*/ 1757000 h 1910656"/>
                  <a:gd name="connsiteX660" fmla="*/ 3100360 w 3162529"/>
                  <a:gd name="connsiteY660" fmla="*/ 1752520 h 1910656"/>
                  <a:gd name="connsiteX661" fmla="*/ 3104928 w 3162529"/>
                  <a:gd name="connsiteY661" fmla="*/ 1754892 h 1910656"/>
                  <a:gd name="connsiteX662" fmla="*/ 3108003 w 3162529"/>
                  <a:gd name="connsiteY662" fmla="*/ 1753135 h 1910656"/>
                  <a:gd name="connsiteX663" fmla="*/ 3105280 w 3162529"/>
                  <a:gd name="connsiteY663" fmla="*/ 1738551 h 1910656"/>
                  <a:gd name="connsiteX664" fmla="*/ 3109233 w 3162529"/>
                  <a:gd name="connsiteY664" fmla="*/ 1714655 h 1910656"/>
                  <a:gd name="connsiteX665" fmla="*/ 3109233 w 3162529"/>
                  <a:gd name="connsiteY665" fmla="*/ 1709471 h 1910656"/>
                  <a:gd name="connsiteX666" fmla="*/ 3106422 w 3162529"/>
                  <a:gd name="connsiteY666" fmla="*/ 1683730 h 1910656"/>
                  <a:gd name="connsiteX667" fmla="*/ 3108003 w 3162529"/>
                  <a:gd name="connsiteY667" fmla="*/ 1673978 h 1910656"/>
                  <a:gd name="connsiteX668" fmla="*/ 3105719 w 3162529"/>
                  <a:gd name="connsiteY668" fmla="*/ 1668619 h 1910656"/>
                  <a:gd name="connsiteX669" fmla="*/ 3110639 w 3162529"/>
                  <a:gd name="connsiteY669" fmla="*/ 1669849 h 1910656"/>
                  <a:gd name="connsiteX670" fmla="*/ 3112747 w 3162529"/>
                  <a:gd name="connsiteY670" fmla="*/ 1665808 h 1910656"/>
                  <a:gd name="connsiteX671" fmla="*/ 3107212 w 3162529"/>
                  <a:gd name="connsiteY671" fmla="*/ 1643932 h 1910656"/>
                  <a:gd name="connsiteX672" fmla="*/ 3108267 w 3162529"/>
                  <a:gd name="connsiteY672" fmla="*/ 1623111 h 1910656"/>
                  <a:gd name="connsiteX673" fmla="*/ 3110639 w 3162529"/>
                  <a:gd name="connsiteY673" fmla="*/ 1617664 h 1910656"/>
                  <a:gd name="connsiteX674" fmla="*/ 3107124 w 3162529"/>
                  <a:gd name="connsiteY674" fmla="*/ 1594295 h 1910656"/>
                  <a:gd name="connsiteX675" fmla="*/ 3106949 w 3162529"/>
                  <a:gd name="connsiteY675" fmla="*/ 1581029 h 1910656"/>
                  <a:gd name="connsiteX676" fmla="*/ 3109584 w 3162529"/>
                  <a:gd name="connsiteY676" fmla="*/ 1578481 h 1910656"/>
                  <a:gd name="connsiteX677" fmla="*/ 3110727 w 3162529"/>
                  <a:gd name="connsiteY677" fmla="*/ 1581908 h 1910656"/>
                  <a:gd name="connsiteX678" fmla="*/ 3114944 w 3162529"/>
                  <a:gd name="connsiteY678" fmla="*/ 1585685 h 1910656"/>
                  <a:gd name="connsiteX679" fmla="*/ 3114328 w 3162529"/>
                  <a:gd name="connsiteY679" fmla="*/ 1580502 h 1910656"/>
                  <a:gd name="connsiteX680" fmla="*/ 3113450 w 3162529"/>
                  <a:gd name="connsiteY680" fmla="*/ 1578218 h 1910656"/>
                  <a:gd name="connsiteX681" fmla="*/ 3110639 w 3162529"/>
                  <a:gd name="connsiteY681" fmla="*/ 1545536 h 1910656"/>
                  <a:gd name="connsiteX682" fmla="*/ 3110727 w 3162529"/>
                  <a:gd name="connsiteY682" fmla="*/ 1540441 h 1910656"/>
                  <a:gd name="connsiteX683" fmla="*/ 3105719 w 3162529"/>
                  <a:gd name="connsiteY683" fmla="*/ 1524188 h 1910656"/>
                  <a:gd name="connsiteX684" fmla="*/ 3105280 w 3162529"/>
                  <a:gd name="connsiteY684" fmla="*/ 1509165 h 1910656"/>
                  <a:gd name="connsiteX685" fmla="*/ 3103698 w 3162529"/>
                  <a:gd name="connsiteY685" fmla="*/ 1497568 h 1910656"/>
                  <a:gd name="connsiteX686" fmla="*/ 3105280 w 3162529"/>
                  <a:gd name="connsiteY686" fmla="*/ 1489134 h 1910656"/>
                  <a:gd name="connsiteX687" fmla="*/ 3098339 w 3162529"/>
                  <a:gd name="connsiteY687" fmla="*/ 1459264 h 1910656"/>
                  <a:gd name="connsiteX688" fmla="*/ 3098075 w 3162529"/>
                  <a:gd name="connsiteY688" fmla="*/ 1449248 h 1910656"/>
                  <a:gd name="connsiteX689" fmla="*/ 3097900 w 3162529"/>
                  <a:gd name="connsiteY689" fmla="*/ 1432820 h 1910656"/>
                  <a:gd name="connsiteX690" fmla="*/ 3092629 w 3162529"/>
                  <a:gd name="connsiteY690" fmla="*/ 1396975 h 1910656"/>
                  <a:gd name="connsiteX691" fmla="*/ 3093683 w 3162529"/>
                  <a:gd name="connsiteY691" fmla="*/ 1392231 h 1910656"/>
                  <a:gd name="connsiteX692" fmla="*/ 3095616 w 3162529"/>
                  <a:gd name="connsiteY692" fmla="*/ 1396360 h 1910656"/>
                  <a:gd name="connsiteX693" fmla="*/ 3099306 w 3162529"/>
                  <a:gd name="connsiteY693" fmla="*/ 1399787 h 1910656"/>
                  <a:gd name="connsiteX694" fmla="*/ 3100360 w 3162529"/>
                  <a:gd name="connsiteY694" fmla="*/ 1395130 h 1910656"/>
                  <a:gd name="connsiteX695" fmla="*/ 3091135 w 3162529"/>
                  <a:gd name="connsiteY695" fmla="*/ 1379405 h 1910656"/>
                  <a:gd name="connsiteX696" fmla="*/ 3088412 w 3162529"/>
                  <a:gd name="connsiteY696" fmla="*/ 1373606 h 1910656"/>
                  <a:gd name="connsiteX697" fmla="*/ 3092541 w 3162529"/>
                  <a:gd name="connsiteY697" fmla="*/ 1355684 h 1910656"/>
                  <a:gd name="connsiteX698" fmla="*/ 3091838 w 3162529"/>
                  <a:gd name="connsiteY698" fmla="*/ 1353400 h 1910656"/>
                  <a:gd name="connsiteX699" fmla="*/ 3077166 w 3162529"/>
                  <a:gd name="connsiteY699" fmla="*/ 1310967 h 1910656"/>
                  <a:gd name="connsiteX700" fmla="*/ 3080417 w 3162529"/>
                  <a:gd name="connsiteY700" fmla="*/ 1310264 h 1910656"/>
                  <a:gd name="connsiteX701" fmla="*/ 3083931 w 3162529"/>
                  <a:gd name="connsiteY701" fmla="*/ 1310352 h 1910656"/>
                  <a:gd name="connsiteX702" fmla="*/ 3082789 w 3162529"/>
                  <a:gd name="connsiteY702" fmla="*/ 1307540 h 1910656"/>
                  <a:gd name="connsiteX703" fmla="*/ 3078923 w 3162529"/>
                  <a:gd name="connsiteY703" fmla="*/ 1298843 h 1910656"/>
                  <a:gd name="connsiteX704" fmla="*/ 3074443 w 3162529"/>
                  <a:gd name="connsiteY704" fmla="*/ 1284962 h 1910656"/>
                  <a:gd name="connsiteX705" fmla="*/ 3074092 w 3162529"/>
                  <a:gd name="connsiteY705" fmla="*/ 1272487 h 1910656"/>
                  <a:gd name="connsiteX706" fmla="*/ 3073125 w 3162529"/>
                  <a:gd name="connsiteY706" fmla="*/ 1266688 h 1910656"/>
                  <a:gd name="connsiteX707" fmla="*/ 3063637 w 3162529"/>
                  <a:gd name="connsiteY707" fmla="*/ 1239102 h 1910656"/>
                  <a:gd name="connsiteX708" fmla="*/ 3059420 w 3162529"/>
                  <a:gd name="connsiteY708" fmla="*/ 1229087 h 1910656"/>
                  <a:gd name="connsiteX709" fmla="*/ 3059508 w 3162529"/>
                  <a:gd name="connsiteY709" fmla="*/ 1224606 h 1910656"/>
                  <a:gd name="connsiteX710" fmla="*/ 3062319 w 3162529"/>
                  <a:gd name="connsiteY710" fmla="*/ 1226803 h 1910656"/>
                  <a:gd name="connsiteX711" fmla="*/ 3063198 w 3162529"/>
                  <a:gd name="connsiteY711" fmla="*/ 1222674 h 1910656"/>
                  <a:gd name="connsiteX712" fmla="*/ 3045890 w 3162529"/>
                  <a:gd name="connsiteY712" fmla="*/ 1181294 h 1910656"/>
                  <a:gd name="connsiteX713" fmla="*/ 3048350 w 3162529"/>
                  <a:gd name="connsiteY713" fmla="*/ 1177165 h 1910656"/>
                  <a:gd name="connsiteX714" fmla="*/ 3053270 w 3162529"/>
                  <a:gd name="connsiteY714" fmla="*/ 1174705 h 1910656"/>
                  <a:gd name="connsiteX715" fmla="*/ 3049668 w 3162529"/>
                  <a:gd name="connsiteY715" fmla="*/ 1169786 h 1910656"/>
                  <a:gd name="connsiteX716" fmla="*/ 3040092 w 3162529"/>
                  <a:gd name="connsiteY716" fmla="*/ 1154148 h 1910656"/>
                  <a:gd name="connsiteX717" fmla="*/ 3038423 w 3162529"/>
                  <a:gd name="connsiteY717" fmla="*/ 1141145 h 1910656"/>
                  <a:gd name="connsiteX718" fmla="*/ 3033064 w 3162529"/>
                  <a:gd name="connsiteY718" fmla="*/ 1129109 h 1910656"/>
                  <a:gd name="connsiteX719" fmla="*/ 3028320 w 3162529"/>
                  <a:gd name="connsiteY719" fmla="*/ 1116722 h 1910656"/>
                  <a:gd name="connsiteX720" fmla="*/ 3022433 w 3162529"/>
                  <a:gd name="connsiteY720" fmla="*/ 1096515 h 1910656"/>
                  <a:gd name="connsiteX721" fmla="*/ 3021819 w 3162529"/>
                  <a:gd name="connsiteY721" fmla="*/ 1090629 h 1910656"/>
                  <a:gd name="connsiteX722" fmla="*/ 3005741 w 3162529"/>
                  <a:gd name="connsiteY722" fmla="*/ 1057508 h 1910656"/>
                  <a:gd name="connsiteX723" fmla="*/ 3010661 w 3162529"/>
                  <a:gd name="connsiteY723" fmla="*/ 1046702 h 1910656"/>
                  <a:gd name="connsiteX724" fmla="*/ 3012067 w 3162529"/>
                  <a:gd name="connsiteY724" fmla="*/ 1050656 h 1910656"/>
                  <a:gd name="connsiteX725" fmla="*/ 3013824 w 3162529"/>
                  <a:gd name="connsiteY725" fmla="*/ 1050129 h 1910656"/>
                  <a:gd name="connsiteX726" fmla="*/ 3011364 w 3162529"/>
                  <a:gd name="connsiteY726" fmla="*/ 1046000 h 1910656"/>
                  <a:gd name="connsiteX727" fmla="*/ 3007586 w 3162529"/>
                  <a:gd name="connsiteY727" fmla="*/ 1041080 h 1910656"/>
                  <a:gd name="connsiteX728" fmla="*/ 2990279 w 3162529"/>
                  <a:gd name="connsiteY728" fmla="*/ 1005148 h 1910656"/>
                  <a:gd name="connsiteX729" fmla="*/ 2988258 w 3162529"/>
                  <a:gd name="connsiteY729" fmla="*/ 998295 h 1910656"/>
                  <a:gd name="connsiteX730" fmla="*/ 2969546 w 3162529"/>
                  <a:gd name="connsiteY730" fmla="*/ 968073 h 1910656"/>
                  <a:gd name="connsiteX731" fmla="*/ 2970600 w 3162529"/>
                  <a:gd name="connsiteY731" fmla="*/ 962187 h 1910656"/>
                  <a:gd name="connsiteX732" fmla="*/ 2974290 w 3162529"/>
                  <a:gd name="connsiteY732" fmla="*/ 965789 h 1910656"/>
                  <a:gd name="connsiteX733" fmla="*/ 2974729 w 3162529"/>
                  <a:gd name="connsiteY733" fmla="*/ 968161 h 1910656"/>
                  <a:gd name="connsiteX734" fmla="*/ 2980439 w 3162529"/>
                  <a:gd name="connsiteY734" fmla="*/ 975189 h 1910656"/>
                  <a:gd name="connsiteX735" fmla="*/ 2979385 w 3162529"/>
                  <a:gd name="connsiteY735" fmla="*/ 966141 h 1910656"/>
                  <a:gd name="connsiteX736" fmla="*/ 2966822 w 3162529"/>
                  <a:gd name="connsiteY736" fmla="*/ 953314 h 1910656"/>
                  <a:gd name="connsiteX737" fmla="*/ 2961375 w 3162529"/>
                  <a:gd name="connsiteY737" fmla="*/ 945056 h 1910656"/>
                  <a:gd name="connsiteX738" fmla="*/ 2958915 w 3162529"/>
                  <a:gd name="connsiteY738" fmla="*/ 927836 h 1910656"/>
                  <a:gd name="connsiteX739" fmla="*/ 2956982 w 3162529"/>
                  <a:gd name="connsiteY739" fmla="*/ 924849 h 1910656"/>
                  <a:gd name="connsiteX740" fmla="*/ 2943804 w 3162529"/>
                  <a:gd name="connsiteY740" fmla="*/ 908245 h 1910656"/>
                  <a:gd name="connsiteX741" fmla="*/ 2939939 w 3162529"/>
                  <a:gd name="connsiteY741" fmla="*/ 887775 h 1910656"/>
                  <a:gd name="connsiteX742" fmla="*/ 2937303 w 3162529"/>
                  <a:gd name="connsiteY742" fmla="*/ 884261 h 1910656"/>
                  <a:gd name="connsiteX743" fmla="*/ 2914461 w 3162529"/>
                  <a:gd name="connsiteY743" fmla="*/ 851755 h 1910656"/>
                  <a:gd name="connsiteX744" fmla="*/ 2899438 w 3162529"/>
                  <a:gd name="connsiteY744" fmla="*/ 827859 h 1910656"/>
                  <a:gd name="connsiteX745" fmla="*/ 2899614 w 3162529"/>
                  <a:gd name="connsiteY745" fmla="*/ 823466 h 1910656"/>
                  <a:gd name="connsiteX746" fmla="*/ 2904094 w 3162529"/>
                  <a:gd name="connsiteY746" fmla="*/ 824872 h 1910656"/>
                  <a:gd name="connsiteX747" fmla="*/ 2905939 w 3162529"/>
                  <a:gd name="connsiteY747" fmla="*/ 826717 h 1910656"/>
                  <a:gd name="connsiteX748" fmla="*/ 2910596 w 3162529"/>
                  <a:gd name="connsiteY748" fmla="*/ 833481 h 1910656"/>
                  <a:gd name="connsiteX749" fmla="*/ 2909102 w 3162529"/>
                  <a:gd name="connsiteY749" fmla="*/ 824520 h 1910656"/>
                  <a:gd name="connsiteX750" fmla="*/ 2901722 w 3162529"/>
                  <a:gd name="connsiteY750" fmla="*/ 817492 h 1910656"/>
                  <a:gd name="connsiteX751" fmla="*/ 2885382 w 3162529"/>
                  <a:gd name="connsiteY751" fmla="*/ 794386 h 1910656"/>
                  <a:gd name="connsiteX752" fmla="*/ 2881692 w 3162529"/>
                  <a:gd name="connsiteY752" fmla="*/ 786831 h 1910656"/>
                  <a:gd name="connsiteX753" fmla="*/ 2864297 w 3162529"/>
                  <a:gd name="connsiteY753" fmla="*/ 761441 h 1910656"/>
                  <a:gd name="connsiteX754" fmla="*/ 2861661 w 3162529"/>
                  <a:gd name="connsiteY754" fmla="*/ 758630 h 1910656"/>
                  <a:gd name="connsiteX755" fmla="*/ 2845847 w 3162529"/>
                  <a:gd name="connsiteY755" fmla="*/ 727969 h 1910656"/>
                  <a:gd name="connsiteX756" fmla="*/ 2838995 w 3162529"/>
                  <a:gd name="connsiteY756" fmla="*/ 720501 h 1910656"/>
                  <a:gd name="connsiteX757" fmla="*/ 2838731 w 3162529"/>
                  <a:gd name="connsiteY757" fmla="*/ 711277 h 1910656"/>
                  <a:gd name="connsiteX758" fmla="*/ 2837941 w 3162529"/>
                  <a:gd name="connsiteY758" fmla="*/ 707938 h 1910656"/>
                  <a:gd name="connsiteX759" fmla="*/ 2819843 w 3162529"/>
                  <a:gd name="connsiteY759" fmla="*/ 695639 h 1910656"/>
                  <a:gd name="connsiteX760" fmla="*/ 2809915 w 3162529"/>
                  <a:gd name="connsiteY760" fmla="*/ 680352 h 1910656"/>
                  <a:gd name="connsiteX761" fmla="*/ 3127155 w 3162529"/>
                  <a:gd name="connsiteY761" fmla="*/ 1601235 h 1910656"/>
                  <a:gd name="connsiteX762" fmla="*/ 3129615 w 3162529"/>
                  <a:gd name="connsiteY762" fmla="*/ 1601411 h 1910656"/>
                  <a:gd name="connsiteX763" fmla="*/ 3127155 w 3162529"/>
                  <a:gd name="connsiteY763" fmla="*/ 1598600 h 1910656"/>
                  <a:gd name="connsiteX764" fmla="*/ 3124695 w 3162529"/>
                  <a:gd name="connsiteY764" fmla="*/ 1598424 h 1910656"/>
                  <a:gd name="connsiteX765" fmla="*/ 3127155 w 3162529"/>
                  <a:gd name="connsiteY765" fmla="*/ 1601235 h 1910656"/>
                  <a:gd name="connsiteX766" fmla="*/ 226136 w 3162529"/>
                  <a:gd name="connsiteY766" fmla="*/ 865811 h 1910656"/>
                  <a:gd name="connsiteX767" fmla="*/ 229474 w 3162529"/>
                  <a:gd name="connsiteY767" fmla="*/ 865109 h 1910656"/>
                  <a:gd name="connsiteX768" fmla="*/ 228947 w 3162529"/>
                  <a:gd name="connsiteY768" fmla="*/ 863352 h 1910656"/>
                  <a:gd name="connsiteX769" fmla="*/ 223500 w 3162529"/>
                  <a:gd name="connsiteY769" fmla="*/ 865811 h 1910656"/>
                  <a:gd name="connsiteX770" fmla="*/ 223324 w 3162529"/>
                  <a:gd name="connsiteY770" fmla="*/ 868271 h 1910656"/>
                  <a:gd name="connsiteX771" fmla="*/ 226136 w 3162529"/>
                  <a:gd name="connsiteY771" fmla="*/ 865811 h 1910656"/>
                  <a:gd name="connsiteX772" fmla="*/ 57017 w 3162529"/>
                  <a:gd name="connsiteY772" fmla="*/ 1810942 h 1910656"/>
                  <a:gd name="connsiteX773" fmla="*/ 59477 w 3162529"/>
                  <a:gd name="connsiteY773" fmla="*/ 1811118 h 1910656"/>
                  <a:gd name="connsiteX774" fmla="*/ 57017 w 3162529"/>
                  <a:gd name="connsiteY774" fmla="*/ 1808307 h 1910656"/>
                  <a:gd name="connsiteX775" fmla="*/ 56754 w 3162529"/>
                  <a:gd name="connsiteY775" fmla="*/ 1802948 h 1910656"/>
                  <a:gd name="connsiteX776" fmla="*/ 52361 w 3162529"/>
                  <a:gd name="connsiteY776" fmla="*/ 1802508 h 1910656"/>
                  <a:gd name="connsiteX777" fmla="*/ 53064 w 3162529"/>
                  <a:gd name="connsiteY777" fmla="*/ 1806813 h 1910656"/>
                  <a:gd name="connsiteX778" fmla="*/ 57017 w 3162529"/>
                  <a:gd name="connsiteY778" fmla="*/ 1810942 h 1910656"/>
                  <a:gd name="connsiteX779" fmla="*/ 173687 w 3162529"/>
                  <a:gd name="connsiteY779" fmla="*/ 968073 h 1910656"/>
                  <a:gd name="connsiteX780" fmla="*/ 167186 w 3162529"/>
                  <a:gd name="connsiteY780" fmla="*/ 973081 h 1910656"/>
                  <a:gd name="connsiteX781" fmla="*/ 168679 w 3162529"/>
                  <a:gd name="connsiteY781" fmla="*/ 975716 h 1910656"/>
                  <a:gd name="connsiteX782" fmla="*/ 176235 w 3162529"/>
                  <a:gd name="connsiteY782" fmla="*/ 968161 h 1910656"/>
                  <a:gd name="connsiteX783" fmla="*/ 176410 w 3162529"/>
                  <a:gd name="connsiteY783" fmla="*/ 965701 h 1910656"/>
                  <a:gd name="connsiteX784" fmla="*/ 173687 w 3162529"/>
                  <a:gd name="connsiteY784" fmla="*/ 968073 h 1910656"/>
                  <a:gd name="connsiteX785" fmla="*/ 1151587 w 3162529"/>
                  <a:gd name="connsiteY785" fmla="*/ 94982 h 1910656"/>
                  <a:gd name="connsiteX786" fmla="*/ 1155980 w 3162529"/>
                  <a:gd name="connsiteY786" fmla="*/ 93138 h 1910656"/>
                  <a:gd name="connsiteX787" fmla="*/ 1160021 w 3162529"/>
                  <a:gd name="connsiteY787" fmla="*/ 87691 h 1910656"/>
                  <a:gd name="connsiteX788" fmla="*/ 1152202 w 3162529"/>
                  <a:gd name="connsiteY788" fmla="*/ 89448 h 1910656"/>
                  <a:gd name="connsiteX789" fmla="*/ 1148952 w 3162529"/>
                  <a:gd name="connsiteY789" fmla="*/ 94982 h 1910656"/>
                  <a:gd name="connsiteX790" fmla="*/ 1148776 w 3162529"/>
                  <a:gd name="connsiteY790" fmla="*/ 97442 h 1910656"/>
                  <a:gd name="connsiteX791" fmla="*/ 1151587 w 3162529"/>
                  <a:gd name="connsiteY791" fmla="*/ 94982 h 1910656"/>
                  <a:gd name="connsiteX792" fmla="*/ 1887011 w 3162529"/>
                  <a:gd name="connsiteY792" fmla="*/ 59577 h 1910656"/>
                  <a:gd name="connsiteX793" fmla="*/ 1883936 w 3162529"/>
                  <a:gd name="connsiteY793" fmla="*/ 55624 h 1910656"/>
                  <a:gd name="connsiteX794" fmla="*/ 1882179 w 3162529"/>
                  <a:gd name="connsiteY794" fmla="*/ 62652 h 1910656"/>
                  <a:gd name="connsiteX795" fmla="*/ 1886923 w 3162529"/>
                  <a:gd name="connsiteY795" fmla="*/ 62213 h 1910656"/>
                  <a:gd name="connsiteX796" fmla="*/ 1887099 w 3162529"/>
                  <a:gd name="connsiteY796" fmla="*/ 69768 h 1910656"/>
                  <a:gd name="connsiteX797" fmla="*/ 1891052 w 3162529"/>
                  <a:gd name="connsiteY797" fmla="*/ 71174 h 1910656"/>
                  <a:gd name="connsiteX798" fmla="*/ 1891843 w 3162529"/>
                  <a:gd name="connsiteY798" fmla="*/ 62828 h 1910656"/>
                  <a:gd name="connsiteX799" fmla="*/ 1887011 w 3162529"/>
                  <a:gd name="connsiteY799" fmla="*/ 59577 h 1910656"/>
                  <a:gd name="connsiteX800" fmla="*/ 345441 w 3162529"/>
                  <a:gd name="connsiteY800" fmla="*/ 683603 h 1910656"/>
                  <a:gd name="connsiteX801" fmla="*/ 340521 w 3162529"/>
                  <a:gd name="connsiteY801" fmla="*/ 679649 h 1910656"/>
                  <a:gd name="connsiteX802" fmla="*/ 339994 w 3162529"/>
                  <a:gd name="connsiteY802" fmla="*/ 674378 h 1910656"/>
                  <a:gd name="connsiteX803" fmla="*/ 342366 w 3162529"/>
                  <a:gd name="connsiteY803" fmla="*/ 670073 h 1910656"/>
                  <a:gd name="connsiteX804" fmla="*/ 337007 w 3162529"/>
                  <a:gd name="connsiteY804" fmla="*/ 671215 h 1910656"/>
                  <a:gd name="connsiteX805" fmla="*/ 333317 w 3162529"/>
                  <a:gd name="connsiteY805" fmla="*/ 674817 h 1910656"/>
                  <a:gd name="connsiteX806" fmla="*/ 336919 w 3162529"/>
                  <a:gd name="connsiteY806" fmla="*/ 685536 h 1910656"/>
                  <a:gd name="connsiteX807" fmla="*/ 345441 w 3162529"/>
                  <a:gd name="connsiteY807" fmla="*/ 683603 h 1910656"/>
                  <a:gd name="connsiteX808" fmla="*/ 1547544 w 3162529"/>
                  <a:gd name="connsiteY808" fmla="*/ 42534 h 1910656"/>
                  <a:gd name="connsiteX809" fmla="*/ 1553782 w 3162529"/>
                  <a:gd name="connsiteY809" fmla="*/ 40601 h 1910656"/>
                  <a:gd name="connsiteX810" fmla="*/ 1548950 w 3162529"/>
                  <a:gd name="connsiteY810" fmla="*/ 37350 h 1910656"/>
                  <a:gd name="connsiteX811" fmla="*/ 1540955 w 3162529"/>
                  <a:gd name="connsiteY811" fmla="*/ 45433 h 1910656"/>
                  <a:gd name="connsiteX812" fmla="*/ 1541043 w 3162529"/>
                  <a:gd name="connsiteY812" fmla="*/ 50528 h 1910656"/>
                  <a:gd name="connsiteX813" fmla="*/ 1543064 w 3162529"/>
                  <a:gd name="connsiteY813" fmla="*/ 52988 h 1910656"/>
                  <a:gd name="connsiteX814" fmla="*/ 1546051 w 3162529"/>
                  <a:gd name="connsiteY814" fmla="*/ 50177 h 1910656"/>
                  <a:gd name="connsiteX815" fmla="*/ 1547544 w 3162529"/>
                  <a:gd name="connsiteY815" fmla="*/ 42534 h 1910656"/>
                  <a:gd name="connsiteX816" fmla="*/ 1277482 w 3162529"/>
                  <a:gd name="connsiteY816" fmla="*/ 63531 h 1910656"/>
                  <a:gd name="connsiteX817" fmla="*/ 1276603 w 3162529"/>
                  <a:gd name="connsiteY817" fmla="*/ 62564 h 1910656"/>
                  <a:gd name="connsiteX818" fmla="*/ 1276691 w 3162529"/>
                  <a:gd name="connsiteY818" fmla="*/ 61686 h 1910656"/>
                  <a:gd name="connsiteX819" fmla="*/ 1277658 w 3162529"/>
                  <a:gd name="connsiteY819" fmla="*/ 60895 h 1910656"/>
                  <a:gd name="connsiteX820" fmla="*/ 1283895 w 3162529"/>
                  <a:gd name="connsiteY820" fmla="*/ 57117 h 1910656"/>
                  <a:gd name="connsiteX821" fmla="*/ 1277042 w 3162529"/>
                  <a:gd name="connsiteY821" fmla="*/ 55712 h 1910656"/>
                  <a:gd name="connsiteX822" fmla="*/ 1270805 w 3162529"/>
                  <a:gd name="connsiteY822" fmla="*/ 59314 h 1910656"/>
                  <a:gd name="connsiteX823" fmla="*/ 1276779 w 3162529"/>
                  <a:gd name="connsiteY823" fmla="*/ 68538 h 1910656"/>
                  <a:gd name="connsiteX824" fmla="*/ 1277482 w 3162529"/>
                  <a:gd name="connsiteY824" fmla="*/ 63531 h 1910656"/>
                  <a:gd name="connsiteX825" fmla="*/ 1613083 w 3162529"/>
                  <a:gd name="connsiteY825" fmla="*/ 39986 h 1910656"/>
                  <a:gd name="connsiteX826" fmla="*/ 1609130 w 3162529"/>
                  <a:gd name="connsiteY826" fmla="*/ 41919 h 1910656"/>
                  <a:gd name="connsiteX827" fmla="*/ 1611765 w 3162529"/>
                  <a:gd name="connsiteY827" fmla="*/ 45082 h 1910656"/>
                  <a:gd name="connsiteX828" fmla="*/ 1617124 w 3162529"/>
                  <a:gd name="connsiteY828" fmla="*/ 49738 h 1910656"/>
                  <a:gd name="connsiteX829" fmla="*/ 1618267 w 3162529"/>
                  <a:gd name="connsiteY829" fmla="*/ 55624 h 1910656"/>
                  <a:gd name="connsiteX830" fmla="*/ 1622220 w 3162529"/>
                  <a:gd name="connsiteY830" fmla="*/ 49826 h 1910656"/>
                  <a:gd name="connsiteX831" fmla="*/ 1613083 w 3162529"/>
                  <a:gd name="connsiteY831" fmla="*/ 39986 h 1910656"/>
                  <a:gd name="connsiteX832" fmla="*/ 2425818 w 3162529"/>
                  <a:gd name="connsiteY832" fmla="*/ 265419 h 1910656"/>
                  <a:gd name="connsiteX833" fmla="*/ 2428190 w 3162529"/>
                  <a:gd name="connsiteY833" fmla="*/ 259972 h 1910656"/>
                  <a:gd name="connsiteX834" fmla="*/ 2423007 w 3162529"/>
                  <a:gd name="connsiteY834" fmla="*/ 258039 h 1910656"/>
                  <a:gd name="connsiteX835" fmla="*/ 2419493 w 3162529"/>
                  <a:gd name="connsiteY835" fmla="*/ 266561 h 1910656"/>
                  <a:gd name="connsiteX836" fmla="*/ 2425818 w 3162529"/>
                  <a:gd name="connsiteY836" fmla="*/ 265419 h 1910656"/>
                  <a:gd name="connsiteX837" fmla="*/ 745264 w 3162529"/>
                  <a:gd name="connsiteY837" fmla="*/ 262783 h 1910656"/>
                  <a:gd name="connsiteX838" fmla="*/ 740959 w 3162529"/>
                  <a:gd name="connsiteY838" fmla="*/ 255228 h 1910656"/>
                  <a:gd name="connsiteX839" fmla="*/ 736830 w 3162529"/>
                  <a:gd name="connsiteY839" fmla="*/ 259620 h 1910656"/>
                  <a:gd name="connsiteX840" fmla="*/ 745264 w 3162529"/>
                  <a:gd name="connsiteY840" fmla="*/ 262783 h 1910656"/>
                  <a:gd name="connsiteX841" fmla="*/ 1335114 w 3162529"/>
                  <a:gd name="connsiteY841" fmla="*/ 53076 h 1910656"/>
                  <a:gd name="connsiteX842" fmla="*/ 1326241 w 3162529"/>
                  <a:gd name="connsiteY842" fmla="*/ 52901 h 1910656"/>
                  <a:gd name="connsiteX843" fmla="*/ 1330545 w 3162529"/>
                  <a:gd name="connsiteY843" fmla="*/ 58084 h 1910656"/>
                  <a:gd name="connsiteX844" fmla="*/ 1335114 w 3162529"/>
                  <a:gd name="connsiteY844" fmla="*/ 53076 h 1910656"/>
                  <a:gd name="connsiteX845" fmla="*/ 1563270 w 3162529"/>
                  <a:gd name="connsiteY845" fmla="*/ 47805 h 1910656"/>
                  <a:gd name="connsiteX846" fmla="*/ 1559405 w 3162529"/>
                  <a:gd name="connsiteY846" fmla="*/ 47893 h 1910656"/>
                  <a:gd name="connsiteX847" fmla="*/ 1554397 w 3162529"/>
                  <a:gd name="connsiteY847" fmla="*/ 51407 h 1910656"/>
                  <a:gd name="connsiteX848" fmla="*/ 1557472 w 3162529"/>
                  <a:gd name="connsiteY848" fmla="*/ 54833 h 1910656"/>
                  <a:gd name="connsiteX849" fmla="*/ 1562655 w 3162529"/>
                  <a:gd name="connsiteY849" fmla="*/ 53340 h 1910656"/>
                  <a:gd name="connsiteX850" fmla="*/ 1563270 w 3162529"/>
                  <a:gd name="connsiteY850" fmla="*/ 47805 h 1910656"/>
                  <a:gd name="connsiteX851" fmla="*/ 429341 w 3162529"/>
                  <a:gd name="connsiteY851" fmla="*/ 534163 h 1910656"/>
                  <a:gd name="connsiteX852" fmla="*/ 437073 w 3162529"/>
                  <a:gd name="connsiteY852" fmla="*/ 532758 h 1910656"/>
                  <a:gd name="connsiteX853" fmla="*/ 435140 w 3162529"/>
                  <a:gd name="connsiteY853" fmla="*/ 527838 h 1910656"/>
                  <a:gd name="connsiteX854" fmla="*/ 429341 w 3162529"/>
                  <a:gd name="connsiteY854" fmla="*/ 534163 h 1910656"/>
                  <a:gd name="connsiteX855" fmla="*/ 1829379 w 3162529"/>
                  <a:gd name="connsiteY855" fmla="*/ 57030 h 1910656"/>
                  <a:gd name="connsiteX856" fmla="*/ 1829467 w 3162529"/>
                  <a:gd name="connsiteY856" fmla="*/ 59577 h 1910656"/>
                  <a:gd name="connsiteX857" fmla="*/ 1839834 w 3162529"/>
                  <a:gd name="connsiteY857" fmla="*/ 56590 h 1910656"/>
                  <a:gd name="connsiteX858" fmla="*/ 1839570 w 3162529"/>
                  <a:gd name="connsiteY858" fmla="*/ 54218 h 1910656"/>
                  <a:gd name="connsiteX859" fmla="*/ 1829379 w 3162529"/>
                  <a:gd name="connsiteY859" fmla="*/ 57030 h 1910656"/>
                  <a:gd name="connsiteX860" fmla="*/ 79332 w 3162529"/>
                  <a:gd name="connsiteY860" fmla="*/ 1204048 h 1910656"/>
                  <a:gd name="connsiteX861" fmla="*/ 73358 w 3162529"/>
                  <a:gd name="connsiteY861" fmla="*/ 1208617 h 1910656"/>
                  <a:gd name="connsiteX862" fmla="*/ 82231 w 3162529"/>
                  <a:gd name="connsiteY862" fmla="*/ 1211604 h 1910656"/>
                  <a:gd name="connsiteX863" fmla="*/ 79332 w 3162529"/>
                  <a:gd name="connsiteY863" fmla="*/ 1204048 h 1910656"/>
                  <a:gd name="connsiteX864" fmla="*/ 1034917 w 3162529"/>
                  <a:gd name="connsiteY864" fmla="*/ 109390 h 1910656"/>
                  <a:gd name="connsiteX865" fmla="*/ 1041243 w 3162529"/>
                  <a:gd name="connsiteY865" fmla="*/ 111148 h 1910656"/>
                  <a:gd name="connsiteX866" fmla="*/ 1040013 w 3162529"/>
                  <a:gd name="connsiteY866" fmla="*/ 104119 h 1910656"/>
                  <a:gd name="connsiteX867" fmla="*/ 1034917 w 3162529"/>
                  <a:gd name="connsiteY867" fmla="*/ 109390 h 1910656"/>
                  <a:gd name="connsiteX868" fmla="*/ 160597 w 3162529"/>
                  <a:gd name="connsiteY868" fmla="*/ 1009979 h 1910656"/>
                  <a:gd name="connsiteX869" fmla="*/ 163847 w 3162529"/>
                  <a:gd name="connsiteY869" fmla="*/ 1002951 h 1910656"/>
                  <a:gd name="connsiteX870" fmla="*/ 159630 w 3162529"/>
                  <a:gd name="connsiteY870" fmla="*/ 1003215 h 1910656"/>
                  <a:gd name="connsiteX871" fmla="*/ 160597 w 3162529"/>
                  <a:gd name="connsiteY871" fmla="*/ 1009979 h 1910656"/>
                  <a:gd name="connsiteX872" fmla="*/ 884248 w 3162529"/>
                  <a:gd name="connsiteY872" fmla="*/ 171064 h 1910656"/>
                  <a:gd name="connsiteX873" fmla="*/ 885654 w 3162529"/>
                  <a:gd name="connsiteY873" fmla="*/ 178795 h 1910656"/>
                  <a:gd name="connsiteX874" fmla="*/ 890574 w 3162529"/>
                  <a:gd name="connsiteY874" fmla="*/ 176862 h 1910656"/>
                  <a:gd name="connsiteX875" fmla="*/ 884248 w 3162529"/>
                  <a:gd name="connsiteY875" fmla="*/ 171064 h 1910656"/>
                  <a:gd name="connsiteX876" fmla="*/ 29519 w 3162529"/>
                  <a:gd name="connsiteY876" fmla="*/ 1662821 h 1910656"/>
                  <a:gd name="connsiteX877" fmla="*/ 31276 w 3162529"/>
                  <a:gd name="connsiteY877" fmla="*/ 1656495 h 1910656"/>
                  <a:gd name="connsiteX878" fmla="*/ 24248 w 3162529"/>
                  <a:gd name="connsiteY878" fmla="*/ 1657725 h 1910656"/>
                  <a:gd name="connsiteX879" fmla="*/ 29519 w 3162529"/>
                  <a:gd name="connsiteY879" fmla="*/ 1662821 h 1910656"/>
                  <a:gd name="connsiteX880" fmla="*/ 28201 w 3162529"/>
                  <a:gd name="connsiteY880" fmla="*/ 1483248 h 1910656"/>
                  <a:gd name="connsiteX881" fmla="*/ 25741 w 3162529"/>
                  <a:gd name="connsiteY881" fmla="*/ 1485971 h 1910656"/>
                  <a:gd name="connsiteX882" fmla="*/ 31276 w 3162529"/>
                  <a:gd name="connsiteY882" fmla="*/ 1488080 h 1910656"/>
                  <a:gd name="connsiteX883" fmla="*/ 36108 w 3162529"/>
                  <a:gd name="connsiteY883" fmla="*/ 1483863 h 1910656"/>
                  <a:gd name="connsiteX884" fmla="*/ 28201 w 3162529"/>
                  <a:gd name="connsiteY884" fmla="*/ 1483248 h 1910656"/>
                  <a:gd name="connsiteX885" fmla="*/ 2728650 w 3162529"/>
                  <a:gd name="connsiteY885" fmla="*/ 534163 h 1910656"/>
                  <a:gd name="connsiteX886" fmla="*/ 2730583 w 3162529"/>
                  <a:gd name="connsiteY886" fmla="*/ 538117 h 1910656"/>
                  <a:gd name="connsiteX887" fmla="*/ 2736206 w 3162529"/>
                  <a:gd name="connsiteY887" fmla="*/ 532934 h 1910656"/>
                  <a:gd name="connsiteX888" fmla="*/ 2728650 w 3162529"/>
                  <a:gd name="connsiteY888" fmla="*/ 534163 h 1910656"/>
                  <a:gd name="connsiteX889" fmla="*/ 2625071 w 3162529"/>
                  <a:gd name="connsiteY889" fmla="*/ 417494 h 1910656"/>
                  <a:gd name="connsiteX890" fmla="*/ 2619800 w 3162529"/>
                  <a:gd name="connsiteY890" fmla="*/ 422941 h 1910656"/>
                  <a:gd name="connsiteX891" fmla="*/ 2620942 w 3162529"/>
                  <a:gd name="connsiteY891" fmla="*/ 426279 h 1910656"/>
                  <a:gd name="connsiteX892" fmla="*/ 2624280 w 3162529"/>
                  <a:gd name="connsiteY892" fmla="*/ 425840 h 1910656"/>
                  <a:gd name="connsiteX893" fmla="*/ 2625071 w 3162529"/>
                  <a:gd name="connsiteY893" fmla="*/ 417494 h 1910656"/>
                  <a:gd name="connsiteX894" fmla="*/ 538104 w 3162529"/>
                  <a:gd name="connsiteY894" fmla="*/ 422765 h 1910656"/>
                  <a:gd name="connsiteX895" fmla="*/ 540828 w 3162529"/>
                  <a:gd name="connsiteY895" fmla="*/ 425313 h 1910656"/>
                  <a:gd name="connsiteX896" fmla="*/ 544430 w 3162529"/>
                  <a:gd name="connsiteY896" fmla="*/ 419163 h 1910656"/>
                  <a:gd name="connsiteX897" fmla="*/ 540389 w 3162529"/>
                  <a:gd name="connsiteY897" fmla="*/ 415297 h 1910656"/>
                  <a:gd name="connsiteX898" fmla="*/ 538104 w 3162529"/>
                  <a:gd name="connsiteY898" fmla="*/ 422765 h 1910656"/>
                  <a:gd name="connsiteX899" fmla="*/ 49198 w 3162529"/>
                  <a:gd name="connsiteY899" fmla="*/ 1548787 h 1910656"/>
                  <a:gd name="connsiteX900" fmla="*/ 46035 w 3162529"/>
                  <a:gd name="connsiteY900" fmla="*/ 1545097 h 1910656"/>
                  <a:gd name="connsiteX901" fmla="*/ 46035 w 3162529"/>
                  <a:gd name="connsiteY901" fmla="*/ 1555200 h 1910656"/>
                  <a:gd name="connsiteX902" fmla="*/ 49198 w 3162529"/>
                  <a:gd name="connsiteY902" fmla="*/ 1548787 h 1910656"/>
                  <a:gd name="connsiteX903" fmla="*/ 660045 w 3162529"/>
                  <a:gd name="connsiteY903" fmla="*/ 345366 h 1910656"/>
                  <a:gd name="connsiteX904" fmla="*/ 661627 w 3162529"/>
                  <a:gd name="connsiteY904" fmla="*/ 339128 h 1910656"/>
                  <a:gd name="connsiteX905" fmla="*/ 656443 w 3162529"/>
                  <a:gd name="connsiteY905" fmla="*/ 341412 h 1910656"/>
                  <a:gd name="connsiteX906" fmla="*/ 655038 w 3162529"/>
                  <a:gd name="connsiteY906" fmla="*/ 348353 h 1910656"/>
                  <a:gd name="connsiteX907" fmla="*/ 660045 w 3162529"/>
                  <a:gd name="connsiteY907" fmla="*/ 345366 h 1910656"/>
                  <a:gd name="connsiteX908" fmla="*/ 118603 w 3162529"/>
                  <a:gd name="connsiteY908" fmla="*/ 1070335 h 1910656"/>
                  <a:gd name="connsiteX909" fmla="*/ 114649 w 3162529"/>
                  <a:gd name="connsiteY909" fmla="*/ 1072268 h 1910656"/>
                  <a:gd name="connsiteX910" fmla="*/ 119833 w 3162529"/>
                  <a:gd name="connsiteY910" fmla="*/ 1077890 h 1910656"/>
                  <a:gd name="connsiteX911" fmla="*/ 118603 w 3162529"/>
                  <a:gd name="connsiteY911" fmla="*/ 1070335 h 1910656"/>
                  <a:gd name="connsiteX912" fmla="*/ 2124304 w 3162529"/>
                  <a:gd name="connsiteY912" fmla="*/ 113344 h 1910656"/>
                  <a:gd name="connsiteX913" fmla="*/ 2127028 w 3162529"/>
                  <a:gd name="connsiteY913" fmla="*/ 115892 h 1910656"/>
                  <a:gd name="connsiteX914" fmla="*/ 2130630 w 3162529"/>
                  <a:gd name="connsiteY914" fmla="*/ 109742 h 1910656"/>
                  <a:gd name="connsiteX915" fmla="*/ 2126589 w 3162529"/>
                  <a:gd name="connsiteY915" fmla="*/ 105876 h 1910656"/>
                  <a:gd name="connsiteX916" fmla="*/ 2124304 w 3162529"/>
                  <a:gd name="connsiteY916" fmla="*/ 113344 h 1910656"/>
                  <a:gd name="connsiteX917" fmla="*/ 1803111 w 3162529"/>
                  <a:gd name="connsiteY917" fmla="*/ 49123 h 1910656"/>
                  <a:gd name="connsiteX918" fmla="*/ 1796346 w 3162529"/>
                  <a:gd name="connsiteY918" fmla="*/ 45521 h 1910656"/>
                  <a:gd name="connsiteX919" fmla="*/ 1792744 w 3162529"/>
                  <a:gd name="connsiteY919" fmla="*/ 48859 h 1910656"/>
                  <a:gd name="connsiteX920" fmla="*/ 1799245 w 3162529"/>
                  <a:gd name="connsiteY920" fmla="*/ 50353 h 1910656"/>
                  <a:gd name="connsiteX921" fmla="*/ 1803111 w 3162529"/>
                  <a:gd name="connsiteY921" fmla="*/ 49123 h 1910656"/>
                  <a:gd name="connsiteX922" fmla="*/ 2762738 w 3162529"/>
                  <a:gd name="connsiteY922" fmla="*/ 597067 h 1910656"/>
                  <a:gd name="connsiteX923" fmla="*/ 2757994 w 3162529"/>
                  <a:gd name="connsiteY923" fmla="*/ 593289 h 1910656"/>
                  <a:gd name="connsiteX924" fmla="*/ 2754831 w 3162529"/>
                  <a:gd name="connsiteY924" fmla="*/ 594519 h 1910656"/>
                  <a:gd name="connsiteX925" fmla="*/ 2761859 w 3162529"/>
                  <a:gd name="connsiteY925" fmla="*/ 603217 h 1910656"/>
                  <a:gd name="connsiteX926" fmla="*/ 2762738 w 3162529"/>
                  <a:gd name="connsiteY926" fmla="*/ 597067 h 1910656"/>
                  <a:gd name="connsiteX927" fmla="*/ 3110112 w 3162529"/>
                  <a:gd name="connsiteY927" fmla="*/ 1812260 h 1910656"/>
                  <a:gd name="connsiteX928" fmla="*/ 3110287 w 3162529"/>
                  <a:gd name="connsiteY928" fmla="*/ 1804529 h 1910656"/>
                  <a:gd name="connsiteX929" fmla="*/ 3106861 w 3162529"/>
                  <a:gd name="connsiteY929" fmla="*/ 1805056 h 1910656"/>
                  <a:gd name="connsiteX930" fmla="*/ 3110112 w 3162529"/>
                  <a:gd name="connsiteY930" fmla="*/ 1812260 h 1910656"/>
                  <a:gd name="connsiteX931" fmla="*/ 2964626 w 3162529"/>
                  <a:gd name="connsiteY931" fmla="*/ 935304 h 1910656"/>
                  <a:gd name="connsiteX932" fmla="*/ 2968228 w 3162529"/>
                  <a:gd name="connsiteY932" fmla="*/ 938906 h 1910656"/>
                  <a:gd name="connsiteX933" fmla="*/ 2969809 w 3162529"/>
                  <a:gd name="connsiteY933" fmla="*/ 935128 h 1910656"/>
                  <a:gd name="connsiteX934" fmla="*/ 2969721 w 3162529"/>
                  <a:gd name="connsiteY934" fmla="*/ 930120 h 1910656"/>
                  <a:gd name="connsiteX935" fmla="*/ 2966734 w 3162529"/>
                  <a:gd name="connsiteY935" fmla="*/ 928890 h 1910656"/>
                  <a:gd name="connsiteX936" fmla="*/ 2964626 w 3162529"/>
                  <a:gd name="connsiteY936" fmla="*/ 935304 h 1910656"/>
                  <a:gd name="connsiteX937" fmla="*/ 1412513 w 3162529"/>
                  <a:gd name="connsiteY937" fmla="*/ 49123 h 1910656"/>
                  <a:gd name="connsiteX938" fmla="*/ 1405748 w 3162529"/>
                  <a:gd name="connsiteY938" fmla="*/ 45521 h 1910656"/>
                  <a:gd name="connsiteX939" fmla="*/ 1402146 w 3162529"/>
                  <a:gd name="connsiteY939" fmla="*/ 48859 h 1910656"/>
                  <a:gd name="connsiteX940" fmla="*/ 1408647 w 3162529"/>
                  <a:gd name="connsiteY940" fmla="*/ 50353 h 1910656"/>
                  <a:gd name="connsiteX941" fmla="*/ 1412513 w 3162529"/>
                  <a:gd name="connsiteY941" fmla="*/ 49123 h 1910656"/>
                  <a:gd name="connsiteX942" fmla="*/ 2010270 w 3162529"/>
                  <a:gd name="connsiteY942" fmla="*/ 96300 h 1910656"/>
                  <a:gd name="connsiteX943" fmla="*/ 2012115 w 3162529"/>
                  <a:gd name="connsiteY943" fmla="*/ 97003 h 1910656"/>
                  <a:gd name="connsiteX944" fmla="*/ 2012818 w 3162529"/>
                  <a:gd name="connsiteY944" fmla="*/ 96125 h 1910656"/>
                  <a:gd name="connsiteX945" fmla="*/ 2009919 w 3162529"/>
                  <a:gd name="connsiteY945" fmla="*/ 91029 h 1910656"/>
                  <a:gd name="connsiteX946" fmla="*/ 2004735 w 3162529"/>
                  <a:gd name="connsiteY946" fmla="*/ 91468 h 1910656"/>
                  <a:gd name="connsiteX947" fmla="*/ 2002802 w 3162529"/>
                  <a:gd name="connsiteY947" fmla="*/ 94104 h 1910656"/>
                  <a:gd name="connsiteX948" fmla="*/ 2010270 w 3162529"/>
                  <a:gd name="connsiteY948" fmla="*/ 96300 h 1910656"/>
                  <a:gd name="connsiteX949" fmla="*/ 2820370 w 3162529"/>
                  <a:gd name="connsiteY949" fmla="*/ 686238 h 1910656"/>
                  <a:gd name="connsiteX950" fmla="*/ 2830034 w 3162529"/>
                  <a:gd name="connsiteY950" fmla="*/ 684481 h 1910656"/>
                  <a:gd name="connsiteX951" fmla="*/ 2830824 w 3162529"/>
                  <a:gd name="connsiteY951" fmla="*/ 683603 h 1910656"/>
                  <a:gd name="connsiteX952" fmla="*/ 2821336 w 3162529"/>
                  <a:gd name="connsiteY952" fmla="*/ 682812 h 1910656"/>
                  <a:gd name="connsiteX953" fmla="*/ 2820370 w 3162529"/>
                  <a:gd name="connsiteY953" fmla="*/ 686238 h 1910656"/>
                  <a:gd name="connsiteX954" fmla="*/ 3044573 w 3162529"/>
                  <a:gd name="connsiteY954" fmla="*/ 1072971 h 1910656"/>
                  <a:gd name="connsiteX955" fmla="*/ 3044485 w 3162529"/>
                  <a:gd name="connsiteY955" fmla="*/ 1080790 h 1910656"/>
                  <a:gd name="connsiteX956" fmla="*/ 3049668 w 3162529"/>
                  <a:gd name="connsiteY956" fmla="*/ 1078330 h 1910656"/>
                  <a:gd name="connsiteX957" fmla="*/ 3044573 w 3162529"/>
                  <a:gd name="connsiteY957" fmla="*/ 1072971 h 1910656"/>
                  <a:gd name="connsiteX958" fmla="*/ 3006532 w 3162529"/>
                  <a:gd name="connsiteY958" fmla="*/ 1013933 h 1910656"/>
                  <a:gd name="connsiteX959" fmla="*/ 3003193 w 3162529"/>
                  <a:gd name="connsiteY959" fmla="*/ 1007432 h 1910656"/>
                  <a:gd name="connsiteX960" fmla="*/ 2999504 w 3162529"/>
                  <a:gd name="connsiteY960" fmla="*/ 1007871 h 1910656"/>
                  <a:gd name="connsiteX961" fmla="*/ 3003369 w 3162529"/>
                  <a:gd name="connsiteY961" fmla="*/ 1013406 h 1910656"/>
                  <a:gd name="connsiteX962" fmla="*/ 3006532 w 3162529"/>
                  <a:gd name="connsiteY962" fmla="*/ 1013933 h 1910656"/>
                  <a:gd name="connsiteX963" fmla="*/ 62288 w 3162529"/>
                  <a:gd name="connsiteY963" fmla="*/ 1357441 h 1910656"/>
                  <a:gd name="connsiteX964" fmla="*/ 64045 w 3162529"/>
                  <a:gd name="connsiteY964" fmla="*/ 1364030 h 1910656"/>
                  <a:gd name="connsiteX965" fmla="*/ 67384 w 3162529"/>
                  <a:gd name="connsiteY965" fmla="*/ 1361746 h 1910656"/>
                  <a:gd name="connsiteX966" fmla="*/ 62288 w 3162529"/>
                  <a:gd name="connsiteY966" fmla="*/ 1357441 h 1910656"/>
                  <a:gd name="connsiteX967" fmla="*/ 193366 w 3162529"/>
                  <a:gd name="connsiteY967" fmla="*/ 927397 h 1910656"/>
                  <a:gd name="connsiteX968" fmla="*/ 195123 w 3162529"/>
                  <a:gd name="connsiteY968" fmla="*/ 933986 h 1910656"/>
                  <a:gd name="connsiteX969" fmla="*/ 198462 w 3162529"/>
                  <a:gd name="connsiteY969" fmla="*/ 931702 h 1910656"/>
                  <a:gd name="connsiteX970" fmla="*/ 193366 w 3162529"/>
                  <a:gd name="connsiteY970" fmla="*/ 927397 h 1910656"/>
                  <a:gd name="connsiteX971" fmla="*/ 2050946 w 3162529"/>
                  <a:gd name="connsiteY971" fmla="*/ 102889 h 1910656"/>
                  <a:gd name="connsiteX972" fmla="*/ 2057096 w 3162529"/>
                  <a:gd name="connsiteY972" fmla="*/ 99375 h 1910656"/>
                  <a:gd name="connsiteX973" fmla="*/ 2050858 w 3162529"/>
                  <a:gd name="connsiteY973" fmla="*/ 97794 h 1910656"/>
                  <a:gd name="connsiteX974" fmla="*/ 2050946 w 3162529"/>
                  <a:gd name="connsiteY974" fmla="*/ 102889 h 1910656"/>
                  <a:gd name="connsiteX975" fmla="*/ 2893815 w 3162529"/>
                  <a:gd name="connsiteY975" fmla="*/ 796319 h 1910656"/>
                  <a:gd name="connsiteX976" fmla="*/ 2897066 w 3162529"/>
                  <a:gd name="connsiteY976" fmla="*/ 800273 h 1910656"/>
                  <a:gd name="connsiteX977" fmla="*/ 2898911 w 3162529"/>
                  <a:gd name="connsiteY977" fmla="*/ 795089 h 1910656"/>
                  <a:gd name="connsiteX978" fmla="*/ 2893815 w 3162529"/>
                  <a:gd name="connsiteY978" fmla="*/ 796319 h 1910656"/>
                  <a:gd name="connsiteX979" fmla="*/ 1761205 w 3162529"/>
                  <a:gd name="connsiteY979" fmla="*/ 51758 h 1910656"/>
                  <a:gd name="connsiteX980" fmla="*/ 1759360 w 3162529"/>
                  <a:gd name="connsiteY980" fmla="*/ 50001 h 1910656"/>
                  <a:gd name="connsiteX981" fmla="*/ 1752419 w 3162529"/>
                  <a:gd name="connsiteY981" fmla="*/ 47981 h 1910656"/>
                  <a:gd name="connsiteX982" fmla="*/ 1751014 w 3162529"/>
                  <a:gd name="connsiteY982" fmla="*/ 49474 h 1910656"/>
                  <a:gd name="connsiteX983" fmla="*/ 1758657 w 3162529"/>
                  <a:gd name="connsiteY983" fmla="*/ 53076 h 1910656"/>
                  <a:gd name="connsiteX984" fmla="*/ 1761205 w 3162529"/>
                  <a:gd name="connsiteY984" fmla="*/ 51758 h 1910656"/>
                  <a:gd name="connsiteX985" fmla="*/ 3120566 w 3162529"/>
                  <a:gd name="connsiteY985" fmla="*/ 1555376 h 1910656"/>
                  <a:gd name="connsiteX986" fmla="*/ 3120478 w 3162529"/>
                  <a:gd name="connsiteY986" fmla="*/ 1550105 h 1910656"/>
                  <a:gd name="connsiteX987" fmla="*/ 3114241 w 3162529"/>
                  <a:gd name="connsiteY987" fmla="*/ 1553794 h 1910656"/>
                  <a:gd name="connsiteX988" fmla="*/ 3120566 w 3162529"/>
                  <a:gd name="connsiteY988" fmla="*/ 1555376 h 1910656"/>
                  <a:gd name="connsiteX989" fmla="*/ 2990806 w 3162529"/>
                  <a:gd name="connsiteY989" fmla="*/ 972027 h 1910656"/>
                  <a:gd name="connsiteX990" fmla="*/ 2994145 w 3162529"/>
                  <a:gd name="connsiteY990" fmla="*/ 978528 h 1910656"/>
                  <a:gd name="connsiteX991" fmla="*/ 2997834 w 3162529"/>
                  <a:gd name="connsiteY991" fmla="*/ 978089 h 1910656"/>
                  <a:gd name="connsiteX992" fmla="*/ 2993969 w 3162529"/>
                  <a:gd name="connsiteY992" fmla="*/ 972554 h 1910656"/>
                  <a:gd name="connsiteX993" fmla="*/ 2990806 w 3162529"/>
                  <a:gd name="connsiteY993" fmla="*/ 972027 h 1910656"/>
                  <a:gd name="connsiteX994" fmla="*/ 2508401 w 3162529"/>
                  <a:gd name="connsiteY994" fmla="*/ 350637 h 1910656"/>
                  <a:gd name="connsiteX995" fmla="*/ 2508313 w 3162529"/>
                  <a:gd name="connsiteY995" fmla="*/ 348089 h 1910656"/>
                  <a:gd name="connsiteX996" fmla="*/ 2503745 w 3162529"/>
                  <a:gd name="connsiteY996" fmla="*/ 342115 h 1910656"/>
                  <a:gd name="connsiteX997" fmla="*/ 2504360 w 3162529"/>
                  <a:gd name="connsiteY997" fmla="*/ 349143 h 1910656"/>
                  <a:gd name="connsiteX998" fmla="*/ 2508401 w 3162529"/>
                  <a:gd name="connsiteY998" fmla="*/ 350637 h 1910656"/>
                  <a:gd name="connsiteX999" fmla="*/ 234042 w 3162529"/>
                  <a:gd name="connsiteY999" fmla="*/ 834360 h 1910656"/>
                  <a:gd name="connsiteX1000" fmla="*/ 240192 w 3162529"/>
                  <a:gd name="connsiteY1000" fmla="*/ 830670 h 1910656"/>
                  <a:gd name="connsiteX1001" fmla="*/ 242564 w 3162529"/>
                  <a:gd name="connsiteY1001" fmla="*/ 827156 h 1910656"/>
                  <a:gd name="connsiteX1002" fmla="*/ 238259 w 3162529"/>
                  <a:gd name="connsiteY1002" fmla="*/ 827683 h 1910656"/>
                  <a:gd name="connsiteX1003" fmla="*/ 234042 w 3162529"/>
                  <a:gd name="connsiteY1003" fmla="*/ 834360 h 1910656"/>
                  <a:gd name="connsiteX1004" fmla="*/ 2541170 w 3162529"/>
                  <a:gd name="connsiteY1004" fmla="*/ 370316 h 1910656"/>
                  <a:gd name="connsiteX1005" fmla="*/ 2545475 w 3162529"/>
                  <a:gd name="connsiteY1005" fmla="*/ 371985 h 1910656"/>
                  <a:gd name="connsiteX1006" fmla="*/ 2549780 w 3162529"/>
                  <a:gd name="connsiteY1006" fmla="*/ 372161 h 1910656"/>
                  <a:gd name="connsiteX1007" fmla="*/ 2550307 w 3162529"/>
                  <a:gd name="connsiteY1007" fmla="*/ 370053 h 1910656"/>
                  <a:gd name="connsiteX1008" fmla="*/ 2546881 w 3162529"/>
                  <a:gd name="connsiteY1008" fmla="*/ 367856 h 1910656"/>
                  <a:gd name="connsiteX1009" fmla="*/ 2541170 w 3162529"/>
                  <a:gd name="connsiteY1009" fmla="*/ 370316 h 1910656"/>
                  <a:gd name="connsiteX1010" fmla="*/ 404391 w 3162529"/>
                  <a:gd name="connsiteY1010" fmla="*/ 590566 h 1910656"/>
                  <a:gd name="connsiteX1011" fmla="*/ 404479 w 3162529"/>
                  <a:gd name="connsiteY1011" fmla="*/ 598297 h 1910656"/>
                  <a:gd name="connsiteX1012" fmla="*/ 407905 w 3162529"/>
                  <a:gd name="connsiteY1012" fmla="*/ 594695 h 1910656"/>
                  <a:gd name="connsiteX1013" fmla="*/ 404391 w 3162529"/>
                  <a:gd name="connsiteY1013" fmla="*/ 590566 h 1910656"/>
                  <a:gd name="connsiteX1014" fmla="*/ 3131109 w 3162529"/>
                  <a:gd name="connsiteY1014" fmla="*/ 1489837 h 1910656"/>
                  <a:gd name="connsiteX1015" fmla="*/ 3137346 w 3162529"/>
                  <a:gd name="connsiteY1015" fmla="*/ 1491418 h 1910656"/>
                  <a:gd name="connsiteX1016" fmla="*/ 3135238 w 3162529"/>
                  <a:gd name="connsiteY1016" fmla="*/ 1486059 h 1910656"/>
                  <a:gd name="connsiteX1017" fmla="*/ 3131109 w 3162529"/>
                  <a:gd name="connsiteY1017" fmla="*/ 1489837 h 1910656"/>
                  <a:gd name="connsiteX1018" fmla="*/ 1364018 w 3162529"/>
                  <a:gd name="connsiteY1018" fmla="*/ 47805 h 1910656"/>
                  <a:gd name="connsiteX1019" fmla="*/ 1370167 w 3162529"/>
                  <a:gd name="connsiteY1019" fmla="*/ 46926 h 1910656"/>
                  <a:gd name="connsiteX1020" fmla="*/ 1366214 w 3162529"/>
                  <a:gd name="connsiteY1020" fmla="*/ 42709 h 1910656"/>
                  <a:gd name="connsiteX1021" fmla="*/ 1361206 w 3162529"/>
                  <a:gd name="connsiteY1021" fmla="*/ 42797 h 1910656"/>
                  <a:gd name="connsiteX1022" fmla="*/ 1364018 w 3162529"/>
                  <a:gd name="connsiteY1022" fmla="*/ 47805 h 1910656"/>
                  <a:gd name="connsiteX1023" fmla="*/ 2282968 w 3162529"/>
                  <a:gd name="connsiteY1023" fmla="*/ 174929 h 1910656"/>
                  <a:gd name="connsiteX1024" fmla="*/ 2275852 w 3162529"/>
                  <a:gd name="connsiteY1024" fmla="*/ 177038 h 1910656"/>
                  <a:gd name="connsiteX1025" fmla="*/ 2276291 w 3162529"/>
                  <a:gd name="connsiteY1025" fmla="*/ 181343 h 1910656"/>
                  <a:gd name="connsiteX1026" fmla="*/ 2280245 w 3162529"/>
                  <a:gd name="connsiteY1026" fmla="*/ 179498 h 1910656"/>
                  <a:gd name="connsiteX1027" fmla="*/ 2282968 w 3162529"/>
                  <a:gd name="connsiteY1027" fmla="*/ 174929 h 1910656"/>
                  <a:gd name="connsiteX1028" fmla="*/ 3095703 w 3162529"/>
                  <a:gd name="connsiteY1028" fmla="*/ 1362625 h 1910656"/>
                  <a:gd name="connsiteX1029" fmla="*/ 3100008 w 3162529"/>
                  <a:gd name="connsiteY1029" fmla="*/ 1365963 h 1910656"/>
                  <a:gd name="connsiteX1030" fmla="*/ 3102292 w 3162529"/>
                  <a:gd name="connsiteY1030" fmla="*/ 1361658 h 1910656"/>
                  <a:gd name="connsiteX1031" fmla="*/ 3095703 w 3162529"/>
                  <a:gd name="connsiteY1031" fmla="*/ 1362625 h 1910656"/>
                  <a:gd name="connsiteX1032" fmla="*/ 3136380 w 3162529"/>
                  <a:gd name="connsiteY1032" fmla="*/ 1665457 h 1910656"/>
                  <a:gd name="connsiteX1033" fmla="*/ 3142969 w 3162529"/>
                  <a:gd name="connsiteY1033" fmla="*/ 1663699 h 1910656"/>
                  <a:gd name="connsiteX1034" fmla="*/ 3140685 w 3162529"/>
                  <a:gd name="connsiteY1034" fmla="*/ 1660361 h 1910656"/>
                  <a:gd name="connsiteX1035" fmla="*/ 3136380 w 3162529"/>
                  <a:gd name="connsiteY1035" fmla="*/ 1665457 h 1910656"/>
                  <a:gd name="connsiteX1036" fmla="*/ 983874 w 3162529"/>
                  <a:gd name="connsiteY1036" fmla="*/ 147431 h 1910656"/>
                  <a:gd name="connsiteX1037" fmla="*/ 983172 w 3162529"/>
                  <a:gd name="connsiteY1037" fmla="*/ 151736 h 1910656"/>
                  <a:gd name="connsiteX1038" fmla="*/ 990200 w 3162529"/>
                  <a:gd name="connsiteY1038" fmla="*/ 146465 h 1910656"/>
                  <a:gd name="connsiteX1039" fmla="*/ 983874 w 3162529"/>
                  <a:gd name="connsiteY1039" fmla="*/ 147431 h 1910656"/>
                  <a:gd name="connsiteX1040" fmla="*/ 370304 w 3162529"/>
                  <a:gd name="connsiteY1040" fmla="*/ 629836 h 1910656"/>
                  <a:gd name="connsiteX1041" fmla="*/ 373642 w 3162529"/>
                  <a:gd name="connsiteY1041" fmla="*/ 625268 h 1910656"/>
                  <a:gd name="connsiteX1042" fmla="*/ 368371 w 3162529"/>
                  <a:gd name="connsiteY1042" fmla="*/ 626674 h 1910656"/>
                  <a:gd name="connsiteX1043" fmla="*/ 370304 w 3162529"/>
                  <a:gd name="connsiteY1043" fmla="*/ 629836 h 1910656"/>
                  <a:gd name="connsiteX1044" fmla="*/ 266812 w 3162529"/>
                  <a:gd name="connsiteY1044" fmla="*/ 788500 h 1910656"/>
                  <a:gd name="connsiteX1045" fmla="*/ 266812 w 3162529"/>
                  <a:gd name="connsiteY1045" fmla="*/ 789818 h 1910656"/>
                  <a:gd name="connsiteX1046" fmla="*/ 265231 w 3162529"/>
                  <a:gd name="connsiteY1046" fmla="*/ 794826 h 1910656"/>
                  <a:gd name="connsiteX1047" fmla="*/ 269184 w 3162529"/>
                  <a:gd name="connsiteY1047" fmla="*/ 792014 h 1910656"/>
                  <a:gd name="connsiteX1048" fmla="*/ 266812 w 3162529"/>
                  <a:gd name="connsiteY1048" fmla="*/ 788500 h 1910656"/>
                  <a:gd name="connsiteX1049" fmla="*/ 593189 w 3162529"/>
                  <a:gd name="connsiteY1049" fmla="*/ 391225 h 1910656"/>
                  <a:gd name="connsiteX1050" fmla="*/ 589762 w 3162529"/>
                  <a:gd name="connsiteY1050" fmla="*/ 395706 h 1910656"/>
                  <a:gd name="connsiteX1051" fmla="*/ 595736 w 3162529"/>
                  <a:gd name="connsiteY1051" fmla="*/ 396497 h 1910656"/>
                  <a:gd name="connsiteX1052" fmla="*/ 593189 w 3162529"/>
                  <a:gd name="connsiteY1052" fmla="*/ 391225 h 1910656"/>
                  <a:gd name="connsiteX1053" fmla="*/ 3089114 w 3162529"/>
                  <a:gd name="connsiteY1053" fmla="*/ 1209232 h 1910656"/>
                  <a:gd name="connsiteX1054" fmla="*/ 3083228 w 3162529"/>
                  <a:gd name="connsiteY1054" fmla="*/ 1209847 h 1910656"/>
                  <a:gd name="connsiteX1055" fmla="*/ 3086391 w 3162529"/>
                  <a:gd name="connsiteY1055" fmla="*/ 1214064 h 1910656"/>
                  <a:gd name="connsiteX1056" fmla="*/ 3089114 w 3162529"/>
                  <a:gd name="connsiteY1056" fmla="*/ 1209232 h 1910656"/>
                  <a:gd name="connsiteX1057" fmla="*/ 623323 w 3162529"/>
                  <a:gd name="connsiteY1057" fmla="*/ 366363 h 1910656"/>
                  <a:gd name="connsiteX1058" fmla="*/ 618491 w 3162529"/>
                  <a:gd name="connsiteY1058" fmla="*/ 365309 h 1910656"/>
                  <a:gd name="connsiteX1059" fmla="*/ 615679 w 3162529"/>
                  <a:gd name="connsiteY1059" fmla="*/ 369262 h 1910656"/>
                  <a:gd name="connsiteX1060" fmla="*/ 618403 w 3162529"/>
                  <a:gd name="connsiteY1060" fmla="*/ 368647 h 1910656"/>
                  <a:gd name="connsiteX1061" fmla="*/ 623323 w 3162529"/>
                  <a:gd name="connsiteY1061" fmla="*/ 366363 h 1910656"/>
                  <a:gd name="connsiteX1062" fmla="*/ 3111429 w 3162529"/>
                  <a:gd name="connsiteY1062" fmla="*/ 1407254 h 1910656"/>
                  <a:gd name="connsiteX1063" fmla="*/ 3110463 w 3162529"/>
                  <a:gd name="connsiteY1063" fmla="*/ 1406376 h 1910656"/>
                  <a:gd name="connsiteX1064" fmla="*/ 3109584 w 3162529"/>
                  <a:gd name="connsiteY1064" fmla="*/ 1406464 h 1910656"/>
                  <a:gd name="connsiteX1065" fmla="*/ 3111781 w 3162529"/>
                  <a:gd name="connsiteY1065" fmla="*/ 1412701 h 1910656"/>
                  <a:gd name="connsiteX1066" fmla="*/ 3113538 w 3162529"/>
                  <a:gd name="connsiteY1066" fmla="*/ 1412965 h 1910656"/>
                  <a:gd name="connsiteX1067" fmla="*/ 3111429 w 3162529"/>
                  <a:gd name="connsiteY1067" fmla="*/ 1407254 h 1910656"/>
                  <a:gd name="connsiteX1068" fmla="*/ 2569987 w 3162529"/>
                  <a:gd name="connsiteY1068" fmla="*/ 399132 h 1910656"/>
                  <a:gd name="connsiteX1069" fmla="*/ 2575873 w 3162529"/>
                  <a:gd name="connsiteY1069" fmla="*/ 398517 h 1910656"/>
                  <a:gd name="connsiteX1070" fmla="*/ 2570338 w 3162529"/>
                  <a:gd name="connsiteY1070" fmla="*/ 394300 h 1910656"/>
                  <a:gd name="connsiteX1071" fmla="*/ 2569987 w 3162529"/>
                  <a:gd name="connsiteY1071" fmla="*/ 399132 h 1910656"/>
                  <a:gd name="connsiteX1072" fmla="*/ 1769024 w 3162529"/>
                  <a:gd name="connsiteY1072" fmla="*/ 25490 h 1910656"/>
                  <a:gd name="connsiteX1073" fmla="*/ 1769990 w 3162529"/>
                  <a:gd name="connsiteY1073" fmla="*/ 26369 h 1910656"/>
                  <a:gd name="connsiteX1074" fmla="*/ 1770868 w 3162529"/>
                  <a:gd name="connsiteY1074" fmla="*/ 26281 h 1910656"/>
                  <a:gd name="connsiteX1075" fmla="*/ 1768672 w 3162529"/>
                  <a:gd name="connsiteY1075" fmla="*/ 20043 h 1910656"/>
                  <a:gd name="connsiteX1076" fmla="*/ 1766915 w 3162529"/>
                  <a:gd name="connsiteY1076" fmla="*/ 19780 h 1910656"/>
                  <a:gd name="connsiteX1077" fmla="*/ 1769024 w 3162529"/>
                  <a:gd name="connsiteY1077" fmla="*/ 25490 h 1910656"/>
                  <a:gd name="connsiteX1078" fmla="*/ 2322239 w 3162529"/>
                  <a:gd name="connsiteY1078" fmla="*/ 224742 h 1910656"/>
                  <a:gd name="connsiteX1079" fmla="*/ 2326632 w 3162529"/>
                  <a:gd name="connsiteY1079" fmla="*/ 228169 h 1910656"/>
                  <a:gd name="connsiteX1080" fmla="*/ 2324787 w 3162529"/>
                  <a:gd name="connsiteY1080" fmla="*/ 222195 h 1910656"/>
                  <a:gd name="connsiteX1081" fmla="*/ 2322239 w 3162529"/>
                  <a:gd name="connsiteY1081" fmla="*/ 224742 h 1910656"/>
                  <a:gd name="connsiteX1082" fmla="*/ 839618 w 3162529"/>
                  <a:gd name="connsiteY1082" fmla="*/ 223513 h 1910656"/>
                  <a:gd name="connsiteX1083" fmla="*/ 840497 w 3162529"/>
                  <a:gd name="connsiteY1083" fmla="*/ 222546 h 1910656"/>
                  <a:gd name="connsiteX1084" fmla="*/ 840409 w 3162529"/>
                  <a:gd name="connsiteY1084" fmla="*/ 221668 h 1910656"/>
                  <a:gd name="connsiteX1085" fmla="*/ 834172 w 3162529"/>
                  <a:gd name="connsiteY1085" fmla="*/ 223864 h 1910656"/>
                  <a:gd name="connsiteX1086" fmla="*/ 833908 w 3162529"/>
                  <a:gd name="connsiteY1086" fmla="*/ 225621 h 1910656"/>
                  <a:gd name="connsiteX1087" fmla="*/ 839618 w 3162529"/>
                  <a:gd name="connsiteY1087" fmla="*/ 223513 h 1910656"/>
                  <a:gd name="connsiteX1088" fmla="*/ 1390198 w 3162529"/>
                  <a:gd name="connsiteY1088" fmla="*/ 21625 h 1910656"/>
                  <a:gd name="connsiteX1089" fmla="*/ 1393800 w 3162529"/>
                  <a:gd name="connsiteY1089" fmla="*/ 21537 h 1910656"/>
                  <a:gd name="connsiteX1090" fmla="*/ 1396611 w 3162529"/>
                  <a:gd name="connsiteY1090" fmla="*/ 17583 h 1910656"/>
                  <a:gd name="connsiteX1091" fmla="*/ 1393097 w 3162529"/>
                  <a:gd name="connsiteY1091" fmla="*/ 18725 h 1910656"/>
                  <a:gd name="connsiteX1092" fmla="*/ 1390198 w 3162529"/>
                  <a:gd name="connsiteY1092" fmla="*/ 21625 h 1910656"/>
                  <a:gd name="connsiteX1093" fmla="*/ 2172800 w 3162529"/>
                  <a:gd name="connsiteY1093" fmla="*/ 151385 h 1910656"/>
                  <a:gd name="connsiteX1094" fmla="*/ 2175874 w 3162529"/>
                  <a:gd name="connsiteY1094" fmla="*/ 152615 h 1910656"/>
                  <a:gd name="connsiteX1095" fmla="*/ 2180443 w 3162529"/>
                  <a:gd name="connsiteY1095" fmla="*/ 152878 h 1910656"/>
                  <a:gd name="connsiteX1096" fmla="*/ 2176489 w 3162529"/>
                  <a:gd name="connsiteY1096" fmla="*/ 150155 h 1910656"/>
                  <a:gd name="connsiteX1097" fmla="*/ 2172800 w 3162529"/>
                  <a:gd name="connsiteY1097" fmla="*/ 151385 h 1910656"/>
                  <a:gd name="connsiteX1098" fmla="*/ 2027314 w 3162529"/>
                  <a:gd name="connsiteY1098" fmla="*/ 66166 h 1910656"/>
                  <a:gd name="connsiteX1099" fmla="*/ 2023360 w 3162529"/>
                  <a:gd name="connsiteY1099" fmla="*/ 69153 h 1910656"/>
                  <a:gd name="connsiteX1100" fmla="*/ 2025557 w 3162529"/>
                  <a:gd name="connsiteY1100" fmla="*/ 71350 h 1910656"/>
                  <a:gd name="connsiteX1101" fmla="*/ 2027314 w 3162529"/>
                  <a:gd name="connsiteY1101" fmla="*/ 66166 h 1910656"/>
                  <a:gd name="connsiteX1102" fmla="*/ 66242 w 3162529"/>
                  <a:gd name="connsiteY1102" fmla="*/ 1888342 h 1910656"/>
                  <a:gd name="connsiteX1103" fmla="*/ 63694 w 3162529"/>
                  <a:gd name="connsiteY1103" fmla="*/ 1885794 h 1910656"/>
                  <a:gd name="connsiteX1104" fmla="*/ 62552 w 3162529"/>
                  <a:gd name="connsiteY1104" fmla="*/ 1889835 h 1910656"/>
                  <a:gd name="connsiteX1105" fmla="*/ 66242 w 3162529"/>
                  <a:gd name="connsiteY1105" fmla="*/ 1888342 h 1910656"/>
                  <a:gd name="connsiteX1106" fmla="*/ 2929221 w 3162529"/>
                  <a:gd name="connsiteY1106" fmla="*/ 836995 h 1910656"/>
                  <a:gd name="connsiteX1107" fmla="*/ 2926497 w 3162529"/>
                  <a:gd name="connsiteY1107" fmla="*/ 831812 h 1910656"/>
                  <a:gd name="connsiteX1108" fmla="*/ 2929221 w 3162529"/>
                  <a:gd name="connsiteY1108" fmla="*/ 836995 h 1910656"/>
                  <a:gd name="connsiteX1109" fmla="*/ 2825641 w 3162529"/>
                  <a:gd name="connsiteY1109" fmla="*/ 673148 h 1910656"/>
                  <a:gd name="connsiteX1110" fmla="*/ 2824762 w 3162529"/>
                  <a:gd name="connsiteY1110" fmla="*/ 672357 h 1910656"/>
                  <a:gd name="connsiteX1111" fmla="*/ 2823884 w 3162529"/>
                  <a:gd name="connsiteY1111" fmla="*/ 672270 h 1910656"/>
                  <a:gd name="connsiteX1112" fmla="*/ 2824587 w 3162529"/>
                  <a:gd name="connsiteY1112" fmla="*/ 677102 h 1910656"/>
                  <a:gd name="connsiteX1113" fmla="*/ 2825641 w 3162529"/>
                  <a:gd name="connsiteY1113" fmla="*/ 673148 h 1910656"/>
                  <a:gd name="connsiteX1114" fmla="*/ 80650 w 3162529"/>
                  <a:gd name="connsiteY1114" fmla="*/ 1273541 h 1910656"/>
                  <a:gd name="connsiteX1115" fmla="*/ 78102 w 3162529"/>
                  <a:gd name="connsiteY1115" fmla="*/ 1276089 h 1910656"/>
                  <a:gd name="connsiteX1116" fmla="*/ 82143 w 3162529"/>
                  <a:gd name="connsiteY1116" fmla="*/ 1277231 h 1910656"/>
                  <a:gd name="connsiteX1117" fmla="*/ 80650 w 3162529"/>
                  <a:gd name="connsiteY1117" fmla="*/ 1273541 h 1910656"/>
                  <a:gd name="connsiteX1118" fmla="*/ 51746 w 3162529"/>
                  <a:gd name="connsiteY1118" fmla="*/ 1443889 h 1910656"/>
                  <a:gd name="connsiteX1119" fmla="*/ 56929 w 3162529"/>
                  <a:gd name="connsiteY1119" fmla="*/ 1441166 h 1910656"/>
                  <a:gd name="connsiteX1120" fmla="*/ 51746 w 3162529"/>
                  <a:gd name="connsiteY1120" fmla="*/ 1443889 h 1910656"/>
                  <a:gd name="connsiteX1121" fmla="*/ 2935810 w 3162529"/>
                  <a:gd name="connsiteY1121" fmla="*/ 867129 h 1910656"/>
                  <a:gd name="connsiteX1122" fmla="*/ 2940817 w 3162529"/>
                  <a:gd name="connsiteY1122" fmla="*/ 867305 h 1910656"/>
                  <a:gd name="connsiteX1123" fmla="*/ 2939675 w 3162529"/>
                  <a:gd name="connsiteY1123" fmla="*/ 863264 h 1910656"/>
                  <a:gd name="connsiteX1124" fmla="*/ 2935810 w 3162529"/>
                  <a:gd name="connsiteY1124" fmla="*/ 867129 h 1910656"/>
                  <a:gd name="connsiteX1125" fmla="*/ 113419 w 3162529"/>
                  <a:gd name="connsiteY1125" fmla="*/ 1143693 h 1910656"/>
                  <a:gd name="connsiteX1126" fmla="*/ 117285 w 3162529"/>
                  <a:gd name="connsiteY1126" fmla="*/ 1140706 h 1910656"/>
                  <a:gd name="connsiteX1127" fmla="*/ 116406 w 3162529"/>
                  <a:gd name="connsiteY1127" fmla="*/ 1138773 h 1910656"/>
                  <a:gd name="connsiteX1128" fmla="*/ 113419 w 3162529"/>
                  <a:gd name="connsiteY1128" fmla="*/ 1143693 h 1910656"/>
                  <a:gd name="connsiteX1129" fmla="*/ 1108363 w 3162529"/>
                  <a:gd name="connsiteY1129" fmla="*/ 96300 h 1910656"/>
                  <a:gd name="connsiteX1130" fmla="*/ 1113986 w 3162529"/>
                  <a:gd name="connsiteY1130" fmla="*/ 97530 h 1910656"/>
                  <a:gd name="connsiteX1131" fmla="*/ 1116007 w 3162529"/>
                  <a:gd name="connsiteY1131" fmla="*/ 96476 h 1910656"/>
                  <a:gd name="connsiteX1132" fmla="*/ 1113371 w 3162529"/>
                  <a:gd name="connsiteY1132" fmla="*/ 94982 h 1910656"/>
                  <a:gd name="connsiteX1133" fmla="*/ 1108363 w 3162529"/>
                  <a:gd name="connsiteY1133" fmla="*/ 96300 h 1910656"/>
                  <a:gd name="connsiteX1134" fmla="*/ 3135062 w 3162529"/>
                  <a:gd name="connsiteY1134" fmla="*/ 1750675 h 1910656"/>
                  <a:gd name="connsiteX1135" fmla="*/ 3132075 w 3162529"/>
                  <a:gd name="connsiteY1135" fmla="*/ 1746809 h 1910656"/>
                  <a:gd name="connsiteX1136" fmla="*/ 3130142 w 3162529"/>
                  <a:gd name="connsiteY1136" fmla="*/ 1747688 h 1910656"/>
                  <a:gd name="connsiteX1137" fmla="*/ 3135062 w 3162529"/>
                  <a:gd name="connsiteY1137" fmla="*/ 1750675 h 1910656"/>
                  <a:gd name="connsiteX1138" fmla="*/ 2082398 w 3162529"/>
                  <a:gd name="connsiteY1138" fmla="*/ 118615 h 1910656"/>
                  <a:gd name="connsiteX1139" fmla="*/ 2082486 w 3162529"/>
                  <a:gd name="connsiteY1139" fmla="*/ 113432 h 1910656"/>
                  <a:gd name="connsiteX1140" fmla="*/ 2082398 w 3162529"/>
                  <a:gd name="connsiteY1140" fmla="*/ 118615 h 1910656"/>
                  <a:gd name="connsiteX1141" fmla="*/ 36020 w 3162529"/>
                  <a:gd name="connsiteY1141" fmla="*/ 1745403 h 1910656"/>
                  <a:gd name="connsiteX1142" fmla="*/ 35317 w 3162529"/>
                  <a:gd name="connsiteY1142" fmla="*/ 1742065 h 1910656"/>
                  <a:gd name="connsiteX1143" fmla="*/ 31364 w 3162529"/>
                  <a:gd name="connsiteY1143" fmla="*/ 1746018 h 1910656"/>
                  <a:gd name="connsiteX1144" fmla="*/ 36020 w 3162529"/>
                  <a:gd name="connsiteY1144" fmla="*/ 1745403 h 1910656"/>
                  <a:gd name="connsiteX1145" fmla="*/ 645637 w 3162529"/>
                  <a:gd name="connsiteY1145" fmla="*/ 351955 h 1910656"/>
                  <a:gd name="connsiteX1146" fmla="*/ 642211 w 3162529"/>
                  <a:gd name="connsiteY1146" fmla="*/ 352833 h 1910656"/>
                  <a:gd name="connsiteX1147" fmla="*/ 644320 w 3162529"/>
                  <a:gd name="connsiteY1147" fmla="*/ 354503 h 1910656"/>
                  <a:gd name="connsiteX1148" fmla="*/ 645637 w 3162529"/>
                  <a:gd name="connsiteY1148" fmla="*/ 351955 h 1910656"/>
                  <a:gd name="connsiteX1149" fmla="*/ 2467813 w 3162529"/>
                  <a:gd name="connsiteY1149" fmla="*/ 289051 h 1910656"/>
                  <a:gd name="connsiteX1150" fmla="*/ 2464210 w 3162529"/>
                  <a:gd name="connsiteY1150" fmla="*/ 293356 h 1910656"/>
                  <a:gd name="connsiteX1151" fmla="*/ 2466143 w 3162529"/>
                  <a:gd name="connsiteY1151" fmla="*/ 294235 h 1910656"/>
                  <a:gd name="connsiteX1152" fmla="*/ 2467813 w 3162529"/>
                  <a:gd name="connsiteY1152" fmla="*/ 289051 h 1910656"/>
                  <a:gd name="connsiteX1153" fmla="*/ 38656 w 3162529"/>
                  <a:gd name="connsiteY1153" fmla="*/ 1593329 h 1910656"/>
                  <a:gd name="connsiteX1154" fmla="*/ 37777 w 3162529"/>
                  <a:gd name="connsiteY1154" fmla="*/ 1592450 h 1910656"/>
                  <a:gd name="connsiteX1155" fmla="*/ 36899 w 3162529"/>
                  <a:gd name="connsiteY1155" fmla="*/ 1592538 h 1910656"/>
                  <a:gd name="connsiteX1156" fmla="*/ 36108 w 3162529"/>
                  <a:gd name="connsiteY1156" fmla="*/ 1598600 h 1910656"/>
                  <a:gd name="connsiteX1157" fmla="*/ 37777 w 3162529"/>
                  <a:gd name="connsiteY1157" fmla="*/ 1599478 h 1910656"/>
                  <a:gd name="connsiteX1158" fmla="*/ 38656 w 3162529"/>
                  <a:gd name="connsiteY1158" fmla="*/ 1593329 h 1910656"/>
                  <a:gd name="connsiteX1159" fmla="*/ 42609 w 3162529"/>
                  <a:gd name="connsiteY1159" fmla="*/ 1631369 h 1910656"/>
                  <a:gd name="connsiteX1160" fmla="*/ 41643 w 3162529"/>
                  <a:gd name="connsiteY1160" fmla="*/ 1635586 h 1910656"/>
                  <a:gd name="connsiteX1161" fmla="*/ 43312 w 3162529"/>
                  <a:gd name="connsiteY1161" fmla="*/ 1636026 h 1910656"/>
                  <a:gd name="connsiteX1162" fmla="*/ 42609 w 3162529"/>
                  <a:gd name="connsiteY1162" fmla="*/ 1631369 h 1910656"/>
                  <a:gd name="connsiteX1163" fmla="*/ 3115383 w 3162529"/>
                  <a:gd name="connsiteY1163" fmla="*/ 1675911 h 1910656"/>
                  <a:gd name="connsiteX1164" fmla="*/ 3118721 w 3162529"/>
                  <a:gd name="connsiteY1164" fmla="*/ 1675208 h 1910656"/>
                  <a:gd name="connsiteX1165" fmla="*/ 3118282 w 3162529"/>
                  <a:gd name="connsiteY1165" fmla="*/ 1673627 h 1910656"/>
                  <a:gd name="connsiteX1166" fmla="*/ 3115383 w 3162529"/>
                  <a:gd name="connsiteY1166" fmla="*/ 1675911 h 1910656"/>
                  <a:gd name="connsiteX1167" fmla="*/ 50516 w 3162529"/>
                  <a:gd name="connsiteY1167" fmla="*/ 1558011 h 1910656"/>
                  <a:gd name="connsiteX1168" fmla="*/ 49550 w 3162529"/>
                  <a:gd name="connsiteY1168" fmla="*/ 1562228 h 1910656"/>
                  <a:gd name="connsiteX1169" fmla="*/ 51131 w 3162529"/>
                  <a:gd name="connsiteY1169" fmla="*/ 1562668 h 1910656"/>
                  <a:gd name="connsiteX1170" fmla="*/ 50516 w 3162529"/>
                  <a:gd name="connsiteY1170" fmla="*/ 1558011 h 1910656"/>
                  <a:gd name="connsiteX1171" fmla="*/ 28201 w 3162529"/>
                  <a:gd name="connsiteY1171" fmla="*/ 1687771 h 1910656"/>
                  <a:gd name="connsiteX1172" fmla="*/ 23984 w 3162529"/>
                  <a:gd name="connsiteY1172" fmla="*/ 1686805 h 1910656"/>
                  <a:gd name="connsiteX1173" fmla="*/ 23545 w 3162529"/>
                  <a:gd name="connsiteY1173" fmla="*/ 1688386 h 1910656"/>
                  <a:gd name="connsiteX1174" fmla="*/ 28201 w 3162529"/>
                  <a:gd name="connsiteY1174" fmla="*/ 1687771 h 1910656"/>
                  <a:gd name="connsiteX1175" fmla="*/ 3138927 w 3162529"/>
                  <a:gd name="connsiteY1175" fmla="*/ 1513382 h 1910656"/>
                  <a:gd name="connsiteX1176" fmla="*/ 3135589 w 3162529"/>
                  <a:gd name="connsiteY1176" fmla="*/ 1514084 h 1910656"/>
                  <a:gd name="connsiteX1177" fmla="*/ 3136028 w 3162529"/>
                  <a:gd name="connsiteY1177" fmla="*/ 1515666 h 1910656"/>
                  <a:gd name="connsiteX1178" fmla="*/ 3138927 w 3162529"/>
                  <a:gd name="connsiteY1178" fmla="*/ 1513382 h 1910656"/>
                  <a:gd name="connsiteX1179" fmla="*/ 1078229 w 3162529"/>
                  <a:gd name="connsiteY1179" fmla="*/ 110708 h 1910656"/>
                  <a:gd name="connsiteX1180" fmla="*/ 1079547 w 3162529"/>
                  <a:gd name="connsiteY1180" fmla="*/ 113344 h 1910656"/>
                  <a:gd name="connsiteX1181" fmla="*/ 1078229 w 3162529"/>
                  <a:gd name="connsiteY1181" fmla="*/ 110708 h 1910656"/>
                  <a:gd name="connsiteX1182" fmla="*/ 1139815 w 3162529"/>
                  <a:gd name="connsiteY1182" fmla="*/ 64849 h 1910656"/>
                  <a:gd name="connsiteX1183" fmla="*/ 1135598 w 3162529"/>
                  <a:gd name="connsiteY1183" fmla="*/ 63882 h 1910656"/>
                  <a:gd name="connsiteX1184" fmla="*/ 1135159 w 3162529"/>
                  <a:gd name="connsiteY1184" fmla="*/ 65464 h 1910656"/>
                  <a:gd name="connsiteX1185" fmla="*/ 1139815 w 3162529"/>
                  <a:gd name="connsiteY1185" fmla="*/ 64849 h 1910656"/>
                  <a:gd name="connsiteX1186" fmla="*/ 3049844 w 3162529"/>
                  <a:gd name="connsiteY1186" fmla="*/ 1141145 h 1910656"/>
                  <a:gd name="connsiteX1187" fmla="*/ 3046505 w 3162529"/>
                  <a:gd name="connsiteY1187" fmla="*/ 1141848 h 1910656"/>
                  <a:gd name="connsiteX1188" fmla="*/ 3046945 w 3162529"/>
                  <a:gd name="connsiteY1188" fmla="*/ 1143429 h 1910656"/>
                  <a:gd name="connsiteX1189" fmla="*/ 3049844 w 3162529"/>
                  <a:gd name="connsiteY1189" fmla="*/ 1141145 h 1910656"/>
                  <a:gd name="connsiteX1190" fmla="*/ 28201 w 3162529"/>
                  <a:gd name="connsiteY1190" fmla="*/ 1824120 h 1910656"/>
                  <a:gd name="connsiteX1191" fmla="*/ 28904 w 3162529"/>
                  <a:gd name="connsiteY1191" fmla="*/ 1827459 h 1910656"/>
                  <a:gd name="connsiteX1192" fmla="*/ 30485 w 3162529"/>
                  <a:gd name="connsiteY1192" fmla="*/ 1827020 h 1910656"/>
                  <a:gd name="connsiteX1193" fmla="*/ 28201 w 3162529"/>
                  <a:gd name="connsiteY1193" fmla="*/ 1824120 h 1910656"/>
                  <a:gd name="connsiteX1194" fmla="*/ 1395469 w 3162529"/>
                  <a:gd name="connsiteY1194" fmla="*/ 50441 h 1910656"/>
                  <a:gd name="connsiteX1195" fmla="*/ 1396787 w 3162529"/>
                  <a:gd name="connsiteY1195" fmla="*/ 53076 h 1910656"/>
                  <a:gd name="connsiteX1196" fmla="*/ 1395469 w 3162529"/>
                  <a:gd name="connsiteY1196" fmla="*/ 50441 h 1910656"/>
                  <a:gd name="connsiteX1197" fmla="*/ 3082613 w 3162529"/>
                  <a:gd name="connsiteY1197" fmla="*/ 1278724 h 1910656"/>
                  <a:gd name="connsiteX1198" fmla="*/ 3085249 w 3162529"/>
                  <a:gd name="connsiteY1198" fmla="*/ 1277406 h 1910656"/>
                  <a:gd name="connsiteX1199" fmla="*/ 3082613 w 3162529"/>
                  <a:gd name="connsiteY1199" fmla="*/ 1278724 h 1910656"/>
                  <a:gd name="connsiteX1200" fmla="*/ 57017 w 3162529"/>
                  <a:gd name="connsiteY1200" fmla="*/ 1294450 h 1910656"/>
                  <a:gd name="connsiteX1201" fmla="*/ 61234 w 3162529"/>
                  <a:gd name="connsiteY1201" fmla="*/ 1295416 h 1910656"/>
                  <a:gd name="connsiteX1202" fmla="*/ 61673 w 3162529"/>
                  <a:gd name="connsiteY1202" fmla="*/ 1293747 h 1910656"/>
                  <a:gd name="connsiteX1203" fmla="*/ 57017 w 3162529"/>
                  <a:gd name="connsiteY1203" fmla="*/ 1294450 h 1910656"/>
                  <a:gd name="connsiteX1204" fmla="*/ 2794189 w 3162529"/>
                  <a:gd name="connsiteY1204" fmla="*/ 628518 h 1910656"/>
                  <a:gd name="connsiteX1205" fmla="*/ 2789972 w 3162529"/>
                  <a:gd name="connsiteY1205" fmla="*/ 627552 h 1910656"/>
                  <a:gd name="connsiteX1206" fmla="*/ 2789533 w 3162529"/>
                  <a:gd name="connsiteY1206" fmla="*/ 629133 h 1910656"/>
                  <a:gd name="connsiteX1207" fmla="*/ 2794189 w 3162529"/>
                  <a:gd name="connsiteY1207" fmla="*/ 628518 h 1910656"/>
                  <a:gd name="connsiteX1208" fmla="*/ 54381 w 3162529"/>
                  <a:gd name="connsiteY1208" fmla="*/ 1401983 h 1910656"/>
                  <a:gd name="connsiteX1209" fmla="*/ 55963 w 3162529"/>
                  <a:gd name="connsiteY1209" fmla="*/ 1403037 h 1910656"/>
                  <a:gd name="connsiteX1210" fmla="*/ 54381 w 3162529"/>
                  <a:gd name="connsiteY1210" fmla="*/ 1401983 h 1910656"/>
                  <a:gd name="connsiteX1211" fmla="*/ 51746 w 3162529"/>
                  <a:gd name="connsiteY1211" fmla="*/ 1407254 h 1910656"/>
                  <a:gd name="connsiteX1212" fmla="*/ 50165 w 3162529"/>
                  <a:gd name="connsiteY1212" fmla="*/ 1406200 h 1910656"/>
                  <a:gd name="connsiteX1213" fmla="*/ 51746 w 3162529"/>
                  <a:gd name="connsiteY1213" fmla="*/ 1407254 h 1910656"/>
                  <a:gd name="connsiteX1214" fmla="*/ 3103523 w 3162529"/>
                  <a:gd name="connsiteY1214" fmla="*/ 1297086 h 1910656"/>
                  <a:gd name="connsiteX1215" fmla="*/ 3105104 w 3162529"/>
                  <a:gd name="connsiteY1215" fmla="*/ 1298140 h 1910656"/>
                  <a:gd name="connsiteX1216" fmla="*/ 3103523 w 3162529"/>
                  <a:gd name="connsiteY1216" fmla="*/ 1297086 h 1910656"/>
                  <a:gd name="connsiteX1217" fmla="*/ 3094386 w 3162529"/>
                  <a:gd name="connsiteY1217" fmla="*/ 1240771 h 1910656"/>
                  <a:gd name="connsiteX1218" fmla="*/ 3095440 w 3162529"/>
                  <a:gd name="connsiteY1218" fmla="*/ 1239190 h 1910656"/>
                  <a:gd name="connsiteX1219" fmla="*/ 3094386 w 3162529"/>
                  <a:gd name="connsiteY1219" fmla="*/ 1240771 h 1910656"/>
                  <a:gd name="connsiteX1220" fmla="*/ 57017 w 3162529"/>
                  <a:gd name="connsiteY1220" fmla="*/ 1451796 h 1910656"/>
                  <a:gd name="connsiteX1221" fmla="*/ 55436 w 3162529"/>
                  <a:gd name="connsiteY1221" fmla="*/ 1450742 h 1910656"/>
                  <a:gd name="connsiteX1222" fmla="*/ 57017 w 3162529"/>
                  <a:gd name="connsiteY1222" fmla="*/ 1451796 h 1910656"/>
                  <a:gd name="connsiteX1223" fmla="*/ 3107476 w 3162529"/>
                  <a:gd name="connsiteY1223" fmla="*/ 1455750 h 1910656"/>
                  <a:gd name="connsiteX1224" fmla="*/ 3108530 w 3162529"/>
                  <a:gd name="connsiteY1224" fmla="*/ 1454168 h 1910656"/>
                  <a:gd name="connsiteX1225" fmla="*/ 3107476 w 3162529"/>
                  <a:gd name="connsiteY1225" fmla="*/ 1455750 h 1910656"/>
                  <a:gd name="connsiteX1226" fmla="*/ 133098 w 3162529"/>
                  <a:gd name="connsiteY1226" fmla="*/ 1095198 h 1910656"/>
                  <a:gd name="connsiteX1227" fmla="*/ 131517 w 3162529"/>
                  <a:gd name="connsiteY1227" fmla="*/ 1094143 h 1910656"/>
                  <a:gd name="connsiteX1228" fmla="*/ 133098 w 3162529"/>
                  <a:gd name="connsiteY1228" fmla="*/ 1095198 h 1910656"/>
                  <a:gd name="connsiteX1229" fmla="*/ 631229 w 3162529"/>
                  <a:gd name="connsiteY1229" fmla="*/ 327004 h 1910656"/>
                  <a:gd name="connsiteX1230" fmla="*/ 632811 w 3162529"/>
                  <a:gd name="connsiteY1230" fmla="*/ 328059 h 1910656"/>
                  <a:gd name="connsiteX1231" fmla="*/ 631229 w 3162529"/>
                  <a:gd name="connsiteY1231" fmla="*/ 327004 h 1910656"/>
                  <a:gd name="connsiteX1232" fmla="*/ 20294 w 3162529"/>
                  <a:gd name="connsiteY1232" fmla="*/ 1564513 h 1910656"/>
                  <a:gd name="connsiteX1233" fmla="*/ 18713 w 3162529"/>
                  <a:gd name="connsiteY1233" fmla="*/ 1563458 h 1910656"/>
                  <a:gd name="connsiteX1234" fmla="*/ 20294 w 3162529"/>
                  <a:gd name="connsiteY1234" fmla="*/ 1564513 h 1910656"/>
                  <a:gd name="connsiteX1235" fmla="*/ 43927 w 3162529"/>
                  <a:gd name="connsiteY1235" fmla="*/ 1567148 h 1910656"/>
                  <a:gd name="connsiteX1236" fmla="*/ 45508 w 3162529"/>
                  <a:gd name="connsiteY1236" fmla="*/ 1568202 h 1910656"/>
                  <a:gd name="connsiteX1237" fmla="*/ 43927 w 3162529"/>
                  <a:gd name="connsiteY1237" fmla="*/ 1567148 h 1910656"/>
                  <a:gd name="connsiteX1238" fmla="*/ 2246245 w 3162529"/>
                  <a:gd name="connsiteY1238" fmla="*/ 169746 h 1910656"/>
                  <a:gd name="connsiteX1239" fmla="*/ 2244664 w 3162529"/>
                  <a:gd name="connsiteY1239" fmla="*/ 168692 h 1910656"/>
                  <a:gd name="connsiteX1240" fmla="*/ 2246245 w 3162529"/>
                  <a:gd name="connsiteY1240" fmla="*/ 169746 h 1910656"/>
                  <a:gd name="connsiteX1241" fmla="*/ 3141563 w 3162529"/>
                  <a:gd name="connsiteY1241" fmla="*/ 1634005 h 1910656"/>
                  <a:gd name="connsiteX1242" fmla="*/ 3140509 w 3162529"/>
                  <a:gd name="connsiteY1242" fmla="*/ 1635586 h 1910656"/>
                  <a:gd name="connsiteX1243" fmla="*/ 3141563 w 3162529"/>
                  <a:gd name="connsiteY1243" fmla="*/ 1634005 h 1910656"/>
                  <a:gd name="connsiteX1244" fmla="*/ 958924 w 3162529"/>
                  <a:gd name="connsiteY1244" fmla="*/ 164475 h 1910656"/>
                  <a:gd name="connsiteX1245" fmla="*/ 960505 w 3162529"/>
                  <a:gd name="connsiteY1245" fmla="*/ 165529 h 1910656"/>
                  <a:gd name="connsiteX1246" fmla="*/ 958924 w 3162529"/>
                  <a:gd name="connsiteY1246" fmla="*/ 164475 h 1910656"/>
                  <a:gd name="connsiteX1247" fmla="*/ 2091535 w 3162529"/>
                  <a:gd name="connsiteY1247" fmla="*/ 122569 h 1910656"/>
                  <a:gd name="connsiteX1248" fmla="*/ 2089953 w 3162529"/>
                  <a:gd name="connsiteY1248" fmla="*/ 121514 h 1910656"/>
                  <a:gd name="connsiteX1249" fmla="*/ 2091535 w 3162529"/>
                  <a:gd name="connsiteY1249" fmla="*/ 122569 h 1910656"/>
                  <a:gd name="connsiteX1250" fmla="*/ 1072958 w 3162529"/>
                  <a:gd name="connsiteY1250" fmla="*/ 118615 h 1910656"/>
                  <a:gd name="connsiteX1251" fmla="*/ 1071904 w 3162529"/>
                  <a:gd name="connsiteY1251" fmla="*/ 120196 h 1910656"/>
                  <a:gd name="connsiteX1252" fmla="*/ 1072958 w 3162529"/>
                  <a:gd name="connsiteY1252" fmla="*/ 118615 h 1910656"/>
                  <a:gd name="connsiteX1253" fmla="*/ 164550 w 3162529"/>
                  <a:gd name="connsiteY1253" fmla="*/ 930033 h 1910656"/>
                  <a:gd name="connsiteX1254" fmla="*/ 166131 w 3162529"/>
                  <a:gd name="connsiteY1254" fmla="*/ 931087 h 1910656"/>
                  <a:gd name="connsiteX1255" fmla="*/ 164550 w 3162529"/>
                  <a:gd name="connsiteY1255" fmla="*/ 930033 h 1910656"/>
                  <a:gd name="connsiteX1256" fmla="*/ 47880 w 3162529"/>
                  <a:gd name="connsiteY1256" fmla="*/ 1720541 h 1910656"/>
                  <a:gd name="connsiteX1257" fmla="*/ 48935 w 3162529"/>
                  <a:gd name="connsiteY1257" fmla="*/ 1718959 h 1910656"/>
                  <a:gd name="connsiteX1258" fmla="*/ 47880 w 3162529"/>
                  <a:gd name="connsiteY1258" fmla="*/ 1720541 h 1910656"/>
                  <a:gd name="connsiteX1259" fmla="*/ 256269 w 3162529"/>
                  <a:gd name="connsiteY1259" fmla="*/ 806862 h 1910656"/>
                  <a:gd name="connsiteX1260" fmla="*/ 257851 w 3162529"/>
                  <a:gd name="connsiteY1260" fmla="*/ 807916 h 1910656"/>
                  <a:gd name="connsiteX1261" fmla="*/ 256269 w 3162529"/>
                  <a:gd name="connsiteY1261" fmla="*/ 806862 h 1910656"/>
                  <a:gd name="connsiteX1262" fmla="*/ 3129791 w 3162529"/>
                  <a:gd name="connsiteY1262" fmla="*/ 1776855 h 1910656"/>
                  <a:gd name="connsiteX1263" fmla="*/ 3131372 w 3162529"/>
                  <a:gd name="connsiteY1263" fmla="*/ 1777909 h 1910656"/>
                  <a:gd name="connsiteX1264" fmla="*/ 3129791 w 3162529"/>
                  <a:gd name="connsiteY1264" fmla="*/ 1776855 h 1910656"/>
                  <a:gd name="connsiteX1265" fmla="*/ 1138497 w 3162529"/>
                  <a:gd name="connsiteY1265" fmla="*/ 92347 h 1910656"/>
                  <a:gd name="connsiteX1266" fmla="*/ 1137443 w 3162529"/>
                  <a:gd name="connsiteY1266" fmla="*/ 93928 h 1910656"/>
                  <a:gd name="connsiteX1267" fmla="*/ 1138497 w 3162529"/>
                  <a:gd name="connsiteY1267" fmla="*/ 92347 h 1910656"/>
                  <a:gd name="connsiteX1268" fmla="*/ 1851694 w 3162529"/>
                  <a:gd name="connsiteY1268" fmla="*/ 58260 h 1910656"/>
                  <a:gd name="connsiteX1269" fmla="*/ 1852748 w 3162529"/>
                  <a:gd name="connsiteY1269" fmla="*/ 56678 h 1910656"/>
                  <a:gd name="connsiteX1270" fmla="*/ 1851694 w 3162529"/>
                  <a:gd name="connsiteY1270" fmla="*/ 58260 h 1910656"/>
                  <a:gd name="connsiteX1271" fmla="*/ 2955401 w 3162529"/>
                  <a:gd name="connsiteY1271" fmla="*/ 868447 h 1910656"/>
                  <a:gd name="connsiteX1272" fmla="*/ 2956455 w 3162529"/>
                  <a:gd name="connsiteY1272" fmla="*/ 866866 h 1910656"/>
                  <a:gd name="connsiteX1273" fmla="*/ 2955401 w 3162529"/>
                  <a:gd name="connsiteY1273" fmla="*/ 868447 h 1910656"/>
                  <a:gd name="connsiteX1274" fmla="*/ 3106158 w 3162529"/>
                  <a:gd name="connsiteY1274" fmla="*/ 1826668 h 1910656"/>
                  <a:gd name="connsiteX1275" fmla="*/ 3107739 w 3162529"/>
                  <a:gd name="connsiteY1275" fmla="*/ 1827722 h 1910656"/>
                  <a:gd name="connsiteX1276" fmla="*/ 3106158 w 3162529"/>
                  <a:gd name="connsiteY1276" fmla="*/ 1826668 h 1910656"/>
                  <a:gd name="connsiteX1277" fmla="*/ 1308933 w 3162529"/>
                  <a:gd name="connsiteY1277" fmla="*/ 58260 h 1910656"/>
                  <a:gd name="connsiteX1278" fmla="*/ 1309988 w 3162529"/>
                  <a:gd name="connsiteY1278" fmla="*/ 56678 h 1910656"/>
                  <a:gd name="connsiteX1279" fmla="*/ 1308933 w 3162529"/>
                  <a:gd name="connsiteY1279" fmla="*/ 58260 h 1910656"/>
                  <a:gd name="connsiteX1280" fmla="*/ 57017 w 3162529"/>
                  <a:gd name="connsiteY1280" fmla="*/ 1850301 h 1910656"/>
                  <a:gd name="connsiteX1281" fmla="*/ 55436 w 3162529"/>
                  <a:gd name="connsiteY1281" fmla="*/ 1849247 h 1910656"/>
                  <a:gd name="connsiteX1282" fmla="*/ 57017 w 3162529"/>
                  <a:gd name="connsiteY1282" fmla="*/ 1850301 h 1910656"/>
                  <a:gd name="connsiteX1283" fmla="*/ 1695666 w 3162529"/>
                  <a:gd name="connsiteY1283" fmla="*/ 33397 h 1910656"/>
                  <a:gd name="connsiteX1284" fmla="*/ 1694084 w 3162529"/>
                  <a:gd name="connsiteY1284" fmla="*/ 32343 h 1910656"/>
                  <a:gd name="connsiteX1285" fmla="*/ 1695666 w 3162529"/>
                  <a:gd name="connsiteY1285" fmla="*/ 33397 h 1910656"/>
                  <a:gd name="connsiteX1286" fmla="*/ 3125047 w 3162529"/>
                  <a:gd name="connsiteY1286" fmla="*/ 1910656 h 1910656"/>
                  <a:gd name="connsiteX1287" fmla="*/ 3124607 w 3162529"/>
                  <a:gd name="connsiteY1287" fmla="*/ 1910656 h 1910656"/>
                  <a:gd name="connsiteX1288" fmla="*/ 3109233 w 3162529"/>
                  <a:gd name="connsiteY1288" fmla="*/ 1910569 h 1910656"/>
                  <a:gd name="connsiteX1289" fmla="*/ 3090432 w 3162529"/>
                  <a:gd name="connsiteY1289" fmla="*/ 1910393 h 1910656"/>
                  <a:gd name="connsiteX1290" fmla="*/ 3077781 w 3162529"/>
                  <a:gd name="connsiteY1290" fmla="*/ 1904155 h 1910656"/>
                  <a:gd name="connsiteX1291" fmla="*/ 3077430 w 3162529"/>
                  <a:gd name="connsiteY1291" fmla="*/ 1883773 h 1910656"/>
                  <a:gd name="connsiteX1292" fmla="*/ 3085425 w 3162529"/>
                  <a:gd name="connsiteY1292" fmla="*/ 1867784 h 1910656"/>
                  <a:gd name="connsiteX1293" fmla="*/ 3087006 w 3162529"/>
                  <a:gd name="connsiteY1293" fmla="*/ 1832906 h 1910656"/>
                  <a:gd name="connsiteX1294" fmla="*/ 3091311 w 3162529"/>
                  <a:gd name="connsiteY1294" fmla="*/ 1828513 h 1910656"/>
                  <a:gd name="connsiteX1295" fmla="*/ 3096406 w 3162529"/>
                  <a:gd name="connsiteY1295" fmla="*/ 1796007 h 1910656"/>
                  <a:gd name="connsiteX1296" fmla="*/ 3096406 w 3162529"/>
                  <a:gd name="connsiteY1296" fmla="*/ 1796007 h 1910656"/>
                  <a:gd name="connsiteX1297" fmla="*/ 3096406 w 3162529"/>
                  <a:gd name="connsiteY1297" fmla="*/ 1796007 h 1910656"/>
                  <a:gd name="connsiteX1298" fmla="*/ 3096934 w 3162529"/>
                  <a:gd name="connsiteY1298" fmla="*/ 1762008 h 1910656"/>
                  <a:gd name="connsiteX1299" fmla="*/ 3096670 w 3162529"/>
                  <a:gd name="connsiteY1299" fmla="*/ 1760866 h 1910656"/>
                  <a:gd name="connsiteX1300" fmla="*/ 3096143 w 3162529"/>
                  <a:gd name="connsiteY1300" fmla="*/ 1758933 h 1910656"/>
                  <a:gd name="connsiteX1301" fmla="*/ 3095440 w 3162529"/>
                  <a:gd name="connsiteY1301" fmla="*/ 1756737 h 1910656"/>
                  <a:gd name="connsiteX1302" fmla="*/ 3094913 w 3162529"/>
                  <a:gd name="connsiteY1302" fmla="*/ 1755155 h 1910656"/>
                  <a:gd name="connsiteX1303" fmla="*/ 3089729 w 3162529"/>
                  <a:gd name="connsiteY1303" fmla="*/ 1739956 h 1910656"/>
                  <a:gd name="connsiteX1304" fmla="*/ 3101150 w 3162529"/>
                  <a:gd name="connsiteY1304" fmla="*/ 1745667 h 1910656"/>
                  <a:gd name="connsiteX1305" fmla="*/ 3100008 w 3162529"/>
                  <a:gd name="connsiteY1305" fmla="*/ 1741626 h 1910656"/>
                  <a:gd name="connsiteX1306" fmla="*/ 3103786 w 3162529"/>
                  <a:gd name="connsiteY1306" fmla="*/ 1712722 h 1910656"/>
                  <a:gd name="connsiteX1307" fmla="*/ 3100008 w 3162529"/>
                  <a:gd name="connsiteY1307" fmla="*/ 1689968 h 1910656"/>
                  <a:gd name="connsiteX1308" fmla="*/ 3100623 w 3162529"/>
                  <a:gd name="connsiteY1308" fmla="*/ 1684082 h 1910656"/>
                  <a:gd name="connsiteX1309" fmla="*/ 3101590 w 3162529"/>
                  <a:gd name="connsiteY1309" fmla="*/ 1677932 h 1910656"/>
                  <a:gd name="connsiteX1310" fmla="*/ 3102205 w 3162529"/>
                  <a:gd name="connsiteY1310" fmla="*/ 1674945 h 1910656"/>
                  <a:gd name="connsiteX1311" fmla="*/ 3101678 w 3162529"/>
                  <a:gd name="connsiteY1311" fmla="*/ 1674066 h 1910656"/>
                  <a:gd name="connsiteX1312" fmla="*/ 3100535 w 3162529"/>
                  <a:gd name="connsiteY1312" fmla="*/ 1671870 h 1910656"/>
                  <a:gd name="connsiteX1313" fmla="*/ 3094649 w 3162529"/>
                  <a:gd name="connsiteY1313" fmla="*/ 1658780 h 1910656"/>
                  <a:gd name="connsiteX1314" fmla="*/ 3104137 w 3162529"/>
                  <a:gd name="connsiteY1314" fmla="*/ 1661591 h 1910656"/>
                  <a:gd name="connsiteX1315" fmla="*/ 3103698 w 3162529"/>
                  <a:gd name="connsiteY1315" fmla="*/ 1654826 h 1910656"/>
                  <a:gd name="connsiteX1316" fmla="*/ 3102732 w 3162529"/>
                  <a:gd name="connsiteY1316" fmla="*/ 1648237 h 1910656"/>
                  <a:gd name="connsiteX1317" fmla="*/ 3101414 w 3162529"/>
                  <a:gd name="connsiteY1317" fmla="*/ 1629524 h 1910656"/>
                  <a:gd name="connsiteX1318" fmla="*/ 3102556 w 3162529"/>
                  <a:gd name="connsiteY1318" fmla="*/ 1623638 h 1910656"/>
                  <a:gd name="connsiteX1319" fmla="*/ 3104752 w 3162529"/>
                  <a:gd name="connsiteY1319" fmla="*/ 1617488 h 1910656"/>
                  <a:gd name="connsiteX1320" fmla="*/ 3103171 w 3162529"/>
                  <a:gd name="connsiteY1320" fmla="*/ 1607122 h 1910656"/>
                  <a:gd name="connsiteX1321" fmla="*/ 3101414 w 3162529"/>
                  <a:gd name="connsiteY1321" fmla="*/ 1595701 h 1910656"/>
                  <a:gd name="connsiteX1322" fmla="*/ 3101063 w 3162529"/>
                  <a:gd name="connsiteY1322" fmla="*/ 1591396 h 1910656"/>
                  <a:gd name="connsiteX1323" fmla="*/ 3098427 w 3162529"/>
                  <a:gd name="connsiteY1323" fmla="*/ 1589727 h 1910656"/>
                  <a:gd name="connsiteX1324" fmla="*/ 3101063 w 3162529"/>
                  <a:gd name="connsiteY1324" fmla="*/ 1589902 h 1910656"/>
                  <a:gd name="connsiteX1325" fmla="*/ 3101238 w 3162529"/>
                  <a:gd name="connsiteY1325" fmla="*/ 1581293 h 1910656"/>
                  <a:gd name="connsiteX1326" fmla="*/ 3104577 w 3162529"/>
                  <a:gd name="connsiteY1326" fmla="*/ 1575318 h 1910656"/>
                  <a:gd name="connsiteX1327" fmla="*/ 3101765 w 3162529"/>
                  <a:gd name="connsiteY1327" fmla="*/ 1554146 h 1910656"/>
                  <a:gd name="connsiteX1328" fmla="*/ 3101502 w 3162529"/>
                  <a:gd name="connsiteY1328" fmla="*/ 1553970 h 1910656"/>
                  <a:gd name="connsiteX1329" fmla="*/ 3101853 w 3162529"/>
                  <a:gd name="connsiteY1329" fmla="*/ 1553706 h 1910656"/>
                  <a:gd name="connsiteX1330" fmla="*/ 3105280 w 3162529"/>
                  <a:gd name="connsiteY1330" fmla="*/ 1543867 h 1910656"/>
                  <a:gd name="connsiteX1331" fmla="*/ 3100008 w 3162529"/>
                  <a:gd name="connsiteY1331" fmla="*/ 1523748 h 1910656"/>
                  <a:gd name="connsiteX1332" fmla="*/ 3099481 w 3162529"/>
                  <a:gd name="connsiteY1332" fmla="*/ 1520059 h 1910656"/>
                  <a:gd name="connsiteX1333" fmla="*/ 3099833 w 3162529"/>
                  <a:gd name="connsiteY1333" fmla="*/ 1507583 h 1910656"/>
                  <a:gd name="connsiteX1334" fmla="*/ 3098954 w 3162529"/>
                  <a:gd name="connsiteY1334" fmla="*/ 1503893 h 1910656"/>
                  <a:gd name="connsiteX1335" fmla="*/ 3097900 w 3162529"/>
                  <a:gd name="connsiteY1335" fmla="*/ 1499413 h 1910656"/>
                  <a:gd name="connsiteX1336" fmla="*/ 3096758 w 3162529"/>
                  <a:gd name="connsiteY1336" fmla="*/ 1492824 h 1910656"/>
                  <a:gd name="connsiteX1337" fmla="*/ 3099745 w 3162529"/>
                  <a:gd name="connsiteY1337" fmla="*/ 1492385 h 1910656"/>
                  <a:gd name="connsiteX1338" fmla="*/ 3095001 w 3162529"/>
                  <a:gd name="connsiteY1338" fmla="*/ 1473496 h 1910656"/>
                  <a:gd name="connsiteX1339" fmla="*/ 3092629 w 3162529"/>
                  <a:gd name="connsiteY1339" fmla="*/ 1461899 h 1910656"/>
                  <a:gd name="connsiteX1340" fmla="*/ 3093595 w 3162529"/>
                  <a:gd name="connsiteY1340" fmla="*/ 1445822 h 1910656"/>
                  <a:gd name="connsiteX1341" fmla="*/ 3093419 w 3162529"/>
                  <a:gd name="connsiteY1341" fmla="*/ 1440024 h 1910656"/>
                  <a:gd name="connsiteX1342" fmla="*/ 3091926 w 3162529"/>
                  <a:gd name="connsiteY1342" fmla="*/ 1434665 h 1910656"/>
                  <a:gd name="connsiteX1343" fmla="*/ 3086654 w 3162529"/>
                  <a:gd name="connsiteY1343" fmla="*/ 1398645 h 1910656"/>
                  <a:gd name="connsiteX1344" fmla="*/ 3087533 w 3162529"/>
                  <a:gd name="connsiteY1344" fmla="*/ 1392495 h 1910656"/>
                  <a:gd name="connsiteX1345" fmla="*/ 3087797 w 3162529"/>
                  <a:gd name="connsiteY1345" fmla="*/ 1391528 h 1910656"/>
                  <a:gd name="connsiteX1346" fmla="*/ 3088851 w 3162529"/>
                  <a:gd name="connsiteY1346" fmla="*/ 1387224 h 1910656"/>
                  <a:gd name="connsiteX1347" fmla="*/ 3086918 w 3162529"/>
                  <a:gd name="connsiteY1347" fmla="*/ 1384764 h 1910656"/>
                  <a:gd name="connsiteX1348" fmla="*/ 3086567 w 3162529"/>
                  <a:gd name="connsiteY1348" fmla="*/ 1384500 h 1910656"/>
                  <a:gd name="connsiteX1349" fmla="*/ 3082877 w 3162529"/>
                  <a:gd name="connsiteY1349" fmla="*/ 1371761 h 1910656"/>
                  <a:gd name="connsiteX1350" fmla="*/ 3085688 w 3162529"/>
                  <a:gd name="connsiteY1350" fmla="*/ 1360253 h 1910656"/>
                  <a:gd name="connsiteX1351" fmla="*/ 3086215 w 3162529"/>
                  <a:gd name="connsiteY1351" fmla="*/ 1357353 h 1910656"/>
                  <a:gd name="connsiteX1352" fmla="*/ 3075849 w 3162529"/>
                  <a:gd name="connsiteY1352" fmla="*/ 1330558 h 1910656"/>
                  <a:gd name="connsiteX1353" fmla="*/ 3071983 w 3162529"/>
                  <a:gd name="connsiteY1353" fmla="*/ 1314920 h 1910656"/>
                  <a:gd name="connsiteX1354" fmla="*/ 3073037 w 3162529"/>
                  <a:gd name="connsiteY1354" fmla="*/ 1304905 h 1910656"/>
                  <a:gd name="connsiteX1355" fmla="*/ 3074443 w 3162529"/>
                  <a:gd name="connsiteY1355" fmla="*/ 1303938 h 1910656"/>
                  <a:gd name="connsiteX1356" fmla="*/ 3068381 w 3162529"/>
                  <a:gd name="connsiteY1356" fmla="*/ 1285138 h 1910656"/>
                  <a:gd name="connsiteX1357" fmla="*/ 3067854 w 3162529"/>
                  <a:gd name="connsiteY1357" fmla="*/ 1284259 h 1910656"/>
                  <a:gd name="connsiteX1358" fmla="*/ 3067678 w 3162529"/>
                  <a:gd name="connsiteY1358" fmla="*/ 1270730 h 1910656"/>
                  <a:gd name="connsiteX1359" fmla="*/ 3058366 w 3162529"/>
                  <a:gd name="connsiteY1359" fmla="*/ 1245779 h 1910656"/>
                  <a:gd name="connsiteX1360" fmla="*/ 3057575 w 3162529"/>
                  <a:gd name="connsiteY1360" fmla="*/ 1241035 h 1910656"/>
                  <a:gd name="connsiteX1361" fmla="*/ 3055818 w 3162529"/>
                  <a:gd name="connsiteY1361" fmla="*/ 1236906 h 1910656"/>
                  <a:gd name="connsiteX1362" fmla="*/ 3053622 w 3162529"/>
                  <a:gd name="connsiteY1362" fmla="*/ 1232162 h 1910656"/>
                  <a:gd name="connsiteX1363" fmla="*/ 3053270 w 3162529"/>
                  <a:gd name="connsiteY1363" fmla="*/ 1226012 h 1910656"/>
                  <a:gd name="connsiteX1364" fmla="*/ 3053358 w 3162529"/>
                  <a:gd name="connsiteY1364" fmla="*/ 1225133 h 1910656"/>
                  <a:gd name="connsiteX1365" fmla="*/ 3053622 w 3162529"/>
                  <a:gd name="connsiteY1365" fmla="*/ 1220565 h 1910656"/>
                  <a:gd name="connsiteX1366" fmla="*/ 3043167 w 3162529"/>
                  <a:gd name="connsiteY1366" fmla="*/ 1194033 h 1910656"/>
                  <a:gd name="connsiteX1367" fmla="*/ 3040092 w 3162529"/>
                  <a:gd name="connsiteY1367" fmla="*/ 1184281 h 1910656"/>
                  <a:gd name="connsiteX1368" fmla="*/ 3042991 w 3162529"/>
                  <a:gd name="connsiteY1368" fmla="*/ 1174530 h 1910656"/>
                  <a:gd name="connsiteX1369" fmla="*/ 3033942 w 3162529"/>
                  <a:gd name="connsiteY1369" fmla="*/ 1155553 h 1910656"/>
                  <a:gd name="connsiteX1370" fmla="*/ 3033152 w 3162529"/>
                  <a:gd name="connsiteY1370" fmla="*/ 1151336 h 1910656"/>
                  <a:gd name="connsiteX1371" fmla="*/ 3032361 w 3162529"/>
                  <a:gd name="connsiteY1371" fmla="*/ 1140794 h 1910656"/>
                  <a:gd name="connsiteX1372" fmla="*/ 3030516 w 3162529"/>
                  <a:gd name="connsiteY1372" fmla="*/ 1136840 h 1910656"/>
                  <a:gd name="connsiteX1373" fmla="*/ 3027968 w 3162529"/>
                  <a:gd name="connsiteY1373" fmla="*/ 1133502 h 1910656"/>
                  <a:gd name="connsiteX1374" fmla="*/ 3023488 w 3162529"/>
                  <a:gd name="connsiteY1374" fmla="*/ 1122784 h 1910656"/>
                  <a:gd name="connsiteX1375" fmla="*/ 3022521 w 3162529"/>
                  <a:gd name="connsiteY1375" fmla="*/ 1119709 h 1910656"/>
                  <a:gd name="connsiteX1376" fmla="*/ 3016459 w 3162529"/>
                  <a:gd name="connsiteY1376" fmla="*/ 1098712 h 1910656"/>
                  <a:gd name="connsiteX1377" fmla="*/ 3015844 w 3162529"/>
                  <a:gd name="connsiteY1377" fmla="*/ 1095637 h 1910656"/>
                  <a:gd name="connsiteX1378" fmla="*/ 3016547 w 3162529"/>
                  <a:gd name="connsiteY1378" fmla="*/ 1094846 h 1910656"/>
                  <a:gd name="connsiteX1379" fmla="*/ 3016196 w 3162529"/>
                  <a:gd name="connsiteY1379" fmla="*/ 1093880 h 1910656"/>
                  <a:gd name="connsiteX1380" fmla="*/ 3008201 w 3162529"/>
                  <a:gd name="connsiteY1380" fmla="*/ 1077363 h 1910656"/>
                  <a:gd name="connsiteX1381" fmla="*/ 3000118 w 3162529"/>
                  <a:gd name="connsiteY1381" fmla="*/ 1060847 h 1910656"/>
                  <a:gd name="connsiteX1382" fmla="*/ 2999504 w 3162529"/>
                  <a:gd name="connsiteY1382" fmla="*/ 1048723 h 1910656"/>
                  <a:gd name="connsiteX1383" fmla="*/ 3001876 w 3162529"/>
                  <a:gd name="connsiteY1383" fmla="*/ 1045385 h 1910656"/>
                  <a:gd name="connsiteX1384" fmla="*/ 2984217 w 3162529"/>
                  <a:gd name="connsiteY1384" fmla="*/ 1005763 h 1910656"/>
                  <a:gd name="connsiteX1385" fmla="*/ 2984041 w 3162529"/>
                  <a:gd name="connsiteY1385" fmla="*/ 1003918 h 1910656"/>
                  <a:gd name="connsiteX1386" fmla="*/ 2970248 w 3162529"/>
                  <a:gd name="connsiteY1386" fmla="*/ 983623 h 1910656"/>
                  <a:gd name="connsiteX1387" fmla="*/ 2964801 w 3162529"/>
                  <a:gd name="connsiteY1387" fmla="*/ 972905 h 1910656"/>
                  <a:gd name="connsiteX1388" fmla="*/ 2964274 w 3162529"/>
                  <a:gd name="connsiteY1388" fmla="*/ 963153 h 1910656"/>
                  <a:gd name="connsiteX1389" fmla="*/ 2964714 w 3162529"/>
                  <a:gd name="connsiteY1389" fmla="*/ 961836 h 1910656"/>
                  <a:gd name="connsiteX1390" fmla="*/ 2964977 w 3162529"/>
                  <a:gd name="connsiteY1390" fmla="*/ 960606 h 1910656"/>
                  <a:gd name="connsiteX1391" fmla="*/ 2963571 w 3162529"/>
                  <a:gd name="connsiteY1391" fmla="*/ 959551 h 1910656"/>
                  <a:gd name="connsiteX1392" fmla="*/ 2962869 w 3162529"/>
                  <a:gd name="connsiteY1392" fmla="*/ 959112 h 1910656"/>
                  <a:gd name="connsiteX1393" fmla="*/ 2955313 w 3162529"/>
                  <a:gd name="connsiteY1393" fmla="*/ 945934 h 1910656"/>
                  <a:gd name="connsiteX1394" fmla="*/ 2953732 w 3162529"/>
                  <a:gd name="connsiteY1394" fmla="*/ 934162 h 1910656"/>
                  <a:gd name="connsiteX1395" fmla="*/ 2953205 w 3162529"/>
                  <a:gd name="connsiteY1395" fmla="*/ 931350 h 1910656"/>
                  <a:gd name="connsiteX1396" fmla="*/ 2938357 w 3162529"/>
                  <a:gd name="connsiteY1396" fmla="*/ 912110 h 1910656"/>
                  <a:gd name="connsiteX1397" fmla="*/ 2938094 w 3162529"/>
                  <a:gd name="connsiteY1397" fmla="*/ 911232 h 1910656"/>
                  <a:gd name="connsiteX1398" fmla="*/ 2936073 w 3162529"/>
                  <a:gd name="connsiteY1398" fmla="*/ 907191 h 1910656"/>
                  <a:gd name="connsiteX1399" fmla="*/ 2932735 w 3162529"/>
                  <a:gd name="connsiteY1399" fmla="*/ 889532 h 1910656"/>
                  <a:gd name="connsiteX1400" fmla="*/ 2916833 w 3162529"/>
                  <a:gd name="connsiteY1400" fmla="*/ 868271 h 1910656"/>
                  <a:gd name="connsiteX1401" fmla="*/ 2909893 w 3162529"/>
                  <a:gd name="connsiteY1401" fmla="*/ 856675 h 1910656"/>
                  <a:gd name="connsiteX1402" fmla="*/ 2897505 w 3162529"/>
                  <a:gd name="connsiteY1402" fmla="*/ 837347 h 1910656"/>
                  <a:gd name="connsiteX1403" fmla="*/ 2894431 w 3162529"/>
                  <a:gd name="connsiteY1403" fmla="*/ 832163 h 1910656"/>
                  <a:gd name="connsiteX1404" fmla="*/ 2893552 w 3162529"/>
                  <a:gd name="connsiteY1404" fmla="*/ 824696 h 1910656"/>
                  <a:gd name="connsiteX1405" fmla="*/ 2893640 w 3162529"/>
                  <a:gd name="connsiteY1405" fmla="*/ 823993 h 1910656"/>
                  <a:gd name="connsiteX1406" fmla="*/ 2893815 w 3162529"/>
                  <a:gd name="connsiteY1406" fmla="*/ 821445 h 1910656"/>
                  <a:gd name="connsiteX1407" fmla="*/ 2879671 w 3162529"/>
                  <a:gd name="connsiteY1407" fmla="*/ 797198 h 1910656"/>
                  <a:gd name="connsiteX1408" fmla="*/ 2878002 w 3162529"/>
                  <a:gd name="connsiteY1408" fmla="*/ 792805 h 1910656"/>
                  <a:gd name="connsiteX1409" fmla="*/ 2858938 w 3162529"/>
                  <a:gd name="connsiteY1409" fmla="*/ 765570 h 1910656"/>
                  <a:gd name="connsiteX1410" fmla="*/ 2856829 w 3162529"/>
                  <a:gd name="connsiteY1410" fmla="*/ 763286 h 1910656"/>
                  <a:gd name="connsiteX1411" fmla="*/ 2852788 w 3162529"/>
                  <a:gd name="connsiteY1411" fmla="*/ 757576 h 1910656"/>
                  <a:gd name="connsiteX1412" fmla="*/ 2840049 w 3162529"/>
                  <a:gd name="connsiteY1412" fmla="*/ 730341 h 1910656"/>
                  <a:gd name="connsiteX1413" fmla="*/ 2837150 w 3162529"/>
                  <a:gd name="connsiteY1413" fmla="*/ 727793 h 1910656"/>
                  <a:gd name="connsiteX1414" fmla="*/ 2835481 w 3162529"/>
                  <a:gd name="connsiteY1414" fmla="*/ 726475 h 1910656"/>
                  <a:gd name="connsiteX1415" fmla="*/ 2829858 w 3162529"/>
                  <a:gd name="connsiteY1415" fmla="*/ 716196 h 1910656"/>
                  <a:gd name="connsiteX1416" fmla="*/ 2830209 w 3162529"/>
                  <a:gd name="connsiteY1416" fmla="*/ 714088 h 1910656"/>
                  <a:gd name="connsiteX1417" fmla="*/ 2815099 w 3162529"/>
                  <a:gd name="connsiteY1417" fmla="*/ 700207 h 1910656"/>
                  <a:gd name="connsiteX1418" fmla="*/ 2811145 w 3162529"/>
                  <a:gd name="connsiteY1418" fmla="*/ 694233 h 1910656"/>
                  <a:gd name="connsiteX1419" fmla="*/ 2804556 w 3162529"/>
                  <a:gd name="connsiteY1419" fmla="*/ 684042 h 1910656"/>
                  <a:gd name="connsiteX1420" fmla="*/ 2802447 w 3162529"/>
                  <a:gd name="connsiteY1420" fmla="*/ 680528 h 1910656"/>
                  <a:gd name="connsiteX1421" fmla="*/ 2804644 w 3162529"/>
                  <a:gd name="connsiteY1421" fmla="*/ 677102 h 1910656"/>
                  <a:gd name="connsiteX1422" fmla="*/ 2804995 w 3162529"/>
                  <a:gd name="connsiteY1422" fmla="*/ 676487 h 1910656"/>
                  <a:gd name="connsiteX1423" fmla="*/ 2791729 w 3162529"/>
                  <a:gd name="connsiteY1423" fmla="*/ 666647 h 1910656"/>
                  <a:gd name="connsiteX1424" fmla="*/ 2791027 w 3162529"/>
                  <a:gd name="connsiteY1424" fmla="*/ 665505 h 1910656"/>
                  <a:gd name="connsiteX1425" fmla="*/ 2787161 w 3162529"/>
                  <a:gd name="connsiteY1425" fmla="*/ 659882 h 1910656"/>
                  <a:gd name="connsiteX1426" fmla="*/ 2776443 w 3162529"/>
                  <a:gd name="connsiteY1426" fmla="*/ 647758 h 1910656"/>
                  <a:gd name="connsiteX1427" fmla="*/ 2765110 w 3162529"/>
                  <a:gd name="connsiteY1427" fmla="*/ 634932 h 1910656"/>
                  <a:gd name="connsiteX1428" fmla="*/ 2762474 w 3162529"/>
                  <a:gd name="connsiteY1428" fmla="*/ 629397 h 1910656"/>
                  <a:gd name="connsiteX1429" fmla="*/ 2762211 w 3162529"/>
                  <a:gd name="connsiteY1429" fmla="*/ 628431 h 1910656"/>
                  <a:gd name="connsiteX1430" fmla="*/ 2760278 w 3162529"/>
                  <a:gd name="connsiteY1430" fmla="*/ 623159 h 1910656"/>
                  <a:gd name="connsiteX1431" fmla="*/ 2743673 w 3162529"/>
                  <a:gd name="connsiteY1431" fmla="*/ 599878 h 1910656"/>
                  <a:gd name="connsiteX1432" fmla="*/ 2742444 w 3162529"/>
                  <a:gd name="connsiteY1432" fmla="*/ 597067 h 1910656"/>
                  <a:gd name="connsiteX1433" fmla="*/ 2719865 w 3162529"/>
                  <a:gd name="connsiteY1433" fmla="*/ 576421 h 1910656"/>
                  <a:gd name="connsiteX1434" fmla="*/ 2717142 w 3162529"/>
                  <a:gd name="connsiteY1434" fmla="*/ 573610 h 1910656"/>
                  <a:gd name="connsiteX1435" fmla="*/ 2714418 w 3162529"/>
                  <a:gd name="connsiteY1435" fmla="*/ 570974 h 1910656"/>
                  <a:gd name="connsiteX1436" fmla="*/ 2711870 w 3162529"/>
                  <a:gd name="connsiteY1436" fmla="*/ 567899 h 1910656"/>
                  <a:gd name="connsiteX1437" fmla="*/ 2711080 w 3162529"/>
                  <a:gd name="connsiteY1437" fmla="*/ 566845 h 1910656"/>
                  <a:gd name="connsiteX1438" fmla="*/ 2704491 w 3162529"/>
                  <a:gd name="connsiteY1438" fmla="*/ 558323 h 1910656"/>
                  <a:gd name="connsiteX1439" fmla="*/ 2706687 w 3162529"/>
                  <a:gd name="connsiteY1439" fmla="*/ 557884 h 1910656"/>
                  <a:gd name="connsiteX1440" fmla="*/ 2699132 w 3162529"/>
                  <a:gd name="connsiteY1440" fmla="*/ 552788 h 1910656"/>
                  <a:gd name="connsiteX1441" fmla="*/ 2687447 w 3162529"/>
                  <a:gd name="connsiteY1441" fmla="*/ 541631 h 1910656"/>
                  <a:gd name="connsiteX1442" fmla="*/ 2680946 w 3162529"/>
                  <a:gd name="connsiteY1442" fmla="*/ 535042 h 1910656"/>
                  <a:gd name="connsiteX1443" fmla="*/ 2676992 w 3162529"/>
                  <a:gd name="connsiteY1443" fmla="*/ 526520 h 1910656"/>
                  <a:gd name="connsiteX1444" fmla="*/ 2676114 w 3162529"/>
                  <a:gd name="connsiteY1444" fmla="*/ 526432 h 1910656"/>
                  <a:gd name="connsiteX1445" fmla="*/ 2667153 w 3162529"/>
                  <a:gd name="connsiteY1445" fmla="*/ 518701 h 1910656"/>
                  <a:gd name="connsiteX1446" fmla="*/ 2666274 w 3162529"/>
                  <a:gd name="connsiteY1446" fmla="*/ 517208 h 1910656"/>
                  <a:gd name="connsiteX1447" fmla="*/ 2647474 w 3162529"/>
                  <a:gd name="connsiteY1447" fmla="*/ 495420 h 1910656"/>
                  <a:gd name="connsiteX1448" fmla="*/ 2634120 w 3162529"/>
                  <a:gd name="connsiteY1448" fmla="*/ 481715 h 1910656"/>
                  <a:gd name="connsiteX1449" fmla="*/ 2624368 w 3162529"/>
                  <a:gd name="connsiteY1449" fmla="*/ 473369 h 1910656"/>
                  <a:gd name="connsiteX1450" fmla="*/ 2615143 w 3162529"/>
                  <a:gd name="connsiteY1450" fmla="*/ 464935 h 1910656"/>
                  <a:gd name="connsiteX1451" fmla="*/ 2606446 w 3162529"/>
                  <a:gd name="connsiteY1451" fmla="*/ 457116 h 1910656"/>
                  <a:gd name="connsiteX1452" fmla="*/ 2600296 w 3162529"/>
                  <a:gd name="connsiteY1452" fmla="*/ 451142 h 1910656"/>
                  <a:gd name="connsiteX1453" fmla="*/ 2603283 w 3162529"/>
                  <a:gd name="connsiteY1453" fmla="*/ 449385 h 1910656"/>
                  <a:gd name="connsiteX1454" fmla="*/ 2573764 w 3162529"/>
                  <a:gd name="connsiteY1454" fmla="*/ 427597 h 1910656"/>
                  <a:gd name="connsiteX1455" fmla="*/ 2570777 w 3162529"/>
                  <a:gd name="connsiteY1455" fmla="*/ 417933 h 1910656"/>
                  <a:gd name="connsiteX1456" fmla="*/ 2570865 w 3162529"/>
                  <a:gd name="connsiteY1456" fmla="*/ 417230 h 1910656"/>
                  <a:gd name="connsiteX1457" fmla="*/ 2570514 w 3162529"/>
                  <a:gd name="connsiteY1457" fmla="*/ 417318 h 1910656"/>
                  <a:gd name="connsiteX1458" fmla="*/ 2558214 w 3162529"/>
                  <a:gd name="connsiteY1458" fmla="*/ 414594 h 1910656"/>
                  <a:gd name="connsiteX1459" fmla="*/ 2521579 w 3162529"/>
                  <a:gd name="connsiteY1459" fmla="*/ 383231 h 1910656"/>
                  <a:gd name="connsiteX1460" fmla="*/ 2516659 w 3162529"/>
                  <a:gd name="connsiteY1460" fmla="*/ 377872 h 1910656"/>
                  <a:gd name="connsiteX1461" fmla="*/ 2515693 w 3162529"/>
                  <a:gd name="connsiteY1461" fmla="*/ 372425 h 1910656"/>
                  <a:gd name="connsiteX1462" fmla="*/ 2515693 w 3162529"/>
                  <a:gd name="connsiteY1462" fmla="*/ 371985 h 1910656"/>
                  <a:gd name="connsiteX1463" fmla="*/ 2514990 w 3162529"/>
                  <a:gd name="connsiteY1463" fmla="*/ 371985 h 1910656"/>
                  <a:gd name="connsiteX1464" fmla="*/ 2500231 w 3162529"/>
                  <a:gd name="connsiteY1464" fmla="*/ 363376 h 1910656"/>
                  <a:gd name="connsiteX1465" fmla="*/ 2492587 w 3162529"/>
                  <a:gd name="connsiteY1465" fmla="*/ 352130 h 1910656"/>
                  <a:gd name="connsiteX1466" fmla="*/ 2491709 w 3162529"/>
                  <a:gd name="connsiteY1466" fmla="*/ 350988 h 1910656"/>
                  <a:gd name="connsiteX1467" fmla="*/ 2491709 w 3162529"/>
                  <a:gd name="connsiteY1467" fmla="*/ 350901 h 1910656"/>
                  <a:gd name="connsiteX1468" fmla="*/ 2461399 w 3162529"/>
                  <a:gd name="connsiteY1468" fmla="*/ 333681 h 1910656"/>
                  <a:gd name="connsiteX1469" fmla="*/ 2454635 w 3162529"/>
                  <a:gd name="connsiteY1469" fmla="*/ 327092 h 1910656"/>
                  <a:gd name="connsiteX1470" fmla="*/ 2452702 w 3162529"/>
                  <a:gd name="connsiteY1470" fmla="*/ 325335 h 1910656"/>
                  <a:gd name="connsiteX1471" fmla="*/ 2446200 w 3162529"/>
                  <a:gd name="connsiteY1471" fmla="*/ 321206 h 1910656"/>
                  <a:gd name="connsiteX1472" fmla="*/ 2426785 w 3162529"/>
                  <a:gd name="connsiteY1472" fmla="*/ 309170 h 1910656"/>
                  <a:gd name="connsiteX1473" fmla="*/ 2413343 w 3162529"/>
                  <a:gd name="connsiteY1473" fmla="*/ 302405 h 1910656"/>
                  <a:gd name="connsiteX1474" fmla="*/ 2407281 w 3162529"/>
                  <a:gd name="connsiteY1474" fmla="*/ 296870 h 1910656"/>
                  <a:gd name="connsiteX1475" fmla="*/ 2406930 w 3162529"/>
                  <a:gd name="connsiteY1475" fmla="*/ 296168 h 1910656"/>
                  <a:gd name="connsiteX1476" fmla="*/ 2404821 w 3162529"/>
                  <a:gd name="connsiteY1476" fmla="*/ 293093 h 1910656"/>
                  <a:gd name="connsiteX1477" fmla="*/ 2385054 w 3162529"/>
                  <a:gd name="connsiteY1477" fmla="*/ 283341 h 1910656"/>
                  <a:gd name="connsiteX1478" fmla="*/ 2379607 w 3162529"/>
                  <a:gd name="connsiteY1478" fmla="*/ 280266 h 1910656"/>
                  <a:gd name="connsiteX1479" fmla="*/ 2371261 w 3162529"/>
                  <a:gd name="connsiteY1479" fmla="*/ 269548 h 1910656"/>
                  <a:gd name="connsiteX1480" fmla="*/ 2346135 w 3162529"/>
                  <a:gd name="connsiteY1480" fmla="*/ 259005 h 1910656"/>
                  <a:gd name="connsiteX1481" fmla="*/ 2342094 w 3162529"/>
                  <a:gd name="connsiteY1481" fmla="*/ 255931 h 1910656"/>
                  <a:gd name="connsiteX1482" fmla="*/ 2337525 w 3162529"/>
                  <a:gd name="connsiteY1482" fmla="*/ 252065 h 1910656"/>
                  <a:gd name="connsiteX1483" fmla="*/ 2329706 w 3162529"/>
                  <a:gd name="connsiteY1483" fmla="*/ 247760 h 1910656"/>
                  <a:gd name="connsiteX1484" fmla="*/ 2316089 w 3162529"/>
                  <a:gd name="connsiteY1484" fmla="*/ 238360 h 1910656"/>
                  <a:gd name="connsiteX1485" fmla="*/ 2313805 w 3162529"/>
                  <a:gd name="connsiteY1485" fmla="*/ 235636 h 1910656"/>
                  <a:gd name="connsiteX1486" fmla="*/ 2306689 w 3162529"/>
                  <a:gd name="connsiteY1486" fmla="*/ 232298 h 1910656"/>
                  <a:gd name="connsiteX1487" fmla="*/ 2287361 w 3162529"/>
                  <a:gd name="connsiteY1487" fmla="*/ 224479 h 1910656"/>
                  <a:gd name="connsiteX1488" fmla="*/ 2285867 w 3162529"/>
                  <a:gd name="connsiteY1488" fmla="*/ 223513 h 1910656"/>
                  <a:gd name="connsiteX1489" fmla="*/ 2276555 w 3162529"/>
                  <a:gd name="connsiteY1489" fmla="*/ 219471 h 1910656"/>
                  <a:gd name="connsiteX1490" fmla="*/ 2269614 w 3162529"/>
                  <a:gd name="connsiteY1490" fmla="*/ 216484 h 1910656"/>
                  <a:gd name="connsiteX1491" fmla="*/ 2269087 w 3162529"/>
                  <a:gd name="connsiteY1491" fmla="*/ 216045 h 1910656"/>
                  <a:gd name="connsiteX1492" fmla="*/ 2260741 w 3162529"/>
                  <a:gd name="connsiteY1492" fmla="*/ 210422 h 1910656"/>
                  <a:gd name="connsiteX1493" fmla="*/ 2262059 w 3162529"/>
                  <a:gd name="connsiteY1493" fmla="*/ 209632 h 1910656"/>
                  <a:gd name="connsiteX1494" fmla="*/ 2233155 w 3162529"/>
                  <a:gd name="connsiteY1494" fmla="*/ 198386 h 1910656"/>
                  <a:gd name="connsiteX1495" fmla="*/ 2227620 w 3162529"/>
                  <a:gd name="connsiteY1495" fmla="*/ 190831 h 1910656"/>
                  <a:gd name="connsiteX1496" fmla="*/ 2215497 w 3162529"/>
                  <a:gd name="connsiteY1496" fmla="*/ 189074 h 1910656"/>
                  <a:gd name="connsiteX1497" fmla="*/ 2198980 w 3162529"/>
                  <a:gd name="connsiteY1497" fmla="*/ 180552 h 1910656"/>
                  <a:gd name="connsiteX1498" fmla="*/ 2192391 w 3162529"/>
                  <a:gd name="connsiteY1498" fmla="*/ 176950 h 1910656"/>
                  <a:gd name="connsiteX1499" fmla="*/ 2190283 w 3162529"/>
                  <a:gd name="connsiteY1499" fmla="*/ 175632 h 1910656"/>
                  <a:gd name="connsiteX1500" fmla="*/ 2189492 w 3162529"/>
                  <a:gd name="connsiteY1500" fmla="*/ 175105 h 1910656"/>
                  <a:gd name="connsiteX1501" fmla="*/ 2167441 w 3162529"/>
                  <a:gd name="connsiteY1501" fmla="*/ 164123 h 1910656"/>
                  <a:gd name="connsiteX1502" fmla="*/ 2166474 w 3162529"/>
                  <a:gd name="connsiteY1502" fmla="*/ 163245 h 1910656"/>
                  <a:gd name="connsiteX1503" fmla="*/ 2164717 w 3162529"/>
                  <a:gd name="connsiteY1503" fmla="*/ 161927 h 1910656"/>
                  <a:gd name="connsiteX1504" fmla="*/ 2164717 w 3162529"/>
                  <a:gd name="connsiteY1504" fmla="*/ 161927 h 1910656"/>
                  <a:gd name="connsiteX1505" fmla="*/ 2164453 w 3162529"/>
                  <a:gd name="connsiteY1505" fmla="*/ 161927 h 1910656"/>
                  <a:gd name="connsiteX1506" fmla="*/ 2134759 w 3162529"/>
                  <a:gd name="connsiteY1506" fmla="*/ 153669 h 1910656"/>
                  <a:gd name="connsiteX1507" fmla="*/ 2133090 w 3162529"/>
                  <a:gd name="connsiteY1507" fmla="*/ 152966 h 1910656"/>
                  <a:gd name="connsiteX1508" fmla="*/ 2131333 w 3162529"/>
                  <a:gd name="connsiteY1508" fmla="*/ 152263 h 1910656"/>
                  <a:gd name="connsiteX1509" fmla="*/ 2125710 w 3162529"/>
                  <a:gd name="connsiteY1509" fmla="*/ 145059 h 1910656"/>
                  <a:gd name="connsiteX1510" fmla="*/ 2125622 w 3162529"/>
                  <a:gd name="connsiteY1510" fmla="*/ 144444 h 1910656"/>
                  <a:gd name="connsiteX1511" fmla="*/ 2102956 w 3162529"/>
                  <a:gd name="connsiteY1511" fmla="*/ 142599 h 1910656"/>
                  <a:gd name="connsiteX1512" fmla="*/ 2097509 w 3162529"/>
                  <a:gd name="connsiteY1512" fmla="*/ 141545 h 1910656"/>
                  <a:gd name="connsiteX1513" fmla="*/ 2075018 w 3162529"/>
                  <a:gd name="connsiteY1513" fmla="*/ 131090 h 1910656"/>
                  <a:gd name="connsiteX1514" fmla="*/ 2072734 w 3162529"/>
                  <a:gd name="connsiteY1514" fmla="*/ 130651 h 1910656"/>
                  <a:gd name="connsiteX1515" fmla="*/ 2070186 w 3162529"/>
                  <a:gd name="connsiteY1515" fmla="*/ 130124 h 1910656"/>
                  <a:gd name="connsiteX1516" fmla="*/ 2047608 w 3162529"/>
                  <a:gd name="connsiteY1516" fmla="*/ 124941 h 1910656"/>
                  <a:gd name="connsiteX1517" fmla="*/ 2042688 w 3162529"/>
                  <a:gd name="connsiteY1517" fmla="*/ 123974 h 1910656"/>
                  <a:gd name="connsiteX1518" fmla="*/ 2033991 w 3162529"/>
                  <a:gd name="connsiteY1518" fmla="*/ 122129 h 1910656"/>
                  <a:gd name="connsiteX1519" fmla="*/ 2028192 w 3162529"/>
                  <a:gd name="connsiteY1519" fmla="*/ 118000 h 1910656"/>
                  <a:gd name="connsiteX1520" fmla="*/ 2027489 w 3162529"/>
                  <a:gd name="connsiteY1520" fmla="*/ 117297 h 1910656"/>
                  <a:gd name="connsiteX1521" fmla="*/ 2023712 w 3162529"/>
                  <a:gd name="connsiteY1521" fmla="*/ 113871 h 1910656"/>
                  <a:gd name="connsiteX1522" fmla="*/ 1998146 w 3162529"/>
                  <a:gd name="connsiteY1522" fmla="*/ 106228 h 1910656"/>
                  <a:gd name="connsiteX1523" fmla="*/ 1996389 w 3162529"/>
                  <a:gd name="connsiteY1523" fmla="*/ 105086 h 1910656"/>
                  <a:gd name="connsiteX1524" fmla="*/ 1980048 w 3162529"/>
                  <a:gd name="connsiteY1524" fmla="*/ 104910 h 1910656"/>
                  <a:gd name="connsiteX1525" fmla="*/ 1974865 w 3162529"/>
                  <a:gd name="connsiteY1525" fmla="*/ 103680 h 1910656"/>
                  <a:gd name="connsiteX1526" fmla="*/ 1964850 w 3162529"/>
                  <a:gd name="connsiteY1526" fmla="*/ 102538 h 1910656"/>
                  <a:gd name="connsiteX1527" fmla="*/ 1960633 w 3162529"/>
                  <a:gd name="connsiteY1527" fmla="*/ 101659 h 1910656"/>
                  <a:gd name="connsiteX1528" fmla="*/ 1960369 w 3162529"/>
                  <a:gd name="connsiteY1528" fmla="*/ 101659 h 1910656"/>
                  <a:gd name="connsiteX1529" fmla="*/ 1950354 w 3162529"/>
                  <a:gd name="connsiteY1529" fmla="*/ 96652 h 1910656"/>
                  <a:gd name="connsiteX1530" fmla="*/ 1949212 w 3162529"/>
                  <a:gd name="connsiteY1530" fmla="*/ 95510 h 1910656"/>
                  <a:gd name="connsiteX1531" fmla="*/ 1931817 w 3162529"/>
                  <a:gd name="connsiteY1531" fmla="*/ 91468 h 1910656"/>
                  <a:gd name="connsiteX1532" fmla="*/ 1929181 w 3162529"/>
                  <a:gd name="connsiteY1532" fmla="*/ 89799 h 1910656"/>
                  <a:gd name="connsiteX1533" fmla="*/ 1922416 w 3162529"/>
                  <a:gd name="connsiteY1533" fmla="*/ 88657 h 1910656"/>
                  <a:gd name="connsiteX1534" fmla="*/ 1916618 w 3162529"/>
                  <a:gd name="connsiteY1534" fmla="*/ 88130 h 1910656"/>
                  <a:gd name="connsiteX1535" fmla="*/ 1909414 w 3162529"/>
                  <a:gd name="connsiteY1535" fmla="*/ 84791 h 1910656"/>
                  <a:gd name="connsiteX1536" fmla="*/ 1890438 w 3162529"/>
                  <a:gd name="connsiteY1536" fmla="*/ 84704 h 1910656"/>
                  <a:gd name="connsiteX1537" fmla="*/ 1880949 w 3162529"/>
                  <a:gd name="connsiteY1537" fmla="*/ 83386 h 1910656"/>
                  <a:gd name="connsiteX1538" fmla="*/ 1874800 w 3162529"/>
                  <a:gd name="connsiteY1538" fmla="*/ 82946 h 1910656"/>
                  <a:gd name="connsiteX1539" fmla="*/ 1871285 w 3162529"/>
                  <a:gd name="connsiteY1539" fmla="*/ 82156 h 1910656"/>
                  <a:gd name="connsiteX1540" fmla="*/ 1870407 w 3162529"/>
                  <a:gd name="connsiteY1540" fmla="*/ 81892 h 1910656"/>
                  <a:gd name="connsiteX1541" fmla="*/ 1853451 w 3162529"/>
                  <a:gd name="connsiteY1541" fmla="*/ 77587 h 1910656"/>
                  <a:gd name="connsiteX1542" fmla="*/ 1857844 w 3162529"/>
                  <a:gd name="connsiteY1542" fmla="*/ 75391 h 1910656"/>
                  <a:gd name="connsiteX1543" fmla="*/ 1845808 w 3162529"/>
                  <a:gd name="connsiteY1543" fmla="*/ 71877 h 1910656"/>
                  <a:gd name="connsiteX1544" fmla="*/ 1840009 w 3162529"/>
                  <a:gd name="connsiteY1544" fmla="*/ 78027 h 1910656"/>
                  <a:gd name="connsiteX1545" fmla="*/ 1829028 w 3162529"/>
                  <a:gd name="connsiteY1545" fmla="*/ 75391 h 1910656"/>
                  <a:gd name="connsiteX1546" fmla="*/ 1828325 w 3162529"/>
                  <a:gd name="connsiteY1546" fmla="*/ 74864 h 1910656"/>
                  <a:gd name="connsiteX1547" fmla="*/ 1807416 w 3162529"/>
                  <a:gd name="connsiteY1547" fmla="*/ 73283 h 1910656"/>
                  <a:gd name="connsiteX1548" fmla="*/ 1787824 w 3162529"/>
                  <a:gd name="connsiteY1548" fmla="*/ 73195 h 1910656"/>
                  <a:gd name="connsiteX1549" fmla="*/ 1780884 w 3162529"/>
                  <a:gd name="connsiteY1549" fmla="*/ 72404 h 1910656"/>
                  <a:gd name="connsiteX1550" fmla="*/ 1774822 w 3162529"/>
                  <a:gd name="connsiteY1550" fmla="*/ 68187 h 1910656"/>
                  <a:gd name="connsiteX1551" fmla="*/ 1751277 w 3162529"/>
                  <a:gd name="connsiteY1551" fmla="*/ 65903 h 1910656"/>
                  <a:gd name="connsiteX1552" fmla="*/ 1748114 w 3162529"/>
                  <a:gd name="connsiteY1552" fmla="*/ 64761 h 1910656"/>
                  <a:gd name="connsiteX1553" fmla="*/ 1746357 w 3162529"/>
                  <a:gd name="connsiteY1553" fmla="*/ 63970 h 1910656"/>
                  <a:gd name="connsiteX1554" fmla="*/ 1718947 w 3162529"/>
                  <a:gd name="connsiteY1554" fmla="*/ 67221 h 1910656"/>
                  <a:gd name="connsiteX1555" fmla="*/ 1707087 w 3162529"/>
                  <a:gd name="connsiteY1555" fmla="*/ 67045 h 1910656"/>
                  <a:gd name="connsiteX1556" fmla="*/ 1698916 w 3162529"/>
                  <a:gd name="connsiteY1556" fmla="*/ 64058 h 1910656"/>
                  <a:gd name="connsiteX1557" fmla="*/ 1689955 w 3162529"/>
                  <a:gd name="connsiteY1557" fmla="*/ 66869 h 1910656"/>
                  <a:gd name="connsiteX1558" fmla="*/ 1672121 w 3162529"/>
                  <a:gd name="connsiteY1558" fmla="*/ 65112 h 1910656"/>
                  <a:gd name="connsiteX1559" fmla="*/ 1667992 w 3162529"/>
                  <a:gd name="connsiteY1559" fmla="*/ 64322 h 1910656"/>
                  <a:gd name="connsiteX1560" fmla="*/ 1662633 w 3162529"/>
                  <a:gd name="connsiteY1560" fmla="*/ 60280 h 1910656"/>
                  <a:gd name="connsiteX1561" fmla="*/ 1655165 w 3162529"/>
                  <a:gd name="connsiteY1561" fmla="*/ 61774 h 1910656"/>
                  <a:gd name="connsiteX1562" fmla="*/ 1645940 w 3162529"/>
                  <a:gd name="connsiteY1562" fmla="*/ 59490 h 1910656"/>
                  <a:gd name="connsiteX1563" fmla="*/ 1645238 w 3162529"/>
                  <a:gd name="connsiteY1563" fmla="*/ 58875 h 1910656"/>
                  <a:gd name="connsiteX1564" fmla="*/ 1623011 w 3162529"/>
                  <a:gd name="connsiteY1564" fmla="*/ 64673 h 1910656"/>
                  <a:gd name="connsiteX1565" fmla="*/ 1619936 w 3162529"/>
                  <a:gd name="connsiteY1565" fmla="*/ 64585 h 1910656"/>
                  <a:gd name="connsiteX1566" fmla="*/ 1615104 w 3162529"/>
                  <a:gd name="connsiteY1566" fmla="*/ 71526 h 1910656"/>
                  <a:gd name="connsiteX1567" fmla="*/ 1613962 w 3162529"/>
                  <a:gd name="connsiteY1567" fmla="*/ 65815 h 1910656"/>
                  <a:gd name="connsiteX1568" fmla="*/ 1607460 w 3162529"/>
                  <a:gd name="connsiteY1568" fmla="*/ 67045 h 1910656"/>
                  <a:gd name="connsiteX1569" fmla="*/ 1601662 w 3162529"/>
                  <a:gd name="connsiteY1569" fmla="*/ 66342 h 1910656"/>
                  <a:gd name="connsiteX1570" fmla="*/ 1600608 w 3162529"/>
                  <a:gd name="connsiteY1570" fmla="*/ 66079 h 1910656"/>
                  <a:gd name="connsiteX1571" fmla="*/ 1599642 w 3162529"/>
                  <a:gd name="connsiteY1571" fmla="*/ 65903 h 1910656"/>
                  <a:gd name="connsiteX1572" fmla="*/ 1597357 w 3162529"/>
                  <a:gd name="connsiteY1572" fmla="*/ 66694 h 1910656"/>
                  <a:gd name="connsiteX1573" fmla="*/ 1596127 w 3162529"/>
                  <a:gd name="connsiteY1573" fmla="*/ 67045 h 1910656"/>
                  <a:gd name="connsiteX1574" fmla="*/ 1568805 w 3162529"/>
                  <a:gd name="connsiteY1574" fmla="*/ 66166 h 1910656"/>
                  <a:gd name="connsiteX1575" fmla="*/ 1553430 w 3162529"/>
                  <a:gd name="connsiteY1575" fmla="*/ 63970 h 1910656"/>
                  <a:gd name="connsiteX1576" fmla="*/ 1544645 w 3162529"/>
                  <a:gd name="connsiteY1576" fmla="*/ 62740 h 1910656"/>
                  <a:gd name="connsiteX1577" fmla="*/ 1541658 w 3162529"/>
                  <a:gd name="connsiteY1577" fmla="*/ 62037 h 1910656"/>
                  <a:gd name="connsiteX1578" fmla="*/ 1523297 w 3162529"/>
                  <a:gd name="connsiteY1578" fmla="*/ 60368 h 1910656"/>
                  <a:gd name="connsiteX1579" fmla="*/ 1520485 w 3162529"/>
                  <a:gd name="connsiteY1579" fmla="*/ 63092 h 1910656"/>
                  <a:gd name="connsiteX1580" fmla="*/ 1509152 w 3162529"/>
                  <a:gd name="connsiteY1580" fmla="*/ 60192 h 1910656"/>
                  <a:gd name="connsiteX1581" fmla="*/ 1500279 w 3162529"/>
                  <a:gd name="connsiteY1581" fmla="*/ 59577 h 1910656"/>
                  <a:gd name="connsiteX1582" fmla="*/ 1498785 w 3162529"/>
                  <a:gd name="connsiteY1582" fmla="*/ 60544 h 1910656"/>
                  <a:gd name="connsiteX1583" fmla="*/ 1481654 w 3162529"/>
                  <a:gd name="connsiteY1583" fmla="*/ 62125 h 1910656"/>
                  <a:gd name="connsiteX1584" fmla="*/ 1463732 w 3162529"/>
                  <a:gd name="connsiteY1584" fmla="*/ 60895 h 1910656"/>
                  <a:gd name="connsiteX1585" fmla="*/ 1461887 w 3162529"/>
                  <a:gd name="connsiteY1585" fmla="*/ 63179 h 1910656"/>
                  <a:gd name="connsiteX1586" fmla="*/ 1459515 w 3162529"/>
                  <a:gd name="connsiteY1586" fmla="*/ 65024 h 1910656"/>
                  <a:gd name="connsiteX1587" fmla="*/ 1456616 w 3162529"/>
                  <a:gd name="connsiteY1587" fmla="*/ 64497 h 1910656"/>
                  <a:gd name="connsiteX1588" fmla="*/ 1445634 w 3162529"/>
                  <a:gd name="connsiteY1588" fmla="*/ 64673 h 1910656"/>
                  <a:gd name="connsiteX1589" fmla="*/ 1420332 w 3162529"/>
                  <a:gd name="connsiteY1589" fmla="*/ 60280 h 1910656"/>
                  <a:gd name="connsiteX1590" fmla="*/ 1418224 w 3162529"/>
                  <a:gd name="connsiteY1590" fmla="*/ 60895 h 1910656"/>
                  <a:gd name="connsiteX1591" fmla="*/ 1416906 w 3162529"/>
                  <a:gd name="connsiteY1591" fmla="*/ 61334 h 1910656"/>
                  <a:gd name="connsiteX1592" fmla="*/ 1414270 w 3162529"/>
                  <a:gd name="connsiteY1592" fmla="*/ 62564 h 1910656"/>
                  <a:gd name="connsiteX1593" fmla="*/ 1410932 w 3162529"/>
                  <a:gd name="connsiteY1593" fmla="*/ 64234 h 1910656"/>
                  <a:gd name="connsiteX1594" fmla="*/ 1397841 w 3162529"/>
                  <a:gd name="connsiteY1594" fmla="*/ 66606 h 1910656"/>
                  <a:gd name="connsiteX1595" fmla="*/ 1397314 w 3162529"/>
                  <a:gd name="connsiteY1595" fmla="*/ 67660 h 1910656"/>
                  <a:gd name="connsiteX1596" fmla="*/ 1396787 w 3162529"/>
                  <a:gd name="connsiteY1596" fmla="*/ 66518 h 1910656"/>
                  <a:gd name="connsiteX1597" fmla="*/ 1388617 w 3162529"/>
                  <a:gd name="connsiteY1597" fmla="*/ 64234 h 1910656"/>
                  <a:gd name="connsiteX1598" fmla="*/ 1385278 w 3162529"/>
                  <a:gd name="connsiteY1598" fmla="*/ 66430 h 1910656"/>
                  <a:gd name="connsiteX1599" fmla="*/ 1384751 w 3162529"/>
                  <a:gd name="connsiteY1599" fmla="*/ 66869 h 1910656"/>
                  <a:gd name="connsiteX1600" fmla="*/ 1377196 w 3162529"/>
                  <a:gd name="connsiteY1600" fmla="*/ 69768 h 1910656"/>
                  <a:gd name="connsiteX1601" fmla="*/ 1367620 w 3162529"/>
                  <a:gd name="connsiteY1601" fmla="*/ 69856 h 1910656"/>
                  <a:gd name="connsiteX1602" fmla="*/ 1346711 w 3162529"/>
                  <a:gd name="connsiteY1602" fmla="*/ 67396 h 1910656"/>
                  <a:gd name="connsiteX1603" fmla="*/ 1342933 w 3162529"/>
                  <a:gd name="connsiteY1603" fmla="*/ 68802 h 1910656"/>
                  <a:gd name="connsiteX1604" fmla="*/ 1340649 w 3162529"/>
                  <a:gd name="connsiteY1604" fmla="*/ 69681 h 1910656"/>
                  <a:gd name="connsiteX1605" fmla="*/ 1335992 w 3162529"/>
                  <a:gd name="connsiteY1605" fmla="*/ 71789 h 1910656"/>
                  <a:gd name="connsiteX1606" fmla="*/ 1329491 w 3162529"/>
                  <a:gd name="connsiteY1606" fmla="*/ 74600 h 1910656"/>
                  <a:gd name="connsiteX1607" fmla="*/ 1319212 w 3162529"/>
                  <a:gd name="connsiteY1607" fmla="*/ 69241 h 1910656"/>
                  <a:gd name="connsiteX1608" fmla="*/ 1316752 w 3162529"/>
                  <a:gd name="connsiteY1608" fmla="*/ 71086 h 1910656"/>
                  <a:gd name="connsiteX1609" fmla="*/ 1304277 w 3162529"/>
                  <a:gd name="connsiteY1609" fmla="*/ 76357 h 1910656"/>
                  <a:gd name="connsiteX1610" fmla="*/ 1300499 w 3162529"/>
                  <a:gd name="connsiteY1610" fmla="*/ 75479 h 1910656"/>
                  <a:gd name="connsiteX1611" fmla="*/ 1299270 w 3162529"/>
                  <a:gd name="connsiteY1611" fmla="*/ 77587 h 1910656"/>
                  <a:gd name="connsiteX1612" fmla="*/ 1292153 w 3162529"/>
                  <a:gd name="connsiteY1612" fmla="*/ 80487 h 1910656"/>
                  <a:gd name="connsiteX1613" fmla="*/ 1291978 w 3162529"/>
                  <a:gd name="connsiteY1613" fmla="*/ 80487 h 1910656"/>
                  <a:gd name="connsiteX1614" fmla="*/ 1284598 w 3162529"/>
                  <a:gd name="connsiteY1614" fmla="*/ 81189 h 1910656"/>
                  <a:gd name="connsiteX1615" fmla="*/ 1267554 w 3162529"/>
                  <a:gd name="connsiteY1615" fmla="*/ 83210 h 1910656"/>
                  <a:gd name="connsiteX1616" fmla="*/ 1254640 w 3162529"/>
                  <a:gd name="connsiteY1616" fmla="*/ 80662 h 1910656"/>
                  <a:gd name="connsiteX1617" fmla="*/ 1252619 w 3162529"/>
                  <a:gd name="connsiteY1617" fmla="*/ 79784 h 1910656"/>
                  <a:gd name="connsiteX1618" fmla="*/ 1250247 w 3162529"/>
                  <a:gd name="connsiteY1618" fmla="*/ 81365 h 1910656"/>
                  <a:gd name="connsiteX1619" fmla="*/ 1236366 w 3162529"/>
                  <a:gd name="connsiteY1619" fmla="*/ 85934 h 1910656"/>
                  <a:gd name="connsiteX1620" fmla="*/ 1215896 w 3162529"/>
                  <a:gd name="connsiteY1620" fmla="*/ 93753 h 1910656"/>
                  <a:gd name="connsiteX1621" fmla="*/ 1215281 w 3162529"/>
                  <a:gd name="connsiteY1621" fmla="*/ 94016 h 1910656"/>
                  <a:gd name="connsiteX1622" fmla="*/ 1205617 w 3162529"/>
                  <a:gd name="connsiteY1622" fmla="*/ 98848 h 1910656"/>
                  <a:gd name="connsiteX1623" fmla="*/ 1200610 w 3162529"/>
                  <a:gd name="connsiteY1623" fmla="*/ 97179 h 1910656"/>
                  <a:gd name="connsiteX1624" fmla="*/ 1175220 w 3162529"/>
                  <a:gd name="connsiteY1624" fmla="*/ 101835 h 1910656"/>
                  <a:gd name="connsiteX1625" fmla="*/ 1170212 w 3162529"/>
                  <a:gd name="connsiteY1625" fmla="*/ 101835 h 1910656"/>
                  <a:gd name="connsiteX1626" fmla="*/ 1157298 w 3162529"/>
                  <a:gd name="connsiteY1626" fmla="*/ 107458 h 1910656"/>
                  <a:gd name="connsiteX1627" fmla="*/ 1148512 w 3162529"/>
                  <a:gd name="connsiteY1627" fmla="*/ 111587 h 1910656"/>
                  <a:gd name="connsiteX1628" fmla="*/ 1140957 w 3162529"/>
                  <a:gd name="connsiteY1628" fmla="*/ 123799 h 1910656"/>
                  <a:gd name="connsiteX1629" fmla="*/ 1141923 w 3162529"/>
                  <a:gd name="connsiteY1629" fmla="*/ 111411 h 1910656"/>
                  <a:gd name="connsiteX1630" fmla="*/ 1140957 w 3162529"/>
                  <a:gd name="connsiteY1630" fmla="*/ 111148 h 1910656"/>
                  <a:gd name="connsiteX1631" fmla="*/ 1136652 w 3162529"/>
                  <a:gd name="connsiteY1631" fmla="*/ 114222 h 1910656"/>
                  <a:gd name="connsiteX1632" fmla="*/ 1135334 w 3162529"/>
                  <a:gd name="connsiteY1632" fmla="*/ 115365 h 1910656"/>
                  <a:gd name="connsiteX1633" fmla="*/ 1125670 w 3162529"/>
                  <a:gd name="connsiteY1633" fmla="*/ 119406 h 1910656"/>
                  <a:gd name="connsiteX1634" fmla="*/ 1114074 w 3162529"/>
                  <a:gd name="connsiteY1634" fmla="*/ 121954 h 1910656"/>
                  <a:gd name="connsiteX1635" fmla="*/ 1098963 w 3162529"/>
                  <a:gd name="connsiteY1635" fmla="*/ 125643 h 1910656"/>
                  <a:gd name="connsiteX1636" fmla="*/ 1084643 w 3162529"/>
                  <a:gd name="connsiteY1636" fmla="*/ 130739 h 1910656"/>
                  <a:gd name="connsiteX1637" fmla="*/ 1074100 w 3162529"/>
                  <a:gd name="connsiteY1637" fmla="*/ 135747 h 1910656"/>
                  <a:gd name="connsiteX1638" fmla="*/ 1050204 w 3162529"/>
                  <a:gd name="connsiteY1638" fmla="*/ 140315 h 1910656"/>
                  <a:gd name="connsiteX1639" fmla="*/ 1045196 w 3162529"/>
                  <a:gd name="connsiteY1639" fmla="*/ 145235 h 1910656"/>
                  <a:gd name="connsiteX1640" fmla="*/ 1037729 w 3162529"/>
                  <a:gd name="connsiteY1640" fmla="*/ 148310 h 1910656"/>
                  <a:gd name="connsiteX1641" fmla="*/ 1027098 w 3162529"/>
                  <a:gd name="connsiteY1641" fmla="*/ 151560 h 1910656"/>
                  <a:gd name="connsiteX1642" fmla="*/ 1016205 w 3162529"/>
                  <a:gd name="connsiteY1642" fmla="*/ 156217 h 1910656"/>
                  <a:gd name="connsiteX1643" fmla="*/ 1010318 w 3162529"/>
                  <a:gd name="connsiteY1643" fmla="*/ 157095 h 1910656"/>
                  <a:gd name="connsiteX1644" fmla="*/ 1002763 w 3162529"/>
                  <a:gd name="connsiteY1644" fmla="*/ 158676 h 1910656"/>
                  <a:gd name="connsiteX1645" fmla="*/ 994593 w 3162529"/>
                  <a:gd name="connsiteY1645" fmla="*/ 163157 h 1910656"/>
                  <a:gd name="connsiteX1646" fmla="*/ 984577 w 3162529"/>
                  <a:gd name="connsiteY1646" fmla="*/ 168604 h 1910656"/>
                  <a:gd name="connsiteX1647" fmla="*/ 968939 w 3162529"/>
                  <a:gd name="connsiteY1647" fmla="*/ 176511 h 1910656"/>
                  <a:gd name="connsiteX1648" fmla="*/ 969203 w 3162529"/>
                  <a:gd name="connsiteY1648" fmla="*/ 178531 h 1910656"/>
                  <a:gd name="connsiteX1649" fmla="*/ 967446 w 3162529"/>
                  <a:gd name="connsiteY1649" fmla="*/ 177389 h 1910656"/>
                  <a:gd name="connsiteX1650" fmla="*/ 947503 w 3162529"/>
                  <a:gd name="connsiteY1650" fmla="*/ 187229 h 1910656"/>
                  <a:gd name="connsiteX1651" fmla="*/ 940475 w 3162529"/>
                  <a:gd name="connsiteY1651" fmla="*/ 187932 h 1910656"/>
                  <a:gd name="connsiteX1652" fmla="*/ 938893 w 3162529"/>
                  <a:gd name="connsiteY1652" fmla="*/ 187844 h 1910656"/>
                  <a:gd name="connsiteX1653" fmla="*/ 937136 w 3162529"/>
                  <a:gd name="connsiteY1653" fmla="*/ 187844 h 1910656"/>
                  <a:gd name="connsiteX1654" fmla="*/ 932216 w 3162529"/>
                  <a:gd name="connsiteY1654" fmla="*/ 194257 h 1910656"/>
                  <a:gd name="connsiteX1655" fmla="*/ 931601 w 3162529"/>
                  <a:gd name="connsiteY1655" fmla="*/ 194609 h 1910656"/>
                  <a:gd name="connsiteX1656" fmla="*/ 905860 w 3162529"/>
                  <a:gd name="connsiteY1656" fmla="*/ 205415 h 1910656"/>
                  <a:gd name="connsiteX1657" fmla="*/ 897778 w 3162529"/>
                  <a:gd name="connsiteY1657" fmla="*/ 207875 h 1910656"/>
                  <a:gd name="connsiteX1658" fmla="*/ 897514 w 3162529"/>
                  <a:gd name="connsiteY1658" fmla="*/ 209280 h 1910656"/>
                  <a:gd name="connsiteX1659" fmla="*/ 889168 w 3162529"/>
                  <a:gd name="connsiteY1659" fmla="*/ 216660 h 1910656"/>
                  <a:gd name="connsiteX1660" fmla="*/ 876693 w 3162529"/>
                  <a:gd name="connsiteY1660" fmla="*/ 221580 h 1910656"/>
                  <a:gd name="connsiteX1661" fmla="*/ 860703 w 3162529"/>
                  <a:gd name="connsiteY1661" fmla="*/ 228081 h 1910656"/>
                  <a:gd name="connsiteX1662" fmla="*/ 846383 w 3162529"/>
                  <a:gd name="connsiteY1662" fmla="*/ 236866 h 1910656"/>
                  <a:gd name="connsiteX1663" fmla="*/ 841463 w 3162529"/>
                  <a:gd name="connsiteY1663" fmla="*/ 241435 h 1910656"/>
                  <a:gd name="connsiteX1664" fmla="*/ 835665 w 3162529"/>
                  <a:gd name="connsiteY1664" fmla="*/ 244773 h 1910656"/>
                  <a:gd name="connsiteX1665" fmla="*/ 822048 w 3162529"/>
                  <a:gd name="connsiteY1665" fmla="*/ 252592 h 1910656"/>
                  <a:gd name="connsiteX1666" fmla="*/ 805707 w 3162529"/>
                  <a:gd name="connsiteY1666" fmla="*/ 263135 h 1910656"/>
                  <a:gd name="connsiteX1667" fmla="*/ 796131 w 3162529"/>
                  <a:gd name="connsiteY1667" fmla="*/ 266122 h 1910656"/>
                  <a:gd name="connsiteX1668" fmla="*/ 793495 w 3162529"/>
                  <a:gd name="connsiteY1668" fmla="*/ 267352 h 1910656"/>
                  <a:gd name="connsiteX1669" fmla="*/ 783480 w 3162529"/>
                  <a:gd name="connsiteY1669" fmla="*/ 277982 h 1910656"/>
                  <a:gd name="connsiteX1670" fmla="*/ 781811 w 3162529"/>
                  <a:gd name="connsiteY1670" fmla="*/ 278597 h 1910656"/>
                  <a:gd name="connsiteX1671" fmla="*/ 754400 w 3162529"/>
                  <a:gd name="connsiteY1671" fmla="*/ 290984 h 1910656"/>
                  <a:gd name="connsiteX1672" fmla="*/ 754400 w 3162529"/>
                  <a:gd name="connsiteY1672" fmla="*/ 293356 h 1910656"/>
                  <a:gd name="connsiteX1673" fmla="*/ 754400 w 3162529"/>
                  <a:gd name="connsiteY1673" fmla="*/ 293971 h 1910656"/>
                  <a:gd name="connsiteX1674" fmla="*/ 754664 w 3162529"/>
                  <a:gd name="connsiteY1674" fmla="*/ 301790 h 1910656"/>
                  <a:gd name="connsiteX1675" fmla="*/ 746933 w 3162529"/>
                  <a:gd name="connsiteY1675" fmla="*/ 300648 h 1910656"/>
                  <a:gd name="connsiteX1676" fmla="*/ 742892 w 3162529"/>
                  <a:gd name="connsiteY1676" fmla="*/ 303547 h 1910656"/>
                  <a:gd name="connsiteX1677" fmla="*/ 732437 w 3162529"/>
                  <a:gd name="connsiteY1677" fmla="*/ 310488 h 1910656"/>
                  <a:gd name="connsiteX1678" fmla="*/ 730416 w 3162529"/>
                  <a:gd name="connsiteY1678" fmla="*/ 311981 h 1910656"/>
                  <a:gd name="connsiteX1679" fmla="*/ 722773 w 3162529"/>
                  <a:gd name="connsiteY1679" fmla="*/ 316198 h 1910656"/>
                  <a:gd name="connsiteX1680" fmla="*/ 702655 w 3162529"/>
                  <a:gd name="connsiteY1680" fmla="*/ 330782 h 1910656"/>
                  <a:gd name="connsiteX1681" fmla="*/ 702215 w 3162529"/>
                  <a:gd name="connsiteY1681" fmla="*/ 331309 h 1910656"/>
                  <a:gd name="connsiteX1682" fmla="*/ 678319 w 3162529"/>
                  <a:gd name="connsiteY1682" fmla="*/ 346332 h 1910656"/>
                  <a:gd name="connsiteX1683" fmla="*/ 670764 w 3162529"/>
                  <a:gd name="connsiteY1683" fmla="*/ 352306 h 1910656"/>
                  <a:gd name="connsiteX1684" fmla="*/ 651699 w 3162529"/>
                  <a:gd name="connsiteY1684" fmla="*/ 367856 h 1910656"/>
                  <a:gd name="connsiteX1685" fmla="*/ 649503 w 3162529"/>
                  <a:gd name="connsiteY1685" fmla="*/ 371458 h 1910656"/>
                  <a:gd name="connsiteX1686" fmla="*/ 648976 w 3162529"/>
                  <a:gd name="connsiteY1686" fmla="*/ 372513 h 1910656"/>
                  <a:gd name="connsiteX1687" fmla="*/ 645110 w 3162529"/>
                  <a:gd name="connsiteY1687" fmla="*/ 377784 h 1910656"/>
                  <a:gd name="connsiteX1688" fmla="*/ 628594 w 3162529"/>
                  <a:gd name="connsiteY1688" fmla="*/ 390698 h 1910656"/>
                  <a:gd name="connsiteX1689" fmla="*/ 614449 w 3162529"/>
                  <a:gd name="connsiteY1689" fmla="*/ 401680 h 1910656"/>
                  <a:gd name="connsiteX1690" fmla="*/ 611814 w 3162529"/>
                  <a:gd name="connsiteY1690" fmla="*/ 404140 h 1910656"/>
                  <a:gd name="connsiteX1691" fmla="*/ 603555 w 3162529"/>
                  <a:gd name="connsiteY1691" fmla="*/ 413101 h 1910656"/>
                  <a:gd name="connsiteX1692" fmla="*/ 593979 w 3162529"/>
                  <a:gd name="connsiteY1692" fmla="*/ 413540 h 1910656"/>
                  <a:gd name="connsiteX1693" fmla="*/ 578693 w 3162529"/>
                  <a:gd name="connsiteY1693" fmla="*/ 433922 h 1910656"/>
                  <a:gd name="connsiteX1694" fmla="*/ 566305 w 3162529"/>
                  <a:gd name="connsiteY1694" fmla="*/ 442268 h 1910656"/>
                  <a:gd name="connsiteX1695" fmla="*/ 561386 w 3162529"/>
                  <a:gd name="connsiteY1695" fmla="*/ 445958 h 1910656"/>
                  <a:gd name="connsiteX1696" fmla="*/ 561210 w 3162529"/>
                  <a:gd name="connsiteY1696" fmla="*/ 446134 h 1910656"/>
                  <a:gd name="connsiteX1697" fmla="*/ 558486 w 3162529"/>
                  <a:gd name="connsiteY1697" fmla="*/ 448770 h 1910656"/>
                  <a:gd name="connsiteX1698" fmla="*/ 558486 w 3162529"/>
                  <a:gd name="connsiteY1698" fmla="*/ 449385 h 1910656"/>
                  <a:gd name="connsiteX1699" fmla="*/ 555587 w 3162529"/>
                  <a:gd name="connsiteY1699" fmla="*/ 456325 h 1910656"/>
                  <a:gd name="connsiteX1700" fmla="*/ 552600 w 3162529"/>
                  <a:gd name="connsiteY1700" fmla="*/ 459048 h 1910656"/>
                  <a:gd name="connsiteX1701" fmla="*/ 535205 w 3162529"/>
                  <a:gd name="connsiteY1701" fmla="*/ 474511 h 1910656"/>
                  <a:gd name="connsiteX1702" fmla="*/ 528177 w 3162529"/>
                  <a:gd name="connsiteY1702" fmla="*/ 478991 h 1910656"/>
                  <a:gd name="connsiteX1703" fmla="*/ 525102 w 3162529"/>
                  <a:gd name="connsiteY1703" fmla="*/ 480748 h 1910656"/>
                  <a:gd name="connsiteX1704" fmla="*/ 523257 w 3162529"/>
                  <a:gd name="connsiteY1704" fmla="*/ 481803 h 1910656"/>
                  <a:gd name="connsiteX1705" fmla="*/ 522554 w 3162529"/>
                  <a:gd name="connsiteY1705" fmla="*/ 482154 h 1910656"/>
                  <a:gd name="connsiteX1706" fmla="*/ 505335 w 3162529"/>
                  <a:gd name="connsiteY1706" fmla="*/ 506929 h 1910656"/>
                  <a:gd name="connsiteX1707" fmla="*/ 497779 w 3162529"/>
                  <a:gd name="connsiteY1707" fmla="*/ 515099 h 1910656"/>
                  <a:gd name="connsiteX1708" fmla="*/ 485744 w 3162529"/>
                  <a:gd name="connsiteY1708" fmla="*/ 520370 h 1910656"/>
                  <a:gd name="connsiteX1709" fmla="*/ 485744 w 3162529"/>
                  <a:gd name="connsiteY1709" fmla="*/ 521688 h 1910656"/>
                  <a:gd name="connsiteX1710" fmla="*/ 482669 w 3162529"/>
                  <a:gd name="connsiteY1710" fmla="*/ 531967 h 1910656"/>
                  <a:gd name="connsiteX1711" fmla="*/ 461320 w 3162529"/>
                  <a:gd name="connsiteY1711" fmla="*/ 551910 h 1910656"/>
                  <a:gd name="connsiteX1712" fmla="*/ 457455 w 3162529"/>
                  <a:gd name="connsiteY1712" fmla="*/ 555336 h 1910656"/>
                  <a:gd name="connsiteX1713" fmla="*/ 457455 w 3162529"/>
                  <a:gd name="connsiteY1713" fmla="*/ 555336 h 1910656"/>
                  <a:gd name="connsiteX1714" fmla="*/ 457103 w 3162529"/>
                  <a:gd name="connsiteY1714" fmla="*/ 558850 h 1910656"/>
                  <a:gd name="connsiteX1715" fmla="*/ 454555 w 3162529"/>
                  <a:gd name="connsiteY1715" fmla="*/ 565703 h 1910656"/>
                  <a:gd name="connsiteX1716" fmla="*/ 444189 w 3162529"/>
                  <a:gd name="connsiteY1716" fmla="*/ 576158 h 1910656"/>
                  <a:gd name="connsiteX1717" fmla="*/ 440762 w 3162529"/>
                  <a:gd name="connsiteY1717" fmla="*/ 579584 h 1910656"/>
                  <a:gd name="connsiteX1718" fmla="*/ 439620 w 3162529"/>
                  <a:gd name="connsiteY1718" fmla="*/ 580814 h 1910656"/>
                  <a:gd name="connsiteX1719" fmla="*/ 435052 w 3162529"/>
                  <a:gd name="connsiteY1719" fmla="*/ 585031 h 1910656"/>
                  <a:gd name="connsiteX1720" fmla="*/ 414318 w 3162529"/>
                  <a:gd name="connsiteY1720" fmla="*/ 609454 h 1910656"/>
                  <a:gd name="connsiteX1721" fmla="*/ 402810 w 3162529"/>
                  <a:gd name="connsiteY1721" fmla="*/ 620084 h 1910656"/>
                  <a:gd name="connsiteX1722" fmla="*/ 401755 w 3162529"/>
                  <a:gd name="connsiteY1722" fmla="*/ 624301 h 1910656"/>
                  <a:gd name="connsiteX1723" fmla="*/ 401667 w 3162529"/>
                  <a:gd name="connsiteY1723" fmla="*/ 625092 h 1910656"/>
                  <a:gd name="connsiteX1724" fmla="*/ 399295 w 3162529"/>
                  <a:gd name="connsiteY1724" fmla="*/ 631330 h 1910656"/>
                  <a:gd name="connsiteX1725" fmla="*/ 391564 w 3162529"/>
                  <a:gd name="connsiteY1725" fmla="*/ 640203 h 1910656"/>
                  <a:gd name="connsiteX1726" fmla="*/ 381900 w 3162529"/>
                  <a:gd name="connsiteY1726" fmla="*/ 651536 h 1910656"/>
                  <a:gd name="connsiteX1727" fmla="*/ 376981 w 3162529"/>
                  <a:gd name="connsiteY1727" fmla="*/ 656192 h 1910656"/>
                  <a:gd name="connsiteX1728" fmla="*/ 373291 w 3162529"/>
                  <a:gd name="connsiteY1728" fmla="*/ 661200 h 1910656"/>
                  <a:gd name="connsiteX1729" fmla="*/ 371182 w 3162529"/>
                  <a:gd name="connsiteY1729" fmla="*/ 666647 h 1910656"/>
                  <a:gd name="connsiteX1730" fmla="*/ 361079 w 3162529"/>
                  <a:gd name="connsiteY1730" fmla="*/ 670073 h 1910656"/>
                  <a:gd name="connsiteX1731" fmla="*/ 356423 w 3162529"/>
                  <a:gd name="connsiteY1731" fmla="*/ 671479 h 1910656"/>
                  <a:gd name="connsiteX1732" fmla="*/ 354490 w 3162529"/>
                  <a:gd name="connsiteY1732" fmla="*/ 687820 h 1910656"/>
                  <a:gd name="connsiteX1733" fmla="*/ 353875 w 3162529"/>
                  <a:gd name="connsiteY1733" fmla="*/ 688698 h 1910656"/>
                  <a:gd name="connsiteX1734" fmla="*/ 350976 w 3162529"/>
                  <a:gd name="connsiteY1734" fmla="*/ 693706 h 1910656"/>
                  <a:gd name="connsiteX1735" fmla="*/ 339818 w 3162529"/>
                  <a:gd name="connsiteY1735" fmla="*/ 707235 h 1910656"/>
                  <a:gd name="connsiteX1736" fmla="*/ 349043 w 3162529"/>
                  <a:gd name="connsiteY1736" fmla="*/ 709959 h 1910656"/>
                  <a:gd name="connsiteX1737" fmla="*/ 335953 w 3162529"/>
                  <a:gd name="connsiteY1737" fmla="*/ 717602 h 1910656"/>
                  <a:gd name="connsiteX1738" fmla="*/ 334811 w 3162529"/>
                  <a:gd name="connsiteY1738" fmla="*/ 718217 h 1910656"/>
                  <a:gd name="connsiteX1739" fmla="*/ 334196 w 3162529"/>
                  <a:gd name="connsiteY1739" fmla="*/ 718569 h 1910656"/>
                  <a:gd name="connsiteX1740" fmla="*/ 331121 w 3162529"/>
                  <a:gd name="connsiteY1740" fmla="*/ 721116 h 1910656"/>
                  <a:gd name="connsiteX1741" fmla="*/ 323478 w 3162529"/>
                  <a:gd name="connsiteY1741" fmla="*/ 732625 h 1910656"/>
                  <a:gd name="connsiteX1742" fmla="*/ 318470 w 3162529"/>
                  <a:gd name="connsiteY1742" fmla="*/ 743783 h 1910656"/>
                  <a:gd name="connsiteX1743" fmla="*/ 315922 w 3162529"/>
                  <a:gd name="connsiteY1743" fmla="*/ 748351 h 1910656"/>
                  <a:gd name="connsiteX1744" fmla="*/ 316274 w 3162529"/>
                  <a:gd name="connsiteY1744" fmla="*/ 751777 h 1910656"/>
                  <a:gd name="connsiteX1745" fmla="*/ 313638 w 3162529"/>
                  <a:gd name="connsiteY1745" fmla="*/ 753974 h 1910656"/>
                  <a:gd name="connsiteX1746" fmla="*/ 303359 w 3162529"/>
                  <a:gd name="connsiteY1746" fmla="*/ 768557 h 1910656"/>
                  <a:gd name="connsiteX1747" fmla="*/ 285613 w 3162529"/>
                  <a:gd name="connsiteY1747" fmla="*/ 790082 h 1910656"/>
                  <a:gd name="connsiteX1748" fmla="*/ 284558 w 3162529"/>
                  <a:gd name="connsiteY1748" fmla="*/ 793244 h 1910656"/>
                  <a:gd name="connsiteX1749" fmla="*/ 269711 w 3162529"/>
                  <a:gd name="connsiteY1749" fmla="*/ 818722 h 1910656"/>
                  <a:gd name="connsiteX1750" fmla="*/ 270150 w 3162529"/>
                  <a:gd name="connsiteY1750" fmla="*/ 819688 h 1910656"/>
                  <a:gd name="connsiteX1751" fmla="*/ 268745 w 3162529"/>
                  <a:gd name="connsiteY1751" fmla="*/ 829791 h 1910656"/>
                  <a:gd name="connsiteX1752" fmla="*/ 265582 w 3162529"/>
                  <a:gd name="connsiteY1752" fmla="*/ 835765 h 1910656"/>
                  <a:gd name="connsiteX1753" fmla="*/ 253985 w 3162529"/>
                  <a:gd name="connsiteY1753" fmla="*/ 854918 h 1910656"/>
                  <a:gd name="connsiteX1754" fmla="*/ 253897 w 3162529"/>
                  <a:gd name="connsiteY1754" fmla="*/ 855093 h 1910656"/>
                  <a:gd name="connsiteX1755" fmla="*/ 245024 w 3162529"/>
                  <a:gd name="connsiteY1755" fmla="*/ 869413 h 1910656"/>
                  <a:gd name="connsiteX1756" fmla="*/ 245024 w 3162529"/>
                  <a:gd name="connsiteY1756" fmla="*/ 869501 h 1910656"/>
                  <a:gd name="connsiteX1757" fmla="*/ 242652 w 3162529"/>
                  <a:gd name="connsiteY1757" fmla="*/ 874860 h 1910656"/>
                  <a:gd name="connsiteX1758" fmla="*/ 237908 w 3162529"/>
                  <a:gd name="connsiteY1758" fmla="*/ 878902 h 1910656"/>
                  <a:gd name="connsiteX1759" fmla="*/ 231758 w 3162529"/>
                  <a:gd name="connsiteY1759" fmla="*/ 884964 h 1910656"/>
                  <a:gd name="connsiteX1760" fmla="*/ 230704 w 3162529"/>
                  <a:gd name="connsiteY1760" fmla="*/ 891113 h 1910656"/>
                  <a:gd name="connsiteX1761" fmla="*/ 228683 w 3162529"/>
                  <a:gd name="connsiteY1761" fmla="*/ 901480 h 1910656"/>
                  <a:gd name="connsiteX1762" fmla="*/ 226838 w 3162529"/>
                  <a:gd name="connsiteY1762" fmla="*/ 906224 h 1910656"/>
                  <a:gd name="connsiteX1763" fmla="*/ 212782 w 3162529"/>
                  <a:gd name="connsiteY1763" fmla="*/ 925903 h 1910656"/>
                  <a:gd name="connsiteX1764" fmla="*/ 215417 w 3162529"/>
                  <a:gd name="connsiteY1764" fmla="*/ 928100 h 1910656"/>
                  <a:gd name="connsiteX1765" fmla="*/ 212343 w 3162529"/>
                  <a:gd name="connsiteY1765" fmla="*/ 933020 h 1910656"/>
                  <a:gd name="connsiteX1766" fmla="*/ 209795 w 3162529"/>
                  <a:gd name="connsiteY1766" fmla="*/ 940224 h 1910656"/>
                  <a:gd name="connsiteX1767" fmla="*/ 199780 w 3162529"/>
                  <a:gd name="connsiteY1767" fmla="*/ 957267 h 1910656"/>
                  <a:gd name="connsiteX1768" fmla="*/ 199955 w 3162529"/>
                  <a:gd name="connsiteY1768" fmla="*/ 960254 h 1910656"/>
                  <a:gd name="connsiteX1769" fmla="*/ 200131 w 3162529"/>
                  <a:gd name="connsiteY1769" fmla="*/ 961572 h 1910656"/>
                  <a:gd name="connsiteX1770" fmla="*/ 198550 w 3162529"/>
                  <a:gd name="connsiteY1770" fmla="*/ 970972 h 1910656"/>
                  <a:gd name="connsiteX1771" fmla="*/ 192488 w 3162529"/>
                  <a:gd name="connsiteY1771" fmla="*/ 981954 h 1910656"/>
                  <a:gd name="connsiteX1772" fmla="*/ 180540 w 3162529"/>
                  <a:gd name="connsiteY1772" fmla="*/ 1000052 h 1910656"/>
                  <a:gd name="connsiteX1773" fmla="*/ 180012 w 3162529"/>
                  <a:gd name="connsiteY1773" fmla="*/ 1000931 h 1910656"/>
                  <a:gd name="connsiteX1774" fmla="*/ 177728 w 3162529"/>
                  <a:gd name="connsiteY1774" fmla="*/ 1019468 h 1910656"/>
                  <a:gd name="connsiteX1775" fmla="*/ 176674 w 3162529"/>
                  <a:gd name="connsiteY1775" fmla="*/ 1021225 h 1910656"/>
                  <a:gd name="connsiteX1776" fmla="*/ 174126 w 3162529"/>
                  <a:gd name="connsiteY1776" fmla="*/ 1026760 h 1910656"/>
                  <a:gd name="connsiteX1777" fmla="*/ 163935 w 3162529"/>
                  <a:gd name="connsiteY1777" fmla="*/ 1042046 h 1910656"/>
                  <a:gd name="connsiteX1778" fmla="*/ 165780 w 3162529"/>
                  <a:gd name="connsiteY1778" fmla="*/ 1045033 h 1910656"/>
                  <a:gd name="connsiteX1779" fmla="*/ 165165 w 3162529"/>
                  <a:gd name="connsiteY1779" fmla="*/ 1053819 h 1910656"/>
                  <a:gd name="connsiteX1780" fmla="*/ 153305 w 3162529"/>
                  <a:gd name="connsiteY1780" fmla="*/ 1079472 h 1910656"/>
                  <a:gd name="connsiteX1781" fmla="*/ 154623 w 3162529"/>
                  <a:gd name="connsiteY1781" fmla="*/ 1079120 h 1910656"/>
                  <a:gd name="connsiteX1782" fmla="*/ 151723 w 3162529"/>
                  <a:gd name="connsiteY1782" fmla="*/ 1090102 h 1910656"/>
                  <a:gd name="connsiteX1783" fmla="*/ 151636 w 3162529"/>
                  <a:gd name="connsiteY1783" fmla="*/ 1090629 h 1910656"/>
                  <a:gd name="connsiteX1784" fmla="*/ 148912 w 3162529"/>
                  <a:gd name="connsiteY1784" fmla="*/ 1096691 h 1910656"/>
                  <a:gd name="connsiteX1785" fmla="*/ 144783 w 3162529"/>
                  <a:gd name="connsiteY1785" fmla="*/ 1107497 h 1910656"/>
                  <a:gd name="connsiteX1786" fmla="*/ 140215 w 3162529"/>
                  <a:gd name="connsiteY1786" fmla="*/ 1121202 h 1910656"/>
                  <a:gd name="connsiteX1787" fmla="*/ 137755 w 3162529"/>
                  <a:gd name="connsiteY1787" fmla="*/ 1127879 h 1910656"/>
                  <a:gd name="connsiteX1788" fmla="*/ 131429 w 3162529"/>
                  <a:gd name="connsiteY1788" fmla="*/ 1145802 h 1910656"/>
                  <a:gd name="connsiteX1789" fmla="*/ 129145 w 3162529"/>
                  <a:gd name="connsiteY1789" fmla="*/ 1159946 h 1910656"/>
                  <a:gd name="connsiteX1790" fmla="*/ 121326 w 3162529"/>
                  <a:gd name="connsiteY1790" fmla="*/ 1170752 h 1910656"/>
                  <a:gd name="connsiteX1791" fmla="*/ 124137 w 3162529"/>
                  <a:gd name="connsiteY1791" fmla="*/ 1174178 h 1910656"/>
                  <a:gd name="connsiteX1792" fmla="*/ 123083 w 3162529"/>
                  <a:gd name="connsiteY1792" fmla="*/ 1184194 h 1910656"/>
                  <a:gd name="connsiteX1793" fmla="*/ 122556 w 3162529"/>
                  <a:gd name="connsiteY1793" fmla="*/ 1185336 h 1910656"/>
                  <a:gd name="connsiteX1794" fmla="*/ 120272 w 3162529"/>
                  <a:gd name="connsiteY1794" fmla="*/ 1191749 h 1910656"/>
                  <a:gd name="connsiteX1795" fmla="*/ 110696 w 3162529"/>
                  <a:gd name="connsiteY1795" fmla="*/ 1217402 h 1910656"/>
                  <a:gd name="connsiteX1796" fmla="*/ 110081 w 3162529"/>
                  <a:gd name="connsiteY1796" fmla="*/ 1218720 h 1910656"/>
                  <a:gd name="connsiteX1797" fmla="*/ 110520 w 3162529"/>
                  <a:gd name="connsiteY1797" fmla="*/ 1221971 h 1910656"/>
                  <a:gd name="connsiteX1798" fmla="*/ 110696 w 3162529"/>
                  <a:gd name="connsiteY1798" fmla="*/ 1222498 h 1910656"/>
                  <a:gd name="connsiteX1799" fmla="*/ 109027 w 3162529"/>
                  <a:gd name="connsiteY1799" fmla="*/ 1231107 h 1910656"/>
                  <a:gd name="connsiteX1800" fmla="*/ 106040 w 3162529"/>
                  <a:gd name="connsiteY1800" fmla="*/ 1241826 h 1910656"/>
                  <a:gd name="connsiteX1801" fmla="*/ 102701 w 3162529"/>
                  <a:gd name="connsiteY1801" fmla="*/ 1256673 h 1910656"/>
                  <a:gd name="connsiteX1802" fmla="*/ 102262 w 3162529"/>
                  <a:gd name="connsiteY1802" fmla="*/ 1258079 h 1910656"/>
                  <a:gd name="connsiteX1803" fmla="*/ 99099 w 3162529"/>
                  <a:gd name="connsiteY1803" fmla="*/ 1264580 h 1910656"/>
                  <a:gd name="connsiteX1804" fmla="*/ 98133 w 3162529"/>
                  <a:gd name="connsiteY1804" fmla="*/ 1265546 h 1910656"/>
                  <a:gd name="connsiteX1805" fmla="*/ 95585 w 3162529"/>
                  <a:gd name="connsiteY1805" fmla="*/ 1268445 h 1910656"/>
                  <a:gd name="connsiteX1806" fmla="*/ 96288 w 3162529"/>
                  <a:gd name="connsiteY1806" fmla="*/ 1269324 h 1910656"/>
                  <a:gd name="connsiteX1807" fmla="*/ 100593 w 3162529"/>
                  <a:gd name="connsiteY1807" fmla="*/ 1273717 h 1910656"/>
                  <a:gd name="connsiteX1808" fmla="*/ 96463 w 3162529"/>
                  <a:gd name="connsiteY1808" fmla="*/ 1278285 h 1910656"/>
                  <a:gd name="connsiteX1809" fmla="*/ 95497 w 3162529"/>
                  <a:gd name="connsiteY1809" fmla="*/ 1284435 h 1910656"/>
                  <a:gd name="connsiteX1810" fmla="*/ 90665 w 3162529"/>
                  <a:gd name="connsiteY1810" fmla="*/ 1299985 h 1910656"/>
                  <a:gd name="connsiteX1811" fmla="*/ 91192 w 3162529"/>
                  <a:gd name="connsiteY1811" fmla="*/ 1301391 h 1910656"/>
                  <a:gd name="connsiteX1812" fmla="*/ 91368 w 3162529"/>
                  <a:gd name="connsiteY1812" fmla="*/ 1301830 h 1910656"/>
                  <a:gd name="connsiteX1813" fmla="*/ 92598 w 3162529"/>
                  <a:gd name="connsiteY1813" fmla="*/ 1308507 h 1910656"/>
                  <a:gd name="connsiteX1814" fmla="*/ 90753 w 3162529"/>
                  <a:gd name="connsiteY1814" fmla="*/ 1317028 h 1910656"/>
                  <a:gd name="connsiteX1815" fmla="*/ 84427 w 3162529"/>
                  <a:gd name="connsiteY1815" fmla="*/ 1342506 h 1910656"/>
                  <a:gd name="connsiteX1816" fmla="*/ 83110 w 3162529"/>
                  <a:gd name="connsiteY1816" fmla="*/ 1346372 h 1910656"/>
                  <a:gd name="connsiteX1817" fmla="*/ 81265 w 3162529"/>
                  <a:gd name="connsiteY1817" fmla="*/ 1368774 h 1910656"/>
                  <a:gd name="connsiteX1818" fmla="*/ 76433 w 3162529"/>
                  <a:gd name="connsiteY1818" fmla="*/ 1383358 h 1910656"/>
                  <a:gd name="connsiteX1819" fmla="*/ 78453 w 3162529"/>
                  <a:gd name="connsiteY1819" fmla="*/ 1389069 h 1910656"/>
                  <a:gd name="connsiteX1820" fmla="*/ 79420 w 3162529"/>
                  <a:gd name="connsiteY1820" fmla="*/ 1391880 h 1910656"/>
                  <a:gd name="connsiteX1821" fmla="*/ 79068 w 3162529"/>
                  <a:gd name="connsiteY1821" fmla="*/ 1397766 h 1910656"/>
                  <a:gd name="connsiteX1822" fmla="*/ 75379 w 3162529"/>
                  <a:gd name="connsiteY1822" fmla="*/ 1416215 h 1910656"/>
                  <a:gd name="connsiteX1823" fmla="*/ 72304 w 3162529"/>
                  <a:gd name="connsiteY1823" fmla="*/ 1434577 h 1910656"/>
                  <a:gd name="connsiteX1824" fmla="*/ 84867 w 3162529"/>
                  <a:gd name="connsiteY1824" fmla="*/ 1434401 h 1910656"/>
                  <a:gd name="connsiteX1825" fmla="*/ 70634 w 3162529"/>
                  <a:gd name="connsiteY1825" fmla="*/ 1441781 h 1910656"/>
                  <a:gd name="connsiteX1826" fmla="*/ 70634 w 3162529"/>
                  <a:gd name="connsiteY1826" fmla="*/ 1443011 h 1910656"/>
                  <a:gd name="connsiteX1827" fmla="*/ 70547 w 3162529"/>
                  <a:gd name="connsiteY1827" fmla="*/ 1447755 h 1910656"/>
                  <a:gd name="connsiteX1828" fmla="*/ 70459 w 3162529"/>
                  <a:gd name="connsiteY1828" fmla="*/ 1452675 h 1910656"/>
                  <a:gd name="connsiteX1829" fmla="*/ 71601 w 3162529"/>
                  <a:gd name="connsiteY1829" fmla="*/ 1453378 h 1910656"/>
                  <a:gd name="connsiteX1830" fmla="*/ 70459 w 3162529"/>
                  <a:gd name="connsiteY1830" fmla="*/ 1453817 h 1910656"/>
                  <a:gd name="connsiteX1831" fmla="*/ 69932 w 3162529"/>
                  <a:gd name="connsiteY1831" fmla="*/ 1461987 h 1910656"/>
                  <a:gd name="connsiteX1832" fmla="*/ 68262 w 3162529"/>
                  <a:gd name="connsiteY1832" fmla="*/ 1471827 h 1910656"/>
                  <a:gd name="connsiteX1833" fmla="*/ 66681 w 3162529"/>
                  <a:gd name="connsiteY1833" fmla="*/ 1481315 h 1910656"/>
                  <a:gd name="connsiteX1834" fmla="*/ 66505 w 3162529"/>
                  <a:gd name="connsiteY1834" fmla="*/ 1483336 h 1910656"/>
                  <a:gd name="connsiteX1835" fmla="*/ 65539 w 3162529"/>
                  <a:gd name="connsiteY1835" fmla="*/ 1490188 h 1910656"/>
                  <a:gd name="connsiteX1836" fmla="*/ 66154 w 3162529"/>
                  <a:gd name="connsiteY1836" fmla="*/ 1490364 h 1910656"/>
                  <a:gd name="connsiteX1837" fmla="*/ 65890 w 3162529"/>
                  <a:gd name="connsiteY1837" fmla="*/ 1495284 h 1910656"/>
                  <a:gd name="connsiteX1838" fmla="*/ 65627 w 3162529"/>
                  <a:gd name="connsiteY1838" fmla="*/ 1504948 h 1910656"/>
                  <a:gd name="connsiteX1839" fmla="*/ 58423 w 3162529"/>
                  <a:gd name="connsiteY1839" fmla="*/ 1541495 h 1910656"/>
                  <a:gd name="connsiteX1840" fmla="*/ 60268 w 3162529"/>
                  <a:gd name="connsiteY1840" fmla="*/ 1549577 h 1910656"/>
                  <a:gd name="connsiteX1841" fmla="*/ 61410 w 3162529"/>
                  <a:gd name="connsiteY1841" fmla="*/ 1567236 h 1910656"/>
                  <a:gd name="connsiteX1842" fmla="*/ 60443 w 3162529"/>
                  <a:gd name="connsiteY1842" fmla="*/ 1569345 h 1910656"/>
                  <a:gd name="connsiteX1843" fmla="*/ 58423 w 3162529"/>
                  <a:gd name="connsiteY1843" fmla="*/ 1573649 h 1910656"/>
                  <a:gd name="connsiteX1844" fmla="*/ 59653 w 3162529"/>
                  <a:gd name="connsiteY1844" fmla="*/ 1574176 h 1910656"/>
                  <a:gd name="connsiteX1845" fmla="*/ 63606 w 3162529"/>
                  <a:gd name="connsiteY1845" fmla="*/ 1579887 h 1910656"/>
                  <a:gd name="connsiteX1846" fmla="*/ 59126 w 3162529"/>
                  <a:gd name="connsiteY1846" fmla="*/ 1614765 h 1910656"/>
                  <a:gd name="connsiteX1847" fmla="*/ 61761 w 3162529"/>
                  <a:gd name="connsiteY1847" fmla="*/ 1645865 h 1910656"/>
                  <a:gd name="connsiteX1848" fmla="*/ 61498 w 3162529"/>
                  <a:gd name="connsiteY1848" fmla="*/ 1646656 h 1910656"/>
                  <a:gd name="connsiteX1849" fmla="*/ 60531 w 3162529"/>
                  <a:gd name="connsiteY1849" fmla="*/ 1652630 h 1910656"/>
                  <a:gd name="connsiteX1850" fmla="*/ 59301 w 3162529"/>
                  <a:gd name="connsiteY1850" fmla="*/ 1660010 h 1910656"/>
                  <a:gd name="connsiteX1851" fmla="*/ 66505 w 3162529"/>
                  <a:gd name="connsiteY1851" fmla="*/ 1658868 h 1910656"/>
                  <a:gd name="connsiteX1852" fmla="*/ 63518 w 3162529"/>
                  <a:gd name="connsiteY1852" fmla="*/ 1668883 h 1910656"/>
                  <a:gd name="connsiteX1853" fmla="*/ 62552 w 3162529"/>
                  <a:gd name="connsiteY1853" fmla="*/ 1671606 h 1910656"/>
                  <a:gd name="connsiteX1854" fmla="*/ 61849 w 3162529"/>
                  <a:gd name="connsiteY1854" fmla="*/ 1673803 h 1910656"/>
                  <a:gd name="connsiteX1855" fmla="*/ 62728 w 3162529"/>
                  <a:gd name="connsiteY1855" fmla="*/ 1682149 h 1910656"/>
                  <a:gd name="connsiteX1856" fmla="*/ 63694 w 3162529"/>
                  <a:gd name="connsiteY1856" fmla="*/ 1693658 h 1910656"/>
                  <a:gd name="connsiteX1857" fmla="*/ 62376 w 3162529"/>
                  <a:gd name="connsiteY1857" fmla="*/ 1702267 h 1910656"/>
                  <a:gd name="connsiteX1858" fmla="*/ 61498 w 3162529"/>
                  <a:gd name="connsiteY1858" fmla="*/ 1706572 h 1910656"/>
                  <a:gd name="connsiteX1859" fmla="*/ 61498 w 3162529"/>
                  <a:gd name="connsiteY1859" fmla="*/ 1706923 h 1910656"/>
                  <a:gd name="connsiteX1860" fmla="*/ 61234 w 3162529"/>
                  <a:gd name="connsiteY1860" fmla="*/ 1710965 h 1910656"/>
                  <a:gd name="connsiteX1861" fmla="*/ 62464 w 3162529"/>
                  <a:gd name="connsiteY1861" fmla="*/ 1710789 h 1910656"/>
                  <a:gd name="connsiteX1862" fmla="*/ 61673 w 3162529"/>
                  <a:gd name="connsiteY1862" fmla="*/ 1711931 h 1910656"/>
                  <a:gd name="connsiteX1863" fmla="*/ 65539 w 3162529"/>
                  <a:gd name="connsiteY1863" fmla="*/ 1733280 h 1910656"/>
                  <a:gd name="connsiteX1864" fmla="*/ 67999 w 3162529"/>
                  <a:gd name="connsiteY1864" fmla="*/ 1745755 h 1910656"/>
                  <a:gd name="connsiteX1865" fmla="*/ 68262 w 3162529"/>
                  <a:gd name="connsiteY1865" fmla="*/ 1746633 h 1910656"/>
                  <a:gd name="connsiteX1866" fmla="*/ 68526 w 3162529"/>
                  <a:gd name="connsiteY1866" fmla="*/ 1754101 h 1910656"/>
                  <a:gd name="connsiteX1867" fmla="*/ 68526 w 3162529"/>
                  <a:gd name="connsiteY1867" fmla="*/ 1760602 h 1910656"/>
                  <a:gd name="connsiteX1868" fmla="*/ 69053 w 3162529"/>
                  <a:gd name="connsiteY1868" fmla="*/ 1766840 h 1910656"/>
                  <a:gd name="connsiteX1869" fmla="*/ 69141 w 3162529"/>
                  <a:gd name="connsiteY1869" fmla="*/ 1772287 h 1910656"/>
                  <a:gd name="connsiteX1870" fmla="*/ 68702 w 3162529"/>
                  <a:gd name="connsiteY1870" fmla="*/ 1784850 h 1910656"/>
                  <a:gd name="connsiteX1871" fmla="*/ 70634 w 3162529"/>
                  <a:gd name="connsiteY1871" fmla="*/ 1802245 h 1910656"/>
                  <a:gd name="connsiteX1872" fmla="*/ 75203 w 3162529"/>
                  <a:gd name="connsiteY1872" fmla="*/ 1812963 h 1910656"/>
                  <a:gd name="connsiteX1873" fmla="*/ 86097 w 3162529"/>
                  <a:gd name="connsiteY1873" fmla="*/ 1819728 h 1910656"/>
                  <a:gd name="connsiteX1874" fmla="*/ 75203 w 3162529"/>
                  <a:gd name="connsiteY1874" fmla="*/ 1818849 h 1910656"/>
                  <a:gd name="connsiteX1875" fmla="*/ 73006 w 3162529"/>
                  <a:gd name="connsiteY1875" fmla="*/ 1821836 h 1910656"/>
                  <a:gd name="connsiteX1876" fmla="*/ 72128 w 3162529"/>
                  <a:gd name="connsiteY1876" fmla="*/ 1823066 h 1910656"/>
                  <a:gd name="connsiteX1877" fmla="*/ 75027 w 3162529"/>
                  <a:gd name="connsiteY1877" fmla="*/ 1827547 h 1910656"/>
                  <a:gd name="connsiteX1878" fmla="*/ 75818 w 3162529"/>
                  <a:gd name="connsiteY1878" fmla="*/ 1828601 h 1910656"/>
                  <a:gd name="connsiteX1879" fmla="*/ 79156 w 3162529"/>
                  <a:gd name="connsiteY1879" fmla="*/ 1837211 h 1910656"/>
                  <a:gd name="connsiteX1880" fmla="*/ 79771 w 3162529"/>
                  <a:gd name="connsiteY1880" fmla="*/ 1846084 h 1910656"/>
                  <a:gd name="connsiteX1881" fmla="*/ 79156 w 3162529"/>
                  <a:gd name="connsiteY1881" fmla="*/ 1864006 h 1910656"/>
                  <a:gd name="connsiteX1882" fmla="*/ 81177 w 3162529"/>
                  <a:gd name="connsiteY1882" fmla="*/ 1865324 h 1910656"/>
                  <a:gd name="connsiteX1883" fmla="*/ 84691 w 3162529"/>
                  <a:gd name="connsiteY1883" fmla="*/ 1875339 h 1910656"/>
                  <a:gd name="connsiteX1884" fmla="*/ 84691 w 3162529"/>
                  <a:gd name="connsiteY1884" fmla="*/ 1877096 h 1910656"/>
                  <a:gd name="connsiteX1885" fmla="*/ 85833 w 3162529"/>
                  <a:gd name="connsiteY1885" fmla="*/ 1884476 h 1910656"/>
                  <a:gd name="connsiteX1886" fmla="*/ 87151 w 3162529"/>
                  <a:gd name="connsiteY1886" fmla="*/ 1893086 h 1910656"/>
                  <a:gd name="connsiteX1887" fmla="*/ 84076 w 3162529"/>
                  <a:gd name="connsiteY1887" fmla="*/ 1903716 h 1910656"/>
                  <a:gd name="connsiteX1888" fmla="*/ 72743 w 3162529"/>
                  <a:gd name="connsiteY1888" fmla="*/ 1907933 h 1910656"/>
                  <a:gd name="connsiteX1889" fmla="*/ 54381 w 3162529"/>
                  <a:gd name="connsiteY1889" fmla="*/ 1907933 h 1910656"/>
                  <a:gd name="connsiteX1890" fmla="*/ 46650 w 3162529"/>
                  <a:gd name="connsiteY1890" fmla="*/ 1907933 h 1910656"/>
                  <a:gd name="connsiteX1891" fmla="*/ 43575 w 3162529"/>
                  <a:gd name="connsiteY1891" fmla="*/ 1908109 h 1910656"/>
                  <a:gd name="connsiteX1892" fmla="*/ 31627 w 3162529"/>
                  <a:gd name="connsiteY1892" fmla="*/ 1906439 h 1910656"/>
                  <a:gd name="connsiteX1893" fmla="*/ 26005 w 3162529"/>
                  <a:gd name="connsiteY1893" fmla="*/ 1894140 h 1910656"/>
                  <a:gd name="connsiteX1894" fmla="*/ 25653 w 3162529"/>
                  <a:gd name="connsiteY1894" fmla="*/ 1891856 h 1910656"/>
                  <a:gd name="connsiteX1895" fmla="*/ 22227 w 3162529"/>
                  <a:gd name="connsiteY1895" fmla="*/ 1870946 h 1910656"/>
                  <a:gd name="connsiteX1896" fmla="*/ 21788 w 3162529"/>
                  <a:gd name="connsiteY1896" fmla="*/ 1868399 h 1910656"/>
                  <a:gd name="connsiteX1897" fmla="*/ 21524 w 3162529"/>
                  <a:gd name="connsiteY1897" fmla="*/ 1864621 h 1910656"/>
                  <a:gd name="connsiteX1898" fmla="*/ 21524 w 3162529"/>
                  <a:gd name="connsiteY1898" fmla="*/ 1863128 h 1910656"/>
                  <a:gd name="connsiteX1899" fmla="*/ 16516 w 3162529"/>
                  <a:gd name="connsiteY1899" fmla="*/ 1834487 h 1910656"/>
                  <a:gd name="connsiteX1900" fmla="*/ 16780 w 3162529"/>
                  <a:gd name="connsiteY1900" fmla="*/ 1824208 h 1910656"/>
                  <a:gd name="connsiteX1901" fmla="*/ 17131 w 3162529"/>
                  <a:gd name="connsiteY1901" fmla="*/ 1821485 h 1910656"/>
                  <a:gd name="connsiteX1902" fmla="*/ 13969 w 3162529"/>
                  <a:gd name="connsiteY1902" fmla="*/ 1802684 h 1910656"/>
                  <a:gd name="connsiteX1903" fmla="*/ 12475 w 3162529"/>
                  <a:gd name="connsiteY1903" fmla="*/ 1791087 h 1910656"/>
                  <a:gd name="connsiteX1904" fmla="*/ 10455 w 3162529"/>
                  <a:gd name="connsiteY1904" fmla="*/ 1788100 h 1910656"/>
                  <a:gd name="connsiteX1905" fmla="*/ 11860 w 3162529"/>
                  <a:gd name="connsiteY1905" fmla="*/ 1784762 h 1910656"/>
                  <a:gd name="connsiteX1906" fmla="*/ 9927 w 3162529"/>
                  <a:gd name="connsiteY1906" fmla="*/ 1763941 h 1910656"/>
                  <a:gd name="connsiteX1907" fmla="*/ 6062 w 3162529"/>
                  <a:gd name="connsiteY1907" fmla="*/ 1749093 h 1910656"/>
                  <a:gd name="connsiteX1908" fmla="*/ 6150 w 3162529"/>
                  <a:gd name="connsiteY1908" fmla="*/ 1745755 h 1910656"/>
                  <a:gd name="connsiteX1909" fmla="*/ 6413 w 3162529"/>
                  <a:gd name="connsiteY1909" fmla="*/ 1721244 h 1910656"/>
                  <a:gd name="connsiteX1910" fmla="*/ 7819 w 3162529"/>
                  <a:gd name="connsiteY1910" fmla="*/ 1689177 h 1910656"/>
                  <a:gd name="connsiteX1911" fmla="*/ 6765 w 3162529"/>
                  <a:gd name="connsiteY1911" fmla="*/ 1684169 h 1910656"/>
                  <a:gd name="connsiteX1912" fmla="*/ 5886 w 3162529"/>
                  <a:gd name="connsiteY1912" fmla="*/ 1681094 h 1910656"/>
                  <a:gd name="connsiteX1913" fmla="*/ 2723 w 3162529"/>
                  <a:gd name="connsiteY1913" fmla="*/ 1647447 h 1910656"/>
                  <a:gd name="connsiteX1914" fmla="*/ 2899 w 3162529"/>
                  <a:gd name="connsiteY1914" fmla="*/ 1646480 h 1910656"/>
                  <a:gd name="connsiteX1915" fmla="*/ 1494 w 3162529"/>
                  <a:gd name="connsiteY1915" fmla="*/ 1617225 h 1910656"/>
                  <a:gd name="connsiteX1916" fmla="*/ 0 w 3162529"/>
                  <a:gd name="connsiteY1916" fmla="*/ 1614413 h 1910656"/>
                  <a:gd name="connsiteX1917" fmla="*/ 1318 w 3162529"/>
                  <a:gd name="connsiteY1917" fmla="*/ 1611514 h 1910656"/>
                  <a:gd name="connsiteX1918" fmla="*/ 1669 w 3162529"/>
                  <a:gd name="connsiteY1918" fmla="*/ 1597018 h 1910656"/>
                  <a:gd name="connsiteX1919" fmla="*/ 1230 w 3162529"/>
                  <a:gd name="connsiteY1919" fmla="*/ 1581117 h 1910656"/>
                  <a:gd name="connsiteX1920" fmla="*/ 2108 w 3162529"/>
                  <a:gd name="connsiteY1920" fmla="*/ 1576724 h 1910656"/>
                  <a:gd name="connsiteX1921" fmla="*/ 4041 w 3162529"/>
                  <a:gd name="connsiteY1921" fmla="*/ 1549841 h 1910656"/>
                  <a:gd name="connsiteX1922" fmla="*/ 5271 w 3162529"/>
                  <a:gd name="connsiteY1922" fmla="*/ 1528844 h 1910656"/>
                  <a:gd name="connsiteX1923" fmla="*/ 6765 w 3162529"/>
                  <a:gd name="connsiteY1923" fmla="*/ 1518389 h 1910656"/>
                  <a:gd name="connsiteX1924" fmla="*/ 7116 w 3162529"/>
                  <a:gd name="connsiteY1924" fmla="*/ 1494757 h 1910656"/>
                  <a:gd name="connsiteX1925" fmla="*/ 7116 w 3162529"/>
                  <a:gd name="connsiteY1925" fmla="*/ 1489485 h 1910656"/>
                  <a:gd name="connsiteX1926" fmla="*/ 6765 w 3162529"/>
                  <a:gd name="connsiteY1926" fmla="*/ 1488080 h 1910656"/>
                  <a:gd name="connsiteX1927" fmla="*/ 7116 w 3162529"/>
                  <a:gd name="connsiteY1927" fmla="*/ 1478855 h 1910656"/>
                  <a:gd name="connsiteX1928" fmla="*/ 10103 w 3162529"/>
                  <a:gd name="connsiteY1928" fmla="*/ 1463305 h 1910656"/>
                  <a:gd name="connsiteX1929" fmla="*/ 13529 w 3162529"/>
                  <a:gd name="connsiteY1929" fmla="*/ 1444153 h 1910656"/>
                  <a:gd name="connsiteX1930" fmla="*/ 13529 w 3162529"/>
                  <a:gd name="connsiteY1930" fmla="*/ 1444153 h 1910656"/>
                  <a:gd name="connsiteX1931" fmla="*/ 12563 w 3162529"/>
                  <a:gd name="connsiteY1931" fmla="*/ 1440727 h 1910656"/>
                  <a:gd name="connsiteX1932" fmla="*/ 12124 w 3162529"/>
                  <a:gd name="connsiteY1932" fmla="*/ 1438706 h 1910656"/>
                  <a:gd name="connsiteX1933" fmla="*/ 11421 w 3162529"/>
                  <a:gd name="connsiteY1933" fmla="*/ 1429921 h 1910656"/>
                  <a:gd name="connsiteX1934" fmla="*/ 13881 w 3162529"/>
                  <a:gd name="connsiteY1934" fmla="*/ 1417885 h 1910656"/>
                  <a:gd name="connsiteX1935" fmla="*/ 16429 w 3162529"/>
                  <a:gd name="connsiteY1935" fmla="*/ 1404707 h 1910656"/>
                  <a:gd name="connsiteX1936" fmla="*/ 18098 w 3162529"/>
                  <a:gd name="connsiteY1936" fmla="*/ 1388278 h 1910656"/>
                  <a:gd name="connsiteX1937" fmla="*/ 19240 w 3162529"/>
                  <a:gd name="connsiteY1937" fmla="*/ 1375890 h 1910656"/>
                  <a:gd name="connsiteX1938" fmla="*/ 21085 w 3162529"/>
                  <a:gd name="connsiteY1938" fmla="*/ 1370356 h 1910656"/>
                  <a:gd name="connsiteX1939" fmla="*/ 21700 w 3162529"/>
                  <a:gd name="connsiteY1939" fmla="*/ 1369038 h 1910656"/>
                  <a:gd name="connsiteX1940" fmla="*/ 25390 w 3162529"/>
                  <a:gd name="connsiteY1940" fmla="*/ 1361307 h 1910656"/>
                  <a:gd name="connsiteX1941" fmla="*/ 24775 w 3162529"/>
                  <a:gd name="connsiteY1941" fmla="*/ 1359989 h 1910656"/>
                  <a:gd name="connsiteX1942" fmla="*/ 24599 w 3162529"/>
                  <a:gd name="connsiteY1942" fmla="*/ 1359813 h 1910656"/>
                  <a:gd name="connsiteX1943" fmla="*/ 22578 w 3162529"/>
                  <a:gd name="connsiteY1943" fmla="*/ 1352434 h 1910656"/>
                  <a:gd name="connsiteX1944" fmla="*/ 26795 w 3162529"/>
                  <a:gd name="connsiteY1944" fmla="*/ 1337411 h 1910656"/>
                  <a:gd name="connsiteX1945" fmla="*/ 30837 w 3162529"/>
                  <a:gd name="connsiteY1945" fmla="*/ 1323090 h 1910656"/>
                  <a:gd name="connsiteX1946" fmla="*/ 32242 w 3162529"/>
                  <a:gd name="connsiteY1946" fmla="*/ 1314305 h 1910656"/>
                  <a:gd name="connsiteX1947" fmla="*/ 32682 w 3162529"/>
                  <a:gd name="connsiteY1947" fmla="*/ 1305256 h 1910656"/>
                  <a:gd name="connsiteX1948" fmla="*/ 35756 w 3162529"/>
                  <a:gd name="connsiteY1948" fmla="*/ 1283732 h 1910656"/>
                  <a:gd name="connsiteX1949" fmla="*/ 42960 w 3162529"/>
                  <a:gd name="connsiteY1949" fmla="*/ 1254477 h 1910656"/>
                  <a:gd name="connsiteX1950" fmla="*/ 45333 w 3162529"/>
                  <a:gd name="connsiteY1950" fmla="*/ 1242177 h 1910656"/>
                  <a:gd name="connsiteX1951" fmla="*/ 48847 w 3162529"/>
                  <a:gd name="connsiteY1951" fmla="*/ 1236027 h 1910656"/>
                  <a:gd name="connsiteX1952" fmla="*/ 52624 w 3162529"/>
                  <a:gd name="connsiteY1952" fmla="*/ 1223816 h 1910656"/>
                  <a:gd name="connsiteX1953" fmla="*/ 52624 w 3162529"/>
                  <a:gd name="connsiteY1953" fmla="*/ 1219335 h 1910656"/>
                  <a:gd name="connsiteX1954" fmla="*/ 58247 w 3162529"/>
                  <a:gd name="connsiteY1954" fmla="*/ 1187796 h 1910656"/>
                  <a:gd name="connsiteX1955" fmla="*/ 58686 w 3162529"/>
                  <a:gd name="connsiteY1955" fmla="*/ 1186038 h 1910656"/>
                  <a:gd name="connsiteX1956" fmla="*/ 61234 w 3162529"/>
                  <a:gd name="connsiteY1956" fmla="*/ 1175760 h 1910656"/>
                  <a:gd name="connsiteX1957" fmla="*/ 69756 w 3162529"/>
                  <a:gd name="connsiteY1957" fmla="*/ 1146504 h 1910656"/>
                  <a:gd name="connsiteX1958" fmla="*/ 75291 w 3162529"/>
                  <a:gd name="connsiteY1958" fmla="*/ 1129461 h 1910656"/>
                  <a:gd name="connsiteX1959" fmla="*/ 83022 w 3162529"/>
                  <a:gd name="connsiteY1959" fmla="*/ 1107058 h 1910656"/>
                  <a:gd name="connsiteX1960" fmla="*/ 95936 w 3162529"/>
                  <a:gd name="connsiteY1960" fmla="*/ 1062868 h 1910656"/>
                  <a:gd name="connsiteX1961" fmla="*/ 101208 w 3162529"/>
                  <a:gd name="connsiteY1961" fmla="*/ 1049953 h 1910656"/>
                  <a:gd name="connsiteX1962" fmla="*/ 103667 w 3162529"/>
                  <a:gd name="connsiteY1962" fmla="*/ 1044945 h 1910656"/>
                  <a:gd name="connsiteX1963" fmla="*/ 111926 w 3162529"/>
                  <a:gd name="connsiteY1963" fmla="*/ 1023158 h 1910656"/>
                  <a:gd name="connsiteX1964" fmla="*/ 124313 w 3162529"/>
                  <a:gd name="connsiteY1964" fmla="*/ 992672 h 1910656"/>
                  <a:gd name="connsiteX1965" fmla="*/ 126158 w 3162529"/>
                  <a:gd name="connsiteY1965" fmla="*/ 987313 h 1910656"/>
                  <a:gd name="connsiteX1966" fmla="*/ 127827 w 3162529"/>
                  <a:gd name="connsiteY1966" fmla="*/ 981954 h 1910656"/>
                  <a:gd name="connsiteX1967" fmla="*/ 133011 w 3162529"/>
                  <a:gd name="connsiteY1967" fmla="*/ 970885 h 1910656"/>
                  <a:gd name="connsiteX1968" fmla="*/ 138633 w 3162529"/>
                  <a:gd name="connsiteY1968" fmla="*/ 957531 h 1910656"/>
                  <a:gd name="connsiteX1969" fmla="*/ 147243 w 3162529"/>
                  <a:gd name="connsiteY1969" fmla="*/ 936534 h 1910656"/>
                  <a:gd name="connsiteX1970" fmla="*/ 150406 w 3162529"/>
                  <a:gd name="connsiteY1970" fmla="*/ 930472 h 1910656"/>
                  <a:gd name="connsiteX1971" fmla="*/ 151284 w 3162529"/>
                  <a:gd name="connsiteY1971" fmla="*/ 928890 h 1910656"/>
                  <a:gd name="connsiteX1972" fmla="*/ 150494 w 3162529"/>
                  <a:gd name="connsiteY1972" fmla="*/ 928363 h 1910656"/>
                  <a:gd name="connsiteX1973" fmla="*/ 152075 w 3162529"/>
                  <a:gd name="connsiteY1973" fmla="*/ 927748 h 1910656"/>
                  <a:gd name="connsiteX1974" fmla="*/ 155325 w 3162529"/>
                  <a:gd name="connsiteY1974" fmla="*/ 923883 h 1910656"/>
                  <a:gd name="connsiteX1975" fmla="*/ 157083 w 3162529"/>
                  <a:gd name="connsiteY1975" fmla="*/ 921862 h 1910656"/>
                  <a:gd name="connsiteX1976" fmla="*/ 158049 w 3162529"/>
                  <a:gd name="connsiteY1976" fmla="*/ 920808 h 1910656"/>
                  <a:gd name="connsiteX1977" fmla="*/ 169997 w 3162529"/>
                  <a:gd name="connsiteY1977" fmla="*/ 891553 h 1910656"/>
                  <a:gd name="connsiteX1978" fmla="*/ 174478 w 3162529"/>
                  <a:gd name="connsiteY1978" fmla="*/ 884876 h 1910656"/>
                  <a:gd name="connsiteX1979" fmla="*/ 179485 w 3162529"/>
                  <a:gd name="connsiteY1979" fmla="*/ 873894 h 1910656"/>
                  <a:gd name="connsiteX1980" fmla="*/ 182209 w 3162529"/>
                  <a:gd name="connsiteY1980" fmla="*/ 865636 h 1910656"/>
                  <a:gd name="connsiteX1981" fmla="*/ 194508 w 3162529"/>
                  <a:gd name="connsiteY1981" fmla="*/ 840861 h 1910656"/>
                  <a:gd name="connsiteX1982" fmla="*/ 194948 w 3162529"/>
                  <a:gd name="connsiteY1982" fmla="*/ 839367 h 1910656"/>
                  <a:gd name="connsiteX1983" fmla="*/ 196880 w 3162529"/>
                  <a:gd name="connsiteY1983" fmla="*/ 834008 h 1910656"/>
                  <a:gd name="connsiteX1984" fmla="*/ 202415 w 3162529"/>
                  <a:gd name="connsiteY1984" fmla="*/ 825135 h 1910656"/>
                  <a:gd name="connsiteX1985" fmla="*/ 209531 w 3162529"/>
                  <a:gd name="connsiteY1985" fmla="*/ 813363 h 1910656"/>
                  <a:gd name="connsiteX1986" fmla="*/ 213045 w 3162529"/>
                  <a:gd name="connsiteY1986" fmla="*/ 805983 h 1910656"/>
                  <a:gd name="connsiteX1987" fmla="*/ 218229 w 3162529"/>
                  <a:gd name="connsiteY1987" fmla="*/ 795616 h 1910656"/>
                  <a:gd name="connsiteX1988" fmla="*/ 220337 w 3162529"/>
                  <a:gd name="connsiteY1988" fmla="*/ 791399 h 1910656"/>
                  <a:gd name="connsiteX1989" fmla="*/ 231319 w 3162529"/>
                  <a:gd name="connsiteY1989" fmla="*/ 777343 h 1910656"/>
                  <a:gd name="connsiteX1990" fmla="*/ 231934 w 3162529"/>
                  <a:gd name="connsiteY1990" fmla="*/ 774356 h 1910656"/>
                  <a:gd name="connsiteX1991" fmla="*/ 232461 w 3162529"/>
                  <a:gd name="connsiteY1991" fmla="*/ 772247 h 1910656"/>
                  <a:gd name="connsiteX1992" fmla="*/ 235536 w 3162529"/>
                  <a:gd name="connsiteY1992" fmla="*/ 764516 h 1910656"/>
                  <a:gd name="connsiteX1993" fmla="*/ 243355 w 3162529"/>
                  <a:gd name="connsiteY1993" fmla="*/ 753886 h 1910656"/>
                  <a:gd name="connsiteX1994" fmla="*/ 252316 w 3162529"/>
                  <a:gd name="connsiteY1994" fmla="*/ 741411 h 1910656"/>
                  <a:gd name="connsiteX1995" fmla="*/ 256269 w 3162529"/>
                  <a:gd name="connsiteY1995" fmla="*/ 733152 h 1910656"/>
                  <a:gd name="connsiteX1996" fmla="*/ 258466 w 3162529"/>
                  <a:gd name="connsiteY1996" fmla="*/ 727969 h 1910656"/>
                  <a:gd name="connsiteX1997" fmla="*/ 280956 w 3162529"/>
                  <a:gd name="connsiteY1997" fmla="*/ 694584 h 1910656"/>
                  <a:gd name="connsiteX1998" fmla="*/ 281484 w 3162529"/>
                  <a:gd name="connsiteY1998" fmla="*/ 693969 h 1910656"/>
                  <a:gd name="connsiteX1999" fmla="*/ 288248 w 3162529"/>
                  <a:gd name="connsiteY1999" fmla="*/ 685623 h 1910656"/>
                  <a:gd name="connsiteX2000" fmla="*/ 302481 w 3162529"/>
                  <a:gd name="connsiteY2000" fmla="*/ 667526 h 1910656"/>
                  <a:gd name="connsiteX2001" fmla="*/ 304677 w 3162529"/>
                  <a:gd name="connsiteY2001" fmla="*/ 662430 h 1910656"/>
                  <a:gd name="connsiteX2002" fmla="*/ 308103 w 3162529"/>
                  <a:gd name="connsiteY2002" fmla="*/ 654611 h 1910656"/>
                  <a:gd name="connsiteX2003" fmla="*/ 321633 w 3162529"/>
                  <a:gd name="connsiteY2003" fmla="*/ 638534 h 1910656"/>
                  <a:gd name="connsiteX2004" fmla="*/ 327255 w 3162529"/>
                  <a:gd name="connsiteY2004" fmla="*/ 629309 h 1910656"/>
                  <a:gd name="connsiteX2005" fmla="*/ 334284 w 3162529"/>
                  <a:gd name="connsiteY2005" fmla="*/ 617010 h 1910656"/>
                  <a:gd name="connsiteX2006" fmla="*/ 340433 w 3162529"/>
                  <a:gd name="connsiteY2006" fmla="*/ 607961 h 1910656"/>
                  <a:gd name="connsiteX2007" fmla="*/ 349219 w 3162529"/>
                  <a:gd name="connsiteY2007" fmla="*/ 595749 h 1910656"/>
                  <a:gd name="connsiteX2008" fmla="*/ 354490 w 3162529"/>
                  <a:gd name="connsiteY2008" fmla="*/ 588721 h 1910656"/>
                  <a:gd name="connsiteX2009" fmla="*/ 370304 w 3162529"/>
                  <a:gd name="connsiteY2009" fmla="*/ 573873 h 1910656"/>
                  <a:gd name="connsiteX2010" fmla="*/ 389192 w 3162529"/>
                  <a:gd name="connsiteY2010" fmla="*/ 549362 h 1910656"/>
                  <a:gd name="connsiteX2011" fmla="*/ 398680 w 3162529"/>
                  <a:gd name="connsiteY2011" fmla="*/ 539786 h 1910656"/>
                  <a:gd name="connsiteX2012" fmla="*/ 409047 w 3162529"/>
                  <a:gd name="connsiteY2012" fmla="*/ 524236 h 1910656"/>
                  <a:gd name="connsiteX2013" fmla="*/ 413616 w 3162529"/>
                  <a:gd name="connsiteY2013" fmla="*/ 516768 h 1910656"/>
                  <a:gd name="connsiteX2014" fmla="*/ 413967 w 3162529"/>
                  <a:gd name="connsiteY2014" fmla="*/ 515978 h 1910656"/>
                  <a:gd name="connsiteX2015" fmla="*/ 417745 w 3162529"/>
                  <a:gd name="connsiteY2015" fmla="*/ 510794 h 1910656"/>
                  <a:gd name="connsiteX2016" fmla="*/ 442256 w 3162529"/>
                  <a:gd name="connsiteY2016" fmla="*/ 485580 h 1910656"/>
                  <a:gd name="connsiteX2017" fmla="*/ 459563 w 3162529"/>
                  <a:gd name="connsiteY2017" fmla="*/ 466252 h 1910656"/>
                  <a:gd name="connsiteX2018" fmla="*/ 472214 w 3162529"/>
                  <a:gd name="connsiteY2018" fmla="*/ 454744 h 1910656"/>
                  <a:gd name="connsiteX2019" fmla="*/ 491190 w 3162529"/>
                  <a:gd name="connsiteY2019" fmla="*/ 436821 h 1910656"/>
                  <a:gd name="connsiteX2020" fmla="*/ 501821 w 3162529"/>
                  <a:gd name="connsiteY2020" fmla="*/ 426367 h 1910656"/>
                  <a:gd name="connsiteX2021" fmla="*/ 518777 w 3162529"/>
                  <a:gd name="connsiteY2021" fmla="*/ 408005 h 1910656"/>
                  <a:gd name="connsiteX2022" fmla="*/ 542673 w 3162529"/>
                  <a:gd name="connsiteY2022" fmla="*/ 384197 h 1910656"/>
                  <a:gd name="connsiteX2023" fmla="*/ 551546 w 3162529"/>
                  <a:gd name="connsiteY2023" fmla="*/ 376730 h 1910656"/>
                  <a:gd name="connsiteX2024" fmla="*/ 566920 w 3162529"/>
                  <a:gd name="connsiteY2024" fmla="*/ 363639 h 1910656"/>
                  <a:gd name="connsiteX2025" fmla="*/ 587742 w 3162529"/>
                  <a:gd name="connsiteY2025" fmla="*/ 345541 h 1910656"/>
                  <a:gd name="connsiteX2026" fmla="*/ 593716 w 3162529"/>
                  <a:gd name="connsiteY2026" fmla="*/ 339919 h 1910656"/>
                  <a:gd name="connsiteX2027" fmla="*/ 623235 w 3162529"/>
                  <a:gd name="connsiteY2027" fmla="*/ 316462 h 1910656"/>
                  <a:gd name="connsiteX2028" fmla="*/ 634041 w 3162529"/>
                  <a:gd name="connsiteY2028" fmla="*/ 307852 h 1910656"/>
                  <a:gd name="connsiteX2029" fmla="*/ 651963 w 3162529"/>
                  <a:gd name="connsiteY2029" fmla="*/ 295377 h 1910656"/>
                  <a:gd name="connsiteX2030" fmla="*/ 657761 w 3162529"/>
                  <a:gd name="connsiteY2030" fmla="*/ 291775 h 1910656"/>
                  <a:gd name="connsiteX2031" fmla="*/ 662242 w 3162529"/>
                  <a:gd name="connsiteY2031" fmla="*/ 288700 h 1910656"/>
                  <a:gd name="connsiteX2032" fmla="*/ 672608 w 3162529"/>
                  <a:gd name="connsiteY2032" fmla="*/ 280354 h 1910656"/>
                  <a:gd name="connsiteX2033" fmla="*/ 700634 w 3162529"/>
                  <a:gd name="connsiteY2033" fmla="*/ 260060 h 1910656"/>
                  <a:gd name="connsiteX2034" fmla="*/ 701952 w 3162529"/>
                  <a:gd name="connsiteY2034" fmla="*/ 259445 h 1910656"/>
                  <a:gd name="connsiteX2035" fmla="*/ 712758 w 3162529"/>
                  <a:gd name="connsiteY2035" fmla="*/ 252329 h 1910656"/>
                  <a:gd name="connsiteX2036" fmla="*/ 739114 w 3162529"/>
                  <a:gd name="connsiteY2036" fmla="*/ 232298 h 1910656"/>
                  <a:gd name="connsiteX2037" fmla="*/ 749744 w 3162529"/>
                  <a:gd name="connsiteY2037" fmla="*/ 225885 h 1910656"/>
                  <a:gd name="connsiteX2038" fmla="*/ 757827 w 3162529"/>
                  <a:gd name="connsiteY2038" fmla="*/ 219998 h 1910656"/>
                  <a:gd name="connsiteX2039" fmla="*/ 769160 w 3162529"/>
                  <a:gd name="connsiteY2039" fmla="*/ 212004 h 1910656"/>
                  <a:gd name="connsiteX2040" fmla="*/ 777945 w 3162529"/>
                  <a:gd name="connsiteY2040" fmla="*/ 206381 h 1910656"/>
                  <a:gd name="connsiteX2041" fmla="*/ 807728 w 3162529"/>
                  <a:gd name="connsiteY2041" fmla="*/ 190567 h 1910656"/>
                  <a:gd name="connsiteX2042" fmla="*/ 820291 w 3162529"/>
                  <a:gd name="connsiteY2042" fmla="*/ 183100 h 1910656"/>
                  <a:gd name="connsiteX2043" fmla="*/ 841024 w 3162529"/>
                  <a:gd name="connsiteY2043" fmla="*/ 172821 h 1910656"/>
                  <a:gd name="connsiteX2044" fmla="*/ 845680 w 3162529"/>
                  <a:gd name="connsiteY2044" fmla="*/ 170888 h 1910656"/>
                  <a:gd name="connsiteX2045" fmla="*/ 846823 w 3162529"/>
                  <a:gd name="connsiteY2045" fmla="*/ 170273 h 1910656"/>
                  <a:gd name="connsiteX2046" fmla="*/ 850337 w 3162529"/>
                  <a:gd name="connsiteY2046" fmla="*/ 168604 h 1910656"/>
                  <a:gd name="connsiteX2047" fmla="*/ 858244 w 3162529"/>
                  <a:gd name="connsiteY2047" fmla="*/ 164123 h 1910656"/>
                  <a:gd name="connsiteX2048" fmla="*/ 888905 w 3162529"/>
                  <a:gd name="connsiteY2048" fmla="*/ 146113 h 1910656"/>
                  <a:gd name="connsiteX2049" fmla="*/ 906475 w 3162529"/>
                  <a:gd name="connsiteY2049" fmla="*/ 137943 h 1910656"/>
                  <a:gd name="connsiteX2050" fmla="*/ 916666 w 3162529"/>
                  <a:gd name="connsiteY2050" fmla="*/ 132760 h 1910656"/>
                  <a:gd name="connsiteX2051" fmla="*/ 928702 w 3162529"/>
                  <a:gd name="connsiteY2051" fmla="*/ 126610 h 1910656"/>
                  <a:gd name="connsiteX2052" fmla="*/ 967973 w 3162529"/>
                  <a:gd name="connsiteY2052" fmla="*/ 112026 h 1910656"/>
                  <a:gd name="connsiteX2053" fmla="*/ 989848 w 3162529"/>
                  <a:gd name="connsiteY2053" fmla="*/ 101835 h 1910656"/>
                  <a:gd name="connsiteX2054" fmla="*/ 1000654 w 3162529"/>
                  <a:gd name="connsiteY2054" fmla="*/ 98497 h 1910656"/>
                  <a:gd name="connsiteX2055" fmla="*/ 1004959 w 3162529"/>
                  <a:gd name="connsiteY2055" fmla="*/ 96388 h 1910656"/>
                  <a:gd name="connsiteX2056" fmla="*/ 1018489 w 3162529"/>
                  <a:gd name="connsiteY2056" fmla="*/ 89272 h 1910656"/>
                  <a:gd name="connsiteX2057" fmla="*/ 1043791 w 3162529"/>
                  <a:gd name="connsiteY2057" fmla="*/ 79432 h 1910656"/>
                  <a:gd name="connsiteX2058" fmla="*/ 1061274 w 3162529"/>
                  <a:gd name="connsiteY2058" fmla="*/ 73546 h 1910656"/>
                  <a:gd name="connsiteX2059" fmla="*/ 1082446 w 3162529"/>
                  <a:gd name="connsiteY2059" fmla="*/ 66342 h 1910656"/>
                  <a:gd name="connsiteX2060" fmla="*/ 1091056 w 3162529"/>
                  <a:gd name="connsiteY2060" fmla="*/ 63882 h 1910656"/>
                  <a:gd name="connsiteX2061" fmla="*/ 1100720 w 3162529"/>
                  <a:gd name="connsiteY2061" fmla="*/ 60280 h 1910656"/>
                  <a:gd name="connsiteX2062" fmla="*/ 1124177 w 3162529"/>
                  <a:gd name="connsiteY2062" fmla="*/ 53867 h 1910656"/>
                  <a:gd name="connsiteX2063" fmla="*/ 1128482 w 3162529"/>
                  <a:gd name="connsiteY2063" fmla="*/ 52637 h 1910656"/>
                  <a:gd name="connsiteX2064" fmla="*/ 1141835 w 3162529"/>
                  <a:gd name="connsiteY2064" fmla="*/ 50968 h 1910656"/>
                  <a:gd name="connsiteX2065" fmla="*/ 1144559 w 3162529"/>
                  <a:gd name="connsiteY2065" fmla="*/ 49211 h 1910656"/>
                  <a:gd name="connsiteX2066" fmla="*/ 1146843 w 3162529"/>
                  <a:gd name="connsiteY2066" fmla="*/ 47893 h 1910656"/>
                  <a:gd name="connsiteX2067" fmla="*/ 1156771 w 3162529"/>
                  <a:gd name="connsiteY2067" fmla="*/ 44115 h 1910656"/>
                  <a:gd name="connsiteX2068" fmla="*/ 1197798 w 3162529"/>
                  <a:gd name="connsiteY2068" fmla="*/ 34363 h 1910656"/>
                  <a:gd name="connsiteX2069" fmla="*/ 1218093 w 3162529"/>
                  <a:gd name="connsiteY2069" fmla="*/ 29971 h 1910656"/>
                  <a:gd name="connsiteX2070" fmla="*/ 1229250 w 3162529"/>
                  <a:gd name="connsiteY2070" fmla="*/ 28301 h 1910656"/>
                  <a:gd name="connsiteX2071" fmla="*/ 1248754 w 3162529"/>
                  <a:gd name="connsiteY2071" fmla="*/ 25754 h 1910656"/>
                  <a:gd name="connsiteX2072" fmla="*/ 1274583 w 3162529"/>
                  <a:gd name="connsiteY2072" fmla="*/ 20834 h 1910656"/>
                  <a:gd name="connsiteX2073" fmla="*/ 1280820 w 3162529"/>
                  <a:gd name="connsiteY2073" fmla="*/ 18023 h 1910656"/>
                  <a:gd name="connsiteX2074" fmla="*/ 1282138 w 3162529"/>
                  <a:gd name="connsiteY2074" fmla="*/ 18110 h 1910656"/>
                  <a:gd name="connsiteX2075" fmla="*/ 1306561 w 3162529"/>
                  <a:gd name="connsiteY2075" fmla="*/ 13366 h 1910656"/>
                  <a:gd name="connsiteX2076" fmla="*/ 1319739 w 3162529"/>
                  <a:gd name="connsiteY2076" fmla="*/ 12751 h 1910656"/>
                  <a:gd name="connsiteX2077" fmla="*/ 1338892 w 3162529"/>
                  <a:gd name="connsiteY2077" fmla="*/ 9940 h 1910656"/>
                  <a:gd name="connsiteX2078" fmla="*/ 1340209 w 3162529"/>
                  <a:gd name="connsiteY2078" fmla="*/ 9325 h 1910656"/>
                  <a:gd name="connsiteX2079" fmla="*/ 1346271 w 3162529"/>
                  <a:gd name="connsiteY2079" fmla="*/ 7304 h 1910656"/>
                  <a:gd name="connsiteX2080" fmla="*/ 1387387 w 3162529"/>
                  <a:gd name="connsiteY2080" fmla="*/ 4669 h 1910656"/>
                  <a:gd name="connsiteX2081" fmla="*/ 1395821 w 3162529"/>
                  <a:gd name="connsiteY2081" fmla="*/ 5459 h 1910656"/>
                  <a:gd name="connsiteX2082" fmla="*/ 1401619 w 3162529"/>
                  <a:gd name="connsiteY2082" fmla="*/ 5987 h 1910656"/>
                  <a:gd name="connsiteX2083" fmla="*/ 1419366 w 3162529"/>
                  <a:gd name="connsiteY2083" fmla="*/ 2121 h 1910656"/>
                  <a:gd name="connsiteX2084" fmla="*/ 1423407 w 3162529"/>
                  <a:gd name="connsiteY2084" fmla="*/ 2209 h 1910656"/>
                  <a:gd name="connsiteX2085" fmla="*/ 1432719 w 3162529"/>
                  <a:gd name="connsiteY2085" fmla="*/ 3527 h 1910656"/>
                  <a:gd name="connsiteX2086" fmla="*/ 1438254 w 3162529"/>
                  <a:gd name="connsiteY2086" fmla="*/ 4493 h 1910656"/>
                  <a:gd name="connsiteX2087" fmla="*/ 1454068 w 3162529"/>
                  <a:gd name="connsiteY2087" fmla="*/ 2121 h 1910656"/>
                  <a:gd name="connsiteX2088" fmla="*/ 1510294 w 3162529"/>
                  <a:gd name="connsiteY2088" fmla="*/ 979 h 1910656"/>
                  <a:gd name="connsiteX2089" fmla="*/ 1514072 w 3162529"/>
                  <a:gd name="connsiteY2089" fmla="*/ 1155 h 1910656"/>
                  <a:gd name="connsiteX2090" fmla="*/ 1525581 w 3162529"/>
                  <a:gd name="connsiteY2090" fmla="*/ 3000 h 1910656"/>
                  <a:gd name="connsiteX2091" fmla="*/ 1543766 w 3162529"/>
                  <a:gd name="connsiteY2091" fmla="*/ 2824 h 1910656"/>
                  <a:gd name="connsiteX2092" fmla="*/ 1548950 w 3162529"/>
                  <a:gd name="connsiteY2092" fmla="*/ 2033 h 1910656"/>
                  <a:gd name="connsiteX2093" fmla="*/ 1555363 w 3162529"/>
                  <a:gd name="connsiteY2093" fmla="*/ 3000 h 1910656"/>
                  <a:gd name="connsiteX2094" fmla="*/ 1568102 w 3162529"/>
                  <a:gd name="connsiteY2094" fmla="*/ 4405 h 1910656"/>
                  <a:gd name="connsiteX2095" fmla="*/ 1575921 w 3162529"/>
                  <a:gd name="connsiteY2095" fmla="*/ 3439 h 1910656"/>
                  <a:gd name="connsiteX2096" fmla="*/ 1586903 w 3162529"/>
                  <a:gd name="connsiteY2096" fmla="*/ 2297 h 1910656"/>
                  <a:gd name="connsiteX2097" fmla="*/ 1596039 w 3162529"/>
                  <a:gd name="connsiteY2097" fmla="*/ 5547 h 1910656"/>
                  <a:gd name="connsiteX2098" fmla="*/ 1599290 w 3162529"/>
                  <a:gd name="connsiteY2098" fmla="*/ 7129 h 1910656"/>
                  <a:gd name="connsiteX2099" fmla="*/ 1602277 w 3162529"/>
                  <a:gd name="connsiteY2099" fmla="*/ 8271 h 1910656"/>
                  <a:gd name="connsiteX2100" fmla="*/ 1614752 w 3162529"/>
                  <a:gd name="connsiteY2100" fmla="*/ 5108 h 1910656"/>
                  <a:gd name="connsiteX2101" fmla="*/ 1640318 w 3162529"/>
                  <a:gd name="connsiteY2101" fmla="*/ 5459 h 1910656"/>
                  <a:gd name="connsiteX2102" fmla="*/ 1662369 w 3162529"/>
                  <a:gd name="connsiteY2102" fmla="*/ 4317 h 1910656"/>
                  <a:gd name="connsiteX2103" fmla="*/ 1677392 w 3162529"/>
                  <a:gd name="connsiteY2103" fmla="*/ 3439 h 1910656"/>
                  <a:gd name="connsiteX2104" fmla="*/ 1692152 w 3162529"/>
                  <a:gd name="connsiteY2104" fmla="*/ 2297 h 1910656"/>
                  <a:gd name="connsiteX2105" fmla="*/ 1710864 w 3162529"/>
                  <a:gd name="connsiteY2105" fmla="*/ 5020 h 1910656"/>
                  <a:gd name="connsiteX2106" fmla="*/ 1718771 w 3162529"/>
                  <a:gd name="connsiteY2106" fmla="*/ 6602 h 1910656"/>
                  <a:gd name="connsiteX2107" fmla="*/ 1720792 w 3162529"/>
                  <a:gd name="connsiteY2107" fmla="*/ 7041 h 1910656"/>
                  <a:gd name="connsiteX2108" fmla="*/ 1722022 w 3162529"/>
                  <a:gd name="connsiteY2108" fmla="*/ 7304 h 1910656"/>
                  <a:gd name="connsiteX2109" fmla="*/ 1735112 w 3162529"/>
                  <a:gd name="connsiteY2109" fmla="*/ 6514 h 1910656"/>
                  <a:gd name="connsiteX2110" fmla="*/ 1743282 w 3162529"/>
                  <a:gd name="connsiteY2110" fmla="*/ 5899 h 1910656"/>
                  <a:gd name="connsiteX2111" fmla="*/ 1759799 w 3162529"/>
                  <a:gd name="connsiteY2111" fmla="*/ 7656 h 1910656"/>
                  <a:gd name="connsiteX2112" fmla="*/ 1765861 w 3162529"/>
                  <a:gd name="connsiteY2112" fmla="*/ 8534 h 1910656"/>
                  <a:gd name="connsiteX2113" fmla="*/ 1772011 w 3162529"/>
                  <a:gd name="connsiteY2113" fmla="*/ 7480 h 1910656"/>
                  <a:gd name="connsiteX2114" fmla="*/ 1823054 w 3162529"/>
                  <a:gd name="connsiteY2114" fmla="*/ 12488 h 1910656"/>
                  <a:gd name="connsiteX2115" fmla="*/ 1827534 w 3162529"/>
                  <a:gd name="connsiteY2115" fmla="*/ 13278 h 1910656"/>
                  <a:gd name="connsiteX2116" fmla="*/ 1834299 w 3162529"/>
                  <a:gd name="connsiteY2116" fmla="*/ 15036 h 1910656"/>
                  <a:gd name="connsiteX2117" fmla="*/ 1845808 w 3162529"/>
                  <a:gd name="connsiteY2117" fmla="*/ 15914 h 1910656"/>
                  <a:gd name="connsiteX2118" fmla="*/ 1857053 w 3162529"/>
                  <a:gd name="connsiteY2118" fmla="*/ 17935 h 1910656"/>
                  <a:gd name="connsiteX2119" fmla="*/ 1857229 w 3162529"/>
                  <a:gd name="connsiteY2119" fmla="*/ 18023 h 1910656"/>
                  <a:gd name="connsiteX2120" fmla="*/ 1883497 w 3162529"/>
                  <a:gd name="connsiteY2120" fmla="*/ 23294 h 1910656"/>
                  <a:gd name="connsiteX2121" fmla="*/ 1891931 w 3162529"/>
                  <a:gd name="connsiteY2121" fmla="*/ 23997 h 1910656"/>
                  <a:gd name="connsiteX2122" fmla="*/ 1917848 w 3162529"/>
                  <a:gd name="connsiteY2122" fmla="*/ 29619 h 1910656"/>
                  <a:gd name="connsiteX2123" fmla="*/ 1941832 w 3162529"/>
                  <a:gd name="connsiteY2123" fmla="*/ 33573 h 1910656"/>
                  <a:gd name="connsiteX2124" fmla="*/ 1950442 w 3162529"/>
                  <a:gd name="connsiteY2124" fmla="*/ 34276 h 1910656"/>
                  <a:gd name="connsiteX2125" fmla="*/ 1969330 w 3162529"/>
                  <a:gd name="connsiteY2125" fmla="*/ 38580 h 1910656"/>
                  <a:gd name="connsiteX2126" fmla="*/ 1990327 w 3162529"/>
                  <a:gd name="connsiteY2126" fmla="*/ 44818 h 1910656"/>
                  <a:gd name="connsiteX2127" fmla="*/ 2002451 w 3162529"/>
                  <a:gd name="connsiteY2127" fmla="*/ 46751 h 1910656"/>
                  <a:gd name="connsiteX2128" fmla="*/ 2005350 w 3162529"/>
                  <a:gd name="connsiteY2128" fmla="*/ 47366 h 1910656"/>
                  <a:gd name="connsiteX2129" fmla="*/ 2023800 w 3162529"/>
                  <a:gd name="connsiteY2129" fmla="*/ 55712 h 1910656"/>
                  <a:gd name="connsiteX2130" fmla="*/ 2024590 w 3162529"/>
                  <a:gd name="connsiteY2130" fmla="*/ 55712 h 1910656"/>
                  <a:gd name="connsiteX2131" fmla="*/ 2030916 w 3162529"/>
                  <a:gd name="connsiteY2131" fmla="*/ 55800 h 1910656"/>
                  <a:gd name="connsiteX2132" fmla="*/ 2032936 w 3162529"/>
                  <a:gd name="connsiteY2132" fmla="*/ 54218 h 1910656"/>
                  <a:gd name="connsiteX2133" fmla="*/ 2033112 w 3162529"/>
                  <a:gd name="connsiteY2133" fmla="*/ 55888 h 1910656"/>
                  <a:gd name="connsiteX2134" fmla="*/ 2052440 w 3162529"/>
                  <a:gd name="connsiteY2134" fmla="*/ 59490 h 1910656"/>
                  <a:gd name="connsiteX2135" fmla="*/ 2086439 w 3162529"/>
                  <a:gd name="connsiteY2135" fmla="*/ 71526 h 1910656"/>
                  <a:gd name="connsiteX2136" fmla="*/ 2107085 w 3162529"/>
                  <a:gd name="connsiteY2136" fmla="*/ 78466 h 1910656"/>
                  <a:gd name="connsiteX2137" fmla="*/ 2117540 w 3162529"/>
                  <a:gd name="connsiteY2137" fmla="*/ 81980 h 1910656"/>
                  <a:gd name="connsiteX2138" fmla="*/ 2159007 w 3162529"/>
                  <a:gd name="connsiteY2138" fmla="*/ 101220 h 1910656"/>
                  <a:gd name="connsiteX2139" fmla="*/ 2173502 w 3162529"/>
                  <a:gd name="connsiteY2139" fmla="*/ 105525 h 1910656"/>
                  <a:gd name="connsiteX2140" fmla="*/ 2182200 w 3162529"/>
                  <a:gd name="connsiteY2140" fmla="*/ 107194 h 1910656"/>
                  <a:gd name="connsiteX2141" fmla="*/ 2183078 w 3162529"/>
                  <a:gd name="connsiteY2141" fmla="*/ 107194 h 1910656"/>
                  <a:gd name="connsiteX2142" fmla="*/ 2191073 w 3162529"/>
                  <a:gd name="connsiteY2142" fmla="*/ 110796 h 1910656"/>
                  <a:gd name="connsiteX2143" fmla="*/ 2205745 w 3162529"/>
                  <a:gd name="connsiteY2143" fmla="*/ 118000 h 1910656"/>
                  <a:gd name="connsiteX2144" fmla="*/ 2221646 w 3162529"/>
                  <a:gd name="connsiteY2144" fmla="*/ 123535 h 1910656"/>
                  <a:gd name="connsiteX2145" fmla="*/ 2242819 w 3162529"/>
                  <a:gd name="connsiteY2145" fmla="*/ 134341 h 1910656"/>
                  <a:gd name="connsiteX2146" fmla="*/ 2253537 w 3162529"/>
                  <a:gd name="connsiteY2146" fmla="*/ 139261 h 1910656"/>
                  <a:gd name="connsiteX2147" fmla="*/ 2262059 w 3162529"/>
                  <a:gd name="connsiteY2147" fmla="*/ 143829 h 1910656"/>
                  <a:gd name="connsiteX2148" fmla="*/ 2278488 w 3162529"/>
                  <a:gd name="connsiteY2148" fmla="*/ 151385 h 1910656"/>
                  <a:gd name="connsiteX2149" fmla="*/ 2307479 w 3162529"/>
                  <a:gd name="connsiteY2149" fmla="*/ 168955 h 1910656"/>
                  <a:gd name="connsiteX2150" fmla="*/ 2313190 w 3162529"/>
                  <a:gd name="connsiteY2150" fmla="*/ 172294 h 1910656"/>
                  <a:gd name="connsiteX2151" fmla="*/ 2333660 w 3162529"/>
                  <a:gd name="connsiteY2151" fmla="*/ 180903 h 1910656"/>
                  <a:gd name="connsiteX2152" fmla="*/ 2340600 w 3162529"/>
                  <a:gd name="connsiteY2152" fmla="*/ 185033 h 1910656"/>
                  <a:gd name="connsiteX2153" fmla="*/ 2346574 w 3162529"/>
                  <a:gd name="connsiteY2153" fmla="*/ 188722 h 1910656"/>
                  <a:gd name="connsiteX2154" fmla="*/ 2353427 w 3162529"/>
                  <a:gd name="connsiteY2154" fmla="*/ 192588 h 1910656"/>
                  <a:gd name="connsiteX2155" fmla="*/ 2379520 w 3162529"/>
                  <a:gd name="connsiteY2155" fmla="*/ 207084 h 1910656"/>
                  <a:gd name="connsiteX2156" fmla="*/ 2379783 w 3162529"/>
                  <a:gd name="connsiteY2156" fmla="*/ 207260 h 1910656"/>
                  <a:gd name="connsiteX2157" fmla="*/ 2396036 w 3162529"/>
                  <a:gd name="connsiteY2157" fmla="*/ 217538 h 1910656"/>
                  <a:gd name="connsiteX2158" fmla="*/ 2405524 w 3162529"/>
                  <a:gd name="connsiteY2158" fmla="*/ 223249 h 1910656"/>
                  <a:gd name="connsiteX2159" fmla="*/ 2417560 w 3162529"/>
                  <a:gd name="connsiteY2159" fmla="*/ 230453 h 1910656"/>
                  <a:gd name="connsiteX2160" fmla="*/ 2454722 w 3162529"/>
                  <a:gd name="connsiteY2160" fmla="*/ 258303 h 1910656"/>
                  <a:gd name="connsiteX2161" fmla="*/ 2461751 w 3162529"/>
                  <a:gd name="connsiteY2161" fmla="*/ 262607 h 1910656"/>
                  <a:gd name="connsiteX2162" fmla="*/ 2465265 w 3162529"/>
                  <a:gd name="connsiteY2162" fmla="*/ 264365 h 1910656"/>
                  <a:gd name="connsiteX2163" fmla="*/ 2493378 w 3162529"/>
                  <a:gd name="connsiteY2163" fmla="*/ 285801 h 1910656"/>
                  <a:gd name="connsiteX2164" fmla="*/ 2511827 w 3162529"/>
                  <a:gd name="connsiteY2164" fmla="*/ 298628 h 1910656"/>
                  <a:gd name="connsiteX2165" fmla="*/ 2520086 w 3162529"/>
                  <a:gd name="connsiteY2165" fmla="*/ 303196 h 1910656"/>
                  <a:gd name="connsiteX2166" fmla="*/ 2520700 w 3162529"/>
                  <a:gd name="connsiteY2166" fmla="*/ 303547 h 1910656"/>
                  <a:gd name="connsiteX2167" fmla="*/ 2532209 w 3162529"/>
                  <a:gd name="connsiteY2167" fmla="*/ 317516 h 1910656"/>
                  <a:gd name="connsiteX2168" fmla="*/ 2535987 w 3162529"/>
                  <a:gd name="connsiteY2168" fmla="*/ 318307 h 1910656"/>
                  <a:gd name="connsiteX2169" fmla="*/ 2537129 w 3162529"/>
                  <a:gd name="connsiteY2169" fmla="*/ 318482 h 1910656"/>
                  <a:gd name="connsiteX2170" fmla="*/ 2542049 w 3162529"/>
                  <a:gd name="connsiteY2170" fmla="*/ 319800 h 1910656"/>
                  <a:gd name="connsiteX2171" fmla="*/ 2563046 w 3162529"/>
                  <a:gd name="connsiteY2171" fmla="*/ 337810 h 1910656"/>
                  <a:gd name="connsiteX2172" fmla="*/ 2573501 w 3162529"/>
                  <a:gd name="connsiteY2172" fmla="*/ 347035 h 1910656"/>
                  <a:gd name="connsiteX2173" fmla="*/ 2580002 w 3162529"/>
                  <a:gd name="connsiteY2173" fmla="*/ 352570 h 1910656"/>
                  <a:gd name="connsiteX2174" fmla="*/ 2594761 w 3162529"/>
                  <a:gd name="connsiteY2174" fmla="*/ 365660 h 1910656"/>
                  <a:gd name="connsiteX2175" fmla="*/ 2624807 w 3162529"/>
                  <a:gd name="connsiteY2175" fmla="*/ 391840 h 1910656"/>
                  <a:gd name="connsiteX2176" fmla="*/ 2657050 w 3162529"/>
                  <a:gd name="connsiteY2176" fmla="*/ 426455 h 1910656"/>
                  <a:gd name="connsiteX2177" fmla="*/ 2668031 w 3162529"/>
                  <a:gd name="connsiteY2177" fmla="*/ 436294 h 1910656"/>
                  <a:gd name="connsiteX2178" fmla="*/ 2674620 w 3162529"/>
                  <a:gd name="connsiteY2178" fmla="*/ 441214 h 1910656"/>
                  <a:gd name="connsiteX2179" fmla="*/ 2676553 w 3162529"/>
                  <a:gd name="connsiteY2179" fmla="*/ 442532 h 1910656"/>
                  <a:gd name="connsiteX2180" fmla="*/ 2681122 w 3162529"/>
                  <a:gd name="connsiteY2180" fmla="*/ 445870 h 1910656"/>
                  <a:gd name="connsiteX2181" fmla="*/ 2687974 w 3162529"/>
                  <a:gd name="connsiteY2181" fmla="*/ 452635 h 1910656"/>
                  <a:gd name="connsiteX2182" fmla="*/ 2712573 w 3162529"/>
                  <a:gd name="connsiteY2182" fmla="*/ 477586 h 1910656"/>
                  <a:gd name="connsiteX2183" fmla="*/ 2722237 w 3162529"/>
                  <a:gd name="connsiteY2183" fmla="*/ 489709 h 1910656"/>
                  <a:gd name="connsiteX2184" fmla="*/ 2736294 w 3162529"/>
                  <a:gd name="connsiteY2184" fmla="*/ 505699 h 1910656"/>
                  <a:gd name="connsiteX2185" fmla="*/ 2759399 w 3162529"/>
                  <a:gd name="connsiteY2185" fmla="*/ 534339 h 1910656"/>
                  <a:gd name="connsiteX2186" fmla="*/ 2764319 w 3162529"/>
                  <a:gd name="connsiteY2186" fmla="*/ 542158 h 1910656"/>
                  <a:gd name="connsiteX2187" fmla="*/ 2779254 w 3162529"/>
                  <a:gd name="connsiteY2187" fmla="*/ 557093 h 1910656"/>
                  <a:gd name="connsiteX2188" fmla="*/ 2791378 w 3162529"/>
                  <a:gd name="connsiteY2188" fmla="*/ 572643 h 1910656"/>
                  <a:gd name="connsiteX2189" fmla="*/ 2797264 w 3162529"/>
                  <a:gd name="connsiteY2189" fmla="*/ 578178 h 1910656"/>
                  <a:gd name="connsiteX2190" fmla="*/ 2798582 w 3162529"/>
                  <a:gd name="connsiteY2190" fmla="*/ 579320 h 1910656"/>
                  <a:gd name="connsiteX2191" fmla="*/ 2802623 w 3162529"/>
                  <a:gd name="connsiteY2191" fmla="*/ 583449 h 1910656"/>
                  <a:gd name="connsiteX2192" fmla="*/ 2809212 w 3162529"/>
                  <a:gd name="connsiteY2192" fmla="*/ 592323 h 1910656"/>
                  <a:gd name="connsiteX2193" fmla="*/ 2831352 w 3162529"/>
                  <a:gd name="connsiteY2193" fmla="*/ 622984 h 1910656"/>
                  <a:gd name="connsiteX2194" fmla="*/ 2840927 w 3162529"/>
                  <a:gd name="connsiteY2194" fmla="*/ 640203 h 1910656"/>
                  <a:gd name="connsiteX2195" fmla="*/ 2844442 w 3162529"/>
                  <a:gd name="connsiteY2195" fmla="*/ 647143 h 1910656"/>
                  <a:gd name="connsiteX2196" fmla="*/ 2844705 w 3162529"/>
                  <a:gd name="connsiteY2196" fmla="*/ 647758 h 1910656"/>
                  <a:gd name="connsiteX2197" fmla="*/ 2857532 w 3162529"/>
                  <a:gd name="connsiteY2197" fmla="*/ 662166 h 1910656"/>
                  <a:gd name="connsiteX2198" fmla="*/ 2859816 w 3162529"/>
                  <a:gd name="connsiteY2198" fmla="*/ 667086 h 1910656"/>
                  <a:gd name="connsiteX2199" fmla="*/ 2860343 w 3162529"/>
                  <a:gd name="connsiteY2199" fmla="*/ 667789 h 1910656"/>
                  <a:gd name="connsiteX2200" fmla="*/ 2866054 w 3162529"/>
                  <a:gd name="connsiteY2200" fmla="*/ 675696 h 1910656"/>
                  <a:gd name="connsiteX2201" fmla="*/ 2869480 w 3162529"/>
                  <a:gd name="connsiteY2201" fmla="*/ 679825 h 1910656"/>
                  <a:gd name="connsiteX2202" fmla="*/ 2904797 w 3162529"/>
                  <a:gd name="connsiteY2202" fmla="*/ 732449 h 1910656"/>
                  <a:gd name="connsiteX2203" fmla="*/ 2916921 w 3162529"/>
                  <a:gd name="connsiteY2203" fmla="*/ 751953 h 1910656"/>
                  <a:gd name="connsiteX2204" fmla="*/ 2924301 w 3162529"/>
                  <a:gd name="connsiteY2204" fmla="*/ 762495 h 1910656"/>
                  <a:gd name="connsiteX2205" fmla="*/ 2925355 w 3162529"/>
                  <a:gd name="connsiteY2205" fmla="*/ 764077 h 1910656"/>
                  <a:gd name="connsiteX2206" fmla="*/ 2931856 w 3162529"/>
                  <a:gd name="connsiteY2206" fmla="*/ 783317 h 1910656"/>
                  <a:gd name="connsiteX2207" fmla="*/ 2934140 w 3162529"/>
                  <a:gd name="connsiteY2207" fmla="*/ 783317 h 1910656"/>
                  <a:gd name="connsiteX2208" fmla="*/ 2944244 w 3162529"/>
                  <a:gd name="connsiteY2208" fmla="*/ 793947 h 1910656"/>
                  <a:gd name="connsiteX2209" fmla="*/ 2944331 w 3162529"/>
                  <a:gd name="connsiteY2209" fmla="*/ 794211 h 1910656"/>
                  <a:gd name="connsiteX2210" fmla="*/ 2951096 w 3162529"/>
                  <a:gd name="connsiteY2210" fmla="*/ 806686 h 1910656"/>
                  <a:gd name="connsiteX2211" fmla="*/ 2964186 w 3162529"/>
                  <a:gd name="connsiteY2211" fmla="*/ 832515 h 1910656"/>
                  <a:gd name="connsiteX2212" fmla="*/ 2971215 w 3162529"/>
                  <a:gd name="connsiteY2212" fmla="*/ 844902 h 1910656"/>
                  <a:gd name="connsiteX2213" fmla="*/ 2981318 w 3162529"/>
                  <a:gd name="connsiteY2213" fmla="*/ 865987 h 1910656"/>
                  <a:gd name="connsiteX2214" fmla="*/ 2998977 w 3162529"/>
                  <a:gd name="connsiteY2214" fmla="*/ 902974 h 1910656"/>
                  <a:gd name="connsiteX2215" fmla="*/ 3001788 w 3162529"/>
                  <a:gd name="connsiteY2215" fmla="*/ 907542 h 1910656"/>
                  <a:gd name="connsiteX2216" fmla="*/ 3005302 w 3162529"/>
                  <a:gd name="connsiteY2216" fmla="*/ 921950 h 1910656"/>
                  <a:gd name="connsiteX2217" fmla="*/ 3009782 w 3162529"/>
                  <a:gd name="connsiteY2217" fmla="*/ 927573 h 1910656"/>
                  <a:gd name="connsiteX2218" fmla="*/ 3011012 w 3162529"/>
                  <a:gd name="connsiteY2218" fmla="*/ 928978 h 1910656"/>
                  <a:gd name="connsiteX2219" fmla="*/ 3015142 w 3162529"/>
                  <a:gd name="connsiteY2219" fmla="*/ 934864 h 1910656"/>
                  <a:gd name="connsiteX2220" fmla="*/ 3016723 w 3162529"/>
                  <a:gd name="connsiteY2220" fmla="*/ 938818 h 1910656"/>
                  <a:gd name="connsiteX2221" fmla="*/ 3049756 w 3162529"/>
                  <a:gd name="connsiteY2221" fmla="*/ 1020258 h 1910656"/>
                  <a:gd name="connsiteX2222" fmla="*/ 3055379 w 3162529"/>
                  <a:gd name="connsiteY2222" fmla="*/ 1035633 h 1910656"/>
                  <a:gd name="connsiteX2223" fmla="*/ 3069523 w 3162529"/>
                  <a:gd name="connsiteY2223" fmla="*/ 1068578 h 1910656"/>
                  <a:gd name="connsiteX2224" fmla="*/ 3071017 w 3162529"/>
                  <a:gd name="connsiteY2224" fmla="*/ 1077978 h 1910656"/>
                  <a:gd name="connsiteX2225" fmla="*/ 3070929 w 3162529"/>
                  <a:gd name="connsiteY2225" fmla="*/ 1080087 h 1910656"/>
                  <a:gd name="connsiteX2226" fmla="*/ 3073916 w 3162529"/>
                  <a:gd name="connsiteY2226" fmla="*/ 1082371 h 1910656"/>
                  <a:gd name="connsiteX2227" fmla="*/ 3073213 w 3162529"/>
                  <a:gd name="connsiteY2227" fmla="*/ 1086324 h 1910656"/>
                  <a:gd name="connsiteX2228" fmla="*/ 3079714 w 3162529"/>
                  <a:gd name="connsiteY2228" fmla="*/ 1110660 h 1910656"/>
                  <a:gd name="connsiteX2229" fmla="*/ 3086742 w 3162529"/>
                  <a:gd name="connsiteY2229" fmla="*/ 1127352 h 1910656"/>
                  <a:gd name="connsiteX2230" fmla="*/ 3088148 w 3162529"/>
                  <a:gd name="connsiteY2230" fmla="*/ 1130603 h 1910656"/>
                  <a:gd name="connsiteX2231" fmla="*/ 3096406 w 3162529"/>
                  <a:gd name="connsiteY2231" fmla="*/ 1160737 h 1910656"/>
                  <a:gd name="connsiteX2232" fmla="*/ 3104577 w 3162529"/>
                  <a:gd name="connsiteY2232" fmla="*/ 1189026 h 1910656"/>
                  <a:gd name="connsiteX2233" fmla="*/ 3107124 w 3162529"/>
                  <a:gd name="connsiteY2233" fmla="*/ 1197547 h 1910656"/>
                  <a:gd name="connsiteX2234" fmla="*/ 3110551 w 3162529"/>
                  <a:gd name="connsiteY2234" fmla="*/ 1217402 h 1910656"/>
                  <a:gd name="connsiteX2235" fmla="*/ 3111341 w 3162529"/>
                  <a:gd name="connsiteY2235" fmla="*/ 1222322 h 1910656"/>
                  <a:gd name="connsiteX2236" fmla="*/ 3112484 w 3162529"/>
                  <a:gd name="connsiteY2236" fmla="*/ 1228208 h 1910656"/>
                  <a:gd name="connsiteX2237" fmla="*/ 3115558 w 3162529"/>
                  <a:gd name="connsiteY2237" fmla="*/ 1241738 h 1910656"/>
                  <a:gd name="connsiteX2238" fmla="*/ 3122674 w 3162529"/>
                  <a:gd name="connsiteY2238" fmla="*/ 1265283 h 1910656"/>
                  <a:gd name="connsiteX2239" fmla="*/ 3123465 w 3162529"/>
                  <a:gd name="connsiteY2239" fmla="*/ 1273102 h 1910656"/>
                  <a:gd name="connsiteX2240" fmla="*/ 3126628 w 3162529"/>
                  <a:gd name="connsiteY2240" fmla="*/ 1285577 h 1910656"/>
                  <a:gd name="connsiteX2241" fmla="*/ 3130581 w 3162529"/>
                  <a:gd name="connsiteY2241" fmla="*/ 1307101 h 1910656"/>
                  <a:gd name="connsiteX2242" fmla="*/ 3135501 w 3162529"/>
                  <a:gd name="connsiteY2242" fmla="*/ 1336620 h 1910656"/>
                  <a:gd name="connsiteX2243" fmla="*/ 3137961 w 3162529"/>
                  <a:gd name="connsiteY2243" fmla="*/ 1344878 h 1910656"/>
                  <a:gd name="connsiteX2244" fmla="*/ 3138927 w 3162529"/>
                  <a:gd name="connsiteY2244" fmla="*/ 1367632 h 1910656"/>
                  <a:gd name="connsiteX2245" fmla="*/ 3143759 w 3162529"/>
                  <a:gd name="connsiteY2245" fmla="*/ 1375890 h 1910656"/>
                  <a:gd name="connsiteX2246" fmla="*/ 3146571 w 3162529"/>
                  <a:gd name="connsiteY2246" fmla="*/ 1400489 h 1910656"/>
                  <a:gd name="connsiteX2247" fmla="*/ 3151491 w 3162529"/>
                  <a:gd name="connsiteY2247" fmla="*/ 1432117 h 1910656"/>
                  <a:gd name="connsiteX2248" fmla="*/ 3152018 w 3162529"/>
                  <a:gd name="connsiteY2248" fmla="*/ 1440814 h 1910656"/>
                  <a:gd name="connsiteX2249" fmla="*/ 3151930 w 3162529"/>
                  <a:gd name="connsiteY2249" fmla="*/ 1443187 h 1910656"/>
                  <a:gd name="connsiteX2250" fmla="*/ 3154829 w 3162529"/>
                  <a:gd name="connsiteY2250" fmla="*/ 1469630 h 1910656"/>
                  <a:gd name="connsiteX2251" fmla="*/ 3156586 w 3162529"/>
                  <a:gd name="connsiteY2251" fmla="*/ 1480788 h 1910656"/>
                  <a:gd name="connsiteX2252" fmla="*/ 3156762 w 3162529"/>
                  <a:gd name="connsiteY2252" fmla="*/ 1482018 h 1910656"/>
                  <a:gd name="connsiteX2253" fmla="*/ 3154214 w 3162529"/>
                  <a:gd name="connsiteY2253" fmla="*/ 1512591 h 1910656"/>
                  <a:gd name="connsiteX2254" fmla="*/ 3154478 w 3162529"/>
                  <a:gd name="connsiteY2254" fmla="*/ 1517423 h 1910656"/>
                  <a:gd name="connsiteX2255" fmla="*/ 3156498 w 3162529"/>
                  <a:gd name="connsiteY2255" fmla="*/ 1526648 h 1910656"/>
                  <a:gd name="connsiteX2256" fmla="*/ 3159485 w 3162529"/>
                  <a:gd name="connsiteY2256" fmla="*/ 1542022 h 1910656"/>
                  <a:gd name="connsiteX2257" fmla="*/ 3159573 w 3162529"/>
                  <a:gd name="connsiteY2257" fmla="*/ 1542988 h 1910656"/>
                  <a:gd name="connsiteX2258" fmla="*/ 3157289 w 3162529"/>
                  <a:gd name="connsiteY2258" fmla="*/ 1562140 h 1910656"/>
                  <a:gd name="connsiteX2259" fmla="*/ 3159661 w 3162529"/>
                  <a:gd name="connsiteY2259" fmla="*/ 1564864 h 1910656"/>
                  <a:gd name="connsiteX2260" fmla="*/ 3159837 w 3162529"/>
                  <a:gd name="connsiteY2260" fmla="*/ 1565215 h 1910656"/>
                  <a:gd name="connsiteX2261" fmla="*/ 3161594 w 3162529"/>
                  <a:gd name="connsiteY2261" fmla="*/ 1576285 h 1910656"/>
                  <a:gd name="connsiteX2262" fmla="*/ 3161594 w 3162529"/>
                  <a:gd name="connsiteY2262" fmla="*/ 1585597 h 1910656"/>
                  <a:gd name="connsiteX2263" fmla="*/ 3160627 w 3162529"/>
                  <a:gd name="connsiteY2263" fmla="*/ 1602553 h 1910656"/>
                  <a:gd name="connsiteX2264" fmla="*/ 3162297 w 3162529"/>
                  <a:gd name="connsiteY2264" fmla="*/ 1608439 h 1910656"/>
                  <a:gd name="connsiteX2265" fmla="*/ 3162297 w 3162529"/>
                  <a:gd name="connsiteY2265" fmla="*/ 1610987 h 1910656"/>
                  <a:gd name="connsiteX2266" fmla="*/ 3160627 w 3162529"/>
                  <a:gd name="connsiteY2266" fmla="*/ 1630754 h 1910656"/>
                  <a:gd name="connsiteX2267" fmla="*/ 3161067 w 3162529"/>
                  <a:gd name="connsiteY2267" fmla="*/ 1637255 h 1910656"/>
                  <a:gd name="connsiteX2268" fmla="*/ 3161857 w 3162529"/>
                  <a:gd name="connsiteY2268" fmla="*/ 1641385 h 1910656"/>
                  <a:gd name="connsiteX2269" fmla="*/ 3161769 w 3162529"/>
                  <a:gd name="connsiteY2269" fmla="*/ 1648413 h 1910656"/>
                  <a:gd name="connsiteX2270" fmla="*/ 3161682 w 3162529"/>
                  <a:gd name="connsiteY2270" fmla="*/ 1653772 h 1910656"/>
                  <a:gd name="connsiteX2271" fmla="*/ 3159925 w 3162529"/>
                  <a:gd name="connsiteY2271" fmla="*/ 1676878 h 1910656"/>
                  <a:gd name="connsiteX2272" fmla="*/ 3158607 w 3162529"/>
                  <a:gd name="connsiteY2272" fmla="*/ 1685224 h 1910656"/>
                  <a:gd name="connsiteX2273" fmla="*/ 3158343 w 3162529"/>
                  <a:gd name="connsiteY2273" fmla="*/ 1686981 h 1910656"/>
                  <a:gd name="connsiteX2274" fmla="*/ 3157025 w 3162529"/>
                  <a:gd name="connsiteY2274" fmla="*/ 1695590 h 1910656"/>
                  <a:gd name="connsiteX2275" fmla="*/ 3157377 w 3162529"/>
                  <a:gd name="connsiteY2275" fmla="*/ 1699983 h 1910656"/>
                  <a:gd name="connsiteX2276" fmla="*/ 3157201 w 3162529"/>
                  <a:gd name="connsiteY2276" fmla="*/ 1711316 h 1910656"/>
                  <a:gd name="connsiteX2277" fmla="*/ 3156937 w 3162529"/>
                  <a:gd name="connsiteY2277" fmla="*/ 1718784 h 1910656"/>
                  <a:gd name="connsiteX2278" fmla="*/ 3157113 w 3162529"/>
                  <a:gd name="connsiteY2278" fmla="*/ 1725373 h 1910656"/>
                  <a:gd name="connsiteX2279" fmla="*/ 3156147 w 3162529"/>
                  <a:gd name="connsiteY2279" fmla="*/ 1740484 h 1910656"/>
                  <a:gd name="connsiteX2280" fmla="*/ 3154829 w 3162529"/>
                  <a:gd name="connsiteY2280" fmla="*/ 1769036 h 1910656"/>
                  <a:gd name="connsiteX2281" fmla="*/ 3150788 w 3162529"/>
                  <a:gd name="connsiteY2281" fmla="*/ 1778964 h 1910656"/>
                  <a:gd name="connsiteX2282" fmla="*/ 3149470 w 3162529"/>
                  <a:gd name="connsiteY2282" fmla="*/ 1780808 h 1910656"/>
                  <a:gd name="connsiteX2283" fmla="*/ 3149646 w 3162529"/>
                  <a:gd name="connsiteY2283" fmla="*/ 1781160 h 1910656"/>
                  <a:gd name="connsiteX2284" fmla="*/ 3148855 w 3162529"/>
                  <a:gd name="connsiteY2284" fmla="*/ 1802596 h 1910656"/>
                  <a:gd name="connsiteX2285" fmla="*/ 3148943 w 3162529"/>
                  <a:gd name="connsiteY2285" fmla="*/ 1802948 h 1910656"/>
                  <a:gd name="connsiteX2286" fmla="*/ 3145341 w 3162529"/>
                  <a:gd name="connsiteY2286" fmla="*/ 1826229 h 1910656"/>
                  <a:gd name="connsiteX2287" fmla="*/ 3146922 w 3162529"/>
                  <a:gd name="connsiteY2287" fmla="*/ 1827634 h 1910656"/>
                  <a:gd name="connsiteX2288" fmla="*/ 3148855 w 3162529"/>
                  <a:gd name="connsiteY2288" fmla="*/ 1836947 h 1910656"/>
                  <a:gd name="connsiteX2289" fmla="*/ 3147889 w 3162529"/>
                  <a:gd name="connsiteY2289" fmla="*/ 1842482 h 1910656"/>
                  <a:gd name="connsiteX2290" fmla="*/ 3146483 w 3162529"/>
                  <a:gd name="connsiteY2290" fmla="*/ 1850476 h 1910656"/>
                  <a:gd name="connsiteX2291" fmla="*/ 3144902 w 3162529"/>
                  <a:gd name="connsiteY2291" fmla="*/ 1857241 h 1910656"/>
                  <a:gd name="connsiteX2292" fmla="*/ 3143847 w 3162529"/>
                  <a:gd name="connsiteY2292" fmla="*/ 1861370 h 1910656"/>
                  <a:gd name="connsiteX2293" fmla="*/ 3141300 w 3162529"/>
                  <a:gd name="connsiteY2293" fmla="*/ 1873143 h 1910656"/>
                  <a:gd name="connsiteX2294" fmla="*/ 3139894 w 3162529"/>
                  <a:gd name="connsiteY2294" fmla="*/ 1880083 h 1910656"/>
                  <a:gd name="connsiteX2295" fmla="*/ 3136292 w 3162529"/>
                  <a:gd name="connsiteY2295" fmla="*/ 1900729 h 1910656"/>
                  <a:gd name="connsiteX2296" fmla="*/ 3125047 w 3162529"/>
                  <a:gd name="connsiteY2296" fmla="*/ 1910656 h 1910656"/>
                  <a:gd name="connsiteX2297" fmla="*/ 3114680 w 3162529"/>
                  <a:gd name="connsiteY2297" fmla="*/ 1897478 h 1910656"/>
                  <a:gd name="connsiteX2298" fmla="*/ 3123553 w 3162529"/>
                  <a:gd name="connsiteY2298" fmla="*/ 1897566 h 1910656"/>
                  <a:gd name="connsiteX2299" fmla="*/ 3127243 w 3162529"/>
                  <a:gd name="connsiteY2299" fmla="*/ 1876745 h 1910656"/>
                  <a:gd name="connsiteX2300" fmla="*/ 3128561 w 3162529"/>
                  <a:gd name="connsiteY2300" fmla="*/ 1869892 h 1910656"/>
                  <a:gd name="connsiteX2301" fmla="*/ 3131196 w 3162529"/>
                  <a:gd name="connsiteY2301" fmla="*/ 1857681 h 1910656"/>
                  <a:gd name="connsiteX2302" fmla="*/ 3132251 w 3162529"/>
                  <a:gd name="connsiteY2302" fmla="*/ 1853288 h 1910656"/>
                  <a:gd name="connsiteX2303" fmla="*/ 3133656 w 3162529"/>
                  <a:gd name="connsiteY2303" fmla="*/ 1847226 h 1910656"/>
                  <a:gd name="connsiteX2304" fmla="*/ 3134974 w 3162529"/>
                  <a:gd name="connsiteY2304" fmla="*/ 1839671 h 1910656"/>
                  <a:gd name="connsiteX2305" fmla="*/ 3135413 w 3162529"/>
                  <a:gd name="connsiteY2305" fmla="*/ 1836771 h 1910656"/>
                  <a:gd name="connsiteX2306" fmla="*/ 3131548 w 3162529"/>
                  <a:gd name="connsiteY2306" fmla="*/ 1835893 h 1910656"/>
                  <a:gd name="connsiteX2307" fmla="*/ 3130669 w 3162529"/>
                  <a:gd name="connsiteY2307" fmla="*/ 1835629 h 1910656"/>
                  <a:gd name="connsiteX2308" fmla="*/ 3122060 w 3162529"/>
                  <a:gd name="connsiteY2308" fmla="*/ 1833521 h 1910656"/>
                  <a:gd name="connsiteX2309" fmla="*/ 3126628 w 3162529"/>
                  <a:gd name="connsiteY2309" fmla="*/ 1825877 h 1910656"/>
                  <a:gd name="connsiteX2310" fmla="*/ 3126979 w 3162529"/>
                  <a:gd name="connsiteY2310" fmla="*/ 1825262 h 1910656"/>
                  <a:gd name="connsiteX2311" fmla="*/ 3131460 w 3162529"/>
                  <a:gd name="connsiteY2311" fmla="*/ 1819816 h 1910656"/>
                  <a:gd name="connsiteX2312" fmla="*/ 3136643 w 3162529"/>
                  <a:gd name="connsiteY2312" fmla="*/ 1806725 h 1910656"/>
                  <a:gd name="connsiteX2313" fmla="*/ 3136995 w 3162529"/>
                  <a:gd name="connsiteY2313" fmla="*/ 1796359 h 1910656"/>
                  <a:gd name="connsiteX2314" fmla="*/ 3139015 w 3162529"/>
                  <a:gd name="connsiteY2314" fmla="*/ 1791175 h 1910656"/>
                  <a:gd name="connsiteX2315" fmla="*/ 3115295 w 3162529"/>
                  <a:gd name="connsiteY2315" fmla="*/ 1775362 h 1910656"/>
                  <a:gd name="connsiteX2316" fmla="*/ 3127243 w 3162529"/>
                  <a:gd name="connsiteY2316" fmla="*/ 1770881 h 1910656"/>
                  <a:gd name="connsiteX2317" fmla="*/ 3134095 w 3162529"/>
                  <a:gd name="connsiteY2317" fmla="*/ 1771320 h 1910656"/>
                  <a:gd name="connsiteX2318" fmla="*/ 3137170 w 3162529"/>
                  <a:gd name="connsiteY2318" fmla="*/ 1775362 h 1910656"/>
                  <a:gd name="connsiteX2319" fmla="*/ 3140158 w 3162529"/>
                  <a:gd name="connsiteY2319" fmla="*/ 1770442 h 1910656"/>
                  <a:gd name="connsiteX2320" fmla="*/ 3141651 w 3162529"/>
                  <a:gd name="connsiteY2320" fmla="*/ 1768158 h 1910656"/>
                  <a:gd name="connsiteX2321" fmla="*/ 3141915 w 3162529"/>
                  <a:gd name="connsiteY2321" fmla="*/ 1757703 h 1910656"/>
                  <a:gd name="connsiteX2322" fmla="*/ 3134535 w 3162529"/>
                  <a:gd name="connsiteY2322" fmla="*/ 1757352 h 1910656"/>
                  <a:gd name="connsiteX2323" fmla="*/ 3124871 w 3162529"/>
                  <a:gd name="connsiteY2323" fmla="*/ 1752080 h 1910656"/>
                  <a:gd name="connsiteX2324" fmla="*/ 3119424 w 3162529"/>
                  <a:gd name="connsiteY2324" fmla="*/ 1745579 h 1910656"/>
                  <a:gd name="connsiteX2325" fmla="*/ 3127067 w 3162529"/>
                  <a:gd name="connsiteY2325" fmla="*/ 1741889 h 1910656"/>
                  <a:gd name="connsiteX2326" fmla="*/ 3127419 w 3162529"/>
                  <a:gd name="connsiteY2326" fmla="*/ 1741714 h 1910656"/>
                  <a:gd name="connsiteX2327" fmla="*/ 3136643 w 3162529"/>
                  <a:gd name="connsiteY2327" fmla="*/ 1742504 h 1910656"/>
                  <a:gd name="connsiteX2328" fmla="*/ 3139455 w 3162529"/>
                  <a:gd name="connsiteY2328" fmla="*/ 1746106 h 1910656"/>
                  <a:gd name="connsiteX2329" fmla="*/ 3140070 w 3162529"/>
                  <a:gd name="connsiteY2329" fmla="*/ 1746985 h 1910656"/>
                  <a:gd name="connsiteX2330" fmla="*/ 3142266 w 3162529"/>
                  <a:gd name="connsiteY2330" fmla="*/ 1749972 h 1910656"/>
                  <a:gd name="connsiteX2331" fmla="*/ 3142969 w 3162529"/>
                  <a:gd name="connsiteY2331" fmla="*/ 1738902 h 1910656"/>
                  <a:gd name="connsiteX2332" fmla="*/ 3143935 w 3162529"/>
                  <a:gd name="connsiteY2332" fmla="*/ 1724055 h 1910656"/>
                  <a:gd name="connsiteX2333" fmla="*/ 3143759 w 3162529"/>
                  <a:gd name="connsiteY2333" fmla="*/ 1718959 h 1910656"/>
                  <a:gd name="connsiteX2334" fmla="*/ 3144550 w 3162529"/>
                  <a:gd name="connsiteY2334" fmla="*/ 1706836 h 1910656"/>
                  <a:gd name="connsiteX2335" fmla="*/ 3144375 w 3162529"/>
                  <a:gd name="connsiteY2335" fmla="*/ 1701564 h 1910656"/>
                  <a:gd name="connsiteX2336" fmla="*/ 3144111 w 3162529"/>
                  <a:gd name="connsiteY2336" fmla="*/ 1692515 h 1910656"/>
                  <a:gd name="connsiteX2337" fmla="*/ 3145253 w 3162529"/>
                  <a:gd name="connsiteY2337" fmla="*/ 1684784 h 1910656"/>
                  <a:gd name="connsiteX2338" fmla="*/ 3145516 w 3162529"/>
                  <a:gd name="connsiteY2338" fmla="*/ 1683027 h 1910656"/>
                  <a:gd name="connsiteX2339" fmla="*/ 3146922 w 3162529"/>
                  <a:gd name="connsiteY2339" fmla="*/ 1674066 h 1910656"/>
                  <a:gd name="connsiteX2340" fmla="*/ 3147713 w 3162529"/>
                  <a:gd name="connsiteY2340" fmla="*/ 1669322 h 1910656"/>
                  <a:gd name="connsiteX2341" fmla="*/ 3131811 w 3162529"/>
                  <a:gd name="connsiteY2341" fmla="*/ 1673539 h 1910656"/>
                  <a:gd name="connsiteX2342" fmla="*/ 3129879 w 3162529"/>
                  <a:gd name="connsiteY2342" fmla="*/ 1667653 h 1910656"/>
                  <a:gd name="connsiteX2343" fmla="*/ 3130933 w 3162529"/>
                  <a:gd name="connsiteY2343" fmla="*/ 1656759 h 1910656"/>
                  <a:gd name="connsiteX2344" fmla="*/ 3140685 w 3162529"/>
                  <a:gd name="connsiteY2344" fmla="*/ 1653948 h 1910656"/>
                  <a:gd name="connsiteX2345" fmla="*/ 3141124 w 3162529"/>
                  <a:gd name="connsiteY2345" fmla="*/ 1654036 h 1910656"/>
                  <a:gd name="connsiteX2346" fmla="*/ 3147801 w 3162529"/>
                  <a:gd name="connsiteY2346" fmla="*/ 1659658 h 1910656"/>
                  <a:gd name="connsiteX2347" fmla="*/ 3148152 w 3162529"/>
                  <a:gd name="connsiteY2347" fmla="*/ 1660361 h 1910656"/>
                  <a:gd name="connsiteX2348" fmla="*/ 3148679 w 3162529"/>
                  <a:gd name="connsiteY2348" fmla="*/ 1661152 h 1910656"/>
                  <a:gd name="connsiteX2349" fmla="*/ 3148504 w 3162529"/>
                  <a:gd name="connsiteY2349" fmla="*/ 1654914 h 1910656"/>
                  <a:gd name="connsiteX2350" fmla="*/ 3148591 w 3162529"/>
                  <a:gd name="connsiteY2350" fmla="*/ 1646919 h 1910656"/>
                  <a:gd name="connsiteX2351" fmla="*/ 3148679 w 3162529"/>
                  <a:gd name="connsiteY2351" fmla="*/ 1642790 h 1910656"/>
                  <a:gd name="connsiteX2352" fmla="*/ 3148064 w 3162529"/>
                  <a:gd name="connsiteY2352" fmla="*/ 1639715 h 1910656"/>
                  <a:gd name="connsiteX2353" fmla="*/ 3147625 w 3162529"/>
                  <a:gd name="connsiteY2353" fmla="*/ 1637431 h 1910656"/>
                  <a:gd name="connsiteX2354" fmla="*/ 3146922 w 3162529"/>
                  <a:gd name="connsiteY2354" fmla="*/ 1638837 h 1910656"/>
                  <a:gd name="connsiteX2355" fmla="*/ 3140948 w 3162529"/>
                  <a:gd name="connsiteY2355" fmla="*/ 1642351 h 1910656"/>
                  <a:gd name="connsiteX2356" fmla="*/ 3126979 w 3162529"/>
                  <a:gd name="connsiteY2356" fmla="*/ 1643932 h 1910656"/>
                  <a:gd name="connsiteX2357" fmla="*/ 3142969 w 3162529"/>
                  <a:gd name="connsiteY2357" fmla="*/ 1620036 h 1910656"/>
                  <a:gd name="connsiteX2358" fmla="*/ 3147186 w 3162529"/>
                  <a:gd name="connsiteY2358" fmla="*/ 1631281 h 1910656"/>
                  <a:gd name="connsiteX2359" fmla="*/ 3147713 w 3162529"/>
                  <a:gd name="connsiteY2359" fmla="*/ 1627504 h 1910656"/>
                  <a:gd name="connsiteX2360" fmla="*/ 3149031 w 3162529"/>
                  <a:gd name="connsiteY2360" fmla="*/ 1610724 h 1910656"/>
                  <a:gd name="connsiteX2361" fmla="*/ 3149031 w 3162529"/>
                  <a:gd name="connsiteY2361" fmla="*/ 1609845 h 1910656"/>
                  <a:gd name="connsiteX2362" fmla="*/ 3122499 w 3162529"/>
                  <a:gd name="connsiteY2362" fmla="*/ 1607737 h 1910656"/>
                  <a:gd name="connsiteX2363" fmla="*/ 3120917 w 3162529"/>
                  <a:gd name="connsiteY2363" fmla="*/ 1604222 h 1910656"/>
                  <a:gd name="connsiteX2364" fmla="*/ 3114856 w 3162529"/>
                  <a:gd name="connsiteY2364" fmla="*/ 1600445 h 1910656"/>
                  <a:gd name="connsiteX2365" fmla="*/ 3115646 w 3162529"/>
                  <a:gd name="connsiteY2365" fmla="*/ 1605189 h 1910656"/>
                  <a:gd name="connsiteX2366" fmla="*/ 3117491 w 3162529"/>
                  <a:gd name="connsiteY2366" fmla="*/ 1617664 h 1910656"/>
                  <a:gd name="connsiteX2367" fmla="*/ 3115295 w 3162529"/>
                  <a:gd name="connsiteY2367" fmla="*/ 1624780 h 1910656"/>
                  <a:gd name="connsiteX2368" fmla="*/ 3115119 w 3162529"/>
                  <a:gd name="connsiteY2368" fmla="*/ 1624956 h 1910656"/>
                  <a:gd name="connsiteX2369" fmla="*/ 3113538 w 3162529"/>
                  <a:gd name="connsiteY2369" fmla="*/ 1633214 h 1910656"/>
                  <a:gd name="connsiteX2370" fmla="*/ 3113011 w 3162529"/>
                  <a:gd name="connsiteY2370" fmla="*/ 1641033 h 1910656"/>
                  <a:gd name="connsiteX2371" fmla="*/ 3116349 w 3162529"/>
                  <a:gd name="connsiteY2371" fmla="*/ 1655178 h 1910656"/>
                  <a:gd name="connsiteX2372" fmla="*/ 3117755 w 3162529"/>
                  <a:gd name="connsiteY2372" fmla="*/ 1662030 h 1910656"/>
                  <a:gd name="connsiteX2373" fmla="*/ 3119775 w 3162529"/>
                  <a:gd name="connsiteY2373" fmla="*/ 1667565 h 1910656"/>
                  <a:gd name="connsiteX2374" fmla="*/ 3124607 w 3162529"/>
                  <a:gd name="connsiteY2374" fmla="*/ 1673275 h 1910656"/>
                  <a:gd name="connsiteX2375" fmla="*/ 3124783 w 3162529"/>
                  <a:gd name="connsiteY2375" fmla="*/ 1673803 h 1910656"/>
                  <a:gd name="connsiteX2376" fmla="*/ 3126628 w 3162529"/>
                  <a:gd name="connsiteY2376" fmla="*/ 1680480 h 1910656"/>
                  <a:gd name="connsiteX2377" fmla="*/ 3113626 w 3162529"/>
                  <a:gd name="connsiteY2377" fmla="*/ 1683203 h 1910656"/>
                  <a:gd name="connsiteX2378" fmla="*/ 3113450 w 3162529"/>
                  <a:gd name="connsiteY2378" fmla="*/ 1684696 h 1910656"/>
                  <a:gd name="connsiteX2379" fmla="*/ 3112747 w 3162529"/>
                  <a:gd name="connsiteY2379" fmla="*/ 1691988 h 1910656"/>
                  <a:gd name="connsiteX2380" fmla="*/ 3114680 w 3162529"/>
                  <a:gd name="connsiteY2380" fmla="*/ 1705957 h 1910656"/>
                  <a:gd name="connsiteX2381" fmla="*/ 3115383 w 3162529"/>
                  <a:gd name="connsiteY2381" fmla="*/ 1718872 h 1910656"/>
                  <a:gd name="connsiteX2382" fmla="*/ 3111869 w 3162529"/>
                  <a:gd name="connsiteY2382" fmla="*/ 1736794 h 1910656"/>
                  <a:gd name="connsiteX2383" fmla="*/ 3114680 w 3162529"/>
                  <a:gd name="connsiteY2383" fmla="*/ 1750060 h 1910656"/>
                  <a:gd name="connsiteX2384" fmla="*/ 3115031 w 3162529"/>
                  <a:gd name="connsiteY2384" fmla="*/ 1753047 h 1910656"/>
                  <a:gd name="connsiteX2385" fmla="*/ 3111078 w 3162529"/>
                  <a:gd name="connsiteY2385" fmla="*/ 1762886 h 1910656"/>
                  <a:gd name="connsiteX2386" fmla="*/ 3110024 w 3162529"/>
                  <a:gd name="connsiteY2386" fmla="*/ 1763326 h 1910656"/>
                  <a:gd name="connsiteX2387" fmla="*/ 3109233 w 3162529"/>
                  <a:gd name="connsiteY2387" fmla="*/ 1766576 h 1910656"/>
                  <a:gd name="connsiteX2388" fmla="*/ 3109057 w 3162529"/>
                  <a:gd name="connsiteY2388" fmla="*/ 1793196 h 1910656"/>
                  <a:gd name="connsiteX2389" fmla="*/ 3109233 w 3162529"/>
                  <a:gd name="connsiteY2389" fmla="*/ 1798291 h 1910656"/>
                  <a:gd name="connsiteX2390" fmla="*/ 3116788 w 3162529"/>
                  <a:gd name="connsiteY2390" fmla="*/ 1797149 h 1910656"/>
                  <a:gd name="connsiteX2391" fmla="*/ 3116349 w 3162529"/>
                  <a:gd name="connsiteY2391" fmla="*/ 1819288 h 1910656"/>
                  <a:gd name="connsiteX2392" fmla="*/ 3109672 w 3162529"/>
                  <a:gd name="connsiteY2392" fmla="*/ 1819025 h 1910656"/>
                  <a:gd name="connsiteX2393" fmla="*/ 3102556 w 3162529"/>
                  <a:gd name="connsiteY2393" fmla="*/ 1816916 h 1910656"/>
                  <a:gd name="connsiteX2394" fmla="*/ 3102644 w 3162529"/>
                  <a:gd name="connsiteY2394" fmla="*/ 1821133 h 1910656"/>
                  <a:gd name="connsiteX2395" fmla="*/ 3103610 w 3162529"/>
                  <a:gd name="connsiteY2395" fmla="*/ 1820782 h 1910656"/>
                  <a:gd name="connsiteX2396" fmla="*/ 3110463 w 3162529"/>
                  <a:gd name="connsiteY2396" fmla="*/ 1821221 h 1910656"/>
                  <a:gd name="connsiteX2397" fmla="*/ 3113977 w 3162529"/>
                  <a:gd name="connsiteY2397" fmla="*/ 1827195 h 1910656"/>
                  <a:gd name="connsiteX2398" fmla="*/ 3115558 w 3162529"/>
                  <a:gd name="connsiteY2398" fmla="*/ 1841164 h 1910656"/>
                  <a:gd name="connsiteX2399" fmla="*/ 3108003 w 3162529"/>
                  <a:gd name="connsiteY2399" fmla="*/ 1836069 h 1910656"/>
                  <a:gd name="connsiteX2400" fmla="*/ 3109145 w 3162529"/>
                  <a:gd name="connsiteY2400" fmla="*/ 1841340 h 1910656"/>
                  <a:gd name="connsiteX2401" fmla="*/ 3109233 w 3162529"/>
                  <a:gd name="connsiteY2401" fmla="*/ 1842218 h 1910656"/>
                  <a:gd name="connsiteX2402" fmla="*/ 3110375 w 3162529"/>
                  <a:gd name="connsiteY2402" fmla="*/ 1850389 h 1910656"/>
                  <a:gd name="connsiteX2403" fmla="*/ 3102205 w 3162529"/>
                  <a:gd name="connsiteY2403" fmla="*/ 1849686 h 1910656"/>
                  <a:gd name="connsiteX2404" fmla="*/ 3101414 w 3162529"/>
                  <a:gd name="connsiteY2404" fmla="*/ 1849686 h 1910656"/>
                  <a:gd name="connsiteX2405" fmla="*/ 3096406 w 3162529"/>
                  <a:gd name="connsiteY2405" fmla="*/ 1848983 h 1910656"/>
                  <a:gd name="connsiteX2406" fmla="*/ 3098251 w 3162529"/>
                  <a:gd name="connsiteY2406" fmla="*/ 1865851 h 1910656"/>
                  <a:gd name="connsiteX2407" fmla="*/ 3093156 w 3162529"/>
                  <a:gd name="connsiteY2407" fmla="*/ 1878502 h 1910656"/>
                  <a:gd name="connsiteX2408" fmla="*/ 3088587 w 3162529"/>
                  <a:gd name="connsiteY2408" fmla="*/ 1896863 h 1910656"/>
                  <a:gd name="connsiteX2409" fmla="*/ 3090608 w 3162529"/>
                  <a:gd name="connsiteY2409" fmla="*/ 1897478 h 1910656"/>
                  <a:gd name="connsiteX2410" fmla="*/ 3108969 w 3162529"/>
                  <a:gd name="connsiteY2410" fmla="*/ 1897654 h 1910656"/>
                  <a:gd name="connsiteX2411" fmla="*/ 3114680 w 3162529"/>
                  <a:gd name="connsiteY2411" fmla="*/ 1897478 h 1910656"/>
                  <a:gd name="connsiteX2412" fmla="*/ 3089027 w 3162529"/>
                  <a:gd name="connsiteY2412" fmla="*/ 1897478 h 1910656"/>
                  <a:gd name="connsiteX2413" fmla="*/ 3089027 w 3162529"/>
                  <a:gd name="connsiteY2413" fmla="*/ 1897478 h 1910656"/>
                  <a:gd name="connsiteX2414" fmla="*/ 3089027 w 3162529"/>
                  <a:gd name="connsiteY2414" fmla="*/ 1897478 h 1910656"/>
                  <a:gd name="connsiteX2415" fmla="*/ 74061 w 3162529"/>
                  <a:gd name="connsiteY2415" fmla="*/ 1895458 h 1910656"/>
                  <a:gd name="connsiteX2416" fmla="*/ 74061 w 3162529"/>
                  <a:gd name="connsiteY2416" fmla="*/ 1895458 h 1910656"/>
                  <a:gd name="connsiteX2417" fmla="*/ 74061 w 3162529"/>
                  <a:gd name="connsiteY2417" fmla="*/ 1895458 h 1910656"/>
                  <a:gd name="connsiteX2418" fmla="*/ 29695 w 3162529"/>
                  <a:gd name="connsiteY2418" fmla="*/ 1833960 h 1910656"/>
                  <a:gd name="connsiteX2419" fmla="*/ 29607 w 3162529"/>
                  <a:gd name="connsiteY2419" fmla="*/ 1835454 h 1910656"/>
                  <a:gd name="connsiteX2420" fmla="*/ 32682 w 3162529"/>
                  <a:gd name="connsiteY2420" fmla="*/ 1856363 h 1910656"/>
                  <a:gd name="connsiteX2421" fmla="*/ 34614 w 3162529"/>
                  <a:gd name="connsiteY2421" fmla="*/ 1864621 h 1910656"/>
                  <a:gd name="connsiteX2422" fmla="*/ 34702 w 3162529"/>
                  <a:gd name="connsiteY2422" fmla="*/ 1866466 h 1910656"/>
                  <a:gd name="connsiteX2423" fmla="*/ 35142 w 3162529"/>
                  <a:gd name="connsiteY2423" fmla="*/ 1869014 h 1910656"/>
                  <a:gd name="connsiteX2424" fmla="*/ 38568 w 3162529"/>
                  <a:gd name="connsiteY2424" fmla="*/ 1889571 h 1910656"/>
                  <a:gd name="connsiteX2425" fmla="*/ 39007 w 3162529"/>
                  <a:gd name="connsiteY2425" fmla="*/ 1892471 h 1910656"/>
                  <a:gd name="connsiteX2426" fmla="*/ 39446 w 3162529"/>
                  <a:gd name="connsiteY2426" fmla="*/ 1895282 h 1910656"/>
                  <a:gd name="connsiteX2427" fmla="*/ 42346 w 3162529"/>
                  <a:gd name="connsiteY2427" fmla="*/ 1895106 h 1910656"/>
                  <a:gd name="connsiteX2428" fmla="*/ 46738 w 3162529"/>
                  <a:gd name="connsiteY2428" fmla="*/ 1894843 h 1910656"/>
                  <a:gd name="connsiteX2429" fmla="*/ 54381 w 3162529"/>
                  <a:gd name="connsiteY2429" fmla="*/ 1894843 h 1910656"/>
                  <a:gd name="connsiteX2430" fmla="*/ 60531 w 3162529"/>
                  <a:gd name="connsiteY2430" fmla="*/ 1873231 h 1910656"/>
                  <a:gd name="connsiteX2431" fmla="*/ 72743 w 3162529"/>
                  <a:gd name="connsiteY2431" fmla="*/ 1885442 h 1910656"/>
                  <a:gd name="connsiteX2432" fmla="*/ 71689 w 3162529"/>
                  <a:gd name="connsiteY2432" fmla="*/ 1878590 h 1910656"/>
                  <a:gd name="connsiteX2433" fmla="*/ 71601 w 3162529"/>
                  <a:gd name="connsiteY2433" fmla="*/ 1876306 h 1910656"/>
                  <a:gd name="connsiteX2434" fmla="*/ 65802 w 3162529"/>
                  <a:gd name="connsiteY2434" fmla="*/ 1872177 h 1910656"/>
                  <a:gd name="connsiteX2435" fmla="*/ 65451 w 3162529"/>
                  <a:gd name="connsiteY2435" fmla="*/ 1861897 h 1910656"/>
                  <a:gd name="connsiteX2436" fmla="*/ 67560 w 3162529"/>
                  <a:gd name="connsiteY2436" fmla="*/ 1853376 h 1910656"/>
                  <a:gd name="connsiteX2437" fmla="*/ 66242 w 3162529"/>
                  <a:gd name="connsiteY2437" fmla="*/ 1853903 h 1910656"/>
                  <a:gd name="connsiteX2438" fmla="*/ 61322 w 3162529"/>
                  <a:gd name="connsiteY2438" fmla="*/ 1864182 h 1910656"/>
                  <a:gd name="connsiteX2439" fmla="*/ 59828 w 3162529"/>
                  <a:gd name="connsiteY2439" fmla="*/ 1856363 h 1910656"/>
                  <a:gd name="connsiteX2440" fmla="*/ 59477 w 3162529"/>
                  <a:gd name="connsiteY2440" fmla="*/ 1856451 h 1910656"/>
                  <a:gd name="connsiteX2441" fmla="*/ 52624 w 3162529"/>
                  <a:gd name="connsiteY2441" fmla="*/ 1856011 h 1910656"/>
                  <a:gd name="connsiteX2442" fmla="*/ 49110 w 3162529"/>
                  <a:gd name="connsiteY2442" fmla="*/ 1850037 h 1910656"/>
                  <a:gd name="connsiteX2443" fmla="*/ 47529 w 3162529"/>
                  <a:gd name="connsiteY2443" fmla="*/ 1836069 h 1910656"/>
                  <a:gd name="connsiteX2444" fmla="*/ 57017 w 3162529"/>
                  <a:gd name="connsiteY2444" fmla="*/ 1842394 h 1910656"/>
                  <a:gd name="connsiteX2445" fmla="*/ 56051 w 3162529"/>
                  <a:gd name="connsiteY2445" fmla="*/ 1835541 h 1910656"/>
                  <a:gd name="connsiteX2446" fmla="*/ 57720 w 3162529"/>
                  <a:gd name="connsiteY2446" fmla="*/ 1829392 h 1910656"/>
                  <a:gd name="connsiteX2447" fmla="*/ 58247 w 3162529"/>
                  <a:gd name="connsiteY2447" fmla="*/ 1828162 h 1910656"/>
                  <a:gd name="connsiteX2448" fmla="*/ 58598 w 3162529"/>
                  <a:gd name="connsiteY2448" fmla="*/ 1825350 h 1910656"/>
                  <a:gd name="connsiteX2449" fmla="*/ 60180 w 3162529"/>
                  <a:gd name="connsiteY2449" fmla="*/ 1817883 h 1910656"/>
                  <a:gd name="connsiteX2450" fmla="*/ 53327 w 3162529"/>
                  <a:gd name="connsiteY2450" fmla="*/ 1817356 h 1910656"/>
                  <a:gd name="connsiteX2451" fmla="*/ 51570 w 3162529"/>
                  <a:gd name="connsiteY2451" fmla="*/ 1814456 h 1910656"/>
                  <a:gd name="connsiteX2452" fmla="*/ 50516 w 3162529"/>
                  <a:gd name="connsiteY2452" fmla="*/ 1813402 h 1910656"/>
                  <a:gd name="connsiteX2453" fmla="*/ 47880 w 3162529"/>
                  <a:gd name="connsiteY2453" fmla="*/ 1810679 h 1910656"/>
                  <a:gd name="connsiteX2454" fmla="*/ 46123 w 3162529"/>
                  <a:gd name="connsiteY2454" fmla="*/ 1804353 h 1910656"/>
                  <a:gd name="connsiteX2455" fmla="*/ 46035 w 3162529"/>
                  <a:gd name="connsiteY2455" fmla="*/ 1803563 h 1910656"/>
                  <a:gd name="connsiteX2456" fmla="*/ 44893 w 3162529"/>
                  <a:gd name="connsiteY2456" fmla="*/ 1795480 h 1910656"/>
                  <a:gd name="connsiteX2457" fmla="*/ 53064 w 3162529"/>
                  <a:gd name="connsiteY2457" fmla="*/ 1796183 h 1910656"/>
                  <a:gd name="connsiteX2458" fmla="*/ 53854 w 3162529"/>
                  <a:gd name="connsiteY2458" fmla="*/ 1796183 h 1910656"/>
                  <a:gd name="connsiteX2459" fmla="*/ 55084 w 3162529"/>
                  <a:gd name="connsiteY2459" fmla="*/ 1796183 h 1910656"/>
                  <a:gd name="connsiteX2460" fmla="*/ 55787 w 3162529"/>
                  <a:gd name="connsiteY2460" fmla="*/ 1782829 h 1910656"/>
                  <a:gd name="connsiteX2461" fmla="*/ 56051 w 3162529"/>
                  <a:gd name="connsiteY2461" fmla="*/ 1773077 h 1910656"/>
                  <a:gd name="connsiteX2462" fmla="*/ 55875 w 3162529"/>
                  <a:gd name="connsiteY2462" fmla="*/ 1766840 h 1910656"/>
                  <a:gd name="connsiteX2463" fmla="*/ 55699 w 3162529"/>
                  <a:gd name="connsiteY2463" fmla="*/ 1764116 h 1910656"/>
                  <a:gd name="connsiteX2464" fmla="*/ 52712 w 3162529"/>
                  <a:gd name="connsiteY2464" fmla="*/ 1767103 h 1910656"/>
                  <a:gd name="connsiteX2465" fmla="*/ 49550 w 3162529"/>
                  <a:gd name="connsiteY2465" fmla="*/ 1756561 h 1910656"/>
                  <a:gd name="connsiteX2466" fmla="*/ 49198 w 3162529"/>
                  <a:gd name="connsiteY2466" fmla="*/ 1755331 h 1910656"/>
                  <a:gd name="connsiteX2467" fmla="*/ 48056 w 3162529"/>
                  <a:gd name="connsiteY2467" fmla="*/ 1751202 h 1910656"/>
                  <a:gd name="connsiteX2468" fmla="*/ 48583 w 3162529"/>
                  <a:gd name="connsiteY2468" fmla="*/ 1746018 h 1910656"/>
                  <a:gd name="connsiteX2469" fmla="*/ 48671 w 3162529"/>
                  <a:gd name="connsiteY2469" fmla="*/ 1745755 h 1910656"/>
                  <a:gd name="connsiteX2470" fmla="*/ 49462 w 3162529"/>
                  <a:gd name="connsiteY2470" fmla="*/ 1743207 h 1910656"/>
                  <a:gd name="connsiteX2471" fmla="*/ 52537 w 3162529"/>
                  <a:gd name="connsiteY2471" fmla="*/ 1725548 h 1910656"/>
                  <a:gd name="connsiteX2472" fmla="*/ 46299 w 3162529"/>
                  <a:gd name="connsiteY2472" fmla="*/ 1734949 h 1910656"/>
                  <a:gd name="connsiteX2473" fmla="*/ 41818 w 3162529"/>
                  <a:gd name="connsiteY2473" fmla="*/ 1723001 h 1910656"/>
                  <a:gd name="connsiteX2474" fmla="*/ 42258 w 3162529"/>
                  <a:gd name="connsiteY2474" fmla="*/ 1716148 h 1910656"/>
                  <a:gd name="connsiteX2475" fmla="*/ 47968 w 3162529"/>
                  <a:gd name="connsiteY2475" fmla="*/ 1712634 h 1910656"/>
                  <a:gd name="connsiteX2476" fmla="*/ 48232 w 3162529"/>
                  <a:gd name="connsiteY2476" fmla="*/ 1705694 h 1910656"/>
                  <a:gd name="connsiteX2477" fmla="*/ 48232 w 3162529"/>
                  <a:gd name="connsiteY2477" fmla="*/ 1705342 h 1910656"/>
                  <a:gd name="connsiteX2478" fmla="*/ 49462 w 3162529"/>
                  <a:gd name="connsiteY2478" fmla="*/ 1699280 h 1910656"/>
                  <a:gd name="connsiteX2479" fmla="*/ 50428 w 3162529"/>
                  <a:gd name="connsiteY2479" fmla="*/ 1694009 h 1910656"/>
                  <a:gd name="connsiteX2480" fmla="*/ 49550 w 3162529"/>
                  <a:gd name="connsiteY2480" fmla="*/ 1683906 h 1910656"/>
                  <a:gd name="connsiteX2481" fmla="*/ 48671 w 3162529"/>
                  <a:gd name="connsiteY2481" fmla="*/ 1674593 h 1910656"/>
                  <a:gd name="connsiteX2482" fmla="*/ 48671 w 3162529"/>
                  <a:gd name="connsiteY2482" fmla="*/ 1674066 h 1910656"/>
                  <a:gd name="connsiteX2483" fmla="*/ 43488 w 3162529"/>
                  <a:gd name="connsiteY2483" fmla="*/ 1668443 h 1910656"/>
                  <a:gd name="connsiteX2484" fmla="*/ 44542 w 3162529"/>
                  <a:gd name="connsiteY2484" fmla="*/ 1661240 h 1910656"/>
                  <a:gd name="connsiteX2485" fmla="*/ 47529 w 3162529"/>
                  <a:gd name="connsiteY2485" fmla="*/ 1651400 h 1910656"/>
                  <a:gd name="connsiteX2486" fmla="*/ 48935 w 3162529"/>
                  <a:gd name="connsiteY2486" fmla="*/ 1643405 h 1910656"/>
                  <a:gd name="connsiteX2487" fmla="*/ 49198 w 3162529"/>
                  <a:gd name="connsiteY2487" fmla="*/ 1642615 h 1910656"/>
                  <a:gd name="connsiteX2488" fmla="*/ 47441 w 3162529"/>
                  <a:gd name="connsiteY2488" fmla="*/ 1621793 h 1910656"/>
                  <a:gd name="connsiteX2489" fmla="*/ 44015 w 3162529"/>
                  <a:gd name="connsiteY2489" fmla="*/ 1613974 h 1910656"/>
                  <a:gd name="connsiteX2490" fmla="*/ 47617 w 3162529"/>
                  <a:gd name="connsiteY2490" fmla="*/ 1608615 h 1910656"/>
                  <a:gd name="connsiteX2491" fmla="*/ 50867 w 3162529"/>
                  <a:gd name="connsiteY2491" fmla="*/ 1590957 h 1910656"/>
                  <a:gd name="connsiteX2492" fmla="*/ 44190 w 3162529"/>
                  <a:gd name="connsiteY2492" fmla="*/ 1589024 h 1910656"/>
                  <a:gd name="connsiteX2493" fmla="*/ 43136 w 3162529"/>
                  <a:gd name="connsiteY2493" fmla="*/ 1574440 h 1910656"/>
                  <a:gd name="connsiteX2494" fmla="*/ 32330 w 3162529"/>
                  <a:gd name="connsiteY2494" fmla="*/ 1567236 h 1910656"/>
                  <a:gd name="connsiteX2495" fmla="*/ 22930 w 3162529"/>
                  <a:gd name="connsiteY2495" fmla="*/ 1570750 h 1910656"/>
                  <a:gd name="connsiteX2496" fmla="*/ 16868 w 3162529"/>
                  <a:gd name="connsiteY2496" fmla="*/ 1570662 h 1910656"/>
                  <a:gd name="connsiteX2497" fmla="*/ 15199 w 3162529"/>
                  <a:gd name="connsiteY2497" fmla="*/ 1579623 h 1910656"/>
                  <a:gd name="connsiteX2498" fmla="*/ 14320 w 3162529"/>
                  <a:gd name="connsiteY2498" fmla="*/ 1583928 h 1910656"/>
                  <a:gd name="connsiteX2499" fmla="*/ 14847 w 3162529"/>
                  <a:gd name="connsiteY2499" fmla="*/ 1595349 h 1910656"/>
                  <a:gd name="connsiteX2500" fmla="*/ 14584 w 3162529"/>
                  <a:gd name="connsiteY2500" fmla="*/ 1614150 h 1910656"/>
                  <a:gd name="connsiteX2501" fmla="*/ 15989 w 3162529"/>
                  <a:gd name="connsiteY2501" fmla="*/ 1648764 h 1910656"/>
                  <a:gd name="connsiteX2502" fmla="*/ 15814 w 3162529"/>
                  <a:gd name="connsiteY2502" fmla="*/ 1649731 h 1910656"/>
                  <a:gd name="connsiteX2503" fmla="*/ 18713 w 3162529"/>
                  <a:gd name="connsiteY2503" fmla="*/ 1678195 h 1910656"/>
                  <a:gd name="connsiteX2504" fmla="*/ 19416 w 3162529"/>
                  <a:gd name="connsiteY2504" fmla="*/ 1680655 h 1910656"/>
                  <a:gd name="connsiteX2505" fmla="*/ 19767 w 3162529"/>
                  <a:gd name="connsiteY2505" fmla="*/ 1681973 h 1910656"/>
                  <a:gd name="connsiteX2506" fmla="*/ 25302 w 3162529"/>
                  <a:gd name="connsiteY2506" fmla="*/ 1680392 h 1910656"/>
                  <a:gd name="connsiteX2507" fmla="*/ 29431 w 3162529"/>
                  <a:gd name="connsiteY2507" fmla="*/ 1681358 h 1910656"/>
                  <a:gd name="connsiteX2508" fmla="*/ 48056 w 3162529"/>
                  <a:gd name="connsiteY2508" fmla="*/ 1686190 h 1910656"/>
                  <a:gd name="connsiteX2509" fmla="*/ 31012 w 3162529"/>
                  <a:gd name="connsiteY2509" fmla="*/ 1693833 h 1910656"/>
                  <a:gd name="connsiteX2510" fmla="*/ 22403 w 3162529"/>
                  <a:gd name="connsiteY2510" fmla="*/ 1694888 h 1910656"/>
                  <a:gd name="connsiteX2511" fmla="*/ 20119 w 3162529"/>
                  <a:gd name="connsiteY2511" fmla="*/ 1694448 h 1910656"/>
                  <a:gd name="connsiteX2512" fmla="*/ 19591 w 3162529"/>
                  <a:gd name="connsiteY2512" fmla="*/ 1720365 h 1910656"/>
                  <a:gd name="connsiteX2513" fmla="*/ 19240 w 3162529"/>
                  <a:gd name="connsiteY2513" fmla="*/ 1748127 h 1910656"/>
                  <a:gd name="connsiteX2514" fmla="*/ 19416 w 3162529"/>
                  <a:gd name="connsiteY2514" fmla="*/ 1749093 h 1910656"/>
                  <a:gd name="connsiteX2515" fmla="*/ 39534 w 3162529"/>
                  <a:gd name="connsiteY2515" fmla="*/ 1728975 h 1910656"/>
                  <a:gd name="connsiteX2516" fmla="*/ 43839 w 3162529"/>
                  <a:gd name="connsiteY2516" fmla="*/ 1749269 h 1910656"/>
                  <a:gd name="connsiteX2517" fmla="*/ 39007 w 3162529"/>
                  <a:gd name="connsiteY2517" fmla="*/ 1751465 h 1910656"/>
                  <a:gd name="connsiteX2518" fmla="*/ 30310 w 3162529"/>
                  <a:gd name="connsiteY2518" fmla="*/ 1752520 h 1910656"/>
                  <a:gd name="connsiteX2519" fmla="*/ 19591 w 3162529"/>
                  <a:gd name="connsiteY2519" fmla="*/ 1750235 h 1910656"/>
                  <a:gd name="connsiteX2520" fmla="*/ 22491 w 3162529"/>
                  <a:gd name="connsiteY2520" fmla="*/ 1759899 h 1910656"/>
                  <a:gd name="connsiteX2521" fmla="*/ 25214 w 3162529"/>
                  <a:gd name="connsiteY2521" fmla="*/ 1786958 h 1910656"/>
                  <a:gd name="connsiteX2522" fmla="*/ 27235 w 3162529"/>
                  <a:gd name="connsiteY2522" fmla="*/ 1803563 h 1910656"/>
                  <a:gd name="connsiteX2523" fmla="*/ 29958 w 3162529"/>
                  <a:gd name="connsiteY2523" fmla="*/ 1816653 h 1910656"/>
                  <a:gd name="connsiteX2524" fmla="*/ 31012 w 3162529"/>
                  <a:gd name="connsiteY2524" fmla="*/ 1818059 h 1910656"/>
                  <a:gd name="connsiteX2525" fmla="*/ 37162 w 3162529"/>
                  <a:gd name="connsiteY2525" fmla="*/ 1825790 h 1910656"/>
                  <a:gd name="connsiteX2526" fmla="*/ 31364 w 3162529"/>
                  <a:gd name="connsiteY2526" fmla="*/ 1833697 h 1910656"/>
                  <a:gd name="connsiteX2527" fmla="*/ 29695 w 3162529"/>
                  <a:gd name="connsiteY2527" fmla="*/ 1833960 h 1910656"/>
                  <a:gd name="connsiteX2528" fmla="*/ 38216 w 3162529"/>
                  <a:gd name="connsiteY2528" fmla="*/ 1895282 h 1910656"/>
                  <a:gd name="connsiteX2529" fmla="*/ 38216 w 3162529"/>
                  <a:gd name="connsiteY2529" fmla="*/ 1895282 h 1910656"/>
                  <a:gd name="connsiteX2530" fmla="*/ 38216 w 3162529"/>
                  <a:gd name="connsiteY2530" fmla="*/ 1895282 h 1910656"/>
                  <a:gd name="connsiteX2531" fmla="*/ 68965 w 3162529"/>
                  <a:gd name="connsiteY2531" fmla="*/ 1894843 h 1910656"/>
                  <a:gd name="connsiteX2532" fmla="*/ 72919 w 3162529"/>
                  <a:gd name="connsiteY2532" fmla="*/ 1894843 h 1910656"/>
                  <a:gd name="connsiteX2533" fmla="*/ 74149 w 3162529"/>
                  <a:gd name="connsiteY2533" fmla="*/ 1894755 h 1910656"/>
                  <a:gd name="connsiteX2534" fmla="*/ 74149 w 3162529"/>
                  <a:gd name="connsiteY2534" fmla="*/ 1894491 h 1910656"/>
                  <a:gd name="connsiteX2535" fmla="*/ 73182 w 3162529"/>
                  <a:gd name="connsiteY2535" fmla="*/ 1887990 h 1910656"/>
                  <a:gd name="connsiteX2536" fmla="*/ 72655 w 3162529"/>
                  <a:gd name="connsiteY2536" fmla="*/ 1889923 h 1910656"/>
                  <a:gd name="connsiteX2537" fmla="*/ 68965 w 3162529"/>
                  <a:gd name="connsiteY2537" fmla="*/ 1894843 h 1910656"/>
                  <a:gd name="connsiteX2538" fmla="*/ 62200 w 3162529"/>
                  <a:gd name="connsiteY2538" fmla="*/ 1883597 h 1910656"/>
                  <a:gd name="connsiteX2539" fmla="*/ 59828 w 3162529"/>
                  <a:gd name="connsiteY2539" fmla="*/ 1886584 h 1910656"/>
                  <a:gd name="connsiteX2540" fmla="*/ 62113 w 3162529"/>
                  <a:gd name="connsiteY2540" fmla="*/ 1887199 h 1910656"/>
                  <a:gd name="connsiteX2541" fmla="*/ 62288 w 3162529"/>
                  <a:gd name="connsiteY2541" fmla="*/ 1887024 h 1910656"/>
                  <a:gd name="connsiteX2542" fmla="*/ 62200 w 3162529"/>
                  <a:gd name="connsiteY2542" fmla="*/ 1883597 h 1910656"/>
                  <a:gd name="connsiteX2543" fmla="*/ 21436 w 3162529"/>
                  <a:gd name="connsiteY2543" fmla="*/ 1862952 h 1910656"/>
                  <a:gd name="connsiteX2544" fmla="*/ 21436 w 3162529"/>
                  <a:gd name="connsiteY2544" fmla="*/ 1862952 h 1910656"/>
                  <a:gd name="connsiteX2545" fmla="*/ 21436 w 3162529"/>
                  <a:gd name="connsiteY2545" fmla="*/ 1862952 h 1910656"/>
                  <a:gd name="connsiteX2546" fmla="*/ 56226 w 3162529"/>
                  <a:gd name="connsiteY2546" fmla="*/ 1843887 h 1910656"/>
                  <a:gd name="connsiteX2547" fmla="*/ 54645 w 3162529"/>
                  <a:gd name="connsiteY2547" fmla="*/ 1844151 h 1910656"/>
                  <a:gd name="connsiteX2548" fmla="*/ 56490 w 3162529"/>
                  <a:gd name="connsiteY2548" fmla="*/ 1849071 h 1910656"/>
                  <a:gd name="connsiteX2549" fmla="*/ 58159 w 3162529"/>
                  <a:gd name="connsiteY2549" fmla="*/ 1848895 h 1910656"/>
                  <a:gd name="connsiteX2550" fmla="*/ 57369 w 3162529"/>
                  <a:gd name="connsiteY2550" fmla="*/ 1844678 h 1910656"/>
                  <a:gd name="connsiteX2551" fmla="*/ 57193 w 3162529"/>
                  <a:gd name="connsiteY2551" fmla="*/ 1843975 h 1910656"/>
                  <a:gd name="connsiteX2552" fmla="*/ 56226 w 3162529"/>
                  <a:gd name="connsiteY2552" fmla="*/ 1843887 h 1910656"/>
                  <a:gd name="connsiteX2553" fmla="*/ 3106509 w 3162529"/>
                  <a:gd name="connsiteY2553" fmla="*/ 1833082 h 1910656"/>
                  <a:gd name="connsiteX2554" fmla="*/ 3108530 w 3162529"/>
                  <a:gd name="connsiteY2554" fmla="*/ 1832818 h 1910656"/>
                  <a:gd name="connsiteX2555" fmla="*/ 3106685 w 3162529"/>
                  <a:gd name="connsiteY2555" fmla="*/ 1827810 h 1910656"/>
                  <a:gd name="connsiteX2556" fmla="*/ 3105016 w 3162529"/>
                  <a:gd name="connsiteY2556" fmla="*/ 1827986 h 1910656"/>
                  <a:gd name="connsiteX2557" fmla="*/ 3105104 w 3162529"/>
                  <a:gd name="connsiteY2557" fmla="*/ 1831149 h 1910656"/>
                  <a:gd name="connsiteX2558" fmla="*/ 3106509 w 3162529"/>
                  <a:gd name="connsiteY2558" fmla="*/ 1833082 h 1910656"/>
                  <a:gd name="connsiteX2559" fmla="*/ 3136204 w 3162529"/>
                  <a:gd name="connsiteY2559" fmla="*/ 1833082 h 1910656"/>
                  <a:gd name="connsiteX2560" fmla="*/ 3136204 w 3162529"/>
                  <a:gd name="connsiteY2560" fmla="*/ 1833082 h 1910656"/>
                  <a:gd name="connsiteX2561" fmla="*/ 3136204 w 3162529"/>
                  <a:gd name="connsiteY2561" fmla="*/ 1833082 h 1910656"/>
                  <a:gd name="connsiteX2562" fmla="*/ 3149031 w 3162529"/>
                  <a:gd name="connsiteY2562" fmla="*/ 1801630 h 1910656"/>
                  <a:gd name="connsiteX2563" fmla="*/ 3149031 w 3162529"/>
                  <a:gd name="connsiteY2563" fmla="*/ 1801630 h 1910656"/>
                  <a:gd name="connsiteX2564" fmla="*/ 3149031 w 3162529"/>
                  <a:gd name="connsiteY2564" fmla="*/ 1801630 h 1910656"/>
                  <a:gd name="connsiteX2565" fmla="*/ 3139103 w 3162529"/>
                  <a:gd name="connsiteY2565" fmla="*/ 1787925 h 1910656"/>
                  <a:gd name="connsiteX2566" fmla="*/ 3139367 w 3162529"/>
                  <a:gd name="connsiteY2566" fmla="*/ 1790297 h 1910656"/>
                  <a:gd name="connsiteX2567" fmla="*/ 3139103 w 3162529"/>
                  <a:gd name="connsiteY2567" fmla="*/ 1787925 h 1910656"/>
                  <a:gd name="connsiteX2568" fmla="*/ 3130230 w 3162529"/>
                  <a:gd name="connsiteY2568" fmla="*/ 1778085 h 1910656"/>
                  <a:gd name="connsiteX2569" fmla="*/ 3124871 w 3162529"/>
                  <a:gd name="connsiteY2569" fmla="*/ 1778700 h 1910656"/>
                  <a:gd name="connsiteX2570" fmla="*/ 3127594 w 3162529"/>
                  <a:gd name="connsiteY2570" fmla="*/ 1782478 h 1910656"/>
                  <a:gd name="connsiteX2571" fmla="*/ 3132163 w 3162529"/>
                  <a:gd name="connsiteY2571" fmla="*/ 1783093 h 1910656"/>
                  <a:gd name="connsiteX2572" fmla="*/ 3130230 w 3162529"/>
                  <a:gd name="connsiteY2572" fmla="*/ 1778085 h 1910656"/>
                  <a:gd name="connsiteX2573" fmla="*/ 3131460 w 3162529"/>
                  <a:gd name="connsiteY2573" fmla="*/ 1753310 h 1910656"/>
                  <a:gd name="connsiteX2574" fmla="*/ 3132866 w 3162529"/>
                  <a:gd name="connsiteY2574" fmla="*/ 1753310 h 1910656"/>
                  <a:gd name="connsiteX2575" fmla="*/ 3132514 w 3162529"/>
                  <a:gd name="connsiteY2575" fmla="*/ 1752607 h 1910656"/>
                  <a:gd name="connsiteX2576" fmla="*/ 3131460 w 3162529"/>
                  <a:gd name="connsiteY2576" fmla="*/ 1753310 h 1910656"/>
                  <a:gd name="connsiteX2577" fmla="*/ 18889 w 3162529"/>
                  <a:gd name="connsiteY2577" fmla="*/ 1748654 h 1910656"/>
                  <a:gd name="connsiteX2578" fmla="*/ 18889 w 3162529"/>
                  <a:gd name="connsiteY2578" fmla="*/ 1748654 h 1910656"/>
                  <a:gd name="connsiteX2579" fmla="*/ 18889 w 3162529"/>
                  <a:gd name="connsiteY2579" fmla="*/ 1748654 h 1910656"/>
                  <a:gd name="connsiteX2580" fmla="*/ 49022 w 3162529"/>
                  <a:gd name="connsiteY2580" fmla="*/ 1720102 h 1910656"/>
                  <a:gd name="connsiteX2581" fmla="*/ 49637 w 3162529"/>
                  <a:gd name="connsiteY2581" fmla="*/ 1725461 h 1910656"/>
                  <a:gd name="connsiteX2582" fmla="*/ 52273 w 3162529"/>
                  <a:gd name="connsiteY2582" fmla="*/ 1724143 h 1910656"/>
                  <a:gd name="connsiteX2583" fmla="*/ 50604 w 3162529"/>
                  <a:gd name="connsiteY2583" fmla="*/ 1719487 h 1910656"/>
                  <a:gd name="connsiteX2584" fmla="*/ 49022 w 3162529"/>
                  <a:gd name="connsiteY2584" fmla="*/ 1720102 h 1910656"/>
                  <a:gd name="connsiteX2585" fmla="*/ 27762 w 3162529"/>
                  <a:gd name="connsiteY2585" fmla="*/ 1689528 h 1910656"/>
                  <a:gd name="connsiteX2586" fmla="*/ 26971 w 3162529"/>
                  <a:gd name="connsiteY2586" fmla="*/ 1692603 h 1910656"/>
                  <a:gd name="connsiteX2587" fmla="*/ 29695 w 3162529"/>
                  <a:gd name="connsiteY2587" fmla="*/ 1690056 h 1910656"/>
                  <a:gd name="connsiteX2588" fmla="*/ 27762 w 3162529"/>
                  <a:gd name="connsiteY2588" fmla="*/ 1689528 h 1910656"/>
                  <a:gd name="connsiteX2589" fmla="*/ 3114680 w 3162529"/>
                  <a:gd name="connsiteY2589" fmla="*/ 1679074 h 1910656"/>
                  <a:gd name="connsiteX2590" fmla="*/ 3119248 w 3162529"/>
                  <a:gd name="connsiteY2590" fmla="*/ 1680040 h 1910656"/>
                  <a:gd name="connsiteX2591" fmla="*/ 3121972 w 3162529"/>
                  <a:gd name="connsiteY2591" fmla="*/ 1676175 h 1910656"/>
                  <a:gd name="connsiteX2592" fmla="*/ 3116085 w 3162529"/>
                  <a:gd name="connsiteY2592" fmla="*/ 1675911 h 1910656"/>
                  <a:gd name="connsiteX2593" fmla="*/ 3115207 w 3162529"/>
                  <a:gd name="connsiteY2593" fmla="*/ 1676175 h 1910656"/>
                  <a:gd name="connsiteX2594" fmla="*/ 3114680 w 3162529"/>
                  <a:gd name="connsiteY2594" fmla="*/ 1679074 h 1910656"/>
                  <a:gd name="connsiteX2595" fmla="*/ 3102205 w 3162529"/>
                  <a:gd name="connsiteY2595" fmla="*/ 1675384 h 1910656"/>
                  <a:gd name="connsiteX2596" fmla="*/ 3102205 w 3162529"/>
                  <a:gd name="connsiteY2596" fmla="*/ 1675384 h 1910656"/>
                  <a:gd name="connsiteX2597" fmla="*/ 3102205 w 3162529"/>
                  <a:gd name="connsiteY2597" fmla="*/ 1675384 h 1910656"/>
                  <a:gd name="connsiteX2598" fmla="*/ 3139718 w 3162529"/>
                  <a:gd name="connsiteY2598" fmla="*/ 1666862 h 1910656"/>
                  <a:gd name="connsiteX2599" fmla="*/ 3139718 w 3162529"/>
                  <a:gd name="connsiteY2599" fmla="*/ 1666862 h 1910656"/>
                  <a:gd name="connsiteX2600" fmla="*/ 3139718 w 3162529"/>
                  <a:gd name="connsiteY2600" fmla="*/ 1666862 h 1910656"/>
                  <a:gd name="connsiteX2601" fmla="*/ 3138488 w 3162529"/>
                  <a:gd name="connsiteY2601" fmla="*/ 1666599 h 1910656"/>
                  <a:gd name="connsiteX2602" fmla="*/ 3138664 w 3162529"/>
                  <a:gd name="connsiteY2602" fmla="*/ 1666686 h 1910656"/>
                  <a:gd name="connsiteX2603" fmla="*/ 3141036 w 3162529"/>
                  <a:gd name="connsiteY2603" fmla="*/ 1665281 h 1910656"/>
                  <a:gd name="connsiteX2604" fmla="*/ 3141563 w 3162529"/>
                  <a:gd name="connsiteY2604" fmla="*/ 1664666 h 1910656"/>
                  <a:gd name="connsiteX2605" fmla="*/ 3138488 w 3162529"/>
                  <a:gd name="connsiteY2605" fmla="*/ 1666599 h 1910656"/>
                  <a:gd name="connsiteX2606" fmla="*/ 3139806 w 3162529"/>
                  <a:gd name="connsiteY2606" fmla="*/ 1629085 h 1910656"/>
                  <a:gd name="connsiteX2607" fmla="*/ 3136028 w 3162529"/>
                  <a:gd name="connsiteY2607" fmla="*/ 1631809 h 1910656"/>
                  <a:gd name="connsiteX2608" fmla="*/ 3135413 w 3162529"/>
                  <a:gd name="connsiteY2608" fmla="*/ 1636377 h 1910656"/>
                  <a:gd name="connsiteX2609" fmla="*/ 3140333 w 3162529"/>
                  <a:gd name="connsiteY2609" fmla="*/ 1634532 h 1910656"/>
                  <a:gd name="connsiteX2610" fmla="*/ 3139806 w 3162529"/>
                  <a:gd name="connsiteY2610" fmla="*/ 1629085 h 1910656"/>
                  <a:gd name="connsiteX2611" fmla="*/ 3133129 w 3162529"/>
                  <a:gd name="connsiteY2611" fmla="*/ 1595876 h 1910656"/>
                  <a:gd name="connsiteX2612" fmla="*/ 3147537 w 3162529"/>
                  <a:gd name="connsiteY2612" fmla="*/ 1604750 h 1910656"/>
                  <a:gd name="connsiteX2613" fmla="*/ 3148240 w 3162529"/>
                  <a:gd name="connsiteY2613" fmla="*/ 1597546 h 1910656"/>
                  <a:gd name="connsiteX2614" fmla="*/ 3148855 w 3162529"/>
                  <a:gd name="connsiteY2614" fmla="*/ 1587179 h 1910656"/>
                  <a:gd name="connsiteX2615" fmla="*/ 3148240 w 3162529"/>
                  <a:gd name="connsiteY2615" fmla="*/ 1575846 h 1910656"/>
                  <a:gd name="connsiteX2616" fmla="*/ 3147449 w 3162529"/>
                  <a:gd name="connsiteY2616" fmla="*/ 1576109 h 1910656"/>
                  <a:gd name="connsiteX2617" fmla="*/ 3145956 w 3162529"/>
                  <a:gd name="connsiteY2617" fmla="*/ 1576548 h 1910656"/>
                  <a:gd name="connsiteX2618" fmla="*/ 3131021 w 3162529"/>
                  <a:gd name="connsiteY2618" fmla="*/ 1582347 h 1910656"/>
                  <a:gd name="connsiteX2619" fmla="*/ 3137610 w 3162529"/>
                  <a:gd name="connsiteY2619" fmla="*/ 1567763 h 1910656"/>
                  <a:gd name="connsiteX2620" fmla="*/ 3138225 w 3162529"/>
                  <a:gd name="connsiteY2620" fmla="*/ 1566006 h 1910656"/>
                  <a:gd name="connsiteX2621" fmla="*/ 3143408 w 3162529"/>
                  <a:gd name="connsiteY2621" fmla="*/ 1557924 h 1910656"/>
                  <a:gd name="connsiteX2622" fmla="*/ 3146747 w 3162529"/>
                  <a:gd name="connsiteY2622" fmla="*/ 1544043 h 1910656"/>
                  <a:gd name="connsiteX2623" fmla="*/ 3146659 w 3162529"/>
                  <a:gd name="connsiteY2623" fmla="*/ 1543076 h 1910656"/>
                  <a:gd name="connsiteX2624" fmla="*/ 3143935 w 3162529"/>
                  <a:gd name="connsiteY2624" fmla="*/ 1529371 h 1910656"/>
                  <a:gd name="connsiteX2625" fmla="*/ 3141915 w 3162529"/>
                  <a:gd name="connsiteY2625" fmla="*/ 1520322 h 1910656"/>
                  <a:gd name="connsiteX2626" fmla="*/ 3137258 w 3162529"/>
                  <a:gd name="connsiteY2626" fmla="*/ 1522167 h 1910656"/>
                  <a:gd name="connsiteX2627" fmla="*/ 3129351 w 3162529"/>
                  <a:gd name="connsiteY2627" fmla="*/ 1516369 h 1910656"/>
                  <a:gd name="connsiteX2628" fmla="*/ 3129176 w 3162529"/>
                  <a:gd name="connsiteY2628" fmla="*/ 1515842 h 1910656"/>
                  <a:gd name="connsiteX2629" fmla="*/ 3127331 w 3162529"/>
                  <a:gd name="connsiteY2629" fmla="*/ 1509077 h 1910656"/>
                  <a:gd name="connsiteX2630" fmla="*/ 3142793 w 3162529"/>
                  <a:gd name="connsiteY2630" fmla="*/ 1505826 h 1910656"/>
                  <a:gd name="connsiteX2631" fmla="*/ 3144550 w 3162529"/>
                  <a:gd name="connsiteY2631" fmla="*/ 1500116 h 1910656"/>
                  <a:gd name="connsiteX2632" fmla="*/ 3123026 w 3162529"/>
                  <a:gd name="connsiteY2632" fmla="*/ 1494493 h 1910656"/>
                  <a:gd name="connsiteX2633" fmla="*/ 3124520 w 3162529"/>
                  <a:gd name="connsiteY2633" fmla="*/ 1488255 h 1910656"/>
                  <a:gd name="connsiteX2634" fmla="*/ 3132426 w 3162529"/>
                  <a:gd name="connsiteY2634" fmla="*/ 1480085 h 1910656"/>
                  <a:gd name="connsiteX2635" fmla="*/ 3138664 w 3162529"/>
                  <a:gd name="connsiteY2635" fmla="*/ 1477362 h 1910656"/>
                  <a:gd name="connsiteX2636" fmla="*/ 3144814 w 3162529"/>
                  <a:gd name="connsiteY2636" fmla="*/ 1493087 h 1910656"/>
                  <a:gd name="connsiteX2637" fmla="*/ 3143759 w 3162529"/>
                  <a:gd name="connsiteY2637" fmla="*/ 1483599 h 1910656"/>
                  <a:gd name="connsiteX2638" fmla="*/ 3143584 w 3162529"/>
                  <a:gd name="connsiteY2638" fmla="*/ 1482369 h 1910656"/>
                  <a:gd name="connsiteX2639" fmla="*/ 3141827 w 3162529"/>
                  <a:gd name="connsiteY2639" fmla="*/ 1471651 h 1910656"/>
                  <a:gd name="connsiteX2640" fmla="*/ 3138752 w 3162529"/>
                  <a:gd name="connsiteY2640" fmla="*/ 1442923 h 1910656"/>
                  <a:gd name="connsiteX2641" fmla="*/ 3138927 w 3162529"/>
                  <a:gd name="connsiteY2641" fmla="*/ 1439672 h 1910656"/>
                  <a:gd name="connsiteX2642" fmla="*/ 3138927 w 3162529"/>
                  <a:gd name="connsiteY2642" fmla="*/ 1435719 h 1910656"/>
                  <a:gd name="connsiteX2643" fmla="*/ 3133481 w 3162529"/>
                  <a:gd name="connsiteY2643" fmla="*/ 1400841 h 1910656"/>
                  <a:gd name="connsiteX2644" fmla="*/ 3131460 w 3162529"/>
                  <a:gd name="connsiteY2644" fmla="*/ 1381513 h 1910656"/>
                  <a:gd name="connsiteX2645" fmla="*/ 3129439 w 3162529"/>
                  <a:gd name="connsiteY2645" fmla="*/ 1381952 h 1910656"/>
                  <a:gd name="connsiteX2646" fmla="*/ 3128912 w 3162529"/>
                  <a:gd name="connsiteY2646" fmla="*/ 1382040 h 1910656"/>
                  <a:gd name="connsiteX2647" fmla="*/ 3117843 w 3162529"/>
                  <a:gd name="connsiteY2647" fmla="*/ 1385379 h 1910656"/>
                  <a:gd name="connsiteX2648" fmla="*/ 3120742 w 3162529"/>
                  <a:gd name="connsiteY2648" fmla="*/ 1374133 h 1910656"/>
                  <a:gd name="connsiteX2649" fmla="*/ 3120830 w 3162529"/>
                  <a:gd name="connsiteY2649" fmla="*/ 1373694 h 1910656"/>
                  <a:gd name="connsiteX2650" fmla="*/ 3123553 w 3162529"/>
                  <a:gd name="connsiteY2650" fmla="*/ 1367632 h 1910656"/>
                  <a:gd name="connsiteX2651" fmla="*/ 3125486 w 3162529"/>
                  <a:gd name="connsiteY2651" fmla="*/ 1348041 h 1910656"/>
                  <a:gd name="connsiteX2652" fmla="*/ 3123114 w 3162529"/>
                  <a:gd name="connsiteY2652" fmla="*/ 1340134 h 1910656"/>
                  <a:gd name="connsiteX2653" fmla="*/ 3117755 w 3162529"/>
                  <a:gd name="connsiteY2653" fmla="*/ 1305344 h 1910656"/>
                  <a:gd name="connsiteX2654" fmla="*/ 3116173 w 3162529"/>
                  <a:gd name="connsiteY2654" fmla="*/ 1292957 h 1910656"/>
                  <a:gd name="connsiteX2655" fmla="*/ 3110551 w 3162529"/>
                  <a:gd name="connsiteY2655" fmla="*/ 1273629 h 1910656"/>
                  <a:gd name="connsiteX2656" fmla="*/ 3109936 w 3162529"/>
                  <a:gd name="connsiteY2656" fmla="*/ 1267391 h 1910656"/>
                  <a:gd name="connsiteX2657" fmla="*/ 3103786 w 3162529"/>
                  <a:gd name="connsiteY2657" fmla="*/ 1246745 h 1910656"/>
                  <a:gd name="connsiteX2658" fmla="*/ 3101853 w 3162529"/>
                  <a:gd name="connsiteY2658" fmla="*/ 1241474 h 1910656"/>
                  <a:gd name="connsiteX2659" fmla="*/ 3092804 w 3162529"/>
                  <a:gd name="connsiteY2659" fmla="*/ 1255092 h 1910656"/>
                  <a:gd name="connsiteX2660" fmla="*/ 3088324 w 3162529"/>
                  <a:gd name="connsiteY2660" fmla="*/ 1243143 h 1910656"/>
                  <a:gd name="connsiteX2661" fmla="*/ 3088763 w 3162529"/>
                  <a:gd name="connsiteY2661" fmla="*/ 1236291 h 1910656"/>
                  <a:gd name="connsiteX2662" fmla="*/ 3094737 w 3162529"/>
                  <a:gd name="connsiteY2662" fmla="*/ 1232777 h 1910656"/>
                  <a:gd name="connsiteX2663" fmla="*/ 3099920 w 3162529"/>
                  <a:gd name="connsiteY2663" fmla="*/ 1232162 h 1910656"/>
                  <a:gd name="connsiteX2664" fmla="*/ 3099569 w 3162529"/>
                  <a:gd name="connsiteY2664" fmla="*/ 1229175 h 1910656"/>
                  <a:gd name="connsiteX2665" fmla="*/ 3098778 w 3162529"/>
                  <a:gd name="connsiteY2665" fmla="*/ 1225221 h 1910656"/>
                  <a:gd name="connsiteX2666" fmla="*/ 3097636 w 3162529"/>
                  <a:gd name="connsiteY2666" fmla="*/ 1215645 h 1910656"/>
                  <a:gd name="connsiteX2667" fmla="*/ 3094825 w 3162529"/>
                  <a:gd name="connsiteY2667" fmla="*/ 1201589 h 1910656"/>
                  <a:gd name="connsiteX2668" fmla="*/ 3091750 w 3162529"/>
                  <a:gd name="connsiteY2668" fmla="*/ 1191046 h 1910656"/>
                  <a:gd name="connsiteX2669" fmla="*/ 3084019 w 3162529"/>
                  <a:gd name="connsiteY2669" fmla="*/ 1164690 h 1910656"/>
                  <a:gd name="connsiteX2670" fmla="*/ 3075409 w 3162529"/>
                  <a:gd name="connsiteY2670" fmla="*/ 1134117 h 1910656"/>
                  <a:gd name="connsiteX2671" fmla="*/ 3074355 w 3162529"/>
                  <a:gd name="connsiteY2671" fmla="*/ 1131569 h 1910656"/>
                  <a:gd name="connsiteX2672" fmla="*/ 3068029 w 3162529"/>
                  <a:gd name="connsiteY2672" fmla="*/ 1116283 h 1910656"/>
                  <a:gd name="connsiteX2673" fmla="*/ 3059859 w 3162529"/>
                  <a:gd name="connsiteY2673" fmla="*/ 1087027 h 1910656"/>
                  <a:gd name="connsiteX2674" fmla="*/ 3057926 w 3162529"/>
                  <a:gd name="connsiteY2674" fmla="*/ 1081668 h 1910656"/>
                  <a:gd name="connsiteX2675" fmla="*/ 3037720 w 3162529"/>
                  <a:gd name="connsiteY2675" fmla="*/ 1091069 h 1910656"/>
                  <a:gd name="connsiteX2676" fmla="*/ 3038071 w 3162529"/>
                  <a:gd name="connsiteY2676" fmla="*/ 1062252 h 1910656"/>
                  <a:gd name="connsiteX2677" fmla="*/ 3047472 w 3162529"/>
                  <a:gd name="connsiteY2677" fmla="*/ 1067084 h 1910656"/>
                  <a:gd name="connsiteX2678" fmla="*/ 3055554 w 3162529"/>
                  <a:gd name="connsiteY2678" fmla="*/ 1075431 h 1910656"/>
                  <a:gd name="connsiteX2679" fmla="*/ 3057751 w 3162529"/>
                  <a:gd name="connsiteY2679" fmla="*/ 1080175 h 1910656"/>
                  <a:gd name="connsiteX2680" fmla="*/ 3057926 w 3162529"/>
                  <a:gd name="connsiteY2680" fmla="*/ 1076397 h 1910656"/>
                  <a:gd name="connsiteX2681" fmla="*/ 3058014 w 3162529"/>
                  <a:gd name="connsiteY2681" fmla="*/ 1074640 h 1910656"/>
                  <a:gd name="connsiteX2682" fmla="*/ 3042903 w 3162529"/>
                  <a:gd name="connsiteY2682" fmla="*/ 1039586 h 1910656"/>
                  <a:gd name="connsiteX2683" fmla="*/ 3037456 w 3162529"/>
                  <a:gd name="connsiteY2683" fmla="*/ 1024739 h 1910656"/>
                  <a:gd name="connsiteX2684" fmla="*/ 3004511 w 3162529"/>
                  <a:gd name="connsiteY2684" fmla="*/ 943474 h 1910656"/>
                  <a:gd name="connsiteX2685" fmla="*/ 3003896 w 3162529"/>
                  <a:gd name="connsiteY2685" fmla="*/ 941893 h 1910656"/>
                  <a:gd name="connsiteX2686" fmla="*/ 3002930 w 3162529"/>
                  <a:gd name="connsiteY2686" fmla="*/ 942859 h 1910656"/>
                  <a:gd name="connsiteX2687" fmla="*/ 3002139 w 3162529"/>
                  <a:gd name="connsiteY2687" fmla="*/ 943650 h 1910656"/>
                  <a:gd name="connsiteX2688" fmla="*/ 2994760 w 3162529"/>
                  <a:gd name="connsiteY2688" fmla="*/ 951030 h 1910656"/>
                  <a:gd name="connsiteX2689" fmla="*/ 2991333 w 3162529"/>
                  <a:gd name="connsiteY2689" fmla="*/ 941190 h 1910656"/>
                  <a:gd name="connsiteX2690" fmla="*/ 2990982 w 3162529"/>
                  <a:gd name="connsiteY2690" fmla="*/ 940487 h 1910656"/>
                  <a:gd name="connsiteX2691" fmla="*/ 2989576 w 3162529"/>
                  <a:gd name="connsiteY2691" fmla="*/ 933986 h 1910656"/>
                  <a:gd name="connsiteX2692" fmla="*/ 2990894 w 3162529"/>
                  <a:gd name="connsiteY2692" fmla="*/ 929154 h 1910656"/>
                  <a:gd name="connsiteX2693" fmla="*/ 2991509 w 3162529"/>
                  <a:gd name="connsiteY2693" fmla="*/ 927221 h 1910656"/>
                  <a:gd name="connsiteX2694" fmla="*/ 2991597 w 3162529"/>
                  <a:gd name="connsiteY2694" fmla="*/ 926255 h 1910656"/>
                  <a:gd name="connsiteX2695" fmla="*/ 2990367 w 3162529"/>
                  <a:gd name="connsiteY2695" fmla="*/ 914219 h 1910656"/>
                  <a:gd name="connsiteX2696" fmla="*/ 2987556 w 3162529"/>
                  <a:gd name="connsiteY2696" fmla="*/ 909738 h 1910656"/>
                  <a:gd name="connsiteX2697" fmla="*/ 2968140 w 3162529"/>
                  <a:gd name="connsiteY2697" fmla="*/ 868535 h 1910656"/>
                  <a:gd name="connsiteX2698" fmla="*/ 2966471 w 3162529"/>
                  <a:gd name="connsiteY2698" fmla="*/ 863352 h 1910656"/>
                  <a:gd name="connsiteX2699" fmla="*/ 2953556 w 3162529"/>
                  <a:gd name="connsiteY2699" fmla="*/ 882767 h 1910656"/>
                  <a:gd name="connsiteX2700" fmla="*/ 2949076 w 3162529"/>
                  <a:gd name="connsiteY2700" fmla="*/ 870819 h 1910656"/>
                  <a:gd name="connsiteX2701" fmla="*/ 2949515 w 3162529"/>
                  <a:gd name="connsiteY2701" fmla="*/ 863967 h 1910656"/>
                  <a:gd name="connsiteX2702" fmla="*/ 2955489 w 3162529"/>
                  <a:gd name="connsiteY2702" fmla="*/ 860452 h 1910656"/>
                  <a:gd name="connsiteX2703" fmla="*/ 2964450 w 3162529"/>
                  <a:gd name="connsiteY2703" fmla="*/ 859486 h 1910656"/>
                  <a:gd name="connsiteX2704" fmla="*/ 2959794 w 3162529"/>
                  <a:gd name="connsiteY2704" fmla="*/ 851843 h 1910656"/>
                  <a:gd name="connsiteX2705" fmla="*/ 2951711 w 3162529"/>
                  <a:gd name="connsiteY2705" fmla="*/ 837347 h 1910656"/>
                  <a:gd name="connsiteX2706" fmla="*/ 2939324 w 3162529"/>
                  <a:gd name="connsiteY2706" fmla="*/ 812924 h 1910656"/>
                  <a:gd name="connsiteX2707" fmla="*/ 2932383 w 3162529"/>
                  <a:gd name="connsiteY2707" fmla="*/ 800097 h 1910656"/>
                  <a:gd name="connsiteX2708" fmla="*/ 2932295 w 3162529"/>
                  <a:gd name="connsiteY2708" fmla="*/ 799833 h 1910656"/>
                  <a:gd name="connsiteX2709" fmla="*/ 2931768 w 3162529"/>
                  <a:gd name="connsiteY2709" fmla="*/ 798867 h 1910656"/>
                  <a:gd name="connsiteX2710" fmla="*/ 2930890 w 3162529"/>
                  <a:gd name="connsiteY2710" fmla="*/ 799833 h 1910656"/>
                  <a:gd name="connsiteX2711" fmla="*/ 2927200 w 3162529"/>
                  <a:gd name="connsiteY2711" fmla="*/ 802469 h 1910656"/>
                  <a:gd name="connsiteX2712" fmla="*/ 2926673 w 3162529"/>
                  <a:gd name="connsiteY2712" fmla="*/ 802732 h 1910656"/>
                  <a:gd name="connsiteX2713" fmla="*/ 2920611 w 3162529"/>
                  <a:gd name="connsiteY2713" fmla="*/ 806422 h 1910656"/>
                  <a:gd name="connsiteX2714" fmla="*/ 2946352 w 3162529"/>
                  <a:gd name="connsiteY2714" fmla="*/ 856148 h 1910656"/>
                  <a:gd name="connsiteX2715" fmla="*/ 2943804 w 3162529"/>
                  <a:gd name="connsiteY2715" fmla="*/ 854478 h 1910656"/>
                  <a:gd name="connsiteX2716" fmla="*/ 2949515 w 3162529"/>
                  <a:gd name="connsiteY2716" fmla="*/ 874245 h 1910656"/>
                  <a:gd name="connsiteX2717" fmla="*/ 2935195 w 3162529"/>
                  <a:gd name="connsiteY2717" fmla="*/ 873718 h 1910656"/>
                  <a:gd name="connsiteX2718" fmla="*/ 2941344 w 3162529"/>
                  <a:gd name="connsiteY2718" fmla="*/ 879517 h 1910656"/>
                  <a:gd name="connsiteX2719" fmla="*/ 2946791 w 3162529"/>
                  <a:gd name="connsiteY2719" fmla="*/ 887072 h 1910656"/>
                  <a:gd name="connsiteX2720" fmla="*/ 2945649 w 3162529"/>
                  <a:gd name="connsiteY2720" fmla="*/ 892255 h 1910656"/>
                  <a:gd name="connsiteX2721" fmla="*/ 2947231 w 3162529"/>
                  <a:gd name="connsiteY2721" fmla="*/ 900514 h 1910656"/>
                  <a:gd name="connsiteX2722" fmla="*/ 2950305 w 3162529"/>
                  <a:gd name="connsiteY2722" fmla="*/ 906927 h 1910656"/>
                  <a:gd name="connsiteX2723" fmla="*/ 2950569 w 3162529"/>
                  <a:gd name="connsiteY2723" fmla="*/ 907806 h 1910656"/>
                  <a:gd name="connsiteX2724" fmla="*/ 2958739 w 3162529"/>
                  <a:gd name="connsiteY2724" fmla="*/ 919227 h 1910656"/>
                  <a:gd name="connsiteX2725" fmla="*/ 2963747 w 3162529"/>
                  <a:gd name="connsiteY2725" fmla="*/ 922916 h 1910656"/>
                  <a:gd name="connsiteX2726" fmla="*/ 2969018 w 3162529"/>
                  <a:gd name="connsiteY2726" fmla="*/ 922565 h 1910656"/>
                  <a:gd name="connsiteX2727" fmla="*/ 2975783 w 3162529"/>
                  <a:gd name="connsiteY2727" fmla="*/ 928188 h 1910656"/>
                  <a:gd name="connsiteX2728" fmla="*/ 2976135 w 3162529"/>
                  <a:gd name="connsiteY2728" fmla="*/ 936270 h 1910656"/>
                  <a:gd name="connsiteX2729" fmla="*/ 2974465 w 3162529"/>
                  <a:gd name="connsiteY2729" fmla="*/ 940751 h 1910656"/>
                  <a:gd name="connsiteX2730" fmla="*/ 2974114 w 3162529"/>
                  <a:gd name="connsiteY2730" fmla="*/ 941541 h 1910656"/>
                  <a:gd name="connsiteX2731" fmla="*/ 2970951 w 3162529"/>
                  <a:gd name="connsiteY2731" fmla="*/ 948745 h 1910656"/>
                  <a:gd name="connsiteX2732" fmla="*/ 2985271 w 3162529"/>
                  <a:gd name="connsiteY2732" fmla="*/ 963417 h 1910656"/>
                  <a:gd name="connsiteX2733" fmla="*/ 2985447 w 3162529"/>
                  <a:gd name="connsiteY2733" fmla="*/ 963681 h 1910656"/>
                  <a:gd name="connsiteX2734" fmla="*/ 2987028 w 3162529"/>
                  <a:gd name="connsiteY2734" fmla="*/ 966492 h 1910656"/>
                  <a:gd name="connsiteX2735" fmla="*/ 2988434 w 3162529"/>
                  <a:gd name="connsiteY2735" fmla="*/ 965965 h 1910656"/>
                  <a:gd name="connsiteX2736" fmla="*/ 2999064 w 3162529"/>
                  <a:gd name="connsiteY2736" fmla="*/ 968776 h 1910656"/>
                  <a:gd name="connsiteX2737" fmla="*/ 3001963 w 3162529"/>
                  <a:gd name="connsiteY2737" fmla="*/ 972905 h 1910656"/>
                  <a:gd name="connsiteX2738" fmla="*/ 3009255 w 3162529"/>
                  <a:gd name="connsiteY2738" fmla="*/ 983272 h 1910656"/>
                  <a:gd name="connsiteX2739" fmla="*/ 2998537 w 3162529"/>
                  <a:gd name="connsiteY2739" fmla="*/ 984678 h 1910656"/>
                  <a:gd name="connsiteX2740" fmla="*/ 2997571 w 3162529"/>
                  <a:gd name="connsiteY2740" fmla="*/ 984853 h 1910656"/>
                  <a:gd name="connsiteX2741" fmla="*/ 2994145 w 3162529"/>
                  <a:gd name="connsiteY2741" fmla="*/ 985205 h 1910656"/>
                  <a:gd name="connsiteX2742" fmla="*/ 2986150 w 3162529"/>
                  <a:gd name="connsiteY2742" fmla="*/ 982218 h 1910656"/>
                  <a:gd name="connsiteX2743" fmla="*/ 2985183 w 3162529"/>
                  <a:gd name="connsiteY2743" fmla="*/ 980900 h 1910656"/>
                  <a:gd name="connsiteX2744" fmla="*/ 2983778 w 3162529"/>
                  <a:gd name="connsiteY2744" fmla="*/ 982306 h 1910656"/>
                  <a:gd name="connsiteX2745" fmla="*/ 2992212 w 3162529"/>
                  <a:gd name="connsiteY2745" fmla="*/ 993639 h 1910656"/>
                  <a:gd name="connsiteX2746" fmla="*/ 2996868 w 3162529"/>
                  <a:gd name="connsiteY2746" fmla="*/ 1001721 h 1910656"/>
                  <a:gd name="connsiteX2747" fmla="*/ 2998537 w 3162529"/>
                  <a:gd name="connsiteY2747" fmla="*/ 1001458 h 1910656"/>
                  <a:gd name="connsiteX2748" fmla="*/ 2999504 w 3162529"/>
                  <a:gd name="connsiteY2748" fmla="*/ 1001282 h 1910656"/>
                  <a:gd name="connsiteX2749" fmla="*/ 3002930 w 3162529"/>
                  <a:gd name="connsiteY2749" fmla="*/ 1000931 h 1910656"/>
                  <a:gd name="connsiteX2750" fmla="*/ 3010925 w 3162529"/>
                  <a:gd name="connsiteY2750" fmla="*/ 1003918 h 1910656"/>
                  <a:gd name="connsiteX2751" fmla="*/ 3012945 w 3162529"/>
                  <a:gd name="connsiteY2751" fmla="*/ 1012352 h 1910656"/>
                  <a:gd name="connsiteX2752" fmla="*/ 3012945 w 3162529"/>
                  <a:gd name="connsiteY2752" fmla="*/ 1012615 h 1910656"/>
                  <a:gd name="connsiteX2753" fmla="*/ 3014790 w 3162529"/>
                  <a:gd name="connsiteY2753" fmla="*/ 1017974 h 1910656"/>
                  <a:gd name="connsiteX2754" fmla="*/ 3008728 w 3162529"/>
                  <a:gd name="connsiteY2754" fmla="*/ 1020171 h 1910656"/>
                  <a:gd name="connsiteX2755" fmla="*/ 2998449 w 3162529"/>
                  <a:gd name="connsiteY2755" fmla="*/ 1017798 h 1910656"/>
                  <a:gd name="connsiteX2756" fmla="*/ 3011891 w 3162529"/>
                  <a:gd name="connsiteY2756" fmla="*/ 1036599 h 1910656"/>
                  <a:gd name="connsiteX2757" fmla="*/ 3016196 w 3162529"/>
                  <a:gd name="connsiteY2757" fmla="*/ 1041607 h 1910656"/>
                  <a:gd name="connsiteX2758" fmla="*/ 3016987 w 3162529"/>
                  <a:gd name="connsiteY2758" fmla="*/ 1042837 h 1910656"/>
                  <a:gd name="connsiteX2759" fmla="*/ 3017338 w 3162529"/>
                  <a:gd name="connsiteY2759" fmla="*/ 1043452 h 1910656"/>
                  <a:gd name="connsiteX2760" fmla="*/ 3024015 w 3162529"/>
                  <a:gd name="connsiteY2760" fmla="*/ 1054697 h 1910656"/>
                  <a:gd name="connsiteX2761" fmla="*/ 3013121 w 3162529"/>
                  <a:gd name="connsiteY2761" fmla="*/ 1058036 h 1910656"/>
                  <a:gd name="connsiteX2762" fmla="*/ 3019622 w 3162529"/>
                  <a:gd name="connsiteY2762" fmla="*/ 1071038 h 1910656"/>
                  <a:gd name="connsiteX2763" fmla="*/ 3027177 w 3162529"/>
                  <a:gd name="connsiteY2763" fmla="*/ 1086324 h 1910656"/>
                  <a:gd name="connsiteX2764" fmla="*/ 3030955 w 3162529"/>
                  <a:gd name="connsiteY2764" fmla="*/ 1090805 h 1910656"/>
                  <a:gd name="connsiteX2765" fmla="*/ 3029813 w 3162529"/>
                  <a:gd name="connsiteY2765" fmla="*/ 1098712 h 1910656"/>
                  <a:gd name="connsiteX2766" fmla="*/ 3034821 w 3162529"/>
                  <a:gd name="connsiteY2766" fmla="*/ 1115404 h 1910656"/>
                  <a:gd name="connsiteX2767" fmla="*/ 3035875 w 3162529"/>
                  <a:gd name="connsiteY2767" fmla="*/ 1118830 h 1910656"/>
                  <a:gd name="connsiteX2768" fmla="*/ 3038862 w 3162529"/>
                  <a:gd name="connsiteY2768" fmla="*/ 1126386 h 1910656"/>
                  <a:gd name="connsiteX2769" fmla="*/ 3040443 w 3162529"/>
                  <a:gd name="connsiteY2769" fmla="*/ 1128494 h 1910656"/>
                  <a:gd name="connsiteX2770" fmla="*/ 3044661 w 3162529"/>
                  <a:gd name="connsiteY2770" fmla="*/ 1135523 h 1910656"/>
                  <a:gd name="connsiteX2771" fmla="*/ 3056521 w 3162529"/>
                  <a:gd name="connsiteY2771" fmla="*/ 1133063 h 1910656"/>
                  <a:gd name="connsiteX2772" fmla="*/ 3056082 w 3162529"/>
                  <a:gd name="connsiteY2772" fmla="*/ 1141497 h 1910656"/>
                  <a:gd name="connsiteX2773" fmla="*/ 3047911 w 3162529"/>
                  <a:gd name="connsiteY2773" fmla="*/ 1149931 h 1910656"/>
                  <a:gd name="connsiteX2774" fmla="*/ 3046154 w 3162529"/>
                  <a:gd name="connsiteY2774" fmla="*/ 1150018 h 1910656"/>
                  <a:gd name="connsiteX2775" fmla="*/ 3046857 w 3162529"/>
                  <a:gd name="connsiteY2775" fmla="*/ 1154499 h 1910656"/>
                  <a:gd name="connsiteX2776" fmla="*/ 3052040 w 3162529"/>
                  <a:gd name="connsiteY2776" fmla="*/ 1164339 h 1910656"/>
                  <a:gd name="connsiteX2777" fmla="*/ 3058278 w 3162529"/>
                  <a:gd name="connsiteY2777" fmla="*/ 1170576 h 1910656"/>
                  <a:gd name="connsiteX2778" fmla="*/ 3058893 w 3162529"/>
                  <a:gd name="connsiteY2778" fmla="*/ 1171718 h 1910656"/>
                  <a:gd name="connsiteX2779" fmla="*/ 3063285 w 3162529"/>
                  <a:gd name="connsiteY2779" fmla="*/ 1178044 h 1910656"/>
                  <a:gd name="connsiteX2780" fmla="*/ 3056345 w 3162529"/>
                  <a:gd name="connsiteY2780" fmla="*/ 1181382 h 1910656"/>
                  <a:gd name="connsiteX2781" fmla="*/ 3054412 w 3162529"/>
                  <a:gd name="connsiteY2781" fmla="*/ 1182173 h 1910656"/>
                  <a:gd name="connsiteX2782" fmla="*/ 3053270 w 3162529"/>
                  <a:gd name="connsiteY2782" fmla="*/ 1182700 h 1910656"/>
                  <a:gd name="connsiteX2783" fmla="*/ 3055554 w 3162529"/>
                  <a:gd name="connsiteY2783" fmla="*/ 1190080 h 1910656"/>
                  <a:gd name="connsiteX2784" fmla="*/ 3068557 w 3162529"/>
                  <a:gd name="connsiteY2784" fmla="*/ 1219247 h 1910656"/>
                  <a:gd name="connsiteX2785" fmla="*/ 3069172 w 3162529"/>
                  <a:gd name="connsiteY2785" fmla="*/ 1228296 h 1910656"/>
                  <a:gd name="connsiteX2786" fmla="*/ 3068908 w 3162529"/>
                  <a:gd name="connsiteY2786" fmla="*/ 1229087 h 1910656"/>
                  <a:gd name="connsiteX2787" fmla="*/ 3068117 w 3162529"/>
                  <a:gd name="connsiteY2787" fmla="*/ 1232425 h 1910656"/>
                  <a:gd name="connsiteX2788" fmla="*/ 3070314 w 3162529"/>
                  <a:gd name="connsiteY2788" fmla="*/ 1238663 h 1910656"/>
                  <a:gd name="connsiteX2789" fmla="*/ 3071104 w 3162529"/>
                  <a:gd name="connsiteY2789" fmla="*/ 1243758 h 1910656"/>
                  <a:gd name="connsiteX2790" fmla="*/ 3078045 w 3162529"/>
                  <a:gd name="connsiteY2790" fmla="*/ 1262823 h 1910656"/>
                  <a:gd name="connsiteX2791" fmla="*/ 3081208 w 3162529"/>
                  <a:gd name="connsiteY2791" fmla="*/ 1271081 h 1910656"/>
                  <a:gd name="connsiteX2792" fmla="*/ 3081208 w 3162529"/>
                  <a:gd name="connsiteY2792" fmla="*/ 1271081 h 1910656"/>
                  <a:gd name="connsiteX2793" fmla="*/ 3087885 w 3162529"/>
                  <a:gd name="connsiteY2793" fmla="*/ 1271608 h 1910656"/>
                  <a:gd name="connsiteX2794" fmla="*/ 3099657 w 3162529"/>
                  <a:gd name="connsiteY2794" fmla="*/ 1277494 h 1910656"/>
                  <a:gd name="connsiteX2795" fmla="*/ 3081208 w 3162529"/>
                  <a:gd name="connsiteY2795" fmla="*/ 1286719 h 1910656"/>
                  <a:gd name="connsiteX2796" fmla="*/ 3081120 w 3162529"/>
                  <a:gd name="connsiteY2796" fmla="*/ 1287158 h 1910656"/>
                  <a:gd name="connsiteX2797" fmla="*/ 3083316 w 3162529"/>
                  <a:gd name="connsiteY2797" fmla="*/ 1294362 h 1910656"/>
                  <a:gd name="connsiteX2798" fmla="*/ 3088412 w 3162529"/>
                  <a:gd name="connsiteY2798" fmla="*/ 1303411 h 1910656"/>
                  <a:gd name="connsiteX2799" fmla="*/ 3089202 w 3162529"/>
                  <a:gd name="connsiteY2799" fmla="*/ 1305783 h 1910656"/>
                  <a:gd name="connsiteX2800" fmla="*/ 3089993 w 3162529"/>
                  <a:gd name="connsiteY2800" fmla="*/ 1307804 h 1910656"/>
                  <a:gd name="connsiteX2801" fmla="*/ 3093859 w 3162529"/>
                  <a:gd name="connsiteY2801" fmla="*/ 1317556 h 1910656"/>
                  <a:gd name="connsiteX2802" fmla="*/ 3086830 w 3162529"/>
                  <a:gd name="connsiteY2802" fmla="*/ 1317556 h 1910656"/>
                  <a:gd name="connsiteX2803" fmla="*/ 3088763 w 3162529"/>
                  <a:gd name="connsiteY2803" fmla="*/ 1328977 h 1910656"/>
                  <a:gd name="connsiteX2804" fmla="*/ 3096494 w 3162529"/>
                  <a:gd name="connsiteY2804" fmla="*/ 1349007 h 1910656"/>
                  <a:gd name="connsiteX2805" fmla="*/ 3099042 w 3162529"/>
                  <a:gd name="connsiteY2805" fmla="*/ 1352785 h 1910656"/>
                  <a:gd name="connsiteX2806" fmla="*/ 3100535 w 3162529"/>
                  <a:gd name="connsiteY2806" fmla="*/ 1352785 h 1910656"/>
                  <a:gd name="connsiteX2807" fmla="*/ 3108267 w 3162529"/>
                  <a:gd name="connsiteY2807" fmla="*/ 1358847 h 1910656"/>
                  <a:gd name="connsiteX2808" fmla="*/ 3103083 w 3162529"/>
                  <a:gd name="connsiteY2808" fmla="*/ 1371674 h 1910656"/>
                  <a:gd name="connsiteX2809" fmla="*/ 3096318 w 3162529"/>
                  <a:gd name="connsiteY2809" fmla="*/ 1372991 h 1910656"/>
                  <a:gd name="connsiteX2810" fmla="*/ 3095703 w 3162529"/>
                  <a:gd name="connsiteY2810" fmla="*/ 1374836 h 1910656"/>
                  <a:gd name="connsiteX2811" fmla="*/ 3096406 w 3162529"/>
                  <a:gd name="connsiteY2811" fmla="*/ 1375539 h 1910656"/>
                  <a:gd name="connsiteX2812" fmla="*/ 3105367 w 3162529"/>
                  <a:gd name="connsiteY2812" fmla="*/ 1390035 h 1910656"/>
                  <a:gd name="connsiteX2813" fmla="*/ 3106685 w 3162529"/>
                  <a:gd name="connsiteY2813" fmla="*/ 1392758 h 1910656"/>
                  <a:gd name="connsiteX2814" fmla="*/ 3106773 w 3162529"/>
                  <a:gd name="connsiteY2814" fmla="*/ 1400050 h 1910656"/>
                  <a:gd name="connsiteX2815" fmla="*/ 3108355 w 3162529"/>
                  <a:gd name="connsiteY2815" fmla="*/ 1399787 h 1910656"/>
                  <a:gd name="connsiteX2816" fmla="*/ 3113626 w 3162529"/>
                  <a:gd name="connsiteY2816" fmla="*/ 1400314 h 1910656"/>
                  <a:gd name="connsiteX2817" fmla="*/ 3116085 w 3162529"/>
                  <a:gd name="connsiteY2817" fmla="*/ 1402335 h 1910656"/>
                  <a:gd name="connsiteX2818" fmla="*/ 3116701 w 3162529"/>
                  <a:gd name="connsiteY2818" fmla="*/ 1402949 h 1910656"/>
                  <a:gd name="connsiteX2819" fmla="*/ 3117140 w 3162529"/>
                  <a:gd name="connsiteY2819" fmla="*/ 1403740 h 1910656"/>
                  <a:gd name="connsiteX2820" fmla="*/ 3119951 w 3162529"/>
                  <a:gd name="connsiteY2820" fmla="*/ 1411559 h 1910656"/>
                  <a:gd name="connsiteX2821" fmla="*/ 3121533 w 3162529"/>
                  <a:gd name="connsiteY2821" fmla="*/ 1420432 h 1910656"/>
                  <a:gd name="connsiteX2822" fmla="*/ 3112571 w 3162529"/>
                  <a:gd name="connsiteY2822" fmla="*/ 1419202 h 1910656"/>
                  <a:gd name="connsiteX2823" fmla="*/ 3105631 w 3162529"/>
                  <a:gd name="connsiteY2823" fmla="*/ 1414898 h 1910656"/>
                  <a:gd name="connsiteX2824" fmla="*/ 3103874 w 3162529"/>
                  <a:gd name="connsiteY2824" fmla="*/ 1410066 h 1910656"/>
                  <a:gd name="connsiteX2825" fmla="*/ 3103259 w 3162529"/>
                  <a:gd name="connsiteY2825" fmla="*/ 1412350 h 1910656"/>
                  <a:gd name="connsiteX2826" fmla="*/ 3101502 w 3162529"/>
                  <a:gd name="connsiteY2826" fmla="*/ 1410768 h 1910656"/>
                  <a:gd name="connsiteX2827" fmla="*/ 3104752 w 3162529"/>
                  <a:gd name="connsiteY2827" fmla="*/ 1432205 h 1910656"/>
                  <a:gd name="connsiteX2828" fmla="*/ 3105719 w 3162529"/>
                  <a:gd name="connsiteY2828" fmla="*/ 1435455 h 1910656"/>
                  <a:gd name="connsiteX2829" fmla="*/ 3106949 w 3162529"/>
                  <a:gd name="connsiteY2829" fmla="*/ 1447403 h 1910656"/>
                  <a:gd name="connsiteX2830" fmla="*/ 3107739 w 3162529"/>
                  <a:gd name="connsiteY2830" fmla="*/ 1447316 h 1910656"/>
                  <a:gd name="connsiteX2831" fmla="*/ 3121708 w 3162529"/>
                  <a:gd name="connsiteY2831" fmla="*/ 1445734 h 1910656"/>
                  <a:gd name="connsiteX2832" fmla="*/ 3107212 w 3162529"/>
                  <a:gd name="connsiteY2832" fmla="*/ 1467522 h 1910656"/>
                  <a:gd name="connsiteX2833" fmla="*/ 3107827 w 3162529"/>
                  <a:gd name="connsiteY2833" fmla="*/ 1470948 h 1910656"/>
                  <a:gd name="connsiteX2834" fmla="*/ 3111605 w 3162529"/>
                  <a:gd name="connsiteY2834" fmla="*/ 1486498 h 1910656"/>
                  <a:gd name="connsiteX2835" fmla="*/ 3111693 w 3162529"/>
                  <a:gd name="connsiteY2835" fmla="*/ 1486674 h 1910656"/>
                  <a:gd name="connsiteX2836" fmla="*/ 3114328 w 3162529"/>
                  <a:gd name="connsiteY2836" fmla="*/ 1498446 h 1910656"/>
                  <a:gd name="connsiteX2837" fmla="*/ 3111956 w 3162529"/>
                  <a:gd name="connsiteY2837" fmla="*/ 1501697 h 1910656"/>
                  <a:gd name="connsiteX2838" fmla="*/ 3111869 w 3162529"/>
                  <a:gd name="connsiteY2838" fmla="*/ 1512152 h 1910656"/>
                  <a:gd name="connsiteX2839" fmla="*/ 3112132 w 3162529"/>
                  <a:gd name="connsiteY2839" fmla="*/ 1516808 h 1910656"/>
                  <a:gd name="connsiteX2840" fmla="*/ 3112747 w 3162529"/>
                  <a:gd name="connsiteY2840" fmla="*/ 1525769 h 1910656"/>
                  <a:gd name="connsiteX2841" fmla="*/ 3116437 w 3162529"/>
                  <a:gd name="connsiteY2841" fmla="*/ 1536751 h 1910656"/>
                  <a:gd name="connsiteX2842" fmla="*/ 3118370 w 3162529"/>
                  <a:gd name="connsiteY2842" fmla="*/ 1543340 h 1910656"/>
                  <a:gd name="connsiteX2843" fmla="*/ 3126716 w 3162529"/>
                  <a:gd name="connsiteY2843" fmla="*/ 1538332 h 1910656"/>
                  <a:gd name="connsiteX2844" fmla="*/ 3127243 w 3162529"/>
                  <a:gd name="connsiteY2844" fmla="*/ 1560735 h 1910656"/>
                  <a:gd name="connsiteX2845" fmla="*/ 3121357 w 3162529"/>
                  <a:gd name="connsiteY2845" fmla="*/ 1561438 h 1910656"/>
                  <a:gd name="connsiteX2846" fmla="*/ 3114065 w 3162529"/>
                  <a:gd name="connsiteY2846" fmla="*/ 1560559 h 1910656"/>
                  <a:gd name="connsiteX2847" fmla="*/ 3119336 w 3162529"/>
                  <a:gd name="connsiteY2847" fmla="*/ 1574616 h 1910656"/>
                  <a:gd name="connsiteX2848" fmla="*/ 3121357 w 3162529"/>
                  <a:gd name="connsiteY2848" fmla="*/ 1579536 h 1910656"/>
                  <a:gd name="connsiteX2849" fmla="*/ 3121620 w 3162529"/>
                  <a:gd name="connsiteY2849" fmla="*/ 1580678 h 1910656"/>
                  <a:gd name="connsiteX2850" fmla="*/ 3119775 w 3162529"/>
                  <a:gd name="connsiteY2850" fmla="*/ 1590957 h 1910656"/>
                  <a:gd name="connsiteX2851" fmla="*/ 3131636 w 3162529"/>
                  <a:gd name="connsiteY2851" fmla="*/ 1591923 h 1910656"/>
                  <a:gd name="connsiteX2852" fmla="*/ 3133129 w 3162529"/>
                  <a:gd name="connsiteY2852" fmla="*/ 1595876 h 1910656"/>
                  <a:gd name="connsiteX2853" fmla="*/ 44366 w 3162529"/>
                  <a:gd name="connsiteY2853" fmla="*/ 1568290 h 1910656"/>
                  <a:gd name="connsiteX2854" fmla="*/ 39007 w 3162529"/>
                  <a:gd name="connsiteY2854" fmla="*/ 1568905 h 1910656"/>
                  <a:gd name="connsiteX2855" fmla="*/ 41731 w 3162529"/>
                  <a:gd name="connsiteY2855" fmla="*/ 1572683 h 1910656"/>
                  <a:gd name="connsiteX2856" fmla="*/ 43312 w 3162529"/>
                  <a:gd name="connsiteY2856" fmla="*/ 1573386 h 1910656"/>
                  <a:gd name="connsiteX2857" fmla="*/ 45069 w 3162529"/>
                  <a:gd name="connsiteY2857" fmla="*/ 1570047 h 1910656"/>
                  <a:gd name="connsiteX2858" fmla="*/ 44366 w 3162529"/>
                  <a:gd name="connsiteY2858" fmla="*/ 1568290 h 1910656"/>
                  <a:gd name="connsiteX2859" fmla="*/ 3159837 w 3162529"/>
                  <a:gd name="connsiteY2859" fmla="*/ 1564513 h 1910656"/>
                  <a:gd name="connsiteX2860" fmla="*/ 3159925 w 3162529"/>
                  <a:gd name="connsiteY2860" fmla="*/ 1564600 h 1910656"/>
                  <a:gd name="connsiteX2861" fmla="*/ 3159837 w 3162529"/>
                  <a:gd name="connsiteY2861" fmla="*/ 1564513 h 1910656"/>
                  <a:gd name="connsiteX2862" fmla="*/ 17659 w 3162529"/>
                  <a:gd name="connsiteY2862" fmla="*/ 1554849 h 1910656"/>
                  <a:gd name="connsiteX2863" fmla="*/ 32154 w 3162529"/>
                  <a:gd name="connsiteY2863" fmla="*/ 1564513 h 1910656"/>
                  <a:gd name="connsiteX2864" fmla="*/ 41643 w 3162529"/>
                  <a:gd name="connsiteY2864" fmla="*/ 1560998 h 1910656"/>
                  <a:gd name="connsiteX2865" fmla="*/ 42521 w 3162529"/>
                  <a:gd name="connsiteY2865" fmla="*/ 1560735 h 1910656"/>
                  <a:gd name="connsiteX2866" fmla="*/ 37250 w 3162529"/>
                  <a:gd name="connsiteY2866" fmla="*/ 1550105 h 1910656"/>
                  <a:gd name="connsiteX2867" fmla="*/ 43224 w 3162529"/>
                  <a:gd name="connsiteY2867" fmla="*/ 1539123 h 1910656"/>
                  <a:gd name="connsiteX2868" fmla="*/ 45420 w 3162529"/>
                  <a:gd name="connsiteY2868" fmla="*/ 1538420 h 1910656"/>
                  <a:gd name="connsiteX2869" fmla="*/ 46738 w 3162529"/>
                  <a:gd name="connsiteY2869" fmla="*/ 1535082 h 1910656"/>
                  <a:gd name="connsiteX2870" fmla="*/ 52273 w 3162529"/>
                  <a:gd name="connsiteY2870" fmla="*/ 1504948 h 1910656"/>
                  <a:gd name="connsiteX2871" fmla="*/ 52361 w 3162529"/>
                  <a:gd name="connsiteY2871" fmla="*/ 1499149 h 1910656"/>
                  <a:gd name="connsiteX2872" fmla="*/ 51922 w 3162529"/>
                  <a:gd name="connsiteY2872" fmla="*/ 1498886 h 1910656"/>
                  <a:gd name="connsiteX2873" fmla="*/ 41467 w 3162529"/>
                  <a:gd name="connsiteY2873" fmla="*/ 1493263 h 1910656"/>
                  <a:gd name="connsiteX2874" fmla="*/ 51834 w 3162529"/>
                  <a:gd name="connsiteY2874" fmla="*/ 1487465 h 1910656"/>
                  <a:gd name="connsiteX2875" fmla="*/ 53239 w 3162529"/>
                  <a:gd name="connsiteY2875" fmla="*/ 1482633 h 1910656"/>
                  <a:gd name="connsiteX2876" fmla="*/ 53415 w 3162529"/>
                  <a:gd name="connsiteY2876" fmla="*/ 1480173 h 1910656"/>
                  <a:gd name="connsiteX2877" fmla="*/ 55260 w 3162529"/>
                  <a:gd name="connsiteY2877" fmla="*/ 1469191 h 1910656"/>
                  <a:gd name="connsiteX2878" fmla="*/ 56754 w 3162529"/>
                  <a:gd name="connsiteY2878" fmla="*/ 1460494 h 1910656"/>
                  <a:gd name="connsiteX2879" fmla="*/ 56929 w 3162529"/>
                  <a:gd name="connsiteY2879" fmla="*/ 1458385 h 1910656"/>
                  <a:gd name="connsiteX2880" fmla="*/ 52537 w 3162529"/>
                  <a:gd name="connsiteY2880" fmla="*/ 1457331 h 1910656"/>
                  <a:gd name="connsiteX2881" fmla="*/ 49198 w 3162529"/>
                  <a:gd name="connsiteY2881" fmla="*/ 1452587 h 1910656"/>
                  <a:gd name="connsiteX2882" fmla="*/ 32682 w 3162529"/>
                  <a:gd name="connsiteY2882" fmla="*/ 1461109 h 1910656"/>
                  <a:gd name="connsiteX2883" fmla="*/ 46299 w 3162529"/>
                  <a:gd name="connsiteY2883" fmla="*/ 1440287 h 1910656"/>
                  <a:gd name="connsiteX2884" fmla="*/ 47529 w 3162529"/>
                  <a:gd name="connsiteY2884" fmla="*/ 1438618 h 1910656"/>
                  <a:gd name="connsiteX2885" fmla="*/ 47353 w 3162529"/>
                  <a:gd name="connsiteY2885" fmla="*/ 1437388 h 1910656"/>
                  <a:gd name="connsiteX2886" fmla="*/ 48144 w 3162529"/>
                  <a:gd name="connsiteY2886" fmla="*/ 1437915 h 1910656"/>
                  <a:gd name="connsiteX2887" fmla="*/ 56841 w 3162529"/>
                  <a:gd name="connsiteY2887" fmla="*/ 1434577 h 1910656"/>
                  <a:gd name="connsiteX2888" fmla="*/ 57632 w 3162529"/>
                  <a:gd name="connsiteY2888" fmla="*/ 1434577 h 1910656"/>
                  <a:gd name="connsiteX2889" fmla="*/ 57720 w 3162529"/>
                  <a:gd name="connsiteY2889" fmla="*/ 1434401 h 1910656"/>
                  <a:gd name="connsiteX2890" fmla="*/ 61937 w 3162529"/>
                  <a:gd name="connsiteY2890" fmla="*/ 1414898 h 1910656"/>
                  <a:gd name="connsiteX2891" fmla="*/ 61937 w 3162529"/>
                  <a:gd name="connsiteY2891" fmla="*/ 1414810 h 1910656"/>
                  <a:gd name="connsiteX2892" fmla="*/ 57632 w 3162529"/>
                  <a:gd name="connsiteY2892" fmla="*/ 1411910 h 1910656"/>
                  <a:gd name="connsiteX2893" fmla="*/ 54030 w 3162529"/>
                  <a:gd name="connsiteY2893" fmla="*/ 1413228 h 1910656"/>
                  <a:gd name="connsiteX2894" fmla="*/ 47177 w 3162529"/>
                  <a:gd name="connsiteY2894" fmla="*/ 1412789 h 1910656"/>
                  <a:gd name="connsiteX2895" fmla="*/ 43663 w 3162529"/>
                  <a:gd name="connsiteY2895" fmla="*/ 1406815 h 1910656"/>
                  <a:gd name="connsiteX2896" fmla="*/ 43136 w 3162529"/>
                  <a:gd name="connsiteY2896" fmla="*/ 1402335 h 1910656"/>
                  <a:gd name="connsiteX2897" fmla="*/ 40061 w 3162529"/>
                  <a:gd name="connsiteY2897" fmla="*/ 1400314 h 1910656"/>
                  <a:gd name="connsiteX2898" fmla="*/ 42785 w 3162529"/>
                  <a:gd name="connsiteY2898" fmla="*/ 1399260 h 1910656"/>
                  <a:gd name="connsiteX2899" fmla="*/ 42082 w 3162529"/>
                  <a:gd name="connsiteY2899" fmla="*/ 1392846 h 1910656"/>
                  <a:gd name="connsiteX2900" fmla="*/ 48495 w 3162529"/>
                  <a:gd name="connsiteY2900" fmla="*/ 1397063 h 1910656"/>
                  <a:gd name="connsiteX2901" fmla="*/ 52097 w 3162529"/>
                  <a:gd name="connsiteY2901" fmla="*/ 1395745 h 1910656"/>
                  <a:gd name="connsiteX2902" fmla="*/ 56754 w 3162529"/>
                  <a:gd name="connsiteY2902" fmla="*/ 1395306 h 1910656"/>
                  <a:gd name="connsiteX2903" fmla="*/ 56666 w 3162529"/>
                  <a:gd name="connsiteY2903" fmla="*/ 1386345 h 1910656"/>
                  <a:gd name="connsiteX2904" fmla="*/ 61146 w 3162529"/>
                  <a:gd name="connsiteY2904" fmla="*/ 1380810 h 1910656"/>
                  <a:gd name="connsiteX2905" fmla="*/ 62991 w 3162529"/>
                  <a:gd name="connsiteY2905" fmla="*/ 1378790 h 1910656"/>
                  <a:gd name="connsiteX2906" fmla="*/ 65363 w 3162529"/>
                  <a:gd name="connsiteY2906" fmla="*/ 1375627 h 1910656"/>
                  <a:gd name="connsiteX2907" fmla="*/ 68087 w 3162529"/>
                  <a:gd name="connsiteY2907" fmla="*/ 1372025 h 1910656"/>
                  <a:gd name="connsiteX2908" fmla="*/ 67296 w 3162529"/>
                  <a:gd name="connsiteY2908" fmla="*/ 1369565 h 1910656"/>
                  <a:gd name="connsiteX2909" fmla="*/ 60004 w 3162529"/>
                  <a:gd name="connsiteY2909" fmla="*/ 1374309 h 1910656"/>
                  <a:gd name="connsiteX2910" fmla="*/ 54381 w 3162529"/>
                  <a:gd name="connsiteY2910" fmla="*/ 1353048 h 1910656"/>
                  <a:gd name="connsiteX2911" fmla="*/ 60268 w 3162529"/>
                  <a:gd name="connsiteY2911" fmla="*/ 1351116 h 1910656"/>
                  <a:gd name="connsiteX2912" fmla="*/ 67560 w 3162529"/>
                  <a:gd name="connsiteY2912" fmla="*/ 1350413 h 1910656"/>
                  <a:gd name="connsiteX2913" fmla="*/ 70283 w 3162529"/>
                  <a:gd name="connsiteY2913" fmla="*/ 1341891 h 1910656"/>
                  <a:gd name="connsiteX2914" fmla="*/ 71513 w 3162529"/>
                  <a:gd name="connsiteY2914" fmla="*/ 1338289 h 1910656"/>
                  <a:gd name="connsiteX2915" fmla="*/ 75291 w 3162529"/>
                  <a:gd name="connsiteY2915" fmla="*/ 1324408 h 1910656"/>
                  <a:gd name="connsiteX2916" fmla="*/ 73006 w 3162529"/>
                  <a:gd name="connsiteY2916" fmla="*/ 1326692 h 1910656"/>
                  <a:gd name="connsiteX2917" fmla="*/ 72392 w 3162529"/>
                  <a:gd name="connsiteY2917" fmla="*/ 1311406 h 1910656"/>
                  <a:gd name="connsiteX2918" fmla="*/ 72216 w 3162529"/>
                  <a:gd name="connsiteY2918" fmla="*/ 1309737 h 1910656"/>
                  <a:gd name="connsiteX2919" fmla="*/ 72567 w 3162529"/>
                  <a:gd name="connsiteY2919" fmla="*/ 1302093 h 1910656"/>
                  <a:gd name="connsiteX2920" fmla="*/ 79771 w 3162529"/>
                  <a:gd name="connsiteY2920" fmla="*/ 1291463 h 1910656"/>
                  <a:gd name="connsiteX2921" fmla="*/ 81704 w 3162529"/>
                  <a:gd name="connsiteY2921" fmla="*/ 1284347 h 1910656"/>
                  <a:gd name="connsiteX2922" fmla="*/ 81704 w 3162529"/>
                  <a:gd name="connsiteY2922" fmla="*/ 1283908 h 1910656"/>
                  <a:gd name="connsiteX2923" fmla="*/ 65363 w 3162529"/>
                  <a:gd name="connsiteY2923" fmla="*/ 1279251 h 1910656"/>
                  <a:gd name="connsiteX2924" fmla="*/ 78453 w 3162529"/>
                  <a:gd name="connsiteY2924" fmla="*/ 1266161 h 1910656"/>
                  <a:gd name="connsiteX2925" fmla="*/ 81704 w 3162529"/>
                  <a:gd name="connsiteY2925" fmla="*/ 1267040 h 1910656"/>
                  <a:gd name="connsiteX2926" fmla="*/ 87942 w 3162529"/>
                  <a:gd name="connsiteY2926" fmla="*/ 1256585 h 1910656"/>
                  <a:gd name="connsiteX2927" fmla="*/ 88469 w 3162529"/>
                  <a:gd name="connsiteY2927" fmla="*/ 1255970 h 1910656"/>
                  <a:gd name="connsiteX2928" fmla="*/ 88820 w 3162529"/>
                  <a:gd name="connsiteY2928" fmla="*/ 1254828 h 1910656"/>
                  <a:gd name="connsiteX2929" fmla="*/ 90577 w 3162529"/>
                  <a:gd name="connsiteY2929" fmla="*/ 1250172 h 1910656"/>
                  <a:gd name="connsiteX2930" fmla="*/ 92159 w 3162529"/>
                  <a:gd name="connsiteY2930" fmla="*/ 1241211 h 1910656"/>
                  <a:gd name="connsiteX2931" fmla="*/ 93564 w 3162529"/>
                  <a:gd name="connsiteY2931" fmla="*/ 1231020 h 1910656"/>
                  <a:gd name="connsiteX2932" fmla="*/ 87415 w 3162529"/>
                  <a:gd name="connsiteY2932" fmla="*/ 1230932 h 1910656"/>
                  <a:gd name="connsiteX2933" fmla="*/ 90929 w 3162529"/>
                  <a:gd name="connsiteY2933" fmla="*/ 1222059 h 1910656"/>
                  <a:gd name="connsiteX2934" fmla="*/ 91104 w 3162529"/>
                  <a:gd name="connsiteY2934" fmla="*/ 1221619 h 1910656"/>
                  <a:gd name="connsiteX2935" fmla="*/ 91104 w 3162529"/>
                  <a:gd name="connsiteY2935" fmla="*/ 1221531 h 1910656"/>
                  <a:gd name="connsiteX2936" fmla="*/ 65978 w 3162529"/>
                  <a:gd name="connsiteY2936" fmla="*/ 1213010 h 1910656"/>
                  <a:gd name="connsiteX2937" fmla="*/ 65451 w 3162529"/>
                  <a:gd name="connsiteY2937" fmla="*/ 1219950 h 1910656"/>
                  <a:gd name="connsiteX2938" fmla="*/ 65451 w 3162529"/>
                  <a:gd name="connsiteY2938" fmla="*/ 1223640 h 1910656"/>
                  <a:gd name="connsiteX2939" fmla="*/ 57720 w 3162529"/>
                  <a:gd name="connsiteY2939" fmla="*/ 1245867 h 1910656"/>
                  <a:gd name="connsiteX2940" fmla="*/ 55611 w 3162529"/>
                  <a:gd name="connsiteY2940" fmla="*/ 1257024 h 1910656"/>
                  <a:gd name="connsiteX2941" fmla="*/ 47705 w 3162529"/>
                  <a:gd name="connsiteY2941" fmla="*/ 1288564 h 1910656"/>
                  <a:gd name="connsiteX2942" fmla="*/ 46738 w 3162529"/>
                  <a:gd name="connsiteY2942" fmla="*/ 1291814 h 1910656"/>
                  <a:gd name="connsiteX2943" fmla="*/ 54206 w 3162529"/>
                  <a:gd name="connsiteY2943" fmla="*/ 1288476 h 1910656"/>
                  <a:gd name="connsiteX2944" fmla="*/ 62815 w 3162529"/>
                  <a:gd name="connsiteY2944" fmla="*/ 1287422 h 1910656"/>
                  <a:gd name="connsiteX2945" fmla="*/ 69668 w 3162529"/>
                  <a:gd name="connsiteY2945" fmla="*/ 1288827 h 1910656"/>
                  <a:gd name="connsiteX2946" fmla="*/ 67735 w 3162529"/>
                  <a:gd name="connsiteY2946" fmla="*/ 1296119 h 1910656"/>
                  <a:gd name="connsiteX2947" fmla="*/ 59741 w 3162529"/>
                  <a:gd name="connsiteY2947" fmla="*/ 1301918 h 1910656"/>
                  <a:gd name="connsiteX2948" fmla="*/ 55787 w 3162529"/>
                  <a:gd name="connsiteY2948" fmla="*/ 1300951 h 1910656"/>
                  <a:gd name="connsiteX2949" fmla="*/ 45860 w 3162529"/>
                  <a:gd name="connsiteY2949" fmla="*/ 1298403 h 1910656"/>
                  <a:gd name="connsiteX2950" fmla="*/ 45596 w 3162529"/>
                  <a:gd name="connsiteY2950" fmla="*/ 1305783 h 1910656"/>
                  <a:gd name="connsiteX2951" fmla="*/ 45069 w 3162529"/>
                  <a:gd name="connsiteY2951" fmla="*/ 1315799 h 1910656"/>
                  <a:gd name="connsiteX2952" fmla="*/ 43224 w 3162529"/>
                  <a:gd name="connsiteY2952" fmla="*/ 1326692 h 1910656"/>
                  <a:gd name="connsiteX2953" fmla="*/ 39183 w 3162529"/>
                  <a:gd name="connsiteY2953" fmla="*/ 1341188 h 1910656"/>
                  <a:gd name="connsiteX2954" fmla="*/ 35756 w 3162529"/>
                  <a:gd name="connsiteY2954" fmla="*/ 1353400 h 1910656"/>
                  <a:gd name="connsiteX2955" fmla="*/ 36284 w 3162529"/>
                  <a:gd name="connsiteY2955" fmla="*/ 1354366 h 1910656"/>
                  <a:gd name="connsiteX2956" fmla="*/ 42785 w 3162529"/>
                  <a:gd name="connsiteY2956" fmla="*/ 1368774 h 1910656"/>
                  <a:gd name="connsiteX2957" fmla="*/ 43751 w 3162529"/>
                  <a:gd name="connsiteY2957" fmla="*/ 1371937 h 1910656"/>
                  <a:gd name="connsiteX2958" fmla="*/ 43927 w 3162529"/>
                  <a:gd name="connsiteY2958" fmla="*/ 1372552 h 1910656"/>
                  <a:gd name="connsiteX2959" fmla="*/ 46299 w 3162529"/>
                  <a:gd name="connsiteY2959" fmla="*/ 1381689 h 1910656"/>
                  <a:gd name="connsiteX2960" fmla="*/ 36899 w 3162529"/>
                  <a:gd name="connsiteY2960" fmla="*/ 1380722 h 1910656"/>
                  <a:gd name="connsiteX2961" fmla="*/ 36459 w 3162529"/>
                  <a:gd name="connsiteY2961" fmla="*/ 1380722 h 1910656"/>
                  <a:gd name="connsiteX2962" fmla="*/ 31803 w 3162529"/>
                  <a:gd name="connsiteY2962" fmla="*/ 1380020 h 1910656"/>
                  <a:gd name="connsiteX2963" fmla="*/ 30925 w 3162529"/>
                  <a:gd name="connsiteY2963" fmla="*/ 1389596 h 1910656"/>
                  <a:gd name="connsiteX2964" fmla="*/ 29167 w 3162529"/>
                  <a:gd name="connsiteY2964" fmla="*/ 1406815 h 1910656"/>
                  <a:gd name="connsiteX2965" fmla="*/ 26444 w 3162529"/>
                  <a:gd name="connsiteY2965" fmla="*/ 1420959 h 1910656"/>
                  <a:gd name="connsiteX2966" fmla="*/ 24160 w 3162529"/>
                  <a:gd name="connsiteY2966" fmla="*/ 1432293 h 1910656"/>
                  <a:gd name="connsiteX2967" fmla="*/ 24687 w 3162529"/>
                  <a:gd name="connsiteY2967" fmla="*/ 1436158 h 1910656"/>
                  <a:gd name="connsiteX2968" fmla="*/ 25214 w 3162529"/>
                  <a:gd name="connsiteY2968" fmla="*/ 1438794 h 1910656"/>
                  <a:gd name="connsiteX2969" fmla="*/ 25653 w 3162529"/>
                  <a:gd name="connsiteY2969" fmla="*/ 1439936 h 1910656"/>
                  <a:gd name="connsiteX2970" fmla="*/ 25741 w 3162529"/>
                  <a:gd name="connsiteY2970" fmla="*/ 1448897 h 1910656"/>
                  <a:gd name="connsiteX2971" fmla="*/ 22930 w 3162529"/>
                  <a:gd name="connsiteY2971" fmla="*/ 1464008 h 1910656"/>
                  <a:gd name="connsiteX2972" fmla="*/ 19767 w 3162529"/>
                  <a:gd name="connsiteY2972" fmla="*/ 1482457 h 1910656"/>
                  <a:gd name="connsiteX2973" fmla="*/ 24687 w 3162529"/>
                  <a:gd name="connsiteY2973" fmla="*/ 1477098 h 1910656"/>
                  <a:gd name="connsiteX2974" fmla="*/ 26883 w 3162529"/>
                  <a:gd name="connsiteY2974" fmla="*/ 1476659 h 1910656"/>
                  <a:gd name="connsiteX2975" fmla="*/ 37865 w 3162529"/>
                  <a:gd name="connsiteY2975" fmla="*/ 1477449 h 1910656"/>
                  <a:gd name="connsiteX2976" fmla="*/ 49286 w 3162529"/>
                  <a:gd name="connsiteY2976" fmla="*/ 1480876 h 1910656"/>
                  <a:gd name="connsiteX2977" fmla="*/ 40237 w 3162529"/>
                  <a:gd name="connsiteY2977" fmla="*/ 1488695 h 1910656"/>
                  <a:gd name="connsiteX2978" fmla="*/ 38656 w 3162529"/>
                  <a:gd name="connsiteY2978" fmla="*/ 1490100 h 1910656"/>
                  <a:gd name="connsiteX2979" fmla="*/ 35669 w 3162529"/>
                  <a:gd name="connsiteY2979" fmla="*/ 1492736 h 1910656"/>
                  <a:gd name="connsiteX2980" fmla="*/ 28113 w 3162529"/>
                  <a:gd name="connsiteY2980" fmla="*/ 1495635 h 1910656"/>
                  <a:gd name="connsiteX2981" fmla="*/ 22227 w 3162529"/>
                  <a:gd name="connsiteY2981" fmla="*/ 1491857 h 1910656"/>
                  <a:gd name="connsiteX2982" fmla="*/ 20119 w 3162529"/>
                  <a:gd name="connsiteY2982" fmla="*/ 1491418 h 1910656"/>
                  <a:gd name="connsiteX2983" fmla="*/ 20119 w 3162529"/>
                  <a:gd name="connsiteY2983" fmla="*/ 1494757 h 1910656"/>
                  <a:gd name="connsiteX2984" fmla="*/ 19679 w 3162529"/>
                  <a:gd name="connsiteY2984" fmla="*/ 1519268 h 1910656"/>
                  <a:gd name="connsiteX2985" fmla="*/ 18010 w 3162529"/>
                  <a:gd name="connsiteY2985" fmla="*/ 1531216 h 1910656"/>
                  <a:gd name="connsiteX2986" fmla="*/ 16780 w 3162529"/>
                  <a:gd name="connsiteY2986" fmla="*/ 1547645 h 1910656"/>
                  <a:gd name="connsiteX2987" fmla="*/ 17659 w 3162529"/>
                  <a:gd name="connsiteY2987" fmla="*/ 1554849 h 1910656"/>
                  <a:gd name="connsiteX2988" fmla="*/ 19591 w 3162529"/>
                  <a:gd name="connsiteY2988" fmla="*/ 1558187 h 1910656"/>
                  <a:gd name="connsiteX2989" fmla="*/ 18010 w 3162529"/>
                  <a:gd name="connsiteY2989" fmla="*/ 1558451 h 1910656"/>
                  <a:gd name="connsiteX2990" fmla="*/ 19855 w 3162529"/>
                  <a:gd name="connsiteY2990" fmla="*/ 1563370 h 1910656"/>
                  <a:gd name="connsiteX2991" fmla="*/ 25214 w 3162529"/>
                  <a:gd name="connsiteY2991" fmla="*/ 1562755 h 1910656"/>
                  <a:gd name="connsiteX2992" fmla="*/ 22491 w 3162529"/>
                  <a:gd name="connsiteY2992" fmla="*/ 1558978 h 1910656"/>
                  <a:gd name="connsiteX2993" fmla="*/ 19591 w 3162529"/>
                  <a:gd name="connsiteY2993" fmla="*/ 1558187 h 1910656"/>
                  <a:gd name="connsiteX2994" fmla="*/ 58071 w 3162529"/>
                  <a:gd name="connsiteY2994" fmla="*/ 1541583 h 1910656"/>
                  <a:gd name="connsiteX2995" fmla="*/ 58071 w 3162529"/>
                  <a:gd name="connsiteY2995" fmla="*/ 1541583 h 1910656"/>
                  <a:gd name="connsiteX2996" fmla="*/ 58071 w 3162529"/>
                  <a:gd name="connsiteY2996" fmla="*/ 1541583 h 1910656"/>
                  <a:gd name="connsiteX2997" fmla="*/ 3135150 w 3162529"/>
                  <a:gd name="connsiteY2997" fmla="*/ 1509253 h 1910656"/>
                  <a:gd name="connsiteX2998" fmla="*/ 3132426 w 3162529"/>
                  <a:gd name="connsiteY2998" fmla="*/ 1513118 h 1910656"/>
                  <a:gd name="connsiteX2999" fmla="*/ 3138313 w 3162529"/>
                  <a:gd name="connsiteY2999" fmla="*/ 1513382 h 1910656"/>
                  <a:gd name="connsiteX3000" fmla="*/ 3141212 w 3162529"/>
                  <a:gd name="connsiteY3000" fmla="*/ 1512591 h 1910656"/>
                  <a:gd name="connsiteX3001" fmla="*/ 3141300 w 3162529"/>
                  <a:gd name="connsiteY3001" fmla="*/ 1511712 h 1910656"/>
                  <a:gd name="connsiteX3002" fmla="*/ 3135150 w 3162529"/>
                  <a:gd name="connsiteY3002" fmla="*/ 1509253 h 1910656"/>
                  <a:gd name="connsiteX3003" fmla="*/ 3099657 w 3162529"/>
                  <a:gd name="connsiteY3003" fmla="*/ 1507759 h 1910656"/>
                  <a:gd name="connsiteX3004" fmla="*/ 3099657 w 3162529"/>
                  <a:gd name="connsiteY3004" fmla="*/ 1507759 h 1910656"/>
                  <a:gd name="connsiteX3005" fmla="*/ 3099657 w 3162529"/>
                  <a:gd name="connsiteY3005" fmla="*/ 1507759 h 1910656"/>
                  <a:gd name="connsiteX3006" fmla="*/ 3108706 w 3162529"/>
                  <a:gd name="connsiteY3006" fmla="*/ 1455310 h 1910656"/>
                  <a:gd name="connsiteX3007" fmla="*/ 3109321 w 3162529"/>
                  <a:gd name="connsiteY3007" fmla="*/ 1460669 h 1910656"/>
                  <a:gd name="connsiteX3008" fmla="*/ 3113099 w 3162529"/>
                  <a:gd name="connsiteY3008" fmla="*/ 1457946 h 1910656"/>
                  <a:gd name="connsiteX3009" fmla="*/ 3113713 w 3162529"/>
                  <a:gd name="connsiteY3009" fmla="*/ 1453378 h 1910656"/>
                  <a:gd name="connsiteX3010" fmla="*/ 3108706 w 3162529"/>
                  <a:gd name="connsiteY3010" fmla="*/ 1455310 h 1910656"/>
                  <a:gd name="connsiteX3011" fmla="*/ 56051 w 3162529"/>
                  <a:gd name="connsiteY3011" fmla="*/ 1449073 h 1910656"/>
                  <a:gd name="connsiteX3012" fmla="*/ 56578 w 3162529"/>
                  <a:gd name="connsiteY3012" fmla="*/ 1450566 h 1910656"/>
                  <a:gd name="connsiteX3013" fmla="*/ 57105 w 3162529"/>
                  <a:gd name="connsiteY3013" fmla="*/ 1450478 h 1910656"/>
                  <a:gd name="connsiteX3014" fmla="*/ 57105 w 3162529"/>
                  <a:gd name="connsiteY3014" fmla="*/ 1448458 h 1910656"/>
                  <a:gd name="connsiteX3015" fmla="*/ 56051 w 3162529"/>
                  <a:gd name="connsiteY3015" fmla="*/ 1449073 h 1910656"/>
                  <a:gd name="connsiteX3016" fmla="*/ 57017 w 3162529"/>
                  <a:gd name="connsiteY3016" fmla="*/ 1447403 h 1910656"/>
                  <a:gd name="connsiteX3017" fmla="*/ 57017 w 3162529"/>
                  <a:gd name="connsiteY3017" fmla="*/ 1447579 h 1910656"/>
                  <a:gd name="connsiteX3018" fmla="*/ 57105 w 3162529"/>
                  <a:gd name="connsiteY3018" fmla="*/ 1447491 h 1910656"/>
                  <a:gd name="connsiteX3019" fmla="*/ 57105 w 3162529"/>
                  <a:gd name="connsiteY3019" fmla="*/ 1447403 h 1910656"/>
                  <a:gd name="connsiteX3020" fmla="*/ 57017 w 3162529"/>
                  <a:gd name="connsiteY3020" fmla="*/ 1447403 h 1910656"/>
                  <a:gd name="connsiteX3021" fmla="*/ 3112659 w 3162529"/>
                  <a:gd name="connsiteY3021" fmla="*/ 1419466 h 1910656"/>
                  <a:gd name="connsiteX3022" fmla="*/ 3112659 w 3162529"/>
                  <a:gd name="connsiteY3022" fmla="*/ 1419466 h 1910656"/>
                  <a:gd name="connsiteX3023" fmla="*/ 3112659 w 3162529"/>
                  <a:gd name="connsiteY3023" fmla="*/ 1419466 h 1910656"/>
                  <a:gd name="connsiteX3024" fmla="*/ 62728 w 3162529"/>
                  <a:gd name="connsiteY3024" fmla="*/ 1404531 h 1910656"/>
                  <a:gd name="connsiteX3025" fmla="*/ 62903 w 3162529"/>
                  <a:gd name="connsiteY3025" fmla="*/ 1406112 h 1910656"/>
                  <a:gd name="connsiteX3026" fmla="*/ 63255 w 3162529"/>
                  <a:gd name="connsiteY3026" fmla="*/ 1404092 h 1910656"/>
                  <a:gd name="connsiteX3027" fmla="*/ 62728 w 3162529"/>
                  <a:gd name="connsiteY3027" fmla="*/ 1404531 h 1910656"/>
                  <a:gd name="connsiteX3028" fmla="*/ 50428 w 3162529"/>
                  <a:gd name="connsiteY3028" fmla="*/ 1403652 h 1910656"/>
                  <a:gd name="connsiteX3029" fmla="*/ 51307 w 3162529"/>
                  <a:gd name="connsiteY3029" fmla="*/ 1406024 h 1910656"/>
                  <a:gd name="connsiteX3030" fmla="*/ 55699 w 3162529"/>
                  <a:gd name="connsiteY3030" fmla="*/ 1405497 h 1910656"/>
                  <a:gd name="connsiteX3031" fmla="*/ 54821 w 3162529"/>
                  <a:gd name="connsiteY3031" fmla="*/ 1403125 h 1910656"/>
                  <a:gd name="connsiteX3032" fmla="*/ 50428 w 3162529"/>
                  <a:gd name="connsiteY3032" fmla="*/ 1403652 h 1910656"/>
                  <a:gd name="connsiteX3033" fmla="*/ 3136292 w 3162529"/>
                  <a:gd name="connsiteY3033" fmla="*/ 1378350 h 1910656"/>
                  <a:gd name="connsiteX3034" fmla="*/ 3136292 w 3162529"/>
                  <a:gd name="connsiteY3034" fmla="*/ 1378350 h 1910656"/>
                  <a:gd name="connsiteX3035" fmla="*/ 3136292 w 3162529"/>
                  <a:gd name="connsiteY3035" fmla="*/ 1378350 h 1910656"/>
                  <a:gd name="connsiteX3036" fmla="*/ 3098075 w 3162529"/>
                  <a:gd name="connsiteY3036" fmla="*/ 1365612 h 1910656"/>
                  <a:gd name="connsiteX3037" fmla="*/ 3098866 w 3162529"/>
                  <a:gd name="connsiteY3037" fmla="*/ 1365875 h 1910656"/>
                  <a:gd name="connsiteX3038" fmla="*/ 3100448 w 3162529"/>
                  <a:gd name="connsiteY3038" fmla="*/ 1365875 h 1910656"/>
                  <a:gd name="connsiteX3039" fmla="*/ 3098251 w 3162529"/>
                  <a:gd name="connsiteY3039" fmla="*/ 1364382 h 1910656"/>
                  <a:gd name="connsiteX3040" fmla="*/ 3098075 w 3162529"/>
                  <a:gd name="connsiteY3040" fmla="*/ 1365612 h 1910656"/>
                  <a:gd name="connsiteX3041" fmla="*/ 3101941 w 3162529"/>
                  <a:gd name="connsiteY3041" fmla="*/ 1365348 h 1910656"/>
                  <a:gd name="connsiteX3042" fmla="*/ 3101941 w 3162529"/>
                  <a:gd name="connsiteY3042" fmla="*/ 1365348 h 1910656"/>
                  <a:gd name="connsiteX3043" fmla="*/ 3101941 w 3162529"/>
                  <a:gd name="connsiteY3043" fmla="*/ 1365348 h 1910656"/>
                  <a:gd name="connsiteX3044" fmla="*/ 3098515 w 3162529"/>
                  <a:gd name="connsiteY3044" fmla="*/ 1362976 h 1910656"/>
                  <a:gd name="connsiteX3045" fmla="*/ 3102205 w 3162529"/>
                  <a:gd name="connsiteY3045" fmla="*/ 1363327 h 1910656"/>
                  <a:gd name="connsiteX3046" fmla="*/ 3100272 w 3162529"/>
                  <a:gd name="connsiteY3046" fmla="*/ 1360867 h 1910656"/>
                  <a:gd name="connsiteX3047" fmla="*/ 3099042 w 3162529"/>
                  <a:gd name="connsiteY3047" fmla="*/ 1360340 h 1910656"/>
                  <a:gd name="connsiteX3048" fmla="*/ 3098691 w 3162529"/>
                  <a:gd name="connsiteY3048" fmla="*/ 1362537 h 1910656"/>
                  <a:gd name="connsiteX3049" fmla="*/ 3098515 w 3162529"/>
                  <a:gd name="connsiteY3049" fmla="*/ 1362976 h 1910656"/>
                  <a:gd name="connsiteX3050" fmla="*/ 61058 w 3162529"/>
                  <a:gd name="connsiteY3050" fmla="*/ 1359725 h 1910656"/>
                  <a:gd name="connsiteX3051" fmla="*/ 62464 w 3162529"/>
                  <a:gd name="connsiteY3051" fmla="*/ 1362097 h 1910656"/>
                  <a:gd name="connsiteX3052" fmla="*/ 63079 w 3162529"/>
                  <a:gd name="connsiteY3052" fmla="*/ 1362625 h 1910656"/>
                  <a:gd name="connsiteX3053" fmla="*/ 61058 w 3162529"/>
                  <a:gd name="connsiteY3053" fmla="*/ 1359550 h 1910656"/>
                  <a:gd name="connsiteX3054" fmla="*/ 61058 w 3162529"/>
                  <a:gd name="connsiteY3054" fmla="*/ 1359725 h 1910656"/>
                  <a:gd name="connsiteX3055" fmla="*/ 60883 w 3162529"/>
                  <a:gd name="connsiteY3055" fmla="*/ 1360780 h 1910656"/>
                  <a:gd name="connsiteX3056" fmla="*/ 60883 w 3162529"/>
                  <a:gd name="connsiteY3056" fmla="*/ 1360867 h 1910656"/>
                  <a:gd name="connsiteX3057" fmla="*/ 60883 w 3162529"/>
                  <a:gd name="connsiteY3057" fmla="*/ 1360780 h 1910656"/>
                  <a:gd name="connsiteX3058" fmla="*/ 55524 w 3162529"/>
                  <a:gd name="connsiteY3058" fmla="*/ 1292166 h 1910656"/>
                  <a:gd name="connsiteX3059" fmla="*/ 57456 w 3162529"/>
                  <a:gd name="connsiteY3059" fmla="*/ 1292693 h 1910656"/>
                  <a:gd name="connsiteX3060" fmla="*/ 58247 w 3162529"/>
                  <a:gd name="connsiteY3060" fmla="*/ 1289530 h 1910656"/>
                  <a:gd name="connsiteX3061" fmla="*/ 55524 w 3162529"/>
                  <a:gd name="connsiteY3061" fmla="*/ 1292166 h 1910656"/>
                  <a:gd name="connsiteX3062" fmla="*/ 62288 w 3162529"/>
                  <a:gd name="connsiteY3062" fmla="*/ 1289003 h 1910656"/>
                  <a:gd name="connsiteX3063" fmla="*/ 62464 w 3162529"/>
                  <a:gd name="connsiteY3063" fmla="*/ 1289003 h 1910656"/>
                  <a:gd name="connsiteX3064" fmla="*/ 62288 w 3162529"/>
                  <a:gd name="connsiteY3064" fmla="*/ 1289003 h 1910656"/>
                  <a:gd name="connsiteX3065" fmla="*/ 3082262 w 3162529"/>
                  <a:gd name="connsiteY3065" fmla="*/ 1283293 h 1910656"/>
                  <a:gd name="connsiteX3066" fmla="*/ 3086040 w 3162529"/>
                  <a:gd name="connsiteY3066" fmla="*/ 1283293 h 1910656"/>
                  <a:gd name="connsiteX3067" fmla="*/ 3088675 w 3162529"/>
                  <a:gd name="connsiteY3067" fmla="*/ 1281184 h 1910656"/>
                  <a:gd name="connsiteX3068" fmla="*/ 3084195 w 3162529"/>
                  <a:gd name="connsiteY3068" fmla="*/ 1279427 h 1910656"/>
                  <a:gd name="connsiteX3069" fmla="*/ 3082262 w 3162529"/>
                  <a:gd name="connsiteY3069" fmla="*/ 1283293 h 1910656"/>
                  <a:gd name="connsiteX3070" fmla="*/ 75906 w 3162529"/>
                  <a:gd name="connsiteY3070" fmla="*/ 1277494 h 1910656"/>
                  <a:gd name="connsiteX3071" fmla="*/ 78893 w 3162529"/>
                  <a:gd name="connsiteY3071" fmla="*/ 1279866 h 1910656"/>
                  <a:gd name="connsiteX3072" fmla="*/ 79508 w 3162529"/>
                  <a:gd name="connsiteY3072" fmla="*/ 1277582 h 1910656"/>
                  <a:gd name="connsiteX3073" fmla="*/ 79332 w 3162529"/>
                  <a:gd name="connsiteY3073" fmla="*/ 1277406 h 1910656"/>
                  <a:gd name="connsiteX3074" fmla="*/ 75906 w 3162529"/>
                  <a:gd name="connsiteY3074" fmla="*/ 1277494 h 1910656"/>
                  <a:gd name="connsiteX3075" fmla="*/ 88557 w 3162529"/>
                  <a:gd name="connsiteY3075" fmla="*/ 1256234 h 1910656"/>
                  <a:gd name="connsiteX3076" fmla="*/ 88557 w 3162529"/>
                  <a:gd name="connsiteY3076" fmla="*/ 1256234 h 1910656"/>
                  <a:gd name="connsiteX3077" fmla="*/ 88557 w 3162529"/>
                  <a:gd name="connsiteY3077" fmla="*/ 1256234 h 1910656"/>
                  <a:gd name="connsiteX3078" fmla="*/ 3095528 w 3162529"/>
                  <a:gd name="connsiteY3078" fmla="*/ 1240332 h 1910656"/>
                  <a:gd name="connsiteX3079" fmla="*/ 3096143 w 3162529"/>
                  <a:gd name="connsiteY3079" fmla="*/ 1245691 h 1910656"/>
                  <a:gd name="connsiteX3080" fmla="*/ 3099920 w 3162529"/>
                  <a:gd name="connsiteY3080" fmla="*/ 1242968 h 1910656"/>
                  <a:gd name="connsiteX3081" fmla="*/ 3100535 w 3162529"/>
                  <a:gd name="connsiteY3081" fmla="*/ 1238399 h 1910656"/>
                  <a:gd name="connsiteX3082" fmla="*/ 3095528 w 3162529"/>
                  <a:gd name="connsiteY3082" fmla="*/ 1240332 h 1910656"/>
                  <a:gd name="connsiteX3083" fmla="*/ 81440 w 3162529"/>
                  <a:gd name="connsiteY3083" fmla="*/ 1194121 h 1910656"/>
                  <a:gd name="connsiteX3084" fmla="*/ 85130 w 3162529"/>
                  <a:gd name="connsiteY3084" fmla="*/ 1200886 h 1910656"/>
                  <a:gd name="connsiteX3085" fmla="*/ 88644 w 3162529"/>
                  <a:gd name="connsiteY3085" fmla="*/ 1209935 h 1910656"/>
                  <a:gd name="connsiteX3086" fmla="*/ 91456 w 3162529"/>
                  <a:gd name="connsiteY3086" fmla="*/ 1221004 h 1910656"/>
                  <a:gd name="connsiteX3087" fmla="*/ 93301 w 3162529"/>
                  <a:gd name="connsiteY3087" fmla="*/ 1217578 h 1910656"/>
                  <a:gd name="connsiteX3088" fmla="*/ 96024 w 3162529"/>
                  <a:gd name="connsiteY3088" fmla="*/ 1214679 h 1910656"/>
                  <a:gd name="connsiteX3089" fmla="*/ 98045 w 3162529"/>
                  <a:gd name="connsiteY3089" fmla="*/ 1212482 h 1910656"/>
                  <a:gd name="connsiteX3090" fmla="*/ 107445 w 3162529"/>
                  <a:gd name="connsiteY3090" fmla="*/ 1187356 h 1910656"/>
                  <a:gd name="connsiteX3091" fmla="*/ 109729 w 3162529"/>
                  <a:gd name="connsiteY3091" fmla="*/ 1180943 h 1910656"/>
                  <a:gd name="connsiteX3092" fmla="*/ 109993 w 3162529"/>
                  <a:gd name="connsiteY3092" fmla="*/ 1180328 h 1910656"/>
                  <a:gd name="connsiteX3093" fmla="*/ 105337 w 3162529"/>
                  <a:gd name="connsiteY3093" fmla="*/ 1173387 h 1910656"/>
                  <a:gd name="connsiteX3094" fmla="*/ 111486 w 3162529"/>
                  <a:gd name="connsiteY3094" fmla="*/ 1161439 h 1910656"/>
                  <a:gd name="connsiteX3095" fmla="*/ 116231 w 3162529"/>
                  <a:gd name="connsiteY3095" fmla="*/ 1155905 h 1910656"/>
                  <a:gd name="connsiteX3096" fmla="*/ 117548 w 3162529"/>
                  <a:gd name="connsiteY3096" fmla="*/ 1148788 h 1910656"/>
                  <a:gd name="connsiteX3097" fmla="*/ 117373 w 3162529"/>
                  <a:gd name="connsiteY3097" fmla="*/ 1148964 h 1910656"/>
                  <a:gd name="connsiteX3098" fmla="*/ 106303 w 3162529"/>
                  <a:gd name="connsiteY3098" fmla="*/ 1157047 h 1910656"/>
                  <a:gd name="connsiteX3099" fmla="*/ 106918 w 3162529"/>
                  <a:gd name="connsiteY3099" fmla="*/ 1143342 h 1910656"/>
                  <a:gd name="connsiteX3100" fmla="*/ 112189 w 3162529"/>
                  <a:gd name="connsiteY3100" fmla="*/ 1133765 h 1910656"/>
                  <a:gd name="connsiteX3101" fmla="*/ 118690 w 3162529"/>
                  <a:gd name="connsiteY3101" fmla="*/ 1128319 h 1910656"/>
                  <a:gd name="connsiteX3102" fmla="*/ 120096 w 3162529"/>
                  <a:gd name="connsiteY3102" fmla="*/ 1131218 h 1910656"/>
                  <a:gd name="connsiteX3103" fmla="*/ 126509 w 3162529"/>
                  <a:gd name="connsiteY3103" fmla="*/ 1120236 h 1910656"/>
                  <a:gd name="connsiteX3104" fmla="*/ 128091 w 3162529"/>
                  <a:gd name="connsiteY3104" fmla="*/ 1115228 h 1910656"/>
                  <a:gd name="connsiteX3105" fmla="*/ 131429 w 3162529"/>
                  <a:gd name="connsiteY3105" fmla="*/ 1105301 h 1910656"/>
                  <a:gd name="connsiteX3106" fmla="*/ 132044 w 3162529"/>
                  <a:gd name="connsiteY3106" fmla="*/ 1102050 h 1910656"/>
                  <a:gd name="connsiteX3107" fmla="*/ 118690 w 3162529"/>
                  <a:gd name="connsiteY3107" fmla="*/ 1109254 h 1910656"/>
                  <a:gd name="connsiteX3108" fmla="*/ 125631 w 3162529"/>
                  <a:gd name="connsiteY3108" fmla="*/ 1097130 h 1910656"/>
                  <a:gd name="connsiteX3109" fmla="*/ 125104 w 3162529"/>
                  <a:gd name="connsiteY3109" fmla="*/ 1094758 h 1910656"/>
                  <a:gd name="connsiteX3110" fmla="*/ 123874 w 3162529"/>
                  <a:gd name="connsiteY3110" fmla="*/ 1083337 h 1910656"/>
                  <a:gd name="connsiteX3111" fmla="*/ 121590 w 3162529"/>
                  <a:gd name="connsiteY3111" fmla="*/ 1084128 h 1910656"/>
                  <a:gd name="connsiteX3112" fmla="*/ 111399 w 3162529"/>
                  <a:gd name="connsiteY3112" fmla="*/ 1078330 h 1910656"/>
                  <a:gd name="connsiteX3113" fmla="*/ 109993 w 3162529"/>
                  <a:gd name="connsiteY3113" fmla="*/ 1076573 h 1910656"/>
                  <a:gd name="connsiteX3114" fmla="*/ 107269 w 3162529"/>
                  <a:gd name="connsiteY3114" fmla="*/ 1073498 h 1910656"/>
                  <a:gd name="connsiteX3115" fmla="*/ 94970 w 3162529"/>
                  <a:gd name="connsiteY3115" fmla="*/ 1112681 h 1910656"/>
                  <a:gd name="connsiteX3116" fmla="*/ 87854 w 3162529"/>
                  <a:gd name="connsiteY3116" fmla="*/ 1133326 h 1910656"/>
                  <a:gd name="connsiteX3117" fmla="*/ 81880 w 3162529"/>
                  <a:gd name="connsiteY3117" fmla="*/ 1151512 h 1910656"/>
                  <a:gd name="connsiteX3118" fmla="*/ 73973 w 3162529"/>
                  <a:gd name="connsiteY3118" fmla="*/ 1179010 h 1910656"/>
                  <a:gd name="connsiteX3119" fmla="*/ 71425 w 3162529"/>
                  <a:gd name="connsiteY3119" fmla="*/ 1189553 h 1910656"/>
                  <a:gd name="connsiteX3120" fmla="*/ 70986 w 3162529"/>
                  <a:gd name="connsiteY3120" fmla="*/ 1191310 h 1910656"/>
                  <a:gd name="connsiteX3121" fmla="*/ 67735 w 3162529"/>
                  <a:gd name="connsiteY3121" fmla="*/ 1204751 h 1910656"/>
                  <a:gd name="connsiteX3122" fmla="*/ 81440 w 3162529"/>
                  <a:gd name="connsiteY3122" fmla="*/ 1194121 h 1910656"/>
                  <a:gd name="connsiteX3123" fmla="*/ 110784 w 3162529"/>
                  <a:gd name="connsiteY3123" fmla="*/ 1140091 h 1910656"/>
                  <a:gd name="connsiteX3124" fmla="*/ 110784 w 3162529"/>
                  <a:gd name="connsiteY3124" fmla="*/ 1141497 h 1910656"/>
                  <a:gd name="connsiteX3125" fmla="*/ 111486 w 3162529"/>
                  <a:gd name="connsiteY3125" fmla="*/ 1141145 h 1910656"/>
                  <a:gd name="connsiteX3126" fmla="*/ 110784 w 3162529"/>
                  <a:gd name="connsiteY3126" fmla="*/ 1140091 h 1910656"/>
                  <a:gd name="connsiteX3127" fmla="*/ 3045627 w 3162529"/>
                  <a:gd name="connsiteY3127" fmla="*/ 1140882 h 1910656"/>
                  <a:gd name="connsiteX3128" fmla="*/ 3049141 w 3162529"/>
                  <a:gd name="connsiteY3128" fmla="*/ 1141057 h 1910656"/>
                  <a:gd name="connsiteX3129" fmla="*/ 3052655 w 3162529"/>
                  <a:gd name="connsiteY3129" fmla="*/ 1140091 h 1910656"/>
                  <a:gd name="connsiteX3130" fmla="*/ 3045978 w 3162529"/>
                  <a:gd name="connsiteY3130" fmla="*/ 1136928 h 1910656"/>
                  <a:gd name="connsiteX3131" fmla="*/ 3045363 w 3162529"/>
                  <a:gd name="connsiteY3131" fmla="*/ 1137192 h 1910656"/>
                  <a:gd name="connsiteX3132" fmla="*/ 3045627 w 3162529"/>
                  <a:gd name="connsiteY3132" fmla="*/ 1140882 h 1910656"/>
                  <a:gd name="connsiteX3133" fmla="*/ 3087270 w 3162529"/>
                  <a:gd name="connsiteY3133" fmla="*/ 1128758 h 1910656"/>
                  <a:gd name="connsiteX3134" fmla="*/ 3087270 w 3162529"/>
                  <a:gd name="connsiteY3134" fmla="*/ 1128758 h 1910656"/>
                  <a:gd name="connsiteX3135" fmla="*/ 3087270 w 3162529"/>
                  <a:gd name="connsiteY3135" fmla="*/ 1128758 h 1910656"/>
                  <a:gd name="connsiteX3136" fmla="*/ 125631 w 3162529"/>
                  <a:gd name="connsiteY3136" fmla="*/ 1082371 h 1910656"/>
                  <a:gd name="connsiteX3137" fmla="*/ 131693 w 3162529"/>
                  <a:gd name="connsiteY3137" fmla="*/ 1086412 h 1910656"/>
                  <a:gd name="connsiteX3138" fmla="*/ 134328 w 3162529"/>
                  <a:gd name="connsiteY3138" fmla="*/ 1082283 h 1910656"/>
                  <a:gd name="connsiteX3139" fmla="*/ 138194 w 3162529"/>
                  <a:gd name="connsiteY3139" fmla="*/ 1079735 h 1910656"/>
                  <a:gd name="connsiteX3140" fmla="*/ 149000 w 3162529"/>
                  <a:gd name="connsiteY3140" fmla="*/ 1056454 h 1910656"/>
                  <a:gd name="connsiteX3141" fmla="*/ 138809 w 3162529"/>
                  <a:gd name="connsiteY3141" fmla="*/ 1046527 h 1910656"/>
                  <a:gd name="connsiteX3142" fmla="*/ 144783 w 3162529"/>
                  <a:gd name="connsiteY3142" fmla="*/ 1041870 h 1910656"/>
                  <a:gd name="connsiteX3143" fmla="*/ 147858 w 3162529"/>
                  <a:gd name="connsiteY3143" fmla="*/ 1039410 h 1910656"/>
                  <a:gd name="connsiteX3144" fmla="*/ 147946 w 3162529"/>
                  <a:gd name="connsiteY3144" fmla="*/ 1039147 h 1910656"/>
                  <a:gd name="connsiteX3145" fmla="*/ 152778 w 3162529"/>
                  <a:gd name="connsiteY3145" fmla="*/ 1033085 h 1910656"/>
                  <a:gd name="connsiteX3146" fmla="*/ 161387 w 3162529"/>
                  <a:gd name="connsiteY3146" fmla="*/ 1021840 h 1910656"/>
                  <a:gd name="connsiteX3147" fmla="*/ 163935 w 3162529"/>
                  <a:gd name="connsiteY3147" fmla="*/ 1016129 h 1910656"/>
                  <a:gd name="connsiteX3148" fmla="*/ 160509 w 3162529"/>
                  <a:gd name="connsiteY3148" fmla="*/ 1016393 h 1910656"/>
                  <a:gd name="connsiteX3149" fmla="*/ 158664 w 3162529"/>
                  <a:gd name="connsiteY3149" fmla="*/ 1016393 h 1910656"/>
                  <a:gd name="connsiteX3150" fmla="*/ 157083 w 3162529"/>
                  <a:gd name="connsiteY3150" fmla="*/ 1015426 h 1910656"/>
                  <a:gd name="connsiteX3151" fmla="*/ 150406 w 3162529"/>
                  <a:gd name="connsiteY3151" fmla="*/ 1006553 h 1910656"/>
                  <a:gd name="connsiteX3152" fmla="*/ 155765 w 3162529"/>
                  <a:gd name="connsiteY3152" fmla="*/ 997856 h 1910656"/>
                  <a:gd name="connsiteX3153" fmla="*/ 166219 w 3162529"/>
                  <a:gd name="connsiteY3153" fmla="*/ 996714 h 1910656"/>
                  <a:gd name="connsiteX3154" fmla="*/ 166834 w 3162529"/>
                  <a:gd name="connsiteY3154" fmla="*/ 996977 h 1910656"/>
                  <a:gd name="connsiteX3155" fmla="*/ 171578 w 3162529"/>
                  <a:gd name="connsiteY3155" fmla="*/ 990037 h 1910656"/>
                  <a:gd name="connsiteX3156" fmla="*/ 179573 w 3162529"/>
                  <a:gd name="connsiteY3156" fmla="*/ 977474 h 1910656"/>
                  <a:gd name="connsiteX3157" fmla="*/ 179573 w 3162529"/>
                  <a:gd name="connsiteY3157" fmla="*/ 977474 h 1910656"/>
                  <a:gd name="connsiteX3158" fmla="*/ 179134 w 3162529"/>
                  <a:gd name="connsiteY3158" fmla="*/ 977122 h 1910656"/>
                  <a:gd name="connsiteX3159" fmla="*/ 174302 w 3162529"/>
                  <a:gd name="connsiteY3159" fmla="*/ 979670 h 1910656"/>
                  <a:gd name="connsiteX3160" fmla="*/ 173775 w 3162529"/>
                  <a:gd name="connsiteY3160" fmla="*/ 979846 h 1910656"/>
                  <a:gd name="connsiteX3161" fmla="*/ 168591 w 3162529"/>
                  <a:gd name="connsiteY3161" fmla="*/ 988192 h 1910656"/>
                  <a:gd name="connsiteX3162" fmla="*/ 163144 w 3162529"/>
                  <a:gd name="connsiteY3162" fmla="*/ 978791 h 1910656"/>
                  <a:gd name="connsiteX3163" fmla="*/ 162617 w 3162529"/>
                  <a:gd name="connsiteY3163" fmla="*/ 978001 h 1910656"/>
                  <a:gd name="connsiteX3164" fmla="*/ 162969 w 3162529"/>
                  <a:gd name="connsiteY3164" fmla="*/ 967898 h 1910656"/>
                  <a:gd name="connsiteX3165" fmla="*/ 168591 w 3162529"/>
                  <a:gd name="connsiteY3165" fmla="*/ 963505 h 1910656"/>
                  <a:gd name="connsiteX3166" fmla="*/ 170436 w 3162529"/>
                  <a:gd name="connsiteY3166" fmla="*/ 962099 h 1910656"/>
                  <a:gd name="connsiteX3167" fmla="*/ 171051 w 3162529"/>
                  <a:gd name="connsiteY3167" fmla="*/ 961836 h 1910656"/>
                  <a:gd name="connsiteX3168" fmla="*/ 185196 w 3162529"/>
                  <a:gd name="connsiteY3168" fmla="*/ 938906 h 1910656"/>
                  <a:gd name="connsiteX3169" fmla="*/ 184317 w 3162529"/>
                  <a:gd name="connsiteY3169" fmla="*/ 949712 h 1910656"/>
                  <a:gd name="connsiteX3170" fmla="*/ 188798 w 3162529"/>
                  <a:gd name="connsiteY3170" fmla="*/ 947603 h 1910656"/>
                  <a:gd name="connsiteX3171" fmla="*/ 195035 w 3162529"/>
                  <a:gd name="connsiteY3171" fmla="*/ 941541 h 1910656"/>
                  <a:gd name="connsiteX3172" fmla="*/ 190994 w 3162529"/>
                  <a:gd name="connsiteY3172" fmla="*/ 944177 h 1910656"/>
                  <a:gd name="connsiteX3173" fmla="*/ 185371 w 3162529"/>
                  <a:gd name="connsiteY3173" fmla="*/ 922916 h 1910656"/>
                  <a:gd name="connsiteX3174" fmla="*/ 191258 w 3162529"/>
                  <a:gd name="connsiteY3174" fmla="*/ 920984 h 1910656"/>
                  <a:gd name="connsiteX3175" fmla="*/ 198550 w 3162529"/>
                  <a:gd name="connsiteY3175" fmla="*/ 920281 h 1910656"/>
                  <a:gd name="connsiteX3176" fmla="*/ 204963 w 3162529"/>
                  <a:gd name="connsiteY3176" fmla="*/ 914746 h 1910656"/>
                  <a:gd name="connsiteX3177" fmla="*/ 213660 w 3162529"/>
                  <a:gd name="connsiteY3177" fmla="*/ 901568 h 1910656"/>
                  <a:gd name="connsiteX3178" fmla="*/ 215769 w 3162529"/>
                  <a:gd name="connsiteY3178" fmla="*/ 896209 h 1910656"/>
                  <a:gd name="connsiteX3179" fmla="*/ 216647 w 3162529"/>
                  <a:gd name="connsiteY3179" fmla="*/ 890938 h 1910656"/>
                  <a:gd name="connsiteX3180" fmla="*/ 214451 w 3162529"/>
                  <a:gd name="connsiteY3180" fmla="*/ 894452 h 1910656"/>
                  <a:gd name="connsiteX3181" fmla="*/ 217087 w 3162529"/>
                  <a:gd name="connsiteY3181" fmla="*/ 860628 h 1910656"/>
                  <a:gd name="connsiteX3182" fmla="*/ 221392 w 3162529"/>
                  <a:gd name="connsiteY3182" fmla="*/ 859310 h 1910656"/>
                  <a:gd name="connsiteX3183" fmla="*/ 225433 w 3162529"/>
                  <a:gd name="connsiteY3183" fmla="*/ 857465 h 1910656"/>
                  <a:gd name="connsiteX3184" fmla="*/ 232637 w 3162529"/>
                  <a:gd name="connsiteY3184" fmla="*/ 853248 h 1910656"/>
                  <a:gd name="connsiteX3185" fmla="*/ 234394 w 3162529"/>
                  <a:gd name="connsiteY3185" fmla="*/ 858959 h 1910656"/>
                  <a:gd name="connsiteX3186" fmla="*/ 242740 w 3162529"/>
                  <a:gd name="connsiteY3186" fmla="*/ 846923 h 1910656"/>
                  <a:gd name="connsiteX3187" fmla="*/ 242828 w 3162529"/>
                  <a:gd name="connsiteY3187" fmla="*/ 846747 h 1910656"/>
                  <a:gd name="connsiteX3188" fmla="*/ 248011 w 3162529"/>
                  <a:gd name="connsiteY3188" fmla="*/ 839016 h 1910656"/>
                  <a:gd name="connsiteX3189" fmla="*/ 243179 w 3162529"/>
                  <a:gd name="connsiteY3189" fmla="*/ 837962 h 1910656"/>
                  <a:gd name="connsiteX3190" fmla="*/ 243706 w 3162529"/>
                  <a:gd name="connsiteY3190" fmla="*/ 835853 h 1910656"/>
                  <a:gd name="connsiteX3191" fmla="*/ 238874 w 3162529"/>
                  <a:gd name="connsiteY3191" fmla="*/ 838840 h 1910656"/>
                  <a:gd name="connsiteX3192" fmla="*/ 237205 w 3162529"/>
                  <a:gd name="connsiteY3192" fmla="*/ 839807 h 1910656"/>
                  <a:gd name="connsiteX3193" fmla="*/ 225257 w 3162529"/>
                  <a:gd name="connsiteY3193" fmla="*/ 846659 h 1910656"/>
                  <a:gd name="connsiteX3194" fmla="*/ 227453 w 3162529"/>
                  <a:gd name="connsiteY3194" fmla="*/ 833042 h 1910656"/>
                  <a:gd name="connsiteX3195" fmla="*/ 234306 w 3162529"/>
                  <a:gd name="connsiteY3195" fmla="*/ 822060 h 1910656"/>
                  <a:gd name="connsiteX3196" fmla="*/ 240983 w 3162529"/>
                  <a:gd name="connsiteY3196" fmla="*/ 820303 h 1910656"/>
                  <a:gd name="connsiteX3197" fmla="*/ 241334 w 3162529"/>
                  <a:gd name="connsiteY3197" fmla="*/ 820303 h 1910656"/>
                  <a:gd name="connsiteX3198" fmla="*/ 241774 w 3162529"/>
                  <a:gd name="connsiteY3198" fmla="*/ 820303 h 1910656"/>
                  <a:gd name="connsiteX3199" fmla="*/ 247308 w 3162529"/>
                  <a:gd name="connsiteY3199" fmla="*/ 819776 h 1910656"/>
                  <a:gd name="connsiteX3200" fmla="*/ 252316 w 3162529"/>
                  <a:gd name="connsiteY3200" fmla="*/ 811781 h 1910656"/>
                  <a:gd name="connsiteX3201" fmla="*/ 241949 w 3162529"/>
                  <a:gd name="connsiteY3201" fmla="*/ 804841 h 1910656"/>
                  <a:gd name="connsiteX3202" fmla="*/ 253897 w 3162529"/>
                  <a:gd name="connsiteY3202" fmla="*/ 800360 h 1910656"/>
                  <a:gd name="connsiteX3203" fmla="*/ 256621 w 3162529"/>
                  <a:gd name="connsiteY3203" fmla="*/ 799745 h 1910656"/>
                  <a:gd name="connsiteX3204" fmla="*/ 259344 w 3162529"/>
                  <a:gd name="connsiteY3204" fmla="*/ 791048 h 1910656"/>
                  <a:gd name="connsiteX3205" fmla="*/ 260223 w 3162529"/>
                  <a:gd name="connsiteY3205" fmla="*/ 788324 h 1910656"/>
                  <a:gd name="connsiteX3206" fmla="*/ 260223 w 3162529"/>
                  <a:gd name="connsiteY3206" fmla="*/ 788061 h 1910656"/>
                  <a:gd name="connsiteX3207" fmla="*/ 260223 w 3162529"/>
                  <a:gd name="connsiteY3207" fmla="*/ 782614 h 1910656"/>
                  <a:gd name="connsiteX3208" fmla="*/ 265582 w 3162529"/>
                  <a:gd name="connsiteY3208" fmla="*/ 781648 h 1910656"/>
                  <a:gd name="connsiteX3209" fmla="*/ 274455 w 3162529"/>
                  <a:gd name="connsiteY3209" fmla="*/ 781999 h 1910656"/>
                  <a:gd name="connsiteX3210" fmla="*/ 277794 w 3162529"/>
                  <a:gd name="connsiteY3210" fmla="*/ 778924 h 1910656"/>
                  <a:gd name="connsiteX3211" fmla="*/ 291147 w 3162529"/>
                  <a:gd name="connsiteY3211" fmla="*/ 762056 h 1910656"/>
                  <a:gd name="connsiteX3212" fmla="*/ 302217 w 3162529"/>
                  <a:gd name="connsiteY3212" fmla="*/ 745891 h 1910656"/>
                  <a:gd name="connsiteX3213" fmla="*/ 307576 w 3162529"/>
                  <a:gd name="connsiteY3213" fmla="*/ 735436 h 1910656"/>
                  <a:gd name="connsiteX3214" fmla="*/ 309685 w 3162529"/>
                  <a:gd name="connsiteY3214" fmla="*/ 732362 h 1910656"/>
                  <a:gd name="connsiteX3215" fmla="*/ 320754 w 3162529"/>
                  <a:gd name="connsiteY3215" fmla="*/ 711980 h 1910656"/>
                  <a:gd name="connsiteX3216" fmla="*/ 318821 w 3162529"/>
                  <a:gd name="connsiteY3216" fmla="*/ 703370 h 1910656"/>
                  <a:gd name="connsiteX3217" fmla="*/ 327431 w 3162529"/>
                  <a:gd name="connsiteY3217" fmla="*/ 697308 h 1910656"/>
                  <a:gd name="connsiteX3218" fmla="*/ 335601 w 3162529"/>
                  <a:gd name="connsiteY3218" fmla="*/ 692652 h 1910656"/>
                  <a:gd name="connsiteX3219" fmla="*/ 331384 w 3162529"/>
                  <a:gd name="connsiteY3219" fmla="*/ 688523 h 1910656"/>
                  <a:gd name="connsiteX3220" fmla="*/ 330242 w 3162529"/>
                  <a:gd name="connsiteY3220" fmla="*/ 686941 h 1910656"/>
                  <a:gd name="connsiteX3221" fmla="*/ 327343 w 3162529"/>
                  <a:gd name="connsiteY3221" fmla="*/ 671567 h 1910656"/>
                  <a:gd name="connsiteX3222" fmla="*/ 334020 w 3162529"/>
                  <a:gd name="connsiteY3222" fmla="*/ 664802 h 1910656"/>
                  <a:gd name="connsiteX3223" fmla="*/ 339818 w 3162529"/>
                  <a:gd name="connsiteY3223" fmla="*/ 663309 h 1910656"/>
                  <a:gd name="connsiteX3224" fmla="*/ 341048 w 3162529"/>
                  <a:gd name="connsiteY3224" fmla="*/ 663133 h 1910656"/>
                  <a:gd name="connsiteX3225" fmla="*/ 346144 w 3162529"/>
                  <a:gd name="connsiteY3225" fmla="*/ 662166 h 1910656"/>
                  <a:gd name="connsiteX3226" fmla="*/ 359849 w 3162529"/>
                  <a:gd name="connsiteY3226" fmla="*/ 656632 h 1910656"/>
                  <a:gd name="connsiteX3227" fmla="*/ 367932 w 3162529"/>
                  <a:gd name="connsiteY3227" fmla="*/ 645738 h 1910656"/>
                  <a:gd name="connsiteX3228" fmla="*/ 370919 w 3162529"/>
                  <a:gd name="connsiteY3228" fmla="*/ 643014 h 1910656"/>
                  <a:gd name="connsiteX3229" fmla="*/ 378211 w 3162529"/>
                  <a:gd name="connsiteY3229" fmla="*/ 634405 h 1910656"/>
                  <a:gd name="connsiteX3230" fmla="*/ 375663 w 3162529"/>
                  <a:gd name="connsiteY3230" fmla="*/ 635195 h 1910656"/>
                  <a:gd name="connsiteX3231" fmla="*/ 376453 w 3162529"/>
                  <a:gd name="connsiteY3231" fmla="*/ 631681 h 1910656"/>
                  <a:gd name="connsiteX3232" fmla="*/ 372676 w 3162529"/>
                  <a:gd name="connsiteY3232" fmla="*/ 636865 h 1910656"/>
                  <a:gd name="connsiteX3233" fmla="*/ 368195 w 3162529"/>
                  <a:gd name="connsiteY3233" fmla="*/ 635459 h 1910656"/>
                  <a:gd name="connsiteX3234" fmla="*/ 360200 w 3162529"/>
                  <a:gd name="connsiteY3234" fmla="*/ 628694 h 1910656"/>
                  <a:gd name="connsiteX3235" fmla="*/ 364330 w 3162529"/>
                  <a:gd name="connsiteY3235" fmla="*/ 620787 h 1910656"/>
                  <a:gd name="connsiteX3236" fmla="*/ 370655 w 3162529"/>
                  <a:gd name="connsiteY3236" fmla="*/ 618503 h 1910656"/>
                  <a:gd name="connsiteX3237" fmla="*/ 371797 w 3162529"/>
                  <a:gd name="connsiteY3237" fmla="*/ 618327 h 1910656"/>
                  <a:gd name="connsiteX3238" fmla="*/ 381373 w 3162529"/>
                  <a:gd name="connsiteY3238" fmla="*/ 615955 h 1910656"/>
                  <a:gd name="connsiteX3239" fmla="*/ 391476 w 3162529"/>
                  <a:gd name="connsiteY3239" fmla="*/ 609103 h 1910656"/>
                  <a:gd name="connsiteX3240" fmla="*/ 397890 w 3162529"/>
                  <a:gd name="connsiteY3240" fmla="*/ 607082 h 1910656"/>
                  <a:gd name="connsiteX3241" fmla="*/ 397538 w 3162529"/>
                  <a:gd name="connsiteY3241" fmla="*/ 584855 h 1910656"/>
                  <a:gd name="connsiteX3242" fmla="*/ 402546 w 3162529"/>
                  <a:gd name="connsiteY3242" fmla="*/ 583537 h 1910656"/>
                  <a:gd name="connsiteX3243" fmla="*/ 412737 w 3162529"/>
                  <a:gd name="connsiteY3243" fmla="*/ 585119 h 1910656"/>
                  <a:gd name="connsiteX3244" fmla="*/ 427233 w 3162529"/>
                  <a:gd name="connsiteY3244" fmla="*/ 573434 h 1910656"/>
                  <a:gd name="connsiteX3245" fmla="*/ 429166 w 3162529"/>
                  <a:gd name="connsiteY3245" fmla="*/ 571501 h 1910656"/>
                  <a:gd name="connsiteX3246" fmla="*/ 430835 w 3162529"/>
                  <a:gd name="connsiteY3246" fmla="*/ 569744 h 1910656"/>
                  <a:gd name="connsiteX3247" fmla="*/ 434349 w 3162529"/>
                  <a:gd name="connsiteY3247" fmla="*/ 566318 h 1910656"/>
                  <a:gd name="connsiteX3248" fmla="*/ 437336 w 3162529"/>
                  <a:gd name="connsiteY3248" fmla="*/ 563331 h 1910656"/>
                  <a:gd name="connsiteX3249" fmla="*/ 425915 w 3162529"/>
                  <a:gd name="connsiteY3249" fmla="*/ 563770 h 1910656"/>
                  <a:gd name="connsiteX3250" fmla="*/ 431713 w 3162529"/>
                  <a:gd name="connsiteY3250" fmla="*/ 553491 h 1910656"/>
                  <a:gd name="connsiteX3251" fmla="*/ 446385 w 3162529"/>
                  <a:gd name="connsiteY3251" fmla="*/ 546551 h 1910656"/>
                  <a:gd name="connsiteX3252" fmla="*/ 452008 w 3162529"/>
                  <a:gd name="connsiteY3252" fmla="*/ 541543 h 1910656"/>
                  <a:gd name="connsiteX3253" fmla="*/ 471950 w 3162529"/>
                  <a:gd name="connsiteY3253" fmla="*/ 523006 h 1910656"/>
                  <a:gd name="connsiteX3254" fmla="*/ 472038 w 3162529"/>
                  <a:gd name="connsiteY3254" fmla="*/ 520898 h 1910656"/>
                  <a:gd name="connsiteX3255" fmla="*/ 474410 w 3162529"/>
                  <a:gd name="connsiteY3255" fmla="*/ 511234 h 1910656"/>
                  <a:gd name="connsiteX3256" fmla="*/ 484426 w 3162529"/>
                  <a:gd name="connsiteY3256" fmla="*/ 506753 h 1910656"/>
                  <a:gd name="connsiteX3257" fmla="*/ 487061 w 3162529"/>
                  <a:gd name="connsiteY3257" fmla="*/ 506226 h 1910656"/>
                  <a:gd name="connsiteX3258" fmla="*/ 495320 w 3162529"/>
                  <a:gd name="connsiteY3258" fmla="*/ 497177 h 1910656"/>
                  <a:gd name="connsiteX3259" fmla="*/ 509815 w 3162529"/>
                  <a:gd name="connsiteY3259" fmla="*/ 476444 h 1910656"/>
                  <a:gd name="connsiteX3260" fmla="*/ 516404 w 3162529"/>
                  <a:gd name="connsiteY3260" fmla="*/ 469679 h 1910656"/>
                  <a:gd name="connsiteX3261" fmla="*/ 517459 w 3162529"/>
                  <a:gd name="connsiteY3261" fmla="*/ 469064 h 1910656"/>
                  <a:gd name="connsiteX3262" fmla="*/ 521236 w 3162529"/>
                  <a:gd name="connsiteY3262" fmla="*/ 466867 h 1910656"/>
                  <a:gd name="connsiteX3263" fmla="*/ 526068 w 3162529"/>
                  <a:gd name="connsiteY3263" fmla="*/ 463880 h 1910656"/>
                  <a:gd name="connsiteX3264" fmla="*/ 541882 w 3162529"/>
                  <a:gd name="connsiteY3264" fmla="*/ 449912 h 1910656"/>
                  <a:gd name="connsiteX3265" fmla="*/ 541004 w 3162529"/>
                  <a:gd name="connsiteY3265" fmla="*/ 449297 h 1910656"/>
                  <a:gd name="connsiteX3266" fmla="*/ 527474 w 3162529"/>
                  <a:gd name="connsiteY3266" fmla="*/ 439281 h 1910656"/>
                  <a:gd name="connsiteX3267" fmla="*/ 544254 w 3162529"/>
                  <a:gd name="connsiteY3267" fmla="*/ 437524 h 1910656"/>
                  <a:gd name="connsiteX3268" fmla="*/ 546890 w 3162529"/>
                  <a:gd name="connsiteY3268" fmla="*/ 437261 h 1910656"/>
                  <a:gd name="connsiteX3269" fmla="*/ 550755 w 3162529"/>
                  <a:gd name="connsiteY3269" fmla="*/ 436821 h 1910656"/>
                  <a:gd name="connsiteX3270" fmla="*/ 552776 w 3162529"/>
                  <a:gd name="connsiteY3270" fmla="*/ 434977 h 1910656"/>
                  <a:gd name="connsiteX3271" fmla="*/ 557696 w 3162529"/>
                  <a:gd name="connsiteY3271" fmla="*/ 431287 h 1910656"/>
                  <a:gd name="connsiteX3272" fmla="*/ 571840 w 3162529"/>
                  <a:gd name="connsiteY3272" fmla="*/ 421799 h 1910656"/>
                  <a:gd name="connsiteX3273" fmla="*/ 580098 w 3162529"/>
                  <a:gd name="connsiteY3273" fmla="*/ 410465 h 1910656"/>
                  <a:gd name="connsiteX3274" fmla="*/ 583261 w 3162529"/>
                  <a:gd name="connsiteY3274" fmla="*/ 400977 h 1910656"/>
                  <a:gd name="connsiteX3275" fmla="*/ 577551 w 3162529"/>
                  <a:gd name="connsiteY3275" fmla="*/ 400274 h 1910656"/>
                  <a:gd name="connsiteX3276" fmla="*/ 591519 w 3162529"/>
                  <a:gd name="connsiteY3276" fmla="*/ 381825 h 1910656"/>
                  <a:gd name="connsiteX3277" fmla="*/ 596615 w 3162529"/>
                  <a:gd name="connsiteY3277" fmla="*/ 385251 h 1910656"/>
                  <a:gd name="connsiteX3278" fmla="*/ 602062 w 3162529"/>
                  <a:gd name="connsiteY3278" fmla="*/ 393949 h 1910656"/>
                  <a:gd name="connsiteX3279" fmla="*/ 605576 w 3162529"/>
                  <a:gd name="connsiteY3279" fmla="*/ 390874 h 1910656"/>
                  <a:gd name="connsiteX3280" fmla="*/ 619808 w 3162529"/>
                  <a:gd name="connsiteY3280" fmla="*/ 379804 h 1910656"/>
                  <a:gd name="connsiteX3281" fmla="*/ 624553 w 3162529"/>
                  <a:gd name="connsiteY3281" fmla="*/ 376115 h 1910656"/>
                  <a:gd name="connsiteX3282" fmla="*/ 617348 w 3162529"/>
                  <a:gd name="connsiteY3282" fmla="*/ 376554 h 1910656"/>
                  <a:gd name="connsiteX3283" fmla="*/ 618842 w 3162529"/>
                  <a:gd name="connsiteY3283" fmla="*/ 374621 h 1910656"/>
                  <a:gd name="connsiteX3284" fmla="*/ 617788 w 3162529"/>
                  <a:gd name="connsiteY3284" fmla="*/ 374885 h 1910656"/>
                  <a:gd name="connsiteX3285" fmla="*/ 601008 w 3162529"/>
                  <a:gd name="connsiteY3285" fmla="*/ 378838 h 1910656"/>
                  <a:gd name="connsiteX3286" fmla="*/ 609969 w 3162529"/>
                  <a:gd name="connsiteY3286" fmla="*/ 365133 h 1910656"/>
                  <a:gd name="connsiteX3287" fmla="*/ 610408 w 3162529"/>
                  <a:gd name="connsiteY3287" fmla="*/ 364254 h 1910656"/>
                  <a:gd name="connsiteX3288" fmla="*/ 615064 w 3162529"/>
                  <a:gd name="connsiteY3288" fmla="*/ 358895 h 1910656"/>
                  <a:gd name="connsiteX3289" fmla="*/ 615152 w 3162529"/>
                  <a:gd name="connsiteY3289" fmla="*/ 358807 h 1910656"/>
                  <a:gd name="connsiteX3290" fmla="*/ 624992 w 3162529"/>
                  <a:gd name="connsiteY3290" fmla="*/ 355908 h 1910656"/>
                  <a:gd name="connsiteX3291" fmla="*/ 629209 w 3162529"/>
                  <a:gd name="connsiteY3291" fmla="*/ 361092 h 1910656"/>
                  <a:gd name="connsiteX3292" fmla="*/ 631581 w 3162529"/>
                  <a:gd name="connsiteY3292" fmla="*/ 358632 h 1910656"/>
                  <a:gd name="connsiteX3293" fmla="*/ 636237 w 3162529"/>
                  <a:gd name="connsiteY3293" fmla="*/ 356084 h 1910656"/>
                  <a:gd name="connsiteX3294" fmla="*/ 627627 w 3162529"/>
                  <a:gd name="connsiteY3294" fmla="*/ 348968 h 1910656"/>
                  <a:gd name="connsiteX3295" fmla="*/ 647834 w 3162529"/>
                  <a:gd name="connsiteY3295" fmla="*/ 344048 h 1910656"/>
                  <a:gd name="connsiteX3296" fmla="*/ 648537 w 3162529"/>
                  <a:gd name="connsiteY3296" fmla="*/ 344926 h 1910656"/>
                  <a:gd name="connsiteX3297" fmla="*/ 648537 w 3162529"/>
                  <a:gd name="connsiteY3297" fmla="*/ 344926 h 1910656"/>
                  <a:gd name="connsiteX3298" fmla="*/ 650645 w 3162529"/>
                  <a:gd name="connsiteY3298" fmla="*/ 337459 h 1910656"/>
                  <a:gd name="connsiteX3299" fmla="*/ 657849 w 3162529"/>
                  <a:gd name="connsiteY3299" fmla="*/ 332890 h 1910656"/>
                  <a:gd name="connsiteX3300" fmla="*/ 658991 w 3162529"/>
                  <a:gd name="connsiteY3300" fmla="*/ 332539 h 1910656"/>
                  <a:gd name="connsiteX3301" fmla="*/ 670939 w 3162529"/>
                  <a:gd name="connsiteY3301" fmla="*/ 327795 h 1910656"/>
                  <a:gd name="connsiteX3302" fmla="*/ 669007 w 3162529"/>
                  <a:gd name="connsiteY3302" fmla="*/ 335263 h 1910656"/>
                  <a:gd name="connsiteX3303" fmla="*/ 673926 w 3162529"/>
                  <a:gd name="connsiteY3303" fmla="*/ 333242 h 1910656"/>
                  <a:gd name="connsiteX3304" fmla="*/ 691585 w 3162529"/>
                  <a:gd name="connsiteY3304" fmla="*/ 322084 h 1910656"/>
                  <a:gd name="connsiteX3305" fmla="*/ 692024 w 3162529"/>
                  <a:gd name="connsiteY3305" fmla="*/ 321557 h 1910656"/>
                  <a:gd name="connsiteX3306" fmla="*/ 719259 w 3162529"/>
                  <a:gd name="connsiteY3306" fmla="*/ 302932 h 1910656"/>
                  <a:gd name="connsiteX3307" fmla="*/ 721192 w 3162529"/>
                  <a:gd name="connsiteY3307" fmla="*/ 301439 h 1910656"/>
                  <a:gd name="connsiteX3308" fmla="*/ 728659 w 3162529"/>
                  <a:gd name="connsiteY3308" fmla="*/ 297310 h 1910656"/>
                  <a:gd name="connsiteX3309" fmla="*/ 732349 w 3162529"/>
                  <a:gd name="connsiteY3309" fmla="*/ 294235 h 1910656"/>
                  <a:gd name="connsiteX3310" fmla="*/ 734633 w 3162529"/>
                  <a:gd name="connsiteY3310" fmla="*/ 291863 h 1910656"/>
                  <a:gd name="connsiteX3311" fmla="*/ 725409 w 3162529"/>
                  <a:gd name="connsiteY3311" fmla="*/ 284834 h 1910656"/>
                  <a:gd name="connsiteX3312" fmla="*/ 736390 w 3162529"/>
                  <a:gd name="connsiteY3312" fmla="*/ 280705 h 1910656"/>
                  <a:gd name="connsiteX3313" fmla="*/ 736654 w 3162529"/>
                  <a:gd name="connsiteY3313" fmla="*/ 280617 h 1910656"/>
                  <a:gd name="connsiteX3314" fmla="*/ 740695 w 3162529"/>
                  <a:gd name="connsiteY3314" fmla="*/ 279475 h 1910656"/>
                  <a:gd name="connsiteX3315" fmla="*/ 774080 w 3162529"/>
                  <a:gd name="connsiteY3315" fmla="*/ 267176 h 1910656"/>
                  <a:gd name="connsiteX3316" fmla="*/ 778297 w 3162529"/>
                  <a:gd name="connsiteY3316" fmla="*/ 265331 h 1910656"/>
                  <a:gd name="connsiteX3317" fmla="*/ 779351 w 3162529"/>
                  <a:gd name="connsiteY3317" fmla="*/ 264980 h 1910656"/>
                  <a:gd name="connsiteX3318" fmla="*/ 790157 w 3162529"/>
                  <a:gd name="connsiteY3318" fmla="*/ 253822 h 1910656"/>
                  <a:gd name="connsiteX3319" fmla="*/ 801490 w 3162529"/>
                  <a:gd name="connsiteY3319" fmla="*/ 250308 h 1910656"/>
                  <a:gd name="connsiteX3320" fmla="*/ 812208 w 3162529"/>
                  <a:gd name="connsiteY3320" fmla="*/ 242840 h 1910656"/>
                  <a:gd name="connsiteX3321" fmla="*/ 825825 w 3162529"/>
                  <a:gd name="connsiteY3321" fmla="*/ 233176 h 1910656"/>
                  <a:gd name="connsiteX3322" fmla="*/ 827055 w 3162529"/>
                  <a:gd name="connsiteY3322" fmla="*/ 224303 h 1910656"/>
                  <a:gd name="connsiteX3323" fmla="*/ 831360 w 3162529"/>
                  <a:gd name="connsiteY3323" fmla="*/ 217363 h 1910656"/>
                  <a:gd name="connsiteX3324" fmla="*/ 836544 w 3162529"/>
                  <a:gd name="connsiteY3324" fmla="*/ 215518 h 1910656"/>
                  <a:gd name="connsiteX3325" fmla="*/ 845417 w 3162529"/>
                  <a:gd name="connsiteY3325" fmla="*/ 212531 h 1910656"/>
                  <a:gd name="connsiteX3326" fmla="*/ 846383 w 3162529"/>
                  <a:gd name="connsiteY3326" fmla="*/ 218856 h 1910656"/>
                  <a:gd name="connsiteX3327" fmla="*/ 858595 w 3162529"/>
                  <a:gd name="connsiteY3327" fmla="*/ 214727 h 1910656"/>
                  <a:gd name="connsiteX3328" fmla="*/ 868962 w 3162529"/>
                  <a:gd name="connsiteY3328" fmla="*/ 210071 h 1910656"/>
                  <a:gd name="connsiteX3329" fmla="*/ 876605 w 3162529"/>
                  <a:gd name="connsiteY3329" fmla="*/ 205854 h 1910656"/>
                  <a:gd name="connsiteX3330" fmla="*/ 876517 w 3162529"/>
                  <a:gd name="connsiteY3330" fmla="*/ 200143 h 1910656"/>
                  <a:gd name="connsiteX3331" fmla="*/ 882667 w 3162529"/>
                  <a:gd name="connsiteY3331" fmla="*/ 192588 h 1910656"/>
                  <a:gd name="connsiteX3332" fmla="*/ 891540 w 3162529"/>
                  <a:gd name="connsiteY3332" fmla="*/ 195487 h 1910656"/>
                  <a:gd name="connsiteX3333" fmla="*/ 891804 w 3162529"/>
                  <a:gd name="connsiteY3333" fmla="*/ 195487 h 1910656"/>
                  <a:gd name="connsiteX3334" fmla="*/ 901116 w 3162529"/>
                  <a:gd name="connsiteY3334" fmla="*/ 192588 h 1910656"/>
                  <a:gd name="connsiteX3335" fmla="*/ 922816 w 3162529"/>
                  <a:gd name="connsiteY3335" fmla="*/ 183803 h 1910656"/>
                  <a:gd name="connsiteX3336" fmla="*/ 925276 w 3162529"/>
                  <a:gd name="connsiteY3336" fmla="*/ 177829 h 1910656"/>
                  <a:gd name="connsiteX3337" fmla="*/ 935818 w 3162529"/>
                  <a:gd name="connsiteY3337" fmla="*/ 174578 h 1910656"/>
                  <a:gd name="connsiteX3338" fmla="*/ 937400 w 3162529"/>
                  <a:gd name="connsiteY3338" fmla="*/ 174578 h 1910656"/>
                  <a:gd name="connsiteX3339" fmla="*/ 940299 w 3162529"/>
                  <a:gd name="connsiteY3339" fmla="*/ 174666 h 1910656"/>
                  <a:gd name="connsiteX3340" fmla="*/ 941880 w 3162529"/>
                  <a:gd name="connsiteY3340" fmla="*/ 174754 h 1910656"/>
                  <a:gd name="connsiteX3341" fmla="*/ 954004 w 3162529"/>
                  <a:gd name="connsiteY3341" fmla="*/ 169043 h 1910656"/>
                  <a:gd name="connsiteX3342" fmla="*/ 944077 w 3162529"/>
                  <a:gd name="connsiteY3342" fmla="*/ 162454 h 1910656"/>
                  <a:gd name="connsiteX3343" fmla="*/ 956025 w 3162529"/>
                  <a:gd name="connsiteY3343" fmla="*/ 157974 h 1910656"/>
                  <a:gd name="connsiteX3344" fmla="*/ 962877 w 3162529"/>
                  <a:gd name="connsiteY3344" fmla="*/ 158413 h 1910656"/>
                  <a:gd name="connsiteX3345" fmla="*/ 965952 w 3162529"/>
                  <a:gd name="connsiteY3345" fmla="*/ 162366 h 1910656"/>
                  <a:gd name="connsiteX3346" fmla="*/ 978164 w 3162529"/>
                  <a:gd name="connsiteY3346" fmla="*/ 156392 h 1910656"/>
                  <a:gd name="connsiteX3347" fmla="*/ 976407 w 3162529"/>
                  <a:gd name="connsiteY3347" fmla="*/ 147431 h 1910656"/>
                  <a:gd name="connsiteX3348" fmla="*/ 976670 w 3162529"/>
                  <a:gd name="connsiteY3348" fmla="*/ 145938 h 1910656"/>
                  <a:gd name="connsiteX3349" fmla="*/ 977285 w 3162529"/>
                  <a:gd name="connsiteY3349" fmla="*/ 142336 h 1910656"/>
                  <a:gd name="connsiteX3350" fmla="*/ 980624 w 3162529"/>
                  <a:gd name="connsiteY3350" fmla="*/ 140930 h 1910656"/>
                  <a:gd name="connsiteX3351" fmla="*/ 995471 w 3162529"/>
                  <a:gd name="connsiteY3351" fmla="*/ 143390 h 1910656"/>
                  <a:gd name="connsiteX3352" fmla="*/ 996086 w 3162529"/>
                  <a:gd name="connsiteY3352" fmla="*/ 146553 h 1910656"/>
                  <a:gd name="connsiteX3353" fmla="*/ 996350 w 3162529"/>
                  <a:gd name="connsiteY3353" fmla="*/ 146465 h 1910656"/>
                  <a:gd name="connsiteX3354" fmla="*/ 1007244 w 3162529"/>
                  <a:gd name="connsiteY3354" fmla="*/ 144005 h 1910656"/>
                  <a:gd name="connsiteX3355" fmla="*/ 1012075 w 3162529"/>
                  <a:gd name="connsiteY3355" fmla="*/ 143302 h 1910656"/>
                  <a:gd name="connsiteX3356" fmla="*/ 1019192 w 3162529"/>
                  <a:gd name="connsiteY3356" fmla="*/ 140051 h 1910656"/>
                  <a:gd name="connsiteX3357" fmla="*/ 1025341 w 3162529"/>
                  <a:gd name="connsiteY3357" fmla="*/ 136889 h 1910656"/>
                  <a:gd name="connsiteX3358" fmla="*/ 1019807 w 3162529"/>
                  <a:gd name="connsiteY3358" fmla="*/ 130124 h 1910656"/>
                  <a:gd name="connsiteX3359" fmla="*/ 1031052 w 3162529"/>
                  <a:gd name="connsiteY3359" fmla="*/ 128367 h 1910656"/>
                  <a:gd name="connsiteX3360" fmla="*/ 1032370 w 3162529"/>
                  <a:gd name="connsiteY3360" fmla="*/ 128103 h 1910656"/>
                  <a:gd name="connsiteX3361" fmla="*/ 1036938 w 3162529"/>
                  <a:gd name="connsiteY3361" fmla="*/ 127488 h 1910656"/>
                  <a:gd name="connsiteX3362" fmla="*/ 1059429 w 3162529"/>
                  <a:gd name="connsiteY3362" fmla="*/ 125643 h 1910656"/>
                  <a:gd name="connsiteX3363" fmla="*/ 1069883 w 3162529"/>
                  <a:gd name="connsiteY3363" fmla="*/ 110005 h 1910656"/>
                  <a:gd name="connsiteX3364" fmla="*/ 1063909 w 3162529"/>
                  <a:gd name="connsiteY3364" fmla="*/ 97969 h 1910656"/>
                  <a:gd name="connsiteX3365" fmla="*/ 1079899 w 3162529"/>
                  <a:gd name="connsiteY3365" fmla="*/ 104383 h 1910656"/>
                  <a:gd name="connsiteX3366" fmla="*/ 1085170 w 3162529"/>
                  <a:gd name="connsiteY3366" fmla="*/ 109303 h 1910656"/>
                  <a:gd name="connsiteX3367" fmla="*/ 1085082 w 3162529"/>
                  <a:gd name="connsiteY3367" fmla="*/ 114925 h 1910656"/>
                  <a:gd name="connsiteX3368" fmla="*/ 1097909 w 3162529"/>
                  <a:gd name="connsiteY3368" fmla="*/ 112378 h 1910656"/>
                  <a:gd name="connsiteX3369" fmla="*/ 1107573 w 3162529"/>
                  <a:gd name="connsiteY3369" fmla="*/ 109654 h 1910656"/>
                  <a:gd name="connsiteX3370" fmla="*/ 1117061 w 3162529"/>
                  <a:gd name="connsiteY3370" fmla="*/ 106403 h 1910656"/>
                  <a:gd name="connsiteX3371" fmla="*/ 1117412 w 3162529"/>
                  <a:gd name="connsiteY3371" fmla="*/ 105086 h 1910656"/>
                  <a:gd name="connsiteX3372" fmla="*/ 1117588 w 3162529"/>
                  <a:gd name="connsiteY3372" fmla="*/ 104295 h 1910656"/>
                  <a:gd name="connsiteX3373" fmla="*/ 1117939 w 3162529"/>
                  <a:gd name="connsiteY3373" fmla="*/ 102362 h 1910656"/>
                  <a:gd name="connsiteX3374" fmla="*/ 1112492 w 3162529"/>
                  <a:gd name="connsiteY3374" fmla="*/ 103768 h 1910656"/>
                  <a:gd name="connsiteX3375" fmla="*/ 1107660 w 3162529"/>
                  <a:gd name="connsiteY3375" fmla="*/ 102801 h 1910656"/>
                  <a:gd name="connsiteX3376" fmla="*/ 1106167 w 3162529"/>
                  <a:gd name="connsiteY3376" fmla="*/ 102450 h 1910656"/>
                  <a:gd name="connsiteX3377" fmla="*/ 1088772 w 3162529"/>
                  <a:gd name="connsiteY3377" fmla="*/ 98409 h 1910656"/>
                  <a:gd name="connsiteX3378" fmla="*/ 1104586 w 3162529"/>
                  <a:gd name="connsiteY3378" fmla="*/ 90238 h 1910656"/>
                  <a:gd name="connsiteX3379" fmla="*/ 1113986 w 3162529"/>
                  <a:gd name="connsiteY3379" fmla="*/ 88393 h 1910656"/>
                  <a:gd name="connsiteX3380" fmla="*/ 1118115 w 3162529"/>
                  <a:gd name="connsiteY3380" fmla="*/ 90326 h 1910656"/>
                  <a:gd name="connsiteX3381" fmla="*/ 1118554 w 3162529"/>
                  <a:gd name="connsiteY3381" fmla="*/ 90590 h 1910656"/>
                  <a:gd name="connsiteX3382" fmla="*/ 1126461 w 3162529"/>
                  <a:gd name="connsiteY3382" fmla="*/ 95158 h 1910656"/>
                  <a:gd name="connsiteX3383" fmla="*/ 1128042 w 3162529"/>
                  <a:gd name="connsiteY3383" fmla="*/ 94895 h 1910656"/>
                  <a:gd name="connsiteX3384" fmla="*/ 1139463 w 3162529"/>
                  <a:gd name="connsiteY3384" fmla="*/ 77763 h 1910656"/>
                  <a:gd name="connsiteX3385" fmla="*/ 1143856 w 3162529"/>
                  <a:gd name="connsiteY3385" fmla="*/ 89536 h 1910656"/>
                  <a:gd name="connsiteX3386" fmla="*/ 1144120 w 3162529"/>
                  <a:gd name="connsiteY3386" fmla="*/ 88921 h 1910656"/>
                  <a:gd name="connsiteX3387" fmla="*/ 1148249 w 3162529"/>
                  <a:gd name="connsiteY3387" fmla="*/ 83474 h 1910656"/>
                  <a:gd name="connsiteX3388" fmla="*/ 1156156 w 3162529"/>
                  <a:gd name="connsiteY3388" fmla="*/ 81189 h 1910656"/>
                  <a:gd name="connsiteX3389" fmla="*/ 1158176 w 3162529"/>
                  <a:gd name="connsiteY3389" fmla="*/ 80926 h 1910656"/>
                  <a:gd name="connsiteX3390" fmla="*/ 1174605 w 3162529"/>
                  <a:gd name="connsiteY3390" fmla="*/ 77675 h 1910656"/>
                  <a:gd name="connsiteX3391" fmla="*/ 1166610 w 3162529"/>
                  <a:gd name="connsiteY3391" fmla="*/ 88657 h 1910656"/>
                  <a:gd name="connsiteX3392" fmla="*/ 1168455 w 3162529"/>
                  <a:gd name="connsiteY3392" fmla="*/ 88569 h 1910656"/>
                  <a:gd name="connsiteX3393" fmla="*/ 1173726 w 3162529"/>
                  <a:gd name="connsiteY3393" fmla="*/ 88569 h 1910656"/>
                  <a:gd name="connsiteX3394" fmla="*/ 1193845 w 3162529"/>
                  <a:gd name="connsiteY3394" fmla="*/ 84879 h 1910656"/>
                  <a:gd name="connsiteX3395" fmla="*/ 1204651 w 3162529"/>
                  <a:gd name="connsiteY3395" fmla="*/ 84440 h 1910656"/>
                  <a:gd name="connsiteX3396" fmla="*/ 1214930 w 3162529"/>
                  <a:gd name="connsiteY3396" fmla="*/ 80487 h 1910656"/>
                  <a:gd name="connsiteX3397" fmla="*/ 1225912 w 3162529"/>
                  <a:gd name="connsiteY3397" fmla="*/ 76182 h 1910656"/>
                  <a:gd name="connsiteX3398" fmla="*/ 1236103 w 3162529"/>
                  <a:gd name="connsiteY3398" fmla="*/ 72668 h 1910656"/>
                  <a:gd name="connsiteX3399" fmla="*/ 1241286 w 3162529"/>
                  <a:gd name="connsiteY3399" fmla="*/ 70383 h 1910656"/>
                  <a:gd name="connsiteX3400" fmla="*/ 1247260 w 3162529"/>
                  <a:gd name="connsiteY3400" fmla="*/ 66957 h 1910656"/>
                  <a:gd name="connsiteX3401" fmla="*/ 1258769 w 3162529"/>
                  <a:gd name="connsiteY3401" fmla="*/ 68538 h 1910656"/>
                  <a:gd name="connsiteX3402" fmla="*/ 1263864 w 3162529"/>
                  <a:gd name="connsiteY3402" fmla="*/ 70120 h 1910656"/>
                  <a:gd name="connsiteX3403" fmla="*/ 1266149 w 3162529"/>
                  <a:gd name="connsiteY3403" fmla="*/ 69768 h 1910656"/>
                  <a:gd name="connsiteX3404" fmla="*/ 1263601 w 3162529"/>
                  <a:gd name="connsiteY3404" fmla="*/ 59314 h 1910656"/>
                  <a:gd name="connsiteX3405" fmla="*/ 1266764 w 3162529"/>
                  <a:gd name="connsiteY3405" fmla="*/ 50968 h 1910656"/>
                  <a:gd name="connsiteX3406" fmla="*/ 1275637 w 3162529"/>
                  <a:gd name="connsiteY3406" fmla="*/ 48947 h 1910656"/>
                  <a:gd name="connsiteX3407" fmla="*/ 1276428 w 3162529"/>
                  <a:gd name="connsiteY3407" fmla="*/ 49035 h 1910656"/>
                  <a:gd name="connsiteX3408" fmla="*/ 1282929 w 3162529"/>
                  <a:gd name="connsiteY3408" fmla="*/ 50089 h 1910656"/>
                  <a:gd name="connsiteX3409" fmla="*/ 1284686 w 3162529"/>
                  <a:gd name="connsiteY3409" fmla="*/ 50528 h 1910656"/>
                  <a:gd name="connsiteX3410" fmla="*/ 1300763 w 3162529"/>
                  <a:gd name="connsiteY3410" fmla="*/ 54043 h 1910656"/>
                  <a:gd name="connsiteX3411" fmla="*/ 1297073 w 3162529"/>
                  <a:gd name="connsiteY3411" fmla="*/ 56239 h 1910656"/>
                  <a:gd name="connsiteX3412" fmla="*/ 1301817 w 3162529"/>
                  <a:gd name="connsiteY3412" fmla="*/ 60632 h 1910656"/>
                  <a:gd name="connsiteX3413" fmla="*/ 1302257 w 3162529"/>
                  <a:gd name="connsiteY3413" fmla="*/ 61247 h 1910656"/>
                  <a:gd name="connsiteX3414" fmla="*/ 1302871 w 3162529"/>
                  <a:gd name="connsiteY3414" fmla="*/ 61949 h 1910656"/>
                  <a:gd name="connsiteX3415" fmla="*/ 1302257 w 3162529"/>
                  <a:gd name="connsiteY3415" fmla="*/ 60368 h 1910656"/>
                  <a:gd name="connsiteX3416" fmla="*/ 1302696 w 3162529"/>
                  <a:gd name="connsiteY3416" fmla="*/ 53515 h 1910656"/>
                  <a:gd name="connsiteX3417" fmla="*/ 1308670 w 3162529"/>
                  <a:gd name="connsiteY3417" fmla="*/ 50001 h 1910656"/>
                  <a:gd name="connsiteX3418" fmla="*/ 1320354 w 3162529"/>
                  <a:gd name="connsiteY3418" fmla="*/ 48684 h 1910656"/>
                  <a:gd name="connsiteX3419" fmla="*/ 1328349 w 3162529"/>
                  <a:gd name="connsiteY3419" fmla="*/ 43237 h 1910656"/>
                  <a:gd name="connsiteX3420" fmla="*/ 1339331 w 3162529"/>
                  <a:gd name="connsiteY3420" fmla="*/ 48332 h 1910656"/>
                  <a:gd name="connsiteX3421" fmla="*/ 1340385 w 3162529"/>
                  <a:gd name="connsiteY3421" fmla="*/ 49474 h 1910656"/>
                  <a:gd name="connsiteX3422" fmla="*/ 1340824 w 3162529"/>
                  <a:gd name="connsiteY3422" fmla="*/ 50968 h 1910656"/>
                  <a:gd name="connsiteX3423" fmla="*/ 1341615 w 3162529"/>
                  <a:gd name="connsiteY3423" fmla="*/ 54921 h 1910656"/>
                  <a:gd name="connsiteX3424" fmla="*/ 1350576 w 3162529"/>
                  <a:gd name="connsiteY3424" fmla="*/ 55360 h 1910656"/>
                  <a:gd name="connsiteX3425" fmla="*/ 1353124 w 3162529"/>
                  <a:gd name="connsiteY3425" fmla="*/ 56415 h 1910656"/>
                  <a:gd name="connsiteX3426" fmla="*/ 1358922 w 3162529"/>
                  <a:gd name="connsiteY3426" fmla="*/ 52813 h 1910656"/>
                  <a:gd name="connsiteX3427" fmla="*/ 1358044 w 3162529"/>
                  <a:gd name="connsiteY3427" fmla="*/ 51583 h 1910656"/>
                  <a:gd name="connsiteX3428" fmla="*/ 1354442 w 3162529"/>
                  <a:gd name="connsiteY3428" fmla="*/ 45345 h 1910656"/>
                  <a:gd name="connsiteX3429" fmla="*/ 1350752 w 3162529"/>
                  <a:gd name="connsiteY3429" fmla="*/ 36735 h 1910656"/>
                  <a:gd name="connsiteX3430" fmla="*/ 1360152 w 3162529"/>
                  <a:gd name="connsiteY3430" fmla="*/ 36296 h 1910656"/>
                  <a:gd name="connsiteX3431" fmla="*/ 1361119 w 3162529"/>
                  <a:gd name="connsiteY3431" fmla="*/ 36208 h 1910656"/>
                  <a:gd name="connsiteX3432" fmla="*/ 1368410 w 3162529"/>
                  <a:gd name="connsiteY3432" fmla="*/ 36911 h 1910656"/>
                  <a:gd name="connsiteX3433" fmla="*/ 1373506 w 3162529"/>
                  <a:gd name="connsiteY3433" fmla="*/ 41567 h 1910656"/>
                  <a:gd name="connsiteX3434" fmla="*/ 1374297 w 3162529"/>
                  <a:gd name="connsiteY3434" fmla="*/ 42622 h 1910656"/>
                  <a:gd name="connsiteX3435" fmla="*/ 1377635 w 3162529"/>
                  <a:gd name="connsiteY3435" fmla="*/ 46399 h 1910656"/>
                  <a:gd name="connsiteX3436" fmla="*/ 1386508 w 3162529"/>
                  <a:gd name="connsiteY3436" fmla="*/ 48771 h 1910656"/>
                  <a:gd name="connsiteX3437" fmla="*/ 1381149 w 3162529"/>
                  <a:gd name="connsiteY3437" fmla="*/ 38053 h 1910656"/>
                  <a:gd name="connsiteX3438" fmla="*/ 1396875 w 3162529"/>
                  <a:gd name="connsiteY3438" fmla="*/ 44379 h 1910656"/>
                  <a:gd name="connsiteX3439" fmla="*/ 1397402 w 3162529"/>
                  <a:gd name="connsiteY3439" fmla="*/ 43676 h 1910656"/>
                  <a:gd name="connsiteX3440" fmla="*/ 1404079 w 3162529"/>
                  <a:gd name="connsiteY3440" fmla="*/ 39195 h 1910656"/>
                  <a:gd name="connsiteX3441" fmla="*/ 1404958 w 3162529"/>
                  <a:gd name="connsiteY3441" fmla="*/ 39020 h 1910656"/>
                  <a:gd name="connsiteX3442" fmla="*/ 1414973 w 3162529"/>
                  <a:gd name="connsiteY3442" fmla="*/ 40689 h 1910656"/>
                  <a:gd name="connsiteX3443" fmla="*/ 1418136 w 3162529"/>
                  <a:gd name="connsiteY3443" fmla="*/ 47366 h 1910656"/>
                  <a:gd name="connsiteX3444" fmla="*/ 1425603 w 3162529"/>
                  <a:gd name="connsiteY3444" fmla="*/ 49211 h 1910656"/>
                  <a:gd name="connsiteX3445" fmla="*/ 1442823 w 3162529"/>
                  <a:gd name="connsiteY3445" fmla="*/ 51934 h 1910656"/>
                  <a:gd name="connsiteX3446" fmla="*/ 1450554 w 3162529"/>
                  <a:gd name="connsiteY3446" fmla="*/ 51319 h 1910656"/>
                  <a:gd name="connsiteX3447" fmla="*/ 1450202 w 3162529"/>
                  <a:gd name="connsiteY3447" fmla="*/ 42973 h 1910656"/>
                  <a:gd name="connsiteX3448" fmla="*/ 1458373 w 3162529"/>
                  <a:gd name="connsiteY3448" fmla="*/ 44642 h 1910656"/>
                  <a:gd name="connsiteX3449" fmla="*/ 1459163 w 3162529"/>
                  <a:gd name="connsiteY3449" fmla="*/ 44730 h 1910656"/>
                  <a:gd name="connsiteX3450" fmla="*/ 1466192 w 3162529"/>
                  <a:gd name="connsiteY3450" fmla="*/ 47454 h 1910656"/>
                  <a:gd name="connsiteX3451" fmla="*/ 1475768 w 3162529"/>
                  <a:gd name="connsiteY3451" fmla="*/ 50089 h 1910656"/>
                  <a:gd name="connsiteX3452" fmla="*/ 1487189 w 3162529"/>
                  <a:gd name="connsiteY3452" fmla="*/ 51143 h 1910656"/>
                  <a:gd name="connsiteX3453" fmla="*/ 1487628 w 3162529"/>
                  <a:gd name="connsiteY3453" fmla="*/ 51495 h 1910656"/>
                  <a:gd name="connsiteX3454" fmla="*/ 1490264 w 3162529"/>
                  <a:gd name="connsiteY3454" fmla="*/ 49913 h 1910656"/>
                  <a:gd name="connsiteX3455" fmla="*/ 1492284 w 3162529"/>
                  <a:gd name="connsiteY3455" fmla="*/ 48596 h 1910656"/>
                  <a:gd name="connsiteX3456" fmla="*/ 1510997 w 3162529"/>
                  <a:gd name="connsiteY3456" fmla="*/ 47190 h 1910656"/>
                  <a:gd name="connsiteX3457" fmla="*/ 1510997 w 3162529"/>
                  <a:gd name="connsiteY3457" fmla="*/ 47102 h 1910656"/>
                  <a:gd name="connsiteX3458" fmla="*/ 1512930 w 3162529"/>
                  <a:gd name="connsiteY3458" fmla="*/ 36472 h 1910656"/>
                  <a:gd name="connsiteX3459" fmla="*/ 1521452 w 3162529"/>
                  <a:gd name="connsiteY3459" fmla="*/ 43061 h 1910656"/>
                  <a:gd name="connsiteX3460" fmla="*/ 1522418 w 3162529"/>
                  <a:gd name="connsiteY3460" fmla="*/ 43764 h 1910656"/>
                  <a:gd name="connsiteX3461" fmla="*/ 1525756 w 3162529"/>
                  <a:gd name="connsiteY3461" fmla="*/ 46487 h 1910656"/>
                  <a:gd name="connsiteX3462" fmla="*/ 1533575 w 3162529"/>
                  <a:gd name="connsiteY3462" fmla="*/ 50704 h 1910656"/>
                  <a:gd name="connsiteX3463" fmla="*/ 1533488 w 3162529"/>
                  <a:gd name="connsiteY3463" fmla="*/ 46663 h 1910656"/>
                  <a:gd name="connsiteX3464" fmla="*/ 1533488 w 3162529"/>
                  <a:gd name="connsiteY3464" fmla="*/ 45433 h 1910656"/>
                  <a:gd name="connsiteX3465" fmla="*/ 1536475 w 3162529"/>
                  <a:gd name="connsiteY3465" fmla="*/ 33309 h 1910656"/>
                  <a:gd name="connsiteX3466" fmla="*/ 1548247 w 3162529"/>
                  <a:gd name="connsiteY3466" fmla="*/ 30761 h 1910656"/>
                  <a:gd name="connsiteX3467" fmla="*/ 1549038 w 3162529"/>
                  <a:gd name="connsiteY3467" fmla="*/ 30761 h 1910656"/>
                  <a:gd name="connsiteX3468" fmla="*/ 1557823 w 3162529"/>
                  <a:gd name="connsiteY3468" fmla="*/ 33924 h 1910656"/>
                  <a:gd name="connsiteX3469" fmla="*/ 1559405 w 3162529"/>
                  <a:gd name="connsiteY3469" fmla="*/ 41040 h 1910656"/>
                  <a:gd name="connsiteX3470" fmla="*/ 1561601 w 3162529"/>
                  <a:gd name="connsiteY3470" fmla="*/ 41128 h 1910656"/>
                  <a:gd name="connsiteX3471" fmla="*/ 1562216 w 3162529"/>
                  <a:gd name="connsiteY3471" fmla="*/ 41216 h 1910656"/>
                  <a:gd name="connsiteX3472" fmla="*/ 1567223 w 3162529"/>
                  <a:gd name="connsiteY3472" fmla="*/ 41304 h 1910656"/>
                  <a:gd name="connsiteX3473" fmla="*/ 1568541 w 3162529"/>
                  <a:gd name="connsiteY3473" fmla="*/ 46224 h 1910656"/>
                  <a:gd name="connsiteX3474" fmla="*/ 1568893 w 3162529"/>
                  <a:gd name="connsiteY3474" fmla="*/ 53340 h 1910656"/>
                  <a:gd name="connsiteX3475" fmla="*/ 1570650 w 3162529"/>
                  <a:gd name="connsiteY3475" fmla="*/ 53779 h 1910656"/>
                  <a:gd name="connsiteX3476" fmla="*/ 1590329 w 3162529"/>
                  <a:gd name="connsiteY3476" fmla="*/ 55009 h 1910656"/>
                  <a:gd name="connsiteX3477" fmla="*/ 1591295 w 3162529"/>
                  <a:gd name="connsiteY3477" fmla="*/ 54658 h 1910656"/>
                  <a:gd name="connsiteX3478" fmla="*/ 1595776 w 3162529"/>
                  <a:gd name="connsiteY3478" fmla="*/ 46751 h 1910656"/>
                  <a:gd name="connsiteX3479" fmla="*/ 1601926 w 3162529"/>
                  <a:gd name="connsiteY3479" fmla="*/ 44818 h 1910656"/>
                  <a:gd name="connsiteX3480" fmla="*/ 1601926 w 3162529"/>
                  <a:gd name="connsiteY3480" fmla="*/ 44818 h 1910656"/>
                  <a:gd name="connsiteX3481" fmla="*/ 1597797 w 3162529"/>
                  <a:gd name="connsiteY3481" fmla="*/ 39635 h 1910656"/>
                  <a:gd name="connsiteX3482" fmla="*/ 1611853 w 3162529"/>
                  <a:gd name="connsiteY3482" fmla="*/ 32606 h 1910656"/>
                  <a:gd name="connsiteX3483" fmla="*/ 1614752 w 3162529"/>
                  <a:gd name="connsiteY3483" fmla="*/ 34012 h 1910656"/>
                  <a:gd name="connsiteX3484" fmla="*/ 1617739 w 3162529"/>
                  <a:gd name="connsiteY3484" fmla="*/ 35330 h 1910656"/>
                  <a:gd name="connsiteX3485" fmla="*/ 1627491 w 3162529"/>
                  <a:gd name="connsiteY3485" fmla="*/ 43061 h 1910656"/>
                  <a:gd name="connsiteX3486" fmla="*/ 1627052 w 3162529"/>
                  <a:gd name="connsiteY3486" fmla="*/ 52286 h 1910656"/>
                  <a:gd name="connsiteX3487" fmla="*/ 1626788 w 3162529"/>
                  <a:gd name="connsiteY3487" fmla="*/ 52901 h 1910656"/>
                  <a:gd name="connsiteX3488" fmla="*/ 1635134 w 3162529"/>
                  <a:gd name="connsiteY3488" fmla="*/ 49386 h 1910656"/>
                  <a:gd name="connsiteX3489" fmla="*/ 1636716 w 3162529"/>
                  <a:gd name="connsiteY3489" fmla="*/ 47717 h 1910656"/>
                  <a:gd name="connsiteX3490" fmla="*/ 1640054 w 3162529"/>
                  <a:gd name="connsiteY3490" fmla="*/ 44467 h 1910656"/>
                  <a:gd name="connsiteX3491" fmla="*/ 1645150 w 3162529"/>
                  <a:gd name="connsiteY3491" fmla="*/ 42446 h 1910656"/>
                  <a:gd name="connsiteX3492" fmla="*/ 1645501 w 3162529"/>
                  <a:gd name="connsiteY3492" fmla="*/ 42358 h 1910656"/>
                  <a:gd name="connsiteX3493" fmla="*/ 1652793 w 3162529"/>
                  <a:gd name="connsiteY3493" fmla="*/ 40601 h 1910656"/>
                  <a:gd name="connsiteX3494" fmla="*/ 1653496 w 3162529"/>
                  <a:gd name="connsiteY3494" fmla="*/ 48069 h 1910656"/>
                  <a:gd name="connsiteX3495" fmla="*/ 1653584 w 3162529"/>
                  <a:gd name="connsiteY3495" fmla="*/ 48596 h 1910656"/>
                  <a:gd name="connsiteX3496" fmla="*/ 1660436 w 3162529"/>
                  <a:gd name="connsiteY3496" fmla="*/ 47278 h 1910656"/>
                  <a:gd name="connsiteX3497" fmla="*/ 1663248 w 3162529"/>
                  <a:gd name="connsiteY3497" fmla="*/ 46751 h 1910656"/>
                  <a:gd name="connsiteX3498" fmla="*/ 1673614 w 3162529"/>
                  <a:gd name="connsiteY3498" fmla="*/ 40689 h 1910656"/>
                  <a:gd name="connsiteX3499" fmla="*/ 1677392 w 3162529"/>
                  <a:gd name="connsiteY3499" fmla="*/ 53164 h 1910656"/>
                  <a:gd name="connsiteX3500" fmla="*/ 1687495 w 3162529"/>
                  <a:gd name="connsiteY3500" fmla="*/ 53955 h 1910656"/>
                  <a:gd name="connsiteX3501" fmla="*/ 1694436 w 3162529"/>
                  <a:gd name="connsiteY3501" fmla="*/ 51056 h 1910656"/>
                  <a:gd name="connsiteX3502" fmla="*/ 1699883 w 3162529"/>
                  <a:gd name="connsiteY3502" fmla="*/ 48332 h 1910656"/>
                  <a:gd name="connsiteX3503" fmla="*/ 1704802 w 3162529"/>
                  <a:gd name="connsiteY3503" fmla="*/ 47190 h 1910656"/>
                  <a:gd name="connsiteX3504" fmla="*/ 1705857 w 3162529"/>
                  <a:gd name="connsiteY3504" fmla="*/ 47102 h 1910656"/>
                  <a:gd name="connsiteX3505" fmla="*/ 1719738 w 3162529"/>
                  <a:gd name="connsiteY3505" fmla="*/ 44818 h 1910656"/>
                  <a:gd name="connsiteX3506" fmla="*/ 1714203 w 3162529"/>
                  <a:gd name="connsiteY3506" fmla="*/ 54130 h 1910656"/>
                  <a:gd name="connsiteX3507" fmla="*/ 1718420 w 3162529"/>
                  <a:gd name="connsiteY3507" fmla="*/ 54394 h 1910656"/>
                  <a:gd name="connsiteX3508" fmla="*/ 1740295 w 3162529"/>
                  <a:gd name="connsiteY3508" fmla="*/ 52022 h 1910656"/>
                  <a:gd name="connsiteX3509" fmla="*/ 1739241 w 3162529"/>
                  <a:gd name="connsiteY3509" fmla="*/ 51495 h 1910656"/>
                  <a:gd name="connsiteX3510" fmla="*/ 1745215 w 3162529"/>
                  <a:gd name="connsiteY3510" fmla="*/ 44906 h 1910656"/>
                  <a:gd name="connsiteX3511" fmla="*/ 1752858 w 3162529"/>
                  <a:gd name="connsiteY3511" fmla="*/ 41567 h 1910656"/>
                  <a:gd name="connsiteX3512" fmla="*/ 1760678 w 3162529"/>
                  <a:gd name="connsiteY3512" fmla="*/ 43852 h 1910656"/>
                  <a:gd name="connsiteX3513" fmla="*/ 1764719 w 3162529"/>
                  <a:gd name="connsiteY3513" fmla="*/ 47014 h 1910656"/>
                  <a:gd name="connsiteX3514" fmla="*/ 1764894 w 3162529"/>
                  <a:gd name="connsiteY3514" fmla="*/ 47278 h 1910656"/>
                  <a:gd name="connsiteX3515" fmla="*/ 1770254 w 3162529"/>
                  <a:gd name="connsiteY3515" fmla="*/ 52637 h 1910656"/>
                  <a:gd name="connsiteX3516" fmla="*/ 1764543 w 3162529"/>
                  <a:gd name="connsiteY3516" fmla="*/ 56854 h 1910656"/>
                  <a:gd name="connsiteX3517" fmla="*/ 1773153 w 3162529"/>
                  <a:gd name="connsiteY3517" fmla="*/ 53603 h 1910656"/>
                  <a:gd name="connsiteX3518" fmla="*/ 1781850 w 3162529"/>
                  <a:gd name="connsiteY3518" fmla="*/ 49826 h 1910656"/>
                  <a:gd name="connsiteX3519" fmla="*/ 1787209 w 3162529"/>
                  <a:gd name="connsiteY3519" fmla="*/ 44467 h 1910656"/>
                  <a:gd name="connsiteX3520" fmla="*/ 1787824 w 3162529"/>
                  <a:gd name="connsiteY3520" fmla="*/ 43764 h 1910656"/>
                  <a:gd name="connsiteX3521" fmla="*/ 1794501 w 3162529"/>
                  <a:gd name="connsiteY3521" fmla="*/ 39283 h 1910656"/>
                  <a:gd name="connsiteX3522" fmla="*/ 1795468 w 3162529"/>
                  <a:gd name="connsiteY3522" fmla="*/ 39107 h 1910656"/>
                  <a:gd name="connsiteX3523" fmla="*/ 1805483 w 3162529"/>
                  <a:gd name="connsiteY3523" fmla="*/ 40777 h 1910656"/>
                  <a:gd name="connsiteX3524" fmla="*/ 1808734 w 3162529"/>
                  <a:gd name="connsiteY3524" fmla="*/ 49738 h 1910656"/>
                  <a:gd name="connsiteX3525" fmla="*/ 1808558 w 3162529"/>
                  <a:gd name="connsiteY3525" fmla="*/ 53164 h 1910656"/>
                  <a:gd name="connsiteX3526" fmla="*/ 1805659 w 3162529"/>
                  <a:gd name="connsiteY3526" fmla="*/ 54921 h 1910656"/>
                  <a:gd name="connsiteX3527" fmla="*/ 1804780 w 3162529"/>
                  <a:gd name="connsiteY3527" fmla="*/ 55448 h 1910656"/>
                  <a:gd name="connsiteX3528" fmla="*/ 1812072 w 3162529"/>
                  <a:gd name="connsiteY3528" fmla="*/ 59226 h 1910656"/>
                  <a:gd name="connsiteX3529" fmla="*/ 1821736 w 3162529"/>
                  <a:gd name="connsiteY3529" fmla="*/ 59314 h 1910656"/>
                  <a:gd name="connsiteX3530" fmla="*/ 1821824 w 3162529"/>
                  <a:gd name="connsiteY3530" fmla="*/ 57293 h 1910656"/>
                  <a:gd name="connsiteX3531" fmla="*/ 1821824 w 3162529"/>
                  <a:gd name="connsiteY3531" fmla="*/ 57030 h 1910656"/>
                  <a:gd name="connsiteX3532" fmla="*/ 1821824 w 3162529"/>
                  <a:gd name="connsiteY3532" fmla="*/ 54745 h 1910656"/>
                  <a:gd name="connsiteX3533" fmla="*/ 1823405 w 3162529"/>
                  <a:gd name="connsiteY3533" fmla="*/ 52901 h 1910656"/>
                  <a:gd name="connsiteX3534" fmla="*/ 1842382 w 3162529"/>
                  <a:gd name="connsiteY3534" fmla="*/ 48947 h 1910656"/>
                  <a:gd name="connsiteX3535" fmla="*/ 1845281 w 3162529"/>
                  <a:gd name="connsiteY3535" fmla="*/ 53515 h 1910656"/>
                  <a:gd name="connsiteX3536" fmla="*/ 1851079 w 3162529"/>
                  <a:gd name="connsiteY3536" fmla="*/ 50353 h 1910656"/>
                  <a:gd name="connsiteX3537" fmla="*/ 1865048 w 3162529"/>
                  <a:gd name="connsiteY3537" fmla="*/ 48771 h 1910656"/>
                  <a:gd name="connsiteX3538" fmla="*/ 1856790 w 3162529"/>
                  <a:gd name="connsiteY3538" fmla="*/ 62389 h 1910656"/>
                  <a:gd name="connsiteX3539" fmla="*/ 1864345 w 3162529"/>
                  <a:gd name="connsiteY3539" fmla="*/ 60544 h 1910656"/>
                  <a:gd name="connsiteX3540" fmla="*/ 1871988 w 3162529"/>
                  <a:gd name="connsiteY3540" fmla="*/ 59753 h 1910656"/>
                  <a:gd name="connsiteX3541" fmla="*/ 1872867 w 3162529"/>
                  <a:gd name="connsiteY3541" fmla="*/ 59929 h 1910656"/>
                  <a:gd name="connsiteX3542" fmla="*/ 1876029 w 3162529"/>
                  <a:gd name="connsiteY3542" fmla="*/ 60544 h 1910656"/>
                  <a:gd name="connsiteX3543" fmla="*/ 1880861 w 3162529"/>
                  <a:gd name="connsiteY3543" fmla="*/ 40952 h 1910656"/>
                  <a:gd name="connsiteX3544" fmla="*/ 1891843 w 3162529"/>
                  <a:gd name="connsiteY3544" fmla="*/ 55185 h 1910656"/>
                  <a:gd name="connsiteX3545" fmla="*/ 1893073 w 3162529"/>
                  <a:gd name="connsiteY3545" fmla="*/ 55800 h 1910656"/>
                  <a:gd name="connsiteX3546" fmla="*/ 1898520 w 3162529"/>
                  <a:gd name="connsiteY3546" fmla="*/ 62125 h 1910656"/>
                  <a:gd name="connsiteX3547" fmla="*/ 1897993 w 3162529"/>
                  <a:gd name="connsiteY3547" fmla="*/ 70032 h 1910656"/>
                  <a:gd name="connsiteX3548" fmla="*/ 1897642 w 3162529"/>
                  <a:gd name="connsiteY3548" fmla="*/ 72140 h 1910656"/>
                  <a:gd name="connsiteX3549" fmla="*/ 1897466 w 3162529"/>
                  <a:gd name="connsiteY3549" fmla="*/ 73722 h 1910656"/>
                  <a:gd name="connsiteX3550" fmla="*/ 1904494 w 3162529"/>
                  <a:gd name="connsiteY3550" fmla="*/ 72668 h 1910656"/>
                  <a:gd name="connsiteX3551" fmla="*/ 1913192 w 3162529"/>
                  <a:gd name="connsiteY3551" fmla="*/ 70383 h 1910656"/>
                  <a:gd name="connsiteX3552" fmla="*/ 1918726 w 3162529"/>
                  <a:gd name="connsiteY3552" fmla="*/ 75567 h 1910656"/>
                  <a:gd name="connsiteX3553" fmla="*/ 1922943 w 3162529"/>
                  <a:gd name="connsiteY3553" fmla="*/ 75918 h 1910656"/>
                  <a:gd name="connsiteX3554" fmla="*/ 1935331 w 3162529"/>
                  <a:gd name="connsiteY3554" fmla="*/ 78730 h 1910656"/>
                  <a:gd name="connsiteX3555" fmla="*/ 1938581 w 3162529"/>
                  <a:gd name="connsiteY3555" fmla="*/ 80750 h 1910656"/>
                  <a:gd name="connsiteX3556" fmla="*/ 1944643 w 3162529"/>
                  <a:gd name="connsiteY3556" fmla="*/ 83474 h 1910656"/>
                  <a:gd name="connsiteX3557" fmla="*/ 1959403 w 3162529"/>
                  <a:gd name="connsiteY3557" fmla="*/ 87691 h 1910656"/>
                  <a:gd name="connsiteX3558" fmla="*/ 1960545 w 3162529"/>
                  <a:gd name="connsiteY3558" fmla="*/ 88833 h 1910656"/>
                  <a:gd name="connsiteX3559" fmla="*/ 1968188 w 3162529"/>
                  <a:gd name="connsiteY3559" fmla="*/ 90238 h 1910656"/>
                  <a:gd name="connsiteX3560" fmla="*/ 1972405 w 3162529"/>
                  <a:gd name="connsiteY3560" fmla="*/ 91117 h 1910656"/>
                  <a:gd name="connsiteX3561" fmla="*/ 1984090 w 3162529"/>
                  <a:gd name="connsiteY3561" fmla="*/ 92874 h 1910656"/>
                  <a:gd name="connsiteX3562" fmla="*/ 1990854 w 3162529"/>
                  <a:gd name="connsiteY3562" fmla="*/ 93138 h 1910656"/>
                  <a:gd name="connsiteX3563" fmla="*/ 1996828 w 3162529"/>
                  <a:gd name="connsiteY3563" fmla="*/ 91556 h 1910656"/>
                  <a:gd name="connsiteX3564" fmla="*/ 1997443 w 3162529"/>
                  <a:gd name="connsiteY3564" fmla="*/ 90678 h 1910656"/>
                  <a:gd name="connsiteX3565" fmla="*/ 1997619 w 3162529"/>
                  <a:gd name="connsiteY3565" fmla="*/ 90326 h 1910656"/>
                  <a:gd name="connsiteX3566" fmla="*/ 2002715 w 3162529"/>
                  <a:gd name="connsiteY3566" fmla="*/ 85494 h 1910656"/>
                  <a:gd name="connsiteX3567" fmla="*/ 2013609 w 3162529"/>
                  <a:gd name="connsiteY3567" fmla="*/ 85758 h 1910656"/>
                  <a:gd name="connsiteX3568" fmla="*/ 2018265 w 3162529"/>
                  <a:gd name="connsiteY3568" fmla="*/ 92347 h 1910656"/>
                  <a:gd name="connsiteX3569" fmla="*/ 2018792 w 3162529"/>
                  <a:gd name="connsiteY3569" fmla="*/ 93489 h 1910656"/>
                  <a:gd name="connsiteX3570" fmla="*/ 2017913 w 3162529"/>
                  <a:gd name="connsiteY3570" fmla="*/ 100781 h 1910656"/>
                  <a:gd name="connsiteX3571" fmla="*/ 2017123 w 3162529"/>
                  <a:gd name="connsiteY3571" fmla="*/ 101659 h 1910656"/>
                  <a:gd name="connsiteX3572" fmla="*/ 2027050 w 3162529"/>
                  <a:gd name="connsiteY3572" fmla="*/ 99551 h 1910656"/>
                  <a:gd name="connsiteX3573" fmla="*/ 2034693 w 3162529"/>
                  <a:gd name="connsiteY3573" fmla="*/ 96827 h 1910656"/>
                  <a:gd name="connsiteX3574" fmla="*/ 2040668 w 3162529"/>
                  <a:gd name="connsiteY3574" fmla="*/ 98936 h 1910656"/>
                  <a:gd name="connsiteX3575" fmla="*/ 2041107 w 3162529"/>
                  <a:gd name="connsiteY3575" fmla="*/ 96652 h 1910656"/>
                  <a:gd name="connsiteX3576" fmla="*/ 2051474 w 3162529"/>
                  <a:gd name="connsiteY3576" fmla="*/ 91380 h 1910656"/>
                  <a:gd name="connsiteX3577" fmla="*/ 2057272 w 3162529"/>
                  <a:gd name="connsiteY3577" fmla="*/ 92698 h 1910656"/>
                  <a:gd name="connsiteX3578" fmla="*/ 2058941 w 3162529"/>
                  <a:gd name="connsiteY3578" fmla="*/ 93225 h 1910656"/>
                  <a:gd name="connsiteX3579" fmla="*/ 2074140 w 3162529"/>
                  <a:gd name="connsiteY3579" fmla="*/ 97355 h 1910656"/>
                  <a:gd name="connsiteX3580" fmla="*/ 2050771 w 3162529"/>
                  <a:gd name="connsiteY3580" fmla="*/ 110796 h 1910656"/>
                  <a:gd name="connsiteX3581" fmla="*/ 2048047 w 3162529"/>
                  <a:gd name="connsiteY3581" fmla="*/ 108951 h 1910656"/>
                  <a:gd name="connsiteX3582" fmla="*/ 2045324 w 3162529"/>
                  <a:gd name="connsiteY3582" fmla="*/ 111235 h 1910656"/>
                  <a:gd name="connsiteX3583" fmla="*/ 2045148 w 3162529"/>
                  <a:gd name="connsiteY3583" fmla="*/ 111411 h 1910656"/>
                  <a:gd name="connsiteX3584" fmla="*/ 2050419 w 3162529"/>
                  <a:gd name="connsiteY3584" fmla="*/ 112465 h 1910656"/>
                  <a:gd name="connsiteX3585" fmla="*/ 2073261 w 3162529"/>
                  <a:gd name="connsiteY3585" fmla="*/ 117737 h 1910656"/>
                  <a:gd name="connsiteX3586" fmla="*/ 2075018 w 3162529"/>
                  <a:gd name="connsiteY3586" fmla="*/ 118088 h 1910656"/>
                  <a:gd name="connsiteX3587" fmla="*/ 2075018 w 3162529"/>
                  <a:gd name="connsiteY3587" fmla="*/ 118088 h 1910656"/>
                  <a:gd name="connsiteX3588" fmla="*/ 2076688 w 3162529"/>
                  <a:gd name="connsiteY3588" fmla="*/ 110620 h 1910656"/>
                  <a:gd name="connsiteX3589" fmla="*/ 2089251 w 3162529"/>
                  <a:gd name="connsiteY3589" fmla="*/ 86285 h 1910656"/>
                  <a:gd name="connsiteX3590" fmla="*/ 2082047 w 3162529"/>
                  <a:gd name="connsiteY3590" fmla="*/ 83913 h 1910656"/>
                  <a:gd name="connsiteX3591" fmla="*/ 2047081 w 3162529"/>
                  <a:gd name="connsiteY3591" fmla="*/ 71526 h 1910656"/>
                  <a:gd name="connsiteX3592" fmla="*/ 2033815 w 3162529"/>
                  <a:gd name="connsiteY3592" fmla="*/ 68978 h 1910656"/>
                  <a:gd name="connsiteX3593" fmla="*/ 2030828 w 3162529"/>
                  <a:gd name="connsiteY3593" fmla="*/ 75567 h 1910656"/>
                  <a:gd name="connsiteX3594" fmla="*/ 2026259 w 3162529"/>
                  <a:gd name="connsiteY3594" fmla="*/ 81541 h 1910656"/>
                  <a:gd name="connsiteX3595" fmla="*/ 2013433 w 3162529"/>
                  <a:gd name="connsiteY3595" fmla="*/ 68714 h 1910656"/>
                  <a:gd name="connsiteX3596" fmla="*/ 2015981 w 3162529"/>
                  <a:gd name="connsiteY3596" fmla="*/ 66781 h 1910656"/>
                  <a:gd name="connsiteX3597" fmla="*/ 2014575 w 3162529"/>
                  <a:gd name="connsiteY3597" fmla="*/ 65464 h 1910656"/>
                  <a:gd name="connsiteX3598" fmla="*/ 2002100 w 3162529"/>
                  <a:gd name="connsiteY3598" fmla="*/ 60105 h 1910656"/>
                  <a:gd name="connsiteX3599" fmla="*/ 1998937 w 3162529"/>
                  <a:gd name="connsiteY3599" fmla="*/ 59402 h 1910656"/>
                  <a:gd name="connsiteX3600" fmla="*/ 1988307 w 3162529"/>
                  <a:gd name="connsiteY3600" fmla="*/ 57732 h 1910656"/>
                  <a:gd name="connsiteX3601" fmla="*/ 1961072 w 3162529"/>
                  <a:gd name="connsiteY3601" fmla="*/ 49123 h 1910656"/>
                  <a:gd name="connsiteX3602" fmla="*/ 1950002 w 3162529"/>
                  <a:gd name="connsiteY3602" fmla="*/ 47366 h 1910656"/>
                  <a:gd name="connsiteX3603" fmla="*/ 1937000 w 3162529"/>
                  <a:gd name="connsiteY3603" fmla="*/ 45960 h 1910656"/>
                  <a:gd name="connsiteX3604" fmla="*/ 1916266 w 3162529"/>
                  <a:gd name="connsiteY3604" fmla="*/ 42709 h 1910656"/>
                  <a:gd name="connsiteX3605" fmla="*/ 1886045 w 3162529"/>
                  <a:gd name="connsiteY3605" fmla="*/ 36120 h 1910656"/>
                  <a:gd name="connsiteX3606" fmla="*/ 1885693 w 3162529"/>
                  <a:gd name="connsiteY3606" fmla="*/ 36208 h 1910656"/>
                  <a:gd name="connsiteX3607" fmla="*/ 1850376 w 3162529"/>
                  <a:gd name="connsiteY3607" fmla="*/ 29619 h 1910656"/>
                  <a:gd name="connsiteX3608" fmla="*/ 1850200 w 3162529"/>
                  <a:gd name="connsiteY3608" fmla="*/ 29531 h 1910656"/>
                  <a:gd name="connsiteX3609" fmla="*/ 1848795 w 3162529"/>
                  <a:gd name="connsiteY3609" fmla="*/ 28741 h 1910656"/>
                  <a:gd name="connsiteX3610" fmla="*/ 1830170 w 3162529"/>
                  <a:gd name="connsiteY3610" fmla="*/ 27686 h 1910656"/>
                  <a:gd name="connsiteX3611" fmla="*/ 1824811 w 3162529"/>
                  <a:gd name="connsiteY3611" fmla="*/ 26281 h 1910656"/>
                  <a:gd name="connsiteX3612" fmla="*/ 1820330 w 3162529"/>
                  <a:gd name="connsiteY3612" fmla="*/ 25490 h 1910656"/>
                  <a:gd name="connsiteX3613" fmla="*/ 1775788 w 3162529"/>
                  <a:gd name="connsiteY3613" fmla="*/ 20482 h 1910656"/>
                  <a:gd name="connsiteX3614" fmla="*/ 1776579 w 3162529"/>
                  <a:gd name="connsiteY3614" fmla="*/ 22942 h 1910656"/>
                  <a:gd name="connsiteX3615" fmla="*/ 1779566 w 3162529"/>
                  <a:gd name="connsiteY3615" fmla="*/ 31816 h 1910656"/>
                  <a:gd name="connsiteX3616" fmla="*/ 1772099 w 3162529"/>
                  <a:gd name="connsiteY3616" fmla="*/ 32958 h 1910656"/>
                  <a:gd name="connsiteX3617" fmla="*/ 1766827 w 3162529"/>
                  <a:gd name="connsiteY3617" fmla="*/ 32431 h 1910656"/>
                  <a:gd name="connsiteX3618" fmla="*/ 1764367 w 3162529"/>
                  <a:gd name="connsiteY3618" fmla="*/ 30410 h 1910656"/>
                  <a:gd name="connsiteX3619" fmla="*/ 1763752 w 3162529"/>
                  <a:gd name="connsiteY3619" fmla="*/ 29795 h 1910656"/>
                  <a:gd name="connsiteX3620" fmla="*/ 1763313 w 3162529"/>
                  <a:gd name="connsiteY3620" fmla="*/ 29004 h 1910656"/>
                  <a:gd name="connsiteX3621" fmla="*/ 1760678 w 3162529"/>
                  <a:gd name="connsiteY3621" fmla="*/ 22415 h 1910656"/>
                  <a:gd name="connsiteX3622" fmla="*/ 1750047 w 3162529"/>
                  <a:gd name="connsiteY3622" fmla="*/ 17144 h 1910656"/>
                  <a:gd name="connsiteX3623" fmla="*/ 1749696 w 3162529"/>
                  <a:gd name="connsiteY3623" fmla="*/ 17232 h 1910656"/>
                  <a:gd name="connsiteX3624" fmla="*/ 1733091 w 3162529"/>
                  <a:gd name="connsiteY3624" fmla="*/ 19692 h 1910656"/>
                  <a:gd name="connsiteX3625" fmla="*/ 1725887 w 3162529"/>
                  <a:gd name="connsiteY3625" fmla="*/ 19780 h 1910656"/>
                  <a:gd name="connsiteX3626" fmla="*/ 1717278 w 3162529"/>
                  <a:gd name="connsiteY3626" fmla="*/ 19867 h 1910656"/>
                  <a:gd name="connsiteX3627" fmla="*/ 1716048 w 3162529"/>
                  <a:gd name="connsiteY3627" fmla="*/ 19604 h 1910656"/>
                  <a:gd name="connsiteX3628" fmla="*/ 1707614 w 3162529"/>
                  <a:gd name="connsiteY3628" fmla="*/ 17935 h 1910656"/>
                  <a:gd name="connsiteX3629" fmla="*/ 1691273 w 3162529"/>
                  <a:gd name="connsiteY3629" fmla="*/ 15475 h 1910656"/>
                  <a:gd name="connsiteX3630" fmla="*/ 1678534 w 3162529"/>
                  <a:gd name="connsiteY3630" fmla="*/ 16529 h 1910656"/>
                  <a:gd name="connsiteX3631" fmla="*/ 1660436 w 3162529"/>
                  <a:gd name="connsiteY3631" fmla="*/ 17495 h 1910656"/>
                  <a:gd name="connsiteX3632" fmla="*/ 1641460 w 3162529"/>
                  <a:gd name="connsiteY3632" fmla="*/ 18550 h 1910656"/>
                  <a:gd name="connsiteX3633" fmla="*/ 1610975 w 3162529"/>
                  <a:gd name="connsiteY3633" fmla="*/ 17935 h 1910656"/>
                  <a:gd name="connsiteX3634" fmla="*/ 1605703 w 3162529"/>
                  <a:gd name="connsiteY3634" fmla="*/ 21888 h 1910656"/>
                  <a:gd name="connsiteX3635" fmla="*/ 1596303 w 3162529"/>
                  <a:gd name="connsiteY3635" fmla="*/ 20395 h 1910656"/>
                  <a:gd name="connsiteX3636" fmla="*/ 1595425 w 3162529"/>
                  <a:gd name="connsiteY3636" fmla="*/ 19955 h 1910656"/>
                  <a:gd name="connsiteX3637" fmla="*/ 1588923 w 3162529"/>
                  <a:gd name="connsiteY3637" fmla="*/ 17056 h 1910656"/>
                  <a:gd name="connsiteX3638" fmla="*/ 1585849 w 3162529"/>
                  <a:gd name="connsiteY3638" fmla="*/ 15563 h 1910656"/>
                  <a:gd name="connsiteX3639" fmla="*/ 1577678 w 3162529"/>
                  <a:gd name="connsiteY3639" fmla="*/ 16529 h 1910656"/>
                  <a:gd name="connsiteX3640" fmla="*/ 1567487 w 3162529"/>
                  <a:gd name="connsiteY3640" fmla="*/ 17671 h 1910656"/>
                  <a:gd name="connsiteX3641" fmla="*/ 1552728 w 3162529"/>
                  <a:gd name="connsiteY3641" fmla="*/ 16090 h 1910656"/>
                  <a:gd name="connsiteX3642" fmla="*/ 1547808 w 3162529"/>
                  <a:gd name="connsiteY3642" fmla="*/ 15299 h 1910656"/>
                  <a:gd name="connsiteX3643" fmla="*/ 1522330 w 3162529"/>
                  <a:gd name="connsiteY3643" fmla="*/ 15914 h 1910656"/>
                  <a:gd name="connsiteX3644" fmla="*/ 1512930 w 3162529"/>
                  <a:gd name="connsiteY3644" fmla="*/ 14333 h 1910656"/>
                  <a:gd name="connsiteX3645" fmla="*/ 1509064 w 3162529"/>
                  <a:gd name="connsiteY3645" fmla="*/ 14157 h 1910656"/>
                  <a:gd name="connsiteX3646" fmla="*/ 1456440 w 3162529"/>
                  <a:gd name="connsiteY3646" fmla="*/ 14948 h 1910656"/>
                  <a:gd name="connsiteX3647" fmla="*/ 1437727 w 3162529"/>
                  <a:gd name="connsiteY3647" fmla="*/ 17583 h 1910656"/>
                  <a:gd name="connsiteX3648" fmla="*/ 1429029 w 3162529"/>
                  <a:gd name="connsiteY3648" fmla="*/ 16265 h 1910656"/>
                  <a:gd name="connsiteX3649" fmla="*/ 1423319 w 3162529"/>
                  <a:gd name="connsiteY3649" fmla="*/ 15299 h 1910656"/>
                  <a:gd name="connsiteX3650" fmla="*/ 1418136 w 3162529"/>
                  <a:gd name="connsiteY3650" fmla="*/ 15211 h 1910656"/>
                  <a:gd name="connsiteX3651" fmla="*/ 1408120 w 3162529"/>
                  <a:gd name="connsiteY3651" fmla="*/ 16968 h 1910656"/>
                  <a:gd name="connsiteX3652" fmla="*/ 1403552 w 3162529"/>
                  <a:gd name="connsiteY3652" fmla="*/ 18901 h 1910656"/>
                  <a:gd name="connsiteX3653" fmla="*/ 1401883 w 3162529"/>
                  <a:gd name="connsiteY3653" fmla="*/ 21273 h 1910656"/>
                  <a:gd name="connsiteX3654" fmla="*/ 1401356 w 3162529"/>
                  <a:gd name="connsiteY3654" fmla="*/ 22152 h 1910656"/>
                  <a:gd name="connsiteX3655" fmla="*/ 1397578 w 3162529"/>
                  <a:gd name="connsiteY3655" fmla="*/ 26720 h 1910656"/>
                  <a:gd name="connsiteX3656" fmla="*/ 1390462 w 3162529"/>
                  <a:gd name="connsiteY3656" fmla="*/ 28214 h 1910656"/>
                  <a:gd name="connsiteX3657" fmla="*/ 1389935 w 3162529"/>
                  <a:gd name="connsiteY3657" fmla="*/ 28126 h 1910656"/>
                  <a:gd name="connsiteX3658" fmla="*/ 1382994 w 3162529"/>
                  <a:gd name="connsiteY3658" fmla="*/ 28126 h 1910656"/>
                  <a:gd name="connsiteX3659" fmla="*/ 1383433 w 3162529"/>
                  <a:gd name="connsiteY3659" fmla="*/ 21185 h 1910656"/>
                  <a:gd name="connsiteX3660" fmla="*/ 1384224 w 3162529"/>
                  <a:gd name="connsiteY3660" fmla="*/ 17847 h 1910656"/>
                  <a:gd name="connsiteX3661" fmla="*/ 1346711 w 3162529"/>
                  <a:gd name="connsiteY3661" fmla="*/ 20307 h 1910656"/>
                  <a:gd name="connsiteX3662" fmla="*/ 1345481 w 3162529"/>
                  <a:gd name="connsiteY3662" fmla="*/ 20922 h 1910656"/>
                  <a:gd name="connsiteX3663" fmla="*/ 1342669 w 3162529"/>
                  <a:gd name="connsiteY3663" fmla="*/ 22152 h 1910656"/>
                  <a:gd name="connsiteX3664" fmla="*/ 1316050 w 3162529"/>
                  <a:gd name="connsiteY3664" fmla="*/ 25402 h 1910656"/>
                  <a:gd name="connsiteX3665" fmla="*/ 1311218 w 3162529"/>
                  <a:gd name="connsiteY3665" fmla="*/ 25227 h 1910656"/>
                  <a:gd name="connsiteX3666" fmla="*/ 1281962 w 3162529"/>
                  <a:gd name="connsiteY3666" fmla="*/ 31201 h 1910656"/>
                  <a:gd name="connsiteX3667" fmla="*/ 1280469 w 3162529"/>
                  <a:gd name="connsiteY3667" fmla="*/ 32079 h 1910656"/>
                  <a:gd name="connsiteX3668" fmla="*/ 1249105 w 3162529"/>
                  <a:gd name="connsiteY3668" fmla="*/ 38580 h 1910656"/>
                  <a:gd name="connsiteX3669" fmla="*/ 1231446 w 3162529"/>
                  <a:gd name="connsiteY3669" fmla="*/ 40865 h 1910656"/>
                  <a:gd name="connsiteX3670" fmla="*/ 1218883 w 3162529"/>
                  <a:gd name="connsiteY3670" fmla="*/ 42797 h 1910656"/>
                  <a:gd name="connsiteX3671" fmla="*/ 1202191 w 3162529"/>
                  <a:gd name="connsiteY3671" fmla="*/ 46224 h 1910656"/>
                  <a:gd name="connsiteX3672" fmla="*/ 1157210 w 3162529"/>
                  <a:gd name="connsiteY3672" fmla="*/ 56942 h 1910656"/>
                  <a:gd name="connsiteX3673" fmla="*/ 1152642 w 3162529"/>
                  <a:gd name="connsiteY3673" fmla="*/ 59050 h 1910656"/>
                  <a:gd name="connsiteX3674" fmla="*/ 1149918 w 3162529"/>
                  <a:gd name="connsiteY3674" fmla="*/ 60544 h 1910656"/>
                  <a:gd name="connsiteX3675" fmla="*/ 1159231 w 3162529"/>
                  <a:gd name="connsiteY3675" fmla="*/ 63004 h 1910656"/>
                  <a:gd name="connsiteX3676" fmla="*/ 1142187 w 3162529"/>
                  <a:gd name="connsiteY3676" fmla="*/ 70647 h 1910656"/>
                  <a:gd name="connsiteX3677" fmla="*/ 1133577 w 3162529"/>
                  <a:gd name="connsiteY3677" fmla="*/ 71701 h 1910656"/>
                  <a:gd name="connsiteX3678" fmla="*/ 1126725 w 3162529"/>
                  <a:gd name="connsiteY3678" fmla="*/ 70296 h 1910656"/>
                  <a:gd name="connsiteX3679" fmla="*/ 1127867 w 3162529"/>
                  <a:gd name="connsiteY3679" fmla="*/ 66166 h 1910656"/>
                  <a:gd name="connsiteX3680" fmla="*/ 1124177 w 3162529"/>
                  <a:gd name="connsiteY3680" fmla="*/ 66781 h 1910656"/>
                  <a:gd name="connsiteX3681" fmla="*/ 1104937 w 3162529"/>
                  <a:gd name="connsiteY3681" fmla="*/ 72316 h 1910656"/>
                  <a:gd name="connsiteX3682" fmla="*/ 1094219 w 3162529"/>
                  <a:gd name="connsiteY3682" fmla="*/ 76357 h 1910656"/>
                  <a:gd name="connsiteX3683" fmla="*/ 1085170 w 3162529"/>
                  <a:gd name="connsiteY3683" fmla="*/ 78993 h 1910656"/>
                  <a:gd name="connsiteX3684" fmla="*/ 1066193 w 3162529"/>
                  <a:gd name="connsiteY3684" fmla="*/ 85406 h 1910656"/>
                  <a:gd name="connsiteX3685" fmla="*/ 1046602 w 3162529"/>
                  <a:gd name="connsiteY3685" fmla="*/ 92083 h 1910656"/>
                  <a:gd name="connsiteX3686" fmla="*/ 1024726 w 3162529"/>
                  <a:gd name="connsiteY3686" fmla="*/ 100429 h 1910656"/>
                  <a:gd name="connsiteX3687" fmla="*/ 1009967 w 3162529"/>
                  <a:gd name="connsiteY3687" fmla="*/ 108248 h 1910656"/>
                  <a:gd name="connsiteX3688" fmla="*/ 1005838 w 3162529"/>
                  <a:gd name="connsiteY3688" fmla="*/ 110269 h 1910656"/>
                  <a:gd name="connsiteX3689" fmla="*/ 992133 w 3162529"/>
                  <a:gd name="connsiteY3689" fmla="*/ 114574 h 1910656"/>
                  <a:gd name="connsiteX3690" fmla="*/ 975704 w 3162529"/>
                  <a:gd name="connsiteY3690" fmla="*/ 122305 h 1910656"/>
                  <a:gd name="connsiteX3691" fmla="*/ 968851 w 3162529"/>
                  <a:gd name="connsiteY3691" fmla="*/ 125028 h 1910656"/>
                  <a:gd name="connsiteX3692" fmla="*/ 968588 w 3162529"/>
                  <a:gd name="connsiteY3692" fmla="*/ 125028 h 1910656"/>
                  <a:gd name="connsiteX3693" fmla="*/ 934149 w 3162529"/>
                  <a:gd name="connsiteY3693" fmla="*/ 138119 h 1910656"/>
                  <a:gd name="connsiteX3694" fmla="*/ 921586 w 3162529"/>
                  <a:gd name="connsiteY3694" fmla="*/ 144532 h 1910656"/>
                  <a:gd name="connsiteX3695" fmla="*/ 911922 w 3162529"/>
                  <a:gd name="connsiteY3695" fmla="*/ 149452 h 1910656"/>
                  <a:gd name="connsiteX3696" fmla="*/ 892507 w 3162529"/>
                  <a:gd name="connsiteY3696" fmla="*/ 158501 h 1910656"/>
                  <a:gd name="connsiteX3697" fmla="*/ 866150 w 3162529"/>
                  <a:gd name="connsiteY3697" fmla="*/ 174051 h 1910656"/>
                  <a:gd name="connsiteX3698" fmla="*/ 855256 w 3162529"/>
                  <a:gd name="connsiteY3698" fmla="*/ 180464 h 1910656"/>
                  <a:gd name="connsiteX3699" fmla="*/ 852094 w 3162529"/>
                  <a:gd name="connsiteY3699" fmla="*/ 181958 h 1910656"/>
                  <a:gd name="connsiteX3700" fmla="*/ 851039 w 3162529"/>
                  <a:gd name="connsiteY3700" fmla="*/ 182485 h 1910656"/>
                  <a:gd name="connsiteX3701" fmla="*/ 842254 w 3162529"/>
                  <a:gd name="connsiteY3701" fmla="*/ 185735 h 1910656"/>
                  <a:gd name="connsiteX3702" fmla="*/ 827495 w 3162529"/>
                  <a:gd name="connsiteY3702" fmla="*/ 193467 h 1910656"/>
                  <a:gd name="connsiteX3703" fmla="*/ 811154 w 3162529"/>
                  <a:gd name="connsiteY3703" fmla="*/ 202867 h 1910656"/>
                  <a:gd name="connsiteX3704" fmla="*/ 784446 w 3162529"/>
                  <a:gd name="connsiteY3704" fmla="*/ 217187 h 1910656"/>
                  <a:gd name="connsiteX3705" fmla="*/ 775310 w 3162529"/>
                  <a:gd name="connsiteY3705" fmla="*/ 222985 h 1910656"/>
                  <a:gd name="connsiteX3706" fmla="*/ 764943 w 3162529"/>
                  <a:gd name="connsiteY3706" fmla="*/ 230277 h 1910656"/>
                  <a:gd name="connsiteX3707" fmla="*/ 756245 w 3162529"/>
                  <a:gd name="connsiteY3707" fmla="*/ 236515 h 1910656"/>
                  <a:gd name="connsiteX3708" fmla="*/ 744824 w 3162529"/>
                  <a:gd name="connsiteY3708" fmla="*/ 243367 h 1910656"/>
                  <a:gd name="connsiteX3709" fmla="*/ 722158 w 3162529"/>
                  <a:gd name="connsiteY3709" fmla="*/ 260235 h 1910656"/>
                  <a:gd name="connsiteX3710" fmla="*/ 706959 w 3162529"/>
                  <a:gd name="connsiteY3710" fmla="*/ 270866 h 1910656"/>
                  <a:gd name="connsiteX3711" fmla="*/ 705641 w 3162529"/>
                  <a:gd name="connsiteY3711" fmla="*/ 271481 h 1910656"/>
                  <a:gd name="connsiteX3712" fmla="*/ 681657 w 3162529"/>
                  <a:gd name="connsiteY3712" fmla="*/ 288788 h 1910656"/>
                  <a:gd name="connsiteX3713" fmla="*/ 668392 w 3162529"/>
                  <a:gd name="connsiteY3713" fmla="*/ 299594 h 1910656"/>
                  <a:gd name="connsiteX3714" fmla="*/ 664877 w 3162529"/>
                  <a:gd name="connsiteY3714" fmla="*/ 302054 h 1910656"/>
                  <a:gd name="connsiteX3715" fmla="*/ 655828 w 3162529"/>
                  <a:gd name="connsiteY3715" fmla="*/ 307413 h 1910656"/>
                  <a:gd name="connsiteX3716" fmla="*/ 642387 w 3162529"/>
                  <a:gd name="connsiteY3716" fmla="*/ 317165 h 1910656"/>
                  <a:gd name="connsiteX3717" fmla="*/ 636852 w 3162529"/>
                  <a:gd name="connsiteY3717" fmla="*/ 322172 h 1910656"/>
                  <a:gd name="connsiteX3718" fmla="*/ 638961 w 3162529"/>
                  <a:gd name="connsiteY3718" fmla="*/ 327092 h 1910656"/>
                  <a:gd name="connsiteX3719" fmla="*/ 640542 w 3162529"/>
                  <a:gd name="connsiteY3719" fmla="*/ 341061 h 1910656"/>
                  <a:gd name="connsiteX3720" fmla="*/ 624465 w 3162529"/>
                  <a:gd name="connsiteY3720" fmla="*/ 330343 h 1910656"/>
                  <a:gd name="connsiteX3721" fmla="*/ 602150 w 3162529"/>
                  <a:gd name="connsiteY3721" fmla="*/ 349143 h 1910656"/>
                  <a:gd name="connsiteX3722" fmla="*/ 596088 w 3162529"/>
                  <a:gd name="connsiteY3722" fmla="*/ 354854 h 1910656"/>
                  <a:gd name="connsiteX3723" fmla="*/ 574739 w 3162529"/>
                  <a:gd name="connsiteY3723" fmla="*/ 373391 h 1910656"/>
                  <a:gd name="connsiteX3724" fmla="*/ 559629 w 3162529"/>
                  <a:gd name="connsiteY3724" fmla="*/ 386306 h 1910656"/>
                  <a:gd name="connsiteX3725" fmla="*/ 550404 w 3162529"/>
                  <a:gd name="connsiteY3725" fmla="*/ 394037 h 1910656"/>
                  <a:gd name="connsiteX3726" fmla="*/ 528968 w 3162529"/>
                  <a:gd name="connsiteY3726" fmla="*/ 415122 h 1910656"/>
                  <a:gd name="connsiteX3727" fmla="*/ 510079 w 3162529"/>
                  <a:gd name="connsiteY3727" fmla="*/ 435679 h 1910656"/>
                  <a:gd name="connsiteX3728" fmla="*/ 500064 w 3162529"/>
                  <a:gd name="connsiteY3728" fmla="*/ 445431 h 1910656"/>
                  <a:gd name="connsiteX3729" fmla="*/ 480209 w 3162529"/>
                  <a:gd name="connsiteY3729" fmla="*/ 464232 h 1910656"/>
                  <a:gd name="connsiteX3730" fmla="*/ 467909 w 3162529"/>
                  <a:gd name="connsiteY3730" fmla="*/ 475389 h 1910656"/>
                  <a:gd name="connsiteX3731" fmla="*/ 451656 w 3162529"/>
                  <a:gd name="connsiteY3731" fmla="*/ 493575 h 1910656"/>
                  <a:gd name="connsiteX3732" fmla="*/ 425476 w 3162529"/>
                  <a:gd name="connsiteY3732" fmla="*/ 520546 h 1910656"/>
                  <a:gd name="connsiteX3733" fmla="*/ 425300 w 3162529"/>
                  <a:gd name="connsiteY3733" fmla="*/ 520898 h 1910656"/>
                  <a:gd name="connsiteX3734" fmla="*/ 423982 w 3162529"/>
                  <a:gd name="connsiteY3734" fmla="*/ 523445 h 1910656"/>
                  <a:gd name="connsiteX3735" fmla="*/ 419677 w 3162529"/>
                  <a:gd name="connsiteY3735" fmla="*/ 530561 h 1910656"/>
                  <a:gd name="connsiteX3736" fmla="*/ 408081 w 3162529"/>
                  <a:gd name="connsiteY3736" fmla="*/ 547781 h 1910656"/>
                  <a:gd name="connsiteX3737" fmla="*/ 397538 w 3162529"/>
                  <a:gd name="connsiteY3737" fmla="*/ 558499 h 1910656"/>
                  <a:gd name="connsiteX3738" fmla="*/ 381637 w 3162529"/>
                  <a:gd name="connsiteY3738" fmla="*/ 578793 h 1910656"/>
                  <a:gd name="connsiteX3739" fmla="*/ 374696 w 3162529"/>
                  <a:gd name="connsiteY3739" fmla="*/ 585558 h 1910656"/>
                  <a:gd name="connsiteX3740" fmla="*/ 364769 w 3162529"/>
                  <a:gd name="connsiteY3740" fmla="*/ 595398 h 1910656"/>
                  <a:gd name="connsiteX3741" fmla="*/ 357653 w 3162529"/>
                  <a:gd name="connsiteY3741" fmla="*/ 604710 h 1910656"/>
                  <a:gd name="connsiteX3742" fmla="*/ 351064 w 3162529"/>
                  <a:gd name="connsiteY3742" fmla="*/ 614198 h 1910656"/>
                  <a:gd name="connsiteX3743" fmla="*/ 343069 w 3162529"/>
                  <a:gd name="connsiteY3743" fmla="*/ 625707 h 1910656"/>
                  <a:gd name="connsiteX3744" fmla="*/ 338764 w 3162529"/>
                  <a:gd name="connsiteY3744" fmla="*/ 633790 h 1910656"/>
                  <a:gd name="connsiteX3745" fmla="*/ 328749 w 3162529"/>
                  <a:gd name="connsiteY3745" fmla="*/ 648637 h 1910656"/>
                  <a:gd name="connsiteX3746" fmla="*/ 318470 w 3162529"/>
                  <a:gd name="connsiteY3746" fmla="*/ 661288 h 1910656"/>
                  <a:gd name="connsiteX3747" fmla="*/ 316449 w 3162529"/>
                  <a:gd name="connsiteY3747" fmla="*/ 666208 h 1910656"/>
                  <a:gd name="connsiteX3748" fmla="*/ 312496 w 3162529"/>
                  <a:gd name="connsiteY3748" fmla="*/ 674817 h 1910656"/>
                  <a:gd name="connsiteX3749" fmla="*/ 297824 w 3162529"/>
                  <a:gd name="connsiteY3749" fmla="*/ 693530 h 1910656"/>
                  <a:gd name="connsiteX3750" fmla="*/ 291147 w 3162529"/>
                  <a:gd name="connsiteY3750" fmla="*/ 701701 h 1910656"/>
                  <a:gd name="connsiteX3751" fmla="*/ 290620 w 3162529"/>
                  <a:gd name="connsiteY3751" fmla="*/ 702316 h 1910656"/>
                  <a:gd name="connsiteX3752" fmla="*/ 269711 w 3162529"/>
                  <a:gd name="connsiteY3752" fmla="*/ 733152 h 1910656"/>
                  <a:gd name="connsiteX3753" fmla="*/ 267778 w 3162529"/>
                  <a:gd name="connsiteY3753" fmla="*/ 737721 h 1910656"/>
                  <a:gd name="connsiteX3754" fmla="*/ 262595 w 3162529"/>
                  <a:gd name="connsiteY3754" fmla="*/ 748263 h 1910656"/>
                  <a:gd name="connsiteX3755" fmla="*/ 253107 w 3162529"/>
                  <a:gd name="connsiteY3755" fmla="*/ 761353 h 1910656"/>
                  <a:gd name="connsiteX3756" fmla="*/ 245639 w 3162529"/>
                  <a:gd name="connsiteY3756" fmla="*/ 771544 h 1910656"/>
                  <a:gd name="connsiteX3757" fmla="*/ 244585 w 3162529"/>
                  <a:gd name="connsiteY3757" fmla="*/ 774971 h 1910656"/>
                  <a:gd name="connsiteX3758" fmla="*/ 243882 w 3162529"/>
                  <a:gd name="connsiteY3758" fmla="*/ 777782 h 1910656"/>
                  <a:gd name="connsiteX3759" fmla="*/ 243619 w 3162529"/>
                  <a:gd name="connsiteY3759" fmla="*/ 779100 h 1910656"/>
                  <a:gd name="connsiteX3760" fmla="*/ 238699 w 3162529"/>
                  <a:gd name="connsiteY3760" fmla="*/ 787446 h 1910656"/>
                  <a:gd name="connsiteX3761" fmla="*/ 231495 w 3162529"/>
                  <a:gd name="connsiteY3761" fmla="*/ 796671 h 1910656"/>
                  <a:gd name="connsiteX3762" fmla="*/ 228947 w 3162529"/>
                  <a:gd name="connsiteY3762" fmla="*/ 801678 h 1910656"/>
                  <a:gd name="connsiteX3763" fmla="*/ 224291 w 3162529"/>
                  <a:gd name="connsiteY3763" fmla="*/ 811079 h 1910656"/>
                  <a:gd name="connsiteX3764" fmla="*/ 220425 w 3162529"/>
                  <a:gd name="connsiteY3764" fmla="*/ 818985 h 1910656"/>
                  <a:gd name="connsiteX3765" fmla="*/ 212782 w 3162529"/>
                  <a:gd name="connsiteY3765" fmla="*/ 831812 h 1910656"/>
                  <a:gd name="connsiteX3766" fmla="*/ 207511 w 3162529"/>
                  <a:gd name="connsiteY3766" fmla="*/ 840246 h 1910656"/>
                  <a:gd name="connsiteX3767" fmla="*/ 206983 w 3162529"/>
                  <a:gd name="connsiteY3767" fmla="*/ 842091 h 1910656"/>
                  <a:gd name="connsiteX3768" fmla="*/ 203557 w 3162529"/>
                  <a:gd name="connsiteY3768" fmla="*/ 849383 h 1910656"/>
                  <a:gd name="connsiteX3769" fmla="*/ 194069 w 3162529"/>
                  <a:gd name="connsiteY3769" fmla="*/ 869150 h 1910656"/>
                  <a:gd name="connsiteX3770" fmla="*/ 191082 w 3162529"/>
                  <a:gd name="connsiteY3770" fmla="*/ 878199 h 1910656"/>
                  <a:gd name="connsiteX3771" fmla="*/ 184932 w 3162529"/>
                  <a:gd name="connsiteY3771" fmla="*/ 891377 h 1910656"/>
                  <a:gd name="connsiteX3772" fmla="*/ 180100 w 3162529"/>
                  <a:gd name="connsiteY3772" fmla="*/ 898669 h 1910656"/>
                  <a:gd name="connsiteX3773" fmla="*/ 170436 w 3162529"/>
                  <a:gd name="connsiteY3773" fmla="*/ 921950 h 1910656"/>
                  <a:gd name="connsiteX3774" fmla="*/ 169909 w 3162529"/>
                  <a:gd name="connsiteY3774" fmla="*/ 925025 h 1910656"/>
                  <a:gd name="connsiteX3775" fmla="*/ 172018 w 3162529"/>
                  <a:gd name="connsiteY3775" fmla="*/ 929945 h 1910656"/>
                  <a:gd name="connsiteX3776" fmla="*/ 173599 w 3162529"/>
                  <a:gd name="connsiteY3776" fmla="*/ 943913 h 1910656"/>
                  <a:gd name="connsiteX3777" fmla="*/ 161387 w 3162529"/>
                  <a:gd name="connsiteY3777" fmla="*/ 935831 h 1910656"/>
                  <a:gd name="connsiteX3778" fmla="*/ 158049 w 3162529"/>
                  <a:gd name="connsiteY3778" fmla="*/ 942332 h 1910656"/>
                  <a:gd name="connsiteX3779" fmla="*/ 150669 w 3162529"/>
                  <a:gd name="connsiteY3779" fmla="*/ 960079 h 1910656"/>
                  <a:gd name="connsiteX3780" fmla="*/ 143904 w 3162529"/>
                  <a:gd name="connsiteY3780" fmla="*/ 976595 h 1910656"/>
                  <a:gd name="connsiteX3781" fmla="*/ 139336 w 3162529"/>
                  <a:gd name="connsiteY3781" fmla="*/ 986435 h 1910656"/>
                  <a:gd name="connsiteX3782" fmla="*/ 138106 w 3162529"/>
                  <a:gd name="connsiteY3782" fmla="*/ 990476 h 1910656"/>
                  <a:gd name="connsiteX3783" fmla="*/ 135119 w 3162529"/>
                  <a:gd name="connsiteY3783" fmla="*/ 998646 h 1910656"/>
                  <a:gd name="connsiteX3784" fmla="*/ 123610 w 3162529"/>
                  <a:gd name="connsiteY3784" fmla="*/ 1027111 h 1910656"/>
                  <a:gd name="connsiteX3785" fmla="*/ 114913 w 3162529"/>
                  <a:gd name="connsiteY3785" fmla="*/ 1050041 h 1910656"/>
                  <a:gd name="connsiteX3786" fmla="*/ 112101 w 3162529"/>
                  <a:gd name="connsiteY3786" fmla="*/ 1055663 h 1910656"/>
                  <a:gd name="connsiteX3787" fmla="*/ 108060 w 3162529"/>
                  <a:gd name="connsiteY3787" fmla="*/ 1065064 h 1910656"/>
                  <a:gd name="connsiteX3788" fmla="*/ 107533 w 3162529"/>
                  <a:gd name="connsiteY3788" fmla="*/ 1067699 h 1910656"/>
                  <a:gd name="connsiteX3789" fmla="*/ 118603 w 3162529"/>
                  <a:gd name="connsiteY3789" fmla="*/ 1062252 h 1910656"/>
                  <a:gd name="connsiteX3790" fmla="*/ 121765 w 3162529"/>
                  <a:gd name="connsiteY3790" fmla="*/ 1064537 h 1910656"/>
                  <a:gd name="connsiteX3791" fmla="*/ 128354 w 3162529"/>
                  <a:gd name="connsiteY3791" fmla="*/ 1076661 h 1910656"/>
                  <a:gd name="connsiteX3792" fmla="*/ 125631 w 3162529"/>
                  <a:gd name="connsiteY3792" fmla="*/ 1082371 h 1910656"/>
                  <a:gd name="connsiteX3793" fmla="*/ 161212 w 3162529"/>
                  <a:gd name="connsiteY3793" fmla="*/ 1009013 h 1910656"/>
                  <a:gd name="connsiteX3794" fmla="*/ 162090 w 3162529"/>
                  <a:gd name="connsiteY3794" fmla="*/ 1009277 h 1910656"/>
                  <a:gd name="connsiteX3795" fmla="*/ 162705 w 3162529"/>
                  <a:gd name="connsiteY3795" fmla="*/ 1009013 h 1910656"/>
                  <a:gd name="connsiteX3796" fmla="*/ 163408 w 3162529"/>
                  <a:gd name="connsiteY3796" fmla="*/ 1006290 h 1910656"/>
                  <a:gd name="connsiteX3797" fmla="*/ 163320 w 3162529"/>
                  <a:gd name="connsiteY3797" fmla="*/ 1005499 h 1910656"/>
                  <a:gd name="connsiteX3798" fmla="*/ 161212 w 3162529"/>
                  <a:gd name="connsiteY3798" fmla="*/ 1009013 h 1910656"/>
                  <a:gd name="connsiteX3799" fmla="*/ 158313 w 3162529"/>
                  <a:gd name="connsiteY3799" fmla="*/ 1006465 h 1910656"/>
                  <a:gd name="connsiteX3800" fmla="*/ 160597 w 3162529"/>
                  <a:gd name="connsiteY3800" fmla="*/ 1008662 h 1910656"/>
                  <a:gd name="connsiteX3801" fmla="*/ 160685 w 3162529"/>
                  <a:gd name="connsiteY3801" fmla="*/ 1003566 h 1910656"/>
                  <a:gd name="connsiteX3802" fmla="*/ 158313 w 3162529"/>
                  <a:gd name="connsiteY3802" fmla="*/ 1006465 h 1910656"/>
                  <a:gd name="connsiteX3803" fmla="*/ 157346 w 3162529"/>
                  <a:gd name="connsiteY3803" fmla="*/ 1004181 h 1910656"/>
                  <a:gd name="connsiteX3804" fmla="*/ 157346 w 3162529"/>
                  <a:gd name="connsiteY3804" fmla="*/ 1004181 h 1910656"/>
                  <a:gd name="connsiteX3805" fmla="*/ 157346 w 3162529"/>
                  <a:gd name="connsiteY3805" fmla="*/ 1004181 h 1910656"/>
                  <a:gd name="connsiteX3806" fmla="*/ 179749 w 3162529"/>
                  <a:gd name="connsiteY3806" fmla="*/ 1000403 h 1910656"/>
                  <a:gd name="connsiteX3807" fmla="*/ 179749 w 3162529"/>
                  <a:gd name="connsiteY3807" fmla="*/ 1000403 h 1910656"/>
                  <a:gd name="connsiteX3808" fmla="*/ 179749 w 3162529"/>
                  <a:gd name="connsiteY3808" fmla="*/ 1000403 h 1910656"/>
                  <a:gd name="connsiteX3809" fmla="*/ 162354 w 3162529"/>
                  <a:gd name="connsiteY3809" fmla="*/ 935655 h 1910656"/>
                  <a:gd name="connsiteX3810" fmla="*/ 166834 w 3162529"/>
                  <a:gd name="connsiteY3810" fmla="*/ 936182 h 1910656"/>
                  <a:gd name="connsiteX3811" fmla="*/ 165341 w 3162529"/>
                  <a:gd name="connsiteY3811" fmla="*/ 932229 h 1910656"/>
                  <a:gd name="connsiteX3812" fmla="*/ 164726 w 3162529"/>
                  <a:gd name="connsiteY3812" fmla="*/ 932932 h 1910656"/>
                  <a:gd name="connsiteX3813" fmla="*/ 162354 w 3162529"/>
                  <a:gd name="connsiteY3813" fmla="*/ 935655 h 1910656"/>
                  <a:gd name="connsiteX3814" fmla="*/ 192224 w 3162529"/>
                  <a:gd name="connsiteY3814" fmla="*/ 929769 h 1910656"/>
                  <a:gd name="connsiteX3815" fmla="*/ 193630 w 3162529"/>
                  <a:gd name="connsiteY3815" fmla="*/ 932141 h 1910656"/>
                  <a:gd name="connsiteX3816" fmla="*/ 194245 w 3162529"/>
                  <a:gd name="connsiteY3816" fmla="*/ 932668 h 1910656"/>
                  <a:gd name="connsiteX3817" fmla="*/ 192224 w 3162529"/>
                  <a:gd name="connsiteY3817" fmla="*/ 929593 h 1910656"/>
                  <a:gd name="connsiteX3818" fmla="*/ 192224 w 3162529"/>
                  <a:gd name="connsiteY3818" fmla="*/ 929769 h 1910656"/>
                  <a:gd name="connsiteX3819" fmla="*/ 191960 w 3162529"/>
                  <a:gd name="connsiteY3819" fmla="*/ 930823 h 1910656"/>
                  <a:gd name="connsiteX3820" fmla="*/ 191960 w 3162529"/>
                  <a:gd name="connsiteY3820" fmla="*/ 930823 h 1910656"/>
                  <a:gd name="connsiteX3821" fmla="*/ 191960 w 3162529"/>
                  <a:gd name="connsiteY3821" fmla="*/ 930823 h 1910656"/>
                  <a:gd name="connsiteX3822" fmla="*/ 2956631 w 3162529"/>
                  <a:gd name="connsiteY3822" fmla="*/ 868008 h 1910656"/>
                  <a:gd name="connsiteX3823" fmla="*/ 2957246 w 3162529"/>
                  <a:gd name="connsiteY3823" fmla="*/ 873367 h 1910656"/>
                  <a:gd name="connsiteX3824" fmla="*/ 2961024 w 3162529"/>
                  <a:gd name="connsiteY3824" fmla="*/ 870643 h 1910656"/>
                  <a:gd name="connsiteX3825" fmla="*/ 2961639 w 3162529"/>
                  <a:gd name="connsiteY3825" fmla="*/ 866075 h 1910656"/>
                  <a:gd name="connsiteX3826" fmla="*/ 2956631 w 3162529"/>
                  <a:gd name="connsiteY3826" fmla="*/ 868008 h 1910656"/>
                  <a:gd name="connsiteX3827" fmla="*/ 2914725 w 3162529"/>
                  <a:gd name="connsiteY3827" fmla="*/ 840510 h 1910656"/>
                  <a:gd name="connsiteX3828" fmla="*/ 2920172 w 3162529"/>
                  <a:gd name="connsiteY3828" fmla="*/ 848416 h 1910656"/>
                  <a:gd name="connsiteX3829" fmla="*/ 2928342 w 3162529"/>
                  <a:gd name="connsiteY3829" fmla="*/ 861946 h 1910656"/>
                  <a:gd name="connsiteX3830" fmla="*/ 2929484 w 3162529"/>
                  <a:gd name="connsiteY3830" fmla="*/ 864142 h 1910656"/>
                  <a:gd name="connsiteX3831" fmla="*/ 2941081 w 3162529"/>
                  <a:gd name="connsiteY3831" fmla="*/ 852546 h 1910656"/>
                  <a:gd name="connsiteX3832" fmla="*/ 2925619 w 3162529"/>
                  <a:gd name="connsiteY3832" fmla="*/ 842442 h 1910656"/>
                  <a:gd name="connsiteX3833" fmla="*/ 2919996 w 3162529"/>
                  <a:gd name="connsiteY3833" fmla="*/ 831812 h 1910656"/>
                  <a:gd name="connsiteX3834" fmla="*/ 2919732 w 3162529"/>
                  <a:gd name="connsiteY3834" fmla="*/ 806598 h 1910656"/>
                  <a:gd name="connsiteX3835" fmla="*/ 2917273 w 3162529"/>
                  <a:gd name="connsiteY3835" fmla="*/ 799130 h 1910656"/>
                  <a:gd name="connsiteX3836" fmla="*/ 2917185 w 3162529"/>
                  <a:gd name="connsiteY3836" fmla="*/ 798867 h 1910656"/>
                  <a:gd name="connsiteX3837" fmla="*/ 2916218 w 3162529"/>
                  <a:gd name="connsiteY3837" fmla="*/ 794913 h 1910656"/>
                  <a:gd name="connsiteX3838" fmla="*/ 2916130 w 3162529"/>
                  <a:gd name="connsiteY3838" fmla="*/ 793508 h 1910656"/>
                  <a:gd name="connsiteX3839" fmla="*/ 2917448 w 3162529"/>
                  <a:gd name="connsiteY3839" fmla="*/ 784898 h 1910656"/>
                  <a:gd name="connsiteX3840" fmla="*/ 2914373 w 3162529"/>
                  <a:gd name="connsiteY3840" fmla="*/ 770842 h 1910656"/>
                  <a:gd name="connsiteX3841" fmla="*/ 2913319 w 3162529"/>
                  <a:gd name="connsiteY3841" fmla="*/ 769172 h 1910656"/>
                  <a:gd name="connsiteX3842" fmla="*/ 2906379 w 3162529"/>
                  <a:gd name="connsiteY3842" fmla="*/ 759333 h 1910656"/>
                  <a:gd name="connsiteX3843" fmla="*/ 2892849 w 3162529"/>
                  <a:gd name="connsiteY3843" fmla="*/ 737281 h 1910656"/>
                  <a:gd name="connsiteX3844" fmla="*/ 2859465 w 3162529"/>
                  <a:gd name="connsiteY3844" fmla="*/ 687908 h 1910656"/>
                  <a:gd name="connsiteX3845" fmla="*/ 2856038 w 3162529"/>
                  <a:gd name="connsiteY3845" fmla="*/ 683778 h 1910656"/>
                  <a:gd name="connsiteX3846" fmla="*/ 2849625 w 3162529"/>
                  <a:gd name="connsiteY3846" fmla="*/ 674905 h 1910656"/>
                  <a:gd name="connsiteX3847" fmla="*/ 2849186 w 3162529"/>
                  <a:gd name="connsiteY3847" fmla="*/ 674202 h 1910656"/>
                  <a:gd name="connsiteX3848" fmla="*/ 2845584 w 3162529"/>
                  <a:gd name="connsiteY3848" fmla="*/ 666647 h 1910656"/>
                  <a:gd name="connsiteX3849" fmla="*/ 2839610 w 3162529"/>
                  <a:gd name="connsiteY3849" fmla="*/ 659707 h 1910656"/>
                  <a:gd name="connsiteX3850" fmla="*/ 2833196 w 3162529"/>
                  <a:gd name="connsiteY3850" fmla="*/ 653293 h 1910656"/>
                  <a:gd name="connsiteX3851" fmla="*/ 2833021 w 3162529"/>
                  <a:gd name="connsiteY3851" fmla="*/ 652766 h 1910656"/>
                  <a:gd name="connsiteX3852" fmla="*/ 2829419 w 3162529"/>
                  <a:gd name="connsiteY3852" fmla="*/ 645738 h 1910656"/>
                  <a:gd name="connsiteX3853" fmla="*/ 2820721 w 3162529"/>
                  <a:gd name="connsiteY3853" fmla="*/ 630012 h 1910656"/>
                  <a:gd name="connsiteX3854" fmla="*/ 2798933 w 3162529"/>
                  <a:gd name="connsiteY3854" fmla="*/ 599878 h 1910656"/>
                  <a:gd name="connsiteX3855" fmla="*/ 2794189 w 3162529"/>
                  <a:gd name="connsiteY3855" fmla="*/ 593553 h 1910656"/>
                  <a:gd name="connsiteX3856" fmla="*/ 2793838 w 3162529"/>
                  <a:gd name="connsiteY3856" fmla="*/ 594255 h 1910656"/>
                  <a:gd name="connsiteX3857" fmla="*/ 2793223 w 3162529"/>
                  <a:gd name="connsiteY3857" fmla="*/ 595485 h 1910656"/>
                  <a:gd name="connsiteX3858" fmla="*/ 2785228 w 3162529"/>
                  <a:gd name="connsiteY3858" fmla="*/ 611914 h 1910656"/>
                  <a:gd name="connsiteX3859" fmla="*/ 2781011 w 3162529"/>
                  <a:gd name="connsiteY3859" fmla="*/ 594168 h 1910656"/>
                  <a:gd name="connsiteX3860" fmla="*/ 2780836 w 3162529"/>
                  <a:gd name="connsiteY3860" fmla="*/ 593640 h 1910656"/>
                  <a:gd name="connsiteX3861" fmla="*/ 2780133 w 3162529"/>
                  <a:gd name="connsiteY3861" fmla="*/ 587930 h 1910656"/>
                  <a:gd name="connsiteX3862" fmla="*/ 2771435 w 3162529"/>
                  <a:gd name="connsiteY3862" fmla="*/ 567284 h 1910656"/>
                  <a:gd name="connsiteX3863" fmla="*/ 2753601 w 3162529"/>
                  <a:gd name="connsiteY3863" fmla="*/ 549186 h 1910656"/>
                  <a:gd name="connsiteX3864" fmla="*/ 2748505 w 3162529"/>
                  <a:gd name="connsiteY3864" fmla="*/ 541016 h 1910656"/>
                  <a:gd name="connsiteX3865" fmla="*/ 2742971 w 3162529"/>
                  <a:gd name="connsiteY3865" fmla="*/ 532319 h 1910656"/>
                  <a:gd name="connsiteX3866" fmla="*/ 2736996 w 3162529"/>
                  <a:gd name="connsiteY3866" fmla="*/ 541543 h 1910656"/>
                  <a:gd name="connsiteX3867" fmla="*/ 2735239 w 3162529"/>
                  <a:gd name="connsiteY3867" fmla="*/ 542949 h 1910656"/>
                  <a:gd name="connsiteX3868" fmla="*/ 2728826 w 3162529"/>
                  <a:gd name="connsiteY3868" fmla="*/ 548659 h 1910656"/>
                  <a:gd name="connsiteX3869" fmla="*/ 2721359 w 3162529"/>
                  <a:gd name="connsiteY3869" fmla="*/ 533461 h 1910656"/>
                  <a:gd name="connsiteX3870" fmla="*/ 2723643 w 3162529"/>
                  <a:gd name="connsiteY3870" fmla="*/ 530298 h 1910656"/>
                  <a:gd name="connsiteX3871" fmla="*/ 2735767 w 3162529"/>
                  <a:gd name="connsiteY3871" fmla="*/ 523709 h 1910656"/>
                  <a:gd name="connsiteX3872" fmla="*/ 2736821 w 3162529"/>
                  <a:gd name="connsiteY3872" fmla="*/ 523972 h 1910656"/>
                  <a:gd name="connsiteX3873" fmla="*/ 2728475 w 3162529"/>
                  <a:gd name="connsiteY3873" fmla="*/ 515890 h 1910656"/>
                  <a:gd name="connsiteX3874" fmla="*/ 2711958 w 3162529"/>
                  <a:gd name="connsiteY3874" fmla="*/ 497441 h 1910656"/>
                  <a:gd name="connsiteX3875" fmla="*/ 2703173 w 3162529"/>
                  <a:gd name="connsiteY3875" fmla="*/ 486371 h 1910656"/>
                  <a:gd name="connsiteX3876" fmla="*/ 2679013 w 3162529"/>
                  <a:gd name="connsiteY3876" fmla="*/ 461948 h 1910656"/>
                  <a:gd name="connsiteX3877" fmla="*/ 2672073 w 3162529"/>
                  <a:gd name="connsiteY3877" fmla="*/ 455183 h 1910656"/>
                  <a:gd name="connsiteX3878" fmla="*/ 2669876 w 3162529"/>
                  <a:gd name="connsiteY3878" fmla="*/ 453689 h 1910656"/>
                  <a:gd name="connsiteX3879" fmla="*/ 2666450 w 3162529"/>
                  <a:gd name="connsiteY3879" fmla="*/ 451317 h 1910656"/>
                  <a:gd name="connsiteX3880" fmla="*/ 2660564 w 3162529"/>
                  <a:gd name="connsiteY3880" fmla="*/ 447013 h 1910656"/>
                  <a:gd name="connsiteX3881" fmla="*/ 2645804 w 3162529"/>
                  <a:gd name="connsiteY3881" fmla="*/ 433132 h 1910656"/>
                  <a:gd name="connsiteX3882" fmla="*/ 2634032 w 3162529"/>
                  <a:gd name="connsiteY3882" fmla="*/ 417845 h 1910656"/>
                  <a:gd name="connsiteX3883" fmla="*/ 2634823 w 3162529"/>
                  <a:gd name="connsiteY3883" fmla="*/ 421799 h 1910656"/>
                  <a:gd name="connsiteX3884" fmla="*/ 2629991 w 3162529"/>
                  <a:gd name="connsiteY3884" fmla="*/ 429705 h 1910656"/>
                  <a:gd name="connsiteX3885" fmla="*/ 2629639 w 3162529"/>
                  <a:gd name="connsiteY3885" fmla="*/ 429969 h 1910656"/>
                  <a:gd name="connsiteX3886" fmla="*/ 2624632 w 3162529"/>
                  <a:gd name="connsiteY3886" fmla="*/ 432956 h 1910656"/>
                  <a:gd name="connsiteX3887" fmla="*/ 2617252 w 3162529"/>
                  <a:gd name="connsiteY3887" fmla="*/ 431638 h 1910656"/>
                  <a:gd name="connsiteX3888" fmla="*/ 2614616 w 3162529"/>
                  <a:gd name="connsiteY3888" fmla="*/ 419163 h 1910656"/>
                  <a:gd name="connsiteX3889" fmla="*/ 2619185 w 3162529"/>
                  <a:gd name="connsiteY3889" fmla="*/ 414243 h 1910656"/>
                  <a:gd name="connsiteX3890" fmla="*/ 2620590 w 3162529"/>
                  <a:gd name="connsiteY3890" fmla="*/ 412925 h 1910656"/>
                  <a:gd name="connsiteX3891" fmla="*/ 2624544 w 3162529"/>
                  <a:gd name="connsiteY3891" fmla="*/ 408972 h 1910656"/>
                  <a:gd name="connsiteX3892" fmla="*/ 2616373 w 3162529"/>
                  <a:gd name="connsiteY3892" fmla="*/ 402031 h 1910656"/>
                  <a:gd name="connsiteX3893" fmla="*/ 2585976 w 3162529"/>
                  <a:gd name="connsiteY3893" fmla="*/ 375500 h 1910656"/>
                  <a:gd name="connsiteX3894" fmla="*/ 2571304 w 3162529"/>
                  <a:gd name="connsiteY3894" fmla="*/ 362497 h 1910656"/>
                  <a:gd name="connsiteX3895" fmla="*/ 2565067 w 3162529"/>
                  <a:gd name="connsiteY3895" fmla="*/ 357226 h 1910656"/>
                  <a:gd name="connsiteX3896" fmla="*/ 2553821 w 3162529"/>
                  <a:gd name="connsiteY3896" fmla="*/ 347298 h 1910656"/>
                  <a:gd name="connsiteX3897" fmla="*/ 2539765 w 3162529"/>
                  <a:gd name="connsiteY3897" fmla="*/ 334296 h 1910656"/>
                  <a:gd name="connsiteX3898" fmla="*/ 2539765 w 3162529"/>
                  <a:gd name="connsiteY3898" fmla="*/ 334384 h 1910656"/>
                  <a:gd name="connsiteX3899" fmla="*/ 2539413 w 3162529"/>
                  <a:gd name="connsiteY3899" fmla="*/ 335526 h 1910656"/>
                  <a:gd name="connsiteX3900" fmla="*/ 2536953 w 3162529"/>
                  <a:gd name="connsiteY3900" fmla="*/ 343960 h 1910656"/>
                  <a:gd name="connsiteX3901" fmla="*/ 2529574 w 3162529"/>
                  <a:gd name="connsiteY3901" fmla="*/ 339216 h 1910656"/>
                  <a:gd name="connsiteX3902" fmla="*/ 2528695 w 3162529"/>
                  <a:gd name="connsiteY3902" fmla="*/ 338689 h 1910656"/>
                  <a:gd name="connsiteX3903" fmla="*/ 2524654 w 3162529"/>
                  <a:gd name="connsiteY3903" fmla="*/ 335702 h 1910656"/>
                  <a:gd name="connsiteX3904" fmla="*/ 2520349 w 3162529"/>
                  <a:gd name="connsiteY3904" fmla="*/ 327971 h 1910656"/>
                  <a:gd name="connsiteX3905" fmla="*/ 2518504 w 3162529"/>
                  <a:gd name="connsiteY3905" fmla="*/ 318219 h 1910656"/>
                  <a:gd name="connsiteX3906" fmla="*/ 2513672 w 3162529"/>
                  <a:gd name="connsiteY3906" fmla="*/ 314880 h 1910656"/>
                  <a:gd name="connsiteX3907" fmla="*/ 2513057 w 3162529"/>
                  <a:gd name="connsiteY3907" fmla="*/ 314529 h 1910656"/>
                  <a:gd name="connsiteX3908" fmla="*/ 2505326 w 3162529"/>
                  <a:gd name="connsiteY3908" fmla="*/ 310224 h 1910656"/>
                  <a:gd name="connsiteX3909" fmla="*/ 2482836 w 3162529"/>
                  <a:gd name="connsiteY3909" fmla="*/ 294059 h 1910656"/>
                  <a:gd name="connsiteX3910" fmla="*/ 2473787 w 3162529"/>
                  <a:gd name="connsiteY3910" fmla="*/ 285186 h 1910656"/>
                  <a:gd name="connsiteX3911" fmla="*/ 2474226 w 3162529"/>
                  <a:gd name="connsiteY3911" fmla="*/ 288261 h 1910656"/>
                  <a:gd name="connsiteX3912" fmla="*/ 2470887 w 3162529"/>
                  <a:gd name="connsiteY3912" fmla="*/ 298715 h 1910656"/>
                  <a:gd name="connsiteX3913" fmla="*/ 2461663 w 3162529"/>
                  <a:gd name="connsiteY3913" fmla="*/ 299506 h 1910656"/>
                  <a:gd name="connsiteX3914" fmla="*/ 2461311 w 3162529"/>
                  <a:gd name="connsiteY3914" fmla="*/ 299330 h 1910656"/>
                  <a:gd name="connsiteX3915" fmla="*/ 2453932 w 3162529"/>
                  <a:gd name="connsiteY3915" fmla="*/ 295640 h 1910656"/>
                  <a:gd name="connsiteX3916" fmla="*/ 2462717 w 3162529"/>
                  <a:gd name="connsiteY3916" fmla="*/ 285010 h 1910656"/>
                  <a:gd name="connsiteX3917" fmla="*/ 2466583 w 3162529"/>
                  <a:gd name="connsiteY3917" fmla="*/ 280354 h 1910656"/>
                  <a:gd name="connsiteX3918" fmla="*/ 2458852 w 3162529"/>
                  <a:gd name="connsiteY3918" fmla="*/ 276049 h 1910656"/>
                  <a:gd name="connsiteX3919" fmla="*/ 2455777 w 3162529"/>
                  <a:gd name="connsiteY3919" fmla="*/ 274556 h 1910656"/>
                  <a:gd name="connsiteX3920" fmla="*/ 2444443 w 3162529"/>
                  <a:gd name="connsiteY3920" fmla="*/ 267000 h 1910656"/>
                  <a:gd name="connsiteX3921" fmla="*/ 2436010 w 3162529"/>
                  <a:gd name="connsiteY3921" fmla="*/ 258654 h 1910656"/>
                  <a:gd name="connsiteX3922" fmla="*/ 2430738 w 3162529"/>
                  <a:gd name="connsiteY3922" fmla="*/ 270602 h 1910656"/>
                  <a:gd name="connsiteX3923" fmla="*/ 2428278 w 3162529"/>
                  <a:gd name="connsiteY3923" fmla="*/ 271569 h 1910656"/>
                  <a:gd name="connsiteX3924" fmla="*/ 2416857 w 3162529"/>
                  <a:gd name="connsiteY3924" fmla="*/ 272711 h 1910656"/>
                  <a:gd name="connsiteX3925" fmla="*/ 2413255 w 3162529"/>
                  <a:gd name="connsiteY3925" fmla="*/ 268669 h 1910656"/>
                  <a:gd name="connsiteX3926" fmla="*/ 2420284 w 3162529"/>
                  <a:gd name="connsiteY3926" fmla="*/ 252153 h 1910656"/>
                  <a:gd name="connsiteX3927" fmla="*/ 2428630 w 3162529"/>
                  <a:gd name="connsiteY3927" fmla="*/ 252944 h 1910656"/>
                  <a:gd name="connsiteX3928" fmla="*/ 2410620 w 3162529"/>
                  <a:gd name="connsiteY3928" fmla="*/ 241786 h 1910656"/>
                  <a:gd name="connsiteX3929" fmla="*/ 2398232 w 3162529"/>
                  <a:gd name="connsiteY3929" fmla="*/ 234319 h 1910656"/>
                  <a:gd name="connsiteX3930" fmla="*/ 2389008 w 3162529"/>
                  <a:gd name="connsiteY3930" fmla="*/ 228696 h 1910656"/>
                  <a:gd name="connsiteX3931" fmla="*/ 2371876 w 3162529"/>
                  <a:gd name="connsiteY3931" fmla="*/ 217890 h 1910656"/>
                  <a:gd name="connsiteX3932" fmla="*/ 2371613 w 3162529"/>
                  <a:gd name="connsiteY3932" fmla="*/ 217714 h 1910656"/>
                  <a:gd name="connsiteX3933" fmla="*/ 2349210 w 3162529"/>
                  <a:gd name="connsiteY3933" fmla="*/ 205063 h 1910656"/>
                  <a:gd name="connsiteX3934" fmla="*/ 2338755 w 3162529"/>
                  <a:gd name="connsiteY3934" fmla="*/ 199528 h 1910656"/>
                  <a:gd name="connsiteX3935" fmla="*/ 2334363 w 3162529"/>
                  <a:gd name="connsiteY3935" fmla="*/ 196717 h 1910656"/>
                  <a:gd name="connsiteX3936" fmla="*/ 2326192 w 3162529"/>
                  <a:gd name="connsiteY3936" fmla="*/ 191885 h 1910656"/>
                  <a:gd name="connsiteX3937" fmla="*/ 2311521 w 3162529"/>
                  <a:gd name="connsiteY3937" fmla="*/ 185296 h 1910656"/>
                  <a:gd name="connsiteX3938" fmla="*/ 2298167 w 3162529"/>
                  <a:gd name="connsiteY3938" fmla="*/ 178444 h 1910656"/>
                  <a:gd name="connsiteX3939" fmla="*/ 2274710 w 3162529"/>
                  <a:gd name="connsiteY3939" fmla="*/ 163948 h 1910656"/>
                  <a:gd name="connsiteX3940" fmla="*/ 2255294 w 3162529"/>
                  <a:gd name="connsiteY3940" fmla="*/ 155162 h 1910656"/>
                  <a:gd name="connsiteX3941" fmla="*/ 2247388 w 3162529"/>
                  <a:gd name="connsiteY3941" fmla="*/ 150945 h 1910656"/>
                  <a:gd name="connsiteX3942" fmla="*/ 2237108 w 3162529"/>
                  <a:gd name="connsiteY3942" fmla="*/ 146201 h 1910656"/>
                  <a:gd name="connsiteX3943" fmla="*/ 2214179 w 3162529"/>
                  <a:gd name="connsiteY3943" fmla="*/ 134429 h 1910656"/>
                  <a:gd name="connsiteX3944" fmla="*/ 2202758 w 3162529"/>
                  <a:gd name="connsiteY3944" fmla="*/ 130739 h 1910656"/>
                  <a:gd name="connsiteX3945" fmla="*/ 2181409 w 3162529"/>
                  <a:gd name="connsiteY3945" fmla="*/ 120196 h 1910656"/>
                  <a:gd name="connsiteX3946" fmla="*/ 2178774 w 3162529"/>
                  <a:gd name="connsiteY3946" fmla="*/ 119845 h 1910656"/>
                  <a:gd name="connsiteX3947" fmla="*/ 2170955 w 3162529"/>
                  <a:gd name="connsiteY3947" fmla="*/ 118352 h 1910656"/>
                  <a:gd name="connsiteX3948" fmla="*/ 2150660 w 3162529"/>
                  <a:gd name="connsiteY3948" fmla="*/ 111587 h 1910656"/>
                  <a:gd name="connsiteX3949" fmla="*/ 2130103 w 3162529"/>
                  <a:gd name="connsiteY3949" fmla="*/ 100342 h 1910656"/>
                  <a:gd name="connsiteX3950" fmla="*/ 2131069 w 3162529"/>
                  <a:gd name="connsiteY3950" fmla="*/ 101220 h 1910656"/>
                  <a:gd name="connsiteX3951" fmla="*/ 2132123 w 3162529"/>
                  <a:gd name="connsiteY3951" fmla="*/ 102099 h 1910656"/>
                  <a:gd name="connsiteX3952" fmla="*/ 2137043 w 3162529"/>
                  <a:gd name="connsiteY3952" fmla="*/ 111060 h 1910656"/>
                  <a:gd name="connsiteX3953" fmla="*/ 2133529 w 3162529"/>
                  <a:gd name="connsiteY3953" fmla="*/ 118176 h 1910656"/>
                  <a:gd name="connsiteX3954" fmla="*/ 2132562 w 3162529"/>
                  <a:gd name="connsiteY3954" fmla="*/ 119582 h 1910656"/>
                  <a:gd name="connsiteX3955" fmla="*/ 2128346 w 3162529"/>
                  <a:gd name="connsiteY3955" fmla="*/ 126258 h 1910656"/>
                  <a:gd name="connsiteX3956" fmla="*/ 2117803 w 3162529"/>
                  <a:gd name="connsiteY3956" fmla="*/ 116507 h 1910656"/>
                  <a:gd name="connsiteX3957" fmla="*/ 2117715 w 3162529"/>
                  <a:gd name="connsiteY3957" fmla="*/ 113783 h 1910656"/>
                  <a:gd name="connsiteX3958" fmla="*/ 2120878 w 3162529"/>
                  <a:gd name="connsiteY3958" fmla="*/ 102801 h 1910656"/>
                  <a:gd name="connsiteX3959" fmla="*/ 2123689 w 3162529"/>
                  <a:gd name="connsiteY3959" fmla="*/ 97969 h 1910656"/>
                  <a:gd name="connsiteX3960" fmla="*/ 2113059 w 3162529"/>
                  <a:gd name="connsiteY3960" fmla="*/ 94367 h 1910656"/>
                  <a:gd name="connsiteX3961" fmla="*/ 2102341 w 3162529"/>
                  <a:gd name="connsiteY3961" fmla="*/ 90765 h 1910656"/>
                  <a:gd name="connsiteX3962" fmla="*/ 2089251 w 3162529"/>
                  <a:gd name="connsiteY3962" fmla="*/ 86285 h 1910656"/>
                  <a:gd name="connsiteX3963" fmla="*/ 2088987 w 3162529"/>
                  <a:gd name="connsiteY3963" fmla="*/ 113168 h 1910656"/>
                  <a:gd name="connsiteX3964" fmla="*/ 2105855 w 3162529"/>
                  <a:gd name="connsiteY3964" fmla="*/ 124413 h 1910656"/>
                  <a:gd name="connsiteX3965" fmla="*/ 2095576 w 3162529"/>
                  <a:gd name="connsiteY3965" fmla="*/ 128279 h 1910656"/>
                  <a:gd name="connsiteX3966" fmla="*/ 2099530 w 3162529"/>
                  <a:gd name="connsiteY3966" fmla="*/ 128982 h 1910656"/>
                  <a:gd name="connsiteX3967" fmla="*/ 2105855 w 3162529"/>
                  <a:gd name="connsiteY3967" fmla="*/ 130212 h 1910656"/>
                  <a:gd name="connsiteX3968" fmla="*/ 2127643 w 3162529"/>
                  <a:gd name="connsiteY3968" fmla="*/ 130475 h 1910656"/>
                  <a:gd name="connsiteX3969" fmla="*/ 2130981 w 3162529"/>
                  <a:gd name="connsiteY3969" fmla="*/ 129421 h 1910656"/>
                  <a:gd name="connsiteX3970" fmla="*/ 2131596 w 3162529"/>
                  <a:gd name="connsiteY3970" fmla="*/ 129333 h 1910656"/>
                  <a:gd name="connsiteX3971" fmla="*/ 2140733 w 3162529"/>
                  <a:gd name="connsiteY3971" fmla="*/ 126961 h 1910656"/>
                  <a:gd name="connsiteX3972" fmla="*/ 2139767 w 3162529"/>
                  <a:gd name="connsiteY3972" fmla="*/ 136362 h 1910656"/>
                  <a:gd name="connsiteX3973" fmla="*/ 2139767 w 3162529"/>
                  <a:gd name="connsiteY3973" fmla="*/ 136801 h 1910656"/>
                  <a:gd name="connsiteX3974" fmla="*/ 2138976 w 3162529"/>
                  <a:gd name="connsiteY3974" fmla="*/ 141633 h 1910656"/>
                  <a:gd name="connsiteX3975" fmla="*/ 2141699 w 3162529"/>
                  <a:gd name="connsiteY3975" fmla="*/ 143038 h 1910656"/>
                  <a:gd name="connsiteX3976" fmla="*/ 2163839 w 3162529"/>
                  <a:gd name="connsiteY3976" fmla="*/ 149188 h 1910656"/>
                  <a:gd name="connsiteX3977" fmla="*/ 2164453 w 3162529"/>
                  <a:gd name="connsiteY3977" fmla="*/ 149188 h 1910656"/>
                  <a:gd name="connsiteX3978" fmla="*/ 2169461 w 3162529"/>
                  <a:gd name="connsiteY3978" fmla="*/ 146113 h 1910656"/>
                  <a:gd name="connsiteX3979" fmla="*/ 2179740 w 3162529"/>
                  <a:gd name="connsiteY3979" fmla="*/ 144620 h 1910656"/>
                  <a:gd name="connsiteX3980" fmla="*/ 2186944 w 3162529"/>
                  <a:gd name="connsiteY3980" fmla="*/ 154899 h 1910656"/>
                  <a:gd name="connsiteX3981" fmla="*/ 2183342 w 3162529"/>
                  <a:gd name="connsiteY3981" fmla="*/ 160697 h 1910656"/>
                  <a:gd name="connsiteX3982" fmla="*/ 2189580 w 3162529"/>
                  <a:gd name="connsiteY3982" fmla="*/ 162366 h 1910656"/>
                  <a:gd name="connsiteX3983" fmla="*/ 2197399 w 3162529"/>
                  <a:gd name="connsiteY3983" fmla="*/ 165090 h 1910656"/>
                  <a:gd name="connsiteX3984" fmla="*/ 2198453 w 3162529"/>
                  <a:gd name="connsiteY3984" fmla="*/ 165793 h 1910656"/>
                  <a:gd name="connsiteX3985" fmla="*/ 2205218 w 3162529"/>
                  <a:gd name="connsiteY3985" fmla="*/ 169482 h 1910656"/>
                  <a:gd name="connsiteX3986" fmla="*/ 2220680 w 3162529"/>
                  <a:gd name="connsiteY3986" fmla="*/ 177477 h 1910656"/>
                  <a:gd name="connsiteX3987" fmla="*/ 2228235 w 3162529"/>
                  <a:gd name="connsiteY3987" fmla="*/ 178004 h 1910656"/>
                  <a:gd name="connsiteX3988" fmla="*/ 2236845 w 3162529"/>
                  <a:gd name="connsiteY3988" fmla="*/ 179761 h 1910656"/>
                  <a:gd name="connsiteX3989" fmla="*/ 2240271 w 3162529"/>
                  <a:gd name="connsiteY3989" fmla="*/ 187756 h 1910656"/>
                  <a:gd name="connsiteX3990" fmla="*/ 2276819 w 3162529"/>
                  <a:gd name="connsiteY3990" fmla="*/ 199001 h 1910656"/>
                  <a:gd name="connsiteX3991" fmla="*/ 2290612 w 3162529"/>
                  <a:gd name="connsiteY3991" fmla="*/ 176774 h 1910656"/>
                  <a:gd name="connsiteX3992" fmla="*/ 2288503 w 3162529"/>
                  <a:gd name="connsiteY3992" fmla="*/ 203745 h 1910656"/>
                  <a:gd name="connsiteX3993" fmla="*/ 2287009 w 3162529"/>
                  <a:gd name="connsiteY3993" fmla="*/ 209192 h 1910656"/>
                  <a:gd name="connsiteX3994" fmla="*/ 2286922 w 3162529"/>
                  <a:gd name="connsiteY3994" fmla="*/ 209368 h 1910656"/>
                  <a:gd name="connsiteX3995" fmla="*/ 2293072 w 3162529"/>
                  <a:gd name="connsiteY3995" fmla="*/ 213146 h 1910656"/>
                  <a:gd name="connsiteX3996" fmla="*/ 2294477 w 3162529"/>
                  <a:gd name="connsiteY3996" fmla="*/ 214112 h 1910656"/>
                  <a:gd name="connsiteX3997" fmla="*/ 2308534 w 3162529"/>
                  <a:gd name="connsiteY3997" fmla="*/ 219823 h 1910656"/>
                  <a:gd name="connsiteX3998" fmla="*/ 2316704 w 3162529"/>
                  <a:gd name="connsiteY3998" fmla="*/ 222195 h 1910656"/>
                  <a:gd name="connsiteX3999" fmla="*/ 2324611 w 3162529"/>
                  <a:gd name="connsiteY3999" fmla="*/ 216133 h 1910656"/>
                  <a:gd name="connsiteX4000" fmla="*/ 2331200 w 3162529"/>
                  <a:gd name="connsiteY4000" fmla="*/ 220262 h 1910656"/>
                  <a:gd name="connsiteX4001" fmla="*/ 2332869 w 3162529"/>
                  <a:gd name="connsiteY4001" fmla="*/ 225533 h 1910656"/>
                  <a:gd name="connsiteX4002" fmla="*/ 2333308 w 3162529"/>
                  <a:gd name="connsiteY4002" fmla="*/ 226939 h 1910656"/>
                  <a:gd name="connsiteX4003" fmla="*/ 2336032 w 3162529"/>
                  <a:gd name="connsiteY4003" fmla="*/ 236163 h 1910656"/>
                  <a:gd name="connsiteX4004" fmla="*/ 2346486 w 3162529"/>
                  <a:gd name="connsiteY4004" fmla="*/ 242928 h 1910656"/>
                  <a:gd name="connsiteX4005" fmla="*/ 2349737 w 3162529"/>
                  <a:gd name="connsiteY4005" fmla="*/ 245740 h 1910656"/>
                  <a:gd name="connsiteX4006" fmla="*/ 2354218 w 3162529"/>
                  <a:gd name="connsiteY4006" fmla="*/ 249078 h 1910656"/>
                  <a:gd name="connsiteX4007" fmla="*/ 2371701 w 3162529"/>
                  <a:gd name="connsiteY4007" fmla="*/ 256809 h 1910656"/>
                  <a:gd name="connsiteX4008" fmla="*/ 2372579 w 3162529"/>
                  <a:gd name="connsiteY4008" fmla="*/ 256721 h 1910656"/>
                  <a:gd name="connsiteX4009" fmla="*/ 2384176 w 3162529"/>
                  <a:gd name="connsiteY4009" fmla="*/ 260323 h 1910656"/>
                  <a:gd name="connsiteX4010" fmla="*/ 2385318 w 3162529"/>
                  <a:gd name="connsiteY4010" fmla="*/ 268582 h 1910656"/>
                  <a:gd name="connsiteX4011" fmla="*/ 2386109 w 3162529"/>
                  <a:gd name="connsiteY4011" fmla="*/ 269197 h 1910656"/>
                  <a:gd name="connsiteX4012" fmla="*/ 2391731 w 3162529"/>
                  <a:gd name="connsiteY4012" fmla="*/ 272447 h 1910656"/>
                  <a:gd name="connsiteX4013" fmla="*/ 2422217 w 3162529"/>
                  <a:gd name="connsiteY4013" fmla="*/ 283077 h 1910656"/>
                  <a:gd name="connsiteX4014" fmla="*/ 2427927 w 3162529"/>
                  <a:gd name="connsiteY4014" fmla="*/ 284044 h 1910656"/>
                  <a:gd name="connsiteX4015" fmla="*/ 2428981 w 3162529"/>
                  <a:gd name="connsiteY4015" fmla="*/ 284395 h 1910656"/>
                  <a:gd name="connsiteX4016" fmla="*/ 2451120 w 3162529"/>
                  <a:gd name="connsiteY4016" fmla="*/ 290018 h 1910656"/>
                  <a:gd name="connsiteX4017" fmla="*/ 2431178 w 3162529"/>
                  <a:gd name="connsiteY4017" fmla="*/ 296431 h 1910656"/>
                  <a:gd name="connsiteX4018" fmla="*/ 2435570 w 3162529"/>
                  <a:gd name="connsiteY4018" fmla="*/ 299945 h 1910656"/>
                  <a:gd name="connsiteX4019" fmla="*/ 2449012 w 3162529"/>
                  <a:gd name="connsiteY4019" fmla="*/ 308906 h 1910656"/>
                  <a:gd name="connsiteX4020" fmla="*/ 2461575 w 3162529"/>
                  <a:gd name="connsiteY4020" fmla="*/ 316198 h 1910656"/>
                  <a:gd name="connsiteX4021" fmla="*/ 2463244 w 3162529"/>
                  <a:gd name="connsiteY4021" fmla="*/ 317692 h 1910656"/>
                  <a:gd name="connsiteX4022" fmla="*/ 2470800 w 3162529"/>
                  <a:gd name="connsiteY4022" fmla="*/ 324984 h 1910656"/>
                  <a:gd name="connsiteX4023" fmla="*/ 2493027 w 3162529"/>
                  <a:gd name="connsiteY4023" fmla="*/ 338250 h 1910656"/>
                  <a:gd name="connsiteX4024" fmla="*/ 2497332 w 3162529"/>
                  <a:gd name="connsiteY4024" fmla="*/ 339392 h 1910656"/>
                  <a:gd name="connsiteX4025" fmla="*/ 2496014 w 3162529"/>
                  <a:gd name="connsiteY4025" fmla="*/ 321557 h 1910656"/>
                  <a:gd name="connsiteX4026" fmla="*/ 2509280 w 3162529"/>
                  <a:gd name="connsiteY4026" fmla="*/ 338689 h 1910656"/>
                  <a:gd name="connsiteX4027" fmla="*/ 2510510 w 3162529"/>
                  <a:gd name="connsiteY4027" fmla="*/ 340270 h 1910656"/>
                  <a:gd name="connsiteX4028" fmla="*/ 2514111 w 3162529"/>
                  <a:gd name="connsiteY4028" fmla="*/ 345102 h 1910656"/>
                  <a:gd name="connsiteX4029" fmla="*/ 2515254 w 3162529"/>
                  <a:gd name="connsiteY4029" fmla="*/ 351164 h 1910656"/>
                  <a:gd name="connsiteX4030" fmla="*/ 2515254 w 3162529"/>
                  <a:gd name="connsiteY4030" fmla="*/ 351428 h 1910656"/>
                  <a:gd name="connsiteX4031" fmla="*/ 2515254 w 3162529"/>
                  <a:gd name="connsiteY4031" fmla="*/ 356787 h 1910656"/>
                  <a:gd name="connsiteX4032" fmla="*/ 2511652 w 3162529"/>
                  <a:gd name="connsiteY4032" fmla="*/ 357402 h 1910656"/>
                  <a:gd name="connsiteX4033" fmla="*/ 2511739 w 3162529"/>
                  <a:gd name="connsiteY4033" fmla="*/ 357577 h 1910656"/>
                  <a:gd name="connsiteX4034" fmla="*/ 2515342 w 3162529"/>
                  <a:gd name="connsiteY4034" fmla="*/ 359247 h 1910656"/>
                  <a:gd name="connsiteX4035" fmla="*/ 2532649 w 3162529"/>
                  <a:gd name="connsiteY4035" fmla="*/ 362761 h 1910656"/>
                  <a:gd name="connsiteX4036" fmla="*/ 2536778 w 3162529"/>
                  <a:gd name="connsiteY4036" fmla="*/ 366187 h 1910656"/>
                  <a:gd name="connsiteX4037" fmla="*/ 2547145 w 3162529"/>
                  <a:gd name="connsiteY4037" fmla="*/ 361794 h 1910656"/>
                  <a:gd name="connsiteX4038" fmla="*/ 2547145 w 3162529"/>
                  <a:gd name="connsiteY4038" fmla="*/ 361794 h 1910656"/>
                  <a:gd name="connsiteX4039" fmla="*/ 2554963 w 3162529"/>
                  <a:gd name="connsiteY4039" fmla="*/ 365660 h 1910656"/>
                  <a:gd name="connsiteX4040" fmla="*/ 2556633 w 3162529"/>
                  <a:gd name="connsiteY4040" fmla="*/ 374006 h 1910656"/>
                  <a:gd name="connsiteX4041" fmla="*/ 2550746 w 3162529"/>
                  <a:gd name="connsiteY4041" fmla="*/ 379102 h 1910656"/>
                  <a:gd name="connsiteX4042" fmla="*/ 2545036 w 3162529"/>
                  <a:gd name="connsiteY4042" fmla="*/ 379014 h 1910656"/>
                  <a:gd name="connsiteX4043" fmla="*/ 2554788 w 3162529"/>
                  <a:gd name="connsiteY4043" fmla="*/ 393334 h 1910656"/>
                  <a:gd name="connsiteX4044" fmla="*/ 2564188 w 3162529"/>
                  <a:gd name="connsiteY4044" fmla="*/ 402471 h 1910656"/>
                  <a:gd name="connsiteX4045" fmla="*/ 2563925 w 3162529"/>
                  <a:gd name="connsiteY4045" fmla="*/ 401680 h 1910656"/>
                  <a:gd name="connsiteX4046" fmla="*/ 2564540 w 3162529"/>
                  <a:gd name="connsiteY4046" fmla="*/ 392104 h 1910656"/>
                  <a:gd name="connsiteX4047" fmla="*/ 2567966 w 3162529"/>
                  <a:gd name="connsiteY4047" fmla="*/ 384636 h 1910656"/>
                  <a:gd name="connsiteX4048" fmla="*/ 2593092 w 3162529"/>
                  <a:gd name="connsiteY4048" fmla="*/ 403788 h 1910656"/>
                  <a:gd name="connsiteX4049" fmla="*/ 2579738 w 3162529"/>
                  <a:gd name="connsiteY4049" fmla="*/ 405282 h 1910656"/>
                  <a:gd name="connsiteX4050" fmla="*/ 2580968 w 3162529"/>
                  <a:gd name="connsiteY4050" fmla="*/ 406248 h 1910656"/>
                  <a:gd name="connsiteX4051" fmla="*/ 2583780 w 3162529"/>
                  <a:gd name="connsiteY4051" fmla="*/ 419602 h 1910656"/>
                  <a:gd name="connsiteX4052" fmla="*/ 2617076 w 3162529"/>
                  <a:gd name="connsiteY4052" fmla="*/ 440599 h 1910656"/>
                  <a:gd name="connsiteX4053" fmla="*/ 2621205 w 3162529"/>
                  <a:gd name="connsiteY4053" fmla="*/ 442444 h 1910656"/>
                  <a:gd name="connsiteX4054" fmla="*/ 2621645 w 3162529"/>
                  <a:gd name="connsiteY4054" fmla="*/ 442708 h 1910656"/>
                  <a:gd name="connsiteX4055" fmla="*/ 2629288 w 3162529"/>
                  <a:gd name="connsiteY4055" fmla="*/ 446925 h 1910656"/>
                  <a:gd name="connsiteX4056" fmla="*/ 2623138 w 3162529"/>
                  <a:gd name="connsiteY4056" fmla="*/ 453074 h 1910656"/>
                  <a:gd name="connsiteX4057" fmla="*/ 2622699 w 3162529"/>
                  <a:gd name="connsiteY4057" fmla="*/ 453602 h 1910656"/>
                  <a:gd name="connsiteX4058" fmla="*/ 2622260 w 3162529"/>
                  <a:gd name="connsiteY4058" fmla="*/ 454129 h 1910656"/>
                  <a:gd name="connsiteX4059" fmla="*/ 2623665 w 3162529"/>
                  <a:gd name="connsiteY4059" fmla="*/ 455359 h 1910656"/>
                  <a:gd name="connsiteX4060" fmla="*/ 2633768 w 3162529"/>
                  <a:gd name="connsiteY4060" fmla="*/ 464495 h 1910656"/>
                  <a:gd name="connsiteX4061" fmla="*/ 2642202 w 3162529"/>
                  <a:gd name="connsiteY4061" fmla="*/ 471699 h 1910656"/>
                  <a:gd name="connsiteX4062" fmla="*/ 2659070 w 3162529"/>
                  <a:gd name="connsiteY4062" fmla="*/ 489446 h 1910656"/>
                  <a:gd name="connsiteX4063" fmla="*/ 2675147 w 3162529"/>
                  <a:gd name="connsiteY4063" fmla="*/ 507807 h 1910656"/>
                  <a:gd name="connsiteX4064" fmla="*/ 2678574 w 3162529"/>
                  <a:gd name="connsiteY4064" fmla="*/ 512376 h 1910656"/>
                  <a:gd name="connsiteX4065" fmla="*/ 2678837 w 3162529"/>
                  <a:gd name="connsiteY4065" fmla="*/ 512815 h 1910656"/>
                  <a:gd name="connsiteX4066" fmla="*/ 2683494 w 3162529"/>
                  <a:gd name="connsiteY4066" fmla="*/ 509037 h 1910656"/>
                  <a:gd name="connsiteX4067" fmla="*/ 2687623 w 3162529"/>
                  <a:gd name="connsiteY4067" fmla="*/ 514221 h 1910656"/>
                  <a:gd name="connsiteX4068" fmla="*/ 2690258 w 3162529"/>
                  <a:gd name="connsiteY4068" fmla="*/ 524236 h 1910656"/>
                  <a:gd name="connsiteX4069" fmla="*/ 2690258 w 3162529"/>
                  <a:gd name="connsiteY4069" fmla="*/ 525993 h 1910656"/>
                  <a:gd name="connsiteX4070" fmla="*/ 2697111 w 3162529"/>
                  <a:gd name="connsiteY4070" fmla="*/ 532934 h 1910656"/>
                  <a:gd name="connsiteX4071" fmla="*/ 2707478 w 3162529"/>
                  <a:gd name="connsiteY4071" fmla="*/ 542861 h 1910656"/>
                  <a:gd name="connsiteX4072" fmla="*/ 2721183 w 3162529"/>
                  <a:gd name="connsiteY4072" fmla="*/ 551119 h 1910656"/>
                  <a:gd name="connsiteX4073" fmla="*/ 2723906 w 3162529"/>
                  <a:gd name="connsiteY4073" fmla="*/ 552613 h 1910656"/>
                  <a:gd name="connsiteX4074" fmla="*/ 2725751 w 3162529"/>
                  <a:gd name="connsiteY4074" fmla="*/ 552261 h 1910656"/>
                  <a:gd name="connsiteX4075" fmla="*/ 2746397 w 3162529"/>
                  <a:gd name="connsiteY4075" fmla="*/ 550065 h 1910656"/>
                  <a:gd name="connsiteX4076" fmla="*/ 2729792 w 3162529"/>
                  <a:gd name="connsiteY4076" fmla="*/ 564649 h 1910656"/>
                  <a:gd name="connsiteX4077" fmla="*/ 2728123 w 3162529"/>
                  <a:gd name="connsiteY4077" fmla="*/ 566142 h 1910656"/>
                  <a:gd name="connsiteX4078" fmla="*/ 2731110 w 3162529"/>
                  <a:gd name="connsiteY4078" fmla="*/ 569744 h 1910656"/>
                  <a:gd name="connsiteX4079" fmla="*/ 2747100 w 3162529"/>
                  <a:gd name="connsiteY4079" fmla="*/ 585031 h 1910656"/>
                  <a:gd name="connsiteX4080" fmla="*/ 2752722 w 3162529"/>
                  <a:gd name="connsiteY4080" fmla="*/ 589072 h 1910656"/>
                  <a:gd name="connsiteX4081" fmla="*/ 2752810 w 3162529"/>
                  <a:gd name="connsiteY4081" fmla="*/ 588984 h 1910656"/>
                  <a:gd name="connsiteX4082" fmla="*/ 2753249 w 3162529"/>
                  <a:gd name="connsiteY4082" fmla="*/ 588721 h 1910656"/>
                  <a:gd name="connsiteX4083" fmla="*/ 2761595 w 3162529"/>
                  <a:gd name="connsiteY4083" fmla="*/ 588018 h 1910656"/>
                  <a:gd name="connsiteX4084" fmla="*/ 2766340 w 3162529"/>
                  <a:gd name="connsiteY4084" fmla="*/ 591620 h 1910656"/>
                  <a:gd name="connsiteX4085" fmla="*/ 2767482 w 3162529"/>
                  <a:gd name="connsiteY4085" fmla="*/ 592586 h 1910656"/>
                  <a:gd name="connsiteX4086" fmla="*/ 2770030 w 3162529"/>
                  <a:gd name="connsiteY4086" fmla="*/ 594783 h 1910656"/>
                  <a:gd name="connsiteX4087" fmla="*/ 2769766 w 3162529"/>
                  <a:gd name="connsiteY4087" fmla="*/ 598121 h 1910656"/>
                  <a:gd name="connsiteX4088" fmla="*/ 2768800 w 3162529"/>
                  <a:gd name="connsiteY4088" fmla="*/ 605237 h 1910656"/>
                  <a:gd name="connsiteX4089" fmla="*/ 2767218 w 3162529"/>
                  <a:gd name="connsiteY4089" fmla="*/ 612090 h 1910656"/>
                  <a:gd name="connsiteX4090" fmla="*/ 2770820 w 3162529"/>
                  <a:gd name="connsiteY4090" fmla="*/ 613320 h 1910656"/>
                  <a:gd name="connsiteX4091" fmla="*/ 2775828 w 3162529"/>
                  <a:gd name="connsiteY4091" fmla="*/ 615340 h 1910656"/>
                  <a:gd name="connsiteX4092" fmla="*/ 2777409 w 3162529"/>
                  <a:gd name="connsiteY4092" fmla="*/ 616131 h 1910656"/>
                  <a:gd name="connsiteX4093" fmla="*/ 2784262 w 3162529"/>
                  <a:gd name="connsiteY4093" fmla="*/ 620436 h 1910656"/>
                  <a:gd name="connsiteX4094" fmla="*/ 2785580 w 3162529"/>
                  <a:gd name="connsiteY4094" fmla="*/ 623774 h 1910656"/>
                  <a:gd name="connsiteX4095" fmla="*/ 2791729 w 3162529"/>
                  <a:gd name="connsiteY4095" fmla="*/ 621666 h 1910656"/>
                  <a:gd name="connsiteX4096" fmla="*/ 2795771 w 3162529"/>
                  <a:gd name="connsiteY4096" fmla="*/ 622632 h 1910656"/>
                  <a:gd name="connsiteX4097" fmla="*/ 2814396 w 3162529"/>
                  <a:gd name="connsiteY4097" fmla="*/ 627464 h 1910656"/>
                  <a:gd name="connsiteX4098" fmla="*/ 2797352 w 3162529"/>
                  <a:gd name="connsiteY4098" fmla="*/ 635107 h 1910656"/>
                  <a:gd name="connsiteX4099" fmla="*/ 2788742 w 3162529"/>
                  <a:gd name="connsiteY4099" fmla="*/ 636162 h 1910656"/>
                  <a:gd name="connsiteX4100" fmla="*/ 2785492 w 3162529"/>
                  <a:gd name="connsiteY4100" fmla="*/ 635459 h 1910656"/>
                  <a:gd name="connsiteX4101" fmla="*/ 2785668 w 3162529"/>
                  <a:gd name="connsiteY4101" fmla="*/ 638270 h 1910656"/>
                  <a:gd name="connsiteX4102" fmla="*/ 2786546 w 3162529"/>
                  <a:gd name="connsiteY4102" fmla="*/ 639237 h 1910656"/>
                  <a:gd name="connsiteX4103" fmla="*/ 2797440 w 3162529"/>
                  <a:gd name="connsiteY4103" fmla="*/ 651448 h 1910656"/>
                  <a:gd name="connsiteX4104" fmla="*/ 2802623 w 3162529"/>
                  <a:gd name="connsiteY4104" fmla="*/ 658916 h 1910656"/>
                  <a:gd name="connsiteX4105" fmla="*/ 2803326 w 3162529"/>
                  <a:gd name="connsiteY4105" fmla="*/ 660146 h 1910656"/>
                  <a:gd name="connsiteX4106" fmla="*/ 2807367 w 3162529"/>
                  <a:gd name="connsiteY4106" fmla="*/ 663660 h 1910656"/>
                  <a:gd name="connsiteX4107" fmla="*/ 2817031 w 3162529"/>
                  <a:gd name="connsiteY4107" fmla="*/ 666998 h 1910656"/>
                  <a:gd name="connsiteX4108" fmla="*/ 2816856 w 3162529"/>
                  <a:gd name="connsiteY4108" fmla="*/ 665768 h 1910656"/>
                  <a:gd name="connsiteX4109" fmla="*/ 2824675 w 3162529"/>
                  <a:gd name="connsiteY4109" fmla="*/ 666296 h 1910656"/>
                  <a:gd name="connsiteX4110" fmla="*/ 2828716 w 3162529"/>
                  <a:gd name="connsiteY4110" fmla="*/ 667350 h 1910656"/>
                  <a:gd name="connsiteX4111" fmla="*/ 2830737 w 3162529"/>
                  <a:gd name="connsiteY4111" fmla="*/ 669107 h 1910656"/>
                  <a:gd name="connsiteX4112" fmla="*/ 2832054 w 3162529"/>
                  <a:gd name="connsiteY4112" fmla="*/ 670425 h 1910656"/>
                  <a:gd name="connsiteX4113" fmla="*/ 2832494 w 3162529"/>
                  <a:gd name="connsiteY4113" fmla="*/ 672270 h 1910656"/>
                  <a:gd name="connsiteX4114" fmla="*/ 2832494 w 3162529"/>
                  <a:gd name="connsiteY4114" fmla="*/ 677804 h 1910656"/>
                  <a:gd name="connsiteX4115" fmla="*/ 2844530 w 3162529"/>
                  <a:gd name="connsiteY4115" fmla="*/ 678859 h 1910656"/>
                  <a:gd name="connsiteX4116" fmla="*/ 2835481 w 3162529"/>
                  <a:gd name="connsiteY4116" fmla="*/ 689489 h 1910656"/>
                  <a:gd name="connsiteX4117" fmla="*/ 2827310 w 3162529"/>
                  <a:gd name="connsiteY4117" fmla="*/ 694936 h 1910656"/>
                  <a:gd name="connsiteX4118" fmla="*/ 2838819 w 3162529"/>
                  <a:gd name="connsiteY4118" fmla="*/ 702755 h 1910656"/>
                  <a:gd name="connsiteX4119" fmla="*/ 2847780 w 3162529"/>
                  <a:gd name="connsiteY4119" fmla="*/ 708026 h 1910656"/>
                  <a:gd name="connsiteX4120" fmla="*/ 2844617 w 3162529"/>
                  <a:gd name="connsiteY4120" fmla="*/ 717163 h 1910656"/>
                  <a:gd name="connsiteX4121" fmla="*/ 2845672 w 3162529"/>
                  <a:gd name="connsiteY4121" fmla="*/ 717954 h 1910656"/>
                  <a:gd name="connsiteX4122" fmla="*/ 2853403 w 3162529"/>
                  <a:gd name="connsiteY4122" fmla="*/ 728847 h 1910656"/>
                  <a:gd name="connsiteX4123" fmla="*/ 2863769 w 3162529"/>
                  <a:gd name="connsiteY4123" fmla="*/ 750284 h 1910656"/>
                  <a:gd name="connsiteX4124" fmla="*/ 2867811 w 3162529"/>
                  <a:gd name="connsiteY4124" fmla="*/ 755994 h 1910656"/>
                  <a:gd name="connsiteX4125" fmla="*/ 2867986 w 3162529"/>
                  <a:gd name="connsiteY4125" fmla="*/ 756082 h 1910656"/>
                  <a:gd name="connsiteX4126" fmla="*/ 2871676 w 3162529"/>
                  <a:gd name="connsiteY4126" fmla="*/ 761353 h 1910656"/>
                  <a:gd name="connsiteX4127" fmla="*/ 2886963 w 3162529"/>
                  <a:gd name="connsiteY4127" fmla="*/ 783229 h 1910656"/>
                  <a:gd name="connsiteX4128" fmla="*/ 2891356 w 3162529"/>
                  <a:gd name="connsiteY4128" fmla="*/ 789818 h 1910656"/>
                  <a:gd name="connsiteX4129" fmla="*/ 2899438 w 3162529"/>
                  <a:gd name="connsiteY4129" fmla="*/ 786743 h 1910656"/>
                  <a:gd name="connsiteX4130" fmla="*/ 2906027 w 3162529"/>
                  <a:gd name="connsiteY4130" fmla="*/ 795089 h 1910656"/>
                  <a:gd name="connsiteX4131" fmla="*/ 2904270 w 3162529"/>
                  <a:gd name="connsiteY4131" fmla="*/ 802205 h 1910656"/>
                  <a:gd name="connsiteX4132" fmla="*/ 2903743 w 3162529"/>
                  <a:gd name="connsiteY4132" fmla="*/ 803260 h 1910656"/>
                  <a:gd name="connsiteX4133" fmla="*/ 2900932 w 3162529"/>
                  <a:gd name="connsiteY4133" fmla="*/ 810464 h 1910656"/>
                  <a:gd name="connsiteX4134" fmla="*/ 2904973 w 3162529"/>
                  <a:gd name="connsiteY4134" fmla="*/ 812660 h 1910656"/>
                  <a:gd name="connsiteX4135" fmla="*/ 2912441 w 3162529"/>
                  <a:gd name="connsiteY4135" fmla="*/ 818722 h 1910656"/>
                  <a:gd name="connsiteX4136" fmla="*/ 2914373 w 3162529"/>
                  <a:gd name="connsiteY4136" fmla="*/ 820830 h 1910656"/>
                  <a:gd name="connsiteX4137" fmla="*/ 2917009 w 3162529"/>
                  <a:gd name="connsiteY4137" fmla="*/ 838401 h 1910656"/>
                  <a:gd name="connsiteX4138" fmla="*/ 2914725 w 3162529"/>
                  <a:gd name="connsiteY4138" fmla="*/ 840510 h 1910656"/>
                  <a:gd name="connsiteX4139" fmla="*/ 2932735 w 3162529"/>
                  <a:gd name="connsiteY4139" fmla="*/ 831548 h 1910656"/>
                  <a:gd name="connsiteX4140" fmla="*/ 2932647 w 3162529"/>
                  <a:gd name="connsiteY4140" fmla="*/ 831724 h 1910656"/>
                  <a:gd name="connsiteX4141" fmla="*/ 2932823 w 3162529"/>
                  <a:gd name="connsiteY4141" fmla="*/ 831724 h 1910656"/>
                  <a:gd name="connsiteX4142" fmla="*/ 2932735 w 3162529"/>
                  <a:gd name="connsiteY4142" fmla="*/ 831548 h 1910656"/>
                  <a:gd name="connsiteX4143" fmla="*/ 2932559 w 3162529"/>
                  <a:gd name="connsiteY4143" fmla="*/ 831373 h 1910656"/>
                  <a:gd name="connsiteX4144" fmla="*/ 2932559 w 3162529"/>
                  <a:gd name="connsiteY4144" fmla="*/ 831373 h 1910656"/>
                  <a:gd name="connsiteX4145" fmla="*/ 2932559 w 3162529"/>
                  <a:gd name="connsiteY4145" fmla="*/ 831373 h 1910656"/>
                  <a:gd name="connsiteX4146" fmla="*/ 254073 w 3162529"/>
                  <a:gd name="connsiteY4146" fmla="*/ 808267 h 1910656"/>
                  <a:gd name="connsiteX4147" fmla="*/ 251262 w 3162529"/>
                  <a:gd name="connsiteY4147" fmla="*/ 808619 h 1910656"/>
                  <a:gd name="connsiteX4148" fmla="*/ 253019 w 3162529"/>
                  <a:gd name="connsiteY4148" fmla="*/ 811606 h 1910656"/>
                  <a:gd name="connsiteX4149" fmla="*/ 257236 w 3162529"/>
                  <a:gd name="connsiteY4149" fmla="*/ 809409 h 1910656"/>
                  <a:gd name="connsiteX4150" fmla="*/ 256709 w 3162529"/>
                  <a:gd name="connsiteY4150" fmla="*/ 808004 h 1910656"/>
                  <a:gd name="connsiteX4151" fmla="*/ 253546 w 3162529"/>
                  <a:gd name="connsiteY4151" fmla="*/ 810024 h 1910656"/>
                  <a:gd name="connsiteX4152" fmla="*/ 254073 w 3162529"/>
                  <a:gd name="connsiteY4152" fmla="*/ 808267 h 1910656"/>
                  <a:gd name="connsiteX4153" fmla="*/ 263386 w 3162529"/>
                  <a:gd name="connsiteY4153" fmla="*/ 803787 h 1910656"/>
                  <a:gd name="connsiteX4154" fmla="*/ 264264 w 3162529"/>
                  <a:gd name="connsiteY4154" fmla="*/ 806422 h 1910656"/>
                  <a:gd name="connsiteX4155" fmla="*/ 268481 w 3162529"/>
                  <a:gd name="connsiteY4155" fmla="*/ 800536 h 1910656"/>
                  <a:gd name="connsiteX4156" fmla="*/ 263386 w 3162529"/>
                  <a:gd name="connsiteY4156" fmla="*/ 803787 h 1910656"/>
                  <a:gd name="connsiteX4157" fmla="*/ 333669 w 3162529"/>
                  <a:gd name="connsiteY4157" fmla="*/ 718744 h 1910656"/>
                  <a:gd name="connsiteX4158" fmla="*/ 333669 w 3162529"/>
                  <a:gd name="connsiteY4158" fmla="*/ 718744 h 1910656"/>
                  <a:gd name="connsiteX4159" fmla="*/ 333669 w 3162529"/>
                  <a:gd name="connsiteY4159" fmla="*/ 718744 h 1910656"/>
                  <a:gd name="connsiteX4160" fmla="*/ 2842421 w 3162529"/>
                  <a:gd name="connsiteY4160" fmla="*/ 714879 h 1910656"/>
                  <a:gd name="connsiteX4161" fmla="*/ 2842421 w 3162529"/>
                  <a:gd name="connsiteY4161" fmla="*/ 714879 h 1910656"/>
                  <a:gd name="connsiteX4162" fmla="*/ 2842421 w 3162529"/>
                  <a:gd name="connsiteY4162" fmla="*/ 714879 h 1910656"/>
                  <a:gd name="connsiteX4163" fmla="*/ 2822478 w 3162529"/>
                  <a:gd name="connsiteY4163" fmla="*/ 676223 h 1910656"/>
                  <a:gd name="connsiteX4164" fmla="*/ 2823620 w 3162529"/>
                  <a:gd name="connsiteY4164" fmla="*/ 676311 h 1910656"/>
                  <a:gd name="connsiteX4165" fmla="*/ 2823620 w 3162529"/>
                  <a:gd name="connsiteY4165" fmla="*/ 676135 h 1910656"/>
                  <a:gd name="connsiteX4166" fmla="*/ 2823005 w 3162529"/>
                  <a:gd name="connsiteY4166" fmla="*/ 675608 h 1910656"/>
                  <a:gd name="connsiteX4167" fmla="*/ 2822478 w 3162529"/>
                  <a:gd name="connsiteY4167" fmla="*/ 676223 h 1910656"/>
                  <a:gd name="connsiteX4168" fmla="*/ 361694 w 3162529"/>
                  <a:gd name="connsiteY4168" fmla="*/ 657247 h 1910656"/>
                  <a:gd name="connsiteX4169" fmla="*/ 361694 w 3162529"/>
                  <a:gd name="connsiteY4169" fmla="*/ 657247 h 1910656"/>
                  <a:gd name="connsiteX4170" fmla="*/ 361694 w 3162529"/>
                  <a:gd name="connsiteY4170" fmla="*/ 657247 h 1910656"/>
                  <a:gd name="connsiteX4171" fmla="*/ 2832933 w 3162529"/>
                  <a:gd name="connsiteY4171" fmla="*/ 653030 h 1910656"/>
                  <a:gd name="connsiteX4172" fmla="*/ 2832933 w 3162529"/>
                  <a:gd name="connsiteY4172" fmla="*/ 653030 h 1910656"/>
                  <a:gd name="connsiteX4173" fmla="*/ 2832933 w 3162529"/>
                  <a:gd name="connsiteY4173" fmla="*/ 653030 h 1910656"/>
                  <a:gd name="connsiteX4174" fmla="*/ 2793750 w 3162529"/>
                  <a:gd name="connsiteY4174" fmla="*/ 630276 h 1910656"/>
                  <a:gd name="connsiteX4175" fmla="*/ 2792959 w 3162529"/>
                  <a:gd name="connsiteY4175" fmla="*/ 633350 h 1910656"/>
                  <a:gd name="connsiteX4176" fmla="*/ 2795683 w 3162529"/>
                  <a:gd name="connsiteY4176" fmla="*/ 630803 h 1910656"/>
                  <a:gd name="connsiteX4177" fmla="*/ 2793750 w 3162529"/>
                  <a:gd name="connsiteY4177" fmla="*/ 630276 h 1910656"/>
                  <a:gd name="connsiteX4178" fmla="*/ 401492 w 3162529"/>
                  <a:gd name="connsiteY4178" fmla="*/ 595749 h 1910656"/>
                  <a:gd name="connsiteX4179" fmla="*/ 401492 w 3162529"/>
                  <a:gd name="connsiteY4179" fmla="*/ 595749 h 1910656"/>
                  <a:gd name="connsiteX4180" fmla="*/ 401492 w 3162529"/>
                  <a:gd name="connsiteY4180" fmla="*/ 595749 h 1910656"/>
                  <a:gd name="connsiteX4181" fmla="*/ 369777 w 3162529"/>
                  <a:gd name="connsiteY4181" fmla="*/ 574752 h 1910656"/>
                  <a:gd name="connsiteX4182" fmla="*/ 369777 w 3162529"/>
                  <a:gd name="connsiteY4182" fmla="*/ 574840 h 1910656"/>
                  <a:gd name="connsiteX4183" fmla="*/ 369777 w 3162529"/>
                  <a:gd name="connsiteY4183" fmla="*/ 574752 h 1910656"/>
                  <a:gd name="connsiteX4184" fmla="*/ 371182 w 3162529"/>
                  <a:gd name="connsiteY4184" fmla="*/ 573522 h 1910656"/>
                  <a:gd name="connsiteX4185" fmla="*/ 371182 w 3162529"/>
                  <a:gd name="connsiteY4185" fmla="*/ 573522 h 1910656"/>
                  <a:gd name="connsiteX4186" fmla="*/ 371182 w 3162529"/>
                  <a:gd name="connsiteY4186" fmla="*/ 573522 h 1910656"/>
                  <a:gd name="connsiteX4187" fmla="*/ 2666098 w 3162529"/>
                  <a:gd name="connsiteY4187" fmla="*/ 517032 h 1910656"/>
                  <a:gd name="connsiteX4188" fmla="*/ 2666098 w 3162529"/>
                  <a:gd name="connsiteY4188" fmla="*/ 517032 h 1910656"/>
                  <a:gd name="connsiteX4189" fmla="*/ 2666098 w 3162529"/>
                  <a:gd name="connsiteY4189" fmla="*/ 517032 h 1910656"/>
                  <a:gd name="connsiteX4190" fmla="*/ 2676992 w 3162529"/>
                  <a:gd name="connsiteY4190" fmla="*/ 513342 h 1910656"/>
                  <a:gd name="connsiteX4191" fmla="*/ 2676992 w 3162529"/>
                  <a:gd name="connsiteY4191" fmla="*/ 513342 h 1910656"/>
                  <a:gd name="connsiteX4192" fmla="*/ 2676992 w 3162529"/>
                  <a:gd name="connsiteY4192" fmla="*/ 513342 h 1910656"/>
                  <a:gd name="connsiteX4193" fmla="*/ 561034 w 3162529"/>
                  <a:gd name="connsiteY4193" fmla="*/ 445783 h 1910656"/>
                  <a:gd name="connsiteX4194" fmla="*/ 561034 w 3162529"/>
                  <a:gd name="connsiteY4194" fmla="*/ 445783 h 1910656"/>
                  <a:gd name="connsiteX4195" fmla="*/ 561034 w 3162529"/>
                  <a:gd name="connsiteY4195" fmla="*/ 445783 h 1910656"/>
                  <a:gd name="connsiteX4196" fmla="*/ 2629376 w 3162529"/>
                  <a:gd name="connsiteY4196" fmla="*/ 430057 h 1910656"/>
                  <a:gd name="connsiteX4197" fmla="*/ 2629376 w 3162529"/>
                  <a:gd name="connsiteY4197" fmla="*/ 430057 h 1910656"/>
                  <a:gd name="connsiteX4198" fmla="*/ 2629376 w 3162529"/>
                  <a:gd name="connsiteY4198" fmla="*/ 430057 h 1910656"/>
                  <a:gd name="connsiteX4199" fmla="*/ 2621820 w 3162529"/>
                  <a:gd name="connsiteY4199" fmla="*/ 420041 h 1910656"/>
                  <a:gd name="connsiteX4200" fmla="*/ 2621557 w 3162529"/>
                  <a:gd name="connsiteY4200" fmla="*/ 421886 h 1910656"/>
                  <a:gd name="connsiteX4201" fmla="*/ 2622962 w 3162529"/>
                  <a:gd name="connsiteY4201" fmla="*/ 420041 h 1910656"/>
                  <a:gd name="connsiteX4202" fmla="*/ 2621820 w 3162529"/>
                  <a:gd name="connsiteY4202" fmla="*/ 420041 h 1910656"/>
                  <a:gd name="connsiteX4203" fmla="*/ 2621820 w 3162529"/>
                  <a:gd name="connsiteY4203" fmla="*/ 420041 h 1910656"/>
                  <a:gd name="connsiteX4204" fmla="*/ 589675 w 3162529"/>
                  <a:gd name="connsiteY4204" fmla="*/ 412135 h 1910656"/>
                  <a:gd name="connsiteX4205" fmla="*/ 589675 w 3162529"/>
                  <a:gd name="connsiteY4205" fmla="*/ 412135 h 1910656"/>
                  <a:gd name="connsiteX4206" fmla="*/ 589675 w 3162529"/>
                  <a:gd name="connsiteY4206" fmla="*/ 412135 h 1910656"/>
                  <a:gd name="connsiteX4207" fmla="*/ 593364 w 3162529"/>
                  <a:gd name="connsiteY4207" fmla="*/ 409587 h 1910656"/>
                  <a:gd name="connsiteX4208" fmla="*/ 593364 w 3162529"/>
                  <a:gd name="connsiteY4208" fmla="*/ 409587 h 1910656"/>
                  <a:gd name="connsiteX4209" fmla="*/ 593364 w 3162529"/>
                  <a:gd name="connsiteY4209" fmla="*/ 409587 h 1910656"/>
                  <a:gd name="connsiteX4210" fmla="*/ 2576224 w 3162529"/>
                  <a:gd name="connsiteY4210" fmla="*/ 396848 h 1910656"/>
                  <a:gd name="connsiteX4211" fmla="*/ 2576224 w 3162529"/>
                  <a:gd name="connsiteY4211" fmla="*/ 396848 h 1910656"/>
                  <a:gd name="connsiteX4212" fmla="*/ 2576224 w 3162529"/>
                  <a:gd name="connsiteY4212" fmla="*/ 396848 h 1910656"/>
                  <a:gd name="connsiteX4213" fmla="*/ 589499 w 3162529"/>
                  <a:gd name="connsiteY4213" fmla="*/ 396497 h 1910656"/>
                  <a:gd name="connsiteX4214" fmla="*/ 589587 w 3162529"/>
                  <a:gd name="connsiteY4214" fmla="*/ 396672 h 1910656"/>
                  <a:gd name="connsiteX4215" fmla="*/ 589675 w 3162529"/>
                  <a:gd name="connsiteY4215" fmla="*/ 396497 h 1910656"/>
                  <a:gd name="connsiteX4216" fmla="*/ 589499 w 3162529"/>
                  <a:gd name="connsiteY4216" fmla="*/ 396497 h 1910656"/>
                  <a:gd name="connsiteX4217" fmla="*/ 2545827 w 3162529"/>
                  <a:gd name="connsiteY4217" fmla="*/ 374709 h 1910656"/>
                  <a:gd name="connsiteX4218" fmla="*/ 2545827 w 3162529"/>
                  <a:gd name="connsiteY4218" fmla="*/ 374709 h 1910656"/>
                  <a:gd name="connsiteX4219" fmla="*/ 2545827 w 3162529"/>
                  <a:gd name="connsiteY4219" fmla="*/ 374709 h 1910656"/>
                  <a:gd name="connsiteX4220" fmla="*/ 2545124 w 3162529"/>
                  <a:gd name="connsiteY4220" fmla="*/ 374006 h 1910656"/>
                  <a:gd name="connsiteX4221" fmla="*/ 2546178 w 3162529"/>
                  <a:gd name="connsiteY4221" fmla="*/ 374270 h 1910656"/>
                  <a:gd name="connsiteX4222" fmla="*/ 2546793 w 3162529"/>
                  <a:gd name="connsiteY4222" fmla="*/ 373479 h 1910656"/>
                  <a:gd name="connsiteX4223" fmla="*/ 2543982 w 3162529"/>
                  <a:gd name="connsiteY4223" fmla="*/ 371898 h 1910656"/>
                  <a:gd name="connsiteX4224" fmla="*/ 2545124 w 3162529"/>
                  <a:gd name="connsiteY4224" fmla="*/ 374006 h 1910656"/>
                  <a:gd name="connsiteX4225" fmla="*/ 617436 w 3162529"/>
                  <a:gd name="connsiteY4225" fmla="*/ 358807 h 1910656"/>
                  <a:gd name="connsiteX4226" fmla="*/ 617436 w 3162529"/>
                  <a:gd name="connsiteY4226" fmla="*/ 358807 h 1910656"/>
                  <a:gd name="connsiteX4227" fmla="*/ 617436 w 3162529"/>
                  <a:gd name="connsiteY4227" fmla="*/ 358807 h 1910656"/>
                  <a:gd name="connsiteX4228" fmla="*/ 645725 w 3162529"/>
                  <a:gd name="connsiteY4228" fmla="*/ 348441 h 1910656"/>
                  <a:gd name="connsiteX4229" fmla="*/ 642211 w 3162529"/>
                  <a:gd name="connsiteY4229" fmla="*/ 350813 h 1910656"/>
                  <a:gd name="connsiteX4230" fmla="*/ 640981 w 3162529"/>
                  <a:gd name="connsiteY4230" fmla="*/ 355732 h 1910656"/>
                  <a:gd name="connsiteX4231" fmla="*/ 642563 w 3162529"/>
                  <a:gd name="connsiteY4231" fmla="*/ 354415 h 1910656"/>
                  <a:gd name="connsiteX4232" fmla="*/ 642123 w 3162529"/>
                  <a:gd name="connsiteY4232" fmla="*/ 352745 h 1910656"/>
                  <a:gd name="connsiteX4233" fmla="*/ 645725 w 3162529"/>
                  <a:gd name="connsiteY4233" fmla="*/ 348441 h 1910656"/>
                  <a:gd name="connsiteX4234" fmla="*/ 640103 w 3162529"/>
                  <a:gd name="connsiteY4234" fmla="*/ 349407 h 1910656"/>
                  <a:gd name="connsiteX4235" fmla="*/ 640103 w 3162529"/>
                  <a:gd name="connsiteY4235" fmla="*/ 349407 h 1910656"/>
                  <a:gd name="connsiteX4236" fmla="*/ 640103 w 3162529"/>
                  <a:gd name="connsiteY4236" fmla="*/ 349407 h 1910656"/>
                  <a:gd name="connsiteX4237" fmla="*/ 626485 w 3162529"/>
                  <a:gd name="connsiteY4237" fmla="*/ 329552 h 1910656"/>
                  <a:gd name="connsiteX4238" fmla="*/ 628945 w 3162529"/>
                  <a:gd name="connsiteY4238" fmla="*/ 332539 h 1910656"/>
                  <a:gd name="connsiteX4239" fmla="*/ 633514 w 3162529"/>
                  <a:gd name="connsiteY4239" fmla="*/ 333154 h 1910656"/>
                  <a:gd name="connsiteX4240" fmla="*/ 631669 w 3162529"/>
                  <a:gd name="connsiteY4240" fmla="*/ 328234 h 1910656"/>
                  <a:gd name="connsiteX4241" fmla="*/ 628154 w 3162529"/>
                  <a:gd name="connsiteY4241" fmla="*/ 328586 h 1910656"/>
                  <a:gd name="connsiteX4242" fmla="*/ 626485 w 3162529"/>
                  <a:gd name="connsiteY4242" fmla="*/ 329552 h 1910656"/>
                  <a:gd name="connsiteX4243" fmla="*/ 2461487 w 3162529"/>
                  <a:gd name="connsiteY4243" fmla="*/ 289579 h 1910656"/>
                  <a:gd name="connsiteX4244" fmla="*/ 2461399 w 3162529"/>
                  <a:gd name="connsiteY4244" fmla="*/ 289842 h 1910656"/>
                  <a:gd name="connsiteX4245" fmla="*/ 2466143 w 3162529"/>
                  <a:gd name="connsiteY4245" fmla="*/ 289227 h 1910656"/>
                  <a:gd name="connsiteX4246" fmla="*/ 2466846 w 3162529"/>
                  <a:gd name="connsiteY4246" fmla="*/ 287734 h 1910656"/>
                  <a:gd name="connsiteX4247" fmla="*/ 2461487 w 3162529"/>
                  <a:gd name="connsiteY4247" fmla="*/ 289579 h 1910656"/>
                  <a:gd name="connsiteX4248" fmla="*/ 2327949 w 3162529"/>
                  <a:gd name="connsiteY4248" fmla="*/ 226587 h 1910656"/>
                  <a:gd name="connsiteX4249" fmla="*/ 2326719 w 3162529"/>
                  <a:gd name="connsiteY4249" fmla="*/ 228169 h 1910656"/>
                  <a:gd name="connsiteX4250" fmla="*/ 2325402 w 3162529"/>
                  <a:gd name="connsiteY4250" fmla="*/ 228520 h 1910656"/>
                  <a:gd name="connsiteX4251" fmla="*/ 2328476 w 3162529"/>
                  <a:gd name="connsiteY4251" fmla="*/ 226675 h 1910656"/>
                  <a:gd name="connsiteX4252" fmla="*/ 2327949 w 3162529"/>
                  <a:gd name="connsiteY4252" fmla="*/ 226587 h 1910656"/>
                  <a:gd name="connsiteX4253" fmla="*/ 888905 w 3162529"/>
                  <a:gd name="connsiteY4253" fmla="*/ 196278 h 1910656"/>
                  <a:gd name="connsiteX4254" fmla="*/ 888905 w 3162529"/>
                  <a:gd name="connsiteY4254" fmla="*/ 196278 h 1910656"/>
                  <a:gd name="connsiteX4255" fmla="*/ 888905 w 3162529"/>
                  <a:gd name="connsiteY4255" fmla="*/ 196278 h 1910656"/>
                  <a:gd name="connsiteX4256" fmla="*/ 936346 w 3162529"/>
                  <a:gd name="connsiteY4256" fmla="*/ 185296 h 1910656"/>
                  <a:gd name="connsiteX4257" fmla="*/ 936346 w 3162529"/>
                  <a:gd name="connsiteY4257" fmla="*/ 185296 h 1910656"/>
                  <a:gd name="connsiteX4258" fmla="*/ 936346 w 3162529"/>
                  <a:gd name="connsiteY4258" fmla="*/ 185296 h 1910656"/>
                  <a:gd name="connsiteX4259" fmla="*/ 2188877 w 3162529"/>
                  <a:gd name="connsiteY4259" fmla="*/ 174929 h 1910656"/>
                  <a:gd name="connsiteX4260" fmla="*/ 2188877 w 3162529"/>
                  <a:gd name="connsiteY4260" fmla="*/ 174929 h 1910656"/>
                  <a:gd name="connsiteX4261" fmla="*/ 2188877 w 3162529"/>
                  <a:gd name="connsiteY4261" fmla="*/ 174929 h 1910656"/>
                  <a:gd name="connsiteX4262" fmla="*/ 959363 w 3162529"/>
                  <a:gd name="connsiteY4262" fmla="*/ 165617 h 1910656"/>
                  <a:gd name="connsiteX4263" fmla="*/ 954004 w 3162529"/>
                  <a:gd name="connsiteY4263" fmla="*/ 166232 h 1910656"/>
                  <a:gd name="connsiteX4264" fmla="*/ 955410 w 3162529"/>
                  <a:gd name="connsiteY4264" fmla="*/ 168955 h 1910656"/>
                  <a:gd name="connsiteX4265" fmla="*/ 959715 w 3162529"/>
                  <a:gd name="connsiteY4265" fmla="*/ 166583 h 1910656"/>
                  <a:gd name="connsiteX4266" fmla="*/ 959363 w 3162529"/>
                  <a:gd name="connsiteY4266" fmla="*/ 165617 h 1910656"/>
                  <a:gd name="connsiteX4267" fmla="*/ 983962 w 3162529"/>
                  <a:gd name="connsiteY4267" fmla="*/ 145235 h 1910656"/>
                  <a:gd name="connsiteX4268" fmla="*/ 984138 w 3162529"/>
                  <a:gd name="connsiteY4268" fmla="*/ 149013 h 1910656"/>
                  <a:gd name="connsiteX4269" fmla="*/ 985104 w 3162529"/>
                  <a:gd name="connsiteY4269" fmla="*/ 150594 h 1910656"/>
                  <a:gd name="connsiteX4270" fmla="*/ 983787 w 3162529"/>
                  <a:gd name="connsiteY4270" fmla="*/ 147431 h 1910656"/>
                  <a:gd name="connsiteX4271" fmla="*/ 988619 w 3162529"/>
                  <a:gd name="connsiteY4271" fmla="*/ 148310 h 1910656"/>
                  <a:gd name="connsiteX4272" fmla="*/ 984841 w 3162529"/>
                  <a:gd name="connsiteY4272" fmla="*/ 145411 h 1910656"/>
                  <a:gd name="connsiteX4273" fmla="*/ 983962 w 3162529"/>
                  <a:gd name="connsiteY4273" fmla="*/ 145235 h 1910656"/>
                  <a:gd name="connsiteX4274" fmla="*/ 2137658 w 3162529"/>
                  <a:gd name="connsiteY4274" fmla="*/ 143214 h 1910656"/>
                  <a:gd name="connsiteX4275" fmla="*/ 2137658 w 3162529"/>
                  <a:gd name="connsiteY4275" fmla="*/ 143214 h 1910656"/>
                  <a:gd name="connsiteX4276" fmla="*/ 2137658 w 3162529"/>
                  <a:gd name="connsiteY4276" fmla="*/ 143214 h 1910656"/>
                  <a:gd name="connsiteX4277" fmla="*/ 2127906 w 3162529"/>
                  <a:gd name="connsiteY4277" fmla="*/ 134429 h 1910656"/>
                  <a:gd name="connsiteX4278" fmla="*/ 2127906 w 3162529"/>
                  <a:gd name="connsiteY4278" fmla="*/ 134429 h 1910656"/>
                  <a:gd name="connsiteX4279" fmla="*/ 2127906 w 3162529"/>
                  <a:gd name="connsiteY4279" fmla="*/ 134429 h 1910656"/>
                  <a:gd name="connsiteX4280" fmla="*/ 2090744 w 3162529"/>
                  <a:gd name="connsiteY4280" fmla="*/ 116155 h 1910656"/>
                  <a:gd name="connsiteX4281" fmla="*/ 2089163 w 3162529"/>
                  <a:gd name="connsiteY4281" fmla="*/ 116419 h 1910656"/>
                  <a:gd name="connsiteX4282" fmla="*/ 2091008 w 3162529"/>
                  <a:gd name="connsiteY4282" fmla="*/ 121426 h 1910656"/>
                  <a:gd name="connsiteX4283" fmla="*/ 2096367 w 3162529"/>
                  <a:gd name="connsiteY4283" fmla="*/ 120811 h 1910656"/>
                  <a:gd name="connsiteX4284" fmla="*/ 2093643 w 3162529"/>
                  <a:gd name="connsiteY4284" fmla="*/ 117034 h 1910656"/>
                  <a:gd name="connsiteX4285" fmla="*/ 2090744 w 3162529"/>
                  <a:gd name="connsiteY4285" fmla="*/ 116155 h 1910656"/>
                  <a:gd name="connsiteX4286" fmla="*/ 1071201 w 3162529"/>
                  <a:gd name="connsiteY4286" fmla="*/ 113695 h 1910656"/>
                  <a:gd name="connsiteX4287" fmla="*/ 1067423 w 3162529"/>
                  <a:gd name="connsiteY4287" fmla="*/ 116419 h 1910656"/>
                  <a:gd name="connsiteX4288" fmla="*/ 1066808 w 3162529"/>
                  <a:gd name="connsiteY4288" fmla="*/ 120987 h 1910656"/>
                  <a:gd name="connsiteX4289" fmla="*/ 1071728 w 3162529"/>
                  <a:gd name="connsiteY4289" fmla="*/ 119142 h 1910656"/>
                  <a:gd name="connsiteX4290" fmla="*/ 1071201 w 3162529"/>
                  <a:gd name="connsiteY4290" fmla="*/ 113695 h 1910656"/>
                  <a:gd name="connsiteX4291" fmla="*/ 2124216 w 3162529"/>
                  <a:gd name="connsiteY4291" fmla="*/ 108424 h 1910656"/>
                  <a:gd name="connsiteX4292" fmla="*/ 2124216 w 3162529"/>
                  <a:gd name="connsiteY4292" fmla="*/ 108424 h 1910656"/>
                  <a:gd name="connsiteX4293" fmla="*/ 2124216 w 3162529"/>
                  <a:gd name="connsiteY4293" fmla="*/ 108424 h 1910656"/>
                  <a:gd name="connsiteX4294" fmla="*/ 2181936 w 3162529"/>
                  <a:gd name="connsiteY4294" fmla="*/ 106931 h 1910656"/>
                  <a:gd name="connsiteX4295" fmla="*/ 2181936 w 3162529"/>
                  <a:gd name="connsiteY4295" fmla="*/ 106931 h 1910656"/>
                  <a:gd name="connsiteX4296" fmla="*/ 2181936 w 3162529"/>
                  <a:gd name="connsiteY4296" fmla="*/ 106931 h 1910656"/>
                  <a:gd name="connsiteX4297" fmla="*/ 1136740 w 3162529"/>
                  <a:gd name="connsiteY4297" fmla="*/ 87427 h 1910656"/>
                  <a:gd name="connsiteX4298" fmla="*/ 1132962 w 3162529"/>
                  <a:gd name="connsiteY4298" fmla="*/ 90151 h 1910656"/>
                  <a:gd name="connsiteX4299" fmla="*/ 1132347 w 3162529"/>
                  <a:gd name="connsiteY4299" fmla="*/ 94719 h 1910656"/>
                  <a:gd name="connsiteX4300" fmla="*/ 1137267 w 3162529"/>
                  <a:gd name="connsiteY4300" fmla="*/ 92874 h 1910656"/>
                  <a:gd name="connsiteX4301" fmla="*/ 1136740 w 3162529"/>
                  <a:gd name="connsiteY4301" fmla="*/ 87427 h 1910656"/>
                  <a:gd name="connsiteX4302" fmla="*/ 1214578 w 3162529"/>
                  <a:gd name="connsiteY4302" fmla="*/ 94016 h 1910656"/>
                  <a:gd name="connsiteX4303" fmla="*/ 1214578 w 3162529"/>
                  <a:gd name="connsiteY4303" fmla="*/ 94016 h 1910656"/>
                  <a:gd name="connsiteX4304" fmla="*/ 1214578 w 3162529"/>
                  <a:gd name="connsiteY4304" fmla="*/ 94016 h 1910656"/>
                  <a:gd name="connsiteX4305" fmla="*/ 1206935 w 3162529"/>
                  <a:gd name="connsiteY4305" fmla="*/ 86285 h 1910656"/>
                  <a:gd name="connsiteX4306" fmla="*/ 1206935 w 3162529"/>
                  <a:gd name="connsiteY4306" fmla="*/ 86285 h 1910656"/>
                  <a:gd name="connsiteX4307" fmla="*/ 1206935 w 3162529"/>
                  <a:gd name="connsiteY4307" fmla="*/ 86285 h 1910656"/>
                  <a:gd name="connsiteX4308" fmla="*/ 1139376 w 3162529"/>
                  <a:gd name="connsiteY4308" fmla="*/ 66606 h 1910656"/>
                  <a:gd name="connsiteX4309" fmla="*/ 1138585 w 3162529"/>
                  <a:gd name="connsiteY4309" fmla="*/ 69681 h 1910656"/>
                  <a:gd name="connsiteX4310" fmla="*/ 1141308 w 3162529"/>
                  <a:gd name="connsiteY4310" fmla="*/ 67133 h 1910656"/>
                  <a:gd name="connsiteX4311" fmla="*/ 1139376 w 3162529"/>
                  <a:gd name="connsiteY4311" fmla="*/ 66606 h 1910656"/>
                  <a:gd name="connsiteX4312" fmla="*/ 1853187 w 3162529"/>
                  <a:gd name="connsiteY4312" fmla="*/ 61247 h 1910656"/>
                  <a:gd name="connsiteX4313" fmla="*/ 1855647 w 3162529"/>
                  <a:gd name="connsiteY4313" fmla="*/ 62125 h 1910656"/>
                  <a:gd name="connsiteX4314" fmla="*/ 1857141 w 3162529"/>
                  <a:gd name="connsiteY4314" fmla="*/ 60456 h 1910656"/>
                  <a:gd name="connsiteX4315" fmla="*/ 1857756 w 3162529"/>
                  <a:gd name="connsiteY4315" fmla="*/ 55888 h 1910656"/>
                  <a:gd name="connsiteX4316" fmla="*/ 1852836 w 3162529"/>
                  <a:gd name="connsiteY4316" fmla="*/ 57732 h 1910656"/>
                  <a:gd name="connsiteX4317" fmla="*/ 1853187 w 3162529"/>
                  <a:gd name="connsiteY4317" fmla="*/ 61247 h 1910656"/>
                  <a:gd name="connsiteX4318" fmla="*/ 1478930 w 3162529"/>
                  <a:gd name="connsiteY4318" fmla="*/ 60544 h 1910656"/>
                  <a:gd name="connsiteX4319" fmla="*/ 1478930 w 3162529"/>
                  <a:gd name="connsiteY4319" fmla="*/ 60544 h 1910656"/>
                  <a:gd name="connsiteX4320" fmla="*/ 1478930 w 3162529"/>
                  <a:gd name="connsiteY4320" fmla="*/ 60544 h 1910656"/>
                  <a:gd name="connsiteX4321" fmla="*/ 1310075 w 3162529"/>
                  <a:gd name="connsiteY4321" fmla="*/ 57820 h 1910656"/>
                  <a:gd name="connsiteX4322" fmla="*/ 1310251 w 3162529"/>
                  <a:gd name="connsiteY4322" fmla="*/ 59050 h 1910656"/>
                  <a:gd name="connsiteX4323" fmla="*/ 1315171 w 3162529"/>
                  <a:gd name="connsiteY4323" fmla="*/ 56327 h 1910656"/>
                  <a:gd name="connsiteX4324" fmla="*/ 1315083 w 3162529"/>
                  <a:gd name="connsiteY4324" fmla="*/ 55975 h 1910656"/>
                  <a:gd name="connsiteX4325" fmla="*/ 1310075 w 3162529"/>
                  <a:gd name="connsiteY4325" fmla="*/ 57820 h 1910656"/>
                  <a:gd name="connsiteX4326" fmla="*/ 1833684 w 3162529"/>
                  <a:gd name="connsiteY4326" fmla="*/ 57030 h 1910656"/>
                  <a:gd name="connsiteX4327" fmla="*/ 1835441 w 3162529"/>
                  <a:gd name="connsiteY4327" fmla="*/ 57030 h 1910656"/>
                  <a:gd name="connsiteX4328" fmla="*/ 1833596 w 3162529"/>
                  <a:gd name="connsiteY4328" fmla="*/ 54482 h 1910656"/>
                  <a:gd name="connsiteX4329" fmla="*/ 1833333 w 3162529"/>
                  <a:gd name="connsiteY4329" fmla="*/ 55800 h 1910656"/>
                  <a:gd name="connsiteX4330" fmla="*/ 1833684 w 3162529"/>
                  <a:gd name="connsiteY4330" fmla="*/ 57030 h 1910656"/>
                  <a:gd name="connsiteX4331" fmla="*/ 1319739 w 3162529"/>
                  <a:gd name="connsiteY4331" fmla="*/ 53955 h 1910656"/>
                  <a:gd name="connsiteX4332" fmla="*/ 1319124 w 3162529"/>
                  <a:gd name="connsiteY4332" fmla="*/ 54833 h 1910656"/>
                  <a:gd name="connsiteX4333" fmla="*/ 1319827 w 3162529"/>
                  <a:gd name="connsiteY4333" fmla="*/ 54658 h 1910656"/>
                  <a:gd name="connsiteX4334" fmla="*/ 1319739 w 3162529"/>
                  <a:gd name="connsiteY4334" fmla="*/ 53955 h 1910656"/>
                  <a:gd name="connsiteX4335" fmla="*/ 1332654 w 3162529"/>
                  <a:gd name="connsiteY4335" fmla="*/ 52110 h 1910656"/>
                  <a:gd name="connsiteX4336" fmla="*/ 1330458 w 3162529"/>
                  <a:gd name="connsiteY4336" fmla="*/ 53252 h 1910656"/>
                  <a:gd name="connsiteX4337" fmla="*/ 1329403 w 3162529"/>
                  <a:gd name="connsiteY4337" fmla="*/ 54833 h 1910656"/>
                  <a:gd name="connsiteX4338" fmla="*/ 1332654 w 3162529"/>
                  <a:gd name="connsiteY4338" fmla="*/ 53867 h 1910656"/>
                  <a:gd name="connsiteX4339" fmla="*/ 1332654 w 3162529"/>
                  <a:gd name="connsiteY4339" fmla="*/ 52110 h 1910656"/>
                  <a:gd name="connsiteX4340" fmla="*/ 1333357 w 3162529"/>
                  <a:gd name="connsiteY4340" fmla="*/ 52198 h 1910656"/>
                  <a:gd name="connsiteX4341" fmla="*/ 1333357 w 3162529"/>
                  <a:gd name="connsiteY4341" fmla="*/ 52198 h 1910656"/>
                  <a:gd name="connsiteX4342" fmla="*/ 1333357 w 3162529"/>
                  <a:gd name="connsiteY4342" fmla="*/ 52198 h 1910656"/>
                  <a:gd name="connsiteX4343" fmla="*/ 1488594 w 3162529"/>
                  <a:gd name="connsiteY4343" fmla="*/ 51495 h 1910656"/>
                  <a:gd name="connsiteX4344" fmla="*/ 1488594 w 3162529"/>
                  <a:gd name="connsiteY4344" fmla="*/ 51495 h 1910656"/>
                  <a:gd name="connsiteX4345" fmla="*/ 1488594 w 3162529"/>
                  <a:gd name="connsiteY4345" fmla="*/ 51495 h 1910656"/>
                  <a:gd name="connsiteX4346" fmla="*/ 1390725 w 3162529"/>
                  <a:gd name="connsiteY4346" fmla="*/ 50880 h 1910656"/>
                  <a:gd name="connsiteX4347" fmla="*/ 1390901 w 3162529"/>
                  <a:gd name="connsiteY4347" fmla="*/ 50968 h 1910656"/>
                  <a:gd name="connsiteX4348" fmla="*/ 1391516 w 3162529"/>
                  <a:gd name="connsiteY4348" fmla="*/ 50353 h 1910656"/>
                  <a:gd name="connsiteX4349" fmla="*/ 1390989 w 3162529"/>
                  <a:gd name="connsiteY4349" fmla="*/ 50089 h 1910656"/>
                  <a:gd name="connsiteX4350" fmla="*/ 1390725 w 3162529"/>
                  <a:gd name="connsiteY4350" fmla="*/ 50880 h 1910656"/>
                  <a:gd name="connsiteX4351" fmla="*/ 1347062 w 3162529"/>
                  <a:gd name="connsiteY4351" fmla="*/ 20307 h 1910656"/>
                  <a:gd name="connsiteX4352" fmla="*/ 1347062 w 3162529"/>
                  <a:gd name="connsiteY4352" fmla="*/ 20307 h 1910656"/>
                  <a:gd name="connsiteX4353" fmla="*/ 1347062 w 3162529"/>
                  <a:gd name="connsiteY4353" fmla="*/ 20307 h 1910656"/>
                  <a:gd name="connsiteX4354" fmla="*/ 1720880 w 3162529"/>
                  <a:gd name="connsiteY4354" fmla="*/ 7568 h 1910656"/>
                  <a:gd name="connsiteX4355" fmla="*/ 1720880 w 3162529"/>
                  <a:gd name="connsiteY4355" fmla="*/ 7568 h 1910656"/>
                  <a:gd name="connsiteX4356" fmla="*/ 1720880 w 3162529"/>
                  <a:gd name="connsiteY4356" fmla="*/ 7568 h 1910656"/>
                  <a:gd name="connsiteX4357" fmla="*/ 1401180 w 3162529"/>
                  <a:gd name="connsiteY4357" fmla="*/ 5899 h 1910656"/>
                  <a:gd name="connsiteX4358" fmla="*/ 1401180 w 3162529"/>
                  <a:gd name="connsiteY4358" fmla="*/ 5899 h 1910656"/>
                  <a:gd name="connsiteX4359" fmla="*/ 1401180 w 3162529"/>
                  <a:gd name="connsiteY4359" fmla="*/ 5899 h 1910656"/>
                  <a:gd name="connsiteX4360" fmla="*/ 28289 w 3162529"/>
                  <a:gd name="connsiteY4360" fmla="*/ 1669410 h 1910656"/>
                  <a:gd name="connsiteX4361" fmla="*/ 17131 w 3162529"/>
                  <a:gd name="connsiteY4361" fmla="*/ 1664227 h 1910656"/>
                  <a:gd name="connsiteX4362" fmla="*/ 19064 w 3162529"/>
                  <a:gd name="connsiteY4362" fmla="*/ 1653684 h 1910656"/>
                  <a:gd name="connsiteX4363" fmla="*/ 27235 w 3162529"/>
                  <a:gd name="connsiteY4363" fmla="*/ 1648413 h 1910656"/>
                  <a:gd name="connsiteX4364" fmla="*/ 35581 w 3162529"/>
                  <a:gd name="connsiteY4364" fmla="*/ 1651663 h 1910656"/>
                  <a:gd name="connsiteX4365" fmla="*/ 39358 w 3162529"/>
                  <a:gd name="connsiteY4365" fmla="*/ 1659570 h 1910656"/>
                  <a:gd name="connsiteX4366" fmla="*/ 35229 w 3162529"/>
                  <a:gd name="connsiteY4366" fmla="*/ 1666247 h 1910656"/>
                  <a:gd name="connsiteX4367" fmla="*/ 34263 w 3162529"/>
                  <a:gd name="connsiteY4367" fmla="*/ 1669234 h 1910656"/>
                  <a:gd name="connsiteX4368" fmla="*/ 29607 w 3162529"/>
                  <a:gd name="connsiteY4368" fmla="*/ 1669322 h 1910656"/>
                  <a:gd name="connsiteX4369" fmla="*/ 28289 w 3162529"/>
                  <a:gd name="connsiteY4369" fmla="*/ 1669410 h 1910656"/>
                  <a:gd name="connsiteX4370" fmla="*/ 48232 w 3162529"/>
                  <a:gd name="connsiteY4370" fmla="*/ 1644196 h 1910656"/>
                  <a:gd name="connsiteX4371" fmla="*/ 41028 w 3162529"/>
                  <a:gd name="connsiteY4371" fmla="*/ 1642263 h 1910656"/>
                  <a:gd name="connsiteX4372" fmla="*/ 35229 w 3162529"/>
                  <a:gd name="connsiteY4372" fmla="*/ 1634356 h 1910656"/>
                  <a:gd name="connsiteX4373" fmla="*/ 36196 w 3162529"/>
                  <a:gd name="connsiteY4373" fmla="*/ 1630315 h 1910656"/>
                  <a:gd name="connsiteX4374" fmla="*/ 41028 w 3162529"/>
                  <a:gd name="connsiteY4374" fmla="*/ 1611690 h 1910656"/>
                  <a:gd name="connsiteX4375" fmla="*/ 48671 w 3162529"/>
                  <a:gd name="connsiteY4375" fmla="*/ 1628734 h 1910656"/>
                  <a:gd name="connsiteX4376" fmla="*/ 49725 w 3162529"/>
                  <a:gd name="connsiteY4376" fmla="*/ 1637343 h 1910656"/>
                  <a:gd name="connsiteX4377" fmla="*/ 48232 w 3162529"/>
                  <a:gd name="connsiteY4377" fmla="*/ 1644196 h 1910656"/>
                  <a:gd name="connsiteX4378" fmla="*/ 44366 w 3162529"/>
                  <a:gd name="connsiteY4378" fmla="*/ 1631809 h 1910656"/>
                  <a:gd name="connsiteX4379" fmla="*/ 47441 w 3162529"/>
                  <a:gd name="connsiteY4379" fmla="*/ 1632599 h 1910656"/>
                  <a:gd name="connsiteX4380" fmla="*/ 44893 w 3162529"/>
                  <a:gd name="connsiteY4380" fmla="*/ 1629876 h 1910656"/>
                  <a:gd name="connsiteX4381" fmla="*/ 44366 w 3162529"/>
                  <a:gd name="connsiteY4381" fmla="*/ 1631809 h 1910656"/>
                  <a:gd name="connsiteX4382" fmla="*/ 42258 w 3162529"/>
                  <a:gd name="connsiteY4382" fmla="*/ 1608967 h 1910656"/>
                  <a:gd name="connsiteX4383" fmla="*/ 34702 w 3162529"/>
                  <a:gd name="connsiteY4383" fmla="*/ 1605277 h 1910656"/>
                  <a:gd name="connsiteX4384" fmla="*/ 29607 w 3162529"/>
                  <a:gd name="connsiteY4384" fmla="*/ 1598160 h 1910656"/>
                  <a:gd name="connsiteX4385" fmla="*/ 30397 w 3162529"/>
                  <a:gd name="connsiteY4385" fmla="*/ 1591835 h 1910656"/>
                  <a:gd name="connsiteX4386" fmla="*/ 31012 w 3162529"/>
                  <a:gd name="connsiteY4386" fmla="*/ 1588145 h 1910656"/>
                  <a:gd name="connsiteX4387" fmla="*/ 34087 w 3162529"/>
                  <a:gd name="connsiteY4387" fmla="*/ 1586652 h 1910656"/>
                  <a:gd name="connsiteX4388" fmla="*/ 40940 w 3162529"/>
                  <a:gd name="connsiteY4388" fmla="*/ 1586827 h 1910656"/>
                  <a:gd name="connsiteX4389" fmla="*/ 43312 w 3162529"/>
                  <a:gd name="connsiteY4389" fmla="*/ 1588760 h 1910656"/>
                  <a:gd name="connsiteX4390" fmla="*/ 45420 w 3162529"/>
                  <a:gd name="connsiteY4390" fmla="*/ 1590869 h 1910656"/>
                  <a:gd name="connsiteX4391" fmla="*/ 45245 w 3162529"/>
                  <a:gd name="connsiteY4391" fmla="*/ 1593856 h 1910656"/>
                  <a:gd name="connsiteX4392" fmla="*/ 44190 w 3162529"/>
                  <a:gd name="connsiteY4392" fmla="*/ 1601060 h 1910656"/>
                  <a:gd name="connsiteX4393" fmla="*/ 42258 w 3162529"/>
                  <a:gd name="connsiteY4393" fmla="*/ 1608967 h 1910656"/>
                  <a:gd name="connsiteX4394" fmla="*/ 39095 w 3162529"/>
                  <a:gd name="connsiteY4394" fmla="*/ 1596931 h 1910656"/>
                  <a:gd name="connsiteX4395" fmla="*/ 38129 w 3162529"/>
                  <a:gd name="connsiteY4395" fmla="*/ 1598951 h 1910656"/>
                  <a:gd name="connsiteX4396" fmla="*/ 39886 w 3162529"/>
                  <a:gd name="connsiteY4396" fmla="*/ 1598424 h 1910656"/>
                  <a:gd name="connsiteX4397" fmla="*/ 39095 w 3162529"/>
                  <a:gd name="connsiteY4397" fmla="*/ 1596931 h 1910656"/>
                  <a:gd name="connsiteX4398" fmla="*/ 3113186 w 3162529"/>
                  <a:gd name="connsiteY4398" fmla="*/ 1311406 h 1910656"/>
                  <a:gd name="connsiteX4399" fmla="*/ 3089290 w 3162529"/>
                  <a:gd name="connsiteY4399" fmla="*/ 1295416 h 1910656"/>
                  <a:gd name="connsiteX4400" fmla="*/ 3101238 w 3162529"/>
                  <a:gd name="connsiteY4400" fmla="*/ 1290936 h 1910656"/>
                  <a:gd name="connsiteX4401" fmla="*/ 3108091 w 3162529"/>
                  <a:gd name="connsiteY4401" fmla="*/ 1291375 h 1910656"/>
                  <a:gd name="connsiteX4402" fmla="*/ 3111605 w 3162529"/>
                  <a:gd name="connsiteY4402" fmla="*/ 1297349 h 1910656"/>
                  <a:gd name="connsiteX4403" fmla="*/ 3113186 w 3162529"/>
                  <a:gd name="connsiteY4403" fmla="*/ 1311406 h 1910656"/>
                  <a:gd name="connsiteX4404" fmla="*/ 3103962 w 3162529"/>
                  <a:gd name="connsiteY4404" fmla="*/ 1298316 h 1910656"/>
                  <a:gd name="connsiteX4405" fmla="*/ 3098603 w 3162529"/>
                  <a:gd name="connsiteY4405" fmla="*/ 1298931 h 1910656"/>
                  <a:gd name="connsiteX4406" fmla="*/ 3101326 w 3162529"/>
                  <a:gd name="connsiteY4406" fmla="*/ 1302708 h 1910656"/>
                  <a:gd name="connsiteX4407" fmla="*/ 3105895 w 3162529"/>
                  <a:gd name="connsiteY4407" fmla="*/ 1303323 h 1910656"/>
                  <a:gd name="connsiteX4408" fmla="*/ 3103962 w 3162529"/>
                  <a:gd name="connsiteY4408" fmla="*/ 1298316 h 1910656"/>
                  <a:gd name="connsiteX4409" fmla="*/ 3088148 w 3162529"/>
                  <a:gd name="connsiteY4409" fmla="*/ 1221092 h 1910656"/>
                  <a:gd name="connsiteX4410" fmla="*/ 3083755 w 3162529"/>
                  <a:gd name="connsiteY4410" fmla="*/ 1220126 h 1910656"/>
                  <a:gd name="connsiteX4411" fmla="*/ 3078396 w 3162529"/>
                  <a:gd name="connsiteY4411" fmla="*/ 1214503 h 1910656"/>
                  <a:gd name="connsiteX4412" fmla="*/ 3077869 w 3162529"/>
                  <a:gd name="connsiteY4412" fmla="*/ 1213625 h 1910656"/>
                  <a:gd name="connsiteX4413" fmla="*/ 3071544 w 3162529"/>
                  <a:gd name="connsiteY4413" fmla="*/ 1204576 h 1910656"/>
                  <a:gd name="connsiteX4414" fmla="*/ 3093507 w 3162529"/>
                  <a:gd name="connsiteY4414" fmla="*/ 1202116 h 1910656"/>
                  <a:gd name="connsiteX4415" fmla="*/ 3095264 w 3162529"/>
                  <a:gd name="connsiteY4415" fmla="*/ 1206860 h 1910656"/>
                  <a:gd name="connsiteX4416" fmla="*/ 3093859 w 3162529"/>
                  <a:gd name="connsiteY4416" fmla="*/ 1218808 h 1910656"/>
                  <a:gd name="connsiteX4417" fmla="*/ 3088148 w 3162529"/>
                  <a:gd name="connsiteY4417" fmla="*/ 1221092 h 1910656"/>
                  <a:gd name="connsiteX4418" fmla="*/ 3083316 w 3162529"/>
                  <a:gd name="connsiteY4418" fmla="*/ 1212658 h 1910656"/>
                  <a:gd name="connsiteX4419" fmla="*/ 3083316 w 3162529"/>
                  <a:gd name="connsiteY4419" fmla="*/ 1212658 h 1910656"/>
                  <a:gd name="connsiteX4420" fmla="*/ 3083316 w 3162529"/>
                  <a:gd name="connsiteY4420" fmla="*/ 1212658 h 1910656"/>
                  <a:gd name="connsiteX4421" fmla="*/ 433998 w 3162529"/>
                  <a:gd name="connsiteY4421" fmla="*/ 542422 h 1910656"/>
                  <a:gd name="connsiteX4422" fmla="*/ 427233 w 3162529"/>
                  <a:gd name="connsiteY4422" fmla="*/ 540489 h 1910656"/>
                  <a:gd name="connsiteX4423" fmla="*/ 423192 w 3162529"/>
                  <a:gd name="connsiteY4423" fmla="*/ 538556 h 1910656"/>
                  <a:gd name="connsiteX4424" fmla="*/ 422840 w 3162529"/>
                  <a:gd name="connsiteY4424" fmla="*/ 534866 h 1910656"/>
                  <a:gd name="connsiteX4425" fmla="*/ 426091 w 3162529"/>
                  <a:gd name="connsiteY4425" fmla="*/ 523445 h 1910656"/>
                  <a:gd name="connsiteX4426" fmla="*/ 436018 w 3162529"/>
                  <a:gd name="connsiteY4426" fmla="*/ 521425 h 1910656"/>
                  <a:gd name="connsiteX4427" fmla="*/ 436370 w 3162529"/>
                  <a:gd name="connsiteY4427" fmla="*/ 521513 h 1910656"/>
                  <a:gd name="connsiteX4428" fmla="*/ 441641 w 3162529"/>
                  <a:gd name="connsiteY4428" fmla="*/ 525466 h 1910656"/>
                  <a:gd name="connsiteX4429" fmla="*/ 443310 w 3162529"/>
                  <a:gd name="connsiteY4429" fmla="*/ 534778 h 1910656"/>
                  <a:gd name="connsiteX4430" fmla="*/ 437688 w 3162529"/>
                  <a:gd name="connsiteY4430" fmla="*/ 541807 h 1910656"/>
                  <a:gd name="connsiteX4431" fmla="*/ 433998 w 3162529"/>
                  <a:gd name="connsiteY4431" fmla="*/ 542422 h 1910656"/>
                  <a:gd name="connsiteX4432" fmla="*/ 433910 w 3162529"/>
                  <a:gd name="connsiteY4432" fmla="*/ 534251 h 1910656"/>
                  <a:gd name="connsiteX4433" fmla="*/ 433910 w 3162529"/>
                  <a:gd name="connsiteY4433" fmla="*/ 534251 h 1910656"/>
                  <a:gd name="connsiteX4434" fmla="*/ 433910 w 3162529"/>
                  <a:gd name="connsiteY4434" fmla="*/ 534251 h 1910656"/>
                  <a:gd name="connsiteX4435" fmla="*/ 432504 w 3162529"/>
                  <a:gd name="connsiteY4435" fmla="*/ 533812 h 1910656"/>
                  <a:gd name="connsiteX4436" fmla="*/ 432943 w 3162529"/>
                  <a:gd name="connsiteY4436" fmla="*/ 533988 h 1910656"/>
                  <a:gd name="connsiteX4437" fmla="*/ 433910 w 3162529"/>
                  <a:gd name="connsiteY4437" fmla="*/ 533636 h 1910656"/>
                  <a:gd name="connsiteX4438" fmla="*/ 432504 w 3162529"/>
                  <a:gd name="connsiteY4438" fmla="*/ 533812 h 1910656"/>
                  <a:gd name="connsiteX4439" fmla="*/ 430659 w 3162529"/>
                  <a:gd name="connsiteY4439" fmla="*/ 531089 h 1910656"/>
                  <a:gd name="connsiteX4440" fmla="*/ 430571 w 3162529"/>
                  <a:gd name="connsiteY4440" fmla="*/ 531440 h 1910656"/>
                  <a:gd name="connsiteX4441" fmla="*/ 430923 w 3162529"/>
                  <a:gd name="connsiteY4441" fmla="*/ 530649 h 1910656"/>
                  <a:gd name="connsiteX4442" fmla="*/ 430659 w 3162529"/>
                  <a:gd name="connsiteY4442" fmla="*/ 531089 h 1910656"/>
                  <a:gd name="connsiteX4443" fmla="*/ 542146 w 3162529"/>
                  <a:gd name="connsiteY4443" fmla="*/ 435416 h 1910656"/>
                  <a:gd name="connsiteX4444" fmla="*/ 531603 w 3162529"/>
                  <a:gd name="connsiteY4444" fmla="*/ 425664 h 1910656"/>
                  <a:gd name="connsiteX4445" fmla="*/ 531515 w 3162529"/>
                  <a:gd name="connsiteY4445" fmla="*/ 422941 h 1910656"/>
                  <a:gd name="connsiteX4446" fmla="*/ 534678 w 3162529"/>
                  <a:gd name="connsiteY4446" fmla="*/ 411959 h 1910656"/>
                  <a:gd name="connsiteX4447" fmla="*/ 538807 w 3162529"/>
                  <a:gd name="connsiteY4447" fmla="*/ 404843 h 1910656"/>
                  <a:gd name="connsiteX4448" fmla="*/ 544869 w 3162529"/>
                  <a:gd name="connsiteY4448" fmla="*/ 410378 h 1910656"/>
                  <a:gd name="connsiteX4449" fmla="*/ 545923 w 3162529"/>
                  <a:gd name="connsiteY4449" fmla="*/ 411256 h 1910656"/>
                  <a:gd name="connsiteX4450" fmla="*/ 550843 w 3162529"/>
                  <a:gd name="connsiteY4450" fmla="*/ 420217 h 1910656"/>
                  <a:gd name="connsiteX4451" fmla="*/ 547329 w 3162529"/>
                  <a:gd name="connsiteY4451" fmla="*/ 427421 h 1910656"/>
                  <a:gd name="connsiteX4452" fmla="*/ 546363 w 3162529"/>
                  <a:gd name="connsiteY4452" fmla="*/ 428827 h 1910656"/>
                  <a:gd name="connsiteX4453" fmla="*/ 542146 w 3162529"/>
                  <a:gd name="connsiteY4453" fmla="*/ 435416 h 1910656"/>
                  <a:gd name="connsiteX4454" fmla="*/ 740871 w 3162529"/>
                  <a:gd name="connsiteY4454" fmla="*/ 271656 h 1910656"/>
                  <a:gd name="connsiteX4455" fmla="*/ 738499 w 3162529"/>
                  <a:gd name="connsiteY4455" fmla="*/ 271305 h 1910656"/>
                  <a:gd name="connsiteX4456" fmla="*/ 732788 w 3162529"/>
                  <a:gd name="connsiteY4456" fmla="*/ 265594 h 1910656"/>
                  <a:gd name="connsiteX4457" fmla="*/ 723739 w 3162529"/>
                  <a:gd name="connsiteY4457" fmla="*/ 264189 h 1910656"/>
                  <a:gd name="connsiteX4458" fmla="*/ 731822 w 3162529"/>
                  <a:gd name="connsiteY4458" fmla="*/ 255228 h 1910656"/>
                  <a:gd name="connsiteX4459" fmla="*/ 732964 w 3162529"/>
                  <a:gd name="connsiteY4459" fmla="*/ 253822 h 1910656"/>
                  <a:gd name="connsiteX4460" fmla="*/ 743067 w 3162529"/>
                  <a:gd name="connsiteY4460" fmla="*/ 248990 h 1910656"/>
                  <a:gd name="connsiteX4461" fmla="*/ 743682 w 3162529"/>
                  <a:gd name="connsiteY4461" fmla="*/ 249166 h 1910656"/>
                  <a:gd name="connsiteX4462" fmla="*/ 752555 w 3162529"/>
                  <a:gd name="connsiteY4462" fmla="*/ 256458 h 1910656"/>
                  <a:gd name="connsiteX4463" fmla="*/ 750535 w 3162529"/>
                  <a:gd name="connsiteY4463" fmla="*/ 266385 h 1910656"/>
                  <a:gd name="connsiteX4464" fmla="*/ 750008 w 3162529"/>
                  <a:gd name="connsiteY4464" fmla="*/ 267176 h 1910656"/>
                  <a:gd name="connsiteX4465" fmla="*/ 749305 w 3162529"/>
                  <a:gd name="connsiteY4465" fmla="*/ 267791 h 1910656"/>
                  <a:gd name="connsiteX4466" fmla="*/ 740871 w 3162529"/>
                  <a:gd name="connsiteY4466" fmla="*/ 271656 h 1910656"/>
                  <a:gd name="connsiteX4467" fmla="*/ 2270844 w 3162529"/>
                  <a:gd name="connsiteY4467" fmla="*/ 190919 h 1910656"/>
                  <a:gd name="connsiteX4468" fmla="*/ 2269790 w 3162529"/>
                  <a:gd name="connsiteY4468" fmla="*/ 182221 h 1910656"/>
                  <a:gd name="connsiteX4469" fmla="*/ 2269614 w 3162529"/>
                  <a:gd name="connsiteY4469" fmla="*/ 181431 h 1910656"/>
                  <a:gd name="connsiteX4470" fmla="*/ 2270844 w 3162529"/>
                  <a:gd name="connsiteY4470" fmla="*/ 172821 h 1910656"/>
                  <a:gd name="connsiteX4471" fmla="*/ 2271371 w 3162529"/>
                  <a:gd name="connsiteY4471" fmla="*/ 172206 h 1910656"/>
                  <a:gd name="connsiteX4472" fmla="*/ 2279542 w 3162529"/>
                  <a:gd name="connsiteY4472" fmla="*/ 166935 h 1910656"/>
                  <a:gd name="connsiteX4473" fmla="*/ 2287537 w 3162529"/>
                  <a:gd name="connsiteY4473" fmla="*/ 170361 h 1910656"/>
                  <a:gd name="connsiteX4474" fmla="*/ 2291490 w 3162529"/>
                  <a:gd name="connsiteY4474" fmla="*/ 174314 h 1910656"/>
                  <a:gd name="connsiteX4475" fmla="*/ 2288240 w 3162529"/>
                  <a:gd name="connsiteY4475" fmla="*/ 178883 h 1910656"/>
                  <a:gd name="connsiteX4476" fmla="*/ 2287097 w 3162529"/>
                  <a:gd name="connsiteY4476" fmla="*/ 180903 h 1910656"/>
                  <a:gd name="connsiteX4477" fmla="*/ 2284550 w 3162529"/>
                  <a:gd name="connsiteY4477" fmla="*/ 184593 h 1910656"/>
                  <a:gd name="connsiteX4478" fmla="*/ 2279718 w 3162529"/>
                  <a:gd name="connsiteY4478" fmla="*/ 187229 h 1910656"/>
                  <a:gd name="connsiteX4479" fmla="*/ 2278839 w 3162529"/>
                  <a:gd name="connsiteY4479" fmla="*/ 187580 h 1910656"/>
                  <a:gd name="connsiteX4480" fmla="*/ 2270844 w 3162529"/>
                  <a:gd name="connsiteY4480" fmla="*/ 190919 h 1910656"/>
                  <a:gd name="connsiteX4481" fmla="*/ 886269 w 3162529"/>
                  <a:gd name="connsiteY4481" fmla="*/ 185384 h 1910656"/>
                  <a:gd name="connsiteX4482" fmla="*/ 883809 w 3162529"/>
                  <a:gd name="connsiteY4482" fmla="*/ 185033 h 1910656"/>
                  <a:gd name="connsiteX4483" fmla="*/ 876781 w 3162529"/>
                  <a:gd name="connsiteY4483" fmla="*/ 179410 h 1910656"/>
                  <a:gd name="connsiteX4484" fmla="*/ 877923 w 3162529"/>
                  <a:gd name="connsiteY4484" fmla="*/ 168955 h 1910656"/>
                  <a:gd name="connsiteX4485" fmla="*/ 879856 w 3162529"/>
                  <a:gd name="connsiteY4485" fmla="*/ 164914 h 1910656"/>
                  <a:gd name="connsiteX4486" fmla="*/ 883545 w 3162529"/>
                  <a:gd name="connsiteY4486" fmla="*/ 164563 h 1910656"/>
                  <a:gd name="connsiteX4487" fmla="*/ 894966 w 3162529"/>
                  <a:gd name="connsiteY4487" fmla="*/ 167813 h 1910656"/>
                  <a:gd name="connsiteX4488" fmla="*/ 896987 w 3162529"/>
                  <a:gd name="connsiteY4488" fmla="*/ 177741 h 1910656"/>
                  <a:gd name="connsiteX4489" fmla="*/ 896899 w 3162529"/>
                  <a:gd name="connsiteY4489" fmla="*/ 178092 h 1910656"/>
                  <a:gd name="connsiteX4490" fmla="*/ 892946 w 3162529"/>
                  <a:gd name="connsiteY4490" fmla="*/ 183363 h 1910656"/>
                  <a:gd name="connsiteX4491" fmla="*/ 886269 w 3162529"/>
                  <a:gd name="connsiteY4491" fmla="*/ 185384 h 1910656"/>
                  <a:gd name="connsiteX4492" fmla="*/ 886708 w 3162529"/>
                  <a:gd name="connsiteY4492" fmla="*/ 177565 h 1910656"/>
                  <a:gd name="connsiteX4493" fmla="*/ 886708 w 3162529"/>
                  <a:gd name="connsiteY4493" fmla="*/ 177565 h 1910656"/>
                  <a:gd name="connsiteX4494" fmla="*/ 886708 w 3162529"/>
                  <a:gd name="connsiteY4494" fmla="*/ 177565 h 1910656"/>
                  <a:gd name="connsiteX4495" fmla="*/ 884073 w 3162529"/>
                  <a:gd name="connsiteY4495" fmla="*/ 175544 h 1910656"/>
                  <a:gd name="connsiteX4496" fmla="*/ 884073 w 3162529"/>
                  <a:gd name="connsiteY4496" fmla="*/ 175544 h 1910656"/>
                  <a:gd name="connsiteX4497" fmla="*/ 884073 w 3162529"/>
                  <a:gd name="connsiteY4497" fmla="*/ 175544 h 1910656"/>
                  <a:gd name="connsiteX4498" fmla="*/ 884336 w 3162529"/>
                  <a:gd name="connsiteY4498" fmla="*/ 174666 h 1910656"/>
                  <a:gd name="connsiteX4499" fmla="*/ 884688 w 3162529"/>
                  <a:gd name="connsiteY4499" fmla="*/ 175632 h 1910656"/>
                  <a:gd name="connsiteX4500" fmla="*/ 884600 w 3162529"/>
                  <a:gd name="connsiteY4500" fmla="*/ 174227 h 1910656"/>
                  <a:gd name="connsiteX4501" fmla="*/ 884336 w 3162529"/>
                  <a:gd name="connsiteY4501" fmla="*/ 174666 h 1910656"/>
                  <a:gd name="connsiteX4502" fmla="*/ 886972 w 3162529"/>
                  <a:gd name="connsiteY4502" fmla="*/ 172294 h 1910656"/>
                  <a:gd name="connsiteX4503" fmla="*/ 887762 w 3162529"/>
                  <a:gd name="connsiteY4503" fmla="*/ 172645 h 1910656"/>
                  <a:gd name="connsiteX4504" fmla="*/ 887323 w 3162529"/>
                  <a:gd name="connsiteY4504" fmla="*/ 172382 h 1910656"/>
                  <a:gd name="connsiteX4505" fmla="*/ 886972 w 3162529"/>
                  <a:gd name="connsiteY4505" fmla="*/ 172294 h 1910656"/>
                  <a:gd name="connsiteX4506" fmla="*/ 2245455 w 3162529"/>
                  <a:gd name="connsiteY4506" fmla="*/ 176423 h 1910656"/>
                  <a:gd name="connsiteX4507" fmla="*/ 2241589 w 3162529"/>
                  <a:gd name="connsiteY4507" fmla="*/ 175369 h 1910656"/>
                  <a:gd name="connsiteX4508" fmla="*/ 2238075 w 3162529"/>
                  <a:gd name="connsiteY4508" fmla="*/ 169395 h 1910656"/>
                  <a:gd name="connsiteX4509" fmla="*/ 2236494 w 3162529"/>
                  <a:gd name="connsiteY4509" fmla="*/ 155426 h 1910656"/>
                  <a:gd name="connsiteX4510" fmla="*/ 2260390 w 3162529"/>
                  <a:gd name="connsiteY4510" fmla="*/ 171415 h 1910656"/>
                  <a:gd name="connsiteX4511" fmla="*/ 2248354 w 3162529"/>
                  <a:gd name="connsiteY4511" fmla="*/ 175896 h 1910656"/>
                  <a:gd name="connsiteX4512" fmla="*/ 2245455 w 3162529"/>
                  <a:gd name="connsiteY4512" fmla="*/ 176423 h 1910656"/>
                  <a:gd name="connsiteX4513" fmla="*/ 2245455 w 3162529"/>
                  <a:gd name="connsiteY4513" fmla="*/ 163333 h 1910656"/>
                  <a:gd name="connsiteX4514" fmla="*/ 2243873 w 3162529"/>
                  <a:gd name="connsiteY4514" fmla="*/ 163596 h 1910656"/>
                  <a:gd name="connsiteX4515" fmla="*/ 2245718 w 3162529"/>
                  <a:gd name="connsiteY4515" fmla="*/ 168604 h 1910656"/>
                  <a:gd name="connsiteX4516" fmla="*/ 2251077 w 3162529"/>
                  <a:gd name="connsiteY4516" fmla="*/ 167989 h 1910656"/>
                  <a:gd name="connsiteX4517" fmla="*/ 2248354 w 3162529"/>
                  <a:gd name="connsiteY4517" fmla="*/ 164211 h 1910656"/>
                  <a:gd name="connsiteX4518" fmla="*/ 2245455 w 3162529"/>
                  <a:gd name="connsiteY4518" fmla="*/ 163333 h 1910656"/>
                  <a:gd name="connsiteX4519" fmla="*/ 1038783 w 3162529"/>
                  <a:gd name="connsiteY4519" fmla="*/ 119406 h 1910656"/>
                  <a:gd name="connsiteX4520" fmla="*/ 1038256 w 3162529"/>
                  <a:gd name="connsiteY4520" fmla="*/ 119406 h 1910656"/>
                  <a:gd name="connsiteX4521" fmla="*/ 1031579 w 3162529"/>
                  <a:gd name="connsiteY4521" fmla="*/ 115277 h 1910656"/>
                  <a:gd name="connsiteX4522" fmla="*/ 1028592 w 3162529"/>
                  <a:gd name="connsiteY4522" fmla="*/ 114310 h 1910656"/>
                  <a:gd name="connsiteX4523" fmla="*/ 1028504 w 3162529"/>
                  <a:gd name="connsiteY4523" fmla="*/ 109654 h 1910656"/>
                  <a:gd name="connsiteX4524" fmla="*/ 1033600 w 3162529"/>
                  <a:gd name="connsiteY4524" fmla="*/ 97091 h 1910656"/>
                  <a:gd name="connsiteX4525" fmla="*/ 1044142 w 3162529"/>
                  <a:gd name="connsiteY4525" fmla="*/ 99024 h 1910656"/>
                  <a:gd name="connsiteX4526" fmla="*/ 1049413 w 3162529"/>
                  <a:gd name="connsiteY4526" fmla="*/ 107194 h 1910656"/>
                  <a:gd name="connsiteX4527" fmla="*/ 1046163 w 3162529"/>
                  <a:gd name="connsiteY4527" fmla="*/ 115540 h 1910656"/>
                  <a:gd name="connsiteX4528" fmla="*/ 1038783 w 3162529"/>
                  <a:gd name="connsiteY4528" fmla="*/ 119406 h 1910656"/>
                  <a:gd name="connsiteX4529" fmla="*/ 1694875 w 3162529"/>
                  <a:gd name="connsiteY4529" fmla="*/ 40074 h 1910656"/>
                  <a:gd name="connsiteX4530" fmla="*/ 1691009 w 3162529"/>
                  <a:gd name="connsiteY4530" fmla="*/ 39020 h 1910656"/>
                  <a:gd name="connsiteX4531" fmla="*/ 1687495 w 3162529"/>
                  <a:gd name="connsiteY4531" fmla="*/ 33046 h 1910656"/>
                  <a:gd name="connsiteX4532" fmla="*/ 1685914 w 3162529"/>
                  <a:gd name="connsiteY4532" fmla="*/ 19077 h 1910656"/>
                  <a:gd name="connsiteX4533" fmla="*/ 1709810 w 3162529"/>
                  <a:gd name="connsiteY4533" fmla="*/ 35066 h 1910656"/>
                  <a:gd name="connsiteX4534" fmla="*/ 1697774 w 3162529"/>
                  <a:gd name="connsiteY4534" fmla="*/ 39547 h 1910656"/>
                  <a:gd name="connsiteX4535" fmla="*/ 1694875 w 3162529"/>
                  <a:gd name="connsiteY4535" fmla="*/ 40074 h 1910656"/>
                  <a:gd name="connsiteX4536" fmla="*/ 1694875 w 3162529"/>
                  <a:gd name="connsiteY4536" fmla="*/ 26984 h 1910656"/>
                  <a:gd name="connsiteX4537" fmla="*/ 1693294 w 3162529"/>
                  <a:gd name="connsiteY4537" fmla="*/ 27247 h 1910656"/>
                  <a:gd name="connsiteX4538" fmla="*/ 1695139 w 3162529"/>
                  <a:gd name="connsiteY4538" fmla="*/ 32255 h 1910656"/>
                  <a:gd name="connsiteX4539" fmla="*/ 1700498 w 3162529"/>
                  <a:gd name="connsiteY4539" fmla="*/ 31640 h 1910656"/>
                  <a:gd name="connsiteX4540" fmla="*/ 1697774 w 3162529"/>
                  <a:gd name="connsiteY4540" fmla="*/ 27862 h 1910656"/>
                  <a:gd name="connsiteX4541" fmla="*/ 1694875 w 3162529"/>
                  <a:gd name="connsiteY4541" fmla="*/ 26984 h 191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</a:cxnLst>
                <a:rect l="l" t="t" r="r" b="b"/>
                <a:pathLst>
                  <a:path w="3162529" h="1910656">
                    <a:moveTo>
                      <a:pt x="2809915" y="680352"/>
                    </a:moveTo>
                    <a:cubicBezTo>
                      <a:pt x="2811672" y="677629"/>
                      <a:pt x="2813429" y="675520"/>
                      <a:pt x="2815186" y="673500"/>
                    </a:cubicBezTo>
                    <a:cubicBezTo>
                      <a:pt x="2812814" y="672094"/>
                      <a:pt x="2810091" y="669107"/>
                      <a:pt x="2808070" y="669546"/>
                    </a:cubicBezTo>
                    <a:cubicBezTo>
                      <a:pt x="2801569" y="670776"/>
                      <a:pt x="2799461" y="666647"/>
                      <a:pt x="2796825" y="662430"/>
                    </a:cubicBezTo>
                    <a:cubicBezTo>
                      <a:pt x="2795331" y="659970"/>
                      <a:pt x="2793838" y="657422"/>
                      <a:pt x="2791905" y="655314"/>
                    </a:cubicBezTo>
                    <a:cubicBezTo>
                      <a:pt x="2784613" y="646968"/>
                      <a:pt x="2777058" y="638797"/>
                      <a:pt x="2769766" y="630363"/>
                    </a:cubicBezTo>
                    <a:cubicBezTo>
                      <a:pt x="2768800" y="629221"/>
                      <a:pt x="2768624" y="627464"/>
                      <a:pt x="2768009" y="625971"/>
                    </a:cubicBezTo>
                    <a:cubicBezTo>
                      <a:pt x="2769766" y="626059"/>
                      <a:pt x="2771699" y="625883"/>
                      <a:pt x="2773368" y="626410"/>
                    </a:cubicBezTo>
                    <a:cubicBezTo>
                      <a:pt x="2775037" y="626937"/>
                      <a:pt x="2776443" y="628167"/>
                      <a:pt x="2778024" y="629046"/>
                    </a:cubicBezTo>
                    <a:cubicBezTo>
                      <a:pt x="2777848" y="626498"/>
                      <a:pt x="2780572" y="623071"/>
                      <a:pt x="2775564" y="622017"/>
                    </a:cubicBezTo>
                    <a:cubicBezTo>
                      <a:pt x="2773280" y="621578"/>
                      <a:pt x="2771172" y="619733"/>
                      <a:pt x="2768887" y="619206"/>
                    </a:cubicBezTo>
                    <a:cubicBezTo>
                      <a:pt x="2757027" y="616658"/>
                      <a:pt x="2752898" y="607521"/>
                      <a:pt x="2749472" y="597506"/>
                    </a:cubicBezTo>
                    <a:cubicBezTo>
                      <a:pt x="2748593" y="594958"/>
                      <a:pt x="2746924" y="591444"/>
                      <a:pt x="2744903" y="590829"/>
                    </a:cubicBezTo>
                    <a:cubicBezTo>
                      <a:pt x="2734976" y="588194"/>
                      <a:pt x="2729968" y="580638"/>
                      <a:pt x="2725048" y="572731"/>
                    </a:cubicBezTo>
                    <a:cubicBezTo>
                      <a:pt x="2723467" y="570271"/>
                      <a:pt x="2720831" y="568514"/>
                      <a:pt x="2718811" y="566318"/>
                    </a:cubicBezTo>
                    <a:cubicBezTo>
                      <a:pt x="2717757" y="565176"/>
                      <a:pt x="2716878" y="563858"/>
                      <a:pt x="2715912" y="562628"/>
                    </a:cubicBezTo>
                    <a:cubicBezTo>
                      <a:pt x="2717493" y="562365"/>
                      <a:pt x="2719162" y="562013"/>
                      <a:pt x="2720743" y="561750"/>
                    </a:cubicBezTo>
                    <a:cubicBezTo>
                      <a:pt x="2721183" y="561662"/>
                      <a:pt x="2721798" y="561925"/>
                      <a:pt x="2722061" y="561750"/>
                    </a:cubicBezTo>
                    <a:cubicBezTo>
                      <a:pt x="2723379" y="560695"/>
                      <a:pt x="2724697" y="559465"/>
                      <a:pt x="2726015" y="558323"/>
                    </a:cubicBezTo>
                    <a:cubicBezTo>
                      <a:pt x="2724609" y="558499"/>
                      <a:pt x="2722852" y="559290"/>
                      <a:pt x="2721798" y="558675"/>
                    </a:cubicBezTo>
                    <a:cubicBezTo>
                      <a:pt x="2715385" y="555161"/>
                      <a:pt x="2708620" y="551998"/>
                      <a:pt x="2702909" y="547517"/>
                    </a:cubicBezTo>
                    <a:cubicBezTo>
                      <a:pt x="2696496" y="542422"/>
                      <a:pt x="2691137" y="535833"/>
                      <a:pt x="2685163" y="530122"/>
                    </a:cubicBezTo>
                    <a:cubicBezTo>
                      <a:pt x="2681385" y="526520"/>
                      <a:pt x="2684987" y="521425"/>
                      <a:pt x="2682088" y="517823"/>
                    </a:cubicBezTo>
                    <a:cubicBezTo>
                      <a:pt x="2674620" y="523797"/>
                      <a:pt x="2673302" y="514836"/>
                      <a:pt x="2670403" y="512200"/>
                    </a:cubicBezTo>
                    <a:cubicBezTo>
                      <a:pt x="2663814" y="506314"/>
                      <a:pt x="2657050" y="499725"/>
                      <a:pt x="2652920" y="492082"/>
                    </a:cubicBezTo>
                    <a:cubicBezTo>
                      <a:pt x="2647122" y="481451"/>
                      <a:pt x="2636580" y="476619"/>
                      <a:pt x="2628761" y="468625"/>
                    </a:cubicBezTo>
                    <a:cubicBezTo>
                      <a:pt x="2623226" y="462914"/>
                      <a:pt x="2616725" y="458170"/>
                      <a:pt x="2610663" y="452284"/>
                    </a:cubicBezTo>
                    <a:cubicBezTo>
                      <a:pt x="2612244" y="451317"/>
                      <a:pt x="2614001" y="451317"/>
                      <a:pt x="2615495" y="450615"/>
                    </a:cubicBezTo>
                    <a:cubicBezTo>
                      <a:pt x="2616637" y="450087"/>
                      <a:pt x="2617340" y="448857"/>
                      <a:pt x="2618306" y="447891"/>
                    </a:cubicBezTo>
                    <a:cubicBezTo>
                      <a:pt x="2617340" y="447364"/>
                      <a:pt x="2616461" y="446573"/>
                      <a:pt x="2615495" y="446398"/>
                    </a:cubicBezTo>
                    <a:cubicBezTo>
                      <a:pt x="2600208" y="443059"/>
                      <a:pt x="2588699" y="433659"/>
                      <a:pt x="2578157" y="422853"/>
                    </a:cubicBezTo>
                    <a:cubicBezTo>
                      <a:pt x="2577191" y="421886"/>
                      <a:pt x="2576839" y="419866"/>
                      <a:pt x="2577015" y="418460"/>
                    </a:cubicBezTo>
                    <a:cubicBezTo>
                      <a:pt x="2577981" y="409499"/>
                      <a:pt x="2577278" y="408884"/>
                      <a:pt x="2568844" y="410729"/>
                    </a:cubicBezTo>
                    <a:cubicBezTo>
                      <a:pt x="2566912" y="411168"/>
                      <a:pt x="2563837" y="411080"/>
                      <a:pt x="2562695" y="409850"/>
                    </a:cubicBezTo>
                    <a:cubicBezTo>
                      <a:pt x="2551098" y="397902"/>
                      <a:pt x="2538886" y="386745"/>
                      <a:pt x="2524918" y="377520"/>
                    </a:cubicBezTo>
                    <a:cubicBezTo>
                      <a:pt x="2523863" y="376817"/>
                      <a:pt x="2522721" y="375851"/>
                      <a:pt x="2522194" y="374709"/>
                    </a:cubicBezTo>
                    <a:cubicBezTo>
                      <a:pt x="2521667" y="373742"/>
                      <a:pt x="2521931" y="372425"/>
                      <a:pt x="2521843" y="371195"/>
                    </a:cubicBezTo>
                    <a:cubicBezTo>
                      <a:pt x="2522809" y="371458"/>
                      <a:pt x="2523688" y="371810"/>
                      <a:pt x="2524654" y="372073"/>
                    </a:cubicBezTo>
                    <a:cubicBezTo>
                      <a:pt x="2525796" y="372425"/>
                      <a:pt x="2527114" y="372513"/>
                      <a:pt x="2528168" y="373040"/>
                    </a:cubicBezTo>
                    <a:cubicBezTo>
                      <a:pt x="2530979" y="374533"/>
                      <a:pt x="2533615" y="376115"/>
                      <a:pt x="2536339" y="377696"/>
                    </a:cubicBezTo>
                    <a:cubicBezTo>
                      <a:pt x="2534054" y="374357"/>
                      <a:pt x="2532473" y="369613"/>
                      <a:pt x="2529310" y="367944"/>
                    </a:cubicBezTo>
                    <a:cubicBezTo>
                      <a:pt x="2525181" y="365748"/>
                      <a:pt x="2519734" y="365309"/>
                      <a:pt x="2514902" y="365133"/>
                    </a:cubicBezTo>
                    <a:cubicBezTo>
                      <a:pt x="2510597" y="364957"/>
                      <a:pt x="2507874" y="363991"/>
                      <a:pt x="2505765" y="360037"/>
                    </a:cubicBezTo>
                    <a:cubicBezTo>
                      <a:pt x="2503218" y="355381"/>
                      <a:pt x="2499967" y="351076"/>
                      <a:pt x="2496716" y="346771"/>
                    </a:cubicBezTo>
                    <a:cubicBezTo>
                      <a:pt x="2495750" y="345541"/>
                      <a:pt x="2494081" y="344136"/>
                      <a:pt x="2492675" y="344136"/>
                    </a:cubicBezTo>
                    <a:cubicBezTo>
                      <a:pt x="2476686" y="343872"/>
                      <a:pt x="2469042" y="330870"/>
                      <a:pt x="2458764" y="321909"/>
                    </a:cubicBezTo>
                    <a:cubicBezTo>
                      <a:pt x="2455337" y="318922"/>
                      <a:pt x="2452789" y="315759"/>
                      <a:pt x="2447431" y="314617"/>
                    </a:cubicBezTo>
                    <a:cubicBezTo>
                      <a:pt x="2441456" y="313299"/>
                      <a:pt x="2435834" y="308467"/>
                      <a:pt x="2431002" y="304162"/>
                    </a:cubicBezTo>
                    <a:cubicBezTo>
                      <a:pt x="2426170" y="299770"/>
                      <a:pt x="2420811" y="297310"/>
                      <a:pt x="2414661" y="295904"/>
                    </a:cubicBezTo>
                    <a:cubicBezTo>
                      <a:pt x="2413607" y="295640"/>
                      <a:pt x="2412904" y="293532"/>
                      <a:pt x="2412113" y="292302"/>
                    </a:cubicBezTo>
                    <a:cubicBezTo>
                      <a:pt x="2413255" y="292126"/>
                      <a:pt x="2415276" y="291423"/>
                      <a:pt x="2415540" y="291863"/>
                    </a:cubicBezTo>
                    <a:cubicBezTo>
                      <a:pt x="2418263" y="296607"/>
                      <a:pt x="2420284" y="290721"/>
                      <a:pt x="2422744" y="291423"/>
                    </a:cubicBezTo>
                    <a:cubicBezTo>
                      <a:pt x="2423974" y="291775"/>
                      <a:pt x="2425643" y="290633"/>
                      <a:pt x="2427136" y="290194"/>
                    </a:cubicBezTo>
                    <a:cubicBezTo>
                      <a:pt x="2425555" y="289754"/>
                      <a:pt x="2423974" y="288964"/>
                      <a:pt x="2422392" y="289051"/>
                    </a:cubicBezTo>
                    <a:cubicBezTo>
                      <a:pt x="2406930" y="290018"/>
                      <a:pt x="2395070" y="281320"/>
                      <a:pt x="2382682" y="274380"/>
                    </a:cubicBezTo>
                    <a:cubicBezTo>
                      <a:pt x="2380574" y="273150"/>
                      <a:pt x="2377323" y="269811"/>
                      <a:pt x="2377762" y="268933"/>
                    </a:cubicBezTo>
                    <a:cubicBezTo>
                      <a:pt x="2381277" y="261378"/>
                      <a:pt x="2376269" y="262432"/>
                      <a:pt x="2372052" y="262783"/>
                    </a:cubicBezTo>
                    <a:cubicBezTo>
                      <a:pt x="2360895" y="263750"/>
                      <a:pt x="2353691" y="256106"/>
                      <a:pt x="2345784" y="250484"/>
                    </a:cubicBezTo>
                    <a:cubicBezTo>
                      <a:pt x="2340688" y="246882"/>
                      <a:pt x="2337701" y="241347"/>
                      <a:pt x="2329706" y="241171"/>
                    </a:cubicBezTo>
                    <a:cubicBezTo>
                      <a:pt x="2325841" y="241083"/>
                      <a:pt x="2321975" y="234934"/>
                      <a:pt x="2318461" y="231068"/>
                    </a:cubicBezTo>
                    <a:cubicBezTo>
                      <a:pt x="2315386" y="227730"/>
                      <a:pt x="2312136" y="226324"/>
                      <a:pt x="2307479" y="225621"/>
                    </a:cubicBezTo>
                    <a:cubicBezTo>
                      <a:pt x="2301681" y="224742"/>
                      <a:pt x="2295707" y="222107"/>
                      <a:pt x="2290787" y="218856"/>
                    </a:cubicBezTo>
                    <a:cubicBezTo>
                      <a:pt x="2286131" y="215781"/>
                      <a:pt x="2282090" y="212531"/>
                      <a:pt x="2276203" y="212707"/>
                    </a:cubicBezTo>
                    <a:cubicBezTo>
                      <a:pt x="2275061" y="212707"/>
                      <a:pt x="2273831" y="211213"/>
                      <a:pt x="2272602" y="210422"/>
                    </a:cubicBezTo>
                    <a:cubicBezTo>
                      <a:pt x="2274095" y="209456"/>
                      <a:pt x="2275588" y="208490"/>
                      <a:pt x="2277082" y="207611"/>
                    </a:cubicBezTo>
                    <a:cubicBezTo>
                      <a:pt x="2278136" y="206996"/>
                      <a:pt x="2279366" y="206732"/>
                      <a:pt x="2281123" y="205590"/>
                    </a:cubicBezTo>
                    <a:cubicBezTo>
                      <a:pt x="2281826" y="204097"/>
                      <a:pt x="2281914" y="203306"/>
                      <a:pt x="2282002" y="202515"/>
                    </a:cubicBezTo>
                    <a:cubicBezTo>
                      <a:pt x="2281475" y="203306"/>
                      <a:pt x="2281035" y="204097"/>
                      <a:pt x="2280508" y="204975"/>
                    </a:cubicBezTo>
                    <a:cubicBezTo>
                      <a:pt x="2264343" y="205327"/>
                      <a:pt x="2250199" y="199265"/>
                      <a:pt x="2235967" y="192324"/>
                    </a:cubicBezTo>
                    <a:cubicBezTo>
                      <a:pt x="2231398" y="190128"/>
                      <a:pt x="2236845" y="182573"/>
                      <a:pt x="2229378" y="183890"/>
                    </a:cubicBezTo>
                    <a:cubicBezTo>
                      <a:pt x="2225687" y="184505"/>
                      <a:pt x="2221383" y="184418"/>
                      <a:pt x="2218044" y="182924"/>
                    </a:cubicBezTo>
                    <a:cubicBezTo>
                      <a:pt x="2210313" y="179498"/>
                      <a:pt x="2202933" y="175105"/>
                      <a:pt x="2195466" y="171064"/>
                    </a:cubicBezTo>
                    <a:cubicBezTo>
                      <a:pt x="2193709" y="170097"/>
                      <a:pt x="2191776" y="168340"/>
                      <a:pt x="2190107" y="168428"/>
                    </a:cubicBezTo>
                    <a:cubicBezTo>
                      <a:pt x="2181673" y="168955"/>
                      <a:pt x="2175962" y="162981"/>
                      <a:pt x="2171042" y="158413"/>
                    </a:cubicBezTo>
                    <a:cubicBezTo>
                      <a:pt x="2168583" y="156129"/>
                      <a:pt x="2166825" y="155250"/>
                      <a:pt x="2164366" y="155338"/>
                    </a:cubicBezTo>
                    <a:cubicBezTo>
                      <a:pt x="2154877" y="155689"/>
                      <a:pt x="2146356" y="153230"/>
                      <a:pt x="2138449" y="148134"/>
                    </a:cubicBezTo>
                    <a:cubicBezTo>
                      <a:pt x="2137131" y="147255"/>
                      <a:pt x="2135462" y="146904"/>
                      <a:pt x="2133968" y="146289"/>
                    </a:cubicBezTo>
                    <a:cubicBezTo>
                      <a:pt x="2131772" y="145323"/>
                      <a:pt x="2131421" y="140666"/>
                      <a:pt x="2133090" y="138822"/>
                    </a:cubicBezTo>
                    <a:cubicBezTo>
                      <a:pt x="2133705" y="138119"/>
                      <a:pt x="2133441" y="136537"/>
                      <a:pt x="2133529" y="135307"/>
                    </a:cubicBezTo>
                    <a:cubicBezTo>
                      <a:pt x="2132562" y="135571"/>
                      <a:pt x="2131596" y="135659"/>
                      <a:pt x="2130718" y="136098"/>
                    </a:cubicBezTo>
                    <a:cubicBezTo>
                      <a:pt x="2122020" y="140227"/>
                      <a:pt x="2112620" y="138294"/>
                      <a:pt x="2104537" y="136362"/>
                    </a:cubicBezTo>
                    <a:cubicBezTo>
                      <a:pt x="2096279" y="134341"/>
                      <a:pt x="2086176" y="134780"/>
                      <a:pt x="2079762" y="126610"/>
                    </a:cubicBezTo>
                    <a:cubicBezTo>
                      <a:pt x="2078357" y="124765"/>
                      <a:pt x="2074579" y="124589"/>
                      <a:pt x="2071856" y="123974"/>
                    </a:cubicBezTo>
                    <a:cubicBezTo>
                      <a:pt x="2064300" y="122129"/>
                      <a:pt x="2056745" y="120372"/>
                      <a:pt x="2049101" y="118703"/>
                    </a:cubicBezTo>
                    <a:cubicBezTo>
                      <a:pt x="2044709" y="117737"/>
                      <a:pt x="2040140" y="117122"/>
                      <a:pt x="2035836" y="115980"/>
                    </a:cubicBezTo>
                    <a:cubicBezTo>
                      <a:pt x="2034342" y="115540"/>
                      <a:pt x="2033288" y="113783"/>
                      <a:pt x="2031970" y="112641"/>
                    </a:cubicBezTo>
                    <a:cubicBezTo>
                      <a:pt x="2033200" y="112026"/>
                      <a:pt x="2034518" y="111587"/>
                      <a:pt x="2035572" y="110796"/>
                    </a:cubicBezTo>
                    <a:cubicBezTo>
                      <a:pt x="2037505" y="109303"/>
                      <a:pt x="2039350" y="107721"/>
                      <a:pt x="2041282" y="106140"/>
                    </a:cubicBezTo>
                    <a:cubicBezTo>
                      <a:pt x="2038647" y="105086"/>
                      <a:pt x="2036099" y="103856"/>
                      <a:pt x="2033376" y="103153"/>
                    </a:cubicBezTo>
                    <a:cubicBezTo>
                      <a:pt x="2032673" y="102977"/>
                      <a:pt x="2031619" y="104998"/>
                      <a:pt x="2030476" y="105349"/>
                    </a:cubicBezTo>
                    <a:cubicBezTo>
                      <a:pt x="2017211" y="109830"/>
                      <a:pt x="2014663" y="109390"/>
                      <a:pt x="2001924" y="100957"/>
                    </a:cubicBezTo>
                    <a:cubicBezTo>
                      <a:pt x="1999903" y="99639"/>
                      <a:pt x="1996301" y="97355"/>
                      <a:pt x="1995598" y="97969"/>
                    </a:cubicBezTo>
                    <a:cubicBezTo>
                      <a:pt x="1988131" y="104559"/>
                      <a:pt x="1981278" y="96212"/>
                      <a:pt x="1973899" y="97442"/>
                    </a:cubicBezTo>
                    <a:cubicBezTo>
                      <a:pt x="1969682" y="98145"/>
                      <a:pt x="1965025" y="95246"/>
                      <a:pt x="1960633" y="95334"/>
                    </a:cubicBezTo>
                    <a:cubicBezTo>
                      <a:pt x="1955098" y="95422"/>
                      <a:pt x="1954132" y="87163"/>
                      <a:pt x="1947191" y="89623"/>
                    </a:cubicBezTo>
                    <a:cubicBezTo>
                      <a:pt x="1941920" y="91468"/>
                      <a:pt x="1937264" y="87163"/>
                      <a:pt x="1932519" y="84440"/>
                    </a:cubicBezTo>
                    <a:cubicBezTo>
                      <a:pt x="1928478" y="82156"/>
                      <a:pt x="1922768" y="82859"/>
                      <a:pt x="1917848" y="81980"/>
                    </a:cubicBezTo>
                    <a:cubicBezTo>
                      <a:pt x="1916530" y="81804"/>
                      <a:pt x="1914509" y="81277"/>
                      <a:pt x="1914158" y="80311"/>
                    </a:cubicBezTo>
                    <a:cubicBezTo>
                      <a:pt x="1912313" y="76182"/>
                      <a:pt x="1912137" y="75655"/>
                      <a:pt x="1908623" y="78115"/>
                    </a:cubicBezTo>
                    <a:cubicBezTo>
                      <a:pt x="1903440" y="81629"/>
                      <a:pt x="1899047" y="81453"/>
                      <a:pt x="1893161" y="78993"/>
                    </a:cubicBezTo>
                    <a:cubicBezTo>
                      <a:pt x="1887978" y="76797"/>
                      <a:pt x="1881564" y="77412"/>
                      <a:pt x="1875766" y="76797"/>
                    </a:cubicBezTo>
                    <a:cubicBezTo>
                      <a:pt x="1874536" y="76621"/>
                      <a:pt x="1873394" y="76182"/>
                      <a:pt x="1872164" y="75918"/>
                    </a:cubicBezTo>
                    <a:cubicBezTo>
                      <a:pt x="1873394" y="75303"/>
                      <a:pt x="1875239" y="74952"/>
                      <a:pt x="1875678" y="73985"/>
                    </a:cubicBezTo>
                    <a:cubicBezTo>
                      <a:pt x="1876557" y="72228"/>
                      <a:pt x="1877435" y="69593"/>
                      <a:pt x="1876732" y="68099"/>
                    </a:cubicBezTo>
                    <a:cubicBezTo>
                      <a:pt x="1876205" y="66957"/>
                      <a:pt x="1873218" y="66694"/>
                      <a:pt x="1871373" y="66342"/>
                    </a:cubicBezTo>
                    <a:cubicBezTo>
                      <a:pt x="1870143" y="66166"/>
                      <a:pt x="1868650" y="66166"/>
                      <a:pt x="1867596" y="66606"/>
                    </a:cubicBezTo>
                    <a:cubicBezTo>
                      <a:pt x="1860128" y="70032"/>
                      <a:pt x="1855384" y="69856"/>
                      <a:pt x="1849058" y="66342"/>
                    </a:cubicBezTo>
                    <a:cubicBezTo>
                      <a:pt x="1846071" y="64673"/>
                      <a:pt x="1841854" y="62916"/>
                      <a:pt x="1840537" y="67924"/>
                    </a:cubicBezTo>
                    <a:cubicBezTo>
                      <a:pt x="1838692" y="75040"/>
                      <a:pt x="1835002" y="71613"/>
                      <a:pt x="1832190" y="69681"/>
                    </a:cubicBezTo>
                    <a:cubicBezTo>
                      <a:pt x="1823844" y="64058"/>
                      <a:pt x="1815586" y="64849"/>
                      <a:pt x="1806098" y="67133"/>
                    </a:cubicBezTo>
                    <a:cubicBezTo>
                      <a:pt x="1798455" y="68978"/>
                      <a:pt x="1789757" y="66694"/>
                      <a:pt x="1781587" y="66079"/>
                    </a:cubicBezTo>
                    <a:cubicBezTo>
                      <a:pt x="1781147" y="66079"/>
                      <a:pt x="1780445" y="64673"/>
                      <a:pt x="1780620" y="64497"/>
                    </a:cubicBezTo>
                    <a:cubicBezTo>
                      <a:pt x="1781411" y="63443"/>
                      <a:pt x="1782289" y="61862"/>
                      <a:pt x="1783344" y="61774"/>
                    </a:cubicBezTo>
                    <a:cubicBezTo>
                      <a:pt x="1788000" y="61247"/>
                      <a:pt x="1792744" y="61247"/>
                      <a:pt x="1797400" y="60895"/>
                    </a:cubicBezTo>
                    <a:cubicBezTo>
                      <a:pt x="1798542" y="60807"/>
                      <a:pt x="1799685" y="60192"/>
                      <a:pt x="1800914" y="59841"/>
                    </a:cubicBezTo>
                    <a:cubicBezTo>
                      <a:pt x="1799948" y="59314"/>
                      <a:pt x="1799070" y="58699"/>
                      <a:pt x="1798015" y="58347"/>
                    </a:cubicBezTo>
                    <a:cubicBezTo>
                      <a:pt x="1794941" y="57381"/>
                      <a:pt x="1791778" y="55888"/>
                      <a:pt x="1788615" y="55888"/>
                    </a:cubicBezTo>
                    <a:cubicBezTo>
                      <a:pt x="1785452" y="55800"/>
                      <a:pt x="1781323" y="56239"/>
                      <a:pt x="1779303" y="58260"/>
                    </a:cubicBezTo>
                    <a:cubicBezTo>
                      <a:pt x="1769726" y="67309"/>
                      <a:pt x="1760238" y="62213"/>
                      <a:pt x="1750574" y="58962"/>
                    </a:cubicBezTo>
                    <a:cubicBezTo>
                      <a:pt x="1748993" y="58435"/>
                      <a:pt x="1746972" y="56854"/>
                      <a:pt x="1746006" y="57381"/>
                    </a:cubicBezTo>
                    <a:cubicBezTo>
                      <a:pt x="1733443" y="64497"/>
                      <a:pt x="1719913" y="59841"/>
                      <a:pt x="1706823" y="60895"/>
                    </a:cubicBezTo>
                    <a:cubicBezTo>
                      <a:pt x="1702167" y="61247"/>
                      <a:pt x="1705330" y="58875"/>
                      <a:pt x="1706296" y="57469"/>
                    </a:cubicBezTo>
                    <a:cubicBezTo>
                      <a:pt x="1707087" y="56327"/>
                      <a:pt x="1707789" y="55009"/>
                      <a:pt x="1708492" y="53779"/>
                    </a:cubicBezTo>
                    <a:cubicBezTo>
                      <a:pt x="1706999" y="54043"/>
                      <a:pt x="1705417" y="53955"/>
                      <a:pt x="1704012" y="54570"/>
                    </a:cubicBezTo>
                    <a:cubicBezTo>
                      <a:pt x="1699180" y="56590"/>
                      <a:pt x="1694524" y="60368"/>
                      <a:pt x="1689692" y="60719"/>
                    </a:cubicBezTo>
                    <a:cubicBezTo>
                      <a:pt x="1683015" y="61247"/>
                      <a:pt x="1676162" y="59490"/>
                      <a:pt x="1669397" y="58260"/>
                    </a:cubicBezTo>
                    <a:cubicBezTo>
                      <a:pt x="1668519" y="58084"/>
                      <a:pt x="1667992" y="55800"/>
                      <a:pt x="1667904" y="53867"/>
                    </a:cubicBezTo>
                    <a:cubicBezTo>
                      <a:pt x="1669661" y="52988"/>
                      <a:pt x="1670803" y="52725"/>
                      <a:pt x="1671857" y="52461"/>
                    </a:cubicBezTo>
                    <a:cubicBezTo>
                      <a:pt x="1671682" y="51846"/>
                      <a:pt x="1671506" y="51319"/>
                      <a:pt x="1671330" y="50704"/>
                    </a:cubicBezTo>
                    <a:cubicBezTo>
                      <a:pt x="1669925" y="51495"/>
                      <a:pt x="1668607" y="52286"/>
                      <a:pt x="1667201" y="53164"/>
                    </a:cubicBezTo>
                    <a:cubicBezTo>
                      <a:pt x="1662721" y="54043"/>
                      <a:pt x="1658328" y="54833"/>
                      <a:pt x="1653847" y="55800"/>
                    </a:cubicBezTo>
                    <a:cubicBezTo>
                      <a:pt x="1651212" y="56415"/>
                      <a:pt x="1648664" y="54306"/>
                      <a:pt x="1648840" y="51495"/>
                    </a:cubicBezTo>
                    <a:cubicBezTo>
                      <a:pt x="1648927" y="50704"/>
                      <a:pt x="1648664" y="49826"/>
                      <a:pt x="1648576" y="48947"/>
                    </a:cubicBezTo>
                    <a:cubicBezTo>
                      <a:pt x="1647610" y="49211"/>
                      <a:pt x="1646468" y="49123"/>
                      <a:pt x="1645853" y="49650"/>
                    </a:cubicBezTo>
                    <a:cubicBezTo>
                      <a:pt x="1644183" y="51056"/>
                      <a:pt x="1642778" y="52725"/>
                      <a:pt x="1641196" y="54218"/>
                    </a:cubicBezTo>
                    <a:cubicBezTo>
                      <a:pt x="1636716" y="58435"/>
                      <a:pt x="1632762" y="61422"/>
                      <a:pt x="1625207" y="58875"/>
                    </a:cubicBezTo>
                    <a:cubicBezTo>
                      <a:pt x="1619936" y="57030"/>
                      <a:pt x="1612995" y="60192"/>
                      <a:pt x="1606758" y="60895"/>
                    </a:cubicBezTo>
                    <a:cubicBezTo>
                      <a:pt x="1605176" y="61071"/>
                      <a:pt x="1603507" y="60280"/>
                      <a:pt x="1601926" y="60017"/>
                    </a:cubicBezTo>
                    <a:cubicBezTo>
                      <a:pt x="1603243" y="59490"/>
                      <a:pt x="1604649" y="59138"/>
                      <a:pt x="1605791" y="58347"/>
                    </a:cubicBezTo>
                    <a:cubicBezTo>
                      <a:pt x="1607197" y="57381"/>
                      <a:pt x="1608251" y="55975"/>
                      <a:pt x="1609481" y="54745"/>
                    </a:cubicBezTo>
                    <a:cubicBezTo>
                      <a:pt x="1607109" y="53515"/>
                      <a:pt x="1604825" y="51758"/>
                      <a:pt x="1602365" y="51407"/>
                    </a:cubicBezTo>
                    <a:cubicBezTo>
                      <a:pt x="1601486" y="51231"/>
                      <a:pt x="1599114" y="54570"/>
                      <a:pt x="1599202" y="56239"/>
                    </a:cubicBezTo>
                    <a:cubicBezTo>
                      <a:pt x="1599378" y="60456"/>
                      <a:pt x="1597094" y="60192"/>
                      <a:pt x="1593931" y="61334"/>
                    </a:cubicBezTo>
                    <a:cubicBezTo>
                      <a:pt x="1579523" y="66430"/>
                      <a:pt x="1566696" y="56327"/>
                      <a:pt x="1552640" y="57908"/>
                    </a:cubicBezTo>
                    <a:cubicBezTo>
                      <a:pt x="1548247" y="58347"/>
                      <a:pt x="1542800" y="54745"/>
                      <a:pt x="1539286" y="56239"/>
                    </a:cubicBezTo>
                    <a:cubicBezTo>
                      <a:pt x="1531467" y="59665"/>
                      <a:pt x="1526986" y="56151"/>
                      <a:pt x="1522154" y="51319"/>
                    </a:cubicBezTo>
                    <a:cubicBezTo>
                      <a:pt x="1521100" y="50177"/>
                      <a:pt x="1519695" y="49386"/>
                      <a:pt x="1518465" y="48420"/>
                    </a:cubicBezTo>
                    <a:cubicBezTo>
                      <a:pt x="1518201" y="50089"/>
                      <a:pt x="1517498" y="51671"/>
                      <a:pt x="1517674" y="53252"/>
                    </a:cubicBezTo>
                    <a:cubicBezTo>
                      <a:pt x="1518113" y="59402"/>
                      <a:pt x="1516971" y="58435"/>
                      <a:pt x="1512754" y="55273"/>
                    </a:cubicBezTo>
                    <a:cubicBezTo>
                      <a:pt x="1508098" y="51758"/>
                      <a:pt x="1502475" y="50792"/>
                      <a:pt x="1496589" y="54306"/>
                    </a:cubicBezTo>
                    <a:cubicBezTo>
                      <a:pt x="1492811" y="56590"/>
                      <a:pt x="1488682" y="60719"/>
                      <a:pt x="1483587" y="55888"/>
                    </a:cubicBezTo>
                    <a:cubicBezTo>
                      <a:pt x="1482884" y="55273"/>
                      <a:pt x="1480775" y="55360"/>
                      <a:pt x="1479809" y="55888"/>
                    </a:cubicBezTo>
                    <a:cubicBezTo>
                      <a:pt x="1472869" y="59577"/>
                      <a:pt x="1467509" y="57117"/>
                      <a:pt x="1462502" y="52022"/>
                    </a:cubicBezTo>
                    <a:cubicBezTo>
                      <a:pt x="1461623" y="51143"/>
                      <a:pt x="1459603" y="51319"/>
                      <a:pt x="1458109" y="51056"/>
                    </a:cubicBezTo>
                    <a:cubicBezTo>
                      <a:pt x="1458197" y="52549"/>
                      <a:pt x="1458373" y="54043"/>
                      <a:pt x="1458285" y="55536"/>
                    </a:cubicBezTo>
                    <a:cubicBezTo>
                      <a:pt x="1458197" y="56503"/>
                      <a:pt x="1457582" y="58347"/>
                      <a:pt x="1457494" y="58347"/>
                    </a:cubicBezTo>
                    <a:cubicBezTo>
                      <a:pt x="1445985" y="56151"/>
                      <a:pt x="1433334" y="63443"/>
                      <a:pt x="1422440" y="54218"/>
                    </a:cubicBezTo>
                    <a:cubicBezTo>
                      <a:pt x="1421123" y="53076"/>
                      <a:pt x="1417169" y="54570"/>
                      <a:pt x="1414621" y="55360"/>
                    </a:cubicBezTo>
                    <a:cubicBezTo>
                      <a:pt x="1412337" y="56063"/>
                      <a:pt x="1410317" y="57557"/>
                      <a:pt x="1408032" y="58435"/>
                    </a:cubicBezTo>
                    <a:cubicBezTo>
                      <a:pt x="1400389" y="61598"/>
                      <a:pt x="1393185" y="60807"/>
                      <a:pt x="1386333" y="55888"/>
                    </a:cubicBezTo>
                    <a:cubicBezTo>
                      <a:pt x="1380271" y="51495"/>
                      <a:pt x="1373857" y="52637"/>
                      <a:pt x="1367532" y="55888"/>
                    </a:cubicBezTo>
                    <a:cubicBezTo>
                      <a:pt x="1366829" y="56239"/>
                      <a:pt x="1366126" y="56766"/>
                      <a:pt x="1365423" y="57205"/>
                    </a:cubicBezTo>
                    <a:cubicBezTo>
                      <a:pt x="1366126" y="57645"/>
                      <a:pt x="1366741" y="58435"/>
                      <a:pt x="1367444" y="58435"/>
                    </a:cubicBezTo>
                    <a:cubicBezTo>
                      <a:pt x="1370958" y="58523"/>
                      <a:pt x="1374472" y="58260"/>
                      <a:pt x="1377899" y="58611"/>
                    </a:cubicBezTo>
                    <a:cubicBezTo>
                      <a:pt x="1379041" y="58699"/>
                      <a:pt x="1380007" y="60368"/>
                      <a:pt x="1381061" y="61334"/>
                    </a:cubicBezTo>
                    <a:cubicBezTo>
                      <a:pt x="1379831" y="62125"/>
                      <a:pt x="1378514" y="63794"/>
                      <a:pt x="1377459" y="63619"/>
                    </a:cubicBezTo>
                    <a:cubicBezTo>
                      <a:pt x="1367795" y="62301"/>
                      <a:pt x="1357868" y="66430"/>
                      <a:pt x="1348204" y="61510"/>
                    </a:cubicBezTo>
                    <a:cubicBezTo>
                      <a:pt x="1345744" y="60280"/>
                      <a:pt x="1341176" y="62652"/>
                      <a:pt x="1337749" y="63882"/>
                    </a:cubicBezTo>
                    <a:cubicBezTo>
                      <a:pt x="1333972" y="65288"/>
                      <a:pt x="1330458" y="67484"/>
                      <a:pt x="1326680" y="68714"/>
                    </a:cubicBezTo>
                    <a:cubicBezTo>
                      <a:pt x="1326065" y="68890"/>
                      <a:pt x="1323429" y="65200"/>
                      <a:pt x="1323517" y="65112"/>
                    </a:cubicBezTo>
                    <a:cubicBezTo>
                      <a:pt x="1329052" y="59753"/>
                      <a:pt x="1323166" y="60544"/>
                      <a:pt x="1321057" y="61247"/>
                    </a:cubicBezTo>
                    <a:cubicBezTo>
                      <a:pt x="1317631" y="62389"/>
                      <a:pt x="1314117" y="64146"/>
                      <a:pt x="1311481" y="66518"/>
                    </a:cubicBezTo>
                    <a:cubicBezTo>
                      <a:pt x="1306210" y="71438"/>
                      <a:pt x="1301993" y="71438"/>
                      <a:pt x="1297512" y="65639"/>
                    </a:cubicBezTo>
                    <a:cubicBezTo>
                      <a:pt x="1295843" y="63443"/>
                      <a:pt x="1294525" y="60456"/>
                      <a:pt x="1289781" y="63267"/>
                    </a:cubicBezTo>
                    <a:cubicBezTo>
                      <a:pt x="1286794" y="65112"/>
                      <a:pt x="1286267" y="66430"/>
                      <a:pt x="1286619" y="68802"/>
                    </a:cubicBezTo>
                    <a:cubicBezTo>
                      <a:pt x="1287146" y="73019"/>
                      <a:pt x="1289430" y="71965"/>
                      <a:pt x="1291890" y="70208"/>
                    </a:cubicBezTo>
                    <a:cubicBezTo>
                      <a:pt x="1292417" y="69856"/>
                      <a:pt x="1293559" y="70383"/>
                      <a:pt x="1294350" y="70559"/>
                    </a:cubicBezTo>
                    <a:cubicBezTo>
                      <a:pt x="1293998" y="71701"/>
                      <a:pt x="1293823" y="73019"/>
                      <a:pt x="1293120" y="73985"/>
                    </a:cubicBezTo>
                    <a:cubicBezTo>
                      <a:pt x="1292768" y="74425"/>
                      <a:pt x="1291538" y="74161"/>
                      <a:pt x="1290660" y="74249"/>
                    </a:cubicBezTo>
                    <a:cubicBezTo>
                      <a:pt x="1282314" y="75128"/>
                      <a:pt x="1273792" y="75479"/>
                      <a:pt x="1265534" y="77060"/>
                    </a:cubicBezTo>
                    <a:cubicBezTo>
                      <a:pt x="1259296" y="78202"/>
                      <a:pt x="1253937" y="72140"/>
                      <a:pt x="1250071" y="73546"/>
                    </a:cubicBezTo>
                    <a:cubicBezTo>
                      <a:pt x="1245327" y="75391"/>
                      <a:pt x="1241989" y="80662"/>
                      <a:pt x="1235488" y="79608"/>
                    </a:cubicBezTo>
                    <a:cubicBezTo>
                      <a:pt x="1234082" y="79344"/>
                      <a:pt x="1232061" y="80223"/>
                      <a:pt x="1231007" y="81277"/>
                    </a:cubicBezTo>
                    <a:cubicBezTo>
                      <a:pt x="1226527" y="85670"/>
                      <a:pt x="1221431" y="87691"/>
                      <a:pt x="1215106" y="87515"/>
                    </a:cubicBezTo>
                    <a:cubicBezTo>
                      <a:pt x="1213261" y="87427"/>
                      <a:pt x="1210801" y="88393"/>
                      <a:pt x="1209571" y="89711"/>
                    </a:cubicBezTo>
                    <a:cubicBezTo>
                      <a:pt x="1206672" y="92698"/>
                      <a:pt x="1204387" y="94192"/>
                      <a:pt x="1201137" y="90238"/>
                    </a:cubicBezTo>
                    <a:cubicBezTo>
                      <a:pt x="1200785" y="89799"/>
                      <a:pt x="1198677" y="90326"/>
                      <a:pt x="1197711" y="90941"/>
                    </a:cubicBezTo>
                    <a:cubicBezTo>
                      <a:pt x="1188749" y="96652"/>
                      <a:pt x="1178910" y="95422"/>
                      <a:pt x="1168894" y="95685"/>
                    </a:cubicBezTo>
                    <a:cubicBezTo>
                      <a:pt x="1163272" y="95861"/>
                      <a:pt x="1157034" y="99112"/>
                      <a:pt x="1152290" y="102538"/>
                    </a:cubicBezTo>
                    <a:cubicBezTo>
                      <a:pt x="1147458" y="106052"/>
                      <a:pt x="1143681" y="106931"/>
                      <a:pt x="1138585" y="103768"/>
                    </a:cubicBezTo>
                    <a:cubicBezTo>
                      <a:pt x="1136564" y="102538"/>
                      <a:pt x="1133929" y="102099"/>
                      <a:pt x="1131557" y="101923"/>
                    </a:cubicBezTo>
                    <a:cubicBezTo>
                      <a:pt x="1129448" y="101747"/>
                      <a:pt x="1127076" y="102186"/>
                      <a:pt x="1125319" y="103153"/>
                    </a:cubicBezTo>
                    <a:cubicBezTo>
                      <a:pt x="1124353" y="103680"/>
                      <a:pt x="1124441" y="105964"/>
                      <a:pt x="1124089" y="107458"/>
                    </a:cubicBezTo>
                    <a:cubicBezTo>
                      <a:pt x="1125934" y="107194"/>
                      <a:pt x="1127691" y="106579"/>
                      <a:pt x="1129448" y="106755"/>
                    </a:cubicBezTo>
                    <a:cubicBezTo>
                      <a:pt x="1130239" y="106843"/>
                      <a:pt x="1130854" y="108424"/>
                      <a:pt x="1131557" y="109390"/>
                    </a:cubicBezTo>
                    <a:cubicBezTo>
                      <a:pt x="1129624" y="110796"/>
                      <a:pt x="1127340" y="113783"/>
                      <a:pt x="1125758" y="113432"/>
                    </a:cubicBezTo>
                    <a:cubicBezTo>
                      <a:pt x="1115479" y="111411"/>
                      <a:pt x="1107660" y="119933"/>
                      <a:pt x="1098084" y="119582"/>
                    </a:cubicBezTo>
                    <a:cubicBezTo>
                      <a:pt x="1087542" y="119230"/>
                      <a:pt x="1080074" y="126873"/>
                      <a:pt x="1070850" y="130036"/>
                    </a:cubicBezTo>
                    <a:cubicBezTo>
                      <a:pt x="1059604" y="133902"/>
                      <a:pt x="1048710" y="134429"/>
                      <a:pt x="1037377" y="134605"/>
                    </a:cubicBezTo>
                    <a:cubicBezTo>
                      <a:pt x="1035708" y="134605"/>
                      <a:pt x="1034127" y="135132"/>
                      <a:pt x="1032458" y="135307"/>
                    </a:cubicBezTo>
                    <a:cubicBezTo>
                      <a:pt x="1033687" y="136801"/>
                      <a:pt x="1034742" y="138470"/>
                      <a:pt x="1036147" y="139700"/>
                    </a:cubicBezTo>
                    <a:cubicBezTo>
                      <a:pt x="1037026" y="140403"/>
                      <a:pt x="1038432" y="140491"/>
                      <a:pt x="1039574" y="140842"/>
                    </a:cubicBezTo>
                    <a:cubicBezTo>
                      <a:pt x="1039047" y="141369"/>
                      <a:pt x="1038432" y="142424"/>
                      <a:pt x="1038080" y="142336"/>
                    </a:cubicBezTo>
                    <a:cubicBezTo>
                      <a:pt x="1028416" y="140227"/>
                      <a:pt x="1022179" y="148485"/>
                      <a:pt x="1013745" y="150242"/>
                    </a:cubicBezTo>
                    <a:cubicBezTo>
                      <a:pt x="1008913" y="151297"/>
                      <a:pt x="1003642" y="151209"/>
                      <a:pt x="999161" y="153054"/>
                    </a:cubicBezTo>
                    <a:cubicBezTo>
                      <a:pt x="992835" y="155689"/>
                      <a:pt x="987301" y="160346"/>
                      <a:pt x="980975" y="162981"/>
                    </a:cubicBezTo>
                    <a:cubicBezTo>
                      <a:pt x="968236" y="168340"/>
                      <a:pt x="956991" y="176599"/>
                      <a:pt x="944077" y="181518"/>
                    </a:cubicBezTo>
                    <a:cubicBezTo>
                      <a:pt x="942144" y="182221"/>
                      <a:pt x="939772" y="181606"/>
                      <a:pt x="937575" y="181694"/>
                    </a:cubicBezTo>
                    <a:cubicBezTo>
                      <a:pt x="933534" y="181782"/>
                      <a:pt x="928175" y="180025"/>
                      <a:pt x="929493" y="187580"/>
                    </a:cubicBezTo>
                    <a:cubicBezTo>
                      <a:pt x="929581" y="188020"/>
                      <a:pt x="927824" y="188898"/>
                      <a:pt x="926857" y="189513"/>
                    </a:cubicBezTo>
                    <a:cubicBezTo>
                      <a:pt x="916578" y="196454"/>
                      <a:pt x="904367" y="198562"/>
                      <a:pt x="892946" y="202603"/>
                    </a:cubicBezTo>
                    <a:cubicBezTo>
                      <a:pt x="892155" y="202867"/>
                      <a:pt x="891101" y="202428"/>
                      <a:pt x="890310" y="202691"/>
                    </a:cubicBezTo>
                    <a:cubicBezTo>
                      <a:pt x="887587" y="203570"/>
                      <a:pt x="884512" y="195224"/>
                      <a:pt x="882667" y="202340"/>
                    </a:cubicBezTo>
                    <a:cubicBezTo>
                      <a:pt x="881437" y="207260"/>
                      <a:pt x="887147" y="204097"/>
                      <a:pt x="889168" y="205590"/>
                    </a:cubicBezTo>
                    <a:cubicBezTo>
                      <a:pt x="889783" y="206030"/>
                      <a:pt x="890310" y="207172"/>
                      <a:pt x="890134" y="207699"/>
                    </a:cubicBezTo>
                    <a:cubicBezTo>
                      <a:pt x="889783" y="208753"/>
                      <a:pt x="888905" y="210422"/>
                      <a:pt x="888289" y="210422"/>
                    </a:cubicBezTo>
                    <a:cubicBezTo>
                      <a:pt x="876781" y="209983"/>
                      <a:pt x="869489" y="220789"/>
                      <a:pt x="858946" y="221843"/>
                    </a:cubicBezTo>
                    <a:cubicBezTo>
                      <a:pt x="847789" y="222985"/>
                      <a:pt x="842518" y="231595"/>
                      <a:pt x="835138" y="237569"/>
                    </a:cubicBezTo>
                    <a:cubicBezTo>
                      <a:pt x="834874" y="237833"/>
                      <a:pt x="834787" y="238623"/>
                      <a:pt x="834611" y="238623"/>
                    </a:cubicBezTo>
                    <a:cubicBezTo>
                      <a:pt x="820379" y="238623"/>
                      <a:pt x="815283" y="253998"/>
                      <a:pt x="802984" y="257248"/>
                    </a:cubicBezTo>
                    <a:cubicBezTo>
                      <a:pt x="799469" y="258127"/>
                      <a:pt x="795867" y="259093"/>
                      <a:pt x="792529" y="260499"/>
                    </a:cubicBezTo>
                    <a:cubicBezTo>
                      <a:pt x="789981" y="261553"/>
                      <a:pt x="785501" y="263662"/>
                      <a:pt x="785676" y="264716"/>
                    </a:cubicBezTo>
                    <a:cubicBezTo>
                      <a:pt x="786906" y="271920"/>
                      <a:pt x="780581" y="271393"/>
                      <a:pt x="777330" y="273413"/>
                    </a:cubicBezTo>
                    <a:cubicBezTo>
                      <a:pt x="766085" y="280266"/>
                      <a:pt x="754400" y="285977"/>
                      <a:pt x="740871" y="286679"/>
                    </a:cubicBezTo>
                    <a:cubicBezTo>
                      <a:pt x="740080" y="286679"/>
                      <a:pt x="739377" y="287207"/>
                      <a:pt x="738587" y="287470"/>
                    </a:cubicBezTo>
                    <a:cubicBezTo>
                      <a:pt x="739377" y="288085"/>
                      <a:pt x="740080" y="288876"/>
                      <a:pt x="740871" y="289227"/>
                    </a:cubicBezTo>
                    <a:cubicBezTo>
                      <a:pt x="742716" y="290018"/>
                      <a:pt x="744824" y="290369"/>
                      <a:pt x="746493" y="291336"/>
                    </a:cubicBezTo>
                    <a:cubicBezTo>
                      <a:pt x="747021" y="291599"/>
                      <a:pt x="746669" y="293444"/>
                      <a:pt x="746669" y="294498"/>
                    </a:cubicBezTo>
                    <a:cubicBezTo>
                      <a:pt x="738499" y="293356"/>
                      <a:pt x="736654" y="302932"/>
                      <a:pt x="729713" y="304426"/>
                    </a:cubicBezTo>
                    <a:cubicBezTo>
                      <a:pt x="726375" y="305129"/>
                      <a:pt x="723652" y="309434"/>
                      <a:pt x="720313" y="310049"/>
                    </a:cubicBezTo>
                    <a:cubicBezTo>
                      <a:pt x="709419" y="312157"/>
                      <a:pt x="702918" y="319625"/>
                      <a:pt x="696066" y="327180"/>
                    </a:cubicBezTo>
                    <a:cubicBezTo>
                      <a:pt x="690443" y="333418"/>
                      <a:pt x="683502" y="337898"/>
                      <a:pt x="675244" y="340270"/>
                    </a:cubicBezTo>
                    <a:cubicBezTo>
                      <a:pt x="671730" y="341237"/>
                      <a:pt x="666283" y="344487"/>
                      <a:pt x="663647" y="349407"/>
                    </a:cubicBezTo>
                    <a:cubicBezTo>
                      <a:pt x="658376" y="359247"/>
                      <a:pt x="650382" y="362761"/>
                      <a:pt x="639927" y="362761"/>
                    </a:cubicBezTo>
                    <a:cubicBezTo>
                      <a:pt x="638433" y="362761"/>
                      <a:pt x="636588" y="363376"/>
                      <a:pt x="635446" y="364342"/>
                    </a:cubicBezTo>
                    <a:cubicBezTo>
                      <a:pt x="633689" y="365836"/>
                      <a:pt x="632459" y="367944"/>
                      <a:pt x="631054" y="369789"/>
                    </a:cubicBezTo>
                    <a:cubicBezTo>
                      <a:pt x="633426" y="369613"/>
                      <a:pt x="635798" y="369613"/>
                      <a:pt x="638170" y="369262"/>
                    </a:cubicBezTo>
                    <a:cubicBezTo>
                      <a:pt x="639663" y="369086"/>
                      <a:pt x="641157" y="368559"/>
                      <a:pt x="642650" y="368208"/>
                    </a:cubicBezTo>
                    <a:cubicBezTo>
                      <a:pt x="641684" y="369789"/>
                      <a:pt x="641157" y="371722"/>
                      <a:pt x="639839" y="372776"/>
                    </a:cubicBezTo>
                    <a:cubicBezTo>
                      <a:pt x="629648" y="380859"/>
                      <a:pt x="619369" y="388678"/>
                      <a:pt x="609178" y="396672"/>
                    </a:cubicBezTo>
                    <a:cubicBezTo>
                      <a:pt x="607333" y="398166"/>
                      <a:pt x="605137" y="399923"/>
                      <a:pt x="604434" y="402031"/>
                    </a:cubicBezTo>
                    <a:cubicBezTo>
                      <a:pt x="602238" y="408269"/>
                      <a:pt x="596527" y="408620"/>
                      <a:pt x="592925" y="406776"/>
                    </a:cubicBezTo>
                    <a:cubicBezTo>
                      <a:pt x="587127" y="403788"/>
                      <a:pt x="585985" y="407478"/>
                      <a:pt x="586160" y="410729"/>
                    </a:cubicBezTo>
                    <a:cubicBezTo>
                      <a:pt x="586775" y="419954"/>
                      <a:pt x="581856" y="424434"/>
                      <a:pt x="574476" y="428300"/>
                    </a:cubicBezTo>
                    <a:cubicBezTo>
                      <a:pt x="567975" y="431726"/>
                      <a:pt x="562176" y="436646"/>
                      <a:pt x="556114" y="440951"/>
                    </a:cubicBezTo>
                    <a:cubicBezTo>
                      <a:pt x="555060" y="441741"/>
                      <a:pt x="554357" y="443323"/>
                      <a:pt x="553303" y="443586"/>
                    </a:cubicBezTo>
                    <a:cubicBezTo>
                      <a:pt x="550404" y="444201"/>
                      <a:pt x="547505" y="444289"/>
                      <a:pt x="544518" y="444640"/>
                    </a:cubicBezTo>
                    <a:cubicBezTo>
                      <a:pt x="546626" y="446222"/>
                      <a:pt x="548735" y="447628"/>
                      <a:pt x="550667" y="449385"/>
                    </a:cubicBezTo>
                    <a:cubicBezTo>
                      <a:pt x="550931" y="449648"/>
                      <a:pt x="550492" y="451230"/>
                      <a:pt x="549965" y="451669"/>
                    </a:cubicBezTo>
                    <a:cubicBezTo>
                      <a:pt x="543288" y="457731"/>
                      <a:pt x="536699" y="463880"/>
                      <a:pt x="529846" y="469591"/>
                    </a:cubicBezTo>
                    <a:cubicBezTo>
                      <a:pt x="527035" y="471875"/>
                      <a:pt x="523521" y="473369"/>
                      <a:pt x="520446" y="475301"/>
                    </a:cubicBezTo>
                    <a:cubicBezTo>
                      <a:pt x="518689" y="476444"/>
                      <a:pt x="515965" y="477410"/>
                      <a:pt x="515526" y="478991"/>
                    </a:cubicBezTo>
                    <a:cubicBezTo>
                      <a:pt x="511573" y="492872"/>
                      <a:pt x="499976" y="500779"/>
                      <a:pt x="491542" y="511146"/>
                    </a:cubicBezTo>
                    <a:cubicBezTo>
                      <a:pt x="487588" y="515978"/>
                      <a:pt x="481614" y="512376"/>
                      <a:pt x="479155" y="515802"/>
                    </a:cubicBezTo>
                    <a:cubicBezTo>
                      <a:pt x="476958" y="518789"/>
                      <a:pt x="479067" y="525202"/>
                      <a:pt x="476695" y="527662"/>
                    </a:cubicBezTo>
                    <a:cubicBezTo>
                      <a:pt x="467821" y="536975"/>
                      <a:pt x="457894" y="545233"/>
                      <a:pt x="448318" y="553843"/>
                    </a:cubicBezTo>
                    <a:cubicBezTo>
                      <a:pt x="448054" y="554106"/>
                      <a:pt x="447527" y="554018"/>
                      <a:pt x="447088" y="553931"/>
                    </a:cubicBezTo>
                    <a:cubicBezTo>
                      <a:pt x="443222" y="553843"/>
                      <a:pt x="439181" y="553316"/>
                      <a:pt x="436809" y="557533"/>
                    </a:cubicBezTo>
                    <a:cubicBezTo>
                      <a:pt x="440411" y="557357"/>
                      <a:pt x="444101" y="557181"/>
                      <a:pt x="447703" y="557181"/>
                    </a:cubicBezTo>
                    <a:cubicBezTo>
                      <a:pt x="448318" y="557181"/>
                      <a:pt x="449460" y="557708"/>
                      <a:pt x="449460" y="557884"/>
                    </a:cubicBezTo>
                    <a:cubicBezTo>
                      <a:pt x="449372" y="559114"/>
                      <a:pt x="449372" y="560607"/>
                      <a:pt x="448581" y="561398"/>
                    </a:cubicBezTo>
                    <a:cubicBezTo>
                      <a:pt x="444101" y="566054"/>
                      <a:pt x="439445" y="570623"/>
                      <a:pt x="434876" y="575191"/>
                    </a:cubicBezTo>
                    <a:cubicBezTo>
                      <a:pt x="433295" y="576773"/>
                      <a:pt x="431977" y="578618"/>
                      <a:pt x="430220" y="579760"/>
                    </a:cubicBezTo>
                    <a:cubicBezTo>
                      <a:pt x="419502" y="586612"/>
                      <a:pt x="410892" y="594695"/>
                      <a:pt x="406763" y="607697"/>
                    </a:cubicBezTo>
                    <a:cubicBezTo>
                      <a:pt x="405445" y="611914"/>
                      <a:pt x="396923" y="615955"/>
                      <a:pt x="391389" y="616307"/>
                    </a:cubicBezTo>
                    <a:cubicBezTo>
                      <a:pt x="385854" y="616658"/>
                      <a:pt x="387259" y="620963"/>
                      <a:pt x="384887" y="622632"/>
                    </a:cubicBezTo>
                    <a:cubicBezTo>
                      <a:pt x="384185" y="623159"/>
                      <a:pt x="384272" y="624916"/>
                      <a:pt x="384009" y="626059"/>
                    </a:cubicBezTo>
                    <a:cubicBezTo>
                      <a:pt x="385239" y="625619"/>
                      <a:pt x="386469" y="625268"/>
                      <a:pt x="387699" y="624829"/>
                    </a:cubicBezTo>
                    <a:cubicBezTo>
                      <a:pt x="388050" y="624653"/>
                      <a:pt x="388314" y="624038"/>
                      <a:pt x="388665" y="623950"/>
                    </a:cubicBezTo>
                    <a:cubicBezTo>
                      <a:pt x="390422" y="623599"/>
                      <a:pt x="392267" y="623335"/>
                      <a:pt x="394024" y="622984"/>
                    </a:cubicBezTo>
                    <a:cubicBezTo>
                      <a:pt x="393673" y="624477"/>
                      <a:pt x="393761" y="626322"/>
                      <a:pt x="392882" y="627376"/>
                    </a:cubicBezTo>
                    <a:cubicBezTo>
                      <a:pt x="387172" y="634229"/>
                      <a:pt x="381022" y="640730"/>
                      <a:pt x="375399" y="647758"/>
                    </a:cubicBezTo>
                    <a:cubicBezTo>
                      <a:pt x="371797" y="652239"/>
                      <a:pt x="364769" y="654435"/>
                      <a:pt x="365296" y="661991"/>
                    </a:cubicBezTo>
                    <a:cubicBezTo>
                      <a:pt x="365296" y="662518"/>
                      <a:pt x="361958" y="664011"/>
                      <a:pt x="360200" y="663836"/>
                    </a:cubicBezTo>
                    <a:cubicBezTo>
                      <a:pt x="355456" y="663396"/>
                      <a:pt x="351591" y="664626"/>
                      <a:pt x="349131" y="668668"/>
                    </a:cubicBezTo>
                    <a:cubicBezTo>
                      <a:pt x="348252" y="670161"/>
                      <a:pt x="347462" y="673148"/>
                      <a:pt x="348252" y="673851"/>
                    </a:cubicBezTo>
                    <a:cubicBezTo>
                      <a:pt x="352821" y="678332"/>
                      <a:pt x="349043" y="682197"/>
                      <a:pt x="347022" y="685184"/>
                    </a:cubicBezTo>
                    <a:cubicBezTo>
                      <a:pt x="341839" y="692827"/>
                      <a:pt x="339731" y="703370"/>
                      <a:pt x="326992" y="704248"/>
                    </a:cubicBezTo>
                    <a:cubicBezTo>
                      <a:pt x="321721" y="704600"/>
                      <a:pt x="325059" y="708992"/>
                      <a:pt x="327695" y="711101"/>
                    </a:cubicBezTo>
                    <a:cubicBezTo>
                      <a:pt x="328573" y="711804"/>
                      <a:pt x="329979" y="711804"/>
                      <a:pt x="331121" y="712155"/>
                    </a:cubicBezTo>
                    <a:cubicBezTo>
                      <a:pt x="330242" y="712682"/>
                      <a:pt x="329188" y="713122"/>
                      <a:pt x="328397" y="713737"/>
                    </a:cubicBezTo>
                    <a:cubicBezTo>
                      <a:pt x="322423" y="718920"/>
                      <a:pt x="315307" y="722786"/>
                      <a:pt x="315307" y="732801"/>
                    </a:cubicBezTo>
                    <a:cubicBezTo>
                      <a:pt x="315307" y="738599"/>
                      <a:pt x="307049" y="742113"/>
                      <a:pt x="307752" y="749142"/>
                    </a:cubicBezTo>
                    <a:cubicBezTo>
                      <a:pt x="296067" y="759069"/>
                      <a:pt x="294222" y="776552"/>
                      <a:pt x="280254" y="784810"/>
                    </a:cubicBezTo>
                    <a:cubicBezTo>
                      <a:pt x="278233" y="786040"/>
                      <a:pt x="277003" y="789554"/>
                      <a:pt x="276476" y="792278"/>
                    </a:cubicBezTo>
                    <a:cubicBezTo>
                      <a:pt x="274719" y="802732"/>
                      <a:pt x="271292" y="811957"/>
                      <a:pt x="259959" y="815032"/>
                    </a:cubicBezTo>
                    <a:cubicBezTo>
                      <a:pt x="252755" y="816965"/>
                      <a:pt x="252228" y="821797"/>
                      <a:pt x="252052" y="828298"/>
                    </a:cubicBezTo>
                    <a:cubicBezTo>
                      <a:pt x="251086" y="830319"/>
                      <a:pt x="250735" y="831724"/>
                      <a:pt x="250383" y="833130"/>
                    </a:cubicBezTo>
                    <a:cubicBezTo>
                      <a:pt x="250998" y="833218"/>
                      <a:pt x="251525" y="833393"/>
                      <a:pt x="252140" y="833481"/>
                    </a:cubicBezTo>
                    <a:cubicBezTo>
                      <a:pt x="252316" y="831988"/>
                      <a:pt x="252580" y="830406"/>
                      <a:pt x="252755" y="828913"/>
                    </a:cubicBezTo>
                    <a:cubicBezTo>
                      <a:pt x="254425" y="827683"/>
                      <a:pt x="257060" y="826717"/>
                      <a:pt x="257587" y="825135"/>
                    </a:cubicBezTo>
                    <a:cubicBezTo>
                      <a:pt x="258466" y="822500"/>
                      <a:pt x="258729" y="819952"/>
                      <a:pt x="262156" y="821533"/>
                    </a:cubicBezTo>
                    <a:cubicBezTo>
                      <a:pt x="262595" y="821797"/>
                      <a:pt x="262244" y="825135"/>
                      <a:pt x="261365" y="826629"/>
                    </a:cubicBezTo>
                    <a:cubicBezTo>
                      <a:pt x="256884" y="834799"/>
                      <a:pt x="252931" y="843584"/>
                      <a:pt x="247221" y="850788"/>
                    </a:cubicBezTo>
                    <a:cubicBezTo>
                      <a:pt x="243004" y="856060"/>
                      <a:pt x="238962" y="861155"/>
                      <a:pt x="237029" y="867656"/>
                    </a:cubicBezTo>
                    <a:cubicBezTo>
                      <a:pt x="236766" y="868447"/>
                      <a:pt x="236942" y="869501"/>
                      <a:pt x="236414" y="870028"/>
                    </a:cubicBezTo>
                    <a:cubicBezTo>
                      <a:pt x="232285" y="873982"/>
                      <a:pt x="226751" y="877145"/>
                      <a:pt x="224291" y="881889"/>
                    </a:cubicBezTo>
                    <a:cubicBezTo>
                      <a:pt x="221743" y="886809"/>
                      <a:pt x="223324" y="893661"/>
                      <a:pt x="221040" y="898844"/>
                    </a:cubicBezTo>
                    <a:cubicBezTo>
                      <a:pt x="217614" y="906663"/>
                      <a:pt x="216120" y="915888"/>
                      <a:pt x="207247" y="920544"/>
                    </a:cubicBezTo>
                    <a:cubicBezTo>
                      <a:pt x="204348" y="922038"/>
                      <a:pt x="199867" y="925201"/>
                      <a:pt x="205226" y="929505"/>
                    </a:cubicBezTo>
                    <a:cubicBezTo>
                      <a:pt x="200131" y="937676"/>
                      <a:pt x="202854" y="950327"/>
                      <a:pt x="189676" y="954017"/>
                    </a:cubicBezTo>
                    <a:cubicBezTo>
                      <a:pt x="183175" y="955862"/>
                      <a:pt x="180012" y="965262"/>
                      <a:pt x="182033" y="971324"/>
                    </a:cubicBezTo>
                    <a:cubicBezTo>
                      <a:pt x="182209" y="971939"/>
                      <a:pt x="182999" y="972378"/>
                      <a:pt x="183527" y="972905"/>
                    </a:cubicBezTo>
                    <a:cubicBezTo>
                      <a:pt x="183878" y="972202"/>
                      <a:pt x="184317" y="971500"/>
                      <a:pt x="184669" y="970709"/>
                    </a:cubicBezTo>
                    <a:cubicBezTo>
                      <a:pt x="185547" y="968425"/>
                      <a:pt x="186074" y="965965"/>
                      <a:pt x="187392" y="964032"/>
                    </a:cubicBezTo>
                    <a:cubicBezTo>
                      <a:pt x="188358" y="962538"/>
                      <a:pt x="190379" y="961748"/>
                      <a:pt x="191873" y="960606"/>
                    </a:cubicBezTo>
                    <a:cubicBezTo>
                      <a:pt x="191960" y="962626"/>
                      <a:pt x="193015" y="965525"/>
                      <a:pt x="192048" y="966668"/>
                    </a:cubicBezTo>
                    <a:cubicBezTo>
                      <a:pt x="184669" y="975189"/>
                      <a:pt x="184054" y="987665"/>
                      <a:pt x="174741" y="995044"/>
                    </a:cubicBezTo>
                    <a:cubicBezTo>
                      <a:pt x="172808" y="996538"/>
                      <a:pt x="170876" y="1001370"/>
                      <a:pt x="171754" y="1002600"/>
                    </a:cubicBezTo>
                    <a:cubicBezTo>
                      <a:pt x="176410" y="1008837"/>
                      <a:pt x="171754" y="1013757"/>
                      <a:pt x="169382" y="1018062"/>
                    </a:cubicBezTo>
                    <a:cubicBezTo>
                      <a:pt x="165253" y="1025617"/>
                      <a:pt x="164023" y="1035633"/>
                      <a:pt x="154096" y="1039147"/>
                    </a:cubicBezTo>
                    <a:cubicBezTo>
                      <a:pt x="153481" y="1039410"/>
                      <a:pt x="153393" y="1041431"/>
                      <a:pt x="152514" y="1043188"/>
                    </a:cubicBezTo>
                    <a:cubicBezTo>
                      <a:pt x="150581" y="1044857"/>
                      <a:pt x="149264" y="1045824"/>
                      <a:pt x="147946" y="1046878"/>
                    </a:cubicBezTo>
                    <a:cubicBezTo>
                      <a:pt x="148736" y="1047581"/>
                      <a:pt x="149439" y="1048372"/>
                      <a:pt x="150230" y="1049074"/>
                    </a:cubicBezTo>
                    <a:cubicBezTo>
                      <a:pt x="151196" y="1047317"/>
                      <a:pt x="152163" y="1045560"/>
                      <a:pt x="153217" y="1043803"/>
                    </a:cubicBezTo>
                    <a:cubicBezTo>
                      <a:pt x="156380" y="1045209"/>
                      <a:pt x="159894" y="1046439"/>
                      <a:pt x="157785" y="1051007"/>
                    </a:cubicBezTo>
                    <a:cubicBezTo>
                      <a:pt x="152602" y="1062340"/>
                      <a:pt x="147419" y="1073761"/>
                      <a:pt x="141972" y="1085007"/>
                    </a:cubicBezTo>
                    <a:cubicBezTo>
                      <a:pt x="141620" y="1085710"/>
                      <a:pt x="139248" y="1085270"/>
                      <a:pt x="138633" y="1086061"/>
                    </a:cubicBezTo>
                    <a:cubicBezTo>
                      <a:pt x="137140" y="1087906"/>
                      <a:pt x="136085" y="1090190"/>
                      <a:pt x="134943" y="1092299"/>
                    </a:cubicBezTo>
                    <a:cubicBezTo>
                      <a:pt x="136788" y="1091332"/>
                      <a:pt x="138633" y="1090190"/>
                      <a:pt x="140478" y="1089311"/>
                    </a:cubicBezTo>
                    <a:cubicBezTo>
                      <a:pt x="141532" y="1088784"/>
                      <a:pt x="142850" y="1088609"/>
                      <a:pt x="143992" y="1088345"/>
                    </a:cubicBezTo>
                    <a:cubicBezTo>
                      <a:pt x="143641" y="1089575"/>
                      <a:pt x="143729" y="1091156"/>
                      <a:pt x="142938" y="1091947"/>
                    </a:cubicBezTo>
                    <a:cubicBezTo>
                      <a:pt x="135295" y="1099415"/>
                      <a:pt x="138633" y="1111099"/>
                      <a:pt x="132308" y="1119006"/>
                    </a:cubicBezTo>
                    <a:cubicBezTo>
                      <a:pt x="131693" y="1119797"/>
                      <a:pt x="132747" y="1122257"/>
                      <a:pt x="132132" y="1122784"/>
                    </a:cubicBezTo>
                    <a:cubicBezTo>
                      <a:pt x="120887" y="1132184"/>
                      <a:pt x="125367" y="1146241"/>
                      <a:pt x="121502" y="1157750"/>
                    </a:cubicBezTo>
                    <a:cubicBezTo>
                      <a:pt x="120360" y="1161264"/>
                      <a:pt x="117109" y="1164866"/>
                      <a:pt x="113858" y="1166798"/>
                    </a:cubicBezTo>
                    <a:cubicBezTo>
                      <a:pt x="109290" y="1169434"/>
                      <a:pt x="110696" y="1174090"/>
                      <a:pt x="112629" y="1174530"/>
                    </a:cubicBezTo>
                    <a:cubicBezTo>
                      <a:pt x="119920" y="1176111"/>
                      <a:pt x="116055" y="1179713"/>
                      <a:pt x="114913" y="1182964"/>
                    </a:cubicBezTo>
                    <a:cubicBezTo>
                      <a:pt x="111047" y="1193594"/>
                      <a:pt x="107357" y="1204224"/>
                      <a:pt x="103140" y="1214767"/>
                    </a:cubicBezTo>
                    <a:cubicBezTo>
                      <a:pt x="102086" y="1217402"/>
                      <a:pt x="99275" y="1219247"/>
                      <a:pt x="97430" y="1221531"/>
                    </a:cubicBezTo>
                    <a:cubicBezTo>
                      <a:pt x="96815" y="1222234"/>
                      <a:pt x="96639" y="1223376"/>
                      <a:pt x="96288" y="1224255"/>
                    </a:cubicBezTo>
                    <a:cubicBezTo>
                      <a:pt x="97430" y="1224255"/>
                      <a:pt x="98660" y="1224518"/>
                      <a:pt x="99802" y="1224255"/>
                    </a:cubicBezTo>
                    <a:cubicBezTo>
                      <a:pt x="100768" y="1223991"/>
                      <a:pt x="101647" y="1223288"/>
                      <a:pt x="102613" y="1222761"/>
                    </a:cubicBezTo>
                    <a:cubicBezTo>
                      <a:pt x="102789" y="1223903"/>
                      <a:pt x="103492" y="1225748"/>
                      <a:pt x="103052" y="1226188"/>
                    </a:cubicBezTo>
                    <a:cubicBezTo>
                      <a:pt x="95058" y="1233743"/>
                      <a:pt x="100329" y="1244900"/>
                      <a:pt x="95497" y="1253247"/>
                    </a:cubicBezTo>
                    <a:cubicBezTo>
                      <a:pt x="94267" y="1255355"/>
                      <a:pt x="94355" y="1258342"/>
                      <a:pt x="92861" y="1259923"/>
                    </a:cubicBezTo>
                    <a:cubicBezTo>
                      <a:pt x="88908" y="1264140"/>
                      <a:pt x="84427" y="1267830"/>
                      <a:pt x="90226" y="1273717"/>
                    </a:cubicBezTo>
                    <a:cubicBezTo>
                      <a:pt x="84340" y="1280306"/>
                      <a:pt x="91631" y="1291024"/>
                      <a:pt x="82583" y="1296822"/>
                    </a:cubicBezTo>
                    <a:cubicBezTo>
                      <a:pt x="80386" y="1298228"/>
                      <a:pt x="78893" y="1301303"/>
                      <a:pt x="78014" y="1303938"/>
                    </a:cubicBezTo>
                    <a:cubicBezTo>
                      <a:pt x="77311" y="1306047"/>
                      <a:pt x="78014" y="1308594"/>
                      <a:pt x="78102" y="1310967"/>
                    </a:cubicBezTo>
                    <a:cubicBezTo>
                      <a:pt x="79508" y="1309561"/>
                      <a:pt x="81001" y="1308155"/>
                      <a:pt x="82231" y="1306662"/>
                    </a:cubicBezTo>
                    <a:cubicBezTo>
                      <a:pt x="82934" y="1305783"/>
                      <a:pt x="83198" y="1304553"/>
                      <a:pt x="83637" y="1303411"/>
                    </a:cubicBezTo>
                    <a:cubicBezTo>
                      <a:pt x="84076" y="1304553"/>
                      <a:pt x="85042" y="1305783"/>
                      <a:pt x="84779" y="1306837"/>
                    </a:cubicBezTo>
                    <a:cubicBezTo>
                      <a:pt x="82319" y="1317995"/>
                      <a:pt x="80386" y="1329328"/>
                      <a:pt x="76784" y="1340134"/>
                    </a:cubicBezTo>
                    <a:cubicBezTo>
                      <a:pt x="73358" y="1350413"/>
                      <a:pt x="68789" y="1359813"/>
                      <a:pt x="73885" y="1371146"/>
                    </a:cubicBezTo>
                    <a:cubicBezTo>
                      <a:pt x="74939" y="1373431"/>
                      <a:pt x="69932" y="1378702"/>
                      <a:pt x="67296" y="1382392"/>
                    </a:cubicBezTo>
                    <a:cubicBezTo>
                      <a:pt x="65627" y="1384852"/>
                      <a:pt x="62728" y="1386609"/>
                      <a:pt x="61410" y="1389156"/>
                    </a:cubicBezTo>
                    <a:cubicBezTo>
                      <a:pt x="60707" y="1390562"/>
                      <a:pt x="62025" y="1393022"/>
                      <a:pt x="62464" y="1395043"/>
                    </a:cubicBezTo>
                    <a:cubicBezTo>
                      <a:pt x="63782" y="1393988"/>
                      <a:pt x="65012" y="1392758"/>
                      <a:pt x="66417" y="1391792"/>
                    </a:cubicBezTo>
                    <a:cubicBezTo>
                      <a:pt x="67647" y="1391001"/>
                      <a:pt x="69053" y="1390562"/>
                      <a:pt x="70459" y="1389947"/>
                    </a:cubicBezTo>
                    <a:cubicBezTo>
                      <a:pt x="70898" y="1391089"/>
                      <a:pt x="71337" y="1392231"/>
                      <a:pt x="71601" y="1393373"/>
                    </a:cubicBezTo>
                    <a:cubicBezTo>
                      <a:pt x="71689" y="1393813"/>
                      <a:pt x="71777" y="1394340"/>
                      <a:pt x="71601" y="1394691"/>
                    </a:cubicBezTo>
                    <a:cubicBezTo>
                      <a:pt x="65451" y="1408133"/>
                      <a:pt x="69317" y="1423771"/>
                      <a:pt x="62464" y="1437125"/>
                    </a:cubicBezTo>
                    <a:cubicBezTo>
                      <a:pt x="61761" y="1438530"/>
                      <a:pt x="62640" y="1440639"/>
                      <a:pt x="62640" y="1442484"/>
                    </a:cubicBezTo>
                    <a:cubicBezTo>
                      <a:pt x="62464" y="1448633"/>
                      <a:pt x="62640" y="1454871"/>
                      <a:pt x="62025" y="1460933"/>
                    </a:cubicBezTo>
                    <a:cubicBezTo>
                      <a:pt x="61322" y="1467434"/>
                      <a:pt x="59301" y="1473847"/>
                      <a:pt x="58686" y="1480436"/>
                    </a:cubicBezTo>
                    <a:cubicBezTo>
                      <a:pt x="58247" y="1485268"/>
                      <a:pt x="58862" y="1490013"/>
                      <a:pt x="53854" y="1492824"/>
                    </a:cubicBezTo>
                    <a:cubicBezTo>
                      <a:pt x="54996" y="1493439"/>
                      <a:pt x="56139" y="1494054"/>
                      <a:pt x="57896" y="1494669"/>
                    </a:cubicBezTo>
                    <a:cubicBezTo>
                      <a:pt x="57105" y="1509253"/>
                      <a:pt x="59301" y="1524188"/>
                      <a:pt x="51219" y="1538069"/>
                    </a:cubicBezTo>
                    <a:cubicBezTo>
                      <a:pt x="49110" y="1541671"/>
                      <a:pt x="50779" y="1549753"/>
                      <a:pt x="53679" y="1553355"/>
                    </a:cubicBezTo>
                    <a:cubicBezTo>
                      <a:pt x="58335" y="1559153"/>
                      <a:pt x="54206" y="1562755"/>
                      <a:pt x="52800" y="1567060"/>
                    </a:cubicBezTo>
                    <a:cubicBezTo>
                      <a:pt x="51834" y="1570047"/>
                      <a:pt x="49374" y="1572595"/>
                      <a:pt x="48144" y="1575582"/>
                    </a:cubicBezTo>
                    <a:cubicBezTo>
                      <a:pt x="47090" y="1577954"/>
                      <a:pt x="45684" y="1582523"/>
                      <a:pt x="46475" y="1583050"/>
                    </a:cubicBezTo>
                    <a:cubicBezTo>
                      <a:pt x="51131" y="1586212"/>
                      <a:pt x="49813" y="1580150"/>
                      <a:pt x="51746" y="1579096"/>
                    </a:cubicBezTo>
                    <a:cubicBezTo>
                      <a:pt x="52624" y="1578569"/>
                      <a:pt x="55699" y="1579711"/>
                      <a:pt x="55787" y="1580238"/>
                    </a:cubicBezTo>
                    <a:cubicBezTo>
                      <a:pt x="56666" y="1591308"/>
                      <a:pt x="56051" y="1602290"/>
                      <a:pt x="51570" y="1612481"/>
                    </a:cubicBezTo>
                    <a:cubicBezTo>
                      <a:pt x="51043" y="1613711"/>
                      <a:pt x="47177" y="1613447"/>
                      <a:pt x="50428" y="1616434"/>
                    </a:cubicBezTo>
                    <a:cubicBezTo>
                      <a:pt x="59828" y="1624868"/>
                      <a:pt x="56666" y="1634971"/>
                      <a:pt x="53854" y="1644811"/>
                    </a:cubicBezTo>
                    <a:cubicBezTo>
                      <a:pt x="51922" y="1651576"/>
                      <a:pt x="53327" y="1659307"/>
                      <a:pt x="48144" y="1665193"/>
                    </a:cubicBezTo>
                    <a:cubicBezTo>
                      <a:pt x="47968" y="1665369"/>
                      <a:pt x="49374" y="1667653"/>
                      <a:pt x="49989" y="1667653"/>
                    </a:cubicBezTo>
                    <a:cubicBezTo>
                      <a:pt x="51922" y="1667741"/>
                      <a:pt x="53942" y="1667126"/>
                      <a:pt x="55875" y="1666862"/>
                    </a:cubicBezTo>
                    <a:cubicBezTo>
                      <a:pt x="55172" y="1669234"/>
                      <a:pt x="53767" y="1671518"/>
                      <a:pt x="53942" y="1673890"/>
                    </a:cubicBezTo>
                    <a:cubicBezTo>
                      <a:pt x="54294" y="1680480"/>
                      <a:pt x="55611" y="1686981"/>
                      <a:pt x="55787" y="1693570"/>
                    </a:cubicBezTo>
                    <a:cubicBezTo>
                      <a:pt x="55875" y="1697611"/>
                      <a:pt x="54030" y="1701564"/>
                      <a:pt x="53591" y="1705694"/>
                    </a:cubicBezTo>
                    <a:cubicBezTo>
                      <a:pt x="53239" y="1708593"/>
                      <a:pt x="52800" y="1712195"/>
                      <a:pt x="54206" y="1714391"/>
                    </a:cubicBezTo>
                    <a:cubicBezTo>
                      <a:pt x="61234" y="1725636"/>
                      <a:pt x="57105" y="1736442"/>
                      <a:pt x="53854" y="1747336"/>
                    </a:cubicBezTo>
                    <a:cubicBezTo>
                      <a:pt x="53591" y="1748127"/>
                      <a:pt x="53239" y="1749005"/>
                      <a:pt x="53415" y="1749708"/>
                    </a:cubicBezTo>
                    <a:cubicBezTo>
                      <a:pt x="53679" y="1751290"/>
                      <a:pt x="54294" y="1752783"/>
                      <a:pt x="54733" y="1754277"/>
                    </a:cubicBezTo>
                    <a:cubicBezTo>
                      <a:pt x="55699" y="1753310"/>
                      <a:pt x="56754" y="1752520"/>
                      <a:pt x="57456" y="1751465"/>
                    </a:cubicBezTo>
                    <a:cubicBezTo>
                      <a:pt x="58511" y="1749972"/>
                      <a:pt x="59301" y="1748390"/>
                      <a:pt x="60268" y="1746809"/>
                    </a:cubicBezTo>
                    <a:cubicBezTo>
                      <a:pt x="60619" y="1748390"/>
                      <a:pt x="61586" y="1750323"/>
                      <a:pt x="61058" y="1751641"/>
                    </a:cubicBezTo>
                    <a:cubicBezTo>
                      <a:pt x="59213" y="1756737"/>
                      <a:pt x="61322" y="1761568"/>
                      <a:pt x="61234" y="1766576"/>
                    </a:cubicBezTo>
                    <a:cubicBezTo>
                      <a:pt x="61146" y="1772287"/>
                      <a:pt x="62025" y="1778085"/>
                      <a:pt x="61058" y="1783620"/>
                    </a:cubicBezTo>
                    <a:cubicBezTo>
                      <a:pt x="59653" y="1791351"/>
                      <a:pt x="59828" y="1798379"/>
                      <a:pt x="63782" y="1805320"/>
                    </a:cubicBezTo>
                    <a:cubicBezTo>
                      <a:pt x="65802" y="1808922"/>
                      <a:pt x="68789" y="1815686"/>
                      <a:pt x="67647" y="1816565"/>
                    </a:cubicBezTo>
                    <a:cubicBezTo>
                      <a:pt x="63079" y="1820343"/>
                      <a:pt x="64485" y="1825175"/>
                      <a:pt x="63343" y="1829479"/>
                    </a:cubicBezTo>
                    <a:cubicBezTo>
                      <a:pt x="62815" y="1831412"/>
                      <a:pt x="61410" y="1833257"/>
                      <a:pt x="61410" y="1835190"/>
                    </a:cubicBezTo>
                    <a:cubicBezTo>
                      <a:pt x="61410" y="1837826"/>
                      <a:pt x="62288" y="1840549"/>
                      <a:pt x="62815" y="1843185"/>
                    </a:cubicBezTo>
                    <a:cubicBezTo>
                      <a:pt x="64045" y="1840637"/>
                      <a:pt x="65275" y="1838089"/>
                      <a:pt x="66505" y="1835541"/>
                    </a:cubicBezTo>
                    <a:cubicBezTo>
                      <a:pt x="67208" y="1834048"/>
                      <a:pt x="67735" y="1832466"/>
                      <a:pt x="68438" y="1830885"/>
                    </a:cubicBezTo>
                    <a:cubicBezTo>
                      <a:pt x="69580" y="1832642"/>
                      <a:pt x="71864" y="1834487"/>
                      <a:pt x="71601" y="1835981"/>
                    </a:cubicBezTo>
                    <a:cubicBezTo>
                      <a:pt x="70195" y="1845820"/>
                      <a:pt x="77136" y="1856275"/>
                      <a:pt x="69404" y="1865675"/>
                    </a:cubicBezTo>
                    <a:cubicBezTo>
                      <a:pt x="68965" y="1866202"/>
                      <a:pt x="70722" y="1869453"/>
                      <a:pt x="71074" y="1869453"/>
                    </a:cubicBezTo>
                    <a:cubicBezTo>
                      <a:pt x="78629" y="1868223"/>
                      <a:pt x="76696" y="1873494"/>
                      <a:pt x="77136" y="1877535"/>
                    </a:cubicBezTo>
                    <a:cubicBezTo>
                      <a:pt x="77751" y="1882895"/>
                      <a:pt x="79068" y="1888166"/>
                      <a:pt x="79596" y="1893525"/>
                    </a:cubicBezTo>
                    <a:cubicBezTo>
                      <a:pt x="80123" y="1898972"/>
                      <a:pt x="77048" y="1901168"/>
                      <a:pt x="71864" y="1901080"/>
                    </a:cubicBezTo>
                    <a:cubicBezTo>
                      <a:pt x="63167" y="1900992"/>
                      <a:pt x="54381" y="1901080"/>
                      <a:pt x="45684" y="1901080"/>
                    </a:cubicBezTo>
                    <a:cubicBezTo>
                      <a:pt x="41731" y="1901080"/>
                      <a:pt x="36986" y="1902398"/>
                      <a:pt x="34175" y="1900641"/>
                    </a:cubicBezTo>
                    <a:cubicBezTo>
                      <a:pt x="31891" y="1899235"/>
                      <a:pt x="31803" y="1894052"/>
                      <a:pt x="31188" y="1890450"/>
                    </a:cubicBezTo>
                    <a:cubicBezTo>
                      <a:pt x="29782" y="1882719"/>
                      <a:pt x="28552" y="1874900"/>
                      <a:pt x="27323" y="1867081"/>
                    </a:cubicBezTo>
                    <a:cubicBezTo>
                      <a:pt x="26971" y="1864621"/>
                      <a:pt x="27586" y="1861546"/>
                      <a:pt x="26356" y="1859613"/>
                    </a:cubicBezTo>
                    <a:cubicBezTo>
                      <a:pt x="18625" y="1848192"/>
                      <a:pt x="23193" y="1835541"/>
                      <a:pt x="22403" y="1823418"/>
                    </a:cubicBezTo>
                    <a:cubicBezTo>
                      <a:pt x="22315" y="1822539"/>
                      <a:pt x="24336" y="1820870"/>
                      <a:pt x="24248" y="1820782"/>
                    </a:cubicBezTo>
                    <a:cubicBezTo>
                      <a:pt x="14408" y="1811118"/>
                      <a:pt x="23896" y="1797237"/>
                      <a:pt x="16956" y="1787046"/>
                    </a:cubicBezTo>
                    <a:cubicBezTo>
                      <a:pt x="22930" y="1772989"/>
                      <a:pt x="13002" y="1761217"/>
                      <a:pt x="11685" y="1748127"/>
                    </a:cubicBezTo>
                    <a:cubicBezTo>
                      <a:pt x="11597" y="1747688"/>
                      <a:pt x="11597" y="1747248"/>
                      <a:pt x="11685" y="1746809"/>
                    </a:cubicBezTo>
                    <a:cubicBezTo>
                      <a:pt x="15638" y="1728184"/>
                      <a:pt x="7907" y="1709295"/>
                      <a:pt x="13266" y="1690671"/>
                    </a:cubicBezTo>
                    <a:cubicBezTo>
                      <a:pt x="14232" y="1687332"/>
                      <a:pt x="12300" y="1682939"/>
                      <a:pt x="11421" y="1679162"/>
                    </a:cubicBezTo>
                    <a:cubicBezTo>
                      <a:pt x="8873" y="1668971"/>
                      <a:pt x="6589" y="1659395"/>
                      <a:pt x="8434" y="1648149"/>
                    </a:cubicBezTo>
                    <a:cubicBezTo>
                      <a:pt x="10191" y="1637255"/>
                      <a:pt x="12300" y="1625044"/>
                      <a:pt x="6589" y="1613974"/>
                    </a:cubicBezTo>
                    <a:cubicBezTo>
                      <a:pt x="11245" y="1603432"/>
                      <a:pt x="4920" y="1592714"/>
                      <a:pt x="6940" y="1582171"/>
                    </a:cubicBezTo>
                    <a:cubicBezTo>
                      <a:pt x="9049" y="1571014"/>
                      <a:pt x="11860" y="1560471"/>
                      <a:pt x="9752" y="1548523"/>
                    </a:cubicBezTo>
                    <a:cubicBezTo>
                      <a:pt x="8083" y="1539035"/>
                      <a:pt x="11948" y="1528668"/>
                      <a:pt x="12563" y="1518653"/>
                    </a:cubicBezTo>
                    <a:cubicBezTo>
                      <a:pt x="13178" y="1508901"/>
                      <a:pt x="13002" y="1499149"/>
                      <a:pt x="12915" y="1489310"/>
                    </a:cubicBezTo>
                    <a:cubicBezTo>
                      <a:pt x="12915" y="1486850"/>
                      <a:pt x="10982" y="1483687"/>
                      <a:pt x="11948" y="1482106"/>
                    </a:cubicBezTo>
                    <a:cubicBezTo>
                      <a:pt x="18713" y="1470685"/>
                      <a:pt x="13090" y="1456892"/>
                      <a:pt x="19416" y="1445383"/>
                    </a:cubicBezTo>
                    <a:cubicBezTo>
                      <a:pt x="20119" y="1444065"/>
                      <a:pt x="18537" y="1441517"/>
                      <a:pt x="18186" y="1439497"/>
                    </a:cubicBezTo>
                    <a:cubicBezTo>
                      <a:pt x="17659" y="1436597"/>
                      <a:pt x="16604" y="1433610"/>
                      <a:pt x="17131" y="1430887"/>
                    </a:cubicBezTo>
                    <a:cubicBezTo>
                      <a:pt x="18537" y="1422365"/>
                      <a:pt x="20909" y="1414019"/>
                      <a:pt x="22139" y="1405497"/>
                    </a:cubicBezTo>
                    <a:cubicBezTo>
                      <a:pt x="23545" y="1395921"/>
                      <a:pt x="23896" y="1386082"/>
                      <a:pt x="24950" y="1376505"/>
                    </a:cubicBezTo>
                    <a:cubicBezTo>
                      <a:pt x="25214" y="1374133"/>
                      <a:pt x="27147" y="1372025"/>
                      <a:pt x="27410" y="1369741"/>
                    </a:cubicBezTo>
                    <a:cubicBezTo>
                      <a:pt x="28025" y="1363503"/>
                      <a:pt x="30222" y="1367720"/>
                      <a:pt x="31452" y="1369126"/>
                    </a:cubicBezTo>
                    <a:cubicBezTo>
                      <a:pt x="32418" y="1370268"/>
                      <a:pt x="32506" y="1372288"/>
                      <a:pt x="33472" y="1373431"/>
                    </a:cubicBezTo>
                    <a:cubicBezTo>
                      <a:pt x="34087" y="1374046"/>
                      <a:pt x="35756" y="1373782"/>
                      <a:pt x="36899" y="1373870"/>
                    </a:cubicBezTo>
                    <a:cubicBezTo>
                      <a:pt x="36635" y="1372903"/>
                      <a:pt x="36547" y="1371937"/>
                      <a:pt x="36108" y="1371058"/>
                    </a:cubicBezTo>
                    <a:cubicBezTo>
                      <a:pt x="33999" y="1366227"/>
                      <a:pt x="31803" y="1361483"/>
                      <a:pt x="29607" y="1356738"/>
                    </a:cubicBezTo>
                    <a:cubicBezTo>
                      <a:pt x="29167" y="1355772"/>
                      <a:pt x="27850" y="1354718"/>
                      <a:pt x="28025" y="1354015"/>
                    </a:cubicBezTo>
                    <a:cubicBezTo>
                      <a:pt x="30661" y="1344175"/>
                      <a:pt x="33560" y="1334511"/>
                      <a:pt x="36196" y="1324672"/>
                    </a:cubicBezTo>
                    <a:cubicBezTo>
                      <a:pt x="37074" y="1321509"/>
                      <a:pt x="37514" y="1318171"/>
                      <a:pt x="37865" y="1314832"/>
                    </a:cubicBezTo>
                    <a:cubicBezTo>
                      <a:pt x="38831" y="1305168"/>
                      <a:pt x="37601" y="1294714"/>
                      <a:pt x="40940" y="1285928"/>
                    </a:cubicBezTo>
                    <a:cubicBezTo>
                      <a:pt x="46387" y="1271872"/>
                      <a:pt x="47880" y="1257288"/>
                      <a:pt x="50955" y="1242880"/>
                    </a:cubicBezTo>
                    <a:cubicBezTo>
                      <a:pt x="51043" y="1242441"/>
                      <a:pt x="50867" y="1241738"/>
                      <a:pt x="51131" y="1241650"/>
                    </a:cubicBezTo>
                    <a:cubicBezTo>
                      <a:pt x="60356" y="1236554"/>
                      <a:pt x="57983" y="1226627"/>
                      <a:pt x="58247" y="1219423"/>
                    </a:cubicBezTo>
                    <a:cubicBezTo>
                      <a:pt x="58598" y="1208266"/>
                      <a:pt x="61410" y="1197987"/>
                      <a:pt x="64133" y="1187532"/>
                    </a:cubicBezTo>
                    <a:cubicBezTo>
                      <a:pt x="67472" y="1174530"/>
                      <a:pt x="70019" y="1161176"/>
                      <a:pt x="74939" y="1148701"/>
                    </a:cubicBezTo>
                    <a:cubicBezTo>
                      <a:pt x="80035" y="1135786"/>
                      <a:pt x="82407" y="1121993"/>
                      <a:pt x="88117" y="1109606"/>
                    </a:cubicBezTo>
                    <a:cubicBezTo>
                      <a:pt x="94882" y="1094758"/>
                      <a:pt x="98484" y="1079648"/>
                      <a:pt x="101559" y="1063834"/>
                    </a:cubicBezTo>
                    <a:cubicBezTo>
                      <a:pt x="102525" y="1058826"/>
                      <a:pt x="106303" y="1052852"/>
                      <a:pt x="108851" y="1047317"/>
                    </a:cubicBezTo>
                    <a:cubicBezTo>
                      <a:pt x="116494" y="1030362"/>
                      <a:pt x="120360" y="1011912"/>
                      <a:pt x="129233" y="995484"/>
                    </a:cubicBezTo>
                    <a:cubicBezTo>
                      <a:pt x="131166" y="991969"/>
                      <a:pt x="131605" y="987753"/>
                      <a:pt x="133098" y="983975"/>
                    </a:cubicBezTo>
                    <a:cubicBezTo>
                      <a:pt x="136437" y="975277"/>
                      <a:pt x="142323" y="966931"/>
                      <a:pt x="144168" y="958585"/>
                    </a:cubicBezTo>
                    <a:cubicBezTo>
                      <a:pt x="146364" y="948833"/>
                      <a:pt x="151284" y="941278"/>
                      <a:pt x="155413" y="932932"/>
                    </a:cubicBezTo>
                    <a:cubicBezTo>
                      <a:pt x="156731" y="930208"/>
                      <a:pt x="159279" y="928100"/>
                      <a:pt x="161300" y="925640"/>
                    </a:cubicBezTo>
                    <a:cubicBezTo>
                      <a:pt x="162178" y="924498"/>
                      <a:pt x="163759" y="923268"/>
                      <a:pt x="163759" y="922214"/>
                    </a:cubicBezTo>
                    <a:cubicBezTo>
                      <a:pt x="163144" y="908157"/>
                      <a:pt x="172633" y="898669"/>
                      <a:pt x="179222" y="887951"/>
                    </a:cubicBezTo>
                    <a:cubicBezTo>
                      <a:pt x="181506" y="884173"/>
                      <a:pt x="183263" y="880044"/>
                      <a:pt x="184844" y="875827"/>
                    </a:cubicBezTo>
                    <a:cubicBezTo>
                      <a:pt x="188798" y="865197"/>
                      <a:pt x="190291" y="853600"/>
                      <a:pt x="198637" y="844814"/>
                    </a:cubicBezTo>
                    <a:cubicBezTo>
                      <a:pt x="200394" y="842969"/>
                      <a:pt x="200219" y="839367"/>
                      <a:pt x="201624" y="836995"/>
                    </a:cubicBezTo>
                    <a:cubicBezTo>
                      <a:pt x="205754" y="829967"/>
                      <a:pt x="210586" y="823290"/>
                      <a:pt x="214363" y="816086"/>
                    </a:cubicBezTo>
                    <a:cubicBezTo>
                      <a:pt x="217350" y="810376"/>
                      <a:pt x="219722" y="804314"/>
                      <a:pt x="222973" y="798603"/>
                    </a:cubicBezTo>
                    <a:cubicBezTo>
                      <a:pt x="226575" y="792190"/>
                      <a:pt x="228156" y="785337"/>
                      <a:pt x="235536" y="781735"/>
                    </a:cubicBezTo>
                    <a:cubicBezTo>
                      <a:pt x="236766" y="781120"/>
                      <a:pt x="236678" y="777958"/>
                      <a:pt x="237293" y="776025"/>
                    </a:cubicBezTo>
                    <a:cubicBezTo>
                      <a:pt x="238084" y="773301"/>
                      <a:pt x="238435" y="770227"/>
                      <a:pt x="240017" y="768030"/>
                    </a:cubicBezTo>
                    <a:cubicBezTo>
                      <a:pt x="245463" y="760123"/>
                      <a:pt x="251613" y="752744"/>
                      <a:pt x="256884" y="744837"/>
                    </a:cubicBezTo>
                    <a:cubicBezTo>
                      <a:pt x="259784" y="740532"/>
                      <a:pt x="261277" y="735349"/>
                      <a:pt x="263561" y="730605"/>
                    </a:cubicBezTo>
                    <a:cubicBezTo>
                      <a:pt x="269184" y="718481"/>
                      <a:pt x="277530" y="708202"/>
                      <a:pt x="285788" y="697835"/>
                    </a:cubicBezTo>
                    <a:cubicBezTo>
                      <a:pt x="292905" y="688962"/>
                      <a:pt x="300284" y="680352"/>
                      <a:pt x="306961" y="671128"/>
                    </a:cubicBezTo>
                    <a:cubicBezTo>
                      <a:pt x="309685" y="667350"/>
                      <a:pt x="310212" y="661903"/>
                      <a:pt x="312847" y="657862"/>
                    </a:cubicBezTo>
                    <a:cubicBezTo>
                      <a:pt x="316186" y="652678"/>
                      <a:pt x="319876" y="647056"/>
                      <a:pt x="324795" y="643454"/>
                    </a:cubicBezTo>
                    <a:cubicBezTo>
                      <a:pt x="332527" y="637743"/>
                      <a:pt x="332087" y="627816"/>
                      <a:pt x="338325" y="621227"/>
                    </a:cubicBezTo>
                    <a:cubicBezTo>
                      <a:pt x="344211" y="615077"/>
                      <a:pt x="347022" y="606028"/>
                      <a:pt x="353084" y="600142"/>
                    </a:cubicBezTo>
                    <a:cubicBezTo>
                      <a:pt x="359937" y="593465"/>
                      <a:pt x="362309" y="582659"/>
                      <a:pt x="372676" y="579408"/>
                    </a:cubicBezTo>
                    <a:cubicBezTo>
                      <a:pt x="373818" y="579057"/>
                      <a:pt x="375048" y="577827"/>
                      <a:pt x="375399" y="576685"/>
                    </a:cubicBezTo>
                    <a:cubicBezTo>
                      <a:pt x="380583" y="562277"/>
                      <a:pt x="393761" y="554633"/>
                      <a:pt x="402897" y="543652"/>
                    </a:cubicBezTo>
                    <a:cubicBezTo>
                      <a:pt x="408871" y="536448"/>
                      <a:pt x="413264" y="527926"/>
                      <a:pt x="418272" y="519931"/>
                    </a:cubicBezTo>
                    <a:cubicBezTo>
                      <a:pt x="419150" y="518525"/>
                      <a:pt x="419502" y="516593"/>
                      <a:pt x="420732" y="515714"/>
                    </a:cubicBezTo>
                    <a:cubicBezTo>
                      <a:pt x="437688" y="503327"/>
                      <a:pt x="448230" y="484878"/>
                      <a:pt x="463165" y="470557"/>
                    </a:cubicBezTo>
                    <a:cubicBezTo>
                      <a:pt x="473708" y="460542"/>
                      <a:pt x="485216" y="451405"/>
                      <a:pt x="495056" y="440863"/>
                    </a:cubicBezTo>
                    <a:cubicBezTo>
                      <a:pt x="504281" y="430935"/>
                      <a:pt x="515350" y="423028"/>
                      <a:pt x="523345" y="411344"/>
                    </a:cubicBezTo>
                    <a:cubicBezTo>
                      <a:pt x="531428" y="399571"/>
                      <a:pt x="544166" y="390962"/>
                      <a:pt x="555060" y="381298"/>
                    </a:cubicBezTo>
                    <a:cubicBezTo>
                      <a:pt x="567008" y="370668"/>
                      <a:pt x="579659" y="360828"/>
                      <a:pt x="591344" y="349934"/>
                    </a:cubicBezTo>
                    <a:cubicBezTo>
                      <a:pt x="602238" y="339831"/>
                      <a:pt x="612517" y="328849"/>
                      <a:pt x="625431" y="321821"/>
                    </a:cubicBezTo>
                    <a:cubicBezTo>
                      <a:pt x="635886" y="316110"/>
                      <a:pt x="641947" y="305304"/>
                      <a:pt x="653281" y="301087"/>
                    </a:cubicBezTo>
                    <a:cubicBezTo>
                      <a:pt x="657410" y="299594"/>
                      <a:pt x="660836" y="296168"/>
                      <a:pt x="664702" y="293796"/>
                    </a:cubicBezTo>
                    <a:cubicBezTo>
                      <a:pt x="669094" y="291072"/>
                      <a:pt x="672872" y="288349"/>
                      <a:pt x="676562" y="284220"/>
                    </a:cubicBezTo>
                    <a:cubicBezTo>
                      <a:pt x="683590" y="276401"/>
                      <a:pt x="692991" y="270075"/>
                      <a:pt x="702567" y="265419"/>
                    </a:cubicBezTo>
                    <a:cubicBezTo>
                      <a:pt x="707926" y="262783"/>
                      <a:pt x="713197" y="260499"/>
                      <a:pt x="716887" y="255931"/>
                    </a:cubicBezTo>
                    <a:cubicBezTo>
                      <a:pt x="726375" y="244158"/>
                      <a:pt x="740344" y="238887"/>
                      <a:pt x="752380" y="230804"/>
                    </a:cubicBezTo>
                    <a:cubicBezTo>
                      <a:pt x="758969" y="226412"/>
                      <a:pt x="764943" y="221228"/>
                      <a:pt x="771620" y="217099"/>
                    </a:cubicBezTo>
                    <a:cubicBezTo>
                      <a:pt x="783744" y="209632"/>
                      <a:pt x="795516" y="200583"/>
                      <a:pt x="808782" y="196366"/>
                    </a:cubicBezTo>
                    <a:cubicBezTo>
                      <a:pt x="820994" y="192412"/>
                      <a:pt x="828197" y="180816"/>
                      <a:pt x="840936" y="178971"/>
                    </a:cubicBezTo>
                    <a:cubicBezTo>
                      <a:pt x="843660" y="178619"/>
                      <a:pt x="846295" y="177038"/>
                      <a:pt x="848755" y="175808"/>
                    </a:cubicBezTo>
                    <a:cubicBezTo>
                      <a:pt x="853060" y="173612"/>
                      <a:pt x="857892" y="171855"/>
                      <a:pt x="861494" y="168780"/>
                    </a:cubicBezTo>
                    <a:cubicBezTo>
                      <a:pt x="870104" y="161488"/>
                      <a:pt x="879153" y="155777"/>
                      <a:pt x="890047" y="152000"/>
                    </a:cubicBezTo>
                    <a:cubicBezTo>
                      <a:pt x="899886" y="148573"/>
                      <a:pt x="908935" y="142863"/>
                      <a:pt x="918423" y="138382"/>
                    </a:cubicBezTo>
                    <a:cubicBezTo>
                      <a:pt x="934501" y="130739"/>
                      <a:pt x="949348" y="120109"/>
                      <a:pt x="967709" y="118176"/>
                    </a:cubicBezTo>
                    <a:cubicBezTo>
                      <a:pt x="968588" y="118088"/>
                      <a:pt x="969818" y="118352"/>
                      <a:pt x="970169" y="117912"/>
                    </a:cubicBezTo>
                    <a:cubicBezTo>
                      <a:pt x="978515" y="107546"/>
                      <a:pt x="991957" y="109215"/>
                      <a:pt x="1002499" y="104031"/>
                    </a:cubicBezTo>
                    <a:cubicBezTo>
                      <a:pt x="1008649" y="100957"/>
                      <a:pt x="1014975" y="98145"/>
                      <a:pt x="1020861" y="94543"/>
                    </a:cubicBezTo>
                    <a:cubicBezTo>
                      <a:pt x="1033863" y="86461"/>
                      <a:pt x="1049413" y="85582"/>
                      <a:pt x="1063031" y="79169"/>
                    </a:cubicBezTo>
                    <a:cubicBezTo>
                      <a:pt x="1072080" y="74864"/>
                      <a:pt x="1082271" y="72843"/>
                      <a:pt x="1091935" y="69856"/>
                    </a:cubicBezTo>
                    <a:cubicBezTo>
                      <a:pt x="1102389" y="66606"/>
                      <a:pt x="1111790" y="60719"/>
                      <a:pt x="1123474" y="60017"/>
                    </a:cubicBezTo>
                    <a:cubicBezTo>
                      <a:pt x="1129185" y="59665"/>
                      <a:pt x="1134544" y="54745"/>
                      <a:pt x="1141308" y="57732"/>
                    </a:cubicBezTo>
                    <a:cubicBezTo>
                      <a:pt x="1142363" y="58172"/>
                      <a:pt x="1144559" y="55624"/>
                      <a:pt x="1146404" y="54658"/>
                    </a:cubicBezTo>
                    <a:cubicBezTo>
                      <a:pt x="1149654" y="52988"/>
                      <a:pt x="1152905" y="50528"/>
                      <a:pt x="1156331" y="50265"/>
                    </a:cubicBezTo>
                    <a:cubicBezTo>
                      <a:pt x="1171179" y="48947"/>
                      <a:pt x="1185411" y="45960"/>
                      <a:pt x="1199380" y="39986"/>
                    </a:cubicBezTo>
                    <a:cubicBezTo>
                      <a:pt x="1208604" y="36033"/>
                      <a:pt x="1219674" y="36560"/>
                      <a:pt x="1229777" y="34188"/>
                    </a:cubicBezTo>
                    <a:cubicBezTo>
                      <a:pt x="1245503" y="30586"/>
                      <a:pt x="1262283" y="32870"/>
                      <a:pt x="1277394" y="25842"/>
                    </a:cubicBezTo>
                    <a:cubicBezTo>
                      <a:pt x="1278097" y="25490"/>
                      <a:pt x="1278712" y="24084"/>
                      <a:pt x="1279239" y="24084"/>
                    </a:cubicBezTo>
                    <a:cubicBezTo>
                      <a:pt x="1293383" y="25227"/>
                      <a:pt x="1293471" y="25490"/>
                      <a:pt x="1308143" y="18901"/>
                    </a:cubicBezTo>
                    <a:cubicBezTo>
                      <a:pt x="1310691" y="17759"/>
                      <a:pt x="1314292" y="18023"/>
                      <a:pt x="1317104" y="18638"/>
                    </a:cubicBezTo>
                    <a:cubicBezTo>
                      <a:pt x="1325186" y="20482"/>
                      <a:pt x="1332566" y="18286"/>
                      <a:pt x="1339946" y="15563"/>
                    </a:cubicBezTo>
                    <a:cubicBezTo>
                      <a:pt x="1341879" y="14860"/>
                      <a:pt x="1343636" y="13454"/>
                      <a:pt x="1345568" y="13278"/>
                    </a:cubicBezTo>
                    <a:cubicBezTo>
                      <a:pt x="1359186" y="12224"/>
                      <a:pt x="1372803" y="11258"/>
                      <a:pt x="1386420" y="10643"/>
                    </a:cubicBezTo>
                    <a:cubicBezTo>
                      <a:pt x="1392395" y="10379"/>
                      <a:pt x="1399950" y="13630"/>
                      <a:pt x="1403903" y="10906"/>
                    </a:cubicBezTo>
                    <a:cubicBezTo>
                      <a:pt x="1410317" y="6514"/>
                      <a:pt x="1416379" y="8359"/>
                      <a:pt x="1422440" y="8095"/>
                    </a:cubicBezTo>
                    <a:cubicBezTo>
                      <a:pt x="1427272" y="7919"/>
                      <a:pt x="1432192" y="10379"/>
                      <a:pt x="1437112" y="10291"/>
                    </a:cubicBezTo>
                    <a:cubicBezTo>
                      <a:pt x="1442910" y="10204"/>
                      <a:pt x="1448709" y="9149"/>
                      <a:pt x="1454331" y="7744"/>
                    </a:cubicBezTo>
                    <a:cubicBezTo>
                      <a:pt x="1468652" y="4405"/>
                      <a:pt x="1498434" y="6250"/>
                      <a:pt x="1512578" y="6953"/>
                    </a:cubicBezTo>
                    <a:cubicBezTo>
                      <a:pt x="1523472" y="7480"/>
                      <a:pt x="1534630" y="13893"/>
                      <a:pt x="1545699" y="7832"/>
                    </a:cubicBezTo>
                    <a:cubicBezTo>
                      <a:pt x="1546051" y="7656"/>
                      <a:pt x="1546578" y="7744"/>
                      <a:pt x="1547017" y="7832"/>
                    </a:cubicBezTo>
                    <a:cubicBezTo>
                      <a:pt x="1553606" y="8710"/>
                      <a:pt x="1560283" y="10204"/>
                      <a:pt x="1566872" y="10291"/>
                    </a:cubicBezTo>
                    <a:cubicBezTo>
                      <a:pt x="1573022" y="10291"/>
                      <a:pt x="1579260" y="7919"/>
                      <a:pt x="1585409" y="8183"/>
                    </a:cubicBezTo>
                    <a:cubicBezTo>
                      <a:pt x="1589099" y="8271"/>
                      <a:pt x="1592613" y="11873"/>
                      <a:pt x="1596479" y="12839"/>
                    </a:cubicBezTo>
                    <a:cubicBezTo>
                      <a:pt x="1599290" y="13542"/>
                      <a:pt x="1602804" y="17759"/>
                      <a:pt x="1605703" y="12136"/>
                    </a:cubicBezTo>
                    <a:cubicBezTo>
                      <a:pt x="1606318" y="10906"/>
                      <a:pt x="1609745" y="10116"/>
                      <a:pt x="1611414" y="10643"/>
                    </a:cubicBezTo>
                    <a:cubicBezTo>
                      <a:pt x="1627843" y="16002"/>
                      <a:pt x="1644008" y="8446"/>
                      <a:pt x="1660436" y="10116"/>
                    </a:cubicBezTo>
                    <a:cubicBezTo>
                      <a:pt x="1670364" y="11170"/>
                      <a:pt x="1680643" y="7832"/>
                      <a:pt x="1690746" y="8095"/>
                    </a:cubicBezTo>
                    <a:cubicBezTo>
                      <a:pt x="1699356" y="8359"/>
                      <a:pt x="1707877" y="10906"/>
                      <a:pt x="1716399" y="12312"/>
                    </a:cubicBezTo>
                    <a:cubicBezTo>
                      <a:pt x="1718508" y="12663"/>
                      <a:pt x="1720880" y="13630"/>
                      <a:pt x="1722549" y="12927"/>
                    </a:cubicBezTo>
                    <a:cubicBezTo>
                      <a:pt x="1730016" y="9764"/>
                      <a:pt x="1738275" y="15563"/>
                      <a:pt x="1745655" y="10643"/>
                    </a:cubicBezTo>
                    <a:cubicBezTo>
                      <a:pt x="1747500" y="9413"/>
                      <a:pt x="1752331" y="9413"/>
                      <a:pt x="1753122" y="10643"/>
                    </a:cubicBezTo>
                    <a:cubicBezTo>
                      <a:pt x="1758481" y="18374"/>
                      <a:pt x="1764807" y="13630"/>
                      <a:pt x="1771132" y="13278"/>
                    </a:cubicBezTo>
                    <a:cubicBezTo>
                      <a:pt x="1789406" y="12224"/>
                      <a:pt x="1807240" y="15826"/>
                      <a:pt x="1825074" y="18989"/>
                    </a:cubicBezTo>
                    <a:cubicBezTo>
                      <a:pt x="1832366" y="20307"/>
                      <a:pt x="1839131" y="24524"/>
                      <a:pt x="1847038" y="21185"/>
                    </a:cubicBezTo>
                    <a:cubicBezTo>
                      <a:pt x="1848443" y="20570"/>
                      <a:pt x="1850903" y="22064"/>
                      <a:pt x="1852660" y="23030"/>
                    </a:cubicBezTo>
                    <a:cubicBezTo>
                      <a:pt x="1862324" y="28389"/>
                      <a:pt x="1872340" y="31376"/>
                      <a:pt x="1883497" y="28916"/>
                    </a:cubicBezTo>
                    <a:cubicBezTo>
                      <a:pt x="1884727" y="28653"/>
                      <a:pt x="1886396" y="28389"/>
                      <a:pt x="1887363" y="28916"/>
                    </a:cubicBezTo>
                    <a:cubicBezTo>
                      <a:pt x="1903264" y="37614"/>
                      <a:pt x="1921626" y="33221"/>
                      <a:pt x="1938230" y="38844"/>
                    </a:cubicBezTo>
                    <a:cubicBezTo>
                      <a:pt x="1946137" y="41567"/>
                      <a:pt x="1956591" y="37526"/>
                      <a:pt x="1964059" y="42885"/>
                    </a:cubicBezTo>
                    <a:cubicBezTo>
                      <a:pt x="1974953" y="50792"/>
                      <a:pt x="1987780" y="49299"/>
                      <a:pt x="1999552" y="52110"/>
                    </a:cubicBezTo>
                    <a:cubicBezTo>
                      <a:pt x="2006492" y="53779"/>
                      <a:pt x="2013433" y="54570"/>
                      <a:pt x="2018528" y="60192"/>
                    </a:cubicBezTo>
                    <a:cubicBezTo>
                      <a:pt x="2019846" y="61686"/>
                      <a:pt x="2021164" y="61247"/>
                      <a:pt x="2023184" y="61247"/>
                    </a:cubicBezTo>
                    <a:cubicBezTo>
                      <a:pt x="2031706" y="61334"/>
                      <a:pt x="2040931" y="61334"/>
                      <a:pt x="2048662" y="64497"/>
                    </a:cubicBezTo>
                    <a:cubicBezTo>
                      <a:pt x="2066672" y="71877"/>
                      <a:pt x="2085385" y="77060"/>
                      <a:pt x="2103659" y="83561"/>
                    </a:cubicBezTo>
                    <a:cubicBezTo>
                      <a:pt x="2120878" y="89711"/>
                      <a:pt x="2138537" y="93840"/>
                      <a:pt x="2153735" y="105349"/>
                    </a:cubicBezTo>
                    <a:cubicBezTo>
                      <a:pt x="2160324" y="110357"/>
                      <a:pt x="2170779" y="110357"/>
                      <a:pt x="2179477" y="112465"/>
                    </a:cubicBezTo>
                    <a:cubicBezTo>
                      <a:pt x="2181058" y="112905"/>
                      <a:pt x="2183694" y="112378"/>
                      <a:pt x="2184308" y="113256"/>
                    </a:cubicBezTo>
                    <a:cubicBezTo>
                      <a:pt x="2192040" y="125116"/>
                      <a:pt x="2206623" y="121251"/>
                      <a:pt x="2216902" y="127928"/>
                    </a:cubicBezTo>
                    <a:cubicBezTo>
                      <a:pt x="2227005" y="134517"/>
                      <a:pt x="2238602" y="138734"/>
                      <a:pt x="2249496" y="144093"/>
                    </a:cubicBezTo>
                    <a:cubicBezTo>
                      <a:pt x="2258193" y="148398"/>
                      <a:pt x="2266539" y="154196"/>
                      <a:pt x="2275676" y="156656"/>
                    </a:cubicBezTo>
                    <a:cubicBezTo>
                      <a:pt x="2286395" y="159555"/>
                      <a:pt x="2294213" y="165529"/>
                      <a:pt x="2301945" y="172733"/>
                    </a:cubicBezTo>
                    <a:cubicBezTo>
                      <a:pt x="2304492" y="175193"/>
                      <a:pt x="2308182" y="177477"/>
                      <a:pt x="2311521" y="177829"/>
                    </a:cubicBezTo>
                    <a:cubicBezTo>
                      <a:pt x="2321448" y="178795"/>
                      <a:pt x="2328389" y="185823"/>
                      <a:pt x="2336647" y="189952"/>
                    </a:cubicBezTo>
                    <a:cubicBezTo>
                      <a:pt x="2341215" y="192237"/>
                      <a:pt x="2345081" y="196278"/>
                      <a:pt x="2350440" y="197859"/>
                    </a:cubicBezTo>
                    <a:cubicBezTo>
                      <a:pt x="2359577" y="200671"/>
                      <a:pt x="2367220" y="206117"/>
                      <a:pt x="2374951" y="211564"/>
                    </a:cubicBezTo>
                    <a:cubicBezTo>
                      <a:pt x="2383297" y="217451"/>
                      <a:pt x="2392346" y="222370"/>
                      <a:pt x="2400956" y="227817"/>
                    </a:cubicBezTo>
                    <a:cubicBezTo>
                      <a:pt x="2417472" y="238184"/>
                      <a:pt x="2435570" y="246267"/>
                      <a:pt x="2448660" y="261553"/>
                    </a:cubicBezTo>
                    <a:cubicBezTo>
                      <a:pt x="2451648" y="265067"/>
                      <a:pt x="2456831" y="266824"/>
                      <a:pt x="2461136" y="269109"/>
                    </a:cubicBezTo>
                    <a:cubicBezTo>
                      <a:pt x="2470975" y="274204"/>
                      <a:pt x="2479761" y="279563"/>
                      <a:pt x="2487228" y="288876"/>
                    </a:cubicBezTo>
                    <a:cubicBezTo>
                      <a:pt x="2493993" y="297398"/>
                      <a:pt x="2505853" y="301966"/>
                      <a:pt x="2515693" y="307852"/>
                    </a:cubicBezTo>
                    <a:cubicBezTo>
                      <a:pt x="2524215" y="312948"/>
                      <a:pt x="2524303" y="312684"/>
                      <a:pt x="2526060" y="326126"/>
                    </a:cubicBezTo>
                    <a:cubicBezTo>
                      <a:pt x="2526235" y="327619"/>
                      <a:pt x="2527553" y="329113"/>
                      <a:pt x="2528607" y="330255"/>
                    </a:cubicBezTo>
                    <a:cubicBezTo>
                      <a:pt x="2529574" y="331309"/>
                      <a:pt x="2530979" y="331836"/>
                      <a:pt x="2532209" y="332627"/>
                    </a:cubicBezTo>
                    <a:cubicBezTo>
                      <a:pt x="2532649" y="331221"/>
                      <a:pt x="2533176" y="329816"/>
                      <a:pt x="2533439" y="328322"/>
                    </a:cubicBezTo>
                    <a:cubicBezTo>
                      <a:pt x="2533703" y="326829"/>
                      <a:pt x="2533527" y="325247"/>
                      <a:pt x="2533527" y="323666"/>
                    </a:cubicBezTo>
                    <a:cubicBezTo>
                      <a:pt x="2535109" y="324017"/>
                      <a:pt x="2536866" y="324105"/>
                      <a:pt x="2538359" y="324808"/>
                    </a:cubicBezTo>
                    <a:cubicBezTo>
                      <a:pt x="2541873" y="326477"/>
                      <a:pt x="2554524" y="338689"/>
                      <a:pt x="2557511" y="341588"/>
                    </a:cubicBezTo>
                    <a:cubicBezTo>
                      <a:pt x="2562958" y="346859"/>
                      <a:pt x="2569020" y="351515"/>
                      <a:pt x="2574819" y="356523"/>
                    </a:cubicBezTo>
                    <a:cubicBezTo>
                      <a:pt x="2589754" y="369701"/>
                      <a:pt x="2604425" y="383231"/>
                      <a:pt x="2619712" y="395969"/>
                    </a:cubicBezTo>
                    <a:cubicBezTo>
                      <a:pt x="2631396" y="405721"/>
                      <a:pt x="2642554" y="415385"/>
                      <a:pt x="2650460" y="428915"/>
                    </a:cubicBezTo>
                    <a:cubicBezTo>
                      <a:pt x="2654502" y="435767"/>
                      <a:pt x="2663024" y="439984"/>
                      <a:pt x="2669525" y="445343"/>
                    </a:cubicBezTo>
                    <a:cubicBezTo>
                      <a:pt x="2671458" y="446925"/>
                      <a:pt x="2673830" y="447891"/>
                      <a:pt x="2675587" y="449560"/>
                    </a:cubicBezTo>
                    <a:cubicBezTo>
                      <a:pt x="2686129" y="459927"/>
                      <a:pt x="2696847" y="470118"/>
                      <a:pt x="2706863" y="481012"/>
                    </a:cubicBezTo>
                    <a:cubicBezTo>
                      <a:pt x="2715385" y="490324"/>
                      <a:pt x="2721710" y="502185"/>
                      <a:pt x="2731374" y="509828"/>
                    </a:cubicBezTo>
                    <a:cubicBezTo>
                      <a:pt x="2743673" y="519404"/>
                      <a:pt x="2749911" y="532406"/>
                      <a:pt x="2757994" y="544706"/>
                    </a:cubicBezTo>
                    <a:cubicBezTo>
                      <a:pt x="2762211" y="551119"/>
                      <a:pt x="2768272" y="556478"/>
                      <a:pt x="2774422" y="561222"/>
                    </a:cubicBezTo>
                    <a:cubicBezTo>
                      <a:pt x="2783471" y="568339"/>
                      <a:pt x="2787600" y="576773"/>
                      <a:pt x="2785580" y="588194"/>
                    </a:cubicBezTo>
                    <a:cubicBezTo>
                      <a:pt x="2785404" y="589336"/>
                      <a:pt x="2786107" y="590566"/>
                      <a:pt x="2786370" y="591796"/>
                    </a:cubicBezTo>
                    <a:cubicBezTo>
                      <a:pt x="2786985" y="590566"/>
                      <a:pt x="2787512" y="589336"/>
                      <a:pt x="2788128" y="588194"/>
                    </a:cubicBezTo>
                    <a:cubicBezTo>
                      <a:pt x="2789357" y="586085"/>
                      <a:pt x="2790675" y="583977"/>
                      <a:pt x="2791905" y="581868"/>
                    </a:cubicBezTo>
                    <a:cubicBezTo>
                      <a:pt x="2793486" y="583362"/>
                      <a:pt x="2795244" y="584592"/>
                      <a:pt x="2796474" y="586261"/>
                    </a:cubicBezTo>
                    <a:cubicBezTo>
                      <a:pt x="2806138" y="599263"/>
                      <a:pt x="2815977" y="612178"/>
                      <a:pt x="2825114" y="625531"/>
                    </a:cubicBezTo>
                    <a:cubicBezTo>
                      <a:pt x="2830121" y="632911"/>
                      <a:pt x="2833724" y="641169"/>
                      <a:pt x="2837853" y="649076"/>
                    </a:cubicBezTo>
                    <a:cubicBezTo>
                      <a:pt x="2838380" y="650130"/>
                      <a:pt x="2838643" y="652327"/>
                      <a:pt x="2839170" y="652327"/>
                    </a:cubicBezTo>
                    <a:cubicBezTo>
                      <a:pt x="2849889" y="653293"/>
                      <a:pt x="2849449" y="663396"/>
                      <a:pt x="2853666" y="669634"/>
                    </a:cubicBezTo>
                    <a:cubicBezTo>
                      <a:pt x="2855775" y="672709"/>
                      <a:pt x="2857883" y="675872"/>
                      <a:pt x="2860168" y="678683"/>
                    </a:cubicBezTo>
                    <a:cubicBezTo>
                      <a:pt x="2874312" y="695990"/>
                      <a:pt x="2889071" y="713122"/>
                      <a:pt x="2897945" y="733855"/>
                    </a:cubicBezTo>
                    <a:cubicBezTo>
                      <a:pt x="2902952" y="745540"/>
                      <a:pt x="2911298" y="754501"/>
                      <a:pt x="2917887" y="764867"/>
                    </a:cubicBezTo>
                    <a:cubicBezTo>
                      <a:pt x="2922631" y="772335"/>
                      <a:pt x="2927551" y="778485"/>
                      <a:pt x="2922105" y="787534"/>
                    </a:cubicBezTo>
                    <a:cubicBezTo>
                      <a:pt x="2921138" y="789115"/>
                      <a:pt x="2921753" y="791751"/>
                      <a:pt x="2921841" y="793947"/>
                    </a:cubicBezTo>
                    <a:cubicBezTo>
                      <a:pt x="2921841" y="794738"/>
                      <a:pt x="2922280" y="795441"/>
                      <a:pt x="2922544" y="796231"/>
                    </a:cubicBezTo>
                    <a:cubicBezTo>
                      <a:pt x="2923510" y="795704"/>
                      <a:pt x="2924564" y="795265"/>
                      <a:pt x="2925267" y="794474"/>
                    </a:cubicBezTo>
                    <a:cubicBezTo>
                      <a:pt x="2932647" y="786480"/>
                      <a:pt x="2932559" y="786480"/>
                      <a:pt x="2937479" y="796056"/>
                    </a:cubicBezTo>
                    <a:cubicBezTo>
                      <a:pt x="2943980" y="808619"/>
                      <a:pt x="2951711" y="820742"/>
                      <a:pt x="2957070" y="833833"/>
                    </a:cubicBezTo>
                    <a:cubicBezTo>
                      <a:pt x="2961726" y="845254"/>
                      <a:pt x="2971215" y="854127"/>
                      <a:pt x="2973850" y="866163"/>
                    </a:cubicBezTo>
                    <a:cubicBezTo>
                      <a:pt x="2977452" y="882592"/>
                      <a:pt x="2986677" y="895945"/>
                      <a:pt x="2995199" y="909738"/>
                    </a:cubicBezTo>
                    <a:cubicBezTo>
                      <a:pt x="2998625" y="915361"/>
                      <a:pt x="2997834" y="921071"/>
                      <a:pt x="2997219" y="926870"/>
                    </a:cubicBezTo>
                    <a:cubicBezTo>
                      <a:pt x="2996956" y="929242"/>
                      <a:pt x="2995550" y="931438"/>
                      <a:pt x="2995199" y="933810"/>
                    </a:cubicBezTo>
                    <a:cubicBezTo>
                      <a:pt x="2995023" y="935128"/>
                      <a:pt x="2996077" y="936622"/>
                      <a:pt x="2996604" y="938027"/>
                    </a:cubicBezTo>
                    <a:cubicBezTo>
                      <a:pt x="2997571" y="937061"/>
                      <a:pt x="2998537" y="936182"/>
                      <a:pt x="2999416" y="935216"/>
                    </a:cubicBezTo>
                    <a:cubicBezTo>
                      <a:pt x="3000909" y="933635"/>
                      <a:pt x="3002315" y="931965"/>
                      <a:pt x="3003721" y="930296"/>
                    </a:cubicBezTo>
                    <a:cubicBezTo>
                      <a:pt x="3005214" y="932141"/>
                      <a:pt x="3007323" y="933810"/>
                      <a:pt x="3008201" y="936007"/>
                    </a:cubicBezTo>
                    <a:cubicBezTo>
                      <a:pt x="3019886" y="964383"/>
                      <a:pt x="3031482" y="992760"/>
                      <a:pt x="3042816" y="1021313"/>
                    </a:cubicBezTo>
                    <a:cubicBezTo>
                      <a:pt x="3049317" y="1037829"/>
                      <a:pt x="3053622" y="1055224"/>
                      <a:pt x="3063110" y="1070599"/>
                    </a:cubicBezTo>
                    <a:cubicBezTo>
                      <a:pt x="3065394" y="1074289"/>
                      <a:pt x="3061177" y="1080175"/>
                      <a:pt x="3066009" y="1083777"/>
                    </a:cubicBezTo>
                    <a:cubicBezTo>
                      <a:pt x="3062934" y="1101260"/>
                      <a:pt x="3076727" y="1113559"/>
                      <a:pt x="3079978" y="1129109"/>
                    </a:cubicBezTo>
                    <a:cubicBezTo>
                      <a:pt x="3080065" y="1129461"/>
                      <a:pt x="3080768" y="1129724"/>
                      <a:pt x="3080856" y="1130076"/>
                    </a:cubicBezTo>
                    <a:cubicBezTo>
                      <a:pt x="3083580" y="1150458"/>
                      <a:pt x="3093771" y="1168731"/>
                      <a:pt x="3097373" y="1188762"/>
                    </a:cubicBezTo>
                    <a:cubicBezTo>
                      <a:pt x="3098954" y="1197635"/>
                      <a:pt x="3104401" y="1205630"/>
                      <a:pt x="3103259" y="1215294"/>
                    </a:cubicBezTo>
                    <a:cubicBezTo>
                      <a:pt x="3102820" y="1219247"/>
                      <a:pt x="3104840" y="1223376"/>
                      <a:pt x="3105192" y="1227506"/>
                    </a:cubicBezTo>
                    <a:cubicBezTo>
                      <a:pt x="3105719" y="1232865"/>
                      <a:pt x="3106422" y="1237697"/>
                      <a:pt x="3108881" y="1243056"/>
                    </a:cubicBezTo>
                    <a:cubicBezTo>
                      <a:pt x="3111869" y="1249732"/>
                      <a:pt x="3114153" y="1257639"/>
                      <a:pt x="3115471" y="1265107"/>
                    </a:cubicBezTo>
                    <a:cubicBezTo>
                      <a:pt x="3116876" y="1272838"/>
                      <a:pt x="3115207" y="1280657"/>
                      <a:pt x="3120654" y="1288037"/>
                    </a:cubicBezTo>
                    <a:cubicBezTo>
                      <a:pt x="3123729" y="1292254"/>
                      <a:pt x="3123992" y="1299370"/>
                      <a:pt x="3123465" y="1304992"/>
                    </a:cubicBezTo>
                    <a:cubicBezTo>
                      <a:pt x="3121884" y="1319313"/>
                      <a:pt x="3127331" y="1332051"/>
                      <a:pt x="3131021" y="1345230"/>
                    </a:cubicBezTo>
                    <a:cubicBezTo>
                      <a:pt x="3133568" y="1354542"/>
                      <a:pt x="3135326" y="1363503"/>
                      <a:pt x="3127331" y="1371234"/>
                    </a:cubicBezTo>
                    <a:cubicBezTo>
                      <a:pt x="3126628" y="1371937"/>
                      <a:pt x="3126628" y="1373518"/>
                      <a:pt x="3126365" y="1374748"/>
                    </a:cubicBezTo>
                    <a:cubicBezTo>
                      <a:pt x="3127594" y="1374397"/>
                      <a:pt x="3129264" y="1374397"/>
                      <a:pt x="3129966" y="1373606"/>
                    </a:cubicBezTo>
                    <a:cubicBezTo>
                      <a:pt x="3134095" y="1368686"/>
                      <a:pt x="3136116" y="1372903"/>
                      <a:pt x="3136643" y="1375715"/>
                    </a:cubicBezTo>
                    <a:cubicBezTo>
                      <a:pt x="3138049" y="1383534"/>
                      <a:pt x="3138927" y="1391528"/>
                      <a:pt x="3139367" y="1399523"/>
                    </a:cubicBezTo>
                    <a:cubicBezTo>
                      <a:pt x="3139894" y="1410856"/>
                      <a:pt x="3141212" y="1421926"/>
                      <a:pt x="3144550" y="1432820"/>
                    </a:cubicBezTo>
                    <a:cubicBezTo>
                      <a:pt x="3145429" y="1435631"/>
                      <a:pt x="3144726" y="1438882"/>
                      <a:pt x="3144638" y="1441957"/>
                    </a:cubicBezTo>
                    <a:cubicBezTo>
                      <a:pt x="3144550" y="1455047"/>
                      <a:pt x="3147625" y="1467698"/>
                      <a:pt x="3149382" y="1480524"/>
                    </a:cubicBezTo>
                    <a:cubicBezTo>
                      <a:pt x="3150612" y="1489398"/>
                      <a:pt x="3152281" y="1499237"/>
                      <a:pt x="3147713" y="1508374"/>
                    </a:cubicBezTo>
                    <a:cubicBezTo>
                      <a:pt x="3146483" y="1510834"/>
                      <a:pt x="3146834" y="1514436"/>
                      <a:pt x="3147361" y="1517335"/>
                    </a:cubicBezTo>
                    <a:cubicBezTo>
                      <a:pt x="3148855" y="1525418"/>
                      <a:pt x="3151491" y="1533324"/>
                      <a:pt x="3152281" y="1541407"/>
                    </a:cubicBezTo>
                    <a:cubicBezTo>
                      <a:pt x="3153072" y="1548875"/>
                      <a:pt x="3154390" y="1557045"/>
                      <a:pt x="3146044" y="1562492"/>
                    </a:cubicBezTo>
                    <a:cubicBezTo>
                      <a:pt x="3144199" y="1563722"/>
                      <a:pt x="3143759" y="1567148"/>
                      <a:pt x="3142705" y="1569608"/>
                    </a:cubicBezTo>
                    <a:cubicBezTo>
                      <a:pt x="3144814" y="1568817"/>
                      <a:pt x="3147537" y="1568554"/>
                      <a:pt x="3148943" y="1567060"/>
                    </a:cubicBezTo>
                    <a:cubicBezTo>
                      <a:pt x="3152193" y="1563370"/>
                      <a:pt x="3153160" y="1567236"/>
                      <a:pt x="3154565" y="1568554"/>
                    </a:cubicBezTo>
                    <a:cubicBezTo>
                      <a:pt x="3155268" y="1569257"/>
                      <a:pt x="3155532" y="1571189"/>
                      <a:pt x="3155093" y="1572156"/>
                    </a:cubicBezTo>
                    <a:cubicBezTo>
                      <a:pt x="3150612" y="1581293"/>
                      <a:pt x="3159134" y="1591396"/>
                      <a:pt x="3152808" y="1600533"/>
                    </a:cubicBezTo>
                    <a:cubicBezTo>
                      <a:pt x="3152018" y="1601675"/>
                      <a:pt x="3155005" y="1604925"/>
                      <a:pt x="3155005" y="1607122"/>
                    </a:cubicBezTo>
                    <a:cubicBezTo>
                      <a:pt x="3154917" y="1614062"/>
                      <a:pt x="3155093" y="1621266"/>
                      <a:pt x="3153511" y="1627943"/>
                    </a:cubicBezTo>
                    <a:cubicBezTo>
                      <a:pt x="3152369" y="1632863"/>
                      <a:pt x="3154038" y="1636553"/>
                      <a:pt x="3154565" y="1640857"/>
                    </a:cubicBezTo>
                    <a:cubicBezTo>
                      <a:pt x="3155093" y="1644547"/>
                      <a:pt x="3153863" y="1648501"/>
                      <a:pt x="3154390" y="1653157"/>
                    </a:cubicBezTo>
                    <a:cubicBezTo>
                      <a:pt x="3155532" y="1662821"/>
                      <a:pt x="3152545" y="1673012"/>
                      <a:pt x="3151315" y="1682939"/>
                    </a:cubicBezTo>
                    <a:cubicBezTo>
                      <a:pt x="3150876" y="1686278"/>
                      <a:pt x="3150524" y="1689528"/>
                      <a:pt x="3149909" y="1692867"/>
                    </a:cubicBezTo>
                    <a:cubicBezTo>
                      <a:pt x="3148943" y="1697875"/>
                      <a:pt x="3151930" y="1702443"/>
                      <a:pt x="3150261" y="1707802"/>
                    </a:cubicBezTo>
                    <a:cubicBezTo>
                      <a:pt x="3148767" y="1712634"/>
                      <a:pt x="3150173" y="1718169"/>
                      <a:pt x="3149909" y="1723440"/>
                    </a:cubicBezTo>
                    <a:cubicBezTo>
                      <a:pt x="3149119" y="1738112"/>
                      <a:pt x="3147625" y="1752695"/>
                      <a:pt x="3147625" y="1767367"/>
                    </a:cubicBezTo>
                    <a:cubicBezTo>
                      <a:pt x="3147625" y="1773253"/>
                      <a:pt x="3139191" y="1775977"/>
                      <a:pt x="3143496" y="1783005"/>
                    </a:cubicBezTo>
                    <a:cubicBezTo>
                      <a:pt x="3146571" y="1788013"/>
                      <a:pt x="3144814" y="1793372"/>
                      <a:pt x="3142178" y="1798467"/>
                    </a:cubicBezTo>
                    <a:cubicBezTo>
                      <a:pt x="3141475" y="1799873"/>
                      <a:pt x="3141563" y="1802069"/>
                      <a:pt x="3142178" y="1803651"/>
                    </a:cubicBezTo>
                    <a:cubicBezTo>
                      <a:pt x="3145692" y="1813227"/>
                      <a:pt x="3142705" y="1819991"/>
                      <a:pt x="3133920" y="1824735"/>
                    </a:cubicBezTo>
                    <a:cubicBezTo>
                      <a:pt x="3132778" y="1825350"/>
                      <a:pt x="3132338" y="1827107"/>
                      <a:pt x="3131636" y="1828425"/>
                    </a:cubicBezTo>
                    <a:cubicBezTo>
                      <a:pt x="3133129" y="1828777"/>
                      <a:pt x="3134535" y="1829479"/>
                      <a:pt x="3135940" y="1829392"/>
                    </a:cubicBezTo>
                    <a:cubicBezTo>
                      <a:pt x="3141212" y="1829128"/>
                      <a:pt x="3142530" y="1830094"/>
                      <a:pt x="3141739" y="1834136"/>
                    </a:cubicBezTo>
                    <a:cubicBezTo>
                      <a:pt x="3140948" y="1838616"/>
                      <a:pt x="3140333" y="1843097"/>
                      <a:pt x="3139455" y="1847577"/>
                    </a:cubicBezTo>
                    <a:cubicBezTo>
                      <a:pt x="3138752" y="1851179"/>
                      <a:pt x="3137698" y="1854693"/>
                      <a:pt x="3136907" y="1858296"/>
                    </a:cubicBezTo>
                    <a:cubicBezTo>
                      <a:pt x="3136028" y="1862249"/>
                      <a:pt x="3135062" y="1866290"/>
                      <a:pt x="3134271" y="1870331"/>
                    </a:cubicBezTo>
                    <a:cubicBezTo>
                      <a:pt x="3132514" y="1879644"/>
                      <a:pt x="3130406" y="1888956"/>
                      <a:pt x="3129176" y="1898357"/>
                    </a:cubicBezTo>
                    <a:cubicBezTo>
                      <a:pt x="3128737" y="1902222"/>
                      <a:pt x="3127946" y="1903452"/>
                      <a:pt x="3123992" y="1903365"/>
                    </a:cubicBezTo>
                    <a:cubicBezTo>
                      <a:pt x="3112659" y="1903101"/>
                      <a:pt x="3101238" y="1903452"/>
                      <a:pt x="3089905" y="1903101"/>
                    </a:cubicBezTo>
                    <a:cubicBezTo>
                      <a:pt x="3087270" y="1903013"/>
                      <a:pt x="3083843" y="1901608"/>
                      <a:pt x="3082350" y="1899587"/>
                    </a:cubicBezTo>
                    <a:cubicBezTo>
                      <a:pt x="3079450" y="1895633"/>
                      <a:pt x="3084546" y="1874285"/>
                      <a:pt x="3089114" y="1872089"/>
                    </a:cubicBezTo>
                    <a:cubicBezTo>
                      <a:pt x="3092277" y="1870507"/>
                      <a:pt x="3092365" y="1870068"/>
                      <a:pt x="3091399" y="1866817"/>
                    </a:cubicBezTo>
                    <a:cubicBezTo>
                      <a:pt x="3088236" y="1856099"/>
                      <a:pt x="3088148" y="1845205"/>
                      <a:pt x="3092365" y="1834575"/>
                    </a:cubicBezTo>
                    <a:cubicBezTo>
                      <a:pt x="3092804" y="1833521"/>
                      <a:pt x="3094825" y="1833169"/>
                      <a:pt x="3096846" y="1833082"/>
                    </a:cubicBezTo>
                    <a:cubicBezTo>
                      <a:pt x="3097197" y="1834926"/>
                      <a:pt x="3097285" y="1836596"/>
                      <a:pt x="3096582" y="1837211"/>
                    </a:cubicBezTo>
                    <a:cubicBezTo>
                      <a:pt x="3093331" y="1839846"/>
                      <a:pt x="3096758" y="1840900"/>
                      <a:pt x="3097900" y="1841779"/>
                    </a:cubicBezTo>
                    <a:cubicBezTo>
                      <a:pt x="3098866" y="1842570"/>
                      <a:pt x="3100711" y="1842130"/>
                      <a:pt x="3102205" y="1842306"/>
                    </a:cubicBezTo>
                    <a:cubicBezTo>
                      <a:pt x="3102029" y="1840813"/>
                      <a:pt x="3102117" y="1839143"/>
                      <a:pt x="3101502" y="1837914"/>
                    </a:cubicBezTo>
                    <a:cubicBezTo>
                      <a:pt x="3100448" y="1835981"/>
                      <a:pt x="3098866" y="1834311"/>
                      <a:pt x="3097548" y="1832554"/>
                    </a:cubicBezTo>
                    <a:cubicBezTo>
                      <a:pt x="3097548" y="1830797"/>
                      <a:pt x="3098075" y="1828777"/>
                      <a:pt x="3097461" y="1827371"/>
                    </a:cubicBezTo>
                    <a:cubicBezTo>
                      <a:pt x="3092804" y="1816829"/>
                      <a:pt x="3096670" y="1807604"/>
                      <a:pt x="3101502" y="1798379"/>
                    </a:cubicBezTo>
                    <a:cubicBezTo>
                      <a:pt x="3102117" y="1797149"/>
                      <a:pt x="3102468" y="1795304"/>
                      <a:pt x="3102117" y="1793987"/>
                    </a:cubicBezTo>
                    <a:cubicBezTo>
                      <a:pt x="3099393" y="1783620"/>
                      <a:pt x="3098163" y="1773341"/>
                      <a:pt x="3102644" y="1763062"/>
                    </a:cubicBezTo>
                    <a:cubicBezTo>
                      <a:pt x="3103347" y="1761481"/>
                      <a:pt x="3102292" y="1759021"/>
                      <a:pt x="3101853" y="1757000"/>
                    </a:cubicBezTo>
                    <a:cubicBezTo>
                      <a:pt x="3101502" y="1755507"/>
                      <a:pt x="3100887" y="1754013"/>
                      <a:pt x="3100360" y="1752520"/>
                    </a:cubicBezTo>
                    <a:cubicBezTo>
                      <a:pt x="3101941" y="1753310"/>
                      <a:pt x="3103698" y="1753750"/>
                      <a:pt x="3104928" y="1754892"/>
                    </a:cubicBezTo>
                    <a:cubicBezTo>
                      <a:pt x="3108355" y="1758142"/>
                      <a:pt x="3108179" y="1754979"/>
                      <a:pt x="3108003" y="1753135"/>
                    </a:cubicBezTo>
                    <a:cubicBezTo>
                      <a:pt x="3107388" y="1748215"/>
                      <a:pt x="3107212" y="1743031"/>
                      <a:pt x="3105280" y="1738551"/>
                    </a:cubicBezTo>
                    <a:cubicBezTo>
                      <a:pt x="3101326" y="1729414"/>
                      <a:pt x="3104664" y="1722122"/>
                      <a:pt x="3109233" y="1714655"/>
                    </a:cubicBezTo>
                    <a:cubicBezTo>
                      <a:pt x="3110024" y="1713337"/>
                      <a:pt x="3110112" y="1710438"/>
                      <a:pt x="3109233" y="1709471"/>
                    </a:cubicBezTo>
                    <a:cubicBezTo>
                      <a:pt x="3102292" y="1701477"/>
                      <a:pt x="3106158" y="1692428"/>
                      <a:pt x="3106422" y="1683730"/>
                    </a:cubicBezTo>
                    <a:cubicBezTo>
                      <a:pt x="3106509" y="1680480"/>
                      <a:pt x="3107915" y="1677229"/>
                      <a:pt x="3108003" y="1673978"/>
                    </a:cubicBezTo>
                    <a:cubicBezTo>
                      <a:pt x="3108003" y="1672221"/>
                      <a:pt x="3106509" y="1670376"/>
                      <a:pt x="3105719" y="1668619"/>
                    </a:cubicBezTo>
                    <a:cubicBezTo>
                      <a:pt x="3107388" y="1669146"/>
                      <a:pt x="3109321" y="1670289"/>
                      <a:pt x="3110639" y="1669849"/>
                    </a:cubicBezTo>
                    <a:cubicBezTo>
                      <a:pt x="3111781" y="1669498"/>
                      <a:pt x="3113186" y="1666159"/>
                      <a:pt x="3112747" y="1665808"/>
                    </a:cubicBezTo>
                    <a:cubicBezTo>
                      <a:pt x="3106422" y="1659658"/>
                      <a:pt x="3111956" y="1650785"/>
                      <a:pt x="3107212" y="1643932"/>
                    </a:cubicBezTo>
                    <a:cubicBezTo>
                      <a:pt x="3102732" y="1637431"/>
                      <a:pt x="3108267" y="1630139"/>
                      <a:pt x="3108267" y="1623111"/>
                    </a:cubicBezTo>
                    <a:cubicBezTo>
                      <a:pt x="3108267" y="1621266"/>
                      <a:pt x="3110814" y="1619333"/>
                      <a:pt x="3110639" y="1617664"/>
                    </a:cubicBezTo>
                    <a:cubicBezTo>
                      <a:pt x="3109760" y="1609845"/>
                      <a:pt x="3108091" y="1602114"/>
                      <a:pt x="3107124" y="1594295"/>
                    </a:cubicBezTo>
                    <a:cubicBezTo>
                      <a:pt x="3106597" y="1589902"/>
                      <a:pt x="3106773" y="1585422"/>
                      <a:pt x="3106949" y="1581029"/>
                    </a:cubicBezTo>
                    <a:cubicBezTo>
                      <a:pt x="3106949" y="1580150"/>
                      <a:pt x="3108706" y="1579360"/>
                      <a:pt x="3109584" y="1578481"/>
                    </a:cubicBezTo>
                    <a:cubicBezTo>
                      <a:pt x="3110024" y="1579623"/>
                      <a:pt x="3110727" y="1580765"/>
                      <a:pt x="3110727" y="1581908"/>
                    </a:cubicBezTo>
                    <a:cubicBezTo>
                      <a:pt x="3110639" y="1585070"/>
                      <a:pt x="3111341" y="1587179"/>
                      <a:pt x="3114944" y="1585685"/>
                    </a:cubicBezTo>
                    <a:cubicBezTo>
                      <a:pt x="3115383" y="1585510"/>
                      <a:pt x="3114592" y="1582259"/>
                      <a:pt x="3114328" y="1580502"/>
                    </a:cubicBezTo>
                    <a:cubicBezTo>
                      <a:pt x="3114153" y="1579711"/>
                      <a:pt x="3113889" y="1578921"/>
                      <a:pt x="3113450" y="1578218"/>
                    </a:cubicBezTo>
                    <a:cubicBezTo>
                      <a:pt x="3106158" y="1567851"/>
                      <a:pt x="3104752" y="1557045"/>
                      <a:pt x="3110639" y="1545536"/>
                    </a:cubicBezTo>
                    <a:cubicBezTo>
                      <a:pt x="3111341" y="1544130"/>
                      <a:pt x="3111517" y="1541495"/>
                      <a:pt x="3110727" y="1540441"/>
                    </a:cubicBezTo>
                    <a:cubicBezTo>
                      <a:pt x="3106861" y="1535609"/>
                      <a:pt x="3104577" y="1530337"/>
                      <a:pt x="3105719" y="1524188"/>
                    </a:cubicBezTo>
                    <a:cubicBezTo>
                      <a:pt x="3106685" y="1519180"/>
                      <a:pt x="3102907" y="1514612"/>
                      <a:pt x="3105280" y="1509165"/>
                    </a:cubicBezTo>
                    <a:cubicBezTo>
                      <a:pt x="3106597" y="1506090"/>
                      <a:pt x="3104313" y="1501521"/>
                      <a:pt x="3103698" y="1497568"/>
                    </a:cubicBezTo>
                    <a:cubicBezTo>
                      <a:pt x="3111956" y="1496426"/>
                      <a:pt x="3105719" y="1490364"/>
                      <a:pt x="3105280" y="1489134"/>
                    </a:cubicBezTo>
                    <a:cubicBezTo>
                      <a:pt x="3101150" y="1479558"/>
                      <a:pt x="3101238" y="1469103"/>
                      <a:pt x="3098339" y="1459264"/>
                    </a:cubicBezTo>
                    <a:cubicBezTo>
                      <a:pt x="3097373" y="1456101"/>
                      <a:pt x="3096494" y="1451181"/>
                      <a:pt x="3098075" y="1449248"/>
                    </a:cubicBezTo>
                    <a:cubicBezTo>
                      <a:pt x="3102995" y="1443187"/>
                      <a:pt x="3098778" y="1438267"/>
                      <a:pt x="3097900" y="1432820"/>
                    </a:cubicBezTo>
                    <a:cubicBezTo>
                      <a:pt x="3095967" y="1420872"/>
                      <a:pt x="3094298" y="1408924"/>
                      <a:pt x="3092629" y="1396975"/>
                    </a:cubicBezTo>
                    <a:cubicBezTo>
                      <a:pt x="3092453" y="1395482"/>
                      <a:pt x="3093331" y="1393813"/>
                      <a:pt x="3093683" y="1392231"/>
                    </a:cubicBezTo>
                    <a:cubicBezTo>
                      <a:pt x="3094298" y="1393637"/>
                      <a:pt x="3094737" y="1395130"/>
                      <a:pt x="3095616" y="1396360"/>
                    </a:cubicBezTo>
                    <a:cubicBezTo>
                      <a:pt x="3096582" y="1397678"/>
                      <a:pt x="3097988" y="1398645"/>
                      <a:pt x="3099306" y="1399787"/>
                    </a:cubicBezTo>
                    <a:cubicBezTo>
                      <a:pt x="3099657" y="1398205"/>
                      <a:pt x="3100887" y="1396185"/>
                      <a:pt x="3100360" y="1395130"/>
                    </a:cubicBezTo>
                    <a:cubicBezTo>
                      <a:pt x="3097636" y="1389684"/>
                      <a:pt x="3095264" y="1383709"/>
                      <a:pt x="3091135" y="1379405"/>
                    </a:cubicBezTo>
                    <a:cubicBezTo>
                      <a:pt x="3089202" y="1377296"/>
                      <a:pt x="3086567" y="1377999"/>
                      <a:pt x="3088412" y="1373606"/>
                    </a:cubicBezTo>
                    <a:cubicBezTo>
                      <a:pt x="3090784" y="1368072"/>
                      <a:pt x="3091311" y="1361746"/>
                      <a:pt x="3092541" y="1355684"/>
                    </a:cubicBezTo>
                    <a:cubicBezTo>
                      <a:pt x="3092716" y="1354981"/>
                      <a:pt x="3092365" y="1353839"/>
                      <a:pt x="3091838" y="1353400"/>
                    </a:cubicBezTo>
                    <a:cubicBezTo>
                      <a:pt x="3078396" y="1342243"/>
                      <a:pt x="3084810" y="1324232"/>
                      <a:pt x="3077166" y="1310967"/>
                    </a:cubicBezTo>
                    <a:cubicBezTo>
                      <a:pt x="3075409" y="1307892"/>
                      <a:pt x="3078572" y="1308858"/>
                      <a:pt x="3080417" y="1310264"/>
                    </a:cubicBezTo>
                    <a:cubicBezTo>
                      <a:pt x="3081120" y="1310791"/>
                      <a:pt x="3082701" y="1310352"/>
                      <a:pt x="3083931" y="1310352"/>
                    </a:cubicBezTo>
                    <a:cubicBezTo>
                      <a:pt x="3083580" y="1309385"/>
                      <a:pt x="3083228" y="1308507"/>
                      <a:pt x="3082789" y="1307540"/>
                    </a:cubicBezTo>
                    <a:cubicBezTo>
                      <a:pt x="3081559" y="1304553"/>
                      <a:pt x="3081120" y="1300512"/>
                      <a:pt x="3078923" y="1298843"/>
                    </a:cubicBezTo>
                    <a:cubicBezTo>
                      <a:pt x="3074004" y="1294977"/>
                      <a:pt x="3073213" y="1290057"/>
                      <a:pt x="3074443" y="1284962"/>
                    </a:cubicBezTo>
                    <a:cubicBezTo>
                      <a:pt x="3075409" y="1280657"/>
                      <a:pt x="3067590" y="1276879"/>
                      <a:pt x="3074092" y="1272487"/>
                    </a:cubicBezTo>
                    <a:cubicBezTo>
                      <a:pt x="3074794" y="1271959"/>
                      <a:pt x="3074267" y="1267918"/>
                      <a:pt x="3073125" y="1266688"/>
                    </a:cubicBezTo>
                    <a:cubicBezTo>
                      <a:pt x="3065570" y="1258869"/>
                      <a:pt x="3065394" y="1248766"/>
                      <a:pt x="3063637" y="1239102"/>
                    </a:cubicBezTo>
                    <a:cubicBezTo>
                      <a:pt x="3063022" y="1235588"/>
                      <a:pt x="3060650" y="1232513"/>
                      <a:pt x="3059420" y="1229087"/>
                    </a:cubicBezTo>
                    <a:cubicBezTo>
                      <a:pt x="3058981" y="1227769"/>
                      <a:pt x="3059508" y="1226100"/>
                      <a:pt x="3059508" y="1224606"/>
                    </a:cubicBezTo>
                    <a:cubicBezTo>
                      <a:pt x="3060474" y="1225309"/>
                      <a:pt x="3061353" y="1226100"/>
                      <a:pt x="3062319" y="1226803"/>
                    </a:cubicBezTo>
                    <a:cubicBezTo>
                      <a:pt x="3062671" y="1225397"/>
                      <a:pt x="3063725" y="1223376"/>
                      <a:pt x="3063198" y="1222674"/>
                    </a:cubicBezTo>
                    <a:cubicBezTo>
                      <a:pt x="3053446" y="1210550"/>
                      <a:pt x="3050722" y="1195527"/>
                      <a:pt x="3045890" y="1181294"/>
                    </a:cubicBezTo>
                    <a:cubicBezTo>
                      <a:pt x="3045539" y="1180240"/>
                      <a:pt x="3047208" y="1178219"/>
                      <a:pt x="3048350" y="1177165"/>
                    </a:cubicBezTo>
                    <a:cubicBezTo>
                      <a:pt x="3049668" y="1176023"/>
                      <a:pt x="3051601" y="1175496"/>
                      <a:pt x="3053270" y="1174705"/>
                    </a:cubicBezTo>
                    <a:cubicBezTo>
                      <a:pt x="3052128" y="1173036"/>
                      <a:pt x="3051250" y="1170313"/>
                      <a:pt x="3049668" y="1169786"/>
                    </a:cubicBezTo>
                    <a:cubicBezTo>
                      <a:pt x="3041937" y="1167150"/>
                      <a:pt x="3040531" y="1161176"/>
                      <a:pt x="3040092" y="1154148"/>
                    </a:cubicBezTo>
                    <a:cubicBezTo>
                      <a:pt x="3039741" y="1149755"/>
                      <a:pt x="3037632" y="1145186"/>
                      <a:pt x="3038423" y="1141145"/>
                    </a:cubicBezTo>
                    <a:cubicBezTo>
                      <a:pt x="3039477" y="1135259"/>
                      <a:pt x="3035524" y="1132887"/>
                      <a:pt x="3033064" y="1129109"/>
                    </a:cubicBezTo>
                    <a:cubicBezTo>
                      <a:pt x="3030692" y="1125419"/>
                      <a:pt x="3029725" y="1120939"/>
                      <a:pt x="3028320" y="1116722"/>
                    </a:cubicBezTo>
                    <a:cubicBezTo>
                      <a:pt x="3026123" y="1110221"/>
                      <a:pt x="3024015" y="1103632"/>
                      <a:pt x="3022433" y="1096515"/>
                    </a:cubicBezTo>
                    <a:cubicBezTo>
                      <a:pt x="3024893" y="1093529"/>
                      <a:pt x="3025772" y="1091508"/>
                      <a:pt x="3021819" y="1090629"/>
                    </a:cubicBezTo>
                    <a:cubicBezTo>
                      <a:pt x="3017426" y="1079120"/>
                      <a:pt x="3010398" y="1069017"/>
                      <a:pt x="3005741" y="1057508"/>
                    </a:cubicBezTo>
                    <a:cubicBezTo>
                      <a:pt x="3003018" y="1050831"/>
                      <a:pt x="3005214" y="1048547"/>
                      <a:pt x="3010661" y="1046702"/>
                    </a:cubicBezTo>
                    <a:cubicBezTo>
                      <a:pt x="3011539" y="1048459"/>
                      <a:pt x="3011803" y="1049602"/>
                      <a:pt x="3012067" y="1050656"/>
                    </a:cubicBezTo>
                    <a:cubicBezTo>
                      <a:pt x="3012682" y="1050480"/>
                      <a:pt x="3013209" y="1050304"/>
                      <a:pt x="3013824" y="1050129"/>
                    </a:cubicBezTo>
                    <a:cubicBezTo>
                      <a:pt x="3013033" y="1048723"/>
                      <a:pt x="3012242" y="1047405"/>
                      <a:pt x="3011364" y="1046000"/>
                    </a:cubicBezTo>
                    <a:cubicBezTo>
                      <a:pt x="3010134" y="1044330"/>
                      <a:pt x="3009167" y="1042222"/>
                      <a:pt x="3007586" y="1041080"/>
                    </a:cubicBezTo>
                    <a:cubicBezTo>
                      <a:pt x="2995462" y="1032119"/>
                      <a:pt x="2989664" y="1020258"/>
                      <a:pt x="2990279" y="1005148"/>
                    </a:cubicBezTo>
                    <a:cubicBezTo>
                      <a:pt x="2990367" y="1002863"/>
                      <a:pt x="2989840" y="999349"/>
                      <a:pt x="2988258" y="998295"/>
                    </a:cubicBezTo>
                    <a:cubicBezTo>
                      <a:pt x="2977277" y="991091"/>
                      <a:pt x="2976574" y="977649"/>
                      <a:pt x="2969546" y="968073"/>
                    </a:cubicBezTo>
                    <a:cubicBezTo>
                      <a:pt x="2968755" y="966931"/>
                      <a:pt x="2970160" y="964208"/>
                      <a:pt x="2970600" y="962187"/>
                    </a:cubicBezTo>
                    <a:cubicBezTo>
                      <a:pt x="2971830" y="963329"/>
                      <a:pt x="2973147" y="964471"/>
                      <a:pt x="2974290" y="965789"/>
                    </a:cubicBezTo>
                    <a:cubicBezTo>
                      <a:pt x="2974729" y="966316"/>
                      <a:pt x="2974290" y="967634"/>
                      <a:pt x="2974729" y="968161"/>
                    </a:cubicBezTo>
                    <a:cubicBezTo>
                      <a:pt x="2976574" y="970621"/>
                      <a:pt x="2978507" y="972905"/>
                      <a:pt x="2980439" y="975189"/>
                    </a:cubicBezTo>
                    <a:cubicBezTo>
                      <a:pt x="2983778" y="971851"/>
                      <a:pt x="2980176" y="967283"/>
                      <a:pt x="2979385" y="966141"/>
                    </a:cubicBezTo>
                    <a:cubicBezTo>
                      <a:pt x="2976222" y="961133"/>
                      <a:pt x="2971654" y="956740"/>
                      <a:pt x="2966822" y="953314"/>
                    </a:cubicBezTo>
                    <a:cubicBezTo>
                      <a:pt x="2963571" y="951030"/>
                      <a:pt x="2961287" y="949800"/>
                      <a:pt x="2961375" y="945056"/>
                    </a:cubicBezTo>
                    <a:cubicBezTo>
                      <a:pt x="2961463" y="939345"/>
                      <a:pt x="2959969" y="933547"/>
                      <a:pt x="2958915" y="927836"/>
                    </a:cubicBezTo>
                    <a:cubicBezTo>
                      <a:pt x="2958739" y="926694"/>
                      <a:pt x="2957861" y="925025"/>
                      <a:pt x="2956982" y="924849"/>
                    </a:cubicBezTo>
                    <a:cubicBezTo>
                      <a:pt x="2948285" y="922741"/>
                      <a:pt x="2945913" y="914482"/>
                      <a:pt x="2943804" y="908245"/>
                    </a:cubicBezTo>
                    <a:cubicBezTo>
                      <a:pt x="2941696" y="902007"/>
                      <a:pt x="2934316" y="895857"/>
                      <a:pt x="2939939" y="887775"/>
                    </a:cubicBezTo>
                    <a:cubicBezTo>
                      <a:pt x="2940202" y="887336"/>
                      <a:pt x="2938533" y="885051"/>
                      <a:pt x="2937303" y="884261"/>
                    </a:cubicBezTo>
                    <a:cubicBezTo>
                      <a:pt x="2925531" y="876354"/>
                      <a:pt x="2922544" y="862209"/>
                      <a:pt x="2914461" y="851755"/>
                    </a:cubicBezTo>
                    <a:cubicBezTo>
                      <a:pt x="2908751" y="844375"/>
                      <a:pt x="2904270" y="835941"/>
                      <a:pt x="2899438" y="827859"/>
                    </a:cubicBezTo>
                    <a:cubicBezTo>
                      <a:pt x="2898823" y="826804"/>
                      <a:pt x="2899526" y="824959"/>
                      <a:pt x="2899614" y="823466"/>
                    </a:cubicBezTo>
                    <a:cubicBezTo>
                      <a:pt x="2901107" y="823905"/>
                      <a:pt x="2902689" y="824257"/>
                      <a:pt x="2904094" y="824872"/>
                    </a:cubicBezTo>
                    <a:cubicBezTo>
                      <a:pt x="2904797" y="825223"/>
                      <a:pt x="2905412" y="826014"/>
                      <a:pt x="2905939" y="826717"/>
                    </a:cubicBezTo>
                    <a:cubicBezTo>
                      <a:pt x="2907521" y="828913"/>
                      <a:pt x="2909014" y="831285"/>
                      <a:pt x="2910596" y="833481"/>
                    </a:cubicBezTo>
                    <a:cubicBezTo>
                      <a:pt x="2912880" y="830055"/>
                      <a:pt x="2912177" y="827156"/>
                      <a:pt x="2909102" y="824520"/>
                    </a:cubicBezTo>
                    <a:cubicBezTo>
                      <a:pt x="2906554" y="822236"/>
                      <a:pt x="2904621" y="818546"/>
                      <a:pt x="2901722" y="817492"/>
                    </a:cubicBezTo>
                    <a:cubicBezTo>
                      <a:pt x="2890741" y="813451"/>
                      <a:pt x="2888105" y="804050"/>
                      <a:pt x="2885382" y="794386"/>
                    </a:cubicBezTo>
                    <a:cubicBezTo>
                      <a:pt x="2884591" y="791663"/>
                      <a:pt x="2883625" y="788500"/>
                      <a:pt x="2881692" y="786831"/>
                    </a:cubicBezTo>
                    <a:cubicBezTo>
                      <a:pt x="2873521" y="779890"/>
                      <a:pt x="2866757" y="772247"/>
                      <a:pt x="2864297" y="761441"/>
                    </a:cubicBezTo>
                    <a:cubicBezTo>
                      <a:pt x="2864033" y="760387"/>
                      <a:pt x="2862364" y="759684"/>
                      <a:pt x="2861661" y="758630"/>
                    </a:cubicBezTo>
                    <a:cubicBezTo>
                      <a:pt x="2855248" y="749054"/>
                      <a:pt x="2846902" y="740532"/>
                      <a:pt x="2845847" y="727969"/>
                    </a:cubicBezTo>
                    <a:cubicBezTo>
                      <a:pt x="2845672" y="725245"/>
                      <a:pt x="2841630" y="722698"/>
                      <a:pt x="2838995" y="720501"/>
                    </a:cubicBezTo>
                    <a:cubicBezTo>
                      <a:pt x="2835305" y="717339"/>
                      <a:pt x="2834075" y="714615"/>
                      <a:pt x="2838731" y="711277"/>
                    </a:cubicBezTo>
                    <a:cubicBezTo>
                      <a:pt x="2840664" y="709871"/>
                      <a:pt x="2842158" y="707850"/>
                      <a:pt x="2837941" y="707938"/>
                    </a:cubicBezTo>
                    <a:cubicBezTo>
                      <a:pt x="2828892" y="708114"/>
                      <a:pt x="2824148" y="702403"/>
                      <a:pt x="2819843" y="695639"/>
                    </a:cubicBezTo>
                    <a:cubicBezTo>
                      <a:pt x="2817031" y="691070"/>
                      <a:pt x="2813429" y="686063"/>
                      <a:pt x="2809915" y="680352"/>
                    </a:cubicBezTo>
                    <a:moveTo>
                      <a:pt x="3127155" y="1601235"/>
                    </a:moveTo>
                    <a:cubicBezTo>
                      <a:pt x="3127946" y="1601323"/>
                      <a:pt x="3128737" y="1601323"/>
                      <a:pt x="3129615" y="1601411"/>
                    </a:cubicBezTo>
                    <a:cubicBezTo>
                      <a:pt x="3128824" y="1600884"/>
                      <a:pt x="3128034" y="1600445"/>
                      <a:pt x="3127155" y="1598600"/>
                    </a:cubicBezTo>
                    <a:cubicBezTo>
                      <a:pt x="3126365" y="1598512"/>
                      <a:pt x="3125574" y="1598512"/>
                      <a:pt x="3124695" y="1598424"/>
                    </a:cubicBezTo>
                    <a:cubicBezTo>
                      <a:pt x="3125574" y="1598951"/>
                      <a:pt x="3126365" y="1599390"/>
                      <a:pt x="3127155" y="1601235"/>
                    </a:cubicBezTo>
                    <a:moveTo>
                      <a:pt x="226136" y="865811"/>
                    </a:moveTo>
                    <a:cubicBezTo>
                      <a:pt x="227278" y="865548"/>
                      <a:pt x="228332" y="865372"/>
                      <a:pt x="229474" y="865109"/>
                    </a:cubicBezTo>
                    <a:cubicBezTo>
                      <a:pt x="229298" y="864494"/>
                      <a:pt x="229123" y="863967"/>
                      <a:pt x="228947" y="863352"/>
                    </a:cubicBezTo>
                    <a:cubicBezTo>
                      <a:pt x="227541" y="864142"/>
                      <a:pt x="226223" y="864933"/>
                      <a:pt x="223500" y="865811"/>
                    </a:cubicBezTo>
                    <a:cubicBezTo>
                      <a:pt x="223412" y="866602"/>
                      <a:pt x="223412" y="867393"/>
                      <a:pt x="223324" y="868271"/>
                    </a:cubicBezTo>
                    <a:cubicBezTo>
                      <a:pt x="223851" y="867393"/>
                      <a:pt x="224291" y="866602"/>
                      <a:pt x="226136" y="865811"/>
                    </a:cubicBezTo>
                    <a:moveTo>
                      <a:pt x="57017" y="1810942"/>
                    </a:moveTo>
                    <a:cubicBezTo>
                      <a:pt x="57808" y="1811030"/>
                      <a:pt x="58598" y="1811030"/>
                      <a:pt x="59477" y="1811118"/>
                    </a:cubicBezTo>
                    <a:cubicBezTo>
                      <a:pt x="58686" y="1810591"/>
                      <a:pt x="57896" y="1810152"/>
                      <a:pt x="57017" y="1808307"/>
                    </a:cubicBezTo>
                    <a:cubicBezTo>
                      <a:pt x="60443" y="1806374"/>
                      <a:pt x="59213" y="1804353"/>
                      <a:pt x="56754" y="1802948"/>
                    </a:cubicBezTo>
                    <a:cubicBezTo>
                      <a:pt x="55611" y="1802245"/>
                      <a:pt x="53854" y="1802596"/>
                      <a:pt x="52361" y="1802508"/>
                    </a:cubicBezTo>
                    <a:cubicBezTo>
                      <a:pt x="52537" y="1804002"/>
                      <a:pt x="52361" y="1805759"/>
                      <a:pt x="53064" y="1806813"/>
                    </a:cubicBezTo>
                    <a:cubicBezTo>
                      <a:pt x="53942" y="1808131"/>
                      <a:pt x="55699" y="1808746"/>
                      <a:pt x="57017" y="1810942"/>
                    </a:cubicBezTo>
                    <a:moveTo>
                      <a:pt x="173687" y="968073"/>
                    </a:moveTo>
                    <a:cubicBezTo>
                      <a:pt x="171491" y="969742"/>
                      <a:pt x="169294" y="971236"/>
                      <a:pt x="167186" y="973081"/>
                    </a:cubicBezTo>
                    <a:cubicBezTo>
                      <a:pt x="167010" y="973169"/>
                      <a:pt x="168152" y="974750"/>
                      <a:pt x="168679" y="975716"/>
                    </a:cubicBezTo>
                    <a:cubicBezTo>
                      <a:pt x="170436" y="972905"/>
                      <a:pt x="177113" y="974135"/>
                      <a:pt x="176235" y="968161"/>
                    </a:cubicBezTo>
                    <a:cubicBezTo>
                      <a:pt x="176323" y="967370"/>
                      <a:pt x="176323" y="966580"/>
                      <a:pt x="176410" y="965701"/>
                    </a:cubicBezTo>
                    <a:cubicBezTo>
                      <a:pt x="175971" y="966404"/>
                      <a:pt x="175532" y="967283"/>
                      <a:pt x="173687" y="968073"/>
                    </a:cubicBezTo>
                    <a:moveTo>
                      <a:pt x="1151587" y="94982"/>
                    </a:moveTo>
                    <a:cubicBezTo>
                      <a:pt x="1153081" y="94367"/>
                      <a:pt x="1154838" y="94104"/>
                      <a:pt x="1155980" y="93138"/>
                    </a:cubicBezTo>
                    <a:cubicBezTo>
                      <a:pt x="1157561" y="91644"/>
                      <a:pt x="1158703" y="89536"/>
                      <a:pt x="1160021" y="87691"/>
                    </a:cubicBezTo>
                    <a:cubicBezTo>
                      <a:pt x="1157386" y="88218"/>
                      <a:pt x="1154399" y="88218"/>
                      <a:pt x="1152202" y="89448"/>
                    </a:cubicBezTo>
                    <a:cubicBezTo>
                      <a:pt x="1150884" y="90238"/>
                      <a:pt x="1150884" y="93050"/>
                      <a:pt x="1148952" y="94982"/>
                    </a:cubicBezTo>
                    <a:cubicBezTo>
                      <a:pt x="1148864" y="95773"/>
                      <a:pt x="1148864" y="96564"/>
                      <a:pt x="1148776" y="97442"/>
                    </a:cubicBezTo>
                    <a:cubicBezTo>
                      <a:pt x="1149303" y="96652"/>
                      <a:pt x="1149830" y="95773"/>
                      <a:pt x="1151587" y="94982"/>
                    </a:cubicBezTo>
                    <a:moveTo>
                      <a:pt x="1887011" y="59577"/>
                    </a:moveTo>
                    <a:cubicBezTo>
                      <a:pt x="1885957" y="58260"/>
                      <a:pt x="1884991" y="56942"/>
                      <a:pt x="1883936" y="55624"/>
                    </a:cubicBezTo>
                    <a:cubicBezTo>
                      <a:pt x="1883321" y="57996"/>
                      <a:pt x="1882794" y="60280"/>
                      <a:pt x="1882179" y="62652"/>
                    </a:cubicBezTo>
                    <a:cubicBezTo>
                      <a:pt x="1883761" y="62037"/>
                      <a:pt x="1885342" y="61422"/>
                      <a:pt x="1886923" y="62213"/>
                    </a:cubicBezTo>
                    <a:cubicBezTo>
                      <a:pt x="1886923" y="64761"/>
                      <a:pt x="1886660" y="67309"/>
                      <a:pt x="1887099" y="69768"/>
                    </a:cubicBezTo>
                    <a:cubicBezTo>
                      <a:pt x="1887275" y="70471"/>
                      <a:pt x="1889647" y="70735"/>
                      <a:pt x="1891052" y="71174"/>
                    </a:cubicBezTo>
                    <a:cubicBezTo>
                      <a:pt x="1891404" y="68363"/>
                      <a:pt x="1892195" y="65551"/>
                      <a:pt x="1891843" y="62828"/>
                    </a:cubicBezTo>
                    <a:cubicBezTo>
                      <a:pt x="1891931" y="62037"/>
                      <a:pt x="1888768" y="61510"/>
                      <a:pt x="1887011" y="59577"/>
                    </a:cubicBezTo>
                    <a:moveTo>
                      <a:pt x="345441" y="683603"/>
                    </a:moveTo>
                    <a:cubicBezTo>
                      <a:pt x="343772" y="682285"/>
                      <a:pt x="342190" y="680879"/>
                      <a:pt x="340521" y="679649"/>
                    </a:cubicBezTo>
                    <a:cubicBezTo>
                      <a:pt x="337183" y="677189"/>
                      <a:pt x="337183" y="677365"/>
                      <a:pt x="339994" y="674378"/>
                    </a:cubicBezTo>
                    <a:cubicBezTo>
                      <a:pt x="341048" y="673236"/>
                      <a:pt x="341575" y="671479"/>
                      <a:pt x="342366" y="670073"/>
                    </a:cubicBezTo>
                    <a:cubicBezTo>
                      <a:pt x="340609" y="670425"/>
                      <a:pt x="338588" y="670425"/>
                      <a:pt x="337007" y="671215"/>
                    </a:cubicBezTo>
                    <a:cubicBezTo>
                      <a:pt x="335514" y="672006"/>
                      <a:pt x="334020" y="673324"/>
                      <a:pt x="333317" y="674817"/>
                    </a:cubicBezTo>
                    <a:cubicBezTo>
                      <a:pt x="331209" y="679298"/>
                      <a:pt x="334899" y="682285"/>
                      <a:pt x="336919" y="685536"/>
                    </a:cubicBezTo>
                    <a:cubicBezTo>
                      <a:pt x="339379" y="689313"/>
                      <a:pt x="341927" y="687556"/>
                      <a:pt x="345441" y="683603"/>
                    </a:cubicBezTo>
                    <a:moveTo>
                      <a:pt x="1547544" y="42534"/>
                    </a:moveTo>
                    <a:cubicBezTo>
                      <a:pt x="1549741" y="41919"/>
                      <a:pt x="1553518" y="41743"/>
                      <a:pt x="1553782" y="40601"/>
                    </a:cubicBezTo>
                    <a:cubicBezTo>
                      <a:pt x="1554924" y="36472"/>
                      <a:pt x="1551322" y="37438"/>
                      <a:pt x="1548950" y="37350"/>
                    </a:cubicBezTo>
                    <a:cubicBezTo>
                      <a:pt x="1540955" y="36999"/>
                      <a:pt x="1540955" y="37087"/>
                      <a:pt x="1540955" y="45433"/>
                    </a:cubicBezTo>
                    <a:cubicBezTo>
                      <a:pt x="1540955" y="47102"/>
                      <a:pt x="1540692" y="48859"/>
                      <a:pt x="1541043" y="50528"/>
                    </a:cubicBezTo>
                    <a:cubicBezTo>
                      <a:pt x="1541219" y="51495"/>
                      <a:pt x="1542361" y="52198"/>
                      <a:pt x="1543064" y="52988"/>
                    </a:cubicBezTo>
                    <a:cubicBezTo>
                      <a:pt x="1544118" y="52022"/>
                      <a:pt x="1545787" y="51319"/>
                      <a:pt x="1546051" y="50177"/>
                    </a:cubicBezTo>
                    <a:cubicBezTo>
                      <a:pt x="1546578" y="48244"/>
                      <a:pt x="1546226" y="46048"/>
                      <a:pt x="1547544" y="42534"/>
                    </a:cubicBezTo>
                    <a:moveTo>
                      <a:pt x="1277482" y="63531"/>
                    </a:moveTo>
                    <a:cubicBezTo>
                      <a:pt x="1277218" y="63267"/>
                      <a:pt x="1276779" y="63004"/>
                      <a:pt x="1276603" y="62564"/>
                    </a:cubicBezTo>
                    <a:cubicBezTo>
                      <a:pt x="1276515" y="62389"/>
                      <a:pt x="1276603" y="61862"/>
                      <a:pt x="1276691" y="61686"/>
                    </a:cubicBezTo>
                    <a:cubicBezTo>
                      <a:pt x="1276955" y="61334"/>
                      <a:pt x="1277306" y="61071"/>
                      <a:pt x="1277658" y="60895"/>
                    </a:cubicBezTo>
                    <a:cubicBezTo>
                      <a:pt x="1279678" y="59665"/>
                      <a:pt x="1281787" y="58347"/>
                      <a:pt x="1283895" y="57117"/>
                    </a:cubicBezTo>
                    <a:cubicBezTo>
                      <a:pt x="1281611" y="56590"/>
                      <a:pt x="1279327" y="55712"/>
                      <a:pt x="1277042" y="55712"/>
                    </a:cubicBezTo>
                    <a:cubicBezTo>
                      <a:pt x="1274583" y="55712"/>
                      <a:pt x="1270717" y="53779"/>
                      <a:pt x="1270805" y="59314"/>
                    </a:cubicBezTo>
                    <a:cubicBezTo>
                      <a:pt x="1270893" y="63882"/>
                      <a:pt x="1271156" y="67924"/>
                      <a:pt x="1276779" y="68538"/>
                    </a:cubicBezTo>
                    <a:cubicBezTo>
                      <a:pt x="1277306" y="68626"/>
                      <a:pt x="1278097" y="66166"/>
                      <a:pt x="1277482" y="63531"/>
                    </a:cubicBezTo>
                    <a:moveTo>
                      <a:pt x="1613083" y="39986"/>
                    </a:moveTo>
                    <a:cubicBezTo>
                      <a:pt x="1611765" y="40601"/>
                      <a:pt x="1610448" y="41304"/>
                      <a:pt x="1609130" y="41919"/>
                    </a:cubicBezTo>
                    <a:cubicBezTo>
                      <a:pt x="1610008" y="42973"/>
                      <a:pt x="1610887" y="45082"/>
                      <a:pt x="1611765" y="45082"/>
                    </a:cubicBezTo>
                    <a:cubicBezTo>
                      <a:pt x="1615104" y="45082"/>
                      <a:pt x="1617564" y="45257"/>
                      <a:pt x="1617124" y="49738"/>
                    </a:cubicBezTo>
                    <a:cubicBezTo>
                      <a:pt x="1616949" y="51671"/>
                      <a:pt x="1617827" y="53691"/>
                      <a:pt x="1618267" y="55624"/>
                    </a:cubicBezTo>
                    <a:cubicBezTo>
                      <a:pt x="1619584" y="53691"/>
                      <a:pt x="1621341" y="51934"/>
                      <a:pt x="1622220" y="49826"/>
                    </a:cubicBezTo>
                    <a:cubicBezTo>
                      <a:pt x="1624944" y="43412"/>
                      <a:pt x="1618618" y="42709"/>
                      <a:pt x="1613083" y="39986"/>
                    </a:cubicBezTo>
                    <a:moveTo>
                      <a:pt x="2425818" y="265419"/>
                    </a:moveTo>
                    <a:cubicBezTo>
                      <a:pt x="2426609" y="263574"/>
                      <a:pt x="2427400" y="261817"/>
                      <a:pt x="2428190" y="259972"/>
                    </a:cubicBezTo>
                    <a:cubicBezTo>
                      <a:pt x="2426433" y="259269"/>
                      <a:pt x="2424149" y="257512"/>
                      <a:pt x="2423007" y="258039"/>
                    </a:cubicBezTo>
                    <a:cubicBezTo>
                      <a:pt x="2419581" y="259620"/>
                      <a:pt x="2418351" y="262959"/>
                      <a:pt x="2419493" y="266561"/>
                    </a:cubicBezTo>
                    <a:cubicBezTo>
                      <a:pt x="2419669" y="267088"/>
                      <a:pt x="2422744" y="266737"/>
                      <a:pt x="2425818" y="265419"/>
                    </a:cubicBezTo>
                    <a:moveTo>
                      <a:pt x="745264" y="262783"/>
                    </a:moveTo>
                    <a:cubicBezTo>
                      <a:pt x="748953" y="257512"/>
                      <a:pt x="744209" y="256370"/>
                      <a:pt x="740959" y="255228"/>
                    </a:cubicBezTo>
                    <a:cubicBezTo>
                      <a:pt x="740168" y="254964"/>
                      <a:pt x="738235" y="258127"/>
                      <a:pt x="736830" y="259620"/>
                    </a:cubicBezTo>
                    <a:cubicBezTo>
                      <a:pt x="739817" y="260148"/>
                      <a:pt x="737357" y="269284"/>
                      <a:pt x="745264" y="262783"/>
                    </a:cubicBezTo>
                    <a:moveTo>
                      <a:pt x="1335114" y="53076"/>
                    </a:moveTo>
                    <a:cubicBezTo>
                      <a:pt x="1332215" y="49913"/>
                      <a:pt x="1328876" y="48156"/>
                      <a:pt x="1326241" y="52901"/>
                    </a:cubicBezTo>
                    <a:cubicBezTo>
                      <a:pt x="1325801" y="53691"/>
                      <a:pt x="1328701" y="57469"/>
                      <a:pt x="1330545" y="58084"/>
                    </a:cubicBezTo>
                    <a:cubicBezTo>
                      <a:pt x="1332830" y="58787"/>
                      <a:pt x="1337222" y="59841"/>
                      <a:pt x="1335114" y="53076"/>
                    </a:cubicBezTo>
                    <a:moveTo>
                      <a:pt x="1563270" y="47805"/>
                    </a:moveTo>
                    <a:cubicBezTo>
                      <a:pt x="1561952" y="47805"/>
                      <a:pt x="1560459" y="47366"/>
                      <a:pt x="1559405" y="47893"/>
                    </a:cubicBezTo>
                    <a:cubicBezTo>
                      <a:pt x="1557559" y="48771"/>
                      <a:pt x="1556066" y="50177"/>
                      <a:pt x="1554397" y="51407"/>
                    </a:cubicBezTo>
                    <a:cubicBezTo>
                      <a:pt x="1555363" y="52637"/>
                      <a:pt x="1556242" y="54658"/>
                      <a:pt x="1557472" y="54833"/>
                    </a:cubicBezTo>
                    <a:cubicBezTo>
                      <a:pt x="1559141" y="55097"/>
                      <a:pt x="1561337" y="54394"/>
                      <a:pt x="1562655" y="53340"/>
                    </a:cubicBezTo>
                    <a:cubicBezTo>
                      <a:pt x="1563709" y="52549"/>
                      <a:pt x="1563973" y="50616"/>
                      <a:pt x="1563270" y="47805"/>
                    </a:cubicBezTo>
                    <a:moveTo>
                      <a:pt x="429341" y="534163"/>
                    </a:moveTo>
                    <a:cubicBezTo>
                      <a:pt x="432241" y="535569"/>
                      <a:pt x="435579" y="537678"/>
                      <a:pt x="437073" y="532758"/>
                    </a:cubicBezTo>
                    <a:cubicBezTo>
                      <a:pt x="437512" y="531352"/>
                      <a:pt x="436106" y="528014"/>
                      <a:pt x="435140" y="527838"/>
                    </a:cubicBezTo>
                    <a:cubicBezTo>
                      <a:pt x="432592" y="527399"/>
                      <a:pt x="428551" y="526169"/>
                      <a:pt x="429341" y="534163"/>
                    </a:cubicBezTo>
                    <a:moveTo>
                      <a:pt x="1829379" y="57030"/>
                    </a:moveTo>
                    <a:cubicBezTo>
                      <a:pt x="1829379" y="57908"/>
                      <a:pt x="1829028" y="59226"/>
                      <a:pt x="1829467" y="59577"/>
                    </a:cubicBezTo>
                    <a:cubicBezTo>
                      <a:pt x="1834123" y="63179"/>
                      <a:pt x="1836320" y="57469"/>
                      <a:pt x="1839834" y="56590"/>
                    </a:cubicBezTo>
                    <a:cubicBezTo>
                      <a:pt x="1839922" y="56590"/>
                      <a:pt x="1840009" y="54570"/>
                      <a:pt x="1839570" y="54218"/>
                    </a:cubicBezTo>
                    <a:cubicBezTo>
                      <a:pt x="1836144" y="51846"/>
                      <a:pt x="1833157" y="52461"/>
                      <a:pt x="1829379" y="57030"/>
                    </a:cubicBezTo>
                    <a:moveTo>
                      <a:pt x="79332" y="1204048"/>
                    </a:moveTo>
                    <a:cubicBezTo>
                      <a:pt x="77311" y="1205542"/>
                      <a:pt x="75379" y="1207123"/>
                      <a:pt x="73358" y="1208617"/>
                    </a:cubicBezTo>
                    <a:cubicBezTo>
                      <a:pt x="76345" y="1209583"/>
                      <a:pt x="79244" y="1210638"/>
                      <a:pt x="82231" y="1211604"/>
                    </a:cubicBezTo>
                    <a:cubicBezTo>
                      <a:pt x="81704" y="1209495"/>
                      <a:pt x="81177" y="1207387"/>
                      <a:pt x="79332" y="1204048"/>
                    </a:cubicBezTo>
                    <a:moveTo>
                      <a:pt x="1034917" y="109390"/>
                    </a:moveTo>
                    <a:cubicBezTo>
                      <a:pt x="1036938" y="110093"/>
                      <a:pt x="1037377" y="115452"/>
                      <a:pt x="1041243" y="111148"/>
                    </a:cubicBezTo>
                    <a:cubicBezTo>
                      <a:pt x="1044318" y="107721"/>
                      <a:pt x="1042385" y="105964"/>
                      <a:pt x="1040013" y="104119"/>
                    </a:cubicBezTo>
                    <a:cubicBezTo>
                      <a:pt x="1036587" y="101396"/>
                      <a:pt x="1034742" y="102362"/>
                      <a:pt x="1034917" y="109390"/>
                    </a:cubicBezTo>
                    <a:moveTo>
                      <a:pt x="160597" y="1009979"/>
                    </a:moveTo>
                    <a:cubicBezTo>
                      <a:pt x="166834" y="1010067"/>
                      <a:pt x="164374" y="1005938"/>
                      <a:pt x="163847" y="1002951"/>
                    </a:cubicBezTo>
                    <a:cubicBezTo>
                      <a:pt x="163847" y="1002775"/>
                      <a:pt x="160685" y="1002512"/>
                      <a:pt x="159630" y="1003215"/>
                    </a:cubicBezTo>
                    <a:cubicBezTo>
                      <a:pt x="155853" y="1006026"/>
                      <a:pt x="155940" y="1007080"/>
                      <a:pt x="160597" y="1009979"/>
                    </a:cubicBezTo>
                    <a:moveTo>
                      <a:pt x="884248" y="171064"/>
                    </a:moveTo>
                    <a:cubicBezTo>
                      <a:pt x="882843" y="173963"/>
                      <a:pt x="880734" y="177301"/>
                      <a:pt x="885654" y="178795"/>
                    </a:cubicBezTo>
                    <a:cubicBezTo>
                      <a:pt x="887060" y="179234"/>
                      <a:pt x="890398" y="177829"/>
                      <a:pt x="890574" y="176862"/>
                    </a:cubicBezTo>
                    <a:cubicBezTo>
                      <a:pt x="891013" y="174314"/>
                      <a:pt x="892155" y="170273"/>
                      <a:pt x="884248" y="171064"/>
                    </a:cubicBezTo>
                    <a:moveTo>
                      <a:pt x="29519" y="1662821"/>
                    </a:moveTo>
                    <a:cubicBezTo>
                      <a:pt x="30222" y="1660800"/>
                      <a:pt x="35581" y="1660361"/>
                      <a:pt x="31276" y="1656495"/>
                    </a:cubicBezTo>
                    <a:cubicBezTo>
                      <a:pt x="27850" y="1653421"/>
                      <a:pt x="26093" y="1655353"/>
                      <a:pt x="24248" y="1657725"/>
                    </a:cubicBezTo>
                    <a:cubicBezTo>
                      <a:pt x="21524" y="1661152"/>
                      <a:pt x="22403" y="1662997"/>
                      <a:pt x="29519" y="1662821"/>
                    </a:cubicBezTo>
                    <a:moveTo>
                      <a:pt x="28201" y="1483248"/>
                    </a:moveTo>
                    <a:cubicBezTo>
                      <a:pt x="27410" y="1484126"/>
                      <a:pt x="26532" y="1485093"/>
                      <a:pt x="25741" y="1485971"/>
                    </a:cubicBezTo>
                    <a:cubicBezTo>
                      <a:pt x="27674" y="1486411"/>
                      <a:pt x="27762" y="1491506"/>
                      <a:pt x="31276" y="1488080"/>
                    </a:cubicBezTo>
                    <a:cubicBezTo>
                      <a:pt x="32857" y="1486586"/>
                      <a:pt x="34527" y="1485268"/>
                      <a:pt x="36108" y="1483863"/>
                    </a:cubicBezTo>
                    <a:cubicBezTo>
                      <a:pt x="33912" y="1483248"/>
                      <a:pt x="31715" y="1482633"/>
                      <a:pt x="28201" y="1483248"/>
                    </a:cubicBezTo>
                    <a:moveTo>
                      <a:pt x="2728650" y="534163"/>
                    </a:moveTo>
                    <a:cubicBezTo>
                      <a:pt x="2729265" y="535481"/>
                      <a:pt x="2729968" y="536799"/>
                      <a:pt x="2730583" y="538117"/>
                    </a:cubicBezTo>
                    <a:cubicBezTo>
                      <a:pt x="2732516" y="536360"/>
                      <a:pt x="2736469" y="534163"/>
                      <a:pt x="2736206" y="532934"/>
                    </a:cubicBezTo>
                    <a:cubicBezTo>
                      <a:pt x="2735064" y="528102"/>
                      <a:pt x="2731550" y="530122"/>
                      <a:pt x="2728650" y="534163"/>
                    </a:cubicBezTo>
                    <a:moveTo>
                      <a:pt x="2625071" y="417494"/>
                    </a:moveTo>
                    <a:cubicBezTo>
                      <a:pt x="2623314" y="419251"/>
                      <a:pt x="2621293" y="420920"/>
                      <a:pt x="2619800" y="422941"/>
                    </a:cubicBezTo>
                    <a:cubicBezTo>
                      <a:pt x="2619360" y="423556"/>
                      <a:pt x="2620151" y="425664"/>
                      <a:pt x="2620942" y="426279"/>
                    </a:cubicBezTo>
                    <a:cubicBezTo>
                      <a:pt x="2621645" y="426806"/>
                      <a:pt x="2623929" y="426543"/>
                      <a:pt x="2624280" y="425840"/>
                    </a:cubicBezTo>
                    <a:cubicBezTo>
                      <a:pt x="2625598" y="423731"/>
                      <a:pt x="2631660" y="422765"/>
                      <a:pt x="2625071" y="417494"/>
                    </a:cubicBezTo>
                    <a:moveTo>
                      <a:pt x="538104" y="422765"/>
                    </a:moveTo>
                    <a:cubicBezTo>
                      <a:pt x="538983" y="423643"/>
                      <a:pt x="539949" y="424434"/>
                      <a:pt x="540828" y="425313"/>
                    </a:cubicBezTo>
                    <a:cubicBezTo>
                      <a:pt x="542146" y="423292"/>
                      <a:pt x="543991" y="421359"/>
                      <a:pt x="544430" y="419163"/>
                    </a:cubicBezTo>
                    <a:cubicBezTo>
                      <a:pt x="544606" y="418109"/>
                      <a:pt x="541882" y="416615"/>
                      <a:pt x="540389" y="415297"/>
                    </a:cubicBezTo>
                    <a:cubicBezTo>
                      <a:pt x="539246" y="417318"/>
                      <a:pt x="538017" y="419339"/>
                      <a:pt x="538104" y="422765"/>
                    </a:cubicBezTo>
                    <a:moveTo>
                      <a:pt x="49198" y="1548787"/>
                    </a:moveTo>
                    <a:cubicBezTo>
                      <a:pt x="48144" y="1547469"/>
                      <a:pt x="46387" y="1544833"/>
                      <a:pt x="46035" y="1545097"/>
                    </a:cubicBezTo>
                    <a:cubicBezTo>
                      <a:pt x="43048" y="1546503"/>
                      <a:pt x="43048" y="1553794"/>
                      <a:pt x="46035" y="1555200"/>
                    </a:cubicBezTo>
                    <a:cubicBezTo>
                      <a:pt x="46387" y="1555288"/>
                      <a:pt x="48056" y="1552740"/>
                      <a:pt x="49198" y="1548787"/>
                    </a:cubicBezTo>
                    <a:moveTo>
                      <a:pt x="660045" y="345366"/>
                    </a:moveTo>
                    <a:cubicBezTo>
                      <a:pt x="660573" y="343257"/>
                      <a:pt x="661100" y="341237"/>
                      <a:pt x="661627" y="339128"/>
                    </a:cubicBezTo>
                    <a:cubicBezTo>
                      <a:pt x="659870" y="339831"/>
                      <a:pt x="657234" y="340095"/>
                      <a:pt x="656443" y="341412"/>
                    </a:cubicBezTo>
                    <a:cubicBezTo>
                      <a:pt x="655301" y="343345"/>
                      <a:pt x="655389" y="345981"/>
                      <a:pt x="655038" y="348353"/>
                    </a:cubicBezTo>
                    <a:cubicBezTo>
                      <a:pt x="656268" y="347738"/>
                      <a:pt x="657498" y="347211"/>
                      <a:pt x="660045" y="345366"/>
                    </a:cubicBezTo>
                    <a:moveTo>
                      <a:pt x="118603" y="1070335"/>
                    </a:moveTo>
                    <a:cubicBezTo>
                      <a:pt x="117285" y="1070950"/>
                      <a:pt x="115967" y="1071653"/>
                      <a:pt x="114649" y="1072268"/>
                    </a:cubicBezTo>
                    <a:cubicBezTo>
                      <a:pt x="116406" y="1074201"/>
                      <a:pt x="118603" y="1078154"/>
                      <a:pt x="119833" y="1077890"/>
                    </a:cubicBezTo>
                    <a:cubicBezTo>
                      <a:pt x="124665" y="1076748"/>
                      <a:pt x="122644" y="1073234"/>
                      <a:pt x="118603" y="1070335"/>
                    </a:cubicBezTo>
                    <a:moveTo>
                      <a:pt x="2124304" y="113344"/>
                    </a:moveTo>
                    <a:cubicBezTo>
                      <a:pt x="2125183" y="114222"/>
                      <a:pt x="2126149" y="115013"/>
                      <a:pt x="2127028" y="115892"/>
                    </a:cubicBezTo>
                    <a:cubicBezTo>
                      <a:pt x="2128346" y="113871"/>
                      <a:pt x="2130190" y="111938"/>
                      <a:pt x="2130630" y="109742"/>
                    </a:cubicBezTo>
                    <a:cubicBezTo>
                      <a:pt x="2130805" y="108688"/>
                      <a:pt x="2128082" y="107194"/>
                      <a:pt x="2126589" y="105876"/>
                    </a:cubicBezTo>
                    <a:cubicBezTo>
                      <a:pt x="2125359" y="107897"/>
                      <a:pt x="2124216" y="110005"/>
                      <a:pt x="2124304" y="113344"/>
                    </a:cubicBezTo>
                    <a:moveTo>
                      <a:pt x="1803111" y="49123"/>
                    </a:moveTo>
                    <a:cubicBezTo>
                      <a:pt x="1803462" y="43237"/>
                      <a:pt x="1799157" y="45169"/>
                      <a:pt x="1796346" y="45521"/>
                    </a:cubicBezTo>
                    <a:cubicBezTo>
                      <a:pt x="1795028" y="45696"/>
                      <a:pt x="1793974" y="47717"/>
                      <a:pt x="1792744" y="48859"/>
                    </a:cubicBezTo>
                    <a:cubicBezTo>
                      <a:pt x="1794941" y="49386"/>
                      <a:pt x="1797049" y="49913"/>
                      <a:pt x="1799245" y="50353"/>
                    </a:cubicBezTo>
                    <a:cubicBezTo>
                      <a:pt x="1800124" y="50528"/>
                      <a:pt x="1801002" y="50441"/>
                      <a:pt x="1803111" y="49123"/>
                    </a:cubicBezTo>
                    <a:moveTo>
                      <a:pt x="2762738" y="597067"/>
                    </a:moveTo>
                    <a:cubicBezTo>
                      <a:pt x="2761156" y="595749"/>
                      <a:pt x="2759751" y="594168"/>
                      <a:pt x="2757994" y="593289"/>
                    </a:cubicBezTo>
                    <a:cubicBezTo>
                      <a:pt x="2757379" y="592938"/>
                      <a:pt x="2755973" y="594080"/>
                      <a:pt x="2754831" y="594519"/>
                    </a:cubicBezTo>
                    <a:cubicBezTo>
                      <a:pt x="2757203" y="597418"/>
                      <a:pt x="2759487" y="600317"/>
                      <a:pt x="2761859" y="603217"/>
                    </a:cubicBezTo>
                    <a:cubicBezTo>
                      <a:pt x="2762211" y="601987"/>
                      <a:pt x="2762474" y="600844"/>
                      <a:pt x="2762738" y="597067"/>
                    </a:cubicBezTo>
                    <a:moveTo>
                      <a:pt x="3110112" y="1812260"/>
                    </a:moveTo>
                    <a:cubicBezTo>
                      <a:pt x="3110199" y="1809712"/>
                      <a:pt x="3110199" y="1807077"/>
                      <a:pt x="3110287" y="1804529"/>
                    </a:cubicBezTo>
                    <a:cubicBezTo>
                      <a:pt x="3109145" y="1804705"/>
                      <a:pt x="3108003" y="1804880"/>
                      <a:pt x="3106861" y="1805056"/>
                    </a:cubicBezTo>
                    <a:cubicBezTo>
                      <a:pt x="3107476" y="1807955"/>
                      <a:pt x="3102732" y="1811997"/>
                      <a:pt x="3110112" y="1812260"/>
                    </a:cubicBezTo>
                    <a:moveTo>
                      <a:pt x="2964626" y="935304"/>
                    </a:moveTo>
                    <a:cubicBezTo>
                      <a:pt x="2965856" y="936534"/>
                      <a:pt x="2966998" y="937676"/>
                      <a:pt x="2968228" y="938906"/>
                    </a:cubicBezTo>
                    <a:cubicBezTo>
                      <a:pt x="2968755" y="937676"/>
                      <a:pt x="2969546" y="936446"/>
                      <a:pt x="2969809" y="935128"/>
                    </a:cubicBezTo>
                    <a:cubicBezTo>
                      <a:pt x="2970073" y="933459"/>
                      <a:pt x="2970160" y="931614"/>
                      <a:pt x="2969721" y="930120"/>
                    </a:cubicBezTo>
                    <a:cubicBezTo>
                      <a:pt x="2969458" y="929418"/>
                      <a:pt x="2967086" y="928539"/>
                      <a:pt x="2966734" y="928890"/>
                    </a:cubicBezTo>
                    <a:cubicBezTo>
                      <a:pt x="2965680" y="929857"/>
                      <a:pt x="2965241" y="931350"/>
                      <a:pt x="2964626" y="935304"/>
                    </a:cubicBezTo>
                    <a:moveTo>
                      <a:pt x="1412513" y="49123"/>
                    </a:moveTo>
                    <a:cubicBezTo>
                      <a:pt x="1412864" y="43237"/>
                      <a:pt x="1408560" y="45169"/>
                      <a:pt x="1405748" y="45521"/>
                    </a:cubicBezTo>
                    <a:cubicBezTo>
                      <a:pt x="1404430" y="45696"/>
                      <a:pt x="1403376" y="47717"/>
                      <a:pt x="1402146" y="48859"/>
                    </a:cubicBezTo>
                    <a:cubicBezTo>
                      <a:pt x="1404343" y="49386"/>
                      <a:pt x="1406451" y="49913"/>
                      <a:pt x="1408647" y="50353"/>
                    </a:cubicBezTo>
                    <a:cubicBezTo>
                      <a:pt x="1409526" y="50528"/>
                      <a:pt x="1410317" y="50441"/>
                      <a:pt x="1412513" y="49123"/>
                    </a:cubicBezTo>
                    <a:moveTo>
                      <a:pt x="2010270" y="96300"/>
                    </a:moveTo>
                    <a:cubicBezTo>
                      <a:pt x="2010885" y="96564"/>
                      <a:pt x="2011500" y="96915"/>
                      <a:pt x="2012115" y="97003"/>
                    </a:cubicBezTo>
                    <a:cubicBezTo>
                      <a:pt x="2012291" y="97003"/>
                      <a:pt x="2012906" y="96300"/>
                      <a:pt x="2012818" y="96125"/>
                    </a:cubicBezTo>
                    <a:cubicBezTo>
                      <a:pt x="2011939" y="94367"/>
                      <a:pt x="2011324" y="91995"/>
                      <a:pt x="2009919" y="91029"/>
                    </a:cubicBezTo>
                    <a:cubicBezTo>
                      <a:pt x="2008777" y="90238"/>
                      <a:pt x="2006405" y="90941"/>
                      <a:pt x="2004735" y="91468"/>
                    </a:cubicBezTo>
                    <a:cubicBezTo>
                      <a:pt x="2003945" y="91732"/>
                      <a:pt x="2003417" y="93225"/>
                      <a:pt x="2002802" y="94104"/>
                    </a:cubicBezTo>
                    <a:cubicBezTo>
                      <a:pt x="2004911" y="94455"/>
                      <a:pt x="2006932" y="94719"/>
                      <a:pt x="2010270" y="96300"/>
                    </a:cubicBezTo>
                    <a:moveTo>
                      <a:pt x="2820370" y="686238"/>
                    </a:moveTo>
                    <a:cubicBezTo>
                      <a:pt x="2824235" y="689313"/>
                      <a:pt x="2827310" y="687644"/>
                      <a:pt x="2830034" y="684481"/>
                    </a:cubicBezTo>
                    <a:cubicBezTo>
                      <a:pt x="2830297" y="684218"/>
                      <a:pt x="2830561" y="683866"/>
                      <a:pt x="2830824" y="683603"/>
                    </a:cubicBezTo>
                    <a:cubicBezTo>
                      <a:pt x="2827662" y="683339"/>
                      <a:pt x="2824499" y="682988"/>
                      <a:pt x="2821336" y="682812"/>
                    </a:cubicBezTo>
                    <a:cubicBezTo>
                      <a:pt x="2821073" y="682724"/>
                      <a:pt x="2820721" y="683339"/>
                      <a:pt x="2820370" y="686238"/>
                    </a:cubicBezTo>
                    <a:moveTo>
                      <a:pt x="3044573" y="1072971"/>
                    </a:moveTo>
                    <a:cubicBezTo>
                      <a:pt x="3044573" y="1075606"/>
                      <a:pt x="3044485" y="1078154"/>
                      <a:pt x="3044485" y="1080790"/>
                    </a:cubicBezTo>
                    <a:cubicBezTo>
                      <a:pt x="3046242" y="1079999"/>
                      <a:pt x="3047999" y="1079208"/>
                      <a:pt x="3049668" y="1078330"/>
                    </a:cubicBezTo>
                    <a:cubicBezTo>
                      <a:pt x="3048877" y="1076485"/>
                      <a:pt x="3047999" y="1074728"/>
                      <a:pt x="3044573" y="1072971"/>
                    </a:cubicBezTo>
                    <a:moveTo>
                      <a:pt x="3006532" y="1013933"/>
                    </a:moveTo>
                    <a:cubicBezTo>
                      <a:pt x="3005741" y="1011561"/>
                      <a:pt x="3008816" y="1007256"/>
                      <a:pt x="3003193" y="1007432"/>
                    </a:cubicBezTo>
                    <a:cubicBezTo>
                      <a:pt x="3001963" y="1007432"/>
                      <a:pt x="3000734" y="1007783"/>
                      <a:pt x="2999504" y="1007871"/>
                    </a:cubicBezTo>
                    <a:cubicBezTo>
                      <a:pt x="3000821" y="1009716"/>
                      <a:pt x="3002051" y="1011561"/>
                      <a:pt x="3003369" y="1013406"/>
                    </a:cubicBezTo>
                    <a:cubicBezTo>
                      <a:pt x="3003896" y="1014109"/>
                      <a:pt x="3004599" y="1014636"/>
                      <a:pt x="3006532" y="1013933"/>
                    </a:cubicBezTo>
                    <a:moveTo>
                      <a:pt x="62288" y="1357441"/>
                    </a:moveTo>
                    <a:cubicBezTo>
                      <a:pt x="62903" y="1359637"/>
                      <a:pt x="63430" y="1361834"/>
                      <a:pt x="64045" y="1364030"/>
                    </a:cubicBezTo>
                    <a:cubicBezTo>
                      <a:pt x="65188" y="1363240"/>
                      <a:pt x="67296" y="1362625"/>
                      <a:pt x="67384" y="1361746"/>
                    </a:cubicBezTo>
                    <a:cubicBezTo>
                      <a:pt x="67647" y="1359023"/>
                      <a:pt x="68614" y="1355333"/>
                      <a:pt x="62288" y="1357441"/>
                    </a:cubicBezTo>
                    <a:moveTo>
                      <a:pt x="193366" y="927397"/>
                    </a:moveTo>
                    <a:cubicBezTo>
                      <a:pt x="193981" y="929593"/>
                      <a:pt x="194508" y="931790"/>
                      <a:pt x="195123" y="933986"/>
                    </a:cubicBezTo>
                    <a:cubicBezTo>
                      <a:pt x="196265" y="933195"/>
                      <a:pt x="198374" y="932580"/>
                      <a:pt x="198462" y="931702"/>
                    </a:cubicBezTo>
                    <a:cubicBezTo>
                      <a:pt x="198725" y="929066"/>
                      <a:pt x="199692" y="925376"/>
                      <a:pt x="193366" y="927397"/>
                    </a:cubicBezTo>
                    <a:moveTo>
                      <a:pt x="2050946" y="102889"/>
                    </a:moveTo>
                    <a:cubicBezTo>
                      <a:pt x="2052967" y="101747"/>
                      <a:pt x="2055075" y="100517"/>
                      <a:pt x="2057096" y="99375"/>
                    </a:cubicBezTo>
                    <a:cubicBezTo>
                      <a:pt x="2054988" y="98848"/>
                      <a:pt x="2052967" y="97882"/>
                      <a:pt x="2050858" y="97794"/>
                    </a:cubicBezTo>
                    <a:cubicBezTo>
                      <a:pt x="2046114" y="97267"/>
                      <a:pt x="2045675" y="99375"/>
                      <a:pt x="2050946" y="102889"/>
                    </a:cubicBezTo>
                    <a:moveTo>
                      <a:pt x="2893815" y="796319"/>
                    </a:moveTo>
                    <a:cubicBezTo>
                      <a:pt x="2894870" y="797637"/>
                      <a:pt x="2896012" y="798955"/>
                      <a:pt x="2897066" y="800273"/>
                    </a:cubicBezTo>
                    <a:cubicBezTo>
                      <a:pt x="2897769" y="798515"/>
                      <a:pt x="2899087" y="796758"/>
                      <a:pt x="2898911" y="795089"/>
                    </a:cubicBezTo>
                    <a:cubicBezTo>
                      <a:pt x="2898560" y="791048"/>
                      <a:pt x="2896188" y="791926"/>
                      <a:pt x="2893815" y="796319"/>
                    </a:cubicBezTo>
                    <a:moveTo>
                      <a:pt x="1761205" y="51758"/>
                    </a:moveTo>
                    <a:cubicBezTo>
                      <a:pt x="1760590" y="51143"/>
                      <a:pt x="1760062" y="50265"/>
                      <a:pt x="1759360" y="50001"/>
                    </a:cubicBezTo>
                    <a:cubicBezTo>
                      <a:pt x="1757075" y="49123"/>
                      <a:pt x="1754791" y="48508"/>
                      <a:pt x="1752419" y="47981"/>
                    </a:cubicBezTo>
                    <a:cubicBezTo>
                      <a:pt x="1752068" y="47893"/>
                      <a:pt x="1751453" y="48947"/>
                      <a:pt x="1751014" y="49474"/>
                    </a:cubicBezTo>
                    <a:cubicBezTo>
                      <a:pt x="1753561" y="50704"/>
                      <a:pt x="1756109" y="51934"/>
                      <a:pt x="1758657" y="53076"/>
                    </a:cubicBezTo>
                    <a:cubicBezTo>
                      <a:pt x="1758921" y="53164"/>
                      <a:pt x="1759448" y="53076"/>
                      <a:pt x="1761205" y="51758"/>
                    </a:cubicBezTo>
                    <a:moveTo>
                      <a:pt x="3120566" y="1555376"/>
                    </a:moveTo>
                    <a:cubicBezTo>
                      <a:pt x="3120566" y="1553619"/>
                      <a:pt x="3120478" y="1551862"/>
                      <a:pt x="3120478" y="1550105"/>
                    </a:cubicBezTo>
                    <a:cubicBezTo>
                      <a:pt x="3118370" y="1551334"/>
                      <a:pt x="3116349" y="1552564"/>
                      <a:pt x="3114241" y="1553794"/>
                    </a:cubicBezTo>
                    <a:cubicBezTo>
                      <a:pt x="3115910" y="1554761"/>
                      <a:pt x="3117579" y="1555727"/>
                      <a:pt x="3120566" y="1555376"/>
                    </a:cubicBezTo>
                    <a:moveTo>
                      <a:pt x="2990806" y="972027"/>
                    </a:moveTo>
                    <a:cubicBezTo>
                      <a:pt x="2991597" y="974399"/>
                      <a:pt x="2988522" y="978704"/>
                      <a:pt x="2994145" y="978528"/>
                    </a:cubicBezTo>
                    <a:cubicBezTo>
                      <a:pt x="2995374" y="978528"/>
                      <a:pt x="2996604" y="978176"/>
                      <a:pt x="2997834" y="978089"/>
                    </a:cubicBezTo>
                    <a:cubicBezTo>
                      <a:pt x="2996517" y="976244"/>
                      <a:pt x="2995287" y="974399"/>
                      <a:pt x="2993969" y="972554"/>
                    </a:cubicBezTo>
                    <a:cubicBezTo>
                      <a:pt x="2993442" y="971851"/>
                      <a:pt x="2992739" y="971324"/>
                      <a:pt x="2990806" y="972027"/>
                    </a:cubicBezTo>
                    <a:moveTo>
                      <a:pt x="2508401" y="350637"/>
                    </a:moveTo>
                    <a:cubicBezTo>
                      <a:pt x="2508401" y="349758"/>
                      <a:pt x="2508753" y="348704"/>
                      <a:pt x="2508313" y="348089"/>
                    </a:cubicBezTo>
                    <a:cubicBezTo>
                      <a:pt x="2506907" y="345981"/>
                      <a:pt x="2505326" y="344136"/>
                      <a:pt x="2503745" y="342115"/>
                    </a:cubicBezTo>
                    <a:cubicBezTo>
                      <a:pt x="2503921" y="344487"/>
                      <a:pt x="2503833" y="346859"/>
                      <a:pt x="2504360" y="349143"/>
                    </a:cubicBezTo>
                    <a:cubicBezTo>
                      <a:pt x="2504711" y="350198"/>
                      <a:pt x="2506205" y="350988"/>
                      <a:pt x="2508401" y="350637"/>
                    </a:cubicBezTo>
                    <a:moveTo>
                      <a:pt x="234042" y="834360"/>
                    </a:moveTo>
                    <a:cubicBezTo>
                      <a:pt x="236151" y="833130"/>
                      <a:pt x="238347" y="832163"/>
                      <a:pt x="240192" y="830670"/>
                    </a:cubicBezTo>
                    <a:cubicBezTo>
                      <a:pt x="241246" y="829879"/>
                      <a:pt x="241774" y="828298"/>
                      <a:pt x="242564" y="827156"/>
                    </a:cubicBezTo>
                    <a:cubicBezTo>
                      <a:pt x="241071" y="827332"/>
                      <a:pt x="239314" y="826980"/>
                      <a:pt x="238259" y="827683"/>
                    </a:cubicBezTo>
                    <a:cubicBezTo>
                      <a:pt x="236151" y="829176"/>
                      <a:pt x="234482" y="831197"/>
                      <a:pt x="234042" y="834360"/>
                    </a:cubicBezTo>
                    <a:moveTo>
                      <a:pt x="2541170" y="370316"/>
                    </a:moveTo>
                    <a:cubicBezTo>
                      <a:pt x="2542576" y="370843"/>
                      <a:pt x="2543982" y="371634"/>
                      <a:pt x="2545475" y="371985"/>
                    </a:cubicBezTo>
                    <a:cubicBezTo>
                      <a:pt x="2546881" y="372337"/>
                      <a:pt x="2548374" y="372249"/>
                      <a:pt x="2549780" y="372161"/>
                    </a:cubicBezTo>
                    <a:cubicBezTo>
                      <a:pt x="2550044" y="372161"/>
                      <a:pt x="2550571" y="370316"/>
                      <a:pt x="2550307" y="370053"/>
                    </a:cubicBezTo>
                    <a:cubicBezTo>
                      <a:pt x="2549341" y="369086"/>
                      <a:pt x="2548023" y="367856"/>
                      <a:pt x="2546881" y="367856"/>
                    </a:cubicBezTo>
                    <a:cubicBezTo>
                      <a:pt x="2544509" y="367768"/>
                      <a:pt x="2542225" y="368559"/>
                      <a:pt x="2541170" y="370316"/>
                    </a:cubicBezTo>
                    <a:moveTo>
                      <a:pt x="404391" y="590566"/>
                    </a:moveTo>
                    <a:cubicBezTo>
                      <a:pt x="404391" y="593113"/>
                      <a:pt x="404479" y="595749"/>
                      <a:pt x="404479" y="598297"/>
                    </a:cubicBezTo>
                    <a:cubicBezTo>
                      <a:pt x="405709" y="597067"/>
                      <a:pt x="408081" y="595661"/>
                      <a:pt x="407905" y="594695"/>
                    </a:cubicBezTo>
                    <a:cubicBezTo>
                      <a:pt x="407642" y="592850"/>
                      <a:pt x="411419" y="588721"/>
                      <a:pt x="404391" y="590566"/>
                    </a:cubicBezTo>
                    <a:moveTo>
                      <a:pt x="3131109" y="1489837"/>
                    </a:moveTo>
                    <a:cubicBezTo>
                      <a:pt x="3133217" y="1490364"/>
                      <a:pt x="3135238" y="1490891"/>
                      <a:pt x="3137346" y="1491418"/>
                    </a:cubicBezTo>
                    <a:cubicBezTo>
                      <a:pt x="3136643" y="1489661"/>
                      <a:pt x="3135940" y="1487904"/>
                      <a:pt x="3135238" y="1486059"/>
                    </a:cubicBezTo>
                    <a:cubicBezTo>
                      <a:pt x="3133393" y="1486938"/>
                      <a:pt x="3131636" y="1487728"/>
                      <a:pt x="3131109" y="1489837"/>
                    </a:cubicBezTo>
                    <a:moveTo>
                      <a:pt x="1364018" y="47805"/>
                    </a:moveTo>
                    <a:cubicBezTo>
                      <a:pt x="1366038" y="47541"/>
                      <a:pt x="1368147" y="47190"/>
                      <a:pt x="1370167" y="46926"/>
                    </a:cubicBezTo>
                    <a:cubicBezTo>
                      <a:pt x="1368850" y="45521"/>
                      <a:pt x="1367795" y="43500"/>
                      <a:pt x="1366214" y="42709"/>
                    </a:cubicBezTo>
                    <a:cubicBezTo>
                      <a:pt x="1364896" y="42007"/>
                      <a:pt x="1362876" y="42709"/>
                      <a:pt x="1361206" y="42797"/>
                    </a:cubicBezTo>
                    <a:cubicBezTo>
                      <a:pt x="1361646" y="44027"/>
                      <a:pt x="1362173" y="45257"/>
                      <a:pt x="1364018" y="47805"/>
                    </a:cubicBezTo>
                    <a:moveTo>
                      <a:pt x="2282968" y="174929"/>
                    </a:moveTo>
                    <a:cubicBezTo>
                      <a:pt x="2279366" y="171415"/>
                      <a:pt x="2277609" y="175017"/>
                      <a:pt x="2275852" y="177038"/>
                    </a:cubicBezTo>
                    <a:cubicBezTo>
                      <a:pt x="2275237" y="177829"/>
                      <a:pt x="2276116" y="179849"/>
                      <a:pt x="2276291" y="181343"/>
                    </a:cubicBezTo>
                    <a:cubicBezTo>
                      <a:pt x="2277609" y="180728"/>
                      <a:pt x="2279191" y="180464"/>
                      <a:pt x="2280245" y="179498"/>
                    </a:cubicBezTo>
                    <a:cubicBezTo>
                      <a:pt x="2281035" y="178883"/>
                      <a:pt x="2281211" y="177389"/>
                      <a:pt x="2282968" y="174929"/>
                    </a:cubicBezTo>
                    <a:moveTo>
                      <a:pt x="3095703" y="1362625"/>
                    </a:moveTo>
                    <a:cubicBezTo>
                      <a:pt x="3095352" y="1366051"/>
                      <a:pt x="3096846" y="1367632"/>
                      <a:pt x="3100008" y="1365963"/>
                    </a:cubicBezTo>
                    <a:cubicBezTo>
                      <a:pt x="3101238" y="1365260"/>
                      <a:pt x="3102732" y="1362625"/>
                      <a:pt x="3102292" y="1361658"/>
                    </a:cubicBezTo>
                    <a:cubicBezTo>
                      <a:pt x="3101150" y="1359110"/>
                      <a:pt x="3098954" y="1357968"/>
                      <a:pt x="3095703" y="1362625"/>
                    </a:cubicBezTo>
                    <a:moveTo>
                      <a:pt x="3136380" y="1665457"/>
                    </a:moveTo>
                    <a:cubicBezTo>
                      <a:pt x="3138576" y="1664842"/>
                      <a:pt x="3140772" y="1664314"/>
                      <a:pt x="3142969" y="1663699"/>
                    </a:cubicBezTo>
                    <a:cubicBezTo>
                      <a:pt x="3142178" y="1662557"/>
                      <a:pt x="3141563" y="1660449"/>
                      <a:pt x="3140685" y="1660361"/>
                    </a:cubicBezTo>
                    <a:cubicBezTo>
                      <a:pt x="3137961" y="1660097"/>
                      <a:pt x="3134271" y="1659131"/>
                      <a:pt x="3136380" y="1665457"/>
                    </a:cubicBezTo>
                    <a:moveTo>
                      <a:pt x="983874" y="147431"/>
                    </a:moveTo>
                    <a:cubicBezTo>
                      <a:pt x="983611" y="148925"/>
                      <a:pt x="982996" y="151648"/>
                      <a:pt x="983172" y="151736"/>
                    </a:cubicBezTo>
                    <a:cubicBezTo>
                      <a:pt x="985719" y="152439"/>
                      <a:pt x="991078" y="148485"/>
                      <a:pt x="990200" y="146465"/>
                    </a:cubicBezTo>
                    <a:cubicBezTo>
                      <a:pt x="989848" y="145762"/>
                      <a:pt x="986861" y="146201"/>
                      <a:pt x="983874" y="147431"/>
                    </a:cubicBezTo>
                    <a:moveTo>
                      <a:pt x="370304" y="629836"/>
                    </a:moveTo>
                    <a:cubicBezTo>
                      <a:pt x="371446" y="628343"/>
                      <a:pt x="372500" y="626761"/>
                      <a:pt x="373642" y="625268"/>
                    </a:cubicBezTo>
                    <a:cubicBezTo>
                      <a:pt x="371885" y="625707"/>
                      <a:pt x="369777" y="625707"/>
                      <a:pt x="368371" y="626674"/>
                    </a:cubicBezTo>
                    <a:cubicBezTo>
                      <a:pt x="366087" y="628343"/>
                      <a:pt x="366350" y="628606"/>
                      <a:pt x="370304" y="629836"/>
                    </a:cubicBezTo>
                    <a:moveTo>
                      <a:pt x="266812" y="788500"/>
                    </a:moveTo>
                    <a:cubicBezTo>
                      <a:pt x="266812" y="788939"/>
                      <a:pt x="266900" y="789379"/>
                      <a:pt x="266812" y="789818"/>
                    </a:cubicBezTo>
                    <a:cubicBezTo>
                      <a:pt x="266373" y="791487"/>
                      <a:pt x="265758" y="793156"/>
                      <a:pt x="265231" y="794826"/>
                    </a:cubicBezTo>
                    <a:cubicBezTo>
                      <a:pt x="266636" y="793947"/>
                      <a:pt x="269008" y="793156"/>
                      <a:pt x="269184" y="792014"/>
                    </a:cubicBezTo>
                    <a:cubicBezTo>
                      <a:pt x="269360" y="790609"/>
                      <a:pt x="276212" y="786743"/>
                      <a:pt x="266812" y="788500"/>
                    </a:cubicBezTo>
                    <a:moveTo>
                      <a:pt x="593189" y="391225"/>
                    </a:moveTo>
                    <a:cubicBezTo>
                      <a:pt x="592047" y="392719"/>
                      <a:pt x="590904" y="394212"/>
                      <a:pt x="589762" y="395706"/>
                    </a:cubicBezTo>
                    <a:cubicBezTo>
                      <a:pt x="591783" y="395969"/>
                      <a:pt x="593804" y="396233"/>
                      <a:pt x="595736" y="396497"/>
                    </a:cubicBezTo>
                    <a:cubicBezTo>
                      <a:pt x="595824" y="394740"/>
                      <a:pt x="595824" y="392982"/>
                      <a:pt x="593189" y="391225"/>
                    </a:cubicBezTo>
                    <a:moveTo>
                      <a:pt x="3089114" y="1209232"/>
                    </a:moveTo>
                    <a:cubicBezTo>
                      <a:pt x="3087182" y="1209408"/>
                      <a:pt x="3085161" y="1209671"/>
                      <a:pt x="3083228" y="1209847"/>
                    </a:cubicBezTo>
                    <a:cubicBezTo>
                      <a:pt x="3084282" y="1211340"/>
                      <a:pt x="3084985" y="1213449"/>
                      <a:pt x="3086391" y="1214064"/>
                    </a:cubicBezTo>
                    <a:cubicBezTo>
                      <a:pt x="3089378" y="1215469"/>
                      <a:pt x="3090871" y="1213800"/>
                      <a:pt x="3089114" y="1209232"/>
                    </a:cubicBezTo>
                    <a:moveTo>
                      <a:pt x="623323" y="366363"/>
                    </a:moveTo>
                    <a:cubicBezTo>
                      <a:pt x="623762" y="358280"/>
                      <a:pt x="619808" y="365045"/>
                      <a:pt x="618491" y="365309"/>
                    </a:cubicBezTo>
                    <a:cubicBezTo>
                      <a:pt x="617348" y="365484"/>
                      <a:pt x="616646" y="367856"/>
                      <a:pt x="615679" y="369262"/>
                    </a:cubicBezTo>
                    <a:cubicBezTo>
                      <a:pt x="616558" y="369086"/>
                      <a:pt x="617524" y="368823"/>
                      <a:pt x="618403" y="368647"/>
                    </a:cubicBezTo>
                    <a:cubicBezTo>
                      <a:pt x="619633" y="368296"/>
                      <a:pt x="620863" y="367944"/>
                      <a:pt x="623323" y="366363"/>
                    </a:cubicBezTo>
                    <a:moveTo>
                      <a:pt x="3111429" y="1407254"/>
                    </a:moveTo>
                    <a:cubicBezTo>
                      <a:pt x="3111166" y="1406991"/>
                      <a:pt x="3110902" y="1406551"/>
                      <a:pt x="3110463" y="1406376"/>
                    </a:cubicBezTo>
                    <a:cubicBezTo>
                      <a:pt x="3110287" y="1406288"/>
                      <a:pt x="3109848" y="1406464"/>
                      <a:pt x="3109584" y="1406464"/>
                    </a:cubicBezTo>
                    <a:cubicBezTo>
                      <a:pt x="3110287" y="1408572"/>
                      <a:pt x="3110902" y="1410681"/>
                      <a:pt x="3111781" y="1412701"/>
                    </a:cubicBezTo>
                    <a:cubicBezTo>
                      <a:pt x="3111869" y="1412965"/>
                      <a:pt x="3112923" y="1412877"/>
                      <a:pt x="3113538" y="1412965"/>
                    </a:cubicBezTo>
                    <a:cubicBezTo>
                      <a:pt x="3113274" y="1411471"/>
                      <a:pt x="3113011" y="1409978"/>
                      <a:pt x="3111429" y="1407254"/>
                    </a:cubicBezTo>
                    <a:moveTo>
                      <a:pt x="2569987" y="399132"/>
                    </a:moveTo>
                    <a:cubicBezTo>
                      <a:pt x="2571919" y="398957"/>
                      <a:pt x="2573940" y="398693"/>
                      <a:pt x="2575873" y="398517"/>
                    </a:cubicBezTo>
                    <a:cubicBezTo>
                      <a:pt x="2574028" y="397112"/>
                      <a:pt x="2572183" y="395706"/>
                      <a:pt x="2570338" y="394300"/>
                    </a:cubicBezTo>
                    <a:cubicBezTo>
                      <a:pt x="2569811" y="395442"/>
                      <a:pt x="2569284" y="396584"/>
                      <a:pt x="2569987" y="399132"/>
                    </a:cubicBezTo>
                    <a:moveTo>
                      <a:pt x="1769024" y="25490"/>
                    </a:moveTo>
                    <a:cubicBezTo>
                      <a:pt x="1769287" y="25754"/>
                      <a:pt x="1769551" y="26193"/>
                      <a:pt x="1769990" y="26369"/>
                    </a:cubicBezTo>
                    <a:cubicBezTo>
                      <a:pt x="1770166" y="26457"/>
                      <a:pt x="1770605" y="26281"/>
                      <a:pt x="1770868" y="26281"/>
                    </a:cubicBezTo>
                    <a:cubicBezTo>
                      <a:pt x="1770166" y="24172"/>
                      <a:pt x="1769551" y="22064"/>
                      <a:pt x="1768672" y="20043"/>
                    </a:cubicBezTo>
                    <a:cubicBezTo>
                      <a:pt x="1768584" y="19780"/>
                      <a:pt x="1767530" y="19867"/>
                      <a:pt x="1766915" y="19780"/>
                    </a:cubicBezTo>
                    <a:cubicBezTo>
                      <a:pt x="1767267" y="21273"/>
                      <a:pt x="1767530" y="22767"/>
                      <a:pt x="1769024" y="25490"/>
                    </a:cubicBezTo>
                    <a:moveTo>
                      <a:pt x="2322239" y="224742"/>
                    </a:moveTo>
                    <a:cubicBezTo>
                      <a:pt x="2323732" y="225885"/>
                      <a:pt x="2325138" y="227027"/>
                      <a:pt x="2326632" y="228169"/>
                    </a:cubicBezTo>
                    <a:cubicBezTo>
                      <a:pt x="2326017" y="226148"/>
                      <a:pt x="2325577" y="224128"/>
                      <a:pt x="2324787" y="222195"/>
                    </a:cubicBezTo>
                    <a:cubicBezTo>
                      <a:pt x="2324699" y="221931"/>
                      <a:pt x="2323117" y="222195"/>
                      <a:pt x="2322239" y="224742"/>
                    </a:cubicBezTo>
                    <a:moveTo>
                      <a:pt x="839618" y="223513"/>
                    </a:moveTo>
                    <a:cubicBezTo>
                      <a:pt x="839882" y="223249"/>
                      <a:pt x="840321" y="222985"/>
                      <a:pt x="840497" y="222546"/>
                    </a:cubicBezTo>
                    <a:cubicBezTo>
                      <a:pt x="840585" y="222370"/>
                      <a:pt x="840409" y="221931"/>
                      <a:pt x="840409" y="221668"/>
                    </a:cubicBezTo>
                    <a:cubicBezTo>
                      <a:pt x="838301" y="222370"/>
                      <a:pt x="836192" y="222985"/>
                      <a:pt x="834172" y="223864"/>
                    </a:cubicBezTo>
                    <a:cubicBezTo>
                      <a:pt x="833908" y="223952"/>
                      <a:pt x="833996" y="225006"/>
                      <a:pt x="833908" y="225621"/>
                    </a:cubicBezTo>
                    <a:cubicBezTo>
                      <a:pt x="835402" y="225357"/>
                      <a:pt x="836807" y="225006"/>
                      <a:pt x="839618" y="223513"/>
                    </a:cubicBezTo>
                    <a:moveTo>
                      <a:pt x="1390198" y="21625"/>
                    </a:moveTo>
                    <a:cubicBezTo>
                      <a:pt x="1391428" y="21625"/>
                      <a:pt x="1393009" y="22064"/>
                      <a:pt x="1393800" y="21537"/>
                    </a:cubicBezTo>
                    <a:cubicBezTo>
                      <a:pt x="1395030" y="20570"/>
                      <a:pt x="1395733" y="18989"/>
                      <a:pt x="1396611" y="17583"/>
                    </a:cubicBezTo>
                    <a:cubicBezTo>
                      <a:pt x="1395469" y="17935"/>
                      <a:pt x="1394239" y="18286"/>
                      <a:pt x="1393097" y="18725"/>
                    </a:cubicBezTo>
                    <a:cubicBezTo>
                      <a:pt x="1391692" y="19165"/>
                      <a:pt x="1390286" y="19780"/>
                      <a:pt x="1390198" y="21625"/>
                    </a:cubicBezTo>
                    <a:moveTo>
                      <a:pt x="2172800" y="151385"/>
                    </a:moveTo>
                    <a:cubicBezTo>
                      <a:pt x="2173854" y="151824"/>
                      <a:pt x="2175172" y="152878"/>
                      <a:pt x="2175874" y="152615"/>
                    </a:cubicBezTo>
                    <a:cubicBezTo>
                      <a:pt x="2177719" y="151824"/>
                      <a:pt x="2178949" y="158413"/>
                      <a:pt x="2180443" y="152878"/>
                    </a:cubicBezTo>
                    <a:cubicBezTo>
                      <a:pt x="2180619" y="152351"/>
                      <a:pt x="2177983" y="150945"/>
                      <a:pt x="2176489" y="150155"/>
                    </a:cubicBezTo>
                    <a:cubicBezTo>
                      <a:pt x="2175962" y="149803"/>
                      <a:pt x="2174996" y="150067"/>
                      <a:pt x="2172800" y="151385"/>
                    </a:cubicBezTo>
                    <a:moveTo>
                      <a:pt x="2027314" y="66166"/>
                    </a:moveTo>
                    <a:cubicBezTo>
                      <a:pt x="2025996" y="67133"/>
                      <a:pt x="2024678" y="68187"/>
                      <a:pt x="2023360" y="69153"/>
                    </a:cubicBezTo>
                    <a:cubicBezTo>
                      <a:pt x="2024063" y="69856"/>
                      <a:pt x="2024854" y="70647"/>
                      <a:pt x="2025557" y="71350"/>
                    </a:cubicBezTo>
                    <a:cubicBezTo>
                      <a:pt x="2026611" y="70120"/>
                      <a:pt x="2027665" y="68802"/>
                      <a:pt x="2027314" y="66166"/>
                    </a:cubicBezTo>
                    <a:moveTo>
                      <a:pt x="66242" y="1888342"/>
                    </a:moveTo>
                    <a:cubicBezTo>
                      <a:pt x="65363" y="1887463"/>
                      <a:pt x="64573" y="1886672"/>
                      <a:pt x="63694" y="1885794"/>
                    </a:cubicBezTo>
                    <a:cubicBezTo>
                      <a:pt x="63343" y="1887112"/>
                      <a:pt x="62903" y="1888517"/>
                      <a:pt x="62552" y="1889835"/>
                    </a:cubicBezTo>
                    <a:cubicBezTo>
                      <a:pt x="64133" y="1889747"/>
                      <a:pt x="65802" y="1889659"/>
                      <a:pt x="66242" y="1888342"/>
                    </a:cubicBezTo>
                    <a:moveTo>
                      <a:pt x="2929221" y="836995"/>
                    </a:moveTo>
                    <a:cubicBezTo>
                      <a:pt x="2928342" y="835238"/>
                      <a:pt x="2927463" y="833569"/>
                      <a:pt x="2926497" y="831812"/>
                    </a:cubicBezTo>
                    <a:cubicBezTo>
                      <a:pt x="2926585" y="833481"/>
                      <a:pt x="2926585" y="835238"/>
                      <a:pt x="2929221" y="836995"/>
                    </a:cubicBezTo>
                    <a:moveTo>
                      <a:pt x="2825641" y="673148"/>
                    </a:moveTo>
                    <a:cubicBezTo>
                      <a:pt x="2825377" y="672885"/>
                      <a:pt x="2825114" y="672533"/>
                      <a:pt x="2824762" y="672357"/>
                    </a:cubicBezTo>
                    <a:cubicBezTo>
                      <a:pt x="2824587" y="672182"/>
                      <a:pt x="2824235" y="672270"/>
                      <a:pt x="2823884" y="672270"/>
                    </a:cubicBezTo>
                    <a:cubicBezTo>
                      <a:pt x="2824148" y="673851"/>
                      <a:pt x="2824323" y="675520"/>
                      <a:pt x="2824587" y="677102"/>
                    </a:cubicBezTo>
                    <a:cubicBezTo>
                      <a:pt x="2825377" y="676135"/>
                      <a:pt x="2826168" y="675257"/>
                      <a:pt x="2825641" y="673148"/>
                    </a:cubicBezTo>
                    <a:moveTo>
                      <a:pt x="80650" y="1273541"/>
                    </a:moveTo>
                    <a:cubicBezTo>
                      <a:pt x="79771" y="1274419"/>
                      <a:pt x="78981" y="1275210"/>
                      <a:pt x="78102" y="1276089"/>
                    </a:cubicBezTo>
                    <a:cubicBezTo>
                      <a:pt x="79420" y="1276440"/>
                      <a:pt x="80825" y="1276879"/>
                      <a:pt x="82143" y="1277231"/>
                    </a:cubicBezTo>
                    <a:cubicBezTo>
                      <a:pt x="82055" y="1275561"/>
                      <a:pt x="81968" y="1273892"/>
                      <a:pt x="80650" y="1273541"/>
                    </a:cubicBezTo>
                    <a:moveTo>
                      <a:pt x="51746" y="1443889"/>
                    </a:moveTo>
                    <a:cubicBezTo>
                      <a:pt x="53503" y="1443011"/>
                      <a:pt x="55172" y="1442132"/>
                      <a:pt x="56929" y="1441166"/>
                    </a:cubicBezTo>
                    <a:cubicBezTo>
                      <a:pt x="55260" y="1441254"/>
                      <a:pt x="53503" y="1441254"/>
                      <a:pt x="51746" y="1443889"/>
                    </a:cubicBezTo>
                    <a:moveTo>
                      <a:pt x="2935810" y="867129"/>
                    </a:moveTo>
                    <a:cubicBezTo>
                      <a:pt x="2937479" y="867217"/>
                      <a:pt x="2939148" y="867305"/>
                      <a:pt x="2940817" y="867305"/>
                    </a:cubicBezTo>
                    <a:cubicBezTo>
                      <a:pt x="2940466" y="865987"/>
                      <a:pt x="2940027" y="864582"/>
                      <a:pt x="2939675" y="863264"/>
                    </a:cubicBezTo>
                    <a:cubicBezTo>
                      <a:pt x="2938797" y="864142"/>
                      <a:pt x="2937918" y="864933"/>
                      <a:pt x="2935810" y="867129"/>
                    </a:cubicBezTo>
                    <a:moveTo>
                      <a:pt x="113419" y="1143693"/>
                    </a:moveTo>
                    <a:cubicBezTo>
                      <a:pt x="114737" y="1142727"/>
                      <a:pt x="116055" y="1141848"/>
                      <a:pt x="117285" y="1140706"/>
                    </a:cubicBezTo>
                    <a:cubicBezTo>
                      <a:pt x="117461" y="1140530"/>
                      <a:pt x="116670" y="1139476"/>
                      <a:pt x="116406" y="1138773"/>
                    </a:cubicBezTo>
                    <a:cubicBezTo>
                      <a:pt x="114913" y="1140003"/>
                      <a:pt x="113507" y="1141233"/>
                      <a:pt x="113419" y="1143693"/>
                    </a:cubicBezTo>
                    <a:moveTo>
                      <a:pt x="1108363" y="96300"/>
                    </a:moveTo>
                    <a:cubicBezTo>
                      <a:pt x="1110208" y="96740"/>
                      <a:pt x="1112141" y="97267"/>
                      <a:pt x="1113986" y="97530"/>
                    </a:cubicBezTo>
                    <a:cubicBezTo>
                      <a:pt x="1114601" y="97618"/>
                      <a:pt x="1115304" y="96915"/>
                      <a:pt x="1116007" y="96476"/>
                    </a:cubicBezTo>
                    <a:cubicBezTo>
                      <a:pt x="1115128" y="95949"/>
                      <a:pt x="1114337" y="95246"/>
                      <a:pt x="1113371" y="94982"/>
                    </a:cubicBezTo>
                    <a:cubicBezTo>
                      <a:pt x="1112229" y="94807"/>
                      <a:pt x="1110911" y="94982"/>
                      <a:pt x="1108363" y="96300"/>
                    </a:cubicBezTo>
                    <a:moveTo>
                      <a:pt x="3135062" y="1750675"/>
                    </a:moveTo>
                    <a:cubicBezTo>
                      <a:pt x="3134095" y="1749357"/>
                      <a:pt x="3133217" y="1748039"/>
                      <a:pt x="3132075" y="1746809"/>
                    </a:cubicBezTo>
                    <a:cubicBezTo>
                      <a:pt x="3131899" y="1746633"/>
                      <a:pt x="3130845" y="1747424"/>
                      <a:pt x="3130142" y="1747688"/>
                    </a:cubicBezTo>
                    <a:cubicBezTo>
                      <a:pt x="3131284" y="1749093"/>
                      <a:pt x="3132514" y="1750587"/>
                      <a:pt x="3135062" y="1750675"/>
                    </a:cubicBezTo>
                    <a:moveTo>
                      <a:pt x="2082398" y="118615"/>
                    </a:moveTo>
                    <a:cubicBezTo>
                      <a:pt x="2082398" y="116858"/>
                      <a:pt x="2082398" y="115189"/>
                      <a:pt x="2082486" y="113432"/>
                    </a:cubicBezTo>
                    <a:cubicBezTo>
                      <a:pt x="2081520" y="115101"/>
                      <a:pt x="2080641" y="116858"/>
                      <a:pt x="2082398" y="118615"/>
                    </a:cubicBezTo>
                    <a:moveTo>
                      <a:pt x="36020" y="1745403"/>
                    </a:moveTo>
                    <a:cubicBezTo>
                      <a:pt x="35756" y="1744261"/>
                      <a:pt x="35581" y="1743207"/>
                      <a:pt x="35317" y="1742065"/>
                    </a:cubicBezTo>
                    <a:cubicBezTo>
                      <a:pt x="33999" y="1743383"/>
                      <a:pt x="32682" y="1744701"/>
                      <a:pt x="31364" y="1746018"/>
                    </a:cubicBezTo>
                    <a:cubicBezTo>
                      <a:pt x="32506" y="1746282"/>
                      <a:pt x="33648" y="1746546"/>
                      <a:pt x="36020" y="1745403"/>
                    </a:cubicBezTo>
                    <a:moveTo>
                      <a:pt x="645637" y="351955"/>
                    </a:moveTo>
                    <a:cubicBezTo>
                      <a:pt x="644495" y="352218"/>
                      <a:pt x="643353" y="352482"/>
                      <a:pt x="642211" y="352833"/>
                    </a:cubicBezTo>
                    <a:cubicBezTo>
                      <a:pt x="642914" y="353448"/>
                      <a:pt x="644144" y="354590"/>
                      <a:pt x="644320" y="354503"/>
                    </a:cubicBezTo>
                    <a:cubicBezTo>
                      <a:pt x="645462" y="353448"/>
                      <a:pt x="649854" y="357226"/>
                      <a:pt x="645637" y="351955"/>
                    </a:cubicBezTo>
                    <a:moveTo>
                      <a:pt x="2467813" y="289051"/>
                    </a:moveTo>
                    <a:cubicBezTo>
                      <a:pt x="2466583" y="290457"/>
                      <a:pt x="2465441" y="291863"/>
                      <a:pt x="2464210" y="293356"/>
                    </a:cubicBezTo>
                    <a:cubicBezTo>
                      <a:pt x="2464913" y="293708"/>
                      <a:pt x="2465968" y="294411"/>
                      <a:pt x="2466143" y="294235"/>
                    </a:cubicBezTo>
                    <a:cubicBezTo>
                      <a:pt x="2467198" y="293005"/>
                      <a:pt x="2468164" y="291599"/>
                      <a:pt x="2467813" y="289051"/>
                    </a:cubicBezTo>
                    <a:moveTo>
                      <a:pt x="38656" y="1593329"/>
                    </a:moveTo>
                    <a:cubicBezTo>
                      <a:pt x="38392" y="1593065"/>
                      <a:pt x="38129" y="1592626"/>
                      <a:pt x="37777" y="1592450"/>
                    </a:cubicBezTo>
                    <a:cubicBezTo>
                      <a:pt x="37601" y="1592362"/>
                      <a:pt x="36899" y="1592450"/>
                      <a:pt x="36899" y="1592538"/>
                    </a:cubicBezTo>
                    <a:cubicBezTo>
                      <a:pt x="36547" y="1594558"/>
                      <a:pt x="36284" y="1596579"/>
                      <a:pt x="36108" y="1598600"/>
                    </a:cubicBezTo>
                    <a:cubicBezTo>
                      <a:pt x="36108" y="1598863"/>
                      <a:pt x="37250" y="1599215"/>
                      <a:pt x="37777" y="1599478"/>
                    </a:cubicBezTo>
                    <a:cubicBezTo>
                      <a:pt x="38129" y="1598336"/>
                      <a:pt x="38392" y="1597106"/>
                      <a:pt x="38656" y="1593329"/>
                    </a:cubicBezTo>
                    <a:moveTo>
                      <a:pt x="42609" y="1631369"/>
                    </a:moveTo>
                    <a:cubicBezTo>
                      <a:pt x="42258" y="1632775"/>
                      <a:pt x="41906" y="1634181"/>
                      <a:pt x="41643" y="1635586"/>
                    </a:cubicBezTo>
                    <a:cubicBezTo>
                      <a:pt x="41643" y="1635586"/>
                      <a:pt x="42697" y="1635850"/>
                      <a:pt x="43312" y="1636026"/>
                    </a:cubicBezTo>
                    <a:cubicBezTo>
                      <a:pt x="43488" y="1634883"/>
                      <a:pt x="43663" y="1633829"/>
                      <a:pt x="42609" y="1631369"/>
                    </a:cubicBezTo>
                    <a:moveTo>
                      <a:pt x="3115383" y="1675911"/>
                    </a:moveTo>
                    <a:cubicBezTo>
                      <a:pt x="3116525" y="1675648"/>
                      <a:pt x="3117579" y="1675472"/>
                      <a:pt x="3118721" y="1675208"/>
                    </a:cubicBezTo>
                    <a:cubicBezTo>
                      <a:pt x="3118545" y="1674681"/>
                      <a:pt x="3118282" y="1673539"/>
                      <a:pt x="3118282" y="1673627"/>
                    </a:cubicBezTo>
                    <a:cubicBezTo>
                      <a:pt x="3116788" y="1673890"/>
                      <a:pt x="3115471" y="1674242"/>
                      <a:pt x="3115383" y="1675911"/>
                    </a:cubicBezTo>
                    <a:moveTo>
                      <a:pt x="50516" y="1558011"/>
                    </a:moveTo>
                    <a:cubicBezTo>
                      <a:pt x="50165" y="1559417"/>
                      <a:pt x="49813" y="1560823"/>
                      <a:pt x="49550" y="1562228"/>
                    </a:cubicBezTo>
                    <a:cubicBezTo>
                      <a:pt x="49550" y="1562228"/>
                      <a:pt x="50604" y="1562492"/>
                      <a:pt x="51131" y="1562668"/>
                    </a:cubicBezTo>
                    <a:cubicBezTo>
                      <a:pt x="51307" y="1561525"/>
                      <a:pt x="51570" y="1560383"/>
                      <a:pt x="50516" y="1558011"/>
                    </a:cubicBezTo>
                    <a:moveTo>
                      <a:pt x="28201" y="1687771"/>
                    </a:moveTo>
                    <a:cubicBezTo>
                      <a:pt x="26795" y="1687420"/>
                      <a:pt x="25390" y="1687069"/>
                      <a:pt x="23984" y="1686805"/>
                    </a:cubicBezTo>
                    <a:cubicBezTo>
                      <a:pt x="23984" y="1686805"/>
                      <a:pt x="23721" y="1687859"/>
                      <a:pt x="23545" y="1688386"/>
                    </a:cubicBezTo>
                    <a:cubicBezTo>
                      <a:pt x="24687" y="1688562"/>
                      <a:pt x="25741" y="1688826"/>
                      <a:pt x="28201" y="1687771"/>
                    </a:cubicBezTo>
                    <a:moveTo>
                      <a:pt x="3138927" y="1513382"/>
                    </a:moveTo>
                    <a:cubicBezTo>
                      <a:pt x="3137786" y="1513645"/>
                      <a:pt x="3136731" y="1513821"/>
                      <a:pt x="3135589" y="1514084"/>
                    </a:cubicBezTo>
                    <a:cubicBezTo>
                      <a:pt x="3135765" y="1514612"/>
                      <a:pt x="3136028" y="1515754"/>
                      <a:pt x="3136028" y="1515666"/>
                    </a:cubicBezTo>
                    <a:cubicBezTo>
                      <a:pt x="3137522" y="1515490"/>
                      <a:pt x="3138840" y="1515051"/>
                      <a:pt x="3138927" y="1513382"/>
                    </a:cubicBezTo>
                    <a:moveTo>
                      <a:pt x="1078229" y="110708"/>
                    </a:moveTo>
                    <a:cubicBezTo>
                      <a:pt x="1078669" y="111587"/>
                      <a:pt x="1079108" y="112465"/>
                      <a:pt x="1079547" y="113344"/>
                    </a:cubicBezTo>
                    <a:cubicBezTo>
                      <a:pt x="1079987" y="112465"/>
                      <a:pt x="1080426" y="111587"/>
                      <a:pt x="1078229" y="110708"/>
                    </a:cubicBezTo>
                    <a:moveTo>
                      <a:pt x="1139815" y="64849"/>
                    </a:moveTo>
                    <a:cubicBezTo>
                      <a:pt x="1138409" y="64497"/>
                      <a:pt x="1137004" y="64146"/>
                      <a:pt x="1135598" y="63882"/>
                    </a:cubicBezTo>
                    <a:cubicBezTo>
                      <a:pt x="1135598" y="63882"/>
                      <a:pt x="1135334" y="64936"/>
                      <a:pt x="1135159" y="65464"/>
                    </a:cubicBezTo>
                    <a:cubicBezTo>
                      <a:pt x="1136301" y="65727"/>
                      <a:pt x="1137443" y="65903"/>
                      <a:pt x="1139815" y="64849"/>
                    </a:cubicBezTo>
                    <a:moveTo>
                      <a:pt x="3049844" y="1141145"/>
                    </a:moveTo>
                    <a:cubicBezTo>
                      <a:pt x="3048702" y="1141409"/>
                      <a:pt x="3047647" y="1141584"/>
                      <a:pt x="3046505" y="1141848"/>
                    </a:cubicBezTo>
                    <a:cubicBezTo>
                      <a:pt x="3046681" y="1142375"/>
                      <a:pt x="3046945" y="1143517"/>
                      <a:pt x="3046945" y="1143429"/>
                    </a:cubicBezTo>
                    <a:cubicBezTo>
                      <a:pt x="3048350" y="1143166"/>
                      <a:pt x="3049756" y="1142814"/>
                      <a:pt x="3049844" y="1141145"/>
                    </a:cubicBezTo>
                    <a:moveTo>
                      <a:pt x="28201" y="1824120"/>
                    </a:moveTo>
                    <a:cubicBezTo>
                      <a:pt x="28465" y="1825262"/>
                      <a:pt x="28640" y="1826317"/>
                      <a:pt x="28904" y="1827459"/>
                    </a:cubicBezTo>
                    <a:cubicBezTo>
                      <a:pt x="29431" y="1827283"/>
                      <a:pt x="30573" y="1827020"/>
                      <a:pt x="30485" y="1827020"/>
                    </a:cubicBezTo>
                    <a:cubicBezTo>
                      <a:pt x="30222" y="1825526"/>
                      <a:pt x="29870" y="1824120"/>
                      <a:pt x="28201" y="1824120"/>
                    </a:cubicBezTo>
                    <a:moveTo>
                      <a:pt x="1395469" y="50441"/>
                    </a:moveTo>
                    <a:cubicBezTo>
                      <a:pt x="1395909" y="51319"/>
                      <a:pt x="1396348" y="52198"/>
                      <a:pt x="1396787" y="53076"/>
                    </a:cubicBezTo>
                    <a:cubicBezTo>
                      <a:pt x="1397226" y="52198"/>
                      <a:pt x="1397666" y="51319"/>
                      <a:pt x="1395469" y="50441"/>
                    </a:cubicBezTo>
                    <a:moveTo>
                      <a:pt x="3082613" y="1278724"/>
                    </a:moveTo>
                    <a:cubicBezTo>
                      <a:pt x="3083492" y="1278285"/>
                      <a:pt x="3084370" y="1277846"/>
                      <a:pt x="3085249" y="1277406"/>
                    </a:cubicBezTo>
                    <a:cubicBezTo>
                      <a:pt x="3084370" y="1276967"/>
                      <a:pt x="3083492" y="1276528"/>
                      <a:pt x="3082613" y="1278724"/>
                    </a:cubicBezTo>
                    <a:moveTo>
                      <a:pt x="57017" y="1294450"/>
                    </a:moveTo>
                    <a:cubicBezTo>
                      <a:pt x="58423" y="1294801"/>
                      <a:pt x="59828" y="1295153"/>
                      <a:pt x="61234" y="1295416"/>
                    </a:cubicBezTo>
                    <a:cubicBezTo>
                      <a:pt x="61234" y="1295416"/>
                      <a:pt x="61498" y="1294362"/>
                      <a:pt x="61673" y="1293747"/>
                    </a:cubicBezTo>
                    <a:cubicBezTo>
                      <a:pt x="60531" y="1293659"/>
                      <a:pt x="59477" y="1293396"/>
                      <a:pt x="57017" y="1294450"/>
                    </a:cubicBezTo>
                    <a:moveTo>
                      <a:pt x="2794189" y="628518"/>
                    </a:moveTo>
                    <a:cubicBezTo>
                      <a:pt x="2792784" y="628167"/>
                      <a:pt x="2791378" y="627816"/>
                      <a:pt x="2789972" y="627552"/>
                    </a:cubicBezTo>
                    <a:cubicBezTo>
                      <a:pt x="2789972" y="627552"/>
                      <a:pt x="2789709" y="628606"/>
                      <a:pt x="2789533" y="629133"/>
                    </a:cubicBezTo>
                    <a:cubicBezTo>
                      <a:pt x="2790675" y="629397"/>
                      <a:pt x="2791817" y="629661"/>
                      <a:pt x="2794189" y="628518"/>
                    </a:cubicBezTo>
                    <a:moveTo>
                      <a:pt x="54381" y="1401983"/>
                    </a:moveTo>
                    <a:cubicBezTo>
                      <a:pt x="54909" y="1402335"/>
                      <a:pt x="55436" y="1402686"/>
                      <a:pt x="55963" y="1403037"/>
                    </a:cubicBezTo>
                    <a:cubicBezTo>
                      <a:pt x="55875" y="1402247"/>
                      <a:pt x="55787" y="1401456"/>
                      <a:pt x="54381" y="1401983"/>
                    </a:cubicBezTo>
                    <a:moveTo>
                      <a:pt x="51746" y="1407254"/>
                    </a:moveTo>
                    <a:cubicBezTo>
                      <a:pt x="51219" y="1406903"/>
                      <a:pt x="50692" y="1406551"/>
                      <a:pt x="50165" y="1406200"/>
                    </a:cubicBezTo>
                    <a:cubicBezTo>
                      <a:pt x="50340" y="1406991"/>
                      <a:pt x="50428" y="1407781"/>
                      <a:pt x="51746" y="1407254"/>
                    </a:cubicBezTo>
                    <a:moveTo>
                      <a:pt x="3103523" y="1297086"/>
                    </a:moveTo>
                    <a:cubicBezTo>
                      <a:pt x="3104050" y="1297437"/>
                      <a:pt x="3104577" y="1297789"/>
                      <a:pt x="3105104" y="1298140"/>
                    </a:cubicBezTo>
                    <a:cubicBezTo>
                      <a:pt x="3105016" y="1297349"/>
                      <a:pt x="3104928" y="1296559"/>
                      <a:pt x="3103523" y="1297086"/>
                    </a:cubicBezTo>
                    <a:moveTo>
                      <a:pt x="3094386" y="1240771"/>
                    </a:moveTo>
                    <a:cubicBezTo>
                      <a:pt x="3094737" y="1240244"/>
                      <a:pt x="3095088" y="1239717"/>
                      <a:pt x="3095440" y="1239190"/>
                    </a:cubicBezTo>
                    <a:cubicBezTo>
                      <a:pt x="3094649" y="1239278"/>
                      <a:pt x="3093859" y="1239366"/>
                      <a:pt x="3094386" y="1240771"/>
                    </a:cubicBezTo>
                    <a:moveTo>
                      <a:pt x="57017" y="1451796"/>
                    </a:moveTo>
                    <a:cubicBezTo>
                      <a:pt x="56490" y="1451445"/>
                      <a:pt x="55963" y="1451093"/>
                      <a:pt x="55436" y="1450742"/>
                    </a:cubicBezTo>
                    <a:cubicBezTo>
                      <a:pt x="55524" y="1451533"/>
                      <a:pt x="55611" y="1452323"/>
                      <a:pt x="57017" y="1451796"/>
                    </a:cubicBezTo>
                    <a:moveTo>
                      <a:pt x="3107476" y="1455750"/>
                    </a:moveTo>
                    <a:cubicBezTo>
                      <a:pt x="3107827" y="1455222"/>
                      <a:pt x="3108179" y="1454695"/>
                      <a:pt x="3108530" y="1454168"/>
                    </a:cubicBezTo>
                    <a:cubicBezTo>
                      <a:pt x="3107739" y="1454256"/>
                      <a:pt x="3106949" y="1454344"/>
                      <a:pt x="3107476" y="1455750"/>
                    </a:cubicBezTo>
                    <a:moveTo>
                      <a:pt x="133098" y="1095198"/>
                    </a:moveTo>
                    <a:cubicBezTo>
                      <a:pt x="132571" y="1094846"/>
                      <a:pt x="132044" y="1094495"/>
                      <a:pt x="131517" y="1094143"/>
                    </a:cubicBezTo>
                    <a:cubicBezTo>
                      <a:pt x="131605" y="1094934"/>
                      <a:pt x="131693" y="1095725"/>
                      <a:pt x="133098" y="1095198"/>
                    </a:cubicBezTo>
                    <a:moveTo>
                      <a:pt x="631229" y="327004"/>
                    </a:moveTo>
                    <a:cubicBezTo>
                      <a:pt x="631756" y="327356"/>
                      <a:pt x="632284" y="327707"/>
                      <a:pt x="632811" y="328059"/>
                    </a:cubicBezTo>
                    <a:cubicBezTo>
                      <a:pt x="632723" y="327268"/>
                      <a:pt x="632635" y="326477"/>
                      <a:pt x="631229" y="327004"/>
                    </a:cubicBezTo>
                    <a:moveTo>
                      <a:pt x="20294" y="1564513"/>
                    </a:moveTo>
                    <a:cubicBezTo>
                      <a:pt x="19767" y="1564161"/>
                      <a:pt x="19240" y="1563810"/>
                      <a:pt x="18713" y="1563458"/>
                    </a:cubicBezTo>
                    <a:cubicBezTo>
                      <a:pt x="18801" y="1564249"/>
                      <a:pt x="18889" y="1565040"/>
                      <a:pt x="20294" y="1564513"/>
                    </a:cubicBezTo>
                    <a:moveTo>
                      <a:pt x="43927" y="1567148"/>
                    </a:moveTo>
                    <a:cubicBezTo>
                      <a:pt x="44454" y="1567500"/>
                      <a:pt x="44981" y="1567851"/>
                      <a:pt x="45508" y="1568202"/>
                    </a:cubicBezTo>
                    <a:cubicBezTo>
                      <a:pt x="45420" y="1567412"/>
                      <a:pt x="45333" y="1566621"/>
                      <a:pt x="43927" y="1567148"/>
                    </a:cubicBezTo>
                    <a:moveTo>
                      <a:pt x="2246245" y="169746"/>
                    </a:moveTo>
                    <a:cubicBezTo>
                      <a:pt x="2245718" y="169395"/>
                      <a:pt x="2245191" y="169043"/>
                      <a:pt x="2244664" y="168692"/>
                    </a:cubicBezTo>
                    <a:cubicBezTo>
                      <a:pt x="2244752" y="169482"/>
                      <a:pt x="2244840" y="170273"/>
                      <a:pt x="2246245" y="169746"/>
                    </a:cubicBezTo>
                    <a:moveTo>
                      <a:pt x="3141563" y="1634005"/>
                    </a:moveTo>
                    <a:cubicBezTo>
                      <a:pt x="3141212" y="1634532"/>
                      <a:pt x="3140860" y="1635059"/>
                      <a:pt x="3140509" y="1635586"/>
                    </a:cubicBezTo>
                    <a:cubicBezTo>
                      <a:pt x="3141300" y="1635498"/>
                      <a:pt x="3142090" y="1635410"/>
                      <a:pt x="3141563" y="1634005"/>
                    </a:cubicBezTo>
                    <a:moveTo>
                      <a:pt x="958924" y="164475"/>
                    </a:moveTo>
                    <a:cubicBezTo>
                      <a:pt x="959451" y="164826"/>
                      <a:pt x="959978" y="165178"/>
                      <a:pt x="960505" y="165529"/>
                    </a:cubicBezTo>
                    <a:cubicBezTo>
                      <a:pt x="960417" y="164738"/>
                      <a:pt x="960330" y="163948"/>
                      <a:pt x="958924" y="164475"/>
                    </a:cubicBezTo>
                    <a:moveTo>
                      <a:pt x="2091535" y="122569"/>
                    </a:moveTo>
                    <a:cubicBezTo>
                      <a:pt x="2091008" y="122217"/>
                      <a:pt x="2090481" y="121866"/>
                      <a:pt x="2089953" y="121514"/>
                    </a:cubicBezTo>
                    <a:cubicBezTo>
                      <a:pt x="2090041" y="122305"/>
                      <a:pt x="2090129" y="123096"/>
                      <a:pt x="2091535" y="122569"/>
                    </a:cubicBezTo>
                    <a:moveTo>
                      <a:pt x="1072958" y="118615"/>
                    </a:moveTo>
                    <a:cubicBezTo>
                      <a:pt x="1072607" y="119142"/>
                      <a:pt x="1072255" y="119669"/>
                      <a:pt x="1071904" y="120196"/>
                    </a:cubicBezTo>
                    <a:cubicBezTo>
                      <a:pt x="1072695" y="120109"/>
                      <a:pt x="1073485" y="120021"/>
                      <a:pt x="1072958" y="118615"/>
                    </a:cubicBezTo>
                    <a:moveTo>
                      <a:pt x="164550" y="930033"/>
                    </a:moveTo>
                    <a:cubicBezTo>
                      <a:pt x="165077" y="930384"/>
                      <a:pt x="165604" y="930735"/>
                      <a:pt x="166131" y="931087"/>
                    </a:cubicBezTo>
                    <a:cubicBezTo>
                      <a:pt x="166044" y="930296"/>
                      <a:pt x="165956" y="929505"/>
                      <a:pt x="164550" y="930033"/>
                    </a:cubicBezTo>
                    <a:moveTo>
                      <a:pt x="47880" y="1720541"/>
                    </a:moveTo>
                    <a:cubicBezTo>
                      <a:pt x="48232" y="1720014"/>
                      <a:pt x="48583" y="1719487"/>
                      <a:pt x="48935" y="1718959"/>
                    </a:cubicBezTo>
                    <a:cubicBezTo>
                      <a:pt x="48144" y="1719047"/>
                      <a:pt x="47353" y="1719135"/>
                      <a:pt x="47880" y="1720541"/>
                    </a:cubicBezTo>
                    <a:moveTo>
                      <a:pt x="256269" y="806862"/>
                    </a:moveTo>
                    <a:cubicBezTo>
                      <a:pt x="256797" y="807213"/>
                      <a:pt x="257324" y="807564"/>
                      <a:pt x="257851" y="807916"/>
                    </a:cubicBezTo>
                    <a:cubicBezTo>
                      <a:pt x="257763" y="807125"/>
                      <a:pt x="257675" y="806334"/>
                      <a:pt x="256269" y="806862"/>
                    </a:cubicBezTo>
                    <a:moveTo>
                      <a:pt x="3129791" y="1776855"/>
                    </a:moveTo>
                    <a:cubicBezTo>
                      <a:pt x="3130318" y="1777206"/>
                      <a:pt x="3130845" y="1777558"/>
                      <a:pt x="3131372" y="1777909"/>
                    </a:cubicBezTo>
                    <a:cubicBezTo>
                      <a:pt x="3131284" y="1777119"/>
                      <a:pt x="3131196" y="1776328"/>
                      <a:pt x="3129791" y="1776855"/>
                    </a:cubicBezTo>
                    <a:moveTo>
                      <a:pt x="1138497" y="92347"/>
                    </a:moveTo>
                    <a:cubicBezTo>
                      <a:pt x="1138146" y="92874"/>
                      <a:pt x="1137794" y="93401"/>
                      <a:pt x="1137443" y="93928"/>
                    </a:cubicBezTo>
                    <a:cubicBezTo>
                      <a:pt x="1138234" y="93840"/>
                      <a:pt x="1139024" y="93753"/>
                      <a:pt x="1138497" y="92347"/>
                    </a:cubicBezTo>
                    <a:moveTo>
                      <a:pt x="1851694" y="58260"/>
                    </a:moveTo>
                    <a:cubicBezTo>
                      <a:pt x="1852046" y="57732"/>
                      <a:pt x="1852397" y="57205"/>
                      <a:pt x="1852748" y="56678"/>
                    </a:cubicBezTo>
                    <a:cubicBezTo>
                      <a:pt x="1851958" y="56854"/>
                      <a:pt x="1851167" y="56942"/>
                      <a:pt x="1851694" y="58260"/>
                    </a:cubicBezTo>
                    <a:moveTo>
                      <a:pt x="2955401" y="868447"/>
                    </a:moveTo>
                    <a:cubicBezTo>
                      <a:pt x="2955752" y="867920"/>
                      <a:pt x="2956104" y="867393"/>
                      <a:pt x="2956455" y="866866"/>
                    </a:cubicBezTo>
                    <a:cubicBezTo>
                      <a:pt x="2955665" y="866954"/>
                      <a:pt x="2954874" y="867041"/>
                      <a:pt x="2955401" y="868447"/>
                    </a:cubicBezTo>
                    <a:moveTo>
                      <a:pt x="3106158" y="1826668"/>
                    </a:moveTo>
                    <a:cubicBezTo>
                      <a:pt x="3106685" y="1827020"/>
                      <a:pt x="3107212" y="1827371"/>
                      <a:pt x="3107739" y="1827722"/>
                    </a:cubicBezTo>
                    <a:cubicBezTo>
                      <a:pt x="3107652" y="1826932"/>
                      <a:pt x="3107564" y="1826141"/>
                      <a:pt x="3106158" y="1826668"/>
                    </a:cubicBezTo>
                    <a:moveTo>
                      <a:pt x="1308933" y="58260"/>
                    </a:moveTo>
                    <a:cubicBezTo>
                      <a:pt x="1309285" y="57732"/>
                      <a:pt x="1309636" y="57205"/>
                      <a:pt x="1309988" y="56678"/>
                    </a:cubicBezTo>
                    <a:cubicBezTo>
                      <a:pt x="1309197" y="56854"/>
                      <a:pt x="1308406" y="56942"/>
                      <a:pt x="1308933" y="58260"/>
                    </a:cubicBezTo>
                    <a:moveTo>
                      <a:pt x="57017" y="1850301"/>
                    </a:moveTo>
                    <a:cubicBezTo>
                      <a:pt x="56490" y="1849949"/>
                      <a:pt x="55963" y="1849598"/>
                      <a:pt x="55436" y="1849247"/>
                    </a:cubicBezTo>
                    <a:cubicBezTo>
                      <a:pt x="55524" y="1850037"/>
                      <a:pt x="55611" y="1850828"/>
                      <a:pt x="57017" y="1850301"/>
                    </a:cubicBezTo>
                    <a:moveTo>
                      <a:pt x="1695666" y="33397"/>
                    </a:moveTo>
                    <a:cubicBezTo>
                      <a:pt x="1695139" y="33046"/>
                      <a:pt x="1694611" y="32694"/>
                      <a:pt x="1694084" y="32343"/>
                    </a:cubicBezTo>
                    <a:cubicBezTo>
                      <a:pt x="1694172" y="33133"/>
                      <a:pt x="1694260" y="33924"/>
                      <a:pt x="1695666" y="33397"/>
                    </a:cubicBezTo>
                    <a:close/>
                    <a:moveTo>
                      <a:pt x="3125047" y="1910656"/>
                    </a:moveTo>
                    <a:cubicBezTo>
                      <a:pt x="3124871" y="1910656"/>
                      <a:pt x="3124783" y="1910656"/>
                      <a:pt x="3124607" y="1910656"/>
                    </a:cubicBezTo>
                    <a:cubicBezTo>
                      <a:pt x="3119512" y="1910569"/>
                      <a:pt x="3114328" y="1910569"/>
                      <a:pt x="3109233" y="1910569"/>
                    </a:cubicBezTo>
                    <a:cubicBezTo>
                      <a:pt x="3103083" y="1910569"/>
                      <a:pt x="3096758" y="1910569"/>
                      <a:pt x="3090432" y="1910393"/>
                    </a:cubicBezTo>
                    <a:cubicBezTo>
                      <a:pt x="3086391" y="1910217"/>
                      <a:pt x="3080768" y="1908284"/>
                      <a:pt x="3077781" y="1904155"/>
                    </a:cubicBezTo>
                    <a:cubicBezTo>
                      <a:pt x="3075146" y="1900465"/>
                      <a:pt x="3074970" y="1893613"/>
                      <a:pt x="3077430" y="1883773"/>
                    </a:cubicBezTo>
                    <a:cubicBezTo>
                      <a:pt x="3080065" y="1873143"/>
                      <a:pt x="3083316" y="1869365"/>
                      <a:pt x="3085425" y="1867784"/>
                    </a:cubicBezTo>
                    <a:cubicBezTo>
                      <a:pt x="3082174" y="1855660"/>
                      <a:pt x="3082701" y="1843887"/>
                      <a:pt x="3087006" y="1832906"/>
                    </a:cubicBezTo>
                    <a:cubicBezTo>
                      <a:pt x="3087621" y="1831412"/>
                      <a:pt x="3088851" y="1829655"/>
                      <a:pt x="3091311" y="1828513"/>
                    </a:cubicBezTo>
                    <a:cubicBezTo>
                      <a:pt x="3086830" y="1816126"/>
                      <a:pt x="3091486" y="1805232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3859" y="1785992"/>
                      <a:pt x="3091926" y="1774219"/>
                      <a:pt x="3096934" y="1762008"/>
                    </a:cubicBezTo>
                    <a:cubicBezTo>
                      <a:pt x="3096846" y="1761656"/>
                      <a:pt x="3096758" y="1761217"/>
                      <a:pt x="3096670" y="1760866"/>
                    </a:cubicBezTo>
                    <a:cubicBezTo>
                      <a:pt x="3096494" y="1760251"/>
                      <a:pt x="3096318" y="1759548"/>
                      <a:pt x="3096143" y="1758933"/>
                    </a:cubicBezTo>
                    <a:cubicBezTo>
                      <a:pt x="3095967" y="1758318"/>
                      <a:pt x="3095703" y="1757527"/>
                      <a:pt x="3095440" y="1756737"/>
                    </a:cubicBezTo>
                    <a:cubicBezTo>
                      <a:pt x="3095264" y="1756209"/>
                      <a:pt x="3095088" y="1755682"/>
                      <a:pt x="3094913" y="1755155"/>
                    </a:cubicBezTo>
                    <a:lnTo>
                      <a:pt x="3089729" y="1739956"/>
                    </a:lnTo>
                    <a:lnTo>
                      <a:pt x="3101150" y="1745667"/>
                    </a:lnTo>
                    <a:cubicBezTo>
                      <a:pt x="3100887" y="1744174"/>
                      <a:pt x="3100535" y="1742768"/>
                      <a:pt x="3100008" y="1741626"/>
                    </a:cubicBezTo>
                    <a:cubicBezTo>
                      <a:pt x="3094649" y="1729063"/>
                      <a:pt x="3100184" y="1718696"/>
                      <a:pt x="3103786" y="1712722"/>
                    </a:cubicBezTo>
                    <a:cubicBezTo>
                      <a:pt x="3097988" y="1704991"/>
                      <a:pt x="3099130" y="1696732"/>
                      <a:pt x="3100008" y="1689968"/>
                    </a:cubicBezTo>
                    <a:cubicBezTo>
                      <a:pt x="3100272" y="1687859"/>
                      <a:pt x="3100535" y="1685926"/>
                      <a:pt x="3100623" y="1684082"/>
                    </a:cubicBezTo>
                    <a:cubicBezTo>
                      <a:pt x="3100711" y="1681797"/>
                      <a:pt x="3101150" y="1679689"/>
                      <a:pt x="3101590" y="1677932"/>
                    </a:cubicBezTo>
                    <a:cubicBezTo>
                      <a:pt x="3101853" y="1676878"/>
                      <a:pt x="3102117" y="1675823"/>
                      <a:pt x="3102205" y="1674945"/>
                    </a:cubicBezTo>
                    <a:cubicBezTo>
                      <a:pt x="3102029" y="1674681"/>
                      <a:pt x="3101853" y="1674330"/>
                      <a:pt x="3101678" y="1674066"/>
                    </a:cubicBezTo>
                    <a:cubicBezTo>
                      <a:pt x="3101326" y="1673451"/>
                      <a:pt x="3100887" y="1672661"/>
                      <a:pt x="3100535" y="1671870"/>
                    </a:cubicBezTo>
                    <a:lnTo>
                      <a:pt x="3094649" y="1658780"/>
                    </a:lnTo>
                    <a:lnTo>
                      <a:pt x="3104137" y="1661591"/>
                    </a:lnTo>
                    <a:cubicBezTo>
                      <a:pt x="3103698" y="1659131"/>
                      <a:pt x="3103698" y="1656847"/>
                      <a:pt x="3103698" y="1654826"/>
                    </a:cubicBezTo>
                    <a:cubicBezTo>
                      <a:pt x="3103698" y="1651663"/>
                      <a:pt x="3103698" y="1649643"/>
                      <a:pt x="3102732" y="1648237"/>
                    </a:cubicBezTo>
                    <a:cubicBezTo>
                      <a:pt x="3098075" y="1641472"/>
                      <a:pt x="3100008" y="1634532"/>
                      <a:pt x="3101414" y="1629524"/>
                    </a:cubicBezTo>
                    <a:cubicBezTo>
                      <a:pt x="3102029" y="1627328"/>
                      <a:pt x="3102556" y="1625307"/>
                      <a:pt x="3102556" y="1623638"/>
                    </a:cubicBezTo>
                    <a:cubicBezTo>
                      <a:pt x="3102556" y="1620915"/>
                      <a:pt x="3103874" y="1618718"/>
                      <a:pt x="3104752" y="1617488"/>
                    </a:cubicBezTo>
                    <a:cubicBezTo>
                      <a:pt x="3104313" y="1614062"/>
                      <a:pt x="3103786" y="1610724"/>
                      <a:pt x="3103171" y="1607122"/>
                    </a:cubicBezTo>
                    <a:cubicBezTo>
                      <a:pt x="3102556" y="1603432"/>
                      <a:pt x="3101941" y="1599566"/>
                      <a:pt x="3101414" y="1595701"/>
                    </a:cubicBezTo>
                    <a:cubicBezTo>
                      <a:pt x="3101238" y="1594295"/>
                      <a:pt x="3101150" y="1592889"/>
                      <a:pt x="3101063" y="1591396"/>
                    </a:cubicBezTo>
                    <a:lnTo>
                      <a:pt x="3098427" y="1589727"/>
                    </a:lnTo>
                    <a:lnTo>
                      <a:pt x="3101063" y="1589902"/>
                    </a:lnTo>
                    <a:cubicBezTo>
                      <a:pt x="3100975" y="1586915"/>
                      <a:pt x="3101063" y="1584016"/>
                      <a:pt x="3101238" y="1581293"/>
                    </a:cubicBezTo>
                    <a:cubicBezTo>
                      <a:pt x="3101414" y="1578306"/>
                      <a:pt x="3103171" y="1576461"/>
                      <a:pt x="3104577" y="1575318"/>
                    </a:cubicBezTo>
                    <a:cubicBezTo>
                      <a:pt x="3101326" y="1568378"/>
                      <a:pt x="3100448" y="1561262"/>
                      <a:pt x="3101765" y="1554146"/>
                    </a:cubicBezTo>
                    <a:lnTo>
                      <a:pt x="3101502" y="1553970"/>
                    </a:lnTo>
                    <a:lnTo>
                      <a:pt x="3101853" y="1553706"/>
                    </a:lnTo>
                    <a:cubicBezTo>
                      <a:pt x="3102556" y="1550456"/>
                      <a:pt x="3103698" y="1547117"/>
                      <a:pt x="3105280" y="1543867"/>
                    </a:cubicBezTo>
                    <a:cubicBezTo>
                      <a:pt x="3100448" y="1537278"/>
                      <a:pt x="3098691" y="1530601"/>
                      <a:pt x="3100008" y="1523748"/>
                    </a:cubicBezTo>
                    <a:cubicBezTo>
                      <a:pt x="3100184" y="1522958"/>
                      <a:pt x="3099833" y="1521640"/>
                      <a:pt x="3099481" y="1520059"/>
                    </a:cubicBezTo>
                    <a:cubicBezTo>
                      <a:pt x="3098778" y="1516896"/>
                      <a:pt x="3097812" y="1512591"/>
                      <a:pt x="3099833" y="1507583"/>
                    </a:cubicBezTo>
                    <a:cubicBezTo>
                      <a:pt x="3099833" y="1506793"/>
                      <a:pt x="3099306" y="1505035"/>
                      <a:pt x="3098954" y="1503893"/>
                    </a:cubicBezTo>
                    <a:cubicBezTo>
                      <a:pt x="3098515" y="1502488"/>
                      <a:pt x="3098163" y="1500994"/>
                      <a:pt x="3097900" y="1499413"/>
                    </a:cubicBezTo>
                    <a:lnTo>
                      <a:pt x="3096758" y="1492824"/>
                    </a:lnTo>
                    <a:lnTo>
                      <a:pt x="3099745" y="1492385"/>
                    </a:lnTo>
                    <a:cubicBezTo>
                      <a:pt x="3097021" y="1486059"/>
                      <a:pt x="3095967" y="1479646"/>
                      <a:pt x="3095001" y="1473496"/>
                    </a:cubicBezTo>
                    <a:cubicBezTo>
                      <a:pt x="3094298" y="1469455"/>
                      <a:pt x="3093683" y="1465589"/>
                      <a:pt x="3092629" y="1461899"/>
                    </a:cubicBezTo>
                    <a:cubicBezTo>
                      <a:pt x="3090520" y="1454520"/>
                      <a:pt x="3090784" y="1449248"/>
                      <a:pt x="3093595" y="1445822"/>
                    </a:cubicBezTo>
                    <a:cubicBezTo>
                      <a:pt x="3094737" y="1444416"/>
                      <a:pt x="3094825" y="1443977"/>
                      <a:pt x="3093419" y="1440024"/>
                    </a:cubicBezTo>
                    <a:cubicBezTo>
                      <a:pt x="3092892" y="1438442"/>
                      <a:pt x="3092277" y="1436685"/>
                      <a:pt x="3091926" y="1434665"/>
                    </a:cubicBezTo>
                    <a:cubicBezTo>
                      <a:pt x="3089905" y="1422453"/>
                      <a:pt x="3088236" y="1410153"/>
                      <a:pt x="3086654" y="1398645"/>
                    </a:cubicBezTo>
                    <a:cubicBezTo>
                      <a:pt x="3086303" y="1396097"/>
                      <a:pt x="3087006" y="1393900"/>
                      <a:pt x="3087533" y="1392495"/>
                    </a:cubicBezTo>
                    <a:cubicBezTo>
                      <a:pt x="3087621" y="1392143"/>
                      <a:pt x="3087797" y="1391880"/>
                      <a:pt x="3087797" y="1391528"/>
                    </a:cubicBezTo>
                    <a:lnTo>
                      <a:pt x="3088851" y="1387224"/>
                    </a:lnTo>
                    <a:cubicBezTo>
                      <a:pt x="3088236" y="1386345"/>
                      <a:pt x="3087621" y="1385554"/>
                      <a:pt x="3086918" y="1384764"/>
                    </a:cubicBezTo>
                    <a:cubicBezTo>
                      <a:pt x="3086742" y="1384676"/>
                      <a:pt x="3086654" y="1384588"/>
                      <a:pt x="3086567" y="1384500"/>
                    </a:cubicBezTo>
                    <a:cubicBezTo>
                      <a:pt x="3080593" y="1380986"/>
                      <a:pt x="3081295" y="1375627"/>
                      <a:pt x="3082877" y="1371761"/>
                    </a:cubicBezTo>
                    <a:cubicBezTo>
                      <a:pt x="3084282" y="1368423"/>
                      <a:pt x="3084985" y="1364469"/>
                      <a:pt x="3085688" y="1360253"/>
                    </a:cubicBezTo>
                    <a:cubicBezTo>
                      <a:pt x="3085864" y="1359286"/>
                      <a:pt x="3086040" y="1358320"/>
                      <a:pt x="3086215" y="1357353"/>
                    </a:cubicBezTo>
                    <a:cubicBezTo>
                      <a:pt x="3078133" y="1349446"/>
                      <a:pt x="3076903" y="1339431"/>
                      <a:pt x="3075849" y="1330558"/>
                    </a:cubicBezTo>
                    <a:cubicBezTo>
                      <a:pt x="3075146" y="1324760"/>
                      <a:pt x="3074531" y="1319225"/>
                      <a:pt x="3071983" y="1314920"/>
                    </a:cubicBezTo>
                    <a:cubicBezTo>
                      <a:pt x="3068644" y="1309122"/>
                      <a:pt x="3072247" y="1305520"/>
                      <a:pt x="3073037" y="1304905"/>
                    </a:cubicBezTo>
                    <a:cubicBezTo>
                      <a:pt x="3073476" y="1304553"/>
                      <a:pt x="3073916" y="1304202"/>
                      <a:pt x="3074443" y="1303938"/>
                    </a:cubicBezTo>
                    <a:cubicBezTo>
                      <a:pt x="3070402" y="1300424"/>
                      <a:pt x="3066536" y="1294450"/>
                      <a:pt x="3068381" y="1285138"/>
                    </a:cubicBezTo>
                    <a:cubicBezTo>
                      <a:pt x="3068205" y="1284874"/>
                      <a:pt x="3068029" y="1284523"/>
                      <a:pt x="3067854" y="1284259"/>
                    </a:cubicBezTo>
                    <a:cubicBezTo>
                      <a:pt x="3064779" y="1278900"/>
                      <a:pt x="3064691" y="1274419"/>
                      <a:pt x="3067678" y="1270730"/>
                    </a:cubicBezTo>
                    <a:cubicBezTo>
                      <a:pt x="3060913" y="1262998"/>
                      <a:pt x="3059596" y="1253862"/>
                      <a:pt x="3058366" y="1245779"/>
                    </a:cubicBezTo>
                    <a:cubicBezTo>
                      <a:pt x="3058102" y="1244198"/>
                      <a:pt x="3057926" y="1242616"/>
                      <a:pt x="3057575" y="1241035"/>
                    </a:cubicBezTo>
                    <a:cubicBezTo>
                      <a:pt x="3057399" y="1239893"/>
                      <a:pt x="3056609" y="1238399"/>
                      <a:pt x="3055818" y="1236906"/>
                    </a:cubicBezTo>
                    <a:cubicBezTo>
                      <a:pt x="3055115" y="1235500"/>
                      <a:pt x="3054236" y="1233919"/>
                      <a:pt x="3053622" y="1232162"/>
                    </a:cubicBezTo>
                    <a:cubicBezTo>
                      <a:pt x="3052743" y="1229790"/>
                      <a:pt x="3053094" y="1227506"/>
                      <a:pt x="3053270" y="1226012"/>
                    </a:cubicBezTo>
                    <a:cubicBezTo>
                      <a:pt x="3053270" y="1225748"/>
                      <a:pt x="3053358" y="1225397"/>
                      <a:pt x="3053358" y="1225133"/>
                    </a:cubicBezTo>
                    <a:lnTo>
                      <a:pt x="3053622" y="1220565"/>
                    </a:lnTo>
                    <a:cubicBezTo>
                      <a:pt x="3048614" y="1212131"/>
                      <a:pt x="3045890" y="1202994"/>
                      <a:pt x="3043167" y="1194033"/>
                    </a:cubicBezTo>
                    <a:cubicBezTo>
                      <a:pt x="3042201" y="1190783"/>
                      <a:pt x="3041146" y="1187444"/>
                      <a:pt x="3040092" y="1184281"/>
                    </a:cubicBezTo>
                    <a:cubicBezTo>
                      <a:pt x="3038686" y="1180240"/>
                      <a:pt x="3041146" y="1176550"/>
                      <a:pt x="3042991" y="1174530"/>
                    </a:cubicBezTo>
                    <a:cubicBezTo>
                      <a:pt x="3034909" y="1169258"/>
                      <a:pt x="3034294" y="1160209"/>
                      <a:pt x="3033942" y="1155553"/>
                    </a:cubicBezTo>
                    <a:cubicBezTo>
                      <a:pt x="3033854" y="1154323"/>
                      <a:pt x="3033503" y="1152918"/>
                      <a:pt x="3033152" y="1151336"/>
                    </a:cubicBezTo>
                    <a:cubicBezTo>
                      <a:pt x="3032449" y="1148174"/>
                      <a:pt x="3031658" y="1144659"/>
                      <a:pt x="3032361" y="1140794"/>
                    </a:cubicBezTo>
                    <a:cubicBezTo>
                      <a:pt x="3032624" y="1139564"/>
                      <a:pt x="3032449" y="1139212"/>
                      <a:pt x="3030516" y="1136840"/>
                    </a:cubicBezTo>
                    <a:cubicBezTo>
                      <a:pt x="3029725" y="1135874"/>
                      <a:pt x="3028847" y="1134820"/>
                      <a:pt x="3027968" y="1133502"/>
                    </a:cubicBezTo>
                    <a:cubicBezTo>
                      <a:pt x="3025772" y="1129988"/>
                      <a:pt x="3024542" y="1126122"/>
                      <a:pt x="3023488" y="1122784"/>
                    </a:cubicBezTo>
                    <a:cubicBezTo>
                      <a:pt x="3023136" y="1121730"/>
                      <a:pt x="3022873" y="1120763"/>
                      <a:pt x="3022521" y="1119709"/>
                    </a:cubicBezTo>
                    <a:cubicBezTo>
                      <a:pt x="3019974" y="1112241"/>
                      <a:pt x="3017953" y="1105828"/>
                      <a:pt x="3016459" y="1098712"/>
                    </a:cubicBezTo>
                    <a:lnTo>
                      <a:pt x="3015844" y="1095637"/>
                    </a:lnTo>
                    <a:lnTo>
                      <a:pt x="3016547" y="1094846"/>
                    </a:lnTo>
                    <a:lnTo>
                      <a:pt x="3016196" y="1093880"/>
                    </a:lnTo>
                    <a:cubicBezTo>
                      <a:pt x="3014087" y="1088257"/>
                      <a:pt x="3011188" y="1082986"/>
                      <a:pt x="3008201" y="1077363"/>
                    </a:cubicBezTo>
                    <a:cubicBezTo>
                      <a:pt x="3005390" y="1072092"/>
                      <a:pt x="3002491" y="1066645"/>
                      <a:pt x="3000118" y="1060847"/>
                    </a:cubicBezTo>
                    <a:cubicBezTo>
                      <a:pt x="2998889" y="1057772"/>
                      <a:pt x="2997483" y="1053204"/>
                      <a:pt x="2999504" y="1048723"/>
                    </a:cubicBezTo>
                    <a:cubicBezTo>
                      <a:pt x="3000118" y="1047405"/>
                      <a:pt x="3000909" y="1046263"/>
                      <a:pt x="3001876" y="1045385"/>
                    </a:cubicBezTo>
                    <a:cubicBezTo>
                      <a:pt x="2989576" y="1035369"/>
                      <a:pt x="2983602" y="1022015"/>
                      <a:pt x="2984217" y="1005763"/>
                    </a:cubicBezTo>
                    <a:cubicBezTo>
                      <a:pt x="2984217" y="1005148"/>
                      <a:pt x="2984129" y="1004445"/>
                      <a:pt x="2984041" y="1003918"/>
                    </a:cubicBezTo>
                    <a:cubicBezTo>
                      <a:pt x="2976398" y="998383"/>
                      <a:pt x="2973060" y="990564"/>
                      <a:pt x="2970248" y="983623"/>
                    </a:cubicBezTo>
                    <a:cubicBezTo>
                      <a:pt x="2968579" y="979670"/>
                      <a:pt x="2966998" y="975892"/>
                      <a:pt x="2964801" y="972905"/>
                    </a:cubicBezTo>
                    <a:cubicBezTo>
                      <a:pt x="2962254" y="969391"/>
                      <a:pt x="2963571" y="965438"/>
                      <a:pt x="2964274" y="963153"/>
                    </a:cubicBezTo>
                    <a:cubicBezTo>
                      <a:pt x="2964450" y="962714"/>
                      <a:pt x="2964626" y="962099"/>
                      <a:pt x="2964714" y="961836"/>
                    </a:cubicBezTo>
                    <a:lnTo>
                      <a:pt x="2964977" y="960606"/>
                    </a:lnTo>
                    <a:cubicBezTo>
                      <a:pt x="2964538" y="960254"/>
                      <a:pt x="2964011" y="959903"/>
                      <a:pt x="2963571" y="959551"/>
                    </a:cubicBezTo>
                    <a:lnTo>
                      <a:pt x="2962869" y="959112"/>
                    </a:lnTo>
                    <a:cubicBezTo>
                      <a:pt x="2959618" y="956828"/>
                      <a:pt x="2955137" y="953753"/>
                      <a:pt x="2955313" y="945934"/>
                    </a:cubicBezTo>
                    <a:cubicBezTo>
                      <a:pt x="2955401" y="942244"/>
                      <a:pt x="2954610" y="938291"/>
                      <a:pt x="2953732" y="934162"/>
                    </a:cubicBezTo>
                    <a:cubicBezTo>
                      <a:pt x="2953556" y="933195"/>
                      <a:pt x="2953380" y="932317"/>
                      <a:pt x="2953205" y="931350"/>
                    </a:cubicBezTo>
                    <a:cubicBezTo>
                      <a:pt x="2943453" y="927661"/>
                      <a:pt x="2940290" y="917997"/>
                      <a:pt x="2938357" y="912110"/>
                    </a:cubicBezTo>
                    <a:lnTo>
                      <a:pt x="2938094" y="911232"/>
                    </a:lnTo>
                    <a:cubicBezTo>
                      <a:pt x="2937742" y="910090"/>
                      <a:pt x="2936952" y="908684"/>
                      <a:pt x="2936073" y="907191"/>
                    </a:cubicBezTo>
                    <a:cubicBezTo>
                      <a:pt x="2933789" y="903149"/>
                      <a:pt x="2930187" y="896824"/>
                      <a:pt x="2932735" y="889532"/>
                    </a:cubicBezTo>
                    <a:cubicBezTo>
                      <a:pt x="2924828" y="883646"/>
                      <a:pt x="2920611" y="875475"/>
                      <a:pt x="2916833" y="868271"/>
                    </a:cubicBezTo>
                    <a:cubicBezTo>
                      <a:pt x="2914637" y="864054"/>
                      <a:pt x="2912528" y="860101"/>
                      <a:pt x="2909893" y="856675"/>
                    </a:cubicBezTo>
                    <a:cubicBezTo>
                      <a:pt x="2905149" y="850525"/>
                      <a:pt x="2901283" y="843848"/>
                      <a:pt x="2897505" y="837347"/>
                    </a:cubicBezTo>
                    <a:cubicBezTo>
                      <a:pt x="2896451" y="835590"/>
                      <a:pt x="2895485" y="833833"/>
                      <a:pt x="2894431" y="832163"/>
                    </a:cubicBezTo>
                    <a:cubicBezTo>
                      <a:pt x="2892761" y="829352"/>
                      <a:pt x="2893288" y="826453"/>
                      <a:pt x="2893552" y="824696"/>
                    </a:cubicBezTo>
                    <a:cubicBezTo>
                      <a:pt x="2893640" y="824432"/>
                      <a:pt x="2893640" y="824169"/>
                      <a:pt x="2893640" y="823993"/>
                    </a:cubicBezTo>
                    <a:lnTo>
                      <a:pt x="2893815" y="821445"/>
                    </a:lnTo>
                    <a:cubicBezTo>
                      <a:pt x="2884767" y="815383"/>
                      <a:pt x="2881955" y="805456"/>
                      <a:pt x="2879671" y="797198"/>
                    </a:cubicBezTo>
                    <a:cubicBezTo>
                      <a:pt x="2878793" y="794123"/>
                      <a:pt x="2878265" y="793156"/>
                      <a:pt x="2878002" y="792805"/>
                    </a:cubicBezTo>
                    <a:cubicBezTo>
                      <a:pt x="2870446" y="786304"/>
                      <a:pt x="2862276" y="778046"/>
                      <a:pt x="2858938" y="765570"/>
                    </a:cubicBezTo>
                    <a:cubicBezTo>
                      <a:pt x="2858323" y="765043"/>
                      <a:pt x="2857532" y="764340"/>
                      <a:pt x="2856829" y="763286"/>
                    </a:cubicBezTo>
                    <a:cubicBezTo>
                      <a:pt x="2855599" y="761441"/>
                      <a:pt x="2854193" y="759596"/>
                      <a:pt x="2852788" y="757576"/>
                    </a:cubicBezTo>
                    <a:cubicBezTo>
                      <a:pt x="2847341" y="750108"/>
                      <a:pt x="2841191" y="741674"/>
                      <a:pt x="2840049" y="730341"/>
                    </a:cubicBezTo>
                    <a:cubicBezTo>
                      <a:pt x="2839434" y="729638"/>
                      <a:pt x="2838028" y="728496"/>
                      <a:pt x="2837150" y="727793"/>
                    </a:cubicBezTo>
                    <a:cubicBezTo>
                      <a:pt x="2836535" y="727354"/>
                      <a:pt x="2836008" y="726915"/>
                      <a:pt x="2835481" y="726475"/>
                    </a:cubicBezTo>
                    <a:cubicBezTo>
                      <a:pt x="2833021" y="724367"/>
                      <a:pt x="2829682" y="721028"/>
                      <a:pt x="2829858" y="716196"/>
                    </a:cubicBezTo>
                    <a:cubicBezTo>
                      <a:pt x="2829858" y="715494"/>
                      <a:pt x="2829946" y="714791"/>
                      <a:pt x="2830209" y="714088"/>
                    </a:cubicBezTo>
                    <a:cubicBezTo>
                      <a:pt x="2822215" y="711189"/>
                      <a:pt x="2817822" y="704336"/>
                      <a:pt x="2815099" y="700207"/>
                    </a:cubicBezTo>
                    <a:cubicBezTo>
                      <a:pt x="2813781" y="698186"/>
                      <a:pt x="2812463" y="696254"/>
                      <a:pt x="2811145" y="694233"/>
                    </a:cubicBezTo>
                    <a:cubicBezTo>
                      <a:pt x="2808949" y="690982"/>
                      <a:pt x="2806752" y="687732"/>
                      <a:pt x="2804556" y="684042"/>
                    </a:cubicBezTo>
                    <a:lnTo>
                      <a:pt x="2802447" y="680528"/>
                    </a:lnTo>
                    <a:lnTo>
                      <a:pt x="2804644" y="677102"/>
                    </a:lnTo>
                    <a:cubicBezTo>
                      <a:pt x="2804732" y="676926"/>
                      <a:pt x="2804907" y="676662"/>
                      <a:pt x="2804995" y="676487"/>
                    </a:cubicBezTo>
                    <a:cubicBezTo>
                      <a:pt x="2797440" y="675959"/>
                      <a:pt x="2793838" y="670073"/>
                      <a:pt x="2791729" y="666647"/>
                    </a:cubicBezTo>
                    <a:lnTo>
                      <a:pt x="2791027" y="665505"/>
                    </a:lnTo>
                    <a:cubicBezTo>
                      <a:pt x="2789709" y="663396"/>
                      <a:pt x="2788567" y="661464"/>
                      <a:pt x="2787161" y="659882"/>
                    </a:cubicBezTo>
                    <a:cubicBezTo>
                      <a:pt x="2783647" y="655841"/>
                      <a:pt x="2779957" y="651712"/>
                      <a:pt x="2776443" y="647758"/>
                    </a:cubicBezTo>
                    <a:cubicBezTo>
                      <a:pt x="2772665" y="643541"/>
                      <a:pt x="2768800" y="639237"/>
                      <a:pt x="2765110" y="634932"/>
                    </a:cubicBezTo>
                    <a:cubicBezTo>
                      <a:pt x="2763441" y="632999"/>
                      <a:pt x="2762826" y="630890"/>
                      <a:pt x="2762474" y="629397"/>
                    </a:cubicBezTo>
                    <a:cubicBezTo>
                      <a:pt x="2762386" y="629046"/>
                      <a:pt x="2762298" y="628782"/>
                      <a:pt x="2762211" y="628431"/>
                    </a:cubicBezTo>
                    <a:lnTo>
                      <a:pt x="2760278" y="623159"/>
                    </a:lnTo>
                    <a:cubicBezTo>
                      <a:pt x="2749735" y="617625"/>
                      <a:pt x="2746045" y="606819"/>
                      <a:pt x="2743673" y="599878"/>
                    </a:cubicBezTo>
                    <a:cubicBezTo>
                      <a:pt x="2743234" y="598560"/>
                      <a:pt x="2742707" y="597594"/>
                      <a:pt x="2742444" y="597067"/>
                    </a:cubicBezTo>
                    <a:cubicBezTo>
                      <a:pt x="2730495" y="593377"/>
                      <a:pt x="2724609" y="583977"/>
                      <a:pt x="2719865" y="576421"/>
                    </a:cubicBezTo>
                    <a:cubicBezTo>
                      <a:pt x="2719338" y="575630"/>
                      <a:pt x="2718284" y="574664"/>
                      <a:pt x="2717142" y="573610"/>
                    </a:cubicBezTo>
                    <a:cubicBezTo>
                      <a:pt x="2716263" y="572819"/>
                      <a:pt x="2715297" y="571941"/>
                      <a:pt x="2714418" y="570974"/>
                    </a:cubicBezTo>
                    <a:cubicBezTo>
                      <a:pt x="2713452" y="569920"/>
                      <a:pt x="2712573" y="568778"/>
                      <a:pt x="2711870" y="567899"/>
                    </a:cubicBezTo>
                    <a:cubicBezTo>
                      <a:pt x="2711607" y="567548"/>
                      <a:pt x="2711343" y="567197"/>
                      <a:pt x="2711080" y="566845"/>
                    </a:cubicBezTo>
                    <a:lnTo>
                      <a:pt x="2704491" y="558323"/>
                    </a:lnTo>
                    <a:lnTo>
                      <a:pt x="2706687" y="557884"/>
                    </a:lnTo>
                    <a:cubicBezTo>
                      <a:pt x="2704139" y="556391"/>
                      <a:pt x="2701592" y="554721"/>
                      <a:pt x="2699132" y="552788"/>
                    </a:cubicBezTo>
                    <a:cubicBezTo>
                      <a:pt x="2694827" y="549362"/>
                      <a:pt x="2691049" y="545409"/>
                      <a:pt x="2687447" y="541631"/>
                    </a:cubicBezTo>
                    <a:cubicBezTo>
                      <a:pt x="2685251" y="539347"/>
                      <a:pt x="2683142" y="537151"/>
                      <a:pt x="2680946" y="535042"/>
                    </a:cubicBezTo>
                    <a:cubicBezTo>
                      <a:pt x="2678047" y="532319"/>
                      <a:pt x="2677256" y="529156"/>
                      <a:pt x="2676992" y="526520"/>
                    </a:cubicBezTo>
                    <a:cubicBezTo>
                      <a:pt x="2676729" y="526520"/>
                      <a:pt x="2676377" y="526432"/>
                      <a:pt x="2676114" y="526432"/>
                    </a:cubicBezTo>
                    <a:cubicBezTo>
                      <a:pt x="2671106" y="525466"/>
                      <a:pt x="2668646" y="521249"/>
                      <a:pt x="2667153" y="518701"/>
                    </a:cubicBezTo>
                    <a:cubicBezTo>
                      <a:pt x="2666889" y="518174"/>
                      <a:pt x="2666450" y="517471"/>
                      <a:pt x="2666274" y="517208"/>
                    </a:cubicBezTo>
                    <a:cubicBezTo>
                      <a:pt x="2659246" y="510970"/>
                      <a:pt x="2652130" y="503942"/>
                      <a:pt x="2647474" y="495420"/>
                    </a:cubicBezTo>
                    <a:cubicBezTo>
                      <a:pt x="2644399" y="489797"/>
                      <a:pt x="2639391" y="485844"/>
                      <a:pt x="2634120" y="481715"/>
                    </a:cubicBezTo>
                    <a:cubicBezTo>
                      <a:pt x="2630869" y="479167"/>
                      <a:pt x="2627443" y="476531"/>
                      <a:pt x="2624368" y="473369"/>
                    </a:cubicBezTo>
                    <a:cubicBezTo>
                      <a:pt x="2621557" y="470469"/>
                      <a:pt x="2618394" y="467834"/>
                      <a:pt x="2615143" y="464935"/>
                    </a:cubicBezTo>
                    <a:cubicBezTo>
                      <a:pt x="2612244" y="462475"/>
                      <a:pt x="2609345" y="459927"/>
                      <a:pt x="2606446" y="457116"/>
                    </a:cubicBezTo>
                    <a:lnTo>
                      <a:pt x="2600296" y="451142"/>
                    </a:lnTo>
                    <a:lnTo>
                      <a:pt x="2603283" y="449385"/>
                    </a:lnTo>
                    <a:cubicBezTo>
                      <a:pt x="2591159" y="444201"/>
                      <a:pt x="2581671" y="435679"/>
                      <a:pt x="2573764" y="427597"/>
                    </a:cubicBezTo>
                    <a:cubicBezTo>
                      <a:pt x="2571129" y="424873"/>
                      <a:pt x="2570514" y="420832"/>
                      <a:pt x="2570777" y="417933"/>
                    </a:cubicBezTo>
                    <a:cubicBezTo>
                      <a:pt x="2570777" y="417669"/>
                      <a:pt x="2570865" y="417406"/>
                      <a:pt x="2570865" y="417230"/>
                    </a:cubicBezTo>
                    <a:cubicBezTo>
                      <a:pt x="2570777" y="417230"/>
                      <a:pt x="2570601" y="417318"/>
                      <a:pt x="2570514" y="417318"/>
                    </a:cubicBezTo>
                    <a:cubicBezTo>
                      <a:pt x="2569723" y="417494"/>
                      <a:pt x="2562431" y="418899"/>
                      <a:pt x="2558214" y="414594"/>
                    </a:cubicBezTo>
                    <a:cubicBezTo>
                      <a:pt x="2545212" y="401153"/>
                      <a:pt x="2533615" y="391138"/>
                      <a:pt x="2521579" y="383231"/>
                    </a:cubicBezTo>
                    <a:cubicBezTo>
                      <a:pt x="2519998" y="382176"/>
                      <a:pt x="2517889" y="380419"/>
                      <a:pt x="2516659" y="377872"/>
                    </a:cubicBezTo>
                    <a:cubicBezTo>
                      <a:pt x="2515605" y="375763"/>
                      <a:pt x="2515605" y="373655"/>
                      <a:pt x="2515693" y="372425"/>
                    </a:cubicBezTo>
                    <a:cubicBezTo>
                      <a:pt x="2515693" y="372249"/>
                      <a:pt x="2515693" y="372073"/>
                      <a:pt x="2515693" y="371985"/>
                    </a:cubicBezTo>
                    <a:cubicBezTo>
                      <a:pt x="2515429" y="371985"/>
                      <a:pt x="2515254" y="371985"/>
                      <a:pt x="2514990" y="371985"/>
                    </a:cubicBezTo>
                    <a:cubicBezTo>
                      <a:pt x="2510158" y="371810"/>
                      <a:pt x="2504184" y="370755"/>
                      <a:pt x="2500231" y="363376"/>
                    </a:cubicBezTo>
                    <a:cubicBezTo>
                      <a:pt x="2498210" y="359510"/>
                      <a:pt x="2495487" y="355908"/>
                      <a:pt x="2492587" y="352130"/>
                    </a:cubicBezTo>
                    <a:lnTo>
                      <a:pt x="2491709" y="350988"/>
                    </a:lnTo>
                    <a:cubicBezTo>
                      <a:pt x="2491709" y="350988"/>
                      <a:pt x="2491709" y="350988"/>
                      <a:pt x="2491709" y="350901"/>
                    </a:cubicBezTo>
                    <a:cubicBezTo>
                      <a:pt x="2477564" y="350198"/>
                      <a:pt x="2468955" y="341500"/>
                      <a:pt x="2461399" y="333681"/>
                    </a:cubicBezTo>
                    <a:cubicBezTo>
                      <a:pt x="2459115" y="331309"/>
                      <a:pt x="2456919" y="329113"/>
                      <a:pt x="2454635" y="327092"/>
                    </a:cubicBezTo>
                    <a:cubicBezTo>
                      <a:pt x="2453932" y="326477"/>
                      <a:pt x="2453317" y="325950"/>
                      <a:pt x="2452702" y="325335"/>
                    </a:cubicBezTo>
                    <a:cubicBezTo>
                      <a:pt x="2450154" y="322963"/>
                      <a:pt x="2448748" y="321821"/>
                      <a:pt x="2446200" y="321206"/>
                    </a:cubicBezTo>
                    <a:cubicBezTo>
                      <a:pt x="2438645" y="319537"/>
                      <a:pt x="2432232" y="314090"/>
                      <a:pt x="2426785" y="309170"/>
                    </a:cubicBezTo>
                    <a:cubicBezTo>
                      <a:pt x="2423095" y="305832"/>
                      <a:pt x="2418966" y="303723"/>
                      <a:pt x="2413343" y="302405"/>
                    </a:cubicBezTo>
                    <a:cubicBezTo>
                      <a:pt x="2409741" y="301527"/>
                      <a:pt x="2408160" y="298452"/>
                      <a:pt x="2407281" y="296870"/>
                    </a:cubicBezTo>
                    <a:cubicBezTo>
                      <a:pt x="2407193" y="296607"/>
                      <a:pt x="2407018" y="296431"/>
                      <a:pt x="2406930" y="296168"/>
                    </a:cubicBezTo>
                    <a:lnTo>
                      <a:pt x="2404821" y="293093"/>
                    </a:lnTo>
                    <a:cubicBezTo>
                      <a:pt x="2397617" y="290633"/>
                      <a:pt x="2391116" y="286855"/>
                      <a:pt x="2385054" y="283341"/>
                    </a:cubicBezTo>
                    <a:cubicBezTo>
                      <a:pt x="2383297" y="282287"/>
                      <a:pt x="2381452" y="281232"/>
                      <a:pt x="2379607" y="280266"/>
                    </a:cubicBezTo>
                    <a:cubicBezTo>
                      <a:pt x="2379520" y="280178"/>
                      <a:pt x="2371613" y="275522"/>
                      <a:pt x="2371261" y="269548"/>
                    </a:cubicBezTo>
                    <a:cubicBezTo>
                      <a:pt x="2360367" y="269987"/>
                      <a:pt x="2352812" y="264189"/>
                      <a:pt x="2346135" y="259005"/>
                    </a:cubicBezTo>
                    <a:cubicBezTo>
                      <a:pt x="2344729" y="257951"/>
                      <a:pt x="2343412" y="256897"/>
                      <a:pt x="2342094" y="255931"/>
                    </a:cubicBezTo>
                    <a:cubicBezTo>
                      <a:pt x="2340337" y="254701"/>
                      <a:pt x="2338843" y="253295"/>
                      <a:pt x="2337525" y="252065"/>
                    </a:cubicBezTo>
                    <a:cubicBezTo>
                      <a:pt x="2334450" y="249254"/>
                      <a:pt x="2332781" y="247848"/>
                      <a:pt x="2329706" y="247760"/>
                    </a:cubicBezTo>
                    <a:cubicBezTo>
                      <a:pt x="2323732" y="247672"/>
                      <a:pt x="2319691" y="242665"/>
                      <a:pt x="2316089" y="238360"/>
                    </a:cubicBezTo>
                    <a:cubicBezTo>
                      <a:pt x="2315298" y="237393"/>
                      <a:pt x="2314508" y="236427"/>
                      <a:pt x="2313805" y="235636"/>
                    </a:cubicBezTo>
                    <a:cubicBezTo>
                      <a:pt x="2311960" y="233616"/>
                      <a:pt x="2310203" y="232825"/>
                      <a:pt x="2306689" y="232298"/>
                    </a:cubicBezTo>
                    <a:cubicBezTo>
                      <a:pt x="2300363" y="231332"/>
                      <a:pt x="2293423" y="228608"/>
                      <a:pt x="2287361" y="224479"/>
                    </a:cubicBezTo>
                    <a:cubicBezTo>
                      <a:pt x="2286834" y="224128"/>
                      <a:pt x="2286395" y="223864"/>
                      <a:pt x="2285867" y="223513"/>
                    </a:cubicBezTo>
                    <a:cubicBezTo>
                      <a:pt x="2282002" y="220877"/>
                      <a:pt x="2279630" y="219383"/>
                      <a:pt x="2276555" y="219471"/>
                    </a:cubicBezTo>
                    <a:cubicBezTo>
                      <a:pt x="2273216" y="219559"/>
                      <a:pt x="2270844" y="217538"/>
                      <a:pt x="2269614" y="216484"/>
                    </a:cubicBezTo>
                    <a:cubicBezTo>
                      <a:pt x="2269439" y="216309"/>
                      <a:pt x="2269263" y="216133"/>
                      <a:pt x="2269087" y="216045"/>
                    </a:cubicBezTo>
                    <a:lnTo>
                      <a:pt x="2260741" y="210422"/>
                    </a:lnTo>
                    <a:lnTo>
                      <a:pt x="2262059" y="209632"/>
                    </a:lnTo>
                    <a:cubicBezTo>
                      <a:pt x="2251692" y="207172"/>
                      <a:pt x="2242204" y="202867"/>
                      <a:pt x="2233155" y="198386"/>
                    </a:cubicBezTo>
                    <a:cubicBezTo>
                      <a:pt x="2229378" y="196541"/>
                      <a:pt x="2228060" y="193379"/>
                      <a:pt x="2227620" y="190831"/>
                    </a:cubicBezTo>
                    <a:cubicBezTo>
                      <a:pt x="2223228" y="191182"/>
                      <a:pt x="2218923" y="190567"/>
                      <a:pt x="2215497" y="189074"/>
                    </a:cubicBezTo>
                    <a:cubicBezTo>
                      <a:pt x="2209786" y="186526"/>
                      <a:pt x="2204251" y="183539"/>
                      <a:pt x="2198980" y="180552"/>
                    </a:cubicBezTo>
                    <a:cubicBezTo>
                      <a:pt x="2196784" y="179322"/>
                      <a:pt x="2194587" y="178180"/>
                      <a:pt x="2192391" y="176950"/>
                    </a:cubicBezTo>
                    <a:cubicBezTo>
                      <a:pt x="2191600" y="176511"/>
                      <a:pt x="2190898" y="176071"/>
                      <a:pt x="2190283" y="175632"/>
                    </a:cubicBezTo>
                    <a:cubicBezTo>
                      <a:pt x="2190019" y="175457"/>
                      <a:pt x="2189755" y="175281"/>
                      <a:pt x="2189492" y="175105"/>
                    </a:cubicBezTo>
                    <a:cubicBezTo>
                      <a:pt x="2179389" y="175281"/>
                      <a:pt x="2172536" y="168867"/>
                      <a:pt x="2167441" y="164123"/>
                    </a:cubicBezTo>
                    <a:lnTo>
                      <a:pt x="2166474" y="163245"/>
                    </a:lnTo>
                    <a:cubicBezTo>
                      <a:pt x="2165156" y="162015"/>
                      <a:pt x="2164805" y="161927"/>
                      <a:pt x="2164717" y="161927"/>
                    </a:cubicBezTo>
                    <a:lnTo>
                      <a:pt x="2164717" y="161927"/>
                    </a:lnTo>
                    <a:cubicBezTo>
                      <a:pt x="2164717" y="161927"/>
                      <a:pt x="2164629" y="161927"/>
                      <a:pt x="2164453" y="161927"/>
                    </a:cubicBezTo>
                    <a:cubicBezTo>
                      <a:pt x="2153911" y="162366"/>
                      <a:pt x="2143896" y="159555"/>
                      <a:pt x="2134759" y="153669"/>
                    </a:cubicBezTo>
                    <a:cubicBezTo>
                      <a:pt x="2134495" y="153493"/>
                      <a:pt x="2133705" y="153230"/>
                      <a:pt x="2133090" y="152966"/>
                    </a:cubicBezTo>
                    <a:cubicBezTo>
                      <a:pt x="2132475" y="152790"/>
                      <a:pt x="2131860" y="152527"/>
                      <a:pt x="2131333" y="152263"/>
                    </a:cubicBezTo>
                    <a:cubicBezTo>
                      <a:pt x="2128521" y="151121"/>
                      <a:pt x="2126413" y="148485"/>
                      <a:pt x="2125710" y="145059"/>
                    </a:cubicBezTo>
                    <a:cubicBezTo>
                      <a:pt x="2125622" y="144883"/>
                      <a:pt x="2125622" y="144620"/>
                      <a:pt x="2125622" y="144444"/>
                    </a:cubicBezTo>
                    <a:cubicBezTo>
                      <a:pt x="2117803" y="145850"/>
                      <a:pt x="2109984" y="144268"/>
                      <a:pt x="2102956" y="142599"/>
                    </a:cubicBezTo>
                    <a:cubicBezTo>
                      <a:pt x="2101287" y="142160"/>
                      <a:pt x="2099442" y="141896"/>
                      <a:pt x="2097509" y="141545"/>
                    </a:cubicBezTo>
                    <a:cubicBezTo>
                      <a:pt x="2090393" y="140315"/>
                      <a:pt x="2081520" y="138822"/>
                      <a:pt x="2075018" y="131090"/>
                    </a:cubicBezTo>
                    <a:cubicBezTo>
                      <a:pt x="2074403" y="130915"/>
                      <a:pt x="2073437" y="130739"/>
                      <a:pt x="2072734" y="130651"/>
                    </a:cubicBezTo>
                    <a:cubicBezTo>
                      <a:pt x="2071856" y="130475"/>
                      <a:pt x="2070977" y="130300"/>
                      <a:pt x="2070186" y="130124"/>
                    </a:cubicBezTo>
                    <a:cubicBezTo>
                      <a:pt x="2063070" y="128367"/>
                      <a:pt x="2055690" y="126698"/>
                      <a:pt x="2047608" y="124941"/>
                    </a:cubicBezTo>
                    <a:cubicBezTo>
                      <a:pt x="2046026" y="124589"/>
                      <a:pt x="2044357" y="124326"/>
                      <a:pt x="2042688" y="123974"/>
                    </a:cubicBezTo>
                    <a:cubicBezTo>
                      <a:pt x="2039877" y="123447"/>
                      <a:pt x="2036978" y="122920"/>
                      <a:pt x="2033991" y="122129"/>
                    </a:cubicBezTo>
                    <a:cubicBezTo>
                      <a:pt x="2031091" y="121339"/>
                      <a:pt x="2029334" y="119318"/>
                      <a:pt x="2028192" y="118000"/>
                    </a:cubicBezTo>
                    <a:cubicBezTo>
                      <a:pt x="2027929" y="117737"/>
                      <a:pt x="2027753" y="117473"/>
                      <a:pt x="2027489" y="117297"/>
                    </a:cubicBezTo>
                    <a:lnTo>
                      <a:pt x="2023712" y="113871"/>
                    </a:lnTo>
                    <a:cubicBezTo>
                      <a:pt x="2014751" y="115804"/>
                      <a:pt x="2009479" y="113695"/>
                      <a:pt x="1998146" y="106228"/>
                    </a:cubicBezTo>
                    <a:cubicBezTo>
                      <a:pt x="1997443" y="105788"/>
                      <a:pt x="1996828" y="105349"/>
                      <a:pt x="1996389" y="105086"/>
                    </a:cubicBezTo>
                    <a:cubicBezTo>
                      <a:pt x="1990064" y="108424"/>
                      <a:pt x="1983914" y="106316"/>
                      <a:pt x="1980048" y="104910"/>
                    </a:cubicBezTo>
                    <a:cubicBezTo>
                      <a:pt x="1978028" y="104207"/>
                      <a:pt x="1976007" y="103504"/>
                      <a:pt x="1974865" y="103680"/>
                    </a:cubicBezTo>
                    <a:cubicBezTo>
                      <a:pt x="1971175" y="104295"/>
                      <a:pt x="1967661" y="103329"/>
                      <a:pt x="1964850" y="102538"/>
                    </a:cubicBezTo>
                    <a:cubicBezTo>
                      <a:pt x="1963268" y="102099"/>
                      <a:pt x="1961687" y="101659"/>
                      <a:pt x="1960633" y="101659"/>
                    </a:cubicBezTo>
                    <a:cubicBezTo>
                      <a:pt x="1960545" y="101659"/>
                      <a:pt x="1960457" y="101659"/>
                      <a:pt x="1960369" y="101659"/>
                    </a:cubicBezTo>
                    <a:cubicBezTo>
                      <a:pt x="1955274" y="101659"/>
                      <a:pt x="1952199" y="98584"/>
                      <a:pt x="1950354" y="96652"/>
                    </a:cubicBezTo>
                    <a:cubicBezTo>
                      <a:pt x="1950002" y="96300"/>
                      <a:pt x="1949563" y="95861"/>
                      <a:pt x="1949212" y="95510"/>
                    </a:cubicBezTo>
                    <a:cubicBezTo>
                      <a:pt x="1942008" y="98057"/>
                      <a:pt x="1936122" y="94192"/>
                      <a:pt x="1931817" y="91468"/>
                    </a:cubicBezTo>
                    <a:cubicBezTo>
                      <a:pt x="1930850" y="90853"/>
                      <a:pt x="1929972" y="90326"/>
                      <a:pt x="1929181" y="89799"/>
                    </a:cubicBezTo>
                    <a:cubicBezTo>
                      <a:pt x="1927775" y="89008"/>
                      <a:pt x="1925052" y="88833"/>
                      <a:pt x="1922416" y="88657"/>
                    </a:cubicBezTo>
                    <a:cubicBezTo>
                      <a:pt x="1920571" y="88569"/>
                      <a:pt x="1918638" y="88393"/>
                      <a:pt x="1916618" y="88130"/>
                    </a:cubicBezTo>
                    <a:cubicBezTo>
                      <a:pt x="1913367" y="87603"/>
                      <a:pt x="1910995" y="86461"/>
                      <a:pt x="1909414" y="84791"/>
                    </a:cubicBezTo>
                    <a:cubicBezTo>
                      <a:pt x="1902034" y="88569"/>
                      <a:pt x="1895445" y="86812"/>
                      <a:pt x="1890438" y="84704"/>
                    </a:cubicBezTo>
                    <a:cubicBezTo>
                      <a:pt x="1887978" y="83649"/>
                      <a:pt x="1884551" y="83561"/>
                      <a:pt x="1880949" y="83386"/>
                    </a:cubicBezTo>
                    <a:cubicBezTo>
                      <a:pt x="1878929" y="83298"/>
                      <a:pt x="1876908" y="83210"/>
                      <a:pt x="1874800" y="82946"/>
                    </a:cubicBezTo>
                    <a:cubicBezTo>
                      <a:pt x="1873394" y="82771"/>
                      <a:pt x="1872252" y="82419"/>
                      <a:pt x="1871285" y="82156"/>
                    </a:cubicBezTo>
                    <a:cubicBezTo>
                      <a:pt x="1871022" y="82068"/>
                      <a:pt x="1870670" y="81980"/>
                      <a:pt x="1870407" y="81892"/>
                    </a:cubicBezTo>
                    <a:lnTo>
                      <a:pt x="1853451" y="77587"/>
                    </a:lnTo>
                    <a:lnTo>
                      <a:pt x="1857844" y="75391"/>
                    </a:lnTo>
                    <a:cubicBezTo>
                      <a:pt x="1853890" y="75391"/>
                      <a:pt x="1850025" y="74161"/>
                      <a:pt x="1845808" y="71877"/>
                    </a:cubicBezTo>
                    <a:cubicBezTo>
                      <a:pt x="1844490" y="75040"/>
                      <a:pt x="1842557" y="77060"/>
                      <a:pt x="1840009" y="78027"/>
                    </a:cubicBezTo>
                    <a:cubicBezTo>
                      <a:pt x="1835265" y="79784"/>
                      <a:pt x="1831224" y="76972"/>
                      <a:pt x="1829028" y="75391"/>
                    </a:cubicBezTo>
                    <a:cubicBezTo>
                      <a:pt x="1828764" y="75215"/>
                      <a:pt x="1828588" y="75040"/>
                      <a:pt x="1828325" y="74864"/>
                    </a:cubicBezTo>
                    <a:cubicBezTo>
                      <a:pt x="1822175" y="70735"/>
                      <a:pt x="1816201" y="71174"/>
                      <a:pt x="1807416" y="73283"/>
                    </a:cubicBezTo>
                    <a:cubicBezTo>
                      <a:pt x="1800827" y="74864"/>
                      <a:pt x="1794238" y="73985"/>
                      <a:pt x="1787824" y="73195"/>
                    </a:cubicBezTo>
                    <a:cubicBezTo>
                      <a:pt x="1785364" y="72843"/>
                      <a:pt x="1783080" y="72580"/>
                      <a:pt x="1780884" y="72404"/>
                    </a:cubicBezTo>
                    <a:cubicBezTo>
                      <a:pt x="1778424" y="72228"/>
                      <a:pt x="1776228" y="70735"/>
                      <a:pt x="1774822" y="68187"/>
                    </a:cubicBezTo>
                    <a:cubicBezTo>
                      <a:pt x="1766212" y="71350"/>
                      <a:pt x="1757866" y="68275"/>
                      <a:pt x="1751277" y="65903"/>
                    </a:cubicBezTo>
                    <a:cubicBezTo>
                      <a:pt x="1750223" y="65551"/>
                      <a:pt x="1749169" y="65112"/>
                      <a:pt x="1748114" y="64761"/>
                    </a:cubicBezTo>
                    <a:cubicBezTo>
                      <a:pt x="1747500" y="64497"/>
                      <a:pt x="1746884" y="64234"/>
                      <a:pt x="1746357" y="63970"/>
                    </a:cubicBezTo>
                    <a:cubicBezTo>
                      <a:pt x="1737045" y="68275"/>
                      <a:pt x="1727469" y="67748"/>
                      <a:pt x="1718947" y="67221"/>
                    </a:cubicBezTo>
                    <a:cubicBezTo>
                      <a:pt x="1714730" y="66957"/>
                      <a:pt x="1710864" y="66694"/>
                      <a:pt x="1707087" y="67045"/>
                    </a:cubicBezTo>
                    <a:cubicBezTo>
                      <a:pt x="1702606" y="67396"/>
                      <a:pt x="1700234" y="65815"/>
                      <a:pt x="1698916" y="64058"/>
                    </a:cubicBezTo>
                    <a:cubicBezTo>
                      <a:pt x="1696193" y="65376"/>
                      <a:pt x="1693294" y="66606"/>
                      <a:pt x="1689955" y="66869"/>
                    </a:cubicBezTo>
                    <a:cubicBezTo>
                      <a:pt x="1683806" y="67396"/>
                      <a:pt x="1677919" y="66254"/>
                      <a:pt x="1672121" y="65112"/>
                    </a:cubicBezTo>
                    <a:cubicBezTo>
                      <a:pt x="1670715" y="64849"/>
                      <a:pt x="1669397" y="64585"/>
                      <a:pt x="1667992" y="64322"/>
                    </a:cubicBezTo>
                    <a:cubicBezTo>
                      <a:pt x="1665620" y="63882"/>
                      <a:pt x="1663775" y="62477"/>
                      <a:pt x="1662633" y="60280"/>
                    </a:cubicBezTo>
                    <a:cubicBezTo>
                      <a:pt x="1660173" y="60719"/>
                      <a:pt x="1657625" y="61247"/>
                      <a:pt x="1655165" y="61774"/>
                    </a:cubicBezTo>
                    <a:cubicBezTo>
                      <a:pt x="1651827" y="62564"/>
                      <a:pt x="1648488" y="61686"/>
                      <a:pt x="1645940" y="59490"/>
                    </a:cubicBezTo>
                    <a:cubicBezTo>
                      <a:pt x="1645677" y="59314"/>
                      <a:pt x="1645501" y="59050"/>
                      <a:pt x="1645238" y="58875"/>
                    </a:cubicBezTo>
                    <a:cubicBezTo>
                      <a:pt x="1641196" y="62652"/>
                      <a:pt x="1634432" y="68626"/>
                      <a:pt x="1623011" y="64673"/>
                    </a:cubicBezTo>
                    <a:cubicBezTo>
                      <a:pt x="1622308" y="64409"/>
                      <a:pt x="1621166" y="64409"/>
                      <a:pt x="1619936" y="64585"/>
                    </a:cubicBezTo>
                    <a:lnTo>
                      <a:pt x="1615104" y="71526"/>
                    </a:lnTo>
                    <a:lnTo>
                      <a:pt x="1613962" y="65815"/>
                    </a:lnTo>
                    <a:cubicBezTo>
                      <a:pt x="1611853" y="66342"/>
                      <a:pt x="1609657" y="66781"/>
                      <a:pt x="1607460" y="67045"/>
                    </a:cubicBezTo>
                    <a:cubicBezTo>
                      <a:pt x="1605088" y="67309"/>
                      <a:pt x="1603156" y="66781"/>
                      <a:pt x="1601662" y="66342"/>
                    </a:cubicBezTo>
                    <a:cubicBezTo>
                      <a:pt x="1601311" y="66254"/>
                      <a:pt x="1600959" y="66166"/>
                      <a:pt x="1600608" y="66079"/>
                    </a:cubicBezTo>
                    <a:lnTo>
                      <a:pt x="1599642" y="65903"/>
                    </a:lnTo>
                    <a:cubicBezTo>
                      <a:pt x="1598763" y="66254"/>
                      <a:pt x="1597885" y="66518"/>
                      <a:pt x="1597357" y="66694"/>
                    </a:cubicBezTo>
                    <a:cubicBezTo>
                      <a:pt x="1597006" y="66781"/>
                      <a:pt x="1596567" y="66957"/>
                      <a:pt x="1596127" y="67045"/>
                    </a:cubicBezTo>
                    <a:cubicBezTo>
                      <a:pt x="1586112" y="70559"/>
                      <a:pt x="1576887" y="68187"/>
                      <a:pt x="1568805" y="66166"/>
                    </a:cubicBezTo>
                    <a:cubicBezTo>
                      <a:pt x="1563358" y="64761"/>
                      <a:pt x="1558262" y="63443"/>
                      <a:pt x="1553430" y="63970"/>
                    </a:cubicBezTo>
                    <a:cubicBezTo>
                      <a:pt x="1550180" y="64322"/>
                      <a:pt x="1547105" y="63443"/>
                      <a:pt x="1544645" y="62740"/>
                    </a:cubicBezTo>
                    <a:cubicBezTo>
                      <a:pt x="1543679" y="62477"/>
                      <a:pt x="1542361" y="62037"/>
                      <a:pt x="1541658" y="62037"/>
                    </a:cubicBezTo>
                    <a:cubicBezTo>
                      <a:pt x="1533575" y="65376"/>
                      <a:pt x="1527601" y="63355"/>
                      <a:pt x="1523297" y="60368"/>
                    </a:cubicBezTo>
                    <a:cubicBezTo>
                      <a:pt x="1522682" y="61422"/>
                      <a:pt x="1521803" y="62389"/>
                      <a:pt x="1520485" y="63092"/>
                    </a:cubicBezTo>
                    <a:cubicBezTo>
                      <a:pt x="1516093" y="65464"/>
                      <a:pt x="1512403" y="62652"/>
                      <a:pt x="1509152" y="60192"/>
                    </a:cubicBezTo>
                    <a:cubicBezTo>
                      <a:pt x="1506165" y="57908"/>
                      <a:pt x="1503354" y="57732"/>
                      <a:pt x="1500279" y="59577"/>
                    </a:cubicBezTo>
                    <a:cubicBezTo>
                      <a:pt x="1499752" y="59841"/>
                      <a:pt x="1499313" y="60192"/>
                      <a:pt x="1498785" y="60544"/>
                    </a:cubicBezTo>
                    <a:cubicBezTo>
                      <a:pt x="1495711" y="62564"/>
                      <a:pt x="1488946" y="67045"/>
                      <a:pt x="1481654" y="62125"/>
                    </a:cubicBezTo>
                    <a:cubicBezTo>
                      <a:pt x="1475504" y="64849"/>
                      <a:pt x="1469442" y="64497"/>
                      <a:pt x="1463732" y="60895"/>
                    </a:cubicBezTo>
                    <a:cubicBezTo>
                      <a:pt x="1463292" y="61774"/>
                      <a:pt x="1462678" y="62564"/>
                      <a:pt x="1461887" y="63179"/>
                    </a:cubicBezTo>
                    <a:lnTo>
                      <a:pt x="1459515" y="65024"/>
                    </a:lnTo>
                    <a:lnTo>
                      <a:pt x="1456616" y="64497"/>
                    </a:lnTo>
                    <a:cubicBezTo>
                      <a:pt x="1453365" y="63882"/>
                      <a:pt x="1449587" y="64234"/>
                      <a:pt x="1445634" y="64673"/>
                    </a:cubicBezTo>
                    <a:cubicBezTo>
                      <a:pt x="1438166" y="65464"/>
                      <a:pt x="1428942" y="66430"/>
                      <a:pt x="1420332" y="60280"/>
                    </a:cubicBezTo>
                    <a:cubicBezTo>
                      <a:pt x="1419629" y="60456"/>
                      <a:pt x="1418751" y="60719"/>
                      <a:pt x="1418224" y="60895"/>
                    </a:cubicBezTo>
                    <a:cubicBezTo>
                      <a:pt x="1417784" y="61071"/>
                      <a:pt x="1417345" y="61159"/>
                      <a:pt x="1416906" y="61334"/>
                    </a:cubicBezTo>
                    <a:cubicBezTo>
                      <a:pt x="1416203" y="61510"/>
                      <a:pt x="1415236" y="62037"/>
                      <a:pt x="1414270" y="62564"/>
                    </a:cubicBezTo>
                    <a:cubicBezTo>
                      <a:pt x="1413304" y="63092"/>
                      <a:pt x="1412162" y="63707"/>
                      <a:pt x="1410932" y="64234"/>
                    </a:cubicBezTo>
                    <a:cubicBezTo>
                      <a:pt x="1406451" y="66079"/>
                      <a:pt x="1402146" y="66869"/>
                      <a:pt x="1397841" y="66606"/>
                    </a:cubicBezTo>
                    <a:lnTo>
                      <a:pt x="1397314" y="67660"/>
                    </a:lnTo>
                    <a:lnTo>
                      <a:pt x="1396787" y="66518"/>
                    </a:lnTo>
                    <a:cubicBezTo>
                      <a:pt x="1393976" y="66254"/>
                      <a:pt x="1391252" y="65464"/>
                      <a:pt x="1388617" y="64234"/>
                    </a:cubicBezTo>
                    <a:lnTo>
                      <a:pt x="1385278" y="66430"/>
                    </a:lnTo>
                    <a:cubicBezTo>
                      <a:pt x="1385103" y="66518"/>
                      <a:pt x="1384927" y="66694"/>
                      <a:pt x="1384751" y="66869"/>
                    </a:cubicBezTo>
                    <a:cubicBezTo>
                      <a:pt x="1383346" y="68011"/>
                      <a:pt x="1380798" y="70208"/>
                      <a:pt x="1377196" y="69768"/>
                    </a:cubicBezTo>
                    <a:cubicBezTo>
                      <a:pt x="1374297" y="69417"/>
                      <a:pt x="1371046" y="69593"/>
                      <a:pt x="1367620" y="69856"/>
                    </a:cubicBezTo>
                    <a:cubicBezTo>
                      <a:pt x="1361206" y="70296"/>
                      <a:pt x="1354090" y="70911"/>
                      <a:pt x="1346711" y="67396"/>
                    </a:cubicBezTo>
                    <a:cubicBezTo>
                      <a:pt x="1345744" y="67660"/>
                      <a:pt x="1343987" y="68275"/>
                      <a:pt x="1342933" y="68802"/>
                    </a:cubicBezTo>
                    <a:cubicBezTo>
                      <a:pt x="1342142" y="69153"/>
                      <a:pt x="1341351" y="69417"/>
                      <a:pt x="1340649" y="69681"/>
                    </a:cubicBezTo>
                    <a:cubicBezTo>
                      <a:pt x="1339155" y="70208"/>
                      <a:pt x="1337574" y="70998"/>
                      <a:pt x="1335992" y="71789"/>
                    </a:cubicBezTo>
                    <a:cubicBezTo>
                      <a:pt x="1333972" y="72755"/>
                      <a:pt x="1331863" y="73810"/>
                      <a:pt x="1329491" y="74600"/>
                    </a:cubicBezTo>
                    <a:cubicBezTo>
                      <a:pt x="1324308" y="76357"/>
                      <a:pt x="1320794" y="71613"/>
                      <a:pt x="1319212" y="69241"/>
                    </a:cubicBezTo>
                    <a:cubicBezTo>
                      <a:pt x="1318246" y="69768"/>
                      <a:pt x="1317367" y="70383"/>
                      <a:pt x="1316752" y="71086"/>
                    </a:cubicBezTo>
                    <a:cubicBezTo>
                      <a:pt x="1312535" y="74952"/>
                      <a:pt x="1308494" y="76709"/>
                      <a:pt x="1304277" y="76357"/>
                    </a:cubicBezTo>
                    <a:cubicBezTo>
                      <a:pt x="1302959" y="76270"/>
                      <a:pt x="1301729" y="75918"/>
                      <a:pt x="1300499" y="75479"/>
                    </a:cubicBezTo>
                    <a:cubicBezTo>
                      <a:pt x="1300236" y="76182"/>
                      <a:pt x="1299797" y="76885"/>
                      <a:pt x="1299270" y="77587"/>
                    </a:cubicBezTo>
                    <a:cubicBezTo>
                      <a:pt x="1296985" y="80750"/>
                      <a:pt x="1293383" y="80574"/>
                      <a:pt x="1292153" y="80487"/>
                    </a:cubicBezTo>
                    <a:lnTo>
                      <a:pt x="1291978" y="80487"/>
                    </a:lnTo>
                    <a:cubicBezTo>
                      <a:pt x="1289518" y="80750"/>
                      <a:pt x="1287058" y="80926"/>
                      <a:pt x="1284598" y="81189"/>
                    </a:cubicBezTo>
                    <a:cubicBezTo>
                      <a:pt x="1278712" y="81717"/>
                      <a:pt x="1273089" y="82156"/>
                      <a:pt x="1267554" y="83210"/>
                    </a:cubicBezTo>
                    <a:cubicBezTo>
                      <a:pt x="1262283" y="84176"/>
                      <a:pt x="1257802" y="82156"/>
                      <a:pt x="1254640" y="80662"/>
                    </a:cubicBezTo>
                    <a:cubicBezTo>
                      <a:pt x="1254025" y="80399"/>
                      <a:pt x="1253146" y="79959"/>
                      <a:pt x="1252619" y="79784"/>
                    </a:cubicBezTo>
                    <a:cubicBezTo>
                      <a:pt x="1251916" y="80135"/>
                      <a:pt x="1251126" y="80750"/>
                      <a:pt x="1250247" y="81365"/>
                    </a:cubicBezTo>
                    <a:cubicBezTo>
                      <a:pt x="1247260" y="83474"/>
                      <a:pt x="1242692" y="86724"/>
                      <a:pt x="1236366" y="85934"/>
                    </a:cubicBezTo>
                    <a:cubicBezTo>
                      <a:pt x="1230656" y="91468"/>
                      <a:pt x="1223803" y="94104"/>
                      <a:pt x="1215896" y="93753"/>
                    </a:cubicBezTo>
                    <a:cubicBezTo>
                      <a:pt x="1215808" y="93753"/>
                      <a:pt x="1215457" y="93928"/>
                      <a:pt x="1215281" y="94016"/>
                    </a:cubicBezTo>
                    <a:cubicBezTo>
                      <a:pt x="1213612" y="95685"/>
                      <a:pt x="1210361" y="99024"/>
                      <a:pt x="1205617" y="98848"/>
                    </a:cubicBezTo>
                    <a:cubicBezTo>
                      <a:pt x="1203860" y="98760"/>
                      <a:pt x="1202191" y="98233"/>
                      <a:pt x="1200610" y="97179"/>
                    </a:cubicBezTo>
                    <a:cubicBezTo>
                      <a:pt x="1192088" y="101835"/>
                      <a:pt x="1183127" y="101923"/>
                      <a:pt x="1175220" y="101835"/>
                    </a:cubicBezTo>
                    <a:cubicBezTo>
                      <a:pt x="1173551" y="101835"/>
                      <a:pt x="1171882" y="101835"/>
                      <a:pt x="1170212" y="101835"/>
                    </a:cubicBezTo>
                    <a:cubicBezTo>
                      <a:pt x="1166786" y="101923"/>
                      <a:pt x="1162130" y="103944"/>
                      <a:pt x="1157298" y="107458"/>
                    </a:cubicBezTo>
                    <a:cubicBezTo>
                      <a:pt x="1155014" y="109127"/>
                      <a:pt x="1152027" y="110972"/>
                      <a:pt x="1148512" y="111587"/>
                    </a:cubicBezTo>
                    <a:lnTo>
                      <a:pt x="1140957" y="123799"/>
                    </a:lnTo>
                    <a:lnTo>
                      <a:pt x="1141923" y="111411"/>
                    </a:lnTo>
                    <a:cubicBezTo>
                      <a:pt x="1141572" y="111323"/>
                      <a:pt x="1141308" y="111235"/>
                      <a:pt x="1140957" y="111148"/>
                    </a:cubicBezTo>
                    <a:lnTo>
                      <a:pt x="1136652" y="114222"/>
                    </a:lnTo>
                    <a:cubicBezTo>
                      <a:pt x="1136389" y="114486"/>
                      <a:pt x="1135774" y="114925"/>
                      <a:pt x="1135334" y="115365"/>
                    </a:cubicBezTo>
                    <a:cubicBezTo>
                      <a:pt x="1133226" y="117297"/>
                      <a:pt x="1130063" y="120284"/>
                      <a:pt x="1125670" y="119406"/>
                    </a:cubicBezTo>
                    <a:cubicBezTo>
                      <a:pt x="1121981" y="118703"/>
                      <a:pt x="1118291" y="120196"/>
                      <a:pt x="1114074" y="121954"/>
                    </a:cubicBezTo>
                    <a:cubicBezTo>
                      <a:pt x="1109681" y="123799"/>
                      <a:pt x="1104761" y="125819"/>
                      <a:pt x="1098963" y="125643"/>
                    </a:cubicBezTo>
                    <a:cubicBezTo>
                      <a:pt x="1094043" y="125468"/>
                      <a:pt x="1089650" y="127928"/>
                      <a:pt x="1084643" y="130739"/>
                    </a:cubicBezTo>
                    <a:cubicBezTo>
                      <a:pt x="1081392" y="132584"/>
                      <a:pt x="1077966" y="134429"/>
                      <a:pt x="1074100" y="135747"/>
                    </a:cubicBezTo>
                    <a:cubicBezTo>
                      <a:pt x="1065930" y="138558"/>
                      <a:pt x="1057935" y="139788"/>
                      <a:pt x="1050204" y="140315"/>
                    </a:cubicBezTo>
                    <a:lnTo>
                      <a:pt x="1045196" y="145235"/>
                    </a:lnTo>
                    <a:cubicBezTo>
                      <a:pt x="1043000" y="147870"/>
                      <a:pt x="1040452" y="148925"/>
                      <a:pt x="1037729" y="148310"/>
                    </a:cubicBezTo>
                    <a:cubicBezTo>
                      <a:pt x="1034390" y="147607"/>
                      <a:pt x="1031579" y="149013"/>
                      <a:pt x="1027098" y="151560"/>
                    </a:cubicBezTo>
                    <a:cubicBezTo>
                      <a:pt x="1023936" y="153317"/>
                      <a:pt x="1020422" y="155338"/>
                      <a:pt x="1016205" y="156217"/>
                    </a:cubicBezTo>
                    <a:cubicBezTo>
                      <a:pt x="1014184" y="156656"/>
                      <a:pt x="1012251" y="156919"/>
                      <a:pt x="1010318" y="157095"/>
                    </a:cubicBezTo>
                    <a:cubicBezTo>
                      <a:pt x="1007507" y="157447"/>
                      <a:pt x="1004784" y="157798"/>
                      <a:pt x="1002763" y="158676"/>
                    </a:cubicBezTo>
                    <a:cubicBezTo>
                      <a:pt x="1000040" y="159819"/>
                      <a:pt x="997404" y="161400"/>
                      <a:pt x="994593" y="163157"/>
                    </a:cubicBezTo>
                    <a:cubicBezTo>
                      <a:pt x="991430" y="165090"/>
                      <a:pt x="988267" y="167023"/>
                      <a:pt x="984577" y="168604"/>
                    </a:cubicBezTo>
                    <a:cubicBezTo>
                      <a:pt x="979306" y="170800"/>
                      <a:pt x="974211" y="173612"/>
                      <a:pt x="968939" y="176511"/>
                    </a:cubicBezTo>
                    <a:lnTo>
                      <a:pt x="969203" y="178531"/>
                    </a:lnTo>
                    <a:lnTo>
                      <a:pt x="967446" y="177389"/>
                    </a:lnTo>
                    <a:cubicBezTo>
                      <a:pt x="961120" y="180903"/>
                      <a:pt x="954619" y="184505"/>
                      <a:pt x="947503" y="187229"/>
                    </a:cubicBezTo>
                    <a:cubicBezTo>
                      <a:pt x="944867" y="188195"/>
                      <a:pt x="942320" y="188020"/>
                      <a:pt x="940475" y="187932"/>
                    </a:cubicBezTo>
                    <a:cubicBezTo>
                      <a:pt x="939860" y="187844"/>
                      <a:pt x="939333" y="187844"/>
                      <a:pt x="938893" y="187844"/>
                    </a:cubicBezTo>
                    <a:cubicBezTo>
                      <a:pt x="938278" y="187844"/>
                      <a:pt x="937663" y="187844"/>
                      <a:pt x="937136" y="187844"/>
                    </a:cubicBezTo>
                    <a:cubicBezTo>
                      <a:pt x="936873" y="191534"/>
                      <a:pt x="933534" y="193467"/>
                      <a:pt x="932216" y="194257"/>
                    </a:cubicBezTo>
                    <a:cubicBezTo>
                      <a:pt x="932041" y="194345"/>
                      <a:pt x="931777" y="194521"/>
                      <a:pt x="931601" y="194609"/>
                    </a:cubicBezTo>
                    <a:cubicBezTo>
                      <a:pt x="923431" y="200143"/>
                      <a:pt x="914470" y="202779"/>
                      <a:pt x="905860" y="205415"/>
                    </a:cubicBezTo>
                    <a:cubicBezTo>
                      <a:pt x="903049" y="206205"/>
                      <a:pt x="900413" y="206996"/>
                      <a:pt x="897778" y="207875"/>
                    </a:cubicBezTo>
                    <a:cubicBezTo>
                      <a:pt x="897690" y="208314"/>
                      <a:pt x="897602" y="208753"/>
                      <a:pt x="897514" y="209280"/>
                    </a:cubicBezTo>
                    <a:cubicBezTo>
                      <a:pt x="896372" y="212970"/>
                      <a:pt x="893649" y="216748"/>
                      <a:pt x="889168" y="216660"/>
                    </a:cubicBezTo>
                    <a:cubicBezTo>
                      <a:pt x="884863" y="216484"/>
                      <a:pt x="881086" y="218856"/>
                      <a:pt x="876693" y="221580"/>
                    </a:cubicBezTo>
                    <a:cubicBezTo>
                      <a:pt x="872212" y="224391"/>
                      <a:pt x="867117" y="227466"/>
                      <a:pt x="860703" y="228081"/>
                    </a:cubicBezTo>
                    <a:cubicBezTo>
                      <a:pt x="854817" y="228696"/>
                      <a:pt x="851039" y="232298"/>
                      <a:pt x="846383" y="236866"/>
                    </a:cubicBezTo>
                    <a:cubicBezTo>
                      <a:pt x="844802" y="238360"/>
                      <a:pt x="843221" y="239941"/>
                      <a:pt x="841463" y="241435"/>
                    </a:cubicBezTo>
                    <a:cubicBezTo>
                      <a:pt x="839618" y="244597"/>
                      <a:pt x="836368" y="244773"/>
                      <a:pt x="835665" y="244773"/>
                    </a:cubicBezTo>
                    <a:cubicBezTo>
                      <a:pt x="830570" y="244773"/>
                      <a:pt x="827231" y="247760"/>
                      <a:pt x="822048" y="252592"/>
                    </a:cubicBezTo>
                    <a:cubicBezTo>
                      <a:pt x="817655" y="256721"/>
                      <a:pt x="812735" y="261378"/>
                      <a:pt x="805707" y="263135"/>
                    </a:cubicBezTo>
                    <a:cubicBezTo>
                      <a:pt x="802193" y="264013"/>
                      <a:pt x="799030" y="264892"/>
                      <a:pt x="796131" y="266122"/>
                    </a:cubicBezTo>
                    <a:cubicBezTo>
                      <a:pt x="795164" y="266561"/>
                      <a:pt x="794198" y="266912"/>
                      <a:pt x="793495" y="267352"/>
                    </a:cubicBezTo>
                    <a:cubicBezTo>
                      <a:pt x="792792" y="274819"/>
                      <a:pt x="785940" y="277191"/>
                      <a:pt x="783480" y="277982"/>
                    </a:cubicBezTo>
                    <a:cubicBezTo>
                      <a:pt x="782953" y="278158"/>
                      <a:pt x="782074" y="278421"/>
                      <a:pt x="781811" y="278597"/>
                    </a:cubicBezTo>
                    <a:cubicBezTo>
                      <a:pt x="773904" y="283429"/>
                      <a:pt x="764767" y="288349"/>
                      <a:pt x="754400" y="290984"/>
                    </a:cubicBezTo>
                    <a:cubicBezTo>
                      <a:pt x="754488" y="291951"/>
                      <a:pt x="754400" y="292829"/>
                      <a:pt x="754400" y="293356"/>
                    </a:cubicBezTo>
                    <a:cubicBezTo>
                      <a:pt x="754400" y="293532"/>
                      <a:pt x="754400" y="293796"/>
                      <a:pt x="754400" y="293971"/>
                    </a:cubicBezTo>
                    <a:lnTo>
                      <a:pt x="754664" y="301790"/>
                    </a:lnTo>
                    <a:lnTo>
                      <a:pt x="746933" y="300648"/>
                    </a:lnTo>
                    <a:cubicBezTo>
                      <a:pt x="745966" y="300472"/>
                      <a:pt x="745439" y="300736"/>
                      <a:pt x="742892" y="303547"/>
                    </a:cubicBezTo>
                    <a:cubicBezTo>
                      <a:pt x="740607" y="306007"/>
                      <a:pt x="737445" y="309346"/>
                      <a:pt x="732437" y="310488"/>
                    </a:cubicBezTo>
                    <a:cubicBezTo>
                      <a:pt x="731998" y="310663"/>
                      <a:pt x="731119" y="311454"/>
                      <a:pt x="730416" y="311981"/>
                    </a:cubicBezTo>
                    <a:cubicBezTo>
                      <a:pt x="728483" y="313563"/>
                      <a:pt x="726111" y="315495"/>
                      <a:pt x="722773" y="316198"/>
                    </a:cubicBezTo>
                    <a:cubicBezTo>
                      <a:pt x="714339" y="317780"/>
                      <a:pt x="708892" y="323842"/>
                      <a:pt x="702655" y="330782"/>
                    </a:cubicBezTo>
                    <a:lnTo>
                      <a:pt x="702215" y="331309"/>
                    </a:lnTo>
                    <a:cubicBezTo>
                      <a:pt x="695626" y="338689"/>
                      <a:pt x="687544" y="343696"/>
                      <a:pt x="678319" y="346332"/>
                    </a:cubicBezTo>
                    <a:cubicBezTo>
                      <a:pt x="676210" y="346947"/>
                      <a:pt x="672433" y="349143"/>
                      <a:pt x="670764" y="352306"/>
                    </a:cubicBezTo>
                    <a:cubicBezTo>
                      <a:pt x="666371" y="360564"/>
                      <a:pt x="660133" y="365660"/>
                      <a:pt x="651699" y="367856"/>
                    </a:cubicBezTo>
                    <a:lnTo>
                      <a:pt x="649503" y="371458"/>
                    </a:lnTo>
                    <a:cubicBezTo>
                      <a:pt x="649327" y="371810"/>
                      <a:pt x="649152" y="372161"/>
                      <a:pt x="648976" y="372513"/>
                    </a:cubicBezTo>
                    <a:cubicBezTo>
                      <a:pt x="648185" y="374006"/>
                      <a:pt x="647219" y="376115"/>
                      <a:pt x="645110" y="377784"/>
                    </a:cubicBezTo>
                    <a:cubicBezTo>
                      <a:pt x="639663" y="382176"/>
                      <a:pt x="634041" y="386481"/>
                      <a:pt x="628594" y="390698"/>
                    </a:cubicBezTo>
                    <a:cubicBezTo>
                      <a:pt x="623850" y="394388"/>
                      <a:pt x="619106" y="397990"/>
                      <a:pt x="614449" y="401680"/>
                    </a:cubicBezTo>
                    <a:cubicBezTo>
                      <a:pt x="613834" y="402119"/>
                      <a:pt x="612165" y="403525"/>
                      <a:pt x="611814" y="404140"/>
                    </a:cubicBezTo>
                    <a:cubicBezTo>
                      <a:pt x="610320" y="408357"/>
                      <a:pt x="607421" y="411520"/>
                      <a:pt x="603555" y="413101"/>
                    </a:cubicBezTo>
                    <a:cubicBezTo>
                      <a:pt x="600568" y="414331"/>
                      <a:pt x="597142" y="414419"/>
                      <a:pt x="593979" y="413540"/>
                    </a:cubicBezTo>
                    <a:cubicBezTo>
                      <a:pt x="593364" y="424786"/>
                      <a:pt x="585633" y="430320"/>
                      <a:pt x="578693" y="433922"/>
                    </a:cubicBezTo>
                    <a:cubicBezTo>
                      <a:pt x="574476" y="436119"/>
                      <a:pt x="570522" y="439106"/>
                      <a:pt x="566305" y="442268"/>
                    </a:cubicBezTo>
                    <a:cubicBezTo>
                      <a:pt x="564636" y="443498"/>
                      <a:pt x="563055" y="444728"/>
                      <a:pt x="561386" y="445958"/>
                    </a:cubicBezTo>
                    <a:cubicBezTo>
                      <a:pt x="561298" y="446046"/>
                      <a:pt x="561298" y="446134"/>
                      <a:pt x="561210" y="446134"/>
                    </a:cubicBezTo>
                    <a:cubicBezTo>
                      <a:pt x="560683" y="446837"/>
                      <a:pt x="559804" y="447891"/>
                      <a:pt x="558486" y="448770"/>
                    </a:cubicBezTo>
                    <a:cubicBezTo>
                      <a:pt x="558486" y="448945"/>
                      <a:pt x="558486" y="449209"/>
                      <a:pt x="558486" y="449385"/>
                    </a:cubicBezTo>
                    <a:cubicBezTo>
                      <a:pt x="558486" y="451493"/>
                      <a:pt x="557608" y="454480"/>
                      <a:pt x="555587" y="456325"/>
                    </a:cubicBezTo>
                    <a:lnTo>
                      <a:pt x="552600" y="459048"/>
                    </a:lnTo>
                    <a:cubicBezTo>
                      <a:pt x="546978" y="464144"/>
                      <a:pt x="541179" y="469503"/>
                      <a:pt x="535205" y="474511"/>
                    </a:cubicBezTo>
                    <a:cubicBezTo>
                      <a:pt x="532921" y="476444"/>
                      <a:pt x="530373" y="477761"/>
                      <a:pt x="528177" y="478991"/>
                    </a:cubicBezTo>
                    <a:cubicBezTo>
                      <a:pt x="527035" y="479606"/>
                      <a:pt x="525981" y="480133"/>
                      <a:pt x="525102" y="480748"/>
                    </a:cubicBezTo>
                    <a:cubicBezTo>
                      <a:pt x="524575" y="481100"/>
                      <a:pt x="523960" y="481451"/>
                      <a:pt x="523257" y="481803"/>
                    </a:cubicBezTo>
                    <a:cubicBezTo>
                      <a:pt x="523081" y="481890"/>
                      <a:pt x="522818" y="482066"/>
                      <a:pt x="522554" y="482154"/>
                    </a:cubicBezTo>
                    <a:cubicBezTo>
                      <a:pt x="519128" y="492697"/>
                      <a:pt x="512100" y="499900"/>
                      <a:pt x="505335" y="506929"/>
                    </a:cubicBezTo>
                    <a:cubicBezTo>
                      <a:pt x="502611" y="509740"/>
                      <a:pt x="500064" y="512376"/>
                      <a:pt x="497779" y="515099"/>
                    </a:cubicBezTo>
                    <a:cubicBezTo>
                      <a:pt x="493826" y="519931"/>
                      <a:pt x="488555" y="520195"/>
                      <a:pt x="485744" y="520370"/>
                    </a:cubicBezTo>
                    <a:cubicBezTo>
                      <a:pt x="485744" y="520810"/>
                      <a:pt x="485744" y="521337"/>
                      <a:pt x="485744" y="521688"/>
                    </a:cubicBezTo>
                    <a:cubicBezTo>
                      <a:pt x="485656" y="524675"/>
                      <a:pt x="485568" y="528892"/>
                      <a:pt x="482669" y="531967"/>
                    </a:cubicBezTo>
                    <a:cubicBezTo>
                      <a:pt x="475904" y="539083"/>
                      <a:pt x="468524" y="545584"/>
                      <a:pt x="461320" y="551910"/>
                    </a:cubicBezTo>
                    <a:cubicBezTo>
                      <a:pt x="460002" y="553052"/>
                      <a:pt x="458772" y="554194"/>
                      <a:pt x="457455" y="555336"/>
                    </a:cubicBezTo>
                    <a:lnTo>
                      <a:pt x="457455" y="555336"/>
                    </a:lnTo>
                    <a:lnTo>
                      <a:pt x="457103" y="558850"/>
                    </a:lnTo>
                    <a:cubicBezTo>
                      <a:pt x="456927" y="560520"/>
                      <a:pt x="456752" y="563419"/>
                      <a:pt x="454555" y="565703"/>
                    </a:cubicBezTo>
                    <a:cubicBezTo>
                      <a:pt x="451129" y="569305"/>
                      <a:pt x="447615" y="572819"/>
                      <a:pt x="444189" y="576158"/>
                    </a:cubicBezTo>
                    <a:cubicBezTo>
                      <a:pt x="443047" y="577300"/>
                      <a:pt x="441904" y="578442"/>
                      <a:pt x="440762" y="579584"/>
                    </a:cubicBezTo>
                    <a:cubicBezTo>
                      <a:pt x="440323" y="580023"/>
                      <a:pt x="439972" y="580462"/>
                      <a:pt x="439620" y="580814"/>
                    </a:cubicBezTo>
                    <a:cubicBezTo>
                      <a:pt x="438478" y="582132"/>
                      <a:pt x="436985" y="583713"/>
                      <a:pt x="435052" y="585031"/>
                    </a:cubicBezTo>
                    <a:cubicBezTo>
                      <a:pt x="423631" y="592323"/>
                      <a:pt x="417393" y="599702"/>
                      <a:pt x="414318" y="609454"/>
                    </a:cubicBezTo>
                    <a:cubicBezTo>
                      <a:pt x="412825" y="614198"/>
                      <a:pt x="407993" y="617888"/>
                      <a:pt x="402810" y="620084"/>
                    </a:cubicBezTo>
                    <a:lnTo>
                      <a:pt x="401755" y="624301"/>
                    </a:lnTo>
                    <a:cubicBezTo>
                      <a:pt x="401667" y="624565"/>
                      <a:pt x="401667" y="624829"/>
                      <a:pt x="401667" y="625092"/>
                    </a:cubicBezTo>
                    <a:cubicBezTo>
                      <a:pt x="401492" y="626674"/>
                      <a:pt x="401140" y="629133"/>
                      <a:pt x="399295" y="631330"/>
                    </a:cubicBezTo>
                    <a:cubicBezTo>
                      <a:pt x="396748" y="634317"/>
                      <a:pt x="394112" y="637304"/>
                      <a:pt x="391564" y="640203"/>
                    </a:cubicBezTo>
                    <a:cubicBezTo>
                      <a:pt x="388314" y="643893"/>
                      <a:pt x="384975" y="647758"/>
                      <a:pt x="381900" y="651536"/>
                    </a:cubicBezTo>
                    <a:cubicBezTo>
                      <a:pt x="380319" y="653469"/>
                      <a:pt x="378562" y="654875"/>
                      <a:pt x="376981" y="656192"/>
                    </a:cubicBezTo>
                    <a:cubicBezTo>
                      <a:pt x="373642" y="658916"/>
                      <a:pt x="373115" y="659619"/>
                      <a:pt x="373291" y="661200"/>
                    </a:cubicBezTo>
                    <a:cubicBezTo>
                      <a:pt x="373466" y="663221"/>
                      <a:pt x="372676" y="665153"/>
                      <a:pt x="371182" y="666647"/>
                    </a:cubicBezTo>
                    <a:cubicBezTo>
                      <a:pt x="369249" y="668580"/>
                      <a:pt x="364593" y="670425"/>
                      <a:pt x="361079" y="670073"/>
                    </a:cubicBezTo>
                    <a:cubicBezTo>
                      <a:pt x="357916" y="669722"/>
                      <a:pt x="356950" y="670600"/>
                      <a:pt x="356423" y="671479"/>
                    </a:cubicBezTo>
                    <a:cubicBezTo>
                      <a:pt x="361167" y="678595"/>
                      <a:pt x="356247" y="685448"/>
                      <a:pt x="354490" y="687820"/>
                    </a:cubicBezTo>
                    <a:cubicBezTo>
                      <a:pt x="354314" y="688083"/>
                      <a:pt x="354051" y="688347"/>
                      <a:pt x="353875" y="688698"/>
                    </a:cubicBezTo>
                    <a:cubicBezTo>
                      <a:pt x="352909" y="690192"/>
                      <a:pt x="351942" y="691861"/>
                      <a:pt x="350976" y="693706"/>
                    </a:cubicBezTo>
                    <a:cubicBezTo>
                      <a:pt x="348516" y="698186"/>
                      <a:pt x="345529" y="703721"/>
                      <a:pt x="339818" y="707235"/>
                    </a:cubicBezTo>
                    <a:lnTo>
                      <a:pt x="349043" y="709959"/>
                    </a:lnTo>
                    <a:lnTo>
                      <a:pt x="335953" y="717602"/>
                    </a:lnTo>
                    <a:cubicBezTo>
                      <a:pt x="335601" y="717866"/>
                      <a:pt x="335162" y="718041"/>
                      <a:pt x="334811" y="718217"/>
                    </a:cubicBezTo>
                    <a:cubicBezTo>
                      <a:pt x="334635" y="718305"/>
                      <a:pt x="334371" y="718393"/>
                      <a:pt x="334196" y="718569"/>
                    </a:cubicBezTo>
                    <a:cubicBezTo>
                      <a:pt x="333142" y="719447"/>
                      <a:pt x="332087" y="720326"/>
                      <a:pt x="331121" y="721116"/>
                    </a:cubicBezTo>
                    <a:cubicBezTo>
                      <a:pt x="325938" y="725333"/>
                      <a:pt x="323478" y="727530"/>
                      <a:pt x="323478" y="732625"/>
                    </a:cubicBezTo>
                    <a:cubicBezTo>
                      <a:pt x="323478" y="737545"/>
                      <a:pt x="320666" y="741059"/>
                      <a:pt x="318470" y="743783"/>
                    </a:cubicBezTo>
                    <a:cubicBezTo>
                      <a:pt x="316625" y="746067"/>
                      <a:pt x="315746" y="747297"/>
                      <a:pt x="315922" y="748351"/>
                    </a:cubicBezTo>
                    <a:lnTo>
                      <a:pt x="316274" y="751777"/>
                    </a:lnTo>
                    <a:lnTo>
                      <a:pt x="313638" y="753974"/>
                    </a:lnTo>
                    <a:cubicBezTo>
                      <a:pt x="309333" y="757663"/>
                      <a:pt x="306434" y="762935"/>
                      <a:pt x="303359" y="768557"/>
                    </a:cubicBezTo>
                    <a:cubicBezTo>
                      <a:pt x="299230" y="776113"/>
                      <a:pt x="294574" y="784635"/>
                      <a:pt x="285613" y="790082"/>
                    </a:cubicBezTo>
                    <a:cubicBezTo>
                      <a:pt x="285349" y="790521"/>
                      <a:pt x="284822" y="791751"/>
                      <a:pt x="284558" y="793244"/>
                    </a:cubicBezTo>
                    <a:cubicBezTo>
                      <a:pt x="283065" y="802381"/>
                      <a:pt x="279902" y="813099"/>
                      <a:pt x="269711" y="818722"/>
                    </a:cubicBezTo>
                    <a:cubicBezTo>
                      <a:pt x="269887" y="819073"/>
                      <a:pt x="269975" y="819337"/>
                      <a:pt x="270150" y="819688"/>
                    </a:cubicBezTo>
                    <a:cubicBezTo>
                      <a:pt x="271205" y="822763"/>
                      <a:pt x="269975" y="827595"/>
                      <a:pt x="268745" y="829791"/>
                    </a:cubicBezTo>
                    <a:cubicBezTo>
                      <a:pt x="267690" y="831724"/>
                      <a:pt x="266636" y="833745"/>
                      <a:pt x="265582" y="835765"/>
                    </a:cubicBezTo>
                    <a:cubicBezTo>
                      <a:pt x="262244" y="842267"/>
                      <a:pt x="258729" y="848944"/>
                      <a:pt x="253985" y="854918"/>
                    </a:cubicBezTo>
                    <a:lnTo>
                      <a:pt x="253897" y="855093"/>
                    </a:lnTo>
                    <a:cubicBezTo>
                      <a:pt x="250032" y="860013"/>
                      <a:pt x="246606" y="864230"/>
                      <a:pt x="245024" y="869413"/>
                    </a:cubicBezTo>
                    <a:lnTo>
                      <a:pt x="245024" y="869501"/>
                    </a:lnTo>
                    <a:cubicBezTo>
                      <a:pt x="244936" y="870556"/>
                      <a:pt x="244585" y="872928"/>
                      <a:pt x="242652" y="874860"/>
                    </a:cubicBezTo>
                    <a:cubicBezTo>
                      <a:pt x="241071" y="876354"/>
                      <a:pt x="239489" y="877672"/>
                      <a:pt x="237908" y="878902"/>
                    </a:cubicBezTo>
                    <a:cubicBezTo>
                      <a:pt x="235272" y="881010"/>
                      <a:pt x="232813" y="883031"/>
                      <a:pt x="231758" y="884964"/>
                    </a:cubicBezTo>
                    <a:cubicBezTo>
                      <a:pt x="231055" y="886281"/>
                      <a:pt x="230880" y="888741"/>
                      <a:pt x="230704" y="891113"/>
                    </a:cubicBezTo>
                    <a:cubicBezTo>
                      <a:pt x="230440" y="894364"/>
                      <a:pt x="230177" y="897966"/>
                      <a:pt x="228683" y="901480"/>
                    </a:cubicBezTo>
                    <a:cubicBezTo>
                      <a:pt x="228068" y="902974"/>
                      <a:pt x="227453" y="904555"/>
                      <a:pt x="226838" y="906224"/>
                    </a:cubicBezTo>
                    <a:cubicBezTo>
                      <a:pt x="224379" y="912813"/>
                      <a:pt x="221392" y="920984"/>
                      <a:pt x="212782" y="925903"/>
                    </a:cubicBezTo>
                    <a:lnTo>
                      <a:pt x="215417" y="928100"/>
                    </a:lnTo>
                    <a:lnTo>
                      <a:pt x="212343" y="933020"/>
                    </a:lnTo>
                    <a:cubicBezTo>
                      <a:pt x="211200" y="934864"/>
                      <a:pt x="210498" y="937500"/>
                      <a:pt x="209795" y="940224"/>
                    </a:cubicBezTo>
                    <a:cubicBezTo>
                      <a:pt x="208389" y="945758"/>
                      <a:pt x="206544" y="952787"/>
                      <a:pt x="199780" y="957267"/>
                    </a:cubicBezTo>
                    <a:lnTo>
                      <a:pt x="199955" y="960254"/>
                    </a:lnTo>
                    <a:cubicBezTo>
                      <a:pt x="199955" y="960518"/>
                      <a:pt x="200043" y="961133"/>
                      <a:pt x="200131" y="961572"/>
                    </a:cubicBezTo>
                    <a:cubicBezTo>
                      <a:pt x="200570" y="963944"/>
                      <a:pt x="201273" y="967810"/>
                      <a:pt x="198550" y="970972"/>
                    </a:cubicBezTo>
                    <a:cubicBezTo>
                      <a:pt x="196002" y="973872"/>
                      <a:pt x="194333" y="977825"/>
                      <a:pt x="192488" y="981954"/>
                    </a:cubicBezTo>
                    <a:cubicBezTo>
                      <a:pt x="189852" y="988016"/>
                      <a:pt x="186953" y="994869"/>
                      <a:pt x="180540" y="1000052"/>
                    </a:cubicBezTo>
                    <a:cubicBezTo>
                      <a:pt x="180364" y="1000228"/>
                      <a:pt x="180188" y="1000579"/>
                      <a:pt x="180012" y="1000931"/>
                    </a:cubicBezTo>
                    <a:cubicBezTo>
                      <a:pt x="184317" y="1008837"/>
                      <a:pt x="180100" y="1015690"/>
                      <a:pt x="177728" y="1019468"/>
                    </a:cubicBezTo>
                    <a:cubicBezTo>
                      <a:pt x="177377" y="1020083"/>
                      <a:pt x="176937" y="1020698"/>
                      <a:pt x="176674" y="1021225"/>
                    </a:cubicBezTo>
                    <a:cubicBezTo>
                      <a:pt x="175795" y="1022894"/>
                      <a:pt x="175005" y="1024739"/>
                      <a:pt x="174126" y="1026760"/>
                    </a:cubicBezTo>
                    <a:cubicBezTo>
                      <a:pt x="172018" y="1031855"/>
                      <a:pt x="169470" y="1037917"/>
                      <a:pt x="163935" y="1042046"/>
                    </a:cubicBezTo>
                    <a:cubicBezTo>
                      <a:pt x="164638" y="1042837"/>
                      <a:pt x="165341" y="1043891"/>
                      <a:pt x="165780" y="1045033"/>
                    </a:cubicBezTo>
                    <a:cubicBezTo>
                      <a:pt x="166834" y="1047757"/>
                      <a:pt x="166571" y="1050656"/>
                      <a:pt x="165165" y="1053819"/>
                    </a:cubicBezTo>
                    <a:cubicBezTo>
                      <a:pt x="161212" y="1062428"/>
                      <a:pt x="157346" y="1070950"/>
                      <a:pt x="153305" y="1079472"/>
                    </a:cubicBezTo>
                    <a:lnTo>
                      <a:pt x="154623" y="1079120"/>
                    </a:lnTo>
                    <a:lnTo>
                      <a:pt x="151723" y="1090102"/>
                    </a:lnTo>
                    <a:cubicBezTo>
                      <a:pt x="151723" y="1090278"/>
                      <a:pt x="151636" y="1090454"/>
                      <a:pt x="151636" y="1090629"/>
                    </a:cubicBezTo>
                    <a:cubicBezTo>
                      <a:pt x="151460" y="1092035"/>
                      <a:pt x="151021" y="1094671"/>
                      <a:pt x="148912" y="1096691"/>
                    </a:cubicBezTo>
                    <a:cubicBezTo>
                      <a:pt x="146452" y="1099063"/>
                      <a:pt x="145749" y="1102314"/>
                      <a:pt x="144783" y="1107497"/>
                    </a:cubicBezTo>
                    <a:cubicBezTo>
                      <a:pt x="143992" y="1111802"/>
                      <a:pt x="143114" y="1116722"/>
                      <a:pt x="140215" y="1121202"/>
                    </a:cubicBezTo>
                    <a:cubicBezTo>
                      <a:pt x="140390" y="1122960"/>
                      <a:pt x="140215" y="1125771"/>
                      <a:pt x="137755" y="1127879"/>
                    </a:cubicBezTo>
                    <a:cubicBezTo>
                      <a:pt x="132747" y="1132096"/>
                      <a:pt x="132132" y="1137367"/>
                      <a:pt x="131429" y="1145802"/>
                    </a:cubicBezTo>
                    <a:cubicBezTo>
                      <a:pt x="131078" y="1150370"/>
                      <a:pt x="130726" y="1155202"/>
                      <a:pt x="129145" y="1159946"/>
                    </a:cubicBezTo>
                    <a:cubicBezTo>
                      <a:pt x="127827" y="1163899"/>
                      <a:pt x="124928" y="1167853"/>
                      <a:pt x="121326" y="1170752"/>
                    </a:cubicBezTo>
                    <a:cubicBezTo>
                      <a:pt x="122468" y="1171543"/>
                      <a:pt x="123435" y="1172685"/>
                      <a:pt x="124137" y="1174178"/>
                    </a:cubicBezTo>
                    <a:cubicBezTo>
                      <a:pt x="126070" y="1178307"/>
                      <a:pt x="124137" y="1182173"/>
                      <a:pt x="123083" y="1184194"/>
                    </a:cubicBezTo>
                    <a:cubicBezTo>
                      <a:pt x="122907" y="1184633"/>
                      <a:pt x="122644" y="1185072"/>
                      <a:pt x="122556" y="1185336"/>
                    </a:cubicBezTo>
                    <a:cubicBezTo>
                      <a:pt x="121765" y="1187444"/>
                      <a:pt x="121062" y="1189553"/>
                      <a:pt x="120272" y="1191749"/>
                    </a:cubicBezTo>
                    <a:cubicBezTo>
                      <a:pt x="117285" y="1200183"/>
                      <a:pt x="114122" y="1208880"/>
                      <a:pt x="110696" y="1217402"/>
                    </a:cubicBezTo>
                    <a:cubicBezTo>
                      <a:pt x="110520" y="1217842"/>
                      <a:pt x="110256" y="1218281"/>
                      <a:pt x="110081" y="1218720"/>
                    </a:cubicBezTo>
                    <a:lnTo>
                      <a:pt x="110520" y="1221971"/>
                    </a:lnTo>
                    <a:cubicBezTo>
                      <a:pt x="110520" y="1222146"/>
                      <a:pt x="110608" y="1222322"/>
                      <a:pt x="110696" y="1222498"/>
                    </a:cubicBezTo>
                    <a:cubicBezTo>
                      <a:pt x="111135" y="1224167"/>
                      <a:pt x="112101" y="1228120"/>
                      <a:pt x="109027" y="1231107"/>
                    </a:cubicBezTo>
                    <a:cubicBezTo>
                      <a:pt x="106567" y="1233479"/>
                      <a:pt x="106303" y="1236554"/>
                      <a:pt x="106040" y="1241826"/>
                    </a:cubicBezTo>
                    <a:cubicBezTo>
                      <a:pt x="105776" y="1246482"/>
                      <a:pt x="105600" y="1251665"/>
                      <a:pt x="102701" y="1256673"/>
                    </a:cubicBezTo>
                    <a:cubicBezTo>
                      <a:pt x="102613" y="1256849"/>
                      <a:pt x="102438" y="1257639"/>
                      <a:pt x="102262" y="1258079"/>
                    </a:cubicBezTo>
                    <a:cubicBezTo>
                      <a:pt x="101823" y="1259923"/>
                      <a:pt x="101120" y="1262383"/>
                      <a:pt x="99099" y="1264580"/>
                    </a:cubicBezTo>
                    <a:cubicBezTo>
                      <a:pt x="98748" y="1264931"/>
                      <a:pt x="98484" y="1265283"/>
                      <a:pt x="98133" y="1265546"/>
                    </a:cubicBezTo>
                    <a:cubicBezTo>
                      <a:pt x="97342" y="1266425"/>
                      <a:pt x="96112" y="1267655"/>
                      <a:pt x="95585" y="1268445"/>
                    </a:cubicBezTo>
                    <a:cubicBezTo>
                      <a:pt x="95761" y="1268621"/>
                      <a:pt x="95936" y="1268972"/>
                      <a:pt x="96288" y="1269324"/>
                    </a:cubicBezTo>
                    <a:lnTo>
                      <a:pt x="100593" y="1273717"/>
                    </a:lnTo>
                    <a:lnTo>
                      <a:pt x="96463" y="1278285"/>
                    </a:lnTo>
                    <a:cubicBezTo>
                      <a:pt x="95585" y="1279251"/>
                      <a:pt x="95497" y="1281272"/>
                      <a:pt x="95497" y="1284435"/>
                    </a:cubicBezTo>
                    <a:cubicBezTo>
                      <a:pt x="95497" y="1288827"/>
                      <a:pt x="95497" y="1295065"/>
                      <a:pt x="90665" y="1299985"/>
                    </a:cubicBezTo>
                    <a:lnTo>
                      <a:pt x="91192" y="1301391"/>
                    </a:lnTo>
                    <a:cubicBezTo>
                      <a:pt x="91280" y="1301478"/>
                      <a:pt x="91280" y="1301654"/>
                      <a:pt x="91368" y="1301830"/>
                    </a:cubicBezTo>
                    <a:cubicBezTo>
                      <a:pt x="91983" y="1303148"/>
                      <a:pt x="93213" y="1305520"/>
                      <a:pt x="92598" y="1308507"/>
                    </a:cubicBezTo>
                    <a:cubicBezTo>
                      <a:pt x="91983" y="1311318"/>
                      <a:pt x="91368" y="1314217"/>
                      <a:pt x="90753" y="1317028"/>
                    </a:cubicBezTo>
                    <a:cubicBezTo>
                      <a:pt x="88996" y="1325462"/>
                      <a:pt x="87151" y="1334072"/>
                      <a:pt x="84427" y="1342506"/>
                    </a:cubicBezTo>
                    <a:cubicBezTo>
                      <a:pt x="83988" y="1343824"/>
                      <a:pt x="83549" y="1345054"/>
                      <a:pt x="83110" y="1346372"/>
                    </a:cubicBezTo>
                    <a:cubicBezTo>
                      <a:pt x="80210" y="1354718"/>
                      <a:pt x="77838" y="1361219"/>
                      <a:pt x="81265" y="1368774"/>
                    </a:cubicBezTo>
                    <a:cubicBezTo>
                      <a:pt x="83637" y="1373958"/>
                      <a:pt x="80123" y="1378702"/>
                      <a:pt x="76433" y="1383358"/>
                    </a:cubicBezTo>
                    <a:lnTo>
                      <a:pt x="78453" y="1389069"/>
                    </a:lnTo>
                    <a:cubicBezTo>
                      <a:pt x="78805" y="1390035"/>
                      <a:pt x="79156" y="1390914"/>
                      <a:pt x="79420" y="1391880"/>
                    </a:cubicBezTo>
                    <a:cubicBezTo>
                      <a:pt x="79771" y="1393022"/>
                      <a:pt x="80210" y="1395394"/>
                      <a:pt x="79068" y="1397766"/>
                    </a:cubicBezTo>
                    <a:cubicBezTo>
                      <a:pt x="76521" y="1403213"/>
                      <a:pt x="75994" y="1409538"/>
                      <a:pt x="75379" y="1416215"/>
                    </a:cubicBezTo>
                    <a:cubicBezTo>
                      <a:pt x="74851" y="1422277"/>
                      <a:pt x="74324" y="1428427"/>
                      <a:pt x="72304" y="1434577"/>
                    </a:cubicBezTo>
                    <a:lnTo>
                      <a:pt x="84867" y="1434401"/>
                    </a:lnTo>
                    <a:lnTo>
                      <a:pt x="70634" y="1441781"/>
                    </a:lnTo>
                    <a:cubicBezTo>
                      <a:pt x="70634" y="1442132"/>
                      <a:pt x="70634" y="1442571"/>
                      <a:pt x="70634" y="1443011"/>
                    </a:cubicBezTo>
                    <a:cubicBezTo>
                      <a:pt x="70634" y="1444592"/>
                      <a:pt x="70547" y="1446173"/>
                      <a:pt x="70547" y="1447755"/>
                    </a:cubicBezTo>
                    <a:cubicBezTo>
                      <a:pt x="70547" y="1449424"/>
                      <a:pt x="70547" y="1451005"/>
                      <a:pt x="70459" y="1452675"/>
                    </a:cubicBezTo>
                    <a:lnTo>
                      <a:pt x="71601" y="1453378"/>
                    </a:lnTo>
                    <a:lnTo>
                      <a:pt x="70459" y="1453817"/>
                    </a:lnTo>
                    <a:cubicBezTo>
                      <a:pt x="70371" y="1456540"/>
                      <a:pt x="70195" y="1459264"/>
                      <a:pt x="69932" y="1461987"/>
                    </a:cubicBezTo>
                    <a:cubicBezTo>
                      <a:pt x="69580" y="1465413"/>
                      <a:pt x="68877" y="1468664"/>
                      <a:pt x="68262" y="1471827"/>
                    </a:cubicBezTo>
                    <a:cubicBezTo>
                      <a:pt x="67560" y="1475165"/>
                      <a:pt x="66945" y="1478240"/>
                      <a:pt x="66681" y="1481315"/>
                    </a:cubicBezTo>
                    <a:cubicBezTo>
                      <a:pt x="66593" y="1482018"/>
                      <a:pt x="66593" y="1482633"/>
                      <a:pt x="66505" y="1483336"/>
                    </a:cubicBezTo>
                    <a:cubicBezTo>
                      <a:pt x="66417" y="1485356"/>
                      <a:pt x="66242" y="1487728"/>
                      <a:pt x="65539" y="1490188"/>
                    </a:cubicBezTo>
                    <a:lnTo>
                      <a:pt x="66154" y="1490364"/>
                    </a:lnTo>
                    <a:lnTo>
                      <a:pt x="65890" y="1495284"/>
                    </a:lnTo>
                    <a:cubicBezTo>
                      <a:pt x="65715" y="1498446"/>
                      <a:pt x="65715" y="1501609"/>
                      <a:pt x="65627" y="1504948"/>
                    </a:cubicBezTo>
                    <a:cubicBezTo>
                      <a:pt x="65539" y="1516896"/>
                      <a:pt x="65451" y="1529283"/>
                      <a:pt x="58423" y="1541495"/>
                    </a:cubicBezTo>
                    <a:cubicBezTo>
                      <a:pt x="57896" y="1543076"/>
                      <a:pt x="58862" y="1547732"/>
                      <a:pt x="60268" y="1549577"/>
                    </a:cubicBezTo>
                    <a:cubicBezTo>
                      <a:pt x="66330" y="1557221"/>
                      <a:pt x="63167" y="1563722"/>
                      <a:pt x="61410" y="1567236"/>
                    </a:cubicBezTo>
                    <a:cubicBezTo>
                      <a:pt x="61058" y="1568027"/>
                      <a:pt x="60619" y="1568729"/>
                      <a:pt x="60443" y="1569345"/>
                    </a:cubicBezTo>
                    <a:cubicBezTo>
                      <a:pt x="59916" y="1570926"/>
                      <a:pt x="59213" y="1572332"/>
                      <a:pt x="58423" y="1573649"/>
                    </a:cubicBezTo>
                    <a:cubicBezTo>
                      <a:pt x="59038" y="1573913"/>
                      <a:pt x="59389" y="1574089"/>
                      <a:pt x="59653" y="1574176"/>
                    </a:cubicBezTo>
                    <a:cubicBezTo>
                      <a:pt x="62815" y="1575934"/>
                      <a:pt x="63518" y="1578481"/>
                      <a:pt x="63606" y="1579887"/>
                    </a:cubicBezTo>
                    <a:cubicBezTo>
                      <a:pt x="64748" y="1593856"/>
                      <a:pt x="63343" y="1604925"/>
                      <a:pt x="59126" y="1614765"/>
                    </a:cubicBezTo>
                    <a:cubicBezTo>
                      <a:pt x="67647" y="1625044"/>
                      <a:pt x="64309" y="1636992"/>
                      <a:pt x="61761" y="1645865"/>
                    </a:cubicBezTo>
                    <a:lnTo>
                      <a:pt x="61498" y="1646656"/>
                    </a:lnTo>
                    <a:cubicBezTo>
                      <a:pt x="60971" y="1648413"/>
                      <a:pt x="60795" y="1650433"/>
                      <a:pt x="60531" y="1652630"/>
                    </a:cubicBezTo>
                    <a:cubicBezTo>
                      <a:pt x="60268" y="1654914"/>
                      <a:pt x="60004" y="1657374"/>
                      <a:pt x="59301" y="1660010"/>
                    </a:cubicBezTo>
                    <a:lnTo>
                      <a:pt x="66505" y="1658868"/>
                    </a:lnTo>
                    <a:lnTo>
                      <a:pt x="63518" y="1668883"/>
                    </a:lnTo>
                    <a:cubicBezTo>
                      <a:pt x="63255" y="1669849"/>
                      <a:pt x="62903" y="1670816"/>
                      <a:pt x="62552" y="1671606"/>
                    </a:cubicBezTo>
                    <a:cubicBezTo>
                      <a:pt x="62288" y="1672309"/>
                      <a:pt x="61849" y="1673363"/>
                      <a:pt x="61849" y="1673803"/>
                    </a:cubicBezTo>
                    <a:cubicBezTo>
                      <a:pt x="62025" y="1676438"/>
                      <a:pt x="62288" y="1679162"/>
                      <a:pt x="62728" y="1682149"/>
                    </a:cubicBezTo>
                    <a:cubicBezTo>
                      <a:pt x="63167" y="1685839"/>
                      <a:pt x="63606" y="1689704"/>
                      <a:pt x="63694" y="1693658"/>
                    </a:cubicBezTo>
                    <a:cubicBezTo>
                      <a:pt x="63782" y="1696820"/>
                      <a:pt x="62991" y="1699720"/>
                      <a:pt x="62376" y="1702267"/>
                    </a:cubicBezTo>
                    <a:cubicBezTo>
                      <a:pt x="62025" y="1703849"/>
                      <a:pt x="61586" y="1705254"/>
                      <a:pt x="61498" y="1706572"/>
                    </a:cubicBezTo>
                    <a:lnTo>
                      <a:pt x="61498" y="1706923"/>
                    </a:lnTo>
                    <a:cubicBezTo>
                      <a:pt x="61410" y="1708066"/>
                      <a:pt x="61146" y="1709998"/>
                      <a:pt x="61234" y="1710965"/>
                    </a:cubicBezTo>
                    <a:lnTo>
                      <a:pt x="62464" y="1710789"/>
                    </a:lnTo>
                    <a:lnTo>
                      <a:pt x="61673" y="1711931"/>
                    </a:lnTo>
                    <a:cubicBezTo>
                      <a:pt x="65978" y="1719311"/>
                      <a:pt x="66505" y="1726515"/>
                      <a:pt x="65539" y="1733280"/>
                    </a:cubicBezTo>
                    <a:lnTo>
                      <a:pt x="67999" y="1745755"/>
                    </a:lnTo>
                    <a:cubicBezTo>
                      <a:pt x="67999" y="1745931"/>
                      <a:pt x="68175" y="1746370"/>
                      <a:pt x="68262" y="1746633"/>
                    </a:cubicBezTo>
                    <a:cubicBezTo>
                      <a:pt x="68789" y="1748303"/>
                      <a:pt x="69668" y="1751026"/>
                      <a:pt x="68526" y="1754101"/>
                    </a:cubicBezTo>
                    <a:cubicBezTo>
                      <a:pt x="67911" y="1755770"/>
                      <a:pt x="68175" y="1757615"/>
                      <a:pt x="68526" y="1760602"/>
                    </a:cubicBezTo>
                    <a:cubicBezTo>
                      <a:pt x="68789" y="1762447"/>
                      <a:pt x="69053" y="1764643"/>
                      <a:pt x="69053" y="1766840"/>
                    </a:cubicBezTo>
                    <a:cubicBezTo>
                      <a:pt x="69053" y="1768597"/>
                      <a:pt x="69141" y="1770442"/>
                      <a:pt x="69141" y="1772287"/>
                    </a:cubicBezTo>
                    <a:cubicBezTo>
                      <a:pt x="69317" y="1776328"/>
                      <a:pt x="69492" y="1780545"/>
                      <a:pt x="68702" y="1784850"/>
                    </a:cubicBezTo>
                    <a:cubicBezTo>
                      <a:pt x="67384" y="1792317"/>
                      <a:pt x="67911" y="1797325"/>
                      <a:pt x="70634" y="1802245"/>
                    </a:cubicBezTo>
                    <a:cubicBezTo>
                      <a:pt x="73182" y="1806813"/>
                      <a:pt x="74588" y="1810327"/>
                      <a:pt x="75203" y="1812963"/>
                    </a:cubicBezTo>
                    <a:lnTo>
                      <a:pt x="86097" y="1819728"/>
                    </a:lnTo>
                    <a:lnTo>
                      <a:pt x="75203" y="1818849"/>
                    </a:lnTo>
                    <a:cubicBezTo>
                      <a:pt x="74676" y="1820431"/>
                      <a:pt x="73621" y="1821221"/>
                      <a:pt x="73006" y="1821836"/>
                    </a:cubicBezTo>
                    <a:cubicBezTo>
                      <a:pt x="72567" y="1822188"/>
                      <a:pt x="72304" y="1822539"/>
                      <a:pt x="72128" y="1823066"/>
                    </a:cubicBezTo>
                    <a:lnTo>
                      <a:pt x="75027" y="1827547"/>
                    </a:lnTo>
                    <a:cubicBezTo>
                      <a:pt x="75203" y="1827722"/>
                      <a:pt x="75554" y="1828250"/>
                      <a:pt x="75818" y="1828601"/>
                    </a:cubicBezTo>
                    <a:cubicBezTo>
                      <a:pt x="77311" y="1830358"/>
                      <a:pt x="79771" y="1833257"/>
                      <a:pt x="79156" y="1837211"/>
                    </a:cubicBezTo>
                    <a:cubicBezTo>
                      <a:pt x="78805" y="1839758"/>
                      <a:pt x="79244" y="1842833"/>
                      <a:pt x="79771" y="1846084"/>
                    </a:cubicBezTo>
                    <a:cubicBezTo>
                      <a:pt x="80650" y="1851355"/>
                      <a:pt x="81616" y="1857681"/>
                      <a:pt x="79156" y="1864006"/>
                    </a:cubicBezTo>
                    <a:cubicBezTo>
                      <a:pt x="79859" y="1864357"/>
                      <a:pt x="80562" y="1864797"/>
                      <a:pt x="81177" y="1865324"/>
                    </a:cubicBezTo>
                    <a:cubicBezTo>
                      <a:pt x="84691" y="1868311"/>
                      <a:pt x="84691" y="1872704"/>
                      <a:pt x="84691" y="1875339"/>
                    </a:cubicBezTo>
                    <a:cubicBezTo>
                      <a:pt x="84691" y="1875954"/>
                      <a:pt x="84691" y="1876657"/>
                      <a:pt x="84691" y="1877096"/>
                    </a:cubicBezTo>
                    <a:cubicBezTo>
                      <a:pt x="84955" y="1879468"/>
                      <a:pt x="85394" y="1881928"/>
                      <a:pt x="85833" y="1884476"/>
                    </a:cubicBezTo>
                    <a:cubicBezTo>
                      <a:pt x="86360" y="1887199"/>
                      <a:pt x="86887" y="1890099"/>
                      <a:pt x="87151" y="1893086"/>
                    </a:cubicBezTo>
                    <a:cubicBezTo>
                      <a:pt x="87678" y="1898533"/>
                      <a:pt x="85833" y="1901871"/>
                      <a:pt x="84076" y="1903716"/>
                    </a:cubicBezTo>
                    <a:cubicBezTo>
                      <a:pt x="81440" y="1906527"/>
                      <a:pt x="77663" y="1908021"/>
                      <a:pt x="72743" y="1907933"/>
                    </a:cubicBezTo>
                    <a:cubicBezTo>
                      <a:pt x="66593" y="1907845"/>
                      <a:pt x="60443" y="1907845"/>
                      <a:pt x="54381" y="1907933"/>
                    </a:cubicBezTo>
                    <a:cubicBezTo>
                      <a:pt x="51834" y="1907933"/>
                      <a:pt x="49198" y="1907933"/>
                      <a:pt x="46650" y="1907933"/>
                    </a:cubicBezTo>
                    <a:cubicBezTo>
                      <a:pt x="45772" y="1907933"/>
                      <a:pt x="44718" y="1908021"/>
                      <a:pt x="43575" y="1908109"/>
                    </a:cubicBezTo>
                    <a:cubicBezTo>
                      <a:pt x="39973" y="1908460"/>
                      <a:pt x="35493" y="1908899"/>
                      <a:pt x="31627" y="1906439"/>
                    </a:cubicBezTo>
                    <a:cubicBezTo>
                      <a:pt x="27323" y="1903716"/>
                      <a:pt x="26620" y="1898445"/>
                      <a:pt x="26005" y="1894140"/>
                    </a:cubicBezTo>
                    <a:cubicBezTo>
                      <a:pt x="25917" y="1893349"/>
                      <a:pt x="25829" y="1892559"/>
                      <a:pt x="25653" y="1891856"/>
                    </a:cubicBezTo>
                    <a:cubicBezTo>
                      <a:pt x="24336" y="1884915"/>
                      <a:pt x="23281" y="1877799"/>
                      <a:pt x="22227" y="1870946"/>
                    </a:cubicBezTo>
                    <a:lnTo>
                      <a:pt x="21788" y="1868399"/>
                    </a:lnTo>
                    <a:cubicBezTo>
                      <a:pt x="21612" y="1867081"/>
                      <a:pt x="21524" y="1865763"/>
                      <a:pt x="21524" y="1864621"/>
                    </a:cubicBezTo>
                    <a:cubicBezTo>
                      <a:pt x="21524" y="1864182"/>
                      <a:pt x="21524" y="1863479"/>
                      <a:pt x="21524" y="1863128"/>
                    </a:cubicBezTo>
                    <a:cubicBezTo>
                      <a:pt x="15287" y="1853464"/>
                      <a:pt x="15902" y="1843360"/>
                      <a:pt x="16516" y="1834487"/>
                    </a:cubicBezTo>
                    <a:cubicBezTo>
                      <a:pt x="16780" y="1830885"/>
                      <a:pt x="16956" y="1827459"/>
                      <a:pt x="16780" y="1824208"/>
                    </a:cubicBezTo>
                    <a:cubicBezTo>
                      <a:pt x="16692" y="1823242"/>
                      <a:pt x="16868" y="1822276"/>
                      <a:pt x="17131" y="1821485"/>
                    </a:cubicBezTo>
                    <a:cubicBezTo>
                      <a:pt x="13354" y="1815247"/>
                      <a:pt x="13705" y="1808395"/>
                      <a:pt x="13969" y="1802684"/>
                    </a:cubicBezTo>
                    <a:cubicBezTo>
                      <a:pt x="14232" y="1798028"/>
                      <a:pt x="14408" y="1793987"/>
                      <a:pt x="12475" y="1791087"/>
                    </a:cubicBezTo>
                    <a:lnTo>
                      <a:pt x="10455" y="1788100"/>
                    </a:lnTo>
                    <a:lnTo>
                      <a:pt x="11860" y="1784762"/>
                    </a:lnTo>
                    <a:cubicBezTo>
                      <a:pt x="14759" y="1777997"/>
                      <a:pt x="12475" y="1771496"/>
                      <a:pt x="9927" y="1763941"/>
                    </a:cubicBezTo>
                    <a:cubicBezTo>
                      <a:pt x="8346" y="1759284"/>
                      <a:pt x="6677" y="1754452"/>
                      <a:pt x="6062" y="1749093"/>
                    </a:cubicBezTo>
                    <a:cubicBezTo>
                      <a:pt x="5974" y="1748127"/>
                      <a:pt x="5886" y="1746985"/>
                      <a:pt x="6150" y="1745755"/>
                    </a:cubicBezTo>
                    <a:cubicBezTo>
                      <a:pt x="7819" y="1737936"/>
                      <a:pt x="7116" y="1729853"/>
                      <a:pt x="6413" y="1721244"/>
                    </a:cubicBezTo>
                    <a:cubicBezTo>
                      <a:pt x="5535" y="1710877"/>
                      <a:pt x="4656" y="1700247"/>
                      <a:pt x="7819" y="1689177"/>
                    </a:cubicBezTo>
                    <a:cubicBezTo>
                      <a:pt x="7995" y="1688386"/>
                      <a:pt x="7204" y="1685751"/>
                      <a:pt x="6765" y="1684169"/>
                    </a:cubicBezTo>
                    <a:cubicBezTo>
                      <a:pt x="6413" y="1683115"/>
                      <a:pt x="6150" y="1682061"/>
                      <a:pt x="5886" y="1681094"/>
                    </a:cubicBezTo>
                    <a:cubicBezTo>
                      <a:pt x="3514" y="1671343"/>
                      <a:pt x="703" y="1660185"/>
                      <a:pt x="2723" y="1647447"/>
                    </a:cubicBezTo>
                    <a:lnTo>
                      <a:pt x="2899" y="1646480"/>
                    </a:lnTo>
                    <a:cubicBezTo>
                      <a:pt x="4481" y="1636465"/>
                      <a:pt x="6150" y="1626098"/>
                      <a:pt x="1494" y="1617225"/>
                    </a:cubicBezTo>
                    <a:lnTo>
                      <a:pt x="0" y="1614413"/>
                    </a:lnTo>
                    <a:lnTo>
                      <a:pt x="1318" y="1611514"/>
                    </a:lnTo>
                    <a:cubicBezTo>
                      <a:pt x="3251" y="1607297"/>
                      <a:pt x="2460" y="1602553"/>
                      <a:pt x="1669" y="1597018"/>
                    </a:cubicBezTo>
                    <a:cubicBezTo>
                      <a:pt x="966" y="1592186"/>
                      <a:pt x="88" y="1586739"/>
                      <a:pt x="1230" y="1581117"/>
                    </a:cubicBezTo>
                    <a:cubicBezTo>
                      <a:pt x="1494" y="1579623"/>
                      <a:pt x="1845" y="1578130"/>
                      <a:pt x="2108" y="1576724"/>
                    </a:cubicBezTo>
                    <a:cubicBezTo>
                      <a:pt x="3953" y="1567587"/>
                      <a:pt x="5623" y="1558978"/>
                      <a:pt x="4041" y="1549841"/>
                    </a:cubicBezTo>
                    <a:cubicBezTo>
                      <a:pt x="2811" y="1542725"/>
                      <a:pt x="4041" y="1535609"/>
                      <a:pt x="5271" y="1528844"/>
                    </a:cubicBezTo>
                    <a:cubicBezTo>
                      <a:pt x="5974" y="1525154"/>
                      <a:pt x="6589" y="1521728"/>
                      <a:pt x="6765" y="1518389"/>
                    </a:cubicBezTo>
                    <a:cubicBezTo>
                      <a:pt x="7292" y="1510658"/>
                      <a:pt x="7204" y="1502576"/>
                      <a:pt x="7116" y="1494757"/>
                    </a:cubicBezTo>
                    <a:cubicBezTo>
                      <a:pt x="7116" y="1493000"/>
                      <a:pt x="7116" y="1491242"/>
                      <a:pt x="7116" y="1489485"/>
                    </a:cubicBezTo>
                    <a:cubicBezTo>
                      <a:pt x="7116" y="1489310"/>
                      <a:pt x="6853" y="1488607"/>
                      <a:pt x="6765" y="1488080"/>
                    </a:cubicBezTo>
                    <a:cubicBezTo>
                      <a:pt x="6062" y="1485796"/>
                      <a:pt x="5096" y="1482281"/>
                      <a:pt x="7116" y="1478855"/>
                    </a:cubicBezTo>
                    <a:cubicBezTo>
                      <a:pt x="9664" y="1474462"/>
                      <a:pt x="9927" y="1469279"/>
                      <a:pt x="10103" y="1463305"/>
                    </a:cubicBezTo>
                    <a:cubicBezTo>
                      <a:pt x="10367" y="1457331"/>
                      <a:pt x="10542" y="1450654"/>
                      <a:pt x="13529" y="1444153"/>
                    </a:cubicBezTo>
                    <a:cubicBezTo>
                      <a:pt x="13529" y="1444153"/>
                      <a:pt x="13529" y="1444153"/>
                      <a:pt x="13529" y="1444153"/>
                    </a:cubicBezTo>
                    <a:cubicBezTo>
                      <a:pt x="13178" y="1443187"/>
                      <a:pt x="12739" y="1442044"/>
                      <a:pt x="12563" y="1440727"/>
                    </a:cubicBezTo>
                    <a:cubicBezTo>
                      <a:pt x="12475" y="1440024"/>
                      <a:pt x="12300" y="1439409"/>
                      <a:pt x="12124" y="1438706"/>
                    </a:cubicBezTo>
                    <a:cubicBezTo>
                      <a:pt x="11597" y="1436246"/>
                      <a:pt x="10894" y="1433171"/>
                      <a:pt x="11421" y="1429921"/>
                    </a:cubicBezTo>
                    <a:cubicBezTo>
                      <a:pt x="12124" y="1425791"/>
                      <a:pt x="13002" y="1421750"/>
                      <a:pt x="13881" y="1417885"/>
                    </a:cubicBezTo>
                    <a:cubicBezTo>
                      <a:pt x="14847" y="1413316"/>
                      <a:pt x="15814" y="1409011"/>
                      <a:pt x="16429" y="1404707"/>
                    </a:cubicBezTo>
                    <a:cubicBezTo>
                      <a:pt x="17219" y="1399347"/>
                      <a:pt x="17659" y="1393725"/>
                      <a:pt x="18098" y="1388278"/>
                    </a:cubicBezTo>
                    <a:cubicBezTo>
                      <a:pt x="18449" y="1384237"/>
                      <a:pt x="18801" y="1380020"/>
                      <a:pt x="19240" y="1375890"/>
                    </a:cubicBezTo>
                    <a:cubicBezTo>
                      <a:pt x="19504" y="1373606"/>
                      <a:pt x="20382" y="1371761"/>
                      <a:pt x="21085" y="1370356"/>
                    </a:cubicBezTo>
                    <a:cubicBezTo>
                      <a:pt x="21261" y="1369916"/>
                      <a:pt x="21612" y="1369301"/>
                      <a:pt x="21700" y="1369038"/>
                    </a:cubicBezTo>
                    <a:cubicBezTo>
                      <a:pt x="21876" y="1367456"/>
                      <a:pt x="22315" y="1363415"/>
                      <a:pt x="25390" y="1361307"/>
                    </a:cubicBezTo>
                    <a:cubicBezTo>
                      <a:pt x="25214" y="1360867"/>
                      <a:pt x="24950" y="1360428"/>
                      <a:pt x="24775" y="1359989"/>
                    </a:cubicBezTo>
                    <a:cubicBezTo>
                      <a:pt x="24687" y="1359901"/>
                      <a:pt x="24687" y="1359901"/>
                      <a:pt x="24599" y="1359813"/>
                    </a:cubicBezTo>
                    <a:cubicBezTo>
                      <a:pt x="23808" y="1358759"/>
                      <a:pt x="21612" y="1356036"/>
                      <a:pt x="22578" y="1352434"/>
                    </a:cubicBezTo>
                    <a:cubicBezTo>
                      <a:pt x="23896" y="1347426"/>
                      <a:pt x="25390" y="1342330"/>
                      <a:pt x="26795" y="1337411"/>
                    </a:cubicBezTo>
                    <a:cubicBezTo>
                      <a:pt x="28113" y="1332754"/>
                      <a:pt x="29519" y="1327834"/>
                      <a:pt x="30837" y="1323090"/>
                    </a:cubicBezTo>
                    <a:cubicBezTo>
                      <a:pt x="31627" y="1320191"/>
                      <a:pt x="31979" y="1317028"/>
                      <a:pt x="32242" y="1314305"/>
                    </a:cubicBezTo>
                    <a:cubicBezTo>
                      <a:pt x="32506" y="1311406"/>
                      <a:pt x="32594" y="1308419"/>
                      <a:pt x="32682" y="1305256"/>
                    </a:cubicBezTo>
                    <a:cubicBezTo>
                      <a:pt x="32857" y="1298052"/>
                      <a:pt x="33033" y="1290672"/>
                      <a:pt x="35756" y="1283732"/>
                    </a:cubicBezTo>
                    <a:cubicBezTo>
                      <a:pt x="39358" y="1274332"/>
                      <a:pt x="41116" y="1264755"/>
                      <a:pt x="42960" y="1254477"/>
                    </a:cubicBezTo>
                    <a:cubicBezTo>
                      <a:pt x="43663" y="1250435"/>
                      <a:pt x="44454" y="1246306"/>
                      <a:pt x="45333" y="1242177"/>
                    </a:cubicBezTo>
                    <a:cubicBezTo>
                      <a:pt x="45420" y="1238487"/>
                      <a:pt x="47529" y="1236730"/>
                      <a:pt x="48847" y="1236027"/>
                    </a:cubicBezTo>
                    <a:cubicBezTo>
                      <a:pt x="52537" y="1234007"/>
                      <a:pt x="52800" y="1230932"/>
                      <a:pt x="52624" y="1223816"/>
                    </a:cubicBezTo>
                    <a:cubicBezTo>
                      <a:pt x="52624" y="1222322"/>
                      <a:pt x="52537" y="1220829"/>
                      <a:pt x="52624" y="1219335"/>
                    </a:cubicBezTo>
                    <a:cubicBezTo>
                      <a:pt x="52976" y="1208090"/>
                      <a:pt x="55699" y="1197811"/>
                      <a:pt x="58247" y="1187796"/>
                    </a:cubicBezTo>
                    <a:lnTo>
                      <a:pt x="58686" y="1186038"/>
                    </a:lnTo>
                    <a:cubicBezTo>
                      <a:pt x="59565" y="1182612"/>
                      <a:pt x="60443" y="1179098"/>
                      <a:pt x="61234" y="1175760"/>
                    </a:cubicBezTo>
                    <a:cubicBezTo>
                      <a:pt x="63518" y="1166096"/>
                      <a:pt x="65978" y="1156080"/>
                      <a:pt x="69756" y="1146504"/>
                    </a:cubicBezTo>
                    <a:cubicBezTo>
                      <a:pt x="71952" y="1141057"/>
                      <a:pt x="73534" y="1135435"/>
                      <a:pt x="75291" y="1129461"/>
                    </a:cubicBezTo>
                    <a:cubicBezTo>
                      <a:pt x="77487" y="1121993"/>
                      <a:pt x="79683" y="1114350"/>
                      <a:pt x="83022" y="1107058"/>
                    </a:cubicBezTo>
                    <a:cubicBezTo>
                      <a:pt x="89347" y="1093353"/>
                      <a:pt x="92774" y="1079472"/>
                      <a:pt x="95936" y="1062868"/>
                    </a:cubicBezTo>
                    <a:cubicBezTo>
                      <a:pt x="96815" y="1058475"/>
                      <a:pt x="99011" y="1054170"/>
                      <a:pt x="101208" y="1049953"/>
                    </a:cubicBezTo>
                    <a:cubicBezTo>
                      <a:pt x="102086" y="1048196"/>
                      <a:pt x="102965" y="1046527"/>
                      <a:pt x="103667" y="1044945"/>
                    </a:cubicBezTo>
                    <a:cubicBezTo>
                      <a:pt x="106830" y="1037917"/>
                      <a:pt x="109290" y="1030713"/>
                      <a:pt x="111926" y="1023158"/>
                    </a:cubicBezTo>
                    <a:cubicBezTo>
                      <a:pt x="115352" y="1013054"/>
                      <a:pt x="118954" y="1002600"/>
                      <a:pt x="124313" y="992672"/>
                    </a:cubicBezTo>
                    <a:cubicBezTo>
                      <a:pt x="125104" y="991267"/>
                      <a:pt x="125631" y="989334"/>
                      <a:pt x="126158" y="987313"/>
                    </a:cubicBezTo>
                    <a:cubicBezTo>
                      <a:pt x="126597" y="985556"/>
                      <a:pt x="127124" y="983799"/>
                      <a:pt x="127827" y="981954"/>
                    </a:cubicBezTo>
                    <a:cubicBezTo>
                      <a:pt x="129321" y="978089"/>
                      <a:pt x="131166" y="974399"/>
                      <a:pt x="133011" y="970885"/>
                    </a:cubicBezTo>
                    <a:cubicBezTo>
                      <a:pt x="135471" y="966141"/>
                      <a:pt x="137755" y="961660"/>
                      <a:pt x="138633" y="957531"/>
                    </a:cubicBezTo>
                    <a:cubicBezTo>
                      <a:pt x="140478" y="949360"/>
                      <a:pt x="143904" y="942859"/>
                      <a:pt x="147243" y="936534"/>
                    </a:cubicBezTo>
                    <a:cubicBezTo>
                      <a:pt x="148385" y="934425"/>
                      <a:pt x="149351" y="932492"/>
                      <a:pt x="150406" y="930472"/>
                    </a:cubicBezTo>
                    <a:cubicBezTo>
                      <a:pt x="150669" y="929945"/>
                      <a:pt x="150933" y="929418"/>
                      <a:pt x="151284" y="928890"/>
                    </a:cubicBezTo>
                    <a:lnTo>
                      <a:pt x="150494" y="928363"/>
                    </a:lnTo>
                    <a:lnTo>
                      <a:pt x="152075" y="927748"/>
                    </a:lnTo>
                    <a:cubicBezTo>
                      <a:pt x="153129" y="926343"/>
                      <a:pt x="154271" y="925025"/>
                      <a:pt x="155325" y="923883"/>
                    </a:cubicBezTo>
                    <a:cubicBezTo>
                      <a:pt x="155940" y="923180"/>
                      <a:pt x="156555" y="922477"/>
                      <a:pt x="157083" y="921862"/>
                    </a:cubicBezTo>
                    <a:cubicBezTo>
                      <a:pt x="157346" y="921511"/>
                      <a:pt x="157698" y="921159"/>
                      <a:pt x="158049" y="920808"/>
                    </a:cubicBezTo>
                    <a:cubicBezTo>
                      <a:pt x="158225" y="908684"/>
                      <a:pt x="164462" y="899635"/>
                      <a:pt x="169997" y="891553"/>
                    </a:cubicBezTo>
                    <a:cubicBezTo>
                      <a:pt x="171578" y="889268"/>
                      <a:pt x="173072" y="887072"/>
                      <a:pt x="174478" y="884876"/>
                    </a:cubicBezTo>
                    <a:cubicBezTo>
                      <a:pt x="176586" y="881449"/>
                      <a:pt x="178167" y="877584"/>
                      <a:pt x="179485" y="873894"/>
                    </a:cubicBezTo>
                    <a:cubicBezTo>
                      <a:pt x="180452" y="871258"/>
                      <a:pt x="181330" y="868535"/>
                      <a:pt x="182209" y="865636"/>
                    </a:cubicBezTo>
                    <a:cubicBezTo>
                      <a:pt x="184669" y="857553"/>
                      <a:pt x="187480" y="848416"/>
                      <a:pt x="194508" y="840861"/>
                    </a:cubicBezTo>
                    <a:cubicBezTo>
                      <a:pt x="194596" y="840510"/>
                      <a:pt x="194772" y="839807"/>
                      <a:pt x="194948" y="839367"/>
                    </a:cubicBezTo>
                    <a:cubicBezTo>
                      <a:pt x="195299" y="837786"/>
                      <a:pt x="195738" y="835853"/>
                      <a:pt x="196880" y="834008"/>
                    </a:cubicBezTo>
                    <a:cubicBezTo>
                      <a:pt x="198637" y="830934"/>
                      <a:pt x="200570" y="827946"/>
                      <a:pt x="202415" y="825135"/>
                    </a:cubicBezTo>
                    <a:cubicBezTo>
                      <a:pt x="204963" y="821094"/>
                      <a:pt x="207423" y="817316"/>
                      <a:pt x="209531" y="813363"/>
                    </a:cubicBezTo>
                    <a:cubicBezTo>
                      <a:pt x="210761" y="810991"/>
                      <a:pt x="211903" y="808619"/>
                      <a:pt x="213045" y="805983"/>
                    </a:cubicBezTo>
                    <a:cubicBezTo>
                      <a:pt x="214627" y="802557"/>
                      <a:pt x="216208" y="799043"/>
                      <a:pt x="218229" y="795616"/>
                    </a:cubicBezTo>
                    <a:cubicBezTo>
                      <a:pt x="219019" y="794299"/>
                      <a:pt x="219634" y="792893"/>
                      <a:pt x="220337" y="791399"/>
                    </a:cubicBezTo>
                    <a:cubicBezTo>
                      <a:pt x="222534" y="786743"/>
                      <a:pt x="225257" y="781120"/>
                      <a:pt x="231319" y="777343"/>
                    </a:cubicBezTo>
                    <a:cubicBezTo>
                      <a:pt x="231495" y="776464"/>
                      <a:pt x="231670" y="775410"/>
                      <a:pt x="231934" y="774356"/>
                    </a:cubicBezTo>
                    <a:cubicBezTo>
                      <a:pt x="232110" y="773653"/>
                      <a:pt x="232285" y="772950"/>
                      <a:pt x="232461" y="772247"/>
                    </a:cubicBezTo>
                    <a:cubicBezTo>
                      <a:pt x="232988" y="769963"/>
                      <a:pt x="233691" y="767064"/>
                      <a:pt x="235536" y="764516"/>
                    </a:cubicBezTo>
                    <a:cubicBezTo>
                      <a:pt x="238084" y="760826"/>
                      <a:pt x="240719" y="757312"/>
                      <a:pt x="243355" y="753886"/>
                    </a:cubicBezTo>
                    <a:cubicBezTo>
                      <a:pt x="246518" y="749669"/>
                      <a:pt x="249593" y="745627"/>
                      <a:pt x="252316" y="741411"/>
                    </a:cubicBezTo>
                    <a:cubicBezTo>
                      <a:pt x="253897" y="739038"/>
                      <a:pt x="255039" y="736227"/>
                      <a:pt x="256269" y="733152"/>
                    </a:cubicBezTo>
                    <a:cubicBezTo>
                      <a:pt x="256972" y="731483"/>
                      <a:pt x="257675" y="729726"/>
                      <a:pt x="258466" y="727969"/>
                    </a:cubicBezTo>
                    <a:cubicBezTo>
                      <a:pt x="264352" y="715406"/>
                      <a:pt x="272786" y="704775"/>
                      <a:pt x="280956" y="694584"/>
                    </a:cubicBezTo>
                    <a:lnTo>
                      <a:pt x="281484" y="693969"/>
                    </a:lnTo>
                    <a:cubicBezTo>
                      <a:pt x="283680" y="691158"/>
                      <a:pt x="285964" y="688435"/>
                      <a:pt x="288248" y="685623"/>
                    </a:cubicBezTo>
                    <a:cubicBezTo>
                      <a:pt x="293080" y="679737"/>
                      <a:pt x="298000" y="673675"/>
                      <a:pt x="302481" y="667526"/>
                    </a:cubicBezTo>
                    <a:cubicBezTo>
                      <a:pt x="303359" y="666296"/>
                      <a:pt x="303974" y="664451"/>
                      <a:pt x="304677" y="662430"/>
                    </a:cubicBezTo>
                    <a:cubicBezTo>
                      <a:pt x="305555" y="659970"/>
                      <a:pt x="306434" y="657247"/>
                      <a:pt x="308103" y="654611"/>
                    </a:cubicBezTo>
                    <a:cubicBezTo>
                      <a:pt x="311442" y="649428"/>
                      <a:pt x="315659" y="642926"/>
                      <a:pt x="321633" y="638534"/>
                    </a:cubicBezTo>
                    <a:cubicBezTo>
                      <a:pt x="324444" y="636513"/>
                      <a:pt x="325674" y="633350"/>
                      <a:pt x="327255" y="629309"/>
                    </a:cubicBezTo>
                    <a:cubicBezTo>
                      <a:pt x="328837" y="625356"/>
                      <a:pt x="330594" y="620875"/>
                      <a:pt x="334284" y="617010"/>
                    </a:cubicBezTo>
                    <a:cubicBezTo>
                      <a:pt x="336568" y="614550"/>
                      <a:pt x="338501" y="611387"/>
                      <a:pt x="340433" y="607961"/>
                    </a:cubicBezTo>
                    <a:cubicBezTo>
                      <a:pt x="342893" y="603744"/>
                      <a:pt x="345441" y="599439"/>
                      <a:pt x="349219" y="595749"/>
                    </a:cubicBezTo>
                    <a:cubicBezTo>
                      <a:pt x="351152" y="593904"/>
                      <a:pt x="352733" y="591356"/>
                      <a:pt x="354490" y="588721"/>
                    </a:cubicBezTo>
                    <a:cubicBezTo>
                      <a:pt x="357916" y="583449"/>
                      <a:pt x="362133" y="576860"/>
                      <a:pt x="370304" y="573873"/>
                    </a:cubicBezTo>
                    <a:cubicBezTo>
                      <a:pt x="374433" y="563243"/>
                      <a:pt x="381900" y="556215"/>
                      <a:pt x="389192" y="549362"/>
                    </a:cubicBezTo>
                    <a:cubicBezTo>
                      <a:pt x="392619" y="546112"/>
                      <a:pt x="395869" y="543125"/>
                      <a:pt x="398680" y="539786"/>
                    </a:cubicBezTo>
                    <a:cubicBezTo>
                      <a:pt x="402546" y="535218"/>
                      <a:pt x="405709" y="529859"/>
                      <a:pt x="409047" y="524236"/>
                    </a:cubicBezTo>
                    <a:cubicBezTo>
                      <a:pt x="410541" y="521776"/>
                      <a:pt x="412034" y="519228"/>
                      <a:pt x="413616" y="516768"/>
                    </a:cubicBezTo>
                    <a:cubicBezTo>
                      <a:pt x="413703" y="516681"/>
                      <a:pt x="413879" y="516329"/>
                      <a:pt x="413967" y="515978"/>
                    </a:cubicBezTo>
                    <a:cubicBezTo>
                      <a:pt x="414582" y="514572"/>
                      <a:pt x="415548" y="512376"/>
                      <a:pt x="417745" y="510794"/>
                    </a:cubicBezTo>
                    <a:cubicBezTo>
                      <a:pt x="427145" y="503942"/>
                      <a:pt x="434525" y="494981"/>
                      <a:pt x="442256" y="485580"/>
                    </a:cubicBezTo>
                    <a:cubicBezTo>
                      <a:pt x="447615" y="479079"/>
                      <a:pt x="453150" y="472314"/>
                      <a:pt x="459563" y="466252"/>
                    </a:cubicBezTo>
                    <a:cubicBezTo>
                      <a:pt x="463692" y="462299"/>
                      <a:pt x="468085" y="458434"/>
                      <a:pt x="472214" y="454744"/>
                    </a:cubicBezTo>
                    <a:cubicBezTo>
                      <a:pt x="478979" y="448770"/>
                      <a:pt x="485304" y="443059"/>
                      <a:pt x="491190" y="436821"/>
                    </a:cubicBezTo>
                    <a:cubicBezTo>
                      <a:pt x="494617" y="433132"/>
                      <a:pt x="498307" y="429705"/>
                      <a:pt x="501821" y="426367"/>
                    </a:cubicBezTo>
                    <a:cubicBezTo>
                      <a:pt x="508146" y="420481"/>
                      <a:pt x="514032" y="414946"/>
                      <a:pt x="518777" y="408005"/>
                    </a:cubicBezTo>
                    <a:cubicBezTo>
                      <a:pt x="525190" y="398605"/>
                      <a:pt x="534063" y="391313"/>
                      <a:pt x="542673" y="384197"/>
                    </a:cubicBezTo>
                    <a:cubicBezTo>
                      <a:pt x="545660" y="381737"/>
                      <a:pt x="548735" y="379277"/>
                      <a:pt x="551546" y="376730"/>
                    </a:cubicBezTo>
                    <a:cubicBezTo>
                      <a:pt x="556642" y="372249"/>
                      <a:pt x="561825" y="367856"/>
                      <a:pt x="566920" y="363639"/>
                    </a:cubicBezTo>
                    <a:cubicBezTo>
                      <a:pt x="573861" y="357753"/>
                      <a:pt x="581065" y="351779"/>
                      <a:pt x="587742" y="345541"/>
                    </a:cubicBezTo>
                    <a:cubicBezTo>
                      <a:pt x="589762" y="343696"/>
                      <a:pt x="591695" y="341852"/>
                      <a:pt x="593716" y="339919"/>
                    </a:cubicBezTo>
                    <a:cubicBezTo>
                      <a:pt x="602677" y="331397"/>
                      <a:pt x="611902" y="322612"/>
                      <a:pt x="623235" y="316462"/>
                    </a:cubicBezTo>
                    <a:cubicBezTo>
                      <a:pt x="627100" y="314353"/>
                      <a:pt x="630527" y="311191"/>
                      <a:pt x="634041" y="307852"/>
                    </a:cubicBezTo>
                    <a:cubicBezTo>
                      <a:pt x="639136" y="303108"/>
                      <a:pt x="644407" y="298100"/>
                      <a:pt x="651963" y="295377"/>
                    </a:cubicBezTo>
                    <a:cubicBezTo>
                      <a:pt x="653720" y="294674"/>
                      <a:pt x="655653" y="293268"/>
                      <a:pt x="657761" y="291775"/>
                    </a:cubicBezTo>
                    <a:cubicBezTo>
                      <a:pt x="659167" y="290721"/>
                      <a:pt x="660573" y="289666"/>
                      <a:pt x="662242" y="288700"/>
                    </a:cubicBezTo>
                    <a:cubicBezTo>
                      <a:pt x="666810" y="285889"/>
                      <a:pt x="669797" y="283429"/>
                      <a:pt x="672608" y="280354"/>
                    </a:cubicBezTo>
                    <a:cubicBezTo>
                      <a:pt x="679549" y="272623"/>
                      <a:pt x="689213" y="265594"/>
                      <a:pt x="700634" y="260060"/>
                    </a:cubicBezTo>
                    <a:lnTo>
                      <a:pt x="701952" y="259445"/>
                    </a:lnTo>
                    <a:cubicBezTo>
                      <a:pt x="706432" y="257248"/>
                      <a:pt x="710298" y="255403"/>
                      <a:pt x="712758" y="252329"/>
                    </a:cubicBezTo>
                    <a:cubicBezTo>
                      <a:pt x="720225" y="243104"/>
                      <a:pt x="729801" y="237657"/>
                      <a:pt x="739114" y="232298"/>
                    </a:cubicBezTo>
                    <a:cubicBezTo>
                      <a:pt x="742892" y="230189"/>
                      <a:pt x="746406" y="228169"/>
                      <a:pt x="749744" y="225885"/>
                    </a:cubicBezTo>
                    <a:cubicBezTo>
                      <a:pt x="752468" y="224040"/>
                      <a:pt x="755103" y="222107"/>
                      <a:pt x="757827" y="219998"/>
                    </a:cubicBezTo>
                    <a:cubicBezTo>
                      <a:pt x="761429" y="217275"/>
                      <a:pt x="765206" y="214464"/>
                      <a:pt x="769160" y="212004"/>
                    </a:cubicBezTo>
                    <a:cubicBezTo>
                      <a:pt x="772059" y="210247"/>
                      <a:pt x="775046" y="208314"/>
                      <a:pt x="777945" y="206381"/>
                    </a:cubicBezTo>
                    <a:cubicBezTo>
                      <a:pt x="787258" y="200319"/>
                      <a:pt x="796922" y="194082"/>
                      <a:pt x="807728" y="190567"/>
                    </a:cubicBezTo>
                    <a:cubicBezTo>
                      <a:pt x="812208" y="189162"/>
                      <a:pt x="816162" y="186175"/>
                      <a:pt x="820291" y="183100"/>
                    </a:cubicBezTo>
                    <a:cubicBezTo>
                      <a:pt x="825913" y="178883"/>
                      <a:pt x="832327" y="174139"/>
                      <a:pt x="841024" y="172821"/>
                    </a:cubicBezTo>
                    <a:cubicBezTo>
                      <a:pt x="842254" y="172645"/>
                      <a:pt x="844011" y="171767"/>
                      <a:pt x="845680" y="170888"/>
                    </a:cubicBezTo>
                    <a:lnTo>
                      <a:pt x="846823" y="170273"/>
                    </a:lnTo>
                    <a:cubicBezTo>
                      <a:pt x="847965" y="169658"/>
                      <a:pt x="849195" y="169131"/>
                      <a:pt x="850337" y="168604"/>
                    </a:cubicBezTo>
                    <a:cubicBezTo>
                      <a:pt x="853324" y="167198"/>
                      <a:pt x="856223" y="165880"/>
                      <a:pt x="858244" y="164123"/>
                    </a:cubicBezTo>
                    <a:cubicBezTo>
                      <a:pt x="867995" y="155777"/>
                      <a:pt x="878011" y="149891"/>
                      <a:pt x="888905" y="146113"/>
                    </a:cubicBezTo>
                    <a:cubicBezTo>
                      <a:pt x="894791" y="144093"/>
                      <a:pt x="900501" y="141106"/>
                      <a:pt x="906475" y="137943"/>
                    </a:cubicBezTo>
                    <a:cubicBezTo>
                      <a:pt x="909726" y="136186"/>
                      <a:pt x="913152" y="134429"/>
                      <a:pt x="916666" y="132760"/>
                    </a:cubicBezTo>
                    <a:cubicBezTo>
                      <a:pt x="920708" y="130827"/>
                      <a:pt x="924749" y="128718"/>
                      <a:pt x="928702" y="126610"/>
                    </a:cubicBezTo>
                    <a:cubicBezTo>
                      <a:pt x="940738" y="120196"/>
                      <a:pt x="953126" y="113607"/>
                      <a:pt x="967973" y="112026"/>
                    </a:cubicBezTo>
                    <a:cubicBezTo>
                      <a:pt x="974474" y="105349"/>
                      <a:pt x="982557" y="103504"/>
                      <a:pt x="989848" y="101835"/>
                    </a:cubicBezTo>
                    <a:cubicBezTo>
                      <a:pt x="993802" y="100957"/>
                      <a:pt x="997492" y="100078"/>
                      <a:pt x="1000654" y="98497"/>
                    </a:cubicBezTo>
                    <a:cubicBezTo>
                      <a:pt x="1002060" y="97794"/>
                      <a:pt x="1003466" y="97091"/>
                      <a:pt x="1004959" y="96388"/>
                    </a:cubicBezTo>
                    <a:cubicBezTo>
                      <a:pt x="1009703" y="94104"/>
                      <a:pt x="1014272" y="91908"/>
                      <a:pt x="1018489" y="89272"/>
                    </a:cubicBezTo>
                    <a:cubicBezTo>
                      <a:pt x="1026659" y="84176"/>
                      <a:pt x="1035357" y="81804"/>
                      <a:pt x="1043791" y="79432"/>
                    </a:cubicBezTo>
                    <a:cubicBezTo>
                      <a:pt x="1050028" y="77675"/>
                      <a:pt x="1055827" y="76094"/>
                      <a:pt x="1061274" y="73546"/>
                    </a:cubicBezTo>
                    <a:cubicBezTo>
                      <a:pt x="1068126" y="70296"/>
                      <a:pt x="1075418" y="68275"/>
                      <a:pt x="1082446" y="66342"/>
                    </a:cubicBezTo>
                    <a:cubicBezTo>
                      <a:pt x="1085258" y="65551"/>
                      <a:pt x="1088245" y="64761"/>
                      <a:pt x="1091056" y="63882"/>
                    </a:cubicBezTo>
                    <a:cubicBezTo>
                      <a:pt x="1094307" y="62916"/>
                      <a:pt x="1097382" y="61598"/>
                      <a:pt x="1100720" y="60280"/>
                    </a:cubicBezTo>
                    <a:cubicBezTo>
                      <a:pt x="1107836" y="57381"/>
                      <a:pt x="1115304" y="54306"/>
                      <a:pt x="1124177" y="53867"/>
                    </a:cubicBezTo>
                    <a:cubicBezTo>
                      <a:pt x="1125319" y="53779"/>
                      <a:pt x="1126813" y="53252"/>
                      <a:pt x="1128482" y="52637"/>
                    </a:cubicBezTo>
                    <a:cubicBezTo>
                      <a:pt x="1131996" y="51407"/>
                      <a:pt x="1136564" y="49738"/>
                      <a:pt x="1141835" y="50968"/>
                    </a:cubicBezTo>
                    <a:cubicBezTo>
                      <a:pt x="1142626" y="50353"/>
                      <a:pt x="1143505" y="49650"/>
                      <a:pt x="1144559" y="49211"/>
                    </a:cubicBezTo>
                    <a:cubicBezTo>
                      <a:pt x="1145350" y="48859"/>
                      <a:pt x="1146140" y="48332"/>
                      <a:pt x="1146843" y="47893"/>
                    </a:cubicBezTo>
                    <a:cubicBezTo>
                      <a:pt x="1149654" y="46224"/>
                      <a:pt x="1152905" y="44379"/>
                      <a:pt x="1156771" y="44115"/>
                    </a:cubicBezTo>
                    <a:cubicBezTo>
                      <a:pt x="1172409" y="42709"/>
                      <a:pt x="1185411" y="39635"/>
                      <a:pt x="1197798" y="34363"/>
                    </a:cubicBezTo>
                    <a:cubicBezTo>
                      <a:pt x="1204387" y="31552"/>
                      <a:pt x="1211328" y="30761"/>
                      <a:pt x="1218093" y="29971"/>
                    </a:cubicBezTo>
                    <a:cubicBezTo>
                      <a:pt x="1222046" y="29531"/>
                      <a:pt x="1225736" y="29092"/>
                      <a:pt x="1229250" y="28301"/>
                    </a:cubicBezTo>
                    <a:cubicBezTo>
                      <a:pt x="1235751" y="26808"/>
                      <a:pt x="1242340" y="26281"/>
                      <a:pt x="1248754" y="25754"/>
                    </a:cubicBezTo>
                    <a:cubicBezTo>
                      <a:pt x="1257890" y="25051"/>
                      <a:pt x="1266588" y="24260"/>
                      <a:pt x="1274583" y="20834"/>
                    </a:cubicBezTo>
                    <a:cubicBezTo>
                      <a:pt x="1276340" y="18813"/>
                      <a:pt x="1278448" y="17847"/>
                      <a:pt x="1280820" y="18023"/>
                    </a:cubicBezTo>
                    <a:lnTo>
                      <a:pt x="1282138" y="18110"/>
                    </a:lnTo>
                    <a:cubicBezTo>
                      <a:pt x="1293823" y="19077"/>
                      <a:pt x="1293823" y="19077"/>
                      <a:pt x="1306561" y="13366"/>
                    </a:cubicBezTo>
                    <a:cubicBezTo>
                      <a:pt x="1311305" y="11258"/>
                      <a:pt x="1316840" y="12049"/>
                      <a:pt x="1319739" y="12751"/>
                    </a:cubicBezTo>
                    <a:cubicBezTo>
                      <a:pt x="1326241" y="14245"/>
                      <a:pt x="1332478" y="12312"/>
                      <a:pt x="1338892" y="9940"/>
                    </a:cubicBezTo>
                    <a:cubicBezTo>
                      <a:pt x="1339243" y="9852"/>
                      <a:pt x="1339682" y="9589"/>
                      <a:pt x="1340209" y="9325"/>
                    </a:cubicBezTo>
                    <a:cubicBezTo>
                      <a:pt x="1341703" y="8534"/>
                      <a:pt x="1343723" y="7480"/>
                      <a:pt x="1346271" y="7304"/>
                    </a:cubicBezTo>
                    <a:cubicBezTo>
                      <a:pt x="1360064" y="6250"/>
                      <a:pt x="1373682" y="5284"/>
                      <a:pt x="1387387" y="4669"/>
                    </a:cubicBezTo>
                    <a:cubicBezTo>
                      <a:pt x="1390286" y="4581"/>
                      <a:pt x="1393273" y="5020"/>
                      <a:pt x="1395821" y="5459"/>
                    </a:cubicBezTo>
                    <a:cubicBezTo>
                      <a:pt x="1397666" y="5723"/>
                      <a:pt x="1400565" y="6250"/>
                      <a:pt x="1401619" y="5987"/>
                    </a:cubicBezTo>
                    <a:cubicBezTo>
                      <a:pt x="1408208" y="1594"/>
                      <a:pt x="1414358" y="1857"/>
                      <a:pt x="1419366" y="2121"/>
                    </a:cubicBezTo>
                    <a:cubicBezTo>
                      <a:pt x="1420771" y="2209"/>
                      <a:pt x="1422177" y="2209"/>
                      <a:pt x="1423407" y="2209"/>
                    </a:cubicBezTo>
                    <a:cubicBezTo>
                      <a:pt x="1426833" y="2033"/>
                      <a:pt x="1429908" y="2824"/>
                      <a:pt x="1432719" y="3527"/>
                    </a:cubicBezTo>
                    <a:cubicBezTo>
                      <a:pt x="1434740" y="4054"/>
                      <a:pt x="1436761" y="4493"/>
                      <a:pt x="1438254" y="4493"/>
                    </a:cubicBezTo>
                    <a:cubicBezTo>
                      <a:pt x="1443701" y="4405"/>
                      <a:pt x="1449324" y="3263"/>
                      <a:pt x="1454068" y="2121"/>
                    </a:cubicBezTo>
                    <a:cubicBezTo>
                      <a:pt x="1468124" y="-1217"/>
                      <a:pt x="1494568" y="188"/>
                      <a:pt x="1510294" y="979"/>
                    </a:cubicBezTo>
                    <a:lnTo>
                      <a:pt x="1514072" y="1155"/>
                    </a:lnTo>
                    <a:cubicBezTo>
                      <a:pt x="1518113" y="1330"/>
                      <a:pt x="1521891" y="2209"/>
                      <a:pt x="1525581" y="3000"/>
                    </a:cubicBezTo>
                    <a:cubicBezTo>
                      <a:pt x="1532433" y="4493"/>
                      <a:pt x="1538320" y="5811"/>
                      <a:pt x="1543766" y="2824"/>
                    </a:cubicBezTo>
                    <a:cubicBezTo>
                      <a:pt x="1545963" y="1594"/>
                      <a:pt x="1548071" y="1945"/>
                      <a:pt x="1548950" y="2033"/>
                    </a:cubicBezTo>
                    <a:cubicBezTo>
                      <a:pt x="1551146" y="2297"/>
                      <a:pt x="1553343" y="2648"/>
                      <a:pt x="1555363" y="3000"/>
                    </a:cubicBezTo>
                    <a:cubicBezTo>
                      <a:pt x="1559844" y="3702"/>
                      <a:pt x="1564061" y="4405"/>
                      <a:pt x="1568102" y="4405"/>
                    </a:cubicBezTo>
                    <a:cubicBezTo>
                      <a:pt x="1570562" y="4405"/>
                      <a:pt x="1573110" y="3966"/>
                      <a:pt x="1575921" y="3439"/>
                    </a:cubicBezTo>
                    <a:cubicBezTo>
                      <a:pt x="1579435" y="2824"/>
                      <a:pt x="1583037" y="2121"/>
                      <a:pt x="1586903" y="2297"/>
                    </a:cubicBezTo>
                    <a:cubicBezTo>
                      <a:pt x="1590593" y="2385"/>
                      <a:pt x="1593580" y="4142"/>
                      <a:pt x="1596039" y="5547"/>
                    </a:cubicBezTo>
                    <a:cubicBezTo>
                      <a:pt x="1597270" y="6250"/>
                      <a:pt x="1598499" y="6953"/>
                      <a:pt x="1599290" y="7129"/>
                    </a:cubicBezTo>
                    <a:cubicBezTo>
                      <a:pt x="1600432" y="7392"/>
                      <a:pt x="1601399" y="7832"/>
                      <a:pt x="1602277" y="8271"/>
                    </a:cubicBezTo>
                    <a:cubicBezTo>
                      <a:pt x="1605352" y="4757"/>
                      <a:pt x="1611326" y="3966"/>
                      <a:pt x="1614752" y="5108"/>
                    </a:cubicBezTo>
                    <a:cubicBezTo>
                      <a:pt x="1622835" y="7744"/>
                      <a:pt x="1631357" y="6689"/>
                      <a:pt x="1640318" y="5459"/>
                    </a:cubicBezTo>
                    <a:cubicBezTo>
                      <a:pt x="1647434" y="4493"/>
                      <a:pt x="1654726" y="3527"/>
                      <a:pt x="1662369" y="4317"/>
                    </a:cubicBezTo>
                    <a:cubicBezTo>
                      <a:pt x="1667025" y="4757"/>
                      <a:pt x="1672033" y="4142"/>
                      <a:pt x="1677392" y="3439"/>
                    </a:cubicBezTo>
                    <a:cubicBezTo>
                      <a:pt x="1682136" y="2824"/>
                      <a:pt x="1687144" y="2121"/>
                      <a:pt x="1692152" y="2297"/>
                    </a:cubicBezTo>
                    <a:cubicBezTo>
                      <a:pt x="1698653" y="2472"/>
                      <a:pt x="1704802" y="3790"/>
                      <a:pt x="1710864" y="5020"/>
                    </a:cubicBezTo>
                    <a:cubicBezTo>
                      <a:pt x="1713588" y="5635"/>
                      <a:pt x="1716136" y="6162"/>
                      <a:pt x="1718771" y="6602"/>
                    </a:cubicBezTo>
                    <a:cubicBezTo>
                      <a:pt x="1719474" y="6689"/>
                      <a:pt x="1720089" y="6865"/>
                      <a:pt x="1720792" y="7041"/>
                    </a:cubicBezTo>
                    <a:cubicBezTo>
                      <a:pt x="1721143" y="7129"/>
                      <a:pt x="1721670" y="7217"/>
                      <a:pt x="1722022" y="7304"/>
                    </a:cubicBezTo>
                    <a:cubicBezTo>
                      <a:pt x="1726766" y="5547"/>
                      <a:pt x="1731334" y="6074"/>
                      <a:pt x="1735112" y="6514"/>
                    </a:cubicBezTo>
                    <a:cubicBezTo>
                      <a:pt x="1739065" y="6953"/>
                      <a:pt x="1741350" y="7217"/>
                      <a:pt x="1743282" y="5899"/>
                    </a:cubicBezTo>
                    <a:cubicBezTo>
                      <a:pt x="1746884" y="3527"/>
                      <a:pt x="1756197" y="2297"/>
                      <a:pt x="1759799" y="7656"/>
                    </a:cubicBezTo>
                    <a:cubicBezTo>
                      <a:pt x="1761029" y="9413"/>
                      <a:pt x="1761117" y="9676"/>
                      <a:pt x="1765861" y="8534"/>
                    </a:cubicBezTo>
                    <a:cubicBezTo>
                      <a:pt x="1767706" y="8095"/>
                      <a:pt x="1769726" y="7568"/>
                      <a:pt x="1772011" y="7480"/>
                    </a:cubicBezTo>
                    <a:cubicBezTo>
                      <a:pt x="1789493" y="6426"/>
                      <a:pt x="1806537" y="9501"/>
                      <a:pt x="1823054" y="12488"/>
                    </a:cubicBezTo>
                    <a:lnTo>
                      <a:pt x="1827534" y="13278"/>
                    </a:lnTo>
                    <a:cubicBezTo>
                      <a:pt x="1829906" y="13718"/>
                      <a:pt x="1832190" y="14333"/>
                      <a:pt x="1834299" y="15036"/>
                    </a:cubicBezTo>
                    <a:cubicBezTo>
                      <a:pt x="1839394" y="16529"/>
                      <a:pt x="1842469" y="17320"/>
                      <a:pt x="1845808" y="15914"/>
                    </a:cubicBezTo>
                    <a:cubicBezTo>
                      <a:pt x="1850113" y="14069"/>
                      <a:pt x="1854242" y="16353"/>
                      <a:pt x="1857053" y="17935"/>
                    </a:cubicBezTo>
                    <a:lnTo>
                      <a:pt x="1857229" y="18023"/>
                    </a:lnTo>
                    <a:cubicBezTo>
                      <a:pt x="1867068" y="23469"/>
                      <a:pt x="1875151" y="25051"/>
                      <a:pt x="1883497" y="23294"/>
                    </a:cubicBezTo>
                    <a:cubicBezTo>
                      <a:pt x="1885693" y="22855"/>
                      <a:pt x="1888944" y="22415"/>
                      <a:pt x="1891931" y="23997"/>
                    </a:cubicBezTo>
                    <a:cubicBezTo>
                      <a:pt x="1899662" y="28214"/>
                      <a:pt x="1908448" y="28916"/>
                      <a:pt x="1917848" y="29619"/>
                    </a:cubicBezTo>
                    <a:cubicBezTo>
                      <a:pt x="1925667" y="30234"/>
                      <a:pt x="1933837" y="30849"/>
                      <a:pt x="1941832" y="33573"/>
                    </a:cubicBezTo>
                    <a:cubicBezTo>
                      <a:pt x="1944116" y="34363"/>
                      <a:pt x="1947191" y="34276"/>
                      <a:pt x="1950442" y="34276"/>
                    </a:cubicBezTo>
                    <a:cubicBezTo>
                      <a:pt x="1956152" y="34188"/>
                      <a:pt x="1963268" y="34100"/>
                      <a:pt x="1969330" y="38580"/>
                    </a:cubicBezTo>
                    <a:cubicBezTo>
                      <a:pt x="1975392" y="42973"/>
                      <a:pt x="1982684" y="43852"/>
                      <a:pt x="1990327" y="44818"/>
                    </a:cubicBezTo>
                    <a:cubicBezTo>
                      <a:pt x="1994281" y="45257"/>
                      <a:pt x="1998410" y="45784"/>
                      <a:pt x="2002451" y="46751"/>
                    </a:cubicBezTo>
                    <a:cubicBezTo>
                      <a:pt x="2003417" y="47014"/>
                      <a:pt x="2004384" y="47190"/>
                      <a:pt x="2005350" y="47366"/>
                    </a:cubicBezTo>
                    <a:cubicBezTo>
                      <a:pt x="2011412" y="48684"/>
                      <a:pt x="2018177" y="50177"/>
                      <a:pt x="2023800" y="55712"/>
                    </a:cubicBezTo>
                    <a:cubicBezTo>
                      <a:pt x="2024063" y="55712"/>
                      <a:pt x="2024327" y="55712"/>
                      <a:pt x="2024590" y="55712"/>
                    </a:cubicBezTo>
                    <a:cubicBezTo>
                      <a:pt x="2026611" y="55712"/>
                      <a:pt x="2028719" y="55712"/>
                      <a:pt x="2030916" y="55800"/>
                    </a:cubicBezTo>
                    <a:lnTo>
                      <a:pt x="2032936" y="54218"/>
                    </a:lnTo>
                    <a:lnTo>
                      <a:pt x="2033112" y="55888"/>
                    </a:lnTo>
                    <a:cubicBezTo>
                      <a:pt x="2039613" y="56151"/>
                      <a:pt x="2046290" y="56942"/>
                      <a:pt x="2052440" y="59490"/>
                    </a:cubicBezTo>
                    <a:cubicBezTo>
                      <a:pt x="2063509" y="64058"/>
                      <a:pt x="2075194" y="67836"/>
                      <a:pt x="2086439" y="71526"/>
                    </a:cubicBezTo>
                    <a:cubicBezTo>
                      <a:pt x="2093204" y="73722"/>
                      <a:pt x="2100232" y="76006"/>
                      <a:pt x="2107085" y="78466"/>
                    </a:cubicBezTo>
                    <a:cubicBezTo>
                      <a:pt x="2110511" y="79696"/>
                      <a:pt x="2114113" y="80838"/>
                      <a:pt x="2117540" y="81980"/>
                    </a:cubicBezTo>
                    <a:cubicBezTo>
                      <a:pt x="2131508" y="86636"/>
                      <a:pt x="2146004" y="91380"/>
                      <a:pt x="2159007" y="101220"/>
                    </a:cubicBezTo>
                    <a:cubicBezTo>
                      <a:pt x="2162257" y="103680"/>
                      <a:pt x="2167704" y="104559"/>
                      <a:pt x="2173502" y="105525"/>
                    </a:cubicBezTo>
                    <a:cubicBezTo>
                      <a:pt x="2176402" y="105964"/>
                      <a:pt x="2179389" y="106491"/>
                      <a:pt x="2182200" y="107194"/>
                    </a:cubicBezTo>
                    <a:cubicBezTo>
                      <a:pt x="2182463" y="107194"/>
                      <a:pt x="2182727" y="107194"/>
                      <a:pt x="2183078" y="107194"/>
                    </a:cubicBezTo>
                    <a:cubicBezTo>
                      <a:pt x="2184923" y="107282"/>
                      <a:pt x="2188877" y="107370"/>
                      <a:pt x="2191073" y="110796"/>
                    </a:cubicBezTo>
                    <a:cubicBezTo>
                      <a:pt x="2194060" y="115365"/>
                      <a:pt x="2198629" y="116507"/>
                      <a:pt x="2205745" y="118000"/>
                    </a:cubicBezTo>
                    <a:cubicBezTo>
                      <a:pt x="2210840" y="119054"/>
                      <a:pt x="2216551" y="120196"/>
                      <a:pt x="2221646" y="123535"/>
                    </a:cubicBezTo>
                    <a:cubicBezTo>
                      <a:pt x="2228060" y="127752"/>
                      <a:pt x="2235264" y="130915"/>
                      <a:pt x="2242819" y="134341"/>
                    </a:cubicBezTo>
                    <a:cubicBezTo>
                      <a:pt x="2246333" y="135922"/>
                      <a:pt x="2249935" y="137592"/>
                      <a:pt x="2253537" y="139261"/>
                    </a:cubicBezTo>
                    <a:cubicBezTo>
                      <a:pt x="2256436" y="140666"/>
                      <a:pt x="2259336" y="142248"/>
                      <a:pt x="2262059" y="143829"/>
                    </a:cubicBezTo>
                    <a:cubicBezTo>
                      <a:pt x="2267682" y="146992"/>
                      <a:pt x="2273041" y="149891"/>
                      <a:pt x="2278488" y="151385"/>
                    </a:cubicBezTo>
                    <a:cubicBezTo>
                      <a:pt x="2291139" y="154811"/>
                      <a:pt x="2299924" y="161839"/>
                      <a:pt x="2307479" y="168955"/>
                    </a:cubicBezTo>
                    <a:cubicBezTo>
                      <a:pt x="2309764" y="171064"/>
                      <a:pt x="2312048" y="172206"/>
                      <a:pt x="2313190" y="172294"/>
                    </a:cubicBezTo>
                    <a:cubicBezTo>
                      <a:pt x="2321536" y="173172"/>
                      <a:pt x="2327949" y="177301"/>
                      <a:pt x="2333660" y="180903"/>
                    </a:cubicBezTo>
                    <a:cubicBezTo>
                      <a:pt x="2336032" y="182485"/>
                      <a:pt x="2338316" y="183890"/>
                      <a:pt x="2340600" y="185033"/>
                    </a:cubicBezTo>
                    <a:cubicBezTo>
                      <a:pt x="2342797" y="186175"/>
                      <a:pt x="2344729" y="187492"/>
                      <a:pt x="2346574" y="188722"/>
                    </a:cubicBezTo>
                    <a:cubicBezTo>
                      <a:pt x="2348946" y="190304"/>
                      <a:pt x="2351143" y="191885"/>
                      <a:pt x="2353427" y="192588"/>
                    </a:cubicBezTo>
                    <a:cubicBezTo>
                      <a:pt x="2363442" y="195663"/>
                      <a:pt x="2371613" y="201461"/>
                      <a:pt x="2379520" y="207084"/>
                    </a:cubicBezTo>
                    <a:lnTo>
                      <a:pt x="2379783" y="207260"/>
                    </a:lnTo>
                    <a:cubicBezTo>
                      <a:pt x="2384966" y="210949"/>
                      <a:pt x="2390326" y="214112"/>
                      <a:pt x="2396036" y="217538"/>
                    </a:cubicBezTo>
                    <a:cubicBezTo>
                      <a:pt x="2399111" y="219383"/>
                      <a:pt x="2402362" y="221316"/>
                      <a:pt x="2405524" y="223249"/>
                    </a:cubicBezTo>
                    <a:cubicBezTo>
                      <a:pt x="2409478" y="225709"/>
                      <a:pt x="2413519" y="228081"/>
                      <a:pt x="2417560" y="230453"/>
                    </a:cubicBezTo>
                    <a:cubicBezTo>
                      <a:pt x="2430563" y="238008"/>
                      <a:pt x="2444092" y="245915"/>
                      <a:pt x="2454722" y="258303"/>
                    </a:cubicBezTo>
                    <a:cubicBezTo>
                      <a:pt x="2456128" y="259884"/>
                      <a:pt x="2458939" y="261290"/>
                      <a:pt x="2461751" y="262607"/>
                    </a:cubicBezTo>
                    <a:cubicBezTo>
                      <a:pt x="2462981" y="263135"/>
                      <a:pt x="2464123" y="263750"/>
                      <a:pt x="2465265" y="264365"/>
                    </a:cubicBezTo>
                    <a:cubicBezTo>
                      <a:pt x="2474402" y="269109"/>
                      <a:pt x="2484856" y="275171"/>
                      <a:pt x="2493378" y="285801"/>
                    </a:cubicBezTo>
                    <a:cubicBezTo>
                      <a:pt x="2497595" y="290984"/>
                      <a:pt x="2504535" y="294762"/>
                      <a:pt x="2511827" y="298628"/>
                    </a:cubicBezTo>
                    <a:cubicBezTo>
                      <a:pt x="2514551" y="300121"/>
                      <a:pt x="2517362" y="301615"/>
                      <a:pt x="2520086" y="303196"/>
                    </a:cubicBezTo>
                    <a:lnTo>
                      <a:pt x="2520700" y="303547"/>
                    </a:lnTo>
                    <a:cubicBezTo>
                      <a:pt x="2528344" y="308116"/>
                      <a:pt x="2530716" y="310488"/>
                      <a:pt x="2532209" y="317516"/>
                    </a:cubicBezTo>
                    <a:lnTo>
                      <a:pt x="2535987" y="318307"/>
                    </a:lnTo>
                    <a:cubicBezTo>
                      <a:pt x="2536339" y="318395"/>
                      <a:pt x="2536778" y="318482"/>
                      <a:pt x="2537129" y="318482"/>
                    </a:cubicBezTo>
                    <a:cubicBezTo>
                      <a:pt x="2538535" y="318746"/>
                      <a:pt x="2540292" y="319010"/>
                      <a:pt x="2542049" y="319800"/>
                    </a:cubicBezTo>
                    <a:cubicBezTo>
                      <a:pt x="2543367" y="320415"/>
                      <a:pt x="2546705" y="321909"/>
                      <a:pt x="2563046" y="337810"/>
                    </a:cubicBezTo>
                    <a:cubicBezTo>
                      <a:pt x="2566297" y="340973"/>
                      <a:pt x="2569811" y="343960"/>
                      <a:pt x="2573501" y="347035"/>
                    </a:cubicBezTo>
                    <a:cubicBezTo>
                      <a:pt x="2575609" y="348792"/>
                      <a:pt x="2577893" y="350637"/>
                      <a:pt x="2580002" y="352570"/>
                    </a:cubicBezTo>
                    <a:cubicBezTo>
                      <a:pt x="2584922" y="356875"/>
                      <a:pt x="2589929" y="361355"/>
                      <a:pt x="2594761" y="365660"/>
                    </a:cubicBezTo>
                    <a:cubicBezTo>
                      <a:pt x="2604513" y="374357"/>
                      <a:pt x="2614616" y="383406"/>
                      <a:pt x="2624807" y="391840"/>
                    </a:cubicBezTo>
                    <a:cubicBezTo>
                      <a:pt x="2637019" y="401944"/>
                      <a:pt x="2648703" y="412222"/>
                      <a:pt x="2657050" y="426455"/>
                    </a:cubicBezTo>
                    <a:cubicBezTo>
                      <a:pt x="2659158" y="430057"/>
                      <a:pt x="2663463" y="433044"/>
                      <a:pt x="2668031" y="436294"/>
                    </a:cubicBezTo>
                    <a:cubicBezTo>
                      <a:pt x="2670228" y="437876"/>
                      <a:pt x="2672512" y="439457"/>
                      <a:pt x="2674620" y="441214"/>
                    </a:cubicBezTo>
                    <a:cubicBezTo>
                      <a:pt x="2675147" y="441653"/>
                      <a:pt x="2675850" y="442093"/>
                      <a:pt x="2676553" y="442532"/>
                    </a:cubicBezTo>
                    <a:cubicBezTo>
                      <a:pt x="2677959" y="443411"/>
                      <a:pt x="2679628" y="444377"/>
                      <a:pt x="2681122" y="445870"/>
                    </a:cubicBezTo>
                    <a:cubicBezTo>
                      <a:pt x="2683406" y="448155"/>
                      <a:pt x="2685690" y="450351"/>
                      <a:pt x="2687974" y="452635"/>
                    </a:cubicBezTo>
                    <a:cubicBezTo>
                      <a:pt x="2696144" y="460630"/>
                      <a:pt x="2704666" y="468888"/>
                      <a:pt x="2712573" y="477586"/>
                    </a:cubicBezTo>
                    <a:cubicBezTo>
                      <a:pt x="2716087" y="481451"/>
                      <a:pt x="2719250" y="485668"/>
                      <a:pt x="2722237" y="489709"/>
                    </a:cubicBezTo>
                    <a:cubicBezTo>
                      <a:pt x="2726806" y="495771"/>
                      <a:pt x="2731023" y="501570"/>
                      <a:pt x="2736294" y="505699"/>
                    </a:cubicBezTo>
                    <a:cubicBezTo>
                      <a:pt x="2746924" y="513957"/>
                      <a:pt x="2753249" y="524324"/>
                      <a:pt x="2759399" y="534339"/>
                    </a:cubicBezTo>
                    <a:cubicBezTo>
                      <a:pt x="2760981" y="536887"/>
                      <a:pt x="2762650" y="539610"/>
                      <a:pt x="2764319" y="542158"/>
                    </a:cubicBezTo>
                    <a:cubicBezTo>
                      <a:pt x="2768185" y="548044"/>
                      <a:pt x="2774334" y="553228"/>
                      <a:pt x="2779254" y="557093"/>
                    </a:cubicBezTo>
                    <a:cubicBezTo>
                      <a:pt x="2785053" y="561662"/>
                      <a:pt x="2789094" y="566845"/>
                      <a:pt x="2791378" y="572643"/>
                    </a:cubicBezTo>
                    <a:lnTo>
                      <a:pt x="2797264" y="578178"/>
                    </a:lnTo>
                    <a:cubicBezTo>
                      <a:pt x="2797703" y="578530"/>
                      <a:pt x="2798143" y="578969"/>
                      <a:pt x="2798582" y="579320"/>
                    </a:cubicBezTo>
                    <a:cubicBezTo>
                      <a:pt x="2799900" y="580462"/>
                      <a:pt x="2801393" y="581692"/>
                      <a:pt x="2802623" y="583449"/>
                    </a:cubicBezTo>
                    <a:cubicBezTo>
                      <a:pt x="2804820" y="586436"/>
                      <a:pt x="2807016" y="589336"/>
                      <a:pt x="2809212" y="592323"/>
                    </a:cubicBezTo>
                    <a:cubicBezTo>
                      <a:pt x="2816592" y="602250"/>
                      <a:pt x="2824323" y="612441"/>
                      <a:pt x="2831352" y="622984"/>
                    </a:cubicBezTo>
                    <a:cubicBezTo>
                      <a:pt x="2835129" y="628518"/>
                      <a:pt x="2838116" y="634405"/>
                      <a:pt x="2840927" y="640203"/>
                    </a:cubicBezTo>
                    <a:cubicBezTo>
                      <a:pt x="2842070" y="642487"/>
                      <a:pt x="2843300" y="644859"/>
                      <a:pt x="2844442" y="647143"/>
                    </a:cubicBezTo>
                    <a:cubicBezTo>
                      <a:pt x="2844530" y="647319"/>
                      <a:pt x="2844617" y="647495"/>
                      <a:pt x="2844705" y="647758"/>
                    </a:cubicBezTo>
                    <a:cubicBezTo>
                      <a:pt x="2852963" y="650218"/>
                      <a:pt x="2855687" y="657334"/>
                      <a:pt x="2857532" y="662166"/>
                    </a:cubicBezTo>
                    <a:cubicBezTo>
                      <a:pt x="2858235" y="664011"/>
                      <a:pt x="2858938" y="665856"/>
                      <a:pt x="2859816" y="667086"/>
                    </a:cubicBezTo>
                    <a:lnTo>
                      <a:pt x="2860343" y="667789"/>
                    </a:lnTo>
                    <a:cubicBezTo>
                      <a:pt x="2862276" y="670600"/>
                      <a:pt x="2864033" y="673236"/>
                      <a:pt x="2866054" y="675696"/>
                    </a:cubicBezTo>
                    <a:lnTo>
                      <a:pt x="2869480" y="679825"/>
                    </a:lnTo>
                    <a:cubicBezTo>
                      <a:pt x="2882658" y="695902"/>
                      <a:pt x="2896275" y="712507"/>
                      <a:pt x="2904797" y="732449"/>
                    </a:cubicBezTo>
                    <a:cubicBezTo>
                      <a:pt x="2907784" y="739478"/>
                      <a:pt x="2912177" y="745540"/>
                      <a:pt x="2916921" y="751953"/>
                    </a:cubicBezTo>
                    <a:cubicBezTo>
                      <a:pt x="2919381" y="755291"/>
                      <a:pt x="2921929" y="758806"/>
                      <a:pt x="2924301" y="762495"/>
                    </a:cubicBezTo>
                    <a:cubicBezTo>
                      <a:pt x="2924652" y="763023"/>
                      <a:pt x="2925004" y="763550"/>
                      <a:pt x="2925355" y="764077"/>
                    </a:cubicBezTo>
                    <a:cubicBezTo>
                      <a:pt x="2928781" y="769348"/>
                      <a:pt x="2932823" y="775586"/>
                      <a:pt x="2931856" y="783317"/>
                    </a:cubicBezTo>
                    <a:cubicBezTo>
                      <a:pt x="2932559" y="783229"/>
                      <a:pt x="2933350" y="783229"/>
                      <a:pt x="2934140" y="783317"/>
                    </a:cubicBezTo>
                    <a:cubicBezTo>
                      <a:pt x="2939060" y="783932"/>
                      <a:pt x="2941081" y="787973"/>
                      <a:pt x="2944244" y="793947"/>
                    </a:cubicBezTo>
                    <a:lnTo>
                      <a:pt x="2944331" y="794211"/>
                    </a:lnTo>
                    <a:cubicBezTo>
                      <a:pt x="2946528" y="798340"/>
                      <a:pt x="2948812" y="802557"/>
                      <a:pt x="2951096" y="806686"/>
                    </a:cubicBezTo>
                    <a:cubicBezTo>
                      <a:pt x="2955665" y="814944"/>
                      <a:pt x="2960497" y="823466"/>
                      <a:pt x="2964186" y="832515"/>
                    </a:cubicBezTo>
                    <a:cubicBezTo>
                      <a:pt x="2965943" y="836732"/>
                      <a:pt x="2968491" y="840685"/>
                      <a:pt x="2971215" y="844902"/>
                    </a:cubicBezTo>
                    <a:cubicBezTo>
                      <a:pt x="2975344" y="851228"/>
                      <a:pt x="2979561" y="857817"/>
                      <a:pt x="2981318" y="865987"/>
                    </a:cubicBezTo>
                    <a:cubicBezTo>
                      <a:pt x="2984305" y="879517"/>
                      <a:pt x="2991421" y="890938"/>
                      <a:pt x="2998977" y="902974"/>
                    </a:cubicBezTo>
                    <a:cubicBezTo>
                      <a:pt x="2999943" y="904467"/>
                      <a:pt x="3000909" y="905961"/>
                      <a:pt x="3001788" y="907542"/>
                    </a:cubicBezTo>
                    <a:cubicBezTo>
                      <a:pt x="3004863" y="912462"/>
                      <a:pt x="3005478" y="917470"/>
                      <a:pt x="3005302" y="921950"/>
                    </a:cubicBezTo>
                    <a:lnTo>
                      <a:pt x="3009782" y="927573"/>
                    </a:lnTo>
                    <a:cubicBezTo>
                      <a:pt x="3010134" y="928012"/>
                      <a:pt x="3010573" y="928539"/>
                      <a:pt x="3011012" y="928978"/>
                    </a:cubicBezTo>
                    <a:cubicBezTo>
                      <a:pt x="3012418" y="930472"/>
                      <a:pt x="3014087" y="932317"/>
                      <a:pt x="3015142" y="934864"/>
                    </a:cubicBezTo>
                    <a:lnTo>
                      <a:pt x="3016723" y="938818"/>
                    </a:lnTo>
                    <a:cubicBezTo>
                      <a:pt x="3027617" y="965438"/>
                      <a:pt x="3038950" y="993024"/>
                      <a:pt x="3049756" y="1020258"/>
                    </a:cubicBezTo>
                    <a:cubicBezTo>
                      <a:pt x="3051777" y="1025354"/>
                      <a:pt x="3053622" y="1030537"/>
                      <a:pt x="3055379" y="1035633"/>
                    </a:cubicBezTo>
                    <a:cubicBezTo>
                      <a:pt x="3059420" y="1047317"/>
                      <a:pt x="3063285" y="1058387"/>
                      <a:pt x="3069523" y="1068578"/>
                    </a:cubicBezTo>
                    <a:cubicBezTo>
                      <a:pt x="3071632" y="1071916"/>
                      <a:pt x="3071280" y="1075431"/>
                      <a:pt x="3071017" y="1077978"/>
                    </a:cubicBezTo>
                    <a:cubicBezTo>
                      <a:pt x="3070929" y="1078593"/>
                      <a:pt x="3070841" y="1079560"/>
                      <a:pt x="3070929" y="1080087"/>
                    </a:cubicBezTo>
                    <a:lnTo>
                      <a:pt x="3073916" y="1082371"/>
                    </a:lnTo>
                    <a:lnTo>
                      <a:pt x="3073213" y="1086324"/>
                    </a:lnTo>
                    <a:cubicBezTo>
                      <a:pt x="3071719" y="1094934"/>
                      <a:pt x="3075409" y="1102226"/>
                      <a:pt x="3079714" y="1110660"/>
                    </a:cubicBezTo>
                    <a:cubicBezTo>
                      <a:pt x="3082438" y="1115931"/>
                      <a:pt x="3085161" y="1121290"/>
                      <a:pt x="3086742" y="1127352"/>
                    </a:cubicBezTo>
                    <a:cubicBezTo>
                      <a:pt x="3087533" y="1128319"/>
                      <a:pt x="3087972" y="1129373"/>
                      <a:pt x="3088148" y="1130603"/>
                    </a:cubicBezTo>
                    <a:cubicBezTo>
                      <a:pt x="3089554" y="1140794"/>
                      <a:pt x="3092892" y="1150458"/>
                      <a:pt x="3096406" y="1160737"/>
                    </a:cubicBezTo>
                    <a:cubicBezTo>
                      <a:pt x="3099569" y="1169786"/>
                      <a:pt x="3102820" y="1179186"/>
                      <a:pt x="3104577" y="1189026"/>
                    </a:cubicBezTo>
                    <a:cubicBezTo>
                      <a:pt x="3105104" y="1191749"/>
                      <a:pt x="3106070" y="1194560"/>
                      <a:pt x="3107124" y="1197547"/>
                    </a:cubicBezTo>
                    <a:cubicBezTo>
                      <a:pt x="3109145" y="1203258"/>
                      <a:pt x="3111429" y="1209759"/>
                      <a:pt x="3110551" y="1217402"/>
                    </a:cubicBezTo>
                    <a:cubicBezTo>
                      <a:pt x="3110375" y="1218632"/>
                      <a:pt x="3110902" y="1220389"/>
                      <a:pt x="3111341" y="1222322"/>
                    </a:cubicBezTo>
                    <a:cubicBezTo>
                      <a:pt x="3111781" y="1224079"/>
                      <a:pt x="3112308" y="1226100"/>
                      <a:pt x="3112484" y="1228208"/>
                    </a:cubicBezTo>
                    <a:cubicBezTo>
                      <a:pt x="3113011" y="1233479"/>
                      <a:pt x="3113713" y="1237433"/>
                      <a:pt x="3115558" y="1241738"/>
                    </a:cubicBezTo>
                    <a:cubicBezTo>
                      <a:pt x="3118633" y="1248590"/>
                      <a:pt x="3121093" y="1256937"/>
                      <a:pt x="3122674" y="1265283"/>
                    </a:cubicBezTo>
                    <a:cubicBezTo>
                      <a:pt x="3123202" y="1268006"/>
                      <a:pt x="3123377" y="1270554"/>
                      <a:pt x="3123465" y="1273102"/>
                    </a:cubicBezTo>
                    <a:cubicBezTo>
                      <a:pt x="3123817" y="1278021"/>
                      <a:pt x="3123992" y="1281975"/>
                      <a:pt x="3126628" y="1285577"/>
                    </a:cubicBezTo>
                    <a:cubicBezTo>
                      <a:pt x="3131372" y="1292166"/>
                      <a:pt x="3131196" y="1301918"/>
                      <a:pt x="3130581" y="1307101"/>
                    </a:cubicBezTo>
                    <a:cubicBezTo>
                      <a:pt x="3129527" y="1317116"/>
                      <a:pt x="3132426" y="1326604"/>
                      <a:pt x="3135501" y="1336620"/>
                    </a:cubicBezTo>
                    <a:cubicBezTo>
                      <a:pt x="3136292" y="1339343"/>
                      <a:pt x="3137170" y="1342067"/>
                      <a:pt x="3137961" y="1344878"/>
                    </a:cubicBezTo>
                    <a:cubicBezTo>
                      <a:pt x="3139543" y="1350676"/>
                      <a:pt x="3141915" y="1359198"/>
                      <a:pt x="3138927" y="1367632"/>
                    </a:cubicBezTo>
                    <a:cubicBezTo>
                      <a:pt x="3141300" y="1369301"/>
                      <a:pt x="3143057" y="1372201"/>
                      <a:pt x="3143759" y="1375890"/>
                    </a:cubicBezTo>
                    <a:cubicBezTo>
                      <a:pt x="3145253" y="1383973"/>
                      <a:pt x="3146132" y="1392231"/>
                      <a:pt x="3146571" y="1400489"/>
                    </a:cubicBezTo>
                    <a:cubicBezTo>
                      <a:pt x="3147186" y="1413316"/>
                      <a:pt x="3148767" y="1423068"/>
                      <a:pt x="3151491" y="1432117"/>
                    </a:cubicBezTo>
                    <a:cubicBezTo>
                      <a:pt x="3152457" y="1435280"/>
                      <a:pt x="3152193" y="1438355"/>
                      <a:pt x="3152018" y="1440814"/>
                    </a:cubicBezTo>
                    <a:cubicBezTo>
                      <a:pt x="3151930" y="1441693"/>
                      <a:pt x="3151930" y="1442484"/>
                      <a:pt x="3151930" y="1443187"/>
                    </a:cubicBezTo>
                    <a:cubicBezTo>
                      <a:pt x="3151842" y="1451972"/>
                      <a:pt x="3153336" y="1460581"/>
                      <a:pt x="3154829" y="1469630"/>
                    </a:cubicBezTo>
                    <a:cubicBezTo>
                      <a:pt x="3155444" y="1473232"/>
                      <a:pt x="3156059" y="1477010"/>
                      <a:pt x="3156586" y="1480788"/>
                    </a:cubicBezTo>
                    <a:lnTo>
                      <a:pt x="3156762" y="1482018"/>
                    </a:lnTo>
                    <a:cubicBezTo>
                      <a:pt x="3157992" y="1490891"/>
                      <a:pt x="3159573" y="1501961"/>
                      <a:pt x="3154214" y="1512591"/>
                    </a:cubicBezTo>
                    <a:cubicBezTo>
                      <a:pt x="3154214" y="1512679"/>
                      <a:pt x="3153775" y="1513733"/>
                      <a:pt x="3154478" y="1517423"/>
                    </a:cubicBezTo>
                    <a:cubicBezTo>
                      <a:pt x="3155005" y="1520410"/>
                      <a:pt x="3155708" y="1523485"/>
                      <a:pt x="3156498" y="1526648"/>
                    </a:cubicBezTo>
                    <a:cubicBezTo>
                      <a:pt x="3157728" y="1531567"/>
                      <a:pt x="3158958" y="1536663"/>
                      <a:pt x="3159485" y="1542022"/>
                    </a:cubicBezTo>
                    <a:lnTo>
                      <a:pt x="3159573" y="1542988"/>
                    </a:lnTo>
                    <a:cubicBezTo>
                      <a:pt x="3160188" y="1548347"/>
                      <a:pt x="3160979" y="1555727"/>
                      <a:pt x="3157289" y="1562140"/>
                    </a:cubicBezTo>
                    <a:cubicBezTo>
                      <a:pt x="3158431" y="1563107"/>
                      <a:pt x="3159222" y="1564161"/>
                      <a:pt x="3159661" y="1564864"/>
                    </a:cubicBezTo>
                    <a:cubicBezTo>
                      <a:pt x="3159749" y="1564952"/>
                      <a:pt x="3159837" y="1565040"/>
                      <a:pt x="3159837" y="1565215"/>
                    </a:cubicBezTo>
                    <a:cubicBezTo>
                      <a:pt x="3162560" y="1567939"/>
                      <a:pt x="3163351" y="1572771"/>
                      <a:pt x="3161594" y="1576285"/>
                    </a:cubicBezTo>
                    <a:cubicBezTo>
                      <a:pt x="3160452" y="1578569"/>
                      <a:pt x="3160891" y="1581293"/>
                      <a:pt x="3161594" y="1585597"/>
                    </a:cubicBezTo>
                    <a:cubicBezTo>
                      <a:pt x="3162385" y="1590517"/>
                      <a:pt x="3163439" y="1596491"/>
                      <a:pt x="3160627" y="1602553"/>
                    </a:cubicBezTo>
                    <a:cubicBezTo>
                      <a:pt x="3161418" y="1604135"/>
                      <a:pt x="3162297" y="1606155"/>
                      <a:pt x="3162297" y="1608439"/>
                    </a:cubicBezTo>
                    <a:lnTo>
                      <a:pt x="3162297" y="1610987"/>
                    </a:lnTo>
                    <a:cubicBezTo>
                      <a:pt x="3162297" y="1617400"/>
                      <a:pt x="3162209" y="1624077"/>
                      <a:pt x="3160627" y="1630754"/>
                    </a:cubicBezTo>
                    <a:cubicBezTo>
                      <a:pt x="3160188" y="1632775"/>
                      <a:pt x="3160452" y="1634444"/>
                      <a:pt x="3161067" y="1637255"/>
                    </a:cubicBezTo>
                    <a:cubicBezTo>
                      <a:pt x="3161330" y="1638485"/>
                      <a:pt x="3161594" y="1639891"/>
                      <a:pt x="3161857" y="1641385"/>
                    </a:cubicBezTo>
                    <a:cubicBezTo>
                      <a:pt x="3162209" y="1643932"/>
                      <a:pt x="3162033" y="1646217"/>
                      <a:pt x="3161769" y="1648413"/>
                    </a:cubicBezTo>
                    <a:cubicBezTo>
                      <a:pt x="3161594" y="1650258"/>
                      <a:pt x="3161418" y="1652015"/>
                      <a:pt x="3161682" y="1653772"/>
                    </a:cubicBezTo>
                    <a:cubicBezTo>
                      <a:pt x="3162648" y="1661591"/>
                      <a:pt x="3161242" y="1669322"/>
                      <a:pt x="3159925" y="1676878"/>
                    </a:cubicBezTo>
                    <a:cubicBezTo>
                      <a:pt x="3159397" y="1679777"/>
                      <a:pt x="3158958" y="1682500"/>
                      <a:pt x="3158607" y="1685224"/>
                    </a:cubicBezTo>
                    <a:lnTo>
                      <a:pt x="3158343" y="1686981"/>
                    </a:lnTo>
                    <a:cubicBezTo>
                      <a:pt x="3157992" y="1689792"/>
                      <a:pt x="3157640" y="1692603"/>
                      <a:pt x="3157025" y="1695590"/>
                    </a:cubicBezTo>
                    <a:cubicBezTo>
                      <a:pt x="3156850" y="1696732"/>
                      <a:pt x="3157113" y="1698226"/>
                      <a:pt x="3157377" y="1699983"/>
                    </a:cubicBezTo>
                    <a:cubicBezTo>
                      <a:pt x="3157904" y="1703058"/>
                      <a:pt x="3158519" y="1706836"/>
                      <a:pt x="3157201" y="1711316"/>
                    </a:cubicBezTo>
                    <a:cubicBezTo>
                      <a:pt x="3156586" y="1713249"/>
                      <a:pt x="3156762" y="1715885"/>
                      <a:pt x="3156937" y="1718784"/>
                    </a:cubicBezTo>
                    <a:cubicBezTo>
                      <a:pt x="3157113" y="1720892"/>
                      <a:pt x="3157201" y="1723089"/>
                      <a:pt x="3157113" y="1725373"/>
                    </a:cubicBezTo>
                    <a:cubicBezTo>
                      <a:pt x="3156850" y="1730468"/>
                      <a:pt x="3156498" y="1735564"/>
                      <a:pt x="3156147" y="1740484"/>
                    </a:cubicBezTo>
                    <a:cubicBezTo>
                      <a:pt x="3155532" y="1749884"/>
                      <a:pt x="3154829" y="1759548"/>
                      <a:pt x="3154829" y="1769036"/>
                    </a:cubicBezTo>
                    <a:cubicBezTo>
                      <a:pt x="3154829" y="1773517"/>
                      <a:pt x="3152369" y="1776855"/>
                      <a:pt x="3150788" y="1778964"/>
                    </a:cubicBezTo>
                    <a:cubicBezTo>
                      <a:pt x="3150348" y="1779579"/>
                      <a:pt x="3149733" y="1780369"/>
                      <a:pt x="3149470" y="1780808"/>
                    </a:cubicBezTo>
                    <a:cubicBezTo>
                      <a:pt x="3149470" y="1780896"/>
                      <a:pt x="3149558" y="1780984"/>
                      <a:pt x="3149646" y="1781160"/>
                    </a:cubicBezTo>
                    <a:cubicBezTo>
                      <a:pt x="3155005" y="1789770"/>
                      <a:pt x="3150788" y="1798819"/>
                      <a:pt x="3148855" y="1802596"/>
                    </a:cubicBezTo>
                    <a:cubicBezTo>
                      <a:pt x="3148855" y="1802772"/>
                      <a:pt x="3148855" y="1802860"/>
                      <a:pt x="3148943" y="1802948"/>
                    </a:cubicBezTo>
                    <a:cubicBezTo>
                      <a:pt x="3152281" y="1812084"/>
                      <a:pt x="3150964" y="1820079"/>
                      <a:pt x="3145341" y="1826229"/>
                    </a:cubicBezTo>
                    <a:cubicBezTo>
                      <a:pt x="3145868" y="1826580"/>
                      <a:pt x="3146395" y="1827107"/>
                      <a:pt x="3146922" y="1827634"/>
                    </a:cubicBezTo>
                    <a:cubicBezTo>
                      <a:pt x="3149909" y="1831061"/>
                      <a:pt x="3149119" y="1835278"/>
                      <a:pt x="3148855" y="1836947"/>
                    </a:cubicBezTo>
                    <a:cubicBezTo>
                      <a:pt x="3148504" y="1838792"/>
                      <a:pt x="3148240" y="1840637"/>
                      <a:pt x="3147889" y="1842482"/>
                    </a:cubicBezTo>
                    <a:cubicBezTo>
                      <a:pt x="3147449" y="1845118"/>
                      <a:pt x="3147010" y="1847841"/>
                      <a:pt x="3146483" y="1850476"/>
                    </a:cubicBezTo>
                    <a:cubicBezTo>
                      <a:pt x="3146044" y="1852849"/>
                      <a:pt x="3145429" y="1855045"/>
                      <a:pt x="3144902" y="1857241"/>
                    </a:cubicBezTo>
                    <a:cubicBezTo>
                      <a:pt x="3144550" y="1858647"/>
                      <a:pt x="3144199" y="1859965"/>
                      <a:pt x="3143847" y="1861370"/>
                    </a:cubicBezTo>
                    <a:cubicBezTo>
                      <a:pt x="3142969" y="1865236"/>
                      <a:pt x="3142002" y="1869189"/>
                      <a:pt x="3141300" y="1873143"/>
                    </a:cubicBezTo>
                    <a:cubicBezTo>
                      <a:pt x="3140860" y="1875427"/>
                      <a:pt x="3140421" y="1877799"/>
                      <a:pt x="3139894" y="1880083"/>
                    </a:cubicBezTo>
                    <a:cubicBezTo>
                      <a:pt x="3138488" y="1886848"/>
                      <a:pt x="3137083" y="1893876"/>
                      <a:pt x="3136292" y="1900729"/>
                    </a:cubicBezTo>
                    <a:cubicBezTo>
                      <a:pt x="3136116" y="1902925"/>
                      <a:pt x="3135150" y="1910656"/>
                      <a:pt x="3125047" y="1910656"/>
                    </a:cubicBezTo>
                    <a:close/>
                    <a:moveTo>
                      <a:pt x="3114680" y="1897478"/>
                    </a:moveTo>
                    <a:cubicBezTo>
                      <a:pt x="3117667" y="1897478"/>
                      <a:pt x="3120566" y="1897478"/>
                      <a:pt x="3123553" y="1897566"/>
                    </a:cubicBezTo>
                    <a:cubicBezTo>
                      <a:pt x="3124432" y="1890538"/>
                      <a:pt x="3125837" y="1883510"/>
                      <a:pt x="3127243" y="1876745"/>
                    </a:cubicBezTo>
                    <a:cubicBezTo>
                      <a:pt x="3127682" y="1874461"/>
                      <a:pt x="3128122" y="1872177"/>
                      <a:pt x="3128561" y="1869892"/>
                    </a:cubicBezTo>
                    <a:cubicBezTo>
                      <a:pt x="3129351" y="1865675"/>
                      <a:pt x="3130318" y="1861634"/>
                      <a:pt x="3131196" y="1857681"/>
                    </a:cubicBezTo>
                    <a:cubicBezTo>
                      <a:pt x="3131548" y="1856187"/>
                      <a:pt x="3131899" y="1854693"/>
                      <a:pt x="3132251" y="1853288"/>
                    </a:cubicBezTo>
                    <a:cubicBezTo>
                      <a:pt x="3132778" y="1851179"/>
                      <a:pt x="3133305" y="1849159"/>
                      <a:pt x="3133656" y="1847226"/>
                    </a:cubicBezTo>
                    <a:cubicBezTo>
                      <a:pt x="3134183" y="1844766"/>
                      <a:pt x="3134535" y="1842306"/>
                      <a:pt x="3134974" y="1839671"/>
                    </a:cubicBezTo>
                    <a:cubicBezTo>
                      <a:pt x="3135150" y="1838704"/>
                      <a:pt x="3135326" y="1837738"/>
                      <a:pt x="3135413" y="1836771"/>
                    </a:cubicBezTo>
                    <a:cubicBezTo>
                      <a:pt x="3133920" y="1836596"/>
                      <a:pt x="3132602" y="1836244"/>
                      <a:pt x="3131548" y="1835893"/>
                    </a:cubicBezTo>
                    <a:cubicBezTo>
                      <a:pt x="3131284" y="1835805"/>
                      <a:pt x="3130933" y="1835717"/>
                      <a:pt x="3130669" y="1835629"/>
                    </a:cubicBezTo>
                    <a:lnTo>
                      <a:pt x="3122060" y="1833521"/>
                    </a:lnTo>
                    <a:lnTo>
                      <a:pt x="3126628" y="1825877"/>
                    </a:lnTo>
                    <a:cubicBezTo>
                      <a:pt x="3126716" y="1825702"/>
                      <a:pt x="3126804" y="1825438"/>
                      <a:pt x="3126979" y="1825262"/>
                    </a:cubicBezTo>
                    <a:cubicBezTo>
                      <a:pt x="3127682" y="1823769"/>
                      <a:pt x="3128824" y="1821309"/>
                      <a:pt x="3131460" y="1819816"/>
                    </a:cubicBezTo>
                    <a:cubicBezTo>
                      <a:pt x="3137610" y="1816477"/>
                      <a:pt x="3139015" y="1813051"/>
                      <a:pt x="3136643" y="1806725"/>
                    </a:cubicBezTo>
                    <a:cubicBezTo>
                      <a:pt x="3135677" y="1804090"/>
                      <a:pt x="3135238" y="1799785"/>
                      <a:pt x="3136995" y="1796359"/>
                    </a:cubicBezTo>
                    <a:cubicBezTo>
                      <a:pt x="3138137" y="1794074"/>
                      <a:pt x="3138752" y="1792405"/>
                      <a:pt x="3139015" y="1791175"/>
                    </a:cubicBezTo>
                    <a:lnTo>
                      <a:pt x="3115295" y="1775362"/>
                    </a:lnTo>
                    <a:lnTo>
                      <a:pt x="3127243" y="1770881"/>
                    </a:lnTo>
                    <a:cubicBezTo>
                      <a:pt x="3130494" y="1769651"/>
                      <a:pt x="3132954" y="1770617"/>
                      <a:pt x="3134095" y="1771320"/>
                    </a:cubicBezTo>
                    <a:cubicBezTo>
                      <a:pt x="3135589" y="1772199"/>
                      <a:pt x="3136643" y="1773605"/>
                      <a:pt x="3137170" y="1775362"/>
                    </a:cubicBezTo>
                    <a:cubicBezTo>
                      <a:pt x="3138049" y="1773253"/>
                      <a:pt x="3139279" y="1771584"/>
                      <a:pt x="3140158" y="1770442"/>
                    </a:cubicBezTo>
                    <a:cubicBezTo>
                      <a:pt x="3140685" y="1769739"/>
                      <a:pt x="3141563" y="1768597"/>
                      <a:pt x="3141651" y="1768158"/>
                    </a:cubicBezTo>
                    <a:cubicBezTo>
                      <a:pt x="3141651" y="1764643"/>
                      <a:pt x="3141739" y="1761129"/>
                      <a:pt x="3141915" y="1757703"/>
                    </a:cubicBezTo>
                    <a:lnTo>
                      <a:pt x="3134535" y="1757352"/>
                    </a:lnTo>
                    <a:cubicBezTo>
                      <a:pt x="3129176" y="1757088"/>
                      <a:pt x="3126365" y="1753837"/>
                      <a:pt x="3124871" y="1752080"/>
                    </a:cubicBezTo>
                    <a:lnTo>
                      <a:pt x="3119424" y="1745579"/>
                    </a:lnTo>
                    <a:lnTo>
                      <a:pt x="3127067" y="1741889"/>
                    </a:lnTo>
                    <a:cubicBezTo>
                      <a:pt x="3127155" y="1741801"/>
                      <a:pt x="3127331" y="1741801"/>
                      <a:pt x="3127419" y="1741714"/>
                    </a:cubicBezTo>
                    <a:cubicBezTo>
                      <a:pt x="3132075" y="1739166"/>
                      <a:pt x="3134974" y="1740659"/>
                      <a:pt x="3136643" y="1742504"/>
                    </a:cubicBezTo>
                    <a:cubicBezTo>
                      <a:pt x="3137786" y="1743734"/>
                      <a:pt x="3138664" y="1744964"/>
                      <a:pt x="3139455" y="1746106"/>
                    </a:cubicBezTo>
                    <a:cubicBezTo>
                      <a:pt x="3139630" y="1746370"/>
                      <a:pt x="3139894" y="1746721"/>
                      <a:pt x="3140070" y="1746985"/>
                    </a:cubicBezTo>
                    <a:lnTo>
                      <a:pt x="3142266" y="1749972"/>
                    </a:lnTo>
                    <a:cubicBezTo>
                      <a:pt x="3142530" y="1746282"/>
                      <a:pt x="3142705" y="1742592"/>
                      <a:pt x="3142969" y="1738902"/>
                    </a:cubicBezTo>
                    <a:cubicBezTo>
                      <a:pt x="3143320" y="1733982"/>
                      <a:pt x="3143672" y="1728975"/>
                      <a:pt x="3143935" y="1724055"/>
                    </a:cubicBezTo>
                    <a:cubicBezTo>
                      <a:pt x="3144023" y="1722474"/>
                      <a:pt x="3143935" y="1720804"/>
                      <a:pt x="3143759" y="1718959"/>
                    </a:cubicBezTo>
                    <a:cubicBezTo>
                      <a:pt x="3143496" y="1715270"/>
                      <a:pt x="3143232" y="1711053"/>
                      <a:pt x="3144550" y="1706836"/>
                    </a:cubicBezTo>
                    <a:cubicBezTo>
                      <a:pt x="3144989" y="1705518"/>
                      <a:pt x="3144726" y="1703936"/>
                      <a:pt x="3144375" y="1701564"/>
                    </a:cubicBezTo>
                    <a:cubicBezTo>
                      <a:pt x="3143935" y="1699104"/>
                      <a:pt x="3143408" y="1695942"/>
                      <a:pt x="3144111" y="1692515"/>
                    </a:cubicBezTo>
                    <a:cubicBezTo>
                      <a:pt x="3144550" y="1690056"/>
                      <a:pt x="3144902" y="1687508"/>
                      <a:pt x="3145253" y="1684784"/>
                    </a:cubicBezTo>
                    <a:lnTo>
                      <a:pt x="3145516" y="1683027"/>
                    </a:lnTo>
                    <a:cubicBezTo>
                      <a:pt x="3145868" y="1680040"/>
                      <a:pt x="3146483" y="1677053"/>
                      <a:pt x="3146922" y="1674066"/>
                    </a:cubicBezTo>
                    <a:cubicBezTo>
                      <a:pt x="3147186" y="1672485"/>
                      <a:pt x="3147449" y="1670903"/>
                      <a:pt x="3147713" y="1669322"/>
                    </a:cubicBezTo>
                    <a:lnTo>
                      <a:pt x="3131811" y="1673539"/>
                    </a:lnTo>
                    <a:lnTo>
                      <a:pt x="3129879" y="1667653"/>
                    </a:lnTo>
                    <a:cubicBezTo>
                      <a:pt x="3129351" y="1665984"/>
                      <a:pt x="3127682" y="1660712"/>
                      <a:pt x="3130933" y="1656759"/>
                    </a:cubicBezTo>
                    <a:cubicBezTo>
                      <a:pt x="3134008" y="1653069"/>
                      <a:pt x="3138752" y="1653684"/>
                      <a:pt x="3140685" y="1653948"/>
                    </a:cubicBezTo>
                    <a:lnTo>
                      <a:pt x="3141124" y="1654036"/>
                    </a:lnTo>
                    <a:cubicBezTo>
                      <a:pt x="3145253" y="1654563"/>
                      <a:pt x="3146922" y="1657989"/>
                      <a:pt x="3147801" y="1659658"/>
                    </a:cubicBezTo>
                    <a:cubicBezTo>
                      <a:pt x="3147889" y="1659922"/>
                      <a:pt x="3148064" y="1660097"/>
                      <a:pt x="3148152" y="1660361"/>
                    </a:cubicBezTo>
                    <a:lnTo>
                      <a:pt x="3148679" y="1661152"/>
                    </a:lnTo>
                    <a:cubicBezTo>
                      <a:pt x="3148767" y="1659043"/>
                      <a:pt x="3148767" y="1656935"/>
                      <a:pt x="3148504" y="1654914"/>
                    </a:cubicBezTo>
                    <a:cubicBezTo>
                      <a:pt x="3148152" y="1651839"/>
                      <a:pt x="3148416" y="1649204"/>
                      <a:pt x="3148591" y="1646919"/>
                    </a:cubicBezTo>
                    <a:cubicBezTo>
                      <a:pt x="3148767" y="1645250"/>
                      <a:pt x="3148855" y="1643844"/>
                      <a:pt x="3148679" y="1642790"/>
                    </a:cubicBezTo>
                    <a:cubicBezTo>
                      <a:pt x="3148591" y="1641824"/>
                      <a:pt x="3148328" y="1640770"/>
                      <a:pt x="3148064" y="1639715"/>
                    </a:cubicBezTo>
                    <a:cubicBezTo>
                      <a:pt x="3147889" y="1639012"/>
                      <a:pt x="3147713" y="1638222"/>
                      <a:pt x="3147625" y="1637431"/>
                    </a:cubicBezTo>
                    <a:cubicBezTo>
                      <a:pt x="3147449" y="1638046"/>
                      <a:pt x="3147186" y="1638485"/>
                      <a:pt x="3146922" y="1638837"/>
                    </a:cubicBezTo>
                    <a:cubicBezTo>
                      <a:pt x="3145692" y="1640857"/>
                      <a:pt x="3143672" y="1642000"/>
                      <a:pt x="3140948" y="1642351"/>
                    </a:cubicBezTo>
                    <a:lnTo>
                      <a:pt x="3126979" y="1643932"/>
                    </a:lnTo>
                    <a:lnTo>
                      <a:pt x="3142969" y="1620036"/>
                    </a:lnTo>
                    <a:lnTo>
                      <a:pt x="3147186" y="1631281"/>
                    </a:lnTo>
                    <a:cubicBezTo>
                      <a:pt x="3147274" y="1630051"/>
                      <a:pt x="3147449" y="1628821"/>
                      <a:pt x="3147713" y="1627504"/>
                    </a:cubicBezTo>
                    <a:cubicBezTo>
                      <a:pt x="3148943" y="1622320"/>
                      <a:pt x="3148943" y="1616698"/>
                      <a:pt x="3149031" y="1610724"/>
                    </a:cubicBezTo>
                    <a:lnTo>
                      <a:pt x="3149031" y="1609845"/>
                    </a:lnTo>
                    <a:lnTo>
                      <a:pt x="3122499" y="1607737"/>
                    </a:lnTo>
                    <a:lnTo>
                      <a:pt x="3120917" y="1604222"/>
                    </a:lnTo>
                    <a:lnTo>
                      <a:pt x="3114856" y="1600445"/>
                    </a:lnTo>
                    <a:cubicBezTo>
                      <a:pt x="3115119" y="1602026"/>
                      <a:pt x="3115383" y="1603607"/>
                      <a:pt x="3115646" y="1605189"/>
                    </a:cubicBezTo>
                    <a:cubicBezTo>
                      <a:pt x="3116349" y="1609230"/>
                      <a:pt x="3117052" y="1613447"/>
                      <a:pt x="3117491" y="1617664"/>
                    </a:cubicBezTo>
                    <a:cubicBezTo>
                      <a:pt x="3117843" y="1620915"/>
                      <a:pt x="3116261" y="1623287"/>
                      <a:pt x="3115295" y="1624780"/>
                    </a:cubicBezTo>
                    <a:cubicBezTo>
                      <a:pt x="3115207" y="1624868"/>
                      <a:pt x="3115207" y="1624956"/>
                      <a:pt x="3115119" y="1624956"/>
                    </a:cubicBezTo>
                    <a:cubicBezTo>
                      <a:pt x="3114944" y="1627943"/>
                      <a:pt x="3114153" y="1630666"/>
                      <a:pt x="3113538" y="1633214"/>
                    </a:cubicBezTo>
                    <a:cubicBezTo>
                      <a:pt x="3112396" y="1637431"/>
                      <a:pt x="3111956" y="1639452"/>
                      <a:pt x="3113011" y="1641033"/>
                    </a:cubicBezTo>
                    <a:cubicBezTo>
                      <a:pt x="3116349" y="1645865"/>
                      <a:pt x="3116349" y="1651049"/>
                      <a:pt x="3116349" y="1655178"/>
                    </a:cubicBezTo>
                    <a:cubicBezTo>
                      <a:pt x="3116349" y="1659131"/>
                      <a:pt x="3116437" y="1660712"/>
                      <a:pt x="3117755" y="1662030"/>
                    </a:cubicBezTo>
                    <a:cubicBezTo>
                      <a:pt x="3118458" y="1662733"/>
                      <a:pt x="3120039" y="1664578"/>
                      <a:pt x="3119775" y="1667565"/>
                    </a:cubicBezTo>
                    <a:cubicBezTo>
                      <a:pt x="3121620" y="1668004"/>
                      <a:pt x="3123641" y="1669498"/>
                      <a:pt x="3124607" y="1673275"/>
                    </a:cubicBezTo>
                    <a:lnTo>
                      <a:pt x="3124783" y="1673803"/>
                    </a:lnTo>
                    <a:lnTo>
                      <a:pt x="3126628" y="1680480"/>
                    </a:lnTo>
                    <a:lnTo>
                      <a:pt x="3113626" y="1683203"/>
                    </a:lnTo>
                    <a:cubicBezTo>
                      <a:pt x="3113538" y="1683730"/>
                      <a:pt x="3113450" y="1684257"/>
                      <a:pt x="3113450" y="1684696"/>
                    </a:cubicBezTo>
                    <a:cubicBezTo>
                      <a:pt x="3113362" y="1687244"/>
                      <a:pt x="3113099" y="1689616"/>
                      <a:pt x="3112747" y="1691988"/>
                    </a:cubicBezTo>
                    <a:cubicBezTo>
                      <a:pt x="3111869" y="1698490"/>
                      <a:pt x="3111605" y="1702355"/>
                      <a:pt x="3114680" y="1705957"/>
                    </a:cubicBezTo>
                    <a:cubicBezTo>
                      <a:pt x="3117667" y="1709383"/>
                      <a:pt x="3117491" y="1715445"/>
                      <a:pt x="3115383" y="1718872"/>
                    </a:cubicBezTo>
                    <a:cubicBezTo>
                      <a:pt x="3111078" y="1726076"/>
                      <a:pt x="3109321" y="1730820"/>
                      <a:pt x="3111869" y="1736794"/>
                    </a:cubicBezTo>
                    <a:cubicBezTo>
                      <a:pt x="3113801" y="1741186"/>
                      <a:pt x="3114241" y="1745931"/>
                      <a:pt x="3114680" y="1750060"/>
                    </a:cubicBezTo>
                    <a:cubicBezTo>
                      <a:pt x="3114768" y="1751114"/>
                      <a:pt x="3114856" y="1752080"/>
                      <a:pt x="3115031" y="1753047"/>
                    </a:cubicBezTo>
                    <a:cubicBezTo>
                      <a:pt x="3115822" y="1759109"/>
                      <a:pt x="3113274" y="1761744"/>
                      <a:pt x="3111078" y="1762886"/>
                    </a:cubicBezTo>
                    <a:cubicBezTo>
                      <a:pt x="3110727" y="1763062"/>
                      <a:pt x="3110375" y="1763238"/>
                      <a:pt x="3110024" y="1763326"/>
                    </a:cubicBezTo>
                    <a:cubicBezTo>
                      <a:pt x="3109936" y="1764380"/>
                      <a:pt x="3109760" y="1765434"/>
                      <a:pt x="3109233" y="1766576"/>
                    </a:cubicBezTo>
                    <a:cubicBezTo>
                      <a:pt x="3105280" y="1775537"/>
                      <a:pt x="3106773" y="1784674"/>
                      <a:pt x="3109057" y="1793196"/>
                    </a:cubicBezTo>
                    <a:cubicBezTo>
                      <a:pt x="3109496" y="1794777"/>
                      <a:pt x="3109496" y="1796534"/>
                      <a:pt x="3109233" y="1798291"/>
                    </a:cubicBezTo>
                    <a:lnTo>
                      <a:pt x="3116788" y="1797149"/>
                    </a:lnTo>
                    <a:lnTo>
                      <a:pt x="3116349" y="1819288"/>
                    </a:lnTo>
                    <a:lnTo>
                      <a:pt x="3109672" y="1819025"/>
                    </a:lnTo>
                    <a:cubicBezTo>
                      <a:pt x="3108442" y="1818937"/>
                      <a:pt x="3105192" y="1818849"/>
                      <a:pt x="3102556" y="1816916"/>
                    </a:cubicBezTo>
                    <a:cubicBezTo>
                      <a:pt x="3102468" y="1818322"/>
                      <a:pt x="3102468" y="1819728"/>
                      <a:pt x="3102644" y="1821133"/>
                    </a:cubicBezTo>
                    <a:lnTo>
                      <a:pt x="3103610" y="1820782"/>
                    </a:lnTo>
                    <a:cubicBezTo>
                      <a:pt x="3106949" y="1819552"/>
                      <a:pt x="3109321" y="1820518"/>
                      <a:pt x="3110463" y="1821221"/>
                    </a:cubicBezTo>
                    <a:cubicBezTo>
                      <a:pt x="3112484" y="1822451"/>
                      <a:pt x="3113626" y="1824472"/>
                      <a:pt x="3113977" y="1827195"/>
                    </a:cubicBezTo>
                    <a:lnTo>
                      <a:pt x="3115558" y="1841164"/>
                    </a:lnTo>
                    <a:lnTo>
                      <a:pt x="3108003" y="1836069"/>
                    </a:lnTo>
                    <a:cubicBezTo>
                      <a:pt x="3108969" y="1838001"/>
                      <a:pt x="3109057" y="1840022"/>
                      <a:pt x="3109145" y="1841340"/>
                    </a:cubicBezTo>
                    <a:cubicBezTo>
                      <a:pt x="3109145" y="1841603"/>
                      <a:pt x="3109145" y="1841955"/>
                      <a:pt x="3109233" y="1842218"/>
                    </a:cubicBezTo>
                    <a:lnTo>
                      <a:pt x="3110375" y="1850389"/>
                    </a:lnTo>
                    <a:lnTo>
                      <a:pt x="3102205" y="1849686"/>
                    </a:lnTo>
                    <a:cubicBezTo>
                      <a:pt x="3101941" y="1849686"/>
                      <a:pt x="3101678" y="1849686"/>
                      <a:pt x="3101414" y="1849686"/>
                    </a:cubicBezTo>
                    <a:cubicBezTo>
                      <a:pt x="3100184" y="1849686"/>
                      <a:pt x="3098251" y="1849774"/>
                      <a:pt x="3096406" y="1848983"/>
                    </a:cubicBezTo>
                    <a:cubicBezTo>
                      <a:pt x="3095967" y="1854430"/>
                      <a:pt x="3096582" y="1860053"/>
                      <a:pt x="3098251" y="1865851"/>
                    </a:cubicBezTo>
                    <a:cubicBezTo>
                      <a:pt x="3100096" y="1872001"/>
                      <a:pt x="3098691" y="1875603"/>
                      <a:pt x="3093156" y="1878502"/>
                    </a:cubicBezTo>
                    <a:cubicBezTo>
                      <a:pt x="3091047" y="1881401"/>
                      <a:pt x="3088236" y="1892646"/>
                      <a:pt x="3088587" y="1896863"/>
                    </a:cubicBezTo>
                    <a:cubicBezTo>
                      <a:pt x="3089202" y="1897127"/>
                      <a:pt x="3090081" y="1897478"/>
                      <a:pt x="3090608" y="1897478"/>
                    </a:cubicBezTo>
                    <a:cubicBezTo>
                      <a:pt x="3096670" y="1897654"/>
                      <a:pt x="3102907" y="1897654"/>
                      <a:pt x="3108969" y="1897654"/>
                    </a:cubicBezTo>
                    <a:cubicBezTo>
                      <a:pt x="3111078" y="1897478"/>
                      <a:pt x="3112835" y="1897478"/>
                      <a:pt x="3114680" y="1897478"/>
                    </a:cubicBezTo>
                    <a:close/>
                    <a:moveTo>
                      <a:pt x="3089027" y="1897478"/>
                    </a:moveTo>
                    <a:lnTo>
                      <a:pt x="3089027" y="1897478"/>
                    </a:lnTo>
                    <a:lnTo>
                      <a:pt x="3089027" y="1897478"/>
                    </a:lnTo>
                    <a:close/>
                    <a:moveTo>
                      <a:pt x="74061" y="1895458"/>
                    </a:moveTo>
                    <a:lnTo>
                      <a:pt x="74061" y="1895458"/>
                    </a:lnTo>
                    <a:cubicBezTo>
                      <a:pt x="74061" y="1895458"/>
                      <a:pt x="74061" y="1895458"/>
                      <a:pt x="74061" y="1895458"/>
                    </a:cubicBezTo>
                    <a:close/>
                    <a:moveTo>
                      <a:pt x="29695" y="1833960"/>
                    </a:moveTo>
                    <a:cubicBezTo>
                      <a:pt x="29695" y="1834487"/>
                      <a:pt x="29607" y="1834926"/>
                      <a:pt x="29607" y="1835454"/>
                    </a:cubicBezTo>
                    <a:cubicBezTo>
                      <a:pt x="29080" y="1843360"/>
                      <a:pt x="28640" y="1850301"/>
                      <a:pt x="32682" y="1856363"/>
                    </a:cubicBezTo>
                    <a:cubicBezTo>
                      <a:pt x="34614" y="1859174"/>
                      <a:pt x="34614" y="1862337"/>
                      <a:pt x="34614" y="1864621"/>
                    </a:cubicBezTo>
                    <a:cubicBezTo>
                      <a:pt x="34614" y="1865324"/>
                      <a:pt x="34614" y="1866027"/>
                      <a:pt x="34702" y="1866466"/>
                    </a:cubicBezTo>
                    <a:lnTo>
                      <a:pt x="35142" y="1869014"/>
                    </a:lnTo>
                    <a:cubicBezTo>
                      <a:pt x="36196" y="1875778"/>
                      <a:pt x="37250" y="1882807"/>
                      <a:pt x="38568" y="1889571"/>
                    </a:cubicBezTo>
                    <a:cubicBezTo>
                      <a:pt x="38744" y="1890450"/>
                      <a:pt x="38831" y="1891504"/>
                      <a:pt x="39007" y="1892471"/>
                    </a:cubicBezTo>
                    <a:cubicBezTo>
                      <a:pt x="39095" y="1893261"/>
                      <a:pt x="39271" y="1894403"/>
                      <a:pt x="39446" y="1895282"/>
                    </a:cubicBezTo>
                    <a:cubicBezTo>
                      <a:pt x="40325" y="1895282"/>
                      <a:pt x="41467" y="1895106"/>
                      <a:pt x="42346" y="1895106"/>
                    </a:cubicBezTo>
                    <a:cubicBezTo>
                      <a:pt x="43751" y="1894931"/>
                      <a:pt x="45157" y="1894843"/>
                      <a:pt x="46738" y="1894843"/>
                    </a:cubicBezTo>
                    <a:cubicBezTo>
                      <a:pt x="49286" y="1894843"/>
                      <a:pt x="51834" y="1894843"/>
                      <a:pt x="54381" y="1894843"/>
                    </a:cubicBezTo>
                    <a:lnTo>
                      <a:pt x="60531" y="1873231"/>
                    </a:lnTo>
                    <a:lnTo>
                      <a:pt x="72743" y="1885442"/>
                    </a:lnTo>
                    <a:cubicBezTo>
                      <a:pt x="72392" y="1883246"/>
                      <a:pt x="71952" y="1880962"/>
                      <a:pt x="71689" y="1878590"/>
                    </a:cubicBezTo>
                    <a:cubicBezTo>
                      <a:pt x="71601" y="1877799"/>
                      <a:pt x="71601" y="1877008"/>
                      <a:pt x="71601" y="1876306"/>
                    </a:cubicBezTo>
                    <a:cubicBezTo>
                      <a:pt x="69844" y="1876130"/>
                      <a:pt x="67560" y="1875251"/>
                      <a:pt x="65802" y="1872177"/>
                    </a:cubicBezTo>
                    <a:cubicBezTo>
                      <a:pt x="63430" y="1867959"/>
                      <a:pt x="63255" y="1864533"/>
                      <a:pt x="65451" y="1861897"/>
                    </a:cubicBezTo>
                    <a:cubicBezTo>
                      <a:pt x="67472" y="1859438"/>
                      <a:pt x="67823" y="1856890"/>
                      <a:pt x="67560" y="1853376"/>
                    </a:cubicBezTo>
                    <a:lnTo>
                      <a:pt x="66242" y="1853903"/>
                    </a:lnTo>
                    <a:lnTo>
                      <a:pt x="61322" y="1864182"/>
                    </a:lnTo>
                    <a:lnTo>
                      <a:pt x="59828" y="1856363"/>
                    </a:lnTo>
                    <a:lnTo>
                      <a:pt x="59477" y="1856451"/>
                    </a:lnTo>
                    <a:cubicBezTo>
                      <a:pt x="56139" y="1857681"/>
                      <a:pt x="53767" y="1856714"/>
                      <a:pt x="52624" y="1856011"/>
                    </a:cubicBezTo>
                    <a:cubicBezTo>
                      <a:pt x="50604" y="1854781"/>
                      <a:pt x="49462" y="1852761"/>
                      <a:pt x="49110" y="1850037"/>
                    </a:cubicBezTo>
                    <a:lnTo>
                      <a:pt x="47529" y="1836069"/>
                    </a:lnTo>
                    <a:lnTo>
                      <a:pt x="57017" y="1842394"/>
                    </a:lnTo>
                    <a:cubicBezTo>
                      <a:pt x="56490" y="1840373"/>
                      <a:pt x="56051" y="1838089"/>
                      <a:pt x="56051" y="1835541"/>
                    </a:cubicBezTo>
                    <a:cubicBezTo>
                      <a:pt x="56051" y="1832994"/>
                      <a:pt x="57017" y="1830885"/>
                      <a:pt x="57720" y="1829392"/>
                    </a:cubicBezTo>
                    <a:cubicBezTo>
                      <a:pt x="57896" y="1828952"/>
                      <a:pt x="58159" y="1828425"/>
                      <a:pt x="58247" y="1828162"/>
                    </a:cubicBezTo>
                    <a:cubicBezTo>
                      <a:pt x="58423" y="1827459"/>
                      <a:pt x="58511" y="1826405"/>
                      <a:pt x="58598" y="1825350"/>
                    </a:cubicBezTo>
                    <a:cubicBezTo>
                      <a:pt x="58774" y="1823242"/>
                      <a:pt x="58950" y="1820606"/>
                      <a:pt x="60180" y="1817883"/>
                    </a:cubicBezTo>
                    <a:lnTo>
                      <a:pt x="53327" y="1817356"/>
                    </a:lnTo>
                    <a:lnTo>
                      <a:pt x="51570" y="1814456"/>
                    </a:lnTo>
                    <a:cubicBezTo>
                      <a:pt x="51394" y="1814105"/>
                      <a:pt x="51131" y="1813929"/>
                      <a:pt x="50516" y="1813402"/>
                    </a:cubicBezTo>
                    <a:cubicBezTo>
                      <a:pt x="49725" y="1812787"/>
                      <a:pt x="48759" y="1811909"/>
                      <a:pt x="47880" y="1810679"/>
                    </a:cubicBezTo>
                    <a:cubicBezTo>
                      <a:pt x="46299" y="1808395"/>
                      <a:pt x="46211" y="1805935"/>
                      <a:pt x="46123" y="1804353"/>
                    </a:cubicBezTo>
                    <a:cubicBezTo>
                      <a:pt x="46123" y="1804090"/>
                      <a:pt x="46123" y="1803826"/>
                      <a:pt x="46035" y="1803563"/>
                    </a:cubicBezTo>
                    <a:lnTo>
                      <a:pt x="44893" y="1795480"/>
                    </a:lnTo>
                    <a:lnTo>
                      <a:pt x="53064" y="1796183"/>
                    </a:lnTo>
                    <a:cubicBezTo>
                      <a:pt x="53327" y="1796183"/>
                      <a:pt x="53591" y="1796183"/>
                      <a:pt x="53854" y="1796183"/>
                    </a:cubicBezTo>
                    <a:cubicBezTo>
                      <a:pt x="54206" y="1796183"/>
                      <a:pt x="54645" y="1796183"/>
                      <a:pt x="55084" y="1796183"/>
                    </a:cubicBezTo>
                    <a:cubicBezTo>
                      <a:pt x="54557" y="1791263"/>
                      <a:pt x="55084" y="1786695"/>
                      <a:pt x="55787" y="1782829"/>
                    </a:cubicBezTo>
                    <a:cubicBezTo>
                      <a:pt x="56314" y="1779930"/>
                      <a:pt x="56139" y="1776592"/>
                      <a:pt x="56051" y="1773077"/>
                    </a:cubicBezTo>
                    <a:cubicBezTo>
                      <a:pt x="55963" y="1771057"/>
                      <a:pt x="55875" y="1768948"/>
                      <a:pt x="55875" y="1766840"/>
                    </a:cubicBezTo>
                    <a:cubicBezTo>
                      <a:pt x="55875" y="1766049"/>
                      <a:pt x="55787" y="1765083"/>
                      <a:pt x="55699" y="1764116"/>
                    </a:cubicBezTo>
                    <a:lnTo>
                      <a:pt x="52712" y="1767103"/>
                    </a:lnTo>
                    <a:lnTo>
                      <a:pt x="49550" y="1756561"/>
                    </a:lnTo>
                    <a:cubicBezTo>
                      <a:pt x="49462" y="1756122"/>
                      <a:pt x="49286" y="1755770"/>
                      <a:pt x="49198" y="1755331"/>
                    </a:cubicBezTo>
                    <a:cubicBezTo>
                      <a:pt x="48847" y="1754101"/>
                      <a:pt x="48407" y="1752783"/>
                      <a:pt x="48056" y="1751202"/>
                    </a:cubicBezTo>
                    <a:cubicBezTo>
                      <a:pt x="47617" y="1749005"/>
                      <a:pt x="48232" y="1747161"/>
                      <a:pt x="48583" y="1746018"/>
                    </a:cubicBezTo>
                    <a:lnTo>
                      <a:pt x="48671" y="1745755"/>
                    </a:lnTo>
                    <a:cubicBezTo>
                      <a:pt x="48935" y="1744876"/>
                      <a:pt x="49198" y="1744086"/>
                      <a:pt x="49462" y="1743207"/>
                    </a:cubicBezTo>
                    <a:cubicBezTo>
                      <a:pt x="51658" y="1736091"/>
                      <a:pt x="53152" y="1730556"/>
                      <a:pt x="52537" y="1725548"/>
                    </a:cubicBezTo>
                    <a:lnTo>
                      <a:pt x="46299" y="1734949"/>
                    </a:lnTo>
                    <a:lnTo>
                      <a:pt x="41818" y="1723001"/>
                    </a:lnTo>
                    <a:cubicBezTo>
                      <a:pt x="40588" y="1719662"/>
                      <a:pt x="41555" y="1717290"/>
                      <a:pt x="42258" y="1716148"/>
                    </a:cubicBezTo>
                    <a:cubicBezTo>
                      <a:pt x="43488" y="1714215"/>
                      <a:pt x="45420" y="1712985"/>
                      <a:pt x="47968" y="1712634"/>
                    </a:cubicBezTo>
                    <a:cubicBezTo>
                      <a:pt x="47705" y="1710174"/>
                      <a:pt x="47968" y="1707714"/>
                      <a:pt x="48232" y="1705694"/>
                    </a:cubicBezTo>
                    <a:lnTo>
                      <a:pt x="48232" y="1705342"/>
                    </a:lnTo>
                    <a:cubicBezTo>
                      <a:pt x="48495" y="1703146"/>
                      <a:pt x="49022" y="1701125"/>
                      <a:pt x="49462" y="1699280"/>
                    </a:cubicBezTo>
                    <a:cubicBezTo>
                      <a:pt x="49989" y="1697347"/>
                      <a:pt x="50428" y="1695502"/>
                      <a:pt x="50428" y="1694009"/>
                    </a:cubicBezTo>
                    <a:cubicBezTo>
                      <a:pt x="50340" y="1690758"/>
                      <a:pt x="49989" y="1687420"/>
                      <a:pt x="49550" y="1683906"/>
                    </a:cubicBezTo>
                    <a:cubicBezTo>
                      <a:pt x="49198" y="1680919"/>
                      <a:pt x="48759" y="1677756"/>
                      <a:pt x="48671" y="1674593"/>
                    </a:cubicBezTo>
                    <a:cubicBezTo>
                      <a:pt x="48671" y="1674418"/>
                      <a:pt x="48671" y="1674242"/>
                      <a:pt x="48671" y="1674066"/>
                    </a:cubicBezTo>
                    <a:cubicBezTo>
                      <a:pt x="45420" y="1672748"/>
                      <a:pt x="43839" y="1669234"/>
                      <a:pt x="43488" y="1668443"/>
                    </a:cubicBezTo>
                    <a:cubicBezTo>
                      <a:pt x="42433" y="1665896"/>
                      <a:pt x="42785" y="1663172"/>
                      <a:pt x="44542" y="1661240"/>
                    </a:cubicBezTo>
                    <a:cubicBezTo>
                      <a:pt x="46563" y="1658955"/>
                      <a:pt x="47002" y="1656056"/>
                      <a:pt x="47529" y="1651400"/>
                    </a:cubicBezTo>
                    <a:cubicBezTo>
                      <a:pt x="47792" y="1648852"/>
                      <a:pt x="48144" y="1646129"/>
                      <a:pt x="48935" y="1643405"/>
                    </a:cubicBezTo>
                    <a:lnTo>
                      <a:pt x="49198" y="1642615"/>
                    </a:lnTo>
                    <a:cubicBezTo>
                      <a:pt x="52009" y="1632775"/>
                      <a:pt x="53239" y="1626977"/>
                      <a:pt x="47441" y="1621793"/>
                    </a:cubicBezTo>
                    <a:cubicBezTo>
                      <a:pt x="44805" y="1619421"/>
                      <a:pt x="43575" y="1616786"/>
                      <a:pt x="44015" y="1613974"/>
                    </a:cubicBezTo>
                    <a:cubicBezTo>
                      <a:pt x="44366" y="1611778"/>
                      <a:pt x="45508" y="1609933"/>
                      <a:pt x="47617" y="1608615"/>
                    </a:cubicBezTo>
                    <a:cubicBezTo>
                      <a:pt x="49637" y="1603432"/>
                      <a:pt x="50692" y="1597633"/>
                      <a:pt x="50867" y="1590957"/>
                    </a:cubicBezTo>
                    <a:cubicBezTo>
                      <a:pt x="48759" y="1591220"/>
                      <a:pt x="46475" y="1590517"/>
                      <a:pt x="44190" y="1589024"/>
                    </a:cubicBezTo>
                    <a:cubicBezTo>
                      <a:pt x="39446" y="1585861"/>
                      <a:pt x="40940" y="1579711"/>
                      <a:pt x="43136" y="1574440"/>
                    </a:cubicBezTo>
                    <a:lnTo>
                      <a:pt x="32330" y="1567236"/>
                    </a:lnTo>
                    <a:lnTo>
                      <a:pt x="22930" y="1570750"/>
                    </a:lnTo>
                    <a:cubicBezTo>
                      <a:pt x="20294" y="1571717"/>
                      <a:pt x="18186" y="1571277"/>
                      <a:pt x="16868" y="1570662"/>
                    </a:cubicBezTo>
                    <a:cubicBezTo>
                      <a:pt x="16341" y="1573649"/>
                      <a:pt x="15814" y="1576636"/>
                      <a:pt x="15199" y="1579623"/>
                    </a:cubicBezTo>
                    <a:cubicBezTo>
                      <a:pt x="14935" y="1581029"/>
                      <a:pt x="14584" y="1582523"/>
                      <a:pt x="14320" y="1583928"/>
                    </a:cubicBezTo>
                    <a:cubicBezTo>
                      <a:pt x="13705" y="1587355"/>
                      <a:pt x="14232" y="1591220"/>
                      <a:pt x="14847" y="1595349"/>
                    </a:cubicBezTo>
                    <a:cubicBezTo>
                      <a:pt x="15726" y="1601060"/>
                      <a:pt x="16692" y="1607473"/>
                      <a:pt x="14584" y="1614150"/>
                    </a:cubicBezTo>
                    <a:cubicBezTo>
                      <a:pt x="19591" y="1626010"/>
                      <a:pt x="17571" y="1638573"/>
                      <a:pt x="15989" y="1648764"/>
                    </a:cubicBezTo>
                    <a:lnTo>
                      <a:pt x="15814" y="1649731"/>
                    </a:lnTo>
                    <a:cubicBezTo>
                      <a:pt x="14232" y="1659922"/>
                      <a:pt x="16429" y="1668795"/>
                      <a:pt x="18713" y="1678195"/>
                    </a:cubicBezTo>
                    <a:cubicBezTo>
                      <a:pt x="18889" y="1678986"/>
                      <a:pt x="19152" y="1679864"/>
                      <a:pt x="19416" y="1680655"/>
                    </a:cubicBezTo>
                    <a:cubicBezTo>
                      <a:pt x="19504" y="1681094"/>
                      <a:pt x="19679" y="1681534"/>
                      <a:pt x="19767" y="1681973"/>
                    </a:cubicBezTo>
                    <a:cubicBezTo>
                      <a:pt x="21788" y="1679952"/>
                      <a:pt x="24336" y="1680216"/>
                      <a:pt x="25302" y="1680392"/>
                    </a:cubicBezTo>
                    <a:cubicBezTo>
                      <a:pt x="26795" y="1680655"/>
                      <a:pt x="28113" y="1681007"/>
                      <a:pt x="29431" y="1681358"/>
                    </a:cubicBezTo>
                    <a:lnTo>
                      <a:pt x="48056" y="1686190"/>
                    </a:lnTo>
                    <a:lnTo>
                      <a:pt x="31012" y="1693833"/>
                    </a:lnTo>
                    <a:cubicBezTo>
                      <a:pt x="26971" y="1695590"/>
                      <a:pt x="24423" y="1695327"/>
                      <a:pt x="22403" y="1694888"/>
                    </a:cubicBezTo>
                    <a:lnTo>
                      <a:pt x="20119" y="1694448"/>
                    </a:lnTo>
                    <a:cubicBezTo>
                      <a:pt x="18098" y="1702706"/>
                      <a:pt x="18801" y="1711316"/>
                      <a:pt x="19591" y="1720365"/>
                    </a:cubicBezTo>
                    <a:cubicBezTo>
                      <a:pt x="20382" y="1729326"/>
                      <a:pt x="21085" y="1738639"/>
                      <a:pt x="19240" y="1748127"/>
                    </a:cubicBezTo>
                    <a:cubicBezTo>
                      <a:pt x="19240" y="1748478"/>
                      <a:pt x="19328" y="1748830"/>
                      <a:pt x="19416" y="1749093"/>
                    </a:cubicBezTo>
                    <a:lnTo>
                      <a:pt x="39534" y="1728975"/>
                    </a:lnTo>
                    <a:lnTo>
                      <a:pt x="43839" y="1749269"/>
                    </a:lnTo>
                    <a:lnTo>
                      <a:pt x="39007" y="1751465"/>
                    </a:lnTo>
                    <a:cubicBezTo>
                      <a:pt x="34966" y="1753222"/>
                      <a:pt x="32418" y="1752959"/>
                      <a:pt x="30310" y="1752520"/>
                    </a:cubicBezTo>
                    <a:lnTo>
                      <a:pt x="19591" y="1750235"/>
                    </a:lnTo>
                    <a:cubicBezTo>
                      <a:pt x="20206" y="1753310"/>
                      <a:pt x="21261" y="1756561"/>
                      <a:pt x="22491" y="1759899"/>
                    </a:cubicBezTo>
                    <a:cubicBezTo>
                      <a:pt x="25214" y="1767894"/>
                      <a:pt x="28377" y="1776855"/>
                      <a:pt x="25214" y="1786958"/>
                    </a:cubicBezTo>
                    <a:cubicBezTo>
                      <a:pt x="27762" y="1792581"/>
                      <a:pt x="27498" y="1798555"/>
                      <a:pt x="27235" y="1803563"/>
                    </a:cubicBezTo>
                    <a:cubicBezTo>
                      <a:pt x="26883" y="1809888"/>
                      <a:pt x="26883" y="1813666"/>
                      <a:pt x="29958" y="1816653"/>
                    </a:cubicBezTo>
                    <a:cubicBezTo>
                      <a:pt x="30310" y="1817004"/>
                      <a:pt x="30661" y="1817531"/>
                      <a:pt x="31012" y="1818059"/>
                    </a:cubicBezTo>
                    <a:cubicBezTo>
                      <a:pt x="33297" y="1818761"/>
                      <a:pt x="36196" y="1820694"/>
                      <a:pt x="37162" y="1825790"/>
                    </a:cubicBezTo>
                    <a:cubicBezTo>
                      <a:pt x="37426" y="1827195"/>
                      <a:pt x="37865" y="1832027"/>
                      <a:pt x="31364" y="1833697"/>
                    </a:cubicBezTo>
                    <a:lnTo>
                      <a:pt x="29695" y="1833960"/>
                    </a:lnTo>
                    <a:close/>
                    <a:moveTo>
                      <a:pt x="38216" y="1895282"/>
                    </a:moveTo>
                    <a:cubicBezTo>
                      <a:pt x="38216" y="1895282"/>
                      <a:pt x="38216" y="1895282"/>
                      <a:pt x="38216" y="1895282"/>
                    </a:cubicBezTo>
                    <a:cubicBezTo>
                      <a:pt x="38216" y="1895282"/>
                      <a:pt x="38216" y="1895282"/>
                      <a:pt x="38216" y="1895282"/>
                    </a:cubicBezTo>
                    <a:close/>
                    <a:moveTo>
                      <a:pt x="68965" y="1894843"/>
                    </a:moveTo>
                    <a:cubicBezTo>
                      <a:pt x="70283" y="1894843"/>
                      <a:pt x="71601" y="1894843"/>
                      <a:pt x="72919" y="1894843"/>
                    </a:cubicBezTo>
                    <a:cubicBezTo>
                      <a:pt x="73446" y="1894843"/>
                      <a:pt x="73797" y="1894843"/>
                      <a:pt x="74149" y="1894755"/>
                    </a:cubicBezTo>
                    <a:cubicBezTo>
                      <a:pt x="74149" y="1894667"/>
                      <a:pt x="74149" y="1894579"/>
                      <a:pt x="74149" y="1894491"/>
                    </a:cubicBezTo>
                    <a:cubicBezTo>
                      <a:pt x="73973" y="1892383"/>
                      <a:pt x="73534" y="1890274"/>
                      <a:pt x="73182" y="1887990"/>
                    </a:cubicBezTo>
                    <a:lnTo>
                      <a:pt x="72655" y="1889923"/>
                    </a:lnTo>
                    <a:cubicBezTo>
                      <a:pt x="71864" y="1892471"/>
                      <a:pt x="70459" y="1893964"/>
                      <a:pt x="68965" y="1894843"/>
                    </a:cubicBezTo>
                    <a:close/>
                    <a:moveTo>
                      <a:pt x="62200" y="1883597"/>
                    </a:moveTo>
                    <a:cubicBezTo>
                      <a:pt x="61234" y="1884124"/>
                      <a:pt x="60268" y="1885179"/>
                      <a:pt x="59828" y="1886584"/>
                    </a:cubicBezTo>
                    <a:lnTo>
                      <a:pt x="62113" y="1887199"/>
                    </a:lnTo>
                    <a:lnTo>
                      <a:pt x="62288" y="1887024"/>
                    </a:lnTo>
                    <a:lnTo>
                      <a:pt x="62200" y="1883597"/>
                    </a:lnTo>
                    <a:close/>
                    <a:moveTo>
                      <a:pt x="21436" y="1862952"/>
                    </a:moveTo>
                    <a:cubicBezTo>
                      <a:pt x="21436" y="1862952"/>
                      <a:pt x="21436" y="1862952"/>
                      <a:pt x="21436" y="1862952"/>
                    </a:cubicBezTo>
                    <a:cubicBezTo>
                      <a:pt x="21436" y="1862952"/>
                      <a:pt x="21436" y="1862952"/>
                      <a:pt x="21436" y="1862952"/>
                    </a:cubicBezTo>
                    <a:close/>
                    <a:moveTo>
                      <a:pt x="56226" y="1843887"/>
                    </a:moveTo>
                    <a:cubicBezTo>
                      <a:pt x="55611" y="1843887"/>
                      <a:pt x="54996" y="1843975"/>
                      <a:pt x="54645" y="1844151"/>
                    </a:cubicBezTo>
                    <a:lnTo>
                      <a:pt x="56490" y="1849071"/>
                    </a:lnTo>
                    <a:lnTo>
                      <a:pt x="58159" y="1848895"/>
                    </a:lnTo>
                    <a:lnTo>
                      <a:pt x="57369" y="1844678"/>
                    </a:lnTo>
                    <a:cubicBezTo>
                      <a:pt x="57281" y="1844415"/>
                      <a:pt x="57281" y="1844151"/>
                      <a:pt x="57193" y="1843975"/>
                    </a:cubicBezTo>
                    <a:cubicBezTo>
                      <a:pt x="56929" y="1843975"/>
                      <a:pt x="56578" y="1843887"/>
                      <a:pt x="56226" y="1843887"/>
                    </a:cubicBezTo>
                    <a:close/>
                    <a:moveTo>
                      <a:pt x="3106509" y="1833082"/>
                    </a:moveTo>
                    <a:cubicBezTo>
                      <a:pt x="3107388" y="1833169"/>
                      <a:pt x="3108091" y="1832994"/>
                      <a:pt x="3108530" y="1832818"/>
                    </a:cubicBezTo>
                    <a:lnTo>
                      <a:pt x="3106685" y="1827810"/>
                    </a:lnTo>
                    <a:lnTo>
                      <a:pt x="3105016" y="1827986"/>
                    </a:lnTo>
                    <a:cubicBezTo>
                      <a:pt x="3105192" y="1829128"/>
                      <a:pt x="3105192" y="1830182"/>
                      <a:pt x="3105104" y="1831149"/>
                    </a:cubicBezTo>
                    <a:cubicBezTo>
                      <a:pt x="3105543" y="1831764"/>
                      <a:pt x="3105982" y="1832379"/>
                      <a:pt x="3106509" y="1833082"/>
                    </a:cubicBezTo>
                    <a:close/>
                    <a:moveTo>
                      <a:pt x="3136204" y="1833082"/>
                    </a:moveTo>
                    <a:cubicBezTo>
                      <a:pt x="3136204" y="1833082"/>
                      <a:pt x="3136204" y="1833082"/>
                      <a:pt x="3136204" y="1833082"/>
                    </a:cubicBezTo>
                    <a:lnTo>
                      <a:pt x="3136204" y="1833082"/>
                    </a:lnTo>
                    <a:close/>
                    <a:moveTo>
                      <a:pt x="3149031" y="1801630"/>
                    </a:moveTo>
                    <a:lnTo>
                      <a:pt x="3149031" y="1801630"/>
                    </a:lnTo>
                    <a:cubicBezTo>
                      <a:pt x="3149031" y="1801630"/>
                      <a:pt x="3149031" y="1801630"/>
                      <a:pt x="3149031" y="1801630"/>
                    </a:cubicBezTo>
                    <a:close/>
                    <a:moveTo>
                      <a:pt x="3139103" y="1787925"/>
                    </a:moveTo>
                    <a:lnTo>
                      <a:pt x="3139367" y="1790297"/>
                    </a:lnTo>
                    <a:cubicBezTo>
                      <a:pt x="3139455" y="1789242"/>
                      <a:pt x="3139279" y="1788452"/>
                      <a:pt x="3139103" y="1787925"/>
                    </a:cubicBezTo>
                    <a:close/>
                    <a:moveTo>
                      <a:pt x="3130230" y="1778085"/>
                    </a:moveTo>
                    <a:lnTo>
                      <a:pt x="3124871" y="1778700"/>
                    </a:lnTo>
                    <a:cubicBezTo>
                      <a:pt x="3124959" y="1779491"/>
                      <a:pt x="3125662" y="1781336"/>
                      <a:pt x="3127594" y="1782478"/>
                    </a:cubicBezTo>
                    <a:cubicBezTo>
                      <a:pt x="3129439" y="1783620"/>
                      <a:pt x="3131284" y="1783356"/>
                      <a:pt x="3132163" y="1783093"/>
                    </a:cubicBezTo>
                    <a:lnTo>
                      <a:pt x="3130230" y="1778085"/>
                    </a:lnTo>
                    <a:close/>
                    <a:moveTo>
                      <a:pt x="3131460" y="1753310"/>
                    </a:moveTo>
                    <a:cubicBezTo>
                      <a:pt x="3131899" y="1753398"/>
                      <a:pt x="3132426" y="1753310"/>
                      <a:pt x="3132866" y="1753310"/>
                    </a:cubicBezTo>
                    <a:lnTo>
                      <a:pt x="3132514" y="1752607"/>
                    </a:lnTo>
                    <a:lnTo>
                      <a:pt x="3131460" y="1753310"/>
                    </a:lnTo>
                    <a:close/>
                    <a:moveTo>
                      <a:pt x="18889" y="1748654"/>
                    </a:moveTo>
                    <a:cubicBezTo>
                      <a:pt x="18889" y="1748654"/>
                      <a:pt x="18889" y="1748654"/>
                      <a:pt x="18889" y="1748654"/>
                    </a:cubicBezTo>
                    <a:cubicBezTo>
                      <a:pt x="18889" y="1748654"/>
                      <a:pt x="18889" y="1748654"/>
                      <a:pt x="18889" y="1748654"/>
                    </a:cubicBezTo>
                    <a:close/>
                    <a:moveTo>
                      <a:pt x="49022" y="1720102"/>
                    </a:moveTo>
                    <a:lnTo>
                      <a:pt x="49637" y="1725461"/>
                    </a:lnTo>
                    <a:cubicBezTo>
                      <a:pt x="50165" y="1725373"/>
                      <a:pt x="51307" y="1725021"/>
                      <a:pt x="52273" y="1724143"/>
                    </a:cubicBezTo>
                    <a:cubicBezTo>
                      <a:pt x="51922" y="1722561"/>
                      <a:pt x="51394" y="1721068"/>
                      <a:pt x="50604" y="1719487"/>
                    </a:cubicBezTo>
                    <a:lnTo>
                      <a:pt x="49022" y="1720102"/>
                    </a:lnTo>
                    <a:close/>
                    <a:moveTo>
                      <a:pt x="27762" y="1689528"/>
                    </a:moveTo>
                    <a:lnTo>
                      <a:pt x="26971" y="1692603"/>
                    </a:lnTo>
                    <a:cubicBezTo>
                      <a:pt x="28201" y="1691988"/>
                      <a:pt x="29080" y="1691110"/>
                      <a:pt x="29695" y="1690056"/>
                    </a:cubicBezTo>
                    <a:lnTo>
                      <a:pt x="27762" y="1689528"/>
                    </a:lnTo>
                    <a:close/>
                    <a:moveTo>
                      <a:pt x="3114680" y="1679074"/>
                    </a:moveTo>
                    <a:cubicBezTo>
                      <a:pt x="3115910" y="1679864"/>
                      <a:pt x="3117491" y="1680304"/>
                      <a:pt x="3119248" y="1680040"/>
                    </a:cubicBezTo>
                    <a:cubicBezTo>
                      <a:pt x="3120302" y="1679689"/>
                      <a:pt x="3121884" y="1678107"/>
                      <a:pt x="3121972" y="1676175"/>
                    </a:cubicBezTo>
                    <a:lnTo>
                      <a:pt x="3116085" y="1675911"/>
                    </a:lnTo>
                    <a:lnTo>
                      <a:pt x="3115207" y="1676175"/>
                    </a:lnTo>
                    <a:cubicBezTo>
                      <a:pt x="3115031" y="1677229"/>
                      <a:pt x="3114856" y="1678195"/>
                      <a:pt x="3114680" y="1679074"/>
                    </a:cubicBezTo>
                    <a:close/>
                    <a:moveTo>
                      <a:pt x="3102205" y="1675384"/>
                    </a:moveTo>
                    <a:lnTo>
                      <a:pt x="3102205" y="1675384"/>
                    </a:lnTo>
                    <a:lnTo>
                      <a:pt x="3102205" y="1675384"/>
                    </a:lnTo>
                    <a:close/>
                    <a:moveTo>
                      <a:pt x="3139718" y="1666862"/>
                    </a:moveTo>
                    <a:cubicBezTo>
                      <a:pt x="3139718" y="1666862"/>
                      <a:pt x="3139806" y="1666862"/>
                      <a:pt x="3139718" y="1666862"/>
                    </a:cubicBezTo>
                    <a:lnTo>
                      <a:pt x="3139718" y="1666862"/>
                    </a:lnTo>
                    <a:close/>
                    <a:moveTo>
                      <a:pt x="3138488" y="1666599"/>
                    </a:moveTo>
                    <a:cubicBezTo>
                      <a:pt x="3138576" y="1666599"/>
                      <a:pt x="3138576" y="1666599"/>
                      <a:pt x="3138664" y="1666686"/>
                    </a:cubicBezTo>
                    <a:cubicBezTo>
                      <a:pt x="3139279" y="1666511"/>
                      <a:pt x="3140245" y="1666159"/>
                      <a:pt x="3141036" y="1665281"/>
                    </a:cubicBezTo>
                    <a:cubicBezTo>
                      <a:pt x="3141212" y="1665105"/>
                      <a:pt x="3141387" y="1664842"/>
                      <a:pt x="3141563" y="1664666"/>
                    </a:cubicBezTo>
                    <a:lnTo>
                      <a:pt x="3138488" y="1666599"/>
                    </a:lnTo>
                    <a:close/>
                    <a:moveTo>
                      <a:pt x="3139806" y="1629085"/>
                    </a:moveTo>
                    <a:cubicBezTo>
                      <a:pt x="3139015" y="1629173"/>
                      <a:pt x="3137170" y="1629876"/>
                      <a:pt x="3136028" y="1631809"/>
                    </a:cubicBezTo>
                    <a:cubicBezTo>
                      <a:pt x="3134886" y="1633653"/>
                      <a:pt x="3135150" y="1635498"/>
                      <a:pt x="3135413" y="1636377"/>
                    </a:cubicBezTo>
                    <a:lnTo>
                      <a:pt x="3140333" y="1634532"/>
                    </a:lnTo>
                    <a:lnTo>
                      <a:pt x="3139806" y="1629085"/>
                    </a:lnTo>
                    <a:close/>
                    <a:moveTo>
                      <a:pt x="3133129" y="1595876"/>
                    </a:moveTo>
                    <a:lnTo>
                      <a:pt x="3147537" y="1604750"/>
                    </a:lnTo>
                    <a:cubicBezTo>
                      <a:pt x="3146834" y="1602729"/>
                      <a:pt x="3146483" y="1600093"/>
                      <a:pt x="3148240" y="1597546"/>
                    </a:cubicBezTo>
                    <a:cubicBezTo>
                      <a:pt x="3149997" y="1594998"/>
                      <a:pt x="3149646" y="1592099"/>
                      <a:pt x="3148855" y="1587179"/>
                    </a:cubicBezTo>
                    <a:cubicBezTo>
                      <a:pt x="3148328" y="1583840"/>
                      <a:pt x="3147625" y="1579887"/>
                      <a:pt x="3148240" y="1575846"/>
                    </a:cubicBezTo>
                    <a:cubicBezTo>
                      <a:pt x="3147976" y="1575934"/>
                      <a:pt x="3147713" y="1576021"/>
                      <a:pt x="3147449" y="1576109"/>
                    </a:cubicBezTo>
                    <a:cubicBezTo>
                      <a:pt x="3146834" y="1576285"/>
                      <a:pt x="3146307" y="1576461"/>
                      <a:pt x="3145956" y="1576548"/>
                    </a:cubicBezTo>
                    <a:lnTo>
                      <a:pt x="3131021" y="1582347"/>
                    </a:lnTo>
                    <a:lnTo>
                      <a:pt x="3137610" y="1567763"/>
                    </a:lnTo>
                    <a:cubicBezTo>
                      <a:pt x="3137786" y="1567324"/>
                      <a:pt x="3138049" y="1566621"/>
                      <a:pt x="3138225" y="1566006"/>
                    </a:cubicBezTo>
                    <a:cubicBezTo>
                      <a:pt x="3139015" y="1563458"/>
                      <a:pt x="3140158" y="1560032"/>
                      <a:pt x="3143408" y="1557924"/>
                    </a:cubicBezTo>
                    <a:cubicBezTo>
                      <a:pt x="3147537" y="1555200"/>
                      <a:pt x="3147625" y="1551949"/>
                      <a:pt x="3146747" y="1544043"/>
                    </a:cubicBezTo>
                    <a:lnTo>
                      <a:pt x="3146659" y="1543076"/>
                    </a:lnTo>
                    <a:cubicBezTo>
                      <a:pt x="3146219" y="1538596"/>
                      <a:pt x="3145077" y="1534115"/>
                      <a:pt x="3143935" y="1529371"/>
                    </a:cubicBezTo>
                    <a:cubicBezTo>
                      <a:pt x="3143232" y="1526472"/>
                      <a:pt x="3142530" y="1523397"/>
                      <a:pt x="3141915" y="1520322"/>
                    </a:cubicBezTo>
                    <a:cubicBezTo>
                      <a:pt x="3140772" y="1521113"/>
                      <a:pt x="3139279" y="1521816"/>
                      <a:pt x="3137258" y="1522167"/>
                    </a:cubicBezTo>
                    <a:cubicBezTo>
                      <a:pt x="3135765" y="1522431"/>
                      <a:pt x="3131021" y="1522782"/>
                      <a:pt x="3129351" y="1516369"/>
                    </a:cubicBezTo>
                    <a:lnTo>
                      <a:pt x="3129176" y="1515842"/>
                    </a:lnTo>
                    <a:lnTo>
                      <a:pt x="3127331" y="1509077"/>
                    </a:lnTo>
                    <a:lnTo>
                      <a:pt x="3142793" y="1505826"/>
                    </a:lnTo>
                    <a:cubicBezTo>
                      <a:pt x="3143672" y="1503981"/>
                      <a:pt x="3144199" y="1502049"/>
                      <a:pt x="3144550" y="1500116"/>
                    </a:cubicBezTo>
                    <a:lnTo>
                      <a:pt x="3123026" y="1494493"/>
                    </a:lnTo>
                    <a:lnTo>
                      <a:pt x="3124520" y="1488255"/>
                    </a:lnTo>
                    <a:cubicBezTo>
                      <a:pt x="3125837" y="1482984"/>
                      <a:pt x="3130142" y="1481139"/>
                      <a:pt x="3132426" y="1480085"/>
                    </a:cubicBezTo>
                    <a:lnTo>
                      <a:pt x="3138664" y="1477362"/>
                    </a:lnTo>
                    <a:lnTo>
                      <a:pt x="3144814" y="1493087"/>
                    </a:lnTo>
                    <a:cubicBezTo>
                      <a:pt x="3144638" y="1489925"/>
                      <a:pt x="3144199" y="1486762"/>
                      <a:pt x="3143759" y="1483599"/>
                    </a:cubicBezTo>
                    <a:lnTo>
                      <a:pt x="3143584" y="1482369"/>
                    </a:lnTo>
                    <a:cubicBezTo>
                      <a:pt x="3143057" y="1478767"/>
                      <a:pt x="3142442" y="1475165"/>
                      <a:pt x="3141827" y="1471651"/>
                    </a:cubicBezTo>
                    <a:cubicBezTo>
                      <a:pt x="3140245" y="1462426"/>
                      <a:pt x="3138664" y="1452850"/>
                      <a:pt x="3138752" y="1442923"/>
                    </a:cubicBezTo>
                    <a:cubicBezTo>
                      <a:pt x="3138752" y="1441781"/>
                      <a:pt x="3138840" y="1440727"/>
                      <a:pt x="3138927" y="1439672"/>
                    </a:cubicBezTo>
                    <a:cubicBezTo>
                      <a:pt x="3139015" y="1438179"/>
                      <a:pt x="3139191" y="1436510"/>
                      <a:pt x="3138927" y="1435719"/>
                    </a:cubicBezTo>
                    <a:cubicBezTo>
                      <a:pt x="3135853" y="1425704"/>
                      <a:pt x="3134095" y="1414634"/>
                      <a:pt x="3133481" y="1400841"/>
                    </a:cubicBezTo>
                    <a:cubicBezTo>
                      <a:pt x="3133129" y="1394340"/>
                      <a:pt x="3132514" y="1387839"/>
                      <a:pt x="3131460" y="1381513"/>
                    </a:cubicBezTo>
                    <a:cubicBezTo>
                      <a:pt x="3130669" y="1381777"/>
                      <a:pt x="3129966" y="1381865"/>
                      <a:pt x="3129439" y="1381952"/>
                    </a:cubicBezTo>
                    <a:cubicBezTo>
                      <a:pt x="3129264" y="1381952"/>
                      <a:pt x="3129088" y="1382040"/>
                      <a:pt x="3128912" y="1382040"/>
                    </a:cubicBezTo>
                    <a:lnTo>
                      <a:pt x="3117843" y="1385379"/>
                    </a:lnTo>
                    <a:lnTo>
                      <a:pt x="3120742" y="1374133"/>
                    </a:lnTo>
                    <a:cubicBezTo>
                      <a:pt x="3120742" y="1374046"/>
                      <a:pt x="3120742" y="1373870"/>
                      <a:pt x="3120830" y="1373694"/>
                    </a:cubicBezTo>
                    <a:cubicBezTo>
                      <a:pt x="3121005" y="1372288"/>
                      <a:pt x="3121357" y="1369653"/>
                      <a:pt x="3123553" y="1367632"/>
                    </a:cubicBezTo>
                    <a:cubicBezTo>
                      <a:pt x="3128561" y="1362800"/>
                      <a:pt x="3128209" y="1357705"/>
                      <a:pt x="3125486" y="1348041"/>
                    </a:cubicBezTo>
                    <a:cubicBezTo>
                      <a:pt x="3124783" y="1345405"/>
                      <a:pt x="3123905" y="1342770"/>
                      <a:pt x="3123114" y="1340134"/>
                    </a:cubicBezTo>
                    <a:cubicBezTo>
                      <a:pt x="3119775" y="1329328"/>
                      <a:pt x="3116349" y="1318083"/>
                      <a:pt x="3117755" y="1305344"/>
                    </a:cubicBezTo>
                    <a:cubicBezTo>
                      <a:pt x="3118370" y="1299985"/>
                      <a:pt x="3117667" y="1295065"/>
                      <a:pt x="3116173" y="1292957"/>
                    </a:cubicBezTo>
                    <a:cubicBezTo>
                      <a:pt x="3111341" y="1286280"/>
                      <a:pt x="3110902" y="1279515"/>
                      <a:pt x="3110551" y="1273629"/>
                    </a:cubicBezTo>
                    <a:cubicBezTo>
                      <a:pt x="3110375" y="1271432"/>
                      <a:pt x="3110287" y="1269324"/>
                      <a:pt x="3109936" y="1267391"/>
                    </a:cubicBezTo>
                    <a:cubicBezTo>
                      <a:pt x="3108618" y="1260099"/>
                      <a:pt x="3106422" y="1252719"/>
                      <a:pt x="3103786" y="1246745"/>
                    </a:cubicBezTo>
                    <a:cubicBezTo>
                      <a:pt x="3102995" y="1244900"/>
                      <a:pt x="3102380" y="1243143"/>
                      <a:pt x="3101853" y="1241474"/>
                    </a:cubicBezTo>
                    <a:lnTo>
                      <a:pt x="3092804" y="1255092"/>
                    </a:lnTo>
                    <a:lnTo>
                      <a:pt x="3088324" y="1243143"/>
                    </a:lnTo>
                    <a:cubicBezTo>
                      <a:pt x="3087094" y="1239805"/>
                      <a:pt x="3088060" y="1237433"/>
                      <a:pt x="3088763" y="1236291"/>
                    </a:cubicBezTo>
                    <a:cubicBezTo>
                      <a:pt x="3089993" y="1234270"/>
                      <a:pt x="3092014" y="1233128"/>
                      <a:pt x="3094737" y="1232777"/>
                    </a:cubicBezTo>
                    <a:lnTo>
                      <a:pt x="3099920" y="1232162"/>
                    </a:lnTo>
                    <a:cubicBezTo>
                      <a:pt x="3099833" y="1231107"/>
                      <a:pt x="3099657" y="1230141"/>
                      <a:pt x="3099569" y="1229175"/>
                    </a:cubicBezTo>
                    <a:cubicBezTo>
                      <a:pt x="3099481" y="1228033"/>
                      <a:pt x="3099130" y="1226627"/>
                      <a:pt x="3098778" y="1225221"/>
                    </a:cubicBezTo>
                    <a:cubicBezTo>
                      <a:pt x="3098075" y="1222410"/>
                      <a:pt x="3097285" y="1219159"/>
                      <a:pt x="3097636" y="1215645"/>
                    </a:cubicBezTo>
                    <a:cubicBezTo>
                      <a:pt x="3098163" y="1210989"/>
                      <a:pt x="3096582" y="1206684"/>
                      <a:pt x="3094825" y="1201589"/>
                    </a:cubicBezTo>
                    <a:cubicBezTo>
                      <a:pt x="3093683" y="1198250"/>
                      <a:pt x="3092453" y="1194824"/>
                      <a:pt x="3091750" y="1191046"/>
                    </a:cubicBezTo>
                    <a:cubicBezTo>
                      <a:pt x="3090169" y="1182173"/>
                      <a:pt x="3087182" y="1173651"/>
                      <a:pt x="3084019" y="1164690"/>
                    </a:cubicBezTo>
                    <a:cubicBezTo>
                      <a:pt x="3080593" y="1154938"/>
                      <a:pt x="3077078" y="1144835"/>
                      <a:pt x="3075409" y="1134117"/>
                    </a:cubicBezTo>
                    <a:cubicBezTo>
                      <a:pt x="3074970" y="1133502"/>
                      <a:pt x="3074531" y="1132623"/>
                      <a:pt x="3074355" y="1131569"/>
                    </a:cubicBezTo>
                    <a:cubicBezTo>
                      <a:pt x="3073301" y="1126474"/>
                      <a:pt x="3070753" y="1121554"/>
                      <a:pt x="3068029" y="1116283"/>
                    </a:cubicBezTo>
                    <a:cubicBezTo>
                      <a:pt x="3063725" y="1107936"/>
                      <a:pt x="3058893" y="1098448"/>
                      <a:pt x="3059859" y="1087027"/>
                    </a:cubicBezTo>
                    <a:cubicBezTo>
                      <a:pt x="3058717" y="1085270"/>
                      <a:pt x="3058102" y="1083425"/>
                      <a:pt x="3057926" y="1081668"/>
                    </a:cubicBezTo>
                    <a:lnTo>
                      <a:pt x="3037720" y="1091069"/>
                    </a:lnTo>
                    <a:lnTo>
                      <a:pt x="3038071" y="1062252"/>
                    </a:lnTo>
                    <a:lnTo>
                      <a:pt x="3047472" y="1067084"/>
                    </a:lnTo>
                    <a:cubicBezTo>
                      <a:pt x="3052479" y="1069632"/>
                      <a:pt x="3054236" y="1072619"/>
                      <a:pt x="3055554" y="1075431"/>
                    </a:cubicBezTo>
                    <a:lnTo>
                      <a:pt x="3057751" y="1080175"/>
                    </a:lnTo>
                    <a:cubicBezTo>
                      <a:pt x="3057663" y="1078681"/>
                      <a:pt x="3057839" y="1077363"/>
                      <a:pt x="3057926" y="1076397"/>
                    </a:cubicBezTo>
                    <a:cubicBezTo>
                      <a:pt x="3058014" y="1075870"/>
                      <a:pt x="3058014" y="1075079"/>
                      <a:pt x="3058014" y="1074640"/>
                    </a:cubicBezTo>
                    <a:cubicBezTo>
                      <a:pt x="3051162" y="1063395"/>
                      <a:pt x="3046945" y="1051271"/>
                      <a:pt x="3042903" y="1039586"/>
                    </a:cubicBezTo>
                    <a:cubicBezTo>
                      <a:pt x="3041146" y="1034666"/>
                      <a:pt x="3039389" y="1029571"/>
                      <a:pt x="3037456" y="1024739"/>
                    </a:cubicBezTo>
                    <a:cubicBezTo>
                      <a:pt x="3026738" y="997592"/>
                      <a:pt x="3015405" y="970094"/>
                      <a:pt x="3004511" y="943474"/>
                    </a:cubicBezTo>
                    <a:lnTo>
                      <a:pt x="3003896" y="941893"/>
                    </a:lnTo>
                    <a:cubicBezTo>
                      <a:pt x="3003545" y="942244"/>
                      <a:pt x="3003193" y="942596"/>
                      <a:pt x="3002930" y="942859"/>
                    </a:cubicBezTo>
                    <a:lnTo>
                      <a:pt x="3002139" y="943650"/>
                    </a:lnTo>
                    <a:lnTo>
                      <a:pt x="2994760" y="951030"/>
                    </a:lnTo>
                    <a:lnTo>
                      <a:pt x="2991333" y="941190"/>
                    </a:lnTo>
                    <a:cubicBezTo>
                      <a:pt x="2991245" y="940926"/>
                      <a:pt x="2991157" y="940663"/>
                      <a:pt x="2990982" y="940487"/>
                    </a:cubicBezTo>
                    <a:cubicBezTo>
                      <a:pt x="2990279" y="938994"/>
                      <a:pt x="2989225" y="936797"/>
                      <a:pt x="2989576" y="933986"/>
                    </a:cubicBezTo>
                    <a:cubicBezTo>
                      <a:pt x="2989840" y="932053"/>
                      <a:pt x="2990455" y="930472"/>
                      <a:pt x="2990894" y="929154"/>
                    </a:cubicBezTo>
                    <a:cubicBezTo>
                      <a:pt x="2991157" y="928451"/>
                      <a:pt x="2991509" y="927573"/>
                      <a:pt x="2991509" y="927221"/>
                    </a:cubicBezTo>
                    <a:lnTo>
                      <a:pt x="2991597" y="926255"/>
                    </a:lnTo>
                    <a:cubicBezTo>
                      <a:pt x="2992124" y="920896"/>
                      <a:pt x="2992388" y="917382"/>
                      <a:pt x="2990367" y="914219"/>
                    </a:cubicBezTo>
                    <a:cubicBezTo>
                      <a:pt x="2989400" y="912725"/>
                      <a:pt x="2988522" y="911232"/>
                      <a:pt x="2987556" y="909738"/>
                    </a:cubicBezTo>
                    <a:cubicBezTo>
                      <a:pt x="2979736" y="897263"/>
                      <a:pt x="2971654" y="884349"/>
                      <a:pt x="2968140" y="868535"/>
                    </a:cubicBezTo>
                    <a:cubicBezTo>
                      <a:pt x="2967788" y="866778"/>
                      <a:pt x="2967173" y="865109"/>
                      <a:pt x="2966471" y="863352"/>
                    </a:cubicBezTo>
                    <a:lnTo>
                      <a:pt x="2953556" y="882767"/>
                    </a:lnTo>
                    <a:lnTo>
                      <a:pt x="2949076" y="870819"/>
                    </a:lnTo>
                    <a:cubicBezTo>
                      <a:pt x="2947845" y="867481"/>
                      <a:pt x="2948812" y="865109"/>
                      <a:pt x="2949515" y="863967"/>
                    </a:cubicBezTo>
                    <a:cubicBezTo>
                      <a:pt x="2950745" y="861946"/>
                      <a:pt x="2952765" y="860804"/>
                      <a:pt x="2955489" y="860452"/>
                    </a:cubicBezTo>
                    <a:lnTo>
                      <a:pt x="2964450" y="859486"/>
                    </a:lnTo>
                    <a:cubicBezTo>
                      <a:pt x="2963044" y="856938"/>
                      <a:pt x="2961463" y="854478"/>
                      <a:pt x="2959794" y="851843"/>
                    </a:cubicBezTo>
                    <a:cubicBezTo>
                      <a:pt x="2956894" y="847362"/>
                      <a:pt x="2953908" y="842706"/>
                      <a:pt x="2951711" y="837347"/>
                    </a:cubicBezTo>
                    <a:cubicBezTo>
                      <a:pt x="2948285" y="829001"/>
                      <a:pt x="2943892" y="821182"/>
                      <a:pt x="2939324" y="812924"/>
                    </a:cubicBezTo>
                    <a:cubicBezTo>
                      <a:pt x="2937040" y="808794"/>
                      <a:pt x="2934580" y="804490"/>
                      <a:pt x="2932383" y="800097"/>
                    </a:cubicBezTo>
                    <a:lnTo>
                      <a:pt x="2932295" y="799833"/>
                    </a:lnTo>
                    <a:cubicBezTo>
                      <a:pt x="2932120" y="799482"/>
                      <a:pt x="2931944" y="799130"/>
                      <a:pt x="2931768" y="798867"/>
                    </a:cubicBezTo>
                    <a:cubicBezTo>
                      <a:pt x="2931505" y="799218"/>
                      <a:pt x="2931153" y="799570"/>
                      <a:pt x="2930890" y="799833"/>
                    </a:cubicBezTo>
                    <a:cubicBezTo>
                      <a:pt x="2929572" y="801239"/>
                      <a:pt x="2928166" y="802030"/>
                      <a:pt x="2927200" y="802469"/>
                    </a:cubicBezTo>
                    <a:cubicBezTo>
                      <a:pt x="2927024" y="802557"/>
                      <a:pt x="2926849" y="802645"/>
                      <a:pt x="2926673" y="802732"/>
                    </a:cubicBezTo>
                    <a:lnTo>
                      <a:pt x="2920611" y="806422"/>
                    </a:lnTo>
                    <a:lnTo>
                      <a:pt x="2946352" y="856148"/>
                    </a:lnTo>
                    <a:lnTo>
                      <a:pt x="2943804" y="854478"/>
                    </a:lnTo>
                    <a:lnTo>
                      <a:pt x="2949515" y="874245"/>
                    </a:lnTo>
                    <a:lnTo>
                      <a:pt x="2935195" y="873718"/>
                    </a:lnTo>
                    <a:cubicBezTo>
                      <a:pt x="2936952" y="876003"/>
                      <a:pt x="2938884" y="877935"/>
                      <a:pt x="2941344" y="879517"/>
                    </a:cubicBezTo>
                    <a:cubicBezTo>
                      <a:pt x="2943277" y="880834"/>
                      <a:pt x="2946176" y="883997"/>
                      <a:pt x="2946791" y="887072"/>
                    </a:cubicBezTo>
                    <a:cubicBezTo>
                      <a:pt x="2947143" y="888917"/>
                      <a:pt x="2946704" y="890762"/>
                      <a:pt x="2945649" y="892255"/>
                    </a:cubicBezTo>
                    <a:cubicBezTo>
                      <a:pt x="2944156" y="894364"/>
                      <a:pt x="2944419" y="895506"/>
                      <a:pt x="2947231" y="900514"/>
                    </a:cubicBezTo>
                    <a:cubicBezTo>
                      <a:pt x="2948373" y="902534"/>
                      <a:pt x="2949515" y="904555"/>
                      <a:pt x="2950305" y="906927"/>
                    </a:cubicBezTo>
                    <a:lnTo>
                      <a:pt x="2950569" y="907806"/>
                    </a:lnTo>
                    <a:cubicBezTo>
                      <a:pt x="2952677" y="914219"/>
                      <a:pt x="2954259" y="918172"/>
                      <a:pt x="2958739" y="919227"/>
                    </a:cubicBezTo>
                    <a:cubicBezTo>
                      <a:pt x="2961024" y="919754"/>
                      <a:pt x="2962693" y="921247"/>
                      <a:pt x="2963747" y="922916"/>
                    </a:cubicBezTo>
                    <a:cubicBezTo>
                      <a:pt x="2964977" y="922301"/>
                      <a:pt x="2966734" y="921950"/>
                      <a:pt x="2969018" y="922565"/>
                    </a:cubicBezTo>
                    <a:cubicBezTo>
                      <a:pt x="2970687" y="923004"/>
                      <a:pt x="2974553" y="924322"/>
                      <a:pt x="2975783" y="928188"/>
                    </a:cubicBezTo>
                    <a:cubicBezTo>
                      <a:pt x="2976486" y="930472"/>
                      <a:pt x="2976574" y="933107"/>
                      <a:pt x="2976135" y="936270"/>
                    </a:cubicBezTo>
                    <a:cubicBezTo>
                      <a:pt x="2975783" y="938203"/>
                      <a:pt x="2975080" y="939696"/>
                      <a:pt x="2974465" y="940751"/>
                    </a:cubicBezTo>
                    <a:cubicBezTo>
                      <a:pt x="2974290" y="941014"/>
                      <a:pt x="2974202" y="941278"/>
                      <a:pt x="2974114" y="941541"/>
                    </a:cubicBezTo>
                    <a:lnTo>
                      <a:pt x="2970951" y="948745"/>
                    </a:lnTo>
                    <a:cubicBezTo>
                      <a:pt x="2976925" y="952962"/>
                      <a:pt x="2981845" y="958058"/>
                      <a:pt x="2985271" y="963417"/>
                    </a:cubicBezTo>
                    <a:lnTo>
                      <a:pt x="2985447" y="963681"/>
                    </a:lnTo>
                    <a:cubicBezTo>
                      <a:pt x="2986062" y="964647"/>
                      <a:pt x="2986677" y="965525"/>
                      <a:pt x="2987028" y="966492"/>
                    </a:cubicBezTo>
                    <a:lnTo>
                      <a:pt x="2988434" y="965965"/>
                    </a:lnTo>
                    <a:cubicBezTo>
                      <a:pt x="2992739" y="964383"/>
                      <a:pt x="2996604" y="965438"/>
                      <a:pt x="2999064" y="968776"/>
                    </a:cubicBezTo>
                    <a:cubicBezTo>
                      <a:pt x="3000031" y="970094"/>
                      <a:pt x="3000997" y="971500"/>
                      <a:pt x="3001963" y="972905"/>
                    </a:cubicBezTo>
                    <a:lnTo>
                      <a:pt x="3009255" y="983272"/>
                    </a:lnTo>
                    <a:lnTo>
                      <a:pt x="2998537" y="984678"/>
                    </a:lnTo>
                    <a:cubicBezTo>
                      <a:pt x="2998186" y="984765"/>
                      <a:pt x="2997922" y="984765"/>
                      <a:pt x="2997571" y="984853"/>
                    </a:cubicBezTo>
                    <a:cubicBezTo>
                      <a:pt x="2996604" y="985029"/>
                      <a:pt x="2995462" y="985205"/>
                      <a:pt x="2994145" y="985205"/>
                    </a:cubicBezTo>
                    <a:cubicBezTo>
                      <a:pt x="2990630" y="985293"/>
                      <a:pt x="2987995" y="984326"/>
                      <a:pt x="2986150" y="982218"/>
                    </a:cubicBezTo>
                    <a:cubicBezTo>
                      <a:pt x="2985711" y="981778"/>
                      <a:pt x="2985447" y="981339"/>
                      <a:pt x="2985183" y="980900"/>
                    </a:cubicBezTo>
                    <a:lnTo>
                      <a:pt x="2983778" y="982306"/>
                    </a:lnTo>
                    <a:cubicBezTo>
                      <a:pt x="2985886" y="987050"/>
                      <a:pt x="2988170" y="991003"/>
                      <a:pt x="2992212" y="993639"/>
                    </a:cubicBezTo>
                    <a:cubicBezTo>
                      <a:pt x="2995111" y="995572"/>
                      <a:pt x="2996341" y="998910"/>
                      <a:pt x="2996868" y="1001721"/>
                    </a:cubicBezTo>
                    <a:lnTo>
                      <a:pt x="2998537" y="1001458"/>
                    </a:lnTo>
                    <a:cubicBezTo>
                      <a:pt x="2998889" y="1001458"/>
                      <a:pt x="2999152" y="1001370"/>
                      <a:pt x="2999504" y="1001282"/>
                    </a:cubicBezTo>
                    <a:cubicBezTo>
                      <a:pt x="3000470" y="1001106"/>
                      <a:pt x="3001612" y="1000931"/>
                      <a:pt x="3002930" y="1000931"/>
                    </a:cubicBezTo>
                    <a:cubicBezTo>
                      <a:pt x="3006444" y="1000843"/>
                      <a:pt x="3009080" y="1001809"/>
                      <a:pt x="3010925" y="1003918"/>
                    </a:cubicBezTo>
                    <a:cubicBezTo>
                      <a:pt x="3013648" y="1006905"/>
                      <a:pt x="3013121" y="1010594"/>
                      <a:pt x="3012945" y="1012352"/>
                    </a:cubicBezTo>
                    <a:cubicBezTo>
                      <a:pt x="3012945" y="1012439"/>
                      <a:pt x="3012945" y="1012527"/>
                      <a:pt x="3012945" y="1012615"/>
                    </a:cubicBezTo>
                    <a:lnTo>
                      <a:pt x="3014790" y="1017974"/>
                    </a:lnTo>
                    <a:lnTo>
                      <a:pt x="3008728" y="1020171"/>
                    </a:lnTo>
                    <a:cubicBezTo>
                      <a:pt x="3004599" y="1021664"/>
                      <a:pt x="3000909" y="1020786"/>
                      <a:pt x="2998449" y="1017798"/>
                    </a:cubicBezTo>
                    <a:cubicBezTo>
                      <a:pt x="3000470" y="1025178"/>
                      <a:pt x="3004950" y="1031416"/>
                      <a:pt x="3011891" y="1036599"/>
                    </a:cubicBezTo>
                    <a:cubicBezTo>
                      <a:pt x="3013999" y="1038181"/>
                      <a:pt x="3015230" y="1040113"/>
                      <a:pt x="3016196" y="1041607"/>
                    </a:cubicBezTo>
                    <a:cubicBezTo>
                      <a:pt x="3016459" y="1042046"/>
                      <a:pt x="3016723" y="1042485"/>
                      <a:pt x="3016987" y="1042837"/>
                    </a:cubicBezTo>
                    <a:lnTo>
                      <a:pt x="3017338" y="1043452"/>
                    </a:lnTo>
                    <a:lnTo>
                      <a:pt x="3024015" y="1054697"/>
                    </a:lnTo>
                    <a:lnTo>
                      <a:pt x="3013121" y="1058036"/>
                    </a:lnTo>
                    <a:cubicBezTo>
                      <a:pt x="3015054" y="1062340"/>
                      <a:pt x="3017250" y="1066557"/>
                      <a:pt x="3019622" y="1071038"/>
                    </a:cubicBezTo>
                    <a:cubicBezTo>
                      <a:pt x="3022258" y="1075958"/>
                      <a:pt x="3024893" y="1080965"/>
                      <a:pt x="3027177" y="1086324"/>
                    </a:cubicBezTo>
                    <a:cubicBezTo>
                      <a:pt x="3029462" y="1087642"/>
                      <a:pt x="3030516" y="1089399"/>
                      <a:pt x="3030955" y="1090805"/>
                    </a:cubicBezTo>
                    <a:cubicBezTo>
                      <a:pt x="3032009" y="1093880"/>
                      <a:pt x="3031043" y="1096691"/>
                      <a:pt x="3029813" y="1098712"/>
                    </a:cubicBezTo>
                    <a:cubicBezTo>
                      <a:pt x="3031131" y="1104159"/>
                      <a:pt x="3032800" y="1109430"/>
                      <a:pt x="3034821" y="1115404"/>
                    </a:cubicBezTo>
                    <a:cubicBezTo>
                      <a:pt x="3035172" y="1116546"/>
                      <a:pt x="3035524" y="1117688"/>
                      <a:pt x="3035875" y="1118830"/>
                    </a:cubicBezTo>
                    <a:cubicBezTo>
                      <a:pt x="3036754" y="1121730"/>
                      <a:pt x="3037632" y="1124453"/>
                      <a:pt x="3038862" y="1126386"/>
                    </a:cubicBezTo>
                    <a:cubicBezTo>
                      <a:pt x="3039301" y="1127001"/>
                      <a:pt x="3039829" y="1127704"/>
                      <a:pt x="3040443" y="1128494"/>
                    </a:cubicBezTo>
                    <a:cubicBezTo>
                      <a:pt x="3041849" y="1130251"/>
                      <a:pt x="3043694" y="1132448"/>
                      <a:pt x="3044661" y="1135523"/>
                    </a:cubicBezTo>
                    <a:lnTo>
                      <a:pt x="3056521" y="1133063"/>
                    </a:lnTo>
                    <a:lnTo>
                      <a:pt x="3056082" y="1141497"/>
                    </a:lnTo>
                    <a:cubicBezTo>
                      <a:pt x="3055994" y="1143605"/>
                      <a:pt x="3055027" y="1148613"/>
                      <a:pt x="3047911" y="1149931"/>
                    </a:cubicBezTo>
                    <a:cubicBezTo>
                      <a:pt x="3047472" y="1150018"/>
                      <a:pt x="3046857" y="1150106"/>
                      <a:pt x="3046154" y="1150018"/>
                    </a:cubicBezTo>
                    <a:cubicBezTo>
                      <a:pt x="3046418" y="1151424"/>
                      <a:pt x="3046769" y="1152918"/>
                      <a:pt x="3046857" y="1154499"/>
                    </a:cubicBezTo>
                    <a:cubicBezTo>
                      <a:pt x="3047384" y="1161615"/>
                      <a:pt x="3048614" y="1163196"/>
                      <a:pt x="3052040" y="1164339"/>
                    </a:cubicBezTo>
                    <a:cubicBezTo>
                      <a:pt x="3055554" y="1165569"/>
                      <a:pt x="3057223" y="1168556"/>
                      <a:pt x="3058278" y="1170576"/>
                    </a:cubicBezTo>
                    <a:cubicBezTo>
                      <a:pt x="3058541" y="1171015"/>
                      <a:pt x="3058805" y="1171543"/>
                      <a:pt x="3058893" y="1171718"/>
                    </a:cubicBezTo>
                    <a:lnTo>
                      <a:pt x="3063285" y="1178044"/>
                    </a:lnTo>
                    <a:lnTo>
                      <a:pt x="3056345" y="1181382"/>
                    </a:lnTo>
                    <a:cubicBezTo>
                      <a:pt x="3055730" y="1181646"/>
                      <a:pt x="3055115" y="1181909"/>
                      <a:pt x="3054412" y="1182173"/>
                    </a:cubicBezTo>
                    <a:cubicBezTo>
                      <a:pt x="3054061" y="1182349"/>
                      <a:pt x="3053622" y="1182524"/>
                      <a:pt x="3053270" y="1182700"/>
                    </a:cubicBezTo>
                    <a:cubicBezTo>
                      <a:pt x="3054061" y="1185160"/>
                      <a:pt x="3054851" y="1187708"/>
                      <a:pt x="3055554" y="1190080"/>
                    </a:cubicBezTo>
                    <a:cubicBezTo>
                      <a:pt x="3058805" y="1200798"/>
                      <a:pt x="3061880" y="1210901"/>
                      <a:pt x="3068557" y="1219247"/>
                    </a:cubicBezTo>
                    <a:cubicBezTo>
                      <a:pt x="3071280" y="1222586"/>
                      <a:pt x="3069875" y="1226451"/>
                      <a:pt x="3069172" y="1228296"/>
                    </a:cubicBezTo>
                    <a:cubicBezTo>
                      <a:pt x="3069084" y="1228560"/>
                      <a:pt x="3068996" y="1228823"/>
                      <a:pt x="3068908" y="1229087"/>
                    </a:cubicBezTo>
                    <a:lnTo>
                      <a:pt x="3068117" y="1232425"/>
                    </a:lnTo>
                    <a:cubicBezTo>
                      <a:pt x="3068996" y="1234270"/>
                      <a:pt x="3069875" y="1236291"/>
                      <a:pt x="3070314" y="1238663"/>
                    </a:cubicBezTo>
                    <a:cubicBezTo>
                      <a:pt x="3070577" y="1240332"/>
                      <a:pt x="3070841" y="1242089"/>
                      <a:pt x="3071104" y="1243758"/>
                    </a:cubicBezTo>
                    <a:cubicBezTo>
                      <a:pt x="3072247" y="1251314"/>
                      <a:pt x="3073213" y="1257903"/>
                      <a:pt x="3078045" y="1262823"/>
                    </a:cubicBezTo>
                    <a:cubicBezTo>
                      <a:pt x="3080153" y="1265019"/>
                      <a:pt x="3081032" y="1268445"/>
                      <a:pt x="3081208" y="1271081"/>
                    </a:cubicBezTo>
                    <a:cubicBezTo>
                      <a:pt x="3081208" y="1271081"/>
                      <a:pt x="3081208" y="1271081"/>
                      <a:pt x="3081208" y="1271081"/>
                    </a:cubicBezTo>
                    <a:cubicBezTo>
                      <a:pt x="3084370" y="1269851"/>
                      <a:pt x="3087006" y="1271169"/>
                      <a:pt x="3087885" y="1271608"/>
                    </a:cubicBezTo>
                    <a:lnTo>
                      <a:pt x="3099657" y="1277494"/>
                    </a:lnTo>
                    <a:lnTo>
                      <a:pt x="3081208" y="1286719"/>
                    </a:lnTo>
                    <a:cubicBezTo>
                      <a:pt x="3081208" y="1286895"/>
                      <a:pt x="3081120" y="1287070"/>
                      <a:pt x="3081120" y="1287158"/>
                    </a:cubicBezTo>
                    <a:cubicBezTo>
                      <a:pt x="3080241" y="1291024"/>
                      <a:pt x="3081295" y="1292781"/>
                      <a:pt x="3083316" y="1294362"/>
                    </a:cubicBezTo>
                    <a:cubicBezTo>
                      <a:pt x="3086479" y="1296822"/>
                      <a:pt x="3087533" y="1300512"/>
                      <a:pt x="3088412" y="1303411"/>
                    </a:cubicBezTo>
                    <a:cubicBezTo>
                      <a:pt x="3088675" y="1304290"/>
                      <a:pt x="3088939" y="1305168"/>
                      <a:pt x="3089202" y="1305783"/>
                    </a:cubicBezTo>
                    <a:cubicBezTo>
                      <a:pt x="3089466" y="1306486"/>
                      <a:pt x="3089729" y="1307101"/>
                      <a:pt x="3089993" y="1307804"/>
                    </a:cubicBezTo>
                    <a:lnTo>
                      <a:pt x="3093859" y="1317556"/>
                    </a:lnTo>
                    <a:lnTo>
                      <a:pt x="3086830" y="1317556"/>
                    </a:lnTo>
                    <a:cubicBezTo>
                      <a:pt x="3087797" y="1321421"/>
                      <a:pt x="3088324" y="1325375"/>
                      <a:pt x="3088763" y="1328977"/>
                    </a:cubicBezTo>
                    <a:cubicBezTo>
                      <a:pt x="3089729" y="1337147"/>
                      <a:pt x="3090608" y="1344175"/>
                      <a:pt x="3096494" y="1349007"/>
                    </a:cubicBezTo>
                    <a:cubicBezTo>
                      <a:pt x="3097724" y="1350062"/>
                      <a:pt x="3098603" y="1351379"/>
                      <a:pt x="3099042" y="1352785"/>
                    </a:cubicBezTo>
                    <a:cubicBezTo>
                      <a:pt x="3099481" y="1352785"/>
                      <a:pt x="3100008" y="1352785"/>
                      <a:pt x="3100535" y="1352785"/>
                    </a:cubicBezTo>
                    <a:cubicBezTo>
                      <a:pt x="3103874" y="1353136"/>
                      <a:pt x="3106685" y="1355333"/>
                      <a:pt x="3108267" y="1358847"/>
                    </a:cubicBezTo>
                    <a:cubicBezTo>
                      <a:pt x="3110463" y="1363767"/>
                      <a:pt x="3106597" y="1369741"/>
                      <a:pt x="3103083" y="1371674"/>
                    </a:cubicBezTo>
                    <a:cubicBezTo>
                      <a:pt x="3100360" y="1373079"/>
                      <a:pt x="3098075" y="1373343"/>
                      <a:pt x="3096318" y="1372991"/>
                    </a:cubicBezTo>
                    <a:cubicBezTo>
                      <a:pt x="3096143" y="1373606"/>
                      <a:pt x="3095879" y="1374221"/>
                      <a:pt x="3095703" y="1374836"/>
                    </a:cubicBezTo>
                    <a:cubicBezTo>
                      <a:pt x="3095967" y="1375012"/>
                      <a:pt x="3096143" y="1375276"/>
                      <a:pt x="3096406" y="1375539"/>
                    </a:cubicBezTo>
                    <a:cubicBezTo>
                      <a:pt x="3100448" y="1379844"/>
                      <a:pt x="3102995" y="1385027"/>
                      <a:pt x="3105367" y="1390035"/>
                    </a:cubicBezTo>
                    <a:cubicBezTo>
                      <a:pt x="3105807" y="1391001"/>
                      <a:pt x="3106246" y="1391880"/>
                      <a:pt x="3106685" y="1392758"/>
                    </a:cubicBezTo>
                    <a:cubicBezTo>
                      <a:pt x="3108091" y="1395570"/>
                      <a:pt x="3107476" y="1398205"/>
                      <a:pt x="3106773" y="1400050"/>
                    </a:cubicBezTo>
                    <a:lnTo>
                      <a:pt x="3108355" y="1399787"/>
                    </a:lnTo>
                    <a:cubicBezTo>
                      <a:pt x="3110287" y="1399347"/>
                      <a:pt x="3112044" y="1399523"/>
                      <a:pt x="3113626" y="1400314"/>
                    </a:cubicBezTo>
                    <a:cubicBezTo>
                      <a:pt x="3114944" y="1401017"/>
                      <a:pt x="3115734" y="1401895"/>
                      <a:pt x="3116085" y="1402335"/>
                    </a:cubicBezTo>
                    <a:lnTo>
                      <a:pt x="3116701" y="1402949"/>
                    </a:lnTo>
                    <a:lnTo>
                      <a:pt x="3117140" y="1403740"/>
                    </a:lnTo>
                    <a:cubicBezTo>
                      <a:pt x="3119073" y="1407254"/>
                      <a:pt x="3119600" y="1409451"/>
                      <a:pt x="3119951" y="1411559"/>
                    </a:cubicBezTo>
                    <a:lnTo>
                      <a:pt x="3121533" y="1420432"/>
                    </a:lnTo>
                    <a:lnTo>
                      <a:pt x="3112571" y="1419202"/>
                    </a:lnTo>
                    <a:cubicBezTo>
                      <a:pt x="3108267" y="1419027"/>
                      <a:pt x="3106422" y="1416742"/>
                      <a:pt x="3105631" y="1414898"/>
                    </a:cubicBezTo>
                    <a:cubicBezTo>
                      <a:pt x="3104928" y="1413228"/>
                      <a:pt x="3104401" y="1411647"/>
                      <a:pt x="3103874" y="1410066"/>
                    </a:cubicBezTo>
                    <a:lnTo>
                      <a:pt x="3103259" y="1412350"/>
                    </a:lnTo>
                    <a:lnTo>
                      <a:pt x="3101502" y="1410768"/>
                    </a:lnTo>
                    <a:cubicBezTo>
                      <a:pt x="3102468" y="1417885"/>
                      <a:pt x="3103610" y="1425089"/>
                      <a:pt x="3104752" y="1432205"/>
                    </a:cubicBezTo>
                    <a:cubicBezTo>
                      <a:pt x="3104928" y="1433171"/>
                      <a:pt x="3105280" y="1434313"/>
                      <a:pt x="3105719" y="1435455"/>
                    </a:cubicBezTo>
                    <a:cubicBezTo>
                      <a:pt x="3106685" y="1438355"/>
                      <a:pt x="3108179" y="1442659"/>
                      <a:pt x="3106949" y="1447403"/>
                    </a:cubicBezTo>
                    <a:cubicBezTo>
                      <a:pt x="3107212" y="1447316"/>
                      <a:pt x="3107476" y="1447316"/>
                      <a:pt x="3107739" y="1447316"/>
                    </a:cubicBezTo>
                    <a:lnTo>
                      <a:pt x="3121708" y="1445734"/>
                    </a:lnTo>
                    <a:lnTo>
                      <a:pt x="3107212" y="1467522"/>
                    </a:lnTo>
                    <a:cubicBezTo>
                      <a:pt x="3107388" y="1468664"/>
                      <a:pt x="3107564" y="1469806"/>
                      <a:pt x="3107827" y="1470948"/>
                    </a:cubicBezTo>
                    <a:cubicBezTo>
                      <a:pt x="3108706" y="1476483"/>
                      <a:pt x="3109584" y="1481754"/>
                      <a:pt x="3111605" y="1486498"/>
                    </a:cubicBezTo>
                    <a:cubicBezTo>
                      <a:pt x="3111605" y="1486498"/>
                      <a:pt x="3111693" y="1486586"/>
                      <a:pt x="3111693" y="1486674"/>
                    </a:cubicBezTo>
                    <a:cubicBezTo>
                      <a:pt x="3113099" y="1488695"/>
                      <a:pt x="3116525" y="1493351"/>
                      <a:pt x="3114328" y="1498446"/>
                    </a:cubicBezTo>
                    <a:cubicBezTo>
                      <a:pt x="3113889" y="1499501"/>
                      <a:pt x="3113186" y="1500643"/>
                      <a:pt x="3111956" y="1501697"/>
                    </a:cubicBezTo>
                    <a:cubicBezTo>
                      <a:pt x="3112747" y="1504860"/>
                      <a:pt x="3113450" y="1508638"/>
                      <a:pt x="3111869" y="1512152"/>
                    </a:cubicBezTo>
                    <a:cubicBezTo>
                      <a:pt x="3111429" y="1513206"/>
                      <a:pt x="3111605" y="1514260"/>
                      <a:pt x="3112132" y="1516808"/>
                    </a:cubicBezTo>
                    <a:cubicBezTo>
                      <a:pt x="3112659" y="1519268"/>
                      <a:pt x="3113362" y="1522255"/>
                      <a:pt x="3112747" y="1525769"/>
                    </a:cubicBezTo>
                    <a:cubicBezTo>
                      <a:pt x="3112044" y="1529283"/>
                      <a:pt x="3113186" y="1532709"/>
                      <a:pt x="3116437" y="1536751"/>
                    </a:cubicBezTo>
                    <a:cubicBezTo>
                      <a:pt x="3117930" y="1538596"/>
                      <a:pt x="3118458" y="1540968"/>
                      <a:pt x="3118370" y="1543340"/>
                    </a:cubicBezTo>
                    <a:lnTo>
                      <a:pt x="3126716" y="1538332"/>
                    </a:lnTo>
                    <a:lnTo>
                      <a:pt x="3127243" y="1560735"/>
                    </a:lnTo>
                    <a:lnTo>
                      <a:pt x="3121357" y="1561438"/>
                    </a:lnTo>
                    <a:cubicBezTo>
                      <a:pt x="3118282" y="1561789"/>
                      <a:pt x="3115910" y="1561262"/>
                      <a:pt x="3114065" y="1560559"/>
                    </a:cubicBezTo>
                    <a:cubicBezTo>
                      <a:pt x="3114241" y="1565215"/>
                      <a:pt x="3115910" y="1569872"/>
                      <a:pt x="3119336" y="1574616"/>
                    </a:cubicBezTo>
                    <a:cubicBezTo>
                      <a:pt x="3120566" y="1576373"/>
                      <a:pt x="3121093" y="1578218"/>
                      <a:pt x="3121357" y="1579536"/>
                    </a:cubicBezTo>
                    <a:cubicBezTo>
                      <a:pt x="3121445" y="1579887"/>
                      <a:pt x="3121533" y="1580238"/>
                      <a:pt x="3121620" y="1580678"/>
                    </a:cubicBezTo>
                    <a:cubicBezTo>
                      <a:pt x="3122235" y="1583840"/>
                      <a:pt x="3123114" y="1588409"/>
                      <a:pt x="3119775" y="1590957"/>
                    </a:cubicBezTo>
                    <a:lnTo>
                      <a:pt x="3131636" y="1591923"/>
                    </a:lnTo>
                    <a:lnTo>
                      <a:pt x="3133129" y="1595876"/>
                    </a:lnTo>
                    <a:close/>
                    <a:moveTo>
                      <a:pt x="44366" y="1568290"/>
                    </a:moveTo>
                    <a:lnTo>
                      <a:pt x="39007" y="1568905"/>
                    </a:lnTo>
                    <a:cubicBezTo>
                      <a:pt x="39095" y="1569696"/>
                      <a:pt x="39798" y="1571541"/>
                      <a:pt x="41731" y="1572683"/>
                    </a:cubicBezTo>
                    <a:cubicBezTo>
                      <a:pt x="42258" y="1573034"/>
                      <a:pt x="42785" y="1573210"/>
                      <a:pt x="43312" y="1573386"/>
                    </a:cubicBezTo>
                    <a:cubicBezTo>
                      <a:pt x="43839" y="1572156"/>
                      <a:pt x="44454" y="1571102"/>
                      <a:pt x="45069" y="1570047"/>
                    </a:cubicBezTo>
                    <a:lnTo>
                      <a:pt x="44366" y="1568290"/>
                    </a:lnTo>
                    <a:close/>
                    <a:moveTo>
                      <a:pt x="3159837" y="1564513"/>
                    </a:moveTo>
                    <a:cubicBezTo>
                      <a:pt x="3159837" y="1564513"/>
                      <a:pt x="3159925" y="1564600"/>
                      <a:pt x="3159925" y="1564600"/>
                    </a:cubicBezTo>
                    <a:cubicBezTo>
                      <a:pt x="3159925" y="1564600"/>
                      <a:pt x="3159837" y="1564513"/>
                      <a:pt x="3159837" y="1564513"/>
                    </a:cubicBezTo>
                    <a:close/>
                    <a:moveTo>
                      <a:pt x="17659" y="1554849"/>
                    </a:moveTo>
                    <a:lnTo>
                      <a:pt x="32154" y="1564513"/>
                    </a:lnTo>
                    <a:lnTo>
                      <a:pt x="41643" y="1560998"/>
                    </a:lnTo>
                    <a:cubicBezTo>
                      <a:pt x="41906" y="1560911"/>
                      <a:pt x="42258" y="1560823"/>
                      <a:pt x="42521" y="1560735"/>
                    </a:cubicBezTo>
                    <a:cubicBezTo>
                      <a:pt x="39183" y="1558802"/>
                      <a:pt x="37250" y="1554849"/>
                      <a:pt x="37250" y="1550105"/>
                    </a:cubicBezTo>
                    <a:cubicBezTo>
                      <a:pt x="37250" y="1545097"/>
                      <a:pt x="39534" y="1540880"/>
                      <a:pt x="43224" y="1539123"/>
                    </a:cubicBezTo>
                    <a:cubicBezTo>
                      <a:pt x="44015" y="1538771"/>
                      <a:pt x="44718" y="1538508"/>
                      <a:pt x="45420" y="1538420"/>
                    </a:cubicBezTo>
                    <a:cubicBezTo>
                      <a:pt x="45684" y="1537190"/>
                      <a:pt x="46123" y="1536048"/>
                      <a:pt x="46738" y="1535082"/>
                    </a:cubicBezTo>
                    <a:cubicBezTo>
                      <a:pt x="52097" y="1525945"/>
                      <a:pt x="52185" y="1515754"/>
                      <a:pt x="52273" y="1504948"/>
                    </a:cubicBezTo>
                    <a:cubicBezTo>
                      <a:pt x="52273" y="1503015"/>
                      <a:pt x="52273" y="1501082"/>
                      <a:pt x="52361" y="1499149"/>
                    </a:cubicBezTo>
                    <a:cubicBezTo>
                      <a:pt x="52185" y="1499061"/>
                      <a:pt x="52097" y="1498974"/>
                      <a:pt x="51922" y="1498886"/>
                    </a:cubicBezTo>
                    <a:lnTo>
                      <a:pt x="41467" y="1493263"/>
                    </a:lnTo>
                    <a:lnTo>
                      <a:pt x="51834" y="1487465"/>
                    </a:lnTo>
                    <a:cubicBezTo>
                      <a:pt x="52712" y="1487025"/>
                      <a:pt x="52976" y="1486850"/>
                      <a:pt x="53239" y="1482633"/>
                    </a:cubicBezTo>
                    <a:cubicBezTo>
                      <a:pt x="53327" y="1481842"/>
                      <a:pt x="53327" y="1481051"/>
                      <a:pt x="53415" y="1480173"/>
                    </a:cubicBezTo>
                    <a:cubicBezTo>
                      <a:pt x="53767" y="1476395"/>
                      <a:pt x="54469" y="1472705"/>
                      <a:pt x="55260" y="1469191"/>
                    </a:cubicBezTo>
                    <a:cubicBezTo>
                      <a:pt x="55875" y="1466204"/>
                      <a:pt x="56490" y="1463305"/>
                      <a:pt x="56754" y="1460494"/>
                    </a:cubicBezTo>
                    <a:cubicBezTo>
                      <a:pt x="56841" y="1459791"/>
                      <a:pt x="56929" y="1459088"/>
                      <a:pt x="56929" y="1458385"/>
                    </a:cubicBezTo>
                    <a:cubicBezTo>
                      <a:pt x="54909" y="1458561"/>
                      <a:pt x="53415" y="1457858"/>
                      <a:pt x="52537" y="1457331"/>
                    </a:cubicBezTo>
                    <a:cubicBezTo>
                      <a:pt x="50779" y="1456277"/>
                      <a:pt x="49725" y="1454695"/>
                      <a:pt x="49198" y="1452587"/>
                    </a:cubicBezTo>
                    <a:lnTo>
                      <a:pt x="32682" y="1461109"/>
                    </a:lnTo>
                    <a:lnTo>
                      <a:pt x="46299" y="1440287"/>
                    </a:lnTo>
                    <a:cubicBezTo>
                      <a:pt x="46738" y="1439672"/>
                      <a:pt x="47090" y="1439145"/>
                      <a:pt x="47529" y="1438618"/>
                    </a:cubicBezTo>
                    <a:lnTo>
                      <a:pt x="47353" y="1437388"/>
                    </a:lnTo>
                    <a:lnTo>
                      <a:pt x="48144" y="1437915"/>
                    </a:lnTo>
                    <a:cubicBezTo>
                      <a:pt x="51394" y="1434665"/>
                      <a:pt x="55084" y="1434577"/>
                      <a:pt x="56841" y="1434577"/>
                    </a:cubicBezTo>
                    <a:lnTo>
                      <a:pt x="57632" y="1434577"/>
                    </a:lnTo>
                    <a:cubicBezTo>
                      <a:pt x="57632" y="1434489"/>
                      <a:pt x="57720" y="1434489"/>
                      <a:pt x="57720" y="1434401"/>
                    </a:cubicBezTo>
                    <a:cubicBezTo>
                      <a:pt x="60707" y="1428603"/>
                      <a:pt x="61234" y="1422014"/>
                      <a:pt x="61937" y="1414898"/>
                    </a:cubicBezTo>
                    <a:cubicBezTo>
                      <a:pt x="61937" y="1414898"/>
                      <a:pt x="61937" y="1414810"/>
                      <a:pt x="61937" y="1414810"/>
                    </a:cubicBezTo>
                    <a:lnTo>
                      <a:pt x="57632" y="1411910"/>
                    </a:lnTo>
                    <a:lnTo>
                      <a:pt x="54030" y="1413228"/>
                    </a:lnTo>
                    <a:cubicBezTo>
                      <a:pt x="50692" y="1414458"/>
                      <a:pt x="48320" y="1413492"/>
                      <a:pt x="47177" y="1412789"/>
                    </a:cubicBezTo>
                    <a:cubicBezTo>
                      <a:pt x="45157" y="1411559"/>
                      <a:pt x="44015" y="1409538"/>
                      <a:pt x="43663" y="1406815"/>
                    </a:cubicBezTo>
                    <a:lnTo>
                      <a:pt x="43136" y="1402335"/>
                    </a:lnTo>
                    <a:lnTo>
                      <a:pt x="40061" y="1400314"/>
                    </a:lnTo>
                    <a:lnTo>
                      <a:pt x="42785" y="1399260"/>
                    </a:lnTo>
                    <a:lnTo>
                      <a:pt x="42082" y="1392846"/>
                    </a:lnTo>
                    <a:lnTo>
                      <a:pt x="48495" y="1397063"/>
                    </a:lnTo>
                    <a:lnTo>
                      <a:pt x="52097" y="1395745"/>
                    </a:lnTo>
                    <a:cubicBezTo>
                      <a:pt x="53942" y="1395043"/>
                      <a:pt x="55524" y="1395043"/>
                      <a:pt x="56754" y="1395306"/>
                    </a:cubicBezTo>
                    <a:cubicBezTo>
                      <a:pt x="56051" y="1393110"/>
                      <a:pt x="54909" y="1389771"/>
                      <a:pt x="56666" y="1386345"/>
                    </a:cubicBezTo>
                    <a:cubicBezTo>
                      <a:pt x="57896" y="1383885"/>
                      <a:pt x="59653" y="1382216"/>
                      <a:pt x="61146" y="1380810"/>
                    </a:cubicBezTo>
                    <a:cubicBezTo>
                      <a:pt x="61937" y="1380107"/>
                      <a:pt x="62640" y="1379405"/>
                      <a:pt x="62991" y="1378790"/>
                    </a:cubicBezTo>
                    <a:cubicBezTo>
                      <a:pt x="63694" y="1377735"/>
                      <a:pt x="64573" y="1376681"/>
                      <a:pt x="65363" y="1375627"/>
                    </a:cubicBezTo>
                    <a:cubicBezTo>
                      <a:pt x="66154" y="1374573"/>
                      <a:pt x="67384" y="1373079"/>
                      <a:pt x="68087" y="1372025"/>
                    </a:cubicBezTo>
                    <a:cubicBezTo>
                      <a:pt x="67735" y="1371234"/>
                      <a:pt x="67472" y="1370356"/>
                      <a:pt x="67296" y="1369565"/>
                    </a:cubicBezTo>
                    <a:lnTo>
                      <a:pt x="60004" y="1374309"/>
                    </a:lnTo>
                    <a:lnTo>
                      <a:pt x="54381" y="1353048"/>
                    </a:lnTo>
                    <a:lnTo>
                      <a:pt x="60268" y="1351116"/>
                    </a:lnTo>
                    <a:cubicBezTo>
                      <a:pt x="61498" y="1350676"/>
                      <a:pt x="64485" y="1349710"/>
                      <a:pt x="67560" y="1350413"/>
                    </a:cubicBezTo>
                    <a:cubicBezTo>
                      <a:pt x="68350" y="1347426"/>
                      <a:pt x="69317" y="1344615"/>
                      <a:pt x="70283" y="1341891"/>
                    </a:cubicBezTo>
                    <a:cubicBezTo>
                      <a:pt x="70722" y="1340661"/>
                      <a:pt x="71162" y="1339519"/>
                      <a:pt x="71513" y="1338289"/>
                    </a:cubicBezTo>
                    <a:cubicBezTo>
                      <a:pt x="73006" y="1333809"/>
                      <a:pt x="74236" y="1329152"/>
                      <a:pt x="75291" y="1324408"/>
                    </a:cubicBezTo>
                    <a:lnTo>
                      <a:pt x="73006" y="1326692"/>
                    </a:lnTo>
                    <a:lnTo>
                      <a:pt x="72392" y="1311406"/>
                    </a:lnTo>
                    <a:cubicBezTo>
                      <a:pt x="72392" y="1310879"/>
                      <a:pt x="72304" y="1310264"/>
                      <a:pt x="72216" y="1309737"/>
                    </a:cubicBezTo>
                    <a:cubicBezTo>
                      <a:pt x="71952" y="1307628"/>
                      <a:pt x="71689" y="1304905"/>
                      <a:pt x="72567" y="1302093"/>
                    </a:cubicBezTo>
                    <a:cubicBezTo>
                      <a:pt x="74236" y="1297086"/>
                      <a:pt x="76696" y="1293484"/>
                      <a:pt x="79771" y="1291463"/>
                    </a:cubicBezTo>
                    <a:cubicBezTo>
                      <a:pt x="81440" y="1290409"/>
                      <a:pt x="81704" y="1289354"/>
                      <a:pt x="81704" y="1284347"/>
                    </a:cubicBezTo>
                    <a:cubicBezTo>
                      <a:pt x="81704" y="1284171"/>
                      <a:pt x="81704" y="1283995"/>
                      <a:pt x="81704" y="1283908"/>
                    </a:cubicBezTo>
                    <a:lnTo>
                      <a:pt x="65363" y="1279251"/>
                    </a:lnTo>
                    <a:lnTo>
                      <a:pt x="78453" y="1266161"/>
                    </a:lnTo>
                    <a:lnTo>
                      <a:pt x="81704" y="1267040"/>
                    </a:lnTo>
                    <a:cubicBezTo>
                      <a:pt x="82407" y="1262383"/>
                      <a:pt x="85921" y="1258606"/>
                      <a:pt x="87942" y="1256585"/>
                    </a:cubicBezTo>
                    <a:lnTo>
                      <a:pt x="88469" y="1255970"/>
                    </a:lnTo>
                    <a:cubicBezTo>
                      <a:pt x="88557" y="1255707"/>
                      <a:pt x="88732" y="1255179"/>
                      <a:pt x="88820" y="1254828"/>
                    </a:cubicBezTo>
                    <a:cubicBezTo>
                      <a:pt x="89172" y="1253510"/>
                      <a:pt x="89611" y="1251841"/>
                      <a:pt x="90577" y="1250172"/>
                    </a:cubicBezTo>
                    <a:cubicBezTo>
                      <a:pt x="91895" y="1247888"/>
                      <a:pt x="91983" y="1244813"/>
                      <a:pt x="92159" y="1241211"/>
                    </a:cubicBezTo>
                    <a:cubicBezTo>
                      <a:pt x="92334" y="1238048"/>
                      <a:pt x="92510" y="1234534"/>
                      <a:pt x="93564" y="1231020"/>
                    </a:cubicBezTo>
                    <a:lnTo>
                      <a:pt x="87415" y="1230932"/>
                    </a:lnTo>
                    <a:lnTo>
                      <a:pt x="90929" y="1222059"/>
                    </a:lnTo>
                    <a:cubicBezTo>
                      <a:pt x="91017" y="1221883"/>
                      <a:pt x="91017" y="1221795"/>
                      <a:pt x="91104" y="1221619"/>
                    </a:cubicBezTo>
                    <a:cubicBezTo>
                      <a:pt x="91104" y="1221619"/>
                      <a:pt x="91104" y="1221619"/>
                      <a:pt x="91104" y="1221531"/>
                    </a:cubicBezTo>
                    <a:lnTo>
                      <a:pt x="65978" y="1213010"/>
                    </a:lnTo>
                    <a:cubicBezTo>
                      <a:pt x="65715" y="1215294"/>
                      <a:pt x="65451" y="1217578"/>
                      <a:pt x="65451" y="1219950"/>
                    </a:cubicBezTo>
                    <a:cubicBezTo>
                      <a:pt x="65451" y="1221004"/>
                      <a:pt x="65451" y="1222322"/>
                      <a:pt x="65451" y="1223640"/>
                    </a:cubicBezTo>
                    <a:cubicBezTo>
                      <a:pt x="65627" y="1229702"/>
                      <a:pt x="65890" y="1239454"/>
                      <a:pt x="57720" y="1245867"/>
                    </a:cubicBezTo>
                    <a:cubicBezTo>
                      <a:pt x="56929" y="1249557"/>
                      <a:pt x="56226" y="1253334"/>
                      <a:pt x="55611" y="1257024"/>
                    </a:cubicBezTo>
                    <a:cubicBezTo>
                      <a:pt x="53679" y="1267391"/>
                      <a:pt x="51746" y="1278109"/>
                      <a:pt x="47705" y="1288564"/>
                    </a:cubicBezTo>
                    <a:cubicBezTo>
                      <a:pt x="47265" y="1289618"/>
                      <a:pt x="47002" y="1290672"/>
                      <a:pt x="46738" y="1291814"/>
                    </a:cubicBezTo>
                    <a:lnTo>
                      <a:pt x="54206" y="1288476"/>
                    </a:lnTo>
                    <a:cubicBezTo>
                      <a:pt x="58247" y="1286719"/>
                      <a:pt x="60795" y="1286982"/>
                      <a:pt x="62815" y="1287422"/>
                    </a:cubicBezTo>
                    <a:lnTo>
                      <a:pt x="69668" y="1288827"/>
                    </a:lnTo>
                    <a:lnTo>
                      <a:pt x="67735" y="1296119"/>
                    </a:lnTo>
                    <a:cubicBezTo>
                      <a:pt x="65978" y="1302884"/>
                      <a:pt x="60795" y="1302093"/>
                      <a:pt x="59741" y="1301918"/>
                    </a:cubicBezTo>
                    <a:cubicBezTo>
                      <a:pt x="58423" y="1301654"/>
                      <a:pt x="57105" y="1301303"/>
                      <a:pt x="55787" y="1300951"/>
                    </a:cubicBezTo>
                    <a:lnTo>
                      <a:pt x="45860" y="1298403"/>
                    </a:lnTo>
                    <a:cubicBezTo>
                      <a:pt x="45684" y="1300775"/>
                      <a:pt x="45596" y="1303235"/>
                      <a:pt x="45596" y="1305783"/>
                    </a:cubicBezTo>
                    <a:cubicBezTo>
                      <a:pt x="45508" y="1309034"/>
                      <a:pt x="45420" y="1312460"/>
                      <a:pt x="45069" y="1315799"/>
                    </a:cubicBezTo>
                    <a:cubicBezTo>
                      <a:pt x="44718" y="1319049"/>
                      <a:pt x="44278" y="1322827"/>
                      <a:pt x="43224" y="1326692"/>
                    </a:cubicBezTo>
                    <a:cubicBezTo>
                      <a:pt x="41906" y="1331524"/>
                      <a:pt x="40501" y="1336444"/>
                      <a:pt x="39183" y="1341188"/>
                    </a:cubicBezTo>
                    <a:cubicBezTo>
                      <a:pt x="38041" y="1345230"/>
                      <a:pt x="36899" y="1349359"/>
                      <a:pt x="35756" y="1353400"/>
                    </a:cubicBezTo>
                    <a:cubicBezTo>
                      <a:pt x="35932" y="1353663"/>
                      <a:pt x="36108" y="1354015"/>
                      <a:pt x="36284" y="1354366"/>
                    </a:cubicBezTo>
                    <a:cubicBezTo>
                      <a:pt x="38568" y="1359286"/>
                      <a:pt x="40764" y="1364118"/>
                      <a:pt x="42785" y="1368774"/>
                    </a:cubicBezTo>
                    <a:cubicBezTo>
                      <a:pt x="43312" y="1370004"/>
                      <a:pt x="43575" y="1371058"/>
                      <a:pt x="43751" y="1371937"/>
                    </a:cubicBezTo>
                    <a:cubicBezTo>
                      <a:pt x="43839" y="1372113"/>
                      <a:pt x="43839" y="1372376"/>
                      <a:pt x="43927" y="1372552"/>
                    </a:cubicBezTo>
                    <a:lnTo>
                      <a:pt x="46299" y="1381689"/>
                    </a:lnTo>
                    <a:lnTo>
                      <a:pt x="36899" y="1380722"/>
                    </a:lnTo>
                    <a:cubicBezTo>
                      <a:pt x="36811" y="1380722"/>
                      <a:pt x="36635" y="1380722"/>
                      <a:pt x="36459" y="1380722"/>
                    </a:cubicBezTo>
                    <a:cubicBezTo>
                      <a:pt x="35405" y="1380722"/>
                      <a:pt x="33648" y="1380722"/>
                      <a:pt x="31803" y="1380020"/>
                    </a:cubicBezTo>
                    <a:cubicBezTo>
                      <a:pt x="31452" y="1383182"/>
                      <a:pt x="31188" y="1386433"/>
                      <a:pt x="30925" y="1389596"/>
                    </a:cubicBezTo>
                    <a:cubicBezTo>
                      <a:pt x="30485" y="1395218"/>
                      <a:pt x="29958" y="1401017"/>
                      <a:pt x="29167" y="1406815"/>
                    </a:cubicBezTo>
                    <a:cubicBezTo>
                      <a:pt x="28465" y="1411647"/>
                      <a:pt x="27410" y="1416391"/>
                      <a:pt x="26444" y="1420959"/>
                    </a:cubicBezTo>
                    <a:cubicBezTo>
                      <a:pt x="25565" y="1424913"/>
                      <a:pt x="24775" y="1428603"/>
                      <a:pt x="24160" y="1432293"/>
                    </a:cubicBezTo>
                    <a:cubicBezTo>
                      <a:pt x="24072" y="1433083"/>
                      <a:pt x="24423" y="1434752"/>
                      <a:pt x="24687" y="1436158"/>
                    </a:cubicBezTo>
                    <a:cubicBezTo>
                      <a:pt x="24863" y="1437037"/>
                      <a:pt x="25038" y="1437915"/>
                      <a:pt x="25214" y="1438794"/>
                    </a:cubicBezTo>
                    <a:cubicBezTo>
                      <a:pt x="25214" y="1438969"/>
                      <a:pt x="25478" y="1439584"/>
                      <a:pt x="25653" y="1439936"/>
                    </a:cubicBezTo>
                    <a:cubicBezTo>
                      <a:pt x="26444" y="1442044"/>
                      <a:pt x="27674" y="1445471"/>
                      <a:pt x="25741" y="1448897"/>
                    </a:cubicBezTo>
                    <a:cubicBezTo>
                      <a:pt x="23369" y="1453202"/>
                      <a:pt x="23193" y="1458209"/>
                      <a:pt x="22930" y="1464008"/>
                    </a:cubicBezTo>
                    <a:cubicBezTo>
                      <a:pt x="22754" y="1469806"/>
                      <a:pt x="22491" y="1476220"/>
                      <a:pt x="19767" y="1482457"/>
                    </a:cubicBezTo>
                    <a:lnTo>
                      <a:pt x="24687" y="1477098"/>
                    </a:lnTo>
                    <a:lnTo>
                      <a:pt x="26883" y="1476659"/>
                    </a:lnTo>
                    <a:cubicBezTo>
                      <a:pt x="31979" y="1475692"/>
                      <a:pt x="35317" y="1476747"/>
                      <a:pt x="37865" y="1477449"/>
                    </a:cubicBezTo>
                    <a:lnTo>
                      <a:pt x="49286" y="1480876"/>
                    </a:lnTo>
                    <a:lnTo>
                      <a:pt x="40237" y="1488695"/>
                    </a:lnTo>
                    <a:cubicBezTo>
                      <a:pt x="39710" y="1489134"/>
                      <a:pt x="39183" y="1489573"/>
                      <a:pt x="38656" y="1490100"/>
                    </a:cubicBezTo>
                    <a:cubicBezTo>
                      <a:pt x="37601" y="1490979"/>
                      <a:pt x="36547" y="1491857"/>
                      <a:pt x="35669" y="1492736"/>
                    </a:cubicBezTo>
                    <a:cubicBezTo>
                      <a:pt x="33297" y="1495020"/>
                      <a:pt x="30749" y="1495987"/>
                      <a:pt x="28113" y="1495635"/>
                    </a:cubicBezTo>
                    <a:cubicBezTo>
                      <a:pt x="25038" y="1495284"/>
                      <a:pt x="23193" y="1493263"/>
                      <a:pt x="22227" y="1491857"/>
                    </a:cubicBezTo>
                    <a:lnTo>
                      <a:pt x="20119" y="1491418"/>
                    </a:lnTo>
                    <a:cubicBezTo>
                      <a:pt x="20119" y="1492560"/>
                      <a:pt x="20119" y="1493702"/>
                      <a:pt x="20119" y="1494757"/>
                    </a:cubicBezTo>
                    <a:cubicBezTo>
                      <a:pt x="20206" y="1502751"/>
                      <a:pt x="20206" y="1511097"/>
                      <a:pt x="19679" y="1519268"/>
                    </a:cubicBezTo>
                    <a:cubicBezTo>
                      <a:pt x="19416" y="1523309"/>
                      <a:pt x="18713" y="1527350"/>
                      <a:pt x="18010" y="1531216"/>
                    </a:cubicBezTo>
                    <a:cubicBezTo>
                      <a:pt x="16956" y="1537190"/>
                      <a:pt x="15902" y="1542813"/>
                      <a:pt x="16780" y="1547645"/>
                    </a:cubicBezTo>
                    <a:cubicBezTo>
                      <a:pt x="17307" y="1550192"/>
                      <a:pt x="17571" y="1552564"/>
                      <a:pt x="17659" y="1554849"/>
                    </a:cubicBezTo>
                    <a:close/>
                    <a:moveTo>
                      <a:pt x="19591" y="1558187"/>
                    </a:moveTo>
                    <a:cubicBezTo>
                      <a:pt x="18976" y="1558187"/>
                      <a:pt x="18361" y="1558275"/>
                      <a:pt x="18010" y="1558451"/>
                    </a:cubicBezTo>
                    <a:lnTo>
                      <a:pt x="19855" y="1563370"/>
                    </a:lnTo>
                    <a:lnTo>
                      <a:pt x="25214" y="1562755"/>
                    </a:lnTo>
                    <a:cubicBezTo>
                      <a:pt x="25126" y="1561965"/>
                      <a:pt x="24423" y="1560120"/>
                      <a:pt x="22491" y="1558978"/>
                    </a:cubicBezTo>
                    <a:cubicBezTo>
                      <a:pt x="21524" y="1558363"/>
                      <a:pt x="20470" y="1558187"/>
                      <a:pt x="19591" y="1558187"/>
                    </a:cubicBezTo>
                    <a:close/>
                    <a:moveTo>
                      <a:pt x="58071" y="1541583"/>
                    </a:moveTo>
                    <a:cubicBezTo>
                      <a:pt x="58071" y="1541583"/>
                      <a:pt x="58071" y="1541583"/>
                      <a:pt x="58071" y="1541583"/>
                    </a:cubicBezTo>
                    <a:cubicBezTo>
                      <a:pt x="58071" y="1541583"/>
                      <a:pt x="58071" y="1541583"/>
                      <a:pt x="58071" y="1541583"/>
                    </a:cubicBezTo>
                    <a:close/>
                    <a:moveTo>
                      <a:pt x="3135150" y="1509253"/>
                    </a:moveTo>
                    <a:cubicBezTo>
                      <a:pt x="3134095" y="1509604"/>
                      <a:pt x="3132514" y="1511185"/>
                      <a:pt x="3132426" y="1513118"/>
                    </a:cubicBezTo>
                    <a:lnTo>
                      <a:pt x="3138313" y="1513382"/>
                    </a:lnTo>
                    <a:lnTo>
                      <a:pt x="3141212" y="1512591"/>
                    </a:lnTo>
                    <a:cubicBezTo>
                      <a:pt x="3141212" y="1512327"/>
                      <a:pt x="3141212" y="1511976"/>
                      <a:pt x="3141300" y="1511712"/>
                    </a:cubicBezTo>
                    <a:cubicBezTo>
                      <a:pt x="3139982" y="1510043"/>
                      <a:pt x="3137698" y="1508813"/>
                      <a:pt x="3135150" y="1509253"/>
                    </a:cubicBezTo>
                    <a:close/>
                    <a:moveTo>
                      <a:pt x="3099657" y="1507759"/>
                    </a:moveTo>
                    <a:cubicBezTo>
                      <a:pt x="3099657" y="1507759"/>
                      <a:pt x="3099657" y="1507759"/>
                      <a:pt x="3099657" y="1507759"/>
                    </a:cubicBezTo>
                    <a:lnTo>
                      <a:pt x="3099657" y="1507759"/>
                    </a:lnTo>
                    <a:close/>
                    <a:moveTo>
                      <a:pt x="3108706" y="1455310"/>
                    </a:moveTo>
                    <a:lnTo>
                      <a:pt x="3109321" y="1460669"/>
                    </a:lnTo>
                    <a:cubicBezTo>
                      <a:pt x="3110112" y="1460581"/>
                      <a:pt x="3111956" y="1459879"/>
                      <a:pt x="3113099" y="1457946"/>
                    </a:cubicBezTo>
                    <a:cubicBezTo>
                      <a:pt x="3114241" y="1456101"/>
                      <a:pt x="3113977" y="1454256"/>
                      <a:pt x="3113713" y="1453378"/>
                    </a:cubicBezTo>
                    <a:lnTo>
                      <a:pt x="3108706" y="1455310"/>
                    </a:lnTo>
                    <a:close/>
                    <a:moveTo>
                      <a:pt x="56051" y="1449073"/>
                    </a:moveTo>
                    <a:lnTo>
                      <a:pt x="56578" y="1450566"/>
                    </a:lnTo>
                    <a:lnTo>
                      <a:pt x="57105" y="1450478"/>
                    </a:lnTo>
                    <a:cubicBezTo>
                      <a:pt x="57105" y="1449776"/>
                      <a:pt x="57105" y="1449161"/>
                      <a:pt x="57105" y="1448458"/>
                    </a:cubicBezTo>
                    <a:lnTo>
                      <a:pt x="56051" y="1449073"/>
                    </a:lnTo>
                    <a:close/>
                    <a:moveTo>
                      <a:pt x="57017" y="1447403"/>
                    </a:moveTo>
                    <a:lnTo>
                      <a:pt x="57017" y="1447579"/>
                    </a:lnTo>
                    <a:cubicBezTo>
                      <a:pt x="57017" y="1447579"/>
                      <a:pt x="57105" y="1447491"/>
                      <a:pt x="57105" y="1447491"/>
                    </a:cubicBezTo>
                    <a:cubicBezTo>
                      <a:pt x="57105" y="1447491"/>
                      <a:pt x="57105" y="1447491"/>
                      <a:pt x="57105" y="1447403"/>
                    </a:cubicBezTo>
                    <a:lnTo>
                      <a:pt x="57017" y="1447403"/>
                    </a:lnTo>
                    <a:close/>
                    <a:moveTo>
                      <a:pt x="3112659" y="1419466"/>
                    </a:moveTo>
                    <a:cubicBezTo>
                      <a:pt x="3112659" y="1419466"/>
                      <a:pt x="3112659" y="1419466"/>
                      <a:pt x="3112659" y="1419466"/>
                    </a:cubicBezTo>
                    <a:lnTo>
                      <a:pt x="3112659" y="1419466"/>
                    </a:lnTo>
                    <a:close/>
                    <a:moveTo>
                      <a:pt x="62728" y="1404531"/>
                    </a:moveTo>
                    <a:lnTo>
                      <a:pt x="62903" y="1406112"/>
                    </a:lnTo>
                    <a:cubicBezTo>
                      <a:pt x="62991" y="1405409"/>
                      <a:pt x="63079" y="1404794"/>
                      <a:pt x="63255" y="1404092"/>
                    </a:cubicBezTo>
                    <a:lnTo>
                      <a:pt x="62728" y="1404531"/>
                    </a:lnTo>
                    <a:close/>
                    <a:moveTo>
                      <a:pt x="50428" y="1403652"/>
                    </a:moveTo>
                    <a:lnTo>
                      <a:pt x="51307" y="1406024"/>
                    </a:lnTo>
                    <a:lnTo>
                      <a:pt x="55699" y="1405497"/>
                    </a:lnTo>
                    <a:lnTo>
                      <a:pt x="54821" y="1403125"/>
                    </a:lnTo>
                    <a:lnTo>
                      <a:pt x="50428" y="1403652"/>
                    </a:lnTo>
                    <a:close/>
                    <a:moveTo>
                      <a:pt x="3136292" y="1378350"/>
                    </a:moveTo>
                    <a:lnTo>
                      <a:pt x="3136292" y="1378350"/>
                    </a:lnTo>
                    <a:lnTo>
                      <a:pt x="3136292" y="1378350"/>
                    </a:lnTo>
                    <a:close/>
                    <a:moveTo>
                      <a:pt x="3098075" y="1365612"/>
                    </a:moveTo>
                    <a:cubicBezTo>
                      <a:pt x="3098339" y="1365699"/>
                      <a:pt x="3098603" y="1365787"/>
                      <a:pt x="3098866" y="1365875"/>
                    </a:cubicBezTo>
                    <a:cubicBezTo>
                      <a:pt x="3099481" y="1365963"/>
                      <a:pt x="3100008" y="1365963"/>
                      <a:pt x="3100448" y="1365875"/>
                    </a:cubicBezTo>
                    <a:lnTo>
                      <a:pt x="3098251" y="1364382"/>
                    </a:lnTo>
                    <a:cubicBezTo>
                      <a:pt x="3098163" y="1364821"/>
                      <a:pt x="3098075" y="1365260"/>
                      <a:pt x="3098075" y="1365612"/>
                    </a:cubicBezTo>
                    <a:close/>
                    <a:moveTo>
                      <a:pt x="3101941" y="1365348"/>
                    </a:moveTo>
                    <a:lnTo>
                      <a:pt x="3101941" y="1365348"/>
                    </a:lnTo>
                    <a:lnTo>
                      <a:pt x="3101941" y="1365348"/>
                    </a:lnTo>
                    <a:close/>
                    <a:moveTo>
                      <a:pt x="3098515" y="1362976"/>
                    </a:moveTo>
                    <a:lnTo>
                      <a:pt x="3102205" y="1363327"/>
                    </a:lnTo>
                    <a:cubicBezTo>
                      <a:pt x="3102029" y="1362712"/>
                      <a:pt x="3101502" y="1361570"/>
                      <a:pt x="3100272" y="1360867"/>
                    </a:cubicBezTo>
                    <a:cubicBezTo>
                      <a:pt x="3099833" y="1360604"/>
                      <a:pt x="3099393" y="1360428"/>
                      <a:pt x="3099042" y="1360340"/>
                    </a:cubicBezTo>
                    <a:cubicBezTo>
                      <a:pt x="3098954" y="1361043"/>
                      <a:pt x="3098778" y="1361834"/>
                      <a:pt x="3098691" y="1362537"/>
                    </a:cubicBezTo>
                    <a:cubicBezTo>
                      <a:pt x="3098603" y="1362625"/>
                      <a:pt x="3098515" y="1362800"/>
                      <a:pt x="3098515" y="1362976"/>
                    </a:cubicBezTo>
                    <a:close/>
                    <a:moveTo>
                      <a:pt x="61058" y="1359725"/>
                    </a:moveTo>
                    <a:cubicBezTo>
                      <a:pt x="61146" y="1360340"/>
                      <a:pt x="61586" y="1361307"/>
                      <a:pt x="62464" y="1362097"/>
                    </a:cubicBezTo>
                    <a:cubicBezTo>
                      <a:pt x="62640" y="1362273"/>
                      <a:pt x="62903" y="1362449"/>
                      <a:pt x="63079" y="1362625"/>
                    </a:cubicBezTo>
                    <a:lnTo>
                      <a:pt x="61058" y="1359550"/>
                    </a:lnTo>
                    <a:cubicBezTo>
                      <a:pt x="61146" y="1359637"/>
                      <a:pt x="61146" y="1359637"/>
                      <a:pt x="61058" y="1359725"/>
                    </a:cubicBezTo>
                    <a:close/>
                    <a:moveTo>
                      <a:pt x="60883" y="1360780"/>
                    </a:moveTo>
                    <a:cubicBezTo>
                      <a:pt x="60883" y="1360780"/>
                      <a:pt x="60883" y="1360867"/>
                      <a:pt x="60883" y="1360867"/>
                    </a:cubicBezTo>
                    <a:lnTo>
                      <a:pt x="60883" y="1360780"/>
                    </a:lnTo>
                    <a:close/>
                    <a:moveTo>
                      <a:pt x="55524" y="1292166"/>
                    </a:moveTo>
                    <a:lnTo>
                      <a:pt x="57456" y="1292693"/>
                    </a:lnTo>
                    <a:lnTo>
                      <a:pt x="58247" y="1289530"/>
                    </a:lnTo>
                    <a:cubicBezTo>
                      <a:pt x="57105" y="1290233"/>
                      <a:pt x="56139" y="1291112"/>
                      <a:pt x="55524" y="1292166"/>
                    </a:cubicBezTo>
                    <a:close/>
                    <a:moveTo>
                      <a:pt x="62288" y="1289003"/>
                    </a:moveTo>
                    <a:cubicBezTo>
                      <a:pt x="62376" y="1289003"/>
                      <a:pt x="62376" y="1289003"/>
                      <a:pt x="62464" y="1289003"/>
                    </a:cubicBezTo>
                    <a:cubicBezTo>
                      <a:pt x="62376" y="1289003"/>
                      <a:pt x="62376" y="1289003"/>
                      <a:pt x="62288" y="1289003"/>
                    </a:cubicBezTo>
                    <a:close/>
                    <a:moveTo>
                      <a:pt x="3082262" y="1283293"/>
                    </a:moveTo>
                    <a:cubicBezTo>
                      <a:pt x="3082701" y="1283468"/>
                      <a:pt x="3084195" y="1283995"/>
                      <a:pt x="3086040" y="1283293"/>
                    </a:cubicBezTo>
                    <a:cubicBezTo>
                      <a:pt x="3087709" y="1282678"/>
                      <a:pt x="3088499" y="1281536"/>
                      <a:pt x="3088675" y="1281184"/>
                    </a:cubicBezTo>
                    <a:lnTo>
                      <a:pt x="3084195" y="1279427"/>
                    </a:lnTo>
                    <a:lnTo>
                      <a:pt x="3082262" y="1283293"/>
                    </a:lnTo>
                    <a:close/>
                    <a:moveTo>
                      <a:pt x="75906" y="1277494"/>
                    </a:moveTo>
                    <a:cubicBezTo>
                      <a:pt x="76433" y="1278461"/>
                      <a:pt x="77487" y="1279427"/>
                      <a:pt x="78893" y="1279866"/>
                    </a:cubicBezTo>
                    <a:lnTo>
                      <a:pt x="79508" y="1277582"/>
                    </a:lnTo>
                    <a:lnTo>
                      <a:pt x="79332" y="1277406"/>
                    </a:lnTo>
                    <a:lnTo>
                      <a:pt x="75906" y="1277494"/>
                    </a:lnTo>
                    <a:close/>
                    <a:moveTo>
                      <a:pt x="88557" y="1256234"/>
                    </a:moveTo>
                    <a:cubicBezTo>
                      <a:pt x="88557" y="1256234"/>
                      <a:pt x="88557" y="1256234"/>
                      <a:pt x="88557" y="1256234"/>
                    </a:cubicBezTo>
                    <a:cubicBezTo>
                      <a:pt x="88557" y="1256234"/>
                      <a:pt x="88557" y="1256234"/>
                      <a:pt x="88557" y="1256234"/>
                    </a:cubicBezTo>
                    <a:close/>
                    <a:moveTo>
                      <a:pt x="3095528" y="1240332"/>
                    </a:moveTo>
                    <a:lnTo>
                      <a:pt x="3096143" y="1245691"/>
                    </a:lnTo>
                    <a:cubicBezTo>
                      <a:pt x="3096934" y="1245603"/>
                      <a:pt x="3098778" y="1244900"/>
                      <a:pt x="3099920" y="1242968"/>
                    </a:cubicBezTo>
                    <a:cubicBezTo>
                      <a:pt x="3101063" y="1241123"/>
                      <a:pt x="3100799" y="1239278"/>
                      <a:pt x="3100535" y="1238399"/>
                    </a:cubicBezTo>
                    <a:lnTo>
                      <a:pt x="3095528" y="1240332"/>
                    </a:lnTo>
                    <a:close/>
                    <a:moveTo>
                      <a:pt x="81440" y="1194121"/>
                    </a:moveTo>
                    <a:lnTo>
                      <a:pt x="85130" y="1200886"/>
                    </a:lnTo>
                    <a:cubicBezTo>
                      <a:pt x="87327" y="1205015"/>
                      <a:pt x="88029" y="1207738"/>
                      <a:pt x="88644" y="1209935"/>
                    </a:cubicBezTo>
                    <a:lnTo>
                      <a:pt x="91456" y="1221004"/>
                    </a:lnTo>
                    <a:cubicBezTo>
                      <a:pt x="91807" y="1220038"/>
                      <a:pt x="92246" y="1218808"/>
                      <a:pt x="93301" y="1217578"/>
                    </a:cubicBezTo>
                    <a:cubicBezTo>
                      <a:pt x="94179" y="1216436"/>
                      <a:pt x="95233" y="1215469"/>
                      <a:pt x="96024" y="1214679"/>
                    </a:cubicBezTo>
                    <a:cubicBezTo>
                      <a:pt x="96727" y="1213976"/>
                      <a:pt x="97781" y="1212922"/>
                      <a:pt x="98045" y="1212482"/>
                    </a:cubicBezTo>
                    <a:cubicBezTo>
                      <a:pt x="101383" y="1204224"/>
                      <a:pt x="104458" y="1195615"/>
                      <a:pt x="107445" y="1187356"/>
                    </a:cubicBezTo>
                    <a:cubicBezTo>
                      <a:pt x="108236" y="1185248"/>
                      <a:pt x="108939" y="1183051"/>
                      <a:pt x="109729" y="1180943"/>
                    </a:cubicBezTo>
                    <a:cubicBezTo>
                      <a:pt x="109817" y="1180767"/>
                      <a:pt x="109905" y="1180504"/>
                      <a:pt x="109993" y="1180328"/>
                    </a:cubicBezTo>
                    <a:cubicBezTo>
                      <a:pt x="107621" y="1179010"/>
                      <a:pt x="105864" y="1176462"/>
                      <a:pt x="105337" y="1173387"/>
                    </a:cubicBezTo>
                    <a:cubicBezTo>
                      <a:pt x="104546" y="1168643"/>
                      <a:pt x="106918" y="1164075"/>
                      <a:pt x="111486" y="1161439"/>
                    </a:cubicBezTo>
                    <a:cubicBezTo>
                      <a:pt x="113507" y="1160209"/>
                      <a:pt x="115616" y="1157837"/>
                      <a:pt x="116231" y="1155905"/>
                    </a:cubicBezTo>
                    <a:cubicBezTo>
                      <a:pt x="116933" y="1153708"/>
                      <a:pt x="117285" y="1151336"/>
                      <a:pt x="117548" y="1148788"/>
                    </a:cubicBezTo>
                    <a:lnTo>
                      <a:pt x="117373" y="1148964"/>
                    </a:lnTo>
                    <a:lnTo>
                      <a:pt x="106303" y="1157047"/>
                    </a:lnTo>
                    <a:lnTo>
                      <a:pt x="106918" y="1143342"/>
                    </a:lnTo>
                    <a:cubicBezTo>
                      <a:pt x="107182" y="1137982"/>
                      <a:pt x="110432" y="1135171"/>
                      <a:pt x="112189" y="1133765"/>
                    </a:cubicBezTo>
                    <a:lnTo>
                      <a:pt x="118690" y="1128319"/>
                    </a:lnTo>
                    <a:lnTo>
                      <a:pt x="120096" y="1131218"/>
                    </a:lnTo>
                    <a:cubicBezTo>
                      <a:pt x="121326" y="1127440"/>
                      <a:pt x="123259" y="1123662"/>
                      <a:pt x="126509" y="1120236"/>
                    </a:cubicBezTo>
                    <a:cubicBezTo>
                      <a:pt x="126509" y="1118742"/>
                      <a:pt x="126773" y="1116898"/>
                      <a:pt x="128091" y="1115228"/>
                    </a:cubicBezTo>
                    <a:cubicBezTo>
                      <a:pt x="130024" y="1112768"/>
                      <a:pt x="130639" y="1109342"/>
                      <a:pt x="131429" y="1105301"/>
                    </a:cubicBezTo>
                    <a:cubicBezTo>
                      <a:pt x="131605" y="1104247"/>
                      <a:pt x="131781" y="1103192"/>
                      <a:pt x="132044" y="1102050"/>
                    </a:cubicBezTo>
                    <a:lnTo>
                      <a:pt x="118690" y="1109254"/>
                    </a:lnTo>
                    <a:lnTo>
                      <a:pt x="125631" y="1097130"/>
                    </a:lnTo>
                    <a:cubicBezTo>
                      <a:pt x="125367" y="1096428"/>
                      <a:pt x="125192" y="1095637"/>
                      <a:pt x="125104" y="1094758"/>
                    </a:cubicBezTo>
                    <a:lnTo>
                      <a:pt x="123874" y="1083337"/>
                    </a:lnTo>
                    <a:cubicBezTo>
                      <a:pt x="123171" y="1083601"/>
                      <a:pt x="122468" y="1083865"/>
                      <a:pt x="121590" y="1084128"/>
                    </a:cubicBezTo>
                    <a:cubicBezTo>
                      <a:pt x="116582" y="1085270"/>
                      <a:pt x="113419" y="1081141"/>
                      <a:pt x="111399" y="1078330"/>
                    </a:cubicBezTo>
                    <a:cubicBezTo>
                      <a:pt x="110871" y="1077627"/>
                      <a:pt x="110344" y="1076924"/>
                      <a:pt x="109993" y="1076573"/>
                    </a:cubicBezTo>
                    <a:lnTo>
                      <a:pt x="107269" y="1073498"/>
                    </a:lnTo>
                    <a:cubicBezTo>
                      <a:pt x="104546" y="1086324"/>
                      <a:pt x="100944" y="1099678"/>
                      <a:pt x="94970" y="1112681"/>
                    </a:cubicBezTo>
                    <a:cubicBezTo>
                      <a:pt x="91983" y="1119094"/>
                      <a:pt x="89962" y="1126034"/>
                      <a:pt x="87854" y="1133326"/>
                    </a:cubicBezTo>
                    <a:cubicBezTo>
                      <a:pt x="86097" y="1139300"/>
                      <a:pt x="84340" y="1145450"/>
                      <a:pt x="81880" y="1151512"/>
                    </a:cubicBezTo>
                    <a:cubicBezTo>
                      <a:pt x="78453" y="1160209"/>
                      <a:pt x="76257" y="1169346"/>
                      <a:pt x="73973" y="1179010"/>
                    </a:cubicBezTo>
                    <a:cubicBezTo>
                      <a:pt x="73182" y="1182436"/>
                      <a:pt x="72304" y="1186038"/>
                      <a:pt x="71425" y="1189553"/>
                    </a:cubicBezTo>
                    <a:lnTo>
                      <a:pt x="70986" y="1191310"/>
                    </a:lnTo>
                    <a:cubicBezTo>
                      <a:pt x="69844" y="1195878"/>
                      <a:pt x="68614" y="1200359"/>
                      <a:pt x="67735" y="1204751"/>
                    </a:cubicBezTo>
                    <a:lnTo>
                      <a:pt x="81440" y="1194121"/>
                    </a:lnTo>
                    <a:close/>
                    <a:moveTo>
                      <a:pt x="110784" y="1140091"/>
                    </a:moveTo>
                    <a:cubicBezTo>
                      <a:pt x="110696" y="1140530"/>
                      <a:pt x="110784" y="1141057"/>
                      <a:pt x="110784" y="1141497"/>
                    </a:cubicBezTo>
                    <a:lnTo>
                      <a:pt x="111486" y="1141145"/>
                    </a:lnTo>
                    <a:lnTo>
                      <a:pt x="110784" y="1140091"/>
                    </a:lnTo>
                    <a:close/>
                    <a:moveTo>
                      <a:pt x="3045627" y="1140882"/>
                    </a:moveTo>
                    <a:lnTo>
                      <a:pt x="3049141" y="1141057"/>
                    </a:lnTo>
                    <a:lnTo>
                      <a:pt x="3052655" y="1140091"/>
                    </a:lnTo>
                    <a:cubicBezTo>
                      <a:pt x="3051425" y="1138070"/>
                      <a:pt x="3048965" y="1136489"/>
                      <a:pt x="3045978" y="1136928"/>
                    </a:cubicBezTo>
                    <a:cubicBezTo>
                      <a:pt x="3045802" y="1137016"/>
                      <a:pt x="3045627" y="1137104"/>
                      <a:pt x="3045363" y="1137192"/>
                    </a:cubicBezTo>
                    <a:cubicBezTo>
                      <a:pt x="3045627" y="1138334"/>
                      <a:pt x="3045715" y="1139564"/>
                      <a:pt x="3045627" y="1140882"/>
                    </a:cubicBezTo>
                    <a:close/>
                    <a:moveTo>
                      <a:pt x="3087270" y="1128758"/>
                    </a:moveTo>
                    <a:cubicBezTo>
                      <a:pt x="3087270" y="1128758"/>
                      <a:pt x="3087270" y="1128758"/>
                      <a:pt x="3087270" y="1128758"/>
                    </a:cubicBezTo>
                    <a:cubicBezTo>
                      <a:pt x="3087270" y="1128758"/>
                      <a:pt x="3087270" y="1128758"/>
                      <a:pt x="3087270" y="1128758"/>
                    </a:cubicBezTo>
                    <a:close/>
                    <a:moveTo>
                      <a:pt x="125631" y="1082371"/>
                    </a:moveTo>
                    <a:lnTo>
                      <a:pt x="131693" y="1086412"/>
                    </a:lnTo>
                    <a:cubicBezTo>
                      <a:pt x="132396" y="1085094"/>
                      <a:pt x="133274" y="1083689"/>
                      <a:pt x="134328" y="1082283"/>
                    </a:cubicBezTo>
                    <a:cubicBezTo>
                      <a:pt x="135471" y="1080790"/>
                      <a:pt x="136964" y="1080087"/>
                      <a:pt x="138194" y="1079735"/>
                    </a:cubicBezTo>
                    <a:cubicBezTo>
                      <a:pt x="141884" y="1072004"/>
                      <a:pt x="145486" y="1064273"/>
                      <a:pt x="149000" y="1056454"/>
                    </a:cubicBezTo>
                    <a:lnTo>
                      <a:pt x="138809" y="1046527"/>
                    </a:lnTo>
                    <a:lnTo>
                      <a:pt x="144783" y="1041870"/>
                    </a:lnTo>
                    <a:cubicBezTo>
                      <a:pt x="145749" y="1041168"/>
                      <a:pt x="146628" y="1040377"/>
                      <a:pt x="147858" y="1039410"/>
                    </a:cubicBezTo>
                    <a:cubicBezTo>
                      <a:pt x="147858" y="1039323"/>
                      <a:pt x="147946" y="1039235"/>
                      <a:pt x="147946" y="1039147"/>
                    </a:cubicBezTo>
                    <a:cubicBezTo>
                      <a:pt x="148297" y="1037741"/>
                      <a:pt x="149264" y="1034403"/>
                      <a:pt x="152778" y="1033085"/>
                    </a:cubicBezTo>
                    <a:cubicBezTo>
                      <a:pt x="157170" y="1031504"/>
                      <a:pt x="158840" y="1027989"/>
                      <a:pt x="161387" y="1021840"/>
                    </a:cubicBezTo>
                    <a:cubicBezTo>
                      <a:pt x="162178" y="1019995"/>
                      <a:pt x="162969" y="1018062"/>
                      <a:pt x="163935" y="1016129"/>
                    </a:cubicBezTo>
                    <a:cubicBezTo>
                      <a:pt x="162881" y="1016393"/>
                      <a:pt x="161739" y="1016481"/>
                      <a:pt x="160509" y="1016393"/>
                    </a:cubicBezTo>
                    <a:lnTo>
                      <a:pt x="158664" y="1016393"/>
                    </a:lnTo>
                    <a:lnTo>
                      <a:pt x="157083" y="1015426"/>
                    </a:lnTo>
                    <a:cubicBezTo>
                      <a:pt x="154623" y="1013845"/>
                      <a:pt x="150581" y="1011297"/>
                      <a:pt x="150406" y="1006553"/>
                    </a:cubicBezTo>
                    <a:cubicBezTo>
                      <a:pt x="150230" y="1001897"/>
                      <a:pt x="154008" y="999174"/>
                      <a:pt x="155765" y="997856"/>
                    </a:cubicBezTo>
                    <a:cubicBezTo>
                      <a:pt x="159279" y="995308"/>
                      <a:pt x="164726" y="996099"/>
                      <a:pt x="166219" y="996714"/>
                    </a:cubicBezTo>
                    <a:lnTo>
                      <a:pt x="166834" y="996977"/>
                    </a:lnTo>
                    <a:cubicBezTo>
                      <a:pt x="167889" y="993990"/>
                      <a:pt x="169821" y="991355"/>
                      <a:pt x="171578" y="990037"/>
                    </a:cubicBezTo>
                    <a:cubicBezTo>
                      <a:pt x="175356" y="987050"/>
                      <a:pt x="177377" y="982569"/>
                      <a:pt x="179573" y="977474"/>
                    </a:cubicBezTo>
                    <a:lnTo>
                      <a:pt x="179573" y="977474"/>
                    </a:lnTo>
                    <a:cubicBezTo>
                      <a:pt x="179485" y="977386"/>
                      <a:pt x="179310" y="977298"/>
                      <a:pt x="179134" y="977122"/>
                    </a:cubicBezTo>
                    <a:cubicBezTo>
                      <a:pt x="177289" y="978616"/>
                      <a:pt x="175356" y="979319"/>
                      <a:pt x="174302" y="979670"/>
                    </a:cubicBezTo>
                    <a:cubicBezTo>
                      <a:pt x="174126" y="979758"/>
                      <a:pt x="173950" y="979846"/>
                      <a:pt x="173775" y="979846"/>
                    </a:cubicBezTo>
                    <a:lnTo>
                      <a:pt x="168591" y="988192"/>
                    </a:lnTo>
                    <a:lnTo>
                      <a:pt x="163144" y="978791"/>
                    </a:lnTo>
                    <a:cubicBezTo>
                      <a:pt x="163057" y="978528"/>
                      <a:pt x="162881" y="978264"/>
                      <a:pt x="162617" y="978001"/>
                    </a:cubicBezTo>
                    <a:cubicBezTo>
                      <a:pt x="159982" y="973784"/>
                      <a:pt x="160070" y="970445"/>
                      <a:pt x="162969" y="967898"/>
                    </a:cubicBezTo>
                    <a:cubicBezTo>
                      <a:pt x="164814" y="966316"/>
                      <a:pt x="166746" y="964911"/>
                      <a:pt x="168591" y="963505"/>
                    </a:cubicBezTo>
                    <a:lnTo>
                      <a:pt x="170436" y="962099"/>
                    </a:lnTo>
                    <a:lnTo>
                      <a:pt x="171051" y="961836"/>
                    </a:lnTo>
                    <a:lnTo>
                      <a:pt x="185196" y="938906"/>
                    </a:lnTo>
                    <a:lnTo>
                      <a:pt x="184317" y="949712"/>
                    </a:lnTo>
                    <a:cubicBezTo>
                      <a:pt x="185723" y="948745"/>
                      <a:pt x="187216" y="948043"/>
                      <a:pt x="188798" y="947603"/>
                    </a:cubicBezTo>
                    <a:cubicBezTo>
                      <a:pt x="192400" y="946637"/>
                      <a:pt x="193893" y="944792"/>
                      <a:pt x="195035" y="941541"/>
                    </a:cubicBezTo>
                    <a:lnTo>
                      <a:pt x="190994" y="944177"/>
                    </a:lnTo>
                    <a:lnTo>
                      <a:pt x="185371" y="922916"/>
                    </a:lnTo>
                    <a:lnTo>
                      <a:pt x="191258" y="920984"/>
                    </a:lnTo>
                    <a:cubicBezTo>
                      <a:pt x="192488" y="920544"/>
                      <a:pt x="195475" y="919578"/>
                      <a:pt x="198550" y="920281"/>
                    </a:cubicBezTo>
                    <a:cubicBezTo>
                      <a:pt x="199867" y="918172"/>
                      <a:pt x="201976" y="916327"/>
                      <a:pt x="204963" y="914746"/>
                    </a:cubicBezTo>
                    <a:cubicBezTo>
                      <a:pt x="209531" y="912286"/>
                      <a:pt x="211288" y="908157"/>
                      <a:pt x="213660" y="901568"/>
                    </a:cubicBezTo>
                    <a:cubicBezTo>
                      <a:pt x="214275" y="899811"/>
                      <a:pt x="214978" y="897966"/>
                      <a:pt x="215769" y="896209"/>
                    </a:cubicBezTo>
                    <a:cubicBezTo>
                      <a:pt x="216296" y="894891"/>
                      <a:pt x="216560" y="893046"/>
                      <a:pt x="216647" y="890938"/>
                    </a:cubicBezTo>
                    <a:lnTo>
                      <a:pt x="214451" y="894452"/>
                    </a:lnTo>
                    <a:lnTo>
                      <a:pt x="217087" y="860628"/>
                    </a:lnTo>
                    <a:lnTo>
                      <a:pt x="221392" y="859310"/>
                    </a:lnTo>
                    <a:cubicBezTo>
                      <a:pt x="223324" y="858695"/>
                      <a:pt x="224203" y="858256"/>
                      <a:pt x="225433" y="857465"/>
                    </a:cubicBezTo>
                    <a:lnTo>
                      <a:pt x="232637" y="853248"/>
                    </a:lnTo>
                    <a:lnTo>
                      <a:pt x="234394" y="858959"/>
                    </a:lnTo>
                    <a:cubicBezTo>
                      <a:pt x="236766" y="854478"/>
                      <a:pt x="239841" y="850701"/>
                      <a:pt x="242740" y="846923"/>
                    </a:cubicBezTo>
                    <a:lnTo>
                      <a:pt x="242828" y="846747"/>
                    </a:lnTo>
                    <a:cubicBezTo>
                      <a:pt x="244761" y="844375"/>
                      <a:pt x="246430" y="841740"/>
                      <a:pt x="248011" y="839016"/>
                    </a:cubicBezTo>
                    <a:lnTo>
                      <a:pt x="243179" y="837962"/>
                    </a:lnTo>
                    <a:lnTo>
                      <a:pt x="243706" y="835853"/>
                    </a:lnTo>
                    <a:cubicBezTo>
                      <a:pt x="242037" y="837083"/>
                      <a:pt x="240368" y="837962"/>
                      <a:pt x="238874" y="838840"/>
                    </a:cubicBezTo>
                    <a:cubicBezTo>
                      <a:pt x="238347" y="839192"/>
                      <a:pt x="237732" y="839455"/>
                      <a:pt x="237205" y="839807"/>
                    </a:cubicBezTo>
                    <a:lnTo>
                      <a:pt x="225257" y="846659"/>
                    </a:lnTo>
                    <a:lnTo>
                      <a:pt x="227453" y="833042"/>
                    </a:lnTo>
                    <a:cubicBezTo>
                      <a:pt x="228156" y="828474"/>
                      <a:pt x="230528" y="824784"/>
                      <a:pt x="234306" y="822060"/>
                    </a:cubicBezTo>
                    <a:cubicBezTo>
                      <a:pt x="236766" y="820303"/>
                      <a:pt x="239402" y="820303"/>
                      <a:pt x="240983" y="820303"/>
                    </a:cubicBezTo>
                    <a:cubicBezTo>
                      <a:pt x="241159" y="820303"/>
                      <a:pt x="241246" y="820303"/>
                      <a:pt x="241334" y="820303"/>
                    </a:cubicBezTo>
                    <a:cubicBezTo>
                      <a:pt x="241510" y="820303"/>
                      <a:pt x="241598" y="820303"/>
                      <a:pt x="241774" y="820303"/>
                    </a:cubicBezTo>
                    <a:lnTo>
                      <a:pt x="247308" y="819776"/>
                    </a:lnTo>
                    <a:cubicBezTo>
                      <a:pt x="248099" y="816877"/>
                      <a:pt x="249505" y="814066"/>
                      <a:pt x="252316" y="811781"/>
                    </a:cubicBezTo>
                    <a:lnTo>
                      <a:pt x="241949" y="804841"/>
                    </a:lnTo>
                    <a:lnTo>
                      <a:pt x="253897" y="800360"/>
                    </a:lnTo>
                    <a:cubicBezTo>
                      <a:pt x="254864" y="800009"/>
                      <a:pt x="255742" y="799833"/>
                      <a:pt x="256621" y="799745"/>
                    </a:cubicBezTo>
                    <a:lnTo>
                      <a:pt x="259344" y="791048"/>
                    </a:lnTo>
                    <a:cubicBezTo>
                      <a:pt x="259608" y="790169"/>
                      <a:pt x="259871" y="789291"/>
                      <a:pt x="260223" y="788324"/>
                    </a:cubicBezTo>
                    <a:cubicBezTo>
                      <a:pt x="260223" y="788237"/>
                      <a:pt x="260223" y="788149"/>
                      <a:pt x="260223" y="788061"/>
                    </a:cubicBezTo>
                    <a:lnTo>
                      <a:pt x="260223" y="782614"/>
                    </a:lnTo>
                    <a:lnTo>
                      <a:pt x="265582" y="781648"/>
                    </a:lnTo>
                    <a:cubicBezTo>
                      <a:pt x="267866" y="781208"/>
                      <a:pt x="271556" y="780505"/>
                      <a:pt x="274455" y="781999"/>
                    </a:cubicBezTo>
                    <a:cubicBezTo>
                      <a:pt x="275334" y="780769"/>
                      <a:pt x="276388" y="779715"/>
                      <a:pt x="277794" y="778924"/>
                    </a:cubicBezTo>
                    <a:cubicBezTo>
                      <a:pt x="283943" y="775234"/>
                      <a:pt x="287458" y="768821"/>
                      <a:pt x="291147" y="762056"/>
                    </a:cubicBezTo>
                    <a:cubicBezTo>
                      <a:pt x="294222" y="756434"/>
                      <a:pt x="297385" y="750723"/>
                      <a:pt x="302217" y="745891"/>
                    </a:cubicBezTo>
                    <a:cubicBezTo>
                      <a:pt x="302920" y="741235"/>
                      <a:pt x="305643" y="737896"/>
                      <a:pt x="307576" y="735436"/>
                    </a:cubicBezTo>
                    <a:cubicBezTo>
                      <a:pt x="308367" y="734470"/>
                      <a:pt x="309597" y="732977"/>
                      <a:pt x="309685" y="732362"/>
                    </a:cubicBezTo>
                    <a:cubicBezTo>
                      <a:pt x="309685" y="721907"/>
                      <a:pt x="315483" y="716284"/>
                      <a:pt x="320754" y="711980"/>
                    </a:cubicBezTo>
                    <a:cubicBezTo>
                      <a:pt x="319085" y="709695"/>
                      <a:pt x="317855" y="706708"/>
                      <a:pt x="318821" y="703370"/>
                    </a:cubicBezTo>
                    <a:cubicBezTo>
                      <a:pt x="319348" y="701701"/>
                      <a:pt x="321193" y="697747"/>
                      <a:pt x="327431" y="697308"/>
                    </a:cubicBezTo>
                    <a:cubicBezTo>
                      <a:pt x="331384" y="697044"/>
                      <a:pt x="333581" y="695551"/>
                      <a:pt x="335601" y="692652"/>
                    </a:cubicBezTo>
                    <a:cubicBezTo>
                      <a:pt x="334196" y="691861"/>
                      <a:pt x="332702" y="690631"/>
                      <a:pt x="331384" y="688523"/>
                    </a:cubicBezTo>
                    <a:cubicBezTo>
                      <a:pt x="331121" y="688083"/>
                      <a:pt x="330682" y="687556"/>
                      <a:pt x="330242" y="686941"/>
                    </a:cubicBezTo>
                    <a:cubicBezTo>
                      <a:pt x="328134" y="684042"/>
                      <a:pt x="324093" y="678683"/>
                      <a:pt x="327343" y="671567"/>
                    </a:cubicBezTo>
                    <a:cubicBezTo>
                      <a:pt x="328573" y="668843"/>
                      <a:pt x="331121" y="666296"/>
                      <a:pt x="334020" y="664802"/>
                    </a:cubicBezTo>
                    <a:cubicBezTo>
                      <a:pt x="336129" y="663748"/>
                      <a:pt x="338325" y="663484"/>
                      <a:pt x="339818" y="663309"/>
                    </a:cubicBezTo>
                    <a:cubicBezTo>
                      <a:pt x="340258" y="663221"/>
                      <a:pt x="340697" y="663221"/>
                      <a:pt x="341048" y="663133"/>
                    </a:cubicBezTo>
                    <a:lnTo>
                      <a:pt x="346144" y="662166"/>
                    </a:lnTo>
                    <a:cubicBezTo>
                      <a:pt x="348867" y="659092"/>
                      <a:pt x="353172" y="656456"/>
                      <a:pt x="359849" y="656632"/>
                    </a:cubicBezTo>
                    <a:cubicBezTo>
                      <a:pt x="361167" y="651273"/>
                      <a:pt x="365120" y="648022"/>
                      <a:pt x="367932" y="645738"/>
                    </a:cubicBezTo>
                    <a:cubicBezTo>
                      <a:pt x="369074" y="644771"/>
                      <a:pt x="370216" y="643893"/>
                      <a:pt x="370919" y="643014"/>
                    </a:cubicBezTo>
                    <a:cubicBezTo>
                      <a:pt x="373291" y="640115"/>
                      <a:pt x="375751" y="637216"/>
                      <a:pt x="378211" y="634405"/>
                    </a:cubicBezTo>
                    <a:lnTo>
                      <a:pt x="375663" y="635195"/>
                    </a:lnTo>
                    <a:lnTo>
                      <a:pt x="376453" y="631681"/>
                    </a:lnTo>
                    <a:lnTo>
                      <a:pt x="372676" y="636865"/>
                    </a:lnTo>
                    <a:lnTo>
                      <a:pt x="368195" y="635459"/>
                    </a:lnTo>
                    <a:cubicBezTo>
                      <a:pt x="365120" y="634492"/>
                      <a:pt x="360991" y="633263"/>
                      <a:pt x="360200" y="628694"/>
                    </a:cubicBezTo>
                    <a:cubicBezTo>
                      <a:pt x="359498" y="624214"/>
                      <a:pt x="363012" y="621666"/>
                      <a:pt x="364330" y="620787"/>
                    </a:cubicBezTo>
                    <a:cubicBezTo>
                      <a:pt x="366526" y="619206"/>
                      <a:pt x="368898" y="618855"/>
                      <a:pt x="370655" y="618503"/>
                    </a:cubicBezTo>
                    <a:cubicBezTo>
                      <a:pt x="371094" y="618415"/>
                      <a:pt x="371446" y="618415"/>
                      <a:pt x="371797" y="618327"/>
                    </a:cubicBezTo>
                    <a:lnTo>
                      <a:pt x="381373" y="615955"/>
                    </a:lnTo>
                    <a:cubicBezTo>
                      <a:pt x="382427" y="613495"/>
                      <a:pt x="384887" y="609542"/>
                      <a:pt x="391476" y="609103"/>
                    </a:cubicBezTo>
                    <a:cubicBezTo>
                      <a:pt x="393497" y="608927"/>
                      <a:pt x="395957" y="608136"/>
                      <a:pt x="397890" y="607082"/>
                    </a:cubicBezTo>
                    <a:lnTo>
                      <a:pt x="397538" y="584855"/>
                    </a:lnTo>
                    <a:lnTo>
                      <a:pt x="402546" y="583537"/>
                    </a:lnTo>
                    <a:cubicBezTo>
                      <a:pt x="404391" y="583098"/>
                      <a:pt x="409311" y="581780"/>
                      <a:pt x="412737" y="585119"/>
                    </a:cubicBezTo>
                    <a:cubicBezTo>
                      <a:pt x="417393" y="580199"/>
                      <a:pt x="422577" y="576421"/>
                      <a:pt x="427233" y="573434"/>
                    </a:cubicBezTo>
                    <a:cubicBezTo>
                      <a:pt x="427672" y="573171"/>
                      <a:pt x="428463" y="572292"/>
                      <a:pt x="429166" y="571501"/>
                    </a:cubicBezTo>
                    <a:cubicBezTo>
                      <a:pt x="429693" y="570886"/>
                      <a:pt x="430308" y="570271"/>
                      <a:pt x="430835" y="569744"/>
                    </a:cubicBezTo>
                    <a:cubicBezTo>
                      <a:pt x="431977" y="568602"/>
                      <a:pt x="433119" y="567460"/>
                      <a:pt x="434349" y="566318"/>
                    </a:cubicBezTo>
                    <a:cubicBezTo>
                      <a:pt x="435315" y="565352"/>
                      <a:pt x="436282" y="564385"/>
                      <a:pt x="437336" y="563331"/>
                    </a:cubicBezTo>
                    <a:lnTo>
                      <a:pt x="425915" y="563770"/>
                    </a:lnTo>
                    <a:lnTo>
                      <a:pt x="431713" y="553491"/>
                    </a:lnTo>
                    <a:cubicBezTo>
                      <a:pt x="435667" y="546639"/>
                      <a:pt x="442256" y="546375"/>
                      <a:pt x="446385" y="546551"/>
                    </a:cubicBezTo>
                    <a:cubicBezTo>
                      <a:pt x="448230" y="544882"/>
                      <a:pt x="450163" y="543212"/>
                      <a:pt x="452008" y="541543"/>
                    </a:cubicBezTo>
                    <a:cubicBezTo>
                      <a:pt x="458772" y="535569"/>
                      <a:pt x="465713" y="529419"/>
                      <a:pt x="471950" y="523006"/>
                    </a:cubicBezTo>
                    <a:cubicBezTo>
                      <a:pt x="472038" y="522391"/>
                      <a:pt x="472038" y="521513"/>
                      <a:pt x="472038" y="520898"/>
                    </a:cubicBezTo>
                    <a:cubicBezTo>
                      <a:pt x="472126" y="517998"/>
                      <a:pt x="472126" y="514309"/>
                      <a:pt x="474410" y="511234"/>
                    </a:cubicBezTo>
                    <a:cubicBezTo>
                      <a:pt x="477397" y="507104"/>
                      <a:pt x="481790" y="506841"/>
                      <a:pt x="484426" y="506753"/>
                    </a:cubicBezTo>
                    <a:cubicBezTo>
                      <a:pt x="486534" y="506665"/>
                      <a:pt x="486798" y="506490"/>
                      <a:pt x="487061" y="506226"/>
                    </a:cubicBezTo>
                    <a:cubicBezTo>
                      <a:pt x="489697" y="502975"/>
                      <a:pt x="492596" y="500076"/>
                      <a:pt x="495320" y="497177"/>
                    </a:cubicBezTo>
                    <a:cubicBezTo>
                      <a:pt x="501557" y="490764"/>
                      <a:pt x="507443" y="484702"/>
                      <a:pt x="509815" y="476444"/>
                    </a:cubicBezTo>
                    <a:cubicBezTo>
                      <a:pt x="510870" y="472666"/>
                      <a:pt x="514208" y="470821"/>
                      <a:pt x="516404" y="469679"/>
                    </a:cubicBezTo>
                    <a:cubicBezTo>
                      <a:pt x="516756" y="469503"/>
                      <a:pt x="517195" y="469240"/>
                      <a:pt x="517459" y="469064"/>
                    </a:cubicBezTo>
                    <a:cubicBezTo>
                      <a:pt x="518777" y="468273"/>
                      <a:pt x="520007" y="467570"/>
                      <a:pt x="521236" y="466867"/>
                    </a:cubicBezTo>
                    <a:cubicBezTo>
                      <a:pt x="523081" y="465901"/>
                      <a:pt x="524838" y="464935"/>
                      <a:pt x="526068" y="463880"/>
                    </a:cubicBezTo>
                    <a:cubicBezTo>
                      <a:pt x="531428" y="459400"/>
                      <a:pt x="536699" y="454568"/>
                      <a:pt x="541882" y="449912"/>
                    </a:cubicBezTo>
                    <a:cubicBezTo>
                      <a:pt x="541619" y="449736"/>
                      <a:pt x="541267" y="449472"/>
                      <a:pt x="541004" y="449297"/>
                    </a:cubicBezTo>
                    <a:lnTo>
                      <a:pt x="527474" y="439281"/>
                    </a:lnTo>
                    <a:lnTo>
                      <a:pt x="544254" y="437524"/>
                    </a:lnTo>
                    <a:cubicBezTo>
                      <a:pt x="545133" y="437436"/>
                      <a:pt x="546011" y="437349"/>
                      <a:pt x="546890" y="437261"/>
                    </a:cubicBezTo>
                    <a:cubicBezTo>
                      <a:pt x="548208" y="437173"/>
                      <a:pt x="549525" y="436997"/>
                      <a:pt x="550755" y="436821"/>
                    </a:cubicBezTo>
                    <a:cubicBezTo>
                      <a:pt x="551282" y="436207"/>
                      <a:pt x="551897" y="435592"/>
                      <a:pt x="552776" y="434977"/>
                    </a:cubicBezTo>
                    <a:cubicBezTo>
                      <a:pt x="554445" y="433747"/>
                      <a:pt x="556114" y="432517"/>
                      <a:pt x="557696" y="431287"/>
                    </a:cubicBezTo>
                    <a:cubicBezTo>
                      <a:pt x="562088" y="427948"/>
                      <a:pt x="566745" y="424522"/>
                      <a:pt x="571840" y="421799"/>
                    </a:cubicBezTo>
                    <a:cubicBezTo>
                      <a:pt x="578605" y="418284"/>
                      <a:pt x="580450" y="415737"/>
                      <a:pt x="580098" y="410465"/>
                    </a:cubicBezTo>
                    <a:cubicBezTo>
                      <a:pt x="579747" y="405458"/>
                      <a:pt x="581592" y="402559"/>
                      <a:pt x="583261" y="400977"/>
                    </a:cubicBezTo>
                    <a:lnTo>
                      <a:pt x="577551" y="400274"/>
                    </a:lnTo>
                    <a:lnTo>
                      <a:pt x="591519" y="381825"/>
                    </a:lnTo>
                    <a:lnTo>
                      <a:pt x="596615" y="385251"/>
                    </a:lnTo>
                    <a:cubicBezTo>
                      <a:pt x="600832" y="388063"/>
                      <a:pt x="601798" y="391489"/>
                      <a:pt x="602062" y="393949"/>
                    </a:cubicBezTo>
                    <a:cubicBezTo>
                      <a:pt x="603204" y="392807"/>
                      <a:pt x="604434" y="391753"/>
                      <a:pt x="605576" y="390874"/>
                    </a:cubicBezTo>
                    <a:cubicBezTo>
                      <a:pt x="610320" y="387184"/>
                      <a:pt x="615064" y="383494"/>
                      <a:pt x="619808" y="379804"/>
                    </a:cubicBezTo>
                    <a:cubicBezTo>
                      <a:pt x="621390" y="378574"/>
                      <a:pt x="622971" y="377344"/>
                      <a:pt x="624553" y="376115"/>
                    </a:cubicBezTo>
                    <a:lnTo>
                      <a:pt x="617348" y="376554"/>
                    </a:lnTo>
                    <a:lnTo>
                      <a:pt x="618842" y="374621"/>
                    </a:lnTo>
                    <a:cubicBezTo>
                      <a:pt x="618491" y="374709"/>
                      <a:pt x="618139" y="374797"/>
                      <a:pt x="617788" y="374885"/>
                    </a:cubicBezTo>
                    <a:lnTo>
                      <a:pt x="601008" y="378838"/>
                    </a:lnTo>
                    <a:lnTo>
                      <a:pt x="609969" y="365133"/>
                    </a:lnTo>
                    <a:cubicBezTo>
                      <a:pt x="610144" y="364869"/>
                      <a:pt x="610232" y="364606"/>
                      <a:pt x="610408" y="364254"/>
                    </a:cubicBezTo>
                    <a:cubicBezTo>
                      <a:pt x="611199" y="362761"/>
                      <a:pt x="612517" y="360213"/>
                      <a:pt x="615064" y="358895"/>
                    </a:cubicBezTo>
                    <a:cubicBezTo>
                      <a:pt x="615064" y="358895"/>
                      <a:pt x="615152" y="358807"/>
                      <a:pt x="615152" y="358807"/>
                    </a:cubicBezTo>
                    <a:cubicBezTo>
                      <a:pt x="616558" y="357402"/>
                      <a:pt x="620248" y="353712"/>
                      <a:pt x="624992" y="355908"/>
                    </a:cubicBezTo>
                    <a:cubicBezTo>
                      <a:pt x="627540" y="357050"/>
                      <a:pt x="628682" y="359071"/>
                      <a:pt x="629209" y="361092"/>
                    </a:cubicBezTo>
                    <a:cubicBezTo>
                      <a:pt x="629912" y="360213"/>
                      <a:pt x="630702" y="359422"/>
                      <a:pt x="631581" y="358632"/>
                    </a:cubicBezTo>
                    <a:cubicBezTo>
                      <a:pt x="632811" y="357490"/>
                      <a:pt x="634480" y="356611"/>
                      <a:pt x="636237" y="356084"/>
                    </a:cubicBezTo>
                    <a:lnTo>
                      <a:pt x="627627" y="348968"/>
                    </a:lnTo>
                    <a:lnTo>
                      <a:pt x="647834" y="344048"/>
                    </a:lnTo>
                    <a:lnTo>
                      <a:pt x="648537" y="344926"/>
                    </a:lnTo>
                    <a:cubicBezTo>
                      <a:pt x="648537" y="344926"/>
                      <a:pt x="648537" y="344926"/>
                      <a:pt x="648537" y="344926"/>
                    </a:cubicBezTo>
                    <a:cubicBezTo>
                      <a:pt x="648800" y="342730"/>
                      <a:pt x="649064" y="340007"/>
                      <a:pt x="650645" y="337459"/>
                    </a:cubicBezTo>
                    <a:cubicBezTo>
                      <a:pt x="652578" y="334296"/>
                      <a:pt x="655828" y="333418"/>
                      <a:pt x="657849" y="332890"/>
                    </a:cubicBezTo>
                    <a:cubicBezTo>
                      <a:pt x="658288" y="332803"/>
                      <a:pt x="658728" y="332627"/>
                      <a:pt x="658991" y="332539"/>
                    </a:cubicBezTo>
                    <a:lnTo>
                      <a:pt x="670939" y="327795"/>
                    </a:lnTo>
                    <a:lnTo>
                      <a:pt x="669007" y="335263"/>
                    </a:lnTo>
                    <a:cubicBezTo>
                      <a:pt x="670676" y="334384"/>
                      <a:pt x="672345" y="333681"/>
                      <a:pt x="673926" y="333242"/>
                    </a:cubicBezTo>
                    <a:cubicBezTo>
                      <a:pt x="680779" y="331309"/>
                      <a:pt x="686665" y="327531"/>
                      <a:pt x="691585" y="322084"/>
                    </a:cubicBezTo>
                    <a:lnTo>
                      <a:pt x="692024" y="321557"/>
                    </a:lnTo>
                    <a:cubicBezTo>
                      <a:pt x="698877" y="314002"/>
                      <a:pt x="706608" y="305392"/>
                      <a:pt x="719259" y="302932"/>
                    </a:cubicBezTo>
                    <a:cubicBezTo>
                      <a:pt x="719698" y="302757"/>
                      <a:pt x="720577" y="301966"/>
                      <a:pt x="721192" y="301439"/>
                    </a:cubicBezTo>
                    <a:cubicBezTo>
                      <a:pt x="723037" y="299857"/>
                      <a:pt x="725409" y="297925"/>
                      <a:pt x="728659" y="297310"/>
                    </a:cubicBezTo>
                    <a:cubicBezTo>
                      <a:pt x="729626" y="297134"/>
                      <a:pt x="730943" y="295728"/>
                      <a:pt x="732349" y="294235"/>
                    </a:cubicBezTo>
                    <a:cubicBezTo>
                      <a:pt x="733052" y="293532"/>
                      <a:pt x="733755" y="292653"/>
                      <a:pt x="734633" y="291863"/>
                    </a:cubicBezTo>
                    <a:lnTo>
                      <a:pt x="725409" y="284834"/>
                    </a:lnTo>
                    <a:lnTo>
                      <a:pt x="736390" y="280705"/>
                    </a:lnTo>
                    <a:cubicBezTo>
                      <a:pt x="736478" y="280705"/>
                      <a:pt x="736566" y="280617"/>
                      <a:pt x="736654" y="280617"/>
                    </a:cubicBezTo>
                    <a:cubicBezTo>
                      <a:pt x="737445" y="280266"/>
                      <a:pt x="738850" y="279563"/>
                      <a:pt x="740695" y="279475"/>
                    </a:cubicBezTo>
                    <a:cubicBezTo>
                      <a:pt x="753258" y="278860"/>
                      <a:pt x="764152" y="273238"/>
                      <a:pt x="774080" y="267176"/>
                    </a:cubicBezTo>
                    <a:cubicBezTo>
                      <a:pt x="775573" y="266297"/>
                      <a:pt x="777067" y="265770"/>
                      <a:pt x="778297" y="265331"/>
                    </a:cubicBezTo>
                    <a:cubicBezTo>
                      <a:pt x="778560" y="265243"/>
                      <a:pt x="778999" y="265067"/>
                      <a:pt x="779351" y="264980"/>
                    </a:cubicBezTo>
                    <a:cubicBezTo>
                      <a:pt x="778472" y="259093"/>
                      <a:pt x="784446" y="256106"/>
                      <a:pt x="790157" y="253822"/>
                    </a:cubicBezTo>
                    <a:cubicBezTo>
                      <a:pt x="793847" y="252329"/>
                      <a:pt x="797449" y="251362"/>
                      <a:pt x="801490" y="250308"/>
                    </a:cubicBezTo>
                    <a:cubicBezTo>
                      <a:pt x="805356" y="249342"/>
                      <a:pt x="808518" y="246355"/>
                      <a:pt x="812208" y="242840"/>
                    </a:cubicBezTo>
                    <a:cubicBezTo>
                      <a:pt x="815898" y="239414"/>
                      <a:pt x="820115" y="235373"/>
                      <a:pt x="825825" y="233176"/>
                    </a:cubicBezTo>
                    <a:lnTo>
                      <a:pt x="827055" y="224303"/>
                    </a:lnTo>
                    <a:cubicBezTo>
                      <a:pt x="827231" y="219998"/>
                      <a:pt x="829515" y="218153"/>
                      <a:pt x="831360" y="217363"/>
                    </a:cubicBezTo>
                    <a:cubicBezTo>
                      <a:pt x="833117" y="216660"/>
                      <a:pt x="834874" y="216045"/>
                      <a:pt x="836544" y="215518"/>
                    </a:cubicBezTo>
                    <a:lnTo>
                      <a:pt x="845417" y="212531"/>
                    </a:lnTo>
                    <a:lnTo>
                      <a:pt x="846383" y="218856"/>
                    </a:lnTo>
                    <a:cubicBezTo>
                      <a:pt x="849722" y="216748"/>
                      <a:pt x="853675" y="215254"/>
                      <a:pt x="858595" y="214727"/>
                    </a:cubicBezTo>
                    <a:cubicBezTo>
                      <a:pt x="861933" y="214376"/>
                      <a:pt x="865184" y="212355"/>
                      <a:pt x="868962" y="210071"/>
                    </a:cubicBezTo>
                    <a:cubicBezTo>
                      <a:pt x="871334" y="208577"/>
                      <a:pt x="873881" y="207084"/>
                      <a:pt x="876605" y="205854"/>
                    </a:cubicBezTo>
                    <a:cubicBezTo>
                      <a:pt x="876078" y="204448"/>
                      <a:pt x="875902" y="202515"/>
                      <a:pt x="876517" y="200143"/>
                    </a:cubicBezTo>
                    <a:cubicBezTo>
                      <a:pt x="877571" y="196014"/>
                      <a:pt x="879680" y="193467"/>
                      <a:pt x="882667" y="192588"/>
                    </a:cubicBezTo>
                    <a:cubicBezTo>
                      <a:pt x="886884" y="191358"/>
                      <a:pt x="890134" y="194082"/>
                      <a:pt x="891540" y="195487"/>
                    </a:cubicBezTo>
                    <a:cubicBezTo>
                      <a:pt x="891628" y="195487"/>
                      <a:pt x="891716" y="195487"/>
                      <a:pt x="891804" y="195487"/>
                    </a:cubicBezTo>
                    <a:cubicBezTo>
                      <a:pt x="894879" y="194433"/>
                      <a:pt x="898041" y="193467"/>
                      <a:pt x="901116" y="192588"/>
                    </a:cubicBezTo>
                    <a:cubicBezTo>
                      <a:pt x="909023" y="190216"/>
                      <a:pt x="916403" y="188020"/>
                      <a:pt x="922816" y="183803"/>
                    </a:cubicBezTo>
                    <a:cubicBezTo>
                      <a:pt x="922992" y="181431"/>
                      <a:pt x="923782" y="179410"/>
                      <a:pt x="925276" y="177829"/>
                    </a:cubicBezTo>
                    <a:cubicBezTo>
                      <a:pt x="928527" y="174227"/>
                      <a:pt x="933095" y="174402"/>
                      <a:pt x="935818" y="174578"/>
                    </a:cubicBezTo>
                    <a:cubicBezTo>
                      <a:pt x="936346" y="174578"/>
                      <a:pt x="936873" y="174666"/>
                      <a:pt x="937400" y="174578"/>
                    </a:cubicBezTo>
                    <a:cubicBezTo>
                      <a:pt x="938454" y="174578"/>
                      <a:pt x="939420" y="174578"/>
                      <a:pt x="940299" y="174666"/>
                    </a:cubicBezTo>
                    <a:cubicBezTo>
                      <a:pt x="940826" y="174666"/>
                      <a:pt x="941529" y="174754"/>
                      <a:pt x="941880" y="174754"/>
                    </a:cubicBezTo>
                    <a:cubicBezTo>
                      <a:pt x="946009" y="173172"/>
                      <a:pt x="949963" y="171152"/>
                      <a:pt x="954004" y="169043"/>
                    </a:cubicBezTo>
                    <a:lnTo>
                      <a:pt x="944077" y="162454"/>
                    </a:lnTo>
                    <a:lnTo>
                      <a:pt x="956025" y="157974"/>
                    </a:lnTo>
                    <a:cubicBezTo>
                      <a:pt x="959363" y="156744"/>
                      <a:pt x="961735" y="157710"/>
                      <a:pt x="962877" y="158413"/>
                    </a:cubicBezTo>
                    <a:cubicBezTo>
                      <a:pt x="964371" y="159291"/>
                      <a:pt x="965425" y="160609"/>
                      <a:pt x="965952" y="162366"/>
                    </a:cubicBezTo>
                    <a:cubicBezTo>
                      <a:pt x="969906" y="160258"/>
                      <a:pt x="973947" y="158149"/>
                      <a:pt x="978164" y="156392"/>
                    </a:cubicBezTo>
                    <a:cubicBezTo>
                      <a:pt x="975177" y="153932"/>
                      <a:pt x="976055" y="149540"/>
                      <a:pt x="976407" y="147431"/>
                    </a:cubicBezTo>
                    <a:cubicBezTo>
                      <a:pt x="976495" y="146904"/>
                      <a:pt x="976583" y="146377"/>
                      <a:pt x="976670" y="145938"/>
                    </a:cubicBezTo>
                    <a:lnTo>
                      <a:pt x="977285" y="142336"/>
                    </a:lnTo>
                    <a:lnTo>
                      <a:pt x="980624" y="140930"/>
                    </a:lnTo>
                    <a:cubicBezTo>
                      <a:pt x="990815" y="136801"/>
                      <a:pt x="994241" y="140666"/>
                      <a:pt x="995471" y="143390"/>
                    </a:cubicBezTo>
                    <a:cubicBezTo>
                      <a:pt x="995735" y="144005"/>
                      <a:pt x="996086" y="145147"/>
                      <a:pt x="996086" y="146553"/>
                    </a:cubicBezTo>
                    <a:cubicBezTo>
                      <a:pt x="996174" y="146553"/>
                      <a:pt x="996262" y="146465"/>
                      <a:pt x="996350" y="146465"/>
                    </a:cubicBezTo>
                    <a:cubicBezTo>
                      <a:pt x="1000040" y="144883"/>
                      <a:pt x="1003905" y="144444"/>
                      <a:pt x="1007244" y="144005"/>
                    </a:cubicBezTo>
                    <a:cubicBezTo>
                      <a:pt x="1008913" y="143829"/>
                      <a:pt x="1010582" y="143566"/>
                      <a:pt x="1012075" y="143302"/>
                    </a:cubicBezTo>
                    <a:cubicBezTo>
                      <a:pt x="1014272" y="142863"/>
                      <a:pt x="1016732" y="141457"/>
                      <a:pt x="1019192" y="140051"/>
                    </a:cubicBezTo>
                    <a:cubicBezTo>
                      <a:pt x="1021037" y="138997"/>
                      <a:pt x="1023145" y="137855"/>
                      <a:pt x="1025341" y="136889"/>
                    </a:cubicBezTo>
                    <a:lnTo>
                      <a:pt x="1019807" y="130124"/>
                    </a:lnTo>
                    <a:lnTo>
                      <a:pt x="1031052" y="128367"/>
                    </a:lnTo>
                    <a:cubicBezTo>
                      <a:pt x="1031491" y="128279"/>
                      <a:pt x="1031930" y="128191"/>
                      <a:pt x="1032370" y="128103"/>
                    </a:cubicBezTo>
                    <a:cubicBezTo>
                      <a:pt x="1033687" y="127840"/>
                      <a:pt x="1035181" y="127576"/>
                      <a:pt x="1036938" y="127488"/>
                    </a:cubicBezTo>
                    <a:cubicBezTo>
                      <a:pt x="1044494" y="127401"/>
                      <a:pt x="1051873" y="127137"/>
                      <a:pt x="1059429" y="125643"/>
                    </a:cubicBezTo>
                    <a:lnTo>
                      <a:pt x="1069883" y="110005"/>
                    </a:lnTo>
                    <a:lnTo>
                      <a:pt x="1063909" y="97969"/>
                    </a:lnTo>
                    <a:lnTo>
                      <a:pt x="1079899" y="104383"/>
                    </a:lnTo>
                    <a:cubicBezTo>
                      <a:pt x="1082534" y="105437"/>
                      <a:pt x="1084379" y="107106"/>
                      <a:pt x="1085170" y="109303"/>
                    </a:cubicBezTo>
                    <a:cubicBezTo>
                      <a:pt x="1086048" y="111675"/>
                      <a:pt x="1085609" y="113695"/>
                      <a:pt x="1085082" y="114925"/>
                    </a:cubicBezTo>
                    <a:cubicBezTo>
                      <a:pt x="1088860" y="113344"/>
                      <a:pt x="1093077" y="112290"/>
                      <a:pt x="1097909" y="112378"/>
                    </a:cubicBezTo>
                    <a:cubicBezTo>
                      <a:pt x="1100896" y="112465"/>
                      <a:pt x="1103971" y="111148"/>
                      <a:pt x="1107573" y="109654"/>
                    </a:cubicBezTo>
                    <a:cubicBezTo>
                      <a:pt x="1110384" y="108512"/>
                      <a:pt x="1113547" y="107194"/>
                      <a:pt x="1117061" y="106403"/>
                    </a:cubicBezTo>
                    <a:lnTo>
                      <a:pt x="1117412" y="105086"/>
                    </a:lnTo>
                    <a:cubicBezTo>
                      <a:pt x="1117500" y="104822"/>
                      <a:pt x="1117500" y="104559"/>
                      <a:pt x="1117588" y="104295"/>
                    </a:cubicBezTo>
                    <a:cubicBezTo>
                      <a:pt x="1117676" y="103768"/>
                      <a:pt x="1117764" y="103065"/>
                      <a:pt x="1117939" y="102362"/>
                    </a:cubicBezTo>
                    <a:cubicBezTo>
                      <a:pt x="1116885" y="103065"/>
                      <a:pt x="1114952" y="104031"/>
                      <a:pt x="1112492" y="103768"/>
                    </a:cubicBezTo>
                    <a:cubicBezTo>
                      <a:pt x="1110735" y="103504"/>
                      <a:pt x="1109154" y="103153"/>
                      <a:pt x="1107660" y="102801"/>
                    </a:cubicBezTo>
                    <a:cubicBezTo>
                      <a:pt x="1107133" y="102714"/>
                      <a:pt x="1106694" y="102538"/>
                      <a:pt x="1106167" y="102450"/>
                    </a:cubicBezTo>
                    <a:lnTo>
                      <a:pt x="1088772" y="98409"/>
                    </a:lnTo>
                    <a:lnTo>
                      <a:pt x="1104586" y="90238"/>
                    </a:lnTo>
                    <a:cubicBezTo>
                      <a:pt x="1107309" y="88833"/>
                      <a:pt x="1110384" y="87603"/>
                      <a:pt x="1113986" y="88393"/>
                    </a:cubicBezTo>
                    <a:cubicBezTo>
                      <a:pt x="1115919" y="88833"/>
                      <a:pt x="1117236" y="89711"/>
                      <a:pt x="1118115" y="90326"/>
                    </a:cubicBezTo>
                    <a:cubicBezTo>
                      <a:pt x="1118291" y="90414"/>
                      <a:pt x="1118379" y="90502"/>
                      <a:pt x="1118554" y="90590"/>
                    </a:cubicBezTo>
                    <a:lnTo>
                      <a:pt x="1126461" y="95158"/>
                    </a:lnTo>
                    <a:cubicBezTo>
                      <a:pt x="1126988" y="95070"/>
                      <a:pt x="1127515" y="94982"/>
                      <a:pt x="1128042" y="94895"/>
                    </a:cubicBezTo>
                    <a:lnTo>
                      <a:pt x="1139463" y="77763"/>
                    </a:lnTo>
                    <a:lnTo>
                      <a:pt x="1143856" y="89536"/>
                    </a:lnTo>
                    <a:cubicBezTo>
                      <a:pt x="1143944" y="89360"/>
                      <a:pt x="1144032" y="89096"/>
                      <a:pt x="1144120" y="88921"/>
                    </a:cubicBezTo>
                    <a:cubicBezTo>
                      <a:pt x="1144735" y="87427"/>
                      <a:pt x="1145701" y="84967"/>
                      <a:pt x="1148249" y="83474"/>
                    </a:cubicBezTo>
                    <a:cubicBezTo>
                      <a:pt x="1150972" y="81892"/>
                      <a:pt x="1153784" y="81541"/>
                      <a:pt x="1156156" y="81189"/>
                    </a:cubicBezTo>
                    <a:cubicBezTo>
                      <a:pt x="1156859" y="81102"/>
                      <a:pt x="1157474" y="81014"/>
                      <a:pt x="1158176" y="80926"/>
                    </a:cubicBezTo>
                    <a:lnTo>
                      <a:pt x="1174605" y="77675"/>
                    </a:lnTo>
                    <a:lnTo>
                      <a:pt x="1166610" y="88657"/>
                    </a:lnTo>
                    <a:cubicBezTo>
                      <a:pt x="1167225" y="88569"/>
                      <a:pt x="1167840" y="88569"/>
                      <a:pt x="1168455" y="88569"/>
                    </a:cubicBezTo>
                    <a:cubicBezTo>
                      <a:pt x="1170212" y="88569"/>
                      <a:pt x="1171969" y="88481"/>
                      <a:pt x="1173726" y="88569"/>
                    </a:cubicBezTo>
                    <a:cubicBezTo>
                      <a:pt x="1181370" y="88569"/>
                      <a:pt x="1188047" y="88569"/>
                      <a:pt x="1193845" y="84879"/>
                    </a:cubicBezTo>
                    <a:cubicBezTo>
                      <a:pt x="1195690" y="83649"/>
                      <a:pt x="1200961" y="81541"/>
                      <a:pt x="1204651" y="84440"/>
                    </a:cubicBezTo>
                    <a:cubicBezTo>
                      <a:pt x="1207199" y="81892"/>
                      <a:pt x="1211328" y="80311"/>
                      <a:pt x="1214930" y="80487"/>
                    </a:cubicBezTo>
                    <a:cubicBezTo>
                      <a:pt x="1219323" y="80662"/>
                      <a:pt x="1222749" y="79344"/>
                      <a:pt x="1225912" y="76182"/>
                    </a:cubicBezTo>
                    <a:cubicBezTo>
                      <a:pt x="1228108" y="73985"/>
                      <a:pt x="1232149" y="72053"/>
                      <a:pt x="1236103" y="72668"/>
                    </a:cubicBezTo>
                    <a:cubicBezTo>
                      <a:pt x="1237508" y="72931"/>
                      <a:pt x="1238475" y="72404"/>
                      <a:pt x="1241286" y="70383"/>
                    </a:cubicBezTo>
                    <a:cubicBezTo>
                      <a:pt x="1242955" y="69153"/>
                      <a:pt x="1244888" y="67836"/>
                      <a:pt x="1247260" y="66957"/>
                    </a:cubicBezTo>
                    <a:cubicBezTo>
                      <a:pt x="1251653" y="65288"/>
                      <a:pt x="1255606" y="67045"/>
                      <a:pt x="1258769" y="68538"/>
                    </a:cubicBezTo>
                    <a:cubicBezTo>
                      <a:pt x="1260702" y="69417"/>
                      <a:pt x="1262634" y="70296"/>
                      <a:pt x="1263864" y="70120"/>
                    </a:cubicBezTo>
                    <a:cubicBezTo>
                      <a:pt x="1264655" y="69944"/>
                      <a:pt x="1265358" y="69856"/>
                      <a:pt x="1266149" y="69768"/>
                    </a:cubicBezTo>
                    <a:cubicBezTo>
                      <a:pt x="1263777" y="66166"/>
                      <a:pt x="1263689" y="61598"/>
                      <a:pt x="1263601" y="59314"/>
                    </a:cubicBezTo>
                    <a:cubicBezTo>
                      <a:pt x="1263513" y="55712"/>
                      <a:pt x="1264567" y="52901"/>
                      <a:pt x="1266764" y="50968"/>
                    </a:cubicBezTo>
                    <a:cubicBezTo>
                      <a:pt x="1269926" y="48156"/>
                      <a:pt x="1273792" y="48684"/>
                      <a:pt x="1275637" y="48947"/>
                    </a:cubicBezTo>
                    <a:cubicBezTo>
                      <a:pt x="1275900" y="48947"/>
                      <a:pt x="1276164" y="49035"/>
                      <a:pt x="1276428" y="49035"/>
                    </a:cubicBezTo>
                    <a:cubicBezTo>
                      <a:pt x="1278800" y="48947"/>
                      <a:pt x="1281084" y="49650"/>
                      <a:pt x="1282929" y="50089"/>
                    </a:cubicBezTo>
                    <a:cubicBezTo>
                      <a:pt x="1283544" y="50265"/>
                      <a:pt x="1284071" y="50441"/>
                      <a:pt x="1284686" y="50528"/>
                    </a:cubicBezTo>
                    <a:lnTo>
                      <a:pt x="1300763" y="54043"/>
                    </a:lnTo>
                    <a:lnTo>
                      <a:pt x="1297073" y="56239"/>
                    </a:lnTo>
                    <a:cubicBezTo>
                      <a:pt x="1298742" y="57117"/>
                      <a:pt x="1300324" y="58611"/>
                      <a:pt x="1301817" y="60632"/>
                    </a:cubicBezTo>
                    <a:cubicBezTo>
                      <a:pt x="1301993" y="60807"/>
                      <a:pt x="1302081" y="61071"/>
                      <a:pt x="1302257" y="61247"/>
                    </a:cubicBezTo>
                    <a:cubicBezTo>
                      <a:pt x="1302432" y="61510"/>
                      <a:pt x="1302696" y="61774"/>
                      <a:pt x="1302871" y="61949"/>
                    </a:cubicBezTo>
                    <a:lnTo>
                      <a:pt x="1302257" y="60368"/>
                    </a:lnTo>
                    <a:cubicBezTo>
                      <a:pt x="1301027" y="57030"/>
                      <a:pt x="1301993" y="54658"/>
                      <a:pt x="1302696" y="53515"/>
                    </a:cubicBezTo>
                    <a:cubicBezTo>
                      <a:pt x="1303926" y="51495"/>
                      <a:pt x="1305946" y="50353"/>
                      <a:pt x="1308670" y="50001"/>
                    </a:cubicBezTo>
                    <a:lnTo>
                      <a:pt x="1320354" y="48684"/>
                    </a:lnTo>
                    <a:cubicBezTo>
                      <a:pt x="1322902" y="44642"/>
                      <a:pt x="1326065" y="43500"/>
                      <a:pt x="1328349" y="43237"/>
                    </a:cubicBezTo>
                    <a:cubicBezTo>
                      <a:pt x="1333972" y="42534"/>
                      <a:pt x="1338013" y="46926"/>
                      <a:pt x="1339331" y="48332"/>
                    </a:cubicBezTo>
                    <a:lnTo>
                      <a:pt x="1340385" y="49474"/>
                    </a:lnTo>
                    <a:lnTo>
                      <a:pt x="1340824" y="50968"/>
                    </a:lnTo>
                    <a:cubicBezTo>
                      <a:pt x="1341264" y="52373"/>
                      <a:pt x="1341527" y="53691"/>
                      <a:pt x="1341615" y="54921"/>
                    </a:cubicBezTo>
                    <a:cubicBezTo>
                      <a:pt x="1344514" y="54130"/>
                      <a:pt x="1347589" y="53867"/>
                      <a:pt x="1350576" y="55360"/>
                    </a:cubicBezTo>
                    <a:cubicBezTo>
                      <a:pt x="1351455" y="55800"/>
                      <a:pt x="1352245" y="56151"/>
                      <a:pt x="1353124" y="56415"/>
                    </a:cubicBezTo>
                    <a:lnTo>
                      <a:pt x="1358922" y="52813"/>
                    </a:lnTo>
                    <a:lnTo>
                      <a:pt x="1358044" y="51583"/>
                    </a:lnTo>
                    <a:cubicBezTo>
                      <a:pt x="1355935" y="48684"/>
                      <a:pt x="1355144" y="47014"/>
                      <a:pt x="1354442" y="45345"/>
                    </a:cubicBezTo>
                    <a:lnTo>
                      <a:pt x="1350752" y="36735"/>
                    </a:lnTo>
                    <a:lnTo>
                      <a:pt x="1360152" y="36296"/>
                    </a:lnTo>
                    <a:cubicBezTo>
                      <a:pt x="1360504" y="36296"/>
                      <a:pt x="1360767" y="36208"/>
                      <a:pt x="1361119" y="36208"/>
                    </a:cubicBezTo>
                    <a:cubicBezTo>
                      <a:pt x="1362963" y="35945"/>
                      <a:pt x="1365599" y="35505"/>
                      <a:pt x="1368410" y="36911"/>
                    </a:cubicBezTo>
                    <a:cubicBezTo>
                      <a:pt x="1370870" y="38141"/>
                      <a:pt x="1372452" y="40162"/>
                      <a:pt x="1373506" y="41567"/>
                    </a:cubicBezTo>
                    <a:cubicBezTo>
                      <a:pt x="1373769" y="41919"/>
                      <a:pt x="1374033" y="42270"/>
                      <a:pt x="1374297" y="42622"/>
                    </a:cubicBezTo>
                    <a:lnTo>
                      <a:pt x="1377635" y="46399"/>
                    </a:lnTo>
                    <a:cubicBezTo>
                      <a:pt x="1380710" y="46487"/>
                      <a:pt x="1383697" y="47366"/>
                      <a:pt x="1386508" y="48771"/>
                    </a:cubicBezTo>
                    <a:lnTo>
                      <a:pt x="1381149" y="38053"/>
                    </a:lnTo>
                    <a:lnTo>
                      <a:pt x="1396875" y="44379"/>
                    </a:lnTo>
                    <a:cubicBezTo>
                      <a:pt x="1397051" y="44203"/>
                      <a:pt x="1397226" y="43939"/>
                      <a:pt x="1397402" y="43676"/>
                    </a:cubicBezTo>
                    <a:cubicBezTo>
                      <a:pt x="1398632" y="42182"/>
                      <a:pt x="1400565" y="39635"/>
                      <a:pt x="1404079" y="39195"/>
                    </a:cubicBezTo>
                    <a:cubicBezTo>
                      <a:pt x="1404343" y="39195"/>
                      <a:pt x="1404694" y="39107"/>
                      <a:pt x="1404958" y="39020"/>
                    </a:cubicBezTo>
                    <a:cubicBezTo>
                      <a:pt x="1407242" y="38580"/>
                      <a:pt x="1411459" y="37614"/>
                      <a:pt x="1414973" y="40689"/>
                    </a:cubicBezTo>
                    <a:cubicBezTo>
                      <a:pt x="1416818" y="42270"/>
                      <a:pt x="1417872" y="44554"/>
                      <a:pt x="1418136" y="47366"/>
                    </a:cubicBezTo>
                    <a:cubicBezTo>
                      <a:pt x="1420683" y="47014"/>
                      <a:pt x="1423319" y="47278"/>
                      <a:pt x="1425603" y="49211"/>
                    </a:cubicBezTo>
                    <a:cubicBezTo>
                      <a:pt x="1430172" y="53076"/>
                      <a:pt x="1435091" y="52725"/>
                      <a:pt x="1442823" y="51934"/>
                    </a:cubicBezTo>
                    <a:cubicBezTo>
                      <a:pt x="1445370" y="51671"/>
                      <a:pt x="1447918" y="51407"/>
                      <a:pt x="1450554" y="51319"/>
                    </a:cubicBezTo>
                    <a:lnTo>
                      <a:pt x="1450202" y="42973"/>
                    </a:lnTo>
                    <a:lnTo>
                      <a:pt x="1458373" y="44642"/>
                    </a:lnTo>
                    <a:cubicBezTo>
                      <a:pt x="1458636" y="44642"/>
                      <a:pt x="1458900" y="44730"/>
                      <a:pt x="1459163" y="44730"/>
                    </a:cubicBezTo>
                    <a:cubicBezTo>
                      <a:pt x="1460920" y="44906"/>
                      <a:pt x="1463908" y="45082"/>
                      <a:pt x="1466192" y="47454"/>
                    </a:cubicBezTo>
                    <a:cubicBezTo>
                      <a:pt x="1470760" y="52198"/>
                      <a:pt x="1473132" y="51495"/>
                      <a:pt x="1475768" y="50089"/>
                    </a:cubicBezTo>
                    <a:cubicBezTo>
                      <a:pt x="1478491" y="48596"/>
                      <a:pt x="1483850" y="47981"/>
                      <a:pt x="1487189" y="51143"/>
                    </a:cubicBezTo>
                    <a:cubicBezTo>
                      <a:pt x="1487364" y="51319"/>
                      <a:pt x="1487540" y="51407"/>
                      <a:pt x="1487628" y="51495"/>
                    </a:cubicBezTo>
                    <a:cubicBezTo>
                      <a:pt x="1488243" y="51231"/>
                      <a:pt x="1489473" y="50441"/>
                      <a:pt x="1490264" y="49913"/>
                    </a:cubicBezTo>
                    <a:cubicBezTo>
                      <a:pt x="1490966" y="49474"/>
                      <a:pt x="1491669" y="49035"/>
                      <a:pt x="1492284" y="48596"/>
                    </a:cubicBezTo>
                    <a:cubicBezTo>
                      <a:pt x="1498346" y="44994"/>
                      <a:pt x="1504935" y="44554"/>
                      <a:pt x="1510997" y="47190"/>
                    </a:cubicBezTo>
                    <a:cubicBezTo>
                      <a:pt x="1510997" y="47190"/>
                      <a:pt x="1510997" y="47190"/>
                      <a:pt x="1510997" y="47102"/>
                    </a:cubicBezTo>
                    <a:lnTo>
                      <a:pt x="1512930" y="36472"/>
                    </a:lnTo>
                    <a:lnTo>
                      <a:pt x="1521452" y="43061"/>
                    </a:lnTo>
                    <a:cubicBezTo>
                      <a:pt x="1521803" y="43324"/>
                      <a:pt x="1522154" y="43588"/>
                      <a:pt x="1522418" y="43764"/>
                    </a:cubicBezTo>
                    <a:cubicBezTo>
                      <a:pt x="1523472" y="44467"/>
                      <a:pt x="1524614" y="45345"/>
                      <a:pt x="1525756" y="46487"/>
                    </a:cubicBezTo>
                    <a:cubicBezTo>
                      <a:pt x="1529446" y="50177"/>
                      <a:pt x="1531203" y="51319"/>
                      <a:pt x="1533575" y="50704"/>
                    </a:cubicBezTo>
                    <a:cubicBezTo>
                      <a:pt x="1533400" y="49211"/>
                      <a:pt x="1533488" y="47805"/>
                      <a:pt x="1533488" y="46663"/>
                    </a:cubicBezTo>
                    <a:cubicBezTo>
                      <a:pt x="1533488" y="46224"/>
                      <a:pt x="1533488" y="45784"/>
                      <a:pt x="1533488" y="45433"/>
                    </a:cubicBezTo>
                    <a:cubicBezTo>
                      <a:pt x="1533488" y="39898"/>
                      <a:pt x="1533488" y="36296"/>
                      <a:pt x="1536475" y="33309"/>
                    </a:cubicBezTo>
                    <a:cubicBezTo>
                      <a:pt x="1539462" y="30410"/>
                      <a:pt x="1543152" y="30498"/>
                      <a:pt x="1548247" y="30761"/>
                    </a:cubicBezTo>
                    <a:cubicBezTo>
                      <a:pt x="1548511" y="30761"/>
                      <a:pt x="1548774" y="30761"/>
                      <a:pt x="1549038" y="30761"/>
                    </a:cubicBezTo>
                    <a:cubicBezTo>
                      <a:pt x="1550970" y="30674"/>
                      <a:pt x="1555100" y="30586"/>
                      <a:pt x="1557823" y="33924"/>
                    </a:cubicBezTo>
                    <a:cubicBezTo>
                      <a:pt x="1558877" y="35330"/>
                      <a:pt x="1560019" y="37614"/>
                      <a:pt x="1559405" y="41040"/>
                    </a:cubicBezTo>
                    <a:cubicBezTo>
                      <a:pt x="1560283" y="41040"/>
                      <a:pt x="1561074" y="41128"/>
                      <a:pt x="1561601" y="41128"/>
                    </a:cubicBezTo>
                    <a:cubicBezTo>
                      <a:pt x="1561777" y="41128"/>
                      <a:pt x="1562040" y="41216"/>
                      <a:pt x="1562216" y="41216"/>
                    </a:cubicBezTo>
                    <a:lnTo>
                      <a:pt x="1567223" y="41304"/>
                    </a:lnTo>
                    <a:lnTo>
                      <a:pt x="1568541" y="46224"/>
                    </a:lnTo>
                    <a:cubicBezTo>
                      <a:pt x="1569244" y="49123"/>
                      <a:pt x="1569244" y="51495"/>
                      <a:pt x="1568893" y="53340"/>
                    </a:cubicBezTo>
                    <a:cubicBezTo>
                      <a:pt x="1569508" y="53515"/>
                      <a:pt x="1570123" y="53691"/>
                      <a:pt x="1570650" y="53779"/>
                    </a:cubicBezTo>
                    <a:cubicBezTo>
                      <a:pt x="1577854" y="55624"/>
                      <a:pt x="1584092" y="57205"/>
                      <a:pt x="1590329" y="55009"/>
                    </a:cubicBezTo>
                    <a:cubicBezTo>
                      <a:pt x="1590681" y="54921"/>
                      <a:pt x="1591032" y="54745"/>
                      <a:pt x="1591295" y="54658"/>
                    </a:cubicBezTo>
                    <a:cubicBezTo>
                      <a:pt x="1591822" y="51319"/>
                      <a:pt x="1594107" y="48156"/>
                      <a:pt x="1595776" y="46751"/>
                    </a:cubicBezTo>
                    <a:cubicBezTo>
                      <a:pt x="1598236" y="44554"/>
                      <a:pt x="1600696" y="44642"/>
                      <a:pt x="1601926" y="44818"/>
                    </a:cubicBezTo>
                    <a:cubicBezTo>
                      <a:pt x="1601926" y="44818"/>
                      <a:pt x="1601926" y="44818"/>
                      <a:pt x="1601926" y="44818"/>
                    </a:cubicBezTo>
                    <a:lnTo>
                      <a:pt x="1597797" y="39635"/>
                    </a:lnTo>
                    <a:lnTo>
                      <a:pt x="1611853" y="32606"/>
                    </a:lnTo>
                    <a:lnTo>
                      <a:pt x="1614752" y="34012"/>
                    </a:lnTo>
                    <a:cubicBezTo>
                      <a:pt x="1615631" y="34451"/>
                      <a:pt x="1616685" y="34890"/>
                      <a:pt x="1617739" y="35330"/>
                    </a:cubicBezTo>
                    <a:cubicBezTo>
                      <a:pt x="1621253" y="36735"/>
                      <a:pt x="1625646" y="38580"/>
                      <a:pt x="1627491" y="43061"/>
                    </a:cubicBezTo>
                    <a:cubicBezTo>
                      <a:pt x="1628633" y="45872"/>
                      <a:pt x="1628458" y="48947"/>
                      <a:pt x="1627052" y="52286"/>
                    </a:cubicBezTo>
                    <a:cubicBezTo>
                      <a:pt x="1626964" y="52461"/>
                      <a:pt x="1626876" y="52637"/>
                      <a:pt x="1626788" y="52901"/>
                    </a:cubicBezTo>
                    <a:cubicBezTo>
                      <a:pt x="1629951" y="53779"/>
                      <a:pt x="1631445" y="52813"/>
                      <a:pt x="1635134" y="49386"/>
                    </a:cubicBezTo>
                    <a:cubicBezTo>
                      <a:pt x="1635662" y="48859"/>
                      <a:pt x="1636189" y="48332"/>
                      <a:pt x="1636716" y="47717"/>
                    </a:cubicBezTo>
                    <a:cubicBezTo>
                      <a:pt x="1637682" y="46751"/>
                      <a:pt x="1638824" y="45609"/>
                      <a:pt x="1640054" y="44467"/>
                    </a:cubicBezTo>
                    <a:cubicBezTo>
                      <a:pt x="1641987" y="42885"/>
                      <a:pt x="1644008" y="42622"/>
                      <a:pt x="1645150" y="42446"/>
                    </a:cubicBezTo>
                    <a:cubicBezTo>
                      <a:pt x="1645238" y="42446"/>
                      <a:pt x="1645413" y="42446"/>
                      <a:pt x="1645501" y="42358"/>
                    </a:cubicBezTo>
                    <a:lnTo>
                      <a:pt x="1652793" y="40601"/>
                    </a:lnTo>
                    <a:lnTo>
                      <a:pt x="1653496" y="48069"/>
                    </a:lnTo>
                    <a:cubicBezTo>
                      <a:pt x="1653496" y="48244"/>
                      <a:pt x="1653496" y="48420"/>
                      <a:pt x="1653584" y="48596"/>
                    </a:cubicBezTo>
                    <a:cubicBezTo>
                      <a:pt x="1655868" y="48156"/>
                      <a:pt x="1658152" y="47717"/>
                      <a:pt x="1660436" y="47278"/>
                    </a:cubicBezTo>
                    <a:cubicBezTo>
                      <a:pt x="1661403" y="47102"/>
                      <a:pt x="1662281" y="46926"/>
                      <a:pt x="1663248" y="46751"/>
                    </a:cubicBezTo>
                    <a:lnTo>
                      <a:pt x="1673614" y="40689"/>
                    </a:lnTo>
                    <a:lnTo>
                      <a:pt x="1677392" y="53164"/>
                    </a:lnTo>
                    <a:cubicBezTo>
                      <a:pt x="1680906" y="53779"/>
                      <a:pt x="1684333" y="54218"/>
                      <a:pt x="1687495" y="53955"/>
                    </a:cubicBezTo>
                    <a:cubicBezTo>
                      <a:pt x="1689340" y="53779"/>
                      <a:pt x="1691800" y="52461"/>
                      <a:pt x="1694436" y="51056"/>
                    </a:cubicBezTo>
                    <a:cubicBezTo>
                      <a:pt x="1696105" y="50089"/>
                      <a:pt x="1697950" y="49123"/>
                      <a:pt x="1699883" y="48332"/>
                    </a:cubicBezTo>
                    <a:cubicBezTo>
                      <a:pt x="1701728" y="47541"/>
                      <a:pt x="1703485" y="47366"/>
                      <a:pt x="1704802" y="47190"/>
                    </a:cubicBezTo>
                    <a:cubicBezTo>
                      <a:pt x="1705154" y="47190"/>
                      <a:pt x="1705505" y="47102"/>
                      <a:pt x="1705857" y="47102"/>
                    </a:cubicBezTo>
                    <a:lnTo>
                      <a:pt x="1719738" y="44818"/>
                    </a:lnTo>
                    <a:lnTo>
                      <a:pt x="1714203" y="54130"/>
                    </a:lnTo>
                    <a:cubicBezTo>
                      <a:pt x="1715609" y="54218"/>
                      <a:pt x="1717014" y="54306"/>
                      <a:pt x="1718420" y="54394"/>
                    </a:cubicBezTo>
                    <a:cubicBezTo>
                      <a:pt x="1726590" y="54921"/>
                      <a:pt x="1733706" y="55360"/>
                      <a:pt x="1740295" y="52022"/>
                    </a:cubicBezTo>
                    <a:lnTo>
                      <a:pt x="1739241" y="51495"/>
                    </a:lnTo>
                    <a:lnTo>
                      <a:pt x="1745215" y="44906"/>
                    </a:lnTo>
                    <a:cubicBezTo>
                      <a:pt x="1747412" y="42007"/>
                      <a:pt x="1749959" y="40865"/>
                      <a:pt x="1752858" y="41567"/>
                    </a:cubicBezTo>
                    <a:cubicBezTo>
                      <a:pt x="1755582" y="42182"/>
                      <a:pt x="1758218" y="42973"/>
                      <a:pt x="1760678" y="43852"/>
                    </a:cubicBezTo>
                    <a:cubicBezTo>
                      <a:pt x="1762874" y="44642"/>
                      <a:pt x="1764104" y="46136"/>
                      <a:pt x="1764719" y="47014"/>
                    </a:cubicBezTo>
                    <a:lnTo>
                      <a:pt x="1764894" y="47278"/>
                    </a:lnTo>
                    <a:lnTo>
                      <a:pt x="1770254" y="52637"/>
                    </a:lnTo>
                    <a:lnTo>
                      <a:pt x="1764543" y="56854"/>
                    </a:lnTo>
                    <a:cubicBezTo>
                      <a:pt x="1767706" y="57117"/>
                      <a:pt x="1770341" y="56239"/>
                      <a:pt x="1773153" y="53603"/>
                    </a:cubicBezTo>
                    <a:cubicBezTo>
                      <a:pt x="1775261" y="51671"/>
                      <a:pt x="1778160" y="50353"/>
                      <a:pt x="1781850" y="49826"/>
                    </a:cubicBezTo>
                    <a:lnTo>
                      <a:pt x="1787209" y="44467"/>
                    </a:lnTo>
                    <a:cubicBezTo>
                      <a:pt x="1787385" y="44291"/>
                      <a:pt x="1787561" y="44027"/>
                      <a:pt x="1787824" y="43764"/>
                    </a:cubicBezTo>
                    <a:cubicBezTo>
                      <a:pt x="1789054" y="42270"/>
                      <a:pt x="1790987" y="39722"/>
                      <a:pt x="1794501" y="39283"/>
                    </a:cubicBezTo>
                    <a:cubicBezTo>
                      <a:pt x="1794765" y="39283"/>
                      <a:pt x="1795116" y="39195"/>
                      <a:pt x="1795468" y="39107"/>
                    </a:cubicBezTo>
                    <a:cubicBezTo>
                      <a:pt x="1797752" y="38668"/>
                      <a:pt x="1801969" y="37702"/>
                      <a:pt x="1805483" y="40777"/>
                    </a:cubicBezTo>
                    <a:cubicBezTo>
                      <a:pt x="1807855" y="42797"/>
                      <a:pt x="1808909" y="45784"/>
                      <a:pt x="1808734" y="49738"/>
                    </a:cubicBezTo>
                    <a:lnTo>
                      <a:pt x="1808558" y="53164"/>
                    </a:lnTo>
                    <a:lnTo>
                      <a:pt x="1805659" y="54921"/>
                    </a:lnTo>
                    <a:cubicBezTo>
                      <a:pt x="1805395" y="55097"/>
                      <a:pt x="1805131" y="55273"/>
                      <a:pt x="1804780" y="55448"/>
                    </a:cubicBezTo>
                    <a:lnTo>
                      <a:pt x="1812072" y="59226"/>
                    </a:lnTo>
                    <a:cubicBezTo>
                      <a:pt x="1815235" y="58875"/>
                      <a:pt x="1818397" y="58875"/>
                      <a:pt x="1821736" y="59314"/>
                    </a:cubicBezTo>
                    <a:cubicBezTo>
                      <a:pt x="1821736" y="58435"/>
                      <a:pt x="1821736" y="57732"/>
                      <a:pt x="1821824" y="57293"/>
                    </a:cubicBezTo>
                    <a:cubicBezTo>
                      <a:pt x="1821824" y="57205"/>
                      <a:pt x="1821824" y="57117"/>
                      <a:pt x="1821824" y="57030"/>
                    </a:cubicBezTo>
                    <a:lnTo>
                      <a:pt x="1821824" y="54745"/>
                    </a:lnTo>
                    <a:lnTo>
                      <a:pt x="1823405" y="52901"/>
                    </a:lnTo>
                    <a:cubicBezTo>
                      <a:pt x="1831400" y="43500"/>
                      <a:pt x="1838692" y="46399"/>
                      <a:pt x="1842382" y="48947"/>
                    </a:cubicBezTo>
                    <a:cubicBezTo>
                      <a:pt x="1844139" y="50177"/>
                      <a:pt x="1844929" y="51934"/>
                      <a:pt x="1845281" y="53515"/>
                    </a:cubicBezTo>
                    <a:cubicBezTo>
                      <a:pt x="1846511" y="51671"/>
                      <a:pt x="1848443" y="50616"/>
                      <a:pt x="1851079" y="50353"/>
                    </a:cubicBezTo>
                    <a:lnTo>
                      <a:pt x="1865048" y="48771"/>
                    </a:lnTo>
                    <a:lnTo>
                      <a:pt x="1856790" y="62389"/>
                    </a:lnTo>
                    <a:cubicBezTo>
                      <a:pt x="1858898" y="62652"/>
                      <a:pt x="1861094" y="62037"/>
                      <a:pt x="1864345" y="60544"/>
                    </a:cubicBezTo>
                    <a:cubicBezTo>
                      <a:pt x="1867244" y="59226"/>
                      <a:pt x="1870407" y="59490"/>
                      <a:pt x="1871988" y="59753"/>
                    </a:cubicBezTo>
                    <a:cubicBezTo>
                      <a:pt x="1872252" y="59841"/>
                      <a:pt x="1872603" y="59841"/>
                      <a:pt x="1872867" y="59929"/>
                    </a:cubicBezTo>
                    <a:cubicBezTo>
                      <a:pt x="1873833" y="60105"/>
                      <a:pt x="1874887" y="60192"/>
                      <a:pt x="1876029" y="60544"/>
                    </a:cubicBezTo>
                    <a:lnTo>
                      <a:pt x="1880861" y="40952"/>
                    </a:lnTo>
                    <a:lnTo>
                      <a:pt x="1891843" y="55185"/>
                    </a:lnTo>
                    <a:cubicBezTo>
                      <a:pt x="1892107" y="55360"/>
                      <a:pt x="1892722" y="55624"/>
                      <a:pt x="1893073" y="55800"/>
                    </a:cubicBezTo>
                    <a:cubicBezTo>
                      <a:pt x="1894567" y="56503"/>
                      <a:pt x="1898081" y="57996"/>
                      <a:pt x="1898520" y="62125"/>
                    </a:cubicBezTo>
                    <a:cubicBezTo>
                      <a:pt x="1898871" y="65024"/>
                      <a:pt x="1898432" y="67660"/>
                      <a:pt x="1897993" y="70032"/>
                    </a:cubicBezTo>
                    <a:cubicBezTo>
                      <a:pt x="1897905" y="70735"/>
                      <a:pt x="1897729" y="71438"/>
                      <a:pt x="1897642" y="72140"/>
                    </a:cubicBezTo>
                    <a:lnTo>
                      <a:pt x="1897466" y="73722"/>
                    </a:lnTo>
                    <a:cubicBezTo>
                      <a:pt x="1900628" y="74688"/>
                      <a:pt x="1902298" y="74161"/>
                      <a:pt x="1904494" y="72668"/>
                    </a:cubicBezTo>
                    <a:cubicBezTo>
                      <a:pt x="1906339" y="71438"/>
                      <a:pt x="1909414" y="69329"/>
                      <a:pt x="1913192" y="70383"/>
                    </a:cubicBezTo>
                    <a:cubicBezTo>
                      <a:pt x="1916091" y="71174"/>
                      <a:pt x="1917584" y="73283"/>
                      <a:pt x="1918726" y="75567"/>
                    </a:cubicBezTo>
                    <a:cubicBezTo>
                      <a:pt x="1919956" y="75742"/>
                      <a:pt x="1921450" y="75830"/>
                      <a:pt x="1922943" y="75918"/>
                    </a:cubicBezTo>
                    <a:cubicBezTo>
                      <a:pt x="1926897" y="76182"/>
                      <a:pt x="1931377" y="76445"/>
                      <a:pt x="1935331" y="78730"/>
                    </a:cubicBezTo>
                    <a:cubicBezTo>
                      <a:pt x="1936473" y="79344"/>
                      <a:pt x="1937615" y="80047"/>
                      <a:pt x="1938581" y="80750"/>
                    </a:cubicBezTo>
                    <a:cubicBezTo>
                      <a:pt x="1940953" y="82244"/>
                      <a:pt x="1943413" y="83825"/>
                      <a:pt x="1944643" y="83474"/>
                    </a:cubicBezTo>
                    <a:cubicBezTo>
                      <a:pt x="1952462" y="80750"/>
                      <a:pt x="1957118" y="85406"/>
                      <a:pt x="1959403" y="87691"/>
                    </a:cubicBezTo>
                    <a:cubicBezTo>
                      <a:pt x="1959754" y="88042"/>
                      <a:pt x="1960281" y="88569"/>
                      <a:pt x="1960545" y="88833"/>
                    </a:cubicBezTo>
                    <a:cubicBezTo>
                      <a:pt x="1963356" y="88833"/>
                      <a:pt x="1965904" y="89623"/>
                      <a:pt x="1968188" y="90238"/>
                    </a:cubicBezTo>
                    <a:cubicBezTo>
                      <a:pt x="1969682" y="90678"/>
                      <a:pt x="1971614" y="91205"/>
                      <a:pt x="1972405" y="91117"/>
                    </a:cubicBezTo>
                    <a:cubicBezTo>
                      <a:pt x="1976886" y="90326"/>
                      <a:pt x="1980927" y="91732"/>
                      <a:pt x="1984090" y="92874"/>
                    </a:cubicBezTo>
                    <a:cubicBezTo>
                      <a:pt x="1988746" y="94543"/>
                      <a:pt x="1989449" y="94367"/>
                      <a:pt x="1990854" y="93138"/>
                    </a:cubicBezTo>
                    <a:cubicBezTo>
                      <a:pt x="1992699" y="91556"/>
                      <a:pt x="1994720" y="91205"/>
                      <a:pt x="1996828" y="91556"/>
                    </a:cubicBezTo>
                    <a:lnTo>
                      <a:pt x="1997443" y="90678"/>
                    </a:lnTo>
                    <a:cubicBezTo>
                      <a:pt x="1997443" y="90590"/>
                      <a:pt x="1997531" y="90502"/>
                      <a:pt x="1997619" y="90326"/>
                    </a:cubicBezTo>
                    <a:cubicBezTo>
                      <a:pt x="1998234" y="89096"/>
                      <a:pt x="1999640" y="86549"/>
                      <a:pt x="2002715" y="85494"/>
                    </a:cubicBezTo>
                    <a:cubicBezTo>
                      <a:pt x="2004823" y="84791"/>
                      <a:pt x="2009655" y="83122"/>
                      <a:pt x="2013609" y="85758"/>
                    </a:cubicBezTo>
                    <a:cubicBezTo>
                      <a:pt x="2016332" y="87603"/>
                      <a:pt x="2017562" y="90414"/>
                      <a:pt x="2018265" y="92347"/>
                    </a:cubicBezTo>
                    <a:cubicBezTo>
                      <a:pt x="2018440" y="92698"/>
                      <a:pt x="2018616" y="93138"/>
                      <a:pt x="2018792" y="93489"/>
                    </a:cubicBezTo>
                    <a:cubicBezTo>
                      <a:pt x="2019934" y="95773"/>
                      <a:pt x="2019583" y="98497"/>
                      <a:pt x="2017913" y="100781"/>
                    </a:cubicBezTo>
                    <a:cubicBezTo>
                      <a:pt x="2017650" y="101132"/>
                      <a:pt x="2017386" y="101396"/>
                      <a:pt x="2017123" y="101659"/>
                    </a:cubicBezTo>
                    <a:cubicBezTo>
                      <a:pt x="2019758" y="101923"/>
                      <a:pt x="2022394" y="101132"/>
                      <a:pt x="2027050" y="99551"/>
                    </a:cubicBezTo>
                    <a:cubicBezTo>
                      <a:pt x="2028016" y="98497"/>
                      <a:pt x="2030740" y="95861"/>
                      <a:pt x="2034693" y="96827"/>
                    </a:cubicBezTo>
                    <a:cubicBezTo>
                      <a:pt x="2036890" y="97355"/>
                      <a:pt x="2038822" y="98145"/>
                      <a:pt x="2040668" y="98936"/>
                    </a:cubicBezTo>
                    <a:cubicBezTo>
                      <a:pt x="2040668" y="98145"/>
                      <a:pt x="2040843" y="97442"/>
                      <a:pt x="2041107" y="96652"/>
                    </a:cubicBezTo>
                    <a:cubicBezTo>
                      <a:pt x="2041722" y="94895"/>
                      <a:pt x="2044006" y="90765"/>
                      <a:pt x="2051474" y="91380"/>
                    </a:cubicBezTo>
                    <a:cubicBezTo>
                      <a:pt x="2053670" y="91556"/>
                      <a:pt x="2055603" y="92171"/>
                      <a:pt x="2057272" y="92698"/>
                    </a:cubicBezTo>
                    <a:cubicBezTo>
                      <a:pt x="2057799" y="92874"/>
                      <a:pt x="2058326" y="93050"/>
                      <a:pt x="2058941" y="93225"/>
                    </a:cubicBezTo>
                    <a:lnTo>
                      <a:pt x="2074140" y="97355"/>
                    </a:lnTo>
                    <a:lnTo>
                      <a:pt x="2050771" y="110796"/>
                    </a:lnTo>
                    <a:lnTo>
                      <a:pt x="2048047" y="108951"/>
                    </a:lnTo>
                    <a:lnTo>
                      <a:pt x="2045324" y="111235"/>
                    </a:lnTo>
                    <a:cubicBezTo>
                      <a:pt x="2045236" y="111323"/>
                      <a:pt x="2045236" y="111323"/>
                      <a:pt x="2045148" y="111411"/>
                    </a:cubicBezTo>
                    <a:cubicBezTo>
                      <a:pt x="2046817" y="111763"/>
                      <a:pt x="2048662" y="112026"/>
                      <a:pt x="2050419" y="112465"/>
                    </a:cubicBezTo>
                    <a:cubicBezTo>
                      <a:pt x="2058590" y="114310"/>
                      <a:pt x="2066057" y="115980"/>
                      <a:pt x="2073261" y="117737"/>
                    </a:cubicBezTo>
                    <a:cubicBezTo>
                      <a:pt x="2073788" y="117912"/>
                      <a:pt x="2074403" y="118000"/>
                      <a:pt x="2075018" y="118088"/>
                    </a:cubicBezTo>
                    <a:cubicBezTo>
                      <a:pt x="2075018" y="118088"/>
                      <a:pt x="2075018" y="118088"/>
                      <a:pt x="2075018" y="118088"/>
                    </a:cubicBezTo>
                    <a:cubicBezTo>
                      <a:pt x="2074579" y="114750"/>
                      <a:pt x="2076073" y="111850"/>
                      <a:pt x="2076688" y="110620"/>
                    </a:cubicBezTo>
                    <a:lnTo>
                      <a:pt x="2089251" y="86285"/>
                    </a:lnTo>
                    <a:cubicBezTo>
                      <a:pt x="2086878" y="85494"/>
                      <a:pt x="2084419" y="84704"/>
                      <a:pt x="2082047" y="83913"/>
                    </a:cubicBezTo>
                    <a:cubicBezTo>
                      <a:pt x="2070538" y="80135"/>
                      <a:pt x="2058678" y="76270"/>
                      <a:pt x="2047081" y="71526"/>
                    </a:cubicBezTo>
                    <a:cubicBezTo>
                      <a:pt x="2043127" y="69944"/>
                      <a:pt x="2038559" y="69241"/>
                      <a:pt x="2033815" y="68978"/>
                    </a:cubicBezTo>
                    <a:cubicBezTo>
                      <a:pt x="2033376" y="72228"/>
                      <a:pt x="2031794" y="74337"/>
                      <a:pt x="2030828" y="75567"/>
                    </a:cubicBezTo>
                    <a:lnTo>
                      <a:pt x="2026259" y="81541"/>
                    </a:lnTo>
                    <a:lnTo>
                      <a:pt x="2013433" y="68714"/>
                    </a:lnTo>
                    <a:lnTo>
                      <a:pt x="2015981" y="66781"/>
                    </a:lnTo>
                    <a:cubicBezTo>
                      <a:pt x="2015541" y="66430"/>
                      <a:pt x="2015014" y="65991"/>
                      <a:pt x="2014575" y="65464"/>
                    </a:cubicBezTo>
                    <a:cubicBezTo>
                      <a:pt x="2011763" y="62301"/>
                      <a:pt x="2007986" y="61334"/>
                      <a:pt x="2002100" y="60105"/>
                    </a:cubicBezTo>
                    <a:cubicBezTo>
                      <a:pt x="2001045" y="59841"/>
                      <a:pt x="1999991" y="59665"/>
                      <a:pt x="1998937" y="59402"/>
                    </a:cubicBezTo>
                    <a:cubicBezTo>
                      <a:pt x="1995598" y="58611"/>
                      <a:pt x="1991996" y="58172"/>
                      <a:pt x="1988307" y="57732"/>
                    </a:cubicBezTo>
                    <a:cubicBezTo>
                      <a:pt x="1979697" y="56678"/>
                      <a:pt x="1969945" y="55536"/>
                      <a:pt x="1961072" y="49123"/>
                    </a:cubicBezTo>
                    <a:cubicBezTo>
                      <a:pt x="1958524" y="47278"/>
                      <a:pt x="1954571" y="47278"/>
                      <a:pt x="1950002" y="47366"/>
                    </a:cubicBezTo>
                    <a:cubicBezTo>
                      <a:pt x="1945961" y="47454"/>
                      <a:pt x="1941393" y="47454"/>
                      <a:pt x="1937000" y="45960"/>
                    </a:cubicBezTo>
                    <a:cubicBezTo>
                      <a:pt x="1930587" y="43764"/>
                      <a:pt x="1923646" y="43237"/>
                      <a:pt x="1916266" y="42709"/>
                    </a:cubicBezTo>
                    <a:cubicBezTo>
                      <a:pt x="1906251" y="42007"/>
                      <a:pt x="1895972" y="41216"/>
                      <a:pt x="1886045" y="36120"/>
                    </a:cubicBezTo>
                    <a:cubicBezTo>
                      <a:pt x="1885957" y="36120"/>
                      <a:pt x="1885781" y="36208"/>
                      <a:pt x="1885693" y="36208"/>
                    </a:cubicBezTo>
                    <a:cubicBezTo>
                      <a:pt x="1874185" y="38668"/>
                      <a:pt x="1862939" y="36560"/>
                      <a:pt x="1850376" y="29619"/>
                    </a:cubicBezTo>
                    <a:lnTo>
                      <a:pt x="1850200" y="29531"/>
                    </a:lnTo>
                    <a:cubicBezTo>
                      <a:pt x="1849849" y="29356"/>
                      <a:pt x="1849234" y="29004"/>
                      <a:pt x="1848795" y="28741"/>
                    </a:cubicBezTo>
                    <a:cubicBezTo>
                      <a:pt x="1841679" y="31113"/>
                      <a:pt x="1835353" y="29268"/>
                      <a:pt x="1830170" y="27686"/>
                    </a:cubicBezTo>
                    <a:cubicBezTo>
                      <a:pt x="1828325" y="27159"/>
                      <a:pt x="1826480" y="26632"/>
                      <a:pt x="1824811" y="26281"/>
                    </a:cubicBezTo>
                    <a:lnTo>
                      <a:pt x="1820330" y="25490"/>
                    </a:lnTo>
                    <a:cubicBezTo>
                      <a:pt x="1805044" y="22767"/>
                      <a:pt x="1790548" y="20131"/>
                      <a:pt x="1775788" y="20482"/>
                    </a:cubicBezTo>
                    <a:cubicBezTo>
                      <a:pt x="1776052" y="21361"/>
                      <a:pt x="1776315" y="22152"/>
                      <a:pt x="1776579" y="22942"/>
                    </a:cubicBezTo>
                    <a:lnTo>
                      <a:pt x="1779566" y="31816"/>
                    </a:lnTo>
                    <a:lnTo>
                      <a:pt x="1772099" y="32958"/>
                    </a:lnTo>
                    <a:cubicBezTo>
                      <a:pt x="1770166" y="33397"/>
                      <a:pt x="1768409" y="33221"/>
                      <a:pt x="1766827" y="32431"/>
                    </a:cubicBezTo>
                    <a:cubicBezTo>
                      <a:pt x="1765510" y="31728"/>
                      <a:pt x="1764719" y="30849"/>
                      <a:pt x="1764367" y="30410"/>
                    </a:cubicBezTo>
                    <a:lnTo>
                      <a:pt x="1763752" y="29795"/>
                    </a:lnTo>
                    <a:lnTo>
                      <a:pt x="1763313" y="29004"/>
                    </a:lnTo>
                    <a:cubicBezTo>
                      <a:pt x="1761732" y="26193"/>
                      <a:pt x="1761117" y="24260"/>
                      <a:pt x="1760678" y="22415"/>
                    </a:cubicBezTo>
                    <a:cubicBezTo>
                      <a:pt x="1757251" y="22240"/>
                      <a:pt x="1753386" y="21010"/>
                      <a:pt x="1750047" y="17144"/>
                    </a:cubicBezTo>
                    <a:cubicBezTo>
                      <a:pt x="1749872" y="17144"/>
                      <a:pt x="1749784" y="17144"/>
                      <a:pt x="1749696" y="17232"/>
                    </a:cubicBezTo>
                    <a:cubicBezTo>
                      <a:pt x="1743722" y="21010"/>
                      <a:pt x="1737572" y="20219"/>
                      <a:pt x="1733091" y="19692"/>
                    </a:cubicBezTo>
                    <a:cubicBezTo>
                      <a:pt x="1730192" y="19340"/>
                      <a:pt x="1727732" y="19077"/>
                      <a:pt x="1725887" y="19780"/>
                    </a:cubicBezTo>
                    <a:cubicBezTo>
                      <a:pt x="1722637" y="21185"/>
                      <a:pt x="1719562" y="20395"/>
                      <a:pt x="1717278" y="19867"/>
                    </a:cubicBezTo>
                    <a:cubicBezTo>
                      <a:pt x="1716838" y="19780"/>
                      <a:pt x="1716399" y="19692"/>
                      <a:pt x="1716048" y="19604"/>
                    </a:cubicBezTo>
                    <a:cubicBezTo>
                      <a:pt x="1713237" y="19077"/>
                      <a:pt x="1710337" y="18550"/>
                      <a:pt x="1707614" y="17935"/>
                    </a:cubicBezTo>
                    <a:cubicBezTo>
                      <a:pt x="1701903" y="16705"/>
                      <a:pt x="1696544" y="15563"/>
                      <a:pt x="1691273" y="15475"/>
                    </a:cubicBezTo>
                    <a:cubicBezTo>
                      <a:pt x="1687232" y="15387"/>
                      <a:pt x="1683015" y="15914"/>
                      <a:pt x="1678534" y="16529"/>
                    </a:cubicBezTo>
                    <a:cubicBezTo>
                      <a:pt x="1672648" y="17320"/>
                      <a:pt x="1666674" y="18110"/>
                      <a:pt x="1660436" y="17495"/>
                    </a:cubicBezTo>
                    <a:cubicBezTo>
                      <a:pt x="1654375" y="16880"/>
                      <a:pt x="1648049" y="17671"/>
                      <a:pt x="1641460" y="18550"/>
                    </a:cubicBezTo>
                    <a:cubicBezTo>
                      <a:pt x="1631708" y="19867"/>
                      <a:pt x="1621605" y="21185"/>
                      <a:pt x="1610975" y="17935"/>
                    </a:cubicBezTo>
                    <a:cubicBezTo>
                      <a:pt x="1609569" y="19867"/>
                      <a:pt x="1607812" y="21185"/>
                      <a:pt x="1605703" y="21888"/>
                    </a:cubicBezTo>
                    <a:cubicBezTo>
                      <a:pt x="1601662" y="23206"/>
                      <a:pt x="1598148" y="21361"/>
                      <a:pt x="1596303" y="20395"/>
                    </a:cubicBezTo>
                    <a:cubicBezTo>
                      <a:pt x="1596039" y="20219"/>
                      <a:pt x="1595600" y="20043"/>
                      <a:pt x="1595425" y="19955"/>
                    </a:cubicBezTo>
                    <a:cubicBezTo>
                      <a:pt x="1592877" y="19340"/>
                      <a:pt x="1590768" y="18110"/>
                      <a:pt x="1588923" y="17056"/>
                    </a:cubicBezTo>
                    <a:cubicBezTo>
                      <a:pt x="1587957" y="16441"/>
                      <a:pt x="1586376" y="15651"/>
                      <a:pt x="1585849" y="15563"/>
                    </a:cubicBezTo>
                    <a:cubicBezTo>
                      <a:pt x="1583389" y="15475"/>
                      <a:pt x="1580577" y="16002"/>
                      <a:pt x="1577678" y="16529"/>
                    </a:cubicBezTo>
                    <a:cubicBezTo>
                      <a:pt x="1574428" y="17144"/>
                      <a:pt x="1571089" y="17671"/>
                      <a:pt x="1567487" y="17671"/>
                    </a:cubicBezTo>
                    <a:cubicBezTo>
                      <a:pt x="1562391" y="17671"/>
                      <a:pt x="1557472" y="16880"/>
                      <a:pt x="1552728" y="16090"/>
                    </a:cubicBezTo>
                    <a:cubicBezTo>
                      <a:pt x="1551058" y="15826"/>
                      <a:pt x="1549389" y="15563"/>
                      <a:pt x="1547808" y="15299"/>
                    </a:cubicBezTo>
                    <a:cubicBezTo>
                      <a:pt x="1538759" y="19516"/>
                      <a:pt x="1530061" y="17583"/>
                      <a:pt x="1522330" y="15914"/>
                    </a:cubicBezTo>
                    <a:cubicBezTo>
                      <a:pt x="1518992" y="15211"/>
                      <a:pt x="1515829" y="14508"/>
                      <a:pt x="1512930" y="14333"/>
                    </a:cubicBezTo>
                    <a:lnTo>
                      <a:pt x="1509064" y="14157"/>
                    </a:lnTo>
                    <a:cubicBezTo>
                      <a:pt x="1494920" y="13454"/>
                      <a:pt x="1468739" y="12049"/>
                      <a:pt x="1456440" y="14948"/>
                    </a:cubicBezTo>
                    <a:cubicBezTo>
                      <a:pt x="1450993" y="16265"/>
                      <a:pt x="1444492" y="17583"/>
                      <a:pt x="1437727" y="17583"/>
                    </a:cubicBezTo>
                    <a:cubicBezTo>
                      <a:pt x="1434564" y="17583"/>
                      <a:pt x="1431577" y="16880"/>
                      <a:pt x="1429029" y="16265"/>
                    </a:cubicBezTo>
                    <a:cubicBezTo>
                      <a:pt x="1426921" y="15738"/>
                      <a:pt x="1424900" y="15299"/>
                      <a:pt x="1423319" y="15299"/>
                    </a:cubicBezTo>
                    <a:cubicBezTo>
                      <a:pt x="1421474" y="15387"/>
                      <a:pt x="1419805" y="15299"/>
                      <a:pt x="1418136" y="15211"/>
                    </a:cubicBezTo>
                    <a:cubicBezTo>
                      <a:pt x="1413655" y="15036"/>
                      <a:pt x="1411019" y="15036"/>
                      <a:pt x="1408120" y="16968"/>
                    </a:cubicBezTo>
                    <a:cubicBezTo>
                      <a:pt x="1406627" y="17935"/>
                      <a:pt x="1405133" y="18550"/>
                      <a:pt x="1403552" y="18901"/>
                    </a:cubicBezTo>
                    <a:lnTo>
                      <a:pt x="1401883" y="21273"/>
                    </a:lnTo>
                    <a:cubicBezTo>
                      <a:pt x="1401707" y="21537"/>
                      <a:pt x="1401531" y="21888"/>
                      <a:pt x="1401356" y="22152"/>
                    </a:cubicBezTo>
                    <a:cubicBezTo>
                      <a:pt x="1400565" y="23469"/>
                      <a:pt x="1399511" y="25314"/>
                      <a:pt x="1397578" y="26720"/>
                    </a:cubicBezTo>
                    <a:cubicBezTo>
                      <a:pt x="1394942" y="28741"/>
                      <a:pt x="1392043" y="28389"/>
                      <a:pt x="1390462" y="28214"/>
                    </a:cubicBezTo>
                    <a:cubicBezTo>
                      <a:pt x="1390286" y="28214"/>
                      <a:pt x="1390110" y="28126"/>
                      <a:pt x="1389935" y="28126"/>
                    </a:cubicBezTo>
                    <a:lnTo>
                      <a:pt x="1382994" y="28126"/>
                    </a:lnTo>
                    <a:lnTo>
                      <a:pt x="1383433" y="21185"/>
                    </a:lnTo>
                    <a:cubicBezTo>
                      <a:pt x="1383521" y="19955"/>
                      <a:pt x="1383785" y="18901"/>
                      <a:pt x="1384224" y="17847"/>
                    </a:cubicBezTo>
                    <a:cubicBezTo>
                      <a:pt x="1371749" y="18462"/>
                      <a:pt x="1359362" y="19340"/>
                      <a:pt x="1346711" y="20307"/>
                    </a:cubicBezTo>
                    <a:cubicBezTo>
                      <a:pt x="1346447" y="20395"/>
                      <a:pt x="1345832" y="20746"/>
                      <a:pt x="1345481" y="20922"/>
                    </a:cubicBezTo>
                    <a:cubicBezTo>
                      <a:pt x="1344690" y="21361"/>
                      <a:pt x="1343811" y="21800"/>
                      <a:pt x="1342669" y="22152"/>
                    </a:cubicBezTo>
                    <a:cubicBezTo>
                      <a:pt x="1335026" y="24963"/>
                      <a:pt x="1326065" y="27774"/>
                      <a:pt x="1316050" y="25402"/>
                    </a:cubicBezTo>
                    <a:cubicBezTo>
                      <a:pt x="1313678" y="24875"/>
                      <a:pt x="1311833" y="24963"/>
                      <a:pt x="1311218" y="25227"/>
                    </a:cubicBezTo>
                    <a:cubicBezTo>
                      <a:pt x="1296897" y="31640"/>
                      <a:pt x="1294701" y="32255"/>
                      <a:pt x="1281962" y="31201"/>
                    </a:cubicBezTo>
                    <a:cubicBezTo>
                      <a:pt x="1281523" y="31552"/>
                      <a:pt x="1281084" y="31816"/>
                      <a:pt x="1280469" y="32079"/>
                    </a:cubicBezTo>
                    <a:cubicBezTo>
                      <a:pt x="1270102" y="36911"/>
                      <a:pt x="1259472" y="37790"/>
                      <a:pt x="1249105" y="38580"/>
                    </a:cubicBezTo>
                    <a:cubicBezTo>
                      <a:pt x="1242955" y="39107"/>
                      <a:pt x="1237069" y="39547"/>
                      <a:pt x="1231446" y="40865"/>
                    </a:cubicBezTo>
                    <a:cubicBezTo>
                      <a:pt x="1227229" y="41831"/>
                      <a:pt x="1223012" y="42358"/>
                      <a:pt x="1218883" y="42797"/>
                    </a:cubicBezTo>
                    <a:cubicBezTo>
                      <a:pt x="1212821" y="43500"/>
                      <a:pt x="1207023" y="44203"/>
                      <a:pt x="1202191" y="46224"/>
                    </a:cubicBezTo>
                    <a:cubicBezTo>
                      <a:pt x="1188574" y="52022"/>
                      <a:pt x="1174254" y="55448"/>
                      <a:pt x="1157210" y="56942"/>
                    </a:cubicBezTo>
                    <a:cubicBezTo>
                      <a:pt x="1156156" y="57030"/>
                      <a:pt x="1154311" y="58084"/>
                      <a:pt x="1152642" y="59050"/>
                    </a:cubicBezTo>
                    <a:cubicBezTo>
                      <a:pt x="1151763" y="59577"/>
                      <a:pt x="1150884" y="60105"/>
                      <a:pt x="1149918" y="60544"/>
                    </a:cubicBezTo>
                    <a:lnTo>
                      <a:pt x="1159231" y="63004"/>
                    </a:lnTo>
                    <a:lnTo>
                      <a:pt x="1142187" y="70647"/>
                    </a:lnTo>
                    <a:cubicBezTo>
                      <a:pt x="1138146" y="72404"/>
                      <a:pt x="1135598" y="72140"/>
                      <a:pt x="1133577" y="71701"/>
                    </a:cubicBezTo>
                    <a:lnTo>
                      <a:pt x="1126725" y="70296"/>
                    </a:lnTo>
                    <a:lnTo>
                      <a:pt x="1127867" y="66166"/>
                    </a:lnTo>
                    <a:cubicBezTo>
                      <a:pt x="1126725" y="66430"/>
                      <a:pt x="1125495" y="66694"/>
                      <a:pt x="1124177" y="66781"/>
                    </a:cubicBezTo>
                    <a:cubicBezTo>
                      <a:pt x="1117500" y="67133"/>
                      <a:pt x="1111438" y="69681"/>
                      <a:pt x="1104937" y="72316"/>
                    </a:cubicBezTo>
                    <a:cubicBezTo>
                      <a:pt x="1101511" y="73722"/>
                      <a:pt x="1097909" y="75215"/>
                      <a:pt x="1094219" y="76357"/>
                    </a:cubicBezTo>
                    <a:cubicBezTo>
                      <a:pt x="1091232" y="77324"/>
                      <a:pt x="1088157" y="78115"/>
                      <a:pt x="1085170" y="78993"/>
                    </a:cubicBezTo>
                    <a:cubicBezTo>
                      <a:pt x="1078405" y="80838"/>
                      <a:pt x="1071992" y="82683"/>
                      <a:pt x="1066193" y="85406"/>
                    </a:cubicBezTo>
                    <a:cubicBezTo>
                      <a:pt x="1059780" y="88481"/>
                      <a:pt x="1053103" y="90326"/>
                      <a:pt x="1046602" y="92083"/>
                    </a:cubicBezTo>
                    <a:cubicBezTo>
                      <a:pt x="1038695" y="94280"/>
                      <a:pt x="1031228" y="96388"/>
                      <a:pt x="1024726" y="100429"/>
                    </a:cubicBezTo>
                    <a:cubicBezTo>
                      <a:pt x="1019894" y="103416"/>
                      <a:pt x="1014887" y="105876"/>
                      <a:pt x="1009967" y="108248"/>
                    </a:cubicBezTo>
                    <a:cubicBezTo>
                      <a:pt x="1008561" y="108951"/>
                      <a:pt x="1007156" y="109566"/>
                      <a:pt x="1005838" y="110269"/>
                    </a:cubicBezTo>
                    <a:cubicBezTo>
                      <a:pt x="1001357" y="112465"/>
                      <a:pt x="996701" y="113607"/>
                      <a:pt x="992133" y="114574"/>
                    </a:cubicBezTo>
                    <a:cubicBezTo>
                      <a:pt x="985368" y="116155"/>
                      <a:pt x="979570" y="117473"/>
                      <a:pt x="975704" y="122305"/>
                    </a:cubicBezTo>
                    <a:cubicBezTo>
                      <a:pt x="973420" y="125116"/>
                      <a:pt x="970081" y="125116"/>
                      <a:pt x="968851" y="125028"/>
                    </a:cubicBezTo>
                    <a:lnTo>
                      <a:pt x="968588" y="125028"/>
                    </a:lnTo>
                    <a:cubicBezTo>
                      <a:pt x="956288" y="126346"/>
                      <a:pt x="945482" y="132057"/>
                      <a:pt x="934149" y="138119"/>
                    </a:cubicBezTo>
                    <a:cubicBezTo>
                      <a:pt x="930108" y="140315"/>
                      <a:pt x="925891" y="142511"/>
                      <a:pt x="921586" y="144532"/>
                    </a:cubicBezTo>
                    <a:cubicBezTo>
                      <a:pt x="918336" y="146026"/>
                      <a:pt x="915261" y="147695"/>
                      <a:pt x="911922" y="149452"/>
                    </a:cubicBezTo>
                    <a:cubicBezTo>
                      <a:pt x="905772" y="152702"/>
                      <a:pt x="899359" y="156129"/>
                      <a:pt x="892507" y="158501"/>
                    </a:cubicBezTo>
                    <a:cubicBezTo>
                      <a:pt x="883106" y="161751"/>
                      <a:pt x="874672" y="166671"/>
                      <a:pt x="866150" y="174051"/>
                    </a:cubicBezTo>
                    <a:cubicBezTo>
                      <a:pt x="862812" y="176950"/>
                      <a:pt x="858771" y="178795"/>
                      <a:pt x="855256" y="180464"/>
                    </a:cubicBezTo>
                    <a:cubicBezTo>
                      <a:pt x="854202" y="180991"/>
                      <a:pt x="853148" y="181431"/>
                      <a:pt x="852094" y="181958"/>
                    </a:cubicBezTo>
                    <a:lnTo>
                      <a:pt x="851039" y="182485"/>
                    </a:lnTo>
                    <a:cubicBezTo>
                      <a:pt x="848492" y="183803"/>
                      <a:pt x="845593" y="185296"/>
                      <a:pt x="842254" y="185735"/>
                    </a:cubicBezTo>
                    <a:cubicBezTo>
                      <a:pt x="836895" y="186526"/>
                      <a:pt x="832502" y="189777"/>
                      <a:pt x="827495" y="193467"/>
                    </a:cubicBezTo>
                    <a:cubicBezTo>
                      <a:pt x="822926" y="196893"/>
                      <a:pt x="817655" y="200758"/>
                      <a:pt x="811154" y="202867"/>
                    </a:cubicBezTo>
                    <a:cubicBezTo>
                      <a:pt x="802017" y="205766"/>
                      <a:pt x="793495" y="211301"/>
                      <a:pt x="784446" y="217187"/>
                    </a:cubicBezTo>
                    <a:cubicBezTo>
                      <a:pt x="781459" y="219120"/>
                      <a:pt x="778384" y="221140"/>
                      <a:pt x="775310" y="222985"/>
                    </a:cubicBezTo>
                    <a:cubicBezTo>
                      <a:pt x="771795" y="225094"/>
                      <a:pt x="768457" y="227642"/>
                      <a:pt x="764943" y="230277"/>
                    </a:cubicBezTo>
                    <a:cubicBezTo>
                      <a:pt x="762131" y="232386"/>
                      <a:pt x="759232" y="234582"/>
                      <a:pt x="756245" y="236515"/>
                    </a:cubicBezTo>
                    <a:cubicBezTo>
                      <a:pt x="752468" y="238975"/>
                      <a:pt x="748602" y="241259"/>
                      <a:pt x="744824" y="243367"/>
                    </a:cubicBezTo>
                    <a:cubicBezTo>
                      <a:pt x="736215" y="248287"/>
                      <a:pt x="728132" y="252944"/>
                      <a:pt x="722158" y="260235"/>
                    </a:cubicBezTo>
                    <a:cubicBezTo>
                      <a:pt x="717853" y="265507"/>
                      <a:pt x="712318" y="268230"/>
                      <a:pt x="706959" y="270866"/>
                    </a:cubicBezTo>
                    <a:lnTo>
                      <a:pt x="705641" y="271481"/>
                    </a:lnTo>
                    <a:cubicBezTo>
                      <a:pt x="695802" y="276313"/>
                      <a:pt x="687456" y="282287"/>
                      <a:pt x="681657" y="288788"/>
                    </a:cubicBezTo>
                    <a:cubicBezTo>
                      <a:pt x="677089" y="293883"/>
                      <a:pt x="672345" y="297134"/>
                      <a:pt x="668392" y="299594"/>
                    </a:cubicBezTo>
                    <a:cubicBezTo>
                      <a:pt x="667249" y="300297"/>
                      <a:pt x="666107" y="301175"/>
                      <a:pt x="664877" y="302054"/>
                    </a:cubicBezTo>
                    <a:cubicBezTo>
                      <a:pt x="662330" y="303987"/>
                      <a:pt x="659343" y="306095"/>
                      <a:pt x="655828" y="307413"/>
                    </a:cubicBezTo>
                    <a:cubicBezTo>
                      <a:pt x="650733" y="309258"/>
                      <a:pt x="646692" y="313123"/>
                      <a:pt x="642387" y="317165"/>
                    </a:cubicBezTo>
                    <a:cubicBezTo>
                      <a:pt x="640630" y="318834"/>
                      <a:pt x="638785" y="320591"/>
                      <a:pt x="636852" y="322172"/>
                    </a:cubicBezTo>
                    <a:cubicBezTo>
                      <a:pt x="638082" y="323402"/>
                      <a:pt x="638785" y="324984"/>
                      <a:pt x="638961" y="327092"/>
                    </a:cubicBezTo>
                    <a:lnTo>
                      <a:pt x="640542" y="341061"/>
                    </a:lnTo>
                    <a:lnTo>
                      <a:pt x="624465" y="330343"/>
                    </a:lnTo>
                    <a:cubicBezTo>
                      <a:pt x="616558" y="335438"/>
                      <a:pt x="609529" y="342115"/>
                      <a:pt x="602150" y="349143"/>
                    </a:cubicBezTo>
                    <a:cubicBezTo>
                      <a:pt x="600129" y="351076"/>
                      <a:pt x="598108" y="353009"/>
                      <a:pt x="596088" y="354854"/>
                    </a:cubicBezTo>
                    <a:cubicBezTo>
                      <a:pt x="589147" y="361267"/>
                      <a:pt x="581856" y="367417"/>
                      <a:pt x="574739" y="373391"/>
                    </a:cubicBezTo>
                    <a:cubicBezTo>
                      <a:pt x="569732" y="377608"/>
                      <a:pt x="564548" y="381913"/>
                      <a:pt x="559629" y="386306"/>
                    </a:cubicBezTo>
                    <a:cubicBezTo>
                      <a:pt x="556642" y="388941"/>
                      <a:pt x="553479" y="391577"/>
                      <a:pt x="550404" y="394037"/>
                    </a:cubicBezTo>
                    <a:cubicBezTo>
                      <a:pt x="542146" y="400801"/>
                      <a:pt x="534327" y="407215"/>
                      <a:pt x="528968" y="415122"/>
                    </a:cubicBezTo>
                    <a:cubicBezTo>
                      <a:pt x="523433" y="423292"/>
                      <a:pt x="516668" y="429530"/>
                      <a:pt x="510079" y="435679"/>
                    </a:cubicBezTo>
                    <a:cubicBezTo>
                      <a:pt x="506565" y="438930"/>
                      <a:pt x="503226" y="442093"/>
                      <a:pt x="500064" y="445431"/>
                    </a:cubicBezTo>
                    <a:cubicBezTo>
                      <a:pt x="493826" y="452196"/>
                      <a:pt x="486886" y="458258"/>
                      <a:pt x="480209" y="464232"/>
                    </a:cubicBezTo>
                    <a:cubicBezTo>
                      <a:pt x="476080" y="467834"/>
                      <a:pt x="471863" y="471612"/>
                      <a:pt x="467909" y="475389"/>
                    </a:cubicBezTo>
                    <a:cubicBezTo>
                      <a:pt x="462111" y="480924"/>
                      <a:pt x="457015" y="487074"/>
                      <a:pt x="451656" y="493575"/>
                    </a:cubicBezTo>
                    <a:cubicBezTo>
                      <a:pt x="443925" y="502975"/>
                      <a:pt x="435843" y="512727"/>
                      <a:pt x="425476" y="520546"/>
                    </a:cubicBezTo>
                    <a:cubicBezTo>
                      <a:pt x="425388" y="520634"/>
                      <a:pt x="425388" y="520810"/>
                      <a:pt x="425300" y="520898"/>
                    </a:cubicBezTo>
                    <a:cubicBezTo>
                      <a:pt x="424949" y="521600"/>
                      <a:pt x="424597" y="522567"/>
                      <a:pt x="423982" y="523445"/>
                    </a:cubicBezTo>
                    <a:cubicBezTo>
                      <a:pt x="422489" y="525730"/>
                      <a:pt x="421083" y="528189"/>
                      <a:pt x="419677" y="530561"/>
                    </a:cubicBezTo>
                    <a:cubicBezTo>
                      <a:pt x="416251" y="536360"/>
                      <a:pt x="412649" y="542422"/>
                      <a:pt x="408081" y="547781"/>
                    </a:cubicBezTo>
                    <a:cubicBezTo>
                      <a:pt x="404830" y="551734"/>
                      <a:pt x="401140" y="555161"/>
                      <a:pt x="397538" y="558499"/>
                    </a:cubicBezTo>
                    <a:cubicBezTo>
                      <a:pt x="390861" y="564737"/>
                      <a:pt x="384624" y="570623"/>
                      <a:pt x="381637" y="578793"/>
                    </a:cubicBezTo>
                    <a:cubicBezTo>
                      <a:pt x="380495" y="581868"/>
                      <a:pt x="377771" y="584592"/>
                      <a:pt x="374696" y="585558"/>
                    </a:cubicBezTo>
                    <a:cubicBezTo>
                      <a:pt x="370479" y="586876"/>
                      <a:pt x="368195" y="590214"/>
                      <a:pt x="364769" y="595398"/>
                    </a:cubicBezTo>
                    <a:cubicBezTo>
                      <a:pt x="362748" y="598560"/>
                      <a:pt x="360640" y="601811"/>
                      <a:pt x="357653" y="604710"/>
                    </a:cubicBezTo>
                    <a:cubicBezTo>
                      <a:pt x="355193" y="607170"/>
                      <a:pt x="353172" y="610596"/>
                      <a:pt x="351064" y="614198"/>
                    </a:cubicBezTo>
                    <a:cubicBezTo>
                      <a:pt x="348779" y="618152"/>
                      <a:pt x="346407" y="622193"/>
                      <a:pt x="343069" y="625707"/>
                    </a:cubicBezTo>
                    <a:cubicBezTo>
                      <a:pt x="341136" y="627728"/>
                      <a:pt x="339994" y="630539"/>
                      <a:pt x="338764" y="633790"/>
                    </a:cubicBezTo>
                    <a:cubicBezTo>
                      <a:pt x="336919" y="638534"/>
                      <a:pt x="334547" y="644420"/>
                      <a:pt x="328749" y="648637"/>
                    </a:cubicBezTo>
                    <a:cubicBezTo>
                      <a:pt x="324708" y="651624"/>
                      <a:pt x="321193" y="656983"/>
                      <a:pt x="318470" y="661288"/>
                    </a:cubicBezTo>
                    <a:cubicBezTo>
                      <a:pt x="317679" y="662518"/>
                      <a:pt x="317064" y="664275"/>
                      <a:pt x="316449" y="666208"/>
                    </a:cubicBezTo>
                    <a:cubicBezTo>
                      <a:pt x="315483" y="668931"/>
                      <a:pt x="314517" y="672006"/>
                      <a:pt x="312496" y="674817"/>
                    </a:cubicBezTo>
                    <a:cubicBezTo>
                      <a:pt x="307840" y="681319"/>
                      <a:pt x="302744" y="687556"/>
                      <a:pt x="297824" y="693530"/>
                    </a:cubicBezTo>
                    <a:cubicBezTo>
                      <a:pt x="295628" y="696254"/>
                      <a:pt x="293344" y="698977"/>
                      <a:pt x="291147" y="701701"/>
                    </a:cubicBezTo>
                    <a:lnTo>
                      <a:pt x="290620" y="702316"/>
                    </a:lnTo>
                    <a:cubicBezTo>
                      <a:pt x="282538" y="712419"/>
                      <a:pt x="274982" y="721995"/>
                      <a:pt x="269711" y="733152"/>
                    </a:cubicBezTo>
                    <a:cubicBezTo>
                      <a:pt x="269008" y="734558"/>
                      <a:pt x="268393" y="736139"/>
                      <a:pt x="267778" y="737721"/>
                    </a:cubicBezTo>
                    <a:cubicBezTo>
                      <a:pt x="266373" y="741235"/>
                      <a:pt x="264879" y="744837"/>
                      <a:pt x="262595" y="748263"/>
                    </a:cubicBezTo>
                    <a:cubicBezTo>
                      <a:pt x="259608" y="752832"/>
                      <a:pt x="256357" y="757136"/>
                      <a:pt x="253107" y="761353"/>
                    </a:cubicBezTo>
                    <a:cubicBezTo>
                      <a:pt x="250559" y="764692"/>
                      <a:pt x="248011" y="768118"/>
                      <a:pt x="245639" y="771544"/>
                    </a:cubicBezTo>
                    <a:cubicBezTo>
                      <a:pt x="245200" y="772159"/>
                      <a:pt x="244848" y="773653"/>
                      <a:pt x="244585" y="774971"/>
                    </a:cubicBezTo>
                    <a:cubicBezTo>
                      <a:pt x="244321" y="775937"/>
                      <a:pt x="244146" y="776903"/>
                      <a:pt x="243882" y="777782"/>
                    </a:cubicBezTo>
                    <a:cubicBezTo>
                      <a:pt x="243794" y="778046"/>
                      <a:pt x="243706" y="778661"/>
                      <a:pt x="243619" y="779100"/>
                    </a:cubicBezTo>
                    <a:cubicBezTo>
                      <a:pt x="243267" y="781472"/>
                      <a:pt x="242652" y="785513"/>
                      <a:pt x="238699" y="787446"/>
                    </a:cubicBezTo>
                    <a:cubicBezTo>
                      <a:pt x="235272" y="789115"/>
                      <a:pt x="233779" y="791839"/>
                      <a:pt x="231495" y="796671"/>
                    </a:cubicBezTo>
                    <a:cubicBezTo>
                      <a:pt x="230704" y="798252"/>
                      <a:pt x="229913" y="799921"/>
                      <a:pt x="228947" y="801678"/>
                    </a:cubicBezTo>
                    <a:cubicBezTo>
                      <a:pt x="227278" y="804665"/>
                      <a:pt x="225784" y="807740"/>
                      <a:pt x="224291" y="811079"/>
                    </a:cubicBezTo>
                    <a:cubicBezTo>
                      <a:pt x="223061" y="813714"/>
                      <a:pt x="221831" y="816350"/>
                      <a:pt x="220425" y="818985"/>
                    </a:cubicBezTo>
                    <a:cubicBezTo>
                      <a:pt x="218053" y="823466"/>
                      <a:pt x="215330" y="827683"/>
                      <a:pt x="212782" y="831812"/>
                    </a:cubicBezTo>
                    <a:cubicBezTo>
                      <a:pt x="210937" y="834711"/>
                      <a:pt x="209180" y="837435"/>
                      <a:pt x="207511" y="840246"/>
                    </a:cubicBezTo>
                    <a:cubicBezTo>
                      <a:pt x="207335" y="840510"/>
                      <a:pt x="207159" y="841476"/>
                      <a:pt x="206983" y="842091"/>
                    </a:cubicBezTo>
                    <a:cubicBezTo>
                      <a:pt x="206456" y="844199"/>
                      <a:pt x="205841" y="847011"/>
                      <a:pt x="203557" y="849383"/>
                    </a:cubicBezTo>
                    <a:cubicBezTo>
                      <a:pt x="198462" y="854654"/>
                      <a:pt x="196353" y="861770"/>
                      <a:pt x="194069" y="869150"/>
                    </a:cubicBezTo>
                    <a:cubicBezTo>
                      <a:pt x="193190" y="872137"/>
                      <a:pt x="192224" y="875124"/>
                      <a:pt x="191082" y="878199"/>
                    </a:cubicBezTo>
                    <a:cubicBezTo>
                      <a:pt x="189588" y="882328"/>
                      <a:pt x="187656" y="887072"/>
                      <a:pt x="184932" y="891377"/>
                    </a:cubicBezTo>
                    <a:cubicBezTo>
                      <a:pt x="183351" y="893925"/>
                      <a:pt x="181682" y="896297"/>
                      <a:pt x="180100" y="898669"/>
                    </a:cubicBezTo>
                    <a:cubicBezTo>
                      <a:pt x="174741" y="906488"/>
                      <a:pt x="170085" y="913165"/>
                      <a:pt x="170436" y="921950"/>
                    </a:cubicBezTo>
                    <a:cubicBezTo>
                      <a:pt x="170524" y="923092"/>
                      <a:pt x="170261" y="924146"/>
                      <a:pt x="169909" y="925025"/>
                    </a:cubicBezTo>
                    <a:cubicBezTo>
                      <a:pt x="171139" y="926255"/>
                      <a:pt x="171842" y="927924"/>
                      <a:pt x="172018" y="929945"/>
                    </a:cubicBezTo>
                    <a:lnTo>
                      <a:pt x="173599" y="943913"/>
                    </a:lnTo>
                    <a:lnTo>
                      <a:pt x="161387" y="935831"/>
                    </a:lnTo>
                    <a:cubicBezTo>
                      <a:pt x="160333" y="938027"/>
                      <a:pt x="159191" y="940224"/>
                      <a:pt x="158049" y="942332"/>
                    </a:cubicBezTo>
                    <a:cubicBezTo>
                      <a:pt x="154974" y="948130"/>
                      <a:pt x="152075" y="953665"/>
                      <a:pt x="150669" y="960079"/>
                    </a:cubicBezTo>
                    <a:cubicBezTo>
                      <a:pt x="149351" y="965789"/>
                      <a:pt x="146628" y="971324"/>
                      <a:pt x="143904" y="976595"/>
                    </a:cubicBezTo>
                    <a:cubicBezTo>
                      <a:pt x="142147" y="980021"/>
                      <a:pt x="140566" y="983184"/>
                      <a:pt x="139336" y="986435"/>
                    </a:cubicBezTo>
                    <a:cubicBezTo>
                      <a:pt x="138897" y="987665"/>
                      <a:pt x="138458" y="989070"/>
                      <a:pt x="138106" y="990476"/>
                    </a:cubicBezTo>
                    <a:cubicBezTo>
                      <a:pt x="137403" y="993024"/>
                      <a:pt x="136613" y="995923"/>
                      <a:pt x="135119" y="998646"/>
                    </a:cubicBezTo>
                    <a:cubicBezTo>
                      <a:pt x="130287" y="1007607"/>
                      <a:pt x="127037" y="1017096"/>
                      <a:pt x="123610" y="1027111"/>
                    </a:cubicBezTo>
                    <a:cubicBezTo>
                      <a:pt x="120975" y="1034666"/>
                      <a:pt x="118339" y="1042485"/>
                      <a:pt x="114913" y="1050041"/>
                    </a:cubicBezTo>
                    <a:cubicBezTo>
                      <a:pt x="114034" y="1051974"/>
                      <a:pt x="113068" y="1053819"/>
                      <a:pt x="112101" y="1055663"/>
                    </a:cubicBezTo>
                    <a:cubicBezTo>
                      <a:pt x="110344" y="1059090"/>
                      <a:pt x="108587" y="1062516"/>
                      <a:pt x="108060" y="1065064"/>
                    </a:cubicBezTo>
                    <a:cubicBezTo>
                      <a:pt x="107884" y="1065942"/>
                      <a:pt x="107709" y="1066821"/>
                      <a:pt x="107533" y="1067699"/>
                    </a:cubicBezTo>
                    <a:lnTo>
                      <a:pt x="118603" y="1062252"/>
                    </a:lnTo>
                    <a:lnTo>
                      <a:pt x="121765" y="1064537"/>
                    </a:lnTo>
                    <a:cubicBezTo>
                      <a:pt x="128267" y="1069281"/>
                      <a:pt x="128969" y="1073761"/>
                      <a:pt x="128354" y="1076661"/>
                    </a:cubicBezTo>
                    <a:cubicBezTo>
                      <a:pt x="128881" y="1078330"/>
                      <a:pt x="128091" y="1080614"/>
                      <a:pt x="125631" y="1082371"/>
                    </a:cubicBezTo>
                    <a:close/>
                    <a:moveTo>
                      <a:pt x="161212" y="1009013"/>
                    </a:moveTo>
                    <a:cubicBezTo>
                      <a:pt x="161475" y="1009101"/>
                      <a:pt x="161827" y="1009277"/>
                      <a:pt x="162090" y="1009277"/>
                    </a:cubicBezTo>
                    <a:cubicBezTo>
                      <a:pt x="162266" y="1009189"/>
                      <a:pt x="162442" y="1009101"/>
                      <a:pt x="162705" y="1009013"/>
                    </a:cubicBezTo>
                    <a:cubicBezTo>
                      <a:pt x="163057" y="1008486"/>
                      <a:pt x="163496" y="1007520"/>
                      <a:pt x="163408" y="1006290"/>
                    </a:cubicBezTo>
                    <a:cubicBezTo>
                      <a:pt x="163408" y="1006026"/>
                      <a:pt x="163408" y="1005763"/>
                      <a:pt x="163320" y="1005499"/>
                    </a:cubicBezTo>
                    <a:lnTo>
                      <a:pt x="161212" y="1009013"/>
                    </a:lnTo>
                    <a:close/>
                    <a:moveTo>
                      <a:pt x="158313" y="1006465"/>
                    </a:moveTo>
                    <a:cubicBezTo>
                      <a:pt x="158927" y="1007432"/>
                      <a:pt x="159806" y="1008135"/>
                      <a:pt x="160597" y="1008662"/>
                    </a:cubicBezTo>
                    <a:lnTo>
                      <a:pt x="160685" y="1003566"/>
                    </a:lnTo>
                    <a:cubicBezTo>
                      <a:pt x="159630" y="1004005"/>
                      <a:pt x="158576" y="1005323"/>
                      <a:pt x="158313" y="1006465"/>
                    </a:cubicBezTo>
                    <a:close/>
                    <a:moveTo>
                      <a:pt x="157346" y="1004181"/>
                    </a:moveTo>
                    <a:lnTo>
                      <a:pt x="157346" y="1004181"/>
                    </a:lnTo>
                    <a:cubicBezTo>
                      <a:pt x="157346" y="1004181"/>
                      <a:pt x="157346" y="1004181"/>
                      <a:pt x="157346" y="1004181"/>
                    </a:cubicBezTo>
                    <a:close/>
                    <a:moveTo>
                      <a:pt x="179749" y="1000403"/>
                    </a:moveTo>
                    <a:cubicBezTo>
                      <a:pt x="179749" y="1000403"/>
                      <a:pt x="179661" y="1000403"/>
                      <a:pt x="179749" y="1000403"/>
                    </a:cubicBezTo>
                    <a:cubicBezTo>
                      <a:pt x="179661" y="1000403"/>
                      <a:pt x="179749" y="1000403"/>
                      <a:pt x="179749" y="1000403"/>
                    </a:cubicBezTo>
                    <a:close/>
                    <a:moveTo>
                      <a:pt x="162354" y="935655"/>
                    </a:moveTo>
                    <a:cubicBezTo>
                      <a:pt x="164199" y="936709"/>
                      <a:pt x="166044" y="936534"/>
                      <a:pt x="166834" y="936182"/>
                    </a:cubicBezTo>
                    <a:lnTo>
                      <a:pt x="165341" y="932229"/>
                    </a:lnTo>
                    <a:cubicBezTo>
                      <a:pt x="165165" y="932492"/>
                      <a:pt x="164902" y="932668"/>
                      <a:pt x="164726" y="932932"/>
                    </a:cubicBezTo>
                    <a:cubicBezTo>
                      <a:pt x="163759" y="933898"/>
                      <a:pt x="162881" y="934777"/>
                      <a:pt x="162354" y="935655"/>
                    </a:cubicBezTo>
                    <a:close/>
                    <a:moveTo>
                      <a:pt x="192224" y="929769"/>
                    </a:moveTo>
                    <a:cubicBezTo>
                      <a:pt x="192312" y="930384"/>
                      <a:pt x="192751" y="931350"/>
                      <a:pt x="193630" y="932141"/>
                    </a:cubicBezTo>
                    <a:cubicBezTo>
                      <a:pt x="193805" y="932317"/>
                      <a:pt x="194069" y="932492"/>
                      <a:pt x="194245" y="932668"/>
                    </a:cubicBezTo>
                    <a:lnTo>
                      <a:pt x="192224" y="929593"/>
                    </a:lnTo>
                    <a:cubicBezTo>
                      <a:pt x="192224" y="929593"/>
                      <a:pt x="192224" y="929681"/>
                      <a:pt x="192224" y="929769"/>
                    </a:cubicBezTo>
                    <a:close/>
                    <a:moveTo>
                      <a:pt x="191960" y="930823"/>
                    </a:moveTo>
                    <a:cubicBezTo>
                      <a:pt x="191960" y="930823"/>
                      <a:pt x="191960" y="930823"/>
                      <a:pt x="191960" y="930823"/>
                    </a:cubicBezTo>
                    <a:lnTo>
                      <a:pt x="191960" y="930823"/>
                    </a:lnTo>
                    <a:close/>
                    <a:moveTo>
                      <a:pt x="2956631" y="868008"/>
                    </a:moveTo>
                    <a:lnTo>
                      <a:pt x="2957246" y="873367"/>
                    </a:lnTo>
                    <a:cubicBezTo>
                      <a:pt x="2958037" y="873279"/>
                      <a:pt x="2959882" y="872576"/>
                      <a:pt x="2961024" y="870643"/>
                    </a:cubicBezTo>
                    <a:cubicBezTo>
                      <a:pt x="2962166" y="868798"/>
                      <a:pt x="2961902" y="866954"/>
                      <a:pt x="2961639" y="866075"/>
                    </a:cubicBezTo>
                    <a:lnTo>
                      <a:pt x="2956631" y="868008"/>
                    </a:lnTo>
                    <a:close/>
                    <a:moveTo>
                      <a:pt x="2914725" y="840510"/>
                    </a:moveTo>
                    <a:cubicBezTo>
                      <a:pt x="2916482" y="843233"/>
                      <a:pt x="2918239" y="845869"/>
                      <a:pt x="2920172" y="848416"/>
                    </a:cubicBezTo>
                    <a:cubicBezTo>
                      <a:pt x="2923510" y="852721"/>
                      <a:pt x="2925970" y="857378"/>
                      <a:pt x="2928342" y="861946"/>
                    </a:cubicBezTo>
                    <a:cubicBezTo>
                      <a:pt x="2928694" y="862737"/>
                      <a:pt x="2929133" y="863439"/>
                      <a:pt x="2929484" y="864142"/>
                    </a:cubicBezTo>
                    <a:lnTo>
                      <a:pt x="2941081" y="852546"/>
                    </a:lnTo>
                    <a:lnTo>
                      <a:pt x="2925619" y="842442"/>
                    </a:lnTo>
                    <a:cubicBezTo>
                      <a:pt x="2920084" y="838840"/>
                      <a:pt x="2919996" y="833921"/>
                      <a:pt x="2919996" y="831812"/>
                    </a:cubicBezTo>
                    <a:lnTo>
                      <a:pt x="2919732" y="806598"/>
                    </a:lnTo>
                    <a:lnTo>
                      <a:pt x="2917273" y="799130"/>
                    </a:lnTo>
                    <a:cubicBezTo>
                      <a:pt x="2917273" y="799043"/>
                      <a:pt x="2917185" y="798955"/>
                      <a:pt x="2917185" y="798867"/>
                    </a:cubicBezTo>
                    <a:cubicBezTo>
                      <a:pt x="2916833" y="798076"/>
                      <a:pt x="2916306" y="796671"/>
                      <a:pt x="2916218" y="794913"/>
                    </a:cubicBezTo>
                    <a:cubicBezTo>
                      <a:pt x="2916218" y="794474"/>
                      <a:pt x="2916130" y="794035"/>
                      <a:pt x="2916130" y="793508"/>
                    </a:cubicBezTo>
                    <a:cubicBezTo>
                      <a:pt x="2915867" y="791136"/>
                      <a:pt x="2915603" y="787885"/>
                      <a:pt x="2917448" y="784898"/>
                    </a:cubicBezTo>
                    <a:cubicBezTo>
                      <a:pt x="2920084" y="780505"/>
                      <a:pt x="2919205" y="778221"/>
                      <a:pt x="2914373" y="770842"/>
                    </a:cubicBezTo>
                    <a:cubicBezTo>
                      <a:pt x="2914022" y="770314"/>
                      <a:pt x="2913670" y="769699"/>
                      <a:pt x="2913319" y="769172"/>
                    </a:cubicBezTo>
                    <a:cubicBezTo>
                      <a:pt x="2911211" y="765834"/>
                      <a:pt x="2908839" y="762671"/>
                      <a:pt x="2906379" y="759333"/>
                    </a:cubicBezTo>
                    <a:cubicBezTo>
                      <a:pt x="2901459" y="752568"/>
                      <a:pt x="2896363" y="745627"/>
                      <a:pt x="2892849" y="737281"/>
                    </a:cubicBezTo>
                    <a:cubicBezTo>
                      <a:pt x="2885118" y="719096"/>
                      <a:pt x="2872028" y="703194"/>
                      <a:pt x="2859465" y="687908"/>
                    </a:cubicBezTo>
                    <a:lnTo>
                      <a:pt x="2856038" y="683778"/>
                    </a:lnTo>
                    <a:cubicBezTo>
                      <a:pt x="2853666" y="680879"/>
                      <a:pt x="2851646" y="677892"/>
                      <a:pt x="2849625" y="674905"/>
                    </a:cubicBezTo>
                    <a:lnTo>
                      <a:pt x="2849186" y="674202"/>
                    </a:lnTo>
                    <a:cubicBezTo>
                      <a:pt x="2847517" y="671742"/>
                      <a:pt x="2846462" y="669019"/>
                      <a:pt x="2845584" y="666647"/>
                    </a:cubicBezTo>
                    <a:cubicBezTo>
                      <a:pt x="2843475" y="661200"/>
                      <a:pt x="2842773" y="660058"/>
                      <a:pt x="2839610" y="659707"/>
                    </a:cubicBezTo>
                    <a:cubicBezTo>
                      <a:pt x="2834778" y="659267"/>
                      <a:pt x="2833548" y="654787"/>
                      <a:pt x="2833196" y="653293"/>
                    </a:cubicBezTo>
                    <a:cubicBezTo>
                      <a:pt x="2833109" y="653117"/>
                      <a:pt x="2833109" y="652942"/>
                      <a:pt x="2833021" y="652766"/>
                    </a:cubicBezTo>
                    <a:cubicBezTo>
                      <a:pt x="2831791" y="650394"/>
                      <a:pt x="2830649" y="648110"/>
                      <a:pt x="2829419" y="645738"/>
                    </a:cubicBezTo>
                    <a:cubicBezTo>
                      <a:pt x="2826607" y="640115"/>
                      <a:pt x="2823972" y="634844"/>
                      <a:pt x="2820721" y="630012"/>
                    </a:cubicBezTo>
                    <a:cubicBezTo>
                      <a:pt x="2813781" y="619821"/>
                      <a:pt x="2806225" y="609630"/>
                      <a:pt x="2798933" y="599878"/>
                    </a:cubicBezTo>
                    <a:cubicBezTo>
                      <a:pt x="2797352" y="597770"/>
                      <a:pt x="2795771" y="595661"/>
                      <a:pt x="2794189" y="593553"/>
                    </a:cubicBezTo>
                    <a:cubicBezTo>
                      <a:pt x="2794101" y="593816"/>
                      <a:pt x="2794014" y="593992"/>
                      <a:pt x="2793838" y="594255"/>
                    </a:cubicBezTo>
                    <a:cubicBezTo>
                      <a:pt x="2793662" y="594695"/>
                      <a:pt x="2793486" y="595046"/>
                      <a:pt x="2793223" y="595485"/>
                    </a:cubicBezTo>
                    <a:lnTo>
                      <a:pt x="2785228" y="611914"/>
                    </a:lnTo>
                    <a:lnTo>
                      <a:pt x="2781011" y="594168"/>
                    </a:lnTo>
                    <a:cubicBezTo>
                      <a:pt x="2780923" y="593992"/>
                      <a:pt x="2780923" y="593816"/>
                      <a:pt x="2780836" y="593640"/>
                    </a:cubicBezTo>
                    <a:cubicBezTo>
                      <a:pt x="2780396" y="592411"/>
                      <a:pt x="2779693" y="590390"/>
                      <a:pt x="2780133" y="587930"/>
                    </a:cubicBezTo>
                    <a:cubicBezTo>
                      <a:pt x="2781626" y="579408"/>
                      <a:pt x="2778991" y="573171"/>
                      <a:pt x="2771435" y="567284"/>
                    </a:cubicBezTo>
                    <a:cubicBezTo>
                      <a:pt x="2765725" y="562804"/>
                      <a:pt x="2758521" y="556742"/>
                      <a:pt x="2753601" y="549186"/>
                    </a:cubicBezTo>
                    <a:cubicBezTo>
                      <a:pt x="2751844" y="546463"/>
                      <a:pt x="2750087" y="543740"/>
                      <a:pt x="2748505" y="541016"/>
                    </a:cubicBezTo>
                    <a:cubicBezTo>
                      <a:pt x="2746660" y="538029"/>
                      <a:pt x="2744903" y="535130"/>
                      <a:pt x="2742971" y="532319"/>
                    </a:cubicBezTo>
                    <a:cubicBezTo>
                      <a:pt x="2743410" y="536799"/>
                      <a:pt x="2739632" y="539698"/>
                      <a:pt x="2736996" y="541543"/>
                    </a:cubicBezTo>
                    <a:cubicBezTo>
                      <a:pt x="2736294" y="542070"/>
                      <a:pt x="2735591" y="542597"/>
                      <a:pt x="2735239" y="542949"/>
                    </a:cubicBezTo>
                    <a:lnTo>
                      <a:pt x="2728826" y="548659"/>
                    </a:lnTo>
                    <a:lnTo>
                      <a:pt x="2721359" y="533461"/>
                    </a:lnTo>
                    <a:lnTo>
                      <a:pt x="2723643" y="530298"/>
                    </a:lnTo>
                    <a:cubicBezTo>
                      <a:pt x="2728387" y="523797"/>
                      <a:pt x="2732867" y="523094"/>
                      <a:pt x="2735767" y="523709"/>
                    </a:cubicBezTo>
                    <a:cubicBezTo>
                      <a:pt x="2736030" y="523797"/>
                      <a:pt x="2736469" y="523885"/>
                      <a:pt x="2736821" y="523972"/>
                    </a:cubicBezTo>
                    <a:cubicBezTo>
                      <a:pt x="2734361" y="521073"/>
                      <a:pt x="2731637" y="518350"/>
                      <a:pt x="2728475" y="515890"/>
                    </a:cubicBezTo>
                    <a:cubicBezTo>
                      <a:pt x="2721798" y="510707"/>
                      <a:pt x="2716790" y="503942"/>
                      <a:pt x="2711958" y="497441"/>
                    </a:cubicBezTo>
                    <a:cubicBezTo>
                      <a:pt x="2708971" y="493487"/>
                      <a:pt x="2706248" y="489709"/>
                      <a:pt x="2703173" y="486371"/>
                    </a:cubicBezTo>
                    <a:cubicBezTo>
                      <a:pt x="2695442" y="478025"/>
                      <a:pt x="2687096" y="469855"/>
                      <a:pt x="2679013" y="461948"/>
                    </a:cubicBezTo>
                    <a:cubicBezTo>
                      <a:pt x="2676729" y="459663"/>
                      <a:pt x="2674357" y="457467"/>
                      <a:pt x="2672073" y="455183"/>
                    </a:cubicBezTo>
                    <a:cubicBezTo>
                      <a:pt x="2671633" y="454744"/>
                      <a:pt x="2670755" y="454217"/>
                      <a:pt x="2669876" y="453689"/>
                    </a:cubicBezTo>
                    <a:cubicBezTo>
                      <a:pt x="2668822" y="453074"/>
                      <a:pt x="2667592" y="452284"/>
                      <a:pt x="2666450" y="451317"/>
                    </a:cubicBezTo>
                    <a:cubicBezTo>
                      <a:pt x="2664693" y="449824"/>
                      <a:pt x="2662672" y="448506"/>
                      <a:pt x="2660564" y="447013"/>
                    </a:cubicBezTo>
                    <a:cubicBezTo>
                      <a:pt x="2655029" y="443147"/>
                      <a:pt x="2649406" y="439194"/>
                      <a:pt x="2645804" y="433132"/>
                    </a:cubicBezTo>
                    <a:cubicBezTo>
                      <a:pt x="2642466" y="427421"/>
                      <a:pt x="2638512" y="422501"/>
                      <a:pt x="2634032" y="417845"/>
                    </a:cubicBezTo>
                    <a:cubicBezTo>
                      <a:pt x="2634559" y="418987"/>
                      <a:pt x="2634910" y="420305"/>
                      <a:pt x="2634823" y="421799"/>
                    </a:cubicBezTo>
                    <a:cubicBezTo>
                      <a:pt x="2634735" y="426191"/>
                      <a:pt x="2631396" y="428651"/>
                      <a:pt x="2629991" y="429705"/>
                    </a:cubicBezTo>
                    <a:cubicBezTo>
                      <a:pt x="2629903" y="429793"/>
                      <a:pt x="2629815" y="429881"/>
                      <a:pt x="2629639" y="429969"/>
                    </a:cubicBezTo>
                    <a:cubicBezTo>
                      <a:pt x="2628761" y="431111"/>
                      <a:pt x="2627179" y="432429"/>
                      <a:pt x="2624632" y="432956"/>
                    </a:cubicBezTo>
                    <a:cubicBezTo>
                      <a:pt x="2623314" y="433220"/>
                      <a:pt x="2619975" y="433659"/>
                      <a:pt x="2617252" y="431638"/>
                    </a:cubicBezTo>
                    <a:cubicBezTo>
                      <a:pt x="2614177" y="429354"/>
                      <a:pt x="2611541" y="423380"/>
                      <a:pt x="2614616" y="419163"/>
                    </a:cubicBezTo>
                    <a:cubicBezTo>
                      <a:pt x="2616022" y="417142"/>
                      <a:pt x="2617691" y="415649"/>
                      <a:pt x="2619185" y="414243"/>
                    </a:cubicBezTo>
                    <a:cubicBezTo>
                      <a:pt x="2619624" y="413804"/>
                      <a:pt x="2620151" y="413365"/>
                      <a:pt x="2620590" y="412925"/>
                    </a:cubicBezTo>
                    <a:lnTo>
                      <a:pt x="2624544" y="408972"/>
                    </a:lnTo>
                    <a:cubicBezTo>
                      <a:pt x="2621908" y="406688"/>
                      <a:pt x="2619185" y="404403"/>
                      <a:pt x="2616373" y="402031"/>
                    </a:cubicBezTo>
                    <a:cubicBezTo>
                      <a:pt x="2606007" y="393422"/>
                      <a:pt x="2595815" y="384373"/>
                      <a:pt x="2585976" y="375500"/>
                    </a:cubicBezTo>
                    <a:cubicBezTo>
                      <a:pt x="2581144" y="371195"/>
                      <a:pt x="2576224" y="366802"/>
                      <a:pt x="2571304" y="362497"/>
                    </a:cubicBezTo>
                    <a:cubicBezTo>
                      <a:pt x="2569284" y="360740"/>
                      <a:pt x="2567087" y="358895"/>
                      <a:pt x="2565067" y="357226"/>
                    </a:cubicBezTo>
                    <a:cubicBezTo>
                      <a:pt x="2561289" y="354063"/>
                      <a:pt x="2557423" y="350901"/>
                      <a:pt x="2553821" y="347298"/>
                    </a:cubicBezTo>
                    <a:cubicBezTo>
                      <a:pt x="2547057" y="340709"/>
                      <a:pt x="2542576" y="336668"/>
                      <a:pt x="2539765" y="334296"/>
                    </a:cubicBezTo>
                    <a:cubicBezTo>
                      <a:pt x="2539765" y="334296"/>
                      <a:pt x="2539765" y="334296"/>
                      <a:pt x="2539765" y="334384"/>
                    </a:cubicBezTo>
                    <a:cubicBezTo>
                      <a:pt x="2539677" y="334735"/>
                      <a:pt x="2539501" y="335087"/>
                      <a:pt x="2539413" y="335526"/>
                    </a:cubicBezTo>
                    <a:lnTo>
                      <a:pt x="2536953" y="343960"/>
                    </a:lnTo>
                    <a:lnTo>
                      <a:pt x="2529574" y="339216"/>
                    </a:lnTo>
                    <a:cubicBezTo>
                      <a:pt x="2529310" y="339040"/>
                      <a:pt x="2529047" y="338865"/>
                      <a:pt x="2528695" y="338689"/>
                    </a:cubicBezTo>
                    <a:cubicBezTo>
                      <a:pt x="2527553" y="338074"/>
                      <a:pt x="2526060" y="337195"/>
                      <a:pt x="2524654" y="335702"/>
                    </a:cubicBezTo>
                    <a:cubicBezTo>
                      <a:pt x="2522809" y="333681"/>
                      <a:pt x="2520788" y="331221"/>
                      <a:pt x="2520349" y="327971"/>
                    </a:cubicBezTo>
                    <a:cubicBezTo>
                      <a:pt x="2519734" y="323402"/>
                      <a:pt x="2519207" y="319449"/>
                      <a:pt x="2518504" y="318219"/>
                    </a:cubicBezTo>
                    <a:cubicBezTo>
                      <a:pt x="2518153" y="317516"/>
                      <a:pt x="2516396" y="316462"/>
                      <a:pt x="2513672" y="314880"/>
                    </a:cubicBezTo>
                    <a:lnTo>
                      <a:pt x="2513057" y="314529"/>
                    </a:lnTo>
                    <a:cubicBezTo>
                      <a:pt x="2510597" y="313036"/>
                      <a:pt x="2508050" y="311718"/>
                      <a:pt x="2505326" y="310224"/>
                    </a:cubicBezTo>
                    <a:cubicBezTo>
                      <a:pt x="2497156" y="305832"/>
                      <a:pt x="2488722" y="301351"/>
                      <a:pt x="2482836" y="294059"/>
                    </a:cubicBezTo>
                    <a:cubicBezTo>
                      <a:pt x="2480112" y="290633"/>
                      <a:pt x="2477125" y="287734"/>
                      <a:pt x="2473787" y="285186"/>
                    </a:cubicBezTo>
                    <a:lnTo>
                      <a:pt x="2474226" y="288261"/>
                    </a:lnTo>
                    <a:cubicBezTo>
                      <a:pt x="2475017" y="294235"/>
                      <a:pt x="2471942" y="297661"/>
                      <a:pt x="2470887" y="298715"/>
                    </a:cubicBezTo>
                    <a:cubicBezTo>
                      <a:pt x="2469218" y="300472"/>
                      <a:pt x="2466319" y="302054"/>
                      <a:pt x="2461663" y="299506"/>
                    </a:cubicBezTo>
                    <a:cubicBezTo>
                      <a:pt x="2461487" y="299418"/>
                      <a:pt x="2461399" y="299330"/>
                      <a:pt x="2461311" y="299330"/>
                    </a:cubicBezTo>
                    <a:lnTo>
                      <a:pt x="2453932" y="295640"/>
                    </a:lnTo>
                    <a:lnTo>
                      <a:pt x="2462717" y="285010"/>
                    </a:lnTo>
                    <a:lnTo>
                      <a:pt x="2466583" y="280354"/>
                    </a:lnTo>
                    <a:cubicBezTo>
                      <a:pt x="2464210" y="278860"/>
                      <a:pt x="2461575" y="277455"/>
                      <a:pt x="2458852" y="276049"/>
                    </a:cubicBezTo>
                    <a:cubicBezTo>
                      <a:pt x="2457885" y="275522"/>
                      <a:pt x="2456831" y="275083"/>
                      <a:pt x="2455777" y="274556"/>
                    </a:cubicBezTo>
                    <a:cubicBezTo>
                      <a:pt x="2451911" y="272711"/>
                      <a:pt x="2447606" y="270690"/>
                      <a:pt x="2444443" y="267000"/>
                    </a:cubicBezTo>
                    <a:cubicBezTo>
                      <a:pt x="2441808" y="263925"/>
                      <a:pt x="2438996" y="261202"/>
                      <a:pt x="2436010" y="258654"/>
                    </a:cubicBezTo>
                    <a:lnTo>
                      <a:pt x="2430738" y="270602"/>
                    </a:lnTo>
                    <a:lnTo>
                      <a:pt x="2428278" y="271569"/>
                    </a:lnTo>
                    <a:cubicBezTo>
                      <a:pt x="2425555" y="272711"/>
                      <a:pt x="2420372" y="274380"/>
                      <a:pt x="2416857" y="272711"/>
                    </a:cubicBezTo>
                    <a:cubicBezTo>
                      <a:pt x="2415100" y="271920"/>
                      <a:pt x="2413782" y="270426"/>
                      <a:pt x="2413255" y="268669"/>
                    </a:cubicBezTo>
                    <a:cubicBezTo>
                      <a:pt x="2411059" y="261817"/>
                      <a:pt x="2413958" y="255052"/>
                      <a:pt x="2420284" y="252153"/>
                    </a:cubicBezTo>
                    <a:cubicBezTo>
                      <a:pt x="2423534" y="250659"/>
                      <a:pt x="2426521" y="251801"/>
                      <a:pt x="2428630" y="252944"/>
                    </a:cubicBezTo>
                    <a:cubicBezTo>
                      <a:pt x="2422919" y="248990"/>
                      <a:pt x="2416857" y="245476"/>
                      <a:pt x="2410620" y="241786"/>
                    </a:cubicBezTo>
                    <a:cubicBezTo>
                      <a:pt x="2406579" y="239414"/>
                      <a:pt x="2402274" y="236954"/>
                      <a:pt x="2398232" y="234319"/>
                    </a:cubicBezTo>
                    <a:cubicBezTo>
                      <a:pt x="2395245" y="232386"/>
                      <a:pt x="2392083" y="230541"/>
                      <a:pt x="2389008" y="228696"/>
                    </a:cubicBezTo>
                    <a:cubicBezTo>
                      <a:pt x="2383297" y="225270"/>
                      <a:pt x="2377499" y="221755"/>
                      <a:pt x="2371876" y="217890"/>
                    </a:cubicBezTo>
                    <a:lnTo>
                      <a:pt x="2371613" y="217714"/>
                    </a:lnTo>
                    <a:cubicBezTo>
                      <a:pt x="2364233" y="212443"/>
                      <a:pt x="2357292" y="207523"/>
                      <a:pt x="2349210" y="205063"/>
                    </a:cubicBezTo>
                    <a:cubicBezTo>
                      <a:pt x="2344993" y="203745"/>
                      <a:pt x="2341742" y="201461"/>
                      <a:pt x="2338755" y="199528"/>
                    </a:cubicBezTo>
                    <a:cubicBezTo>
                      <a:pt x="2337174" y="198474"/>
                      <a:pt x="2335768" y="197420"/>
                      <a:pt x="2334363" y="196717"/>
                    </a:cubicBezTo>
                    <a:cubicBezTo>
                      <a:pt x="2331464" y="195224"/>
                      <a:pt x="2328740" y="193554"/>
                      <a:pt x="2326192" y="191885"/>
                    </a:cubicBezTo>
                    <a:cubicBezTo>
                      <a:pt x="2321097" y="188635"/>
                      <a:pt x="2316704" y="185823"/>
                      <a:pt x="2311521" y="185296"/>
                    </a:cubicBezTo>
                    <a:cubicBezTo>
                      <a:pt x="2305371" y="184681"/>
                      <a:pt x="2300100" y="180288"/>
                      <a:pt x="2298167" y="178444"/>
                    </a:cubicBezTo>
                    <a:cubicBezTo>
                      <a:pt x="2290787" y="171591"/>
                      <a:pt x="2284023" y="166408"/>
                      <a:pt x="2274710" y="163948"/>
                    </a:cubicBezTo>
                    <a:cubicBezTo>
                      <a:pt x="2267682" y="162103"/>
                      <a:pt x="2261356" y="158589"/>
                      <a:pt x="2255294" y="155162"/>
                    </a:cubicBezTo>
                    <a:cubicBezTo>
                      <a:pt x="2252571" y="153669"/>
                      <a:pt x="2249935" y="152175"/>
                      <a:pt x="2247388" y="150945"/>
                    </a:cubicBezTo>
                    <a:cubicBezTo>
                      <a:pt x="2244049" y="149276"/>
                      <a:pt x="2240535" y="147695"/>
                      <a:pt x="2237108" y="146201"/>
                    </a:cubicBezTo>
                    <a:cubicBezTo>
                      <a:pt x="2229378" y="142775"/>
                      <a:pt x="2221471" y="139173"/>
                      <a:pt x="2214179" y="134429"/>
                    </a:cubicBezTo>
                    <a:cubicBezTo>
                      <a:pt x="2211104" y="132408"/>
                      <a:pt x="2207063" y="131617"/>
                      <a:pt x="2202758" y="130739"/>
                    </a:cubicBezTo>
                    <a:cubicBezTo>
                      <a:pt x="2195905" y="129333"/>
                      <a:pt x="2187471" y="127576"/>
                      <a:pt x="2181409" y="120196"/>
                    </a:cubicBezTo>
                    <a:cubicBezTo>
                      <a:pt x="2180619" y="120196"/>
                      <a:pt x="2179740" y="120109"/>
                      <a:pt x="2178774" y="119845"/>
                    </a:cubicBezTo>
                    <a:cubicBezTo>
                      <a:pt x="2176402" y="119230"/>
                      <a:pt x="2173766" y="118791"/>
                      <a:pt x="2170955" y="118352"/>
                    </a:cubicBezTo>
                    <a:cubicBezTo>
                      <a:pt x="2163839" y="117209"/>
                      <a:pt x="2156547" y="115980"/>
                      <a:pt x="2150660" y="111587"/>
                    </a:cubicBezTo>
                    <a:cubicBezTo>
                      <a:pt x="2144247" y="106755"/>
                      <a:pt x="2137307" y="103241"/>
                      <a:pt x="2130103" y="100342"/>
                    </a:cubicBezTo>
                    <a:lnTo>
                      <a:pt x="2131069" y="101220"/>
                    </a:lnTo>
                    <a:cubicBezTo>
                      <a:pt x="2131245" y="101396"/>
                      <a:pt x="2131772" y="101747"/>
                      <a:pt x="2132123" y="102099"/>
                    </a:cubicBezTo>
                    <a:cubicBezTo>
                      <a:pt x="2134144" y="103592"/>
                      <a:pt x="2137834" y="106403"/>
                      <a:pt x="2137043" y="111060"/>
                    </a:cubicBezTo>
                    <a:cubicBezTo>
                      <a:pt x="2136516" y="114135"/>
                      <a:pt x="2134847" y="116419"/>
                      <a:pt x="2133529" y="118176"/>
                    </a:cubicBezTo>
                    <a:cubicBezTo>
                      <a:pt x="2133178" y="118615"/>
                      <a:pt x="2132826" y="119054"/>
                      <a:pt x="2132562" y="119582"/>
                    </a:cubicBezTo>
                    <a:lnTo>
                      <a:pt x="2128346" y="126258"/>
                    </a:lnTo>
                    <a:lnTo>
                      <a:pt x="2117803" y="116507"/>
                    </a:lnTo>
                    <a:lnTo>
                      <a:pt x="2117715" y="113783"/>
                    </a:lnTo>
                    <a:cubicBezTo>
                      <a:pt x="2117540" y="108512"/>
                      <a:pt x="2119472" y="105174"/>
                      <a:pt x="2120878" y="102801"/>
                    </a:cubicBezTo>
                    <a:lnTo>
                      <a:pt x="2123689" y="97969"/>
                    </a:lnTo>
                    <a:cubicBezTo>
                      <a:pt x="2120175" y="96740"/>
                      <a:pt x="2116661" y="95597"/>
                      <a:pt x="2113059" y="94367"/>
                    </a:cubicBezTo>
                    <a:cubicBezTo>
                      <a:pt x="2109545" y="93225"/>
                      <a:pt x="2105943" y="91995"/>
                      <a:pt x="2102341" y="90765"/>
                    </a:cubicBezTo>
                    <a:cubicBezTo>
                      <a:pt x="2098036" y="89272"/>
                      <a:pt x="2093643" y="87778"/>
                      <a:pt x="2089251" y="86285"/>
                    </a:cubicBezTo>
                    <a:lnTo>
                      <a:pt x="2088987" y="113168"/>
                    </a:lnTo>
                    <a:lnTo>
                      <a:pt x="2105855" y="124413"/>
                    </a:lnTo>
                    <a:lnTo>
                      <a:pt x="2095576" y="128279"/>
                    </a:lnTo>
                    <a:cubicBezTo>
                      <a:pt x="2096806" y="128543"/>
                      <a:pt x="2098124" y="128718"/>
                      <a:pt x="2099530" y="128982"/>
                    </a:cubicBezTo>
                    <a:cubicBezTo>
                      <a:pt x="2101638" y="129333"/>
                      <a:pt x="2103747" y="129685"/>
                      <a:pt x="2105855" y="130212"/>
                    </a:cubicBezTo>
                    <a:cubicBezTo>
                      <a:pt x="2113586" y="132145"/>
                      <a:pt x="2121141" y="133550"/>
                      <a:pt x="2127643" y="130475"/>
                    </a:cubicBezTo>
                    <a:cubicBezTo>
                      <a:pt x="2128961" y="129860"/>
                      <a:pt x="2130103" y="129597"/>
                      <a:pt x="2130981" y="129421"/>
                    </a:cubicBezTo>
                    <a:cubicBezTo>
                      <a:pt x="2131157" y="129421"/>
                      <a:pt x="2131333" y="129333"/>
                      <a:pt x="2131596" y="129333"/>
                    </a:cubicBezTo>
                    <a:lnTo>
                      <a:pt x="2140733" y="126961"/>
                    </a:lnTo>
                    <a:lnTo>
                      <a:pt x="2139767" y="136362"/>
                    </a:lnTo>
                    <a:cubicBezTo>
                      <a:pt x="2139767" y="136449"/>
                      <a:pt x="2139767" y="136625"/>
                      <a:pt x="2139767" y="136801"/>
                    </a:cubicBezTo>
                    <a:cubicBezTo>
                      <a:pt x="2139767" y="137943"/>
                      <a:pt x="2139767" y="139788"/>
                      <a:pt x="2138976" y="141633"/>
                    </a:cubicBezTo>
                    <a:cubicBezTo>
                      <a:pt x="2139854" y="141984"/>
                      <a:pt x="2140821" y="142424"/>
                      <a:pt x="2141699" y="143038"/>
                    </a:cubicBezTo>
                    <a:cubicBezTo>
                      <a:pt x="2148640" y="147519"/>
                      <a:pt x="2155844" y="149452"/>
                      <a:pt x="2163839" y="149188"/>
                    </a:cubicBezTo>
                    <a:cubicBezTo>
                      <a:pt x="2164014" y="149188"/>
                      <a:pt x="2164278" y="149188"/>
                      <a:pt x="2164453" y="149188"/>
                    </a:cubicBezTo>
                    <a:lnTo>
                      <a:pt x="2169461" y="146113"/>
                    </a:lnTo>
                    <a:cubicBezTo>
                      <a:pt x="2171394" y="144883"/>
                      <a:pt x="2175435" y="142424"/>
                      <a:pt x="2179740" y="144620"/>
                    </a:cubicBezTo>
                    <a:cubicBezTo>
                      <a:pt x="2182991" y="146377"/>
                      <a:pt x="2188438" y="149188"/>
                      <a:pt x="2186944" y="154899"/>
                    </a:cubicBezTo>
                    <a:cubicBezTo>
                      <a:pt x="2186241" y="157622"/>
                      <a:pt x="2185011" y="159555"/>
                      <a:pt x="2183342" y="160697"/>
                    </a:cubicBezTo>
                    <a:cubicBezTo>
                      <a:pt x="2185363" y="161839"/>
                      <a:pt x="2187295" y="162454"/>
                      <a:pt x="2189580" y="162366"/>
                    </a:cubicBezTo>
                    <a:cubicBezTo>
                      <a:pt x="2193006" y="162191"/>
                      <a:pt x="2195642" y="163860"/>
                      <a:pt x="2197399" y="165090"/>
                    </a:cubicBezTo>
                    <a:cubicBezTo>
                      <a:pt x="2197838" y="165353"/>
                      <a:pt x="2198189" y="165617"/>
                      <a:pt x="2198453" y="165793"/>
                    </a:cubicBezTo>
                    <a:cubicBezTo>
                      <a:pt x="2200737" y="167023"/>
                      <a:pt x="2202933" y="168253"/>
                      <a:pt x="2205218" y="169482"/>
                    </a:cubicBezTo>
                    <a:cubicBezTo>
                      <a:pt x="2210489" y="172382"/>
                      <a:pt x="2215497" y="175105"/>
                      <a:pt x="2220680" y="177477"/>
                    </a:cubicBezTo>
                    <a:cubicBezTo>
                      <a:pt x="2222437" y="178268"/>
                      <a:pt x="2225424" y="178444"/>
                      <a:pt x="2228235" y="178004"/>
                    </a:cubicBezTo>
                    <a:cubicBezTo>
                      <a:pt x="2231750" y="177389"/>
                      <a:pt x="2234649" y="178004"/>
                      <a:pt x="2236845" y="179761"/>
                    </a:cubicBezTo>
                    <a:cubicBezTo>
                      <a:pt x="2239920" y="182221"/>
                      <a:pt x="2240183" y="185823"/>
                      <a:pt x="2240271" y="187756"/>
                    </a:cubicBezTo>
                    <a:cubicBezTo>
                      <a:pt x="2252044" y="193467"/>
                      <a:pt x="2263816" y="198474"/>
                      <a:pt x="2276819" y="199001"/>
                    </a:cubicBezTo>
                    <a:lnTo>
                      <a:pt x="2290612" y="176774"/>
                    </a:lnTo>
                    <a:lnTo>
                      <a:pt x="2288503" y="203745"/>
                    </a:lnTo>
                    <a:cubicBezTo>
                      <a:pt x="2288415" y="205151"/>
                      <a:pt x="2288152" y="206820"/>
                      <a:pt x="2287009" y="209192"/>
                    </a:cubicBezTo>
                    <a:lnTo>
                      <a:pt x="2286922" y="209368"/>
                    </a:lnTo>
                    <a:cubicBezTo>
                      <a:pt x="2289118" y="210510"/>
                      <a:pt x="2291139" y="211828"/>
                      <a:pt x="2293072" y="213146"/>
                    </a:cubicBezTo>
                    <a:cubicBezTo>
                      <a:pt x="2293511" y="213497"/>
                      <a:pt x="2293950" y="213761"/>
                      <a:pt x="2294477" y="214112"/>
                    </a:cubicBezTo>
                    <a:cubicBezTo>
                      <a:pt x="2299045" y="217099"/>
                      <a:pt x="2303965" y="219208"/>
                      <a:pt x="2308534" y="219823"/>
                    </a:cubicBezTo>
                    <a:cubicBezTo>
                      <a:pt x="2311696" y="220262"/>
                      <a:pt x="2314332" y="221053"/>
                      <a:pt x="2316704" y="222195"/>
                    </a:cubicBezTo>
                    <a:cubicBezTo>
                      <a:pt x="2318549" y="217890"/>
                      <a:pt x="2321887" y="216221"/>
                      <a:pt x="2324611" y="216133"/>
                    </a:cubicBezTo>
                    <a:cubicBezTo>
                      <a:pt x="2327510" y="216045"/>
                      <a:pt x="2330058" y="217626"/>
                      <a:pt x="2331200" y="220262"/>
                    </a:cubicBezTo>
                    <a:cubicBezTo>
                      <a:pt x="2331991" y="222107"/>
                      <a:pt x="2332430" y="223952"/>
                      <a:pt x="2332869" y="225533"/>
                    </a:cubicBezTo>
                    <a:cubicBezTo>
                      <a:pt x="2333045" y="225972"/>
                      <a:pt x="2333133" y="226500"/>
                      <a:pt x="2333308" y="226939"/>
                    </a:cubicBezTo>
                    <a:lnTo>
                      <a:pt x="2336032" y="236163"/>
                    </a:lnTo>
                    <a:cubicBezTo>
                      <a:pt x="2340776" y="237657"/>
                      <a:pt x="2343939" y="240644"/>
                      <a:pt x="2346486" y="242928"/>
                    </a:cubicBezTo>
                    <a:cubicBezTo>
                      <a:pt x="2347629" y="243982"/>
                      <a:pt x="2348683" y="244949"/>
                      <a:pt x="2349737" y="245740"/>
                    </a:cubicBezTo>
                    <a:cubicBezTo>
                      <a:pt x="2351318" y="246794"/>
                      <a:pt x="2352812" y="248024"/>
                      <a:pt x="2354218" y="249078"/>
                    </a:cubicBezTo>
                    <a:cubicBezTo>
                      <a:pt x="2360016" y="253559"/>
                      <a:pt x="2365112" y="257424"/>
                      <a:pt x="2371701" y="256809"/>
                    </a:cubicBezTo>
                    <a:lnTo>
                      <a:pt x="2372579" y="256721"/>
                    </a:lnTo>
                    <a:cubicBezTo>
                      <a:pt x="2375742" y="256458"/>
                      <a:pt x="2381101" y="255931"/>
                      <a:pt x="2384176" y="260323"/>
                    </a:cubicBezTo>
                    <a:cubicBezTo>
                      <a:pt x="2386109" y="263047"/>
                      <a:pt x="2385933" y="266209"/>
                      <a:pt x="2385318" y="268582"/>
                    </a:cubicBezTo>
                    <a:cubicBezTo>
                      <a:pt x="2385669" y="268845"/>
                      <a:pt x="2385933" y="269109"/>
                      <a:pt x="2386109" y="269197"/>
                    </a:cubicBezTo>
                    <a:cubicBezTo>
                      <a:pt x="2387954" y="270251"/>
                      <a:pt x="2389886" y="271305"/>
                      <a:pt x="2391731" y="272447"/>
                    </a:cubicBezTo>
                    <a:cubicBezTo>
                      <a:pt x="2401659" y="278245"/>
                      <a:pt x="2411059" y="283780"/>
                      <a:pt x="2422217" y="283077"/>
                    </a:cubicBezTo>
                    <a:cubicBezTo>
                      <a:pt x="2424589" y="282902"/>
                      <a:pt x="2426521" y="283605"/>
                      <a:pt x="2427927" y="284044"/>
                    </a:cubicBezTo>
                    <a:cubicBezTo>
                      <a:pt x="2428278" y="284132"/>
                      <a:pt x="2428630" y="284307"/>
                      <a:pt x="2428981" y="284395"/>
                    </a:cubicBezTo>
                    <a:lnTo>
                      <a:pt x="2451120" y="290018"/>
                    </a:lnTo>
                    <a:lnTo>
                      <a:pt x="2431178" y="296431"/>
                    </a:lnTo>
                    <a:cubicBezTo>
                      <a:pt x="2432759" y="297485"/>
                      <a:pt x="2434165" y="298628"/>
                      <a:pt x="2435570" y="299945"/>
                    </a:cubicBezTo>
                    <a:cubicBezTo>
                      <a:pt x="2439787" y="303723"/>
                      <a:pt x="2444619" y="307940"/>
                      <a:pt x="2449012" y="308906"/>
                    </a:cubicBezTo>
                    <a:cubicBezTo>
                      <a:pt x="2455162" y="310224"/>
                      <a:pt x="2458764" y="313563"/>
                      <a:pt x="2461575" y="316198"/>
                    </a:cubicBezTo>
                    <a:cubicBezTo>
                      <a:pt x="2462102" y="316725"/>
                      <a:pt x="2462629" y="317165"/>
                      <a:pt x="2463244" y="317692"/>
                    </a:cubicBezTo>
                    <a:cubicBezTo>
                      <a:pt x="2465968" y="320064"/>
                      <a:pt x="2468428" y="322524"/>
                      <a:pt x="2470800" y="324984"/>
                    </a:cubicBezTo>
                    <a:cubicBezTo>
                      <a:pt x="2477652" y="332012"/>
                      <a:pt x="2483538" y="338074"/>
                      <a:pt x="2493027" y="338250"/>
                    </a:cubicBezTo>
                    <a:cubicBezTo>
                      <a:pt x="2494608" y="338250"/>
                      <a:pt x="2496014" y="338689"/>
                      <a:pt x="2497332" y="339392"/>
                    </a:cubicBezTo>
                    <a:lnTo>
                      <a:pt x="2496014" y="321557"/>
                    </a:lnTo>
                    <a:lnTo>
                      <a:pt x="2509280" y="338689"/>
                    </a:lnTo>
                    <a:cubicBezTo>
                      <a:pt x="2509719" y="339216"/>
                      <a:pt x="2510070" y="339743"/>
                      <a:pt x="2510510" y="340270"/>
                    </a:cubicBezTo>
                    <a:cubicBezTo>
                      <a:pt x="2511739" y="341764"/>
                      <a:pt x="2512969" y="343345"/>
                      <a:pt x="2514111" y="345102"/>
                    </a:cubicBezTo>
                    <a:cubicBezTo>
                      <a:pt x="2515693" y="347474"/>
                      <a:pt x="2515429" y="349934"/>
                      <a:pt x="2515254" y="351164"/>
                    </a:cubicBezTo>
                    <a:lnTo>
                      <a:pt x="2515254" y="351428"/>
                    </a:lnTo>
                    <a:lnTo>
                      <a:pt x="2515254" y="356787"/>
                    </a:lnTo>
                    <a:lnTo>
                      <a:pt x="2511652" y="357402"/>
                    </a:lnTo>
                    <a:cubicBezTo>
                      <a:pt x="2511652" y="357490"/>
                      <a:pt x="2511739" y="357577"/>
                      <a:pt x="2511739" y="357577"/>
                    </a:cubicBezTo>
                    <a:cubicBezTo>
                      <a:pt x="2512442" y="358895"/>
                      <a:pt x="2512618" y="359159"/>
                      <a:pt x="2515342" y="359247"/>
                    </a:cubicBezTo>
                    <a:cubicBezTo>
                      <a:pt x="2521228" y="359422"/>
                      <a:pt x="2527377" y="360037"/>
                      <a:pt x="2532649" y="362761"/>
                    </a:cubicBezTo>
                    <a:cubicBezTo>
                      <a:pt x="2534318" y="363639"/>
                      <a:pt x="2535636" y="364869"/>
                      <a:pt x="2536778" y="366187"/>
                    </a:cubicBezTo>
                    <a:cubicBezTo>
                      <a:pt x="2539062" y="363464"/>
                      <a:pt x="2542840" y="361794"/>
                      <a:pt x="2547145" y="361794"/>
                    </a:cubicBezTo>
                    <a:cubicBezTo>
                      <a:pt x="2547145" y="361794"/>
                      <a:pt x="2547145" y="361794"/>
                      <a:pt x="2547145" y="361794"/>
                    </a:cubicBezTo>
                    <a:cubicBezTo>
                      <a:pt x="2550922" y="361794"/>
                      <a:pt x="2553470" y="364254"/>
                      <a:pt x="2554963" y="365660"/>
                    </a:cubicBezTo>
                    <a:cubicBezTo>
                      <a:pt x="2556281" y="366890"/>
                      <a:pt x="2558126" y="369526"/>
                      <a:pt x="2556633" y="374006"/>
                    </a:cubicBezTo>
                    <a:cubicBezTo>
                      <a:pt x="2555227" y="378135"/>
                      <a:pt x="2552064" y="378926"/>
                      <a:pt x="2550746" y="379102"/>
                    </a:cubicBezTo>
                    <a:cubicBezTo>
                      <a:pt x="2548726" y="379365"/>
                      <a:pt x="2546793" y="379277"/>
                      <a:pt x="2545036" y="379014"/>
                    </a:cubicBezTo>
                    <a:lnTo>
                      <a:pt x="2554788" y="393334"/>
                    </a:lnTo>
                    <a:cubicBezTo>
                      <a:pt x="2557863" y="396233"/>
                      <a:pt x="2561026" y="399220"/>
                      <a:pt x="2564188" y="402471"/>
                    </a:cubicBezTo>
                    <a:lnTo>
                      <a:pt x="2563925" y="401680"/>
                    </a:lnTo>
                    <a:cubicBezTo>
                      <a:pt x="2562431" y="396760"/>
                      <a:pt x="2563837" y="393773"/>
                      <a:pt x="2564540" y="392104"/>
                    </a:cubicBezTo>
                    <a:lnTo>
                      <a:pt x="2567966" y="384636"/>
                    </a:lnTo>
                    <a:lnTo>
                      <a:pt x="2593092" y="403788"/>
                    </a:lnTo>
                    <a:lnTo>
                      <a:pt x="2579738" y="405282"/>
                    </a:lnTo>
                    <a:cubicBezTo>
                      <a:pt x="2580177" y="405546"/>
                      <a:pt x="2580617" y="405897"/>
                      <a:pt x="2580968" y="406248"/>
                    </a:cubicBezTo>
                    <a:cubicBezTo>
                      <a:pt x="2584746" y="409675"/>
                      <a:pt x="2584307" y="414682"/>
                      <a:pt x="2583780" y="419602"/>
                    </a:cubicBezTo>
                    <a:cubicBezTo>
                      <a:pt x="2592829" y="428827"/>
                      <a:pt x="2603195" y="437612"/>
                      <a:pt x="2617076" y="440599"/>
                    </a:cubicBezTo>
                    <a:cubicBezTo>
                      <a:pt x="2618921" y="441038"/>
                      <a:pt x="2620327" y="441917"/>
                      <a:pt x="2621205" y="442444"/>
                    </a:cubicBezTo>
                    <a:cubicBezTo>
                      <a:pt x="2621381" y="442532"/>
                      <a:pt x="2621557" y="442620"/>
                      <a:pt x="2621645" y="442708"/>
                    </a:cubicBezTo>
                    <a:lnTo>
                      <a:pt x="2629288" y="446925"/>
                    </a:lnTo>
                    <a:lnTo>
                      <a:pt x="2623138" y="453074"/>
                    </a:lnTo>
                    <a:cubicBezTo>
                      <a:pt x="2622962" y="453250"/>
                      <a:pt x="2622787" y="453426"/>
                      <a:pt x="2622699" y="453602"/>
                    </a:cubicBezTo>
                    <a:cubicBezTo>
                      <a:pt x="2622523" y="453777"/>
                      <a:pt x="2622435" y="453953"/>
                      <a:pt x="2622260" y="454129"/>
                    </a:cubicBezTo>
                    <a:cubicBezTo>
                      <a:pt x="2622699" y="454568"/>
                      <a:pt x="2623226" y="454919"/>
                      <a:pt x="2623665" y="455359"/>
                    </a:cubicBezTo>
                    <a:cubicBezTo>
                      <a:pt x="2627004" y="458258"/>
                      <a:pt x="2630518" y="461245"/>
                      <a:pt x="2633768" y="464495"/>
                    </a:cubicBezTo>
                    <a:cubicBezTo>
                      <a:pt x="2636228" y="467043"/>
                      <a:pt x="2639127" y="469327"/>
                      <a:pt x="2642202" y="471699"/>
                    </a:cubicBezTo>
                    <a:cubicBezTo>
                      <a:pt x="2648001" y="476268"/>
                      <a:pt x="2654677" y="481363"/>
                      <a:pt x="2659070" y="489446"/>
                    </a:cubicBezTo>
                    <a:cubicBezTo>
                      <a:pt x="2662760" y="496298"/>
                      <a:pt x="2668998" y="502273"/>
                      <a:pt x="2675147" y="507807"/>
                    </a:cubicBezTo>
                    <a:cubicBezTo>
                      <a:pt x="2676729" y="509213"/>
                      <a:pt x="2677695" y="510882"/>
                      <a:pt x="2678574" y="512376"/>
                    </a:cubicBezTo>
                    <a:cubicBezTo>
                      <a:pt x="2678662" y="512464"/>
                      <a:pt x="2678750" y="512639"/>
                      <a:pt x="2678837" y="512815"/>
                    </a:cubicBezTo>
                    <a:lnTo>
                      <a:pt x="2683494" y="509037"/>
                    </a:lnTo>
                    <a:lnTo>
                      <a:pt x="2687623" y="514221"/>
                    </a:lnTo>
                    <a:cubicBezTo>
                      <a:pt x="2690434" y="517823"/>
                      <a:pt x="2690346" y="521688"/>
                      <a:pt x="2690258" y="524236"/>
                    </a:cubicBezTo>
                    <a:cubicBezTo>
                      <a:pt x="2690258" y="524763"/>
                      <a:pt x="2690171" y="525554"/>
                      <a:pt x="2690258" y="525993"/>
                    </a:cubicBezTo>
                    <a:cubicBezTo>
                      <a:pt x="2692630" y="528277"/>
                      <a:pt x="2694915" y="530649"/>
                      <a:pt x="2697111" y="532934"/>
                    </a:cubicBezTo>
                    <a:cubicBezTo>
                      <a:pt x="2700537" y="536536"/>
                      <a:pt x="2703876" y="539962"/>
                      <a:pt x="2707478" y="542861"/>
                    </a:cubicBezTo>
                    <a:cubicBezTo>
                      <a:pt x="2711431" y="546024"/>
                      <a:pt x="2716175" y="548484"/>
                      <a:pt x="2721183" y="551119"/>
                    </a:cubicBezTo>
                    <a:cubicBezTo>
                      <a:pt x="2722149" y="551646"/>
                      <a:pt x="2723028" y="552086"/>
                      <a:pt x="2723906" y="552613"/>
                    </a:cubicBezTo>
                    <a:cubicBezTo>
                      <a:pt x="2724434" y="552525"/>
                      <a:pt x="2725048" y="552349"/>
                      <a:pt x="2725751" y="552261"/>
                    </a:cubicBezTo>
                    <a:lnTo>
                      <a:pt x="2746397" y="550065"/>
                    </a:lnTo>
                    <a:lnTo>
                      <a:pt x="2729792" y="564649"/>
                    </a:lnTo>
                    <a:cubicBezTo>
                      <a:pt x="2729265" y="565176"/>
                      <a:pt x="2728650" y="565615"/>
                      <a:pt x="2728123" y="566142"/>
                    </a:cubicBezTo>
                    <a:cubicBezTo>
                      <a:pt x="2729178" y="567197"/>
                      <a:pt x="2730232" y="568339"/>
                      <a:pt x="2731110" y="569744"/>
                    </a:cubicBezTo>
                    <a:cubicBezTo>
                      <a:pt x="2736118" y="577739"/>
                      <a:pt x="2739896" y="583098"/>
                      <a:pt x="2747100" y="585031"/>
                    </a:cubicBezTo>
                    <a:cubicBezTo>
                      <a:pt x="2749208" y="585646"/>
                      <a:pt x="2751141" y="586964"/>
                      <a:pt x="2752722" y="589072"/>
                    </a:cubicBezTo>
                    <a:lnTo>
                      <a:pt x="2752810" y="588984"/>
                    </a:lnTo>
                    <a:cubicBezTo>
                      <a:pt x="2752898" y="588896"/>
                      <a:pt x="2753074" y="588809"/>
                      <a:pt x="2753249" y="588721"/>
                    </a:cubicBezTo>
                    <a:cubicBezTo>
                      <a:pt x="2754655" y="587930"/>
                      <a:pt x="2757994" y="586085"/>
                      <a:pt x="2761595" y="588018"/>
                    </a:cubicBezTo>
                    <a:cubicBezTo>
                      <a:pt x="2763528" y="589072"/>
                      <a:pt x="2765110" y="590478"/>
                      <a:pt x="2766340" y="591620"/>
                    </a:cubicBezTo>
                    <a:cubicBezTo>
                      <a:pt x="2766691" y="591971"/>
                      <a:pt x="2767043" y="592323"/>
                      <a:pt x="2767482" y="592586"/>
                    </a:cubicBezTo>
                    <a:lnTo>
                      <a:pt x="2770030" y="594783"/>
                    </a:lnTo>
                    <a:lnTo>
                      <a:pt x="2769766" y="598121"/>
                    </a:lnTo>
                    <a:cubicBezTo>
                      <a:pt x="2769502" y="602074"/>
                      <a:pt x="2769151" y="603656"/>
                      <a:pt x="2768800" y="605237"/>
                    </a:cubicBezTo>
                    <a:lnTo>
                      <a:pt x="2767218" y="612090"/>
                    </a:lnTo>
                    <a:cubicBezTo>
                      <a:pt x="2768272" y="612617"/>
                      <a:pt x="2769502" y="612968"/>
                      <a:pt x="2770820" y="613320"/>
                    </a:cubicBezTo>
                    <a:cubicBezTo>
                      <a:pt x="2772841" y="613759"/>
                      <a:pt x="2774510" y="614638"/>
                      <a:pt x="2775828" y="615340"/>
                    </a:cubicBezTo>
                    <a:cubicBezTo>
                      <a:pt x="2776355" y="615604"/>
                      <a:pt x="2777146" y="616043"/>
                      <a:pt x="2777409" y="616131"/>
                    </a:cubicBezTo>
                    <a:cubicBezTo>
                      <a:pt x="2780572" y="616746"/>
                      <a:pt x="2782856" y="618240"/>
                      <a:pt x="2784262" y="620436"/>
                    </a:cubicBezTo>
                    <a:cubicBezTo>
                      <a:pt x="2784965" y="621578"/>
                      <a:pt x="2785404" y="622720"/>
                      <a:pt x="2785580" y="623774"/>
                    </a:cubicBezTo>
                    <a:cubicBezTo>
                      <a:pt x="2787688" y="621227"/>
                      <a:pt x="2790675" y="621490"/>
                      <a:pt x="2791729" y="621666"/>
                    </a:cubicBezTo>
                    <a:cubicBezTo>
                      <a:pt x="2793135" y="621929"/>
                      <a:pt x="2794453" y="622281"/>
                      <a:pt x="2795771" y="622632"/>
                    </a:cubicBezTo>
                    <a:lnTo>
                      <a:pt x="2814396" y="627464"/>
                    </a:lnTo>
                    <a:lnTo>
                      <a:pt x="2797352" y="635107"/>
                    </a:lnTo>
                    <a:cubicBezTo>
                      <a:pt x="2793311" y="636865"/>
                      <a:pt x="2790763" y="636601"/>
                      <a:pt x="2788742" y="636162"/>
                    </a:cubicBezTo>
                    <a:lnTo>
                      <a:pt x="2785492" y="635459"/>
                    </a:lnTo>
                    <a:lnTo>
                      <a:pt x="2785668" y="638270"/>
                    </a:lnTo>
                    <a:cubicBezTo>
                      <a:pt x="2785931" y="638622"/>
                      <a:pt x="2786195" y="638885"/>
                      <a:pt x="2786546" y="639237"/>
                    </a:cubicBezTo>
                    <a:cubicBezTo>
                      <a:pt x="2790148" y="643190"/>
                      <a:pt x="2793838" y="647319"/>
                      <a:pt x="2797440" y="651448"/>
                    </a:cubicBezTo>
                    <a:cubicBezTo>
                      <a:pt x="2799548" y="653820"/>
                      <a:pt x="2801218" y="656544"/>
                      <a:pt x="2802623" y="658916"/>
                    </a:cubicBezTo>
                    <a:lnTo>
                      <a:pt x="2803326" y="660146"/>
                    </a:lnTo>
                    <a:cubicBezTo>
                      <a:pt x="2805610" y="664011"/>
                      <a:pt x="2805786" y="663923"/>
                      <a:pt x="2807367" y="663660"/>
                    </a:cubicBezTo>
                    <a:cubicBezTo>
                      <a:pt x="2811496" y="662869"/>
                      <a:pt x="2814659" y="665153"/>
                      <a:pt x="2817031" y="666998"/>
                    </a:cubicBezTo>
                    <a:lnTo>
                      <a:pt x="2816856" y="665768"/>
                    </a:lnTo>
                    <a:lnTo>
                      <a:pt x="2824675" y="666296"/>
                    </a:lnTo>
                    <a:cubicBezTo>
                      <a:pt x="2825377" y="666296"/>
                      <a:pt x="2827047" y="666296"/>
                      <a:pt x="2828716" y="667350"/>
                    </a:cubicBezTo>
                    <a:cubicBezTo>
                      <a:pt x="2829770" y="667965"/>
                      <a:pt x="2830385" y="668668"/>
                      <a:pt x="2830737" y="669107"/>
                    </a:cubicBezTo>
                    <a:lnTo>
                      <a:pt x="2832054" y="670425"/>
                    </a:lnTo>
                    <a:lnTo>
                      <a:pt x="2832494" y="672270"/>
                    </a:lnTo>
                    <a:cubicBezTo>
                      <a:pt x="2833021" y="674466"/>
                      <a:pt x="2832933" y="676311"/>
                      <a:pt x="2832494" y="677804"/>
                    </a:cubicBezTo>
                    <a:lnTo>
                      <a:pt x="2844530" y="678859"/>
                    </a:lnTo>
                    <a:lnTo>
                      <a:pt x="2835481" y="689489"/>
                    </a:lnTo>
                    <a:cubicBezTo>
                      <a:pt x="2832669" y="692740"/>
                      <a:pt x="2829858" y="694409"/>
                      <a:pt x="2827310" y="694936"/>
                    </a:cubicBezTo>
                    <a:cubicBezTo>
                      <a:pt x="2831352" y="700910"/>
                      <a:pt x="2834338" y="702843"/>
                      <a:pt x="2838819" y="702755"/>
                    </a:cubicBezTo>
                    <a:cubicBezTo>
                      <a:pt x="2845320" y="702667"/>
                      <a:pt x="2847253" y="706357"/>
                      <a:pt x="2847780" y="708026"/>
                    </a:cubicBezTo>
                    <a:cubicBezTo>
                      <a:pt x="2848307" y="709607"/>
                      <a:pt x="2848922" y="713473"/>
                      <a:pt x="2844617" y="717163"/>
                    </a:cubicBezTo>
                    <a:cubicBezTo>
                      <a:pt x="2844969" y="717426"/>
                      <a:pt x="2845320" y="717690"/>
                      <a:pt x="2845672" y="717954"/>
                    </a:cubicBezTo>
                    <a:cubicBezTo>
                      <a:pt x="2848922" y="720589"/>
                      <a:pt x="2853051" y="723752"/>
                      <a:pt x="2853403" y="728847"/>
                    </a:cubicBezTo>
                    <a:cubicBezTo>
                      <a:pt x="2854018" y="737018"/>
                      <a:pt x="2858586" y="743168"/>
                      <a:pt x="2863769" y="750284"/>
                    </a:cubicBezTo>
                    <a:cubicBezTo>
                      <a:pt x="2865087" y="752129"/>
                      <a:pt x="2866493" y="754061"/>
                      <a:pt x="2867811" y="755994"/>
                    </a:cubicBezTo>
                    <a:cubicBezTo>
                      <a:pt x="2867899" y="755994"/>
                      <a:pt x="2867899" y="756082"/>
                      <a:pt x="2867986" y="756082"/>
                    </a:cubicBezTo>
                    <a:cubicBezTo>
                      <a:pt x="2869041" y="756961"/>
                      <a:pt x="2871061" y="758542"/>
                      <a:pt x="2871676" y="761353"/>
                    </a:cubicBezTo>
                    <a:cubicBezTo>
                      <a:pt x="2873433" y="769172"/>
                      <a:pt x="2877826" y="775498"/>
                      <a:pt x="2886963" y="783229"/>
                    </a:cubicBezTo>
                    <a:cubicBezTo>
                      <a:pt x="2889071" y="785074"/>
                      <a:pt x="2890477" y="787534"/>
                      <a:pt x="2891356" y="789818"/>
                    </a:cubicBezTo>
                    <a:cubicBezTo>
                      <a:pt x="2894255" y="786655"/>
                      <a:pt x="2897242" y="786304"/>
                      <a:pt x="2899438" y="786743"/>
                    </a:cubicBezTo>
                    <a:cubicBezTo>
                      <a:pt x="2900844" y="787007"/>
                      <a:pt x="2905324" y="788412"/>
                      <a:pt x="2906027" y="795089"/>
                    </a:cubicBezTo>
                    <a:cubicBezTo>
                      <a:pt x="2906291" y="798076"/>
                      <a:pt x="2905061" y="800624"/>
                      <a:pt x="2904270" y="802205"/>
                    </a:cubicBezTo>
                    <a:cubicBezTo>
                      <a:pt x="2904094" y="802645"/>
                      <a:pt x="2903831" y="802996"/>
                      <a:pt x="2903743" y="803260"/>
                    </a:cubicBezTo>
                    <a:lnTo>
                      <a:pt x="2900932" y="810464"/>
                    </a:lnTo>
                    <a:cubicBezTo>
                      <a:pt x="2902074" y="811342"/>
                      <a:pt x="2903392" y="812045"/>
                      <a:pt x="2904973" y="812660"/>
                    </a:cubicBezTo>
                    <a:cubicBezTo>
                      <a:pt x="2908487" y="813978"/>
                      <a:pt x="2910684" y="816613"/>
                      <a:pt x="2912441" y="818722"/>
                    </a:cubicBezTo>
                    <a:cubicBezTo>
                      <a:pt x="2913143" y="819600"/>
                      <a:pt x="2913846" y="820391"/>
                      <a:pt x="2914373" y="820830"/>
                    </a:cubicBezTo>
                    <a:cubicBezTo>
                      <a:pt x="2920084" y="825838"/>
                      <a:pt x="2921050" y="832339"/>
                      <a:pt x="2917009" y="838401"/>
                    </a:cubicBezTo>
                    <a:lnTo>
                      <a:pt x="2914725" y="840510"/>
                    </a:lnTo>
                    <a:close/>
                    <a:moveTo>
                      <a:pt x="2932735" y="831548"/>
                    </a:moveTo>
                    <a:lnTo>
                      <a:pt x="2932647" y="831724"/>
                    </a:lnTo>
                    <a:lnTo>
                      <a:pt x="2932823" y="831724"/>
                    </a:lnTo>
                    <a:cubicBezTo>
                      <a:pt x="2932823" y="831636"/>
                      <a:pt x="2932823" y="831636"/>
                      <a:pt x="2932735" y="831548"/>
                    </a:cubicBezTo>
                    <a:close/>
                    <a:moveTo>
                      <a:pt x="2932559" y="831373"/>
                    </a:moveTo>
                    <a:lnTo>
                      <a:pt x="2932559" y="831373"/>
                    </a:lnTo>
                    <a:lnTo>
                      <a:pt x="2932559" y="831373"/>
                    </a:lnTo>
                    <a:close/>
                    <a:moveTo>
                      <a:pt x="254073" y="808267"/>
                    </a:moveTo>
                    <a:lnTo>
                      <a:pt x="251262" y="808619"/>
                    </a:lnTo>
                    <a:cubicBezTo>
                      <a:pt x="251350" y="809234"/>
                      <a:pt x="251789" y="810551"/>
                      <a:pt x="253019" y="811606"/>
                    </a:cubicBezTo>
                    <a:cubicBezTo>
                      <a:pt x="254161" y="810727"/>
                      <a:pt x="255567" y="810024"/>
                      <a:pt x="257236" y="809409"/>
                    </a:cubicBezTo>
                    <a:lnTo>
                      <a:pt x="256709" y="808004"/>
                    </a:lnTo>
                    <a:lnTo>
                      <a:pt x="253546" y="810024"/>
                    </a:lnTo>
                    <a:lnTo>
                      <a:pt x="254073" y="808267"/>
                    </a:lnTo>
                    <a:close/>
                    <a:moveTo>
                      <a:pt x="263386" y="803787"/>
                    </a:moveTo>
                    <a:cubicBezTo>
                      <a:pt x="263825" y="804577"/>
                      <a:pt x="264088" y="805456"/>
                      <a:pt x="264264" y="806422"/>
                    </a:cubicBezTo>
                    <a:cubicBezTo>
                      <a:pt x="266021" y="805017"/>
                      <a:pt x="267427" y="803084"/>
                      <a:pt x="268481" y="800536"/>
                    </a:cubicBezTo>
                    <a:lnTo>
                      <a:pt x="263386" y="803787"/>
                    </a:lnTo>
                    <a:close/>
                    <a:moveTo>
                      <a:pt x="333669" y="718744"/>
                    </a:moveTo>
                    <a:cubicBezTo>
                      <a:pt x="333669" y="718744"/>
                      <a:pt x="333669" y="718744"/>
                      <a:pt x="333669" y="718744"/>
                    </a:cubicBezTo>
                    <a:cubicBezTo>
                      <a:pt x="333669" y="718744"/>
                      <a:pt x="333669" y="718744"/>
                      <a:pt x="333669" y="718744"/>
                    </a:cubicBezTo>
                    <a:close/>
                    <a:moveTo>
                      <a:pt x="2842421" y="714879"/>
                    </a:moveTo>
                    <a:cubicBezTo>
                      <a:pt x="2842421" y="714879"/>
                      <a:pt x="2842421" y="714879"/>
                      <a:pt x="2842421" y="714879"/>
                    </a:cubicBezTo>
                    <a:cubicBezTo>
                      <a:pt x="2842421" y="714879"/>
                      <a:pt x="2842421" y="714879"/>
                      <a:pt x="2842421" y="714879"/>
                    </a:cubicBezTo>
                    <a:close/>
                    <a:moveTo>
                      <a:pt x="2822478" y="676223"/>
                    </a:moveTo>
                    <a:cubicBezTo>
                      <a:pt x="2822830" y="676223"/>
                      <a:pt x="2823269" y="676311"/>
                      <a:pt x="2823620" y="676311"/>
                    </a:cubicBezTo>
                    <a:lnTo>
                      <a:pt x="2823620" y="676135"/>
                    </a:lnTo>
                    <a:lnTo>
                      <a:pt x="2823005" y="675608"/>
                    </a:lnTo>
                    <a:lnTo>
                      <a:pt x="2822478" y="676223"/>
                    </a:lnTo>
                    <a:close/>
                    <a:moveTo>
                      <a:pt x="361694" y="657247"/>
                    </a:moveTo>
                    <a:cubicBezTo>
                      <a:pt x="361694" y="657247"/>
                      <a:pt x="361782" y="657247"/>
                      <a:pt x="361694" y="657247"/>
                    </a:cubicBezTo>
                    <a:cubicBezTo>
                      <a:pt x="361782" y="657247"/>
                      <a:pt x="361694" y="657247"/>
                      <a:pt x="361694" y="657247"/>
                    </a:cubicBezTo>
                    <a:close/>
                    <a:moveTo>
                      <a:pt x="2832933" y="653030"/>
                    </a:moveTo>
                    <a:cubicBezTo>
                      <a:pt x="2832933" y="653030"/>
                      <a:pt x="2832933" y="653030"/>
                      <a:pt x="2832933" y="653030"/>
                    </a:cubicBezTo>
                    <a:cubicBezTo>
                      <a:pt x="2832933" y="653030"/>
                      <a:pt x="2832933" y="653030"/>
                      <a:pt x="2832933" y="653030"/>
                    </a:cubicBezTo>
                    <a:close/>
                    <a:moveTo>
                      <a:pt x="2793750" y="630276"/>
                    </a:moveTo>
                    <a:lnTo>
                      <a:pt x="2792959" y="633350"/>
                    </a:lnTo>
                    <a:cubicBezTo>
                      <a:pt x="2794101" y="632735"/>
                      <a:pt x="2795068" y="631857"/>
                      <a:pt x="2795683" y="630803"/>
                    </a:cubicBezTo>
                    <a:lnTo>
                      <a:pt x="2793750" y="630276"/>
                    </a:lnTo>
                    <a:close/>
                    <a:moveTo>
                      <a:pt x="401492" y="595749"/>
                    </a:moveTo>
                    <a:cubicBezTo>
                      <a:pt x="401492" y="595749"/>
                      <a:pt x="401492" y="595749"/>
                      <a:pt x="401492" y="595749"/>
                    </a:cubicBezTo>
                    <a:cubicBezTo>
                      <a:pt x="401492" y="595749"/>
                      <a:pt x="401492" y="595749"/>
                      <a:pt x="401492" y="595749"/>
                    </a:cubicBezTo>
                    <a:close/>
                    <a:moveTo>
                      <a:pt x="369777" y="574752"/>
                    </a:moveTo>
                    <a:cubicBezTo>
                      <a:pt x="369777" y="574752"/>
                      <a:pt x="369777" y="574840"/>
                      <a:pt x="369777" y="574840"/>
                    </a:cubicBezTo>
                    <a:cubicBezTo>
                      <a:pt x="369689" y="574752"/>
                      <a:pt x="369689" y="574752"/>
                      <a:pt x="369777" y="574752"/>
                    </a:cubicBezTo>
                    <a:close/>
                    <a:moveTo>
                      <a:pt x="371182" y="573522"/>
                    </a:moveTo>
                    <a:cubicBezTo>
                      <a:pt x="371182" y="573522"/>
                      <a:pt x="371182" y="573522"/>
                      <a:pt x="371182" y="573522"/>
                    </a:cubicBezTo>
                    <a:cubicBezTo>
                      <a:pt x="371182" y="573522"/>
                      <a:pt x="371182" y="573522"/>
                      <a:pt x="371182" y="573522"/>
                    </a:cubicBezTo>
                    <a:close/>
                    <a:moveTo>
                      <a:pt x="2666098" y="517032"/>
                    </a:moveTo>
                    <a:cubicBezTo>
                      <a:pt x="2666098" y="517032"/>
                      <a:pt x="2666098" y="517032"/>
                      <a:pt x="2666098" y="517032"/>
                    </a:cubicBezTo>
                    <a:cubicBezTo>
                      <a:pt x="2666098" y="517032"/>
                      <a:pt x="2666098" y="517032"/>
                      <a:pt x="2666098" y="517032"/>
                    </a:cubicBezTo>
                    <a:close/>
                    <a:moveTo>
                      <a:pt x="2676992" y="513342"/>
                    </a:moveTo>
                    <a:lnTo>
                      <a:pt x="2676992" y="513342"/>
                    </a:lnTo>
                    <a:lnTo>
                      <a:pt x="2676992" y="513342"/>
                    </a:lnTo>
                    <a:close/>
                    <a:moveTo>
                      <a:pt x="561034" y="445783"/>
                    </a:moveTo>
                    <a:cubicBezTo>
                      <a:pt x="561034" y="445783"/>
                      <a:pt x="561034" y="445783"/>
                      <a:pt x="561034" y="445783"/>
                    </a:cubicBezTo>
                    <a:cubicBezTo>
                      <a:pt x="561034" y="445783"/>
                      <a:pt x="561034" y="445783"/>
                      <a:pt x="561034" y="445783"/>
                    </a:cubicBezTo>
                    <a:close/>
                    <a:moveTo>
                      <a:pt x="2629376" y="430057"/>
                    </a:moveTo>
                    <a:cubicBezTo>
                      <a:pt x="2629376" y="430057"/>
                      <a:pt x="2629376" y="430057"/>
                      <a:pt x="2629376" y="430057"/>
                    </a:cubicBezTo>
                    <a:cubicBezTo>
                      <a:pt x="2629376" y="430057"/>
                      <a:pt x="2629376" y="430057"/>
                      <a:pt x="2629376" y="430057"/>
                    </a:cubicBezTo>
                    <a:close/>
                    <a:moveTo>
                      <a:pt x="2621820" y="420041"/>
                    </a:moveTo>
                    <a:cubicBezTo>
                      <a:pt x="2621645" y="420656"/>
                      <a:pt x="2621557" y="421271"/>
                      <a:pt x="2621557" y="421886"/>
                    </a:cubicBezTo>
                    <a:lnTo>
                      <a:pt x="2622962" y="420041"/>
                    </a:lnTo>
                    <a:cubicBezTo>
                      <a:pt x="2622523" y="419954"/>
                      <a:pt x="2622172" y="419954"/>
                      <a:pt x="2621820" y="420041"/>
                    </a:cubicBezTo>
                    <a:cubicBezTo>
                      <a:pt x="2621820" y="420041"/>
                      <a:pt x="2621820" y="420041"/>
                      <a:pt x="2621820" y="420041"/>
                    </a:cubicBezTo>
                    <a:close/>
                    <a:moveTo>
                      <a:pt x="589675" y="412135"/>
                    </a:moveTo>
                    <a:cubicBezTo>
                      <a:pt x="589675" y="412135"/>
                      <a:pt x="589675" y="412135"/>
                      <a:pt x="589675" y="412135"/>
                    </a:cubicBezTo>
                    <a:lnTo>
                      <a:pt x="589675" y="412135"/>
                    </a:lnTo>
                    <a:close/>
                    <a:moveTo>
                      <a:pt x="593364" y="409587"/>
                    </a:moveTo>
                    <a:cubicBezTo>
                      <a:pt x="593364" y="409587"/>
                      <a:pt x="593364" y="409587"/>
                      <a:pt x="593364" y="409587"/>
                    </a:cubicBezTo>
                    <a:cubicBezTo>
                      <a:pt x="593364" y="409587"/>
                      <a:pt x="593364" y="409587"/>
                      <a:pt x="593364" y="409587"/>
                    </a:cubicBezTo>
                    <a:close/>
                    <a:moveTo>
                      <a:pt x="2576224" y="396848"/>
                    </a:moveTo>
                    <a:cubicBezTo>
                      <a:pt x="2576224" y="396848"/>
                      <a:pt x="2576224" y="396848"/>
                      <a:pt x="2576224" y="396848"/>
                    </a:cubicBezTo>
                    <a:cubicBezTo>
                      <a:pt x="2576224" y="396848"/>
                      <a:pt x="2576224" y="396848"/>
                      <a:pt x="2576224" y="396848"/>
                    </a:cubicBezTo>
                    <a:close/>
                    <a:moveTo>
                      <a:pt x="589499" y="396497"/>
                    </a:moveTo>
                    <a:cubicBezTo>
                      <a:pt x="589499" y="396584"/>
                      <a:pt x="589587" y="396584"/>
                      <a:pt x="589587" y="396672"/>
                    </a:cubicBezTo>
                    <a:lnTo>
                      <a:pt x="589675" y="396497"/>
                    </a:lnTo>
                    <a:lnTo>
                      <a:pt x="589499" y="396497"/>
                    </a:lnTo>
                    <a:close/>
                    <a:moveTo>
                      <a:pt x="2545827" y="374709"/>
                    </a:moveTo>
                    <a:cubicBezTo>
                      <a:pt x="2545827" y="374709"/>
                      <a:pt x="2545827" y="374709"/>
                      <a:pt x="2545827" y="374709"/>
                    </a:cubicBezTo>
                    <a:lnTo>
                      <a:pt x="2545827" y="374709"/>
                    </a:lnTo>
                    <a:close/>
                    <a:moveTo>
                      <a:pt x="2545124" y="374006"/>
                    </a:moveTo>
                    <a:cubicBezTo>
                      <a:pt x="2545387" y="374094"/>
                      <a:pt x="2545739" y="374270"/>
                      <a:pt x="2546178" y="374270"/>
                    </a:cubicBezTo>
                    <a:cubicBezTo>
                      <a:pt x="2546354" y="374094"/>
                      <a:pt x="2546617" y="373918"/>
                      <a:pt x="2546793" y="373479"/>
                    </a:cubicBezTo>
                    <a:lnTo>
                      <a:pt x="2543982" y="371898"/>
                    </a:lnTo>
                    <a:cubicBezTo>
                      <a:pt x="2544245" y="372600"/>
                      <a:pt x="2544597" y="373303"/>
                      <a:pt x="2545124" y="374006"/>
                    </a:cubicBezTo>
                    <a:close/>
                    <a:moveTo>
                      <a:pt x="617436" y="358807"/>
                    </a:moveTo>
                    <a:cubicBezTo>
                      <a:pt x="617436" y="358807"/>
                      <a:pt x="617436" y="358807"/>
                      <a:pt x="617436" y="358807"/>
                    </a:cubicBezTo>
                    <a:cubicBezTo>
                      <a:pt x="617436" y="358807"/>
                      <a:pt x="617436" y="358807"/>
                      <a:pt x="617436" y="358807"/>
                    </a:cubicBezTo>
                    <a:close/>
                    <a:moveTo>
                      <a:pt x="645725" y="348441"/>
                    </a:moveTo>
                    <a:cubicBezTo>
                      <a:pt x="644495" y="348792"/>
                      <a:pt x="643177" y="349495"/>
                      <a:pt x="642211" y="350813"/>
                    </a:cubicBezTo>
                    <a:cubicBezTo>
                      <a:pt x="640981" y="352394"/>
                      <a:pt x="640805" y="354239"/>
                      <a:pt x="640981" y="355732"/>
                    </a:cubicBezTo>
                    <a:lnTo>
                      <a:pt x="642563" y="354415"/>
                    </a:lnTo>
                    <a:lnTo>
                      <a:pt x="642123" y="352745"/>
                    </a:lnTo>
                    <a:lnTo>
                      <a:pt x="645725" y="348441"/>
                    </a:lnTo>
                    <a:close/>
                    <a:moveTo>
                      <a:pt x="640103" y="349407"/>
                    </a:moveTo>
                    <a:cubicBezTo>
                      <a:pt x="640103" y="349407"/>
                      <a:pt x="640103" y="349407"/>
                      <a:pt x="640103" y="349407"/>
                    </a:cubicBezTo>
                    <a:cubicBezTo>
                      <a:pt x="640103" y="349407"/>
                      <a:pt x="640103" y="349407"/>
                      <a:pt x="640103" y="349407"/>
                    </a:cubicBezTo>
                    <a:close/>
                    <a:moveTo>
                      <a:pt x="626485" y="329552"/>
                    </a:moveTo>
                    <a:cubicBezTo>
                      <a:pt x="626837" y="330431"/>
                      <a:pt x="627540" y="331661"/>
                      <a:pt x="628945" y="332539"/>
                    </a:cubicBezTo>
                    <a:cubicBezTo>
                      <a:pt x="630790" y="333681"/>
                      <a:pt x="632635" y="333418"/>
                      <a:pt x="633514" y="333154"/>
                    </a:cubicBezTo>
                    <a:lnTo>
                      <a:pt x="631669" y="328234"/>
                    </a:lnTo>
                    <a:lnTo>
                      <a:pt x="628154" y="328586"/>
                    </a:lnTo>
                    <a:cubicBezTo>
                      <a:pt x="627540" y="328937"/>
                      <a:pt x="627012" y="329288"/>
                      <a:pt x="626485" y="329552"/>
                    </a:cubicBezTo>
                    <a:close/>
                    <a:moveTo>
                      <a:pt x="2461487" y="289579"/>
                    </a:moveTo>
                    <a:cubicBezTo>
                      <a:pt x="2461399" y="289666"/>
                      <a:pt x="2461399" y="289754"/>
                      <a:pt x="2461399" y="289842"/>
                    </a:cubicBezTo>
                    <a:lnTo>
                      <a:pt x="2466143" y="289227"/>
                    </a:lnTo>
                    <a:lnTo>
                      <a:pt x="2466846" y="287734"/>
                    </a:lnTo>
                    <a:cubicBezTo>
                      <a:pt x="2465177" y="287558"/>
                      <a:pt x="2463069" y="287909"/>
                      <a:pt x="2461487" y="289579"/>
                    </a:cubicBezTo>
                    <a:close/>
                    <a:moveTo>
                      <a:pt x="2327949" y="226587"/>
                    </a:moveTo>
                    <a:lnTo>
                      <a:pt x="2326719" y="228169"/>
                    </a:lnTo>
                    <a:lnTo>
                      <a:pt x="2325402" y="228520"/>
                    </a:lnTo>
                    <a:cubicBezTo>
                      <a:pt x="2327159" y="228257"/>
                      <a:pt x="2328301" y="227290"/>
                      <a:pt x="2328476" y="226675"/>
                    </a:cubicBezTo>
                    <a:lnTo>
                      <a:pt x="2327949" y="226587"/>
                    </a:lnTo>
                    <a:close/>
                    <a:moveTo>
                      <a:pt x="888905" y="196278"/>
                    </a:moveTo>
                    <a:cubicBezTo>
                      <a:pt x="888817" y="196278"/>
                      <a:pt x="888817" y="196278"/>
                      <a:pt x="888905" y="196278"/>
                    </a:cubicBezTo>
                    <a:cubicBezTo>
                      <a:pt x="888817" y="196278"/>
                      <a:pt x="888817" y="196278"/>
                      <a:pt x="888905" y="196278"/>
                    </a:cubicBezTo>
                    <a:close/>
                    <a:moveTo>
                      <a:pt x="936346" y="185296"/>
                    </a:moveTo>
                    <a:cubicBezTo>
                      <a:pt x="936346" y="185296"/>
                      <a:pt x="936346" y="185296"/>
                      <a:pt x="936346" y="185296"/>
                    </a:cubicBezTo>
                    <a:cubicBezTo>
                      <a:pt x="936346" y="185296"/>
                      <a:pt x="936346" y="185296"/>
                      <a:pt x="936346" y="185296"/>
                    </a:cubicBezTo>
                    <a:close/>
                    <a:moveTo>
                      <a:pt x="2188877" y="174929"/>
                    </a:moveTo>
                    <a:cubicBezTo>
                      <a:pt x="2188877" y="174929"/>
                      <a:pt x="2188877" y="174929"/>
                      <a:pt x="2188877" y="174929"/>
                    </a:cubicBezTo>
                    <a:cubicBezTo>
                      <a:pt x="2188877" y="174929"/>
                      <a:pt x="2188877" y="174929"/>
                      <a:pt x="2188877" y="174929"/>
                    </a:cubicBezTo>
                    <a:close/>
                    <a:moveTo>
                      <a:pt x="959363" y="165617"/>
                    </a:moveTo>
                    <a:lnTo>
                      <a:pt x="954004" y="166232"/>
                    </a:lnTo>
                    <a:cubicBezTo>
                      <a:pt x="954092" y="166847"/>
                      <a:pt x="954443" y="167901"/>
                      <a:pt x="955410" y="168955"/>
                    </a:cubicBezTo>
                    <a:cubicBezTo>
                      <a:pt x="956815" y="168165"/>
                      <a:pt x="958309" y="167374"/>
                      <a:pt x="959715" y="166583"/>
                    </a:cubicBezTo>
                    <a:lnTo>
                      <a:pt x="959363" y="165617"/>
                    </a:lnTo>
                    <a:close/>
                    <a:moveTo>
                      <a:pt x="983962" y="145235"/>
                    </a:moveTo>
                    <a:cubicBezTo>
                      <a:pt x="983611" y="146113"/>
                      <a:pt x="983435" y="147519"/>
                      <a:pt x="984138" y="149013"/>
                    </a:cubicBezTo>
                    <a:cubicBezTo>
                      <a:pt x="984402" y="149628"/>
                      <a:pt x="984753" y="150155"/>
                      <a:pt x="985104" y="150594"/>
                    </a:cubicBezTo>
                    <a:lnTo>
                      <a:pt x="983787" y="147431"/>
                    </a:lnTo>
                    <a:lnTo>
                      <a:pt x="988619" y="148310"/>
                    </a:lnTo>
                    <a:cubicBezTo>
                      <a:pt x="987828" y="146992"/>
                      <a:pt x="986510" y="145938"/>
                      <a:pt x="984841" y="145411"/>
                    </a:cubicBezTo>
                    <a:cubicBezTo>
                      <a:pt x="984577" y="145323"/>
                      <a:pt x="984226" y="145235"/>
                      <a:pt x="983962" y="145235"/>
                    </a:cubicBezTo>
                    <a:close/>
                    <a:moveTo>
                      <a:pt x="2137658" y="143214"/>
                    </a:moveTo>
                    <a:cubicBezTo>
                      <a:pt x="2137658" y="143214"/>
                      <a:pt x="2137658" y="143214"/>
                      <a:pt x="2137658" y="143214"/>
                    </a:cubicBezTo>
                    <a:cubicBezTo>
                      <a:pt x="2137658" y="143214"/>
                      <a:pt x="2137658" y="143214"/>
                      <a:pt x="2137658" y="143214"/>
                    </a:cubicBezTo>
                    <a:close/>
                    <a:moveTo>
                      <a:pt x="2127906" y="134429"/>
                    </a:moveTo>
                    <a:cubicBezTo>
                      <a:pt x="2127906" y="134517"/>
                      <a:pt x="2127906" y="134517"/>
                      <a:pt x="2127906" y="134429"/>
                    </a:cubicBezTo>
                    <a:cubicBezTo>
                      <a:pt x="2127906" y="134517"/>
                      <a:pt x="2127906" y="134517"/>
                      <a:pt x="2127906" y="134429"/>
                    </a:cubicBezTo>
                    <a:close/>
                    <a:moveTo>
                      <a:pt x="2090744" y="116155"/>
                    </a:moveTo>
                    <a:cubicBezTo>
                      <a:pt x="2090129" y="116155"/>
                      <a:pt x="2089514" y="116243"/>
                      <a:pt x="2089163" y="116419"/>
                    </a:cubicBezTo>
                    <a:lnTo>
                      <a:pt x="2091008" y="121426"/>
                    </a:lnTo>
                    <a:lnTo>
                      <a:pt x="2096367" y="120811"/>
                    </a:lnTo>
                    <a:cubicBezTo>
                      <a:pt x="2096279" y="120021"/>
                      <a:pt x="2095576" y="118176"/>
                      <a:pt x="2093643" y="117034"/>
                    </a:cubicBezTo>
                    <a:cubicBezTo>
                      <a:pt x="2092765" y="116331"/>
                      <a:pt x="2091623" y="116155"/>
                      <a:pt x="2090744" y="116155"/>
                    </a:cubicBezTo>
                    <a:close/>
                    <a:moveTo>
                      <a:pt x="1071201" y="113695"/>
                    </a:moveTo>
                    <a:cubicBezTo>
                      <a:pt x="1070410" y="113783"/>
                      <a:pt x="1068566" y="114486"/>
                      <a:pt x="1067423" y="116419"/>
                    </a:cubicBezTo>
                    <a:cubicBezTo>
                      <a:pt x="1066281" y="118264"/>
                      <a:pt x="1066545" y="120109"/>
                      <a:pt x="1066808" y="120987"/>
                    </a:cubicBezTo>
                    <a:lnTo>
                      <a:pt x="1071728" y="119142"/>
                    </a:lnTo>
                    <a:lnTo>
                      <a:pt x="1071201" y="113695"/>
                    </a:lnTo>
                    <a:close/>
                    <a:moveTo>
                      <a:pt x="2124216" y="108424"/>
                    </a:moveTo>
                    <a:cubicBezTo>
                      <a:pt x="2124216" y="108424"/>
                      <a:pt x="2124216" y="108424"/>
                      <a:pt x="2124216" y="108424"/>
                    </a:cubicBezTo>
                    <a:cubicBezTo>
                      <a:pt x="2124216" y="108424"/>
                      <a:pt x="2124216" y="108424"/>
                      <a:pt x="2124216" y="108424"/>
                    </a:cubicBezTo>
                    <a:close/>
                    <a:moveTo>
                      <a:pt x="2181936" y="106931"/>
                    </a:moveTo>
                    <a:cubicBezTo>
                      <a:pt x="2181936" y="106931"/>
                      <a:pt x="2181936" y="106931"/>
                      <a:pt x="2181936" y="106931"/>
                    </a:cubicBezTo>
                    <a:cubicBezTo>
                      <a:pt x="2181936" y="106931"/>
                      <a:pt x="2181936" y="106931"/>
                      <a:pt x="2181936" y="106931"/>
                    </a:cubicBezTo>
                    <a:close/>
                    <a:moveTo>
                      <a:pt x="1136740" y="87427"/>
                    </a:moveTo>
                    <a:cubicBezTo>
                      <a:pt x="1135949" y="87515"/>
                      <a:pt x="1134104" y="88218"/>
                      <a:pt x="1132962" y="90151"/>
                    </a:cubicBezTo>
                    <a:cubicBezTo>
                      <a:pt x="1131820" y="91995"/>
                      <a:pt x="1132084" y="93840"/>
                      <a:pt x="1132347" y="94719"/>
                    </a:cubicBezTo>
                    <a:lnTo>
                      <a:pt x="1137267" y="92874"/>
                    </a:lnTo>
                    <a:lnTo>
                      <a:pt x="1136740" y="87427"/>
                    </a:lnTo>
                    <a:close/>
                    <a:moveTo>
                      <a:pt x="1214578" y="94016"/>
                    </a:moveTo>
                    <a:cubicBezTo>
                      <a:pt x="1214578" y="94016"/>
                      <a:pt x="1214578" y="94016"/>
                      <a:pt x="1214578" y="94016"/>
                    </a:cubicBezTo>
                    <a:cubicBezTo>
                      <a:pt x="1214578" y="94016"/>
                      <a:pt x="1214578" y="94016"/>
                      <a:pt x="1214578" y="94016"/>
                    </a:cubicBezTo>
                    <a:close/>
                    <a:moveTo>
                      <a:pt x="1206935" y="86285"/>
                    </a:moveTo>
                    <a:cubicBezTo>
                      <a:pt x="1206935" y="86285"/>
                      <a:pt x="1206935" y="86285"/>
                      <a:pt x="1206935" y="86285"/>
                    </a:cubicBezTo>
                    <a:cubicBezTo>
                      <a:pt x="1206935" y="86285"/>
                      <a:pt x="1206935" y="86285"/>
                      <a:pt x="1206935" y="86285"/>
                    </a:cubicBezTo>
                    <a:close/>
                    <a:moveTo>
                      <a:pt x="1139376" y="66606"/>
                    </a:moveTo>
                    <a:lnTo>
                      <a:pt x="1138585" y="69681"/>
                    </a:lnTo>
                    <a:cubicBezTo>
                      <a:pt x="1139815" y="69066"/>
                      <a:pt x="1140693" y="68187"/>
                      <a:pt x="1141308" y="67133"/>
                    </a:cubicBezTo>
                    <a:lnTo>
                      <a:pt x="1139376" y="66606"/>
                    </a:lnTo>
                    <a:close/>
                    <a:moveTo>
                      <a:pt x="1853187" y="61247"/>
                    </a:moveTo>
                    <a:cubicBezTo>
                      <a:pt x="1854066" y="61686"/>
                      <a:pt x="1854857" y="61949"/>
                      <a:pt x="1855647" y="62125"/>
                    </a:cubicBezTo>
                    <a:cubicBezTo>
                      <a:pt x="1856175" y="61686"/>
                      <a:pt x="1856702" y="61159"/>
                      <a:pt x="1857141" y="60456"/>
                    </a:cubicBezTo>
                    <a:cubicBezTo>
                      <a:pt x="1858283" y="58611"/>
                      <a:pt x="1858019" y="56766"/>
                      <a:pt x="1857756" y="55888"/>
                    </a:cubicBezTo>
                    <a:lnTo>
                      <a:pt x="1852836" y="57732"/>
                    </a:lnTo>
                    <a:lnTo>
                      <a:pt x="1853187" y="61247"/>
                    </a:lnTo>
                    <a:close/>
                    <a:moveTo>
                      <a:pt x="1478930" y="60544"/>
                    </a:moveTo>
                    <a:cubicBezTo>
                      <a:pt x="1478930" y="60544"/>
                      <a:pt x="1478930" y="60544"/>
                      <a:pt x="1478930" y="60544"/>
                    </a:cubicBezTo>
                    <a:cubicBezTo>
                      <a:pt x="1478930" y="60544"/>
                      <a:pt x="1478930" y="60544"/>
                      <a:pt x="1478930" y="60544"/>
                    </a:cubicBezTo>
                    <a:close/>
                    <a:moveTo>
                      <a:pt x="1310075" y="57820"/>
                    </a:moveTo>
                    <a:lnTo>
                      <a:pt x="1310251" y="59050"/>
                    </a:lnTo>
                    <a:cubicBezTo>
                      <a:pt x="1311920" y="57908"/>
                      <a:pt x="1313590" y="57030"/>
                      <a:pt x="1315171" y="56327"/>
                    </a:cubicBezTo>
                    <a:cubicBezTo>
                      <a:pt x="1315171" y="56151"/>
                      <a:pt x="1315083" y="56063"/>
                      <a:pt x="1315083" y="55975"/>
                    </a:cubicBezTo>
                    <a:lnTo>
                      <a:pt x="1310075" y="57820"/>
                    </a:lnTo>
                    <a:close/>
                    <a:moveTo>
                      <a:pt x="1833684" y="57030"/>
                    </a:moveTo>
                    <a:lnTo>
                      <a:pt x="1835441" y="57030"/>
                    </a:lnTo>
                    <a:cubicBezTo>
                      <a:pt x="1835090" y="56239"/>
                      <a:pt x="1834562" y="55273"/>
                      <a:pt x="1833596" y="54482"/>
                    </a:cubicBezTo>
                    <a:cubicBezTo>
                      <a:pt x="1833420" y="55009"/>
                      <a:pt x="1833333" y="55448"/>
                      <a:pt x="1833333" y="55800"/>
                    </a:cubicBezTo>
                    <a:cubicBezTo>
                      <a:pt x="1833333" y="55975"/>
                      <a:pt x="1833420" y="56415"/>
                      <a:pt x="1833684" y="57030"/>
                    </a:cubicBezTo>
                    <a:close/>
                    <a:moveTo>
                      <a:pt x="1319739" y="53955"/>
                    </a:moveTo>
                    <a:lnTo>
                      <a:pt x="1319124" y="54833"/>
                    </a:lnTo>
                    <a:cubicBezTo>
                      <a:pt x="1319388" y="54745"/>
                      <a:pt x="1319564" y="54658"/>
                      <a:pt x="1319827" y="54658"/>
                    </a:cubicBezTo>
                    <a:cubicBezTo>
                      <a:pt x="1319739" y="54394"/>
                      <a:pt x="1319739" y="54218"/>
                      <a:pt x="1319739" y="53955"/>
                    </a:cubicBezTo>
                    <a:close/>
                    <a:moveTo>
                      <a:pt x="1332654" y="52110"/>
                    </a:moveTo>
                    <a:cubicBezTo>
                      <a:pt x="1332039" y="52198"/>
                      <a:pt x="1331248" y="52549"/>
                      <a:pt x="1330458" y="53252"/>
                    </a:cubicBezTo>
                    <a:cubicBezTo>
                      <a:pt x="1329930" y="53779"/>
                      <a:pt x="1329579" y="54306"/>
                      <a:pt x="1329403" y="54833"/>
                    </a:cubicBezTo>
                    <a:lnTo>
                      <a:pt x="1332654" y="53867"/>
                    </a:lnTo>
                    <a:cubicBezTo>
                      <a:pt x="1332830" y="53164"/>
                      <a:pt x="1332742" y="52549"/>
                      <a:pt x="1332654" y="52110"/>
                    </a:cubicBezTo>
                    <a:close/>
                    <a:moveTo>
                      <a:pt x="1333357" y="52198"/>
                    </a:moveTo>
                    <a:cubicBezTo>
                      <a:pt x="1333357" y="52198"/>
                      <a:pt x="1333357" y="52198"/>
                      <a:pt x="1333357" y="52198"/>
                    </a:cubicBezTo>
                    <a:cubicBezTo>
                      <a:pt x="1333357" y="52198"/>
                      <a:pt x="1333357" y="52198"/>
                      <a:pt x="1333357" y="52198"/>
                    </a:cubicBezTo>
                    <a:close/>
                    <a:moveTo>
                      <a:pt x="1488594" y="51495"/>
                    </a:moveTo>
                    <a:lnTo>
                      <a:pt x="1488594" y="51495"/>
                    </a:lnTo>
                    <a:lnTo>
                      <a:pt x="1488594" y="51495"/>
                    </a:lnTo>
                    <a:close/>
                    <a:moveTo>
                      <a:pt x="1390725" y="50880"/>
                    </a:moveTo>
                    <a:cubicBezTo>
                      <a:pt x="1390813" y="50880"/>
                      <a:pt x="1390813" y="50968"/>
                      <a:pt x="1390901" y="50968"/>
                    </a:cubicBezTo>
                    <a:lnTo>
                      <a:pt x="1391516" y="50353"/>
                    </a:lnTo>
                    <a:lnTo>
                      <a:pt x="1390989" y="50089"/>
                    </a:lnTo>
                    <a:cubicBezTo>
                      <a:pt x="1390813" y="50265"/>
                      <a:pt x="1390725" y="50528"/>
                      <a:pt x="1390725" y="50880"/>
                    </a:cubicBezTo>
                    <a:close/>
                    <a:moveTo>
                      <a:pt x="1347062" y="20307"/>
                    </a:moveTo>
                    <a:cubicBezTo>
                      <a:pt x="1347062" y="20307"/>
                      <a:pt x="1347062" y="20307"/>
                      <a:pt x="1347062" y="20307"/>
                    </a:cubicBezTo>
                    <a:cubicBezTo>
                      <a:pt x="1347062" y="20307"/>
                      <a:pt x="1347062" y="20307"/>
                      <a:pt x="1347062" y="20307"/>
                    </a:cubicBezTo>
                    <a:close/>
                    <a:moveTo>
                      <a:pt x="1720880" y="7568"/>
                    </a:moveTo>
                    <a:cubicBezTo>
                      <a:pt x="1720880" y="7568"/>
                      <a:pt x="1720880" y="7568"/>
                      <a:pt x="1720880" y="7568"/>
                    </a:cubicBezTo>
                    <a:cubicBezTo>
                      <a:pt x="1720880" y="7568"/>
                      <a:pt x="1720880" y="7568"/>
                      <a:pt x="1720880" y="7568"/>
                    </a:cubicBezTo>
                    <a:close/>
                    <a:moveTo>
                      <a:pt x="1401180" y="5899"/>
                    </a:moveTo>
                    <a:cubicBezTo>
                      <a:pt x="1401180" y="5899"/>
                      <a:pt x="1401180" y="5899"/>
                      <a:pt x="1401180" y="5899"/>
                    </a:cubicBezTo>
                    <a:cubicBezTo>
                      <a:pt x="1401180" y="5899"/>
                      <a:pt x="1401180" y="5899"/>
                      <a:pt x="1401180" y="5899"/>
                    </a:cubicBezTo>
                    <a:close/>
                    <a:moveTo>
                      <a:pt x="28289" y="1669410"/>
                    </a:moveTo>
                    <a:cubicBezTo>
                      <a:pt x="24950" y="1669410"/>
                      <a:pt x="19416" y="1668883"/>
                      <a:pt x="17131" y="1664227"/>
                    </a:cubicBezTo>
                    <a:cubicBezTo>
                      <a:pt x="15989" y="1661942"/>
                      <a:pt x="15462" y="1658340"/>
                      <a:pt x="19064" y="1653684"/>
                    </a:cubicBezTo>
                    <a:cubicBezTo>
                      <a:pt x="20294" y="1652103"/>
                      <a:pt x="22930" y="1648764"/>
                      <a:pt x="27235" y="1648413"/>
                    </a:cubicBezTo>
                    <a:cubicBezTo>
                      <a:pt x="30134" y="1648149"/>
                      <a:pt x="32945" y="1649291"/>
                      <a:pt x="35581" y="1651663"/>
                    </a:cubicBezTo>
                    <a:cubicBezTo>
                      <a:pt x="38304" y="1654123"/>
                      <a:pt x="39534" y="1656759"/>
                      <a:pt x="39358" y="1659570"/>
                    </a:cubicBezTo>
                    <a:cubicBezTo>
                      <a:pt x="39095" y="1663260"/>
                      <a:pt x="36635" y="1665281"/>
                      <a:pt x="35229" y="1666247"/>
                    </a:cubicBezTo>
                    <a:lnTo>
                      <a:pt x="34263" y="1669234"/>
                    </a:lnTo>
                    <a:lnTo>
                      <a:pt x="29607" y="1669322"/>
                    </a:lnTo>
                    <a:cubicBezTo>
                      <a:pt x="29255" y="1669410"/>
                      <a:pt x="28816" y="1669410"/>
                      <a:pt x="28289" y="1669410"/>
                    </a:cubicBezTo>
                    <a:close/>
                    <a:moveTo>
                      <a:pt x="48232" y="1644196"/>
                    </a:moveTo>
                    <a:lnTo>
                      <a:pt x="41028" y="1642263"/>
                    </a:lnTo>
                    <a:cubicBezTo>
                      <a:pt x="34527" y="1640594"/>
                      <a:pt x="34966" y="1635762"/>
                      <a:pt x="35229" y="1634356"/>
                    </a:cubicBezTo>
                    <a:cubicBezTo>
                      <a:pt x="35493" y="1632951"/>
                      <a:pt x="35844" y="1631633"/>
                      <a:pt x="36196" y="1630315"/>
                    </a:cubicBezTo>
                    <a:lnTo>
                      <a:pt x="41028" y="1611690"/>
                    </a:lnTo>
                    <a:lnTo>
                      <a:pt x="48671" y="1628734"/>
                    </a:lnTo>
                    <a:cubicBezTo>
                      <a:pt x="50428" y="1632775"/>
                      <a:pt x="50165" y="1635323"/>
                      <a:pt x="49725" y="1637343"/>
                    </a:cubicBezTo>
                    <a:lnTo>
                      <a:pt x="48232" y="1644196"/>
                    </a:lnTo>
                    <a:close/>
                    <a:moveTo>
                      <a:pt x="44366" y="1631809"/>
                    </a:moveTo>
                    <a:lnTo>
                      <a:pt x="47441" y="1632599"/>
                    </a:lnTo>
                    <a:cubicBezTo>
                      <a:pt x="46826" y="1631457"/>
                      <a:pt x="45948" y="1630491"/>
                      <a:pt x="44893" y="1629876"/>
                    </a:cubicBezTo>
                    <a:lnTo>
                      <a:pt x="44366" y="1631809"/>
                    </a:lnTo>
                    <a:close/>
                    <a:moveTo>
                      <a:pt x="42258" y="1608967"/>
                    </a:moveTo>
                    <a:lnTo>
                      <a:pt x="34702" y="1605277"/>
                    </a:lnTo>
                    <a:cubicBezTo>
                      <a:pt x="30222" y="1603432"/>
                      <a:pt x="29431" y="1600445"/>
                      <a:pt x="29607" y="1598160"/>
                    </a:cubicBezTo>
                    <a:cubicBezTo>
                      <a:pt x="29782" y="1595964"/>
                      <a:pt x="30046" y="1593856"/>
                      <a:pt x="30397" y="1591835"/>
                    </a:cubicBezTo>
                    <a:lnTo>
                      <a:pt x="31012" y="1588145"/>
                    </a:lnTo>
                    <a:lnTo>
                      <a:pt x="34087" y="1586652"/>
                    </a:lnTo>
                    <a:cubicBezTo>
                      <a:pt x="35756" y="1585861"/>
                      <a:pt x="38480" y="1585422"/>
                      <a:pt x="40940" y="1586827"/>
                    </a:cubicBezTo>
                    <a:cubicBezTo>
                      <a:pt x="42170" y="1587530"/>
                      <a:pt x="42873" y="1588321"/>
                      <a:pt x="43312" y="1588760"/>
                    </a:cubicBezTo>
                    <a:lnTo>
                      <a:pt x="45420" y="1590869"/>
                    </a:lnTo>
                    <a:lnTo>
                      <a:pt x="45245" y="1593856"/>
                    </a:lnTo>
                    <a:cubicBezTo>
                      <a:pt x="44981" y="1597897"/>
                      <a:pt x="44630" y="1599390"/>
                      <a:pt x="44190" y="1601060"/>
                    </a:cubicBezTo>
                    <a:lnTo>
                      <a:pt x="42258" y="1608967"/>
                    </a:lnTo>
                    <a:close/>
                    <a:moveTo>
                      <a:pt x="39095" y="1596931"/>
                    </a:moveTo>
                    <a:lnTo>
                      <a:pt x="38129" y="1598951"/>
                    </a:lnTo>
                    <a:cubicBezTo>
                      <a:pt x="38656" y="1598863"/>
                      <a:pt x="39271" y="1598688"/>
                      <a:pt x="39886" y="1598424"/>
                    </a:cubicBezTo>
                    <a:lnTo>
                      <a:pt x="39095" y="1596931"/>
                    </a:lnTo>
                    <a:close/>
                    <a:moveTo>
                      <a:pt x="3113186" y="1311406"/>
                    </a:moveTo>
                    <a:lnTo>
                      <a:pt x="3089290" y="1295416"/>
                    </a:lnTo>
                    <a:lnTo>
                      <a:pt x="3101238" y="1290936"/>
                    </a:lnTo>
                    <a:cubicBezTo>
                      <a:pt x="3104577" y="1289706"/>
                      <a:pt x="3106949" y="1290672"/>
                      <a:pt x="3108091" y="1291375"/>
                    </a:cubicBezTo>
                    <a:cubicBezTo>
                      <a:pt x="3110112" y="1292605"/>
                      <a:pt x="3111254" y="1294626"/>
                      <a:pt x="3111605" y="1297349"/>
                    </a:cubicBezTo>
                    <a:lnTo>
                      <a:pt x="3113186" y="1311406"/>
                    </a:lnTo>
                    <a:close/>
                    <a:moveTo>
                      <a:pt x="3103962" y="1298316"/>
                    </a:moveTo>
                    <a:lnTo>
                      <a:pt x="3098603" y="1298931"/>
                    </a:lnTo>
                    <a:cubicBezTo>
                      <a:pt x="3098691" y="1299721"/>
                      <a:pt x="3099393" y="1301566"/>
                      <a:pt x="3101326" y="1302708"/>
                    </a:cubicBezTo>
                    <a:cubicBezTo>
                      <a:pt x="3103171" y="1303850"/>
                      <a:pt x="3105016" y="1303587"/>
                      <a:pt x="3105895" y="1303323"/>
                    </a:cubicBezTo>
                    <a:lnTo>
                      <a:pt x="3103962" y="1298316"/>
                    </a:lnTo>
                    <a:close/>
                    <a:moveTo>
                      <a:pt x="3088148" y="1221092"/>
                    </a:moveTo>
                    <a:cubicBezTo>
                      <a:pt x="3086742" y="1221092"/>
                      <a:pt x="3085249" y="1220741"/>
                      <a:pt x="3083755" y="1220126"/>
                    </a:cubicBezTo>
                    <a:cubicBezTo>
                      <a:pt x="3080768" y="1218808"/>
                      <a:pt x="3079275" y="1216260"/>
                      <a:pt x="3078396" y="1214503"/>
                    </a:cubicBezTo>
                    <a:cubicBezTo>
                      <a:pt x="3078221" y="1214152"/>
                      <a:pt x="3077957" y="1213800"/>
                      <a:pt x="3077869" y="1213625"/>
                    </a:cubicBezTo>
                    <a:lnTo>
                      <a:pt x="3071544" y="1204576"/>
                    </a:lnTo>
                    <a:lnTo>
                      <a:pt x="3093507" y="1202116"/>
                    </a:lnTo>
                    <a:lnTo>
                      <a:pt x="3095264" y="1206860"/>
                    </a:lnTo>
                    <a:cubicBezTo>
                      <a:pt x="3097724" y="1213273"/>
                      <a:pt x="3095791" y="1216875"/>
                      <a:pt x="3093859" y="1218808"/>
                    </a:cubicBezTo>
                    <a:cubicBezTo>
                      <a:pt x="3092277" y="1220389"/>
                      <a:pt x="3090344" y="1221092"/>
                      <a:pt x="3088148" y="1221092"/>
                    </a:cubicBezTo>
                    <a:close/>
                    <a:moveTo>
                      <a:pt x="3083316" y="1212658"/>
                    </a:moveTo>
                    <a:cubicBezTo>
                      <a:pt x="3083316" y="1212658"/>
                      <a:pt x="3083316" y="1212658"/>
                      <a:pt x="3083316" y="1212658"/>
                    </a:cubicBezTo>
                    <a:cubicBezTo>
                      <a:pt x="3083316" y="1212658"/>
                      <a:pt x="3083316" y="1212658"/>
                      <a:pt x="3083316" y="1212658"/>
                    </a:cubicBezTo>
                    <a:close/>
                    <a:moveTo>
                      <a:pt x="433998" y="542422"/>
                    </a:moveTo>
                    <a:cubicBezTo>
                      <a:pt x="431274" y="542422"/>
                      <a:pt x="428902" y="541280"/>
                      <a:pt x="427233" y="540489"/>
                    </a:cubicBezTo>
                    <a:lnTo>
                      <a:pt x="423192" y="538556"/>
                    </a:lnTo>
                    <a:lnTo>
                      <a:pt x="422840" y="534866"/>
                    </a:lnTo>
                    <a:cubicBezTo>
                      <a:pt x="422664" y="532934"/>
                      <a:pt x="422137" y="527135"/>
                      <a:pt x="426091" y="523445"/>
                    </a:cubicBezTo>
                    <a:cubicBezTo>
                      <a:pt x="429693" y="520195"/>
                      <a:pt x="434085" y="521073"/>
                      <a:pt x="436018" y="521425"/>
                    </a:cubicBezTo>
                    <a:lnTo>
                      <a:pt x="436370" y="521513"/>
                    </a:lnTo>
                    <a:cubicBezTo>
                      <a:pt x="437863" y="521776"/>
                      <a:pt x="439972" y="522655"/>
                      <a:pt x="441641" y="525466"/>
                    </a:cubicBezTo>
                    <a:cubicBezTo>
                      <a:pt x="443047" y="527662"/>
                      <a:pt x="444277" y="531440"/>
                      <a:pt x="443310" y="534778"/>
                    </a:cubicBezTo>
                    <a:cubicBezTo>
                      <a:pt x="442080" y="539083"/>
                      <a:pt x="439532" y="540928"/>
                      <a:pt x="437688" y="541807"/>
                    </a:cubicBezTo>
                    <a:cubicBezTo>
                      <a:pt x="436458" y="542158"/>
                      <a:pt x="435140" y="542422"/>
                      <a:pt x="433998" y="542422"/>
                    </a:cubicBezTo>
                    <a:close/>
                    <a:moveTo>
                      <a:pt x="433910" y="534251"/>
                    </a:moveTo>
                    <a:cubicBezTo>
                      <a:pt x="433910" y="534251"/>
                      <a:pt x="433910" y="534339"/>
                      <a:pt x="433910" y="534251"/>
                    </a:cubicBezTo>
                    <a:lnTo>
                      <a:pt x="433910" y="534251"/>
                    </a:lnTo>
                    <a:close/>
                    <a:moveTo>
                      <a:pt x="432504" y="533812"/>
                    </a:moveTo>
                    <a:cubicBezTo>
                      <a:pt x="432680" y="533900"/>
                      <a:pt x="432768" y="533900"/>
                      <a:pt x="432943" y="533988"/>
                    </a:cubicBezTo>
                    <a:cubicBezTo>
                      <a:pt x="433207" y="533900"/>
                      <a:pt x="433558" y="533812"/>
                      <a:pt x="433910" y="533636"/>
                    </a:cubicBezTo>
                    <a:lnTo>
                      <a:pt x="432504" y="533812"/>
                    </a:lnTo>
                    <a:close/>
                    <a:moveTo>
                      <a:pt x="430659" y="531089"/>
                    </a:moveTo>
                    <a:cubicBezTo>
                      <a:pt x="430659" y="531176"/>
                      <a:pt x="430571" y="531352"/>
                      <a:pt x="430571" y="531440"/>
                    </a:cubicBezTo>
                    <a:lnTo>
                      <a:pt x="430923" y="530649"/>
                    </a:lnTo>
                    <a:cubicBezTo>
                      <a:pt x="430835" y="530737"/>
                      <a:pt x="430747" y="530913"/>
                      <a:pt x="430659" y="531089"/>
                    </a:cubicBezTo>
                    <a:close/>
                    <a:moveTo>
                      <a:pt x="542146" y="435416"/>
                    </a:moveTo>
                    <a:lnTo>
                      <a:pt x="531603" y="425664"/>
                    </a:lnTo>
                    <a:lnTo>
                      <a:pt x="531515" y="422941"/>
                    </a:lnTo>
                    <a:cubicBezTo>
                      <a:pt x="531340" y="417669"/>
                      <a:pt x="533272" y="414331"/>
                      <a:pt x="534678" y="411959"/>
                    </a:cubicBezTo>
                    <a:lnTo>
                      <a:pt x="538807" y="404843"/>
                    </a:lnTo>
                    <a:lnTo>
                      <a:pt x="544869" y="410378"/>
                    </a:lnTo>
                    <a:cubicBezTo>
                      <a:pt x="545045" y="410553"/>
                      <a:pt x="545572" y="410905"/>
                      <a:pt x="545923" y="411256"/>
                    </a:cubicBezTo>
                    <a:cubicBezTo>
                      <a:pt x="547944" y="412750"/>
                      <a:pt x="551634" y="415561"/>
                      <a:pt x="550843" y="420217"/>
                    </a:cubicBezTo>
                    <a:cubicBezTo>
                      <a:pt x="550316" y="423292"/>
                      <a:pt x="548647" y="425576"/>
                      <a:pt x="547329" y="427421"/>
                    </a:cubicBezTo>
                    <a:cubicBezTo>
                      <a:pt x="546978" y="427860"/>
                      <a:pt x="546626" y="428300"/>
                      <a:pt x="546363" y="428827"/>
                    </a:cubicBezTo>
                    <a:lnTo>
                      <a:pt x="542146" y="435416"/>
                    </a:lnTo>
                    <a:close/>
                    <a:moveTo>
                      <a:pt x="740871" y="271656"/>
                    </a:moveTo>
                    <a:cubicBezTo>
                      <a:pt x="740080" y="271656"/>
                      <a:pt x="739290" y="271569"/>
                      <a:pt x="738499" y="271305"/>
                    </a:cubicBezTo>
                    <a:cubicBezTo>
                      <a:pt x="735072" y="270251"/>
                      <a:pt x="733579" y="267615"/>
                      <a:pt x="732788" y="265594"/>
                    </a:cubicBezTo>
                    <a:lnTo>
                      <a:pt x="723739" y="264189"/>
                    </a:lnTo>
                    <a:lnTo>
                      <a:pt x="731822" y="255228"/>
                    </a:lnTo>
                    <a:cubicBezTo>
                      <a:pt x="732086" y="254964"/>
                      <a:pt x="732525" y="254349"/>
                      <a:pt x="732964" y="253822"/>
                    </a:cubicBezTo>
                    <a:cubicBezTo>
                      <a:pt x="734897" y="251362"/>
                      <a:pt x="738060" y="247233"/>
                      <a:pt x="743067" y="248990"/>
                    </a:cubicBezTo>
                    <a:lnTo>
                      <a:pt x="743682" y="249166"/>
                    </a:lnTo>
                    <a:cubicBezTo>
                      <a:pt x="746406" y="250132"/>
                      <a:pt x="750974" y="251714"/>
                      <a:pt x="752555" y="256458"/>
                    </a:cubicBezTo>
                    <a:cubicBezTo>
                      <a:pt x="753610" y="259620"/>
                      <a:pt x="752907" y="262959"/>
                      <a:pt x="750535" y="266385"/>
                    </a:cubicBezTo>
                    <a:lnTo>
                      <a:pt x="750008" y="267176"/>
                    </a:lnTo>
                    <a:lnTo>
                      <a:pt x="749305" y="267791"/>
                    </a:lnTo>
                    <a:cubicBezTo>
                      <a:pt x="748075" y="269021"/>
                      <a:pt x="744824" y="271656"/>
                      <a:pt x="740871" y="271656"/>
                    </a:cubicBezTo>
                    <a:close/>
                    <a:moveTo>
                      <a:pt x="2270844" y="190919"/>
                    </a:moveTo>
                    <a:lnTo>
                      <a:pt x="2269790" y="182221"/>
                    </a:lnTo>
                    <a:cubicBezTo>
                      <a:pt x="2269790" y="181958"/>
                      <a:pt x="2269702" y="181694"/>
                      <a:pt x="2269614" y="181431"/>
                    </a:cubicBezTo>
                    <a:cubicBezTo>
                      <a:pt x="2269175" y="179498"/>
                      <a:pt x="2268297" y="175896"/>
                      <a:pt x="2270844" y="172821"/>
                    </a:cubicBezTo>
                    <a:cubicBezTo>
                      <a:pt x="2271020" y="172645"/>
                      <a:pt x="2271196" y="172382"/>
                      <a:pt x="2271371" y="172206"/>
                    </a:cubicBezTo>
                    <a:cubicBezTo>
                      <a:pt x="2272689" y="170449"/>
                      <a:pt x="2275237" y="167286"/>
                      <a:pt x="2279542" y="166935"/>
                    </a:cubicBezTo>
                    <a:cubicBezTo>
                      <a:pt x="2281475" y="166759"/>
                      <a:pt x="2284550" y="167286"/>
                      <a:pt x="2287537" y="170361"/>
                    </a:cubicBezTo>
                    <a:lnTo>
                      <a:pt x="2291490" y="174314"/>
                    </a:lnTo>
                    <a:lnTo>
                      <a:pt x="2288240" y="178883"/>
                    </a:lnTo>
                    <a:cubicBezTo>
                      <a:pt x="2287624" y="179674"/>
                      <a:pt x="2287361" y="180288"/>
                      <a:pt x="2287097" y="180903"/>
                    </a:cubicBezTo>
                    <a:cubicBezTo>
                      <a:pt x="2286658" y="181958"/>
                      <a:pt x="2285955" y="183363"/>
                      <a:pt x="2284550" y="184593"/>
                    </a:cubicBezTo>
                    <a:cubicBezTo>
                      <a:pt x="2282880" y="186087"/>
                      <a:pt x="2281035" y="186702"/>
                      <a:pt x="2279718" y="187229"/>
                    </a:cubicBezTo>
                    <a:cubicBezTo>
                      <a:pt x="2279454" y="187317"/>
                      <a:pt x="2279103" y="187405"/>
                      <a:pt x="2278839" y="187580"/>
                    </a:cubicBezTo>
                    <a:lnTo>
                      <a:pt x="2270844" y="190919"/>
                    </a:lnTo>
                    <a:close/>
                    <a:moveTo>
                      <a:pt x="886269" y="185384"/>
                    </a:moveTo>
                    <a:cubicBezTo>
                      <a:pt x="885478" y="185384"/>
                      <a:pt x="884600" y="185296"/>
                      <a:pt x="883809" y="185033"/>
                    </a:cubicBezTo>
                    <a:cubicBezTo>
                      <a:pt x="879504" y="183803"/>
                      <a:pt x="877659" y="181255"/>
                      <a:pt x="876781" y="179410"/>
                    </a:cubicBezTo>
                    <a:cubicBezTo>
                      <a:pt x="874936" y="175193"/>
                      <a:pt x="876869" y="171327"/>
                      <a:pt x="877923" y="168955"/>
                    </a:cubicBezTo>
                    <a:lnTo>
                      <a:pt x="879856" y="164914"/>
                    </a:lnTo>
                    <a:lnTo>
                      <a:pt x="883545" y="164563"/>
                    </a:lnTo>
                    <a:cubicBezTo>
                      <a:pt x="885478" y="164387"/>
                      <a:pt x="891277" y="163860"/>
                      <a:pt x="894966" y="167813"/>
                    </a:cubicBezTo>
                    <a:cubicBezTo>
                      <a:pt x="898217" y="171415"/>
                      <a:pt x="897338" y="175808"/>
                      <a:pt x="896987" y="177741"/>
                    </a:cubicBezTo>
                    <a:lnTo>
                      <a:pt x="896899" y="178092"/>
                    </a:lnTo>
                    <a:cubicBezTo>
                      <a:pt x="896636" y="179586"/>
                      <a:pt x="895669" y="181694"/>
                      <a:pt x="892946" y="183363"/>
                    </a:cubicBezTo>
                    <a:cubicBezTo>
                      <a:pt x="891364" y="184418"/>
                      <a:pt x="888817" y="185384"/>
                      <a:pt x="886269" y="185384"/>
                    </a:cubicBezTo>
                    <a:close/>
                    <a:moveTo>
                      <a:pt x="886708" y="177565"/>
                    </a:moveTo>
                    <a:lnTo>
                      <a:pt x="886708" y="177565"/>
                    </a:lnTo>
                    <a:lnTo>
                      <a:pt x="886708" y="177565"/>
                    </a:lnTo>
                    <a:close/>
                    <a:moveTo>
                      <a:pt x="884073" y="175544"/>
                    </a:moveTo>
                    <a:cubicBezTo>
                      <a:pt x="884073" y="175632"/>
                      <a:pt x="884073" y="175632"/>
                      <a:pt x="884073" y="175544"/>
                    </a:cubicBezTo>
                    <a:lnTo>
                      <a:pt x="884073" y="175544"/>
                    </a:lnTo>
                    <a:close/>
                    <a:moveTo>
                      <a:pt x="884336" y="174666"/>
                    </a:moveTo>
                    <a:cubicBezTo>
                      <a:pt x="884424" y="174929"/>
                      <a:pt x="884512" y="175281"/>
                      <a:pt x="884688" y="175632"/>
                    </a:cubicBezTo>
                    <a:lnTo>
                      <a:pt x="884600" y="174227"/>
                    </a:lnTo>
                    <a:cubicBezTo>
                      <a:pt x="884424" y="174402"/>
                      <a:pt x="884424" y="174578"/>
                      <a:pt x="884336" y="174666"/>
                    </a:cubicBezTo>
                    <a:close/>
                    <a:moveTo>
                      <a:pt x="886972" y="172294"/>
                    </a:moveTo>
                    <a:lnTo>
                      <a:pt x="887762" y="172645"/>
                    </a:lnTo>
                    <a:cubicBezTo>
                      <a:pt x="887587" y="172557"/>
                      <a:pt x="887499" y="172469"/>
                      <a:pt x="887323" y="172382"/>
                    </a:cubicBezTo>
                    <a:cubicBezTo>
                      <a:pt x="887235" y="172382"/>
                      <a:pt x="887060" y="172382"/>
                      <a:pt x="886972" y="172294"/>
                    </a:cubicBezTo>
                    <a:close/>
                    <a:moveTo>
                      <a:pt x="2245455" y="176423"/>
                    </a:moveTo>
                    <a:cubicBezTo>
                      <a:pt x="2243698" y="176423"/>
                      <a:pt x="2242380" y="175808"/>
                      <a:pt x="2241589" y="175369"/>
                    </a:cubicBezTo>
                    <a:cubicBezTo>
                      <a:pt x="2239568" y="174139"/>
                      <a:pt x="2238426" y="172118"/>
                      <a:pt x="2238075" y="169395"/>
                    </a:cubicBezTo>
                    <a:lnTo>
                      <a:pt x="2236494" y="155426"/>
                    </a:lnTo>
                    <a:lnTo>
                      <a:pt x="2260390" y="171415"/>
                    </a:lnTo>
                    <a:lnTo>
                      <a:pt x="2248354" y="175896"/>
                    </a:lnTo>
                    <a:cubicBezTo>
                      <a:pt x="2247388" y="176247"/>
                      <a:pt x="2246421" y="176423"/>
                      <a:pt x="2245455" y="176423"/>
                    </a:cubicBezTo>
                    <a:close/>
                    <a:moveTo>
                      <a:pt x="2245455" y="163333"/>
                    </a:moveTo>
                    <a:cubicBezTo>
                      <a:pt x="2244840" y="163333"/>
                      <a:pt x="2244225" y="163421"/>
                      <a:pt x="2243873" y="163596"/>
                    </a:cubicBezTo>
                    <a:lnTo>
                      <a:pt x="2245718" y="168604"/>
                    </a:lnTo>
                    <a:lnTo>
                      <a:pt x="2251077" y="167989"/>
                    </a:lnTo>
                    <a:cubicBezTo>
                      <a:pt x="2250989" y="167198"/>
                      <a:pt x="2250287" y="165353"/>
                      <a:pt x="2248354" y="164211"/>
                    </a:cubicBezTo>
                    <a:cubicBezTo>
                      <a:pt x="2247388" y="163508"/>
                      <a:pt x="2246333" y="163333"/>
                      <a:pt x="2245455" y="163333"/>
                    </a:cubicBezTo>
                    <a:close/>
                    <a:moveTo>
                      <a:pt x="1038783" y="119406"/>
                    </a:moveTo>
                    <a:cubicBezTo>
                      <a:pt x="1038607" y="119406"/>
                      <a:pt x="1038432" y="119406"/>
                      <a:pt x="1038256" y="119406"/>
                    </a:cubicBezTo>
                    <a:cubicBezTo>
                      <a:pt x="1034566" y="119142"/>
                      <a:pt x="1032545" y="116682"/>
                      <a:pt x="1031579" y="115277"/>
                    </a:cubicBezTo>
                    <a:lnTo>
                      <a:pt x="1028592" y="114310"/>
                    </a:lnTo>
                    <a:lnTo>
                      <a:pt x="1028504" y="109654"/>
                    </a:lnTo>
                    <a:cubicBezTo>
                      <a:pt x="1028416" y="106667"/>
                      <a:pt x="1028241" y="99814"/>
                      <a:pt x="1033600" y="97091"/>
                    </a:cubicBezTo>
                    <a:cubicBezTo>
                      <a:pt x="1035884" y="95949"/>
                      <a:pt x="1039486" y="95422"/>
                      <a:pt x="1044142" y="99024"/>
                    </a:cubicBezTo>
                    <a:cubicBezTo>
                      <a:pt x="1045724" y="100254"/>
                      <a:pt x="1049062" y="102889"/>
                      <a:pt x="1049413" y="107194"/>
                    </a:cubicBezTo>
                    <a:cubicBezTo>
                      <a:pt x="1049677" y="110093"/>
                      <a:pt x="1048535" y="112905"/>
                      <a:pt x="1046163" y="115540"/>
                    </a:cubicBezTo>
                    <a:cubicBezTo>
                      <a:pt x="1043879" y="118088"/>
                      <a:pt x="1041419" y="119406"/>
                      <a:pt x="1038783" y="119406"/>
                    </a:cubicBezTo>
                    <a:close/>
                    <a:moveTo>
                      <a:pt x="1694875" y="40074"/>
                    </a:moveTo>
                    <a:cubicBezTo>
                      <a:pt x="1693118" y="40074"/>
                      <a:pt x="1691800" y="39459"/>
                      <a:pt x="1691009" y="39020"/>
                    </a:cubicBezTo>
                    <a:cubicBezTo>
                      <a:pt x="1688989" y="37790"/>
                      <a:pt x="1687847" y="35769"/>
                      <a:pt x="1687495" y="33046"/>
                    </a:cubicBezTo>
                    <a:lnTo>
                      <a:pt x="1685914" y="19077"/>
                    </a:lnTo>
                    <a:lnTo>
                      <a:pt x="1709810" y="35066"/>
                    </a:lnTo>
                    <a:lnTo>
                      <a:pt x="1697774" y="39547"/>
                    </a:lnTo>
                    <a:cubicBezTo>
                      <a:pt x="1696808" y="39986"/>
                      <a:pt x="1695841" y="40074"/>
                      <a:pt x="1694875" y="40074"/>
                    </a:cubicBezTo>
                    <a:close/>
                    <a:moveTo>
                      <a:pt x="1694875" y="26984"/>
                    </a:moveTo>
                    <a:cubicBezTo>
                      <a:pt x="1694260" y="26984"/>
                      <a:pt x="1693645" y="27071"/>
                      <a:pt x="1693294" y="27247"/>
                    </a:cubicBezTo>
                    <a:lnTo>
                      <a:pt x="1695139" y="32255"/>
                    </a:lnTo>
                    <a:lnTo>
                      <a:pt x="1700498" y="31640"/>
                    </a:lnTo>
                    <a:cubicBezTo>
                      <a:pt x="1700410" y="30849"/>
                      <a:pt x="1699707" y="29004"/>
                      <a:pt x="1697774" y="27862"/>
                    </a:cubicBezTo>
                    <a:cubicBezTo>
                      <a:pt x="1696808" y="27247"/>
                      <a:pt x="1695754" y="26984"/>
                      <a:pt x="1694875" y="26984"/>
                    </a:cubicBezTo>
                    <a:close/>
                  </a:path>
                </a:pathLst>
              </a:custGeom>
              <a:solidFill>
                <a:srgbClr val="93288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id="{5DF6071D-BB26-378B-22E3-CDE2B25367AD}"/>
                  </a:ext>
                </a:extLst>
              </p:cNvPr>
              <p:cNvSpPr/>
              <p:nvPr/>
            </p:nvSpPr>
            <p:spPr>
              <a:xfrm>
                <a:off x="628198" y="167172"/>
                <a:ext cx="2840893" cy="1744789"/>
              </a:xfrm>
              <a:custGeom>
                <a:avLst/>
                <a:gdLst>
                  <a:gd name="connsiteX0" fmla="*/ 51908 w 2840893"/>
                  <a:gd name="connsiteY0" fmla="*/ 1477362 h 1744789"/>
                  <a:gd name="connsiteX1" fmla="*/ 50766 w 2840893"/>
                  <a:gd name="connsiteY1" fmla="*/ 1488432 h 1744789"/>
                  <a:gd name="connsiteX2" fmla="*/ 51205 w 2840893"/>
                  <a:gd name="connsiteY2" fmla="*/ 1495372 h 1744789"/>
                  <a:gd name="connsiteX3" fmla="*/ 54983 w 2840893"/>
                  <a:gd name="connsiteY3" fmla="*/ 1516106 h 1744789"/>
                  <a:gd name="connsiteX4" fmla="*/ 50327 w 2840893"/>
                  <a:gd name="connsiteY4" fmla="*/ 1536576 h 1744789"/>
                  <a:gd name="connsiteX5" fmla="*/ 53577 w 2840893"/>
                  <a:gd name="connsiteY5" fmla="*/ 1538069 h 1744789"/>
                  <a:gd name="connsiteX6" fmla="*/ 55950 w 2840893"/>
                  <a:gd name="connsiteY6" fmla="*/ 1549139 h 1744789"/>
                  <a:gd name="connsiteX7" fmla="*/ 52699 w 2840893"/>
                  <a:gd name="connsiteY7" fmla="*/ 1583226 h 1744789"/>
                  <a:gd name="connsiteX8" fmla="*/ 56037 w 2840893"/>
                  <a:gd name="connsiteY8" fmla="*/ 1585598 h 1744789"/>
                  <a:gd name="connsiteX9" fmla="*/ 57795 w 2840893"/>
                  <a:gd name="connsiteY9" fmla="*/ 1588937 h 1744789"/>
                  <a:gd name="connsiteX10" fmla="*/ 57882 w 2840893"/>
                  <a:gd name="connsiteY10" fmla="*/ 1619598 h 1744789"/>
                  <a:gd name="connsiteX11" fmla="*/ 55862 w 2840893"/>
                  <a:gd name="connsiteY11" fmla="*/ 1630491 h 1744789"/>
                  <a:gd name="connsiteX12" fmla="*/ 57707 w 2840893"/>
                  <a:gd name="connsiteY12" fmla="*/ 1641122 h 1744789"/>
                  <a:gd name="connsiteX13" fmla="*/ 62187 w 2840893"/>
                  <a:gd name="connsiteY13" fmla="*/ 1686982 h 1744789"/>
                  <a:gd name="connsiteX14" fmla="*/ 61748 w 2840893"/>
                  <a:gd name="connsiteY14" fmla="*/ 1689705 h 1744789"/>
                  <a:gd name="connsiteX15" fmla="*/ 68337 w 2840893"/>
                  <a:gd name="connsiteY15" fmla="*/ 1721069 h 1744789"/>
                  <a:gd name="connsiteX16" fmla="*/ 57267 w 2840893"/>
                  <a:gd name="connsiteY16" fmla="*/ 1731875 h 1744789"/>
                  <a:gd name="connsiteX17" fmla="*/ 35567 w 2840893"/>
                  <a:gd name="connsiteY17" fmla="*/ 1734247 h 1744789"/>
                  <a:gd name="connsiteX18" fmla="*/ 21335 w 2840893"/>
                  <a:gd name="connsiteY18" fmla="*/ 1724231 h 1744789"/>
                  <a:gd name="connsiteX19" fmla="*/ 15976 w 2840893"/>
                  <a:gd name="connsiteY19" fmla="*/ 1687069 h 1744789"/>
                  <a:gd name="connsiteX20" fmla="*/ 13428 w 2840893"/>
                  <a:gd name="connsiteY20" fmla="*/ 1672398 h 1744789"/>
                  <a:gd name="connsiteX21" fmla="*/ 13868 w 2840893"/>
                  <a:gd name="connsiteY21" fmla="*/ 1664842 h 1744789"/>
                  <a:gd name="connsiteX22" fmla="*/ 14043 w 2840893"/>
                  <a:gd name="connsiteY22" fmla="*/ 1654651 h 1744789"/>
                  <a:gd name="connsiteX23" fmla="*/ 13077 w 2840893"/>
                  <a:gd name="connsiteY23" fmla="*/ 1641385 h 1744789"/>
                  <a:gd name="connsiteX24" fmla="*/ 11496 w 2840893"/>
                  <a:gd name="connsiteY24" fmla="*/ 1629086 h 1744789"/>
                  <a:gd name="connsiteX25" fmla="*/ 10793 w 2840893"/>
                  <a:gd name="connsiteY25" fmla="*/ 1626802 h 1744789"/>
                  <a:gd name="connsiteX26" fmla="*/ 7806 w 2840893"/>
                  <a:gd name="connsiteY26" fmla="*/ 1560560 h 1744789"/>
                  <a:gd name="connsiteX27" fmla="*/ 7718 w 2840893"/>
                  <a:gd name="connsiteY27" fmla="*/ 1525243 h 1744789"/>
                  <a:gd name="connsiteX28" fmla="*/ 8684 w 2840893"/>
                  <a:gd name="connsiteY28" fmla="*/ 1493352 h 1744789"/>
                  <a:gd name="connsiteX29" fmla="*/ 13340 w 2840893"/>
                  <a:gd name="connsiteY29" fmla="*/ 1460055 h 1744789"/>
                  <a:gd name="connsiteX30" fmla="*/ 13340 w 2840893"/>
                  <a:gd name="connsiteY30" fmla="*/ 1457508 h 1744789"/>
                  <a:gd name="connsiteX31" fmla="*/ 13692 w 2840893"/>
                  <a:gd name="connsiteY31" fmla="*/ 1408485 h 1744789"/>
                  <a:gd name="connsiteX32" fmla="*/ 18172 w 2840893"/>
                  <a:gd name="connsiteY32" fmla="*/ 1359463 h 1744789"/>
                  <a:gd name="connsiteX33" fmla="*/ 23619 w 2840893"/>
                  <a:gd name="connsiteY33" fmla="*/ 1334073 h 1744789"/>
                  <a:gd name="connsiteX34" fmla="*/ 22565 w 2840893"/>
                  <a:gd name="connsiteY34" fmla="*/ 1328099 h 1744789"/>
                  <a:gd name="connsiteX35" fmla="*/ 21950 w 2840893"/>
                  <a:gd name="connsiteY35" fmla="*/ 1315975 h 1744789"/>
                  <a:gd name="connsiteX36" fmla="*/ 26079 w 2840893"/>
                  <a:gd name="connsiteY36" fmla="*/ 1298141 h 1744789"/>
                  <a:gd name="connsiteX37" fmla="*/ 26958 w 2840893"/>
                  <a:gd name="connsiteY37" fmla="*/ 1281536 h 1744789"/>
                  <a:gd name="connsiteX38" fmla="*/ 29154 w 2840893"/>
                  <a:gd name="connsiteY38" fmla="*/ 1264668 h 1744789"/>
                  <a:gd name="connsiteX39" fmla="*/ 34689 w 2840893"/>
                  <a:gd name="connsiteY39" fmla="*/ 1231460 h 1744789"/>
                  <a:gd name="connsiteX40" fmla="*/ 43211 w 2840893"/>
                  <a:gd name="connsiteY40" fmla="*/ 1204928 h 1744789"/>
                  <a:gd name="connsiteX41" fmla="*/ 44616 w 2840893"/>
                  <a:gd name="connsiteY41" fmla="*/ 1200447 h 1744789"/>
                  <a:gd name="connsiteX42" fmla="*/ 51908 w 2840893"/>
                  <a:gd name="connsiteY42" fmla="*/ 1164867 h 1744789"/>
                  <a:gd name="connsiteX43" fmla="*/ 55071 w 2840893"/>
                  <a:gd name="connsiteY43" fmla="*/ 1150546 h 1744789"/>
                  <a:gd name="connsiteX44" fmla="*/ 67195 w 2840893"/>
                  <a:gd name="connsiteY44" fmla="*/ 1097834 h 1744789"/>
                  <a:gd name="connsiteX45" fmla="*/ 76068 w 2840893"/>
                  <a:gd name="connsiteY45" fmla="*/ 1064801 h 1744789"/>
                  <a:gd name="connsiteX46" fmla="*/ 97065 w 2840893"/>
                  <a:gd name="connsiteY46" fmla="*/ 1011825 h 1744789"/>
                  <a:gd name="connsiteX47" fmla="*/ 99789 w 2840893"/>
                  <a:gd name="connsiteY47" fmla="*/ 1001195 h 1744789"/>
                  <a:gd name="connsiteX48" fmla="*/ 102688 w 2840893"/>
                  <a:gd name="connsiteY48" fmla="*/ 988017 h 1744789"/>
                  <a:gd name="connsiteX49" fmla="*/ 115427 w 2840893"/>
                  <a:gd name="connsiteY49" fmla="*/ 951294 h 1744789"/>
                  <a:gd name="connsiteX50" fmla="*/ 123948 w 2840893"/>
                  <a:gd name="connsiteY50" fmla="*/ 928452 h 1744789"/>
                  <a:gd name="connsiteX51" fmla="*/ 133524 w 2840893"/>
                  <a:gd name="connsiteY51" fmla="*/ 907719 h 1744789"/>
                  <a:gd name="connsiteX52" fmla="*/ 138269 w 2840893"/>
                  <a:gd name="connsiteY52" fmla="*/ 900778 h 1744789"/>
                  <a:gd name="connsiteX53" fmla="*/ 141607 w 2840893"/>
                  <a:gd name="connsiteY53" fmla="*/ 897000 h 1744789"/>
                  <a:gd name="connsiteX54" fmla="*/ 157421 w 2840893"/>
                  <a:gd name="connsiteY54" fmla="*/ 860190 h 1744789"/>
                  <a:gd name="connsiteX55" fmla="*/ 162604 w 2840893"/>
                  <a:gd name="connsiteY55" fmla="*/ 849296 h 1744789"/>
                  <a:gd name="connsiteX56" fmla="*/ 177363 w 2840893"/>
                  <a:gd name="connsiteY56" fmla="*/ 815911 h 1744789"/>
                  <a:gd name="connsiteX57" fmla="*/ 190981 w 2840893"/>
                  <a:gd name="connsiteY57" fmla="*/ 791400 h 1744789"/>
                  <a:gd name="connsiteX58" fmla="*/ 198185 w 2840893"/>
                  <a:gd name="connsiteY58" fmla="*/ 780067 h 1744789"/>
                  <a:gd name="connsiteX59" fmla="*/ 201963 w 2840893"/>
                  <a:gd name="connsiteY59" fmla="*/ 775059 h 1744789"/>
                  <a:gd name="connsiteX60" fmla="*/ 224453 w 2840893"/>
                  <a:gd name="connsiteY60" fmla="*/ 729288 h 1744789"/>
                  <a:gd name="connsiteX61" fmla="*/ 246680 w 2840893"/>
                  <a:gd name="connsiteY61" fmla="*/ 691423 h 1744789"/>
                  <a:gd name="connsiteX62" fmla="*/ 254675 w 2840893"/>
                  <a:gd name="connsiteY62" fmla="*/ 681671 h 1744789"/>
                  <a:gd name="connsiteX63" fmla="*/ 259682 w 2840893"/>
                  <a:gd name="connsiteY63" fmla="*/ 671919 h 1744789"/>
                  <a:gd name="connsiteX64" fmla="*/ 259682 w 2840893"/>
                  <a:gd name="connsiteY64" fmla="*/ 669371 h 1744789"/>
                  <a:gd name="connsiteX65" fmla="*/ 279098 w 2840893"/>
                  <a:gd name="connsiteY65" fmla="*/ 644948 h 1744789"/>
                  <a:gd name="connsiteX66" fmla="*/ 285599 w 2840893"/>
                  <a:gd name="connsiteY66" fmla="*/ 635811 h 1744789"/>
                  <a:gd name="connsiteX67" fmla="*/ 302379 w 2840893"/>
                  <a:gd name="connsiteY67" fmla="*/ 607259 h 1744789"/>
                  <a:gd name="connsiteX68" fmla="*/ 325134 w 2840893"/>
                  <a:gd name="connsiteY68" fmla="*/ 576158 h 1744789"/>
                  <a:gd name="connsiteX69" fmla="*/ 343583 w 2840893"/>
                  <a:gd name="connsiteY69" fmla="*/ 551032 h 1744789"/>
                  <a:gd name="connsiteX70" fmla="*/ 372487 w 2840893"/>
                  <a:gd name="connsiteY70" fmla="*/ 517296 h 1744789"/>
                  <a:gd name="connsiteX71" fmla="*/ 404378 w 2840893"/>
                  <a:gd name="connsiteY71" fmla="*/ 481979 h 1744789"/>
                  <a:gd name="connsiteX72" fmla="*/ 419313 w 2840893"/>
                  <a:gd name="connsiteY72" fmla="*/ 464848 h 1744789"/>
                  <a:gd name="connsiteX73" fmla="*/ 441891 w 2840893"/>
                  <a:gd name="connsiteY73" fmla="*/ 438843 h 1744789"/>
                  <a:gd name="connsiteX74" fmla="*/ 488366 w 2840893"/>
                  <a:gd name="connsiteY74" fmla="*/ 392983 h 1744789"/>
                  <a:gd name="connsiteX75" fmla="*/ 513141 w 2840893"/>
                  <a:gd name="connsiteY75" fmla="*/ 368296 h 1744789"/>
                  <a:gd name="connsiteX76" fmla="*/ 525792 w 2840893"/>
                  <a:gd name="connsiteY76" fmla="*/ 360477 h 1744789"/>
                  <a:gd name="connsiteX77" fmla="*/ 530360 w 2840893"/>
                  <a:gd name="connsiteY77" fmla="*/ 356085 h 1744789"/>
                  <a:gd name="connsiteX78" fmla="*/ 559352 w 2840893"/>
                  <a:gd name="connsiteY78" fmla="*/ 331661 h 1744789"/>
                  <a:gd name="connsiteX79" fmla="*/ 570685 w 2840893"/>
                  <a:gd name="connsiteY79" fmla="*/ 321031 h 1744789"/>
                  <a:gd name="connsiteX80" fmla="*/ 600204 w 2840893"/>
                  <a:gd name="connsiteY80" fmla="*/ 297750 h 1744789"/>
                  <a:gd name="connsiteX81" fmla="*/ 607144 w 2840893"/>
                  <a:gd name="connsiteY81" fmla="*/ 292479 h 1744789"/>
                  <a:gd name="connsiteX82" fmla="*/ 652565 w 2840893"/>
                  <a:gd name="connsiteY82" fmla="*/ 256107 h 1744789"/>
                  <a:gd name="connsiteX83" fmla="*/ 702026 w 2840893"/>
                  <a:gd name="connsiteY83" fmla="*/ 223865 h 1744789"/>
                  <a:gd name="connsiteX84" fmla="*/ 723111 w 2840893"/>
                  <a:gd name="connsiteY84" fmla="*/ 208227 h 1744789"/>
                  <a:gd name="connsiteX85" fmla="*/ 726186 w 2840893"/>
                  <a:gd name="connsiteY85" fmla="*/ 206118 h 1744789"/>
                  <a:gd name="connsiteX86" fmla="*/ 747447 w 2840893"/>
                  <a:gd name="connsiteY86" fmla="*/ 194609 h 1744789"/>
                  <a:gd name="connsiteX87" fmla="*/ 770640 w 2840893"/>
                  <a:gd name="connsiteY87" fmla="*/ 184155 h 1744789"/>
                  <a:gd name="connsiteX88" fmla="*/ 778723 w 2840893"/>
                  <a:gd name="connsiteY88" fmla="*/ 178620 h 1744789"/>
                  <a:gd name="connsiteX89" fmla="*/ 800247 w 2840893"/>
                  <a:gd name="connsiteY89" fmla="*/ 163949 h 1744789"/>
                  <a:gd name="connsiteX90" fmla="*/ 823792 w 2840893"/>
                  <a:gd name="connsiteY90" fmla="*/ 151034 h 1744789"/>
                  <a:gd name="connsiteX91" fmla="*/ 857879 w 2840893"/>
                  <a:gd name="connsiteY91" fmla="*/ 135220 h 1744789"/>
                  <a:gd name="connsiteX92" fmla="*/ 890648 w 2840893"/>
                  <a:gd name="connsiteY92" fmla="*/ 119494 h 1744789"/>
                  <a:gd name="connsiteX93" fmla="*/ 935717 w 2840893"/>
                  <a:gd name="connsiteY93" fmla="*/ 103417 h 1744789"/>
                  <a:gd name="connsiteX94" fmla="*/ 949774 w 2840893"/>
                  <a:gd name="connsiteY94" fmla="*/ 96653 h 1744789"/>
                  <a:gd name="connsiteX95" fmla="*/ 987639 w 2840893"/>
                  <a:gd name="connsiteY95" fmla="*/ 80312 h 1744789"/>
                  <a:gd name="connsiteX96" fmla="*/ 1005034 w 2840893"/>
                  <a:gd name="connsiteY96" fmla="*/ 74865 h 1744789"/>
                  <a:gd name="connsiteX97" fmla="*/ 1037276 w 2840893"/>
                  <a:gd name="connsiteY97" fmla="*/ 63883 h 1744789"/>
                  <a:gd name="connsiteX98" fmla="*/ 1058098 w 2840893"/>
                  <a:gd name="connsiteY98" fmla="*/ 57470 h 1744789"/>
                  <a:gd name="connsiteX99" fmla="*/ 1071539 w 2840893"/>
                  <a:gd name="connsiteY99" fmla="*/ 56503 h 1744789"/>
                  <a:gd name="connsiteX100" fmla="*/ 1074878 w 2840893"/>
                  <a:gd name="connsiteY100" fmla="*/ 55713 h 1744789"/>
                  <a:gd name="connsiteX101" fmla="*/ 1108965 w 2840893"/>
                  <a:gd name="connsiteY101" fmla="*/ 46224 h 1744789"/>
                  <a:gd name="connsiteX102" fmla="*/ 1121879 w 2840893"/>
                  <a:gd name="connsiteY102" fmla="*/ 42710 h 1744789"/>
                  <a:gd name="connsiteX103" fmla="*/ 1157460 w 2840893"/>
                  <a:gd name="connsiteY103" fmla="*/ 35506 h 1744789"/>
                  <a:gd name="connsiteX104" fmla="*/ 1168090 w 2840893"/>
                  <a:gd name="connsiteY104" fmla="*/ 32959 h 1744789"/>
                  <a:gd name="connsiteX105" fmla="*/ 1198839 w 2840893"/>
                  <a:gd name="connsiteY105" fmla="*/ 24700 h 1744789"/>
                  <a:gd name="connsiteX106" fmla="*/ 1235562 w 2840893"/>
                  <a:gd name="connsiteY106" fmla="*/ 18814 h 1744789"/>
                  <a:gd name="connsiteX107" fmla="*/ 1261391 w 2840893"/>
                  <a:gd name="connsiteY107" fmla="*/ 14861 h 1744789"/>
                  <a:gd name="connsiteX108" fmla="*/ 1284936 w 2840893"/>
                  <a:gd name="connsiteY108" fmla="*/ 14773 h 1744789"/>
                  <a:gd name="connsiteX109" fmla="*/ 1305055 w 2840893"/>
                  <a:gd name="connsiteY109" fmla="*/ 14685 h 1744789"/>
                  <a:gd name="connsiteX110" fmla="*/ 1310150 w 2840893"/>
                  <a:gd name="connsiteY110" fmla="*/ 14597 h 1744789"/>
                  <a:gd name="connsiteX111" fmla="*/ 1337121 w 2840893"/>
                  <a:gd name="connsiteY111" fmla="*/ 11961 h 1744789"/>
                  <a:gd name="connsiteX112" fmla="*/ 1354340 w 2840893"/>
                  <a:gd name="connsiteY112" fmla="*/ 9326 h 1744789"/>
                  <a:gd name="connsiteX113" fmla="*/ 1406965 w 2840893"/>
                  <a:gd name="connsiteY113" fmla="*/ 7657 h 1744789"/>
                  <a:gd name="connsiteX114" fmla="*/ 1441579 w 2840893"/>
                  <a:gd name="connsiteY114" fmla="*/ 12049 h 1744789"/>
                  <a:gd name="connsiteX115" fmla="*/ 1462137 w 2840893"/>
                  <a:gd name="connsiteY115" fmla="*/ 10292 h 1744789"/>
                  <a:gd name="connsiteX116" fmla="*/ 1491832 w 2840893"/>
                  <a:gd name="connsiteY116" fmla="*/ 13104 h 1744789"/>
                  <a:gd name="connsiteX117" fmla="*/ 1510632 w 2840893"/>
                  <a:gd name="connsiteY117" fmla="*/ 13982 h 1744789"/>
                  <a:gd name="connsiteX118" fmla="*/ 1521878 w 2840893"/>
                  <a:gd name="connsiteY118" fmla="*/ 14597 h 1744789"/>
                  <a:gd name="connsiteX119" fmla="*/ 1539097 w 2840893"/>
                  <a:gd name="connsiteY119" fmla="*/ 16969 h 1744789"/>
                  <a:gd name="connsiteX120" fmla="*/ 1580213 w 2840893"/>
                  <a:gd name="connsiteY120" fmla="*/ 17584 h 1744789"/>
                  <a:gd name="connsiteX121" fmla="*/ 1609468 w 2840893"/>
                  <a:gd name="connsiteY121" fmla="*/ 22416 h 1744789"/>
                  <a:gd name="connsiteX122" fmla="*/ 1637405 w 2840893"/>
                  <a:gd name="connsiteY122" fmla="*/ 27160 h 1744789"/>
                  <a:gd name="connsiteX123" fmla="*/ 1674655 w 2840893"/>
                  <a:gd name="connsiteY123" fmla="*/ 35946 h 1744789"/>
                  <a:gd name="connsiteX124" fmla="*/ 1682914 w 2840893"/>
                  <a:gd name="connsiteY124" fmla="*/ 37966 h 1744789"/>
                  <a:gd name="connsiteX125" fmla="*/ 1717879 w 2840893"/>
                  <a:gd name="connsiteY125" fmla="*/ 45434 h 1744789"/>
                  <a:gd name="connsiteX126" fmla="*/ 1745641 w 2840893"/>
                  <a:gd name="connsiteY126" fmla="*/ 51144 h 1744789"/>
                  <a:gd name="connsiteX127" fmla="*/ 1750913 w 2840893"/>
                  <a:gd name="connsiteY127" fmla="*/ 51144 h 1744789"/>
                  <a:gd name="connsiteX128" fmla="*/ 1773315 w 2840893"/>
                  <a:gd name="connsiteY128" fmla="*/ 57821 h 1744789"/>
                  <a:gd name="connsiteX129" fmla="*/ 1795191 w 2840893"/>
                  <a:gd name="connsiteY129" fmla="*/ 62390 h 1744789"/>
                  <a:gd name="connsiteX130" fmla="*/ 1846234 w 2840893"/>
                  <a:gd name="connsiteY130" fmla="*/ 81542 h 1744789"/>
                  <a:gd name="connsiteX131" fmla="*/ 1879530 w 2840893"/>
                  <a:gd name="connsiteY131" fmla="*/ 93051 h 1744789"/>
                  <a:gd name="connsiteX132" fmla="*/ 1894290 w 2840893"/>
                  <a:gd name="connsiteY132" fmla="*/ 101309 h 1744789"/>
                  <a:gd name="connsiteX133" fmla="*/ 1907995 w 2840893"/>
                  <a:gd name="connsiteY133" fmla="*/ 106580 h 1744789"/>
                  <a:gd name="connsiteX134" fmla="*/ 1934615 w 2840893"/>
                  <a:gd name="connsiteY134" fmla="*/ 118089 h 1744789"/>
                  <a:gd name="connsiteX135" fmla="*/ 1946124 w 2840893"/>
                  <a:gd name="connsiteY135" fmla="*/ 122130 h 1744789"/>
                  <a:gd name="connsiteX136" fmla="*/ 1951746 w 2840893"/>
                  <a:gd name="connsiteY136" fmla="*/ 124239 h 1744789"/>
                  <a:gd name="connsiteX137" fmla="*/ 2008060 w 2840893"/>
                  <a:gd name="connsiteY137" fmla="*/ 149628 h 1744789"/>
                  <a:gd name="connsiteX138" fmla="*/ 2062881 w 2840893"/>
                  <a:gd name="connsiteY138" fmla="*/ 182310 h 1744789"/>
                  <a:gd name="connsiteX139" fmla="*/ 2088798 w 2840893"/>
                  <a:gd name="connsiteY139" fmla="*/ 195224 h 1744789"/>
                  <a:gd name="connsiteX140" fmla="*/ 2102943 w 2840893"/>
                  <a:gd name="connsiteY140" fmla="*/ 210247 h 1744789"/>
                  <a:gd name="connsiteX141" fmla="*/ 2105051 w 2840893"/>
                  <a:gd name="connsiteY141" fmla="*/ 214552 h 1744789"/>
                  <a:gd name="connsiteX142" fmla="*/ 2106896 w 2840893"/>
                  <a:gd name="connsiteY142" fmla="*/ 216309 h 1744789"/>
                  <a:gd name="connsiteX143" fmla="*/ 2108038 w 2840893"/>
                  <a:gd name="connsiteY143" fmla="*/ 212971 h 1744789"/>
                  <a:gd name="connsiteX144" fmla="*/ 2110059 w 2840893"/>
                  <a:gd name="connsiteY144" fmla="*/ 208490 h 1744789"/>
                  <a:gd name="connsiteX145" fmla="*/ 2115066 w 2840893"/>
                  <a:gd name="connsiteY145" fmla="*/ 209018 h 1744789"/>
                  <a:gd name="connsiteX146" fmla="*/ 2134306 w 2840893"/>
                  <a:gd name="connsiteY146" fmla="*/ 222811 h 1744789"/>
                  <a:gd name="connsiteX147" fmla="*/ 2162771 w 2840893"/>
                  <a:gd name="connsiteY147" fmla="*/ 242578 h 1744789"/>
                  <a:gd name="connsiteX148" fmla="*/ 2201690 w 2840893"/>
                  <a:gd name="connsiteY148" fmla="*/ 268934 h 1744789"/>
                  <a:gd name="connsiteX149" fmla="*/ 2237622 w 2840893"/>
                  <a:gd name="connsiteY149" fmla="*/ 299419 h 1744789"/>
                  <a:gd name="connsiteX150" fmla="*/ 2261079 w 2840893"/>
                  <a:gd name="connsiteY150" fmla="*/ 315408 h 1744789"/>
                  <a:gd name="connsiteX151" fmla="*/ 2269250 w 2840893"/>
                  <a:gd name="connsiteY151" fmla="*/ 323579 h 1744789"/>
                  <a:gd name="connsiteX152" fmla="*/ 2299999 w 2840893"/>
                  <a:gd name="connsiteY152" fmla="*/ 347387 h 1744789"/>
                  <a:gd name="connsiteX153" fmla="*/ 2301141 w 2840893"/>
                  <a:gd name="connsiteY153" fmla="*/ 347739 h 1744789"/>
                  <a:gd name="connsiteX154" fmla="*/ 2317833 w 2840893"/>
                  <a:gd name="connsiteY154" fmla="*/ 363992 h 1744789"/>
                  <a:gd name="connsiteX155" fmla="*/ 2336370 w 2840893"/>
                  <a:gd name="connsiteY155" fmla="*/ 378312 h 1744789"/>
                  <a:gd name="connsiteX156" fmla="*/ 2351744 w 2840893"/>
                  <a:gd name="connsiteY156" fmla="*/ 393950 h 1744789"/>
                  <a:gd name="connsiteX157" fmla="*/ 2367909 w 2840893"/>
                  <a:gd name="connsiteY157" fmla="*/ 411784 h 1744789"/>
                  <a:gd name="connsiteX158" fmla="*/ 2401294 w 2840893"/>
                  <a:gd name="connsiteY158" fmla="*/ 444729 h 1744789"/>
                  <a:gd name="connsiteX159" fmla="*/ 2425454 w 2840893"/>
                  <a:gd name="connsiteY159" fmla="*/ 475302 h 1744789"/>
                  <a:gd name="connsiteX160" fmla="*/ 2431076 w 2840893"/>
                  <a:gd name="connsiteY160" fmla="*/ 481101 h 1744789"/>
                  <a:gd name="connsiteX161" fmla="*/ 2454885 w 2840893"/>
                  <a:gd name="connsiteY161" fmla="*/ 508775 h 1744789"/>
                  <a:gd name="connsiteX162" fmla="*/ 2454709 w 2840893"/>
                  <a:gd name="connsiteY162" fmla="*/ 516242 h 1744789"/>
                  <a:gd name="connsiteX163" fmla="*/ 2455851 w 2840893"/>
                  <a:gd name="connsiteY163" fmla="*/ 520371 h 1744789"/>
                  <a:gd name="connsiteX164" fmla="*/ 2459365 w 2840893"/>
                  <a:gd name="connsiteY164" fmla="*/ 517999 h 1744789"/>
                  <a:gd name="connsiteX165" fmla="*/ 2464900 w 2840893"/>
                  <a:gd name="connsiteY165" fmla="*/ 516594 h 1744789"/>
                  <a:gd name="connsiteX166" fmla="*/ 2503907 w 2840893"/>
                  <a:gd name="connsiteY166" fmla="*/ 564737 h 1744789"/>
                  <a:gd name="connsiteX167" fmla="*/ 2542563 w 2840893"/>
                  <a:gd name="connsiteY167" fmla="*/ 615517 h 1744789"/>
                  <a:gd name="connsiteX168" fmla="*/ 2553545 w 2840893"/>
                  <a:gd name="connsiteY168" fmla="*/ 635811 h 1744789"/>
                  <a:gd name="connsiteX169" fmla="*/ 2563560 w 2840893"/>
                  <a:gd name="connsiteY169" fmla="*/ 650131 h 1744789"/>
                  <a:gd name="connsiteX170" fmla="*/ 2578934 w 2840893"/>
                  <a:gd name="connsiteY170" fmla="*/ 670865 h 1744789"/>
                  <a:gd name="connsiteX171" fmla="*/ 2594748 w 2840893"/>
                  <a:gd name="connsiteY171" fmla="*/ 695903 h 1744789"/>
                  <a:gd name="connsiteX172" fmla="*/ 2613900 w 2840893"/>
                  <a:gd name="connsiteY172" fmla="*/ 726037 h 1744789"/>
                  <a:gd name="connsiteX173" fmla="*/ 2633316 w 2840893"/>
                  <a:gd name="connsiteY173" fmla="*/ 761266 h 1744789"/>
                  <a:gd name="connsiteX174" fmla="*/ 2637884 w 2840893"/>
                  <a:gd name="connsiteY174" fmla="*/ 773742 h 1744789"/>
                  <a:gd name="connsiteX175" fmla="*/ 2655631 w 2840893"/>
                  <a:gd name="connsiteY175" fmla="*/ 804403 h 1744789"/>
                  <a:gd name="connsiteX176" fmla="*/ 2656509 w 2840893"/>
                  <a:gd name="connsiteY176" fmla="*/ 805369 h 1744789"/>
                  <a:gd name="connsiteX177" fmla="*/ 2664328 w 2840893"/>
                  <a:gd name="connsiteY177" fmla="*/ 822676 h 1744789"/>
                  <a:gd name="connsiteX178" fmla="*/ 2673729 w 2840893"/>
                  <a:gd name="connsiteY178" fmla="*/ 838666 h 1744789"/>
                  <a:gd name="connsiteX179" fmla="*/ 2679703 w 2840893"/>
                  <a:gd name="connsiteY179" fmla="*/ 857115 h 1744789"/>
                  <a:gd name="connsiteX180" fmla="*/ 2680581 w 2840893"/>
                  <a:gd name="connsiteY180" fmla="*/ 860717 h 1744789"/>
                  <a:gd name="connsiteX181" fmla="*/ 2695165 w 2840893"/>
                  <a:gd name="connsiteY181" fmla="*/ 883559 h 1744789"/>
                  <a:gd name="connsiteX182" fmla="*/ 2696307 w 2840893"/>
                  <a:gd name="connsiteY182" fmla="*/ 903853 h 1744789"/>
                  <a:gd name="connsiteX183" fmla="*/ 2695692 w 2840893"/>
                  <a:gd name="connsiteY183" fmla="*/ 907367 h 1744789"/>
                  <a:gd name="connsiteX184" fmla="*/ 2699294 w 2840893"/>
                  <a:gd name="connsiteY184" fmla="*/ 905786 h 1744789"/>
                  <a:gd name="connsiteX185" fmla="*/ 2704741 w 2840893"/>
                  <a:gd name="connsiteY185" fmla="*/ 906137 h 1744789"/>
                  <a:gd name="connsiteX186" fmla="*/ 2716426 w 2840893"/>
                  <a:gd name="connsiteY186" fmla="*/ 935392 h 1744789"/>
                  <a:gd name="connsiteX187" fmla="*/ 2717040 w 2840893"/>
                  <a:gd name="connsiteY187" fmla="*/ 939082 h 1744789"/>
                  <a:gd name="connsiteX188" fmla="*/ 2731800 w 2840893"/>
                  <a:gd name="connsiteY188" fmla="*/ 977562 h 1744789"/>
                  <a:gd name="connsiteX189" fmla="*/ 2736456 w 2840893"/>
                  <a:gd name="connsiteY189" fmla="*/ 987402 h 1744789"/>
                  <a:gd name="connsiteX190" fmla="*/ 2739795 w 2840893"/>
                  <a:gd name="connsiteY190" fmla="*/ 993727 h 1744789"/>
                  <a:gd name="connsiteX191" fmla="*/ 2754378 w 2840893"/>
                  <a:gd name="connsiteY191" fmla="*/ 1040114 h 1744789"/>
                  <a:gd name="connsiteX192" fmla="*/ 2763867 w 2840893"/>
                  <a:gd name="connsiteY192" fmla="*/ 1065240 h 1744789"/>
                  <a:gd name="connsiteX193" fmla="*/ 2768874 w 2840893"/>
                  <a:gd name="connsiteY193" fmla="*/ 1091948 h 1744789"/>
                  <a:gd name="connsiteX194" fmla="*/ 2769840 w 2840893"/>
                  <a:gd name="connsiteY194" fmla="*/ 1094144 h 1744789"/>
                  <a:gd name="connsiteX195" fmla="*/ 2784249 w 2840893"/>
                  <a:gd name="connsiteY195" fmla="*/ 1135436 h 1744789"/>
                  <a:gd name="connsiteX196" fmla="*/ 2784688 w 2840893"/>
                  <a:gd name="connsiteY196" fmla="*/ 1153533 h 1744789"/>
                  <a:gd name="connsiteX197" fmla="*/ 2785742 w 2840893"/>
                  <a:gd name="connsiteY197" fmla="*/ 1162143 h 1744789"/>
                  <a:gd name="connsiteX198" fmla="*/ 2795318 w 2840893"/>
                  <a:gd name="connsiteY198" fmla="*/ 1188411 h 1744789"/>
                  <a:gd name="connsiteX199" fmla="*/ 2792331 w 2840893"/>
                  <a:gd name="connsiteY199" fmla="*/ 1208881 h 1744789"/>
                  <a:gd name="connsiteX200" fmla="*/ 2792155 w 2840893"/>
                  <a:gd name="connsiteY200" fmla="*/ 1213362 h 1744789"/>
                  <a:gd name="connsiteX201" fmla="*/ 2795142 w 2840893"/>
                  <a:gd name="connsiteY201" fmla="*/ 1211693 h 1744789"/>
                  <a:gd name="connsiteX202" fmla="*/ 2800238 w 2840893"/>
                  <a:gd name="connsiteY202" fmla="*/ 1212483 h 1744789"/>
                  <a:gd name="connsiteX203" fmla="*/ 2805509 w 2840893"/>
                  <a:gd name="connsiteY203" fmla="*/ 1231284 h 1744789"/>
                  <a:gd name="connsiteX204" fmla="*/ 2806124 w 2840893"/>
                  <a:gd name="connsiteY204" fmla="*/ 1239981 h 1744789"/>
                  <a:gd name="connsiteX205" fmla="*/ 2806300 w 2840893"/>
                  <a:gd name="connsiteY205" fmla="*/ 1248328 h 1744789"/>
                  <a:gd name="connsiteX206" fmla="*/ 2810692 w 2840893"/>
                  <a:gd name="connsiteY206" fmla="*/ 1271872 h 1744789"/>
                  <a:gd name="connsiteX207" fmla="*/ 2813416 w 2840893"/>
                  <a:gd name="connsiteY207" fmla="*/ 1309210 h 1744789"/>
                  <a:gd name="connsiteX208" fmla="*/ 2818512 w 2840893"/>
                  <a:gd name="connsiteY208" fmla="*/ 1328011 h 1744789"/>
                  <a:gd name="connsiteX209" fmla="*/ 2822816 w 2840893"/>
                  <a:gd name="connsiteY209" fmla="*/ 1359551 h 1744789"/>
                  <a:gd name="connsiteX210" fmla="*/ 2823871 w 2840893"/>
                  <a:gd name="connsiteY210" fmla="*/ 1363065 h 1744789"/>
                  <a:gd name="connsiteX211" fmla="*/ 2826506 w 2840893"/>
                  <a:gd name="connsiteY211" fmla="*/ 1402599 h 1744789"/>
                  <a:gd name="connsiteX212" fmla="*/ 2828966 w 2840893"/>
                  <a:gd name="connsiteY212" fmla="*/ 1442221 h 1744789"/>
                  <a:gd name="connsiteX213" fmla="*/ 2828790 w 2840893"/>
                  <a:gd name="connsiteY213" fmla="*/ 1453730 h 1744789"/>
                  <a:gd name="connsiteX214" fmla="*/ 2828966 w 2840893"/>
                  <a:gd name="connsiteY214" fmla="*/ 1464887 h 1744789"/>
                  <a:gd name="connsiteX215" fmla="*/ 2831777 w 2840893"/>
                  <a:gd name="connsiteY215" fmla="*/ 1492649 h 1744789"/>
                  <a:gd name="connsiteX216" fmla="*/ 2834150 w 2840893"/>
                  <a:gd name="connsiteY216" fmla="*/ 1513997 h 1744789"/>
                  <a:gd name="connsiteX217" fmla="*/ 2833622 w 2840893"/>
                  <a:gd name="connsiteY217" fmla="*/ 1524013 h 1744789"/>
                  <a:gd name="connsiteX218" fmla="*/ 2832041 w 2840893"/>
                  <a:gd name="connsiteY218" fmla="*/ 1531041 h 1744789"/>
                  <a:gd name="connsiteX219" fmla="*/ 2831690 w 2840893"/>
                  <a:gd name="connsiteY219" fmla="*/ 1560384 h 1744789"/>
                  <a:gd name="connsiteX220" fmla="*/ 2831690 w 2840893"/>
                  <a:gd name="connsiteY220" fmla="*/ 1591836 h 1744789"/>
                  <a:gd name="connsiteX221" fmla="*/ 2829318 w 2840893"/>
                  <a:gd name="connsiteY221" fmla="*/ 1605190 h 1744789"/>
                  <a:gd name="connsiteX222" fmla="*/ 2829142 w 2840893"/>
                  <a:gd name="connsiteY222" fmla="*/ 1627944 h 1744789"/>
                  <a:gd name="connsiteX223" fmla="*/ 2825364 w 2840893"/>
                  <a:gd name="connsiteY223" fmla="*/ 1660977 h 1744789"/>
                  <a:gd name="connsiteX224" fmla="*/ 2825364 w 2840893"/>
                  <a:gd name="connsiteY224" fmla="*/ 1666336 h 1744789"/>
                  <a:gd name="connsiteX225" fmla="*/ 2826330 w 2840893"/>
                  <a:gd name="connsiteY225" fmla="*/ 1680217 h 1744789"/>
                  <a:gd name="connsiteX226" fmla="*/ 2821411 w 2840893"/>
                  <a:gd name="connsiteY226" fmla="*/ 1714831 h 1744789"/>
                  <a:gd name="connsiteX227" fmla="*/ 2821323 w 2840893"/>
                  <a:gd name="connsiteY227" fmla="*/ 1723968 h 1744789"/>
                  <a:gd name="connsiteX228" fmla="*/ 2805685 w 2840893"/>
                  <a:gd name="connsiteY228" fmla="*/ 1737058 h 1744789"/>
                  <a:gd name="connsiteX229" fmla="*/ 2782052 w 2840893"/>
                  <a:gd name="connsiteY229" fmla="*/ 1737146 h 1744789"/>
                  <a:gd name="connsiteX230" fmla="*/ 2774145 w 2840893"/>
                  <a:gd name="connsiteY230" fmla="*/ 1730908 h 1744789"/>
                  <a:gd name="connsiteX231" fmla="*/ 2773794 w 2840893"/>
                  <a:gd name="connsiteY231" fmla="*/ 1711844 h 1744789"/>
                  <a:gd name="connsiteX232" fmla="*/ 2774233 w 2840893"/>
                  <a:gd name="connsiteY232" fmla="*/ 1699017 h 1744789"/>
                  <a:gd name="connsiteX233" fmla="*/ 2777132 w 2840893"/>
                  <a:gd name="connsiteY233" fmla="*/ 1685049 h 1744789"/>
                  <a:gd name="connsiteX234" fmla="*/ 2776957 w 2840893"/>
                  <a:gd name="connsiteY234" fmla="*/ 1668181 h 1744789"/>
                  <a:gd name="connsiteX235" fmla="*/ 2784864 w 2840893"/>
                  <a:gd name="connsiteY235" fmla="*/ 1641298 h 1744789"/>
                  <a:gd name="connsiteX236" fmla="*/ 2785391 w 2840893"/>
                  <a:gd name="connsiteY236" fmla="*/ 1636466 h 1744789"/>
                  <a:gd name="connsiteX237" fmla="*/ 2784249 w 2840893"/>
                  <a:gd name="connsiteY237" fmla="*/ 1607386 h 1744789"/>
                  <a:gd name="connsiteX238" fmla="*/ 2784424 w 2840893"/>
                  <a:gd name="connsiteY238" fmla="*/ 1598513 h 1744789"/>
                  <a:gd name="connsiteX239" fmla="*/ 2786445 w 2840893"/>
                  <a:gd name="connsiteY239" fmla="*/ 1584193 h 1744789"/>
                  <a:gd name="connsiteX240" fmla="*/ 2786884 w 2840893"/>
                  <a:gd name="connsiteY240" fmla="*/ 1578218 h 1744789"/>
                  <a:gd name="connsiteX241" fmla="*/ 2786621 w 2840893"/>
                  <a:gd name="connsiteY241" fmla="*/ 1541056 h 1744789"/>
                  <a:gd name="connsiteX242" fmla="*/ 2789695 w 2840893"/>
                  <a:gd name="connsiteY242" fmla="*/ 1541935 h 1744789"/>
                  <a:gd name="connsiteX243" fmla="*/ 2787236 w 2840893"/>
                  <a:gd name="connsiteY243" fmla="*/ 1540441 h 1744789"/>
                  <a:gd name="connsiteX244" fmla="*/ 2784776 w 2840893"/>
                  <a:gd name="connsiteY244" fmla="*/ 1519269 h 1744789"/>
                  <a:gd name="connsiteX245" fmla="*/ 2787587 w 2840893"/>
                  <a:gd name="connsiteY245" fmla="*/ 1500907 h 1744789"/>
                  <a:gd name="connsiteX246" fmla="*/ 2784776 w 2840893"/>
                  <a:gd name="connsiteY246" fmla="*/ 1481667 h 1744789"/>
                  <a:gd name="connsiteX247" fmla="*/ 2783721 w 2840893"/>
                  <a:gd name="connsiteY247" fmla="*/ 1476923 h 1744789"/>
                  <a:gd name="connsiteX248" fmla="*/ 2788553 w 2840893"/>
                  <a:gd name="connsiteY248" fmla="*/ 1477450 h 1744789"/>
                  <a:gd name="connsiteX249" fmla="*/ 2791980 w 2840893"/>
                  <a:gd name="connsiteY249" fmla="*/ 1476747 h 1744789"/>
                  <a:gd name="connsiteX250" fmla="*/ 2790047 w 2840893"/>
                  <a:gd name="connsiteY250" fmla="*/ 1473936 h 1744789"/>
                  <a:gd name="connsiteX251" fmla="*/ 2784424 w 2840893"/>
                  <a:gd name="connsiteY251" fmla="*/ 1459177 h 1744789"/>
                  <a:gd name="connsiteX252" fmla="*/ 2779241 w 2840893"/>
                  <a:gd name="connsiteY252" fmla="*/ 1407607 h 1744789"/>
                  <a:gd name="connsiteX253" fmla="*/ 2781261 w 2840893"/>
                  <a:gd name="connsiteY253" fmla="*/ 1377736 h 1744789"/>
                  <a:gd name="connsiteX254" fmla="*/ 2776429 w 2840893"/>
                  <a:gd name="connsiteY254" fmla="*/ 1360693 h 1744789"/>
                  <a:gd name="connsiteX255" fmla="*/ 2775288 w 2840893"/>
                  <a:gd name="connsiteY255" fmla="*/ 1357003 h 1744789"/>
                  <a:gd name="connsiteX256" fmla="*/ 2778802 w 2840893"/>
                  <a:gd name="connsiteY256" fmla="*/ 1357881 h 1744789"/>
                  <a:gd name="connsiteX257" fmla="*/ 2783282 w 2840893"/>
                  <a:gd name="connsiteY257" fmla="*/ 1359463 h 1744789"/>
                  <a:gd name="connsiteX258" fmla="*/ 2780998 w 2840893"/>
                  <a:gd name="connsiteY258" fmla="*/ 1354894 h 1744789"/>
                  <a:gd name="connsiteX259" fmla="*/ 2773882 w 2840893"/>
                  <a:gd name="connsiteY259" fmla="*/ 1335479 h 1744789"/>
                  <a:gd name="connsiteX260" fmla="*/ 2767205 w 2840893"/>
                  <a:gd name="connsiteY260" fmla="*/ 1293748 h 1744789"/>
                  <a:gd name="connsiteX261" fmla="*/ 2766239 w 2840893"/>
                  <a:gd name="connsiteY261" fmla="*/ 1291552 h 1744789"/>
                  <a:gd name="connsiteX262" fmla="*/ 2760879 w 2840893"/>
                  <a:gd name="connsiteY262" fmla="*/ 1255268 h 1744789"/>
                  <a:gd name="connsiteX263" fmla="*/ 2757717 w 2840893"/>
                  <a:gd name="connsiteY263" fmla="*/ 1242178 h 1744789"/>
                  <a:gd name="connsiteX264" fmla="*/ 2756750 w 2840893"/>
                  <a:gd name="connsiteY264" fmla="*/ 1234183 h 1744789"/>
                  <a:gd name="connsiteX265" fmla="*/ 2759386 w 2840893"/>
                  <a:gd name="connsiteY265" fmla="*/ 1231372 h 1744789"/>
                  <a:gd name="connsiteX266" fmla="*/ 2760967 w 2840893"/>
                  <a:gd name="connsiteY266" fmla="*/ 1234007 h 1744789"/>
                  <a:gd name="connsiteX267" fmla="*/ 2763603 w 2840893"/>
                  <a:gd name="connsiteY267" fmla="*/ 1239454 h 1744789"/>
                  <a:gd name="connsiteX268" fmla="*/ 2764921 w 2840893"/>
                  <a:gd name="connsiteY268" fmla="*/ 1241563 h 1744789"/>
                  <a:gd name="connsiteX269" fmla="*/ 2766151 w 2840893"/>
                  <a:gd name="connsiteY269" fmla="*/ 1239454 h 1744789"/>
                  <a:gd name="connsiteX270" fmla="*/ 2761934 w 2840893"/>
                  <a:gd name="connsiteY270" fmla="*/ 1228121 h 1744789"/>
                  <a:gd name="connsiteX271" fmla="*/ 2753588 w 2840893"/>
                  <a:gd name="connsiteY271" fmla="*/ 1201765 h 1744789"/>
                  <a:gd name="connsiteX272" fmla="*/ 2752094 w 2840893"/>
                  <a:gd name="connsiteY272" fmla="*/ 1192540 h 1744789"/>
                  <a:gd name="connsiteX273" fmla="*/ 2742342 w 2840893"/>
                  <a:gd name="connsiteY273" fmla="*/ 1166360 h 1744789"/>
                  <a:gd name="connsiteX274" fmla="*/ 2732678 w 2840893"/>
                  <a:gd name="connsiteY274" fmla="*/ 1132273 h 1744789"/>
                  <a:gd name="connsiteX275" fmla="*/ 2723893 w 2840893"/>
                  <a:gd name="connsiteY275" fmla="*/ 1098010 h 1744789"/>
                  <a:gd name="connsiteX276" fmla="*/ 2715898 w 2840893"/>
                  <a:gd name="connsiteY276" fmla="*/ 1067173 h 1744789"/>
                  <a:gd name="connsiteX277" fmla="*/ 2715635 w 2840893"/>
                  <a:gd name="connsiteY277" fmla="*/ 1059618 h 1744789"/>
                  <a:gd name="connsiteX278" fmla="*/ 2714053 w 2840893"/>
                  <a:gd name="connsiteY278" fmla="*/ 1051799 h 1744789"/>
                  <a:gd name="connsiteX279" fmla="*/ 2713175 w 2840893"/>
                  <a:gd name="connsiteY279" fmla="*/ 1050832 h 1744789"/>
                  <a:gd name="connsiteX280" fmla="*/ 2711506 w 2840893"/>
                  <a:gd name="connsiteY280" fmla="*/ 1036688 h 1744789"/>
                  <a:gd name="connsiteX281" fmla="*/ 2701227 w 2840893"/>
                  <a:gd name="connsiteY281" fmla="*/ 1026936 h 1744789"/>
                  <a:gd name="connsiteX282" fmla="*/ 2696043 w 2840893"/>
                  <a:gd name="connsiteY282" fmla="*/ 1003567 h 1744789"/>
                  <a:gd name="connsiteX283" fmla="*/ 2699030 w 2840893"/>
                  <a:gd name="connsiteY283" fmla="*/ 994869 h 1744789"/>
                  <a:gd name="connsiteX284" fmla="*/ 2693759 w 2840893"/>
                  <a:gd name="connsiteY284" fmla="*/ 992761 h 1744789"/>
                  <a:gd name="connsiteX285" fmla="*/ 2695341 w 2840893"/>
                  <a:gd name="connsiteY285" fmla="*/ 1000316 h 1744789"/>
                  <a:gd name="connsiteX286" fmla="*/ 2695341 w 2840893"/>
                  <a:gd name="connsiteY286" fmla="*/ 1002864 h 1744789"/>
                  <a:gd name="connsiteX287" fmla="*/ 2690421 w 2840893"/>
                  <a:gd name="connsiteY287" fmla="*/ 996714 h 1744789"/>
                  <a:gd name="connsiteX288" fmla="*/ 2687522 w 2840893"/>
                  <a:gd name="connsiteY288" fmla="*/ 980198 h 1744789"/>
                  <a:gd name="connsiteX289" fmla="*/ 2677243 w 2840893"/>
                  <a:gd name="connsiteY289" fmla="*/ 964823 h 1744789"/>
                  <a:gd name="connsiteX290" fmla="*/ 2666700 w 2840893"/>
                  <a:gd name="connsiteY290" fmla="*/ 940400 h 1744789"/>
                  <a:gd name="connsiteX291" fmla="*/ 2667227 w 2840893"/>
                  <a:gd name="connsiteY291" fmla="*/ 935480 h 1744789"/>
                  <a:gd name="connsiteX292" fmla="*/ 2670917 w 2840893"/>
                  <a:gd name="connsiteY292" fmla="*/ 937764 h 1744789"/>
                  <a:gd name="connsiteX293" fmla="*/ 2674695 w 2840893"/>
                  <a:gd name="connsiteY293" fmla="*/ 941367 h 1744789"/>
                  <a:gd name="connsiteX294" fmla="*/ 2676452 w 2840893"/>
                  <a:gd name="connsiteY294" fmla="*/ 941806 h 1744789"/>
                  <a:gd name="connsiteX295" fmla="*/ 2677067 w 2840893"/>
                  <a:gd name="connsiteY295" fmla="*/ 939522 h 1744789"/>
                  <a:gd name="connsiteX296" fmla="*/ 2672938 w 2840893"/>
                  <a:gd name="connsiteY296" fmla="*/ 932230 h 1744789"/>
                  <a:gd name="connsiteX297" fmla="*/ 2663450 w 2840893"/>
                  <a:gd name="connsiteY297" fmla="*/ 926871 h 1744789"/>
                  <a:gd name="connsiteX298" fmla="*/ 2658618 w 2840893"/>
                  <a:gd name="connsiteY298" fmla="*/ 918788 h 1744789"/>
                  <a:gd name="connsiteX299" fmla="*/ 2656158 w 2840893"/>
                  <a:gd name="connsiteY299" fmla="*/ 901481 h 1744789"/>
                  <a:gd name="connsiteX300" fmla="*/ 2654928 w 2840893"/>
                  <a:gd name="connsiteY300" fmla="*/ 898230 h 1744789"/>
                  <a:gd name="connsiteX301" fmla="*/ 2641311 w 2840893"/>
                  <a:gd name="connsiteY301" fmla="*/ 878990 h 1744789"/>
                  <a:gd name="connsiteX302" fmla="*/ 2633140 w 2840893"/>
                  <a:gd name="connsiteY302" fmla="*/ 865461 h 1744789"/>
                  <a:gd name="connsiteX303" fmla="*/ 2632437 w 2840893"/>
                  <a:gd name="connsiteY303" fmla="*/ 854567 h 1744789"/>
                  <a:gd name="connsiteX304" fmla="*/ 2630592 w 2840893"/>
                  <a:gd name="connsiteY304" fmla="*/ 850438 h 1744789"/>
                  <a:gd name="connsiteX305" fmla="*/ 2619611 w 2840893"/>
                  <a:gd name="connsiteY305" fmla="*/ 828914 h 1744789"/>
                  <a:gd name="connsiteX306" fmla="*/ 2614691 w 2840893"/>
                  <a:gd name="connsiteY306" fmla="*/ 820480 h 1744789"/>
                  <a:gd name="connsiteX307" fmla="*/ 2600722 w 2840893"/>
                  <a:gd name="connsiteY307" fmla="*/ 796320 h 1744789"/>
                  <a:gd name="connsiteX308" fmla="*/ 2584821 w 2840893"/>
                  <a:gd name="connsiteY308" fmla="*/ 772775 h 1744789"/>
                  <a:gd name="connsiteX309" fmla="*/ 2580076 w 2840893"/>
                  <a:gd name="connsiteY309" fmla="*/ 754502 h 1744789"/>
                  <a:gd name="connsiteX310" fmla="*/ 2578758 w 2840893"/>
                  <a:gd name="connsiteY310" fmla="*/ 751427 h 1744789"/>
                  <a:gd name="connsiteX311" fmla="*/ 2560573 w 2840893"/>
                  <a:gd name="connsiteY311" fmla="*/ 732977 h 1744789"/>
                  <a:gd name="connsiteX312" fmla="*/ 2542036 w 2840893"/>
                  <a:gd name="connsiteY312" fmla="*/ 697748 h 1744789"/>
                  <a:gd name="connsiteX313" fmla="*/ 2531317 w 2840893"/>
                  <a:gd name="connsiteY313" fmla="*/ 682549 h 1744789"/>
                  <a:gd name="connsiteX314" fmla="*/ 2521917 w 2840893"/>
                  <a:gd name="connsiteY314" fmla="*/ 668141 h 1744789"/>
                  <a:gd name="connsiteX315" fmla="*/ 2512956 w 2840893"/>
                  <a:gd name="connsiteY315" fmla="*/ 658917 h 1744789"/>
                  <a:gd name="connsiteX316" fmla="*/ 2509618 w 2840893"/>
                  <a:gd name="connsiteY316" fmla="*/ 653909 h 1744789"/>
                  <a:gd name="connsiteX317" fmla="*/ 2501799 w 2840893"/>
                  <a:gd name="connsiteY317" fmla="*/ 639940 h 1744789"/>
                  <a:gd name="connsiteX318" fmla="*/ 2486249 w 2840893"/>
                  <a:gd name="connsiteY318" fmla="*/ 621403 h 1744789"/>
                  <a:gd name="connsiteX319" fmla="*/ 2486776 w 2840893"/>
                  <a:gd name="connsiteY319" fmla="*/ 612266 h 1744789"/>
                  <a:gd name="connsiteX320" fmla="*/ 2486073 w 2840893"/>
                  <a:gd name="connsiteY320" fmla="*/ 607171 h 1744789"/>
                  <a:gd name="connsiteX321" fmla="*/ 2464812 w 2840893"/>
                  <a:gd name="connsiteY321" fmla="*/ 592236 h 1744789"/>
                  <a:gd name="connsiteX322" fmla="*/ 2441531 w 2840893"/>
                  <a:gd name="connsiteY322" fmla="*/ 563947 h 1744789"/>
                  <a:gd name="connsiteX323" fmla="*/ 2438895 w 2840893"/>
                  <a:gd name="connsiteY323" fmla="*/ 561135 h 1744789"/>
                  <a:gd name="connsiteX324" fmla="*/ 2439423 w 2840893"/>
                  <a:gd name="connsiteY324" fmla="*/ 554986 h 1744789"/>
                  <a:gd name="connsiteX325" fmla="*/ 2443112 w 2840893"/>
                  <a:gd name="connsiteY325" fmla="*/ 557621 h 1744789"/>
                  <a:gd name="connsiteX326" fmla="*/ 2445924 w 2840893"/>
                  <a:gd name="connsiteY326" fmla="*/ 559027 h 1744789"/>
                  <a:gd name="connsiteX327" fmla="*/ 2446099 w 2840893"/>
                  <a:gd name="connsiteY327" fmla="*/ 555601 h 1744789"/>
                  <a:gd name="connsiteX328" fmla="*/ 2432921 w 2840893"/>
                  <a:gd name="connsiteY328" fmla="*/ 549539 h 1744789"/>
                  <a:gd name="connsiteX329" fmla="*/ 2425366 w 2840893"/>
                  <a:gd name="connsiteY329" fmla="*/ 544004 h 1744789"/>
                  <a:gd name="connsiteX330" fmla="*/ 2407268 w 2840893"/>
                  <a:gd name="connsiteY330" fmla="*/ 521425 h 1744789"/>
                  <a:gd name="connsiteX331" fmla="*/ 2396638 w 2840893"/>
                  <a:gd name="connsiteY331" fmla="*/ 510532 h 1744789"/>
                  <a:gd name="connsiteX332" fmla="*/ 2389434 w 2840893"/>
                  <a:gd name="connsiteY332" fmla="*/ 501834 h 1744789"/>
                  <a:gd name="connsiteX333" fmla="*/ 2380121 w 2840893"/>
                  <a:gd name="connsiteY333" fmla="*/ 489974 h 1744789"/>
                  <a:gd name="connsiteX334" fmla="*/ 2373796 w 2840893"/>
                  <a:gd name="connsiteY334" fmla="*/ 483824 h 1744789"/>
                  <a:gd name="connsiteX335" fmla="*/ 2353853 w 2840893"/>
                  <a:gd name="connsiteY335" fmla="*/ 465726 h 1744789"/>
                  <a:gd name="connsiteX336" fmla="*/ 2353238 w 2840893"/>
                  <a:gd name="connsiteY336" fmla="*/ 457995 h 1744789"/>
                  <a:gd name="connsiteX337" fmla="*/ 2349548 w 2840893"/>
                  <a:gd name="connsiteY337" fmla="*/ 452548 h 1744789"/>
                  <a:gd name="connsiteX338" fmla="*/ 2335052 w 2840893"/>
                  <a:gd name="connsiteY338" fmla="*/ 444993 h 1744789"/>
                  <a:gd name="connsiteX339" fmla="*/ 2326179 w 2840893"/>
                  <a:gd name="connsiteY339" fmla="*/ 435856 h 1744789"/>
                  <a:gd name="connsiteX340" fmla="*/ 2301580 w 2840893"/>
                  <a:gd name="connsiteY340" fmla="*/ 416265 h 1744789"/>
                  <a:gd name="connsiteX341" fmla="*/ 2298769 w 2840893"/>
                  <a:gd name="connsiteY341" fmla="*/ 410905 h 1744789"/>
                  <a:gd name="connsiteX342" fmla="*/ 2297890 w 2840893"/>
                  <a:gd name="connsiteY342" fmla="*/ 408094 h 1744789"/>
                  <a:gd name="connsiteX343" fmla="*/ 2300350 w 2840893"/>
                  <a:gd name="connsiteY343" fmla="*/ 407831 h 1744789"/>
                  <a:gd name="connsiteX344" fmla="*/ 2304567 w 2840893"/>
                  <a:gd name="connsiteY344" fmla="*/ 410290 h 1744789"/>
                  <a:gd name="connsiteX345" fmla="*/ 2309487 w 2840893"/>
                  <a:gd name="connsiteY345" fmla="*/ 409675 h 1744789"/>
                  <a:gd name="connsiteX346" fmla="*/ 2306851 w 2840893"/>
                  <a:gd name="connsiteY346" fmla="*/ 406074 h 1744789"/>
                  <a:gd name="connsiteX347" fmla="*/ 2293849 w 2840893"/>
                  <a:gd name="connsiteY347" fmla="*/ 402735 h 1744789"/>
                  <a:gd name="connsiteX348" fmla="*/ 2283218 w 2840893"/>
                  <a:gd name="connsiteY348" fmla="*/ 396234 h 1744789"/>
                  <a:gd name="connsiteX349" fmla="*/ 2263539 w 2840893"/>
                  <a:gd name="connsiteY349" fmla="*/ 378575 h 1744789"/>
                  <a:gd name="connsiteX350" fmla="*/ 2250010 w 2840893"/>
                  <a:gd name="connsiteY350" fmla="*/ 367242 h 1744789"/>
                  <a:gd name="connsiteX351" fmla="*/ 2237798 w 2840893"/>
                  <a:gd name="connsiteY351" fmla="*/ 352834 h 1744789"/>
                  <a:gd name="connsiteX352" fmla="*/ 2233845 w 2840893"/>
                  <a:gd name="connsiteY352" fmla="*/ 350199 h 1744789"/>
                  <a:gd name="connsiteX353" fmla="*/ 2210739 w 2840893"/>
                  <a:gd name="connsiteY353" fmla="*/ 336230 h 1744789"/>
                  <a:gd name="connsiteX354" fmla="*/ 2202569 w 2840893"/>
                  <a:gd name="connsiteY354" fmla="*/ 330607 h 1744789"/>
                  <a:gd name="connsiteX355" fmla="*/ 2198264 w 2840893"/>
                  <a:gd name="connsiteY355" fmla="*/ 328674 h 1744789"/>
                  <a:gd name="connsiteX356" fmla="*/ 2169184 w 2840893"/>
                  <a:gd name="connsiteY356" fmla="*/ 307414 h 1744789"/>
                  <a:gd name="connsiteX357" fmla="*/ 2160311 w 2840893"/>
                  <a:gd name="connsiteY357" fmla="*/ 292742 h 1744789"/>
                  <a:gd name="connsiteX358" fmla="*/ 2156445 w 2840893"/>
                  <a:gd name="connsiteY358" fmla="*/ 290194 h 1744789"/>
                  <a:gd name="connsiteX359" fmla="*/ 2147309 w 2840893"/>
                  <a:gd name="connsiteY359" fmla="*/ 291073 h 1744789"/>
                  <a:gd name="connsiteX360" fmla="*/ 2102943 w 2840893"/>
                  <a:gd name="connsiteY360" fmla="*/ 262169 h 1744789"/>
                  <a:gd name="connsiteX361" fmla="*/ 2097847 w 2840893"/>
                  <a:gd name="connsiteY361" fmla="*/ 256722 h 1744789"/>
                  <a:gd name="connsiteX362" fmla="*/ 2105315 w 2840893"/>
                  <a:gd name="connsiteY362" fmla="*/ 255668 h 1744789"/>
                  <a:gd name="connsiteX363" fmla="*/ 2107950 w 2840893"/>
                  <a:gd name="connsiteY363" fmla="*/ 255580 h 1744789"/>
                  <a:gd name="connsiteX364" fmla="*/ 2110322 w 2840893"/>
                  <a:gd name="connsiteY364" fmla="*/ 253911 h 1744789"/>
                  <a:gd name="connsiteX365" fmla="*/ 2108126 w 2840893"/>
                  <a:gd name="connsiteY365" fmla="*/ 253120 h 1744789"/>
                  <a:gd name="connsiteX366" fmla="*/ 2090467 w 2840893"/>
                  <a:gd name="connsiteY366" fmla="*/ 252944 h 1744789"/>
                  <a:gd name="connsiteX367" fmla="*/ 2086338 w 2840893"/>
                  <a:gd name="connsiteY367" fmla="*/ 250836 h 1744789"/>
                  <a:gd name="connsiteX368" fmla="*/ 2077026 w 2840893"/>
                  <a:gd name="connsiteY368" fmla="*/ 241611 h 1744789"/>
                  <a:gd name="connsiteX369" fmla="*/ 2062793 w 2840893"/>
                  <a:gd name="connsiteY369" fmla="*/ 234407 h 1744789"/>
                  <a:gd name="connsiteX370" fmla="*/ 2051899 w 2840893"/>
                  <a:gd name="connsiteY370" fmla="*/ 229487 h 1744789"/>
                  <a:gd name="connsiteX371" fmla="*/ 2004283 w 2840893"/>
                  <a:gd name="connsiteY371" fmla="*/ 205152 h 1744789"/>
                  <a:gd name="connsiteX372" fmla="*/ 1984076 w 2840893"/>
                  <a:gd name="connsiteY372" fmla="*/ 190656 h 1744789"/>
                  <a:gd name="connsiteX373" fmla="*/ 1985745 w 2840893"/>
                  <a:gd name="connsiteY373" fmla="*/ 187581 h 1744789"/>
                  <a:gd name="connsiteX374" fmla="*/ 1985131 w 2840893"/>
                  <a:gd name="connsiteY374" fmla="*/ 184946 h 1744789"/>
                  <a:gd name="connsiteX375" fmla="*/ 1966242 w 2840893"/>
                  <a:gd name="connsiteY375" fmla="*/ 184770 h 1744789"/>
                  <a:gd name="connsiteX376" fmla="*/ 1961586 w 2840893"/>
                  <a:gd name="connsiteY376" fmla="*/ 183803 h 1744789"/>
                  <a:gd name="connsiteX377" fmla="*/ 1964397 w 2840893"/>
                  <a:gd name="connsiteY377" fmla="*/ 179674 h 1744789"/>
                  <a:gd name="connsiteX378" fmla="*/ 1966594 w 2840893"/>
                  <a:gd name="connsiteY378" fmla="*/ 175809 h 1744789"/>
                  <a:gd name="connsiteX379" fmla="*/ 1962289 w 2840893"/>
                  <a:gd name="connsiteY379" fmla="*/ 175018 h 1744789"/>
                  <a:gd name="connsiteX380" fmla="*/ 1944015 w 2840893"/>
                  <a:gd name="connsiteY380" fmla="*/ 172207 h 1744789"/>
                  <a:gd name="connsiteX381" fmla="*/ 1918450 w 2840893"/>
                  <a:gd name="connsiteY381" fmla="*/ 161313 h 1744789"/>
                  <a:gd name="connsiteX382" fmla="*/ 1882517 w 2840893"/>
                  <a:gd name="connsiteY382" fmla="*/ 146905 h 1744789"/>
                  <a:gd name="connsiteX383" fmla="*/ 1869954 w 2840893"/>
                  <a:gd name="connsiteY383" fmla="*/ 145411 h 1744789"/>
                  <a:gd name="connsiteX384" fmla="*/ 1864771 w 2840893"/>
                  <a:gd name="connsiteY384" fmla="*/ 142073 h 1744789"/>
                  <a:gd name="connsiteX385" fmla="*/ 1869603 w 2840893"/>
                  <a:gd name="connsiteY385" fmla="*/ 140316 h 1744789"/>
                  <a:gd name="connsiteX386" fmla="*/ 1871799 w 2840893"/>
                  <a:gd name="connsiteY386" fmla="*/ 139349 h 1744789"/>
                  <a:gd name="connsiteX387" fmla="*/ 1870569 w 2840893"/>
                  <a:gd name="connsiteY387" fmla="*/ 137768 h 1744789"/>
                  <a:gd name="connsiteX388" fmla="*/ 1855195 w 2840893"/>
                  <a:gd name="connsiteY388" fmla="*/ 136538 h 1744789"/>
                  <a:gd name="connsiteX389" fmla="*/ 1836131 w 2840893"/>
                  <a:gd name="connsiteY389" fmla="*/ 131267 h 1744789"/>
                  <a:gd name="connsiteX390" fmla="*/ 1824797 w 2840893"/>
                  <a:gd name="connsiteY390" fmla="*/ 123448 h 1744789"/>
                  <a:gd name="connsiteX391" fmla="*/ 1820493 w 2840893"/>
                  <a:gd name="connsiteY391" fmla="*/ 122042 h 1744789"/>
                  <a:gd name="connsiteX392" fmla="*/ 1789480 w 2840893"/>
                  <a:gd name="connsiteY392" fmla="*/ 114399 h 1744789"/>
                  <a:gd name="connsiteX393" fmla="*/ 1777269 w 2840893"/>
                  <a:gd name="connsiteY393" fmla="*/ 112290 h 1744789"/>
                  <a:gd name="connsiteX394" fmla="*/ 1772788 w 2840893"/>
                  <a:gd name="connsiteY394" fmla="*/ 110533 h 1744789"/>
                  <a:gd name="connsiteX395" fmla="*/ 1776654 w 2840893"/>
                  <a:gd name="connsiteY395" fmla="*/ 108688 h 1744789"/>
                  <a:gd name="connsiteX396" fmla="*/ 1779641 w 2840893"/>
                  <a:gd name="connsiteY396" fmla="*/ 106316 h 1744789"/>
                  <a:gd name="connsiteX397" fmla="*/ 1782013 w 2840893"/>
                  <a:gd name="connsiteY397" fmla="*/ 104032 h 1744789"/>
                  <a:gd name="connsiteX398" fmla="*/ 1777356 w 2840893"/>
                  <a:gd name="connsiteY398" fmla="*/ 102802 h 1744789"/>
                  <a:gd name="connsiteX399" fmla="*/ 1775160 w 2840893"/>
                  <a:gd name="connsiteY399" fmla="*/ 103681 h 1744789"/>
                  <a:gd name="connsiteX400" fmla="*/ 1745026 w 2840893"/>
                  <a:gd name="connsiteY400" fmla="*/ 98322 h 1744789"/>
                  <a:gd name="connsiteX401" fmla="*/ 1737559 w 2840893"/>
                  <a:gd name="connsiteY401" fmla="*/ 97267 h 1744789"/>
                  <a:gd name="connsiteX402" fmla="*/ 1718231 w 2840893"/>
                  <a:gd name="connsiteY402" fmla="*/ 95423 h 1744789"/>
                  <a:gd name="connsiteX403" fmla="*/ 1698552 w 2840893"/>
                  <a:gd name="connsiteY403" fmla="*/ 86286 h 1744789"/>
                  <a:gd name="connsiteX404" fmla="*/ 1695125 w 2840893"/>
                  <a:gd name="connsiteY404" fmla="*/ 85407 h 1744789"/>
                  <a:gd name="connsiteX405" fmla="*/ 1652428 w 2840893"/>
                  <a:gd name="connsiteY405" fmla="*/ 82596 h 1744789"/>
                  <a:gd name="connsiteX406" fmla="*/ 1649266 w 2840893"/>
                  <a:gd name="connsiteY406" fmla="*/ 81278 h 1744789"/>
                  <a:gd name="connsiteX407" fmla="*/ 1653658 w 2840893"/>
                  <a:gd name="connsiteY407" fmla="*/ 79345 h 1744789"/>
                  <a:gd name="connsiteX408" fmla="*/ 1654185 w 2840893"/>
                  <a:gd name="connsiteY408" fmla="*/ 75919 h 1744789"/>
                  <a:gd name="connsiteX409" fmla="*/ 1651374 w 2840893"/>
                  <a:gd name="connsiteY409" fmla="*/ 76622 h 1744789"/>
                  <a:gd name="connsiteX410" fmla="*/ 1618517 w 2840893"/>
                  <a:gd name="connsiteY410" fmla="*/ 77325 h 1744789"/>
                  <a:gd name="connsiteX411" fmla="*/ 1610171 w 2840893"/>
                  <a:gd name="connsiteY411" fmla="*/ 73371 h 1744789"/>
                  <a:gd name="connsiteX412" fmla="*/ 1601385 w 2840893"/>
                  <a:gd name="connsiteY412" fmla="*/ 71087 h 1744789"/>
                  <a:gd name="connsiteX413" fmla="*/ 1574326 w 2840893"/>
                  <a:gd name="connsiteY413" fmla="*/ 69154 h 1744789"/>
                  <a:gd name="connsiteX414" fmla="*/ 1557898 w 2840893"/>
                  <a:gd name="connsiteY414" fmla="*/ 64498 h 1744789"/>
                  <a:gd name="connsiteX415" fmla="*/ 1551045 w 2840893"/>
                  <a:gd name="connsiteY415" fmla="*/ 66782 h 1744789"/>
                  <a:gd name="connsiteX416" fmla="*/ 1547355 w 2840893"/>
                  <a:gd name="connsiteY416" fmla="*/ 68803 h 1744789"/>
                  <a:gd name="connsiteX417" fmla="*/ 1548234 w 2840893"/>
                  <a:gd name="connsiteY417" fmla="*/ 64322 h 1744789"/>
                  <a:gd name="connsiteX418" fmla="*/ 1548849 w 2840893"/>
                  <a:gd name="connsiteY418" fmla="*/ 59842 h 1744789"/>
                  <a:gd name="connsiteX419" fmla="*/ 1544456 w 2840893"/>
                  <a:gd name="connsiteY419" fmla="*/ 60369 h 1744789"/>
                  <a:gd name="connsiteX420" fmla="*/ 1525655 w 2840893"/>
                  <a:gd name="connsiteY420" fmla="*/ 62917 h 1744789"/>
                  <a:gd name="connsiteX421" fmla="*/ 1518276 w 2840893"/>
                  <a:gd name="connsiteY421" fmla="*/ 61862 h 1744789"/>
                  <a:gd name="connsiteX422" fmla="*/ 1481114 w 2840893"/>
                  <a:gd name="connsiteY422" fmla="*/ 61599 h 1744789"/>
                  <a:gd name="connsiteX423" fmla="*/ 1456602 w 2840893"/>
                  <a:gd name="connsiteY423" fmla="*/ 57382 h 1744789"/>
                  <a:gd name="connsiteX424" fmla="*/ 1442546 w 2840893"/>
                  <a:gd name="connsiteY424" fmla="*/ 59578 h 1744789"/>
                  <a:gd name="connsiteX425" fmla="*/ 1437275 w 2840893"/>
                  <a:gd name="connsiteY425" fmla="*/ 60984 h 1744789"/>
                  <a:gd name="connsiteX426" fmla="*/ 1437977 w 2840893"/>
                  <a:gd name="connsiteY426" fmla="*/ 56503 h 1744789"/>
                  <a:gd name="connsiteX427" fmla="*/ 1439295 w 2840893"/>
                  <a:gd name="connsiteY427" fmla="*/ 51847 h 1744789"/>
                  <a:gd name="connsiteX428" fmla="*/ 1438856 w 2840893"/>
                  <a:gd name="connsiteY428" fmla="*/ 49475 h 1744789"/>
                  <a:gd name="connsiteX429" fmla="*/ 1436747 w 2840893"/>
                  <a:gd name="connsiteY429" fmla="*/ 50969 h 1744789"/>
                  <a:gd name="connsiteX430" fmla="*/ 1415662 w 2840893"/>
                  <a:gd name="connsiteY430" fmla="*/ 59490 h 1744789"/>
                  <a:gd name="connsiteX431" fmla="*/ 1395280 w 2840893"/>
                  <a:gd name="connsiteY431" fmla="*/ 54395 h 1744789"/>
                  <a:gd name="connsiteX432" fmla="*/ 1381927 w 2840893"/>
                  <a:gd name="connsiteY432" fmla="*/ 55537 h 1744789"/>
                  <a:gd name="connsiteX433" fmla="*/ 1362423 w 2840893"/>
                  <a:gd name="connsiteY433" fmla="*/ 59227 h 1744789"/>
                  <a:gd name="connsiteX434" fmla="*/ 1322625 w 2840893"/>
                  <a:gd name="connsiteY434" fmla="*/ 59315 h 1744789"/>
                  <a:gd name="connsiteX435" fmla="*/ 1313928 w 2840893"/>
                  <a:gd name="connsiteY435" fmla="*/ 60281 h 1744789"/>
                  <a:gd name="connsiteX436" fmla="*/ 1297675 w 2840893"/>
                  <a:gd name="connsiteY436" fmla="*/ 58173 h 1744789"/>
                  <a:gd name="connsiteX437" fmla="*/ 1290734 w 2840893"/>
                  <a:gd name="connsiteY437" fmla="*/ 57118 h 1744789"/>
                  <a:gd name="connsiteX438" fmla="*/ 1293721 w 2840893"/>
                  <a:gd name="connsiteY438" fmla="*/ 61775 h 1744789"/>
                  <a:gd name="connsiteX439" fmla="*/ 1294776 w 2840893"/>
                  <a:gd name="connsiteY439" fmla="*/ 63620 h 1744789"/>
                  <a:gd name="connsiteX440" fmla="*/ 1291262 w 2840893"/>
                  <a:gd name="connsiteY440" fmla="*/ 64410 h 1744789"/>
                  <a:gd name="connsiteX441" fmla="*/ 1265169 w 2840893"/>
                  <a:gd name="connsiteY441" fmla="*/ 67046 h 1744789"/>
                  <a:gd name="connsiteX442" fmla="*/ 1235035 w 2840893"/>
                  <a:gd name="connsiteY442" fmla="*/ 66079 h 1744789"/>
                  <a:gd name="connsiteX443" fmla="*/ 1232312 w 2840893"/>
                  <a:gd name="connsiteY443" fmla="*/ 65816 h 1744789"/>
                  <a:gd name="connsiteX444" fmla="*/ 1216937 w 2840893"/>
                  <a:gd name="connsiteY444" fmla="*/ 75041 h 1744789"/>
                  <a:gd name="connsiteX445" fmla="*/ 1189088 w 2840893"/>
                  <a:gd name="connsiteY445" fmla="*/ 72668 h 1744789"/>
                  <a:gd name="connsiteX446" fmla="*/ 1186628 w 2840893"/>
                  <a:gd name="connsiteY446" fmla="*/ 75041 h 1744789"/>
                  <a:gd name="connsiteX447" fmla="*/ 1183465 w 2840893"/>
                  <a:gd name="connsiteY447" fmla="*/ 80312 h 1744789"/>
                  <a:gd name="connsiteX448" fmla="*/ 1155264 w 2840893"/>
                  <a:gd name="connsiteY448" fmla="*/ 85056 h 1744789"/>
                  <a:gd name="connsiteX449" fmla="*/ 1150783 w 2840893"/>
                  <a:gd name="connsiteY449" fmla="*/ 84089 h 1744789"/>
                  <a:gd name="connsiteX450" fmla="*/ 1141295 w 2840893"/>
                  <a:gd name="connsiteY450" fmla="*/ 83826 h 1744789"/>
                  <a:gd name="connsiteX451" fmla="*/ 1110634 w 2840893"/>
                  <a:gd name="connsiteY451" fmla="*/ 95598 h 1744789"/>
                  <a:gd name="connsiteX452" fmla="*/ 1106944 w 2840893"/>
                  <a:gd name="connsiteY452" fmla="*/ 95950 h 1744789"/>
                  <a:gd name="connsiteX453" fmla="*/ 1085947 w 2840893"/>
                  <a:gd name="connsiteY453" fmla="*/ 100430 h 1744789"/>
                  <a:gd name="connsiteX454" fmla="*/ 1070046 w 2840893"/>
                  <a:gd name="connsiteY454" fmla="*/ 101397 h 1744789"/>
                  <a:gd name="connsiteX455" fmla="*/ 1062051 w 2840893"/>
                  <a:gd name="connsiteY455" fmla="*/ 98937 h 1744789"/>
                  <a:gd name="connsiteX456" fmla="*/ 1056955 w 2840893"/>
                  <a:gd name="connsiteY456" fmla="*/ 102275 h 1744789"/>
                  <a:gd name="connsiteX457" fmla="*/ 1060645 w 2840893"/>
                  <a:gd name="connsiteY457" fmla="*/ 104032 h 1744789"/>
                  <a:gd name="connsiteX458" fmla="*/ 1064423 w 2840893"/>
                  <a:gd name="connsiteY458" fmla="*/ 106316 h 1744789"/>
                  <a:gd name="connsiteX459" fmla="*/ 1061348 w 2840893"/>
                  <a:gd name="connsiteY459" fmla="*/ 109216 h 1744789"/>
                  <a:gd name="connsiteX460" fmla="*/ 1027700 w 2840893"/>
                  <a:gd name="connsiteY460" fmla="*/ 119758 h 1744789"/>
                  <a:gd name="connsiteX461" fmla="*/ 1022517 w 2840893"/>
                  <a:gd name="connsiteY461" fmla="*/ 119758 h 1744789"/>
                  <a:gd name="connsiteX462" fmla="*/ 1014346 w 2840893"/>
                  <a:gd name="connsiteY462" fmla="*/ 123448 h 1744789"/>
                  <a:gd name="connsiteX463" fmla="*/ 1009954 w 2840893"/>
                  <a:gd name="connsiteY463" fmla="*/ 127577 h 1744789"/>
                  <a:gd name="connsiteX464" fmla="*/ 972089 w 2840893"/>
                  <a:gd name="connsiteY464" fmla="*/ 133815 h 1744789"/>
                  <a:gd name="connsiteX465" fmla="*/ 968399 w 2840893"/>
                  <a:gd name="connsiteY465" fmla="*/ 135923 h 1744789"/>
                  <a:gd name="connsiteX466" fmla="*/ 970771 w 2840893"/>
                  <a:gd name="connsiteY466" fmla="*/ 138207 h 1744789"/>
                  <a:gd name="connsiteX467" fmla="*/ 970419 w 2840893"/>
                  <a:gd name="connsiteY467" fmla="*/ 140755 h 1744789"/>
                  <a:gd name="connsiteX468" fmla="*/ 941955 w 2840893"/>
                  <a:gd name="connsiteY468" fmla="*/ 151034 h 1744789"/>
                  <a:gd name="connsiteX469" fmla="*/ 914105 w 2840893"/>
                  <a:gd name="connsiteY469" fmla="*/ 163158 h 1744789"/>
                  <a:gd name="connsiteX470" fmla="*/ 887398 w 2840893"/>
                  <a:gd name="connsiteY470" fmla="*/ 174755 h 1744789"/>
                  <a:gd name="connsiteX471" fmla="*/ 880984 w 2840893"/>
                  <a:gd name="connsiteY471" fmla="*/ 174930 h 1744789"/>
                  <a:gd name="connsiteX472" fmla="*/ 878085 w 2840893"/>
                  <a:gd name="connsiteY472" fmla="*/ 178708 h 1744789"/>
                  <a:gd name="connsiteX473" fmla="*/ 873868 w 2840893"/>
                  <a:gd name="connsiteY473" fmla="*/ 182398 h 1744789"/>
                  <a:gd name="connsiteX474" fmla="*/ 855946 w 2840893"/>
                  <a:gd name="connsiteY474" fmla="*/ 187933 h 1744789"/>
                  <a:gd name="connsiteX475" fmla="*/ 828448 w 2840893"/>
                  <a:gd name="connsiteY475" fmla="*/ 203834 h 1744789"/>
                  <a:gd name="connsiteX476" fmla="*/ 815445 w 2840893"/>
                  <a:gd name="connsiteY476" fmla="*/ 210335 h 1744789"/>
                  <a:gd name="connsiteX477" fmla="*/ 783555 w 2840893"/>
                  <a:gd name="connsiteY477" fmla="*/ 228609 h 1744789"/>
                  <a:gd name="connsiteX478" fmla="*/ 772221 w 2840893"/>
                  <a:gd name="connsiteY478" fmla="*/ 232738 h 1744789"/>
                  <a:gd name="connsiteX479" fmla="*/ 762206 w 2840893"/>
                  <a:gd name="connsiteY479" fmla="*/ 240030 h 1744789"/>
                  <a:gd name="connsiteX480" fmla="*/ 742000 w 2840893"/>
                  <a:gd name="connsiteY480" fmla="*/ 248464 h 1744789"/>
                  <a:gd name="connsiteX481" fmla="*/ 735499 w 2840893"/>
                  <a:gd name="connsiteY481" fmla="*/ 248552 h 1744789"/>
                  <a:gd name="connsiteX482" fmla="*/ 731721 w 2840893"/>
                  <a:gd name="connsiteY482" fmla="*/ 251978 h 1744789"/>
                  <a:gd name="connsiteX483" fmla="*/ 735586 w 2840893"/>
                  <a:gd name="connsiteY483" fmla="*/ 253559 h 1744789"/>
                  <a:gd name="connsiteX484" fmla="*/ 741648 w 2840893"/>
                  <a:gd name="connsiteY484" fmla="*/ 254701 h 1744789"/>
                  <a:gd name="connsiteX485" fmla="*/ 737343 w 2840893"/>
                  <a:gd name="connsiteY485" fmla="*/ 259270 h 1744789"/>
                  <a:gd name="connsiteX486" fmla="*/ 718455 w 2840893"/>
                  <a:gd name="connsiteY486" fmla="*/ 270515 h 1744789"/>
                  <a:gd name="connsiteX487" fmla="*/ 693768 w 2840893"/>
                  <a:gd name="connsiteY487" fmla="*/ 287032 h 1744789"/>
                  <a:gd name="connsiteX488" fmla="*/ 684280 w 2840893"/>
                  <a:gd name="connsiteY488" fmla="*/ 287910 h 1744789"/>
                  <a:gd name="connsiteX489" fmla="*/ 678921 w 2840893"/>
                  <a:gd name="connsiteY489" fmla="*/ 292039 h 1744789"/>
                  <a:gd name="connsiteX490" fmla="*/ 672859 w 2840893"/>
                  <a:gd name="connsiteY490" fmla="*/ 302582 h 1744789"/>
                  <a:gd name="connsiteX491" fmla="*/ 644570 w 2840893"/>
                  <a:gd name="connsiteY491" fmla="*/ 316638 h 1744789"/>
                  <a:gd name="connsiteX492" fmla="*/ 639123 w 2840893"/>
                  <a:gd name="connsiteY492" fmla="*/ 319186 h 1744789"/>
                  <a:gd name="connsiteX493" fmla="*/ 637014 w 2840893"/>
                  <a:gd name="connsiteY493" fmla="*/ 320416 h 1744789"/>
                  <a:gd name="connsiteX494" fmla="*/ 640177 w 2840893"/>
                  <a:gd name="connsiteY494" fmla="*/ 321822 h 1744789"/>
                  <a:gd name="connsiteX495" fmla="*/ 644746 w 2840893"/>
                  <a:gd name="connsiteY495" fmla="*/ 323227 h 1744789"/>
                  <a:gd name="connsiteX496" fmla="*/ 642901 w 2840893"/>
                  <a:gd name="connsiteY496" fmla="*/ 324984 h 1744789"/>
                  <a:gd name="connsiteX497" fmla="*/ 620410 w 2840893"/>
                  <a:gd name="connsiteY497" fmla="*/ 340359 h 1744789"/>
                  <a:gd name="connsiteX498" fmla="*/ 609428 w 2840893"/>
                  <a:gd name="connsiteY498" fmla="*/ 345894 h 1744789"/>
                  <a:gd name="connsiteX499" fmla="*/ 602136 w 2840893"/>
                  <a:gd name="connsiteY499" fmla="*/ 352746 h 1744789"/>
                  <a:gd name="connsiteX500" fmla="*/ 586498 w 2840893"/>
                  <a:gd name="connsiteY500" fmla="*/ 368296 h 1744789"/>
                  <a:gd name="connsiteX501" fmla="*/ 569103 w 2840893"/>
                  <a:gd name="connsiteY501" fmla="*/ 380069 h 1744789"/>
                  <a:gd name="connsiteX502" fmla="*/ 556101 w 2840893"/>
                  <a:gd name="connsiteY502" fmla="*/ 394301 h 1744789"/>
                  <a:gd name="connsiteX503" fmla="*/ 545295 w 2840893"/>
                  <a:gd name="connsiteY503" fmla="*/ 400451 h 1744789"/>
                  <a:gd name="connsiteX504" fmla="*/ 537564 w 2840893"/>
                  <a:gd name="connsiteY504" fmla="*/ 400627 h 1744789"/>
                  <a:gd name="connsiteX505" fmla="*/ 532117 w 2840893"/>
                  <a:gd name="connsiteY505" fmla="*/ 406513 h 1744789"/>
                  <a:gd name="connsiteX506" fmla="*/ 538179 w 2840893"/>
                  <a:gd name="connsiteY506" fmla="*/ 406161 h 1744789"/>
                  <a:gd name="connsiteX507" fmla="*/ 542660 w 2840893"/>
                  <a:gd name="connsiteY507" fmla="*/ 406952 h 1744789"/>
                  <a:gd name="connsiteX508" fmla="*/ 540727 w 2840893"/>
                  <a:gd name="connsiteY508" fmla="*/ 411345 h 1744789"/>
                  <a:gd name="connsiteX509" fmla="*/ 522190 w 2840893"/>
                  <a:gd name="connsiteY509" fmla="*/ 426543 h 1744789"/>
                  <a:gd name="connsiteX510" fmla="*/ 505673 w 2840893"/>
                  <a:gd name="connsiteY510" fmla="*/ 443411 h 1744789"/>
                  <a:gd name="connsiteX511" fmla="*/ 495921 w 2840893"/>
                  <a:gd name="connsiteY511" fmla="*/ 449913 h 1744789"/>
                  <a:gd name="connsiteX512" fmla="*/ 487751 w 2840893"/>
                  <a:gd name="connsiteY512" fmla="*/ 456238 h 1744789"/>
                  <a:gd name="connsiteX513" fmla="*/ 483446 w 2840893"/>
                  <a:gd name="connsiteY513" fmla="*/ 466341 h 1744789"/>
                  <a:gd name="connsiteX514" fmla="*/ 454279 w 2840893"/>
                  <a:gd name="connsiteY514" fmla="*/ 487778 h 1744789"/>
                  <a:gd name="connsiteX515" fmla="*/ 451379 w 2840893"/>
                  <a:gd name="connsiteY515" fmla="*/ 491379 h 1744789"/>
                  <a:gd name="connsiteX516" fmla="*/ 455860 w 2840893"/>
                  <a:gd name="connsiteY516" fmla="*/ 491292 h 1744789"/>
                  <a:gd name="connsiteX517" fmla="*/ 458671 w 2840893"/>
                  <a:gd name="connsiteY517" fmla="*/ 490765 h 1744789"/>
                  <a:gd name="connsiteX518" fmla="*/ 458056 w 2840893"/>
                  <a:gd name="connsiteY518" fmla="*/ 494191 h 1744789"/>
                  <a:gd name="connsiteX519" fmla="*/ 426429 w 2840893"/>
                  <a:gd name="connsiteY519" fmla="*/ 521777 h 1744789"/>
                  <a:gd name="connsiteX520" fmla="*/ 414657 w 2840893"/>
                  <a:gd name="connsiteY520" fmla="*/ 539875 h 1744789"/>
                  <a:gd name="connsiteX521" fmla="*/ 409385 w 2840893"/>
                  <a:gd name="connsiteY521" fmla="*/ 544970 h 1744789"/>
                  <a:gd name="connsiteX522" fmla="*/ 397174 w 2840893"/>
                  <a:gd name="connsiteY522" fmla="*/ 550066 h 1744789"/>
                  <a:gd name="connsiteX523" fmla="*/ 393396 w 2840893"/>
                  <a:gd name="connsiteY523" fmla="*/ 553580 h 1744789"/>
                  <a:gd name="connsiteX524" fmla="*/ 398491 w 2840893"/>
                  <a:gd name="connsiteY524" fmla="*/ 554019 h 1744789"/>
                  <a:gd name="connsiteX525" fmla="*/ 402972 w 2840893"/>
                  <a:gd name="connsiteY525" fmla="*/ 553141 h 1744789"/>
                  <a:gd name="connsiteX526" fmla="*/ 401127 w 2840893"/>
                  <a:gd name="connsiteY526" fmla="*/ 558236 h 1744789"/>
                  <a:gd name="connsiteX527" fmla="*/ 384347 w 2840893"/>
                  <a:gd name="connsiteY527" fmla="*/ 578882 h 1744789"/>
                  <a:gd name="connsiteX528" fmla="*/ 369236 w 2840893"/>
                  <a:gd name="connsiteY528" fmla="*/ 598737 h 1744789"/>
                  <a:gd name="connsiteX529" fmla="*/ 358518 w 2840893"/>
                  <a:gd name="connsiteY529" fmla="*/ 603130 h 1744789"/>
                  <a:gd name="connsiteX530" fmla="*/ 354301 w 2840893"/>
                  <a:gd name="connsiteY530" fmla="*/ 609016 h 1744789"/>
                  <a:gd name="connsiteX531" fmla="*/ 352280 w 2840893"/>
                  <a:gd name="connsiteY531" fmla="*/ 620788 h 1744789"/>
                  <a:gd name="connsiteX532" fmla="*/ 335852 w 2840893"/>
                  <a:gd name="connsiteY532" fmla="*/ 640292 h 1744789"/>
                  <a:gd name="connsiteX533" fmla="*/ 330229 w 2840893"/>
                  <a:gd name="connsiteY533" fmla="*/ 651186 h 1744789"/>
                  <a:gd name="connsiteX534" fmla="*/ 329263 w 2840893"/>
                  <a:gd name="connsiteY534" fmla="*/ 654612 h 1744789"/>
                  <a:gd name="connsiteX535" fmla="*/ 311780 w 2840893"/>
                  <a:gd name="connsiteY535" fmla="*/ 677366 h 1744789"/>
                  <a:gd name="connsiteX536" fmla="*/ 296669 w 2840893"/>
                  <a:gd name="connsiteY536" fmla="*/ 697309 h 1744789"/>
                  <a:gd name="connsiteX537" fmla="*/ 285599 w 2840893"/>
                  <a:gd name="connsiteY537" fmla="*/ 718833 h 1744789"/>
                  <a:gd name="connsiteX538" fmla="*/ 272421 w 2840893"/>
                  <a:gd name="connsiteY538" fmla="*/ 738161 h 1744789"/>
                  <a:gd name="connsiteX539" fmla="*/ 251600 w 2840893"/>
                  <a:gd name="connsiteY539" fmla="*/ 775499 h 1744789"/>
                  <a:gd name="connsiteX540" fmla="*/ 233151 w 2840893"/>
                  <a:gd name="connsiteY540" fmla="*/ 808444 h 1744789"/>
                  <a:gd name="connsiteX541" fmla="*/ 224453 w 2840893"/>
                  <a:gd name="connsiteY541" fmla="*/ 817844 h 1744789"/>
                  <a:gd name="connsiteX542" fmla="*/ 217864 w 2840893"/>
                  <a:gd name="connsiteY542" fmla="*/ 837260 h 1744789"/>
                  <a:gd name="connsiteX543" fmla="*/ 212417 w 2840893"/>
                  <a:gd name="connsiteY543" fmla="*/ 845518 h 1744789"/>
                  <a:gd name="connsiteX544" fmla="*/ 202314 w 2840893"/>
                  <a:gd name="connsiteY544" fmla="*/ 855358 h 1744789"/>
                  <a:gd name="connsiteX545" fmla="*/ 202314 w 2840893"/>
                  <a:gd name="connsiteY545" fmla="*/ 858872 h 1744789"/>
                  <a:gd name="connsiteX546" fmla="*/ 205125 w 2840893"/>
                  <a:gd name="connsiteY546" fmla="*/ 857730 h 1744789"/>
                  <a:gd name="connsiteX547" fmla="*/ 208639 w 2840893"/>
                  <a:gd name="connsiteY547" fmla="*/ 857290 h 1744789"/>
                  <a:gd name="connsiteX548" fmla="*/ 207937 w 2840893"/>
                  <a:gd name="connsiteY548" fmla="*/ 860014 h 1744789"/>
                  <a:gd name="connsiteX549" fmla="*/ 192035 w 2840893"/>
                  <a:gd name="connsiteY549" fmla="*/ 888830 h 1744789"/>
                  <a:gd name="connsiteX550" fmla="*/ 180702 w 2840893"/>
                  <a:gd name="connsiteY550" fmla="*/ 918085 h 1744789"/>
                  <a:gd name="connsiteX551" fmla="*/ 176397 w 2840893"/>
                  <a:gd name="connsiteY551" fmla="*/ 925026 h 1744789"/>
                  <a:gd name="connsiteX552" fmla="*/ 164976 w 2840893"/>
                  <a:gd name="connsiteY552" fmla="*/ 932054 h 1744789"/>
                  <a:gd name="connsiteX553" fmla="*/ 163922 w 2840893"/>
                  <a:gd name="connsiteY553" fmla="*/ 940927 h 1744789"/>
                  <a:gd name="connsiteX554" fmla="*/ 168402 w 2840893"/>
                  <a:gd name="connsiteY554" fmla="*/ 936447 h 1744789"/>
                  <a:gd name="connsiteX555" fmla="*/ 172092 w 2840893"/>
                  <a:gd name="connsiteY555" fmla="*/ 933372 h 1744789"/>
                  <a:gd name="connsiteX556" fmla="*/ 173059 w 2840893"/>
                  <a:gd name="connsiteY556" fmla="*/ 938204 h 1744789"/>
                  <a:gd name="connsiteX557" fmla="*/ 173059 w 2840893"/>
                  <a:gd name="connsiteY557" fmla="*/ 940752 h 1744789"/>
                  <a:gd name="connsiteX558" fmla="*/ 158387 w 2840893"/>
                  <a:gd name="connsiteY558" fmla="*/ 967547 h 1744789"/>
                  <a:gd name="connsiteX559" fmla="*/ 154258 w 2840893"/>
                  <a:gd name="connsiteY559" fmla="*/ 979759 h 1744789"/>
                  <a:gd name="connsiteX560" fmla="*/ 146527 w 2840893"/>
                  <a:gd name="connsiteY560" fmla="*/ 988280 h 1744789"/>
                  <a:gd name="connsiteX561" fmla="*/ 141607 w 2840893"/>
                  <a:gd name="connsiteY561" fmla="*/ 997417 h 1744789"/>
                  <a:gd name="connsiteX562" fmla="*/ 143628 w 2840893"/>
                  <a:gd name="connsiteY562" fmla="*/ 1007960 h 1744789"/>
                  <a:gd name="connsiteX563" fmla="*/ 138708 w 2840893"/>
                  <a:gd name="connsiteY563" fmla="*/ 1024213 h 1744789"/>
                  <a:gd name="connsiteX564" fmla="*/ 130274 w 2840893"/>
                  <a:gd name="connsiteY564" fmla="*/ 1032647 h 1744789"/>
                  <a:gd name="connsiteX565" fmla="*/ 126145 w 2840893"/>
                  <a:gd name="connsiteY565" fmla="*/ 1036951 h 1744789"/>
                  <a:gd name="connsiteX566" fmla="*/ 130977 w 2840893"/>
                  <a:gd name="connsiteY566" fmla="*/ 1037918 h 1744789"/>
                  <a:gd name="connsiteX567" fmla="*/ 135809 w 2840893"/>
                  <a:gd name="connsiteY567" fmla="*/ 1038796 h 1744789"/>
                  <a:gd name="connsiteX568" fmla="*/ 131943 w 2840893"/>
                  <a:gd name="connsiteY568" fmla="*/ 1043189 h 1744789"/>
                  <a:gd name="connsiteX569" fmla="*/ 125705 w 2840893"/>
                  <a:gd name="connsiteY569" fmla="*/ 1060848 h 1744789"/>
                  <a:gd name="connsiteX570" fmla="*/ 116129 w 2840893"/>
                  <a:gd name="connsiteY570" fmla="*/ 1093441 h 1744789"/>
                  <a:gd name="connsiteX571" fmla="*/ 108047 w 2840893"/>
                  <a:gd name="connsiteY571" fmla="*/ 1099064 h 1744789"/>
                  <a:gd name="connsiteX572" fmla="*/ 105411 w 2840893"/>
                  <a:gd name="connsiteY572" fmla="*/ 1102754 h 1744789"/>
                  <a:gd name="connsiteX573" fmla="*/ 110770 w 2840893"/>
                  <a:gd name="connsiteY573" fmla="*/ 1101436 h 1744789"/>
                  <a:gd name="connsiteX574" fmla="*/ 111737 w 2840893"/>
                  <a:gd name="connsiteY574" fmla="*/ 1100558 h 1744789"/>
                  <a:gd name="connsiteX575" fmla="*/ 114548 w 2840893"/>
                  <a:gd name="connsiteY575" fmla="*/ 1098713 h 1744789"/>
                  <a:gd name="connsiteX576" fmla="*/ 115339 w 2840893"/>
                  <a:gd name="connsiteY576" fmla="*/ 1102315 h 1744789"/>
                  <a:gd name="connsiteX577" fmla="*/ 104181 w 2840893"/>
                  <a:gd name="connsiteY577" fmla="*/ 1134381 h 1744789"/>
                  <a:gd name="connsiteX578" fmla="*/ 102424 w 2840893"/>
                  <a:gd name="connsiteY578" fmla="*/ 1136226 h 1744789"/>
                  <a:gd name="connsiteX579" fmla="*/ 96977 w 2840893"/>
                  <a:gd name="connsiteY579" fmla="*/ 1165482 h 1744789"/>
                  <a:gd name="connsiteX580" fmla="*/ 91882 w 2840893"/>
                  <a:gd name="connsiteY580" fmla="*/ 1182964 h 1744789"/>
                  <a:gd name="connsiteX581" fmla="*/ 86698 w 2840893"/>
                  <a:gd name="connsiteY581" fmla="*/ 1208354 h 1744789"/>
                  <a:gd name="connsiteX582" fmla="*/ 80197 w 2840893"/>
                  <a:gd name="connsiteY582" fmla="*/ 1224080 h 1744789"/>
                  <a:gd name="connsiteX583" fmla="*/ 75717 w 2840893"/>
                  <a:gd name="connsiteY583" fmla="*/ 1228736 h 1744789"/>
                  <a:gd name="connsiteX584" fmla="*/ 74575 w 2840893"/>
                  <a:gd name="connsiteY584" fmla="*/ 1236380 h 1744789"/>
                  <a:gd name="connsiteX585" fmla="*/ 79758 w 2840893"/>
                  <a:gd name="connsiteY585" fmla="*/ 1232338 h 1744789"/>
                  <a:gd name="connsiteX586" fmla="*/ 82569 w 2840893"/>
                  <a:gd name="connsiteY586" fmla="*/ 1229527 h 1744789"/>
                  <a:gd name="connsiteX587" fmla="*/ 83975 w 2840893"/>
                  <a:gd name="connsiteY587" fmla="*/ 1233656 h 1744789"/>
                  <a:gd name="connsiteX588" fmla="*/ 75453 w 2840893"/>
                  <a:gd name="connsiteY588" fmla="*/ 1270730 h 1744789"/>
                  <a:gd name="connsiteX589" fmla="*/ 71324 w 2840893"/>
                  <a:gd name="connsiteY589" fmla="*/ 1292518 h 1744789"/>
                  <a:gd name="connsiteX590" fmla="*/ 65262 w 2840893"/>
                  <a:gd name="connsiteY590" fmla="*/ 1304554 h 1744789"/>
                  <a:gd name="connsiteX591" fmla="*/ 60869 w 2840893"/>
                  <a:gd name="connsiteY591" fmla="*/ 1309210 h 1744789"/>
                  <a:gd name="connsiteX592" fmla="*/ 62451 w 2840893"/>
                  <a:gd name="connsiteY592" fmla="*/ 1315799 h 1744789"/>
                  <a:gd name="connsiteX593" fmla="*/ 65701 w 2840893"/>
                  <a:gd name="connsiteY593" fmla="*/ 1311758 h 1744789"/>
                  <a:gd name="connsiteX594" fmla="*/ 66756 w 2840893"/>
                  <a:gd name="connsiteY594" fmla="*/ 1308244 h 1744789"/>
                  <a:gd name="connsiteX595" fmla="*/ 68337 w 2840893"/>
                  <a:gd name="connsiteY595" fmla="*/ 1312110 h 1744789"/>
                  <a:gd name="connsiteX596" fmla="*/ 65613 w 2840893"/>
                  <a:gd name="connsiteY596" fmla="*/ 1341189 h 1744789"/>
                  <a:gd name="connsiteX597" fmla="*/ 60782 w 2840893"/>
                  <a:gd name="connsiteY597" fmla="*/ 1350941 h 1744789"/>
                  <a:gd name="connsiteX598" fmla="*/ 56301 w 2840893"/>
                  <a:gd name="connsiteY598" fmla="*/ 1357442 h 1744789"/>
                  <a:gd name="connsiteX599" fmla="*/ 62978 w 2840893"/>
                  <a:gd name="connsiteY599" fmla="*/ 1355158 h 1744789"/>
                  <a:gd name="connsiteX600" fmla="*/ 65174 w 2840893"/>
                  <a:gd name="connsiteY600" fmla="*/ 1355861 h 1744789"/>
                  <a:gd name="connsiteX601" fmla="*/ 64384 w 2840893"/>
                  <a:gd name="connsiteY601" fmla="*/ 1360253 h 1744789"/>
                  <a:gd name="connsiteX602" fmla="*/ 57970 w 2840893"/>
                  <a:gd name="connsiteY602" fmla="*/ 1375979 h 1744789"/>
                  <a:gd name="connsiteX603" fmla="*/ 60342 w 2840893"/>
                  <a:gd name="connsiteY603" fmla="*/ 1385379 h 1744789"/>
                  <a:gd name="connsiteX604" fmla="*/ 55510 w 2840893"/>
                  <a:gd name="connsiteY604" fmla="*/ 1438795 h 1744789"/>
                  <a:gd name="connsiteX605" fmla="*/ 55335 w 2840893"/>
                  <a:gd name="connsiteY605" fmla="*/ 1455750 h 1744789"/>
                  <a:gd name="connsiteX606" fmla="*/ 49888 w 2840893"/>
                  <a:gd name="connsiteY606" fmla="*/ 1471828 h 1744789"/>
                  <a:gd name="connsiteX607" fmla="*/ 51908 w 2840893"/>
                  <a:gd name="connsiteY607" fmla="*/ 1477362 h 1744789"/>
                  <a:gd name="connsiteX608" fmla="*/ 1314982 w 2840893"/>
                  <a:gd name="connsiteY608" fmla="*/ 43237 h 1744789"/>
                  <a:gd name="connsiteX609" fmla="*/ 1315070 w 2840893"/>
                  <a:gd name="connsiteY609" fmla="*/ 51144 h 1744789"/>
                  <a:gd name="connsiteX610" fmla="*/ 1318408 w 2840893"/>
                  <a:gd name="connsiteY610" fmla="*/ 50090 h 1744789"/>
                  <a:gd name="connsiteX611" fmla="*/ 1323240 w 2840893"/>
                  <a:gd name="connsiteY611" fmla="*/ 41129 h 1744789"/>
                  <a:gd name="connsiteX612" fmla="*/ 1314982 w 2840893"/>
                  <a:gd name="connsiteY612" fmla="*/ 43237 h 1744789"/>
                  <a:gd name="connsiteX613" fmla="*/ 52611 w 2840893"/>
                  <a:gd name="connsiteY613" fmla="*/ 1428867 h 1744789"/>
                  <a:gd name="connsiteX614" fmla="*/ 52699 w 2840893"/>
                  <a:gd name="connsiteY614" fmla="*/ 1426407 h 1744789"/>
                  <a:gd name="connsiteX615" fmla="*/ 52523 w 2840893"/>
                  <a:gd name="connsiteY615" fmla="*/ 1421048 h 1744789"/>
                  <a:gd name="connsiteX616" fmla="*/ 50063 w 2840893"/>
                  <a:gd name="connsiteY616" fmla="*/ 1423684 h 1744789"/>
                  <a:gd name="connsiteX617" fmla="*/ 47603 w 2840893"/>
                  <a:gd name="connsiteY617" fmla="*/ 1430185 h 1744789"/>
                  <a:gd name="connsiteX618" fmla="*/ 52611 w 2840893"/>
                  <a:gd name="connsiteY618" fmla="*/ 1428867 h 1744789"/>
                  <a:gd name="connsiteX619" fmla="*/ 1338615 w 2840893"/>
                  <a:gd name="connsiteY619" fmla="*/ 48509 h 1744789"/>
                  <a:gd name="connsiteX620" fmla="*/ 1329478 w 2840893"/>
                  <a:gd name="connsiteY620" fmla="*/ 53428 h 1744789"/>
                  <a:gd name="connsiteX621" fmla="*/ 1330093 w 2840893"/>
                  <a:gd name="connsiteY621" fmla="*/ 55625 h 1744789"/>
                  <a:gd name="connsiteX622" fmla="*/ 1338966 w 2840893"/>
                  <a:gd name="connsiteY622" fmla="*/ 53253 h 1744789"/>
                  <a:gd name="connsiteX623" fmla="*/ 1338615 w 2840893"/>
                  <a:gd name="connsiteY623" fmla="*/ 48509 h 1744789"/>
                  <a:gd name="connsiteX624" fmla="*/ 1499826 w 2840893"/>
                  <a:gd name="connsiteY624" fmla="*/ 55098 h 1744789"/>
                  <a:gd name="connsiteX625" fmla="*/ 1499826 w 2840893"/>
                  <a:gd name="connsiteY625" fmla="*/ 57558 h 1744789"/>
                  <a:gd name="connsiteX626" fmla="*/ 1510105 w 2840893"/>
                  <a:gd name="connsiteY626" fmla="*/ 57821 h 1744789"/>
                  <a:gd name="connsiteX627" fmla="*/ 1510281 w 2840893"/>
                  <a:gd name="connsiteY627" fmla="*/ 55625 h 1744789"/>
                  <a:gd name="connsiteX628" fmla="*/ 1499826 w 2840893"/>
                  <a:gd name="connsiteY628" fmla="*/ 55098 h 1744789"/>
                  <a:gd name="connsiteX629" fmla="*/ 2779241 w 2840893"/>
                  <a:gd name="connsiteY629" fmla="*/ 1316151 h 1744789"/>
                  <a:gd name="connsiteX630" fmla="*/ 2776693 w 2840893"/>
                  <a:gd name="connsiteY630" fmla="*/ 1308507 h 1744789"/>
                  <a:gd name="connsiteX631" fmla="*/ 2774145 w 2840893"/>
                  <a:gd name="connsiteY631" fmla="*/ 1308244 h 1744789"/>
                  <a:gd name="connsiteX632" fmla="*/ 2779241 w 2840893"/>
                  <a:gd name="connsiteY632" fmla="*/ 1316151 h 1744789"/>
                  <a:gd name="connsiteX633" fmla="*/ 637278 w 2840893"/>
                  <a:gd name="connsiteY633" fmla="*/ 293621 h 1744789"/>
                  <a:gd name="connsiteX634" fmla="*/ 632710 w 2840893"/>
                  <a:gd name="connsiteY634" fmla="*/ 289843 h 1744789"/>
                  <a:gd name="connsiteX635" fmla="*/ 629723 w 2840893"/>
                  <a:gd name="connsiteY635" fmla="*/ 293533 h 1744789"/>
                  <a:gd name="connsiteX636" fmla="*/ 637278 w 2840893"/>
                  <a:gd name="connsiteY636" fmla="*/ 293621 h 1744789"/>
                  <a:gd name="connsiteX637" fmla="*/ 2787148 w 2840893"/>
                  <a:gd name="connsiteY637" fmla="*/ 1428867 h 1744789"/>
                  <a:gd name="connsiteX638" fmla="*/ 2787236 w 2840893"/>
                  <a:gd name="connsiteY638" fmla="*/ 1435105 h 1744789"/>
                  <a:gd name="connsiteX639" fmla="*/ 2789432 w 2840893"/>
                  <a:gd name="connsiteY639" fmla="*/ 1436862 h 1744789"/>
                  <a:gd name="connsiteX640" fmla="*/ 2787148 w 2840893"/>
                  <a:gd name="connsiteY640" fmla="*/ 1428867 h 1744789"/>
                  <a:gd name="connsiteX641" fmla="*/ 25025 w 2840893"/>
                  <a:gd name="connsiteY641" fmla="*/ 1582260 h 1744789"/>
                  <a:gd name="connsiteX642" fmla="*/ 21072 w 2840893"/>
                  <a:gd name="connsiteY642" fmla="*/ 1585510 h 1744789"/>
                  <a:gd name="connsiteX643" fmla="*/ 26255 w 2840893"/>
                  <a:gd name="connsiteY643" fmla="*/ 1587355 h 1744789"/>
                  <a:gd name="connsiteX644" fmla="*/ 25025 w 2840893"/>
                  <a:gd name="connsiteY644" fmla="*/ 1582260 h 1744789"/>
                  <a:gd name="connsiteX645" fmla="*/ 308178 w 2840893"/>
                  <a:gd name="connsiteY645" fmla="*/ 622721 h 1744789"/>
                  <a:gd name="connsiteX646" fmla="*/ 309935 w 2840893"/>
                  <a:gd name="connsiteY646" fmla="*/ 629486 h 1744789"/>
                  <a:gd name="connsiteX647" fmla="*/ 313361 w 2840893"/>
                  <a:gd name="connsiteY647" fmla="*/ 627992 h 1744789"/>
                  <a:gd name="connsiteX648" fmla="*/ 308178 w 2840893"/>
                  <a:gd name="connsiteY648" fmla="*/ 622721 h 1744789"/>
                  <a:gd name="connsiteX649" fmla="*/ 896798 w 2840893"/>
                  <a:gd name="connsiteY649" fmla="*/ 152088 h 1744789"/>
                  <a:gd name="connsiteX650" fmla="*/ 895832 w 2840893"/>
                  <a:gd name="connsiteY650" fmla="*/ 151210 h 1744789"/>
                  <a:gd name="connsiteX651" fmla="*/ 894953 w 2840893"/>
                  <a:gd name="connsiteY651" fmla="*/ 151298 h 1744789"/>
                  <a:gd name="connsiteX652" fmla="*/ 895304 w 2840893"/>
                  <a:gd name="connsiteY652" fmla="*/ 158326 h 1744789"/>
                  <a:gd name="connsiteX653" fmla="*/ 898819 w 2840893"/>
                  <a:gd name="connsiteY653" fmla="*/ 160434 h 1744789"/>
                  <a:gd name="connsiteX654" fmla="*/ 899258 w 2840893"/>
                  <a:gd name="connsiteY654" fmla="*/ 156745 h 1744789"/>
                  <a:gd name="connsiteX655" fmla="*/ 896798 w 2840893"/>
                  <a:gd name="connsiteY655" fmla="*/ 152088 h 1744789"/>
                  <a:gd name="connsiteX656" fmla="*/ 915160 w 2840893"/>
                  <a:gd name="connsiteY656" fmla="*/ 157359 h 1744789"/>
                  <a:gd name="connsiteX657" fmla="*/ 914808 w 2840893"/>
                  <a:gd name="connsiteY657" fmla="*/ 152088 h 1744789"/>
                  <a:gd name="connsiteX658" fmla="*/ 910503 w 2840893"/>
                  <a:gd name="connsiteY658" fmla="*/ 154372 h 1744789"/>
                  <a:gd name="connsiteX659" fmla="*/ 915160 w 2840893"/>
                  <a:gd name="connsiteY659" fmla="*/ 157359 h 1744789"/>
                  <a:gd name="connsiteX660" fmla="*/ 1190405 w 2840893"/>
                  <a:gd name="connsiteY660" fmla="*/ 41920 h 1744789"/>
                  <a:gd name="connsiteX661" fmla="*/ 1189790 w 2840893"/>
                  <a:gd name="connsiteY661" fmla="*/ 49124 h 1744789"/>
                  <a:gd name="connsiteX662" fmla="*/ 1191635 w 2840893"/>
                  <a:gd name="connsiteY662" fmla="*/ 50969 h 1744789"/>
                  <a:gd name="connsiteX663" fmla="*/ 1192953 w 2840893"/>
                  <a:gd name="connsiteY663" fmla="*/ 43940 h 1744789"/>
                  <a:gd name="connsiteX664" fmla="*/ 1190405 w 2840893"/>
                  <a:gd name="connsiteY664" fmla="*/ 41920 h 1744789"/>
                  <a:gd name="connsiteX665" fmla="*/ 2781877 w 2840893"/>
                  <a:gd name="connsiteY665" fmla="*/ 1329241 h 1744789"/>
                  <a:gd name="connsiteX666" fmla="*/ 2787499 w 2840893"/>
                  <a:gd name="connsiteY666" fmla="*/ 1333019 h 1744789"/>
                  <a:gd name="connsiteX667" fmla="*/ 2789783 w 2840893"/>
                  <a:gd name="connsiteY667" fmla="*/ 1329680 h 1744789"/>
                  <a:gd name="connsiteX668" fmla="*/ 2781877 w 2840893"/>
                  <a:gd name="connsiteY668" fmla="*/ 1329241 h 1744789"/>
                  <a:gd name="connsiteX669" fmla="*/ 444527 w 2840893"/>
                  <a:gd name="connsiteY669" fmla="*/ 468010 h 1744789"/>
                  <a:gd name="connsiteX670" fmla="*/ 442770 w 2840893"/>
                  <a:gd name="connsiteY670" fmla="*/ 461246 h 1744789"/>
                  <a:gd name="connsiteX671" fmla="*/ 439343 w 2840893"/>
                  <a:gd name="connsiteY671" fmla="*/ 462739 h 1744789"/>
                  <a:gd name="connsiteX672" fmla="*/ 444527 w 2840893"/>
                  <a:gd name="connsiteY672" fmla="*/ 468010 h 1744789"/>
                  <a:gd name="connsiteX673" fmla="*/ 2528858 w 2840893"/>
                  <a:gd name="connsiteY673" fmla="*/ 627904 h 1744789"/>
                  <a:gd name="connsiteX674" fmla="*/ 2528067 w 2840893"/>
                  <a:gd name="connsiteY674" fmla="*/ 632297 h 1744789"/>
                  <a:gd name="connsiteX675" fmla="*/ 2535183 w 2840893"/>
                  <a:gd name="connsiteY675" fmla="*/ 629398 h 1744789"/>
                  <a:gd name="connsiteX676" fmla="*/ 2528858 w 2840893"/>
                  <a:gd name="connsiteY676" fmla="*/ 627904 h 1744789"/>
                  <a:gd name="connsiteX677" fmla="*/ 1868197 w 2840893"/>
                  <a:gd name="connsiteY677" fmla="*/ 111412 h 1744789"/>
                  <a:gd name="connsiteX678" fmla="*/ 1874435 w 2840893"/>
                  <a:gd name="connsiteY678" fmla="*/ 107195 h 1744789"/>
                  <a:gd name="connsiteX679" fmla="*/ 1872414 w 2840893"/>
                  <a:gd name="connsiteY679" fmla="*/ 106229 h 1744789"/>
                  <a:gd name="connsiteX680" fmla="*/ 1868197 w 2840893"/>
                  <a:gd name="connsiteY680" fmla="*/ 111412 h 1744789"/>
                  <a:gd name="connsiteX681" fmla="*/ 553378 w 2840893"/>
                  <a:gd name="connsiteY681" fmla="*/ 377521 h 1744789"/>
                  <a:gd name="connsiteX682" fmla="*/ 553993 w 2840893"/>
                  <a:gd name="connsiteY682" fmla="*/ 383407 h 1744789"/>
                  <a:gd name="connsiteX683" fmla="*/ 558210 w 2840893"/>
                  <a:gd name="connsiteY683" fmla="*/ 380244 h 1744789"/>
                  <a:gd name="connsiteX684" fmla="*/ 553378 w 2840893"/>
                  <a:gd name="connsiteY684" fmla="*/ 377521 h 1744789"/>
                  <a:gd name="connsiteX685" fmla="*/ 57795 w 2840893"/>
                  <a:gd name="connsiteY685" fmla="*/ 1326605 h 1744789"/>
                  <a:gd name="connsiteX686" fmla="*/ 52523 w 2840893"/>
                  <a:gd name="connsiteY686" fmla="*/ 1326781 h 1744789"/>
                  <a:gd name="connsiteX687" fmla="*/ 52523 w 2840893"/>
                  <a:gd name="connsiteY687" fmla="*/ 1329153 h 1744789"/>
                  <a:gd name="connsiteX688" fmla="*/ 57795 w 2840893"/>
                  <a:gd name="connsiteY688" fmla="*/ 1326605 h 1744789"/>
                  <a:gd name="connsiteX689" fmla="*/ 2206434 w 2840893"/>
                  <a:gd name="connsiteY689" fmla="*/ 297574 h 1744789"/>
                  <a:gd name="connsiteX690" fmla="*/ 2210388 w 2840893"/>
                  <a:gd name="connsiteY690" fmla="*/ 294587 h 1744789"/>
                  <a:gd name="connsiteX691" fmla="*/ 2208191 w 2840893"/>
                  <a:gd name="connsiteY691" fmla="*/ 292391 h 1744789"/>
                  <a:gd name="connsiteX692" fmla="*/ 2206434 w 2840893"/>
                  <a:gd name="connsiteY692" fmla="*/ 297574 h 1744789"/>
                  <a:gd name="connsiteX693" fmla="*/ 2396462 w 2840893"/>
                  <a:gd name="connsiteY693" fmla="*/ 466693 h 1744789"/>
                  <a:gd name="connsiteX694" fmla="*/ 2399449 w 2840893"/>
                  <a:gd name="connsiteY694" fmla="*/ 470646 h 1744789"/>
                  <a:gd name="connsiteX695" fmla="*/ 2401645 w 2840893"/>
                  <a:gd name="connsiteY695" fmla="*/ 468450 h 1744789"/>
                  <a:gd name="connsiteX696" fmla="*/ 2396462 w 2840893"/>
                  <a:gd name="connsiteY696" fmla="*/ 466693 h 1744789"/>
                  <a:gd name="connsiteX697" fmla="*/ 410440 w 2840893"/>
                  <a:gd name="connsiteY697" fmla="*/ 528278 h 1744789"/>
                  <a:gd name="connsiteX698" fmla="*/ 414393 w 2840893"/>
                  <a:gd name="connsiteY698" fmla="*/ 525291 h 1744789"/>
                  <a:gd name="connsiteX699" fmla="*/ 412197 w 2840893"/>
                  <a:gd name="connsiteY699" fmla="*/ 523095 h 1744789"/>
                  <a:gd name="connsiteX700" fmla="*/ 410440 w 2840893"/>
                  <a:gd name="connsiteY700" fmla="*/ 528278 h 1744789"/>
                  <a:gd name="connsiteX701" fmla="*/ 972879 w 2840893"/>
                  <a:gd name="connsiteY701" fmla="*/ 107459 h 1744789"/>
                  <a:gd name="connsiteX702" fmla="*/ 969892 w 2840893"/>
                  <a:gd name="connsiteY702" fmla="*/ 103505 h 1744789"/>
                  <a:gd name="connsiteX703" fmla="*/ 967696 w 2840893"/>
                  <a:gd name="connsiteY703" fmla="*/ 105701 h 1744789"/>
                  <a:gd name="connsiteX704" fmla="*/ 972879 w 2840893"/>
                  <a:gd name="connsiteY704" fmla="*/ 107459 h 1744789"/>
                  <a:gd name="connsiteX705" fmla="*/ 1748892 w 2840893"/>
                  <a:gd name="connsiteY705" fmla="*/ 89185 h 1744789"/>
                  <a:gd name="connsiteX706" fmla="*/ 1751879 w 2840893"/>
                  <a:gd name="connsiteY706" fmla="*/ 93138 h 1744789"/>
                  <a:gd name="connsiteX707" fmla="*/ 1754075 w 2840893"/>
                  <a:gd name="connsiteY707" fmla="*/ 90942 h 1744789"/>
                  <a:gd name="connsiteX708" fmla="*/ 1748892 w 2840893"/>
                  <a:gd name="connsiteY708" fmla="*/ 89185 h 1744789"/>
                  <a:gd name="connsiteX709" fmla="*/ 1520823 w 2840893"/>
                  <a:gd name="connsiteY709" fmla="*/ 49826 h 1744789"/>
                  <a:gd name="connsiteX710" fmla="*/ 1523811 w 2840893"/>
                  <a:gd name="connsiteY710" fmla="*/ 53780 h 1744789"/>
                  <a:gd name="connsiteX711" fmla="*/ 1526007 w 2840893"/>
                  <a:gd name="connsiteY711" fmla="*/ 51584 h 1744789"/>
                  <a:gd name="connsiteX712" fmla="*/ 1520823 w 2840893"/>
                  <a:gd name="connsiteY712" fmla="*/ 49826 h 1744789"/>
                  <a:gd name="connsiteX713" fmla="*/ 222960 w 2840893"/>
                  <a:gd name="connsiteY713" fmla="*/ 770842 h 1744789"/>
                  <a:gd name="connsiteX714" fmla="*/ 219709 w 2840893"/>
                  <a:gd name="connsiteY714" fmla="*/ 769612 h 1744789"/>
                  <a:gd name="connsiteX715" fmla="*/ 215141 w 2840893"/>
                  <a:gd name="connsiteY715" fmla="*/ 770754 h 1744789"/>
                  <a:gd name="connsiteX716" fmla="*/ 219358 w 2840893"/>
                  <a:gd name="connsiteY716" fmla="*/ 772424 h 1744789"/>
                  <a:gd name="connsiteX717" fmla="*/ 222960 w 2840893"/>
                  <a:gd name="connsiteY717" fmla="*/ 770842 h 1744789"/>
                  <a:gd name="connsiteX718" fmla="*/ 1646630 w 2840893"/>
                  <a:gd name="connsiteY718" fmla="*/ 47191 h 1744789"/>
                  <a:gd name="connsiteX719" fmla="*/ 1649617 w 2840893"/>
                  <a:gd name="connsiteY719" fmla="*/ 51144 h 1744789"/>
                  <a:gd name="connsiteX720" fmla="*/ 1651813 w 2840893"/>
                  <a:gd name="connsiteY720" fmla="*/ 48948 h 1744789"/>
                  <a:gd name="connsiteX721" fmla="*/ 1646630 w 2840893"/>
                  <a:gd name="connsiteY721" fmla="*/ 47191 h 1744789"/>
                  <a:gd name="connsiteX722" fmla="*/ 46022 w 2840893"/>
                  <a:gd name="connsiteY722" fmla="*/ 1451182 h 1744789"/>
                  <a:gd name="connsiteX723" fmla="*/ 45846 w 2840893"/>
                  <a:gd name="connsiteY723" fmla="*/ 1445911 h 1744789"/>
                  <a:gd name="connsiteX724" fmla="*/ 43474 w 2840893"/>
                  <a:gd name="connsiteY724" fmla="*/ 1445911 h 1744789"/>
                  <a:gd name="connsiteX725" fmla="*/ 46022 w 2840893"/>
                  <a:gd name="connsiteY725" fmla="*/ 1451182 h 1744789"/>
                  <a:gd name="connsiteX726" fmla="*/ 2818599 w 2840893"/>
                  <a:gd name="connsiteY726" fmla="*/ 1588849 h 1744789"/>
                  <a:gd name="connsiteX727" fmla="*/ 2815612 w 2840893"/>
                  <a:gd name="connsiteY727" fmla="*/ 1584895 h 1744789"/>
                  <a:gd name="connsiteX728" fmla="*/ 2813416 w 2840893"/>
                  <a:gd name="connsiteY728" fmla="*/ 1587092 h 1744789"/>
                  <a:gd name="connsiteX729" fmla="*/ 2818599 w 2840893"/>
                  <a:gd name="connsiteY729" fmla="*/ 1588849 h 1744789"/>
                  <a:gd name="connsiteX730" fmla="*/ 2083175 w 2840893"/>
                  <a:gd name="connsiteY730" fmla="*/ 237306 h 1744789"/>
                  <a:gd name="connsiteX731" fmla="*/ 2086690 w 2840893"/>
                  <a:gd name="connsiteY731" fmla="*/ 236428 h 1744789"/>
                  <a:gd name="connsiteX732" fmla="*/ 2081418 w 2840893"/>
                  <a:gd name="connsiteY732" fmla="*/ 232211 h 1744789"/>
                  <a:gd name="connsiteX733" fmla="*/ 2079398 w 2840893"/>
                  <a:gd name="connsiteY733" fmla="*/ 233265 h 1744789"/>
                  <a:gd name="connsiteX734" fmla="*/ 2083175 w 2840893"/>
                  <a:gd name="connsiteY734" fmla="*/ 237306 h 1744789"/>
                  <a:gd name="connsiteX735" fmla="*/ 2734699 w 2840893"/>
                  <a:gd name="connsiteY735" fmla="*/ 1103808 h 1744789"/>
                  <a:gd name="connsiteX736" fmla="*/ 2730394 w 2840893"/>
                  <a:gd name="connsiteY736" fmla="*/ 1100206 h 1744789"/>
                  <a:gd name="connsiteX737" fmla="*/ 2729516 w 2840893"/>
                  <a:gd name="connsiteY737" fmla="*/ 1102139 h 1744789"/>
                  <a:gd name="connsiteX738" fmla="*/ 2734699 w 2840893"/>
                  <a:gd name="connsiteY738" fmla="*/ 1103808 h 1744789"/>
                  <a:gd name="connsiteX739" fmla="*/ 327857 w 2840893"/>
                  <a:gd name="connsiteY739" fmla="*/ 650219 h 1744789"/>
                  <a:gd name="connsiteX740" fmla="*/ 327154 w 2840893"/>
                  <a:gd name="connsiteY740" fmla="*/ 646881 h 1744789"/>
                  <a:gd name="connsiteX741" fmla="*/ 323201 w 2840893"/>
                  <a:gd name="connsiteY741" fmla="*/ 650834 h 1744789"/>
                  <a:gd name="connsiteX742" fmla="*/ 327857 w 2840893"/>
                  <a:gd name="connsiteY742" fmla="*/ 650219 h 1744789"/>
                  <a:gd name="connsiteX743" fmla="*/ 57795 w 2840893"/>
                  <a:gd name="connsiteY743" fmla="*/ 1284699 h 1744789"/>
                  <a:gd name="connsiteX744" fmla="*/ 58497 w 2840893"/>
                  <a:gd name="connsiteY744" fmla="*/ 1288038 h 1744789"/>
                  <a:gd name="connsiteX745" fmla="*/ 62451 w 2840893"/>
                  <a:gd name="connsiteY745" fmla="*/ 1284084 h 1744789"/>
                  <a:gd name="connsiteX746" fmla="*/ 57795 w 2840893"/>
                  <a:gd name="connsiteY746" fmla="*/ 1284699 h 1744789"/>
                  <a:gd name="connsiteX747" fmla="*/ 2429231 w 2840893"/>
                  <a:gd name="connsiteY747" fmla="*/ 530914 h 1744789"/>
                  <a:gd name="connsiteX748" fmla="*/ 2429407 w 2840893"/>
                  <a:gd name="connsiteY748" fmla="*/ 525906 h 1744789"/>
                  <a:gd name="connsiteX749" fmla="*/ 2425366 w 2840893"/>
                  <a:gd name="connsiteY749" fmla="*/ 527048 h 1744789"/>
                  <a:gd name="connsiteX750" fmla="*/ 2429231 w 2840893"/>
                  <a:gd name="connsiteY750" fmla="*/ 530914 h 1744789"/>
                  <a:gd name="connsiteX751" fmla="*/ 759131 w 2840893"/>
                  <a:gd name="connsiteY751" fmla="*/ 226764 h 1744789"/>
                  <a:gd name="connsiteX752" fmla="*/ 755529 w 2840893"/>
                  <a:gd name="connsiteY752" fmla="*/ 231069 h 1744789"/>
                  <a:gd name="connsiteX753" fmla="*/ 757462 w 2840893"/>
                  <a:gd name="connsiteY753" fmla="*/ 231947 h 1744789"/>
                  <a:gd name="connsiteX754" fmla="*/ 759131 w 2840893"/>
                  <a:gd name="connsiteY754" fmla="*/ 226764 h 1744789"/>
                  <a:gd name="connsiteX755" fmla="*/ 174464 w 2840893"/>
                  <a:gd name="connsiteY755" fmla="*/ 900602 h 1744789"/>
                  <a:gd name="connsiteX756" fmla="*/ 170862 w 2840893"/>
                  <a:gd name="connsiteY756" fmla="*/ 904907 h 1744789"/>
                  <a:gd name="connsiteX757" fmla="*/ 172795 w 2840893"/>
                  <a:gd name="connsiteY757" fmla="*/ 905786 h 1744789"/>
                  <a:gd name="connsiteX758" fmla="*/ 174464 w 2840893"/>
                  <a:gd name="connsiteY758" fmla="*/ 900602 h 1744789"/>
                  <a:gd name="connsiteX759" fmla="*/ 1929783 w 2840893"/>
                  <a:gd name="connsiteY759" fmla="*/ 159907 h 1744789"/>
                  <a:gd name="connsiteX760" fmla="*/ 1925478 w 2840893"/>
                  <a:gd name="connsiteY760" fmla="*/ 156305 h 1744789"/>
                  <a:gd name="connsiteX761" fmla="*/ 1924599 w 2840893"/>
                  <a:gd name="connsiteY761" fmla="*/ 158238 h 1744789"/>
                  <a:gd name="connsiteX762" fmla="*/ 1929783 w 2840893"/>
                  <a:gd name="connsiteY762" fmla="*/ 159907 h 1744789"/>
                  <a:gd name="connsiteX763" fmla="*/ 2620665 w 2840893"/>
                  <a:gd name="connsiteY763" fmla="*/ 777344 h 1744789"/>
                  <a:gd name="connsiteX764" fmla="*/ 2624267 w 2840893"/>
                  <a:gd name="connsiteY764" fmla="*/ 773039 h 1744789"/>
                  <a:gd name="connsiteX765" fmla="*/ 2622334 w 2840893"/>
                  <a:gd name="connsiteY765" fmla="*/ 772160 h 1744789"/>
                  <a:gd name="connsiteX766" fmla="*/ 2620665 w 2840893"/>
                  <a:gd name="connsiteY766" fmla="*/ 777344 h 1744789"/>
                  <a:gd name="connsiteX767" fmla="*/ 2800238 w 2840893"/>
                  <a:gd name="connsiteY767" fmla="*/ 1452500 h 1744789"/>
                  <a:gd name="connsiteX768" fmla="*/ 2795933 w 2840893"/>
                  <a:gd name="connsiteY768" fmla="*/ 1448898 h 1744789"/>
                  <a:gd name="connsiteX769" fmla="*/ 2795055 w 2840893"/>
                  <a:gd name="connsiteY769" fmla="*/ 1450831 h 1744789"/>
                  <a:gd name="connsiteX770" fmla="*/ 2800238 w 2840893"/>
                  <a:gd name="connsiteY770" fmla="*/ 1452500 h 1744789"/>
                  <a:gd name="connsiteX771" fmla="*/ 1089549 w 2840893"/>
                  <a:gd name="connsiteY771" fmla="*/ 85232 h 1744789"/>
                  <a:gd name="connsiteX772" fmla="*/ 1085684 w 2840893"/>
                  <a:gd name="connsiteY772" fmla="*/ 88219 h 1744789"/>
                  <a:gd name="connsiteX773" fmla="*/ 1086562 w 2840893"/>
                  <a:gd name="connsiteY773" fmla="*/ 90151 h 1744789"/>
                  <a:gd name="connsiteX774" fmla="*/ 1089549 w 2840893"/>
                  <a:gd name="connsiteY774" fmla="*/ 85232 h 1744789"/>
                  <a:gd name="connsiteX775" fmla="*/ 1944191 w 2840893"/>
                  <a:gd name="connsiteY775" fmla="*/ 163861 h 1744789"/>
                  <a:gd name="connsiteX776" fmla="*/ 1945157 w 2840893"/>
                  <a:gd name="connsiteY776" fmla="*/ 159644 h 1744789"/>
                  <a:gd name="connsiteX777" fmla="*/ 1943576 w 2840893"/>
                  <a:gd name="connsiteY777" fmla="*/ 159204 h 1744789"/>
                  <a:gd name="connsiteX778" fmla="*/ 1944191 w 2840893"/>
                  <a:gd name="connsiteY778" fmla="*/ 163861 h 1744789"/>
                  <a:gd name="connsiteX779" fmla="*/ 2669160 w 2840893"/>
                  <a:gd name="connsiteY779" fmla="*/ 907191 h 1744789"/>
                  <a:gd name="connsiteX780" fmla="*/ 2664943 w 2840893"/>
                  <a:gd name="connsiteY780" fmla="*/ 906225 h 1744789"/>
                  <a:gd name="connsiteX781" fmla="*/ 2664504 w 2840893"/>
                  <a:gd name="connsiteY781" fmla="*/ 907894 h 1744789"/>
                  <a:gd name="connsiteX782" fmla="*/ 2669160 w 2840893"/>
                  <a:gd name="connsiteY782" fmla="*/ 907191 h 1744789"/>
                  <a:gd name="connsiteX783" fmla="*/ 2197210 w 2840893"/>
                  <a:gd name="connsiteY783" fmla="*/ 322525 h 1744789"/>
                  <a:gd name="connsiteX784" fmla="*/ 2201427 w 2840893"/>
                  <a:gd name="connsiteY784" fmla="*/ 323491 h 1744789"/>
                  <a:gd name="connsiteX785" fmla="*/ 2201866 w 2840893"/>
                  <a:gd name="connsiteY785" fmla="*/ 321910 h 1744789"/>
                  <a:gd name="connsiteX786" fmla="*/ 2197210 w 2840893"/>
                  <a:gd name="connsiteY786" fmla="*/ 322525 h 1744789"/>
                  <a:gd name="connsiteX787" fmla="*/ 2312562 w 2840893"/>
                  <a:gd name="connsiteY787" fmla="*/ 367066 h 1744789"/>
                  <a:gd name="connsiteX788" fmla="*/ 2309926 w 2840893"/>
                  <a:gd name="connsiteY788" fmla="*/ 368384 h 1744789"/>
                  <a:gd name="connsiteX789" fmla="*/ 2312562 w 2840893"/>
                  <a:gd name="connsiteY789" fmla="*/ 367066 h 1744789"/>
                  <a:gd name="connsiteX790" fmla="*/ 2283746 w 2840893"/>
                  <a:gd name="connsiteY790" fmla="*/ 382792 h 1744789"/>
                  <a:gd name="connsiteX791" fmla="*/ 2284448 w 2840893"/>
                  <a:gd name="connsiteY791" fmla="*/ 386131 h 1744789"/>
                  <a:gd name="connsiteX792" fmla="*/ 2286030 w 2840893"/>
                  <a:gd name="connsiteY792" fmla="*/ 385691 h 1744789"/>
                  <a:gd name="connsiteX793" fmla="*/ 2283746 w 2840893"/>
                  <a:gd name="connsiteY793" fmla="*/ 382792 h 1744789"/>
                  <a:gd name="connsiteX794" fmla="*/ 2760879 w 2840893"/>
                  <a:gd name="connsiteY794" fmla="*/ 1203434 h 1744789"/>
                  <a:gd name="connsiteX795" fmla="*/ 2763515 w 2840893"/>
                  <a:gd name="connsiteY795" fmla="*/ 1202117 h 1744789"/>
                  <a:gd name="connsiteX796" fmla="*/ 2760879 w 2840893"/>
                  <a:gd name="connsiteY796" fmla="*/ 1203434 h 1744789"/>
                  <a:gd name="connsiteX797" fmla="*/ 76156 w 2840893"/>
                  <a:gd name="connsiteY797" fmla="*/ 1198163 h 1744789"/>
                  <a:gd name="connsiteX798" fmla="*/ 76859 w 2840893"/>
                  <a:gd name="connsiteY798" fmla="*/ 1201502 h 1744789"/>
                  <a:gd name="connsiteX799" fmla="*/ 78440 w 2840893"/>
                  <a:gd name="connsiteY799" fmla="*/ 1201062 h 1744789"/>
                  <a:gd name="connsiteX800" fmla="*/ 76156 w 2840893"/>
                  <a:gd name="connsiteY800" fmla="*/ 1198163 h 1744789"/>
                  <a:gd name="connsiteX801" fmla="*/ 2386007 w 2840893"/>
                  <a:gd name="connsiteY801" fmla="*/ 492873 h 1744789"/>
                  <a:gd name="connsiteX802" fmla="*/ 2390224 w 2840893"/>
                  <a:gd name="connsiteY802" fmla="*/ 493839 h 1744789"/>
                  <a:gd name="connsiteX803" fmla="*/ 2390664 w 2840893"/>
                  <a:gd name="connsiteY803" fmla="*/ 492258 h 1744789"/>
                  <a:gd name="connsiteX804" fmla="*/ 2386007 w 2840893"/>
                  <a:gd name="connsiteY804" fmla="*/ 492873 h 1744789"/>
                  <a:gd name="connsiteX805" fmla="*/ 495658 w 2840893"/>
                  <a:gd name="connsiteY805" fmla="*/ 435241 h 1744789"/>
                  <a:gd name="connsiteX806" fmla="*/ 494076 w 2840893"/>
                  <a:gd name="connsiteY806" fmla="*/ 434187 h 1744789"/>
                  <a:gd name="connsiteX807" fmla="*/ 495658 w 2840893"/>
                  <a:gd name="connsiteY807" fmla="*/ 435241 h 1744789"/>
                  <a:gd name="connsiteX808" fmla="*/ 2721609 w 2840893"/>
                  <a:gd name="connsiteY808" fmla="*/ 1061814 h 1744789"/>
                  <a:gd name="connsiteX809" fmla="*/ 2720027 w 2840893"/>
                  <a:gd name="connsiteY809" fmla="*/ 1060760 h 1744789"/>
                  <a:gd name="connsiteX810" fmla="*/ 2721609 w 2840893"/>
                  <a:gd name="connsiteY810" fmla="*/ 1061814 h 1744789"/>
                  <a:gd name="connsiteX811" fmla="*/ 119468 w 2840893"/>
                  <a:gd name="connsiteY811" fmla="*/ 1060496 h 1744789"/>
                  <a:gd name="connsiteX812" fmla="*/ 120522 w 2840893"/>
                  <a:gd name="connsiteY812" fmla="*/ 1058915 h 1744789"/>
                  <a:gd name="connsiteX813" fmla="*/ 119468 w 2840893"/>
                  <a:gd name="connsiteY813" fmla="*/ 1060496 h 1744789"/>
                  <a:gd name="connsiteX814" fmla="*/ 2779241 w 2840893"/>
                  <a:gd name="connsiteY814" fmla="*/ 1289970 h 1744789"/>
                  <a:gd name="connsiteX815" fmla="*/ 2780822 w 2840893"/>
                  <a:gd name="connsiteY815" fmla="*/ 1291025 h 1744789"/>
                  <a:gd name="connsiteX816" fmla="*/ 2779241 w 2840893"/>
                  <a:gd name="connsiteY816" fmla="*/ 1289970 h 1744789"/>
                  <a:gd name="connsiteX817" fmla="*/ 2635073 w 2840893"/>
                  <a:gd name="connsiteY817" fmla="*/ 859926 h 1744789"/>
                  <a:gd name="connsiteX818" fmla="*/ 2636654 w 2840893"/>
                  <a:gd name="connsiteY818" fmla="*/ 860980 h 1744789"/>
                  <a:gd name="connsiteX819" fmla="*/ 2635073 w 2840893"/>
                  <a:gd name="connsiteY819" fmla="*/ 859926 h 1744789"/>
                  <a:gd name="connsiteX820" fmla="*/ 1772524 w 2840893"/>
                  <a:gd name="connsiteY820" fmla="*/ 65552 h 1744789"/>
                  <a:gd name="connsiteX821" fmla="*/ 1770943 w 2840893"/>
                  <a:gd name="connsiteY821" fmla="*/ 64498 h 1744789"/>
                  <a:gd name="connsiteX822" fmla="*/ 1772524 w 2840893"/>
                  <a:gd name="connsiteY822" fmla="*/ 65552 h 1744789"/>
                  <a:gd name="connsiteX823" fmla="*/ 1405471 w 2840893"/>
                  <a:gd name="connsiteY823" fmla="*/ 52462 h 1744789"/>
                  <a:gd name="connsiteX824" fmla="*/ 1403890 w 2840893"/>
                  <a:gd name="connsiteY824" fmla="*/ 51408 h 1744789"/>
                  <a:gd name="connsiteX825" fmla="*/ 1405471 w 2840893"/>
                  <a:gd name="connsiteY825" fmla="*/ 52462 h 1744789"/>
                  <a:gd name="connsiteX826" fmla="*/ 2515767 w 2840893"/>
                  <a:gd name="connsiteY826" fmla="*/ 654173 h 1744789"/>
                  <a:gd name="connsiteX827" fmla="*/ 2516822 w 2840893"/>
                  <a:gd name="connsiteY827" fmla="*/ 652591 h 1744789"/>
                  <a:gd name="connsiteX828" fmla="*/ 2515767 w 2840893"/>
                  <a:gd name="connsiteY828" fmla="*/ 654173 h 1744789"/>
                  <a:gd name="connsiteX829" fmla="*/ 2781437 w 2840893"/>
                  <a:gd name="connsiteY829" fmla="*/ 1743559 h 1744789"/>
                  <a:gd name="connsiteX830" fmla="*/ 2767556 w 2840893"/>
                  <a:gd name="connsiteY830" fmla="*/ 1731963 h 1744789"/>
                  <a:gd name="connsiteX831" fmla="*/ 2766502 w 2840893"/>
                  <a:gd name="connsiteY831" fmla="*/ 1728185 h 1744789"/>
                  <a:gd name="connsiteX832" fmla="*/ 2768083 w 2840893"/>
                  <a:gd name="connsiteY832" fmla="*/ 1708242 h 1744789"/>
                  <a:gd name="connsiteX833" fmla="*/ 2767820 w 2840893"/>
                  <a:gd name="connsiteY833" fmla="*/ 1704640 h 1744789"/>
                  <a:gd name="connsiteX834" fmla="*/ 2767556 w 2840893"/>
                  <a:gd name="connsiteY834" fmla="*/ 1698227 h 1744789"/>
                  <a:gd name="connsiteX835" fmla="*/ 2770016 w 2840893"/>
                  <a:gd name="connsiteY835" fmla="*/ 1690935 h 1744789"/>
                  <a:gd name="connsiteX836" fmla="*/ 2770983 w 2840893"/>
                  <a:gd name="connsiteY836" fmla="*/ 1687245 h 1744789"/>
                  <a:gd name="connsiteX837" fmla="*/ 2770456 w 2840893"/>
                  <a:gd name="connsiteY837" fmla="*/ 1666687 h 1744789"/>
                  <a:gd name="connsiteX838" fmla="*/ 2778362 w 2840893"/>
                  <a:gd name="connsiteY838" fmla="*/ 1639628 h 1744789"/>
                  <a:gd name="connsiteX839" fmla="*/ 2778538 w 2840893"/>
                  <a:gd name="connsiteY839" fmla="*/ 1639101 h 1744789"/>
                  <a:gd name="connsiteX840" fmla="*/ 2778889 w 2840893"/>
                  <a:gd name="connsiteY840" fmla="*/ 1638223 h 1744789"/>
                  <a:gd name="connsiteX841" fmla="*/ 2778099 w 2840893"/>
                  <a:gd name="connsiteY841" fmla="*/ 1604838 h 1744789"/>
                  <a:gd name="connsiteX842" fmla="*/ 2778450 w 2840893"/>
                  <a:gd name="connsiteY842" fmla="*/ 1601324 h 1744789"/>
                  <a:gd name="connsiteX843" fmla="*/ 2780647 w 2840893"/>
                  <a:gd name="connsiteY843" fmla="*/ 1580327 h 1744789"/>
                  <a:gd name="connsiteX844" fmla="*/ 2780647 w 2840893"/>
                  <a:gd name="connsiteY844" fmla="*/ 1580239 h 1744789"/>
                  <a:gd name="connsiteX845" fmla="*/ 2780120 w 2840893"/>
                  <a:gd name="connsiteY845" fmla="*/ 1539826 h 1744789"/>
                  <a:gd name="connsiteX846" fmla="*/ 2780383 w 2840893"/>
                  <a:gd name="connsiteY846" fmla="*/ 1538509 h 1744789"/>
                  <a:gd name="connsiteX847" fmla="*/ 2779856 w 2840893"/>
                  <a:gd name="connsiteY847" fmla="*/ 1534907 h 1744789"/>
                  <a:gd name="connsiteX848" fmla="*/ 2778275 w 2840893"/>
                  <a:gd name="connsiteY848" fmla="*/ 1519181 h 1744789"/>
                  <a:gd name="connsiteX849" fmla="*/ 2781789 w 2840893"/>
                  <a:gd name="connsiteY849" fmla="*/ 1497657 h 1744789"/>
                  <a:gd name="connsiteX850" fmla="*/ 2779856 w 2840893"/>
                  <a:gd name="connsiteY850" fmla="*/ 1485796 h 1744789"/>
                  <a:gd name="connsiteX851" fmla="*/ 2775902 w 2840893"/>
                  <a:gd name="connsiteY851" fmla="*/ 1479295 h 1744789"/>
                  <a:gd name="connsiteX852" fmla="*/ 2779241 w 2840893"/>
                  <a:gd name="connsiteY852" fmla="*/ 1471915 h 1744789"/>
                  <a:gd name="connsiteX853" fmla="*/ 2780471 w 2840893"/>
                  <a:gd name="connsiteY853" fmla="*/ 1470949 h 1744789"/>
                  <a:gd name="connsiteX854" fmla="*/ 2778011 w 2840893"/>
                  <a:gd name="connsiteY854" fmla="*/ 1458913 h 1744789"/>
                  <a:gd name="connsiteX855" fmla="*/ 2773003 w 2840893"/>
                  <a:gd name="connsiteY855" fmla="*/ 1408836 h 1744789"/>
                  <a:gd name="connsiteX856" fmla="*/ 2772564 w 2840893"/>
                  <a:gd name="connsiteY856" fmla="*/ 1406640 h 1744789"/>
                  <a:gd name="connsiteX857" fmla="*/ 2773618 w 2840893"/>
                  <a:gd name="connsiteY857" fmla="*/ 1404619 h 1744789"/>
                  <a:gd name="connsiteX858" fmla="*/ 2773794 w 2840893"/>
                  <a:gd name="connsiteY858" fmla="*/ 1394516 h 1744789"/>
                  <a:gd name="connsiteX859" fmla="*/ 2775375 w 2840893"/>
                  <a:gd name="connsiteY859" fmla="*/ 1375276 h 1744789"/>
                  <a:gd name="connsiteX860" fmla="*/ 2773003 w 2840893"/>
                  <a:gd name="connsiteY860" fmla="*/ 1369127 h 1744789"/>
                  <a:gd name="connsiteX861" fmla="*/ 2770368 w 2840893"/>
                  <a:gd name="connsiteY861" fmla="*/ 1362625 h 1744789"/>
                  <a:gd name="connsiteX862" fmla="*/ 2765711 w 2840893"/>
                  <a:gd name="connsiteY862" fmla="*/ 1347954 h 1744789"/>
                  <a:gd name="connsiteX863" fmla="*/ 2769489 w 2840893"/>
                  <a:gd name="connsiteY863" fmla="*/ 1348832 h 1744789"/>
                  <a:gd name="connsiteX864" fmla="*/ 2767381 w 2840893"/>
                  <a:gd name="connsiteY864" fmla="*/ 1335566 h 1744789"/>
                  <a:gd name="connsiteX865" fmla="*/ 2761231 w 2840893"/>
                  <a:gd name="connsiteY865" fmla="*/ 1296472 h 1744789"/>
                  <a:gd name="connsiteX866" fmla="*/ 2761231 w 2840893"/>
                  <a:gd name="connsiteY866" fmla="*/ 1296472 h 1744789"/>
                  <a:gd name="connsiteX867" fmla="*/ 2760001 w 2840893"/>
                  <a:gd name="connsiteY867" fmla="*/ 1289795 h 1744789"/>
                  <a:gd name="connsiteX868" fmla="*/ 2757629 w 2840893"/>
                  <a:gd name="connsiteY868" fmla="*/ 1268885 h 1744789"/>
                  <a:gd name="connsiteX869" fmla="*/ 2754466 w 2840893"/>
                  <a:gd name="connsiteY869" fmla="*/ 1256410 h 1744789"/>
                  <a:gd name="connsiteX870" fmla="*/ 2752797 w 2840893"/>
                  <a:gd name="connsiteY870" fmla="*/ 1249382 h 1744789"/>
                  <a:gd name="connsiteX871" fmla="*/ 2751303 w 2840893"/>
                  <a:gd name="connsiteY871" fmla="*/ 1243671 h 1744789"/>
                  <a:gd name="connsiteX872" fmla="*/ 2750161 w 2840893"/>
                  <a:gd name="connsiteY872" fmla="*/ 1234095 h 1744789"/>
                  <a:gd name="connsiteX873" fmla="*/ 2752446 w 2840893"/>
                  <a:gd name="connsiteY873" fmla="*/ 1228824 h 1744789"/>
                  <a:gd name="connsiteX874" fmla="*/ 2747262 w 2840893"/>
                  <a:gd name="connsiteY874" fmla="*/ 1200623 h 1744789"/>
                  <a:gd name="connsiteX875" fmla="*/ 2747262 w 2840893"/>
                  <a:gd name="connsiteY875" fmla="*/ 1196933 h 1744789"/>
                  <a:gd name="connsiteX876" fmla="*/ 2738389 w 2840893"/>
                  <a:gd name="connsiteY876" fmla="*/ 1176903 h 1744789"/>
                  <a:gd name="connsiteX877" fmla="*/ 2736280 w 2840893"/>
                  <a:gd name="connsiteY877" fmla="*/ 1168732 h 1744789"/>
                  <a:gd name="connsiteX878" fmla="*/ 2732239 w 2840893"/>
                  <a:gd name="connsiteY878" fmla="*/ 1153006 h 1744789"/>
                  <a:gd name="connsiteX879" fmla="*/ 2726968 w 2840893"/>
                  <a:gd name="connsiteY879" fmla="*/ 1135348 h 1744789"/>
                  <a:gd name="connsiteX880" fmla="*/ 2720994 w 2840893"/>
                  <a:gd name="connsiteY880" fmla="*/ 1114263 h 1744789"/>
                  <a:gd name="connsiteX881" fmla="*/ 2717743 w 2840893"/>
                  <a:gd name="connsiteY881" fmla="*/ 1100206 h 1744789"/>
                  <a:gd name="connsiteX882" fmla="*/ 2709397 w 2840893"/>
                  <a:gd name="connsiteY882" fmla="*/ 1068315 h 1744789"/>
                  <a:gd name="connsiteX883" fmla="*/ 2709134 w 2840893"/>
                  <a:gd name="connsiteY883" fmla="*/ 1067612 h 1744789"/>
                  <a:gd name="connsiteX884" fmla="*/ 2709046 w 2840893"/>
                  <a:gd name="connsiteY884" fmla="*/ 1057685 h 1744789"/>
                  <a:gd name="connsiteX885" fmla="*/ 2708694 w 2840893"/>
                  <a:gd name="connsiteY885" fmla="*/ 1056543 h 1744789"/>
                  <a:gd name="connsiteX886" fmla="*/ 2708255 w 2840893"/>
                  <a:gd name="connsiteY886" fmla="*/ 1055225 h 1744789"/>
                  <a:gd name="connsiteX887" fmla="*/ 2706674 w 2840893"/>
                  <a:gd name="connsiteY887" fmla="*/ 1051535 h 1744789"/>
                  <a:gd name="connsiteX888" fmla="*/ 2706498 w 2840893"/>
                  <a:gd name="connsiteY888" fmla="*/ 1046264 h 1744789"/>
                  <a:gd name="connsiteX889" fmla="*/ 2705795 w 2840893"/>
                  <a:gd name="connsiteY889" fmla="*/ 1039763 h 1744789"/>
                  <a:gd name="connsiteX890" fmla="*/ 2702457 w 2840893"/>
                  <a:gd name="connsiteY890" fmla="*/ 1037303 h 1744789"/>
                  <a:gd name="connsiteX891" fmla="*/ 2694725 w 2840893"/>
                  <a:gd name="connsiteY891" fmla="*/ 1027288 h 1744789"/>
                  <a:gd name="connsiteX892" fmla="*/ 2692353 w 2840893"/>
                  <a:gd name="connsiteY892" fmla="*/ 1016394 h 1744789"/>
                  <a:gd name="connsiteX893" fmla="*/ 2689894 w 2840893"/>
                  <a:gd name="connsiteY893" fmla="*/ 1006554 h 1744789"/>
                  <a:gd name="connsiteX894" fmla="*/ 2688839 w 2840893"/>
                  <a:gd name="connsiteY894" fmla="*/ 1005500 h 1744789"/>
                  <a:gd name="connsiteX895" fmla="*/ 2684095 w 2840893"/>
                  <a:gd name="connsiteY895" fmla="*/ 995045 h 1744789"/>
                  <a:gd name="connsiteX896" fmla="*/ 2682777 w 2840893"/>
                  <a:gd name="connsiteY896" fmla="*/ 992849 h 1744789"/>
                  <a:gd name="connsiteX897" fmla="*/ 2679878 w 2840893"/>
                  <a:gd name="connsiteY897" fmla="*/ 980813 h 1744789"/>
                  <a:gd name="connsiteX898" fmla="*/ 2678824 w 2840893"/>
                  <a:gd name="connsiteY898" fmla="*/ 979407 h 1744789"/>
                  <a:gd name="connsiteX899" fmla="*/ 2671269 w 2840893"/>
                  <a:gd name="connsiteY899" fmla="*/ 967811 h 1744789"/>
                  <a:gd name="connsiteX900" fmla="*/ 2661341 w 2840893"/>
                  <a:gd name="connsiteY900" fmla="*/ 945144 h 1744789"/>
                  <a:gd name="connsiteX901" fmla="*/ 2660463 w 2840893"/>
                  <a:gd name="connsiteY901" fmla="*/ 942860 h 1744789"/>
                  <a:gd name="connsiteX902" fmla="*/ 2660287 w 2840893"/>
                  <a:gd name="connsiteY902" fmla="*/ 935656 h 1744789"/>
                  <a:gd name="connsiteX903" fmla="*/ 2660463 w 2840893"/>
                  <a:gd name="connsiteY903" fmla="*/ 934690 h 1744789"/>
                  <a:gd name="connsiteX904" fmla="*/ 2660638 w 2840893"/>
                  <a:gd name="connsiteY904" fmla="*/ 932933 h 1744789"/>
                  <a:gd name="connsiteX905" fmla="*/ 2660287 w 2840893"/>
                  <a:gd name="connsiteY905" fmla="*/ 932757 h 1744789"/>
                  <a:gd name="connsiteX906" fmla="*/ 2651765 w 2840893"/>
                  <a:gd name="connsiteY906" fmla="*/ 919052 h 1744789"/>
                  <a:gd name="connsiteX907" fmla="*/ 2650096 w 2840893"/>
                  <a:gd name="connsiteY907" fmla="*/ 906928 h 1744789"/>
                  <a:gd name="connsiteX908" fmla="*/ 2649481 w 2840893"/>
                  <a:gd name="connsiteY908" fmla="*/ 903414 h 1744789"/>
                  <a:gd name="connsiteX909" fmla="*/ 2638763 w 2840893"/>
                  <a:gd name="connsiteY909" fmla="*/ 889094 h 1744789"/>
                  <a:gd name="connsiteX910" fmla="*/ 2636215 w 2840893"/>
                  <a:gd name="connsiteY910" fmla="*/ 883383 h 1744789"/>
                  <a:gd name="connsiteX911" fmla="*/ 2626727 w 2840893"/>
                  <a:gd name="connsiteY911" fmla="*/ 867745 h 1744789"/>
                  <a:gd name="connsiteX912" fmla="*/ 2626024 w 2840893"/>
                  <a:gd name="connsiteY912" fmla="*/ 866691 h 1744789"/>
                  <a:gd name="connsiteX913" fmla="*/ 2622861 w 2840893"/>
                  <a:gd name="connsiteY913" fmla="*/ 859838 h 1744789"/>
                  <a:gd name="connsiteX914" fmla="*/ 2620665 w 2840893"/>
                  <a:gd name="connsiteY914" fmla="*/ 858345 h 1744789"/>
                  <a:gd name="connsiteX915" fmla="*/ 2622861 w 2840893"/>
                  <a:gd name="connsiteY915" fmla="*/ 857554 h 1744789"/>
                  <a:gd name="connsiteX916" fmla="*/ 2623037 w 2840893"/>
                  <a:gd name="connsiteY916" fmla="*/ 856588 h 1744789"/>
                  <a:gd name="connsiteX917" fmla="*/ 2623915 w 2840893"/>
                  <a:gd name="connsiteY917" fmla="*/ 853952 h 1744789"/>
                  <a:gd name="connsiteX918" fmla="*/ 2612934 w 2840893"/>
                  <a:gd name="connsiteY918" fmla="*/ 829617 h 1744789"/>
                  <a:gd name="connsiteX919" fmla="*/ 2610737 w 2840893"/>
                  <a:gd name="connsiteY919" fmla="*/ 825927 h 1744789"/>
                  <a:gd name="connsiteX920" fmla="*/ 2609595 w 2840893"/>
                  <a:gd name="connsiteY920" fmla="*/ 824609 h 1744789"/>
                  <a:gd name="connsiteX921" fmla="*/ 2594397 w 2840893"/>
                  <a:gd name="connsiteY921" fmla="*/ 798341 h 1744789"/>
                  <a:gd name="connsiteX922" fmla="*/ 2587368 w 2840893"/>
                  <a:gd name="connsiteY922" fmla="*/ 788062 h 1744789"/>
                  <a:gd name="connsiteX923" fmla="*/ 2578583 w 2840893"/>
                  <a:gd name="connsiteY923" fmla="*/ 775059 h 1744789"/>
                  <a:gd name="connsiteX924" fmla="*/ 2576386 w 2840893"/>
                  <a:gd name="connsiteY924" fmla="*/ 771721 h 1744789"/>
                  <a:gd name="connsiteX925" fmla="*/ 2571730 w 2840893"/>
                  <a:gd name="connsiteY925" fmla="*/ 756259 h 1744789"/>
                  <a:gd name="connsiteX926" fmla="*/ 2561276 w 2840893"/>
                  <a:gd name="connsiteY926" fmla="*/ 744311 h 1744789"/>
                  <a:gd name="connsiteX927" fmla="*/ 2557322 w 2840893"/>
                  <a:gd name="connsiteY927" fmla="*/ 738600 h 1744789"/>
                  <a:gd name="connsiteX928" fmla="*/ 2554775 w 2840893"/>
                  <a:gd name="connsiteY928" fmla="*/ 737194 h 1744789"/>
                  <a:gd name="connsiteX929" fmla="*/ 2554072 w 2840893"/>
                  <a:gd name="connsiteY929" fmla="*/ 734383 h 1744789"/>
                  <a:gd name="connsiteX930" fmla="*/ 2545638 w 2840893"/>
                  <a:gd name="connsiteY930" fmla="*/ 718745 h 1744789"/>
                  <a:gd name="connsiteX931" fmla="*/ 2535534 w 2840893"/>
                  <a:gd name="connsiteY931" fmla="*/ 699066 h 1744789"/>
                  <a:gd name="connsiteX932" fmla="*/ 2530439 w 2840893"/>
                  <a:gd name="connsiteY932" fmla="*/ 691335 h 1744789"/>
                  <a:gd name="connsiteX933" fmla="*/ 2525959 w 2840893"/>
                  <a:gd name="connsiteY933" fmla="*/ 686415 h 1744789"/>
                  <a:gd name="connsiteX934" fmla="*/ 2521039 w 2840893"/>
                  <a:gd name="connsiteY934" fmla="*/ 678947 h 1744789"/>
                  <a:gd name="connsiteX935" fmla="*/ 2516558 w 2840893"/>
                  <a:gd name="connsiteY935" fmla="*/ 672095 h 1744789"/>
                  <a:gd name="connsiteX936" fmla="*/ 2511902 w 2840893"/>
                  <a:gd name="connsiteY936" fmla="*/ 667263 h 1744789"/>
                  <a:gd name="connsiteX937" fmla="*/ 2507948 w 2840893"/>
                  <a:gd name="connsiteY937" fmla="*/ 663397 h 1744789"/>
                  <a:gd name="connsiteX938" fmla="*/ 2507421 w 2840893"/>
                  <a:gd name="connsiteY938" fmla="*/ 662870 h 1744789"/>
                  <a:gd name="connsiteX939" fmla="*/ 2502941 w 2840893"/>
                  <a:gd name="connsiteY939" fmla="*/ 652855 h 1744789"/>
                  <a:gd name="connsiteX940" fmla="*/ 2499602 w 2840893"/>
                  <a:gd name="connsiteY940" fmla="*/ 647320 h 1744789"/>
                  <a:gd name="connsiteX941" fmla="*/ 2496615 w 2840893"/>
                  <a:gd name="connsiteY941" fmla="*/ 644333 h 1744789"/>
                  <a:gd name="connsiteX942" fmla="*/ 2493101 w 2840893"/>
                  <a:gd name="connsiteY942" fmla="*/ 640380 h 1744789"/>
                  <a:gd name="connsiteX943" fmla="*/ 2480626 w 2840893"/>
                  <a:gd name="connsiteY943" fmla="*/ 625269 h 1744789"/>
                  <a:gd name="connsiteX944" fmla="*/ 2480362 w 2840893"/>
                  <a:gd name="connsiteY944" fmla="*/ 624829 h 1744789"/>
                  <a:gd name="connsiteX945" fmla="*/ 2477200 w 2840893"/>
                  <a:gd name="connsiteY945" fmla="*/ 614111 h 1744789"/>
                  <a:gd name="connsiteX946" fmla="*/ 2477287 w 2840893"/>
                  <a:gd name="connsiteY946" fmla="*/ 613672 h 1744789"/>
                  <a:gd name="connsiteX947" fmla="*/ 2462967 w 2840893"/>
                  <a:gd name="connsiteY947" fmla="*/ 601285 h 1744789"/>
                  <a:gd name="connsiteX948" fmla="*/ 2459717 w 2840893"/>
                  <a:gd name="connsiteY948" fmla="*/ 596716 h 1744789"/>
                  <a:gd name="connsiteX949" fmla="*/ 2443464 w 2840893"/>
                  <a:gd name="connsiteY949" fmla="*/ 577125 h 1744789"/>
                  <a:gd name="connsiteX950" fmla="*/ 2436348 w 2840893"/>
                  <a:gd name="connsiteY950" fmla="*/ 568339 h 1744789"/>
                  <a:gd name="connsiteX951" fmla="*/ 2435996 w 2840893"/>
                  <a:gd name="connsiteY951" fmla="*/ 568076 h 1744789"/>
                  <a:gd name="connsiteX952" fmla="*/ 2432131 w 2840893"/>
                  <a:gd name="connsiteY952" fmla="*/ 562102 h 1744789"/>
                  <a:gd name="connsiteX953" fmla="*/ 2432394 w 2840893"/>
                  <a:gd name="connsiteY953" fmla="*/ 556303 h 1744789"/>
                  <a:gd name="connsiteX954" fmla="*/ 2431252 w 2840893"/>
                  <a:gd name="connsiteY954" fmla="*/ 556040 h 1744789"/>
                  <a:gd name="connsiteX955" fmla="*/ 2419128 w 2840893"/>
                  <a:gd name="connsiteY955" fmla="*/ 546727 h 1744789"/>
                  <a:gd name="connsiteX956" fmla="*/ 2417108 w 2840893"/>
                  <a:gd name="connsiteY956" fmla="*/ 541544 h 1744789"/>
                  <a:gd name="connsiteX957" fmla="*/ 2405687 w 2840893"/>
                  <a:gd name="connsiteY957" fmla="*/ 527927 h 1744789"/>
                  <a:gd name="connsiteX958" fmla="*/ 2394090 w 2840893"/>
                  <a:gd name="connsiteY958" fmla="*/ 518175 h 1744789"/>
                  <a:gd name="connsiteX959" fmla="*/ 2391542 w 2840893"/>
                  <a:gd name="connsiteY959" fmla="*/ 514924 h 1744789"/>
                  <a:gd name="connsiteX960" fmla="*/ 2388555 w 2840893"/>
                  <a:gd name="connsiteY960" fmla="*/ 510883 h 1744789"/>
                  <a:gd name="connsiteX961" fmla="*/ 2385480 w 2840893"/>
                  <a:gd name="connsiteY961" fmla="*/ 507193 h 1744789"/>
                  <a:gd name="connsiteX962" fmla="*/ 2383284 w 2840893"/>
                  <a:gd name="connsiteY962" fmla="*/ 505788 h 1744789"/>
                  <a:gd name="connsiteX963" fmla="*/ 2374586 w 2840893"/>
                  <a:gd name="connsiteY963" fmla="*/ 496826 h 1744789"/>
                  <a:gd name="connsiteX964" fmla="*/ 2366152 w 2840893"/>
                  <a:gd name="connsiteY964" fmla="*/ 494630 h 1744789"/>
                  <a:gd name="connsiteX965" fmla="*/ 2373005 w 2840893"/>
                  <a:gd name="connsiteY965" fmla="*/ 491555 h 1744789"/>
                  <a:gd name="connsiteX966" fmla="*/ 2372126 w 2840893"/>
                  <a:gd name="connsiteY966" fmla="*/ 490940 h 1744789"/>
                  <a:gd name="connsiteX967" fmla="*/ 2369227 w 2840893"/>
                  <a:gd name="connsiteY967" fmla="*/ 488656 h 1744789"/>
                  <a:gd name="connsiteX968" fmla="*/ 2363517 w 2840893"/>
                  <a:gd name="connsiteY968" fmla="*/ 483648 h 1744789"/>
                  <a:gd name="connsiteX969" fmla="*/ 2349021 w 2840893"/>
                  <a:gd name="connsiteY969" fmla="*/ 470207 h 1744789"/>
                  <a:gd name="connsiteX970" fmla="*/ 2345858 w 2840893"/>
                  <a:gd name="connsiteY970" fmla="*/ 459840 h 1744789"/>
                  <a:gd name="connsiteX971" fmla="*/ 2328815 w 2840893"/>
                  <a:gd name="connsiteY971" fmla="*/ 447540 h 1744789"/>
                  <a:gd name="connsiteX972" fmla="*/ 2323368 w 2840893"/>
                  <a:gd name="connsiteY972" fmla="*/ 442181 h 1744789"/>
                  <a:gd name="connsiteX973" fmla="*/ 2321786 w 2840893"/>
                  <a:gd name="connsiteY973" fmla="*/ 440864 h 1744789"/>
                  <a:gd name="connsiteX974" fmla="*/ 2309926 w 2840893"/>
                  <a:gd name="connsiteY974" fmla="*/ 431375 h 1744789"/>
                  <a:gd name="connsiteX975" fmla="*/ 2297187 w 2840893"/>
                  <a:gd name="connsiteY975" fmla="*/ 421272 h 1744789"/>
                  <a:gd name="connsiteX976" fmla="*/ 2293058 w 2840893"/>
                  <a:gd name="connsiteY976" fmla="*/ 414859 h 1744789"/>
                  <a:gd name="connsiteX977" fmla="*/ 2292531 w 2840893"/>
                  <a:gd name="connsiteY977" fmla="*/ 413629 h 1744789"/>
                  <a:gd name="connsiteX978" fmla="*/ 2291477 w 2840893"/>
                  <a:gd name="connsiteY978" fmla="*/ 410642 h 1744789"/>
                  <a:gd name="connsiteX979" fmla="*/ 2291301 w 2840893"/>
                  <a:gd name="connsiteY979" fmla="*/ 410027 h 1744789"/>
                  <a:gd name="connsiteX980" fmla="*/ 2291037 w 2840893"/>
                  <a:gd name="connsiteY980" fmla="*/ 409061 h 1744789"/>
                  <a:gd name="connsiteX981" fmla="*/ 2277420 w 2840893"/>
                  <a:gd name="connsiteY981" fmla="*/ 399748 h 1744789"/>
                  <a:gd name="connsiteX982" fmla="*/ 2261431 w 2840893"/>
                  <a:gd name="connsiteY982" fmla="*/ 384813 h 1744789"/>
                  <a:gd name="connsiteX983" fmla="*/ 2245178 w 2840893"/>
                  <a:gd name="connsiteY983" fmla="*/ 371898 h 1744789"/>
                  <a:gd name="connsiteX984" fmla="*/ 2244826 w 2840893"/>
                  <a:gd name="connsiteY984" fmla="*/ 371547 h 1744789"/>
                  <a:gd name="connsiteX985" fmla="*/ 2241224 w 2840893"/>
                  <a:gd name="connsiteY985" fmla="*/ 368648 h 1744789"/>
                  <a:gd name="connsiteX986" fmla="*/ 2231560 w 2840893"/>
                  <a:gd name="connsiteY986" fmla="*/ 356524 h 1744789"/>
                  <a:gd name="connsiteX987" fmla="*/ 2205995 w 2840893"/>
                  <a:gd name="connsiteY987" fmla="*/ 340974 h 1744789"/>
                  <a:gd name="connsiteX988" fmla="*/ 2200636 w 2840893"/>
                  <a:gd name="connsiteY988" fmla="*/ 337284 h 1744789"/>
                  <a:gd name="connsiteX989" fmla="*/ 2199142 w 2840893"/>
                  <a:gd name="connsiteY989" fmla="*/ 336405 h 1744789"/>
                  <a:gd name="connsiteX990" fmla="*/ 2198528 w 2840893"/>
                  <a:gd name="connsiteY990" fmla="*/ 336230 h 1744789"/>
                  <a:gd name="connsiteX991" fmla="*/ 2192026 w 2840893"/>
                  <a:gd name="connsiteY991" fmla="*/ 331398 h 1744789"/>
                  <a:gd name="connsiteX992" fmla="*/ 2189566 w 2840893"/>
                  <a:gd name="connsiteY992" fmla="*/ 327532 h 1744789"/>
                  <a:gd name="connsiteX993" fmla="*/ 2177267 w 2840893"/>
                  <a:gd name="connsiteY993" fmla="*/ 324369 h 1744789"/>
                  <a:gd name="connsiteX994" fmla="*/ 2182187 w 2840893"/>
                  <a:gd name="connsiteY994" fmla="*/ 322173 h 1744789"/>
                  <a:gd name="connsiteX995" fmla="*/ 2177443 w 2840893"/>
                  <a:gd name="connsiteY995" fmla="*/ 319889 h 1744789"/>
                  <a:gd name="connsiteX996" fmla="*/ 2164967 w 2840893"/>
                  <a:gd name="connsiteY996" fmla="*/ 312685 h 1744789"/>
                  <a:gd name="connsiteX997" fmla="*/ 2163825 w 2840893"/>
                  <a:gd name="connsiteY997" fmla="*/ 311806 h 1744789"/>
                  <a:gd name="connsiteX998" fmla="*/ 2153986 w 2840893"/>
                  <a:gd name="connsiteY998" fmla="*/ 299068 h 1744789"/>
                  <a:gd name="connsiteX999" fmla="*/ 2143619 w 2840893"/>
                  <a:gd name="connsiteY999" fmla="*/ 296783 h 1744789"/>
                  <a:gd name="connsiteX1000" fmla="*/ 2128772 w 2840893"/>
                  <a:gd name="connsiteY1000" fmla="*/ 286505 h 1744789"/>
                  <a:gd name="connsiteX1001" fmla="*/ 2099955 w 2840893"/>
                  <a:gd name="connsiteY1001" fmla="*/ 268319 h 1744789"/>
                  <a:gd name="connsiteX1002" fmla="*/ 2093981 w 2840893"/>
                  <a:gd name="connsiteY1002" fmla="*/ 262784 h 1744789"/>
                  <a:gd name="connsiteX1003" fmla="*/ 2092839 w 2840893"/>
                  <a:gd name="connsiteY1003" fmla="*/ 261378 h 1744789"/>
                  <a:gd name="connsiteX1004" fmla="*/ 2091346 w 2840893"/>
                  <a:gd name="connsiteY1004" fmla="*/ 259709 h 1744789"/>
                  <a:gd name="connsiteX1005" fmla="*/ 2090467 w 2840893"/>
                  <a:gd name="connsiteY1005" fmla="*/ 259797 h 1744789"/>
                  <a:gd name="connsiteX1006" fmla="*/ 2081682 w 2840893"/>
                  <a:gd name="connsiteY1006" fmla="*/ 255931 h 1744789"/>
                  <a:gd name="connsiteX1007" fmla="*/ 2072018 w 2840893"/>
                  <a:gd name="connsiteY1007" fmla="*/ 246355 h 1744789"/>
                  <a:gd name="connsiteX1008" fmla="*/ 2062969 w 2840893"/>
                  <a:gd name="connsiteY1008" fmla="*/ 241172 h 1744789"/>
                  <a:gd name="connsiteX1009" fmla="*/ 2051109 w 2840893"/>
                  <a:gd name="connsiteY1009" fmla="*/ 236955 h 1744789"/>
                  <a:gd name="connsiteX1010" fmla="*/ 2048561 w 2840893"/>
                  <a:gd name="connsiteY1010" fmla="*/ 235461 h 1744789"/>
                  <a:gd name="connsiteX1011" fmla="*/ 2035207 w 2840893"/>
                  <a:gd name="connsiteY1011" fmla="*/ 227994 h 1744789"/>
                  <a:gd name="connsiteX1012" fmla="*/ 2001823 w 2840893"/>
                  <a:gd name="connsiteY1012" fmla="*/ 211477 h 1744789"/>
                  <a:gd name="connsiteX1013" fmla="*/ 1984779 w 2840893"/>
                  <a:gd name="connsiteY1013" fmla="*/ 200056 h 1744789"/>
                  <a:gd name="connsiteX1014" fmla="*/ 1979859 w 2840893"/>
                  <a:gd name="connsiteY1014" fmla="*/ 195927 h 1744789"/>
                  <a:gd name="connsiteX1015" fmla="*/ 1975994 w 2840893"/>
                  <a:gd name="connsiteY1015" fmla="*/ 190920 h 1744789"/>
                  <a:gd name="connsiteX1016" fmla="*/ 1974940 w 2840893"/>
                  <a:gd name="connsiteY1016" fmla="*/ 190568 h 1744789"/>
                  <a:gd name="connsiteX1017" fmla="*/ 1970020 w 2840893"/>
                  <a:gd name="connsiteY1017" fmla="*/ 190129 h 1744789"/>
                  <a:gd name="connsiteX1018" fmla="*/ 1960795 w 2840893"/>
                  <a:gd name="connsiteY1018" fmla="*/ 190656 h 1744789"/>
                  <a:gd name="connsiteX1019" fmla="*/ 1959829 w 2840893"/>
                  <a:gd name="connsiteY1019" fmla="*/ 190305 h 1744789"/>
                  <a:gd name="connsiteX1020" fmla="*/ 1950604 w 2840893"/>
                  <a:gd name="connsiteY1020" fmla="*/ 188108 h 1744789"/>
                  <a:gd name="connsiteX1021" fmla="*/ 1953503 w 2840893"/>
                  <a:gd name="connsiteY1021" fmla="*/ 183803 h 1744789"/>
                  <a:gd name="connsiteX1022" fmla="*/ 1946211 w 2840893"/>
                  <a:gd name="connsiteY1022" fmla="*/ 181519 h 1744789"/>
                  <a:gd name="connsiteX1023" fmla="*/ 1945596 w 2840893"/>
                  <a:gd name="connsiteY1023" fmla="*/ 183803 h 1744789"/>
                  <a:gd name="connsiteX1024" fmla="*/ 1944015 w 2840893"/>
                  <a:gd name="connsiteY1024" fmla="*/ 180377 h 1744789"/>
                  <a:gd name="connsiteX1025" fmla="*/ 1939974 w 2840893"/>
                  <a:gd name="connsiteY1025" fmla="*/ 177742 h 1744789"/>
                  <a:gd name="connsiteX1026" fmla="*/ 1923809 w 2840893"/>
                  <a:gd name="connsiteY1026" fmla="*/ 170538 h 1744789"/>
                  <a:gd name="connsiteX1027" fmla="*/ 1915638 w 2840893"/>
                  <a:gd name="connsiteY1027" fmla="*/ 167463 h 1744789"/>
                  <a:gd name="connsiteX1028" fmla="*/ 1905799 w 2840893"/>
                  <a:gd name="connsiteY1028" fmla="*/ 163421 h 1744789"/>
                  <a:gd name="connsiteX1029" fmla="*/ 1879882 w 2840893"/>
                  <a:gd name="connsiteY1029" fmla="*/ 153143 h 1744789"/>
                  <a:gd name="connsiteX1030" fmla="*/ 1874698 w 2840893"/>
                  <a:gd name="connsiteY1030" fmla="*/ 152528 h 1744789"/>
                  <a:gd name="connsiteX1031" fmla="*/ 1868285 w 2840893"/>
                  <a:gd name="connsiteY1031" fmla="*/ 151913 h 1744789"/>
                  <a:gd name="connsiteX1032" fmla="*/ 1861872 w 2840893"/>
                  <a:gd name="connsiteY1032" fmla="*/ 148486 h 1744789"/>
                  <a:gd name="connsiteX1033" fmla="*/ 1860730 w 2840893"/>
                  <a:gd name="connsiteY1033" fmla="*/ 147608 h 1744789"/>
                  <a:gd name="connsiteX1034" fmla="*/ 1854580 w 2840893"/>
                  <a:gd name="connsiteY1034" fmla="*/ 143479 h 1744789"/>
                  <a:gd name="connsiteX1035" fmla="*/ 1832617 w 2840893"/>
                  <a:gd name="connsiteY1035" fmla="*/ 137153 h 1744789"/>
                  <a:gd name="connsiteX1036" fmla="*/ 1830684 w 2840893"/>
                  <a:gd name="connsiteY1036" fmla="*/ 136802 h 1744789"/>
                  <a:gd name="connsiteX1037" fmla="*/ 1818648 w 2840893"/>
                  <a:gd name="connsiteY1037" fmla="*/ 128719 h 1744789"/>
                  <a:gd name="connsiteX1038" fmla="*/ 1785615 w 2840893"/>
                  <a:gd name="connsiteY1038" fmla="*/ 119934 h 1744789"/>
                  <a:gd name="connsiteX1039" fmla="*/ 1780958 w 2840893"/>
                  <a:gd name="connsiteY1039" fmla="*/ 119231 h 1744789"/>
                  <a:gd name="connsiteX1040" fmla="*/ 1775687 w 2840893"/>
                  <a:gd name="connsiteY1040" fmla="*/ 118704 h 1744789"/>
                  <a:gd name="connsiteX1041" fmla="*/ 1771031 w 2840893"/>
                  <a:gd name="connsiteY1041" fmla="*/ 117035 h 1744789"/>
                  <a:gd name="connsiteX1042" fmla="*/ 1769977 w 2840893"/>
                  <a:gd name="connsiteY1042" fmla="*/ 116507 h 1744789"/>
                  <a:gd name="connsiteX1043" fmla="*/ 1760928 w 2840893"/>
                  <a:gd name="connsiteY1043" fmla="*/ 112730 h 1744789"/>
                  <a:gd name="connsiteX1044" fmla="*/ 1740985 w 2840893"/>
                  <a:gd name="connsiteY1044" fmla="*/ 103593 h 1744789"/>
                  <a:gd name="connsiteX1045" fmla="*/ 1740546 w 2840893"/>
                  <a:gd name="connsiteY1045" fmla="*/ 103329 h 1744789"/>
                  <a:gd name="connsiteX1046" fmla="*/ 1738613 w 2840893"/>
                  <a:gd name="connsiteY1046" fmla="*/ 103681 h 1744789"/>
                  <a:gd name="connsiteX1047" fmla="*/ 1715332 w 2840893"/>
                  <a:gd name="connsiteY1047" fmla="*/ 101309 h 1744789"/>
                  <a:gd name="connsiteX1048" fmla="*/ 1709973 w 2840893"/>
                  <a:gd name="connsiteY1048" fmla="*/ 100079 h 1744789"/>
                  <a:gd name="connsiteX1049" fmla="*/ 1694423 w 2840893"/>
                  <a:gd name="connsiteY1049" fmla="*/ 92523 h 1744789"/>
                  <a:gd name="connsiteX1050" fmla="*/ 1669209 w 2840893"/>
                  <a:gd name="connsiteY1050" fmla="*/ 91118 h 1744789"/>
                  <a:gd name="connsiteX1051" fmla="*/ 1653307 w 2840893"/>
                  <a:gd name="connsiteY1051" fmla="*/ 89097 h 1744789"/>
                  <a:gd name="connsiteX1052" fmla="*/ 1646718 w 2840893"/>
                  <a:gd name="connsiteY1052" fmla="*/ 87516 h 1744789"/>
                  <a:gd name="connsiteX1053" fmla="*/ 1646279 w 2840893"/>
                  <a:gd name="connsiteY1053" fmla="*/ 87252 h 1744789"/>
                  <a:gd name="connsiteX1054" fmla="*/ 1640304 w 2840893"/>
                  <a:gd name="connsiteY1054" fmla="*/ 84529 h 1744789"/>
                  <a:gd name="connsiteX1055" fmla="*/ 1625369 w 2840893"/>
                  <a:gd name="connsiteY1055" fmla="*/ 84177 h 1744789"/>
                  <a:gd name="connsiteX1056" fmla="*/ 1618077 w 2840893"/>
                  <a:gd name="connsiteY1056" fmla="*/ 83826 h 1744789"/>
                  <a:gd name="connsiteX1057" fmla="*/ 1604372 w 2840893"/>
                  <a:gd name="connsiteY1057" fmla="*/ 76885 h 1744789"/>
                  <a:gd name="connsiteX1058" fmla="*/ 1602967 w 2840893"/>
                  <a:gd name="connsiteY1058" fmla="*/ 77413 h 1744789"/>
                  <a:gd name="connsiteX1059" fmla="*/ 1570812 w 2840893"/>
                  <a:gd name="connsiteY1059" fmla="*/ 74777 h 1744789"/>
                  <a:gd name="connsiteX1060" fmla="*/ 1558600 w 2840893"/>
                  <a:gd name="connsiteY1060" fmla="*/ 70999 h 1744789"/>
                  <a:gd name="connsiteX1061" fmla="*/ 1554999 w 2840893"/>
                  <a:gd name="connsiteY1061" fmla="*/ 72229 h 1744789"/>
                  <a:gd name="connsiteX1062" fmla="*/ 1553417 w 2840893"/>
                  <a:gd name="connsiteY1062" fmla="*/ 72844 h 1744789"/>
                  <a:gd name="connsiteX1063" fmla="*/ 1551748 w 2840893"/>
                  <a:gd name="connsiteY1063" fmla="*/ 73723 h 1744789"/>
                  <a:gd name="connsiteX1064" fmla="*/ 1550430 w 2840893"/>
                  <a:gd name="connsiteY1064" fmla="*/ 74513 h 1744789"/>
                  <a:gd name="connsiteX1065" fmla="*/ 1538043 w 2840893"/>
                  <a:gd name="connsiteY1065" fmla="*/ 81278 h 1744789"/>
                  <a:gd name="connsiteX1066" fmla="*/ 1540239 w 2840893"/>
                  <a:gd name="connsiteY1066" fmla="*/ 70560 h 1744789"/>
                  <a:gd name="connsiteX1067" fmla="*/ 1524425 w 2840893"/>
                  <a:gd name="connsiteY1067" fmla="*/ 69418 h 1744789"/>
                  <a:gd name="connsiteX1068" fmla="*/ 1523020 w 2840893"/>
                  <a:gd name="connsiteY1068" fmla="*/ 69066 h 1744789"/>
                  <a:gd name="connsiteX1069" fmla="*/ 1519681 w 2840893"/>
                  <a:gd name="connsiteY1069" fmla="*/ 68364 h 1744789"/>
                  <a:gd name="connsiteX1070" fmla="*/ 1495609 w 2840893"/>
                  <a:gd name="connsiteY1070" fmla="*/ 68803 h 1744789"/>
                  <a:gd name="connsiteX1071" fmla="*/ 1481553 w 2840893"/>
                  <a:gd name="connsiteY1071" fmla="*/ 68188 h 1744789"/>
                  <a:gd name="connsiteX1072" fmla="*/ 1480323 w 2840893"/>
                  <a:gd name="connsiteY1072" fmla="*/ 68276 h 1744789"/>
                  <a:gd name="connsiteX1073" fmla="*/ 1453088 w 2840893"/>
                  <a:gd name="connsiteY1073" fmla="*/ 62829 h 1744789"/>
                  <a:gd name="connsiteX1074" fmla="*/ 1447729 w 2840893"/>
                  <a:gd name="connsiteY1074" fmla="*/ 63971 h 1744789"/>
                  <a:gd name="connsiteX1075" fmla="*/ 1440174 w 2840893"/>
                  <a:gd name="connsiteY1075" fmla="*/ 67309 h 1744789"/>
                  <a:gd name="connsiteX1076" fmla="*/ 1439119 w 2840893"/>
                  <a:gd name="connsiteY1076" fmla="*/ 67485 h 1744789"/>
                  <a:gd name="connsiteX1077" fmla="*/ 1429631 w 2840893"/>
                  <a:gd name="connsiteY1077" fmla="*/ 69857 h 1744789"/>
                  <a:gd name="connsiteX1078" fmla="*/ 1430246 w 2840893"/>
                  <a:gd name="connsiteY1078" fmla="*/ 65904 h 1744789"/>
                  <a:gd name="connsiteX1079" fmla="*/ 1414345 w 2840893"/>
                  <a:gd name="connsiteY1079" fmla="*/ 65904 h 1744789"/>
                  <a:gd name="connsiteX1080" fmla="*/ 1408810 w 2840893"/>
                  <a:gd name="connsiteY1080" fmla="*/ 65377 h 1744789"/>
                  <a:gd name="connsiteX1081" fmla="*/ 1391766 w 2840893"/>
                  <a:gd name="connsiteY1081" fmla="*/ 59930 h 1744789"/>
                  <a:gd name="connsiteX1082" fmla="*/ 1385353 w 2840893"/>
                  <a:gd name="connsiteY1082" fmla="*/ 61335 h 1744789"/>
                  <a:gd name="connsiteX1083" fmla="*/ 1362335 w 2840893"/>
                  <a:gd name="connsiteY1083" fmla="*/ 65816 h 1744789"/>
                  <a:gd name="connsiteX1084" fmla="*/ 1345292 w 2840893"/>
                  <a:gd name="connsiteY1084" fmla="*/ 66079 h 1744789"/>
                  <a:gd name="connsiteX1085" fmla="*/ 1322098 w 2840893"/>
                  <a:gd name="connsiteY1085" fmla="*/ 65904 h 1744789"/>
                  <a:gd name="connsiteX1086" fmla="*/ 1316563 w 2840893"/>
                  <a:gd name="connsiteY1086" fmla="*/ 66431 h 1744789"/>
                  <a:gd name="connsiteX1087" fmla="*/ 1302946 w 2840893"/>
                  <a:gd name="connsiteY1087" fmla="*/ 68364 h 1744789"/>
                  <a:gd name="connsiteX1088" fmla="*/ 1296533 w 2840893"/>
                  <a:gd name="connsiteY1088" fmla="*/ 70033 h 1744789"/>
                  <a:gd name="connsiteX1089" fmla="*/ 1296093 w 2840893"/>
                  <a:gd name="connsiteY1089" fmla="*/ 70209 h 1744789"/>
                  <a:gd name="connsiteX1090" fmla="*/ 1288099 w 2840893"/>
                  <a:gd name="connsiteY1090" fmla="*/ 70121 h 1744789"/>
                  <a:gd name="connsiteX1091" fmla="*/ 1270089 w 2840893"/>
                  <a:gd name="connsiteY1091" fmla="*/ 71614 h 1744789"/>
                  <a:gd name="connsiteX1092" fmla="*/ 1267805 w 2840893"/>
                  <a:gd name="connsiteY1092" fmla="*/ 73986 h 1744789"/>
                  <a:gd name="connsiteX1093" fmla="*/ 1264554 w 2840893"/>
                  <a:gd name="connsiteY1093" fmla="*/ 73547 h 1744789"/>
                  <a:gd name="connsiteX1094" fmla="*/ 1255769 w 2840893"/>
                  <a:gd name="connsiteY1094" fmla="*/ 74777 h 1744789"/>
                  <a:gd name="connsiteX1095" fmla="*/ 1236968 w 2840893"/>
                  <a:gd name="connsiteY1095" fmla="*/ 74865 h 1744789"/>
                  <a:gd name="connsiteX1096" fmla="*/ 1235738 w 2840893"/>
                  <a:gd name="connsiteY1096" fmla="*/ 76358 h 1744789"/>
                  <a:gd name="connsiteX1097" fmla="*/ 1223966 w 2840893"/>
                  <a:gd name="connsiteY1097" fmla="*/ 79170 h 1744789"/>
                  <a:gd name="connsiteX1098" fmla="*/ 1222648 w 2840893"/>
                  <a:gd name="connsiteY1098" fmla="*/ 79082 h 1744789"/>
                  <a:gd name="connsiteX1099" fmla="*/ 1221418 w 2840893"/>
                  <a:gd name="connsiteY1099" fmla="*/ 82420 h 1744789"/>
                  <a:gd name="connsiteX1100" fmla="*/ 1216147 w 2840893"/>
                  <a:gd name="connsiteY1100" fmla="*/ 81630 h 1744789"/>
                  <a:gd name="connsiteX1101" fmla="*/ 1207185 w 2840893"/>
                  <a:gd name="connsiteY1101" fmla="*/ 81717 h 1744789"/>
                  <a:gd name="connsiteX1102" fmla="*/ 1194183 w 2840893"/>
                  <a:gd name="connsiteY1102" fmla="*/ 81542 h 1744789"/>
                  <a:gd name="connsiteX1103" fmla="*/ 1193744 w 2840893"/>
                  <a:gd name="connsiteY1103" fmla="*/ 82508 h 1744789"/>
                  <a:gd name="connsiteX1104" fmla="*/ 1183553 w 2840893"/>
                  <a:gd name="connsiteY1104" fmla="*/ 87076 h 1744789"/>
                  <a:gd name="connsiteX1105" fmla="*/ 1157724 w 2840893"/>
                  <a:gd name="connsiteY1105" fmla="*/ 91469 h 1744789"/>
                  <a:gd name="connsiteX1106" fmla="*/ 1150871 w 2840893"/>
                  <a:gd name="connsiteY1106" fmla="*/ 91030 h 1744789"/>
                  <a:gd name="connsiteX1107" fmla="*/ 1150344 w 2840893"/>
                  <a:gd name="connsiteY1107" fmla="*/ 90854 h 1744789"/>
                  <a:gd name="connsiteX1108" fmla="*/ 1147094 w 2840893"/>
                  <a:gd name="connsiteY1108" fmla="*/ 90327 h 1744789"/>
                  <a:gd name="connsiteX1109" fmla="*/ 1144809 w 2840893"/>
                  <a:gd name="connsiteY1109" fmla="*/ 89976 h 1744789"/>
                  <a:gd name="connsiteX1110" fmla="*/ 1125130 w 2840893"/>
                  <a:gd name="connsiteY1110" fmla="*/ 98146 h 1744789"/>
                  <a:gd name="connsiteX1111" fmla="*/ 1114060 w 2840893"/>
                  <a:gd name="connsiteY1111" fmla="*/ 101660 h 1744789"/>
                  <a:gd name="connsiteX1112" fmla="*/ 1103079 w 2840893"/>
                  <a:gd name="connsiteY1112" fmla="*/ 101133 h 1744789"/>
                  <a:gd name="connsiteX1113" fmla="*/ 1094908 w 2840893"/>
                  <a:gd name="connsiteY1113" fmla="*/ 102978 h 1744789"/>
                  <a:gd name="connsiteX1114" fmla="*/ 1089110 w 2840893"/>
                  <a:gd name="connsiteY1114" fmla="*/ 106668 h 1744789"/>
                  <a:gd name="connsiteX1115" fmla="*/ 1071276 w 2840893"/>
                  <a:gd name="connsiteY1115" fmla="*/ 109303 h 1744789"/>
                  <a:gd name="connsiteX1116" fmla="*/ 1069431 w 2840893"/>
                  <a:gd name="connsiteY1116" fmla="*/ 111148 h 1744789"/>
                  <a:gd name="connsiteX1117" fmla="*/ 1068991 w 2840893"/>
                  <a:gd name="connsiteY1117" fmla="*/ 111676 h 1744789"/>
                  <a:gd name="connsiteX1118" fmla="*/ 1063808 w 2840893"/>
                  <a:gd name="connsiteY1118" fmla="*/ 115629 h 1744789"/>
                  <a:gd name="connsiteX1119" fmla="*/ 1029984 w 2840893"/>
                  <a:gd name="connsiteY1119" fmla="*/ 126171 h 1744789"/>
                  <a:gd name="connsiteX1120" fmla="*/ 1020935 w 2840893"/>
                  <a:gd name="connsiteY1120" fmla="*/ 126084 h 1744789"/>
                  <a:gd name="connsiteX1121" fmla="*/ 1011886 w 2840893"/>
                  <a:gd name="connsiteY1121" fmla="*/ 133990 h 1744789"/>
                  <a:gd name="connsiteX1122" fmla="*/ 1004331 w 2840893"/>
                  <a:gd name="connsiteY1122" fmla="*/ 135923 h 1744789"/>
                  <a:gd name="connsiteX1123" fmla="*/ 979381 w 2840893"/>
                  <a:gd name="connsiteY1123" fmla="*/ 140579 h 1744789"/>
                  <a:gd name="connsiteX1124" fmla="*/ 979205 w 2840893"/>
                  <a:gd name="connsiteY1124" fmla="*/ 141546 h 1744789"/>
                  <a:gd name="connsiteX1125" fmla="*/ 970859 w 2840893"/>
                  <a:gd name="connsiteY1125" fmla="*/ 147432 h 1744789"/>
                  <a:gd name="connsiteX1126" fmla="*/ 958120 w 2840893"/>
                  <a:gd name="connsiteY1126" fmla="*/ 152000 h 1744789"/>
                  <a:gd name="connsiteX1127" fmla="*/ 943185 w 2840893"/>
                  <a:gd name="connsiteY1127" fmla="*/ 157711 h 1744789"/>
                  <a:gd name="connsiteX1128" fmla="*/ 927371 w 2840893"/>
                  <a:gd name="connsiteY1128" fmla="*/ 164124 h 1744789"/>
                  <a:gd name="connsiteX1129" fmla="*/ 916917 w 2840893"/>
                  <a:gd name="connsiteY1129" fmla="*/ 169395 h 1744789"/>
                  <a:gd name="connsiteX1130" fmla="*/ 908483 w 2840893"/>
                  <a:gd name="connsiteY1130" fmla="*/ 172382 h 1744789"/>
                  <a:gd name="connsiteX1131" fmla="*/ 891702 w 2840893"/>
                  <a:gd name="connsiteY1131" fmla="*/ 180026 h 1744789"/>
                  <a:gd name="connsiteX1132" fmla="*/ 885026 w 2840893"/>
                  <a:gd name="connsiteY1132" fmla="*/ 181959 h 1744789"/>
                  <a:gd name="connsiteX1133" fmla="*/ 882390 w 2840893"/>
                  <a:gd name="connsiteY1133" fmla="*/ 187142 h 1744789"/>
                  <a:gd name="connsiteX1134" fmla="*/ 872550 w 2840893"/>
                  <a:gd name="connsiteY1134" fmla="*/ 188899 h 1744789"/>
                  <a:gd name="connsiteX1135" fmla="*/ 861393 w 2840893"/>
                  <a:gd name="connsiteY1135" fmla="*/ 192237 h 1744789"/>
                  <a:gd name="connsiteX1136" fmla="*/ 830908 w 2840893"/>
                  <a:gd name="connsiteY1136" fmla="*/ 210160 h 1744789"/>
                  <a:gd name="connsiteX1137" fmla="*/ 820190 w 2840893"/>
                  <a:gd name="connsiteY1137" fmla="*/ 215431 h 1744789"/>
                  <a:gd name="connsiteX1138" fmla="*/ 799807 w 2840893"/>
                  <a:gd name="connsiteY1138" fmla="*/ 227730 h 1744789"/>
                  <a:gd name="connsiteX1139" fmla="*/ 787596 w 2840893"/>
                  <a:gd name="connsiteY1139" fmla="*/ 234232 h 1744789"/>
                  <a:gd name="connsiteX1140" fmla="*/ 779689 w 2840893"/>
                  <a:gd name="connsiteY1140" fmla="*/ 237306 h 1744789"/>
                  <a:gd name="connsiteX1141" fmla="*/ 775736 w 2840893"/>
                  <a:gd name="connsiteY1141" fmla="*/ 238624 h 1744789"/>
                  <a:gd name="connsiteX1142" fmla="*/ 767653 w 2840893"/>
                  <a:gd name="connsiteY1142" fmla="*/ 244335 h 1744789"/>
                  <a:gd name="connsiteX1143" fmla="*/ 750873 w 2840893"/>
                  <a:gd name="connsiteY1143" fmla="*/ 254965 h 1744789"/>
                  <a:gd name="connsiteX1144" fmla="*/ 746920 w 2840893"/>
                  <a:gd name="connsiteY1144" fmla="*/ 259270 h 1744789"/>
                  <a:gd name="connsiteX1145" fmla="*/ 745953 w 2840893"/>
                  <a:gd name="connsiteY1145" fmla="*/ 260500 h 1744789"/>
                  <a:gd name="connsiteX1146" fmla="*/ 741297 w 2840893"/>
                  <a:gd name="connsiteY1146" fmla="*/ 264980 h 1744789"/>
                  <a:gd name="connsiteX1147" fmla="*/ 732336 w 2840893"/>
                  <a:gd name="connsiteY1147" fmla="*/ 270252 h 1744789"/>
                  <a:gd name="connsiteX1148" fmla="*/ 722496 w 2840893"/>
                  <a:gd name="connsiteY1148" fmla="*/ 276138 h 1744789"/>
                  <a:gd name="connsiteX1149" fmla="*/ 711514 w 2840893"/>
                  <a:gd name="connsiteY1149" fmla="*/ 283517 h 1744789"/>
                  <a:gd name="connsiteX1150" fmla="*/ 697721 w 2840893"/>
                  <a:gd name="connsiteY1150" fmla="*/ 292742 h 1744789"/>
                  <a:gd name="connsiteX1151" fmla="*/ 697633 w 2840893"/>
                  <a:gd name="connsiteY1151" fmla="*/ 292830 h 1744789"/>
                  <a:gd name="connsiteX1152" fmla="*/ 686125 w 2840893"/>
                  <a:gd name="connsiteY1152" fmla="*/ 295729 h 1744789"/>
                  <a:gd name="connsiteX1153" fmla="*/ 676988 w 2840893"/>
                  <a:gd name="connsiteY1153" fmla="*/ 308292 h 1744789"/>
                  <a:gd name="connsiteX1154" fmla="*/ 672332 w 2840893"/>
                  <a:gd name="connsiteY1154" fmla="*/ 311455 h 1744789"/>
                  <a:gd name="connsiteX1155" fmla="*/ 657484 w 2840893"/>
                  <a:gd name="connsiteY1155" fmla="*/ 320328 h 1744789"/>
                  <a:gd name="connsiteX1156" fmla="*/ 649753 w 2840893"/>
                  <a:gd name="connsiteY1156" fmla="*/ 328059 h 1744789"/>
                  <a:gd name="connsiteX1157" fmla="*/ 644306 w 2840893"/>
                  <a:gd name="connsiteY1157" fmla="*/ 331574 h 1744789"/>
                  <a:gd name="connsiteX1158" fmla="*/ 634379 w 2840893"/>
                  <a:gd name="connsiteY1158" fmla="*/ 338163 h 1744789"/>
                  <a:gd name="connsiteX1159" fmla="*/ 623573 w 2840893"/>
                  <a:gd name="connsiteY1159" fmla="*/ 346421 h 1744789"/>
                  <a:gd name="connsiteX1160" fmla="*/ 621376 w 2840893"/>
                  <a:gd name="connsiteY1160" fmla="*/ 347914 h 1744789"/>
                  <a:gd name="connsiteX1161" fmla="*/ 611449 w 2840893"/>
                  <a:gd name="connsiteY1161" fmla="*/ 352483 h 1744789"/>
                  <a:gd name="connsiteX1162" fmla="*/ 609955 w 2840893"/>
                  <a:gd name="connsiteY1162" fmla="*/ 354240 h 1744789"/>
                  <a:gd name="connsiteX1163" fmla="*/ 607232 w 2840893"/>
                  <a:gd name="connsiteY1163" fmla="*/ 357490 h 1744789"/>
                  <a:gd name="connsiteX1164" fmla="*/ 602488 w 2840893"/>
                  <a:gd name="connsiteY1164" fmla="*/ 362234 h 1744789"/>
                  <a:gd name="connsiteX1165" fmla="*/ 591682 w 2840893"/>
                  <a:gd name="connsiteY1165" fmla="*/ 373041 h 1744789"/>
                  <a:gd name="connsiteX1166" fmla="*/ 571915 w 2840893"/>
                  <a:gd name="connsiteY1166" fmla="*/ 386306 h 1744789"/>
                  <a:gd name="connsiteX1167" fmla="*/ 562602 w 2840893"/>
                  <a:gd name="connsiteY1167" fmla="*/ 397025 h 1744789"/>
                  <a:gd name="connsiteX1168" fmla="*/ 550215 w 2840893"/>
                  <a:gd name="connsiteY1168" fmla="*/ 407040 h 1744789"/>
                  <a:gd name="connsiteX1169" fmla="*/ 549073 w 2840893"/>
                  <a:gd name="connsiteY1169" fmla="*/ 409763 h 1744789"/>
                  <a:gd name="connsiteX1170" fmla="*/ 548809 w 2840893"/>
                  <a:gd name="connsiteY1170" fmla="*/ 410642 h 1744789"/>
                  <a:gd name="connsiteX1171" fmla="*/ 545383 w 2840893"/>
                  <a:gd name="connsiteY1171" fmla="*/ 416616 h 1744789"/>
                  <a:gd name="connsiteX1172" fmla="*/ 526582 w 2840893"/>
                  <a:gd name="connsiteY1172" fmla="*/ 431990 h 1744789"/>
                  <a:gd name="connsiteX1173" fmla="*/ 521662 w 2840893"/>
                  <a:gd name="connsiteY1173" fmla="*/ 435505 h 1744789"/>
                  <a:gd name="connsiteX1174" fmla="*/ 512262 w 2840893"/>
                  <a:gd name="connsiteY1174" fmla="*/ 445520 h 1744789"/>
                  <a:gd name="connsiteX1175" fmla="*/ 502862 w 2840893"/>
                  <a:gd name="connsiteY1175" fmla="*/ 456502 h 1744789"/>
                  <a:gd name="connsiteX1176" fmla="*/ 494691 w 2840893"/>
                  <a:gd name="connsiteY1176" fmla="*/ 456677 h 1744789"/>
                  <a:gd name="connsiteX1177" fmla="*/ 488190 w 2840893"/>
                  <a:gd name="connsiteY1177" fmla="*/ 471437 h 1744789"/>
                  <a:gd name="connsiteX1178" fmla="*/ 482304 w 2840893"/>
                  <a:gd name="connsiteY1178" fmla="*/ 477235 h 1744789"/>
                  <a:gd name="connsiteX1179" fmla="*/ 465700 w 2840893"/>
                  <a:gd name="connsiteY1179" fmla="*/ 490852 h 1744789"/>
                  <a:gd name="connsiteX1180" fmla="*/ 465524 w 2840893"/>
                  <a:gd name="connsiteY1180" fmla="*/ 491994 h 1744789"/>
                  <a:gd name="connsiteX1181" fmla="*/ 465436 w 2840893"/>
                  <a:gd name="connsiteY1181" fmla="*/ 492609 h 1744789"/>
                  <a:gd name="connsiteX1182" fmla="*/ 460780 w 2840893"/>
                  <a:gd name="connsiteY1182" fmla="*/ 500428 h 1744789"/>
                  <a:gd name="connsiteX1183" fmla="*/ 448744 w 2840893"/>
                  <a:gd name="connsiteY1183" fmla="*/ 511674 h 1744789"/>
                  <a:gd name="connsiteX1184" fmla="*/ 428889 w 2840893"/>
                  <a:gd name="connsiteY1184" fmla="*/ 528190 h 1744789"/>
                  <a:gd name="connsiteX1185" fmla="*/ 421948 w 2840893"/>
                  <a:gd name="connsiteY1185" fmla="*/ 540578 h 1744789"/>
                  <a:gd name="connsiteX1186" fmla="*/ 421070 w 2840893"/>
                  <a:gd name="connsiteY1186" fmla="*/ 542598 h 1744789"/>
                  <a:gd name="connsiteX1187" fmla="*/ 420718 w 2840893"/>
                  <a:gd name="connsiteY1187" fmla="*/ 543477 h 1744789"/>
                  <a:gd name="connsiteX1188" fmla="*/ 410791 w 2840893"/>
                  <a:gd name="connsiteY1188" fmla="*/ 551647 h 1744789"/>
                  <a:gd name="connsiteX1189" fmla="*/ 409561 w 2840893"/>
                  <a:gd name="connsiteY1189" fmla="*/ 555337 h 1744789"/>
                  <a:gd name="connsiteX1190" fmla="*/ 409210 w 2840893"/>
                  <a:gd name="connsiteY1190" fmla="*/ 556479 h 1744789"/>
                  <a:gd name="connsiteX1191" fmla="*/ 406662 w 2840893"/>
                  <a:gd name="connsiteY1191" fmla="*/ 562278 h 1744789"/>
                  <a:gd name="connsiteX1192" fmla="*/ 398491 w 2840893"/>
                  <a:gd name="connsiteY1192" fmla="*/ 572293 h 1744789"/>
                  <a:gd name="connsiteX1193" fmla="*/ 389882 w 2840893"/>
                  <a:gd name="connsiteY1193" fmla="*/ 582835 h 1744789"/>
                  <a:gd name="connsiteX1194" fmla="*/ 384435 w 2840893"/>
                  <a:gd name="connsiteY1194" fmla="*/ 590215 h 1744789"/>
                  <a:gd name="connsiteX1195" fmla="*/ 374419 w 2840893"/>
                  <a:gd name="connsiteY1195" fmla="*/ 603042 h 1744789"/>
                  <a:gd name="connsiteX1196" fmla="*/ 373629 w 2840893"/>
                  <a:gd name="connsiteY1196" fmla="*/ 604272 h 1744789"/>
                  <a:gd name="connsiteX1197" fmla="*/ 364492 w 2840893"/>
                  <a:gd name="connsiteY1197" fmla="*/ 611739 h 1744789"/>
                  <a:gd name="connsiteX1198" fmla="*/ 363701 w 2840893"/>
                  <a:gd name="connsiteY1198" fmla="*/ 611827 h 1744789"/>
                  <a:gd name="connsiteX1199" fmla="*/ 363789 w 2840893"/>
                  <a:gd name="connsiteY1199" fmla="*/ 612618 h 1744789"/>
                  <a:gd name="connsiteX1200" fmla="*/ 359045 w 2840893"/>
                  <a:gd name="connsiteY1200" fmla="*/ 623336 h 1744789"/>
                  <a:gd name="connsiteX1201" fmla="*/ 358167 w 2840893"/>
                  <a:gd name="connsiteY1201" fmla="*/ 624390 h 1744789"/>
                  <a:gd name="connsiteX1202" fmla="*/ 345164 w 2840893"/>
                  <a:gd name="connsiteY1202" fmla="*/ 640204 h 1744789"/>
                  <a:gd name="connsiteX1203" fmla="*/ 341211 w 2840893"/>
                  <a:gd name="connsiteY1203" fmla="*/ 644597 h 1744789"/>
                  <a:gd name="connsiteX1204" fmla="*/ 339190 w 2840893"/>
                  <a:gd name="connsiteY1204" fmla="*/ 646705 h 1744789"/>
                  <a:gd name="connsiteX1205" fmla="*/ 337082 w 2840893"/>
                  <a:gd name="connsiteY1205" fmla="*/ 649692 h 1744789"/>
                  <a:gd name="connsiteX1206" fmla="*/ 333040 w 2840893"/>
                  <a:gd name="connsiteY1206" fmla="*/ 660234 h 1744789"/>
                  <a:gd name="connsiteX1207" fmla="*/ 323816 w 2840893"/>
                  <a:gd name="connsiteY1207" fmla="*/ 671568 h 1744789"/>
                  <a:gd name="connsiteX1208" fmla="*/ 317139 w 2840893"/>
                  <a:gd name="connsiteY1208" fmla="*/ 681583 h 1744789"/>
                  <a:gd name="connsiteX1209" fmla="*/ 311340 w 2840893"/>
                  <a:gd name="connsiteY1209" fmla="*/ 687206 h 1744789"/>
                  <a:gd name="connsiteX1210" fmla="*/ 303521 w 2840893"/>
                  <a:gd name="connsiteY1210" fmla="*/ 698275 h 1744789"/>
                  <a:gd name="connsiteX1211" fmla="*/ 294560 w 2840893"/>
                  <a:gd name="connsiteY1211" fmla="*/ 717339 h 1744789"/>
                  <a:gd name="connsiteX1212" fmla="*/ 291573 w 2840893"/>
                  <a:gd name="connsiteY1212" fmla="*/ 721996 h 1744789"/>
                  <a:gd name="connsiteX1213" fmla="*/ 289816 w 2840893"/>
                  <a:gd name="connsiteY1213" fmla="*/ 724895 h 1744789"/>
                  <a:gd name="connsiteX1214" fmla="*/ 277429 w 2840893"/>
                  <a:gd name="connsiteY1214" fmla="*/ 742466 h 1744789"/>
                  <a:gd name="connsiteX1215" fmla="*/ 268029 w 2840893"/>
                  <a:gd name="connsiteY1215" fmla="*/ 759421 h 1744789"/>
                  <a:gd name="connsiteX1216" fmla="*/ 256608 w 2840893"/>
                  <a:gd name="connsiteY1216" fmla="*/ 779716 h 1744789"/>
                  <a:gd name="connsiteX1217" fmla="*/ 245450 w 2840893"/>
                  <a:gd name="connsiteY1217" fmla="*/ 798692 h 1744789"/>
                  <a:gd name="connsiteX1218" fmla="*/ 238949 w 2840893"/>
                  <a:gd name="connsiteY1218" fmla="*/ 811519 h 1744789"/>
                  <a:gd name="connsiteX1219" fmla="*/ 233326 w 2840893"/>
                  <a:gd name="connsiteY1219" fmla="*/ 817668 h 1744789"/>
                  <a:gd name="connsiteX1220" fmla="*/ 230515 w 2840893"/>
                  <a:gd name="connsiteY1220" fmla="*/ 820480 h 1744789"/>
                  <a:gd name="connsiteX1221" fmla="*/ 224541 w 2840893"/>
                  <a:gd name="connsiteY1221" fmla="*/ 838138 h 1744789"/>
                  <a:gd name="connsiteX1222" fmla="*/ 217425 w 2840893"/>
                  <a:gd name="connsiteY1222" fmla="*/ 850086 h 1744789"/>
                  <a:gd name="connsiteX1223" fmla="*/ 215228 w 2840893"/>
                  <a:gd name="connsiteY1223" fmla="*/ 858696 h 1744789"/>
                  <a:gd name="connsiteX1224" fmla="*/ 215141 w 2840893"/>
                  <a:gd name="connsiteY1224" fmla="*/ 859223 h 1744789"/>
                  <a:gd name="connsiteX1225" fmla="*/ 213911 w 2840893"/>
                  <a:gd name="connsiteY1225" fmla="*/ 863001 h 1744789"/>
                  <a:gd name="connsiteX1226" fmla="*/ 209518 w 2840893"/>
                  <a:gd name="connsiteY1226" fmla="*/ 871347 h 1744789"/>
                  <a:gd name="connsiteX1227" fmla="*/ 197746 w 2840893"/>
                  <a:gd name="connsiteY1227" fmla="*/ 892256 h 1744789"/>
                  <a:gd name="connsiteX1228" fmla="*/ 196428 w 2840893"/>
                  <a:gd name="connsiteY1228" fmla="*/ 894189 h 1744789"/>
                  <a:gd name="connsiteX1229" fmla="*/ 187379 w 2840893"/>
                  <a:gd name="connsiteY1229" fmla="*/ 918876 h 1744789"/>
                  <a:gd name="connsiteX1230" fmla="*/ 180614 w 2840893"/>
                  <a:gd name="connsiteY1230" fmla="*/ 929946 h 1744789"/>
                  <a:gd name="connsiteX1231" fmla="*/ 178506 w 2840893"/>
                  <a:gd name="connsiteY1231" fmla="*/ 931439 h 1744789"/>
                  <a:gd name="connsiteX1232" fmla="*/ 178593 w 2840893"/>
                  <a:gd name="connsiteY1232" fmla="*/ 931878 h 1744789"/>
                  <a:gd name="connsiteX1233" fmla="*/ 178857 w 2840893"/>
                  <a:gd name="connsiteY1233" fmla="*/ 933284 h 1744789"/>
                  <a:gd name="connsiteX1234" fmla="*/ 179560 w 2840893"/>
                  <a:gd name="connsiteY1234" fmla="*/ 937062 h 1744789"/>
                  <a:gd name="connsiteX1235" fmla="*/ 179560 w 2840893"/>
                  <a:gd name="connsiteY1235" fmla="*/ 937237 h 1744789"/>
                  <a:gd name="connsiteX1236" fmla="*/ 176924 w 2840893"/>
                  <a:gd name="connsiteY1236" fmla="*/ 945847 h 1744789"/>
                  <a:gd name="connsiteX1237" fmla="*/ 171477 w 2840893"/>
                  <a:gd name="connsiteY1237" fmla="*/ 956214 h 1744789"/>
                  <a:gd name="connsiteX1238" fmla="*/ 162604 w 2840893"/>
                  <a:gd name="connsiteY1238" fmla="*/ 972203 h 1744789"/>
                  <a:gd name="connsiteX1239" fmla="*/ 160232 w 2840893"/>
                  <a:gd name="connsiteY1239" fmla="*/ 976947 h 1744789"/>
                  <a:gd name="connsiteX1240" fmla="*/ 158563 w 2840893"/>
                  <a:gd name="connsiteY1240" fmla="*/ 988456 h 1744789"/>
                  <a:gd name="connsiteX1241" fmla="*/ 147581 w 2840893"/>
                  <a:gd name="connsiteY1241" fmla="*/ 994606 h 1744789"/>
                  <a:gd name="connsiteX1242" fmla="*/ 150129 w 2840893"/>
                  <a:gd name="connsiteY1242" fmla="*/ 1008750 h 1744789"/>
                  <a:gd name="connsiteX1243" fmla="*/ 144594 w 2840893"/>
                  <a:gd name="connsiteY1243" fmla="*/ 1026936 h 1744789"/>
                  <a:gd name="connsiteX1244" fmla="*/ 140113 w 2840893"/>
                  <a:gd name="connsiteY1244" fmla="*/ 1032559 h 1744789"/>
                  <a:gd name="connsiteX1245" fmla="*/ 148635 w 2840893"/>
                  <a:gd name="connsiteY1245" fmla="*/ 1034140 h 1744789"/>
                  <a:gd name="connsiteX1246" fmla="*/ 139674 w 2840893"/>
                  <a:gd name="connsiteY1246" fmla="*/ 1044155 h 1744789"/>
                  <a:gd name="connsiteX1247" fmla="*/ 136863 w 2840893"/>
                  <a:gd name="connsiteY1247" fmla="*/ 1047230 h 1744789"/>
                  <a:gd name="connsiteX1248" fmla="*/ 134491 w 2840893"/>
                  <a:gd name="connsiteY1248" fmla="*/ 1049602 h 1744789"/>
                  <a:gd name="connsiteX1249" fmla="*/ 132558 w 2840893"/>
                  <a:gd name="connsiteY1249" fmla="*/ 1051535 h 1744789"/>
                  <a:gd name="connsiteX1250" fmla="*/ 133612 w 2840893"/>
                  <a:gd name="connsiteY1250" fmla="*/ 1051447 h 1744789"/>
                  <a:gd name="connsiteX1251" fmla="*/ 130713 w 2840893"/>
                  <a:gd name="connsiteY1251" fmla="*/ 1055752 h 1744789"/>
                  <a:gd name="connsiteX1252" fmla="*/ 131416 w 2840893"/>
                  <a:gd name="connsiteY1252" fmla="*/ 1057070 h 1744789"/>
                  <a:gd name="connsiteX1253" fmla="*/ 128341 w 2840893"/>
                  <a:gd name="connsiteY1253" fmla="*/ 1078682 h 1744789"/>
                  <a:gd name="connsiteX1254" fmla="*/ 121137 w 2840893"/>
                  <a:gd name="connsiteY1254" fmla="*/ 1097307 h 1744789"/>
                  <a:gd name="connsiteX1255" fmla="*/ 121488 w 2840893"/>
                  <a:gd name="connsiteY1255" fmla="*/ 1103896 h 1744789"/>
                  <a:gd name="connsiteX1256" fmla="*/ 110243 w 2840893"/>
                  <a:gd name="connsiteY1256" fmla="*/ 1136051 h 1744789"/>
                  <a:gd name="connsiteX1257" fmla="*/ 109277 w 2840893"/>
                  <a:gd name="connsiteY1257" fmla="*/ 1137895 h 1744789"/>
                  <a:gd name="connsiteX1258" fmla="*/ 105675 w 2840893"/>
                  <a:gd name="connsiteY1258" fmla="*/ 1158190 h 1744789"/>
                  <a:gd name="connsiteX1259" fmla="*/ 103303 w 2840893"/>
                  <a:gd name="connsiteY1259" fmla="*/ 1166360 h 1744789"/>
                  <a:gd name="connsiteX1260" fmla="*/ 102600 w 2840893"/>
                  <a:gd name="connsiteY1260" fmla="*/ 1169874 h 1744789"/>
                  <a:gd name="connsiteX1261" fmla="*/ 97329 w 2840893"/>
                  <a:gd name="connsiteY1261" fmla="*/ 1185951 h 1744789"/>
                  <a:gd name="connsiteX1262" fmla="*/ 93112 w 2840893"/>
                  <a:gd name="connsiteY1262" fmla="*/ 1207212 h 1744789"/>
                  <a:gd name="connsiteX1263" fmla="*/ 87928 w 2840893"/>
                  <a:gd name="connsiteY1263" fmla="*/ 1225310 h 1744789"/>
                  <a:gd name="connsiteX1264" fmla="*/ 88455 w 2840893"/>
                  <a:gd name="connsiteY1264" fmla="*/ 1226803 h 1744789"/>
                  <a:gd name="connsiteX1265" fmla="*/ 88807 w 2840893"/>
                  <a:gd name="connsiteY1265" fmla="*/ 1227506 h 1744789"/>
                  <a:gd name="connsiteX1266" fmla="*/ 90125 w 2840893"/>
                  <a:gd name="connsiteY1266" fmla="*/ 1234622 h 1744789"/>
                  <a:gd name="connsiteX1267" fmla="*/ 85293 w 2840893"/>
                  <a:gd name="connsiteY1267" fmla="*/ 1255795 h 1744789"/>
                  <a:gd name="connsiteX1268" fmla="*/ 81603 w 2840893"/>
                  <a:gd name="connsiteY1268" fmla="*/ 1271697 h 1744789"/>
                  <a:gd name="connsiteX1269" fmla="*/ 80197 w 2840893"/>
                  <a:gd name="connsiteY1269" fmla="*/ 1277407 h 1744789"/>
                  <a:gd name="connsiteX1270" fmla="*/ 77649 w 2840893"/>
                  <a:gd name="connsiteY1270" fmla="*/ 1292079 h 1744789"/>
                  <a:gd name="connsiteX1271" fmla="*/ 72642 w 2840893"/>
                  <a:gd name="connsiteY1271" fmla="*/ 1305520 h 1744789"/>
                  <a:gd name="connsiteX1272" fmla="*/ 72817 w 2840893"/>
                  <a:gd name="connsiteY1272" fmla="*/ 1305872 h 1744789"/>
                  <a:gd name="connsiteX1273" fmla="*/ 74575 w 2840893"/>
                  <a:gd name="connsiteY1273" fmla="*/ 1312197 h 1744789"/>
                  <a:gd name="connsiteX1274" fmla="*/ 74311 w 2840893"/>
                  <a:gd name="connsiteY1274" fmla="*/ 1315887 h 1744789"/>
                  <a:gd name="connsiteX1275" fmla="*/ 71851 w 2840893"/>
                  <a:gd name="connsiteY1275" fmla="*/ 1341716 h 1744789"/>
                  <a:gd name="connsiteX1276" fmla="*/ 68513 w 2840893"/>
                  <a:gd name="connsiteY1276" fmla="*/ 1349974 h 1744789"/>
                  <a:gd name="connsiteX1277" fmla="*/ 68864 w 2840893"/>
                  <a:gd name="connsiteY1277" fmla="*/ 1350238 h 1744789"/>
                  <a:gd name="connsiteX1278" fmla="*/ 71412 w 2840893"/>
                  <a:gd name="connsiteY1278" fmla="*/ 1355685 h 1744789"/>
                  <a:gd name="connsiteX1279" fmla="*/ 71412 w 2840893"/>
                  <a:gd name="connsiteY1279" fmla="*/ 1356300 h 1744789"/>
                  <a:gd name="connsiteX1280" fmla="*/ 68952 w 2840893"/>
                  <a:gd name="connsiteY1280" fmla="*/ 1364295 h 1744789"/>
                  <a:gd name="connsiteX1281" fmla="*/ 64208 w 2840893"/>
                  <a:gd name="connsiteY1281" fmla="*/ 1374749 h 1744789"/>
                  <a:gd name="connsiteX1282" fmla="*/ 64998 w 2840893"/>
                  <a:gd name="connsiteY1282" fmla="*/ 1377297 h 1744789"/>
                  <a:gd name="connsiteX1283" fmla="*/ 66492 w 2840893"/>
                  <a:gd name="connsiteY1283" fmla="*/ 1385907 h 1744789"/>
                  <a:gd name="connsiteX1284" fmla="*/ 65086 w 2840893"/>
                  <a:gd name="connsiteY1284" fmla="*/ 1406992 h 1744789"/>
                  <a:gd name="connsiteX1285" fmla="*/ 61572 w 2840893"/>
                  <a:gd name="connsiteY1285" fmla="*/ 1440025 h 1744789"/>
                  <a:gd name="connsiteX1286" fmla="*/ 61396 w 2840893"/>
                  <a:gd name="connsiteY1286" fmla="*/ 1451182 h 1744789"/>
                  <a:gd name="connsiteX1287" fmla="*/ 61660 w 2840893"/>
                  <a:gd name="connsiteY1287" fmla="*/ 1455135 h 1744789"/>
                  <a:gd name="connsiteX1288" fmla="*/ 56740 w 2840893"/>
                  <a:gd name="connsiteY1288" fmla="*/ 1473673 h 1744789"/>
                  <a:gd name="connsiteX1289" fmla="*/ 56828 w 2840893"/>
                  <a:gd name="connsiteY1289" fmla="*/ 1473760 h 1744789"/>
                  <a:gd name="connsiteX1290" fmla="*/ 58322 w 2840893"/>
                  <a:gd name="connsiteY1290" fmla="*/ 1475605 h 1744789"/>
                  <a:gd name="connsiteX1291" fmla="*/ 58322 w 2840893"/>
                  <a:gd name="connsiteY1291" fmla="*/ 1477977 h 1744789"/>
                  <a:gd name="connsiteX1292" fmla="*/ 57619 w 2840893"/>
                  <a:gd name="connsiteY1292" fmla="*/ 1486236 h 1744789"/>
                  <a:gd name="connsiteX1293" fmla="*/ 57180 w 2840893"/>
                  <a:gd name="connsiteY1293" fmla="*/ 1489750 h 1744789"/>
                  <a:gd name="connsiteX1294" fmla="*/ 57092 w 2840893"/>
                  <a:gd name="connsiteY1294" fmla="*/ 1490716 h 1744789"/>
                  <a:gd name="connsiteX1295" fmla="*/ 56916 w 2840893"/>
                  <a:gd name="connsiteY1295" fmla="*/ 1492473 h 1744789"/>
                  <a:gd name="connsiteX1296" fmla="*/ 61748 w 2840893"/>
                  <a:gd name="connsiteY1296" fmla="*/ 1511889 h 1744789"/>
                  <a:gd name="connsiteX1297" fmla="*/ 61396 w 2840893"/>
                  <a:gd name="connsiteY1297" fmla="*/ 1516545 h 1744789"/>
                  <a:gd name="connsiteX1298" fmla="*/ 61660 w 2840893"/>
                  <a:gd name="connsiteY1298" fmla="*/ 1520059 h 1744789"/>
                  <a:gd name="connsiteX1299" fmla="*/ 59464 w 2840893"/>
                  <a:gd name="connsiteY1299" fmla="*/ 1536312 h 1744789"/>
                  <a:gd name="connsiteX1300" fmla="*/ 59639 w 2840893"/>
                  <a:gd name="connsiteY1300" fmla="*/ 1536752 h 1744789"/>
                  <a:gd name="connsiteX1301" fmla="*/ 60430 w 2840893"/>
                  <a:gd name="connsiteY1301" fmla="*/ 1538860 h 1744789"/>
                  <a:gd name="connsiteX1302" fmla="*/ 62275 w 2840893"/>
                  <a:gd name="connsiteY1302" fmla="*/ 1550808 h 1744789"/>
                  <a:gd name="connsiteX1303" fmla="*/ 59727 w 2840893"/>
                  <a:gd name="connsiteY1303" fmla="*/ 1575583 h 1744789"/>
                  <a:gd name="connsiteX1304" fmla="*/ 59376 w 2840893"/>
                  <a:gd name="connsiteY1304" fmla="*/ 1580591 h 1744789"/>
                  <a:gd name="connsiteX1305" fmla="*/ 62978 w 2840893"/>
                  <a:gd name="connsiteY1305" fmla="*/ 1584544 h 1744789"/>
                  <a:gd name="connsiteX1306" fmla="*/ 63681 w 2840893"/>
                  <a:gd name="connsiteY1306" fmla="*/ 1592099 h 1744789"/>
                  <a:gd name="connsiteX1307" fmla="*/ 63505 w 2840893"/>
                  <a:gd name="connsiteY1307" fmla="*/ 1606156 h 1744789"/>
                  <a:gd name="connsiteX1308" fmla="*/ 64208 w 2840893"/>
                  <a:gd name="connsiteY1308" fmla="*/ 1621267 h 1744789"/>
                  <a:gd name="connsiteX1309" fmla="*/ 63241 w 2840893"/>
                  <a:gd name="connsiteY1309" fmla="*/ 1625923 h 1744789"/>
                  <a:gd name="connsiteX1310" fmla="*/ 62275 w 2840893"/>
                  <a:gd name="connsiteY1310" fmla="*/ 1631194 h 1744789"/>
                  <a:gd name="connsiteX1311" fmla="*/ 63769 w 2840893"/>
                  <a:gd name="connsiteY1311" fmla="*/ 1639453 h 1744789"/>
                  <a:gd name="connsiteX1312" fmla="*/ 64208 w 2840893"/>
                  <a:gd name="connsiteY1312" fmla="*/ 1641210 h 1744789"/>
                  <a:gd name="connsiteX1313" fmla="*/ 68513 w 2840893"/>
                  <a:gd name="connsiteY1313" fmla="*/ 1688739 h 1744789"/>
                  <a:gd name="connsiteX1314" fmla="*/ 74750 w 2840893"/>
                  <a:gd name="connsiteY1314" fmla="*/ 1721859 h 1744789"/>
                  <a:gd name="connsiteX1315" fmla="*/ 57180 w 2840893"/>
                  <a:gd name="connsiteY1315" fmla="*/ 1739079 h 1744789"/>
                  <a:gd name="connsiteX1316" fmla="*/ 37149 w 2840893"/>
                  <a:gd name="connsiteY1316" fmla="*/ 1741187 h 1744789"/>
                  <a:gd name="connsiteX1317" fmla="*/ 22214 w 2840893"/>
                  <a:gd name="connsiteY1317" fmla="*/ 1740397 h 1744789"/>
                  <a:gd name="connsiteX1318" fmla="*/ 14658 w 2840893"/>
                  <a:gd name="connsiteY1318" fmla="*/ 1725988 h 1744789"/>
                  <a:gd name="connsiteX1319" fmla="*/ 11144 w 2840893"/>
                  <a:gd name="connsiteY1319" fmla="*/ 1702092 h 1744789"/>
                  <a:gd name="connsiteX1320" fmla="*/ 9299 w 2840893"/>
                  <a:gd name="connsiteY1320" fmla="*/ 1688739 h 1744789"/>
                  <a:gd name="connsiteX1321" fmla="*/ 8157 w 2840893"/>
                  <a:gd name="connsiteY1321" fmla="*/ 1682413 h 1744789"/>
                  <a:gd name="connsiteX1322" fmla="*/ 6751 w 2840893"/>
                  <a:gd name="connsiteY1322" fmla="*/ 1673979 h 1744789"/>
                  <a:gd name="connsiteX1323" fmla="*/ 6664 w 2840893"/>
                  <a:gd name="connsiteY1323" fmla="*/ 1673452 h 1744789"/>
                  <a:gd name="connsiteX1324" fmla="*/ 8509 w 2840893"/>
                  <a:gd name="connsiteY1324" fmla="*/ 1661592 h 1744789"/>
                  <a:gd name="connsiteX1325" fmla="*/ 9123 w 2840893"/>
                  <a:gd name="connsiteY1325" fmla="*/ 1660713 h 1744789"/>
                  <a:gd name="connsiteX1326" fmla="*/ 8069 w 2840893"/>
                  <a:gd name="connsiteY1326" fmla="*/ 1658517 h 1744789"/>
                  <a:gd name="connsiteX1327" fmla="*/ 6488 w 2840893"/>
                  <a:gd name="connsiteY1327" fmla="*/ 1640770 h 1744789"/>
                  <a:gd name="connsiteX1328" fmla="*/ 5697 w 2840893"/>
                  <a:gd name="connsiteY1328" fmla="*/ 1635060 h 1744789"/>
                  <a:gd name="connsiteX1329" fmla="*/ 4907 w 2840893"/>
                  <a:gd name="connsiteY1329" fmla="*/ 1631546 h 1744789"/>
                  <a:gd name="connsiteX1330" fmla="*/ 4116 w 2840893"/>
                  <a:gd name="connsiteY1330" fmla="*/ 1626275 h 1744789"/>
                  <a:gd name="connsiteX1331" fmla="*/ 2886 w 2840893"/>
                  <a:gd name="connsiteY1331" fmla="*/ 1594120 h 1744789"/>
                  <a:gd name="connsiteX1332" fmla="*/ 1129 w 2840893"/>
                  <a:gd name="connsiteY1332" fmla="*/ 1560472 h 1744789"/>
                  <a:gd name="connsiteX1333" fmla="*/ 1041 w 2840893"/>
                  <a:gd name="connsiteY1333" fmla="*/ 1527263 h 1744789"/>
                  <a:gd name="connsiteX1334" fmla="*/ 2007 w 2840893"/>
                  <a:gd name="connsiteY1334" fmla="*/ 1493176 h 1744789"/>
                  <a:gd name="connsiteX1335" fmla="*/ 2798 w 2840893"/>
                  <a:gd name="connsiteY1335" fmla="*/ 1481931 h 1744789"/>
                  <a:gd name="connsiteX1336" fmla="*/ 6488 w 2840893"/>
                  <a:gd name="connsiteY1336" fmla="*/ 1459616 h 1744789"/>
                  <a:gd name="connsiteX1337" fmla="*/ 5521 w 2840893"/>
                  <a:gd name="connsiteY1337" fmla="*/ 1428340 h 1744789"/>
                  <a:gd name="connsiteX1338" fmla="*/ 6927 w 2840893"/>
                  <a:gd name="connsiteY1338" fmla="*/ 1410154 h 1744789"/>
                  <a:gd name="connsiteX1339" fmla="*/ 11496 w 2840893"/>
                  <a:gd name="connsiteY1339" fmla="*/ 1359023 h 1744789"/>
                  <a:gd name="connsiteX1340" fmla="*/ 12462 w 2840893"/>
                  <a:gd name="connsiteY1340" fmla="*/ 1351380 h 1744789"/>
                  <a:gd name="connsiteX1341" fmla="*/ 16679 w 2840893"/>
                  <a:gd name="connsiteY1341" fmla="*/ 1333546 h 1744789"/>
                  <a:gd name="connsiteX1342" fmla="*/ 15800 w 2840893"/>
                  <a:gd name="connsiteY1342" fmla="*/ 1329768 h 1744789"/>
                  <a:gd name="connsiteX1343" fmla="*/ 15273 w 2840893"/>
                  <a:gd name="connsiteY1343" fmla="*/ 1326693 h 1744789"/>
                  <a:gd name="connsiteX1344" fmla="*/ 16064 w 2840893"/>
                  <a:gd name="connsiteY1344" fmla="*/ 1313779 h 1744789"/>
                  <a:gd name="connsiteX1345" fmla="*/ 19578 w 2840893"/>
                  <a:gd name="connsiteY1345" fmla="*/ 1301040 h 1744789"/>
                  <a:gd name="connsiteX1346" fmla="*/ 20632 w 2840893"/>
                  <a:gd name="connsiteY1346" fmla="*/ 1290058 h 1744789"/>
                  <a:gd name="connsiteX1347" fmla="*/ 21072 w 2840893"/>
                  <a:gd name="connsiteY1347" fmla="*/ 1285929 h 1744789"/>
                  <a:gd name="connsiteX1348" fmla="*/ 21862 w 2840893"/>
                  <a:gd name="connsiteY1348" fmla="*/ 1266513 h 1744789"/>
                  <a:gd name="connsiteX1349" fmla="*/ 22653 w 2840893"/>
                  <a:gd name="connsiteY1349" fmla="*/ 1263966 h 1744789"/>
                  <a:gd name="connsiteX1350" fmla="*/ 26870 w 2840893"/>
                  <a:gd name="connsiteY1350" fmla="*/ 1240333 h 1744789"/>
                  <a:gd name="connsiteX1351" fmla="*/ 28012 w 2840893"/>
                  <a:gd name="connsiteY1351" fmla="*/ 1231635 h 1744789"/>
                  <a:gd name="connsiteX1352" fmla="*/ 28627 w 2840893"/>
                  <a:gd name="connsiteY1352" fmla="*/ 1226452 h 1744789"/>
                  <a:gd name="connsiteX1353" fmla="*/ 37764 w 2840893"/>
                  <a:gd name="connsiteY1353" fmla="*/ 1202029 h 1744789"/>
                  <a:gd name="connsiteX1354" fmla="*/ 41805 w 2840893"/>
                  <a:gd name="connsiteY1354" fmla="*/ 1174179 h 1744789"/>
                  <a:gd name="connsiteX1355" fmla="*/ 45407 w 2840893"/>
                  <a:gd name="connsiteY1355" fmla="*/ 1164427 h 1744789"/>
                  <a:gd name="connsiteX1356" fmla="*/ 46637 w 2840893"/>
                  <a:gd name="connsiteY1356" fmla="*/ 1159859 h 1744789"/>
                  <a:gd name="connsiteX1357" fmla="*/ 48394 w 2840893"/>
                  <a:gd name="connsiteY1357" fmla="*/ 1151601 h 1744789"/>
                  <a:gd name="connsiteX1358" fmla="*/ 60869 w 2840893"/>
                  <a:gd name="connsiteY1358" fmla="*/ 1096692 h 1744789"/>
                  <a:gd name="connsiteX1359" fmla="*/ 64647 w 2840893"/>
                  <a:gd name="connsiteY1359" fmla="*/ 1082108 h 1744789"/>
                  <a:gd name="connsiteX1360" fmla="*/ 69830 w 2840893"/>
                  <a:gd name="connsiteY1360" fmla="*/ 1063483 h 1744789"/>
                  <a:gd name="connsiteX1361" fmla="*/ 76419 w 2840893"/>
                  <a:gd name="connsiteY1361" fmla="*/ 1044946 h 1744789"/>
                  <a:gd name="connsiteX1362" fmla="*/ 91355 w 2840893"/>
                  <a:gd name="connsiteY1362" fmla="*/ 1009541 h 1744789"/>
                  <a:gd name="connsiteX1363" fmla="*/ 92672 w 2840893"/>
                  <a:gd name="connsiteY1363" fmla="*/ 1004446 h 1744789"/>
                  <a:gd name="connsiteX1364" fmla="*/ 93287 w 2840893"/>
                  <a:gd name="connsiteY1364" fmla="*/ 1001019 h 1744789"/>
                  <a:gd name="connsiteX1365" fmla="*/ 93815 w 2840893"/>
                  <a:gd name="connsiteY1365" fmla="*/ 997154 h 1744789"/>
                  <a:gd name="connsiteX1366" fmla="*/ 97329 w 2840893"/>
                  <a:gd name="connsiteY1366" fmla="*/ 985381 h 1744789"/>
                  <a:gd name="connsiteX1367" fmla="*/ 106114 w 2840893"/>
                  <a:gd name="connsiteY1367" fmla="*/ 962188 h 1744789"/>
                  <a:gd name="connsiteX1368" fmla="*/ 109101 w 2840893"/>
                  <a:gd name="connsiteY1368" fmla="*/ 950591 h 1744789"/>
                  <a:gd name="connsiteX1369" fmla="*/ 113142 w 2840893"/>
                  <a:gd name="connsiteY1369" fmla="*/ 941191 h 1744789"/>
                  <a:gd name="connsiteX1370" fmla="*/ 117359 w 2840893"/>
                  <a:gd name="connsiteY1370" fmla="*/ 929155 h 1744789"/>
                  <a:gd name="connsiteX1371" fmla="*/ 124475 w 2840893"/>
                  <a:gd name="connsiteY1371" fmla="*/ 911321 h 1744789"/>
                  <a:gd name="connsiteX1372" fmla="*/ 127550 w 2840893"/>
                  <a:gd name="connsiteY1372" fmla="*/ 905874 h 1744789"/>
                  <a:gd name="connsiteX1373" fmla="*/ 132295 w 2840893"/>
                  <a:gd name="connsiteY1373" fmla="*/ 898758 h 1744789"/>
                  <a:gd name="connsiteX1374" fmla="*/ 132909 w 2840893"/>
                  <a:gd name="connsiteY1374" fmla="*/ 897967 h 1744789"/>
                  <a:gd name="connsiteX1375" fmla="*/ 135018 w 2840893"/>
                  <a:gd name="connsiteY1375" fmla="*/ 895770 h 1744789"/>
                  <a:gd name="connsiteX1376" fmla="*/ 146000 w 2840893"/>
                  <a:gd name="connsiteY1376" fmla="*/ 867921 h 1744789"/>
                  <a:gd name="connsiteX1377" fmla="*/ 151447 w 2840893"/>
                  <a:gd name="connsiteY1377" fmla="*/ 858433 h 1744789"/>
                  <a:gd name="connsiteX1378" fmla="*/ 153467 w 2840893"/>
                  <a:gd name="connsiteY1378" fmla="*/ 854743 h 1744789"/>
                  <a:gd name="connsiteX1379" fmla="*/ 156103 w 2840893"/>
                  <a:gd name="connsiteY1379" fmla="*/ 849120 h 1744789"/>
                  <a:gd name="connsiteX1380" fmla="*/ 172092 w 2840893"/>
                  <a:gd name="connsiteY1380" fmla="*/ 813012 h 1744789"/>
                  <a:gd name="connsiteX1381" fmla="*/ 179472 w 2840893"/>
                  <a:gd name="connsiteY1381" fmla="*/ 800010 h 1744789"/>
                  <a:gd name="connsiteX1382" fmla="*/ 185358 w 2840893"/>
                  <a:gd name="connsiteY1382" fmla="*/ 789028 h 1744789"/>
                  <a:gd name="connsiteX1383" fmla="*/ 187115 w 2840893"/>
                  <a:gd name="connsiteY1383" fmla="*/ 786129 h 1744789"/>
                  <a:gd name="connsiteX1384" fmla="*/ 193265 w 2840893"/>
                  <a:gd name="connsiteY1384" fmla="*/ 776904 h 1744789"/>
                  <a:gd name="connsiteX1385" fmla="*/ 194759 w 2840893"/>
                  <a:gd name="connsiteY1385" fmla="*/ 775235 h 1744789"/>
                  <a:gd name="connsiteX1386" fmla="*/ 195725 w 2840893"/>
                  <a:gd name="connsiteY1386" fmla="*/ 774269 h 1744789"/>
                  <a:gd name="connsiteX1387" fmla="*/ 196428 w 2840893"/>
                  <a:gd name="connsiteY1387" fmla="*/ 771370 h 1744789"/>
                  <a:gd name="connsiteX1388" fmla="*/ 195022 w 2840893"/>
                  <a:gd name="connsiteY1388" fmla="*/ 770754 h 1744789"/>
                  <a:gd name="connsiteX1389" fmla="*/ 196691 w 2840893"/>
                  <a:gd name="connsiteY1389" fmla="*/ 770315 h 1744789"/>
                  <a:gd name="connsiteX1390" fmla="*/ 211187 w 2840893"/>
                  <a:gd name="connsiteY1390" fmla="*/ 740445 h 1744789"/>
                  <a:gd name="connsiteX1391" fmla="*/ 218743 w 2840893"/>
                  <a:gd name="connsiteY1391" fmla="*/ 727355 h 1744789"/>
                  <a:gd name="connsiteX1392" fmla="*/ 238949 w 2840893"/>
                  <a:gd name="connsiteY1392" fmla="*/ 692653 h 1744789"/>
                  <a:gd name="connsiteX1393" fmla="*/ 241145 w 2840893"/>
                  <a:gd name="connsiteY1393" fmla="*/ 689050 h 1744789"/>
                  <a:gd name="connsiteX1394" fmla="*/ 247998 w 2840893"/>
                  <a:gd name="connsiteY1394" fmla="*/ 680441 h 1744789"/>
                  <a:gd name="connsiteX1395" fmla="*/ 249843 w 2840893"/>
                  <a:gd name="connsiteY1395" fmla="*/ 678332 h 1744789"/>
                  <a:gd name="connsiteX1396" fmla="*/ 251951 w 2840893"/>
                  <a:gd name="connsiteY1396" fmla="*/ 676224 h 1744789"/>
                  <a:gd name="connsiteX1397" fmla="*/ 253445 w 2840893"/>
                  <a:gd name="connsiteY1397" fmla="*/ 674643 h 1744789"/>
                  <a:gd name="connsiteX1398" fmla="*/ 254587 w 2840893"/>
                  <a:gd name="connsiteY1398" fmla="*/ 666384 h 1744789"/>
                  <a:gd name="connsiteX1399" fmla="*/ 259419 w 2840893"/>
                  <a:gd name="connsiteY1399" fmla="*/ 659707 h 1744789"/>
                  <a:gd name="connsiteX1400" fmla="*/ 274881 w 2840893"/>
                  <a:gd name="connsiteY1400" fmla="*/ 640995 h 1744789"/>
                  <a:gd name="connsiteX1401" fmla="*/ 279625 w 2840893"/>
                  <a:gd name="connsiteY1401" fmla="*/ 634581 h 1744789"/>
                  <a:gd name="connsiteX1402" fmla="*/ 297723 w 2840893"/>
                  <a:gd name="connsiteY1402" fmla="*/ 603832 h 1744789"/>
                  <a:gd name="connsiteX1403" fmla="*/ 313010 w 2840893"/>
                  <a:gd name="connsiteY1403" fmla="*/ 583275 h 1744789"/>
                  <a:gd name="connsiteX1404" fmla="*/ 320038 w 2840893"/>
                  <a:gd name="connsiteY1404" fmla="*/ 573259 h 1744789"/>
                  <a:gd name="connsiteX1405" fmla="*/ 324958 w 2840893"/>
                  <a:gd name="connsiteY1405" fmla="*/ 566319 h 1744789"/>
                  <a:gd name="connsiteX1406" fmla="*/ 338663 w 2840893"/>
                  <a:gd name="connsiteY1406" fmla="*/ 547870 h 1744789"/>
                  <a:gd name="connsiteX1407" fmla="*/ 344813 w 2840893"/>
                  <a:gd name="connsiteY1407" fmla="*/ 540051 h 1744789"/>
                  <a:gd name="connsiteX1408" fmla="*/ 368270 w 2840893"/>
                  <a:gd name="connsiteY1408" fmla="*/ 513343 h 1744789"/>
                  <a:gd name="connsiteX1409" fmla="*/ 381799 w 2840893"/>
                  <a:gd name="connsiteY1409" fmla="*/ 497881 h 1744789"/>
                  <a:gd name="connsiteX1410" fmla="*/ 400600 w 2840893"/>
                  <a:gd name="connsiteY1410" fmla="*/ 477674 h 1744789"/>
                  <a:gd name="connsiteX1411" fmla="*/ 413690 w 2840893"/>
                  <a:gd name="connsiteY1411" fmla="*/ 462739 h 1744789"/>
                  <a:gd name="connsiteX1412" fmla="*/ 437762 w 2840893"/>
                  <a:gd name="connsiteY1412" fmla="*/ 434802 h 1744789"/>
                  <a:gd name="connsiteX1413" fmla="*/ 470356 w 2840893"/>
                  <a:gd name="connsiteY1413" fmla="*/ 402999 h 1744789"/>
                  <a:gd name="connsiteX1414" fmla="*/ 483885 w 2840893"/>
                  <a:gd name="connsiteY1414" fmla="*/ 389206 h 1744789"/>
                  <a:gd name="connsiteX1415" fmla="*/ 490914 w 2840893"/>
                  <a:gd name="connsiteY1415" fmla="*/ 382089 h 1744789"/>
                  <a:gd name="connsiteX1416" fmla="*/ 508748 w 2840893"/>
                  <a:gd name="connsiteY1416" fmla="*/ 364431 h 1744789"/>
                  <a:gd name="connsiteX1417" fmla="*/ 510593 w 2840893"/>
                  <a:gd name="connsiteY1417" fmla="*/ 362410 h 1744789"/>
                  <a:gd name="connsiteX1418" fmla="*/ 524122 w 2840893"/>
                  <a:gd name="connsiteY1418" fmla="*/ 354679 h 1744789"/>
                  <a:gd name="connsiteX1419" fmla="*/ 525001 w 2840893"/>
                  <a:gd name="connsiteY1419" fmla="*/ 353449 h 1744789"/>
                  <a:gd name="connsiteX1420" fmla="*/ 556365 w 2840893"/>
                  <a:gd name="connsiteY1420" fmla="*/ 326829 h 1744789"/>
                  <a:gd name="connsiteX1421" fmla="*/ 565238 w 2840893"/>
                  <a:gd name="connsiteY1421" fmla="*/ 318395 h 1744789"/>
                  <a:gd name="connsiteX1422" fmla="*/ 565765 w 2840893"/>
                  <a:gd name="connsiteY1422" fmla="*/ 317780 h 1744789"/>
                  <a:gd name="connsiteX1423" fmla="*/ 597480 w 2840893"/>
                  <a:gd name="connsiteY1423" fmla="*/ 292742 h 1744789"/>
                  <a:gd name="connsiteX1424" fmla="*/ 602049 w 2840893"/>
                  <a:gd name="connsiteY1424" fmla="*/ 289404 h 1744789"/>
                  <a:gd name="connsiteX1425" fmla="*/ 634818 w 2840893"/>
                  <a:gd name="connsiteY1425" fmla="*/ 261642 h 1744789"/>
                  <a:gd name="connsiteX1426" fmla="*/ 648699 w 2840893"/>
                  <a:gd name="connsiteY1426" fmla="*/ 251890 h 1744789"/>
                  <a:gd name="connsiteX1427" fmla="*/ 680590 w 2840893"/>
                  <a:gd name="connsiteY1427" fmla="*/ 230717 h 1744789"/>
                  <a:gd name="connsiteX1428" fmla="*/ 698512 w 2840893"/>
                  <a:gd name="connsiteY1428" fmla="*/ 219384 h 1744789"/>
                  <a:gd name="connsiteX1429" fmla="*/ 712569 w 2840893"/>
                  <a:gd name="connsiteY1429" fmla="*/ 209105 h 1744789"/>
                  <a:gd name="connsiteX1430" fmla="*/ 719246 w 2840893"/>
                  <a:gd name="connsiteY1430" fmla="*/ 203922 h 1744789"/>
                  <a:gd name="connsiteX1431" fmla="*/ 719685 w 2840893"/>
                  <a:gd name="connsiteY1431" fmla="*/ 203571 h 1744789"/>
                  <a:gd name="connsiteX1432" fmla="*/ 725044 w 2840893"/>
                  <a:gd name="connsiteY1432" fmla="*/ 200671 h 1744789"/>
                  <a:gd name="connsiteX1433" fmla="*/ 737871 w 2840893"/>
                  <a:gd name="connsiteY1433" fmla="*/ 194170 h 1744789"/>
                  <a:gd name="connsiteX1434" fmla="*/ 744108 w 2840893"/>
                  <a:gd name="connsiteY1434" fmla="*/ 190041 h 1744789"/>
                  <a:gd name="connsiteX1435" fmla="*/ 759219 w 2840893"/>
                  <a:gd name="connsiteY1435" fmla="*/ 182925 h 1744789"/>
                  <a:gd name="connsiteX1436" fmla="*/ 767741 w 2840893"/>
                  <a:gd name="connsiteY1436" fmla="*/ 179235 h 1744789"/>
                  <a:gd name="connsiteX1437" fmla="*/ 773715 w 2840893"/>
                  <a:gd name="connsiteY1437" fmla="*/ 175282 h 1744789"/>
                  <a:gd name="connsiteX1438" fmla="*/ 797348 w 2840893"/>
                  <a:gd name="connsiteY1438" fmla="*/ 159029 h 1744789"/>
                  <a:gd name="connsiteX1439" fmla="*/ 809471 w 2840893"/>
                  <a:gd name="connsiteY1439" fmla="*/ 152440 h 1744789"/>
                  <a:gd name="connsiteX1440" fmla="*/ 820717 w 2840893"/>
                  <a:gd name="connsiteY1440" fmla="*/ 146202 h 1744789"/>
                  <a:gd name="connsiteX1441" fmla="*/ 852344 w 2840893"/>
                  <a:gd name="connsiteY1441" fmla="*/ 131530 h 1744789"/>
                  <a:gd name="connsiteX1442" fmla="*/ 854980 w 2840893"/>
                  <a:gd name="connsiteY1442" fmla="*/ 130301 h 1744789"/>
                  <a:gd name="connsiteX1443" fmla="*/ 866840 w 2840893"/>
                  <a:gd name="connsiteY1443" fmla="*/ 126259 h 1744789"/>
                  <a:gd name="connsiteX1444" fmla="*/ 885289 w 2840893"/>
                  <a:gd name="connsiteY1444" fmla="*/ 116507 h 1744789"/>
                  <a:gd name="connsiteX1445" fmla="*/ 887310 w 2840893"/>
                  <a:gd name="connsiteY1445" fmla="*/ 113872 h 1744789"/>
                  <a:gd name="connsiteX1446" fmla="*/ 890648 w 2840893"/>
                  <a:gd name="connsiteY1446" fmla="*/ 113960 h 1744789"/>
                  <a:gd name="connsiteX1447" fmla="*/ 909361 w 2840893"/>
                  <a:gd name="connsiteY1447" fmla="*/ 106844 h 1744789"/>
                  <a:gd name="connsiteX1448" fmla="*/ 935717 w 2840893"/>
                  <a:gd name="connsiteY1448" fmla="*/ 97795 h 1744789"/>
                  <a:gd name="connsiteX1449" fmla="*/ 945469 w 2840893"/>
                  <a:gd name="connsiteY1449" fmla="*/ 92523 h 1744789"/>
                  <a:gd name="connsiteX1450" fmla="*/ 973407 w 2840893"/>
                  <a:gd name="connsiteY1450" fmla="*/ 79257 h 1744789"/>
                  <a:gd name="connsiteX1451" fmla="*/ 985003 w 2840893"/>
                  <a:gd name="connsiteY1451" fmla="*/ 75216 h 1744789"/>
                  <a:gd name="connsiteX1452" fmla="*/ 994052 w 2840893"/>
                  <a:gd name="connsiteY1452" fmla="*/ 72405 h 1744789"/>
                  <a:gd name="connsiteX1453" fmla="*/ 1002135 w 2840893"/>
                  <a:gd name="connsiteY1453" fmla="*/ 69857 h 1744789"/>
                  <a:gd name="connsiteX1454" fmla="*/ 1025240 w 2840893"/>
                  <a:gd name="connsiteY1454" fmla="*/ 61687 h 1744789"/>
                  <a:gd name="connsiteX1455" fmla="*/ 1034904 w 2840893"/>
                  <a:gd name="connsiteY1455" fmla="*/ 58612 h 1744789"/>
                  <a:gd name="connsiteX1456" fmla="*/ 1037979 w 2840893"/>
                  <a:gd name="connsiteY1456" fmla="*/ 57558 h 1744789"/>
                  <a:gd name="connsiteX1457" fmla="*/ 1056165 w 2840893"/>
                  <a:gd name="connsiteY1457" fmla="*/ 52023 h 1744789"/>
                  <a:gd name="connsiteX1458" fmla="*/ 1057834 w 2840893"/>
                  <a:gd name="connsiteY1458" fmla="*/ 51056 h 1744789"/>
                  <a:gd name="connsiteX1459" fmla="*/ 1072418 w 2840893"/>
                  <a:gd name="connsiteY1459" fmla="*/ 49475 h 1744789"/>
                  <a:gd name="connsiteX1460" fmla="*/ 1095435 w 2840893"/>
                  <a:gd name="connsiteY1460" fmla="*/ 42447 h 1744789"/>
                  <a:gd name="connsiteX1461" fmla="*/ 1106505 w 2840893"/>
                  <a:gd name="connsiteY1461" fmla="*/ 40865 h 1744789"/>
                  <a:gd name="connsiteX1462" fmla="*/ 1113094 w 2840893"/>
                  <a:gd name="connsiteY1462" fmla="*/ 39196 h 1744789"/>
                  <a:gd name="connsiteX1463" fmla="*/ 1118805 w 2840893"/>
                  <a:gd name="connsiteY1463" fmla="*/ 37615 h 1744789"/>
                  <a:gd name="connsiteX1464" fmla="*/ 1157987 w 2840893"/>
                  <a:gd name="connsiteY1464" fmla="*/ 29796 h 1744789"/>
                  <a:gd name="connsiteX1465" fmla="*/ 1165191 w 2840893"/>
                  <a:gd name="connsiteY1465" fmla="*/ 27775 h 1744789"/>
                  <a:gd name="connsiteX1466" fmla="*/ 1197785 w 2840893"/>
                  <a:gd name="connsiteY1466" fmla="*/ 18990 h 1744789"/>
                  <a:gd name="connsiteX1467" fmla="*/ 1209645 w 2840893"/>
                  <a:gd name="connsiteY1467" fmla="*/ 17760 h 1744789"/>
                  <a:gd name="connsiteX1468" fmla="*/ 1232927 w 2840893"/>
                  <a:gd name="connsiteY1468" fmla="*/ 13455 h 1744789"/>
                  <a:gd name="connsiteX1469" fmla="*/ 1256296 w 2840893"/>
                  <a:gd name="connsiteY1469" fmla="*/ 9326 h 1744789"/>
                  <a:gd name="connsiteX1470" fmla="*/ 1260776 w 2840893"/>
                  <a:gd name="connsiteY1470" fmla="*/ 9062 h 1744789"/>
                  <a:gd name="connsiteX1471" fmla="*/ 1278611 w 2840893"/>
                  <a:gd name="connsiteY1471" fmla="*/ 8799 h 1744789"/>
                  <a:gd name="connsiteX1472" fmla="*/ 1284936 w 2840893"/>
                  <a:gd name="connsiteY1472" fmla="*/ 8887 h 1744789"/>
                  <a:gd name="connsiteX1473" fmla="*/ 1291525 w 2840893"/>
                  <a:gd name="connsiteY1473" fmla="*/ 8623 h 1744789"/>
                  <a:gd name="connsiteX1474" fmla="*/ 1306109 w 2840893"/>
                  <a:gd name="connsiteY1474" fmla="*/ 8887 h 1744789"/>
                  <a:gd name="connsiteX1475" fmla="*/ 1306460 w 2840893"/>
                  <a:gd name="connsiteY1475" fmla="*/ 8974 h 1744789"/>
                  <a:gd name="connsiteX1476" fmla="*/ 1307339 w 2840893"/>
                  <a:gd name="connsiteY1476" fmla="*/ 9150 h 1744789"/>
                  <a:gd name="connsiteX1477" fmla="*/ 1329302 w 2840893"/>
                  <a:gd name="connsiteY1477" fmla="*/ 5548 h 1744789"/>
                  <a:gd name="connsiteX1478" fmla="*/ 1336682 w 2840893"/>
                  <a:gd name="connsiteY1478" fmla="*/ 6163 h 1744789"/>
                  <a:gd name="connsiteX1479" fmla="*/ 1352496 w 2840893"/>
                  <a:gd name="connsiteY1479" fmla="*/ 3791 h 1744789"/>
                  <a:gd name="connsiteX1480" fmla="*/ 1407756 w 2840893"/>
                  <a:gd name="connsiteY1480" fmla="*/ 1946 h 1744789"/>
                  <a:gd name="connsiteX1481" fmla="*/ 1418122 w 2840893"/>
                  <a:gd name="connsiteY1481" fmla="*/ 2298 h 1744789"/>
                  <a:gd name="connsiteX1482" fmla="*/ 1441404 w 2840893"/>
                  <a:gd name="connsiteY1482" fmla="*/ 5460 h 1744789"/>
                  <a:gd name="connsiteX1483" fmla="*/ 1453967 w 2840893"/>
                  <a:gd name="connsiteY1483" fmla="*/ 4670 h 1744789"/>
                  <a:gd name="connsiteX1484" fmla="*/ 1460380 w 2840893"/>
                  <a:gd name="connsiteY1484" fmla="*/ 4757 h 1744789"/>
                  <a:gd name="connsiteX1485" fmla="*/ 1483486 w 2840893"/>
                  <a:gd name="connsiteY1485" fmla="*/ 5812 h 1744789"/>
                  <a:gd name="connsiteX1486" fmla="*/ 1492534 w 2840893"/>
                  <a:gd name="connsiteY1486" fmla="*/ 7393 h 1744789"/>
                  <a:gd name="connsiteX1487" fmla="*/ 1498157 w 2840893"/>
                  <a:gd name="connsiteY1487" fmla="*/ 8272 h 1744789"/>
                  <a:gd name="connsiteX1488" fmla="*/ 1507909 w 2840893"/>
                  <a:gd name="connsiteY1488" fmla="*/ 8799 h 1744789"/>
                  <a:gd name="connsiteX1489" fmla="*/ 1520648 w 2840893"/>
                  <a:gd name="connsiteY1489" fmla="*/ 8447 h 1744789"/>
                  <a:gd name="connsiteX1490" fmla="*/ 1522580 w 2840893"/>
                  <a:gd name="connsiteY1490" fmla="*/ 8974 h 1744789"/>
                  <a:gd name="connsiteX1491" fmla="*/ 1528994 w 2840893"/>
                  <a:gd name="connsiteY1491" fmla="*/ 10117 h 1744789"/>
                  <a:gd name="connsiteX1492" fmla="*/ 1538570 w 2840893"/>
                  <a:gd name="connsiteY1492" fmla="*/ 11347 h 1744789"/>
                  <a:gd name="connsiteX1493" fmla="*/ 1560445 w 2840893"/>
                  <a:gd name="connsiteY1493" fmla="*/ 11610 h 1744789"/>
                  <a:gd name="connsiteX1494" fmla="*/ 1579773 w 2840893"/>
                  <a:gd name="connsiteY1494" fmla="*/ 11961 h 1744789"/>
                  <a:gd name="connsiteX1495" fmla="*/ 1602000 w 2840893"/>
                  <a:gd name="connsiteY1495" fmla="*/ 15036 h 1744789"/>
                  <a:gd name="connsiteX1496" fmla="*/ 1610522 w 2840893"/>
                  <a:gd name="connsiteY1496" fmla="*/ 16881 h 1744789"/>
                  <a:gd name="connsiteX1497" fmla="*/ 1619835 w 2840893"/>
                  <a:gd name="connsiteY1497" fmla="*/ 18990 h 1744789"/>
                  <a:gd name="connsiteX1498" fmla="*/ 1636703 w 2840893"/>
                  <a:gd name="connsiteY1498" fmla="*/ 21538 h 1744789"/>
                  <a:gd name="connsiteX1499" fmla="*/ 1662444 w 2840893"/>
                  <a:gd name="connsiteY1499" fmla="*/ 26545 h 1744789"/>
                  <a:gd name="connsiteX1500" fmla="*/ 1675534 w 2840893"/>
                  <a:gd name="connsiteY1500" fmla="*/ 30411 h 1744789"/>
                  <a:gd name="connsiteX1501" fmla="*/ 1680190 w 2840893"/>
                  <a:gd name="connsiteY1501" fmla="*/ 31641 h 1744789"/>
                  <a:gd name="connsiteX1502" fmla="*/ 1682738 w 2840893"/>
                  <a:gd name="connsiteY1502" fmla="*/ 32344 h 1744789"/>
                  <a:gd name="connsiteX1503" fmla="*/ 1720866 w 2840893"/>
                  <a:gd name="connsiteY1503" fmla="*/ 40602 h 1744789"/>
                  <a:gd name="connsiteX1504" fmla="*/ 1737910 w 2840893"/>
                  <a:gd name="connsiteY1504" fmla="*/ 44467 h 1744789"/>
                  <a:gd name="connsiteX1505" fmla="*/ 1746783 w 2840893"/>
                  <a:gd name="connsiteY1505" fmla="*/ 45697 h 1744789"/>
                  <a:gd name="connsiteX1506" fmla="*/ 1750385 w 2840893"/>
                  <a:gd name="connsiteY1506" fmla="*/ 45609 h 1744789"/>
                  <a:gd name="connsiteX1507" fmla="*/ 1763739 w 2840893"/>
                  <a:gd name="connsiteY1507" fmla="*/ 50178 h 1744789"/>
                  <a:gd name="connsiteX1508" fmla="*/ 1771382 w 2840893"/>
                  <a:gd name="connsiteY1508" fmla="*/ 52550 h 1744789"/>
                  <a:gd name="connsiteX1509" fmla="*/ 1798266 w 2840893"/>
                  <a:gd name="connsiteY1509" fmla="*/ 57558 h 1744789"/>
                  <a:gd name="connsiteX1510" fmla="*/ 1823216 w 2840893"/>
                  <a:gd name="connsiteY1510" fmla="*/ 66958 h 1744789"/>
                  <a:gd name="connsiteX1511" fmla="*/ 1849221 w 2840893"/>
                  <a:gd name="connsiteY1511" fmla="*/ 76710 h 1744789"/>
                  <a:gd name="connsiteX1512" fmla="*/ 1863189 w 2840893"/>
                  <a:gd name="connsiteY1512" fmla="*/ 81278 h 1744789"/>
                  <a:gd name="connsiteX1513" fmla="*/ 1882869 w 2840893"/>
                  <a:gd name="connsiteY1513" fmla="*/ 88482 h 1744789"/>
                  <a:gd name="connsiteX1514" fmla="*/ 1888052 w 2840893"/>
                  <a:gd name="connsiteY1514" fmla="*/ 91118 h 1744789"/>
                  <a:gd name="connsiteX1515" fmla="*/ 1898770 w 2840893"/>
                  <a:gd name="connsiteY1515" fmla="*/ 97619 h 1744789"/>
                  <a:gd name="connsiteX1516" fmla="*/ 1905447 w 2840893"/>
                  <a:gd name="connsiteY1516" fmla="*/ 100342 h 1744789"/>
                  <a:gd name="connsiteX1517" fmla="*/ 1909752 w 2840893"/>
                  <a:gd name="connsiteY1517" fmla="*/ 101397 h 1744789"/>
                  <a:gd name="connsiteX1518" fmla="*/ 1937777 w 2840893"/>
                  <a:gd name="connsiteY1518" fmla="*/ 113433 h 1744789"/>
                  <a:gd name="connsiteX1519" fmla="*/ 1939271 w 2840893"/>
                  <a:gd name="connsiteY1519" fmla="*/ 114311 h 1744789"/>
                  <a:gd name="connsiteX1520" fmla="*/ 1945509 w 2840893"/>
                  <a:gd name="connsiteY1520" fmla="*/ 116683 h 1744789"/>
                  <a:gd name="connsiteX1521" fmla="*/ 1955085 w 2840893"/>
                  <a:gd name="connsiteY1521" fmla="*/ 119758 h 1744789"/>
                  <a:gd name="connsiteX1522" fmla="*/ 1984516 w 2840893"/>
                  <a:gd name="connsiteY1522" fmla="*/ 133288 h 1744789"/>
                  <a:gd name="connsiteX1523" fmla="*/ 2011135 w 2840893"/>
                  <a:gd name="connsiteY1523" fmla="*/ 144972 h 1744789"/>
                  <a:gd name="connsiteX1524" fmla="*/ 2025543 w 2840893"/>
                  <a:gd name="connsiteY1524" fmla="*/ 152440 h 1744789"/>
                  <a:gd name="connsiteX1525" fmla="*/ 2067274 w 2840893"/>
                  <a:gd name="connsiteY1525" fmla="*/ 178532 h 1744789"/>
                  <a:gd name="connsiteX1526" fmla="*/ 2087305 w 2840893"/>
                  <a:gd name="connsiteY1526" fmla="*/ 188723 h 1744789"/>
                  <a:gd name="connsiteX1527" fmla="*/ 2091170 w 2840893"/>
                  <a:gd name="connsiteY1527" fmla="*/ 190217 h 1744789"/>
                  <a:gd name="connsiteX1528" fmla="*/ 2107511 w 2840893"/>
                  <a:gd name="connsiteY1528" fmla="*/ 203043 h 1744789"/>
                  <a:gd name="connsiteX1529" fmla="*/ 2110674 w 2840893"/>
                  <a:gd name="connsiteY1529" fmla="*/ 203131 h 1744789"/>
                  <a:gd name="connsiteX1530" fmla="*/ 2111640 w 2840893"/>
                  <a:gd name="connsiteY1530" fmla="*/ 203131 h 1744789"/>
                  <a:gd name="connsiteX1531" fmla="*/ 2118756 w 2840893"/>
                  <a:gd name="connsiteY1531" fmla="*/ 204713 h 1744789"/>
                  <a:gd name="connsiteX1532" fmla="*/ 2130265 w 2840893"/>
                  <a:gd name="connsiteY1532" fmla="*/ 212971 h 1744789"/>
                  <a:gd name="connsiteX1533" fmla="*/ 2138084 w 2840893"/>
                  <a:gd name="connsiteY1533" fmla="*/ 218594 h 1744789"/>
                  <a:gd name="connsiteX1534" fmla="*/ 2166549 w 2840893"/>
                  <a:gd name="connsiteY1534" fmla="*/ 238361 h 1744789"/>
                  <a:gd name="connsiteX1535" fmla="*/ 2177618 w 2840893"/>
                  <a:gd name="connsiteY1535" fmla="*/ 246092 h 1744789"/>
                  <a:gd name="connsiteX1536" fmla="*/ 2205117 w 2840893"/>
                  <a:gd name="connsiteY1536" fmla="*/ 264541 h 1744789"/>
                  <a:gd name="connsiteX1537" fmla="*/ 2231121 w 2840893"/>
                  <a:gd name="connsiteY1537" fmla="*/ 285802 h 1744789"/>
                  <a:gd name="connsiteX1538" fmla="*/ 2241927 w 2840893"/>
                  <a:gd name="connsiteY1538" fmla="*/ 295729 h 1744789"/>
                  <a:gd name="connsiteX1539" fmla="*/ 2250801 w 2840893"/>
                  <a:gd name="connsiteY1539" fmla="*/ 301264 h 1744789"/>
                  <a:gd name="connsiteX1540" fmla="*/ 2266087 w 2840893"/>
                  <a:gd name="connsiteY1540" fmla="*/ 312421 h 1744789"/>
                  <a:gd name="connsiteX1541" fmla="*/ 2273291 w 2840893"/>
                  <a:gd name="connsiteY1541" fmla="*/ 319625 h 1744789"/>
                  <a:gd name="connsiteX1542" fmla="*/ 2297099 w 2840893"/>
                  <a:gd name="connsiteY1542" fmla="*/ 338075 h 1744789"/>
                  <a:gd name="connsiteX1543" fmla="*/ 2302986 w 2840893"/>
                  <a:gd name="connsiteY1543" fmla="*/ 342555 h 1744789"/>
                  <a:gd name="connsiteX1544" fmla="*/ 2303337 w 2840893"/>
                  <a:gd name="connsiteY1544" fmla="*/ 342643 h 1744789"/>
                  <a:gd name="connsiteX1545" fmla="*/ 2313264 w 2840893"/>
                  <a:gd name="connsiteY1545" fmla="*/ 353449 h 1744789"/>
                  <a:gd name="connsiteX1546" fmla="*/ 2317569 w 2840893"/>
                  <a:gd name="connsiteY1546" fmla="*/ 358457 h 1744789"/>
                  <a:gd name="connsiteX1547" fmla="*/ 2325213 w 2840893"/>
                  <a:gd name="connsiteY1547" fmla="*/ 354679 h 1744789"/>
                  <a:gd name="connsiteX1548" fmla="*/ 2323192 w 2840893"/>
                  <a:gd name="connsiteY1548" fmla="*/ 359687 h 1744789"/>
                  <a:gd name="connsiteX1549" fmla="*/ 2341553 w 2840893"/>
                  <a:gd name="connsiteY1549" fmla="*/ 375413 h 1744789"/>
                  <a:gd name="connsiteX1550" fmla="*/ 2342344 w 2840893"/>
                  <a:gd name="connsiteY1550" fmla="*/ 376467 h 1744789"/>
                  <a:gd name="connsiteX1551" fmla="*/ 2355347 w 2840893"/>
                  <a:gd name="connsiteY1551" fmla="*/ 389645 h 1744789"/>
                  <a:gd name="connsiteX1552" fmla="*/ 2367295 w 2840893"/>
                  <a:gd name="connsiteY1552" fmla="*/ 401944 h 1744789"/>
                  <a:gd name="connsiteX1553" fmla="*/ 2372654 w 2840893"/>
                  <a:gd name="connsiteY1553" fmla="*/ 408446 h 1744789"/>
                  <a:gd name="connsiteX1554" fmla="*/ 2380121 w 2840893"/>
                  <a:gd name="connsiteY1554" fmla="*/ 416265 h 1744789"/>
                  <a:gd name="connsiteX1555" fmla="*/ 2405423 w 2840893"/>
                  <a:gd name="connsiteY1555" fmla="*/ 440864 h 1744789"/>
                  <a:gd name="connsiteX1556" fmla="*/ 2428880 w 2840893"/>
                  <a:gd name="connsiteY1556" fmla="*/ 469680 h 1744789"/>
                  <a:gd name="connsiteX1557" fmla="*/ 2430988 w 2840893"/>
                  <a:gd name="connsiteY1557" fmla="*/ 472930 h 1744789"/>
                  <a:gd name="connsiteX1558" fmla="*/ 2433361 w 2840893"/>
                  <a:gd name="connsiteY1558" fmla="*/ 475390 h 1744789"/>
                  <a:gd name="connsiteX1559" fmla="*/ 2435908 w 2840893"/>
                  <a:gd name="connsiteY1559" fmla="*/ 477850 h 1744789"/>
                  <a:gd name="connsiteX1560" fmla="*/ 2443640 w 2840893"/>
                  <a:gd name="connsiteY1560" fmla="*/ 484878 h 1744789"/>
                  <a:gd name="connsiteX1561" fmla="*/ 2461034 w 2840893"/>
                  <a:gd name="connsiteY1561" fmla="*/ 507632 h 1744789"/>
                  <a:gd name="connsiteX1562" fmla="*/ 2468326 w 2840893"/>
                  <a:gd name="connsiteY1562" fmla="*/ 512025 h 1744789"/>
                  <a:gd name="connsiteX1563" fmla="*/ 2469293 w 2840893"/>
                  <a:gd name="connsiteY1563" fmla="*/ 513079 h 1744789"/>
                  <a:gd name="connsiteX1564" fmla="*/ 2495913 w 2840893"/>
                  <a:gd name="connsiteY1564" fmla="*/ 544795 h 1744789"/>
                  <a:gd name="connsiteX1565" fmla="*/ 2508915 w 2840893"/>
                  <a:gd name="connsiteY1565" fmla="*/ 561838 h 1744789"/>
                  <a:gd name="connsiteX1566" fmla="*/ 2547834 w 2840893"/>
                  <a:gd name="connsiteY1566" fmla="*/ 612969 h 1744789"/>
                  <a:gd name="connsiteX1567" fmla="*/ 2559694 w 2840893"/>
                  <a:gd name="connsiteY1567" fmla="*/ 635020 h 1744789"/>
                  <a:gd name="connsiteX1568" fmla="*/ 2567425 w 2840893"/>
                  <a:gd name="connsiteY1568" fmla="*/ 646266 h 1744789"/>
                  <a:gd name="connsiteX1569" fmla="*/ 2585260 w 2840893"/>
                  <a:gd name="connsiteY1569" fmla="*/ 670953 h 1744789"/>
                  <a:gd name="connsiteX1570" fmla="*/ 2592903 w 2840893"/>
                  <a:gd name="connsiteY1570" fmla="*/ 683867 h 1744789"/>
                  <a:gd name="connsiteX1571" fmla="*/ 2600459 w 2840893"/>
                  <a:gd name="connsiteY1571" fmla="*/ 694234 h 1744789"/>
                  <a:gd name="connsiteX1572" fmla="*/ 2611089 w 2840893"/>
                  <a:gd name="connsiteY1572" fmla="*/ 711190 h 1744789"/>
                  <a:gd name="connsiteX1573" fmla="*/ 2619435 w 2840893"/>
                  <a:gd name="connsiteY1573" fmla="*/ 724016 h 1744789"/>
                  <a:gd name="connsiteX1574" fmla="*/ 2639026 w 2840893"/>
                  <a:gd name="connsiteY1574" fmla="*/ 759509 h 1744789"/>
                  <a:gd name="connsiteX1575" fmla="*/ 2641750 w 2840893"/>
                  <a:gd name="connsiteY1575" fmla="*/ 766889 h 1744789"/>
                  <a:gd name="connsiteX1576" fmla="*/ 2643507 w 2840893"/>
                  <a:gd name="connsiteY1576" fmla="*/ 771897 h 1744789"/>
                  <a:gd name="connsiteX1577" fmla="*/ 2656421 w 2840893"/>
                  <a:gd name="connsiteY1577" fmla="*/ 794212 h 1744789"/>
                  <a:gd name="connsiteX1578" fmla="*/ 2660726 w 2840893"/>
                  <a:gd name="connsiteY1578" fmla="*/ 801591 h 1744789"/>
                  <a:gd name="connsiteX1579" fmla="*/ 2662483 w 2840893"/>
                  <a:gd name="connsiteY1579" fmla="*/ 804139 h 1744789"/>
                  <a:gd name="connsiteX1580" fmla="*/ 2664767 w 2840893"/>
                  <a:gd name="connsiteY1580" fmla="*/ 810904 h 1744789"/>
                  <a:gd name="connsiteX1581" fmla="*/ 2667754 w 2840893"/>
                  <a:gd name="connsiteY1581" fmla="*/ 818371 h 1744789"/>
                  <a:gd name="connsiteX1582" fmla="*/ 2677946 w 2840893"/>
                  <a:gd name="connsiteY1582" fmla="*/ 832779 h 1744789"/>
                  <a:gd name="connsiteX1583" fmla="*/ 2679527 w 2840893"/>
                  <a:gd name="connsiteY1583" fmla="*/ 836908 h 1744789"/>
                  <a:gd name="connsiteX1584" fmla="*/ 2684535 w 2840893"/>
                  <a:gd name="connsiteY1584" fmla="*/ 851316 h 1744789"/>
                  <a:gd name="connsiteX1585" fmla="*/ 2685940 w 2840893"/>
                  <a:gd name="connsiteY1585" fmla="*/ 856588 h 1744789"/>
                  <a:gd name="connsiteX1586" fmla="*/ 2686467 w 2840893"/>
                  <a:gd name="connsiteY1586" fmla="*/ 859048 h 1744789"/>
                  <a:gd name="connsiteX1587" fmla="*/ 2686467 w 2840893"/>
                  <a:gd name="connsiteY1587" fmla="*/ 859135 h 1744789"/>
                  <a:gd name="connsiteX1588" fmla="*/ 2691036 w 2840893"/>
                  <a:gd name="connsiteY1588" fmla="*/ 865988 h 1744789"/>
                  <a:gd name="connsiteX1589" fmla="*/ 2700963 w 2840893"/>
                  <a:gd name="connsiteY1589" fmla="*/ 881890 h 1744789"/>
                  <a:gd name="connsiteX1590" fmla="*/ 2705092 w 2840893"/>
                  <a:gd name="connsiteY1590" fmla="*/ 899021 h 1744789"/>
                  <a:gd name="connsiteX1591" fmla="*/ 2711066 w 2840893"/>
                  <a:gd name="connsiteY1591" fmla="*/ 905874 h 1744789"/>
                  <a:gd name="connsiteX1592" fmla="*/ 2715898 w 2840893"/>
                  <a:gd name="connsiteY1592" fmla="*/ 916416 h 1744789"/>
                  <a:gd name="connsiteX1593" fmla="*/ 2722927 w 2840893"/>
                  <a:gd name="connsiteY1593" fmla="*/ 936535 h 1744789"/>
                  <a:gd name="connsiteX1594" fmla="*/ 2722927 w 2840893"/>
                  <a:gd name="connsiteY1594" fmla="*/ 937237 h 1744789"/>
                  <a:gd name="connsiteX1595" fmla="*/ 2722927 w 2840893"/>
                  <a:gd name="connsiteY1595" fmla="*/ 937413 h 1744789"/>
                  <a:gd name="connsiteX1596" fmla="*/ 2732503 w 2840893"/>
                  <a:gd name="connsiteY1596" fmla="*/ 960782 h 1744789"/>
                  <a:gd name="connsiteX1597" fmla="*/ 2737598 w 2840893"/>
                  <a:gd name="connsiteY1597" fmla="*/ 975805 h 1744789"/>
                  <a:gd name="connsiteX1598" fmla="*/ 2739970 w 2840893"/>
                  <a:gd name="connsiteY1598" fmla="*/ 980813 h 1744789"/>
                  <a:gd name="connsiteX1599" fmla="*/ 2742254 w 2840893"/>
                  <a:gd name="connsiteY1599" fmla="*/ 985645 h 1744789"/>
                  <a:gd name="connsiteX1600" fmla="*/ 2743221 w 2840893"/>
                  <a:gd name="connsiteY1600" fmla="*/ 987051 h 1744789"/>
                  <a:gd name="connsiteX1601" fmla="*/ 2746296 w 2840893"/>
                  <a:gd name="connsiteY1601" fmla="*/ 995748 h 1744789"/>
                  <a:gd name="connsiteX1602" fmla="*/ 2753148 w 2840893"/>
                  <a:gd name="connsiteY1602" fmla="*/ 1020259 h 1744789"/>
                  <a:gd name="connsiteX1603" fmla="*/ 2760792 w 2840893"/>
                  <a:gd name="connsiteY1603" fmla="*/ 1040202 h 1744789"/>
                  <a:gd name="connsiteX1604" fmla="*/ 2764833 w 2840893"/>
                  <a:gd name="connsiteY1604" fmla="*/ 1049866 h 1744789"/>
                  <a:gd name="connsiteX1605" fmla="*/ 2770368 w 2840893"/>
                  <a:gd name="connsiteY1605" fmla="*/ 1066031 h 1744789"/>
                  <a:gd name="connsiteX1606" fmla="*/ 2773530 w 2840893"/>
                  <a:gd name="connsiteY1606" fmla="*/ 1083778 h 1744789"/>
                  <a:gd name="connsiteX1607" fmla="*/ 2775288 w 2840893"/>
                  <a:gd name="connsiteY1607" fmla="*/ 1091684 h 1744789"/>
                  <a:gd name="connsiteX1608" fmla="*/ 2784600 w 2840893"/>
                  <a:gd name="connsiteY1608" fmla="*/ 1116371 h 1744789"/>
                  <a:gd name="connsiteX1609" fmla="*/ 2789871 w 2840893"/>
                  <a:gd name="connsiteY1609" fmla="*/ 1133415 h 1744789"/>
                  <a:gd name="connsiteX1610" fmla="*/ 2791541 w 2840893"/>
                  <a:gd name="connsiteY1610" fmla="*/ 1149053 h 1744789"/>
                  <a:gd name="connsiteX1611" fmla="*/ 2791189 w 2840893"/>
                  <a:gd name="connsiteY1611" fmla="*/ 1154588 h 1744789"/>
                  <a:gd name="connsiteX1612" fmla="*/ 2791189 w 2840893"/>
                  <a:gd name="connsiteY1612" fmla="*/ 1156960 h 1744789"/>
                  <a:gd name="connsiteX1613" fmla="*/ 2791189 w 2840893"/>
                  <a:gd name="connsiteY1613" fmla="*/ 1159683 h 1744789"/>
                  <a:gd name="connsiteX1614" fmla="*/ 2798657 w 2840893"/>
                  <a:gd name="connsiteY1614" fmla="*/ 1177869 h 1744789"/>
                  <a:gd name="connsiteX1615" fmla="*/ 2801292 w 2840893"/>
                  <a:gd name="connsiteY1615" fmla="*/ 1186918 h 1744789"/>
                  <a:gd name="connsiteX1616" fmla="*/ 2802522 w 2840893"/>
                  <a:gd name="connsiteY1616" fmla="*/ 1205631 h 1744789"/>
                  <a:gd name="connsiteX1617" fmla="*/ 2806563 w 2840893"/>
                  <a:gd name="connsiteY1617" fmla="*/ 1211780 h 1744789"/>
                  <a:gd name="connsiteX1618" fmla="*/ 2808672 w 2840893"/>
                  <a:gd name="connsiteY1618" fmla="*/ 1219424 h 1744789"/>
                  <a:gd name="connsiteX1619" fmla="*/ 2811747 w 2840893"/>
                  <a:gd name="connsiteY1619" fmla="*/ 1230318 h 1744789"/>
                  <a:gd name="connsiteX1620" fmla="*/ 2812186 w 2840893"/>
                  <a:gd name="connsiteY1620" fmla="*/ 1231108 h 1744789"/>
                  <a:gd name="connsiteX1621" fmla="*/ 2811571 w 2840893"/>
                  <a:gd name="connsiteY1621" fmla="*/ 1244813 h 1744789"/>
                  <a:gd name="connsiteX1622" fmla="*/ 2811659 w 2840893"/>
                  <a:gd name="connsiteY1622" fmla="*/ 1245956 h 1744789"/>
                  <a:gd name="connsiteX1623" fmla="*/ 2816667 w 2840893"/>
                  <a:gd name="connsiteY1623" fmla="*/ 1265635 h 1744789"/>
                  <a:gd name="connsiteX1624" fmla="*/ 2817018 w 2840893"/>
                  <a:gd name="connsiteY1624" fmla="*/ 1272136 h 1744789"/>
                  <a:gd name="connsiteX1625" fmla="*/ 2817984 w 2840893"/>
                  <a:gd name="connsiteY1625" fmla="*/ 1278198 h 1744789"/>
                  <a:gd name="connsiteX1626" fmla="*/ 2820093 w 2840893"/>
                  <a:gd name="connsiteY1626" fmla="*/ 1308507 h 1744789"/>
                  <a:gd name="connsiteX1627" fmla="*/ 2824749 w 2840893"/>
                  <a:gd name="connsiteY1627" fmla="*/ 1330734 h 1744789"/>
                  <a:gd name="connsiteX1628" fmla="*/ 2826682 w 2840893"/>
                  <a:gd name="connsiteY1628" fmla="*/ 1349008 h 1744789"/>
                  <a:gd name="connsiteX1629" fmla="*/ 2829054 w 2840893"/>
                  <a:gd name="connsiteY1629" fmla="*/ 1359726 h 1744789"/>
                  <a:gd name="connsiteX1630" fmla="*/ 2829230 w 2840893"/>
                  <a:gd name="connsiteY1630" fmla="*/ 1360078 h 1744789"/>
                  <a:gd name="connsiteX1631" fmla="*/ 2830196 w 2840893"/>
                  <a:gd name="connsiteY1631" fmla="*/ 1363855 h 1744789"/>
                  <a:gd name="connsiteX1632" fmla="*/ 2831602 w 2840893"/>
                  <a:gd name="connsiteY1632" fmla="*/ 1385028 h 1744789"/>
                  <a:gd name="connsiteX1633" fmla="*/ 2832832 w 2840893"/>
                  <a:gd name="connsiteY1633" fmla="*/ 1403389 h 1744789"/>
                  <a:gd name="connsiteX1634" fmla="*/ 2832832 w 2840893"/>
                  <a:gd name="connsiteY1634" fmla="*/ 1417622 h 1744789"/>
                  <a:gd name="connsiteX1635" fmla="*/ 2834852 w 2840893"/>
                  <a:gd name="connsiteY1635" fmla="*/ 1441255 h 1744789"/>
                  <a:gd name="connsiteX1636" fmla="*/ 2834062 w 2840893"/>
                  <a:gd name="connsiteY1636" fmla="*/ 1458386 h 1744789"/>
                  <a:gd name="connsiteX1637" fmla="*/ 2834237 w 2840893"/>
                  <a:gd name="connsiteY1637" fmla="*/ 1461285 h 1744789"/>
                  <a:gd name="connsiteX1638" fmla="*/ 2835116 w 2840893"/>
                  <a:gd name="connsiteY1638" fmla="*/ 1465151 h 1744789"/>
                  <a:gd name="connsiteX1639" fmla="*/ 2837049 w 2840893"/>
                  <a:gd name="connsiteY1639" fmla="*/ 1483951 h 1744789"/>
                  <a:gd name="connsiteX1640" fmla="*/ 2837927 w 2840893"/>
                  <a:gd name="connsiteY1640" fmla="*/ 1493088 h 1744789"/>
                  <a:gd name="connsiteX1641" fmla="*/ 2838015 w 2840893"/>
                  <a:gd name="connsiteY1641" fmla="*/ 1500995 h 1744789"/>
                  <a:gd name="connsiteX1642" fmla="*/ 2839421 w 2840893"/>
                  <a:gd name="connsiteY1642" fmla="*/ 1511889 h 1744789"/>
                  <a:gd name="connsiteX1643" fmla="*/ 2840123 w 2840893"/>
                  <a:gd name="connsiteY1643" fmla="*/ 1523837 h 1744789"/>
                  <a:gd name="connsiteX1644" fmla="*/ 2839684 w 2840893"/>
                  <a:gd name="connsiteY1644" fmla="*/ 1526121 h 1744789"/>
                  <a:gd name="connsiteX1645" fmla="*/ 2838366 w 2840893"/>
                  <a:gd name="connsiteY1645" fmla="*/ 1530514 h 1744789"/>
                  <a:gd name="connsiteX1646" fmla="*/ 2838103 w 2840893"/>
                  <a:gd name="connsiteY1646" fmla="*/ 1531129 h 1744789"/>
                  <a:gd name="connsiteX1647" fmla="*/ 2838630 w 2840893"/>
                  <a:gd name="connsiteY1647" fmla="*/ 1551511 h 1744789"/>
                  <a:gd name="connsiteX1648" fmla="*/ 2837751 w 2840893"/>
                  <a:gd name="connsiteY1648" fmla="*/ 1561175 h 1744789"/>
                  <a:gd name="connsiteX1649" fmla="*/ 2837751 w 2840893"/>
                  <a:gd name="connsiteY1649" fmla="*/ 1593242 h 1744789"/>
                  <a:gd name="connsiteX1650" fmla="*/ 2836346 w 2840893"/>
                  <a:gd name="connsiteY1650" fmla="*/ 1601148 h 1744789"/>
                  <a:gd name="connsiteX1651" fmla="*/ 2835379 w 2840893"/>
                  <a:gd name="connsiteY1651" fmla="*/ 1606420 h 1744789"/>
                  <a:gd name="connsiteX1652" fmla="*/ 2833798 w 2840893"/>
                  <a:gd name="connsiteY1652" fmla="*/ 1615469 h 1744789"/>
                  <a:gd name="connsiteX1653" fmla="*/ 2833886 w 2840893"/>
                  <a:gd name="connsiteY1653" fmla="*/ 1624957 h 1744789"/>
                  <a:gd name="connsiteX1654" fmla="*/ 2835907 w 2840893"/>
                  <a:gd name="connsiteY1654" fmla="*/ 1627592 h 1744789"/>
                  <a:gd name="connsiteX1655" fmla="*/ 2835028 w 2840893"/>
                  <a:gd name="connsiteY1655" fmla="*/ 1630843 h 1744789"/>
                  <a:gd name="connsiteX1656" fmla="*/ 2834589 w 2840893"/>
                  <a:gd name="connsiteY1656" fmla="*/ 1642352 h 1744789"/>
                  <a:gd name="connsiteX1657" fmla="*/ 2831162 w 2840893"/>
                  <a:gd name="connsiteY1657" fmla="*/ 1664491 h 1744789"/>
                  <a:gd name="connsiteX1658" fmla="*/ 2831250 w 2840893"/>
                  <a:gd name="connsiteY1658" fmla="*/ 1665106 h 1744789"/>
                  <a:gd name="connsiteX1659" fmla="*/ 2831426 w 2840893"/>
                  <a:gd name="connsiteY1659" fmla="*/ 1666951 h 1744789"/>
                  <a:gd name="connsiteX1660" fmla="*/ 2831953 w 2840893"/>
                  <a:gd name="connsiteY1660" fmla="*/ 1670992 h 1744789"/>
                  <a:gd name="connsiteX1661" fmla="*/ 2832129 w 2840893"/>
                  <a:gd name="connsiteY1661" fmla="*/ 1682940 h 1744789"/>
                  <a:gd name="connsiteX1662" fmla="*/ 2827385 w 2840893"/>
                  <a:gd name="connsiteY1662" fmla="*/ 1716500 h 1744789"/>
                  <a:gd name="connsiteX1663" fmla="*/ 2827385 w 2840893"/>
                  <a:gd name="connsiteY1663" fmla="*/ 1719751 h 1744789"/>
                  <a:gd name="connsiteX1664" fmla="*/ 2827209 w 2840893"/>
                  <a:gd name="connsiteY1664" fmla="*/ 1726164 h 1744789"/>
                  <a:gd name="connsiteX1665" fmla="*/ 2805158 w 2840893"/>
                  <a:gd name="connsiteY1665" fmla="*/ 1744701 h 1744789"/>
                  <a:gd name="connsiteX1666" fmla="*/ 2797427 w 2840893"/>
                  <a:gd name="connsiteY1666" fmla="*/ 1744701 h 1744789"/>
                  <a:gd name="connsiteX1667" fmla="*/ 2781789 w 2840893"/>
                  <a:gd name="connsiteY1667" fmla="*/ 1744789 h 1744789"/>
                  <a:gd name="connsiteX1668" fmla="*/ 2781437 w 2840893"/>
                  <a:gd name="connsiteY1668" fmla="*/ 1743559 h 1744789"/>
                  <a:gd name="connsiteX1669" fmla="*/ 2780822 w 2840893"/>
                  <a:gd name="connsiteY1669" fmla="*/ 1730645 h 1744789"/>
                  <a:gd name="connsiteX1670" fmla="*/ 2780822 w 2840893"/>
                  <a:gd name="connsiteY1670" fmla="*/ 1730645 h 1744789"/>
                  <a:gd name="connsiteX1671" fmla="*/ 2780822 w 2840893"/>
                  <a:gd name="connsiteY1671" fmla="*/ 1730645 h 1744789"/>
                  <a:gd name="connsiteX1672" fmla="*/ 2780647 w 2840893"/>
                  <a:gd name="connsiteY1672" fmla="*/ 1730469 h 1744789"/>
                  <a:gd name="connsiteX1673" fmla="*/ 2781701 w 2840893"/>
                  <a:gd name="connsiteY1673" fmla="*/ 1730469 h 1744789"/>
                  <a:gd name="connsiteX1674" fmla="*/ 2797866 w 2840893"/>
                  <a:gd name="connsiteY1674" fmla="*/ 1730381 h 1744789"/>
                  <a:gd name="connsiteX1675" fmla="*/ 2805509 w 2840893"/>
                  <a:gd name="connsiteY1675" fmla="*/ 1730381 h 1744789"/>
                  <a:gd name="connsiteX1676" fmla="*/ 2812801 w 2840893"/>
                  <a:gd name="connsiteY1676" fmla="*/ 1729591 h 1744789"/>
                  <a:gd name="connsiteX1677" fmla="*/ 2814646 w 2840893"/>
                  <a:gd name="connsiteY1677" fmla="*/ 1722826 h 1744789"/>
                  <a:gd name="connsiteX1678" fmla="*/ 2814646 w 2840893"/>
                  <a:gd name="connsiteY1678" fmla="*/ 1719136 h 1744789"/>
                  <a:gd name="connsiteX1679" fmla="*/ 2814646 w 2840893"/>
                  <a:gd name="connsiteY1679" fmla="*/ 1714216 h 1744789"/>
                  <a:gd name="connsiteX1680" fmla="*/ 2819829 w 2840893"/>
                  <a:gd name="connsiteY1680" fmla="*/ 1678547 h 1744789"/>
                  <a:gd name="connsiteX1681" fmla="*/ 2819390 w 2840893"/>
                  <a:gd name="connsiteY1681" fmla="*/ 1672046 h 1744789"/>
                  <a:gd name="connsiteX1682" fmla="*/ 2818687 w 2840893"/>
                  <a:gd name="connsiteY1682" fmla="*/ 1666863 h 1744789"/>
                  <a:gd name="connsiteX1683" fmla="*/ 2818599 w 2840893"/>
                  <a:gd name="connsiteY1683" fmla="*/ 1665809 h 1744789"/>
                  <a:gd name="connsiteX1684" fmla="*/ 2819829 w 2840893"/>
                  <a:gd name="connsiteY1684" fmla="*/ 1657375 h 1744789"/>
                  <a:gd name="connsiteX1685" fmla="*/ 2821850 w 2840893"/>
                  <a:gd name="connsiteY1685" fmla="*/ 1642176 h 1744789"/>
                  <a:gd name="connsiteX1686" fmla="*/ 2822026 w 2840893"/>
                  <a:gd name="connsiteY1686" fmla="*/ 1629262 h 1744789"/>
                  <a:gd name="connsiteX1687" fmla="*/ 2821411 w 2840893"/>
                  <a:gd name="connsiteY1687" fmla="*/ 1611076 h 1744789"/>
                  <a:gd name="connsiteX1688" fmla="*/ 2822553 w 2840893"/>
                  <a:gd name="connsiteY1688" fmla="*/ 1605190 h 1744789"/>
                  <a:gd name="connsiteX1689" fmla="*/ 2823958 w 2840893"/>
                  <a:gd name="connsiteY1689" fmla="*/ 1596931 h 1744789"/>
                  <a:gd name="connsiteX1690" fmla="*/ 2824486 w 2840893"/>
                  <a:gd name="connsiteY1690" fmla="*/ 1594823 h 1744789"/>
                  <a:gd name="connsiteX1691" fmla="*/ 2819302 w 2840893"/>
                  <a:gd name="connsiteY1691" fmla="*/ 1595438 h 1744789"/>
                  <a:gd name="connsiteX1692" fmla="*/ 2809287 w 2840893"/>
                  <a:gd name="connsiteY1692" fmla="*/ 1592451 h 1744789"/>
                  <a:gd name="connsiteX1693" fmla="*/ 2803313 w 2840893"/>
                  <a:gd name="connsiteY1693" fmla="*/ 1587882 h 1744789"/>
                  <a:gd name="connsiteX1694" fmla="*/ 2816140 w 2840893"/>
                  <a:gd name="connsiteY1694" fmla="*/ 1575056 h 1744789"/>
                  <a:gd name="connsiteX1695" fmla="*/ 2825101 w 2840893"/>
                  <a:gd name="connsiteY1695" fmla="*/ 1586740 h 1744789"/>
                  <a:gd name="connsiteX1696" fmla="*/ 2824925 w 2840893"/>
                  <a:gd name="connsiteY1696" fmla="*/ 1560911 h 1744789"/>
                  <a:gd name="connsiteX1697" fmla="*/ 2825979 w 2840893"/>
                  <a:gd name="connsiteY1697" fmla="*/ 1548260 h 1744789"/>
                  <a:gd name="connsiteX1698" fmla="*/ 2825803 w 2840893"/>
                  <a:gd name="connsiteY1698" fmla="*/ 1533765 h 1744789"/>
                  <a:gd name="connsiteX1699" fmla="*/ 2826418 w 2840893"/>
                  <a:gd name="connsiteY1699" fmla="*/ 1524716 h 1744789"/>
                  <a:gd name="connsiteX1700" fmla="*/ 2826945 w 2840893"/>
                  <a:gd name="connsiteY1700" fmla="*/ 1523222 h 1744789"/>
                  <a:gd name="connsiteX1701" fmla="*/ 2827473 w 2840893"/>
                  <a:gd name="connsiteY1701" fmla="*/ 1520235 h 1744789"/>
                  <a:gd name="connsiteX1702" fmla="*/ 2828000 w 2840893"/>
                  <a:gd name="connsiteY1702" fmla="*/ 1516897 h 1744789"/>
                  <a:gd name="connsiteX1703" fmla="*/ 2825101 w 2840893"/>
                  <a:gd name="connsiteY1703" fmla="*/ 1499502 h 1744789"/>
                  <a:gd name="connsiteX1704" fmla="*/ 2825101 w 2840893"/>
                  <a:gd name="connsiteY1704" fmla="*/ 1493440 h 1744789"/>
                  <a:gd name="connsiteX1705" fmla="*/ 2824222 w 2840893"/>
                  <a:gd name="connsiteY1705" fmla="*/ 1484039 h 1744789"/>
                  <a:gd name="connsiteX1706" fmla="*/ 2822289 w 2840893"/>
                  <a:gd name="connsiteY1706" fmla="*/ 1465941 h 1744789"/>
                  <a:gd name="connsiteX1707" fmla="*/ 2821762 w 2840893"/>
                  <a:gd name="connsiteY1707" fmla="*/ 1463921 h 1744789"/>
                  <a:gd name="connsiteX1708" fmla="*/ 2822992 w 2840893"/>
                  <a:gd name="connsiteY1708" fmla="*/ 1450391 h 1744789"/>
                  <a:gd name="connsiteX1709" fmla="*/ 2822553 w 2840893"/>
                  <a:gd name="connsiteY1709" fmla="*/ 1444505 h 1744789"/>
                  <a:gd name="connsiteX1710" fmla="*/ 2819741 w 2840893"/>
                  <a:gd name="connsiteY1710" fmla="*/ 1416128 h 1744789"/>
                  <a:gd name="connsiteX1711" fmla="*/ 2819741 w 2840893"/>
                  <a:gd name="connsiteY1711" fmla="*/ 1403214 h 1744789"/>
                  <a:gd name="connsiteX1712" fmla="*/ 2818512 w 2840893"/>
                  <a:gd name="connsiteY1712" fmla="*/ 1384852 h 1744789"/>
                  <a:gd name="connsiteX1713" fmla="*/ 2817106 w 2840893"/>
                  <a:gd name="connsiteY1713" fmla="*/ 1364119 h 1744789"/>
                  <a:gd name="connsiteX1714" fmla="*/ 2817018 w 2840893"/>
                  <a:gd name="connsiteY1714" fmla="*/ 1363855 h 1744789"/>
                  <a:gd name="connsiteX1715" fmla="*/ 2816140 w 2840893"/>
                  <a:gd name="connsiteY1715" fmla="*/ 1360693 h 1744789"/>
                  <a:gd name="connsiteX1716" fmla="*/ 2814031 w 2840893"/>
                  <a:gd name="connsiteY1716" fmla="*/ 1351292 h 1744789"/>
                  <a:gd name="connsiteX1717" fmla="*/ 2811923 w 2840893"/>
                  <a:gd name="connsiteY1717" fmla="*/ 1326869 h 1744789"/>
                  <a:gd name="connsiteX1718" fmla="*/ 2808408 w 2840893"/>
                  <a:gd name="connsiteY1718" fmla="*/ 1314042 h 1744789"/>
                  <a:gd name="connsiteX1719" fmla="*/ 2806212 w 2840893"/>
                  <a:gd name="connsiteY1719" fmla="*/ 1311758 h 1744789"/>
                  <a:gd name="connsiteX1720" fmla="*/ 2806739 w 2840893"/>
                  <a:gd name="connsiteY1720" fmla="*/ 1308595 h 1744789"/>
                  <a:gd name="connsiteX1721" fmla="*/ 2804982 w 2840893"/>
                  <a:gd name="connsiteY1721" fmla="*/ 1279340 h 1744789"/>
                  <a:gd name="connsiteX1722" fmla="*/ 2804016 w 2840893"/>
                  <a:gd name="connsiteY1722" fmla="*/ 1273190 h 1744789"/>
                  <a:gd name="connsiteX1723" fmla="*/ 2803488 w 2840893"/>
                  <a:gd name="connsiteY1723" fmla="*/ 1264932 h 1744789"/>
                  <a:gd name="connsiteX1724" fmla="*/ 2800853 w 2840893"/>
                  <a:gd name="connsiteY1724" fmla="*/ 1252545 h 1744789"/>
                  <a:gd name="connsiteX1725" fmla="*/ 2800502 w 2840893"/>
                  <a:gd name="connsiteY1725" fmla="*/ 1236467 h 1744789"/>
                  <a:gd name="connsiteX1726" fmla="*/ 2799096 w 2840893"/>
                  <a:gd name="connsiteY1726" fmla="*/ 1233305 h 1744789"/>
                  <a:gd name="connsiteX1727" fmla="*/ 2795845 w 2840893"/>
                  <a:gd name="connsiteY1727" fmla="*/ 1221971 h 1744789"/>
                  <a:gd name="connsiteX1728" fmla="*/ 2795670 w 2840893"/>
                  <a:gd name="connsiteY1728" fmla="*/ 1221357 h 1744789"/>
                  <a:gd name="connsiteX1729" fmla="*/ 2786972 w 2840893"/>
                  <a:gd name="connsiteY1729" fmla="*/ 1217930 h 1744789"/>
                  <a:gd name="connsiteX1730" fmla="*/ 2787060 w 2840893"/>
                  <a:gd name="connsiteY1730" fmla="*/ 1204928 h 1744789"/>
                  <a:gd name="connsiteX1731" fmla="*/ 2789081 w 2840893"/>
                  <a:gd name="connsiteY1731" fmla="*/ 1191398 h 1744789"/>
                  <a:gd name="connsiteX1732" fmla="*/ 2785566 w 2840893"/>
                  <a:gd name="connsiteY1732" fmla="*/ 1179890 h 1744789"/>
                  <a:gd name="connsiteX1733" fmla="*/ 2780383 w 2840893"/>
                  <a:gd name="connsiteY1733" fmla="*/ 1166712 h 1744789"/>
                  <a:gd name="connsiteX1734" fmla="*/ 2777747 w 2840893"/>
                  <a:gd name="connsiteY1734" fmla="*/ 1155818 h 1744789"/>
                  <a:gd name="connsiteX1735" fmla="*/ 2777747 w 2840893"/>
                  <a:gd name="connsiteY1735" fmla="*/ 1154061 h 1744789"/>
                  <a:gd name="connsiteX1736" fmla="*/ 2778187 w 2840893"/>
                  <a:gd name="connsiteY1736" fmla="*/ 1146856 h 1744789"/>
                  <a:gd name="connsiteX1737" fmla="*/ 2778099 w 2840893"/>
                  <a:gd name="connsiteY1737" fmla="*/ 1138950 h 1744789"/>
                  <a:gd name="connsiteX1738" fmla="*/ 2771422 w 2840893"/>
                  <a:gd name="connsiteY1738" fmla="*/ 1118128 h 1744789"/>
                  <a:gd name="connsiteX1739" fmla="*/ 2764306 w 2840893"/>
                  <a:gd name="connsiteY1739" fmla="*/ 1098361 h 1744789"/>
                  <a:gd name="connsiteX1740" fmla="*/ 2762197 w 2840893"/>
                  <a:gd name="connsiteY1740" fmla="*/ 1093441 h 1744789"/>
                  <a:gd name="connsiteX1741" fmla="*/ 2760528 w 2840893"/>
                  <a:gd name="connsiteY1741" fmla="*/ 1085710 h 1744789"/>
                  <a:gd name="connsiteX1742" fmla="*/ 2757102 w 2840893"/>
                  <a:gd name="connsiteY1742" fmla="*/ 1065855 h 1744789"/>
                  <a:gd name="connsiteX1743" fmla="*/ 2753061 w 2840893"/>
                  <a:gd name="connsiteY1743" fmla="*/ 1054961 h 1744789"/>
                  <a:gd name="connsiteX1744" fmla="*/ 2747701 w 2840893"/>
                  <a:gd name="connsiteY1744" fmla="*/ 1041432 h 1744789"/>
                  <a:gd name="connsiteX1745" fmla="*/ 2741288 w 2840893"/>
                  <a:gd name="connsiteY1745" fmla="*/ 1025003 h 1744789"/>
                  <a:gd name="connsiteX1746" fmla="*/ 2733030 w 2840893"/>
                  <a:gd name="connsiteY1746" fmla="*/ 994430 h 1744789"/>
                  <a:gd name="connsiteX1747" fmla="*/ 2732503 w 2840893"/>
                  <a:gd name="connsiteY1747" fmla="*/ 993727 h 1744789"/>
                  <a:gd name="connsiteX1748" fmla="*/ 2730394 w 2840893"/>
                  <a:gd name="connsiteY1748" fmla="*/ 990477 h 1744789"/>
                  <a:gd name="connsiteX1749" fmla="*/ 2727934 w 2840893"/>
                  <a:gd name="connsiteY1749" fmla="*/ 985293 h 1744789"/>
                  <a:gd name="connsiteX1750" fmla="*/ 2725738 w 2840893"/>
                  <a:gd name="connsiteY1750" fmla="*/ 980637 h 1744789"/>
                  <a:gd name="connsiteX1751" fmla="*/ 2719676 w 2840893"/>
                  <a:gd name="connsiteY1751" fmla="*/ 963154 h 1744789"/>
                  <a:gd name="connsiteX1752" fmla="*/ 2711594 w 2840893"/>
                  <a:gd name="connsiteY1752" fmla="*/ 943211 h 1744789"/>
                  <a:gd name="connsiteX1753" fmla="*/ 2709749 w 2840893"/>
                  <a:gd name="connsiteY1753" fmla="*/ 936271 h 1744789"/>
                  <a:gd name="connsiteX1754" fmla="*/ 2709749 w 2840893"/>
                  <a:gd name="connsiteY1754" fmla="*/ 935744 h 1744789"/>
                  <a:gd name="connsiteX1755" fmla="*/ 2704389 w 2840893"/>
                  <a:gd name="connsiteY1755" fmla="*/ 921687 h 1744789"/>
                  <a:gd name="connsiteX1756" fmla="*/ 2699909 w 2840893"/>
                  <a:gd name="connsiteY1756" fmla="*/ 912990 h 1744789"/>
                  <a:gd name="connsiteX1757" fmla="*/ 2698503 w 2840893"/>
                  <a:gd name="connsiteY1757" fmla="*/ 913429 h 1744789"/>
                  <a:gd name="connsiteX1758" fmla="*/ 2697888 w 2840893"/>
                  <a:gd name="connsiteY1758" fmla="*/ 913605 h 1744789"/>
                  <a:gd name="connsiteX1759" fmla="*/ 2687258 w 2840893"/>
                  <a:gd name="connsiteY1759" fmla="*/ 917822 h 1744789"/>
                  <a:gd name="connsiteX1760" fmla="*/ 2689015 w 2840893"/>
                  <a:gd name="connsiteY1760" fmla="*/ 906489 h 1744789"/>
                  <a:gd name="connsiteX1761" fmla="*/ 2689015 w 2840893"/>
                  <a:gd name="connsiteY1761" fmla="*/ 905961 h 1744789"/>
                  <a:gd name="connsiteX1762" fmla="*/ 2690421 w 2840893"/>
                  <a:gd name="connsiteY1762" fmla="*/ 900515 h 1744789"/>
                  <a:gd name="connsiteX1763" fmla="*/ 2689103 w 2840893"/>
                  <a:gd name="connsiteY1763" fmla="*/ 886634 h 1744789"/>
                  <a:gd name="connsiteX1764" fmla="*/ 2680054 w 2840893"/>
                  <a:gd name="connsiteY1764" fmla="*/ 872138 h 1744789"/>
                  <a:gd name="connsiteX1765" fmla="*/ 2674871 w 2840893"/>
                  <a:gd name="connsiteY1765" fmla="*/ 864319 h 1744789"/>
                  <a:gd name="connsiteX1766" fmla="*/ 2673289 w 2840893"/>
                  <a:gd name="connsiteY1766" fmla="*/ 859487 h 1744789"/>
                  <a:gd name="connsiteX1767" fmla="*/ 2673201 w 2840893"/>
                  <a:gd name="connsiteY1767" fmla="*/ 858960 h 1744789"/>
                  <a:gd name="connsiteX1768" fmla="*/ 2671620 w 2840893"/>
                  <a:gd name="connsiteY1768" fmla="*/ 853249 h 1744789"/>
                  <a:gd name="connsiteX1769" fmla="*/ 2667754 w 2840893"/>
                  <a:gd name="connsiteY1769" fmla="*/ 841828 h 1744789"/>
                  <a:gd name="connsiteX1770" fmla="*/ 2665294 w 2840893"/>
                  <a:gd name="connsiteY1770" fmla="*/ 835678 h 1744789"/>
                  <a:gd name="connsiteX1771" fmla="*/ 2660726 w 2840893"/>
                  <a:gd name="connsiteY1771" fmla="*/ 828299 h 1744789"/>
                  <a:gd name="connsiteX1772" fmla="*/ 2652029 w 2840893"/>
                  <a:gd name="connsiteY1772" fmla="*/ 813364 h 1744789"/>
                  <a:gd name="connsiteX1773" fmla="*/ 2650711 w 2840893"/>
                  <a:gd name="connsiteY1773" fmla="*/ 809059 h 1744789"/>
                  <a:gd name="connsiteX1774" fmla="*/ 2649744 w 2840893"/>
                  <a:gd name="connsiteY1774" fmla="*/ 807829 h 1744789"/>
                  <a:gd name="connsiteX1775" fmla="*/ 2645000 w 2840893"/>
                  <a:gd name="connsiteY1775" fmla="*/ 799746 h 1744789"/>
                  <a:gd name="connsiteX1776" fmla="*/ 2631910 w 2840893"/>
                  <a:gd name="connsiteY1776" fmla="*/ 776992 h 1744789"/>
                  <a:gd name="connsiteX1777" fmla="*/ 2631031 w 2840893"/>
                  <a:gd name="connsiteY1777" fmla="*/ 775147 h 1744789"/>
                  <a:gd name="connsiteX1778" fmla="*/ 2625585 w 2840893"/>
                  <a:gd name="connsiteY1778" fmla="*/ 781736 h 1744789"/>
                  <a:gd name="connsiteX1779" fmla="*/ 2616009 w 2840893"/>
                  <a:gd name="connsiteY1779" fmla="*/ 793157 h 1744789"/>
                  <a:gd name="connsiteX1780" fmla="*/ 2614076 w 2840893"/>
                  <a:gd name="connsiteY1780" fmla="*/ 778398 h 1744789"/>
                  <a:gd name="connsiteX1781" fmla="*/ 2617414 w 2840893"/>
                  <a:gd name="connsiteY1781" fmla="*/ 767943 h 1744789"/>
                  <a:gd name="connsiteX1782" fmla="*/ 2626639 w 2840893"/>
                  <a:gd name="connsiteY1782" fmla="*/ 767153 h 1744789"/>
                  <a:gd name="connsiteX1783" fmla="*/ 2626990 w 2840893"/>
                  <a:gd name="connsiteY1783" fmla="*/ 767328 h 1744789"/>
                  <a:gd name="connsiteX1784" fmla="*/ 2628747 w 2840893"/>
                  <a:gd name="connsiteY1784" fmla="*/ 768207 h 1744789"/>
                  <a:gd name="connsiteX1785" fmla="*/ 2627342 w 2840893"/>
                  <a:gd name="connsiteY1785" fmla="*/ 764429 h 1744789"/>
                  <a:gd name="connsiteX1786" fmla="*/ 2608102 w 2840893"/>
                  <a:gd name="connsiteY1786" fmla="*/ 729551 h 1744789"/>
                  <a:gd name="connsiteX1787" fmla="*/ 2600195 w 2840893"/>
                  <a:gd name="connsiteY1787" fmla="*/ 717427 h 1744789"/>
                  <a:gd name="connsiteX1788" fmla="*/ 2588774 w 2840893"/>
                  <a:gd name="connsiteY1788" fmla="*/ 699066 h 1744789"/>
                  <a:gd name="connsiteX1789" fmla="*/ 2582976 w 2840893"/>
                  <a:gd name="connsiteY1789" fmla="*/ 691247 h 1744789"/>
                  <a:gd name="connsiteX1790" fmla="*/ 2572345 w 2840893"/>
                  <a:gd name="connsiteY1790" fmla="*/ 672183 h 1744789"/>
                  <a:gd name="connsiteX1791" fmla="*/ 2559431 w 2840893"/>
                  <a:gd name="connsiteY1791" fmla="*/ 655490 h 1744789"/>
                  <a:gd name="connsiteX1792" fmla="*/ 2547219 w 2840893"/>
                  <a:gd name="connsiteY1792" fmla="*/ 638095 h 1744789"/>
                  <a:gd name="connsiteX1793" fmla="*/ 2545023 w 2840893"/>
                  <a:gd name="connsiteY1793" fmla="*/ 632736 h 1744789"/>
                  <a:gd name="connsiteX1794" fmla="*/ 2519282 w 2840893"/>
                  <a:gd name="connsiteY1794" fmla="*/ 643103 h 1744789"/>
                  <a:gd name="connsiteX1795" fmla="*/ 2523235 w 2840893"/>
                  <a:gd name="connsiteY1795" fmla="*/ 622194 h 1744789"/>
                  <a:gd name="connsiteX1796" fmla="*/ 2527979 w 2840893"/>
                  <a:gd name="connsiteY1796" fmla="*/ 621579 h 1744789"/>
                  <a:gd name="connsiteX1797" fmla="*/ 2538346 w 2840893"/>
                  <a:gd name="connsiteY1797" fmla="*/ 623951 h 1744789"/>
                  <a:gd name="connsiteX1798" fmla="*/ 2541069 w 2840893"/>
                  <a:gd name="connsiteY1798" fmla="*/ 625532 h 1744789"/>
                  <a:gd name="connsiteX1799" fmla="*/ 2537116 w 2840893"/>
                  <a:gd name="connsiteY1799" fmla="*/ 619646 h 1744789"/>
                  <a:gd name="connsiteX1800" fmla="*/ 2498636 w 2840893"/>
                  <a:gd name="connsiteY1800" fmla="*/ 569130 h 1744789"/>
                  <a:gd name="connsiteX1801" fmla="*/ 2485107 w 2840893"/>
                  <a:gd name="connsiteY1801" fmla="*/ 551472 h 1744789"/>
                  <a:gd name="connsiteX1802" fmla="*/ 2462704 w 2840893"/>
                  <a:gd name="connsiteY1802" fmla="*/ 524061 h 1744789"/>
                  <a:gd name="connsiteX1803" fmla="*/ 2459980 w 2840893"/>
                  <a:gd name="connsiteY1803" fmla="*/ 525730 h 1744789"/>
                  <a:gd name="connsiteX1804" fmla="*/ 2459190 w 2840893"/>
                  <a:gd name="connsiteY1804" fmla="*/ 526170 h 1744789"/>
                  <a:gd name="connsiteX1805" fmla="*/ 2451898 w 2840893"/>
                  <a:gd name="connsiteY1805" fmla="*/ 530738 h 1744789"/>
                  <a:gd name="connsiteX1806" fmla="*/ 2449350 w 2840893"/>
                  <a:gd name="connsiteY1806" fmla="*/ 522568 h 1744789"/>
                  <a:gd name="connsiteX1807" fmla="*/ 2448999 w 2840893"/>
                  <a:gd name="connsiteY1807" fmla="*/ 521601 h 1744789"/>
                  <a:gd name="connsiteX1808" fmla="*/ 2448999 w 2840893"/>
                  <a:gd name="connsiteY1808" fmla="*/ 512904 h 1744789"/>
                  <a:gd name="connsiteX1809" fmla="*/ 2448296 w 2840893"/>
                  <a:gd name="connsiteY1809" fmla="*/ 510795 h 1744789"/>
                  <a:gd name="connsiteX1810" fmla="*/ 2434942 w 2840893"/>
                  <a:gd name="connsiteY1810" fmla="*/ 494015 h 1744789"/>
                  <a:gd name="connsiteX1811" fmla="*/ 2425981 w 2840893"/>
                  <a:gd name="connsiteY1811" fmla="*/ 485845 h 1744789"/>
                  <a:gd name="connsiteX1812" fmla="*/ 2424224 w 2840893"/>
                  <a:gd name="connsiteY1812" fmla="*/ 484176 h 1744789"/>
                  <a:gd name="connsiteX1813" fmla="*/ 2419655 w 2840893"/>
                  <a:gd name="connsiteY1813" fmla="*/ 479168 h 1744789"/>
                  <a:gd name="connsiteX1814" fmla="*/ 2417547 w 2840893"/>
                  <a:gd name="connsiteY1814" fmla="*/ 475829 h 1744789"/>
                  <a:gd name="connsiteX1815" fmla="*/ 2396901 w 2840893"/>
                  <a:gd name="connsiteY1815" fmla="*/ 450088 h 1744789"/>
                  <a:gd name="connsiteX1816" fmla="*/ 2370282 w 2840893"/>
                  <a:gd name="connsiteY1816" fmla="*/ 424347 h 1744789"/>
                  <a:gd name="connsiteX1817" fmla="*/ 2362902 w 2840893"/>
                  <a:gd name="connsiteY1817" fmla="*/ 416616 h 1744789"/>
                  <a:gd name="connsiteX1818" fmla="*/ 2356576 w 2840893"/>
                  <a:gd name="connsiteY1818" fmla="*/ 408973 h 1744789"/>
                  <a:gd name="connsiteX1819" fmla="*/ 2347879 w 2840893"/>
                  <a:gd name="connsiteY1819" fmla="*/ 399660 h 1744789"/>
                  <a:gd name="connsiteX1820" fmla="*/ 2331714 w 2840893"/>
                  <a:gd name="connsiteY1820" fmla="*/ 383583 h 1744789"/>
                  <a:gd name="connsiteX1821" fmla="*/ 2330923 w 2840893"/>
                  <a:gd name="connsiteY1821" fmla="*/ 382529 h 1744789"/>
                  <a:gd name="connsiteX1822" fmla="*/ 2317921 w 2840893"/>
                  <a:gd name="connsiteY1822" fmla="*/ 370844 h 1744789"/>
                  <a:gd name="connsiteX1823" fmla="*/ 2313440 w 2840893"/>
                  <a:gd name="connsiteY1823" fmla="*/ 374973 h 1744789"/>
                  <a:gd name="connsiteX1824" fmla="*/ 2306763 w 2840893"/>
                  <a:gd name="connsiteY1824" fmla="*/ 374446 h 1744789"/>
                  <a:gd name="connsiteX1825" fmla="*/ 2295079 w 2840893"/>
                  <a:gd name="connsiteY1825" fmla="*/ 368560 h 1744789"/>
                  <a:gd name="connsiteX1826" fmla="*/ 2304303 w 2840893"/>
                  <a:gd name="connsiteY1826" fmla="*/ 363904 h 1744789"/>
                  <a:gd name="connsiteX1827" fmla="*/ 2300965 w 2840893"/>
                  <a:gd name="connsiteY1827" fmla="*/ 357842 h 1744789"/>
                  <a:gd name="connsiteX1828" fmla="*/ 2298857 w 2840893"/>
                  <a:gd name="connsiteY1828" fmla="*/ 354152 h 1744789"/>
                  <a:gd name="connsiteX1829" fmla="*/ 2295694 w 2840893"/>
                  <a:gd name="connsiteY1829" fmla="*/ 352746 h 1744789"/>
                  <a:gd name="connsiteX1830" fmla="*/ 2288841 w 2840893"/>
                  <a:gd name="connsiteY1830" fmla="*/ 347475 h 1744789"/>
                  <a:gd name="connsiteX1831" fmla="*/ 2264857 w 2840893"/>
                  <a:gd name="connsiteY1831" fmla="*/ 328850 h 1744789"/>
                  <a:gd name="connsiteX1832" fmla="*/ 2255720 w 2840893"/>
                  <a:gd name="connsiteY1832" fmla="*/ 319713 h 1744789"/>
                  <a:gd name="connsiteX1833" fmla="*/ 2244299 w 2840893"/>
                  <a:gd name="connsiteY1833" fmla="*/ 311719 h 1744789"/>
                  <a:gd name="connsiteX1834" fmla="*/ 2232966 w 2840893"/>
                  <a:gd name="connsiteY1834" fmla="*/ 304515 h 1744789"/>
                  <a:gd name="connsiteX1835" fmla="*/ 2221721 w 2840893"/>
                  <a:gd name="connsiteY1835" fmla="*/ 294236 h 1744789"/>
                  <a:gd name="connsiteX1836" fmla="*/ 2197912 w 2840893"/>
                  <a:gd name="connsiteY1836" fmla="*/ 274644 h 1744789"/>
                  <a:gd name="connsiteX1837" fmla="*/ 2169711 w 2840893"/>
                  <a:gd name="connsiteY1837" fmla="*/ 255756 h 1744789"/>
                  <a:gd name="connsiteX1838" fmla="*/ 2158730 w 2840893"/>
                  <a:gd name="connsiteY1838" fmla="*/ 248112 h 1744789"/>
                  <a:gd name="connsiteX1839" fmla="*/ 2130177 w 2840893"/>
                  <a:gd name="connsiteY1839" fmla="*/ 228257 h 1744789"/>
                  <a:gd name="connsiteX1840" fmla="*/ 2122182 w 2840893"/>
                  <a:gd name="connsiteY1840" fmla="*/ 222459 h 1744789"/>
                  <a:gd name="connsiteX1841" fmla="*/ 2113749 w 2840893"/>
                  <a:gd name="connsiteY1841" fmla="*/ 216397 h 1744789"/>
                  <a:gd name="connsiteX1842" fmla="*/ 2113046 w 2840893"/>
                  <a:gd name="connsiteY1842" fmla="*/ 218066 h 1744789"/>
                  <a:gd name="connsiteX1843" fmla="*/ 2112782 w 2840893"/>
                  <a:gd name="connsiteY1843" fmla="*/ 218681 h 1744789"/>
                  <a:gd name="connsiteX1844" fmla="*/ 2109444 w 2840893"/>
                  <a:gd name="connsiteY1844" fmla="*/ 227994 h 1744789"/>
                  <a:gd name="connsiteX1845" fmla="*/ 2102240 w 2840893"/>
                  <a:gd name="connsiteY1845" fmla="*/ 221317 h 1744789"/>
                  <a:gd name="connsiteX1846" fmla="*/ 2101976 w 2840893"/>
                  <a:gd name="connsiteY1846" fmla="*/ 221053 h 1744789"/>
                  <a:gd name="connsiteX1847" fmla="*/ 2099253 w 2840893"/>
                  <a:gd name="connsiteY1847" fmla="*/ 218154 h 1744789"/>
                  <a:gd name="connsiteX1848" fmla="*/ 2098814 w 2840893"/>
                  <a:gd name="connsiteY1848" fmla="*/ 217451 h 1744789"/>
                  <a:gd name="connsiteX1849" fmla="*/ 2096178 w 2840893"/>
                  <a:gd name="connsiteY1849" fmla="*/ 210950 h 1744789"/>
                  <a:gd name="connsiteX1850" fmla="*/ 2086162 w 2840893"/>
                  <a:gd name="connsiteY1850" fmla="*/ 201550 h 1744789"/>
                  <a:gd name="connsiteX1851" fmla="*/ 2082385 w 2840893"/>
                  <a:gd name="connsiteY1851" fmla="*/ 200144 h 1744789"/>
                  <a:gd name="connsiteX1852" fmla="*/ 2058137 w 2840893"/>
                  <a:gd name="connsiteY1852" fmla="*/ 187405 h 1744789"/>
                  <a:gd name="connsiteX1853" fmla="*/ 2019306 w 2840893"/>
                  <a:gd name="connsiteY1853" fmla="*/ 163334 h 1744789"/>
                  <a:gd name="connsiteX1854" fmla="*/ 2004546 w 2840893"/>
                  <a:gd name="connsiteY1854" fmla="*/ 155690 h 1744789"/>
                  <a:gd name="connsiteX1855" fmla="*/ 1979508 w 2840893"/>
                  <a:gd name="connsiteY1855" fmla="*/ 144709 h 1744789"/>
                  <a:gd name="connsiteX1856" fmla="*/ 1947968 w 2840893"/>
                  <a:gd name="connsiteY1856" fmla="*/ 130213 h 1744789"/>
                  <a:gd name="connsiteX1857" fmla="*/ 1945860 w 2840893"/>
                  <a:gd name="connsiteY1857" fmla="*/ 129071 h 1744789"/>
                  <a:gd name="connsiteX1858" fmla="*/ 1932331 w 2840893"/>
                  <a:gd name="connsiteY1858" fmla="*/ 124854 h 1744789"/>
                  <a:gd name="connsiteX1859" fmla="*/ 1931013 w 2840893"/>
                  <a:gd name="connsiteY1859" fmla="*/ 124063 h 1744789"/>
                  <a:gd name="connsiteX1860" fmla="*/ 1905799 w 2840893"/>
                  <a:gd name="connsiteY1860" fmla="*/ 113169 h 1744789"/>
                  <a:gd name="connsiteX1861" fmla="*/ 1902548 w 2840893"/>
                  <a:gd name="connsiteY1861" fmla="*/ 112378 h 1744789"/>
                  <a:gd name="connsiteX1862" fmla="*/ 1889370 w 2840893"/>
                  <a:gd name="connsiteY1862" fmla="*/ 106316 h 1744789"/>
                  <a:gd name="connsiteX1863" fmla="*/ 1882342 w 2840893"/>
                  <a:gd name="connsiteY1863" fmla="*/ 102363 h 1744789"/>
                  <a:gd name="connsiteX1864" fmla="*/ 1875665 w 2840893"/>
                  <a:gd name="connsiteY1864" fmla="*/ 98937 h 1744789"/>
                  <a:gd name="connsiteX1865" fmla="*/ 1859763 w 2840893"/>
                  <a:gd name="connsiteY1865" fmla="*/ 93314 h 1744789"/>
                  <a:gd name="connsiteX1866" fmla="*/ 1842895 w 2840893"/>
                  <a:gd name="connsiteY1866" fmla="*/ 87691 h 1744789"/>
                  <a:gd name="connsiteX1867" fmla="*/ 1818999 w 2840893"/>
                  <a:gd name="connsiteY1867" fmla="*/ 78818 h 1744789"/>
                  <a:gd name="connsiteX1868" fmla="*/ 1791677 w 2840893"/>
                  <a:gd name="connsiteY1868" fmla="*/ 68451 h 1744789"/>
                  <a:gd name="connsiteX1869" fmla="*/ 1782364 w 2840893"/>
                  <a:gd name="connsiteY1869" fmla="*/ 64762 h 1744789"/>
                  <a:gd name="connsiteX1870" fmla="*/ 1786405 w 2840893"/>
                  <a:gd name="connsiteY1870" fmla="*/ 67485 h 1744789"/>
                  <a:gd name="connsiteX1871" fmla="*/ 1774369 w 2840893"/>
                  <a:gd name="connsiteY1871" fmla="*/ 71966 h 1744789"/>
                  <a:gd name="connsiteX1872" fmla="*/ 1767517 w 2840893"/>
                  <a:gd name="connsiteY1872" fmla="*/ 71526 h 1744789"/>
                  <a:gd name="connsiteX1873" fmla="*/ 1764003 w 2840893"/>
                  <a:gd name="connsiteY1873" fmla="*/ 65552 h 1744789"/>
                  <a:gd name="connsiteX1874" fmla="*/ 1763915 w 2840893"/>
                  <a:gd name="connsiteY1874" fmla="*/ 64586 h 1744789"/>
                  <a:gd name="connsiteX1875" fmla="*/ 1755920 w 2840893"/>
                  <a:gd name="connsiteY1875" fmla="*/ 60457 h 1744789"/>
                  <a:gd name="connsiteX1876" fmla="*/ 1750913 w 2840893"/>
                  <a:gd name="connsiteY1876" fmla="*/ 58085 h 1744789"/>
                  <a:gd name="connsiteX1877" fmla="*/ 1743972 w 2840893"/>
                  <a:gd name="connsiteY1877" fmla="*/ 57997 h 1744789"/>
                  <a:gd name="connsiteX1878" fmla="*/ 1735889 w 2840893"/>
                  <a:gd name="connsiteY1878" fmla="*/ 56943 h 1744789"/>
                  <a:gd name="connsiteX1879" fmla="*/ 1714365 w 2840893"/>
                  <a:gd name="connsiteY1879" fmla="*/ 51759 h 1744789"/>
                  <a:gd name="connsiteX1880" fmla="*/ 1682474 w 2840893"/>
                  <a:gd name="connsiteY1880" fmla="*/ 44994 h 1744789"/>
                  <a:gd name="connsiteX1881" fmla="*/ 1675534 w 2840893"/>
                  <a:gd name="connsiteY1881" fmla="*/ 43589 h 1744789"/>
                  <a:gd name="connsiteX1882" fmla="*/ 1673162 w 2840893"/>
                  <a:gd name="connsiteY1882" fmla="*/ 42886 h 1744789"/>
                  <a:gd name="connsiteX1883" fmla="*/ 1657524 w 2840893"/>
                  <a:gd name="connsiteY1883" fmla="*/ 38318 h 1744789"/>
                  <a:gd name="connsiteX1884" fmla="*/ 1637493 w 2840893"/>
                  <a:gd name="connsiteY1884" fmla="*/ 34101 h 1744789"/>
                  <a:gd name="connsiteX1885" fmla="*/ 1616233 w 2840893"/>
                  <a:gd name="connsiteY1885" fmla="*/ 31201 h 1744789"/>
                  <a:gd name="connsiteX1886" fmla="*/ 1607799 w 2840893"/>
                  <a:gd name="connsiteY1886" fmla="*/ 29269 h 1744789"/>
                  <a:gd name="connsiteX1887" fmla="*/ 1598662 w 2840893"/>
                  <a:gd name="connsiteY1887" fmla="*/ 27248 h 1744789"/>
                  <a:gd name="connsiteX1888" fmla="*/ 1580037 w 2840893"/>
                  <a:gd name="connsiteY1888" fmla="*/ 24525 h 1744789"/>
                  <a:gd name="connsiteX1889" fmla="*/ 1559391 w 2840893"/>
                  <a:gd name="connsiteY1889" fmla="*/ 24173 h 1744789"/>
                  <a:gd name="connsiteX1890" fmla="*/ 1539009 w 2840893"/>
                  <a:gd name="connsiteY1890" fmla="*/ 23910 h 1744789"/>
                  <a:gd name="connsiteX1891" fmla="*/ 1526007 w 2840893"/>
                  <a:gd name="connsiteY1891" fmla="*/ 22504 h 1744789"/>
                  <a:gd name="connsiteX1892" fmla="*/ 1520472 w 2840893"/>
                  <a:gd name="connsiteY1892" fmla="*/ 21538 h 1744789"/>
                  <a:gd name="connsiteX1893" fmla="*/ 1516343 w 2840893"/>
                  <a:gd name="connsiteY1893" fmla="*/ 20571 h 1744789"/>
                  <a:gd name="connsiteX1894" fmla="*/ 1512741 w 2840893"/>
                  <a:gd name="connsiteY1894" fmla="*/ 20395 h 1744789"/>
                  <a:gd name="connsiteX1895" fmla="*/ 1495434 w 2840893"/>
                  <a:gd name="connsiteY1895" fmla="*/ 20747 h 1744789"/>
                  <a:gd name="connsiteX1896" fmla="*/ 1490602 w 2840893"/>
                  <a:gd name="connsiteY1896" fmla="*/ 19956 h 1744789"/>
                  <a:gd name="connsiteX1897" fmla="*/ 1480323 w 2840893"/>
                  <a:gd name="connsiteY1897" fmla="*/ 18199 h 1744789"/>
                  <a:gd name="connsiteX1898" fmla="*/ 1463455 w 2840893"/>
                  <a:gd name="connsiteY1898" fmla="*/ 16969 h 1744789"/>
                  <a:gd name="connsiteX1899" fmla="*/ 1451682 w 2840893"/>
                  <a:gd name="connsiteY1899" fmla="*/ 17233 h 1744789"/>
                  <a:gd name="connsiteX1900" fmla="*/ 1445006 w 2840893"/>
                  <a:gd name="connsiteY1900" fmla="*/ 17672 h 1744789"/>
                  <a:gd name="connsiteX1901" fmla="*/ 1441579 w 2840893"/>
                  <a:gd name="connsiteY1901" fmla="*/ 20220 h 1744789"/>
                  <a:gd name="connsiteX1902" fmla="*/ 1437889 w 2840893"/>
                  <a:gd name="connsiteY1902" fmla="*/ 18199 h 1744789"/>
                  <a:gd name="connsiteX1903" fmla="*/ 1417595 w 2840893"/>
                  <a:gd name="connsiteY1903" fmla="*/ 15036 h 1744789"/>
                  <a:gd name="connsiteX1904" fmla="*/ 1405647 w 2840893"/>
                  <a:gd name="connsiteY1904" fmla="*/ 14597 h 1744789"/>
                  <a:gd name="connsiteX1905" fmla="*/ 1355658 w 2840893"/>
                  <a:gd name="connsiteY1905" fmla="*/ 16003 h 1744789"/>
                  <a:gd name="connsiteX1906" fmla="*/ 1336945 w 2840893"/>
                  <a:gd name="connsiteY1906" fmla="*/ 18902 h 1744789"/>
                  <a:gd name="connsiteX1907" fmla="*/ 1326842 w 2840893"/>
                  <a:gd name="connsiteY1907" fmla="*/ 18199 h 1744789"/>
                  <a:gd name="connsiteX1908" fmla="*/ 1313840 w 2840893"/>
                  <a:gd name="connsiteY1908" fmla="*/ 19868 h 1744789"/>
                  <a:gd name="connsiteX1909" fmla="*/ 1303561 w 2840893"/>
                  <a:gd name="connsiteY1909" fmla="*/ 21538 h 1744789"/>
                  <a:gd name="connsiteX1910" fmla="*/ 1303297 w 2840893"/>
                  <a:gd name="connsiteY1910" fmla="*/ 21450 h 1744789"/>
                  <a:gd name="connsiteX1911" fmla="*/ 1291701 w 2840893"/>
                  <a:gd name="connsiteY1911" fmla="*/ 21274 h 1744789"/>
                  <a:gd name="connsiteX1912" fmla="*/ 1284233 w 2840893"/>
                  <a:gd name="connsiteY1912" fmla="*/ 21538 h 1744789"/>
                  <a:gd name="connsiteX1913" fmla="*/ 1277732 w 2840893"/>
                  <a:gd name="connsiteY1913" fmla="*/ 21450 h 1744789"/>
                  <a:gd name="connsiteX1914" fmla="*/ 1261215 w 2840893"/>
                  <a:gd name="connsiteY1914" fmla="*/ 21625 h 1744789"/>
                  <a:gd name="connsiteX1915" fmla="*/ 1256559 w 2840893"/>
                  <a:gd name="connsiteY1915" fmla="*/ 21977 h 1744789"/>
                  <a:gd name="connsiteX1916" fmla="*/ 1237319 w 2840893"/>
                  <a:gd name="connsiteY1916" fmla="*/ 25140 h 1744789"/>
                  <a:gd name="connsiteX1917" fmla="*/ 1210085 w 2840893"/>
                  <a:gd name="connsiteY1917" fmla="*/ 30323 h 1744789"/>
                  <a:gd name="connsiteX1918" fmla="*/ 1199015 w 2840893"/>
                  <a:gd name="connsiteY1918" fmla="*/ 31465 h 1744789"/>
                  <a:gd name="connsiteX1919" fmla="*/ 1170023 w 2840893"/>
                  <a:gd name="connsiteY1919" fmla="*/ 39196 h 1744789"/>
                  <a:gd name="connsiteX1920" fmla="*/ 1155879 w 2840893"/>
                  <a:gd name="connsiteY1920" fmla="*/ 42271 h 1744789"/>
                  <a:gd name="connsiteX1921" fmla="*/ 1123900 w 2840893"/>
                  <a:gd name="connsiteY1921" fmla="*/ 48860 h 1744789"/>
                  <a:gd name="connsiteX1922" fmla="*/ 1115027 w 2840893"/>
                  <a:gd name="connsiteY1922" fmla="*/ 51496 h 1744789"/>
                  <a:gd name="connsiteX1923" fmla="*/ 1110283 w 2840893"/>
                  <a:gd name="connsiteY1923" fmla="*/ 52638 h 1744789"/>
                  <a:gd name="connsiteX1924" fmla="*/ 1095523 w 2840893"/>
                  <a:gd name="connsiteY1924" fmla="*/ 55010 h 1744789"/>
                  <a:gd name="connsiteX1925" fmla="*/ 1078831 w 2840893"/>
                  <a:gd name="connsiteY1925" fmla="*/ 60369 h 1744789"/>
                  <a:gd name="connsiteX1926" fmla="*/ 1070749 w 2840893"/>
                  <a:gd name="connsiteY1926" fmla="*/ 63532 h 1744789"/>
                  <a:gd name="connsiteX1927" fmla="*/ 1065389 w 2840893"/>
                  <a:gd name="connsiteY1927" fmla="*/ 60896 h 1744789"/>
                  <a:gd name="connsiteX1928" fmla="*/ 1063896 w 2840893"/>
                  <a:gd name="connsiteY1928" fmla="*/ 61775 h 1744789"/>
                  <a:gd name="connsiteX1929" fmla="*/ 1058537 w 2840893"/>
                  <a:gd name="connsiteY1929" fmla="*/ 64234 h 1744789"/>
                  <a:gd name="connsiteX1930" fmla="*/ 1041405 w 2840893"/>
                  <a:gd name="connsiteY1930" fmla="*/ 69418 h 1744789"/>
                  <a:gd name="connsiteX1931" fmla="*/ 1038330 w 2840893"/>
                  <a:gd name="connsiteY1931" fmla="*/ 70472 h 1744789"/>
                  <a:gd name="connsiteX1932" fmla="*/ 1028315 w 2840893"/>
                  <a:gd name="connsiteY1932" fmla="*/ 73635 h 1744789"/>
                  <a:gd name="connsiteX1933" fmla="*/ 1006791 w 2840893"/>
                  <a:gd name="connsiteY1933" fmla="*/ 81190 h 1744789"/>
                  <a:gd name="connsiteX1934" fmla="*/ 996600 w 2840893"/>
                  <a:gd name="connsiteY1934" fmla="*/ 84529 h 1744789"/>
                  <a:gd name="connsiteX1935" fmla="*/ 989220 w 2840893"/>
                  <a:gd name="connsiteY1935" fmla="*/ 86813 h 1744789"/>
                  <a:gd name="connsiteX1936" fmla="*/ 976745 w 2840893"/>
                  <a:gd name="connsiteY1936" fmla="*/ 91206 h 1744789"/>
                  <a:gd name="connsiteX1937" fmla="*/ 953024 w 2840893"/>
                  <a:gd name="connsiteY1937" fmla="*/ 102187 h 1744789"/>
                  <a:gd name="connsiteX1938" fmla="*/ 934663 w 2840893"/>
                  <a:gd name="connsiteY1938" fmla="*/ 110358 h 1744789"/>
                  <a:gd name="connsiteX1939" fmla="*/ 915423 w 2840893"/>
                  <a:gd name="connsiteY1939" fmla="*/ 117562 h 1744789"/>
                  <a:gd name="connsiteX1940" fmla="*/ 892932 w 2840893"/>
                  <a:gd name="connsiteY1940" fmla="*/ 126347 h 1744789"/>
                  <a:gd name="connsiteX1941" fmla="*/ 869827 w 2840893"/>
                  <a:gd name="connsiteY1941" fmla="*/ 138207 h 1744789"/>
                  <a:gd name="connsiteX1942" fmla="*/ 859724 w 2840893"/>
                  <a:gd name="connsiteY1942" fmla="*/ 141634 h 1744789"/>
                  <a:gd name="connsiteX1943" fmla="*/ 857088 w 2840893"/>
                  <a:gd name="connsiteY1943" fmla="*/ 142864 h 1744789"/>
                  <a:gd name="connsiteX1944" fmla="*/ 825900 w 2840893"/>
                  <a:gd name="connsiteY1944" fmla="*/ 157359 h 1744789"/>
                  <a:gd name="connsiteX1945" fmla="*/ 815445 w 2840893"/>
                  <a:gd name="connsiteY1945" fmla="*/ 163158 h 1744789"/>
                  <a:gd name="connsiteX1946" fmla="*/ 802267 w 2840893"/>
                  <a:gd name="connsiteY1946" fmla="*/ 170362 h 1744789"/>
                  <a:gd name="connsiteX1947" fmla="*/ 782940 w 2840893"/>
                  <a:gd name="connsiteY1947" fmla="*/ 183364 h 1744789"/>
                  <a:gd name="connsiteX1948" fmla="*/ 772748 w 2840893"/>
                  <a:gd name="connsiteY1948" fmla="*/ 190568 h 1744789"/>
                  <a:gd name="connsiteX1949" fmla="*/ 763524 w 2840893"/>
                  <a:gd name="connsiteY1949" fmla="*/ 194522 h 1744789"/>
                  <a:gd name="connsiteX1950" fmla="*/ 750082 w 2840893"/>
                  <a:gd name="connsiteY1950" fmla="*/ 200759 h 1744789"/>
                  <a:gd name="connsiteX1951" fmla="*/ 744635 w 2840893"/>
                  <a:gd name="connsiteY1951" fmla="*/ 204361 h 1744789"/>
                  <a:gd name="connsiteX1952" fmla="*/ 727592 w 2840893"/>
                  <a:gd name="connsiteY1952" fmla="*/ 212883 h 1744789"/>
                  <a:gd name="connsiteX1953" fmla="*/ 727504 w 2840893"/>
                  <a:gd name="connsiteY1953" fmla="*/ 212971 h 1744789"/>
                  <a:gd name="connsiteX1954" fmla="*/ 726274 w 2840893"/>
                  <a:gd name="connsiteY1954" fmla="*/ 213937 h 1744789"/>
                  <a:gd name="connsiteX1955" fmla="*/ 719685 w 2840893"/>
                  <a:gd name="connsiteY1955" fmla="*/ 218945 h 1744789"/>
                  <a:gd name="connsiteX1956" fmla="*/ 704838 w 2840893"/>
                  <a:gd name="connsiteY1956" fmla="*/ 229839 h 1744789"/>
                  <a:gd name="connsiteX1957" fmla="*/ 686652 w 2840893"/>
                  <a:gd name="connsiteY1957" fmla="*/ 241348 h 1744789"/>
                  <a:gd name="connsiteX1958" fmla="*/ 655815 w 2840893"/>
                  <a:gd name="connsiteY1958" fmla="*/ 261818 h 1744789"/>
                  <a:gd name="connsiteX1959" fmla="*/ 641319 w 2840893"/>
                  <a:gd name="connsiteY1959" fmla="*/ 272009 h 1744789"/>
                  <a:gd name="connsiteX1960" fmla="*/ 611537 w 2840893"/>
                  <a:gd name="connsiteY1960" fmla="*/ 296959 h 1744789"/>
                  <a:gd name="connsiteX1961" fmla="*/ 602136 w 2840893"/>
                  <a:gd name="connsiteY1961" fmla="*/ 304163 h 1744789"/>
                  <a:gd name="connsiteX1962" fmla="*/ 574902 w 2840893"/>
                  <a:gd name="connsiteY1962" fmla="*/ 325775 h 1744789"/>
                  <a:gd name="connsiteX1963" fmla="*/ 574375 w 2840893"/>
                  <a:gd name="connsiteY1963" fmla="*/ 326390 h 1744789"/>
                  <a:gd name="connsiteX1964" fmla="*/ 561724 w 2840893"/>
                  <a:gd name="connsiteY1964" fmla="*/ 337899 h 1744789"/>
                  <a:gd name="connsiteX1965" fmla="*/ 535104 w 2840893"/>
                  <a:gd name="connsiteY1965" fmla="*/ 360126 h 1744789"/>
                  <a:gd name="connsiteX1966" fmla="*/ 524034 w 2840893"/>
                  <a:gd name="connsiteY1966" fmla="*/ 367418 h 1744789"/>
                  <a:gd name="connsiteX1967" fmla="*/ 519730 w 2840893"/>
                  <a:gd name="connsiteY1967" fmla="*/ 370405 h 1744789"/>
                  <a:gd name="connsiteX1968" fmla="*/ 517006 w 2840893"/>
                  <a:gd name="connsiteY1968" fmla="*/ 373392 h 1744789"/>
                  <a:gd name="connsiteX1969" fmla="*/ 499435 w 2840893"/>
                  <a:gd name="connsiteY1969" fmla="*/ 390787 h 1744789"/>
                  <a:gd name="connsiteX1970" fmla="*/ 492319 w 2840893"/>
                  <a:gd name="connsiteY1970" fmla="*/ 397903 h 1744789"/>
                  <a:gd name="connsiteX1971" fmla="*/ 478878 w 2840893"/>
                  <a:gd name="connsiteY1971" fmla="*/ 411520 h 1744789"/>
                  <a:gd name="connsiteX1972" fmla="*/ 445581 w 2840893"/>
                  <a:gd name="connsiteY1972" fmla="*/ 444026 h 1744789"/>
                  <a:gd name="connsiteX1973" fmla="*/ 424496 w 2840893"/>
                  <a:gd name="connsiteY1973" fmla="*/ 468186 h 1744789"/>
                  <a:gd name="connsiteX1974" fmla="*/ 407716 w 2840893"/>
                  <a:gd name="connsiteY1974" fmla="*/ 487514 h 1744789"/>
                  <a:gd name="connsiteX1975" fmla="*/ 391375 w 2840893"/>
                  <a:gd name="connsiteY1975" fmla="*/ 505260 h 1744789"/>
                  <a:gd name="connsiteX1976" fmla="*/ 376264 w 2840893"/>
                  <a:gd name="connsiteY1976" fmla="*/ 522480 h 1744789"/>
                  <a:gd name="connsiteX1977" fmla="*/ 354389 w 2840893"/>
                  <a:gd name="connsiteY1977" fmla="*/ 547430 h 1744789"/>
                  <a:gd name="connsiteX1978" fmla="*/ 348151 w 2840893"/>
                  <a:gd name="connsiteY1978" fmla="*/ 555425 h 1744789"/>
                  <a:gd name="connsiteX1979" fmla="*/ 334885 w 2840893"/>
                  <a:gd name="connsiteY1979" fmla="*/ 573259 h 1744789"/>
                  <a:gd name="connsiteX1980" fmla="*/ 329878 w 2840893"/>
                  <a:gd name="connsiteY1980" fmla="*/ 580288 h 1744789"/>
                  <a:gd name="connsiteX1981" fmla="*/ 323025 w 2840893"/>
                  <a:gd name="connsiteY1981" fmla="*/ 590039 h 1744789"/>
                  <a:gd name="connsiteX1982" fmla="*/ 306684 w 2840893"/>
                  <a:gd name="connsiteY1982" fmla="*/ 611915 h 1744789"/>
                  <a:gd name="connsiteX1983" fmla="*/ 291134 w 2840893"/>
                  <a:gd name="connsiteY1983" fmla="*/ 638271 h 1744789"/>
                  <a:gd name="connsiteX1984" fmla="*/ 282876 w 2840893"/>
                  <a:gd name="connsiteY1984" fmla="*/ 650131 h 1744789"/>
                  <a:gd name="connsiteX1985" fmla="*/ 269259 w 2840893"/>
                  <a:gd name="connsiteY1985" fmla="*/ 666736 h 1744789"/>
                  <a:gd name="connsiteX1986" fmla="*/ 265569 w 2840893"/>
                  <a:gd name="connsiteY1986" fmla="*/ 671831 h 1744789"/>
                  <a:gd name="connsiteX1987" fmla="*/ 260210 w 2840893"/>
                  <a:gd name="connsiteY1987" fmla="*/ 685009 h 1744789"/>
                  <a:gd name="connsiteX1988" fmla="*/ 258892 w 2840893"/>
                  <a:gd name="connsiteY1988" fmla="*/ 686327 h 1744789"/>
                  <a:gd name="connsiteX1989" fmla="*/ 256871 w 2840893"/>
                  <a:gd name="connsiteY1989" fmla="*/ 688523 h 1744789"/>
                  <a:gd name="connsiteX1990" fmla="*/ 251512 w 2840893"/>
                  <a:gd name="connsiteY1990" fmla="*/ 695200 h 1744789"/>
                  <a:gd name="connsiteX1991" fmla="*/ 249228 w 2840893"/>
                  <a:gd name="connsiteY1991" fmla="*/ 698802 h 1744789"/>
                  <a:gd name="connsiteX1992" fmla="*/ 229461 w 2840893"/>
                  <a:gd name="connsiteY1992" fmla="*/ 732626 h 1744789"/>
                  <a:gd name="connsiteX1993" fmla="*/ 221554 w 2840893"/>
                  <a:gd name="connsiteY1993" fmla="*/ 746419 h 1744789"/>
                  <a:gd name="connsiteX1994" fmla="*/ 211275 w 2840893"/>
                  <a:gd name="connsiteY1994" fmla="*/ 765308 h 1744789"/>
                  <a:gd name="connsiteX1995" fmla="*/ 212769 w 2840893"/>
                  <a:gd name="connsiteY1995" fmla="*/ 764868 h 1744789"/>
                  <a:gd name="connsiteX1996" fmla="*/ 213823 w 2840893"/>
                  <a:gd name="connsiteY1996" fmla="*/ 764517 h 1744789"/>
                  <a:gd name="connsiteX1997" fmla="*/ 218830 w 2840893"/>
                  <a:gd name="connsiteY1997" fmla="*/ 763463 h 1744789"/>
                  <a:gd name="connsiteX1998" fmla="*/ 224277 w 2840893"/>
                  <a:gd name="connsiteY1998" fmla="*/ 764956 h 1744789"/>
                  <a:gd name="connsiteX1999" fmla="*/ 224805 w 2840893"/>
                  <a:gd name="connsiteY1999" fmla="*/ 765220 h 1744789"/>
                  <a:gd name="connsiteX2000" fmla="*/ 231306 w 2840893"/>
                  <a:gd name="connsiteY2000" fmla="*/ 767943 h 1744789"/>
                  <a:gd name="connsiteX2001" fmla="*/ 228143 w 2840893"/>
                  <a:gd name="connsiteY2001" fmla="*/ 774269 h 1744789"/>
                  <a:gd name="connsiteX2002" fmla="*/ 216546 w 2840893"/>
                  <a:gd name="connsiteY2002" fmla="*/ 779101 h 1744789"/>
                  <a:gd name="connsiteX2003" fmla="*/ 213208 w 2840893"/>
                  <a:gd name="connsiteY2003" fmla="*/ 777783 h 1744789"/>
                  <a:gd name="connsiteX2004" fmla="*/ 211978 w 2840893"/>
                  <a:gd name="connsiteY2004" fmla="*/ 777256 h 1744789"/>
                  <a:gd name="connsiteX2005" fmla="*/ 207849 w 2840893"/>
                  <a:gd name="connsiteY2005" fmla="*/ 775586 h 1744789"/>
                  <a:gd name="connsiteX2006" fmla="*/ 207585 w 2840893"/>
                  <a:gd name="connsiteY2006" fmla="*/ 776729 h 1744789"/>
                  <a:gd name="connsiteX2007" fmla="*/ 203368 w 2840893"/>
                  <a:gd name="connsiteY2007" fmla="*/ 783669 h 1744789"/>
                  <a:gd name="connsiteX2008" fmla="*/ 202490 w 2840893"/>
                  <a:gd name="connsiteY2008" fmla="*/ 784635 h 1744789"/>
                  <a:gd name="connsiteX2009" fmla="*/ 197746 w 2840893"/>
                  <a:gd name="connsiteY2009" fmla="*/ 791927 h 1744789"/>
                  <a:gd name="connsiteX2010" fmla="*/ 195901 w 2840893"/>
                  <a:gd name="connsiteY2010" fmla="*/ 795090 h 1744789"/>
                  <a:gd name="connsiteX2011" fmla="*/ 190629 w 2840893"/>
                  <a:gd name="connsiteY2011" fmla="*/ 805017 h 1744789"/>
                  <a:gd name="connsiteX2012" fmla="*/ 182020 w 2840893"/>
                  <a:gd name="connsiteY2012" fmla="*/ 820040 h 1744789"/>
                  <a:gd name="connsiteX2013" fmla="*/ 168402 w 2840893"/>
                  <a:gd name="connsiteY2013" fmla="*/ 850789 h 1744789"/>
                  <a:gd name="connsiteX2014" fmla="*/ 164273 w 2840893"/>
                  <a:gd name="connsiteY2014" fmla="*/ 860365 h 1744789"/>
                  <a:gd name="connsiteX2015" fmla="*/ 162604 w 2840893"/>
                  <a:gd name="connsiteY2015" fmla="*/ 863352 h 1744789"/>
                  <a:gd name="connsiteX2016" fmla="*/ 156542 w 2840893"/>
                  <a:gd name="connsiteY2016" fmla="*/ 873895 h 1744789"/>
                  <a:gd name="connsiteX2017" fmla="*/ 147405 w 2840893"/>
                  <a:gd name="connsiteY2017" fmla="*/ 897264 h 1744789"/>
                  <a:gd name="connsiteX2018" fmla="*/ 143276 w 2840893"/>
                  <a:gd name="connsiteY2018" fmla="*/ 904556 h 1744789"/>
                  <a:gd name="connsiteX2019" fmla="*/ 142661 w 2840893"/>
                  <a:gd name="connsiteY2019" fmla="*/ 905083 h 1744789"/>
                  <a:gd name="connsiteX2020" fmla="*/ 142134 w 2840893"/>
                  <a:gd name="connsiteY2020" fmla="*/ 905786 h 1744789"/>
                  <a:gd name="connsiteX2021" fmla="*/ 138620 w 2840893"/>
                  <a:gd name="connsiteY2021" fmla="*/ 911057 h 1744789"/>
                  <a:gd name="connsiteX2022" fmla="*/ 135106 w 2840893"/>
                  <a:gd name="connsiteY2022" fmla="*/ 917207 h 1744789"/>
                  <a:gd name="connsiteX2023" fmla="*/ 129747 w 2840893"/>
                  <a:gd name="connsiteY2023" fmla="*/ 929243 h 1744789"/>
                  <a:gd name="connsiteX2024" fmla="*/ 124212 w 2840893"/>
                  <a:gd name="connsiteY2024" fmla="*/ 946199 h 1744789"/>
                  <a:gd name="connsiteX2025" fmla="*/ 120961 w 2840893"/>
                  <a:gd name="connsiteY2025" fmla="*/ 953666 h 1744789"/>
                  <a:gd name="connsiteX2026" fmla="*/ 118238 w 2840893"/>
                  <a:gd name="connsiteY2026" fmla="*/ 964296 h 1744789"/>
                  <a:gd name="connsiteX2027" fmla="*/ 107256 w 2840893"/>
                  <a:gd name="connsiteY2027" fmla="*/ 992234 h 1744789"/>
                  <a:gd name="connsiteX2028" fmla="*/ 106202 w 2840893"/>
                  <a:gd name="connsiteY2028" fmla="*/ 997505 h 1744789"/>
                  <a:gd name="connsiteX2029" fmla="*/ 105411 w 2840893"/>
                  <a:gd name="connsiteY2029" fmla="*/ 1002864 h 1744789"/>
                  <a:gd name="connsiteX2030" fmla="*/ 104972 w 2840893"/>
                  <a:gd name="connsiteY2030" fmla="*/ 1005588 h 1744789"/>
                  <a:gd name="connsiteX2031" fmla="*/ 101897 w 2840893"/>
                  <a:gd name="connsiteY2031" fmla="*/ 1015603 h 1744789"/>
                  <a:gd name="connsiteX2032" fmla="*/ 88368 w 2840893"/>
                  <a:gd name="connsiteY2032" fmla="*/ 1048109 h 1744789"/>
                  <a:gd name="connsiteX2033" fmla="*/ 81515 w 2840893"/>
                  <a:gd name="connsiteY2033" fmla="*/ 1067612 h 1744789"/>
                  <a:gd name="connsiteX2034" fmla="*/ 77034 w 2840893"/>
                  <a:gd name="connsiteY2034" fmla="*/ 1084041 h 1744789"/>
                  <a:gd name="connsiteX2035" fmla="*/ 72730 w 2840893"/>
                  <a:gd name="connsiteY2035" fmla="*/ 1100382 h 1744789"/>
                  <a:gd name="connsiteX2036" fmla="*/ 61045 w 2840893"/>
                  <a:gd name="connsiteY2036" fmla="*/ 1150986 h 1744789"/>
                  <a:gd name="connsiteX2037" fmla="*/ 58761 w 2840893"/>
                  <a:gd name="connsiteY2037" fmla="*/ 1162758 h 1744789"/>
                  <a:gd name="connsiteX2038" fmla="*/ 57707 w 2840893"/>
                  <a:gd name="connsiteY2038" fmla="*/ 1166712 h 1744789"/>
                  <a:gd name="connsiteX2039" fmla="*/ 53402 w 2840893"/>
                  <a:gd name="connsiteY2039" fmla="*/ 1178572 h 1744789"/>
                  <a:gd name="connsiteX2040" fmla="*/ 50239 w 2840893"/>
                  <a:gd name="connsiteY2040" fmla="*/ 1198427 h 1744789"/>
                  <a:gd name="connsiteX2041" fmla="*/ 46988 w 2840893"/>
                  <a:gd name="connsiteY2041" fmla="*/ 1210111 h 1744789"/>
                  <a:gd name="connsiteX2042" fmla="*/ 41278 w 2840893"/>
                  <a:gd name="connsiteY2042" fmla="*/ 1226891 h 1744789"/>
                  <a:gd name="connsiteX2043" fmla="*/ 40663 w 2840893"/>
                  <a:gd name="connsiteY2043" fmla="*/ 1232778 h 1744789"/>
                  <a:gd name="connsiteX2044" fmla="*/ 39521 w 2840893"/>
                  <a:gd name="connsiteY2044" fmla="*/ 1241299 h 1744789"/>
                  <a:gd name="connsiteX2045" fmla="*/ 34953 w 2840893"/>
                  <a:gd name="connsiteY2045" fmla="*/ 1266865 h 1744789"/>
                  <a:gd name="connsiteX2046" fmla="*/ 34162 w 2840893"/>
                  <a:gd name="connsiteY2046" fmla="*/ 1269588 h 1744789"/>
                  <a:gd name="connsiteX2047" fmla="*/ 32229 w 2840893"/>
                  <a:gd name="connsiteY2047" fmla="*/ 1278725 h 1744789"/>
                  <a:gd name="connsiteX2048" fmla="*/ 32668 w 2840893"/>
                  <a:gd name="connsiteY2048" fmla="*/ 1293748 h 1744789"/>
                  <a:gd name="connsiteX2049" fmla="*/ 31878 w 2840893"/>
                  <a:gd name="connsiteY2049" fmla="*/ 1296647 h 1744789"/>
                  <a:gd name="connsiteX2050" fmla="*/ 27309 w 2840893"/>
                  <a:gd name="connsiteY2050" fmla="*/ 1319226 h 1744789"/>
                  <a:gd name="connsiteX2051" fmla="*/ 27924 w 2840893"/>
                  <a:gd name="connsiteY2051" fmla="*/ 1323531 h 1744789"/>
                  <a:gd name="connsiteX2052" fmla="*/ 28627 w 2840893"/>
                  <a:gd name="connsiteY2052" fmla="*/ 1327747 h 1744789"/>
                  <a:gd name="connsiteX2053" fmla="*/ 28978 w 2840893"/>
                  <a:gd name="connsiteY2053" fmla="*/ 1328802 h 1744789"/>
                  <a:gd name="connsiteX2054" fmla="*/ 28715 w 2840893"/>
                  <a:gd name="connsiteY2054" fmla="*/ 1337763 h 1744789"/>
                  <a:gd name="connsiteX2055" fmla="*/ 25289 w 2840893"/>
                  <a:gd name="connsiteY2055" fmla="*/ 1351907 h 1744789"/>
                  <a:gd name="connsiteX2056" fmla="*/ 24059 w 2840893"/>
                  <a:gd name="connsiteY2056" fmla="*/ 1361044 h 1744789"/>
                  <a:gd name="connsiteX2057" fmla="*/ 19666 w 2840893"/>
                  <a:gd name="connsiteY2057" fmla="*/ 1407958 h 1744789"/>
                  <a:gd name="connsiteX2058" fmla="*/ 18172 w 2840893"/>
                  <a:gd name="connsiteY2058" fmla="*/ 1429834 h 1744789"/>
                  <a:gd name="connsiteX2059" fmla="*/ 18787 w 2840893"/>
                  <a:gd name="connsiteY2059" fmla="*/ 1455048 h 1744789"/>
                  <a:gd name="connsiteX2060" fmla="*/ 18700 w 2840893"/>
                  <a:gd name="connsiteY2060" fmla="*/ 1463218 h 1744789"/>
                  <a:gd name="connsiteX2061" fmla="*/ 15625 w 2840893"/>
                  <a:gd name="connsiteY2061" fmla="*/ 1481667 h 1744789"/>
                  <a:gd name="connsiteX2062" fmla="*/ 14658 w 2840893"/>
                  <a:gd name="connsiteY2062" fmla="*/ 1494757 h 1744789"/>
                  <a:gd name="connsiteX2063" fmla="*/ 13692 w 2840893"/>
                  <a:gd name="connsiteY2063" fmla="*/ 1524452 h 1744789"/>
                  <a:gd name="connsiteX2064" fmla="*/ 13868 w 2840893"/>
                  <a:gd name="connsiteY2064" fmla="*/ 1561790 h 1744789"/>
                  <a:gd name="connsiteX2065" fmla="*/ 14307 w 2840893"/>
                  <a:gd name="connsiteY2065" fmla="*/ 1582787 h 1744789"/>
                  <a:gd name="connsiteX2066" fmla="*/ 23883 w 2840893"/>
                  <a:gd name="connsiteY2066" fmla="*/ 1574880 h 1744789"/>
                  <a:gd name="connsiteX2067" fmla="*/ 27749 w 2840893"/>
                  <a:gd name="connsiteY2067" fmla="*/ 1576901 h 1744789"/>
                  <a:gd name="connsiteX2068" fmla="*/ 34953 w 2840893"/>
                  <a:gd name="connsiteY2068" fmla="*/ 1587795 h 1744789"/>
                  <a:gd name="connsiteX2069" fmla="*/ 26606 w 2840893"/>
                  <a:gd name="connsiteY2069" fmla="*/ 1594384 h 1744789"/>
                  <a:gd name="connsiteX2070" fmla="*/ 19490 w 2840893"/>
                  <a:gd name="connsiteY2070" fmla="*/ 1592627 h 1744789"/>
                  <a:gd name="connsiteX2071" fmla="*/ 18436 w 2840893"/>
                  <a:gd name="connsiteY2071" fmla="*/ 1592099 h 1744789"/>
                  <a:gd name="connsiteX2072" fmla="*/ 15537 w 2840893"/>
                  <a:gd name="connsiteY2072" fmla="*/ 1590957 h 1744789"/>
                  <a:gd name="connsiteX2073" fmla="*/ 15625 w 2840893"/>
                  <a:gd name="connsiteY2073" fmla="*/ 1591485 h 1744789"/>
                  <a:gd name="connsiteX2074" fmla="*/ 17118 w 2840893"/>
                  <a:gd name="connsiteY2074" fmla="*/ 1626714 h 1744789"/>
                  <a:gd name="connsiteX2075" fmla="*/ 17557 w 2840893"/>
                  <a:gd name="connsiteY2075" fmla="*/ 1628383 h 1744789"/>
                  <a:gd name="connsiteX2076" fmla="*/ 18260 w 2840893"/>
                  <a:gd name="connsiteY2076" fmla="*/ 1631634 h 1744789"/>
                  <a:gd name="connsiteX2077" fmla="*/ 19051 w 2840893"/>
                  <a:gd name="connsiteY2077" fmla="*/ 1643055 h 1744789"/>
                  <a:gd name="connsiteX2078" fmla="*/ 19402 w 2840893"/>
                  <a:gd name="connsiteY2078" fmla="*/ 1651840 h 1744789"/>
                  <a:gd name="connsiteX2079" fmla="*/ 19139 w 2840893"/>
                  <a:gd name="connsiteY2079" fmla="*/ 1668444 h 1744789"/>
                  <a:gd name="connsiteX2080" fmla="*/ 19402 w 2840893"/>
                  <a:gd name="connsiteY2080" fmla="*/ 1671343 h 1744789"/>
                  <a:gd name="connsiteX2081" fmla="*/ 19490 w 2840893"/>
                  <a:gd name="connsiteY2081" fmla="*/ 1671958 h 1744789"/>
                  <a:gd name="connsiteX2082" fmla="*/ 20808 w 2840893"/>
                  <a:gd name="connsiteY2082" fmla="*/ 1679602 h 1744789"/>
                  <a:gd name="connsiteX2083" fmla="*/ 22038 w 2840893"/>
                  <a:gd name="connsiteY2083" fmla="*/ 1686542 h 1744789"/>
                  <a:gd name="connsiteX2084" fmla="*/ 23883 w 2840893"/>
                  <a:gd name="connsiteY2084" fmla="*/ 1700072 h 1744789"/>
                  <a:gd name="connsiteX2085" fmla="*/ 27309 w 2840893"/>
                  <a:gd name="connsiteY2085" fmla="*/ 1723441 h 1744789"/>
                  <a:gd name="connsiteX2086" fmla="*/ 28891 w 2840893"/>
                  <a:gd name="connsiteY2086" fmla="*/ 1728976 h 1744789"/>
                  <a:gd name="connsiteX2087" fmla="*/ 33283 w 2840893"/>
                  <a:gd name="connsiteY2087" fmla="*/ 1728273 h 1744789"/>
                  <a:gd name="connsiteX2088" fmla="*/ 56652 w 2840893"/>
                  <a:gd name="connsiteY2088" fmla="*/ 1725637 h 1744789"/>
                  <a:gd name="connsiteX2089" fmla="*/ 60782 w 2840893"/>
                  <a:gd name="connsiteY2089" fmla="*/ 1725286 h 1744789"/>
                  <a:gd name="connsiteX2090" fmla="*/ 61221 w 2840893"/>
                  <a:gd name="connsiteY2090" fmla="*/ 1721244 h 1744789"/>
                  <a:gd name="connsiteX2091" fmla="*/ 55950 w 2840893"/>
                  <a:gd name="connsiteY2091" fmla="*/ 1694010 h 1744789"/>
                  <a:gd name="connsiteX2092" fmla="*/ 55071 w 2840893"/>
                  <a:gd name="connsiteY2092" fmla="*/ 1686279 h 1744789"/>
                  <a:gd name="connsiteX2093" fmla="*/ 55159 w 2840893"/>
                  <a:gd name="connsiteY2093" fmla="*/ 1685927 h 1744789"/>
                  <a:gd name="connsiteX2094" fmla="*/ 51030 w 2840893"/>
                  <a:gd name="connsiteY2094" fmla="*/ 1644284 h 1744789"/>
                  <a:gd name="connsiteX2095" fmla="*/ 50590 w 2840893"/>
                  <a:gd name="connsiteY2095" fmla="*/ 1642615 h 1744789"/>
                  <a:gd name="connsiteX2096" fmla="*/ 48746 w 2840893"/>
                  <a:gd name="connsiteY2096" fmla="*/ 1630931 h 1744789"/>
                  <a:gd name="connsiteX2097" fmla="*/ 50063 w 2840893"/>
                  <a:gd name="connsiteY2097" fmla="*/ 1622673 h 1744789"/>
                  <a:gd name="connsiteX2098" fmla="*/ 50854 w 2840893"/>
                  <a:gd name="connsiteY2098" fmla="*/ 1619071 h 1744789"/>
                  <a:gd name="connsiteX2099" fmla="*/ 50151 w 2840893"/>
                  <a:gd name="connsiteY2099" fmla="*/ 1608177 h 1744789"/>
                  <a:gd name="connsiteX2100" fmla="*/ 49800 w 2840893"/>
                  <a:gd name="connsiteY2100" fmla="*/ 1591309 h 1744789"/>
                  <a:gd name="connsiteX2101" fmla="*/ 45671 w 2840893"/>
                  <a:gd name="connsiteY2101" fmla="*/ 1583226 h 1744789"/>
                  <a:gd name="connsiteX2102" fmla="*/ 46374 w 2840893"/>
                  <a:gd name="connsiteY2102" fmla="*/ 1574441 h 1744789"/>
                  <a:gd name="connsiteX2103" fmla="*/ 49009 w 2840893"/>
                  <a:gd name="connsiteY2103" fmla="*/ 1548700 h 1744789"/>
                  <a:gd name="connsiteX2104" fmla="*/ 48921 w 2840893"/>
                  <a:gd name="connsiteY2104" fmla="*/ 1546591 h 1744789"/>
                  <a:gd name="connsiteX2105" fmla="*/ 48394 w 2840893"/>
                  <a:gd name="connsiteY2105" fmla="*/ 1546415 h 1744789"/>
                  <a:gd name="connsiteX2106" fmla="*/ 42771 w 2840893"/>
                  <a:gd name="connsiteY2106" fmla="*/ 1540266 h 1744789"/>
                  <a:gd name="connsiteX2107" fmla="*/ 45846 w 2840893"/>
                  <a:gd name="connsiteY2107" fmla="*/ 1531920 h 1744789"/>
                  <a:gd name="connsiteX2108" fmla="*/ 48306 w 2840893"/>
                  <a:gd name="connsiteY2108" fmla="*/ 1521114 h 1744789"/>
                  <a:gd name="connsiteX2109" fmla="*/ 47955 w 2840893"/>
                  <a:gd name="connsiteY2109" fmla="*/ 1516897 h 1744789"/>
                  <a:gd name="connsiteX2110" fmla="*/ 48394 w 2840893"/>
                  <a:gd name="connsiteY2110" fmla="*/ 1510308 h 1744789"/>
                  <a:gd name="connsiteX2111" fmla="*/ 46637 w 2840893"/>
                  <a:gd name="connsiteY2111" fmla="*/ 1500995 h 1744789"/>
                  <a:gd name="connsiteX2112" fmla="*/ 43826 w 2840893"/>
                  <a:gd name="connsiteY2112" fmla="*/ 1489135 h 1744789"/>
                  <a:gd name="connsiteX2113" fmla="*/ 43914 w 2840893"/>
                  <a:gd name="connsiteY2113" fmla="*/ 1488344 h 1744789"/>
                  <a:gd name="connsiteX2114" fmla="*/ 44441 w 2840893"/>
                  <a:gd name="connsiteY2114" fmla="*/ 1484391 h 1744789"/>
                  <a:gd name="connsiteX2115" fmla="*/ 44880 w 2840893"/>
                  <a:gd name="connsiteY2115" fmla="*/ 1481140 h 1744789"/>
                  <a:gd name="connsiteX2116" fmla="*/ 41102 w 2840893"/>
                  <a:gd name="connsiteY2116" fmla="*/ 1474551 h 1744789"/>
                  <a:gd name="connsiteX2117" fmla="*/ 45407 w 2840893"/>
                  <a:gd name="connsiteY2117" fmla="*/ 1466469 h 1744789"/>
                  <a:gd name="connsiteX2118" fmla="*/ 48218 w 2840893"/>
                  <a:gd name="connsiteY2118" fmla="*/ 1461373 h 1744789"/>
                  <a:gd name="connsiteX2119" fmla="*/ 42156 w 2840893"/>
                  <a:gd name="connsiteY2119" fmla="*/ 1457332 h 1744789"/>
                  <a:gd name="connsiteX2120" fmla="*/ 36797 w 2840893"/>
                  <a:gd name="connsiteY2120" fmla="*/ 1446087 h 1744789"/>
                  <a:gd name="connsiteX2121" fmla="*/ 44529 w 2840893"/>
                  <a:gd name="connsiteY2121" fmla="*/ 1440025 h 1744789"/>
                  <a:gd name="connsiteX2122" fmla="*/ 48218 w 2840893"/>
                  <a:gd name="connsiteY2122" fmla="*/ 1440640 h 1744789"/>
                  <a:gd name="connsiteX2123" fmla="*/ 48306 w 2840893"/>
                  <a:gd name="connsiteY2123" fmla="*/ 1440025 h 1744789"/>
                  <a:gd name="connsiteX2124" fmla="*/ 47252 w 2840893"/>
                  <a:gd name="connsiteY2124" fmla="*/ 1439849 h 1744789"/>
                  <a:gd name="connsiteX2125" fmla="*/ 40839 w 2840893"/>
                  <a:gd name="connsiteY2125" fmla="*/ 1431415 h 1744789"/>
                  <a:gd name="connsiteX2126" fmla="*/ 43386 w 2840893"/>
                  <a:gd name="connsiteY2126" fmla="*/ 1422542 h 1744789"/>
                  <a:gd name="connsiteX2127" fmla="*/ 43914 w 2840893"/>
                  <a:gd name="connsiteY2127" fmla="*/ 1421487 h 1744789"/>
                  <a:gd name="connsiteX2128" fmla="*/ 50151 w 2840893"/>
                  <a:gd name="connsiteY2128" fmla="*/ 1415601 h 1744789"/>
                  <a:gd name="connsiteX2129" fmla="*/ 51645 w 2840893"/>
                  <a:gd name="connsiteY2129" fmla="*/ 1415074 h 1744789"/>
                  <a:gd name="connsiteX2130" fmla="*/ 51996 w 2840893"/>
                  <a:gd name="connsiteY2130" fmla="*/ 1406552 h 1744789"/>
                  <a:gd name="connsiteX2131" fmla="*/ 53490 w 2840893"/>
                  <a:gd name="connsiteY2131" fmla="*/ 1384413 h 1744789"/>
                  <a:gd name="connsiteX2132" fmla="*/ 52699 w 2840893"/>
                  <a:gd name="connsiteY2132" fmla="*/ 1382129 h 1744789"/>
                  <a:gd name="connsiteX2133" fmla="*/ 51118 w 2840893"/>
                  <a:gd name="connsiteY2133" fmla="*/ 1376594 h 1744789"/>
                  <a:gd name="connsiteX2134" fmla="*/ 52611 w 2840893"/>
                  <a:gd name="connsiteY2134" fmla="*/ 1365261 h 1744789"/>
                  <a:gd name="connsiteX2135" fmla="*/ 38994 w 2840893"/>
                  <a:gd name="connsiteY2135" fmla="*/ 1370005 h 1744789"/>
                  <a:gd name="connsiteX2136" fmla="*/ 50415 w 2840893"/>
                  <a:gd name="connsiteY2136" fmla="*/ 1353489 h 1744789"/>
                  <a:gd name="connsiteX2137" fmla="*/ 51908 w 2840893"/>
                  <a:gd name="connsiteY2137" fmla="*/ 1351380 h 1744789"/>
                  <a:gd name="connsiteX2138" fmla="*/ 54544 w 2840893"/>
                  <a:gd name="connsiteY2138" fmla="*/ 1347427 h 1744789"/>
                  <a:gd name="connsiteX2139" fmla="*/ 56125 w 2840893"/>
                  <a:gd name="connsiteY2139" fmla="*/ 1344879 h 1744789"/>
                  <a:gd name="connsiteX2140" fmla="*/ 58585 w 2840893"/>
                  <a:gd name="connsiteY2140" fmla="*/ 1340047 h 1744789"/>
                  <a:gd name="connsiteX2141" fmla="*/ 59288 w 2840893"/>
                  <a:gd name="connsiteY2141" fmla="*/ 1334688 h 1744789"/>
                  <a:gd name="connsiteX2142" fmla="*/ 51557 w 2840893"/>
                  <a:gd name="connsiteY2142" fmla="*/ 1336445 h 1744789"/>
                  <a:gd name="connsiteX2143" fmla="*/ 45495 w 2840893"/>
                  <a:gd name="connsiteY2143" fmla="*/ 1328714 h 1744789"/>
                  <a:gd name="connsiteX2144" fmla="*/ 51557 w 2840893"/>
                  <a:gd name="connsiteY2144" fmla="*/ 1320983 h 1744789"/>
                  <a:gd name="connsiteX2145" fmla="*/ 56477 w 2840893"/>
                  <a:gd name="connsiteY2145" fmla="*/ 1320807 h 1744789"/>
                  <a:gd name="connsiteX2146" fmla="*/ 56477 w 2840893"/>
                  <a:gd name="connsiteY2146" fmla="*/ 1320807 h 1744789"/>
                  <a:gd name="connsiteX2147" fmla="*/ 55510 w 2840893"/>
                  <a:gd name="connsiteY2147" fmla="*/ 1317293 h 1744789"/>
                  <a:gd name="connsiteX2148" fmla="*/ 54983 w 2840893"/>
                  <a:gd name="connsiteY2148" fmla="*/ 1315799 h 1744789"/>
                  <a:gd name="connsiteX2149" fmla="*/ 53841 w 2840893"/>
                  <a:gd name="connsiteY2149" fmla="*/ 1307541 h 1744789"/>
                  <a:gd name="connsiteX2150" fmla="*/ 58937 w 2840893"/>
                  <a:gd name="connsiteY2150" fmla="*/ 1300601 h 1744789"/>
                  <a:gd name="connsiteX2151" fmla="*/ 59991 w 2840893"/>
                  <a:gd name="connsiteY2151" fmla="*/ 1299634 h 1744789"/>
                  <a:gd name="connsiteX2152" fmla="*/ 62275 w 2840893"/>
                  <a:gd name="connsiteY2152" fmla="*/ 1297262 h 1744789"/>
                  <a:gd name="connsiteX2153" fmla="*/ 63593 w 2840893"/>
                  <a:gd name="connsiteY2153" fmla="*/ 1292430 h 1744789"/>
                  <a:gd name="connsiteX2154" fmla="*/ 54017 w 2840893"/>
                  <a:gd name="connsiteY2154" fmla="*/ 1302006 h 1744789"/>
                  <a:gd name="connsiteX2155" fmla="*/ 49712 w 2840893"/>
                  <a:gd name="connsiteY2155" fmla="*/ 1281712 h 1744789"/>
                  <a:gd name="connsiteX2156" fmla="*/ 54544 w 2840893"/>
                  <a:gd name="connsiteY2156" fmla="*/ 1279516 h 1744789"/>
                  <a:gd name="connsiteX2157" fmla="*/ 63241 w 2840893"/>
                  <a:gd name="connsiteY2157" fmla="*/ 1278461 h 1744789"/>
                  <a:gd name="connsiteX2158" fmla="*/ 65965 w 2840893"/>
                  <a:gd name="connsiteY2158" fmla="*/ 1279076 h 1744789"/>
                  <a:gd name="connsiteX2159" fmla="*/ 67107 w 2840893"/>
                  <a:gd name="connsiteY2159" fmla="*/ 1274420 h 1744789"/>
                  <a:gd name="connsiteX2160" fmla="*/ 68425 w 2840893"/>
                  <a:gd name="connsiteY2160" fmla="*/ 1269061 h 1744789"/>
                  <a:gd name="connsiteX2161" fmla="*/ 72115 w 2840893"/>
                  <a:gd name="connsiteY2161" fmla="*/ 1253072 h 1744789"/>
                  <a:gd name="connsiteX2162" fmla="*/ 74311 w 2840893"/>
                  <a:gd name="connsiteY2162" fmla="*/ 1243496 h 1744789"/>
                  <a:gd name="connsiteX2163" fmla="*/ 70094 w 2840893"/>
                  <a:gd name="connsiteY2163" fmla="*/ 1241475 h 1744789"/>
                  <a:gd name="connsiteX2164" fmla="*/ 69040 w 2840893"/>
                  <a:gd name="connsiteY2164" fmla="*/ 1225925 h 1744789"/>
                  <a:gd name="connsiteX2165" fmla="*/ 75717 w 2840893"/>
                  <a:gd name="connsiteY2165" fmla="*/ 1218545 h 1744789"/>
                  <a:gd name="connsiteX2166" fmla="*/ 79582 w 2840893"/>
                  <a:gd name="connsiteY2166" fmla="*/ 1208793 h 1744789"/>
                  <a:gd name="connsiteX2167" fmla="*/ 79494 w 2840893"/>
                  <a:gd name="connsiteY2167" fmla="*/ 1208178 h 1744789"/>
                  <a:gd name="connsiteX2168" fmla="*/ 78440 w 2840893"/>
                  <a:gd name="connsiteY2168" fmla="*/ 1208530 h 1744789"/>
                  <a:gd name="connsiteX2169" fmla="*/ 77913 w 2840893"/>
                  <a:gd name="connsiteY2169" fmla="*/ 1208706 h 1744789"/>
                  <a:gd name="connsiteX2170" fmla="*/ 71236 w 2840893"/>
                  <a:gd name="connsiteY2170" fmla="*/ 1210550 h 1744789"/>
                  <a:gd name="connsiteX2171" fmla="*/ 67371 w 2840893"/>
                  <a:gd name="connsiteY2171" fmla="*/ 1192189 h 1744789"/>
                  <a:gd name="connsiteX2172" fmla="*/ 75805 w 2840893"/>
                  <a:gd name="connsiteY2172" fmla="*/ 1192540 h 1744789"/>
                  <a:gd name="connsiteX2173" fmla="*/ 80022 w 2840893"/>
                  <a:gd name="connsiteY2173" fmla="*/ 1193858 h 1744789"/>
                  <a:gd name="connsiteX2174" fmla="*/ 85732 w 2840893"/>
                  <a:gd name="connsiteY2174" fmla="*/ 1179362 h 1744789"/>
                  <a:gd name="connsiteX2175" fmla="*/ 89246 w 2840893"/>
                  <a:gd name="connsiteY2175" fmla="*/ 1167854 h 1744789"/>
                  <a:gd name="connsiteX2176" fmla="*/ 90037 w 2840893"/>
                  <a:gd name="connsiteY2176" fmla="*/ 1163988 h 1744789"/>
                  <a:gd name="connsiteX2177" fmla="*/ 92760 w 2840893"/>
                  <a:gd name="connsiteY2177" fmla="*/ 1154500 h 1744789"/>
                  <a:gd name="connsiteX2178" fmla="*/ 95396 w 2840893"/>
                  <a:gd name="connsiteY2178" fmla="*/ 1137368 h 1744789"/>
                  <a:gd name="connsiteX2179" fmla="*/ 97856 w 2840893"/>
                  <a:gd name="connsiteY2179" fmla="*/ 1130604 h 1744789"/>
                  <a:gd name="connsiteX2180" fmla="*/ 105411 w 2840893"/>
                  <a:gd name="connsiteY2180" fmla="*/ 1109167 h 1744789"/>
                  <a:gd name="connsiteX2181" fmla="*/ 89598 w 2840893"/>
                  <a:gd name="connsiteY2181" fmla="*/ 1112857 h 1744789"/>
                  <a:gd name="connsiteX2182" fmla="*/ 99437 w 2840893"/>
                  <a:gd name="connsiteY2182" fmla="*/ 1098801 h 1744789"/>
                  <a:gd name="connsiteX2183" fmla="*/ 99964 w 2840893"/>
                  <a:gd name="connsiteY2183" fmla="*/ 1098010 h 1744789"/>
                  <a:gd name="connsiteX2184" fmla="*/ 103391 w 2840893"/>
                  <a:gd name="connsiteY2184" fmla="*/ 1093793 h 1744789"/>
                  <a:gd name="connsiteX2185" fmla="*/ 107871 w 2840893"/>
                  <a:gd name="connsiteY2185" fmla="*/ 1090630 h 1744789"/>
                  <a:gd name="connsiteX2186" fmla="*/ 110595 w 2840893"/>
                  <a:gd name="connsiteY2186" fmla="*/ 1088785 h 1744789"/>
                  <a:gd name="connsiteX2187" fmla="*/ 115954 w 2840893"/>
                  <a:gd name="connsiteY2187" fmla="*/ 1072708 h 1744789"/>
                  <a:gd name="connsiteX2188" fmla="*/ 112615 w 2840893"/>
                  <a:gd name="connsiteY2188" fmla="*/ 1063747 h 1744789"/>
                  <a:gd name="connsiteX2189" fmla="*/ 113055 w 2840893"/>
                  <a:gd name="connsiteY2189" fmla="*/ 1056894 h 1744789"/>
                  <a:gd name="connsiteX2190" fmla="*/ 116920 w 2840893"/>
                  <a:gd name="connsiteY2190" fmla="*/ 1053819 h 1744789"/>
                  <a:gd name="connsiteX2191" fmla="*/ 122367 w 2840893"/>
                  <a:gd name="connsiteY2191" fmla="*/ 1042926 h 1744789"/>
                  <a:gd name="connsiteX2192" fmla="*/ 112527 w 2840893"/>
                  <a:gd name="connsiteY2192" fmla="*/ 1040993 h 1744789"/>
                  <a:gd name="connsiteX2193" fmla="*/ 120786 w 2840893"/>
                  <a:gd name="connsiteY2193" fmla="*/ 1032383 h 1744789"/>
                  <a:gd name="connsiteX2194" fmla="*/ 122016 w 2840893"/>
                  <a:gd name="connsiteY2194" fmla="*/ 1031065 h 1744789"/>
                  <a:gd name="connsiteX2195" fmla="*/ 125090 w 2840893"/>
                  <a:gd name="connsiteY2195" fmla="*/ 1027903 h 1744789"/>
                  <a:gd name="connsiteX2196" fmla="*/ 128429 w 2840893"/>
                  <a:gd name="connsiteY2196" fmla="*/ 1024915 h 1744789"/>
                  <a:gd name="connsiteX2197" fmla="*/ 132207 w 2840893"/>
                  <a:gd name="connsiteY2197" fmla="*/ 1021226 h 1744789"/>
                  <a:gd name="connsiteX2198" fmla="*/ 136511 w 2840893"/>
                  <a:gd name="connsiteY2198" fmla="*/ 1006993 h 1744789"/>
                  <a:gd name="connsiteX2199" fmla="*/ 134930 w 2840893"/>
                  <a:gd name="connsiteY2199" fmla="*/ 1000053 h 1744789"/>
                  <a:gd name="connsiteX2200" fmla="*/ 135457 w 2840893"/>
                  <a:gd name="connsiteY2200" fmla="*/ 986875 h 1744789"/>
                  <a:gd name="connsiteX2201" fmla="*/ 145648 w 2840893"/>
                  <a:gd name="connsiteY2201" fmla="*/ 981691 h 1744789"/>
                  <a:gd name="connsiteX2202" fmla="*/ 145912 w 2840893"/>
                  <a:gd name="connsiteY2202" fmla="*/ 981691 h 1744789"/>
                  <a:gd name="connsiteX2203" fmla="*/ 146966 w 2840893"/>
                  <a:gd name="connsiteY2203" fmla="*/ 981164 h 1744789"/>
                  <a:gd name="connsiteX2204" fmla="*/ 153204 w 2840893"/>
                  <a:gd name="connsiteY2204" fmla="*/ 962451 h 1744789"/>
                  <a:gd name="connsiteX2205" fmla="*/ 158123 w 2840893"/>
                  <a:gd name="connsiteY2205" fmla="*/ 952436 h 1744789"/>
                  <a:gd name="connsiteX2206" fmla="*/ 159881 w 2840893"/>
                  <a:gd name="connsiteY2206" fmla="*/ 947165 h 1744789"/>
                  <a:gd name="connsiteX2207" fmla="*/ 158036 w 2840893"/>
                  <a:gd name="connsiteY2207" fmla="*/ 944881 h 1744789"/>
                  <a:gd name="connsiteX2208" fmla="*/ 154961 w 2840893"/>
                  <a:gd name="connsiteY2208" fmla="*/ 935041 h 1744789"/>
                  <a:gd name="connsiteX2209" fmla="*/ 160408 w 2840893"/>
                  <a:gd name="connsiteY2209" fmla="*/ 926519 h 1744789"/>
                  <a:gd name="connsiteX2210" fmla="*/ 166382 w 2840893"/>
                  <a:gd name="connsiteY2210" fmla="*/ 922917 h 1744789"/>
                  <a:gd name="connsiteX2211" fmla="*/ 171653 w 2840893"/>
                  <a:gd name="connsiteY2211" fmla="*/ 919667 h 1744789"/>
                  <a:gd name="connsiteX2212" fmla="*/ 173586 w 2840893"/>
                  <a:gd name="connsiteY2212" fmla="*/ 916768 h 1744789"/>
                  <a:gd name="connsiteX2213" fmla="*/ 174289 w 2840893"/>
                  <a:gd name="connsiteY2213" fmla="*/ 912726 h 1744789"/>
                  <a:gd name="connsiteX2214" fmla="*/ 167612 w 2840893"/>
                  <a:gd name="connsiteY2214" fmla="*/ 911760 h 1744789"/>
                  <a:gd name="connsiteX2215" fmla="*/ 167260 w 2840893"/>
                  <a:gd name="connsiteY2215" fmla="*/ 911584 h 1744789"/>
                  <a:gd name="connsiteX2216" fmla="*/ 159881 w 2840893"/>
                  <a:gd name="connsiteY2216" fmla="*/ 907894 h 1744789"/>
                  <a:gd name="connsiteX2217" fmla="*/ 168666 w 2840893"/>
                  <a:gd name="connsiteY2217" fmla="*/ 897264 h 1744789"/>
                  <a:gd name="connsiteX2218" fmla="*/ 178242 w 2840893"/>
                  <a:gd name="connsiteY2218" fmla="*/ 885931 h 1744789"/>
                  <a:gd name="connsiteX2219" fmla="*/ 179472 w 2840893"/>
                  <a:gd name="connsiteY2219" fmla="*/ 895419 h 1744789"/>
                  <a:gd name="connsiteX2220" fmla="*/ 184655 w 2840893"/>
                  <a:gd name="connsiteY2220" fmla="*/ 887161 h 1744789"/>
                  <a:gd name="connsiteX2221" fmla="*/ 185973 w 2840893"/>
                  <a:gd name="connsiteY2221" fmla="*/ 885228 h 1744789"/>
                  <a:gd name="connsiteX2222" fmla="*/ 195461 w 2840893"/>
                  <a:gd name="connsiteY2222" fmla="*/ 868536 h 1744789"/>
                  <a:gd name="connsiteX2223" fmla="*/ 195373 w 2840893"/>
                  <a:gd name="connsiteY2223" fmla="*/ 868624 h 1744789"/>
                  <a:gd name="connsiteX2224" fmla="*/ 195198 w 2840893"/>
                  <a:gd name="connsiteY2224" fmla="*/ 859048 h 1744789"/>
                  <a:gd name="connsiteX2225" fmla="*/ 195110 w 2840893"/>
                  <a:gd name="connsiteY2225" fmla="*/ 858608 h 1744789"/>
                  <a:gd name="connsiteX2226" fmla="*/ 196867 w 2840893"/>
                  <a:gd name="connsiteY2226" fmla="*/ 851053 h 1744789"/>
                  <a:gd name="connsiteX2227" fmla="*/ 198888 w 2840893"/>
                  <a:gd name="connsiteY2227" fmla="*/ 848769 h 1744789"/>
                  <a:gd name="connsiteX2228" fmla="*/ 208815 w 2840893"/>
                  <a:gd name="connsiteY2228" fmla="*/ 839808 h 1744789"/>
                  <a:gd name="connsiteX2229" fmla="*/ 210836 w 2840893"/>
                  <a:gd name="connsiteY2229" fmla="*/ 836206 h 1744789"/>
                  <a:gd name="connsiteX2230" fmla="*/ 218040 w 2840893"/>
                  <a:gd name="connsiteY2230" fmla="*/ 815033 h 1744789"/>
                  <a:gd name="connsiteX2231" fmla="*/ 224102 w 2840893"/>
                  <a:gd name="connsiteY2231" fmla="*/ 808092 h 1744789"/>
                  <a:gd name="connsiteX2232" fmla="*/ 227001 w 2840893"/>
                  <a:gd name="connsiteY2232" fmla="*/ 805281 h 1744789"/>
                  <a:gd name="connsiteX2233" fmla="*/ 232799 w 2840893"/>
                  <a:gd name="connsiteY2233" fmla="*/ 793596 h 1744789"/>
                  <a:gd name="connsiteX2234" fmla="*/ 246241 w 2840893"/>
                  <a:gd name="connsiteY2234" fmla="*/ 771194 h 1744789"/>
                  <a:gd name="connsiteX2235" fmla="*/ 255114 w 2840893"/>
                  <a:gd name="connsiteY2235" fmla="*/ 754853 h 1744789"/>
                  <a:gd name="connsiteX2236" fmla="*/ 267150 w 2840893"/>
                  <a:gd name="connsiteY2236" fmla="*/ 733768 h 1744789"/>
                  <a:gd name="connsiteX2237" fmla="*/ 277693 w 2840893"/>
                  <a:gd name="connsiteY2237" fmla="*/ 718569 h 1744789"/>
                  <a:gd name="connsiteX2238" fmla="*/ 279450 w 2840893"/>
                  <a:gd name="connsiteY2238" fmla="*/ 715582 h 1744789"/>
                  <a:gd name="connsiteX2239" fmla="*/ 282612 w 2840893"/>
                  <a:gd name="connsiteY2239" fmla="*/ 710487 h 1744789"/>
                  <a:gd name="connsiteX2240" fmla="*/ 289641 w 2840893"/>
                  <a:gd name="connsiteY2240" fmla="*/ 696342 h 1744789"/>
                  <a:gd name="connsiteX2241" fmla="*/ 301677 w 2840893"/>
                  <a:gd name="connsiteY2241" fmla="*/ 677630 h 1744789"/>
                  <a:gd name="connsiteX2242" fmla="*/ 306245 w 2840893"/>
                  <a:gd name="connsiteY2242" fmla="*/ 673237 h 1744789"/>
                  <a:gd name="connsiteX2243" fmla="*/ 311428 w 2840893"/>
                  <a:gd name="connsiteY2243" fmla="*/ 665330 h 1744789"/>
                  <a:gd name="connsiteX2244" fmla="*/ 316436 w 2840893"/>
                  <a:gd name="connsiteY2244" fmla="*/ 657335 h 1744789"/>
                  <a:gd name="connsiteX2245" fmla="*/ 309320 w 2840893"/>
                  <a:gd name="connsiteY2245" fmla="*/ 655842 h 1744789"/>
                  <a:gd name="connsiteX2246" fmla="*/ 330317 w 2840893"/>
                  <a:gd name="connsiteY2246" fmla="*/ 634845 h 1744789"/>
                  <a:gd name="connsiteX2247" fmla="*/ 330580 w 2840893"/>
                  <a:gd name="connsiteY2247" fmla="*/ 635987 h 1744789"/>
                  <a:gd name="connsiteX2248" fmla="*/ 334446 w 2840893"/>
                  <a:gd name="connsiteY2248" fmla="*/ 631682 h 1744789"/>
                  <a:gd name="connsiteX2249" fmla="*/ 346218 w 2840893"/>
                  <a:gd name="connsiteY2249" fmla="*/ 617450 h 1744789"/>
                  <a:gd name="connsiteX2250" fmla="*/ 348327 w 2840893"/>
                  <a:gd name="connsiteY2250" fmla="*/ 614902 h 1744789"/>
                  <a:gd name="connsiteX2251" fmla="*/ 349118 w 2840893"/>
                  <a:gd name="connsiteY2251" fmla="*/ 614023 h 1744789"/>
                  <a:gd name="connsiteX2252" fmla="*/ 349030 w 2840893"/>
                  <a:gd name="connsiteY2252" fmla="*/ 604359 h 1744789"/>
                  <a:gd name="connsiteX2253" fmla="*/ 350875 w 2840893"/>
                  <a:gd name="connsiteY2253" fmla="*/ 601812 h 1744789"/>
                  <a:gd name="connsiteX2254" fmla="*/ 352456 w 2840893"/>
                  <a:gd name="connsiteY2254" fmla="*/ 599615 h 1744789"/>
                  <a:gd name="connsiteX2255" fmla="*/ 356761 w 2840893"/>
                  <a:gd name="connsiteY2255" fmla="*/ 593553 h 1744789"/>
                  <a:gd name="connsiteX2256" fmla="*/ 361417 w 2840893"/>
                  <a:gd name="connsiteY2256" fmla="*/ 597858 h 1744789"/>
                  <a:gd name="connsiteX2257" fmla="*/ 363701 w 2840893"/>
                  <a:gd name="connsiteY2257" fmla="*/ 594608 h 1744789"/>
                  <a:gd name="connsiteX2258" fmla="*/ 372662 w 2840893"/>
                  <a:gd name="connsiteY2258" fmla="*/ 583011 h 1744789"/>
                  <a:gd name="connsiteX2259" fmla="*/ 378461 w 2840893"/>
                  <a:gd name="connsiteY2259" fmla="*/ 575104 h 1744789"/>
                  <a:gd name="connsiteX2260" fmla="*/ 387246 w 2840893"/>
                  <a:gd name="connsiteY2260" fmla="*/ 564298 h 1744789"/>
                  <a:gd name="connsiteX2261" fmla="*/ 390497 w 2840893"/>
                  <a:gd name="connsiteY2261" fmla="*/ 560433 h 1744789"/>
                  <a:gd name="connsiteX2262" fmla="*/ 377582 w 2840893"/>
                  <a:gd name="connsiteY2262" fmla="*/ 559291 h 1744789"/>
                  <a:gd name="connsiteX2263" fmla="*/ 388125 w 2840893"/>
                  <a:gd name="connsiteY2263" fmla="*/ 549363 h 1744789"/>
                  <a:gd name="connsiteX2264" fmla="*/ 388915 w 2840893"/>
                  <a:gd name="connsiteY2264" fmla="*/ 548484 h 1744789"/>
                  <a:gd name="connsiteX2265" fmla="*/ 393484 w 2840893"/>
                  <a:gd name="connsiteY2265" fmla="*/ 544707 h 1744789"/>
                  <a:gd name="connsiteX2266" fmla="*/ 395680 w 2840893"/>
                  <a:gd name="connsiteY2266" fmla="*/ 543565 h 1744789"/>
                  <a:gd name="connsiteX2267" fmla="*/ 404202 w 2840893"/>
                  <a:gd name="connsiteY2267" fmla="*/ 539787 h 1744789"/>
                  <a:gd name="connsiteX2268" fmla="*/ 403060 w 2840893"/>
                  <a:gd name="connsiteY2268" fmla="*/ 530299 h 1744789"/>
                  <a:gd name="connsiteX2269" fmla="*/ 406047 w 2840893"/>
                  <a:gd name="connsiteY2269" fmla="*/ 520283 h 1744789"/>
                  <a:gd name="connsiteX2270" fmla="*/ 410615 w 2840893"/>
                  <a:gd name="connsiteY2270" fmla="*/ 514309 h 1744789"/>
                  <a:gd name="connsiteX2271" fmla="*/ 416941 w 2840893"/>
                  <a:gd name="connsiteY2271" fmla="*/ 520635 h 1744789"/>
                  <a:gd name="connsiteX2272" fmla="*/ 423530 w 2840893"/>
                  <a:gd name="connsiteY2272" fmla="*/ 516066 h 1744789"/>
                  <a:gd name="connsiteX2273" fmla="*/ 437235 w 2840893"/>
                  <a:gd name="connsiteY2273" fmla="*/ 503943 h 1744789"/>
                  <a:gd name="connsiteX2274" fmla="*/ 441540 w 2840893"/>
                  <a:gd name="connsiteY2274" fmla="*/ 498584 h 1744789"/>
                  <a:gd name="connsiteX2275" fmla="*/ 437147 w 2840893"/>
                  <a:gd name="connsiteY2275" fmla="*/ 498671 h 1744789"/>
                  <a:gd name="connsiteX2276" fmla="*/ 445405 w 2840893"/>
                  <a:gd name="connsiteY2276" fmla="*/ 487778 h 1744789"/>
                  <a:gd name="connsiteX2277" fmla="*/ 445845 w 2840893"/>
                  <a:gd name="connsiteY2277" fmla="*/ 487075 h 1744789"/>
                  <a:gd name="connsiteX2278" fmla="*/ 452170 w 2840893"/>
                  <a:gd name="connsiteY2278" fmla="*/ 481716 h 1744789"/>
                  <a:gd name="connsiteX2279" fmla="*/ 471849 w 2840893"/>
                  <a:gd name="connsiteY2279" fmla="*/ 468186 h 1744789"/>
                  <a:gd name="connsiteX2280" fmla="*/ 478350 w 2840893"/>
                  <a:gd name="connsiteY2280" fmla="*/ 461861 h 1744789"/>
                  <a:gd name="connsiteX2281" fmla="*/ 480547 w 2840893"/>
                  <a:gd name="connsiteY2281" fmla="*/ 457204 h 1744789"/>
                  <a:gd name="connsiteX2282" fmla="*/ 480547 w 2840893"/>
                  <a:gd name="connsiteY2282" fmla="*/ 456941 h 1744789"/>
                  <a:gd name="connsiteX2283" fmla="*/ 484588 w 2840893"/>
                  <a:gd name="connsiteY2283" fmla="*/ 443060 h 1744789"/>
                  <a:gd name="connsiteX2284" fmla="*/ 490123 w 2840893"/>
                  <a:gd name="connsiteY2284" fmla="*/ 441654 h 1744789"/>
                  <a:gd name="connsiteX2285" fmla="*/ 486872 w 2840893"/>
                  <a:gd name="connsiteY2285" fmla="*/ 435768 h 1744789"/>
                  <a:gd name="connsiteX2286" fmla="*/ 485291 w 2840893"/>
                  <a:gd name="connsiteY2286" fmla="*/ 421799 h 1744789"/>
                  <a:gd name="connsiteX2287" fmla="*/ 502950 w 2840893"/>
                  <a:gd name="connsiteY2287" fmla="*/ 433572 h 1744789"/>
                  <a:gd name="connsiteX2288" fmla="*/ 513404 w 2840893"/>
                  <a:gd name="connsiteY2288" fmla="*/ 424611 h 1744789"/>
                  <a:gd name="connsiteX2289" fmla="*/ 517533 w 2840893"/>
                  <a:gd name="connsiteY2289" fmla="*/ 421711 h 1744789"/>
                  <a:gd name="connsiteX2290" fmla="*/ 527636 w 2840893"/>
                  <a:gd name="connsiteY2290" fmla="*/ 413629 h 1744789"/>
                  <a:gd name="connsiteX2291" fmla="*/ 516391 w 2840893"/>
                  <a:gd name="connsiteY2291" fmla="*/ 414332 h 1744789"/>
                  <a:gd name="connsiteX2292" fmla="*/ 526670 w 2840893"/>
                  <a:gd name="connsiteY2292" fmla="*/ 402472 h 1744789"/>
                  <a:gd name="connsiteX2293" fmla="*/ 527900 w 2840893"/>
                  <a:gd name="connsiteY2293" fmla="*/ 400890 h 1744789"/>
                  <a:gd name="connsiteX2294" fmla="*/ 534225 w 2840893"/>
                  <a:gd name="connsiteY2294" fmla="*/ 394916 h 1744789"/>
                  <a:gd name="connsiteX2295" fmla="*/ 543099 w 2840893"/>
                  <a:gd name="connsiteY2295" fmla="*/ 393950 h 1744789"/>
                  <a:gd name="connsiteX2296" fmla="*/ 544944 w 2840893"/>
                  <a:gd name="connsiteY2296" fmla="*/ 394038 h 1744789"/>
                  <a:gd name="connsiteX2297" fmla="*/ 547755 w 2840893"/>
                  <a:gd name="connsiteY2297" fmla="*/ 393950 h 1744789"/>
                  <a:gd name="connsiteX2298" fmla="*/ 545559 w 2840893"/>
                  <a:gd name="connsiteY2298" fmla="*/ 373919 h 1744789"/>
                  <a:gd name="connsiteX2299" fmla="*/ 550303 w 2840893"/>
                  <a:gd name="connsiteY2299" fmla="*/ 372162 h 1744789"/>
                  <a:gd name="connsiteX2300" fmla="*/ 562251 w 2840893"/>
                  <a:gd name="connsiteY2300" fmla="*/ 373568 h 1744789"/>
                  <a:gd name="connsiteX2301" fmla="*/ 563569 w 2840893"/>
                  <a:gd name="connsiteY2301" fmla="*/ 375325 h 1744789"/>
                  <a:gd name="connsiteX2302" fmla="*/ 566468 w 2840893"/>
                  <a:gd name="connsiteY2302" fmla="*/ 374007 h 1744789"/>
                  <a:gd name="connsiteX2303" fmla="*/ 581579 w 2840893"/>
                  <a:gd name="connsiteY2303" fmla="*/ 363728 h 1744789"/>
                  <a:gd name="connsiteX2304" fmla="*/ 592385 w 2840893"/>
                  <a:gd name="connsiteY2304" fmla="*/ 352922 h 1744789"/>
                  <a:gd name="connsiteX2305" fmla="*/ 597129 w 2840893"/>
                  <a:gd name="connsiteY2305" fmla="*/ 348178 h 1744789"/>
                  <a:gd name="connsiteX2306" fmla="*/ 598886 w 2840893"/>
                  <a:gd name="connsiteY2306" fmla="*/ 346069 h 1744789"/>
                  <a:gd name="connsiteX2307" fmla="*/ 608989 w 2840893"/>
                  <a:gd name="connsiteY2307" fmla="*/ 339392 h 1744789"/>
                  <a:gd name="connsiteX2308" fmla="*/ 608989 w 2840893"/>
                  <a:gd name="connsiteY2308" fmla="*/ 339392 h 1744789"/>
                  <a:gd name="connsiteX2309" fmla="*/ 612503 w 2840893"/>
                  <a:gd name="connsiteY2309" fmla="*/ 337548 h 1744789"/>
                  <a:gd name="connsiteX2310" fmla="*/ 617159 w 2840893"/>
                  <a:gd name="connsiteY2310" fmla="*/ 334473 h 1744789"/>
                  <a:gd name="connsiteX2311" fmla="*/ 624364 w 2840893"/>
                  <a:gd name="connsiteY2311" fmla="*/ 328674 h 1744789"/>
                  <a:gd name="connsiteX2312" fmla="*/ 629108 w 2840893"/>
                  <a:gd name="connsiteY2312" fmla="*/ 324369 h 1744789"/>
                  <a:gd name="connsiteX2313" fmla="*/ 622079 w 2840893"/>
                  <a:gd name="connsiteY2313" fmla="*/ 321295 h 1744789"/>
                  <a:gd name="connsiteX2314" fmla="*/ 633852 w 2840893"/>
                  <a:gd name="connsiteY2314" fmla="*/ 314530 h 1744789"/>
                  <a:gd name="connsiteX2315" fmla="*/ 635785 w 2840893"/>
                  <a:gd name="connsiteY2315" fmla="*/ 313476 h 1744789"/>
                  <a:gd name="connsiteX2316" fmla="*/ 637014 w 2840893"/>
                  <a:gd name="connsiteY2316" fmla="*/ 312773 h 1744789"/>
                  <a:gd name="connsiteX2317" fmla="*/ 643603 w 2840893"/>
                  <a:gd name="connsiteY2317" fmla="*/ 310225 h 1744789"/>
                  <a:gd name="connsiteX2318" fmla="*/ 663898 w 2840893"/>
                  <a:gd name="connsiteY2318" fmla="*/ 300649 h 1744789"/>
                  <a:gd name="connsiteX2319" fmla="*/ 668818 w 2840893"/>
                  <a:gd name="connsiteY2319" fmla="*/ 297223 h 1744789"/>
                  <a:gd name="connsiteX2320" fmla="*/ 672068 w 2840893"/>
                  <a:gd name="connsiteY2320" fmla="*/ 293533 h 1744789"/>
                  <a:gd name="connsiteX2321" fmla="*/ 675934 w 2840893"/>
                  <a:gd name="connsiteY2321" fmla="*/ 282375 h 1744789"/>
                  <a:gd name="connsiteX2322" fmla="*/ 687530 w 2840893"/>
                  <a:gd name="connsiteY2322" fmla="*/ 282463 h 1744789"/>
                  <a:gd name="connsiteX2323" fmla="*/ 687794 w 2840893"/>
                  <a:gd name="connsiteY2323" fmla="*/ 282639 h 1744789"/>
                  <a:gd name="connsiteX2324" fmla="*/ 689727 w 2840893"/>
                  <a:gd name="connsiteY2324" fmla="*/ 281497 h 1744789"/>
                  <a:gd name="connsiteX2325" fmla="*/ 689815 w 2840893"/>
                  <a:gd name="connsiteY2325" fmla="*/ 281409 h 1744789"/>
                  <a:gd name="connsiteX2326" fmla="*/ 703080 w 2840893"/>
                  <a:gd name="connsiteY2326" fmla="*/ 272536 h 1744789"/>
                  <a:gd name="connsiteX2327" fmla="*/ 714326 w 2840893"/>
                  <a:gd name="connsiteY2327" fmla="*/ 264980 h 1744789"/>
                  <a:gd name="connsiteX2328" fmla="*/ 724780 w 2840893"/>
                  <a:gd name="connsiteY2328" fmla="*/ 258743 h 1744789"/>
                  <a:gd name="connsiteX2329" fmla="*/ 727240 w 2840893"/>
                  <a:gd name="connsiteY2329" fmla="*/ 257337 h 1744789"/>
                  <a:gd name="connsiteX2330" fmla="*/ 719509 w 2840893"/>
                  <a:gd name="connsiteY2330" fmla="*/ 253999 h 1744789"/>
                  <a:gd name="connsiteX2331" fmla="*/ 726713 w 2840893"/>
                  <a:gd name="connsiteY2331" fmla="*/ 247146 h 1744789"/>
                  <a:gd name="connsiteX2332" fmla="*/ 727416 w 2840893"/>
                  <a:gd name="connsiteY2332" fmla="*/ 246355 h 1744789"/>
                  <a:gd name="connsiteX2333" fmla="*/ 733214 w 2840893"/>
                  <a:gd name="connsiteY2333" fmla="*/ 242138 h 1744789"/>
                  <a:gd name="connsiteX2334" fmla="*/ 742615 w 2840893"/>
                  <a:gd name="connsiteY2334" fmla="*/ 241875 h 1744789"/>
                  <a:gd name="connsiteX2335" fmla="*/ 754036 w 2840893"/>
                  <a:gd name="connsiteY2335" fmla="*/ 238536 h 1744789"/>
                  <a:gd name="connsiteX2336" fmla="*/ 752366 w 2840893"/>
                  <a:gd name="connsiteY2336" fmla="*/ 237746 h 1744789"/>
                  <a:gd name="connsiteX2337" fmla="*/ 752015 w 2840893"/>
                  <a:gd name="connsiteY2337" fmla="*/ 237570 h 1744789"/>
                  <a:gd name="connsiteX2338" fmla="*/ 744635 w 2840893"/>
                  <a:gd name="connsiteY2338" fmla="*/ 233880 h 1744789"/>
                  <a:gd name="connsiteX2339" fmla="*/ 749906 w 2840893"/>
                  <a:gd name="connsiteY2339" fmla="*/ 227467 h 1744789"/>
                  <a:gd name="connsiteX2340" fmla="*/ 763085 w 2840893"/>
                  <a:gd name="connsiteY2340" fmla="*/ 211829 h 1744789"/>
                  <a:gd name="connsiteX2341" fmla="*/ 765017 w 2840893"/>
                  <a:gd name="connsiteY2341" fmla="*/ 226588 h 1744789"/>
                  <a:gd name="connsiteX2342" fmla="*/ 765105 w 2840893"/>
                  <a:gd name="connsiteY2342" fmla="*/ 229048 h 1744789"/>
                  <a:gd name="connsiteX2343" fmla="*/ 768883 w 2840893"/>
                  <a:gd name="connsiteY2343" fmla="*/ 226940 h 1744789"/>
                  <a:gd name="connsiteX2344" fmla="*/ 775472 w 2840893"/>
                  <a:gd name="connsiteY2344" fmla="*/ 224568 h 1744789"/>
                  <a:gd name="connsiteX2345" fmla="*/ 779689 w 2840893"/>
                  <a:gd name="connsiteY2345" fmla="*/ 223074 h 1744789"/>
                  <a:gd name="connsiteX2346" fmla="*/ 793218 w 2840893"/>
                  <a:gd name="connsiteY2346" fmla="*/ 215782 h 1744789"/>
                  <a:gd name="connsiteX2347" fmla="*/ 810789 w 2840893"/>
                  <a:gd name="connsiteY2347" fmla="*/ 205328 h 1744789"/>
                  <a:gd name="connsiteX2348" fmla="*/ 825988 w 2840893"/>
                  <a:gd name="connsiteY2348" fmla="*/ 197597 h 1744789"/>
                  <a:gd name="connsiteX2349" fmla="*/ 850499 w 2840893"/>
                  <a:gd name="connsiteY2349" fmla="*/ 183803 h 1744789"/>
                  <a:gd name="connsiteX2350" fmla="*/ 871057 w 2840893"/>
                  <a:gd name="connsiteY2350" fmla="*/ 175194 h 1744789"/>
                  <a:gd name="connsiteX2351" fmla="*/ 872990 w 2840893"/>
                  <a:gd name="connsiteY2351" fmla="*/ 171153 h 1744789"/>
                  <a:gd name="connsiteX2352" fmla="*/ 880809 w 2840893"/>
                  <a:gd name="connsiteY2352" fmla="*/ 168253 h 1744789"/>
                  <a:gd name="connsiteX2353" fmla="*/ 883005 w 2840893"/>
                  <a:gd name="connsiteY2353" fmla="*/ 168429 h 1744789"/>
                  <a:gd name="connsiteX2354" fmla="*/ 884059 w 2840893"/>
                  <a:gd name="connsiteY2354" fmla="*/ 168517 h 1744789"/>
                  <a:gd name="connsiteX2355" fmla="*/ 891000 w 2840893"/>
                  <a:gd name="connsiteY2355" fmla="*/ 164388 h 1744789"/>
                  <a:gd name="connsiteX2356" fmla="*/ 888364 w 2840893"/>
                  <a:gd name="connsiteY2356" fmla="*/ 160434 h 1744789"/>
                  <a:gd name="connsiteX2357" fmla="*/ 887749 w 2840893"/>
                  <a:gd name="connsiteY2357" fmla="*/ 153494 h 1744789"/>
                  <a:gd name="connsiteX2358" fmla="*/ 887749 w 2840893"/>
                  <a:gd name="connsiteY2358" fmla="*/ 151825 h 1744789"/>
                  <a:gd name="connsiteX2359" fmla="*/ 887661 w 2840893"/>
                  <a:gd name="connsiteY2359" fmla="*/ 148047 h 1744789"/>
                  <a:gd name="connsiteX2360" fmla="*/ 890912 w 2840893"/>
                  <a:gd name="connsiteY2360" fmla="*/ 146114 h 1744789"/>
                  <a:gd name="connsiteX2361" fmla="*/ 898292 w 2840893"/>
                  <a:gd name="connsiteY2361" fmla="*/ 145851 h 1744789"/>
                  <a:gd name="connsiteX2362" fmla="*/ 900751 w 2840893"/>
                  <a:gd name="connsiteY2362" fmla="*/ 147871 h 1744789"/>
                  <a:gd name="connsiteX2363" fmla="*/ 901103 w 2840893"/>
                  <a:gd name="connsiteY2363" fmla="*/ 148223 h 1744789"/>
                  <a:gd name="connsiteX2364" fmla="*/ 901454 w 2840893"/>
                  <a:gd name="connsiteY2364" fmla="*/ 148662 h 1744789"/>
                  <a:gd name="connsiteX2365" fmla="*/ 903739 w 2840893"/>
                  <a:gd name="connsiteY2365" fmla="*/ 152176 h 1744789"/>
                  <a:gd name="connsiteX2366" fmla="*/ 904002 w 2840893"/>
                  <a:gd name="connsiteY2366" fmla="*/ 151649 h 1744789"/>
                  <a:gd name="connsiteX2367" fmla="*/ 916829 w 2840893"/>
                  <a:gd name="connsiteY2367" fmla="*/ 146466 h 1744789"/>
                  <a:gd name="connsiteX2368" fmla="*/ 922188 w 2840893"/>
                  <a:gd name="connsiteY2368" fmla="*/ 151210 h 1744789"/>
                  <a:gd name="connsiteX2369" fmla="*/ 940549 w 2840893"/>
                  <a:gd name="connsiteY2369" fmla="*/ 144357 h 1744789"/>
                  <a:gd name="connsiteX2370" fmla="*/ 951092 w 2840893"/>
                  <a:gd name="connsiteY2370" fmla="*/ 140052 h 1744789"/>
                  <a:gd name="connsiteX2371" fmla="*/ 959086 w 2840893"/>
                  <a:gd name="connsiteY2371" fmla="*/ 136187 h 1744789"/>
                  <a:gd name="connsiteX2372" fmla="*/ 957241 w 2840893"/>
                  <a:gd name="connsiteY2372" fmla="*/ 134342 h 1744789"/>
                  <a:gd name="connsiteX2373" fmla="*/ 964533 w 2840893"/>
                  <a:gd name="connsiteY2373" fmla="*/ 130037 h 1744789"/>
                  <a:gd name="connsiteX2374" fmla="*/ 965060 w 2840893"/>
                  <a:gd name="connsiteY2374" fmla="*/ 129598 h 1744789"/>
                  <a:gd name="connsiteX2375" fmla="*/ 972089 w 2840893"/>
                  <a:gd name="connsiteY2375" fmla="*/ 127050 h 1744789"/>
                  <a:gd name="connsiteX2376" fmla="*/ 1000114 w 2840893"/>
                  <a:gd name="connsiteY2376" fmla="*/ 122921 h 1744789"/>
                  <a:gd name="connsiteX2377" fmla="*/ 1007230 w 2840893"/>
                  <a:gd name="connsiteY2377" fmla="*/ 121076 h 1744789"/>
                  <a:gd name="connsiteX2378" fmla="*/ 1011447 w 2840893"/>
                  <a:gd name="connsiteY2378" fmla="*/ 111763 h 1744789"/>
                  <a:gd name="connsiteX2379" fmla="*/ 1023747 w 2840893"/>
                  <a:gd name="connsiteY2379" fmla="*/ 112993 h 1744789"/>
                  <a:gd name="connsiteX2380" fmla="*/ 1024450 w 2840893"/>
                  <a:gd name="connsiteY2380" fmla="*/ 113433 h 1744789"/>
                  <a:gd name="connsiteX2381" fmla="*/ 1025240 w 2840893"/>
                  <a:gd name="connsiteY2381" fmla="*/ 113257 h 1744789"/>
                  <a:gd name="connsiteX2382" fmla="*/ 1048961 w 2840893"/>
                  <a:gd name="connsiteY2382" fmla="*/ 105965 h 1744789"/>
                  <a:gd name="connsiteX2383" fmla="*/ 1043250 w 2840893"/>
                  <a:gd name="connsiteY2383" fmla="*/ 103242 h 1744789"/>
                  <a:gd name="connsiteX2384" fmla="*/ 1052651 w 2840893"/>
                  <a:gd name="connsiteY2384" fmla="*/ 96740 h 1744789"/>
                  <a:gd name="connsiteX2385" fmla="*/ 1053705 w 2840893"/>
                  <a:gd name="connsiteY2385" fmla="*/ 95862 h 1744789"/>
                  <a:gd name="connsiteX2386" fmla="*/ 1061612 w 2840893"/>
                  <a:gd name="connsiteY2386" fmla="*/ 92260 h 1744789"/>
                  <a:gd name="connsiteX2387" fmla="*/ 1072945 w 2840893"/>
                  <a:gd name="connsiteY2387" fmla="*/ 95686 h 1744789"/>
                  <a:gd name="connsiteX2388" fmla="*/ 1080852 w 2840893"/>
                  <a:gd name="connsiteY2388" fmla="*/ 95159 h 1744789"/>
                  <a:gd name="connsiteX2389" fmla="*/ 1079885 w 2840893"/>
                  <a:gd name="connsiteY2389" fmla="*/ 93138 h 1744789"/>
                  <a:gd name="connsiteX2390" fmla="*/ 1079710 w 2840893"/>
                  <a:gd name="connsiteY2390" fmla="*/ 92787 h 1744789"/>
                  <a:gd name="connsiteX2391" fmla="*/ 1080500 w 2840893"/>
                  <a:gd name="connsiteY2391" fmla="*/ 83562 h 1744789"/>
                  <a:gd name="connsiteX2392" fmla="*/ 1084014 w 2840893"/>
                  <a:gd name="connsiteY2392" fmla="*/ 80751 h 1744789"/>
                  <a:gd name="connsiteX2393" fmla="*/ 1084893 w 2840893"/>
                  <a:gd name="connsiteY2393" fmla="*/ 80136 h 1744789"/>
                  <a:gd name="connsiteX2394" fmla="*/ 1095963 w 2840893"/>
                  <a:gd name="connsiteY2394" fmla="*/ 72053 h 1744789"/>
                  <a:gd name="connsiteX2395" fmla="*/ 1095348 w 2840893"/>
                  <a:gd name="connsiteY2395" fmla="*/ 85759 h 1744789"/>
                  <a:gd name="connsiteX2396" fmla="*/ 1095260 w 2840893"/>
                  <a:gd name="connsiteY2396" fmla="*/ 87076 h 1744789"/>
                  <a:gd name="connsiteX2397" fmla="*/ 1108438 w 2840893"/>
                  <a:gd name="connsiteY2397" fmla="*/ 89097 h 1744789"/>
                  <a:gd name="connsiteX2398" fmla="*/ 1121264 w 2840893"/>
                  <a:gd name="connsiteY2398" fmla="*/ 85144 h 1744789"/>
                  <a:gd name="connsiteX2399" fmla="*/ 1136375 w 2840893"/>
                  <a:gd name="connsiteY2399" fmla="*/ 78906 h 1744789"/>
                  <a:gd name="connsiteX2400" fmla="*/ 1148411 w 2840893"/>
                  <a:gd name="connsiteY2400" fmla="*/ 77149 h 1744789"/>
                  <a:gd name="connsiteX2401" fmla="*/ 1150783 w 2840893"/>
                  <a:gd name="connsiteY2401" fmla="*/ 77500 h 1744789"/>
                  <a:gd name="connsiteX2402" fmla="*/ 1154034 w 2840893"/>
                  <a:gd name="connsiteY2402" fmla="*/ 78291 h 1744789"/>
                  <a:gd name="connsiteX2403" fmla="*/ 1179511 w 2840893"/>
                  <a:gd name="connsiteY2403" fmla="*/ 73635 h 1744789"/>
                  <a:gd name="connsiteX2404" fmla="*/ 1181971 w 2840893"/>
                  <a:gd name="connsiteY2404" fmla="*/ 69418 h 1744789"/>
                  <a:gd name="connsiteX2405" fmla="*/ 1191723 w 2840893"/>
                  <a:gd name="connsiteY2405" fmla="*/ 66870 h 1744789"/>
                  <a:gd name="connsiteX2406" fmla="*/ 1205340 w 2840893"/>
                  <a:gd name="connsiteY2406" fmla="*/ 68364 h 1744789"/>
                  <a:gd name="connsiteX2407" fmla="*/ 1213335 w 2840893"/>
                  <a:gd name="connsiteY2407" fmla="*/ 68012 h 1744789"/>
                  <a:gd name="connsiteX2408" fmla="*/ 1224405 w 2840893"/>
                  <a:gd name="connsiteY2408" fmla="*/ 65904 h 1744789"/>
                  <a:gd name="connsiteX2409" fmla="*/ 1225108 w 2840893"/>
                  <a:gd name="connsiteY2409" fmla="*/ 65992 h 1744789"/>
                  <a:gd name="connsiteX2410" fmla="*/ 1224580 w 2840893"/>
                  <a:gd name="connsiteY2410" fmla="*/ 58612 h 1744789"/>
                  <a:gd name="connsiteX2411" fmla="*/ 1232048 w 2840893"/>
                  <a:gd name="connsiteY2411" fmla="*/ 59139 h 1744789"/>
                  <a:gd name="connsiteX2412" fmla="*/ 1232312 w 2840893"/>
                  <a:gd name="connsiteY2412" fmla="*/ 59139 h 1744789"/>
                  <a:gd name="connsiteX2413" fmla="*/ 1238637 w 2840893"/>
                  <a:gd name="connsiteY2413" fmla="*/ 60984 h 1744789"/>
                  <a:gd name="connsiteX2414" fmla="*/ 1251903 w 2840893"/>
                  <a:gd name="connsiteY2414" fmla="*/ 61862 h 1744789"/>
                  <a:gd name="connsiteX2415" fmla="*/ 1262006 w 2840893"/>
                  <a:gd name="connsiteY2415" fmla="*/ 60281 h 1744789"/>
                  <a:gd name="connsiteX2416" fmla="*/ 1280368 w 2840893"/>
                  <a:gd name="connsiteY2416" fmla="*/ 53868 h 1744789"/>
                  <a:gd name="connsiteX2417" fmla="*/ 1277117 w 2840893"/>
                  <a:gd name="connsiteY2417" fmla="*/ 48772 h 1744789"/>
                  <a:gd name="connsiteX2418" fmla="*/ 1290998 w 2840893"/>
                  <a:gd name="connsiteY2418" fmla="*/ 50529 h 1744789"/>
                  <a:gd name="connsiteX2419" fmla="*/ 1292667 w 2840893"/>
                  <a:gd name="connsiteY2419" fmla="*/ 50617 h 1744789"/>
                  <a:gd name="connsiteX2420" fmla="*/ 1301804 w 2840893"/>
                  <a:gd name="connsiteY2420" fmla="*/ 53516 h 1744789"/>
                  <a:gd name="connsiteX2421" fmla="*/ 1307866 w 2840893"/>
                  <a:gd name="connsiteY2421" fmla="*/ 55186 h 1744789"/>
                  <a:gd name="connsiteX2422" fmla="*/ 1307602 w 2840893"/>
                  <a:gd name="connsiteY2422" fmla="*/ 39196 h 1744789"/>
                  <a:gd name="connsiteX2423" fmla="*/ 1311644 w 2840893"/>
                  <a:gd name="connsiteY2423" fmla="*/ 37439 h 1744789"/>
                  <a:gd name="connsiteX2424" fmla="*/ 1321835 w 2840893"/>
                  <a:gd name="connsiteY2424" fmla="*/ 34803 h 1744789"/>
                  <a:gd name="connsiteX2425" fmla="*/ 1334222 w 2840893"/>
                  <a:gd name="connsiteY2425" fmla="*/ 33310 h 1744789"/>
                  <a:gd name="connsiteX2426" fmla="*/ 1328775 w 2840893"/>
                  <a:gd name="connsiteY2426" fmla="*/ 43677 h 1744789"/>
                  <a:gd name="connsiteX2427" fmla="*/ 1338966 w 2840893"/>
                  <a:gd name="connsiteY2427" fmla="*/ 42183 h 1744789"/>
                  <a:gd name="connsiteX2428" fmla="*/ 1342568 w 2840893"/>
                  <a:gd name="connsiteY2428" fmla="*/ 42798 h 1744789"/>
                  <a:gd name="connsiteX2429" fmla="*/ 1343974 w 2840893"/>
                  <a:gd name="connsiteY2429" fmla="*/ 46224 h 1744789"/>
                  <a:gd name="connsiteX2430" fmla="*/ 1345204 w 2840893"/>
                  <a:gd name="connsiteY2430" fmla="*/ 52813 h 1744789"/>
                  <a:gd name="connsiteX2431" fmla="*/ 1362247 w 2840893"/>
                  <a:gd name="connsiteY2431" fmla="*/ 52638 h 1744789"/>
                  <a:gd name="connsiteX2432" fmla="*/ 1378237 w 2840893"/>
                  <a:gd name="connsiteY2432" fmla="*/ 49739 h 1744789"/>
                  <a:gd name="connsiteX2433" fmla="*/ 1396159 w 2840893"/>
                  <a:gd name="connsiteY2433" fmla="*/ 47630 h 1744789"/>
                  <a:gd name="connsiteX2434" fmla="*/ 1395105 w 2840893"/>
                  <a:gd name="connsiteY2434" fmla="*/ 38318 h 1744789"/>
                  <a:gd name="connsiteX2435" fmla="*/ 1417595 w 2840893"/>
                  <a:gd name="connsiteY2435" fmla="*/ 53253 h 1744789"/>
                  <a:gd name="connsiteX2436" fmla="*/ 1430422 w 2840893"/>
                  <a:gd name="connsiteY2436" fmla="*/ 47894 h 1744789"/>
                  <a:gd name="connsiteX2437" fmla="*/ 1434551 w 2840893"/>
                  <a:gd name="connsiteY2437" fmla="*/ 44116 h 1744789"/>
                  <a:gd name="connsiteX2438" fmla="*/ 1434727 w 2840893"/>
                  <a:gd name="connsiteY2438" fmla="*/ 44028 h 1744789"/>
                  <a:gd name="connsiteX2439" fmla="*/ 1442721 w 2840893"/>
                  <a:gd name="connsiteY2439" fmla="*/ 38581 h 1744789"/>
                  <a:gd name="connsiteX2440" fmla="*/ 1444742 w 2840893"/>
                  <a:gd name="connsiteY2440" fmla="*/ 48333 h 1744789"/>
                  <a:gd name="connsiteX2441" fmla="*/ 1445093 w 2840893"/>
                  <a:gd name="connsiteY2441" fmla="*/ 49914 h 1744789"/>
                  <a:gd name="connsiteX2442" fmla="*/ 1459765 w 2840893"/>
                  <a:gd name="connsiteY2442" fmla="*/ 52023 h 1744789"/>
                  <a:gd name="connsiteX2443" fmla="*/ 1478917 w 2840893"/>
                  <a:gd name="connsiteY2443" fmla="*/ 55186 h 1744789"/>
                  <a:gd name="connsiteX2444" fmla="*/ 1480235 w 2840893"/>
                  <a:gd name="connsiteY2444" fmla="*/ 55098 h 1744789"/>
                  <a:gd name="connsiteX2445" fmla="*/ 1492534 w 2840893"/>
                  <a:gd name="connsiteY2445" fmla="*/ 55449 h 1744789"/>
                  <a:gd name="connsiteX2446" fmla="*/ 1492534 w 2840893"/>
                  <a:gd name="connsiteY2446" fmla="*/ 55273 h 1744789"/>
                  <a:gd name="connsiteX2447" fmla="*/ 1492534 w 2840893"/>
                  <a:gd name="connsiteY2447" fmla="*/ 49739 h 1744789"/>
                  <a:gd name="connsiteX2448" fmla="*/ 1497981 w 2840893"/>
                  <a:gd name="connsiteY2448" fmla="*/ 48772 h 1744789"/>
                  <a:gd name="connsiteX2449" fmla="*/ 1510984 w 2840893"/>
                  <a:gd name="connsiteY2449" fmla="*/ 49299 h 1744789"/>
                  <a:gd name="connsiteX2450" fmla="*/ 1511335 w 2840893"/>
                  <a:gd name="connsiteY2450" fmla="*/ 49387 h 1744789"/>
                  <a:gd name="connsiteX2451" fmla="*/ 1507821 w 2840893"/>
                  <a:gd name="connsiteY2451" fmla="*/ 44819 h 1744789"/>
                  <a:gd name="connsiteX2452" fmla="*/ 1519242 w 2840893"/>
                  <a:gd name="connsiteY2452" fmla="*/ 43501 h 1744789"/>
                  <a:gd name="connsiteX2453" fmla="*/ 1529257 w 2840893"/>
                  <a:gd name="connsiteY2453" fmla="*/ 46488 h 1744789"/>
                  <a:gd name="connsiteX2454" fmla="*/ 1535232 w 2840893"/>
                  <a:gd name="connsiteY2454" fmla="*/ 51056 h 1744789"/>
                  <a:gd name="connsiteX2455" fmla="*/ 1528994 w 2840893"/>
                  <a:gd name="connsiteY2455" fmla="*/ 57294 h 1744789"/>
                  <a:gd name="connsiteX2456" fmla="*/ 1539009 w 2840893"/>
                  <a:gd name="connsiteY2456" fmla="*/ 56152 h 1744789"/>
                  <a:gd name="connsiteX2457" fmla="*/ 1546828 w 2840893"/>
                  <a:gd name="connsiteY2457" fmla="*/ 53428 h 1744789"/>
                  <a:gd name="connsiteX2458" fmla="*/ 1547619 w 2840893"/>
                  <a:gd name="connsiteY2458" fmla="*/ 53428 h 1744789"/>
                  <a:gd name="connsiteX2459" fmla="*/ 1555965 w 2840893"/>
                  <a:gd name="connsiteY2459" fmla="*/ 52550 h 1744789"/>
                  <a:gd name="connsiteX2460" fmla="*/ 1555174 w 2840893"/>
                  <a:gd name="connsiteY2460" fmla="*/ 58260 h 1744789"/>
                  <a:gd name="connsiteX2461" fmla="*/ 1556580 w 2840893"/>
                  <a:gd name="connsiteY2461" fmla="*/ 57997 h 1744789"/>
                  <a:gd name="connsiteX2462" fmla="*/ 1577138 w 2840893"/>
                  <a:gd name="connsiteY2462" fmla="*/ 63620 h 1744789"/>
                  <a:gd name="connsiteX2463" fmla="*/ 1598750 w 2840893"/>
                  <a:gd name="connsiteY2463" fmla="*/ 64849 h 1744789"/>
                  <a:gd name="connsiteX2464" fmla="*/ 1600155 w 2840893"/>
                  <a:gd name="connsiteY2464" fmla="*/ 63707 h 1744789"/>
                  <a:gd name="connsiteX2465" fmla="*/ 1610434 w 2840893"/>
                  <a:gd name="connsiteY2465" fmla="*/ 60896 h 1744789"/>
                  <a:gd name="connsiteX2466" fmla="*/ 1615881 w 2840893"/>
                  <a:gd name="connsiteY2466" fmla="*/ 70209 h 1744789"/>
                  <a:gd name="connsiteX2467" fmla="*/ 1618077 w 2840893"/>
                  <a:gd name="connsiteY2467" fmla="*/ 70824 h 1744789"/>
                  <a:gd name="connsiteX2468" fmla="*/ 1625633 w 2840893"/>
                  <a:gd name="connsiteY2468" fmla="*/ 71175 h 1744789"/>
                  <a:gd name="connsiteX2469" fmla="*/ 1649178 w 2840893"/>
                  <a:gd name="connsiteY2469" fmla="*/ 70296 h 1744789"/>
                  <a:gd name="connsiteX2470" fmla="*/ 1661038 w 2840893"/>
                  <a:gd name="connsiteY2470" fmla="*/ 67397 h 1744789"/>
                  <a:gd name="connsiteX2471" fmla="*/ 1660072 w 2840893"/>
                  <a:gd name="connsiteY2471" fmla="*/ 76095 h 1744789"/>
                  <a:gd name="connsiteX2472" fmla="*/ 1672108 w 2840893"/>
                  <a:gd name="connsiteY2472" fmla="*/ 78642 h 1744789"/>
                  <a:gd name="connsiteX2473" fmla="*/ 1691787 w 2840893"/>
                  <a:gd name="connsiteY2473" fmla="*/ 79609 h 1744789"/>
                  <a:gd name="connsiteX2474" fmla="*/ 1703823 w 2840893"/>
                  <a:gd name="connsiteY2474" fmla="*/ 83826 h 1744789"/>
                  <a:gd name="connsiteX2475" fmla="*/ 1711378 w 2840893"/>
                  <a:gd name="connsiteY2475" fmla="*/ 87340 h 1744789"/>
                  <a:gd name="connsiteX2476" fmla="*/ 1720251 w 2840893"/>
                  <a:gd name="connsiteY2476" fmla="*/ 89624 h 1744789"/>
                  <a:gd name="connsiteX2477" fmla="*/ 1735626 w 2840893"/>
                  <a:gd name="connsiteY2477" fmla="*/ 91030 h 1744789"/>
                  <a:gd name="connsiteX2478" fmla="*/ 1740633 w 2840893"/>
                  <a:gd name="connsiteY2478" fmla="*/ 90503 h 1744789"/>
                  <a:gd name="connsiteX2479" fmla="*/ 1735889 w 2840893"/>
                  <a:gd name="connsiteY2479" fmla="*/ 84353 h 1744789"/>
                  <a:gd name="connsiteX2480" fmla="*/ 1747310 w 2840893"/>
                  <a:gd name="connsiteY2480" fmla="*/ 83035 h 1744789"/>
                  <a:gd name="connsiteX2481" fmla="*/ 1757326 w 2840893"/>
                  <a:gd name="connsiteY2481" fmla="*/ 86022 h 1744789"/>
                  <a:gd name="connsiteX2482" fmla="*/ 1763300 w 2840893"/>
                  <a:gd name="connsiteY2482" fmla="*/ 90591 h 1744789"/>
                  <a:gd name="connsiteX2483" fmla="*/ 1755569 w 2840893"/>
                  <a:gd name="connsiteY2483" fmla="*/ 98322 h 1744789"/>
                  <a:gd name="connsiteX2484" fmla="*/ 1772173 w 2840893"/>
                  <a:gd name="connsiteY2484" fmla="*/ 97795 h 1744789"/>
                  <a:gd name="connsiteX2485" fmla="*/ 1777444 w 2840893"/>
                  <a:gd name="connsiteY2485" fmla="*/ 96653 h 1744789"/>
                  <a:gd name="connsiteX2486" fmla="*/ 1781837 w 2840893"/>
                  <a:gd name="connsiteY2486" fmla="*/ 97707 h 1744789"/>
                  <a:gd name="connsiteX2487" fmla="*/ 1782979 w 2840893"/>
                  <a:gd name="connsiteY2487" fmla="*/ 98058 h 1744789"/>
                  <a:gd name="connsiteX2488" fmla="*/ 1794049 w 2840893"/>
                  <a:gd name="connsiteY2488" fmla="*/ 101133 h 1744789"/>
                  <a:gd name="connsiteX2489" fmla="*/ 1787635 w 2840893"/>
                  <a:gd name="connsiteY2489" fmla="*/ 107283 h 1744789"/>
                  <a:gd name="connsiteX2490" fmla="*/ 1792204 w 2840893"/>
                  <a:gd name="connsiteY2490" fmla="*/ 109216 h 1744789"/>
                  <a:gd name="connsiteX2491" fmla="*/ 1819263 w 2840893"/>
                  <a:gd name="connsiteY2491" fmla="*/ 115893 h 1744789"/>
                  <a:gd name="connsiteX2492" fmla="*/ 1828400 w 2840893"/>
                  <a:gd name="connsiteY2492" fmla="*/ 118967 h 1744789"/>
                  <a:gd name="connsiteX2493" fmla="*/ 1830508 w 2840893"/>
                  <a:gd name="connsiteY2493" fmla="*/ 123975 h 1744789"/>
                  <a:gd name="connsiteX2494" fmla="*/ 1832089 w 2840893"/>
                  <a:gd name="connsiteY2494" fmla="*/ 124239 h 1744789"/>
                  <a:gd name="connsiteX2495" fmla="*/ 1838415 w 2840893"/>
                  <a:gd name="connsiteY2495" fmla="*/ 125996 h 1744789"/>
                  <a:gd name="connsiteX2496" fmla="*/ 1851856 w 2840893"/>
                  <a:gd name="connsiteY2496" fmla="*/ 131003 h 1744789"/>
                  <a:gd name="connsiteX2497" fmla="*/ 1865386 w 2840893"/>
                  <a:gd name="connsiteY2497" fmla="*/ 131882 h 1744789"/>
                  <a:gd name="connsiteX2498" fmla="*/ 1866792 w 2840893"/>
                  <a:gd name="connsiteY2498" fmla="*/ 132497 h 1744789"/>
                  <a:gd name="connsiteX2499" fmla="*/ 1875841 w 2840893"/>
                  <a:gd name="connsiteY2499" fmla="*/ 135220 h 1744789"/>
                  <a:gd name="connsiteX2500" fmla="*/ 1876280 w 2840893"/>
                  <a:gd name="connsiteY2500" fmla="*/ 135747 h 1744789"/>
                  <a:gd name="connsiteX2501" fmla="*/ 1879882 w 2840893"/>
                  <a:gd name="connsiteY2501" fmla="*/ 140228 h 1744789"/>
                  <a:gd name="connsiteX2502" fmla="*/ 1884011 w 2840893"/>
                  <a:gd name="connsiteY2502" fmla="*/ 141282 h 1744789"/>
                  <a:gd name="connsiteX2503" fmla="*/ 1910455 w 2840893"/>
                  <a:gd name="connsiteY2503" fmla="*/ 151737 h 1744789"/>
                  <a:gd name="connsiteX2504" fmla="*/ 1918450 w 2840893"/>
                  <a:gd name="connsiteY2504" fmla="*/ 155075 h 1744789"/>
                  <a:gd name="connsiteX2505" fmla="*/ 1918713 w 2840893"/>
                  <a:gd name="connsiteY2505" fmla="*/ 154460 h 1744789"/>
                  <a:gd name="connsiteX2506" fmla="*/ 1918889 w 2840893"/>
                  <a:gd name="connsiteY2506" fmla="*/ 154109 h 1744789"/>
                  <a:gd name="connsiteX2507" fmla="*/ 1922579 w 2840893"/>
                  <a:gd name="connsiteY2507" fmla="*/ 146729 h 1744789"/>
                  <a:gd name="connsiteX2508" fmla="*/ 1936460 w 2840893"/>
                  <a:gd name="connsiteY2508" fmla="*/ 158238 h 1744789"/>
                  <a:gd name="connsiteX2509" fmla="*/ 1937865 w 2840893"/>
                  <a:gd name="connsiteY2509" fmla="*/ 151737 h 1744789"/>
                  <a:gd name="connsiteX2510" fmla="*/ 1945069 w 2840893"/>
                  <a:gd name="connsiteY2510" fmla="*/ 153670 h 1744789"/>
                  <a:gd name="connsiteX2511" fmla="*/ 1950868 w 2840893"/>
                  <a:gd name="connsiteY2511" fmla="*/ 161664 h 1744789"/>
                  <a:gd name="connsiteX2512" fmla="*/ 1949901 w 2840893"/>
                  <a:gd name="connsiteY2512" fmla="*/ 165618 h 1744789"/>
                  <a:gd name="connsiteX2513" fmla="*/ 1949110 w 2840893"/>
                  <a:gd name="connsiteY2513" fmla="*/ 168780 h 1744789"/>
                  <a:gd name="connsiteX2514" fmla="*/ 1957896 w 2840893"/>
                  <a:gd name="connsiteY2514" fmla="*/ 170010 h 1744789"/>
                  <a:gd name="connsiteX2515" fmla="*/ 1966330 w 2840893"/>
                  <a:gd name="connsiteY2515" fmla="*/ 169747 h 1744789"/>
                  <a:gd name="connsiteX2516" fmla="*/ 1967121 w 2840893"/>
                  <a:gd name="connsiteY2516" fmla="*/ 170010 h 1744789"/>
                  <a:gd name="connsiteX2517" fmla="*/ 1975906 w 2840893"/>
                  <a:gd name="connsiteY2517" fmla="*/ 171855 h 1744789"/>
                  <a:gd name="connsiteX2518" fmla="*/ 1972919 w 2840893"/>
                  <a:gd name="connsiteY2518" fmla="*/ 177127 h 1744789"/>
                  <a:gd name="connsiteX2519" fmla="*/ 1978278 w 2840893"/>
                  <a:gd name="connsiteY2519" fmla="*/ 178444 h 1744789"/>
                  <a:gd name="connsiteX2520" fmla="*/ 1982407 w 2840893"/>
                  <a:gd name="connsiteY2520" fmla="*/ 179235 h 1744789"/>
                  <a:gd name="connsiteX2521" fmla="*/ 1989172 w 2840893"/>
                  <a:gd name="connsiteY2521" fmla="*/ 177039 h 1744789"/>
                  <a:gd name="connsiteX2522" fmla="*/ 1992247 w 2840893"/>
                  <a:gd name="connsiteY2522" fmla="*/ 189953 h 1744789"/>
                  <a:gd name="connsiteX2523" fmla="*/ 1992862 w 2840893"/>
                  <a:gd name="connsiteY2523" fmla="*/ 190480 h 1744789"/>
                  <a:gd name="connsiteX2524" fmla="*/ 2005864 w 2840893"/>
                  <a:gd name="connsiteY2524" fmla="*/ 199529 h 1744789"/>
                  <a:gd name="connsiteX2525" fmla="*/ 2041181 w 2840893"/>
                  <a:gd name="connsiteY2525" fmla="*/ 217012 h 1744789"/>
                  <a:gd name="connsiteX2526" fmla="*/ 2054271 w 2840893"/>
                  <a:gd name="connsiteY2526" fmla="*/ 224304 h 1744789"/>
                  <a:gd name="connsiteX2527" fmla="*/ 2057522 w 2840893"/>
                  <a:gd name="connsiteY2527" fmla="*/ 226237 h 1744789"/>
                  <a:gd name="connsiteX2528" fmla="*/ 2061827 w 2840893"/>
                  <a:gd name="connsiteY2528" fmla="*/ 228521 h 1744789"/>
                  <a:gd name="connsiteX2529" fmla="*/ 2071754 w 2840893"/>
                  <a:gd name="connsiteY2529" fmla="*/ 230366 h 1744789"/>
                  <a:gd name="connsiteX2530" fmla="*/ 2075532 w 2840893"/>
                  <a:gd name="connsiteY2530" fmla="*/ 228257 h 1744789"/>
                  <a:gd name="connsiteX2531" fmla="*/ 2075796 w 2840893"/>
                  <a:gd name="connsiteY2531" fmla="*/ 228082 h 1744789"/>
                  <a:gd name="connsiteX2532" fmla="*/ 2084493 w 2840893"/>
                  <a:gd name="connsiteY2532" fmla="*/ 227555 h 1744789"/>
                  <a:gd name="connsiteX2533" fmla="*/ 2088974 w 2840893"/>
                  <a:gd name="connsiteY2533" fmla="*/ 231157 h 1744789"/>
                  <a:gd name="connsiteX2534" fmla="*/ 2090204 w 2840893"/>
                  <a:gd name="connsiteY2534" fmla="*/ 232211 h 1744789"/>
                  <a:gd name="connsiteX2535" fmla="*/ 2100043 w 2840893"/>
                  <a:gd name="connsiteY2535" fmla="*/ 240381 h 1744789"/>
                  <a:gd name="connsiteX2536" fmla="*/ 2086865 w 2840893"/>
                  <a:gd name="connsiteY2536" fmla="*/ 243808 h 1744789"/>
                  <a:gd name="connsiteX2537" fmla="*/ 2089150 w 2840893"/>
                  <a:gd name="connsiteY2537" fmla="*/ 245916 h 1744789"/>
                  <a:gd name="connsiteX2538" fmla="*/ 2102767 w 2840893"/>
                  <a:gd name="connsiteY2538" fmla="*/ 246707 h 1744789"/>
                  <a:gd name="connsiteX2539" fmla="*/ 2105403 w 2840893"/>
                  <a:gd name="connsiteY2539" fmla="*/ 247673 h 1744789"/>
                  <a:gd name="connsiteX2540" fmla="*/ 2111992 w 2840893"/>
                  <a:gd name="connsiteY2540" fmla="*/ 248640 h 1744789"/>
                  <a:gd name="connsiteX2541" fmla="*/ 2112167 w 2840893"/>
                  <a:gd name="connsiteY2541" fmla="*/ 248727 h 1744789"/>
                  <a:gd name="connsiteX2542" fmla="*/ 2123149 w 2840893"/>
                  <a:gd name="connsiteY2542" fmla="*/ 253032 h 1744789"/>
                  <a:gd name="connsiteX2543" fmla="*/ 2113485 w 2840893"/>
                  <a:gd name="connsiteY2543" fmla="*/ 260061 h 1744789"/>
                  <a:gd name="connsiteX2544" fmla="*/ 2113134 w 2840893"/>
                  <a:gd name="connsiteY2544" fmla="*/ 260412 h 1744789"/>
                  <a:gd name="connsiteX2545" fmla="*/ 2112519 w 2840893"/>
                  <a:gd name="connsiteY2545" fmla="*/ 260939 h 1744789"/>
                  <a:gd name="connsiteX2546" fmla="*/ 2135975 w 2840893"/>
                  <a:gd name="connsiteY2546" fmla="*/ 276489 h 1744789"/>
                  <a:gd name="connsiteX2547" fmla="*/ 2150296 w 2840893"/>
                  <a:gd name="connsiteY2547" fmla="*/ 286417 h 1744789"/>
                  <a:gd name="connsiteX2548" fmla="*/ 2150823 w 2840893"/>
                  <a:gd name="connsiteY2548" fmla="*/ 286768 h 1744789"/>
                  <a:gd name="connsiteX2549" fmla="*/ 2151350 w 2840893"/>
                  <a:gd name="connsiteY2549" fmla="*/ 286329 h 1744789"/>
                  <a:gd name="connsiteX2550" fmla="*/ 2160223 w 2840893"/>
                  <a:gd name="connsiteY2550" fmla="*/ 285802 h 1744789"/>
                  <a:gd name="connsiteX2551" fmla="*/ 2166197 w 2840893"/>
                  <a:gd name="connsiteY2551" fmla="*/ 294675 h 1744789"/>
                  <a:gd name="connsiteX2552" fmla="*/ 2171469 w 2840893"/>
                  <a:gd name="connsiteY2552" fmla="*/ 302230 h 1744789"/>
                  <a:gd name="connsiteX2553" fmla="*/ 2172786 w 2840893"/>
                  <a:gd name="connsiteY2553" fmla="*/ 303285 h 1744789"/>
                  <a:gd name="connsiteX2554" fmla="*/ 2182626 w 2840893"/>
                  <a:gd name="connsiteY2554" fmla="*/ 308819 h 1744789"/>
                  <a:gd name="connsiteX2555" fmla="*/ 2196068 w 2840893"/>
                  <a:gd name="connsiteY2555" fmla="*/ 316726 h 1744789"/>
                  <a:gd name="connsiteX2556" fmla="*/ 2202569 w 2840893"/>
                  <a:gd name="connsiteY2556" fmla="*/ 316463 h 1744789"/>
                  <a:gd name="connsiteX2557" fmla="*/ 2209333 w 2840893"/>
                  <a:gd name="connsiteY2557" fmla="*/ 317868 h 1744789"/>
                  <a:gd name="connsiteX2558" fmla="*/ 2207401 w 2840893"/>
                  <a:gd name="connsiteY2558" fmla="*/ 325072 h 1744789"/>
                  <a:gd name="connsiteX2559" fmla="*/ 2206874 w 2840893"/>
                  <a:gd name="connsiteY2559" fmla="*/ 326742 h 1744789"/>
                  <a:gd name="connsiteX2560" fmla="*/ 2206961 w 2840893"/>
                  <a:gd name="connsiteY2560" fmla="*/ 326829 h 1744789"/>
                  <a:gd name="connsiteX2561" fmla="*/ 2214693 w 2840893"/>
                  <a:gd name="connsiteY2561" fmla="*/ 332364 h 1744789"/>
                  <a:gd name="connsiteX2562" fmla="*/ 2234635 w 2840893"/>
                  <a:gd name="connsiteY2562" fmla="*/ 344664 h 1744789"/>
                  <a:gd name="connsiteX2563" fmla="*/ 2243772 w 2840893"/>
                  <a:gd name="connsiteY2563" fmla="*/ 353361 h 1744789"/>
                  <a:gd name="connsiteX2564" fmla="*/ 2248428 w 2840893"/>
                  <a:gd name="connsiteY2564" fmla="*/ 358808 h 1744789"/>
                  <a:gd name="connsiteX2565" fmla="*/ 2254402 w 2840893"/>
                  <a:gd name="connsiteY2565" fmla="*/ 363904 h 1744789"/>
                  <a:gd name="connsiteX2566" fmla="*/ 2254754 w 2840893"/>
                  <a:gd name="connsiteY2566" fmla="*/ 364255 h 1744789"/>
                  <a:gd name="connsiteX2567" fmla="*/ 2264945 w 2840893"/>
                  <a:gd name="connsiteY2567" fmla="*/ 373216 h 1744789"/>
                  <a:gd name="connsiteX2568" fmla="*/ 2275487 w 2840893"/>
                  <a:gd name="connsiteY2568" fmla="*/ 378575 h 1744789"/>
                  <a:gd name="connsiteX2569" fmla="*/ 2275136 w 2840893"/>
                  <a:gd name="connsiteY2569" fmla="*/ 376818 h 1744789"/>
                  <a:gd name="connsiteX2570" fmla="*/ 2283570 w 2840893"/>
                  <a:gd name="connsiteY2570" fmla="*/ 377170 h 1744789"/>
                  <a:gd name="connsiteX2571" fmla="*/ 2292004 w 2840893"/>
                  <a:gd name="connsiteY2571" fmla="*/ 385340 h 1744789"/>
                  <a:gd name="connsiteX2572" fmla="*/ 2287699 w 2840893"/>
                  <a:gd name="connsiteY2572" fmla="*/ 392720 h 1744789"/>
                  <a:gd name="connsiteX2573" fmla="*/ 2288226 w 2840893"/>
                  <a:gd name="connsiteY2573" fmla="*/ 393598 h 1744789"/>
                  <a:gd name="connsiteX2574" fmla="*/ 2293849 w 2840893"/>
                  <a:gd name="connsiteY2574" fmla="*/ 397025 h 1744789"/>
                  <a:gd name="connsiteX2575" fmla="*/ 2307905 w 2840893"/>
                  <a:gd name="connsiteY2575" fmla="*/ 400539 h 1744789"/>
                  <a:gd name="connsiteX2576" fmla="*/ 2308432 w 2840893"/>
                  <a:gd name="connsiteY2576" fmla="*/ 400714 h 1744789"/>
                  <a:gd name="connsiteX2577" fmla="*/ 2313967 w 2840893"/>
                  <a:gd name="connsiteY2577" fmla="*/ 406074 h 1744789"/>
                  <a:gd name="connsiteX2578" fmla="*/ 2314319 w 2840893"/>
                  <a:gd name="connsiteY2578" fmla="*/ 406776 h 1744789"/>
                  <a:gd name="connsiteX2579" fmla="*/ 2320381 w 2840893"/>
                  <a:gd name="connsiteY2579" fmla="*/ 415386 h 1744789"/>
                  <a:gd name="connsiteX2580" fmla="*/ 2311156 w 2840893"/>
                  <a:gd name="connsiteY2580" fmla="*/ 416792 h 1744789"/>
                  <a:gd name="connsiteX2581" fmla="*/ 2317657 w 2840893"/>
                  <a:gd name="connsiteY2581" fmla="*/ 421975 h 1744789"/>
                  <a:gd name="connsiteX2582" fmla="*/ 2329781 w 2840893"/>
                  <a:gd name="connsiteY2582" fmla="*/ 431639 h 1744789"/>
                  <a:gd name="connsiteX2583" fmla="*/ 2331274 w 2840893"/>
                  <a:gd name="connsiteY2583" fmla="*/ 432781 h 1744789"/>
                  <a:gd name="connsiteX2584" fmla="*/ 2340587 w 2840893"/>
                  <a:gd name="connsiteY2584" fmla="*/ 443324 h 1744789"/>
                  <a:gd name="connsiteX2585" fmla="*/ 2347088 w 2840893"/>
                  <a:gd name="connsiteY2585" fmla="*/ 447189 h 1744789"/>
                  <a:gd name="connsiteX2586" fmla="*/ 2358948 w 2840893"/>
                  <a:gd name="connsiteY2586" fmla="*/ 449825 h 1744789"/>
                  <a:gd name="connsiteX2587" fmla="*/ 2358597 w 2840893"/>
                  <a:gd name="connsiteY2587" fmla="*/ 461861 h 1744789"/>
                  <a:gd name="connsiteX2588" fmla="*/ 2358597 w 2840893"/>
                  <a:gd name="connsiteY2588" fmla="*/ 462651 h 1744789"/>
                  <a:gd name="connsiteX2589" fmla="*/ 2371775 w 2840893"/>
                  <a:gd name="connsiteY2589" fmla="*/ 474775 h 1744789"/>
                  <a:gd name="connsiteX2590" fmla="*/ 2377573 w 2840893"/>
                  <a:gd name="connsiteY2590" fmla="*/ 479871 h 1744789"/>
                  <a:gd name="connsiteX2591" fmla="*/ 2379418 w 2840893"/>
                  <a:gd name="connsiteY2591" fmla="*/ 481276 h 1744789"/>
                  <a:gd name="connsiteX2592" fmla="*/ 2385129 w 2840893"/>
                  <a:gd name="connsiteY2592" fmla="*/ 487075 h 1744789"/>
                  <a:gd name="connsiteX2593" fmla="*/ 2391454 w 2840893"/>
                  <a:gd name="connsiteY2593" fmla="*/ 486899 h 1744789"/>
                  <a:gd name="connsiteX2594" fmla="*/ 2398219 w 2840893"/>
                  <a:gd name="connsiteY2594" fmla="*/ 488305 h 1744789"/>
                  <a:gd name="connsiteX2595" fmla="*/ 2396286 w 2840893"/>
                  <a:gd name="connsiteY2595" fmla="*/ 495509 h 1744789"/>
                  <a:gd name="connsiteX2596" fmla="*/ 2394617 w 2840893"/>
                  <a:gd name="connsiteY2596" fmla="*/ 499111 h 1744789"/>
                  <a:gd name="connsiteX2597" fmla="*/ 2398746 w 2840893"/>
                  <a:gd name="connsiteY2597" fmla="*/ 504294 h 1744789"/>
                  <a:gd name="connsiteX2598" fmla="*/ 2400855 w 2840893"/>
                  <a:gd name="connsiteY2598" fmla="*/ 507105 h 1744789"/>
                  <a:gd name="connsiteX2599" fmla="*/ 2404105 w 2840893"/>
                  <a:gd name="connsiteY2599" fmla="*/ 511234 h 1744789"/>
                  <a:gd name="connsiteX2600" fmla="*/ 2408147 w 2840893"/>
                  <a:gd name="connsiteY2600" fmla="*/ 515979 h 1744789"/>
                  <a:gd name="connsiteX2601" fmla="*/ 2420270 w 2840893"/>
                  <a:gd name="connsiteY2601" fmla="*/ 522480 h 1744789"/>
                  <a:gd name="connsiteX2602" fmla="*/ 2435733 w 2840893"/>
                  <a:gd name="connsiteY2602" fmla="*/ 518087 h 1744789"/>
                  <a:gd name="connsiteX2603" fmla="*/ 2434678 w 2840893"/>
                  <a:gd name="connsiteY2603" fmla="*/ 544443 h 1744789"/>
                  <a:gd name="connsiteX2604" fmla="*/ 2445836 w 2840893"/>
                  <a:gd name="connsiteY2604" fmla="*/ 549451 h 1744789"/>
                  <a:gd name="connsiteX2605" fmla="*/ 2448384 w 2840893"/>
                  <a:gd name="connsiteY2605" fmla="*/ 550857 h 1744789"/>
                  <a:gd name="connsiteX2606" fmla="*/ 2451722 w 2840893"/>
                  <a:gd name="connsiteY2606" fmla="*/ 559818 h 1744789"/>
                  <a:gd name="connsiteX2607" fmla="*/ 2451634 w 2840893"/>
                  <a:gd name="connsiteY2607" fmla="*/ 560608 h 1744789"/>
                  <a:gd name="connsiteX2608" fmla="*/ 2451019 w 2840893"/>
                  <a:gd name="connsiteY2608" fmla="*/ 567373 h 1744789"/>
                  <a:gd name="connsiteX2609" fmla="*/ 2453128 w 2840893"/>
                  <a:gd name="connsiteY2609" fmla="*/ 570009 h 1744789"/>
                  <a:gd name="connsiteX2610" fmla="*/ 2468941 w 2840893"/>
                  <a:gd name="connsiteY2610" fmla="*/ 588985 h 1744789"/>
                  <a:gd name="connsiteX2611" fmla="*/ 2473510 w 2840893"/>
                  <a:gd name="connsiteY2611" fmla="*/ 595135 h 1744789"/>
                  <a:gd name="connsiteX2612" fmla="*/ 2483964 w 2840893"/>
                  <a:gd name="connsiteY2612" fmla="*/ 601900 h 1744789"/>
                  <a:gd name="connsiteX2613" fmla="*/ 2493980 w 2840893"/>
                  <a:gd name="connsiteY2613" fmla="*/ 606995 h 1744789"/>
                  <a:gd name="connsiteX2614" fmla="*/ 2490553 w 2840893"/>
                  <a:gd name="connsiteY2614" fmla="*/ 618240 h 1744789"/>
                  <a:gd name="connsiteX2615" fmla="*/ 2490905 w 2840893"/>
                  <a:gd name="connsiteY2615" fmla="*/ 618680 h 1744789"/>
                  <a:gd name="connsiteX2616" fmla="*/ 2502414 w 2840893"/>
                  <a:gd name="connsiteY2616" fmla="*/ 632648 h 1744789"/>
                  <a:gd name="connsiteX2617" fmla="*/ 2506016 w 2840893"/>
                  <a:gd name="connsiteY2617" fmla="*/ 636690 h 1744789"/>
                  <a:gd name="connsiteX2618" fmla="*/ 2508212 w 2840893"/>
                  <a:gd name="connsiteY2618" fmla="*/ 638886 h 1744789"/>
                  <a:gd name="connsiteX2619" fmla="*/ 2514538 w 2840893"/>
                  <a:gd name="connsiteY2619" fmla="*/ 647320 h 1744789"/>
                  <a:gd name="connsiteX2620" fmla="*/ 2515592 w 2840893"/>
                  <a:gd name="connsiteY2620" fmla="*/ 647144 h 1744789"/>
                  <a:gd name="connsiteX2621" fmla="*/ 2529560 w 2840893"/>
                  <a:gd name="connsiteY2621" fmla="*/ 645563 h 1744789"/>
                  <a:gd name="connsiteX2622" fmla="*/ 2520599 w 2840893"/>
                  <a:gd name="connsiteY2622" fmla="*/ 659005 h 1744789"/>
                  <a:gd name="connsiteX2623" fmla="*/ 2526398 w 2840893"/>
                  <a:gd name="connsiteY2623" fmla="*/ 665242 h 1744789"/>
                  <a:gd name="connsiteX2624" fmla="*/ 2531669 w 2840893"/>
                  <a:gd name="connsiteY2624" fmla="*/ 673149 h 1744789"/>
                  <a:gd name="connsiteX2625" fmla="*/ 2535886 w 2840893"/>
                  <a:gd name="connsiteY2625" fmla="*/ 679650 h 1744789"/>
                  <a:gd name="connsiteX2626" fmla="*/ 2539049 w 2840893"/>
                  <a:gd name="connsiteY2626" fmla="*/ 683076 h 1744789"/>
                  <a:gd name="connsiteX2627" fmla="*/ 2547746 w 2840893"/>
                  <a:gd name="connsiteY2627" fmla="*/ 697309 h 1744789"/>
                  <a:gd name="connsiteX2628" fmla="*/ 2555829 w 2840893"/>
                  <a:gd name="connsiteY2628" fmla="*/ 712420 h 1744789"/>
                  <a:gd name="connsiteX2629" fmla="*/ 2565493 w 2840893"/>
                  <a:gd name="connsiteY2629" fmla="*/ 729902 h 1744789"/>
                  <a:gd name="connsiteX2630" fmla="*/ 2572433 w 2840893"/>
                  <a:gd name="connsiteY2630" fmla="*/ 739654 h 1744789"/>
                  <a:gd name="connsiteX2631" fmla="*/ 2578495 w 2840893"/>
                  <a:gd name="connsiteY2631" fmla="*/ 745892 h 1744789"/>
                  <a:gd name="connsiteX2632" fmla="*/ 2584908 w 2840893"/>
                  <a:gd name="connsiteY2632" fmla="*/ 750812 h 1744789"/>
                  <a:gd name="connsiteX2633" fmla="*/ 2584645 w 2840893"/>
                  <a:gd name="connsiteY2633" fmla="*/ 759421 h 1744789"/>
                  <a:gd name="connsiteX2634" fmla="*/ 2586226 w 2840893"/>
                  <a:gd name="connsiteY2634" fmla="*/ 764868 h 1744789"/>
                  <a:gd name="connsiteX2635" fmla="*/ 2590267 w 2840893"/>
                  <a:gd name="connsiteY2635" fmla="*/ 771370 h 1744789"/>
                  <a:gd name="connsiteX2636" fmla="*/ 2596681 w 2840893"/>
                  <a:gd name="connsiteY2636" fmla="*/ 780506 h 1744789"/>
                  <a:gd name="connsiteX2637" fmla="*/ 2606257 w 2840893"/>
                  <a:gd name="connsiteY2637" fmla="*/ 795178 h 1744789"/>
                  <a:gd name="connsiteX2638" fmla="*/ 2619084 w 2840893"/>
                  <a:gd name="connsiteY2638" fmla="*/ 817229 h 1744789"/>
                  <a:gd name="connsiteX2639" fmla="*/ 2620050 w 2840893"/>
                  <a:gd name="connsiteY2639" fmla="*/ 818371 h 1744789"/>
                  <a:gd name="connsiteX2640" fmla="*/ 2625497 w 2840893"/>
                  <a:gd name="connsiteY2640" fmla="*/ 829177 h 1744789"/>
                  <a:gd name="connsiteX2641" fmla="*/ 2633140 w 2840893"/>
                  <a:gd name="connsiteY2641" fmla="*/ 845694 h 1744789"/>
                  <a:gd name="connsiteX2642" fmla="*/ 2638411 w 2840893"/>
                  <a:gd name="connsiteY2642" fmla="*/ 855006 h 1744789"/>
                  <a:gd name="connsiteX2643" fmla="*/ 2639114 w 2840893"/>
                  <a:gd name="connsiteY2643" fmla="*/ 855446 h 1744789"/>
                  <a:gd name="connsiteX2644" fmla="*/ 2642628 w 2840893"/>
                  <a:gd name="connsiteY2644" fmla="*/ 861420 h 1744789"/>
                  <a:gd name="connsiteX2645" fmla="*/ 2644034 w 2840893"/>
                  <a:gd name="connsiteY2645" fmla="*/ 873895 h 1744789"/>
                  <a:gd name="connsiteX2646" fmla="*/ 2645527 w 2840893"/>
                  <a:gd name="connsiteY2646" fmla="*/ 875652 h 1744789"/>
                  <a:gd name="connsiteX2647" fmla="*/ 2650799 w 2840893"/>
                  <a:gd name="connsiteY2647" fmla="*/ 886019 h 1744789"/>
                  <a:gd name="connsiteX2648" fmla="*/ 2655718 w 2840893"/>
                  <a:gd name="connsiteY2648" fmla="*/ 892959 h 1744789"/>
                  <a:gd name="connsiteX2649" fmla="*/ 2661868 w 2840893"/>
                  <a:gd name="connsiteY2649" fmla="*/ 901217 h 1744789"/>
                  <a:gd name="connsiteX2650" fmla="*/ 2665558 w 2840893"/>
                  <a:gd name="connsiteY2650" fmla="*/ 900866 h 1744789"/>
                  <a:gd name="connsiteX2651" fmla="*/ 2669687 w 2840893"/>
                  <a:gd name="connsiteY2651" fmla="*/ 901832 h 1744789"/>
                  <a:gd name="connsiteX2652" fmla="*/ 2688312 w 2840893"/>
                  <a:gd name="connsiteY2652" fmla="*/ 906664 h 1744789"/>
                  <a:gd name="connsiteX2653" fmla="*/ 2671269 w 2840893"/>
                  <a:gd name="connsiteY2653" fmla="*/ 914308 h 1744789"/>
                  <a:gd name="connsiteX2654" fmla="*/ 2664153 w 2840893"/>
                  <a:gd name="connsiteY2654" fmla="*/ 915625 h 1744789"/>
                  <a:gd name="connsiteX2655" fmla="*/ 2664504 w 2840893"/>
                  <a:gd name="connsiteY2655" fmla="*/ 919579 h 1744789"/>
                  <a:gd name="connsiteX2656" fmla="*/ 2665646 w 2840893"/>
                  <a:gd name="connsiteY2656" fmla="*/ 922127 h 1744789"/>
                  <a:gd name="connsiteX2657" fmla="*/ 2667315 w 2840893"/>
                  <a:gd name="connsiteY2657" fmla="*/ 922917 h 1744789"/>
                  <a:gd name="connsiteX2658" fmla="*/ 2676540 w 2840893"/>
                  <a:gd name="connsiteY2658" fmla="*/ 928452 h 1744789"/>
                  <a:gd name="connsiteX2659" fmla="*/ 2681635 w 2840893"/>
                  <a:gd name="connsiteY2659" fmla="*/ 936359 h 1744789"/>
                  <a:gd name="connsiteX2660" fmla="*/ 2682338 w 2840893"/>
                  <a:gd name="connsiteY2660" fmla="*/ 937940 h 1744789"/>
                  <a:gd name="connsiteX2661" fmla="*/ 2681547 w 2840893"/>
                  <a:gd name="connsiteY2661" fmla="*/ 946111 h 1744789"/>
                  <a:gd name="connsiteX2662" fmla="*/ 2680054 w 2840893"/>
                  <a:gd name="connsiteY2662" fmla="*/ 948834 h 1744789"/>
                  <a:gd name="connsiteX2663" fmla="*/ 2676891 w 2840893"/>
                  <a:gd name="connsiteY2663" fmla="*/ 949449 h 1744789"/>
                  <a:gd name="connsiteX2664" fmla="*/ 2676364 w 2840893"/>
                  <a:gd name="connsiteY2664" fmla="*/ 949537 h 1744789"/>
                  <a:gd name="connsiteX2665" fmla="*/ 2682426 w 2840893"/>
                  <a:gd name="connsiteY2665" fmla="*/ 962979 h 1744789"/>
                  <a:gd name="connsiteX2666" fmla="*/ 2688839 w 2840893"/>
                  <a:gd name="connsiteY2666" fmla="*/ 972818 h 1744789"/>
                  <a:gd name="connsiteX2667" fmla="*/ 2692266 w 2840893"/>
                  <a:gd name="connsiteY2667" fmla="*/ 977650 h 1744789"/>
                  <a:gd name="connsiteX2668" fmla="*/ 2694901 w 2840893"/>
                  <a:gd name="connsiteY2668" fmla="*/ 981604 h 1744789"/>
                  <a:gd name="connsiteX2669" fmla="*/ 2692090 w 2840893"/>
                  <a:gd name="connsiteY2669" fmla="*/ 985206 h 1744789"/>
                  <a:gd name="connsiteX2670" fmla="*/ 2693056 w 2840893"/>
                  <a:gd name="connsiteY2670" fmla="*/ 986787 h 1744789"/>
                  <a:gd name="connsiteX2671" fmla="*/ 2695341 w 2840893"/>
                  <a:gd name="connsiteY2671" fmla="*/ 987665 h 1744789"/>
                  <a:gd name="connsiteX2672" fmla="*/ 2696570 w 2840893"/>
                  <a:gd name="connsiteY2672" fmla="*/ 988017 h 1744789"/>
                  <a:gd name="connsiteX2673" fmla="*/ 2702632 w 2840893"/>
                  <a:gd name="connsiteY2673" fmla="*/ 991004 h 1744789"/>
                  <a:gd name="connsiteX2674" fmla="*/ 2706586 w 2840893"/>
                  <a:gd name="connsiteY2674" fmla="*/ 998823 h 1744789"/>
                  <a:gd name="connsiteX2675" fmla="*/ 2702281 w 2840893"/>
                  <a:gd name="connsiteY2675" fmla="*/ 1006818 h 1744789"/>
                  <a:gd name="connsiteX2676" fmla="*/ 2704126 w 2840893"/>
                  <a:gd name="connsiteY2676" fmla="*/ 1013670 h 1744789"/>
                  <a:gd name="connsiteX2677" fmla="*/ 2706937 w 2840893"/>
                  <a:gd name="connsiteY2677" fmla="*/ 1025970 h 1744789"/>
                  <a:gd name="connsiteX2678" fmla="*/ 2708958 w 2840893"/>
                  <a:gd name="connsiteY2678" fmla="*/ 1027288 h 1744789"/>
                  <a:gd name="connsiteX2679" fmla="*/ 2716689 w 2840893"/>
                  <a:gd name="connsiteY2679" fmla="*/ 1034579 h 1744789"/>
                  <a:gd name="connsiteX2680" fmla="*/ 2718885 w 2840893"/>
                  <a:gd name="connsiteY2680" fmla="*/ 1047142 h 1744789"/>
                  <a:gd name="connsiteX2681" fmla="*/ 2718885 w 2840893"/>
                  <a:gd name="connsiteY2681" fmla="*/ 1049251 h 1744789"/>
                  <a:gd name="connsiteX2682" fmla="*/ 2719676 w 2840893"/>
                  <a:gd name="connsiteY2682" fmla="*/ 1051184 h 1744789"/>
                  <a:gd name="connsiteX2683" fmla="*/ 2720291 w 2840893"/>
                  <a:gd name="connsiteY2683" fmla="*/ 1053117 h 1744789"/>
                  <a:gd name="connsiteX2684" fmla="*/ 2720906 w 2840893"/>
                  <a:gd name="connsiteY2684" fmla="*/ 1055049 h 1744789"/>
                  <a:gd name="connsiteX2685" fmla="*/ 2735138 w 2840893"/>
                  <a:gd name="connsiteY2685" fmla="*/ 1064538 h 1744789"/>
                  <a:gd name="connsiteX2686" fmla="*/ 2723190 w 2840893"/>
                  <a:gd name="connsiteY2686" fmla="*/ 1069018 h 1744789"/>
                  <a:gd name="connsiteX2687" fmla="*/ 2722048 w 2840893"/>
                  <a:gd name="connsiteY2687" fmla="*/ 1069370 h 1744789"/>
                  <a:gd name="connsiteX2688" fmla="*/ 2727407 w 2840893"/>
                  <a:gd name="connsiteY2688" fmla="*/ 1091157 h 1744789"/>
                  <a:gd name="connsiteX2689" fmla="*/ 2727495 w 2840893"/>
                  <a:gd name="connsiteY2689" fmla="*/ 1090982 h 1744789"/>
                  <a:gd name="connsiteX2690" fmla="*/ 2738125 w 2840893"/>
                  <a:gd name="connsiteY2690" fmla="*/ 1099767 h 1744789"/>
                  <a:gd name="connsiteX2691" fmla="*/ 2749458 w 2840893"/>
                  <a:gd name="connsiteY2691" fmla="*/ 1109343 h 1744789"/>
                  <a:gd name="connsiteX2692" fmla="*/ 2734699 w 2840893"/>
                  <a:gd name="connsiteY2692" fmla="*/ 1111276 h 1744789"/>
                  <a:gd name="connsiteX2693" fmla="*/ 2732766 w 2840893"/>
                  <a:gd name="connsiteY2693" fmla="*/ 1111451 h 1744789"/>
                  <a:gd name="connsiteX2694" fmla="*/ 2732766 w 2840893"/>
                  <a:gd name="connsiteY2694" fmla="*/ 1111451 h 1744789"/>
                  <a:gd name="connsiteX2695" fmla="*/ 2733030 w 2840893"/>
                  <a:gd name="connsiteY2695" fmla="*/ 1113121 h 1744789"/>
                  <a:gd name="connsiteX2696" fmla="*/ 2737598 w 2840893"/>
                  <a:gd name="connsiteY2696" fmla="*/ 1130164 h 1744789"/>
                  <a:gd name="connsiteX2697" fmla="*/ 2744187 w 2840893"/>
                  <a:gd name="connsiteY2697" fmla="*/ 1151513 h 1744789"/>
                  <a:gd name="connsiteX2698" fmla="*/ 2747614 w 2840893"/>
                  <a:gd name="connsiteY2698" fmla="*/ 1164954 h 1744789"/>
                  <a:gd name="connsiteX2699" fmla="*/ 2750337 w 2840893"/>
                  <a:gd name="connsiteY2699" fmla="*/ 1175233 h 1744789"/>
                  <a:gd name="connsiteX2700" fmla="*/ 2755960 w 2840893"/>
                  <a:gd name="connsiteY2700" fmla="*/ 1188938 h 1744789"/>
                  <a:gd name="connsiteX2701" fmla="*/ 2759474 w 2840893"/>
                  <a:gd name="connsiteY2701" fmla="*/ 1196670 h 1744789"/>
                  <a:gd name="connsiteX2702" fmla="*/ 2765711 w 2840893"/>
                  <a:gd name="connsiteY2702" fmla="*/ 1197372 h 1744789"/>
                  <a:gd name="connsiteX2703" fmla="*/ 2777484 w 2840893"/>
                  <a:gd name="connsiteY2703" fmla="*/ 1203259 h 1744789"/>
                  <a:gd name="connsiteX2704" fmla="*/ 2758507 w 2840893"/>
                  <a:gd name="connsiteY2704" fmla="*/ 1212747 h 1744789"/>
                  <a:gd name="connsiteX2705" fmla="*/ 2764569 w 2840893"/>
                  <a:gd name="connsiteY2705" fmla="*/ 1223553 h 1744789"/>
                  <a:gd name="connsiteX2706" fmla="*/ 2771861 w 2840893"/>
                  <a:gd name="connsiteY2706" fmla="*/ 1241387 h 1744789"/>
                  <a:gd name="connsiteX2707" fmla="*/ 2769753 w 2840893"/>
                  <a:gd name="connsiteY2707" fmla="*/ 1245868 h 1744789"/>
                  <a:gd name="connsiteX2708" fmla="*/ 2769577 w 2840893"/>
                  <a:gd name="connsiteY2708" fmla="*/ 1246043 h 1744789"/>
                  <a:gd name="connsiteX2709" fmla="*/ 2765887 w 2840893"/>
                  <a:gd name="connsiteY2709" fmla="*/ 1251842 h 1744789"/>
                  <a:gd name="connsiteX2710" fmla="*/ 2766502 w 2840893"/>
                  <a:gd name="connsiteY2710" fmla="*/ 1255092 h 1744789"/>
                  <a:gd name="connsiteX2711" fmla="*/ 2769313 w 2840893"/>
                  <a:gd name="connsiteY2711" fmla="*/ 1265811 h 1744789"/>
                  <a:gd name="connsiteX2712" fmla="*/ 2773003 w 2840893"/>
                  <a:gd name="connsiteY2712" fmla="*/ 1286017 h 1744789"/>
                  <a:gd name="connsiteX2713" fmla="*/ 2776166 w 2840893"/>
                  <a:gd name="connsiteY2713" fmla="*/ 1284875 h 1744789"/>
                  <a:gd name="connsiteX2714" fmla="*/ 2783019 w 2840893"/>
                  <a:gd name="connsiteY2714" fmla="*/ 1285314 h 1744789"/>
                  <a:gd name="connsiteX2715" fmla="*/ 2786533 w 2840893"/>
                  <a:gd name="connsiteY2715" fmla="*/ 1291288 h 1744789"/>
                  <a:gd name="connsiteX2716" fmla="*/ 2788114 w 2840893"/>
                  <a:gd name="connsiteY2716" fmla="*/ 1305257 h 1744789"/>
                  <a:gd name="connsiteX2717" fmla="*/ 2773706 w 2840893"/>
                  <a:gd name="connsiteY2717" fmla="*/ 1295681 h 1744789"/>
                  <a:gd name="connsiteX2718" fmla="*/ 2775815 w 2840893"/>
                  <a:gd name="connsiteY2718" fmla="*/ 1302709 h 1744789"/>
                  <a:gd name="connsiteX2719" fmla="*/ 2781964 w 2840893"/>
                  <a:gd name="connsiteY2719" fmla="*/ 1307014 h 1744789"/>
                  <a:gd name="connsiteX2720" fmla="*/ 2784161 w 2840893"/>
                  <a:gd name="connsiteY2720" fmla="*/ 1313339 h 1744789"/>
                  <a:gd name="connsiteX2721" fmla="*/ 2784776 w 2840893"/>
                  <a:gd name="connsiteY2721" fmla="*/ 1315184 h 1744789"/>
                  <a:gd name="connsiteX2722" fmla="*/ 2787323 w 2840893"/>
                  <a:gd name="connsiteY2722" fmla="*/ 1323003 h 1744789"/>
                  <a:gd name="connsiteX2723" fmla="*/ 2779241 w 2840893"/>
                  <a:gd name="connsiteY2723" fmla="*/ 1323706 h 1744789"/>
                  <a:gd name="connsiteX2724" fmla="*/ 2779241 w 2840893"/>
                  <a:gd name="connsiteY2724" fmla="*/ 1323970 h 1744789"/>
                  <a:gd name="connsiteX2725" fmla="*/ 2779856 w 2840893"/>
                  <a:gd name="connsiteY2725" fmla="*/ 1323882 h 1744789"/>
                  <a:gd name="connsiteX2726" fmla="*/ 2790750 w 2840893"/>
                  <a:gd name="connsiteY2726" fmla="*/ 1324409 h 1744789"/>
                  <a:gd name="connsiteX2727" fmla="*/ 2799447 w 2840893"/>
                  <a:gd name="connsiteY2727" fmla="*/ 1326693 h 1744789"/>
                  <a:gd name="connsiteX2728" fmla="*/ 2794527 w 2840893"/>
                  <a:gd name="connsiteY2728" fmla="*/ 1334249 h 1744789"/>
                  <a:gd name="connsiteX2729" fmla="*/ 2794176 w 2840893"/>
                  <a:gd name="connsiteY2729" fmla="*/ 1334864 h 1744789"/>
                  <a:gd name="connsiteX2730" fmla="*/ 2787499 w 2840893"/>
                  <a:gd name="connsiteY2730" fmla="*/ 1340486 h 1744789"/>
                  <a:gd name="connsiteX2731" fmla="*/ 2786972 w 2840893"/>
                  <a:gd name="connsiteY2731" fmla="*/ 1340574 h 1744789"/>
                  <a:gd name="connsiteX2732" fmla="*/ 2779856 w 2840893"/>
                  <a:gd name="connsiteY2732" fmla="*/ 1340047 h 1744789"/>
                  <a:gd name="connsiteX2733" fmla="*/ 2784688 w 2840893"/>
                  <a:gd name="connsiteY2733" fmla="*/ 1350853 h 1744789"/>
                  <a:gd name="connsiteX2734" fmla="*/ 2788026 w 2840893"/>
                  <a:gd name="connsiteY2734" fmla="*/ 1356300 h 1744789"/>
                  <a:gd name="connsiteX2735" fmla="*/ 2788466 w 2840893"/>
                  <a:gd name="connsiteY2735" fmla="*/ 1357354 h 1744789"/>
                  <a:gd name="connsiteX2736" fmla="*/ 2795494 w 2840893"/>
                  <a:gd name="connsiteY2736" fmla="*/ 1371850 h 1744789"/>
                  <a:gd name="connsiteX2737" fmla="*/ 2785566 w 2840893"/>
                  <a:gd name="connsiteY2737" fmla="*/ 1368248 h 1744789"/>
                  <a:gd name="connsiteX2738" fmla="*/ 2786181 w 2840893"/>
                  <a:gd name="connsiteY2738" fmla="*/ 1381690 h 1744789"/>
                  <a:gd name="connsiteX2739" fmla="*/ 2785654 w 2840893"/>
                  <a:gd name="connsiteY2739" fmla="*/ 1393286 h 1744789"/>
                  <a:gd name="connsiteX2740" fmla="*/ 2785303 w 2840893"/>
                  <a:gd name="connsiteY2740" fmla="*/ 1409012 h 1744789"/>
                  <a:gd name="connsiteX2741" fmla="*/ 2787850 w 2840893"/>
                  <a:gd name="connsiteY2741" fmla="*/ 1423332 h 1744789"/>
                  <a:gd name="connsiteX2742" fmla="*/ 2788729 w 2840893"/>
                  <a:gd name="connsiteY2742" fmla="*/ 1423684 h 1744789"/>
                  <a:gd name="connsiteX2743" fmla="*/ 2798042 w 2840893"/>
                  <a:gd name="connsiteY2743" fmla="*/ 1433611 h 1744789"/>
                  <a:gd name="connsiteX2744" fmla="*/ 2795055 w 2840893"/>
                  <a:gd name="connsiteY2744" fmla="*/ 1441167 h 1744789"/>
                  <a:gd name="connsiteX2745" fmla="*/ 2803752 w 2840893"/>
                  <a:gd name="connsiteY2745" fmla="*/ 1448371 h 1744789"/>
                  <a:gd name="connsiteX2746" fmla="*/ 2815173 w 2840893"/>
                  <a:gd name="connsiteY2746" fmla="*/ 1457947 h 1744789"/>
                  <a:gd name="connsiteX2747" fmla="*/ 2800414 w 2840893"/>
                  <a:gd name="connsiteY2747" fmla="*/ 1459880 h 1744789"/>
                  <a:gd name="connsiteX2748" fmla="*/ 2790310 w 2840893"/>
                  <a:gd name="connsiteY2748" fmla="*/ 1456892 h 1744789"/>
                  <a:gd name="connsiteX2749" fmla="*/ 2790310 w 2840893"/>
                  <a:gd name="connsiteY2749" fmla="*/ 1460055 h 1744789"/>
                  <a:gd name="connsiteX2750" fmla="*/ 2794352 w 2840893"/>
                  <a:gd name="connsiteY2750" fmla="*/ 1470422 h 1744789"/>
                  <a:gd name="connsiteX2751" fmla="*/ 2796285 w 2840893"/>
                  <a:gd name="connsiteY2751" fmla="*/ 1473058 h 1744789"/>
                  <a:gd name="connsiteX2752" fmla="*/ 2796724 w 2840893"/>
                  <a:gd name="connsiteY2752" fmla="*/ 1473760 h 1744789"/>
                  <a:gd name="connsiteX2753" fmla="*/ 2802083 w 2840893"/>
                  <a:gd name="connsiteY2753" fmla="*/ 1481667 h 1744789"/>
                  <a:gd name="connsiteX2754" fmla="*/ 2792682 w 2840893"/>
                  <a:gd name="connsiteY2754" fmla="*/ 1483776 h 1744789"/>
                  <a:gd name="connsiteX2755" fmla="*/ 2792682 w 2840893"/>
                  <a:gd name="connsiteY2755" fmla="*/ 1483776 h 1744789"/>
                  <a:gd name="connsiteX2756" fmla="*/ 2792595 w 2840893"/>
                  <a:gd name="connsiteY2756" fmla="*/ 1504685 h 1744789"/>
                  <a:gd name="connsiteX2757" fmla="*/ 2790574 w 2840893"/>
                  <a:gd name="connsiteY2757" fmla="*/ 1519972 h 1744789"/>
                  <a:gd name="connsiteX2758" fmla="*/ 2791980 w 2840893"/>
                  <a:gd name="connsiteY2758" fmla="*/ 1533852 h 1744789"/>
                  <a:gd name="connsiteX2759" fmla="*/ 2792507 w 2840893"/>
                  <a:gd name="connsiteY2759" fmla="*/ 1537279 h 1744789"/>
                  <a:gd name="connsiteX2760" fmla="*/ 2815349 w 2840893"/>
                  <a:gd name="connsiteY2760" fmla="*/ 1551423 h 1744789"/>
                  <a:gd name="connsiteX2761" fmla="*/ 2791101 w 2840893"/>
                  <a:gd name="connsiteY2761" fmla="*/ 1549490 h 1744789"/>
                  <a:gd name="connsiteX2762" fmla="*/ 2792243 w 2840893"/>
                  <a:gd name="connsiteY2762" fmla="*/ 1576901 h 1744789"/>
                  <a:gd name="connsiteX2763" fmla="*/ 2789608 w 2840893"/>
                  <a:gd name="connsiteY2763" fmla="*/ 1590255 h 1744789"/>
                  <a:gd name="connsiteX2764" fmla="*/ 2789432 w 2840893"/>
                  <a:gd name="connsiteY2764" fmla="*/ 1596404 h 1744789"/>
                  <a:gd name="connsiteX2765" fmla="*/ 2789520 w 2840893"/>
                  <a:gd name="connsiteY2765" fmla="*/ 1610812 h 1744789"/>
                  <a:gd name="connsiteX2766" fmla="*/ 2790486 w 2840893"/>
                  <a:gd name="connsiteY2766" fmla="*/ 1634445 h 1744789"/>
                  <a:gd name="connsiteX2767" fmla="*/ 2790398 w 2840893"/>
                  <a:gd name="connsiteY2767" fmla="*/ 1644197 h 1744789"/>
                  <a:gd name="connsiteX2768" fmla="*/ 2790310 w 2840893"/>
                  <a:gd name="connsiteY2768" fmla="*/ 1644372 h 1744789"/>
                  <a:gd name="connsiteX2769" fmla="*/ 2790135 w 2840893"/>
                  <a:gd name="connsiteY2769" fmla="*/ 1644812 h 1744789"/>
                  <a:gd name="connsiteX2770" fmla="*/ 2782667 w 2840893"/>
                  <a:gd name="connsiteY2770" fmla="*/ 1670377 h 1744789"/>
                  <a:gd name="connsiteX2771" fmla="*/ 2782579 w 2840893"/>
                  <a:gd name="connsiteY2771" fmla="*/ 1683467 h 1744789"/>
                  <a:gd name="connsiteX2772" fmla="*/ 2781086 w 2840893"/>
                  <a:gd name="connsiteY2772" fmla="*/ 1697963 h 1744789"/>
                  <a:gd name="connsiteX2773" fmla="*/ 2780032 w 2840893"/>
                  <a:gd name="connsiteY2773" fmla="*/ 1700335 h 1744789"/>
                  <a:gd name="connsiteX2774" fmla="*/ 2780295 w 2840893"/>
                  <a:gd name="connsiteY2774" fmla="*/ 1704289 h 1744789"/>
                  <a:gd name="connsiteX2775" fmla="*/ 2778450 w 2840893"/>
                  <a:gd name="connsiteY2775" fmla="*/ 1716588 h 1744789"/>
                  <a:gd name="connsiteX2776" fmla="*/ 2778450 w 2840893"/>
                  <a:gd name="connsiteY2776" fmla="*/ 1725286 h 1744789"/>
                  <a:gd name="connsiteX2777" fmla="*/ 2779856 w 2840893"/>
                  <a:gd name="connsiteY2777" fmla="*/ 1730557 h 1744789"/>
                  <a:gd name="connsiteX2778" fmla="*/ 2780647 w 2840893"/>
                  <a:gd name="connsiteY2778" fmla="*/ 1730469 h 1744789"/>
                  <a:gd name="connsiteX2779" fmla="*/ 19490 w 2840893"/>
                  <a:gd name="connsiteY2779" fmla="*/ 1667566 h 1744789"/>
                  <a:gd name="connsiteX2780" fmla="*/ 19490 w 2840893"/>
                  <a:gd name="connsiteY2780" fmla="*/ 1667566 h 1744789"/>
                  <a:gd name="connsiteX2781" fmla="*/ 19490 w 2840893"/>
                  <a:gd name="connsiteY2781" fmla="*/ 1667566 h 1744789"/>
                  <a:gd name="connsiteX2782" fmla="*/ 26782 w 2840893"/>
                  <a:gd name="connsiteY2782" fmla="*/ 1580942 h 1744789"/>
                  <a:gd name="connsiteX2783" fmla="*/ 26782 w 2840893"/>
                  <a:gd name="connsiteY2783" fmla="*/ 1580942 h 1744789"/>
                  <a:gd name="connsiteX2784" fmla="*/ 26782 w 2840893"/>
                  <a:gd name="connsiteY2784" fmla="*/ 1580942 h 1744789"/>
                  <a:gd name="connsiteX2785" fmla="*/ 2828088 w 2840893"/>
                  <a:gd name="connsiteY2785" fmla="*/ 1516545 h 1744789"/>
                  <a:gd name="connsiteX2786" fmla="*/ 2828088 w 2840893"/>
                  <a:gd name="connsiteY2786" fmla="*/ 1516545 h 1744789"/>
                  <a:gd name="connsiteX2787" fmla="*/ 2828088 w 2840893"/>
                  <a:gd name="connsiteY2787" fmla="*/ 1516545 h 1744789"/>
                  <a:gd name="connsiteX2788" fmla="*/ 41981 w 2840893"/>
                  <a:gd name="connsiteY2788" fmla="*/ 1451182 h 1744789"/>
                  <a:gd name="connsiteX2789" fmla="*/ 44704 w 2840893"/>
                  <a:gd name="connsiteY2789" fmla="*/ 1452412 h 1744789"/>
                  <a:gd name="connsiteX2790" fmla="*/ 48394 w 2840893"/>
                  <a:gd name="connsiteY2790" fmla="*/ 1450391 h 1744789"/>
                  <a:gd name="connsiteX2791" fmla="*/ 46022 w 2840893"/>
                  <a:gd name="connsiteY2791" fmla="*/ 1451182 h 1744789"/>
                  <a:gd name="connsiteX2792" fmla="*/ 41981 w 2840893"/>
                  <a:gd name="connsiteY2792" fmla="*/ 1451182 h 1744789"/>
                  <a:gd name="connsiteX2793" fmla="*/ 2799974 w 2840893"/>
                  <a:gd name="connsiteY2793" fmla="*/ 1450831 h 1744789"/>
                  <a:gd name="connsiteX2794" fmla="*/ 2801468 w 2840893"/>
                  <a:gd name="connsiteY2794" fmla="*/ 1451533 h 1744789"/>
                  <a:gd name="connsiteX2795" fmla="*/ 2799623 w 2840893"/>
                  <a:gd name="connsiteY2795" fmla="*/ 1446174 h 1744789"/>
                  <a:gd name="connsiteX2796" fmla="*/ 2799359 w 2840893"/>
                  <a:gd name="connsiteY2796" fmla="*/ 1446087 h 1744789"/>
                  <a:gd name="connsiteX2797" fmla="*/ 2799974 w 2840893"/>
                  <a:gd name="connsiteY2797" fmla="*/ 1450831 h 1744789"/>
                  <a:gd name="connsiteX2798" fmla="*/ 2799535 w 2840893"/>
                  <a:gd name="connsiteY2798" fmla="*/ 1445999 h 1744789"/>
                  <a:gd name="connsiteX2799" fmla="*/ 2799535 w 2840893"/>
                  <a:gd name="connsiteY2799" fmla="*/ 1445999 h 1744789"/>
                  <a:gd name="connsiteX2800" fmla="*/ 2799535 w 2840893"/>
                  <a:gd name="connsiteY2800" fmla="*/ 1445999 h 1744789"/>
                  <a:gd name="connsiteX2801" fmla="*/ 2790662 w 2840893"/>
                  <a:gd name="connsiteY2801" fmla="*/ 1443275 h 1744789"/>
                  <a:gd name="connsiteX2802" fmla="*/ 2790750 w 2840893"/>
                  <a:gd name="connsiteY2802" fmla="*/ 1444593 h 1744789"/>
                  <a:gd name="connsiteX2803" fmla="*/ 2791541 w 2840893"/>
                  <a:gd name="connsiteY2803" fmla="*/ 1443012 h 1744789"/>
                  <a:gd name="connsiteX2804" fmla="*/ 2790662 w 2840893"/>
                  <a:gd name="connsiteY2804" fmla="*/ 1443275 h 1744789"/>
                  <a:gd name="connsiteX2805" fmla="*/ 2817369 w 2840893"/>
                  <a:gd name="connsiteY2805" fmla="*/ 1364119 h 1744789"/>
                  <a:gd name="connsiteX2806" fmla="*/ 2817369 w 2840893"/>
                  <a:gd name="connsiteY2806" fmla="*/ 1364119 h 1744789"/>
                  <a:gd name="connsiteX2807" fmla="*/ 2817369 w 2840893"/>
                  <a:gd name="connsiteY2807" fmla="*/ 1364119 h 1744789"/>
                  <a:gd name="connsiteX2808" fmla="*/ 2829230 w 2840893"/>
                  <a:gd name="connsiteY2808" fmla="*/ 1358672 h 1744789"/>
                  <a:gd name="connsiteX2809" fmla="*/ 2829230 w 2840893"/>
                  <a:gd name="connsiteY2809" fmla="*/ 1358672 h 1744789"/>
                  <a:gd name="connsiteX2810" fmla="*/ 2829230 w 2840893"/>
                  <a:gd name="connsiteY2810" fmla="*/ 1358672 h 1744789"/>
                  <a:gd name="connsiteX2811" fmla="*/ 52435 w 2840893"/>
                  <a:gd name="connsiteY2811" fmla="*/ 1323003 h 1744789"/>
                  <a:gd name="connsiteX2812" fmla="*/ 57795 w 2840893"/>
                  <a:gd name="connsiteY2812" fmla="*/ 1326605 h 1744789"/>
                  <a:gd name="connsiteX2813" fmla="*/ 57795 w 2840893"/>
                  <a:gd name="connsiteY2813" fmla="*/ 1330647 h 1744789"/>
                  <a:gd name="connsiteX2814" fmla="*/ 59024 w 2840893"/>
                  <a:gd name="connsiteY2814" fmla="*/ 1327923 h 1744789"/>
                  <a:gd name="connsiteX2815" fmla="*/ 53490 w 2840893"/>
                  <a:gd name="connsiteY2815" fmla="*/ 1322564 h 1744789"/>
                  <a:gd name="connsiteX2816" fmla="*/ 52435 w 2840893"/>
                  <a:gd name="connsiteY2816" fmla="*/ 1323003 h 1744789"/>
                  <a:gd name="connsiteX2817" fmla="*/ 2785478 w 2840893"/>
                  <a:gd name="connsiteY2817" fmla="*/ 1326957 h 1744789"/>
                  <a:gd name="connsiteX2818" fmla="*/ 2787148 w 2840893"/>
                  <a:gd name="connsiteY2818" fmla="*/ 1328011 h 1744789"/>
                  <a:gd name="connsiteX2819" fmla="*/ 2785478 w 2840893"/>
                  <a:gd name="connsiteY2819" fmla="*/ 1326957 h 1744789"/>
                  <a:gd name="connsiteX2820" fmla="*/ 2786621 w 2840893"/>
                  <a:gd name="connsiteY2820" fmla="*/ 1326517 h 1744789"/>
                  <a:gd name="connsiteX2821" fmla="*/ 2786533 w 2840893"/>
                  <a:gd name="connsiteY2821" fmla="*/ 1326517 h 1744789"/>
                  <a:gd name="connsiteX2822" fmla="*/ 2786621 w 2840893"/>
                  <a:gd name="connsiteY2822" fmla="*/ 1326517 h 1744789"/>
                  <a:gd name="connsiteX2823" fmla="*/ 52260 w 2840893"/>
                  <a:gd name="connsiteY2823" fmla="*/ 1323179 h 1744789"/>
                  <a:gd name="connsiteX2824" fmla="*/ 52260 w 2840893"/>
                  <a:gd name="connsiteY2824" fmla="*/ 1323179 h 1744789"/>
                  <a:gd name="connsiteX2825" fmla="*/ 52260 w 2840893"/>
                  <a:gd name="connsiteY2825" fmla="*/ 1323179 h 1744789"/>
                  <a:gd name="connsiteX2826" fmla="*/ 2779680 w 2840893"/>
                  <a:gd name="connsiteY2826" fmla="*/ 1291112 h 1744789"/>
                  <a:gd name="connsiteX2827" fmla="*/ 2774321 w 2840893"/>
                  <a:gd name="connsiteY2827" fmla="*/ 1291727 h 1744789"/>
                  <a:gd name="connsiteX2828" fmla="*/ 2777045 w 2840893"/>
                  <a:gd name="connsiteY2828" fmla="*/ 1295505 h 1744789"/>
                  <a:gd name="connsiteX2829" fmla="*/ 2781613 w 2840893"/>
                  <a:gd name="connsiteY2829" fmla="*/ 1296120 h 1744789"/>
                  <a:gd name="connsiteX2830" fmla="*/ 2779680 w 2840893"/>
                  <a:gd name="connsiteY2830" fmla="*/ 1291112 h 1744789"/>
                  <a:gd name="connsiteX2831" fmla="*/ 2797339 w 2840893"/>
                  <a:gd name="connsiteY2831" fmla="*/ 1213098 h 1744789"/>
                  <a:gd name="connsiteX2832" fmla="*/ 2797251 w 2840893"/>
                  <a:gd name="connsiteY2832" fmla="*/ 1213186 h 1744789"/>
                  <a:gd name="connsiteX2833" fmla="*/ 2797339 w 2840893"/>
                  <a:gd name="connsiteY2833" fmla="*/ 1213098 h 1744789"/>
                  <a:gd name="connsiteX2834" fmla="*/ 2760616 w 2840893"/>
                  <a:gd name="connsiteY2834" fmla="*/ 1208003 h 1744789"/>
                  <a:gd name="connsiteX2835" fmla="*/ 2764394 w 2840893"/>
                  <a:gd name="connsiteY2835" fmla="*/ 1208003 h 1744789"/>
                  <a:gd name="connsiteX2836" fmla="*/ 2767029 w 2840893"/>
                  <a:gd name="connsiteY2836" fmla="*/ 1205894 h 1744789"/>
                  <a:gd name="connsiteX2837" fmla="*/ 2762549 w 2840893"/>
                  <a:gd name="connsiteY2837" fmla="*/ 1204137 h 1744789"/>
                  <a:gd name="connsiteX2838" fmla="*/ 2760616 w 2840893"/>
                  <a:gd name="connsiteY2838" fmla="*/ 1208003 h 1744789"/>
                  <a:gd name="connsiteX2839" fmla="*/ 72027 w 2840893"/>
                  <a:gd name="connsiteY2839" fmla="*/ 1202029 h 1744789"/>
                  <a:gd name="connsiteX2840" fmla="*/ 75892 w 2840893"/>
                  <a:gd name="connsiteY2840" fmla="*/ 1204752 h 1744789"/>
                  <a:gd name="connsiteX2841" fmla="*/ 76156 w 2840893"/>
                  <a:gd name="connsiteY2841" fmla="*/ 1198866 h 1744789"/>
                  <a:gd name="connsiteX2842" fmla="*/ 75190 w 2840893"/>
                  <a:gd name="connsiteY2842" fmla="*/ 1195440 h 1744789"/>
                  <a:gd name="connsiteX2843" fmla="*/ 72027 w 2840893"/>
                  <a:gd name="connsiteY2843" fmla="*/ 1202029 h 1744789"/>
                  <a:gd name="connsiteX2844" fmla="*/ 72027 w 2840893"/>
                  <a:gd name="connsiteY2844" fmla="*/ 1202292 h 1744789"/>
                  <a:gd name="connsiteX2845" fmla="*/ 72027 w 2840893"/>
                  <a:gd name="connsiteY2845" fmla="*/ 1202292 h 1744789"/>
                  <a:gd name="connsiteX2846" fmla="*/ 72027 w 2840893"/>
                  <a:gd name="connsiteY2846" fmla="*/ 1202292 h 1744789"/>
                  <a:gd name="connsiteX2847" fmla="*/ 2791189 w 2840893"/>
                  <a:gd name="connsiteY2847" fmla="*/ 1158893 h 1744789"/>
                  <a:gd name="connsiteX2848" fmla="*/ 2791189 w 2840893"/>
                  <a:gd name="connsiteY2848" fmla="*/ 1158893 h 1744789"/>
                  <a:gd name="connsiteX2849" fmla="*/ 2791189 w 2840893"/>
                  <a:gd name="connsiteY2849" fmla="*/ 1158893 h 1744789"/>
                  <a:gd name="connsiteX2850" fmla="*/ 2734436 w 2840893"/>
                  <a:gd name="connsiteY2850" fmla="*/ 1102139 h 1744789"/>
                  <a:gd name="connsiteX2851" fmla="*/ 2735929 w 2840893"/>
                  <a:gd name="connsiteY2851" fmla="*/ 1102842 h 1744789"/>
                  <a:gd name="connsiteX2852" fmla="*/ 2734084 w 2840893"/>
                  <a:gd name="connsiteY2852" fmla="*/ 1097483 h 1744789"/>
                  <a:gd name="connsiteX2853" fmla="*/ 2733820 w 2840893"/>
                  <a:gd name="connsiteY2853" fmla="*/ 1097395 h 1744789"/>
                  <a:gd name="connsiteX2854" fmla="*/ 2734436 w 2840893"/>
                  <a:gd name="connsiteY2854" fmla="*/ 1102139 h 1744789"/>
                  <a:gd name="connsiteX2855" fmla="*/ 2733908 w 2840893"/>
                  <a:gd name="connsiteY2855" fmla="*/ 1097307 h 1744789"/>
                  <a:gd name="connsiteX2856" fmla="*/ 2733908 w 2840893"/>
                  <a:gd name="connsiteY2856" fmla="*/ 1097307 h 1744789"/>
                  <a:gd name="connsiteX2857" fmla="*/ 2733908 w 2840893"/>
                  <a:gd name="connsiteY2857" fmla="*/ 1097307 h 1744789"/>
                  <a:gd name="connsiteX2858" fmla="*/ 2722136 w 2840893"/>
                  <a:gd name="connsiteY2858" fmla="*/ 1055577 h 1744789"/>
                  <a:gd name="connsiteX2859" fmla="*/ 2722224 w 2840893"/>
                  <a:gd name="connsiteY2859" fmla="*/ 1060496 h 1744789"/>
                  <a:gd name="connsiteX2860" fmla="*/ 2726529 w 2840893"/>
                  <a:gd name="connsiteY2860" fmla="*/ 1060057 h 1744789"/>
                  <a:gd name="connsiteX2861" fmla="*/ 2723805 w 2840893"/>
                  <a:gd name="connsiteY2861" fmla="*/ 1056279 h 1744789"/>
                  <a:gd name="connsiteX2862" fmla="*/ 2722136 w 2840893"/>
                  <a:gd name="connsiteY2862" fmla="*/ 1055577 h 1744789"/>
                  <a:gd name="connsiteX2863" fmla="*/ 2668721 w 2840893"/>
                  <a:gd name="connsiteY2863" fmla="*/ 908949 h 1744789"/>
                  <a:gd name="connsiteX2864" fmla="*/ 2667930 w 2840893"/>
                  <a:gd name="connsiteY2864" fmla="*/ 912023 h 1744789"/>
                  <a:gd name="connsiteX2865" fmla="*/ 2670654 w 2840893"/>
                  <a:gd name="connsiteY2865" fmla="*/ 909476 h 1744789"/>
                  <a:gd name="connsiteX2866" fmla="*/ 2668721 w 2840893"/>
                  <a:gd name="connsiteY2866" fmla="*/ 908949 h 1744789"/>
                  <a:gd name="connsiteX2867" fmla="*/ 168227 w 2840893"/>
                  <a:gd name="connsiteY2867" fmla="*/ 901130 h 1744789"/>
                  <a:gd name="connsiteX2868" fmla="*/ 168139 w 2840893"/>
                  <a:gd name="connsiteY2868" fmla="*/ 901393 h 1744789"/>
                  <a:gd name="connsiteX2869" fmla="*/ 172883 w 2840893"/>
                  <a:gd name="connsiteY2869" fmla="*/ 900778 h 1744789"/>
                  <a:gd name="connsiteX2870" fmla="*/ 173586 w 2840893"/>
                  <a:gd name="connsiteY2870" fmla="*/ 899285 h 1744789"/>
                  <a:gd name="connsiteX2871" fmla="*/ 168227 w 2840893"/>
                  <a:gd name="connsiteY2871" fmla="*/ 901130 h 1744789"/>
                  <a:gd name="connsiteX2872" fmla="*/ 168051 w 2840893"/>
                  <a:gd name="connsiteY2872" fmla="*/ 901305 h 1744789"/>
                  <a:gd name="connsiteX2873" fmla="*/ 168051 w 2840893"/>
                  <a:gd name="connsiteY2873" fmla="*/ 901305 h 1744789"/>
                  <a:gd name="connsiteX2874" fmla="*/ 168051 w 2840893"/>
                  <a:gd name="connsiteY2874" fmla="*/ 901305 h 1744789"/>
                  <a:gd name="connsiteX2875" fmla="*/ 2621543 w 2840893"/>
                  <a:gd name="connsiteY2875" fmla="*/ 778661 h 1744789"/>
                  <a:gd name="connsiteX2876" fmla="*/ 2626902 w 2840893"/>
                  <a:gd name="connsiteY2876" fmla="*/ 776816 h 1744789"/>
                  <a:gd name="connsiteX2877" fmla="*/ 2626990 w 2840893"/>
                  <a:gd name="connsiteY2877" fmla="*/ 776553 h 1744789"/>
                  <a:gd name="connsiteX2878" fmla="*/ 2622246 w 2840893"/>
                  <a:gd name="connsiteY2878" fmla="*/ 777168 h 1744789"/>
                  <a:gd name="connsiteX2879" fmla="*/ 2621543 w 2840893"/>
                  <a:gd name="connsiteY2879" fmla="*/ 778661 h 1744789"/>
                  <a:gd name="connsiteX2880" fmla="*/ 253445 w 2840893"/>
                  <a:gd name="connsiteY2880" fmla="*/ 673676 h 1744789"/>
                  <a:gd name="connsiteX2881" fmla="*/ 253445 w 2840893"/>
                  <a:gd name="connsiteY2881" fmla="*/ 673676 h 1744789"/>
                  <a:gd name="connsiteX2882" fmla="*/ 253445 w 2840893"/>
                  <a:gd name="connsiteY2882" fmla="*/ 673676 h 1744789"/>
                  <a:gd name="connsiteX2883" fmla="*/ 2516997 w 2840893"/>
                  <a:gd name="connsiteY2883" fmla="*/ 653821 h 1744789"/>
                  <a:gd name="connsiteX2884" fmla="*/ 2516997 w 2840893"/>
                  <a:gd name="connsiteY2884" fmla="*/ 653821 h 1744789"/>
                  <a:gd name="connsiteX2885" fmla="*/ 2517612 w 2840893"/>
                  <a:gd name="connsiteY2885" fmla="*/ 654436 h 1744789"/>
                  <a:gd name="connsiteX2886" fmla="*/ 2520599 w 2840893"/>
                  <a:gd name="connsiteY2886" fmla="*/ 657335 h 1744789"/>
                  <a:gd name="connsiteX2887" fmla="*/ 2521390 w 2840893"/>
                  <a:gd name="connsiteY2887" fmla="*/ 656281 h 1744789"/>
                  <a:gd name="connsiteX2888" fmla="*/ 2522005 w 2840893"/>
                  <a:gd name="connsiteY2888" fmla="*/ 651713 h 1744789"/>
                  <a:gd name="connsiteX2889" fmla="*/ 2517085 w 2840893"/>
                  <a:gd name="connsiteY2889" fmla="*/ 653558 h 1744789"/>
                  <a:gd name="connsiteX2890" fmla="*/ 2516997 w 2840893"/>
                  <a:gd name="connsiteY2890" fmla="*/ 653821 h 1744789"/>
                  <a:gd name="connsiteX2891" fmla="*/ 350787 w 2840893"/>
                  <a:gd name="connsiteY2891" fmla="*/ 613672 h 1744789"/>
                  <a:gd name="connsiteX2892" fmla="*/ 350787 w 2840893"/>
                  <a:gd name="connsiteY2892" fmla="*/ 613672 h 1744789"/>
                  <a:gd name="connsiteX2893" fmla="*/ 350787 w 2840893"/>
                  <a:gd name="connsiteY2893" fmla="*/ 613672 h 1744789"/>
                  <a:gd name="connsiteX2894" fmla="*/ 409122 w 2840893"/>
                  <a:gd name="connsiteY2894" fmla="*/ 537678 h 1744789"/>
                  <a:gd name="connsiteX2895" fmla="*/ 409122 w 2840893"/>
                  <a:gd name="connsiteY2895" fmla="*/ 537678 h 1744789"/>
                  <a:gd name="connsiteX2896" fmla="*/ 409122 w 2840893"/>
                  <a:gd name="connsiteY2896" fmla="*/ 537678 h 1744789"/>
                  <a:gd name="connsiteX2897" fmla="*/ 2465866 w 2840893"/>
                  <a:gd name="connsiteY2897" fmla="*/ 515803 h 1744789"/>
                  <a:gd name="connsiteX2898" fmla="*/ 2465866 w 2840893"/>
                  <a:gd name="connsiteY2898" fmla="*/ 515803 h 1744789"/>
                  <a:gd name="connsiteX2899" fmla="*/ 2465866 w 2840893"/>
                  <a:gd name="connsiteY2899" fmla="*/ 515803 h 1744789"/>
                  <a:gd name="connsiteX2900" fmla="*/ 2386447 w 2840893"/>
                  <a:gd name="connsiteY2900" fmla="*/ 488568 h 1744789"/>
                  <a:gd name="connsiteX2901" fmla="*/ 2386535 w 2840893"/>
                  <a:gd name="connsiteY2901" fmla="*/ 490150 h 1744789"/>
                  <a:gd name="connsiteX2902" fmla="*/ 2386535 w 2840893"/>
                  <a:gd name="connsiteY2902" fmla="*/ 490852 h 1744789"/>
                  <a:gd name="connsiteX2903" fmla="*/ 2387237 w 2840893"/>
                  <a:gd name="connsiteY2903" fmla="*/ 488129 h 1744789"/>
                  <a:gd name="connsiteX2904" fmla="*/ 2386447 w 2840893"/>
                  <a:gd name="connsiteY2904" fmla="*/ 488568 h 1744789"/>
                  <a:gd name="connsiteX2905" fmla="*/ 2348142 w 2840893"/>
                  <a:gd name="connsiteY2905" fmla="*/ 453427 h 1744789"/>
                  <a:gd name="connsiteX2906" fmla="*/ 2348142 w 2840893"/>
                  <a:gd name="connsiteY2906" fmla="*/ 453427 h 1744789"/>
                  <a:gd name="connsiteX2907" fmla="*/ 2348142 w 2840893"/>
                  <a:gd name="connsiteY2907" fmla="*/ 453427 h 1744789"/>
                  <a:gd name="connsiteX2908" fmla="*/ 495746 w 2840893"/>
                  <a:gd name="connsiteY2908" fmla="*/ 441918 h 1744789"/>
                  <a:gd name="connsiteX2909" fmla="*/ 498205 w 2840893"/>
                  <a:gd name="connsiteY2909" fmla="*/ 443060 h 1744789"/>
                  <a:gd name="connsiteX2910" fmla="*/ 499523 w 2840893"/>
                  <a:gd name="connsiteY2910" fmla="*/ 440951 h 1744789"/>
                  <a:gd name="connsiteX2911" fmla="*/ 499611 w 2840893"/>
                  <a:gd name="connsiteY2911" fmla="*/ 440688 h 1744789"/>
                  <a:gd name="connsiteX2912" fmla="*/ 498030 w 2840893"/>
                  <a:gd name="connsiteY2912" fmla="*/ 441303 h 1744789"/>
                  <a:gd name="connsiteX2913" fmla="*/ 495746 w 2840893"/>
                  <a:gd name="connsiteY2913" fmla="*/ 441918 h 1744789"/>
                  <a:gd name="connsiteX2914" fmla="*/ 494867 w 2840893"/>
                  <a:gd name="connsiteY2914" fmla="*/ 428828 h 1744789"/>
                  <a:gd name="connsiteX2915" fmla="*/ 493286 w 2840893"/>
                  <a:gd name="connsiteY2915" fmla="*/ 429091 h 1744789"/>
                  <a:gd name="connsiteX2916" fmla="*/ 495131 w 2840893"/>
                  <a:gd name="connsiteY2916" fmla="*/ 434011 h 1744789"/>
                  <a:gd name="connsiteX2917" fmla="*/ 500490 w 2840893"/>
                  <a:gd name="connsiteY2917" fmla="*/ 433396 h 1744789"/>
                  <a:gd name="connsiteX2918" fmla="*/ 497766 w 2840893"/>
                  <a:gd name="connsiteY2918" fmla="*/ 429618 h 1744789"/>
                  <a:gd name="connsiteX2919" fmla="*/ 494867 w 2840893"/>
                  <a:gd name="connsiteY2919" fmla="*/ 428828 h 1744789"/>
                  <a:gd name="connsiteX2920" fmla="*/ 2280671 w 2840893"/>
                  <a:gd name="connsiteY2920" fmla="*/ 381914 h 1744789"/>
                  <a:gd name="connsiteX2921" fmla="*/ 2283570 w 2840893"/>
                  <a:gd name="connsiteY2921" fmla="*/ 385340 h 1744789"/>
                  <a:gd name="connsiteX2922" fmla="*/ 2283658 w 2840893"/>
                  <a:gd name="connsiteY2922" fmla="*/ 383495 h 1744789"/>
                  <a:gd name="connsiteX2923" fmla="*/ 2282691 w 2840893"/>
                  <a:gd name="connsiteY2923" fmla="*/ 380069 h 1744789"/>
                  <a:gd name="connsiteX2924" fmla="*/ 2280671 w 2840893"/>
                  <a:gd name="connsiteY2924" fmla="*/ 381914 h 1744789"/>
                  <a:gd name="connsiteX2925" fmla="*/ 2199142 w 2840893"/>
                  <a:gd name="connsiteY2925" fmla="*/ 336142 h 1744789"/>
                  <a:gd name="connsiteX2926" fmla="*/ 2199142 w 2840893"/>
                  <a:gd name="connsiteY2926" fmla="*/ 336142 h 1744789"/>
                  <a:gd name="connsiteX2927" fmla="*/ 2199142 w 2840893"/>
                  <a:gd name="connsiteY2927" fmla="*/ 336142 h 1744789"/>
                  <a:gd name="connsiteX2928" fmla="*/ 2151087 w 2840893"/>
                  <a:gd name="connsiteY2928" fmla="*/ 286065 h 1744789"/>
                  <a:gd name="connsiteX2929" fmla="*/ 2151087 w 2840893"/>
                  <a:gd name="connsiteY2929" fmla="*/ 286065 h 1744789"/>
                  <a:gd name="connsiteX2930" fmla="*/ 2151087 w 2840893"/>
                  <a:gd name="connsiteY2930" fmla="*/ 286065 h 1744789"/>
                  <a:gd name="connsiteX2931" fmla="*/ 688585 w 2840893"/>
                  <a:gd name="connsiteY2931" fmla="*/ 282112 h 1744789"/>
                  <a:gd name="connsiteX2932" fmla="*/ 688585 w 2840893"/>
                  <a:gd name="connsiteY2932" fmla="*/ 282112 h 1744789"/>
                  <a:gd name="connsiteX2933" fmla="*/ 688585 w 2840893"/>
                  <a:gd name="connsiteY2933" fmla="*/ 282112 h 1744789"/>
                  <a:gd name="connsiteX2934" fmla="*/ 2085460 w 2840893"/>
                  <a:gd name="connsiteY2934" fmla="*/ 248552 h 1744789"/>
                  <a:gd name="connsiteX2935" fmla="*/ 2085460 w 2840893"/>
                  <a:gd name="connsiteY2935" fmla="*/ 248552 h 1744789"/>
                  <a:gd name="connsiteX2936" fmla="*/ 2085460 w 2840893"/>
                  <a:gd name="connsiteY2936" fmla="*/ 248552 h 1744789"/>
                  <a:gd name="connsiteX2937" fmla="*/ 752894 w 2840893"/>
                  <a:gd name="connsiteY2937" fmla="*/ 227379 h 1744789"/>
                  <a:gd name="connsiteX2938" fmla="*/ 752806 w 2840893"/>
                  <a:gd name="connsiteY2938" fmla="*/ 227642 h 1744789"/>
                  <a:gd name="connsiteX2939" fmla="*/ 757550 w 2840893"/>
                  <a:gd name="connsiteY2939" fmla="*/ 227028 h 1744789"/>
                  <a:gd name="connsiteX2940" fmla="*/ 758253 w 2840893"/>
                  <a:gd name="connsiteY2940" fmla="*/ 225534 h 1744789"/>
                  <a:gd name="connsiteX2941" fmla="*/ 752894 w 2840893"/>
                  <a:gd name="connsiteY2941" fmla="*/ 227379 h 1744789"/>
                  <a:gd name="connsiteX2942" fmla="*/ 871935 w 2840893"/>
                  <a:gd name="connsiteY2942" fmla="*/ 179674 h 1744789"/>
                  <a:gd name="connsiteX2943" fmla="*/ 871935 w 2840893"/>
                  <a:gd name="connsiteY2943" fmla="*/ 179674 h 1744789"/>
                  <a:gd name="connsiteX2944" fmla="*/ 871935 w 2840893"/>
                  <a:gd name="connsiteY2944" fmla="*/ 179674 h 1744789"/>
                  <a:gd name="connsiteX2945" fmla="*/ 1949901 w 2840893"/>
                  <a:gd name="connsiteY2945" fmla="*/ 160522 h 1744789"/>
                  <a:gd name="connsiteX2946" fmla="*/ 1949901 w 2840893"/>
                  <a:gd name="connsiteY2946" fmla="*/ 160522 h 1744789"/>
                  <a:gd name="connsiteX2947" fmla="*/ 1949901 w 2840893"/>
                  <a:gd name="connsiteY2947" fmla="*/ 160522 h 1744789"/>
                  <a:gd name="connsiteX2948" fmla="*/ 1930310 w 2840893"/>
                  <a:gd name="connsiteY2948" fmla="*/ 158677 h 1744789"/>
                  <a:gd name="connsiteX2949" fmla="*/ 1931100 w 2840893"/>
                  <a:gd name="connsiteY2949" fmla="*/ 158941 h 1744789"/>
                  <a:gd name="connsiteX2950" fmla="*/ 1929256 w 2840893"/>
                  <a:gd name="connsiteY2950" fmla="*/ 153670 h 1744789"/>
                  <a:gd name="connsiteX2951" fmla="*/ 1928992 w 2840893"/>
                  <a:gd name="connsiteY2951" fmla="*/ 153582 h 1744789"/>
                  <a:gd name="connsiteX2952" fmla="*/ 1929607 w 2840893"/>
                  <a:gd name="connsiteY2952" fmla="*/ 158326 h 1744789"/>
                  <a:gd name="connsiteX2953" fmla="*/ 1930310 w 2840893"/>
                  <a:gd name="connsiteY2953" fmla="*/ 158677 h 1744789"/>
                  <a:gd name="connsiteX2954" fmla="*/ 1938744 w 2840893"/>
                  <a:gd name="connsiteY2954" fmla="*/ 158414 h 1744789"/>
                  <a:gd name="connsiteX2955" fmla="*/ 1938744 w 2840893"/>
                  <a:gd name="connsiteY2955" fmla="*/ 158589 h 1744789"/>
                  <a:gd name="connsiteX2956" fmla="*/ 1938744 w 2840893"/>
                  <a:gd name="connsiteY2956" fmla="*/ 158414 h 1744789"/>
                  <a:gd name="connsiteX2957" fmla="*/ 911909 w 2840893"/>
                  <a:gd name="connsiteY2957" fmla="*/ 151649 h 1744789"/>
                  <a:gd name="connsiteX2958" fmla="*/ 910767 w 2840893"/>
                  <a:gd name="connsiteY2958" fmla="*/ 154987 h 1744789"/>
                  <a:gd name="connsiteX2959" fmla="*/ 911206 w 2840893"/>
                  <a:gd name="connsiteY2959" fmla="*/ 156745 h 1744789"/>
                  <a:gd name="connsiteX2960" fmla="*/ 911909 w 2840893"/>
                  <a:gd name="connsiteY2960" fmla="*/ 156481 h 1744789"/>
                  <a:gd name="connsiteX2961" fmla="*/ 914105 w 2840893"/>
                  <a:gd name="connsiteY2961" fmla="*/ 155515 h 1744789"/>
                  <a:gd name="connsiteX2962" fmla="*/ 911909 w 2840893"/>
                  <a:gd name="connsiteY2962" fmla="*/ 151649 h 1744789"/>
                  <a:gd name="connsiteX2963" fmla="*/ 913227 w 2840893"/>
                  <a:gd name="connsiteY2963" fmla="*/ 151737 h 1744789"/>
                  <a:gd name="connsiteX2964" fmla="*/ 914544 w 2840893"/>
                  <a:gd name="connsiteY2964" fmla="*/ 155339 h 1744789"/>
                  <a:gd name="connsiteX2965" fmla="*/ 916126 w 2840893"/>
                  <a:gd name="connsiteY2965" fmla="*/ 154548 h 1744789"/>
                  <a:gd name="connsiteX2966" fmla="*/ 915511 w 2840893"/>
                  <a:gd name="connsiteY2966" fmla="*/ 153406 h 1744789"/>
                  <a:gd name="connsiteX2967" fmla="*/ 913227 w 2840893"/>
                  <a:gd name="connsiteY2967" fmla="*/ 151737 h 1744789"/>
                  <a:gd name="connsiteX2968" fmla="*/ 1929080 w 2840893"/>
                  <a:gd name="connsiteY2968" fmla="*/ 153494 h 1744789"/>
                  <a:gd name="connsiteX2969" fmla="*/ 1929080 w 2840893"/>
                  <a:gd name="connsiteY2969" fmla="*/ 153494 h 1744789"/>
                  <a:gd name="connsiteX2970" fmla="*/ 1929080 w 2840893"/>
                  <a:gd name="connsiteY2970" fmla="*/ 153494 h 1744789"/>
                  <a:gd name="connsiteX2971" fmla="*/ 1928728 w 2840893"/>
                  <a:gd name="connsiteY2971" fmla="*/ 153494 h 1744789"/>
                  <a:gd name="connsiteX2972" fmla="*/ 1928728 w 2840893"/>
                  <a:gd name="connsiteY2972" fmla="*/ 153494 h 1744789"/>
                  <a:gd name="connsiteX2973" fmla="*/ 1928728 w 2840893"/>
                  <a:gd name="connsiteY2973" fmla="*/ 153494 h 1744789"/>
                  <a:gd name="connsiteX2974" fmla="*/ 1820844 w 2840893"/>
                  <a:gd name="connsiteY2974" fmla="*/ 128543 h 1744789"/>
                  <a:gd name="connsiteX2975" fmla="*/ 1820844 w 2840893"/>
                  <a:gd name="connsiteY2975" fmla="*/ 128543 h 1744789"/>
                  <a:gd name="connsiteX2976" fmla="*/ 1820844 w 2840893"/>
                  <a:gd name="connsiteY2976" fmla="*/ 128543 h 1744789"/>
                  <a:gd name="connsiteX2977" fmla="*/ 1150344 w 2840893"/>
                  <a:gd name="connsiteY2977" fmla="*/ 90327 h 1744789"/>
                  <a:gd name="connsiteX2978" fmla="*/ 1150344 w 2840893"/>
                  <a:gd name="connsiteY2978" fmla="*/ 90327 h 1744789"/>
                  <a:gd name="connsiteX2979" fmla="*/ 1150344 w 2840893"/>
                  <a:gd name="connsiteY2979" fmla="*/ 90327 h 1744789"/>
                  <a:gd name="connsiteX2980" fmla="*/ 1107911 w 2840893"/>
                  <a:gd name="connsiteY2980" fmla="*/ 89361 h 1744789"/>
                  <a:gd name="connsiteX2981" fmla="*/ 1107823 w 2840893"/>
                  <a:gd name="connsiteY2981" fmla="*/ 89449 h 1744789"/>
                  <a:gd name="connsiteX2982" fmla="*/ 1107911 w 2840893"/>
                  <a:gd name="connsiteY2982" fmla="*/ 89361 h 1744789"/>
                  <a:gd name="connsiteX2983" fmla="*/ 1692577 w 2840893"/>
                  <a:gd name="connsiteY2983" fmla="*/ 88834 h 1744789"/>
                  <a:gd name="connsiteX2984" fmla="*/ 1692577 w 2840893"/>
                  <a:gd name="connsiteY2984" fmla="*/ 88834 h 1744789"/>
                  <a:gd name="connsiteX2985" fmla="*/ 1692577 w 2840893"/>
                  <a:gd name="connsiteY2985" fmla="*/ 88834 h 1744789"/>
                  <a:gd name="connsiteX2986" fmla="*/ 1091394 w 2840893"/>
                  <a:gd name="connsiteY2986" fmla="*/ 87779 h 1744789"/>
                  <a:gd name="connsiteX2987" fmla="*/ 1091921 w 2840893"/>
                  <a:gd name="connsiteY2987" fmla="*/ 88570 h 1744789"/>
                  <a:gd name="connsiteX2988" fmla="*/ 1092097 w 2840893"/>
                  <a:gd name="connsiteY2988" fmla="*/ 88482 h 1744789"/>
                  <a:gd name="connsiteX2989" fmla="*/ 1092097 w 2840893"/>
                  <a:gd name="connsiteY2989" fmla="*/ 87516 h 1744789"/>
                  <a:gd name="connsiteX2990" fmla="*/ 1091394 w 2840893"/>
                  <a:gd name="connsiteY2990" fmla="*/ 87779 h 1744789"/>
                  <a:gd name="connsiteX2991" fmla="*/ 1777444 w 2840893"/>
                  <a:gd name="connsiteY2991" fmla="*/ 63795 h 1744789"/>
                  <a:gd name="connsiteX2992" fmla="*/ 1775512 w 2840893"/>
                  <a:gd name="connsiteY2992" fmla="*/ 64059 h 1744789"/>
                  <a:gd name="connsiteX2993" fmla="*/ 1777444 w 2840893"/>
                  <a:gd name="connsiteY2993" fmla="*/ 63795 h 1744789"/>
                  <a:gd name="connsiteX2994" fmla="*/ 1777444 w 2840893"/>
                  <a:gd name="connsiteY2994" fmla="*/ 63795 h 1744789"/>
                  <a:gd name="connsiteX2995" fmla="*/ 1392118 w 2840893"/>
                  <a:gd name="connsiteY2995" fmla="*/ 59666 h 1744789"/>
                  <a:gd name="connsiteX2996" fmla="*/ 1392118 w 2840893"/>
                  <a:gd name="connsiteY2996" fmla="*/ 59666 h 1744789"/>
                  <a:gd name="connsiteX2997" fmla="*/ 1392118 w 2840893"/>
                  <a:gd name="connsiteY2997" fmla="*/ 59666 h 1744789"/>
                  <a:gd name="connsiteX2998" fmla="*/ 1516782 w 2840893"/>
                  <a:gd name="connsiteY2998" fmla="*/ 55361 h 1744789"/>
                  <a:gd name="connsiteX2999" fmla="*/ 1516782 w 2840893"/>
                  <a:gd name="connsiteY2999" fmla="*/ 55361 h 1744789"/>
                  <a:gd name="connsiteX3000" fmla="*/ 1516782 w 2840893"/>
                  <a:gd name="connsiteY3000" fmla="*/ 55361 h 1744789"/>
                  <a:gd name="connsiteX3001" fmla="*/ 1516782 w 2840893"/>
                  <a:gd name="connsiteY3001" fmla="*/ 55361 h 1744789"/>
                  <a:gd name="connsiteX3002" fmla="*/ 1504131 w 2840893"/>
                  <a:gd name="connsiteY3002" fmla="*/ 55098 h 1744789"/>
                  <a:gd name="connsiteX3003" fmla="*/ 1505888 w 2840893"/>
                  <a:gd name="connsiteY3003" fmla="*/ 55098 h 1744789"/>
                  <a:gd name="connsiteX3004" fmla="*/ 1505010 w 2840893"/>
                  <a:gd name="connsiteY3004" fmla="*/ 53604 h 1744789"/>
                  <a:gd name="connsiteX3005" fmla="*/ 1504131 w 2840893"/>
                  <a:gd name="connsiteY3005" fmla="*/ 55098 h 1744789"/>
                  <a:gd name="connsiteX3006" fmla="*/ 1404681 w 2840893"/>
                  <a:gd name="connsiteY3006" fmla="*/ 46049 h 1744789"/>
                  <a:gd name="connsiteX3007" fmla="*/ 1403099 w 2840893"/>
                  <a:gd name="connsiteY3007" fmla="*/ 46312 h 1744789"/>
                  <a:gd name="connsiteX3008" fmla="*/ 1404944 w 2840893"/>
                  <a:gd name="connsiteY3008" fmla="*/ 51320 h 1744789"/>
                  <a:gd name="connsiteX3009" fmla="*/ 1410303 w 2840893"/>
                  <a:gd name="connsiteY3009" fmla="*/ 50705 h 1744789"/>
                  <a:gd name="connsiteX3010" fmla="*/ 1407580 w 2840893"/>
                  <a:gd name="connsiteY3010" fmla="*/ 46927 h 1744789"/>
                  <a:gd name="connsiteX3011" fmla="*/ 1404681 w 2840893"/>
                  <a:gd name="connsiteY3011" fmla="*/ 46049 h 1744789"/>
                  <a:gd name="connsiteX3012" fmla="*/ 1333344 w 2840893"/>
                  <a:gd name="connsiteY3012" fmla="*/ 50002 h 1744789"/>
                  <a:gd name="connsiteX3013" fmla="*/ 1332992 w 2840893"/>
                  <a:gd name="connsiteY3013" fmla="*/ 50793 h 1744789"/>
                  <a:gd name="connsiteX3014" fmla="*/ 1333958 w 2840893"/>
                  <a:gd name="connsiteY3014" fmla="*/ 50441 h 1744789"/>
                  <a:gd name="connsiteX3015" fmla="*/ 1333344 w 2840893"/>
                  <a:gd name="connsiteY3015" fmla="*/ 50002 h 1744789"/>
                  <a:gd name="connsiteX3016" fmla="*/ 1328599 w 2840893"/>
                  <a:gd name="connsiteY3016" fmla="*/ 49211 h 1744789"/>
                  <a:gd name="connsiteX3017" fmla="*/ 1328599 w 2840893"/>
                  <a:gd name="connsiteY3017" fmla="*/ 49211 h 1744789"/>
                  <a:gd name="connsiteX3018" fmla="*/ 1328599 w 2840893"/>
                  <a:gd name="connsiteY3018" fmla="*/ 49211 h 1744789"/>
                  <a:gd name="connsiteX3019" fmla="*/ 310023 w 2840893"/>
                  <a:gd name="connsiteY3019" fmla="*/ 636075 h 1744789"/>
                  <a:gd name="connsiteX3020" fmla="*/ 305806 w 2840893"/>
                  <a:gd name="connsiteY3020" fmla="*/ 634493 h 1744789"/>
                  <a:gd name="connsiteX3021" fmla="*/ 305279 w 2840893"/>
                  <a:gd name="connsiteY3021" fmla="*/ 634054 h 1744789"/>
                  <a:gd name="connsiteX3022" fmla="*/ 300183 w 2840893"/>
                  <a:gd name="connsiteY3022" fmla="*/ 625796 h 1744789"/>
                  <a:gd name="connsiteX3023" fmla="*/ 303609 w 2840893"/>
                  <a:gd name="connsiteY3023" fmla="*/ 617977 h 1744789"/>
                  <a:gd name="connsiteX3024" fmla="*/ 306948 w 2840893"/>
                  <a:gd name="connsiteY3024" fmla="*/ 614726 h 1744789"/>
                  <a:gd name="connsiteX3025" fmla="*/ 311077 w 2840893"/>
                  <a:gd name="connsiteY3025" fmla="*/ 616835 h 1744789"/>
                  <a:gd name="connsiteX3026" fmla="*/ 319247 w 2840893"/>
                  <a:gd name="connsiteY3026" fmla="*/ 625093 h 1744789"/>
                  <a:gd name="connsiteX3027" fmla="*/ 322146 w 2840893"/>
                  <a:gd name="connsiteY3027" fmla="*/ 631067 h 1744789"/>
                  <a:gd name="connsiteX3028" fmla="*/ 316085 w 2840893"/>
                  <a:gd name="connsiteY3028" fmla="*/ 633878 h 1744789"/>
                  <a:gd name="connsiteX3029" fmla="*/ 315294 w 2840893"/>
                  <a:gd name="connsiteY3029" fmla="*/ 634318 h 1744789"/>
                  <a:gd name="connsiteX3030" fmla="*/ 310023 w 2840893"/>
                  <a:gd name="connsiteY3030" fmla="*/ 636075 h 1744789"/>
                  <a:gd name="connsiteX3031" fmla="*/ 311077 w 2840893"/>
                  <a:gd name="connsiteY3031" fmla="*/ 623072 h 1744789"/>
                  <a:gd name="connsiteX3032" fmla="*/ 312922 w 2840893"/>
                  <a:gd name="connsiteY3032" fmla="*/ 627026 h 1744789"/>
                  <a:gd name="connsiteX3033" fmla="*/ 312834 w 2840893"/>
                  <a:gd name="connsiteY3033" fmla="*/ 623599 h 1744789"/>
                  <a:gd name="connsiteX3034" fmla="*/ 311077 w 2840893"/>
                  <a:gd name="connsiteY3034" fmla="*/ 623072 h 1744789"/>
                  <a:gd name="connsiteX3035" fmla="*/ 2398834 w 2840893"/>
                  <a:gd name="connsiteY3035" fmla="*/ 480573 h 1744789"/>
                  <a:gd name="connsiteX3036" fmla="*/ 2384250 w 2840893"/>
                  <a:gd name="connsiteY3036" fmla="*/ 461509 h 1744789"/>
                  <a:gd name="connsiteX3037" fmla="*/ 2395671 w 2840893"/>
                  <a:gd name="connsiteY3037" fmla="*/ 460191 h 1744789"/>
                  <a:gd name="connsiteX3038" fmla="*/ 2405687 w 2840893"/>
                  <a:gd name="connsiteY3038" fmla="*/ 463178 h 1744789"/>
                  <a:gd name="connsiteX3039" fmla="*/ 2411661 w 2840893"/>
                  <a:gd name="connsiteY3039" fmla="*/ 467747 h 1744789"/>
                  <a:gd name="connsiteX3040" fmla="*/ 2398834 w 2840893"/>
                  <a:gd name="connsiteY3040" fmla="*/ 480573 h 1744789"/>
                  <a:gd name="connsiteX3041" fmla="*/ 445757 w 2840893"/>
                  <a:gd name="connsiteY3041" fmla="*/ 475917 h 1744789"/>
                  <a:gd name="connsiteX3042" fmla="*/ 441628 w 2840893"/>
                  <a:gd name="connsiteY3042" fmla="*/ 473809 h 1744789"/>
                  <a:gd name="connsiteX3043" fmla="*/ 433457 w 2840893"/>
                  <a:gd name="connsiteY3043" fmla="*/ 465551 h 1744789"/>
                  <a:gd name="connsiteX3044" fmla="*/ 430558 w 2840893"/>
                  <a:gd name="connsiteY3044" fmla="*/ 459576 h 1744789"/>
                  <a:gd name="connsiteX3045" fmla="*/ 436620 w 2840893"/>
                  <a:gd name="connsiteY3045" fmla="*/ 456765 h 1744789"/>
                  <a:gd name="connsiteX3046" fmla="*/ 437411 w 2840893"/>
                  <a:gd name="connsiteY3046" fmla="*/ 456326 h 1744789"/>
                  <a:gd name="connsiteX3047" fmla="*/ 447075 w 2840893"/>
                  <a:gd name="connsiteY3047" fmla="*/ 456150 h 1744789"/>
                  <a:gd name="connsiteX3048" fmla="*/ 447602 w 2840893"/>
                  <a:gd name="connsiteY3048" fmla="*/ 456589 h 1744789"/>
                  <a:gd name="connsiteX3049" fmla="*/ 452697 w 2840893"/>
                  <a:gd name="connsiteY3049" fmla="*/ 464848 h 1744789"/>
                  <a:gd name="connsiteX3050" fmla="*/ 449271 w 2840893"/>
                  <a:gd name="connsiteY3050" fmla="*/ 472667 h 1744789"/>
                  <a:gd name="connsiteX3051" fmla="*/ 445757 w 2840893"/>
                  <a:gd name="connsiteY3051" fmla="*/ 475917 h 1744789"/>
                  <a:gd name="connsiteX3052" fmla="*/ 439871 w 2840893"/>
                  <a:gd name="connsiteY3052" fmla="*/ 467044 h 1744789"/>
                  <a:gd name="connsiteX3053" fmla="*/ 441628 w 2840893"/>
                  <a:gd name="connsiteY3053" fmla="*/ 467571 h 1744789"/>
                  <a:gd name="connsiteX3054" fmla="*/ 439783 w 2840893"/>
                  <a:gd name="connsiteY3054" fmla="*/ 463618 h 1744789"/>
                  <a:gd name="connsiteX3055" fmla="*/ 439871 w 2840893"/>
                  <a:gd name="connsiteY3055" fmla="*/ 467044 h 1744789"/>
                  <a:gd name="connsiteX3056" fmla="*/ 2201251 w 2840893"/>
                  <a:gd name="connsiteY3056" fmla="*/ 309786 h 1744789"/>
                  <a:gd name="connsiteX3057" fmla="*/ 2199933 w 2840893"/>
                  <a:gd name="connsiteY3057" fmla="*/ 298365 h 1744789"/>
                  <a:gd name="connsiteX3058" fmla="*/ 2202920 w 2840893"/>
                  <a:gd name="connsiteY3058" fmla="*/ 288349 h 1744789"/>
                  <a:gd name="connsiteX3059" fmla="*/ 2207489 w 2840893"/>
                  <a:gd name="connsiteY3059" fmla="*/ 282375 h 1744789"/>
                  <a:gd name="connsiteX3060" fmla="*/ 2220315 w 2840893"/>
                  <a:gd name="connsiteY3060" fmla="*/ 295202 h 1744789"/>
                  <a:gd name="connsiteX3061" fmla="*/ 2201251 w 2840893"/>
                  <a:gd name="connsiteY3061" fmla="*/ 309786 h 1744789"/>
                  <a:gd name="connsiteX3062" fmla="*/ 633237 w 2840893"/>
                  <a:gd name="connsiteY3062" fmla="*/ 303197 h 1744789"/>
                  <a:gd name="connsiteX3063" fmla="*/ 625154 w 2840893"/>
                  <a:gd name="connsiteY3063" fmla="*/ 298540 h 1744789"/>
                  <a:gd name="connsiteX3064" fmla="*/ 624803 w 2840893"/>
                  <a:gd name="connsiteY3064" fmla="*/ 298101 h 1744789"/>
                  <a:gd name="connsiteX3065" fmla="*/ 623309 w 2840893"/>
                  <a:gd name="connsiteY3065" fmla="*/ 291776 h 1744789"/>
                  <a:gd name="connsiteX3066" fmla="*/ 630777 w 2840893"/>
                  <a:gd name="connsiteY3066" fmla="*/ 283693 h 1744789"/>
                  <a:gd name="connsiteX3067" fmla="*/ 640880 w 2840893"/>
                  <a:gd name="connsiteY3067" fmla="*/ 285450 h 1744789"/>
                  <a:gd name="connsiteX3068" fmla="*/ 643603 w 2840893"/>
                  <a:gd name="connsiteY3068" fmla="*/ 294851 h 1744789"/>
                  <a:gd name="connsiteX3069" fmla="*/ 643340 w 2840893"/>
                  <a:gd name="connsiteY3069" fmla="*/ 296432 h 1744789"/>
                  <a:gd name="connsiteX3070" fmla="*/ 642374 w 2840893"/>
                  <a:gd name="connsiteY3070" fmla="*/ 297662 h 1744789"/>
                  <a:gd name="connsiteX3071" fmla="*/ 633237 w 2840893"/>
                  <a:gd name="connsiteY3071" fmla="*/ 303197 h 1744789"/>
                  <a:gd name="connsiteX3072" fmla="*/ 633237 w 2840893"/>
                  <a:gd name="connsiteY3072" fmla="*/ 303197 h 1744789"/>
                  <a:gd name="connsiteX3073" fmla="*/ 630777 w 2840893"/>
                  <a:gd name="connsiteY3073" fmla="*/ 292479 h 1744789"/>
                  <a:gd name="connsiteX3074" fmla="*/ 632007 w 2840893"/>
                  <a:gd name="connsiteY3074" fmla="*/ 295026 h 1744789"/>
                  <a:gd name="connsiteX3075" fmla="*/ 634555 w 2840893"/>
                  <a:gd name="connsiteY3075" fmla="*/ 296168 h 1744789"/>
                  <a:gd name="connsiteX3076" fmla="*/ 635872 w 2840893"/>
                  <a:gd name="connsiteY3076" fmla="*/ 295553 h 1744789"/>
                  <a:gd name="connsiteX3077" fmla="*/ 636224 w 2840893"/>
                  <a:gd name="connsiteY3077" fmla="*/ 293533 h 1744789"/>
                  <a:gd name="connsiteX3078" fmla="*/ 630777 w 2840893"/>
                  <a:gd name="connsiteY3078" fmla="*/ 292479 h 1744789"/>
                  <a:gd name="connsiteX3079" fmla="*/ 634642 w 2840893"/>
                  <a:gd name="connsiteY3079" fmla="*/ 296168 h 1744789"/>
                  <a:gd name="connsiteX3080" fmla="*/ 634642 w 2840893"/>
                  <a:gd name="connsiteY3080" fmla="*/ 296168 h 1744789"/>
                  <a:gd name="connsiteX3081" fmla="*/ 634642 w 2840893"/>
                  <a:gd name="connsiteY3081" fmla="*/ 296168 h 1744789"/>
                  <a:gd name="connsiteX3082" fmla="*/ 636224 w 2840893"/>
                  <a:gd name="connsiteY3082" fmla="*/ 295290 h 1744789"/>
                  <a:gd name="connsiteX3083" fmla="*/ 636224 w 2840893"/>
                  <a:gd name="connsiteY3083" fmla="*/ 295290 h 1744789"/>
                  <a:gd name="connsiteX3084" fmla="*/ 636224 w 2840893"/>
                  <a:gd name="connsiteY3084" fmla="*/ 295290 h 1744789"/>
                  <a:gd name="connsiteX3085" fmla="*/ 632622 w 2840893"/>
                  <a:gd name="connsiteY3085" fmla="*/ 290107 h 1744789"/>
                  <a:gd name="connsiteX3086" fmla="*/ 636136 w 2840893"/>
                  <a:gd name="connsiteY3086" fmla="*/ 292830 h 1744789"/>
                  <a:gd name="connsiteX3087" fmla="*/ 635521 w 2840893"/>
                  <a:gd name="connsiteY3087" fmla="*/ 290634 h 1744789"/>
                  <a:gd name="connsiteX3088" fmla="*/ 632622 w 2840893"/>
                  <a:gd name="connsiteY3088" fmla="*/ 290107 h 1744789"/>
                  <a:gd name="connsiteX3089" fmla="*/ 631216 w 2840893"/>
                  <a:gd name="connsiteY3089" fmla="*/ 290634 h 1744789"/>
                  <a:gd name="connsiteX3090" fmla="*/ 631216 w 2840893"/>
                  <a:gd name="connsiteY3090" fmla="*/ 290634 h 1744789"/>
                  <a:gd name="connsiteX3091" fmla="*/ 631216 w 2840893"/>
                  <a:gd name="connsiteY3091" fmla="*/ 290634 h 1744789"/>
                  <a:gd name="connsiteX3092" fmla="*/ 1864683 w 2840893"/>
                  <a:gd name="connsiteY3092" fmla="*/ 121779 h 1744789"/>
                  <a:gd name="connsiteX3093" fmla="*/ 1861960 w 2840893"/>
                  <a:gd name="connsiteY3093" fmla="*/ 113520 h 1744789"/>
                  <a:gd name="connsiteX3094" fmla="*/ 1862750 w 2840893"/>
                  <a:gd name="connsiteY3094" fmla="*/ 102978 h 1744789"/>
                  <a:gd name="connsiteX3095" fmla="*/ 1871711 w 2840893"/>
                  <a:gd name="connsiteY3095" fmla="*/ 99640 h 1744789"/>
                  <a:gd name="connsiteX3096" fmla="*/ 1872414 w 2840893"/>
                  <a:gd name="connsiteY3096" fmla="*/ 99640 h 1744789"/>
                  <a:gd name="connsiteX3097" fmla="*/ 1877070 w 2840893"/>
                  <a:gd name="connsiteY3097" fmla="*/ 101133 h 1744789"/>
                  <a:gd name="connsiteX3098" fmla="*/ 1877246 w 2840893"/>
                  <a:gd name="connsiteY3098" fmla="*/ 101221 h 1744789"/>
                  <a:gd name="connsiteX3099" fmla="*/ 1887525 w 2840893"/>
                  <a:gd name="connsiteY3099" fmla="*/ 106141 h 1744789"/>
                  <a:gd name="connsiteX3100" fmla="*/ 1871799 w 2840893"/>
                  <a:gd name="connsiteY3100" fmla="*/ 116771 h 1744789"/>
                  <a:gd name="connsiteX3101" fmla="*/ 1864683 w 2840893"/>
                  <a:gd name="connsiteY3101" fmla="*/ 121779 h 1744789"/>
                  <a:gd name="connsiteX3102" fmla="*/ 1873205 w 2840893"/>
                  <a:gd name="connsiteY3102" fmla="*/ 109831 h 1744789"/>
                  <a:gd name="connsiteX3103" fmla="*/ 1872151 w 2840893"/>
                  <a:gd name="connsiteY3103" fmla="*/ 111939 h 1744789"/>
                  <a:gd name="connsiteX3104" fmla="*/ 1873029 w 2840893"/>
                  <a:gd name="connsiteY3104" fmla="*/ 111148 h 1744789"/>
                  <a:gd name="connsiteX3105" fmla="*/ 1873908 w 2840893"/>
                  <a:gd name="connsiteY3105" fmla="*/ 109567 h 1744789"/>
                  <a:gd name="connsiteX3106" fmla="*/ 1873205 w 2840893"/>
                  <a:gd name="connsiteY3106" fmla="*/ 109831 h 1744789"/>
                  <a:gd name="connsiteX3107" fmla="*/ 971913 w 2840893"/>
                  <a:gd name="connsiteY3107" fmla="*/ 114135 h 1744789"/>
                  <a:gd name="connsiteX3108" fmla="*/ 963655 w 2840893"/>
                  <a:gd name="connsiteY3108" fmla="*/ 111061 h 1744789"/>
                  <a:gd name="connsiteX3109" fmla="*/ 957681 w 2840893"/>
                  <a:gd name="connsiteY3109" fmla="*/ 106492 h 1744789"/>
                  <a:gd name="connsiteX3110" fmla="*/ 970507 w 2840893"/>
                  <a:gd name="connsiteY3110" fmla="*/ 93665 h 1744789"/>
                  <a:gd name="connsiteX3111" fmla="*/ 985091 w 2840893"/>
                  <a:gd name="connsiteY3111" fmla="*/ 112730 h 1744789"/>
                  <a:gd name="connsiteX3112" fmla="*/ 973670 w 2840893"/>
                  <a:gd name="connsiteY3112" fmla="*/ 114048 h 1744789"/>
                  <a:gd name="connsiteX3113" fmla="*/ 971913 w 2840893"/>
                  <a:gd name="connsiteY3113" fmla="*/ 114135 h 1744789"/>
                  <a:gd name="connsiteX3114" fmla="*/ 1195677 w 2840893"/>
                  <a:gd name="connsiteY3114" fmla="*/ 64322 h 1744789"/>
                  <a:gd name="connsiteX3115" fmla="*/ 1187067 w 2840893"/>
                  <a:gd name="connsiteY3115" fmla="*/ 55713 h 1744789"/>
                  <a:gd name="connsiteX3116" fmla="*/ 1186364 w 2840893"/>
                  <a:gd name="connsiteY3116" fmla="*/ 54922 h 1744789"/>
                  <a:gd name="connsiteX3117" fmla="*/ 1185837 w 2840893"/>
                  <a:gd name="connsiteY3117" fmla="*/ 54395 h 1744789"/>
                  <a:gd name="connsiteX3118" fmla="*/ 1181181 w 2840893"/>
                  <a:gd name="connsiteY3118" fmla="*/ 46224 h 1744789"/>
                  <a:gd name="connsiteX3119" fmla="*/ 1186276 w 2840893"/>
                  <a:gd name="connsiteY3119" fmla="*/ 37000 h 1744789"/>
                  <a:gd name="connsiteX3120" fmla="*/ 1187770 w 2840893"/>
                  <a:gd name="connsiteY3120" fmla="*/ 35770 h 1744789"/>
                  <a:gd name="connsiteX3121" fmla="*/ 1189703 w 2840893"/>
                  <a:gd name="connsiteY3121" fmla="*/ 35594 h 1744789"/>
                  <a:gd name="connsiteX3122" fmla="*/ 1196907 w 2840893"/>
                  <a:gd name="connsiteY3122" fmla="*/ 37966 h 1744789"/>
                  <a:gd name="connsiteX3123" fmla="*/ 1199454 w 2840893"/>
                  <a:gd name="connsiteY3123" fmla="*/ 44643 h 1744789"/>
                  <a:gd name="connsiteX3124" fmla="*/ 1198400 w 2840893"/>
                  <a:gd name="connsiteY3124" fmla="*/ 50529 h 1744789"/>
                  <a:gd name="connsiteX3125" fmla="*/ 1197961 w 2840893"/>
                  <a:gd name="connsiteY3125" fmla="*/ 52374 h 1744789"/>
                  <a:gd name="connsiteX3126" fmla="*/ 1195677 w 2840893"/>
                  <a:gd name="connsiteY3126" fmla="*/ 64322 h 1744789"/>
                  <a:gd name="connsiteX3127" fmla="*/ 1649002 w 2840893"/>
                  <a:gd name="connsiteY3127" fmla="*/ 61072 h 1744789"/>
                  <a:gd name="connsiteX3128" fmla="*/ 1634418 w 2840893"/>
                  <a:gd name="connsiteY3128" fmla="*/ 42007 h 1744789"/>
                  <a:gd name="connsiteX3129" fmla="*/ 1645839 w 2840893"/>
                  <a:gd name="connsiteY3129" fmla="*/ 40690 h 1744789"/>
                  <a:gd name="connsiteX3130" fmla="*/ 1655855 w 2840893"/>
                  <a:gd name="connsiteY3130" fmla="*/ 43677 h 1744789"/>
                  <a:gd name="connsiteX3131" fmla="*/ 1661829 w 2840893"/>
                  <a:gd name="connsiteY3131" fmla="*/ 48245 h 1744789"/>
                  <a:gd name="connsiteX3132" fmla="*/ 1649002 w 2840893"/>
                  <a:gd name="connsiteY3132" fmla="*/ 61072 h 17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</a:cxnLst>
                <a:rect l="l" t="t" r="r" b="b"/>
                <a:pathLst>
                  <a:path w="2840893" h="1744789">
                    <a:moveTo>
                      <a:pt x="51908" y="1477362"/>
                    </a:moveTo>
                    <a:cubicBezTo>
                      <a:pt x="51908" y="1481052"/>
                      <a:pt x="51118" y="1484654"/>
                      <a:pt x="50766" y="1488432"/>
                    </a:cubicBezTo>
                    <a:cubicBezTo>
                      <a:pt x="50503" y="1490804"/>
                      <a:pt x="49976" y="1494318"/>
                      <a:pt x="51205" y="1495372"/>
                    </a:cubicBezTo>
                    <a:cubicBezTo>
                      <a:pt x="58497" y="1501346"/>
                      <a:pt x="54720" y="1509253"/>
                      <a:pt x="54983" y="1516106"/>
                    </a:cubicBezTo>
                    <a:cubicBezTo>
                      <a:pt x="55247" y="1523046"/>
                      <a:pt x="57707" y="1530690"/>
                      <a:pt x="50327" y="1536576"/>
                    </a:cubicBezTo>
                    <a:cubicBezTo>
                      <a:pt x="48570" y="1537982"/>
                      <a:pt x="50151" y="1541759"/>
                      <a:pt x="53577" y="1538069"/>
                    </a:cubicBezTo>
                    <a:cubicBezTo>
                      <a:pt x="54720" y="1541671"/>
                      <a:pt x="56565" y="1544658"/>
                      <a:pt x="55950" y="1549139"/>
                    </a:cubicBezTo>
                    <a:cubicBezTo>
                      <a:pt x="54192" y="1560384"/>
                      <a:pt x="53665" y="1571893"/>
                      <a:pt x="52699" y="1583226"/>
                    </a:cubicBezTo>
                    <a:cubicBezTo>
                      <a:pt x="52523" y="1585071"/>
                      <a:pt x="52699" y="1584895"/>
                      <a:pt x="56037" y="1585598"/>
                    </a:cubicBezTo>
                    <a:cubicBezTo>
                      <a:pt x="56828" y="1585774"/>
                      <a:pt x="58058" y="1588146"/>
                      <a:pt x="57795" y="1588937"/>
                    </a:cubicBezTo>
                    <a:cubicBezTo>
                      <a:pt x="53402" y="1599216"/>
                      <a:pt x="59552" y="1609407"/>
                      <a:pt x="57882" y="1619598"/>
                    </a:cubicBezTo>
                    <a:cubicBezTo>
                      <a:pt x="57267" y="1623288"/>
                      <a:pt x="55862" y="1626890"/>
                      <a:pt x="55862" y="1630491"/>
                    </a:cubicBezTo>
                    <a:cubicBezTo>
                      <a:pt x="55774" y="1634006"/>
                      <a:pt x="56828" y="1637608"/>
                      <a:pt x="57707" y="1641122"/>
                    </a:cubicBezTo>
                    <a:cubicBezTo>
                      <a:pt x="61572" y="1656145"/>
                      <a:pt x="65613" y="1671168"/>
                      <a:pt x="62187" y="1686982"/>
                    </a:cubicBezTo>
                    <a:cubicBezTo>
                      <a:pt x="62011" y="1687860"/>
                      <a:pt x="61396" y="1689178"/>
                      <a:pt x="61748" y="1689705"/>
                    </a:cubicBezTo>
                    <a:cubicBezTo>
                      <a:pt x="68776" y="1699193"/>
                      <a:pt x="68601" y="1710175"/>
                      <a:pt x="68337" y="1721069"/>
                    </a:cubicBezTo>
                    <a:cubicBezTo>
                      <a:pt x="68073" y="1729854"/>
                      <a:pt x="65789" y="1731787"/>
                      <a:pt x="57267" y="1731875"/>
                    </a:cubicBezTo>
                    <a:cubicBezTo>
                      <a:pt x="49976" y="1731963"/>
                      <a:pt x="42859" y="1732226"/>
                      <a:pt x="35567" y="1734247"/>
                    </a:cubicBezTo>
                    <a:cubicBezTo>
                      <a:pt x="26255" y="1736882"/>
                      <a:pt x="23092" y="1734423"/>
                      <a:pt x="21335" y="1724231"/>
                    </a:cubicBezTo>
                    <a:cubicBezTo>
                      <a:pt x="19227" y="1711932"/>
                      <a:pt x="17821" y="1699457"/>
                      <a:pt x="15976" y="1687069"/>
                    </a:cubicBezTo>
                    <a:cubicBezTo>
                      <a:pt x="15273" y="1682150"/>
                      <a:pt x="14043" y="1677318"/>
                      <a:pt x="13428" y="1672398"/>
                    </a:cubicBezTo>
                    <a:cubicBezTo>
                      <a:pt x="13077" y="1669850"/>
                      <a:pt x="12550" y="1666424"/>
                      <a:pt x="13868" y="1664842"/>
                    </a:cubicBezTo>
                    <a:cubicBezTo>
                      <a:pt x="16855" y="1661065"/>
                      <a:pt x="16240" y="1658693"/>
                      <a:pt x="14043" y="1654651"/>
                    </a:cubicBezTo>
                    <a:cubicBezTo>
                      <a:pt x="12111" y="1651049"/>
                      <a:pt x="12023" y="1646130"/>
                      <a:pt x="13077" y="1641385"/>
                    </a:cubicBezTo>
                    <a:cubicBezTo>
                      <a:pt x="13868" y="1637608"/>
                      <a:pt x="12198" y="1633215"/>
                      <a:pt x="11496" y="1629086"/>
                    </a:cubicBezTo>
                    <a:cubicBezTo>
                      <a:pt x="11408" y="1628295"/>
                      <a:pt x="10617" y="1627505"/>
                      <a:pt x="10793" y="1626802"/>
                    </a:cubicBezTo>
                    <a:cubicBezTo>
                      <a:pt x="15537" y="1604487"/>
                      <a:pt x="4467" y="1582963"/>
                      <a:pt x="7806" y="1560560"/>
                    </a:cubicBezTo>
                    <a:cubicBezTo>
                      <a:pt x="9475" y="1549051"/>
                      <a:pt x="9563" y="1536752"/>
                      <a:pt x="7718" y="1525243"/>
                    </a:cubicBezTo>
                    <a:cubicBezTo>
                      <a:pt x="5873" y="1514261"/>
                      <a:pt x="6927" y="1503543"/>
                      <a:pt x="8684" y="1493352"/>
                    </a:cubicBezTo>
                    <a:cubicBezTo>
                      <a:pt x="10529" y="1482282"/>
                      <a:pt x="8157" y="1470598"/>
                      <a:pt x="13340" y="1460055"/>
                    </a:cubicBezTo>
                    <a:cubicBezTo>
                      <a:pt x="13692" y="1459352"/>
                      <a:pt x="13692" y="1458210"/>
                      <a:pt x="13340" y="1457508"/>
                    </a:cubicBezTo>
                    <a:cubicBezTo>
                      <a:pt x="6049" y="1441167"/>
                      <a:pt x="15625" y="1425002"/>
                      <a:pt x="13692" y="1408485"/>
                    </a:cubicBezTo>
                    <a:cubicBezTo>
                      <a:pt x="11759" y="1392144"/>
                      <a:pt x="14834" y="1375804"/>
                      <a:pt x="18172" y="1359463"/>
                    </a:cubicBezTo>
                    <a:cubicBezTo>
                      <a:pt x="19930" y="1351029"/>
                      <a:pt x="18787" y="1342068"/>
                      <a:pt x="23619" y="1334073"/>
                    </a:cubicBezTo>
                    <a:cubicBezTo>
                      <a:pt x="24410" y="1332755"/>
                      <a:pt x="22741" y="1330207"/>
                      <a:pt x="22565" y="1328099"/>
                    </a:cubicBezTo>
                    <a:cubicBezTo>
                      <a:pt x="22126" y="1323970"/>
                      <a:pt x="20281" y="1318962"/>
                      <a:pt x="21950" y="1315975"/>
                    </a:cubicBezTo>
                    <a:cubicBezTo>
                      <a:pt x="25289" y="1310177"/>
                      <a:pt x="27836" y="1304291"/>
                      <a:pt x="26079" y="1298141"/>
                    </a:cubicBezTo>
                    <a:cubicBezTo>
                      <a:pt x="24410" y="1292430"/>
                      <a:pt x="30823" y="1288125"/>
                      <a:pt x="26958" y="1281536"/>
                    </a:cubicBezTo>
                    <a:cubicBezTo>
                      <a:pt x="24674" y="1277583"/>
                      <a:pt x="27573" y="1270203"/>
                      <a:pt x="29154" y="1264668"/>
                    </a:cubicBezTo>
                    <a:cubicBezTo>
                      <a:pt x="32229" y="1253775"/>
                      <a:pt x="33108" y="1242617"/>
                      <a:pt x="34689" y="1231460"/>
                    </a:cubicBezTo>
                    <a:cubicBezTo>
                      <a:pt x="36007" y="1222499"/>
                      <a:pt x="35128" y="1212044"/>
                      <a:pt x="43211" y="1204928"/>
                    </a:cubicBezTo>
                    <a:cubicBezTo>
                      <a:pt x="44265" y="1203961"/>
                      <a:pt x="45056" y="1201589"/>
                      <a:pt x="44616" y="1200447"/>
                    </a:cubicBezTo>
                    <a:cubicBezTo>
                      <a:pt x="39697" y="1187006"/>
                      <a:pt x="49097" y="1176639"/>
                      <a:pt x="51908" y="1164867"/>
                    </a:cubicBezTo>
                    <a:cubicBezTo>
                      <a:pt x="53050" y="1160122"/>
                      <a:pt x="54983" y="1155291"/>
                      <a:pt x="55071" y="1150546"/>
                    </a:cubicBezTo>
                    <a:cubicBezTo>
                      <a:pt x="55247" y="1132009"/>
                      <a:pt x="61133" y="1114702"/>
                      <a:pt x="67195" y="1097834"/>
                    </a:cubicBezTo>
                    <a:cubicBezTo>
                      <a:pt x="71148" y="1086940"/>
                      <a:pt x="71763" y="1075519"/>
                      <a:pt x="76068" y="1064801"/>
                    </a:cubicBezTo>
                    <a:cubicBezTo>
                      <a:pt x="83272" y="1047230"/>
                      <a:pt x="86786" y="1028254"/>
                      <a:pt x="97065" y="1011825"/>
                    </a:cubicBezTo>
                    <a:cubicBezTo>
                      <a:pt x="98910" y="1008838"/>
                      <a:pt x="98998" y="1004797"/>
                      <a:pt x="99789" y="1001195"/>
                    </a:cubicBezTo>
                    <a:cubicBezTo>
                      <a:pt x="100755" y="996802"/>
                      <a:pt x="100228" y="991355"/>
                      <a:pt x="102688" y="988017"/>
                    </a:cubicBezTo>
                    <a:cubicBezTo>
                      <a:pt x="110770" y="976947"/>
                      <a:pt x="111561" y="963594"/>
                      <a:pt x="115427" y="951294"/>
                    </a:cubicBezTo>
                    <a:cubicBezTo>
                      <a:pt x="117886" y="943563"/>
                      <a:pt x="123333" y="937413"/>
                      <a:pt x="123948" y="928452"/>
                    </a:cubicBezTo>
                    <a:cubicBezTo>
                      <a:pt x="124475" y="921336"/>
                      <a:pt x="130010" y="914571"/>
                      <a:pt x="133524" y="907719"/>
                    </a:cubicBezTo>
                    <a:cubicBezTo>
                      <a:pt x="134754" y="905259"/>
                      <a:pt x="136599" y="902974"/>
                      <a:pt x="138269" y="900778"/>
                    </a:cubicBezTo>
                    <a:cubicBezTo>
                      <a:pt x="139323" y="899372"/>
                      <a:pt x="141607" y="898230"/>
                      <a:pt x="141607" y="897000"/>
                    </a:cubicBezTo>
                    <a:cubicBezTo>
                      <a:pt x="141695" y="882417"/>
                      <a:pt x="151534" y="872226"/>
                      <a:pt x="157421" y="860190"/>
                    </a:cubicBezTo>
                    <a:cubicBezTo>
                      <a:pt x="159178" y="856588"/>
                      <a:pt x="161813" y="853074"/>
                      <a:pt x="162604" y="849296"/>
                    </a:cubicBezTo>
                    <a:cubicBezTo>
                      <a:pt x="164976" y="836908"/>
                      <a:pt x="169632" y="826190"/>
                      <a:pt x="177363" y="815911"/>
                    </a:cubicBezTo>
                    <a:cubicBezTo>
                      <a:pt x="182810" y="808707"/>
                      <a:pt x="186061" y="799483"/>
                      <a:pt x="190981" y="791400"/>
                    </a:cubicBezTo>
                    <a:cubicBezTo>
                      <a:pt x="193265" y="787710"/>
                      <a:pt x="195286" y="783581"/>
                      <a:pt x="198185" y="780067"/>
                    </a:cubicBezTo>
                    <a:cubicBezTo>
                      <a:pt x="199503" y="778486"/>
                      <a:pt x="201523" y="776904"/>
                      <a:pt x="201963" y="775059"/>
                    </a:cubicBezTo>
                    <a:cubicBezTo>
                      <a:pt x="205565" y="757752"/>
                      <a:pt x="216634" y="744398"/>
                      <a:pt x="224453" y="729288"/>
                    </a:cubicBezTo>
                    <a:cubicBezTo>
                      <a:pt x="231218" y="716197"/>
                      <a:pt x="239037" y="703898"/>
                      <a:pt x="246680" y="691423"/>
                    </a:cubicBezTo>
                    <a:cubicBezTo>
                      <a:pt x="248876" y="687821"/>
                      <a:pt x="251951" y="684834"/>
                      <a:pt x="254675" y="681671"/>
                    </a:cubicBezTo>
                    <a:cubicBezTo>
                      <a:pt x="257135" y="678859"/>
                      <a:pt x="261000" y="676751"/>
                      <a:pt x="259682" y="671919"/>
                    </a:cubicBezTo>
                    <a:cubicBezTo>
                      <a:pt x="259419" y="671128"/>
                      <a:pt x="259243" y="669898"/>
                      <a:pt x="259682" y="669371"/>
                    </a:cubicBezTo>
                    <a:cubicBezTo>
                      <a:pt x="266008" y="661025"/>
                      <a:pt x="271543" y="651801"/>
                      <a:pt x="279098" y="644948"/>
                    </a:cubicBezTo>
                    <a:cubicBezTo>
                      <a:pt x="282261" y="642049"/>
                      <a:pt x="284457" y="638974"/>
                      <a:pt x="285599" y="635811"/>
                    </a:cubicBezTo>
                    <a:cubicBezTo>
                      <a:pt x="289289" y="625093"/>
                      <a:pt x="294736" y="615868"/>
                      <a:pt x="302379" y="607259"/>
                    </a:cubicBezTo>
                    <a:cubicBezTo>
                      <a:pt x="310901" y="597683"/>
                      <a:pt x="317578" y="586613"/>
                      <a:pt x="325134" y="576158"/>
                    </a:cubicBezTo>
                    <a:cubicBezTo>
                      <a:pt x="331195" y="567724"/>
                      <a:pt x="337082" y="559115"/>
                      <a:pt x="343583" y="551032"/>
                    </a:cubicBezTo>
                    <a:cubicBezTo>
                      <a:pt x="352807" y="539436"/>
                      <a:pt x="361505" y="527048"/>
                      <a:pt x="372487" y="517296"/>
                    </a:cubicBezTo>
                    <a:cubicBezTo>
                      <a:pt x="384523" y="506578"/>
                      <a:pt x="391551" y="491731"/>
                      <a:pt x="404378" y="481979"/>
                    </a:cubicBezTo>
                    <a:cubicBezTo>
                      <a:pt x="410440" y="477323"/>
                      <a:pt x="415623" y="471964"/>
                      <a:pt x="419313" y="464848"/>
                    </a:cubicBezTo>
                    <a:cubicBezTo>
                      <a:pt x="424672" y="454481"/>
                      <a:pt x="433018" y="446662"/>
                      <a:pt x="441891" y="438843"/>
                    </a:cubicBezTo>
                    <a:cubicBezTo>
                      <a:pt x="458232" y="424435"/>
                      <a:pt x="472904" y="408358"/>
                      <a:pt x="488366" y="392983"/>
                    </a:cubicBezTo>
                    <a:cubicBezTo>
                      <a:pt x="496624" y="384725"/>
                      <a:pt x="504707" y="376379"/>
                      <a:pt x="513141" y="368296"/>
                    </a:cubicBezTo>
                    <a:cubicBezTo>
                      <a:pt x="516655" y="364870"/>
                      <a:pt x="519115" y="359511"/>
                      <a:pt x="525792" y="360477"/>
                    </a:cubicBezTo>
                    <a:cubicBezTo>
                      <a:pt x="527109" y="360653"/>
                      <a:pt x="529218" y="357930"/>
                      <a:pt x="530360" y="356085"/>
                    </a:cubicBezTo>
                    <a:cubicBezTo>
                      <a:pt x="537564" y="344927"/>
                      <a:pt x="547931" y="337811"/>
                      <a:pt x="559352" y="331661"/>
                    </a:cubicBezTo>
                    <a:cubicBezTo>
                      <a:pt x="563744" y="329289"/>
                      <a:pt x="567259" y="324984"/>
                      <a:pt x="570685" y="321031"/>
                    </a:cubicBezTo>
                    <a:cubicBezTo>
                      <a:pt x="579031" y="311279"/>
                      <a:pt x="588431" y="303197"/>
                      <a:pt x="600204" y="297750"/>
                    </a:cubicBezTo>
                    <a:cubicBezTo>
                      <a:pt x="602751" y="296520"/>
                      <a:pt x="605387" y="294675"/>
                      <a:pt x="607144" y="292479"/>
                    </a:cubicBezTo>
                    <a:cubicBezTo>
                      <a:pt x="619356" y="276753"/>
                      <a:pt x="637190" y="267880"/>
                      <a:pt x="652565" y="256107"/>
                    </a:cubicBezTo>
                    <a:cubicBezTo>
                      <a:pt x="668202" y="244247"/>
                      <a:pt x="685598" y="234671"/>
                      <a:pt x="702026" y="223865"/>
                    </a:cubicBezTo>
                    <a:cubicBezTo>
                      <a:pt x="709318" y="219033"/>
                      <a:pt x="716083" y="213410"/>
                      <a:pt x="723111" y="208227"/>
                    </a:cubicBezTo>
                    <a:cubicBezTo>
                      <a:pt x="724078" y="207524"/>
                      <a:pt x="725044" y="206382"/>
                      <a:pt x="726186" y="206118"/>
                    </a:cubicBezTo>
                    <a:cubicBezTo>
                      <a:pt x="734620" y="204625"/>
                      <a:pt x="740506" y="198739"/>
                      <a:pt x="747447" y="194609"/>
                    </a:cubicBezTo>
                    <a:cubicBezTo>
                      <a:pt x="754651" y="190305"/>
                      <a:pt x="762909" y="187757"/>
                      <a:pt x="770640" y="184155"/>
                    </a:cubicBezTo>
                    <a:cubicBezTo>
                      <a:pt x="773627" y="182749"/>
                      <a:pt x="776614" y="180992"/>
                      <a:pt x="778723" y="178620"/>
                    </a:cubicBezTo>
                    <a:cubicBezTo>
                      <a:pt x="784697" y="171855"/>
                      <a:pt x="792164" y="167726"/>
                      <a:pt x="800247" y="163949"/>
                    </a:cubicBezTo>
                    <a:cubicBezTo>
                      <a:pt x="808329" y="160171"/>
                      <a:pt x="815709" y="154987"/>
                      <a:pt x="823792" y="151034"/>
                    </a:cubicBezTo>
                    <a:cubicBezTo>
                      <a:pt x="835037" y="145499"/>
                      <a:pt x="846458" y="140404"/>
                      <a:pt x="857879" y="135220"/>
                    </a:cubicBezTo>
                    <a:cubicBezTo>
                      <a:pt x="868948" y="130213"/>
                      <a:pt x="882390" y="130301"/>
                      <a:pt x="890648" y="119494"/>
                    </a:cubicBezTo>
                    <a:cubicBezTo>
                      <a:pt x="907604" y="119934"/>
                      <a:pt x="918322" y="102890"/>
                      <a:pt x="935717" y="103417"/>
                    </a:cubicBezTo>
                    <a:cubicBezTo>
                      <a:pt x="940374" y="103505"/>
                      <a:pt x="945733" y="99903"/>
                      <a:pt x="949774" y="96653"/>
                    </a:cubicBezTo>
                    <a:cubicBezTo>
                      <a:pt x="960931" y="87604"/>
                      <a:pt x="974900" y="85495"/>
                      <a:pt x="987639" y="80312"/>
                    </a:cubicBezTo>
                    <a:cubicBezTo>
                      <a:pt x="993261" y="78028"/>
                      <a:pt x="999499" y="77325"/>
                      <a:pt x="1005034" y="74865"/>
                    </a:cubicBezTo>
                    <a:cubicBezTo>
                      <a:pt x="1015488" y="70121"/>
                      <a:pt x="1026470" y="67485"/>
                      <a:pt x="1037276" y="63883"/>
                    </a:cubicBezTo>
                    <a:cubicBezTo>
                      <a:pt x="1044041" y="61599"/>
                      <a:pt x="1051157" y="59139"/>
                      <a:pt x="1058098" y="57470"/>
                    </a:cubicBezTo>
                    <a:cubicBezTo>
                      <a:pt x="1061963" y="56591"/>
                      <a:pt x="1066707" y="50090"/>
                      <a:pt x="1071539" y="56503"/>
                    </a:cubicBezTo>
                    <a:cubicBezTo>
                      <a:pt x="1071803" y="56855"/>
                      <a:pt x="1074263" y="56415"/>
                      <a:pt x="1074878" y="55713"/>
                    </a:cubicBezTo>
                    <a:cubicBezTo>
                      <a:pt x="1084278" y="45170"/>
                      <a:pt x="1097895" y="50178"/>
                      <a:pt x="1108965" y="46224"/>
                    </a:cubicBezTo>
                    <a:cubicBezTo>
                      <a:pt x="1113182" y="44731"/>
                      <a:pt x="1117926" y="44555"/>
                      <a:pt x="1121879" y="42710"/>
                    </a:cubicBezTo>
                    <a:cubicBezTo>
                      <a:pt x="1133213" y="37176"/>
                      <a:pt x="1144721" y="34101"/>
                      <a:pt x="1157460" y="35506"/>
                    </a:cubicBezTo>
                    <a:cubicBezTo>
                      <a:pt x="1160887" y="35858"/>
                      <a:pt x="1164840" y="34452"/>
                      <a:pt x="1168090" y="32959"/>
                    </a:cubicBezTo>
                    <a:cubicBezTo>
                      <a:pt x="1177930" y="28478"/>
                      <a:pt x="1188033" y="26282"/>
                      <a:pt x="1198839" y="24700"/>
                    </a:cubicBezTo>
                    <a:cubicBezTo>
                      <a:pt x="1210963" y="22943"/>
                      <a:pt x="1223614" y="23734"/>
                      <a:pt x="1235562" y="18814"/>
                    </a:cubicBezTo>
                    <a:cubicBezTo>
                      <a:pt x="1243381" y="15563"/>
                      <a:pt x="1252694" y="15563"/>
                      <a:pt x="1261391" y="14861"/>
                    </a:cubicBezTo>
                    <a:cubicBezTo>
                      <a:pt x="1269210" y="14246"/>
                      <a:pt x="1277117" y="14685"/>
                      <a:pt x="1284936" y="14773"/>
                    </a:cubicBezTo>
                    <a:cubicBezTo>
                      <a:pt x="1291613" y="14773"/>
                      <a:pt x="1298290" y="13543"/>
                      <a:pt x="1305055" y="14685"/>
                    </a:cubicBezTo>
                    <a:cubicBezTo>
                      <a:pt x="1306724" y="14949"/>
                      <a:pt x="1309184" y="15476"/>
                      <a:pt x="1310150" y="14597"/>
                    </a:cubicBezTo>
                    <a:cubicBezTo>
                      <a:pt x="1318672" y="7217"/>
                      <a:pt x="1328160" y="12576"/>
                      <a:pt x="1337121" y="11961"/>
                    </a:cubicBezTo>
                    <a:cubicBezTo>
                      <a:pt x="1342919" y="11610"/>
                      <a:pt x="1348806" y="10995"/>
                      <a:pt x="1354340" y="9326"/>
                    </a:cubicBezTo>
                    <a:cubicBezTo>
                      <a:pt x="1371736" y="4055"/>
                      <a:pt x="1389746" y="5724"/>
                      <a:pt x="1406965" y="7657"/>
                    </a:cubicBezTo>
                    <a:cubicBezTo>
                      <a:pt x="1418386" y="8974"/>
                      <a:pt x="1430686" y="6075"/>
                      <a:pt x="1441579" y="12049"/>
                    </a:cubicBezTo>
                    <a:cubicBezTo>
                      <a:pt x="1447905" y="7305"/>
                      <a:pt x="1454845" y="12401"/>
                      <a:pt x="1462137" y="10292"/>
                    </a:cubicBezTo>
                    <a:cubicBezTo>
                      <a:pt x="1471010" y="7745"/>
                      <a:pt x="1481816" y="12049"/>
                      <a:pt x="1491832" y="13104"/>
                    </a:cubicBezTo>
                    <a:cubicBezTo>
                      <a:pt x="1498157" y="13806"/>
                      <a:pt x="1505449" y="16266"/>
                      <a:pt x="1510632" y="13982"/>
                    </a:cubicBezTo>
                    <a:cubicBezTo>
                      <a:pt x="1515552" y="11786"/>
                      <a:pt x="1518188" y="14158"/>
                      <a:pt x="1521878" y="14597"/>
                    </a:cubicBezTo>
                    <a:cubicBezTo>
                      <a:pt x="1527676" y="15388"/>
                      <a:pt x="1533474" y="17321"/>
                      <a:pt x="1539097" y="16969"/>
                    </a:cubicBezTo>
                    <a:cubicBezTo>
                      <a:pt x="1552802" y="16178"/>
                      <a:pt x="1566420" y="18287"/>
                      <a:pt x="1580213" y="17584"/>
                    </a:cubicBezTo>
                    <a:cubicBezTo>
                      <a:pt x="1589877" y="17145"/>
                      <a:pt x="1599716" y="20659"/>
                      <a:pt x="1609468" y="22416"/>
                    </a:cubicBezTo>
                    <a:cubicBezTo>
                      <a:pt x="1618780" y="24085"/>
                      <a:pt x="1628269" y="27951"/>
                      <a:pt x="1637405" y="27160"/>
                    </a:cubicBezTo>
                    <a:cubicBezTo>
                      <a:pt x="1651286" y="25930"/>
                      <a:pt x="1662092" y="34013"/>
                      <a:pt x="1674655" y="35946"/>
                    </a:cubicBezTo>
                    <a:cubicBezTo>
                      <a:pt x="1677467" y="36385"/>
                      <a:pt x="1680190" y="38054"/>
                      <a:pt x="1682914" y="37966"/>
                    </a:cubicBezTo>
                    <a:cubicBezTo>
                      <a:pt x="1695213" y="37790"/>
                      <a:pt x="1706546" y="39548"/>
                      <a:pt x="1717879" y="45434"/>
                    </a:cubicBezTo>
                    <a:cubicBezTo>
                      <a:pt x="1725962" y="49651"/>
                      <a:pt x="1736241" y="49475"/>
                      <a:pt x="1745641" y="51144"/>
                    </a:cubicBezTo>
                    <a:cubicBezTo>
                      <a:pt x="1747310" y="51408"/>
                      <a:pt x="1749155" y="51320"/>
                      <a:pt x="1750913" y="51144"/>
                    </a:cubicBezTo>
                    <a:cubicBezTo>
                      <a:pt x="1759083" y="50529"/>
                      <a:pt x="1763036" y="61072"/>
                      <a:pt x="1773315" y="57821"/>
                    </a:cubicBezTo>
                    <a:cubicBezTo>
                      <a:pt x="1779553" y="55888"/>
                      <a:pt x="1788690" y="58963"/>
                      <a:pt x="1795191" y="62390"/>
                    </a:cubicBezTo>
                    <a:cubicBezTo>
                      <a:pt x="1811444" y="71087"/>
                      <a:pt x="1829981" y="73196"/>
                      <a:pt x="1846234" y="81542"/>
                    </a:cubicBezTo>
                    <a:cubicBezTo>
                      <a:pt x="1856776" y="86989"/>
                      <a:pt x="1869252" y="86637"/>
                      <a:pt x="1879530" y="93051"/>
                    </a:cubicBezTo>
                    <a:cubicBezTo>
                      <a:pt x="1884362" y="96038"/>
                      <a:pt x="1890424" y="97531"/>
                      <a:pt x="1894290" y="101309"/>
                    </a:cubicBezTo>
                    <a:cubicBezTo>
                      <a:pt x="1898507" y="105438"/>
                      <a:pt x="1903163" y="105174"/>
                      <a:pt x="1907995" y="106580"/>
                    </a:cubicBezTo>
                    <a:cubicBezTo>
                      <a:pt x="1917220" y="109303"/>
                      <a:pt x="1926269" y="113257"/>
                      <a:pt x="1934615" y="118089"/>
                    </a:cubicBezTo>
                    <a:cubicBezTo>
                      <a:pt x="1938480" y="120285"/>
                      <a:pt x="1941467" y="122569"/>
                      <a:pt x="1946124" y="122130"/>
                    </a:cubicBezTo>
                    <a:cubicBezTo>
                      <a:pt x="1947881" y="121954"/>
                      <a:pt x="1949989" y="123272"/>
                      <a:pt x="1951746" y="124239"/>
                    </a:cubicBezTo>
                    <a:cubicBezTo>
                      <a:pt x="1969493" y="135045"/>
                      <a:pt x="1990050" y="139789"/>
                      <a:pt x="2008060" y="149628"/>
                    </a:cubicBezTo>
                    <a:cubicBezTo>
                      <a:pt x="2026685" y="159732"/>
                      <a:pt x="2046716" y="167551"/>
                      <a:pt x="2062881" y="182310"/>
                    </a:cubicBezTo>
                    <a:cubicBezTo>
                      <a:pt x="2069822" y="188548"/>
                      <a:pt x="2079837" y="191710"/>
                      <a:pt x="2088798" y="195224"/>
                    </a:cubicBezTo>
                    <a:cubicBezTo>
                      <a:pt x="2096266" y="198124"/>
                      <a:pt x="2102240" y="201374"/>
                      <a:pt x="2102943" y="210247"/>
                    </a:cubicBezTo>
                    <a:cubicBezTo>
                      <a:pt x="2103030" y="211741"/>
                      <a:pt x="2104172" y="213234"/>
                      <a:pt x="2105051" y="214552"/>
                    </a:cubicBezTo>
                    <a:cubicBezTo>
                      <a:pt x="2105490" y="215255"/>
                      <a:pt x="2106281" y="215694"/>
                      <a:pt x="2106896" y="216309"/>
                    </a:cubicBezTo>
                    <a:cubicBezTo>
                      <a:pt x="2107335" y="215167"/>
                      <a:pt x="2108389" y="213498"/>
                      <a:pt x="2108038" y="212971"/>
                    </a:cubicBezTo>
                    <a:cubicBezTo>
                      <a:pt x="2105754" y="209984"/>
                      <a:pt x="2104700" y="207963"/>
                      <a:pt x="2110059" y="208490"/>
                    </a:cubicBezTo>
                    <a:cubicBezTo>
                      <a:pt x="2111728" y="208666"/>
                      <a:pt x="2113836" y="208139"/>
                      <a:pt x="2115066" y="209018"/>
                    </a:cubicBezTo>
                    <a:cubicBezTo>
                      <a:pt x="2121568" y="213410"/>
                      <a:pt x="2127805" y="218242"/>
                      <a:pt x="2134306" y="222811"/>
                    </a:cubicBezTo>
                    <a:cubicBezTo>
                      <a:pt x="2143795" y="229487"/>
                      <a:pt x="2153283" y="236076"/>
                      <a:pt x="2162771" y="242578"/>
                    </a:cubicBezTo>
                    <a:cubicBezTo>
                      <a:pt x="2175686" y="251451"/>
                      <a:pt x="2188248" y="260851"/>
                      <a:pt x="2201690" y="268934"/>
                    </a:cubicBezTo>
                    <a:cubicBezTo>
                      <a:pt x="2215395" y="277280"/>
                      <a:pt x="2225762" y="289228"/>
                      <a:pt x="2237622" y="299419"/>
                    </a:cubicBezTo>
                    <a:cubicBezTo>
                      <a:pt x="2244651" y="305481"/>
                      <a:pt x="2254754" y="307677"/>
                      <a:pt x="2261079" y="315408"/>
                    </a:cubicBezTo>
                    <a:cubicBezTo>
                      <a:pt x="2263539" y="318395"/>
                      <a:pt x="2266263" y="321207"/>
                      <a:pt x="2269250" y="323579"/>
                    </a:cubicBezTo>
                    <a:cubicBezTo>
                      <a:pt x="2279441" y="331661"/>
                      <a:pt x="2289720" y="339480"/>
                      <a:pt x="2299999" y="347387"/>
                    </a:cubicBezTo>
                    <a:cubicBezTo>
                      <a:pt x="2300262" y="347651"/>
                      <a:pt x="2300789" y="347563"/>
                      <a:pt x="2301141" y="347739"/>
                    </a:cubicBezTo>
                    <a:cubicBezTo>
                      <a:pt x="2308960" y="350462"/>
                      <a:pt x="2305885" y="363113"/>
                      <a:pt x="2317833" y="363992"/>
                    </a:cubicBezTo>
                    <a:cubicBezTo>
                      <a:pt x="2324422" y="364431"/>
                      <a:pt x="2331538" y="372162"/>
                      <a:pt x="2336370" y="378312"/>
                    </a:cubicBezTo>
                    <a:cubicBezTo>
                      <a:pt x="2341026" y="384198"/>
                      <a:pt x="2345155" y="389645"/>
                      <a:pt x="2351744" y="393950"/>
                    </a:cubicBezTo>
                    <a:cubicBezTo>
                      <a:pt x="2358246" y="398167"/>
                      <a:pt x="2362375" y="405986"/>
                      <a:pt x="2367909" y="411784"/>
                    </a:cubicBezTo>
                    <a:cubicBezTo>
                      <a:pt x="2378803" y="423029"/>
                      <a:pt x="2389170" y="434977"/>
                      <a:pt x="2401294" y="444729"/>
                    </a:cubicBezTo>
                    <a:cubicBezTo>
                      <a:pt x="2411924" y="453339"/>
                      <a:pt x="2418338" y="464321"/>
                      <a:pt x="2425454" y="475302"/>
                    </a:cubicBezTo>
                    <a:cubicBezTo>
                      <a:pt x="2426859" y="477499"/>
                      <a:pt x="2429231" y="479168"/>
                      <a:pt x="2431076" y="481101"/>
                    </a:cubicBezTo>
                    <a:cubicBezTo>
                      <a:pt x="2439247" y="490062"/>
                      <a:pt x="2451283" y="495509"/>
                      <a:pt x="2454885" y="508775"/>
                    </a:cubicBezTo>
                    <a:cubicBezTo>
                      <a:pt x="2455675" y="511762"/>
                      <a:pt x="2457696" y="513519"/>
                      <a:pt x="2454709" y="516242"/>
                    </a:cubicBezTo>
                    <a:cubicBezTo>
                      <a:pt x="2454270" y="516681"/>
                      <a:pt x="2455412" y="518966"/>
                      <a:pt x="2455851" y="520371"/>
                    </a:cubicBezTo>
                    <a:cubicBezTo>
                      <a:pt x="2457081" y="519581"/>
                      <a:pt x="2459365" y="518790"/>
                      <a:pt x="2459365" y="517999"/>
                    </a:cubicBezTo>
                    <a:cubicBezTo>
                      <a:pt x="2459190" y="508950"/>
                      <a:pt x="2462440" y="514309"/>
                      <a:pt x="2464900" y="516594"/>
                    </a:cubicBezTo>
                    <a:cubicBezTo>
                      <a:pt x="2480275" y="530650"/>
                      <a:pt x="2490817" y="548748"/>
                      <a:pt x="2503907" y="564737"/>
                    </a:cubicBezTo>
                    <a:cubicBezTo>
                      <a:pt x="2517437" y="581166"/>
                      <a:pt x="2530088" y="598298"/>
                      <a:pt x="2542563" y="615517"/>
                    </a:cubicBezTo>
                    <a:cubicBezTo>
                      <a:pt x="2547043" y="621667"/>
                      <a:pt x="2551085" y="628607"/>
                      <a:pt x="2553545" y="635811"/>
                    </a:cubicBezTo>
                    <a:cubicBezTo>
                      <a:pt x="2555565" y="641961"/>
                      <a:pt x="2558113" y="646002"/>
                      <a:pt x="2563560" y="650131"/>
                    </a:cubicBezTo>
                    <a:cubicBezTo>
                      <a:pt x="2570237" y="655315"/>
                      <a:pt x="2577529" y="663134"/>
                      <a:pt x="2578934" y="670865"/>
                    </a:cubicBezTo>
                    <a:cubicBezTo>
                      <a:pt x="2581043" y="682110"/>
                      <a:pt x="2590179" y="687206"/>
                      <a:pt x="2594748" y="695903"/>
                    </a:cubicBezTo>
                    <a:cubicBezTo>
                      <a:pt x="2600195" y="706446"/>
                      <a:pt x="2607838" y="715846"/>
                      <a:pt x="2613900" y="726037"/>
                    </a:cubicBezTo>
                    <a:cubicBezTo>
                      <a:pt x="2620753" y="737546"/>
                      <a:pt x="2627166" y="749406"/>
                      <a:pt x="2633316" y="761266"/>
                    </a:cubicBezTo>
                    <a:cubicBezTo>
                      <a:pt x="2635336" y="765132"/>
                      <a:pt x="2635776" y="769876"/>
                      <a:pt x="2637884" y="773742"/>
                    </a:cubicBezTo>
                    <a:cubicBezTo>
                      <a:pt x="2643507" y="784108"/>
                      <a:pt x="2649657" y="794212"/>
                      <a:pt x="2655631" y="804403"/>
                    </a:cubicBezTo>
                    <a:cubicBezTo>
                      <a:pt x="2655806" y="804754"/>
                      <a:pt x="2656333" y="804930"/>
                      <a:pt x="2656509" y="805369"/>
                    </a:cubicBezTo>
                    <a:cubicBezTo>
                      <a:pt x="2658969" y="811343"/>
                      <a:pt x="2659848" y="819953"/>
                      <a:pt x="2664328" y="822676"/>
                    </a:cubicBezTo>
                    <a:cubicBezTo>
                      <a:pt x="2671181" y="826893"/>
                      <a:pt x="2670917" y="833394"/>
                      <a:pt x="2673729" y="838666"/>
                    </a:cubicBezTo>
                    <a:cubicBezTo>
                      <a:pt x="2676715" y="844288"/>
                      <a:pt x="2677770" y="850965"/>
                      <a:pt x="2679703" y="857115"/>
                    </a:cubicBezTo>
                    <a:cubicBezTo>
                      <a:pt x="2680054" y="858257"/>
                      <a:pt x="2679966" y="859750"/>
                      <a:pt x="2680581" y="860717"/>
                    </a:cubicBezTo>
                    <a:cubicBezTo>
                      <a:pt x="2685413" y="868360"/>
                      <a:pt x="2691036" y="875564"/>
                      <a:pt x="2695165" y="883559"/>
                    </a:cubicBezTo>
                    <a:cubicBezTo>
                      <a:pt x="2698328" y="889709"/>
                      <a:pt x="2700612" y="896825"/>
                      <a:pt x="2696307" y="903853"/>
                    </a:cubicBezTo>
                    <a:cubicBezTo>
                      <a:pt x="2695692" y="904819"/>
                      <a:pt x="2695868" y="906225"/>
                      <a:pt x="2695692" y="907367"/>
                    </a:cubicBezTo>
                    <a:cubicBezTo>
                      <a:pt x="2696922" y="906840"/>
                      <a:pt x="2698679" y="906752"/>
                      <a:pt x="2699294" y="905786"/>
                    </a:cubicBezTo>
                    <a:cubicBezTo>
                      <a:pt x="2701578" y="902447"/>
                      <a:pt x="2704126" y="903589"/>
                      <a:pt x="2704741" y="906137"/>
                    </a:cubicBezTo>
                    <a:cubicBezTo>
                      <a:pt x="2707377" y="916416"/>
                      <a:pt x="2716162" y="924235"/>
                      <a:pt x="2716426" y="935392"/>
                    </a:cubicBezTo>
                    <a:cubicBezTo>
                      <a:pt x="2716426" y="936622"/>
                      <a:pt x="2716338" y="938204"/>
                      <a:pt x="2717040" y="939082"/>
                    </a:cubicBezTo>
                    <a:cubicBezTo>
                      <a:pt x="2725650" y="950503"/>
                      <a:pt x="2725650" y="965175"/>
                      <a:pt x="2731800" y="977562"/>
                    </a:cubicBezTo>
                    <a:cubicBezTo>
                      <a:pt x="2733381" y="980813"/>
                      <a:pt x="2734875" y="984151"/>
                      <a:pt x="2736456" y="987402"/>
                    </a:cubicBezTo>
                    <a:cubicBezTo>
                      <a:pt x="2737510" y="989598"/>
                      <a:pt x="2740058" y="991795"/>
                      <a:pt x="2739795" y="993727"/>
                    </a:cubicBezTo>
                    <a:cubicBezTo>
                      <a:pt x="2737686" y="1011562"/>
                      <a:pt x="2751479" y="1024300"/>
                      <a:pt x="2754378" y="1040114"/>
                    </a:cubicBezTo>
                    <a:cubicBezTo>
                      <a:pt x="2756047" y="1049427"/>
                      <a:pt x="2763251" y="1055752"/>
                      <a:pt x="2763867" y="1065240"/>
                    </a:cubicBezTo>
                    <a:cubicBezTo>
                      <a:pt x="2764482" y="1074201"/>
                      <a:pt x="2767117" y="1083075"/>
                      <a:pt x="2768874" y="1091948"/>
                    </a:cubicBezTo>
                    <a:cubicBezTo>
                      <a:pt x="2769050" y="1092739"/>
                      <a:pt x="2769313" y="1093529"/>
                      <a:pt x="2769840" y="1094144"/>
                    </a:cubicBezTo>
                    <a:cubicBezTo>
                      <a:pt x="2779153" y="1106268"/>
                      <a:pt x="2776869" y="1122345"/>
                      <a:pt x="2784249" y="1135436"/>
                    </a:cubicBezTo>
                    <a:cubicBezTo>
                      <a:pt x="2786884" y="1140092"/>
                      <a:pt x="2784600" y="1147472"/>
                      <a:pt x="2784688" y="1153533"/>
                    </a:cubicBezTo>
                    <a:cubicBezTo>
                      <a:pt x="2784776" y="1156433"/>
                      <a:pt x="2784249" y="1160298"/>
                      <a:pt x="2785742" y="1162143"/>
                    </a:cubicBezTo>
                    <a:cubicBezTo>
                      <a:pt x="2792243" y="1169874"/>
                      <a:pt x="2791541" y="1179977"/>
                      <a:pt x="2795318" y="1188411"/>
                    </a:cubicBezTo>
                    <a:cubicBezTo>
                      <a:pt x="2798920" y="1196494"/>
                      <a:pt x="2797690" y="1202556"/>
                      <a:pt x="2792331" y="1208881"/>
                    </a:cubicBezTo>
                    <a:cubicBezTo>
                      <a:pt x="2791541" y="1209848"/>
                      <a:pt x="2791453" y="1212483"/>
                      <a:pt x="2792155" y="1213362"/>
                    </a:cubicBezTo>
                    <a:cubicBezTo>
                      <a:pt x="2795406" y="1216964"/>
                      <a:pt x="2794264" y="1213010"/>
                      <a:pt x="2795142" y="1211693"/>
                    </a:cubicBezTo>
                    <a:cubicBezTo>
                      <a:pt x="2796987" y="1208969"/>
                      <a:pt x="2799184" y="1208618"/>
                      <a:pt x="2800238" y="1212483"/>
                    </a:cubicBezTo>
                    <a:cubicBezTo>
                      <a:pt x="2801995" y="1218721"/>
                      <a:pt x="2803664" y="1225046"/>
                      <a:pt x="2805509" y="1231284"/>
                    </a:cubicBezTo>
                    <a:cubicBezTo>
                      <a:pt x="2806388" y="1234095"/>
                      <a:pt x="2810078" y="1236292"/>
                      <a:pt x="2806124" y="1239981"/>
                    </a:cubicBezTo>
                    <a:cubicBezTo>
                      <a:pt x="2804719" y="1241299"/>
                      <a:pt x="2804806" y="1246483"/>
                      <a:pt x="2806300" y="1248328"/>
                    </a:cubicBezTo>
                    <a:cubicBezTo>
                      <a:pt x="2811835" y="1255620"/>
                      <a:pt x="2809551" y="1264053"/>
                      <a:pt x="2810692" y="1271872"/>
                    </a:cubicBezTo>
                    <a:cubicBezTo>
                      <a:pt x="2812537" y="1284260"/>
                      <a:pt x="2815349" y="1296559"/>
                      <a:pt x="2813416" y="1309210"/>
                    </a:cubicBezTo>
                    <a:cubicBezTo>
                      <a:pt x="2818424" y="1314569"/>
                      <a:pt x="2820005" y="1321158"/>
                      <a:pt x="2818512" y="1328011"/>
                    </a:cubicBezTo>
                    <a:cubicBezTo>
                      <a:pt x="2816052" y="1339168"/>
                      <a:pt x="2821323" y="1349096"/>
                      <a:pt x="2822816" y="1359551"/>
                    </a:cubicBezTo>
                    <a:cubicBezTo>
                      <a:pt x="2822992" y="1360780"/>
                      <a:pt x="2823783" y="1361835"/>
                      <a:pt x="2823871" y="1363065"/>
                    </a:cubicBezTo>
                    <a:cubicBezTo>
                      <a:pt x="2824837" y="1376243"/>
                      <a:pt x="2825628" y="1389421"/>
                      <a:pt x="2826506" y="1402599"/>
                    </a:cubicBezTo>
                    <a:cubicBezTo>
                      <a:pt x="2827385" y="1415777"/>
                      <a:pt x="2824398" y="1429131"/>
                      <a:pt x="2828966" y="1442221"/>
                    </a:cubicBezTo>
                    <a:cubicBezTo>
                      <a:pt x="2830196" y="1445735"/>
                      <a:pt x="2830547" y="1450918"/>
                      <a:pt x="2828790" y="1453730"/>
                    </a:cubicBezTo>
                    <a:cubicBezTo>
                      <a:pt x="2826067" y="1458122"/>
                      <a:pt x="2828439" y="1461109"/>
                      <a:pt x="2828966" y="1464887"/>
                    </a:cubicBezTo>
                    <a:cubicBezTo>
                      <a:pt x="2830284" y="1474112"/>
                      <a:pt x="2830811" y="1483336"/>
                      <a:pt x="2831777" y="1492649"/>
                    </a:cubicBezTo>
                    <a:cubicBezTo>
                      <a:pt x="2832480" y="1499765"/>
                      <a:pt x="2830108" y="1506969"/>
                      <a:pt x="2834150" y="1513997"/>
                    </a:cubicBezTo>
                    <a:cubicBezTo>
                      <a:pt x="2835555" y="1516457"/>
                      <a:pt x="2834062" y="1520674"/>
                      <a:pt x="2833622" y="1524013"/>
                    </a:cubicBezTo>
                    <a:cubicBezTo>
                      <a:pt x="2833271" y="1526385"/>
                      <a:pt x="2831250" y="1529284"/>
                      <a:pt x="2832041" y="1531041"/>
                    </a:cubicBezTo>
                    <a:cubicBezTo>
                      <a:pt x="2836346" y="1540969"/>
                      <a:pt x="2831075" y="1550633"/>
                      <a:pt x="2831690" y="1560384"/>
                    </a:cubicBezTo>
                    <a:cubicBezTo>
                      <a:pt x="2832393" y="1570839"/>
                      <a:pt x="2832129" y="1581381"/>
                      <a:pt x="2831690" y="1591836"/>
                    </a:cubicBezTo>
                    <a:cubicBezTo>
                      <a:pt x="2831514" y="1596316"/>
                      <a:pt x="2829405" y="1600709"/>
                      <a:pt x="2829318" y="1605190"/>
                    </a:cubicBezTo>
                    <a:cubicBezTo>
                      <a:pt x="2829230" y="1612745"/>
                      <a:pt x="2823256" y="1620300"/>
                      <a:pt x="2829142" y="1627944"/>
                    </a:cubicBezTo>
                    <a:cubicBezTo>
                      <a:pt x="2826067" y="1638750"/>
                      <a:pt x="2832305" y="1650522"/>
                      <a:pt x="2825364" y="1660977"/>
                    </a:cubicBezTo>
                    <a:cubicBezTo>
                      <a:pt x="2824573" y="1662207"/>
                      <a:pt x="2825188" y="1664491"/>
                      <a:pt x="2825364" y="1666336"/>
                    </a:cubicBezTo>
                    <a:cubicBezTo>
                      <a:pt x="2825716" y="1670992"/>
                      <a:pt x="2827385" y="1675912"/>
                      <a:pt x="2826330" y="1680217"/>
                    </a:cubicBezTo>
                    <a:cubicBezTo>
                      <a:pt x="2823431" y="1691638"/>
                      <a:pt x="2822377" y="1703234"/>
                      <a:pt x="2821411" y="1714831"/>
                    </a:cubicBezTo>
                    <a:cubicBezTo>
                      <a:pt x="2821147" y="1717906"/>
                      <a:pt x="2821762" y="1720981"/>
                      <a:pt x="2821323" y="1723968"/>
                    </a:cubicBezTo>
                    <a:cubicBezTo>
                      <a:pt x="2819478" y="1735301"/>
                      <a:pt x="2817369" y="1736970"/>
                      <a:pt x="2805685" y="1737058"/>
                    </a:cubicBezTo>
                    <a:cubicBezTo>
                      <a:pt x="2797778" y="1737058"/>
                      <a:pt x="2789959" y="1736882"/>
                      <a:pt x="2782052" y="1737146"/>
                    </a:cubicBezTo>
                    <a:cubicBezTo>
                      <a:pt x="2777396" y="1737322"/>
                      <a:pt x="2775024" y="1735301"/>
                      <a:pt x="2774145" y="1730908"/>
                    </a:cubicBezTo>
                    <a:cubicBezTo>
                      <a:pt x="2772915" y="1724671"/>
                      <a:pt x="2768699" y="1718872"/>
                      <a:pt x="2773794" y="1711844"/>
                    </a:cubicBezTo>
                    <a:cubicBezTo>
                      <a:pt x="2775902" y="1708945"/>
                      <a:pt x="2773882" y="1703322"/>
                      <a:pt x="2774233" y="1699017"/>
                    </a:cubicBezTo>
                    <a:cubicBezTo>
                      <a:pt x="2774585" y="1694361"/>
                      <a:pt x="2779592" y="1691199"/>
                      <a:pt x="2777132" y="1685049"/>
                    </a:cubicBezTo>
                    <a:cubicBezTo>
                      <a:pt x="2775200" y="1680129"/>
                      <a:pt x="2775815" y="1673628"/>
                      <a:pt x="2776957" y="1668181"/>
                    </a:cubicBezTo>
                    <a:cubicBezTo>
                      <a:pt x="2778889" y="1659044"/>
                      <a:pt x="2781877" y="1650171"/>
                      <a:pt x="2784864" y="1641298"/>
                    </a:cubicBezTo>
                    <a:cubicBezTo>
                      <a:pt x="2785478" y="1639540"/>
                      <a:pt x="2786709" y="1639101"/>
                      <a:pt x="2785391" y="1636466"/>
                    </a:cubicBezTo>
                    <a:cubicBezTo>
                      <a:pt x="2780734" y="1627153"/>
                      <a:pt x="2780120" y="1617401"/>
                      <a:pt x="2784249" y="1607386"/>
                    </a:cubicBezTo>
                    <a:cubicBezTo>
                      <a:pt x="2785303" y="1604750"/>
                      <a:pt x="2785566" y="1600885"/>
                      <a:pt x="2784424" y="1598513"/>
                    </a:cubicBezTo>
                    <a:cubicBezTo>
                      <a:pt x="2781525" y="1592890"/>
                      <a:pt x="2780734" y="1588497"/>
                      <a:pt x="2786445" y="1584193"/>
                    </a:cubicBezTo>
                    <a:cubicBezTo>
                      <a:pt x="2787499" y="1583402"/>
                      <a:pt x="2787499" y="1580064"/>
                      <a:pt x="2786884" y="1578218"/>
                    </a:cubicBezTo>
                    <a:cubicBezTo>
                      <a:pt x="2782492" y="1565655"/>
                      <a:pt x="2784424" y="1553092"/>
                      <a:pt x="2786621" y="1541056"/>
                    </a:cubicBezTo>
                    <a:cubicBezTo>
                      <a:pt x="2788114" y="1541759"/>
                      <a:pt x="2788905" y="1541847"/>
                      <a:pt x="2789695" y="1541935"/>
                    </a:cubicBezTo>
                    <a:cubicBezTo>
                      <a:pt x="2788905" y="1541408"/>
                      <a:pt x="2788114" y="1540969"/>
                      <a:pt x="2787236" y="1540441"/>
                    </a:cubicBezTo>
                    <a:cubicBezTo>
                      <a:pt x="2786357" y="1533413"/>
                      <a:pt x="2784864" y="1526297"/>
                      <a:pt x="2784776" y="1519269"/>
                    </a:cubicBezTo>
                    <a:cubicBezTo>
                      <a:pt x="2784776" y="1513119"/>
                      <a:pt x="2784776" y="1506091"/>
                      <a:pt x="2787587" y="1500907"/>
                    </a:cubicBezTo>
                    <a:cubicBezTo>
                      <a:pt x="2791716" y="1493000"/>
                      <a:pt x="2789168" y="1487553"/>
                      <a:pt x="2784776" y="1481667"/>
                    </a:cubicBezTo>
                    <a:cubicBezTo>
                      <a:pt x="2783809" y="1480349"/>
                      <a:pt x="2780647" y="1479734"/>
                      <a:pt x="2783721" y="1476923"/>
                    </a:cubicBezTo>
                    <a:cubicBezTo>
                      <a:pt x="2786181" y="1474639"/>
                      <a:pt x="2786884" y="1476220"/>
                      <a:pt x="2788553" y="1477450"/>
                    </a:cubicBezTo>
                    <a:cubicBezTo>
                      <a:pt x="2789168" y="1477890"/>
                      <a:pt x="2790838" y="1477011"/>
                      <a:pt x="2791980" y="1476747"/>
                    </a:cubicBezTo>
                    <a:cubicBezTo>
                      <a:pt x="2791365" y="1475781"/>
                      <a:pt x="2790838" y="1474815"/>
                      <a:pt x="2790047" y="1473936"/>
                    </a:cubicBezTo>
                    <a:cubicBezTo>
                      <a:pt x="2786357" y="1469719"/>
                      <a:pt x="2784336" y="1465063"/>
                      <a:pt x="2784424" y="1459177"/>
                    </a:cubicBezTo>
                    <a:cubicBezTo>
                      <a:pt x="2784776" y="1441782"/>
                      <a:pt x="2782843" y="1424650"/>
                      <a:pt x="2779241" y="1407607"/>
                    </a:cubicBezTo>
                    <a:cubicBezTo>
                      <a:pt x="2783985" y="1398118"/>
                      <a:pt x="2775551" y="1388015"/>
                      <a:pt x="2781261" y="1377736"/>
                    </a:cubicBezTo>
                    <a:cubicBezTo>
                      <a:pt x="2783282" y="1374046"/>
                      <a:pt x="2778275" y="1366491"/>
                      <a:pt x="2776429" y="1360693"/>
                    </a:cubicBezTo>
                    <a:cubicBezTo>
                      <a:pt x="2776078" y="1359463"/>
                      <a:pt x="2775639" y="1358233"/>
                      <a:pt x="2775288" y="1357003"/>
                    </a:cubicBezTo>
                    <a:cubicBezTo>
                      <a:pt x="2776429" y="1357266"/>
                      <a:pt x="2777660" y="1357530"/>
                      <a:pt x="2778802" y="1357881"/>
                    </a:cubicBezTo>
                    <a:cubicBezTo>
                      <a:pt x="2780295" y="1358321"/>
                      <a:pt x="2781789" y="1358936"/>
                      <a:pt x="2783282" y="1359463"/>
                    </a:cubicBezTo>
                    <a:cubicBezTo>
                      <a:pt x="2782492" y="1357881"/>
                      <a:pt x="2782140" y="1355948"/>
                      <a:pt x="2780998" y="1354894"/>
                    </a:cubicBezTo>
                    <a:cubicBezTo>
                      <a:pt x="2775288" y="1349535"/>
                      <a:pt x="2773970" y="1343122"/>
                      <a:pt x="2773882" y="1335479"/>
                    </a:cubicBezTo>
                    <a:cubicBezTo>
                      <a:pt x="2773706" y="1321334"/>
                      <a:pt x="2772388" y="1307190"/>
                      <a:pt x="2767205" y="1293748"/>
                    </a:cubicBezTo>
                    <a:cubicBezTo>
                      <a:pt x="2766941" y="1292957"/>
                      <a:pt x="2766063" y="1292167"/>
                      <a:pt x="2766239" y="1291552"/>
                    </a:cubicBezTo>
                    <a:cubicBezTo>
                      <a:pt x="2770016" y="1278637"/>
                      <a:pt x="2762812" y="1267304"/>
                      <a:pt x="2760879" y="1255268"/>
                    </a:cubicBezTo>
                    <a:cubicBezTo>
                      <a:pt x="2760177" y="1250875"/>
                      <a:pt x="2758595" y="1246571"/>
                      <a:pt x="2757717" y="1242178"/>
                    </a:cubicBezTo>
                    <a:cubicBezTo>
                      <a:pt x="2757102" y="1239542"/>
                      <a:pt x="2756662" y="1236819"/>
                      <a:pt x="2756750" y="1234183"/>
                    </a:cubicBezTo>
                    <a:cubicBezTo>
                      <a:pt x="2756750" y="1233217"/>
                      <a:pt x="2758419" y="1232338"/>
                      <a:pt x="2759386" y="1231372"/>
                    </a:cubicBezTo>
                    <a:cubicBezTo>
                      <a:pt x="2759913" y="1232250"/>
                      <a:pt x="2760528" y="1233129"/>
                      <a:pt x="2760967" y="1234007"/>
                    </a:cubicBezTo>
                    <a:cubicBezTo>
                      <a:pt x="2761846" y="1235765"/>
                      <a:pt x="2762724" y="1237697"/>
                      <a:pt x="2763603" y="1239454"/>
                    </a:cubicBezTo>
                    <a:cubicBezTo>
                      <a:pt x="2763954" y="1240157"/>
                      <a:pt x="2764482" y="1240860"/>
                      <a:pt x="2764921" y="1241563"/>
                    </a:cubicBezTo>
                    <a:cubicBezTo>
                      <a:pt x="2765360" y="1240860"/>
                      <a:pt x="2766063" y="1240245"/>
                      <a:pt x="2766151" y="1239454"/>
                    </a:cubicBezTo>
                    <a:cubicBezTo>
                      <a:pt x="2766766" y="1234974"/>
                      <a:pt x="2766239" y="1230757"/>
                      <a:pt x="2761934" y="1228121"/>
                    </a:cubicBezTo>
                    <a:cubicBezTo>
                      <a:pt x="2751391" y="1221796"/>
                      <a:pt x="2751830" y="1211253"/>
                      <a:pt x="2753588" y="1201765"/>
                    </a:cubicBezTo>
                    <a:cubicBezTo>
                      <a:pt x="2754378" y="1197724"/>
                      <a:pt x="2753675" y="1194210"/>
                      <a:pt x="2752094" y="1192540"/>
                    </a:cubicBezTo>
                    <a:cubicBezTo>
                      <a:pt x="2744714" y="1185073"/>
                      <a:pt x="2745681" y="1174970"/>
                      <a:pt x="2742342" y="1166360"/>
                    </a:cubicBezTo>
                    <a:cubicBezTo>
                      <a:pt x="2738037" y="1155291"/>
                      <a:pt x="2738565" y="1143342"/>
                      <a:pt x="2732678" y="1132273"/>
                    </a:cubicBezTo>
                    <a:cubicBezTo>
                      <a:pt x="2727231" y="1122170"/>
                      <a:pt x="2728022" y="1108992"/>
                      <a:pt x="2723893" y="1098010"/>
                    </a:cubicBezTo>
                    <a:cubicBezTo>
                      <a:pt x="2720115" y="1087907"/>
                      <a:pt x="2717831" y="1077716"/>
                      <a:pt x="2715898" y="1067173"/>
                    </a:cubicBezTo>
                    <a:cubicBezTo>
                      <a:pt x="2715371" y="1064450"/>
                      <a:pt x="2712999" y="1062868"/>
                      <a:pt x="2715635" y="1059618"/>
                    </a:cubicBezTo>
                    <a:cubicBezTo>
                      <a:pt x="2716689" y="1058300"/>
                      <a:pt x="2714756" y="1054522"/>
                      <a:pt x="2714053" y="1051799"/>
                    </a:cubicBezTo>
                    <a:cubicBezTo>
                      <a:pt x="2713966" y="1051447"/>
                      <a:pt x="2713263" y="1051184"/>
                      <a:pt x="2713175" y="1050832"/>
                    </a:cubicBezTo>
                    <a:cubicBezTo>
                      <a:pt x="2712736" y="1046088"/>
                      <a:pt x="2713614" y="1040553"/>
                      <a:pt x="2711506" y="1036688"/>
                    </a:cubicBezTo>
                    <a:cubicBezTo>
                      <a:pt x="2709397" y="1032647"/>
                      <a:pt x="2701402" y="1030275"/>
                      <a:pt x="2701227" y="1026936"/>
                    </a:cubicBezTo>
                    <a:cubicBezTo>
                      <a:pt x="2700788" y="1018766"/>
                      <a:pt x="2697010" y="1011825"/>
                      <a:pt x="2696043" y="1003567"/>
                    </a:cubicBezTo>
                    <a:cubicBezTo>
                      <a:pt x="2698328" y="1000492"/>
                      <a:pt x="2703511" y="998911"/>
                      <a:pt x="2699030" y="994869"/>
                    </a:cubicBezTo>
                    <a:cubicBezTo>
                      <a:pt x="2697713" y="993640"/>
                      <a:pt x="2695516" y="993376"/>
                      <a:pt x="2693759" y="992761"/>
                    </a:cubicBezTo>
                    <a:cubicBezTo>
                      <a:pt x="2694286" y="995309"/>
                      <a:pt x="2694901" y="997769"/>
                      <a:pt x="2695341" y="1000316"/>
                    </a:cubicBezTo>
                    <a:cubicBezTo>
                      <a:pt x="2695516" y="1001107"/>
                      <a:pt x="2695341" y="1002074"/>
                      <a:pt x="2695341" y="1002864"/>
                    </a:cubicBezTo>
                    <a:cubicBezTo>
                      <a:pt x="2693584" y="1000756"/>
                      <a:pt x="2689981" y="998120"/>
                      <a:pt x="2690421" y="996714"/>
                    </a:cubicBezTo>
                    <a:cubicBezTo>
                      <a:pt x="2692266" y="990477"/>
                      <a:pt x="2682602" y="986611"/>
                      <a:pt x="2687522" y="980198"/>
                    </a:cubicBezTo>
                    <a:cubicBezTo>
                      <a:pt x="2684007" y="975102"/>
                      <a:pt x="2679966" y="970270"/>
                      <a:pt x="2677243" y="964823"/>
                    </a:cubicBezTo>
                    <a:cubicBezTo>
                      <a:pt x="2673201" y="956917"/>
                      <a:pt x="2669951" y="948658"/>
                      <a:pt x="2666700" y="940400"/>
                    </a:cubicBezTo>
                    <a:cubicBezTo>
                      <a:pt x="2666173" y="938994"/>
                      <a:pt x="2666964" y="937150"/>
                      <a:pt x="2667227" y="935480"/>
                    </a:cubicBezTo>
                    <a:cubicBezTo>
                      <a:pt x="2668457" y="936271"/>
                      <a:pt x="2669775" y="936886"/>
                      <a:pt x="2670917" y="937764"/>
                    </a:cubicBezTo>
                    <a:cubicBezTo>
                      <a:pt x="2672235" y="938907"/>
                      <a:pt x="2673377" y="940224"/>
                      <a:pt x="2674695" y="941367"/>
                    </a:cubicBezTo>
                    <a:cubicBezTo>
                      <a:pt x="2675134" y="941718"/>
                      <a:pt x="2676364" y="941982"/>
                      <a:pt x="2676452" y="941806"/>
                    </a:cubicBezTo>
                    <a:cubicBezTo>
                      <a:pt x="2676803" y="941103"/>
                      <a:pt x="2677331" y="940049"/>
                      <a:pt x="2677067" y="939522"/>
                    </a:cubicBezTo>
                    <a:cubicBezTo>
                      <a:pt x="2675925" y="936974"/>
                      <a:pt x="2674958" y="933899"/>
                      <a:pt x="2672938" y="932230"/>
                    </a:cubicBezTo>
                    <a:cubicBezTo>
                      <a:pt x="2670214" y="929858"/>
                      <a:pt x="2666700" y="928452"/>
                      <a:pt x="2663450" y="926871"/>
                    </a:cubicBezTo>
                    <a:cubicBezTo>
                      <a:pt x="2659936" y="925201"/>
                      <a:pt x="2658793" y="922654"/>
                      <a:pt x="2658618" y="918788"/>
                    </a:cubicBezTo>
                    <a:cubicBezTo>
                      <a:pt x="2658354" y="912990"/>
                      <a:pt x="2657036" y="907279"/>
                      <a:pt x="2656158" y="901481"/>
                    </a:cubicBezTo>
                    <a:cubicBezTo>
                      <a:pt x="2655982" y="900339"/>
                      <a:pt x="2655543" y="898318"/>
                      <a:pt x="2654928" y="898230"/>
                    </a:cubicBezTo>
                    <a:cubicBezTo>
                      <a:pt x="2644737" y="895770"/>
                      <a:pt x="2646670" y="884877"/>
                      <a:pt x="2641311" y="878990"/>
                    </a:cubicBezTo>
                    <a:cubicBezTo>
                      <a:pt x="2637796" y="875125"/>
                      <a:pt x="2634809" y="870293"/>
                      <a:pt x="2633140" y="865461"/>
                    </a:cubicBezTo>
                    <a:cubicBezTo>
                      <a:pt x="2632086" y="862386"/>
                      <a:pt x="2626200" y="858520"/>
                      <a:pt x="2632437" y="854567"/>
                    </a:cubicBezTo>
                    <a:cubicBezTo>
                      <a:pt x="2632613" y="854391"/>
                      <a:pt x="2631734" y="851053"/>
                      <a:pt x="2630592" y="850438"/>
                    </a:cubicBezTo>
                    <a:cubicBezTo>
                      <a:pt x="2622070" y="845694"/>
                      <a:pt x="2620665" y="837260"/>
                      <a:pt x="2619611" y="828914"/>
                    </a:cubicBezTo>
                    <a:cubicBezTo>
                      <a:pt x="2619171" y="824872"/>
                      <a:pt x="2617151" y="823291"/>
                      <a:pt x="2614691" y="820480"/>
                    </a:cubicBezTo>
                    <a:cubicBezTo>
                      <a:pt x="2608717" y="813451"/>
                      <a:pt x="2603709" y="805017"/>
                      <a:pt x="2600722" y="796320"/>
                    </a:cubicBezTo>
                    <a:cubicBezTo>
                      <a:pt x="2597384" y="786656"/>
                      <a:pt x="2588247" y="781648"/>
                      <a:pt x="2584821" y="772775"/>
                    </a:cubicBezTo>
                    <a:cubicBezTo>
                      <a:pt x="2582536" y="766977"/>
                      <a:pt x="2574014" y="762584"/>
                      <a:pt x="2580076" y="754502"/>
                    </a:cubicBezTo>
                    <a:cubicBezTo>
                      <a:pt x="2580428" y="753974"/>
                      <a:pt x="2579286" y="751427"/>
                      <a:pt x="2578758" y="751427"/>
                    </a:cubicBezTo>
                    <a:cubicBezTo>
                      <a:pt x="2567162" y="750724"/>
                      <a:pt x="2568480" y="737282"/>
                      <a:pt x="2560573" y="732977"/>
                    </a:cubicBezTo>
                    <a:cubicBezTo>
                      <a:pt x="2557234" y="719624"/>
                      <a:pt x="2544847" y="710487"/>
                      <a:pt x="2542036" y="697748"/>
                    </a:cubicBezTo>
                    <a:cubicBezTo>
                      <a:pt x="2540279" y="689841"/>
                      <a:pt x="2535007" y="687469"/>
                      <a:pt x="2531317" y="682549"/>
                    </a:cubicBezTo>
                    <a:cubicBezTo>
                      <a:pt x="2527891" y="677981"/>
                      <a:pt x="2525344" y="672710"/>
                      <a:pt x="2521917" y="668141"/>
                    </a:cubicBezTo>
                    <a:cubicBezTo>
                      <a:pt x="2519369" y="664715"/>
                      <a:pt x="2515855" y="662079"/>
                      <a:pt x="2512956" y="658917"/>
                    </a:cubicBezTo>
                    <a:cubicBezTo>
                      <a:pt x="2511550" y="657423"/>
                      <a:pt x="2509354" y="655315"/>
                      <a:pt x="2509618" y="653909"/>
                    </a:cubicBezTo>
                    <a:cubicBezTo>
                      <a:pt x="2510760" y="646881"/>
                      <a:pt x="2505401" y="644069"/>
                      <a:pt x="2501799" y="639940"/>
                    </a:cubicBezTo>
                    <a:cubicBezTo>
                      <a:pt x="2496527" y="633878"/>
                      <a:pt x="2490905" y="627992"/>
                      <a:pt x="2486249" y="621403"/>
                    </a:cubicBezTo>
                    <a:cubicBezTo>
                      <a:pt x="2484843" y="619382"/>
                      <a:pt x="2481241" y="615341"/>
                      <a:pt x="2486776" y="612266"/>
                    </a:cubicBezTo>
                    <a:cubicBezTo>
                      <a:pt x="2489060" y="611036"/>
                      <a:pt x="2489851" y="606380"/>
                      <a:pt x="2486073" y="607171"/>
                    </a:cubicBezTo>
                    <a:cubicBezTo>
                      <a:pt x="2473071" y="609894"/>
                      <a:pt x="2470611" y="598649"/>
                      <a:pt x="2464812" y="592236"/>
                    </a:cubicBezTo>
                    <a:cubicBezTo>
                      <a:pt x="2456642" y="583187"/>
                      <a:pt x="2449262" y="573347"/>
                      <a:pt x="2441531" y="563947"/>
                    </a:cubicBezTo>
                    <a:cubicBezTo>
                      <a:pt x="2440740" y="562980"/>
                      <a:pt x="2439071" y="562190"/>
                      <a:pt x="2438895" y="561135"/>
                    </a:cubicBezTo>
                    <a:cubicBezTo>
                      <a:pt x="2438632" y="559115"/>
                      <a:pt x="2439159" y="557006"/>
                      <a:pt x="2439423" y="554986"/>
                    </a:cubicBezTo>
                    <a:cubicBezTo>
                      <a:pt x="2440652" y="555864"/>
                      <a:pt x="2441882" y="556831"/>
                      <a:pt x="2443112" y="557621"/>
                    </a:cubicBezTo>
                    <a:cubicBezTo>
                      <a:pt x="2443991" y="558148"/>
                      <a:pt x="2444957" y="558500"/>
                      <a:pt x="2445924" y="559027"/>
                    </a:cubicBezTo>
                    <a:cubicBezTo>
                      <a:pt x="2446012" y="557885"/>
                      <a:pt x="2446539" y="555864"/>
                      <a:pt x="2446099" y="555601"/>
                    </a:cubicBezTo>
                    <a:cubicBezTo>
                      <a:pt x="2441795" y="553316"/>
                      <a:pt x="2437578" y="550505"/>
                      <a:pt x="2432921" y="549539"/>
                    </a:cubicBezTo>
                    <a:cubicBezTo>
                      <a:pt x="2429144" y="548660"/>
                      <a:pt x="2426947" y="547694"/>
                      <a:pt x="2425366" y="544004"/>
                    </a:cubicBezTo>
                    <a:cubicBezTo>
                      <a:pt x="2421500" y="534955"/>
                      <a:pt x="2420007" y="524237"/>
                      <a:pt x="2407268" y="521425"/>
                    </a:cubicBezTo>
                    <a:cubicBezTo>
                      <a:pt x="2403139" y="520459"/>
                      <a:pt x="2400064" y="514397"/>
                      <a:pt x="2396638" y="510532"/>
                    </a:cubicBezTo>
                    <a:cubicBezTo>
                      <a:pt x="2394178" y="507720"/>
                      <a:pt x="2392421" y="503943"/>
                      <a:pt x="2389434" y="501834"/>
                    </a:cubicBezTo>
                    <a:cubicBezTo>
                      <a:pt x="2385041" y="498671"/>
                      <a:pt x="2379858" y="497090"/>
                      <a:pt x="2380121" y="489974"/>
                    </a:cubicBezTo>
                    <a:cubicBezTo>
                      <a:pt x="2380209" y="488041"/>
                      <a:pt x="2376080" y="485845"/>
                      <a:pt x="2373796" y="483824"/>
                    </a:cubicBezTo>
                    <a:cubicBezTo>
                      <a:pt x="2367119" y="477850"/>
                      <a:pt x="2360178" y="472052"/>
                      <a:pt x="2353853" y="465726"/>
                    </a:cubicBezTo>
                    <a:cubicBezTo>
                      <a:pt x="2352447" y="464233"/>
                      <a:pt x="2352096" y="459840"/>
                      <a:pt x="2353238" y="457995"/>
                    </a:cubicBezTo>
                    <a:cubicBezTo>
                      <a:pt x="2356664" y="452372"/>
                      <a:pt x="2353326" y="451406"/>
                      <a:pt x="2349548" y="452548"/>
                    </a:cubicBezTo>
                    <a:cubicBezTo>
                      <a:pt x="2341729" y="455008"/>
                      <a:pt x="2338039" y="452021"/>
                      <a:pt x="2335052" y="444993"/>
                    </a:cubicBezTo>
                    <a:cubicBezTo>
                      <a:pt x="2333471" y="441303"/>
                      <a:pt x="2329430" y="438579"/>
                      <a:pt x="2326179" y="435856"/>
                    </a:cubicBezTo>
                    <a:cubicBezTo>
                      <a:pt x="2318096" y="429179"/>
                      <a:pt x="2309663" y="422941"/>
                      <a:pt x="2301580" y="416265"/>
                    </a:cubicBezTo>
                    <a:cubicBezTo>
                      <a:pt x="2300174" y="415122"/>
                      <a:pt x="2299647" y="412750"/>
                      <a:pt x="2298769" y="410905"/>
                    </a:cubicBezTo>
                    <a:cubicBezTo>
                      <a:pt x="2298329" y="410027"/>
                      <a:pt x="2298154" y="409061"/>
                      <a:pt x="2297890" y="408094"/>
                    </a:cubicBezTo>
                    <a:cubicBezTo>
                      <a:pt x="2298681" y="408006"/>
                      <a:pt x="2299735" y="407567"/>
                      <a:pt x="2300350" y="407831"/>
                    </a:cubicBezTo>
                    <a:cubicBezTo>
                      <a:pt x="2301843" y="408533"/>
                      <a:pt x="2303074" y="409939"/>
                      <a:pt x="2304567" y="410290"/>
                    </a:cubicBezTo>
                    <a:cubicBezTo>
                      <a:pt x="2306060" y="410642"/>
                      <a:pt x="2307818" y="409939"/>
                      <a:pt x="2309487" y="409675"/>
                    </a:cubicBezTo>
                    <a:cubicBezTo>
                      <a:pt x="2308608" y="408446"/>
                      <a:pt x="2307993" y="406513"/>
                      <a:pt x="2306851" y="406074"/>
                    </a:cubicBezTo>
                    <a:cubicBezTo>
                      <a:pt x="2302634" y="404580"/>
                      <a:pt x="2298242" y="403086"/>
                      <a:pt x="2293849" y="402735"/>
                    </a:cubicBezTo>
                    <a:cubicBezTo>
                      <a:pt x="2288841" y="402296"/>
                      <a:pt x="2286381" y="401242"/>
                      <a:pt x="2283218" y="396234"/>
                    </a:cubicBezTo>
                    <a:cubicBezTo>
                      <a:pt x="2278650" y="389030"/>
                      <a:pt x="2273379" y="381474"/>
                      <a:pt x="2263539" y="378575"/>
                    </a:cubicBezTo>
                    <a:cubicBezTo>
                      <a:pt x="2258356" y="376994"/>
                      <a:pt x="2253875" y="371723"/>
                      <a:pt x="2250010" y="367242"/>
                    </a:cubicBezTo>
                    <a:cubicBezTo>
                      <a:pt x="2245969" y="362498"/>
                      <a:pt x="2238237" y="360829"/>
                      <a:pt x="2237798" y="352834"/>
                    </a:cubicBezTo>
                    <a:cubicBezTo>
                      <a:pt x="2237710" y="351868"/>
                      <a:pt x="2235338" y="350462"/>
                      <a:pt x="2233845" y="350199"/>
                    </a:cubicBezTo>
                    <a:cubicBezTo>
                      <a:pt x="2224532" y="348178"/>
                      <a:pt x="2217416" y="342731"/>
                      <a:pt x="2210739" y="336230"/>
                    </a:cubicBezTo>
                    <a:cubicBezTo>
                      <a:pt x="2208367" y="333946"/>
                      <a:pt x="2205380" y="332364"/>
                      <a:pt x="2202569" y="330607"/>
                    </a:cubicBezTo>
                    <a:cubicBezTo>
                      <a:pt x="2201251" y="329729"/>
                      <a:pt x="2198703" y="329729"/>
                      <a:pt x="2198264" y="328674"/>
                    </a:cubicBezTo>
                    <a:cubicBezTo>
                      <a:pt x="2192641" y="315936"/>
                      <a:pt x="2178585" y="314881"/>
                      <a:pt x="2169184" y="307414"/>
                    </a:cubicBezTo>
                    <a:cubicBezTo>
                      <a:pt x="2164704" y="303812"/>
                      <a:pt x="2159081" y="300210"/>
                      <a:pt x="2160311" y="292742"/>
                    </a:cubicBezTo>
                    <a:cubicBezTo>
                      <a:pt x="2160399" y="292039"/>
                      <a:pt x="2156709" y="289931"/>
                      <a:pt x="2156445" y="290194"/>
                    </a:cubicBezTo>
                    <a:cubicBezTo>
                      <a:pt x="2153546" y="292918"/>
                      <a:pt x="2150823" y="293357"/>
                      <a:pt x="2147309" y="291073"/>
                    </a:cubicBezTo>
                    <a:cubicBezTo>
                      <a:pt x="2132549" y="281409"/>
                      <a:pt x="2119020" y="269812"/>
                      <a:pt x="2102943" y="262169"/>
                    </a:cubicBezTo>
                    <a:cubicBezTo>
                      <a:pt x="2100834" y="261203"/>
                      <a:pt x="2099516" y="258567"/>
                      <a:pt x="2097847" y="256722"/>
                    </a:cubicBezTo>
                    <a:cubicBezTo>
                      <a:pt x="2100307" y="256371"/>
                      <a:pt x="2102767" y="256019"/>
                      <a:pt x="2105315" y="255668"/>
                    </a:cubicBezTo>
                    <a:cubicBezTo>
                      <a:pt x="2106193" y="255580"/>
                      <a:pt x="2107160" y="255844"/>
                      <a:pt x="2107950" y="255580"/>
                    </a:cubicBezTo>
                    <a:cubicBezTo>
                      <a:pt x="2108829" y="255229"/>
                      <a:pt x="2109532" y="254526"/>
                      <a:pt x="2110322" y="253911"/>
                    </a:cubicBezTo>
                    <a:cubicBezTo>
                      <a:pt x="2109532" y="253647"/>
                      <a:pt x="2108653" y="252857"/>
                      <a:pt x="2108126" y="253120"/>
                    </a:cubicBezTo>
                    <a:cubicBezTo>
                      <a:pt x="2102240" y="255229"/>
                      <a:pt x="2096529" y="246092"/>
                      <a:pt x="2090467" y="252944"/>
                    </a:cubicBezTo>
                    <a:cubicBezTo>
                      <a:pt x="2090204" y="253208"/>
                      <a:pt x="2087480" y="251890"/>
                      <a:pt x="2086338" y="250836"/>
                    </a:cubicBezTo>
                    <a:cubicBezTo>
                      <a:pt x="2083088" y="247937"/>
                      <a:pt x="2080013" y="244774"/>
                      <a:pt x="2077026" y="241611"/>
                    </a:cubicBezTo>
                    <a:cubicBezTo>
                      <a:pt x="2073160" y="237482"/>
                      <a:pt x="2069470" y="233968"/>
                      <a:pt x="2062793" y="234407"/>
                    </a:cubicBezTo>
                    <a:cubicBezTo>
                      <a:pt x="2059279" y="234583"/>
                      <a:pt x="2055414" y="231420"/>
                      <a:pt x="2051899" y="229487"/>
                    </a:cubicBezTo>
                    <a:cubicBezTo>
                      <a:pt x="2036174" y="221141"/>
                      <a:pt x="2021326" y="211302"/>
                      <a:pt x="2004283" y="205152"/>
                    </a:cubicBezTo>
                    <a:cubicBezTo>
                      <a:pt x="1996815" y="202428"/>
                      <a:pt x="1990665" y="195752"/>
                      <a:pt x="1984076" y="190656"/>
                    </a:cubicBezTo>
                    <a:cubicBezTo>
                      <a:pt x="1980387" y="187757"/>
                      <a:pt x="1983725" y="187845"/>
                      <a:pt x="1985745" y="187581"/>
                    </a:cubicBezTo>
                    <a:cubicBezTo>
                      <a:pt x="1985570" y="186703"/>
                      <a:pt x="1985306" y="185824"/>
                      <a:pt x="1985131" y="184946"/>
                    </a:cubicBezTo>
                    <a:cubicBezTo>
                      <a:pt x="1978893" y="186966"/>
                      <a:pt x="1972655" y="179850"/>
                      <a:pt x="1966242" y="184770"/>
                    </a:cubicBezTo>
                    <a:cubicBezTo>
                      <a:pt x="1965451" y="185385"/>
                      <a:pt x="1963167" y="184155"/>
                      <a:pt x="1961586" y="183803"/>
                    </a:cubicBezTo>
                    <a:cubicBezTo>
                      <a:pt x="1962552" y="182398"/>
                      <a:pt x="1963519" y="181080"/>
                      <a:pt x="1964397" y="179674"/>
                    </a:cubicBezTo>
                    <a:cubicBezTo>
                      <a:pt x="1965188" y="178444"/>
                      <a:pt x="1965891" y="177127"/>
                      <a:pt x="1966594" y="175809"/>
                    </a:cubicBezTo>
                    <a:cubicBezTo>
                      <a:pt x="1965100" y="175457"/>
                      <a:pt x="1963167" y="174403"/>
                      <a:pt x="1962289" y="175018"/>
                    </a:cubicBezTo>
                    <a:cubicBezTo>
                      <a:pt x="1955173" y="179499"/>
                      <a:pt x="1950341" y="176424"/>
                      <a:pt x="1944015" y="172207"/>
                    </a:cubicBezTo>
                    <a:cubicBezTo>
                      <a:pt x="1936460" y="167111"/>
                      <a:pt x="1927059" y="164827"/>
                      <a:pt x="1918450" y="161313"/>
                    </a:cubicBezTo>
                    <a:cubicBezTo>
                      <a:pt x="1906501" y="156481"/>
                      <a:pt x="1894641" y="151385"/>
                      <a:pt x="1882517" y="146905"/>
                    </a:cubicBezTo>
                    <a:cubicBezTo>
                      <a:pt x="1878652" y="145499"/>
                      <a:pt x="1874083" y="146290"/>
                      <a:pt x="1869954" y="145411"/>
                    </a:cubicBezTo>
                    <a:cubicBezTo>
                      <a:pt x="1868109" y="145060"/>
                      <a:pt x="1866528" y="143215"/>
                      <a:pt x="1864771" y="142073"/>
                    </a:cubicBezTo>
                    <a:cubicBezTo>
                      <a:pt x="1866352" y="141458"/>
                      <a:pt x="1868021" y="140931"/>
                      <a:pt x="1869603" y="140316"/>
                    </a:cubicBezTo>
                    <a:cubicBezTo>
                      <a:pt x="1870394" y="140052"/>
                      <a:pt x="1871096" y="139701"/>
                      <a:pt x="1871799" y="139349"/>
                    </a:cubicBezTo>
                    <a:cubicBezTo>
                      <a:pt x="1871360" y="138822"/>
                      <a:pt x="1870569" y="137768"/>
                      <a:pt x="1870569" y="137768"/>
                    </a:cubicBezTo>
                    <a:cubicBezTo>
                      <a:pt x="1865386" y="141107"/>
                      <a:pt x="1861696" y="133727"/>
                      <a:pt x="1855195" y="136538"/>
                    </a:cubicBezTo>
                    <a:cubicBezTo>
                      <a:pt x="1850363" y="138647"/>
                      <a:pt x="1842017" y="134430"/>
                      <a:pt x="1836131" y="131267"/>
                    </a:cubicBezTo>
                    <a:cubicBezTo>
                      <a:pt x="1832353" y="129246"/>
                      <a:pt x="1824710" y="131618"/>
                      <a:pt x="1824797" y="123448"/>
                    </a:cubicBezTo>
                    <a:cubicBezTo>
                      <a:pt x="1824797" y="123009"/>
                      <a:pt x="1821986" y="121954"/>
                      <a:pt x="1820493" y="122042"/>
                    </a:cubicBezTo>
                    <a:cubicBezTo>
                      <a:pt x="1809335" y="122745"/>
                      <a:pt x="1799144" y="120461"/>
                      <a:pt x="1789480" y="114399"/>
                    </a:cubicBezTo>
                    <a:cubicBezTo>
                      <a:pt x="1786230" y="112378"/>
                      <a:pt x="1781398" y="113081"/>
                      <a:pt x="1777269" y="112290"/>
                    </a:cubicBezTo>
                    <a:cubicBezTo>
                      <a:pt x="1775687" y="112027"/>
                      <a:pt x="1774281" y="111148"/>
                      <a:pt x="1772788" y="110533"/>
                    </a:cubicBezTo>
                    <a:cubicBezTo>
                      <a:pt x="1774106" y="109918"/>
                      <a:pt x="1775424" y="109391"/>
                      <a:pt x="1776654" y="108688"/>
                    </a:cubicBezTo>
                    <a:cubicBezTo>
                      <a:pt x="1777708" y="108073"/>
                      <a:pt x="1778674" y="107195"/>
                      <a:pt x="1779641" y="106316"/>
                    </a:cubicBezTo>
                    <a:cubicBezTo>
                      <a:pt x="1780431" y="105614"/>
                      <a:pt x="1781222" y="104823"/>
                      <a:pt x="1782013" y="104032"/>
                    </a:cubicBezTo>
                    <a:cubicBezTo>
                      <a:pt x="1780431" y="103593"/>
                      <a:pt x="1778938" y="102978"/>
                      <a:pt x="1777356" y="102802"/>
                    </a:cubicBezTo>
                    <a:cubicBezTo>
                      <a:pt x="1776654" y="102714"/>
                      <a:pt x="1775951" y="103505"/>
                      <a:pt x="1775160" y="103681"/>
                    </a:cubicBezTo>
                    <a:cubicBezTo>
                      <a:pt x="1759786" y="107810"/>
                      <a:pt x="1758292" y="107634"/>
                      <a:pt x="1745026" y="98322"/>
                    </a:cubicBezTo>
                    <a:cubicBezTo>
                      <a:pt x="1742303" y="96389"/>
                      <a:pt x="1740897" y="96653"/>
                      <a:pt x="1737559" y="97267"/>
                    </a:cubicBezTo>
                    <a:cubicBezTo>
                      <a:pt x="1731409" y="98497"/>
                      <a:pt x="1723854" y="97970"/>
                      <a:pt x="1718231" y="95423"/>
                    </a:cubicBezTo>
                    <a:cubicBezTo>
                      <a:pt x="1711730" y="92436"/>
                      <a:pt x="1702417" y="95071"/>
                      <a:pt x="1698552" y="86286"/>
                    </a:cubicBezTo>
                    <a:cubicBezTo>
                      <a:pt x="1698288" y="85583"/>
                      <a:pt x="1696004" y="85056"/>
                      <a:pt x="1695125" y="85407"/>
                    </a:cubicBezTo>
                    <a:cubicBezTo>
                      <a:pt x="1680454" y="91821"/>
                      <a:pt x="1666924" y="80136"/>
                      <a:pt x="1652428" y="82596"/>
                    </a:cubicBezTo>
                    <a:cubicBezTo>
                      <a:pt x="1651462" y="82772"/>
                      <a:pt x="1650320" y="81717"/>
                      <a:pt x="1649266" y="81278"/>
                    </a:cubicBezTo>
                    <a:cubicBezTo>
                      <a:pt x="1650759" y="80663"/>
                      <a:pt x="1652516" y="80312"/>
                      <a:pt x="1653658" y="79345"/>
                    </a:cubicBezTo>
                    <a:cubicBezTo>
                      <a:pt x="1654361" y="78730"/>
                      <a:pt x="1654010" y="77061"/>
                      <a:pt x="1654185" y="75919"/>
                    </a:cubicBezTo>
                    <a:cubicBezTo>
                      <a:pt x="1653219" y="76183"/>
                      <a:pt x="1652340" y="76358"/>
                      <a:pt x="1651374" y="76622"/>
                    </a:cubicBezTo>
                    <a:cubicBezTo>
                      <a:pt x="1640480" y="79257"/>
                      <a:pt x="1629498" y="77676"/>
                      <a:pt x="1618517" y="77325"/>
                    </a:cubicBezTo>
                    <a:cubicBezTo>
                      <a:pt x="1615618" y="77237"/>
                      <a:pt x="1610259" y="74865"/>
                      <a:pt x="1610171" y="73371"/>
                    </a:cubicBezTo>
                    <a:cubicBezTo>
                      <a:pt x="1609644" y="60720"/>
                      <a:pt x="1605602" y="69945"/>
                      <a:pt x="1601385" y="71087"/>
                    </a:cubicBezTo>
                    <a:cubicBezTo>
                      <a:pt x="1592424" y="73459"/>
                      <a:pt x="1582585" y="74250"/>
                      <a:pt x="1574326" y="69154"/>
                    </a:cubicBezTo>
                    <a:cubicBezTo>
                      <a:pt x="1568967" y="65904"/>
                      <a:pt x="1563960" y="63795"/>
                      <a:pt x="1557898" y="64498"/>
                    </a:cubicBezTo>
                    <a:cubicBezTo>
                      <a:pt x="1555526" y="64762"/>
                      <a:pt x="1553242" y="65904"/>
                      <a:pt x="1551045" y="66782"/>
                    </a:cubicBezTo>
                    <a:cubicBezTo>
                      <a:pt x="1549727" y="67309"/>
                      <a:pt x="1548585" y="68100"/>
                      <a:pt x="1547355" y="68803"/>
                    </a:cubicBezTo>
                    <a:cubicBezTo>
                      <a:pt x="1547619" y="67309"/>
                      <a:pt x="1547970" y="65816"/>
                      <a:pt x="1548234" y="64322"/>
                    </a:cubicBezTo>
                    <a:cubicBezTo>
                      <a:pt x="1548497" y="62829"/>
                      <a:pt x="1548673" y="61335"/>
                      <a:pt x="1548849" y="59842"/>
                    </a:cubicBezTo>
                    <a:cubicBezTo>
                      <a:pt x="1547355" y="60017"/>
                      <a:pt x="1545247" y="59578"/>
                      <a:pt x="1544456" y="60369"/>
                    </a:cubicBezTo>
                    <a:cubicBezTo>
                      <a:pt x="1538833" y="66694"/>
                      <a:pt x="1532332" y="64674"/>
                      <a:pt x="1525655" y="62917"/>
                    </a:cubicBezTo>
                    <a:cubicBezTo>
                      <a:pt x="1523283" y="62302"/>
                      <a:pt x="1520560" y="61335"/>
                      <a:pt x="1518276" y="61862"/>
                    </a:cubicBezTo>
                    <a:cubicBezTo>
                      <a:pt x="1505800" y="64498"/>
                      <a:pt x="1493501" y="60984"/>
                      <a:pt x="1481114" y="61599"/>
                    </a:cubicBezTo>
                    <a:cubicBezTo>
                      <a:pt x="1472855" y="62038"/>
                      <a:pt x="1464509" y="62741"/>
                      <a:pt x="1456602" y="57382"/>
                    </a:cubicBezTo>
                    <a:cubicBezTo>
                      <a:pt x="1453000" y="54922"/>
                      <a:pt x="1446763" y="54746"/>
                      <a:pt x="1442546" y="59578"/>
                    </a:cubicBezTo>
                    <a:cubicBezTo>
                      <a:pt x="1441579" y="60720"/>
                      <a:pt x="1439032" y="60545"/>
                      <a:pt x="1437275" y="60984"/>
                    </a:cubicBezTo>
                    <a:cubicBezTo>
                      <a:pt x="1437538" y="59490"/>
                      <a:pt x="1437626" y="57997"/>
                      <a:pt x="1437977" y="56503"/>
                    </a:cubicBezTo>
                    <a:cubicBezTo>
                      <a:pt x="1438329" y="54922"/>
                      <a:pt x="1438944" y="53428"/>
                      <a:pt x="1439295" y="51847"/>
                    </a:cubicBezTo>
                    <a:cubicBezTo>
                      <a:pt x="1439471" y="51056"/>
                      <a:pt x="1439032" y="50266"/>
                      <a:pt x="1438856" y="49475"/>
                    </a:cubicBezTo>
                    <a:cubicBezTo>
                      <a:pt x="1438153" y="49914"/>
                      <a:pt x="1437099" y="50266"/>
                      <a:pt x="1436747" y="50969"/>
                    </a:cubicBezTo>
                    <a:cubicBezTo>
                      <a:pt x="1432091" y="59842"/>
                      <a:pt x="1425414" y="62038"/>
                      <a:pt x="1415662" y="59490"/>
                    </a:cubicBezTo>
                    <a:cubicBezTo>
                      <a:pt x="1408985" y="57733"/>
                      <a:pt x="1401606" y="60369"/>
                      <a:pt x="1395280" y="54395"/>
                    </a:cubicBezTo>
                    <a:cubicBezTo>
                      <a:pt x="1392996" y="52286"/>
                      <a:pt x="1385616" y="53428"/>
                      <a:pt x="1381927" y="55537"/>
                    </a:cubicBezTo>
                    <a:cubicBezTo>
                      <a:pt x="1375601" y="59051"/>
                      <a:pt x="1369188" y="59578"/>
                      <a:pt x="1362423" y="59227"/>
                    </a:cubicBezTo>
                    <a:cubicBezTo>
                      <a:pt x="1349157" y="58524"/>
                      <a:pt x="1335891" y="60808"/>
                      <a:pt x="1322625" y="59315"/>
                    </a:cubicBezTo>
                    <a:cubicBezTo>
                      <a:pt x="1319726" y="58963"/>
                      <a:pt x="1316563" y="59227"/>
                      <a:pt x="1313928" y="60281"/>
                    </a:cubicBezTo>
                    <a:cubicBezTo>
                      <a:pt x="1307954" y="62741"/>
                      <a:pt x="1302770" y="63356"/>
                      <a:pt x="1297675" y="58173"/>
                    </a:cubicBezTo>
                    <a:cubicBezTo>
                      <a:pt x="1296357" y="56855"/>
                      <a:pt x="1293106" y="57382"/>
                      <a:pt x="1290734" y="57118"/>
                    </a:cubicBezTo>
                    <a:cubicBezTo>
                      <a:pt x="1291701" y="58700"/>
                      <a:pt x="1292755" y="60193"/>
                      <a:pt x="1293721" y="61775"/>
                    </a:cubicBezTo>
                    <a:cubicBezTo>
                      <a:pt x="1294073" y="62390"/>
                      <a:pt x="1294424" y="63005"/>
                      <a:pt x="1294776" y="63620"/>
                    </a:cubicBezTo>
                    <a:cubicBezTo>
                      <a:pt x="1293634" y="63883"/>
                      <a:pt x="1292052" y="64849"/>
                      <a:pt x="1291262" y="64410"/>
                    </a:cubicBezTo>
                    <a:cubicBezTo>
                      <a:pt x="1281861" y="58788"/>
                      <a:pt x="1273076" y="58612"/>
                      <a:pt x="1265169" y="67046"/>
                    </a:cubicBezTo>
                    <a:cubicBezTo>
                      <a:pt x="1255154" y="65816"/>
                      <a:pt x="1244875" y="74513"/>
                      <a:pt x="1235035" y="66079"/>
                    </a:cubicBezTo>
                    <a:cubicBezTo>
                      <a:pt x="1234508" y="65552"/>
                      <a:pt x="1233190" y="65904"/>
                      <a:pt x="1232312" y="65816"/>
                    </a:cubicBezTo>
                    <a:cubicBezTo>
                      <a:pt x="1233278" y="79082"/>
                      <a:pt x="1219573" y="67836"/>
                      <a:pt x="1216937" y="75041"/>
                    </a:cubicBezTo>
                    <a:cubicBezTo>
                      <a:pt x="1207713" y="73635"/>
                      <a:pt x="1198049" y="77940"/>
                      <a:pt x="1189088" y="72668"/>
                    </a:cubicBezTo>
                    <a:cubicBezTo>
                      <a:pt x="1188824" y="72493"/>
                      <a:pt x="1186540" y="74865"/>
                      <a:pt x="1186628" y="75041"/>
                    </a:cubicBezTo>
                    <a:cubicBezTo>
                      <a:pt x="1189351" y="79170"/>
                      <a:pt x="1187770" y="80487"/>
                      <a:pt x="1183465" y="80312"/>
                    </a:cubicBezTo>
                    <a:cubicBezTo>
                      <a:pt x="1173713" y="79960"/>
                      <a:pt x="1164401" y="81893"/>
                      <a:pt x="1155264" y="85056"/>
                    </a:cubicBezTo>
                    <a:cubicBezTo>
                      <a:pt x="1154034" y="85495"/>
                      <a:pt x="1152365" y="84265"/>
                      <a:pt x="1150783" y="84089"/>
                    </a:cubicBezTo>
                    <a:cubicBezTo>
                      <a:pt x="1147533" y="83826"/>
                      <a:pt x="1142964" y="82244"/>
                      <a:pt x="1141295" y="83826"/>
                    </a:cubicBezTo>
                    <a:cubicBezTo>
                      <a:pt x="1132422" y="91733"/>
                      <a:pt x="1120386" y="90591"/>
                      <a:pt x="1110634" y="95598"/>
                    </a:cubicBezTo>
                    <a:cubicBezTo>
                      <a:pt x="1109580" y="96125"/>
                      <a:pt x="1107647" y="96477"/>
                      <a:pt x="1106944" y="95950"/>
                    </a:cubicBezTo>
                    <a:cubicBezTo>
                      <a:pt x="1098247" y="88306"/>
                      <a:pt x="1091921" y="97795"/>
                      <a:pt x="1085947" y="100430"/>
                    </a:cubicBezTo>
                    <a:cubicBezTo>
                      <a:pt x="1079885" y="103154"/>
                      <a:pt x="1075844" y="104911"/>
                      <a:pt x="1070046" y="101397"/>
                    </a:cubicBezTo>
                    <a:cubicBezTo>
                      <a:pt x="1067674" y="99991"/>
                      <a:pt x="1064687" y="98937"/>
                      <a:pt x="1062051" y="98937"/>
                    </a:cubicBezTo>
                    <a:cubicBezTo>
                      <a:pt x="1060382" y="98937"/>
                      <a:pt x="1058625" y="101045"/>
                      <a:pt x="1056955" y="102275"/>
                    </a:cubicBezTo>
                    <a:cubicBezTo>
                      <a:pt x="1058185" y="102890"/>
                      <a:pt x="1059415" y="103329"/>
                      <a:pt x="1060645" y="104032"/>
                    </a:cubicBezTo>
                    <a:cubicBezTo>
                      <a:pt x="1061963" y="104735"/>
                      <a:pt x="1063193" y="105526"/>
                      <a:pt x="1064423" y="106316"/>
                    </a:cubicBezTo>
                    <a:cubicBezTo>
                      <a:pt x="1063457" y="107283"/>
                      <a:pt x="1062578" y="108864"/>
                      <a:pt x="1061348" y="109216"/>
                    </a:cubicBezTo>
                    <a:cubicBezTo>
                      <a:pt x="1050191" y="112818"/>
                      <a:pt x="1038945" y="116332"/>
                      <a:pt x="1027700" y="119758"/>
                    </a:cubicBezTo>
                    <a:cubicBezTo>
                      <a:pt x="1026119" y="120197"/>
                      <a:pt x="1023922" y="120461"/>
                      <a:pt x="1022517" y="119758"/>
                    </a:cubicBezTo>
                    <a:cubicBezTo>
                      <a:pt x="1018036" y="117474"/>
                      <a:pt x="1013731" y="114135"/>
                      <a:pt x="1014346" y="123448"/>
                    </a:cubicBezTo>
                    <a:cubicBezTo>
                      <a:pt x="1014434" y="124766"/>
                      <a:pt x="1011711" y="127138"/>
                      <a:pt x="1009954" y="127577"/>
                    </a:cubicBezTo>
                    <a:cubicBezTo>
                      <a:pt x="997478" y="130564"/>
                      <a:pt x="985267" y="134869"/>
                      <a:pt x="972089" y="133815"/>
                    </a:cubicBezTo>
                    <a:cubicBezTo>
                      <a:pt x="970947" y="133727"/>
                      <a:pt x="969629" y="135132"/>
                      <a:pt x="968399" y="135923"/>
                    </a:cubicBezTo>
                    <a:cubicBezTo>
                      <a:pt x="969190" y="136714"/>
                      <a:pt x="969805" y="137680"/>
                      <a:pt x="970771" y="138207"/>
                    </a:cubicBezTo>
                    <a:cubicBezTo>
                      <a:pt x="973407" y="139525"/>
                      <a:pt x="972879" y="140755"/>
                      <a:pt x="970419" y="140755"/>
                    </a:cubicBezTo>
                    <a:cubicBezTo>
                      <a:pt x="959614" y="140843"/>
                      <a:pt x="951882" y="149716"/>
                      <a:pt x="941955" y="151034"/>
                    </a:cubicBezTo>
                    <a:cubicBezTo>
                      <a:pt x="931149" y="152528"/>
                      <a:pt x="923418" y="159468"/>
                      <a:pt x="914105" y="163158"/>
                    </a:cubicBezTo>
                    <a:cubicBezTo>
                      <a:pt x="905056" y="166760"/>
                      <a:pt x="895392" y="168517"/>
                      <a:pt x="887398" y="174755"/>
                    </a:cubicBezTo>
                    <a:cubicBezTo>
                      <a:pt x="885992" y="175809"/>
                      <a:pt x="883181" y="175106"/>
                      <a:pt x="880984" y="174930"/>
                    </a:cubicBezTo>
                    <a:cubicBezTo>
                      <a:pt x="878349" y="174755"/>
                      <a:pt x="877558" y="175809"/>
                      <a:pt x="878085" y="178708"/>
                    </a:cubicBezTo>
                    <a:cubicBezTo>
                      <a:pt x="878700" y="182222"/>
                      <a:pt x="877382" y="183364"/>
                      <a:pt x="873868" y="182398"/>
                    </a:cubicBezTo>
                    <a:cubicBezTo>
                      <a:pt x="865610" y="180201"/>
                      <a:pt x="861129" y="181695"/>
                      <a:pt x="855946" y="187933"/>
                    </a:cubicBezTo>
                    <a:cubicBezTo>
                      <a:pt x="851202" y="193731"/>
                      <a:pt x="839517" y="200144"/>
                      <a:pt x="828448" y="203834"/>
                    </a:cubicBezTo>
                    <a:cubicBezTo>
                      <a:pt x="823879" y="205328"/>
                      <a:pt x="819047" y="207260"/>
                      <a:pt x="815445" y="210335"/>
                    </a:cubicBezTo>
                    <a:cubicBezTo>
                      <a:pt x="805957" y="218506"/>
                      <a:pt x="793921" y="222020"/>
                      <a:pt x="783555" y="228609"/>
                    </a:cubicBezTo>
                    <a:cubicBezTo>
                      <a:pt x="780216" y="230717"/>
                      <a:pt x="775736" y="230893"/>
                      <a:pt x="772221" y="232738"/>
                    </a:cubicBezTo>
                    <a:cubicBezTo>
                      <a:pt x="768619" y="234583"/>
                      <a:pt x="764842" y="236955"/>
                      <a:pt x="762206" y="240030"/>
                    </a:cubicBezTo>
                    <a:cubicBezTo>
                      <a:pt x="756759" y="246443"/>
                      <a:pt x="750522" y="249870"/>
                      <a:pt x="742000" y="248464"/>
                    </a:cubicBezTo>
                    <a:cubicBezTo>
                      <a:pt x="739891" y="248112"/>
                      <a:pt x="737519" y="247937"/>
                      <a:pt x="735499" y="248552"/>
                    </a:cubicBezTo>
                    <a:cubicBezTo>
                      <a:pt x="734005" y="248991"/>
                      <a:pt x="732951" y="250836"/>
                      <a:pt x="731721" y="251978"/>
                    </a:cubicBezTo>
                    <a:cubicBezTo>
                      <a:pt x="733039" y="252505"/>
                      <a:pt x="734269" y="253208"/>
                      <a:pt x="735586" y="253559"/>
                    </a:cubicBezTo>
                    <a:cubicBezTo>
                      <a:pt x="737607" y="254086"/>
                      <a:pt x="739628" y="254350"/>
                      <a:pt x="741648" y="254701"/>
                    </a:cubicBezTo>
                    <a:cubicBezTo>
                      <a:pt x="740243" y="256283"/>
                      <a:pt x="739101" y="258216"/>
                      <a:pt x="737343" y="259270"/>
                    </a:cubicBezTo>
                    <a:cubicBezTo>
                      <a:pt x="731106" y="263135"/>
                      <a:pt x="724605" y="266562"/>
                      <a:pt x="718455" y="270515"/>
                    </a:cubicBezTo>
                    <a:cubicBezTo>
                      <a:pt x="710109" y="275874"/>
                      <a:pt x="702202" y="281760"/>
                      <a:pt x="693768" y="287032"/>
                    </a:cubicBezTo>
                    <a:cubicBezTo>
                      <a:pt x="691132" y="288613"/>
                      <a:pt x="688233" y="290546"/>
                      <a:pt x="684280" y="287910"/>
                    </a:cubicBezTo>
                    <a:cubicBezTo>
                      <a:pt x="682083" y="286417"/>
                      <a:pt x="677866" y="287207"/>
                      <a:pt x="678921" y="292039"/>
                    </a:cubicBezTo>
                    <a:cubicBezTo>
                      <a:pt x="680151" y="297486"/>
                      <a:pt x="676285" y="300385"/>
                      <a:pt x="672859" y="302582"/>
                    </a:cubicBezTo>
                    <a:cubicBezTo>
                      <a:pt x="664073" y="308380"/>
                      <a:pt x="655903" y="315584"/>
                      <a:pt x="644570" y="316638"/>
                    </a:cubicBezTo>
                    <a:cubicBezTo>
                      <a:pt x="642725" y="316814"/>
                      <a:pt x="640880" y="318308"/>
                      <a:pt x="639123" y="319186"/>
                    </a:cubicBezTo>
                    <a:cubicBezTo>
                      <a:pt x="638420" y="319538"/>
                      <a:pt x="637717" y="319977"/>
                      <a:pt x="637014" y="320416"/>
                    </a:cubicBezTo>
                    <a:cubicBezTo>
                      <a:pt x="638069" y="320855"/>
                      <a:pt x="639123" y="321382"/>
                      <a:pt x="640177" y="321822"/>
                    </a:cubicBezTo>
                    <a:cubicBezTo>
                      <a:pt x="641671" y="322349"/>
                      <a:pt x="643164" y="322788"/>
                      <a:pt x="644746" y="323227"/>
                    </a:cubicBezTo>
                    <a:cubicBezTo>
                      <a:pt x="644131" y="323842"/>
                      <a:pt x="643603" y="324897"/>
                      <a:pt x="642901" y="324984"/>
                    </a:cubicBezTo>
                    <a:cubicBezTo>
                      <a:pt x="632973" y="326478"/>
                      <a:pt x="628756" y="336405"/>
                      <a:pt x="620410" y="340359"/>
                    </a:cubicBezTo>
                    <a:cubicBezTo>
                      <a:pt x="616720" y="342116"/>
                      <a:pt x="614612" y="345894"/>
                      <a:pt x="609428" y="345894"/>
                    </a:cubicBezTo>
                    <a:cubicBezTo>
                      <a:pt x="607056" y="345894"/>
                      <a:pt x="604596" y="350286"/>
                      <a:pt x="602136" y="352746"/>
                    </a:cubicBezTo>
                    <a:cubicBezTo>
                      <a:pt x="596953" y="357930"/>
                      <a:pt x="591770" y="363201"/>
                      <a:pt x="586498" y="368296"/>
                    </a:cubicBezTo>
                    <a:cubicBezTo>
                      <a:pt x="581403" y="373304"/>
                      <a:pt x="576220" y="377433"/>
                      <a:pt x="569103" y="380069"/>
                    </a:cubicBezTo>
                    <a:cubicBezTo>
                      <a:pt x="563656" y="382089"/>
                      <a:pt x="558473" y="388591"/>
                      <a:pt x="556101" y="394301"/>
                    </a:cubicBezTo>
                    <a:cubicBezTo>
                      <a:pt x="553553" y="400275"/>
                      <a:pt x="550127" y="400539"/>
                      <a:pt x="545295" y="400451"/>
                    </a:cubicBezTo>
                    <a:cubicBezTo>
                      <a:pt x="542660" y="400363"/>
                      <a:pt x="539672" y="399660"/>
                      <a:pt x="537564" y="400627"/>
                    </a:cubicBezTo>
                    <a:cubicBezTo>
                      <a:pt x="535280" y="401681"/>
                      <a:pt x="533874" y="404492"/>
                      <a:pt x="532117" y="406513"/>
                    </a:cubicBezTo>
                    <a:cubicBezTo>
                      <a:pt x="534138" y="406425"/>
                      <a:pt x="536158" y="406161"/>
                      <a:pt x="538179" y="406161"/>
                    </a:cubicBezTo>
                    <a:cubicBezTo>
                      <a:pt x="539672" y="406161"/>
                      <a:pt x="541166" y="406688"/>
                      <a:pt x="542660" y="406952"/>
                    </a:cubicBezTo>
                    <a:cubicBezTo>
                      <a:pt x="542044" y="408446"/>
                      <a:pt x="541781" y="410378"/>
                      <a:pt x="540727" y="411345"/>
                    </a:cubicBezTo>
                    <a:cubicBezTo>
                      <a:pt x="534665" y="416528"/>
                      <a:pt x="528427" y="421624"/>
                      <a:pt x="522190" y="426543"/>
                    </a:cubicBezTo>
                    <a:cubicBezTo>
                      <a:pt x="515952" y="431375"/>
                      <a:pt x="508309" y="434362"/>
                      <a:pt x="505673" y="443411"/>
                    </a:cubicBezTo>
                    <a:cubicBezTo>
                      <a:pt x="504707" y="446574"/>
                      <a:pt x="500490" y="452460"/>
                      <a:pt x="495921" y="449913"/>
                    </a:cubicBezTo>
                    <a:cubicBezTo>
                      <a:pt x="486609" y="444641"/>
                      <a:pt x="487224" y="450352"/>
                      <a:pt x="487751" y="456238"/>
                    </a:cubicBezTo>
                    <a:cubicBezTo>
                      <a:pt x="488102" y="460543"/>
                      <a:pt x="486609" y="463530"/>
                      <a:pt x="483446" y="466341"/>
                    </a:cubicBezTo>
                    <a:cubicBezTo>
                      <a:pt x="474485" y="474512"/>
                      <a:pt x="467281" y="485054"/>
                      <a:pt x="454279" y="487778"/>
                    </a:cubicBezTo>
                    <a:cubicBezTo>
                      <a:pt x="453136" y="488041"/>
                      <a:pt x="452346" y="490150"/>
                      <a:pt x="451379" y="491379"/>
                    </a:cubicBezTo>
                    <a:cubicBezTo>
                      <a:pt x="452873" y="491379"/>
                      <a:pt x="454366" y="491379"/>
                      <a:pt x="455860" y="491292"/>
                    </a:cubicBezTo>
                    <a:cubicBezTo>
                      <a:pt x="456826" y="491204"/>
                      <a:pt x="457705" y="490940"/>
                      <a:pt x="458671" y="490765"/>
                    </a:cubicBezTo>
                    <a:cubicBezTo>
                      <a:pt x="458496" y="491907"/>
                      <a:pt x="458583" y="493927"/>
                      <a:pt x="458056" y="494191"/>
                    </a:cubicBezTo>
                    <a:cubicBezTo>
                      <a:pt x="444351" y="499550"/>
                      <a:pt x="441364" y="516769"/>
                      <a:pt x="426429" y="521777"/>
                    </a:cubicBezTo>
                    <a:cubicBezTo>
                      <a:pt x="420982" y="523622"/>
                      <a:pt x="417468" y="533198"/>
                      <a:pt x="414657" y="539875"/>
                    </a:cubicBezTo>
                    <a:cubicBezTo>
                      <a:pt x="413339" y="543038"/>
                      <a:pt x="413163" y="544355"/>
                      <a:pt x="409385" y="544970"/>
                    </a:cubicBezTo>
                    <a:cubicBezTo>
                      <a:pt x="405168" y="545585"/>
                      <a:pt x="401127" y="548045"/>
                      <a:pt x="397174" y="550066"/>
                    </a:cubicBezTo>
                    <a:cubicBezTo>
                      <a:pt x="395680" y="550769"/>
                      <a:pt x="394626" y="552350"/>
                      <a:pt x="393396" y="553580"/>
                    </a:cubicBezTo>
                    <a:cubicBezTo>
                      <a:pt x="395153" y="553756"/>
                      <a:pt x="396822" y="554107"/>
                      <a:pt x="398491" y="554019"/>
                    </a:cubicBezTo>
                    <a:cubicBezTo>
                      <a:pt x="399985" y="553931"/>
                      <a:pt x="401478" y="553404"/>
                      <a:pt x="402972" y="553141"/>
                    </a:cubicBezTo>
                    <a:cubicBezTo>
                      <a:pt x="402357" y="554810"/>
                      <a:pt x="402181" y="556831"/>
                      <a:pt x="401127" y="558236"/>
                    </a:cubicBezTo>
                    <a:cubicBezTo>
                      <a:pt x="395680" y="565177"/>
                      <a:pt x="389794" y="571854"/>
                      <a:pt x="384347" y="578882"/>
                    </a:cubicBezTo>
                    <a:cubicBezTo>
                      <a:pt x="379251" y="585471"/>
                      <a:pt x="374859" y="592675"/>
                      <a:pt x="369236" y="598737"/>
                    </a:cubicBezTo>
                    <a:cubicBezTo>
                      <a:pt x="366864" y="601372"/>
                      <a:pt x="365019" y="609191"/>
                      <a:pt x="358518" y="603130"/>
                    </a:cubicBezTo>
                    <a:cubicBezTo>
                      <a:pt x="357024" y="605150"/>
                      <a:pt x="354213" y="608928"/>
                      <a:pt x="354301" y="609016"/>
                    </a:cubicBezTo>
                    <a:cubicBezTo>
                      <a:pt x="360451" y="614111"/>
                      <a:pt x="354213" y="617977"/>
                      <a:pt x="352280" y="620788"/>
                    </a:cubicBezTo>
                    <a:cubicBezTo>
                      <a:pt x="347624" y="627816"/>
                      <a:pt x="341474" y="633878"/>
                      <a:pt x="335852" y="640292"/>
                    </a:cubicBezTo>
                    <a:cubicBezTo>
                      <a:pt x="333040" y="643454"/>
                      <a:pt x="329087" y="645826"/>
                      <a:pt x="330229" y="651186"/>
                    </a:cubicBezTo>
                    <a:cubicBezTo>
                      <a:pt x="330493" y="652240"/>
                      <a:pt x="330053" y="654173"/>
                      <a:pt x="329263" y="654612"/>
                    </a:cubicBezTo>
                    <a:cubicBezTo>
                      <a:pt x="320302" y="659883"/>
                      <a:pt x="318017" y="670162"/>
                      <a:pt x="311780" y="677366"/>
                    </a:cubicBezTo>
                    <a:cubicBezTo>
                      <a:pt x="306333" y="683691"/>
                      <a:pt x="298426" y="687118"/>
                      <a:pt x="296669" y="697309"/>
                    </a:cubicBezTo>
                    <a:cubicBezTo>
                      <a:pt x="295351" y="704864"/>
                      <a:pt x="289728" y="711892"/>
                      <a:pt x="285599" y="718833"/>
                    </a:cubicBezTo>
                    <a:cubicBezTo>
                      <a:pt x="281558" y="725510"/>
                      <a:pt x="277693" y="732626"/>
                      <a:pt x="272421" y="738161"/>
                    </a:cubicBezTo>
                    <a:cubicBezTo>
                      <a:pt x="262142" y="748879"/>
                      <a:pt x="261440" y="764781"/>
                      <a:pt x="251600" y="775499"/>
                    </a:cubicBezTo>
                    <a:cubicBezTo>
                      <a:pt x="242815" y="785075"/>
                      <a:pt x="239564" y="797638"/>
                      <a:pt x="233151" y="808444"/>
                    </a:cubicBezTo>
                    <a:cubicBezTo>
                      <a:pt x="231042" y="812046"/>
                      <a:pt x="226210" y="814154"/>
                      <a:pt x="224453" y="817844"/>
                    </a:cubicBezTo>
                    <a:cubicBezTo>
                      <a:pt x="221466" y="823906"/>
                      <a:pt x="219006" y="830583"/>
                      <a:pt x="217864" y="837260"/>
                    </a:cubicBezTo>
                    <a:cubicBezTo>
                      <a:pt x="217161" y="841389"/>
                      <a:pt x="216371" y="843497"/>
                      <a:pt x="212417" y="845518"/>
                    </a:cubicBezTo>
                    <a:cubicBezTo>
                      <a:pt x="208376" y="847627"/>
                      <a:pt x="205477" y="851844"/>
                      <a:pt x="202314" y="855358"/>
                    </a:cubicBezTo>
                    <a:cubicBezTo>
                      <a:pt x="201699" y="855973"/>
                      <a:pt x="202314" y="857642"/>
                      <a:pt x="202314" y="858872"/>
                    </a:cubicBezTo>
                    <a:cubicBezTo>
                      <a:pt x="203280" y="858520"/>
                      <a:pt x="204159" y="857993"/>
                      <a:pt x="205125" y="857730"/>
                    </a:cubicBezTo>
                    <a:cubicBezTo>
                      <a:pt x="206267" y="857466"/>
                      <a:pt x="207497" y="857466"/>
                      <a:pt x="208639" y="857290"/>
                    </a:cubicBezTo>
                    <a:cubicBezTo>
                      <a:pt x="208376" y="858257"/>
                      <a:pt x="208376" y="859223"/>
                      <a:pt x="207937" y="860014"/>
                    </a:cubicBezTo>
                    <a:cubicBezTo>
                      <a:pt x="202753" y="869678"/>
                      <a:pt x="198097" y="879693"/>
                      <a:pt x="192035" y="888830"/>
                    </a:cubicBezTo>
                    <a:cubicBezTo>
                      <a:pt x="183777" y="901305"/>
                      <a:pt x="183513" y="901042"/>
                      <a:pt x="180702" y="918085"/>
                    </a:cubicBezTo>
                    <a:cubicBezTo>
                      <a:pt x="180263" y="920633"/>
                      <a:pt x="178418" y="923444"/>
                      <a:pt x="176397" y="925026"/>
                    </a:cubicBezTo>
                    <a:cubicBezTo>
                      <a:pt x="172883" y="927749"/>
                      <a:pt x="168578" y="929418"/>
                      <a:pt x="164976" y="932054"/>
                    </a:cubicBezTo>
                    <a:cubicBezTo>
                      <a:pt x="161726" y="934338"/>
                      <a:pt x="161198" y="937589"/>
                      <a:pt x="163922" y="940927"/>
                    </a:cubicBezTo>
                    <a:cubicBezTo>
                      <a:pt x="165415" y="939434"/>
                      <a:pt x="166821" y="937852"/>
                      <a:pt x="168402" y="936447"/>
                    </a:cubicBezTo>
                    <a:cubicBezTo>
                      <a:pt x="169544" y="935392"/>
                      <a:pt x="170862" y="934426"/>
                      <a:pt x="172092" y="933372"/>
                    </a:cubicBezTo>
                    <a:cubicBezTo>
                      <a:pt x="172444" y="934953"/>
                      <a:pt x="172795" y="936622"/>
                      <a:pt x="173059" y="938204"/>
                    </a:cubicBezTo>
                    <a:cubicBezTo>
                      <a:pt x="173147" y="939082"/>
                      <a:pt x="173410" y="940400"/>
                      <a:pt x="173059" y="940752"/>
                    </a:cubicBezTo>
                    <a:cubicBezTo>
                      <a:pt x="164010" y="947428"/>
                      <a:pt x="166557" y="960343"/>
                      <a:pt x="158387" y="967547"/>
                    </a:cubicBezTo>
                    <a:cubicBezTo>
                      <a:pt x="154785" y="970622"/>
                      <a:pt x="151710" y="973697"/>
                      <a:pt x="154258" y="979759"/>
                    </a:cubicBezTo>
                    <a:cubicBezTo>
                      <a:pt x="155136" y="981867"/>
                      <a:pt x="153292" y="988368"/>
                      <a:pt x="146527" y="988280"/>
                    </a:cubicBezTo>
                    <a:cubicBezTo>
                      <a:pt x="141256" y="988193"/>
                      <a:pt x="139586" y="992937"/>
                      <a:pt x="141607" y="997417"/>
                    </a:cubicBezTo>
                    <a:cubicBezTo>
                      <a:pt x="143013" y="1000668"/>
                      <a:pt x="144155" y="1004621"/>
                      <a:pt x="143628" y="1007960"/>
                    </a:cubicBezTo>
                    <a:cubicBezTo>
                      <a:pt x="142837" y="1013495"/>
                      <a:pt x="141256" y="1019205"/>
                      <a:pt x="138708" y="1024213"/>
                    </a:cubicBezTo>
                    <a:cubicBezTo>
                      <a:pt x="137039" y="1027551"/>
                      <a:pt x="133173" y="1029835"/>
                      <a:pt x="130274" y="1032647"/>
                    </a:cubicBezTo>
                    <a:cubicBezTo>
                      <a:pt x="128868" y="1034052"/>
                      <a:pt x="127550" y="1035458"/>
                      <a:pt x="126145" y="1036951"/>
                    </a:cubicBezTo>
                    <a:cubicBezTo>
                      <a:pt x="127726" y="1037303"/>
                      <a:pt x="129395" y="1037566"/>
                      <a:pt x="130977" y="1037918"/>
                    </a:cubicBezTo>
                    <a:cubicBezTo>
                      <a:pt x="132558" y="1038269"/>
                      <a:pt x="134227" y="1038533"/>
                      <a:pt x="135809" y="1038796"/>
                    </a:cubicBezTo>
                    <a:cubicBezTo>
                      <a:pt x="134491" y="1040290"/>
                      <a:pt x="133261" y="1041696"/>
                      <a:pt x="131943" y="1043189"/>
                    </a:cubicBezTo>
                    <a:cubicBezTo>
                      <a:pt x="127375" y="1048197"/>
                      <a:pt x="120786" y="1052326"/>
                      <a:pt x="125705" y="1060848"/>
                    </a:cubicBezTo>
                    <a:cubicBezTo>
                      <a:pt x="126848" y="1062780"/>
                      <a:pt x="117974" y="1092036"/>
                      <a:pt x="116129" y="1093441"/>
                    </a:cubicBezTo>
                    <a:cubicBezTo>
                      <a:pt x="113582" y="1095462"/>
                      <a:pt x="110595" y="1097043"/>
                      <a:pt x="108047" y="1099064"/>
                    </a:cubicBezTo>
                    <a:cubicBezTo>
                      <a:pt x="106905" y="1099943"/>
                      <a:pt x="106290" y="1101436"/>
                      <a:pt x="105411" y="1102754"/>
                    </a:cubicBezTo>
                    <a:cubicBezTo>
                      <a:pt x="107168" y="1102315"/>
                      <a:pt x="109013" y="1101963"/>
                      <a:pt x="110770" y="1101436"/>
                    </a:cubicBezTo>
                    <a:cubicBezTo>
                      <a:pt x="111122" y="1101348"/>
                      <a:pt x="111385" y="1100821"/>
                      <a:pt x="111737" y="1100558"/>
                    </a:cubicBezTo>
                    <a:cubicBezTo>
                      <a:pt x="112615" y="1099943"/>
                      <a:pt x="113582" y="1099328"/>
                      <a:pt x="114548" y="1098713"/>
                    </a:cubicBezTo>
                    <a:cubicBezTo>
                      <a:pt x="114812" y="1099943"/>
                      <a:pt x="115602" y="1101260"/>
                      <a:pt x="115339" y="1102315"/>
                    </a:cubicBezTo>
                    <a:cubicBezTo>
                      <a:pt x="111737" y="1113033"/>
                      <a:pt x="107959" y="1123751"/>
                      <a:pt x="104181" y="1134381"/>
                    </a:cubicBezTo>
                    <a:cubicBezTo>
                      <a:pt x="103918" y="1135084"/>
                      <a:pt x="102336" y="1135787"/>
                      <a:pt x="102424" y="1136226"/>
                    </a:cubicBezTo>
                    <a:cubicBezTo>
                      <a:pt x="104533" y="1146769"/>
                      <a:pt x="99086" y="1155818"/>
                      <a:pt x="96977" y="1165482"/>
                    </a:cubicBezTo>
                    <a:cubicBezTo>
                      <a:pt x="95659" y="1171456"/>
                      <a:pt x="94957" y="1178045"/>
                      <a:pt x="91882" y="1182964"/>
                    </a:cubicBezTo>
                    <a:cubicBezTo>
                      <a:pt x="86698" y="1191047"/>
                      <a:pt x="85820" y="1199481"/>
                      <a:pt x="86698" y="1208354"/>
                    </a:cubicBezTo>
                    <a:cubicBezTo>
                      <a:pt x="87313" y="1215031"/>
                      <a:pt x="85644" y="1220127"/>
                      <a:pt x="80197" y="1224080"/>
                    </a:cubicBezTo>
                    <a:cubicBezTo>
                      <a:pt x="78440" y="1225310"/>
                      <a:pt x="76507" y="1226891"/>
                      <a:pt x="75717" y="1228736"/>
                    </a:cubicBezTo>
                    <a:cubicBezTo>
                      <a:pt x="74662" y="1231108"/>
                      <a:pt x="73520" y="1235677"/>
                      <a:pt x="74575" y="1236380"/>
                    </a:cubicBezTo>
                    <a:cubicBezTo>
                      <a:pt x="79143" y="1239630"/>
                      <a:pt x="78177" y="1234007"/>
                      <a:pt x="79758" y="1232338"/>
                    </a:cubicBezTo>
                    <a:cubicBezTo>
                      <a:pt x="80636" y="1231372"/>
                      <a:pt x="81603" y="1230493"/>
                      <a:pt x="82569" y="1229527"/>
                    </a:cubicBezTo>
                    <a:cubicBezTo>
                      <a:pt x="83096" y="1230933"/>
                      <a:pt x="84238" y="1232426"/>
                      <a:pt x="83975" y="1233656"/>
                    </a:cubicBezTo>
                    <a:cubicBezTo>
                      <a:pt x="81251" y="1246043"/>
                      <a:pt x="78264" y="1258343"/>
                      <a:pt x="75453" y="1270730"/>
                    </a:cubicBezTo>
                    <a:cubicBezTo>
                      <a:pt x="73784" y="1277934"/>
                      <a:pt x="71324" y="1285226"/>
                      <a:pt x="71324" y="1292518"/>
                    </a:cubicBezTo>
                    <a:cubicBezTo>
                      <a:pt x="71324" y="1298229"/>
                      <a:pt x="68601" y="1301216"/>
                      <a:pt x="65262" y="1304554"/>
                    </a:cubicBezTo>
                    <a:cubicBezTo>
                      <a:pt x="63681" y="1306135"/>
                      <a:pt x="61309" y="1307453"/>
                      <a:pt x="60869" y="1309210"/>
                    </a:cubicBezTo>
                    <a:cubicBezTo>
                      <a:pt x="60430" y="1311231"/>
                      <a:pt x="61836" y="1313603"/>
                      <a:pt x="62451" y="1315799"/>
                    </a:cubicBezTo>
                    <a:cubicBezTo>
                      <a:pt x="63593" y="1314482"/>
                      <a:pt x="64823" y="1313252"/>
                      <a:pt x="65701" y="1311758"/>
                    </a:cubicBezTo>
                    <a:cubicBezTo>
                      <a:pt x="66316" y="1310792"/>
                      <a:pt x="66404" y="1309474"/>
                      <a:pt x="66756" y="1308244"/>
                    </a:cubicBezTo>
                    <a:cubicBezTo>
                      <a:pt x="67283" y="1309562"/>
                      <a:pt x="68425" y="1310880"/>
                      <a:pt x="68337" y="1312110"/>
                    </a:cubicBezTo>
                    <a:cubicBezTo>
                      <a:pt x="67634" y="1321773"/>
                      <a:pt x="67019" y="1331525"/>
                      <a:pt x="65613" y="1341189"/>
                    </a:cubicBezTo>
                    <a:cubicBezTo>
                      <a:pt x="65086" y="1344615"/>
                      <a:pt x="62539" y="1347778"/>
                      <a:pt x="60782" y="1350941"/>
                    </a:cubicBezTo>
                    <a:cubicBezTo>
                      <a:pt x="59464" y="1353225"/>
                      <a:pt x="57795" y="1355246"/>
                      <a:pt x="56301" y="1357442"/>
                    </a:cubicBezTo>
                    <a:cubicBezTo>
                      <a:pt x="58497" y="1356651"/>
                      <a:pt x="60694" y="1355773"/>
                      <a:pt x="62978" y="1355158"/>
                    </a:cubicBezTo>
                    <a:cubicBezTo>
                      <a:pt x="63593" y="1354982"/>
                      <a:pt x="65174" y="1355597"/>
                      <a:pt x="65174" y="1355861"/>
                    </a:cubicBezTo>
                    <a:cubicBezTo>
                      <a:pt x="65086" y="1357354"/>
                      <a:pt x="65262" y="1359287"/>
                      <a:pt x="64384" y="1360253"/>
                    </a:cubicBezTo>
                    <a:cubicBezTo>
                      <a:pt x="60254" y="1364734"/>
                      <a:pt x="57180" y="1369654"/>
                      <a:pt x="57970" y="1375979"/>
                    </a:cubicBezTo>
                    <a:cubicBezTo>
                      <a:pt x="58409" y="1379142"/>
                      <a:pt x="60694" y="1382393"/>
                      <a:pt x="60342" y="1385379"/>
                    </a:cubicBezTo>
                    <a:cubicBezTo>
                      <a:pt x="57970" y="1403126"/>
                      <a:pt x="59815" y="1421224"/>
                      <a:pt x="55510" y="1438795"/>
                    </a:cubicBezTo>
                    <a:cubicBezTo>
                      <a:pt x="54192" y="1444154"/>
                      <a:pt x="55071" y="1450128"/>
                      <a:pt x="55335" y="1455750"/>
                    </a:cubicBezTo>
                    <a:cubicBezTo>
                      <a:pt x="55598" y="1461900"/>
                      <a:pt x="54895" y="1467786"/>
                      <a:pt x="49888" y="1471828"/>
                    </a:cubicBezTo>
                    <a:cubicBezTo>
                      <a:pt x="45319" y="1474551"/>
                      <a:pt x="50239" y="1475342"/>
                      <a:pt x="51908" y="1477362"/>
                    </a:cubicBezTo>
                    <a:moveTo>
                      <a:pt x="1314982" y="43237"/>
                    </a:moveTo>
                    <a:cubicBezTo>
                      <a:pt x="1314982" y="45873"/>
                      <a:pt x="1315070" y="48509"/>
                      <a:pt x="1315070" y="51144"/>
                    </a:cubicBezTo>
                    <a:cubicBezTo>
                      <a:pt x="1316212" y="50793"/>
                      <a:pt x="1317969" y="50881"/>
                      <a:pt x="1318408" y="50090"/>
                    </a:cubicBezTo>
                    <a:cubicBezTo>
                      <a:pt x="1320253" y="47279"/>
                      <a:pt x="1321659" y="44116"/>
                      <a:pt x="1323240" y="41129"/>
                    </a:cubicBezTo>
                    <a:cubicBezTo>
                      <a:pt x="1320956" y="41392"/>
                      <a:pt x="1318672" y="41656"/>
                      <a:pt x="1314982" y="43237"/>
                    </a:cubicBezTo>
                    <a:moveTo>
                      <a:pt x="52611" y="1428867"/>
                    </a:moveTo>
                    <a:cubicBezTo>
                      <a:pt x="52611" y="1427989"/>
                      <a:pt x="52260" y="1426671"/>
                      <a:pt x="52699" y="1426407"/>
                    </a:cubicBezTo>
                    <a:cubicBezTo>
                      <a:pt x="55422" y="1424387"/>
                      <a:pt x="55335" y="1422629"/>
                      <a:pt x="52523" y="1421048"/>
                    </a:cubicBezTo>
                    <a:cubicBezTo>
                      <a:pt x="52260" y="1420872"/>
                      <a:pt x="50590" y="1422629"/>
                      <a:pt x="50063" y="1423684"/>
                    </a:cubicBezTo>
                    <a:cubicBezTo>
                      <a:pt x="49009" y="1425792"/>
                      <a:pt x="47516" y="1428076"/>
                      <a:pt x="47603" y="1430185"/>
                    </a:cubicBezTo>
                    <a:cubicBezTo>
                      <a:pt x="47779" y="1434226"/>
                      <a:pt x="50327" y="1433260"/>
                      <a:pt x="52611" y="1428867"/>
                    </a:cubicBezTo>
                    <a:moveTo>
                      <a:pt x="1338615" y="48509"/>
                    </a:moveTo>
                    <a:cubicBezTo>
                      <a:pt x="1334310" y="47806"/>
                      <a:pt x="1331059" y="49124"/>
                      <a:pt x="1329478" y="53428"/>
                    </a:cubicBezTo>
                    <a:cubicBezTo>
                      <a:pt x="1329214" y="54043"/>
                      <a:pt x="1330005" y="55625"/>
                      <a:pt x="1330093" y="55625"/>
                    </a:cubicBezTo>
                    <a:cubicBezTo>
                      <a:pt x="1333080" y="54922"/>
                      <a:pt x="1336155" y="54307"/>
                      <a:pt x="1338966" y="53253"/>
                    </a:cubicBezTo>
                    <a:cubicBezTo>
                      <a:pt x="1339581" y="52989"/>
                      <a:pt x="1339581" y="50969"/>
                      <a:pt x="1338615" y="48509"/>
                    </a:cubicBezTo>
                    <a:moveTo>
                      <a:pt x="1499826" y="55098"/>
                    </a:moveTo>
                    <a:cubicBezTo>
                      <a:pt x="1499826" y="55976"/>
                      <a:pt x="1499738" y="57558"/>
                      <a:pt x="1499826" y="57558"/>
                    </a:cubicBezTo>
                    <a:cubicBezTo>
                      <a:pt x="1503253" y="57733"/>
                      <a:pt x="1506679" y="57909"/>
                      <a:pt x="1510105" y="57821"/>
                    </a:cubicBezTo>
                    <a:cubicBezTo>
                      <a:pt x="1510193" y="57821"/>
                      <a:pt x="1510369" y="55625"/>
                      <a:pt x="1510281" y="55625"/>
                    </a:cubicBezTo>
                    <a:cubicBezTo>
                      <a:pt x="1507294" y="54834"/>
                      <a:pt x="1504219" y="54307"/>
                      <a:pt x="1499826" y="55098"/>
                    </a:cubicBezTo>
                    <a:moveTo>
                      <a:pt x="2779241" y="1316151"/>
                    </a:moveTo>
                    <a:cubicBezTo>
                      <a:pt x="2778450" y="1313603"/>
                      <a:pt x="2777660" y="1310967"/>
                      <a:pt x="2776693" y="1308507"/>
                    </a:cubicBezTo>
                    <a:cubicBezTo>
                      <a:pt x="2776517" y="1308156"/>
                      <a:pt x="2775024" y="1308332"/>
                      <a:pt x="2774145" y="1308244"/>
                    </a:cubicBezTo>
                    <a:cubicBezTo>
                      <a:pt x="2775375" y="1311319"/>
                      <a:pt x="2770543" y="1316854"/>
                      <a:pt x="2779241" y="1316151"/>
                    </a:cubicBezTo>
                    <a:moveTo>
                      <a:pt x="637278" y="293621"/>
                    </a:moveTo>
                    <a:cubicBezTo>
                      <a:pt x="637981" y="289579"/>
                      <a:pt x="635345" y="289052"/>
                      <a:pt x="632710" y="289843"/>
                    </a:cubicBezTo>
                    <a:cubicBezTo>
                      <a:pt x="631392" y="290194"/>
                      <a:pt x="629547" y="293357"/>
                      <a:pt x="629723" y="293533"/>
                    </a:cubicBezTo>
                    <a:cubicBezTo>
                      <a:pt x="631304" y="295378"/>
                      <a:pt x="632885" y="299419"/>
                      <a:pt x="637278" y="293621"/>
                    </a:cubicBezTo>
                    <a:moveTo>
                      <a:pt x="2787148" y="1428867"/>
                    </a:moveTo>
                    <a:cubicBezTo>
                      <a:pt x="2787148" y="1430976"/>
                      <a:pt x="2786972" y="1433084"/>
                      <a:pt x="2787236" y="1435105"/>
                    </a:cubicBezTo>
                    <a:cubicBezTo>
                      <a:pt x="2787323" y="1435808"/>
                      <a:pt x="2789168" y="1437038"/>
                      <a:pt x="2789432" y="1436862"/>
                    </a:cubicBezTo>
                    <a:cubicBezTo>
                      <a:pt x="2793737" y="1434402"/>
                      <a:pt x="2793298" y="1431327"/>
                      <a:pt x="2787148" y="1428867"/>
                    </a:cubicBezTo>
                    <a:moveTo>
                      <a:pt x="25025" y="1582260"/>
                    </a:moveTo>
                    <a:cubicBezTo>
                      <a:pt x="23707" y="1583314"/>
                      <a:pt x="22389" y="1584456"/>
                      <a:pt x="21072" y="1585510"/>
                    </a:cubicBezTo>
                    <a:cubicBezTo>
                      <a:pt x="22829" y="1586213"/>
                      <a:pt x="24586" y="1587531"/>
                      <a:pt x="26255" y="1587355"/>
                    </a:cubicBezTo>
                    <a:cubicBezTo>
                      <a:pt x="30384" y="1587004"/>
                      <a:pt x="29506" y="1584632"/>
                      <a:pt x="25025" y="1582260"/>
                    </a:cubicBezTo>
                    <a:moveTo>
                      <a:pt x="308178" y="622721"/>
                    </a:moveTo>
                    <a:cubicBezTo>
                      <a:pt x="304839" y="625971"/>
                      <a:pt x="307914" y="627816"/>
                      <a:pt x="309935" y="629486"/>
                    </a:cubicBezTo>
                    <a:cubicBezTo>
                      <a:pt x="310374" y="629837"/>
                      <a:pt x="312131" y="628519"/>
                      <a:pt x="313361" y="627992"/>
                    </a:cubicBezTo>
                    <a:cubicBezTo>
                      <a:pt x="312570" y="626235"/>
                      <a:pt x="311692" y="624478"/>
                      <a:pt x="308178" y="622721"/>
                    </a:cubicBezTo>
                    <a:moveTo>
                      <a:pt x="896798" y="152088"/>
                    </a:moveTo>
                    <a:cubicBezTo>
                      <a:pt x="896534" y="151825"/>
                      <a:pt x="896183" y="151385"/>
                      <a:pt x="895832" y="151210"/>
                    </a:cubicBezTo>
                    <a:cubicBezTo>
                      <a:pt x="895656" y="151122"/>
                      <a:pt x="894953" y="151298"/>
                      <a:pt x="894953" y="151298"/>
                    </a:cubicBezTo>
                    <a:cubicBezTo>
                      <a:pt x="895041" y="153670"/>
                      <a:pt x="894777" y="156130"/>
                      <a:pt x="895304" y="158326"/>
                    </a:cubicBezTo>
                    <a:cubicBezTo>
                      <a:pt x="895568" y="159292"/>
                      <a:pt x="897589" y="159732"/>
                      <a:pt x="898819" y="160434"/>
                    </a:cubicBezTo>
                    <a:cubicBezTo>
                      <a:pt x="898994" y="159204"/>
                      <a:pt x="899434" y="157974"/>
                      <a:pt x="899258" y="156745"/>
                    </a:cubicBezTo>
                    <a:cubicBezTo>
                      <a:pt x="899258" y="155602"/>
                      <a:pt x="898555" y="154548"/>
                      <a:pt x="896798" y="152088"/>
                    </a:cubicBezTo>
                    <a:moveTo>
                      <a:pt x="915160" y="157359"/>
                    </a:moveTo>
                    <a:cubicBezTo>
                      <a:pt x="918586" y="155427"/>
                      <a:pt x="917356" y="153230"/>
                      <a:pt x="914808" y="152088"/>
                    </a:cubicBezTo>
                    <a:cubicBezTo>
                      <a:pt x="913842" y="151649"/>
                      <a:pt x="911118" y="153143"/>
                      <a:pt x="910503" y="154372"/>
                    </a:cubicBezTo>
                    <a:cubicBezTo>
                      <a:pt x="908834" y="157447"/>
                      <a:pt x="910415" y="159029"/>
                      <a:pt x="915160" y="157359"/>
                    </a:cubicBezTo>
                    <a:moveTo>
                      <a:pt x="1190405" y="41920"/>
                    </a:moveTo>
                    <a:cubicBezTo>
                      <a:pt x="1187770" y="44116"/>
                      <a:pt x="1186100" y="46400"/>
                      <a:pt x="1189790" y="49124"/>
                    </a:cubicBezTo>
                    <a:cubicBezTo>
                      <a:pt x="1190493" y="49651"/>
                      <a:pt x="1191020" y="50354"/>
                      <a:pt x="1191635" y="50969"/>
                    </a:cubicBezTo>
                    <a:cubicBezTo>
                      <a:pt x="1192075" y="48597"/>
                      <a:pt x="1192777" y="46312"/>
                      <a:pt x="1192953" y="43940"/>
                    </a:cubicBezTo>
                    <a:cubicBezTo>
                      <a:pt x="1193041" y="42886"/>
                      <a:pt x="1192162" y="41744"/>
                      <a:pt x="1190405" y="41920"/>
                    </a:cubicBezTo>
                    <a:moveTo>
                      <a:pt x="2781877" y="1329241"/>
                    </a:moveTo>
                    <a:cubicBezTo>
                      <a:pt x="2781174" y="1334249"/>
                      <a:pt x="2784864" y="1333370"/>
                      <a:pt x="2787499" y="1333019"/>
                    </a:cubicBezTo>
                    <a:cubicBezTo>
                      <a:pt x="2788378" y="1332931"/>
                      <a:pt x="2788993" y="1330822"/>
                      <a:pt x="2789783" y="1329680"/>
                    </a:cubicBezTo>
                    <a:cubicBezTo>
                      <a:pt x="2787587" y="1329065"/>
                      <a:pt x="2785391" y="1328538"/>
                      <a:pt x="2781877" y="1329241"/>
                    </a:cubicBezTo>
                    <a:moveTo>
                      <a:pt x="444527" y="468010"/>
                    </a:moveTo>
                    <a:cubicBezTo>
                      <a:pt x="447865" y="464760"/>
                      <a:pt x="444790" y="462915"/>
                      <a:pt x="442770" y="461246"/>
                    </a:cubicBezTo>
                    <a:cubicBezTo>
                      <a:pt x="442330" y="460894"/>
                      <a:pt x="440573" y="462212"/>
                      <a:pt x="439343" y="462739"/>
                    </a:cubicBezTo>
                    <a:cubicBezTo>
                      <a:pt x="440222" y="464496"/>
                      <a:pt x="441101" y="466253"/>
                      <a:pt x="444527" y="468010"/>
                    </a:cubicBezTo>
                    <a:moveTo>
                      <a:pt x="2528858" y="627904"/>
                    </a:moveTo>
                    <a:cubicBezTo>
                      <a:pt x="2528594" y="629398"/>
                      <a:pt x="2528331" y="630891"/>
                      <a:pt x="2528067" y="632297"/>
                    </a:cubicBezTo>
                    <a:cubicBezTo>
                      <a:pt x="2530439" y="631331"/>
                      <a:pt x="2532811" y="630364"/>
                      <a:pt x="2535183" y="629398"/>
                    </a:cubicBezTo>
                    <a:cubicBezTo>
                      <a:pt x="2533514" y="628519"/>
                      <a:pt x="2531845" y="627553"/>
                      <a:pt x="2528858" y="627904"/>
                    </a:cubicBezTo>
                    <a:moveTo>
                      <a:pt x="1868197" y="111412"/>
                    </a:moveTo>
                    <a:cubicBezTo>
                      <a:pt x="1870306" y="110006"/>
                      <a:pt x="1872326" y="108601"/>
                      <a:pt x="1874435" y="107195"/>
                    </a:cubicBezTo>
                    <a:cubicBezTo>
                      <a:pt x="1873732" y="106844"/>
                      <a:pt x="1873029" y="106229"/>
                      <a:pt x="1872414" y="106229"/>
                    </a:cubicBezTo>
                    <a:cubicBezTo>
                      <a:pt x="1869603" y="106229"/>
                      <a:pt x="1866177" y="105262"/>
                      <a:pt x="1868197" y="111412"/>
                    </a:cubicBezTo>
                    <a:moveTo>
                      <a:pt x="553378" y="377521"/>
                    </a:moveTo>
                    <a:cubicBezTo>
                      <a:pt x="553553" y="379454"/>
                      <a:pt x="553817" y="381474"/>
                      <a:pt x="553993" y="383407"/>
                    </a:cubicBezTo>
                    <a:cubicBezTo>
                      <a:pt x="555486" y="382353"/>
                      <a:pt x="557595" y="381650"/>
                      <a:pt x="558210" y="380244"/>
                    </a:cubicBezTo>
                    <a:cubicBezTo>
                      <a:pt x="559527" y="377345"/>
                      <a:pt x="557946" y="375852"/>
                      <a:pt x="553378" y="377521"/>
                    </a:cubicBezTo>
                    <a:moveTo>
                      <a:pt x="57795" y="1326605"/>
                    </a:moveTo>
                    <a:cubicBezTo>
                      <a:pt x="56037" y="1326605"/>
                      <a:pt x="54280" y="1326605"/>
                      <a:pt x="52523" y="1326781"/>
                    </a:cubicBezTo>
                    <a:cubicBezTo>
                      <a:pt x="52435" y="1326781"/>
                      <a:pt x="52435" y="1329065"/>
                      <a:pt x="52523" y="1329153"/>
                    </a:cubicBezTo>
                    <a:cubicBezTo>
                      <a:pt x="54368" y="1329241"/>
                      <a:pt x="56037" y="1329241"/>
                      <a:pt x="57795" y="1326605"/>
                    </a:cubicBezTo>
                    <a:moveTo>
                      <a:pt x="2206434" y="297574"/>
                    </a:moveTo>
                    <a:cubicBezTo>
                      <a:pt x="2207752" y="296608"/>
                      <a:pt x="2209070" y="295553"/>
                      <a:pt x="2210388" y="294587"/>
                    </a:cubicBezTo>
                    <a:cubicBezTo>
                      <a:pt x="2209685" y="293884"/>
                      <a:pt x="2208894" y="293094"/>
                      <a:pt x="2208191" y="292391"/>
                    </a:cubicBezTo>
                    <a:cubicBezTo>
                      <a:pt x="2207049" y="293621"/>
                      <a:pt x="2206083" y="294938"/>
                      <a:pt x="2206434" y="297574"/>
                    </a:cubicBezTo>
                    <a:moveTo>
                      <a:pt x="2396462" y="466693"/>
                    </a:moveTo>
                    <a:cubicBezTo>
                      <a:pt x="2397428" y="468010"/>
                      <a:pt x="2398483" y="469328"/>
                      <a:pt x="2399449" y="470646"/>
                    </a:cubicBezTo>
                    <a:cubicBezTo>
                      <a:pt x="2400152" y="469943"/>
                      <a:pt x="2400943" y="469153"/>
                      <a:pt x="2401645" y="468450"/>
                    </a:cubicBezTo>
                    <a:cubicBezTo>
                      <a:pt x="2400415" y="467395"/>
                      <a:pt x="2399098" y="466341"/>
                      <a:pt x="2396462" y="466693"/>
                    </a:cubicBezTo>
                    <a:moveTo>
                      <a:pt x="410440" y="528278"/>
                    </a:moveTo>
                    <a:cubicBezTo>
                      <a:pt x="411757" y="527312"/>
                      <a:pt x="413075" y="526257"/>
                      <a:pt x="414393" y="525291"/>
                    </a:cubicBezTo>
                    <a:cubicBezTo>
                      <a:pt x="413690" y="524588"/>
                      <a:pt x="412899" y="523798"/>
                      <a:pt x="412197" y="523095"/>
                    </a:cubicBezTo>
                    <a:cubicBezTo>
                      <a:pt x="411142" y="524413"/>
                      <a:pt x="410176" y="525642"/>
                      <a:pt x="410440" y="528278"/>
                    </a:cubicBezTo>
                    <a:moveTo>
                      <a:pt x="972879" y="107459"/>
                    </a:moveTo>
                    <a:cubicBezTo>
                      <a:pt x="971913" y="106141"/>
                      <a:pt x="970859" y="104823"/>
                      <a:pt x="969892" y="103505"/>
                    </a:cubicBezTo>
                    <a:cubicBezTo>
                      <a:pt x="969190" y="104208"/>
                      <a:pt x="968399" y="104999"/>
                      <a:pt x="967696" y="105701"/>
                    </a:cubicBezTo>
                    <a:cubicBezTo>
                      <a:pt x="968926" y="106844"/>
                      <a:pt x="970244" y="107810"/>
                      <a:pt x="972879" y="107459"/>
                    </a:cubicBezTo>
                    <a:moveTo>
                      <a:pt x="1748892" y="89185"/>
                    </a:moveTo>
                    <a:cubicBezTo>
                      <a:pt x="1749858" y="90503"/>
                      <a:pt x="1750913" y="91821"/>
                      <a:pt x="1751879" y="93138"/>
                    </a:cubicBezTo>
                    <a:cubicBezTo>
                      <a:pt x="1752582" y="92436"/>
                      <a:pt x="1753372" y="91645"/>
                      <a:pt x="1754075" y="90942"/>
                    </a:cubicBezTo>
                    <a:cubicBezTo>
                      <a:pt x="1752845" y="89800"/>
                      <a:pt x="1751527" y="88834"/>
                      <a:pt x="1748892" y="89185"/>
                    </a:cubicBezTo>
                    <a:moveTo>
                      <a:pt x="1520823" y="49826"/>
                    </a:moveTo>
                    <a:cubicBezTo>
                      <a:pt x="1521790" y="51144"/>
                      <a:pt x="1522844" y="52462"/>
                      <a:pt x="1523811" y="53780"/>
                    </a:cubicBezTo>
                    <a:cubicBezTo>
                      <a:pt x="1524513" y="53077"/>
                      <a:pt x="1525304" y="52286"/>
                      <a:pt x="1526007" y="51584"/>
                    </a:cubicBezTo>
                    <a:cubicBezTo>
                      <a:pt x="1524689" y="50529"/>
                      <a:pt x="1523459" y="49475"/>
                      <a:pt x="1520823" y="49826"/>
                    </a:cubicBezTo>
                    <a:moveTo>
                      <a:pt x="222960" y="770842"/>
                    </a:moveTo>
                    <a:cubicBezTo>
                      <a:pt x="221905" y="770403"/>
                      <a:pt x="220763" y="769612"/>
                      <a:pt x="219709" y="769612"/>
                    </a:cubicBezTo>
                    <a:cubicBezTo>
                      <a:pt x="218215" y="769700"/>
                      <a:pt x="216634" y="770315"/>
                      <a:pt x="215141" y="770754"/>
                    </a:cubicBezTo>
                    <a:cubicBezTo>
                      <a:pt x="216546" y="771370"/>
                      <a:pt x="217952" y="771984"/>
                      <a:pt x="219358" y="772424"/>
                    </a:cubicBezTo>
                    <a:cubicBezTo>
                      <a:pt x="220588" y="772863"/>
                      <a:pt x="221817" y="773127"/>
                      <a:pt x="222960" y="770842"/>
                    </a:cubicBezTo>
                    <a:moveTo>
                      <a:pt x="1646630" y="47191"/>
                    </a:moveTo>
                    <a:cubicBezTo>
                      <a:pt x="1647596" y="48509"/>
                      <a:pt x="1648651" y="49826"/>
                      <a:pt x="1649617" y="51144"/>
                    </a:cubicBezTo>
                    <a:cubicBezTo>
                      <a:pt x="1650320" y="50441"/>
                      <a:pt x="1651111" y="49651"/>
                      <a:pt x="1651813" y="48948"/>
                    </a:cubicBezTo>
                    <a:cubicBezTo>
                      <a:pt x="1650583" y="47894"/>
                      <a:pt x="1649266" y="46927"/>
                      <a:pt x="1646630" y="47191"/>
                    </a:cubicBezTo>
                    <a:moveTo>
                      <a:pt x="46022" y="1451182"/>
                    </a:moveTo>
                    <a:cubicBezTo>
                      <a:pt x="46022" y="1449425"/>
                      <a:pt x="46022" y="1447668"/>
                      <a:pt x="45846" y="1445911"/>
                    </a:cubicBezTo>
                    <a:cubicBezTo>
                      <a:pt x="45846" y="1445823"/>
                      <a:pt x="43562" y="1445823"/>
                      <a:pt x="43474" y="1445911"/>
                    </a:cubicBezTo>
                    <a:cubicBezTo>
                      <a:pt x="43386" y="1447668"/>
                      <a:pt x="43386" y="1449425"/>
                      <a:pt x="46022" y="1451182"/>
                    </a:cubicBezTo>
                    <a:moveTo>
                      <a:pt x="2818599" y="1588849"/>
                    </a:moveTo>
                    <a:cubicBezTo>
                      <a:pt x="2817633" y="1587531"/>
                      <a:pt x="2816579" y="1586213"/>
                      <a:pt x="2815612" y="1584895"/>
                    </a:cubicBezTo>
                    <a:cubicBezTo>
                      <a:pt x="2814909" y="1585598"/>
                      <a:pt x="2814119" y="1586389"/>
                      <a:pt x="2813416" y="1587092"/>
                    </a:cubicBezTo>
                    <a:cubicBezTo>
                      <a:pt x="2814646" y="1588146"/>
                      <a:pt x="2815964" y="1589112"/>
                      <a:pt x="2818599" y="1588849"/>
                    </a:cubicBezTo>
                    <a:moveTo>
                      <a:pt x="2083175" y="237306"/>
                    </a:moveTo>
                    <a:cubicBezTo>
                      <a:pt x="2084318" y="237043"/>
                      <a:pt x="2085547" y="236691"/>
                      <a:pt x="2086690" y="236428"/>
                    </a:cubicBezTo>
                    <a:cubicBezTo>
                      <a:pt x="2084933" y="235022"/>
                      <a:pt x="2083263" y="233441"/>
                      <a:pt x="2081418" y="232211"/>
                    </a:cubicBezTo>
                    <a:cubicBezTo>
                      <a:pt x="2081155" y="232035"/>
                      <a:pt x="2080101" y="232914"/>
                      <a:pt x="2079398" y="233265"/>
                    </a:cubicBezTo>
                    <a:cubicBezTo>
                      <a:pt x="2080188" y="234144"/>
                      <a:pt x="2081067" y="235022"/>
                      <a:pt x="2083175" y="237306"/>
                    </a:cubicBezTo>
                    <a:moveTo>
                      <a:pt x="2734699" y="1103808"/>
                    </a:moveTo>
                    <a:cubicBezTo>
                      <a:pt x="2733293" y="1102578"/>
                      <a:pt x="2731888" y="1101436"/>
                      <a:pt x="2730394" y="1100206"/>
                    </a:cubicBezTo>
                    <a:cubicBezTo>
                      <a:pt x="2730043" y="1100909"/>
                      <a:pt x="2729340" y="1101963"/>
                      <a:pt x="2729516" y="1102139"/>
                    </a:cubicBezTo>
                    <a:cubicBezTo>
                      <a:pt x="2730658" y="1103281"/>
                      <a:pt x="2732063" y="1104160"/>
                      <a:pt x="2734699" y="1103808"/>
                    </a:cubicBezTo>
                    <a:moveTo>
                      <a:pt x="327857" y="650219"/>
                    </a:moveTo>
                    <a:cubicBezTo>
                      <a:pt x="327593" y="649077"/>
                      <a:pt x="327418" y="648023"/>
                      <a:pt x="327154" y="646881"/>
                    </a:cubicBezTo>
                    <a:cubicBezTo>
                      <a:pt x="325836" y="648198"/>
                      <a:pt x="324519" y="649516"/>
                      <a:pt x="323201" y="650834"/>
                    </a:cubicBezTo>
                    <a:cubicBezTo>
                      <a:pt x="324343" y="651010"/>
                      <a:pt x="325485" y="651273"/>
                      <a:pt x="327857" y="650219"/>
                    </a:cubicBezTo>
                    <a:moveTo>
                      <a:pt x="57795" y="1284699"/>
                    </a:moveTo>
                    <a:cubicBezTo>
                      <a:pt x="58058" y="1285841"/>
                      <a:pt x="58234" y="1286895"/>
                      <a:pt x="58497" y="1288038"/>
                    </a:cubicBezTo>
                    <a:cubicBezTo>
                      <a:pt x="59815" y="1286720"/>
                      <a:pt x="61133" y="1285402"/>
                      <a:pt x="62451" y="1284084"/>
                    </a:cubicBezTo>
                    <a:cubicBezTo>
                      <a:pt x="61396" y="1283821"/>
                      <a:pt x="60254" y="1283645"/>
                      <a:pt x="57795" y="1284699"/>
                    </a:cubicBezTo>
                    <a:moveTo>
                      <a:pt x="2429231" y="530914"/>
                    </a:moveTo>
                    <a:cubicBezTo>
                      <a:pt x="2429319" y="529245"/>
                      <a:pt x="2429407" y="527575"/>
                      <a:pt x="2429407" y="525906"/>
                    </a:cubicBezTo>
                    <a:cubicBezTo>
                      <a:pt x="2428089" y="526257"/>
                      <a:pt x="2426684" y="526697"/>
                      <a:pt x="2425366" y="527048"/>
                    </a:cubicBezTo>
                    <a:cubicBezTo>
                      <a:pt x="2426244" y="527927"/>
                      <a:pt x="2427123" y="528717"/>
                      <a:pt x="2429231" y="530914"/>
                    </a:cubicBezTo>
                    <a:moveTo>
                      <a:pt x="759131" y="226764"/>
                    </a:moveTo>
                    <a:cubicBezTo>
                      <a:pt x="757901" y="228170"/>
                      <a:pt x="756759" y="229575"/>
                      <a:pt x="755529" y="231069"/>
                    </a:cubicBezTo>
                    <a:cubicBezTo>
                      <a:pt x="756232" y="231420"/>
                      <a:pt x="757286" y="232123"/>
                      <a:pt x="757462" y="231947"/>
                    </a:cubicBezTo>
                    <a:cubicBezTo>
                      <a:pt x="758604" y="230805"/>
                      <a:pt x="759483" y="229400"/>
                      <a:pt x="759131" y="226764"/>
                    </a:cubicBezTo>
                    <a:moveTo>
                      <a:pt x="174464" y="900602"/>
                    </a:moveTo>
                    <a:cubicBezTo>
                      <a:pt x="173234" y="902008"/>
                      <a:pt x="172092" y="903414"/>
                      <a:pt x="170862" y="904907"/>
                    </a:cubicBezTo>
                    <a:cubicBezTo>
                      <a:pt x="171565" y="905259"/>
                      <a:pt x="172619" y="905961"/>
                      <a:pt x="172795" y="905786"/>
                    </a:cubicBezTo>
                    <a:cubicBezTo>
                      <a:pt x="173937" y="904556"/>
                      <a:pt x="174816" y="903238"/>
                      <a:pt x="174464" y="900602"/>
                    </a:cubicBezTo>
                    <a:moveTo>
                      <a:pt x="1929783" y="159907"/>
                    </a:moveTo>
                    <a:cubicBezTo>
                      <a:pt x="1928377" y="158677"/>
                      <a:pt x="1926971" y="157535"/>
                      <a:pt x="1925478" y="156305"/>
                    </a:cubicBezTo>
                    <a:cubicBezTo>
                      <a:pt x="1925126" y="157008"/>
                      <a:pt x="1924424" y="158062"/>
                      <a:pt x="1924599" y="158238"/>
                    </a:cubicBezTo>
                    <a:cubicBezTo>
                      <a:pt x="1925829" y="159380"/>
                      <a:pt x="1927147" y="160259"/>
                      <a:pt x="1929783" y="159907"/>
                    </a:cubicBezTo>
                    <a:moveTo>
                      <a:pt x="2620665" y="777344"/>
                    </a:moveTo>
                    <a:cubicBezTo>
                      <a:pt x="2621895" y="775938"/>
                      <a:pt x="2623037" y="774532"/>
                      <a:pt x="2624267" y="773039"/>
                    </a:cubicBezTo>
                    <a:cubicBezTo>
                      <a:pt x="2623564" y="772687"/>
                      <a:pt x="2622510" y="771984"/>
                      <a:pt x="2622334" y="772160"/>
                    </a:cubicBezTo>
                    <a:cubicBezTo>
                      <a:pt x="2621192" y="773390"/>
                      <a:pt x="2620313" y="774708"/>
                      <a:pt x="2620665" y="777344"/>
                    </a:cubicBezTo>
                    <a:moveTo>
                      <a:pt x="2800238" y="1452500"/>
                    </a:moveTo>
                    <a:cubicBezTo>
                      <a:pt x="2798832" y="1451270"/>
                      <a:pt x="2797427" y="1450128"/>
                      <a:pt x="2795933" y="1448898"/>
                    </a:cubicBezTo>
                    <a:cubicBezTo>
                      <a:pt x="2795582" y="1449601"/>
                      <a:pt x="2794879" y="1450655"/>
                      <a:pt x="2795055" y="1450831"/>
                    </a:cubicBezTo>
                    <a:cubicBezTo>
                      <a:pt x="2796285" y="1451973"/>
                      <a:pt x="2797602" y="1452851"/>
                      <a:pt x="2800238" y="1452500"/>
                    </a:cubicBezTo>
                    <a:moveTo>
                      <a:pt x="1089549" y="85232"/>
                    </a:moveTo>
                    <a:cubicBezTo>
                      <a:pt x="1088231" y="86198"/>
                      <a:pt x="1086914" y="87076"/>
                      <a:pt x="1085684" y="88219"/>
                    </a:cubicBezTo>
                    <a:cubicBezTo>
                      <a:pt x="1085508" y="88394"/>
                      <a:pt x="1086299" y="89449"/>
                      <a:pt x="1086562" y="90151"/>
                    </a:cubicBezTo>
                    <a:cubicBezTo>
                      <a:pt x="1087968" y="88921"/>
                      <a:pt x="1089374" y="87691"/>
                      <a:pt x="1089549" y="85232"/>
                    </a:cubicBezTo>
                    <a:moveTo>
                      <a:pt x="1944191" y="163861"/>
                    </a:moveTo>
                    <a:cubicBezTo>
                      <a:pt x="1944542" y="162455"/>
                      <a:pt x="1944893" y="161049"/>
                      <a:pt x="1945157" y="159644"/>
                    </a:cubicBezTo>
                    <a:cubicBezTo>
                      <a:pt x="1945157" y="159644"/>
                      <a:pt x="1944103" y="159380"/>
                      <a:pt x="1943576" y="159204"/>
                    </a:cubicBezTo>
                    <a:cubicBezTo>
                      <a:pt x="1943400" y="160346"/>
                      <a:pt x="1943136" y="161489"/>
                      <a:pt x="1944191" y="163861"/>
                    </a:cubicBezTo>
                    <a:moveTo>
                      <a:pt x="2669160" y="907191"/>
                    </a:moveTo>
                    <a:cubicBezTo>
                      <a:pt x="2667754" y="906840"/>
                      <a:pt x="2666349" y="906489"/>
                      <a:pt x="2664943" y="906225"/>
                    </a:cubicBezTo>
                    <a:cubicBezTo>
                      <a:pt x="2664943" y="906225"/>
                      <a:pt x="2664680" y="907279"/>
                      <a:pt x="2664504" y="907894"/>
                    </a:cubicBezTo>
                    <a:cubicBezTo>
                      <a:pt x="2665646" y="907982"/>
                      <a:pt x="2666700" y="908246"/>
                      <a:pt x="2669160" y="907191"/>
                    </a:cubicBezTo>
                    <a:moveTo>
                      <a:pt x="2197210" y="322525"/>
                    </a:moveTo>
                    <a:cubicBezTo>
                      <a:pt x="2198615" y="322876"/>
                      <a:pt x="2200021" y="323227"/>
                      <a:pt x="2201427" y="323491"/>
                    </a:cubicBezTo>
                    <a:cubicBezTo>
                      <a:pt x="2201427" y="323491"/>
                      <a:pt x="2201690" y="322437"/>
                      <a:pt x="2201866" y="321910"/>
                    </a:cubicBezTo>
                    <a:cubicBezTo>
                      <a:pt x="2200724" y="321646"/>
                      <a:pt x="2199669" y="321382"/>
                      <a:pt x="2197210" y="322525"/>
                    </a:cubicBezTo>
                    <a:moveTo>
                      <a:pt x="2312562" y="367066"/>
                    </a:moveTo>
                    <a:cubicBezTo>
                      <a:pt x="2311683" y="367506"/>
                      <a:pt x="2310804" y="367945"/>
                      <a:pt x="2309926" y="368384"/>
                    </a:cubicBezTo>
                    <a:cubicBezTo>
                      <a:pt x="2310804" y="368823"/>
                      <a:pt x="2311683" y="369263"/>
                      <a:pt x="2312562" y="367066"/>
                    </a:cubicBezTo>
                    <a:moveTo>
                      <a:pt x="2283746" y="382792"/>
                    </a:moveTo>
                    <a:cubicBezTo>
                      <a:pt x="2284009" y="383934"/>
                      <a:pt x="2284185" y="384989"/>
                      <a:pt x="2284448" y="386131"/>
                    </a:cubicBezTo>
                    <a:cubicBezTo>
                      <a:pt x="2284976" y="385955"/>
                      <a:pt x="2286118" y="385691"/>
                      <a:pt x="2286030" y="385691"/>
                    </a:cubicBezTo>
                    <a:cubicBezTo>
                      <a:pt x="2285766" y="384286"/>
                      <a:pt x="2285415" y="382880"/>
                      <a:pt x="2283746" y="382792"/>
                    </a:cubicBezTo>
                    <a:moveTo>
                      <a:pt x="2760879" y="1203434"/>
                    </a:moveTo>
                    <a:cubicBezTo>
                      <a:pt x="2761758" y="1202995"/>
                      <a:pt x="2762636" y="1202556"/>
                      <a:pt x="2763515" y="1202117"/>
                    </a:cubicBezTo>
                    <a:cubicBezTo>
                      <a:pt x="2762636" y="1201677"/>
                      <a:pt x="2761758" y="1201238"/>
                      <a:pt x="2760879" y="1203434"/>
                    </a:cubicBezTo>
                    <a:moveTo>
                      <a:pt x="76156" y="1198163"/>
                    </a:moveTo>
                    <a:cubicBezTo>
                      <a:pt x="76419" y="1199305"/>
                      <a:pt x="76595" y="1200359"/>
                      <a:pt x="76859" y="1201502"/>
                    </a:cubicBezTo>
                    <a:cubicBezTo>
                      <a:pt x="77386" y="1201326"/>
                      <a:pt x="78528" y="1201062"/>
                      <a:pt x="78440" y="1201062"/>
                    </a:cubicBezTo>
                    <a:cubicBezTo>
                      <a:pt x="78264" y="1199657"/>
                      <a:pt x="77825" y="1198251"/>
                      <a:pt x="76156" y="1198163"/>
                    </a:cubicBezTo>
                    <a:moveTo>
                      <a:pt x="2386007" y="492873"/>
                    </a:moveTo>
                    <a:cubicBezTo>
                      <a:pt x="2387413" y="493224"/>
                      <a:pt x="2388819" y="493576"/>
                      <a:pt x="2390224" y="493839"/>
                    </a:cubicBezTo>
                    <a:cubicBezTo>
                      <a:pt x="2390224" y="493839"/>
                      <a:pt x="2390488" y="492785"/>
                      <a:pt x="2390664" y="492258"/>
                    </a:cubicBezTo>
                    <a:cubicBezTo>
                      <a:pt x="2389522" y="492082"/>
                      <a:pt x="2388379" y="491819"/>
                      <a:pt x="2386007" y="492873"/>
                    </a:cubicBezTo>
                    <a:moveTo>
                      <a:pt x="495658" y="435241"/>
                    </a:moveTo>
                    <a:cubicBezTo>
                      <a:pt x="495131" y="434890"/>
                      <a:pt x="494603" y="434538"/>
                      <a:pt x="494076" y="434187"/>
                    </a:cubicBezTo>
                    <a:cubicBezTo>
                      <a:pt x="494164" y="434977"/>
                      <a:pt x="494252" y="435768"/>
                      <a:pt x="495658" y="435241"/>
                    </a:cubicBezTo>
                    <a:moveTo>
                      <a:pt x="2721609" y="1061814"/>
                    </a:moveTo>
                    <a:cubicBezTo>
                      <a:pt x="2721082" y="1061463"/>
                      <a:pt x="2720555" y="1061111"/>
                      <a:pt x="2720027" y="1060760"/>
                    </a:cubicBezTo>
                    <a:cubicBezTo>
                      <a:pt x="2720115" y="1061551"/>
                      <a:pt x="2720203" y="1062341"/>
                      <a:pt x="2721609" y="1061814"/>
                    </a:cubicBezTo>
                    <a:moveTo>
                      <a:pt x="119468" y="1060496"/>
                    </a:moveTo>
                    <a:cubicBezTo>
                      <a:pt x="119819" y="1059969"/>
                      <a:pt x="120171" y="1059442"/>
                      <a:pt x="120522" y="1058915"/>
                    </a:cubicBezTo>
                    <a:cubicBezTo>
                      <a:pt x="119731" y="1059003"/>
                      <a:pt x="118941" y="1059091"/>
                      <a:pt x="119468" y="1060496"/>
                    </a:cubicBezTo>
                    <a:moveTo>
                      <a:pt x="2779241" y="1289970"/>
                    </a:moveTo>
                    <a:cubicBezTo>
                      <a:pt x="2779768" y="1290322"/>
                      <a:pt x="2780295" y="1290673"/>
                      <a:pt x="2780822" y="1291025"/>
                    </a:cubicBezTo>
                    <a:cubicBezTo>
                      <a:pt x="2780734" y="1290234"/>
                      <a:pt x="2780647" y="1289443"/>
                      <a:pt x="2779241" y="1289970"/>
                    </a:cubicBezTo>
                    <a:moveTo>
                      <a:pt x="2635073" y="859926"/>
                    </a:moveTo>
                    <a:cubicBezTo>
                      <a:pt x="2635600" y="860278"/>
                      <a:pt x="2636127" y="860629"/>
                      <a:pt x="2636654" y="860980"/>
                    </a:cubicBezTo>
                    <a:cubicBezTo>
                      <a:pt x="2636566" y="860190"/>
                      <a:pt x="2636479" y="859399"/>
                      <a:pt x="2635073" y="859926"/>
                    </a:cubicBezTo>
                    <a:moveTo>
                      <a:pt x="1772524" y="65552"/>
                    </a:moveTo>
                    <a:cubicBezTo>
                      <a:pt x="1771997" y="65201"/>
                      <a:pt x="1771470" y="64849"/>
                      <a:pt x="1770943" y="64498"/>
                    </a:cubicBezTo>
                    <a:cubicBezTo>
                      <a:pt x="1771031" y="65289"/>
                      <a:pt x="1771119" y="66079"/>
                      <a:pt x="1772524" y="65552"/>
                    </a:cubicBezTo>
                    <a:moveTo>
                      <a:pt x="1405471" y="52462"/>
                    </a:moveTo>
                    <a:cubicBezTo>
                      <a:pt x="1404944" y="52111"/>
                      <a:pt x="1404417" y="51759"/>
                      <a:pt x="1403890" y="51408"/>
                    </a:cubicBezTo>
                    <a:cubicBezTo>
                      <a:pt x="1403978" y="52199"/>
                      <a:pt x="1404066" y="52989"/>
                      <a:pt x="1405471" y="52462"/>
                    </a:cubicBezTo>
                    <a:moveTo>
                      <a:pt x="2515767" y="654173"/>
                    </a:moveTo>
                    <a:cubicBezTo>
                      <a:pt x="2516119" y="653645"/>
                      <a:pt x="2516470" y="653118"/>
                      <a:pt x="2516822" y="652591"/>
                    </a:cubicBezTo>
                    <a:cubicBezTo>
                      <a:pt x="2516031" y="652679"/>
                      <a:pt x="2515240" y="652767"/>
                      <a:pt x="2515767" y="654173"/>
                    </a:cubicBezTo>
                    <a:close/>
                    <a:moveTo>
                      <a:pt x="2781437" y="1743559"/>
                    </a:moveTo>
                    <a:cubicBezTo>
                      <a:pt x="2773970" y="1743559"/>
                      <a:pt x="2768962" y="1739342"/>
                      <a:pt x="2767556" y="1731963"/>
                    </a:cubicBezTo>
                    <a:cubicBezTo>
                      <a:pt x="2767293" y="1730820"/>
                      <a:pt x="2766941" y="1729503"/>
                      <a:pt x="2766502" y="1728185"/>
                    </a:cubicBezTo>
                    <a:cubicBezTo>
                      <a:pt x="2765008" y="1723353"/>
                      <a:pt x="2762636" y="1716061"/>
                      <a:pt x="2768083" y="1708242"/>
                    </a:cubicBezTo>
                    <a:cubicBezTo>
                      <a:pt x="2768171" y="1707451"/>
                      <a:pt x="2767996" y="1705782"/>
                      <a:pt x="2767820" y="1704640"/>
                    </a:cubicBezTo>
                    <a:cubicBezTo>
                      <a:pt x="2767644" y="1702707"/>
                      <a:pt x="2767381" y="1700511"/>
                      <a:pt x="2767556" y="1698227"/>
                    </a:cubicBezTo>
                    <a:cubicBezTo>
                      <a:pt x="2767820" y="1695152"/>
                      <a:pt x="2769050" y="1692780"/>
                      <a:pt x="2770016" y="1690935"/>
                    </a:cubicBezTo>
                    <a:cubicBezTo>
                      <a:pt x="2771246" y="1688475"/>
                      <a:pt x="2771334" y="1688211"/>
                      <a:pt x="2770983" y="1687245"/>
                    </a:cubicBezTo>
                    <a:cubicBezTo>
                      <a:pt x="2768962" y="1681974"/>
                      <a:pt x="2768786" y="1675033"/>
                      <a:pt x="2770456" y="1666687"/>
                    </a:cubicBezTo>
                    <a:cubicBezTo>
                      <a:pt x="2772388" y="1657375"/>
                      <a:pt x="2775463" y="1648326"/>
                      <a:pt x="2778362" y="1639628"/>
                    </a:cubicBezTo>
                    <a:lnTo>
                      <a:pt x="2778538" y="1639101"/>
                    </a:lnTo>
                    <a:cubicBezTo>
                      <a:pt x="2778626" y="1638750"/>
                      <a:pt x="2778802" y="1638486"/>
                      <a:pt x="2778889" y="1638223"/>
                    </a:cubicBezTo>
                    <a:cubicBezTo>
                      <a:pt x="2773794" y="1627329"/>
                      <a:pt x="2773530" y="1615820"/>
                      <a:pt x="2778099" y="1604838"/>
                    </a:cubicBezTo>
                    <a:cubicBezTo>
                      <a:pt x="2778626" y="1603696"/>
                      <a:pt x="2778626" y="1601851"/>
                      <a:pt x="2778450" y="1601324"/>
                    </a:cubicBezTo>
                    <a:cubicBezTo>
                      <a:pt x="2776781" y="1598074"/>
                      <a:pt x="2771861" y="1588497"/>
                      <a:pt x="2780647" y="1580327"/>
                    </a:cubicBezTo>
                    <a:cubicBezTo>
                      <a:pt x="2780647" y="1580239"/>
                      <a:pt x="2780647" y="1580239"/>
                      <a:pt x="2780647" y="1580239"/>
                    </a:cubicBezTo>
                    <a:cubicBezTo>
                      <a:pt x="2775815" y="1566534"/>
                      <a:pt x="2777660" y="1553268"/>
                      <a:pt x="2780120" y="1539826"/>
                    </a:cubicBezTo>
                    <a:lnTo>
                      <a:pt x="2780383" y="1538509"/>
                    </a:lnTo>
                    <a:cubicBezTo>
                      <a:pt x="2780207" y="1537279"/>
                      <a:pt x="2780032" y="1536137"/>
                      <a:pt x="2779856" y="1534907"/>
                    </a:cubicBezTo>
                    <a:cubicBezTo>
                      <a:pt x="2779065" y="1529811"/>
                      <a:pt x="2778275" y="1524628"/>
                      <a:pt x="2778275" y="1519181"/>
                    </a:cubicBezTo>
                    <a:cubicBezTo>
                      <a:pt x="2778187" y="1511801"/>
                      <a:pt x="2778450" y="1504070"/>
                      <a:pt x="2781789" y="1497657"/>
                    </a:cubicBezTo>
                    <a:cubicBezTo>
                      <a:pt x="2783985" y="1493528"/>
                      <a:pt x="2783634" y="1490980"/>
                      <a:pt x="2779856" y="1485796"/>
                    </a:cubicBezTo>
                    <a:cubicBezTo>
                      <a:pt x="2778802" y="1485006"/>
                      <a:pt x="2776078" y="1482985"/>
                      <a:pt x="2775902" y="1479295"/>
                    </a:cubicBezTo>
                    <a:cubicBezTo>
                      <a:pt x="2775727" y="1476660"/>
                      <a:pt x="2776869" y="1474200"/>
                      <a:pt x="2779241" y="1471915"/>
                    </a:cubicBezTo>
                    <a:cubicBezTo>
                      <a:pt x="2779592" y="1471564"/>
                      <a:pt x="2780032" y="1471213"/>
                      <a:pt x="2780471" y="1470949"/>
                    </a:cubicBezTo>
                    <a:cubicBezTo>
                      <a:pt x="2778714" y="1467171"/>
                      <a:pt x="2777923" y="1463218"/>
                      <a:pt x="2778011" y="1458913"/>
                    </a:cubicBezTo>
                    <a:cubicBezTo>
                      <a:pt x="2778362" y="1442924"/>
                      <a:pt x="2776693" y="1426495"/>
                      <a:pt x="2773003" y="1408836"/>
                    </a:cubicBezTo>
                    <a:lnTo>
                      <a:pt x="2772564" y="1406640"/>
                    </a:lnTo>
                    <a:lnTo>
                      <a:pt x="2773618" y="1404619"/>
                    </a:lnTo>
                    <a:cubicBezTo>
                      <a:pt x="2774848" y="1402072"/>
                      <a:pt x="2774497" y="1399085"/>
                      <a:pt x="2773794" y="1394516"/>
                    </a:cubicBezTo>
                    <a:cubicBezTo>
                      <a:pt x="2772915" y="1389069"/>
                      <a:pt x="2771861" y="1382305"/>
                      <a:pt x="2775375" y="1375276"/>
                    </a:cubicBezTo>
                    <a:cubicBezTo>
                      <a:pt x="2775112" y="1373871"/>
                      <a:pt x="2773794" y="1370972"/>
                      <a:pt x="2773003" y="1369127"/>
                    </a:cubicBezTo>
                    <a:cubicBezTo>
                      <a:pt x="2772037" y="1367018"/>
                      <a:pt x="2771071" y="1364822"/>
                      <a:pt x="2770368" y="1362625"/>
                    </a:cubicBezTo>
                    <a:lnTo>
                      <a:pt x="2765711" y="1347954"/>
                    </a:lnTo>
                    <a:lnTo>
                      <a:pt x="2769489" y="1348832"/>
                    </a:lnTo>
                    <a:cubicBezTo>
                      <a:pt x="2767820" y="1344176"/>
                      <a:pt x="2767468" y="1339608"/>
                      <a:pt x="2767381" y="1335566"/>
                    </a:cubicBezTo>
                    <a:cubicBezTo>
                      <a:pt x="2767205" y="1324497"/>
                      <a:pt x="2766414" y="1310001"/>
                      <a:pt x="2761231" y="1296472"/>
                    </a:cubicBezTo>
                    <a:lnTo>
                      <a:pt x="2761231" y="1296472"/>
                    </a:lnTo>
                    <a:cubicBezTo>
                      <a:pt x="2760616" y="1295505"/>
                      <a:pt x="2759122" y="1293045"/>
                      <a:pt x="2760001" y="1289795"/>
                    </a:cubicBezTo>
                    <a:cubicBezTo>
                      <a:pt x="2762022" y="1282942"/>
                      <a:pt x="2760001" y="1276441"/>
                      <a:pt x="2757629" y="1268885"/>
                    </a:cubicBezTo>
                    <a:cubicBezTo>
                      <a:pt x="2756399" y="1264932"/>
                      <a:pt x="2755169" y="1260803"/>
                      <a:pt x="2754466" y="1256410"/>
                    </a:cubicBezTo>
                    <a:cubicBezTo>
                      <a:pt x="2754115" y="1254126"/>
                      <a:pt x="2753500" y="1251842"/>
                      <a:pt x="2752797" y="1249382"/>
                    </a:cubicBezTo>
                    <a:cubicBezTo>
                      <a:pt x="2752270" y="1247537"/>
                      <a:pt x="2751743" y="1245692"/>
                      <a:pt x="2751303" y="1243671"/>
                    </a:cubicBezTo>
                    <a:cubicBezTo>
                      <a:pt x="2750776" y="1241124"/>
                      <a:pt x="2750073" y="1237697"/>
                      <a:pt x="2750161" y="1234095"/>
                    </a:cubicBezTo>
                    <a:cubicBezTo>
                      <a:pt x="2750161" y="1231723"/>
                      <a:pt x="2751303" y="1230054"/>
                      <a:pt x="2752446" y="1228824"/>
                    </a:cubicBezTo>
                    <a:cubicBezTo>
                      <a:pt x="2743748" y="1219160"/>
                      <a:pt x="2746208" y="1206070"/>
                      <a:pt x="2747262" y="1200623"/>
                    </a:cubicBezTo>
                    <a:cubicBezTo>
                      <a:pt x="2747614" y="1198690"/>
                      <a:pt x="2747438" y="1197372"/>
                      <a:pt x="2747262" y="1196933"/>
                    </a:cubicBezTo>
                    <a:cubicBezTo>
                      <a:pt x="2741288" y="1190696"/>
                      <a:pt x="2739795" y="1183404"/>
                      <a:pt x="2738389" y="1176903"/>
                    </a:cubicBezTo>
                    <a:cubicBezTo>
                      <a:pt x="2737774" y="1174003"/>
                      <a:pt x="2737247" y="1171192"/>
                      <a:pt x="2736280" y="1168732"/>
                    </a:cubicBezTo>
                    <a:cubicBezTo>
                      <a:pt x="2734260" y="1163461"/>
                      <a:pt x="2733205" y="1158190"/>
                      <a:pt x="2732239" y="1153006"/>
                    </a:cubicBezTo>
                    <a:cubicBezTo>
                      <a:pt x="2731009" y="1146769"/>
                      <a:pt x="2729867" y="1140795"/>
                      <a:pt x="2726968" y="1135348"/>
                    </a:cubicBezTo>
                    <a:cubicBezTo>
                      <a:pt x="2723454" y="1128759"/>
                      <a:pt x="2722224" y="1121379"/>
                      <a:pt x="2720994" y="1114263"/>
                    </a:cubicBezTo>
                    <a:cubicBezTo>
                      <a:pt x="2720115" y="1109167"/>
                      <a:pt x="2719325" y="1104423"/>
                      <a:pt x="2717743" y="1100206"/>
                    </a:cubicBezTo>
                    <a:cubicBezTo>
                      <a:pt x="2713526" y="1088873"/>
                      <a:pt x="2711154" y="1077716"/>
                      <a:pt x="2709397" y="1068315"/>
                    </a:cubicBezTo>
                    <a:cubicBezTo>
                      <a:pt x="2709397" y="1068227"/>
                      <a:pt x="2709221" y="1067876"/>
                      <a:pt x="2709134" y="1067612"/>
                    </a:cubicBezTo>
                    <a:cubicBezTo>
                      <a:pt x="2708343" y="1065855"/>
                      <a:pt x="2706674" y="1062166"/>
                      <a:pt x="2709046" y="1057685"/>
                    </a:cubicBezTo>
                    <a:cubicBezTo>
                      <a:pt x="2708958" y="1057334"/>
                      <a:pt x="2708782" y="1056894"/>
                      <a:pt x="2708694" y="1056543"/>
                    </a:cubicBezTo>
                    <a:cubicBezTo>
                      <a:pt x="2708519" y="1056104"/>
                      <a:pt x="2708431" y="1055664"/>
                      <a:pt x="2708255" y="1055225"/>
                    </a:cubicBezTo>
                    <a:cubicBezTo>
                      <a:pt x="2707377" y="1054171"/>
                      <a:pt x="2706849" y="1052853"/>
                      <a:pt x="2706674" y="1051535"/>
                    </a:cubicBezTo>
                    <a:cubicBezTo>
                      <a:pt x="2706498" y="1049778"/>
                      <a:pt x="2706498" y="1048021"/>
                      <a:pt x="2706498" y="1046264"/>
                    </a:cubicBezTo>
                    <a:cubicBezTo>
                      <a:pt x="2706498" y="1043804"/>
                      <a:pt x="2706498" y="1041081"/>
                      <a:pt x="2705795" y="1039763"/>
                    </a:cubicBezTo>
                    <a:cubicBezTo>
                      <a:pt x="2705444" y="1039236"/>
                      <a:pt x="2703599" y="1038006"/>
                      <a:pt x="2702457" y="1037303"/>
                    </a:cubicBezTo>
                    <a:cubicBezTo>
                      <a:pt x="2699118" y="1035107"/>
                      <a:pt x="2694989" y="1032383"/>
                      <a:pt x="2694725" y="1027288"/>
                    </a:cubicBezTo>
                    <a:cubicBezTo>
                      <a:pt x="2694550" y="1023686"/>
                      <a:pt x="2693496" y="1020171"/>
                      <a:pt x="2692353" y="1016394"/>
                    </a:cubicBezTo>
                    <a:cubicBezTo>
                      <a:pt x="2691387" y="1013319"/>
                      <a:pt x="2690509" y="1010068"/>
                      <a:pt x="2689894" y="1006554"/>
                    </a:cubicBezTo>
                    <a:cubicBezTo>
                      <a:pt x="2689630" y="1006203"/>
                      <a:pt x="2689191" y="1005851"/>
                      <a:pt x="2688839" y="1005500"/>
                    </a:cubicBezTo>
                    <a:cubicBezTo>
                      <a:pt x="2686292" y="1003040"/>
                      <a:pt x="2682865" y="999789"/>
                      <a:pt x="2684095" y="995045"/>
                    </a:cubicBezTo>
                    <a:cubicBezTo>
                      <a:pt x="2683920" y="994518"/>
                      <a:pt x="2683304" y="993552"/>
                      <a:pt x="2682777" y="992849"/>
                    </a:cubicBezTo>
                    <a:cubicBezTo>
                      <a:pt x="2681284" y="990477"/>
                      <a:pt x="2678473" y="986084"/>
                      <a:pt x="2679878" y="980813"/>
                    </a:cubicBezTo>
                    <a:cubicBezTo>
                      <a:pt x="2679527" y="980374"/>
                      <a:pt x="2679175" y="979846"/>
                      <a:pt x="2678824" y="979407"/>
                    </a:cubicBezTo>
                    <a:cubicBezTo>
                      <a:pt x="2676188" y="975805"/>
                      <a:pt x="2673465" y="972027"/>
                      <a:pt x="2671269" y="967811"/>
                    </a:cubicBezTo>
                    <a:cubicBezTo>
                      <a:pt x="2667491" y="960343"/>
                      <a:pt x="2664416" y="952612"/>
                      <a:pt x="2661341" y="945144"/>
                    </a:cubicBezTo>
                    <a:lnTo>
                      <a:pt x="2660463" y="942860"/>
                    </a:lnTo>
                    <a:cubicBezTo>
                      <a:pt x="2659321" y="940049"/>
                      <a:pt x="2659936" y="937413"/>
                      <a:pt x="2660287" y="935656"/>
                    </a:cubicBezTo>
                    <a:cubicBezTo>
                      <a:pt x="2660375" y="935305"/>
                      <a:pt x="2660463" y="934865"/>
                      <a:pt x="2660463" y="934690"/>
                    </a:cubicBezTo>
                    <a:lnTo>
                      <a:pt x="2660638" y="932933"/>
                    </a:lnTo>
                    <a:cubicBezTo>
                      <a:pt x="2660550" y="932845"/>
                      <a:pt x="2660375" y="932845"/>
                      <a:pt x="2660287" y="932757"/>
                    </a:cubicBezTo>
                    <a:cubicBezTo>
                      <a:pt x="2652204" y="928891"/>
                      <a:pt x="2651853" y="921512"/>
                      <a:pt x="2651765" y="919052"/>
                    </a:cubicBezTo>
                    <a:cubicBezTo>
                      <a:pt x="2651589" y="915098"/>
                      <a:pt x="2650887" y="911145"/>
                      <a:pt x="2650096" y="906928"/>
                    </a:cubicBezTo>
                    <a:cubicBezTo>
                      <a:pt x="2649920" y="905786"/>
                      <a:pt x="2649657" y="904556"/>
                      <a:pt x="2649481" y="903414"/>
                    </a:cubicBezTo>
                    <a:cubicBezTo>
                      <a:pt x="2642452" y="900251"/>
                      <a:pt x="2640256" y="893662"/>
                      <a:pt x="2638763" y="889094"/>
                    </a:cubicBezTo>
                    <a:cubicBezTo>
                      <a:pt x="2637972" y="886809"/>
                      <a:pt x="2637269" y="884613"/>
                      <a:pt x="2636215" y="883383"/>
                    </a:cubicBezTo>
                    <a:cubicBezTo>
                      <a:pt x="2631998" y="878727"/>
                      <a:pt x="2628659" y="873192"/>
                      <a:pt x="2626727" y="867745"/>
                    </a:cubicBezTo>
                    <a:cubicBezTo>
                      <a:pt x="2626551" y="867481"/>
                      <a:pt x="2626200" y="867042"/>
                      <a:pt x="2626024" y="866691"/>
                    </a:cubicBezTo>
                    <a:cubicBezTo>
                      <a:pt x="2624970" y="865109"/>
                      <a:pt x="2623301" y="862825"/>
                      <a:pt x="2622861" y="859838"/>
                    </a:cubicBezTo>
                    <a:lnTo>
                      <a:pt x="2620665" y="858345"/>
                    </a:lnTo>
                    <a:lnTo>
                      <a:pt x="2622861" y="857554"/>
                    </a:lnTo>
                    <a:cubicBezTo>
                      <a:pt x="2622861" y="857203"/>
                      <a:pt x="2622949" y="856939"/>
                      <a:pt x="2623037" y="856588"/>
                    </a:cubicBezTo>
                    <a:cubicBezTo>
                      <a:pt x="2623213" y="855709"/>
                      <a:pt x="2623564" y="854831"/>
                      <a:pt x="2623915" y="853952"/>
                    </a:cubicBezTo>
                    <a:cubicBezTo>
                      <a:pt x="2614954" y="847099"/>
                      <a:pt x="2613724" y="836733"/>
                      <a:pt x="2612934" y="829617"/>
                    </a:cubicBezTo>
                    <a:cubicBezTo>
                      <a:pt x="2612758" y="828387"/>
                      <a:pt x="2612494" y="827947"/>
                      <a:pt x="2610737" y="825927"/>
                    </a:cubicBezTo>
                    <a:cubicBezTo>
                      <a:pt x="2610386" y="825487"/>
                      <a:pt x="2609947" y="825048"/>
                      <a:pt x="2609595" y="824609"/>
                    </a:cubicBezTo>
                    <a:cubicBezTo>
                      <a:pt x="2602831" y="816702"/>
                      <a:pt x="2597647" y="807653"/>
                      <a:pt x="2594397" y="798341"/>
                    </a:cubicBezTo>
                    <a:cubicBezTo>
                      <a:pt x="2593079" y="794563"/>
                      <a:pt x="2590267" y="791400"/>
                      <a:pt x="2587368" y="788062"/>
                    </a:cubicBezTo>
                    <a:cubicBezTo>
                      <a:pt x="2584206" y="784460"/>
                      <a:pt x="2580604" y="780418"/>
                      <a:pt x="2578583" y="775059"/>
                    </a:cubicBezTo>
                    <a:cubicBezTo>
                      <a:pt x="2578232" y="774181"/>
                      <a:pt x="2577265" y="772951"/>
                      <a:pt x="2576386" y="771721"/>
                    </a:cubicBezTo>
                    <a:cubicBezTo>
                      <a:pt x="2574102" y="768734"/>
                      <a:pt x="2569885" y="763199"/>
                      <a:pt x="2571730" y="756259"/>
                    </a:cubicBezTo>
                    <a:cubicBezTo>
                      <a:pt x="2565932" y="753623"/>
                      <a:pt x="2563208" y="748264"/>
                      <a:pt x="2561276" y="744311"/>
                    </a:cubicBezTo>
                    <a:cubicBezTo>
                      <a:pt x="2559958" y="741675"/>
                      <a:pt x="2558816" y="739391"/>
                      <a:pt x="2557322" y="738600"/>
                    </a:cubicBezTo>
                    <a:lnTo>
                      <a:pt x="2554775" y="737194"/>
                    </a:lnTo>
                    <a:lnTo>
                      <a:pt x="2554072" y="734383"/>
                    </a:lnTo>
                    <a:cubicBezTo>
                      <a:pt x="2552666" y="728848"/>
                      <a:pt x="2549240" y="723928"/>
                      <a:pt x="2545638" y="718745"/>
                    </a:cubicBezTo>
                    <a:cubicBezTo>
                      <a:pt x="2541509" y="712771"/>
                      <a:pt x="2537204" y="706709"/>
                      <a:pt x="2535534" y="699066"/>
                    </a:cubicBezTo>
                    <a:cubicBezTo>
                      <a:pt x="2534744" y="695552"/>
                      <a:pt x="2532987" y="693882"/>
                      <a:pt x="2530439" y="691335"/>
                    </a:cubicBezTo>
                    <a:cubicBezTo>
                      <a:pt x="2529033" y="689929"/>
                      <a:pt x="2527452" y="688348"/>
                      <a:pt x="2525959" y="686415"/>
                    </a:cubicBezTo>
                    <a:cubicBezTo>
                      <a:pt x="2524113" y="683955"/>
                      <a:pt x="2522532" y="681407"/>
                      <a:pt x="2521039" y="678947"/>
                    </a:cubicBezTo>
                    <a:cubicBezTo>
                      <a:pt x="2519545" y="676487"/>
                      <a:pt x="2518139" y="674203"/>
                      <a:pt x="2516558" y="672095"/>
                    </a:cubicBezTo>
                    <a:cubicBezTo>
                      <a:pt x="2515328" y="670513"/>
                      <a:pt x="2513659" y="668932"/>
                      <a:pt x="2511902" y="667263"/>
                    </a:cubicBezTo>
                    <a:cubicBezTo>
                      <a:pt x="2510584" y="666033"/>
                      <a:pt x="2509266" y="664803"/>
                      <a:pt x="2507948" y="663397"/>
                    </a:cubicBezTo>
                    <a:lnTo>
                      <a:pt x="2507421" y="662870"/>
                    </a:lnTo>
                    <a:cubicBezTo>
                      <a:pt x="2505313" y="660674"/>
                      <a:pt x="2502150" y="657335"/>
                      <a:pt x="2502941" y="652855"/>
                    </a:cubicBezTo>
                    <a:cubicBezTo>
                      <a:pt x="2503204" y="651098"/>
                      <a:pt x="2502765" y="650395"/>
                      <a:pt x="2499602" y="647320"/>
                    </a:cubicBezTo>
                    <a:cubicBezTo>
                      <a:pt x="2498636" y="646441"/>
                      <a:pt x="2497582" y="645387"/>
                      <a:pt x="2496615" y="644333"/>
                    </a:cubicBezTo>
                    <a:cubicBezTo>
                      <a:pt x="2495473" y="643015"/>
                      <a:pt x="2494243" y="641697"/>
                      <a:pt x="2493101" y="640380"/>
                    </a:cubicBezTo>
                    <a:cubicBezTo>
                      <a:pt x="2488884" y="635635"/>
                      <a:pt x="2484492" y="630716"/>
                      <a:pt x="2480626" y="625269"/>
                    </a:cubicBezTo>
                    <a:lnTo>
                      <a:pt x="2480362" y="624829"/>
                    </a:lnTo>
                    <a:cubicBezTo>
                      <a:pt x="2478957" y="622984"/>
                      <a:pt x="2476145" y="619031"/>
                      <a:pt x="2477200" y="614111"/>
                    </a:cubicBezTo>
                    <a:cubicBezTo>
                      <a:pt x="2477200" y="613936"/>
                      <a:pt x="2477287" y="613848"/>
                      <a:pt x="2477287" y="613672"/>
                    </a:cubicBezTo>
                    <a:cubicBezTo>
                      <a:pt x="2469908" y="611827"/>
                      <a:pt x="2465866" y="605677"/>
                      <a:pt x="2462967" y="601285"/>
                    </a:cubicBezTo>
                    <a:cubicBezTo>
                      <a:pt x="2461825" y="599528"/>
                      <a:pt x="2460771" y="597946"/>
                      <a:pt x="2459717" y="596716"/>
                    </a:cubicBezTo>
                    <a:cubicBezTo>
                      <a:pt x="2454006" y="590391"/>
                      <a:pt x="2448647" y="583626"/>
                      <a:pt x="2443464" y="577125"/>
                    </a:cubicBezTo>
                    <a:cubicBezTo>
                      <a:pt x="2441092" y="574138"/>
                      <a:pt x="2438720" y="571239"/>
                      <a:pt x="2436348" y="568339"/>
                    </a:cubicBezTo>
                    <a:cubicBezTo>
                      <a:pt x="2436260" y="568252"/>
                      <a:pt x="2436172" y="568164"/>
                      <a:pt x="2435996" y="568076"/>
                    </a:cubicBezTo>
                    <a:cubicBezTo>
                      <a:pt x="2434854" y="567197"/>
                      <a:pt x="2432570" y="565352"/>
                      <a:pt x="2432131" y="562102"/>
                    </a:cubicBezTo>
                    <a:cubicBezTo>
                      <a:pt x="2431867" y="559905"/>
                      <a:pt x="2432131" y="557885"/>
                      <a:pt x="2432394" y="556303"/>
                    </a:cubicBezTo>
                    <a:cubicBezTo>
                      <a:pt x="2432043" y="556216"/>
                      <a:pt x="2431603" y="556128"/>
                      <a:pt x="2431252" y="556040"/>
                    </a:cubicBezTo>
                    <a:cubicBezTo>
                      <a:pt x="2426596" y="554986"/>
                      <a:pt x="2421852" y="553141"/>
                      <a:pt x="2419128" y="546727"/>
                    </a:cubicBezTo>
                    <a:cubicBezTo>
                      <a:pt x="2418338" y="544970"/>
                      <a:pt x="2417723" y="543213"/>
                      <a:pt x="2417108" y="541544"/>
                    </a:cubicBezTo>
                    <a:cubicBezTo>
                      <a:pt x="2414209" y="533637"/>
                      <a:pt x="2412364" y="529508"/>
                      <a:pt x="2405687" y="527927"/>
                    </a:cubicBezTo>
                    <a:cubicBezTo>
                      <a:pt x="2400328" y="526697"/>
                      <a:pt x="2396989" y="522216"/>
                      <a:pt x="2394090" y="518175"/>
                    </a:cubicBezTo>
                    <a:cubicBezTo>
                      <a:pt x="2393211" y="516945"/>
                      <a:pt x="2392333" y="515803"/>
                      <a:pt x="2391542" y="514924"/>
                    </a:cubicBezTo>
                    <a:cubicBezTo>
                      <a:pt x="2390400" y="513607"/>
                      <a:pt x="2389346" y="512201"/>
                      <a:pt x="2388555" y="510883"/>
                    </a:cubicBezTo>
                    <a:cubicBezTo>
                      <a:pt x="2387501" y="509302"/>
                      <a:pt x="2386447" y="507808"/>
                      <a:pt x="2385480" y="507193"/>
                    </a:cubicBezTo>
                    <a:cubicBezTo>
                      <a:pt x="2384865" y="506754"/>
                      <a:pt x="2384075" y="506227"/>
                      <a:pt x="2383284" y="505788"/>
                    </a:cubicBezTo>
                    <a:cubicBezTo>
                      <a:pt x="2380561" y="504118"/>
                      <a:pt x="2376607" y="501571"/>
                      <a:pt x="2374586" y="496826"/>
                    </a:cubicBezTo>
                    <a:lnTo>
                      <a:pt x="2366152" y="494630"/>
                    </a:lnTo>
                    <a:lnTo>
                      <a:pt x="2373005" y="491555"/>
                    </a:lnTo>
                    <a:cubicBezTo>
                      <a:pt x="2372741" y="491292"/>
                      <a:pt x="2372390" y="491116"/>
                      <a:pt x="2372126" y="490940"/>
                    </a:cubicBezTo>
                    <a:cubicBezTo>
                      <a:pt x="2371160" y="490237"/>
                      <a:pt x="2370194" y="489535"/>
                      <a:pt x="2369227" y="488656"/>
                    </a:cubicBezTo>
                    <a:cubicBezTo>
                      <a:pt x="2367382" y="486987"/>
                      <a:pt x="2365450" y="485318"/>
                      <a:pt x="2363517" y="483648"/>
                    </a:cubicBezTo>
                    <a:cubicBezTo>
                      <a:pt x="2358685" y="479431"/>
                      <a:pt x="2353677" y="475039"/>
                      <a:pt x="2349021" y="470207"/>
                    </a:cubicBezTo>
                    <a:cubicBezTo>
                      <a:pt x="2346649" y="467835"/>
                      <a:pt x="2345507" y="463618"/>
                      <a:pt x="2345858" y="459840"/>
                    </a:cubicBezTo>
                    <a:cubicBezTo>
                      <a:pt x="2334437" y="460719"/>
                      <a:pt x="2330308" y="450967"/>
                      <a:pt x="2328815" y="447540"/>
                    </a:cubicBezTo>
                    <a:cubicBezTo>
                      <a:pt x="2328112" y="445959"/>
                      <a:pt x="2325652" y="443938"/>
                      <a:pt x="2323368" y="442181"/>
                    </a:cubicBezTo>
                    <a:cubicBezTo>
                      <a:pt x="2322841" y="441742"/>
                      <a:pt x="2322313" y="441303"/>
                      <a:pt x="2321786" y="440864"/>
                    </a:cubicBezTo>
                    <a:cubicBezTo>
                      <a:pt x="2317921" y="437701"/>
                      <a:pt x="2313792" y="434450"/>
                      <a:pt x="2309926" y="431375"/>
                    </a:cubicBezTo>
                    <a:cubicBezTo>
                      <a:pt x="2305709" y="428125"/>
                      <a:pt x="2301404" y="424699"/>
                      <a:pt x="2297187" y="421272"/>
                    </a:cubicBezTo>
                    <a:cubicBezTo>
                      <a:pt x="2294815" y="419339"/>
                      <a:pt x="2293849" y="416704"/>
                      <a:pt x="2293058" y="414859"/>
                    </a:cubicBezTo>
                    <a:cubicBezTo>
                      <a:pt x="2292882" y="414420"/>
                      <a:pt x="2292707" y="414068"/>
                      <a:pt x="2292531" y="413629"/>
                    </a:cubicBezTo>
                    <a:cubicBezTo>
                      <a:pt x="2292004" y="412487"/>
                      <a:pt x="2291740" y="411433"/>
                      <a:pt x="2291477" y="410642"/>
                    </a:cubicBezTo>
                    <a:cubicBezTo>
                      <a:pt x="2291389" y="410466"/>
                      <a:pt x="2291389" y="410203"/>
                      <a:pt x="2291301" y="410027"/>
                    </a:cubicBezTo>
                    <a:lnTo>
                      <a:pt x="2291037" y="409061"/>
                    </a:lnTo>
                    <a:cubicBezTo>
                      <a:pt x="2285678" y="408358"/>
                      <a:pt x="2281461" y="406249"/>
                      <a:pt x="2277420" y="399748"/>
                    </a:cubicBezTo>
                    <a:cubicBezTo>
                      <a:pt x="2273291" y="393159"/>
                      <a:pt x="2268898" y="387097"/>
                      <a:pt x="2261431" y="384813"/>
                    </a:cubicBezTo>
                    <a:cubicBezTo>
                      <a:pt x="2254578" y="382704"/>
                      <a:pt x="2249395" y="376730"/>
                      <a:pt x="2245178" y="371898"/>
                    </a:cubicBezTo>
                    <a:lnTo>
                      <a:pt x="2244826" y="371547"/>
                    </a:lnTo>
                    <a:cubicBezTo>
                      <a:pt x="2244036" y="370581"/>
                      <a:pt x="2242630" y="369614"/>
                      <a:pt x="2241224" y="368648"/>
                    </a:cubicBezTo>
                    <a:cubicBezTo>
                      <a:pt x="2237886" y="366276"/>
                      <a:pt x="2233054" y="362849"/>
                      <a:pt x="2231560" y="356524"/>
                    </a:cubicBezTo>
                    <a:cubicBezTo>
                      <a:pt x="2220491" y="353976"/>
                      <a:pt x="2212496" y="347299"/>
                      <a:pt x="2205995" y="340974"/>
                    </a:cubicBezTo>
                    <a:cubicBezTo>
                      <a:pt x="2204677" y="339656"/>
                      <a:pt x="2202744" y="338514"/>
                      <a:pt x="2200636" y="337284"/>
                    </a:cubicBezTo>
                    <a:cubicBezTo>
                      <a:pt x="2200109" y="337020"/>
                      <a:pt x="2199669" y="336669"/>
                      <a:pt x="2199142" y="336405"/>
                    </a:cubicBezTo>
                    <a:cubicBezTo>
                      <a:pt x="2198967" y="336318"/>
                      <a:pt x="2198703" y="336318"/>
                      <a:pt x="2198528" y="336230"/>
                    </a:cubicBezTo>
                    <a:cubicBezTo>
                      <a:pt x="2196946" y="335790"/>
                      <a:pt x="2193520" y="334824"/>
                      <a:pt x="2192026" y="331398"/>
                    </a:cubicBezTo>
                    <a:cubicBezTo>
                      <a:pt x="2191323" y="329904"/>
                      <a:pt x="2190533" y="328586"/>
                      <a:pt x="2189566" y="327532"/>
                    </a:cubicBezTo>
                    <a:lnTo>
                      <a:pt x="2177267" y="324369"/>
                    </a:lnTo>
                    <a:lnTo>
                      <a:pt x="2182187" y="322173"/>
                    </a:lnTo>
                    <a:cubicBezTo>
                      <a:pt x="2180781" y="321382"/>
                      <a:pt x="2179200" y="320680"/>
                      <a:pt x="2177443" y="319889"/>
                    </a:cubicBezTo>
                    <a:cubicBezTo>
                      <a:pt x="2173226" y="317868"/>
                      <a:pt x="2168833" y="315848"/>
                      <a:pt x="2164967" y="312685"/>
                    </a:cubicBezTo>
                    <a:cubicBezTo>
                      <a:pt x="2164616" y="312421"/>
                      <a:pt x="2164177" y="312070"/>
                      <a:pt x="2163825" y="311806"/>
                    </a:cubicBezTo>
                    <a:cubicBezTo>
                      <a:pt x="2160487" y="309259"/>
                      <a:pt x="2155567" y="305305"/>
                      <a:pt x="2153986" y="299068"/>
                    </a:cubicBezTo>
                    <a:cubicBezTo>
                      <a:pt x="2149944" y="299946"/>
                      <a:pt x="2146342" y="298540"/>
                      <a:pt x="2143619" y="296783"/>
                    </a:cubicBezTo>
                    <a:cubicBezTo>
                      <a:pt x="2138523" y="293445"/>
                      <a:pt x="2133603" y="289931"/>
                      <a:pt x="2128772" y="286505"/>
                    </a:cubicBezTo>
                    <a:cubicBezTo>
                      <a:pt x="2119196" y="279652"/>
                      <a:pt x="2110147" y="273151"/>
                      <a:pt x="2099955" y="268319"/>
                    </a:cubicBezTo>
                    <a:cubicBezTo>
                      <a:pt x="2097056" y="266913"/>
                      <a:pt x="2095299" y="264541"/>
                      <a:pt x="2093981" y="262784"/>
                    </a:cubicBezTo>
                    <a:cubicBezTo>
                      <a:pt x="2093542" y="262257"/>
                      <a:pt x="2093191" y="261730"/>
                      <a:pt x="2092839" y="261378"/>
                    </a:cubicBezTo>
                    <a:lnTo>
                      <a:pt x="2091346" y="259709"/>
                    </a:lnTo>
                    <a:lnTo>
                      <a:pt x="2090467" y="259797"/>
                    </a:lnTo>
                    <a:cubicBezTo>
                      <a:pt x="2086338" y="259973"/>
                      <a:pt x="2081682" y="255931"/>
                      <a:pt x="2081682" y="255931"/>
                    </a:cubicBezTo>
                    <a:cubicBezTo>
                      <a:pt x="2078695" y="253208"/>
                      <a:pt x="2075620" y="250133"/>
                      <a:pt x="2072018" y="246355"/>
                    </a:cubicBezTo>
                    <a:cubicBezTo>
                      <a:pt x="2068152" y="242226"/>
                      <a:pt x="2066395" y="240996"/>
                      <a:pt x="2062969" y="241172"/>
                    </a:cubicBezTo>
                    <a:cubicBezTo>
                      <a:pt x="2058313" y="241436"/>
                      <a:pt x="2054271" y="238976"/>
                      <a:pt x="2051109" y="236955"/>
                    </a:cubicBezTo>
                    <a:cubicBezTo>
                      <a:pt x="2050230" y="236428"/>
                      <a:pt x="2049352" y="235901"/>
                      <a:pt x="2048561" y="235461"/>
                    </a:cubicBezTo>
                    <a:cubicBezTo>
                      <a:pt x="2043993" y="233002"/>
                      <a:pt x="2039512" y="230454"/>
                      <a:pt x="2035207" y="227994"/>
                    </a:cubicBezTo>
                    <a:cubicBezTo>
                      <a:pt x="2024050" y="221668"/>
                      <a:pt x="2013507" y="215694"/>
                      <a:pt x="2001823" y="211477"/>
                    </a:cubicBezTo>
                    <a:cubicBezTo>
                      <a:pt x="1995146" y="209018"/>
                      <a:pt x="1989875" y="204537"/>
                      <a:pt x="1984779" y="200056"/>
                    </a:cubicBezTo>
                    <a:cubicBezTo>
                      <a:pt x="1983110" y="198563"/>
                      <a:pt x="1981441" y="197245"/>
                      <a:pt x="1979859" y="195927"/>
                    </a:cubicBezTo>
                    <a:cubicBezTo>
                      <a:pt x="1977839" y="194346"/>
                      <a:pt x="1976521" y="192677"/>
                      <a:pt x="1975994" y="190920"/>
                    </a:cubicBezTo>
                    <a:cubicBezTo>
                      <a:pt x="1975642" y="190832"/>
                      <a:pt x="1975291" y="190744"/>
                      <a:pt x="1974940" y="190568"/>
                    </a:cubicBezTo>
                    <a:cubicBezTo>
                      <a:pt x="1971338" y="189514"/>
                      <a:pt x="1970810" y="189514"/>
                      <a:pt x="1970020" y="190129"/>
                    </a:cubicBezTo>
                    <a:cubicBezTo>
                      <a:pt x="1966681" y="192765"/>
                      <a:pt x="1962816" y="191447"/>
                      <a:pt x="1960795" y="190656"/>
                    </a:cubicBezTo>
                    <a:cubicBezTo>
                      <a:pt x="1960444" y="190568"/>
                      <a:pt x="1960180" y="190392"/>
                      <a:pt x="1959829" y="190305"/>
                    </a:cubicBezTo>
                    <a:lnTo>
                      <a:pt x="1950604" y="188108"/>
                    </a:lnTo>
                    <a:lnTo>
                      <a:pt x="1953503" y="183803"/>
                    </a:lnTo>
                    <a:cubicBezTo>
                      <a:pt x="1950868" y="183540"/>
                      <a:pt x="1948408" y="182661"/>
                      <a:pt x="1946211" y="181519"/>
                    </a:cubicBezTo>
                    <a:lnTo>
                      <a:pt x="1945596" y="183803"/>
                    </a:lnTo>
                    <a:lnTo>
                      <a:pt x="1944015" y="180377"/>
                    </a:lnTo>
                    <a:cubicBezTo>
                      <a:pt x="1942609" y="179499"/>
                      <a:pt x="1941204" y="178620"/>
                      <a:pt x="1939974" y="177742"/>
                    </a:cubicBezTo>
                    <a:cubicBezTo>
                      <a:pt x="1935405" y="174667"/>
                      <a:pt x="1929783" y="172646"/>
                      <a:pt x="1923809" y="170538"/>
                    </a:cubicBezTo>
                    <a:cubicBezTo>
                      <a:pt x="1921085" y="169571"/>
                      <a:pt x="1918362" y="168605"/>
                      <a:pt x="1915638" y="167463"/>
                    </a:cubicBezTo>
                    <a:cubicBezTo>
                      <a:pt x="1912388" y="166145"/>
                      <a:pt x="1909049" y="164739"/>
                      <a:pt x="1905799" y="163421"/>
                    </a:cubicBezTo>
                    <a:cubicBezTo>
                      <a:pt x="1897365" y="159907"/>
                      <a:pt x="1888579" y="156305"/>
                      <a:pt x="1879882" y="153143"/>
                    </a:cubicBezTo>
                    <a:cubicBezTo>
                      <a:pt x="1878652" y="152703"/>
                      <a:pt x="1876719" y="152615"/>
                      <a:pt x="1874698" y="152528"/>
                    </a:cubicBezTo>
                    <a:cubicBezTo>
                      <a:pt x="1872766" y="152440"/>
                      <a:pt x="1870569" y="152352"/>
                      <a:pt x="1868285" y="151913"/>
                    </a:cubicBezTo>
                    <a:cubicBezTo>
                      <a:pt x="1865386" y="151385"/>
                      <a:pt x="1863365" y="149716"/>
                      <a:pt x="1861872" y="148486"/>
                    </a:cubicBezTo>
                    <a:cubicBezTo>
                      <a:pt x="1861432" y="148135"/>
                      <a:pt x="1861081" y="147783"/>
                      <a:pt x="1860730" y="147608"/>
                    </a:cubicBezTo>
                    <a:lnTo>
                      <a:pt x="1854580" y="143479"/>
                    </a:lnTo>
                    <a:cubicBezTo>
                      <a:pt x="1847727" y="144709"/>
                      <a:pt x="1839733" y="140931"/>
                      <a:pt x="1832617" y="137153"/>
                    </a:cubicBezTo>
                    <a:cubicBezTo>
                      <a:pt x="1832353" y="137065"/>
                      <a:pt x="1831386" y="136890"/>
                      <a:pt x="1830684" y="136802"/>
                    </a:cubicBezTo>
                    <a:cubicBezTo>
                      <a:pt x="1828048" y="136450"/>
                      <a:pt x="1821020" y="135396"/>
                      <a:pt x="1818648" y="128719"/>
                    </a:cubicBezTo>
                    <a:cubicBezTo>
                      <a:pt x="1806436" y="129158"/>
                      <a:pt x="1795630" y="126259"/>
                      <a:pt x="1785615" y="119934"/>
                    </a:cubicBezTo>
                    <a:cubicBezTo>
                      <a:pt x="1784912" y="119494"/>
                      <a:pt x="1782540" y="119319"/>
                      <a:pt x="1780958" y="119231"/>
                    </a:cubicBezTo>
                    <a:cubicBezTo>
                      <a:pt x="1779377" y="119143"/>
                      <a:pt x="1777532" y="119055"/>
                      <a:pt x="1775687" y="118704"/>
                    </a:cubicBezTo>
                    <a:cubicBezTo>
                      <a:pt x="1773754" y="118352"/>
                      <a:pt x="1772261" y="117650"/>
                      <a:pt x="1771031" y="117035"/>
                    </a:cubicBezTo>
                    <a:cubicBezTo>
                      <a:pt x="1770680" y="116859"/>
                      <a:pt x="1770328" y="116683"/>
                      <a:pt x="1769977" y="116507"/>
                    </a:cubicBezTo>
                    <a:lnTo>
                      <a:pt x="1760928" y="112730"/>
                    </a:lnTo>
                    <a:cubicBezTo>
                      <a:pt x="1754690" y="112642"/>
                      <a:pt x="1749946" y="109918"/>
                      <a:pt x="1740985" y="103593"/>
                    </a:cubicBezTo>
                    <a:cubicBezTo>
                      <a:pt x="1740809" y="103417"/>
                      <a:pt x="1740633" y="103329"/>
                      <a:pt x="1740546" y="103329"/>
                    </a:cubicBezTo>
                    <a:cubicBezTo>
                      <a:pt x="1740106" y="103329"/>
                      <a:pt x="1739228" y="103505"/>
                      <a:pt x="1738613" y="103681"/>
                    </a:cubicBezTo>
                    <a:cubicBezTo>
                      <a:pt x="1730618" y="105262"/>
                      <a:pt x="1721833" y="104384"/>
                      <a:pt x="1715332" y="101309"/>
                    </a:cubicBezTo>
                    <a:cubicBezTo>
                      <a:pt x="1714014" y="100694"/>
                      <a:pt x="1712081" y="100430"/>
                      <a:pt x="1709973" y="100079"/>
                    </a:cubicBezTo>
                    <a:cubicBezTo>
                      <a:pt x="1705404" y="99376"/>
                      <a:pt x="1698815" y="98410"/>
                      <a:pt x="1694423" y="92523"/>
                    </a:cubicBezTo>
                    <a:cubicBezTo>
                      <a:pt x="1685286" y="95335"/>
                      <a:pt x="1676852" y="93051"/>
                      <a:pt x="1669209" y="91118"/>
                    </a:cubicBezTo>
                    <a:cubicBezTo>
                      <a:pt x="1663586" y="89624"/>
                      <a:pt x="1658227" y="88219"/>
                      <a:pt x="1653307" y="89097"/>
                    </a:cubicBezTo>
                    <a:cubicBezTo>
                      <a:pt x="1650232" y="89624"/>
                      <a:pt x="1647948" y="88219"/>
                      <a:pt x="1646718" y="87516"/>
                    </a:cubicBezTo>
                    <a:cubicBezTo>
                      <a:pt x="1646542" y="87428"/>
                      <a:pt x="1646454" y="87340"/>
                      <a:pt x="1646279" y="87252"/>
                    </a:cubicBezTo>
                    <a:lnTo>
                      <a:pt x="1640304" y="84529"/>
                    </a:lnTo>
                    <a:cubicBezTo>
                      <a:pt x="1635209" y="84704"/>
                      <a:pt x="1630289" y="84441"/>
                      <a:pt x="1625369" y="84177"/>
                    </a:cubicBezTo>
                    <a:cubicBezTo>
                      <a:pt x="1622997" y="84002"/>
                      <a:pt x="1620537" y="83914"/>
                      <a:pt x="1618077" y="83826"/>
                    </a:cubicBezTo>
                    <a:cubicBezTo>
                      <a:pt x="1615003" y="83738"/>
                      <a:pt x="1607008" y="81805"/>
                      <a:pt x="1604372" y="76885"/>
                    </a:cubicBezTo>
                    <a:cubicBezTo>
                      <a:pt x="1603933" y="77061"/>
                      <a:pt x="1603406" y="77237"/>
                      <a:pt x="1602967" y="77413"/>
                    </a:cubicBezTo>
                    <a:cubicBezTo>
                      <a:pt x="1589964" y="80927"/>
                      <a:pt x="1579422" y="80048"/>
                      <a:pt x="1570812" y="74777"/>
                    </a:cubicBezTo>
                    <a:cubicBezTo>
                      <a:pt x="1565717" y="71614"/>
                      <a:pt x="1562290" y="70560"/>
                      <a:pt x="1558600" y="70999"/>
                    </a:cubicBezTo>
                    <a:cubicBezTo>
                      <a:pt x="1557722" y="71087"/>
                      <a:pt x="1556316" y="71702"/>
                      <a:pt x="1554999" y="72229"/>
                    </a:cubicBezTo>
                    <a:cubicBezTo>
                      <a:pt x="1554471" y="72493"/>
                      <a:pt x="1553944" y="72668"/>
                      <a:pt x="1553417" y="72844"/>
                    </a:cubicBezTo>
                    <a:cubicBezTo>
                      <a:pt x="1552978" y="73020"/>
                      <a:pt x="1552363" y="73371"/>
                      <a:pt x="1551748" y="73723"/>
                    </a:cubicBezTo>
                    <a:cubicBezTo>
                      <a:pt x="1551309" y="73986"/>
                      <a:pt x="1550869" y="74250"/>
                      <a:pt x="1550430" y="74513"/>
                    </a:cubicBezTo>
                    <a:lnTo>
                      <a:pt x="1538043" y="81278"/>
                    </a:lnTo>
                    <a:lnTo>
                      <a:pt x="1540239" y="70560"/>
                    </a:lnTo>
                    <a:cubicBezTo>
                      <a:pt x="1534529" y="72141"/>
                      <a:pt x="1528730" y="70560"/>
                      <a:pt x="1524425" y="69418"/>
                    </a:cubicBezTo>
                    <a:lnTo>
                      <a:pt x="1523020" y="69066"/>
                    </a:lnTo>
                    <a:cubicBezTo>
                      <a:pt x="1521966" y="68803"/>
                      <a:pt x="1520208" y="68276"/>
                      <a:pt x="1519681" y="68364"/>
                    </a:cubicBezTo>
                    <a:cubicBezTo>
                      <a:pt x="1511335" y="70121"/>
                      <a:pt x="1503341" y="69506"/>
                      <a:pt x="1495609" y="68803"/>
                    </a:cubicBezTo>
                    <a:cubicBezTo>
                      <a:pt x="1490689" y="68364"/>
                      <a:pt x="1486121" y="68012"/>
                      <a:pt x="1481553" y="68188"/>
                    </a:cubicBezTo>
                    <a:lnTo>
                      <a:pt x="1480323" y="68276"/>
                    </a:lnTo>
                    <a:cubicBezTo>
                      <a:pt x="1471889" y="68715"/>
                      <a:pt x="1462401" y="69242"/>
                      <a:pt x="1453088" y="62829"/>
                    </a:cubicBezTo>
                    <a:cubicBezTo>
                      <a:pt x="1452210" y="62214"/>
                      <a:pt x="1449662" y="61687"/>
                      <a:pt x="1447729" y="63971"/>
                    </a:cubicBezTo>
                    <a:cubicBezTo>
                      <a:pt x="1445445" y="66694"/>
                      <a:pt x="1442107" y="67046"/>
                      <a:pt x="1440174" y="67309"/>
                    </a:cubicBezTo>
                    <a:cubicBezTo>
                      <a:pt x="1439822" y="67397"/>
                      <a:pt x="1439295" y="67397"/>
                      <a:pt x="1439119" y="67485"/>
                    </a:cubicBezTo>
                    <a:lnTo>
                      <a:pt x="1429631" y="69857"/>
                    </a:lnTo>
                    <a:lnTo>
                      <a:pt x="1430246" y="65904"/>
                    </a:lnTo>
                    <a:cubicBezTo>
                      <a:pt x="1425678" y="67485"/>
                      <a:pt x="1420406" y="67485"/>
                      <a:pt x="1414345" y="65904"/>
                    </a:cubicBezTo>
                    <a:cubicBezTo>
                      <a:pt x="1412763" y="65464"/>
                      <a:pt x="1410830" y="65464"/>
                      <a:pt x="1408810" y="65377"/>
                    </a:cubicBezTo>
                    <a:cubicBezTo>
                      <a:pt x="1404066" y="65201"/>
                      <a:pt x="1397652" y="64937"/>
                      <a:pt x="1391766" y="59930"/>
                    </a:cubicBezTo>
                    <a:cubicBezTo>
                      <a:pt x="1390273" y="59842"/>
                      <a:pt x="1387110" y="60369"/>
                      <a:pt x="1385353" y="61335"/>
                    </a:cubicBezTo>
                    <a:cubicBezTo>
                      <a:pt x="1376919" y="65992"/>
                      <a:pt x="1368661" y="66167"/>
                      <a:pt x="1362335" y="65816"/>
                    </a:cubicBezTo>
                    <a:cubicBezTo>
                      <a:pt x="1356800" y="65552"/>
                      <a:pt x="1351178" y="65816"/>
                      <a:pt x="1345292" y="66079"/>
                    </a:cubicBezTo>
                    <a:cubicBezTo>
                      <a:pt x="1337824" y="66431"/>
                      <a:pt x="1330005" y="66782"/>
                      <a:pt x="1322098" y="65904"/>
                    </a:cubicBezTo>
                    <a:cubicBezTo>
                      <a:pt x="1320077" y="65640"/>
                      <a:pt x="1317969" y="65904"/>
                      <a:pt x="1316563" y="66431"/>
                    </a:cubicBezTo>
                    <a:cubicBezTo>
                      <a:pt x="1314016" y="67485"/>
                      <a:pt x="1308832" y="69594"/>
                      <a:pt x="1302946" y="68364"/>
                    </a:cubicBezTo>
                    <a:lnTo>
                      <a:pt x="1296533" y="70033"/>
                    </a:lnTo>
                    <a:cubicBezTo>
                      <a:pt x="1296445" y="70033"/>
                      <a:pt x="1296269" y="70121"/>
                      <a:pt x="1296093" y="70209"/>
                    </a:cubicBezTo>
                    <a:cubicBezTo>
                      <a:pt x="1294512" y="70824"/>
                      <a:pt x="1291349" y="72053"/>
                      <a:pt x="1288099" y="70121"/>
                    </a:cubicBezTo>
                    <a:cubicBezTo>
                      <a:pt x="1280543" y="65640"/>
                      <a:pt x="1275360" y="66079"/>
                      <a:pt x="1270089" y="71614"/>
                    </a:cubicBezTo>
                    <a:lnTo>
                      <a:pt x="1267805" y="73986"/>
                    </a:lnTo>
                    <a:lnTo>
                      <a:pt x="1264554" y="73547"/>
                    </a:lnTo>
                    <a:cubicBezTo>
                      <a:pt x="1262094" y="73196"/>
                      <a:pt x="1259019" y="73986"/>
                      <a:pt x="1255769" y="74777"/>
                    </a:cubicBezTo>
                    <a:cubicBezTo>
                      <a:pt x="1250497" y="76007"/>
                      <a:pt x="1243820" y="77676"/>
                      <a:pt x="1236968" y="74865"/>
                    </a:cubicBezTo>
                    <a:cubicBezTo>
                      <a:pt x="1236616" y="75392"/>
                      <a:pt x="1236177" y="75831"/>
                      <a:pt x="1235738" y="76358"/>
                    </a:cubicBezTo>
                    <a:cubicBezTo>
                      <a:pt x="1232048" y="79960"/>
                      <a:pt x="1227216" y="79521"/>
                      <a:pt x="1223966" y="79170"/>
                    </a:cubicBezTo>
                    <a:cubicBezTo>
                      <a:pt x="1223526" y="79170"/>
                      <a:pt x="1223087" y="79082"/>
                      <a:pt x="1222648" y="79082"/>
                    </a:cubicBezTo>
                    <a:lnTo>
                      <a:pt x="1221418" y="82420"/>
                    </a:lnTo>
                    <a:lnTo>
                      <a:pt x="1216147" y="81630"/>
                    </a:lnTo>
                    <a:cubicBezTo>
                      <a:pt x="1213423" y="81190"/>
                      <a:pt x="1210436" y="81454"/>
                      <a:pt x="1207185" y="81717"/>
                    </a:cubicBezTo>
                    <a:cubicBezTo>
                      <a:pt x="1203144" y="82069"/>
                      <a:pt x="1198664" y="82332"/>
                      <a:pt x="1194183" y="81542"/>
                    </a:cubicBezTo>
                    <a:cubicBezTo>
                      <a:pt x="1194095" y="81893"/>
                      <a:pt x="1193920" y="82157"/>
                      <a:pt x="1193744" y="82508"/>
                    </a:cubicBezTo>
                    <a:cubicBezTo>
                      <a:pt x="1191987" y="85671"/>
                      <a:pt x="1188560" y="87252"/>
                      <a:pt x="1183553" y="87076"/>
                    </a:cubicBezTo>
                    <a:cubicBezTo>
                      <a:pt x="1175558" y="86813"/>
                      <a:pt x="1167300" y="88219"/>
                      <a:pt x="1157724" y="91469"/>
                    </a:cubicBezTo>
                    <a:cubicBezTo>
                      <a:pt x="1154825" y="92436"/>
                      <a:pt x="1152277" y="91557"/>
                      <a:pt x="1150871" y="91030"/>
                    </a:cubicBezTo>
                    <a:cubicBezTo>
                      <a:pt x="1150695" y="90942"/>
                      <a:pt x="1150520" y="90942"/>
                      <a:pt x="1150344" y="90854"/>
                    </a:cubicBezTo>
                    <a:cubicBezTo>
                      <a:pt x="1149202" y="90766"/>
                      <a:pt x="1148148" y="90591"/>
                      <a:pt x="1147094" y="90327"/>
                    </a:cubicBezTo>
                    <a:cubicBezTo>
                      <a:pt x="1146478" y="90239"/>
                      <a:pt x="1145512" y="90063"/>
                      <a:pt x="1144809" y="89976"/>
                    </a:cubicBezTo>
                    <a:cubicBezTo>
                      <a:pt x="1138572" y="94983"/>
                      <a:pt x="1131455" y="96653"/>
                      <a:pt x="1125130" y="98146"/>
                    </a:cubicBezTo>
                    <a:cubicBezTo>
                      <a:pt x="1121089" y="99112"/>
                      <a:pt x="1117223" y="99991"/>
                      <a:pt x="1114060" y="101660"/>
                    </a:cubicBezTo>
                    <a:cubicBezTo>
                      <a:pt x="1111601" y="102890"/>
                      <a:pt x="1106593" y="104208"/>
                      <a:pt x="1103079" y="101133"/>
                    </a:cubicBezTo>
                    <a:cubicBezTo>
                      <a:pt x="1100970" y="99288"/>
                      <a:pt x="1100355" y="99025"/>
                      <a:pt x="1094908" y="102978"/>
                    </a:cubicBezTo>
                    <a:cubicBezTo>
                      <a:pt x="1093063" y="104296"/>
                      <a:pt x="1091218" y="105701"/>
                      <a:pt x="1089110" y="106668"/>
                    </a:cubicBezTo>
                    <a:cubicBezTo>
                      <a:pt x="1083663" y="109128"/>
                      <a:pt x="1078128" y="111588"/>
                      <a:pt x="1071276" y="109303"/>
                    </a:cubicBezTo>
                    <a:lnTo>
                      <a:pt x="1069431" y="111148"/>
                    </a:lnTo>
                    <a:cubicBezTo>
                      <a:pt x="1069255" y="111324"/>
                      <a:pt x="1069079" y="111500"/>
                      <a:pt x="1068991" y="111676"/>
                    </a:cubicBezTo>
                    <a:cubicBezTo>
                      <a:pt x="1068025" y="112818"/>
                      <a:pt x="1066444" y="114750"/>
                      <a:pt x="1063808" y="115629"/>
                    </a:cubicBezTo>
                    <a:cubicBezTo>
                      <a:pt x="1052739" y="119231"/>
                      <a:pt x="1041405" y="122745"/>
                      <a:pt x="1029984" y="126171"/>
                    </a:cubicBezTo>
                    <a:cubicBezTo>
                      <a:pt x="1028403" y="126611"/>
                      <a:pt x="1024537" y="127489"/>
                      <a:pt x="1020935" y="126084"/>
                    </a:cubicBezTo>
                    <a:cubicBezTo>
                      <a:pt x="1019530" y="130301"/>
                      <a:pt x="1014874" y="133375"/>
                      <a:pt x="1011886" y="133990"/>
                    </a:cubicBezTo>
                    <a:cubicBezTo>
                      <a:pt x="1009427" y="134605"/>
                      <a:pt x="1006879" y="135220"/>
                      <a:pt x="1004331" y="135923"/>
                    </a:cubicBezTo>
                    <a:cubicBezTo>
                      <a:pt x="996336" y="138032"/>
                      <a:pt x="988078" y="140140"/>
                      <a:pt x="979381" y="140579"/>
                    </a:cubicBezTo>
                    <a:cubicBezTo>
                      <a:pt x="979381" y="140931"/>
                      <a:pt x="979293" y="141282"/>
                      <a:pt x="979205" y="141546"/>
                    </a:cubicBezTo>
                    <a:cubicBezTo>
                      <a:pt x="978590" y="144357"/>
                      <a:pt x="976042" y="147344"/>
                      <a:pt x="970859" y="147432"/>
                    </a:cubicBezTo>
                    <a:cubicBezTo>
                      <a:pt x="966554" y="147432"/>
                      <a:pt x="962688" y="149540"/>
                      <a:pt x="958120" y="152000"/>
                    </a:cubicBezTo>
                    <a:cubicBezTo>
                      <a:pt x="953815" y="154285"/>
                      <a:pt x="948895" y="156920"/>
                      <a:pt x="943185" y="157711"/>
                    </a:cubicBezTo>
                    <a:cubicBezTo>
                      <a:pt x="937562" y="158502"/>
                      <a:pt x="932642" y="161225"/>
                      <a:pt x="927371" y="164124"/>
                    </a:cubicBezTo>
                    <a:cubicBezTo>
                      <a:pt x="924033" y="165969"/>
                      <a:pt x="920606" y="167902"/>
                      <a:pt x="916917" y="169395"/>
                    </a:cubicBezTo>
                    <a:cubicBezTo>
                      <a:pt x="914105" y="170538"/>
                      <a:pt x="911294" y="171504"/>
                      <a:pt x="908483" y="172382"/>
                    </a:cubicBezTo>
                    <a:cubicBezTo>
                      <a:pt x="902333" y="174403"/>
                      <a:pt x="896534" y="176336"/>
                      <a:pt x="891702" y="180026"/>
                    </a:cubicBezTo>
                    <a:cubicBezTo>
                      <a:pt x="889594" y="181695"/>
                      <a:pt x="887134" y="181959"/>
                      <a:pt x="885026" y="181959"/>
                    </a:cubicBezTo>
                    <a:cubicBezTo>
                      <a:pt x="884674" y="184506"/>
                      <a:pt x="883532" y="186088"/>
                      <a:pt x="882390" y="187142"/>
                    </a:cubicBezTo>
                    <a:cubicBezTo>
                      <a:pt x="879930" y="189426"/>
                      <a:pt x="876680" y="189953"/>
                      <a:pt x="872550" y="188899"/>
                    </a:cubicBezTo>
                    <a:cubicBezTo>
                      <a:pt x="866576" y="187318"/>
                      <a:pt x="864644" y="188284"/>
                      <a:pt x="861393" y="192237"/>
                    </a:cubicBezTo>
                    <a:cubicBezTo>
                      <a:pt x="854892" y="200232"/>
                      <a:pt x="840835" y="206909"/>
                      <a:pt x="830908" y="210160"/>
                    </a:cubicBezTo>
                    <a:cubicBezTo>
                      <a:pt x="827394" y="211302"/>
                      <a:pt x="823001" y="212971"/>
                      <a:pt x="820190" y="215431"/>
                    </a:cubicBezTo>
                    <a:cubicBezTo>
                      <a:pt x="813864" y="220878"/>
                      <a:pt x="806660" y="224392"/>
                      <a:pt x="799807" y="227730"/>
                    </a:cubicBezTo>
                    <a:cubicBezTo>
                      <a:pt x="795503" y="229839"/>
                      <a:pt x="791374" y="231859"/>
                      <a:pt x="787596" y="234232"/>
                    </a:cubicBezTo>
                    <a:cubicBezTo>
                      <a:pt x="784960" y="235901"/>
                      <a:pt x="782149" y="236691"/>
                      <a:pt x="779689" y="237306"/>
                    </a:cubicBezTo>
                    <a:cubicBezTo>
                      <a:pt x="778195" y="237746"/>
                      <a:pt x="776702" y="238097"/>
                      <a:pt x="775736" y="238624"/>
                    </a:cubicBezTo>
                    <a:cubicBezTo>
                      <a:pt x="773276" y="239854"/>
                      <a:pt x="769762" y="241875"/>
                      <a:pt x="767653" y="244335"/>
                    </a:cubicBezTo>
                    <a:cubicBezTo>
                      <a:pt x="762557" y="250309"/>
                      <a:pt x="757023" y="253823"/>
                      <a:pt x="750873" y="254965"/>
                    </a:cubicBezTo>
                    <a:lnTo>
                      <a:pt x="746920" y="259270"/>
                    </a:lnTo>
                    <a:cubicBezTo>
                      <a:pt x="746568" y="259621"/>
                      <a:pt x="746217" y="260061"/>
                      <a:pt x="745953" y="260500"/>
                    </a:cubicBezTo>
                    <a:cubicBezTo>
                      <a:pt x="744811" y="261905"/>
                      <a:pt x="743405" y="263663"/>
                      <a:pt x="741297" y="264980"/>
                    </a:cubicBezTo>
                    <a:cubicBezTo>
                      <a:pt x="738310" y="266825"/>
                      <a:pt x="735235" y="268582"/>
                      <a:pt x="732336" y="270252"/>
                    </a:cubicBezTo>
                    <a:cubicBezTo>
                      <a:pt x="728910" y="272184"/>
                      <a:pt x="725659" y="274117"/>
                      <a:pt x="722496" y="276138"/>
                    </a:cubicBezTo>
                    <a:cubicBezTo>
                      <a:pt x="718806" y="278510"/>
                      <a:pt x="715116" y="281058"/>
                      <a:pt x="711514" y="283517"/>
                    </a:cubicBezTo>
                    <a:cubicBezTo>
                      <a:pt x="707034" y="286592"/>
                      <a:pt x="702465" y="289755"/>
                      <a:pt x="697721" y="292742"/>
                    </a:cubicBezTo>
                    <a:lnTo>
                      <a:pt x="697633" y="292830"/>
                    </a:lnTo>
                    <a:cubicBezTo>
                      <a:pt x="695525" y="294148"/>
                      <a:pt x="691308" y="296783"/>
                      <a:pt x="686125" y="295729"/>
                    </a:cubicBezTo>
                    <a:cubicBezTo>
                      <a:pt x="685334" y="302757"/>
                      <a:pt x="679536" y="306623"/>
                      <a:pt x="676988" y="308292"/>
                    </a:cubicBezTo>
                    <a:cubicBezTo>
                      <a:pt x="675407" y="309347"/>
                      <a:pt x="673913" y="310401"/>
                      <a:pt x="672332" y="311455"/>
                    </a:cubicBezTo>
                    <a:cubicBezTo>
                      <a:pt x="667851" y="314530"/>
                      <a:pt x="663107" y="317956"/>
                      <a:pt x="657484" y="320328"/>
                    </a:cubicBezTo>
                    <a:lnTo>
                      <a:pt x="649753" y="328059"/>
                    </a:lnTo>
                    <a:cubicBezTo>
                      <a:pt x="649050" y="328938"/>
                      <a:pt x="647293" y="331134"/>
                      <a:pt x="644306" y="331574"/>
                    </a:cubicBezTo>
                    <a:cubicBezTo>
                      <a:pt x="640792" y="332101"/>
                      <a:pt x="638244" y="334385"/>
                      <a:pt x="634379" y="338163"/>
                    </a:cubicBezTo>
                    <a:cubicBezTo>
                      <a:pt x="631392" y="341062"/>
                      <a:pt x="628053" y="344312"/>
                      <a:pt x="623573" y="346421"/>
                    </a:cubicBezTo>
                    <a:cubicBezTo>
                      <a:pt x="622958" y="346684"/>
                      <a:pt x="622167" y="347299"/>
                      <a:pt x="621376" y="347914"/>
                    </a:cubicBezTo>
                    <a:cubicBezTo>
                      <a:pt x="619268" y="349584"/>
                      <a:pt x="616105" y="352043"/>
                      <a:pt x="611449" y="352483"/>
                    </a:cubicBezTo>
                    <a:cubicBezTo>
                      <a:pt x="611010" y="353010"/>
                      <a:pt x="610395" y="353713"/>
                      <a:pt x="609955" y="354240"/>
                    </a:cubicBezTo>
                    <a:cubicBezTo>
                      <a:pt x="609077" y="355294"/>
                      <a:pt x="608198" y="356436"/>
                      <a:pt x="607232" y="357490"/>
                    </a:cubicBezTo>
                    <a:lnTo>
                      <a:pt x="602488" y="362234"/>
                    </a:lnTo>
                    <a:cubicBezTo>
                      <a:pt x="598886" y="365836"/>
                      <a:pt x="595284" y="369438"/>
                      <a:pt x="591682" y="373041"/>
                    </a:cubicBezTo>
                    <a:cubicBezTo>
                      <a:pt x="587026" y="377697"/>
                      <a:pt x="580964" y="382880"/>
                      <a:pt x="571915" y="386306"/>
                    </a:cubicBezTo>
                    <a:cubicBezTo>
                      <a:pt x="568752" y="387536"/>
                      <a:pt x="564623" y="392193"/>
                      <a:pt x="562602" y="397025"/>
                    </a:cubicBezTo>
                    <a:cubicBezTo>
                      <a:pt x="559440" y="404492"/>
                      <a:pt x="554520" y="406513"/>
                      <a:pt x="550215" y="407040"/>
                    </a:cubicBezTo>
                    <a:lnTo>
                      <a:pt x="549073" y="409763"/>
                    </a:lnTo>
                    <a:cubicBezTo>
                      <a:pt x="548985" y="410027"/>
                      <a:pt x="548897" y="410378"/>
                      <a:pt x="548809" y="410642"/>
                    </a:cubicBezTo>
                    <a:cubicBezTo>
                      <a:pt x="548282" y="412223"/>
                      <a:pt x="547579" y="414683"/>
                      <a:pt x="545383" y="416616"/>
                    </a:cubicBezTo>
                    <a:cubicBezTo>
                      <a:pt x="539497" y="421711"/>
                      <a:pt x="533083" y="426895"/>
                      <a:pt x="526582" y="431990"/>
                    </a:cubicBezTo>
                    <a:cubicBezTo>
                      <a:pt x="524913" y="433308"/>
                      <a:pt x="523244" y="434362"/>
                      <a:pt x="521662" y="435505"/>
                    </a:cubicBezTo>
                    <a:cubicBezTo>
                      <a:pt x="516655" y="438843"/>
                      <a:pt x="513580" y="441127"/>
                      <a:pt x="512262" y="445520"/>
                    </a:cubicBezTo>
                    <a:cubicBezTo>
                      <a:pt x="511120" y="449473"/>
                      <a:pt x="507694" y="454569"/>
                      <a:pt x="502862" y="456502"/>
                    </a:cubicBezTo>
                    <a:cubicBezTo>
                      <a:pt x="500138" y="457556"/>
                      <a:pt x="497327" y="457644"/>
                      <a:pt x="494691" y="456677"/>
                    </a:cubicBezTo>
                    <a:cubicBezTo>
                      <a:pt x="494955" y="462388"/>
                      <a:pt x="492846" y="467220"/>
                      <a:pt x="488190" y="471437"/>
                    </a:cubicBezTo>
                    <a:cubicBezTo>
                      <a:pt x="486169" y="473194"/>
                      <a:pt x="484325" y="475214"/>
                      <a:pt x="482304" y="477235"/>
                    </a:cubicBezTo>
                    <a:cubicBezTo>
                      <a:pt x="477560" y="482067"/>
                      <a:pt x="472376" y="487250"/>
                      <a:pt x="465700" y="490852"/>
                    </a:cubicBezTo>
                    <a:lnTo>
                      <a:pt x="465524" y="491994"/>
                    </a:lnTo>
                    <a:cubicBezTo>
                      <a:pt x="465524" y="492170"/>
                      <a:pt x="465524" y="492434"/>
                      <a:pt x="465436" y="492609"/>
                    </a:cubicBezTo>
                    <a:cubicBezTo>
                      <a:pt x="465348" y="494279"/>
                      <a:pt x="465085" y="498759"/>
                      <a:pt x="460780" y="500428"/>
                    </a:cubicBezTo>
                    <a:cubicBezTo>
                      <a:pt x="455860" y="502361"/>
                      <a:pt x="452522" y="506666"/>
                      <a:pt x="448744" y="511674"/>
                    </a:cubicBezTo>
                    <a:cubicBezTo>
                      <a:pt x="443912" y="517911"/>
                      <a:pt x="438465" y="524940"/>
                      <a:pt x="428889" y="528190"/>
                    </a:cubicBezTo>
                    <a:cubicBezTo>
                      <a:pt x="426692" y="529069"/>
                      <a:pt x="423266" y="537415"/>
                      <a:pt x="421948" y="540578"/>
                    </a:cubicBezTo>
                    <a:cubicBezTo>
                      <a:pt x="421685" y="541280"/>
                      <a:pt x="421333" y="541983"/>
                      <a:pt x="421070" y="542598"/>
                    </a:cubicBezTo>
                    <a:lnTo>
                      <a:pt x="420718" y="543477"/>
                    </a:lnTo>
                    <a:cubicBezTo>
                      <a:pt x="419576" y="546288"/>
                      <a:pt x="417819" y="550505"/>
                      <a:pt x="410791" y="551647"/>
                    </a:cubicBezTo>
                    <a:lnTo>
                      <a:pt x="409561" y="555337"/>
                    </a:lnTo>
                    <a:cubicBezTo>
                      <a:pt x="409473" y="555688"/>
                      <a:pt x="409297" y="556128"/>
                      <a:pt x="409210" y="556479"/>
                    </a:cubicBezTo>
                    <a:cubicBezTo>
                      <a:pt x="408770" y="558061"/>
                      <a:pt x="408243" y="560257"/>
                      <a:pt x="406662" y="562278"/>
                    </a:cubicBezTo>
                    <a:cubicBezTo>
                      <a:pt x="403938" y="565704"/>
                      <a:pt x="401215" y="569042"/>
                      <a:pt x="398491" y="572293"/>
                    </a:cubicBezTo>
                    <a:cubicBezTo>
                      <a:pt x="395592" y="575719"/>
                      <a:pt x="392693" y="579321"/>
                      <a:pt x="389882" y="582835"/>
                    </a:cubicBezTo>
                    <a:cubicBezTo>
                      <a:pt x="388037" y="585207"/>
                      <a:pt x="386280" y="587667"/>
                      <a:pt x="384435" y="590215"/>
                    </a:cubicBezTo>
                    <a:cubicBezTo>
                      <a:pt x="381360" y="594520"/>
                      <a:pt x="378197" y="599000"/>
                      <a:pt x="374419" y="603042"/>
                    </a:cubicBezTo>
                    <a:cubicBezTo>
                      <a:pt x="374332" y="603217"/>
                      <a:pt x="373892" y="603832"/>
                      <a:pt x="373629" y="604272"/>
                    </a:cubicBezTo>
                    <a:cubicBezTo>
                      <a:pt x="372135" y="606819"/>
                      <a:pt x="369588" y="610949"/>
                      <a:pt x="364492" y="611739"/>
                    </a:cubicBezTo>
                    <a:cubicBezTo>
                      <a:pt x="364228" y="611739"/>
                      <a:pt x="363965" y="611827"/>
                      <a:pt x="363701" y="611827"/>
                    </a:cubicBezTo>
                    <a:cubicBezTo>
                      <a:pt x="363701" y="612091"/>
                      <a:pt x="363789" y="612354"/>
                      <a:pt x="363789" y="612618"/>
                    </a:cubicBezTo>
                    <a:cubicBezTo>
                      <a:pt x="364141" y="617625"/>
                      <a:pt x="360890" y="621227"/>
                      <a:pt x="359045" y="623336"/>
                    </a:cubicBezTo>
                    <a:cubicBezTo>
                      <a:pt x="358694" y="623687"/>
                      <a:pt x="358254" y="624214"/>
                      <a:pt x="358167" y="624390"/>
                    </a:cubicBezTo>
                    <a:cubicBezTo>
                      <a:pt x="354301" y="630188"/>
                      <a:pt x="349645" y="635284"/>
                      <a:pt x="345164" y="640204"/>
                    </a:cubicBezTo>
                    <a:cubicBezTo>
                      <a:pt x="343846" y="641697"/>
                      <a:pt x="342529" y="643103"/>
                      <a:pt x="341211" y="644597"/>
                    </a:cubicBezTo>
                    <a:cubicBezTo>
                      <a:pt x="340508" y="645387"/>
                      <a:pt x="339805" y="646090"/>
                      <a:pt x="339190" y="646705"/>
                    </a:cubicBezTo>
                    <a:cubicBezTo>
                      <a:pt x="336906" y="648989"/>
                      <a:pt x="336994" y="649165"/>
                      <a:pt x="337082" y="649692"/>
                    </a:cubicBezTo>
                    <a:cubicBezTo>
                      <a:pt x="337784" y="652679"/>
                      <a:pt x="336994" y="657950"/>
                      <a:pt x="333040" y="660234"/>
                    </a:cubicBezTo>
                    <a:cubicBezTo>
                      <a:pt x="328911" y="662607"/>
                      <a:pt x="326627" y="666823"/>
                      <a:pt x="323816" y="671568"/>
                    </a:cubicBezTo>
                    <a:cubicBezTo>
                      <a:pt x="321883" y="674906"/>
                      <a:pt x="319950" y="678420"/>
                      <a:pt x="317139" y="681583"/>
                    </a:cubicBezTo>
                    <a:cubicBezTo>
                      <a:pt x="315294" y="683691"/>
                      <a:pt x="313273" y="685536"/>
                      <a:pt x="311340" y="687206"/>
                    </a:cubicBezTo>
                    <a:cubicBezTo>
                      <a:pt x="306860" y="691159"/>
                      <a:pt x="304312" y="693619"/>
                      <a:pt x="303521" y="698275"/>
                    </a:cubicBezTo>
                    <a:cubicBezTo>
                      <a:pt x="302292" y="705391"/>
                      <a:pt x="298338" y="711453"/>
                      <a:pt x="294560" y="717339"/>
                    </a:cubicBezTo>
                    <a:cubicBezTo>
                      <a:pt x="293506" y="718921"/>
                      <a:pt x="292540" y="720502"/>
                      <a:pt x="291573" y="721996"/>
                    </a:cubicBezTo>
                    <a:cubicBezTo>
                      <a:pt x="290958" y="722962"/>
                      <a:pt x="290431" y="723928"/>
                      <a:pt x="289816" y="724895"/>
                    </a:cubicBezTo>
                    <a:cubicBezTo>
                      <a:pt x="286214" y="730957"/>
                      <a:pt x="282524" y="737194"/>
                      <a:pt x="277429" y="742466"/>
                    </a:cubicBezTo>
                    <a:cubicBezTo>
                      <a:pt x="273036" y="747034"/>
                      <a:pt x="270664" y="753008"/>
                      <a:pt x="268029" y="759421"/>
                    </a:cubicBezTo>
                    <a:cubicBezTo>
                      <a:pt x="265217" y="766362"/>
                      <a:pt x="262318" y="773566"/>
                      <a:pt x="256608" y="779716"/>
                    </a:cubicBezTo>
                    <a:cubicBezTo>
                      <a:pt x="251688" y="785075"/>
                      <a:pt x="248613" y="791664"/>
                      <a:pt x="245450" y="798692"/>
                    </a:cubicBezTo>
                    <a:cubicBezTo>
                      <a:pt x="243517" y="802909"/>
                      <a:pt x="241497" y="807302"/>
                      <a:pt x="238949" y="811519"/>
                    </a:cubicBezTo>
                    <a:cubicBezTo>
                      <a:pt x="237368" y="814154"/>
                      <a:pt x="235171" y="815999"/>
                      <a:pt x="233326" y="817668"/>
                    </a:cubicBezTo>
                    <a:cubicBezTo>
                      <a:pt x="232184" y="818635"/>
                      <a:pt x="230866" y="819777"/>
                      <a:pt x="230515" y="820480"/>
                    </a:cubicBezTo>
                    <a:cubicBezTo>
                      <a:pt x="227616" y="826366"/>
                      <a:pt x="225507" y="832516"/>
                      <a:pt x="224541" y="838138"/>
                    </a:cubicBezTo>
                    <a:cubicBezTo>
                      <a:pt x="223750" y="842531"/>
                      <a:pt x="222608" y="846748"/>
                      <a:pt x="217425" y="850086"/>
                    </a:cubicBezTo>
                    <a:lnTo>
                      <a:pt x="215228" y="858696"/>
                    </a:lnTo>
                    <a:cubicBezTo>
                      <a:pt x="215228" y="858872"/>
                      <a:pt x="215141" y="859048"/>
                      <a:pt x="215141" y="859223"/>
                    </a:cubicBezTo>
                    <a:cubicBezTo>
                      <a:pt x="214965" y="860102"/>
                      <a:pt x="214701" y="861507"/>
                      <a:pt x="213911" y="863001"/>
                    </a:cubicBezTo>
                    <a:cubicBezTo>
                      <a:pt x="212417" y="865812"/>
                      <a:pt x="210924" y="868624"/>
                      <a:pt x="209518" y="871347"/>
                    </a:cubicBezTo>
                    <a:cubicBezTo>
                      <a:pt x="205916" y="878288"/>
                      <a:pt x="202226" y="885491"/>
                      <a:pt x="197746" y="892256"/>
                    </a:cubicBezTo>
                    <a:lnTo>
                      <a:pt x="196428" y="894189"/>
                    </a:lnTo>
                    <a:cubicBezTo>
                      <a:pt x="189839" y="904204"/>
                      <a:pt x="189839" y="904204"/>
                      <a:pt x="187379" y="918876"/>
                    </a:cubicBezTo>
                    <a:cubicBezTo>
                      <a:pt x="186764" y="922829"/>
                      <a:pt x="184040" y="927222"/>
                      <a:pt x="180614" y="929946"/>
                    </a:cubicBezTo>
                    <a:cubicBezTo>
                      <a:pt x="179911" y="930473"/>
                      <a:pt x="179208" y="931000"/>
                      <a:pt x="178506" y="931439"/>
                    </a:cubicBezTo>
                    <a:lnTo>
                      <a:pt x="178593" y="931878"/>
                    </a:lnTo>
                    <a:cubicBezTo>
                      <a:pt x="178681" y="932318"/>
                      <a:pt x="178769" y="932757"/>
                      <a:pt x="178857" y="933284"/>
                    </a:cubicBezTo>
                    <a:cubicBezTo>
                      <a:pt x="179121" y="934514"/>
                      <a:pt x="179384" y="935744"/>
                      <a:pt x="179560" y="937062"/>
                    </a:cubicBezTo>
                    <a:lnTo>
                      <a:pt x="179560" y="937237"/>
                    </a:lnTo>
                    <a:cubicBezTo>
                      <a:pt x="179823" y="938994"/>
                      <a:pt x="180438" y="943211"/>
                      <a:pt x="176924" y="945847"/>
                    </a:cubicBezTo>
                    <a:cubicBezTo>
                      <a:pt x="174113" y="947956"/>
                      <a:pt x="173059" y="951118"/>
                      <a:pt x="171477" y="956214"/>
                    </a:cubicBezTo>
                    <a:cubicBezTo>
                      <a:pt x="169808" y="961573"/>
                      <a:pt x="167963" y="967547"/>
                      <a:pt x="162604" y="972203"/>
                    </a:cubicBezTo>
                    <a:cubicBezTo>
                      <a:pt x="159441" y="975015"/>
                      <a:pt x="159441" y="975102"/>
                      <a:pt x="160232" y="976947"/>
                    </a:cubicBezTo>
                    <a:cubicBezTo>
                      <a:pt x="161638" y="980286"/>
                      <a:pt x="160935" y="984766"/>
                      <a:pt x="158563" y="988456"/>
                    </a:cubicBezTo>
                    <a:cubicBezTo>
                      <a:pt x="156103" y="992146"/>
                      <a:pt x="152149" y="994342"/>
                      <a:pt x="147581" y="994606"/>
                    </a:cubicBezTo>
                    <a:cubicBezTo>
                      <a:pt x="149162" y="998208"/>
                      <a:pt x="150920" y="1003479"/>
                      <a:pt x="150129" y="1008750"/>
                    </a:cubicBezTo>
                    <a:cubicBezTo>
                      <a:pt x="149162" y="1015427"/>
                      <a:pt x="147230" y="1021753"/>
                      <a:pt x="144594" y="1026936"/>
                    </a:cubicBezTo>
                    <a:cubicBezTo>
                      <a:pt x="143452" y="1029220"/>
                      <a:pt x="141783" y="1031065"/>
                      <a:pt x="140113" y="1032559"/>
                    </a:cubicBezTo>
                    <a:lnTo>
                      <a:pt x="148635" y="1034140"/>
                    </a:lnTo>
                    <a:lnTo>
                      <a:pt x="139674" y="1044155"/>
                    </a:lnTo>
                    <a:cubicBezTo>
                      <a:pt x="138708" y="1045210"/>
                      <a:pt x="137829" y="1046264"/>
                      <a:pt x="136863" y="1047230"/>
                    </a:cubicBezTo>
                    <a:cubicBezTo>
                      <a:pt x="136072" y="1048021"/>
                      <a:pt x="135281" y="1048812"/>
                      <a:pt x="134491" y="1049602"/>
                    </a:cubicBezTo>
                    <a:cubicBezTo>
                      <a:pt x="133700" y="1050393"/>
                      <a:pt x="133085" y="1051008"/>
                      <a:pt x="132558" y="1051535"/>
                    </a:cubicBezTo>
                    <a:lnTo>
                      <a:pt x="133612" y="1051447"/>
                    </a:lnTo>
                    <a:lnTo>
                      <a:pt x="130713" y="1055752"/>
                    </a:lnTo>
                    <a:cubicBezTo>
                      <a:pt x="130889" y="1056191"/>
                      <a:pt x="131152" y="1056543"/>
                      <a:pt x="131416" y="1057070"/>
                    </a:cubicBezTo>
                    <a:cubicBezTo>
                      <a:pt x="132734" y="1059266"/>
                      <a:pt x="133612" y="1060936"/>
                      <a:pt x="128341" y="1078682"/>
                    </a:cubicBezTo>
                    <a:cubicBezTo>
                      <a:pt x="124212" y="1092387"/>
                      <a:pt x="122367" y="1095901"/>
                      <a:pt x="121137" y="1097307"/>
                    </a:cubicBezTo>
                    <a:cubicBezTo>
                      <a:pt x="121576" y="1098625"/>
                      <a:pt x="122455" y="1101173"/>
                      <a:pt x="121488" y="1103896"/>
                    </a:cubicBezTo>
                    <a:cubicBezTo>
                      <a:pt x="117623" y="1115317"/>
                      <a:pt x="113669" y="1126562"/>
                      <a:pt x="110243" y="1136051"/>
                    </a:cubicBezTo>
                    <a:cubicBezTo>
                      <a:pt x="109980" y="1136753"/>
                      <a:pt x="109628" y="1137368"/>
                      <a:pt x="109277" y="1137895"/>
                    </a:cubicBezTo>
                    <a:cubicBezTo>
                      <a:pt x="109892" y="1145451"/>
                      <a:pt x="107695" y="1152128"/>
                      <a:pt x="105675" y="1158190"/>
                    </a:cubicBezTo>
                    <a:cubicBezTo>
                      <a:pt x="104708" y="1161001"/>
                      <a:pt x="103830" y="1163724"/>
                      <a:pt x="103303" y="1166360"/>
                    </a:cubicBezTo>
                    <a:cubicBezTo>
                      <a:pt x="103039" y="1167502"/>
                      <a:pt x="102863" y="1168732"/>
                      <a:pt x="102600" y="1169874"/>
                    </a:cubicBezTo>
                    <a:cubicBezTo>
                      <a:pt x="101634" y="1175058"/>
                      <a:pt x="100491" y="1180944"/>
                      <a:pt x="97329" y="1185951"/>
                    </a:cubicBezTo>
                    <a:cubicBezTo>
                      <a:pt x="93639" y="1191838"/>
                      <a:pt x="92321" y="1198339"/>
                      <a:pt x="93112" y="1207212"/>
                    </a:cubicBezTo>
                    <a:cubicBezTo>
                      <a:pt x="93815" y="1214592"/>
                      <a:pt x="92145" y="1220566"/>
                      <a:pt x="87928" y="1225310"/>
                    </a:cubicBezTo>
                    <a:lnTo>
                      <a:pt x="88455" y="1226803"/>
                    </a:lnTo>
                    <a:cubicBezTo>
                      <a:pt x="88543" y="1226979"/>
                      <a:pt x="88631" y="1227243"/>
                      <a:pt x="88807" y="1227506"/>
                    </a:cubicBezTo>
                    <a:cubicBezTo>
                      <a:pt x="89598" y="1229000"/>
                      <a:pt x="90828" y="1231548"/>
                      <a:pt x="90125" y="1234622"/>
                    </a:cubicBezTo>
                    <a:cubicBezTo>
                      <a:pt x="88543" y="1241739"/>
                      <a:pt x="86874" y="1248855"/>
                      <a:pt x="85293" y="1255795"/>
                    </a:cubicBezTo>
                    <a:cubicBezTo>
                      <a:pt x="84063" y="1261066"/>
                      <a:pt x="82833" y="1266426"/>
                      <a:pt x="81603" y="1271697"/>
                    </a:cubicBezTo>
                    <a:cubicBezTo>
                      <a:pt x="81164" y="1273542"/>
                      <a:pt x="80724" y="1275474"/>
                      <a:pt x="80197" y="1277407"/>
                    </a:cubicBezTo>
                    <a:cubicBezTo>
                      <a:pt x="78879" y="1282591"/>
                      <a:pt x="77649" y="1287423"/>
                      <a:pt x="77649" y="1292079"/>
                    </a:cubicBezTo>
                    <a:cubicBezTo>
                      <a:pt x="77649" y="1298316"/>
                      <a:pt x="75190" y="1302446"/>
                      <a:pt x="72642" y="1305520"/>
                    </a:cubicBezTo>
                    <a:cubicBezTo>
                      <a:pt x="72730" y="1305608"/>
                      <a:pt x="72817" y="1305784"/>
                      <a:pt x="72817" y="1305872"/>
                    </a:cubicBezTo>
                    <a:cubicBezTo>
                      <a:pt x="73520" y="1307190"/>
                      <a:pt x="74750" y="1309386"/>
                      <a:pt x="74575" y="1312197"/>
                    </a:cubicBezTo>
                    <a:lnTo>
                      <a:pt x="74311" y="1315887"/>
                    </a:lnTo>
                    <a:cubicBezTo>
                      <a:pt x="73696" y="1324321"/>
                      <a:pt x="73081" y="1333106"/>
                      <a:pt x="71851" y="1341716"/>
                    </a:cubicBezTo>
                    <a:cubicBezTo>
                      <a:pt x="71412" y="1344879"/>
                      <a:pt x="70006" y="1347602"/>
                      <a:pt x="68513" y="1349974"/>
                    </a:cubicBezTo>
                    <a:cubicBezTo>
                      <a:pt x="68601" y="1350062"/>
                      <a:pt x="68776" y="1350150"/>
                      <a:pt x="68864" y="1350238"/>
                    </a:cubicBezTo>
                    <a:cubicBezTo>
                      <a:pt x="70533" y="1351556"/>
                      <a:pt x="71500" y="1353576"/>
                      <a:pt x="71412" y="1355685"/>
                    </a:cubicBezTo>
                    <a:cubicBezTo>
                      <a:pt x="71412" y="1355861"/>
                      <a:pt x="71412" y="1356124"/>
                      <a:pt x="71412" y="1356300"/>
                    </a:cubicBezTo>
                    <a:cubicBezTo>
                      <a:pt x="71412" y="1358321"/>
                      <a:pt x="71412" y="1361659"/>
                      <a:pt x="68952" y="1364295"/>
                    </a:cubicBezTo>
                    <a:cubicBezTo>
                      <a:pt x="65086" y="1368512"/>
                      <a:pt x="63769" y="1371411"/>
                      <a:pt x="64208" y="1374749"/>
                    </a:cubicBezTo>
                    <a:cubicBezTo>
                      <a:pt x="64296" y="1375364"/>
                      <a:pt x="64647" y="1376331"/>
                      <a:pt x="64998" y="1377297"/>
                    </a:cubicBezTo>
                    <a:cubicBezTo>
                      <a:pt x="65877" y="1379581"/>
                      <a:pt x="67019" y="1382480"/>
                      <a:pt x="66492" y="1385907"/>
                    </a:cubicBezTo>
                    <a:cubicBezTo>
                      <a:pt x="65526" y="1392759"/>
                      <a:pt x="65350" y="1399700"/>
                      <a:pt x="65086" y="1406992"/>
                    </a:cubicBezTo>
                    <a:cubicBezTo>
                      <a:pt x="64735" y="1417798"/>
                      <a:pt x="64296" y="1428955"/>
                      <a:pt x="61572" y="1440025"/>
                    </a:cubicBezTo>
                    <a:cubicBezTo>
                      <a:pt x="60782" y="1443187"/>
                      <a:pt x="61045" y="1447053"/>
                      <a:pt x="61396" y="1451182"/>
                    </a:cubicBezTo>
                    <a:cubicBezTo>
                      <a:pt x="61484" y="1452500"/>
                      <a:pt x="61572" y="1453818"/>
                      <a:pt x="61660" y="1455135"/>
                    </a:cubicBezTo>
                    <a:cubicBezTo>
                      <a:pt x="61924" y="1460494"/>
                      <a:pt x="61572" y="1467786"/>
                      <a:pt x="56740" y="1473673"/>
                    </a:cubicBezTo>
                    <a:cubicBezTo>
                      <a:pt x="56740" y="1473673"/>
                      <a:pt x="56828" y="1473760"/>
                      <a:pt x="56828" y="1473760"/>
                    </a:cubicBezTo>
                    <a:lnTo>
                      <a:pt x="58322" y="1475605"/>
                    </a:lnTo>
                    <a:lnTo>
                      <a:pt x="58322" y="1477977"/>
                    </a:lnTo>
                    <a:cubicBezTo>
                      <a:pt x="58322" y="1480877"/>
                      <a:pt x="57970" y="1483600"/>
                      <a:pt x="57619" y="1486236"/>
                    </a:cubicBezTo>
                    <a:cubicBezTo>
                      <a:pt x="57443" y="1487378"/>
                      <a:pt x="57267" y="1488520"/>
                      <a:pt x="57180" y="1489750"/>
                    </a:cubicBezTo>
                    <a:lnTo>
                      <a:pt x="57092" y="1490716"/>
                    </a:lnTo>
                    <a:cubicBezTo>
                      <a:pt x="57004" y="1491155"/>
                      <a:pt x="57004" y="1491858"/>
                      <a:pt x="56916" y="1492473"/>
                    </a:cubicBezTo>
                    <a:cubicBezTo>
                      <a:pt x="63241" y="1498887"/>
                      <a:pt x="62363" y="1506618"/>
                      <a:pt x="61748" y="1511889"/>
                    </a:cubicBezTo>
                    <a:cubicBezTo>
                      <a:pt x="61572" y="1513558"/>
                      <a:pt x="61396" y="1515227"/>
                      <a:pt x="61396" y="1516545"/>
                    </a:cubicBezTo>
                    <a:cubicBezTo>
                      <a:pt x="61396" y="1517599"/>
                      <a:pt x="61572" y="1518829"/>
                      <a:pt x="61660" y="1520059"/>
                    </a:cubicBezTo>
                    <a:cubicBezTo>
                      <a:pt x="62099" y="1524540"/>
                      <a:pt x="62626" y="1530690"/>
                      <a:pt x="59464" y="1536312"/>
                    </a:cubicBezTo>
                    <a:lnTo>
                      <a:pt x="59639" y="1536752"/>
                    </a:lnTo>
                    <a:cubicBezTo>
                      <a:pt x="59903" y="1537454"/>
                      <a:pt x="60167" y="1538157"/>
                      <a:pt x="60430" y="1538860"/>
                    </a:cubicBezTo>
                    <a:cubicBezTo>
                      <a:pt x="61572" y="1541935"/>
                      <a:pt x="63066" y="1545713"/>
                      <a:pt x="62275" y="1550808"/>
                    </a:cubicBezTo>
                    <a:cubicBezTo>
                      <a:pt x="61045" y="1558891"/>
                      <a:pt x="60430" y="1567413"/>
                      <a:pt x="59727" y="1575583"/>
                    </a:cubicBezTo>
                    <a:cubicBezTo>
                      <a:pt x="59639" y="1577252"/>
                      <a:pt x="59464" y="1578921"/>
                      <a:pt x="59376" y="1580591"/>
                    </a:cubicBezTo>
                    <a:cubicBezTo>
                      <a:pt x="60782" y="1581381"/>
                      <a:pt x="62011" y="1582787"/>
                      <a:pt x="62978" y="1584544"/>
                    </a:cubicBezTo>
                    <a:cubicBezTo>
                      <a:pt x="64384" y="1587180"/>
                      <a:pt x="64647" y="1589815"/>
                      <a:pt x="63681" y="1592099"/>
                    </a:cubicBezTo>
                    <a:cubicBezTo>
                      <a:pt x="61924" y="1596229"/>
                      <a:pt x="62626" y="1600885"/>
                      <a:pt x="63505" y="1606156"/>
                    </a:cubicBezTo>
                    <a:cubicBezTo>
                      <a:pt x="64208" y="1610724"/>
                      <a:pt x="65086" y="1615820"/>
                      <a:pt x="64208" y="1621267"/>
                    </a:cubicBezTo>
                    <a:cubicBezTo>
                      <a:pt x="63944" y="1622936"/>
                      <a:pt x="63593" y="1624430"/>
                      <a:pt x="63241" y="1625923"/>
                    </a:cubicBezTo>
                    <a:cubicBezTo>
                      <a:pt x="62802" y="1627856"/>
                      <a:pt x="62275" y="1629701"/>
                      <a:pt x="62275" y="1631194"/>
                    </a:cubicBezTo>
                    <a:cubicBezTo>
                      <a:pt x="62275" y="1633654"/>
                      <a:pt x="62978" y="1636466"/>
                      <a:pt x="63769" y="1639453"/>
                    </a:cubicBezTo>
                    <a:lnTo>
                      <a:pt x="64208" y="1641210"/>
                    </a:lnTo>
                    <a:cubicBezTo>
                      <a:pt x="68073" y="1656321"/>
                      <a:pt x="72115" y="1671958"/>
                      <a:pt x="68513" y="1688739"/>
                    </a:cubicBezTo>
                    <a:cubicBezTo>
                      <a:pt x="75365" y="1699545"/>
                      <a:pt x="75014" y="1711317"/>
                      <a:pt x="74750" y="1721859"/>
                    </a:cubicBezTo>
                    <a:cubicBezTo>
                      <a:pt x="74399" y="1734071"/>
                      <a:pt x="69479" y="1738903"/>
                      <a:pt x="57180" y="1739079"/>
                    </a:cubicBezTo>
                    <a:cubicBezTo>
                      <a:pt x="50327" y="1739167"/>
                      <a:pt x="43650" y="1739430"/>
                      <a:pt x="37149" y="1741187"/>
                    </a:cubicBezTo>
                    <a:cubicBezTo>
                      <a:pt x="32756" y="1742417"/>
                      <a:pt x="27046" y="1743472"/>
                      <a:pt x="22214" y="1740397"/>
                    </a:cubicBezTo>
                    <a:cubicBezTo>
                      <a:pt x="17206" y="1737234"/>
                      <a:pt x="15625" y="1731348"/>
                      <a:pt x="14658" y="1725988"/>
                    </a:cubicBezTo>
                    <a:cubicBezTo>
                      <a:pt x="13253" y="1717994"/>
                      <a:pt x="12198" y="1709911"/>
                      <a:pt x="11144" y="1702092"/>
                    </a:cubicBezTo>
                    <a:cubicBezTo>
                      <a:pt x="10529" y="1697612"/>
                      <a:pt x="9914" y="1693131"/>
                      <a:pt x="9299" y="1688739"/>
                    </a:cubicBezTo>
                    <a:cubicBezTo>
                      <a:pt x="9036" y="1686630"/>
                      <a:pt x="8596" y="1684609"/>
                      <a:pt x="8157" y="1682413"/>
                    </a:cubicBezTo>
                    <a:cubicBezTo>
                      <a:pt x="7630" y="1679690"/>
                      <a:pt x="7103" y="1676878"/>
                      <a:pt x="6751" y="1673979"/>
                    </a:cubicBezTo>
                    <a:lnTo>
                      <a:pt x="6664" y="1673452"/>
                    </a:lnTo>
                    <a:cubicBezTo>
                      <a:pt x="6224" y="1670026"/>
                      <a:pt x="5609" y="1665282"/>
                      <a:pt x="8509" y="1661592"/>
                    </a:cubicBezTo>
                    <a:cubicBezTo>
                      <a:pt x="8860" y="1661153"/>
                      <a:pt x="9036" y="1660889"/>
                      <a:pt x="9123" y="1660713"/>
                    </a:cubicBezTo>
                    <a:cubicBezTo>
                      <a:pt x="9036" y="1660450"/>
                      <a:pt x="8772" y="1659835"/>
                      <a:pt x="8069" y="1658517"/>
                    </a:cubicBezTo>
                    <a:cubicBezTo>
                      <a:pt x="4907" y="1652543"/>
                      <a:pt x="5434" y="1645515"/>
                      <a:pt x="6488" y="1640770"/>
                    </a:cubicBezTo>
                    <a:cubicBezTo>
                      <a:pt x="6751" y="1639540"/>
                      <a:pt x="6224" y="1637256"/>
                      <a:pt x="5697" y="1635060"/>
                    </a:cubicBezTo>
                    <a:cubicBezTo>
                      <a:pt x="5434" y="1633918"/>
                      <a:pt x="5170" y="1632776"/>
                      <a:pt x="4907" y="1631546"/>
                    </a:cubicBezTo>
                    <a:cubicBezTo>
                      <a:pt x="4467" y="1630579"/>
                      <a:pt x="3589" y="1628647"/>
                      <a:pt x="4116" y="1626275"/>
                    </a:cubicBezTo>
                    <a:cubicBezTo>
                      <a:pt x="6312" y="1615820"/>
                      <a:pt x="4643" y="1605278"/>
                      <a:pt x="2886" y="1594120"/>
                    </a:cubicBezTo>
                    <a:cubicBezTo>
                      <a:pt x="1129" y="1583314"/>
                      <a:pt x="-628" y="1572157"/>
                      <a:pt x="1129" y="1560472"/>
                    </a:cubicBezTo>
                    <a:cubicBezTo>
                      <a:pt x="2798" y="1549227"/>
                      <a:pt x="2798" y="1537718"/>
                      <a:pt x="1041" y="1527263"/>
                    </a:cubicBezTo>
                    <a:cubicBezTo>
                      <a:pt x="-1068" y="1514525"/>
                      <a:pt x="426" y="1502401"/>
                      <a:pt x="2007" y="1493176"/>
                    </a:cubicBezTo>
                    <a:cubicBezTo>
                      <a:pt x="2622" y="1489662"/>
                      <a:pt x="2710" y="1485884"/>
                      <a:pt x="2798" y="1481931"/>
                    </a:cubicBezTo>
                    <a:cubicBezTo>
                      <a:pt x="2974" y="1474990"/>
                      <a:pt x="3237" y="1467171"/>
                      <a:pt x="6488" y="1459616"/>
                    </a:cubicBezTo>
                    <a:cubicBezTo>
                      <a:pt x="2183" y="1448634"/>
                      <a:pt x="3940" y="1437828"/>
                      <a:pt x="5521" y="1428340"/>
                    </a:cubicBezTo>
                    <a:cubicBezTo>
                      <a:pt x="6576" y="1422015"/>
                      <a:pt x="7630" y="1415953"/>
                      <a:pt x="6927" y="1410154"/>
                    </a:cubicBezTo>
                    <a:cubicBezTo>
                      <a:pt x="4907" y="1393023"/>
                      <a:pt x="7981" y="1376155"/>
                      <a:pt x="11496" y="1359023"/>
                    </a:cubicBezTo>
                    <a:cubicBezTo>
                      <a:pt x="12023" y="1356651"/>
                      <a:pt x="12198" y="1354104"/>
                      <a:pt x="12462" y="1351380"/>
                    </a:cubicBezTo>
                    <a:cubicBezTo>
                      <a:pt x="12989" y="1345845"/>
                      <a:pt x="13604" y="1339608"/>
                      <a:pt x="16679" y="1333546"/>
                    </a:cubicBezTo>
                    <a:cubicBezTo>
                      <a:pt x="16328" y="1332492"/>
                      <a:pt x="15888" y="1331262"/>
                      <a:pt x="15800" y="1329768"/>
                    </a:cubicBezTo>
                    <a:cubicBezTo>
                      <a:pt x="15713" y="1328890"/>
                      <a:pt x="15537" y="1327835"/>
                      <a:pt x="15273" y="1326693"/>
                    </a:cubicBezTo>
                    <a:cubicBezTo>
                      <a:pt x="14570" y="1322828"/>
                      <a:pt x="13604" y="1317996"/>
                      <a:pt x="16064" y="1313779"/>
                    </a:cubicBezTo>
                    <a:cubicBezTo>
                      <a:pt x="18963" y="1308683"/>
                      <a:pt x="20632" y="1304642"/>
                      <a:pt x="19578" y="1301040"/>
                    </a:cubicBezTo>
                    <a:cubicBezTo>
                      <a:pt x="18260" y="1296472"/>
                      <a:pt x="19578" y="1292782"/>
                      <a:pt x="20632" y="1290058"/>
                    </a:cubicBezTo>
                    <a:cubicBezTo>
                      <a:pt x="21687" y="1287247"/>
                      <a:pt x="21599" y="1286895"/>
                      <a:pt x="21072" y="1285929"/>
                    </a:cubicBezTo>
                    <a:cubicBezTo>
                      <a:pt x="17733" y="1280131"/>
                      <a:pt x="19930" y="1272839"/>
                      <a:pt x="21862" y="1266513"/>
                    </a:cubicBezTo>
                    <a:cubicBezTo>
                      <a:pt x="22126" y="1265635"/>
                      <a:pt x="22389" y="1264756"/>
                      <a:pt x="22653" y="1263966"/>
                    </a:cubicBezTo>
                    <a:cubicBezTo>
                      <a:pt x="24849" y="1256322"/>
                      <a:pt x="25816" y="1248591"/>
                      <a:pt x="26870" y="1240333"/>
                    </a:cubicBezTo>
                    <a:cubicBezTo>
                      <a:pt x="27221" y="1237434"/>
                      <a:pt x="27573" y="1234535"/>
                      <a:pt x="28012" y="1231635"/>
                    </a:cubicBezTo>
                    <a:cubicBezTo>
                      <a:pt x="28276" y="1229966"/>
                      <a:pt x="28451" y="1228297"/>
                      <a:pt x="28627" y="1226452"/>
                    </a:cubicBezTo>
                    <a:cubicBezTo>
                      <a:pt x="29330" y="1218809"/>
                      <a:pt x="30208" y="1209408"/>
                      <a:pt x="37764" y="1202029"/>
                    </a:cubicBezTo>
                    <a:cubicBezTo>
                      <a:pt x="34513" y="1191135"/>
                      <a:pt x="38379" y="1182174"/>
                      <a:pt x="41805" y="1174179"/>
                    </a:cubicBezTo>
                    <a:cubicBezTo>
                      <a:pt x="43299" y="1170753"/>
                      <a:pt x="44616" y="1167590"/>
                      <a:pt x="45407" y="1164427"/>
                    </a:cubicBezTo>
                    <a:cubicBezTo>
                      <a:pt x="45759" y="1162846"/>
                      <a:pt x="46198" y="1161265"/>
                      <a:pt x="46637" y="1159859"/>
                    </a:cubicBezTo>
                    <a:cubicBezTo>
                      <a:pt x="47516" y="1156872"/>
                      <a:pt x="48306" y="1154061"/>
                      <a:pt x="48394" y="1151601"/>
                    </a:cubicBezTo>
                    <a:cubicBezTo>
                      <a:pt x="48570" y="1132361"/>
                      <a:pt x="54456" y="1114614"/>
                      <a:pt x="60869" y="1096692"/>
                    </a:cubicBezTo>
                    <a:cubicBezTo>
                      <a:pt x="62539" y="1092036"/>
                      <a:pt x="63593" y="1087204"/>
                      <a:pt x="64647" y="1082108"/>
                    </a:cubicBezTo>
                    <a:cubicBezTo>
                      <a:pt x="65965" y="1075959"/>
                      <a:pt x="67283" y="1069721"/>
                      <a:pt x="69830" y="1063483"/>
                    </a:cubicBezTo>
                    <a:cubicBezTo>
                      <a:pt x="72290" y="1057509"/>
                      <a:pt x="74311" y="1051359"/>
                      <a:pt x="76419" y="1044946"/>
                    </a:cubicBezTo>
                    <a:cubicBezTo>
                      <a:pt x="80285" y="1033086"/>
                      <a:pt x="84238" y="1020874"/>
                      <a:pt x="91355" y="1009541"/>
                    </a:cubicBezTo>
                    <a:cubicBezTo>
                      <a:pt x="91970" y="1008575"/>
                      <a:pt x="92321" y="1006466"/>
                      <a:pt x="92672" y="1004446"/>
                    </a:cubicBezTo>
                    <a:cubicBezTo>
                      <a:pt x="92848" y="1003303"/>
                      <a:pt x="93024" y="1002161"/>
                      <a:pt x="93287" y="1001019"/>
                    </a:cubicBezTo>
                    <a:cubicBezTo>
                      <a:pt x="93551" y="999877"/>
                      <a:pt x="93639" y="998559"/>
                      <a:pt x="93815" y="997154"/>
                    </a:cubicBezTo>
                    <a:cubicBezTo>
                      <a:pt x="94166" y="993376"/>
                      <a:pt x="94605" y="989071"/>
                      <a:pt x="97329" y="985381"/>
                    </a:cubicBezTo>
                    <a:cubicBezTo>
                      <a:pt x="102248" y="978704"/>
                      <a:pt x="104093" y="970622"/>
                      <a:pt x="106114" y="962188"/>
                    </a:cubicBezTo>
                    <a:cubicBezTo>
                      <a:pt x="106993" y="958410"/>
                      <a:pt x="107959" y="954457"/>
                      <a:pt x="109101" y="950591"/>
                    </a:cubicBezTo>
                    <a:cubicBezTo>
                      <a:pt x="110155" y="947165"/>
                      <a:pt x="111737" y="944090"/>
                      <a:pt x="113142" y="941191"/>
                    </a:cubicBezTo>
                    <a:cubicBezTo>
                      <a:pt x="115251" y="937062"/>
                      <a:pt x="117008" y="933460"/>
                      <a:pt x="117359" y="929155"/>
                    </a:cubicBezTo>
                    <a:cubicBezTo>
                      <a:pt x="117886" y="922478"/>
                      <a:pt x="121401" y="916592"/>
                      <a:pt x="124475" y="911321"/>
                    </a:cubicBezTo>
                    <a:cubicBezTo>
                      <a:pt x="125618" y="909388"/>
                      <a:pt x="126672" y="907631"/>
                      <a:pt x="127550" y="905874"/>
                    </a:cubicBezTo>
                    <a:cubicBezTo>
                      <a:pt x="128956" y="903150"/>
                      <a:pt x="130713" y="900778"/>
                      <a:pt x="132295" y="898758"/>
                    </a:cubicBezTo>
                    <a:lnTo>
                      <a:pt x="132909" y="897967"/>
                    </a:lnTo>
                    <a:cubicBezTo>
                      <a:pt x="133612" y="897088"/>
                      <a:pt x="134315" y="896385"/>
                      <a:pt x="135018" y="895770"/>
                    </a:cubicBezTo>
                    <a:cubicBezTo>
                      <a:pt x="135721" y="884701"/>
                      <a:pt x="141168" y="875828"/>
                      <a:pt x="146000" y="867921"/>
                    </a:cubicBezTo>
                    <a:cubicBezTo>
                      <a:pt x="148020" y="864670"/>
                      <a:pt x="149865" y="861595"/>
                      <a:pt x="151447" y="858433"/>
                    </a:cubicBezTo>
                    <a:cubicBezTo>
                      <a:pt x="152062" y="857115"/>
                      <a:pt x="152764" y="855885"/>
                      <a:pt x="153467" y="854743"/>
                    </a:cubicBezTo>
                    <a:cubicBezTo>
                      <a:pt x="154609" y="852722"/>
                      <a:pt x="155751" y="850701"/>
                      <a:pt x="156103" y="849120"/>
                    </a:cubicBezTo>
                    <a:cubicBezTo>
                      <a:pt x="158738" y="835591"/>
                      <a:pt x="163746" y="824082"/>
                      <a:pt x="172092" y="813012"/>
                    </a:cubicBezTo>
                    <a:cubicBezTo>
                      <a:pt x="174904" y="809234"/>
                      <a:pt x="177100" y="804754"/>
                      <a:pt x="179472" y="800010"/>
                    </a:cubicBezTo>
                    <a:cubicBezTo>
                      <a:pt x="181229" y="796408"/>
                      <a:pt x="183074" y="792630"/>
                      <a:pt x="185358" y="789028"/>
                    </a:cubicBezTo>
                    <a:cubicBezTo>
                      <a:pt x="185973" y="788062"/>
                      <a:pt x="186500" y="787095"/>
                      <a:pt x="187115" y="786129"/>
                    </a:cubicBezTo>
                    <a:cubicBezTo>
                      <a:pt x="188784" y="783230"/>
                      <a:pt x="190717" y="779891"/>
                      <a:pt x="193265" y="776904"/>
                    </a:cubicBezTo>
                    <a:cubicBezTo>
                      <a:pt x="193704" y="776377"/>
                      <a:pt x="194231" y="775762"/>
                      <a:pt x="194759" y="775235"/>
                    </a:cubicBezTo>
                    <a:cubicBezTo>
                      <a:pt x="195022" y="774972"/>
                      <a:pt x="195461" y="774532"/>
                      <a:pt x="195725" y="774269"/>
                    </a:cubicBezTo>
                    <a:cubicBezTo>
                      <a:pt x="195901" y="773302"/>
                      <a:pt x="196164" y="772336"/>
                      <a:pt x="196428" y="771370"/>
                    </a:cubicBezTo>
                    <a:lnTo>
                      <a:pt x="195022" y="770754"/>
                    </a:lnTo>
                    <a:lnTo>
                      <a:pt x="196691" y="770315"/>
                    </a:lnTo>
                    <a:cubicBezTo>
                      <a:pt x="199854" y="759158"/>
                      <a:pt x="205565" y="749670"/>
                      <a:pt x="211187" y="740445"/>
                    </a:cubicBezTo>
                    <a:cubicBezTo>
                      <a:pt x="213911" y="735964"/>
                      <a:pt x="216458" y="731747"/>
                      <a:pt x="218743" y="727355"/>
                    </a:cubicBezTo>
                    <a:cubicBezTo>
                      <a:pt x="224980" y="715319"/>
                      <a:pt x="232096" y="703810"/>
                      <a:pt x="238949" y="692653"/>
                    </a:cubicBezTo>
                    <a:lnTo>
                      <a:pt x="241145" y="689050"/>
                    </a:lnTo>
                    <a:cubicBezTo>
                      <a:pt x="243166" y="685800"/>
                      <a:pt x="245626" y="683076"/>
                      <a:pt x="247998" y="680441"/>
                    </a:cubicBezTo>
                    <a:cubicBezTo>
                      <a:pt x="248613" y="679738"/>
                      <a:pt x="249228" y="679035"/>
                      <a:pt x="249843" y="678332"/>
                    </a:cubicBezTo>
                    <a:cubicBezTo>
                      <a:pt x="250546" y="677542"/>
                      <a:pt x="251336" y="676839"/>
                      <a:pt x="251951" y="676224"/>
                    </a:cubicBezTo>
                    <a:cubicBezTo>
                      <a:pt x="252478" y="675785"/>
                      <a:pt x="253181" y="675082"/>
                      <a:pt x="253445" y="674643"/>
                    </a:cubicBezTo>
                    <a:cubicBezTo>
                      <a:pt x="252566" y="671392"/>
                      <a:pt x="252918" y="668581"/>
                      <a:pt x="254587" y="666384"/>
                    </a:cubicBezTo>
                    <a:cubicBezTo>
                      <a:pt x="256168" y="664188"/>
                      <a:pt x="257838" y="661904"/>
                      <a:pt x="259419" y="659707"/>
                    </a:cubicBezTo>
                    <a:cubicBezTo>
                      <a:pt x="263987" y="653206"/>
                      <a:pt x="268731" y="646529"/>
                      <a:pt x="274881" y="640995"/>
                    </a:cubicBezTo>
                    <a:cubicBezTo>
                      <a:pt x="277341" y="638798"/>
                      <a:pt x="278922" y="636602"/>
                      <a:pt x="279625" y="634581"/>
                    </a:cubicBezTo>
                    <a:cubicBezTo>
                      <a:pt x="283579" y="623160"/>
                      <a:pt x="289465" y="613057"/>
                      <a:pt x="297723" y="603832"/>
                    </a:cubicBezTo>
                    <a:cubicBezTo>
                      <a:pt x="303258" y="597595"/>
                      <a:pt x="308002" y="590654"/>
                      <a:pt x="313010" y="583275"/>
                    </a:cubicBezTo>
                    <a:cubicBezTo>
                      <a:pt x="315294" y="579936"/>
                      <a:pt x="317578" y="576510"/>
                      <a:pt x="320038" y="573259"/>
                    </a:cubicBezTo>
                    <a:cubicBezTo>
                      <a:pt x="321707" y="570975"/>
                      <a:pt x="323376" y="568691"/>
                      <a:pt x="324958" y="566319"/>
                    </a:cubicBezTo>
                    <a:cubicBezTo>
                      <a:pt x="329351" y="560169"/>
                      <a:pt x="333831" y="553844"/>
                      <a:pt x="338663" y="547870"/>
                    </a:cubicBezTo>
                    <a:cubicBezTo>
                      <a:pt x="340771" y="545322"/>
                      <a:pt x="342792" y="542686"/>
                      <a:pt x="344813" y="540051"/>
                    </a:cubicBezTo>
                    <a:cubicBezTo>
                      <a:pt x="351929" y="530826"/>
                      <a:pt x="359397" y="521338"/>
                      <a:pt x="368270" y="513343"/>
                    </a:cubicBezTo>
                    <a:cubicBezTo>
                      <a:pt x="373277" y="508862"/>
                      <a:pt x="377407" y="503503"/>
                      <a:pt x="381799" y="497881"/>
                    </a:cubicBezTo>
                    <a:cubicBezTo>
                      <a:pt x="387246" y="490852"/>
                      <a:pt x="392957" y="483561"/>
                      <a:pt x="400600" y="477674"/>
                    </a:cubicBezTo>
                    <a:cubicBezTo>
                      <a:pt x="406574" y="473106"/>
                      <a:pt x="410703" y="468362"/>
                      <a:pt x="413690" y="462739"/>
                    </a:cubicBezTo>
                    <a:cubicBezTo>
                      <a:pt x="419664" y="451318"/>
                      <a:pt x="428801" y="442709"/>
                      <a:pt x="437762" y="434802"/>
                    </a:cubicBezTo>
                    <a:cubicBezTo>
                      <a:pt x="449095" y="424786"/>
                      <a:pt x="459901" y="413717"/>
                      <a:pt x="470356" y="402999"/>
                    </a:cubicBezTo>
                    <a:cubicBezTo>
                      <a:pt x="474749" y="398430"/>
                      <a:pt x="479317" y="393774"/>
                      <a:pt x="483885" y="389206"/>
                    </a:cubicBezTo>
                    <a:cubicBezTo>
                      <a:pt x="486257" y="386834"/>
                      <a:pt x="488629" y="384461"/>
                      <a:pt x="490914" y="382089"/>
                    </a:cubicBezTo>
                    <a:cubicBezTo>
                      <a:pt x="496712" y="376291"/>
                      <a:pt x="502686" y="370229"/>
                      <a:pt x="508748" y="364431"/>
                    </a:cubicBezTo>
                    <a:cubicBezTo>
                      <a:pt x="509275" y="363904"/>
                      <a:pt x="509978" y="363201"/>
                      <a:pt x="510593" y="362410"/>
                    </a:cubicBezTo>
                    <a:cubicBezTo>
                      <a:pt x="513053" y="359511"/>
                      <a:pt x="517094" y="354767"/>
                      <a:pt x="524122" y="354679"/>
                    </a:cubicBezTo>
                    <a:cubicBezTo>
                      <a:pt x="524386" y="354328"/>
                      <a:pt x="524650" y="353888"/>
                      <a:pt x="525001" y="353449"/>
                    </a:cubicBezTo>
                    <a:cubicBezTo>
                      <a:pt x="533523" y="340271"/>
                      <a:pt x="545646" y="332628"/>
                      <a:pt x="556365" y="326829"/>
                    </a:cubicBezTo>
                    <a:cubicBezTo>
                      <a:pt x="559440" y="325160"/>
                      <a:pt x="562427" y="321734"/>
                      <a:pt x="565238" y="318395"/>
                    </a:cubicBezTo>
                    <a:lnTo>
                      <a:pt x="565765" y="317780"/>
                    </a:lnTo>
                    <a:cubicBezTo>
                      <a:pt x="575517" y="306359"/>
                      <a:pt x="585884" y="298189"/>
                      <a:pt x="597480" y="292742"/>
                    </a:cubicBezTo>
                    <a:cubicBezTo>
                      <a:pt x="599413" y="291864"/>
                      <a:pt x="601082" y="290634"/>
                      <a:pt x="602049" y="289404"/>
                    </a:cubicBezTo>
                    <a:cubicBezTo>
                      <a:pt x="611273" y="277543"/>
                      <a:pt x="623221" y="269461"/>
                      <a:pt x="634818" y="261642"/>
                    </a:cubicBezTo>
                    <a:cubicBezTo>
                      <a:pt x="639474" y="258479"/>
                      <a:pt x="644218" y="255316"/>
                      <a:pt x="648699" y="251890"/>
                    </a:cubicBezTo>
                    <a:cubicBezTo>
                      <a:pt x="658890" y="244071"/>
                      <a:pt x="669960" y="237306"/>
                      <a:pt x="680590" y="230717"/>
                    </a:cubicBezTo>
                    <a:cubicBezTo>
                      <a:pt x="686476" y="227028"/>
                      <a:pt x="692626" y="223250"/>
                      <a:pt x="698512" y="219384"/>
                    </a:cubicBezTo>
                    <a:cubicBezTo>
                      <a:pt x="703256" y="216221"/>
                      <a:pt x="707737" y="212707"/>
                      <a:pt x="712569" y="209105"/>
                    </a:cubicBezTo>
                    <a:cubicBezTo>
                      <a:pt x="714765" y="207348"/>
                      <a:pt x="717049" y="205679"/>
                      <a:pt x="719246" y="203922"/>
                    </a:cubicBezTo>
                    <a:cubicBezTo>
                      <a:pt x="719421" y="203834"/>
                      <a:pt x="719597" y="203658"/>
                      <a:pt x="719685" y="203571"/>
                    </a:cubicBezTo>
                    <a:cubicBezTo>
                      <a:pt x="720739" y="202692"/>
                      <a:pt x="722496" y="201111"/>
                      <a:pt x="725044" y="200671"/>
                    </a:cubicBezTo>
                    <a:cubicBezTo>
                      <a:pt x="729612" y="199881"/>
                      <a:pt x="733478" y="197245"/>
                      <a:pt x="737871" y="194170"/>
                    </a:cubicBezTo>
                    <a:cubicBezTo>
                      <a:pt x="739891" y="192765"/>
                      <a:pt x="741912" y="191359"/>
                      <a:pt x="744108" y="190041"/>
                    </a:cubicBezTo>
                    <a:cubicBezTo>
                      <a:pt x="749028" y="187142"/>
                      <a:pt x="754211" y="185033"/>
                      <a:pt x="759219" y="182925"/>
                    </a:cubicBezTo>
                    <a:cubicBezTo>
                      <a:pt x="762206" y="181695"/>
                      <a:pt x="765017" y="180553"/>
                      <a:pt x="767741" y="179235"/>
                    </a:cubicBezTo>
                    <a:cubicBezTo>
                      <a:pt x="770640" y="177917"/>
                      <a:pt x="772573" y="176599"/>
                      <a:pt x="773715" y="175282"/>
                    </a:cubicBezTo>
                    <a:cubicBezTo>
                      <a:pt x="780567" y="167463"/>
                      <a:pt x="789177" y="162894"/>
                      <a:pt x="797348" y="159029"/>
                    </a:cubicBezTo>
                    <a:cubicBezTo>
                      <a:pt x="801389" y="157096"/>
                      <a:pt x="805342" y="154812"/>
                      <a:pt x="809471" y="152440"/>
                    </a:cubicBezTo>
                    <a:cubicBezTo>
                      <a:pt x="813073" y="150331"/>
                      <a:pt x="816851" y="148135"/>
                      <a:pt x="820717" y="146202"/>
                    </a:cubicBezTo>
                    <a:cubicBezTo>
                      <a:pt x="831171" y="141019"/>
                      <a:pt x="841977" y="136187"/>
                      <a:pt x="852344" y="131530"/>
                    </a:cubicBezTo>
                    <a:lnTo>
                      <a:pt x="854980" y="130301"/>
                    </a:lnTo>
                    <a:cubicBezTo>
                      <a:pt x="858933" y="128543"/>
                      <a:pt x="862887" y="127401"/>
                      <a:pt x="866840" y="126259"/>
                    </a:cubicBezTo>
                    <a:cubicBezTo>
                      <a:pt x="874395" y="124063"/>
                      <a:pt x="880897" y="122218"/>
                      <a:pt x="885289" y="116507"/>
                    </a:cubicBezTo>
                    <a:lnTo>
                      <a:pt x="887310" y="113872"/>
                    </a:lnTo>
                    <a:lnTo>
                      <a:pt x="890648" y="113960"/>
                    </a:lnTo>
                    <a:cubicBezTo>
                      <a:pt x="897149" y="114135"/>
                      <a:pt x="902860" y="110797"/>
                      <a:pt x="909361" y="106844"/>
                    </a:cubicBezTo>
                    <a:cubicBezTo>
                      <a:pt x="916741" y="102451"/>
                      <a:pt x="924999" y="97531"/>
                      <a:pt x="935717" y="97795"/>
                    </a:cubicBezTo>
                    <a:cubicBezTo>
                      <a:pt x="936420" y="97795"/>
                      <a:pt x="939231" y="97531"/>
                      <a:pt x="945469" y="92523"/>
                    </a:cubicBezTo>
                    <a:cubicBezTo>
                      <a:pt x="954167" y="85495"/>
                      <a:pt x="963918" y="82332"/>
                      <a:pt x="973407" y="79257"/>
                    </a:cubicBezTo>
                    <a:cubicBezTo>
                      <a:pt x="977448" y="77940"/>
                      <a:pt x="981313" y="76710"/>
                      <a:pt x="985003" y="75216"/>
                    </a:cubicBezTo>
                    <a:cubicBezTo>
                      <a:pt x="988078" y="73986"/>
                      <a:pt x="991153" y="73196"/>
                      <a:pt x="994052" y="72405"/>
                    </a:cubicBezTo>
                    <a:cubicBezTo>
                      <a:pt x="996951" y="71614"/>
                      <a:pt x="999763" y="70911"/>
                      <a:pt x="1002135" y="69857"/>
                    </a:cubicBezTo>
                    <a:cubicBezTo>
                      <a:pt x="1009778" y="66431"/>
                      <a:pt x="1017685" y="63971"/>
                      <a:pt x="1025240" y="61687"/>
                    </a:cubicBezTo>
                    <a:cubicBezTo>
                      <a:pt x="1028403" y="60720"/>
                      <a:pt x="1031741" y="59666"/>
                      <a:pt x="1034904" y="58612"/>
                    </a:cubicBezTo>
                    <a:lnTo>
                      <a:pt x="1037979" y="57558"/>
                    </a:lnTo>
                    <a:cubicBezTo>
                      <a:pt x="1043953" y="55537"/>
                      <a:pt x="1050015" y="53516"/>
                      <a:pt x="1056165" y="52023"/>
                    </a:cubicBezTo>
                    <a:cubicBezTo>
                      <a:pt x="1056516" y="51847"/>
                      <a:pt x="1057307" y="51408"/>
                      <a:pt x="1057834" y="51056"/>
                    </a:cubicBezTo>
                    <a:cubicBezTo>
                      <a:pt x="1064687" y="46927"/>
                      <a:pt x="1069343" y="47718"/>
                      <a:pt x="1072418" y="49475"/>
                    </a:cubicBezTo>
                    <a:cubicBezTo>
                      <a:pt x="1079710" y="43325"/>
                      <a:pt x="1088319" y="42798"/>
                      <a:pt x="1095435" y="42447"/>
                    </a:cubicBezTo>
                    <a:cubicBezTo>
                      <a:pt x="1099477" y="42183"/>
                      <a:pt x="1103342" y="42007"/>
                      <a:pt x="1106505" y="40865"/>
                    </a:cubicBezTo>
                    <a:cubicBezTo>
                      <a:pt x="1108789" y="40075"/>
                      <a:pt x="1111073" y="39548"/>
                      <a:pt x="1113094" y="39196"/>
                    </a:cubicBezTo>
                    <a:cubicBezTo>
                      <a:pt x="1115290" y="38757"/>
                      <a:pt x="1117311" y="38318"/>
                      <a:pt x="1118805" y="37615"/>
                    </a:cubicBezTo>
                    <a:cubicBezTo>
                      <a:pt x="1132685" y="30850"/>
                      <a:pt x="1145161" y="28390"/>
                      <a:pt x="1157987" y="29796"/>
                    </a:cubicBezTo>
                    <a:cubicBezTo>
                      <a:pt x="1159042" y="29884"/>
                      <a:pt x="1161150" y="29708"/>
                      <a:pt x="1165191" y="27775"/>
                    </a:cubicBezTo>
                    <a:cubicBezTo>
                      <a:pt x="1176700" y="22504"/>
                      <a:pt x="1188121" y="20395"/>
                      <a:pt x="1197785" y="18990"/>
                    </a:cubicBezTo>
                    <a:cubicBezTo>
                      <a:pt x="1201826" y="18375"/>
                      <a:pt x="1205780" y="18111"/>
                      <a:pt x="1209645" y="17760"/>
                    </a:cubicBezTo>
                    <a:cubicBezTo>
                      <a:pt x="1217904" y="17145"/>
                      <a:pt x="1225635" y="16530"/>
                      <a:pt x="1232927" y="13455"/>
                    </a:cubicBezTo>
                    <a:cubicBezTo>
                      <a:pt x="1240394" y="10380"/>
                      <a:pt x="1248477" y="9853"/>
                      <a:pt x="1256296" y="9326"/>
                    </a:cubicBezTo>
                    <a:cubicBezTo>
                      <a:pt x="1257789" y="9238"/>
                      <a:pt x="1259283" y="9150"/>
                      <a:pt x="1260776" y="9062"/>
                    </a:cubicBezTo>
                    <a:cubicBezTo>
                      <a:pt x="1266750" y="8623"/>
                      <a:pt x="1272812" y="8711"/>
                      <a:pt x="1278611" y="8799"/>
                    </a:cubicBezTo>
                    <a:cubicBezTo>
                      <a:pt x="1280719" y="8799"/>
                      <a:pt x="1282828" y="8887"/>
                      <a:pt x="1284936" y="8887"/>
                    </a:cubicBezTo>
                    <a:cubicBezTo>
                      <a:pt x="1287044" y="8887"/>
                      <a:pt x="1289241" y="8799"/>
                      <a:pt x="1291525" y="8623"/>
                    </a:cubicBezTo>
                    <a:cubicBezTo>
                      <a:pt x="1296181" y="8359"/>
                      <a:pt x="1301013" y="8008"/>
                      <a:pt x="1306109" y="8887"/>
                    </a:cubicBezTo>
                    <a:lnTo>
                      <a:pt x="1306460" y="8974"/>
                    </a:lnTo>
                    <a:cubicBezTo>
                      <a:pt x="1306724" y="8974"/>
                      <a:pt x="1307075" y="9062"/>
                      <a:pt x="1307339" y="9150"/>
                    </a:cubicBezTo>
                    <a:cubicBezTo>
                      <a:pt x="1314982" y="3528"/>
                      <a:pt x="1323240" y="4670"/>
                      <a:pt x="1329302" y="5548"/>
                    </a:cubicBezTo>
                    <a:cubicBezTo>
                      <a:pt x="1331938" y="5900"/>
                      <a:pt x="1334486" y="6251"/>
                      <a:pt x="1336682" y="6163"/>
                    </a:cubicBezTo>
                    <a:cubicBezTo>
                      <a:pt x="1341953" y="5812"/>
                      <a:pt x="1347400" y="5285"/>
                      <a:pt x="1352496" y="3791"/>
                    </a:cubicBezTo>
                    <a:cubicBezTo>
                      <a:pt x="1370593" y="-1656"/>
                      <a:pt x="1388955" y="-250"/>
                      <a:pt x="1407756" y="1946"/>
                    </a:cubicBezTo>
                    <a:cubicBezTo>
                      <a:pt x="1411006" y="2298"/>
                      <a:pt x="1414520" y="2298"/>
                      <a:pt x="1418122" y="2298"/>
                    </a:cubicBezTo>
                    <a:cubicBezTo>
                      <a:pt x="1425414" y="2298"/>
                      <a:pt x="1433497" y="2210"/>
                      <a:pt x="1441404" y="5460"/>
                    </a:cubicBezTo>
                    <a:cubicBezTo>
                      <a:pt x="1445972" y="3615"/>
                      <a:pt x="1450453" y="4230"/>
                      <a:pt x="1453967" y="4670"/>
                    </a:cubicBezTo>
                    <a:cubicBezTo>
                      <a:pt x="1456427" y="5021"/>
                      <a:pt x="1458623" y="5285"/>
                      <a:pt x="1460380" y="4757"/>
                    </a:cubicBezTo>
                    <a:cubicBezTo>
                      <a:pt x="1468023" y="2649"/>
                      <a:pt x="1475842" y="4230"/>
                      <a:pt x="1483486" y="5812"/>
                    </a:cubicBezTo>
                    <a:cubicBezTo>
                      <a:pt x="1486648" y="6427"/>
                      <a:pt x="1489723" y="7042"/>
                      <a:pt x="1492534" y="7393"/>
                    </a:cubicBezTo>
                    <a:cubicBezTo>
                      <a:pt x="1494467" y="7569"/>
                      <a:pt x="1496312" y="7920"/>
                      <a:pt x="1498157" y="8272"/>
                    </a:cubicBezTo>
                    <a:cubicBezTo>
                      <a:pt x="1501847" y="8887"/>
                      <a:pt x="1505976" y="9677"/>
                      <a:pt x="1507909" y="8799"/>
                    </a:cubicBezTo>
                    <a:cubicBezTo>
                      <a:pt x="1513619" y="6251"/>
                      <a:pt x="1517836" y="7569"/>
                      <a:pt x="1520648" y="8447"/>
                    </a:cubicBezTo>
                    <a:cubicBezTo>
                      <a:pt x="1521438" y="8711"/>
                      <a:pt x="1522053" y="8887"/>
                      <a:pt x="1522580" y="8974"/>
                    </a:cubicBezTo>
                    <a:cubicBezTo>
                      <a:pt x="1524777" y="9238"/>
                      <a:pt x="1526973" y="9677"/>
                      <a:pt x="1528994" y="10117"/>
                    </a:cubicBezTo>
                    <a:cubicBezTo>
                      <a:pt x="1532420" y="10819"/>
                      <a:pt x="1535671" y="11522"/>
                      <a:pt x="1538570" y="11347"/>
                    </a:cubicBezTo>
                    <a:cubicBezTo>
                      <a:pt x="1546037" y="10907"/>
                      <a:pt x="1553329" y="11259"/>
                      <a:pt x="1560445" y="11610"/>
                    </a:cubicBezTo>
                    <a:cubicBezTo>
                      <a:pt x="1567122" y="11961"/>
                      <a:pt x="1573448" y="12225"/>
                      <a:pt x="1579773" y="11961"/>
                    </a:cubicBezTo>
                    <a:cubicBezTo>
                      <a:pt x="1587417" y="11610"/>
                      <a:pt x="1594884" y="13367"/>
                      <a:pt x="1602000" y="15036"/>
                    </a:cubicBezTo>
                    <a:cubicBezTo>
                      <a:pt x="1604987" y="15739"/>
                      <a:pt x="1607711" y="16354"/>
                      <a:pt x="1610522" y="16881"/>
                    </a:cubicBezTo>
                    <a:cubicBezTo>
                      <a:pt x="1613685" y="17496"/>
                      <a:pt x="1616760" y="18287"/>
                      <a:pt x="1619835" y="18990"/>
                    </a:cubicBezTo>
                    <a:cubicBezTo>
                      <a:pt x="1625897" y="20483"/>
                      <a:pt x="1631607" y="21977"/>
                      <a:pt x="1636703" y="21538"/>
                    </a:cubicBezTo>
                    <a:cubicBezTo>
                      <a:pt x="1646542" y="20659"/>
                      <a:pt x="1654976" y="23734"/>
                      <a:pt x="1662444" y="26545"/>
                    </a:cubicBezTo>
                    <a:cubicBezTo>
                      <a:pt x="1666924" y="28214"/>
                      <a:pt x="1671229" y="29796"/>
                      <a:pt x="1675534" y="30411"/>
                    </a:cubicBezTo>
                    <a:cubicBezTo>
                      <a:pt x="1677291" y="30674"/>
                      <a:pt x="1678872" y="31201"/>
                      <a:pt x="1680190" y="31641"/>
                    </a:cubicBezTo>
                    <a:cubicBezTo>
                      <a:pt x="1681069" y="31904"/>
                      <a:pt x="1682211" y="32344"/>
                      <a:pt x="1682738" y="32344"/>
                    </a:cubicBezTo>
                    <a:cubicBezTo>
                      <a:pt x="1697497" y="32168"/>
                      <a:pt x="1709621" y="34803"/>
                      <a:pt x="1720866" y="40602"/>
                    </a:cubicBezTo>
                    <a:cubicBezTo>
                      <a:pt x="1725523" y="42974"/>
                      <a:pt x="1731497" y="43677"/>
                      <a:pt x="1737910" y="44467"/>
                    </a:cubicBezTo>
                    <a:cubicBezTo>
                      <a:pt x="1740809" y="44819"/>
                      <a:pt x="1743796" y="45170"/>
                      <a:pt x="1746783" y="45697"/>
                    </a:cubicBezTo>
                    <a:cubicBezTo>
                      <a:pt x="1747662" y="45873"/>
                      <a:pt x="1749068" y="45785"/>
                      <a:pt x="1750385" y="45609"/>
                    </a:cubicBezTo>
                    <a:cubicBezTo>
                      <a:pt x="1756184" y="45170"/>
                      <a:pt x="1760576" y="48069"/>
                      <a:pt x="1763739" y="50178"/>
                    </a:cubicBezTo>
                    <a:cubicBezTo>
                      <a:pt x="1767429" y="52638"/>
                      <a:pt x="1768835" y="53341"/>
                      <a:pt x="1771382" y="52550"/>
                    </a:cubicBezTo>
                    <a:cubicBezTo>
                      <a:pt x="1781310" y="49387"/>
                      <a:pt x="1793522" y="55010"/>
                      <a:pt x="1798266" y="57558"/>
                    </a:cubicBezTo>
                    <a:cubicBezTo>
                      <a:pt x="1805997" y="61687"/>
                      <a:pt x="1814431" y="64234"/>
                      <a:pt x="1823216" y="66958"/>
                    </a:cubicBezTo>
                    <a:cubicBezTo>
                      <a:pt x="1831826" y="69594"/>
                      <a:pt x="1840787" y="72317"/>
                      <a:pt x="1849221" y="76710"/>
                    </a:cubicBezTo>
                    <a:cubicBezTo>
                      <a:pt x="1853438" y="78818"/>
                      <a:pt x="1858182" y="80048"/>
                      <a:pt x="1863189" y="81278"/>
                    </a:cubicBezTo>
                    <a:cubicBezTo>
                      <a:pt x="1869779" y="82859"/>
                      <a:pt x="1876543" y="84529"/>
                      <a:pt x="1882869" y="88482"/>
                    </a:cubicBezTo>
                    <a:cubicBezTo>
                      <a:pt x="1884362" y="89449"/>
                      <a:pt x="1886207" y="90239"/>
                      <a:pt x="1888052" y="91118"/>
                    </a:cubicBezTo>
                    <a:cubicBezTo>
                      <a:pt x="1891566" y="92699"/>
                      <a:pt x="1895520" y="94456"/>
                      <a:pt x="1898770" y="97619"/>
                    </a:cubicBezTo>
                    <a:cubicBezTo>
                      <a:pt x="1900440" y="99200"/>
                      <a:pt x="1902197" y="99640"/>
                      <a:pt x="1905447" y="100342"/>
                    </a:cubicBezTo>
                    <a:cubicBezTo>
                      <a:pt x="1906765" y="100606"/>
                      <a:pt x="1908258" y="100870"/>
                      <a:pt x="1909752" y="101397"/>
                    </a:cubicBezTo>
                    <a:cubicBezTo>
                      <a:pt x="1919328" y="104208"/>
                      <a:pt x="1928728" y="108249"/>
                      <a:pt x="1937777" y="113433"/>
                    </a:cubicBezTo>
                    <a:cubicBezTo>
                      <a:pt x="1938304" y="113696"/>
                      <a:pt x="1938744" y="114048"/>
                      <a:pt x="1939271" y="114311"/>
                    </a:cubicBezTo>
                    <a:cubicBezTo>
                      <a:pt x="1942258" y="116068"/>
                      <a:pt x="1943576" y="116859"/>
                      <a:pt x="1945509" y="116683"/>
                    </a:cubicBezTo>
                    <a:cubicBezTo>
                      <a:pt x="1949462" y="116332"/>
                      <a:pt x="1952800" y="118440"/>
                      <a:pt x="1955085" y="119758"/>
                    </a:cubicBezTo>
                    <a:cubicBezTo>
                      <a:pt x="1964221" y="125293"/>
                      <a:pt x="1974061" y="129158"/>
                      <a:pt x="1984516" y="133288"/>
                    </a:cubicBezTo>
                    <a:cubicBezTo>
                      <a:pt x="1993389" y="136714"/>
                      <a:pt x="2002526" y="140316"/>
                      <a:pt x="2011135" y="144972"/>
                    </a:cubicBezTo>
                    <a:cubicBezTo>
                      <a:pt x="2015792" y="147520"/>
                      <a:pt x="2020799" y="149980"/>
                      <a:pt x="2025543" y="152440"/>
                    </a:cubicBezTo>
                    <a:cubicBezTo>
                      <a:pt x="2039863" y="159644"/>
                      <a:pt x="2054623" y="167023"/>
                      <a:pt x="2067274" y="178532"/>
                    </a:cubicBezTo>
                    <a:cubicBezTo>
                      <a:pt x="2072281" y="183101"/>
                      <a:pt x="2079925" y="185912"/>
                      <a:pt x="2087305" y="188723"/>
                    </a:cubicBezTo>
                    <a:cubicBezTo>
                      <a:pt x="2088622" y="189250"/>
                      <a:pt x="2089852" y="189690"/>
                      <a:pt x="2091170" y="190217"/>
                    </a:cubicBezTo>
                    <a:cubicBezTo>
                      <a:pt x="2095826" y="192062"/>
                      <a:pt x="2103733" y="195049"/>
                      <a:pt x="2107511" y="203043"/>
                    </a:cubicBezTo>
                    <a:cubicBezTo>
                      <a:pt x="2108829" y="202956"/>
                      <a:pt x="2109971" y="203043"/>
                      <a:pt x="2110674" y="203131"/>
                    </a:cubicBezTo>
                    <a:cubicBezTo>
                      <a:pt x="2110849" y="203131"/>
                      <a:pt x="2111289" y="203131"/>
                      <a:pt x="2111640" y="203131"/>
                    </a:cubicBezTo>
                    <a:cubicBezTo>
                      <a:pt x="2113485" y="203043"/>
                      <a:pt x="2116208" y="202956"/>
                      <a:pt x="2118756" y="204713"/>
                    </a:cubicBezTo>
                    <a:cubicBezTo>
                      <a:pt x="2122710" y="207348"/>
                      <a:pt x="2126575" y="210247"/>
                      <a:pt x="2130265" y="212971"/>
                    </a:cubicBezTo>
                    <a:cubicBezTo>
                      <a:pt x="2132813" y="214904"/>
                      <a:pt x="2135448" y="216749"/>
                      <a:pt x="2138084" y="218594"/>
                    </a:cubicBezTo>
                    <a:cubicBezTo>
                      <a:pt x="2148363" y="225885"/>
                      <a:pt x="2158730" y="233002"/>
                      <a:pt x="2166549" y="238361"/>
                    </a:cubicBezTo>
                    <a:cubicBezTo>
                      <a:pt x="2170238" y="240908"/>
                      <a:pt x="2173928" y="243544"/>
                      <a:pt x="2177618" y="246092"/>
                    </a:cubicBezTo>
                    <a:cubicBezTo>
                      <a:pt x="2186491" y="252329"/>
                      <a:pt x="2195716" y="258831"/>
                      <a:pt x="2205117" y="264541"/>
                    </a:cubicBezTo>
                    <a:cubicBezTo>
                      <a:pt x="2215132" y="270603"/>
                      <a:pt x="2223214" y="278334"/>
                      <a:pt x="2231121" y="285802"/>
                    </a:cubicBezTo>
                    <a:cubicBezTo>
                      <a:pt x="2234635" y="289140"/>
                      <a:pt x="2238237" y="292566"/>
                      <a:pt x="2241927" y="295729"/>
                    </a:cubicBezTo>
                    <a:cubicBezTo>
                      <a:pt x="2244387" y="297838"/>
                      <a:pt x="2247550" y="299507"/>
                      <a:pt x="2250801" y="301264"/>
                    </a:cubicBezTo>
                    <a:cubicBezTo>
                      <a:pt x="2255896" y="303987"/>
                      <a:pt x="2261694" y="307062"/>
                      <a:pt x="2266087" y="312421"/>
                    </a:cubicBezTo>
                    <a:cubicBezTo>
                      <a:pt x="2268459" y="315321"/>
                      <a:pt x="2270919" y="317780"/>
                      <a:pt x="2273291" y="319625"/>
                    </a:cubicBezTo>
                    <a:cubicBezTo>
                      <a:pt x="2281110" y="325863"/>
                      <a:pt x="2289193" y="332101"/>
                      <a:pt x="2297099" y="338075"/>
                    </a:cubicBezTo>
                    <a:lnTo>
                      <a:pt x="2302986" y="342555"/>
                    </a:lnTo>
                    <a:cubicBezTo>
                      <a:pt x="2303074" y="342555"/>
                      <a:pt x="2303249" y="342643"/>
                      <a:pt x="2303337" y="342643"/>
                    </a:cubicBezTo>
                    <a:cubicBezTo>
                      <a:pt x="2309399" y="344752"/>
                      <a:pt x="2311595" y="349759"/>
                      <a:pt x="2313264" y="353449"/>
                    </a:cubicBezTo>
                    <a:cubicBezTo>
                      <a:pt x="2314934" y="357139"/>
                      <a:pt x="2315549" y="358105"/>
                      <a:pt x="2317569" y="358457"/>
                    </a:cubicBezTo>
                    <a:lnTo>
                      <a:pt x="2325213" y="354679"/>
                    </a:lnTo>
                    <a:lnTo>
                      <a:pt x="2323192" y="359687"/>
                    </a:lnTo>
                    <a:cubicBezTo>
                      <a:pt x="2328902" y="361795"/>
                      <a:pt x="2334789" y="366891"/>
                      <a:pt x="2341553" y="375413"/>
                    </a:cubicBezTo>
                    <a:lnTo>
                      <a:pt x="2342344" y="376467"/>
                    </a:lnTo>
                    <a:cubicBezTo>
                      <a:pt x="2346473" y="381650"/>
                      <a:pt x="2349987" y="386131"/>
                      <a:pt x="2355347" y="389645"/>
                    </a:cubicBezTo>
                    <a:cubicBezTo>
                      <a:pt x="2360354" y="392895"/>
                      <a:pt x="2363868" y="397552"/>
                      <a:pt x="2367295" y="401944"/>
                    </a:cubicBezTo>
                    <a:cubicBezTo>
                      <a:pt x="2369140" y="404316"/>
                      <a:pt x="2370809" y="406513"/>
                      <a:pt x="2372654" y="408446"/>
                    </a:cubicBezTo>
                    <a:cubicBezTo>
                      <a:pt x="2375201" y="411081"/>
                      <a:pt x="2377661" y="413629"/>
                      <a:pt x="2380121" y="416265"/>
                    </a:cubicBezTo>
                    <a:cubicBezTo>
                      <a:pt x="2388116" y="424786"/>
                      <a:pt x="2396462" y="433572"/>
                      <a:pt x="2405423" y="440864"/>
                    </a:cubicBezTo>
                    <a:cubicBezTo>
                      <a:pt x="2415790" y="449298"/>
                      <a:pt x="2422467" y="459664"/>
                      <a:pt x="2428880" y="469680"/>
                    </a:cubicBezTo>
                    <a:cubicBezTo>
                      <a:pt x="2429583" y="470734"/>
                      <a:pt x="2430286" y="471876"/>
                      <a:pt x="2430988" y="472930"/>
                    </a:cubicBezTo>
                    <a:cubicBezTo>
                      <a:pt x="2431428" y="473633"/>
                      <a:pt x="2432394" y="474512"/>
                      <a:pt x="2433361" y="475390"/>
                    </a:cubicBezTo>
                    <a:cubicBezTo>
                      <a:pt x="2434151" y="476093"/>
                      <a:pt x="2435030" y="476972"/>
                      <a:pt x="2435908" y="477850"/>
                    </a:cubicBezTo>
                    <a:cubicBezTo>
                      <a:pt x="2438192" y="480310"/>
                      <a:pt x="2440828" y="482506"/>
                      <a:pt x="2443640" y="484878"/>
                    </a:cubicBezTo>
                    <a:cubicBezTo>
                      <a:pt x="2450316" y="490501"/>
                      <a:pt x="2457872" y="496826"/>
                      <a:pt x="2461034" y="507632"/>
                    </a:cubicBezTo>
                    <a:cubicBezTo>
                      <a:pt x="2464461" y="507808"/>
                      <a:pt x="2467009" y="510532"/>
                      <a:pt x="2468326" y="512025"/>
                    </a:cubicBezTo>
                    <a:cubicBezTo>
                      <a:pt x="2468678" y="512377"/>
                      <a:pt x="2469029" y="512728"/>
                      <a:pt x="2469293" y="513079"/>
                    </a:cubicBezTo>
                    <a:cubicBezTo>
                      <a:pt x="2479747" y="522655"/>
                      <a:pt x="2488006" y="533901"/>
                      <a:pt x="2495913" y="544795"/>
                    </a:cubicBezTo>
                    <a:cubicBezTo>
                      <a:pt x="2500129" y="550505"/>
                      <a:pt x="2504434" y="556391"/>
                      <a:pt x="2508915" y="561838"/>
                    </a:cubicBezTo>
                    <a:cubicBezTo>
                      <a:pt x="2522356" y="578091"/>
                      <a:pt x="2534480" y="594608"/>
                      <a:pt x="2547834" y="612969"/>
                    </a:cubicBezTo>
                    <a:cubicBezTo>
                      <a:pt x="2553369" y="620525"/>
                      <a:pt x="2557322" y="627904"/>
                      <a:pt x="2559694" y="635020"/>
                    </a:cubicBezTo>
                    <a:cubicBezTo>
                      <a:pt x="2561451" y="640292"/>
                      <a:pt x="2563472" y="643103"/>
                      <a:pt x="2567425" y="646266"/>
                    </a:cubicBezTo>
                    <a:cubicBezTo>
                      <a:pt x="2572082" y="649868"/>
                      <a:pt x="2583063" y="659444"/>
                      <a:pt x="2585260" y="670953"/>
                    </a:cubicBezTo>
                    <a:cubicBezTo>
                      <a:pt x="2586226" y="676136"/>
                      <a:pt x="2589301" y="679738"/>
                      <a:pt x="2592903" y="683867"/>
                    </a:cubicBezTo>
                    <a:cubicBezTo>
                      <a:pt x="2595539" y="686942"/>
                      <a:pt x="2598350" y="690105"/>
                      <a:pt x="2600459" y="694234"/>
                    </a:cubicBezTo>
                    <a:cubicBezTo>
                      <a:pt x="2603445" y="700032"/>
                      <a:pt x="2607135" y="705479"/>
                      <a:pt x="2611089" y="711190"/>
                    </a:cubicBezTo>
                    <a:cubicBezTo>
                      <a:pt x="2613900" y="715319"/>
                      <a:pt x="2616799" y="719536"/>
                      <a:pt x="2619435" y="724016"/>
                    </a:cubicBezTo>
                    <a:cubicBezTo>
                      <a:pt x="2626727" y="736316"/>
                      <a:pt x="2633491" y="748879"/>
                      <a:pt x="2639026" y="759509"/>
                    </a:cubicBezTo>
                    <a:cubicBezTo>
                      <a:pt x="2640344" y="761969"/>
                      <a:pt x="2641047" y="764605"/>
                      <a:pt x="2641750" y="766889"/>
                    </a:cubicBezTo>
                    <a:cubicBezTo>
                      <a:pt x="2642277" y="768822"/>
                      <a:pt x="2642804" y="770579"/>
                      <a:pt x="2643507" y="771897"/>
                    </a:cubicBezTo>
                    <a:cubicBezTo>
                      <a:pt x="2647636" y="779452"/>
                      <a:pt x="2652029" y="786920"/>
                      <a:pt x="2656421" y="794212"/>
                    </a:cubicBezTo>
                    <a:cubicBezTo>
                      <a:pt x="2657827" y="796671"/>
                      <a:pt x="2659321" y="799131"/>
                      <a:pt x="2660726" y="801591"/>
                    </a:cubicBezTo>
                    <a:cubicBezTo>
                      <a:pt x="2661253" y="802118"/>
                      <a:pt x="2661956" y="802909"/>
                      <a:pt x="2662483" y="804139"/>
                    </a:cubicBezTo>
                    <a:cubicBezTo>
                      <a:pt x="2663362" y="806335"/>
                      <a:pt x="2664065" y="808707"/>
                      <a:pt x="2664767" y="810904"/>
                    </a:cubicBezTo>
                    <a:cubicBezTo>
                      <a:pt x="2665470" y="813364"/>
                      <a:pt x="2666700" y="817581"/>
                      <a:pt x="2667754" y="818371"/>
                    </a:cubicBezTo>
                    <a:cubicBezTo>
                      <a:pt x="2674519" y="822500"/>
                      <a:pt x="2676452" y="828474"/>
                      <a:pt x="2677946" y="832779"/>
                    </a:cubicBezTo>
                    <a:cubicBezTo>
                      <a:pt x="2678473" y="834273"/>
                      <a:pt x="2678912" y="835766"/>
                      <a:pt x="2679527" y="836908"/>
                    </a:cubicBezTo>
                    <a:cubicBezTo>
                      <a:pt x="2681987" y="841565"/>
                      <a:pt x="2683304" y="846485"/>
                      <a:pt x="2684535" y="851316"/>
                    </a:cubicBezTo>
                    <a:cubicBezTo>
                      <a:pt x="2684974" y="853161"/>
                      <a:pt x="2685501" y="854918"/>
                      <a:pt x="2685940" y="856588"/>
                    </a:cubicBezTo>
                    <a:cubicBezTo>
                      <a:pt x="2686204" y="857554"/>
                      <a:pt x="2686379" y="858433"/>
                      <a:pt x="2686467" y="859048"/>
                    </a:cubicBezTo>
                    <a:cubicBezTo>
                      <a:pt x="2686467" y="859048"/>
                      <a:pt x="2686467" y="859135"/>
                      <a:pt x="2686467" y="859135"/>
                    </a:cubicBezTo>
                    <a:cubicBezTo>
                      <a:pt x="2687961" y="861420"/>
                      <a:pt x="2689542" y="863704"/>
                      <a:pt x="2691036" y="865988"/>
                    </a:cubicBezTo>
                    <a:cubicBezTo>
                      <a:pt x="2694462" y="870996"/>
                      <a:pt x="2698064" y="876267"/>
                      <a:pt x="2700963" y="881890"/>
                    </a:cubicBezTo>
                    <a:cubicBezTo>
                      <a:pt x="2703247" y="886370"/>
                      <a:pt x="2705707" y="892432"/>
                      <a:pt x="2705092" y="899021"/>
                    </a:cubicBezTo>
                    <a:cubicBezTo>
                      <a:pt x="2707991" y="900075"/>
                      <a:pt x="2710276" y="902535"/>
                      <a:pt x="2711066" y="905874"/>
                    </a:cubicBezTo>
                    <a:cubicBezTo>
                      <a:pt x="2711945" y="909388"/>
                      <a:pt x="2713878" y="912814"/>
                      <a:pt x="2715898" y="916416"/>
                    </a:cubicBezTo>
                    <a:cubicBezTo>
                      <a:pt x="2719061" y="922039"/>
                      <a:pt x="2722751" y="928452"/>
                      <a:pt x="2722927" y="936535"/>
                    </a:cubicBezTo>
                    <a:cubicBezTo>
                      <a:pt x="2722927" y="936798"/>
                      <a:pt x="2722927" y="936974"/>
                      <a:pt x="2722927" y="937237"/>
                    </a:cubicBezTo>
                    <a:cubicBezTo>
                      <a:pt x="2722927" y="937325"/>
                      <a:pt x="2722927" y="937325"/>
                      <a:pt x="2722927" y="937413"/>
                    </a:cubicBezTo>
                    <a:cubicBezTo>
                      <a:pt x="2728110" y="944793"/>
                      <a:pt x="2730306" y="952963"/>
                      <a:pt x="2732503" y="960782"/>
                    </a:cubicBezTo>
                    <a:cubicBezTo>
                      <a:pt x="2733996" y="966141"/>
                      <a:pt x="2735314" y="971237"/>
                      <a:pt x="2737598" y="975805"/>
                    </a:cubicBezTo>
                    <a:cubicBezTo>
                      <a:pt x="2738389" y="977474"/>
                      <a:pt x="2739180" y="979144"/>
                      <a:pt x="2739970" y="980813"/>
                    </a:cubicBezTo>
                    <a:cubicBezTo>
                      <a:pt x="2740761" y="982482"/>
                      <a:pt x="2741464" y="984063"/>
                      <a:pt x="2742254" y="985645"/>
                    </a:cubicBezTo>
                    <a:cubicBezTo>
                      <a:pt x="2742430" y="985908"/>
                      <a:pt x="2742869" y="986611"/>
                      <a:pt x="2743221" y="987051"/>
                    </a:cubicBezTo>
                    <a:cubicBezTo>
                      <a:pt x="2744626" y="988983"/>
                      <a:pt x="2746735" y="991882"/>
                      <a:pt x="2746296" y="995748"/>
                    </a:cubicBezTo>
                    <a:cubicBezTo>
                      <a:pt x="2745241" y="1004446"/>
                      <a:pt x="2749107" y="1012089"/>
                      <a:pt x="2753148" y="1020259"/>
                    </a:cubicBezTo>
                    <a:cubicBezTo>
                      <a:pt x="2756223" y="1026497"/>
                      <a:pt x="2759474" y="1032910"/>
                      <a:pt x="2760792" y="1040202"/>
                    </a:cubicBezTo>
                    <a:cubicBezTo>
                      <a:pt x="2761407" y="1043540"/>
                      <a:pt x="2763076" y="1046615"/>
                      <a:pt x="2764833" y="1049866"/>
                    </a:cubicBezTo>
                    <a:cubicBezTo>
                      <a:pt x="2767205" y="1054347"/>
                      <a:pt x="2769928" y="1059530"/>
                      <a:pt x="2770368" y="1066031"/>
                    </a:cubicBezTo>
                    <a:cubicBezTo>
                      <a:pt x="2770719" y="1071829"/>
                      <a:pt x="2772125" y="1077628"/>
                      <a:pt x="2773530" y="1083778"/>
                    </a:cubicBezTo>
                    <a:cubicBezTo>
                      <a:pt x="2774145" y="1086325"/>
                      <a:pt x="2774760" y="1089049"/>
                      <a:pt x="2775288" y="1091684"/>
                    </a:cubicBezTo>
                    <a:cubicBezTo>
                      <a:pt x="2781086" y="1099415"/>
                      <a:pt x="2782843" y="1108025"/>
                      <a:pt x="2784600" y="1116371"/>
                    </a:cubicBezTo>
                    <a:cubicBezTo>
                      <a:pt x="2785918" y="1122521"/>
                      <a:pt x="2787060" y="1128407"/>
                      <a:pt x="2789871" y="1133415"/>
                    </a:cubicBezTo>
                    <a:cubicBezTo>
                      <a:pt x="2792595" y="1138335"/>
                      <a:pt x="2792067" y="1144045"/>
                      <a:pt x="2791541" y="1149053"/>
                    </a:cubicBezTo>
                    <a:cubicBezTo>
                      <a:pt x="2791365" y="1151074"/>
                      <a:pt x="2791101" y="1153006"/>
                      <a:pt x="2791189" y="1154588"/>
                    </a:cubicBezTo>
                    <a:cubicBezTo>
                      <a:pt x="2791189" y="1155378"/>
                      <a:pt x="2791189" y="1156169"/>
                      <a:pt x="2791189" y="1156960"/>
                    </a:cubicBezTo>
                    <a:cubicBezTo>
                      <a:pt x="2791189" y="1157750"/>
                      <a:pt x="2791101" y="1159068"/>
                      <a:pt x="2791189" y="1159683"/>
                    </a:cubicBezTo>
                    <a:cubicBezTo>
                      <a:pt x="2795845" y="1165482"/>
                      <a:pt x="2797339" y="1172071"/>
                      <a:pt x="2798657" y="1177869"/>
                    </a:cubicBezTo>
                    <a:cubicBezTo>
                      <a:pt x="2799359" y="1181119"/>
                      <a:pt x="2800150" y="1184282"/>
                      <a:pt x="2801292" y="1186918"/>
                    </a:cubicBezTo>
                    <a:cubicBezTo>
                      <a:pt x="2804279" y="1193595"/>
                      <a:pt x="2804719" y="1199745"/>
                      <a:pt x="2802522" y="1205631"/>
                    </a:cubicBezTo>
                    <a:cubicBezTo>
                      <a:pt x="2804103" y="1206685"/>
                      <a:pt x="2805685" y="1208530"/>
                      <a:pt x="2806563" y="1211780"/>
                    </a:cubicBezTo>
                    <a:cubicBezTo>
                      <a:pt x="2807266" y="1214328"/>
                      <a:pt x="2807969" y="1216876"/>
                      <a:pt x="2808672" y="1219424"/>
                    </a:cubicBezTo>
                    <a:cubicBezTo>
                      <a:pt x="2809638" y="1223026"/>
                      <a:pt x="2810692" y="1226716"/>
                      <a:pt x="2811747" y="1230318"/>
                    </a:cubicBezTo>
                    <a:cubicBezTo>
                      <a:pt x="2811835" y="1230493"/>
                      <a:pt x="2812010" y="1230845"/>
                      <a:pt x="2812186" y="1231108"/>
                    </a:cubicBezTo>
                    <a:cubicBezTo>
                      <a:pt x="2815349" y="1236204"/>
                      <a:pt x="2815173" y="1240772"/>
                      <a:pt x="2811571" y="1244813"/>
                    </a:cubicBezTo>
                    <a:cubicBezTo>
                      <a:pt x="2811571" y="1245165"/>
                      <a:pt x="2811571" y="1245604"/>
                      <a:pt x="2811659" y="1245956"/>
                    </a:cubicBezTo>
                    <a:cubicBezTo>
                      <a:pt x="2816491" y="1252632"/>
                      <a:pt x="2816579" y="1259837"/>
                      <a:pt x="2816667" y="1265635"/>
                    </a:cubicBezTo>
                    <a:cubicBezTo>
                      <a:pt x="2816667" y="1267919"/>
                      <a:pt x="2816754" y="1270115"/>
                      <a:pt x="2817018" y="1272136"/>
                    </a:cubicBezTo>
                    <a:cubicBezTo>
                      <a:pt x="2817281" y="1274157"/>
                      <a:pt x="2817633" y="1276177"/>
                      <a:pt x="2817984" y="1278198"/>
                    </a:cubicBezTo>
                    <a:cubicBezTo>
                      <a:pt x="2819566" y="1287950"/>
                      <a:pt x="2821147" y="1297965"/>
                      <a:pt x="2820093" y="1308507"/>
                    </a:cubicBezTo>
                    <a:cubicBezTo>
                      <a:pt x="2824837" y="1314833"/>
                      <a:pt x="2826506" y="1322652"/>
                      <a:pt x="2824749" y="1330734"/>
                    </a:cubicBezTo>
                    <a:cubicBezTo>
                      <a:pt x="2823431" y="1336709"/>
                      <a:pt x="2824925" y="1342419"/>
                      <a:pt x="2826682" y="1349008"/>
                    </a:cubicBezTo>
                    <a:cubicBezTo>
                      <a:pt x="2827561" y="1352434"/>
                      <a:pt x="2828527" y="1355948"/>
                      <a:pt x="2829054" y="1359726"/>
                    </a:cubicBezTo>
                    <a:cubicBezTo>
                      <a:pt x="2829142" y="1359814"/>
                      <a:pt x="2829142" y="1359990"/>
                      <a:pt x="2829230" y="1360078"/>
                    </a:cubicBezTo>
                    <a:cubicBezTo>
                      <a:pt x="2829581" y="1360956"/>
                      <a:pt x="2830108" y="1362274"/>
                      <a:pt x="2830196" y="1363855"/>
                    </a:cubicBezTo>
                    <a:cubicBezTo>
                      <a:pt x="2830723" y="1370884"/>
                      <a:pt x="2831162" y="1378000"/>
                      <a:pt x="2831602" y="1385028"/>
                    </a:cubicBezTo>
                    <a:cubicBezTo>
                      <a:pt x="2832041" y="1391178"/>
                      <a:pt x="2832393" y="1397240"/>
                      <a:pt x="2832832" y="1403389"/>
                    </a:cubicBezTo>
                    <a:cubicBezTo>
                      <a:pt x="2833183" y="1408221"/>
                      <a:pt x="2833007" y="1413053"/>
                      <a:pt x="2832832" y="1417622"/>
                    </a:cubicBezTo>
                    <a:cubicBezTo>
                      <a:pt x="2832568" y="1425968"/>
                      <a:pt x="2832305" y="1433875"/>
                      <a:pt x="2834852" y="1441255"/>
                    </a:cubicBezTo>
                    <a:cubicBezTo>
                      <a:pt x="2836522" y="1445999"/>
                      <a:pt x="2837224" y="1453290"/>
                      <a:pt x="2834062" y="1458386"/>
                    </a:cubicBezTo>
                    <a:cubicBezTo>
                      <a:pt x="2833622" y="1459089"/>
                      <a:pt x="2833622" y="1459089"/>
                      <a:pt x="2834237" y="1461285"/>
                    </a:cubicBezTo>
                    <a:cubicBezTo>
                      <a:pt x="2834589" y="1462339"/>
                      <a:pt x="2834940" y="1463657"/>
                      <a:pt x="2835116" y="1465151"/>
                    </a:cubicBezTo>
                    <a:cubicBezTo>
                      <a:pt x="2835994" y="1471476"/>
                      <a:pt x="2836522" y="1477802"/>
                      <a:pt x="2837049" y="1483951"/>
                    </a:cubicBezTo>
                    <a:cubicBezTo>
                      <a:pt x="2837312" y="1487026"/>
                      <a:pt x="2837576" y="1490101"/>
                      <a:pt x="2837927" y="1493088"/>
                    </a:cubicBezTo>
                    <a:cubicBezTo>
                      <a:pt x="2838191" y="1495900"/>
                      <a:pt x="2838103" y="1498447"/>
                      <a:pt x="2838015" y="1500995"/>
                    </a:cubicBezTo>
                    <a:cubicBezTo>
                      <a:pt x="2837839" y="1505300"/>
                      <a:pt x="2837664" y="1508726"/>
                      <a:pt x="2839421" y="1511889"/>
                    </a:cubicBezTo>
                    <a:cubicBezTo>
                      <a:pt x="2841705" y="1515842"/>
                      <a:pt x="2840826" y="1520323"/>
                      <a:pt x="2840123" y="1523837"/>
                    </a:cubicBezTo>
                    <a:cubicBezTo>
                      <a:pt x="2839948" y="1524628"/>
                      <a:pt x="2839772" y="1525331"/>
                      <a:pt x="2839684" y="1526121"/>
                    </a:cubicBezTo>
                    <a:cubicBezTo>
                      <a:pt x="2839421" y="1527791"/>
                      <a:pt x="2838894" y="1529284"/>
                      <a:pt x="2838366" y="1530514"/>
                    </a:cubicBezTo>
                    <a:cubicBezTo>
                      <a:pt x="2838279" y="1530690"/>
                      <a:pt x="2838191" y="1530865"/>
                      <a:pt x="2838103" y="1531129"/>
                    </a:cubicBezTo>
                    <a:cubicBezTo>
                      <a:pt x="2840826" y="1538509"/>
                      <a:pt x="2839684" y="1545361"/>
                      <a:pt x="2838630" y="1551511"/>
                    </a:cubicBezTo>
                    <a:cubicBezTo>
                      <a:pt x="2838015" y="1554937"/>
                      <a:pt x="2837488" y="1558188"/>
                      <a:pt x="2837751" y="1561175"/>
                    </a:cubicBezTo>
                    <a:cubicBezTo>
                      <a:pt x="2838454" y="1572069"/>
                      <a:pt x="2838191" y="1582963"/>
                      <a:pt x="2837751" y="1593242"/>
                    </a:cubicBezTo>
                    <a:cubicBezTo>
                      <a:pt x="2837664" y="1596141"/>
                      <a:pt x="2836961" y="1598776"/>
                      <a:pt x="2836346" y="1601148"/>
                    </a:cubicBezTo>
                    <a:cubicBezTo>
                      <a:pt x="2835819" y="1603081"/>
                      <a:pt x="2835379" y="1604926"/>
                      <a:pt x="2835379" y="1606420"/>
                    </a:cubicBezTo>
                    <a:cubicBezTo>
                      <a:pt x="2835292" y="1609758"/>
                      <a:pt x="2834501" y="1612833"/>
                      <a:pt x="2833798" y="1615469"/>
                    </a:cubicBezTo>
                    <a:cubicBezTo>
                      <a:pt x="2832393" y="1620652"/>
                      <a:pt x="2832041" y="1622673"/>
                      <a:pt x="2833886" y="1624957"/>
                    </a:cubicBezTo>
                    <a:lnTo>
                      <a:pt x="2835907" y="1627592"/>
                    </a:lnTo>
                    <a:lnTo>
                      <a:pt x="2835028" y="1630843"/>
                    </a:lnTo>
                    <a:cubicBezTo>
                      <a:pt x="2834062" y="1634181"/>
                      <a:pt x="2834325" y="1638135"/>
                      <a:pt x="2834589" y="1642352"/>
                    </a:cubicBezTo>
                    <a:cubicBezTo>
                      <a:pt x="2835028" y="1649204"/>
                      <a:pt x="2835555" y="1656936"/>
                      <a:pt x="2831162" y="1664491"/>
                    </a:cubicBezTo>
                    <a:cubicBezTo>
                      <a:pt x="2831162" y="1664667"/>
                      <a:pt x="2831250" y="1664930"/>
                      <a:pt x="2831250" y="1665106"/>
                    </a:cubicBezTo>
                    <a:cubicBezTo>
                      <a:pt x="2831338" y="1665721"/>
                      <a:pt x="2831426" y="1666336"/>
                      <a:pt x="2831426" y="1666951"/>
                    </a:cubicBezTo>
                    <a:cubicBezTo>
                      <a:pt x="2831514" y="1668181"/>
                      <a:pt x="2831777" y="1669499"/>
                      <a:pt x="2831953" y="1670992"/>
                    </a:cubicBezTo>
                    <a:cubicBezTo>
                      <a:pt x="2832568" y="1674594"/>
                      <a:pt x="2833271" y="1678723"/>
                      <a:pt x="2832129" y="1682940"/>
                    </a:cubicBezTo>
                    <a:cubicBezTo>
                      <a:pt x="2829318" y="1694010"/>
                      <a:pt x="2828263" y="1705431"/>
                      <a:pt x="2827385" y="1716500"/>
                    </a:cubicBezTo>
                    <a:cubicBezTo>
                      <a:pt x="2827297" y="1717467"/>
                      <a:pt x="2827385" y="1718521"/>
                      <a:pt x="2827385" y="1719751"/>
                    </a:cubicBezTo>
                    <a:cubicBezTo>
                      <a:pt x="2827473" y="1721684"/>
                      <a:pt x="2827561" y="1723880"/>
                      <a:pt x="2827209" y="1726164"/>
                    </a:cubicBezTo>
                    <a:cubicBezTo>
                      <a:pt x="2824837" y="1740660"/>
                      <a:pt x="2820093" y="1744701"/>
                      <a:pt x="2805158" y="1744701"/>
                    </a:cubicBezTo>
                    <a:cubicBezTo>
                      <a:pt x="2802610" y="1744701"/>
                      <a:pt x="2799974" y="1744701"/>
                      <a:pt x="2797427" y="1744701"/>
                    </a:cubicBezTo>
                    <a:cubicBezTo>
                      <a:pt x="2792243" y="1744701"/>
                      <a:pt x="2786972" y="1744614"/>
                      <a:pt x="2781789" y="1744789"/>
                    </a:cubicBezTo>
                    <a:cubicBezTo>
                      <a:pt x="2781877" y="1743559"/>
                      <a:pt x="2781701" y="1743559"/>
                      <a:pt x="2781437" y="1743559"/>
                    </a:cubicBezTo>
                    <a:close/>
                    <a:moveTo>
                      <a:pt x="2780822" y="1730645"/>
                    </a:moveTo>
                    <a:lnTo>
                      <a:pt x="2780822" y="1730645"/>
                    </a:lnTo>
                    <a:lnTo>
                      <a:pt x="2780822" y="1730645"/>
                    </a:lnTo>
                    <a:close/>
                    <a:moveTo>
                      <a:pt x="2780647" y="1730469"/>
                    </a:moveTo>
                    <a:cubicBezTo>
                      <a:pt x="2780822" y="1730469"/>
                      <a:pt x="2781174" y="1730557"/>
                      <a:pt x="2781701" y="1730469"/>
                    </a:cubicBezTo>
                    <a:cubicBezTo>
                      <a:pt x="2787148" y="1730293"/>
                      <a:pt x="2792595" y="1730293"/>
                      <a:pt x="2797866" y="1730381"/>
                    </a:cubicBezTo>
                    <a:cubicBezTo>
                      <a:pt x="2800414" y="1730381"/>
                      <a:pt x="2802961" y="1730381"/>
                      <a:pt x="2805509" y="1730381"/>
                    </a:cubicBezTo>
                    <a:cubicBezTo>
                      <a:pt x="2811308" y="1730381"/>
                      <a:pt x="2812537" y="1729854"/>
                      <a:pt x="2812801" y="1729591"/>
                    </a:cubicBezTo>
                    <a:cubicBezTo>
                      <a:pt x="2812977" y="1729415"/>
                      <a:pt x="2813767" y="1728448"/>
                      <a:pt x="2814646" y="1722826"/>
                    </a:cubicBezTo>
                    <a:cubicBezTo>
                      <a:pt x="2814822" y="1721859"/>
                      <a:pt x="2814734" y="1720542"/>
                      <a:pt x="2814646" y="1719136"/>
                    </a:cubicBezTo>
                    <a:cubicBezTo>
                      <a:pt x="2814558" y="1717642"/>
                      <a:pt x="2814470" y="1715973"/>
                      <a:pt x="2814646" y="1714216"/>
                    </a:cubicBezTo>
                    <a:cubicBezTo>
                      <a:pt x="2815612" y="1702620"/>
                      <a:pt x="2816667" y="1690671"/>
                      <a:pt x="2819829" y="1678547"/>
                    </a:cubicBezTo>
                    <a:cubicBezTo>
                      <a:pt x="2820181" y="1677054"/>
                      <a:pt x="2819829" y="1674506"/>
                      <a:pt x="2819390" y="1672046"/>
                    </a:cubicBezTo>
                    <a:cubicBezTo>
                      <a:pt x="2819127" y="1670377"/>
                      <a:pt x="2818863" y="1668620"/>
                      <a:pt x="2818687" y="1666863"/>
                    </a:cubicBezTo>
                    <a:cubicBezTo>
                      <a:pt x="2818687" y="1666512"/>
                      <a:pt x="2818599" y="1666160"/>
                      <a:pt x="2818599" y="1665809"/>
                    </a:cubicBezTo>
                    <a:cubicBezTo>
                      <a:pt x="2818336" y="1663612"/>
                      <a:pt x="2817809" y="1660362"/>
                      <a:pt x="2819829" y="1657375"/>
                    </a:cubicBezTo>
                    <a:cubicBezTo>
                      <a:pt x="2822641" y="1653158"/>
                      <a:pt x="2822289" y="1648062"/>
                      <a:pt x="2821850" y="1642176"/>
                    </a:cubicBezTo>
                    <a:cubicBezTo>
                      <a:pt x="2821586" y="1638223"/>
                      <a:pt x="2821235" y="1633742"/>
                      <a:pt x="2822026" y="1629262"/>
                    </a:cubicBezTo>
                    <a:cubicBezTo>
                      <a:pt x="2818336" y="1622497"/>
                      <a:pt x="2820093" y="1615996"/>
                      <a:pt x="2821411" y="1611076"/>
                    </a:cubicBezTo>
                    <a:cubicBezTo>
                      <a:pt x="2822026" y="1608879"/>
                      <a:pt x="2822553" y="1606859"/>
                      <a:pt x="2822553" y="1605190"/>
                    </a:cubicBezTo>
                    <a:cubicBezTo>
                      <a:pt x="2822641" y="1602115"/>
                      <a:pt x="2823344" y="1599391"/>
                      <a:pt x="2823958" y="1596931"/>
                    </a:cubicBezTo>
                    <a:cubicBezTo>
                      <a:pt x="2824134" y="1596229"/>
                      <a:pt x="2824310" y="1595526"/>
                      <a:pt x="2824486" y="1594823"/>
                    </a:cubicBezTo>
                    <a:lnTo>
                      <a:pt x="2819302" y="1595438"/>
                    </a:lnTo>
                    <a:cubicBezTo>
                      <a:pt x="2814031" y="1596053"/>
                      <a:pt x="2810956" y="1593681"/>
                      <a:pt x="2809287" y="1592451"/>
                    </a:cubicBezTo>
                    <a:lnTo>
                      <a:pt x="2803313" y="1587882"/>
                    </a:lnTo>
                    <a:lnTo>
                      <a:pt x="2816140" y="1575056"/>
                    </a:lnTo>
                    <a:lnTo>
                      <a:pt x="2825101" y="1586740"/>
                    </a:lnTo>
                    <a:cubicBezTo>
                      <a:pt x="2825364" y="1578306"/>
                      <a:pt x="2825452" y="1569521"/>
                      <a:pt x="2824925" y="1560911"/>
                    </a:cubicBezTo>
                    <a:cubicBezTo>
                      <a:pt x="2824661" y="1556431"/>
                      <a:pt x="2825364" y="1552214"/>
                      <a:pt x="2825979" y="1548260"/>
                    </a:cubicBezTo>
                    <a:cubicBezTo>
                      <a:pt x="2826858" y="1542813"/>
                      <a:pt x="2827648" y="1538157"/>
                      <a:pt x="2825803" y="1533765"/>
                    </a:cubicBezTo>
                    <a:cubicBezTo>
                      <a:pt x="2824310" y="1530250"/>
                      <a:pt x="2825540" y="1526912"/>
                      <a:pt x="2826418" y="1524716"/>
                    </a:cubicBezTo>
                    <a:cubicBezTo>
                      <a:pt x="2826594" y="1524188"/>
                      <a:pt x="2826858" y="1523486"/>
                      <a:pt x="2826945" y="1523222"/>
                    </a:cubicBezTo>
                    <a:cubicBezTo>
                      <a:pt x="2827121" y="1522256"/>
                      <a:pt x="2827297" y="1521201"/>
                      <a:pt x="2827473" y="1520235"/>
                    </a:cubicBezTo>
                    <a:cubicBezTo>
                      <a:pt x="2827648" y="1519269"/>
                      <a:pt x="2828000" y="1517687"/>
                      <a:pt x="2828000" y="1516897"/>
                    </a:cubicBezTo>
                    <a:cubicBezTo>
                      <a:pt x="2824661" y="1510659"/>
                      <a:pt x="2824925" y="1504509"/>
                      <a:pt x="2825101" y="1499502"/>
                    </a:cubicBezTo>
                    <a:cubicBezTo>
                      <a:pt x="2825188" y="1497305"/>
                      <a:pt x="2825276" y="1495285"/>
                      <a:pt x="2825101" y="1493440"/>
                    </a:cubicBezTo>
                    <a:cubicBezTo>
                      <a:pt x="2824749" y="1490365"/>
                      <a:pt x="2824486" y="1487202"/>
                      <a:pt x="2824222" y="1484039"/>
                    </a:cubicBezTo>
                    <a:cubicBezTo>
                      <a:pt x="2823695" y="1478065"/>
                      <a:pt x="2823168" y="1471915"/>
                      <a:pt x="2822289" y="1465941"/>
                    </a:cubicBezTo>
                    <a:cubicBezTo>
                      <a:pt x="2822201" y="1465414"/>
                      <a:pt x="2822026" y="1464711"/>
                      <a:pt x="2821762" y="1463921"/>
                    </a:cubicBezTo>
                    <a:cubicBezTo>
                      <a:pt x="2820884" y="1461022"/>
                      <a:pt x="2819478" y="1456102"/>
                      <a:pt x="2822992" y="1450391"/>
                    </a:cubicBezTo>
                    <a:cubicBezTo>
                      <a:pt x="2823344" y="1449688"/>
                      <a:pt x="2823344" y="1446877"/>
                      <a:pt x="2822553" y="1444505"/>
                    </a:cubicBezTo>
                    <a:cubicBezTo>
                      <a:pt x="2819214" y="1434753"/>
                      <a:pt x="2819478" y="1425265"/>
                      <a:pt x="2819741" y="1416128"/>
                    </a:cubicBezTo>
                    <a:cubicBezTo>
                      <a:pt x="2819917" y="1411648"/>
                      <a:pt x="2820005" y="1407431"/>
                      <a:pt x="2819741" y="1403214"/>
                    </a:cubicBezTo>
                    <a:cubicBezTo>
                      <a:pt x="2819302" y="1397064"/>
                      <a:pt x="2818951" y="1391002"/>
                      <a:pt x="2818512" y="1384852"/>
                    </a:cubicBezTo>
                    <a:cubicBezTo>
                      <a:pt x="2818072" y="1377912"/>
                      <a:pt x="2817633" y="1370972"/>
                      <a:pt x="2817106" y="1364119"/>
                    </a:cubicBezTo>
                    <a:cubicBezTo>
                      <a:pt x="2817106" y="1364031"/>
                      <a:pt x="2817018" y="1363943"/>
                      <a:pt x="2817018" y="1363855"/>
                    </a:cubicBezTo>
                    <a:cubicBezTo>
                      <a:pt x="2816754" y="1363153"/>
                      <a:pt x="2816315" y="1362010"/>
                      <a:pt x="2816140" y="1360693"/>
                    </a:cubicBezTo>
                    <a:cubicBezTo>
                      <a:pt x="2815700" y="1357618"/>
                      <a:pt x="2814909" y="1354543"/>
                      <a:pt x="2814031" y="1351292"/>
                    </a:cubicBezTo>
                    <a:cubicBezTo>
                      <a:pt x="2812098" y="1344088"/>
                      <a:pt x="2809990" y="1335918"/>
                      <a:pt x="2811923" y="1326869"/>
                    </a:cubicBezTo>
                    <a:cubicBezTo>
                      <a:pt x="2812977" y="1321949"/>
                      <a:pt x="2811835" y="1317556"/>
                      <a:pt x="2808408" y="1314042"/>
                    </a:cubicBezTo>
                    <a:lnTo>
                      <a:pt x="2806212" y="1311758"/>
                    </a:lnTo>
                    <a:lnTo>
                      <a:pt x="2806739" y="1308595"/>
                    </a:lnTo>
                    <a:cubicBezTo>
                      <a:pt x="2808233" y="1299019"/>
                      <a:pt x="2806651" y="1289443"/>
                      <a:pt x="2804982" y="1279340"/>
                    </a:cubicBezTo>
                    <a:cubicBezTo>
                      <a:pt x="2804631" y="1277319"/>
                      <a:pt x="2804279" y="1275211"/>
                      <a:pt x="2804016" y="1273190"/>
                    </a:cubicBezTo>
                    <a:cubicBezTo>
                      <a:pt x="2803576" y="1270379"/>
                      <a:pt x="2803576" y="1267655"/>
                      <a:pt x="2803488" y="1264932"/>
                    </a:cubicBezTo>
                    <a:cubicBezTo>
                      <a:pt x="2803401" y="1259309"/>
                      <a:pt x="2803225" y="1255707"/>
                      <a:pt x="2800853" y="1252545"/>
                    </a:cubicBezTo>
                    <a:cubicBezTo>
                      <a:pt x="2797866" y="1248591"/>
                      <a:pt x="2797339" y="1240772"/>
                      <a:pt x="2800502" y="1236467"/>
                    </a:cubicBezTo>
                    <a:cubicBezTo>
                      <a:pt x="2799974" y="1235589"/>
                      <a:pt x="2799447" y="1234622"/>
                      <a:pt x="2799096" y="1233305"/>
                    </a:cubicBezTo>
                    <a:cubicBezTo>
                      <a:pt x="2797954" y="1229527"/>
                      <a:pt x="2796899" y="1225661"/>
                      <a:pt x="2795845" y="1221971"/>
                    </a:cubicBezTo>
                    <a:cubicBezTo>
                      <a:pt x="2795757" y="1221796"/>
                      <a:pt x="2795757" y="1221532"/>
                      <a:pt x="2795670" y="1221357"/>
                    </a:cubicBezTo>
                    <a:cubicBezTo>
                      <a:pt x="2791189" y="1222587"/>
                      <a:pt x="2788026" y="1219072"/>
                      <a:pt x="2786972" y="1217930"/>
                    </a:cubicBezTo>
                    <a:cubicBezTo>
                      <a:pt x="2783809" y="1214328"/>
                      <a:pt x="2784424" y="1208003"/>
                      <a:pt x="2787060" y="1204928"/>
                    </a:cubicBezTo>
                    <a:cubicBezTo>
                      <a:pt x="2791013" y="1200272"/>
                      <a:pt x="2791541" y="1196845"/>
                      <a:pt x="2789081" y="1191398"/>
                    </a:cubicBezTo>
                    <a:cubicBezTo>
                      <a:pt x="2787323" y="1187533"/>
                      <a:pt x="2786445" y="1183667"/>
                      <a:pt x="2785566" y="1179890"/>
                    </a:cubicBezTo>
                    <a:cubicBezTo>
                      <a:pt x="2784424" y="1174706"/>
                      <a:pt x="2783370" y="1170226"/>
                      <a:pt x="2780383" y="1166712"/>
                    </a:cubicBezTo>
                    <a:cubicBezTo>
                      <a:pt x="2777572" y="1163373"/>
                      <a:pt x="2777660" y="1158980"/>
                      <a:pt x="2777747" y="1155818"/>
                    </a:cubicBezTo>
                    <a:cubicBezTo>
                      <a:pt x="2777747" y="1155203"/>
                      <a:pt x="2777747" y="1154588"/>
                      <a:pt x="2777747" y="1154061"/>
                    </a:cubicBezTo>
                    <a:cubicBezTo>
                      <a:pt x="2777660" y="1151601"/>
                      <a:pt x="2777923" y="1149229"/>
                      <a:pt x="2778187" y="1146856"/>
                    </a:cubicBezTo>
                    <a:cubicBezTo>
                      <a:pt x="2778450" y="1144045"/>
                      <a:pt x="2778889" y="1140267"/>
                      <a:pt x="2778099" y="1138950"/>
                    </a:cubicBezTo>
                    <a:cubicBezTo>
                      <a:pt x="2774321" y="1132185"/>
                      <a:pt x="2772828" y="1125069"/>
                      <a:pt x="2771422" y="1118128"/>
                    </a:cubicBezTo>
                    <a:cubicBezTo>
                      <a:pt x="2769928" y="1110836"/>
                      <a:pt x="2768435" y="1103896"/>
                      <a:pt x="2764306" y="1098361"/>
                    </a:cubicBezTo>
                    <a:cubicBezTo>
                      <a:pt x="2762988" y="1096692"/>
                      <a:pt x="2762373" y="1094759"/>
                      <a:pt x="2762197" y="1093441"/>
                    </a:cubicBezTo>
                    <a:cubicBezTo>
                      <a:pt x="2761670" y="1090894"/>
                      <a:pt x="2761055" y="1088258"/>
                      <a:pt x="2760528" y="1085710"/>
                    </a:cubicBezTo>
                    <a:cubicBezTo>
                      <a:pt x="2759035" y="1079297"/>
                      <a:pt x="2757541" y="1072708"/>
                      <a:pt x="2757102" y="1065855"/>
                    </a:cubicBezTo>
                    <a:cubicBezTo>
                      <a:pt x="2756838" y="1062166"/>
                      <a:pt x="2755081" y="1058827"/>
                      <a:pt x="2753061" y="1054961"/>
                    </a:cubicBezTo>
                    <a:cubicBezTo>
                      <a:pt x="2751040" y="1051096"/>
                      <a:pt x="2748668" y="1046791"/>
                      <a:pt x="2747701" y="1041432"/>
                    </a:cubicBezTo>
                    <a:cubicBezTo>
                      <a:pt x="2746735" y="1035985"/>
                      <a:pt x="2744099" y="1030626"/>
                      <a:pt x="2741288" y="1025003"/>
                    </a:cubicBezTo>
                    <a:cubicBezTo>
                      <a:pt x="2736895" y="1016306"/>
                      <a:pt x="2731976" y="1006466"/>
                      <a:pt x="2733030" y="994430"/>
                    </a:cubicBezTo>
                    <a:cubicBezTo>
                      <a:pt x="2732854" y="994167"/>
                      <a:pt x="2732678" y="993903"/>
                      <a:pt x="2732503" y="993727"/>
                    </a:cubicBezTo>
                    <a:cubicBezTo>
                      <a:pt x="2731800" y="992761"/>
                      <a:pt x="2731097" y="991707"/>
                      <a:pt x="2730394" y="990477"/>
                    </a:cubicBezTo>
                    <a:cubicBezTo>
                      <a:pt x="2729516" y="988720"/>
                      <a:pt x="2728725" y="986963"/>
                      <a:pt x="2727934" y="985293"/>
                    </a:cubicBezTo>
                    <a:cubicBezTo>
                      <a:pt x="2727231" y="983712"/>
                      <a:pt x="2726529" y="982131"/>
                      <a:pt x="2725738" y="980637"/>
                    </a:cubicBezTo>
                    <a:cubicBezTo>
                      <a:pt x="2722927" y="974927"/>
                      <a:pt x="2721257" y="968953"/>
                      <a:pt x="2719676" y="963154"/>
                    </a:cubicBezTo>
                    <a:cubicBezTo>
                      <a:pt x="2717655" y="955775"/>
                      <a:pt x="2715810" y="948834"/>
                      <a:pt x="2711594" y="943211"/>
                    </a:cubicBezTo>
                    <a:cubicBezTo>
                      <a:pt x="2709749" y="940752"/>
                      <a:pt x="2709749" y="937940"/>
                      <a:pt x="2709749" y="936271"/>
                    </a:cubicBezTo>
                    <a:lnTo>
                      <a:pt x="2709749" y="935744"/>
                    </a:lnTo>
                    <a:cubicBezTo>
                      <a:pt x="2709573" y="930912"/>
                      <a:pt x="2707201" y="926607"/>
                      <a:pt x="2704389" y="921687"/>
                    </a:cubicBezTo>
                    <a:cubicBezTo>
                      <a:pt x="2702808" y="918876"/>
                      <a:pt x="2701227" y="916065"/>
                      <a:pt x="2699909" y="912990"/>
                    </a:cubicBezTo>
                    <a:cubicBezTo>
                      <a:pt x="2699382" y="913165"/>
                      <a:pt x="2698855" y="913341"/>
                      <a:pt x="2698503" y="913429"/>
                    </a:cubicBezTo>
                    <a:cubicBezTo>
                      <a:pt x="2698328" y="913517"/>
                      <a:pt x="2698064" y="913517"/>
                      <a:pt x="2697888" y="913605"/>
                    </a:cubicBezTo>
                    <a:lnTo>
                      <a:pt x="2687258" y="917822"/>
                    </a:lnTo>
                    <a:lnTo>
                      <a:pt x="2689015" y="906489"/>
                    </a:lnTo>
                    <a:cubicBezTo>
                      <a:pt x="2689015" y="906313"/>
                      <a:pt x="2689015" y="906137"/>
                      <a:pt x="2689015" y="905961"/>
                    </a:cubicBezTo>
                    <a:cubicBezTo>
                      <a:pt x="2689103" y="904731"/>
                      <a:pt x="2689191" y="902623"/>
                      <a:pt x="2690421" y="900515"/>
                    </a:cubicBezTo>
                    <a:cubicBezTo>
                      <a:pt x="2692617" y="896912"/>
                      <a:pt x="2692266" y="892871"/>
                      <a:pt x="2689103" y="886634"/>
                    </a:cubicBezTo>
                    <a:cubicBezTo>
                      <a:pt x="2686555" y="881714"/>
                      <a:pt x="2683392" y="877058"/>
                      <a:pt x="2680054" y="872138"/>
                    </a:cubicBezTo>
                    <a:cubicBezTo>
                      <a:pt x="2678297" y="869590"/>
                      <a:pt x="2676540" y="867042"/>
                      <a:pt x="2674871" y="864319"/>
                    </a:cubicBezTo>
                    <a:cubicBezTo>
                      <a:pt x="2673729" y="862474"/>
                      <a:pt x="2673465" y="860629"/>
                      <a:pt x="2673289" y="859487"/>
                    </a:cubicBezTo>
                    <a:cubicBezTo>
                      <a:pt x="2673289" y="859311"/>
                      <a:pt x="2673289" y="859135"/>
                      <a:pt x="2673201" y="858960"/>
                    </a:cubicBezTo>
                    <a:cubicBezTo>
                      <a:pt x="2672674" y="857115"/>
                      <a:pt x="2672147" y="855182"/>
                      <a:pt x="2671620" y="853249"/>
                    </a:cubicBezTo>
                    <a:cubicBezTo>
                      <a:pt x="2670566" y="849032"/>
                      <a:pt x="2669511" y="845079"/>
                      <a:pt x="2667754" y="841828"/>
                    </a:cubicBezTo>
                    <a:cubicBezTo>
                      <a:pt x="2666612" y="839720"/>
                      <a:pt x="2665910" y="837523"/>
                      <a:pt x="2665294" y="835678"/>
                    </a:cubicBezTo>
                    <a:cubicBezTo>
                      <a:pt x="2663977" y="831813"/>
                      <a:pt x="2663274" y="829880"/>
                      <a:pt x="2660726" y="828299"/>
                    </a:cubicBezTo>
                    <a:cubicBezTo>
                      <a:pt x="2655543" y="825136"/>
                      <a:pt x="2653698" y="818898"/>
                      <a:pt x="2652029" y="813364"/>
                    </a:cubicBezTo>
                    <a:cubicBezTo>
                      <a:pt x="2651589" y="811782"/>
                      <a:pt x="2651150" y="810377"/>
                      <a:pt x="2650711" y="809059"/>
                    </a:cubicBezTo>
                    <a:cubicBezTo>
                      <a:pt x="2650359" y="808707"/>
                      <a:pt x="2650096" y="808268"/>
                      <a:pt x="2649744" y="807829"/>
                    </a:cubicBezTo>
                    <a:cubicBezTo>
                      <a:pt x="2648163" y="805105"/>
                      <a:pt x="2646582" y="802470"/>
                      <a:pt x="2645000" y="799746"/>
                    </a:cubicBezTo>
                    <a:cubicBezTo>
                      <a:pt x="2640608" y="792367"/>
                      <a:pt x="2636127" y="784723"/>
                      <a:pt x="2631910" y="776992"/>
                    </a:cubicBezTo>
                    <a:cubicBezTo>
                      <a:pt x="2631559" y="776377"/>
                      <a:pt x="2631295" y="775762"/>
                      <a:pt x="2631031" y="775147"/>
                    </a:cubicBezTo>
                    <a:lnTo>
                      <a:pt x="2625585" y="781736"/>
                    </a:lnTo>
                    <a:lnTo>
                      <a:pt x="2616009" y="793157"/>
                    </a:lnTo>
                    <a:lnTo>
                      <a:pt x="2614076" y="778398"/>
                    </a:lnTo>
                    <a:cubicBezTo>
                      <a:pt x="2613285" y="772424"/>
                      <a:pt x="2616360" y="768997"/>
                      <a:pt x="2617414" y="767943"/>
                    </a:cubicBezTo>
                    <a:cubicBezTo>
                      <a:pt x="2619084" y="766186"/>
                      <a:pt x="2621983" y="764605"/>
                      <a:pt x="2626639" y="767153"/>
                    </a:cubicBezTo>
                    <a:cubicBezTo>
                      <a:pt x="2626815" y="767240"/>
                      <a:pt x="2626902" y="767328"/>
                      <a:pt x="2626990" y="767328"/>
                    </a:cubicBezTo>
                    <a:lnTo>
                      <a:pt x="2628747" y="768207"/>
                    </a:lnTo>
                    <a:cubicBezTo>
                      <a:pt x="2628308" y="766801"/>
                      <a:pt x="2627869" y="765483"/>
                      <a:pt x="2627342" y="764429"/>
                    </a:cubicBezTo>
                    <a:cubicBezTo>
                      <a:pt x="2621807" y="753974"/>
                      <a:pt x="2615218" y="741587"/>
                      <a:pt x="2608102" y="729551"/>
                    </a:cubicBezTo>
                    <a:cubicBezTo>
                      <a:pt x="2605642" y="725422"/>
                      <a:pt x="2603006" y="721556"/>
                      <a:pt x="2600195" y="717427"/>
                    </a:cubicBezTo>
                    <a:cubicBezTo>
                      <a:pt x="2596242" y="711629"/>
                      <a:pt x="2592112" y="705567"/>
                      <a:pt x="2588774" y="699066"/>
                    </a:cubicBezTo>
                    <a:cubicBezTo>
                      <a:pt x="2587368" y="696342"/>
                      <a:pt x="2585260" y="693882"/>
                      <a:pt x="2582976" y="691247"/>
                    </a:cubicBezTo>
                    <a:cubicBezTo>
                      <a:pt x="2578758" y="686327"/>
                      <a:pt x="2573927" y="680792"/>
                      <a:pt x="2572345" y="672183"/>
                    </a:cubicBezTo>
                    <a:cubicBezTo>
                      <a:pt x="2571467" y="667351"/>
                      <a:pt x="2566459" y="660937"/>
                      <a:pt x="2559431" y="655490"/>
                    </a:cubicBezTo>
                    <a:cubicBezTo>
                      <a:pt x="2553281" y="650746"/>
                      <a:pt x="2549855" y="645826"/>
                      <a:pt x="2547219" y="638095"/>
                    </a:cubicBezTo>
                    <a:cubicBezTo>
                      <a:pt x="2546604" y="636338"/>
                      <a:pt x="2545901" y="634493"/>
                      <a:pt x="2545023" y="632736"/>
                    </a:cubicBezTo>
                    <a:lnTo>
                      <a:pt x="2519282" y="643103"/>
                    </a:lnTo>
                    <a:lnTo>
                      <a:pt x="2523235" y="622194"/>
                    </a:lnTo>
                    <a:lnTo>
                      <a:pt x="2527979" y="621579"/>
                    </a:lnTo>
                    <a:cubicBezTo>
                      <a:pt x="2533075" y="620964"/>
                      <a:pt x="2536413" y="622809"/>
                      <a:pt x="2538346" y="623951"/>
                    </a:cubicBezTo>
                    <a:lnTo>
                      <a:pt x="2541069" y="625532"/>
                    </a:lnTo>
                    <a:cubicBezTo>
                      <a:pt x="2539839" y="623599"/>
                      <a:pt x="2538522" y="621579"/>
                      <a:pt x="2537116" y="619646"/>
                    </a:cubicBezTo>
                    <a:cubicBezTo>
                      <a:pt x="2523850" y="601460"/>
                      <a:pt x="2511814" y="585119"/>
                      <a:pt x="2498636" y="569130"/>
                    </a:cubicBezTo>
                    <a:cubicBezTo>
                      <a:pt x="2493892" y="563332"/>
                      <a:pt x="2489411" y="557270"/>
                      <a:pt x="2485107" y="551472"/>
                    </a:cubicBezTo>
                    <a:cubicBezTo>
                      <a:pt x="2477903" y="541632"/>
                      <a:pt x="2471050" y="532232"/>
                      <a:pt x="2462704" y="524061"/>
                    </a:cubicBezTo>
                    <a:cubicBezTo>
                      <a:pt x="2461737" y="524852"/>
                      <a:pt x="2460683" y="525379"/>
                      <a:pt x="2459980" y="525730"/>
                    </a:cubicBezTo>
                    <a:cubicBezTo>
                      <a:pt x="2459717" y="525906"/>
                      <a:pt x="2459453" y="525994"/>
                      <a:pt x="2459190" y="526170"/>
                    </a:cubicBezTo>
                    <a:lnTo>
                      <a:pt x="2451898" y="530738"/>
                    </a:lnTo>
                    <a:lnTo>
                      <a:pt x="2449350" y="522568"/>
                    </a:lnTo>
                    <a:cubicBezTo>
                      <a:pt x="2449262" y="522304"/>
                      <a:pt x="2449086" y="521953"/>
                      <a:pt x="2448999" y="521601"/>
                    </a:cubicBezTo>
                    <a:cubicBezTo>
                      <a:pt x="2448296" y="519844"/>
                      <a:pt x="2446802" y="516066"/>
                      <a:pt x="2448999" y="512904"/>
                    </a:cubicBezTo>
                    <a:cubicBezTo>
                      <a:pt x="2448735" y="512289"/>
                      <a:pt x="2448472" y="511586"/>
                      <a:pt x="2448296" y="510795"/>
                    </a:cubicBezTo>
                    <a:cubicBezTo>
                      <a:pt x="2446363" y="503591"/>
                      <a:pt x="2441092" y="499199"/>
                      <a:pt x="2434942" y="494015"/>
                    </a:cubicBezTo>
                    <a:cubicBezTo>
                      <a:pt x="2431955" y="491467"/>
                      <a:pt x="2428792" y="488920"/>
                      <a:pt x="2425981" y="485845"/>
                    </a:cubicBezTo>
                    <a:cubicBezTo>
                      <a:pt x="2425454" y="485318"/>
                      <a:pt x="2424839" y="484703"/>
                      <a:pt x="2424224" y="484176"/>
                    </a:cubicBezTo>
                    <a:cubicBezTo>
                      <a:pt x="2422730" y="482858"/>
                      <a:pt x="2421061" y="481276"/>
                      <a:pt x="2419655" y="479168"/>
                    </a:cubicBezTo>
                    <a:cubicBezTo>
                      <a:pt x="2418953" y="478026"/>
                      <a:pt x="2418250" y="476972"/>
                      <a:pt x="2417547" y="475829"/>
                    </a:cubicBezTo>
                    <a:cubicBezTo>
                      <a:pt x="2411397" y="466253"/>
                      <a:pt x="2405599" y="457204"/>
                      <a:pt x="2396901" y="450088"/>
                    </a:cubicBezTo>
                    <a:cubicBezTo>
                      <a:pt x="2387237" y="442269"/>
                      <a:pt x="2378628" y="433132"/>
                      <a:pt x="2370282" y="424347"/>
                    </a:cubicBezTo>
                    <a:cubicBezTo>
                      <a:pt x="2367822" y="421711"/>
                      <a:pt x="2365362" y="419164"/>
                      <a:pt x="2362902" y="416616"/>
                    </a:cubicBezTo>
                    <a:cubicBezTo>
                      <a:pt x="2360530" y="414156"/>
                      <a:pt x="2358509" y="411520"/>
                      <a:pt x="2356576" y="408973"/>
                    </a:cubicBezTo>
                    <a:cubicBezTo>
                      <a:pt x="2353677" y="405195"/>
                      <a:pt x="2350954" y="401681"/>
                      <a:pt x="2347879" y="399660"/>
                    </a:cubicBezTo>
                    <a:cubicBezTo>
                      <a:pt x="2340763" y="395004"/>
                      <a:pt x="2336194" y="389206"/>
                      <a:pt x="2331714" y="383583"/>
                    </a:cubicBezTo>
                    <a:lnTo>
                      <a:pt x="2330923" y="382529"/>
                    </a:lnTo>
                    <a:cubicBezTo>
                      <a:pt x="2323895" y="373655"/>
                      <a:pt x="2319766" y="371459"/>
                      <a:pt x="2317921" y="370844"/>
                    </a:cubicBezTo>
                    <a:cubicBezTo>
                      <a:pt x="2316867" y="372865"/>
                      <a:pt x="2315373" y="374270"/>
                      <a:pt x="2313440" y="374973"/>
                    </a:cubicBezTo>
                    <a:cubicBezTo>
                      <a:pt x="2310278" y="376203"/>
                      <a:pt x="2307642" y="374885"/>
                      <a:pt x="2306763" y="374446"/>
                    </a:cubicBezTo>
                    <a:lnTo>
                      <a:pt x="2295079" y="368560"/>
                    </a:lnTo>
                    <a:lnTo>
                      <a:pt x="2304303" y="363904"/>
                    </a:lnTo>
                    <a:cubicBezTo>
                      <a:pt x="2302722" y="361795"/>
                      <a:pt x="2301756" y="359599"/>
                      <a:pt x="2300965" y="357842"/>
                    </a:cubicBezTo>
                    <a:cubicBezTo>
                      <a:pt x="2300262" y="356260"/>
                      <a:pt x="2299471" y="354591"/>
                      <a:pt x="2298857" y="354152"/>
                    </a:cubicBezTo>
                    <a:cubicBezTo>
                      <a:pt x="2298066" y="353976"/>
                      <a:pt x="2296836" y="353625"/>
                      <a:pt x="2295694" y="352746"/>
                    </a:cubicBezTo>
                    <a:lnTo>
                      <a:pt x="2288841" y="347475"/>
                    </a:lnTo>
                    <a:cubicBezTo>
                      <a:pt x="2280934" y="341413"/>
                      <a:pt x="2272852" y="335176"/>
                      <a:pt x="2264857" y="328850"/>
                    </a:cubicBezTo>
                    <a:cubicBezTo>
                      <a:pt x="2261782" y="326390"/>
                      <a:pt x="2258707" y="323315"/>
                      <a:pt x="2255720" y="319713"/>
                    </a:cubicBezTo>
                    <a:cubicBezTo>
                      <a:pt x="2252909" y="316287"/>
                      <a:pt x="2248692" y="314091"/>
                      <a:pt x="2244299" y="311719"/>
                    </a:cubicBezTo>
                    <a:cubicBezTo>
                      <a:pt x="2240521" y="309698"/>
                      <a:pt x="2236568" y="307589"/>
                      <a:pt x="2232966" y="304515"/>
                    </a:cubicBezTo>
                    <a:cubicBezTo>
                      <a:pt x="2229100" y="301176"/>
                      <a:pt x="2225323" y="297574"/>
                      <a:pt x="2221721" y="294236"/>
                    </a:cubicBezTo>
                    <a:cubicBezTo>
                      <a:pt x="2213990" y="286944"/>
                      <a:pt x="2206698" y="280003"/>
                      <a:pt x="2197912" y="274644"/>
                    </a:cubicBezTo>
                    <a:cubicBezTo>
                      <a:pt x="2188161" y="268758"/>
                      <a:pt x="2178760" y="262081"/>
                      <a:pt x="2169711" y="255756"/>
                    </a:cubicBezTo>
                    <a:cubicBezTo>
                      <a:pt x="2166022" y="253208"/>
                      <a:pt x="2162420" y="250572"/>
                      <a:pt x="2158730" y="248112"/>
                    </a:cubicBezTo>
                    <a:cubicBezTo>
                      <a:pt x="2150911" y="242753"/>
                      <a:pt x="2140544" y="235549"/>
                      <a:pt x="2130177" y="228257"/>
                    </a:cubicBezTo>
                    <a:cubicBezTo>
                      <a:pt x="2127454" y="226325"/>
                      <a:pt x="2124818" y="224392"/>
                      <a:pt x="2122182" y="222459"/>
                    </a:cubicBezTo>
                    <a:cubicBezTo>
                      <a:pt x="2119459" y="220438"/>
                      <a:pt x="2116560" y="218418"/>
                      <a:pt x="2113749" y="216397"/>
                    </a:cubicBezTo>
                    <a:cubicBezTo>
                      <a:pt x="2113485" y="217100"/>
                      <a:pt x="2113221" y="217627"/>
                      <a:pt x="2113046" y="218066"/>
                    </a:cubicBezTo>
                    <a:cubicBezTo>
                      <a:pt x="2112958" y="218242"/>
                      <a:pt x="2112870" y="218506"/>
                      <a:pt x="2112782" y="218681"/>
                    </a:cubicBezTo>
                    <a:lnTo>
                      <a:pt x="2109444" y="227994"/>
                    </a:lnTo>
                    <a:lnTo>
                      <a:pt x="2102240" y="221317"/>
                    </a:lnTo>
                    <a:cubicBezTo>
                      <a:pt x="2102152" y="221229"/>
                      <a:pt x="2102064" y="221141"/>
                      <a:pt x="2101976" y="221053"/>
                    </a:cubicBezTo>
                    <a:cubicBezTo>
                      <a:pt x="2101273" y="220526"/>
                      <a:pt x="2100131" y="219560"/>
                      <a:pt x="2099253" y="218154"/>
                    </a:cubicBezTo>
                    <a:cubicBezTo>
                      <a:pt x="2099077" y="217891"/>
                      <a:pt x="2098989" y="217715"/>
                      <a:pt x="2098814" y="217451"/>
                    </a:cubicBezTo>
                    <a:cubicBezTo>
                      <a:pt x="2097847" y="215870"/>
                      <a:pt x="2096441" y="213762"/>
                      <a:pt x="2096178" y="210950"/>
                    </a:cubicBezTo>
                    <a:cubicBezTo>
                      <a:pt x="2095826" y="206382"/>
                      <a:pt x="2093718" y="204449"/>
                      <a:pt x="2086162" y="201550"/>
                    </a:cubicBezTo>
                    <a:cubicBezTo>
                      <a:pt x="2084933" y="201111"/>
                      <a:pt x="2083702" y="200584"/>
                      <a:pt x="2082385" y="200144"/>
                    </a:cubicBezTo>
                    <a:cubicBezTo>
                      <a:pt x="2073863" y="196894"/>
                      <a:pt x="2064990" y="193643"/>
                      <a:pt x="2058137" y="187405"/>
                    </a:cubicBezTo>
                    <a:cubicBezTo>
                      <a:pt x="2046804" y="177127"/>
                      <a:pt x="2033450" y="170362"/>
                      <a:pt x="2019306" y="163334"/>
                    </a:cubicBezTo>
                    <a:cubicBezTo>
                      <a:pt x="2014474" y="160874"/>
                      <a:pt x="2009466" y="158326"/>
                      <a:pt x="2004546" y="155690"/>
                    </a:cubicBezTo>
                    <a:cubicBezTo>
                      <a:pt x="1996639" y="151385"/>
                      <a:pt x="1988293" y="148135"/>
                      <a:pt x="1979508" y="144709"/>
                    </a:cubicBezTo>
                    <a:cubicBezTo>
                      <a:pt x="1968966" y="140579"/>
                      <a:pt x="1958072" y="136362"/>
                      <a:pt x="1947968" y="130213"/>
                    </a:cubicBezTo>
                    <a:cubicBezTo>
                      <a:pt x="1947441" y="129861"/>
                      <a:pt x="1946387" y="129246"/>
                      <a:pt x="1945860" y="129071"/>
                    </a:cubicBezTo>
                    <a:cubicBezTo>
                      <a:pt x="1939974" y="129422"/>
                      <a:pt x="1935757" y="126874"/>
                      <a:pt x="1932331" y="124854"/>
                    </a:cubicBezTo>
                    <a:cubicBezTo>
                      <a:pt x="1931891" y="124590"/>
                      <a:pt x="1931452" y="124326"/>
                      <a:pt x="1931013" y="124063"/>
                    </a:cubicBezTo>
                    <a:cubicBezTo>
                      <a:pt x="1922842" y="119407"/>
                      <a:pt x="1914408" y="115717"/>
                      <a:pt x="1905799" y="113169"/>
                    </a:cubicBezTo>
                    <a:cubicBezTo>
                      <a:pt x="1904744" y="112905"/>
                      <a:pt x="1903690" y="112642"/>
                      <a:pt x="1902548" y="112378"/>
                    </a:cubicBezTo>
                    <a:cubicBezTo>
                      <a:pt x="1898683" y="111588"/>
                      <a:pt x="1893938" y="110621"/>
                      <a:pt x="1889370" y="106316"/>
                    </a:cubicBezTo>
                    <a:cubicBezTo>
                      <a:pt x="1887789" y="104823"/>
                      <a:pt x="1885153" y="103593"/>
                      <a:pt x="1882342" y="102363"/>
                    </a:cubicBezTo>
                    <a:cubicBezTo>
                      <a:pt x="1880145" y="101397"/>
                      <a:pt x="1877861" y="100342"/>
                      <a:pt x="1875665" y="98937"/>
                    </a:cubicBezTo>
                    <a:cubicBezTo>
                      <a:pt x="1871009" y="96038"/>
                      <a:pt x="1865562" y="94720"/>
                      <a:pt x="1859763" y="93314"/>
                    </a:cubicBezTo>
                    <a:cubicBezTo>
                      <a:pt x="1854228" y="91996"/>
                      <a:pt x="1848430" y="90591"/>
                      <a:pt x="1842895" y="87691"/>
                    </a:cubicBezTo>
                    <a:cubicBezTo>
                      <a:pt x="1835428" y="83914"/>
                      <a:pt x="1827521" y="81454"/>
                      <a:pt x="1818999" y="78818"/>
                    </a:cubicBezTo>
                    <a:cubicBezTo>
                      <a:pt x="1809950" y="76007"/>
                      <a:pt x="1800550" y="73196"/>
                      <a:pt x="1791677" y="68451"/>
                    </a:cubicBezTo>
                    <a:cubicBezTo>
                      <a:pt x="1788514" y="66782"/>
                      <a:pt x="1785263" y="65552"/>
                      <a:pt x="1782364" y="64762"/>
                    </a:cubicBezTo>
                    <a:lnTo>
                      <a:pt x="1786405" y="67485"/>
                    </a:lnTo>
                    <a:lnTo>
                      <a:pt x="1774369" y="71966"/>
                    </a:lnTo>
                    <a:cubicBezTo>
                      <a:pt x="1771031" y="73196"/>
                      <a:pt x="1768659" y="72229"/>
                      <a:pt x="1767517" y="71526"/>
                    </a:cubicBezTo>
                    <a:cubicBezTo>
                      <a:pt x="1765496" y="70296"/>
                      <a:pt x="1764354" y="68276"/>
                      <a:pt x="1764003" y="65552"/>
                    </a:cubicBezTo>
                    <a:lnTo>
                      <a:pt x="1763915" y="64586"/>
                    </a:lnTo>
                    <a:cubicBezTo>
                      <a:pt x="1760664" y="63620"/>
                      <a:pt x="1758029" y="61775"/>
                      <a:pt x="1755920" y="60457"/>
                    </a:cubicBezTo>
                    <a:cubicBezTo>
                      <a:pt x="1753636" y="58875"/>
                      <a:pt x="1752142" y="57909"/>
                      <a:pt x="1750913" y="58085"/>
                    </a:cubicBezTo>
                    <a:cubicBezTo>
                      <a:pt x="1748980" y="58260"/>
                      <a:pt x="1746520" y="58436"/>
                      <a:pt x="1743972" y="57997"/>
                    </a:cubicBezTo>
                    <a:cubicBezTo>
                      <a:pt x="1741424" y="57558"/>
                      <a:pt x="1738701" y="57206"/>
                      <a:pt x="1735889" y="56943"/>
                    </a:cubicBezTo>
                    <a:cubicBezTo>
                      <a:pt x="1728598" y="56064"/>
                      <a:pt x="1721130" y="55186"/>
                      <a:pt x="1714365" y="51759"/>
                    </a:cubicBezTo>
                    <a:cubicBezTo>
                      <a:pt x="1704965" y="46927"/>
                      <a:pt x="1695125" y="44819"/>
                      <a:pt x="1682474" y="44994"/>
                    </a:cubicBezTo>
                    <a:cubicBezTo>
                      <a:pt x="1679751" y="44994"/>
                      <a:pt x="1677379" y="44204"/>
                      <a:pt x="1675534" y="43589"/>
                    </a:cubicBezTo>
                    <a:cubicBezTo>
                      <a:pt x="1674655" y="43237"/>
                      <a:pt x="1673777" y="42974"/>
                      <a:pt x="1673162" y="42886"/>
                    </a:cubicBezTo>
                    <a:cubicBezTo>
                      <a:pt x="1667539" y="42007"/>
                      <a:pt x="1662444" y="40163"/>
                      <a:pt x="1657524" y="38318"/>
                    </a:cubicBezTo>
                    <a:cubicBezTo>
                      <a:pt x="1650759" y="35858"/>
                      <a:pt x="1644434" y="33486"/>
                      <a:pt x="1637493" y="34101"/>
                    </a:cubicBezTo>
                    <a:cubicBezTo>
                      <a:pt x="1630201" y="34716"/>
                      <a:pt x="1623085" y="32959"/>
                      <a:pt x="1616233" y="31201"/>
                    </a:cubicBezTo>
                    <a:cubicBezTo>
                      <a:pt x="1613333" y="30499"/>
                      <a:pt x="1610522" y="29796"/>
                      <a:pt x="1607799" y="29269"/>
                    </a:cubicBezTo>
                    <a:cubicBezTo>
                      <a:pt x="1604724" y="28742"/>
                      <a:pt x="1601649" y="27951"/>
                      <a:pt x="1598662" y="27248"/>
                    </a:cubicBezTo>
                    <a:cubicBezTo>
                      <a:pt x="1592073" y="25667"/>
                      <a:pt x="1585923" y="24261"/>
                      <a:pt x="1580037" y="24525"/>
                    </a:cubicBezTo>
                    <a:cubicBezTo>
                      <a:pt x="1573009" y="24876"/>
                      <a:pt x="1566156" y="24525"/>
                      <a:pt x="1559391" y="24173"/>
                    </a:cubicBezTo>
                    <a:cubicBezTo>
                      <a:pt x="1552363" y="23822"/>
                      <a:pt x="1545686" y="23470"/>
                      <a:pt x="1539009" y="23910"/>
                    </a:cubicBezTo>
                    <a:cubicBezTo>
                      <a:pt x="1534441" y="24173"/>
                      <a:pt x="1530136" y="23295"/>
                      <a:pt x="1526007" y="22504"/>
                    </a:cubicBezTo>
                    <a:cubicBezTo>
                      <a:pt x="1524074" y="22153"/>
                      <a:pt x="1522229" y="21713"/>
                      <a:pt x="1520472" y="21538"/>
                    </a:cubicBezTo>
                    <a:cubicBezTo>
                      <a:pt x="1518891" y="21362"/>
                      <a:pt x="1517485" y="20923"/>
                      <a:pt x="1516343" y="20571"/>
                    </a:cubicBezTo>
                    <a:cubicBezTo>
                      <a:pt x="1514322" y="19956"/>
                      <a:pt x="1513971" y="19868"/>
                      <a:pt x="1512741" y="20395"/>
                    </a:cubicBezTo>
                    <a:cubicBezTo>
                      <a:pt x="1507118" y="22855"/>
                      <a:pt x="1500881" y="21713"/>
                      <a:pt x="1495434" y="20747"/>
                    </a:cubicBezTo>
                    <a:cubicBezTo>
                      <a:pt x="1493764" y="20483"/>
                      <a:pt x="1492095" y="20132"/>
                      <a:pt x="1490602" y="19956"/>
                    </a:cubicBezTo>
                    <a:cubicBezTo>
                      <a:pt x="1487088" y="19605"/>
                      <a:pt x="1483661" y="18902"/>
                      <a:pt x="1480323" y="18199"/>
                    </a:cubicBezTo>
                    <a:cubicBezTo>
                      <a:pt x="1473997" y="16881"/>
                      <a:pt x="1467935" y="15651"/>
                      <a:pt x="1463455" y="16969"/>
                    </a:cubicBezTo>
                    <a:cubicBezTo>
                      <a:pt x="1459062" y="18199"/>
                      <a:pt x="1454933" y="17672"/>
                      <a:pt x="1451682" y="17233"/>
                    </a:cubicBezTo>
                    <a:cubicBezTo>
                      <a:pt x="1447905" y="16706"/>
                      <a:pt x="1446323" y="16618"/>
                      <a:pt x="1445006" y="17672"/>
                    </a:cubicBezTo>
                    <a:lnTo>
                      <a:pt x="1441579" y="20220"/>
                    </a:lnTo>
                    <a:lnTo>
                      <a:pt x="1437889" y="18199"/>
                    </a:lnTo>
                    <a:cubicBezTo>
                      <a:pt x="1432003" y="14949"/>
                      <a:pt x="1424975" y="14949"/>
                      <a:pt x="1417595" y="15036"/>
                    </a:cubicBezTo>
                    <a:cubicBezTo>
                      <a:pt x="1413730" y="15036"/>
                      <a:pt x="1409688" y="15036"/>
                      <a:pt x="1405647" y="14597"/>
                    </a:cubicBezTo>
                    <a:cubicBezTo>
                      <a:pt x="1387637" y="12576"/>
                      <a:pt x="1371384" y="11259"/>
                      <a:pt x="1355658" y="16003"/>
                    </a:cubicBezTo>
                    <a:cubicBezTo>
                      <a:pt x="1349333" y="17936"/>
                      <a:pt x="1342656" y="18551"/>
                      <a:pt x="1336945" y="18902"/>
                    </a:cubicBezTo>
                    <a:cubicBezTo>
                      <a:pt x="1333344" y="19165"/>
                      <a:pt x="1330093" y="18638"/>
                      <a:pt x="1326842" y="18199"/>
                    </a:cubicBezTo>
                    <a:cubicBezTo>
                      <a:pt x="1320605" y="17321"/>
                      <a:pt x="1317178" y="16969"/>
                      <a:pt x="1313840" y="19868"/>
                    </a:cubicBezTo>
                    <a:cubicBezTo>
                      <a:pt x="1310589" y="22767"/>
                      <a:pt x="1306197" y="21977"/>
                      <a:pt x="1303561" y="21538"/>
                    </a:cubicBezTo>
                    <a:lnTo>
                      <a:pt x="1303297" y="21450"/>
                    </a:lnTo>
                    <a:cubicBezTo>
                      <a:pt x="1299695" y="20835"/>
                      <a:pt x="1295830" y="21098"/>
                      <a:pt x="1291701" y="21274"/>
                    </a:cubicBezTo>
                    <a:cubicBezTo>
                      <a:pt x="1289329" y="21450"/>
                      <a:pt x="1286781" y="21538"/>
                      <a:pt x="1284233" y="21538"/>
                    </a:cubicBezTo>
                    <a:cubicBezTo>
                      <a:pt x="1282037" y="21538"/>
                      <a:pt x="1279928" y="21450"/>
                      <a:pt x="1277732" y="21450"/>
                    </a:cubicBezTo>
                    <a:cubicBezTo>
                      <a:pt x="1272022" y="21362"/>
                      <a:pt x="1266575" y="21186"/>
                      <a:pt x="1261215" y="21625"/>
                    </a:cubicBezTo>
                    <a:cubicBezTo>
                      <a:pt x="1259722" y="21713"/>
                      <a:pt x="1258141" y="21801"/>
                      <a:pt x="1256559" y="21977"/>
                    </a:cubicBezTo>
                    <a:cubicBezTo>
                      <a:pt x="1249531" y="22416"/>
                      <a:pt x="1242766" y="22855"/>
                      <a:pt x="1237319" y="25140"/>
                    </a:cubicBezTo>
                    <a:cubicBezTo>
                      <a:pt x="1228095" y="28917"/>
                      <a:pt x="1218958" y="29708"/>
                      <a:pt x="1210085" y="30323"/>
                    </a:cubicBezTo>
                    <a:cubicBezTo>
                      <a:pt x="1206219" y="30586"/>
                      <a:pt x="1202617" y="30938"/>
                      <a:pt x="1199015" y="31465"/>
                    </a:cubicBezTo>
                    <a:cubicBezTo>
                      <a:pt x="1186628" y="33310"/>
                      <a:pt x="1177930" y="35594"/>
                      <a:pt x="1170023" y="39196"/>
                    </a:cubicBezTo>
                    <a:cubicBezTo>
                      <a:pt x="1166509" y="40778"/>
                      <a:pt x="1161238" y="42886"/>
                      <a:pt x="1155879" y="42271"/>
                    </a:cubicBezTo>
                    <a:cubicBezTo>
                      <a:pt x="1145600" y="41129"/>
                      <a:pt x="1135497" y="43237"/>
                      <a:pt x="1123900" y="48860"/>
                    </a:cubicBezTo>
                    <a:cubicBezTo>
                      <a:pt x="1120913" y="50354"/>
                      <a:pt x="1117838" y="50969"/>
                      <a:pt x="1115027" y="51496"/>
                    </a:cubicBezTo>
                    <a:cubicBezTo>
                      <a:pt x="1113270" y="51847"/>
                      <a:pt x="1111601" y="52199"/>
                      <a:pt x="1110283" y="52638"/>
                    </a:cubicBezTo>
                    <a:cubicBezTo>
                      <a:pt x="1105275" y="54395"/>
                      <a:pt x="1100355" y="54746"/>
                      <a:pt x="1095523" y="55010"/>
                    </a:cubicBezTo>
                    <a:cubicBezTo>
                      <a:pt x="1087704" y="55449"/>
                      <a:pt x="1082784" y="55976"/>
                      <a:pt x="1078831" y="60369"/>
                    </a:cubicBezTo>
                    <a:cubicBezTo>
                      <a:pt x="1076459" y="63005"/>
                      <a:pt x="1072506" y="63620"/>
                      <a:pt x="1070749" y="63532"/>
                    </a:cubicBezTo>
                    <a:cubicBezTo>
                      <a:pt x="1067849" y="63444"/>
                      <a:pt x="1066180" y="61862"/>
                      <a:pt x="1065389" y="60896"/>
                    </a:cubicBezTo>
                    <a:cubicBezTo>
                      <a:pt x="1064950" y="61160"/>
                      <a:pt x="1064335" y="61511"/>
                      <a:pt x="1063896" y="61775"/>
                    </a:cubicBezTo>
                    <a:cubicBezTo>
                      <a:pt x="1062402" y="62653"/>
                      <a:pt x="1060645" y="63707"/>
                      <a:pt x="1058537" y="64234"/>
                    </a:cubicBezTo>
                    <a:cubicBezTo>
                      <a:pt x="1052914" y="65552"/>
                      <a:pt x="1047028" y="67573"/>
                      <a:pt x="1041405" y="69418"/>
                    </a:cubicBezTo>
                    <a:lnTo>
                      <a:pt x="1038330" y="70472"/>
                    </a:lnTo>
                    <a:cubicBezTo>
                      <a:pt x="1034992" y="71614"/>
                      <a:pt x="1031566" y="72581"/>
                      <a:pt x="1028315" y="73635"/>
                    </a:cubicBezTo>
                    <a:cubicBezTo>
                      <a:pt x="1020760" y="75919"/>
                      <a:pt x="1013644" y="78115"/>
                      <a:pt x="1006791" y="81190"/>
                    </a:cubicBezTo>
                    <a:cubicBezTo>
                      <a:pt x="1003365" y="82772"/>
                      <a:pt x="999938" y="83650"/>
                      <a:pt x="996600" y="84529"/>
                    </a:cubicBezTo>
                    <a:cubicBezTo>
                      <a:pt x="993964" y="85232"/>
                      <a:pt x="991417" y="85847"/>
                      <a:pt x="989220" y="86813"/>
                    </a:cubicBezTo>
                    <a:cubicBezTo>
                      <a:pt x="985091" y="88482"/>
                      <a:pt x="980786" y="89888"/>
                      <a:pt x="976745" y="91206"/>
                    </a:cubicBezTo>
                    <a:cubicBezTo>
                      <a:pt x="968047" y="94017"/>
                      <a:pt x="959789" y="96740"/>
                      <a:pt x="953024" y="102187"/>
                    </a:cubicBezTo>
                    <a:cubicBezTo>
                      <a:pt x="945908" y="107898"/>
                      <a:pt x="940110" y="110533"/>
                      <a:pt x="934663" y="110358"/>
                    </a:cubicBezTo>
                    <a:cubicBezTo>
                      <a:pt x="927810" y="110182"/>
                      <a:pt x="922012" y="113608"/>
                      <a:pt x="915423" y="117562"/>
                    </a:cubicBezTo>
                    <a:cubicBezTo>
                      <a:pt x="909010" y="121427"/>
                      <a:pt x="901718" y="125644"/>
                      <a:pt x="892932" y="126347"/>
                    </a:cubicBezTo>
                    <a:cubicBezTo>
                      <a:pt x="886168" y="133551"/>
                      <a:pt x="877558" y="136011"/>
                      <a:pt x="869827" y="138207"/>
                    </a:cubicBezTo>
                    <a:cubicBezTo>
                      <a:pt x="866225" y="139262"/>
                      <a:pt x="862799" y="140228"/>
                      <a:pt x="859724" y="141634"/>
                    </a:cubicBezTo>
                    <a:lnTo>
                      <a:pt x="857088" y="142864"/>
                    </a:lnTo>
                    <a:cubicBezTo>
                      <a:pt x="846809" y="147520"/>
                      <a:pt x="836091" y="152264"/>
                      <a:pt x="825900" y="157359"/>
                    </a:cubicBezTo>
                    <a:cubicBezTo>
                      <a:pt x="822386" y="159117"/>
                      <a:pt x="819047" y="161049"/>
                      <a:pt x="815445" y="163158"/>
                    </a:cubicBezTo>
                    <a:cubicBezTo>
                      <a:pt x="811228" y="165618"/>
                      <a:pt x="806836" y="168166"/>
                      <a:pt x="802267" y="170362"/>
                    </a:cubicBezTo>
                    <a:cubicBezTo>
                      <a:pt x="794273" y="174052"/>
                      <a:pt x="787859" y="177742"/>
                      <a:pt x="782940" y="183364"/>
                    </a:cubicBezTo>
                    <a:cubicBezTo>
                      <a:pt x="780567" y="186088"/>
                      <a:pt x="777317" y="188372"/>
                      <a:pt x="772748" y="190568"/>
                    </a:cubicBezTo>
                    <a:cubicBezTo>
                      <a:pt x="769674" y="191974"/>
                      <a:pt x="766599" y="193292"/>
                      <a:pt x="763524" y="194522"/>
                    </a:cubicBezTo>
                    <a:cubicBezTo>
                      <a:pt x="758692" y="196454"/>
                      <a:pt x="754211" y="198299"/>
                      <a:pt x="750082" y="200759"/>
                    </a:cubicBezTo>
                    <a:cubicBezTo>
                      <a:pt x="748237" y="201813"/>
                      <a:pt x="746480" y="203043"/>
                      <a:pt x="744635" y="204361"/>
                    </a:cubicBezTo>
                    <a:cubicBezTo>
                      <a:pt x="739891" y="207700"/>
                      <a:pt x="734532" y="211390"/>
                      <a:pt x="727592" y="212883"/>
                    </a:cubicBezTo>
                    <a:cubicBezTo>
                      <a:pt x="727592" y="212883"/>
                      <a:pt x="727504" y="212883"/>
                      <a:pt x="727504" y="212971"/>
                    </a:cubicBezTo>
                    <a:cubicBezTo>
                      <a:pt x="727065" y="213322"/>
                      <a:pt x="726713" y="213674"/>
                      <a:pt x="726274" y="213937"/>
                    </a:cubicBezTo>
                    <a:cubicBezTo>
                      <a:pt x="724078" y="215607"/>
                      <a:pt x="721881" y="217276"/>
                      <a:pt x="719685" y="218945"/>
                    </a:cubicBezTo>
                    <a:cubicBezTo>
                      <a:pt x="714941" y="222635"/>
                      <a:pt x="710021" y="226413"/>
                      <a:pt x="704838" y="229839"/>
                    </a:cubicBezTo>
                    <a:cubicBezTo>
                      <a:pt x="698863" y="233792"/>
                      <a:pt x="692626" y="237658"/>
                      <a:pt x="686652" y="241348"/>
                    </a:cubicBezTo>
                    <a:cubicBezTo>
                      <a:pt x="676285" y="247761"/>
                      <a:pt x="665479" y="254438"/>
                      <a:pt x="655815" y="261818"/>
                    </a:cubicBezTo>
                    <a:cubicBezTo>
                      <a:pt x="651071" y="265420"/>
                      <a:pt x="646151" y="268758"/>
                      <a:pt x="641319" y="272009"/>
                    </a:cubicBezTo>
                    <a:cubicBezTo>
                      <a:pt x="630074" y="279564"/>
                      <a:pt x="619532" y="286768"/>
                      <a:pt x="611537" y="296959"/>
                    </a:cubicBezTo>
                    <a:cubicBezTo>
                      <a:pt x="609340" y="299858"/>
                      <a:pt x="606002" y="302406"/>
                      <a:pt x="602136" y="304163"/>
                    </a:cubicBezTo>
                    <a:cubicBezTo>
                      <a:pt x="592297" y="308732"/>
                      <a:pt x="583336" y="315848"/>
                      <a:pt x="574902" y="325775"/>
                    </a:cubicBezTo>
                    <a:lnTo>
                      <a:pt x="574375" y="326390"/>
                    </a:lnTo>
                    <a:cubicBezTo>
                      <a:pt x="570948" y="330431"/>
                      <a:pt x="566995" y="335088"/>
                      <a:pt x="561724" y="337899"/>
                    </a:cubicBezTo>
                    <a:cubicBezTo>
                      <a:pt x="552411" y="342907"/>
                      <a:pt x="542044" y="349408"/>
                      <a:pt x="535104" y="360126"/>
                    </a:cubicBezTo>
                    <a:cubicBezTo>
                      <a:pt x="532820" y="363640"/>
                      <a:pt x="529218" y="368209"/>
                      <a:pt x="524034" y="367418"/>
                    </a:cubicBezTo>
                    <a:cubicBezTo>
                      <a:pt x="522804" y="367242"/>
                      <a:pt x="522365" y="367330"/>
                      <a:pt x="519730" y="370405"/>
                    </a:cubicBezTo>
                    <a:cubicBezTo>
                      <a:pt x="518939" y="371371"/>
                      <a:pt x="518060" y="372426"/>
                      <a:pt x="517006" y="373392"/>
                    </a:cubicBezTo>
                    <a:cubicBezTo>
                      <a:pt x="511120" y="379102"/>
                      <a:pt x="505146" y="384989"/>
                      <a:pt x="499435" y="390787"/>
                    </a:cubicBezTo>
                    <a:cubicBezTo>
                      <a:pt x="497063" y="393159"/>
                      <a:pt x="494691" y="395531"/>
                      <a:pt x="492319" y="397903"/>
                    </a:cubicBezTo>
                    <a:cubicBezTo>
                      <a:pt x="487839" y="402384"/>
                      <a:pt x="483270" y="407040"/>
                      <a:pt x="478878" y="411520"/>
                    </a:cubicBezTo>
                    <a:cubicBezTo>
                      <a:pt x="468247" y="422414"/>
                      <a:pt x="457266" y="433747"/>
                      <a:pt x="445581" y="444026"/>
                    </a:cubicBezTo>
                    <a:cubicBezTo>
                      <a:pt x="437235" y="451318"/>
                      <a:pt x="429416" y="458698"/>
                      <a:pt x="424496" y="468186"/>
                    </a:cubicBezTo>
                    <a:cubicBezTo>
                      <a:pt x="420631" y="475566"/>
                      <a:pt x="415184" y="481803"/>
                      <a:pt x="407716" y="487514"/>
                    </a:cubicBezTo>
                    <a:cubicBezTo>
                      <a:pt x="401391" y="492346"/>
                      <a:pt x="396471" y="498584"/>
                      <a:pt x="391375" y="505260"/>
                    </a:cubicBezTo>
                    <a:cubicBezTo>
                      <a:pt x="386807" y="511147"/>
                      <a:pt x="382151" y="517209"/>
                      <a:pt x="376264" y="522480"/>
                    </a:cubicBezTo>
                    <a:cubicBezTo>
                      <a:pt x="368270" y="529684"/>
                      <a:pt x="361505" y="538293"/>
                      <a:pt x="354389" y="547430"/>
                    </a:cubicBezTo>
                    <a:cubicBezTo>
                      <a:pt x="352280" y="550154"/>
                      <a:pt x="350260" y="552789"/>
                      <a:pt x="348151" y="555425"/>
                    </a:cubicBezTo>
                    <a:cubicBezTo>
                      <a:pt x="343583" y="561135"/>
                      <a:pt x="339190" y="567285"/>
                      <a:pt x="334885" y="573259"/>
                    </a:cubicBezTo>
                    <a:cubicBezTo>
                      <a:pt x="333216" y="575631"/>
                      <a:pt x="331547" y="577915"/>
                      <a:pt x="329878" y="580288"/>
                    </a:cubicBezTo>
                    <a:cubicBezTo>
                      <a:pt x="327593" y="583450"/>
                      <a:pt x="325309" y="586789"/>
                      <a:pt x="323025" y="590039"/>
                    </a:cubicBezTo>
                    <a:cubicBezTo>
                      <a:pt x="318017" y="597419"/>
                      <a:pt x="312746" y="604974"/>
                      <a:pt x="306684" y="611915"/>
                    </a:cubicBezTo>
                    <a:cubicBezTo>
                      <a:pt x="299480" y="619997"/>
                      <a:pt x="294560" y="628344"/>
                      <a:pt x="291134" y="638271"/>
                    </a:cubicBezTo>
                    <a:cubicBezTo>
                      <a:pt x="289728" y="642400"/>
                      <a:pt x="286917" y="646441"/>
                      <a:pt x="282876" y="650131"/>
                    </a:cubicBezTo>
                    <a:cubicBezTo>
                      <a:pt x="277780" y="654700"/>
                      <a:pt x="273651" y="660586"/>
                      <a:pt x="269259" y="666736"/>
                    </a:cubicBezTo>
                    <a:cubicBezTo>
                      <a:pt x="268029" y="668405"/>
                      <a:pt x="266799" y="670162"/>
                      <a:pt x="265569" y="671831"/>
                    </a:cubicBezTo>
                    <a:cubicBezTo>
                      <a:pt x="266799" y="678684"/>
                      <a:pt x="262582" y="682725"/>
                      <a:pt x="260210" y="685009"/>
                    </a:cubicBezTo>
                    <a:cubicBezTo>
                      <a:pt x="259682" y="685536"/>
                      <a:pt x="259243" y="685976"/>
                      <a:pt x="258892" y="686327"/>
                    </a:cubicBezTo>
                    <a:cubicBezTo>
                      <a:pt x="258277" y="687030"/>
                      <a:pt x="257574" y="687821"/>
                      <a:pt x="256871" y="688523"/>
                    </a:cubicBezTo>
                    <a:cubicBezTo>
                      <a:pt x="254851" y="690808"/>
                      <a:pt x="252830" y="693004"/>
                      <a:pt x="251512" y="695200"/>
                    </a:cubicBezTo>
                    <a:lnTo>
                      <a:pt x="249228" y="698802"/>
                    </a:lnTo>
                    <a:cubicBezTo>
                      <a:pt x="242463" y="709696"/>
                      <a:pt x="235523" y="721029"/>
                      <a:pt x="229461" y="732626"/>
                    </a:cubicBezTo>
                    <a:cubicBezTo>
                      <a:pt x="227001" y="737370"/>
                      <a:pt x="224190" y="742026"/>
                      <a:pt x="221554" y="746419"/>
                    </a:cubicBezTo>
                    <a:cubicBezTo>
                      <a:pt x="217688" y="752744"/>
                      <a:pt x="213999" y="758894"/>
                      <a:pt x="211275" y="765308"/>
                    </a:cubicBezTo>
                    <a:lnTo>
                      <a:pt x="212769" y="764868"/>
                    </a:lnTo>
                    <a:cubicBezTo>
                      <a:pt x="213120" y="764781"/>
                      <a:pt x="213471" y="764693"/>
                      <a:pt x="213823" y="764517"/>
                    </a:cubicBezTo>
                    <a:cubicBezTo>
                      <a:pt x="215141" y="764078"/>
                      <a:pt x="216810" y="763551"/>
                      <a:pt x="218830" y="763463"/>
                    </a:cubicBezTo>
                    <a:cubicBezTo>
                      <a:pt x="221290" y="763375"/>
                      <a:pt x="223135" y="764341"/>
                      <a:pt x="224277" y="764956"/>
                    </a:cubicBezTo>
                    <a:cubicBezTo>
                      <a:pt x="224453" y="765044"/>
                      <a:pt x="224629" y="765132"/>
                      <a:pt x="224805" y="765220"/>
                    </a:cubicBezTo>
                    <a:lnTo>
                      <a:pt x="231306" y="767943"/>
                    </a:lnTo>
                    <a:lnTo>
                      <a:pt x="228143" y="774269"/>
                    </a:lnTo>
                    <a:cubicBezTo>
                      <a:pt x="225683" y="778925"/>
                      <a:pt x="221378" y="780770"/>
                      <a:pt x="216546" y="779101"/>
                    </a:cubicBezTo>
                    <a:cubicBezTo>
                      <a:pt x="215316" y="778661"/>
                      <a:pt x="214262" y="778222"/>
                      <a:pt x="213208" y="777783"/>
                    </a:cubicBezTo>
                    <a:cubicBezTo>
                      <a:pt x="212769" y="777607"/>
                      <a:pt x="212417" y="777431"/>
                      <a:pt x="211978" y="777256"/>
                    </a:cubicBezTo>
                    <a:lnTo>
                      <a:pt x="207849" y="775586"/>
                    </a:lnTo>
                    <a:cubicBezTo>
                      <a:pt x="207761" y="775938"/>
                      <a:pt x="207673" y="776377"/>
                      <a:pt x="207585" y="776729"/>
                    </a:cubicBezTo>
                    <a:cubicBezTo>
                      <a:pt x="206882" y="779979"/>
                      <a:pt x="204862" y="782088"/>
                      <a:pt x="203368" y="783669"/>
                    </a:cubicBezTo>
                    <a:cubicBezTo>
                      <a:pt x="203017" y="784020"/>
                      <a:pt x="202753" y="784284"/>
                      <a:pt x="202490" y="784635"/>
                    </a:cubicBezTo>
                    <a:cubicBezTo>
                      <a:pt x="200733" y="786744"/>
                      <a:pt x="199239" y="789292"/>
                      <a:pt x="197746" y="791927"/>
                    </a:cubicBezTo>
                    <a:cubicBezTo>
                      <a:pt x="197131" y="792982"/>
                      <a:pt x="196516" y="794124"/>
                      <a:pt x="195901" y="795090"/>
                    </a:cubicBezTo>
                    <a:cubicBezTo>
                      <a:pt x="193968" y="798165"/>
                      <a:pt x="192386" y="801503"/>
                      <a:pt x="190629" y="805017"/>
                    </a:cubicBezTo>
                    <a:cubicBezTo>
                      <a:pt x="188082" y="810113"/>
                      <a:pt x="185534" y="815384"/>
                      <a:pt x="182020" y="820040"/>
                    </a:cubicBezTo>
                    <a:cubicBezTo>
                      <a:pt x="174991" y="829441"/>
                      <a:pt x="170687" y="839193"/>
                      <a:pt x="168402" y="850789"/>
                    </a:cubicBezTo>
                    <a:cubicBezTo>
                      <a:pt x="167700" y="854479"/>
                      <a:pt x="165855" y="857642"/>
                      <a:pt x="164273" y="860365"/>
                    </a:cubicBezTo>
                    <a:cubicBezTo>
                      <a:pt x="163658" y="861420"/>
                      <a:pt x="163131" y="862386"/>
                      <a:pt x="162604" y="863352"/>
                    </a:cubicBezTo>
                    <a:cubicBezTo>
                      <a:pt x="160759" y="867042"/>
                      <a:pt x="158651" y="870556"/>
                      <a:pt x="156542" y="873895"/>
                    </a:cubicBezTo>
                    <a:cubicBezTo>
                      <a:pt x="151886" y="881538"/>
                      <a:pt x="147493" y="888654"/>
                      <a:pt x="147405" y="897264"/>
                    </a:cubicBezTo>
                    <a:cubicBezTo>
                      <a:pt x="147405" y="901042"/>
                      <a:pt x="144770" y="903326"/>
                      <a:pt x="143276" y="904556"/>
                    </a:cubicBezTo>
                    <a:cubicBezTo>
                      <a:pt x="143101" y="904731"/>
                      <a:pt x="142837" y="904907"/>
                      <a:pt x="142661" y="905083"/>
                    </a:cubicBezTo>
                    <a:lnTo>
                      <a:pt x="142134" y="905786"/>
                    </a:lnTo>
                    <a:cubicBezTo>
                      <a:pt x="140728" y="907631"/>
                      <a:pt x="139499" y="909300"/>
                      <a:pt x="138620" y="911057"/>
                    </a:cubicBezTo>
                    <a:cubicBezTo>
                      <a:pt x="137566" y="913165"/>
                      <a:pt x="136336" y="915274"/>
                      <a:pt x="135106" y="917207"/>
                    </a:cubicBezTo>
                    <a:cubicBezTo>
                      <a:pt x="132470" y="921599"/>
                      <a:pt x="130010" y="925729"/>
                      <a:pt x="129747" y="929243"/>
                    </a:cubicBezTo>
                    <a:cubicBezTo>
                      <a:pt x="129220" y="936095"/>
                      <a:pt x="126584" y="941454"/>
                      <a:pt x="124212" y="946199"/>
                    </a:cubicBezTo>
                    <a:cubicBezTo>
                      <a:pt x="122894" y="948746"/>
                      <a:pt x="121752" y="951206"/>
                      <a:pt x="120961" y="953666"/>
                    </a:cubicBezTo>
                    <a:cubicBezTo>
                      <a:pt x="119907" y="957092"/>
                      <a:pt x="119029" y="960606"/>
                      <a:pt x="118238" y="964296"/>
                    </a:cubicBezTo>
                    <a:cubicBezTo>
                      <a:pt x="116042" y="973697"/>
                      <a:pt x="113757" y="983448"/>
                      <a:pt x="107256" y="992234"/>
                    </a:cubicBezTo>
                    <a:cubicBezTo>
                      <a:pt x="106729" y="993025"/>
                      <a:pt x="106465" y="995660"/>
                      <a:pt x="106202" y="997505"/>
                    </a:cubicBezTo>
                    <a:cubicBezTo>
                      <a:pt x="106026" y="999262"/>
                      <a:pt x="105850" y="1001019"/>
                      <a:pt x="105411" y="1002864"/>
                    </a:cubicBezTo>
                    <a:cubicBezTo>
                      <a:pt x="105236" y="1003743"/>
                      <a:pt x="105060" y="1004709"/>
                      <a:pt x="104972" y="1005588"/>
                    </a:cubicBezTo>
                    <a:cubicBezTo>
                      <a:pt x="104445" y="1008750"/>
                      <a:pt x="103918" y="1012352"/>
                      <a:pt x="101897" y="1015603"/>
                    </a:cubicBezTo>
                    <a:cubicBezTo>
                      <a:pt x="95659" y="1025530"/>
                      <a:pt x="92145" y="1036512"/>
                      <a:pt x="88368" y="1048109"/>
                    </a:cubicBezTo>
                    <a:cubicBezTo>
                      <a:pt x="86259" y="1054522"/>
                      <a:pt x="84151" y="1061111"/>
                      <a:pt x="81515" y="1067612"/>
                    </a:cubicBezTo>
                    <a:cubicBezTo>
                      <a:pt x="79407" y="1072796"/>
                      <a:pt x="78264" y="1078243"/>
                      <a:pt x="77034" y="1084041"/>
                    </a:cubicBezTo>
                    <a:cubicBezTo>
                      <a:pt x="75892" y="1089400"/>
                      <a:pt x="74750" y="1094847"/>
                      <a:pt x="72730" y="1100382"/>
                    </a:cubicBezTo>
                    <a:cubicBezTo>
                      <a:pt x="66668" y="1117250"/>
                      <a:pt x="61221" y="1133766"/>
                      <a:pt x="61045" y="1150986"/>
                    </a:cubicBezTo>
                    <a:cubicBezTo>
                      <a:pt x="60957" y="1155203"/>
                      <a:pt x="59815" y="1159244"/>
                      <a:pt x="58761" y="1162758"/>
                    </a:cubicBezTo>
                    <a:cubicBezTo>
                      <a:pt x="58322" y="1164164"/>
                      <a:pt x="57970" y="1165482"/>
                      <a:pt x="57707" y="1166712"/>
                    </a:cubicBezTo>
                    <a:cubicBezTo>
                      <a:pt x="56652" y="1170928"/>
                      <a:pt x="54983" y="1174882"/>
                      <a:pt x="53402" y="1178572"/>
                    </a:cubicBezTo>
                    <a:cubicBezTo>
                      <a:pt x="49888" y="1186742"/>
                      <a:pt x="47867" y="1192013"/>
                      <a:pt x="50239" y="1198427"/>
                    </a:cubicBezTo>
                    <a:cubicBezTo>
                      <a:pt x="51733" y="1202556"/>
                      <a:pt x="49712" y="1207651"/>
                      <a:pt x="46988" y="1210111"/>
                    </a:cubicBezTo>
                    <a:cubicBezTo>
                      <a:pt x="42508" y="1214153"/>
                      <a:pt x="41893" y="1220039"/>
                      <a:pt x="41278" y="1226891"/>
                    </a:cubicBezTo>
                    <a:cubicBezTo>
                      <a:pt x="41102" y="1228824"/>
                      <a:pt x="40927" y="1230757"/>
                      <a:pt x="40663" y="1232778"/>
                    </a:cubicBezTo>
                    <a:cubicBezTo>
                      <a:pt x="40224" y="1235589"/>
                      <a:pt x="39872" y="1238400"/>
                      <a:pt x="39521" y="1241299"/>
                    </a:cubicBezTo>
                    <a:cubicBezTo>
                      <a:pt x="38467" y="1249645"/>
                      <a:pt x="37325" y="1258255"/>
                      <a:pt x="34953" y="1266865"/>
                    </a:cubicBezTo>
                    <a:cubicBezTo>
                      <a:pt x="34689" y="1267743"/>
                      <a:pt x="34425" y="1268710"/>
                      <a:pt x="34162" y="1269588"/>
                    </a:cubicBezTo>
                    <a:cubicBezTo>
                      <a:pt x="33371" y="1272048"/>
                      <a:pt x="31878" y="1277144"/>
                      <a:pt x="32229" y="1278725"/>
                    </a:cubicBezTo>
                    <a:cubicBezTo>
                      <a:pt x="35831" y="1285051"/>
                      <a:pt x="33898" y="1290497"/>
                      <a:pt x="32668" y="1293748"/>
                    </a:cubicBezTo>
                    <a:cubicBezTo>
                      <a:pt x="32229" y="1294978"/>
                      <a:pt x="31790" y="1296208"/>
                      <a:pt x="31878" y="1296647"/>
                    </a:cubicBezTo>
                    <a:cubicBezTo>
                      <a:pt x="34250" y="1304993"/>
                      <a:pt x="31087" y="1312461"/>
                      <a:pt x="27309" y="1319226"/>
                    </a:cubicBezTo>
                    <a:cubicBezTo>
                      <a:pt x="27221" y="1320104"/>
                      <a:pt x="27661" y="1322213"/>
                      <a:pt x="27924" y="1323531"/>
                    </a:cubicBezTo>
                    <a:cubicBezTo>
                      <a:pt x="28188" y="1324848"/>
                      <a:pt x="28451" y="1326342"/>
                      <a:pt x="28627" y="1327747"/>
                    </a:cubicBezTo>
                    <a:cubicBezTo>
                      <a:pt x="28627" y="1327835"/>
                      <a:pt x="28891" y="1328450"/>
                      <a:pt x="28978" y="1328802"/>
                    </a:cubicBezTo>
                    <a:cubicBezTo>
                      <a:pt x="29681" y="1330910"/>
                      <a:pt x="30823" y="1334336"/>
                      <a:pt x="28715" y="1337763"/>
                    </a:cubicBezTo>
                    <a:cubicBezTo>
                      <a:pt x="26255" y="1341804"/>
                      <a:pt x="25816" y="1346460"/>
                      <a:pt x="25289" y="1351907"/>
                    </a:cubicBezTo>
                    <a:cubicBezTo>
                      <a:pt x="25025" y="1354894"/>
                      <a:pt x="24761" y="1357881"/>
                      <a:pt x="24059" y="1361044"/>
                    </a:cubicBezTo>
                    <a:cubicBezTo>
                      <a:pt x="20720" y="1377033"/>
                      <a:pt x="17821" y="1392759"/>
                      <a:pt x="19666" y="1407958"/>
                    </a:cubicBezTo>
                    <a:cubicBezTo>
                      <a:pt x="20544" y="1415601"/>
                      <a:pt x="19315" y="1422805"/>
                      <a:pt x="18172" y="1429834"/>
                    </a:cubicBezTo>
                    <a:cubicBezTo>
                      <a:pt x="16591" y="1439146"/>
                      <a:pt x="15273" y="1447229"/>
                      <a:pt x="18787" y="1455048"/>
                    </a:cubicBezTo>
                    <a:cubicBezTo>
                      <a:pt x="19930" y="1457595"/>
                      <a:pt x="19842" y="1460758"/>
                      <a:pt x="18700" y="1463218"/>
                    </a:cubicBezTo>
                    <a:cubicBezTo>
                      <a:pt x="15976" y="1468665"/>
                      <a:pt x="15800" y="1474990"/>
                      <a:pt x="15625" y="1481667"/>
                    </a:cubicBezTo>
                    <a:cubicBezTo>
                      <a:pt x="15537" y="1485884"/>
                      <a:pt x="15361" y="1490277"/>
                      <a:pt x="14658" y="1494757"/>
                    </a:cubicBezTo>
                    <a:cubicBezTo>
                      <a:pt x="13253" y="1502928"/>
                      <a:pt x="11935" y="1513646"/>
                      <a:pt x="13692" y="1524452"/>
                    </a:cubicBezTo>
                    <a:cubicBezTo>
                      <a:pt x="15625" y="1536312"/>
                      <a:pt x="15713" y="1549139"/>
                      <a:pt x="13868" y="1561790"/>
                    </a:cubicBezTo>
                    <a:cubicBezTo>
                      <a:pt x="12813" y="1568730"/>
                      <a:pt x="13340" y="1575671"/>
                      <a:pt x="14307" y="1582787"/>
                    </a:cubicBezTo>
                    <a:lnTo>
                      <a:pt x="23883" y="1574880"/>
                    </a:lnTo>
                    <a:lnTo>
                      <a:pt x="27749" y="1576901"/>
                    </a:lnTo>
                    <a:cubicBezTo>
                      <a:pt x="34777" y="1580591"/>
                      <a:pt x="35567" y="1584808"/>
                      <a:pt x="34953" y="1587795"/>
                    </a:cubicBezTo>
                    <a:cubicBezTo>
                      <a:pt x="34689" y="1589200"/>
                      <a:pt x="33283" y="1593681"/>
                      <a:pt x="26606" y="1594384"/>
                    </a:cubicBezTo>
                    <a:cubicBezTo>
                      <a:pt x="23619" y="1594647"/>
                      <a:pt x="21072" y="1593417"/>
                      <a:pt x="19490" y="1592627"/>
                    </a:cubicBezTo>
                    <a:cubicBezTo>
                      <a:pt x="19051" y="1592451"/>
                      <a:pt x="18700" y="1592187"/>
                      <a:pt x="18436" y="1592099"/>
                    </a:cubicBezTo>
                    <a:lnTo>
                      <a:pt x="15537" y="1590957"/>
                    </a:lnTo>
                    <a:cubicBezTo>
                      <a:pt x="15537" y="1591133"/>
                      <a:pt x="15625" y="1591309"/>
                      <a:pt x="15625" y="1591485"/>
                    </a:cubicBezTo>
                    <a:cubicBezTo>
                      <a:pt x="17470" y="1602818"/>
                      <a:pt x="19315" y="1614502"/>
                      <a:pt x="17118" y="1626714"/>
                    </a:cubicBezTo>
                    <a:cubicBezTo>
                      <a:pt x="17294" y="1627153"/>
                      <a:pt x="17470" y="1627768"/>
                      <a:pt x="17557" y="1628383"/>
                    </a:cubicBezTo>
                    <a:cubicBezTo>
                      <a:pt x="17733" y="1629349"/>
                      <a:pt x="17997" y="1630491"/>
                      <a:pt x="18260" y="1631634"/>
                    </a:cubicBezTo>
                    <a:cubicBezTo>
                      <a:pt x="19051" y="1635060"/>
                      <a:pt x="19930" y="1639013"/>
                      <a:pt x="19051" y="1643055"/>
                    </a:cubicBezTo>
                    <a:cubicBezTo>
                      <a:pt x="18260" y="1646657"/>
                      <a:pt x="18348" y="1649995"/>
                      <a:pt x="19402" y="1651840"/>
                    </a:cubicBezTo>
                    <a:cubicBezTo>
                      <a:pt x="21950" y="1656672"/>
                      <a:pt x="23707" y="1662031"/>
                      <a:pt x="19139" y="1668444"/>
                    </a:cubicBezTo>
                    <a:cubicBezTo>
                      <a:pt x="19139" y="1669235"/>
                      <a:pt x="19315" y="1670553"/>
                      <a:pt x="19402" y="1671343"/>
                    </a:cubicBezTo>
                    <a:lnTo>
                      <a:pt x="19490" y="1671958"/>
                    </a:lnTo>
                    <a:cubicBezTo>
                      <a:pt x="19842" y="1674418"/>
                      <a:pt x="20281" y="1676966"/>
                      <a:pt x="20808" y="1679602"/>
                    </a:cubicBezTo>
                    <a:cubicBezTo>
                      <a:pt x="21247" y="1681798"/>
                      <a:pt x="21687" y="1684170"/>
                      <a:pt x="22038" y="1686542"/>
                    </a:cubicBezTo>
                    <a:cubicBezTo>
                      <a:pt x="22741" y="1691023"/>
                      <a:pt x="23268" y="1695591"/>
                      <a:pt x="23883" y="1700072"/>
                    </a:cubicBezTo>
                    <a:cubicBezTo>
                      <a:pt x="24937" y="1707803"/>
                      <a:pt x="25991" y="1715710"/>
                      <a:pt x="27309" y="1723441"/>
                    </a:cubicBezTo>
                    <a:cubicBezTo>
                      <a:pt x="28012" y="1727306"/>
                      <a:pt x="28627" y="1728536"/>
                      <a:pt x="28891" y="1728976"/>
                    </a:cubicBezTo>
                    <a:cubicBezTo>
                      <a:pt x="29242" y="1729063"/>
                      <a:pt x="30472" y="1729063"/>
                      <a:pt x="33283" y="1728273"/>
                    </a:cubicBezTo>
                    <a:cubicBezTo>
                      <a:pt x="41366" y="1725988"/>
                      <a:pt x="48921" y="1725725"/>
                      <a:pt x="56652" y="1725637"/>
                    </a:cubicBezTo>
                    <a:cubicBezTo>
                      <a:pt x="59200" y="1725637"/>
                      <a:pt x="60342" y="1725374"/>
                      <a:pt x="60782" y="1725286"/>
                    </a:cubicBezTo>
                    <a:cubicBezTo>
                      <a:pt x="60957" y="1724847"/>
                      <a:pt x="61133" y="1723704"/>
                      <a:pt x="61221" y="1721244"/>
                    </a:cubicBezTo>
                    <a:cubicBezTo>
                      <a:pt x="61484" y="1711229"/>
                      <a:pt x="61748" y="1701741"/>
                      <a:pt x="55950" y="1694010"/>
                    </a:cubicBezTo>
                    <a:cubicBezTo>
                      <a:pt x="53665" y="1690935"/>
                      <a:pt x="54720" y="1687684"/>
                      <a:pt x="55071" y="1686279"/>
                    </a:cubicBezTo>
                    <a:cubicBezTo>
                      <a:pt x="55071" y="1686191"/>
                      <a:pt x="55159" y="1686015"/>
                      <a:pt x="55159" y="1685927"/>
                    </a:cubicBezTo>
                    <a:cubicBezTo>
                      <a:pt x="58146" y="1672134"/>
                      <a:pt x="54720" y="1658605"/>
                      <a:pt x="51030" y="1644284"/>
                    </a:cubicBezTo>
                    <a:lnTo>
                      <a:pt x="50590" y="1642615"/>
                    </a:lnTo>
                    <a:cubicBezTo>
                      <a:pt x="49712" y="1639101"/>
                      <a:pt x="48658" y="1635060"/>
                      <a:pt x="48746" y="1630931"/>
                    </a:cubicBezTo>
                    <a:cubicBezTo>
                      <a:pt x="48746" y="1627944"/>
                      <a:pt x="49448" y="1625132"/>
                      <a:pt x="50063" y="1622673"/>
                    </a:cubicBezTo>
                    <a:cubicBezTo>
                      <a:pt x="50415" y="1621443"/>
                      <a:pt x="50678" y="1620213"/>
                      <a:pt x="50854" y="1619071"/>
                    </a:cubicBezTo>
                    <a:cubicBezTo>
                      <a:pt x="51381" y="1615820"/>
                      <a:pt x="50766" y="1612130"/>
                      <a:pt x="50151" y="1608177"/>
                    </a:cubicBezTo>
                    <a:cubicBezTo>
                      <a:pt x="49361" y="1603081"/>
                      <a:pt x="48394" y="1597371"/>
                      <a:pt x="49800" y="1591309"/>
                    </a:cubicBezTo>
                    <a:cubicBezTo>
                      <a:pt x="47516" y="1590167"/>
                      <a:pt x="45231" y="1587970"/>
                      <a:pt x="45671" y="1583226"/>
                    </a:cubicBezTo>
                    <a:cubicBezTo>
                      <a:pt x="45934" y="1580327"/>
                      <a:pt x="46110" y="1577428"/>
                      <a:pt x="46374" y="1574441"/>
                    </a:cubicBezTo>
                    <a:cubicBezTo>
                      <a:pt x="46988" y="1566007"/>
                      <a:pt x="47691" y="1557309"/>
                      <a:pt x="49009" y="1548700"/>
                    </a:cubicBezTo>
                    <a:cubicBezTo>
                      <a:pt x="49097" y="1547997"/>
                      <a:pt x="49097" y="1547294"/>
                      <a:pt x="48921" y="1546591"/>
                    </a:cubicBezTo>
                    <a:cubicBezTo>
                      <a:pt x="48746" y="1546591"/>
                      <a:pt x="48570" y="1546503"/>
                      <a:pt x="48394" y="1546415"/>
                    </a:cubicBezTo>
                    <a:cubicBezTo>
                      <a:pt x="45495" y="1545625"/>
                      <a:pt x="43386" y="1543253"/>
                      <a:pt x="42771" y="1540266"/>
                    </a:cubicBezTo>
                    <a:cubicBezTo>
                      <a:pt x="42156" y="1537103"/>
                      <a:pt x="43299" y="1533940"/>
                      <a:pt x="45846" y="1531920"/>
                    </a:cubicBezTo>
                    <a:cubicBezTo>
                      <a:pt x="48833" y="1529548"/>
                      <a:pt x="48921" y="1527263"/>
                      <a:pt x="48306" y="1521114"/>
                    </a:cubicBezTo>
                    <a:cubicBezTo>
                      <a:pt x="48218" y="1519708"/>
                      <a:pt x="48043" y="1518302"/>
                      <a:pt x="47955" y="1516897"/>
                    </a:cubicBezTo>
                    <a:cubicBezTo>
                      <a:pt x="47867" y="1514612"/>
                      <a:pt x="48131" y="1512416"/>
                      <a:pt x="48394" y="1510308"/>
                    </a:cubicBezTo>
                    <a:cubicBezTo>
                      <a:pt x="49009" y="1504861"/>
                      <a:pt x="49009" y="1502928"/>
                      <a:pt x="46637" y="1500995"/>
                    </a:cubicBezTo>
                    <a:cubicBezTo>
                      <a:pt x="42771" y="1497832"/>
                      <a:pt x="43386" y="1492825"/>
                      <a:pt x="43826" y="1489135"/>
                    </a:cubicBezTo>
                    <a:lnTo>
                      <a:pt x="43914" y="1488344"/>
                    </a:lnTo>
                    <a:cubicBezTo>
                      <a:pt x="44089" y="1487026"/>
                      <a:pt x="44265" y="1485709"/>
                      <a:pt x="44441" y="1484391"/>
                    </a:cubicBezTo>
                    <a:cubicBezTo>
                      <a:pt x="44616" y="1483249"/>
                      <a:pt x="44792" y="1482194"/>
                      <a:pt x="44880" y="1481140"/>
                    </a:cubicBezTo>
                    <a:cubicBezTo>
                      <a:pt x="43211" y="1479910"/>
                      <a:pt x="41190" y="1477802"/>
                      <a:pt x="41102" y="1474551"/>
                    </a:cubicBezTo>
                    <a:cubicBezTo>
                      <a:pt x="40927" y="1471564"/>
                      <a:pt x="42420" y="1468841"/>
                      <a:pt x="45407" y="1466469"/>
                    </a:cubicBezTo>
                    <a:cubicBezTo>
                      <a:pt x="46725" y="1465414"/>
                      <a:pt x="47779" y="1464009"/>
                      <a:pt x="48218" y="1461373"/>
                    </a:cubicBezTo>
                    <a:lnTo>
                      <a:pt x="42156" y="1457332"/>
                    </a:lnTo>
                    <a:cubicBezTo>
                      <a:pt x="36182" y="1453290"/>
                      <a:pt x="36622" y="1447844"/>
                      <a:pt x="36797" y="1446087"/>
                    </a:cubicBezTo>
                    <a:cubicBezTo>
                      <a:pt x="36885" y="1444681"/>
                      <a:pt x="37852" y="1440025"/>
                      <a:pt x="44529" y="1440025"/>
                    </a:cubicBezTo>
                    <a:cubicBezTo>
                      <a:pt x="46022" y="1440025"/>
                      <a:pt x="47252" y="1440288"/>
                      <a:pt x="48218" y="1440640"/>
                    </a:cubicBezTo>
                    <a:cubicBezTo>
                      <a:pt x="48218" y="1440464"/>
                      <a:pt x="48306" y="1440200"/>
                      <a:pt x="48306" y="1440025"/>
                    </a:cubicBezTo>
                    <a:cubicBezTo>
                      <a:pt x="47955" y="1440025"/>
                      <a:pt x="47516" y="1439937"/>
                      <a:pt x="47252" y="1439849"/>
                    </a:cubicBezTo>
                    <a:cubicBezTo>
                      <a:pt x="45846" y="1439585"/>
                      <a:pt x="41278" y="1438092"/>
                      <a:pt x="40839" y="1431415"/>
                    </a:cubicBezTo>
                    <a:cubicBezTo>
                      <a:pt x="40575" y="1427813"/>
                      <a:pt x="42244" y="1424738"/>
                      <a:pt x="43386" y="1422542"/>
                    </a:cubicBezTo>
                    <a:cubicBezTo>
                      <a:pt x="43562" y="1422190"/>
                      <a:pt x="43738" y="1421839"/>
                      <a:pt x="43914" y="1421487"/>
                    </a:cubicBezTo>
                    <a:cubicBezTo>
                      <a:pt x="43914" y="1421400"/>
                      <a:pt x="46374" y="1416743"/>
                      <a:pt x="50151" y="1415601"/>
                    </a:cubicBezTo>
                    <a:lnTo>
                      <a:pt x="51645" y="1415074"/>
                    </a:lnTo>
                    <a:cubicBezTo>
                      <a:pt x="51820" y="1412263"/>
                      <a:pt x="51908" y="1409451"/>
                      <a:pt x="51996" y="1406552"/>
                    </a:cubicBezTo>
                    <a:cubicBezTo>
                      <a:pt x="52260" y="1399348"/>
                      <a:pt x="52523" y="1391793"/>
                      <a:pt x="53490" y="1384413"/>
                    </a:cubicBezTo>
                    <a:cubicBezTo>
                      <a:pt x="53402" y="1383974"/>
                      <a:pt x="52963" y="1382832"/>
                      <a:pt x="52699" y="1382129"/>
                    </a:cubicBezTo>
                    <a:cubicBezTo>
                      <a:pt x="52084" y="1380635"/>
                      <a:pt x="51381" y="1378703"/>
                      <a:pt x="51118" y="1376594"/>
                    </a:cubicBezTo>
                    <a:cubicBezTo>
                      <a:pt x="50590" y="1372289"/>
                      <a:pt x="51293" y="1368512"/>
                      <a:pt x="52611" y="1365261"/>
                    </a:cubicBezTo>
                    <a:lnTo>
                      <a:pt x="38994" y="1370005"/>
                    </a:lnTo>
                    <a:lnTo>
                      <a:pt x="50415" y="1353489"/>
                    </a:lnTo>
                    <a:cubicBezTo>
                      <a:pt x="50942" y="1352786"/>
                      <a:pt x="51381" y="1352083"/>
                      <a:pt x="51908" y="1351380"/>
                    </a:cubicBezTo>
                    <a:cubicBezTo>
                      <a:pt x="52875" y="1349974"/>
                      <a:pt x="53841" y="1348744"/>
                      <a:pt x="54544" y="1347427"/>
                    </a:cubicBezTo>
                    <a:cubicBezTo>
                      <a:pt x="55071" y="1346548"/>
                      <a:pt x="55598" y="1345757"/>
                      <a:pt x="56125" y="1344879"/>
                    </a:cubicBezTo>
                    <a:cubicBezTo>
                      <a:pt x="57180" y="1343210"/>
                      <a:pt x="58409" y="1341189"/>
                      <a:pt x="58585" y="1340047"/>
                    </a:cubicBezTo>
                    <a:cubicBezTo>
                      <a:pt x="58849" y="1338290"/>
                      <a:pt x="59112" y="1336445"/>
                      <a:pt x="59288" y="1334688"/>
                    </a:cubicBezTo>
                    <a:cubicBezTo>
                      <a:pt x="56125" y="1336796"/>
                      <a:pt x="52875" y="1336533"/>
                      <a:pt x="51557" y="1336445"/>
                    </a:cubicBezTo>
                    <a:cubicBezTo>
                      <a:pt x="49712" y="1336269"/>
                      <a:pt x="45495" y="1335215"/>
                      <a:pt x="45495" y="1328714"/>
                    </a:cubicBezTo>
                    <a:cubicBezTo>
                      <a:pt x="45495" y="1322213"/>
                      <a:pt x="49712" y="1321158"/>
                      <a:pt x="51557" y="1320983"/>
                    </a:cubicBezTo>
                    <a:cubicBezTo>
                      <a:pt x="53314" y="1320807"/>
                      <a:pt x="54895" y="1320807"/>
                      <a:pt x="56477" y="1320807"/>
                    </a:cubicBezTo>
                    <a:lnTo>
                      <a:pt x="56477" y="1320807"/>
                    </a:lnTo>
                    <a:lnTo>
                      <a:pt x="55510" y="1317293"/>
                    </a:lnTo>
                    <a:cubicBezTo>
                      <a:pt x="55422" y="1316941"/>
                      <a:pt x="55247" y="1316414"/>
                      <a:pt x="54983" y="1315799"/>
                    </a:cubicBezTo>
                    <a:cubicBezTo>
                      <a:pt x="54192" y="1313691"/>
                      <a:pt x="53138" y="1310792"/>
                      <a:pt x="53841" y="1307541"/>
                    </a:cubicBezTo>
                    <a:cubicBezTo>
                      <a:pt x="54632" y="1304115"/>
                      <a:pt x="57180" y="1302006"/>
                      <a:pt x="58937" y="1300601"/>
                    </a:cubicBezTo>
                    <a:cubicBezTo>
                      <a:pt x="59376" y="1300249"/>
                      <a:pt x="59815" y="1299898"/>
                      <a:pt x="59991" y="1299634"/>
                    </a:cubicBezTo>
                    <a:cubicBezTo>
                      <a:pt x="60957" y="1298668"/>
                      <a:pt x="61660" y="1297965"/>
                      <a:pt x="62275" y="1297262"/>
                    </a:cubicBezTo>
                    <a:lnTo>
                      <a:pt x="63593" y="1292430"/>
                    </a:lnTo>
                    <a:lnTo>
                      <a:pt x="54017" y="1302006"/>
                    </a:lnTo>
                    <a:lnTo>
                      <a:pt x="49712" y="1281712"/>
                    </a:lnTo>
                    <a:lnTo>
                      <a:pt x="54544" y="1279516"/>
                    </a:lnTo>
                    <a:cubicBezTo>
                      <a:pt x="58585" y="1277759"/>
                      <a:pt x="61133" y="1278022"/>
                      <a:pt x="63241" y="1278461"/>
                    </a:cubicBezTo>
                    <a:lnTo>
                      <a:pt x="65965" y="1279076"/>
                    </a:lnTo>
                    <a:cubicBezTo>
                      <a:pt x="66316" y="1277495"/>
                      <a:pt x="66756" y="1276002"/>
                      <a:pt x="67107" y="1274420"/>
                    </a:cubicBezTo>
                    <a:cubicBezTo>
                      <a:pt x="67546" y="1272663"/>
                      <a:pt x="67986" y="1270906"/>
                      <a:pt x="68425" y="1269061"/>
                    </a:cubicBezTo>
                    <a:cubicBezTo>
                      <a:pt x="69655" y="1263702"/>
                      <a:pt x="70885" y="1258343"/>
                      <a:pt x="72115" y="1253072"/>
                    </a:cubicBezTo>
                    <a:cubicBezTo>
                      <a:pt x="72817" y="1249909"/>
                      <a:pt x="73608" y="1246658"/>
                      <a:pt x="74311" y="1243496"/>
                    </a:cubicBezTo>
                    <a:cubicBezTo>
                      <a:pt x="72905" y="1243144"/>
                      <a:pt x="71500" y="1242529"/>
                      <a:pt x="70094" y="1241475"/>
                    </a:cubicBezTo>
                    <a:cubicBezTo>
                      <a:pt x="64998" y="1237785"/>
                      <a:pt x="67195" y="1230142"/>
                      <a:pt x="69040" y="1225925"/>
                    </a:cubicBezTo>
                    <a:cubicBezTo>
                      <a:pt x="70445" y="1222674"/>
                      <a:pt x="73081" y="1220478"/>
                      <a:pt x="75717" y="1218545"/>
                    </a:cubicBezTo>
                    <a:cubicBezTo>
                      <a:pt x="78440" y="1216525"/>
                      <a:pt x="80109" y="1214240"/>
                      <a:pt x="79582" y="1208793"/>
                    </a:cubicBezTo>
                    <a:cubicBezTo>
                      <a:pt x="79582" y="1208618"/>
                      <a:pt x="79582" y="1208442"/>
                      <a:pt x="79494" y="1208178"/>
                    </a:cubicBezTo>
                    <a:cubicBezTo>
                      <a:pt x="79143" y="1208266"/>
                      <a:pt x="78792" y="1208442"/>
                      <a:pt x="78440" y="1208530"/>
                    </a:cubicBezTo>
                    <a:lnTo>
                      <a:pt x="77913" y="1208706"/>
                    </a:lnTo>
                    <a:lnTo>
                      <a:pt x="71236" y="1210550"/>
                    </a:lnTo>
                    <a:lnTo>
                      <a:pt x="67371" y="1192189"/>
                    </a:lnTo>
                    <a:lnTo>
                      <a:pt x="75805" y="1192540"/>
                    </a:lnTo>
                    <a:cubicBezTo>
                      <a:pt x="76771" y="1192628"/>
                      <a:pt x="78440" y="1192804"/>
                      <a:pt x="80022" y="1193858"/>
                    </a:cubicBezTo>
                    <a:cubicBezTo>
                      <a:pt x="80988" y="1188587"/>
                      <a:pt x="82921" y="1183843"/>
                      <a:pt x="85732" y="1179362"/>
                    </a:cubicBezTo>
                    <a:cubicBezTo>
                      <a:pt x="87577" y="1176463"/>
                      <a:pt x="88368" y="1172334"/>
                      <a:pt x="89246" y="1167854"/>
                    </a:cubicBezTo>
                    <a:cubicBezTo>
                      <a:pt x="89510" y="1166536"/>
                      <a:pt x="89773" y="1165306"/>
                      <a:pt x="90037" y="1163988"/>
                    </a:cubicBezTo>
                    <a:cubicBezTo>
                      <a:pt x="90740" y="1160650"/>
                      <a:pt x="91794" y="1157575"/>
                      <a:pt x="92760" y="1154500"/>
                    </a:cubicBezTo>
                    <a:cubicBezTo>
                      <a:pt x="94781" y="1148350"/>
                      <a:pt x="96538" y="1142991"/>
                      <a:pt x="95396" y="1137368"/>
                    </a:cubicBezTo>
                    <a:cubicBezTo>
                      <a:pt x="95044" y="1135611"/>
                      <a:pt x="95220" y="1132976"/>
                      <a:pt x="97856" y="1130604"/>
                    </a:cubicBezTo>
                    <a:cubicBezTo>
                      <a:pt x="100228" y="1124102"/>
                      <a:pt x="102776" y="1116723"/>
                      <a:pt x="105411" y="1109167"/>
                    </a:cubicBezTo>
                    <a:lnTo>
                      <a:pt x="89598" y="1112857"/>
                    </a:lnTo>
                    <a:lnTo>
                      <a:pt x="99437" y="1098801"/>
                    </a:lnTo>
                    <a:cubicBezTo>
                      <a:pt x="99613" y="1098537"/>
                      <a:pt x="99789" y="1098273"/>
                      <a:pt x="99964" y="1098010"/>
                    </a:cubicBezTo>
                    <a:cubicBezTo>
                      <a:pt x="100667" y="1096780"/>
                      <a:pt x="101721" y="1095199"/>
                      <a:pt x="103391" y="1093793"/>
                    </a:cubicBezTo>
                    <a:cubicBezTo>
                      <a:pt x="104884" y="1092651"/>
                      <a:pt x="106378" y="1091597"/>
                      <a:pt x="107871" y="1090630"/>
                    </a:cubicBezTo>
                    <a:cubicBezTo>
                      <a:pt x="108838" y="1090015"/>
                      <a:pt x="109716" y="1089400"/>
                      <a:pt x="110595" y="1088785"/>
                    </a:cubicBezTo>
                    <a:cubicBezTo>
                      <a:pt x="111825" y="1086062"/>
                      <a:pt x="114109" y="1079033"/>
                      <a:pt x="115954" y="1072708"/>
                    </a:cubicBezTo>
                    <a:lnTo>
                      <a:pt x="112615" y="1063747"/>
                    </a:lnTo>
                    <a:cubicBezTo>
                      <a:pt x="111385" y="1060496"/>
                      <a:pt x="112352" y="1058036"/>
                      <a:pt x="113055" y="1056894"/>
                    </a:cubicBezTo>
                    <a:cubicBezTo>
                      <a:pt x="113933" y="1055401"/>
                      <a:pt x="115251" y="1054434"/>
                      <a:pt x="116920" y="1053819"/>
                    </a:cubicBezTo>
                    <a:cubicBezTo>
                      <a:pt x="117359" y="1049251"/>
                      <a:pt x="119995" y="1045649"/>
                      <a:pt x="122367" y="1042926"/>
                    </a:cubicBezTo>
                    <a:lnTo>
                      <a:pt x="112527" y="1040993"/>
                    </a:lnTo>
                    <a:lnTo>
                      <a:pt x="120786" y="1032383"/>
                    </a:lnTo>
                    <a:cubicBezTo>
                      <a:pt x="121225" y="1031944"/>
                      <a:pt x="121576" y="1031505"/>
                      <a:pt x="122016" y="1031065"/>
                    </a:cubicBezTo>
                    <a:cubicBezTo>
                      <a:pt x="122982" y="1030011"/>
                      <a:pt x="123948" y="1028957"/>
                      <a:pt x="125090" y="1027903"/>
                    </a:cubicBezTo>
                    <a:cubicBezTo>
                      <a:pt x="126233" y="1026848"/>
                      <a:pt x="127375" y="1025882"/>
                      <a:pt x="128429" y="1024915"/>
                    </a:cubicBezTo>
                    <a:cubicBezTo>
                      <a:pt x="130010" y="1023598"/>
                      <a:pt x="131680" y="1022280"/>
                      <a:pt x="132207" y="1021226"/>
                    </a:cubicBezTo>
                    <a:cubicBezTo>
                      <a:pt x="134227" y="1017184"/>
                      <a:pt x="135721" y="1012265"/>
                      <a:pt x="136511" y="1006993"/>
                    </a:cubicBezTo>
                    <a:cubicBezTo>
                      <a:pt x="136775" y="1005412"/>
                      <a:pt x="136160" y="1002776"/>
                      <a:pt x="134930" y="1000053"/>
                    </a:cubicBezTo>
                    <a:cubicBezTo>
                      <a:pt x="132909" y="995484"/>
                      <a:pt x="133085" y="990477"/>
                      <a:pt x="135457" y="986875"/>
                    </a:cubicBezTo>
                    <a:cubicBezTo>
                      <a:pt x="137654" y="983536"/>
                      <a:pt x="141343" y="981691"/>
                      <a:pt x="145648" y="981691"/>
                    </a:cubicBezTo>
                    <a:cubicBezTo>
                      <a:pt x="145736" y="981691"/>
                      <a:pt x="145824" y="981691"/>
                      <a:pt x="145912" y="981691"/>
                    </a:cubicBezTo>
                    <a:cubicBezTo>
                      <a:pt x="146263" y="981691"/>
                      <a:pt x="146790" y="981691"/>
                      <a:pt x="146966" y="981164"/>
                    </a:cubicBezTo>
                    <a:cubicBezTo>
                      <a:pt x="143276" y="971061"/>
                      <a:pt x="149953" y="965263"/>
                      <a:pt x="153204" y="962451"/>
                    </a:cubicBezTo>
                    <a:cubicBezTo>
                      <a:pt x="155751" y="960255"/>
                      <a:pt x="156806" y="956653"/>
                      <a:pt x="158123" y="952436"/>
                    </a:cubicBezTo>
                    <a:cubicBezTo>
                      <a:pt x="158651" y="950767"/>
                      <a:pt x="159178" y="948922"/>
                      <a:pt x="159881" y="947165"/>
                    </a:cubicBezTo>
                    <a:lnTo>
                      <a:pt x="158036" y="944881"/>
                    </a:lnTo>
                    <a:cubicBezTo>
                      <a:pt x="154873" y="941015"/>
                      <a:pt x="154609" y="937413"/>
                      <a:pt x="154961" y="935041"/>
                    </a:cubicBezTo>
                    <a:cubicBezTo>
                      <a:pt x="155312" y="932757"/>
                      <a:pt x="156454" y="929331"/>
                      <a:pt x="160408" y="926519"/>
                    </a:cubicBezTo>
                    <a:cubicBezTo>
                      <a:pt x="162428" y="925114"/>
                      <a:pt x="164361" y="923971"/>
                      <a:pt x="166382" y="922917"/>
                    </a:cubicBezTo>
                    <a:cubicBezTo>
                      <a:pt x="168315" y="921863"/>
                      <a:pt x="170159" y="920809"/>
                      <a:pt x="171653" y="919667"/>
                    </a:cubicBezTo>
                    <a:cubicBezTo>
                      <a:pt x="172619" y="918964"/>
                      <a:pt x="173498" y="917470"/>
                      <a:pt x="173586" y="916768"/>
                    </a:cubicBezTo>
                    <a:cubicBezTo>
                      <a:pt x="173849" y="915274"/>
                      <a:pt x="174025" y="913956"/>
                      <a:pt x="174289" y="912726"/>
                    </a:cubicBezTo>
                    <a:cubicBezTo>
                      <a:pt x="172619" y="913341"/>
                      <a:pt x="170423" y="913341"/>
                      <a:pt x="167612" y="911760"/>
                    </a:cubicBezTo>
                    <a:cubicBezTo>
                      <a:pt x="167436" y="911672"/>
                      <a:pt x="167348" y="911584"/>
                      <a:pt x="167260" y="911584"/>
                    </a:cubicBezTo>
                    <a:lnTo>
                      <a:pt x="159881" y="907894"/>
                    </a:lnTo>
                    <a:lnTo>
                      <a:pt x="168666" y="897264"/>
                    </a:lnTo>
                    <a:lnTo>
                      <a:pt x="178242" y="885931"/>
                    </a:lnTo>
                    <a:lnTo>
                      <a:pt x="179472" y="895419"/>
                    </a:lnTo>
                    <a:cubicBezTo>
                      <a:pt x="180790" y="893047"/>
                      <a:pt x="182371" y="890587"/>
                      <a:pt x="184655" y="887161"/>
                    </a:cubicBezTo>
                    <a:lnTo>
                      <a:pt x="185973" y="885228"/>
                    </a:lnTo>
                    <a:cubicBezTo>
                      <a:pt x="189487" y="879957"/>
                      <a:pt x="192474" y="874422"/>
                      <a:pt x="195461" y="868536"/>
                    </a:cubicBezTo>
                    <a:lnTo>
                      <a:pt x="195373" y="868624"/>
                    </a:lnTo>
                    <a:lnTo>
                      <a:pt x="195198" y="859048"/>
                    </a:lnTo>
                    <a:cubicBezTo>
                      <a:pt x="195198" y="858960"/>
                      <a:pt x="195198" y="858784"/>
                      <a:pt x="195110" y="858608"/>
                    </a:cubicBezTo>
                    <a:cubicBezTo>
                      <a:pt x="194846" y="857027"/>
                      <a:pt x="194407" y="853776"/>
                      <a:pt x="196867" y="851053"/>
                    </a:cubicBezTo>
                    <a:cubicBezTo>
                      <a:pt x="197570" y="850350"/>
                      <a:pt x="198185" y="849559"/>
                      <a:pt x="198888" y="848769"/>
                    </a:cubicBezTo>
                    <a:cubicBezTo>
                      <a:pt x="201523" y="845606"/>
                      <a:pt x="204598" y="842092"/>
                      <a:pt x="208815" y="839808"/>
                    </a:cubicBezTo>
                    <a:cubicBezTo>
                      <a:pt x="210309" y="839017"/>
                      <a:pt x="210309" y="839017"/>
                      <a:pt x="210836" y="836206"/>
                    </a:cubicBezTo>
                    <a:cubicBezTo>
                      <a:pt x="212066" y="829265"/>
                      <a:pt x="214438" y="822149"/>
                      <a:pt x="218040" y="815033"/>
                    </a:cubicBezTo>
                    <a:cubicBezTo>
                      <a:pt x="219621" y="811958"/>
                      <a:pt x="222081" y="809762"/>
                      <a:pt x="224102" y="808092"/>
                    </a:cubicBezTo>
                    <a:cubicBezTo>
                      <a:pt x="225244" y="807126"/>
                      <a:pt x="226474" y="806072"/>
                      <a:pt x="227001" y="805281"/>
                    </a:cubicBezTo>
                    <a:cubicBezTo>
                      <a:pt x="229109" y="801679"/>
                      <a:pt x="230954" y="797726"/>
                      <a:pt x="232799" y="793596"/>
                    </a:cubicBezTo>
                    <a:cubicBezTo>
                      <a:pt x="236313" y="785953"/>
                      <a:pt x="239915" y="778046"/>
                      <a:pt x="246241" y="771194"/>
                    </a:cubicBezTo>
                    <a:cubicBezTo>
                      <a:pt x="250282" y="766801"/>
                      <a:pt x="252654" y="761003"/>
                      <a:pt x="255114" y="754853"/>
                    </a:cubicBezTo>
                    <a:cubicBezTo>
                      <a:pt x="258013" y="747649"/>
                      <a:pt x="261088" y="740181"/>
                      <a:pt x="267150" y="733768"/>
                    </a:cubicBezTo>
                    <a:cubicBezTo>
                      <a:pt x="271191" y="729551"/>
                      <a:pt x="274354" y="724192"/>
                      <a:pt x="277693" y="718569"/>
                    </a:cubicBezTo>
                    <a:cubicBezTo>
                      <a:pt x="278307" y="717603"/>
                      <a:pt x="278835" y="716549"/>
                      <a:pt x="279450" y="715582"/>
                    </a:cubicBezTo>
                    <a:cubicBezTo>
                      <a:pt x="280504" y="713825"/>
                      <a:pt x="281558" y="712156"/>
                      <a:pt x="282612" y="710487"/>
                    </a:cubicBezTo>
                    <a:cubicBezTo>
                      <a:pt x="285863" y="705479"/>
                      <a:pt x="288850" y="700823"/>
                      <a:pt x="289641" y="696342"/>
                    </a:cubicBezTo>
                    <a:cubicBezTo>
                      <a:pt x="291222" y="686854"/>
                      <a:pt x="297020" y="681759"/>
                      <a:pt x="301677" y="677630"/>
                    </a:cubicBezTo>
                    <a:cubicBezTo>
                      <a:pt x="303346" y="676136"/>
                      <a:pt x="304927" y="674730"/>
                      <a:pt x="306245" y="673237"/>
                    </a:cubicBezTo>
                    <a:cubicBezTo>
                      <a:pt x="308178" y="671040"/>
                      <a:pt x="309759" y="668229"/>
                      <a:pt x="311428" y="665330"/>
                    </a:cubicBezTo>
                    <a:cubicBezTo>
                      <a:pt x="312922" y="662694"/>
                      <a:pt x="314503" y="659971"/>
                      <a:pt x="316436" y="657335"/>
                    </a:cubicBezTo>
                    <a:lnTo>
                      <a:pt x="309320" y="655842"/>
                    </a:lnTo>
                    <a:lnTo>
                      <a:pt x="330317" y="634845"/>
                    </a:lnTo>
                    <a:lnTo>
                      <a:pt x="330580" y="635987"/>
                    </a:lnTo>
                    <a:cubicBezTo>
                      <a:pt x="331898" y="634581"/>
                      <a:pt x="333128" y="633088"/>
                      <a:pt x="334446" y="631682"/>
                    </a:cubicBezTo>
                    <a:cubicBezTo>
                      <a:pt x="338839" y="626938"/>
                      <a:pt x="342968" y="622370"/>
                      <a:pt x="346218" y="617450"/>
                    </a:cubicBezTo>
                    <a:cubicBezTo>
                      <a:pt x="346833" y="616483"/>
                      <a:pt x="347624" y="615693"/>
                      <a:pt x="348327" y="614902"/>
                    </a:cubicBezTo>
                    <a:cubicBezTo>
                      <a:pt x="348503" y="614638"/>
                      <a:pt x="348854" y="614375"/>
                      <a:pt x="349118" y="614023"/>
                    </a:cubicBezTo>
                    <a:cubicBezTo>
                      <a:pt x="347624" y="612618"/>
                      <a:pt x="345516" y="609367"/>
                      <a:pt x="349030" y="604359"/>
                    </a:cubicBezTo>
                    <a:cubicBezTo>
                      <a:pt x="349557" y="603657"/>
                      <a:pt x="350172" y="602778"/>
                      <a:pt x="350875" y="601812"/>
                    </a:cubicBezTo>
                    <a:cubicBezTo>
                      <a:pt x="351490" y="601021"/>
                      <a:pt x="352017" y="600230"/>
                      <a:pt x="352456" y="599615"/>
                    </a:cubicBezTo>
                    <a:lnTo>
                      <a:pt x="356761" y="593553"/>
                    </a:lnTo>
                    <a:lnTo>
                      <a:pt x="361417" y="597858"/>
                    </a:lnTo>
                    <a:cubicBezTo>
                      <a:pt x="362032" y="596804"/>
                      <a:pt x="362735" y="595662"/>
                      <a:pt x="363701" y="594608"/>
                    </a:cubicBezTo>
                    <a:cubicBezTo>
                      <a:pt x="366864" y="591094"/>
                      <a:pt x="369675" y="587140"/>
                      <a:pt x="372662" y="583011"/>
                    </a:cubicBezTo>
                    <a:cubicBezTo>
                      <a:pt x="374507" y="580463"/>
                      <a:pt x="376440" y="577740"/>
                      <a:pt x="378461" y="575104"/>
                    </a:cubicBezTo>
                    <a:cubicBezTo>
                      <a:pt x="381360" y="571414"/>
                      <a:pt x="384347" y="567812"/>
                      <a:pt x="387246" y="564298"/>
                    </a:cubicBezTo>
                    <a:cubicBezTo>
                      <a:pt x="388300" y="562980"/>
                      <a:pt x="389355" y="561750"/>
                      <a:pt x="390497" y="560433"/>
                    </a:cubicBezTo>
                    <a:lnTo>
                      <a:pt x="377582" y="559291"/>
                    </a:lnTo>
                    <a:lnTo>
                      <a:pt x="388125" y="549363"/>
                    </a:lnTo>
                    <a:cubicBezTo>
                      <a:pt x="388388" y="549099"/>
                      <a:pt x="388652" y="548836"/>
                      <a:pt x="388915" y="548484"/>
                    </a:cubicBezTo>
                    <a:cubicBezTo>
                      <a:pt x="389970" y="547342"/>
                      <a:pt x="391375" y="545761"/>
                      <a:pt x="393484" y="544707"/>
                    </a:cubicBezTo>
                    <a:cubicBezTo>
                      <a:pt x="394187" y="544355"/>
                      <a:pt x="394977" y="543916"/>
                      <a:pt x="395680" y="543565"/>
                    </a:cubicBezTo>
                    <a:cubicBezTo>
                      <a:pt x="398228" y="542247"/>
                      <a:pt x="401127" y="540753"/>
                      <a:pt x="404202" y="539787"/>
                    </a:cubicBezTo>
                    <a:lnTo>
                      <a:pt x="403060" y="530299"/>
                    </a:lnTo>
                    <a:cubicBezTo>
                      <a:pt x="402445" y="525028"/>
                      <a:pt x="404817" y="521953"/>
                      <a:pt x="406047" y="520283"/>
                    </a:cubicBezTo>
                    <a:lnTo>
                      <a:pt x="410615" y="514309"/>
                    </a:lnTo>
                    <a:lnTo>
                      <a:pt x="416941" y="520635"/>
                    </a:lnTo>
                    <a:cubicBezTo>
                      <a:pt x="418786" y="518526"/>
                      <a:pt x="420982" y="516945"/>
                      <a:pt x="423530" y="516066"/>
                    </a:cubicBezTo>
                    <a:cubicBezTo>
                      <a:pt x="429416" y="514134"/>
                      <a:pt x="433018" y="509390"/>
                      <a:pt x="437235" y="503943"/>
                    </a:cubicBezTo>
                    <a:cubicBezTo>
                      <a:pt x="438553" y="502186"/>
                      <a:pt x="439958" y="500341"/>
                      <a:pt x="441540" y="498584"/>
                    </a:cubicBezTo>
                    <a:lnTo>
                      <a:pt x="437147" y="498671"/>
                    </a:lnTo>
                    <a:lnTo>
                      <a:pt x="445405" y="487778"/>
                    </a:lnTo>
                    <a:cubicBezTo>
                      <a:pt x="445581" y="487602"/>
                      <a:pt x="445669" y="487338"/>
                      <a:pt x="445845" y="487075"/>
                    </a:cubicBezTo>
                    <a:cubicBezTo>
                      <a:pt x="446811" y="485493"/>
                      <a:pt x="448568" y="482506"/>
                      <a:pt x="452170" y="481716"/>
                    </a:cubicBezTo>
                    <a:cubicBezTo>
                      <a:pt x="460165" y="480046"/>
                      <a:pt x="465612" y="474512"/>
                      <a:pt x="471849" y="468186"/>
                    </a:cubicBezTo>
                    <a:cubicBezTo>
                      <a:pt x="473870" y="466078"/>
                      <a:pt x="476066" y="463881"/>
                      <a:pt x="478350" y="461861"/>
                    </a:cubicBezTo>
                    <a:cubicBezTo>
                      <a:pt x="480371" y="460016"/>
                      <a:pt x="480635" y="458961"/>
                      <a:pt x="480547" y="457204"/>
                    </a:cubicBezTo>
                    <a:lnTo>
                      <a:pt x="480547" y="456941"/>
                    </a:lnTo>
                    <a:cubicBezTo>
                      <a:pt x="480108" y="452460"/>
                      <a:pt x="479580" y="446311"/>
                      <a:pt x="484588" y="443060"/>
                    </a:cubicBezTo>
                    <a:cubicBezTo>
                      <a:pt x="486345" y="441918"/>
                      <a:pt x="488278" y="441566"/>
                      <a:pt x="490123" y="441654"/>
                    </a:cubicBezTo>
                    <a:cubicBezTo>
                      <a:pt x="488278" y="440424"/>
                      <a:pt x="487136" y="438404"/>
                      <a:pt x="486872" y="435768"/>
                    </a:cubicBezTo>
                    <a:lnTo>
                      <a:pt x="485291" y="421799"/>
                    </a:lnTo>
                    <a:lnTo>
                      <a:pt x="502950" y="433572"/>
                    </a:lnTo>
                    <a:cubicBezTo>
                      <a:pt x="506024" y="429618"/>
                      <a:pt x="509978" y="426895"/>
                      <a:pt x="513404" y="424611"/>
                    </a:cubicBezTo>
                    <a:cubicBezTo>
                      <a:pt x="514898" y="423644"/>
                      <a:pt x="516303" y="422678"/>
                      <a:pt x="517533" y="421711"/>
                    </a:cubicBezTo>
                    <a:cubicBezTo>
                      <a:pt x="520960" y="418988"/>
                      <a:pt x="524298" y="416352"/>
                      <a:pt x="527636" y="413629"/>
                    </a:cubicBezTo>
                    <a:lnTo>
                      <a:pt x="516391" y="414332"/>
                    </a:lnTo>
                    <a:lnTo>
                      <a:pt x="526670" y="402472"/>
                    </a:lnTo>
                    <a:cubicBezTo>
                      <a:pt x="527022" y="402032"/>
                      <a:pt x="527461" y="401505"/>
                      <a:pt x="527900" y="400890"/>
                    </a:cubicBezTo>
                    <a:cubicBezTo>
                      <a:pt x="529394" y="398869"/>
                      <a:pt x="531239" y="396410"/>
                      <a:pt x="534225" y="394916"/>
                    </a:cubicBezTo>
                    <a:cubicBezTo>
                      <a:pt x="537388" y="393423"/>
                      <a:pt x="540727" y="393686"/>
                      <a:pt x="543099" y="393950"/>
                    </a:cubicBezTo>
                    <a:cubicBezTo>
                      <a:pt x="543714" y="394038"/>
                      <a:pt x="544329" y="394038"/>
                      <a:pt x="544944" y="394038"/>
                    </a:cubicBezTo>
                    <a:cubicBezTo>
                      <a:pt x="546262" y="394038"/>
                      <a:pt x="547140" y="394038"/>
                      <a:pt x="547755" y="393950"/>
                    </a:cubicBezTo>
                    <a:lnTo>
                      <a:pt x="545559" y="373919"/>
                    </a:lnTo>
                    <a:lnTo>
                      <a:pt x="550303" y="372162"/>
                    </a:lnTo>
                    <a:cubicBezTo>
                      <a:pt x="556716" y="369702"/>
                      <a:pt x="560318" y="371635"/>
                      <a:pt x="562251" y="373568"/>
                    </a:cubicBezTo>
                    <a:cubicBezTo>
                      <a:pt x="562778" y="374095"/>
                      <a:pt x="563217" y="374710"/>
                      <a:pt x="563569" y="375325"/>
                    </a:cubicBezTo>
                    <a:cubicBezTo>
                      <a:pt x="564535" y="374798"/>
                      <a:pt x="565414" y="374358"/>
                      <a:pt x="566468" y="374007"/>
                    </a:cubicBezTo>
                    <a:cubicBezTo>
                      <a:pt x="571915" y="371986"/>
                      <a:pt x="576220" y="368999"/>
                      <a:pt x="581579" y="363728"/>
                    </a:cubicBezTo>
                    <a:cubicBezTo>
                      <a:pt x="585181" y="360126"/>
                      <a:pt x="588783" y="356524"/>
                      <a:pt x="592385" y="352922"/>
                    </a:cubicBezTo>
                    <a:lnTo>
                      <a:pt x="597129" y="348178"/>
                    </a:lnTo>
                    <a:cubicBezTo>
                      <a:pt x="597656" y="347651"/>
                      <a:pt x="598271" y="346860"/>
                      <a:pt x="598886" y="346069"/>
                    </a:cubicBezTo>
                    <a:cubicBezTo>
                      <a:pt x="601170" y="343258"/>
                      <a:pt x="604245" y="339305"/>
                      <a:pt x="608989" y="339392"/>
                    </a:cubicBezTo>
                    <a:cubicBezTo>
                      <a:pt x="608989" y="339392"/>
                      <a:pt x="608989" y="339392"/>
                      <a:pt x="608989" y="339392"/>
                    </a:cubicBezTo>
                    <a:cubicBezTo>
                      <a:pt x="609955" y="339392"/>
                      <a:pt x="610570" y="339041"/>
                      <a:pt x="612503" y="337548"/>
                    </a:cubicBezTo>
                    <a:cubicBezTo>
                      <a:pt x="613733" y="336581"/>
                      <a:pt x="615227" y="335351"/>
                      <a:pt x="617159" y="334473"/>
                    </a:cubicBezTo>
                    <a:cubicBezTo>
                      <a:pt x="619619" y="333331"/>
                      <a:pt x="621991" y="331046"/>
                      <a:pt x="624364" y="328674"/>
                    </a:cubicBezTo>
                    <a:cubicBezTo>
                      <a:pt x="625769" y="327269"/>
                      <a:pt x="627350" y="325775"/>
                      <a:pt x="629108" y="324369"/>
                    </a:cubicBezTo>
                    <a:lnTo>
                      <a:pt x="622079" y="321295"/>
                    </a:lnTo>
                    <a:lnTo>
                      <a:pt x="633852" y="314530"/>
                    </a:lnTo>
                    <a:cubicBezTo>
                      <a:pt x="634467" y="314178"/>
                      <a:pt x="635082" y="313827"/>
                      <a:pt x="635785" y="313476"/>
                    </a:cubicBezTo>
                    <a:cubicBezTo>
                      <a:pt x="636224" y="313300"/>
                      <a:pt x="636575" y="313036"/>
                      <a:pt x="637014" y="312773"/>
                    </a:cubicBezTo>
                    <a:cubicBezTo>
                      <a:pt x="638596" y="311806"/>
                      <a:pt x="640792" y="310489"/>
                      <a:pt x="643603" y="310225"/>
                    </a:cubicBezTo>
                    <a:cubicBezTo>
                      <a:pt x="651071" y="309610"/>
                      <a:pt x="657309" y="305217"/>
                      <a:pt x="663898" y="300649"/>
                    </a:cubicBezTo>
                    <a:cubicBezTo>
                      <a:pt x="665567" y="299507"/>
                      <a:pt x="667148" y="298365"/>
                      <a:pt x="668818" y="297223"/>
                    </a:cubicBezTo>
                    <a:cubicBezTo>
                      <a:pt x="672332" y="294938"/>
                      <a:pt x="672244" y="294324"/>
                      <a:pt x="672068" y="293533"/>
                    </a:cubicBezTo>
                    <a:cubicBezTo>
                      <a:pt x="671014" y="288877"/>
                      <a:pt x="672507" y="284747"/>
                      <a:pt x="675934" y="282375"/>
                    </a:cubicBezTo>
                    <a:cubicBezTo>
                      <a:pt x="679360" y="280091"/>
                      <a:pt x="683928" y="280091"/>
                      <a:pt x="687530" y="282463"/>
                    </a:cubicBezTo>
                    <a:cubicBezTo>
                      <a:pt x="687618" y="282551"/>
                      <a:pt x="687706" y="282551"/>
                      <a:pt x="687794" y="282639"/>
                    </a:cubicBezTo>
                    <a:cubicBezTo>
                      <a:pt x="688233" y="282463"/>
                      <a:pt x="689112" y="281936"/>
                      <a:pt x="689727" y="281497"/>
                    </a:cubicBezTo>
                    <a:lnTo>
                      <a:pt x="689815" y="281409"/>
                    </a:lnTo>
                    <a:cubicBezTo>
                      <a:pt x="694295" y="278598"/>
                      <a:pt x="698776" y="275523"/>
                      <a:pt x="703080" y="272536"/>
                    </a:cubicBezTo>
                    <a:cubicBezTo>
                      <a:pt x="706770" y="269988"/>
                      <a:pt x="710548" y="267440"/>
                      <a:pt x="714326" y="264980"/>
                    </a:cubicBezTo>
                    <a:cubicBezTo>
                      <a:pt x="717752" y="262784"/>
                      <a:pt x="721354" y="260763"/>
                      <a:pt x="724780" y="258743"/>
                    </a:cubicBezTo>
                    <a:cubicBezTo>
                      <a:pt x="725571" y="258303"/>
                      <a:pt x="726362" y="257776"/>
                      <a:pt x="727240" y="257337"/>
                    </a:cubicBezTo>
                    <a:lnTo>
                      <a:pt x="719509" y="253999"/>
                    </a:lnTo>
                    <a:lnTo>
                      <a:pt x="726713" y="247146"/>
                    </a:lnTo>
                    <a:cubicBezTo>
                      <a:pt x="726977" y="246882"/>
                      <a:pt x="727152" y="246619"/>
                      <a:pt x="727416" y="246355"/>
                    </a:cubicBezTo>
                    <a:cubicBezTo>
                      <a:pt x="728558" y="245038"/>
                      <a:pt x="730315" y="243017"/>
                      <a:pt x="733214" y="242138"/>
                    </a:cubicBezTo>
                    <a:cubicBezTo>
                      <a:pt x="735850" y="241348"/>
                      <a:pt x="739013" y="241260"/>
                      <a:pt x="742615" y="241875"/>
                    </a:cubicBezTo>
                    <a:cubicBezTo>
                      <a:pt x="747007" y="242578"/>
                      <a:pt x="750522" y="241611"/>
                      <a:pt x="754036" y="238536"/>
                    </a:cubicBezTo>
                    <a:cubicBezTo>
                      <a:pt x="753509" y="238361"/>
                      <a:pt x="752981" y="238097"/>
                      <a:pt x="752366" y="237746"/>
                    </a:cubicBezTo>
                    <a:cubicBezTo>
                      <a:pt x="752191" y="237658"/>
                      <a:pt x="752103" y="237570"/>
                      <a:pt x="752015" y="237570"/>
                    </a:cubicBezTo>
                    <a:lnTo>
                      <a:pt x="744635" y="233880"/>
                    </a:lnTo>
                    <a:lnTo>
                      <a:pt x="749906" y="227467"/>
                    </a:lnTo>
                    <a:lnTo>
                      <a:pt x="763085" y="211829"/>
                    </a:lnTo>
                    <a:lnTo>
                      <a:pt x="765017" y="226588"/>
                    </a:lnTo>
                    <a:cubicBezTo>
                      <a:pt x="765105" y="227467"/>
                      <a:pt x="765193" y="228345"/>
                      <a:pt x="765105" y="229048"/>
                    </a:cubicBezTo>
                    <a:cubicBezTo>
                      <a:pt x="766423" y="228257"/>
                      <a:pt x="767741" y="227555"/>
                      <a:pt x="768883" y="226940"/>
                    </a:cubicBezTo>
                    <a:cubicBezTo>
                      <a:pt x="771167" y="225798"/>
                      <a:pt x="773451" y="225183"/>
                      <a:pt x="775472" y="224568"/>
                    </a:cubicBezTo>
                    <a:cubicBezTo>
                      <a:pt x="777141" y="224128"/>
                      <a:pt x="778810" y="223689"/>
                      <a:pt x="779689" y="223074"/>
                    </a:cubicBezTo>
                    <a:cubicBezTo>
                      <a:pt x="784082" y="220263"/>
                      <a:pt x="788738" y="217979"/>
                      <a:pt x="793218" y="215782"/>
                    </a:cubicBezTo>
                    <a:cubicBezTo>
                      <a:pt x="799632" y="212619"/>
                      <a:pt x="805694" y="209720"/>
                      <a:pt x="810789" y="205328"/>
                    </a:cubicBezTo>
                    <a:cubicBezTo>
                      <a:pt x="815358" y="201462"/>
                      <a:pt x="820980" y="199178"/>
                      <a:pt x="825988" y="197597"/>
                    </a:cubicBezTo>
                    <a:cubicBezTo>
                      <a:pt x="836267" y="194170"/>
                      <a:pt x="846809" y="188196"/>
                      <a:pt x="850499" y="183803"/>
                    </a:cubicBezTo>
                    <a:cubicBezTo>
                      <a:pt x="856385" y="176599"/>
                      <a:pt x="862535" y="173964"/>
                      <a:pt x="871057" y="175194"/>
                    </a:cubicBezTo>
                    <a:cubicBezTo>
                      <a:pt x="871320" y="173876"/>
                      <a:pt x="871848" y="172470"/>
                      <a:pt x="872990" y="171153"/>
                    </a:cubicBezTo>
                    <a:cubicBezTo>
                      <a:pt x="874835" y="169044"/>
                      <a:pt x="877470" y="168078"/>
                      <a:pt x="880809" y="168253"/>
                    </a:cubicBezTo>
                    <a:cubicBezTo>
                      <a:pt x="881511" y="168253"/>
                      <a:pt x="882214" y="168341"/>
                      <a:pt x="883005" y="168429"/>
                    </a:cubicBezTo>
                    <a:cubicBezTo>
                      <a:pt x="883269" y="168429"/>
                      <a:pt x="883708" y="168517"/>
                      <a:pt x="884059" y="168517"/>
                    </a:cubicBezTo>
                    <a:cubicBezTo>
                      <a:pt x="886343" y="166848"/>
                      <a:pt x="888628" y="165530"/>
                      <a:pt x="891000" y="164388"/>
                    </a:cubicBezTo>
                    <a:cubicBezTo>
                      <a:pt x="889858" y="163509"/>
                      <a:pt x="888891" y="162191"/>
                      <a:pt x="888364" y="160434"/>
                    </a:cubicBezTo>
                    <a:cubicBezTo>
                      <a:pt x="887661" y="157887"/>
                      <a:pt x="887749" y="155515"/>
                      <a:pt x="887749" y="153494"/>
                    </a:cubicBezTo>
                    <a:cubicBezTo>
                      <a:pt x="887749" y="152967"/>
                      <a:pt x="887749" y="152440"/>
                      <a:pt x="887749" y="151825"/>
                    </a:cubicBezTo>
                    <a:lnTo>
                      <a:pt x="887661" y="148047"/>
                    </a:lnTo>
                    <a:lnTo>
                      <a:pt x="890912" y="146114"/>
                    </a:lnTo>
                    <a:cubicBezTo>
                      <a:pt x="892318" y="145324"/>
                      <a:pt x="895392" y="144269"/>
                      <a:pt x="898292" y="145851"/>
                    </a:cubicBezTo>
                    <a:cubicBezTo>
                      <a:pt x="899609" y="146553"/>
                      <a:pt x="900400" y="147432"/>
                      <a:pt x="900751" y="147871"/>
                    </a:cubicBezTo>
                    <a:lnTo>
                      <a:pt x="901103" y="148223"/>
                    </a:lnTo>
                    <a:lnTo>
                      <a:pt x="901454" y="148662"/>
                    </a:lnTo>
                    <a:cubicBezTo>
                      <a:pt x="902333" y="149804"/>
                      <a:pt x="903123" y="150946"/>
                      <a:pt x="903739" y="152176"/>
                    </a:cubicBezTo>
                    <a:cubicBezTo>
                      <a:pt x="903826" y="152000"/>
                      <a:pt x="903914" y="151825"/>
                      <a:pt x="904002" y="151649"/>
                    </a:cubicBezTo>
                    <a:cubicBezTo>
                      <a:pt x="905847" y="148135"/>
                      <a:pt x="911909" y="144269"/>
                      <a:pt x="916829" y="146466"/>
                    </a:cubicBezTo>
                    <a:cubicBezTo>
                      <a:pt x="919289" y="147608"/>
                      <a:pt x="921134" y="149277"/>
                      <a:pt x="922188" y="151210"/>
                    </a:cubicBezTo>
                    <a:cubicBezTo>
                      <a:pt x="927459" y="148311"/>
                      <a:pt x="933433" y="145324"/>
                      <a:pt x="940549" y="144357"/>
                    </a:cubicBezTo>
                    <a:cubicBezTo>
                      <a:pt x="943888" y="143918"/>
                      <a:pt x="947402" y="142073"/>
                      <a:pt x="951092" y="140052"/>
                    </a:cubicBezTo>
                    <a:cubicBezTo>
                      <a:pt x="953552" y="138734"/>
                      <a:pt x="956187" y="137329"/>
                      <a:pt x="959086" y="136187"/>
                    </a:cubicBezTo>
                    <a:lnTo>
                      <a:pt x="957241" y="134342"/>
                    </a:lnTo>
                    <a:lnTo>
                      <a:pt x="964533" y="130037"/>
                    </a:lnTo>
                    <a:cubicBezTo>
                      <a:pt x="964709" y="129949"/>
                      <a:pt x="964885" y="129773"/>
                      <a:pt x="965060" y="129598"/>
                    </a:cubicBezTo>
                    <a:cubicBezTo>
                      <a:pt x="966378" y="128631"/>
                      <a:pt x="968750" y="126786"/>
                      <a:pt x="972089" y="127050"/>
                    </a:cubicBezTo>
                    <a:cubicBezTo>
                      <a:pt x="981401" y="127841"/>
                      <a:pt x="990538" y="125469"/>
                      <a:pt x="1000114" y="122921"/>
                    </a:cubicBezTo>
                    <a:cubicBezTo>
                      <a:pt x="1002398" y="122306"/>
                      <a:pt x="1004858" y="121691"/>
                      <a:pt x="1007230" y="121076"/>
                    </a:cubicBezTo>
                    <a:cubicBezTo>
                      <a:pt x="1007318" y="118089"/>
                      <a:pt x="1007933" y="114048"/>
                      <a:pt x="1011447" y="111763"/>
                    </a:cubicBezTo>
                    <a:cubicBezTo>
                      <a:pt x="1015928" y="108864"/>
                      <a:pt x="1020672" y="111324"/>
                      <a:pt x="1023747" y="112993"/>
                    </a:cubicBezTo>
                    <a:cubicBezTo>
                      <a:pt x="1024010" y="113081"/>
                      <a:pt x="1024274" y="113257"/>
                      <a:pt x="1024450" y="113433"/>
                    </a:cubicBezTo>
                    <a:cubicBezTo>
                      <a:pt x="1024625" y="113433"/>
                      <a:pt x="1024977" y="113345"/>
                      <a:pt x="1025240" y="113257"/>
                    </a:cubicBezTo>
                    <a:cubicBezTo>
                      <a:pt x="1033235" y="110885"/>
                      <a:pt x="1041142" y="108425"/>
                      <a:pt x="1048961" y="105965"/>
                    </a:cubicBezTo>
                    <a:lnTo>
                      <a:pt x="1043250" y="103242"/>
                    </a:lnTo>
                    <a:lnTo>
                      <a:pt x="1052651" y="96740"/>
                    </a:lnTo>
                    <a:cubicBezTo>
                      <a:pt x="1052914" y="96565"/>
                      <a:pt x="1053266" y="96213"/>
                      <a:pt x="1053705" y="95862"/>
                    </a:cubicBezTo>
                    <a:cubicBezTo>
                      <a:pt x="1055374" y="94368"/>
                      <a:pt x="1058010" y="92260"/>
                      <a:pt x="1061612" y="92260"/>
                    </a:cubicBezTo>
                    <a:cubicBezTo>
                      <a:pt x="1065389" y="92348"/>
                      <a:pt x="1069519" y="93578"/>
                      <a:pt x="1072945" y="95686"/>
                    </a:cubicBezTo>
                    <a:cubicBezTo>
                      <a:pt x="1075229" y="97092"/>
                      <a:pt x="1076195" y="97180"/>
                      <a:pt x="1080852" y="95159"/>
                    </a:cubicBezTo>
                    <a:lnTo>
                      <a:pt x="1079885" y="93138"/>
                    </a:lnTo>
                    <a:cubicBezTo>
                      <a:pt x="1079797" y="93051"/>
                      <a:pt x="1079797" y="92875"/>
                      <a:pt x="1079710" y="92787"/>
                    </a:cubicBezTo>
                    <a:cubicBezTo>
                      <a:pt x="1077162" y="88131"/>
                      <a:pt x="1078743" y="85232"/>
                      <a:pt x="1080500" y="83562"/>
                    </a:cubicBezTo>
                    <a:cubicBezTo>
                      <a:pt x="1081730" y="82420"/>
                      <a:pt x="1082960" y="81542"/>
                      <a:pt x="1084014" y="80751"/>
                    </a:cubicBezTo>
                    <a:cubicBezTo>
                      <a:pt x="1084278" y="80575"/>
                      <a:pt x="1084629" y="80312"/>
                      <a:pt x="1084893" y="80136"/>
                    </a:cubicBezTo>
                    <a:lnTo>
                      <a:pt x="1095963" y="72053"/>
                    </a:lnTo>
                    <a:lnTo>
                      <a:pt x="1095348" y="85759"/>
                    </a:lnTo>
                    <a:cubicBezTo>
                      <a:pt x="1095348" y="86198"/>
                      <a:pt x="1095260" y="86637"/>
                      <a:pt x="1095260" y="87076"/>
                    </a:cubicBezTo>
                    <a:cubicBezTo>
                      <a:pt x="1099125" y="85934"/>
                      <a:pt x="1103606" y="85934"/>
                      <a:pt x="1108438" y="89097"/>
                    </a:cubicBezTo>
                    <a:cubicBezTo>
                      <a:pt x="1112743" y="87076"/>
                      <a:pt x="1117047" y="86110"/>
                      <a:pt x="1121264" y="85144"/>
                    </a:cubicBezTo>
                    <a:cubicBezTo>
                      <a:pt x="1127238" y="83738"/>
                      <a:pt x="1132422" y="82508"/>
                      <a:pt x="1136375" y="78906"/>
                    </a:cubicBezTo>
                    <a:cubicBezTo>
                      <a:pt x="1139977" y="75655"/>
                      <a:pt x="1144897" y="76534"/>
                      <a:pt x="1148411" y="77149"/>
                    </a:cubicBezTo>
                    <a:cubicBezTo>
                      <a:pt x="1149290" y="77325"/>
                      <a:pt x="1150168" y="77500"/>
                      <a:pt x="1150783" y="77500"/>
                    </a:cubicBezTo>
                    <a:cubicBezTo>
                      <a:pt x="1152101" y="77588"/>
                      <a:pt x="1153155" y="77940"/>
                      <a:pt x="1154034" y="78291"/>
                    </a:cubicBezTo>
                    <a:cubicBezTo>
                      <a:pt x="1163083" y="75304"/>
                      <a:pt x="1171517" y="73811"/>
                      <a:pt x="1179511" y="73635"/>
                    </a:cubicBezTo>
                    <a:cubicBezTo>
                      <a:pt x="1179775" y="72405"/>
                      <a:pt x="1180478" y="70911"/>
                      <a:pt x="1181971" y="69418"/>
                    </a:cubicBezTo>
                    <a:cubicBezTo>
                      <a:pt x="1185310" y="65904"/>
                      <a:pt x="1188648" y="65025"/>
                      <a:pt x="1191723" y="66870"/>
                    </a:cubicBezTo>
                    <a:cubicBezTo>
                      <a:pt x="1195589" y="69154"/>
                      <a:pt x="1200069" y="68803"/>
                      <a:pt x="1205340" y="68364"/>
                    </a:cubicBezTo>
                    <a:cubicBezTo>
                      <a:pt x="1207976" y="68188"/>
                      <a:pt x="1210612" y="67924"/>
                      <a:pt x="1213335" y="68012"/>
                    </a:cubicBezTo>
                    <a:cubicBezTo>
                      <a:pt x="1216937" y="65113"/>
                      <a:pt x="1221945" y="65640"/>
                      <a:pt x="1224405" y="65904"/>
                    </a:cubicBezTo>
                    <a:cubicBezTo>
                      <a:pt x="1224668" y="65904"/>
                      <a:pt x="1224844" y="65992"/>
                      <a:pt x="1225108" y="65992"/>
                    </a:cubicBezTo>
                    <a:lnTo>
                      <a:pt x="1224580" y="58612"/>
                    </a:lnTo>
                    <a:lnTo>
                      <a:pt x="1232048" y="59139"/>
                    </a:lnTo>
                    <a:cubicBezTo>
                      <a:pt x="1232136" y="59139"/>
                      <a:pt x="1232224" y="59139"/>
                      <a:pt x="1232312" y="59139"/>
                    </a:cubicBezTo>
                    <a:cubicBezTo>
                      <a:pt x="1233629" y="59051"/>
                      <a:pt x="1236353" y="58963"/>
                      <a:pt x="1238637" y="60984"/>
                    </a:cubicBezTo>
                    <a:cubicBezTo>
                      <a:pt x="1242151" y="63971"/>
                      <a:pt x="1245578" y="63356"/>
                      <a:pt x="1251903" y="61862"/>
                    </a:cubicBezTo>
                    <a:cubicBezTo>
                      <a:pt x="1254978" y="61160"/>
                      <a:pt x="1258404" y="60281"/>
                      <a:pt x="1262006" y="60281"/>
                    </a:cubicBezTo>
                    <a:cubicBezTo>
                      <a:pt x="1266487" y="56328"/>
                      <a:pt x="1272636" y="53165"/>
                      <a:pt x="1280368" y="53868"/>
                    </a:cubicBezTo>
                    <a:lnTo>
                      <a:pt x="1277117" y="48772"/>
                    </a:lnTo>
                    <a:lnTo>
                      <a:pt x="1290998" y="50529"/>
                    </a:lnTo>
                    <a:cubicBezTo>
                      <a:pt x="1291349" y="50617"/>
                      <a:pt x="1292052" y="50617"/>
                      <a:pt x="1292667" y="50617"/>
                    </a:cubicBezTo>
                    <a:cubicBezTo>
                      <a:pt x="1295215" y="50617"/>
                      <a:pt x="1298993" y="50705"/>
                      <a:pt x="1301804" y="53516"/>
                    </a:cubicBezTo>
                    <a:cubicBezTo>
                      <a:pt x="1303385" y="55186"/>
                      <a:pt x="1304703" y="55976"/>
                      <a:pt x="1307866" y="55186"/>
                    </a:cubicBezTo>
                    <a:lnTo>
                      <a:pt x="1307602" y="39196"/>
                    </a:lnTo>
                    <a:lnTo>
                      <a:pt x="1311644" y="37439"/>
                    </a:lnTo>
                    <a:cubicBezTo>
                      <a:pt x="1316212" y="35506"/>
                      <a:pt x="1319287" y="35067"/>
                      <a:pt x="1321835" y="34803"/>
                    </a:cubicBezTo>
                    <a:lnTo>
                      <a:pt x="1334222" y="33310"/>
                    </a:lnTo>
                    <a:lnTo>
                      <a:pt x="1328775" y="43677"/>
                    </a:lnTo>
                    <a:cubicBezTo>
                      <a:pt x="1331586" y="42095"/>
                      <a:pt x="1335101" y="41568"/>
                      <a:pt x="1338966" y="42183"/>
                    </a:cubicBezTo>
                    <a:lnTo>
                      <a:pt x="1342568" y="42798"/>
                    </a:lnTo>
                    <a:lnTo>
                      <a:pt x="1343974" y="46224"/>
                    </a:lnTo>
                    <a:cubicBezTo>
                      <a:pt x="1344677" y="48069"/>
                      <a:pt x="1345379" y="50441"/>
                      <a:pt x="1345204" y="52813"/>
                    </a:cubicBezTo>
                    <a:cubicBezTo>
                      <a:pt x="1350738" y="52550"/>
                      <a:pt x="1356449" y="52286"/>
                      <a:pt x="1362247" y="52638"/>
                    </a:cubicBezTo>
                    <a:cubicBezTo>
                      <a:pt x="1369188" y="52989"/>
                      <a:pt x="1373756" y="52199"/>
                      <a:pt x="1378237" y="49739"/>
                    </a:cubicBezTo>
                    <a:cubicBezTo>
                      <a:pt x="1382102" y="47630"/>
                      <a:pt x="1390361" y="45346"/>
                      <a:pt x="1396159" y="47630"/>
                    </a:cubicBezTo>
                    <a:lnTo>
                      <a:pt x="1395105" y="38318"/>
                    </a:lnTo>
                    <a:lnTo>
                      <a:pt x="1417595" y="53253"/>
                    </a:lnTo>
                    <a:cubicBezTo>
                      <a:pt x="1425151" y="55010"/>
                      <a:pt x="1427874" y="52813"/>
                      <a:pt x="1430422" y="47894"/>
                    </a:cubicBezTo>
                    <a:cubicBezTo>
                      <a:pt x="1431564" y="45609"/>
                      <a:pt x="1433585" y="44555"/>
                      <a:pt x="1434551" y="44116"/>
                    </a:cubicBezTo>
                    <a:lnTo>
                      <a:pt x="1434727" y="44028"/>
                    </a:lnTo>
                    <a:lnTo>
                      <a:pt x="1442721" y="38581"/>
                    </a:lnTo>
                    <a:lnTo>
                      <a:pt x="1444742" y="48333"/>
                    </a:lnTo>
                    <a:cubicBezTo>
                      <a:pt x="1444830" y="48684"/>
                      <a:pt x="1445006" y="49211"/>
                      <a:pt x="1445093" y="49914"/>
                    </a:cubicBezTo>
                    <a:cubicBezTo>
                      <a:pt x="1450365" y="48245"/>
                      <a:pt x="1455900" y="49299"/>
                      <a:pt x="1459765" y="52023"/>
                    </a:cubicBezTo>
                    <a:cubicBezTo>
                      <a:pt x="1465388" y="55888"/>
                      <a:pt x="1471625" y="55537"/>
                      <a:pt x="1478917" y="55186"/>
                    </a:cubicBezTo>
                    <a:lnTo>
                      <a:pt x="1480235" y="55098"/>
                    </a:lnTo>
                    <a:cubicBezTo>
                      <a:pt x="1484452" y="54922"/>
                      <a:pt x="1488493" y="55098"/>
                      <a:pt x="1492534" y="55449"/>
                    </a:cubicBezTo>
                    <a:lnTo>
                      <a:pt x="1492534" y="55273"/>
                    </a:lnTo>
                    <a:lnTo>
                      <a:pt x="1492534" y="49739"/>
                    </a:lnTo>
                    <a:lnTo>
                      <a:pt x="1497981" y="48772"/>
                    </a:lnTo>
                    <a:cubicBezTo>
                      <a:pt x="1503604" y="47806"/>
                      <a:pt x="1507645" y="48597"/>
                      <a:pt x="1510984" y="49299"/>
                    </a:cubicBezTo>
                    <a:cubicBezTo>
                      <a:pt x="1511072" y="49299"/>
                      <a:pt x="1511247" y="49387"/>
                      <a:pt x="1511335" y="49387"/>
                    </a:cubicBezTo>
                    <a:lnTo>
                      <a:pt x="1507821" y="44819"/>
                    </a:lnTo>
                    <a:lnTo>
                      <a:pt x="1519242" y="43501"/>
                    </a:lnTo>
                    <a:cubicBezTo>
                      <a:pt x="1524513" y="42886"/>
                      <a:pt x="1527588" y="45258"/>
                      <a:pt x="1529257" y="46488"/>
                    </a:cubicBezTo>
                    <a:lnTo>
                      <a:pt x="1535232" y="51056"/>
                    </a:lnTo>
                    <a:lnTo>
                      <a:pt x="1528994" y="57294"/>
                    </a:lnTo>
                    <a:cubicBezTo>
                      <a:pt x="1534792" y="58788"/>
                      <a:pt x="1536725" y="58612"/>
                      <a:pt x="1539009" y="56152"/>
                    </a:cubicBezTo>
                    <a:cubicBezTo>
                      <a:pt x="1541469" y="53341"/>
                      <a:pt x="1544983" y="53428"/>
                      <a:pt x="1546828" y="53428"/>
                    </a:cubicBezTo>
                    <a:cubicBezTo>
                      <a:pt x="1547092" y="53428"/>
                      <a:pt x="1547355" y="53428"/>
                      <a:pt x="1547619" y="53428"/>
                    </a:cubicBezTo>
                    <a:lnTo>
                      <a:pt x="1555965" y="52550"/>
                    </a:lnTo>
                    <a:lnTo>
                      <a:pt x="1555174" y="58260"/>
                    </a:lnTo>
                    <a:cubicBezTo>
                      <a:pt x="1555614" y="58173"/>
                      <a:pt x="1556141" y="58085"/>
                      <a:pt x="1556580" y="57997"/>
                    </a:cubicBezTo>
                    <a:cubicBezTo>
                      <a:pt x="1565014" y="57030"/>
                      <a:pt x="1571779" y="60281"/>
                      <a:pt x="1577138" y="63620"/>
                    </a:cubicBezTo>
                    <a:cubicBezTo>
                      <a:pt x="1582497" y="66870"/>
                      <a:pt x="1589525" y="67309"/>
                      <a:pt x="1598750" y="64849"/>
                    </a:cubicBezTo>
                    <a:cubicBezTo>
                      <a:pt x="1599101" y="64586"/>
                      <a:pt x="1599716" y="64059"/>
                      <a:pt x="1600155" y="63707"/>
                    </a:cubicBezTo>
                    <a:cubicBezTo>
                      <a:pt x="1602000" y="62126"/>
                      <a:pt x="1605778" y="58875"/>
                      <a:pt x="1610434" y="60896"/>
                    </a:cubicBezTo>
                    <a:cubicBezTo>
                      <a:pt x="1614388" y="62565"/>
                      <a:pt x="1615530" y="66782"/>
                      <a:pt x="1615881" y="70209"/>
                    </a:cubicBezTo>
                    <a:cubicBezTo>
                      <a:pt x="1616672" y="70560"/>
                      <a:pt x="1617550" y="70824"/>
                      <a:pt x="1618077" y="70824"/>
                    </a:cubicBezTo>
                    <a:cubicBezTo>
                      <a:pt x="1620625" y="70911"/>
                      <a:pt x="1623173" y="71087"/>
                      <a:pt x="1625633" y="71175"/>
                    </a:cubicBezTo>
                    <a:cubicBezTo>
                      <a:pt x="1633891" y="71614"/>
                      <a:pt x="1641622" y="72053"/>
                      <a:pt x="1649178" y="70296"/>
                    </a:cubicBezTo>
                    <a:lnTo>
                      <a:pt x="1661038" y="67397"/>
                    </a:lnTo>
                    <a:lnTo>
                      <a:pt x="1660072" y="76095"/>
                    </a:lnTo>
                    <a:cubicBezTo>
                      <a:pt x="1664289" y="76534"/>
                      <a:pt x="1668330" y="77588"/>
                      <a:pt x="1672108" y="78642"/>
                    </a:cubicBezTo>
                    <a:cubicBezTo>
                      <a:pt x="1679399" y="80575"/>
                      <a:pt x="1685637" y="82244"/>
                      <a:pt x="1691787" y="79609"/>
                    </a:cubicBezTo>
                    <a:cubicBezTo>
                      <a:pt x="1695652" y="77940"/>
                      <a:pt x="1701890" y="79433"/>
                      <a:pt x="1703823" y="83826"/>
                    </a:cubicBezTo>
                    <a:cubicBezTo>
                      <a:pt x="1704877" y="86110"/>
                      <a:pt x="1706283" y="86549"/>
                      <a:pt x="1711378" y="87340"/>
                    </a:cubicBezTo>
                    <a:cubicBezTo>
                      <a:pt x="1714102" y="87779"/>
                      <a:pt x="1717264" y="88219"/>
                      <a:pt x="1720251" y="89624"/>
                    </a:cubicBezTo>
                    <a:cubicBezTo>
                      <a:pt x="1724293" y="91469"/>
                      <a:pt x="1730355" y="91996"/>
                      <a:pt x="1735626" y="91030"/>
                    </a:cubicBezTo>
                    <a:cubicBezTo>
                      <a:pt x="1737295" y="90678"/>
                      <a:pt x="1738876" y="90415"/>
                      <a:pt x="1740633" y="90503"/>
                    </a:cubicBezTo>
                    <a:lnTo>
                      <a:pt x="1735889" y="84353"/>
                    </a:lnTo>
                    <a:lnTo>
                      <a:pt x="1747310" y="83035"/>
                    </a:lnTo>
                    <a:cubicBezTo>
                      <a:pt x="1752582" y="82420"/>
                      <a:pt x="1755657" y="84792"/>
                      <a:pt x="1757326" y="86022"/>
                    </a:cubicBezTo>
                    <a:lnTo>
                      <a:pt x="1763300" y="90591"/>
                    </a:lnTo>
                    <a:lnTo>
                      <a:pt x="1755569" y="98322"/>
                    </a:lnTo>
                    <a:cubicBezTo>
                      <a:pt x="1760313" y="100870"/>
                      <a:pt x="1763036" y="100255"/>
                      <a:pt x="1772173" y="97795"/>
                    </a:cubicBezTo>
                    <a:cubicBezTo>
                      <a:pt x="1773052" y="97267"/>
                      <a:pt x="1774984" y="96301"/>
                      <a:pt x="1777444" y="96653"/>
                    </a:cubicBezTo>
                    <a:cubicBezTo>
                      <a:pt x="1779113" y="96916"/>
                      <a:pt x="1780519" y="97355"/>
                      <a:pt x="1781837" y="97707"/>
                    </a:cubicBezTo>
                    <a:cubicBezTo>
                      <a:pt x="1782188" y="97795"/>
                      <a:pt x="1782628" y="97970"/>
                      <a:pt x="1782979" y="98058"/>
                    </a:cubicBezTo>
                    <a:lnTo>
                      <a:pt x="1794049" y="101133"/>
                    </a:lnTo>
                    <a:lnTo>
                      <a:pt x="1787635" y="107283"/>
                    </a:lnTo>
                    <a:cubicBezTo>
                      <a:pt x="1789217" y="107634"/>
                      <a:pt x="1790710" y="108249"/>
                      <a:pt x="1792204" y="109216"/>
                    </a:cubicBezTo>
                    <a:cubicBezTo>
                      <a:pt x="1800286" y="114311"/>
                      <a:pt x="1809159" y="116507"/>
                      <a:pt x="1819263" y="115893"/>
                    </a:cubicBezTo>
                    <a:cubicBezTo>
                      <a:pt x="1821986" y="115717"/>
                      <a:pt x="1826291" y="116947"/>
                      <a:pt x="1828400" y="118967"/>
                    </a:cubicBezTo>
                    <a:cubicBezTo>
                      <a:pt x="1829805" y="120285"/>
                      <a:pt x="1830508" y="122042"/>
                      <a:pt x="1830508" y="123975"/>
                    </a:cubicBezTo>
                    <a:cubicBezTo>
                      <a:pt x="1831035" y="124063"/>
                      <a:pt x="1831562" y="124151"/>
                      <a:pt x="1832089" y="124239"/>
                    </a:cubicBezTo>
                    <a:cubicBezTo>
                      <a:pt x="1833934" y="124502"/>
                      <a:pt x="1836218" y="124854"/>
                      <a:pt x="1838415" y="125996"/>
                    </a:cubicBezTo>
                    <a:cubicBezTo>
                      <a:pt x="1848167" y="131179"/>
                      <a:pt x="1851066" y="131179"/>
                      <a:pt x="1851856" y="131003"/>
                    </a:cubicBezTo>
                    <a:cubicBezTo>
                      <a:pt x="1857743" y="128456"/>
                      <a:pt x="1862487" y="130652"/>
                      <a:pt x="1865386" y="131882"/>
                    </a:cubicBezTo>
                    <a:cubicBezTo>
                      <a:pt x="1865825" y="132058"/>
                      <a:pt x="1866352" y="132321"/>
                      <a:pt x="1866792" y="132497"/>
                    </a:cubicBezTo>
                    <a:cubicBezTo>
                      <a:pt x="1868637" y="131530"/>
                      <a:pt x="1872238" y="130476"/>
                      <a:pt x="1875841" y="135220"/>
                    </a:cubicBezTo>
                    <a:cubicBezTo>
                      <a:pt x="1876016" y="135396"/>
                      <a:pt x="1876104" y="135572"/>
                      <a:pt x="1876280" y="135747"/>
                    </a:cubicBezTo>
                    <a:lnTo>
                      <a:pt x="1879882" y="140228"/>
                    </a:lnTo>
                    <a:cubicBezTo>
                      <a:pt x="1881287" y="140404"/>
                      <a:pt x="1882693" y="140755"/>
                      <a:pt x="1884011" y="141282"/>
                    </a:cubicBezTo>
                    <a:cubicBezTo>
                      <a:pt x="1892972" y="144533"/>
                      <a:pt x="1901845" y="148223"/>
                      <a:pt x="1910455" y="151737"/>
                    </a:cubicBezTo>
                    <a:cubicBezTo>
                      <a:pt x="1913090" y="152879"/>
                      <a:pt x="1915814" y="153933"/>
                      <a:pt x="1918450" y="155075"/>
                    </a:cubicBezTo>
                    <a:cubicBezTo>
                      <a:pt x="1918537" y="154900"/>
                      <a:pt x="1918625" y="154724"/>
                      <a:pt x="1918713" y="154460"/>
                    </a:cubicBezTo>
                    <a:cubicBezTo>
                      <a:pt x="1918801" y="154285"/>
                      <a:pt x="1918889" y="154197"/>
                      <a:pt x="1918889" y="154109"/>
                    </a:cubicBezTo>
                    <a:lnTo>
                      <a:pt x="1922579" y="146729"/>
                    </a:lnTo>
                    <a:lnTo>
                      <a:pt x="1936460" y="158238"/>
                    </a:lnTo>
                    <a:lnTo>
                      <a:pt x="1937865" y="151737"/>
                    </a:lnTo>
                    <a:lnTo>
                      <a:pt x="1945069" y="153670"/>
                    </a:lnTo>
                    <a:cubicBezTo>
                      <a:pt x="1951834" y="155427"/>
                      <a:pt x="1951043" y="160610"/>
                      <a:pt x="1950868" y="161664"/>
                    </a:cubicBezTo>
                    <a:cubicBezTo>
                      <a:pt x="1950604" y="162982"/>
                      <a:pt x="1950253" y="164300"/>
                      <a:pt x="1949901" y="165618"/>
                    </a:cubicBezTo>
                    <a:lnTo>
                      <a:pt x="1949110" y="168780"/>
                    </a:lnTo>
                    <a:cubicBezTo>
                      <a:pt x="1953767" y="171767"/>
                      <a:pt x="1955085" y="171767"/>
                      <a:pt x="1957896" y="170010"/>
                    </a:cubicBezTo>
                    <a:cubicBezTo>
                      <a:pt x="1961146" y="167990"/>
                      <a:pt x="1964573" y="169132"/>
                      <a:pt x="1966330" y="169747"/>
                    </a:cubicBezTo>
                    <a:cubicBezTo>
                      <a:pt x="1966594" y="169835"/>
                      <a:pt x="1966857" y="169923"/>
                      <a:pt x="1967121" y="170010"/>
                    </a:cubicBezTo>
                    <a:lnTo>
                      <a:pt x="1975906" y="171855"/>
                    </a:lnTo>
                    <a:lnTo>
                      <a:pt x="1972919" y="177127"/>
                    </a:lnTo>
                    <a:cubicBezTo>
                      <a:pt x="1974940" y="177390"/>
                      <a:pt x="1976784" y="177917"/>
                      <a:pt x="1978278" y="178444"/>
                    </a:cubicBezTo>
                    <a:cubicBezTo>
                      <a:pt x="1979859" y="178972"/>
                      <a:pt x="1981704" y="179499"/>
                      <a:pt x="1982407" y="179235"/>
                    </a:cubicBezTo>
                    <a:lnTo>
                      <a:pt x="1989172" y="177039"/>
                    </a:lnTo>
                    <a:lnTo>
                      <a:pt x="1992247" y="189953"/>
                    </a:lnTo>
                    <a:cubicBezTo>
                      <a:pt x="1992422" y="190129"/>
                      <a:pt x="1992598" y="190305"/>
                      <a:pt x="1992862" y="190480"/>
                    </a:cubicBezTo>
                    <a:cubicBezTo>
                      <a:pt x="1997254" y="194258"/>
                      <a:pt x="2001471" y="197860"/>
                      <a:pt x="2005864" y="199529"/>
                    </a:cubicBezTo>
                    <a:cubicBezTo>
                      <a:pt x="2018515" y="204186"/>
                      <a:pt x="2030112" y="210687"/>
                      <a:pt x="2041181" y="217012"/>
                    </a:cubicBezTo>
                    <a:cubicBezTo>
                      <a:pt x="2045486" y="219472"/>
                      <a:pt x="2049879" y="221932"/>
                      <a:pt x="2054271" y="224304"/>
                    </a:cubicBezTo>
                    <a:cubicBezTo>
                      <a:pt x="2055414" y="224919"/>
                      <a:pt x="2056468" y="225534"/>
                      <a:pt x="2057522" y="226237"/>
                    </a:cubicBezTo>
                    <a:cubicBezTo>
                      <a:pt x="2058840" y="227028"/>
                      <a:pt x="2061036" y="228433"/>
                      <a:pt x="2061827" y="228521"/>
                    </a:cubicBezTo>
                    <a:cubicBezTo>
                      <a:pt x="2065780" y="228257"/>
                      <a:pt x="2069031" y="229048"/>
                      <a:pt x="2071754" y="230366"/>
                    </a:cubicBezTo>
                    <a:lnTo>
                      <a:pt x="2075532" y="228257"/>
                    </a:lnTo>
                    <a:cubicBezTo>
                      <a:pt x="2075532" y="228257"/>
                      <a:pt x="2075708" y="228170"/>
                      <a:pt x="2075796" y="228082"/>
                    </a:cubicBezTo>
                    <a:cubicBezTo>
                      <a:pt x="2079046" y="225885"/>
                      <a:pt x="2081945" y="225710"/>
                      <a:pt x="2084493" y="227555"/>
                    </a:cubicBezTo>
                    <a:cubicBezTo>
                      <a:pt x="2086162" y="228697"/>
                      <a:pt x="2087568" y="229927"/>
                      <a:pt x="2088974" y="231157"/>
                    </a:cubicBezTo>
                    <a:cubicBezTo>
                      <a:pt x="2089413" y="231508"/>
                      <a:pt x="2089764" y="231859"/>
                      <a:pt x="2090204" y="232211"/>
                    </a:cubicBezTo>
                    <a:lnTo>
                      <a:pt x="2100043" y="240381"/>
                    </a:lnTo>
                    <a:lnTo>
                      <a:pt x="2086865" y="243808"/>
                    </a:lnTo>
                    <a:cubicBezTo>
                      <a:pt x="2087656" y="244510"/>
                      <a:pt x="2088359" y="245301"/>
                      <a:pt x="2089150" y="245916"/>
                    </a:cubicBezTo>
                    <a:cubicBezTo>
                      <a:pt x="2094596" y="243105"/>
                      <a:pt x="2099955" y="245389"/>
                      <a:pt x="2102767" y="246707"/>
                    </a:cubicBezTo>
                    <a:cubicBezTo>
                      <a:pt x="2103645" y="247058"/>
                      <a:pt x="2104875" y="247585"/>
                      <a:pt x="2105403" y="247673"/>
                    </a:cubicBezTo>
                    <a:cubicBezTo>
                      <a:pt x="2108477" y="246707"/>
                      <a:pt x="2111025" y="248112"/>
                      <a:pt x="2111992" y="248640"/>
                    </a:cubicBezTo>
                    <a:lnTo>
                      <a:pt x="2112167" y="248727"/>
                    </a:lnTo>
                    <a:lnTo>
                      <a:pt x="2123149" y="253032"/>
                    </a:lnTo>
                    <a:lnTo>
                      <a:pt x="2113485" y="260061"/>
                    </a:lnTo>
                    <a:cubicBezTo>
                      <a:pt x="2113309" y="260148"/>
                      <a:pt x="2113221" y="260236"/>
                      <a:pt x="2113134" y="260412"/>
                    </a:cubicBezTo>
                    <a:cubicBezTo>
                      <a:pt x="2112958" y="260588"/>
                      <a:pt x="2112694" y="260763"/>
                      <a:pt x="2112519" y="260939"/>
                    </a:cubicBezTo>
                    <a:cubicBezTo>
                      <a:pt x="2120865" y="265595"/>
                      <a:pt x="2128508" y="271130"/>
                      <a:pt x="2135975" y="276489"/>
                    </a:cubicBezTo>
                    <a:cubicBezTo>
                      <a:pt x="2140632" y="279828"/>
                      <a:pt x="2145464" y="283342"/>
                      <a:pt x="2150296" y="286417"/>
                    </a:cubicBezTo>
                    <a:cubicBezTo>
                      <a:pt x="2150471" y="286592"/>
                      <a:pt x="2150647" y="286680"/>
                      <a:pt x="2150823" y="286768"/>
                    </a:cubicBezTo>
                    <a:cubicBezTo>
                      <a:pt x="2150999" y="286680"/>
                      <a:pt x="2151174" y="286505"/>
                      <a:pt x="2151350" y="286329"/>
                    </a:cubicBezTo>
                    <a:cubicBezTo>
                      <a:pt x="2153019" y="284835"/>
                      <a:pt x="2155831" y="283517"/>
                      <a:pt x="2160223" y="285802"/>
                    </a:cubicBezTo>
                    <a:cubicBezTo>
                      <a:pt x="2161892" y="286680"/>
                      <a:pt x="2166988" y="289404"/>
                      <a:pt x="2166197" y="294675"/>
                    </a:cubicBezTo>
                    <a:cubicBezTo>
                      <a:pt x="2165758" y="297311"/>
                      <a:pt x="2166900" y="298628"/>
                      <a:pt x="2171469" y="302230"/>
                    </a:cubicBezTo>
                    <a:cubicBezTo>
                      <a:pt x="2171908" y="302582"/>
                      <a:pt x="2172347" y="302933"/>
                      <a:pt x="2172786" y="303285"/>
                    </a:cubicBezTo>
                    <a:cubicBezTo>
                      <a:pt x="2175510" y="305481"/>
                      <a:pt x="2178936" y="307062"/>
                      <a:pt x="2182626" y="308819"/>
                    </a:cubicBezTo>
                    <a:cubicBezTo>
                      <a:pt x="2187107" y="310928"/>
                      <a:pt x="2191939" y="313212"/>
                      <a:pt x="2196068" y="316726"/>
                    </a:cubicBezTo>
                    <a:cubicBezTo>
                      <a:pt x="2198879" y="315848"/>
                      <a:pt x="2200900" y="316111"/>
                      <a:pt x="2202569" y="316463"/>
                    </a:cubicBezTo>
                    <a:lnTo>
                      <a:pt x="2209333" y="317868"/>
                    </a:lnTo>
                    <a:lnTo>
                      <a:pt x="2207401" y="325072"/>
                    </a:lnTo>
                    <a:cubicBezTo>
                      <a:pt x="2207225" y="325687"/>
                      <a:pt x="2207049" y="326302"/>
                      <a:pt x="2206874" y="326742"/>
                    </a:cubicBezTo>
                    <a:cubicBezTo>
                      <a:pt x="2206874" y="326742"/>
                      <a:pt x="2206961" y="326829"/>
                      <a:pt x="2206961" y="326829"/>
                    </a:cubicBezTo>
                    <a:cubicBezTo>
                      <a:pt x="2209421" y="328323"/>
                      <a:pt x="2212233" y="329992"/>
                      <a:pt x="2214693" y="332364"/>
                    </a:cubicBezTo>
                    <a:cubicBezTo>
                      <a:pt x="2220139" y="337723"/>
                      <a:pt x="2226377" y="342907"/>
                      <a:pt x="2234635" y="344664"/>
                    </a:cubicBezTo>
                    <a:cubicBezTo>
                      <a:pt x="2237622" y="345279"/>
                      <a:pt x="2243421" y="348002"/>
                      <a:pt x="2243772" y="353361"/>
                    </a:cubicBezTo>
                    <a:cubicBezTo>
                      <a:pt x="2243860" y="355294"/>
                      <a:pt x="2244826" y="356173"/>
                      <a:pt x="2248428" y="358808"/>
                    </a:cubicBezTo>
                    <a:cubicBezTo>
                      <a:pt x="2250361" y="360214"/>
                      <a:pt x="2252558" y="361707"/>
                      <a:pt x="2254402" y="363904"/>
                    </a:cubicBezTo>
                    <a:lnTo>
                      <a:pt x="2254754" y="364255"/>
                    </a:lnTo>
                    <a:cubicBezTo>
                      <a:pt x="2257829" y="367769"/>
                      <a:pt x="2261694" y="372250"/>
                      <a:pt x="2264945" y="373216"/>
                    </a:cubicBezTo>
                    <a:cubicBezTo>
                      <a:pt x="2269074" y="374446"/>
                      <a:pt x="2272500" y="376379"/>
                      <a:pt x="2275487" y="378575"/>
                    </a:cubicBezTo>
                    <a:lnTo>
                      <a:pt x="2275136" y="376818"/>
                    </a:lnTo>
                    <a:lnTo>
                      <a:pt x="2283570" y="377170"/>
                    </a:lnTo>
                    <a:cubicBezTo>
                      <a:pt x="2285678" y="377257"/>
                      <a:pt x="2290686" y="378224"/>
                      <a:pt x="2292004" y="385340"/>
                    </a:cubicBezTo>
                    <a:cubicBezTo>
                      <a:pt x="2292180" y="386219"/>
                      <a:pt x="2292794" y="390699"/>
                      <a:pt x="2287699" y="392720"/>
                    </a:cubicBezTo>
                    <a:cubicBezTo>
                      <a:pt x="2287875" y="392983"/>
                      <a:pt x="2288050" y="393247"/>
                      <a:pt x="2288226" y="393598"/>
                    </a:cubicBezTo>
                    <a:cubicBezTo>
                      <a:pt x="2290159" y="396673"/>
                      <a:pt x="2290686" y="396761"/>
                      <a:pt x="2293849" y="397025"/>
                    </a:cubicBezTo>
                    <a:cubicBezTo>
                      <a:pt x="2298857" y="397464"/>
                      <a:pt x="2303688" y="399045"/>
                      <a:pt x="2307905" y="400539"/>
                    </a:cubicBezTo>
                    <a:lnTo>
                      <a:pt x="2308432" y="400714"/>
                    </a:lnTo>
                    <a:cubicBezTo>
                      <a:pt x="2311683" y="401857"/>
                      <a:pt x="2313089" y="404492"/>
                      <a:pt x="2313967" y="406074"/>
                    </a:cubicBezTo>
                    <a:cubicBezTo>
                      <a:pt x="2314055" y="406337"/>
                      <a:pt x="2314231" y="406513"/>
                      <a:pt x="2314319" y="406776"/>
                    </a:cubicBezTo>
                    <a:lnTo>
                      <a:pt x="2320381" y="415386"/>
                    </a:lnTo>
                    <a:lnTo>
                      <a:pt x="2311156" y="416792"/>
                    </a:lnTo>
                    <a:cubicBezTo>
                      <a:pt x="2313352" y="418549"/>
                      <a:pt x="2315549" y="420218"/>
                      <a:pt x="2317657" y="421975"/>
                    </a:cubicBezTo>
                    <a:cubicBezTo>
                      <a:pt x="2321611" y="425138"/>
                      <a:pt x="2325740" y="428300"/>
                      <a:pt x="2329781" y="431639"/>
                    </a:cubicBezTo>
                    <a:cubicBezTo>
                      <a:pt x="2330220" y="431990"/>
                      <a:pt x="2330747" y="432430"/>
                      <a:pt x="2331274" y="432781"/>
                    </a:cubicBezTo>
                    <a:cubicBezTo>
                      <a:pt x="2334701" y="435505"/>
                      <a:pt x="2338654" y="438667"/>
                      <a:pt x="2340587" y="443324"/>
                    </a:cubicBezTo>
                    <a:cubicBezTo>
                      <a:pt x="2342783" y="448507"/>
                      <a:pt x="2343574" y="448243"/>
                      <a:pt x="2347088" y="447189"/>
                    </a:cubicBezTo>
                    <a:cubicBezTo>
                      <a:pt x="2352096" y="445608"/>
                      <a:pt x="2356488" y="446662"/>
                      <a:pt x="2358948" y="449825"/>
                    </a:cubicBezTo>
                    <a:cubicBezTo>
                      <a:pt x="2360705" y="452109"/>
                      <a:pt x="2362023" y="455974"/>
                      <a:pt x="2358597" y="461861"/>
                    </a:cubicBezTo>
                    <a:cubicBezTo>
                      <a:pt x="2358597" y="462124"/>
                      <a:pt x="2358597" y="462388"/>
                      <a:pt x="2358597" y="462651"/>
                    </a:cubicBezTo>
                    <a:cubicBezTo>
                      <a:pt x="2362726" y="466780"/>
                      <a:pt x="2367119" y="470646"/>
                      <a:pt x="2371775" y="474775"/>
                    </a:cubicBezTo>
                    <a:cubicBezTo>
                      <a:pt x="2373708" y="476444"/>
                      <a:pt x="2375641" y="478201"/>
                      <a:pt x="2377573" y="479871"/>
                    </a:cubicBezTo>
                    <a:cubicBezTo>
                      <a:pt x="2378013" y="480222"/>
                      <a:pt x="2378716" y="480749"/>
                      <a:pt x="2379418" y="481276"/>
                    </a:cubicBezTo>
                    <a:cubicBezTo>
                      <a:pt x="2381351" y="482682"/>
                      <a:pt x="2383811" y="484527"/>
                      <a:pt x="2385129" y="487075"/>
                    </a:cubicBezTo>
                    <a:cubicBezTo>
                      <a:pt x="2387852" y="486284"/>
                      <a:pt x="2389785" y="486548"/>
                      <a:pt x="2391454" y="486899"/>
                    </a:cubicBezTo>
                    <a:lnTo>
                      <a:pt x="2398219" y="488305"/>
                    </a:lnTo>
                    <a:lnTo>
                      <a:pt x="2396286" y="495509"/>
                    </a:lnTo>
                    <a:cubicBezTo>
                      <a:pt x="2395847" y="497090"/>
                      <a:pt x="2395320" y="498232"/>
                      <a:pt x="2394617" y="499111"/>
                    </a:cubicBezTo>
                    <a:cubicBezTo>
                      <a:pt x="2396286" y="500780"/>
                      <a:pt x="2397604" y="502625"/>
                      <a:pt x="2398746" y="504294"/>
                    </a:cubicBezTo>
                    <a:cubicBezTo>
                      <a:pt x="2399449" y="505348"/>
                      <a:pt x="2400152" y="506315"/>
                      <a:pt x="2400855" y="507105"/>
                    </a:cubicBezTo>
                    <a:cubicBezTo>
                      <a:pt x="2401997" y="508423"/>
                      <a:pt x="2403051" y="509917"/>
                      <a:pt x="2404105" y="511234"/>
                    </a:cubicBezTo>
                    <a:cubicBezTo>
                      <a:pt x="2405247" y="512816"/>
                      <a:pt x="2407180" y="515451"/>
                      <a:pt x="2408147" y="515979"/>
                    </a:cubicBezTo>
                    <a:cubicBezTo>
                      <a:pt x="2413506" y="517209"/>
                      <a:pt x="2417371" y="519581"/>
                      <a:pt x="2420270" y="522480"/>
                    </a:cubicBezTo>
                    <a:lnTo>
                      <a:pt x="2435733" y="518087"/>
                    </a:lnTo>
                    <a:lnTo>
                      <a:pt x="2434678" y="544443"/>
                    </a:lnTo>
                    <a:cubicBezTo>
                      <a:pt x="2438808" y="545585"/>
                      <a:pt x="2442497" y="547606"/>
                      <a:pt x="2445836" y="549451"/>
                    </a:cubicBezTo>
                    <a:cubicBezTo>
                      <a:pt x="2446714" y="549890"/>
                      <a:pt x="2447505" y="550417"/>
                      <a:pt x="2448384" y="550857"/>
                    </a:cubicBezTo>
                    <a:cubicBezTo>
                      <a:pt x="2452776" y="553229"/>
                      <a:pt x="2451986" y="557973"/>
                      <a:pt x="2451722" y="559818"/>
                    </a:cubicBezTo>
                    <a:cubicBezTo>
                      <a:pt x="2451722" y="560081"/>
                      <a:pt x="2451634" y="560345"/>
                      <a:pt x="2451634" y="560608"/>
                    </a:cubicBezTo>
                    <a:lnTo>
                      <a:pt x="2451019" y="567373"/>
                    </a:lnTo>
                    <a:cubicBezTo>
                      <a:pt x="2451722" y="568252"/>
                      <a:pt x="2452425" y="569130"/>
                      <a:pt x="2453128" y="570009"/>
                    </a:cubicBezTo>
                    <a:cubicBezTo>
                      <a:pt x="2458223" y="576334"/>
                      <a:pt x="2463407" y="582923"/>
                      <a:pt x="2468941" y="588985"/>
                    </a:cubicBezTo>
                    <a:cubicBezTo>
                      <a:pt x="2470698" y="590918"/>
                      <a:pt x="2472104" y="593114"/>
                      <a:pt x="2473510" y="595135"/>
                    </a:cubicBezTo>
                    <a:cubicBezTo>
                      <a:pt x="2477375" y="601109"/>
                      <a:pt x="2478869" y="602954"/>
                      <a:pt x="2483964" y="601900"/>
                    </a:cubicBezTo>
                    <a:cubicBezTo>
                      <a:pt x="2489148" y="600845"/>
                      <a:pt x="2492750" y="603657"/>
                      <a:pt x="2493980" y="606995"/>
                    </a:cubicBezTo>
                    <a:cubicBezTo>
                      <a:pt x="2495385" y="610861"/>
                      <a:pt x="2493892" y="615605"/>
                      <a:pt x="2490553" y="618240"/>
                    </a:cubicBezTo>
                    <a:lnTo>
                      <a:pt x="2490905" y="618680"/>
                    </a:lnTo>
                    <a:cubicBezTo>
                      <a:pt x="2494331" y="623512"/>
                      <a:pt x="2498285" y="627904"/>
                      <a:pt x="2502414" y="632648"/>
                    </a:cubicBezTo>
                    <a:cubicBezTo>
                      <a:pt x="2503644" y="633966"/>
                      <a:pt x="2504786" y="635372"/>
                      <a:pt x="2506016" y="636690"/>
                    </a:cubicBezTo>
                    <a:cubicBezTo>
                      <a:pt x="2506631" y="637392"/>
                      <a:pt x="2507421" y="638095"/>
                      <a:pt x="2508212" y="638886"/>
                    </a:cubicBezTo>
                    <a:cubicBezTo>
                      <a:pt x="2510320" y="640907"/>
                      <a:pt x="2513044" y="643542"/>
                      <a:pt x="2514538" y="647320"/>
                    </a:cubicBezTo>
                    <a:cubicBezTo>
                      <a:pt x="2514889" y="647232"/>
                      <a:pt x="2515240" y="647232"/>
                      <a:pt x="2515592" y="647144"/>
                    </a:cubicBezTo>
                    <a:lnTo>
                      <a:pt x="2529560" y="645563"/>
                    </a:lnTo>
                    <a:lnTo>
                      <a:pt x="2520599" y="659005"/>
                    </a:lnTo>
                    <a:cubicBezTo>
                      <a:pt x="2522620" y="660849"/>
                      <a:pt x="2524641" y="662870"/>
                      <a:pt x="2526398" y="665242"/>
                    </a:cubicBezTo>
                    <a:cubicBezTo>
                      <a:pt x="2528418" y="667878"/>
                      <a:pt x="2530000" y="670601"/>
                      <a:pt x="2531669" y="673149"/>
                    </a:cubicBezTo>
                    <a:cubicBezTo>
                      <a:pt x="2533075" y="675433"/>
                      <a:pt x="2534392" y="677630"/>
                      <a:pt x="2535886" y="679650"/>
                    </a:cubicBezTo>
                    <a:cubicBezTo>
                      <a:pt x="2536765" y="680792"/>
                      <a:pt x="2537819" y="681934"/>
                      <a:pt x="2539049" y="683076"/>
                    </a:cubicBezTo>
                    <a:cubicBezTo>
                      <a:pt x="2542211" y="686151"/>
                      <a:pt x="2546077" y="690017"/>
                      <a:pt x="2547746" y="697309"/>
                    </a:cubicBezTo>
                    <a:cubicBezTo>
                      <a:pt x="2548888" y="702404"/>
                      <a:pt x="2552227" y="707236"/>
                      <a:pt x="2555829" y="712420"/>
                    </a:cubicBezTo>
                    <a:cubicBezTo>
                      <a:pt x="2559343" y="717515"/>
                      <a:pt x="2563296" y="723138"/>
                      <a:pt x="2565493" y="729902"/>
                    </a:cubicBezTo>
                    <a:cubicBezTo>
                      <a:pt x="2569007" y="732714"/>
                      <a:pt x="2570852" y="736492"/>
                      <a:pt x="2572433" y="739654"/>
                    </a:cubicBezTo>
                    <a:cubicBezTo>
                      <a:pt x="2574893" y="744486"/>
                      <a:pt x="2575772" y="745716"/>
                      <a:pt x="2578495" y="745892"/>
                    </a:cubicBezTo>
                    <a:cubicBezTo>
                      <a:pt x="2580428" y="745980"/>
                      <a:pt x="2583151" y="746946"/>
                      <a:pt x="2584908" y="750812"/>
                    </a:cubicBezTo>
                    <a:cubicBezTo>
                      <a:pt x="2586841" y="755029"/>
                      <a:pt x="2585875" y="757840"/>
                      <a:pt x="2584645" y="759421"/>
                    </a:cubicBezTo>
                    <a:cubicBezTo>
                      <a:pt x="2583415" y="761091"/>
                      <a:pt x="2583327" y="761178"/>
                      <a:pt x="2586226" y="764868"/>
                    </a:cubicBezTo>
                    <a:cubicBezTo>
                      <a:pt x="2587632" y="766713"/>
                      <a:pt x="2589213" y="768822"/>
                      <a:pt x="2590267" y="771370"/>
                    </a:cubicBezTo>
                    <a:cubicBezTo>
                      <a:pt x="2591497" y="774532"/>
                      <a:pt x="2593957" y="777344"/>
                      <a:pt x="2596681" y="780506"/>
                    </a:cubicBezTo>
                    <a:cubicBezTo>
                      <a:pt x="2600195" y="784460"/>
                      <a:pt x="2604060" y="788940"/>
                      <a:pt x="2606257" y="795178"/>
                    </a:cubicBezTo>
                    <a:cubicBezTo>
                      <a:pt x="2608892" y="802821"/>
                      <a:pt x="2613461" y="810640"/>
                      <a:pt x="2619084" y="817229"/>
                    </a:cubicBezTo>
                    <a:cubicBezTo>
                      <a:pt x="2619435" y="817668"/>
                      <a:pt x="2619786" y="818020"/>
                      <a:pt x="2620050" y="818371"/>
                    </a:cubicBezTo>
                    <a:cubicBezTo>
                      <a:pt x="2622158" y="820743"/>
                      <a:pt x="2624794" y="823730"/>
                      <a:pt x="2625497" y="829177"/>
                    </a:cubicBezTo>
                    <a:cubicBezTo>
                      <a:pt x="2626551" y="838138"/>
                      <a:pt x="2627957" y="842882"/>
                      <a:pt x="2633140" y="845694"/>
                    </a:cubicBezTo>
                    <a:cubicBezTo>
                      <a:pt x="2637094" y="847890"/>
                      <a:pt x="2638236" y="853337"/>
                      <a:pt x="2638411" y="855006"/>
                    </a:cubicBezTo>
                    <a:cubicBezTo>
                      <a:pt x="2638675" y="855094"/>
                      <a:pt x="2638938" y="855270"/>
                      <a:pt x="2639114" y="855446"/>
                    </a:cubicBezTo>
                    <a:cubicBezTo>
                      <a:pt x="2641135" y="856676"/>
                      <a:pt x="2642277" y="858696"/>
                      <a:pt x="2642628" y="861420"/>
                    </a:cubicBezTo>
                    <a:lnTo>
                      <a:pt x="2644034" y="873895"/>
                    </a:lnTo>
                    <a:cubicBezTo>
                      <a:pt x="2644561" y="874510"/>
                      <a:pt x="2645000" y="875125"/>
                      <a:pt x="2645527" y="875652"/>
                    </a:cubicBezTo>
                    <a:cubicBezTo>
                      <a:pt x="2648427" y="878902"/>
                      <a:pt x="2649744" y="882680"/>
                      <a:pt x="2650799" y="886019"/>
                    </a:cubicBezTo>
                    <a:cubicBezTo>
                      <a:pt x="2652468" y="891026"/>
                      <a:pt x="2653171" y="892344"/>
                      <a:pt x="2655718" y="892959"/>
                    </a:cubicBezTo>
                    <a:cubicBezTo>
                      <a:pt x="2660463" y="894101"/>
                      <a:pt x="2661517" y="899021"/>
                      <a:pt x="2661868" y="901217"/>
                    </a:cubicBezTo>
                    <a:cubicBezTo>
                      <a:pt x="2663450" y="900602"/>
                      <a:pt x="2664855" y="900690"/>
                      <a:pt x="2665558" y="900866"/>
                    </a:cubicBezTo>
                    <a:cubicBezTo>
                      <a:pt x="2667052" y="901130"/>
                      <a:pt x="2668369" y="901481"/>
                      <a:pt x="2669687" y="901832"/>
                    </a:cubicBezTo>
                    <a:lnTo>
                      <a:pt x="2688312" y="906664"/>
                    </a:lnTo>
                    <a:lnTo>
                      <a:pt x="2671269" y="914308"/>
                    </a:lnTo>
                    <a:cubicBezTo>
                      <a:pt x="2668194" y="915713"/>
                      <a:pt x="2665997" y="915801"/>
                      <a:pt x="2664153" y="915625"/>
                    </a:cubicBezTo>
                    <a:cubicBezTo>
                      <a:pt x="2664328" y="916943"/>
                      <a:pt x="2664416" y="918261"/>
                      <a:pt x="2664504" y="919579"/>
                    </a:cubicBezTo>
                    <a:cubicBezTo>
                      <a:pt x="2664592" y="921599"/>
                      <a:pt x="2664767" y="921687"/>
                      <a:pt x="2665646" y="922127"/>
                    </a:cubicBezTo>
                    <a:cubicBezTo>
                      <a:pt x="2666173" y="922390"/>
                      <a:pt x="2666788" y="922654"/>
                      <a:pt x="2667315" y="922917"/>
                    </a:cubicBezTo>
                    <a:cubicBezTo>
                      <a:pt x="2670302" y="924323"/>
                      <a:pt x="2673641" y="925904"/>
                      <a:pt x="2676540" y="928452"/>
                    </a:cubicBezTo>
                    <a:cubicBezTo>
                      <a:pt x="2679263" y="930824"/>
                      <a:pt x="2680581" y="933899"/>
                      <a:pt x="2681635" y="936359"/>
                    </a:cubicBezTo>
                    <a:cubicBezTo>
                      <a:pt x="2681899" y="936886"/>
                      <a:pt x="2682075" y="937413"/>
                      <a:pt x="2682338" y="937940"/>
                    </a:cubicBezTo>
                    <a:cubicBezTo>
                      <a:pt x="2684007" y="941542"/>
                      <a:pt x="2682163" y="944881"/>
                      <a:pt x="2681547" y="946111"/>
                    </a:cubicBezTo>
                    <a:lnTo>
                      <a:pt x="2680054" y="948834"/>
                    </a:lnTo>
                    <a:lnTo>
                      <a:pt x="2676891" y="949449"/>
                    </a:lnTo>
                    <a:cubicBezTo>
                      <a:pt x="2676715" y="949449"/>
                      <a:pt x="2676540" y="949537"/>
                      <a:pt x="2676364" y="949537"/>
                    </a:cubicBezTo>
                    <a:cubicBezTo>
                      <a:pt x="2678297" y="954105"/>
                      <a:pt x="2680230" y="958674"/>
                      <a:pt x="2682426" y="962979"/>
                    </a:cubicBezTo>
                    <a:cubicBezTo>
                      <a:pt x="2684095" y="966317"/>
                      <a:pt x="2686467" y="969480"/>
                      <a:pt x="2688839" y="972818"/>
                    </a:cubicBezTo>
                    <a:cubicBezTo>
                      <a:pt x="2689981" y="974400"/>
                      <a:pt x="2691124" y="975981"/>
                      <a:pt x="2692266" y="977650"/>
                    </a:cubicBezTo>
                    <a:lnTo>
                      <a:pt x="2694901" y="981604"/>
                    </a:lnTo>
                    <a:lnTo>
                      <a:pt x="2692090" y="985206"/>
                    </a:lnTo>
                    <a:cubicBezTo>
                      <a:pt x="2692353" y="985645"/>
                      <a:pt x="2692705" y="986348"/>
                      <a:pt x="2693056" y="986787"/>
                    </a:cubicBezTo>
                    <a:lnTo>
                      <a:pt x="2695341" y="987665"/>
                    </a:lnTo>
                    <a:cubicBezTo>
                      <a:pt x="2695692" y="987841"/>
                      <a:pt x="2696131" y="987929"/>
                      <a:pt x="2696570" y="988017"/>
                    </a:cubicBezTo>
                    <a:cubicBezTo>
                      <a:pt x="2698240" y="988544"/>
                      <a:pt x="2700612" y="989159"/>
                      <a:pt x="2702632" y="991004"/>
                    </a:cubicBezTo>
                    <a:cubicBezTo>
                      <a:pt x="2705268" y="993376"/>
                      <a:pt x="2706586" y="996012"/>
                      <a:pt x="2706586" y="998823"/>
                    </a:cubicBezTo>
                    <a:cubicBezTo>
                      <a:pt x="2706586" y="1002776"/>
                      <a:pt x="2704038" y="1005236"/>
                      <a:pt x="2702281" y="1006818"/>
                    </a:cubicBezTo>
                    <a:cubicBezTo>
                      <a:pt x="2702720" y="1009102"/>
                      <a:pt x="2703423" y="1011298"/>
                      <a:pt x="2704126" y="1013670"/>
                    </a:cubicBezTo>
                    <a:cubicBezTo>
                      <a:pt x="2705268" y="1017536"/>
                      <a:pt x="2706410" y="1021489"/>
                      <a:pt x="2706937" y="1025970"/>
                    </a:cubicBezTo>
                    <a:cubicBezTo>
                      <a:pt x="2707552" y="1026409"/>
                      <a:pt x="2708343" y="1026936"/>
                      <a:pt x="2708958" y="1027288"/>
                    </a:cubicBezTo>
                    <a:cubicBezTo>
                      <a:pt x="2711594" y="1029045"/>
                      <a:pt x="2714844" y="1031153"/>
                      <a:pt x="2716689" y="1034579"/>
                    </a:cubicBezTo>
                    <a:cubicBezTo>
                      <a:pt x="2718885" y="1038708"/>
                      <a:pt x="2718885" y="1043189"/>
                      <a:pt x="2718885" y="1047142"/>
                    </a:cubicBezTo>
                    <a:cubicBezTo>
                      <a:pt x="2718885" y="1047845"/>
                      <a:pt x="2718885" y="1048548"/>
                      <a:pt x="2718885" y="1049251"/>
                    </a:cubicBezTo>
                    <a:cubicBezTo>
                      <a:pt x="2719237" y="1049778"/>
                      <a:pt x="2719500" y="1050481"/>
                      <a:pt x="2719676" y="1051184"/>
                    </a:cubicBezTo>
                    <a:cubicBezTo>
                      <a:pt x="2719764" y="1051711"/>
                      <a:pt x="2720027" y="1052414"/>
                      <a:pt x="2720291" y="1053117"/>
                    </a:cubicBezTo>
                    <a:cubicBezTo>
                      <a:pt x="2720467" y="1053731"/>
                      <a:pt x="2720730" y="1054347"/>
                      <a:pt x="2720906" y="1055049"/>
                    </a:cubicBezTo>
                    <a:lnTo>
                      <a:pt x="2735138" y="1064538"/>
                    </a:lnTo>
                    <a:lnTo>
                      <a:pt x="2723190" y="1069018"/>
                    </a:lnTo>
                    <a:cubicBezTo>
                      <a:pt x="2722839" y="1069194"/>
                      <a:pt x="2722399" y="1069282"/>
                      <a:pt x="2722048" y="1069370"/>
                    </a:cubicBezTo>
                    <a:cubicBezTo>
                      <a:pt x="2723366" y="1076046"/>
                      <a:pt x="2724947" y="1083514"/>
                      <a:pt x="2727407" y="1091157"/>
                    </a:cubicBezTo>
                    <a:lnTo>
                      <a:pt x="2727495" y="1090982"/>
                    </a:lnTo>
                    <a:lnTo>
                      <a:pt x="2738125" y="1099767"/>
                    </a:lnTo>
                    <a:lnTo>
                      <a:pt x="2749458" y="1109343"/>
                    </a:lnTo>
                    <a:lnTo>
                      <a:pt x="2734699" y="1111276"/>
                    </a:lnTo>
                    <a:cubicBezTo>
                      <a:pt x="2733996" y="1111364"/>
                      <a:pt x="2733381" y="1111451"/>
                      <a:pt x="2732766" y="1111451"/>
                    </a:cubicBezTo>
                    <a:cubicBezTo>
                      <a:pt x="2732766" y="1111451"/>
                      <a:pt x="2732766" y="1111451"/>
                      <a:pt x="2732766" y="1111451"/>
                    </a:cubicBezTo>
                    <a:cubicBezTo>
                      <a:pt x="2732854" y="1111979"/>
                      <a:pt x="2732942" y="1112506"/>
                      <a:pt x="2733030" y="1113121"/>
                    </a:cubicBezTo>
                    <a:cubicBezTo>
                      <a:pt x="2734084" y="1119446"/>
                      <a:pt x="2735050" y="1125420"/>
                      <a:pt x="2737598" y="1130164"/>
                    </a:cubicBezTo>
                    <a:cubicBezTo>
                      <a:pt x="2741464" y="1137368"/>
                      <a:pt x="2742869" y="1144572"/>
                      <a:pt x="2744187" y="1151513"/>
                    </a:cubicBezTo>
                    <a:cubicBezTo>
                      <a:pt x="2745066" y="1156257"/>
                      <a:pt x="2745944" y="1160737"/>
                      <a:pt x="2747614" y="1164954"/>
                    </a:cubicBezTo>
                    <a:cubicBezTo>
                      <a:pt x="2748931" y="1168381"/>
                      <a:pt x="2749634" y="1171895"/>
                      <a:pt x="2750337" y="1175233"/>
                    </a:cubicBezTo>
                    <a:cubicBezTo>
                      <a:pt x="2751479" y="1180680"/>
                      <a:pt x="2752446" y="1185424"/>
                      <a:pt x="2755960" y="1188938"/>
                    </a:cubicBezTo>
                    <a:cubicBezTo>
                      <a:pt x="2757805" y="1190783"/>
                      <a:pt x="2759035" y="1193507"/>
                      <a:pt x="2759474" y="1196670"/>
                    </a:cubicBezTo>
                    <a:cubicBezTo>
                      <a:pt x="2762461" y="1195791"/>
                      <a:pt x="2764833" y="1196933"/>
                      <a:pt x="2765711" y="1197372"/>
                    </a:cubicBezTo>
                    <a:lnTo>
                      <a:pt x="2777484" y="1203259"/>
                    </a:lnTo>
                    <a:lnTo>
                      <a:pt x="2758507" y="1212747"/>
                    </a:lnTo>
                    <a:cubicBezTo>
                      <a:pt x="2758683" y="1217930"/>
                      <a:pt x="2760616" y="1221181"/>
                      <a:pt x="2764569" y="1223553"/>
                    </a:cubicBezTo>
                    <a:cubicBezTo>
                      <a:pt x="2770631" y="1227155"/>
                      <a:pt x="2773091" y="1233217"/>
                      <a:pt x="2771861" y="1241387"/>
                    </a:cubicBezTo>
                    <a:cubicBezTo>
                      <a:pt x="2771510" y="1243584"/>
                      <a:pt x="2770368" y="1245077"/>
                      <a:pt x="2769753" y="1245868"/>
                    </a:cubicBezTo>
                    <a:lnTo>
                      <a:pt x="2769577" y="1246043"/>
                    </a:lnTo>
                    <a:lnTo>
                      <a:pt x="2765887" y="1251842"/>
                    </a:lnTo>
                    <a:cubicBezTo>
                      <a:pt x="2766151" y="1252896"/>
                      <a:pt x="2766326" y="1254038"/>
                      <a:pt x="2766502" y="1255092"/>
                    </a:cubicBezTo>
                    <a:cubicBezTo>
                      <a:pt x="2767029" y="1258519"/>
                      <a:pt x="2768171" y="1262033"/>
                      <a:pt x="2769313" y="1265811"/>
                    </a:cubicBezTo>
                    <a:cubicBezTo>
                      <a:pt x="2771246" y="1271960"/>
                      <a:pt x="2773267" y="1278637"/>
                      <a:pt x="2773003" y="1286017"/>
                    </a:cubicBezTo>
                    <a:lnTo>
                      <a:pt x="2776166" y="1284875"/>
                    </a:lnTo>
                    <a:cubicBezTo>
                      <a:pt x="2779504" y="1283645"/>
                      <a:pt x="2781877" y="1284611"/>
                      <a:pt x="2783019" y="1285314"/>
                    </a:cubicBezTo>
                    <a:cubicBezTo>
                      <a:pt x="2785039" y="1286544"/>
                      <a:pt x="2786181" y="1288565"/>
                      <a:pt x="2786533" y="1291288"/>
                    </a:cubicBezTo>
                    <a:lnTo>
                      <a:pt x="2788114" y="1305257"/>
                    </a:lnTo>
                    <a:lnTo>
                      <a:pt x="2773706" y="1295681"/>
                    </a:lnTo>
                    <a:cubicBezTo>
                      <a:pt x="2774497" y="1298053"/>
                      <a:pt x="2775200" y="1300425"/>
                      <a:pt x="2775815" y="1302709"/>
                    </a:cubicBezTo>
                    <a:cubicBezTo>
                      <a:pt x="2777747" y="1302885"/>
                      <a:pt x="2780647" y="1303675"/>
                      <a:pt x="2781964" y="1307014"/>
                    </a:cubicBezTo>
                    <a:cubicBezTo>
                      <a:pt x="2782843" y="1309122"/>
                      <a:pt x="2783546" y="1311231"/>
                      <a:pt x="2784161" y="1313339"/>
                    </a:cubicBezTo>
                    <a:cubicBezTo>
                      <a:pt x="2784336" y="1313954"/>
                      <a:pt x="2784512" y="1314569"/>
                      <a:pt x="2784776" y="1315184"/>
                    </a:cubicBezTo>
                    <a:lnTo>
                      <a:pt x="2787323" y="1323003"/>
                    </a:lnTo>
                    <a:lnTo>
                      <a:pt x="2779241" y="1323706"/>
                    </a:lnTo>
                    <a:cubicBezTo>
                      <a:pt x="2779241" y="1323794"/>
                      <a:pt x="2779241" y="1323882"/>
                      <a:pt x="2779241" y="1323970"/>
                    </a:cubicBezTo>
                    <a:lnTo>
                      <a:pt x="2779856" y="1323882"/>
                    </a:lnTo>
                    <a:cubicBezTo>
                      <a:pt x="2784864" y="1322828"/>
                      <a:pt x="2788290" y="1323706"/>
                      <a:pt x="2790750" y="1324409"/>
                    </a:cubicBezTo>
                    <a:lnTo>
                      <a:pt x="2799447" y="1326693"/>
                    </a:lnTo>
                    <a:lnTo>
                      <a:pt x="2794527" y="1334249"/>
                    </a:lnTo>
                    <a:cubicBezTo>
                      <a:pt x="2794440" y="1334424"/>
                      <a:pt x="2794352" y="1334688"/>
                      <a:pt x="2794176" y="1334864"/>
                    </a:cubicBezTo>
                    <a:cubicBezTo>
                      <a:pt x="2793385" y="1336533"/>
                      <a:pt x="2791628" y="1340047"/>
                      <a:pt x="2787499" y="1340486"/>
                    </a:cubicBezTo>
                    <a:lnTo>
                      <a:pt x="2786972" y="1340574"/>
                    </a:lnTo>
                    <a:cubicBezTo>
                      <a:pt x="2785303" y="1340838"/>
                      <a:pt x="2782492" y="1341189"/>
                      <a:pt x="2779856" y="1340047"/>
                    </a:cubicBezTo>
                    <a:cubicBezTo>
                      <a:pt x="2780383" y="1344967"/>
                      <a:pt x="2781877" y="1348217"/>
                      <a:pt x="2784688" y="1350853"/>
                    </a:cubicBezTo>
                    <a:cubicBezTo>
                      <a:pt x="2786621" y="1352610"/>
                      <a:pt x="2787411" y="1354806"/>
                      <a:pt x="2788026" y="1356300"/>
                    </a:cubicBezTo>
                    <a:cubicBezTo>
                      <a:pt x="2788114" y="1356651"/>
                      <a:pt x="2788290" y="1357003"/>
                      <a:pt x="2788466" y="1357354"/>
                    </a:cubicBezTo>
                    <a:lnTo>
                      <a:pt x="2795494" y="1371850"/>
                    </a:lnTo>
                    <a:lnTo>
                      <a:pt x="2785566" y="1368248"/>
                    </a:lnTo>
                    <a:cubicBezTo>
                      <a:pt x="2787323" y="1372729"/>
                      <a:pt x="2788553" y="1377473"/>
                      <a:pt x="2786181" y="1381690"/>
                    </a:cubicBezTo>
                    <a:cubicBezTo>
                      <a:pt x="2784424" y="1384852"/>
                      <a:pt x="2784864" y="1388191"/>
                      <a:pt x="2785654" y="1393286"/>
                    </a:cubicBezTo>
                    <a:cubicBezTo>
                      <a:pt x="2786357" y="1397855"/>
                      <a:pt x="2787236" y="1403389"/>
                      <a:pt x="2785303" y="1409012"/>
                    </a:cubicBezTo>
                    <a:cubicBezTo>
                      <a:pt x="2786269" y="1413844"/>
                      <a:pt x="2787148" y="1418676"/>
                      <a:pt x="2787850" y="1423332"/>
                    </a:cubicBezTo>
                    <a:lnTo>
                      <a:pt x="2788729" y="1423684"/>
                    </a:lnTo>
                    <a:cubicBezTo>
                      <a:pt x="2796021" y="1426495"/>
                      <a:pt x="2797778" y="1430624"/>
                      <a:pt x="2798042" y="1433611"/>
                    </a:cubicBezTo>
                    <a:cubicBezTo>
                      <a:pt x="2798217" y="1435368"/>
                      <a:pt x="2797866" y="1438355"/>
                      <a:pt x="2795055" y="1441167"/>
                    </a:cubicBezTo>
                    <a:lnTo>
                      <a:pt x="2803752" y="1448371"/>
                    </a:lnTo>
                    <a:lnTo>
                      <a:pt x="2815173" y="1457947"/>
                    </a:lnTo>
                    <a:lnTo>
                      <a:pt x="2800414" y="1459880"/>
                    </a:lnTo>
                    <a:cubicBezTo>
                      <a:pt x="2794967" y="1460582"/>
                      <a:pt x="2791716" y="1458122"/>
                      <a:pt x="2790310" y="1456892"/>
                    </a:cubicBezTo>
                    <a:cubicBezTo>
                      <a:pt x="2790310" y="1457947"/>
                      <a:pt x="2790310" y="1459001"/>
                      <a:pt x="2790310" y="1460055"/>
                    </a:cubicBezTo>
                    <a:cubicBezTo>
                      <a:pt x="2790223" y="1464009"/>
                      <a:pt x="2791453" y="1467083"/>
                      <a:pt x="2794352" y="1470422"/>
                    </a:cubicBezTo>
                    <a:cubicBezTo>
                      <a:pt x="2795142" y="1471388"/>
                      <a:pt x="2795757" y="1472355"/>
                      <a:pt x="2796285" y="1473058"/>
                    </a:cubicBezTo>
                    <a:cubicBezTo>
                      <a:pt x="2796460" y="1473321"/>
                      <a:pt x="2796548" y="1473497"/>
                      <a:pt x="2796724" y="1473760"/>
                    </a:cubicBezTo>
                    <a:lnTo>
                      <a:pt x="2802083" y="1481667"/>
                    </a:lnTo>
                    <a:lnTo>
                      <a:pt x="2792682" y="1483776"/>
                    </a:lnTo>
                    <a:cubicBezTo>
                      <a:pt x="2792682" y="1483776"/>
                      <a:pt x="2792682" y="1483776"/>
                      <a:pt x="2792682" y="1483776"/>
                    </a:cubicBezTo>
                    <a:cubicBezTo>
                      <a:pt x="2795670" y="1489486"/>
                      <a:pt x="2796987" y="1496251"/>
                      <a:pt x="2792595" y="1504685"/>
                    </a:cubicBezTo>
                    <a:cubicBezTo>
                      <a:pt x="2790486" y="1508638"/>
                      <a:pt x="2790574" y="1515491"/>
                      <a:pt x="2790574" y="1519972"/>
                    </a:cubicBezTo>
                    <a:cubicBezTo>
                      <a:pt x="2790574" y="1524452"/>
                      <a:pt x="2791277" y="1529020"/>
                      <a:pt x="2791980" y="1533852"/>
                    </a:cubicBezTo>
                    <a:cubicBezTo>
                      <a:pt x="2792155" y="1534994"/>
                      <a:pt x="2792331" y="1536137"/>
                      <a:pt x="2792507" y="1537279"/>
                    </a:cubicBezTo>
                    <a:lnTo>
                      <a:pt x="2815349" y="1551423"/>
                    </a:lnTo>
                    <a:lnTo>
                      <a:pt x="2791101" y="1549490"/>
                    </a:lnTo>
                    <a:cubicBezTo>
                      <a:pt x="2789695" y="1558891"/>
                      <a:pt x="2789168" y="1568115"/>
                      <a:pt x="2792243" y="1576901"/>
                    </a:cubicBezTo>
                    <a:cubicBezTo>
                      <a:pt x="2793034" y="1579273"/>
                      <a:pt x="2794264" y="1586653"/>
                      <a:pt x="2789608" y="1590255"/>
                    </a:cubicBezTo>
                    <a:cubicBezTo>
                      <a:pt x="2787675" y="1591748"/>
                      <a:pt x="2787236" y="1592012"/>
                      <a:pt x="2789432" y="1596404"/>
                    </a:cubicBezTo>
                    <a:cubicBezTo>
                      <a:pt x="2791716" y="1600885"/>
                      <a:pt x="2791101" y="1606859"/>
                      <a:pt x="2789520" y="1610812"/>
                    </a:cubicBezTo>
                    <a:cubicBezTo>
                      <a:pt x="2786181" y="1618895"/>
                      <a:pt x="2786533" y="1626626"/>
                      <a:pt x="2790486" y="1634445"/>
                    </a:cubicBezTo>
                    <a:cubicBezTo>
                      <a:pt x="2792770" y="1638926"/>
                      <a:pt x="2791628" y="1642000"/>
                      <a:pt x="2790398" y="1644197"/>
                    </a:cubicBezTo>
                    <a:cubicBezTo>
                      <a:pt x="2790398" y="1644284"/>
                      <a:pt x="2790310" y="1644284"/>
                      <a:pt x="2790310" y="1644372"/>
                    </a:cubicBezTo>
                    <a:lnTo>
                      <a:pt x="2790135" y="1644812"/>
                    </a:lnTo>
                    <a:cubicBezTo>
                      <a:pt x="2787323" y="1653158"/>
                      <a:pt x="2784424" y="1661855"/>
                      <a:pt x="2782667" y="1670377"/>
                    </a:cubicBezTo>
                    <a:cubicBezTo>
                      <a:pt x="2781174" y="1677669"/>
                      <a:pt x="2781789" y="1681535"/>
                      <a:pt x="2782579" y="1683467"/>
                    </a:cubicBezTo>
                    <a:cubicBezTo>
                      <a:pt x="2785127" y="1690056"/>
                      <a:pt x="2782579" y="1694976"/>
                      <a:pt x="2781086" y="1697963"/>
                    </a:cubicBezTo>
                    <a:cubicBezTo>
                      <a:pt x="2780647" y="1698842"/>
                      <a:pt x="2780120" y="1699896"/>
                      <a:pt x="2780032" y="1700335"/>
                    </a:cubicBezTo>
                    <a:cubicBezTo>
                      <a:pt x="2779944" y="1701302"/>
                      <a:pt x="2780120" y="1702795"/>
                      <a:pt x="2780295" y="1704289"/>
                    </a:cubicBezTo>
                    <a:cubicBezTo>
                      <a:pt x="2780734" y="1708066"/>
                      <a:pt x="2781174" y="1712723"/>
                      <a:pt x="2778450" y="1716588"/>
                    </a:cubicBezTo>
                    <a:cubicBezTo>
                      <a:pt x="2776605" y="1719048"/>
                      <a:pt x="2777045" y="1720805"/>
                      <a:pt x="2778450" y="1725286"/>
                    </a:cubicBezTo>
                    <a:cubicBezTo>
                      <a:pt x="2778977" y="1726867"/>
                      <a:pt x="2779504" y="1728624"/>
                      <a:pt x="2779856" y="1730557"/>
                    </a:cubicBezTo>
                    <a:cubicBezTo>
                      <a:pt x="2780559" y="1729942"/>
                      <a:pt x="2780647" y="1730293"/>
                      <a:pt x="2780647" y="1730469"/>
                    </a:cubicBezTo>
                    <a:close/>
                    <a:moveTo>
                      <a:pt x="19490" y="1667566"/>
                    </a:moveTo>
                    <a:lnTo>
                      <a:pt x="19490" y="1667566"/>
                    </a:lnTo>
                    <a:lnTo>
                      <a:pt x="19490" y="1667566"/>
                    </a:lnTo>
                    <a:close/>
                    <a:moveTo>
                      <a:pt x="26782" y="1580942"/>
                    </a:moveTo>
                    <a:cubicBezTo>
                      <a:pt x="26782" y="1580942"/>
                      <a:pt x="26782" y="1580942"/>
                      <a:pt x="26782" y="1580942"/>
                    </a:cubicBezTo>
                    <a:cubicBezTo>
                      <a:pt x="26782" y="1580942"/>
                      <a:pt x="26782" y="1580942"/>
                      <a:pt x="26782" y="1580942"/>
                    </a:cubicBezTo>
                    <a:close/>
                    <a:moveTo>
                      <a:pt x="2828088" y="1516545"/>
                    </a:moveTo>
                    <a:lnTo>
                      <a:pt x="2828088" y="1516545"/>
                    </a:lnTo>
                    <a:lnTo>
                      <a:pt x="2828088" y="1516545"/>
                    </a:lnTo>
                    <a:close/>
                    <a:moveTo>
                      <a:pt x="41981" y="1451182"/>
                    </a:moveTo>
                    <a:cubicBezTo>
                      <a:pt x="42859" y="1451797"/>
                      <a:pt x="43826" y="1452236"/>
                      <a:pt x="44704" y="1452412"/>
                    </a:cubicBezTo>
                    <a:cubicBezTo>
                      <a:pt x="46022" y="1452236"/>
                      <a:pt x="47340" y="1451533"/>
                      <a:pt x="48394" y="1450391"/>
                    </a:cubicBezTo>
                    <a:cubicBezTo>
                      <a:pt x="48306" y="1449601"/>
                      <a:pt x="46022" y="1451182"/>
                      <a:pt x="46022" y="1451182"/>
                    </a:cubicBezTo>
                    <a:lnTo>
                      <a:pt x="41981" y="1451182"/>
                    </a:lnTo>
                    <a:close/>
                    <a:moveTo>
                      <a:pt x="2799974" y="1450831"/>
                    </a:moveTo>
                    <a:lnTo>
                      <a:pt x="2801468" y="1451533"/>
                    </a:lnTo>
                    <a:cubicBezTo>
                      <a:pt x="2801644" y="1449864"/>
                      <a:pt x="2801204" y="1447756"/>
                      <a:pt x="2799623" y="1446174"/>
                    </a:cubicBezTo>
                    <a:cubicBezTo>
                      <a:pt x="2799535" y="1446087"/>
                      <a:pt x="2799447" y="1446087"/>
                      <a:pt x="2799359" y="1446087"/>
                    </a:cubicBezTo>
                    <a:lnTo>
                      <a:pt x="2799974" y="1450831"/>
                    </a:lnTo>
                    <a:close/>
                    <a:moveTo>
                      <a:pt x="2799535" y="1445999"/>
                    </a:moveTo>
                    <a:cubicBezTo>
                      <a:pt x="2799535" y="1445999"/>
                      <a:pt x="2799535" y="1446087"/>
                      <a:pt x="2799535" y="1445999"/>
                    </a:cubicBezTo>
                    <a:cubicBezTo>
                      <a:pt x="2799535" y="1446087"/>
                      <a:pt x="2799535" y="1445999"/>
                      <a:pt x="2799535" y="1445999"/>
                    </a:cubicBezTo>
                    <a:close/>
                    <a:moveTo>
                      <a:pt x="2790662" y="1443275"/>
                    </a:moveTo>
                    <a:cubicBezTo>
                      <a:pt x="2790662" y="1443714"/>
                      <a:pt x="2790750" y="1444154"/>
                      <a:pt x="2790750" y="1444593"/>
                    </a:cubicBezTo>
                    <a:lnTo>
                      <a:pt x="2791541" y="1443012"/>
                    </a:lnTo>
                    <a:cubicBezTo>
                      <a:pt x="2791277" y="1443187"/>
                      <a:pt x="2791013" y="1443275"/>
                      <a:pt x="2790662" y="1443275"/>
                    </a:cubicBezTo>
                    <a:close/>
                    <a:moveTo>
                      <a:pt x="2817369" y="1364119"/>
                    </a:moveTo>
                    <a:lnTo>
                      <a:pt x="2817369" y="1364119"/>
                    </a:lnTo>
                    <a:cubicBezTo>
                      <a:pt x="2817369" y="1364119"/>
                      <a:pt x="2817369" y="1364119"/>
                      <a:pt x="2817369" y="1364119"/>
                    </a:cubicBezTo>
                    <a:close/>
                    <a:moveTo>
                      <a:pt x="2829230" y="1358672"/>
                    </a:moveTo>
                    <a:cubicBezTo>
                      <a:pt x="2829230" y="1358672"/>
                      <a:pt x="2829230" y="1358672"/>
                      <a:pt x="2829230" y="1358672"/>
                    </a:cubicBezTo>
                    <a:cubicBezTo>
                      <a:pt x="2829230" y="1358672"/>
                      <a:pt x="2829230" y="1358672"/>
                      <a:pt x="2829230" y="1358672"/>
                    </a:cubicBezTo>
                    <a:close/>
                    <a:moveTo>
                      <a:pt x="52435" y="1323003"/>
                    </a:moveTo>
                    <a:lnTo>
                      <a:pt x="57795" y="1326605"/>
                    </a:lnTo>
                    <a:lnTo>
                      <a:pt x="57795" y="1330647"/>
                    </a:lnTo>
                    <a:cubicBezTo>
                      <a:pt x="58409" y="1329768"/>
                      <a:pt x="58849" y="1328802"/>
                      <a:pt x="59024" y="1327923"/>
                    </a:cubicBezTo>
                    <a:cubicBezTo>
                      <a:pt x="58673" y="1325463"/>
                      <a:pt x="56565" y="1323003"/>
                      <a:pt x="53490" y="1322564"/>
                    </a:cubicBezTo>
                    <a:cubicBezTo>
                      <a:pt x="53138" y="1322652"/>
                      <a:pt x="52699" y="1322828"/>
                      <a:pt x="52435" y="1323003"/>
                    </a:cubicBezTo>
                    <a:close/>
                    <a:moveTo>
                      <a:pt x="2785478" y="1326957"/>
                    </a:moveTo>
                    <a:lnTo>
                      <a:pt x="2787148" y="1328011"/>
                    </a:lnTo>
                    <a:cubicBezTo>
                      <a:pt x="2786533" y="1327396"/>
                      <a:pt x="2786006" y="1327132"/>
                      <a:pt x="2785478" y="1326957"/>
                    </a:cubicBezTo>
                    <a:close/>
                    <a:moveTo>
                      <a:pt x="2786621" y="1326517"/>
                    </a:moveTo>
                    <a:cubicBezTo>
                      <a:pt x="2786621" y="1326517"/>
                      <a:pt x="2786533" y="1326517"/>
                      <a:pt x="2786533" y="1326517"/>
                    </a:cubicBezTo>
                    <a:lnTo>
                      <a:pt x="2786621" y="1326517"/>
                    </a:lnTo>
                    <a:close/>
                    <a:moveTo>
                      <a:pt x="52260" y="1323179"/>
                    </a:moveTo>
                    <a:lnTo>
                      <a:pt x="52260" y="1323179"/>
                    </a:lnTo>
                    <a:lnTo>
                      <a:pt x="52260" y="1323179"/>
                    </a:lnTo>
                    <a:close/>
                    <a:moveTo>
                      <a:pt x="2779680" y="1291112"/>
                    </a:moveTo>
                    <a:lnTo>
                      <a:pt x="2774321" y="1291727"/>
                    </a:lnTo>
                    <a:cubicBezTo>
                      <a:pt x="2774409" y="1292518"/>
                      <a:pt x="2775112" y="1294363"/>
                      <a:pt x="2777045" y="1295505"/>
                    </a:cubicBezTo>
                    <a:cubicBezTo>
                      <a:pt x="2778889" y="1296647"/>
                      <a:pt x="2780734" y="1296384"/>
                      <a:pt x="2781613" y="1296120"/>
                    </a:cubicBezTo>
                    <a:lnTo>
                      <a:pt x="2779680" y="1291112"/>
                    </a:lnTo>
                    <a:close/>
                    <a:moveTo>
                      <a:pt x="2797339" y="1213098"/>
                    </a:moveTo>
                    <a:cubicBezTo>
                      <a:pt x="2797339" y="1213098"/>
                      <a:pt x="2797251" y="1213186"/>
                      <a:pt x="2797251" y="1213186"/>
                    </a:cubicBezTo>
                    <a:cubicBezTo>
                      <a:pt x="2797339" y="1213186"/>
                      <a:pt x="2797339" y="1213098"/>
                      <a:pt x="2797339" y="1213098"/>
                    </a:cubicBezTo>
                    <a:close/>
                    <a:moveTo>
                      <a:pt x="2760616" y="1208003"/>
                    </a:moveTo>
                    <a:cubicBezTo>
                      <a:pt x="2761055" y="1208178"/>
                      <a:pt x="2762549" y="1208706"/>
                      <a:pt x="2764394" y="1208003"/>
                    </a:cubicBezTo>
                    <a:cubicBezTo>
                      <a:pt x="2766063" y="1207388"/>
                      <a:pt x="2766854" y="1206246"/>
                      <a:pt x="2767029" y="1205894"/>
                    </a:cubicBezTo>
                    <a:lnTo>
                      <a:pt x="2762549" y="1204137"/>
                    </a:lnTo>
                    <a:lnTo>
                      <a:pt x="2760616" y="1208003"/>
                    </a:lnTo>
                    <a:close/>
                    <a:moveTo>
                      <a:pt x="72027" y="1202029"/>
                    </a:moveTo>
                    <a:cubicBezTo>
                      <a:pt x="72378" y="1203083"/>
                      <a:pt x="73960" y="1204664"/>
                      <a:pt x="75892" y="1204752"/>
                    </a:cubicBezTo>
                    <a:lnTo>
                      <a:pt x="76156" y="1198866"/>
                    </a:lnTo>
                    <a:lnTo>
                      <a:pt x="75190" y="1195440"/>
                    </a:lnTo>
                    <a:cubicBezTo>
                      <a:pt x="73169" y="1196582"/>
                      <a:pt x="71588" y="1199042"/>
                      <a:pt x="72027" y="1202029"/>
                    </a:cubicBezTo>
                    <a:close/>
                    <a:moveTo>
                      <a:pt x="72027" y="1202292"/>
                    </a:moveTo>
                    <a:cubicBezTo>
                      <a:pt x="72027" y="1202292"/>
                      <a:pt x="72027" y="1202292"/>
                      <a:pt x="72027" y="1202292"/>
                    </a:cubicBezTo>
                    <a:cubicBezTo>
                      <a:pt x="72027" y="1202292"/>
                      <a:pt x="72027" y="1202292"/>
                      <a:pt x="72027" y="1202292"/>
                    </a:cubicBezTo>
                    <a:close/>
                    <a:moveTo>
                      <a:pt x="2791189" y="1158893"/>
                    </a:moveTo>
                    <a:cubicBezTo>
                      <a:pt x="2791189" y="1158893"/>
                      <a:pt x="2791189" y="1158893"/>
                      <a:pt x="2791189" y="1158893"/>
                    </a:cubicBezTo>
                    <a:cubicBezTo>
                      <a:pt x="2791189" y="1158893"/>
                      <a:pt x="2791189" y="1158893"/>
                      <a:pt x="2791189" y="1158893"/>
                    </a:cubicBezTo>
                    <a:close/>
                    <a:moveTo>
                      <a:pt x="2734436" y="1102139"/>
                    </a:moveTo>
                    <a:lnTo>
                      <a:pt x="2735929" y="1102842"/>
                    </a:lnTo>
                    <a:cubicBezTo>
                      <a:pt x="2736105" y="1101173"/>
                      <a:pt x="2735665" y="1099064"/>
                      <a:pt x="2734084" y="1097483"/>
                    </a:cubicBezTo>
                    <a:cubicBezTo>
                      <a:pt x="2733996" y="1097395"/>
                      <a:pt x="2733908" y="1097395"/>
                      <a:pt x="2733820" y="1097395"/>
                    </a:cubicBezTo>
                    <a:lnTo>
                      <a:pt x="2734436" y="1102139"/>
                    </a:lnTo>
                    <a:close/>
                    <a:moveTo>
                      <a:pt x="2733908" y="1097307"/>
                    </a:moveTo>
                    <a:cubicBezTo>
                      <a:pt x="2733996" y="1097307"/>
                      <a:pt x="2733996" y="1097307"/>
                      <a:pt x="2733908" y="1097307"/>
                    </a:cubicBezTo>
                    <a:cubicBezTo>
                      <a:pt x="2733996" y="1097307"/>
                      <a:pt x="2733996" y="1097307"/>
                      <a:pt x="2733908" y="1097307"/>
                    </a:cubicBezTo>
                    <a:close/>
                    <a:moveTo>
                      <a:pt x="2722136" y="1055577"/>
                    </a:moveTo>
                    <a:cubicBezTo>
                      <a:pt x="2722487" y="1057158"/>
                      <a:pt x="2722663" y="1058827"/>
                      <a:pt x="2722224" y="1060496"/>
                    </a:cubicBezTo>
                    <a:lnTo>
                      <a:pt x="2726529" y="1060057"/>
                    </a:lnTo>
                    <a:cubicBezTo>
                      <a:pt x="2726441" y="1059266"/>
                      <a:pt x="2725738" y="1057421"/>
                      <a:pt x="2723805" y="1056279"/>
                    </a:cubicBezTo>
                    <a:cubicBezTo>
                      <a:pt x="2723190" y="1055928"/>
                      <a:pt x="2722663" y="1055752"/>
                      <a:pt x="2722136" y="1055577"/>
                    </a:cubicBezTo>
                    <a:close/>
                    <a:moveTo>
                      <a:pt x="2668721" y="908949"/>
                    </a:moveTo>
                    <a:lnTo>
                      <a:pt x="2667930" y="912023"/>
                    </a:lnTo>
                    <a:cubicBezTo>
                      <a:pt x="2669072" y="911408"/>
                      <a:pt x="2670039" y="910530"/>
                      <a:pt x="2670654" y="909476"/>
                    </a:cubicBezTo>
                    <a:lnTo>
                      <a:pt x="2668721" y="908949"/>
                    </a:lnTo>
                    <a:close/>
                    <a:moveTo>
                      <a:pt x="168227" y="901130"/>
                    </a:moveTo>
                    <a:cubicBezTo>
                      <a:pt x="168139" y="901217"/>
                      <a:pt x="168139" y="901305"/>
                      <a:pt x="168139" y="901393"/>
                    </a:cubicBezTo>
                    <a:lnTo>
                      <a:pt x="172883" y="900778"/>
                    </a:lnTo>
                    <a:lnTo>
                      <a:pt x="173586" y="899285"/>
                    </a:lnTo>
                    <a:cubicBezTo>
                      <a:pt x="171917" y="899109"/>
                      <a:pt x="169808" y="899548"/>
                      <a:pt x="168227" y="901130"/>
                    </a:cubicBezTo>
                    <a:close/>
                    <a:moveTo>
                      <a:pt x="168051" y="901305"/>
                    </a:moveTo>
                    <a:cubicBezTo>
                      <a:pt x="168051" y="901305"/>
                      <a:pt x="168051" y="901305"/>
                      <a:pt x="168051" y="901305"/>
                    </a:cubicBezTo>
                    <a:cubicBezTo>
                      <a:pt x="168051" y="901305"/>
                      <a:pt x="168051" y="901305"/>
                      <a:pt x="168051" y="901305"/>
                    </a:cubicBezTo>
                    <a:close/>
                    <a:moveTo>
                      <a:pt x="2621543" y="778661"/>
                    </a:moveTo>
                    <a:cubicBezTo>
                      <a:pt x="2623213" y="778837"/>
                      <a:pt x="2625321" y="778398"/>
                      <a:pt x="2626902" y="776816"/>
                    </a:cubicBezTo>
                    <a:cubicBezTo>
                      <a:pt x="2626990" y="776729"/>
                      <a:pt x="2626990" y="776641"/>
                      <a:pt x="2626990" y="776553"/>
                    </a:cubicBezTo>
                    <a:lnTo>
                      <a:pt x="2622246" y="777168"/>
                    </a:lnTo>
                    <a:lnTo>
                      <a:pt x="2621543" y="778661"/>
                    </a:lnTo>
                    <a:close/>
                    <a:moveTo>
                      <a:pt x="253445" y="673676"/>
                    </a:moveTo>
                    <a:lnTo>
                      <a:pt x="253445" y="673676"/>
                    </a:lnTo>
                    <a:cubicBezTo>
                      <a:pt x="253445" y="673676"/>
                      <a:pt x="253445" y="673676"/>
                      <a:pt x="253445" y="673676"/>
                    </a:cubicBezTo>
                    <a:close/>
                    <a:moveTo>
                      <a:pt x="2516997" y="653821"/>
                    </a:moveTo>
                    <a:cubicBezTo>
                      <a:pt x="2516997" y="653821"/>
                      <a:pt x="2516997" y="653821"/>
                      <a:pt x="2516997" y="653821"/>
                    </a:cubicBezTo>
                    <a:lnTo>
                      <a:pt x="2517612" y="654436"/>
                    </a:lnTo>
                    <a:cubicBezTo>
                      <a:pt x="2518491" y="655403"/>
                      <a:pt x="2519545" y="656369"/>
                      <a:pt x="2520599" y="657335"/>
                    </a:cubicBezTo>
                    <a:cubicBezTo>
                      <a:pt x="2520863" y="657072"/>
                      <a:pt x="2521127" y="656720"/>
                      <a:pt x="2521390" y="656281"/>
                    </a:cubicBezTo>
                    <a:cubicBezTo>
                      <a:pt x="2522532" y="654436"/>
                      <a:pt x="2522269" y="652591"/>
                      <a:pt x="2522005" y="651713"/>
                    </a:cubicBezTo>
                    <a:lnTo>
                      <a:pt x="2517085" y="653558"/>
                    </a:lnTo>
                    <a:lnTo>
                      <a:pt x="2516997" y="653821"/>
                    </a:lnTo>
                    <a:close/>
                    <a:moveTo>
                      <a:pt x="350787" y="613672"/>
                    </a:moveTo>
                    <a:lnTo>
                      <a:pt x="350787" y="613672"/>
                    </a:lnTo>
                    <a:lnTo>
                      <a:pt x="350787" y="613672"/>
                    </a:lnTo>
                    <a:close/>
                    <a:moveTo>
                      <a:pt x="409122" y="537678"/>
                    </a:moveTo>
                    <a:cubicBezTo>
                      <a:pt x="409122" y="537678"/>
                      <a:pt x="409122" y="537678"/>
                      <a:pt x="409122" y="537678"/>
                    </a:cubicBezTo>
                    <a:cubicBezTo>
                      <a:pt x="409122" y="537678"/>
                      <a:pt x="409122" y="537678"/>
                      <a:pt x="409122" y="537678"/>
                    </a:cubicBezTo>
                    <a:close/>
                    <a:moveTo>
                      <a:pt x="2465866" y="515803"/>
                    </a:moveTo>
                    <a:cubicBezTo>
                      <a:pt x="2465866" y="515803"/>
                      <a:pt x="2465866" y="515803"/>
                      <a:pt x="2465866" y="515803"/>
                    </a:cubicBezTo>
                    <a:cubicBezTo>
                      <a:pt x="2465866" y="515803"/>
                      <a:pt x="2465866" y="515803"/>
                      <a:pt x="2465866" y="515803"/>
                    </a:cubicBezTo>
                    <a:close/>
                    <a:moveTo>
                      <a:pt x="2386447" y="488568"/>
                    </a:moveTo>
                    <a:cubicBezTo>
                      <a:pt x="2386535" y="489095"/>
                      <a:pt x="2386535" y="489622"/>
                      <a:pt x="2386535" y="490150"/>
                    </a:cubicBezTo>
                    <a:cubicBezTo>
                      <a:pt x="2386535" y="490413"/>
                      <a:pt x="2386535" y="490589"/>
                      <a:pt x="2386535" y="490852"/>
                    </a:cubicBezTo>
                    <a:lnTo>
                      <a:pt x="2387237" y="488129"/>
                    </a:lnTo>
                    <a:cubicBezTo>
                      <a:pt x="2386974" y="488217"/>
                      <a:pt x="2386710" y="488392"/>
                      <a:pt x="2386447" y="488568"/>
                    </a:cubicBezTo>
                    <a:close/>
                    <a:moveTo>
                      <a:pt x="2348142" y="453427"/>
                    </a:moveTo>
                    <a:cubicBezTo>
                      <a:pt x="2348142" y="453427"/>
                      <a:pt x="2348142" y="453427"/>
                      <a:pt x="2348142" y="453427"/>
                    </a:cubicBezTo>
                    <a:cubicBezTo>
                      <a:pt x="2348142" y="453427"/>
                      <a:pt x="2348142" y="453427"/>
                      <a:pt x="2348142" y="453427"/>
                    </a:cubicBezTo>
                    <a:close/>
                    <a:moveTo>
                      <a:pt x="495746" y="441918"/>
                    </a:moveTo>
                    <a:cubicBezTo>
                      <a:pt x="496712" y="442269"/>
                      <a:pt x="497503" y="442709"/>
                      <a:pt x="498205" y="443060"/>
                    </a:cubicBezTo>
                    <a:cubicBezTo>
                      <a:pt x="498733" y="442445"/>
                      <a:pt x="499348" y="441566"/>
                      <a:pt x="499523" y="440951"/>
                    </a:cubicBezTo>
                    <a:cubicBezTo>
                      <a:pt x="499523" y="440864"/>
                      <a:pt x="499611" y="440776"/>
                      <a:pt x="499611" y="440688"/>
                    </a:cubicBezTo>
                    <a:lnTo>
                      <a:pt x="498030" y="441303"/>
                    </a:lnTo>
                    <a:cubicBezTo>
                      <a:pt x="497151" y="441654"/>
                      <a:pt x="496448" y="441830"/>
                      <a:pt x="495746" y="441918"/>
                    </a:cubicBezTo>
                    <a:close/>
                    <a:moveTo>
                      <a:pt x="494867" y="428828"/>
                    </a:moveTo>
                    <a:cubicBezTo>
                      <a:pt x="494252" y="428828"/>
                      <a:pt x="493637" y="428915"/>
                      <a:pt x="493286" y="429091"/>
                    </a:cubicBezTo>
                    <a:lnTo>
                      <a:pt x="495131" y="434011"/>
                    </a:lnTo>
                    <a:lnTo>
                      <a:pt x="500490" y="433396"/>
                    </a:lnTo>
                    <a:cubicBezTo>
                      <a:pt x="500402" y="432605"/>
                      <a:pt x="499699" y="430760"/>
                      <a:pt x="497766" y="429618"/>
                    </a:cubicBezTo>
                    <a:cubicBezTo>
                      <a:pt x="496800" y="429091"/>
                      <a:pt x="495746" y="428828"/>
                      <a:pt x="494867" y="428828"/>
                    </a:cubicBezTo>
                    <a:close/>
                    <a:moveTo>
                      <a:pt x="2280671" y="381914"/>
                    </a:moveTo>
                    <a:cubicBezTo>
                      <a:pt x="2281725" y="383056"/>
                      <a:pt x="2282691" y="384198"/>
                      <a:pt x="2283570" y="385340"/>
                    </a:cubicBezTo>
                    <a:lnTo>
                      <a:pt x="2283658" y="383495"/>
                    </a:lnTo>
                    <a:lnTo>
                      <a:pt x="2282691" y="380069"/>
                    </a:lnTo>
                    <a:cubicBezTo>
                      <a:pt x="2281989" y="380420"/>
                      <a:pt x="2281286" y="381123"/>
                      <a:pt x="2280671" y="381914"/>
                    </a:cubicBezTo>
                    <a:close/>
                    <a:moveTo>
                      <a:pt x="2199142" y="336142"/>
                    </a:moveTo>
                    <a:cubicBezTo>
                      <a:pt x="2199142" y="336142"/>
                      <a:pt x="2199142" y="336142"/>
                      <a:pt x="2199142" y="336142"/>
                    </a:cubicBezTo>
                    <a:cubicBezTo>
                      <a:pt x="2199142" y="336142"/>
                      <a:pt x="2199142" y="336142"/>
                      <a:pt x="2199142" y="336142"/>
                    </a:cubicBezTo>
                    <a:close/>
                    <a:moveTo>
                      <a:pt x="2151087" y="286065"/>
                    </a:moveTo>
                    <a:lnTo>
                      <a:pt x="2151087" y="286065"/>
                    </a:lnTo>
                    <a:lnTo>
                      <a:pt x="2151087" y="286065"/>
                    </a:lnTo>
                    <a:close/>
                    <a:moveTo>
                      <a:pt x="688585" y="282112"/>
                    </a:moveTo>
                    <a:lnTo>
                      <a:pt x="688585" y="282112"/>
                    </a:lnTo>
                    <a:lnTo>
                      <a:pt x="688585" y="282112"/>
                    </a:lnTo>
                    <a:close/>
                    <a:moveTo>
                      <a:pt x="2085460" y="248552"/>
                    </a:moveTo>
                    <a:cubicBezTo>
                      <a:pt x="2085460" y="248552"/>
                      <a:pt x="2085460" y="248552"/>
                      <a:pt x="2085460" y="248552"/>
                    </a:cubicBezTo>
                    <a:cubicBezTo>
                      <a:pt x="2085460" y="248552"/>
                      <a:pt x="2085460" y="248552"/>
                      <a:pt x="2085460" y="248552"/>
                    </a:cubicBezTo>
                    <a:close/>
                    <a:moveTo>
                      <a:pt x="752894" y="227379"/>
                    </a:moveTo>
                    <a:cubicBezTo>
                      <a:pt x="752806" y="227467"/>
                      <a:pt x="752806" y="227555"/>
                      <a:pt x="752806" y="227642"/>
                    </a:cubicBezTo>
                    <a:lnTo>
                      <a:pt x="757550" y="227028"/>
                    </a:lnTo>
                    <a:lnTo>
                      <a:pt x="758253" y="225534"/>
                    </a:lnTo>
                    <a:cubicBezTo>
                      <a:pt x="756583" y="225270"/>
                      <a:pt x="754475" y="225710"/>
                      <a:pt x="752894" y="227379"/>
                    </a:cubicBezTo>
                    <a:close/>
                    <a:moveTo>
                      <a:pt x="871935" y="179674"/>
                    </a:moveTo>
                    <a:cubicBezTo>
                      <a:pt x="871935" y="179674"/>
                      <a:pt x="871935" y="179674"/>
                      <a:pt x="871935" y="179674"/>
                    </a:cubicBezTo>
                    <a:cubicBezTo>
                      <a:pt x="871935" y="179674"/>
                      <a:pt x="871935" y="179674"/>
                      <a:pt x="871935" y="179674"/>
                    </a:cubicBezTo>
                    <a:close/>
                    <a:moveTo>
                      <a:pt x="1949901" y="160522"/>
                    </a:moveTo>
                    <a:lnTo>
                      <a:pt x="1949901" y="160522"/>
                    </a:lnTo>
                    <a:lnTo>
                      <a:pt x="1949901" y="160522"/>
                    </a:lnTo>
                    <a:close/>
                    <a:moveTo>
                      <a:pt x="1930310" y="158677"/>
                    </a:moveTo>
                    <a:cubicBezTo>
                      <a:pt x="1930573" y="158765"/>
                      <a:pt x="1930837" y="158853"/>
                      <a:pt x="1931100" y="158941"/>
                    </a:cubicBezTo>
                    <a:cubicBezTo>
                      <a:pt x="1931276" y="157272"/>
                      <a:pt x="1930837" y="155251"/>
                      <a:pt x="1929256" y="153670"/>
                    </a:cubicBezTo>
                    <a:cubicBezTo>
                      <a:pt x="1929168" y="153582"/>
                      <a:pt x="1929080" y="153582"/>
                      <a:pt x="1928992" y="153582"/>
                    </a:cubicBezTo>
                    <a:lnTo>
                      <a:pt x="1929607" y="158326"/>
                    </a:lnTo>
                    <a:lnTo>
                      <a:pt x="1930310" y="158677"/>
                    </a:lnTo>
                    <a:close/>
                    <a:moveTo>
                      <a:pt x="1938744" y="158414"/>
                    </a:moveTo>
                    <a:cubicBezTo>
                      <a:pt x="1938744" y="158502"/>
                      <a:pt x="1938744" y="158502"/>
                      <a:pt x="1938744" y="158589"/>
                    </a:cubicBezTo>
                    <a:cubicBezTo>
                      <a:pt x="1938744" y="158589"/>
                      <a:pt x="1938744" y="158502"/>
                      <a:pt x="1938744" y="158414"/>
                    </a:cubicBezTo>
                    <a:close/>
                    <a:moveTo>
                      <a:pt x="911909" y="151649"/>
                    </a:moveTo>
                    <a:cubicBezTo>
                      <a:pt x="911470" y="152088"/>
                      <a:pt x="910679" y="153318"/>
                      <a:pt x="910767" y="154987"/>
                    </a:cubicBezTo>
                    <a:cubicBezTo>
                      <a:pt x="910767" y="155690"/>
                      <a:pt x="911030" y="156305"/>
                      <a:pt x="911206" y="156745"/>
                    </a:cubicBezTo>
                    <a:cubicBezTo>
                      <a:pt x="911470" y="156657"/>
                      <a:pt x="911645" y="156569"/>
                      <a:pt x="911909" y="156481"/>
                    </a:cubicBezTo>
                    <a:cubicBezTo>
                      <a:pt x="912612" y="156217"/>
                      <a:pt x="913402" y="155866"/>
                      <a:pt x="914105" y="155515"/>
                    </a:cubicBezTo>
                    <a:lnTo>
                      <a:pt x="911909" y="151649"/>
                    </a:lnTo>
                    <a:close/>
                    <a:moveTo>
                      <a:pt x="913227" y="151737"/>
                    </a:moveTo>
                    <a:lnTo>
                      <a:pt x="914544" y="155339"/>
                    </a:lnTo>
                    <a:cubicBezTo>
                      <a:pt x="915072" y="155075"/>
                      <a:pt x="915599" y="154812"/>
                      <a:pt x="916126" y="154548"/>
                    </a:cubicBezTo>
                    <a:cubicBezTo>
                      <a:pt x="915950" y="154197"/>
                      <a:pt x="915774" y="153845"/>
                      <a:pt x="915511" y="153406"/>
                    </a:cubicBezTo>
                    <a:cubicBezTo>
                      <a:pt x="914720" y="152528"/>
                      <a:pt x="913930" y="152000"/>
                      <a:pt x="913227" y="151737"/>
                    </a:cubicBezTo>
                    <a:close/>
                    <a:moveTo>
                      <a:pt x="1929080" y="153494"/>
                    </a:moveTo>
                    <a:cubicBezTo>
                      <a:pt x="1929080" y="153494"/>
                      <a:pt x="1929080" y="153494"/>
                      <a:pt x="1929080" y="153494"/>
                    </a:cubicBezTo>
                    <a:cubicBezTo>
                      <a:pt x="1929080" y="153494"/>
                      <a:pt x="1929080" y="153494"/>
                      <a:pt x="1929080" y="153494"/>
                    </a:cubicBezTo>
                    <a:close/>
                    <a:moveTo>
                      <a:pt x="1928728" y="153494"/>
                    </a:moveTo>
                    <a:cubicBezTo>
                      <a:pt x="1928728" y="153494"/>
                      <a:pt x="1928728" y="153494"/>
                      <a:pt x="1928728" y="153494"/>
                    </a:cubicBezTo>
                    <a:cubicBezTo>
                      <a:pt x="1928728" y="153494"/>
                      <a:pt x="1928728" y="153494"/>
                      <a:pt x="1928728" y="153494"/>
                    </a:cubicBezTo>
                    <a:close/>
                    <a:moveTo>
                      <a:pt x="1820844" y="128543"/>
                    </a:moveTo>
                    <a:cubicBezTo>
                      <a:pt x="1820844" y="128543"/>
                      <a:pt x="1820844" y="128543"/>
                      <a:pt x="1820844" y="128543"/>
                    </a:cubicBezTo>
                    <a:cubicBezTo>
                      <a:pt x="1820844" y="128543"/>
                      <a:pt x="1820844" y="128543"/>
                      <a:pt x="1820844" y="128543"/>
                    </a:cubicBezTo>
                    <a:close/>
                    <a:moveTo>
                      <a:pt x="1150344" y="90327"/>
                    </a:moveTo>
                    <a:cubicBezTo>
                      <a:pt x="1150344" y="90327"/>
                      <a:pt x="1150344" y="90327"/>
                      <a:pt x="1150344" y="90327"/>
                    </a:cubicBezTo>
                    <a:cubicBezTo>
                      <a:pt x="1150344" y="90327"/>
                      <a:pt x="1150344" y="90327"/>
                      <a:pt x="1150344" y="90327"/>
                    </a:cubicBezTo>
                    <a:close/>
                    <a:moveTo>
                      <a:pt x="1107911" y="89361"/>
                    </a:moveTo>
                    <a:cubicBezTo>
                      <a:pt x="1107911" y="89361"/>
                      <a:pt x="1107823" y="89361"/>
                      <a:pt x="1107823" y="89449"/>
                    </a:cubicBezTo>
                    <a:cubicBezTo>
                      <a:pt x="1107911" y="89449"/>
                      <a:pt x="1107911" y="89361"/>
                      <a:pt x="1107911" y="89361"/>
                    </a:cubicBezTo>
                    <a:close/>
                    <a:moveTo>
                      <a:pt x="1692577" y="88834"/>
                    </a:moveTo>
                    <a:cubicBezTo>
                      <a:pt x="1692577" y="88834"/>
                      <a:pt x="1692577" y="88834"/>
                      <a:pt x="1692577" y="88834"/>
                    </a:cubicBezTo>
                    <a:cubicBezTo>
                      <a:pt x="1692577" y="88834"/>
                      <a:pt x="1692577" y="88834"/>
                      <a:pt x="1692577" y="88834"/>
                    </a:cubicBezTo>
                    <a:close/>
                    <a:moveTo>
                      <a:pt x="1091394" y="87779"/>
                    </a:moveTo>
                    <a:lnTo>
                      <a:pt x="1091921" y="88570"/>
                    </a:lnTo>
                    <a:cubicBezTo>
                      <a:pt x="1092009" y="88570"/>
                      <a:pt x="1092097" y="88482"/>
                      <a:pt x="1092097" y="88482"/>
                    </a:cubicBezTo>
                    <a:cubicBezTo>
                      <a:pt x="1092097" y="88131"/>
                      <a:pt x="1092097" y="87779"/>
                      <a:pt x="1092097" y="87516"/>
                    </a:cubicBezTo>
                    <a:lnTo>
                      <a:pt x="1091394" y="87779"/>
                    </a:lnTo>
                    <a:close/>
                    <a:moveTo>
                      <a:pt x="1777444" y="63795"/>
                    </a:moveTo>
                    <a:cubicBezTo>
                      <a:pt x="1776741" y="63795"/>
                      <a:pt x="1776039" y="63883"/>
                      <a:pt x="1775512" y="64059"/>
                    </a:cubicBezTo>
                    <a:lnTo>
                      <a:pt x="1777444" y="63795"/>
                    </a:lnTo>
                    <a:cubicBezTo>
                      <a:pt x="1777444" y="63795"/>
                      <a:pt x="1777444" y="63795"/>
                      <a:pt x="1777444" y="63795"/>
                    </a:cubicBezTo>
                    <a:close/>
                    <a:moveTo>
                      <a:pt x="1392118" y="59666"/>
                    </a:moveTo>
                    <a:cubicBezTo>
                      <a:pt x="1392118" y="59666"/>
                      <a:pt x="1392118" y="59666"/>
                      <a:pt x="1392118" y="59666"/>
                    </a:cubicBezTo>
                    <a:cubicBezTo>
                      <a:pt x="1392118" y="59666"/>
                      <a:pt x="1392118" y="59666"/>
                      <a:pt x="1392118" y="59666"/>
                    </a:cubicBezTo>
                    <a:close/>
                    <a:moveTo>
                      <a:pt x="1516782" y="55361"/>
                    </a:moveTo>
                    <a:cubicBezTo>
                      <a:pt x="1516782" y="55361"/>
                      <a:pt x="1516782" y="55361"/>
                      <a:pt x="1516782" y="55361"/>
                    </a:cubicBezTo>
                    <a:cubicBezTo>
                      <a:pt x="1516782" y="55361"/>
                      <a:pt x="1516782" y="55361"/>
                      <a:pt x="1516782" y="55361"/>
                    </a:cubicBezTo>
                    <a:lnTo>
                      <a:pt x="1516782" y="55361"/>
                    </a:lnTo>
                    <a:close/>
                    <a:moveTo>
                      <a:pt x="1504131" y="55098"/>
                    </a:moveTo>
                    <a:lnTo>
                      <a:pt x="1505888" y="55098"/>
                    </a:lnTo>
                    <a:cubicBezTo>
                      <a:pt x="1505713" y="54571"/>
                      <a:pt x="1505361" y="54043"/>
                      <a:pt x="1505010" y="53604"/>
                    </a:cubicBezTo>
                    <a:cubicBezTo>
                      <a:pt x="1504658" y="54043"/>
                      <a:pt x="1504395" y="54571"/>
                      <a:pt x="1504131" y="55098"/>
                    </a:cubicBezTo>
                    <a:close/>
                    <a:moveTo>
                      <a:pt x="1404681" y="46049"/>
                    </a:moveTo>
                    <a:cubicBezTo>
                      <a:pt x="1404066" y="46049"/>
                      <a:pt x="1403451" y="46137"/>
                      <a:pt x="1403099" y="46312"/>
                    </a:cubicBezTo>
                    <a:lnTo>
                      <a:pt x="1404944" y="51320"/>
                    </a:lnTo>
                    <a:lnTo>
                      <a:pt x="1410303" y="50705"/>
                    </a:lnTo>
                    <a:cubicBezTo>
                      <a:pt x="1410216" y="49914"/>
                      <a:pt x="1409513" y="48069"/>
                      <a:pt x="1407580" y="46927"/>
                    </a:cubicBezTo>
                    <a:cubicBezTo>
                      <a:pt x="1406613" y="46224"/>
                      <a:pt x="1405559" y="46049"/>
                      <a:pt x="1404681" y="46049"/>
                    </a:cubicBezTo>
                    <a:close/>
                    <a:moveTo>
                      <a:pt x="1333344" y="50002"/>
                    </a:moveTo>
                    <a:cubicBezTo>
                      <a:pt x="1333168" y="50266"/>
                      <a:pt x="1333080" y="50529"/>
                      <a:pt x="1332992" y="50793"/>
                    </a:cubicBezTo>
                    <a:lnTo>
                      <a:pt x="1333958" y="50441"/>
                    </a:lnTo>
                    <a:cubicBezTo>
                      <a:pt x="1333783" y="50266"/>
                      <a:pt x="1333607" y="50090"/>
                      <a:pt x="1333344" y="50002"/>
                    </a:cubicBezTo>
                    <a:close/>
                    <a:moveTo>
                      <a:pt x="1328599" y="49211"/>
                    </a:moveTo>
                    <a:cubicBezTo>
                      <a:pt x="1328599" y="49211"/>
                      <a:pt x="1328599" y="49211"/>
                      <a:pt x="1328599" y="49211"/>
                    </a:cubicBezTo>
                    <a:lnTo>
                      <a:pt x="1328599" y="49211"/>
                    </a:lnTo>
                    <a:close/>
                    <a:moveTo>
                      <a:pt x="310023" y="636075"/>
                    </a:moveTo>
                    <a:cubicBezTo>
                      <a:pt x="308617" y="636075"/>
                      <a:pt x="307211" y="635635"/>
                      <a:pt x="305806" y="634493"/>
                    </a:cubicBezTo>
                    <a:cubicBezTo>
                      <a:pt x="305630" y="634318"/>
                      <a:pt x="305454" y="634230"/>
                      <a:pt x="305279" y="634054"/>
                    </a:cubicBezTo>
                    <a:cubicBezTo>
                      <a:pt x="303609" y="632648"/>
                      <a:pt x="300447" y="630188"/>
                      <a:pt x="300183" y="625796"/>
                    </a:cubicBezTo>
                    <a:cubicBezTo>
                      <a:pt x="300095" y="623863"/>
                      <a:pt x="300622" y="620876"/>
                      <a:pt x="303609" y="617977"/>
                    </a:cubicBezTo>
                    <a:lnTo>
                      <a:pt x="306948" y="614726"/>
                    </a:lnTo>
                    <a:lnTo>
                      <a:pt x="311077" y="616835"/>
                    </a:lnTo>
                    <a:cubicBezTo>
                      <a:pt x="316085" y="619382"/>
                      <a:pt x="317842" y="622282"/>
                      <a:pt x="319247" y="625093"/>
                    </a:cubicBezTo>
                    <a:lnTo>
                      <a:pt x="322146" y="631067"/>
                    </a:lnTo>
                    <a:lnTo>
                      <a:pt x="316085" y="633878"/>
                    </a:lnTo>
                    <a:cubicBezTo>
                      <a:pt x="315821" y="633966"/>
                      <a:pt x="315557" y="634142"/>
                      <a:pt x="315294" y="634318"/>
                    </a:cubicBezTo>
                    <a:cubicBezTo>
                      <a:pt x="314415" y="634933"/>
                      <a:pt x="312395" y="636075"/>
                      <a:pt x="310023" y="636075"/>
                    </a:cubicBezTo>
                    <a:close/>
                    <a:moveTo>
                      <a:pt x="311077" y="623072"/>
                    </a:moveTo>
                    <a:lnTo>
                      <a:pt x="312922" y="627026"/>
                    </a:lnTo>
                    <a:cubicBezTo>
                      <a:pt x="313361" y="626059"/>
                      <a:pt x="313361" y="624566"/>
                      <a:pt x="312834" y="623599"/>
                    </a:cubicBezTo>
                    <a:cubicBezTo>
                      <a:pt x="312307" y="623336"/>
                      <a:pt x="311692" y="623160"/>
                      <a:pt x="311077" y="623072"/>
                    </a:cubicBezTo>
                    <a:close/>
                    <a:moveTo>
                      <a:pt x="2398834" y="480573"/>
                    </a:moveTo>
                    <a:lnTo>
                      <a:pt x="2384250" y="461509"/>
                    </a:lnTo>
                    <a:lnTo>
                      <a:pt x="2395671" y="460191"/>
                    </a:lnTo>
                    <a:cubicBezTo>
                      <a:pt x="2400943" y="459576"/>
                      <a:pt x="2404017" y="461948"/>
                      <a:pt x="2405687" y="463178"/>
                    </a:cubicBezTo>
                    <a:lnTo>
                      <a:pt x="2411661" y="467747"/>
                    </a:lnTo>
                    <a:lnTo>
                      <a:pt x="2398834" y="480573"/>
                    </a:lnTo>
                    <a:close/>
                    <a:moveTo>
                      <a:pt x="445757" y="475917"/>
                    </a:moveTo>
                    <a:lnTo>
                      <a:pt x="441628" y="473809"/>
                    </a:lnTo>
                    <a:cubicBezTo>
                      <a:pt x="436620" y="471261"/>
                      <a:pt x="434863" y="468362"/>
                      <a:pt x="433457" y="465551"/>
                    </a:cubicBezTo>
                    <a:lnTo>
                      <a:pt x="430558" y="459576"/>
                    </a:lnTo>
                    <a:lnTo>
                      <a:pt x="436620" y="456765"/>
                    </a:lnTo>
                    <a:cubicBezTo>
                      <a:pt x="436884" y="456677"/>
                      <a:pt x="437147" y="456502"/>
                      <a:pt x="437411" y="456326"/>
                    </a:cubicBezTo>
                    <a:cubicBezTo>
                      <a:pt x="438992" y="455359"/>
                      <a:pt x="443297" y="452987"/>
                      <a:pt x="447075" y="456150"/>
                    </a:cubicBezTo>
                    <a:cubicBezTo>
                      <a:pt x="447250" y="456326"/>
                      <a:pt x="447426" y="456414"/>
                      <a:pt x="447602" y="456589"/>
                    </a:cubicBezTo>
                    <a:cubicBezTo>
                      <a:pt x="449271" y="457995"/>
                      <a:pt x="452434" y="460455"/>
                      <a:pt x="452697" y="464848"/>
                    </a:cubicBezTo>
                    <a:cubicBezTo>
                      <a:pt x="452785" y="466780"/>
                      <a:pt x="452258" y="469767"/>
                      <a:pt x="449271" y="472667"/>
                    </a:cubicBezTo>
                    <a:lnTo>
                      <a:pt x="445757" y="475917"/>
                    </a:lnTo>
                    <a:close/>
                    <a:moveTo>
                      <a:pt x="439871" y="467044"/>
                    </a:moveTo>
                    <a:cubicBezTo>
                      <a:pt x="440486" y="467308"/>
                      <a:pt x="441101" y="467483"/>
                      <a:pt x="441628" y="467571"/>
                    </a:cubicBezTo>
                    <a:lnTo>
                      <a:pt x="439783" y="463618"/>
                    </a:lnTo>
                    <a:cubicBezTo>
                      <a:pt x="439343" y="464584"/>
                      <a:pt x="439343" y="466078"/>
                      <a:pt x="439871" y="467044"/>
                    </a:cubicBezTo>
                    <a:close/>
                    <a:moveTo>
                      <a:pt x="2201251" y="309786"/>
                    </a:moveTo>
                    <a:lnTo>
                      <a:pt x="2199933" y="298365"/>
                    </a:lnTo>
                    <a:cubicBezTo>
                      <a:pt x="2199318" y="293094"/>
                      <a:pt x="2201690" y="290019"/>
                      <a:pt x="2202920" y="288349"/>
                    </a:cubicBezTo>
                    <a:lnTo>
                      <a:pt x="2207489" y="282375"/>
                    </a:lnTo>
                    <a:lnTo>
                      <a:pt x="2220315" y="295202"/>
                    </a:lnTo>
                    <a:lnTo>
                      <a:pt x="2201251" y="309786"/>
                    </a:lnTo>
                    <a:close/>
                    <a:moveTo>
                      <a:pt x="633237" y="303197"/>
                    </a:moveTo>
                    <a:cubicBezTo>
                      <a:pt x="628844" y="303197"/>
                      <a:pt x="626296" y="299946"/>
                      <a:pt x="625154" y="298540"/>
                    </a:cubicBezTo>
                    <a:cubicBezTo>
                      <a:pt x="625066" y="298365"/>
                      <a:pt x="624891" y="298189"/>
                      <a:pt x="624803" y="298101"/>
                    </a:cubicBezTo>
                    <a:cubicBezTo>
                      <a:pt x="623221" y="296432"/>
                      <a:pt x="622694" y="294060"/>
                      <a:pt x="623309" y="291776"/>
                    </a:cubicBezTo>
                    <a:cubicBezTo>
                      <a:pt x="623748" y="290019"/>
                      <a:pt x="626472" y="284923"/>
                      <a:pt x="630777" y="283693"/>
                    </a:cubicBezTo>
                    <a:cubicBezTo>
                      <a:pt x="634730" y="282551"/>
                      <a:pt x="638332" y="283166"/>
                      <a:pt x="640880" y="285450"/>
                    </a:cubicBezTo>
                    <a:cubicBezTo>
                      <a:pt x="642286" y="286768"/>
                      <a:pt x="644570" y="289667"/>
                      <a:pt x="643603" y="294851"/>
                    </a:cubicBezTo>
                    <a:lnTo>
                      <a:pt x="643340" y="296432"/>
                    </a:lnTo>
                    <a:lnTo>
                      <a:pt x="642374" y="297662"/>
                    </a:lnTo>
                    <a:cubicBezTo>
                      <a:pt x="641407" y="298980"/>
                      <a:pt x="638244" y="303197"/>
                      <a:pt x="633237" y="303197"/>
                    </a:cubicBezTo>
                    <a:cubicBezTo>
                      <a:pt x="633325" y="303197"/>
                      <a:pt x="633325" y="303197"/>
                      <a:pt x="633237" y="303197"/>
                    </a:cubicBezTo>
                    <a:close/>
                    <a:moveTo>
                      <a:pt x="630777" y="292479"/>
                    </a:moveTo>
                    <a:cubicBezTo>
                      <a:pt x="630777" y="292918"/>
                      <a:pt x="631040" y="294060"/>
                      <a:pt x="632007" y="295026"/>
                    </a:cubicBezTo>
                    <a:cubicBezTo>
                      <a:pt x="632973" y="295905"/>
                      <a:pt x="634027" y="296168"/>
                      <a:pt x="634555" y="296168"/>
                    </a:cubicBezTo>
                    <a:cubicBezTo>
                      <a:pt x="635169" y="295993"/>
                      <a:pt x="635609" y="295729"/>
                      <a:pt x="635872" y="295553"/>
                    </a:cubicBezTo>
                    <a:cubicBezTo>
                      <a:pt x="636048" y="295026"/>
                      <a:pt x="636224" y="294324"/>
                      <a:pt x="636224" y="293533"/>
                    </a:cubicBezTo>
                    <a:lnTo>
                      <a:pt x="630777" y="292479"/>
                    </a:lnTo>
                    <a:close/>
                    <a:moveTo>
                      <a:pt x="634642" y="296168"/>
                    </a:moveTo>
                    <a:cubicBezTo>
                      <a:pt x="634642" y="296168"/>
                      <a:pt x="634642" y="296168"/>
                      <a:pt x="634642" y="296168"/>
                    </a:cubicBezTo>
                    <a:cubicBezTo>
                      <a:pt x="634642" y="296168"/>
                      <a:pt x="634642" y="296168"/>
                      <a:pt x="634642" y="296168"/>
                    </a:cubicBezTo>
                    <a:close/>
                    <a:moveTo>
                      <a:pt x="636224" y="295290"/>
                    </a:moveTo>
                    <a:cubicBezTo>
                      <a:pt x="636224" y="295290"/>
                      <a:pt x="636224" y="295290"/>
                      <a:pt x="636224" y="295290"/>
                    </a:cubicBezTo>
                    <a:cubicBezTo>
                      <a:pt x="636224" y="295290"/>
                      <a:pt x="636224" y="295290"/>
                      <a:pt x="636224" y="295290"/>
                    </a:cubicBezTo>
                    <a:close/>
                    <a:moveTo>
                      <a:pt x="632622" y="290107"/>
                    </a:moveTo>
                    <a:lnTo>
                      <a:pt x="636136" y="292830"/>
                    </a:lnTo>
                    <a:cubicBezTo>
                      <a:pt x="636048" y="292127"/>
                      <a:pt x="635872" y="291424"/>
                      <a:pt x="635521" y="290634"/>
                    </a:cubicBezTo>
                    <a:cubicBezTo>
                      <a:pt x="634730" y="290194"/>
                      <a:pt x="633588" y="290019"/>
                      <a:pt x="632622" y="290107"/>
                    </a:cubicBezTo>
                    <a:close/>
                    <a:moveTo>
                      <a:pt x="631216" y="290634"/>
                    </a:moveTo>
                    <a:cubicBezTo>
                      <a:pt x="631216" y="290634"/>
                      <a:pt x="631216" y="290634"/>
                      <a:pt x="631216" y="290634"/>
                    </a:cubicBezTo>
                    <a:cubicBezTo>
                      <a:pt x="631216" y="290634"/>
                      <a:pt x="631216" y="290634"/>
                      <a:pt x="631216" y="290634"/>
                    </a:cubicBezTo>
                    <a:close/>
                    <a:moveTo>
                      <a:pt x="1864683" y="121779"/>
                    </a:moveTo>
                    <a:lnTo>
                      <a:pt x="1861960" y="113520"/>
                    </a:lnTo>
                    <a:cubicBezTo>
                      <a:pt x="1861432" y="111851"/>
                      <a:pt x="1859763" y="106931"/>
                      <a:pt x="1862750" y="102978"/>
                    </a:cubicBezTo>
                    <a:cubicBezTo>
                      <a:pt x="1865562" y="99376"/>
                      <a:pt x="1869779" y="99552"/>
                      <a:pt x="1871711" y="99640"/>
                    </a:cubicBezTo>
                    <a:cubicBezTo>
                      <a:pt x="1871975" y="99640"/>
                      <a:pt x="1872151" y="99640"/>
                      <a:pt x="1872414" y="99640"/>
                    </a:cubicBezTo>
                    <a:cubicBezTo>
                      <a:pt x="1874610" y="99640"/>
                      <a:pt x="1876280" y="100694"/>
                      <a:pt x="1877070" y="101133"/>
                    </a:cubicBezTo>
                    <a:lnTo>
                      <a:pt x="1877246" y="101221"/>
                    </a:lnTo>
                    <a:lnTo>
                      <a:pt x="1887525" y="106141"/>
                    </a:lnTo>
                    <a:lnTo>
                      <a:pt x="1871799" y="116771"/>
                    </a:lnTo>
                    <a:lnTo>
                      <a:pt x="1864683" y="121779"/>
                    </a:lnTo>
                    <a:close/>
                    <a:moveTo>
                      <a:pt x="1873205" y="109831"/>
                    </a:moveTo>
                    <a:lnTo>
                      <a:pt x="1872151" y="111939"/>
                    </a:lnTo>
                    <a:cubicBezTo>
                      <a:pt x="1872414" y="111763"/>
                      <a:pt x="1872766" y="111500"/>
                      <a:pt x="1873029" y="111148"/>
                    </a:cubicBezTo>
                    <a:cubicBezTo>
                      <a:pt x="1873469" y="110621"/>
                      <a:pt x="1873820" y="110006"/>
                      <a:pt x="1873908" y="109567"/>
                    </a:cubicBezTo>
                    <a:lnTo>
                      <a:pt x="1873205" y="109831"/>
                    </a:lnTo>
                    <a:close/>
                    <a:moveTo>
                      <a:pt x="971913" y="114135"/>
                    </a:moveTo>
                    <a:cubicBezTo>
                      <a:pt x="967696" y="114135"/>
                      <a:pt x="965060" y="112115"/>
                      <a:pt x="963655" y="111061"/>
                    </a:cubicBezTo>
                    <a:lnTo>
                      <a:pt x="957681" y="106492"/>
                    </a:lnTo>
                    <a:lnTo>
                      <a:pt x="970507" y="93665"/>
                    </a:lnTo>
                    <a:lnTo>
                      <a:pt x="985091" y="112730"/>
                    </a:lnTo>
                    <a:lnTo>
                      <a:pt x="973670" y="114048"/>
                    </a:lnTo>
                    <a:cubicBezTo>
                      <a:pt x="972967" y="114048"/>
                      <a:pt x="972440" y="114135"/>
                      <a:pt x="971913" y="114135"/>
                    </a:cubicBezTo>
                    <a:close/>
                    <a:moveTo>
                      <a:pt x="1195677" y="64322"/>
                    </a:moveTo>
                    <a:lnTo>
                      <a:pt x="1187067" y="55713"/>
                    </a:lnTo>
                    <a:cubicBezTo>
                      <a:pt x="1186803" y="55449"/>
                      <a:pt x="1186540" y="55186"/>
                      <a:pt x="1186364" y="54922"/>
                    </a:cubicBezTo>
                    <a:cubicBezTo>
                      <a:pt x="1186188" y="54746"/>
                      <a:pt x="1186013" y="54571"/>
                      <a:pt x="1185837" y="54395"/>
                    </a:cubicBezTo>
                    <a:cubicBezTo>
                      <a:pt x="1182147" y="51496"/>
                      <a:pt x="1181269" y="48333"/>
                      <a:pt x="1181181" y="46224"/>
                    </a:cubicBezTo>
                    <a:cubicBezTo>
                      <a:pt x="1181093" y="41305"/>
                      <a:pt x="1184871" y="38142"/>
                      <a:pt x="1186276" y="37000"/>
                    </a:cubicBezTo>
                    <a:lnTo>
                      <a:pt x="1187770" y="35770"/>
                    </a:lnTo>
                    <a:lnTo>
                      <a:pt x="1189703" y="35594"/>
                    </a:lnTo>
                    <a:cubicBezTo>
                      <a:pt x="1192426" y="35331"/>
                      <a:pt x="1195062" y="36209"/>
                      <a:pt x="1196907" y="37966"/>
                    </a:cubicBezTo>
                    <a:cubicBezTo>
                      <a:pt x="1198751" y="39723"/>
                      <a:pt x="1199630" y="42183"/>
                      <a:pt x="1199454" y="44643"/>
                    </a:cubicBezTo>
                    <a:cubicBezTo>
                      <a:pt x="1199279" y="46752"/>
                      <a:pt x="1198839" y="48772"/>
                      <a:pt x="1198400" y="50529"/>
                    </a:cubicBezTo>
                    <a:cubicBezTo>
                      <a:pt x="1198224" y="51144"/>
                      <a:pt x="1198137" y="51759"/>
                      <a:pt x="1197961" y="52374"/>
                    </a:cubicBezTo>
                    <a:lnTo>
                      <a:pt x="1195677" y="64322"/>
                    </a:lnTo>
                    <a:close/>
                    <a:moveTo>
                      <a:pt x="1649002" y="61072"/>
                    </a:moveTo>
                    <a:lnTo>
                      <a:pt x="1634418" y="42007"/>
                    </a:lnTo>
                    <a:lnTo>
                      <a:pt x="1645839" y="40690"/>
                    </a:lnTo>
                    <a:cubicBezTo>
                      <a:pt x="1651111" y="40075"/>
                      <a:pt x="1654185" y="42447"/>
                      <a:pt x="1655855" y="43677"/>
                    </a:cubicBezTo>
                    <a:lnTo>
                      <a:pt x="1661829" y="48245"/>
                    </a:lnTo>
                    <a:lnTo>
                      <a:pt x="1649002" y="61072"/>
                    </a:lnTo>
                    <a:close/>
                  </a:path>
                </a:pathLst>
              </a:custGeom>
              <a:solidFill>
                <a:srgbClr val="0D71BA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id="{E494C148-298F-CB12-A9D4-DD5B935418F1}"/>
                  </a:ext>
                </a:extLst>
              </p:cNvPr>
              <p:cNvSpPr/>
              <p:nvPr/>
            </p:nvSpPr>
            <p:spPr>
              <a:xfrm>
                <a:off x="798515" y="346513"/>
                <a:ext cx="2500424" cy="1554572"/>
              </a:xfrm>
              <a:custGeom>
                <a:avLst/>
                <a:gdLst>
                  <a:gd name="connsiteX0" fmla="*/ 2433304 w 2500424"/>
                  <a:gd name="connsiteY0" fmla="*/ 1069952 h 1554572"/>
                  <a:gd name="connsiteX1" fmla="*/ 2428297 w 2500424"/>
                  <a:gd name="connsiteY1" fmla="*/ 1062309 h 1554572"/>
                  <a:gd name="connsiteX2" fmla="*/ 2425222 w 2500424"/>
                  <a:gd name="connsiteY2" fmla="*/ 1051855 h 1554572"/>
                  <a:gd name="connsiteX3" fmla="*/ 2420302 w 2500424"/>
                  <a:gd name="connsiteY3" fmla="*/ 1028749 h 1554572"/>
                  <a:gd name="connsiteX4" fmla="*/ 2415294 w 2500424"/>
                  <a:gd name="connsiteY4" fmla="*/ 1012672 h 1554572"/>
                  <a:gd name="connsiteX5" fmla="*/ 2409584 w 2500424"/>
                  <a:gd name="connsiteY5" fmla="*/ 992553 h 1554572"/>
                  <a:gd name="connsiteX6" fmla="*/ 2407212 w 2500424"/>
                  <a:gd name="connsiteY6" fmla="*/ 989742 h 1554572"/>
                  <a:gd name="connsiteX7" fmla="*/ 2398690 w 2500424"/>
                  <a:gd name="connsiteY7" fmla="*/ 954600 h 1554572"/>
                  <a:gd name="connsiteX8" fmla="*/ 2384458 w 2500424"/>
                  <a:gd name="connsiteY8" fmla="*/ 909531 h 1554572"/>
                  <a:gd name="connsiteX9" fmla="*/ 2383579 w 2500424"/>
                  <a:gd name="connsiteY9" fmla="*/ 900746 h 1554572"/>
                  <a:gd name="connsiteX10" fmla="*/ 2376463 w 2500424"/>
                  <a:gd name="connsiteY10" fmla="*/ 879925 h 1554572"/>
                  <a:gd name="connsiteX11" fmla="*/ 2370665 w 2500424"/>
                  <a:gd name="connsiteY11" fmla="*/ 865692 h 1554572"/>
                  <a:gd name="connsiteX12" fmla="*/ 2362934 w 2500424"/>
                  <a:gd name="connsiteY12" fmla="*/ 847770 h 1554572"/>
                  <a:gd name="connsiteX13" fmla="*/ 2362143 w 2500424"/>
                  <a:gd name="connsiteY13" fmla="*/ 838018 h 1554572"/>
                  <a:gd name="connsiteX14" fmla="*/ 2359244 w 2500424"/>
                  <a:gd name="connsiteY14" fmla="*/ 831957 h 1554572"/>
                  <a:gd name="connsiteX15" fmla="*/ 2344484 w 2500424"/>
                  <a:gd name="connsiteY15" fmla="*/ 804019 h 1554572"/>
                  <a:gd name="connsiteX16" fmla="*/ 2344308 w 2500424"/>
                  <a:gd name="connsiteY16" fmla="*/ 801559 h 1554572"/>
                  <a:gd name="connsiteX17" fmla="*/ 2341936 w 2500424"/>
                  <a:gd name="connsiteY17" fmla="*/ 789875 h 1554572"/>
                  <a:gd name="connsiteX18" fmla="*/ 2328407 w 2500424"/>
                  <a:gd name="connsiteY18" fmla="*/ 761674 h 1554572"/>
                  <a:gd name="connsiteX19" fmla="*/ 2321994 w 2500424"/>
                  <a:gd name="connsiteY19" fmla="*/ 750077 h 1554572"/>
                  <a:gd name="connsiteX20" fmla="*/ 2320676 w 2500424"/>
                  <a:gd name="connsiteY20" fmla="*/ 748144 h 1554572"/>
                  <a:gd name="connsiteX21" fmla="*/ 2305477 w 2500424"/>
                  <a:gd name="connsiteY21" fmla="*/ 720382 h 1554572"/>
                  <a:gd name="connsiteX22" fmla="*/ 2305477 w 2500424"/>
                  <a:gd name="connsiteY22" fmla="*/ 714320 h 1554572"/>
                  <a:gd name="connsiteX23" fmla="*/ 2310133 w 2500424"/>
                  <a:gd name="connsiteY23" fmla="*/ 717395 h 1554572"/>
                  <a:gd name="connsiteX24" fmla="*/ 2315405 w 2500424"/>
                  <a:gd name="connsiteY24" fmla="*/ 719767 h 1554572"/>
                  <a:gd name="connsiteX25" fmla="*/ 2311627 w 2500424"/>
                  <a:gd name="connsiteY25" fmla="*/ 713442 h 1554572"/>
                  <a:gd name="connsiteX26" fmla="*/ 2309694 w 2500424"/>
                  <a:gd name="connsiteY26" fmla="*/ 711860 h 1554572"/>
                  <a:gd name="connsiteX27" fmla="*/ 2294408 w 2500424"/>
                  <a:gd name="connsiteY27" fmla="*/ 693763 h 1554572"/>
                  <a:gd name="connsiteX28" fmla="*/ 2290366 w 2500424"/>
                  <a:gd name="connsiteY28" fmla="*/ 679794 h 1554572"/>
                  <a:gd name="connsiteX29" fmla="*/ 2280527 w 2500424"/>
                  <a:gd name="connsiteY29" fmla="*/ 669691 h 1554572"/>
                  <a:gd name="connsiteX30" fmla="*/ 2263834 w 2500424"/>
                  <a:gd name="connsiteY30" fmla="*/ 645092 h 1554572"/>
                  <a:gd name="connsiteX31" fmla="*/ 2241168 w 2500424"/>
                  <a:gd name="connsiteY31" fmla="*/ 608632 h 1554572"/>
                  <a:gd name="connsiteX32" fmla="*/ 2220083 w 2500424"/>
                  <a:gd name="connsiteY32" fmla="*/ 570152 h 1554572"/>
                  <a:gd name="connsiteX33" fmla="*/ 2216218 w 2500424"/>
                  <a:gd name="connsiteY33" fmla="*/ 564442 h 1554572"/>
                  <a:gd name="connsiteX34" fmla="*/ 2198998 w 2500424"/>
                  <a:gd name="connsiteY34" fmla="*/ 543796 h 1554572"/>
                  <a:gd name="connsiteX35" fmla="*/ 2190916 w 2500424"/>
                  <a:gd name="connsiteY35" fmla="*/ 535450 h 1554572"/>
                  <a:gd name="connsiteX36" fmla="*/ 2188192 w 2500424"/>
                  <a:gd name="connsiteY36" fmla="*/ 532814 h 1554572"/>
                  <a:gd name="connsiteX37" fmla="*/ 2163066 w 2500424"/>
                  <a:gd name="connsiteY37" fmla="*/ 500221 h 1554572"/>
                  <a:gd name="connsiteX38" fmla="*/ 2162451 w 2500424"/>
                  <a:gd name="connsiteY38" fmla="*/ 490118 h 1554572"/>
                  <a:gd name="connsiteX39" fmla="*/ 2160694 w 2500424"/>
                  <a:gd name="connsiteY39" fmla="*/ 485901 h 1554572"/>
                  <a:gd name="connsiteX40" fmla="*/ 2138204 w 2500424"/>
                  <a:gd name="connsiteY40" fmla="*/ 468681 h 1554572"/>
                  <a:gd name="connsiteX41" fmla="*/ 2116152 w 2500424"/>
                  <a:gd name="connsiteY41" fmla="*/ 442764 h 1554572"/>
                  <a:gd name="connsiteX42" fmla="*/ 2100514 w 2500424"/>
                  <a:gd name="connsiteY42" fmla="*/ 426951 h 1554572"/>
                  <a:gd name="connsiteX43" fmla="*/ 2098494 w 2500424"/>
                  <a:gd name="connsiteY43" fmla="*/ 423261 h 1554572"/>
                  <a:gd name="connsiteX44" fmla="*/ 2103589 w 2500424"/>
                  <a:gd name="connsiteY44" fmla="*/ 422822 h 1554572"/>
                  <a:gd name="connsiteX45" fmla="*/ 2104731 w 2500424"/>
                  <a:gd name="connsiteY45" fmla="*/ 423261 h 1554572"/>
                  <a:gd name="connsiteX46" fmla="*/ 2110442 w 2500424"/>
                  <a:gd name="connsiteY46" fmla="*/ 425984 h 1554572"/>
                  <a:gd name="connsiteX47" fmla="*/ 2104204 w 2500424"/>
                  <a:gd name="connsiteY47" fmla="*/ 420098 h 1554572"/>
                  <a:gd name="connsiteX48" fmla="*/ 2102359 w 2500424"/>
                  <a:gd name="connsiteY48" fmla="*/ 418429 h 1554572"/>
                  <a:gd name="connsiteX49" fmla="*/ 2081801 w 2500424"/>
                  <a:gd name="connsiteY49" fmla="*/ 401561 h 1554572"/>
                  <a:gd name="connsiteX50" fmla="*/ 2076091 w 2500424"/>
                  <a:gd name="connsiteY50" fmla="*/ 395060 h 1554572"/>
                  <a:gd name="connsiteX51" fmla="*/ 2056939 w 2500424"/>
                  <a:gd name="connsiteY51" fmla="*/ 380915 h 1554572"/>
                  <a:gd name="connsiteX52" fmla="*/ 2046133 w 2500424"/>
                  <a:gd name="connsiteY52" fmla="*/ 372481 h 1554572"/>
                  <a:gd name="connsiteX53" fmla="*/ 2039983 w 2500424"/>
                  <a:gd name="connsiteY53" fmla="*/ 363257 h 1554572"/>
                  <a:gd name="connsiteX54" fmla="*/ 2035678 w 2500424"/>
                  <a:gd name="connsiteY54" fmla="*/ 357634 h 1554572"/>
                  <a:gd name="connsiteX55" fmla="*/ 2012309 w 2500424"/>
                  <a:gd name="connsiteY55" fmla="*/ 341293 h 1554572"/>
                  <a:gd name="connsiteX56" fmla="*/ 1985689 w 2500424"/>
                  <a:gd name="connsiteY56" fmla="*/ 320033 h 1554572"/>
                  <a:gd name="connsiteX57" fmla="*/ 1979276 w 2500424"/>
                  <a:gd name="connsiteY57" fmla="*/ 313531 h 1554572"/>
                  <a:gd name="connsiteX58" fmla="*/ 1955643 w 2500424"/>
                  <a:gd name="connsiteY58" fmla="*/ 292271 h 1554572"/>
                  <a:gd name="connsiteX59" fmla="*/ 1942729 w 2500424"/>
                  <a:gd name="connsiteY59" fmla="*/ 282343 h 1554572"/>
                  <a:gd name="connsiteX60" fmla="*/ 1930956 w 2500424"/>
                  <a:gd name="connsiteY60" fmla="*/ 275491 h 1554572"/>
                  <a:gd name="connsiteX61" fmla="*/ 1924367 w 2500424"/>
                  <a:gd name="connsiteY61" fmla="*/ 268199 h 1554572"/>
                  <a:gd name="connsiteX62" fmla="*/ 1919711 w 2500424"/>
                  <a:gd name="connsiteY62" fmla="*/ 263279 h 1554572"/>
                  <a:gd name="connsiteX63" fmla="*/ 1887732 w 2500424"/>
                  <a:gd name="connsiteY63" fmla="*/ 245445 h 1554572"/>
                  <a:gd name="connsiteX64" fmla="*/ 1889402 w 2500424"/>
                  <a:gd name="connsiteY64" fmla="*/ 241755 h 1554572"/>
                  <a:gd name="connsiteX65" fmla="*/ 1890456 w 2500424"/>
                  <a:gd name="connsiteY65" fmla="*/ 238504 h 1554572"/>
                  <a:gd name="connsiteX66" fmla="*/ 1887645 w 2500424"/>
                  <a:gd name="connsiteY66" fmla="*/ 236835 h 1554572"/>
                  <a:gd name="connsiteX67" fmla="*/ 1862782 w 2500424"/>
                  <a:gd name="connsiteY67" fmla="*/ 225941 h 1554572"/>
                  <a:gd name="connsiteX68" fmla="*/ 1847495 w 2500424"/>
                  <a:gd name="connsiteY68" fmla="*/ 217947 h 1554572"/>
                  <a:gd name="connsiteX69" fmla="*/ 1835899 w 2500424"/>
                  <a:gd name="connsiteY69" fmla="*/ 211885 h 1554572"/>
                  <a:gd name="connsiteX70" fmla="*/ 1817362 w 2500424"/>
                  <a:gd name="connsiteY70" fmla="*/ 202572 h 1554572"/>
                  <a:gd name="connsiteX71" fmla="*/ 1814726 w 2500424"/>
                  <a:gd name="connsiteY71" fmla="*/ 200727 h 1554572"/>
                  <a:gd name="connsiteX72" fmla="*/ 1802602 w 2500424"/>
                  <a:gd name="connsiteY72" fmla="*/ 191942 h 1554572"/>
                  <a:gd name="connsiteX73" fmla="*/ 1778530 w 2500424"/>
                  <a:gd name="connsiteY73" fmla="*/ 180609 h 1554572"/>
                  <a:gd name="connsiteX74" fmla="*/ 1753492 w 2500424"/>
                  <a:gd name="connsiteY74" fmla="*/ 168046 h 1554572"/>
                  <a:gd name="connsiteX75" fmla="*/ 1733198 w 2500424"/>
                  <a:gd name="connsiteY75" fmla="*/ 153901 h 1554572"/>
                  <a:gd name="connsiteX76" fmla="*/ 1728190 w 2500424"/>
                  <a:gd name="connsiteY76" fmla="*/ 150299 h 1554572"/>
                  <a:gd name="connsiteX77" fmla="*/ 1686459 w 2500424"/>
                  <a:gd name="connsiteY77" fmla="*/ 136945 h 1554572"/>
                  <a:gd name="connsiteX78" fmla="*/ 1686108 w 2500424"/>
                  <a:gd name="connsiteY78" fmla="*/ 134398 h 1554572"/>
                  <a:gd name="connsiteX79" fmla="*/ 1688656 w 2500424"/>
                  <a:gd name="connsiteY79" fmla="*/ 131147 h 1554572"/>
                  <a:gd name="connsiteX80" fmla="*/ 1684439 w 2500424"/>
                  <a:gd name="connsiteY80" fmla="*/ 131850 h 1554572"/>
                  <a:gd name="connsiteX81" fmla="*/ 1651142 w 2500424"/>
                  <a:gd name="connsiteY81" fmla="*/ 123592 h 1554572"/>
                  <a:gd name="connsiteX82" fmla="*/ 1626982 w 2500424"/>
                  <a:gd name="connsiteY82" fmla="*/ 115421 h 1554572"/>
                  <a:gd name="connsiteX83" fmla="*/ 1596321 w 2500424"/>
                  <a:gd name="connsiteY83" fmla="*/ 101013 h 1554572"/>
                  <a:gd name="connsiteX84" fmla="*/ 1589820 w 2500424"/>
                  <a:gd name="connsiteY84" fmla="*/ 97938 h 1554572"/>
                  <a:gd name="connsiteX85" fmla="*/ 1549495 w 2500424"/>
                  <a:gd name="connsiteY85" fmla="*/ 92403 h 1554572"/>
                  <a:gd name="connsiteX86" fmla="*/ 1547299 w 2500424"/>
                  <a:gd name="connsiteY86" fmla="*/ 90119 h 1554572"/>
                  <a:gd name="connsiteX87" fmla="*/ 1549056 w 2500424"/>
                  <a:gd name="connsiteY87" fmla="*/ 87308 h 1554572"/>
                  <a:gd name="connsiteX88" fmla="*/ 1552395 w 2500424"/>
                  <a:gd name="connsiteY88" fmla="*/ 85990 h 1554572"/>
                  <a:gd name="connsiteX89" fmla="*/ 1549056 w 2500424"/>
                  <a:gd name="connsiteY89" fmla="*/ 84672 h 1554572"/>
                  <a:gd name="connsiteX90" fmla="*/ 1539919 w 2500424"/>
                  <a:gd name="connsiteY90" fmla="*/ 84760 h 1554572"/>
                  <a:gd name="connsiteX91" fmla="*/ 1504602 w 2500424"/>
                  <a:gd name="connsiteY91" fmla="*/ 80104 h 1554572"/>
                  <a:gd name="connsiteX92" fmla="*/ 1490282 w 2500424"/>
                  <a:gd name="connsiteY92" fmla="*/ 77117 h 1554572"/>
                  <a:gd name="connsiteX93" fmla="*/ 1455843 w 2500424"/>
                  <a:gd name="connsiteY93" fmla="*/ 68156 h 1554572"/>
                  <a:gd name="connsiteX94" fmla="*/ 1448727 w 2500424"/>
                  <a:gd name="connsiteY94" fmla="*/ 66574 h 1554572"/>
                  <a:gd name="connsiteX95" fmla="*/ 1422898 w 2500424"/>
                  <a:gd name="connsiteY95" fmla="*/ 64290 h 1554572"/>
                  <a:gd name="connsiteX96" fmla="*/ 1414288 w 2500424"/>
                  <a:gd name="connsiteY96" fmla="*/ 64554 h 1554572"/>
                  <a:gd name="connsiteX97" fmla="*/ 1405064 w 2500424"/>
                  <a:gd name="connsiteY97" fmla="*/ 62182 h 1554572"/>
                  <a:gd name="connsiteX98" fmla="*/ 1400407 w 2500424"/>
                  <a:gd name="connsiteY98" fmla="*/ 61215 h 1554572"/>
                  <a:gd name="connsiteX99" fmla="*/ 1393818 w 2500424"/>
                  <a:gd name="connsiteY99" fmla="*/ 61128 h 1554572"/>
                  <a:gd name="connsiteX100" fmla="*/ 1331969 w 2500424"/>
                  <a:gd name="connsiteY100" fmla="*/ 58404 h 1554572"/>
                  <a:gd name="connsiteX101" fmla="*/ 1322569 w 2500424"/>
                  <a:gd name="connsiteY101" fmla="*/ 55944 h 1554572"/>
                  <a:gd name="connsiteX102" fmla="*/ 1270735 w 2500424"/>
                  <a:gd name="connsiteY102" fmla="*/ 58316 h 1554572"/>
                  <a:gd name="connsiteX103" fmla="*/ 1268276 w 2500424"/>
                  <a:gd name="connsiteY103" fmla="*/ 58492 h 1554572"/>
                  <a:gd name="connsiteX104" fmla="*/ 1242886 w 2500424"/>
                  <a:gd name="connsiteY104" fmla="*/ 58492 h 1554572"/>
                  <a:gd name="connsiteX105" fmla="*/ 1229796 w 2500424"/>
                  <a:gd name="connsiteY105" fmla="*/ 54890 h 1554572"/>
                  <a:gd name="connsiteX106" fmla="*/ 1220132 w 2500424"/>
                  <a:gd name="connsiteY106" fmla="*/ 53309 h 1554572"/>
                  <a:gd name="connsiteX107" fmla="*/ 1190349 w 2500424"/>
                  <a:gd name="connsiteY107" fmla="*/ 49267 h 1554572"/>
                  <a:gd name="connsiteX108" fmla="*/ 1186747 w 2500424"/>
                  <a:gd name="connsiteY108" fmla="*/ 50673 h 1554572"/>
                  <a:gd name="connsiteX109" fmla="*/ 1141854 w 2500424"/>
                  <a:gd name="connsiteY109" fmla="*/ 55593 h 1554572"/>
                  <a:gd name="connsiteX110" fmla="*/ 1139218 w 2500424"/>
                  <a:gd name="connsiteY110" fmla="*/ 53924 h 1554572"/>
                  <a:gd name="connsiteX111" fmla="*/ 1116201 w 2500424"/>
                  <a:gd name="connsiteY111" fmla="*/ 58492 h 1554572"/>
                  <a:gd name="connsiteX112" fmla="*/ 1094589 w 2500424"/>
                  <a:gd name="connsiteY112" fmla="*/ 56032 h 1554572"/>
                  <a:gd name="connsiteX113" fmla="*/ 1092831 w 2500424"/>
                  <a:gd name="connsiteY113" fmla="*/ 59195 h 1554572"/>
                  <a:gd name="connsiteX114" fmla="*/ 1091514 w 2500424"/>
                  <a:gd name="connsiteY114" fmla="*/ 61128 h 1554572"/>
                  <a:gd name="connsiteX115" fmla="*/ 1050222 w 2500424"/>
                  <a:gd name="connsiteY115" fmla="*/ 61655 h 1554572"/>
                  <a:gd name="connsiteX116" fmla="*/ 1037132 w 2500424"/>
                  <a:gd name="connsiteY116" fmla="*/ 66838 h 1554572"/>
                  <a:gd name="connsiteX117" fmla="*/ 1006120 w 2500424"/>
                  <a:gd name="connsiteY117" fmla="*/ 74218 h 1554572"/>
                  <a:gd name="connsiteX118" fmla="*/ 1000936 w 2500424"/>
                  <a:gd name="connsiteY118" fmla="*/ 74306 h 1554572"/>
                  <a:gd name="connsiteX119" fmla="*/ 956922 w 2500424"/>
                  <a:gd name="connsiteY119" fmla="*/ 82125 h 1554572"/>
                  <a:gd name="connsiteX120" fmla="*/ 952090 w 2500424"/>
                  <a:gd name="connsiteY120" fmla="*/ 87659 h 1554572"/>
                  <a:gd name="connsiteX121" fmla="*/ 948663 w 2500424"/>
                  <a:gd name="connsiteY121" fmla="*/ 89856 h 1554572"/>
                  <a:gd name="connsiteX122" fmla="*/ 926085 w 2500424"/>
                  <a:gd name="connsiteY122" fmla="*/ 93897 h 1554572"/>
                  <a:gd name="connsiteX123" fmla="*/ 922747 w 2500424"/>
                  <a:gd name="connsiteY123" fmla="*/ 95215 h 1554572"/>
                  <a:gd name="connsiteX124" fmla="*/ 887956 w 2500424"/>
                  <a:gd name="connsiteY124" fmla="*/ 106284 h 1554572"/>
                  <a:gd name="connsiteX125" fmla="*/ 863445 w 2500424"/>
                  <a:gd name="connsiteY125" fmla="*/ 113664 h 1554572"/>
                  <a:gd name="connsiteX126" fmla="*/ 857559 w 2500424"/>
                  <a:gd name="connsiteY126" fmla="*/ 115245 h 1554572"/>
                  <a:gd name="connsiteX127" fmla="*/ 813369 w 2500424"/>
                  <a:gd name="connsiteY127" fmla="*/ 126842 h 1554572"/>
                  <a:gd name="connsiteX128" fmla="*/ 811084 w 2500424"/>
                  <a:gd name="connsiteY128" fmla="*/ 127545 h 1554572"/>
                  <a:gd name="connsiteX129" fmla="*/ 812841 w 2500424"/>
                  <a:gd name="connsiteY129" fmla="*/ 130268 h 1554572"/>
                  <a:gd name="connsiteX130" fmla="*/ 818201 w 2500424"/>
                  <a:gd name="connsiteY130" fmla="*/ 133080 h 1554572"/>
                  <a:gd name="connsiteX131" fmla="*/ 811436 w 2500424"/>
                  <a:gd name="connsiteY131" fmla="*/ 134661 h 1554572"/>
                  <a:gd name="connsiteX132" fmla="*/ 784289 w 2500424"/>
                  <a:gd name="connsiteY132" fmla="*/ 145028 h 1554572"/>
                  <a:gd name="connsiteX133" fmla="*/ 775591 w 2500424"/>
                  <a:gd name="connsiteY133" fmla="*/ 145906 h 1554572"/>
                  <a:gd name="connsiteX134" fmla="*/ 770496 w 2500424"/>
                  <a:gd name="connsiteY134" fmla="*/ 147400 h 1554572"/>
                  <a:gd name="connsiteX135" fmla="*/ 729380 w 2500424"/>
                  <a:gd name="connsiteY135" fmla="*/ 171648 h 1554572"/>
                  <a:gd name="connsiteX136" fmla="*/ 710668 w 2500424"/>
                  <a:gd name="connsiteY136" fmla="*/ 183332 h 1554572"/>
                  <a:gd name="connsiteX137" fmla="*/ 681588 w 2500424"/>
                  <a:gd name="connsiteY137" fmla="*/ 192381 h 1554572"/>
                  <a:gd name="connsiteX138" fmla="*/ 676932 w 2500424"/>
                  <a:gd name="connsiteY138" fmla="*/ 193699 h 1554572"/>
                  <a:gd name="connsiteX139" fmla="*/ 681588 w 2500424"/>
                  <a:gd name="connsiteY139" fmla="*/ 195017 h 1554572"/>
                  <a:gd name="connsiteX140" fmla="*/ 684751 w 2500424"/>
                  <a:gd name="connsiteY140" fmla="*/ 197828 h 1554572"/>
                  <a:gd name="connsiteX141" fmla="*/ 682466 w 2500424"/>
                  <a:gd name="connsiteY141" fmla="*/ 200112 h 1554572"/>
                  <a:gd name="connsiteX142" fmla="*/ 660415 w 2500424"/>
                  <a:gd name="connsiteY142" fmla="*/ 210303 h 1554572"/>
                  <a:gd name="connsiteX143" fmla="*/ 653123 w 2500424"/>
                  <a:gd name="connsiteY143" fmla="*/ 214608 h 1554572"/>
                  <a:gd name="connsiteX144" fmla="*/ 631511 w 2500424"/>
                  <a:gd name="connsiteY144" fmla="*/ 228665 h 1554572"/>
                  <a:gd name="connsiteX145" fmla="*/ 612886 w 2500424"/>
                  <a:gd name="connsiteY145" fmla="*/ 234463 h 1554572"/>
                  <a:gd name="connsiteX146" fmla="*/ 610163 w 2500424"/>
                  <a:gd name="connsiteY146" fmla="*/ 236835 h 1554572"/>
                  <a:gd name="connsiteX147" fmla="*/ 605331 w 2500424"/>
                  <a:gd name="connsiteY147" fmla="*/ 246763 h 1554572"/>
                  <a:gd name="connsiteX148" fmla="*/ 570365 w 2500424"/>
                  <a:gd name="connsiteY148" fmla="*/ 263718 h 1554572"/>
                  <a:gd name="connsiteX149" fmla="*/ 570277 w 2500424"/>
                  <a:gd name="connsiteY149" fmla="*/ 268023 h 1554572"/>
                  <a:gd name="connsiteX150" fmla="*/ 574670 w 2500424"/>
                  <a:gd name="connsiteY150" fmla="*/ 267496 h 1554572"/>
                  <a:gd name="connsiteX151" fmla="*/ 570892 w 2500424"/>
                  <a:gd name="connsiteY151" fmla="*/ 270922 h 1554572"/>
                  <a:gd name="connsiteX152" fmla="*/ 552443 w 2500424"/>
                  <a:gd name="connsiteY152" fmla="*/ 283661 h 1554572"/>
                  <a:gd name="connsiteX153" fmla="*/ 536453 w 2500424"/>
                  <a:gd name="connsiteY153" fmla="*/ 292622 h 1554572"/>
                  <a:gd name="connsiteX154" fmla="*/ 524505 w 2500424"/>
                  <a:gd name="connsiteY154" fmla="*/ 304131 h 1554572"/>
                  <a:gd name="connsiteX155" fmla="*/ 504035 w 2500424"/>
                  <a:gd name="connsiteY155" fmla="*/ 323898 h 1554572"/>
                  <a:gd name="connsiteX156" fmla="*/ 475395 w 2500424"/>
                  <a:gd name="connsiteY156" fmla="*/ 348761 h 1554572"/>
                  <a:gd name="connsiteX157" fmla="*/ 455101 w 2500424"/>
                  <a:gd name="connsiteY157" fmla="*/ 360182 h 1554572"/>
                  <a:gd name="connsiteX158" fmla="*/ 451675 w 2500424"/>
                  <a:gd name="connsiteY158" fmla="*/ 361324 h 1554572"/>
                  <a:gd name="connsiteX159" fmla="*/ 455892 w 2500424"/>
                  <a:gd name="connsiteY159" fmla="*/ 362905 h 1554572"/>
                  <a:gd name="connsiteX160" fmla="*/ 459406 w 2500424"/>
                  <a:gd name="connsiteY160" fmla="*/ 365453 h 1554572"/>
                  <a:gd name="connsiteX161" fmla="*/ 456067 w 2500424"/>
                  <a:gd name="connsiteY161" fmla="*/ 368089 h 1554572"/>
                  <a:gd name="connsiteX162" fmla="*/ 448687 w 2500424"/>
                  <a:gd name="connsiteY162" fmla="*/ 372393 h 1554572"/>
                  <a:gd name="connsiteX163" fmla="*/ 423210 w 2500424"/>
                  <a:gd name="connsiteY163" fmla="*/ 393215 h 1554572"/>
                  <a:gd name="connsiteX164" fmla="*/ 412755 w 2500424"/>
                  <a:gd name="connsiteY164" fmla="*/ 406656 h 1554572"/>
                  <a:gd name="connsiteX165" fmla="*/ 400368 w 2500424"/>
                  <a:gd name="connsiteY165" fmla="*/ 415354 h 1554572"/>
                  <a:gd name="connsiteX166" fmla="*/ 393428 w 2500424"/>
                  <a:gd name="connsiteY166" fmla="*/ 417375 h 1554572"/>
                  <a:gd name="connsiteX167" fmla="*/ 389650 w 2500424"/>
                  <a:gd name="connsiteY167" fmla="*/ 422822 h 1554572"/>
                  <a:gd name="connsiteX168" fmla="*/ 395097 w 2500424"/>
                  <a:gd name="connsiteY168" fmla="*/ 420801 h 1554572"/>
                  <a:gd name="connsiteX169" fmla="*/ 398611 w 2500424"/>
                  <a:gd name="connsiteY169" fmla="*/ 421240 h 1554572"/>
                  <a:gd name="connsiteX170" fmla="*/ 397820 w 2500424"/>
                  <a:gd name="connsiteY170" fmla="*/ 425633 h 1554572"/>
                  <a:gd name="connsiteX171" fmla="*/ 372343 w 2500424"/>
                  <a:gd name="connsiteY171" fmla="*/ 449441 h 1554572"/>
                  <a:gd name="connsiteX172" fmla="*/ 365841 w 2500424"/>
                  <a:gd name="connsiteY172" fmla="*/ 458051 h 1554572"/>
                  <a:gd name="connsiteX173" fmla="*/ 348007 w 2500424"/>
                  <a:gd name="connsiteY173" fmla="*/ 480805 h 1554572"/>
                  <a:gd name="connsiteX174" fmla="*/ 343878 w 2500424"/>
                  <a:gd name="connsiteY174" fmla="*/ 483265 h 1554572"/>
                  <a:gd name="connsiteX175" fmla="*/ 338870 w 2500424"/>
                  <a:gd name="connsiteY175" fmla="*/ 491523 h 1554572"/>
                  <a:gd name="connsiteX176" fmla="*/ 338695 w 2500424"/>
                  <a:gd name="connsiteY176" fmla="*/ 495301 h 1554572"/>
                  <a:gd name="connsiteX177" fmla="*/ 320685 w 2500424"/>
                  <a:gd name="connsiteY177" fmla="*/ 514717 h 1554572"/>
                  <a:gd name="connsiteX178" fmla="*/ 312602 w 2500424"/>
                  <a:gd name="connsiteY178" fmla="*/ 526313 h 1554572"/>
                  <a:gd name="connsiteX179" fmla="*/ 311109 w 2500424"/>
                  <a:gd name="connsiteY179" fmla="*/ 530794 h 1554572"/>
                  <a:gd name="connsiteX180" fmla="*/ 293450 w 2500424"/>
                  <a:gd name="connsiteY180" fmla="*/ 553284 h 1554572"/>
                  <a:gd name="connsiteX181" fmla="*/ 273068 w 2500424"/>
                  <a:gd name="connsiteY181" fmla="*/ 584121 h 1554572"/>
                  <a:gd name="connsiteX182" fmla="*/ 261471 w 2500424"/>
                  <a:gd name="connsiteY182" fmla="*/ 593258 h 1554572"/>
                  <a:gd name="connsiteX183" fmla="*/ 260153 w 2500424"/>
                  <a:gd name="connsiteY183" fmla="*/ 597211 h 1554572"/>
                  <a:gd name="connsiteX184" fmla="*/ 259978 w 2500424"/>
                  <a:gd name="connsiteY184" fmla="*/ 605206 h 1554572"/>
                  <a:gd name="connsiteX185" fmla="*/ 240035 w 2500424"/>
                  <a:gd name="connsiteY185" fmla="*/ 628487 h 1554572"/>
                  <a:gd name="connsiteX186" fmla="*/ 238190 w 2500424"/>
                  <a:gd name="connsiteY186" fmla="*/ 632792 h 1554572"/>
                  <a:gd name="connsiteX187" fmla="*/ 218423 w 2500424"/>
                  <a:gd name="connsiteY187" fmla="*/ 669163 h 1554572"/>
                  <a:gd name="connsiteX188" fmla="*/ 217720 w 2500424"/>
                  <a:gd name="connsiteY188" fmla="*/ 671448 h 1554572"/>
                  <a:gd name="connsiteX189" fmla="*/ 202521 w 2500424"/>
                  <a:gd name="connsiteY189" fmla="*/ 700352 h 1554572"/>
                  <a:gd name="connsiteX190" fmla="*/ 198568 w 2500424"/>
                  <a:gd name="connsiteY190" fmla="*/ 703690 h 1554572"/>
                  <a:gd name="connsiteX191" fmla="*/ 186971 w 2500424"/>
                  <a:gd name="connsiteY191" fmla="*/ 710367 h 1554572"/>
                  <a:gd name="connsiteX192" fmla="*/ 184511 w 2500424"/>
                  <a:gd name="connsiteY192" fmla="*/ 715638 h 1554572"/>
                  <a:gd name="connsiteX193" fmla="*/ 189870 w 2500424"/>
                  <a:gd name="connsiteY193" fmla="*/ 715023 h 1554572"/>
                  <a:gd name="connsiteX194" fmla="*/ 194527 w 2500424"/>
                  <a:gd name="connsiteY194" fmla="*/ 712563 h 1554572"/>
                  <a:gd name="connsiteX195" fmla="*/ 193999 w 2500424"/>
                  <a:gd name="connsiteY195" fmla="*/ 718625 h 1554572"/>
                  <a:gd name="connsiteX196" fmla="*/ 175550 w 2500424"/>
                  <a:gd name="connsiteY196" fmla="*/ 747705 h 1554572"/>
                  <a:gd name="connsiteX197" fmla="*/ 171070 w 2500424"/>
                  <a:gd name="connsiteY197" fmla="*/ 757720 h 1554572"/>
                  <a:gd name="connsiteX198" fmla="*/ 155432 w 2500424"/>
                  <a:gd name="connsiteY198" fmla="*/ 788996 h 1554572"/>
                  <a:gd name="connsiteX199" fmla="*/ 155080 w 2500424"/>
                  <a:gd name="connsiteY199" fmla="*/ 796464 h 1554572"/>
                  <a:gd name="connsiteX200" fmla="*/ 155344 w 2500424"/>
                  <a:gd name="connsiteY200" fmla="*/ 801296 h 1554572"/>
                  <a:gd name="connsiteX201" fmla="*/ 139882 w 2500424"/>
                  <a:gd name="connsiteY201" fmla="*/ 830287 h 1554572"/>
                  <a:gd name="connsiteX202" fmla="*/ 139618 w 2500424"/>
                  <a:gd name="connsiteY202" fmla="*/ 836086 h 1554572"/>
                  <a:gd name="connsiteX203" fmla="*/ 139618 w 2500424"/>
                  <a:gd name="connsiteY203" fmla="*/ 841005 h 1554572"/>
                  <a:gd name="connsiteX204" fmla="*/ 125825 w 2500424"/>
                  <a:gd name="connsiteY204" fmla="*/ 873336 h 1554572"/>
                  <a:gd name="connsiteX205" fmla="*/ 123980 w 2500424"/>
                  <a:gd name="connsiteY205" fmla="*/ 876498 h 1554572"/>
                  <a:gd name="connsiteX206" fmla="*/ 116073 w 2500424"/>
                  <a:gd name="connsiteY206" fmla="*/ 901010 h 1554572"/>
                  <a:gd name="connsiteX207" fmla="*/ 112647 w 2500424"/>
                  <a:gd name="connsiteY207" fmla="*/ 915330 h 1554572"/>
                  <a:gd name="connsiteX208" fmla="*/ 97712 w 2500424"/>
                  <a:gd name="connsiteY208" fmla="*/ 965494 h 1554572"/>
                  <a:gd name="connsiteX209" fmla="*/ 94110 w 2500424"/>
                  <a:gd name="connsiteY209" fmla="*/ 973138 h 1554572"/>
                  <a:gd name="connsiteX210" fmla="*/ 92177 w 2500424"/>
                  <a:gd name="connsiteY210" fmla="*/ 985086 h 1554572"/>
                  <a:gd name="connsiteX211" fmla="*/ 92001 w 2500424"/>
                  <a:gd name="connsiteY211" fmla="*/ 988512 h 1554572"/>
                  <a:gd name="connsiteX212" fmla="*/ 82689 w 2500424"/>
                  <a:gd name="connsiteY212" fmla="*/ 1017416 h 1554572"/>
                  <a:gd name="connsiteX213" fmla="*/ 76451 w 2500424"/>
                  <a:gd name="connsiteY213" fmla="*/ 1030682 h 1554572"/>
                  <a:gd name="connsiteX214" fmla="*/ 75924 w 2500424"/>
                  <a:gd name="connsiteY214" fmla="*/ 1036832 h 1554572"/>
                  <a:gd name="connsiteX215" fmla="*/ 75485 w 2500424"/>
                  <a:gd name="connsiteY215" fmla="*/ 1056862 h 1554572"/>
                  <a:gd name="connsiteX216" fmla="*/ 64064 w 2500424"/>
                  <a:gd name="connsiteY216" fmla="*/ 1068898 h 1554572"/>
                  <a:gd name="connsiteX217" fmla="*/ 62307 w 2500424"/>
                  <a:gd name="connsiteY217" fmla="*/ 1070743 h 1554572"/>
                  <a:gd name="connsiteX218" fmla="*/ 61867 w 2500424"/>
                  <a:gd name="connsiteY218" fmla="*/ 1075224 h 1554572"/>
                  <a:gd name="connsiteX219" fmla="*/ 66260 w 2500424"/>
                  <a:gd name="connsiteY219" fmla="*/ 1073115 h 1554572"/>
                  <a:gd name="connsiteX220" fmla="*/ 69159 w 2500424"/>
                  <a:gd name="connsiteY220" fmla="*/ 1069162 h 1554572"/>
                  <a:gd name="connsiteX221" fmla="*/ 72586 w 2500424"/>
                  <a:gd name="connsiteY221" fmla="*/ 1067932 h 1554572"/>
                  <a:gd name="connsiteX222" fmla="*/ 72058 w 2500424"/>
                  <a:gd name="connsiteY222" fmla="*/ 1071358 h 1554572"/>
                  <a:gd name="connsiteX223" fmla="*/ 66348 w 2500424"/>
                  <a:gd name="connsiteY223" fmla="*/ 1100438 h 1554572"/>
                  <a:gd name="connsiteX224" fmla="*/ 64591 w 2500424"/>
                  <a:gd name="connsiteY224" fmla="*/ 1104918 h 1554572"/>
                  <a:gd name="connsiteX225" fmla="*/ 62658 w 2500424"/>
                  <a:gd name="connsiteY225" fmla="*/ 1115988 h 1554572"/>
                  <a:gd name="connsiteX226" fmla="*/ 61516 w 2500424"/>
                  <a:gd name="connsiteY226" fmla="*/ 1135667 h 1554572"/>
                  <a:gd name="connsiteX227" fmla="*/ 54312 w 2500424"/>
                  <a:gd name="connsiteY227" fmla="*/ 1152271 h 1554572"/>
                  <a:gd name="connsiteX228" fmla="*/ 56772 w 2500424"/>
                  <a:gd name="connsiteY228" fmla="*/ 1157455 h 1554572"/>
                  <a:gd name="connsiteX229" fmla="*/ 58353 w 2500424"/>
                  <a:gd name="connsiteY229" fmla="*/ 1160003 h 1554572"/>
                  <a:gd name="connsiteX230" fmla="*/ 53170 w 2500424"/>
                  <a:gd name="connsiteY230" fmla="*/ 1193211 h 1554572"/>
                  <a:gd name="connsiteX231" fmla="*/ 51852 w 2500424"/>
                  <a:gd name="connsiteY231" fmla="*/ 1196462 h 1554572"/>
                  <a:gd name="connsiteX232" fmla="*/ 52291 w 2500424"/>
                  <a:gd name="connsiteY232" fmla="*/ 1220973 h 1554572"/>
                  <a:gd name="connsiteX233" fmla="*/ 47284 w 2500424"/>
                  <a:gd name="connsiteY233" fmla="*/ 1248471 h 1554572"/>
                  <a:gd name="connsiteX234" fmla="*/ 46493 w 2500424"/>
                  <a:gd name="connsiteY234" fmla="*/ 1256378 h 1554572"/>
                  <a:gd name="connsiteX235" fmla="*/ 48601 w 2500424"/>
                  <a:gd name="connsiteY235" fmla="*/ 1304873 h 1554572"/>
                  <a:gd name="connsiteX236" fmla="*/ 50446 w 2500424"/>
                  <a:gd name="connsiteY236" fmla="*/ 1314010 h 1554572"/>
                  <a:gd name="connsiteX237" fmla="*/ 48162 w 2500424"/>
                  <a:gd name="connsiteY237" fmla="*/ 1345813 h 1554572"/>
                  <a:gd name="connsiteX238" fmla="*/ 48865 w 2500424"/>
                  <a:gd name="connsiteY238" fmla="*/ 1353193 h 1554572"/>
                  <a:gd name="connsiteX239" fmla="*/ 50534 w 2500424"/>
                  <a:gd name="connsiteY239" fmla="*/ 1358991 h 1554572"/>
                  <a:gd name="connsiteX240" fmla="*/ 50095 w 2500424"/>
                  <a:gd name="connsiteY240" fmla="*/ 1375332 h 1554572"/>
                  <a:gd name="connsiteX241" fmla="*/ 50271 w 2500424"/>
                  <a:gd name="connsiteY241" fmla="*/ 1392112 h 1554572"/>
                  <a:gd name="connsiteX242" fmla="*/ 55190 w 2500424"/>
                  <a:gd name="connsiteY242" fmla="*/ 1424706 h 1554572"/>
                  <a:gd name="connsiteX243" fmla="*/ 54663 w 2500424"/>
                  <a:gd name="connsiteY243" fmla="*/ 1436039 h 1554572"/>
                  <a:gd name="connsiteX244" fmla="*/ 58265 w 2500424"/>
                  <a:gd name="connsiteY244" fmla="*/ 1460550 h 1554572"/>
                  <a:gd name="connsiteX245" fmla="*/ 63361 w 2500424"/>
                  <a:gd name="connsiteY245" fmla="*/ 1493847 h 1554572"/>
                  <a:gd name="connsiteX246" fmla="*/ 63712 w 2500424"/>
                  <a:gd name="connsiteY246" fmla="*/ 1506849 h 1554572"/>
                  <a:gd name="connsiteX247" fmla="*/ 68105 w 2500424"/>
                  <a:gd name="connsiteY247" fmla="*/ 1524771 h 1554572"/>
                  <a:gd name="connsiteX248" fmla="*/ 68720 w 2500424"/>
                  <a:gd name="connsiteY248" fmla="*/ 1530833 h 1554572"/>
                  <a:gd name="connsiteX249" fmla="*/ 70477 w 2500424"/>
                  <a:gd name="connsiteY249" fmla="*/ 1545066 h 1554572"/>
                  <a:gd name="connsiteX250" fmla="*/ 68281 w 2500424"/>
                  <a:gd name="connsiteY250" fmla="*/ 1550161 h 1554572"/>
                  <a:gd name="connsiteX251" fmla="*/ 60198 w 2500424"/>
                  <a:gd name="connsiteY251" fmla="*/ 1552621 h 1554572"/>
                  <a:gd name="connsiteX252" fmla="*/ 32700 w 2500424"/>
                  <a:gd name="connsiteY252" fmla="*/ 1552533 h 1554572"/>
                  <a:gd name="connsiteX253" fmla="*/ 24266 w 2500424"/>
                  <a:gd name="connsiteY253" fmla="*/ 1548316 h 1554572"/>
                  <a:gd name="connsiteX254" fmla="*/ 16798 w 2500424"/>
                  <a:gd name="connsiteY254" fmla="*/ 1527934 h 1554572"/>
                  <a:gd name="connsiteX255" fmla="*/ 11439 w 2500424"/>
                  <a:gd name="connsiteY255" fmla="*/ 1486819 h 1554572"/>
                  <a:gd name="connsiteX256" fmla="*/ 8540 w 2500424"/>
                  <a:gd name="connsiteY256" fmla="*/ 1455191 h 1554572"/>
                  <a:gd name="connsiteX257" fmla="*/ 6432 w 2500424"/>
                  <a:gd name="connsiteY257" fmla="*/ 1444297 h 1554572"/>
                  <a:gd name="connsiteX258" fmla="*/ 6695 w 2500424"/>
                  <a:gd name="connsiteY258" fmla="*/ 1435688 h 1554572"/>
                  <a:gd name="connsiteX259" fmla="*/ 6344 w 2500424"/>
                  <a:gd name="connsiteY259" fmla="*/ 1425497 h 1554572"/>
                  <a:gd name="connsiteX260" fmla="*/ 5905 w 2500424"/>
                  <a:gd name="connsiteY260" fmla="*/ 1416536 h 1554572"/>
                  <a:gd name="connsiteX261" fmla="*/ 721 w 2500424"/>
                  <a:gd name="connsiteY261" fmla="*/ 1360573 h 1554572"/>
                  <a:gd name="connsiteX262" fmla="*/ 721 w 2500424"/>
                  <a:gd name="connsiteY262" fmla="*/ 1359255 h 1554572"/>
                  <a:gd name="connsiteX263" fmla="*/ 1248 w 2500424"/>
                  <a:gd name="connsiteY263" fmla="*/ 1337643 h 1554572"/>
                  <a:gd name="connsiteX264" fmla="*/ 2390 w 2500424"/>
                  <a:gd name="connsiteY264" fmla="*/ 1316294 h 1554572"/>
                  <a:gd name="connsiteX265" fmla="*/ 809 w 2500424"/>
                  <a:gd name="connsiteY265" fmla="*/ 1290202 h 1554572"/>
                  <a:gd name="connsiteX266" fmla="*/ 985 w 2500424"/>
                  <a:gd name="connsiteY266" fmla="*/ 1281153 h 1554572"/>
                  <a:gd name="connsiteX267" fmla="*/ 5992 w 2500424"/>
                  <a:gd name="connsiteY267" fmla="*/ 1243376 h 1554572"/>
                  <a:gd name="connsiteX268" fmla="*/ 8013 w 2500424"/>
                  <a:gd name="connsiteY268" fmla="*/ 1229319 h 1554572"/>
                  <a:gd name="connsiteX269" fmla="*/ 8540 w 2500424"/>
                  <a:gd name="connsiteY269" fmla="*/ 1224399 h 1554572"/>
                  <a:gd name="connsiteX270" fmla="*/ 8452 w 2500424"/>
                  <a:gd name="connsiteY270" fmla="*/ 1184514 h 1554572"/>
                  <a:gd name="connsiteX271" fmla="*/ 11176 w 2500424"/>
                  <a:gd name="connsiteY271" fmla="*/ 1159388 h 1554572"/>
                  <a:gd name="connsiteX272" fmla="*/ 18995 w 2500424"/>
                  <a:gd name="connsiteY272" fmla="*/ 1103600 h 1554572"/>
                  <a:gd name="connsiteX273" fmla="*/ 23300 w 2500424"/>
                  <a:gd name="connsiteY273" fmla="*/ 1083043 h 1554572"/>
                  <a:gd name="connsiteX274" fmla="*/ 23651 w 2500424"/>
                  <a:gd name="connsiteY274" fmla="*/ 1081286 h 1554572"/>
                  <a:gd name="connsiteX275" fmla="*/ 25584 w 2500424"/>
                  <a:gd name="connsiteY275" fmla="*/ 1060025 h 1554572"/>
                  <a:gd name="connsiteX276" fmla="*/ 31821 w 2500424"/>
                  <a:gd name="connsiteY276" fmla="*/ 1042981 h 1554572"/>
                  <a:gd name="connsiteX277" fmla="*/ 31558 w 2500424"/>
                  <a:gd name="connsiteY277" fmla="*/ 1033230 h 1554572"/>
                  <a:gd name="connsiteX278" fmla="*/ 42364 w 2500424"/>
                  <a:gd name="connsiteY278" fmla="*/ 1000987 h 1554572"/>
                  <a:gd name="connsiteX279" fmla="*/ 42803 w 2500424"/>
                  <a:gd name="connsiteY279" fmla="*/ 993344 h 1554572"/>
                  <a:gd name="connsiteX280" fmla="*/ 49304 w 2500424"/>
                  <a:gd name="connsiteY280" fmla="*/ 959432 h 1554572"/>
                  <a:gd name="connsiteX281" fmla="*/ 59144 w 2500424"/>
                  <a:gd name="connsiteY281" fmla="*/ 922622 h 1554572"/>
                  <a:gd name="connsiteX282" fmla="*/ 72058 w 2500424"/>
                  <a:gd name="connsiteY282" fmla="*/ 890116 h 1554572"/>
                  <a:gd name="connsiteX283" fmla="*/ 74079 w 2500424"/>
                  <a:gd name="connsiteY283" fmla="*/ 884493 h 1554572"/>
                  <a:gd name="connsiteX284" fmla="*/ 82337 w 2500424"/>
                  <a:gd name="connsiteY284" fmla="*/ 853744 h 1554572"/>
                  <a:gd name="connsiteX285" fmla="*/ 92880 w 2500424"/>
                  <a:gd name="connsiteY285" fmla="*/ 825280 h 1554572"/>
                  <a:gd name="connsiteX286" fmla="*/ 105531 w 2500424"/>
                  <a:gd name="connsiteY286" fmla="*/ 796464 h 1554572"/>
                  <a:gd name="connsiteX287" fmla="*/ 126879 w 2500424"/>
                  <a:gd name="connsiteY287" fmla="*/ 744981 h 1554572"/>
                  <a:gd name="connsiteX288" fmla="*/ 142693 w 2500424"/>
                  <a:gd name="connsiteY288" fmla="*/ 714847 h 1554572"/>
                  <a:gd name="connsiteX289" fmla="*/ 144450 w 2500424"/>
                  <a:gd name="connsiteY289" fmla="*/ 713003 h 1554572"/>
                  <a:gd name="connsiteX290" fmla="*/ 153060 w 2500424"/>
                  <a:gd name="connsiteY290" fmla="*/ 691566 h 1554572"/>
                  <a:gd name="connsiteX291" fmla="*/ 163953 w 2500424"/>
                  <a:gd name="connsiteY291" fmla="*/ 674962 h 1554572"/>
                  <a:gd name="connsiteX292" fmla="*/ 166150 w 2500424"/>
                  <a:gd name="connsiteY292" fmla="*/ 669427 h 1554572"/>
                  <a:gd name="connsiteX293" fmla="*/ 168961 w 2500424"/>
                  <a:gd name="connsiteY293" fmla="*/ 660115 h 1554572"/>
                  <a:gd name="connsiteX294" fmla="*/ 187235 w 2500424"/>
                  <a:gd name="connsiteY294" fmla="*/ 636218 h 1554572"/>
                  <a:gd name="connsiteX295" fmla="*/ 189695 w 2500424"/>
                  <a:gd name="connsiteY295" fmla="*/ 632001 h 1554572"/>
                  <a:gd name="connsiteX296" fmla="*/ 212361 w 2500424"/>
                  <a:gd name="connsiteY296" fmla="*/ 587635 h 1554572"/>
                  <a:gd name="connsiteX297" fmla="*/ 242846 w 2500424"/>
                  <a:gd name="connsiteY297" fmla="*/ 541248 h 1554572"/>
                  <a:gd name="connsiteX298" fmla="*/ 254970 w 2500424"/>
                  <a:gd name="connsiteY298" fmla="*/ 526753 h 1554572"/>
                  <a:gd name="connsiteX299" fmla="*/ 275440 w 2500424"/>
                  <a:gd name="connsiteY299" fmla="*/ 496970 h 1554572"/>
                  <a:gd name="connsiteX300" fmla="*/ 292044 w 2500424"/>
                  <a:gd name="connsiteY300" fmla="*/ 475095 h 1554572"/>
                  <a:gd name="connsiteX301" fmla="*/ 318752 w 2500424"/>
                  <a:gd name="connsiteY301" fmla="*/ 441534 h 1554572"/>
                  <a:gd name="connsiteX302" fmla="*/ 343087 w 2500424"/>
                  <a:gd name="connsiteY302" fmla="*/ 412455 h 1554572"/>
                  <a:gd name="connsiteX303" fmla="*/ 373485 w 2500424"/>
                  <a:gd name="connsiteY303" fmla="*/ 379510 h 1554572"/>
                  <a:gd name="connsiteX304" fmla="*/ 391583 w 2500424"/>
                  <a:gd name="connsiteY304" fmla="*/ 361060 h 1554572"/>
                  <a:gd name="connsiteX305" fmla="*/ 413282 w 2500424"/>
                  <a:gd name="connsiteY305" fmla="*/ 344105 h 1554572"/>
                  <a:gd name="connsiteX306" fmla="*/ 420838 w 2500424"/>
                  <a:gd name="connsiteY306" fmla="*/ 334177 h 1554572"/>
                  <a:gd name="connsiteX307" fmla="*/ 488485 w 2500424"/>
                  <a:gd name="connsiteY307" fmla="*/ 272767 h 1554572"/>
                  <a:gd name="connsiteX308" fmla="*/ 521870 w 2500424"/>
                  <a:gd name="connsiteY308" fmla="*/ 246938 h 1554572"/>
                  <a:gd name="connsiteX309" fmla="*/ 557978 w 2500424"/>
                  <a:gd name="connsiteY309" fmla="*/ 217683 h 1554572"/>
                  <a:gd name="connsiteX310" fmla="*/ 592768 w 2500424"/>
                  <a:gd name="connsiteY310" fmla="*/ 193962 h 1554572"/>
                  <a:gd name="connsiteX311" fmla="*/ 609899 w 2500424"/>
                  <a:gd name="connsiteY311" fmla="*/ 186056 h 1554572"/>
                  <a:gd name="connsiteX312" fmla="*/ 625186 w 2500424"/>
                  <a:gd name="connsiteY312" fmla="*/ 174722 h 1554572"/>
                  <a:gd name="connsiteX313" fmla="*/ 664017 w 2500424"/>
                  <a:gd name="connsiteY313" fmla="*/ 151353 h 1554572"/>
                  <a:gd name="connsiteX314" fmla="*/ 701619 w 2500424"/>
                  <a:gd name="connsiteY314" fmla="*/ 131411 h 1554572"/>
                  <a:gd name="connsiteX315" fmla="*/ 722703 w 2500424"/>
                  <a:gd name="connsiteY315" fmla="*/ 119111 h 1554572"/>
                  <a:gd name="connsiteX316" fmla="*/ 768387 w 2500424"/>
                  <a:gd name="connsiteY316" fmla="*/ 99607 h 1554572"/>
                  <a:gd name="connsiteX317" fmla="*/ 776646 w 2500424"/>
                  <a:gd name="connsiteY317" fmla="*/ 97499 h 1554572"/>
                  <a:gd name="connsiteX318" fmla="*/ 786925 w 2500424"/>
                  <a:gd name="connsiteY318" fmla="*/ 93897 h 1554572"/>
                  <a:gd name="connsiteX319" fmla="*/ 817498 w 2500424"/>
                  <a:gd name="connsiteY319" fmla="*/ 78523 h 1554572"/>
                  <a:gd name="connsiteX320" fmla="*/ 853078 w 2500424"/>
                  <a:gd name="connsiteY320" fmla="*/ 63500 h 1554572"/>
                  <a:gd name="connsiteX321" fmla="*/ 866871 w 2500424"/>
                  <a:gd name="connsiteY321" fmla="*/ 58843 h 1554572"/>
                  <a:gd name="connsiteX322" fmla="*/ 912468 w 2500424"/>
                  <a:gd name="connsiteY322" fmla="*/ 45841 h 1554572"/>
                  <a:gd name="connsiteX323" fmla="*/ 940493 w 2500424"/>
                  <a:gd name="connsiteY323" fmla="*/ 37231 h 1554572"/>
                  <a:gd name="connsiteX324" fmla="*/ 941811 w 2500424"/>
                  <a:gd name="connsiteY324" fmla="*/ 37143 h 1554572"/>
                  <a:gd name="connsiteX325" fmla="*/ 984683 w 2500424"/>
                  <a:gd name="connsiteY325" fmla="*/ 26865 h 1554572"/>
                  <a:gd name="connsiteX326" fmla="*/ 1014993 w 2500424"/>
                  <a:gd name="connsiteY326" fmla="*/ 20803 h 1554572"/>
                  <a:gd name="connsiteX327" fmla="*/ 1030543 w 2500424"/>
                  <a:gd name="connsiteY327" fmla="*/ 19133 h 1554572"/>
                  <a:gd name="connsiteX328" fmla="*/ 1046357 w 2500424"/>
                  <a:gd name="connsiteY328" fmla="*/ 16410 h 1554572"/>
                  <a:gd name="connsiteX329" fmla="*/ 1070604 w 2500424"/>
                  <a:gd name="connsiteY329" fmla="*/ 15883 h 1554572"/>
                  <a:gd name="connsiteX330" fmla="*/ 1078160 w 2500424"/>
                  <a:gd name="connsiteY330" fmla="*/ 12632 h 1554572"/>
                  <a:gd name="connsiteX331" fmla="*/ 1106976 w 2500424"/>
                  <a:gd name="connsiteY331" fmla="*/ 7976 h 1554572"/>
                  <a:gd name="connsiteX332" fmla="*/ 1135880 w 2500424"/>
                  <a:gd name="connsiteY332" fmla="*/ 5165 h 1554572"/>
                  <a:gd name="connsiteX333" fmla="*/ 1158546 w 2500424"/>
                  <a:gd name="connsiteY333" fmla="*/ 2968 h 1554572"/>
                  <a:gd name="connsiteX334" fmla="*/ 1186484 w 2500424"/>
                  <a:gd name="connsiteY334" fmla="*/ 948 h 1554572"/>
                  <a:gd name="connsiteX335" fmla="*/ 1211258 w 2500424"/>
                  <a:gd name="connsiteY335" fmla="*/ 3408 h 1554572"/>
                  <a:gd name="connsiteX336" fmla="*/ 1228829 w 2500424"/>
                  <a:gd name="connsiteY336" fmla="*/ 2441 h 1554572"/>
                  <a:gd name="connsiteX337" fmla="*/ 1255712 w 2500424"/>
                  <a:gd name="connsiteY337" fmla="*/ 2353 h 1554572"/>
                  <a:gd name="connsiteX338" fmla="*/ 1281102 w 2500424"/>
                  <a:gd name="connsiteY338" fmla="*/ 7800 h 1554572"/>
                  <a:gd name="connsiteX339" fmla="*/ 1292962 w 2500424"/>
                  <a:gd name="connsiteY339" fmla="*/ 5692 h 1554572"/>
                  <a:gd name="connsiteX340" fmla="*/ 1323623 w 2500424"/>
                  <a:gd name="connsiteY340" fmla="*/ 7449 h 1554572"/>
                  <a:gd name="connsiteX341" fmla="*/ 1335396 w 2500424"/>
                  <a:gd name="connsiteY341" fmla="*/ 5604 h 1554572"/>
                  <a:gd name="connsiteX342" fmla="*/ 1390919 w 2500424"/>
                  <a:gd name="connsiteY342" fmla="*/ 10612 h 1554572"/>
                  <a:gd name="connsiteX343" fmla="*/ 1416046 w 2500424"/>
                  <a:gd name="connsiteY343" fmla="*/ 13423 h 1554572"/>
                  <a:gd name="connsiteX344" fmla="*/ 1426588 w 2500424"/>
                  <a:gd name="connsiteY344" fmla="*/ 16410 h 1554572"/>
                  <a:gd name="connsiteX345" fmla="*/ 1432211 w 2500424"/>
                  <a:gd name="connsiteY345" fmla="*/ 18343 h 1554572"/>
                  <a:gd name="connsiteX346" fmla="*/ 1457600 w 2500424"/>
                  <a:gd name="connsiteY346" fmla="*/ 18606 h 1554572"/>
                  <a:gd name="connsiteX347" fmla="*/ 1469285 w 2500424"/>
                  <a:gd name="connsiteY347" fmla="*/ 22120 h 1554572"/>
                  <a:gd name="connsiteX348" fmla="*/ 1473765 w 2500424"/>
                  <a:gd name="connsiteY348" fmla="*/ 23614 h 1554572"/>
                  <a:gd name="connsiteX349" fmla="*/ 1510313 w 2500424"/>
                  <a:gd name="connsiteY349" fmla="*/ 28182 h 1554572"/>
                  <a:gd name="connsiteX350" fmla="*/ 1550110 w 2500424"/>
                  <a:gd name="connsiteY350" fmla="*/ 36880 h 1554572"/>
                  <a:gd name="connsiteX351" fmla="*/ 1559423 w 2500424"/>
                  <a:gd name="connsiteY351" fmla="*/ 39603 h 1554572"/>
                  <a:gd name="connsiteX352" fmla="*/ 1605634 w 2500424"/>
                  <a:gd name="connsiteY352" fmla="*/ 52518 h 1554572"/>
                  <a:gd name="connsiteX353" fmla="*/ 1609499 w 2500424"/>
                  <a:gd name="connsiteY353" fmla="*/ 52606 h 1554572"/>
                  <a:gd name="connsiteX354" fmla="*/ 1625137 w 2500424"/>
                  <a:gd name="connsiteY354" fmla="*/ 58404 h 1554572"/>
                  <a:gd name="connsiteX355" fmla="*/ 1642181 w 2500424"/>
                  <a:gd name="connsiteY355" fmla="*/ 63236 h 1554572"/>
                  <a:gd name="connsiteX356" fmla="*/ 1676796 w 2500424"/>
                  <a:gd name="connsiteY356" fmla="*/ 77732 h 1554572"/>
                  <a:gd name="connsiteX357" fmla="*/ 1699286 w 2500424"/>
                  <a:gd name="connsiteY357" fmla="*/ 86693 h 1554572"/>
                  <a:gd name="connsiteX358" fmla="*/ 1711849 w 2500424"/>
                  <a:gd name="connsiteY358" fmla="*/ 94424 h 1554572"/>
                  <a:gd name="connsiteX359" fmla="*/ 1720195 w 2500424"/>
                  <a:gd name="connsiteY359" fmla="*/ 99432 h 1554572"/>
                  <a:gd name="connsiteX360" fmla="*/ 1755512 w 2500424"/>
                  <a:gd name="connsiteY360" fmla="*/ 112610 h 1554572"/>
                  <a:gd name="connsiteX361" fmla="*/ 1778003 w 2500424"/>
                  <a:gd name="connsiteY361" fmla="*/ 121483 h 1554572"/>
                  <a:gd name="connsiteX362" fmla="*/ 1807873 w 2500424"/>
                  <a:gd name="connsiteY362" fmla="*/ 138000 h 1554572"/>
                  <a:gd name="connsiteX363" fmla="*/ 1837656 w 2500424"/>
                  <a:gd name="connsiteY363" fmla="*/ 154780 h 1554572"/>
                  <a:gd name="connsiteX364" fmla="*/ 1848637 w 2500424"/>
                  <a:gd name="connsiteY364" fmla="*/ 163038 h 1554572"/>
                  <a:gd name="connsiteX365" fmla="*/ 1857774 w 2500424"/>
                  <a:gd name="connsiteY365" fmla="*/ 169188 h 1554572"/>
                  <a:gd name="connsiteX366" fmla="*/ 1880089 w 2500424"/>
                  <a:gd name="connsiteY366" fmla="*/ 179027 h 1554572"/>
                  <a:gd name="connsiteX367" fmla="*/ 1888962 w 2500424"/>
                  <a:gd name="connsiteY367" fmla="*/ 186671 h 1554572"/>
                  <a:gd name="connsiteX368" fmla="*/ 1894761 w 2500424"/>
                  <a:gd name="connsiteY368" fmla="*/ 190536 h 1554572"/>
                  <a:gd name="connsiteX369" fmla="*/ 1920063 w 2500424"/>
                  <a:gd name="connsiteY369" fmla="*/ 205559 h 1554572"/>
                  <a:gd name="connsiteX370" fmla="*/ 1941587 w 2500424"/>
                  <a:gd name="connsiteY370" fmla="*/ 220143 h 1554572"/>
                  <a:gd name="connsiteX371" fmla="*/ 1965132 w 2500424"/>
                  <a:gd name="connsiteY371" fmla="*/ 242282 h 1554572"/>
                  <a:gd name="connsiteX372" fmla="*/ 1968646 w 2500424"/>
                  <a:gd name="connsiteY372" fmla="*/ 245884 h 1554572"/>
                  <a:gd name="connsiteX373" fmla="*/ 1993157 w 2500424"/>
                  <a:gd name="connsiteY373" fmla="*/ 259589 h 1554572"/>
                  <a:gd name="connsiteX374" fmla="*/ 1997374 w 2500424"/>
                  <a:gd name="connsiteY374" fmla="*/ 261873 h 1554572"/>
                  <a:gd name="connsiteX375" fmla="*/ 2011782 w 2500424"/>
                  <a:gd name="connsiteY375" fmla="*/ 274173 h 1554572"/>
                  <a:gd name="connsiteX376" fmla="*/ 2032252 w 2500424"/>
                  <a:gd name="connsiteY376" fmla="*/ 291304 h 1554572"/>
                  <a:gd name="connsiteX377" fmla="*/ 2067042 w 2500424"/>
                  <a:gd name="connsiteY377" fmla="*/ 321087 h 1554572"/>
                  <a:gd name="connsiteX378" fmla="*/ 2081713 w 2500424"/>
                  <a:gd name="connsiteY378" fmla="*/ 338570 h 1554572"/>
                  <a:gd name="connsiteX379" fmla="*/ 2106488 w 2500424"/>
                  <a:gd name="connsiteY379" fmla="*/ 361412 h 1554572"/>
                  <a:gd name="connsiteX380" fmla="*/ 2117206 w 2500424"/>
                  <a:gd name="connsiteY380" fmla="*/ 379773 h 1554572"/>
                  <a:gd name="connsiteX381" fmla="*/ 2120633 w 2500424"/>
                  <a:gd name="connsiteY381" fmla="*/ 380652 h 1554572"/>
                  <a:gd name="connsiteX382" fmla="*/ 2130384 w 2500424"/>
                  <a:gd name="connsiteY382" fmla="*/ 384342 h 1554572"/>
                  <a:gd name="connsiteX383" fmla="*/ 2147867 w 2500424"/>
                  <a:gd name="connsiteY383" fmla="*/ 405690 h 1554572"/>
                  <a:gd name="connsiteX384" fmla="*/ 2170709 w 2500424"/>
                  <a:gd name="connsiteY384" fmla="*/ 430026 h 1554572"/>
                  <a:gd name="connsiteX385" fmla="*/ 2188280 w 2500424"/>
                  <a:gd name="connsiteY385" fmla="*/ 450232 h 1554572"/>
                  <a:gd name="connsiteX386" fmla="*/ 2222719 w 2500424"/>
                  <a:gd name="connsiteY386" fmla="*/ 492314 h 1554572"/>
                  <a:gd name="connsiteX387" fmla="*/ 2227287 w 2500424"/>
                  <a:gd name="connsiteY387" fmla="*/ 499518 h 1554572"/>
                  <a:gd name="connsiteX388" fmla="*/ 2256015 w 2500424"/>
                  <a:gd name="connsiteY388" fmla="*/ 541424 h 1554572"/>
                  <a:gd name="connsiteX389" fmla="*/ 2283074 w 2500424"/>
                  <a:gd name="connsiteY389" fmla="*/ 581310 h 1554572"/>
                  <a:gd name="connsiteX390" fmla="*/ 2300469 w 2500424"/>
                  <a:gd name="connsiteY390" fmla="*/ 606875 h 1554572"/>
                  <a:gd name="connsiteX391" fmla="*/ 2311276 w 2500424"/>
                  <a:gd name="connsiteY391" fmla="*/ 631211 h 1554572"/>
                  <a:gd name="connsiteX392" fmla="*/ 2312857 w 2500424"/>
                  <a:gd name="connsiteY392" fmla="*/ 637097 h 1554572"/>
                  <a:gd name="connsiteX393" fmla="*/ 2327704 w 2500424"/>
                  <a:gd name="connsiteY393" fmla="*/ 657128 h 1554572"/>
                  <a:gd name="connsiteX394" fmla="*/ 2334908 w 2500424"/>
                  <a:gd name="connsiteY394" fmla="*/ 676455 h 1554572"/>
                  <a:gd name="connsiteX395" fmla="*/ 2339652 w 2500424"/>
                  <a:gd name="connsiteY395" fmla="*/ 680233 h 1554572"/>
                  <a:gd name="connsiteX396" fmla="*/ 2345275 w 2500424"/>
                  <a:gd name="connsiteY396" fmla="*/ 687876 h 1554572"/>
                  <a:gd name="connsiteX397" fmla="*/ 2355905 w 2500424"/>
                  <a:gd name="connsiteY397" fmla="*/ 713617 h 1554572"/>
                  <a:gd name="connsiteX398" fmla="*/ 2366360 w 2500424"/>
                  <a:gd name="connsiteY398" fmla="*/ 730222 h 1554572"/>
                  <a:gd name="connsiteX399" fmla="*/ 2384194 w 2500424"/>
                  <a:gd name="connsiteY399" fmla="*/ 769932 h 1554572"/>
                  <a:gd name="connsiteX400" fmla="*/ 2398602 w 2500424"/>
                  <a:gd name="connsiteY400" fmla="*/ 804722 h 1554572"/>
                  <a:gd name="connsiteX401" fmla="*/ 2409057 w 2500424"/>
                  <a:gd name="connsiteY401" fmla="*/ 833011 h 1554572"/>
                  <a:gd name="connsiteX402" fmla="*/ 2410814 w 2500424"/>
                  <a:gd name="connsiteY402" fmla="*/ 842763 h 1554572"/>
                  <a:gd name="connsiteX403" fmla="*/ 2411868 w 2500424"/>
                  <a:gd name="connsiteY403" fmla="*/ 848737 h 1554572"/>
                  <a:gd name="connsiteX404" fmla="*/ 2425485 w 2500424"/>
                  <a:gd name="connsiteY404" fmla="*/ 876059 h 1554572"/>
                  <a:gd name="connsiteX405" fmla="*/ 2426452 w 2500424"/>
                  <a:gd name="connsiteY405" fmla="*/ 883439 h 1554572"/>
                  <a:gd name="connsiteX406" fmla="*/ 2429966 w 2500424"/>
                  <a:gd name="connsiteY406" fmla="*/ 893893 h 1554572"/>
                  <a:gd name="connsiteX407" fmla="*/ 2442178 w 2500424"/>
                  <a:gd name="connsiteY407" fmla="*/ 922885 h 1554572"/>
                  <a:gd name="connsiteX408" fmla="*/ 2444989 w 2500424"/>
                  <a:gd name="connsiteY408" fmla="*/ 938787 h 1554572"/>
                  <a:gd name="connsiteX409" fmla="*/ 2458431 w 2500424"/>
                  <a:gd name="connsiteY409" fmla="*/ 998879 h 1554572"/>
                  <a:gd name="connsiteX410" fmla="*/ 2466513 w 2500424"/>
                  <a:gd name="connsiteY410" fmla="*/ 1024181 h 1554572"/>
                  <a:gd name="connsiteX411" fmla="*/ 2468621 w 2500424"/>
                  <a:gd name="connsiteY411" fmla="*/ 1040873 h 1554572"/>
                  <a:gd name="connsiteX412" fmla="*/ 2468709 w 2500424"/>
                  <a:gd name="connsiteY412" fmla="*/ 1044651 h 1554572"/>
                  <a:gd name="connsiteX413" fmla="*/ 2479252 w 2500424"/>
                  <a:gd name="connsiteY413" fmla="*/ 1084975 h 1554572"/>
                  <a:gd name="connsiteX414" fmla="*/ 2486807 w 2500424"/>
                  <a:gd name="connsiteY414" fmla="*/ 1123719 h 1554572"/>
                  <a:gd name="connsiteX415" fmla="*/ 2489443 w 2500424"/>
                  <a:gd name="connsiteY415" fmla="*/ 1147527 h 1554572"/>
                  <a:gd name="connsiteX416" fmla="*/ 2492518 w 2500424"/>
                  <a:gd name="connsiteY416" fmla="*/ 1183020 h 1554572"/>
                  <a:gd name="connsiteX417" fmla="*/ 2494626 w 2500424"/>
                  <a:gd name="connsiteY417" fmla="*/ 1220007 h 1554572"/>
                  <a:gd name="connsiteX418" fmla="*/ 2496911 w 2500424"/>
                  <a:gd name="connsiteY418" fmla="*/ 1239247 h 1554572"/>
                  <a:gd name="connsiteX419" fmla="*/ 2499546 w 2500424"/>
                  <a:gd name="connsiteY419" fmla="*/ 1259102 h 1554572"/>
                  <a:gd name="connsiteX420" fmla="*/ 2499898 w 2500424"/>
                  <a:gd name="connsiteY420" fmla="*/ 1261474 h 1554572"/>
                  <a:gd name="connsiteX421" fmla="*/ 2500425 w 2500424"/>
                  <a:gd name="connsiteY421" fmla="*/ 1294770 h 1554572"/>
                  <a:gd name="connsiteX422" fmla="*/ 2499898 w 2500424"/>
                  <a:gd name="connsiteY422" fmla="*/ 1329297 h 1554572"/>
                  <a:gd name="connsiteX423" fmla="*/ 2499898 w 2500424"/>
                  <a:gd name="connsiteY423" fmla="*/ 1366020 h 1554572"/>
                  <a:gd name="connsiteX424" fmla="*/ 2497965 w 2500424"/>
                  <a:gd name="connsiteY424" fmla="*/ 1374366 h 1554572"/>
                  <a:gd name="connsiteX425" fmla="*/ 2497350 w 2500424"/>
                  <a:gd name="connsiteY425" fmla="*/ 1396856 h 1554572"/>
                  <a:gd name="connsiteX426" fmla="*/ 2492781 w 2500424"/>
                  <a:gd name="connsiteY426" fmla="*/ 1429538 h 1554572"/>
                  <a:gd name="connsiteX427" fmla="*/ 2492254 w 2500424"/>
                  <a:gd name="connsiteY427" fmla="*/ 1434370 h 1554572"/>
                  <a:gd name="connsiteX428" fmla="*/ 2493045 w 2500424"/>
                  <a:gd name="connsiteY428" fmla="*/ 1454576 h 1554572"/>
                  <a:gd name="connsiteX429" fmla="*/ 2491200 w 2500424"/>
                  <a:gd name="connsiteY429" fmla="*/ 1470302 h 1554572"/>
                  <a:gd name="connsiteX430" fmla="*/ 2489531 w 2500424"/>
                  <a:gd name="connsiteY430" fmla="*/ 1485764 h 1554572"/>
                  <a:gd name="connsiteX431" fmla="*/ 2484259 w 2500424"/>
                  <a:gd name="connsiteY431" fmla="*/ 1529428 h 1554572"/>
                  <a:gd name="connsiteX432" fmla="*/ 2480570 w 2500424"/>
                  <a:gd name="connsiteY432" fmla="*/ 1546208 h 1554572"/>
                  <a:gd name="connsiteX433" fmla="*/ 2468534 w 2500424"/>
                  <a:gd name="connsiteY433" fmla="*/ 1554378 h 1554572"/>
                  <a:gd name="connsiteX434" fmla="*/ 2437082 w 2500424"/>
                  <a:gd name="connsiteY434" fmla="*/ 1554554 h 1554572"/>
                  <a:gd name="connsiteX435" fmla="*/ 2431723 w 2500424"/>
                  <a:gd name="connsiteY435" fmla="*/ 1548404 h 1554572"/>
                  <a:gd name="connsiteX436" fmla="*/ 2431899 w 2500424"/>
                  <a:gd name="connsiteY436" fmla="*/ 1528198 h 1554572"/>
                  <a:gd name="connsiteX437" fmla="*/ 2432689 w 2500424"/>
                  <a:gd name="connsiteY437" fmla="*/ 1526089 h 1554572"/>
                  <a:gd name="connsiteX438" fmla="*/ 2437170 w 2500424"/>
                  <a:gd name="connsiteY438" fmla="*/ 1507728 h 1554572"/>
                  <a:gd name="connsiteX439" fmla="*/ 2439630 w 2500424"/>
                  <a:gd name="connsiteY439" fmla="*/ 1483919 h 1554572"/>
                  <a:gd name="connsiteX440" fmla="*/ 2442002 w 2500424"/>
                  <a:gd name="connsiteY440" fmla="*/ 1469248 h 1554572"/>
                  <a:gd name="connsiteX441" fmla="*/ 2442529 w 2500424"/>
                  <a:gd name="connsiteY441" fmla="*/ 1456860 h 1554572"/>
                  <a:gd name="connsiteX442" fmla="*/ 2444813 w 2500424"/>
                  <a:gd name="connsiteY442" fmla="*/ 1448954 h 1554572"/>
                  <a:gd name="connsiteX443" fmla="*/ 2452544 w 2500424"/>
                  <a:gd name="connsiteY443" fmla="*/ 1407662 h 1554572"/>
                  <a:gd name="connsiteX444" fmla="*/ 2450260 w 2500424"/>
                  <a:gd name="connsiteY444" fmla="*/ 1398262 h 1554572"/>
                  <a:gd name="connsiteX445" fmla="*/ 2452544 w 2500424"/>
                  <a:gd name="connsiteY445" fmla="*/ 1374366 h 1554572"/>
                  <a:gd name="connsiteX446" fmla="*/ 2451490 w 2500424"/>
                  <a:gd name="connsiteY446" fmla="*/ 1368392 h 1554572"/>
                  <a:gd name="connsiteX447" fmla="*/ 2450260 w 2500424"/>
                  <a:gd name="connsiteY447" fmla="*/ 1360133 h 1554572"/>
                  <a:gd name="connsiteX448" fmla="*/ 2452544 w 2500424"/>
                  <a:gd name="connsiteY448" fmla="*/ 1343441 h 1554572"/>
                  <a:gd name="connsiteX449" fmla="*/ 2450172 w 2500424"/>
                  <a:gd name="connsiteY449" fmla="*/ 1324728 h 1554572"/>
                  <a:gd name="connsiteX450" fmla="*/ 2450172 w 2500424"/>
                  <a:gd name="connsiteY450" fmla="*/ 1319633 h 1554572"/>
                  <a:gd name="connsiteX451" fmla="*/ 2450260 w 2500424"/>
                  <a:gd name="connsiteY451" fmla="*/ 1295561 h 1554572"/>
                  <a:gd name="connsiteX452" fmla="*/ 2455092 w 2500424"/>
                  <a:gd name="connsiteY452" fmla="*/ 1256993 h 1554572"/>
                  <a:gd name="connsiteX453" fmla="*/ 2454389 w 2500424"/>
                  <a:gd name="connsiteY453" fmla="*/ 1251019 h 1554572"/>
                  <a:gd name="connsiteX454" fmla="*/ 2449997 w 2500424"/>
                  <a:gd name="connsiteY454" fmla="*/ 1235645 h 1554572"/>
                  <a:gd name="connsiteX455" fmla="*/ 2447010 w 2500424"/>
                  <a:gd name="connsiteY455" fmla="*/ 1209376 h 1554572"/>
                  <a:gd name="connsiteX456" fmla="*/ 2445253 w 2500424"/>
                  <a:gd name="connsiteY456" fmla="*/ 1207531 h 1554572"/>
                  <a:gd name="connsiteX457" fmla="*/ 2445253 w 2500424"/>
                  <a:gd name="connsiteY457" fmla="*/ 1190663 h 1554572"/>
                  <a:gd name="connsiteX458" fmla="*/ 2442617 w 2500424"/>
                  <a:gd name="connsiteY458" fmla="*/ 1172214 h 1554572"/>
                  <a:gd name="connsiteX459" fmla="*/ 2447010 w 2500424"/>
                  <a:gd name="connsiteY459" fmla="*/ 1160090 h 1554572"/>
                  <a:gd name="connsiteX460" fmla="*/ 2447449 w 2500424"/>
                  <a:gd name="connsiteY460" fmla="*/ 1154907 h 1554572"/>
                  <a:gd name="connsiteX461" fmla="*/ 2442002 w 2500424"/>
                  <a:gd name="connsiteY461" fmla="*/ 1145331 h 1554572"/>
                  <a:gd name="connsiteX462" fmla="*/ 2439454 w 2500424"/>
                  <a:gd name="connsiteY462" fmla="*/ 1137248 h 1554572"/>
                  <a:gd name="connsiteX463" fmla="*/ 2438224 w 2500424"/>
                  <a:gd name="connsiteY463" fmla="*/ 1119151 h 1554572"/>
                  <a:gd name="connsiteX464" fmla="*/ 2439366 w 2500424"/>
                  <a:gd name="connsiteY464" fmla="*/ 1113352 h 1554572"/>
                  <a:gd name="connsiteX465" fmla="*/ 2429966 w 2500424"/>
                  <a:gd name="connsiteY465" fmla="*/ 1084360 h 1554572"/>
                  <a:gd name="connsiteX466" fmla="*/ 2429439 w 2500424"/>
                  <a:gd name="connsiteY466" fmla="*/ 1070480 h 1554572"/>
                  <a:gd name="connsiteX467" fmla="*/ 2433656 w 2500424"/>
                  <a:gd name="connsiteY467" fmla="*/ 1070040 h 1554572"/>
                  <a:gd name="connsiteX468" fmla="*/ 2438049 w 2500424"/>
                  <a:gd name="connsiteY468" fmla="*/ 1079528 h 1554572"/>
                  <a:gd name="connsiteX469" fmla="*/ 2439454 w 2500424"/>
                  <a:gd name="connsiteY469" fmla="*/ 1078211 h 1554572"/>
                  <a:gd name="connsiteX470" fmla="*/ 2436467 w 2500424"/>
                  <a:gd name="connsiteY470" fmla="*/ 1070304 h 1554572"/>
                  <a:gd name="connsiteX471" fmla="*/ 2433304 w 2500424"/>
                  <a:gd name="connsiteY471" fmla="*/ 1069952 h 1554572"/>
                  <a:gd name="connsiteX472" fmla="*/ 33051 w 2500424"/>
                  <a:gd name="connsiteY472" fmla="*/ 1528813 h 1554572"/>
                  <a:gd name="connsiteX473" fmla="*/ 39640 w 2500424"/>
                  <a:gd name="connsiteY473" fmla="*/ 1527056 h 1554572"/>
                  <a:gd name="connsiteX474" fmla="*/ 37356 w 2500424"/>
                  <a:gd name="connsiteY474" fmla="*/ 1523717 h 1554572"/>
                  <a:gd name="connsiteX475" fmla="*/ 33051 w 2500424"/>
                  <a:gd name="connsiteY475" fmla="*/ 1528813 h 1554572"/>
                  <a:gd name="connsiteX476" fmla="*/ 679304 w 2500424"/>
                  <a:gd name="connsiteY476" fmla="*/ 166728 h 1554572"/>
                  <a:gd name="connsiteX477" fmla="*/ 675087 w 2500424"/>
                  <a:gd name="connsiteY477" fmla="*/ 160490 h 1554572"/>
                  <a:gd name="connsiteX478" fmla="*/ 674120 w 2500424"/>
                  <a:gd name="connsiteY478" fmla="*/ 162511 h 1554572"/>
                  <a:gd name="connsiteX479" fmla="*/ 679304 w 2500424"/>
                  <a:gd name="connsiteY479" fmla="*/ 166728 h 1554572"/>
                  <a:gd name="connsiteX480" fmla="*/ 2213055 w 2500424"/>
                  <a:gd name="connsiteY480" fmla="*/ 504965 h 1554572"/>
                  <a:gd name="connsiteX481" fmla="*/ 2207608 w 2500424"/>
                  <a:gd name="connsiteY481" fmla="*/ 502593 h 1554572"/>
                  <a:gd name="connsiteX482" fmla="*/ 2205499 w 2500424"/>
                  <a:gd name="connsiteY482" fmla="*/ 507952 h 1554572"/>
                  <a:gd name="connsiteX483" fmla="*/ 2213055 w 2500424"/>
                  <a:gd name="connsiteY483" fmla="*/ 504965 h 1554572"/>
                  <a:gd name="connsiteX484" fmla="*/ 559998 w 2500424"/>
                  <a:gd name="connsiteY484" fmla="*/ 238856 h 1554572"/>
                  <a:gd name="connsiteX485" fmla="*/ 562722 w 2500424"/>
                  <a:gd name="connsiteY485" fmla="*/ 241316 h 1554572"/>
                  <a:gd name="connsiteX486" fmla="*/ 563249 w 2500424"/>
                  <a:gd name="connsiteY486" fmla="*/ 234287 h 1554572"/>
                  <a:gd name="connsiteX487" fmla="*/ 559998 w 2500424"/>
                  <a:gd name="connsiteY487" fmla="*/ 238856 h 1554572"/>
                  <a:gd name="connsiteX488" fmla="*/ 1822369 w 2500424"/>
                  <a:gd name="connsiteY488" fmla="*/ 164092 h 1554572"/>
                  <a:gd name="connsiteX489" fmla="*/ 1822369 w 2500424"/>
                  <a:gd name="connsiteY489" fmla="*/ 166552 h 1554572"/>
                  <a:gd name="connsiteX490" fmla="*/ 1821578 w 2500424"/>
                  <a:gd name="connsiteY490" fmla="*/ 170681 h 1554572"/>
                  <a:gd name="connsiteX491" fmla="*/ 1824829 w 2500424"/>
                  <a:gd name="connsiteY491" fmla="*/ 168397 h 1554572"/>
                  <a:gd name="connsiteX492" fmla="*/ 1822369 w 2500424"/>
                  <a:gd name="connsiteY492" fmla="*/ 164092 h 1554572"/>
                  <a:gd name="connsiteX493" fmla="*/ 64503 w 2500424"/>
                  <a:gd name="connsiteY493" fmla="*/ 1035865 h 1554572"/>
                  <a:gd name="connsiteX494" fmla="*/ 64679 w 2500424"/>
                  <a:gd name="connsiteY494" fmla="*/ 1041136 h 1554572"/>
                  <a:gd name="connsiteX495" fmla="*/ 67051 w 2500424"/>
                  <a:gd name="connsiteY495" fmla="*/ 1041136 h 1554572"/>
                  <a:gd name="connsiteX496" fmla="*/ 64503 w 2500424"/>
                  <a:gd name="connsiteY496" fmla="*/ 1035865 h 1554572"/>
                  <a:gd name="connsiteX497" fmla="*/ 1687338 w 2500424"/>
                  <a:gd name="connsiteY497" fmla="*/ 99871 h 1554572"/>
                  <a:gd name="connsiteX498" fmla="*/ 1687514 w 2500424"/>
                  <a:gd name="connsiteY498" fmla="*/ 105142 h 1554572"/>
                  <a:gd name="connsiteX499" fmla="*/ 1689886 w 2500424"/>
                  <a:gd name="connsiteY499" fmla="*/ 105142 h 1554572"/>
                  <a:gd name="connsiteX500" fmla="*/ 1687338 w 2500424"/>
                  <a:gd name="connsiteY500" fmla="*/ 99871 h 1554572"/>
                  <a:gd name="connsiteX501" fmla="*/ 1545805 w 2500424"/>
                  <a:gd name="connsiteY501" fmla="*/ 52694 h 1554572"/>
                  <a:gd name="connsiteX502" fmla="*/ 1545981 w 2500424"/>
                  <a:gd name="connsiteY502" fmla="*/ 57965 h 1554572"/>
                  <a:gd name="connsiteX503" fmla="*/ 1548353 w 2500424"/>
                  <a:gd name="connsiteY503" fmla="*/ 57965 h 1554572"/>
                  <a:gd name="connsiteX504" fmla="*/ 1545805 w 2500424"/>
                  <a:gd name="connsiteY504" fmla="*/ 52694 h 1554572"/>
                  <a:gd name="connsiteX505" fmla="*/ 2439806 w 2500424"/>
                  <a:gd name="connsiteY505" fmla="*/ 972962 h 1554572"/>
                  <a:gd name="connsiteX506" fmla="*/ 2435852 w 2500424"/>
                  <a:gd name="connsiteY506" fmla="*/ 975949 h 1554572"/>
                  <a:gd name="connsiteX507" fmla="*/ 2438049 w 2500424"/>
                  <a:gd name="connsiteY507" fmla="*/ 978145 h 1554572"/>
                  <a:gd name="connsiteX508" fmla="*/ 2439806 w 2500424"/>
                  <a:gd name="connsiteY508" fmla="*/ 972962 h 1554572"/>
                  <a:gd name="connsiteX509" fmla="*/ 65821 w 2500424"/>
                  <a:gd name="connsiteY509" fmla="*/ 974280 h 1554572"/>
                  <a:gd name="connsiteX510" fmla="*/ 62834 w 2500424"/>
                  <a:gd name="connsiteY510" fmla="*/ 970326 h 1554572"/>
                  <a:gd name="connsiteX511" fmla="*/ 60637 w 2500424"/>
                  <a:gd name="connsiteY511" fmla="*/ 972523 h 1554572"/>
                  <a:gd name="connsiteX512" fmla="*/ 65821 w 2500424"/>
                  <a:gd name="connsiteY512" fmla="*/ 974280 h 1554572"/>
                  <a:gd name="connsiteX513" fmla="*/ 1405503 w 2500424"/>
                  <a:gd name="connsiteY513" fmla="*/ 27831 h 1554572"/>
                  <a:gd name="connsiteX514" fmla="*/ 1400232 w 2500424"/>
                  <a:gd name="connsiteY514" fmla="*/ 28007 h 1554572"/>
                  <a:gd name="connsiteX515" fmla="*/ 1400232 w 2500424"/>
                  <a:gd name="connsiteY515" fmla="*/ 30379 h 1554572"/>
                  <a:gd name="connsiteX516" fmla="*/ 1405503 w 2500424"/>
                  <a:gd name="connsiteY516" fmla="*/ 27831 h 1554572"/>
                  <a:gd name="connsiteX517" fmla="*/ 22509 w 2500424"/>
                  <a:gd name="connsiteY517" fmla="*/ 1201030 h 1554572"/>
                  <a:gd name="connsiteX518" fmla="*/ 26462 w 2500424"/>
                  <a:gd name="connsiteY518" fmla="*/ 1198043 h 1554572"/>
                  <a:gd name="connsiteX519" fmla="*/ 24266 w 2500424"/>
                  <a:gd name="connsiteY519" fmla="*/ 1195847 h 1554572"/>
                  <a:gd name="connsiteX520" fmla="*/ 22509 w 2500424"/>
                  <a:gd name="connsiteY520" fmla="*/ 1201030 h 1554572"/>
                  <a:gd name="connsiteX521" fmla="*/ 2054391 w 2500424"/>
                  <a:gd name="connsiteY521" fmla="*/ 335846 h 1554572"/>
                  <a:gd name="connsiteX522" fmla="*/ 2054567 w 2500424"/>
                  <a:gd name="connsiteY522" fmla="*/ 341118 h 1554572"/>
                  <a:gd name="connsiteX523" fmla="*/ 2056939 w 2500424"/>
                  <a:gd name="connsiteY523" fmla="*/ 341118 h 1554572"/>
                  <a:gd name="connsiteX524" fmla="*/ 2054391 w 2500424"/>
                  <a:gd name="connsiteY524" fmla="*/ 335846 h 1554572"/>
                  <a:gd name="connsiteX525" fmla="*/ 2479164 w 2500424"/>
                  <a:gd name="connsiteY525" fmla="*/ 1198395 h 1554572"/>
                  <a:gd name="connsiteX526" fmla="*/ 2475211 w 2500424"/>
                  <a:gd name="connsiteY526" fmla="*/ 1201382 h 1554572"/>
                  <a:gd name="connsiteX527" fmla="*/ 2477407 w 2500424"/>
                  <a:gd name="connsiteY527" fmla="*/ 1203578 h 1554572"/>
                  <a:gd name="connsiteX528" fmla="*/ 2479164 w 2500424"/>
                  <a:gd name="connsiteY528" fmla="*/ 1198395 h 1554572"/>
                  <a:gd name="connsiteX529" fmla="*/ 2243189 w 2500424"/>
                  <a:gd name="connsiteY529" fmla="*/ 595366 h 1554572"/>
                  <a:gd name="connsiteX530" fmla="*/ 2239235 w 2500424"/>
                  <a:gd name="connsiteY530" fmla="*/ 598353 h 1554572"/>
                  <a:gd name="connsiteX531" fmla="*/ 2241432 w 2500424"/>
                  <a:gd name="connsiteY531" fmla="*/ 600550 h 1554572"/>
                  <a:gd name="connsiteX532" fmla="*/ 2243189 w 2500424"/>
                  <a:gd name="connsiteY532" fmla="*/ 595366 h 1554572"/>
                  <a:gd name="connsiteX533" fmla="*/ 295207 w 2500424"/>
                  <a:gd name="connsiteY533" fmla="*/ 501011 h 1554572"/>
                  <a:gd name="connsiteX534" fmla="*/ 290551 w 2500424"/>
                  <a:gd name="connsiteY534" fmla="*/ 500396 h 1554572"/>
                  <a:gd name="connsiteX535" fmla="*/ 288706 w 2500424"/>
                  <a:gd name="connsiteY535" fmla="*/ 502241 h 1554572"/>
                  <a:gd name="connsiteX536" fmla="*/ 293098 w 2500424"/>
                  <a:gd name="connsiteY536" fmla="*/ 503559 h 1554572"/>
                  <a:gd name="connsiteX537" fmla="*/ 295207 w 2500424"/>
                  <a:gd name="connsiteY537" fmla="*/ 501011 h 1554572"/>
                  <a:gd name="connsiteX538" fmla="*/ 1936491 w 2500424"/>
                  <a:gd name="connsiteY538" fmla="*/ 238856 h 1554572"/>
                  <a:gd name="connsiteX539" fmla="*/ 1935701 w 2500424"/>
                  <a:gd name="connsiteY539" fmla="*/ 239734 h 1554572"/>
                  <a:gd name="connsiteX540" fmla="*/ 1935613 w 2500424"/>
                  <a:gd name="connsiteY540" fmla="*/ 240613 h 1554572"/>
                  <a:gd name="connsiteX541" fmla="*/ 1940445 w 2500424"/>
                  <a:gd name="connsiteY541" fmla="*/ 239910 h 1554572"/>
                  <a:gd name="connsiteX542" fmla="*/ 1936491 w 2500424"/>
                  <a:gd name="connsiteY542" fmla="*/ 238856 h 1554572"/>
                  <a:gd name="connsiteX543" fmla="*/ 444646 w 2500424"/>
                  <a:gd name="connsiteY543" fmla="*/ 333211 h 1554572"/>
                  <a:gd name="connsiteX544" fmla="*/ 441308 w 2500424"/>
                  <a:gd name="connsiteY544" fmla="*/ 333914 h 1554572"/>
                  <a:gd name="connsiteX545" fmla="*/ 445261 w 2500424"/>
                  <a:gd name="connsiteY545" fmla="*/ 337867 h 1554572"/>
                  <a:gd name="connsiteX546" fmla="*/ 444646 w 2500424"/>
                  <a:gd name="connsiteY546" fmla="*/ 333211 h 1554572"/>
                  <a:gd name="connsiteX547" fmla="*/ 2386127 w 2500424"/>
                  <a:gd name="connsiteY547" fmla="*/ 827476 h 1554572"/>
                  <a:gd name="connsiteX548" fmla="*/ 2391310 w 2500424"/>
                  <a:gd name="connsiteY548" fmla="*/ 824752 h 1554572"/>
                  <a:gd name="connsiteX549" fmla="*/ 2386127 w 2500424"/>
                  <a:gd name="connsiteY549" fmla="*/ 827476 h 1554572"/>
                  <a:gd name="connsiteX550" fmla="*/ 954550 w 2500424"/>
                  <a:gd name="connsiteY550" fmla="*/ 51376 h 1554572"/>
                  <a:gd name="connsiteX551" fmla="*/ 949366 w 2500424"/>
                  <a:gd name="connsiteY551" fmla="*/ 51288 h 1554572"/>
                  <a:gd name="connsiteX552" fmla="*/ 954550 w 2500424"/>
                  <a:gd name="connsiteY552" fmla="*/ 51376 h 1554572"/>
                  <a:gd name="connsiteX553" fmla="*/ 1097488 w 2500424"/>
                  <a:gd name="connsiteY553" fmla="*/ 29061 h 1554572"/>
                  <a:gd name="connsiteX554" fmla="*/ 1097663 w 2500424"/>
                  <a:gd name="connsiteY554" fmla="*/ 24053 h 1554572"/>
                  <a:gd name="connsiteX555" fmla="*/ 1093622 w 2500424"/>
                  <a:gd name="connsiteY555" fmla="*/ 25195 h 1554572"/>
                  <a:gd name="connsiteX556" fmla="*/ 1097488 w 2500424"/>
                  <a:gd name="connsiteY556" fmla="*/ 29061 h 1554572"/>
                  <a:gd name="connsiteX557" fmla="*/ 199534 w 2500424"/>
                  <a:gd name="connsiteY557" fmla="*/ 683220 h 1554572"/>
                  <a:gd name="connsiteX558" fmla="*/ 198831 w 2500424"/>
                  <a:gd name="connsiteY558" fmla="*/ 679882 h 1554572"/>
                  <a:gd name="connsiteX559" fmla="*/ 194878 w 2500424"/>
                  <a:gd name="connsiteY559" fmla="*/ 683835 h 1554572"/>
                  <a:gd name="connsiteX560" fmla="*/ 199534 w 2500424"/>
                  <a:gd name="connsiteY560" fmla="*/ 683220 h 1554572"/>
                  <a:gd name="connsiteX561" fmla="*/ 212624 w 2500424"/>
                  <a:gd name="connsiteY561" fmla="*/ 615046 h 1554572"/>
                  <a:gd name="connsiteX562" fmla="*/ 210077 w 2500424"/>
                  <a:gd name="connsiteY562" fmla="*/ 617593 h 1554572"/>
                  <a:gd name="connsiteX563" fmla="*/ 214118 w 2500424"/>
                  <a:gd name="connsiteY563" fmla="*/ 618735 h 1554572"/>
                  <a:gd name="connsiteX564" fmla="*/ 212624 w 2500424"/>
                  <a:gd name="connsiteY564" fmla="*/ 615046 h 1554572"/>
                  <a:gd name="connsiteX565" fmla="*/ 407923 w 2500424"/>
                  <a:gd name="connsiteY565" fmla="*/ 393566 h 1554572"/>
                  <a:gd name="connsiteX566" fmla="*/ 407133 w 2500424"/>
                  <a:gd name="connsiteY566" fmla="*/ 394445 h 1554572"/>
                  <a:gd name="connsiteX567" fmla="*/ 407045 w 2500424"/>
                  <a:gd name="connsiteY567" fmla="*/ 395323 h 1554572"/>
                  <a:gd name="connsiteX568" fmla="*/ 411877 w 2500424"/>
                  <a:gd name="connsiteY568" fmla="*/ 394620 h 1554572"/>
                  <a:gd name="connsiteX569" fmla="*/ 407923 w 2500424"/>
                  <a:gd name="connsiteY569" fmla="*/ 393566 h 1554572"/>
                  <a:gd name="connsiteX570" fmla="*/ 2285183 w 2500424"/>
                  <a:gd name="connsiteY570" fmla="*/ 618999 h 1554572"/>
                  <a:gd name="connsiteX571" fmla="*/ 2285095 w 2500424"/>
                  <a:gd name="connsiteY571" fmla="*/ 624182 h 1554572"/>
                  <a:gd name="connsiteX572" fmla="*/ 2285183 w 2500424"/>
                  <a:gd name="connsiteY572" fmla="*/ 618999 h 1554572"/>
                  <a:gd name="connsiteX573" fmla="*/ 17326 w 2500424"/>
                  <a:gd name="connsiteY573" fmla="*/ 1353105 h 1554572"/>
                  <a:gd name="connsiteX574" fmla="*/ 18643 w 2500424"/>
                  <a:gd name="connsiteY574" fmla="*/ 1355741 h 1554572"/>
                  <a:gd name="connsiteX575" fmla="*/ 17326 w 2500424"/>
                  <a:gd name="connsiteY575" fmla="*/ 1353105 h 1554572"/>
                  <a:gd name="connsiteX576" fmla="*/ 2480482 w 2500424"/>
                  <a:gd name="connsiteY576" fmla="*/ 1357059 h 1554572"/>
                  <a:gd name="connsiteX577" fmla="*/ 2481185 w 2500424"/>
                  <a:gd name="connsiteY577" fmla="*/ 1360397 h 1554572"/>
                  <a:gd name="connsiteX578" fmla="*/ 2482766 w 2500424"/>
                  <a:gd name="connsiteY578" fmla="*/ 1359958 h 1554572"/>
                  <a:gd name="connsiteX579" fmla="*/ 2480482 w 2500424"/>
                  <a:gd name="connsiteY579" fmla="*/ 1357059 h 1554572"/>
                  <a:gd name="connsiteX580" fmla="*/ 810382 w 2500424"/>
                  <a:gd name="connsiteY580" fmla="*/ 98553 h 1554572"/>
                  <a:gd name="connsiteX581" fmla="*/ 811084 w 2500424"/>
                  <a:gd name="connsiteY581" fmla="*/ 101892 h 1554572"/>
                  <a:gd name="connsiteX582" fmla="*/ 812754 w 2500424"/>
                  <a:gd name="connsiteY582" fmla="*/ 101452 h 1554572"/>
                  <a:gd name="connsiteX583" fmla="*/ 810382 w 2500424"/>
                  <a:gd name="connsiteY583" fmla="*/ 98553 h 1554572"/>
                  <a:gd name="connsiteX584" fmla="*/ 305662 w 2500424"/>
                  <a:gd name="connsiteY584" fmla="*/ 527280 h 1554572"/>
                  <a:gd name="connsiteX585" fmla="*/ 309000 w 2500424"/>
                  <a:gd name="connsiteY585" fmla="*/ 526577 h 1554572"/>
                  <a:gd name="connsiteX586" fmla="*/ 308561 w 2500424"/>
                  <a:gd name="connsiteY586" fmla="*/ 524995 h 1554572"/>
                  <a:gd name="connsiteX587" fmla="*/ 305662 w 2500424"/>
                  <a:gd name="connsiteY587" fmla="*/ 527280 h 1554572"/>
                  <a:gd name="connsiteX588" fmla="*/ 115634 w 2500424"/>
                  <a:gd name="connsiteY588" fmla="*/ 822205 h 1554572"/>
                  <a:gd name="connsiteX589" fmla="*/ 111417 w 2500424"/>
                  <a:gd name="connsiteY589" fmla="*/ 821238 h 1554572"/>
                  <a:gd name="connsiteX590" fmla="*/ 110978 w 2500424"/>
                  <a:gd name="connsiteY590" fmla="*/ 822820 h 1554572"/>
                  <a:gd name="connsiteX591" fmla="*/ 115634 w 2500424"/>
                  <a:gd name="connsiteY591" fmla="*/ 822205 h 1554572"/>
                  <a:gd name="connsiteX592" fmla="*/ 1932538 w 2500424"/>
                  <a:gd name="connsiteY592" fmla="*/ 268990 h 1554572"/>
                  <a:gd name="connsiteX593" fmla="*/ 1930956 w 2500424"/>
                  <a:gd name="connsiteY593" fmla="*/ 267935 h 1554572"/>
                  <a:gd name="connsiteX594" fmla="*/ 1932538 w 2500424"/>
                  <a:gd name="connsiteY594" fmla="*/ 268990 h 1554572"/>
                  <a:gd name="connsiteX595" fmla="*/ 2463438 w 2500424"/>
                  <a:gd name="connsiteY595" fmla="*/ 1051591 h 1554572"/>
                  <a:gd name="connsiteX596" fmla="*/ 2464492 w 2500424"/>
                  <a:gd name="connsiteY596" fmla="*/ 1050010 h 1554572"/>
                  <a:gd name="connsiteX597" fmla="*/ 2463438 w 2500424"/>
                  <a:gd name="connsiteY597" fmla="*/ 1051591 h 1554572"/>
                  <a:gd name="connsiteX598" fmla="*/ 1817186 w 2500424"/>
                  <a:gd name="connsiteY598" fmla="*/ 195544 h 1554572"/>
                  <a:gd name="connsiteX599" fmla="*/ 1818767 w 2500424"/>
                  <a:gd name="connsiteY599" fmla="*/ 196598 h 1554572"/>
                  <a:gd name="connsiteX600" fmla="*/ 1817186 w 2500424"/>
                  <a:gd name="connsiteY600" fmla="*/ 195544 h 1554572"/>
                  <a:gd name="connsiteX601" fmla="*/ 2304774 w 2500424"/>
                  <a:gd name="connsiteY601" fmla="*/ 685856 h 1554572"/>
                  <a:gd name="connsiteX602" fmla="*/ 2303193 w 2500424"/>
                  <a:gd name="connsiteY602" fmla="*/ 684802 h 1554572"/>
                  <a:gd name="connsiteX603" fmla="*/ 2304774 w 2500424"/>
                  <a:gd name="connsiteY603" fmla="*/ 685856 h 1554572"/>
                  <a:gd name="connsiteX604" fmla="*/ 2091114 w 2500424"/>
                  <a:gd name="connsiteY604" fmla="*/ 396114 h 1554572"/>
                  <a:gd name="connsiteX605" fmla="*/ 2090060 w 2500424"/>
                  <a:gd name="connsiteY605" fmla="*/ 397695 h 1554572"/>
                  <a:gd name="connsiteX606" fmla="*/ 2091114 w 2500424"/>
                  <a:gd name="connsiteY606" fmla="*/ 396114 h 1554572"/>
                  <a:gd name="connsiteX607" fmla="*/ 44824 w 2500424"/>
                  <a:gd name="connsiteY607" fmla="*/ 1359694 h 1554572"/>
                  <a:gd name="connsiteX608" fmla="*/ 46405 w 2500424"/>
                  <a:gd name="connsiteY608" fmla="*/ 1360748 h 1554572"/>
                  <a:gd name="connsiteX609" fmla="*/ 44824 w 2500424"/>
                  <a:gd name="connsiteY609" fmla="*/ 1359694 h 1554572"/>
                  <a:gd name="connsiteX610" fmla="*/ 2192058 w 2500424"/>
                  <a:gd name="connsiteY610" fmla="*/ 528510 h 1554572"/>
                  <a:gd name="connsiteX611" fmla="*/ 2193639 w 2500424"/>
                  <a:gd name="connsiteY611" fmla="*/ 529564 h 1554572"/>
                  <a:gd name="connsiteX612" fmla="*/ 2192058 w 2500424"/>
                  <a:gd name="connsiteY612" fmla="*/ 528510 h 1554572"/>
                  <a:gd name="connsiteX613" fmla="*/ 2464756 w 2500424"/>
                  <a:gd name="connsiteY613" fmla="*/ 1530043 h 1554572"/>
                  <a:gd name="connsiteX614" fmla="*/ 2466337 w 2500424"/>
                  <a:gd name="connsiteY614" fmla="*/ 1531097 h 1554572"/>
                  <a:gd name="connsiteX615" fmla="*/ 2464756 w 2500424"/>
                  <a:gd name="connsiteY615" fmla="*/ 1530043 h 155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2500424" h="1554572">
                    <a:moveTo>
                      <a:pt x="2433304" y="1069952"/>
                    </a:moveTo>
                    <a:cubicBezTo>
                      <a:pt x="2431635" y="1067317"/>
                      <a:pt x="2430581" y="1063539"/>
                      <a:pt x="2428297" y="1062309"/>
                    </a:cubicBezTo>
                    <a:cubicBezTo>
                      <a:pt x="2422850" y="1059586"/>
                      <a:pt x="2421620" y="1057302"/>
                      <a:pt x="2425222" y="1051855"/>
                    </a:cubicBezTo>
                    <a:cubicBezTo>
                      <a:pt x="2427067" y="1049043"/>
                      <a:pt x="2422235" y="1033230"/>
                      <a:pt x="2420302" y="1028749"/>
                    </a:cubicBezTo>
                    <a:cubicBezTo>
                      <a:pt x="2418106" y="1023566"/>
                      <a:pt x="2415031" y="1017943"/>
                      <a:pt x="2415294" y="1012672"/>
                    </a:cubicBezTo>
                    <a:cubicBezTo>
                      <a:pt x="2415646" y="1004941"/>
                      <a:pt x="2411429" y="999230"/>
                      <a:pt x="2409584" y="992553"/>
                    </a:cubicBezTo>
                    <a:cubicBezTo>
                      <a:pt x="2409232" y="991411"/>
                      <a:pt x="2407036" y="990181"/>
                      <a:pt x="2407212" y="989742"/>
                    </a:cubicBezTo>
                    <a:cubicBezTo>
                      <a:pt x="2413098" y="976037"/>
                      <a:pt x="2400798" y="966548"/>
                      <a:pt x="2398690" y="954600"/>
                    </a:cubicBezTo>
                    <a:cubicBezTo>
                      <a:pt x="2395966" y="939226"/>
                      <a:pt x="2389202" y="924554"/>
                      <a:pt x="2384458" y="909531"/>
                    </a:cubicBezTo>
                    <a:cubicBezTo>
                      <a:pt x="2383579" y="906808"/>
                      <a:pt x="2383667" y="903645"/>
                      <a:pt x="2383579" y="900746"/>
                    </a:cubicBezTo>
                    <a:cubicBezTo>
                      <a:pt x="2383316" y="893191"/>
                      <a:pt x="2385863" y="885284"/>
                      <a:pt x="2376463" y="879925"/>
                    </a:cubicBezTo>
                    <a:cubicBezTo>
                      <a:pt x="2372949" y="877904"/>
                      <a:pt x="2371543" y="870788"/>
                      <a:pt x="2370665" y="865692"/>
                    </a:cubicBezTo>
                    <a:cubicBezTo>
                      <a:pt x="2369435" y="859015"/>
                      <a:pt x="2366975" y="853305"/>
                      <a:pt x="2362934" y="847770"/>
                    </a:cubicBezTo>
                    <a:cubicBezTo>
                      <a:pt x="2361616" y="845925"/>
                      <a:pt x="2356784" y="841796"/>
                      <a:pt x="2362143" y="838018"/>
                    </a:cubicBezTo>
                    <a:cubicBezTo>
                      <a:pt x="2362494" y="837755"/>
                      <a:pt x="2360386" y="833977"/>
                      <a:pt x="2359244" y="831957"/>
                    </a:cubicBezTo>
                    <a:cubicBezTo>
                      <a:pt x="2354324" y="822644"/>
                      <a:pt x="2349316" y="813332"/>
                      <a:pt x="2344484" y="804019"/>
                    </a:cubicBezTo>
                    <a:cubicBezTo>
                      <a:pt x="2344133" y="803316"/>
                      <a:pt x="2343957" y="801823"/>
                      <a:pt x="2344308" y="801559"/>
                    </a:cubicBezTo>
                    <a:cubicBezTo>
                      <a:pt x="2352567" y="795321"/>
                      <a:pt x="2346153" y="794794"/>
                      <a:pt x="2341936" y="789875"/>
                    </a:cubicBezTo>
                    <a:cubicBezTo>
                      <a:pt x="2335435" y="782319"/>
                      <a:pt x="2327441" y="773709"/>
                      <a:pt x="2328407" y="761674"/>
                    </a:cubicBezTo>
                    <a:cubicBezTo>
                      <a:pt x="2328758" y="756754"/>
                      <a:pt x="2329813" y="750780"/>
                      <a:pt x="2321994" y="750077"/>
                    </a:cubicBezTo>
                    <a:cubicBezTo>
                      <a:pt x="2321466" y="749989"/>
                      <a:pt x="2321027" y="748847"/>
                      <a:pt x="2320676" y="748144"/>
                    </a:cubicBezTo>
                    <a:cubicBezTo>
                      <a:pt x="2315580" y="738919"/>
                      <a:pt x="2310309" y="729695"/>
                      <a:pt x="2305477" y="720382"/>
                    </a:cubicBezTo>
                    <a:cubicBezTo>
                      <a:pt x="2304686" y="718801"/>
                      <a:pt x="2305477" y="716341"/>
                      <a:pt x="2305477" y="714320"/>
                    </a:cubicBezTo>
                    <a:cubicBezTo>
                      <a:pt x="2307058" y="715375"/>
                      <a:pt x="2308464" y="716517"/>
                      <a:pt x="2310133" y="717395"/>
                    </a:cubicBezTo>
                    <a:cubicBezTo>
                      <a:pt x="2311802" y="718362"/>
                      <a:pt x="2313648" y="718977"/>
                      <a:pt x="2315405" y="719767"/>
                    </a:cubicBezTo>
                    <a:cubicBezTo>
                      <a:pt x="2314877" y="717307"/>
                      <a:pt x="2317250" y="713090"/>
                      <a:pt x="2311627" y="713442"/>
                    </a:cubicBezTo>
                    <a:cubicBezTo>
                      <a:pt x="2311012" y="713442"/>
                      <a:pt x="2310397" y="712300"/>
                      <a:pt x="2309694" y="711860"/>
                    </a:cubicBezTo>
                    <a:cubicBezTo>
                      <a:pt x="2308288" y="710718"/>
                      <a:pt x="2294847" y="695168"/>
                      <a:pt x="2294408" y="693763"/>
                    </a:cubicBezTo>
                    <a:cubicBezTo>
                      <a:pt x="2293090" y="689106"/>
                      <a:pt x="2292651" y="683835"/>
                      <a:pt x="2290366" y="679794"/>
                    </a:cubicBezTo>
                    <a:cubicBezTo>
                      <a:pt x="2288082" y="675840"/>
                      <a:pt x="2284041" y="672853"/>
                      <a:pt x="2280527" y="669691"/>
                    </a:cubicBezTo>
                    <a:cubicBezTo>
                      <a:pt x="2272971" y="662838"/>
                      <a:pt x="2273586" y="650451"/>
                      <a:pt x="2263834" y="645092"/>
                    </a:cubicBezTo>
                    <a:cubicBezTo>
                      <a:pt x="2260935" y="629893"/>
                      <a:pt x="2246703" y="621547"/>
                      <a:pt x="2241168" y="608632"/>
                    </a:cubicBezTo>
                    <a:cubicBezTo>
                      <a:pt x="2235370" y="595015"/>
                      <a:pt x="2222192" y="585615"/>
                      <a:pt x="2220083" y="570152"/>
                    </a:cubicBezTo>
                    <a:cubicBezTo>
                      <a:pt x="2219820" y="568044"/>
                      <a:pt x="2218063" y="565320"/>
                      <a:pt x="2216218" y="564442"/>
                    </a:cubicBezTo>
                    <a:cubicBezTo>
                      <a:pt x="2207344" y="560049"/>
                      <a:pt x="2204533" y="550825"/>
                      <a:pt x="2198998" y="543796"/>
                    </a:cubicBezTo>
                    <a:cubicBezTo>
                      <a:pt x="2196626" y="540809"/>
                      <a:pt x="2193639" y="538174"/>
                      <a:pt x="2190916" y="535450"/>
                    </a:cubicBezTo>
                    <a:cubicBezTo>
                      <a:pt x="2190037" y="534572"/>
                      <a:pt x="2188368" y="533781"/>
                      <a:pt x="2188192" y="532814"/>
                    </a:cubicBezTo>
                    <a:cubicBezTo>
                      <a:pt x="2185557" y="517528"/>
                      <a:pt x="2169743" y="512432"/>
                      <a:pt x="2163066" y="500221"/>
                    </a:cubicBezTo>
                    <a:cubicBezTo>
                      <a:pt x="2160958" y="496443"/>
                      <a:pt x="2159376" y="493895"/>
                      <a:pt x="2162451" y="490118"/>
                    </a:cubicBezTo>
                    <a:cubicBezTo>
                      <a:pt x="2162978" y="489503"/>
                      <a:pt x="2161309" y="485901"/>
                      <a:pt x="2160694" y="485901"/>
                    </a:cubicBezTo>
                    <a:cubicBezTo>
                      <a:pt x="2148307" y="486516"/>
                      <a:pt x="2141893" y="476061"/>
                      <a:pt x="2138204" y="468681"/>
                    </a:cubicBezTo>
                    <a:cubicBezTo>
                      <a:pt x="2132669" y="457699"/>
                      <a:pt x="2123795" y="451110"/>
                      <a:pt x="2116152" y="442764"/>
                    </a:cubicBezTo>
                    <a:cubicBezTo>
                      <a:pt x="2111145" y="437317"/>
                      <a:pt x="2105610" y="432222"/>
                      <a:pt x="2100514" y="426951"/>
                    </a:cubicBezTo>
                    <a:cubicBezTo>
                      <a:pt x="2099548" y="425984"/>
                      <a:pt x="2099109" y="424491"/>
                      <a:pt x="2098494" y="423261"/>
                    </a:cubicBezTo>
                    <a:cubicBezTo>
                      <a:pt x="2100163" y="423085"/>
                      <a:pt x="2101832" y="422909"/>
                      <a:pt x="2103589" y="422822"/>
                    </a:cubicBezTo>
                    <a:cubicBezTo>
                      <a:pt x="2103941" y="422822"/>
                      <a:pt x="2104292" y="423173"/>
                      <a:pt x="2104731" y="423261"/>
                    </a:cubicBezTo>
                    <a:cubicBezTo>
                      <a:pt x="2107103" y="423612"/>
                      <a:pt x="2108070" y="430201"/>
                      <a:pt x="2110442" y="425984"/>
                    </a:cubicBezTo>
                    <a:cubicBezTo>
                      <a:pt x="2113253" y="420977"/>
                      <a:pt x="2108685" y="419747"/>
                      <a:pt x="2104204" y="420098"/>
                    </a:cubicBezTo>
                    <a:cubicBezTo>
                      <a:pt x="2103677" y="420186"/>
                      <a:pt x="2102886" y="418341"/>
                      <a:pt x="2102359" y="418429"/>
                    </a:cubicBezTo>
                    <a:cubicBezTo>
                      <a:pt x="2089357" y="420186"/>
                      <a:pt x="2085755" y="410961"/>
                      <a:pt x="2081801" y="401561"/>
                    </a:cubicBezTo>
                    <a:cubicBezTo>
                      <a:pt x="2080747" y="398925"/>
                      <a:pt x="2078199" y="395323"/>
                      <a:pt x="2076091" y="395060"/>
                    </a:cubicBezTo>
                    <a:cubicBezTo>
                      <a:pt x="2066690" y="394006"/>
                      <a:pt x="2063176" y="385747"/>
                      <a:pt x="2056939" y="380915"/>
                    </a:cubicBezTo>
                    <a:cubicBezTo>
                      <a:pt x="2053337" y="378104"/>
                      <a:pt x="2049296" y="375644"/>
                      <a:pt x="2046133" y="372481"/>
                    </a:cubicBezTo>
                    <a:cubicBezTo>
                      <a:pt x="2043585" y="369934"/>
                      <a:pt x="2042091" y="366332"/>
                      <a:pt x="2039983" y="363257"/>
                    </a:cubicBezTo>
                    <a:cubicBezTo>
                      <a:pt x="2038665" y="361236"/>
                      <a:pt x="2037435" y="357898"/>
                      <a:pt x="2035678" y="357634"/>
                    </a:cubicBezTo>
                    <a:cubicBezTo>
                      <a:pt x="2025311" y="355701"/>
                      <a:pt x="2020040" y="346740"/>
                      <a:pt x="2012309" y="341293"/>
                    </a:cubicBezTo>
                    <a:cubicBezTo>
                      <a:pt x="2003084" y="334704"/>
                      <a:pt x="1994475" y="327237"/>
                      <a:pt x="1985689" y="320033"/>
                    </a:cubicBezTo>
                    <a:cubicBezTo>
                      <a:pt x="1983317" y="318100"/>
                      <a:pt x="1980945" y="315991"/>
                      <a:pt x="1979276" y="313531"/>
                    </a:cubicBezTo>
                    <a:cubicBezTo>
                      <a:pt x="1973038" y="304658"/>
                      <a:pt x="1967504" y="295521"/>
                      <a:pt x="1955643" y="292271"/>
                    </a:cubicBezTo>
                    <a:cubicBezTo>
                      <a:pt x="1950811" y="290953"/>
                      <a:pt x="1946858" y="285945"/>
                      <a:pt x="1942729" y="282343"/>
                    </a:cubicBezTo>
                    <a:cubicBezTo>
                      <a:pt x="1939215" y="279356"/>
                      <a:pt x="1936667" y="275491"/>
                      <a:pt x="1930956" y="275491"/>
                    </a:cubicBezTo>
                    <a:cubicBezTo>
                      <a:pt x="1929199" y="275491"/>
                      <a:pt x="1922874" y="274436"/>
                      <a:pt x="1924367" y="268199"/>
                    </a:cubicBezTo>
                    <a:cubicBezTo>
                      <a:pt x="1924719" y="266881"/>
                      <a:pt x="1921468" y="263367"/>
                      <a:pt x="1919711" y="263279"/>
                    </a:cubicBezTo>
                    <a:cubicBezTo>
                      <a:pt x="1906182" y="262313"/>
                      <a:pt x="1898714" y="250716"/>
                      <a:pt x="1887732" y="245445"/>
                    </a:cubicBezTo>
                    <a:cubicBezTo>
                      <a:pt x="1883252" y="243336"/>
                      <a:pt x="1886502" y="242282"/>
                      <a:pt x="1889402" y="241755"/>
                    </a:cubicBezTo>
                    <a:cubicBezTo>
                      <a:pt x="1889929" y="241667"/>
                      <a:pt x="1890719" y="239471"/>
                      <a:pt x="1890456" y="238504"/>
                    </a:cubicBezTo>
                    <a:cubicBezTo>
                      <a:pt x="1890192" y="237714"/>
                      <a:pt x="1888347" y="236659"/>
                      <a:pt x="1887645" y="236835"/>
                    </a:cubicBezTo>
                    <a:cubicBezTo>
                      <a:pt x="1875784" y="241228"/>
                      <a:pt x="1869635" y="232882"/>
                      <a:pt x="1862782" y="225941"/>
                    </a:cubicBezTo>
                    <a:cubicBezTo>
                      <a:pt x="1858565" y="221724"/>
                      <a:pt x="1855139" y="217068"/>
                      <a:pt x="1847495" y="217947"/>
                    </a:cubicBezTo>
                    <a:cubicBezTo>
                      <a:pt x="1843893" y="218386"/>
                      <a:pt x="1839149" y="214784"/>
                      <a:pt x="1835899" y="211885"/>
                    </a:cubicBezTo>
                    <a:cubicBezTo>
                      <a:pt x="1830452" y="207053"/>
                      <a:pt x="1825532" y="201957"/>
                      <a:pt x="1817362" y="202572"/>
                    </a:cubicBezTo>
                    <a:cubicBezTo>
                      <a:pt x="1816483" y="202660"/>
                      <a:pt x="1814638" y="201342"/>
                      <a:pt x="1814726" y="200727"/>
                    </a:cubicBezTo>
                    <a:cubicBezTo>
                      <a:pt x="1814902" y="191678"/>
                      <a:pt x="1807610" y="193875"/>
                      <a:pt x="1802602" y="191942"/>
                    </a:cubicBezTo>
                    <a:cubicBezTo>
                      <a:pt x="1794344" y="188779"/>
                      <a:pt x="1785998" y="185265"/>
                      <a:pt x="1778530" y="180609"/>
                    </a:cubicBezTo>
                    <a:cubicBezTo>
                      <a:pt x="1770535" y="175601"/>
                      <a:pt x="1762541" y="171384"/>
                      <a:pt x="1753492" y="168046"/>
                    </a:cubicBezTo>
                    <a:cubicBezTo>
                      <a:pt x="1746024" y="165322"/>
                      <a:pt x="1739874" y="158733"/>
                      <a:pt x="1733198" y="153901"/>
                    </a:cubicBezTo>
                    <a:cubicBezTo>
                      <a:pt x="1731528" y="152671"/>
                      <a:pt x="1729771" y="150211"/>
                      <a:pt x="1728190" y="150299"/>
                    </a:cubicBezTo>
                    <a:cubicBezTo>
                      <a:pt x="1712552" y="151178"/>
                      <a:pt x="1701043" y="139142"/>
                      <a:pt x="1686459" y="136945"/>
                    </a:cubicBezTo>
                    <a:cubicBezTo>
                      <a:pt x="1684351" y="136594"/>
                      <a:pt x="1684439" y="136330"/>
                      <a:pt x="1686108" y="134398"/>
                    </a:cubicBezTo>
                    <a:cubicBezTo>
                      <a:pt x="1687074" y="133343"/>
                      <a:pt x="1688919" y="131762"/>
                      <a:pt x="1688656" y="131147"/>
                    </a:cubicBezTo>
                    <a:cubicBezTo>
                      <a:pt x="1686723" y="126754"/>
                      <a:pt x="1686108" y="132201"/>
                      <a:pt x="1684439" y="131850"/>
                    </a:cubicBezTo>
                    <a:cubicBezTo>
                      <a:pt x="1673281" y="129214"/>
                      <a:pt x="1661685" y="127809"/>
                      <a:pt x="1651142" y="123592"/>
                    </a:cubicBezTo>
                    <a:cubicBezTo>
                      <a:pt x="1643148" y="120429"/>
                      <a:pt x="1635328" y="117618"/>
                      <a:pt x="1626982" y="115421"/>
                    </a:cubicBezTo>
                    <a:cubicBezTo>
                      <a:pt x="1616089" y="112610"/>
                      <a:pt x="1605810" y="107339"/>
                      <a:pt x="1596321" y="101013"/>
                    </a:cubicBezTo>
                    <a:cubicBezTo>
                      <a:pt x="1594301" y="99695"/>
                      <a:pt x="1591665" y="97587"/>
                      <a:pt x="1589820" y="97938"/>
                    </a:cubicBezTo>
                    <a:cubicBezTo>
                      <a:pt x="1575588" y="101189"/>
                      <a:pt x="1563464" y="90295"/>
                      <a:pt x="1549495" y="92403"/>
                    </a:cubicBezTo>
                    <a:cubicBezTo>
                      <a:pt x="1548880" y="92491"/>
                      <a:pt x="1547387" y="90998"/>
                      <a:pt x="1547299" y="90119"/>
                    </a:cubicBezTo>
                    <a:cubicBezTo>
                      <a:pt x="1547211" y="89241"/>
                      <a:pt x="1548177" y="88011"/>
                      <a:pt x="1549056" y="87308"/>
                    </a:cubicBezTo>
                    <a:cubicBezTo>
                      <a:pt x="1549935" y="86605"/>
                      <a:pt x="1551252" y="86429"/>
                      <a:pt x="1552395" y="85990"/>
                    </a:cubicBezTo>
                    <a:cubicBezTo>
                      <a:pt x="1551252" y="85551"/>
                      <a:pt x="1550198" y="84760"/>
                      <a:pt x="1549056" y="84672"/>
                    </a:cubicBezTo>
                    <a:cubicBezTo>
                      <a:pt x="1545981" y="84497"/>
                      <a:pt x="1542731" y="83970"/>
                      <a:pt x="1539919" y="84760"/>
                    </a:cubicBezTo>
                    <a:cubicBezTo>
                      <a:pt x="1527444" y="88186"/>
                      <a:pt x="1516287" y="82212"/>
                      <a:pt x="1504602" y="80104"/>
                    </a:cubicBezTo>
                    <a:cubicBezTo>
                      <a:pt x="1499770" y="79225"/>
                      <a:pt x="1494850" y="76590"/>
                      <a:pt x="1490282" y="77117"/>
                    </a:cubicBezTo>
                    <a:cubicBezTo>
                      <a:pt x="1477455" y="78523"/>
                      <a:pt x="1467440" y="70616"/>
                      <a:pt x="1455843" y="68156"/>
                    </a:cubicBezTo>
                    <a:cubicBezTo>
                      <a:pt x="1453471" y="67629"/>
                      <a:pt x="1450748" y="65960"/>
                      <a:pt x="1448727" y="66574"/>
                    </a:cubicBezTo>
                    <a:cubicBezTo>
                      <a:pt x="1439678" y="69386"/>
                      <a:pt x="1431420" y="66487"/>
                      <a:pt x="1422898" y="64290"/>
                    </a:cubicBezTo>
                    <a:cubicBezTo>
                      <a:pt x="1420175" y="63587"/>
                      <a:pt x="1416573" y="63324"/>
                      <a:pt x="1414288" y="64554"/>
                    </a:cubicBezTo>
                    <a:cubicBezTo>
                      <a:pt x="1409983" y="66926"/>
                      <a:pt x="1406733" y="69122"/>
                      <a:pt x="1405064" y="62182"/>
                    </a:cubicBezTo>
                    <a:cubicBezTo>
                      <a:pt x="1404888" y="61479"/>
                      <a:pt x="1402077" y="61303"/>
                      <a:pt x="1400407" y="61215"/>
                    </a:cubicBezTo>
                    <a:cubicBezTo>
                      <a:pt x="1398211" y="61040"/>
                      <a:pt x="1396015" y="61215"/>
                      <a:pt x="1393818" y="61128"/>
                    </a:cubicBezTo>
                    <a:cubicBezTo>
                      <a:pt x="1373173" y="60249"/>
                      <a:pt x="1352615" y="59458"/>
                      <a:pt x="1331969" y="58404"/>
                    </a:cubicBezTo>
                    <a:cubicBezTo>
                      <a:pt x="1328807" y="58228"/>
                      <a:pt x="1325732" y="56471"/>
                      <a:pt x="1322569" y="55944"/>
                    </a:cubicBezTo>
                    <a:cubicBezTo>
                      <a:pt x="1305086" y="53045"/>
                      <a:pt x="1287867" y="55241"/>
                      <a:pt x="1270735" y="58316"/>
                    </a:cubicBezTo>
                    <a:cubicBezTo>
                      <a:pt x="1269945" y="58492"/>
                      <a:pt x="1268802" y="58843"/>
                      <a:pt x="1268276" y="58492"/>
                    </a:cubicBezTo>
                    <a:cubicBezTo>
                      <a:pt x="1259754" y="52694"/>
                      <a:pt x="1251320" y="58492"/>
                      <a:pt x="1242886" y="58492"/>
                    </a:cubicBezTo>
                    <a:cubicBezTo>
                      <a:pt x="1238229" y="58492"/>
                      <a:pt x="1233749" y="59283"/>
                      <a:pt x="1229796" y="54890"/>
                    </a:cubicBezTo>
                    <a:cubicBezTo>
                      <a:pt x="1228038" y="52957"/>
                      <a:pt x="1223470" y="53572"/>
                      <a:pt x="1220132" y="53309"/>
                    </a:cubicBezTo>
                    <a:cubicBezTo>
                      <a:pt x="1210116" y="52342"/>
                      <a:pt x="1199574" y="55856"/>
                      <a:pt x="1190349" y="49267"/>
                    </a:cubicBezTo>
                    <a:cubicBezTo>
                      <a:pt x="1189734" y="48828"/>
                      <a:pt x="1187977" y="50146"/>
                      <a:pt x="1186747" y="50673"/>
                    </a:cubicBezTo>
                    <a:cubicBezTo>
                      <a:pt x="1172251" y="56383"/>
                      <a:pt x="1157140" y="56735"/>
                      <a:pt x="1141854" y="55593"/>
                    </a:cubicBezTo>
                    <a:cubicBezTo>
                      <a:pt x="1140887" y="55505"/>
                      <a:pt x="1139218" y="53836"/>
                      <a:pt x="1139218" y="53924"/>
                    </a:cubicBezTo>
                    <a:cubicBezTo>
                      <a:pt x="1132893" y="62445"/>
                      <a:pt x="1123932" y="57701"/>
                      <a:pt x="1116201" y="58492"/>
                    </a:cubicBezTo>
                    <a:cubicBezTo>
                      <a:pt x="1108997" y="59195"/>
                      <a:pt x="1101529" y="59107"/>
                      <a:pt x="1094589" y="56032"/>
                    </a:cubicBezTo>
                    <a:cubicBezTo>
                      <a:pt x="1094325" y="57262"/>
                      <a:pt x="1084310" y="53221"/>
                      <a:pt x="1092831" y="59195"/>
                    </a:cubicBezTo>
                    <a:cubicBezTo>
                      <a:pt x="1092831" y="59195"/>
                      <a:pt x="1091865" y="61215"/>
                      <a:pt x="1091514" y="61128"/>
                    </a:cubicBezTo>
                    <a:cubicBezTo>
                      <a:pt x="1077808" y="59019"/>
                      <a:pt x="1064367" y="68683"/>
                      <a:pt x="1050222" y="61655"/>
                    </a:cubicBezTo>
                    <a:cubicBezTo>
                      <a:pt x="1047323" y="60249"/>
                      <a:pt x="1041173" y="64378"/>
                      <a:pt x="1037132" y="66838"/>
                    </a:cubicBezTo>
                    <a:cubicBezTo>
                      <a:pt x="1027468" y="72636"/>
                      <a:pt x="1017101" y="74481"/>
                      <a:pt x="1006120" y="74218"/>
                    </a:cubicBezTo>
                    <a:cubicBezTo>
                      <a:pt x="1004363" y="74218"/>
                      <a:pt x="1002254" y="73515"/>
                      <a:pt x="1000936" y="74306"/>
                    </a:cubicBezTo>
                    <a:cubicBezTo>
                      <a:pt x="987231" y="82476"/>
                      <a:pt x="972032" y="82037"/>
                      <a:pt x="956922" y="82125"/>
                    </a:cubicBezTo>
                    <a:cubicBezTo>
                      <a:pt x="953671" y="82125"/>
                      <a:pt x="947170" y="80016"/>
                      <a:pt x="952090" y="87659"/>
                    </a:cubicBezTo>
                    <a:cubicBezTo>
                      <a:pt x="952090" y="87659"/>
                      <a:pt x="949454" y="90119"/>
                      <a:pt x="948663" y="89856"/>
                    </a:cubicBezTo>
                    <a:cubicBezTo>
                      <a:pt x="940229" y="86166"/>
                      <a:pt x="933904" y="94073"/>
                      <a:pt x="926085" y="93897"/>
                    </a:cubicBezTo>
                    <a:cubicBezTo>
                      <a:pt x="925031" y="93897"/>
                      <a:pt x="923713" y="95391"/>
                      <a:pt x="922747" y="95215"/>
                    </a:cubicBezTo>
                    <a:cubicBezTo>
                      <a:pt x="908866" y="91613"/>
                      <a:pt x="898850" y="101013"/>
                      <a:pt x="887956" y="106284"/>
                    </a:cubicBezTo>
                    <a:cubicBezTo>
                      <a:pt x="879962" y="110150"/>
                      <a:pt x="871879" y="111995"/>
                      <a:pt x="863445" y="113664"/>
                    </a:cubicBezTo>
                    <a:cubicBezTo>
                      <a:pt x="861425" y="114103"/>
                      <a:pt x="859228" y="114279"/>
                      <a:pt x="857559" y="115245"/>
                    </a:cubicBezTo>
                    <a:cubicBezTo>
                      <a:pt x="840340" y="125085"/>
                      <a:pt x="836474" y="126139"/>
                      <a:pt x="813369" y="126842"/>
                    </a:cubicBezTo>
                    <a:cubicBezTo>
                      <a:pt x="812578" y="126842"/>
                      <a:pt x="811787" y="127281"/>
                      <a:pt x="811084" y="127545"/>
                    </a:cubicBezTo>
                    <a:cubicBezTo>
                      <a:pt x="811612" y="128511"/>
                      <a:pt x="811963" y="129741"/>
                      <a:pt x="812841" y="130268"/>
                    </a:cubicBezTo>
                    <a:cubicBezTo>
                      <a:pt x="814511" y="131411"/>
                      <a:pt x="816356" y="132201"/>
                      <a:pt x="818201" y="133080"/>
                    </a:cubicBezTo>
                    <a:cubicBezTo>
                      <a:pt x="815916" y="133607"/>
                      <a:pt x="813632" y="133870"/>
                      <a:pt x="811436" y="134661"/>
                    </a:cubicBezTo>
                    <a:cubicBezTo>
                      <a:pt x="802387" y="138087"/>
                      <a:pt x="793426" y="141777"/>
                      <a:pt x="784289" y="145028"/>
                    </a:cubicBezTo>
                    <a:cubicBezTo>
                      <a:pt x="781653" y="145906"/>
                      <a:pt x="779106" y="150563"/>
                      <a:pt x="775591" y="145906"/>
                    </a:cubicBezTo>
                    <a:cubicBezTo>
                      <a:pt x="775152" y="145379"/>
                      <a:pt x="771638" y="146258"/>
                      <a:pt x="770496" y="147400"/>
                    </a:cubicBezTo>
                    <a:cubicBezTo>
                      <a:pt x="758811" y="159085"/>
                      <a:pt x="745106" y="166728"/>
                      <a:pt x="729380" y="171648"/>
                    </a:cubicBezTo>
                    <a:cubicBezTo>
                      <a:pt x="722616" y="173756"/>
                      <a:pt x="717081" y="179818"/>
                      <a:pt x="710668" y="183332"/>
                    </a:cubicBezTo>
                    <a:cubicBezTo>
                      <a:pt x="701706" y="188252"/>
                      <a:pt x="692130" y="192117"/>
                      <a:pt x="681588" y="192381"/>
                    </a:cubicBezTo>
                    <a:cubicBezTo>
                      <a:pt x="680007" y="192381"/>
                      <a:pt x="678513" y="193172"/>
                      <a:pt x="676932" y="193699"/>
                    </a:cubicBezTo>
                    <a:cubicBezTo>
                      <a:pt x="678513" y="194138"/>
                      <a:pt x="680182" y="194314"/>
                      <a:pt x="681588" y="195017"/>
                    </a:cubicBezTo>
                    <a:cubicBezTo>
                      <a:pt x="682818" y="195632"/>
                      <a:pt x="683696" y="196862"/>
                      <a:pt x="684751" y="197828"/>
                    </a:cubicBezTo>
                    <a:cubicBezTo>
                      <a:pt x="683960" y="198619"/>
                      <a:pt x="683081" y="200112"/>
                      <a:pt x="682466" y="200112"/>
                    </a:cubicBezTo>
                    <a:cubicBezTo>
                      <a:pt x="672978" y="199058"/>
                      <a:pt x="667619" y="206701"/>
                      <a:pt x="660415" y="210303"/>
                    </a:cubicBezTo>
                    <a:cubicBezTo>
                      <a:pt x="657867" y="211533"/>
                      <a:pt x="655407" y="214872"/>
                      <a:pt x="653123" y="214608"/>
                    </a:cubicBezTo>
                    <a:cubicBezTo>
                      <a:pt x="641966" y="213554"/>
                      <a:pt x="637749" y="222515"/>
                      <a:pt x="631511" y="228665"/>
                    </a:cubicBezTo>
                    <a:cubicBezTo>
                      <a:pt x="626240" y="233760"/>
                      <a:pt x="619915" y="234902"/>
                      <a:pt x="612886" y="234463"/>
                    </a:cubicBezTo>
                    <a:cubicBezTo>
                      <a:pt x="612008" y="234375"/>
                      <a:pt x="610075" y="236747"/>
                      <a:pt x="610163" y="236835"/>
                    </a:cubicBezTo>
                    <a:cubicBezTo>
                      <a:pt x="614907" y="243248"/>
                      <a:pt x="608581" y="244566"/>
                      <a:pt x="605331" y="246763"/>
                    </a:cubicBezTo>
                    <a:cubicBezTo>
                      <a:pt x="594525" y="254054"/>
                      <a:pt x="583982" y="262049"/>
                      <a:pt x="570365" y="263718"/>
                    </a:cubicBezTo>
                    <a:cubicBezTo>
                      <a:pt x="570189" y="263718"/>
                      <a:pt x="570277" y="266530"/>
                      <a:pt x="570277" y="268023"/>
                    </a:cubicBezTo>
                    <a:cubicBezTo>
                      <a:pt x="571771" y="267847"/>
                      <a:pt x="573176" y="267672"/>
                      <a:pt x="574670" y="267496"/>
                    </a:cubicBezTo>
                    <a:cubicBezTo>
                      <a:pt x="573440" y="268638"/>
                      <a:pt x="572386" y="270307"/>
                      <a:pt x="570892" y="270922"/>
                    </a:cubicBezTo>
                    <a:cubicBezTo>
                      <a:pt x="563952" y="273997"/>
                      <a:pt x="557978" y="278302"/>
                      <a:pt x="552443" y="283661"/>
                    </a:cubicBezTo>
                    <a:cubicBezTo>
                      <a:pt x="548226" y="287702"/>
                      <a:pt x="543218" y="291129"/>
                      <a:pt x="536453" y="292622"/>
                    </a:cubicBezTo>
                    <a:cubicBezTo>
                      <a:pt x="531885" y="293589"/>
                      <a:pt x="528459" y="300178"/>
                      <a:pt x="524505" y="304131"/>
                    </a:cubicBezTo>
                    <a:cubicBezTo>
                      <a:pt x="517828" y="310896"/>
                      <a:pt x="512030" y="319505"/>
                      <a:pt x="504035" y="323898"/>
                    </a:cubicBezTo>
                    <a:cubicBezTo>
                      <a:pt x="492527" y="330224"/>
                      <a:pt x="486377" y="341908"/>
                      <a:pt x="475395" y="348761"/>
                    </a:cubicBezTo>
                    <a:cubicBezTo>
                      <a:pt x="468718" y="352890"/>
                      <a:pt x="461954" y="356492"/>
                      <a:pt x="455101" y="360182"/>
                    </a:cubicBezTo>
                    <a:cubicBezTo>
                      <a:pt x="454047" y="360709"/>
                      <a:pt x="452817" y="360972"/>
                      <a:pt x="451675" y="361324"/>
                    </a:cubicBezTo>
                    <a:cubicBezTo>
                      <a:pt x="453080" y="361851"/>
                      <a:pt x="454574" y="362202"/>
                      <a:pt x="455892" y="362905"/>
                    </a:cubicBezTo>
                    <a:cubicBezTo>
                      <a:pt x="457122" y="363608"/>
                      <a:pt x="458176" y="364574"/>
                      <a:pt x="459406" y="365453"/>
                    </a:cubicBezTo>
                    <a:cubicBezTo>
                      <a:pt x="458264" y="366332"/>
                      <a:pt x="457297" y="367386"/>
                      <a:pt x="456067" y="368089"/>
                    </a:cubicBezTo>
                    <a:cubicBezTo>
                      <a:pt x="453607" y="369582"/>
                      <a:pt x="450884" y="370636"/>
                      <a:pt x="448687" y="372393"/>
                    </a:cubicBezTo>
                    <a:cubicBezTo>
                      <a:pt x="440078" y="379070"/>
                      <a:pt x="434719" y="389349"/>
                      <a:pt x="423210" y="393215"/>
                    </a:cubicBezTo>
                    <a:cubicBezTo>
                      <a:pt x="418554" y="394796"/>
                      <a:pt x="413634" y="401561"/>
                      <a:pt x="412755" y="406656"/>
                    </a:cubicBezTo>
                    <a:cubicBezTo>
                      <a:pt x="411262" y="415178"/>
                      <a:pt x="405727" y="414300"/>
                      <a:pt x="400368" y="415354"/>
                    </a:cubicBezTo>
                    <a:cubicBezTo>
                      <a:pt x="397996" y="415793"/>
                      <a:pt x="395360" y="416145"/>
                      <a:pt x="393428" y="417375"/>
                    </a:cubicBezTo>
                    <a:cubicBezTo>
                      <a:pt x="391758" y="418517"/>
                      <a:pt x="390880" y="420977"/>
                      <a:pt x="389650" y="422822"/>
                    </a:cubicBezTo>
                    <a:cubicBezTo>
                      <a:pt x="391407" y="422119"/>
                      <a:pt x="393164" y="421240"/>
                      <a:pt x="395097" y="420801"/>
                    </a:cubicBezTo>
                    <a:cubicBezTo>
                      <a:pt x="396151" y="420537"/>
                      <a:pt x="397469" y="421064"/>
                      <a:pt x="398611" y="421240"/>
                    </a:cubicBezTo>
                    <a:cubicBezTo>
                      <a:pt x="398347" y="422734"/>
                      <a:pt x="398699" y="424754"/>
                      <a:pt x="397820" y="425633"/>
                    </a:cubicBezTo>
                    <a:cubicBezTo>
                      <a:pt x="389386" y="433628"/>
                      <a:pt x="380777" y="441359"/>
                      <a:pt x="372343" y="449441"/>
                    </a:cubicBezTo>
                    <a:cubicBezTo>
                      <a:pt x="369707" y="451901"/>
                      <a:pt x="366808" y="454800"/>
                      <a:pt x="365841" y="458051"/>
                    </a:cubicBezTo>
                    <a:cubicBezTo>
                      <a:pt x="362767" y="468066"/>
                      <a:pt x="354596" y="473777"/>
                      <a:pt x="348007" y="480805"/>
                    </a:cubicBezTo>
                    <a:cubicBezTo>
                      <a:pt x="346953" y="481947"/>
                      <a:pt x="345284" y="483265"/>
                      <a:pt x="343878" y="483265"/>
                    </a:cubicBezTo>
                    <a:cubicBezTo>
                      <a:pt x="337552" y="483353"/>
                      <a:pt x="335444" y="485461"/>
                      <a:pt x="338870" y="491523"/>
                    </a:cubicBezTo>
                    <a:cubicBezTo>
                      <a:pt x="339397" y="492490"/>
                      <a:pt x="339397" y="494510"/>
                      <a:pt x="338695" y="495301"/>
                    </a:cubicBezTo>
                    <a:cubicBezTo>
                      <a:pt x="332896" y="501978"/>
                      <a:pt x="327361" y="509006"/>
                      <a:pt x="320685" y="514717"/>
                    </a:cubicBezTo>
                    <a:cubicBezTo>
                      <a:pt x="316731" y="518055"/>
                      <a:pt x="312163" y="520076"/>
                      <a:pt x="312602" y="526313"/>
                    </a:cubicBezTo>
                    <a:cubicBezTo>
                      <a:pt x="312690" y="527807"/>
                      <a:pt x="312075" y="530267"/>
                      <a:pt x="311109" y="530794"/>
                    </a:cubicBezTo>
                    <a:cubicBezTo>
                      <a:pt x="301269" y="535362"/>
                      <a:pt x="300390" y="547135"/>
                      <a:pt x="293450" y="553284"/>
                    </a:cubicBezTo>
                    <a:cubicBezTo>
                      <a:pt x="283610" y="561982"/>
                      <a:pt x="278339" y="572700"/>
                      <a:pt x="273068" y="584121"/>
                    </a:cubicBezTo>
                    <a:cubicBezTo>
                      <a:pt x="271223" y="588162"/>
                      <a:pt x="265952" y="591501"/>
                      <a:pt x="261471" y="593258"/>
                    </a:cubicBezTo>
                    <a:cubicBezTo>
                      <a:pt x="257957" y="594664"/>
                      <a:pt x="256639" y="594927"/>
                      <a:pt x="260153" y="597211"/>
                    </a:cubicBezTo>
                    <a:cubicBezTo>
                      <a:pt x="264810" y="600198"/>
                      <a:pt x="260680" y="604767"/>
                      <a:pt x="259978" y="605206"/>
                    </a:cubicBezTo>
                    <a:cubicBezTo>
                      <a:pt x="251368" y="611356"/>
                      <a:pt x="250577" y="624095"/>
                      <a:pt x="240035" y="628487"/>
                    </a:cubicBezTo>
                    <a:cubicBezTo>
                      <a:pt x="238981" y="628927"/>
                      <a:pt x="238541" y="631299"/>
                      <a:pt x="238190" y="632792"/>
                    </a:cubicBezTo>
                    <a:cubicBezTo>
                      <a:pt x="234676" y="646585"/>
                      <a:pt x="225188" y="657128"/>
                      <a:pt x="218423" y="669163"/>
                    </a:cubicBezTo>
                    <a:cubicBezTo>
                      <a:pt x="218071" y="669866"/>
                      <a:pt x="218247" y="671184"/>
                      <a:pt x="217720" y="671448"/>
                    </a:cubicBezTo>
                    <a:cubicBezTo>
                      <a:pt x="205508" y="677422"/>
                      <a:pt x="206123" y="689897"/>
                      <a:pt x="202521" y="700352"/>
                    </a:cubicBezTo>
                    <a:cubicBezTo>
                      <a:pt x="202082" y="701757"/>
                      <a:pt x="200061" y="702812"/>
                      <a:pt x="198568" y="703690"/>
                    </a:cubicBezTo>
                    <a:cubicBezTo>
                      <a:pt x="194702" y="705974"/>
                      <a:pt x="190573" y="707819"/>
                      <a:pt x="186971" y="710367"/>
                    </a:cubicBezTo>
                    <a:cubicBezTo>
                      <a:pt x="185565" y="711333"/>
                      <a:pt x="185302" y="713793"/>
                      <a:pt x="184511" y="715638"/>
                    </a:cubicBezTo>
                    <a:cubicBezTo>
                      <a:pt x="186268" y="715462"/>
                      <a:pt x="188201" y="715550"/>
                      <a:pt x="189870" y="715023"/>
                    </a:cubicBezTo>
                    <a:cubicBezTo>
                      <a:pt x="191540" y="714496"/>
                      <a:pt x="192945" y="713442"/>
                      <a:pt x="194527" y="712563"/>
                    </a:cubicBezTo>
                    <a:cubicBezTo>
                      <a:pt x="194351" y="714584"/>
                      <a:pt x="194966" y="717220"/>
                      <a:pt x="193999" y="718625"/>
                    </a:cubicBezTo>
                    <a:cubicBezTo>
                      <a:pt x="187235" y="727938"/>
                      <a:pt x="184687" y="739974"/>
                      <a:pt x="175550" y="747705"/>
                    </a:cubicBezTo>
                    <a:cubicBezTo>
                      <a:pt x="172475" y="750340"/>
                      <a:pt x="170806" y="753240"/>
                      <a:pt x="171070" y="757720"/>
                    </a:cubicBezTo>
                    <a:cubicBezTo>
                      <a:pt x="171948" y="771074"/>
                      <a:pt x="164568" y="780474"/>
                      <a:pt x="155432" y="788996"/>
                    </a:cubicBezTo>
                    <a:cubicBezTo>
                      <a:pt x="153587" y="790753"/>
                      <a:pt x="146383" y="793477"/>
                      <a:pt x="155080" y="796464"/>
                    </a:cubicBezTo>
                    <a:cubicBezTo>
                      <a:pt x="155695" y="796727"/>
                      <a:pt x="156047" y="799978"/>
                      <a:pt x="155344" y="801296"/>
                    </a:cubicBezTo>
                    <a:cubicBezTo>
                      <a:pt x="150424" y="811047"/>
                      <a:pt x="145328" y="820799"/>
                      <a:pt x="139882" y="830287"/>
                    </a:cubicBezTo>
                    <a:cubicBezTo>
                      <a:pt x="138564" y="832572"/>
                      <a:pt x="136367" y="833626"/>
                      <a:pt x="139618" y="836086"/>
                    </a:cubicBezTo>
                    <a:cubicBezTo>
                      <a:pt x="140497" y="836701"/>
                      <a:pt x="140497" y="840215"/>
                      <a:pt x="139618" y="841005"/>
                    </a:cubicBezTo>
                    <a:cubicBezTo>
                      <a:pt x="130569" y="849967"/>
                      <a:pt x="130569" y="862705"/>
                      <a:pt x="125825" y="873336"/>
                    </a:cubicBezTo>
                    <a:cubicBezTo>
                      <a:pt x="125298" y="874478"/>
                      <a:pt x="124859" y="875796"/>
                      <a:pt x="123980" y="876498"/>
                    </a:cubicBezTo>
                    <a:cubicBezTo>
                      <a:pt x="115458" y="882824"/>
                      <a:pt x="117303" y="892400"/>
                      <a:pt x="116073" y="901010"/>
                    </a:cubicBezTo>
                    <a:cubicBezTo>
                      <a:pt x="115370" y="905842"/>
                      <a:pt x="114404" y="910761"/>
                      <a:pt x="112647" y="915330"/>
                    </a:cubicBezTo>
                    <a:cubicBezTo>
                      <a:pt x="106234" y="931671"/>
                      <a:pt x="101314" y="948363"/>
                      <a:pt x="97712" y="965494"/>
                    </a:cubicBezTo>
                    <a:cubicBezTo>
                      <a:pt x="97185" y="968218"/>
                      <a:pt x="95867" y="971029"/>
                      <a:pt x="94110" y="973138"/>
                    </a:cubicBezTo>
                    <a:cubicBezTo>
                      <a:pt x="90771" y="976827"/>
                      <a:pt x="86994" y="979990"/>
                      <a:pt x="92177" y="985086"/>
                    </a:cubicBezTo>
                    <a:cubicBezTo>
                      <a:pt x="92704" y="985613"/>
                      <a:pt x="92616" y="987721"/>
                      <a:pt x="92001" y="988512"/>
                    </a:cubicBezTo>
                    <a:cubicBezTo>
                      <a:pt x="85236" y="996946"/>
                      <a:pt x="86642" y="1008016"/>
                      <a:pt x="82689" y="1017416"/>
                    </a:cubicBezTo>
                    <a:cubicBezTo>
                      <a:pt x="80756" y="1021896"/>
                      <a:pt x="80405" y="1026816"/>
                      <a:pt x="76451" y="1030682"/>
                    </a:cubicBezTo>
                    <a:cubicBezTo>
                      <a:pt x="75309" y="1031824"/>
                      <a:pt x="75924" y="1034723"/>
                      <a:pt x="75924" y="1036832"/>
                    </a:cubicBezTo>
                    <a:cubicBezTo>
                      <a:pt x="75924" y="1043596"/>
                      <a:pt x="77505" y="1050800"/>
                      <a:pt x="75485" y="1056862"/>
                    </a:cubicBezTo>
                    <a:cubicBezTo>
                      <a:pt x="73903" y="1061606"/>
                      <a:pt x="68017" y="1064945"/>
                      <a:pt x="64064" y="1068898"/>
                    </a:cubicBezTo>
                    <a:cubicBezTo>
                      <a:pt x="63449" y="1069513"/>
                      <a:pt x="62482" y="1070040"/>
                      <a:pt x="62307" y="1070743"/>
                    </a:cubicBezTo>
                    <a:cubicBezTo>
                      <a:pt x="61955" y="1072149"/>
                      <a:pt x="62043" y="1073730"/>
                      <a:pt x="61867" y="1075224"/>
                    </a:cubicBezTo>
                    <a:cubicBezTo>
                      <a:pt x="63361" y="1074521"/>
                      <a:pt x="65118" y="1074082"/>
                      <a:pt x="66260" y="1073115"/>
                    </a:cubicBezTo>
                    <a:cubicBezTo>
                      <a:pt x="67490" y="1072061"/>
                      <a:pt x="68017" y="1070216"/>
                      <a:pt x="69159" y="1069162"/>
                    </a:cubicBezTo>
                    <a:cubicBezTo>
                      <a:pt x="69950" y="1068371"/>
                      <a:pt x="71356" y="1068283"/>
                      <a:pt x="72586" y="1067932"/>
                    </a:cubicBezTo>
                    <a:cubicBezTo>
                      <a:pt x="72410" y="1069074"/>
                      <a:pt x="72322" y="1070216"/>
                      <a:pt x="72058" y="1071358"/>
                    </a:cubicBezTo>
                    <a:cubicBezTo>
                      <a:pt x="70126" y="1081022"/>
                      <a:pt x="68281" y="1090774"/>
                      <a:pt x="66348" y="1100438"/>
                    </a:cubicBezTo>
                    <a:cubicBezTo>
                      <a:pt x="65996" y="1102019"/>
                      <a:pt x="65645" y="1103864"/>
                      <a:pt x="64591" y="1104918"/>
                    </a:cubicBezTo>
                    <a:cubicBezTo>
                      <a:pt x="61252" y="1108257"/>
                      <a:pt x="60813" y="1110892"/>
                      <a:pt x="62658" y="1115988"/>
                    </a:cubicBezTo>
                    <a:cubicBezTo>
                      <a:pt x="64854" y="1121874"/>
                      <a:pt x="64591" y="1128727"/>
                      <a:pt x="61516" y="1135667"/>
                    </a:cubicBezTo>
                    <a:cubicBezTo>
                      <a:pt x="59144" y="1141114"/>
                      <a:pt x="62658" y="1148845"/>
                      <a:pt x="54312" y="1152271"/>
                    </a:cubicBezTo>
                    <a:cubicBezTo>
                      <a:pt x="52028" y="1153238"/>
                      <a:pt x="52555" y="1154292"/>
                      <a:pt x="56772" y="1157455"/>
                    </a:cubicBezTo>
                    <a:cubicBezTo>
                      <a:pt x="57563" y="1157982"/>
                      <a:pt x="58353" y="1159124"/>
                      <a:pt x="58353" y="1160003"/>
                    </a:cubicBezTo>
                    <a:cubicBezTo>
                      <a:pt x="58617" y="1171336"/>
                      <a:pt x="56772" y="1182405"/>
                      <a:pt x="53170" y="1193211"/>
                    </a:cubicBezTo>
                    <a:cubicBezTo>
                      <a:pt x="52818" y="1194353"/>
                      <a:pt x="51501" y="1196023"/>
                      <a:pt x="51852" y="1196462"/>
                    </a:cubicBezTo>
                    <a:cubicBezTo>
                      <a:pt x="58705" y="1204457"/>
                      <a:pt x="51764" y="1212803"/>
                      <a:pt x="52291" y="1220973"/>
                    </a:cubicBezTo>
                    <a:cubicBezTo>
                      <a:pt x="52906" y="1230022"/>
                      <a:pt x="52555" y="1239950"/>
                      <a:pt x="47284" y="1248471"/>
                    </a:cubicBezTo>
                    <a:cubicBezTo>
                      <a:pt x="46054" y="1250492"/>
                      <a:pt x="45966" y="1253918"/>
                      <a:pt x="46493" y="1256378"/>
                    </a:cubicBezTo>
                    <a:cubicBezTo>
                      <a:pt x="50095" y="1272455"/>
                      <a:pt x="53346" y="1288357"/>
                      <a:pt x="48601" y="1304873"/>
                    </a:cubicBezTo>
                    <a:cubicBezTo>
                      <a:pt x="47811" y="1307509"/>
                      <a:pt x="50710" y="1311023"/>
                      <a:pt x="50446" y="1314010"/>
                    </a:cubicBezTo>
                    <a:cubicBezTo>
                      <a:pt x="49656" y="1324553"/>
                      <a:pt x="53170" y="1335447"/>
                      <a:pt x="48162" y="1345813"/>
                    </a:cubicBezTo>
                    <a:cubicBezTo>
                      <a:pt x="47196" y="1347746"/>
                      <a:pt x="48426" y="1350733"/>
                      <a:pt x="48865" y="1353193"/>
                    </a:cubicBezTo>
                    <a:cubicBezTo>
                      <a:pt x="49216" y="1355214"/>
                      <a:pt x="50095" y="1357059"/>
                      <a:pt x="50534" y="1358991"/>
                    </a:cubicBezTo>
                    <a:cubicBezTo>
                      <a:pt x="51852" y="1364350"/>
                      <a:pt x="47372" y="1369182"/>
                      <a:pt x="50095" y="1375332"/>
                    </a:cubicBezTo>
                    <a:cubicBezTo>
                      <a:pt x="52203" y="1380076"/>
                      <a:pt x="51676" y="1386753"/>
                      <a:pt x="50271" y="1392112"/>
                    </a:cubicBezTo>
                    <a:cubicBezTo>
                      <a:pt x="47284" y="1403885"/>
                      <a:pt x="49480" y="1414691"/>
                      <a:pt x="55190" y="1424706"/>
                    </a:cubicBezTo>
                    <a:cubicBezTo>
                      <a:pt x="57563" y="1428923"/>
                      <a:pt x="51588" y="1430680"/>
                      <a:pt x="54663" y="1436039"/>
                    </a:cubicBezTo>
                    <a:cubicBezTo>
                      <a:pt x="58529" y="1442716"/>
                      <a:pt x="58002" y="1452292"/>
                      <a:pt x="58265" y="1460550"/>
                    </a:cubicBezTo>
                    <a:cubicBezTo>
                      <a:pt x="58617" y="1471883"/>
                      <a:pt x="58968" y="1483041"/>
                      <a:pt x="63361" y="1493847"/>
                    </a:cubicBezTo>
                    <a:cubicBezTo>
                      <a:pt x="64854" y="1497625"/>
                      <a:pt x="63361" y="1502457"/>
                      <a:pt x="63712" y="1506849"/>
                    </a:cubicBezTo>
                    <a:cubicBezTo>
                      <a:pt x="64152" y="1512999"/>
                      <a:pt x="61340" y="1519939"/>
                      <a:pt x="68105" y="1524771"/>
                    </a:cubicBezTo>
                    <a:cubicBezTo>
                      <a:pt x="69247" y="1525562"/>
                      <a:pt x="69423" y="1529164"/>
                      <a:pt x="68720" y="1530833"/>
                    </a:cubicBezTo>
                    <a:cubicBezTo>
                      <a:pt x="66348" y="1536104"/>
                      <a:pt x="68105" y="1540673"/>
                      <a:pt x="70477" y="1545066"/>
                    </a:cubicBezTo>
                    <a:cubicBezTo>
                      <a:pt x="72058" y="1548053"/>
                      <a:pt x="72234" y="1549546"/>
                      <a:pt x="68281" y="1550161"/>
                    </a:cubicBezTo>
                    <a:cubicBezTo>
                      <a:pt x="65557" y="1550600"/>
                      <a:pt x="62922" y="1552445"/>
                      <a:pt x="60198" y="1552621"/>
                    </a:cubicBezTo>
                    <a:cubicBezTo>
                      <a:pt x="51061" y="1552973"/>
                      <a:pt x="41837" y="1553060"/>
                      <a:pt x="32700" y="1552533"/>
                    </a:cubicBezTo>
                    <a:cubicBezTo>
                      <a:pt x="29713" y="1552357"/>
                      <a:pt x="25408" y="1550600"/>
                      <a:pt x="24266" y="1548316"/>
                    </a:cubicBezTo>
                    <a:cubicBezTo>
                      <a:pt x="20927" y="1541903"/>
                      <a:pt x="17326" y="1534963"/>
                      <a:pt x="16798" y="1527934"/>
                    </a:cubicBezTo>
                    <a:cubicBezTo>
                      <a:pt x="15744" y="1514053"/>
                      <a:pt x="13987" y="1500524"/>
                      <a:pt x="11439" y="1486819"/>
                    </a:cubicBezTo>
                    <a:cubicBezTo>
                      <a:pt x="9507" y="1476452"/>
                      <a:pt x="9594" y="1465734"/>
                      <a:pt x="8540" y="1455191"/>
                    </a:cubicBezTo>
                    <a:cubicBezTo>
                      <a:pt x="8189" y="1451501"/>
                      <a:pt x="6871" y="1447987"/>
                      <a:pt x="6432" y="1444297"/>
                    </a:cubicBezTo>
                    <a:cubicBezTo>
                      <a:pt x="6080" y="1441398"/>
                      <a:pt x="5290" y="1437708"/>
                      <a:pt x="6695" y="1435688"/>
                    </a:cubicBezTo>
                    <a:cubicBezTo>
                      <a:pt x="9419" y="1431734"/>
                      <a:pt x="8892" y="1429274"/>
                      <a:pt x="6344" y="1425497"/>
                    </a:cubicBezTo>
                    <a:cubicBezTo>
                      <a:pt x="4938" y="1423388"/>
                      <a:pt x="6344" y="1419523"/>
                      <a:pt x="5905" y="1416536"/>
                    </a:cubicBezTo>
                    <a:cubicBezTo>
                      <a:pt x="3445" y="1397911"/>
                      <a:pt x="8452" y="1378671"/>
                      <a:pt x="721" y="1360573"/>
                    </a:cubicBezTo>
                    <a:cubicBezTo>
                      <a:pt x="545" y="1360221"/>
                      <a:pt x="809" y="1359694"/>
                      <a:pt x="721" y="1359255"/>
                    </a:cubicBezTo>
                    <a:cubicBezTo>
                      <a:pt x="-1914" y="1352139"/>
                      <a:pt x="3708" y="1345462"/>
                      <a:pt x="1248" y="1337643"/>
                    </a:cubicBezTo>
                    <a:cubicBezTo>
                      <a:pt x="-772" y="1331230"/>
                      <a:pt x="2390" y="1323411"/>
                      <a:pt x="2390" y="1316294"/>
                    </a:cubicBezTo>
                    <a:cubicBezTo>
                      <a:pt x="2302" y="1307597"/>
                      <a:pt x="1248" y="1298899"/>
                      <a:pt x="809" y="1290202"/>
                    </a:cubicBezTo>
                    <a:cubicBezTo>
                      <a:pt x="633" y="1287127"/>
                      <a:pt x="-421" y="1283261"/>
                      <a:pt x="985" y="1281153"/>
                    </a:cubicBezTo>
                    <a:cubicBezTo>
                      <a:pt x="8892" y="1269293"/>
                      <a:pt x="-1563" y="1255148"/>
                      <a:pt x="5992" y="1243376"/>
                    </a:cubicBezTo>
                    <a:cubicBezTo>
                      <a:pt x="1600" y="1237929"/>
                      <a:pt x="5202" y="1233800"/>
                      <a:pt x="8013" y="1229319"/>
                    </a:cubicBezTo>
                    <a:cubicBezTo>
                      <a:pt x="8804" y="1228001"/>
                      <a:pt x="9067" y="1225805"/>
                      <a:pt x="8540" y="1224399"/>
                    </a:cubicBezTo>
                    <a:cubicBezTo>
                      <a:pt x="4060" y="1211133"/>
                      <a:pt x="5290" y="1197955"/>
                      <a:pt x="8452" y="1184514"/>
                    </a:cubicBezTo>
                    <a:cubicBezTo>
                      <a:pt x="10385" y="1176343"/>
                      <a:pt x="11000" y="1167821"/>
                      <a:pt x="11176" y="1159388"/>
                    </a:cubicBezTo>
                    <a:cubicBezTo>
                      <a:pt x="11439" y="1140411"/>
                      <a:pt x="15393" y="1122138"/>
                      <a:pt x="18995" y="1103600"/>
                    </a:cubicBezTo>
                    <a:cubicBezTo>
                      <a:pt x="20313" y="1096748"/>
                      <a:pt x="17941" y="1089105"/>
                      <a:pt x="23300" y="1083043"/>
                    </a:cubicBezTo>
                    <a:cubicBezTo>
                      <a:pt x="23651" y="1082603"/>
                      <a:pt x="23915" y="1081637"/>
                      <a:pt x="23651" y="1081286"/>
                    </a:cubicBezTo>
                    <a:cubicBezTo>
                      <a:pt x="18643" y="1073642"/>
                      <a:pt x="23563" y="1066878"/>
                      <a:pt x="25584" y="1060025"/>
                    </a:cubicBezTo>
                    <a:cubicBezTo>
                      <a:pt x="27341" y="1054227"/>
                      <a:pt x="30240" y="1048780"/>
                      <a:pt x="31821" y="1042981"/>
                    </a:cubicBezTo>
                    <a:cubicBezTo>
                      <a:pt x="32612" y="1039994"/>
                      <a:pt x="30679" y="1036217"/>
                      <a:pt x="31558" y="1033230"/>
                    </a:cubicBezTo>
                    <a:cubicBezTo>
                      <a:pt x="34721" y="1022336"/>
                      <a:pt x="35687" y="1010739"/>
                      <a:pt x="42364" y="1000987"/>
                    </a:cubicBezTo>
                    <a:cubicBezTo>
                      <a:pt x="43594" y="999142"/>
                      <a:pt x="42803" y="995892"/>
                      <a:pt x="42803" y="993344"/>
                    </a:cubicBezTo>
                    <a:cubicBezTo>
                      <a:pt x="42715" y="981571"/>
                      <a:pt x="46493" y="970678"/>
                      <a:pt x="49304" y="959432"/>
                    </a:cubicBezTo>
                    <a:cubicBezTo>
                      <a:pt x="52379" y="947133"/>
                      <a:pt x="57035" y="935360"/>
                      <a:pt x="59144" y="922622"/>
                    </a:cubicBezTo>
                    <a:cubicBezTo>
                      <a:pt x="60989" y="911464"/>
                      <a:pt x="63800" y="899340"/>
                      <a:pt x="72058" y="890116"/>
                    </a:cubicBezTo>
                    <a:cubicBezTo>
                      <a:pt x="73288" y="888710"/>
                      <a:pt x="74430" y="886250"/>
                      <a:pt x="74079" y="884493"/>
                    </a:cubicBezTo>
                    <a:cubicBezTo>
                      <a:pt x="71883" y="872809"/>
                      <a:pt x="83743" y="865077"/>
                      <a:pt x="82337" y="853744"/>
                    </a:cubicBezTo>
                    <a:cubicBezTo>
                      <a:pt x="92265" y="846628"/>
                      <a:pt x="89717" y="834944"/>
                      <a:pt x="92880" y="825280"/>
                    </a:cubicBezTo>
                    <a:cubicBezTo>
                      <a:pt x="96042" y="815352"/>
                      <a:pt x="101402" y="806128"/>
                      <a:pt x="105531" y="796464"/>
                    </a:cubicBezTo>
                    <a:cubicBezTo>
                      <a:pt x="112735" y="779332"/>
                      <a:pt x="119324" y="761937"/>
                      <a:pt x="126879" y="744981"/>
                    </a:cubicBezTo>
                    <a:cubicBezTo>
                      <a:pt x="131448" y="734615"/>
                      <a:pt x="137334" y="724863"/>
                      <a:pt x="142693" y="714847"/>
                    </a:cubicBezTo>
                    <a:cubicBezTo>
                      <a:pt x="143044" y="714145"/>
                      <a:pt x="144538" y="713530"/>
                      <a:pt x="144450" y="713003"/>
                    </a:cubicBezTo>
                    <a:cubicBezTo>
                      <a:pt x="142956" y="704129"/>
                      <a:pt x="149545" y="698419"/>
                      <a:pt x="153060" y="691566"/>
                    </a:cubicBezTo>
                    <a:cubicBezTo>
                      <a:pt x="156134" y="685680"/>
                      <a:pt x="157892" y="679091"/>
                      <a:pt x="163953" y="674962"/>
                    </a:cubicBezTo>
                    <a:cubicBezTo>
                      <a:pt x="165359" y="673995"/>
                      <a:pt x="165535" y="671360"/>
                      <a:pt x="166150" y="669427"/>
                    </a:cubicBezTo>
                    <a:cubicBezTo>
                      <a:pt x="167116" y="666352"/>
                      <a:pt x="167204" y="662662"/>
                      <a:pt x="168961" y="660115"/>
                    </a:cubicBezTo>
                    <a:cubicBezTo>
                      <a:pt x="174759" y="651944"/>
                      <a:pt x="181173" y="644125"/>
                      <a:pt x="187235" y="636218"/>
                    </a:cubicBezTo>
                    <a:cubicBezTo>
                      <a:pt x="188201" y="634901"/>
                      <a:pt x="189431" y="633495"/>
                      <a:pt x="189695" y="632001"/>
                    </a:cubicBezTo>
                    <a:cubicBezTo>
                      <a:pt x="192770" y="614958"/>
                      <a:pt x="203839" y="601868"/>
                      <a:pt x="212361" y="587635"/>
                    </a:cubicBezTo>
                    <a:cubicBezTo>
                      <a:pt x="221937" y="571822"/>
                      <a:pt x="232479" y="556535"/>
                      <a:pt x="242846" y="541248"/>
                    </a:cubicBezTo>
                    <a:cubicBezTo>
                      <a:pt x="246360" y="536065"/>
                      <a:pt x="249962" y="530267"/>
                      <a:pt x="254970" y="526753"/>
                    </a:cubicBezTo>
                    <a:cubicBezTo>
                      <a:pt x="265688" y="519285"/>
                      <a:pt x="269993" y="507337"/>
                      <a:pt x="275440" y="496970"/>
                    </a:cubicBezTo>
                    <a:cubicBezTo>
                      <a:pt x="279920" y="488448"/>
                      <a:pt x="286773" y="482474"/>
                      <a:pt x="292044" y="475095"/>
                    </a:cubicBezTo>
                    <a:cubicBezTo>
                      <a:pt x="300390" y="463498"/>
                      <a:pt x="309703" y="452604"/>
                      <a:pt x="318752" y="441534"/>
                    </a:cubicBezTo>
                    <a:cubicBezTo>
                      <a:pt x="326747" y="431695"/>
                      <a:pt x="333950" y="421064"/>
                      <a:pt x="343087" y="412455"/>
                    </a:cubicBezTo>
                    <a:cubicBezTo>
                      <a:pt x="354069" y="402088"/>
                      <a:pt x="360834" y="387592"/>
                      <a:pt x="373485" y="379510"/>
                    </a:cubicBezTo>
                    <a:cubicBezTo>
                      <a:pt x="381392" y="374502"/>
                      <a:pt x="385345" y="366947"/>
                      <a:pt x="391583" y="361060"/>
                    </a:cubicBezTo>
                    <a:cubicBezTo>
                      <a:pt x="398260" y="354823"/>
                      <a:pt x="406254" y="350079"/>
                      <a:pt x="413282" y="344105"/>
                    </a:cubicBezTo>
                    <a:cubicBezTo>
                      <a:pt x="416357" y="341469"/>
                      <a:pt x="418202" y="337428"/>
                      <a:pt x="420838" y="334177"/>
                    </a:cubicBezTo>
                    <a:cubicBezTo>
                      <a:pt x="440166" y="310193"/>
                      <a:pt x="464853" y="291919"/>
                      <a:pt x="488485" y="272767"/>
                    </a:cubicBezTo>
                    <a:cubicBezTo>
                      <a:pt x="499379" y="263894"/>
                      <a:pt x="508779" y="251858"/>
                      <a:pt x="521870" y="246938"/>
                    </a:cubicBezTo>
                    <a:cubicBezTo>
                      <a:pt x="537596" y="240964"/>
                      <a:pt x="544185" y="225414"/>
                      <a:pt x="557978" y="217683"/>
                    </a:cubicBezTo>
                    <a:cubicBezTo>
                      <a:pt x="570189" y="210830"/>
                      <a:pt x="580907" y="201518"/>
                      <a:pt x="592768" y="193962"/>
                    </a:cubicBezTo>
                    <a:cubicBezTo>
                      <a:pt x="598127" y="190536"/>
                      <a:pt x="607352" y="190448"/>
                      <a:pt x="609899" y="186056"/>
                    </a:cubicBezTo>
                    <a:cubicBezTo>
                      <a:pt x="613765" y="179291"/>
                      <a:pt x="619563" y="177270"/>
                      <a:pt x="625186" y="174722"/>
                    </a:cubicBezTo>
                    <a:cubicBezTo>
                      <a:pt x="639155" y="168485"/>
                      <a:pt x="652245" y="161105"/>
                      <a:pt x="664017" y="151353"/>
                    </a:cubicBezTo>
                    <a:cubicBezTo>
                      <a:pt x="675175" y="142041"/>
                      <a:pt x="688968" y="137912"/>
                      <a:pt x="701619" y="131411"/>
                    </a:cubicBezTo>
                    <a:cubicBezTo>
                      <a:pt x="708823" y="127721"/>
                      <a:pt x="715412" y="122449"/>
                      <a:pt x="722703" y="119111"/>
                    </a:cubicBezTo>
                    <a:cubicBezTo>
                      <a:pt x="737726" y="112171"/>
                      <a:pt x="753101" y="105933"/>
                      <a:pt x="768387" y="99607"/>
                    </a:cubicBezTo>
                    <a:cubicBezTo>
                      <a:pt x="771023" y="98553"/>
                      <a:pt x="773922" y="98290"/>
                      <a:pt x="776646" y="97499"/>
                    </a:cubicBezTo>
                    <a:cubicBezTo>
                      <a:pt x="780160" y="96445"/>
                      <a:pt x="784113" y="96006"/>
                      <a:pt x="786925" y="93897"/>
                    </a:cubicBezTo>
                    <a:cubicBezTo>
                      <a:pt x="796149" y="86781"/>
                      <a:pt x="804935" y="80631"/>
                      <a:pt x="817498" y="78523"/>
                    </a:cubicBezTo>
                    <a:cubicBezTo>
                      <a:pt x="829885" y="76414"/>
                      <a:pt x="841218" y="68595"/>
                      <a:pt x="853078" y="63500"/>
                    </a:cubicBezTo>
                    <a:cubicBezTo>
                      <a:pt x="857559" y="61567"/>
                      <a:pt x="862215" y="60073"/>
                      <a:pt x="866871" y="58843"/>
                    </a:cubicBezTo>
                    <a:cubicBezTo>
                      <a:pt x="882158" y="54802"/>
                      <a:pt x="897269" y="49619"/>
                      <a:pt x="912468" y="45841"/>
                    </a:cubicBezTo>
                    <a:cubicBezTo>
                      <a:pt x="922044" y="43469"/>
                      <a:pt x="932059" y="43557"/>
                      <a:pt x="940493" y="37231"/>
                    </a:cubicBezTo>
                    <a:cubicBezTo>
                      <a:pt x="940757" y="37056"/>
                      <a:pt x="941372" y="37319"/>
                      <a:pt x="941811" y="37143"/>
                    </a:cubicBezTo>
                    <a:cubicBezTo>
                      <a:pt x="955428" y="30818"/>
                      <a:pt x="970539" y="30818"/>
                      <a:pt x="984683" y="26865"/>
                    </a:cubicBezTo>
                    <a:cubicBezTo>
                      <a:pt x="994611" y="24141"/>
                      <a:pt x="1004275" y="19924"/>
                      <a:pt x="1014993" y="20803"/>
                    </a:cubicBezTo>
                    <a:cubicBezTo>
                      <a:pt x="1019386" y="14565"/>
                      <a:pt x="1025184" y="22033"/>
                      <a:pt x="1030543" y="19133"/>
                    </a:cubicBezTo>
                    <a:cubicBezTo>
                      <a:pt x="1035024" y="16761"/>
                      <a:pt x="1041086" y="16146"/>
                      <a:pt x="1046357" y="16410"/>
                    </a:cubicBezTo>
                    <a:cubicBezTo>
                      <a:pt x="1054439" y="16849"/>
                      <a:pt x="1062258" y="11227"/>
                      <a:pt x="1070604" y="15883"/>
                    </a:cubicBezTo>
                    <a:cubicBezTo>
                      <a:pt x="1072098" y="16674"/>
                      <a:pt x="1075612" y="13950"/>
                      <a:pt x="1078160" y="12632"/>
                    </a:cubicBezTo>
                    <a:cubicBezTo>
                      <a:pt x="1086770" y="8327"/>
                      <a:pt x="1096961" y="7625"/>
                      <a:pt x="1106976" y="7976"/>
                    </a:cubicBezTo>
                    <a:cubicBezTo>
                      <a:pt x="1116640" y="8327"/>
                      <a:pt x="1126831" y="7976"/>
                      <a:pt x="1135880" y="5165"/>
                    </a:cubicBezTo>
                    <a:cubicBezTo>
                      <a:pt x="1143611" y="2793"/>
                      <a:pt x="1150991" y="3759"/>
                      <a:pt x="1158546" y="2968"/>
                    </a:cubicBezTo>
                    <a:cubicBezTo>
                      <a:pt x="1167771" y="2002"/>
                      <a:pt x="1176907" y="3583"/>
                      <a:pt x="1186484" y="948"/>
                    </a:cubicBezTo>
                    <a:cubicBezTo>
                      <a:pt x="1194039" y="-1161"/>
                      <a:pt x="1203703" y="508"/>
                      <a:pt x="1211258" y="3408"/>
                    </a:cubicBezTo>
                    <a:cubicBezTo>
                      <a:pt x="1217935" y="5955"/>
                      <a:pt x="1223646" y="3759"/>
                      <a:pt x="1228829" y="2441"/>
                    </a:cubicBezTo>
                    <a:cubicBezTo>
                      <a:pt x="1238142" y="-19"/>
                      <a:pt x="1246400" y="596"/>
                      <a:pt x="1255712" y="2353"/>
                    </a:cubicBezTo>
                    <a:cubicBezTo>
                      <a:pt x="1264234" y="4023"/>
                      <a:pt x="1272756" y="4725"/>
                      <a:pt x="1281102" y="7800"/>
                    </a:cubicBezTo>
                    <a:cubicBezTo>
                      <a:pt x="1284353" y="9030"/>
                      <a:pt x="1289097" y="5428"/>
                      <a:pt x="1292962" y="5692"/>
                    </a:cubicBezTo>
                    <a:cubicBezTo>
                      <a:pt x="1303153" y="6570"/>
                      <a:pt x="1313432" y="3056"/>
                      <a:pt x="1323623" y="7449"/>
                    </a:cubicBezTo>
                    <a:cubicBezTo>
                      <a:pt x="1326698" y="8767"/>
                      <a:pt x="1331442" y="5604"/>
                      <a:pt x="1335396" y="5604"/>
                    </a:cubicBezTo>
                    <a:cubicBezTo>
                      <a:pt x="1354109" y="5253"/>
                      <a:pt x="1372558" y="7097"/>
                      <a:pt x="1390919" y="10612"/>
                    </a:cubicBezTo>
                    <a:cubicBezTo>
                      <a:pt x="1399178" y="12193"/>
                      <a:pt x="1407699" y="12281"/>
                      <a:pt x="1416046" y="13423"/>
                    </a:cubicBezTo>
                    <a:cubicBezTo>
                      <a:pt x="1419647" y="13950"/>
                      <a:pt x="1423074" y="15356"/>
                      <a:pt x="1426588" y="16410"/>
                    </a:cubicBezTo>
                    <a:cubicBezTo>
                      <a:pt x="1428521" y="17025"/>
                      <a:pt x="1430717" y="18870"/>
                      <a:pt x="1432211" y="18343"/>
                    </a:cubicBezTo>
                    <a:cubicBezTo>
                      <a:pt x="1440732" y="15531"/>
                      <a:pt x="1449166" y="19397"/>
                      <a:pt x="1457600" y="18606"/>
                    </a:cubicBezTo>
                    <a:cubicBezTo>
                      <a:pt x="1461817" y="18167"/>
                      <a:pt x="1466210" y="17640"/>
                      <a:pt x="1469285" y="22120"/>
                    </a:cubicBezTo>
                    <a:cubicBezTo>
                      <a:pt x="1469988" y="23175"/>
                      <a:pt x="1472360" y="23878"/>
                      <a:pt x="1473765" y="23614"/>
                    </a:cubicBezTo>
                    <a:cubicBezTo>
                      <a:pt x="1486504" y="21505"/>
                      <a:pt x="1497925" y="24932"/>
                      <a:pt x="1510313" y="28182"/>
                    </a:cubicBezTo>
                    <a:cubicBezTo>
                      <a:pt x="1523315" y="31521"/>
                      <a:pt x="1536669" y="34859"/>
                      <a:pt x="1550110" y="36880"/>
                    </a:cubicBezTo>
                    <a:cubicBezTo>
                      <a:pt x="1553273" y="37407"/>
                      <a:pt x="1556963" y="37846"/>
                      <a:pt x="1559423" y="39603"/>
                    </a:cubicBezTo>
                    <a:cubicBezTo>
                      <a:pt x="1573391" y="49443"/>
                      <a:pt x="1589996" y="49267"/>
                      <a:pt x="1605634" y="52518"/>
                    </a:cubicBezTo>
                    <a:cubicBezTo>
                      <a:pt x="1606864" y="52781"/>
                      <a:pt x="1608621" y="51991"/>
                      <a:pt x="1609499" y="52606"/>
                    </a:cubicBezTo>
                    <a:cubicBezTo>
                      <a:pt x="1614156" y="55856"/>
                      <a:pt x="1616352" y="62533"/>
                      <a:pt x="1625137" y="58404"/>
                    </a:cubicBezTo>
                    <a:cubicBezTo>
                      <a:pt x="1629267" y="56471"/>
                      <a:pt x="1637085" y="60249"/>
                      <a:pt x="1642181" y="63236"/>
                    </a:cubicBezTo>
                    <a:cubicBezTo>
                      <a:pt x="1653163" y="69649"/>
                      <a:pt x="1665287" y="72900"/>
                      <a:pt x="1676796" y="77732"/>
                    </a:cubicBezTo>
                    <a:cubicBezTo>
                      <a:pt x="1684263" y="80807"/>
                      <a:pt x="1691994" y="83355"/>
                      <a:pt x="1699286" y="86693"/>
                    </a:cubicBezTo>
                    <a:cubicBezTo>
                      <a:pt x="1703679" y="88714"/>
                      <a:pt x="1707632" y="91789"/>
                      <a:pt x="1711849" y="94424"/>
                    </a:cubicBezTo>
                    <a:cubicBezTo>
                      <a:pt x="1714660" y="96181"/>
                      <a:pt x="1717296" y="99168"/>
                      <a:pt x="1720195" y="99432"/>
                    </a:cubicBezTo>
                    <a:cubicBezTo>
                      <a:pt x="1733285" y="100574"/>
                      <a:pt x="1744267" y="106548"/>
                      <a:pt x="1755512" y="112610"/>
                    </a:cubicBezTo>
                    <a:cubicBezTo>
                      <a:pt x="1762541" y="116388"/>
                      <a:pt x="1770799" y="117881"/>
                      <a:pt x="1778003" y="121483"/>
                    </a:cubicBezTo>
                    <a:cubicBezTo>
                      <a:pt x="1788194" y="126491"/>
                      <a:pt x="1797946" y="132465"/>
                      <a:pt x="1807873" y="138000"/>
                    </a:cubicBezTo>
                    <a:cubicBezTo>
                      <a:pt x="1817801" y="143534"/>
                      <a:pt x="1827816" y="148981"/>
                      <a:pt x="1837656" y="154780"/>
                    </a:cubicBezTo>
                    <a:cubicBezTo>
                      <a:pt x="1841609" y="157064"/>
                      <a:pt x="1844948" y="160314"/>
                      <a:pt x="1848637" y="163038"/>
                    </a:cubicBezTo>
                    <a:cubicBezTo>
                      <a:pt x="1851625" y="165234"/>
                      <a:pt x="1854611" y="169100"/>
                      <a:pt x="1857774" y="169188"/>
                    </a:cubicBezTo>
                    <a:cubicBezTo>
                      <a:pt x="1866647" y="169627"/>
                      <a:pt x="1872446" y="176304"/>
                      <a:pt x="1880089" y="179027"/>
                    </a:cubicBezTo>
                    <a:cubicBezTo>
                      <a:pt x="1883515" y="180257"/>
                      <a:pt x="1885888" y="184211"/>
                      <a:pt x="1888962" y="186671"/>
                    </a:cubicBezTo>
                    <a:cubicBezTo>
                      <a:pt x="1890719" y="188164"/>
                      <a:pt x="1892652" y="190009"/>
                      <a:pt x="1894761" y="190536"/>
                    </a:cubicBezTo>
                    <a:cubicBezTo>
                      <a:pt x="1904864" y="192820"/>
                      <a:pt x="1911804" y="200200"/>
                      <a:pt x="1920063" y="205559"/>
                    </a:cubicBezTo>
                    <a:cubicBezTo>
                      <a:pt x="1927354" y="210303"/>
                      <a:pt x="1934031" y="215926"/>
                      <a:pt x="1941587" y="220143"/>
                    </a:cubicBezTo>
                    <a:cubicBezTo>
                      <a:pt x="1951339" y="225678"/>
                      <a:pt x="1959509" y="232530"/>
                      <a:pt x="1965132" y="242282"/>
                    </a:cubicBezTo>
                    <a:cubicBezTo>
                      <a:pt x="1965922" y="243776"/>
                      <a:pt x="1967416" y="245884"/>
                      <a:pt x="1968646" y="245884"/>
                    </a:cubicBezTo>
                    <a:cubicBezTo>
                      <a:pt x="1979364" y="245972"/>
                      <a:pt x="1984459" y="256075"/>
                      <a:pt x="1993157" y="259589"/>
                    </a:cubicBezTo>
                    <a:cubicBezTo>
                      <a:pt x="1994650" y="260204"/>
                      <a:pt x="1996759" y="260731"/>
                      <a:pt x="1997374" y="261873"/>
                    </a:cubicBezTo>
                    <a:cubicBezTo>
                      <a:pt x="2000361" y="268287"/>
                      <a:pt x="2005369" y="271098"/>
                      <a:pt x="2011782" y="274173"/>
                    </a:cubicBezTo>
                    <a:cubicBezTo>
                      <a:pt x="2019513" y="277951"/>
                      <a:pt x="2025487" y="285418"/>
                      <a:pt x="2032252" y="291304"/>
                    </a:cubicBezTo>
                    <a:cubicBezTo>
                      <a:pt x="2043848" y="301232"/>
                      <a:pt x="2055797" y="310808"/>
                      <a:pt x="2067042" y="321087"/>
                    </a:cubicBezTo>
                    <a:cubicBezTo>
                      <a:pt x="2072665" y="326182"/>
                      <a:pt x="2078111" y="331981"/>
                      <a:pt x="2081713" y="338570"/>
                    </a:cubicBezTo>
                    <a:cubicBezTo>
                      <a:pt x="2087512" y="349200"/>
                      <a:pt x="2098142" y="354032"/>
                      <a:pt x="2106488" y="361412"/>
                    </a:cubicBezTo>
                    <a:cubicBezTo>
                      <a:pt x="2112550" y="366771"/>
                      <a:pt x="2117031" y="371515"/>
                      <a:pt x="2117206" y="379773"/>
                    </a:cubicBezTo>
                    <a:cubicBezTo>
                      <a:pt x="2117206" y="382233"/>
                      <a:pt x="2117382" y="382233"/>
                      <a:pt x="2120633" y="380652"/>
                    </a:cubicBezTo>
                    <a:cubicBezTo>
                      <a:pt x="2125113" y="378543"/>
                      <a:pt x="2128540" y="380915"/>
                      <a:pt x="2130384" y="384342"/>
                    </a:cubicBezTo>
                    <a:cubicBezTo>
                      <a:pt x="2134777" y="392512"/>
                      <a:pt x="2143826" y="396026"/>
                      <a:pt x="2147867" y="405690"/>
                    </a:cubicBezTo>
                    <a:cubicBezTo>
                      <a:pt x="2151909" y="415266"/>
                      <a:pt x="2162978" y="421855"/>
                      <a:pt x="2170709" y="430026"/>
                    </a:cubicBezTo>
                    <a:cubicBezTo>
                      <a:pt x="2176859" y="436527"/>
                      <a:pt x="2183360" y="442852"/>
                      <a:pt x="2188280" y="450232"/>
                    </a:cubicBezTo>
                    <a:cubicBezTo>
                      <a:pt x="2198471" y="465343"/>
                      <a:pt x="2209804" y="479399"/>
                      <a:pt x="2222719" y="492314"/>
                    </a:cubicBezTo>
                    <a:cubicBezTo>
                      <a:pt x="2224652" y="494334"/>
                      <a:pt x="2226497" y="496882"/>
                      <a:pt x="2227287" y="499518"/>
                    </a:cubicBezTo>
                    <a:cubicBezTo>
                      <a:pt x="2232471" y="516562"/>
                      <a:pt x="2245824" y="527895"/>
                      <a:pt x="2256015" y="541424"/>
                    </a:cubicBezTo>
                    <a:cubicBezTo>
                      <a:pt x="2265679" y="554251"/>
                      <a:pt x="2274025" y="568044"/>
                      <a:pt x="2283074" y="581310"/>
                    </a:cubicBezTo>
                    <a:cubicBezTo>
                      <a:pt x="2288873" y="589832"/>
                      <a:pt x="2295374" y="598002"/>
                      <a:pt x="2300469" y="606875"/>
                    </a:cubicBezTo>
                    <a:cubicBezTo>
                      <a:pt x="2304862" y="614518"/>
                      <a:pt x="2307761" y="623040"/>
                      <a:pt x="2311276" y="631211"/>
                    </a:cubicBezTo>
                    <a:cubicBezTo>
                      <a:pt x="2312066" y="633056"/>
                      <a:pt x="2311715" y="635516"/>
                      <a:pt x="2312857" y="637097"/>
                    </a:cubicBezTo>
                    <a:cubicBezTo>
                      <a:pt x="2317601" y="643950"/>
                      <a:pt x="2322169" y="650978"/>
                      <a:pt x="2327704" y="657128"/>
                    </a:cubicBezTo>
                    <a:cubicBezTo>
                      <a:pt x="2332887" y="662838"/>
                      <a:pt x="2335962" y="668812"/>
                      <a:pt x="2334908" y="676455"/>
                    </a:cubicBezTo>
                    <a:cubicBezTo>
                      <a:pt x="2334293" y="680936"/>
                      <a:pt x="2335787" y="680760"/>
                      <a:pt x="2339652" y="680233"/>
                    </a:cubicBezTo>
                    <a:cubicBezTo>
                      <a:pt x="2341146" y="680057"/>
                      <a:pt x="2343957" y="684889"/>
                      <a:pt x="2345275" y="687876"/>
                    </a:cubicBezTo>
                    <a:cubicBezTo>
                      <a:pt x="2348965" y="696398"/>
                      <a:pt x="2357750" y="702812"/>
                      <a:pt x="2355905" y="713617"/>
                    </a:cubicBezTo>
                    <a:cubicBezTo>
                      <a:pt x="2361089" y="718098"/>
                      <a:pt x="2363548" y="724248"/>
                      <a:pt x="2366360" y="730222"/>
                    </a:cubicBezTo>
                    <a:cubicBezTo>
                      <a:pt x="2372510" y="743400"/>
                      <a:pt x="2380328" y="756139"/>
                      <a:pt x="2384194" y="769932"/>
                    </a:cubicBezTo>
                    <a:cubicBezTo>
                      <a:pt x="2387620" y="782231"/>
                      <a:pt x="2395264" y="792335"/>
                      <a:pt x="2398602" y="804722"/>
                    </a:cubicBezTo>
                    <a:cubicBezTo>
                      <a:pt x="2401150" y="814034"/>
                      <a:pt x="2407739" y="822732"/>
                      <a:pt x="2409057" y="833011"/>
                    </a:cubicBezTo>
                    <a:cubicBezTo>
                      <a:pt x="2409496" y="836261"/>
                      <a:pt x="2410287" y="839512"/>
                      <a:pt x="2410814" y="842763"/>
                    </a:cubicBezTo>
                    <a:cubicBezTo>
                      <a:pt x="2411165" y="844783"/>
                      <a:pt x="2410726" y="847946"/>
                      <a:pt x="2411868" y="848737"/>
                    </a:cubicBezTo>
                    <a:cubicBezTo>
                      <a:pt x="2421356" y="855413"/>
                      <a:pt x="2419423" y="867713"/>
                      <a:pt x="2425485" y="876059"/>
                    </a:cubicBezTo>
                    <a:cubicBezTo>
                      <a:pt x="2426803" y="877816"/>
                      <a:pt x="2426452" y="880979"/>
                      <a:pt x="2426452" y="883439"/>
                    </a:cubicBezTo>
                    <a:cubicBezTo>
                      <a:pt x="2426452" y="887392"/>
                      <a:pt x="2427682" y="890291"/>
                      <a:pt x="2429966" y="893893"/>
                    </a:cubicBezTo>
                    <a:cubicBezTo>
                      <a:pt x="2435501" y="902767"/>
                      <a:pt x="2439190" y="912782"/>
                      <a:pt x="2442178" y="922885"/>
                    </a:cubicBezTo>
                    <a:cubicBezTo>
                      <a:pt x="2443671" y="927981"/>
                      <a:pt x="2443495" y="933691"/>
                      <a:pt x="2444989" y="938787"/>
                    </a:cubicBezTo>
                    <a:cubicBezTo>
                      <a:pt x="2450963" y="958466"/>
                      <a:pt x="2457991" y="977794"/>
                      <a:pt x="2458431" y="998879"/>
                    </a:cubicBezTo>
                    <a:cubicBezTo>
                      <a:pt x="2458606" y="1007401"/>
                      <a:pt x="2463438" y="1015834"/>
                      <a:pt x="2466513" y="1024181"/>
                    </a:cubicBezTo>
                    <a:cubicBezTo>
                      <a:pt x="2468446" y="1029628"/>
                      <a:pt x="2472839" y="1034635"/>
                      <a:pt x="2468621" y="1040873"/>
                    </a:cubicBezTo>
                    <a:cubicBezTo>
                      <a:pt x="2468007" y="1041751"/>
                      <a:pt x="2468094" y="1043860"/>
                      <a:pt x="2468709" y="1044651"/>
                    </a:cubicBezTo>
                    <a:cubicBezTo>
                      <a:pt x="2478198" y="1056599"/>
                      <a:pt x="2477495" y="1071007"/>
                      <a:pt x="2479252" y="1084975"/>
                    </a:cubicBezTo>
                    <a:cubicBezTo>
                      <a:pt x="2480833" y="1097978"/>
                      <a:pt x="2484523" y="1110717"/>
                      <a:pt x="2486807" y="1123719"/>
                    </a:cubicBezTo>
                    <a:cubicBezTo>
                      <a:pt x="2488213" y="1131538"/>
                      <a:pt x="2488828" y="1139533"/>
                      <a:pt x="2489443" y="1147527"/>
                    </a:cubicBezTo>
                    <a:cubicBezTo>
                      <a:pt x="2490497" y="1159388"/>
                      <a:pt x="2489706" y="1171599"/>
                      <a:pt x="2492518" y="1183020"/>
                    </a:cubicBezTo>
                    <a:cubicBezTo>
                      <a:pt x="2495593" y="1195495"/>
                      <a:pt x="2494187" y="1207707"/>
                      <a:pt x="2494626" y="1220007"/>
                    </a:cubicBezTo>
                    <a:cubicBezTo>
                      <a:pt x="2494802" y="1226508"/>
                      <a:pt x="2493484" y="1232570"/>
                      <a:pt x="2496911" y="1239247"/>
                    </a:cubicBezTo>
                    <a:cubicBezTo>
                      <a:pt x="2499810" y="1244781"/>
                      <a:pt x="2498755" y="1252425"/>
                      <a:pt x="2499546" y="1259102"/>
                    </a:cubicBezTo>
                    <a:cubicBezTo>
                      <a:pt x="2499634" y="1259892"/>
                      <a:pt x="2500249" y="1260946"/>
                      <a:pt x="2499898" y="1261474"/>
                    </a:cubicBezTo>
                    <a:cubicBezTo>
                      <a:pt x="2493045" y="1272631"/>
                      <a:pt x="2500425" y="1283613"/>
                      <a:pt x="2500425" y="1294770"/>
                    </a:cubicBezTo>
                    <a:cubicBezTo>
                      <a:pt x="2500425" y="1306279"/>
                      <a:pt x="2499458" y="1317788"/>
                      <a:pt x="2499898" y="1329297"/>
                    </a:cubicBezTo>
                    <a:cubicBezTo>
                      <a:pt x="2500337" y="1341508"/>
                      <a:pt x="2500161" y="1353720"/>
                      <a:pt x="2499898" y="1366020"/>
                    </a:cubicBezTo>
                    <a:cubicBezTo>
                      <a:pt x="2499810" y="1368831"/>
                      <a:pt x="2498404" y="1371554"/>
                      <a:pt x="2497965" y="1374366"/>
                    </a:cubicBezTo>
                    <a:cubicBezTo>
                      <a:pt x="2496823" y="1381833"/>
                      <a:pt x="2491112" y="1389213"/>
                      <a:pt x="2497350" y="1396856"/>
                    </a:cubicBezTo>
                    <a:cubicBezTo>
                      <a:pt x="2492957" y="1407311"/>
                      <a:pt x="2502533" y="1419698"/>
                      <a:pt x="2492781" y="1429538"/>
                    </a:cubicBezTo>
                    <a:cubicBezTo>
                      <a:pt x="2491815" y="1430504"/>
                      <a:pt x="2491551" y="1433140"/>
                      <a:pt x="2492254" y="1434370"/>
                    </a:cubicBezTo>
                    <a:cubicBezTo>
                      <a:pt x="2495856" y="1441222"/>
                      <a:pt x="2493308" y="1447724"/>
                      <a:pt x="2493045" y="1454576"/>
                    </a:cubicBezTo>
                    <a:cubicBezTo>
                      <a:pt x="2492869" y="1459935"/>
                      <a:pt x="2491903" y="1465031"/>
                      <a:pt x="2491200" y="1470302"/>
                    </a:cubicBezTo>
                    <a:cubicBezTo>
                      <a:pt x="2490497" y="1475485"/>
                      <a:pt x="2490146" y="1480669"/>
                      <a:pt x="2489531" y="1485764"/>
                    </a:cubicBezTo>
                    <a:cubicBezTo>
                      <a:pt x="2487774" y="1500348"/>
                      <a:pt x="2486192" y="1514932"/>
                      <a:pt x="2484259" y="1529428"/>
                    </a:cubicBezTo>
                    <a:cubicBezTo>
                      <a:pt x="2483469" y="1535138"/>
                      <a:pt x="2482327" y="1540761"/>
                      <a:pt x="2480570" y="1546208"/>
                    </a:cubicBezTo>
                    <a:cubicBezTo>
                      <a:pt x="2478813" y="1551742"/>
                      <a:pt x="2474332" y="1554378"/>
                      <a:pt x="2468534" y="1554378"/>
                    </a:cubicBezTo>
                    <a:cubicBezTo>
                      <a:pt x="2458079" y="1554466"/>
                      <a:pt x="2447537" y="1554027"/>
                      <a:pt x="2437082" y="1554554"/>
                    </a:cubicBezTo>
                    <a:cubicBezTo>
                      <a:pt x="2431547" y="1554817"/>
                      <a:pt x="2431811" y="1552270"/>
                      <a:pt x="2431723" y="1548404"/>
                    </a:cubicBezTo>
                    <a:cubicBezTo>
                      <a:pt x="2431635" y="1541727"/>
                      <a:pt x="2438049" y="1535050"/>
                      <a:pt x="2431899" y="1528198"/>
                    </a:cubicBezTo>
                    <a:cubicBezTo>
                      <a:pt x="2431635" y="1527934"/>
                      <a:pt x="2432162" y="1526353"/>
                      <a:pt x="2432689" y="1526089"/>
                    </a:cubicBezTo>
                    <a:cubicBezTo>
                      <a:pt x="2441738" y="1521697"/>
                      <a:pt x="2437082" y="1514317"/>
                      <a:pt x="2437170" y="1507728"/>
                    </a:cubicBezTo>
                    <a:cubicBezTo>
                      <a:pt x="2437346" y="1499733"/>
                      <a:pt x="2438663" y="1491826"/>
                      <a:pt x="2439630" y="1483919"/>
                    </a:cubicBezTo>
                    <a:cubicBezTo>
                      <a:pt x="2440245" y="1479000"/>
                      <a:pt x="2442002" y="1474168"/>
                      <a:pt x="2442002" y="1469248"/>
                    </a:cubicBezTo>
                    <a:cubicBezTo>
                      <a:pt x="2442002" y="1465207"/>
                      <a:pt x="2445253" y="1461429"/>
                      <a:pt x="2442529" y="1456860"/>
                    </a:cubicBezTo>
                    <a:cubicBezTo>
                      <a:pt x="2441563" y="1455279"/>
                      <a:pt x="2444286" y="1451677"/>
                      <a:pt x="2444813" y="1448954"/>
                    </a:cubicBezTo>
                    <a:cubicBezTo>
                      <a:pt x="2447537" y="1435248"/>
                      <a:pt x="2450348" y="1421455"/>
                      <a:pt x="2452544" y="1407662"/>
                    </a:cubicBezTo>
                    <a:cubicBezTo>
                      <a:pt x="2452984" y="1404763"/>
                      <a:pt x="2450084" y="1401337"/>
                      <a:pt x="2450260" y="1398262"/>
                    </a:cubicBezTo>
                    <a:cubicBezTo>
                      <a:pt x="2450787" y="1390267"/>
                      <a:pt x="2447712" y="1382009"/>
                      <a:pt x="2452544" y="1374366"/>
                    </a:cubicBezTo>
                    <a:cubicBezTo>
                      <a:pt x="2453335" y="1373136"/>
                      <a:pt x="2451842" y="1370412"/>
                      <a:pt x="2451490" y="1368392"/>
                    </a:cubicBezTo>
                    <a:cubicBezTo>
                      <a:pt x="2450963" y="1365492"/>
                      <a:pt x="2449294" y="1360661"/>
                      <a:pt x="2450260" y="1360133"/>
                    </a:cubicBezTo>
                    <a:cubicBezTo>
                      <a:pt x="2457991" y="1355301"/>
                      <a:pt x="2452808" y="1348888"/>
                      <a:pt x="2452544" y="1343441"/>
                    </a:cubicBezTo>
                    <a:cubicBezTo>
                      <a:pt x="2452281" y="1337204"/>
                      <a:pt x="2455004" y="1330527"/>
                      <a:pt x="2450172" y="1324728"/>
                    </a:cubicBezTo>
                    <a:cubicBezTo>
                      <a:pt x="2449294" y="1323674"/>
                      <a:pt x="2449470" y="1321038"/>
                      <a:pt x="2450172" y="1319633"/>
                    </a:cubicBezTo>
                    <a:cubicBezTo>
                      <a:pt x="2454038" y="1311550"/>
                      <a:pt x="2450787" y="1303644"/>
                      <a:pt x="2450260" y="1295561"/>
                    </a:cubicBezTo>
                    <a:cubicBezTo>
                      <a:pt x="2449382" y="1282471"/>
                      <a:pt x="2450611" y="1269556"/>
                      <a:pt x="2455092" y="1256993"/>
                    </a:cubicBezTo>
                    <a:cubicBezTo>
                      <a:pt x="2455707" y="1255236"/>
                      <a:pt x="2455531" y="1251810"/>
                      <a:pt x="2454389" y="1251019"/>
                    </a:cubicBezTo>
                    <a:cubicBezTo>
                      <a:pt x="2448591" y="1246890"/>
                      <a:pt x="2450524" y="1241004"/>
                      <a:pt x="2449997" y="1235645"/>
                    </a:cubicBezTo>
                    <a:cubicBezTo>
                      <a:pt x="2449206" y="1226859"/>
                      <a:pt x="2448064" y="1218074"/>
                      <a:pt x="2447010" y="1209376"/>
                    </a:cubicBezTo>
                    <a:cubicBezTo>
                      <a:pt x="2446922" y="1208673"/>
                      <a:pt x="2445867" y="1208146"/>
                      <a:pt x="2445253" y="1207531"/>
                    </a:cubicBezTo>
                    <a:cubicBezTo>
                      <a:pt x="2451402" y="1201909"/>
                      <a:pt x="2450963" y="1197428"/>
                      <a:pt x="2445253" y="1190663"/>
                    </a:cubicBezTo>
                    <a:cubicBezTo>
                      <a:pt x="2441738" y="1186534"/>
                      <a:pt x="2446307" y="1178628"/>
                      <a:pt x="2442617" y="1172214"/>
                    </a:cubicBezTo>
                    <a:cubicBezTo>
                      <a:pt x="2440948" y="1169227"/>
                      <a:pt x="2439630" y="1162287"/>
                      <a:pt x="2447010" y="1160090"/>
                    </a:cubicBezTo>
                    <a:cubicBezTo>
                      <a:pt x="2449294" y="1159475"/>
                      <a:pt x="2451490" y="1156225"/>
                      <a:pt x="2447449" y="1154907"/>
                    </a:cubicBezTo>
                    <a:cubicBezTo>
                      <a:pt x="2442265" y="1153150"/>
                      <a:pt x="2441914" y="1149899"/>
                      <a:pt x="2442002" y="1145331"/>
                    </a:cubicBezTo>
                    <a:cubicBezTo>
                      <a:pt x="2442090" y="1142695"/>
                      <a:pt x="2440860" y="1139708"/>
                      <a:pt x="2439454" y="1137248"/>
                    </a:cubicBezTo>
                    <a:cubicBezTo>
                      <a:pt x="2436116" y="1131362"/>
                      <a:pt x="2435940" y="1125388"/>
                      <a:pt x="2438224" y="1119151"/>
                    </a:cubicBezTo>
                    <a:cubicBezTo>
                      <a:pt x="2438927" y="1117218"/>
                      <a:pt x="2440157" y="1114055"/>
                      <a:pt x="2439366" y="1113352"/>
                    </a:cubicBezTo>
                    <a:cubicBezTo>
                      <a:pt x="2431284" y="1105270"/>
                      <a:pt x="2434534" y="1093585"/>
                      <a:pt x="2429966" y="1084360"/>
                    </a:cubicBezTo>
                    <a:cubicBezTo>
                      <a:pt x="2428121" y="1080495"/>
                      <a:pt x="2429351" y="1075136"/>
                      <a:pt x="2429439" y="1070480"/>
                    </a:cubicBezTo>
                    <a:cubicBezTo>
                      <a:pt x="2429439" y="1070128"/>
                      <a:pt x="2431723" y="1069777"/>
                      <a:pt x="2433656" y="1070040"/>
                    </a:cubicBezTo>
                    <a:cubicBezTo>
                      <a:pt x="2433568" y="1074433"/>
                      <a:pt x="2434710" y="1077508"/>
                      <a:pt x="2438049" y="1079528"/>
                    </a:cubicBezTo>
                    <a:cubicBezTo>
                      <a:pt x="2438224" y="1079616"/>
                      <a:pt x="2439542" y="1078474"/>
                      <a:pt x="2439454" y="1078211"/>
                    </a:cubicBezTo>
                    <a:cubicBezTo>
                      <a:pt x="2438576" y="1075575"/>
                      <a:pt x="2437609" y="1072852"/>
                      <a:pt x="2436467" y="1070304"/>
                    </a:cubicBezTo>
                    <a:cubicBezTo>
                      <a:pt x="2435237" y="1070392"/>
                      <a:pt x="2434007" y="1070304"/>
                      <a:pt x="2433304" y="1069952"/>
                    </a:cubicBezTo>
                    <a:moveTo>
                      <a:pt x="33051" y="1528813"/>
                    </a:moveTo>
                    <a:cubicBezTo>
                      <a:pt x="35248" y="1528198"/>
                      <a:pt x="37444" y="1527671"/>
                      <a:pt x="39640" y="1527056"/>
                    </a:cubicBezTo>
                    <a:cubicBezTo>
                      <a:pt x="38850" y="1525914"/>
                      <a:pt x="38235" y="1523805"/>
                      <a:pt x="37356" y="1523717"/>
                    </a:cubicBezTo>
                    <a:cubicBezTo>
                      <a:pt x="34633" y="1523366"/>
                      <a:pt x="30943" y="1522399"/>
                      <a:pt x="33051" y="1528813"/>
                    </a:cubicBezTo>
                    <a:moveTo>
                      <a:pt x="679304" y="166728"/>
                    </a:moveTo>
                    <a:cubicBezTo>
                      <a:pt x="677898" y="164619"/>
                      <a:pt x="676492" y="162599"/>
                      <a:pt x="675087" y="160490"/>
                    </a:cubicBezTo>
                    <a:cubicBezTo>
                      <a:pt x="674735" y="161193"/>
                      <a:pt x="674120" y="161896"/>
                      <a:pt x="674120" y="162511"/>
                    </a:cubicBezTo>
                    <a:cubicBezTo>
                      <a:pt x="674032" y="165322"/>
                      <a:pt x="673066" y="168748"/>
                      <a:pt x="679304" y="166728"/>
                    </a:cubicBezTo>
                    <a:moveTo>
                      <a:pt x="2213055" y="504965"/>
                    </a:moveTo>
                    <a:cubicBezTo>
                      <a:pt x="2211210" y="504174"/>
                      <a:pt x="2209365" y="503383"/>
                      <a:pt x="2207608" y="502593"/>
                    </a:cubicBezTo>
                    <a:cubicBezTo>
                      <a:pt x="2206905" y="504350"/>
                      <a:pt x="2206202" y="506107"/>
                      <a:pt x="2205499" y="507952"/>
                    </a:cubicBezTo>
                    <a:cubicBezTo>
                      <a:pt x="2207608" y="507337"/>
                      <a:pt x="2209629" y="506810"/>
                      <a:pt x="2213055" y="504965"/>
                    </a:cubicBezTo>
                    <a:moveTo>
                      <a:pt x="559998" y="238856"/>
                    </a:moveTo>
                    <a:cubicBezTo>
                      <a:pt x="560877" y="239646"/>
                      <a:pt x="561843" y="240525"/>
                      <a:pt x="562722" y="241316"/>
                    </a:cubicBezTo>
                    <a:cubicBezTo>
                      <a:pt x="562897" y="238944"/>
                      <a:pt x="563073" y="236572"/>
                      <a:pt x="563249" y="234287"/>
                    </a:cubicBezTo>
                    <a:cubicBezTo>
                      <a:pt x="561755" y="235342"/>
                      <a:pt x="560262" y="236484"/>
                      <a:pt x="559998" y="238856"/>
                    </a:cubicBezTo>
                    <a:moveTo>
                      <a:pt x="1822369" y="164092"/>
                    </a:moveTo>
                    <a:cubicBezTo>
                      <a:pt x="1822369" y="164883"/>
                      <a:pt x="1822457" y="165761"/>
                      <a:pt x="1822369" y="166552"/>
                    </a:cubicBezTo>
                    <a:cubicBezTo>
                      <a:pt x="1822194" y="167958"/>
                      <a:pt x="1821842" y="169276"/>
                      <a:pt x="1821578" y="170681"/>
                    </a:cubicBezTo>
                    <a:cubicBezTo>
                      <a:pt x="1822721" y="169978"/>
                      <a:pt x="1824829" y="169276"/>
                      <a:pt x="1824829" y="168397"/>
                    </a:cubicBezTo>
                    <a:cubicBezTo>
                      <a:pt x="1825005" y="166640"/>
                      <a:pt x="1824126" y="164707"/>
                      <a:pt x="1822369" y="164092"/>
                    </a:cubicBezTo>
                    <a:moveTo>
                      <a:pt x="64503" y="1035865"/>
                    </a:moveTo>
                    <a:cubicBezTo>
                      <a:pt x="64503" y="1037622"/>
                      <a:pt x="64503" y="1039379"/>
                      <a:pt x="64679" y="1041136"/>
                    </a:cubicBezTo>
                    <a:cubicBezTo>
                      <a:pt x="64679" y="1041224"/>
                      <a:pt x="66963" y="1041224"/>
                      <a:pt x="67051" y="1041136"/>
                    </a:cubicBezTo>
                    <a:cubicBezTo>
                      <a:pt x="67139" y="1039379"/>
                      <a:pt x="67051" y="1037622"/>
                      <a:pt x="64503" y="1035865"/>
                    </a:cubicBezTo>
                    <a:moveTo>
                      <a:pt x="1687338" y="99871"/>
                    </a:moveTo>
                    <a:cubicBezTo>
                      <a:pt x="1687338" y="101628"/>
                      <a:pt x="1687338" y="103385"/>
                      <a:pt x="1687514" y="105142"/>
                    </a:cubicBezTo>
                    <a:cubicBezTo>
                      <a:pt x="1687514" y="105230"/>
                      <a:pt x="1689798" y="105230"/>
                      <a:pt x="1689886" y="105142"/>
                    </a:cubicBezTo>
                    <a:cubicBezTo>
                      <a:pt x="1689974" y="103385"/>
                      <a:pt x="1689974" y="101628"/>
                      <a:pt x="1687338" y="99871"/>
                    </a:cubicBezTo>
                    <a:moveTo>
                      <a:pt x="1545805" y="52694"/>
                    </a:moveTo>
                    <a:cubicBezTo>
                      <a:pt x="1545805" y="54451"/>
                      <a:pt x="1545805" y="56208"/>
                      <a:pt x="1545981" y="57965"/>
                    </a:cubicBezTo>
                    <a:cubicBezTo>
                      <a:pt x="1545981" y="58053"/>
                      <a:pt x="1548265" y="58053"/>
                      <a:pt x="1548353" y="57965"/>
                    </a:cubicBezTo>
                    <a:cubicBezTo>
                      <a:pt x="1548441" y="56208"/>
                      <a:pt x="1548441" y="54451"/>
                      <a:pt x="1545805" y="52694"/>
                    </a:cubicBezTo>
                    <a:moveTo>
                      <a:pt x="2439806" y="972962"/>
                    </a:moveTo>
                    <a:cubicBezTo>
                      <a:pt x="2438488" y="973928"/>
                      <a:pt x="2437170" y="974982"/>
                      <a:pt x="2435852" y="975949"/>
                    </a:cubicBezTo>
                    <a:cubicBezTo>
                      <a:pt x="2436555" y="976652"/>
                      <a:pt x="2437346" y="977442"/>
                      <a:pt x="2438049" y="978145"/>
                    </a:cubicBezTo>
                    <a:cubicBezTo>
                      <a:pt x="2439103" y="976915"/>
                      <a:pt x="2440157" y="975597"/>
                      <a:pt x="2439806" y="972962"/>
                    </a:cubicBezTo>
                    <a:moveTo>
                      <a:pt x="65821" y="974280"/>
                    </a:moveTo>
                    <a:cubicBezTo>
                      <a:pt x="64854" y="972962"/>
                      <a:pt x="63800" y="971644"/>
                      <a:pt x="62834" y="970326"/>
                    </a:cubicBezTo>
                    <a:cubicBezTo>
                      <a:pt x="62131" y="971029"/>
                      <a:pt x="61340" y="971820"/>
                      <a:pt x="60637" y="972523"/>
                    </a:cubicBezTo>
                    <a:cubicBezTo>
                      <a:pt x="61867" y="973577"/>
                      <a:pt x="63185" y="974543"/>
                      <a:pt x="65821" y="974280"/>
                    </a:cubicBezTo>
                    <a:moveTo>
                      <a:pt x="1405503" y="27831"/>
                    </a:moveTo>
                    <a:cubicBezTo>
                      <a:pt x="1403746" y="27831"/>
                      <a:pt x="1401989" y="27831"/>
                      <a:pt x="1400232" y="28007"/>
                    </a:cubicBezTo>
                    <a:cubicBezTo>
                      <a:pt x="1400144" y="28007"/>
                      <a:pt x="1400144" y="30291"/>
                      <a:pt x="1400232" y="30379"/>
                    </a:cubicBezTo>
                    <a:cubicBezTo>
                      <a:pt x="1402077" y="30379"/>
                      <a:pt x="1403746" y="30379"/>
                      <a:pt x="1405503" y="27831"/>
                    </a:cubicBezTo>
                    <a:moveTo>
                      <a:pt x="22509" y="1201030"/>
                    </a:moveTo>
                    <a:cubicBezTo>
                      <a:pt x="23827" y="1200064"/>
                      <a:pt x="25144" y="1199010"/>
                      <a:pt x="26462" y="1198043"/>
                    </a:cubicBezTo>
                    <a:cubicBezTo>
                      <a:pt x="25759" y="1197340"/>
                      <a:pt x="24969" y="1196550"/>
                      <a:pt x="24266" y="1195847"/>
                    </a:cubicBezTo>
                    <a:cubicBezTo>
                      <a:pt x="23212" y="1197077"/>
                      <a:pt x="22245" y="1198395"/>
                      <a:pt x="22509" y="1201030"/>
                    </a:cubicBezTo>
                    <a:moveTo>
                      <a:pt x="2054391" y="335846"/>
                    </a:moveTo>
                    <a:cubicBezTo>
                      <a:pt x="2054391" y="337603"/>
                      <a:pt x="2054391" y="339360"/>
                      <a:pt x="2054567" y="341118"/>
                    </a:cubicBezTo>
                    <a:cubicBezTo>
                      <a:pt x="2054567" y="341205"/>
                      <a:pt x="2056851" y="341205"/>
                      <a:pt x="2056939" y="341118"/>
                    </a:cubicBezTo>
                    <a:cubicBezTo>
                      <a:pt x="2057026" y="339360"/>
                      <a:pt x="2057026" y="337603"/>
                      <a:pt x="2054391" y="335846"/>
                    </a:cubicBezTo>
                    <a:moveTo>
                      <a:pt x="2479164" y="1198395"/>
                    </a:moveTo>
                    <a:cubicBezTo>
                      <a:pt x="2477846" y="1199361"/>
                      <a:pt x="2476528" y="1200415"/>
                      <a:pt x="2475211" y="1201382"/>
                    </a:cubicBezTo>
                    <a:cubicBezTo>
                      <a:pt x="2475913" y="1202084"/>
                      <a:pt x="2476704" y="1202875"/>
                      <a:pt x="2477407" y="1203578"/>
                    </a:cubicBezTo>
                    <a:cubicBezTo>
                      <a:pt x="2478461" y="1202348"/>
                      <a:pt x="2479515" y="1201030"/>
                      <a:pt x="2479164" y="1198395"/>
                    </a:cubicBezTo>
                    <a:moveTo>
                      <a:pt x="2243189" y="595366"/>
                    </a:moveTo>
                    <a:cubicBezTo>
                      <a:pt x="2241871" y="596333"/>
                      <a:pt x="2240553" y="597387"/>
                      <a:pt x="2239235" y="598353"/>
                    </a:cubicBezTo>
                    <a:cubicBezTo>
                      <a:pt x="2239938" y="599056"/>
                      <a:pt x="2240729" y="599847"/>
                      <a:pt x="2241432" y="600550"/>
                    </a:cubicBezTo>
                    <a:cubicBezTo>
                      <a:pt x="2242486" y="599320"/>
                      <a:pt x="2243540" y="598002"/>
                      <a:pt x="2243189" y="595366"/>
                    </a:cubicBezTo>
                    <a:moveTo>
                      <a:pt x="295207" y="501011"/>
                    </a:moveTo>
                    <a:cubicBezTo>
                      <a:pt x="293801" y="499694"/>
                      <a:pt x="292659" y="497234"/>
                      <a:pt x="290551" y="500396"/>
                    </a:cubicBezTo>
                    <a:cubicBezTo>
                      <a:pt x="290111" y="501099"/>
                      <a:pt x="289321" y="501626"/>
                      <a:pt x="288706" y="502241"/>
                    </a:cubicBezTo>
                    <a:cubicBezTo>
                      <a:pt x="290199" y="502681"/>
                      <a:pt x="291605" y="503471"/>
                      <a:pt x="293098" y="503559"/>
                    </a:cubicBezTo>
                    <a:cubicBezTo>
                      <a:pt x="294241" y="503647"/>
                      <a:pt x="295383" y="502768"/>
                      <a:pt x="295207" y="501011"/>
                    </a:cubicBezTo>
                    <a:moveTo>
                      <a:pt x="1936491" y="238856"/>
                    </a:moveTo>
                    <a:cubicBezTo>
                      <a:pt x="1936228" y="239119"/>
                      <a:pt x="1935876" y="239383"/>
                      <a:pt x="1935701" y="239734"/>
                    </a:cubicBezTo>
                    <a:cubicBezTo>
                      <a:pt x="1935525" y="239910"/>
                      <a:pt x="1935613" y="240261"/>
                      <a:pt x="1935613" y="240613"/>
                    </a:cubicBezTo>
                    <a:cubicBezTo>
                      <a:pt x="1937194" y="240349"/>
                      <a:pt x="1938863" y="240174"/>
                      <a:pt x="1940445" y="239910"/>
                    </a:cubicBezTo>
                    <a:cubicBezTo>
                      <a:pt x="1939478" y="239119"/>
                      <a:pt x="1938600" y="238329"/>
                      <a:pt x="1936491" y="238856"/>
                    </a:cubicBezTo>
                    <a:moveTo>
                      <a:pt x="444646" y="333211"/>
                    </a:moveTo>
                    <a:cubicBezTo>
                      <a:pt x="443504" y="333474"/>
                      <a:pt x="442450" y="333650"/>
                      <a:pt x="441308" y="333914"/>
                    </a:cubicBezTo>
                    <a:cubicBezTo>
                      <a:pt x="442626" y="335231"/>
                      <a:pt x="443943" y="336549"/>
                      <a:pt x="445261" y="337867"/>
                    </a:cubicBezTo>
                    <a:cubicBezTo>
                      <a:pt x="445437" y="336725"/>
                      <a:pt x="445701" y="335671"/>
                      <a:pt x="444646" y="333211"/>
                    </a:cubicBezTo>
                    <a:moveTo>
                      <a:pt x="2386127" y="827476"/>
                    </a:moveTo>
                    <a:cubicBezTo>
                      <a:pt x="2387884" y="826598"/>
                      <a:pt x="2389553" y="825719"/>
                      <a:pt x="2391310" y="824752"/>
                    </a:cubicBezTo>
                    <a:cubicBezTo>
                      <a:pt x="2389553" y="824752"/>
                      <a:pt x="2387796" y="824840"/>
                      <a:pt x="2386127" y="827476"/>
                    </a:cubicBezTo>
                    <a:moveTo>
                      <a:pt x="954550" y="51376"/>
                    </a:moveTo>
                    <a:cubicBezTo>
                      <a:pt x="952792" y="51376"/>
                      <a:pt x="951123" y="51376"/>
                      <a:pt x="949366" y="51288"/>
                    </a:cubicBezTo>
                    <a:cubicBezTo>
                      <a:pt x="951123" y="52254"/>
                      <a:pt x="952880" y="53133"/>
                      <a:pt x="954550" y="51376"/>
                    </a:cubicBezTo>
                    <a:moveTo>
                      <a:pt x="1097488" y="29061"/>
                    </a:moveTo>
                    <a:cubicBezTo>
                      <a:pt x="1097576" y="27392"/>
                      <a:pt x="1097663" y="25722"/>
                      <a:pt x="1097663" y="24053"/>
                    </a:cubicBezTo>
                    <a:cubicBezTo>
                      <a:pt x="1096346" y="24405"/>
                      <a:pt x="1094940" y="24844"/>
                      <a:pt x="1093622" y="25195"/>
                    </a:cubicBezTo>
                    <a:cubicBezTo>
                      <a:pt x="1094413" y="26074"/>
                      <a:pt x="1095291" y="26952"/>
                      <a:pt x="1097488" y="29061"/>
                    </a:cubicBezTo>
                    <a:moveTo>
                      <a:pt x="199534" y="683220"/>
                    </a:moveTo>
                    <a:cubicBezTo>
                      <a:pt x="199271" y="682078"/>
                      <a:pt x="199095" y="681024"/>
                      <a:pt x="198831" y="679882"/>
                    </a:cubicBezTo>
                    <a:cubicBezTo>
                      <a:pt x="197514" y="681200"/>
                      <a:pt x="196196" y="682517"/>
                      <a:pt x="194878" y="683835"/>
                    </a:cubicBezTo>
                    <a:cubicBezTo>
                      <a:pt x="195932" y="684099"/>
                      <a:pt x="197074" y="684274"/>
                      <a:pt x="199534" y="683220"/>
                    </a:cubicBezTo>
                    <a:moveTo>
                      <a:pt x="212624" y="615046"/>
                    </a:moveTo>
                    <a:cubicBezTo>
                      <a:pt x="211746" y="615924"/>
                      <a:pt x="210955" y="616715"/>
                      <a:pt x="210077" y="617593"/>
                    </a:cubicBezTo>
                    <a:cubicBezTo>
                      <a:pt x="211394" y="617945"/>
                      <a:pt x="212800" y="618384"/>
                      <a:pt x="214118" y="618735"/>
                    </a:cubicBezTo>
                    <a:cubicBezTo>
                      <a:pt x="214030" y="617154"/>
                      <a:pt x="214030" y="615485"/>
                      <a:pt x="212624" y="615046"/>
                    </a:cubicBezTo>
                    <a:moveTo>
                      <a:pt x="407923" y="393566"/>
                    </a:moveTo>
                    <a:cubicBezTo>
                      <a:pt x="407660" y="393830"/>
                      <a:pt x="407308" y="394093"/>
                      <a:pt x="407133" y="394445"/>
                    </a:cubicBezTo>
                    <a:cubicBezTo>
                      <a:pt x="406957" y="394620"/>
                      <a:pt x="407045" y="394972"/>
                      <a:pt x="407045" y="395323"/>
                    </a:cubicBezTo>
                    <a:cubicBezTo>
                      <a:pt x="408626" y="395060"/>
                      <a:pt x="410295" y="394884"/>
                      <a:pt x="411877" y="394620"/>
                    </a:cubicBezTo>
                    <a:cubicBezTo>
                      <a:pt x="410998" y="393742"/>
                      <a:pt x="410120" y="393039"/>
                      <a:pt x="407923" y="393566"/>
                    </a:cubicBezTo>
                    <a:moveTo>
                      <a:pt x="2285183" y="618999"/>
                    </a:moveTo>
                    <a:cubicBezTo>
                      <a:pt x="2285183" y="620756"/>
                      <a:pt x="2285183" y="622425"/>
                      <a:pt x="2285095" y="624182"/>
                    </a:cubicBezTo>
                    <a:cubicBezTo>
                      <a:pt x="2285974" y="622425"/>
                      <a:pt x="2286852" y="620756"/>
                      <a:pt x="2285183" y="618999"/>
                    </a:cubicBezTo>
                    <a:moveTo>
                      <a:pt x="17326" y="1353105"/>
                    </a:moveTo>
                    <a:cubicBezTo>
                      <a:pt x="17765" y="1353984"/>
                      <a:pt x="18204" y="1354862"/>
                      <a:pt x="18643" y="1355741"/>
                    </a:cubicBezTo>
                    <a:cubicBezTo>
                      <a:pt x="18995" y="1354862"/>
                      <a:pt x="19434" y="1353984"/>
                      <a:pt x="17326" y="1353105"/>
                    </a:cubicBezTo>
                    <a:moveTo>
                      <a:pt x="2480482" y="1357059"/>
                    </a:moveTo>
                    <a:cubicBezTo>
                      <a:pt x="2480745" y="1358201"/>
                      <a:pt x="2480921" y="1359255"/>
                      <a:pt x="2481185" y="1360397"/>
                    </a:cubicBezTo>
                    <a:cubicBezTo>
                      <a:pt x="2481712" y="1360221"/>
                      <a:pt x="2482854" y="1359958"/>
                      <a:pt x="2482766" y="1359958"/>
                    </a:cubicBezTo>
                    <a:cubicBezTo>
                      <a:pt x="2482502" y="1358464"/>
                      <a:pt x="2482151" y="1357146"/>
                      <a:pt x="2480482" y="1357059"/>
                    </a:cubicBezTo>
                    <a:moveTo>
                      <a:pt x="810382" y="98553"/>
                    </a:moveTo>
                    <a:cubicBezTo>
                      <a:pt x="810645" y="99695"/>
                      <a:pt x="810821" y="100750"/>
                      <a:pt x="811084" y="101892"/>
                    </a:cubicBezTo>
                    <a:cubicBezTo>
                      <a:pt x="811612" y="101716"/>
                      <a:pt x="812754" y="101452"/>
                      <a:pt x="812754" y="101452"/>
                    </a:cubicBezTo>
                    <a:cubicBezTo>
                      <a:pt x="812402" y="100047"/>
                      <a:pt x="812051" y="98641"/>
                      <a:pt x="810382" y="98553"/>
                    </a:cubicBezTo>
                    <a:moveTo>
                      <a:pt x="305662" y="527280"/>
                    </a:moveTo>
                    <a:cubicBezTo>
                      <a:pt x="306804" y="527016"/>
                      <a:pt x="307858" y="526840"/>
                      <a:pt x="309000" y="526577"/>
                    </a:cubicBezTo>
                    <a:cubicBezTo>
                      <a:pt x="308824" y="526050"/>
                      <a:pt x="308561" y="524908"/>
                      <a:pt x="308561" y="524995"/>
                    </a:cubicBezTo>
                    <a:cubicBezTo>
                      <a:pt x="307155" y="525171"/>
                      <a:pt x="305749" y="525610"/>
                      <a:pt x="305662" y="527280"/>
                    </a:cubicBezTo>
                    <a:moveTo>
                      <a:pt x="115634" y="822205"/>
                    </a:moveTo>
                    <a:cubicBezTo>
                      <a:pt x="114228" y="821853"/>
                      <a:pt x="112823" y="821502"/>
                      <a:pt x="111417" y="821238"/>
                    </a:cubicBezTo>
                    <a:cubicBezTo>
                      <a:pt x="111417" y="821238"/>
                      <a:pt x="111153" y="822293"/>
                      <a:pt x="110978" y="822820"/>
                    </a:cubicBezTo>
                    <a:cubicBezTo>
                      <a:pt x="112120" y="823083"/>
                      <a:pt x="113174" y="823259"/>
                      <a:pt x="115634" y="822205"/>
                    </a:cubicBezTo>
                    <a:moveTo>
                      <a:pt x="1932538" y="268990"/>
                    </a:moveTo>
                    <a:cubicBezTo>
                      <a:pt x="1932011" y="268638"/>
                      <a:pt x="1931484" y="268287"/>
                      <a:pt x="1930956" y="267935"/>
                    </a:cubicBezTo>
                    <a:cubicBezTo>
                      <a:pt x="1931044" y="268726"/>
                      <a:pt x="1931132" y="269517"/>
                      <a:pt x="1932538" y="268990"/>
                    </a:cubicBezTo>
                    <a:moveTo>
                      <a:pt x="2463438" y="1051591"/>
                    </a:moveTo>
                    <a:cubicBezTo>
                      <a:pt x="2463790" y="1051064"/>
                      <a:pt x="2464141" y="1050537"/>
                      <a:pt x="2464492" y="1050010"/>
                    </a:cubicBezTo>
                    <a:cubicBezTo>
                      <a:pt x="2463702" y="1050097"/>
                      <a:pt x="2462911" y="1050185"/>
                      <a:pt x="2463438" y="1051591"/>
                    </a:cubicBezTo>
                    <a:moveTo>
                      <a:pt x="1817186" y="195544"/>
                    </a:moveTo>
                    <a:cubicBezTo>
                      <a:pt x="1817713" y="195895"/>
                      <a:pt x="1818240" y="196247"/>
                      <a:pt x="1818767" y="196598"/>
                    </a:cubicBezTo>
                    <a:cubicBezTo>
                      <a:pt x="1818679" y="195807"/>
                      <a:pt x="1818591" y="195017"/>
                      <a:pt x="1817186" y="195544"/>
                    </a:cubicBezTo>
                    <a:moveTo>
                      <a:pt x="2304774" y="685856"/>
                    </a:moveTo>
                    <a:cubicBezTo>
                      <a:pt x="2304247" y="685504"/>
                      <a:pt x="2303720" y="685153"/>
                      <a:pt x="2303193" y="684802"/>
                    </a:cubicBezTo>
                    <a:cubicBezTo>
                      <a:pt x="2303369" y="685592"/>
                      <a:pt x="2303456" y="686383"/>
                      <a:pt x="2304774" y="685856"/>
                    </a:cubicBezTo>
                    <a:moveTo>
                      <a:pt x="2091114" y="396114"/>
                    </a:moveTo>
                    <a:cubicBezTo>
                      <a:pt x="2090762" y="396641"/>
                      <a:pt x="2090411" y="397168"/>
                      <a:pt x="2090060" y="397695"/>
                    </a:cubicBezTo>
                    <a:cubicBezTo>
                      <a:pt x="2090850" y="397607"/>
                      <a:pt x="2091641" y="397520"/>
                      <a:pt x="2091114" y="396114"/>
                    </a:cubicBezTo>
                    <a:moveTo>
                      <a:pt x="44824" y="1359694"/>
                    </a:moveTo>
                    <a:cubicBezTo>
                      <a:pt x="45351" y="1360046"/>
                      <a:pt x="45878" y="1360397"/>
                      <a:pt x="46405" y="1360748"/>
                    </a:cubicBezTo>
                    <a:cubicBezTo>
                      <a:pt x="46317" y="1359958"/>
                      <a:pt x="46229" y="1359167"/>
                      <a:pt x="44824" y="1359694"/>
                    </a:cubicBezTo>
                    <a:moveTo>
                      <a:pt x="2192058" y="528510"/>
                    </a:moveTo>
                    <a:cubicBezTo>
                      <a:pt x="2192585" y="528861"/>
                      <a:pt x="2193112" y="529212"/>
                      <a:pt x="2193639" y="529564"/>
                    </a:cubicBezTo>
                    <a:cubicBezTo>
                      <a:pt x="2193551" y="528773"/>
                      <a:pt x="2193464" y="528070"/>
                      <a:pt x="2192058" y="528510"/>
                    </a:cubicBezTo>
                    <a:moveTo>
                      <a:pt x="2464756" y="1530043"/>
                    </a:moveTo>
                    <a:cubicBezTo>
                      <a:pt x="2465283" y="1530394"/>
                      <a:pt x="2465810" y="1530746"/>
                      <a:pt x="2466337" y="1531097"/>
                    </a:cubicBezTo>
                    <a:cubicBezTo>
                      <a:pt x="2466249" y="1530306"/>
                      <a:pt x="2466162" y="1529515"/>
                      <a:pt x="2464756" y="1530043"/>
                    </a:cubicBezTo>
                    <a:close/>
                  </a:path>
                </a:pathLst>
              </a:custGeom>
              <a:solidFill>
                <a:srgbClr val="6ABD45"/>
              </a:solidFill>
              <a:ln w="13099" cap="flat">
                <a:solidFill>
                  <a:srgbClr val="3BB54A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id="{AD6052E6-D985-BA33-6BB4-8DC7EF1E351F}"/>
                  </a:ext>
                </a:extLst>
              </p:cNvPr>
              <p:cNvSpPr/>
              <p:nvPr/>
            </p:nvSpPr>
            <p:spPr>
              <a:xfrm>
                <a:off x="963431" y="509212"/>
                <a:ext cx="2169210" cy="1389221"/>
              </a:xfrm>
              <a:custGeom>
                <a:avLst/>
                <a:gdLst>
                  <a:gd name="connsiteX0" fmla="*/ 84431 w 2169210"/>
                  <a:gd name="connsiteY0" fmla="*/ 818083 h 1389221"/>
                  <a:gd name="connsiteX1" fmla="*/ 85837 w 2169210"/>
                  <a:gd name="connsiteY1" fmla="*/ 828801 h 1389221"/>
                  <a:gd name="connsiteX2" fmla="*/ 73362 w 2169210"/>
                  <a:gd name="connsiteY2" fmla="*/ 881601 h 1389221"/>
                  <a:gd name="connsiteX3" fmla="*/ 64313 w 2169210"/>
                  <a:gd name="connsiteY3" fmla="*/ 910417 h 1389221"/>
                  <a:gd name="connsiteX4" fmla="*/ 63522 w 2169210"/>
                  <a:gd name="connsiteY4" fmla="*/ 912613 h 1389221"/>
                  <a:gd name="connsiteX5" fmla="*/ 60271 w 2169210"/>
                  <a:gd name="connsiteY5" fmla="*/ 944856 h 1389221"/>
                  <a:gd name="connsiteX6" fmla="*/ 54824 w 2169210"/>
                  <a:gd name="connsiteY6" fmla="*/ 964623 h 1389221"/>
                  <a:gd name="connsiteX7" fmla="*/ 53331 w 2169210"/>
                  <a:gd name="connsiteY7" fmla="*/ 971563 h 1389221"/>
                  <a:gd name="connsiteX8" fmla="*/ 53507 w 2169210"/>
                  <a:gd name="connsiteY8" fmla="*/ 997304 h 1389221"/>
                  <a:gd name="connsiteX9" fmla="*/ 53067 w 2169210"/>
                  <a:gd name="connsiteY9" fmla="*/ 999676 h 1389221"/>
                  <a:gd name="connsiteX10" fmla="*/ 52804 w 2169210"/>
                  <a:gd name="connsiteY10" fmla="*/ 1027702 h 1389221"/>
                  <a:gd name="connsiteX11" fmla="*/ 45775 w 2169210"/>
                  <a:gd name="connsiteY11" fmla="*/ 1054849 h 1389221"/>
                  <a:gd name="connsiteX12" fmla="*/ 45424 w 2169210"/>
                  <a:gd name="connsiteY12" fmla="*/ 1058275 h 1389221"/>
                  <a:gd name="connsiteX13" fmla="*/ 47884 w 2169210"/>
                  <a:gd name="connsiteY13" fmla="*/ 1092977 h 1389221"/>
                  <a:gd name="connsiteX14" fmla="*/ 49465 w 2169210"/>
                  <a:gd name="connsiteY14" fmla="*/ 1104574 h 1389221"/>
                  <a:gd name="connsiteX15" fmla="*/ 50168 w 2169210"/>
                  <a:gd name="connsiteY15" fmla="*/ 1109318 h 1389221"/>
                  <a:gd name="connsiteX16" fmla="*/ 50256 w 2169210"/>
                  <a:gd name="connsiteY16" fmla="*/ 1132160 h 1389221"/>
                  <a:gd name="connsiteX17" fmla="*/ 50080 w 2169210"/>
                  <a:gd name="connsiteY17" fmla="*/ 1141209 h 1389221"/>
                  <a:gd name="connsiteX18" fmla="*/ 51574 w 2169210"/>
                  <a:gd name="connsiteY18" fmla="*/ 1175384 h 1389221"/>
                  <a:gd name="connsiteX19" fmla="*/ 52892 w 2169210"/>
                  <a:gd name="connsiteY19" fmla="*/ 1204903 h 1389221"/>
                  <a:gd name="connsiteX20" fmla="*/ 57724 w 2169210"/>
                  <a:gd name="connsiteY20" fmla="*/ 1230907 h 1389221"/>
                  <a:gd name="connsiteX21" fmla="*/ 58075 w 2169210"/>
                  <a:gd name="connsiteY21" fmla="*/ 1237233 h 1389221"/>
                  <a:gd name="connsiteX22" fmla="*/ 58251 w 2169210"/>
                  <a:gd name="connsiteY22" fmla="*/ 1265258 h 1389221"/>
                  <a:gd name="connsiteX23" fmla="*/ 61589 w 2169210"/>
                  <a:gd name="connsiteY23" fmla="*/ 1271935 h 1389221"/>
                  <a:gd name="connsiteX24" fmla="*/ 63346 w 2169210"/>
                  <a:gd name="connsiteY24" fmla="*/ 1278524 h 1389221"/>
                  <a:gd name="connsiteX25" fmla="*/ 68266 w 2169210"/>
                  <a:gd name="connsiteY25" fmla="*/ 1306637 h 1389221"/>
                  <a:gd name="connsiteX26" fmla="*/ 68530 w 2169210"/>
                  <a:gd name="connsiteY26" fmla="*/ 1310327 h 1389221"/>
                  <a:gd name="connsiteX27" fmla="*/ 71077 w 2169210"/>
                  <a:gd name="connsiteY27" fmla="*/ 1328249 h 1389221"/>
                  <a:gd name="connsiteX28" fmla="*/ 75909 w 2169210"/>
                  <a:gd name="connsiteY28" fmla="*/ 1342745 h 1389221"/>
                  <a:gd name="connsiteX29" fmla="*/ 80390 w 2169210"/>
                  <a:gd name="connsiteY29" fmla="*/ 1357768 h 1389221"/>
                  <a:gd name="connsiteX30" fmla="*/ 84255 w 2169210"/>
                  <a:gd name="connsiteY30" fmla="*/ 1372967 h 1389221"/>
                  <a:gd name="connsiteX31" fmla="*/ 72395 w 2169210"/>
                  <a:gd name="connsiteY31" fmla="*/ 1386936 h 1389221"/>
                  <a:gd name="connsiteX32" fmla="*/ 44897 w 2169210"/>
                  <a:gd name="connsiteY32" fmla="*/ 1387199 h 1389221"/>
                  <a:gd name="connsiteX33" fmla="*/ 32158 w 2169210"/>
                  <a:gd name="connsiteY33" fmla="*/ 1377711 h 1389221"/>
                  <a:gd name="connsiteX34" fmla="*/ 29259 w 2169210"/>
                  <a:gd name="connsiteY34" fmla="*/ 1359262 h 1389221"/>
                  <a:gd name="connsiteX35" fmla="*/ 24515 w 2169210"/>
                  <a:gd name="connsiteY35" fmla="*/ 1341515 h 1389221"/>
                  <a:gd name="connsiteX36" fmla="*/ 23988 w 2169210"/>
                  <a:gd name="connsiteY36" fmla="*/ 1337913 h 1389221"/>
                  <a:gd name="connsiteX37" fmla="*/ 21264 w 2169210"/>
                  <a:gd name="connsiteY37" fmla="*/ 1306198 h 1389221"/>
                  <a:gd name="connsiteX38" fmla="*/ 18892 w 2169210"/>
                  <a:gd name="connsiteY38" fmla="*/ 1299346 h 1389221"/>
                  <a:gd name="connsiteX39" fmla="*/ 13006 w 2169210"/>
                  <a:gd name="connsiteY39" fmla="*/ 1272814 h 1389221"/>
                  <a:gd name="connsiteX40" fmla="*/ 6856 w 2169210"/>
                  <a:gd name="connsiteY40" fmla="*/ 1232225 h 1389221"/>
                  <a:gd name="connsiteX41" fmla="*/ 5714 w 2169210"/>
                  <a:gd name="connsiteY41" fmla="*/ 1227481 h 1389221"/>
                  <a:gd name="connsiteX42" fmla="*/ 3078 w 2169210"/>
                  <a:gd name="connsiteY42" fmla="*/ 1191373 h 1389221"/>
                  <a:gd name="connsiteX43" fmla="*/ 3078 w 2169210"/>
                  <a:gd name="connsiteY43" fmla="*/ 1188738 h 1389221"/>
                  <a:gd name="connsiteX44" fmla="*/ 2815 w 2169210"/>
                  <a:gd name="connsiteY44" fmla="*/ 1150258 h 1389221"/>
                  <a:gd name="connsiteX45" fmla="*/ 1058 w 2169210"/>
                  <a:gd name="connsiteY45" fmla="*/ 1112656 h 1389221"/>
                  <a:gd name="connsiteX46" fmla="*/ 2112 w 2169210"/>
                  <a:gd name="connsiteY46" fmla="*/ 1087618 h 1389221"/>
                  <a:gd name="connsiteX47" fmla="*/ 3166 w 2169210"/>
                  <a:gd name="connsiteY47" fmla="*/ 1067587 h 1389221"/>
                  <a:gd name="connsiteX48" fmla="*/ 3166 w 2169210"/>
                  <a:gd name="connsiteY48" fmla="*/ 1046590 h 1389221"/>
                  <a:gd name="connsiteX49" fmla="*/ 5626 w 2169210"/>
                  <a:gd name="connsiteY49" fmla="*/ 1022694 h 1389221"/>
                  <a:gd name="connsiteX50" fmla="*/ 5714 w 2169210"/>
                  <a:gd name="connsiteY50" fmla="*/ 1010482 h 1389221"/>
                  <a:gd name="connsiteX51" fmla="*/ 10107 w 2169210"/>
                  <a:gd name="connsiteY51" fmla="*/ 982457 h 1389221"/>
                  <a:gd name="connsiteX52" fmla="*/ 13621 w 2169210"/>
                  <a:gd name="connsiteY52" fmla="*/ 952938 h 1389221"/>
                  <a:gd name="connsiteX53" fmla="*/ 17223 w 2169210"/>
                  <a:gd name="connsiteY53" fmla="*/ 938706 h 1389221"/>
                  <a:gd name="connsiteX54" fmla="*/ 18716 w 2169210"/>
                  <a:gd name="connsiteY54" fmla="*/ 932820 h 1389221"/>
                  <a:gd name="connsiteX55" fmla="*/ 26711 w 2169210"/>
                  <a:gd name="connsiteY55" fmla="*/ 873958 h 1389221"/>
                  <a:gd name="connsiteX56" fmla="*/ 31982 w 2169210"/>
                  <a:gd name="connsiteY56" fmla="*/ 847338 h 1389221"/>
                  <a:gd name="connsiteX57" fmla="*/ 43403 w 2169210"/>
                  <a:gd name="connsiteY57" fmla="*/ 801039 h 1389221"/>
                  <a:gd name="connsiteX58" fmla="*/ 52892 w 2169210"/>
                  <a:gd name="connsiteY58" fmla="*/ 770817 h 1389221"/>
                  <a:gd name="connsiteX59" fmla="*/ 63785 w 2169210"/>
                  <a:gd name="connsiteY59" fmla="*/ 742616 h 1389221"/>
                  <a:gd name="connsiteX60" fmla="*/ 68442 w 2169210"/>
                  <a:gd name="connsiteY60" fmla="*/ 724870 h 1389221"/>
                  <a:gd name="connsiteX61" fmla="*/ 85310 w 2169210"/>
                  <a:gd name="connsiteY61" fmla="*/ 679449 h 1389221"/>
                  <a:gd name="connsiteX62" fmla="*/ 92777 w 2169210"/>
                  <a:gd name="connsiteY62" fmla="*/ 660209 h 1389221"/>
                  <a:gd name="connsiteX63" fmla="*/ 105604 w 2169210"/>
                  <a:gd name="connsiteY63" fmla="*/ 635435 h 1389221"/>
                  <a:gd name="connsiteX64" fmla="*/ 112720 w 2169210"/>
                  <a:gd name="connsiteY64" fmla="*/ 622696 h 1389221"/>
                  <a:gd name="connsiteX65" fmla="*/ 135298 w 2169210"/>
                  <a:gd name="connsiteY65" fmla="*/ 571653 h 1389221"/>
                  <a:gd name="connsiteX66" fmla="*/ 139955 w 2169210"/>
                  <a:gd name="connsiteY66" fmla="*/ 561813 h 1389221"/>
                  <a:gd name="connsiteX67" fmla="*/ 162006 w 2169210"/>
                  <a:gd name="connsiteY67" fmla="*/ 529219 h 1389221"/>
                  <a:gd name="connsiteX68" fmla="*/ 162884 w 2169210"/>
                  <a:gd name="connsiteY68" fmla="*/ 528341 h 1389221"/>
                  <a:gd name="connsiteX69" fmla="*/ 178786 w 2169210"/>
                  <a:gd name="connsiteY69" fmla="*/ 499525 h 1389221"/>
                  <a:gd name="connsiteX70" fmla="*/ 191876 w 2169210"/>
                  <a:gd name="connsiteY70" fmla="*/ 480197 h 1389221"/>
                  <a:gd name="connsiteX71" fmla="*/ 201892 w 2169210"/>
                  <a:gd name="connsiteY71" fmla="*/ 460781 h 1389221"/>
                  <a:gd name="connsiteX72" fmla="*/ 221219 w 2169210"/>
                  <a:gd name="connsiteY72" fmla="*/ 433371 h 1389221"/>
                  <a:gd name="connsiteX73" fmla="*/ 239142 w 2169210"/>
                  <a:gd name="connsiteY73" fmla="*/ 409299 h 1389221"/>
                  <a:gd name="connsiteX74" fmla="*/ 245379 w 2169210"/>
                  <a:gd name="connsiteY74" fmla="*/ 401568 h 1389221"/>
                  <a:gd name="connsiteX75" fmla="*/ 257327 w 2169210"/>
                  <a:gd name="connsiteY75" fmla="*/ 386896 h 1389221"/>
                  <a:gd name="connsiteX76" fmla="*/ 264268 w 2169210"/>
                  <a:gd name="connsiteY76" fmla="*/ 379517 h 1389221"/>
                  <a:gd name="connsiteX77" fmla="*/ 290536 w 2169210"/>
                  <a:gd name="connsiteY77" fmla="*/ 348680 h 1389221"/>
                  <a:gd name="connsiteX78" fmla="*/ 304153 w 2169210"/>
                  <a:gd name="connsiteY78" fmla="*/ 332075 h 1389221"/>
                  <a:gd name="connsiteX79" fmla="*/ 332969 w 2169210"/>
                  <a:gd name="connsiteY79" fmla="*/ 300800 h 1389221"/>
                  <a:gd name="connsiteX80" fmla="*/ 353791 w 2169210"/>
                  <a:gd name="connsiteY80" fmla="*/ 282262 h 1389221"/>
                  <a:gd name="connsiteX81" fmla="*/ 370395 w 2169210"/>
                  <a:gd name="connsiteY81" fmla="*/ 265834 h 1389221"/>
                  <a:gd name="connsiteX82" fmla="*/ 384891 w 2169210"/>
                  <a:gd name="connsiteY82" fmla="*/ 256346 h 1389221"/>
                  <a:gd name="connsiteX83" fmla="*/ 388493 w 2169210"/>
                  <a:gd name="connsiteY83" fmla="*/ 252831 h 1389221"/>
                  <a:gd name="connsiteX84" fmla="*/ 409226 w 2169210"/>
                  <a:gd name="connsiteY84" fmla="*/ 233328 h 1389221"/>
                  <a:gd name="connsiteX85" fmla="*/ 425919 w 2169210"/>
                  <a:gd name="connsiteY85" fmla="*/ 220413 h 1389221"/>
                  <a:gd name="connsiteX86" fmla="*/ 468352 w 2169210"/>
                  <a:gd name="connsiteY86" fmla="*/ 186414 h 1389221"/>
                  <a:gd name="connsiteX87" fmla="*/ 497520 w 2169210"/>
                  <a:gd name="connsiteY87" fmla="*/ 165065 h 1389221"/>
                  <a:gd name="connsiteX88" fmla="*/ 511049 w 2169210"/>
                  <a:gd name="connsiteY88" fmla="*/ 156719 h 1389221"/>
                  <a:gd name="connsiteX89" fmla="*/ 552780 w 2169210"/>
                  <a:gd name="connsiteY89" fmla="*/ 133965 h 1389221"/>
                  <a:gd name="connsiteX90" fmla="*/ 575534 w 2169210"/>
                  <a:gd name="connsiteY90" fmla="*/ 119118 h 1389221"/>
                  <a:gd name="connsiteX91" fmla="*/ 627104 w 2169210"/>
                  <a:gd name="connsiteY91" fmla="*/ 91795 h 1389221"/>
                  <a:gd name="connsiteX92" fmla="*/ 650824 w 2169210"/>
                  <a:gd name="connsiteY92" fmla="*/ 82571 h 1389221"/>
                  <a:gd name="connsiteX93" fmla="*/ 664793 w 2169210"/>
                  <a:gd name="connsiteY93" fmla="*/ 78442 h 1389221"/>
                  <a:gd name="connsiteX94" fmla="*/ 687459 w 2169210"/>
                  <a:gd name="connsiteY94" fmla="*/ 66757 h 1389221"/>
                  <a:gd name="connsiteX95" fmla="*/ 697387 w 2169210"/>
                  <a:gd name="connsiteY95" fmla="*/ 62189 h 1389221"/>
                  <a:gd name="connsiteX96" fmla="*/ 737273 w 2169210"/>
                  <a:gd name="connsiteY96" fmla="*/ 47869 h 1389221"/>
                  <a:gd name="connsiteX97" fmla="*/ 771711 w 2169210"/>
                  <a:gd name="connsiteY97" fmla="*/ 38556 h 1389221"/>
                  <a:gd name="connsiteX98" fmla="*/ 817395 w 2169210"/>
                  <a:gd name="connsiteY98" fmla="*/ 25905 h 1389221"/>
                  <a:gd name="connsiteX99" fmla="*/ 826796 w 2169210"/>
                  <a:gd name="connsiteY99" fmla="*/ 23357 h 1389221"/>
                  <a:gd name="connsiteX100" fmla="*/ 836020 w 2169210"/>
                  <a:gd name="connsiteY100" fmla="*/ 20370 h 1389221"/>
                  <a:gd name="connsiteX101" fmla="*/ 842961 w 2169210"/>
                  <a:gd name="connsiteY101" fmla="*/ 18350 h 1389221"/>
                  <a:gd name="connsiteX102" fmla="*/ 867032 w 2169210"/>
                  <a:gd name="connsiteY102" fmla="*/ 18174 h 1389221"/>
                  <a:gd name="connsiteX103" fmla="*/ 868262 w 2169210"/>
                  <a:gd name="connsiteY103" fmla="*/ 18174 h 1389221"/>
                  <a:gd name="connsiteX104" fmla="*/ 896024 w 2169210"/>
                  <a:gd name="connsiteY104" fmla="*/ 12288 h 1389221"/>
                  <a:gd name="connsiteX105" fmla="*/ 903580 w 2169210"/>
                  <a:gd name="connsiteY105" fmla="*/ 12376 h 1389221"/>
                  <a:gd name="connsiteX106" fmla="*/ 913068 w 2169210"/>
                  <a:gd name="connsiteY106" fmla="*/ 11409 h 1389221"/>
                  <a:gd name="connsiteX107" fmla="*/ 951109 w 2169210"/>
                  <a:gd name="connsiteY107" fmla="*/ 4820 h 1389221"/>
                  <a:gd name="connsiteX108" fmla="*/ 1001888 w 2169210"/>
                  <a:gd name="connsiteY108" fmla="*/ 340 h 1389221"/>
                  <a:gd name="connsiteX109" fmla="*/ 1027893 w 2169210"/>
                  <a:gd name="connsiteY109" fmla="*/ 3415 h 1389221"/>
                  <a:gd name="connsiteX110" fmla="*/ 1035887 w 2169210"/>
                  <a:gd name="connsiteY110" fmla="*/ 3942 h 1389221"/>
                  <a:gd name="connsiteX111" fmla="*/ 1062595 w 2169210"/>
                  <a:gd name="connsiteY111" fmla="*/ 3063 h 1389221"/>
                  <a:gd name="connsiteX112" fmla="*/ 1093168 w 2169210"/>
                  <a:gd name="connsiteY112" fmla="*/ 4645 h 1389221"/>
                  <a:gd name="connsiteX113" fmla="*/ 1102832 w 2169210"/>
                  <a:gd name="connsiteY113" fmla="*/ 4908 h 1389221"/>
                  <a:gd name="connsiteX114" fmla="*/ 1119173 w 2169210"/>
                  <a:gd name="connsiteY114" fmla="*/ 5435 h 1389221"/>
                  <a:gd name="connsiteX115" fmla="*/ 1133932 w 2169210"/>
                  <a:gd name="connsiteY115" fmla="*/ 7017 h 1389221"/>
                  <a:gd name="connsiteX116" fmla="*/ 1138940 w 2169210"/>
                  <a:gd name="connsiteY116" fmla="*/ 7544 h 1389221"/>
                  <a:gd name="connsiteX117" fmla="*/ 1188929 w 2169210"/>
                  <a:gd name="connsiteY117" fmla="*/ 5699 h 1389221"/>
                  <a:gd name="connsiteX118" fmla="*/ 1223280 w 2169210"/>
                  <a:gd name="connsiteY118" fmla="*/ 7632 h 1389221"/>
                  <a:gd name="connsiteX119" fmla="*/ 1246912 w 2169210"/>
                  <a:gd name="connsiteY119" fmla="*/ 10619 h 1389221"/>
                  <a:gd name="connsiteX120" fmla="*/ 1281702 w 2169210"/>
                  <a:gd name="connsiteY120" fmla="*/ 15538 h 1389221"/>
                  <a:gd name="connsiteX121" fmla="*/ 1297252 w 2169210"/>
                  <a:gd name="connsiteY121" fmla="*/ 18789 h 1389221"/>
                  <a:gd name="connsiteX122" fmla="*/ 1311924 w 2169210"/>
                  <a:gd name="connsiteY122" fmla="*/ 19668 h 1389221"/>
                  <a:gd name="connsiteX123" fmla="*/ 1340652 w 2169210"/>
                  <a:gd name="connsiteY123" fmla="*/ 27399 h 1389221"/>
                  <a:gd name="connsiteX124" fmla="*/ 1369908 w 2169210"/>
                  <a:gd name="connsiteY124" fmla="*/ 33900 h 1389221"/>
                  <a:gd name="connsiteX125" fmla="*/ 1431581 w 2169210"/>
                  <a:gd name="connsiteY125" fmla="*/ 49450 h 1389221"/>
                  <a:gd name="connsiteX126" fmla="*/ 1432899 w 2169210"/>
                  <a:gd name="connsiteY126" fmla="*/ 49450 h 1389221"/>
                  <a:gd name="connsiteX127" fmla="*/ 1454335 w 2169210"/>
                  <a:gd name="connsiteY127" fmla="*/ 58147 h 1389221"/>
                  <a:gd name="connsiteX128" fmla="*/ 1476211 w 2169210"/>
                  <a:gd name="connsiteY128" fmla="*/ 65176 h 1389221"/>
                  <a:gd name="connsiteX129" fmla="*/ 1485787 w 2169210"/>
                  <a:gd name="connsiteY129" fmla="*/ 70447 h 1389221"/>
                  <a:gd name="connsiteX130" fmla="*/ 1528132 w 2169210"/>
                  <a:gd name="connsiteY130" fmla="*/ 88545 h 1389221"/>
                  <a:gd name="connsiteX131" fmla="*/ 1557739 w 2169210"/>
                  <a:gd name="connsiteY131" fmla="*/ 102601 h 1389221"/>
                  <a:gd name="connsiteX132" fmla="*/ 1579878 w 2169210"/>
                  <a:gd name="connsiteY132" fmla="*/ 112353 h 1389221"/>
                  <a:gd name="connsiteX133" fmla="*/ 1588224 w 2169210"/>
                  <a:gd name="connsiteY133" fmla="*/ 117537 h 1389221"/>
                  <a:gd name="connsiteX134" fmla="*/ 1634962 w 2169210"/>
                  <a:gd name="connsiteY134" fmla="*/ 143981 h 1389221"/>
                  <a:gd name="connsiteX135" fmla="*/ 1641551 w 2169210"/>
                  <a:gd name="connsiteY135" fmla="*/ 150043 h 1389221"/>
                  <a:gd name="connsiteX136" fmla="*/ 1654202 w 2169210"/>
                  <a:gd name="connsiteY136" fmla="*/ 157422 h 1389221"/>
                  <a:gd name="connsiteX137" fmla="*/ 1669225 w 2169210"/>
                  <a:gd name="connsiteY137" fmla="*/ 164890 h 1389221"/>
                  <a:gd name="connsiteX138" fmla="*/ 1712274 w 2169210"/>
                  <a:gd name="connsiteY138" fmla="*/ 197044 h 1389221"/>
                  <a:gd name="connsiteX139" fmla="*/ 1733973 w 2169210"/>
                  <a:gd name="connsiteY139" fmla="*/ 213912 h 1389221"/>
                  <a:gd name="connsiteX140" fmla="*/ 1770257 w 2169210"/>
                  <a:gd name="connsiteY140" fmla="*/ 243343 h 1389221"/>
                  <a:gd name="connsiteX141" fmla="*/ 1773420 w 2169210"/>
                  <a:gd name="connsiteY141" fmla="*/ 245100 h 1389221"/>
                  <a:gd name="connsiteX142" fmla="*/ 1808034 w 2169210"/>
                  <a:gd name="connsiteY142" fmla="*/ 274707 h 1389221"/>
                  <a:gd name="connsiteX143" fmla="*/ 1826659 w 2169210"/>
                  <a:gd name="connsiteY143" fmla="*/ 295441 h 1389221"/>
                  <a:gd name="connsiteX144" fmla="*/ 1866106 w 2169210"/>
                  <a:gd name="connsiteY144" fmla="*/ 335326 h 1389221"/>
                  <a:gd name="connsiteX145" fmla="*/ 1885785 w 2169210"/>
                  <a:gd name="connsiteY145" fmla="*/ 361155 h 1389221"/>
                  <a:gd name="connsiteX146" fmla="*/ 1889387 w 2169210"/>
                  <a:gd name="connsiteY146" fmla="*/ 366163 h 1389221"/>
                  <a:gd name="connsiteX147" fmla="*/ 1909945 w 2169210"/>
                  <a:gd name="connsiteY147" fmla="*/ 387599 h 1389221"/>
                  <a:gd name="connsiteX148" fmla="*/ 1931030 w 2169210"/>
                  <a:gd name="connsiteY148" fmla="*/ 412637 h 1389221"/>
                  <a:gd name="connsiteX149" fmla="*/ 1951148 w 2169210"/>
                  <a:gd name="connsiteY149" fmla="*/ 439784 h 1389221"/>
                  <a:gd name="connsiteX150" fmla="*/ 1976011 w 2169210"/>
                  <a:gd name="connsiteY150" fmla="*/ 476683 h 1389221"/>
                  <a:gd name="connsiteX151" fmla="*/ 1980228 w 2169210"/>
                  <a:gd name="connsiteY151" fmla="*/ 486698 h 1389221"/>
                  <a:gd name="connsiteX152" fmla="*/ 1986992 w 2169210"/>
                  <a:gd name="connsiteY152" fmla="*/ 495747 h 1389221"/>
                  <a:gd name="connsiteX153" fmla="*/ 1992791 w 2169210"/>
                  <a:gd name="connsiteY153" fmla="*/ 502073 h 1389221"/>
                  <a:gd name="connsiteX154" fmla="*/ 1999995 w 2169210"/>
                  <a:gd name="connsiteY154" fmla="*/ 513669 h 1389221"/>
                  <a:gd name="connsiteX155" fmla="*/ 2003509 w 2169210"/>
                  <a:gd name="connsiteY155" fmla="*/ 517447 h 1389221"/>
                  <a:gd name="connsiteX156" fmla="*/ 2016775 w 2169210"/>
                  <a:gd name="connsiteY156" fmla="*/ 541870 h 1389221"/>
                  <a:gd name="connsiteX157" fmla="*/ 2038650 w 2169210"/>
                  <a:gd name="connsiteY157" fmla="*/ 581317 h 1389221"/>
                  <a:gd name="connsiteX158" fmla="*/ 2058681 w 2169210"/>
                  <a:gd name="connsiteY158" fmla="*/ 629373 h 1389221"/>
                  <a:gd name="connsiteX159" fmla="*/ 2060087 w 2169210"/>
                  <a:gd name="connsiteY159" fmla="*/ 634029 h 1389221"/>
                  <a:gd name="connsiteX160" fmla="*/ 2080030 w 2169210"/>
                  <a:gd name="connsiteY160" fmla="*/ 672948 h 1389221"/>
                  <a:gd name="connsiteX161" fmla="*/ 2096985 w 2169210"/>
                  <a:gd name="connsiteY161" fmla="*/ 713097 h 1389221"/>
                  <a:gd name="connsiteX162" fmla="*/ 2105859 w 2169210"/>
                  <a:gd name="connsiteY162" fmla="*/ 746130 h 1389221"/>
                  <a:gd name="connsiteX163" fmla="*/ 2108670 w 2169210"/>
                  <a:gd name="connsiteY163" fmla="*/ 755355 h 1389221"/>
                  <a:gd name="connsiteX164" fmla="*/ 2118773 w 2169210"/>
                  <a:gd name="connsiteY164" fmla="*/ 780130 h 1389221"/>
                  <a:gd name="connsiteX165" fmla="*/ 2123957 w 2169210"/>
                  <a:gd name="connsiteY165" fmla="*/ 799545 h 1389221"/>
                  <a:gd name="connsiteX166" fmla="*/ 2131336 w 2169210"/>
                  <a:gd name="connsiteY166" fmla="*/ 818522 h 1389221"/>
                  <a:gd name="connsiteX167" fmla="*/ 2137310 w 2169210"/>
                  <a:gd name="connsiteY167" fmla="*/ 846372 h 1389221"/>
                  <a:gd name="connsiteX168" fmla="*/ 2146359 w 2169210"/>
                  <a:gd name="connsiteY168" fmla="*/ 888453 h 1389221"/>
                  <a:gd name="connsiteX169" fmla="*/ 2153124 w 2169210"/>
                  <a:gd name="connsiteY169" fmla="*/ 928954 h 1389221"/>
                  <a:gd name="connsiteX170" fmla="*/ 2159537 w 2169210"/>
                  <a:gd name="connsiteY170" fmla="*/ 969542 h 1389221"/>
                  <a:gd name="connsiteX171" fmla="*/ 2160855 w 2169210"/>
                  <a:gd name="connsiteY171" fmla="*/ 971563 h 1389221"/>
                  <a:gd name="connsiteX172" fmla="*/ 2159362 w 2169210"/>
                  <a:gd name="connsiteY172" fmla="*/ 987113 h 1389221"/>
                  <a:gd name="connsiteX173" fmla="*/ 2163754 w 2169210"/>
                  <a:gd name="connsiteY173" fmla="*/ 1002312 h 1389221"/>
                  <a:gd name="connsiteX174" fmla="*/ 2166390 w 2169210"/>
                  <a:gd name="connsiteY174" fmla="*/ 1048874 h 1389221"/>
                  <a:gd name="connsiteX175" fmla="*/ 2168586 w 2169210"/>
                  <a:gd name="connsiteY175" fmla="*/ 1082347 h 1389221"/>
                  <a:gd name="connsiteX176" fmla="*/ 2168850 w 2169210"/>
                  <a:gd name="connsiteY176" fmla="*/ 1117752 h 1389221"/>
                  <a:gd name="connsiteX177" fmla="*/ 2168850 w 2169210"/>
                  <a:gd name="connsiteY177" fmla="*/ 1119070 h 1389221"/>
                  <a:gd name="connsiteX178" fmla="*/ 2168586 w 2169210"/>
                  <a:gd name="connsiteY178" fmla="*/ 1167301 h 1389221"/>
                  <a:gd name="connsiteX179" fmla="*/ 2168235 w 2169210"/>
                  <a:gd name="connsiteY179" fmla="*/ 1168180 h 1389221"/>
                  <a:gd name="connsiteX180" fmla="*/ 2166214 w 2169210"/>
                  <a:gd name="connsiteY180" fmla="*/ 1194009 h 1389221"/>
                  <a:gd name="connsiteX181" fmla="*/ 2158483 w 2169210"/>
                  <a:gd name="connsiteY181" fmla="*/ 1254979 h 1389221"/>
                  <a:gd name="connsiteX182" fmla="*/ 2158395 w 2169210"/>
                  <a:gd name="connsiteY182" fmla="*/ 1262798 h 1389221"/>
                  <a:gd name="connsiteX183" fmla="*/ 2149434 w 2169210"/>
                  <a:gd name="connsiteY183" fmla="*/ 1304968 h 1389221"/>
                  <a:gd name="connsiteX184" fmla="*/ 2147941 w 2169210"/>
                  <a:gd name="connsiteY184" fmla="*/ 1310942 h 1389221"/>
                  <a:gd name="connsiteX185" fmla="*/ 2144866 w 2169210"/>
                  <a:gd name="connsiteY185" fmla="*/ 1339934 h 1389221"/>
                  <a:gd name="connsiteX186" fmla="*/ 2139067 w 2169210"/>
                  <a:gd name="connsiteY186" fmla="*/ 1367696 h 1389221"/>
                  <a:gd name="connsiteX187" fmla="*/ 2137398 w 2169210"/>
                  <a:gd name="connsiteY187" fmla="*/ 1378765 h 1389221"/>
                  <a:gd name="connsiteX188" fmla="*/ 2126856 w 2169210"/>
                  <a:gd name="connsiteY188" fmla="*/ 1389132 h 1389221"/>
                  <a:gd name="connsiteX189" fmla="*/ 2092768 w 2169210"/>
                  <a:gd name="connsiteY189" fmla="*/ 1389220 h 1389221"/>
                  <a:gd name="connsiteX190" fmla="*/ 2085125 w 2169210"/>
                  <a:gd name="connsiteY190" fmla="*/ 1380435 h 1389221"/>
                  <a:gd name="connsiteX191" fmla="*/ 2093823 w 2169210"/>
                  <a:gd name="connsiteY191" fmla="*/ 1352585 h 1389221"/>
                  <a:gd name="connsiteX192" fmla="*/ 2095228 w 2169210"/>
                  <a:gd name="connsiteY192" fmla="*/ 1349422 h 1389221"/>
                  <a:gd name="connsiteX193" fmla="*/ 2097776 w 2169210"/>
                  <a:gd name="connsiteY193" fmla="*/ 1335453 h 1389221"/>
                  <a:gd name="connsiteX194" fmla="*/ 2102608 w 2169210"/>
                  <a:gd name="connsiteY194" fmla="*/ 1319640 h 1389221"/>
                  <a:gd name="connsiteX195" fmla="*/ 2103399 w 2169210"/>
                  <a:gd name="connsiteY195" fmla="*/ 1304529 h 1389221"/>
                  <a:gd name="connsiteX196" fmla="*/ 2105947 w 2169210"/>
                  <a:gd name="connsiteY196" fmla="*/ 1278085 h 1389221"/>
                  <a:gd name="connsiteX197" fmla="*/ 2108406 w 2169210"/>
                  <a:gd name="connsiteY197" fmla="*/ 1272550 h 1389221"/>
                  <a:gd name="connsiteX198" fmla="*/ 2110866 w 2169210"/>
                  <a:gd name="connsiteY198" fmla="*/ 1265873 h 1389221"/>
                  <a:gd name="connsiteX199" fmla="*/ 2111393 w 2169210"/>
                  <a:gd name="connsiteY199" fmla="*/ 1245667 h 1389221"/>
                  <a:gd name="connsiteX200" fmla="*/ 2116225 w 2169210"/>
                  <a:gd name="connsiteY200" fmla="*/ 1226866 h 1389221"/>
                  <a:gd name="connsiteX201" fmla="*/ 2116401 w 2169210"/>
                  <a:gd name="connsiteY201" fmla="*/ 1217729 h 1389221"/>
                  <a:gd name="connsiteX202" fmla="*/ 2117895 w 2169210"/>
                  <a:gd name="connsiteY202" fmla="*/ 1187332 h 1389221"/>
                  <a:gd name="connsiteX203" fmla="*/ 2123693 w 2169210"/>
                  <a:gd name="connsiteY203" fmla="*/ 1160097 h 1389221"/>
                  <a:gd name="connsiteX204" fmla="*/ 2121672 w 2169210"/>
                  <a:gd name="connsiteY204" fmla="*/ 1150873 h 1389221"/>
                  <a:gd name="connsiteX205" fmla="*/ 2121409 w 2169210"/>
                  <a:gd name="connsiteY205" fmla="*/ 1127328 h 1389221"/>
                  <a:gd name="connsiteX206" fmla="*/ 2118949 w 2169210"/>
                  <a:gd name="connsiteY206" fmla="*/ 1112568 h 1389221"/>
                  <a:gd name="connsiteX207" fmla="*/ 2118861 w 2169210"/>
                  <a:gd name="connsiteY207" fmla="*/ 1110021 h 1389221"/>
                  <a:gd name="connsiteX208" fmla="*/ 2123078 w 2169210"/>
                  <a:gd name="connsiteY208" fmla="*/ 1098160 h 1389221"/>
                  <a:gd name="connsiteX209" fmla="*/ 2119037 w 2169210"/>
                  <a:gd name="connsiteY209" fmla="*/ 1085509 h 1389221"/>
                  <a:gd name="connsiteX210" fmla="*/ 2118949 w 2169210"/>
                  <a:gd name="connsiteY210" fmla="*/ 1068466 h 1389221"/>
                  <a:gd name="connsiteX211" fmla="*/ 2123078 w 2169210"/>
                  <a:gd name="connsiteY211" fmla="*/ 1061086 h 1389221"/>
                  <a:gd name="connsiteX212" fmla="*/ 2124044 w 2169210"/>
                  <a:gd name="connsiteY212" fmla="*/ 1057836 h 1389221"/>
                  <a:gd name="connsiteX213" fmla="*/ 2117104 w 2169210"/>
                  <a:gd name="connsiteY213" fmla="*/ 1034554 h 1389221"/>
                  <a:gd name="connsiteX214" fmla="*/ 2118422 w 2169210"/>
                  <a:gd name="connsiteY214" fmla="*/ 1005562 h 1389221"/>
                  <a:gd name="connsiteX215" fmla="*/ 2118334 w 2169210"/>
                  <a:gd name="connsiteY215" fmla="*/ 1002136 h 1389221"/>
                  <a:gd name="connsiteX216" fmla="*/ 2116137 w 2169210"/>
                  <a:gd name="connsiteY216" fmla="*/ 976219 h 1389221"/>
                  <a:gd name="connsiteX217" fmla="*/ 2115171 w 2169210"/>
                  <a:gd name="connsiteY217" fmla="*/ 967610 h 1389221"/>
                  <a:gd name="connsiteX218" fmla="*/ 2108319 w 2169210"/>
                  <a:gd name="connsiteY218" fmla="*/ 942835 h 1389221"/>
                  <a:gd name="connsiteX219" fmla="*/ 2105771 w 2169210"/>
                  <a:gd name="connsiteY219" fmla="*/ 929481 h 1389221"/>
                  <a:gd name="connsiteX220" fmla="*/ 2103399 w 2169210"/>
                  <a:gd name="connsiteY220" fmla="*/ 925352 h 1389221"/>
                  <a:gd name="connsiteX221" fmla="*/ 2100851 w 2169210"/>
                  <a:gd name="connsiteY221" fmla="*/ 904882 h 1389221"/>
                  <a:gd name="connsiteX222" fmla="*/ 2095668 w 2169210"/>
                  <a:gd name="connsiteY222" fmla="*/ 883534 h 1389221"/>
                  <a:gd name="connsiteX223" fmla="*/ 2082753 w 2169210"/>
                  <a:gd name="connsiteY223" fmla="*/ 829855 h 1389221"/>
                  <a:gd name="connsiteX224" fmla="*/ 2082490 w 2169210"/>
                  <a:gd name="connsiteY224" fmla="*/ 823617 h 1389221"/>
                  <a:gd name="connsiteX225" fmla="*/ 2078887 w 2169210"/>
                  <a:gd name="connsiteY225" fmla="*/ 812723 h 1389221"/>
                  <a:gd name="connsiteX226" fmla="*/ 2077130 w 2169210"/>
                  <a:gd name="connsiteY226" fmla="*/ 807101 h 1389221"/>
                  <a:gd name="connsiteX227" fmla="*/ 2077042 w 2169210"/>
                  <a:gd name="connsiteY227" fmla="*/ 795328 h 1389221"/>
                  <a:gd name="connsiteX228" fmla="*/ 2071508 w 2169210"/>
                  <a:gd name="connsiteY228" fmla="*/ 779163 h 1389221"/>
                  <a:gd name="connsiteX229" fmla="*/ 2066676 w 2169210"/>
                  <a:gd name="connsiteY229" fmla="*/ 770817 h 1389221"/>
                  <a:gd name="connsiteX230" fmla="*/ 2056573 w 2169210"/>
                  <a:gd name="connsiteY230" fmla="*/ 746130 h 1389221"/>
                  <a:gd name="connsiteX231" fmla="*/ 2040320 w 2169210"/>
                  <a:gd name="connsiteY231" fmla="*/ 700446 h 1389221"/>
                  <a:gd name="connsiteX232" fmla="*/ 2037684 w 2169210"/>
                  <a:gd name="connsiteY232" fmla="*/ 689728 h 1389221"/>
                  <a:gd name="connsiteX233" fmla="*/ 2029074 w 2169210"/>
                  <a:gd name="connsiteY233" fmla="*/ 668204 h 1389221"/>
                  <a:gd name="connsiteX234" fmla="*/ 2019323 w 2169210"/>
                  <a:gd name="connsiteY234" fmla="*/ 648876 h 1389221"/>
                  <a:gd name="connsiteX235" fmla="*/ 2012909 w 2169210"/>
                  <a:gd name="connsiteY235" fmla="*/ 637104 h 1389221"/>
                  <a:gd name="connsiteX236" fmla="*/ 2011064 w 2169210"/>
                  <a:gd name="connsiteY236" fmla="*/ 627703 h 1389221"/>
                  <a:gd name="connsiteX237" fmla="*/ 2007111 w 2169210"/>
                  <a:gd name="connsiteY237" fmla="*/ 620763 h 1389221"/>
                  <a:gd name="connsiteX238" fmla="*/ 1998501 w 2169210"/>
                  <a:gd name="connsiteY238" fmla="*/ 607321 h 1389221"/>
                  <a:gd name="connsiteX239" fmla="*/ 1974781 w 2169210"/>
                  <a:gd name="connsiteY239" fmla="*/ 564712 h 1389221"/>
                  <a:gd name="connsiteX240" fmla="*/ 1968367 w 2169210"/>
                  <a:gd name="connsiteY240" fmla="*/ 550392 h 1389221"/>
                  <a:gd name="connsiteX241" fmla="*/ 1950533 w 2169210"/>
                  <a:gd name="connsiteY241" fmla="*/ 522630 h 1389221"/>
                  <a:gd name="connsiteX242" fmla="*/ 1935159 w 2169210"/>
                  <a:gd name="connsiteY242" fmla="*/ 501458 h 1389221"/>
                  <a:gd name="connsiteX243" fmla="*/ 1932962 w 2169210"/>
                  <a:gd name="connsiteY243" fmla="*/ 494517 h 1389221"/>
                  <a:gd name="connsiteX244" fmla="*/ 1931205 w 2169210"/>
                  <a:gd name="connsiteY244" fmla="*/ 490300 h 1389221"/>
                  <a:gd name="connsiteX245" fmla="*/ 1913898 w 2169210"/>
                  <a:gd name="connsiteY245" fmla="*/ 469830 h 1389221"/>
                  <a:gd name="connsiteX246" fmla="*/ 1892725 w 2169210"/>
                  <a:gd name="connsiteY246" fmla="*/ 443123 h 1389221"/>
                  <a:gd name="connsiteX247" fmla="*/ 1878230 w 2169210"/>
                  <a:gd name="connsiteY247" fmla="*/ 418963 h 1389221"/>
                  <a:gd name="connsiteX248" fmla="*/ 1871728 w 2169210"/>
                  <a:gd name="connsiteY248" fmla="*/ 411056 h 1389221"/>
                  <a:gd name="connsiteX249" fmla="*/ 1856617 w 2169210"/>
                  <a:gd name="connsiteY249" fmla="*/ 396648 h 1389221"/>
                  <a:gd name="connsiteX250" fmla="*/ 1843000 w 2169210"/>
                  <a:gd name="connsiteY250" fmla="*/ 382767 h 1389221"/>
                  <a:gd name="connsiteX251" fmla="*/ 1835884 w 2169210"/>
                  <a:gd name="connsiteY251" fmla="*/ 370995 h 1389221"/>
                  <a:gd name="connsiteX252" fmla="*/ 1819631 w 2169210"/>
                  <a:gd name="connsiteY252" fmla="*/ 356850 h 1389221"/>
                  <a:gd name="connsiteX253" fmla="*/ 1802763 w 2169210"/>
                  <a:gd name="connsiteY253" fmla="*/ 337698 h 1389221"/>
                  <a:gd name="connsiteX254" fmla="*/ 1777110 w 2169210"/>
                  <a:gd name="connsiteY254" fmla="*/ 314417 h 1389221"/>
                  <a:gd name="connsiteX255" fmla="*/ 1778779 w 2169210"/>
                  <a:gd name="connsiteY255" fmla="*/ 306422 h 1389221"/>
                  <a:gd name="connsiteX256" fmla="*/ 1780888 w 2169210"/>
                  <a:gd name="connsiteY256" fmla="*/ 305192 h 1389221"/>
                  <a:gd name="connsiteX257" fmla="*/ 1778867 w 2169210"/>
                  <a:gd name="connsiteY257" fmla="*/ 303874 h 1389221"/>
                  <a:gd name="connsiteX258" fmla="*/ 1766831 w 2169210"/>
                  <a:gd name="connsiteY258" fmla="*/ 301327 h 1389221"/>
                  <a:gd name="connsiteX259" fmla="*/ 1757167 w 2169210"/>
                  <a:gd name="connsiteY259" fmla="*/ 295353 h 1389221"/>
                  <a:gd name="connsiteX260" fmla="*/ 1749084 w 2169210"/>
                  <a:gd name="connsiteY260" fmla="*/ 281472 h 1389221"/>
                  <a:gd name="connsiteX261" fmla="*/ 1741880 w 2169210"/>
                  <a:gd name="connsiteY261" fmla="*/ 277782 h 1389221"/>
                  <a:gd name="connsiteX262" fmla="*/ 1725891 w 2169210"/>
                  <a:gd name="connsiteY262" fmla="*/ 268645 h 1389221"/>
                  <a:gd name="connsiteX263" fmla="*/ 1714031 w 2169210"/>
                  <a:gd name="connsiteY263" fmla="*/ 259333 h 1389221"/>
                  <a:gd name="connsiteX264" fmla="*/ 1708847 w 2169210"/>
                  <a:gd name="connsiteY264" fmla="*/ 256433 h 1389221"/>
                  <a:gd name="connsiteX265" fmla="*/ 1686972 w 2169210"/>
                  <a:gd name="connsiteY265" fmla="*/ 239917 h 1389221"/>
                  <a:gd name="connsiteX266" fmla="*/ 1656838 w 2169210"/>
                  <a:gd name="connsiteY266" fmla="*/ 217690 h 1389221"/>
                  <a:gd name="connsiteX267" fmla="*/ 1637598 w 2169210"/>
                  <a:gd name="connsiteY267" fmla="*/ 201261 h 1389221"/>
                  <a:gd name="connsiteX268" fmla="*/ 1635841 w 2169210"/>
                  <a:gd name="connsiteY268" fmla="*/ 199504 h 1389221"/>
                  <a:gd name="connsiteX269" fmla="*/ 1618446 w 2169210"/>
                  <a:gd name="connsiteY269" fmla="*/ 189665 h 1389221"/>
                  <a:gd name="connsiteX270" fmla="*/ 1605356 w 2169210"/>
                  <a:gd name="connsiteY270" fmla="*/ 182812 h 1389221"/>
                  <a:gd name="connsiteX271" fmla="*/ 1592266 w 2169210"/>
                  <a:gd name="connsiteY271" fmla="*/ 176926 h 1389221"/>
                  <a:gd name="connsiteX272" fmla="*/ 1572586 w 2169210"/>
                  <a:gd name="connsiteY272" fmla="*/ 167525 h 1389221"/>
                  <a:gd name="connsiteX273" fmla="*/ 1537093 w 2169210"/>
                  <a:gd name="connsiteY273" fmla="*/ 149252 h 1389221"/>
                  <a:gd name="connsiteX274" fmla="*/ 1520401 w 2169210"/>
                  <a:gd name="connsiteY274" fmla="*/ 138885 h 1389221"/>
                  <a:gd name="connsiteX275" fmla="*/ 1506344 w 2169210"/>
                  <a:gd name="connsiteY275" fmla="*/ 132735 h 1389221"/>
                  <a:gd name="connsiteX276" fmla="*/ 1491321 w 2169210"/>
                  <a:gd name="connsiteY276" fmla="*/ 125707 h 1389221"/>
                  <a:gd name="connsiteX277" fmla="*/ 1462154 w 2169210"/>
                  <a:gd name="connsiteY277" fmla="*/ 113320 h 1389221"/>
                  <a:gd name="connsiteX278" fmla="*/ 1437379 w 2169210"/>
                  <a:gd name="connsiteY278" fmla="*/ 107258 h 1389221"/>
                  <a:gd name="connsiteX279" fmla="*/ 1429297 w 2169210"/>
                  <a:gd name="connsiteY279" fmla="*/ 97945 h 1389221"/>
                  <a:gd name="connsiteX280" fmla="*/ 1424992 w 2169210"/>
                  <a:gd name="connsiteY280" fmla="*/ 95046 h 1389221"/>
                  <a:gd name="connsiteX281" fmla="*/ 1400920 w 2169210"/>
                  <a:gd name="connsiteY281" fmla="*/ 94870 h 1389221"/>
                  <a:gd name="connsiteX282" fmla="*/ 1367887 w 2169210"/>
                  <a:gd name="connsiteY282" fmla="*/ 86173 h 1389221"/>
                  <a:gd name="connsiteX283" fmla="*/ 1366569 w 2169210"/>
                  <a:gd name="connsiteY283" fmla="*/ 86173 h 1389221"/>
                  <a:gd name="connsiteX284" fmla="*/ 1335030 w 2169210"/>
                  <a:gd name="connsiteY284" fmla="*/ 76860 h 1389221"/>
                  <a:gd name="connsiteX285" fmla="*/ 1318249 w 2169210"/>
                  <a:gd name="connsiteY285" fmla="*/ 73170 h 1389221"/>
                  <a:gd name="connsiteX286" fmla="*/ 1314735 w 2169210"/>
                  <a:gd name="connsiteY286" fmla="*/ 71326 h 1389221"/>
                  <a:gd name="connsiteX287" fmla="*/ 1317547 w 2169210"/>
                  <a:gd name="connsiteY287" fmla="*/ 68602 h 1389221"/>
                  <a:gd name="connsiteX288" fmla="*/ 1319831 w 2169210"/>
                  <a:gd name="connsiteY288" fmla="*/ 67899 h 1389221"/>
                  <a:gd name="connsiteX289" fmla="*/ 1323872 w 2169210"/>
                  <a:gd name="connsiteY289" fmla="*/ 65791 h 1389221"/>
                  <a:gd name="connsiteX290" fmla="*/ 1317635 w 2169210"/>
                  <a:gd name="connsiteY290" fmla="*/ 63507 h 1389221"/>
                  <a:gd name="connsiteX291" fmla="*/ 1309025 w 2169210"/>
                  <a:gd name="connsiteY291" fmla="*/ 67987 h 1389221"/>
                  <a:gd name="connsiteX292" fmla="*/ 1296550 w 2169210"/>
                  <a:gd name="connsiteY292" fmla="*/ 68339 h 1389221"/>
                  <a:gd name="connsiteX293" fmla="*/ 1273620 w 2169210"/>
                  <a:gd name="connsiteY293" fmla="*/ 65000 h 1389221"/>
                  <a:gd name="connsiteX294" fmla="*/ 1261408 w 2169210"/>
                  <a:gd name="connsiteY294" fmla="*/ 63682 h 1389221"/>
                  <a:gd name="connsiteX295" fmla="*/ 1242871 w 2169210"/>
                  <a:gd name="connsiteY295" fmla="*/ 62540 h 1389221"/>
                  <a:gd name="connsiteX296" fmla="*/ 1236545 w 2169210"/>
                  <a:gd name="connsiteY296" fmla="*/ 62364 h 1389221"/>
                  <a:gd name="connsiteX297" fmla="*/ 1237160 w 2169210"/>
                  <a:gd name="connsiteY297" fmla="*/ 57708 h 1389221"/>
                  <a:gd name="connsiteX298" fmla="*/ 1226882 w 2169210"/>
                  <a:gd name="connsiteY298" fmla="*/ 57620 h 1389221"/>
                  <a:gd name="connsiteX299" fmla="*/ 1193936 w 2169210"/>
                  <a:gd name="connsiteY299" fmla="*/ 56654 h 1389221"/>
                  <a:gd name="connsiteX300" fmla="*/ 1187875 w 2169210"/>
                  <a:gd name="connsiteY300" fmla="*/ 57445 h 1389221"/>
                  <a:gd name="connsiteX301" fmla="*/ 1154314 w 2169210"/>
                  <a:gd name="connsiteY301" fmla="*/ 56566 h 1389221"/>
                  <a:gd name="connsiteX302" fmla="*/ 1126641 w 2169210"/>
                  <a:gd name="connsiteY302" fmla="*/ 52349 h 1389221"/>
                  <a:gd name="connsiteX303" fmla="*/ 1123214 w 2169210"/>
                  <a:gd name="connsiteY303" fmla="*/ 53315 h 1389221"/>
                  <a:gd name="connsiteX304" fmla="*/ 1101339 w 2169210"/>
                  <a:gd name="connsiteY304" fmla="*/ 57445 h 1389221"/>
                  <a:gd name="connsiteX305" fmla="*/ 1073313 w 2169210"/>
                  <a:gd name="connsiteY305" fmla="*/ 57708 h 1389221"/>
                  <a:gd name="connsiteX306" fmla="*/ 1056445 w 2169210"/>
                  <a:gd name="connsiteY306" fmla="*/ 54545 h 1389221"/>
                  <a:gd name="connsiteX307" fmla="*/ 1025872 w 2169210"/>
                  <a:gd name="connsiteY307" fmla="*/ 53579 h 1389221"/>
                  <a:gd name="connsiteX308" fmla="*/ 1020513 w 2169210"/>
                  <a:gd name="connsiteY308" fmla="*/ 53491 h 1389221"/>
                  <a:gd name="connsiteX309" fmla="*/ 1010761 w 2169210"/>
                  <a:gd name="connsiteY309" fmla="*/ 53052 h 1389221"/>
                  <a:gd name="connsiteX310" fmla="*/ 985372 w 2169210"/>
                  <a:gd name="connsiteY310" fmla="*/ 54370 h 1389221"/>
                  <a:gd name="connsiteX311" fmla="*/ 976850 w 2169210"/>
                  <a:gd name="connsiteY311" fmla="*/ 54633 h 1389221"/>
                  <a:gd name="connsiteX312" fmla="*/ 933801 w 2169210"/>
                  <a:gd name="connsiteY312" fmla="*/ 53491 h 1389221"/>
                  <a:gd name="connsiteX313" fmla="*/ 929321 w 2169210"/>
                  <a:gd name="connsiteY313" fmla="*/ 53052 h 1389221"/>
                  <a:gd name="connsiteX314" fmla="*/ 931166 w 2169210"/>
                  <a:gd name="connsiteY314" fmla="*/ 56918 h 1389221"/>
                  <a:gd name="connsiteX315" fmla="*/ 928618 w 2169210"/>
                  <a:gd name="connsiteY315" fmla="*/ 59992 h 1389221"/>
                  <a:gd name="connsiteX316" fmla="*/ 900329 w 2169210"/>
                  <a:gd name="connsiteY316" fmla="*/ 62716 h 1389221"/>
                  <a:gd name="connsiteX317" fmla="*/ 896551 w 2169210"/>
                  <a:gd name="connsiteY317" fmla="*/ 62716 h 1389221"/>
                  <a:gd name="connsiteX318" fmla="*/ 877663 w 2169210"/>
                  <a:gd name="connsiteY318" fmla="*/ 63770 h 1389221"/>
                  <a:gd name="connsiteX319" fmla="*/ 857808 w 2169210"/>
                  <a:gd name="connsiteY319" fmla="*/ 62892 h 1389221"/>
                  <a:gd name="connsiteX320" fmla="*/ 847617 w 2169210"/>
                  <a:gd name="connsiteY320" fmla="*/ 61222 h 1389221"/>
                  <a:gd name="connsiteX321" fmla="*/ 844806 w 2169210"/>
                  <a:gd name="connsiteY321" fmla="*/ 63946 h 1389221"/>
                  <a:gd name="connsiteX322" fmla="*/ 848056 w 2169210"/>
                  <a:gd name="connsiteY322" fmla="*/ 65264 h 1389221"/>
                  <a:gd name="connsiteX323" fmla="*/ 854382 w 2169210"/>
                  <a:gd name="connsiteY323" fmla="*/ 65879 h 1389221"/>
                  <a:gd name="connsiteX324" fmla="*/ 857632 w 2169210"/>
                  <a:gd name="connsiteY324" fmla="*/ 69481 h 1389221"/>
                  <a:gd name="connsiteX325" fmla="*/ 854118 w 2169210"/>
                  <a:gd name="connsiteY325" fmla="*/ 70535 h 1389221"/>
                  <a:gd name="connsiteX326" fmla="*/ 819328 w 2169210"/>
                  <a:gd name="connsiteY326" fmla="*/ 73346 h 1389221"/>
                  <a:gd name="connsiteX327" fmla="*/ 814232 w 2169210"/>
                  <a:gd name="connsiteY327" fmla="*/ 76333 h 1389221"/>
                  <a:gd name="connsiteX328" fmla="*/ 794992 w 2169210"/>
                  <a:gd name="connsiteY328" fmla="*/ 83537 h 1389221"/>
                  <a:gd name="connsiteX329" fmla="*/ 778476 w 2169210"/>
                  <a:gd name="connsiteY329" fmla="*/ 88106 h 1389221"/>
                  <a:gd name="connsiteX330" fmla="*/ 754492 w 2169210"/>
                  <a:gd name="connsiteY330" fmla="*/ 96627 h 1389221"/>
                  <a:gd name="connsiteX331" fmla="*/ 752032 w 2169210"/>
                  <a:gd name="connsiteY331" fmla="*/ 96715 h 1389221"/>
                  <a:gd name="connsiteX332" fmla="*/ 740523 w 2169210"/>
                  <a:gd name="connsiteY332" fmla="*/ 99614 h 1389221"/>
                  <a:gd name="connsiteX333" fmla="*/ 722777 w 2169210"/>
                  <a:gd name="connsiteY333" fmla="*/ 107082 h 1389221"/>
                  <a:gd name="connsiteX334" fmla="*/ 702482 w 2169210"/>
                  <a:gd name="connsiteY334" fmla="*/ 109718 h 1389221"/>
                  <a:gd name="connsiteX335" fmla="*/ 700462 w 2169210"/>
                  <a:gd name="connsiteY335" fmla="*/ 114374 h 1389221"/>
                  <a:gd name="connsiteX336" fmla="*/ 698090 w 2169210"/>
                  <a:gd name="connsiteY336" fmla="*/ 117537 h 1389221"/>
                  <a:gd name="connsiteX337" fmla="*/ 680607 w 2169210"/>
                  <a:gd name="connsiteY337" fmla="*/ 123071 h 1389221"/>
                  <a:gd name="connsiteX338" fmla="*/ 648013 w 2169210"/>
                  <a:gd name="connsiteY338" fmla="*/ 136162 h 1389221"/>
                  <a:gd name="connsiteX339" fmla="*/ 624556 w 2169210"/>
                  <a:gd name="connsiteY339" fmla="*/ 149252 h 1389221"/>
                  <a:gd name="connsiteX340" fmla="*/ 596267 w 2169210"/>
                  <a:gd name="connsiteY340" fmla="*/ 157071 h 1389221"/>
                  <a:gd name="connsiteX341" fmla="*/ 593983 w 2169210"/>
                  <a:gd name="connsiteY341" fmla="*/ 159267 h 1389221"/>
                  <a:gd name="connsiteX342" fmla="*/ 597761 w 2169210"/>
                  <a:gd name="connsiteY342" fmla="*/ 163660 h 1389221"/>
                  <a:gd name="connsiteX343" fmla="*/ 591875 w 2169210"/>
                  <a:gd name="connsiteY343" fmla="*/ 164890 h 1389221"/>
                  <a:gd name="connsiteX344" fmla="*/ 585461 w 2169210"/>
                  <a:gd name="connsiteY344" fmla="*/ 168404 h 1389221"/>
                  <a:gd name="connsiteX345" fmla="*/ 564201 w 2169210"/>
                  <a:gd name="connsiteY345" fmla="*/ 179913 h 1389221"/>
                  <a:gd name="connsiteX346" fmla="*/ 550232 w 2169210"/>
                  <a:gd name="connsiteY346" fmla="*/ 187820 h 1389221"/>
                  <a:gd name="connsiteX347" fmla="*/ 535384 w 2169210"/>
                  <a:gd name="connsiteY347" fmla="*/ 196429 h 1389221"/>
                  <a:gd name="connsiteX348" fmla="*/ 531343 w 2169210"/>
                  <a:gd name="connsiteY348" fmla="*/ 198977 h 1389221"/>
                  <a:gd name="connsiteX349" fmla="*/ 502176 w 2169210"/>
                  <a:gd name="connsiteY349" fmla="*/ 219886 h 1389221"/>
                  <a:gd name="connsiteX350" fmla="*/ 496905 w 2169210"/>
                  <a:gd name="connsiteY350" fmla="*/ 222961 h 1389221"/>
                  <a:gd name="connsiteX351" fmla="*/ 456668 w 2169210"/>
                  <a:gd name="connsiteY351" fmla="*/ 248702 h 1389221"/>
                  <a:gd name="connsiteX352" fmla="*/ 454383 w 2169210"/>
                  <a:gd name="connsiteY352" fmla="*/ 249581 h 1389221"/>
                  <a:gd name="connsiteX353" fmla="*/ 456843 w 2169210"/>
                  <a:gd name="connsiteY353" fmla="*/ 251250 h 1389221"/>
                  <a:gd name="connsiteX354" fmla="*/ 460797 w 2169210"/>
                  <a:gd name="connsiteY354" fmla="*/ 251338 h 1389221"/>
                  <a:gd name="connsiteX355" fmla="*/ 464311 w 2169210"/>
                  <a:gd name="connsiteY355" fmla="*/ 252392 h 1389221"/>
                  <a:gd name="connsiteX356" fmla="*/ 461499 w 2169210"/>
                  <a:gd name="connsiteY356" fmla="*/ 253886 h 1389221"/>
                  <a:gd name="connsiteX357" fmla="*/ 440239 w 2169210"/>
                  <a:gd name="connsiteY357" fmla="*/ 268997 h 1389221"/>
                  <a:gd name="connsiteX358" fmla="*/ 436373 w 2169210"/>
                  <a:gd name="connsiteY358" fmla="*/ 272159 h 1389221"/>
                  <a:gd name="connsiteX359" fmla="*/ 414146 w 2169210"/>
                  <a:gd name="connsiteY359" fmla="*/ 290345 h 1389221"/>
                  <a:gd name="connsiteX360" fmla="*/ 397893 w 2169210"/>
                  <a:gd name="connsiteY360" fmla="*/ 298515 h 1389221"/>
                  <a:gd name="connsiteX361" fmla="*/ 392710 w 2169210"/>
                  <a:gd name="connsiteY361" fmla="*/ 298603 h 1389221"/>
                  <a:gd name="connsiteX362" fmla="*/ 391392 w 2169210"/>
                  <a:gd name="connsiteY362" fmla="*/ 301678 h 1389221"/>
                  <a:gd name="connsiteX363" fmla="*/ 393940 w 2169210"/>
                  <a:gd name="connsiteY363" fmla="*/ 303611 h 1389221"/>
                  <a:gd name="connsiteX364" fmla="*/ 398948 w 2169210"/>
                  <a:gd name="connsiteY364" fmla="*/ 302293 h 1389221"/>
                  <a:gd name="connsiteX365" fmla="*/ 396400 w 2169210"/>
                  <a:gd name="connsiteY365" fmla="*/ 307652 h 1389221"/>
                  <a:gd name="connsiteX366" fmla="*/ 369692 w 2169210"/>
                  <a:gd name="connsiteY366" fmla="*/ 331724 h 1389221"/>
                  <a:gd name="connsiteX367" fmla="*/ 344918 w 2169210"/>
                  <a:gd name="connsiteY367" fmla="*/ 359310 h 1389221"/>
                  <a:gd name="connsiteX368" fmla="*/ 325063 w 2169210"/>
                  <a:gd name="connsiteY368" fmla="*/ 373982 h 1389221"/>
                  <a:gd name="connsiteX369" fmla="*/ 321109 w 2169210"/>
                  <a:gd name="connsiteY369" fmla="*/ 375387 h 1389221"/>
                  <a:gd name="connsiteX370" fmla="*/ 321636 w 2169210"/>
                  <a:gd name="connsiteY370" fmla="*/ 377145 h 1389221"/>
                  <a:gd name="connsiteX371" fmla="*/ 325765 w 2169210"/>
                  <a:gd name="connsiteY371" fmla="*/ 374685 h 1389221"/>
                  <a:gd name="connsiteX372" fmla="*/ 326908 w 2169210"/>
                  <a:gd name="connsiteY372" fmla="*/ 380044 h 1389221"/>
                  <a:gd name="connsiteX373" fmla="*/ 307492 w 2169210"/>
                  <a:gd name="connsiteY373" fmla="*/ 399196 h 1389221"/>
                  <a:gd name="connsiteX374" fmla="*/ 284913 w 2169210"/>
                  <a:gd name="connsiteY374" fmla="*/ 429066 h 1389221"/>
                  <a:gd name="connsiteX375" fmla="*/ 266288 w 2169210"/>
                  <a:gd name="connsiteY375" fmla="*/ 451381 h 1389221"/>
                  <a:gd name="connsiteX376" fmla="*/ 260666 w 2169210"/>
                  <a:gd name="connsiteY376" fmla="*/ 459463 h 1389221"/>
                  <a:gd name="connsiteX377" fmla="*/ 239493 w 2169210"/>
                  <a:gd name="connsiteY377" fmla="*/ 485907 h 1389221"/>
                  <a:gd name="connsiteX378" fmla="*/ 236857 w 2169210"/>
                  <a:gd name="connsiteY378" fmla="*/ 488631 h 1389221"/>
                  <a:gd name="connsiteX379" fmla="*/ 220077 w 2169210"/>
                  <a:gd name="connsiteY379" fmla="*/ 518238 h 1389221"/>
                  <a:gd name="connsiteX380" fmla="*/ 213664 w 2169210"/>
                  <a:gd name="connsiteY380" fmla="*/ 527287 h 1389221"/>
                  <a:gd name="connsiteX381" fmla="*/ 200135 w 2169210"/>
                  <a:gd name="connsiteY381" fmla="*/ 550568 h 1389221"/>
                  <a:gd name="connsiteX382" fmla="*/ 184233 w 2169210"/>
                  <a:gd name="connsiteY382" fmla="*/ 580702 h 1389221"/>
                  <a:gd name="connsiteX383" fmla="*/ 170967 w 2169210"/>
                  <a:gd name="connsiteY383" fmla="*/ 605301 h 1389221"/>
                  <a:gd name="connsiteX384" fmla="*/ 162797 w 2169210"/>
                  <a:gd name="connsiteY384" fmla="*/ 617688 h 1389221"/>
                  <a:gd name="connsiteX385" fmla="*/ 160600 w 2169210"/>
                  <a:gd name="connsiteY385" fmla="*/ 620675 h 1389221"/>
                  <a:gd name="connsiteX386" fmla="*/ 150761 w 2169210"/>
                  <a:gd name="connsiteY386" fmla="*/ 642902 h 1389221"/>
                  <a:gd name="connsiteX387" fmla="*/ 141712 w 2169210"/>
                  <a:gd name="connsiteY387" fmla="*/ 663723 h 1389221"/>
                  <a:gd name="connsiteX388" fmla="*/ 132311 w 2169210"/>
                  <a:gd name="connsiteY388" fmla="*/ 686126 h 1389221"/>
                  <a:gd name="connsiteX389" fmla="*/ 120803 w 2169210"/>
                  <a:gd name="connsiteY389" fmla="*/ 719598 h 1389221"/>
                  <a:gd name="connsiteX390" fmla="*/ 112544 w 2169210"/>
                  <a:gd name="connsiteY390" fmla="*/ 741035 h 1389221"/>
                  <a:gd name="connsiteX391" fmla="*/ 100157 w 2169210"/>
                  <a:gd name="connsiteY391" fmla="*/ 776528 h 1389221"/>
                  <a:gd name="connsiteX392" fmla="*/ 92426 w 2169210"/>
                  <a:gd name="connsiteY392" fmla="*/ 803147 h 1389221"/>
                  <a:gd name="connsiteX393" fmla="*/ 87242 w 2169210"/>
                  <a:gd name="connsiteY393" fmla="*/ 811494 h 1389221"/>
                  <a:gd name="connsiteX394" fmla="*/ 83728 w 2169210"/>
                  <a:gd name="connsiteY394" fmla="*/ 817292 h 1389221"/>
                  <a:gd name="connsiteX395" fmla="*/ 81093 w 2169210"/>
                  <a:gd name="connsiteY395" fmla="*/ 820542 h 1389221"/>
                  <a:gd name="connsiteX396" fmla="*/ 80214 w 2169210"/>
                  <a:gd name="connsiteY396" fmla="*/ 823002 h 1389221"/>
                  <a:gd name="connsiteX397" fmla="*/ 82410 w 2169210"/>
                  <a:gd name="connsiteY397" fmla="*/ 820542 h 1389221"/>
                  <a:gd name="connsiteX398" fmla="*/ 84431 w 2169210"/>
                  <a:gd name="connsiteY398" fmla="*/ 818083 h 1389221"/>
                  <a:gd name="connsiteX399" fmla="*/ 2090045 w 2169210"/>
                  <a:gd name="connsiteY399" fmla="*/ 824672 h 1389221"/>
                  <a:gd name="connsiteX400" fmla="*/ 2087585 w 2169210"/>
                  <a:gd name="connsiteY400" fmla="*/ 824496 h 1389221"/>
                  <a:gd name="connsiteX401" fmla="*/ 2090045 w 2169210"/>
                  <a:gd name="connsiteY401" fmla="*/ 827307 h 1389221"/>
                  <a:gd name="connsiteX402" fmla="*/ 2092505 w 2169210"/>
                  <a:gd name="connsiteY402" fmla="*/ 827483 h 1389221"/>
                  <a:gd name="connsiteX403" fmla="*/ 2090045 w 2169210"/>
                  <a:gd name="connsiteY403" fmla="*/ 824672 h 1389221"/>
                  <a:gd name="connsiteX404" fmla="*/ 2032413 w 2169210"/>
                  <a:gd name="connsiteY404" fmla="*/ 614965 h 1389221"/>
                  <a:gd name="connsiteX405" fmla="*/ 2035663 w 2169210"/>
                  <a:gd name="connsiteY405" fmla="*/ 616195 h 1389221"/>
                  <a:gd name="connsiteX406" fmla="*/ 2040232 w 2169210"/>
                  <a:gd name="connsiteY406" fmla="*/ 613735 h 1389221"/>
                  <a:gd name="connsiteX407" fmla="*/ 2035663 w 2169210"/>
                  <a:gd name="connsiteY407" fmla="*/ 611275 h 1389221"/>
                  <a:gd name="connsiteX408" fmla="*/ 2032413 w 2169210"/>
                  <a:gd name="connsiteY408" fmla="*/ 614965 h 1389221"/>
                  <a:gd name="connsiteX409" fmla="*/ 31982 w 2169210"/>
                  <a:gd name="connsiteY409" fmla="*/ 1278261 h 1389221"/>
                  <a:gd name="connsiteX410" fmla="*/ 33564 w 2169210"/>
                  <a:gd name="connsiteY410" fmla="*/ 1272023 h 1389221"/>
                  <a:gd name="connsiteX411" fmla="*/ 28205 w 2169210"/>
                  <a:gd name="connsiteY411" fmla="*/ 1274132 h 1389221"/>
                  <a:gd name="connsiteX412" fmla="*/ 31982 w 2169210"/>
                  <a:gd name="connsiteY412" fmla="*/ 1278261 h 1389221"/>
                  <a:gd name="connsiteX413" fmla="*/ 700550 w 2169210"/>
                  <a:gd name="connsiteY413" fmla="*/ 80111 h 1389221"/>
                  <a:gd name="connsiteX414" fmla="*/ 697387 w 2169210"/>
                  <a:gd name="connsiteY414" fmla="*/ 78969 h 1389221"/>
                  <a:gd name="connsiteX415" fmla="*/ 695454 w 2169210"/>
                  <a:gd name="connsiteY415" fmla="*/ 82571 h 1389221"/>
                  <a:gd name="connsiteX416" fmla="*/ 699671 w 2169210"/>
                  <a:gd name="connsiteY416" fmla="*/ 86261 h 1389221"/>
                  <a:gd name="connsiteX417" fmla="*/ 700550 w 2169210"/>
                  <a:gd name="connsiteY417" fmla="*/ 80111 h 1389221"/>
                  <a:gd name="connsiteX418" fmla="*/ 2154354 w 2169210"/>
                  <a:gd name="connsiteY418" fmla="*/ 1103871 h 1389221"/>
                  <a:gd name="connsiteX419" fmla="*/ 2148468 w 2169210"/>
                  <a:gd name="connsiteY419" fmla="*/ 1104486 h 1389221"/>
                  <a:gd name="connsiteX420" fmla="*/ 2151630 w 2169210"/>
                  <a:gd name="connsiteY420" fmla="*/ 1108703 h 1389221"/>
                  <a:gd name="connsiteX421" fmla="*/ 2154354 w 2169210"/>
                  <a:gd name="connsiteY421" fmla="*/ 1103871 h 1389221"/>
                  <a:gd name="connsiteX422" fmla="*/ 2135992 w 2169210"/>
                  <a:gd name="connsiteY422" fmla="*/ 912525 h 1389221"/>
                  <a:gd name="connsiteX423" fmla="*/ 2132039 w 2169210"/>
                  <a:gd name="connsiteY423" fmla="*/ 915688 h 1389221"/>
                  <a:gd name="connsiteX424" fmla="*/ 2134499 w 2169210"/>
                  <a:gd name="connsiteY424" fmla="*/ 917797 h 1389221"/>
                  <a:gd name="connsiteX425" fmla="*/ 2135992 w 2169210"/>
                  <a:gd name="connsiteY425" fmla="*/ 912525 h 1389221"/>
                  <a:gd name="connsiteX426" fmla="*/ 34618 w 2169210"/>
                  <a:gd name="connsiteY426" fmla="*/ 913843 h 1389221"/>
                  <a:gd name="connsiteX427" fmla="*/ 39186 w 2169210"/>
                  <a:gd name="connsiteY427" fmla="*/ 911823 h 1389221"/>
                  <a:gd name="connsiteX428" fmla="*/ 37341 w 2169210"/>
                  <a:gd name="connsiteY428" fmla="*/ 909890 h 1389221"/>
                  <a:gd name="connsiteX429" fmla="*/ 34618 w 2169210"/>
                  <a:gd name="connsiteY429" fmla="*/ 913843 h 1389221"/>
                  <a:gd name="connsiteX430" fmla="*/ 1234086 w 2169210"/>
                  <a:gd name="connsiteY430" fmla="*/ 31616 h 1389221"/>
                  <a:gd name="connsiteX431" fmla="*/ 1235316 w 2169210"/>
                  <a:gd name="connsiteY431" fmla="*/ 28277 h 1389221"/>
                  <a:gd name="connsiteX432" fmla="*/ 1233998 w 2169210"/>
                  <a:gd name="connsiteY432" fmla="*/ 23884 h 1389221"/>
                  <a:gd name="connsiteX433" fmla="*/ 1232153 w 2169210"/>
                  <a:gd name="connsiteY433" fmla="*/ 25729 h 1389221"/>
                  <a:gd name="connsiteX434" fmla="*/ 1234086 w 2169210"/>
                  <a:gd name="connsiteY434" fmla="*/ 31616 h 1389221"/>
                  <a:gd name="connsiteX435" fmla="*/ 1473926 w 2169210"/>
                  <a:gd name="connsiteY435" fmla="*/ 82659 h 1389221"/>
                  <a:gd name="connsiteX436" fmla="*/ 1469534 w 2169210"/>
                  <a:gd name="connsiteY436" fmla="*/ 84416 h 1389221"/>
                  <a:gd name="connsiteX437" fmla="*/ 1472257 w 2169210"/>
                  <a:gd name="connsiteY437" fmla="*/ 88808 h 1389221"/>
                  <a:gd name="connsiteX438" fmla="*/ 1473926 w 2169210"/>
                  <a:gd name="connsiteY438" fmla="*/ 82659 h 1389221"/>
                  <a:gd name="connsiteX439" fmla="*/ 594334 w 2169210"/>
                  <a:gd name="connsiteY439" fmla="*/ 133790 h 1389221"/>
                  <a:gd name="connsiteX440" fmla="*/ 594159 w 2169210"/>
                  <a:gd name="connsiteY440" fmla="*/ 128518 h 1389221"/>
                  <a:gd name="connsiteX441" fmla="*/ 591787 w 2169210"/>
                  <a:gd name="connsiteY441" fmla="*/ 128518 h 1389221"/>
                  <a:gd name="connsiteX442" fmla="*/ 594334 w 2169210"/>
                  <a:gd name="connsiteY442" fmla="*/ 133790 h 1389221"/>
                  <a:gd name="connsiteX443" fmla="*/ 132926 w 2169210"/>
                  <a:gd name="connsiteY443" fmla="*/ 613647 h 1389221"/>
                  <a:gd name="connsiteX444" fmla="*/ 136880 w 2169210"/>
                  <a:gd name="connsiteY444" fmla="*/ 610660 h 1389221"/>
                  <a:gd name="connsiteX445" fmla="*/ 134683 w 2169210"/>
                  <a:gd name="connsiteY445" fmla="*/ 608463 h 1389221"/>
                  <a:gd name="connsiteX446" fmla="*/ 132926 w 2169210"/>
                  <a:gd name="connsiteY446" fmla="*/ 613647 h 1389221"/>
                  <a:gd name="connsiteX447" fmla="*/ 1722992 w 2169210"/>
                  <a:gd name="connsiteY447" fmla="*/ 226915 h 1389221"/>
                  <a:gd name="connsiteX448" fmla="*/ 1720005 w 2169210"/>
                  <a:gd name="connsiteY448" fmla="*/ 222961 h 1389221"/>
                  <a:gd name="connsiteX449" fmla="*/ 1717808 w 2169210"/>
                  <a:gd name="connsiteY449" fmla="*/ 225157 h 1389221"/>
                  <a:gd name="connsiteX450" fmla="*/ 1722992 w 2169210"/>
                  <a:gd name="connsiteY450" fmla="*/ 226915 h 1389221"/>
                  <a:gd name="connsiteX451" fmla="*/ 1957649 w 2169210"/>
                  <a:gd name="connsiteY451" fmla="*/ 474662 h 1389221"/>
                  <a:gd name="connsiteX452" fmla="*/ 1953696 w 2169210"/>
                  <a:gd name="connsiteY452" fmla="*/ 477649 h 1389221"/>
                  <a:gd name="connsiteX453" fmla="*/ 1955892 w 2169210"/>
                  <a:gd name="connsiteY453" fmla="*/ 479846 h 1389221"/>
                  <a:gd name="connsiteX454" fmla="*/ 1957649 w 2169210"/>
                  <a:gd name="connsiteY454" fmla="*/ 474662 h 1389221"/>
                  <a:gd name="connsiteX455" fmla="*/ 20210 w 2169210"/>
                  <a:gd name="connsiteY455" fmla="*/ 1101235 h 1389221"/>
                  <a:gd name="connsiteX456" fmla="*/ 16257 w 2169210"/>
                  <a:gd name="connsiteY456" fmla="*/ 1104222 h 1389221"/>
                  <a:gd name="connsiteX457" fmla="*/ 18453 w 2169210"/>
                  <a:gd name="connsiteY457" fmla="*/ 1106419 h 1389221"/>
                  <a:gd name="connsiteX458" fmla="*/ 20210 w 2169210"/>
                  <a:gd name="connsiteY458" fmla="*/ 1101235 h 1389221"/>
                  <a:gd name="connsiteX459" fmla="*/ 1860659 w 2169210"/>
                  <a:gd name="connsiteY459" fmla="*/ 351403 h 1389221"/>
                  <a:gd name="connsiteX460" fmla="*/ 1856705 w 2169210"/>
                  <a:gd name="connsiteY460" fmla="*/ 354390 h 1389221"/>
                  <a:gd name="connsiteX461" fmla="*/ 1858902 w 2169210"/>
                  <a:gd name="connsiteY461" fmla="*/ 356587 h 1389221"/>
                  <a:gd name="connsiteX462" fmla="*/ 1860659 w 2169210"/>
                  <a:gd name="connsiteY462" fmla="*/ 351403 h 1389221"/>
                  <a:gd name="connsiteX463" fmla="*/ 309864 w 2169210"/>
                  <a:gd name="connsiteY463" fmla="*/ 352721 h 1389221"/>
                  <a:gd name="connsiteX464" fmla="*/ 315135 w 2169210"/>
                  <a:gd name="connsiteY464" fmla="*/ 352545 h 1389221"/>
                  <a:gd name="connsiteX465" fmla="*/ 315135 w 2169210"/>
                  <a:gd name="connsiteY465" fmla="*/ 350173 h 1389221"/>
                  <a:gd name="connsiteX466" fmla="*/ 309864 w 2169210"/>
                  <a:gd name="connsiteY466" fmla="*/ 352721 h 1389221"/>
                  <a:gd name="connsiteX467" fmla="*/ 2141176 w 2169210"/>
                  <a:gd name="connsiteY467" fmla="*/ 1282214 h 1389221"/>
                  <a:gd name="connsiteX468" fmla="*/ 2141000 w 2169210"/>
                  <a:gd name="connsiteY468" fmla="*/ 1276943 h 1389221"/>
                  <a:gd name="connsiteX469" fmla="*/ 2138628 w 2169210"/>
                  <a:gd name="connsiteY469" fmla="*/ 1276943 h 1389221"/>
                  <a:gd name="connsiteX470" fmla="*/ 2141176 w 2169210"/>
                  <a:gd name="connsiteY470" fmla="*/ 1282214 h 1389221"/>
                  <a:gd name="connsiteX471" fmla="*/ 877487 w 2169210"/>
                  <a:gd name="connsiteY471" fmla="*/ 55160 h 1389221"/>
                  <a:gd name="connsiteX472" fmla="*/ 881089 w 2169210"/>
                  <a:gd name="connsiteY472" fmla="*/ 50856 h 1389221"/>
                  <a:gd name="connsiteX473" fmla="*/ 879156 w 2169210"/>
                  <a:gd name="connsiteY473" fmla="*/ 49977 h 1389221"/>
                  <a:gd name="connsiteX474" fmla="*/ 877487 w 2169210"/>
                  <a:gd name="connsiteY474" fmla="*/ 55160 h 1389221"/>
                  <a:gd name="connsiteX475" fmla="*/ 544521 w 2169210"/>
                  <a:gd name="connsiteY475" fmla="*/ 178419 h 1389221"/>
                  <a:gd name="connsiteX476" fmla="*/ 543731 w 2169210"/>
                  <a:gd name="connsiteY476" fmla="*/ 179298 h 1389221"/>
                  <a:gd name="connsiteX477" fmla="*/ 543643 w 2169210"/>
                  <a:gd name="connsiteY477" fmla="*/ 180176 h 1389221"/>
                  <a:gd name="connsiteX478" fmla="*/ 548475 w 2169210"/>
                  <a:gd name="connsiteY478" fmla="*/ 179474 h 1389221"/>
                  <a:gd name="connsiteX479" fmla="*/ 544521 w 2169210"/>
                  <a:gd name="connsiteY479" fmla="*/ 178419 h 1389221"/>
                  <a:gd name="connsiteX480" fmla="*/ 935207 w 2169210"/>
                  <a:gd name="connsiteY480" fmla="*/ 28980 h 1389221"/>
                  <a:gd name="connsiteX481" fmla="*/ 938809 w 2169210"/>
                  <a:gd name="connsiteY481" fmla="*/ 24675 h 1389221"/>
                  <a:gd name="connsiteX482" fmla="*/ 936876 w 2169210"/>
                  <a:gd name="connsiteY482" fmla="*/ 23797 h 1389221"/>
                  <a:gd name="connsiteX483" fmla="*/ 935207 w 2169210"/>
                  <a:gd name="connsiteY483" fmla="*/ 28980 h 1389221"/>
                  <a:gd name="connsiteX484" fmla="*/ 1624683 w 2169210"/>
                  <a:gd name="connsiteY484" fmla="*/ 183603 h 1389221"/>
                  <a:gd name="connsiteX485" fmla="*/ 1622048 w 2169210"/>
                  <a:gd name="connsiteY485" fmla="*/ 178419 h 1389221"/>
                  <a:gd name="connsiteX486" fmla="*/ 1624683 w 2169210"/>
                  <a:gd name="connsiteY486" fmla="*/ 183603 h 1389221"/>
                  <a:gd name="connsiteX487" fmla="*/ 409490 w 2169210"/>
                  <a:gd name="connsiteY487" fmla="*/ 276728 h 1389221"/>
                  <a:gd name="connsiteX488" fmla="*/ 410193 w 2169210"/>
                  <a:gd name="connsiteY488" fmla="*/ 280066 h 1389221"/>
                  <a:gd name="connsiteX489" fmla="*/ 414146 w 2169210"/>
                  <a:gd name="connsiteY489" fmla="*/ 276113 h 1389221"/>
                  <a:gd name="connsiteX490" fmla="*/ 409490 w 2169210"/>
                  <a:gd name="connsiteY490" fmla="*/ 276728 h 1389221"/>
                  <a:gd name="connsiteX491" fmla="*/ 450166 w 2169210"/>
                  <a:gd name="connsiteY491" fmla="*/ 225597 h 1389221"/>
                  <a:gd name="connsiteX492" fmla="*/ 451133 w 2169210"/>
                  <a:gd name="connsiteY492" fmla="*/ 221380 h 1389221"/>
                  <a:gd name="connsiteX493" fmla="*/ 449551 w 2169210"/>
                  <a:gd name="connsiteY493" fmla="*/ 220940 h 1389221"/>
                  <a:gd name="connsiteX494" fmla="*/ 450166 w 2169210"/>
                  <a:gd name="connsiteY494" fmla="*/ 225597 h 1389221"/>
                  <a:gd name="connsiteX495" fmla="*/ 1757079 w 2169210"/>
                  <a:gd name="connsiteY495" fmla="*/ 281999 h 1389221"/>
                  <a:gd name="connsiteX496" fmla="*/ 1759715 w 2169210"/>
                  <a:gd name="connsiteY496" fmla="*/ 280681 h 1389221"/>
                  <a:gd name="connsiteX497" fmla="*/ 1757079 w 2169210"/>
                  <a:gd name="connsiteY497" fmla="*/ 281999 h 1389221"/>
                  <a:gd name="connsiteX498" fmla="*/ 1289082 w 2169210"/>
                  <a:gd name="connsiteY498" fmla="*/ 57796 h 1389221"/>
                  <a:gd name="connsiteX499" fmla="*/ 1292421 w 2169210"/>
                  <a:gd name="connsiteY499" fmla="*/ 57093 h 1389221"/>
                  <a:gd name="connsiteX500" fmla="*/ 1291981 w 2169210"/>
                  <a:gd name="connsiteY500" fmla="*/ 55512 h 1389221"/>
                  <a:gd name="connsiteX501" fmla="*/ 1289082 w 2169210"/>
                  <a:gd name="connsiteY501" fmla="*/ 57796 h 1389221"/>
                  <a:gd name="connsiteX502" fmla="*/ 1574870 w 2169210"/>
                  <a:gd name="connsiteY502" fmla="*/ 160058 h 1389221"/>
                  <a:gd name="connsiteX503" fmla="*/ 1576188 w 2169210"/>
                  <a:gd name="connsiteY503" fmla="*/ 162693 h 1389221"/>
                  <a:gd name="connsiteX504" fmla="*/ 1574870 w 2169210"/>
                  <a:gd name="connsiteY504" fmla="*/ 160058 h 1389221"/>
                  <a:gd name="connsiteX505" fmla="*/ 1578824 w 2169210"/>
                  <a:gd name="connsiteY505" fmla="*/ 132472 h 1389221"/>
                  <a:gd name="connsiteX506" fmla="*/ 1576188 w 2169210"/>
                  <a:gd name="connsiteY506" fmla="*/ 133790 h 1389221"/>
                  <a:gd name="connsiteX507" fmla="*/ 1578824 w 2169210"/>
                  <a:gd name="connsiteY507" fmla="*/ 132472 h 1389221"/>
                  <a:gd name="connsiteX508" fmla="*/ 2087497 w 2169210"/>
                  <a:gd name="connsiteY508" fmla="*/ 793220 h 1389221"/>
                  <a:gd name="connsiteX509" fmla="*/ 2085916 w 2169210"/>
                  <a:gd name="connsiteY509" fmla="*/ 792166 h 1389221"/>
                  <a:gd name="connsiteX510" fmla="*/ 2087497 w 2169210"/>
                  <a:gd name="connsiteY510" fmla="*/ 793220 h 1389221"/>
                  <a:gd name="connsiteX511" fmla="*/ 84431 w 2169210"/>
                  <a:gd name="connsiteY511" fmla="*/ 790584 h 1389221"/>
                  <a:gd name="connsiteX512" fmla="*/ 82850 w 2169210"/>
                  <a:gd name="connsiteY512" fmla="*/ 789530 h 1389221"/>
                  <a:gd name="connsiteX513" fmla="*/ 84431 w 2169210"/>
                  <a:gd name="connsiteY513" fmla="*/ 790584 h 1389221"/>
                  <a:gd name="connsiteX514" fmla="*/ 152606 w 2169210"/>
                  <a:gd name="connsiteY514" fmla="*/ 630690 h 1389221"/>
                  <a:gd name="connsiteX515" fmla="*/ 154187 w 2169210"/>
                  <a:gd name="connsiteY515" fmla="*/ 631745 h 1389221"/>
                  <a:gd name="connsiteX516" fmla="*/ 152606 w 2169210"/>
                  <a:gd name="connsiteY516" fmla="*/ 630690 h 1389221"/>
                  <a:gd name="connsiteX517" fmla="*/ 231235 w 2169210"/>
                  <a:gd name="connsiteY517" fmla="*/ 496977 h 1389221"/>
                  <a:gd name="connsiteX518" fmla="*/ 229653 w 2169210"/>
                  <a:gd name="connsiteY518" fmla="*/ 495923 h 1389221"/>
                  <a:gd name="connsiteX519" fmla="*/ 231235 w 2169210"/>
                  <a:gd name="connsiteY519" fmla="*/ 496977 h 1389221"/>
                  <a:gd name="connsiteX520" fmla="*/ 215509 w 2169210"/>
                  <a:gd name="connsiteY520" fmla="*/ 473344 h 1389221"/>
                  <a:gd name="connsiteX521" fmla="*/ 213928 w 2169210"/>
                  <a:gd name="connsiteY521" fmla="*/ 472290 h 1389221"/>
                  <a:gd name="connsiteX522" fmla="*/ 215509 w 2169210"/>
                  <a:gd name="connsiteY522" fmla="*/ 473344 h 1389221"/>
                  <a:gd name="connsiteX523" fmla="*/ 1711219 w 2169210"/>
                  <a:gd name="connsiteY523" fmla="*/ 254413 h 1389221"/>
                  <a:gd name="connsiteX524" fmla="*/ 1712274 w 2169210"/>
                  <a:gd name="connsiteY524" fmla="*/ 252831 h 1389221"/>
                  <a:gd name="connsiteX525" fmla="*/ 1711219 w 2169210"/>
                  <a:gd name="connsiteY525" fmla="*/ 254413 h 1389221"/>
                  <a:gd name="connsiteX526" fmla="*/ 1846251 w 2169210"/>
                  <a:gd name="connsiteY526" fmla="*/ 378989 h 1389221"/>
                  <a:gd name="connsiteX527" fmla="*/ 1847832 w 2169210"/>
                  <a:gd name="connsiteY527" fmla="*/ 380044 h 1389221"/>
                  <a:gd name="connsiteX528" fmla="*/ 1846251 w 2169210"/>
                  <a:gd name="connsiteY528" fmla="*/ 378989 h 13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2169210" h="1389221">
                    <a:moveTo>
                      <a:pt x="84431" y="818083"/>
                    </a:moveTo>
                    <a:cubicBezTo>
                      <a:pt x="88472" y="821245"/>
                      <a:pt x="86540" y="824672"/>
                      <a:pt x="85837" y="828801"/>
                    </a:cubicBezTo>
                    <a:cubicBezTo>
                      <a:pt x="82674" y="846635"/>
                      <a:pt x="74591" y="863064"/>
                      <a:pt x="73362" y="881601"/>
                    </a:cubicBezTo>
                    <a:cubicBezTo>
                      <a:pt x="72747" y="891089"/>
                      <a:pt x="71956" y="902334"/>
                      <a:pt x="64313" y="910417"/>
                    </a:cubicBezTo>
                    <a:cubicBezTo>
                      <a:pt x="63785" y="910944"/>
                      <a:pt x="63258" y="912174"/>
                      <a:pt x="63522" y="912613"/>
                    </a:cubicBezTo>
                    <a:cubicBezTo>
                      <a:pt x="70287" y="924034"/>
                      <a:pt x="58778" y="933522"/>
                      <a:pt x="60271" y="944856"/>
                    </a:cubicBezTo>
                    <a:cubicBezTo>
                      <a:pt x="61062" y="951005"/>
                      <a:pt x="59656" y="958736"/>
                      <a:pt x="54824" y="964623"/>
                    </a:cubicBezTo>
                    <a:cubicBezTo>
                      <a:pt x="53419" y="966292"/>
                      <a:pt x="52540" y="969718"/>
                      <a:pt x="53331" y="971563"/>
                    </a:cubicBezTo>
                    <a:cubicBezTo>
                      <a:pt x="57196" y="980261"/>
                      <a:pt x="56845" y="988695"/>
                      <a:pt x="53507" y="997304"/>
                    </a:cubicBezTo>
                    <a:cubicBezTo>
                      <a:pt x="53243" y="998095"/>
                      <a:pt x="52804" y="999061"/>
                      <a:pt x="53067" y="999676"/>
                    </a:cubicBezTo>
                    <a:cubicBezTo>
                      <a:pt x="57284" y="1009077"/>
                      <a:pt x="52013" y="1018301"/>
                      <a:pt x="52804" y="1027702"/>
                    </a:cubicBezTo>
                    <a:cubicBezTo>
                      <a:pt x="53682" y="1037366"/>
                      <a:pt x="52804" y="1047030"/>
                      <a:pt x="45775" y="1054849"/>
                    </a:cubicBezTo>
                    <a:cubicBezTo>
                      <a:pt x="45160" y="1055551"/>
                      <a:pt x="45073" y="1057308"/>
                      <a:pt x="45424" y="1058275"/>
                    </a:cubicBezTo>
                    <a:cubicBezTo>
                      <a:pt x="51398" y="1074001"/>
                      <a:pt x="51486" y="1079448"/>
                      <a:pt x="47884" y="1092977"/>
                    </a:cubicBezTo>
                    <a:cubicBezTo>
                      <a:pt x="46917" y="1096403"/>
                      <a:pt x="43843" y="1101235"/>
                      <a:pt x="49465" y="1104574"/>
                    </a:cubicBezTo>
                    <a:cubicBezTo>
                      <a:pt x="50344" y="1105101"/>
                      <a:pt x="50783" y="1108176"/>
                      <a:pt x="50168" y="1109318"/>
                    </a:cubicBezTo>
                    <a:cubicBezTo>
                      <a:pt x="45863" y="1117049"/>
                      <a:pt x="49465" y="1124517"/>
                      <a:pt x="50256" y="1132160"/>
                    </a:cubicBezTo>
                    <a:cubicBezTo>
                      <a:pt x="50520" y="1135147"/>
                      <a:pt x="51486" y="1138925"/>
                      <a:pt x="50080" y="1141209"/>
                    </a:cubicBezTo>
                    <a:cubicBezTo>
                      <a:pt x="42964" y="1153333"/>
                      <a:pt x="52189" y="1164314"/>
                      <a:pt x="51574" y="1175384"/>
                    </a:cubicBezTo>
                    <a:cubicBezTo>
                      <a:pt x="50959" y="1185487"/>
                      <a:pt x="57811" y="1194975"/>
                      <a:pt x="52892" y="1204903"/>
                    </a:cubicBezTo>
                    <a:cubicBezTo>
                      <a:pt x="59920" y="1212546"/>
                      <a:pt x="49817" y="1223264"/>
                      <a:pt x="57724" y="1230907"/>
                    </a:cubicBezTo>
                    <a:cubicBezTo>
                      <a:pt x="58866" y="1231962"/>
                      <a:pt x="58251" y="1235124"/>
                      <a:pt x="58075" y="1237233"/>
                    </a:cubicBezTo>
                    <a:cubicBezTo>
                      <a:pt x="57284" y="1246545"/>
                      <a:pt x="60271" y="1255858"/>
                      <a:pt x="58251" y="1265258"/>
                    </a:cubicBezTo>
                    <a:cubicBezTo>
                      <a:pt x="57811" y="1267455"/>
                      <a:pt x="55966" y="1271759"/>
                      <a:pt x="61589" y="1271935"/>
                    </a:cubicBezTo>
                    <a:cubicBezTo>
                      <a:pt x="62292" y="1271935"/>
                      <a:pt x="62907" y="1276240"/>
                      <a:pt x="63346" y="1278524"/>
                    </a:cubicBezTo>
                    <a:cubicBezTo>
                      <a:pt x="65015" y="1287925"/>
                      <a:pt x="66597" y="1297237"/>
                      <a:pt x="68266" y="1306637"/>
                    </a:cubicBezTo>
                    <a:cubicBezTo>
                      <a:pt x="68442" y="1307867"/>
                      <a:pt x="69145" y="1309537"/>
                      <a:pt x="68530" y="1310327"/>
                    </a:cubicBezTo>
                    <a:cubicBezTo>
                      <a:pt x="63873" y="1317180"/>
                      <a:pt x="67300" y="1322363"/>
                      <a:pt x="71077" y="1328249"/>
                    </a:cubicBezTo>
                    <a:cubicBezTo>
                      <a:pt x="73801" y="1332554"/>
                      <a:pt x="77491" y="1339231"/>
                      <a:pt x="75909" y="1342745"/>
                    </a:cubicBezTo>
                    <a:cubicBezTo>
                      <a:pt x="72659" y="1350037"/>
                      <a:pt x="81180" y="1351794"/>
                      <a:pt x="80390" y="1357768"/>
                    </a:cubicBezTo>
                    <a:cubicBezTo>
                      <a:pt x="79775" y="1362600"/>
                      <a:pt x="83025" y="1367872"/>
                      <a:pt x="84255" y="1372967"/>
                    </a:cubicBezTo>
                    <a:cubicBezTo>
                      <a:pt x="86452" y="1382104"/>
                      <a:pt x="82586" y="1386672"/>
                      <a:pt x="72395" y="1386936"/>
                    </a:cubicBezTo>
                    <a:cubicBezTo>
                      <a:pt x="63258" y="1387111"/>
                      <a:pt x="53946" y="1386145"/>
                      <a:pt x="44897" y="1387199"/>
                    </a:cubicBezTo>
                    <a:cubicBezTo>
                      <a:pt x="36726" y="1388254"/>
                      <a:pt x="34003" y="1382719"/>
                      <a:pt x="32158" y="1377711"/>
                    </a:cubicBezTo>
                    <a:cubicBezTo>
                      <a:pt x="29962" y="1372001"/>
                      <a:pt x="29962" y="1365499"/>
                      <a:pt x="29259" y="1359262"/>
                    </a:cubicBezTo>
                    <a:cubicBezTo>
                      <a:pt x="28556" y="1353112"/>
                      <a:pt x="31543" y="1346084"/>
                      <a:pt x="24515" y="1341515"/>
                    </a:cubicBezTo>
                    <a:cubicBezTo>
                      <a:pt x="23812" y="1341076"/>
                      <a:pt x="24076" y="1339143"/>
                      <a:pt x="23988" y="1337913"/>
                    </a:cubicBezTo>
                    <a:cubicBezTo>
                      <a:pt x="23109" y="1327371"/>
                      <a:pt x="22318" y="1316741"/>
                      <a:pt x="21264" y="1306198"/>
                    </a:cubicBezTo>
                    <a:cubicBezTo>
                      <a:pt x="21001" y="1303826"/>
                      <a:pt x="19683" y="1301630"/>
                      <a:pt x="18892" y="1299346"/>
                    </a:cubicBezTo>
                    <a:cubicBezTo>
                      <a:pt x="15817" y="1290736"/>
                      <a:pt x="14324" y="1281951"/>
                      <a:pt x="13006" y="1272814"/>
                    </a:cubicBezTo>
                    <a:cubicBezTo>
                      <a:pt x="11073" y="1259284"/>
                      <a:pt x="13182" y="1245052"/>
                      <a:pt x="6856" y="1232225"/>
                    </a:cubicBezTo>
                    <a:cubicBezTo>
                      <a:pt x="6153" y="1230820"/>
                      <a:pt x="5451" y="1228975"/>
                      <a:pt x="5714" y="1227481"/>
                    </a:cubicBezTo>
                    <a:cubicBezTo>
                      <a:pt x="7471" y="1215270"/>
                      <a:pt x="6417" y="1203234"/>
                      <a:pt x="3078" y="1191373"/>
                    </a:cubicBezTo>
                    <a:cubicBezTo>
                      <a:pt x="2815" y="1190583"/>
                      <a:pt x="2815" y="1189528"/>
                      <a:pt x="3078" y="1188738"/>
                    </a:cubicBezTo>
                    <a:cubicBezTo>
                      <a:pt x="7910" y="1175911"/>
                      <a:pt x="1761" y="1163172"/>
                      <a:pt x="2815" y="1150258"/>
                    </a:cubicBezTo>
                    <a:cubicBezTo>
                      <a:pt x="3781" y="1137870"/>
                      <a:pt x="5451" y="1125483"/>
                      <a:pt x="1058" y="1112656"/>
                    </a:cubicBezTo>
                    <a:cubicBezTo>
                      <a:pt x="-1402" y="1105364"/>
                      <a:pt x="1058" y="1096052"/>
                      <a:pt x="2112" y="1087618"/>
                    </a:cubicBezTo>
                    <a:cubicBezTo>
                      <a:pt x="2903" y="1081556"/>
                      <a:pt x="3606" y="1074352"/>
                      <a:pt x="3166" y="1067587"/>
                    </a:cubicBezTo>
                    <a:cubicBezTo>
                      <a:pt x="2639" y="1060647"/>
                      <a:pt x="2639" y="1053619"/>
                      <a:pt x="3166" y="1046590"/>
                    </a:cubicBezTo>
                    <a:cubicBezTo>
                      <a:pt x="3693" y="1038596"/>
                      <a:pt x="706" y="1030337"/>
                      <a:pt x="5626" y="1022694"/>
                    </a:cubicBezTo>
                    <a:cubicBezTo>
                      <a:pt x="8174" y="1018828"/>
                      <a:pt x="-1051" y="1014611"/>
                      <a:pt x="5714" y="1010482"/>
                    </a:cubicBezTo>
                    <a:cubicBezTo>
                      <a:pt x="4660" y="1000643"/>
                      <a:pt x="10019" y="991418"/>
                      <a:pt x="10107" y="982457"/>
                    </a:cubicBezTo>
                    <a:cubicBezTo>
                      <a:pt x="10195" y="972266"/>
                      <a:pt x="11864" y="962690"/>
                      <a:pt x="13621" y="952938"/>
                    </a:cubicBezTo>
                    <a:cubicBezTo>
                      <a:pt x="14499" y="948106"/>
                      <a:pt x="15993" y="943450"/>
                      <a:pt x="17223" y="938706"/>
                    </a:cubicBezTo>
                    <a:cubicBezTo>
                      <a:pt x="17750" y="936773"/>
                      <a:pt x="19068" y="934577"/>
                      <a:pt x="18716" y="932820"/>
                    </a:cubicBezTo>
                    <a:cubicBezTo>
                      <a:pt x="14060" y="912174"/>
                      <a:pt x="22758" y="893373"/>
                      <a:pt x="26711" y="873958"/>
                    </a:cubicBezTo>
                    <a:cubicBezTo>
                      <a:pt x="28556" y="865084"/>
                      <a:pt x="30050" y="856123"/>
                      <a:pt x="31982" y="847338"/>
                    </a:cubicBezTo>
                    <a:cubicBezTo>
                      <a:pt x="35409" y="831700"/>
                      <a:pt x="36463" y="814920"/>
                      <a:pt x="43403" y="801039"/>
                    </a:cubicBezTo>
                    <a:cubicBezTo>
                      <a:pt x="48411" y="791024"/>
                      <a:pt x="48762" y="780569"/>
                      <a:pt x="52892" y="770817"/>
                    </a:cubicBezTo>
                    <a:cubicBezTo>
                      <a:pt x="56845" y="761505"/>
                      <a:pt x="60447" y="752104"/>
                      <a:pt x="63785" y="742616"/>
                    </a:cubicBezTo>
                    <a:cubicBezTo>
                      <a:pt x="65806" y="736906"/>
                      <a:pt x="67475" y="730932"/>
                      <a:pt x="68442" y="724870"/>
                    </a:cubicBezTo>
                    <a:cubicBezTo>
                      <a:pt x="71077" y="708529"/>
                      <a:pt x="79511" y="694472"/>
                      <a:pt x="85310" y="679449"/>
                    </a:cubicBezTo>
                    <a:cubicBezTo>
                      <a:pt x="87770" y="673036"/>
                      <a:pt x="91020" y="667150"/>
                      <a:pt x="92777" y="660209"/>
                    </a:cubicBezTo>
                    <a:cubicBezTo>
                      <a:pt x="94974" y="651424"/>
                      <a:pt x="101035" y="643605"/>
                      <a:pt x="105604" y="635435"/>
                    </a:cubicBezTo>
                    <a:cubicBezTo>
                      <a:pt x="107976" y="631130"/>
                      <a:pt x="112193" y="627176"/>
                      <a:pt x="112720" y="622696"/>
                    </a:cubicBezTo>
                    <a:cubicBezTo>
                      <a:pt x="115004" y="603192"/>
                      <a:pt x="128446" y="588960"/>
                      <a:pt x="135298" y="571653"/>
                    </a:cubicBezTo>
                    <a:cubicBezTo>
                      <a:pt x="136616" y="568314"/>
                      <a:pt x="138022" y="564888"/>
                      <a:pt x="139955" y="561813"/>
                    </a:cubicBezTo>
                    <a:cubicBezTo>
                      <a:pt x="146983" y="550744"/>
                      <a:pt x="150585" y="537302"/>
                      <a:pt x="162006" y="529219"/>
                    </a:cubicBezTo>
                    <a:cubicBezTo>
                      <a:pt x="162357" y="528956"/>
                      <a:pt x="162884" y="528604"/>
                      <a:pt x="162884" y="528341"/>
                    </a:cubicBezTo>
                    <a:cubicBezTo>
                      <a:pt x="162709" y="515778"/>
                      <a:pt x="173075" y="508925"/>
                      <a:pt x="178786" y="499525"/>
                    </a:cubicBezTo>
                    <a:cubicBezTo>
                      <a:pt x="182827" y="492848"/>
                      <a:pt x="187923" y="486874"/>
                      <a:pt x="191876" y="480197"/>
                    </a:cubicBezTo>
                    <a:cubicBezTo>
                      <a:pt x="195566" y="473959"/>
                      <a:pt x="197938" y="466843"/>
                      <a:pt x="201892" y="460781"/>
                    </a:cubicBezTo>
                    <a:cubicBezTo>
                      <a:pt x="207954" y="451381"/>
                      <a:pt x="214630" y="442420"/>
                      <a:pt x="221219" y="433371"/>
                    </a:cubicBezTo>
                    <a:cubicBezTo>
                      <a:pt x="227106" y="425288"/>
                      <a:pt x="233168" y="417294"/>
                      <a:pt x="239142" y="409299"/>
                    </a:cubicBezTo>
                    <a:cubicBezTo>
                      <a:pt x="241162" y="406663"/>
                      <a:pt x="242656" y="402798"/>
                      <a:pt x="245379" y="401568"/>
                    </a:cubicBezTo>
                    <a:cubicBezTo>
                      <a:pt x="252056" y="398493"/>
                      <a:pt x="254516" y="392870"/>
                      <a:pt x="257327" y="386896"/>
                    </a:cubicBezTo>
                    <a:cubicBezTo>
                      <a:pt x="258733" y="383997"/>
                      <a:pt x="262599" y="382328"/>
                      <a:pt x="264268" y="379517"/>
                    </a:cubicBezTo>
                    <a:cubicBezTo>
                      <a:pt x="271120" y="367656"/>
                      <a:pt x="285089" y="362209"/>
                      <a:pt x="290536" y="348680"/>
                    </a:cubicBezTo>
                    <a:cubicBezTo>
                      <a:pt x="293084" y="342354"/>
                      <a:pt x="299321" y="337435"/>
                      <a:pt x="304153" y="332075"/>
                    </a:cubicBezTo>
                    <a:cubicBezTo>
                      <a:pt x="313642" y="321533"/>
                      <a:pt x="323042" y="310903"/>
                      <a:pt x="332969" y="300800"/>
                    </a:cubicBezTo>
                    <a:cubicBezTo>
                      <a:pt x="339471" y="294211"/>
                      <a:pt x="347026" y="288588"/>
                      <a:pt x="353791" y="282262"/>
                    </a:cubicBezTo>
                    <a:cubicBezTo>
                      <a:pt x="359501" y="276991"/>
                      <a:pt x="364685" y="271105"/>
                      <a:pt x="370395" y="265834"/>
                    </a:cubicBezTo>
                    <a:cubicBezTo>
                      <a:pt x="374612" y="261968"/>
                      <a:pt x="377423" y="255731"/>
                      <a:pt x="384891" y="256346"/>
                    </a:cubicBezTo>
                    <a:cubicBezTo>
                      <a:pt x="386033" y="256433"/>
                      <a:pt x="387966" y="254237"/>
                      <a:pt x="388493" y="252831"/>
                    </a:cubicBezTo>
                    <a:cubicBezTo>
                      <a:pt x="391744" y="242465"/>
                      <a:pt x="402550" y="240093"/>
                      <a:pt x="409226" y="233328"/>
                    </a:cubicBezTo>
                    <a:cubicBezTo>
                      <a:pt x="414146" y="228408"/>
                      <a:pt x="421438" y="225597"/>
                      <a:pt x="425919" y="220413"/>
                    </a:cubicBezTo>
                    <a:cubicBezTo>
                      <a:pt x="437955" y="206269"/>
                      <a:pt x="454208" y="197747"/>
                      <a:pt x="468352" y="186414"/>
                    </a:cubicBezTo>
                    <a:cubicBezTo>
                      <a:pt x="477752" y="178859"/>
                      <a:pt x="487680" y="172006"/>
                      <a:pt x="497520" y="165065"/>
                    </a:cubicBezTo>
                    <a:cubicBezTo>
                      <a:pt x="501824" y="161991"/>
                      <a:pt x="506481" y="159355"/>
                      <a:pt x="511049" y="156719"/>
                    </a:cubicBezTo>
                    <a:cubicBezTo>
                      <a:pt x="524842" y="148900"/>
                      <a:pt x="538196" y="140115"/>
                      <a:pt x="552780" y="133965"/>
                    </a:cubicBezTo>
                    <a:cubicBezTo>
                      <a:pt x="561653" y="130188"/>
                      <a:pt x="567890" y="123862"/>
                      <a:pt x="575534" y="119118"/>
                    </a:cubicBezTo>
                    <a:cubicBezTo>
                      <a:pt x="591962" y="108839"/>
                      <a:pt x="609621" y="100493"/>
                      <a:pt x="627104" y="91795"/>
                    </a:cubicBezTo>
                    <a:cubicBezTo>
                      <a:pt x="634659" y="88018"/>
                      <a:pt x="642830" y="85470"/>
                      <a:pt x="650824" y="82571"/>
                    </a:cubicBezTo>
                    <a:cubicBezTo>
                      <a:pt x="655393" y="80902"/>
                      <a:pt x="660400" y="80374"/>
                      <a:pt x="664793" y="78442"/>
                    </a:cubicBezTo>
                    <a:cubicBezTo>
                      <a:pt x="672524" y="74928"/>
                      <a:pt x="679904" y="70711"/>
                      <a:pt x="687459" y="66757"/>
                    </a:cubicBezTo>
                    <a:cubicBezTo>
                      <a:pt x="690710" y="65088"/>
                      <a:pt x="693961" y="63419"/>
                      <a:pt x="697387" y="62189"/>
                    </a:cubicBezTo>
                    <a:cubicBezTo>
                      <a:pt x="710653" y="57269"/>
                      <a:pt x="724007" y="52349"/>
                      <a:pt x="737273" y="47869"/>
                    </a:cubicBezTo>
                    <a:cubicBezTo>
                      <a:pt x="748166" y="44267"/>
                      <a:pt x="759587" y="40137"/>
                      <a:pt x="771711" y="38556"/>
                    </a:cubicBezTo>
                    <a:cubicBezTo>
                      <a:pt x="787261" y="36623"/>
                      <a:pt x="802196" y="30298"/>
                      <a:pt x="817395" y="25905"/>
                    </a:cubicBezTo>
                    <a:cubicBezTo>
                      <a:pt x="820558" y="25027"/>
                      <a:pt x="823721" y="24324"/>
                      <a:pt x="826796" y="23357"/>
                    </a:cubicBezTo>
                    <a:cubicBezTo>
                      <a:pt x="829870" y="22391"/>
                      <a:pt x="832945" y="21337"/>
                      <a:pt x="836020" y="20370"/>
                    </a:cubicBezTo>
                    <a:cubicBezTo>
                      <a:pt x="838304" y="19580"/>
                      <a:pt x="840852" y="17910"/>
                      <a:pt x="842961" y="18350"/>
                    </a:cubicBezTo>
                    <a:cubicBezTo>
                      <a:pt x="851043" y="20019"/>
                      <a:pt x="859038" y="12551"/>
                      <a:pt x="867032" y="18174"/>
                    </a:cubicBezTo>
                    <a:cubicBezTo>
                      <a:pt x="867296" y="18350"/>
                      <a:pt x="867999" y="18350"/>
                      <a:pt x="868262" y="18174"/>
                    </a:cubicBezTo>
                    <a:cubicBezTo>
                      <a:pt x="876609" y="11497"/>
                      <a:pt x="886712" y="13957"/>
                      <a:pt x="896024" y="12288"/>
                    </a:cubicBezTo>
                    <a:cubicBezTo>
                      <a:pt x="898923" y="11761"/>
                      <a:pt x="900329" y="10443"/>
                      <a:pt x="903580" y="12376"/>
                    </a:cubicBezTo>
                    <a:cubicBezTo>
                      <a:pt x="905776" y="13693"/>
                      <a:pt x="909993" y="12376"/>
                      <a:pt x="913068" y="11409"/>
                    </a:cubicBezTo>
                    <a:cubicBezTo>
                      <a:pt x="925455" y="7544"/>
                      <a:pt x="937931" y="5172"/>
                      <a:pt x="951109" y="4820"/>
                    </a:cubicBezTo>
                    <a:cubicBezTo>
                      <a:pt x="968064" y="4293"/>
                      <a:pt x="985020" y="3239"/>
                      <a:pt x="1001888" y="340"/>
                    </a:cubicBezTo>
                    <a:cubicBezTo>
                      <a:pt x="1010146" y="-1066"/>
                      <a:pt x="1019195" y="2272"/>
                      <a:pt x="1027893" y="3415"/>
                    </a:cubicBezTo>
                    <a:cubicBezTo>
                      <a:pt x="1030528" y="3766"/>
                      <a:pt x="1033252" y="4117"/>
                      <a:pt x="1035887" y="3942"/>
                    </a:cubicBezTo>
                    <a:cubicBezTo>
                      <a:pt x="1044849" y="3590"/>
                      <a:pt x="1054512" y="691"/>
                      <a:pt x="1062595" y="3063"/>
                    </a:cubicBezTo>
                    <a:cubicBezTo>
                      <a:pt x="1073050" y="6050"/>
                      <a:pt x="1083065" y="4645"/>
                      <a:pt x="1093168" y="4645"/>
                    </a:cubicBezTo>
                    <a:cubicBezTo>
                      <a:pt x="1096331" y="4645"/>
                      <a:pt x="1099582" y="4908"/>
                      <a:pt x="1102832" y="4908"/>
                    </a:cubicBezTo>
                    <a:cubicBezTo>
                      <a:pt x="1108191" y="4996"/>
                      <a:pt x="1113111" y="7719"/>
                      <a:pt x="1119173" y="5435"/>
                    </a:cubicBezTo>
                    <a:cubicBezTo>
                      <a:pt x="1123302" y="3854"/>
                      <a:pt x="1128925" y="6402"/>
                      <a:pt x="1133932" y="7017"/>
                    </a:cubicBezTo>
                    <a:cubicBezTo>
                      <a:pt x="1135602" y="7280"/>
                      <a:pt x="1137446" y="7983"/>
                      <a:pt x="1138940" y="7544"/>
                    </a:cubicBezTo>
                    <a:cubicBezTo>
                      <a:pt x="1155369" y="1921"/>
                      <a:pt x="1172500" y="4469"/>
                      <a:pt x="1188929" y="5699"/>
                    </a:cubicBezTo>
                    <a:cubicBezTo>
                      <a:pt x="1200350" y="6577"/>
                      <a:pt x="1211859" y="6753"/>
                      <a:pt x="1223280" y="7632"/>
                    </a:cubicBezTo>
                    <a:cubicBezTo>
                      <a:pt x="1231274" y="8247"/>
                      <a:pt x="1240148" y="7280"/>
                      <a:pt x="1246912" y="10619"/>
                    </a:cubicBezTo>
                    <a:cubicBezTo>
                      <a:pt x="1258421" y="16329"/>
                      <a:pt x="1269930" y="14748"/>
                      <a:pt x="1281702" y="15538"/>
                    </a:cubicBezTo>
                    <a:cubicBezTo>
                      <a:pt x="1286974" y="15890"/>
                      <a:pt x="1293387" y="15890"/>
                      <a:pt x="1297252" y="18789"/>
                    </a:cubicBezTo>
                    <a:cubicBezTo>
                      <a:pt x="1302699" y="22918"/>
                      <a:pt x="1307180" y="18350"/>
                      <a:pt x="1311924" y="19668"/>
                    </a:cubicBezTo>
                    <a:cubicBezTo>
                      <a:pt x="1321500" y="22303"/>
                      <a:pt x="1332306" y="20282"/>
                      <a:pt x="1340652" y="27399"/>
                    </a:cubicBezTo>
                    <a:cubicBezTo>
                      <a:pt x="1351546" y="24499"/>
                      <a:pt x="1360244" y="31440"/>
                      <a:pt x="1369908" y="33900"/>
                    </a:cubicBezTo>
                    <a:cubicBezTo>
                      <a:pt x="1390465" y="39259"/>
                      <a:pt x="1410847" y="45057"/>
                      <a:pt x="1431581" y="49450"/>
                    </a:cubicBezTo>
                    <a:cubicBezTo>
                      <a:pt x="1432020" y="49538"/>
                      <a:pt x="1432635" y="49274"/>
                      <a:pt x="1432899" y="49450"/>
                    </a:cubicBezTo>
                    <a:cubicBezTo>
                      <a:pt x="1438697" y="56127"/>
                      <a:pt x="1446604" y="55951"/>
                      <a:pt x="1454335" y="58147"/>
                    </a:cubicBezTo>
                    <a:cubicBezTo>
                      <a:pt x="1461451" y="60168"/>
                      <a:pt x="1469182" y="62189"/>
                      <a:pt x="1476211" y="65176"/>
                    </a:cubicBezTo>
                    <a:cubicBezTo>
                      <a:pt x="1479549" y="66581"/>
                      <a:pt x="1483151" y="68075"/>
                      <a:pt x="1485787" y="70447"/>
                    </a:cubicBezTo>
                    <a:cubicBezTo>
                      <a:pt x="1497823" y="81604"/>
                      <a:pt x="1514603" y="81077"/>
                      <a:pt x="1528132" y="88545"/>
                    </a:cubicBezTo>
                    <a:cubicBezTo>
                      <a:pt x="1537708" y="93816"/>
                      <a:pt x="1547811" y="98033"/>
                      <a:pt x="1557739" y="102601"/>
                    </a:cubicBezTo>
                    <a:cubicBezTo>
                      <a:pt x="1565119" y="105940"/>
                      <a:pt x="1572586" y="108927"/>
                      <a:pt x="1579878" y="112353"/>
                    </a:cubicBezTo>
                    <a:cubicBezTo>
                      <a:pt x="1582865" y="113759"/>
                      <a:pt x="1585764" y="115428"/>
                      <a:pt x="1588224" y="117537"/>
                    </a:cubicBezTo>
                    <a:cubicBezTo>
                      <a:pt x="1602105" y="129309"/>
                      <a:pt x="1617479" y="138446"/>
                      <a:pt x="1634962" y="143981"/>
                    </a:cubicBezTo>
                    <a:cubicBezTo>
                      <a:pt x="1637598" y="144771"/>
                      <a:pt x="1639794" y="147670"/>
                      <a:pt x="1641551" y="150043"/>
                    </a:cubicBezTo>
                    <a:cubicBezTo>
                      <a:pt x="1644802" y="154259"/>
                      <a:pt x="1647877" y="157159"/>
                      <a:pt x="1654202" y="157422"/>
                    </a:cubicBezTo>
                    <a:cubicBezTo>
                      <a:pt x="1659298" y="157686"/>
                      <a:pt x="1664657" y="161639"/>
                      <a:pt x="1669225" y="164890"/>
                    </a:cubicBezTo>
                    <a:cubicBezTo>
                      <a:pt x="1683721" y="175344"/>
                      <a:pt x="1697953" y="186326"/>
                      <a:pt x="1712274" y="197044"/>
                    </a:cubicBezTo>
                    <a:cubicBezTo>
                      <a:pt x="1719653" y="202579"/>
                      <a:pt x="1728087" y="207147"/>
                      <a:pt x="1733973" y="213912"/>
                    </a:cubicBezTo>
                    <a:cubicBezTo>
                      <a:pt x="1744340" y="226124"/>
                      <a:pt x="1757606" y="234206"/>
                      <a:pt x="1770257" y="243343"/>
                    </a:cubicBezTo>
                    <a:cubicBezTo>
                      <a:pt x="1771224" y="244046"/>
                      <a:pt x="1772805" y="244222"/>
                      <a:pt x="1773420" y="245100"/>
                    </a:cubicBezTo>
                    <a:cubicBezTo>
                      <a:pt x="1782469" y="257927"/>
                      <a:pt x="1796613" y="264780"/>
                      <a:pt x="1808034" y="274707"/>
                    </a:cubicBezTo>
                    <a:cubicBezTo>
                      <a:pt x="1814975" y="280769"/>
                      <a:pt x="1820158" y="288764"/>
                      <a:pt x="1826659" y="295441"/>
                    </a:cubicBezTo>
                    <a:cubicBezTo>
                      <a:pt x="1839662" y="308882"/>
                      <a:pt x="1853455" y="321621"/>
                      <a:pt x="1866106" y="335326"/>
                    </a:cubicBezTo>
                    <a:cubicBezTo>
                      <a:pt x="1873398" y="343233"/>
                      <a:pt x="1879284" y="352458"/>
                      <a:pt x="1885785" y="361155"/>
                    </a:cubicBezTo>
                    <a:cubicBezTo>
                      <a:pt x="1887015" y="362824"/>
                      <a:pt x="1887981" y="364757"/>
                      <a:pt x="1889387" y="366163"/>
                    </a:cubicBezTo>
                    <a:cubicBezTo>
                      <a:pt x="1896327" y="373279"/>
                      <a:pt x="1905552" y="379165"/>
                      <a:pt x="1909945" y="387599"/>
                    </a:cubicBezTo>
                    <a:cubicBezTo>
                      <a:pt x="1915304" y="397790"/>
                      <a:pt x="1925671" y="402622"/>
                      <a:pt x="1931030" y="412637"/>
                    </a:cubicBezTo>
                    <a:cubicBezTo>
                      <a:pt x="1936301" y="422477"/>
                      <a:pt x="1944647" y="430560"/>
                      <a:pt x="1951148" y="439784"/>
                    </a:cubicBezTo>
                    <a:cubicBezTo>
                      <a:pt x="1959670" y="451908"/>
                      <a:pt x="1967928" y="464208"/>
                      <a:pt x="1976011" y="476683"/>
                    </a:cubicBezTo>
                    <a:cubicBezTo>
                      <a:pt x="1977944" y="479670"/>
                      <a:pt x="1978295" y="483711"/>
                      <a:pt x="1980228" y="486698"/>
                    </a:cubicBezTo>
                    <a:cubicBezTo>
                      <a:pt x="1982248" y="489773"/>
                      <a:pt x="1981106" y="494956"/>
                      <a:pt x="1986992" y="495747"/>
                    </a:cubicBezTo>
                    <a:cubicBezTo>
                      <a:pt x="1989277" y="496099"/>
                      <a:pt x="1992966" y="499964"/>
                      <a:pt x="1992791" y="502073"/>
                    </a:cubicBezTo>
                    <a:cubicBezTo>
                      <a:pt x="1992439" y="508134"/>
                      <a:pt x="1997096" y="510155"/>
                      <a:pt x="1999995" y="513669"/>
                    </a:cubicBezTo>
                    <a:cubicBezTo>
                      <a:pt x="2001137" y="514987"/>
                      <a:pt x="2003421" y="516129"/>
                      <a:pt x="2003509" y="517447"/>
                    </a:cubicBezTo>
                    <a:cubicBezTo>
                      <a:pt x="2004124" y="527814"/>
                      <a:pt x="2012382" y="533788"/>
                      <a:pt x="2016775" y="541870"/>
                    </a:cubicBezTo>
                    <a:cubicBezTo>
                      <a:pt x="2023979" y="555048"/>
                      <a:pt x="2031798" y="567963"/>
                      <a:pt x="2038650" y="581317"/>
                    </a:cubicBezTo>
                    <a:cubicBezTo>
                      <a:pt x="2046557" y="596779"/>
                      <a:pt x="2055958" y="611714"/>
                      <a:pt x="2058681" y="629373"/>
                    </a:cubicBezTo>
                    <a:cubicBezTo>
                      <a:pt x="2058945" y="630954"/>
                      <a:pt x="2059120" y="632887"/>
                      <a:pt x="2060087" y="634029"/>
                    </a:cubicBezTo>
                    <a:cubicBezTo>
                      <a:pt x="2069838" y="645450"/>
                      <a:pt x="2073968" y="659594"/>
                      <a:pt x="2080030" y="672948"/>
                    </a:cubicBezTo>
                    <a:cubicBezTo>
                      <a:pt x="2086004" y="686214"/>
                      <a:pt x="2092505" y="699304"/>
                      <a:pt x="2096985" y="713097"/>
                    </a:cubicBezTo>
                    <a:cubicBezTo>
                      <a:pt x="2100500" y="723903"/>
                      <a:pt x="2102959" y="735149"/>
                      <a:pt x="2105859" y="746130"/>
                    </a:cubicBezTo>
                    <a:cubicBezTo>
                      <a:pt x="2106737" y="749293"/>
                      <a:pt x="2106649" y="753334"/>
                      <a:pt x="2108670" y="755355"/>
                    </a:cubicBezTo>
                    <a:cubicBezTo>
                      <a:pt x="2115435" y="762383"/>
                      <a:pt x="2115171" y="771959"/>
                      <a:pt x="2118773" y="780130"/>
                    </a:cubicBezTo>
                    <a:cubicBezTo>
                      <a:pt x="2121409" y="786104"/>
                      <a:pt x="2118949" y="793308"/>
                      <a:pt x="2123957" y="799545"/>
                    </a:cubicBezTo>
                    <a:cubicBezTo>
                      <a:pt x="2128086" y="804641"/>
                      <a:pt x="2130985" y="811933"/>
                      <a:pt x="2131336" y="818522"/>
                    </a:cubicBezTo>
                    <a:cubicBezTo>
                      <a:pt x="2131863" y="828274"/>
                      <a:pt x="2135290" y="837059"/>
                      <a:pt x="2137310" y="846372"/>
                    </a:cubicBezTo>
                    <a:cubicBezTo>
                      <a:pt x="2140473" y="860340"/>
                      <a:pt x="2143987" y="874309"/>
                      <a:pt x="2146359" y="888453"/>
                    </a:cubicBezTo>
                    <a:cubicBezTo>
                      <a:pt x="2148643" y="901983"/>
                      <a:pt x="2154354" y="914810"/>
                      <a:pt x="2153124" y="928954"/>
                    </a:cubicBezTo>
                    <a:cubicBezTo>
                      <a:pt x="2151894" y="942923"/>
                      <a:pt x="2156462" y="956189"/>
                      <a:pt x="2159537" y="969542"/>
                    </a:cubicBezTo>
                    <a:cubicBezTo>
                      <a:pt x="2159713" y="970333"/>
                      <a:pt x="2160943" y="970948"/>
                      <a:pt x="2160855" y="971563"/>
                    </a:cubicBezTo>
                    <a:cubicBezTo>
                      <a:pt x="2160328" y="976834"/>
                      <a:pt x="2158044" y="982457"/>
                      <a:pt x="2159362" y="987113"/>
                    </a:cubicBezTo>
                    <a:cubicBezTo>
                      <a:pt x="2160767" y="992121"/>
                      <a:pt x="2163578" y="996601"/>
                      <a:pt x="2163754" y="1002312"/>
                    </a:cubicBezTo>
                    <a:cubicBezTo>
                      <a:pt x="2164106" y="1017862"/>
                      <a:pt x="2164721" y="1033412"/>
                      <a:pt x="2166390" y="1048874"/>
                    </a:cubicBezTo>
                    <a:cubicBezTo>
                      <a:pt x="2167620" y="1060032"/>
                      <a:pt x="2167356" y="1071189"/>
                      <a:pt x="2168586" y="1082347"/>
                    </a:cubicBezTo>
                    <a:cubicBezTo>
                      <a:pt x="2169816" y="1094031"/>
                      <a:pt x="2168850" y="1105892"/>
                      <a:pt x="2168850" y="1117752"/>
                    </a:cubicBezTo>
                    <a:cubicBezTo>
                      <a:pt x="2168850" y="1118191"/>
                      <a:pt x="2168938" y="1118630"/>
                      <a:pt x="2168850" y="1119070"/>
                    </a:cubicBezTo>
                    <a:cubicBezTo>
                      <a:pt x="2162876" y="1135147"/>
                      <a:pt x="2165336" y="1151224"/>
                      <a:pt x="2168586" y="1167301"/>
                    </a:cubicBezTo>
                    <a:cubicBezTo>
                      <a:pt x="2168674" y="1167565"/>
                      <a:pt x="2168410" y="1168004"/>
                      <a:pt x="2168235" y="1168180"/>
                    </a:cubicBezTo>
                    <a:cubicBezTo>
                      <a:pt x="2161646" y="1176350"/>
                      <a:pt x="2166478" y="1185399"/>
                      <a:pt x="2166214" y="1194009"/>
                    </a:cubicBezTo>
                    <a:cubicBezTo>
                      <a:pt x="2165511" y="1214567"/>
                      <a:pt x="2163930" y="1235037"/>
                      <a:pt x="2158483" y="1254979"/>
                    </a:cubicBezTo>
                    <a:cubicBezTo>
                      <a:pt x="2157780" y="1257439"/>
                      <a:pt x="2158220" y="1260251"/>
                      <a:pt x="2158395" y="1262798"/>
                    </a:cubicBezTo>
                    <a:cubicBezTo>
                      <a:pt x="2159801" y="1277821"/>
                      <a:pt x="2154442" y="1291351"/>
                      <a:pt x="2149434" y="1304968"/>
                    </a:cubicBezTo>
                    <a:cubicBezTo>
                      <a:pt x="2148731" y="1306901"/>
                      <a:pt x="2148116" y="1308922"/>
                      <a:pt x="2147941" y="1310942"/>
                    </a:cubicBezTo>
                    <a:cubicBezTo>
                      <a:pt x="2146974" y="1320606"/>
                      <a:pt x="2147501" y="1330709"/>
                      <a:pt x="2144866" y="1339934"/>
                    </a:cubicBezTo>
                    <a:cubicBezTo>
                      <a:pt x="2142230" y="1349159"/>
                      <a:pt x="2139595" y="1358120"/>
                      <a:pt x="2139067" y="1367696"/>
                    </a:cubicBezTo>
                    <a:cubicBezTo>
                      <a:pt x="2138892" y="1371386"/>
                      <a:pt x="2137750" y="1375076"/>
                      <a:pt x="2137398" y="1378765"/>
                    </a:cubicBezTo>
                    <a:cubicBezTo>
                      <a:pt x="2136783" y="1384652"/>
                      <a:pt x="2132830" y="1388956"/>
                      <a:pt x="2126856" y="1389132"/>
                    </a:cubicBezTo>
                    <a:cubicBezTo>
                      <a:pt x="2115523" y="1389308"/>
                      <a:pt x="2104102" y="1389132"/>
                      <a:pt x="2092768" y="1389220"/>
                    </a:cubicBezTo>
                    <a:cubicBezTo>
                      <a:pt x="2086443" y="1389308"/>
                      <a:pt x="2083280" y="1385530"/>
                      <a:pt x="2085125" y="1380435"/>
                    </a:cubicBezTo>
                    <a:cubicBezTo>
                      <a:pt x="2088551" y="1371298"/>
                      <a:pt x="2085740" y="1360228"/>
                      <a:pt x="2093823" y="1352585"/>
                    </a:cubicBezTo>
                    <a:cubicBezTo>
                      <a:pt x="2094613" y="1351794"/>
                      <a:pt x="2095580" y="1349774"/>
                      <a:pt x="2095228" y="1349422"/>
                    </a:cubicBezTo>
                    <a:cubicBezTo>
                      <a:pt x="2090221" y="1343536"/>
                      <a:pt x="2095580" y="1340022"/>
                      <a:pt x="2097776" y="1335453"/>
                    </a:cubicBezTo>
                    <a:cubicBezTo>
                      <a:pt x="2100236" y="1330358"/>
                      <a:pt x="2104277" y="1323593"/>
                      <a:pt x="2102608" y="1319640"/>
                    </a:cubicBezTo>
                    <a:cubicBezTo>
                      <a:pt x="2100060" y="1313666"/>
                      <a:pt x="2103135" y="1309449"/>
                      <a:pt x="2103399" y="1304529"/>
                    </a:cubicBezTo>
                    <a:cubicBezTo>
                      <a:pt x="2103838" y="1295656"/>
                      <a:pt x="2104892" y="1286870"/>
                      <a:pt x="2105947" y="1278085"/>
                    </a:cubicBezTo>
                    <a:cubicBezTo>
                      <a:pt x="2106210" y="1276152"/>
                      <a:pt x="2107616" y="1274483"/>
                      <a:pt x="2108406" y="1272550"/>
                    </a:cubicBezTo>
                    <a:cubicBezTo>
                      <a:pt x="2109373" y="1270354"/>
                      <a:pt x="2111481" y="1267630"/>
                      <a:pt x="2110866" y="1265873"/>
                    </a:cubicBezTo>
                    <a:cubicBezTo>
                      <a:pt x="2108582" y="1259021"/>
                      <a:pt x="2111130" y="1252344"/>
                      <a:pt x="2111393" y="1245667"/>
                    </a:cubicBezTo>
                    <a:cubicBezTo>
                      <a:pt x="2111657" y="1239341"/>
                      <a:pt x="2114820" y="1233192"/>
                      <a:pt x="2116225" y="1226866"/>
                    </a:cubicBezTo>
                    <a:cubicBezTo>
                      <a:pt x="2116840" y="1223967"/>
                      <a:pt x="2116050" y="1220716"/>
                      <a:pt x="2116401" y="1217729"/>
                    </a:cubicBezTo>
                    <a:cubicBezTo>
                      <a:pt x="2117455" y="1207626"/>
                      <a:pt x="2117368" y="1197260"/>
                      <a:pt x="2117895" y="1187332"/>
                    </a:cubicBezTo>
                    <a:cubicBezTo>
                      <a:pt x="2118422" y="1177405"/>
                      <a:pt x="2122199" y="1169234"/>
                      <a:pt x="2123693" y="1160097"/>
                    </a:cubicBezTo>
                    <a:cubicBezTo>
                      <a:pt x="2124132" y="1157198"/>
                      <a:pt x="2121760" y="1153948"/>
                      <a:pt x="2121672" y="1150873"/>
                    </a:cubicBezTo>
                    <a:cubicBezTo>
                      <a:pt x="2121321" y="1143054"/>
                      <a:pt x="2121936" y="1135147"/>
                      <a:pt x="2121409" y="1127328"/>
                    </a:cubicBezTo>
                    <a:cubicBezTo>
                      <a:pt x="2121057" y="1122408"/>
                      <a:pt x="2123957" y="1116873"/>
                      <a:pt x="2118949" y="1112568"/>
                    </a:cubicBezTo>
                    <a:cubicBezTo>
                      <a:pt x="2118510" y="1112217"/>
                      <a:pt x="2119125" y="1110811"/>
                      <a:pt x="2118861" y="1110021"/>
                    </a:cubicBezTo>
                    <a:cubicBezTo>
                      <a:pt x="2116928" y="1104925"/>
                      <a:pt x="2127207" y="1104574"/>
                      <a:pt x="2123078" y="1098160"/>
                    </a:cubicBezTo>
                    <a:cubicBezTo>
                      <a:pt x="2120706" y="1094558"/>
                      <a:pt x="2119564" y="1089814"/>
                      <a:pt x="2119037" y="1085509"/>
                    </a:cubicBezTo>
                    <a:cubicBezTo>
                      <a:pt x="2118334" y="1079887"/>
                      <a:pt x="2118773" y="1074176"/>
                      <a:pt x="2118949" y="1068466"/>
                    </a:cubicBezTo>
                    <a:cubicBezTo>
                      <a:pt x="2119037" y="1065391"/>
                      <a:pt x="2117192" y="1061086"/>
                      <a:pt x="2123078" y="1061086"/>
                    </a:cubicBezTo>
                    <a:cubicBezTo>
                      <a:pt x="2123429" y="1061086"/>
                      <a:pt x="2124308" y="1058011"/>
                      <a:pt x="2124044" y="1057836"/>
                    </a:cubicBezTo>
                    <a:cubicBezTo>
                      <a:pt x="2114468" y="1052476"/>
                      <a:pt x="2119212" y="1042110"/>
                      <a:pt x="2117104" y="1034554"/>
                    </a:cubicBezTo>
                    <a:cubicBezTo>
                      <a:pt x="2114732" y="1025857"/>
                      <a:pt x="2113678" y="1015051"/>
                      <a:pt x="2118422" y="1005562"/>
                    </a:cubicBezTo>
                    <a:cubicBezTo>
                      <a:pt x="2118861" y="1004596"/>
                      <a:pt x="2118949" y="1002751"/>
                      <a:pt x="2118334" y="1002136"/>
                    </a:cubicBezTo>
                    <a:cubicBezTo>
                      <a:pt x="2110076" y="994054"/>
                      <a:pt x="2113238" y="985268"/>
                      <a:pt x="2116137" y="976219"/>
                    </a:cubicBezTo>
                    <a:cubicBezTo>
                      <a:pt x="2116928" y="973672"/>
                      <a:pt x="2116665" y="969718"/>
                      <a:pt x="2115171" y="967610"/>
                    </a:cubicBezTo>
                    <a:cubicBezTo>
                      <a:pt x="2109812" y="960054"/>
                      <a:pt x="2108670" y="951708"/>
                      <a:pt x="2108319" y="942835"/>
                    </a:cubicBezTo>
                    <a:cubicBezTo>
                      <a:pt x="2108143" y="938354"/>
                      <a:pt x="2106825" y="933874"/>
                      <a:pt x="2105771" y="929481"/>
                    </a:cubicBezTo>
                    <a:cubicBezTo>
                      <a:pt x="2105419" y="927988"/>
                      <a:pt x="2103047" y="926143"/>
                      <a:pt x="2103399" y="925352"/>
                    </a:cubicBezTo>
                    <a:cubicBezTo>
                      <a:pt x="2107089" y="917797"/>
                      <a:pt x="2103662" y="911647"/>
                      <a:pt x="2100851" y="904882"/>
                    </a:cubicBezTo>
                    <a:cubicBezTo>
                      <a:pt x="2098127" y="898117"/>
                      <a:pt x="2095843" y="890738"/>
                      <a:pt x="2095668" y="883534"/>
                    </a:cubicBezTo>
                    <a:cubicBezTo>
                      <a:pt x="2095140" y="864557"/>
                      <a:pt x="2087761" y="847514"/>
                      <a:pt x="2082753" y="829855"/>
                    </a:cubicBezTo>
                    <a:cubicBezTo>
                      <a:pt x="2082226" y="827834"/>
                      <a:pt x="2081523" y="824935"/>
                      <a:pt x="2082490" y="823617"/>
                    </a:cubicBezTo>
                    <a:cubicBezTo>
                      <a:pt x="2086531" y="817995"/>
                      <a:pt x="2084686" y="815096"/>
                      <a:pt x="2078887" y="812723"/>
                    </a:cubicBezTo>
                    <a:cubicBezTo>
                      <a:pt x="2077745" y="812196"/>
                      <a:pt x="2077306" y="809034"/>
                      <a:pt x="2077130" y="807101"/>
                    </a:cubicBezTo>
                    <a:cubicBezTo>
                      <a:pt x="2076867" y="803147"/>
                      <a:pt x="2077042" y="799282"/>
                      <a:pt x="2077042" y="795328"/>
                    </a:cubicBezTo>
                    <a:cubicBezTo>
                      <a:pt x="2077042" y="789354"/>
                      <a:pt x="2077833" y="783292"/>
                      <a:pt x="2071508" y="779163"/>
                    </a:cubicBezTo>
                    <a:cubicBezTo>
                      <a:pt x="2069048" y="777582"/>
                      <a:pt x="2067730" y="773892"/>
                      <a:pt x="2066676" y="770817"/>
                    </a:cubicBezTo>
                    <a:cubicBezTo>
                      <a:pt x="2063689" y="762471"/>
                      <a:pt x="2064480" y="752544"/>
                      <a:pt x="2056573" y="746130"/>
                    </a:cubicBezTo>
                    <a:cubicBezTo>
                      <a:pt x="2057275" y="728735"/>
                      <a:pt x="2043570" y="716436"/>
                      <a:pt x="2040320" y="700446"/>
                    </a:cubicBezTo>
                    <a:cubicBezTo>
                      <a:pt x="2039617" y="696844"/>
                      <a:pt x="2038738" y="693242"/>
                      <a:pt x="2037684" y="689728"/>
                    </a:cubicBezTo>
                    <a:cubicBezTo>
                      <a:pt x="2035400" y="682349"/>
                      <a:pt x="2035488" y="674617"/>
                      <a:pt x="2029074" y="668204"/>
                    </a:cubicBezTo>
                    <a:cubicBezTo>
                      <a:pt x="2024242" y="663372"/>
                      <a:pt x="2022573" y="655377"/>
                      <a:pt x="2019323" y="648876"/>
                    </a:cubicBezTo>
                    <a:cubicBezTo>
                      <a:pt x="2017302" y="644835"/>
                      <a:pt x="2015369" y="640794"/>
                      <a:pt x="2012909" y="637104"/>
                    </a:cubicBezTo>
                    <a:cubicBezTo>
                      <a:pt x="2010889" y="634117"/>
                      <a:pt x="2006144" y="632272"/>
                      <a:pt x="2011064" y="627703"/>
                    </a:cubicBezTo>
                    <a:cubicBezTo>
                      <a:pt x="2011504" y="627264"/>
                      <a:pt x="2008604" y="623047"/>
                      <a:pt x="2007111" y="620763"/>
                    </a:cubicBezTo>
                    <a:cubicBezTo>
                      <a:pt x="2004300" y="616282"/>
                      <a:pt x="2001049" y="611890"/>
                      <a:pt x="1998501" y="607321"/>
                    </a:cubicBezTo>
                    <a:cubicBezTo>
                      <a:pt x="1990506" y="593177"/>
                      <a:pt x="1982512" y="579032"/>
                      <a:pt x="1974781" y="564712"/>
                    </a:cubicBezTo>
                    <a:cubicBezTo>
                      <a:pt x="1972321" y="560144"/>
                      <a:pt x="1969597" y="555400"/>
                      <a:pt x="1968367" y="550392"/>
                    </a:cubicBezTo>
                    <a:cubicBezTo>
                      <a:pt x="1965644" y="538971"/>
                      <a:pt x="1955629" y="532470"/>
                      <a:pt x="1950533" y="522630"/>
                    </a:cubicBezTo>
                    <a:cubicBezTo>
                      <a:pt x="1946580" y="514987"/>
                      <a:pt x="1940166" y="508574"/>
                      <a:pt x="1935159" y="501458"/>
                    </a:cubicBezTo>
                    <a:cubicBezTo>
                      <a:pt x="1933841" y="499525"/>
                      <a:pt x="1933665" y="496889"/>
                      <a:pt x="1932962" y="494517"/>
                    </a:cubicBezTo>
                    <a:cubicBezTo>
                      <a:pt x="1932435" y="493024"/>
                      <a:pt x="1932260" y="490739"/>
                      <a:pt x="1931205" y="490300"/>
                    </a:cubicBezTo>
                    <a:cubicBezTo>
                      <a:pt x="1921893" y="486435"/>
                      <a:pt x="1919345" y="476946"/>
                      <a:pt x="1913898" y="469830"/>
                    </a:cubicBezTo>
                    <a:cubicBezTo>
                      <a:pt x="1906958" y="460869"/>
                      <a:pt x="1899314" y="452347"/>
                      <a:pt x="1892725" y="443123"/>
                    </a:cubicBezTo>
                    <a:cubicBezTo>
                      <a:pt x="1887278" y="435479"/>
                      <a:pt x="1882095" y="427485"/>
                      <a:pt x="1878230" y="418963"/>
                    </a:cubicBezTo>
                    <a:cubicBezTo>
                      <a:pt x="1876560" y="415273"/>
                      <a:pt x="1875242" y="413340"/>
                      <a:pt x="1871728" y="411056"/>
                    </a:cubicBezTo>
                    <a:cubicBezTo>
                      <a:pt x="1866018" y="407366"/>
                      <a:pt x="1861625" y="401568"/>
                      <a:pt x="1856617" y="396648"/>
                    </a:cubicBezTo>
                    <a:cubicBezTo>
                      <a:pt x="1852049" y="392080"/>
                      <a:pt x="1847129" y="387775"/>
                      <a:pt x="1843000" y="382767"/>
                    </a:cubicBezTo>
                    <a:cubicBezTo>
                      <a:pt x="1840101" y="379253"/>
                      <a:pt x="1839047" y="374157"/>
                      <a:pt x="1835884" y="370995"/>
                    </a:cubicBezTo>
                    <a:cubicBezTo>
                      <a:pt x="1830964" y="365811"/>
                      <a:pt x="1824639" y="361946"/>
                      <a:pt x="1819631" y="356850"/>
                    </a:cubicBezTo>
                    <a:cubicBezTo>
                      <a:pt x="1813657" y="350788"/>
                      <a:pt x="1808825" y="343672"/>
                      <a:pt x="1802763" y="337698"/>
                    </a:cubicBezTo>
                    <a:cubicBezTo>
                      <a:pt x="1794505" y="329616"/>
                      <a:pt x="1785544" y="322236"/>
                      <a:pt x="1777110" y="314417"/>
                    </a:cubicBezTo>
                    <a:cubicBezTo>
                      <a:pt x="1771399" y="309058"/>
                      <a:pt x="1771487" y="308882"/>
                      <a:pt x="1778779" y="306422"/>
                    </a:cubicBezTo>
                    <a:cubicBezTo>
                      <a:pt x="1779570" y="306159"/>
                      <a:pt x="1780185" y="305632"/>
                      <a:pt x="1780888" y="305192"/>
                    </a:cubicBezTo>
                    <a:cubicBezTo>
                      <a:pt x="1780185" y="304753"/>
                      <a:pt x="1779570" y="304050"/>
                      <a:pt x="1778867" y="303874"/>
                    </a:cubicBezTo>
                    <a:cubicBezTo>
                      <a:pt x="1774913" y="302908"/>
                      <a:pt x="1770872" y="301590"/>
                      <a:pt x="1766831" y="301327"/>
                    </a:cubicBezTo>
                    <a:cubicBezTo>
                      <a:pt x="1762263" y="301063"/>
                      <a:pt x="1758748" y="300887"/>
                      <a:pt x="1757167" y="295353"/>
                    </a:cubicBezTo>
                    <a:cubicBezTo>
                      <a:pt x="1755761" y="290345"/>
                      <a:pt x="1748030" y="288676"/>
                      <a:pt x="1749084" y="281472"/>
                    </a:cubicBezTo>
                    <a:cubicBezTo>
                      <a:pt x="1749260" y="280593"/>
                      <a:pt x="1744428" y="277870"/>
                      <a:pt x="1741880" y="277782"/>
                    </a:cubicBezTo>
                    <a:cubicBezTo>
                      <a:pt x="1734676" y="277518"/>
                      <a:pt x="1730635" y="272862"/>
                      <a:pt x="1725891" y="268645"/>
                    </a:cubicBezTo>
                    <a:cubicBezTo>
                      <a:pt x="1722201" y="265307"/>
                      <a:pt x="1718072" y="262320"/>
                      <a:pt x="1714031" y="259333"/>
                    </a:cubicBezTo>
                    <a:cubicBezTo>
                      <a:pt x="1712449" y="258190"/>
                      <a:pt x="1709550" y="257927"/>
                      <a:pt x="1708847" y="256433"/>
                    </a:cubicBezTo>
                    <a:cubicBezTo>
                      <a:pt x="1704279" y="247121"/>
                      <a:pt x="1694791" y="244749"/>
                      <a:pt x="1686972" y="239917"/>
                    </a:cubicBezTo>
                    <a:cubicBezTo>
                      <a:pt x="1676342" y="233328"/>
                      <a:pt x="1668522" y="222961"/>
                      <a:pt x="1656838" y="217690"/>
                    </a:cubicBezTo>
                    <a:cubicBezTo>
                      <a:pt x="1648931" y="214088"/>
                      <a:pt x="1640761" y="210574"/>
                      <a:pt x="1637598" y="201261"/>
                    </a:cubicBezTo>
                    <a:cubicBezTo>
                      <a:pt x="1637334" y="200558"/>
                      <a:pt x="1636104" y="199328"/>
                      <a:pt x="1635841" y="199504"/>
                    </a:cubicBezTo>
                    <a:cubicBezTo>
                      <a:pt x="1625474" y="204424"/>
                      <a:pt x="1624069" y="193091"/>
                      <a:pt x="1618446" y="189665"/>
                    </a:cubicBezTo>
                    <a:cubicBezTo>
                      <a:pt x="1614229" y="187029"/>
                      <a:pt x="1611769" y="182636"/>
                      <a:pt x="1605356" y="182812"/>
                    </a:cubicBezTo>
                    <a:cubicBezTo>
                      <a:pt x="1601051" y="182988"/>
                      <a:pt x="1596746" y="178683"/>
                      <a:pt x="1592266" y="176926"/>
                    </a:cubicBezTo>
                    <a:cubicBezTo>
                      <a:pt x="1585501" y="174202"/>
                      <a:pt x="1581020" y="166647"/>
                      <a:pt x="1572586" y="167525"/>
                    </a:cubicBezTo>
                    <a:cubicBezTo>
                      <a:pt x="1564592" y="154084"/>
                      <a:pt x="1547723" y="157861"/>
                      <a:pt x="1537093" y="149252"/>
                    </a:cubicBezTo>
                    <a:cubicBezTo>
                      <a:pt x="1531998" y="145123"/>
                      <a:pt x="1526375" y="141433"/>
                      <a:pt x="1520401" y="138885"/>
                    </a:cubicBezTo>
                    <a:cubicBezTo>
                      <a:pt x="1515833" y="136952"/>
                      <a:pt x="1513812" y="130890"/>
                      <a:pt x="1506344" y="132735"/>
                    </a:cubicBezTo>
                    <a:cubicBezTo>
                      <a:pt x="1502215" y="133790"/>
                      <a:pt x="1496417" y="128167"/>
                      <a:pt x="1491321" y="125707"/>
                    </a:cubicBezTo>
                    <a:cubicBezTo>
                      <a:pt x="1481921" y="121051"/>
                      <a:pt x="1471203" y="120524"/>
                      <a:pt x="1462154" y="113320"/>
                    </a:cubicBezTo>
                    <a:cubicBezTo>
                      <a:pt x="1456180" y="108488"/>
                      <a:pt x="1445813" y="109015"/>
                      <a:pt x="1437379" y="107258"/>
                    </a:cubicBezTo>
                    <a:cubicBezTo>
                      <a:pt x="1432196" y="106203"/>
                      <a:pt x="1432284" y="106203"/>
                      <a:pt x="1429297" y="97945"/>
                    </a:cubicBezTo>
                    <a:cubicBezTo>
                      <a:pt x="1428770" y="96540"/>
                      <a:pt x="1425080" y="94870"/>
                      <a:pt x="1424992" y="95046"/>
                    </a:cubicBezTo>
                    <a:cubicBezTo>
                      <a:pt x="1416997" y="104886"/>
                      <a:pt x="1408036" y="97418"/>
                      <a:pt x="1400920" y="94870"/>
                    </a:cubicBezTo>
                    <a:cubicBezTo>
                      <a:pt x="1390026" y="91005"/>
                      <a:pt x="1379747" y="85909"/>
                      <a:pt x="1367887" y="86173"/>
                    </a:cubicBezTo>
                    <a:cubicBezTo>
                      <a:pt x="1367448" y="86173"/>
                      <a:pt x="1366833" y="86349"/>
                      <a:pt x="1366569" y="86173"/>
                    </a:cubicBezTo>
                    <a:cubicBezTo>
                      <a:pt x="1357608" y="77739"/>
                      <a:pt x="1345836" y="78969"/>
                      <a:pt x="1335030" y="76860"/>
                    </a:cubicBezTo>
                    <a:cubicBezTo>
                      <a:pt x="1329407" y="75718"/>
                      <a:pt x="1323784" y="74488"/>
                      <a:pt x="1318249" y="73170"/>
                    </a:cubicBezTo>
                    <a:cubicBezTo>
                      <a:pt x="1317020" y="72907"/>
                      <a:pt x="1315877" y="71940"/>
                      <a:pt x="1314735" y="71326"/>
                    </a:cubicBezTo>
                    <a:cubicBezTo>
                      <a:pt x="1315702" y="70359"/>
                      <a:pt x="1316492" y="69393"/>
                      <a:pt x="1317547" y="68602"/>
                    </a:cubicBezTo>
                    <a:cubicBezTo>
                      <a:pt x="1318162" y="68163"/>
                      <a:pt x="1319128" y="68251"/>
                      <a:pt x="1319831" y="67899"/>
                    </a:cubicBezTo>
                    <a:cubicBezTo>
                      <a:pt x="1321237" y="67284"/>
                      <a:pt x="1322554" y="66494"/>
                      <a:pt x="1323872" y="65791"/>
                    </a:cubicBezTo>
                    <a:cubicBezTo>
                      <a:pt x="1321764" y="64912"/>
                      <a:pt x="1319392" y="63067"/>
                      <a:pt x="1317635" y="63507"/>
                    </a:cubicBezTo>
                    <a:cubicBezTo>
                      <a:pt x="1314560" y="64209"/>
                      <a:pt x="1311836" y="66230"/>
                      <a:pt x="1309025" y="67987"/>
                    </a:cubicBezTo>
                    <a:cubicBezTo>
                      <a:pt x="1304896" y="70535"/>
                      <a:pt x="1301645" y="70974"/>
                      <a:pt x="1296550" y="68339"/>
                    </a:cubicBezTo>
                    <a:cubicBezTo>
                      <a:pt x="1289785" y="64736"/>
                      <a:pt x="1282493" y="60256"/>
                      <a:pt x="1273620" y="65000"/>
                    </a:cubicBezTo>
                    <a:cubicBezTo>
                      <a:pt x="1270633" y="66581"/>
                      <a:pt x="1265537" y="63946"/>
                      <a:pt x="1261408" y="63682"/>
                    </a:cubicBezTo>
                    <a:cubicBezTo>
                      <a:pt x="1255258" y="63331"/>
                      <a:pt x="1249548" y="58411"/>
                      <a:pt x="1242871" y="62540"/>
                    </a:cubicBezTo>
                    <a:cubicBezTo>
                      <a:pt x="1241377" y="63507"/>
                      <a:pt x="1238654" y="62452"/>
                      <a:pt x="1236545" y="62364"/>
                    </a:cubicBezTo>
                    <a:cubicBezTo>
                      <a:pt x="1236721" y="60783"/>
                      <a:pt x="1236985" y="59290"/>
                      <a:pt x="1237160" y="57708"/>
                    </a:cubicBezTo>
                    <a:cubicBezTo>
                      <a:pt x="1233734" y="57620"/>
                      <a:pt x="1229869" y="56478"/>
                      <a:pt x="1226882" y="57620"/>
                    </a:cubicBezTo>
                    <a:cubicBezTo>
                      <a:pt x="1215636" y="61662"/>
                      <a:pt x="1204830" y="61310"/>
                      <a:pt x="1193936" y="56654"/>
                    </a:cubicBezTo>
                    <a:cubicBezTo>
                      <a:pt x="1192355" y="55951"/>
                      <a:pt x="1189895" y="57445"/>
                      <a:pt x="1187875" y="57445"/>
                    </a:cubicBezTo>
                    <a:cubicBezTo>
                      <a:pt x="1176717" y="57093"/>
                      <a:pt x="1165384" y="55512"/>
                      <a:pt x="1154314" y="56566"/>
                    </a:cubicBezTo>
                    <a:cubicBezTo>
                      <a:pt x="1144387" y="57532"/>
                      <a:pt x="1135514" y="55775"/>
                      <a:pt x="1126641" y="52349"/>
                    </a:cubicBezTo>
                    <a:cubicBezTo>
                      <a:pt x="1125762" y="51998"/>
                      <a:pt x="1124005" y="52525"/>
                      <a:pt x="1123214" y="53315"/>
                    </a:cubicBezTo>
                    <a:cubicBezTo>
                      <a:pt x="1116713" y="58938"/>
                      <a:pt x="1108894" y="57620"/>
                      <a:pt x="1101339" y="57445"/>
                    </a:cubicBezTo>
                    <a:cubicBezTo>
                      <a:pt x="1092026" y="57357"/>
                      <a:pt x="1082801" y="60783"/>
                      <a:pt x="1073313" y="57708"/>
                    </a:cubicBezTo>
                    <a:cubicBezTo>
                      <a:pt x="1067866" y="55951"/>
                      <a:pt x="1060135" y="57796"/>
                      <a:pt x="1056445" y="54545"/>
                    </a:cubicBezTo>
                    <a:cubicBezTo>
                      <a:pt x="1045815" y="45409"/>
                      <a:pt x="1035975" y="53140"/>
                      <a:pt x="1025872" y="53579"/>
                    </a:cubicBezTo>
                    <a:cubicBezTo>
                      <a:pt x="1024115" y="53667"/>
                      <a:pt x="1022270" y="53491"/>
                      <a:pt x="1020513" y="53491"/>
                    </a:cubicBezTo>
                    <a:cubicBezTo>
                      <a:pt x="1017262" y="53315"/>
                      <a:pt x="1014012" y="52876"/>
                      <a:pt x="1010761" y="53052"/>
                    </a:cubicBezTo>
                    <a:cubicBezTo>
                      <a:pt x="1002239" y="53491"/>
                      <a:pt x="993630" y="55424"/>
                      <a:pt x="985372" y="54370"/>
                    </a:cubicBezTo>
                    <a:cubicBezTo>
                      <a:pt x="982121" y="53930"/>
                      <a:pt x="980364" y="53491"/>
                      <a:pt x="976850" y="54633"/>
                    </a:cubicBezTo>
                    <a:cubicBezTo>
                      <a:pt x="962530" y="59553"/>
                      <a:pt x="948034" y="58411"/>
                      <a:pt x="933801" y="53491"/>
                    </a:cubicBezTo>
                    <a:cubicBezTo>
                      <a:pt x="932396" y="53052"/>
                      <a:pt x="930814" y="53140"/>
                      <a:pt x="929321" y="53052"/>
                    </a:cubicBezTo>
                    <a:cubicBezTo>
                      <a:pt x="930024" y="54370"/>
                      <a:pt x="931254" y="55688"/>
                      <a:pt x="931166" y="56918"/>
                    </a:cubicBezTo>
                    <a:cubicBezTo>
                      <a:pt x="931078" y="58060"/>
                      <a:pt x="929145" y="60168"/>
                      <a:pt x="928618" y="59992"/>
                    </a:cubicBezTo>
                    <a:cubicBezTo>
                      <a:pt x="918691" y="56390"/>
                      <a:pt x="909642" y="60168"/>
                      <a:pt x="900329" y="62716"/>
                    </a:cubicBezTo>
                    <a:cubicBezTo>
                      <a:pt x="899099" y="63067"/>
                      <a:pt x="896903" y="63243"/>
                      <a:pt x="896551" y="62716"/>
                    </a:cubicBezTo>
                    <a:cubicBezTo>
                      <a:pt x="889874" y="51998"/>
                      <a:pt x="881792" y="61398"/>
                      <a:pt x="877663" y="63770"/>
                    </a:cubicBezTo>
                    <a:cubicBezTo>
                      <a:pt x="869756" y="68426"/>
                      <a:pt x="864397" y="66581"/>
                      <a:pt x="857808" y="62892"/>
                    </a:cubicBezTo>
                    <a:cubicBezTo>
                      <a:pt x="854821" y="61222"/>
                      <a:pt x="851570" y="57972"/>
                      <a:pt x="847617" y="61222"/>
                    </a:cubicBezTo>
                    <a:cubicBezTo>
                      <a:pt x="846650" y="62013"/>
                      <a:pt x="845772" y="63067"/>
                      <a:pt x="844806" y="63946"/>
                    </a:cubicBezTo>
                    <a:cubicBezTo>
                      <a:pt x="845860" y="64385"/>
                      <a:pt x="846914" y="65088"/>
                      <a:pt x="848056" y="65264"/>
                    </a:cubicBezTo>
                    <a:cubicBezTo>
                      <a:pt x="850165" y="65615"/>
                      <a:pt x="852449" y="65176"/>
                      <a:pt x="854382" y="65879"/>
                    </a:cubicBezTo>
                    <a:cubicBezTo>
                      <a:pt x="855699" y="66406"/>
                      <a:pt x="856578" y="68251"/>
                      <a:pt x="857632" y="69481"/>
                    </a:cubicBezTo>
                    <a:cubicBezTo>
                      <a:pt x="856490" y="69832"/>
                      <a:pt x="855348" y="70359"/>
                      <a:pt x="854118" y="70535"/>
                    </a:cubicBezTo>
                    <a:cubicBezTo>
                      <a:pt x="842609" y="72204"/>
                      <a:pt x="831452" y="78002"/>
                      <a:pt x="819328" y="73346"/>
                    </a:cubicBezTo>
                    <a:cubicBezTo>
                      <a:pt x="818098" y="72907"/>
                      <a:pt x="815550" y="74928"/>
                      <a:pt x="814232" y="76333"/>
                    </a:cubicBezTo>
                    <a:cubicBezTo>
                      <a:pt x="808873" y="81868"/>
                      <a:pt x="802196" y="83801"/>
                      <a:pt x="794992" y="83537"/>
                    </a:cubicBezTo>
                    <a:cubicBezTo>
                      <a:pt x="788843" y="83361"/>
                      <a:pt x="783835" y="85382"/>
                      <a:pt x="778476" y="88106"/>
                    </a:cubicBezTo>
                    <a:cubicBezTo>
                      <a:pt x="770920" y="91883"/>
                      <a:pt x="762574" y="93904"/>
                      <a:pt x="754492" y="96627"/>
                    </a:cubicBezTo>
                    <a:cubicBezTo>
                      <a:pt x="753701" y="96891"/>
                      <a:pt x="752295" y="97067"/>
                      <a:pt x="752032" y="96715"/>
                    </a:cubicBezTo>
                    <a:cubicBezTo>
                      <a:pt x="745355" y="87666"/>
                      <a:pt x="744476" y="96627"/>
                      <a:pt x="740523" y="99614"/>
                    </a:cubicBezTo>
                    <a:cubicBezTo>
                      <a:pt x="735515" y="103392"/>
                      <a:pt x="729014" y="105501"/>
                      <a:pt x="722777" y="107082"/>
                    </a:cubicBezTo>
                    <a:cubicBezTo>
                      <a:pt x="716188" y="108751"/>
                      <a:pt x="709247" y="109454"/>
                      <a:pt x="702482" y="109718"/>
                    </a:cubicBezTo>
                    <a:cubicBezTo>
                      <a:pt x="697035" y="109893"/>
                      <a:pt x="698441" y="111475"/>
                      <a:pt x="700462" y="114374"/>
                    </a:cubicBezTo>
                    <a:cubicBezTo>
                      <a:pt x="700725" y="114725"/>
                      <a:pt x="698529" y="117712"/>
                      <a:pt x="698090" y="117537"/>
                    </a:cubicBezTo>
                    <a:cubicBezTo>
                      <a:pt x="690886" y="115340"/>
                      <a:pt x="686142" y="120787"/>
                      <a:pt x="680607" y="123071"/>
                    </a:cubicBezTo>
                    <a:cubicBezTo>
                      <a:pt x="669801" y="127640"/>
                      <a:pt x="657413" y="128518"/>
                      <a:pt x="648013" y="136162"/>
                    </a:cubicBezTo>
                    <a:cubicBezTo>
                      <a:pt x="640897" y="142048"/>
                      <a:pt x="632814" y="145650"/>
                      <a:pt x="624556" y="149252"/>
                    </a:cubicBezTo>
                    <a:cubicBezTo>
                      <a:pt x="615419" y="153205"/>
                      <a:pt x="606458" y="157071"/>
                      <a:pt x="596267" y="157071"/>
                    </a:cubicBezTo>
                    <a:cubicBezTo>
                      <a:pt x="595476" y="157071"/>
                      <a:pt x="594774" y="158476"/>
                      <a:pt x="593983" y="159267"/>
                    </a:cubicBezTo>
                    <a:cubicBezTo>
                      <a:pt x="596619" y="159619"/>
                      <a:pt x="599606" y="160146"/>
                      <a:pt x="597761" y="163660"/>
                    </a:cubicBezTo>
                    <a:cubicBezTo>
                      <a:pt x="597146" y="164802"/>
                      <a:pt x="593807" y="164187"/>
                      <a:pt x="591875" y="164890"/>
                    </a:cubicBezTo>
                    <a:cubicBezTo>
                      <a:pt x="589590" y="165768"/>
                      <a:pt x="587570" y="167174"/>
                      <a:pt x="585461" y="168404"/>
                    </a:cubicBezTo>
                    <a:cubicBezTo>
                      <a:pt x="578433" y="172445"/>
                      <a:pt x="571756" y="178595"/>
                      <a:pt x="564201" y="179913"/>
                    </a:cubicBezTo>
                    <a:cubicBezTo>
                      <a:pt x="557875" y="181055"/>
                      <a:pt x="554361" y="184130"/>
                      <a:pt x="550232" y="187820"/>
                    </a:cubicBezTo>
                    <a:cubicBezTo>
                      <a:pt x="545927" y="191685"/>
                      <a:pt x="542940" y="197923"/>
                      <a:pt x="535384" y="196429"/>
                    </a:cubicBezTo>
                    <a:cubicBezTo>
                      <a:pt x="534242" y="196166"/>
                      <a:pt x="532397" y="197835"/>
                      <a:pt x="531343" y="198977"/>
                    </a:cubicBezTo>
                    <a:cubicBezTo>
                      <a:pt x="521767" y="209607"/>
                      <a:pt x="513158" y="215757"/>
                      <a:pt x="502176" y="219886"/>
                    </a:cubicBezTo>
                    <a:cubicBezTo>
                      <a:pt x="500331" y="220589"/>
                      <a:pt x="498222" y="221468"/>
                      <a:pt x="496905" y="222961"/>
                    </a:cubicBezTo>
                    <a:cubicBezTo>
                      <a:pt x="484517" y="237193"/>
                      <a:pt x="472833" y="244749"/>
                      <a:pt x="456668" y="248702"/>
                    </a:cubicBezTo>
                    <a:cubicBezTo>
                      <a:pt x="455877" y="248878"/>
                      <a:pt x="455174" y="249317"/>
                      <a:pt x="454383" y="249581"/>
                    </a:cubicBezTo>
                    <a:cubicBezTo>
                      <a:pt x="455174" y="250196"/>
                      <a:pt x="455965" y="250986"/>
                      <a:pt x="456843" y="251250"/>
                    </a:cubicBezTo>
                    <a:cubicBezTo>
                      <a:pt x="458073" y="251514"/>
                      <a:pt x="459479" y="251162"/>
                      <a:pt x="460797" y="251338"/>
                    </a:cubicBezTo>
                    <a:cubicBezTo>
                      <a:pt x="462027" y="251514"/>
                      <a:pt x="463169" y="252041"/>
                      <a:pt x="464311" y="252392"/>
                    </a:cubicBezTo>
                    <a:cubicBezTo>
                      <a:pt x="463344" y="252919"/>
                      <a:pt x="462466" y="253710"/>
                      <a:pt x="461499" y="253886"/>
                    </a:cubicBezTo>
                    <a:cubicBezTo>
                      <a:pt x="452275" y="255994"/>
                      <a:pt x="446389" y="262583"/>
                      <a:pt x="440239" y="268997"/>
                    </a:cubicBezTo>
                    <a:cubicBezTo>
                      <a:pt x="439097" y="270226"/>
                      <a:pt x="437779" y="271984"/>
                      <a:pt x="436373" y="272159"/>
                    </a:cubicBezTo>
                    <a:cubicBezTo>
                      <a:pt x="425040" y="273477"/>
                      <a:pt x="419418" y="282262"/>
                      <a:pt x="414146" y="290345"/>
                    </a:cubicBezTo>
                    <a:cubicBezTo>
                      <a:pt x="409929" y="296846"/>
                      <a:pt x="404922" y="298955"/>
                      <a:pt x="397893" y="298515"/>
                    </a:cubicBezTo>
                    <a:cubicBezTo>
                      <a:pt x="396136" y="298428"/>
                      <a:pt x="394291" y="298164"/>
                      <a:pt x="392710" y="298603"/>
                    </a:cubicBezTo>
                    <a:cubicBezTo>
                      <a:pt x="392007" y="298867"/>
                      <a:pt x="391216" y="300712"/>
                      <a:pt x="391392" y="301678"/>
                    </a:cubicBezTo>
                    <a:cubicBezTo>
                      <a:pt x="391568" y="302469"/>
                      <a:pt x="393061" y="303611"/>
                      <a:pt x="393940" y="303611"/>
                    </a:cubicBezTo>
                    <a:cubicBezTo>
                      <a:pt x="395609" y="303523"/>
                      <a:pt x="397278" y="302732"/>
                      <a:pt x="398948" y="302293"/>
                    </a:cubicBezTo>
                    <a:cubicBezTo>
                      <a:pt x="398157" y="304050"/>
                      <a:pt x="397805" y="306334"/>
                      <a:pt x="396400" y="307652"/>
                    </a:cubicBezTo>
                    <a:cubicBezTo>
                      <a:pt x="387614" y="315823"/>
                      <a:pt x="379005" y="324257"/>
                      <a:pt x="369692" y="331724"/>
                    </a:cubicBezTo>
                    <a:cubicBezTo>
                      <a:pt x="359765" y="339543"/>
                      <a:pt x="355196" y="351930"/>
                      <a:pt x="344918" y="359310"/>
                    </a:cubicBezTo>
                    <a:cubicBezTo>
                      <a:pt x="338504" y="363966"/>
                      <a:pt x="332091" y="368623"/>
                      <a:pt x="325063" y="373982"/>
                    </a:cubicBezTo>
                    <a:cubicBezTo>
                      <a:pt x="323305" y="374860"/>
                      <a:pt x="322163" y="375124"/>
                      <a:pt x="321109" y="375387"/>
                    </a:cubicBezTo>
                    <a:cubicBezTo>
                      <a:pt x="321285" y="376002"/>
                      <a:pt x="321461" y="376530"/>
                      <a:pt x="321636" y="377145"/>
                    </a:cubicBezTo>
                    <a:cubicBezTo>
                      <a:pt x="323042" y="376354"/>
                      <a:pt x="324360" y="375563"/>
                      <a:pt x="325765" y="374685"/>
                    </a:cubicBezTo>
                    <a:cubicBezTo>
                      <a:pt x="329982" y="375651"/>
                      <a:pt x="328928" y="377935"/>
                      <a:pt x="326908" y="380044"/>
                    </a:cubicBezTo>
                    <a:cubicBezTo>
                      <a:pt x="320582" y="386545"/>
                      <a:pt x="314520" y="393485"/>
                      <a:pt x="307492" y="399196"/>
                    </a:cubicBezTo>
                    <a:cubicBezTo>
                      <a:pt x="297389" y="407366"/>
                      <a:pt x="289921" y="416503"/>
                      <a:pt x="284913" y="429066"/>
                    </a:cubicBezTo>
                    <a:cubicBezTo>
                      <a:pt x="281575" y="437588"/>
                      <a:pt x="274547" y="445495"/>
                      <a:pt x="266288" y="451381"/>
                    </a:cubicBezTo>
                    <a:cubicBezTo>
                      <a:pt x="263741" y="453226"/>
                      <a:pt x="262335" y="456652"/>
                      <a:pt x="260666" y="459463"/>
                    </a:cubicBezTo>
                    <a:cubicBezTo>
                      <a:pt x="254692" y="469127"/>
                      <a:pt x="249860" y="479670"/>
                      <a:pt x="239493" y="485907"/>
                    </a:cubicBezTo>
                    <a:cubicBezTo>
                      <a:pt x="238439" y="486522"/>
                      <a:pt x="236769" y="487840"/>
                      <a:pt x="236857" y="488631"/>
                    </a:cubicBezTo>
                    <a:cubicBezTo>
                      <a:pt x="238351" y="502512"/>
                      <a:pt x="223591" y="507168"/>
                      <a:pt x="220077" y="518238"/>
                    </a:cubicBezTo>
                    <a:cubicBezTo>
                      <a:pt x="219023" y="521576"/>
                      <a:pt x="216475" y="525178"/>
                      <a:pt x="213664" y="527287"/>
                    </a:cubicBezTo>
                    <a:cubicBezTo>
                      <a:pt x="205669" y="533173"/>
                      <a:pt x="203297" y="542310"/>
                      <a:pt x="200135" y="550568"/>
                    </a:cubicBezTo>
                    <a:cubicBezTo>
                      <a:pt x="196093" y="561374"/>
                      <a:pt x="190207" y="570950"/>
                      <a:pt x="184233" y="580702"/>
                    </a:cubicBezTo>
                    <a:cubicBezTo>
                      <a:pt x="179313" y="588609"/>
                      <a:pt x="175535" y="597218"/>
                      <a:pt x="170967" y="605301"/>
                    </a:cubicBezTo>
                    <a:cubicBezTo>
                      <a:pt x="168595" y="609606"/>
                      <a:pt x="165608" y="613559"/>
                      <a:pt x="162797" y="617688"/>
                    </a:cubicBezTo>
                    <a:cubicBezTo>
                      <a:pt x="162094" y="618742"/>
                      <a:pt x="160425" y="619884"/>
                      <a:pt x="160600" y="620675"/>
                    </a:cubicBezTo>
                    <a:cubicBezTo>
                      <a:pt x="163500" y="630866"/>
                      <a:pt x="153836" y="635435"/>
                      <a:pt x="150761" y="642902"/>
                    </a:cubicBezTo>
                    <a:cubicBezTo>
                      <a:pt x="147862" y="650018"/>
                      <a:pt x="146807" y="659067"/>
                      <a:pt x="141712" y="663723"/>
                    </a:cubicBezTo>
                    <a:cubicBezTo>
                      <a:pt x="134508" y="670313"/>
                      <a:pt x="132751" y="678922"/>
                      <a:pt x="132311" y="686126"/>
                    </a:cubicBezTo>
                    <a:cubicBezTo>
                      <a:pt x="131521" y="698777"/>
                      <a:pt x="124053" y="708353"/>
                      <a:pt x="120803" y="719598"/>
                    </a:cubicBezTo>
                    <a:cubicBezTo>
                      <a:pt x="118694" y="726890"/>
                      <a:pt x="115356" y="734007"/>
                      <a:pt x="112544" y="741035"/>
                    </a:cubicBezTo>
                    <a:cubicBezTo>
                      <a:pt x="107888" y="752719"/>
                      <a:pt x="104725" y="764843"/>
                      <a:pt x="100157" y="776528"/>
                    </a:cubicBezTo>
                    <a:cubicBezTo>
                      <a:pt x="87418" y="782414"/>
                      <a:pt x="93480" y="793923"/>
                      <a:pt x="92426" y="803147"/>
                    </a:cubicBezTo>
                    <a:cubicBezTo>
                      <a:pt x="91987" y="807013"/>
                      <a:pt x="92514" y="810527"/>
                      <a:pt x="87242" y="811494"/>
                    </a:cubicBezTo>
                    <a:cubicBezTo>
                      <a:pt x="86012" y="811757"/>
                      <a:pt x="85310" y="814832"/>
                      <a:pt x="83728" y="817292"/>
                    </a:cubicBezTo>
                    <a:cubicBezTo>
                      <a:pt x="82674" y="818785"/>
                      <a:pt x="82235" y="819664"/>
                      <a:pt x="81093" y="820542"/>
                    </a:cubicBezTo>
                    <a:cubicBezTo>
                      <a:pt x="80390" y="821333"/>
                      <a:pt x="80302" y="822124"/>
                      <a:pt x="80214" y="823002"/>
                    </a:cubicBezTo>
                    <a:cubicBezTo>
                      <a:pt x="80741" y="822212"/>
                      <a:pt x="81180" y="821421"/>
                      <a:pt x="82410" y="820542"/>
                    </a:cubicBezTo>
                    <a:cubicBezTo>
                      <a:pt x="83553" y="819840"/>
                      <a:pt x="83992" y="818961"/>
                      <a:pt x="84431" y="818083"/>
                    </a:cubicBezTo>
                    <a:moveTo>
                      <a:pt x="2090045" y="824672"/>
                    </a:moveTo>
                    <a:cubicBezTo>
                      <a:pt x="2089254" y="824584"/>
                      <a:pt x="2088463" y="824584"/>
                      <a:pt x="2087585" y="824496"/>
                    </a:cubicBezTo>
                    <a:cubicBezTo>
                      <a:pt x="2088376" y="825023"/>
                      <a:pt x="2089166" y="825462"/>
                      <a:pt x="2090045" y="827307"/>
                    </a:cubicBezTo>
                    <a:cubicBezTo>
                      <a:pt x="2090836" y="827395"/>
                      <a:pt x="2091626" y="827395"/>
                      <a:pt x="2092505" y="827483"/>
                    </a:cubicBezTo>
                    <a:cubicBezTo>
                      <a:pt x="2091714" y="826956"/>
                      <a:pt x="2090923" y="826517"/>
                      <a:pt x="2090045" y="824672"/>
                    </a:cubicBezTo>
                    <a:moveTo>
                      <a:pt x="2032413" y="614965"/>
                    </a:moveTo>
                    <a:cubicBezTo>
                      <a:pt x="2033555" y="615404"/>
                      <a:pt x="2034785" y="616370"/>
                      <a:pt x="2035663" y="616195"/>
                    </a:cubicBezTo>
                    <a:cubicBezTo>
                      <a:pt x="2037333" y="615755"/>
                      <a:pt x="2038738" y="614613"/>
                      <a:pt x="2040232" y="613735"/>
                    </a:cubicBezTo>
                    <a:cubicBezTo>
                      <a:pt x="2038738" y="612856"/>
                      <a:pt x="2037245" y="611714"/>
                      <a:pt x="2035663" y="611275"/>
                    </a:cubicBezTo>
                    <a:cubicBezTo>
                      <a:pt x="2034785" y="610836"/>
                      <a:pt x="2033467" y="611890"/>
                      <a:pt x="2032413" y="614965"/>
                    </a:cubicBezTo>
                    <a:moveTo>
                      <a:pt x="31982" y="1278261"/>
                    </a:moveTo>
                    <a:cubicBezTo>
                      <a:pt x="32510" y="1276152"/>
                      <a:pt x="33037" y="1274132"/>
                      <a:pt x="33564" y="1272023"/>
                    </a:cubicBezTo>
                    <a:cubicBezTo>
                      <a:pt x="31807" y="1272726"/>
                      <a:pt x="30050" y="1273429"/>
                      <a:pt x="28205" y="1274132"/>
                    </a:cubicBezTo>
                    <a:cubicBezTo>
                      <a:pt x="29083" y="1275889"/>
                      <a:pt x="29874" y="1277734"/>
                      <a:pt x="31982" y="1278261"/>
                    </a:cubicBezTo>
                    <a:moveTo>
                      <a:pt x="700550" y="80111"/>
                    </a:moveTo>
                    <a:cubicBezTo>
                      <a:pt x="699495" y="79672"/>
                      <a:pt x="697826" y="78617"/>
                      <a:pt x="697387" y="78969"/>
                    </a:cubicBezTo>
                    <a:cubicBezTo>
                      <a:pt x="696421" y="79847"/>
                      <a:pt x="695103" y="81956"/>
                      <a:pt x="695454" y="82571"/>
                    </a:cubicBezTo>
                    <a:cubicBezTo>
                      <a:pt x="696421" y="84064"/>
                      <a:pt x="698178" y="85031"/>
                      <a:pt x="699671" y="86261"/>
                    </a:cubicBezTo>
                    <a:cubicBezTo>
                      <a:pt x="699935" y="85031"/>
                      <a:pt x="700286" y="83889"/>
                      <a:pt x="700550" y="80111"/>
                    </a:cubicBezTo>
                    <a:moveTo>
                      <a:pt x="2154354" y="1103871"/>
                    </a:moveTo>
                    <a:cubicBezTo>
                      <a:pt x="2152421" y="1104047"/>
                      <a:pt x="2150400" y="1104310"/>
                      <a:pt x="2148468" y="1104486"/>
                    </a:cubicBezTo>
                    <a:cubicBezTo>
                      <a:pt x="2149522" y="1105979"/>
                      <a:pt x="2150225" y="1108088"/>
                      <a:pt x="2151630" y="1108703"/>
                    </a:cubicBezTo>
                    <a:cubicBezTo>
                      <a:pt x="2154530" y="1110021"/>
                      <a:pt x="2156023" y="1108439"/>
                      <a:pt x="2154354" y="1103871"/>
                    </a:cubicBezTo>
                    <a:moveTo>
                      <a:pt x="2135992" y="912525"/>
                    </a:moveTo>
                    <a:cubicBezTo>
                      <a:pt x="2134675" y="913580"/>
                      <a:pt x="2133357" y="914634"/>
                      <a:pt x="2132039" y="915688"/>
                    </a:cubicBezTo>
                    <a:cubicBezTo>
                      <a:pt x="2132830" y="916391"/>
                      <a:pt x="2133708" y="917094"/>
                      <a:pt x="2134499" y="917797"/>
                    </a:cubicBezTo>
                    <a:cubicBezTo>
                      <a:pt x="2135905" y="916040"/>
                      <a:pt x="2137222" y="914283"/>
                      <a:pt x="2135992" y="912525"/>
                    </a:cubicBezTo>
                    <a:moveTo>
                      <a:pt x="34618" y="913843"/>
                    </a:moveTo>
                    <a:cubicBezTo>
                      <a:pt x="36111" y="913140"/>
                      <a:pt x="37693" y="912525"/>
                      <a:pt x="39186" y="911823"/>
                    </a:cubicBezTo>
                    <a:cubicBezTo>
                      <a:pt x="38571" y="911208"/>
                      <a:pt x="38132" y="910241"/>
                      <a:pt x="37341" y="909890"/>
                    </a:cubicBezTo>
                    <a:cubicBezTo>
                      <a:pt x="35936" y="909363"/>
                      <a:pt x="35057" y="910153"/>
                      <a:pt x="34618" y="913843"/>
                    </a:cubicBezTo>
                    <a:moveTo>
                      <a:pt x="1234086" y="31616"/>
                    </a:moveTo>
                    <a:cubicBezTo>
                      <a:pt x="1234525" y="30474"/>
                      <a:pt x="1235403" y="29331"/>
                      <a:pt x="1235316" y="28277"/>
                    </a:cubicBezTo>
                    <a:cubicBezTo>
                      <a:pt x="1235228" y="26784"/>
                      <a:pt x="1234437" y="25378"/>
                      <a:pt x="1233998" y="23884"/>
                    </a:cubicBezTo>
                    <a:cubicBezTo>
                      <a:pt x="1233383" y="24499"/>
                      <a:pt x="1232856" y="25202"/>
                      <a:pt x="1232153" y="25729"/>
                    </a:cubicBezTo>
                    <a:cubicBezTo>
                      <a:pt x="1228990" y="27662"/>
                      <a:pt x="1231450" y="28892"/>
                      <a:pt x="1234086" y="31616"/>
                    </a:cubicBezTo>
                    <a:moveTo>
                      <a:pt x="1473926" y="82659"/>
                    </a:moveTo>
                    <a:cubicBezTo>
                      <a:pt x="1472433" y="83274"/>
                      <a:pt x="1471027" y="83889"/>
                      <a:pt x="1469534" y="84416"/>
                    </a:cubicBezTo>
                    <a:cubicBezTo>
                      <a:pt x="1470412" y="85909"/>
                      <a:pt x="1471379" y="87315"/>
                      <a:pt x="1472257" y="88808"/>
                    </a:cubicBezTo>
                    <a:cubicBezTo>
                      <a:pt x="1472872" y="87666"/>
                      <a:pt x="1473399" y="86524"/>
                      <a:pt x="1473926" y="82659"/>
                    </a:cubicBezTo>
                    <a:moveTo>
                      <a:pt x="594334" y="133790"/>
                    </a:moveTo>
                    <a:cubicBezTo>
                      <a:pt x="594334" y="132033"/>
                      <a:pt x="594334" y="130275"/>
                      <a:pt x="594159" y="128518"/>
                    </a:cubicBezTo>
                    <a:cubicBezTo>
                      <a:pt x="594159" y="128430"/>
                      <a:pt x="591875" y="128430"/>
                      <a:pt x="591787" y="128518"/>
                    </a:cubicBezTo>
                    <a:cubicBezTo>
                      <a:pt x="591699" y="130363"/>
                      <a:pt x="591699" y="132120"/>
                      <a:pt x="594334" y="133790"/>
                    </a:cubicBezTo>
                    <a:moveTo>
                      <a:pt x="132926" y="613647"/>
                    </a:moveTo>
                    <a:cubicBezTo>
                      <a:pt x="134244" y="612680"/>
                      <a:pt x="135562" y="611626"/>
                      <a:pt x="136880" y="610660"/>
                    </a:cubicBezTo>
                    <a:cubicBezTo>
                      <a:pt x="136177" y="609957"/>
                      <a:pt x="135386" y="609166"/>
                      <a:pt x="134683" y="608463"/>
                    </a:cubicBezTo>
                    <a:cubicBezTo>
                      <a:pt x="133629" y="609693"/>
                      <a:pt x="132575" y="611011"/>
                      <a:pt x="132926" y="613647"/>
                    </a:cubicBezTo>
                    <a:moveTo>
                      <a:pt x="1722992" y="226915"/>
                    </a:moveTo>
                    <a:cubicBezTo>
                      <a:pt x="1722025" y="225597"/>
                      <a:pt x="1720971" y="224279"/>
                      <a:pt x="1720005" y="222961"/>
                    </a:cubicBezTo>
                    <a:cubicBezTo>
                      <a:pt x="1719302" y="223664"/>
                      <a:pt x="1718511" y="224455"/>
                      <a:pt x="1717808" y="225157"/>
                    </a:cubicBezTo>
                    <a:cubicBezTo>
                      <a:pt x="1719126" y="226212"/>
                      <a:pt x="1720444" y="227178"/>
                      <a:pt x="1722992" y="226915"/>
                    </a:cubicBezTo>
                    <a:moveTo>
                      <a:pt x="1957649" y="474662"/>
                    </a:moveTo>
                    <a:cubicBezTo>
                      <a:pt x="1956331" y="475629"/>
                      <a:pt x="1955014" y="476683"/>
                      <a:pt x="1953696" y="477649"/>
                    </a:cubicBezTo>
                    <a:cubicBezTo>
                      <a:pt x="1954399" y="478352"/>
                      <a:pt x="1955189" y="479143"/>
                      <a:pt x="1955892" y="479846"/>
                    </a:cubicBezTo>
                    <a:cubicBezTo>
                      <a:pt x="1956946" y="478616"/>
                      <a:pt x="1958001" y="477298"/>
                      <a:pt x="1957649" y="474662"/>
                    </a:cubicBezTo>
                    <a:moveTo>
                      <a:pt x="20210" y="1101235"/>
                    </a:moveTo>
                    <a:cubicBezTo>
                      <a:pt x="18892" y="1102202"/>
                      <a:pt x="17574" y="1103256"/>
                      <a:pt x="16257" y="1104222"/>
                    </a:cubicBezTo>
                    <a:cubicBezTo>
                      <a:pt x="16959" y="1104925"/>
                      <a:pt x="17750" y="1105716"/>
                      <a:pt x="18453" y="1106419"/>
                    </a:cubicBezTo>
                    <a:cubicBezTo>
                      <a:pt x="19507" y="1105189"/>
                      <a:pt x="20474" y="1103871"/>
                      <a:pt x="20210" y="1101235"/>
                    </a:cubicBezTo>
                    <a:moveTo>
                      <a:pt x="1860659" y="351403"/>
                    </a:moveTo>
                    <a:cubicBezTo>
                      <a:pt x="1859341" y="352370"/>
                      <a:pt x="1858023" y="353424"/>
                      <a:pt x="1856705" y="354390"/>
                    </a:cubicBezTo>
                    <a:cubicBezTo>
                      <a:pt x="1857408" y="355093"/>
                      <a:pt x="1858199" y="355884"/>
                      <a:pt x="1858902" y="356587"/>
                    </a:cubicBezTo>
                    <a:cubicBezTo>
                      <a:pt x="1859956" y="355357"/>
                      <a:pt x="1861010" y="354039"/>
                      <a:pt x="1860659" y="351403"/>
                    </a:cubicBezTo>
                    <a:moveTo>
                      <a:pt x="309864" y="352721"/>
                    </a:moveTo>
                    <a:cubicBezTo>
                      <a:pt x="311621" y="352721"/>
                      <a:pt x="313378" y="352721"/>
                      <a:pt x="315135" y="352545"/>
                    </a:cubicBezTo>
                    <a:cubicBezTo>
                      <a:pt x="315223" y="352545"/>
                      <a:pt x="315223" y="350261"/>
                      <a:pt x="315135" y="350173"/>
                    </a:cubicBezTo>
                    <a:cubicBezTo>
                      <a:pt x="313378" y="350086"/>
                      <a:pt x="311621" y="350173"/>
                      <a:pt x="309864" y="352721"/>
                    </a:cubicBezTo>
                    <a:moveTo>
                      <a:pt x="2141176" y="1282214"/>
                    </a:moveTo>
                    <a:cubicBezTo>
                      <a:pt x="2141176" y="1280457"/>
                      <a:pt x="2141176" y="1278700"/>
                      <a:pt x="2141000" y="1276943"/>
                    </a:cubicBezTo>
                    <a:cubicBezTo>
                      <a:pt x="2141000" y="1276855"/>
                      <a:pt x="2138716" y="1276855"/>
                      <a:pt x="2138628" y="1276943"/>
                    </a:cubicBezTo>
                    <a:cubicBezTo>
                      <a:pt x="2138540" y="1278700"/>
                      <a:pt x="2138628" y="1280457"/>
                      <a:pt x="2141176" y="1282214"/>
                    </a:cubicBezTo>
                    <a:moveTo>
                      <a:pt x="877487" y="55160"/>
                    </a:moveTo>
                    <a:cubicBezTo>
                      <a:pt x="878717" y="53755"/>
                      <a:pt x="879859" y="52349"/>
                      <a:pt x="881089" y="50856"/>
                    </a:cubicBezTo>
                    <a:cubicBezTo>
                      <a:pt x="880386" y="50504"/>
                      <a:pt x="879332" y="49801"/>
                      <a:pt x="879156" y="49977"/>
                    </a:cubicBezTo>
                    <a:cubicBezTo>
                      <a:pt x="878014" y="51207"/>
                      <a:pt x="877136" y="52525"/>
                      <a:pt x="877487" y="55160"/>
                    </a:cubicBezTo>
                    <a:moveTo>
                      <a:pt x="544521" y="178419"/>
                    </a:moveTo>
                    <a:cubicBezTo>
                      <a:pt x="544258" y="178683"/>
                      <a:pt x="543906" y="178946"/>
                      <a:pt x="543731" y="179298"/>
                    </a:cubicBezTo>
                    <a:cubicBezTo>
                      <a:pt x="543555" y="179474"/>
                      <a:pt x="543643" y="179825"/>
                      <a:pt x="543643" y="180176"/>
                    </a:cubicBezTo>
                    <a:cubicBezTo>
                      <a:pt x="545224" y="179913"/>
                      <a:pt x="546893" y="179737"/>
                      <a:pt x="548475" y="179474"/>
                    </a:cubicBezTo>
                    <a:cubicBezTo>
                      <a:pt x="547596" y="178683"/>
                      <a:pt x="546718" y="177892"/>
                      <a:pt x="544521" y="178419"/>
                    </a:cubicBezTo>
                    <a:moveTo>
                      <a:pt x="935207" y="28980"/>
                    </a:moveTo>
                    <a:cubicBezTo>
                      <a:pt x="936437" y="27574"/>
                      <a:pt x="937579" y="26169"/>
                      <a:pt x="938809" y="24675"/>
                    </a:cubicBezTo>
                    <a:cubicBezTo>
                      <a:pt x="938106" y="24324"/>
                      <a:pt x="937052" y="23621"/>
                      <a:pt x="936876" y="23797"/>
                    </a:cubicBezTo>
                    <a:cubicBezTo>
                      <a:pt x="935734" y="24939"/>
                      <a:pt x="934856" y="26344"/>
                      <a:pt x="935207" y="28980"/>
                    </a:cubicBezTo>
                    <a:moveTo>
                      <a:pt x="1624683" y="183603"/>
                    </a:moveTo>
                    <a:cubicBezTo>
                      <a:pt x="1623805" y="181846"/>
                      <a:pt x="1622926" y="180176"/>
                      <a:pt x="1622048" y="178419"/>
                    </a:cubicBezTo>
                    <a:cubicBezTo>
                      <a:pt x="1622048" y="180176"/>
                      <a:pt x="1622048" y="181933"/>
                      <a:pt x="1624683" y="183603"/>
                    </a:cubicBezTo>
                    <a:moveTo>
                      <a:pt x="409490" y="276728"/>
                    </a:moveTo>
                    <a:cubicBezTo>
                      <a:pt x="409754" y="277870"/>
                      <a:pt x="409929" y="278924"/>
                      <a:pt x="410193" y="280066"/>
                    </a:cubicBezTo>
                    <a:cubicBezTo>
                      <a:pt x="411511" y="278748"/>
                      <a:pt x="412828" y="277430"/>
                      <a:pt x="414146" y="276113"/>
                    </a:cubicBezTo>
                    <a:cubicBezTo>
                      <a:pt x="413004" y="275849"/>
                      <a:pt x="411950" y="275673"/>
                      <a:pt x="409490" y="276728"/>
                    </a:cubicBezTo>
                    <a:moveTo>
                      <a:pt x="450166" y="225597"/>
                    </a:moveTo>
                    <a:cubicBezTo>
                      <a:pt x="450518" y="224191"/>
                      <a:pt x="450869" y="222785"/>
                      <a:pt x="451133" y="221380"/>
                    </a:cubicBezTo>
                    <a:cubicBezTo>
                      <a:pt x="451133" y="221380"/>
                      <a:pt x="450078" y="221116"/>
                      <a:pt x="449551" y="220940"/>
                    </a:cubicBezTo>
                    <a:cubicBezTo>
                      <a:pt x="449288" y="222083"/>
                      <a:pt x="449024" y="223137"/>
                      <a:pt x="450166" y="225597"/>
                    </a:cubicBezTo>
                    <a:moveTo>
                      <a:pt x="1757079" y="281999"/>
                    </a:moveTo>
                    <a:cubicBezTo>
                      <a:pt x="1757958" y="281560"/>
                      <a:pt x="1758836" y="281120"/>
                      <a:pt x="1759715" y="280681"/>
                    </a:cubicBezTo>
                    <a:cubicBezTo>
                      <a:pt x="1758836" y="280242"/>
                      <a:pt x="1757958" y="279803"/>
                      <a:pt x="1757079" y="281999"/>
                    </a:cubicBezTo>
                    <a:moveTo>
                      <a:pt x="1289082" y="57796"/>
                    </a:moveTo>
                    <a:cubicBezTo>
                      <a:pt x="1290224" y="57532"/>
                      <a:pt x="1291278" y="57357"/>
                      <a:pt x="1292421" y="57093"/>
                    </a:cubicBezTo>
                    <a:cubicBezTo>
                      <a:pt x="1292245" y="56566"/>
                      <a:pt x="1291981" y="55424"/>
                      <a:pt x="1291981" y="55512"/>
                    </a:cubicBezTo>
                    <a:cubicBezTo>
                      <a:pt x="1290576" y="55775"/>
                      <a:pt x="1289170" y="56127"/>
                      <a:pt x="1289082" y="57796"/>
                    </a:cubicBezTo>
                    <a:moveTo>
                      <a:pt x="1574870" y="160058"/>
                    </a:moveTo>
                    <a:cubicBezTo>
                      <a:pt x="1575310" y="160936"/>
                      <a:pt x="1575749" y="161815"/>
                      <a:pt x="1576188" y="162693"/>
                    </a:cubicBezTo>
                    <a:cubicBezTo>
                      <a:pt x="1576627" y="161815"/>
                      <a:pt x="1577067" y="160936"/>
                      <a:pt x="1574870" y="160058"/>
                    </a:cubicBezTo>
                    <a:moveTo>
                      <a:pt x="1578824" y="132472"/>
                    </a:moveTo>
                    <a:cubicBezTo>
                      <a:pt x="1577945" y="132911"/>
                      <a:pt x="1577067" y="133350"/>
                      <a:pt x="1576188" y="133790"/>
                    </a:cubicBezTo>
                    <a:cubicBezTo>
                      <a:pt x="1577067" y="134229"/>
                      <a:pt x="1577945" y="134668"/>
                      <a:pt x="1578824" y="132472"/>
                    </a:cubicBezTo>
                    <a:moveTo>
                      <a:pt x="2087497" y="793220"/>
                    </a:moveTo>
                    <a:cubicBezTo>
                      <a:pt x="2086970" y="792869"/>
                      <a:pt x="2086443" y="792517"/>
                      <a:pt x="2085916" y="792166"/>
                    </a:cubicBezTo>
                    <a:cubicBezTo>
                      <a:pt x="2086004" y="792956"/>
                      <a:pt x="2086091" y="793747"/>
                      <a:pt x="2087497" y="793220"/>
                    </a:cubicBezTo>
                    <a:moveTo>
                      <a:pt x="84431" y="790584"/>
                    </a:moveTo>
                    <a:cubicBezTo>
                      <a:pt x="83904" y="790233"/>
                      <a:pt x="83377" y="789881"/>
                      <a:pt x="82850" y="789530"/>
                    </a:cubicBezTo>
                    <a:cubicBezTo>
                      <a:pt x="82938" y="790321"/>
                      <a:pt x="83025" y="791111"/>
                      <a:pt x="84431" y="790584"/>
                    </a:cubicBezTo>
                    <a:moveTo>
                      <a:pt x="152606" y="630690"/>
                    </a:moveTo>
                    <a:cubicBezTo>
                      <a:pt x="153133" y="631042"/>
                      <a:pt x="153660" y="631393"/>
                      <a:pt x="154187" y="631745"/>
                    </a:cubicBezTo>
                    <a:cubicBezTo>
                      <a:pt x="154099" y="630954"/>
                      <a:pt x="154011" y="630163"/>
                      <a:pt x="152606" y="630690"/>
                    </a:cubicBezTo>
                    <a:moveTo>
                      <a:pt x="231235" y="496977"/>
                    </a:moveTo>
                    <a:cubicBezTo>
                      <a:pt x="230708" y="496626"/>
                      <a:pt x="230180" y="496274"/>
                      <a:pt x="229653" y="495923"/>
                    </a:cubicBezTo>
                    <a:cubicBezTo>
                      <a:pt x="229741" y="496713"/>
                      <a:pt x="229829" y="497504"/>
                      <a:pt x="231235" y="496977"/>
                    </a:cubicBezTo>
                    <a:moveTo>
                      <a:pt x="215509" y="473344"/>
                    </a:moveTo>
                    <a:cubicBezTo>
                      <a:pt x="214982" y="472993"/>
                      <a:pt x="214455" y="472642"/>
                      <a:pt x="213928" y="472290"/>
                    </a:cubicBezTo>
                    <a:cubicBezTo>
                      <a:pt x="214015" y="473081"/>
                      <a:pt x="214103" y="473872"/>
                      <a:pt x="215509" y="473344"/>
                    </a:cubicBezTo>
                    <a:moveTo>
                      <a:pt x="1711219" y="254413"/>
                    </a:moveTo>
                    <a:cubicBezTo>
                      <a:pt x="1711571" y="253886"/>
                      <a:pt x="1711922" y="253359"/>
                      <a:pt x="1712274" y="252831"/>
                    </a:cubicBezTo>
                    <a:cubicBezTo>
                      <a:pt x="1711483" y="252919"/>
                      <a:pt x="1710692" y="253007"/>
                      <a:pt x="1711219" y="254413"/>
                    </a:cubicBezTo>
                    <a:moveTo>
                      <a:pt x="1846251" y="378989"/>
                    </a:moveTo>
                    <a:cubicBezTo>
                      <a:pt x="1846778" y="379341"/>
                      <a:pt x="1847305" y="379692"/>
                      <a:pt x="1847832" y="380044"/>
                    </a:cubicBezTo>
                    <a:cubicBezTo>
                      <a:pt x="1847744" y="379253"/>
                      <a:pt x="1847656" y="378462"/>
                      <a:pt x="1846251" y="378989"/>
                    </a:cubicBezTo>
                    <a:close/>
                  </a:path>
                </a:pathLst>
              </a:custGeom>
              <a:solidFill>
                <a:srgbClr val="F7EC13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id="{9130C243-0983-1EAD-AAC2-1D8AC02989C3}"/>
                  </a:ext>
                </a:extLst>
              </p:cNvPr>
              <p:cNvSpPr/>
              <p:nvPr/>
            </p:nvSpPr>
            <p:spPr>
              <a:xfrm>
                <a:off x="1126447" y="680392"/>
                <a:ext cx="1845584" cy="1215935"/>
              </a:xfrm>
              <a:custGeom>
                <a:avLst/>
                <a:gdLst>
                  <a:gd name="connsiteX0" fmla="*/ 1556725 w 1845584"/>
                  <a:gd name="connsiteY0" fmla="*/ 220196 h 1215935"/>
                  <a:gd name="connsiteX1" fmla="*/ 1566389 w 1845584"/>
                  <a:gd name="connsiteY1" fmla="*/ 230036 h 1215935"/>
                  <a:gd name="connsiteX2" fmla="*/ 1602146 w 1845584"/>
                  <a:gd name="connsiteY2" fmla="*/ 270185 h 1215935"/>
                  <a:gd name="connsiteX3" fmla="*/ 1615412 w 1845584"/>
                  <a:gd name="connsiteY3" fmla="*/ 284154 h 1215935"/>
                  <a:gd name="connsiteX4" fmla="*/ 1662853 w 1845584"/>
                  <a:gd name="connsiteY4" fmla="*/ 341786 h 1215935"/>
                  <a:gd name="connsiteX5" fmla="*/ 1675592 w 1845584"/>
                  <a:gd name="connsiteY5" fmla="*/ 357512 h 1215935"/>
                  <a:gd name="connsiteX6" fmla="*/ 1680599 w 1845584"/>
                  <a:gd name="connsiteY6" fmla="*/ 367176 h 1215935"/>
                  <a:gd name="connsiteX7" fmla="*/ 1688770 w 1845584"/>
                  <a:gd name="connsiteY7" fmla="*/ 380793 h 1215935"/>
                  <a:gd name="connsiteX8" fmla="*/ 1710206 w 1845584"/>
                  <a:gd name="connsiteY8" fmla="*/ 412420 h 1215935"/>
                  <a:gd name="connsiteX9" fmla="*/ 1725317 w 1845584"/>
                  <a:gd name="connsiteY9" fmla="*/ 436317 h 1215935"/>
                  <a:gd name="connsiteX10" fmla="*/ 1746138 w 1845584"/>
                  <a:gd name="connsiteY10" fmla="*/ 482703 h 1215935"/>
                  <a:gd name="connsiteX11" fmla="*/ 1746929 w 1845584"/>
                  <a:gd name="connsiteY11" fmla="*/ 486218 h 1215935"/>
                  <a:gd name="connsiteX12" fmla="*/ 1761776 w 1845584"/>
                  <a:gd name="connsiteY12" fmla="*/ 508972 h 1215935"/>
                  <a:gd name="connsiteX13" fmla="*/ 1767223 w 1845584"/>
                  <a:gd name="connsiteY13" fmla="*/ 523819 h 1215935"/>
                  <a:gd name="connsiteX14" fmla="*/ 1769244 w 1845584"/>
                  <a:gd name="connsiteY14" fmla="*/ 529442 h 1215935"/>
                  <a:gd name="connsiteX15" fmla="*/ 1781367 w 1845584"/>
                  <a:gd name="connsiteY15" fmla="*/ 553162 h 1215935"/>
                  <a:gd name="connsiteX16" fmla="*/ 1796039 w 1845584"/>
                  <a:gd name="connsiteY16" fmla="*/ 594366 h 1215935"/>
                  <a:gd name="connsiteX17" fmla="*/ 1814225 w 1845584"/>
                  <a:gd name="connsiteY17" fmla="*/ 653667 h 1215935"/>
                  <a:gd name="connsiteX18" fmla="*/ 1817212 w 1845584"/>
                  <a:gd name="connsiteY18" fmla="*/ 684591 h 1215935"/>
                  <a:gd name="connsiteX19" fmla="*/ 1818530 w 1845584"/>
                  <a:gd name="connsiteY19" fmla="*/ 686436 h 1215935"/>
                  <a:gd name="connsiteX20" fmla="*/ 1828721 w 1845584"/>
                  <a:gd name="connsiteY20" fmla="*/ 717624 h 1215935"/>
                  <a:gd name="connsiteX21" fmla="*/ 1829599 w 1845584"/>
                  <a:gd name="connsiteY21" fmla="*/ 718591 h 1215935"/>
                  <a:gd name="connsiteX22" fmla="*/ 1832586 w 1845584"/>
                  <a:gd name="connsiteY22" fmla="*/ 740115 h 1215935"/>
                  <a:gd name="connsiteX23" fmla="*/ 1837418 w 1845584"/>
                  <a:gd name="connsiteY23" fmla="*/ 762869 h 1215935"/>
                  <a:gd name="connsiteX24" fmla="*/ 1837330 w 1845584"/>
                  <a:gd name="connsiteY24" fmla="*/ 779122 h 1215935"/>
                  <a:gd name="connsiteX25" fmla="*/ 1840757 w 1845584"/>
                  <a:gd name="connsiteY25" fmla="*/ 813209 h 1215935"/>
                  <a:gd name="connsiteX26" fmla="*/ 1845061 w 1845584"/>
                  <a:gd name="connsiteY26" fmla="*/ 850547 h 1215935"/>
                  <a:gd name="connsiteX27" fmla="*/ 1841723 w 1845584"/>
                  <a:gd name="connsiteY27" fmla="*/ 877606 h 1215935"/>
                  <a:gd name="connsiteX28" fmla="*/ 1840581 w 1845584"/>
                  <a:gd name="connsiteY28" fmla="*/ 884898 h 1215935"/>
                  <a:gd name="connsiteX29" fmla="*/ 1840845 w 1845584"/>
                  <a:gd name="connsiteY29" fmla="*/ 927419 h 1215935"/>
                  <a:gd name="connsiteX30" fmla="*/ 1842865 w 1845584"/>
                  <a:gd name="connsiteY30" fmla="*/ 949822 h 1215935"/>
                  <a:gd name="connsiteX31" fmla="*/ 1840493 w 1845584"/>
                  <a:gd name="connsiteY31" fmla="*/ 968359 h 1215935"/>
                  <a:gd name="connsiteX32" fmla="*/ 1838033 w 1845584"/>
                  <a:gd name="connsiteY32" fmla="*/ 1000514 h 1215935"/>
                  <a:gd name="connsiteX33" fmla="*/ 1830565 w 1845584"/>
                  <a:gd name="connsiteY33" fmla="*/ 1032932 h 1215935"/>
                  <a:gd name="connsiteX34" fmla="*/ 1827315 w 1845584"/>
                  <a:gd name="connsiteY34" fmla="*/ 1048657 h 1215935"/>
                  <a:gd name="connsiteX35" fmla="*/ 1820726 w 1845584"/>
                  <a:gd name="connsiteY35" fmla="*/ 1082657 h 1215935"/>
                  <a:gd name="connsiteX36" fmla="*/ 1817036 w 1845584"/>
                  <a:gd name="connsiteY36" fmla="*/ 1104620 h 1215935"/>
                  <a:gd name="connsiteX37" fmla="*/ 1804824 w 1845584"/>
                  <a:gd name="connsiteY37" fmla="*/ 1137653 h 1215935"/>
                  <a:gd name="connsiteX38" fmla="*/ 1801222 w 1845584"/>
                  <a:gd name="connsiteY38" fmla="*/ 1149250 h 1215935"/>
                  <a:gd name="connsiteX39" fmla="*/ 1795776 w 1845584"/>
                  <a:gd name="connsiteY39" fmla="*/ 1177187 h 1215935"/>
                  <a:gd name="connsiteX40" fmla="*/ 1790856 w 1845584"/>
                  <a:gd name="connsiteY40" fmla="*/ 1182986 h 1215935"/>
                  <a:gd name="connsiteX41" fmla="*/ 1788220 w 1845584"/>
                  <a:gd name="connsiteY41" fmla="*/ 1188345 h 1215935"/>
                  <a:gd name="connsiteX42" fmla="*/ 1783476 w 1845584"/>
                  <a:gd name="connsiteY42" fmla="*/ 1207321 h 1215935"/>
                  <a:gd name="connsiteX43" fmla="*/ 1772143 w 1845584"/>
                  <a:gd name="connsiteY43" fmla="*/ 1215931 h 1215935"/>
                  <a:gd name="connsiteX44" fmla="*/ 1735420 w 1845584"/>
                  <a:gd name="connsiteY44" fmla="*/ 1215843 h 1215935"/>
                  <a:gd name="connsiteX45" fmla="*/ 1728479 w 1845584"/>
                  <a:gd name="connsiteY45" fmla="*/ 1206003 h 1215935"/>
                  <a:gd name="connsiteX46" fmla="*/ 1734717 w 1845584"/>
                  <a:gd name="connsiteY46" fmla="*/ 1194143 h 1215935"/>
                  <a:gd name="connsiteX47" fmla="*/ 1744908 w 1845584"/>
                  <a:gd name="connsiteY47" fmla="*/ 1178857 h 1215935"/>
                  <a:gd name="connsiteX48" fmla="*/ 1745962 w 1845584"/>
                  <a:gd name="connsiteY48" fmla="*/ 1176836 h 1215935"/>
                  <a:gd name="connsiteX49" fmla="*/ 1753078 w 1845584"/>
                  <a:gd name="connsiteY49" fmla="*/ 1155663 h 1215935"/>
                  <a:gd name="connsiteX50" fmla="*/ 1756505 w 1845584"/>
                  <a:gd name="connsiteY50" fmla="*/ 1143979 h 1215935"/>
                  <a:gd name="connsiteX51" fmla="*/ 1761513 w 1845584"/>
                  <a:gd name="connsiteY51" fmla="*/ 1122455 h 1215935"/>
                  <a:gd name="connsiteX52" fmla="*/ 1764324 w 1845584"/>
                  <a:gd name="connsiteY52" fmla="*/ 1110594 h 1215935"/>
                  <a:gd name="connsiteX53" fmla="*/ 1770913 w 1845584"/>
                  <a:gd name="connsiteY53" fmla="*/ 1084502 h 1215935"/>
                  <a:gd name="connsiteX54" fmla="*/ 1782070 w 1845584"/>
                  <a:gd name="connsiteY54" fmla="*/ 1057531 h 1215935"/>
                  <a:gd name="connsiteX55" fmla="*/ 1782597 w 1845584"/>
                  <a:gd name="connsiteY55" fmla="*/ 1052611 h 1215935"/>
                  <a:gd name="connsiteX56" fmla="*/ 1785497 w 1845584"/>
                  <a:gd name="connsiteY56" fmla="*/ 1009914 h 1215935"/>
                  <a:gd name="connsiteX57" fmla="*/ 1788132 w 1845584"/>
                  <a:gd name="connsiteY57" fmla="*/ 1004555 h 1215935"/>
                  <a:gd name="connsiteX58" fmla="*/ 1790416 w 1845584"/>
                  <a:gd name="connsiteY58" fmla="*/ 999108 h 1215935"/>
                  <a:gd name="connsiteX59" fmla="*/ 1791383 w 1845584"/>
                  <a:gd name="connsiteY59" fmla="*/ 964669 h 1215935"/>
                  <a:gd name="connsiteX60" fmla="*/ 1793228 w 1845584"/>
                  <a:gd name="connsiteY60" fmla="*/ 928913 h 1215935"/>
                  <a:gd name="connsiteX61" fmla="*/ 1795688 w 1845584"/>
                  <a:gd name="connsiteY61" fmla="*/ 922148 h 1215935"/>
                  <a:gd name="connsiteX62" fmla="*/ 1796566 w 1845584"/>
                  <a:gd name="connsiteY62" fmla="*/ 894650 h 1215935"/>
                  <a:gd name="connsiteX63" fmla="*/ 1793140 w 1845584"/>
                  <a:gd name="connsiteY63" fmla="*/ 859420 h 1215935"/>
                  <a:gd name="connsiteX64" fmla="*/ 1793140 w 1845584"/>
                  <a:gd name="connsiteY64" fmla="*/ 858190 h 1215935"/>
                  <a:gd name="connsiteX65" fmla="*/ 1793403 w 1845584"/>
                  <a:gd name="connsiteY65" fmla="*/ 838863 h 1215935"/>
                  <a:gd name="connsiteX66" fmla="*/ 1793140 w 1845584"/>
                  <a:gd name="connsiteY66" fmla="*/ 817953 h 1215935"/>
                  <a:gd name="connsiteX67" fmla="*/ 1788308 w 1845584"/>
                  <a:gd name="connsiteY67" fmla="*/ 784569 h 1215935"/>
                  <a:gd name="connsiteX68" fmla="*/ 1785584 w 1845584"/>
                  <a:gd name="connsiteY68" fmla="*/ 760761 h 1215935"/>
                  <a:gd name="connsiteX69" fmla="*/ 1788835 w 1845584"/>
                  <a:gd name="connsiteY69" fmla="*/ 751887 h 1215935"/>
                  <a:gd name="connsiteX70" fmla="*/ 1782949 w 1845584"/>
                  <a:gd name="connsiteY70" fmla="*/ 743981 h 1215935"/>
                  <a:gd name="connsiteX71" fmla="*/ 1783388 w 1845584"/>
                  <a:gd name="connsiteY71" fmla="*/ 728079 h 1215935"/>
                  <a:gd name="connsiteX72" fmla="*/ 1780489 w 1845584"/>
                  <a:gd name="connsiteY72" fmla="*/ 713759 h 1215935"/>
                  <a:gd name="connsiteX73" fmla="*/ 1775130 w 1845584"/>
                  <a:gd name="connsiteY73" fmla="*/ 700493 h 1215935"/>
                  <a:gd name="connsiteX74" fmla="*/ 1768189 w 1845584"/>
                  <a:gd name="connsiteY74" fmla="*/ 675630 h 1215935"/>
                  <a:gd name="connsiteX75" fmla="*/ 1767487 w 1845584"/>
                  <a:gd name="connsiteY75" fmla="*/ 673873 h 1215935"/>
                  <a:gd name="connsiteX76" fmla="*/ 1765993 w 1845584"/>
                  <a:gd name="connsiteY76" fmla="*/ 659904 h 1215935"/>
                  <a:gd name="connsiteX77" fmla="*/ 1756681 w 1845584"/>
                  <a:gd name="connsiteY77" fmla="*/ 634954 h 1215935"/>
                  <a:gd name="connsiteX78" fmla="*/ 1759316 w 1845584"/>
                  <a:gd name="connsiteY78" fmla="*/ 629683 h 1215935"/>
                  <a:gd name="connsiteX79" fmla="*/ 1759053 w 1845584"/>
                  <a:gd name="connsiteY79" fmla="*/ 623182 h 1215935"/>
                  <a:gd name="connsiteX80" fmla="*/ 1746050 w 1845584"/>
                  <a:gd name="connsiteY80" fmla="*/ 599198 h 1215935"/>
                  <a:gd name="connsiteX81" fmla="*/ 1743327 w 1845584"/>
                  <a:gd name="connsiteY81" fmla="*/ 588567 h 1215935"/>
                  <a:gd name="connsiteX82" fmla="*/ 1726195 w 1845584"/>
                  <a:gd name="connsiteY82" fmla="*/ 546661 h 1215935"/>
                  <a:gd name="connsiteX83" fmla="*/ 1724087 w 1845584"/>
                  <a:gd name="connsiteY83" fmla="*/ 534449 h 1215935"/>
                  <a:gd name="connsiteX84" fmla="*/ 1720046 w 1845584"/>
                  <a:gd name="connsiteY84" fmla="*/ 523643 h 1215935"/>
                  <a:gd name="connsiteX85" fmla="*/ 1712402 w 1845584"/>
                  <a:gd name="connsiteY85" fmla="*/ 514594 h 1215935"/>
                  <a:gd name="connsiteX86" fmla="*/ 1699312 w 1845584"/>
                  <a:gd name="connsiteY86" fmla="*/ 491225 h 1215935"/>
                  <a:gd name="connsiteX87" fmla="*/ 1671462 w 1845584"/>
                  <a:gd name="connsiteY87" fmla="*/ 437195 h 1215935"/>
                  <a:gd name="connsiteX88" fmla="*/ 1667333 w 1845584"/>
                  <a:gd name="connsiteY88" fmla="*/ 424456 h 1215935"/>
                  <a:gd name="connsiteX89" fmla="*/ 1663995 w 1845584"/>
                  <a:gd name="connsiteY89" fmla="*/ 419449 h 1215935"/>
                  <a:gd name="connsiteX90" fmla="*/ 1649235 w 1845584"/>
                  <a:gd name="connsiteY90" fmla="*/ 403284 h 1215935"/>
                  <a:gd name="connsiteX91" fmla="*/ 1637639 w 1845584"/>
                  <a:gd name="connsiteY91" fmla="*/ 389666 h 1215935"/>
                  <a:gd name="connsiteX92" fmla="*/ 1635969 w 1845584"/>
                  <a:gd name="connsiteY92" fmla="*/ 385449 h 1215935"/>
                  <a:gd name="connsiteX93" fmla="*/ 1629117 w 1845584"/>
                  <a:gd name="connsiteY93" fmla="*/ 373940 h 1215935"/>
                  <a:gd name="connsiteX94" fmla="*/ 1601794 w 1845584"/>
                  <a:gd name="connsiteY94" fmla="*/ 338008 h 1215935"/>
                  <a:gd name="connsiteX95" fmla="*/ 1586947 w 1845584"/>
                  <a:gd name="connsiteY95" fmla="*/ 320701 h 1215935"/>
                  <a:gd name="connsiteX96" fmla="*/ 1563754 w 1845584"/>
                  <a:gd name="connsiteY96" fmla="*/ 297947 h 1215935"/>
                  <a:gd name="connsiteX97" fmla="*/ 1552069 w 1845584"/>
                  <a:gd name="connsiteY97" fmla="*/ 282924 h 1215935"/>
                  <a:gd name="connsiteX98" fmla="*/ 1537310 w 1845584"/>
                  <a:gd name="connsiteY98" fmla="*/ 271239 h 1215935"/>
                  <a:gd name="connsiteX99" fmla="*/ 1535465 w 1845584"/>
                  <a:gd name="connsiteY99" fmla="*/ 269482 h 1215935"/>
                  <a:gd name="connsiteX100" fmla="*/ 1525976 w 1845584"/>
                  <a:gd name="connsiteY100" fmla="*/ 255601 h 1215935"/>
                  <a:gd name="connsiteX101" fmla="*/ 1510163 w 1845584"/>
                  <a:gd name="connsiteY101" fmla="*/ 246728 h 1215935"/>
                  <a:gd name="connsiteX102" fmla="*/ 1509197 w 1845584"/>
                  <a:gd name="connsiteY102" fmla="*/ 245850 h 1215935"/>
                  <a:gd name="connsiteX103" fmla="*/ 1478799 w 1845584"/>
                  <a:gd name="connsiteY103" fmla="*/ 214134 h 1215935"/>
                  <a:gd name="connsiteX104" fmla="*/ 1472474 w 1845584"/>
                  <a:gd name="connsiteY104" fmla="*/ 209302 h 1215935"/>
                  <a:gd name="connsiteX105" fmla="*/ 1455430 w 1845584"/>
                  <a:gd name="connsiteY105" fmla="*/ 199639 h 1215935"/>
                  <a:gd name="connsiteX106" fmla="*/ 1439528 w 1845584"/>
                  <a:gd name="connsiteY106" fmla="*/ 190414 h 1215935"/>
                  <a:gd name="connsiteX107" fmla="*/ 1436454 w 1845584"/>
                  <a:gd name="connsiteY107" fmla="*/ 188569 h 1215935"/>
                  <a:gd name="connsiteX108" fmla="*/ 1404914 w 1845584"/>
                  <a:gd name="connsiteY108" fmla="*/ 166869 h 1215935"/>
                  <a:gd name="connsiteX109" fmla="*/ 1391033 w 1845584"/>
                  <a:gd name="connsiteY109" fmla="*/ 156239 h 1215935"/>
                  <a:gd name="connsiteX110" fmla="*/ 1371881 w 1845584"/>
                  <a:gd name="connsiteY110" fmla="*/ 145345 h 1215935"/>
                  <a:gd name="connsiteX111" fmla="*/ 1358176 w 1845584"/>
                  <a:gd name="connsiteY111" fmla="*/ 137965 h 1215935"/>
                  <a:gd name="connsiteX112" fmla="*/ 1343241 w 1845584"/>
                  <a:gd name="connsiteY112" fmla="*/ 132694 h 1215935"/>
                  <a:gd name="connsiteX113" fmla="*/ 1340869 w 1845584"/>
                  <a:gd name="connsiteY113" fmla="*/ 132343 h 1215935"/>
                  <a:gd name="connsiteX114" fmla="*/ 1310647 w 1845584"/>
                  <a:gd name="connsiteY114" fmla="*/ 117056 h 1215935"/>
                  <a:gd name="connsiteX115" fmla="*/ 1284115 w 1845584"/>
                  <a:gd name="connsiteY115" fmla="*/ 102033 h 1215935"/>
                  <a:gd name="connsiteX116" fmla="*/ 1274978 w 1845584"/>
                  <a:gd name="connsiteY116" fmla="*/ 98782 h 1215935"/>
                  <a:gd name="connsiteX117" fmla="*/ 1252224 w 1845584"/>
                  <a:gd name="connsiteY117" fmla="*/ 93423 h 1215935"/>
                  <a:gd name="connsiteX118" fmla="*/ 1244142 w 1845584"/>
                  <a:gd name="connsiteY118" fmla="*/ 90963 h 1215935"/>
                  <a:gd name="connsiteX119" fmla="*/ 1233248 w 1845584"/>
                  <a:gd name="connsiteY119" fmla="*/ 85516 h 1215935"/>
                  <a:gd name="connsiteX120" fmla="*/ 1226659 w 1845584"/>
                  <a:gd name="connsiteY120" fmla="*/ 83057 h 1215935"/>
                  <a:gd name="connsiteX121" fmla="*/ 1164019 w 1845584"/>
                  <a:gd name="connsiteY121" fmla="*/ 69527 h 1215935"/>
                  <a:gd name="connsiteX122" fmla="*/ 1120004 w 1845584"/>
                  <a:gd name="connsiteY122" fmla="*/ 61708 h 1215935"/>
                  <a:gd name="connsiteX123" fmla="*/ 1102521 w 1845584"/>
                  <a:gd name="connsiteY123" fmla="*/ 61972 h 1215935"/>
                  <a:gd name="connsiteX124" fmla="*/ 1101291 w 1845584"/>
                  <a:gd name="connsiteY124" fmla="*/ 61972 h 1215935"/>
                  <a:gd name="connsiteX125" fmla="*/ 1079943 w 1845584"/>
                  <a:gd name="connsiteY125" fmla="*/ 58985 h 1215935"/>
                  <a:gd name="connsiteX126" fmla="*/ 1050951 w 1845584"/>
                  <a:gd name="connsiteY126" fmla="*/ 55295 h 1215935"/>
                  <a:gd name="connsiteX127" fmla="*/ 1042078 w 1845584"/>
                  <a:gd name="connsiteY127" fmla="*/ 56700 h 1215935"/>
                  <a:gd name="connsiteX128" fmla="*/ 1005355 w 1845584"/>
                  <a:gd name="connsiteY128" fmla="*/ 56788 h 1215935"/>
                  <a:gd name="connsiteX129" fmla="*/ 1004301 w 1845584"/>
                  <a:gd name="connsiteY129" fmla="*/ 52835 h 1215935"/>
                  <a:gd name="connsiteX130" fmla="*/ 999996 w 1845584"/>
                  <a:gd name="connsiteY130" fmla="*/ 52132 h 1215935"/>
                  <a:gd name="connsiteX131" fmla="*/ 977242 w 1845584"/>
                  <a:gd name="connsiteY131" fmla="*/ 54856 h 1215935"/>
                  <a:gd name="connsiteX132" fmla="*/ 966699 w 1845584"/>
                  <a:gd name="connsiteY132" fmla="*/ 56437 h 1215935"/>
                  <a:gd name="connsiteX133" fmla="*/ 928219 w 1845584"/>
                  <a:gd name="connsiteY133" fmla="*/ 63992 h 1215935"/>
                  <a:gd name="connsiteX134" fmla="*/ 916096 w 1845584"/>
                  <a:gd name="connsiteY134" fmla="*/ 64959 h 1215935"/>
                  <a:gd name="connsiteX135" fmla="*/ 907135 w 1845584"/>
                  <a:gd name="connsiteY135" fmla="*/ 68736 h 1215935"/>
                  <a:gd name="connsiteX136" fmla="*/ 901863 w 1845584"/>
                  <a:gd name="connsiteY136" fmla="*/ 66716 h 1215935"/>
                  <a:gd name="connsiteX137" fmla="*/ 885874 w 1845584"/>
                  <a:gd name="connsiteY137" fmla="*/ 56525 h 1215935"/>
                  <a:gd name="connsiteX138" fmla="*/ 879109 w 1845584"/>
                  <a:gd name="connsiteY138" fmla="*/ 54065 h 1215935"/>
                  <a:gd name="connsiteX139" fmla="*/ 863910 w 1845584"/>
                  <a:gd name="connsiteY139" fmla="*/ 53186 h 1215935"/>
                  <a:gd name="connsiteX140" fmla="*/ 844758 w 1845584"/>
                  <a:gd name="connsiteY140" fmla="*/ 50551 h 1215935"/>
                  <a:gd name="connsiteX141" fmla="*/ 841596 w 1845584"/>
                  <a:gd name="connsiteY141" fmla="*/ 52220 h 1215935"/>
                  <a:gd name="connsiteX142" fmla="*/ 837379 w 1845584"/>
                  <a:gd name="connsiteY142" fmla="*/ 53889 h 1215935"/>
                  <a:gd name="connsiteX143" fmla="*/ 797669 w 1845584"/>
                  <a:gd name="connsiteY143" fmla="*/ 51693 h 1215935"/>
                  <a:gd name="connsiteX144" fmla="*/ 784491 w 1845584"/>
                  <a:gd name="connsiteY144" fmla="*/ 53889 h 1215935"/>
                  <a:gd name="connsiteX145" fmla="*/ 755675 w 1845584"/>
                  <a:gd name="connsiteY145" fmla="*/ 54065 h 1215935"/>
                  <a:gd name="connsiteX146" fmla="*/ 745220 w 1845584"/>
                  <a:gd name="connsiteY146" fmla="*/ 57403 h 1215935"/>
                  <a:gd name="connsiteX147" fmla="*/ 743463 w 1845584"/>
                  <a:gd name="connsiteY147" fmla="*/ 59160 h 1215935"/>
                  <a:gd name="connsiteX148" fmla="*/ 702699 w 1845584"/>
                  <a:gd name="connsiteY148" fmla="*/ 58545 h 1215935"/>
                  <a:gd name="connsiteX149" fmla="*/ 686797 w 1845584"/>
                  <a:gd name="connsiteY149" fmla="*/ 63817 h 1215935"/>
                  <a:gd name="connsiteX150" fmla="*/ 668260 w 1845584"/>
                  <a:gd name="connsiteY150" fmla="*/ 69879 h 1215935"/>
                  <a:gd name="connsiteX151" fmla="*/ 648669 w 1845584"/>
                  <a:gd name="connsiteY151" fmla="*/ 73041 h 1215935"/>
                  <a:gd name="connsiteX152" fmla="*/ 607114 w 1845584"/>
                  <a:gd name="connsiteY152" fmla="*/ 80245 h 1215935"/>
                  <a:gd name="connsiteX153" fmla="*/ 603600 w 1845584"/>
                  <a:gd name="connsiteY153" fmla="*/ 81124 h 1215935"/>
                  <a:gd name="connsiteX154" fmla="*/ 607290 w 1845584"/>
                  <a:gd name="connsiteY154" fmla="*/ 83057 h 1215935"/>
                  <a:gd name="connsiteX155" fmla="*/ 608344 w 1845584"/>
                  <a:gd name="connsiteY155" fmla="*/ 86395 h 1215935"/>
                  <a:gd name="connsiteX156" fmla="*/ 605445 w 1845584"/>
                  <a:gd name="connsiteY156" fmla="*/ 87976 h 1215935"/>
                  <a:gd name="connsiteX157" fmla="*/ 580055 w 1845584"/>
                  <a:gd name="connsiteY157" fmla="*/ 93336 h 1215935"/>
                  <a:gd name="connsiteX158" fmla="*/ 577683 w 1845584"/>
                  <a:gd name="connsiteY158" fmla="*/ 93950 h 1215935"/>
                  <a:gd name="connsiteX159" fmla="*/ 540960 w 1845584"/>
                  <a:gd name="connsiteY159" fmla="*/ 109764 h 1215935"/>
                  <a:gd name="connsiteX160" fmla="*/ 501514 w 1845584"/>
                  <a:gd name="connsiteY160" fmla="*/ 122239 h 1215935"/>
                  <a:gd name="connsiteX161" fmla="*/ 498527 w 1845584"/>
                  <a:gd name="connsiteY161" fmla="*/ 123645 h 1215935"/>
                  <a:gd name="connsiteX162" fmla="*/ 501953 w 1845584"/>
                  <a:gd name="connsiteY162" fmla="*/ 124787 h 1215935"/>
                  <a:gd name="connsiteX163" fmla="*/ 505906 w 1845584"/>
                  <a:gd name="connsiteY163" fmla="*/ 126369 h 1215935"/>
                  <a:gd name="connsiteX164" fmla="*/ 502217 w 1845584"/>
                  <a:gd name="connsiteY164" fmla="*/ 129795 h 1215935"/>
                  <a:gd name="connsiteX165" fmla="*/ 477266 w 1845584"/>
                  <a:gd name="connsiteY165" fmla="*/ 139371 h 1215935"/>
                  <a:gd name="connsiteX166" fmla="*/ 470853 w 1845584"/>
                  <a:gd name="connsiteY166" fmla="*/ 142973 h 1215935"/>
                  <a:gd name="connsiteX167" fmla="*/ 448274 w 1845584"/>
                  <a:gd name="connsiteY167" fmla="*/ 157293 h 1215935"/>
                  <a:gd name="connsiteX168" fmla="*/ 420161 w 1845584"/>
                  <a:gd name="connsiteY168" fmla="*/ 174600 h 1215935"/>
                  <a:gd name="connsiteX169" fmla="*/ 408564 w 1845584"/>
                  <a:gd name="connsiteY169" fmla="*/ 184352 h 1215935"/>
                  <a:gd name="connsiteX170" fmla="*/ 404874 w 1845584"/>
                  <a:gd name="connsiteY170" fmla="*/ 187603 h 1215935"/>
                  <a:gd name="connsiteX171" fmla="*/ 379748 w 1845584"/>
                  <a:gd name="connsiteY171" fmla="*/ 202889 h 1215935"/>
                  <a:gd name="connsiteX172" fmla="*/ 376937 w 1845584"/>
                  <a:gd name="connsiteY172" fmla="*/ 205525 h 1215935"/>
                  <a:gd name="connsiteX173" fmla="*/ 359806 w 1845584"/>
                  <a:gd name="connsiteY173" fmla="*/ 217561 h 1215935"/>
                  <a:gd name="connsiteX174" fmla="*/ 317372 w 1845584"/>
                  <a:gd name="connsiteY174" fmla="*/ 253405 h 1215935"/>
                  <a:gd name="connsiteX175" fmla="*/ 314122 w 1845584"/>
                  <a:gd name="connsiteY175" fmla="*/ 257798 h 1215935"/>
                  <a:gd name="connsiteX176" fmla="*/ 289962 w 1845584"/>
                  <a:gd name="connsiteY176" fmla="*/ 281518 h 1215935"/>
                  <a:gd name="connsiteX177" fmla="*/ 283109 w 1845584"/>
                  <a:gd name="connsiteY177" fmla="*/ 289162 h 1215935"/>
                  <a:gd name="connsiteX178" fmla="*/ 279156 w 1845584"/>
                  <a:gd name="connsiteY178" fmla="*/ 295311 h 1215935"/>
                  <a:gd name="connsiteX179" fmla="*/ 249022 w 1845584"/>
                  <a:gd name="connsiteY179" fmla="*/ 323073 h 1215935"/>
                  <a:gd name="connsiteX180" fmla="*/ 245244 w 1845584"/>
                  <a:gd name="connsiteY180" fmla="*/ 329311 h 1215935"/>
                  <a:gd name="connsiteX181" fmla="*/ 216692 w 1845584"/>
                  <a:gd name="connsiteY181" fmla="*/ 368757 h 1215935"/>
                  <a:gd name="connsiteX182" fmla="*/ 188930 w 1845584"/>
                  <a:gd name="connsiteY182" fmla="*/ 406973 h 1215935"/>
                  <a:gd name="connsiteX183" fmla="*/ 186821 w 1845584"/>
                  <a:gd name="connsiteY183" fmla="*/ 411190 h 1215935"/>
                  <a:gd name="connsiteX184" fmla="*/ 170393 w 1845584"/>
                  <a:gd name="connsiteY184" fmla="*/ 438337 h 1215935"/>
                  <a:gd name="connsiteX185" fmla="*/ 150889 w 1845584"/>
                  <a:gd name="connsiteY185" fmla="*/ 470931 h 1215935"/>
                  <a:gd name="connsiteX186" fmla="*/ 147199 w 1845584"/>
                  <a:gd name="connsiteY186" fmla="*/ 475763 h 1215935"/>
                  <a:gd name="connsiteX187" fmla="*/ 138678 w 1845584"/>
                  <a:gd name="connsiteY187" fmla="*/ 495794 h 1215935"/>
                  <a:gd name="connsiteX188" fmla="*/ 128223 w 1845584"/>
                  <a:gd name="connsiteY188" fmla="*/ 515912 h 1215935"/>
                  <a:gd name="connsiteX189" fmla="*/ 118471 w 1845584"/>
                  <a:gd name="connsiteY189" fmla="*/ 538227 h 1215935"/>
                  <a:gd name="connsiteX190" fmla="*/ 111706 w 1845584"/>
                  <a:gd name="connsiteY190" fmla="*/ 549912 h 1215935"/>
                  <a:gd name="connsiteX191" fmla="*/ 111179 w 1845584"/>
                  <a:gd name="connsiteY191" fmla="*/ 557731 h 1215935"/>
                  <a:gd name="connsiteX192" fmla="*/ 102570 w 1845584"/>
                  <a:gd name="connsiteY192" fmla="*/ 579079 h 1215935"/>
                  <a:gd name="connsiteX193" fmla="*/ 91939 w 1845584"/>
                  <a:gd name="connsiteY193" fmla="*/ 610091 h 1215935"/>
                  <a:gd name="connsiteX194" fmla="*/ 86141 w 1845584"/>
                  <a:gd name="connsiteY194" fmla="*/ 619228 h 1215935"/>
                  <a:gd name="connsiteX195" fmla="*/ 84911 w 1845584"/>
                  <a:gd name="connsiteY195" fmla="*/ 627838 h 1215935"/>
                  <a:gd name="connsiteX196" fmla="*/ 86668 w 1845584"/>
                  <a:gd name="connsiteY196" fmla="*/ 632143 h 1215935"/>
                  <a:gd name="connsiteX197" fmla="*/ 76565 w 1845584"/>
                  <a:gd name="connsiteY197" fmla="*/ 658060 h 1215935"/>
                  <a:gd name="connsiteX198" fmla="*/ 73842 w 1845584"/>
                  <a:gd name="connsiteY198" fmla="*/ 662101 h 1215935"/>
                  <a:gd name="connsiteX199" fmla="*/ 71118 w 1845584"/>
                  <a:gd name="connsiteY199" fmla="*/ 682571 h 1215935"/>
                  <a:gd name="connsiteX200" fmla="*/ 65847 w 1845584"/>
                  <a:gd name="connsiteY200" fmla="*/ 703831 h 1215935"/>
                  <a:gd name="connsiteX201" fmla="*/ 65759 w 1845584"/>
                  <a:gd name="connsiteY201" fmla="*/ 707609 h 1215935"/>
                  <a:gd name="connsiteX202" fmla="*/ 60576 w 1845584"/>
                  <a:gd name="connsiteY202" fmla="*/ 732208 h 1215935"/>
                  <a:gd name="connsiteX203" fmla="*/ 60400 w 1845584"/>
                  <a:gd name="connsiteY203" fmla="*/ 739939 h 1215935"/>
                  <a:gd name="connsiteX204" fmla="*/ 54250 w 1845584"/>
                  <a:gd name="connsiteY204" fmla="*/ 748988 h 1215935"/>
                  <a:gd name="connsiteX205" fmla="*/ 58028 w 1845584"/>
                  <a:gd name="connsiteY205" fmla="*/ 757949 h 1215935"/>
                  <a:gd name="connsiteX206" fmla="*/ 55480 w 1845584"/>
                  <a:gd name="connsiteY206" fmla="*/ 768667 h 1215935"/>
                  <a:gd name="connsiteX207" fmla="*/ 55304 w 1845584"/>
                  <a:gd name="connsiteY207" fmla="*/ 780440 h 1215935"/>
                  <a:gd name="connsiteX208" fmla="*/ 52581 w 1845584"/>
                  <a:gd name="connsiteY208" fmla="*/ 793706 h 1215935"/>
                  <a:gd name="connsiteX209" fmla="*/ 51878 w 1845584"/>
                  <a:gd name="connsiteY209" fmla="*/ 810134 h 1215935"/>
                  <a:gd name="connsiteX210" fmla="*/ 48012 w 1845584"/>
                  <a:gd name="connsiteY210" fmla="*/ 840795 h 1215935"/>
                  <a:gd name="connsiteX211" fmla="*/ 47925 w 1845584"/>
                  <a:gd name="connsiteY211" fmla="*/ 852568 h 1215935"/>
                  <a:gd name="connsiteX212" fmla="*/ 49945 w 1845584"/>
                  <a:gd name="connsiteY212" fmla="*/ 858103 h 1215935"/>
                  <a:gd name="connsiteX213" fmla="*/ 47485 w 1845584"/>
                  <a:gd name="connsiteY213" fmla="*/ 889906 h 1215935"/>
                  <a:gd name="connsiteX214" fmla="*/ 47397 w 1845584"/>
                  <a:gd name="connsiteY214" fmla="*/ 893771 h 1215935"/>
                  <a:gd name="connsiteX215" fmla="*/ 47134 w 1845584"/>
                  <a:gd name="connsiteY215" fmla="*/ 910815 h 1215935"/>
                  <a:gd name="connsiteX216" fmla="*/ 50033 w 1845584"/>
                  <a:gd name="connsiteY216" fmla="*/ 926453 h 1215935"/>
                  <a:gd name="connsiteX217" fmla="*/ 52581 w 1845584"/>
                  <a:gd name="connsiteY217" fmla="*/ 972576 h 1215935"/>
                  <a:gd name="connsiteX218" fmla="*/ 53020 w 1845584"/>
                  <a:gd name="connsiteY218" fmla="*/ 996824 h 1215935"/>
                  <a:gd name="connsiteX219" fmla="*/ 57764 w 1845584"/>
                  <a:gd name="connsiteY219" fmla="*/ 1003413 h 1215935"/>
                  <a:gd name="connsiteX220" fmla="*/ 60488 w 1845584"/>
                  <a:gd name="connsiteY220" fmla="*/ 1028539 h 1215935"/>
                  <a:gd name="connsiteX221" fmla="*/ 60751 w 1845584"/>
                  <a:gd name="connsiteY221" fmla="*/ 1051381 h 1215935"/>
                  <a:gd name="connsiteX222" fmla="*/ 61454 w 1845584"/>
                  <a:gd name="connsiteY222" fmla="*/ 1054807 h 1215935"/>
                  <a:gd name="connsiteX223" fmla="*/ 72084 w 1845584"/>
                  <a:gd name="connsiteY223" fmla="*/ 1079143 h 1215935"/>
                  <a:gd name="connsiteX224" fmla="*/ 79376 w 1845584"/>
                  <a:gd name="connsiteY224" fmla="*/ 1109189 h 1215935"/>
                  <a:gd name="connsiteX225" fmla="*/ 86141 w 1845584"/>
                  <a:gd name="connsiteY225" fmla="*/ 1129746 h 1215935"/>
                  <a:gd name="connsiteX226" fmla="*/ 87547 w 1845584"/>
                  <a:gd name="connsiteY226" fmla="*/ 1141870 h 1215935"/>
                  <a:gd name="connsiteX227" fmla="*/ 94751 w 1845584"/>
                  <a:gd name="connsiteY227" fmla="*/ 1156805 h 1215935"/>
                  <a:gd name="connsiteX228" fmla="*/ 97474 w 1845584"/>
                  <a:gd name="connsiteY228" fmla="*/ 1174640 h 1215935"/>
                  <a:gd name="connsiteX229" fmla="*/ 99143 w 1845584"/>
                  <a:gd name="connsiteY229" fmla="*/ 1178154 h 1215935"/>
                  <a:gd name="connsiteX230" fmla="*/ 100198 w 1845584"/>
                  <a:gd name="connsiteY230" fmla="*/ 1174640 h 1215935"/>
                  <a:gd name="connsiteX231" fmla="*/ 102745 w 1845584"/>
                  <a:gd name="connsiteY231" fmla="*/ 1174903 h 1215935"/>
                  <a:gd name="connsiteX232" fmla="*/ 115748 w 1845584"/>
                  <a:gd name="connsiteY232" fmla="*/ 1207497 h 1215935"/>
                  <a:gd name="connsiteX233" fmla="*/ 110916 w 1845584"/>
                  <a:gd name="connsiteY233" fmla="*/ 1212680 h 1215935"/>
                  <a:gd name="connsiteX234" fmla="*/ 69010 w 1845584"/>
                  <a:gd name="connsiteY234" fmla="*/ 1212593 h 1215935"/>
                  <a:gd name="connsiteX235" fmla="*/ 60663 w 1845584"/>
                  <a:gd name="connsiteY235" fmla="*/ 1205389 h 1215935"/>
                  <a:gd name="connsiteX236" fmla="*/ 55392 w 1845584"/>
                  <a:gd name="connsiteY236" fmla="*/ 1181317 h 1215935"/>
                  <a:gd name="connsiteX237" fmla="*/ 54689 w 1845584"/>
                  <a:gd name="connsiteY237" fmla="*/ 1179032 h 1215935"/>
                  <a:gd name="connsiteX238" fmla="*/ 42214 w 1845584"/>
                  <a:gd name="connsiteY238" fmla="*/ 1140904 h 1215935"/>
                  <a:gd name="connsiteX239" fmla="*/ 39842 w 1845584"/>
                  <a:gd name="connsiteY239" fmla="*/ 1135369 h 1215935"/>
                  <a:gd name="connsiteX240" fmla="*/ 25961 w 1845584"/>
                  <a:gd name="connsiteY240" fmla="*/ 1099086 h 1215935"/>
                  <a:gd name="connsiteX241" fmla="*/ 19636 w 1845584"/>
                  <a:gd name="connsiteY241" fmla="*/ 1072993 h 1215935"/>
                  <a:gd name="connsiteX242" fmla="*/ 18757 w 1845584"/>
                  <a:gd name="connsiteY242" fmla="*/ 1068161 h 1215935"/>
                  <a:gd name="connsiteX243" fmla="*/ 15946 w 1845584"/>
                  <a:gd name="connsiteY243" fmla="*/ 1036534 h 1215935"/>
                  <a:gd name="connsiteX244" fmla="*/ 9445 w 1845584"/>
                  <a:gd name="connsiteY244" fmla="*/ 1015712 h 1215935"/>
                  <a:gd name="connsiteX245" fmla="*/ 7863 w 1845584"/>
                  <a:gd name="connsiteY245" fmla="*/ 999986 h 1215935"/>
                  <a:gd name="connsiteX246" fmla="*/ 2504 w 1845584"/>
                  <a:gd name="connsiteY246" fmla="*/ 959134 h 1215935"/>
                  <a:gd name="connsiteX247" fmla="*/ 835 w 1845584"/>
                  <a:gd name="connsiteY247" fmla="*/ 957289 h 1215935"/>
                  <a:gd name="connsiteX248" fmla="*/ 2416 w 1845584"/>
                  <a:gd name="connsiteY248" fmla="*/ 928913 h 1215935"/>
                  <a:gd name="connsiteX249" fmla="*/ 3031 w 1845584"/>
                  <a:gd name="connsiteY249" fmla="*/ 921357 h 1215935"/>
                  <a:gd name="connsiteX250" fmla="*/ 3031 w 1845584"/>
                  <a:gd name="connsiteY250" fmla="*/ 882790 h 1215935"/>
                  <a:gd name="connsiteX251" fmla="*/ 3031 w 1845584"/>
                  <a:gd name="connsiteY251" fmla="*/ 874971 h 1215935"/>
                  <a:gd name="connsiteX252" fmla="*/ 3031 w 1845584"/>
                  <a:gd name="connsiteY252" fmla="*/ 836403 h 1215935"/>
                  <a:gd name="connsiteX253" fmla="*/ 3207 w 1845584"/>
                  <a:gd name="connsiteY253" fmla="*/ 817690 h 1215935"/>
                  <a:gd name="connsiteX254" fmla="*/ 7512 w 1845584"/>
                  <a:gd name="connsiteY254" fmla="*/ 768667 h 1215935"/>
                  <a:gd name="connsiteX255" fmla="*/ 11114 w 1845584"/>
                  <a:gd name="connsiteY255" fmla="*/ 740466 h 1215935"/>
                  <a:gd name="connsiteX256" fmla="*/ 13750 w 1845584"/>
                  <a:gd name="connsiteY256" fmla="*/ 733789 h 1215935"/>
                  <a:gd name="connsiteX257" fmla="*/ 15946 w 1845584"/>
                  <a:gd name="connsiteY257" fmla="*/ 725707 h 1215935"/>
                  <a:gd name="connsiteX258" fmla="*/ 22096 w 1845584"/>
                  <a:gd name="connsiteY258" fmla="*/ 692235 h 1215935"/>
                  <a:gd name="connsiteX259" fmla="*/ 26576 w 1845584"/>
                  <a:gd name="connsiteY259" fmla="*/ 673170 h 1215935"/>
                  <a:gd name="connsiteX260" fmla="*/ 32814 w 1845584"/>
                  <a:gd name="connsiteY260" fmla="*/ 640401 h 1215935"/>
                  <a:gd name="connsiteX261" fmla="*/ 42478 w 1845584"/>
                  <a:gd name="connsiteY261" fmla="*/ 604908 h 1215935"/>
                  <a:gd name="connsiteX262" fmla="*/ 43708 w 1845584"/>
                  <a:gd name="connsiteY262" fmla="*/ 601570 h 1215935"/>
                  <a:gd name="connsiteX263" fmla="*/ 52844 w 1845584"/>
                  <a:gd name="connsiteY263" fmla="*/ 577849 h 1215935"/>
                  <a:gd name="connsiteX264" fmla="*/ 69185 w 1845584"/>
                  <a:gd name="connsiteY264" fmla="*/ 533571 h 1215935"/>
                  <a:gd name="connsiteX265" fmla="*/ 81133 w 1845584"/>
                  <a:gd name="connsiteY265" fmla="*/ 506951 h 1215935"/>
                  <a:gd name="connsiteX266" fmla="*/ 96420 w 1845584"/>
                  <a:gd name="connsiteY266" fmla="*/ 483143 h 1215935"/>
                  <a:gd name="connsiteX267" fmla="*/ 104678 w 1845584"/>
                  <a:gd name="connsiteY267" fmla="*/ 458983 h 1215935"/>
                  <a:gd name="connsiteX268" fmla="*/ 116978 w 1845584"/>
                  <a:gd name="connsiteY268" fmla="*/ 434032 h 1215935"/>
                  <a:gd name="connsiteX269" fmla="*/ 124445 w 1845584"/>
                  <a:gd name="connsiteY269" fmla="*/ 421381 h 1215935"/>
                  <a:gd name="connsiteX270" fmla="*/ 133933 w 1845584"/>
                  <a:gd name="connsiteY270" fmla="*/ 409785 h 1215935"/>
                  <a:gd name="connsiteX271" fmla="*/ 159235 w 1845584"/>
                  <a:gd name="connsiteY271" fmla="*/ 372974 h 1215935"/>
                  <a:gd name="connsiteX272" fmla="*/ 169866 w 1845584"/>
                  <a:gd name="connsiteY272" fmla="*/ 352592 h 1215935"/>
                  <a:gd name="connsiteX273" fmla="*/ 206413 w 1845584"/>
                  <a:gd name="connsiteY273" fmla="*/ 307874 h 1215935"/>
                  <a:gd name="connsiteX274" fmla="*/ 225126 w 1845584"/>
                  <a:gd name="connsiteY274" fmla="*/ 284242 h 1215935"/>
                  <a:gd name="connsiteX275" fmla="*/ 247616 w 1845584"/>
                  <a:gd name="connsiteY275" fmla="*/ 257095 h 1215935"/>
                  <a:gd name="connsiteX276" fmla="*/ 276696 w 1845584"/>
                  <a:gd name="connsiteY276" fmla="*/ 227049 h 1215935"/>
                  <a:gd name="connsiteX277" fmla="*/ 286711 w 1845584"/>
                  <a:gd name="connsiteY277" fmla="*/ 217034 h 1215935"/>
                  <a:gd name="connsiteX278" fmla="*/ 288556 w 1845584"/>
                  <a:gd name="connsiteY278" fmla="*/ 215189 h 1215935"/>
                  <a:gd name="connsiteX279" fmla="*/ 329408 w 1845584"/>
                  <a:gd name="connsiteY279" fmla="*/ 184616 h 1215935"/>
                  <a:gd name="connsiteX280" fmla="*/ 331253 w 1845584"/>
                  <a:gd name="connsiteY280" fmla="*/ 182858 h 1215935"/>
                  <a:gd name="connsiteX281" fmla="*/ 356291 w 1845584"/>
                  <a:gd name="connsiteY281" fmla="*/ 161334 h 1215935"/>
                  <a:gd name="connsiteX282" fmla="*/ 384580 w 1845584"/>
                  <a:gd name="connsiteY282" fmla="*/ 137877 h 1215935"/>
                  <a:gd name="connsiteX283" fmla="*/ 426750 w 1845584"/>
                  <a:gd name="connsiteY283" fmla="*/ 113278 h 1215935"/>
                  <a:gd name="connsiteX284" fmla="*/ 433163 w 1845584"/>
                  <a:gd name="connsiteY284" fmla="*/ 107304 h 1215935"/>
                  <a:gd name="connsiteX285" fmla="*/ 443003 w 1845584"/>
                  <a:gd name="connsiteY285" fmla="*/ 102560 h 1215935"/>
                  <a:gd name="connsiteX286" fmla="*/ 467778 w 1845584"/>
                  <a:gd name="connsiteY286" fmla="*/ 92369 h 1215935"/>
                  <a:gd name="connsiteX287" fmla="*/ 480605 w 1845584"/>
                  <a:gd name="connsiteY287" fmla="*/ 82442 h 1215935"/>
                  <a:gd name="connsiteX288" fmla="*/ 525586 w 1845584"/>
                  <a:gd name="connsiteY288" fmla="*/ 61181 h 1215935"/>
                  <a:gd name="connsiteX289" fmla="*/ 564241 w 1845584"/>
                  <a:gd name="connsiteY289" fmla="*/ 47212 h 1215935"/>
                  <a:gd name="connsiteX290" fmla="*/ 595869 w 1845584"/>
                  <a:gd name="connsiteY290" fmla="*/ 34649 h 1215935"/>
                  <a:gd name="connsiteX291" fmla="*/ 637951 w 1845584"/>
                  <a:gd name="connsiteY291" fmla="*/ 22613 h 1215935"/>
                  <a:gd name="connsiteX292" fmla="*/ 664482 w 1845584"/>
                  <a:gd name="connsiteY292" fmla="*/ 16288 h 1215935"/>
                  <a:gd name="connsiteX293" fmla="*/ 697691 w 1845584"/>
                  <a:gd name="connsiteY293" fmla="*/ 11807 h 1215935"/>
                  <a:gd name="connsiteX294" fmla="*/ 722993 w 1845584"/>
                  <a:gd name="connsiteY294" fmla="*/ 11280 h 1215935"/>
                  <a:gd name="connsiteX295" fmla="*/ 725892 w 1845584"/>
                  <a:gd name="connsiteY295" fmla="*/ 8996 h 1215935"/>
                  <a:gd name="connsiteX296" fmla="*/ 762176 w 1845584"/>
                  <a:gd name="connsiteY296" fmla="*/ 3549 h 1215935"/>
                  <a:gd name="connsiteX297" fmla="*/ 779395 w 1845584"/>
                  <a:gd name="connsiteY297" fmla="*/ 1265 h 1215935"/>
                  <a:gd name="connsiteX298" fmla="*/ 822619 w 1845584"/>
                  <a:gd name="connsiteY298" fmla="*/ 738 h 1215935"/>
                  <a:gd name="connsiteX299" fmla="*/ 879636 w 1845584"/>
                  <a:gd name="connsiteY299" fmla="*/ 4515 h 1215935"/>
                  <a:gd name="connsiteX300" fmla="*/ 931206 w 1845584"/>
                  <a:gd name="connsiteY300" fmla="*/ 9611 h 1215935"/>
                  <a:gd name="connsiteX301" fmla="*/ 964767 w 1845584"/>
                  <a:gd name="connsiteY301" fmla="*/ 6536 h 1215935"/>
                  <a:gd name="connsiteX302" fmla="*/ 988487 w 1845584"/>
                  <a:gd name="connsiteY302" fmla="*/ 5745 h 1215935"/>
                  <a:gd name="connsiteX303" fmla="*/ 1011241 w 1845584"/>
                  <a:gd name="connsiteY303" fmla="*/ 1968 h 1215935"/>
                  <a:gd name="connsiteX304" fmla="*/ 1057979 w 1845584"/>
                  <a:gd name="connsiteY304" fmla="*/ 6009 h 1215935"/>
                  <a:gd name="connsiteX305" fmla="*/ 1097689 w 1845584"/>
                  <a:gd name="connsiteY305" fmla="*/ 6712 h 1215935"/>
                  <a:gd name="connsiteX306" fmla="*/ 1112800 w 1845584"/>
                  <a:gd name="connsiteY306" fmla="*/ 10753 h 1215935"/>
                  <a:gd name="connsiteX307" fmla="*/ 1128790 w 1845584"/>
                  <a:gd name="connsiteY307" fmla="*/ 12159 h 1215935"/>
                  <a:gd name="connsiteX308" fmla="*/ 1156024 w 1845584"/>
                  <a:gd name="connsiteY308" fmla="*/ 15233 h 1215935"/>
                  <a:gd name="connsiteX309" fmla="*/ 1170257 w 1845584"/>
                  <a:gd name="connsiteY309" fmla="*/ 17342 h 1215935"/>
                  <a:gd name="connsiteX310" fmla="*/ 1198897 w 1845584"/>
                  <a:gd name="connsiteY310" fmla="*/ 23492 h 1215935"/>
                  <a:gd name="connsiteX311" fmla="*/ 1229294 w 1845584"/>
                  <a:gd name="connsiteY311" fmla="*/ 31926 h 1215935"/>
                  <a:gd name="connsiteX312" fmla="*/ 1251433 w 1845584"/>
                  <a:gd name="connsiteY312" fmla="*/ 39042 h 1215935"/>
                  <a:gd name="connsiteX313" fmla="*/ 1279107 w 1845584"/>
                  <a:gd name="connsiteY313" fmla="*/ 48706 h 1215935"/>
                  <a:gd name="connsiteX314" fmla="*/ 1304937 w 1845584"/>
                  <a:gd name="connsiteY314" fmla="*/ 58633 h 1215935"/>
                  <a:gd name="connsiteX315" fmla="*/ 1325319 w 1845584"/>
                  <a:gd name="connsiteY315" fmla="*/ 66452 h 1215935"/>
                  <a:gd name="connsiteX316" fmla="*/ 1373375 w 1845584"/>
                  <a:gd name="connsiteY316" fmla="*/ 92896 h 1215935"/>
                  <a:gd name="connsiteX317" fmla="*/ 1378909 w 1845584"/>
                  <a:gd name="connsiteY317" fmla="*/ 95356 h 1215935"/>
                  <a:gd name="connsiteX318" fmla="*/ 1405529 w 1845584"/>
                  <a:gd name="connsiteY318" fmla="*/ 106953 h 1215935"/>
                  <a:gd name="connsiteX319" fmla="*/ 1411064 w 1845584"/>
                  <a:gd name="connsiteY319" fmla="*/ 112224 h 1215935"/>
                  <a:gd name="connsiteX320" fmla="*/ 1414666 w 1845584"/>
                  <a:gd name="connsiteY320" fmla="*/ 115826 h 1215935"/>
                  <a:gd name="connsiteX321" fmla="*/ 1455606 w 1845584"/>
                  <a:gd name="connsiteY321" fmla="*/ 137350 h 1215935"/>
                  <a:gd name="connsiteX322" fmla="*/ 1460613 w 1845584"/>
                  <a:gd name="connsiteY322" fmla="*/ 141040 h 1215935"/>
                  <a:gd name="connsiteX323" fmla="*/ 1503310 w 1845584"/>
                  <a:gd name="connsiteY323" fmla="*/ 173985 h 1215935"/>
                  <a:gd name="connsiteX324" fmla="*/ 1506297 w 1845584"/>
                  <a:gd name="connsiteY324" fmla="*/ 176182 h 1215935"/>
                  <a:gd name="connsiteX325" fmla="*/ 1538452 w 1845584"/>
                  <a:gd name="connsiteY325" fmla="*/ 202626 h 1215935"/>
                  <a:gd name="connsiteX326" fmla="*/ 1556725 w 1845584"/>
                  <a:gd name="connsiteY326" fmla="*/ 220196 h 1215935"/>
                  <a:gd name="connsiteX327" fmla="*/ 51175 w 1845584"/>
                  <a:gd name="connsiteY327" fmla="*/ 757071 h 1215935"/>
                  <a:gd name="connsiteX328" fmla="*/ 51351 w 1845584"/>
                  <a:gd name="connsiteY328" fmla="*/ 754611 h 1215935"/>
                  <a:gd name="connsiteX329" fmla="*/ 48540 w 1845584"/>
                  <a:gd name="connsiteY329" fmla="*/ 757071 h 1215935"/>
                  <a:gd name="connsiteX330" fmla="*/ 48364 w 1845584"/>
                  <a:gd name="connsiteY330" fmla="*/ 759531 h 1215935"/>
                  <a:gd name="connsiteX331" fmla="*/ 51175 w 1845584"/>
                  <a:gd name="connsiteY331" fmla="*/ 757071 h 1215935"/>
                  <a:gd name="connsiteX332" fmla="*/ 13134 w 1845584"/>
                  <a:gd name="connsiteY332" fmla="*/ 850108 h 1215935"/>
                  <a:gd name="connsiteX333" fmla="*/ 16649 w 1845584"/>
                  <a:gd name="connsiteY333" fmla="*/ 853446 h 1215935"/>
                  <a:gd name="connsiteX334" fmla="*/ 20866 w 1845584"/>
                  <a:gd name="connsiteY334" fmla="*/ 852831 h 1215935"/>
                  <a:gd name="connsiteX335" fmla="*/ 18054 w 1845584"/>
                  <a:gd name="connsiteY335" fmla="*/ 848878 h 1215935"/>
                  <a:gd name="connsiteX336" fmla="*/ 13134 w 1845584"/>
                  <a:gd name="connsiteY336" fmla="*/ 850108 h 1215935"/>
                  <a:gd name="connsiteX337" fmla="*/ 1795951 w 1845584"/>
                  <a:gd name="connsiteY337" fmla="*/ 661398 h 1215935"/>
                  <a:gd name="connsiteX338" fmla="*/ 1798938 w 1845584"/>
                  <a:gd name="connsiteY338" fmla="*/ 665351 h 1215935"/>
                  <a:gd name="connsiteX339" fmla="*/ 1801134 w 1845584"/>
                  <a:gd name="connsiteY339" fmla="*/ 663155 h 1215935"/>
                  <a:gd name="connsiteX340" fmla="*/ 1795951 w 1845584"/>
                  <a:gd name="connsiteY340" fmla="*/ 661398 h 1215935"/>
                  <a:gd name="connsiteX341" fmla="*/ 1828721 w 1845584"/>
                  <a:gd name="connsiteY341" fmla="*/ 851426 h 1215935"/>
                  <a:gd name="connsiteX342" fmla="*/ 1824767 w 1845584"/>
                  <a:gd name="connsiteY342" fmla="*/ 854413 h 1215935"/>
                  <a:gd name="connsiteX343" fmla="*/ 1826964 w 1845584"/>
                  <a:gd name="connsiteY343" fmla="*/ 856609 h 1215935"/>
                  <a:gd name="connsiteX344" fmla="*/ 1828721 w 1845584"/>
                  <a:gd name="connsiteY344" fmla="*/ 851426 h 1215935"/>
                  <a:gd name="connsiteX345" fmla="*/ 752512 w 1845584"/>
                  <a:gd name="connsiteY345" fmla="*/ 24282 h 1215935"/>
                  <a:gd name="connsiteX346" fmla="*/ 749525 w 1845584"/>
                  <a:gd name="connsiteY346" fmla="*/ 20329 h 1215935"/>
                  <a:gd name="connsiteX347" fmla="*/ 747329 w 1845584"/>
                  <a:gd name="connsiteY347" fmla="*/ 22525 h 1215935"/>
                  <a:gd name="connsiteX348" fmla="*/ 752512 w 1845584"/>
                  <a:gd name="connsiteY348" fmla="*/ 24282 h 1215935"/>
                  <a:gd name="connsiteX349" fmla="*/ 1090749 w 1845584"/>
                  <a:gd name="connsiteY349" fmla="*/ 24282 h 1215935"/>
                  <a:gd name="connsiteX350" fmla="*/ 1093736 w 1845584"/>
                  <a:gd name="connsiteY350" fmla="*/ 28236 h 1215935"/>
                  <a:gd name="connsiteX351" fmla="*/ 1095932 w 1845584"/>
                  <a:gd name="connsiteY351" fmla="*/ 26039 h 1215935"/>
                  <a:gd name="connsiteX352" fmla="*/ 1090749 w 1845584"/>
                  <a:gd name="connsiteY352" fmla="*/ 24282 h 1215935"/>
                  <a:gd name="connsiteX353" fmla="*/ 603073 w 1845584"/>
                  <a:gd name="connsiteY353" fmla="*/ 50463 h 1215935"/>
                  <a:gd name="connsiteX354" fmla="*/ 606060 w 1845584"/>
                  <a:gd name="connsiteY354" fmla="*/ 54416 h 1215935"/>
                  <a:gd name="connsiteX355" fmla="*/ 608256 w 1845584"/>
                  <a:gd name="connsiteY355" fmla="*/ 52220 h 1215935"/>
                  <a:gd name="connsiteX356" fmla="*/ 603073 w 1845584"/>
                  <a:gd name="connsiteY356" fmla="*/ 50463 h 1215935"/>
                  <a:gd name="connsiteX357" fmla="*/ 23677 w 1845584"/>
                  <a:gd name="connsiteY357" fmla="*/ 1004818 h 1215935"/>
                  <a:gd name="connsiteX358" fmla="*/ 26664 w 1845584"/>
                  <a:gd name="connsiteY358" fmla="*/ 1008772 h 1215935"/>
                  <a:gd name="connsiteX359" fmla="*/ 28860 w 1845584"/>
                  <a:gd name="connsiteY359" fmla="*/ 1006575 h 1215935"/>
                  <a:gd name="connsiteX360" fmla="*/ 23677 w 1845584"/>
                  <a:gd name="connsiteY360" fmla="*/ 1004818 h 1215935"/>
                  <a:gd name="connsiteX361" fmla="*/ 267471 w 1845584"/>
                  <a:gd name="connsiteY361" fmla="*/ 262805 h 1215935"/>
                  <a:gd name="connsiteX362" fmla="*/ 262288 w 1845584"/>
                  <a:gd name="connsiteY362" fmla="*/ 265529 h 1215935"/>
                  <a:gd name="connsiteX363" fmla="*/ 267471 w 1845584"/>
                  <a:gd name="connsiteY363" fmla="*/ 262805 h 1215935"/>
                  <a:gd name="connsiteX364" fmla="*/ 1238870 w 1845584"/>
                  <a:gd name="connsiteY364" fmla="*/ 57052 h 1215935"/>
                  <a:gd name="connsiteX365" fmla="*/ 1238958 w 1845584"/>
                  <a:gd name="connsiteY365" fmla="*/ 51869 h 1215935"/>
                  <a:gd name="connsiteX366" fmla="*/ 1238870 w 1845584"/>
                  <a:gd name="connsiteY366" fmla="*/ 57052 h 1215935"/>
                  <a:gd name="connsiteX367" fmla="*/ 1579655 w 1845584"/>
                  <a:gd name="connsiteY367" fmla="*/ 264123 h 1215935"/>
                  <a:gd name="connsiteX368" fmla="*/ 1576053 w 1845584"/>
                  <a:gd name="connsiteY368" fmla="*/ 268428 h 1215935"/>
                  <a:gd name="connsiteX369" fmla="*/ 1577986 w 1845584"/>
                  <a:gd name="connsiteY369" fmla="*/ 269307 h 1215935"/>
                  <a:gd name="connsiteX370" fmla="*/ 1579655 w 1845584"/>
                  <a:gd name="connsiteY370" fmla="*/ 264123 h 1215935"/>
                  <a:gd name="connsiteX371" fmla="*/ 496857 w 1845584"/>
                  <a:gd name="connsiteY371" fmla="*/ 93775 h 1215935"/>
                  <a:gd name="connsiteX372" fmla="*/ 498175 w 1845584"/>
                  <a:gd name="connsiteY372" fmla="*/ 96410 h 1215935"/>
                  <a:gd name="connsiteX373" fmla="*/ 496857 w 1845584"/>
                  <a:gd name="connsiteY373" fmla="*/ 93775 h 1215935"/>
                  <a:gd name="connsiteX374" fmla="*/ 1818266 w 1845584"/>
                  <a:gd name="connsiteY374" fmla="*/ 1008772 h 1215935"/>
                  <a:gd name="connsiteX375" fmla="*/ 1819584 w 1845584"/>
                  <a:gd name="connsiteY375" fmla="*/ 1011407 h 1215935"/>
                  <a:gd name="connsiteX376" fmla="*/ 1818266 w 1845584"/>
                  <a:gd name="connsiteY376" fmla="*/ 1008772 h 1215935"/>
                  <a:gd name="connsiteX377" fmla="*/ 863910 w 1845584"/>
                  <a:gd name="connsiteY377" fmla="*/ 43962 h 1215935"/>
                  <a:gd name="connsiteX378" fmla="*/ 867249 w 1845584"/>
                  <a:gd name="connsiteY378" fmla="*/ 43259 h 1215935"/>
                  <a:gd name="connsiteX379" fmla="*/ 866810 w 1845584"/>
                  <a:gd name="connsiteY379" fmla="*/ 41677 h 1215935"/>
                  <a:gd name="connsiteX380" fmla="*/ 863910 w 1845584"/>
                  <a:gd name="connsiteY380" fmla="*/ 43962 h 1215935"/>
                  <a:gd name="connsiteX381" fmla="*/ 107577 w 1845584"/>
                  <a:gd name="connsiteY381" fmla="*/ 527685 h 1215935"/>
                  <a:gd name="connsiteX382" fmla="*/ 108280 w 1845584"/>
                  <a:gd name="connsiteY382" fmla="*/ 531023 h 1215935"/>
                  <a:gd name="connsiteX383" fmla="*/ 109862 w 1845584"/>
                  <a:gd name="connsiteY383" fmla="*/ 530584 h 1215935"/>
                  <a:gd name="connsiteX384" fmla="*/ 107577 w 1845584"/>
                  <a:gd name="connsiteY384" fmla="*/ 527685 h 1215935"/>
                  <a:gd name="connsiteX385" fmla="*/ 97035 w 1845584"/>
                  <a:gd name="connsiteY385" fmla="*/ 1183074 h 1215935"/>
                  <a:gd name="connsiteX386" fmla="*/ 97738 w 1845584"/>
                  <a:gd name="connsiteY386" fmla="*/ 1186412 h 1215935"/>
                  <a:gd name="connsiteX387" fmla="*/ 99319 w 1845584"/>
                  <a:gd name="connsiteY387" fmla="*/ 1185973 h 1215935"/>
                  <a:gd name="connsiteX388" fmla="*/ 97035 w 1845584"/>
                  <a:gd name="connsiteY388" fmla="*/ 1183074 h 1215935"/>
                  <a:gd name="connsiteX389" fmla="*/ 1744820 w 1845584"/>
                  <a:gd name="connsiteY389" fmla="*/ 1189663 h 1215935"/>
                  <a:gd name="connsiteX390" fmla="*/ 1745787 w 1845584"/>
                  <a:gd name="connsiteY390" fmla="*/ 1185446 h 1215935"/>
                  <a:gd name="connsiteX391" fmla="*/ 1744205 w 1845584"/>
                  <a:gd name="connsiteY391" fmla="*/ 1185007 h 1215935"/>
                  <a:gd name="connsiteX392" fmla="*/ 1744820 w 1845584"/>
                  <a:gd name="connsiteY392" fmla="*/ 1189663 h 1215935"/>
                  <a:gd name="connsiteX393" fmla="*/ 44586 w 1845584"/>
                  <a:gd name="connsiteY393" fmla="*/ 658762 h 1215935"/>
                  <a:gd name="connsiteX394" fmla="*/ 45289 w 1845584"/>
                  <a:gd name="connsiteY394" fmla="*/ 662101 h 1215935"/>
                  <a:gd name="connsiteX395" fmla="*/ 46870 w 1845584"/>
                  <a:gd name="connsiteY395" fmla="*/ 661662 h 1215935"/>
                  <a:gd name="connsiteX396" fmla="*/ 44586 w 1845584"/>
                  <a:gd name="connsiteY396" fmla="*/ 658762 h 1215935"/>
                  <a:gd name="connsiteX397" fmla="*/ 47222 w 1845584"/>
                  <a:gd name="connsiteY397" fmla="*/ 724301 h 1215935"/>
                  <a:gd name="connsiteX398" fmla="*/ 48803 w 1845584"/>
                  <a:gd name="connsiteY398" fmla="*/ 725356 h 1215935"/>
                  <a:gd name="connsiteX399" fmla="*/ 47222 w 1845584"/>
                  <a:gd name="connsiteY399" fmla="*/ 724301 h 1215935"/>
                  <a:gd name="connsiteX400" fmla="*/ 1734366 w 1845584"/>
                  <a:gd name="connsiteY400" fmla="*/ 534186 h 1215935"/>
                  <a:gd name="connsiteX401" fmla="*/ 1735420 w 1845584"/>
                  <a:gd name="connsiteY401" fmla="*/ 532604 h 1215935"/>
                  <a:gd name="connsiteX402" fmla="*/ 1734366 w 1845584"/>
                  <a:gd name="connsiteY402" fmla="*/ 534186 h 1215935"/>
                  <a:gd name="connsiteX403" fmla="*/ 166527 w 1845584"/>
                  <a:gd name="connsiteY403" fmla="*/ 421469 h 1215935"/>
                  <a:gd name="connsiteX404" fmla="*/ 165473 w 1845584"/>
                  <a:gd name="connsiteY404" fmla="*/ 423051 h 1215935"/>
                  <a:gd name="connsiteX405" fmla="*/ 166527 w 1845584"/>
                  <a:gd name="connsiteY405" fmla="*/ 421469 h 1215935"/>
                  <a:gd name="connsiteX406" fmla="*/ 979262 w 1845584"/>
                  <a:gd name="connsiteY406" fmla="*/ 46509 h 1215935"/>
                  <a:gd name="connsiteX407" fmla="*/ 980317 w 1845584"/>
                  <a:gd name="connsiteY407" fmla="*/ 44928 h 1215935"/>
                  <a:gd name="connsiteX408" fmla="*/ 979262 w 1845584"/>
                  <a:gd name="connsiteY408" fmla="*/ 46509 h 1215935"/>
                  <a:gd name="connsiteX409" fmla="*/ 1008166 w 1845584"/>
                  <a:gd name="connsiteY409" fmla="*/ 49145 h 1215935"/>
                  <a:gd name="connsiteX410" fmla="*/ 1007112 w 1845584"/>
                  <a:gd name="connsiteY410" fmla="*/ 50726 h 1215935"/>
                  <a:gd name="connsiteX411" fmla="*/ 1008166 w 1845584"/>
                  <a:gd name="connsiteY411" fmla="*/ 49145 h 1215935"/>
                  <a:gd name="connsiteX412" fmla="*/ 1237553 w 1845584"/>
                  <a:gd name="connsiteY412" fmla="*/ 84550 h 1215935"/>
                  <a:gd name="connsiteX413" fmla="*/ 1239134 w 1845584"/>
                  <a:gd name="connsiteY413" fmla="*/ 85604 h 1215935"/>
                  <a:gd name="connsiteX414" fmla="*/ 1237553 w 1845584"/>
                  <a:gd name="connsiteY414" fmla="*/ 84550 h 1215935"/>
                  <a:gd name="connsiteX415" fmla="*/ 1347633 w 1845584"/>
                  <a:gd name="connsiteY415" fmla="*/ 97640 h 1215935"/>
                  <a:gd name="connsiteX416" fmla="*/ 1346052 w 1845584"/>
                  <a:gd name="connsiteY416" fmla="*/ 96586 h 1215935"/>
                  <a:gd name="connsiteX417" fmla="*/ 1347633 w 1845584"/>
                  <a:gd name="connsiteY417" fmla="*/ 97640 h 1215935"/>
                  <a:gd name="connsiteX418" fmla="*/ 1448577 w 1845584"/>
                  <a:gd name="connsiteY418" fmla="*/ 159314 h 1215935"/>
                  <a:gd name="connsiteX419" fmla="*/ 1449632 w 1845584"/>
                  <a:gd name="connsiteY419" fmla="*/ 157732 h 1215935"/>
                  <a:gd name="connsiteX420" fmla="*/ 1448577 w 1845584"/>
                  <a:gd name="connsiteY420" fmla="*/ 159314 h 1215935"/>
                  <a:gd name="connsiteX421" fmla="*/ 1759228 w 1845584"/>
                  <a:gd name="connsiteY421" fmla="*/ 1162077 h 1215935"/>
                  <a:gd name="connsiteX422" fmla="*/ 1760810 w 1845584"/>
                  <a:gd name="connsiteY422" fmla="*/ 1163131 h 1215935"/>
                  <a:gd name="connsiteX423" fmla="*/ 1759228 w 1845584"/>
                  <a:gd name="connsiteY423" fmla="*/ 1162077 h 1215935"/>
                  <a:gd name="connsiteX424" fmla="*/ 1439441 w 1845584"/>
                  <a:gd name="connsiteY424" fmla="*/ 184176 h 1215935"/>
                  <a:gd name="connsiteX425" fmla="*/ 1441022 w 1845584"/>
                  <a:gd name="connsiteY425" fmla="*/ 185231 h 1215935"/>
                  <a:gd name="connsiteX426" fmla="*/ 1439441 w 1845584"/>
                  <a:gd name="connsiteY426" fmla="*/ 184176 h 1215935"/>
                  <a:gd name="connsiteX427" fmla="*/ 394596 w 1845584"/>
                  <a:gd name="connsiteY427" fmla="*/ 154042 h 1215935"/>
                  <a:gd name="connsiteX428" fmla="*/ 395650 w 1845584"/>
                  <a:gd name="connsiteY428" fmla="*/ 152461 h 1215935"/>
                  <a:gd name="connsiteX429" fmla="*/ 394596 w 1845584"/>
                  <a:gd name="connsiteY429" fmla="*/ 154042 h 1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</a:cxnLst>
                <a:rect l="l" t="t" r="r" b="b"/>
                <a:pathLst>
                  <a:path w="1845584" h="1215935">
                    <a:moveTo>
                      <a:pt x="1556725" y="220196"/>
                    </a:moveTo>
                    <a:cubicBezTo>
                      <a:pt x="1560415" y="223886"/>
                      <a:pt x="1563666" y="226785"/>
                      <a:pt x="1566389" y="230036"/>
                    </a:cubicBezTo>
                    <a:cubicBezTo>
                      <a:pt x="1577986" y="243653"/>
                      <a:pt x="1594239" y="253054"/>
                      <a:pt x="1602146" y="270185"/>
                    </a:cubicBezTo>
                    <a:cubicBezTo>
                      <a:pt x="1604781" y="275896"/>
                      <a:pt x="1610843" y="279585"/>
                      <a:pt x="1615412" y="284154"/>
                    </a:cubicBezTo>
                    <a:cubicBezTo>
                      <a:pt x="1633158" y="301813"/>
                      <a:pt x="1650202" y="319910"/>
                      <a:pt x="1662853" y="341786"/>
                    </a:cubicBezTo>
                    <a:cubicBezTo>
                      <a:pt x="1666191" y="347584"/>
                      <a:pt x="1671550" y="352065"/>
                      <a:pt x="1675592" y="357512"/>
                    </a:cubicBezTo>
                    <a:cubicBezTo>
                      <a:pt x="1677700" y="360411"/>
                      <a:pt x="1678842" y="364013"/>
                      <a:pt x="1680599" y="367176"/>
                    </a:cubicBezTo>
                    <a:cubicBezTo>
                      <a:pt x="1683147" y="371832"/>
                      <a:pt x="1685343" y="376840"/>
                      <a:pt x="1688770" y="380793"/>
                    </a:cubicBezTo>
                    <a:cubicBezTo>
                      <a:pt x="1697204" y="390545"/>
                      <a:pt x="1703529" y="401527"/>
                      <a:pt x="1710206" y="412420"/>
                    </a:cubicBezTo>
                    <a:cubicBezTo>
                      <a:pt x="1715038" y="420239"/>
                      <a:pt x="1720397" y="428322"/>
                      <a:pt x="1725317" y="436317"/>
                    </a:cubicBezTo>
                    <a:cubicBezTo>
                      <a:pt x="1734190" y="450812"/>
                      <a:pt x="1743854" y="465133"/>
                      <a:pt x="1746138" y="482703"/>
                    </a:cubicBezTo>
                    <a:cubicBezTo>
                      <a:pt x="1746314" y="483933"/>
                      <a:pt x="1746226" y="485778"/>
                      <a:pt x="1746929" y="486218"/>
                    </a:cubicBezTo>
                    <a:cubicBezTo>
                      <a:pt x="1755363" y="491577"/>
                      <a:pt x="1756241" y="501768"/>
                      <a:pt x="1761776" y="508972"/>
                    </a:cubicBezTo>
                    <a:cubicBezTo>
                      <a:pt x="1765290" y="513540"/>
                      <a:pt x="1767487" y="518021"/>
                      <a:pt x="1767223" y="523819"/>
                    </a:cubicBezTo>
                    <a:cubicBezTo>
                      <a:pt x="1767135" y="525664"/>
                      <a:pt x="1767838" y="528300"/>
                      <a:pt x="1769244" y="529442"/>
                    </a:cubicBezTo>
                    <a:cubicBezTo>
                      <a:pt x="1776799" y="535591"/>
                      <a:pt x="1779610" y="545343"/>
                      <a:pt x="1781367" y="553162"/>
                    </a:cubicBezTo>
                    <a:cubicBezTo>
                      <a:pt x="1784706" y="567658"/>
                      <a:pt x="1791998" y="580397"/>
                      <a:pt x="1796039" y="594366"/>
                    </a:cubicBezTo>
                    <a:cubicBezTo>
                      <a:pt x="1801750" y="614220"/>
                      <a:pt x="1808339" y="633812"/>
                      <a:pt x="1814225" y="653667"/>
                    </a:cubicBezTo>
                    <a:cubicBezTo>
                      <a:pt x="1817212" y="663682"/>
                      <a:pt x="1819760" y="673961"/>
                      <a:pt x="1817212" y="684591"/>
                    </a:cubicBezTo>
                    <a:cubicBezTo>
                      <a:pt x="1817124" y="685031"/>
                      <a:pt x="1818090" y="685733"/>
                      <a:pt x="1818530" y="686436"/>
                    </a:cubicBezTo>
                    <a:cubicBezTo>
                      <a:pt x="1824240" y="696012"/>
                      <a:pt x="1823801" y="707697"/>
                      <a:pt x="1828721" y="717624"/>
                    </a:cubicBezTo>
                    <a:cubicBezTo>
                      <a:pt x="1828896" y="717976"/>
                      <a:pt x="1829511" y="718239"/>
                      <a:pt x="1829599" y="718591"/>
                    </a:cubicBezTo>
                    <a:cubicBezTo>
                      <a:pt x="1831708" y="725619"/>
                      <a:pt x="1824679" y="733877"/>
                      <a:pt x="1832586" y="740115"/>
                    </a:cubicBezTo>
                    <a:cubicBezTo>
                      <a:pt x="1831356" y="748373"/>
                      <a:pt x="1836364" y="755314"/>
                      <a:pt x="1837418" y="762869"/>
                    </a:cubicBezTo>
                    <a:cubicBezTo>
                      <a:pt x="1838121" y="767965"/>
                      <a:pt x="1835925" y="773060"/>
                      <a:pt x="1837330" y="779122"/>
                    </a:cubicBezTo>
                    <a:cubicBezTo>
                      <a:pt x="1839966" y="790104"/>
                      <a:pt x="1838385" y="802140"/>
                      <a:pt x="1840757" y="813209"/>
                    </a:cubicBezTo>
                    <a:cubicBezTo>
                      <a:pt x="1843480" y="825597"/>
                      <a:pt x="1842250" y="838160"/>
                      <a:pt x="1845061" y="850547"/>
                    </a:cubicBezTo>
                    <a:cubicBezTo>
                      <a:pt x="1846994" y="858893"/>
                      <a:pt x="1843041" y="868557"/>
                      <a:pt x="1841723" y="877606"/>
                    </a:cubicBezTo>
                    <a:cubicBezTo>
                      <a:pt x="1841372" y="880066"/>
                      <a:pt x="1840054" y="882702"/>
                      <a:pt x="1840581" y="884898"/>
                    </a:cubicBezTo>
                    <a:cubicBezTo>
                      <a:pt x="1844446" y="899130"/>
                      <a:pt x="1843831" y="913011"/>
                      <a:pt x="1840845" y="927419"/>
                    </a:cubicBezTo>
                    <a:cubicBezTo>
                      <a:pt x="1839351" y="934447"/>
                      <a:pt x="1842777" y="942354"/>
                      <a:pt x="1842865" y="949822"/>
                    </a:cubicBezTo>
                    <a:cubicBezTo>
                      <a:pt x="1842953" y="955972"/>
                      <a:pt x="1841108" y="962209"/>
                      <a:pt x="1840493" y="968359"/>
                    </a:cubicBezTo>
                    <a:cubicBezTo>
                      <a:pt x="1839439" y="979077"/>
                      <a:pt x="1837857" y="989795"/>
                      <a:pt x="1838033" y="1000514"/>
                    </a:cubicBezTo>
                    <a:cubicBezTo>
                      <a:pt x="1838209" y="1012110"/>
                      <a:pt x="1833201" y="1022126"/>
                      <a:pt x="1830565" y="1032932"/>
                    </a:cubicBezTo>
                    <a:cubicBezTo>
                      <a:pt x="1829336" y="1038115"/>
                      <a:pt x="1828457" y="1043386"/>
                      <a:pt x="1827315" y="1048657"/>
                    </a:cubicBezTo>
                    <a:cubicBezTo>
                      <a:pt x="1824767" y="1059903"/>
                      <a:pt x="1825909" y="1071587"/>
                      <a:pt x="1820726" y="1082657"/>
                    </a:cubicBezTo>
                    <a:cubicBezTo>
                      <a:pt x="1817651" y="1089158"/>
                      <a:pt x="1817300" y="1097241"/>
                      <a:pt x="1817036" y="1104620"/>
                    </a:cubicBezTo>
                    <a:cubicBezTo>
                      <a:pt x="1816597" y="1117183"/>
                      <a:pt x="1811326" y="1127462"/>
                      <a:pt x="1804824" y="1137653"/>
                    </a:cubicBezTo>
                    <a:cubicBezTo>
                      <a:pt x="1802716" y="1140904"/>
                      <a:pt x="1802013" y="1145297"/>
                      <a:pt x="1801222" y="1149250"/>
                    </a:cubicBezTo>
                    <a:cubicBezTo>
                      <a:pt x="1799290" y="1158562"/>
                      <a:pt x="1797884" y="1167963"/>
                      <a:pt x="1795776" y="1177187"/>
                    </a:cubicBezTo>
                    <a:cubicBezTo>
                      <a:pt x="1795248" y="1179384"/>
                      <a:pt x="1792349" y="1180965"/>
                      <a:pt x="1790856" y="1182986"/>
                    </a:cubicBezTo>
                    <a:cubicBezTo>
                      <a:pt x="1789713" y="1184567"/>
                      <a:pt x="1788132" y="1186588"/>
                      <a:pt x="1788220" y="1188345"/>
                    </a:cubicBezTo>
                    <a:cubicBezTo>
                      <a:pt x="1788572" y="1195285"/>
                      <a:pt x="1784969" y="1201084"/>
                      <a:pt x="1783476" y="1207321"/>
                    </a:cubicBezTo>
                    <a:cubicBezTo>
                      <a:pt x="1781631" y="1214965"/>
                      <a:pt x="1778556" y="1216019"/>
                      <a:pt x="1772143" y="1215931"/>
                    </a:cubicBezTo>
                    <a:cubicBezTo>
                      <a:pt x="1759931" y="1215667"/>
                      <a:pt x="1747720" y="1215931"/>
                      <a:pt x="1735420" y="1215843"/>
                    </a:cubicBezTo>
                    <a:cubicBezTo>
                      <a:pt x="1727601" y="1215843"/>
                      <a:pt x="1725580" y="1213207"/>
                      <a:pt x="1728479" y="1206003"/>
                    </a:cubicBezTo>
                    <a:cubicBezTo>
                      <a:pt x="1730149" y="1201874"/>
                      <a:pt x="1733575" y="1198360"/>
                      <a:pt x="1734717" y="1194143"/>
                    </a:cubicBezTo>
                    <a:cubicBezTo>
                      <a:pt x="1736474" y="1187730"/>
                      <a:pt x="1735771" y="1180262"/>
                      <a:pt x="1744908" y="1178857"/>
                    </a:cubicBezTo>
                    <a:cubicBezTo>
                      <a:pt x="1745435" y="1178769"/>
                      <a:pt x="1746226" y="1177100"/>
                      <a:pt x="1745962" y="1176836"/>
                    </a:cubicBezTo>
                    <a:cubicBezTo>
                      <a:pt x="1737704" y="1166382"/>
                      <a:pt x="1750092" y="1162252"/>
                      <a:pt x="1753078" y="1155663"/>
                    </a:cubicBezTo>
                    <a:cubicBezTo>
                      <a:pt x="1754924" y="1151710"/>
                      <a:pt x="1756681" y="1148284"/>
                      <a:pt x="1756505" y="1143979"/>
                    </a:cubicBezTo>
                    <a:cubicBezTo>
                      <a:pt x="1756241" y="1136335"/>
                      <a:pt x="1757120" y="1129219"/>
                      <a:pt x="1761513" y="1122455"/>
                    </a:cubicBezTo>
                    <a:cubicBezTo>
                      <a:pt x="1763621" y="1119204"/>
                      <a:pt x="1763357" y="1114548"/>
                      <a:pt x="1764324" y="1110594"/>
                    </a:cubicBezTo>
                    <a:cubicBezTo>
                      <a:pt x="1766520" y="1101897"/>
                      <a:pt x="1769244" y="1093287"/>
                      <a:pt x="1770913" y="1084502"/>
                    </a:cubicBezTo>
                    <a:cubicBezTo>
                      <a:pt x="1772758" y="1074662"/>
                      <a:pt x="1774515" y="1064998"/>
                      <a:pt x="1782070" y="1057531"/>
                    </a:cubicBezTo>
                    <a:cubicBezTo>
                      <a:pt x="1782949" y="1056652"/>
                      <a:pt x="1783037" y="1054104"/>
                      <a:pt x="1782597" y="1052611"/>
                    </a:cubicBezTo>
                    <a:cubicBezTo>
                      <a:pt x="1778380" y="1038027"/>
                      <a:pt x="1787517" y="1024410"/>
                      <a:pt x="1785497" y="1009914"/>
                    </a:cubicBezTo>
                    <a:cubicBezTo>
                      <a:pt x="1785233" y="1008245"/>
                      <a:pt x="1787254" y="1006312"/>
                      <a:pt x="1788132" y="1004555"/>
                    </a:cubicBezTo>
                    <a:cubicBezTo>
                      <a:pt x="1789011" y="1002710"/>
                      <a:pt x="1790856" y="1000514"/>
                      <a:pt x="1790416" y="999108"/>
                    </a:cubicBezTo>
                    <a:cubicBezTo>
                      <a:pt x="1786902" y="987511"/>
                      <a:pt x="1789801" y="975563"/>
                      <a:pt x="1791383" y="964669"/>
                    </a:cubicBezTo>
                    <a:cubicBezTo>
                      <a:pt x="1793228" y="952545"/>
                      <a:pt x="1791822" y="940773"/>
                      <a:pt x="1793228" y="928913"/>
                    </a:cubicBezTo>
                    <a:cubicBezTo>
                      <a:pt x="1793491" y="926541"/>
                      <a:pt x="1795512" y="924432"/>
                      <a:pt x="1795688" y="922148"/>
                    </a:cubicBezTo>
                    <a:cubicBezTo>
                      <a:pt x="1796215" y="913099"/>
                      <a:pt x="1802013" y="905456"/>
                      <a:pt x="1796566" y="894650"/>
                    </a:cubicBezTo>
                    <a:cubicBezTo>
                      <a:pt x="1791558" y="884634"/>
                      <a:pt x="1798587" y="870929"/>
                      <a:pt x="1793140" y="859420"/>
                    </a:cubicBezTo>
                    <a:cubicBezTo>
                      <a:pt x="1792964" y="859069"/>
                      <a:pt x="1792964" y="858278"/>
                      <a:pt x="1793140" y="858190"/>
                    </a:cubicBezTo>
                    <a:cubicBezTo>
                      <a:pt x="1801925" y="851689"/>
                      <a:pt x="1794633" y="845540"/>
                      <a:pt x="1793403" y="838863"/>
                    </a:cubicBezTo>
                    <a:cubicBezTo>
                      <a:pt x="1792173" y="832098"/>
                      <a:pt x="1793052" y="824894"/>
                      <a:pt x="1793140" y="817953"/>
                    </a:cubicBezTo>
                    <a:cubicBezTo>
                      <a:pt x="1793403" y="806532"/>
                      <a:pt x="1791910" y="795639"/>
                      <a:pt x="1788308" y="784569"/>
                    </a:cubicBezTo>
                    <a:cubicBezTo>
                      <a:pt x="1785936" y="777189"/>
                      <a:pt x="1788747" y="768667"/>
                      <a:pt x="1785584" y="760761"/>
                    </a:cubicBezTo>
                    <a:cubicBezTo>
                      <a:pt x="1784706" y="758652"/>
                      <a:pt x="1789274" y="754611"/>
                      <a:pt x="1788835" y="751887"/>
                    </a:cubicBezTo>
                    <a:cubicBezTo>
                      <a:pt x="1788308" y="748988"/>
                      <a:pt x="1783564" y="746968"/>
                      <a:pt x="1782949" y="743981"/>
                    </a:cubicBezTo>
                    <a:cubicBezTo>
                      <a:pt x="1781719" y="738797"/>
                      <a:pt x="1782246" y="732384"/>
                      <a:pt x="1783388" y="728079"/>
                    </a:cubicBezTo>
                    <a:cubicBezTo>
                      <a:pt x="1785145" y="721754"/>
                      <a:pt x="1784706" y="718503"/>
                      <a:pt x="1780489" y="713759"/>
                    </a:cubicBezTo>
                    <a:cubicBezTo>
                      <a:pt x="1777414" y="710333"/>
                      <a:pt x="1774954" y="704886"/>
                      <a:pt x="1775130" y="700493"/>
                    </a:cubicBezTo>
                    <a:cubicBezTo>
                      <a:pt x="1775569" y="691180"/>
                      <a:pt x="1772670" y="683361"/>
                      <a:pt x="1768189" y="675630"/>
                    </a:cubicBezTo>
                    <a:cubicBezTo>
                      <a:pt x="1767838" y="675103"/>
                      <a:pt x="1767311" y="673961"/>
                      <a:pt x="1767487" y="673873"/>
                    </a:cubicBezTo>
                    <a:cubicBezTo>
                      <a:pt x="1774778" y="668163"/>
                      <a:pt x="1768541" y="664824"/>
                      <a:pt x="1765993" y="659904"/>
                    </a:cubicBezTo>
                    <a:cubicBezTo>
                      <a:pt x="1761864" y="652085"/>
                      <a:pt x="1759316" y="643476"/>
                      <a:pt x="1756681" y="634954"/>
                    </a:cubicBezTo>
                    <a:cubicBezTo>
                      <a:pt x="1756241" y="633548"/>
                      <a:pt x="1757910" y="631088"/>
                      <a:pt x="1759316" y="629683"/>
                    </a:cubicBezTo>
                    <a:cubicBezTo>
                      <a:pt x="1763094" y="625905"/>
                      <a:pt x="1763094" y="626169"/>
                      <a:pt x="1759053" y="623182"/>
                    </a:cubicBezTo>
                    <a:cubicBezTo>
                      <a:pt x="1751058" y="617208"/>
                      <a:pt x="1748598" y="608071"/>
                      <a:pt x="1746050" y="599198"/>
                    </a:cubicBezTo>
                    <a:cubicBezTo>
                      <a:pt x="1744996" y="595683"/>
                      <a:pt x="1744996" y="591730"/>
                      <a:pt x="1743327" y="588567"/>
                    </a:cubicBezTo>
                    <a:cubicBezTo>
                      <a:pt x="1736123" y="575213"/>
                      <a:pt x="1733311" y="560103"/>
                      <a:pt x="1726195" y="546661"/>
                    </a:cubicBezTo>
                    <a:cubicBezTo>
                      <a:pt x="1724350" y="543235"/>
                      <a:pt x="1725053" y="538491"/>
                      <a:pt x="1724087" y="534449"/>
                    </a:cubicBezTo>
                    <a:cubicBezTo>
                      <a:pt x="1723120" y="530759"/>
                      <a:pt x="1721978" y="526894"/>
                      <a:pt x="1720046" y="523643"/>
                    </a:cubicBezTo>
                    <a:cubicBezTo>
                      <a:pt x="1718025" y="520305"/>
                      <a:pt x="1714423" y="517933"/>
                      <a:pt x="1712402" y="514594"/>
                    </a:cubicBezTo>
                    <a:cubicBezTo>
                      <a:pt x="1707746" y="506951"/>
                      <a:pt x="1707482" y="496936"/>
                      <a:pt x="1699312" y="491225"/>
                    </a:cubicBezTo>
                    <a:cubicBezTo>
                      <a:pt x="1694744" y="470755"/>
                      <a:pt x="1677437" y="456962"/>
                      <a:pt x="1671462" y="437195"/>
                    </a:cubicBezTo>
                    <a:cubicBezTo>
                      <a:pt x="1670145" y="432890"/>
                      <a:pt x="1668915" y="428673"/>
                      <a:pt x="1667333" y="424456"/>
                    </a:cubicBezTo>
                    <a:cubicBezTo>
                      <a:pt x="1666630" y="422611"/>
                      <a:pt x="1665488" y="419800"/>
                      <a:pt x="1663995" y="419449"/>
                    </a:cubicBezTo>
                    <a:cubicBezTo>
                      <a:pt x="1655297" y="417340"/>
                      <a:pt x="1653716" y="408906"/>
                      <a:pt x="1649235" y="403284"/>
                    </a:cubicBezTo>
                    <a:cubicBezTo>
                      <a:pt x="1645546" y="398627"/>
                      <a:pt x="1644931" y="391511"/>
                      <a:pt x="1637639" y="389666"/>
                    </a:cubicBezTo>
                    <a:cubicBezTo>
                      <a:pt x="1636760" y="389491"/>
                      <a:pt x="1636672" y="386855"/>
                      <a:pt x="1635969" y="385449"/>
                    </a:cubicBezTo>
                    <a:cubicBezTo>
                      <a:pt x="1633773" y="381496"/>
                      <a:pt x="1632104" y="377103"/>
                      <a:pt x="1629117" y="373940"/>
                    </a:cubicBezTo>
                    <a:cubicBezTo>
                      <a:pt x="1618574" y="363047"/>
                      <a:pt x="1608295" y="351626"/>
                      <a:pt x="1601794" y="338008"/>
                    </a:cubicBezTo>
                    <a:cubicBezTo>
                      <a:pt x="1598192" y="330453"/>
                      <a:pt x="1593009" y="325709"/>
                      <a:pt x="1586947" y="320701"/>
                    </a:cubicBezTo>
                    <a:cubicBezTo>
                      <a:pt x="1578601" y="313848"/>
                      <a:pt x="1571573" y="305414"/>
                      <a:pt x="1563754" y="297947"/>
                    </a:cubicBezTo>
                    <a:cubicBezTo>
                      <a:pt x="1559097" y="293554"/>
                      <a:pt x="1560152" y="285647"/>
                      <a:pt x="1552069" y="282924"/>
                    </a:cubicBezTo>
                    <a:cubicBezTo>
                      <a:pt x="1546446" y="281079"/>
                      <a:pt x="1542142" y="275281"/>
                      <a:pt x="1537310" y="271239"/>
                    </a:cubicBezTo>
                    <a:cubicBezTo>
                      <a:pt x="1536607" y="270712"/>
                      <a:pt x="1536168" y="269570"/>
                      <a:pt x="1535465" y="269482"/>
                    </a:cubicBezTo>
                    <a:cubicBezTo>
                      <a:pt x="1527382" y="268428"/>
                      <a:pt x="1536168" y="256568"/>
                      <a:pt x="1525976" y="255601"/>
                    </a:cubicBezTo>
                    <a:cubicBezTo>
                      <a:pt x="1520442" y="255074"/>
                      <a:pt x="1515434" y="249803"/>
                      <a:pt x="1510163" y="246728"/>
                    </a:cubicBezTo>
                    <a:cubicBezTo>
                      <a:pt x="1509811" y="246552"/>
                      <a:pt x="1509548" y="246113"/>
                      <a:pt x="1509197" y="245850"/>
                    </a:cubicBezTo>
                    <a:cubicBezTo>
                      <a:pt x="1499093" y="235307"/>
                      <a:pt x="1488990" y="224677"/>
                      <a:pt x="1478799" y="214134"/>
                    </a:cubicBezTo>
                    <a:cubicBezTo>
                      <a:pt x="1476954" y="212202"/>
                      <a:pt x="1474670" y="209478"/>
                      <a:pt x="1472474" y="209302"/>
                    </a:cubicBezTo>
                    <a:cubicBezTo>
                      <a:pt x="1465094" y="208775"/>
                      <a:pt x="1460438" y="203856"/>
                      <a:pt x="1455430" y="199639"/>
                    </a:cubicBezTo>
                    <a:cubicBezTo>
                      <a:pt x="1450598" y="195597"/>
                      <a:pt x="1446469" y="190765"/>
                      <a:pt x="1439528" y="190414"/>
                    </a:cubicBezTo>
                    <a:cubicBezTo>
                      <a:pt x="1438474" y="190326"/>
                      <a:pt x="1436981" y="189535"/>
                      <a:pt x="1436454" y="188569"/>
                    </a:cubicBezTo>
                    <a:cubicBezTo>
                      <a:pt x="1429425" y="176357"/>
                      <a:pt x="1414841" y="175040"/>
                      <a:pt x="1404914" y="166869"/>
                    </a:cubicBezTo>
                    <a:cubicBezTo>
                      <a:pt x="1400434" y="163179"/>
                      <a:pt x="1395426" y="160016"/>
                      <a:pt x="1391033" y="156239"/>
                    </a:cubicBezTo>
                    <a:cubicBezTo>
                      <a:pt x="1385410" y="151407"/>
                      <a:pt x="1382160" y="143676"/>
                      <a:pt x="1371881" y="145345"/>
                    </a:cubicBezTo>
                    <a:cubicBezTo>
                      <a:pt x="1367840" y="145960"/>
                      <a:pt x="1362656" y="140777"/>
                      <a:pt x="1358176" y="137965"/>
                    </a:cubicBezTo>
                    <a:cubicBezTo>
                      <a:pt x="1353607" y="135066"/>
                      <a:pt x="1349478" y="131113"/>
                      <a:pt x="1343241" y="132694"/>
                    </a:cubicBezTo>
                    <a:cubicBezTo>
                      <a:pt x="1342538" y="132870"/>
                      <a:pt x="1341044" y="132694"/>
                      <a:pt x="1340869" y="132343"/>
                    </a:cubicBezTo>
                    <a:cubicBezTo>
                      <a:pt x="1334719" y="119428"/>
                      <a:pt x="1320399" y="122767"/>
                      <a:pt x="1310647" y="117056"/>
                    </a:cubicBezTo>
                    <a:cubicBezTo>
                      <a:pt x="1301862" y="111873"/>
                      <a:pt x="1293076" y="106865"/>
                      <a:pt x="1284115" y="102033"/>
                    </a:cubicBezTo>
                    <a:cubicBezTo>
                      <a:pt x="1281304" y="100540"/>
                      <a:pt x="1278141" y="99573"/>
                      <a:pt x="1274978" y="98782"/>
                    </a:cubicBezTo>
                    <a:cubicBezTo>
                      <a:pt x="1267423" y="96850"/>
                      <a:pt x="1259780" y="95268"/>
                      <a:pt x="1252224" y="93423"/>
                    </a:cubicBezTo>
                    <a:cubicBezTo>
                      <a:pt x="1249501" y="92721"/>
                      <a:pt x="1246865" y="91139"/>
                      <a:pt x="1244142" y="90963"/>
                    </a:cubicBezTo>
                    <a:cubicBezTo>
                      <a:pt x="1239573" y="90700"/>
                      <a:pt x="1235181" y="91491"/>
                      <a:pt x="1233248" y="85516"/>
                    </a:cubicBezTo>
                    <a:cubicBezTo>
                      <a:pt x="1232808" y="84111"/>
                      <a:pt x="1229031" y="83320"/>
                      <a:pt x="1226659" y="83057"/>
                    </a:cubicBezTo>
                    <a:cubicBezTo>
                      <a:pt x="1205310" y="80772"/>
                      <a:pt x="1184401" y="75765"/>
                      <a:pt x="1164019" y="69527"/>
                    </a:cubicBezTo>
                    <a:cubicBezTo>
                      <a:pt x="1149523" y="65134"/>
                      <a:pt x="1135466" y="60742"/>
                      <a:pt x="1120004" y="61708"/>
                    </a:cubicBezTo>
                    <a:cubicBezTo>
                      <a:pt x="1114294" y="62060"/>
                      <a:pt x="1108407" y="58194"/>
                      <a:pt x="1102521" y="61972"/>
                    </a:cubicBezTo>
                    <a:cubicBezTo>
                      <a:pt x="1102170" y="62147"/>
                      <a:pt x="1101379" y="62147"/>
                      <a:pt x="1101291" y="61972"/>
                    </a:cubicBezTo>
                    <a:cubicBezTo>
                      <a:pt x="1095229" y="52220"/>
                      <a:pt x="1086883" y="60127"/>
                      <a:pt x="1079943" y="58985"/>
                    </a:cubicBezTo>
                    <a:cubicBezTo>
                      <a:pt x="1070367" y="57403"/>
                      <a:pt x="1060264" y="60390"/>
                      <a:pt x="1050951" y="55295"/>
                    </a:cubicBezTo>
                    <a:cubicBezTo>
                      <a:pt x="1048843" y="54153"/>
                      <a:pt x="1045065" y="56700"/>
                      <a:pt x="1042078" y="56700"/>
                    </a:cubicBezTo>
                    <a:cubicBezTo>
                      <a:pt x="1029866" y="56876"/>
                      <a:pt x="1017655" y="56788"/>
                      <a:pt x="1005355" y="56788"/>
                    </a:cubicBezTo>
                    <a:cubicBezTo>
                      <a:pt x="999908" y="56788"/>
                      <a:pt x="1002280" y="54856"/>
                      <a:pt x="1004301" y="52835"/>
                    </a:cubicBezTo>
                    <a:cubicBezTo>
                      <a:pt x="1002807" y="52571"/>
                      <a:pt x="1000347" y="51605"/>
                      <a:pt x="999996" y="52132"/>
                    </a:cubicBezTo>
                    <a:cubicBezTo>
                      <a:pt x="993319" y="61620"/>
                      <a:pt x="985324" y="56700"/>
                      <a:pt x="977242" y="54856"/>
                    </a:cubicBezTo>
                    <a:cubicBezTo>
                      <a:pt x="973991" y="54153"/>
                      <a:pt x="969950" y="55119"/>
                      <a:pt x="966699" y="56437"/>
                    </a:cubicBezTo>
                    <a:cubicBezTo>
                      <a:pt x="954312" y="61445"/>
                      <a:pt x="941485" y="66189"/>
                      <a:pt x="928219" y="63992"/>
                    </a:cubicBezTo>
                    <a:cubicBezTo>
                      <a:pt x="923475" y="63202"/>
                      <a:pt x="919961" y="63553"/>
                      <a:pt x="916096" y="64959"/>
                    </a:cubicBezTo>
                    <a:cubicBezTo>
                      <a:pt x="913021" y="66013"/>
                      <a:pt x="909946" y="67155"/>
                      <a:pt x="907135" y="68736"/>
                    </a:cubicBezTo>
                    <a:cubicBezTo>
                      <a:pt x="904235" y="70318"/>
                      <a:pt x="903093" y="70494"/>
                      <a:pt x="901863" y="66716"/>
                    </a:cubicBezTo>
                    <a:cubicBezTo>
                      <a:pt x="899491" y="59248"/>
                      <a:pt x="893869" y="56085"/>
                      <a:pt x="885874" y="56525"/>
                    </a:cubicBezTo>
                    <a:cubicBezTo>
                      <a:pt x="883678" y="56613"/>
                      <a:pt x="881393" y="54856"/>
                      <a:pt x="879109" y="54065"/>
                    </a:cubicBezTo>
                    <a:cubicBezTo>
                      <a:pt x="874189" y="52396"/>
                      <a:pt x="870148" y="50375"/>
                      <a:pt x="863910" y="53186"/>
                    </a:cubicBezTo>
                    <a:cubicBezTo>
                      <a:pt x="858815" y="55470"/>
                      <a:pt x="850381" y="57052"/>
                      <a:pt x="844758" y="50551"/>
                    </a:cubicBezTo>
                    <a:cubicBezTo>
                      <a:pt x="841596" y="46949"/>
                      <a:pt x="842562" y="50902"/>
                      <a:pt x="841596" y="52220"/>
                    </a:cubicBezTo>
                    <a:cubicBezTo>
                      <a:pt x="840893" y="53274"/>
                      <a:pt x="838784" y="54065"/>
                      <a:pt x="837379" y="53889"/>
                    </a:cubicBezTo>
                    <a:cubicBezTo>
                      <a:pt x="824201" y="52484"/>
                      <a:pt x="810847" y="56700"/>
                      <a:pt x="797669" y="51693"/>
                    </a:cubicBezTo>
                    <a:cubicBezTo>
                      <a:pt x="794067" y="50287"/>
                      <a:pt x="788971" y="53713"/>
                      <a:pt x="784491" y="53889"/>
                    </a:cubicBezTo>
                    <a:cubicBezTo>
                      <a:pt x="774915" y="54241"/>
                      <a:pt x="765251" y="53977"/>
                      <a:pt x="755675" y="54065"/>
                    </a:cubicBezTo>
                    <a:cubicBezTo>
                      <a:pt x="751897" y="54065"/>
                      <a:pt x="747680" y="53011"/>
                      <a:pt x="745220" y="57403"/>
                    </a:cubicBezTo>
                    <a:cubicBezTo>
                      <a:pt x="744781" y="58106"/>
                      <a:pt x="743727" y="59336"/>
                      <a:pt x="743463" y="59160"/>
                    </a:cubicBezTo>
                    <a:cubicBezTo>
                      <a:pt x="730109" y="52571"/>
                      <a:pt x="716492" y="63465"/>
                      <a:pt x="702699" y="58545"/>
                    </a:cubicBezTo>
                    <a:cubicBezTo>
                      <a:pt x="698482" y="57052"/>
                      <a:pt x="691454" y="60742"/>
                      <a:pt x="686797" y="63817"/>
                    </a:cubicBezTo>
                    <a:cubicBezTo>
                      <a:pt x="680911" y="67682"/>
                      <a:pt x="675025" y="69439"/>
                      <a:pt x="668260" y="69879"/>
                    </a:cubicBezTo>
                    <a:cubicBezTo>
                      <a:pt x="661671" y="70318"/>
                      <a:pt x="654731" y="70669"/>
                      <a:pt x="648669" y="73041"/>
                    </a:cubicBezTo>
                    <a:cubicBezTo>
                      <a:pt x="635227" y="78312"/>
                      <a:pt x="621434" y="80597"/>
                      <a:pt x="607114" y="80245"/>
                    </a:cubicBezTo>
                    <a:cubicBezTo>
                      <a:pt x="605972" y="80245"/>
                      <a:pt x="604742" y="80860"/>
                      <a:pt x="603600" y="81124"/>
                    </a:cubicBezTo>
                    <a:cubicBezTo>
                      <a:pt x="604830" y="81739"/>
                      <a:pt x="606323" y="82090"/>
                      <a:pt x="607290" y="83057"/>
                    </a:cubicBezTo>
                    <a:cubicBezTo>
                      <a:pt x="608080" y="83847"/>
                      <a:pt x="608607" y="85429"/>
                      <a:pt x="608344" y="86395"/>
                    </a:cubicBezTo>
                    <a:cubicBezTo>
                      <a:pt x="608080" y="87186"/>
                      <a:pt x="606323" y="88152"/>
                      <a:pt x="605445" y="87976"/>
                    </a:cubicBezTo>
                    <a:cubicBezTo>
                      <a:pt x="596220" y="86395"/>
                      <a:pt x="588313" y="90348"/>
                      <a:pt x="580055" y="93336"/>
                    </a:cubicBezTo>
                    <a:cubicBezTo>
                      <a:pt x="579264" y="93599"/>
                      <a:pt x="578474" y="93950"/>
                      <a:pt x="577683" y="93950"/>
                    </a:cubicBezTo>
                    <a:cubicBezTo>
                      <a:pt x="563363" y="94302"/>
                      <a:pt x="553084" y="104142"/>
                      <a:pt x="540960" y="109764"/>
                    </a:cubicBezTo>
                    <a:cubicBezTo>
                      <a:pt x="528309" y="115562"/>
                      <a:pt x="515922" y="121976"/>
                      <a:pt x="501514" y="122239"/>
                    </a:cubicBezTo>
                    <a:cubicBezTo>
                      <a:pt x="500459" y="122239"/>
                      <a:pt x="499493" y="123118"/>
                      <a:pt x="498527" y="123645"/>
                    </a:cubicBezTo>
                    <a:cubicBezTo>
                      <a:pt x="499669" y="123996"/>
                      <a:pt x="500811" y="124348"/>
                      <a:pt x="501953" y="124787"/>
                    </a:cubicBezTo>
                    <a:cubicBezTo>
                      <a:pt x="503271" y="125314"/>
                      <a:pt x="504589" y="125841"/>
                      <a:pt x="505906" y="126369"/>
                    </a:cubicBezTo>
                    <a:cubicBezTo>
                      <a:pt x="504676" y="127598"/>
                      <a:pt x="503183" y="129971"/>
                      <a:pt x="502217" y="129795"/>
                    </a:cubicBezTo>
                    <a:cubicBezTo>
                      <a:pt x="491762" y="127598"/>
                      <a:pt x="485524" y="136296"/>
                      <a:pt x="477266" y="139371"/>
                    </a:cubicBezTo>
                    <a:cubicBezTo>
                      <a:pt x="474982" y="140249"/>
                      <a:pt x="473137" y="142270"/>
                      <a:pt x="470853" y="142973"/>
                    </a:cubicBezTo>
                    <a:cubicBezTo>
                      <a:pt x="458729" y="146751"/>
                      <a:pt x="459432" y="147541"/>
                      <a:pt x="448274" y="157293"/>
                    </a:cubicBezTo>
                    <a:cubicBezTo>
                      <a:pt x="440104" y="164409"/>
                      <a:pt x="429649" y="168978"/>
                      <a:pt x="420161" y="174600"/>
                    </a:cubicBezTo>
                    <a:cubicBezTo>
                      <a:pt x="415768" y="177236"/>
                      <a:pt x="409706" y="177587"/>
                      <a:pt x="408564" y="184352"/>
                    </a:cubicBezTo>
                    <a:cubicBezTo>
                      <a:pt x="408389" y="185670"/>
                      <a:pt x="406192" y="187515"/>
                      <a:pt x="404874" y="187603"/>
                    </a:cubicBezTo>
                    <a:cubicBezTo>
                      <a:pt x="393717" y="188218"/>
                      <a:pt x="388182" y="198057"/>
                      <a:pt x="379748" y="202889"/>
                    </a:cubicBezTo>
                    <a:cubicBezTo>
                      <a:pt x="378694" y="203504"/>
                      <a:pt x="377728" y="205613"/>
                      <a:pt x="376937" y="205525"/>
                    </a:cubicBezTo>
                    <a:cubicBezTo>
                      <a:pt x="366922" y="203592"/>
                      <a:pt x="364813" y="212729"/>
                      <a:pt x="359806" y="217561"/>
                    </a:cubicBezTo>
                    <a:cubicBezTo>
                      <a:pt x="346540" y="230475"/>
                      <a:pt x="334416" y="244795"/>
                      <a:pt x="317372" y="253405"/>
                    </a:cubicBezTo>
                    <a:cubicBezTo>
                      <a:pt x="315967" y="254108"/>
                      <a:pt x="315439" y="256568"/>
                      <a:pt x="314122" y="257798"/>
                    </a:cubicBezTo>
                    <a:cubicBezTo>
                      <a:pt x="306215" y="265880"/>
                      <a:pt x="298571" y="274226"/>
                      <a:pt x="289962" y="281518"/>
                    </a:cubicBezTo>
                    <a:cubicBezTo>
                      <a:pt x="287150" y="283890"/>
                      <a:pt x="283461" y="284330"/>
                      <a:pt x="283109" y="289162"/>
                    </a:cubicBezTo>
                    <a:cubicBezTo>
                      <a:pt x="282934" y="291270"/>
                      <a:pt x="280913" y="293642"/>
                      <a:pt x="279156" y="295311"/>
                    </a:cubicBezTo>
                    <a:cubicBezTo>
                      <a:pt x="269140" y="304624"/>
                      <a:pt x="258949" y="313761"/>
                      <a:pt x="249022" y="323073"/>
                    </a:cubicBezTo>
                    <a:cubicBezTo>
                      <a:pt x="247353" y="324654"/>
                      <a:pt x="246474" y="327202"/>
                      <a:pt x="245244" y="329311"/>
                    </a:cubicBezTo>
                    <a:cubicBezTo>
                      <a:pt x="237162" y="343455"/>
                      <a:pt x="227410" y="356282"/>
                      <a:pt x="216692" y="368757"/>
                    </a:cubicBezTo>
                    <a:cubicBezTo>
                      <a:pt x="206501" y="380705"/>
                      <a:pt x="198067" y="394147"/>
                      <a:pt x="188930" y="406973"/>
                    </a:cubicBezTo>
                    <a:cubicBezTo>
                      <a:pt x="187963" y="408291"/>
                      <a:pt x="187876" y="410751"/>
                      <a:pt x="186821" y="411190"/>
                    </a:cubicBezTo>
                    <a:cubicBezTo>
                      <a:pt x="174873" y="416462"/>
                      <a:pt x="175928" y="429288"/>
                      <a:pt x="170393" y="438337"/>
                    </a:cubicBezTo>
                    <a:cubicBezTo>
                      <a:pt x="163804" y="449143"/>
                      <a:pt x="160553" y="461970"/>
                      <a:pt x="150889" y="470931"/>
                    </a:cubicBezTo>
                    <a:cubicBezTo>
                      <a:pt x="149396" y="472337"/>
                      <a:pt x="146848" y="474621"/>
                      <a:pt x="147199" y="475763"/>
                    </a:cubicBezTo>
                    <a:cubicBezTo>
                      <a:pt x="150274" y="484988"/>
                      <a:pt x="140522" y="488590"/>
                      <a:pt x="138678" y="495794"/>
                    </a:cubicBezTo>
                    <a:cubicBezTo>
                      <a:pt x="136833" y="503085"/>
                      <a:pt x="133846" y="512047"/>
                      <a:pt x="128223" y="515912"/>
                    </a:cubicBezTo>
                    <a:cubicBezTo>
                      <a:pt x="119438" y="521974"/>
                      <a:pt x="121107" y="530759"/>
                      <a:pt x="118471" y="538227"/>
                    </a:cubicBezTo>
                    <a:cubicBezTo>
                      <a:pt x="116890" y="542795"/>
                      <a:pt x="117505" y="547627"/>
                      <a:pt x="111706" y="549912"/>
                    </a:cubicBezTo>
                    <a:cubicBezTo>
                      <a:pt x="110740" y="550263"/>
                      <a:pt x="112058" y="555271"/>
                      <a:pt x="111179" y="557731"/>
                    </a:cubicBezTo>
                    <a:cubicBezTo>
                      <a:pt x="108632" y="564935"/>
                      <a:pt x="105205" y="571875"/>
                      <a:pt x="102570" y="579079"/>
                    </a:cubicBezTo>
                    <a:cubicBezTo>
                      <a:pt x="98792" y="589358"/>
                      <a:pt x="95717" y="599812"/>
                      <a:pt x="91939" y="610091"/>
                    </a:cubicBezTo>
                    <a:cubicBezTo>
                      <a:pt x="90709" y="613518"/>
                      <a:pt x="88952" y="618086"/>
                      <a:pt x="86141" y="619228"/>
                    </a:cubicBezTo>
                    <a:cubicBezTo>
                      <a:pt x="79728" y="621952"/>
                      <a:pt x="80782" y="624148"/>
                      <a:pt x="84911" y="627838"/>
                    </a:cubicBezTo>
                    <a:cubicBezTo>
                      <a:pt x="85965" y="628804"/>
                      <a:pt x="87020" y="631088"/>
                      <a:pt x="86668" y="632143"/>
                    </a:cubicBezTo>
                    <a:cubicBezTo>
                      <a:pt x="83505" y="640840"/>
                      <a:pt x="80079" y="649538"/>
                      <a:pt x="76565" y="658060"/>
                    </a:cubicBezTo>
                    <a:cubicBezTo>
                      <a:pt x="75950" y="659553"/>
                      <a:pt x="73842" y="660783"/>
                      <a:pt x="73842" y="662101"/>
                    </a:cubicBezTo>
                    <a:cubicBezTo>
                      <a:pt x="73754" y="669041"/>
                      <a:pt x="75774" y="675455"/>
                      <a:pt x="71118" y="682571"/>
                    </a:cubicBezTo>
                    <a:cubicBezTo>
                      <a:pt x="67340" y="688369"/>
                      <a:pt x="67428" y="696627"/>
                      <a:pt x="65847" y="703831"/>
                    </a:cubicBezTo>
                    <a:cubicBezTo>
                      <a:pt x="65583" y="705061"/>
                      <a:pt x="66286" y="707345"/>
                      <a:pt x="65759" y="707609"/>
                    </a:cubicBezTo>
                    <a:cubicBezTo>
                      <a:pt x="54514" y="713935"/>
                      <a:pt x="60400" y="723598"/>
                      <a:pt x="60576" y="732208"/>
                    </a:cubicBezTo>
                    <a:cubicBezTo>
                      <a:pt x="60663" y="734844"/>
                      <a:pt x="61366" y="737831"/>
                      <a:pt x="60400" y="739939"/>
                    </a:cubicBezTo>
                    <a:cubicBezTo>
                      <a:pt x="58818" y="743278"/>
                      <a:pt x="54426" y="745913"/>
                      <a:pt x="54250" y="748988"/>
                    </a:cubicBezTo>
                    <a:cubicBezTo>
                      <a:pt x="54074" y="751272"/>
                      <a:pt x="59346" y="753557"/>
                      <a:pt x="58028" y="757949"/>
                    </a:cubicBezTo>
                    <a:cubicBezTo>
                      <a:pt x="56974" y="761463"/>
                      <a:pt x="55919" y="765065"/>
                      <a:pt x="55480" y="768667"/>
                    </a:cubicBezTo>
                    <a:cubicBezTo>
                      <a:pt x="55041" y="772533"/>
                      <a:pt x="55744" y="776574"/>
                      <a:pt x="55304" y="780440"/>
                    </a:cubicBezTo>
                    <a:cubicBezTo>
                      <a:pt x="54777" y="784920"/>
                      <a:pt x="54426" y="789752"/>
                      <a:pt x="52581" y="793706"/>
                    </a:cubicBezTo>
                    <a:cubicBezTo>
                      <a:pt x="49857" y="799416"/>
                      <a:pt x="51175" y="804248"/>
                      <a:pt x="51878" y="810134"/>
                    </a:cubicBezTo>
                    <a:cubicBezTo>
                      <a:pt x="53020" y="820150"/>
                      <a:pt x="50472" y="830780"/>
                      <a:pt x="48012" y="840795"/>
                    </a:cubicBezTo>
                    <a:cubicBezTo>
                      <a:pt x="46958" y="845100"/>
                      <a:pt x="46431" y="848614"/>
                      <a:pt x="47925" y="852568"/>
                    </a:cubicBezTo>
                    <a:cubicBezTo>
                      <a:pt x="48627" y="854413"/>
                      <a:pt x="50560" y="856873"/>
                      <a:pt x="49945" y="858103"/>
                    </a:cubicBezTo>
                    <a:cubicBezTo>
                      <a:pt x="45201" y="868469"/>
                      <a:pt x="48452" y="879275"/>
                      <a:pt x="47485" y="889906"/>
                    </a:cubicBezTo>
                    <a:cubicBezTo>
                      <a:pt x="47397" y="891223"/>
                      <a:pt x="48012" y="892981"/>
                      <a:pt x="47397" y="893771"/>
                    </a:cubicBezTo>
                    <a:cubicBezTo>
                      <a:pt x="42653" y="899482"/>
                      <a:pt x="40984" y="904138"/>
                      <a:pt x="47134" y="910815"/>
                    </a:cubicBezTo>
                    <a:cubicBezTo>
                      <a:pt x="50209" y="914153"/>
                      <a:pt x="49682" y="921094"/>
                      <a:pt x="50033" y="926453"/>
                    </a:cubicBezTo>
                    <a:cubicBezTo>
                      <a:pt x="51087" y="941827"/>
                      <a:pt x="52229" y="957202"/>
                      <a:pt x="52581" y="972576"/>
                    </a:cubicBezTo>
                    <a:cubicBezTo>
                      <a:pt x="52757" y="980571"/>
                      <a:pt x="58906" y="988478"/>
                      <a:pt x="53020" y="996824"/>
                    </a:cubicBezTo>
                    <a:cubicBezTo>
                      <a:pt x="52493" y="997527"/>
                      <a:pt x="57325" y="1000953"/>
                      <a:pt x="57764" y="1003413"/>
                    </a:cubicBezTo>
                    <a:cubicBezTo>
                      <a:pt x="59170" y="1011671"/>
                      <a:pt x="60224" y="1020105"/>
                      <a:pt x="60488" y="1028539"/>
                    </a:cubicBezTo>
                    <a:cubicBezTo>
                      <a:pt x="60751" y="1036094"/>
                      <a:pt x="66462" y="1043650"/>
                      <a:pt x="60751" y="1051381"/>
                    </a:cubicBezTo>
                    <a:cubicBezTo>
                      <a:pt x="60224" y="1051996"/>
                      <a:pt x="60751" y="1054280"/>
                      <a:pt x="61454" y="1054807"/>
                    </a:cubicBezTo>
                    <a:cubicBezTo>
                      <a:pt x="69888" y="1060781"/>
                      <a:pt x="71206" y="1070533"/>
                      <a:pt x="72084" y="1079143"/>
                    </a:cubicBezTo>
                    <a:cubicBezTo>
                      <a:pt x="73139" y="1089597"/>
                      <a:pt x="79025" y="1098471"/>
                      <a:pt x="79376" y="1109189"/>
                    </a:cubicBezTo>
                    <a:cubicBezTo>
                      <a:pt x="79552" y="1116129"/>
                      <a:pt x="84560" y="1122718"/>
                      <a:pt x="86141" y="1129746"/>
                    </a:cubicBezTo>
                    <a:cubicBezTo>
                      <a:pt x="86932" y="1133436"/>
                      <a:pt x="88162" y="1137214"/>
                      <a:pt x="87547" y="1141870"/>
                    </a:cubicBezTo>
                    <a:cubicBezTo>
                      <a:pt x="86932" y="1146439"/>
                      <a:pt x="91939" y="1151886"/>
                      <a:pt x="94751" y="1156805"/>
                    </a:cubicBezTo>
                    <a:cubicBezTo>
                      <a:pt x="98001" y="1162428"/>
                      <a:pt x="102218" y="1167699"/>
                      <a:pt x="97474" y="1174640"/>
                    </a:cubicBezTo>
                    <a:cubicBezTo>
                      <a:pt x="97123" y="1175167"/>
                      <a:pt x="98528" y="1176924"/>
                      <a:pt x="99143" y="1178154"/>
                    </a:cubicBezTo>
                    <a:cubicBezTo>
                      <a:pt x="99495" y="1177012"/>
                      <a:pt x="99583" y="1175694"/>
                      <a:pt x="100198" y="1174640"/>
                    </a:cubicBezTo>
                    <a:cubicBezTo>
                      <a:pt x="100461" y="1174288"/>
                      <a:pt x="102570" y="1174464"/>
                      <a:pt x="102745" y="1174903"/>
                    </a:cubicBezTo>
                    <a:cubicBezTo>
                      <a:pt x="107753" y="1185534"/>
                      <a:pt x="114254" y="1195549"/>
                      <a:pt x="115748" y="1207497"/>
                    </a:cubicBezTo>
                    <a:cubicBezTo>
                      <a:pt x="116187" y="1211275"/>
                      <a:pt x="115045" y="1212768"/>
                      <a:pt x="110916" y="1212680"/>
                    </a:cubicBezTo>
                    <a:cubicBezTo>
                      <a:pt x="96947" y="1212417"/>
                      <a:pt x="82978" y="1212505"/>
                      <a:pt x="69010" y="1212593"/>
                    </a:cubicBezTo>
                    <a:cubicBezTo>
                      <a:pt x="63914" y="1212680"/>
                      <a:pt x="60839" y="1211187"/>
                      <a:pt x="60663" y="1205389"/>
                    </a:cubicBezTo>
                    <a:cubicBezTo>
                      <a:pt x="60488" y="1197042"/>
                      <a:pt x="52932" y="1190278"/>
                      <a:pt x="55392" y="1181317"/>
                    </a:cubicBezTo>
                    <a:cubicBezTo>
                      <a:pt x="55568" y="1180702"/>
                      <a:pt x="55216" y="1179560"/>
                      <a:pt x="54689" y="1179032"/>
                    </a:cubicBezTo>
                    <a:cubicBezTo>
                      <a:pt x="44938" y="1168139"/>
                      <a:pt x="42829" y="1154785"/>
                      <a:pt x="42214" y="1140904"/>
                    </a:cubicBezTo>
                    <a:cubicBezTo>
                      <a:pt x="42126" y="1139059"/>
                      <a:pt x="40808" y="1137126"/>
                      <a:pt x="39842" y="1135369"/>
                    </a:cubicBezTo>
                    <a:cubicBezTo>
                      <a:pt x="33341" y="1123948"/>
                      <a:pt x="28509" y="1112264"/>
                      <a:pt x="25961" y="1099086"/>
                    </a:cubicBezTo>
                    <a:cubicBezTo>
                      <a:pt x="24292" y="1090564"/>
                      <a:pt x="27103" y="1080285"/>
                      <a:pt x="19636" y="1072993"/>
                    </a:cubicBezTo>
                    <a:cubicBezTo>
                      <a:pt x="18669" y="1072026"/>
                      <a:pt x="18933" y="1069830"/>
                      <a:pt x="18757" y="1068161"/>
                    </a:cubicBezTo>
                    <a:cubicBezTo>
                      <a:pt x="17879" y="1057619"/>
                      <a:pt x="17615" y="1046900"/>
                      <a:pt x="15946" y="1036534"/>
                    </a:cubicBezTo>
                    <a:cubicBezTo>
                      <a:pt x="14804" y="1029417"/>
                      <a:pt x="11290" y="1022741"/>
                      <a:pt x="9445" y="1015712"/>
                    </a:cubicBezTo>
                    <a:cubicBezTo>
                      <a:pt x="8127" y="1010617"/>
                      <a:pt x="8039" y="1005346"/>
                      <a:pt x="7863" y="999986"/>
                    </a:cubicBezTo>
                    <a:cubicBezTo>
                      <a:pt x="7248" y="986281"/>
                      <a:pt x="4525" y="972752"/>
                      <a:pt x="2504" y="959134"/>
                    </a:cubicBezTo>
                    <a:cubicBezTo>
                      <a:pt x="2416" y="958432"/>
                      <a:pt x="747" y="957905"/>
                      <a:pt x="835" y="957289"/>
                    </a:cubicBezTo>
                    <a:cubicBezTo>
                      <a:pt x="1274" y="947801"/>
                      <a:pt x="1801" y="938401"/>
                      <a:pt x="2416" y="928913"/>
                    </a:cubicBezTo>
                    <a:cubicBezTo>
                      <a:pt x="2592" y="926365"/>
                      <a:pt x="3646" y="923642"/>
                      <a:pt x="3031" y="921357"/>
                    </a:cubicBezTo>
                    <a:cubicBezTo>
                      <a:pt x="-922" y="908443"/>
                      <a:pt x="-1098" y="895704"/>
                      <a:pt x="3031" y="882790"/>
                    </a:cubicBezTo>
                    <a:cubicBezTo>
                      <a:pt x="3822" y="880417"/>
                      <a:pt x="3734" y="877430"/>
                      <a:pt x="3031" y="874971"/>
                    </a:cubicBezTo>
                    <a:cubicBezTo>
                      <a:pt x="-659" y="862056"/>
                      <a:pt x="-1273" y="849317"/>
                      <a:pt x="3031" y="836403"/>
                    </a:cubicBezTo>
                    <a:cubicBezTo>
                      <a:pt x="-2416" y="830077"/>
                      <a:pt x="3383" y="823928"/>
                      <a:pt x="3207" y="817690"/>
                    </a:cubicBezTo>
                    <a:cubicBezTo>
                      <a:pt x="2768" y="801173"/>
                      <a:pt x="6545" y="784920"/>
                      <a:pt x="7512" y="768667"/>
                    </a:cubicBezTo>
                    <a:cubicBezTo>
                      <a:pt x="8039" y="759091"/>
                      <a:pt x="12080" y="750130"/>
                      <a:pt x="11114" y="740466"/>
                    </a:cubicBezTo>
                    <a:cubicBezTo>
                      <a:pt x="10938" y="738358"/>
                      <a:pt x="12959" y="736074"/>
                      <a:pt x="13750" y="733789"/>
                    </a:cubicBezTo>
                    <a:cubicBezTo>
                      <a:pt x="14716" y="731066"/>
                      <a:pt x="16561" y="727991"/>
                      <a:pt x="15946" y="725707"/>
                    </a:cubicBezTo>
                    <a:cubicBezTo>
                      <a:pt x="12695" y="713495"/>
                      <a:pt x="18406" y="702689"/>
                      <a:pt x="22096" y="692235"/>
                    </a:cubicBezTo>
                    <a:cubicBezTo>
                      <a:pt x="24380" y="685821"/>
                      <a:pt x="26928" y="679935"/>
                      <a:pt x="26576" y="673170"/>
                    </a:cubicBezTo>
                    <a:cubicBezTo>
                      <a:pt x="25873" y="661662"/>
                      <a:pt x="29739" y="651383"/>
                      <a:pt x="32814" y="640401"/>
                    </a:cubicBezTo>
                    <a:cubicBezTo>
                      <a:pt x="36152" y="628716"/>
                      <a:pt x="44235" y="617998"/>
                      <a:pt x="42478" y="604908"/>
                    </a:cubicBezTo>
                    <a:cubicBezTo>
                      <a:pt x="42302" y="603854"/>
                      <a:pt x="43268" y="602712"/>
                      <a:pt x="43708" y="601570"/>
                    </a:cubicBezTo>
                    <a:cubicBezTo>
                      <a:pt x="46783" y="593663"/>
                      <a:pt x="49945" y="585756"/>
                      <a:pt x="52844" y="577849"/>
                    </a:cubicBezTo>
                    <a:cubicBezTo>
                      <a:pt x="58204" y="563002"/>
                      <a:pt x="61718" y="547276"/>
                      <a:pt x="69185" y="533571"/>
                    </a:cubicBezTo>
                    <a:cubicBezTo>
                      <a:pt x="73929" y="524873"/>
                      <a:pt x="77092" y="515824"/>
                      <a:pt x="81133" y="506951"/>
                    </a:cubicBezTo>
                    <a:cubicBezTo>
                      <a:pt x="84999" y="498429"/>
                      <a:pt x="91764" y="491313"/>
                      <a:pt x="96420" y="483143"/>
                    </a:cubicBezTo>
                    <a:cubicBezTo>
                      <a:pt x="100637" y="475763"/>
                      <a:pt x="99583" y="466538"/>
                      <a:pt x="104678" y="458983"/>
                    </a:cubicBezTo>
                    <a:cubicBezTo>
                      <a:pt x="109774" y="451340"/>
                      <a:pt x="112849" y="442291"/>
                      <a:pt x="116978" y="434032"/>
                    </a:cubicBezTo>
                    <a:cubicBezTo>
                      <a:pt x="119174" y="429640"/>
                      <a:pt x="121546" y="425335"/>
                      <a:pt x="124445" y="421381"/>
                    </a:cubicBezTo>
                    <a:cubicBezTo>
                      <a:pt x="127344" y="417340"/>
                      <a:pt x="132264" y="414177"/>
                      <a:pt x="133933" y="409785"/>
                    </a:cubicBezTo>
                    <a:cubicBezTo>
                      <a:pt x="139205" y="395201"/>
                      <a:pt x="149747" y="384571"/>
                      <a:pt x="159235" y="372974"/>
                    </a:cubicBezTo>
                    <a:cubicBezTo>
                      <a:pt x="163979" y="367176"/>
                      <a:pt x="165385" y="358742"/>
                      <a:pt x="169866" y="352592"/>
                    </a:cubicBezTo>
                    <a:cubicBezTo>
                      <a:pt x="181111" y="336954"/>
                      <a:pt x="189545" y="318944"/>
                      <a:pt x="206413" y="307874"/>
                    </a:cubicBezTo>
                    <a:cubicBezTo>
                      <a:pt x="208433" y="296717"/>
                      <a:pt x="218010" y="291270"/>
                      <a:pt x="225126" y="284242"/>
                    </a:cubicBezTo>
                    <a:cubicBezTo>
                      <a:pt x="233560" y="275896"/>
                      <a:pt x="240939" y="267198"/>
                      <a:pt x="247616" y="257095"/>
                    </a:cubicBezTo>
                    <a:cubicBezTo>
                      <a:pt x="255172" y="245674"/>
                      <a:pt x="266856" y="236976"/>
                      <a:pt x="276696" y="227049"/>
                    </a:cubicBezTo>
                    <a:cubicBezTo>
                      <a:pt x="280034" y="223710"/>
                      <a:pt x="283373" y="220372"/>
                      <a:pt x="286711" y="217034"/>
                    </a:cubicBezTo>
                    <a:cubicBezTo>
                      <a:pt x="287326" y="216419"/>
                      <a:pt x="287853" y="215628"/>
                      <a:pt x="288556" y="215189"/>
                    </a:cubicBezTo>
                    <a:cubicBezTo>
                      <a:pt x="303491" y="206755"/>
                      <a:pt x="310959" y="188393"/>
                      <a:pt x="329408" y="184616"/>
                    </a:cubicBezTo>
                    <a:cubicBezTo>
                      <a:pt x="330111" y="184440"/>
                      <a:pt x="330989" y="183561"/>
                      <a:pt x="331253" y="182858"/>
                    </a:cubicBezTo>
                    <a:cubicBezTo>
                      <a:pt x="335382" y="170910"/>
                      <a:pt x="347067" y="166518"/>
                      <a:pt x="356291" y="161334"/>
                    </a:cubicBezTo>
                    <a:cubicBezTo>
                      <a:pt x="367624" y="155097"/>
                      <a:pt x="374389" y="144291"/>
                      <a:pt x="384580" y="137877"/>
                    </a:cubicBezTo>
                    <a:cubicBezTo>
                      <a:pt x="398285" y="129268"/>
                      <a:pt x="410146" y="117144"/>
                      <a:pt x="426750" y="113278"/>
                    </a:cubicBezTo>
                    <a:cubicBezTo>
                      <a:pt x="429210" y="112663"/>
                      <a:pt x="430791" y="108886"/>
                      <a:pt x="433163" y="107304"/>
                    </a:cubicBezTo>
                    <a:cubicBezTo>
                      <a:pt x="436150" y="105371"/>
                      <a:pt x="439665" y="104054"/>
                      <a:pt x="443003" y="102560"/>
                    </a:cubicBezTo>
                    <a:cubicBezTo>
                      <a:pt x="451173" y="98958"/>
                      <a:pt x="458114" y="93336"/>
                      <a:pt x="467778" y="92369"/>
                    </a:cubicBezTo>
                    <a:cubicBezTo>
                      <a:pt x="472346" y="91930"/>
                      <a:pt x="476036" y="85604"/>
                      <a:pt x="480605" y="82442"/>
                    </a:cubicBezTo>
                    <a:cubicBezTo>
                      <a:pt x="494397" y="72866"/>
                      <a:pt x="509772" y="66804"/>
                      <a:pt x="525586" y="61181"/>
                    </a:cubicBezTo>
                    <a:cubicBezTo>
                      <a:pt x="538500" y="56613"/>
                      <a:pt x="550448" y="48179"/>
                      <a:pt x="564241" y="47212"/>
                    </a:cubicBezTo>
                    <a:cubicBezTo>
                      <a:pt x="576541" y="46422"/>
                      <a:pt x="585414" y="38778"/>
                      <a:pt x="595869" y="34649"/>
                    </a:cubicBezTo>
                    <a:cubicBezTo>
                      <a:pt x="609574" y="29202"/>
                      <a:pt x="623982" y="26654"/>
                      <a:pt x="637951" y="22613"/>
                    </a:cubicBezTo>
                    <a:cubicBezTo>
                      <a:pt x="646385" y="20153"/>
                      <a:pt x="654467" y="15673"/>
                      <a:pt x="664482" y="16288"/>
                    </a:cubicBezTo>
                    <a:cubicBezTo>
                      <a:pt x="675376" y="16991"/>
                      <a:pt x="686534" y="12598"/>
                      <a:pt x="697691" y="11807"/>
                    </a:cubicBezTo>
                    <a:cubicBezTo>
                      <a:pt x="706037" y="11192"/>
                      <a:pt x="714471" y="4603"/>
                      <a:pt x="722993" y="11280"/>
                    </a:cubicBezTo>
                    <a:cubicBezTo>
                      <a:pt x="723257" y="11456"/>
                      <a:pt x="724750" y="9523"/>
                      <a:pt x="725892" y="8996"/>
                    </a:cubicBezTo>
                    <a:cubicBezTo>
                      <a:pt x="739070" y="3461"/>
                      <a:pt x="746099" y="2846"/>
                      <a:pt x="762176" y="3549"/>
                    </a:cubicBezTo>
                    <a:cubicBezTo>
                      <a:pt x="767886" y="3812"/>
                      <a:pt x="773685" y="1353"/>
                      <a:pt x="779395" y="1265"/>
                    </a:cubicBezTo>
                    <a:cubicBezTo>
                      <a:pt x="793803" y="913"/>
                      <a:pt x="808387" y="2670"/>
                      <a:pt x="822619" y="738"/>
                    </a:cubicBezTo>
                    <a:cubicBezTo>
                      <a:pt x="842035" y="-1810"/>
                      <a:pt x="860748" y="2934"/>
                      <a:pt x="879636" y="4515"/>
                    </a:cubicBezTo>
                    <a:cubicBezTo>
                      <a:pt x="896768" y="5921"/>
                      <a:pt x="913987" y="7942"/>
                      <a:pt x="931206" y="9611"/>
                    </a:cubicBezTo>
                    <a:cubicBezTo>
                      <a:pt x="943067" y="10753"/>
                      <a:pt x="953697" y="9347"/>
                      <a:pt x="964767" y="6536"/>
                    </a:cubicBezTo>
                    <a:cubicBezTo>
                      <a:pt x="972498" y="4603"/>
                      <a:pt x="980405" y="8469"/>
                      <a:pt x="988487" y="5745"/>
                    </a:cubicBezTo>
                    <a:cubicBezTo>
                      <a:pt x="995779" y="3285"/>
                      <a:pt x="1004652" y="-141"/>
                      <a:pt x="1011241" y="1968"/>
                    </a:cubicBezTo>
                    <a:cubicBezTo>
                      <a:pt x="1026791" y="7063"/>
                      <a:pt x="1042956" y="-668"/>
                      <a:pt x="1057979" y="6009"/>
                    </a:cubicBezTo>
                    <a:cubicBezTo>
                      <a:pt x="1071245" y="-668"/>
                      <a:pt x="1084248" y="9172"/>
                      <a:pt x="1097689" y="6712"/>
                    </a:cubicBezTo>
                    <a:cubicBezTo>
                      <a:pt x="1102346" y="5833"/>
                      <a:pt x="1107617" y="9874"/>
                      <a:pt x="1112800" y="10753"/>
                    </a:cubicBezTo>
                    <a:cubicBezTo>
                      <a:pt x="1117984" y="11719"/>
                      <a:pt x="1122728" y="13125"/>
                      <a:pt x="1128790" y="12159"/>
                    </a:cubicBezTo>
                    <a:cubicBezTo>
                      <a:pt x="1137575" y="10753"/>
                      <a:pt x="1147239" y="12774"/>
                      <a:pt x="1156024" y="15233"/>
                    </a:cubicBezTo>
                    <a:cubicBezTo>
                      <a:pt x="1160944" y="16639"/>
                      <a:pt x="1164897" y="17430"/>
                      <a:pt x="1170257" y="17342"/>
                    </a:cubicBezTo>
                    <a:cubicBezTo>
                      <a:pt x="1179745" y="17254"/>
                      <a:pt x="1189409" y="20944"/>
                      <a:pt x="1198897" y="23492"/>
                    </a:cubicBezTo>
                    <a:cubicBezTo>
                      <a:pt x="1209088" y="26215"/>
                      <a:pt x="1219015" y="30871"/>
                      <a:pt x="1229294" y="31926"/>
                    </a:cubicBezTo>
                    <a:cubicBezTo>
                      <a:pt x="1237553" y="32804"/>
                      <a:pt x="1244229" y="35703"/>
                      <a:pt x="1251433" y="39042"/>
                    </a:cubicBezTo>
                    <a:cubicBezTo>
                      <a:pt x="1260219" y="43083"/>
                      <a:pt x="1268389" y="48179"/>
                      <a:pt x="1279107" y="48706"/>
                    </a:cubicBezTo>
                    <a:cubicBezTo>
                      <a:pt x="1287893" y="49145"/>
                      <a:pt x="1296327" y="55119"/>
                      <a:pt x="1304937" y="58633"/>
                    </a:cubicBezTo>
                    <a:cubicBezTo>
                      <a:pt x="1311701" y="61357"/>
                      <a:pt x="1318466" y="63904"/>
                      <a:pt x="1325319" y="66452"/>
                    </a:cubicBezTo>
                    <a:cubicBezTo>
                      <a:pt x="1342714" y="72866"/>
                      <a:pt x="1360021" y="79191"/>
                      <a:pt x="1373375" y="92896"/>
                    </a:cubicBezTo>
                    <a:cubicBezTo>
                      <a:pt x="1374692" y="94214"/>
                      <a:pt x="1376977" y="94565"/>
                      <a:pt x="1378909" y="95356"/>
                    </a:cubicBezTo>
                    <a:cubicBezTo>
                      <a:pt x="1387782" y="99222"/>
                      <a:pt x="1396744" y="102912"/>
                      <a:pt x="1405529" y="106953"/>
                    </a:cubicBezTo>
                    <a:cubicBezTo>
                      <a:pt x="1407725" y="108007"/>
                      <a:pt x="1409307" y="110379"/>
                      <a:pt x="1411064" y="112224"/>
                    </a:cubicBezTo>
                    <a:cubicBezTo>
                      <a:pt x="1412294" y="113454"/>
                      <a:pt x="1413348" y="115650"/>
                      <a:pt x="1414666" y="115826"/>
                    </a:cubicBezTo>
                    <a:cubicBezTo>
                      <a:pt x="1430919" y="118198"/>
                      <a:pt x="1441637" y="130761"/>
                      <a:pt x="1455606" y="137350"/>
                    </a:cubicBezTo>
                    <a:cubicBezTo>
                      <a:pt x="1457451" y="138229"/>
                      <a:pt x="1459296" y="139459"/>
                      <a:pt x="1460613" y="141040"/>
                    </a:cubicBezTo>
                    <a:cubicBezTo>
                      <a:pt x="1472474" y="155097"/>
                      <a:pt x="1487672" y="164936"/>
                      <a:pt x="1503310" y="173985"/>
                    </a:cubicBezTo>
                    <a:cubicBezTo>
                      <a:pt x="1504365" y="174600"/>
                      <a:pt x="1505682" y="175215"/>
                      <a:pt x="1506297" y="176182"/>
                    </a:cubicBezTo>
                    <a:cubicBezTo>
                      <a:pt x="1513941" y="188745"/>
                      <a:pt x="1529139" y="192083"/>
                      <a:pt x="1538452" y="202626"/>
                    </a:cubicBezTo>
                    <a:cubicBezTo>
                      <a:pt x="1543284" y="209654"/>
                      <a:pt x="1550049" y="214310"/>
                      <a:pt x="1556725" y="220196"/>
                    </a:cubicBezTo>
                    <a:moveTo>
                      <a:pt x="51175" y="757071"/>
                    </a:moveTo>
                    <a:cubicBezTo>
                      <a:pt x="51263" y="756280"/>
                      <a:pt x="51263" y="755489"/>
                      <a:pt x="51351" y="754611"/>
                    </a:cubicBezTo>
                    <a:cubicBezTo>
                      <a:pt x="50824" y="755402"/>
                      <a:pt x="50385" y="756192"/>
                      <a:pt x="48540" y="757071"/>
                    </a:cubicBezTo>
                    <a:cubicBezTo>
                      <a:pt x="48452" y="757861"/>
                      <a:pt x="48452" y="758652"/>
                      <a:pt x="48364" y="759531"/>
                    </a:cubicBezTo>
                    <a:cubicBezTo>
                      <a:pt x="48891" y="758652"/>
                      <a:pt x="49330" y="757861"/>
                      <a:pt x="51175" y="757071"/>
                    </a:cubicBezTo>
                    <a:moveTo>
                      <a:pt x="13134" y="850108"/>
                    </a:moveTo>
                    <a:cubicBezTo>
                      <a:pt x="14277" y="851250"/>
                      <a:pt x="15243" y="852919"/>
                      <a:pt x="16649" y="853446"/>
                    </a:cubicBezTo>
                    <a:cubicBezTo>
                      <a:pt x="17791" y="853886"/>
                      <a:pt x="19460" y="853095"/>
                      <a:pt x="20866" y="852831"/>
                    </a:cubicBezTo>
                    <a:cubicBezTo>
                      <a:pt x="19987" y="851514"/>
                      <a:pt x="19284" y="849844"/>
                      <a:pt x="18054" y="848878"/>
                    </a:cubicBezTo>
                    <a:cubicBezTo>
                      <a:pt x="17264" y="848351"/>
                      <a:pt x="15682" y="848790"/>
                      <a:pt x="13134" y="850108"/>
                    </a:cubicBezTo>
                    <a:moveTo>
                      <a:pt x="1795951" y="661398"/>
                    </a:moveTo>
                    <a:cubicBezTo>
                      <a:pt x="1796918" y="662716"/>
                      <a:pt x="1797972" y="664034"/>
                      <a:pt x="1798938" y="665351"/>
                    </a:cubicBezTo>
                    <a:cubicBezTo>
                      <a:pt x="1799641" y="664649"/>
                      <a:pt x="1800432" y="663858"/>
                      <a:pt x="1801134" y="663155"/>
                    </a:cubicBezTo>
                    <a:cubicBezTo>
                      <a:pt x="1799905" y="662013"/>
                      <a:pt x="1798587" y="661047"/>
                      <a:pt x="1795951" y="661398"/>
                    </a:cubicBezTo>
                    <a:moveTo>
                      <a:pt x="1828721" y="851426"/>
                    </a:moveTo>
                    <a:cubicBezTo>
                      <a:pt x="1827403" y="852392"/>
                      <a:pt x="1826085" y="853446"/>
                      <a:pt x="1824767" y="854413"/>
                    </a:cubicBezTo>
                    <a:cubicBezTo>
                      <a:pt x="1825470" y="855116"/>
                      <a:pt x="1826261" y="855906"/>
                      <a:pt x="1826964" y="856609"/>
                    </a:cubicBezTo>
                    <a:cubicBezTo>
                      <a:pt x="1828018" y="855379"/>
                      <a:pt x="1829072" y="854061"/>
                      <a:pt x="1828721" y="851426"/>
                    </a:cubicBezTo>
                    <a:moveTo>
                      <a:pt x="752512" y="24282"/>
                    </a:moveTo>
                    <a:cubicBezTo>
                      <a:pt x="751545" y="22965"/>
                      <a:pt x="750491" y="21647"/>
                      <a:pt x="749525" y="20329"/>
                    </a:cubicBezTo>
                    <a:cubicBezTo>
                      <a:pt x="748822" y="21032"/>
                      <a:pt x="748031" y="21823"/>
                      <a:pt x="747329" y="22525"/>
                    </a:cubicBezTo>
                    <a:cubicBezTo>
                      <a:pt x="748559" y="23580"/>
                      <a:pt x="749876" y="24546"/>
                      <a:pt x="752512" y="24282"/>
                    </a:cubicBezTo>
                    <a:moveTo>
                      <a:pt x="1090749" y="24282"/>
                    </a:moveTo>
                    <a:cubicBezTo>
                      <a:pt x="1091715" y="25600"/>
                      <a:pt x="1092770" y="26918"/>
                      <a:pt x="1093736" y="28236"/>
                    </a:cubicBezTo>
                    <a:cubicBezTo>
                      <a:pt x="1094439" y="27533"/>
                      <a:pt x="1095229" y="26742"/>
                      <a:pt x="1095932" y="26039"/>
                    </a:cubicBezTo>
                    <a:cubicBezTo>
                      <a:pt x="1094614" y="24985"/>
                      <a:pt x="1093297" y="23931"/>
                      <a:pt x="1090749" y="24282"/>
                    </a:cubicBezTo>
                    <a:moveTo>
                      <a:pt x="603073" y="50463"/>
                    </a:moveTo>
                    <a:cubicBezTo>
                      <a:pt x="604039" y="51781"/>
                      <a:pt x="605093" y="53098"/>
                      <a:pt x="606060" y="54416"/>
                    </a:cubicBezTo>
                    <a:cubicBezTo>
                      <a:pt x="606763" y="53713"/>
                      <a:pt x="607553" y="52923"/>
                      <a:pt x="608256" y="52220"/>
                    </a:cubicBezTo>
                    <a:cubicBezTo>
                      <a:pt x="607026" y="51166"/>
                      <a:pt x="605708" y="50199"/>
                      <a:pt x="603073" y="50463"/>
                    </a:cubicBezTo>
                    <a:moveTo>
                      <a:pt x="23677" y="1004818"/>
                    </a:moveTo>
                    <a:cubicBezTo>
                      <a:pt x="24643" y="1006136"/>
                      <a:pt x="25698" y="1007454"/>
                      <a:pt x="26664" y="1008772"/>
                    </a:cubicBezTo>
                    <a:cubicBezTo>
                      <a:pt x="27367" y="1008069"/>
                      <a:pt x="28158" y="1007278"/>
                      <a:pt x="28860" y="1006575"/>
                    </a:cubicBezTo>
                    <a:cubicBezTo>
                      <a:pt x="27543" y="1005521"/>
                      <a:pt x="26225" y="1004467"/>
                      <a:pt x="23677" y="1004818"/>
                    </a:cubicBezTo>
                    <a:moveTo>
                      <a:pt x="267471" y="262805"/>
                    </a:moveTo>
                    <a:cubicBezTo>
                      <a:pt x="265714" y="263684"/>
                      <a:pt x="264045" y="264562"/>
                      <a:pt x="262288" y="265529"/>
                    </a:cubicBezTo>
                    <a:cubicBezTo>
                      <a:pt x="264045" y="265529"/>
                      <a:pt x="265714" y="265441"/>
                      <a:pt x="267471" y="262805"/>
                    </a:cubicBezTo>
                    <a:moveTo>
                      <a:pt x="1238870" y="57052"/>
                    </a:moveTo>
                    <a:cubicBezTo>
                      <a:pt x="1238870" y="55295"/>
                      <a:pt x="1238870" y="53626"/>
                      <a:pt x="1238958" y="51869"/>
                    </a:cubicBezTo>
                    <a:cubicBezTo>
                      <a:pt x="1237992" y="53538"/>
                      <a:pt x="1237113" y="55295"/>
                      <a:pt x="1238870" y="57052"/>
                    </a:cubicBezTo>
                    <a:moveTo>
                      <a:pt x="1579655" y="264123"/>
                    </a:moveTo>
                    <a:cubicBezTo>
                      <a:pt x="1578425" y="265529"/>
                      <a:pt x="1577283" y="266935"/>
                      <a:pt x="1576053" y="268428"/>
                    </a:cubicBezTo>
                    <a:cubicBezTo>
                      <a:pt x="1576756" y="268780"/>
                      <a:pt x="1577810" y="269482"/>
                      <a:pt x="1577986" y="269307"/>
                    </a:cubicBezTo>
                    <a:cubicBezTo>
                      <a:pt x="1579128" y="268164"/>
                      <a:pt x="1580007" y="266759"/>
                      <a:pt x="1579655" y="264123"/>
                    </a:cubicBezTo>
                    <a:moveTo>
                      <a:pt x="496857" y="93775"/>
                    </a:moveTo>
                    <a:cubicBezTo>
                      <a:pt x="497297" y="94653"/>
                      <a:pt x="497736" y="95532"/>
                      <a:pt x="498175" y="96410"/>
                    </a:cubicBezTo>
                    <a:cubicBezTo>
                      <a:pt x="498615" y="95444"/>
                      <a:pt x="499054" y="94565"/>
                      <a:pt x="496857" y="93775"/>
                    </a:cubicBezTo>
                    <a:moveTo>
                      <a:pt x="1818266" y="1008772"/>
                    </a:moveTo>
                    <a:cubicBezTo>
                      <a:pt x="1818705" y="1009650"/>
                      <a:pt x="1819144" y="1010529"/>
                      <a:pt x="1819584" y="1011407"/>
                    </a:cubicBezTo>
                    <a:cubicBezTo>
                      <a:pt x="1820023" y="1010529"/>
                      <a:pt x="1820462" y="1009650"/>
                      <a:pt x="1818266" y="1008772"/>
                    </a:cubicBezTo>
                    <a:moveTo>
                      <a:pt x="863910" y="43962"/>
                    </a:moveTo>
                    <a:cubicBezTo>
                      <a:pt x="865053" y="43698"/>
                      <a:pt x="866107" y="43522"/>
                      <a:pt x="867249" y="43259"/>
                    </a:cubicBezTo>
                    <a:cubicBezTo>
                      <a:pt x="867073" y="42732"/>
                      <a:pt x="866810" y="41590"/>
                      <a:pt x="866810" y="41677"/>
                    </a:cubicBezTo>
                    <a:cubicBezTo>
                      <a:pt x="865404" y="41853"/>
                      <a:pt x="863998" y="42292"/>
                      <a:pt x="863910" y="43962"/>
                    </a:cubicBezTo>
                    <a:moveTo>
                      <a:pt x="107577" y="527685"/>
                    </a:moveTo>
                    <a:cubicBezTo>
                      <a:pt x="107841" y="528827"/>
                      <a:pt x="108017" y="529881"/>
                      <a:pt x="108280" y="531023"/>
                    </a:cubicBezTo>
                    <a:cubicBezTo>
                      <a:pt x="108807" y="530847"/>
                      <a:pt x="109949" y="530584"/>
                      <a:pt x="109862" y="530584"/>
                    </a:cubicBezTo>
                    <a:cubicBezTo>
                      <a:pt x="109598" y="529090"/>
                      <a:pt x="109247" y="527685"/>
                      <a:pt x="107577" y="527685"/>
                    </a:cubicBezTo>
                    <a:moveTo>
                      <a:pt x="97035" y="1183074"/>
                    </a:moveTo>
                    <a:cubicBezTo>
                      <a:pt x="97298" y="1184216"/>
                      <a:pt x="97474" y="1185270"/>
                      <a:pt x="97738" y="1186412"/>
                    </a:cubicBezTo>
                    <a:cubicBezTo>
                      <a:pt x="98265" y="1186236"/>
                      <a:pt x="99407" y="1185973"/>
                      <a:pt x="99319" y="1185973"/>
                    </a:cubicBezTo>
                    <a:cubicBezTo>
                      <a:pt x="99056" y="1184567"/>
                      <a:pt x="98704" y="1183162"/>
                      <a:pt x="97035" y="1183074"/>
                    </a:cubicBezTo>
                    <a:moveTo>
                      <a:pt x="1744820" y="1189663"/>
                    </a:moveTo>
                    <a:cubicBezTo>
                      <a:pt x="1745172" y="1188257"/>
                      <a:pt x="1745523" y="1186851"/>
                      <a:pt x="1745787" y="1185446"/>
                    </a:cubicBezTo>
                    <a:cubicBezTo>
                      <a:pt x="1745787" y="1185446"/>
                      <a:pt x="1744732" y="1185182"/>
                      <a:pt x="1744205" y="1185007"/>
                    </a:cubicBezTo>
                    <a:cubicBezTo>
                      <a:pt x="1744030" y="1186149"/>
                      <a:pt x="1743766" y="1187203"/>
                      <a:pt x="1744820" y="1189663"/>
                    </a:cubicBezTo>
                    <a:moveTo>
                      <a:pt x="44586" y="658762"/>
                    </a:moveTo>
                    <a:cubicBezTo>
                      <a:pt x="44850" y="659904"/>
                      <a:pt x="45025" y="660959"/>
                      <a:pt x="45289" y="662101"/>
                    </a:cubicBezTo>
                    <a:cubicBezTo>
                      <a:pt x="45816" y="661925"/>
                      <a:pt x="46958" y="661662"/>
                      <a:pt x="46870" y="661662"/>
                    </a:cubicBezTo>
                    <a:cubicBezTo>
                      <a:pt x="46695" y="660168"/>
                      <a:pt x="46255" y="658850"/>
                      <a:pt x="44586" y="658762"/>
                    </a:cubicBezTo>
                    <a:moveTo>
                      <a:pt x="47222" y="724301"/>
                    </a:moveTo>
                    <a:cubicBezTo>
                      <a:pt x="47749" y="724653"/>
                      <a:pt x="48276" y="725004"/>
                      <a:pt x="48803" y="725356"/>
                    </a:cubicBezTo>
                    <a:cubicBezTo>
                      <a:pt x="48715" y="724565"/>
                      <a:pt x="48627" y="723774"/>
                      <a:pt x="47222" y="724301"/>
                    </a:cubicBezTo>
                    <a:moveTo>
                      <a:pt x="1734366" y="534186"/>
                    </a:moveTo>
                    <a:cubicBezTo>
                      <a:pt x="1734717" y="533659"/>
                      <a:pt x="1735068" y="533132"/>
                      <a:pt x="1735420" y="532604"/>
                    </a:cubicBezTo>
                    <a:cubicBezTo>
                      <a:pt x="1734629" y="532692"/>
                      <a:pt x="1733839" y="532780"/>
                      <a:pt x="1734366" y="534186"/>
                    </a:cubicBezTo>
                    <a:moveTo>
                      <a:pt x="166527" y="421469"/>
                    </a:moveTo>
                    <a:cubicBezTo>
                      <a:pt x="166176" y="421996"/>
                      <a:pt x="165824" y="422524"/>
                      <a:pt x="165473" y="423051"/>
                    </a:cubicBezTo>
                    <a:cubicBezTo>
                      <a:pt x="166264" y="422963"/>
                      <a:pt x="167054" y="422875"/>
                      <a:pt x="166527" y="421469"/>
                    </a:cubicBezTo>
                    <a:moveTo>
                      <a:pt x="979262" y="46509"/>
                    </a:moveTo>
                    <a:cubicBezTo>
                      <a:pt x="979614" y="45982"/>
                      <a:pt x="979965" y="45455"/>
                      <a:pt x="980317" y="44928"/>
                    </a:cubicBezTo>
                    <a:cubicBezTo>
                      <a:pt x="979526" y="45016"/>
                      <a:pt x="978735" y="45104"/>
                      <a:pt x="979262" y="46509"/>
                    </a:cubicBezTo>
                    <a:moveTo>
                      <a:pt x="1008166" y="49145"/>
                    </a:moveTo>
                    <a:cubicBezTo>
                      <a:pt x="1007815" y="49672"/>
                      <a:pt x="1007464" y="50199"/>
                      <a:pt x="1007112" y="50726"/>
                    </a:cubicBezTo>
                    <a:cubicBezTo>
                      <a:pt x="1007903" y="50639"/>
                      <a:pt x="1008606" y="50551"/>
                      <a:pt x="1008166" y="49145"/>
                    </a:cubicBezTo>
                    <a:moveTo>
                      <a:pt x="1237553" y="84550"/>
                    </a:moveTo>
                    <a:cubicBezTo>
                      <a:pt x="1238080" y="84902"/>
                      <a:pt x="1238607" y="85253"/>
                      <a:pt x="1239134" y="85604"/>
                    </a:cubicBezTo>
                    <a:cubicBezTo>
                      <a:pt x="1239046" y="84814"/>
                      <a:pt x="1238958" y="84023"/>
                      <a:pt x="1237553" y="84550"/>
                    </a:cubicBezTo>
                    <a:moveTo>
                      <a:pt x="1347633" y="97640"/>
                    </a:moveTo>
                    <a:cubicBezTo>
                      <a:pt x="1347106" y="97289"/>
                      <a:pt x="1346579" y="96937"/>
                      <a:pt x="1346052" y="96586"/>
                    </a:cubicBezTo>
                    <a:cubicBezTo>
                      <a:pt x="1346140" y="97377"/>
                      <a:pt x="1346228" y="98167"/>
                      <a:pt x="1347633" y="97640"/>
                    </a:cubicBezTo>
                    <a:moveTo>
                      <a:pt x="1448577" y="159314"/>
                    </a:moveTo>
                    <a:cubicBezTo>
                      <a:pt x="1448929" y="158787"/>
                      <a:pt x="1449280" y="158259"/>
                      <a:pt x="1449632" y="157732"/>
                    </a:cubicBezTo>
                    <a:cubicBezTo>
                      <a:pt x="1448841" y="157820"/>
                      <a:pt x="1448050" y="157908"/>
                      <a:pt x="1448577" y="159314"/>
                    </a:cubicBezTo>
                    <a:moveTo>
                      <a:pt x="1759228" y="1162077"/>
                    </a:moveTo>
                    <a:cubicBezTo>
                      <a:pt x="1759755" y="1162428"/>
                      <a:pt x="1760282" y="1162779"/>
                      <a:pt x="1760810" y="1163131"/>
                    </a:cubicBezTo>
                    <a:cubicBezTo>
                      <a:pt x="1760722" y="1162340"/>
                      <a:pt x="1760634" y="1161637"/>
                      <a:pt x="1759228" y="1162077"/>
                    </a:cubicBezTo>
                    <a:moveTo>
                      <a:pt x="1439441" y="184176"/>
                    </a:moveTo>
                    <a:cubicBezTo>
                      <a:pt x="1439968" y="184528"/>
                      <a:pt x="1440495" y="184879"/>
                      <a:pt x="1441022" y="185231"/>
                    </a:cubicBezTo>
                    <a:cubicBezTo>
                      <a:pt x="1440934" y="184440"/>
                      <a:pt x="1440846" y="183649"/>
                      <a:pt x="1439441" y="184176"/>
                    </a:cubicBezTo>
                    <a:moveTo>
                      <a:pt x="394596" y="154042"/>
                    </a:moveTo>
                    <a:cubicBezTo>
                      <a:pt x="394947" y="153515"/>
                      <a:pt x="395298" y="152988"/>
                      <a:pt x="395650" y="152461"/>
                    </a:cubicBezTo>
                    <a:cubicBezTo>
                      <a:pt x="394859" y="152549"/>
                      <a:pt x="394069" y="152637"/>
                      <a:pt x="394596" y="154042"/>
                    </a:cubicBezTo>
                    <a:close/>
                  </a:path>
                </a:pathLst>
              </a:custGeom>
              <a:solidFill>
                <a:srgbClr val="F79420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id="{D14AFC61-ABB0-453C-C81C-62035C8350ED}"/>
                  </a:ext>
                </a:extLst>
              </p:cNvPr>
              <p:cNvSpPr/>
              <p:nvPr/>
            </p:nvSpPr>
            <p:spPr>
              <a:xfrm>
                <a:off x="1275448" y="833962"/>
                <a:ext cx="1545044" cy="1059968"/>
              </a:xfrm>
              <a:custGeom>
                <a:avLst/>
                <a:gdLst>
                  <a:gd name="connsiteX0" fmla="*/ 1300894 w 1545044"/>
                  <a:gd name="connsiteY0" fmla="*/ 259993 h 1059968"/>
                  <a:gd name="connsiteX1" fmla="*/ 1300894 w 1545044"/>
                  <a:gd name="connsiteY1" fmla="*/ 258763 h 1059968"/>
                  <a:gd name="connsiteX2" fmla="*/ 1277173 w 1545044"/>
                  <a:gd name="connsiteY2" fmla="*/ 238029 h 1059968"/>
                  <a:gd name="connsiteX3" fmla="*/ 1272605 w 1545044"/>
                  <a:gd name="connsiteY3" fmla="*/ 233988 h 1059968"/>
                  <a:gd name="connsiteX4" fmla="*/ 1254068 w 1545044"/>
                  <a:gd name="connsiteY4" fmla="*/ 221864 h 1059968"/>
                  <a:gd name="connsiteX5" fmla="*/ 1233510 w 1545044"/>
                  <a:gd name="connsiteY5" fmla="*/ 202009 h 1059968"/>
                  <a:gd name="connsiteX6" fmla="*/ 1218136 w 1545044"/>
                  <a:gd name="connsiteY6" fmla="*/ 191818 h 1059968"/>
                  <a:gd name="connsiteX7" fmla="*/ 1202058 w 1545044"/>
                  <a:gd name="connsiteY7" fmla="*/ 180397 h 1059968"/>
                  <a:gd name="connsiteX8" fmla="*/ 1163403 w 1545044"/>
                  <a:gd name="connsiteY8" fmla="*/ 153075 h 1059968"/>
                  <a:gd name="connsiteX9" fmla="*/ 1144602 w 1545044"/>
                  <a:gd name="connsiteY9" fmla="*/ 144201 h 1059968"/>
                  <a:gd name="connsiteX10" fmla="*/ 1140912 w 1545044"/>
                  <a:gd name="connsiteY10" fmla="*/ 139457 h 1059968"/>
                  <a:gd name="connsiteX11" fmla="*/ 1137310 w 1545044"/>
                  <a:gd name="connsiteY11" fmla="*/ 134625 h 1059968"/>
                  <a:gd name="connsiteX12" fmla="*/ 1114468 w 1545044"/>
                  <a:gd name="connsiteY12" fmla="*/ 125840 h 1059968"/>
                  <a:gd name="connsiteX13" fmla="*/ 1104189 w 1545044"/>
                  <a:gd name="connsiteY13" fmla="*/ 119426 h 1059968"/>
                  <a:gd name="connsiteX14" fmla="*/ 1085652 w 1545044"/>
                  <a:gd name="connsiteY14" fmla="*/ 110114 h 1059968"/>
                  <a:gd name="connsiteX15" fmla="*/ 1070014 w 1545044"/>
                  <a:gd name="connsiteY15" fmla="*/ 99835 h 1059968"/>
                  <a:gd name="connsiteX16" fmla="*/ 1068169 w 1545044"/>
                  <a:gd name="connsiteY16" fmla="*/ 98078 h 1059968"/>
                  <a:gd name="connsiteX17" fmla="*/ 1047523 w 1545044"/>
                  <a:gd name="connsiteY17" fmla="*/ 91577 h 1059968"/>
                  <a:gd name="connsiteX18" fmla="*/ 1034521 w 1545044"/>
                  <a:gd name="connsiteY18" fmla="*/ 89117 h 1059968"/>
                  <a:gd name="connsiteX19" fmla="*/ 1026702 w 1545044"/>
                  <a:gd name="connsiteY19" fmla="*/ 86921 h 1059968"/>
                  <a:gd name="connsiteX20" fmla="*/ 1001400 w 1545044"/>
                  <a:gd name="connsiteY20" fmla="*/ 81562 h 1059968"/>
                  <a:gd name="connsiteX21" fmla="*/ 974605 w 1545044"/>
                  <a:gd name="connsiteY21" fmla="*/ 73303 h 1059968"/>
                  <a:gd name="connsiteX22" fmla="*/ 933226 w 1545044"/>
                  <a:gd name="connsiteY22" fmla="*/ 65309 h 1059968"/>
                  <a:gd name="connsiteX23" fmla="*/ 914249 w 1545044"/>
                  <a:gd name="connsiteY23" fmla="*/ 57929 h 1059968"/>
                  <a:gd name="connsiteX24" fmla="*/ 895536 w 1545044"/>
                  <a:gd name="connsiteY24" fmla="*/ 57753 h 1059968"/>
                  <a:gd name="connsiteX25" fmla="*/ 880250 w 1545044"/>
                  <a:gd name="connsiteY25" fmla="*/ 54854 h 1059968"/>
                  <a:gd name="connsiteX26" fmla="*/ 856793 w 1545044"/>
                  <a:gd name="connsiteY26" fmla="*/ 55205 h 1059968"/>
                  <a:gd name="connsiteX27" fmla="*/ 840189 w 1545044"/>
                  <a:gd name="connsiteY27" fmla="*/ 52746 h 1059968"/>
                  <a:gd name="connsiteX28" fmla="*/ 834302 w 1545044"/>
                  <a:gd name="connsiteY28" fmla="*/ 53712 h 1059968"/>
                  <a:gd name="connsiteX29" fmla="*/ 800215 w 1545044"/>
                  <a:gd name="connsiteY29" fmla="*/ 55733 h 1059968"/>
                  <a:gd name="connsiteX30" fmla="*/ 783347 w 1545044"/>
                  <a:gd name="connsiteY30" fmla="*/ 58192 h 1059968"/>
                  <a:gd name="connsiteX31" fmla="*/ 753916 w 1545044"/>
                  <a:gd name="connsiteY31" fmla="*/ 57665 h 1059968"/>
                  <a:gd name="connsiteX32" fmla="*/ 734500 w 1545044"/>
                  <a:gd name="connsiteY32" fmla="*/ 53009 h 1059968"/>
                  <a:gd name="connsiteX33" fmla="*/ 703576 w 1545044"/>
                  <a:gd name="connsiteY33" fmla="*/ 49319 h 1059968"/>
                  <a:gd name="connsiteX34" fmla="*/ 698744 w 1545044"/>
                  <a:gd name="connsiteY34" fmla="*/ 47650 h 1059968"/>
                  <a:gd name="connsiteX35" fmla="*/ 698393 w 1545044"/>
                  <a:gd name="connsiteY35" fmla="*/ 49407 h 1059968"/>
                  <a:gd name="connsiteX36" fmla="*/ 702961 w 1545044"/>
                  <a:gd name="connsiteY36" fmla="*/ 50022 h 1059968"/>
                  <a:gd name="connsiteX37" fmla="*/ 699359 w 1545044"/>
                  <a:gd name="connsiteY37" fmla="*/ 54766 h 1059968"/>
                  <a:gd name="connsiteX38" fmla="*/ 668962 w 1545044"/>
                  <a:gd name="connsiteY38" fmla="*/ 52394 h 1059968"/>
                  <a:gd name="connsiteX39" fmla="*/ 638916 w 1545044"/>
                  <a:gd name="connsiteY39" fmla="*/ 57314 h 1059968"/>
                  <a:gd name="connsiteX40" fmla="*/ 631975 w 1545044"/>
                  <a:gd name="connsiteY40" fmla="*/ 56348 h 1059968"/>
                  <a:gd name="connsiteX41" fmla="*/ 628637 w 1545044"/>
                  <a:gd name="connsiteY41" fmla="*/ 55381 h 1059968"/>
                  <a:gd name="connsiteX42" fmla="*/ 597712 w 1545044"/>
                  <a:gd name="connsiteY42" fmla="*/ 63024 h 1059968"/>
                  <a:gd name="connsiteX43" fmla="*/ 566876 w 1545044"/>
                  <a:gd name="connsiteY43" fmla="*/ 70843 h 1059968"/>
                  <a:gd name="connsiteX44" fmla="*/ 551150 w 1545044"/>
                  <a:gd name="connsiteY44" fmla="*/ 71019 h 1059968"/>
                  <a:gd name="connsiteX45" fmla="*/ 547548 w 1545044"/>
                  <a:gd name="connsiteY45" fmla="*/ 75588 h 1059968"/>
                  <a:gd name="connsiteX46" fmla="*/ 544121 w 1545044"/>
                  <a:gd name="connsiteY46" fmla="*/ 78487 h 1059968"/>
                  <a:gd name="connsiteX47" fmla="*/ 529626 w 1545044"/>
                  <a:gd name="connsiteY47" fmla="*/ 80507 h 1059968"/>
                  <a:gd name="connsiteX48" fmla="*/ 518117 w 1545044"/>
                  <a:gd name="connsiteY48" fmla="*/ 83846 h 1059968"/>
                  <a:gd name="connsiteX49" fmla="*/ 490531 w 1545044"/>
                  <a:gd name="connsiteY49" fmla="*/ 93510 h 1059968"/>
                  <a:gd name="connsiteX50" fmla="*/ 478582 w 1545044"/>
                  <a:gd name="connsiteY50" fmla="*/ 94652 h 1059968"/>
                  <a:gd name="connsiteX51" fmla="*/ 473926 w 1545044"/>
                  <a:gd name="connsiteY51" fmla="*/ 99132 h 1059968"/>
                  <a:gd name="connsiteX52" fmla="*/ 459167 w 1545044"/>
                  <a:gd name="connsiteY52" fmla="*/ 107742 h 1059968"/>
                  <a:gd name="connsiteX53" fmla="*/ 447394 w 1545044"/>
                  <a:gd name="connsiteY53" fmla="*/ 110553 h 1059968"/>
                  <a:gd name="connsiteX54" fmla="*/ 399251 w 1545044"/>
                  <a:gd name="connsiteY54" fmla="*/ 133922 h 1059968"/>
                  <a:gd name="connsiteX55" fmla="*/ 396264 w 1545044"/>
                  <a:gd name="connsiteY55" fmla="*/ 135416 h 1059968"/>
                  <a:gd name="connsiteX56" fmla="*/ 399690 w 1545044"/>
                  <a:gd name="connsiteY56" fmla="*/ 136558 h 1059968"/>
                  <a:gd name="connsiteX57" fmla="*/ 403555 w 1545044"/>
                  <a:gd name="connsiteY57" fmla="*/ 138227 h 1059968"/>
                  <a:gd name="connsiteX58" fmla="*/ 400744 w 1545044"/>
                  <a:gd name="connsiteY58" fmla="*/ 140863 h 1059968"/>
                  <a:gd name="connsiteX59" fmla="*/ 375530 w 1545044"/>
                  <a:gd name="connsiteY59" fmla="*/ 152987 h 1059968"/>
                  <a:gd name="connsiteX60" fmla="*/ 345221 w 1545044"/>
                  <a:gd name="connsiteY60" fmla="*/ 175038 h 1059968"/>
                  <a:gd name="connsiteX61" fmla="*/ 319216 w 1545044"/>
                  <a:gd name="connsiteY61" fmla="*/ 194278 h 1059968"/>
                  <a:gd name="connsiteX62" fmla="*/ 309288 w 1545044"/>
                  <a:gd name="connsiteY62" fmla="*/ 205348 h 1059968"/>
                  <a:gd name="connsiteX63" fmla="*/ 306741 w 1545044"/>
                  <a:gd name="connsiteY63" fmla="*/ 207192 h 1059968"/>
                  <a:gd name="connsiteX64" fmla="*/ 295495 w 1545044"/>
                  <a:gd name="connsiteY64" fmla="*/ 214836 h 1059968"/>
                  <a:gd name="connsiteX65" fmla="*/ 274850 w 1545044"/>
                  <a:gd name="connsiteY65" fmla="*/ 228541 h 1059968"/>
                  <a:gd name="connsiteX66" fmla="*/ 269930 w 1545044"/>
                  <a:gd name="connsiteY66" fmla="*/ 235042 h 1059968"/>
                  <a:gd name="connsiteX67" fmla="*/ 244364 w 1545044"/>
                  <a:gd name="connsiteY67" fmla="*/ 254633 h 1059968"/>
                  <a:gd name="connsiteX68" fmla="*/ 241465 w 1545044"/>
                  <a:gd name="connsiteY68" fmla="*/ 256039 h 1059968"/>
                  <a:gd name="connsiteX69" fmla="*/ 244891 w 1545044"/>
                  <a:gd name="connsiteY69" fmla="*/ 257093 h 1059968"/>
                  <a:gd name="connsiteX70" fmla="*/ 247791 w 1545044"/>
                  <a:gd name="connsiteY70" fmla="*/ 262365 h 1059968"/>
                  <a:gd name="connsiteX71" fmla="*/ 225564 w 1545044"/>
                  <a:gd name="connsiteY71" fmla="*/ 287227 h 1059968"/>
                  <a:gd name="connsiteX72" fmla="*/ 220644 w 1545044"/>
                  <a:gd name="connsiteY72" fmla="*/ 291181 h 1059968"/>
                  <a:gd name="connsiteX73" fmla="*/ 212034 w 1545044"/>
                  <a:gd name="connsiteY73" fmla="*/ 302426 h 1059968"/>
                  <a:gd name="connsiteX74" fmla="*/ 206324 w 1545044"/>
                  <a:gd name="connsiteY74" fmla="*/ 311651 h 1059968"/>
                  <a:gd name="connsiteX75" fmla="*/ 189895 w 1545044"/>
                  <a:gd name="connsiteY75" fmla="*/ 328255 h 1059968"/>
                  <a:gd name="connsiteX76" fmla="*/ 187874 w 1545044"/>
                  <a:gd name="connsiteY76" fmla="*/ 336513 h 1059968"/>
                  <a:gd name="connsiteX77" fmla="*/ 186732 w 1545044"/>
                  <a:gd name="connsiteY77" fmla="*/ 339149 h 1059968"/>
                  <a:gd name="connsiteX78" fmla="*/ 168283 w 1545044"/>
                  <a:gd name="connsiteY78" fmla="*/ 362694 h 1059968"/>
                  <a:gd name="connsiteX79" fmla="*/ 147901 w 1545044"/>
                  <a:gd name="connsiteY79" fmla="*/ 398714 h 1059968"/>
                  <a:gd name="connsiteX80" fmla="*/ 133141 w 1545044"/>
                  <a:gd name="connsiteY80" fmla="*/ 423928 h 1059968"/>
                  <a:gd name="connsiteX81" fmla="*/ 125937 w 1545044"/>
                  <a:gd name="connsiteY81" fmla="*/ 440708 h 1059968"/>
                  <a:gd name="connsiteX82" fmla="*/ 108103 w 1545044"/>
                  <a:gd name="connsiteY82" fmla="*/ 472511 h 1059968"/>
                  <a:gd name="connsiteX83" fmla="*/ 100021 w 1545044"/>
                  <a:gd name="connsiteY83" fmla="*/ 492805 h 1059968"/>
                  <a:gd name="connsiteX84" fmla="*/ 88248 w 1545044"/>
                  <a:gd name="connsiteY84" fmla="*/ 527332 h 1059968"/>
                  <a:gd name="connsiteX85" fmla="*/ 85964 w 1545044"/>
                  <a:gd name="connsiteY85" fmla="*/ 539455 h 1059968"/>
                  <a:gd name="connsiteX86" fmla="*/ 73577 w 1545044"/>
                  <a:gd name="connsiteY86" fmla="*/ 569765 h 1059968"/>
                  <a:gd name="connsiteX87" fmla="*/ 73137 w 1545044"/>
                  <a:gd name="connsiteY87" fmla="*/ 578287 h 1059968"/>
                  <a:gd name="connsiteX88" fmla="*/ 73401 w 1545044"/>
                  <a:gd name="connsiteY88" fmla="*/ 583207 h 1059968"/>
                  <a:gd name="connsiteX89" fmla="*/ 63034 w 1545044"/>
                  <a:gd name="connsiteY89" fmla="*/ 616942 h 1059968"/>
                  <a:gd name="connsiteX90" fmla="*/ 63034 w 1545044"/>
                  <a:gd name="connsiteY90" fmla="*/ 618260 h 1059968"/>
                  <a:gd name="connsiteX91" fmla="*/ 59871 w 1545044"/>
                  <a:gd name="connsiteY91" fmla="*/ 632405 h 1059968"/>
                  <a:gd name="connsiteX92" fmla="*/ 57763 w 1545044"/>
                  <a:gd name="connsiteY92" fmla="*/ 647955 h 1059968"/>
                  <a:gd name="connsiteX93" fmla="*/ 55039 w 1545044"/>
                  <a:gd name="connsiteY93" fmla="*/ 671763 h 1059968"/>
                  <a:gd name="connsiteX94" fmla="*/ 52492 w 1545044"/>
                  <a:gd name="connsiteY94" fmla="*/ 686435 h 1059968"/>
                  <a:gd name="connsiteX95" fmla="*/ 49768 w 1545044"/>
                  <a:gd name="connsiteY95" fmla="*/ 710243 h 1059968"/>
                  <a:gd name="connsiteX96" fmla="*/ 49153 w 1545044"/>
                  <a:gd name="connsiteY96" fmla="*/ 730449 h 1059968"/>
                  <a:gd name="connsiteX97" fmla="*/ 45551 w 1545044"/>
                  <a:gd name="connsiteY97" fmla="*/ 771829 h 1059968"/>
                  <a:gd name="connsiteX98" fmla="*/ 48538 w 1545044"/>
                  <a:gd name="connsiteY98" fmla="*/ 794759 h 1059968"/>
                  <a:gd name="connsiteX99" fmla="*/ 49768 w 1545044"/>
                  <a:gd name="connsiteY99" fmla="*/ 799503 h 1059968"/>
                  <a:gd name="connsiteX100" fmla="*/ 45727 w 1545044"/>
                  <a:gd name="connsiteY100" fmla="*/ 809518 h 1059968"/>
                  <a:gd name="connsiteX101" fmla="*/ 49768 w 1545044"/>
                  <a:gd name="connsiteY101" fmla="*/ 821202 h 1059968"/>
                  <a:gd name="connsiteX102" fmla="*/ 52404 w 1545044"/>
                  <a:gd name="connsiteY102" fmla="*/ 833238 h 1059968"/>
                  <a:gd name="connsiteX103" fmla="*/ 52404 w 1545044"/>
                  <a:gd name="connsiteY103" fmla="*/ 837192 h 1059968"/>
                  <a:gd name="connsiteX104" fmla="*/ 57675 w 1545044"/>
                  <a:gd name="connsiteY104" fmla="*/ 870401 h 1059968"/>
                  <a:gd name="connsiteX105" fmla="*/ 57763 w 1545044"/>
                  <a:gd name="connsiteY105" fmla="*/ 899744 h 1059968"/>
                  <a:gd name="connsiteX106" fmla="*/ 57763 w 1545044"/>
                  <a:gd name="connsiteY106" fmla="*/ 903521 h 1059968"/>
                  <a:gd name="connsiteX107" fmla="*/ 63913 w 1545044"/>
                  <a:gd name="connsiteY107" fmla="*/ 922586 h 1059968"/>
                  <a:gd name="connsiteX108" fmla="*/ 70765 w 1545044"/>
                  <a:gd name="connsiteY108" fmla="*/ 943231 h 1059968"/>
                  <a:gd name="connsiteX109" fmla="*/ 70765 w 1545044"/>
                  <a:gd name="connsiteY109" fmla="*/ 945779 h 1059968"/>
                  <a:gd name="connsiteX110" fmla="*/ 76476 w 1545044"/>
                  <a:gd name="connsiteY110" fmla="*/ 968885 h 1059968"/>
                  <a:gd name="connsiteX111" fmla="*/ 78760 w 1545044"/>
                  <a:gd name="connsiteY111" fmla="*/ 981536 h 1059968"/>
                  <a:gd name="connsiteX112" fmla="*/ 79024 w 1545044"/>
                  <a:gd name="connsiteY112" fmla="*/ 985138 h 1059968"/>
                  <a:gd name="connsiteX113" fmla="*/ 89478 w 1545044"/>
                  <a:gd name="connsiteY113" fmla="*/ 1005607 h 1059968"/>
                  <a:gd name="connsiteX114" fmla="*/ 97209 w 1545044"/>
                  <a:gd name="connsiteY114" fmla="*/ 1028713 h 1059968"/>
                  <a:gd name="connsiteX115" fmla="*/ 101953 w 1545044"/>
                  <a:gd name="connsiteY115" fmla="*/ 1037147 h 1059968"/>
                  <a:gd name="connsiteX116" fmla="*/ 106522 w 1545044"/>
                  <a:gd name="connsiteY116" fmla="*/ 1044439 h 1059968"/>
                  <a:gd name="connsiteX117" fmla="*/ 98527 w 1545044"/>
                  <a:gd name="connsiteY117" fmla="*/ 1057090 h 1059968"/>
                  <a:gd name="connsiteX118" fmla="*/ 61804 w 1545044"/>
                  <a:gd name="connsiteY118" fmla="*/ 1057178 h 1059968"/>
                  <a:gd name="connsiteX119" fmla="*/ 53546 w 1545044"/>
                  <a:gd name="connsiteY119" fmla="*/ 1051907 h 1059968"/>
                  <a:gd name="connsiteX120" fmla="*/ 34833 w 1545044"/>
                  <a:gd name="connsiteY120" fmla="*/ 1000775 h 1059968"/>
                  <a:gd name="connsiteX121" fmla="*/ 23061 w 1545044"/>
                  <a:gd name="connsiteY121" fmla="*/ 944988 h 1059968"/>
                  <a:gd name="connsiteX122" fmla="*/ 15681 w 1545044"/>
                  <a:gd name="connsiteY122" fmla="*/ 924694 h 1059968"/>
                  <a:gd name="connsiteX123" fmla="*/ 13133 w 1545044"/>
                  <a:gd name="connsiteY123" fmla="*/ 915294 h 1059968"/>
                  <a:gd name="connsiteX124" fmla="*/ 5578 w 1545044"/>
                  <a:gd name="connsiteY124" fmla="*/ 872509 h 1059968"/>
                  <a:gd name="connsiteX125" fmla="*/ 5226 w 1545044"/>
                  <a:gd name="connsiteY125" fmla="*/ 864778 h 1059968"/>
                  <a:gd name="connsiteX126" fmla="*/ 131 w 1545044"/>
                  <a:gd name="connsiteY126" fmla="*/ 830251 h 1059968"/>
                  <a:gd name="connsiteX127" fmla="*/ 922 w 1545044"/>
                  <a:gd name="connsiteY127" fmla="*/ 824102 h 1059968"/>
                  <a:gd name="connsiteX128" fmla="*/ 658 w 1545044"/>
                  <a:gd name="connsiteY128" fmla="*/ 815141 h 1059968"/>
                  <a:gd name="connsiteX129" fmla="*/ 131 w 1545044"/>
                  <a:gd name="connsiteY129" fmla="*/ 812769 h 1059968"/>
                  <a:gd name="connsiteX130" fmla="*/ 2591 w 1545044"/>
                  <a:gd name="connsiteY130" fmla="*/ 772707 h 1059968"/>
                  <a:gd name="connsiteX131" fmla="*/ 131 w 1545044"/>
                  <a:gd name="connsiteY131" fmla="*/ 734930 h 1059968"/>
                  <a:gd name="connsiteX132" fmla="*/ 1536 w 1545044"/>
                  <a:gd name="connsiteY132" fmla="*/ 715339 h 1059968"/>
                  <a:gd name="connsiteX133" fmla="*/ 4787 w 1545044"/>
                  <a:gd name="connsiteY133" fmla="*/ 694429 h 1059968"/>
                  <a:gd name="connsiteX134" fmla="*/ 5314 w 1545044"/>
                  <a:gd name="connsiteY134" fmla="*/ 685468 h 1059968"/>
                  <a:gd name="connsiteX135" fmla="*/ 10761 w 1545044"/>
                  <a:gd name="connsiteY135" fmla="*/ 641805 h 1059968"/>
                  <a:gd name="connsiteX136" fmla="*/ 18668 w 1545044"/>
                  <a:gd name="connsiteY136" fmla="*/ 607103 h 1059968"/>
                  <a:gd name="connsiteX137" fmla="*/ 26926 w 1545044"/>
                  <a:gd name="connsiteY137" fmla="*/ 560628 h 1059968"/>
                  <a:gd name="connsiteX138" fmla="*/ 35536 w 1545044"/>
                  <a:gd name="connsiteY138" fmla="*/ 538138 h 1059968"/>
                  <a:gd name="connsiteX139" fmla="*/ 50207 w 1545044"/>
                  <a:gd name="connsiteY139" fmla="*/ 493156 h 1059968"/>
                  <a:gd name="connsiteX140" fmla="*/ 75861 w 1545044"/>
                  <a:gd name="connsiteY140" fmla="*/ 439390 h 1059968"/>
                  <a:gd name="connsiteX141" fmla="*/ 79726 w 1545044"/>
                  <a:gd name="connsiteY141" fmla="*/ 425421 h 1059968"/>
                  <a:gd name="connsiteX142" fmla="*/ 95891 w 1545044"/>
                  <a:gd name="connsiteY142" fmla="*/ 391510 h 1059968"/>
                  <a:gd name="connsiteX143" fmla="*/ 128837 w 1545044"/>
                  <a:gd name="connsiteY143" fmla="*/ 338358 h 1059968"/>
                  <a:gd name="connsiteX144" fmla="*/ 149746 w 1545044"/>
                  <a:gd name="connsiteY144" fmla="*/ 303744 h 1059968"/>
                  <a:gd name="connsiteX145" fmla="*/ 171534 w 1545044"/>
                  <a:gd name="connsiteY145" fmla="*/ 275982 h 1059968"/>
                  <a:gd name="connsiteX146" fmla="*/ 218887 w 1545044"/>
                  <a:gd name="connsiteY146" fmla="*/ 220898 h 1059968"/>
                  <a:gd name="connsiteX147" fmla="*/ 231186 w 1545044"/>
                  <a:gd name="connsiteY147" fmla="*/ 212727 h 1059968"/>
                  <a:gd name="connsiteX148" fmla="*/ 233207 w 1545044"/>
                  <a:gd name="connsiteY148" fmla="*/ 211497 h 1059968"/>
                  <a:gd name="connsiteX149" fmla="*/ 252710 w 1545044"/>
                  <a:gd name="connsiteY149" fmla="*/ 189710 h 1059968"/>
                  <a:gd name="connsiteX150" fmla="*/ 262023 w 1545044"/>
                  <a:gd name="connsiteY150" fmla="*/ 183911 h 1059968"/>
                  <a:gd name="connsiteX151" fmla="*/ 267031 w 1545044"/>
                  <a:gd name="connsiteY151" fmla="*/ 180221 h 1059968"/>
                  <a:gd name="connsiteX152" fmla="*/ 306126 w 1545044"/>
                  <a:gd name="connsiteY152" fmla="*/ 142356 h 1059968"/>
                  <a:gd name="connsiteX153" fmla="*/ 349262 w 1545044"/>
                  <a:gd name="connsiteY153" fmla="*/ 113980 h 1059968"/>
                  <a:gd name="connsiteX154" fmla="*/ 385809 w 1545044"/>
                  <a:gd name="connsiteY154" fmla="*/ 88238 h 1059968"/>
                  <a:gd name="connsiteX155" fmla="*/ 413922 w 1545044"/>
                  <a:gd name="connsiteY155" fmla="*/ 73918 h 1059968"/>
                  <a:gd name="connsiteX156" fmla="*/ 445725 w 1545044"/>
                  <a:gd name="connsiteY156" fmla="*/ 59071 h 1059968"/>
                  <a:gd name="connsiteX157" fmla="*/ 476386 w 1545044"/>
                  <a:gd name="connsiteY157" fmla="*/ 47562 h 1059968"/>
                  <a:gd name="connsiteX158" fmla="*/ 481657 w 1545044"/>
                  <a:gd name="connsiteY158" fmla="*/ 44487 h 1059968"/>
                  <a:gd name="connsiteX159" fmla="*/ 487983 w 1545044"/>
                  <a:gd name="connsiteY159" fmla="*/ 40885 h 1059968"/>
                  <a:gd name="connsiteX160" fmla="*/ 515569 w 1545044"/>
                  <a:gd name="connsiteY160" fmla="*/ 34560 h 1059968"/>
                  <a:gd name="connsiteX161" fmla="*/ 523476 w 1545044"/>
                  <a:gd name="connsiteY161" fmla="*/ 31485 h 1059968"/>
                  <a:gd name="connsiteX162" fmla="*/ 552028 w 1545044"/>
                  <a:gd name="connsiteY162" fmla="*/ 21206 h 1059968"/>
                  <a:gd name="connsiteX163" fmla="*/ 586555 w 1545044"/>
                  <a:gd name="connsiteY163" fmla="*/ 13036 h 1059968"/>
                  <a:gd name="connsiteX164" fmla="*/ 596219 w 1545044"/>
                  <a:gd name="connsiteY164" fmla="*/ 11015 h 1059968"/>
                  <a:gd name="connsiteX165" fmla="*/ 608255 w 1545044"/>
                  <a:gd name="connsiteY165" fmla="*/ 8379 h 1059968"/>
                  <a:gd name="connsiteX166" fmla="*/ 637159 w 1545044"/>
                  <a:gd name="connsiteY166" fmla="*/ 7237 h 1059968"/>
                  <a:gd name="connsiteX167" fmla="*/ 641551 w 1545044"/>
                  <a:gd name="connsiteY167" fmla="*/ 7677 h 1059968"/>
                  <a:gd name="connsiteX168" fmla="*/ 676956 w 1545044"/>
                  <a:gd name="connsiteY168" fmla="*/ 4953 h 1059968"/>
                  <a:gd name="connsiteX169" fmla="*/ 692506 w 1545044"/>
                  <a:gd name="connsiteY169" fmla="*/ 3108 h 1059968"/>
                  <a:gd name="connsiteX170" fmla="*/ 739948 w 1545044"/>
                  <a:gd name="connsiteY170" fmla="*/ 1263 h 1059968"/>
                  <a:gd name="connsiteX171" fmla="*/ 752335 w 1545044"/>
                  <a:gd name="connsiteY171" fmla="*/ 824 h 1059968"/>
                  <a:gd name="connsiteX172" fmla="*/ 759978 w 1545044"/>
                  <a:gd name="connsiteY172" fmla="*/ 824 h 1059968"/>
                  <a:gd name="connsiteX173" fmla="*/ 781239 w 1545044"/>
                  <a:gd name="connsiteY173" fmla="*/ 3284 h 1059968"/>
                  <a:gd name="connsiteX174" fmla="*/ 832809 w 1545044"/>
                  <a:gd name="connsiteY174" fmla="*/ 3284 h 1059968"/>
                  <a:gd name="connsiteX175" fmla="*/ 852664 w 1545044"/>
                  <a:gd name="connsiteY175" fmla="*/ 5744 h 1059968"/>
                  <a:gd name="connsiteX176" fmla="*/ 874364 w 1545044"/>
                  <a:gd name="connsiteY176" fmla="*/ 6534 h 1059968"/>
                  <a:gd name="connsiteX177" fmla="*/ 894219 w 1545044"/>
                  <a:gd name="connsiteY177" fmla="*/ 5919 h 1059968"/>
                  <a:gd name="connsiteX178" fmla="*/ 900808 w 1545044"/>
                  <a:gd name="connsiteY178" fmla="*/ 8819 h 1059968"/>
                  <a:gd name="connsiteX179" fmla="*/ 906343 w 1545044"/>
                  <a:gd name="connsiteY179" fmla="*/ 10839 h 1059968"/>
                  <a:gd name="connsiteX180" fmla="*/ 925319 w 1545044"/>
                  <a:gd name="connsiteY180" fmla="*/ 10839 h 1059968"/>
                  <a:gd name="connsiteX181" fmla="*/ 971706 w 1545044"/>
                  <a:gd name="connsiteY181" fmla="*/ 19449 h 1059968"/>
                  <a:gd name="connsiteX182" fmla="*/ 989364 w 1545044"/>
                  <a:gd name="connsiteY182" fmla="*/ 23929 h 1059968"/>
                  <a:gd name="connsiteX183" fmla="*/ 1019059 w 1545044"/>
                  <a:gd name="connsiteY183" fmla="*/ 34648 h 1059968"/>
                  <a:gd name="connsiteX184" fmla="*/ 1047348 w 1545044"/>
                  <a:gd name="connsiteY184" fmla="*/ 42291 h 1059968"/>
                  <a:gd name="connsiteX185" fmla="*/ 1066148 w 1545044"/>
                  <a:gd name="connsiteY185" fmla="*/ 50813 h 1059968"/>
                  <a:gd name="connsiteX186" fmla="*/ 1070453 w 1545044"/>
                  <a:gd name="connsiteY186" fmla="*/ 52921 h 1059968"/>
                  <a:gd name="connsiteX187" fmla="*/ 1124308 w 1545044"/>
                  <a:gd name="connsiteY187" fmla="*/ 74973 h 1059968"/>
                  <a:gd name="connsiteX188" fmla="*/ 1146886 w 1545044"/>
                  <a:gd name="connsiteY188" fmla="*/ 86657 h 1059968"/>
                  <a:gd name="connsiteX189" fmla="*/ 1177547 w 1545044"/>
                  <a:gd name="connsiteY189" fmla="*/ 107566 h 1059968"/>
                  <a:gd name="connsiteX190" fmla="*/ 1201356 w 1545044"/>
                  <a:gd name="connsiteY190" fmla="*/ 120217 h 1059968"/>
                  <a:gd name="connsiteX191" fmla="*/ 1231050 w 1545044"/>
                  <a:gd name="connsiteY191" fmla="*/ 139984 h 1059968"/>
                  <a:gd name="connsiteX192" fmla="*/ 1258988 w 1545044"/>
                  <a:gd name="connsiteY192" fmla="*/ 160981 h 1059968"/>
                  <a:gd name="connsiteX193" fmla="*/ 1276734 w 1545044"/>
                  <a:gd name="connsiteY193" fmla="*/ 181891 h 1059968"/>
                  <a:gd name="connsiteX194" fmla="*/ 1282093 w 1545044"/>
                  <a:gd name="connsiteY194" fmla="*/ 186723 h 1059968"/>
                  <a:gd name="connsiteX195" fmla="*/ 1310909 w 1545044"/>
                  <a:gd name="connsiteY195" fmla="*/ 212991 h 1059968"/>
                  <a:gd name="connsiteX196" fmla="*/ 1314248 w 1545044"/>
                  <a:gd name="connsiteY196" fmla="*/ 215539 h 1059968"/>
                  <a:gd name="connsiteX197" fmla="*/ 1340340 w 1545044"/>
                  <a:gd name="connsiteY197" fmla="*/ 240928 h 1059968"/>
                  <a:gd name="connsiteX198" fmla="*/ 1355890 w 1545044"/>
                  <a:gd name="connsiteY198" fmla="*/ 259465 h 1059968"/>
                  <a:gd name="connsiteX199" fmla="*/ 1392965 w 1545044"/>
                  <a:gd name="connsiteY199" fmla="*/ 304447 h 1059968"/>
                  <a:gd name="connsiteX200" fmla="*/ 1396655 w 1545044"/>
                  <a:gd name="connsiteY200" fmla="*/ 310772 h 1059968"/>
                  <a:gd name="connsiteX201" fmla="*/ 1415806 w 1545044"/>
                  <a:gd name="connsiteY201" fmla="*/ 341082 h 1059968"/>
                  <a:gd name="connsiteX202" fmla="*/ 1439264 w 1545044"/>
                  <a:gd name="connsiteY202" fmla="*/ 378419 h 1059968"/>
                  <a:gd name="connsiteX203" fmla="*/ 1455956 w 1545044"/>
                  <a:gd name="connsiteY203" fmla="*/ 406884 h 1059968"/>
                  <a:gd name="connsiteX204" fmla="*/ 1464126 w 1545044"/>
                  <a:gd name="connsiteY204" fmla="*/ 425685 h 1059968"/>
                  <a:gd name="connsiteX205" fmla="*/ 1482927 w 1545044"/>
                  <a:gd name="connsiteY205" fmla="*/ 467767 h 1059968"/>
                  <a:gd name="connsiteX206" fmla="*/ 1486265 w 1545044"/>
                  <a:gd name="connsiteY206" fmla="*/ 478133 h 1059968"/>
                  <a:gd name="connsiteX207" fmla="*/ 1491009 w 1545044"/>
                  <a:gd name="connsiteY207" fmla="*/ 489467 h 1059968"/>
                  <a:gd name="connsiteX208" fmla="*/ 1501815 w 1545044"/>
                  <a:gd name="connsiteY208" fmla="*/ 515032 h 1059968"/>
                  <a:gd name="connsiteX209" fmla="*/ 1507174 w 1545044"/>
                  <a:gd name="connsiteY209" fmla="*/ 532515 h 1059968"/>
                  <a:gd name="connsiteX210" fmla="*/ 1520968 w 1545044"/>
                  <a:gd name="connsiteY210" fmla="*/ 593837 h 1059968"/>
                  <a:gd name="connsiteX211" fmla="*/ 1526151 w 1545044"/>
                  <a:gd name="connsiteY211" fmla="*/ 612550 h 1059968"/>
                  <a:gd name="connsiteX212" fmla="*/ 1535551 w 1545044"/>
                  <a:gd name="connsiteY212" fmla="*/ 649361 h 1059968"/>
                  <a:gd name="connsiteX213" fmla="*/ 1538978 w 1545044"/>
                  <a:gd name="connsiteY213" fmla="*/ 670094 h 1059968"/>
                  <a:gd name="connsiteX214" fmla="*/ 1541701 w 1545044"/>
                  <a:gd name="connsiteY214" fmla="*/ 706993 h 1059968"/>
                  <a:gd name="connsiteX215" fmla="*/ 1543634 w 1545044"/>
                  <a:gd name="connsiteY215" fmla="*/ 739850 h 1059968"/>
                  <a:gd name="connsiteX216" fmla="*/ 1542053 w 1545044"/>
                  <a:gd name="connsiteY216" fmla="*/ 761110 h 1059968"/>
                  <a:gd name="connsiteX217" fmla="*/ 1543722 w 1545044"/>
                  <a:gd name="connsiteY217" fmla="*/ 791771 h 1059968"/>
                  <a:gd name="connsiteX218" fmla="*/ 1541877 w 1545044"/>
                  <a:gd name="connsiteY218" fmla="*/ 825332 h 1059968"/>
                  <a:gd name="connsiteX219" fmla="*/ 1539329 w 1545044"/>
                  <a:gd name="connsiteY219" fmla="*/ 860210 h 1059968"/>
                  <a:gd name="connsiteX220" fmla="*/ 1536693 w 1545044"/>
                  <a:gd name="connsiteY220" fmla="*/ 887884 h 1059968"/>
                  <a:gd name="connsiteX221" fmla="*/ 1533004 w 1545044"/>
                  <a:gd name="connsiteY221" fmla="*/ 917315 h 1059968"/>
                  <a:gd name="connsiteX222" fmla="*/ 1525712 w 1545044"/>
                  <a:gd name="connsiteY222" fmla="*/ 940157 h 1059968"/>
                  <a:gd name="connsiteX223" fmla="*/ 1518244 w 1545044"/>
                  <a:gd name="connsiteY223" fmla="*/ 972575 h 1059968"/>
                  <a:gd name="connsiteX224" fmla="*/ 1517980 w 1545044"/>
                  <a:gd name="connsiteY224" fmla="*/ 978988 h 1059968"/>
                  <a:gd name="connsiteX225" fmla="*/ 1509019 w 1545044"/>
                  <a:gd name="connsiteY225" fmla="*/ 1006838 h 1059968"/>
                  <a:gd name="connsiteX226" fmla="*/ 1492064 w 1545044"/>
                  <a:gd name="connsiteY226" fmla="*/ 1053488 h 1059968"/>
                  <a:gd name="connsiteX227" fmla="*/ 1484245 w 1545044"/>
                  <a:gd name="connsiteY227" fmla="*/ 1059901 h 1059968"/>
                  <a:gd name="connsiteX228" fmla="*/ 1438385 w 1545044"/>
                  <a:gd name="connsiteY228" fmla="*/ 1059901 h 1059968"/>
                  <a:gd name="connsiteX229" fmla="*/ 1436013 w 1545044"/>
                  <a:gd name="connsiteY229" fmla="*/ 1056211 h 1059968"/>
                  <a:gd name="connsiteX230" fmla="*/ 1445501 w 1545044"/>
                  <a:gd name="connsiteY230" fmla="*/ 1036356 h 1059968"/>
                  <a:gd name="connsiteX231" fmla="*/ 1448576 w 1545044"/>
                  <a:gd name="connsiteY231" fmla="*/ 1025990 h 1059968"/>
                  <a:gd name="connsiteX232" fmla="*/ 1456307 w 1545044"/>
                  <a:gd name="connsiteY232" fmla="*/ 1006750 h 1059968"/>
                  <a:gd name="connsiteX233" fmla="*/ 1465180 w 1545044"/>
                  <a:gd name="connsiteY233" fmla="*/ 988213 h 1059968"/>
                  <a:gd name="connsiteX234" fmla="*/ 1475899 w 1545044"/>
                  <a:gd name="connsiteY234" fmla="*/ 959836 h 1059968"/>
                  <a:gd name="connsiteX235" fmla="*/ 1474844 w 1545044"/>
                  <a:gd name="connsiteY235" fmla="*/ 949820 h 1059968"/>
                  <a:gd name="connsiteX236" fmla="*/ 1481697 w 1545044"/>
                  <a:gd name="connsiteY236" fmla="*/ 913185 h 1059968"/>
                  <a:gd name="connsiteX237" fmla="*/ 1486265 w 1545044"/>
                  <a:gd name="connsiteY237" fmla="*/ 903873 h 1059968"/>
                  <a:gd name="connsiteX238" fmla="*/ 1486792 w 1545044"/>
                  <a:gd name="connsiteY238" fmla="*/ 888762 h 1059968"/>
                  <a:gd name="connsiteX239" fmla="*/ 1489252 w 1545044"/>
                  <a:gd name="connsiteY239" fmla="*/ 872773 h 1059968"/>
                  <a:gd name="connsiteX240" fmla="*/ 1491888 w 1545044"/>
                  <a:gd name="connsiteY240" fmla="*/ 846329 h 1059968"/>
                  <a:gd name="connsiteX241" fmla="*/ 1494611 w 1545044"/>
                  <a:gd name="connsiteY241" fmla="*/ 813383 h 1059968"/>
                  <a:gd name="connsiteX242" fmla="*/ 1498301 w 1545044"/>
                  <a:gd name="connsiteY242" fmla="*/ 813032 h 1059968"/>
                  <a:gd name="connsiteX243" fmla="*/ 1499707 w 1545044"/>
                  <a:gd name="connsiteY243" fmla="*/ 810396 h 1059968"/>
                  <a:gd name="connsiteX244" fmla="*/ 1500761 w 1545044"/>
                  <a:gd name="connsiteY244" fmla="*/ 782283 h 1059968"/>
                  <a:gd name="connsiteX245" fmla="*/ 1501201 w 1545044"/>
                  <a:gd name="connsiteY245" fmla="*/ 777100 h 1059968"/>
                  <a:gd name="connsiteX246" fmla="*/ 1497159 w 1545044"/>
                  <a:gd name="connsiteY246" fmla="*/ 762868 h 1059968"/>
                  <a:gd name="connsiteX247" fmla="*/ 1494611 w 1545044"/>
                  <a:gd name="connsiteY247" fmla="*/ 736424 h 1059968"/>
                  <a:gd name="connsiteX248" fmla="*/ 1494611 w 1545044"/>
                  <a:gd name="connsiteY248" fmla="*/ 732558 h 1059968"/>
                  <a:gd name="connsiteX249" fmla="*/ 1492591 w 1545044"/>
                  <a:gd name="connsiteY249" fmla="*/ 705323 h 1059968"/>
                  <a:gd name="connsiteX250" fmla="*/ 1491888 w 1545044"/>
                  <a:gd name="connsiteY250" fmla="*/ 697768 h 1059968"/>
                  <a:gd name="connsiteX251" fmla="*/ 1486792 w 1545044"/>
                  <a:gd name="connsiteY251" fmla="*/ 661836 h 1059968"/>
                  <a:gd name="connsiteX252" fmla="*/ 1486792 w 1545044"/>
                  <a:gd name="connsiteY252" fmla="*/ 646198 h 1059968"/>
                  <a:gd name="connsiteX253" fmla="*/ 1486265 w 1545044"/>
                  <a:gd name="connsiteY253" fmla="*/ 633723 h 1059968"/>
                  <a:gd name="connsiteX254" fmla="*/ 1485475 w 1545044"/>
                  <a:gd name="connsiteY254" fmla="*/ 627836 h 1059968"/>
                  <a:gd name="connsiteX255" fmla="*/ 1476250 w 1545044"/>
                  <a:gd name="connsiteY255" fmla="*/ 598845 h 1059968"/>
                  <a:gd name="connsiteX256" fmla="*/ 1471770 w 1545044"/>
                  <a:gd name="connsiteY256" fmla="*/ 587511 h 1059968"/>
                  <a:gd name="connsiteX257" fmla="*/ 1470803 w 1545044"/>
                  <a:gd name="connsiteY257" fmla="*/ 582855 h 1059968"/>
                  <a:gd name="connsiteX258" fmla="*/ 1467816 w 1545044"/>
                  <a:gd name="connsiteY258" fmla="*/ 567744 h 1059968"/>
                  <a:gd name="connsiteX259" fmla="*/ 1460524 w 1545044"/>
                  <a:gd name="connsiteY259" fmla="*/ 544639 h 1059968"/>
                  <a:gd name="connsiteX260" fmla="*/ 1455165 w 1545044"/>
                  <a:gd name="connsiteY260" fmla="*/ 528386 h 1059968"/>
                  <a:gd name="connsiteX261" fmla="*/ 1446643 w 1545044"/>
                  <a:gd name="connsiteY261" fmla="*/ 506862 h 1059968"/>
                  <a:gd name="connsiteX262" fmla="*/ 1444183 w 1545044"/>
                  <a:gd name="connsiteY262" fmla="*/ 486480 h 1059968"/>
                  <a:gd name="connsiteX263" fmla="*/ 1441196 w 1545044"/>
                  <a:gd name="connsiteY263" fmla="*/ 481384 h 1059968"/>
                  <a:gd name="connsiteX264" fmla="*/ 1427579 w 1545044"/>
                  <a:gd name="connsiteY264" fmla="*/ 459421 h 1059968"/>
                  <a:gd name="connsiteX265" fmla="*/ 1419936 w 1545044"/>
                  <a:gd name="connsiteY265" fmla="*/ 446858 h 1059968"/>
                  <a:gd name="connsiteX266" fmla="*/ 1419057 w 1545044"/>
                  <a:gd name="connsiteY266" fmla="*/ 445891 h 1059968"/>
                  <a:gd name="connsiteX267" fmla="*/ 1394546 w 1545044"/>
                  <a:gd name="connsiteY267" fmla="*/ 397044 h 1059968"/>
                  <a:gd name="connsiteX268" fmla="*/ 1389099 w 1545044"/>
                  <a:gd name="connsiteY268" fmla="*/ 382285 h 1059968"/>
                  <a:gd name="connsiteX269" fmla="*/ 1382159 w 1545044"/>
                  <a:gd name="connsiteY269" fmla="*/ 374905 h 1059968"/>
                  <a:gd name="connsiteX270" fmla="*/ 1368365 w 1545044"/>
                  <a:gd name="connsiteY270" fmla="*/ 354435 h 1059968"/>
                  <a:gd name="connsiteX271" fmla="*/ 1360986 w 1545044"/>
                  <a:gd name="connsiteY271" fmla="*/ 345826 h 1059968"/>
                  <a:gd name="connsiteX272" fmla="*/ 1358350 w 1545044"/>
                  <a:gd name="connsiteY272" fmla="*/ 343190 h 1059968"/>
                  <a:gd name="connsiteX273" fmla="*/ 1338759 w 1545044"/>
                  <a:gd name="connsiteY273" fmla="*/ 316131 h 1059968"/>
                  <a:gd name="connsiteX274" fmla="*/ 1334190 w 1545044"/>
                  <a:gd name="connsiteY274" fmla="*/ 300317 h 1059968"/>
                  <a:gd name="connsiteX275" fmla="*/ 1331818 w 1545044"/>
                  <a:gd name="connsiteY275" fmla="*/ 297155 h 1059968"/>
                  <a:gd name="connsiteX276" fmla="*/ 1317850 w 1545044"/>
                  <a:gd name="connsiteY276" fmla="*/ 289599 h 1059968"/>
                  <a:gd name="connsiteX277" fmla="*/ 1296501 w 1545044"/>
                  <a:gd name="connsiteY277" fmla="*/ 265703 h 1059968"/>
                  <a:gd name="connsiteX278" fmla="*/ 1299576 w 1545044"/>
                  <a:gd name="connsiteY278" fmla="*/ 260959 h 1059968"/>
                  <a:gd name="connsiteX279" fmla="*/ 1302651 w 1545044"/>
                  <a:gd name="connsiteY279" fmla="*/ 261838 h 1059968"/>
                  <a:gd name="connsiteX280" fmla="*/ 1300894 w 1545044"/>
                  <a:gd name="connsiteY280" fmla="*/ 259993 h 1059968"/>
                  <a:gd name="connsiteX281" fmla="*/ 646735 w 1545044"/>
                  <a:gd name="connsiteY281" fmla="*/ 42379 h 1059968"/>
                  <a:gd name="connsiteX282" fmla="*/ 646559 w 1545044"/>
                  <a:gd name="connsiteY282" fmla="*/ 44839 h 1059968"/>
                  <a:gd name="connsiteX283" fmla="*/ 649370 w 1545044"/>
                  <a:gd name="connsiteY283" fmla="*/ 42379 h 1059968"/>
                  <a:gd name="connsiteX284" fmla="*/ 649546 w 1545044"/>
                  <a:gd name="connsiteY284" fmla="*/ 39919 h 1059968"/>
                  <a:gd name="connsiteX285" fmla="*/ 646735 w 1545044"/>
                  <a:gd name="connsiteY285" fmla="*/ 42379 h 1059968"/>
                  <a:gd name="connsiteX286" fmla="*/ 47660 w 1545044"/>
                  <a:gd name="connsiteY286" fmla="*/ 565460 h 1059968"/>
                  <a:gd name="connsiteX287" fmla="*/ 42388 w 1545044"/>
                  <a:gd name="connsiteY287" fmla="*/ 565636 h 1059968"/>
                  <a:gd name="connsiteX288" fmla="*/ 42388 w 1545044"/>
                  <a:gd name="connsiteY288" fmla="*/ 568008 h 1059968"/>
                  <a:gd name="connsiteX289" fmla="*/ 47660 w 1545044"/>
                  <a:gd name="connsiteY289" fmla="*/ 565460 h 1059968"/>
                  <a:gd name="connsiteX290" fmla="*/ 21479 w 1545044"/>
                  <a:gd name="connsiteY290" fmla="*/ 725354 h 1059968"/>
                  <a:gd name="connsiteX291" fmla="*/ 18492 w 1545044"/>
                  <a:gd name="connsiteY291" fmla="*/ 721401 h 1059968"/>
                  <a:gd name="connsiteX292" fmla="*/ 16296 w 1545044"/>
                  <a:gd name="connsiteY292" fmla="*/ 723597 h 1059968"/>
                  <a:gd name="connsiteX293" fmla="*/ 21479 w 1545044"/>
                  <a:gd name="connsiteY293" fmla="*/ 725354 h 1059968"/>
                  <a:gd name="connsiteX294" fmla="*/ 1528962 w 1545044"/>
                  <a:gd name="connsiteY294" fmla="*/ 727990 h 1059968"/>
                  <a:gd name="connsiteX295" fmla="*/ 1525975 w 1545044"/>
                  <a:gd name="connsiteY295" fmla="*/ 724036 h 1059968"/>
                  <a:gd name="connsiteX296" fmla="*/ 1523779 w 1545044"/>
                  <a:gd name="connsiteY296" fmla="*/ 726233 h 1059968"/>
                  <a:gd name="connsiteX297" fmla="*/ 1528962 w 1545044"/>
                  <a:gd name="connsiteY297" fmla="*/ 727990 h 1059968"/>
                  <a:gd name="connsiteX298" fmla="*/ 33252 w 1545044"/>
                  <a:gd name="connsiteY298" fmla="*/ 910198 h 1059968"/>
                  <a:gd name="connsiteX299" fmla="*/ 29298 w 1545044"/>
                  <a:gd name="connsiteY299" fmla="*/ 913185 h 1059968"/>
                  <a:gd name="connsiteX300" fmla="*/ 31495 w 1545044"/>
                  <a:gd name="connsiteY300" fmla="*/ 915382 h 1059968"/>
                  <a:gd name="connsiteX301" fmla="*/ 33252 w 1545044"/>
                  <a:gd name="connsiteY301" fmla="*/ 910198 h 1059968"/>
                  <a:gd name="connsiteX302" fmla="*/ 1002015 w 1545044"/>
                  <a:gd name="connsiteY302" fmla="*/ 46332 h 1059968"/>
                  <a:gd name="connsiteX303" fmla="*/ 999028 w 1545044"/>
                  <a:gd name="connsiteY303" fmla="*/ 42379 h 1059968"/>
                  <a:gd name="connsiteX304" fmla="*/ 996832 w 1545044"/>
                  <a:gd name="connsiteY304" fmla="*/ 44575 h 1059968"/>
                  <a:gd name="connsiteX305" fmla="*/ 1002015 w 1545044"/>
                  <a:gd name="connsiteY305" fmla="*/ 46332 h 1059968"/>
                  <a:gd name="connsiteX306" fmla="*/ 301996 w 1545044"/>
                  <a:gd name="connsiteY306" fmla="*/ 201043 h 1059968"/>
                  <a:gd name="connsiteX307" fmla="*/ 306213 w 1545044"/>
                  <a:gd name="connsiteY307" fmla="*/ 202009 h 1059968"/>
                  <a:gd name="connsiteX308" fmla="*/ 306653 w 1545044"/>
                  <a:gd name="connsiteY308" fmla="*/ 200340 h 1059968"/>
                  <a:gd name="connsiteX309" fmla="*/ 301996 w 1545044"/>
                  <a:gd name="connsiteY309" fmla="*/ 201043 h 1059968"/>
                  <a:gd name="connsiteX310" fmla="*/ 548426 w 1545044"/>
                  <a:gd name="connsiteY310" fmla="*/ 41061 h 1059968"/>
                  <a:gd name="connsiteX311" fmla="*/ 545791 w 1545044"/>
                  <a:gd name="connsiteY311" fmla="*/ 42379 h 1059968"/>
                  <a:gd name="connsiteX312" fmla="*/ 548426 w 1545044"/>
                  <a:gd name="connsiteY312" fmla="*/ 41061 h 1059968"/>
                  <a:gd name="connsiteX313" fmla="*/ 163012 w 1545044"/>
                  <a:gd name="connsiteY313" fmla="*/ 313759 h 1059968"/>
                  <a:gd name="connsiteX314" fmla="*/ 167229 w 1545044"/>
                  <a:gd name="connsiteY314" fmla="*/ 314725 h 1059968"/>
                  <a:gd name="connsiteX315" fmla="*/ 167668 w 1545044"/>
                  <a:gd name="connsiteY315" fmla="*/ 313144 h 1059968"/>
                  <a:gd name="connsiteX316" fmla="*/ 163012 w 1545044"/>
                  <a:gd name="connsiteY316" fmla="*/ 313759 h 1059968"/>
                  <a:gd name="connsiteX317" fmla="*/ 1378205 w 1545044"/>
                  <a:gd name="connsiteY317" fmla="*/ 317713 h 1059968"/>
                  <a:gd name="connsiteX318" fmla="*/ 1381544 w 1545044"/>
                  <a:gd name="connsiteY318" fmla="*/ 317010 h 1059968"/>
                  <a:gd name="connsiteX319" fmla="*/ 1381104 w 1545044"/>
                  <a:gd name="connsiteY319" fmla="*/ 315428 h 1059968"/>
                  <a:gd name="connsiteX320" fmla="*/ 1378205 w 1545044"/>
                  <a:gd name="connsiteY320" fmla="*/ 317713 h 1059968"/>
                  <a:gd name="connsiteX321" fmla="*/ 1446380 w 1545044"/>
                  <a:gd name="connsiteY321" fmla="*/ 422610 h 1059968"/>
                  <a:gd name="connsiteX322" fmla="*/ 1445062 w 1545044"/>
                  <a:gd name="connsiteY322" fmla="*/ 419974 h 1059968"/>
                  <a:gd name="connsiteX323" fmla="*/ 1446380 w 1545044"/>
                  <a:gd name="connsiteY323" fmla="*/ 422610 h 1059968"/>
                  <a:gd name="connsiteX324" fmla="*/ 839486 w 1545044"/>
                  <a:gd name="connsiteY324" fmla="*/ 20152 h 1059968"/>
                  <a:gd name="connsiteX325" fmla="*/ 836850 w 1545044"/>
                  <a:gd name="connsiteY325" fmla="*/ 21470 h 1059968"/>
                  <a:gd name="connsiteX326" fmla="*/ 839486 w 1545044"/>
                  <a:gd name="connsiteY326" fmla="*/ 20152 h 1059968"/>
                  <a:gd name="connsiteX327" fmla="*/ 705772 w 1545044"/>
                  <a:gd name="connsiteY327" fmla="*/ 20152 h 1059968"/>
                  <a:gd name="connsiteX328" fmla="*/ 708408 w 1545044"/>
                  <a:gd name="connsiteY328" fmla="*/ 18834 h 1059968"/>
                  <a:gd name="connsiteX329" fmla="*/ 705772 w 1545044"/>
                  <a:gd name="connsiteY329" fmla="*/ 20152 h 1059968"/>
                  <a:gd name="connsiteX330" fmla="*/ 1504100 w 1545044"/>
                  <a:gd name="connsiteY330" fmla="*/ 572049 h 1059968"/>
                  <a:gd name="connsiteX331" fmla="*/ 1502782 w 1545044"/>
                  <a:gd name="connsiteY331" fmla="*/ 569414 h 1059968"/>
                  <a:gd name="connsiteX332" fmla="*/ 1504100 w 1545044"/>
                  <a:gd name="connsiteY332" fmla="*/ 572049 h 1059968"/>
                  <a:gd name="connsiteX333" fmla="*/ 100108 w 1545044"/>
                  <a:gd name="connsiteY333" fmla="*/ 418657 h 1059968"/>
                  <a:gd name="connsiteX334" fmla="*/ 101690 w 1545044"/>
                  <a:gd name="connsiteY334" fmla="*/ 419711 h 1059968"/>
                  <a:gd name="connsiteX335" fmla="*/ 100108 w 1545044"/>
                  <a:gd name="connsiteY335" fmla="*/ 418657 h 1059968"/>
                  <a:gd name="connsiteX336" fmla="*/ 1287804 w 1545044"/>
                  <a:gd name="connsiteY336" fmla="*/ 235130 h 1059968"/>
                  <a:gd name="connsiteX337" fmla="*/ 1286222 w 1545044"/>
                  <a:gd name="connsiteY337" fmla="*/ 234076 h 1059968"/>
                  <a:gd name="connsiteX338" fmla="*/ 1287804 w 1545044"/>
                  <a:gd name="connsiteY338" fmla="*/ 235130 h 1059968"/>
                  <a:gd name="connsiteX339" fmla="*/ 258772 w 1545044"/>
                  <a:gd name="connsiteY339" fmla="*/ 233812 h 1059968"/>
                  <a:gd name="connsiteX340" fmla="*/ 259827 w 1545044"/>
                  <a:gd name="connsiteY340" fmla="*/ 232231 h 1059968"/>
                  <a:gd name="connsiteX341" fmla="*/ 258772 w 1545044"/>
                  <a:gd name="connsiteY341" fmla="*/ 233812 h 1059968"/>
                  <a:gd name="connsiteX342" fmla="*/ 1248445 w 1545044"/>
                  <a:gd name="connsiteY342" fmla="*/ 177410 h 1059968"/>
                  <a:gd name="connsiteX343" fmla="*/ 1250026 w 1545044"/>
                  <a:gd name="connsiteY343" fmla="*/ 178464 h 1059968"/>
                  <a:gd name="connsiteX344" fmla="*/ 1248445 w 1545044"/>
                  <a:gd name="connsiteY344" fmla="*/ 177410 h 1059968"/>
                  <a:gd name="connsiteX345" fmla="*/ 1509371 w 1545044"/>
                  <a:gd name="connsiteY345" fmla="*/ 787027 h 1059968"/>
                  <a:gd name="connsiteX346" fmla="*/ 1508317 w 1545044"/>
                  <a:gd name="connsiteY346" fmla="*/ 788609 h 1059968"/>
                  <a:gd name="connsiteX347" fmla="*/ 1509371 w 1545044"/>
                  <a:gd name="connsiteY347" fmla="*/ 787027 h 1059968"/>
                  <a:gd name="connsiteX348" fmla="*/ 42388 w 1545044"/>
                  <a:gd name="connsiteY348" fmla="*/ 814526 h 1059968"/>
                  <a:gd name="connsiteX349" fmla="*/ 43970 w 1545044"/>
                  <a:gd name="connsiteY349" fmla="*/ 815580 h 1059968"/>
                  <a:gd name="connsiteX350" fmla="*/ 42388 w 1545044"/>
                  <a:gd name="connsiteY350" fmla="*/ 814526 h 1059968"/>
                  <a:gd name="connsiteX351" fmla="*/ 1151455 w 1545044"/>
                  <a:gd name="connsiteY351" fmla="*/ 109235 h 1059968"/>
                  <a:gd name="connsiteX352" fmla="*/ 1153036 w 1545044"/>
                  <a:gd name="connsiteY352" fmla="*/ 110290 h 1059968"/>
                  <a:gd name="connsiteX353" fmla="*/ 1151455 w 1545044"/>
                  <a:gd name="connsiteY353" fmla="*/ 109235 h 1059968"/>
                  <a:gd name="connsiteX354" fmla="*/ 392486 w 1545044"/>
                  <a:gd name="connsiteY354" fmla="*/ 107918 h 1059968"/>
                  <a:gd name="connsiteX355" fmla="*/ 393540 w 1545044"/>
                  <a:gd name="connsiteY355" fmla="*/ 106336 h 1059968"/>
                  <a:gd name="connsiteX356" fmla="*/ 392486 w 1545044"/>
                  <a:gd name="connsiteY356" fmla="*/ 107918 h 1059968"/>
                  <a:gd name="connsiteX357" fmla="*/ 1051828 w 1545044"/>
                  <a:gd name="connsiteY357" fmla="*/ 83055 h 1059968"/>
                  <a:gd name="connsiteX358" fmla="*/ 1053410 w 1545044"/>
                  <a:gd name="connsiteY358" fmla="*/ 84109 h 1059968"/>
                  <a:gd name="connsiteX359" fmla="*/ 1051828 w 1545044"/>
                  <a:gd name="connsiteY359" fmla="*/ 83055 h 1059968"/>
                  <a:gd name="connsiteX360" fmla="*/ 495978 w 1545044"/>
                  <a:gd name="connsiteY360" fmla="*/ 80420 h 1059968"/>
                  <a:gd name="connsiteX361" fmla="*/ 494396 w 1545044"/>
                  <a:gd name="connsiteY361" fmla="*/ 79365 h 1059968"/>
                  <a:gd name="connsiteX362" fmla="*/ 495978 w 1545044"/>
                  <a:gd name="connsiteY362" fmla="*/ 80420 h 1059968"/>
                  <a:gd name="connsiteX363" fmla="*/ 1513236 w 1545044"/>
                  <a:gd name="connsiteY363" fmla="*/ 916787 h 1059968"/>
                  <a:gd name="connsiteX364" fmla="*/ 1514818 w 1545044"/>
                  <a:gd name="connsiteY364" fmla="*/ 917842 h 1059968"/>
                  <a:gd name="connsiteX365" fmla="*/ 1513236 w 1545044"/>
                  <a:gd name="connsiteY365" fmla="*/ 916787 h 1059968"/>
                  <a:gd name="connsiteX366" fmla="*/ 1480467 w 1545044"/>
                  <a:gd name="connsiteY366" fmla="*/ 970554 h 1059968"/>
                  <a:gd name="connsiteX367" fmla="*/ 1479413 w 1545044"/>
                  <a:gd name="connsiteY367" fmla="*/ 972135 h 1059968"/>
                  <a:gd name="connsiteX368" fmla="*/ 1480467 w 1545044"/>
                  <a:gd name="connsiteY368" fmla="*/ 970554 h 1059968"/>
                  <a:gd name="connsiteX369" fmla="*/ 79111 w 1545044"/>
                  <a:gd name="connsiteY369" fmla="*/ 995417 h 1059968"/>
                  <a:gd name="connsiteX370" fmla="*/ 77530 w 1545044"/>
                  <a:gd name="connsiteY370" fmla="*/ 994362 h 1059968"/>
                  <a:gd name="connsiteX371" fmla="*/ 79111 w 1545044"/>
                  <a:gd name="connsiteY371" fmla="*/ 995417 h 1059968"/>
                  <a:gd name="connsiteX372" fmla="*/ 1466059 w 1545044"/>
                  <a:gd name="connsiteY372" fmla="*/ 998052 h 1059968"/>
                  <a:gd name="connsiteX373" fmla="*/ 1467640 w 1545044"/>
                  <a:gd name="connsiteY373" fmla="*/ 999106 h 1059968"/>
                  <a:gd name="connsiteX374" fmla="*/ 1466059 w 1545044"/>
                  <a:gd name="connsiteY374" fmla="*/ 998052 h 105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</a:cxnLst>
                <a:rect l="l" t="t" r="r" b="b"/>
                <a:pathLst>
                  <a:path w="1545044" h="1059968">
                    <a:moveTo>
                      <a:pt x="1300894" y="259993"/>
                    </a:moveTo>
                    <a:cubicBezTo>
                      <a:pt x="1300894" y="259553"/>
                      <a:pt x="1300982" y="258763"/>
                      <a:pt x="1300894" y="258763"/>
                    </a:cubicBezTo>
                    <a:cubicBezTo>
                      <a:pt x="1288770" y="256654"/>
                      <a:pt x="1280512" y="250241"/>
                      <a:pt x="1277173" y="238029"/>
                    </a:cubicBezTo>
                    <a:cubicBezTo>
                      <a:pt x="1276734" y="236360"/>
                      <a:pt x="1274274" y="234164"/>
                      <a:pt x="1272605" y="233988"/>
                    </a:cubicBezTo>
                    <a:cubicBezTo>
                      <a:pt x="1264259" y="233197"/>
                      <a:pt x="1259866" y="226257"/>
                      <a:pt x="1254068" y="221864"/>
                    </a:cubicBezTo>
                    <a:cubicBezTo>
                      <a:pt x="1246512" y="216241"/>
                      <a:pt x="1240714" y="208335"/>
                      <a:pt x="1233510" y="202009"/>
                    </a:cubicBezTo>
                    <a:cubicBezTo>
                      <a:pt x="1228942" y="197968"/>
                      <a:pt x="1223231" y="195244"/>
                      <a:pt x="1218136" y="191818"/>
                    </a:cubicBezTo>
                    <a:cubicBezTo>
                      <a:pt x="1212689" y="188128"/>
                      <a:pt x="1206012" y="185317"/>
                      <a:pt x="1202058" y="180397"/>
                    </a:cubicBezTo>
                    <a:cubicBezTo>
                      <a:pt x="1191604" y="167570"/>
                      <a:pt x="1177899" y="159664"/>
                      <a:pt x="1163403" y="153075"/>
                    </a:cubicBezTo>
                    <a:cubicBezTo>
                      <a:pt x="1157165" y="150263"/>
                      <a:pt x="1153563" y="141566"/>
                      <a:pt x="1144602" y="144201"/>
                    </a:cubicBezTo>
                    <a:cubicBezTo>
                      <a:pt x="1143899" y="144377"/>
                      <a:pt x="1142142" y="141126"/>
                      <a:pt x="1140912" y="139457"/>
                    </a:cubicBezTo>
                    <a:cubicBezTo>
                      <a:pt x="1139682" y="137788"/>
                      <a:pt x="1138189" y="134537"/>
                      <a:pt x="1137310" y="134625"/>
                    </a:cubicBezTo>
                    <a:cubicBezTo>
                      <a:pt x="1127822" y="136470"/>
                      <a:pt x="1123166" y="126367"/>
                      <a:pt x="1114468" y="125840"/>
                    </a:cubicBezTo>
                    <a:cubicBezTo>
                      <a:pt x="1110954" y="125664"/>
                      <a:pt x="1107000" y="122326"/>
                      <a:pt x="1104189" y="119426"/>
                    </a:cubicBezTo>
                    <a:cubicBezTo>
                      <a:pt x="1099006" y="113892"/>
                      <a:pt x="1092593" y="112135"/>
                      <a:pt x="1085652" y="110114"/>
                    </a:cubicBezTo>
                    <a:cubicBezTo>
                      <a:pt x="1079854" y="108445"/>
                      <a:pt x="1071156" y="109323"/>
                      <a:pt x="1070014" y="99835"/>
                    </a:cubicBezTo>
                    <a:cubicBezTo>
                      <a:pt x="1069926" y="99132"/>
                      <a:pt x="1068345" y="97990"/>
                      <a:pt x="1068169" y="98078"/>
                    </a:cubicBezTo>
                    <a:cubicBezTo>
                      <a:pt x="1058593" y="104667"/>
                      <a:pt x="1053761" y="95179"/>
                      <a:pt x="1047523" y="91577"/>
                    </a:cubicBezTo>
                    <a:cubicBezTo>
                      <a:pt x="1043219" y="89029"/>
                      <a:pt x="1040495" y="83670"/>
                      <a:pt x="1034521" y="89117"/>
                    </a:cubicBezTo>
                    <a:cubicBezTo>
                      <a:pt x="1033467" y="90083"/>
                      <a:pt x="1029426" y="87184"/>
                      <a:pt x="1026702" y="86921"/>
                    </a:cubicBezTo>
                    <a:cubicBezTo>
                      <a:pt x="1018005" y="86218"/>
                      <a:pt x="1010801" y="78750"/>
                      <a:pt x="1001400" y="81562"/>
                    </a:cubicBezTo>
                    <a:cubicBezTo>
                      <a:pt x="994636" y="71546"/>
                      <a:pt x="983917" y="75236"/>
                      <a:pt x="974605" y="73303"/>
                    </a:cubicBezTo>
                    <a:cubicBezTo>
                      <a:pt x="960900" y="70580"/>
                      <a:pt x="947897" y="64781"/>
                      <a:pt x="933226" y="65309"/>
                    </a:cubicBezTo>
                    <a:cubicBezTo>
                      <a:pt x="926988" y="65572"/>
                      <a:pt x="920575" y="60565"/>
                      <a:pt x="914249" y="57929"/>
                    </a:cubicBezTo>
                    <a:cubicBezTo>
                      <a:pt x="907924" y="65133"/>
                      <a:pt x="901774" y="54942"/>
                      <a:pt x="895536" y="57753"/>
                    </a:cubicBezTo>
                    <a:cubicBezTo>
                      <a:pt x="891407" y="51428"/>
                      <a:pt x="886663" y="53185"/>
                      <a:pt x="880250" y="54854"/>
                    </a:cubicBezTo>
                    <a:cubicBezTo>
                      <a:pt x="872870" y="56787"/>
                      <a:pt x="864612" y="55469"/>
                      <a:pt x="856793" y="55205"/>
                    </a:cubicBezTo>
                    <a:cubicBezTo>
                      <a:pt x="851258" y="55030"/>
                      <a:pt x="844669" y="61355"/>
                      <a:pt x="840189" y="52746"/>
                    </a:cubicBezTo>
                    <a:cubicBezTo>
                      <a:pt x="839925" y="52218"/>
                      <a:pt x="836323" y="53712"/>
                      <a:pt x="834302" y="53712"/>
                    </a:cubicBezTo>
                    <a:cubicBezTo>
                      <a:pt x="822969" y="53624"/>
                      <a:pt x="812427" y="61180"/>
                      <a:pt x="800215" y="55733"/>
                    </a:cubicBezTo>
                    <a:cubicBezTo>
                      <a:pt x="795735" y="53712"/>
                      <a:pt x="787916" y="55381"/>
                      <a:pt x="783347" y="58192"/>
                    </a:cubicBezTo>
                    <a:cubicBezTo>
                      <a:pt x="772893" y="64694"/>
                      <a:pt x="763668" y="55908"/>
                      <a:pt x="753916" y="57665"/>
                    </a:cubicBezTo>
                    <a:cubicBezTo>
                      <a:pt x="748909" y="50461"/>
                      <a:pt x="740914" y="54678"/>
                      <a:pt x="734500" y="53009"/>
                    </a:cubicBezTo>
                    <a:cubicBezTo>
                      <a:pt x="724837" y="50461"/>
                      <a:pt x="714382" y="50813"/>
                      <a:pt x="703576" y="49319"/>
                    </a:cubicBezTo>
                    <a:cubicBezTo>
                      <a:pt x="701555" y="48353"/>
                      <a:pt x="700150" y="48001"/>
                      <a:pt x="698744" y="47650"/>
                    </a:cubicBezTo>
                    <a:cubicBezTo>
                      <a:pt x="698656" y="48265"/>
                      <a:pt x="698481" y="48792"/>
                      <a:pt x="698393" y="49407"/>
                    </a:cubicBezTo>
                    <a:cubicBezTo>
                      <a:pt x="699886" y="49583"/>
                      <a:pt x="701468" y="49846"/>
                      <a:pt x="702961" y="50022"/>
                    </a:cubicBezTo>
                    <a:cubicBezTo>
                      <a:pt x="701731" y="51691"/>
                      <a:pt x="699710" y="54942"/>
                      <a:pt x="699359" y="54766"/>
                    </a:cubicBezTo>
                    <a:cubicBezTo>
                      <a:pt x="689519" y="49759"/>
                      <a:pt x="678889" y="54590"/>
                      <a:pt x="668962" y="52394"/>
                    </a:cubicBezTo>
                    <a:cubicBezTo>
                      <a:pt x="657980" y="49934"/>
                      <a:pt x="648228" y="50461"/>
                      <a:pt x="638916" y="57314"/>
                    </a:cubicBezTo>
                    <a:cubicBezTo>
                      <a:pt x="637510" y="58280"/>
                      <a:pt x="634347" y="56787"/>
                      <a:pt x="631975" y="56348"/>
                    </a:cubicBezTo>
                    <a:cubicBezTo>
                      <a:pt x="630833" y="56084"/>
                      <a:pt x="628988" y="54942"/>
                      <a:pt x="628637" y="55381"/>
                    </a:cubicBezTo>
                    <a:cubicBezTo>
                      <a:pt x="619851" y="64254"/>
                      <a:pt x="607815" y="59774"/>
                      <a:pt x="597712" y="63024"/>
                    </a:cubicBezTo>
                    <a:cubicBezTo>
                      <a:pt x="587609" y="66275"/>
                      <a:pt x="577242" y="68823"/>
                      <a:pt x="566876" y="70843"/>
                    </a:cubicBezTo>
                    <a:cubicBezTo>
                      <a:pt x="561868" y="71810"/>
                      <a:pt x="556421" y="71019"/>
                      <a:pt x="551150" y="71019"/>
                    </a:cubicBezTo>
                    <a:cubicBezTo>
                      <a:pt x="547987" y="71019"/>
                      <a:pt x="544034" y="70316"/>
                      <a:pt x="547548" y="75588"/>
                    </a:cubicBezTo>
                    <a:cubicBezTo>
                      <a:pt x="547636" y="75763"/>
                      <a:pt x="544209" y="78487"/>
                      <a:pt x="544121" y="78487"/>
                    </a:cubicBezTo>
                    <a:cubicBezTo>
                      <a:pt x="538323" y="72337"/>
                      <a:pt x="534282" y="79277"/>
                      <a:pt x="529626" y="80507"/>
                    </a:cubicBezTo>
                    <a:cubicBezTo>
                      <a:pt x="525760" y="81562"/>
                      <a:pt x="521631" y="84461"/>
                      <a:pt x="518117" y="83846"/>
                    </a:cubicBezTo>
                    <a:cubicBezTo>
                      <a:pt x="506871" y="82001"/>
                      <a:pt x="498437" y="87096"/>
                      <a:pt x="490531" y="93510"/>
                    </a:cubicBezTo>
                    <a:cubicBezTo>
                      <a:pt x="486401" y="96936"/>
                      <a:pt x="483239" y="99396"/>
                      <a:pt x="478582" y="94652"/>
                    </a:cubicBezTo>
                    <a:cubicBezTo>
                      <a:pt x="477704" y="93773"/>
                      <a:pt x="477528" y="94476"/>
                      <a:pt x="473926" y="99132"/>
                    </a:cubicBezTo>
                    <a:cubicBezTo>
                      <a:pt x="470324" y="103876"/>
                      <a:pt x="465492" y="107039"/>
                      <a:pt x="459167" y="107742"/>
                    </a:cubicBezTo>
                    <a:cubicBezTo>
                      <a:pt x="455126" y="108181"/>
                      <a:pt x="449854" y="108093"/>
                      <a:pt x="447394" y="110553"/>
                    </a:cubicBezTo>
                    <a:cubicBezTo>
                      <a:pt x="433865" y="123819"/>
                      <a:pt x="416733" y="129003"/>
                      <a:pt x="399251" y="133922"/>
                    </a:cubicBezTo>
                    <a:cubicBezTo>
                      <a:pt x="398196" y="134186"/>
                      <a:pt x="397230" y="134889"/>
                      <a:pt x="396264" y="135416"/>
                    </a:cubicBezTo>
                    <a:cubicBezTo>
                      <a:pt x="397406" y="135767"/>
                      <a:pt x="398548" y="136119"/>
                      <a:pt x="399690" y="136558"/>
                    </a:cubicBezTo>
                    <a:cubicBezTo>
                      <a:pt x="401008" y="137085"/>
                      <a:pt x="402325" y="137612"/>
                      <a:pt x="403555" y="138227"/>
                    </a:cubicBezTo>
                    <a:cubicBezTo>
                      <a:pt x="402589" y="139194"/>
                      <a:pt x="401623" y="140951"/>
                      <a:pt x="400744" y="140863"/>
                    </a:cubicBezTo>
                    <a:cubicBezTo>
                      <a:pt x="390114" y="140424"/>
                      <a:pt x="384491" y="150087"/>
                      <a:pt x="375530" y="152987"/>
                    </a:cubicBezTo>
                    <a:cubicBezTo>
                      <a:pt x="362967" y="157116"/>
                      <a:pt x="354621" y="166516"/>
                      <a:pt x="345221" y="175038"/>
                    </a:cubicBezTo>
                    <a:cubicBezTo>
                      <a:pt x="337314" y="182242"/>
                      <a:pt x="327825" y="187689"/>
                      <a:pt x="319216" y="194278"/>
                    </a:cubicBezTo>
                    <a:cubicBezTo>
                      <a:pt x="315350" y="197265"/>
                      <a:pt x="307795" y="197265"/>
                      <a:pt x="309288" y="205348"/>
                    </a:cubicBezTo>
                    <a:cubicBezTo>
                      <a:pt x="309376" y="205875"/>
                      <a:pt x="307531" y="207368"/>
                      <a:pt x="306741" y="207192"/>
                    </a:cubicBezTo>
                    <a:cubicBezTo>
                      <a:pt x="300679" y="206402"/>
                      <a:pt x="298834" y="211849"/>
                      <a:pt x="295495" y="214836"/>
                    </a:cubicBezTo>
                    <a:cubicBezTo>
                      <a:pt x="289258" y="220458"/>
                      <a:pt x="283811" y="226784"/>
                      <a:pt x="274850" y="228541"/>
                    </a:cubicBezTo>
                    <a:cubicBezTo>
                      <a:pt x="272829" y="228892"/>
                      <a:pt x="271511" y="232758"/>
                      <a:pt x="269930" y="235042"/>
                    </a:cubicBezTo>
                    <a:cubicBezTo>
                      <a:pt x="263517" y="244355"/>
                      <a:pt x="258069" y="254809"/>
                      <a:pt x="244364" y="254633"/>
                    </a:cubicBezTo>
                    <a:cubicBezTo>
                      <a:pt x="243398" y="254633"/>
                      <a:pt x="242432" y="255600"/>
                      <a:pt x="241465" y="256039"/>
                    </a:cubicBezTo>
                    <a:cubicBezTo>
                      <a:pt x="242607" y="256391"/>
                      <a:pt x="243749" y="257093"/>
                      <a:pt x="244891" y="257093"/>
                    </a:cubicBezTo>
                    <a:cubicBezTo>
                      <a:pt x="249284" y="257093"/>
                      <a:pt x="250953" y="258675"/>
                      <a:pt x="247791" y="262365"/>
                    </a:cubicBezTo>
                    <a:cubicBezTo>
                      <a:pt x="240499" y="270799"/>
                      <a:pt x="233031" y="279057"/>
                      <a:pt x="225564" y="287227"/>
                    </a:cubicBezTo>
                    <a:cubicBezTo>
                      <a:pt x="224158" y="288809"/>
                      <a:pt x="222489" y="290566"/>
                      <a:pt x="220644" y="291181"/>
                    </a:cubicBezTo>
                    <a:cubicBezTo>
                      <a:pt x="214933" y="292938"/>
                      <a:pt x="211595" y="295310"/>
                      <a:pt x="212034" y="302426"/>
                    </a:cubicBezTo>
                    <a:cubicBezTo>
                      <a:pt x="212210" y="305413"/>
                      <a:pt x="208784" y="308927"/>
                      <a:pt x="206324" y="311651"/>
                    </a:cubicBezTo>
                    <a:cubicBezTo>
                      <a:pt x="201052" y="317361"/>
                      <a:pt x="195342" y="322632"/>
                      <a:pt x="189895" y="328255"/>
                    </a:cubicBezTo>
                    <a:cubicBezTo>
                      <a:pt x="187786" y="330451"/>
                      <a:pt x="183394" y="332472"/>
                      <a:pt x="187874" y="336513"/>
                    </a:cubicBezTo>
                    <a:cubicBezTo>
                      <a:pt x="188138" y="336689"/>
                      <a:pt x="187435" y="338710"/>
                      <a:pt x="186732" y="339149"/>
                    </a:cubicBezTo>
                    <a:cubicBezTo>
                      <a:pt x="177595" y="344771"/>
                      <a:pt x="174784" y="355226"/>
                      <a:pt x="168283" y="362694"/>
                    </a:cubicBezTo>
                    <a:cubicBezTo>
                      <a:pt x="158883" y="373412"/>
                      <a:pt x="152733" y="385360"/>
                      <a:pt x="147901" y="398714"/>
                    </a:cubicBezTo>
                    <a:cubicBezTo>
                      <a:pt x="144562" y="407763"/>
                      <a:pt x="139115" y="416284"/>
                      <a:pt x="133141" y="423928"/>
                    </a:cubicBezTo>
                    <a:cubicBezTo>
                      <a:pt x="129012" y="429199"/>
                      <a:pt x="124356" y="433328"/>
                      <a:pt x="125937" y="440708"/>
                    </a:cubicBezTo>
                    <a:cubicBezTo>
                      <a:pt x="117328" y="449845"/>
                      <a:pt x="116010" y="463374"/>
                      <a:pt x="108103" y="472511"/>
                    </a:cubicBezTo>
                    <a:cubicBezTo>
                      <a:pt x="102656" y="478748"/>
                      <a:pt x="101251" y="485777"/>
                      <a:pt x="100021" y="492805"/>
                    </a:cubicBezTo>
                    <a:cubicBezTo>
                      <a:pt x="97824" y="505017"/>
                      <a:pt x="94574" y="516526"/>
                      <a:pt x="88248" y="527332"/>
                    </a:cubicBezTo>
                    <a:cubicBezTo>
                      <a:pt x="86315" y="530670"/>
                      <a:pt x="87809" y="535941"/>
                      <a:pt x="85964" y="539455"/>
                    </a:cubicBezTo>
                    <a:cubicBezTo>
                      <a:pt x="80956" y="549207"/>
                      <a:pt x="79726" y="560452"/>
                      <a:pt x="73577" y="569765"/>
                    </a:cubicBezTo>
                    <a:cubicBezTo>
                      <a:pt x="71819" y="572313"/>
                      <a:pt x="68745" y="575036"/>
                      <a:pt x="73137" y="578287"/>
                    </a:cubicBezTo>
                    <a:cubicBezTo>
                      <a:pt x="74016" y="578902"/>
                      <a:pt x="74192" y="582152"/>
                      <a:pt x="73401" y="583207"/>
                    </a:cubicBezTo>
                    <a:cubicBezTo>
                      <a:pt x="65758" y="593222"/>
                      <a:pt x="68832" y="606488"/>
                      <a:pt x="63034" y="616942"/>
                    </a:cubicBezTo>
                    <a:cubicBezTo>
                      <a:pt x="62858" y="617294"/>
                      <a:pt x="63034" y="617821"/>
                      <a:pt x="63034" y="618260"/>
                    </a:cubicBezTo>
                    <a:cubicBezTo>
                      <a:pt x="63298" y="623092"/>
                      <a:pt x="54073" y="625113"/>
                      <a:pt x="59871" y="632405"/>
                    </a:cubicBezTo>
                    <a:cubicBezTo>
                      <a:pt x="62156" y="635216"/>
                      <a:pt x="58466" y="642596"/>
                      <a:pt x="57763" y="647955"/>
                    </a:cubicBezTo>
                    <a:cubicBezTo>
                      <a:pt x="56709" y="655862"/>
                      <a:pt x="56094" y="663856"/>
                      <a:pt x="55039" y="671763"/>
                    </a:cubicBezTo>
                    <a:cubicBezTo>
                      <a:pt x="54425" y="676683"/>
                      <a:pt x="53107" y="681515"/>
                      <a:pt x="52492" y="686435"/>
                    </a:cubicBezTo>
                    <a:cubicBezTo>
                      <a:pt x="51437" y="694342"/>
                      <a:pt x="50998" y="702336"/>
                      <a:pt x="49768" y="710243"/>
                    </a:cubicBezTo>
                    <a:cubicBezTo>
                      <a:pt x="48714" y="717008"/>
                      <a:pt x="48714" y="723421"/>
                      <a:pt x="49153" y="730449"/>
                    </a:cubicBezTo>
                    <a:cubicBezTo>
                      <a:pt x="50032" y="744067"/>
                      <a:pt x="46166" y="757948"/>
                      <a:pt x="45551" y="771829"/>
                    </a:cubicBezTo>
                    <a:cubicBezTo>
                      <a:pt x="45200" y="779384"/>
                      <a:pt x="47396" y="787115"/>
                      <a:pt x="48538" y="794759"/>
                    </a:cubicBezTo>
                    <a:cubicBezTo>
                      <a:pt x="48802" y="796340"/>
                      <a:pt x="49417" y="797921"/>
                      <a:pt x="49768" y="799503"/>
                    </a:cubicBezTo>
                    <a:cubicBezTo>
                      <a:pt x="50822" y="804071"/>
                      <a:pt x="40544" y="806794"/>
                      <a:pt x="45727" y="809518"/>
                    </a:cubicBezTo>
                    <a:cubicBezTo>
                      <a:pt x="52492" y="813032"/>
                      <a:pt x="48714" y="817337"/>
                      <a:pt x="49768" y="821202"/>
                    </a:cubicBezTo>
                    <a:cubicBezTo>
                      <a:pt x="50910" y="825156"/>
                      <a:pt x="51613" y="829197"/>
                      <a:pt x="52404" y="833238"/>
                    </a:cubicBezTo>
                    <a:cubicBezTo>
                      <a:pt x="52667" y="834468"/>
                      <a:pt x="52404" y="835874"/>
                      <a:pt x="52404" y="837192"/>
                    </a:cubicBezTo>
                    <a:cubicBezTo>
                      <a:pt x="52492" y="848525"/>
                      <a:pt x="50998" y="860122"/>
                      <a:pt x="57675" y="870401"/>
                    </a:cubicBezTo>
                    <a:cubicBezTo>
                      <a:pt x="54776" y="880152"/>
                      <a:pt x="62771" y="889904"/>
                      <a:pt x="57763" y="899744"/>
                    </a:cubicBezTo>
                    <a:cubicBezTo>
                      <a:pt x="57236" y="900798"/>
                      <a:pt x="57236" y="903170"/>
                      <a:pt x="57763" y="903521"/>
                    </a:cubicBezTo>
                    <a:cubicBezTo>
                      <a:pt x="66021" y="908090"/>
                      <a:pt x="63034" y="915645"/>
                      <a:pt x="63913" y="922586"/>
                    </a:cubicBezTo>
                    <a:cubicBezTo>
                      <a:pt x="64791" y="929614"/>
                      <a:pt x="68481" y="936379"/>
                      <a:pt x="70765" y="943231"/>
                    </a:cubicBezTo>
                    <a:cubicBezTo>
                      <a:pt x="71029" y="944022"/>
                      <a:pt x="71205" y="945252"/>
                      <a:pt x="70765" y="945779"/>
                    </a:cubicBezTo>
                    <a:cubicBezTo>
                      <a:pt x="63298" y="955707"/>
                      <a:pt x="74192" y="961417"/>
                      <a:pt x="76476" y="968885"/>
                    </a:cubicBezTo>
                    <a:cubicBezTo>
                      <a:pt x="77794" y="973189"/>
                      <a:pt x="84119" y="975913"/>
                      <a:pt x="78760" y="981536"/>
                    </a:cubicBezTo>
                    <a:cubicBezTo>
                      <a:pt x="78145" y="982151"/>
                      <a:pt x="78409" y="984786"/>
                      <a:pt x="79024" y="985138"/>
                    </a:cubicBezTo>
                    <a:cubicBezTo>
                      <a:pt x="87370" y="989618"/>
                      <a:pt x="86491" y="998403"/>
                      <a:pt x="89478" y="1005607"/>
                    </a:cubicBezTo>
                    <a:cubicBezTo>
                      <a:pt x="92641" y="1013163"/>
                      <a:pt x="96682" y="1020103"/>
                      <a:pt x="97209" y="1028713"/>
                    </a:cubicBezTo>
                    <a:cubicBezTo>
                      <a:pt x="97385" y="1031612"/>
                      <a:pt x="100284" y="1034336"/>
                      <a:pt x="101953" y="1037147"/>
                    </a:cubicBezTo>
                    <a:cubicBezTo>
                      <a:pt x="103447" y="1039607"/>
                      <a:pt x="105380" y="1041803"/>
                      <a:pt x="106522" y="1044439"/>
                    </a:cubicBezTo>
                    <a:cubicBezTo>
                      <a:pt x="112144" y="1057002"/>
                      <a:pt x="112057" y="1057090"/>
                      <a:pt x="98527" y="1057090"/>
                    </a:cubicBezTo>
                    <a:cubicBezTo>
                      <a:pt x="86315" y="1057090"/>
                      <a:pt x="74016" y="1056914"/>
                      <a:pt x="61804" y="1057178"/>
                    </a:cubicBezTo>
                    <a:cubicBezTo>
                      <a:pt x="57499" y="1057266"/>
                      <a:pt x="55215" y="1056299"/>
                      <a:pt x="53546" y="1051907"/>
                    </a:cubicBezTo>
                    <a:cubicBezTo>
                      <a:pt x="47396" y="1034775"/>
                      <a:pt x="38347" y="1018346"/>
                      <a:pt x="34833" y="1000775"/>
                    </a:cubicBezTo>
                    <a:cubicBezTo>
                      <a:pt x="31143" y="982151"/>
                      <a:pt x="22270" y="964756"/>
                      <a:pt x="23061" y="944988"/>
                    </a:cubicBezTo>
                    <a:cubicBezTo>
                      <a:pt x="23324" y="938312"/>
                      <a:pt x="18141" y="931459"/>
                      <a:pt x="15681" y="924694"/>
                    </a:cubicBezTo>
                    <a:cubicBezTo>
                      <a:pt x="14539" y="921619"/>
                      <a:pt x="13309" y="918457"/>
                      <a:pt x="13133" y="915294"/>
                    </a:cubicBezTo>
                    <a:cubicBezTo>
                      <a:pt x="12167" y="900710"/>
                      <a:pt x="9619" y="886478"/>
                      <a:pt x="5578" y="872509"/>
                    </a:cubicBezTo>
                    <a:cubicBezTo>
                      <a:pt x="4875" y="870137"/>
                      <a:pt x="5138" y="867414"/>
                      <a:pt x="5226" y="864778"/>
                    </a:cubicBezTo>
                    <a:cubicBezTo>
                      <a:pt x="5314" y="853005"/>
                      <a:pt x="3557" y="841497"/>
                      <a:pt x="131" y="830251"/>
                    </a:cubicBezTo>
                    <a:cubicBezTo>
                      <a:pt x="-396" y="828494"/>
                      <a:pt x="834" y="826210"/>
                      <a:pt x="922" y="824102"/>
                    </a:cubicBezTo>
                    <a:cubicBezTo>
                      <a:pt x="1009" y="821115"/>
                      <a:pt x="834" y="818128"/>
                      <a:pt x="658" y="815141"/>
                    </a:cubicBezTo>
                    <a:cubicBezTo>
                      <a:pt x="658" y="814350"/>
                      <a:pt x="-133" y="813296"/>
                      <a:pt x="131" y="812769"/>
                    </a:cubicBezTo>
                    <a:cubicBezTo>
                      <a:pt x="6983" y="799766"/>
                      <a:pt x="-4789" y="785622"/>
                      <a:pt x="2591" y="772707"/>
                    </a:cubicBezTo>
                    <a:cubicBezTo>
                      <a:pt x="-1451" y="760320"/>
                      <a:pt x="8477" y="747054"/>
                      <a:pt x="131" y="734930"/>
                    </a:cubicBezTo>
                    <a:cubicBezTo>
                      <a:pt x="3996" y="728780"/>
                      <a:pt x="-2241" y="722367"/>
                      <a:pt x="1536" y="715339"/>
                    </a:cubicBezTo>
                    <a:cubicBezTo>
                      <a:pt x="4699" y="709540"/>
                      <a:pt x="3909" y="701546"/>
                      <a:pt x="4787" y="694429"/>
                    </a:cubicBezTo>
                    <a:cubicBezTo>
                      <a:pt x="5138" y="691443"/>
                      <a:pt x="5666" y="688455"/>
                      <a:pt x="5314" y="685468"/>
                    </a:cubicBezTo>
                    <a:cubicBezTo>
                      <a:pt x="3645" y="670445"/>
                      <a:pt x="8565" y="656301"/>
                      <a:pt x="10761" y="641805"/>
                    </a:cubicBezTo>
                    <a:cubicBezTo>
                      <a:pt x="12606" y="630121"/>
                      <a:pt x="15154" y="618436"/>
                      <a:pt x="18668" y="607103"/>
                    </a:cubicBezTo>
                    <a:cubicBezTo>
                      <a:pt x="23324" y="591816"/>
                      <a:pt x="23939" y="576003"/>
                      <a:pt x="26926" y="560628"/>
                    </a:cubicBezTo>
                    <a:cubicBezTo>
                      <a:pt x="28332" y="553248"/>
                      <a:pt x="33164" y="545957"/>
                      <a:pt x="35536" y="538138"/>
                    </a:cubicBezTo>
                    <a:cubicBezTo>
                      <a:pt x="40104" y="523027"/>
                      <a:pt x="42740" y="507037"/>
                      <a:pt x="50207" y="493156"/>
                    </a:cubicBezTo>
                    <a:cubicBezTo>
                      <a:pt x="59608" y="475674"/>
                      <a:pt x="62068" y="454940"/>
                      <a:pt x="75861" y="439390"/>
                    </a:cubicBezTo>
                    <a:cubicBezTo>
                      <a:pt x="78760" y="436139"/>
                      <a:pt x="78936" y="430165"/>
                      <a:pt x="79726" y="425421"/>
                    </a:cubicBezTo>
                    <a:cubicBezTo>
                      <a:pt x="81923" y="412595"/>
                      <a:pt x="90093" y="402491"/>
                      <a:pt x="95891" y="391510"/>
                    </a:cubicBezTo>
                    <a:cubicBezTo>
                      <a:pt x="105555" y="373060"/>
                      <a:pt x="116449" y="355050"/>
                      <a:pt x="128837" y="338358"/>
                    </a:cubicBezTo>
                    <a:cubicBezTo>
                      <a:pt x="137095" y="327289"/>
                      <a:pt x="143157" y="315516"/>
                      <a:pt x="149746" y="303744"/>
                    </a:cubicBezTo>
                    <a:cubicBezTo>
                      <a:pt x="155456" y="293641"/>
                      <a:pt x="163890" y="285031"/>
                      <a:pt x="171534" y="275982"/>
                    </a:cubicBezTo>
                    <a:cubicBezTo>
                      <a:pt x="187172" y="257445"/>
                      <a:pt x="202897" y="239083"/>
                      <a:pt x="218887" y="220898"/>
                    </a:cubicBezTo>
                    <a:cubicBezTo>
                      <a:pt x="222049" y="217296"/>
                      <a:pt x="224685" y="211849"/>
                      <a:pt x="231186" y="212727"/>
                    </a:cubicBezTo>
                    <a:cubicBezTo>
                      <a:pt x="231801" y="212815"/>
                      <a:pt x="233119" y="212024"/>
                      <a:pt x="233207" y="211497"/>
                    </a:cubicBezTo>
                    <a:cubicBezTo>
                      <a:pt x="234261" y="199373"/>
                      <a:pt x="246385" y="197089"/>
                      <a:pt x="252710" y="189710"/>
                    </a:cubicBezTo>
                    <a:cubicBezTo>
                      <a:pt x="254995" y="187074"/>
                      <a:pt x="258860" y="185844"/>
                      <a:pt x="262023" y="183911"/>
                    </a:cubicBezTo>
                    <a:cubicBezTo>
                      <a:pt x="263780" y="182769"/>
                      <a:pt x="266064" y="181891"/>
                      <a:pt x="267031" y="180221"/>
                    </a:cubicBezTo>
                    <a:cubicBezTo>
                      <a:pt x="276255" y="163617"/>
                      <a:pt x="291542" y="152987"/>
                      <a:pt x="306126" y="142356"/>
                    </a:cubicBezTo>
                    <a:cubicBezTo>
                      <a:pt x="320006" y="132253"/>
                      <a:pt x="333184" y="120656"/>
                      <a:pt x="349262" y="113980"/>
                    </a:cubicBezTo>
                    <a:cubicBezTo>
                      <a:pt x="363494" y="108093"/>
                      <a:pt x="373685" y="96760"/>
                      <a:pt x="385809" y="88238"/>
                    </a:cubicBezTo>
                    <a:cubicBezTo>
                      <a:pt x="394331" y="82264"/>
                      <a:pt x="404346" y="78399"/>
                      <a:pt x="413922" y="73918"/>
                    </a:cubicBezTo>
                    <a:cubicBezTo>
                      <a:pt x="424465" y="68911"/>
                      <a:pt x="435622" y="64869"/>
                      <a:pt x="445725" y="59071"/>
                    </a:cubicBezTo>
                    <a:cubicBezTo>
                      <a:pt x="455477" y="53448"/>
                      <a:pt x="465053" y="48529"/>
                      <a:pt x="476386" y="47562"/>
                    </a:cubicBezTo>
                    <a:cubicBezTo>
                      <a:pt x="478231" y="47386"/>
                      <a:pt x="479900" y="45541"/>
                      <a:pt x="481657" y="44487"/>
                    </a:cubicBezTo>
                    <a:cubicBezTo>
                      <a:pt x="483766" y="43257"/>
                      <a:pt x="485699" y="41412"/>
                      <a:pt x="487983" y="40885"/>
                    </a:cubicBezTo>
                    <a:cubicBezTo>
                      <a:pt x="497120" y="38601"/>
                      <a:pt x="506344" y="36756"/>
                      <a:pt x="515569" y="34560"/>
                    </a:cubicBezTo>
                    <a:cubicBezTo>
                      <a:pt x="518292" y="33945"/>
                      <a:pt x="520928" y="32715"/>
                      <a:pt x="523476" y="31485"/>
                    </a:cubicBezTo>
                    <a:cubicBezTo>
                      <a:pt x="532700" y="27180"/>
                      <a:pt x="541486" y="22524"/>
                      <a:pt x="552028" y="21206"/>
                    </a:cubicBezTo>
                    <a:cubicBezTo>
                      <a:pt x="563713" y="19713"/>
                      <a:pt x="575046" y="15847"/>
                      <a:pt x="586555" y="13036"/>
                    </a:cubicBezTo>
                    <a:cubicBezTo>
                      <a:pt x="589718" y="12245"/>
                      <a:pt x="592968" y="11718"/>
                      <a:pt x="596219" y="11015"/>
                    </a:cubicBezTo>
                    <a:cubicBezTo>
                      <a:pt x="600260" y="10136"/>
                      <a:pt x="604301" y="9434"/>
                      <a:pt x="608255" y="8379"/>
                    </a:cubicBezTo>
                    <a:cubicBezTo>
                      <a:pt x="610715" y="7677"/>
                      <a:pt x="634259" y="6534"/>
                      <a:pt x="637159" y="7237"/>
                    </a:cubicBezTo>
                    <a:cubicBezTo>
                      <a:pt x="638652" y="7589"/>
                      <a:pt x="640673" y="8292"/>
                      <a:pt x="641551" y="7677"/>
                    </a:cubicBezTo>
                    <a:cubicBezTo>
                      <a:pt x="652884" y="-582"/>
                      <a:pt x="664920" y="3547"/>
                      <a:pt x="676956" y="4953"/>
                    </a:cubicBezTo>
                    <a:cubicBezTo>
                      <a:pt x="682052" y="5480"/>
                      <a:pt x="687674" y="4689"/>
                      <a:pt x="692506" y="3108"/>
                    </a:cubicBezTo>
                    <a:cubicBezTo>
                      <a:pt x="708144" y="-2075"/>
                      <a:pt x="724222" y="1088"/>
                      <a:pt x="739948" y="1263"/>
                    </a:cubicBezTo>
                    <a:cubicBezTo>
                      <a:pt x="744077" y="1351"/>
                      <a:pt x="747942" y="3108"/>
                      <a:pt x="752335" y="824"/>
                    </a:cubicBezTo>
                    <a:cubicBezTo>
                      <a:pt x="754355" y="-230"/>
                      <a:pt x="758045" y="-318"/>
                      <a:pt x="759978" y="824"/>
                    </a:cubicBezTo>
                    <a:cubicBezTo>
                      <a:pt x="766831" y="4865"/>
                      <a:pt x="774211" y="2405"/>
                      <a:pt x="781239" y="3284"/>
                    </a:cubicBezTo>
                    <a:cubicBezTo>
                      <a:pt x="798458" y="5392"/>
                      <a:pt x="815677" y="2142"/>
                      <a:pt x="832809" y="3284"/>
                    </a:cubicBezTo>
                    <a:cubicBezTo>
                      <a:pt x="839486" y="3723"/>
                      <a:pt x="846075" y="5217"/>
                      <a:pt x="852664" y="5744"/>
                    </a:cubicBezTo>
                    <a:cubicBezTo>
                      <a:pt x="859780" y="6359"/>
                      <a:pt x="866193" y="9434"/>
                      <a:pt x="874364" y="6534"/>
                    </a:cubicBezTo>
                    <a:cubicBezTo>
                      <a:pt x="879635" y="4602"/>
                      <a:pt x="887542" y="5217"/>
                      <a:pt x="894219" y="5919"/>
                    </a:cubicBezTo>
                    <a:cubicBezTo>
                      <a:pt x="896503" y="6183"/>
                      <a:pt x="898611" y="7852"/>
                      <a:pt x="900808" y="8819"/>
                    </a:cubicBezTo>
                    <a:cubicBezTo>
                      <a:pt x="902653" y="9609"/>
                      <a:pt x="905464" y="11454"/>
                      <a:pt x="906343" y="10839"/>
                    </a:cubicBezTo>
                    <a:cubicBezTo>
                      <a:pt x="912844" y="6007"/>
                      <a:pt x="918993" y="10751"/>
                      <a:pt x="925319" y="10839"/>
                    </a:cubicBezTo>
                    <a:cubicBezTo>
                      <a:pt x="941308" y="11103"/>
                      <a:pt x="956244" y="16638"/>
                      <a:pt x="971706" y="19449"/>
                    </a:cubicBezTo>
                    <a:cubicBezTo>
                      <a:pt x="977680" y="20503"/>
                      <a:pt x="983478" y="23842"/>
                      <a:pt x="989364" y="23929"/>
                    </a:cubicBezTo>
                    <a:cubicBezTo>
                      <a:pt x="1000785" y="24105"/>
                      <a:pt x="1010186" y="28410"/>
                      <a:pt x="1019059" y="34648"/>
                    </a:cubicBezTo>
                    <a:cubicBezTo>
                      <a:pt x="1027493" y="40534"/>
                      <a:pt x="1037948" y="39655"/>
                      <a:pt x="1047348" y="42291"/>
                    </a:cubicBezTo>
                    <a:cubicBezTo>
                      <a:pt x="1054200" y="44224"/>
                      <a:pt x="1061141" y="45102"/>
                      <a:pt x="1066148" y="50813"/>
                    </a:cubicBezTo>
                    <a:cubicBezTo>
                      <a:pt x="1067115" y="51955"/>
                      <a:pt x="1068960" y="52833"/>
                      <a:pt x="1070453" y="52921"/>
                    </a:cubicBezTo>
                    <a:cubicBezTo>
                      <a:pt x="1090835" y="54415"/>
                      <a:pt x="1107176" y="65484"/>
                      <a:pt x="1124308" y="74973"/>
                    </a:cubicBezTo>
                    <a:cubicBezTo>
                      <a:pt x="1131775" y="79102"/>
                      <a:pt x="1138891" y="84636"/>
                      <a:pt x="1146886" y="86657"/>
                    </a:cubicBezTo>
                    <a:cubicBezTo>
                      <a:pt x="1159976" y="89995"/>
                      <a:pt x="1169025" y="98342"/>
                      <a:pt x="1177547" y="107566"/>
                    </a:cubicBezTo>
                    <a:cubicBezTo>
                      <a:pt x="1184136" y="114770"/>
                      <a:pt x="1194064" y="114331"/>
                      <a:pt x="1201356" y="120217"/>
                    </a:cubicBezTo>
                    <a:cubicBezTo>
                      <a:pt x="1210580" y="127685"/>
                      <a:pt x="1221386" y="133044"/>
                      <a:pt x="1231050" y="139984"/>
                    </a:cubicBezTo>
                    <a:cubicBezTo>
                      <a:pt x="1240450" y="146837"/>
                      <a:pt x="1248972" y="154744"/>
                      <a:pt x="1258988" y="160981"/>
                    </a:cubicBezTo>
                    <a:cubicBezTo>
                      <a:pt x="1266367" y="165638"/>
                      <a:pt x="1270848" y="174774"/>
                      <a:pt x="1276734" y="181891"/>
                    </a:cubicBezTo>
                    <a:cubicBezTo>
                      <a:pt x="1278228" y="183736"/>
                      <a:pt x="1280072" y="185405"/>
                      <a:pt x="1282093" y="186723"/>
                    </a:cubicBezTo>
                    <a:cubicBezTo>
                      <a:pt x="1293075" y="193927"/>
                      <a:pt x="1305199" y="199901"/>
                      <a:pt x="1310909" y="212991"/>
                    </a:cubicBezTo>
                    <a:cubicBezTo>
                      <a:pt x="1311436" y="214133"/>
                      <a:pt x="1313018" y="214836"/>
                      <a:pt x="1314248" y="215539"/>
                    </a:cubicBezTo>
                    <a:cubicBezTo>
                      <a:pt x="1324966" y="221952"/>
                      <a:pt x="1333488" y="230386"/>
                      <a:pt x="1340340" y="240928"/>
                    </a:cubicBezTo>
                    <a:cubicBezTo>
                      <a:pt x="1344733" y="247605"/>
                      <a:pt x="1350795" y="253228"/>
                      <a:pt x="1355890" y="259465"/>
                    </a:cubicBezTo>
                    <a:cubicBezTo>
                      <a:pt x="1368278" y="274401"/>
                      <a:pt x="1380665" y="289424"/>
                      <a:pt x="1392965" y="304447"/>
                    </a:cubicBezTo>
                    <a:cubicBezTo>
                      <a:pt x="1394458" y="306292"/>
                      <a:pt x="1395776" y="308488"/>
                      <a:pt x="1396655" y="310772"/>
                    </a:cubicBezTo>
                    <a:cubicBezTo>
                      <a:pt x="1401311" y="322017"/>
                      <a:pt x="1407812" y="331593"/>
                      <a:pt x="1415806" y="341082"/>
                    </a:cubicBezTo>
                    <a:cubicBezTo>
                      <a:pt x="1425207" y="352239"/>
                      <a:pt x="1431620" y="365768"/>
                      <a:pt x="1439264" y="378419"/>
                    </a:cubicBezTo>
                    <a:cubicBezTo>
                      <a:pt x="1444974" y="387820"/>
                      <a:pt x="1450685" y="397220"/>
                      <a:pt x="1455956" y="406884"/>
                    </a:cubicBezTo>
                    <a:cubicBezTo>
                      <a:pt x="1459206" y="412858"/>
                      <a:pt x="1463072" y="419184"/>
                      <a:pt x="1464126" y="425685"/>
                    </a:cubicBezTo>
                    <a:cubicBezTo>
                      <a:pt x="1466674" y="441586"/>
                      <a:pt x="1477568" y="453359"/>
                      <a:pt x="1482927" y="467767"/>
                    </a:cubicBezTo>
                    <a:cubicBezTo>
                      <a:pt x="1484245" y="471193"/>
                      <a:pt x="1486177" y="474619"/>
                      <a:pt x="1486265" y="478133"/>
                    </a:cubicBezTo>
                    <a:cubicBezTo>
                      <a:pt x="1486353" y="482878"/>
                      <a:pt x="1488813" y="485689"/>
                      <a:pt x="1491009" y="489467"/>
                    </a:cubicBezTo>
                    <a:cubicBezTo>
                      <a:pt x="1495666" y="497461"/>
                      <a:pt x="1499970" y="506071"/>
                      <a:pt x="1501815" y="515032"/>
                    </a:cubicBezTo>
                    <a:cubicBezTo>
                      <a:pt x="1503133" y="521182"/>
                      <a:pt x="1505769" y="526717"/>
                      <a:pt x="1507174" y="532515"/>
                    </a:cubicBezTo>
                    <a:cubicBezTo>
                      <a:pt x="1512006" y="552897"/>
                      <a:pt x="1521758" y="572049"/>
                      <a:pt x="1520968" y="593837"/>
                    </a:cubicBezTo>
                    <a:cubicBezTo>
                      <a:pt x="1520704" y="599987"/>
                      <a:pt x="1523164" y="606927"/>
                      <a:pt x="1526151" y="612550"/>
                    </a:cubicBezTo>
                    <a:cubicBezTo>
                      <a:pt x="1532301" y="624146"/>
                      <a:pt x="1528962" y="637764"/>
                      <a:pt x="1535551" y="649361"/>
                    </a:cubicBezTo>
                    <a:cubicBezTo>
                      <a:pt x="1538802" y="655159"/>
                      <a:pt x="1538362" y="663066"/>
                      <a:pt x="1538978" y="670094"/>
                    </a:cubicBezTo>
                    <a:cubicBezTo>
                      <a:pt x="1540120" y="682394"/>
                      <a:pt x="1540735" y="694693"/>
                      <a:pt x="1541701" y="706993"/>
                    </a:cubicBezTo>
                    <a:cubicBezTo>
                      <a:pt x="1542492" y="717974"/>
                      <a:pt x="1545303" y="729307"/>
                      <a:pt x="1543634" y="739850"/>
                    </a:cubicBezTo>
                    <a:cubicBezTo>
                      <a:pt x="1542492" y="746966"/>
                      <a:pt x="1540822" y="754346"/>
                      <a:pt x="1542053" y="761110"/>
                    </a:cubicBezTo>
                    <a:cubicBezTo>
                      <a:pt x="1543985" y="771477"/>
                      <a:pt x="1546621" y="782371"/>
                      <a:pt x="1543722" y="791771"/>
                    </a:cubicBezTo>
                    <a:cubicBezTo>
                      <a:pt x="1540120" y="803280"/>
                      <a:pt x="1549696" y="814789"/>
                      <a:pt x="1541877" y="825332"/>
                    </a:cubicBezTo>
                    <a:cubicBezTo>
                      <a:pt x="1544776" y="837280"/>
                      <a:pt x="1541701" y="848613"/>
                      <a:pt x="1539329" y="860210"/>
                    </a:cubicBezTo>
                    <a:cubicBezTo>
                      <a:pt x="1537484" y="869258"/>
                      <a:pt x="1536869" y="878659"/>
                      <a:pt x="1536693" y="887884"/>
                    </a:cubicBezTo>
                    <a:cubicBezTo>
                      <a:pt x="1536430" y="897811"/>
                      <a:pt x="1532301" y="906948"/>
                      <a:pt x="1533004" y="917315"/>
                    </a:cubicBezTo>
                    <a:cubicBezTo>
                      <a:pt x="1533531" y="924782"/>
                      <a:pt x="1530016" y="933567"/>
                      <a:pt x="1525712" y="940157"/>
                    </a:cubicBezTo>
                    <a:cubicBezTo>
                      <a:pt x="1519035" y="950348"/>
                      <a:pt x="1521934" y="962032"/>
                      <a:pt x="1518244" y="972575"/>
                    </a:cubicBezTo>
                    <a:cubicBezTo>
                      <a:pt x="1517541" y="974507"/>
                      <a:pt x="1519035" y="977582"/>
                      <a:pt x="1517980" y="978988"/>
                    </a:cubicBezTo>
                    <a:cubicBezTo>
                      <a:pt x="1511743" y="987334"/>
                      <a:pt x="1511479" y="997261"/>
                      <a:pt x="1509019" y="1006838"/>
                    </a:cubicBezTo>
                    <a:cubicBezTo>
                      <a:pt x="1504890" y="1022739"/>
                      <a:pt x="1497510" y="1037850"/>
                      <a:pt x="1492064" y="1053488"/>
                    </a:cubicBezTo>
                    <a:cubicBezTo>
                      <a:pt x="1490570" y="1057793"/>
                      <a:pt x="1488813" y="1059989"/>
                      <a:pt x="1484245" y="1059901"/>
                    </a:cubicBezTo>
                    <a:cubicBezTo>
                      <a:pt x="1468958" y="1059813"/>
                      <a:pt x="1453672" y="1059901"/>
                      <a:pt x="1438385" y="1059901"/>
                    </a:cubicBezTo>
                    <a:cubicBezTo>
                      <a:pt x="1435662" y="1059901"/>
                      <a:pt x="1434256" y="1060780"/>
                      <a:pt x="1436013" y="1056211"/>
                    </a:cubicBezTo>
                    <a:cubicBezTo>
                      <a:pt x="1438736" y="1049359"/>
                      <a:pt x="1439615" y="1042067"/>
                      <a:pt x="1445501" y="1036356"/>
                    </a:cubicBezTo>
                    <a:cubicBezTo>
                      <a:pt x="1447785" y="1034160"/>
                      <a:pt x="1446995" y="1029240"/>
                      <a:pt x="1448576" y="1025990"/>
                    </a:cubicBezTo>
                    <a:cubicBezTo>
                      <a:pt x="1451563" y="1019840"/>
                      <a:pt x="1452442" y="1012987"/>
                      <a:pt x="1456307" y="1006750"/>
                    </a:cubicBezTo>
                    <a:cubicBezTo>
                      <a:pt x="1459733" y="1001215"/>
                      <a:pt x="1457537" y="992342"/>
                      <a:pt x="1465180" y="988213"/>
                    </a:cubicBezTo>
                    <a:cubicBezTo>
                      <a:pt x="1463775" y="976879"/>
                      <a:pt x="1470539" y="968709"/>
                      <a:pt x="1475899" y="959836"/>
                    </a:cubicBezTo>
                    <a:cubicBezTo>
                      <a:pt x="1477304" y="957551"/>
                      <a:pt x="1474669" y="953159"/>
                      <a:pt x="1474844" y="949820"/>
                    </a:cubicBezTo>
                    <a:cubicBezTo>
                      <a:pt x="1475723" y="937433"/>
                      <a:pt x="1482839" y="926188"/>
                      <a:pt x="1481697" y="913185"/>
                    </a:cubicBezTo>
                    <a:cubicBezTo>
                      <a:pt x="1481433" y="910198"/>
                      <a:pt x="1487144" y="905366"/>
                      <a:pt x="1486265" y="903873"/>
                    </a:cubicBezTo>
                    <a:cubicBezTo>
                      <a:pt x="1482663" y="898250"/>
                      <a:pt x="1486353" y="893682"/>
                      <a:pt x="1486792" y="888762"/>
                    </a:cubicBezTo>
                    <a:cubicBezTo>
                      <a:pt x="1487232" y="883403"/>
                      <a:pt x="1488637" y="878132"/>
                      <a:pt x="1489252" y="872773"/>
                    </a:cubicBezTo>
                    <a:cubicBezTo>
                      <a:pt x="1490307" y="863987"/>
                      <a:pt x="1491097" y="855114"/>
                      <a:pt x="1491888" y="846329"/>
                    </a:cubicBezTo>
                    <a:cubicBezTo>
                      <a:pt x="1492854" y="835347"/>
                      <a:pt x="1493469" y="824277"/>
                      <a:pt x="1494611" y="813383"/>
                    </a:cubicBezTo>
                    <a:cubicBezTo>
                      <a:pt x="1495138" y="808464"/>
                      <a:pt x="1496983" y="812944"/>
                      <a:pt x="1498301" y="813032"/>
                    </a:cubicBezTo>
                    <a:cubicBezTo>
                      <a:pt x="1498653" y="813120"/>
                      <a:pt x="1499970" y="810572"/>
                      <a:pt x="1499707" y="810396"/>
                    </a:cubicBezTo>
                    <a:cubicBezTo>
                      <a:pt x="1489867" y="800557"/>
                      <a:pt x="1498301" y="791596"/>
                      <a:pt x="1500761" y="782283"/>
                    </a:cubicBezTo>
                    <a:cubicBezTo>
                      <a:pt x="1501201" y="780526"/>
                      <a:pt x="1501903" y="777539"/>
                      <a:pt x="1501201" y="777100"/>
                    </a:cubicBezTo>
                    <a:cubicBezTo>
                      <a:pt x="1495753" y="773322"/>
                      <a:pt x="1497510" y="767875"/>
                      <a:pt x="1497159" y="762868"/>
                    </a:cubicBezTo>
                    <a:cubicBezTo>
                      <a:pt x="1496632" y="753994"/>
                      <a:pt x="1499004" y="744945"/>
                      <a:pt x="1494611" y="736424"/>
                    </a:cubicBezTo>
                    <a:cubicBezTo>
                      <a:pt x="1494084" y="735369"/>
                      <a:pt x="1493996" y="733524"/>
                      <a:pt x="1494611" y="732558"/>
                    </a:cubicBezTo>
                    <a:cubicBezTo>
                      <a:pt x="1500498" y="722982"/>
                      <a:pt x="1493996" y="714372"/>
                      <a:pt x="1492591" y="705323"/>
                    </a:cubicBezTo>
                    <a:cubicBezTo>
                      <a:pt x="1492239" y="702863"/>
                      <a:pt x="1491888" y="700228"/>
                      <a:pt x="1491888" y="697768"/>
                    </a:cubicBezTo>
                    <a:cubicBezTo>
                      <a:pt x="1492064" y="685556"/>
                      <a:pt x="1490043" y="673696"/>
                      <a:pt x="1486792" y="661836"/>
                    </a:cubicBezTo>
                    <a:cubicBezTo>
                      <a:pt x="1485475" y="656916"/>
                      <a:pt x="1485738" y="651205"/>
                      <a:pt x="1486792" y="646198"/>
                    </a:cubicBezTo>
                    <a:cubicBezTo>
                      <a:pt x="1487759" y="641805"/>
                      <a:pt x="1482575" y="638203"/>
                      <a:pt x="1486265" y="633723"/>
                    </a:cubicBezTo>
                    <a:cubicBezTo>
                      <a:pt x="1487144" y="632668"/>
                      <a:pt x="1486617" y="629066"/>
                      <a:pt x="1485475" y="627836"/>
                    </a:cubicBezTo>
                    <a:cubicBezTo>
                      <a:pt x="1478183" y="619490"/>
                      <a:pt x="1479588" y="608421"/>
                      <a:pt x="1476250" y="598845"/>
                    </a:cubicBezTo>
                    <a:cubicBezTo>
                      <a:pt x="1474932" y="594979"/>
                      <a:pt x="1475811" y="590498"/>
                      <a:pt x="1471770" y="587511"/>
                    </a:cubicBezTo>
                    <a:cubicBezTo>
                      <a:pt x="1470803" y="586809"/>
                      <a:pt x="1470188" y="583822"/>
                      <a:pt x="1470803" y="582855"/>
                    </a:cubicBezTo>
                    <a:cubicBezTo>
                      <a:pt x="1475459" y="576442"/>
                      <a:pt x="1470100" y="572752"/>
                      <a:pt x="1467816" y="567744"/>
                    </a:cubicBezTo>
                    <a:cubicBezTo>
                      <a:pt x="1464478" y="560452"/>
                      <a:pt x="1461490" y="552546"/>
                      <a:pt x="1460524" y="544639"/>
                    </a:cubicBezTo>
                    <a:cubicBezTo>
                      <a:pt x="1459733" y="538577"/>
                      <a:pt x="1457274" y="533745"/>
                      <a:pt x="1455165" y="528386"/>
                    </a:cubicBezTo>
                    <a:cubicBezTo>
                      <a:pt x="1452442" y="521270"/>
                      <a:pt x="1447083" y="515384"/>
                      <a:pt x="1446643" y="506862"/>
                    </a:cubicBezTo>
                    <a:cubicBezTo>
                      <a:pt x="1446292" y="500185"/>
                      <a:pt x="1442075" y="493772"/>
                      <a:pt x="1444183" y="486480"/>
                    </a:cubicBezTo>
                    <a:cubicBezTo>
                      <a:pt x="1444535" y="485162"/>
                      <a:pt x="1442690" y="482526"/>
                      <a:pt x="1441196" y="481384"/>
                    </a:cubicBezTo>
                    <a:cubicBezTo>
                      <a:pt x="1433992" y="475674"/>
                      <a:pt x="1431005" y="467327"/>
                      <a:pt x="1427579" y="459421"/>
                    </a:cubicBezTo>
                    <a:cubicBezTo>
                      <a:pt x="1425558" y="454764"/>
                      <a:pt x="1424153" y="450020"/>
                      <a:pt x="1419936" y="446858"/>
                    </a:cubicBezTo>
                    <a:cubicBezTo>
                      <a:pt x="1419584" y="446594"/>
                      <a:pt x="1419057" y="446243"/>
                      <a:pt x="1419057" y="445891"/>
                    </a:cubicBezTo>
                    <a:cubicBezTo>
                      <a:pt x="1417037" y="426563"/>
                      <a:pt x="1400520" y="414440"/>
                      <a:pt x="1394546" y="397044"/>
                    </a:cubicBezTo>
                    <a:cubicBezTo>
                      <a:pt x="1392789" y="392037"/>
                      <a:pt x="1391559" y="386853"/>
                      <a:pt x="1389099" y="382285"/>
                    </a:cubicBezTo>
                    <a:cubicBezTo>
                      <a:pt x="1387606" y="379386"/>
                      <a:pt x="1384091" y="377629"/>
                      <a:pt x="1382159" y="374905"/>
                    </a:cubicBezTo>
                    <a:cubicBezTo>
                      <a:pt x="1377327" y="368228"/>
                      <a:pt x="1372846" y="361288"/>
                      <a:pt x="1368365" y="354435"/>
                    </a:cubicBezTo>
                    <a:cubicBezTo>
                      <a:pt x="1366257" y="351273"/>
                      <a:pt x="1365993" y="346704"/>
                      <a:pt x="1360986" y="345826"/>
                    </a:cubicBezTo>
                    <a:cubicBezTo>
                      <a:pt x="1359932" y="345650"/>
                      <a:pt x="1358262" y="344069"/>
                      <a:pt x="1358350" y="343190"/>
                    </a:cubicBezTo>
                    <a:cubicBezTo>
                      <a:pt x="1358789" y="329134"/>
                      <a:pt x="1344821" y="325444"/>
                      <a:pt x="1338759" y="316131"/>
                    </a:cubicBezTo>
                    <a:cubicBezTo>
                      <a:pt x="1335508" y="311123"/>
                      <a:pt x="1329446" y="307522"/>
                      <a:pt x="1334190" y="300317"/>
                    </a:cubicBezTo>
                    <a:cubicBezTo>
                      <a:pt x="1334454" y="299878"/>
                      <a:pt x="1332345" y="296979"/>
                      <a:pt x="1331818" y="297155"/>
                    </a:cubicBezTo>
                    <a:cubicBezTo>
                      <a:pt x="1324790" y="298824"/>
                      <a:pt x="1321540" y="293553"/>
                      <a:pt x="1317850" y="289599"/>
                    </a:cubicBezTo>
                    <a:cubicBezTo>
                      <a:pt x="1310558" y="281780"/>
                      <a:pt x="1303530" y="273698"/>
                      <a:pt x="1296501" y="265703"/>
                    </a:cubicBezTo>
                    <a:cubicBezTo>
                      <a:pt x="1293602" y="262452"/>
                      <a:pt x="1294041" y="260256"/>
                      <a:pt x="1299576" y="260959"/>
                    </a:cubicBezTo>
                    <a:cubicBezTo>
                      <a:pt x="1301070" y="261662"/>
                      <a:pt x="1301860" y="261750"/>
                      <a:pt x="1302651" y="261838"/>
                    </a:cubicBezTo>
                    <a:cubicBezTo>
                      <a:pt x="1302475" y="261047"/>
                      <a:pt x="1301685" y="260520"/>
                      <a:pt x="1300894" y="259993"/>
                    </a:cubicBezTo>
                    <a:moveTo>
                      <a:pt x="646735" y="42379"/>
                    </a:moveTo>
                    <a:cubicBezTo>
                      <a:pt x="646647" y="43169"/>
                      <a:pt x="646647" y="43960"/>
                      <a:pt x="646559" y="44839"/>
                    </a:cubicBezTo>
                    <a:cubicBezTo>
                      <a:pt x="647086" y="44048"/>
                      <a:pt x="647525" y="43257"/>
                      <a:pt x="649370" y="42379"/>
                    </a:cubicBezTo>
                    <a:cubicBezTo>
                      <a:pt x="649458" y="41588"/>
                      <a:pt x="649458" y="40797"/>
                      <a:pt x="649546" y="39919"/>
                    </a:cubicBezTo>
                    <a:cubicBezTo>
                      <a:pt x="649107" y="40797"/>
                      <a:pt x="648580" y="41588"/>
                      <a:pt x="646735" y="42379"/>
                    </a:cubicBezTo>
                    <a:moveTo>
                      <a:pt x="47660" y="565460"/>
                    </a:moveTo>
                    <a:cubicBezTo>
                      <a:pt x="45903" y="565460"/>
                      <a:pt x="44146" y="565460"/>
                      <a:pt x="42388" y="565636"/>
                    </a:cubicBezTo>
                    <a:cubicBezTo>
                      <a:pt x="42301" y="565636"/>
                      <a:pt x="42301" y="567920"/>
                      <a:pt x="42388" y="568008"/>
                    </a:cubicBezTo>
                    <a:cubicBezTo>
                      <a:pt x="44146" y="568096"/>
                      <a:pt x="45903" y="568096"/>
                      <a:pt x="47660" y="565460"/>
                    </a:cubicBezTo>
                    <a:moveTo>
                      <a:pt x="21479" y="725354"/>
                    </a:moveTo>
                    <a:cubicBezTo>
                      <a:pt x="20513" y="724036"/>
                      <a:pt x="19459" y="722718"/>
                      <a:pt x="18492" y="721401"/>
                    </a:cubicBezTo>
                    <a:cubicBezTo>
                      <a:pt x="17789" y="722103"/>
                      <a:pt x="16999" y="722894"/>
                      <a:pt x="16296" y="723597"/>
                    </a:cubicBezTo>
                    <a:cubicBezTo>
                      <a:pt x="17526" y="724739"/>
                      <a:pt x="18844" y="725705"/>
                      <a:pt x="21479" y="725354"/>
                    </a:cubicBezTo>
                    <a:moveTo>
                      <a:pt x="1528962" y="727990"/>
                    </a:moveTo>
                    <a:cubicBezTo>
                      <a:pt x="1527996" y="726672"/>
                      <a:pt x="1526942" y="725354"/>
                      <a:pt x="1525975" y="724036"/>
                    </a:cubicBezTo>
                    <a:cubicBezTo>
                      <a:pt x="1525272" y="724739"/>
                      <a:pt x="1524482" y="725530"/>
                      <a:pt x="1523779" y="726233"/>
                    </a:cubicBezTo>
                    <a:cubicBezTo>
                      <a:pt x="1525097" y="727287"/>
                      <a:pt x="1526415" y="728341"/>
                      <a:pt x="1528962" y="727990"/>
                    </a:cubicBezTo>
                    <a:moveTo>
                      <a:pt x="33252" y="910198"/>
                    </a:moveTo>
                    <a:cubicBezTo>
                      <a:pt x="31934" y="911165"/>
                      <a:pt x="30616" y="912219"/>
                      <a:pt x="29298" y="913185"/>
                    </a:cubicBezTo>
                    <a:cubicBezTo>
                      <a:pt x="30001" y="913888"/>
                      <a:pt x="30792" y="914679"/>
                      <a:pt x="31495" y="915382"/>
                    </a:cubicBezTo>
                    <a:cubicBezTo>
                      <a:pt x="32549" y="914152"/>
                      <a:pt x="33603" y="912834"/>
                      <a:pt x="33252" y="910198"/>
                    </a:cubicBezTo>
                    <a:moveTo>
                      <a:pt x="1002015" y="46332"/>
                    </a:moveTo>
                    <a:cubicBezTo>
                      <a:pt x="1001049" y="45014"/>
                      <a:pt x="999995" y="43697"/>
                      <a:pt x="999028" y="42379"/>
                    </a:cubicBezTo>
                    <a:cubicBezTo>
                      <a:pt x="998325" y="43082"/>
                      <a:pt x="997535" y="43872"/>
                      <a:pt x="996832" y="44575"/>
                    </a:cubicBezTo>
                    <a:cubicBezTo>
                      <a:pt x="998062" y="45629"/>
                      <a:pt x="999380" y="46684"/>
                      <a:pt x="1002015" y="46332"/>
                    </a:cubicBezTo>
                    <a:moveTo>
                      <a:pt x="301996" y="201043"/>
                    </a:moveTo>
                    <a:cubicBezTo>
                      <a:pt x="303402" y="201394"/>
                      <a:pt x="304808" y="201746"/>
                      <a:pt x="306213" y="202009"/>
                    </a:cubicBezTo>
                    <a:cubicBezTo>
                      <a:pt x="306213" y="202009"/>
                      <a:pt x="306477" y="200955"/>
                      <a:pt x="306653" y="200340"/>
                    </a:cubicBezTo>
                    <a:cubicBezTo>
                      <a:pt x="305511" y="200164"/>
                      <a:pt x="304369" y="199988"/>
                      <a:pt x="301996" y="201043"/>
                    </a:cubicBezTo>
                    <a:moveTo>
                      <a:pt x="548426" y="41061"/>
                    </a:moveTo>
                    <a:cubicBezTo>
                      <a:pt x="547548" y="41500"/>
                      <a:pt x="546669" y="41940"/>
                      <a:pt x="545791" y="42379"/>
                    </a:cubicBezTo>
                    <a:cubicBezTo>
                      <a:pt x="546669" y="42818"/>
                      <a:pt x="547548" y="43257"/>
                      <a:pt x="548426" y="41061"/>
                    </a:cubicBezTo>
                    <a:moveTo>
                      <a:pt x="163012" y="313759"/>
                    </a:moveTo>
                    <a:cubicBezTo>
                      <a:pt x="164417" y="314111"/>
                      <a:pt x="165823" y="314462"/>
                      <a:pt x="167229" y="314725"/>
                    </a:cubicBezTo>
                    <a:cubicBezTo>
                      <a:pt x="167229" y="314725"/>
                      <a:pt x="167492" y="313671"/>
                      <a:pt x="167668" y="313144"/>
                    </a:cubicBezTo>
                    <a:cubicBezTo>
                      <a:pt x="166526" y="312881"/>
                      <a:pt x="165472" y="312705"/>
                      <a:pt x="163012" y="313759"/>
                    </a:cubicBezTo>
                    <a:moveTo>
                      <a:pt x="1378205" y="317713"/>
                    </a:moveTo>
                    <a:cubicBezTo>
                      <a:pt x="1379347" y="317449"/>
                      <a:pt x="1380402" y="317273"/>
                      <a:pt x="1381544" y="317010"/>
                    </a:cubicBezTo>
                    <a:cubicBezTo>
                      <a:pt x="1381368" y="316483"/>
                      <a:pt x="1381104" y="315340"/>
                      <a:pt x="1381104" y="315428"/>
                    </a:cubicBezTo>
                    <a:cubicBezTo>
                      <a:pt x="1379699" y="315692"/>
                      <a:pt x="1378293" y="316043"/>
                      <a:pt x="1378205" y="317713"/>
                    </a:cubicBezTo>
                    <a:moveTo>
                      <a:pt x="1446380" y="422610"/>
                    </a:moveTo>
                    <a:cubicBezTo>
                      <a:pt x="1445940" y="421731"/>
                      <a:pt x="1445501" y="420853"/>
                      <a:pt x="1445062" y="419974"/>
                    </a:cubicBezTo>
                    <a:cubicBezTo>
                      <a:pt x="1444623" y="420853"/>
                      <a:pt x="1444183" y="421731"/>
                      <a:pt x="1446380" y="422610"/>
                    </a:cubicBezTo>
                    <a:moveTo>
                      <a:pt x="839486" y="20152"/>
                    </a:moveTo>
                    <a:cubicBezTo>
                      <a:pt x="838607" y="20591"/>
                      <a:pt x="837729" y="21030"/>
                      <a:pt x="836850" y="21470"/>
                    </a:cubicBezTo>
                    <a:cubicBezTo>
                      <a:pt x="837729" y="21909"/>
                      <a:pt x="838607" y="22348"/>
                      <a:pt x="839486" y="20152"/>
                    </a:cubicBezTo>
                    <a:moveTo>
                      <a:pt x="705772" y="20152"/>
                    </a:moveTo>
                    <a:cubicBezTo>
                      <a:pt x="706651" y="19713"/>
                      <a:pt x="707529" y="19273"/>
                      <a:pt x="708408" y="18834"/>
                    </a:cubicBezTo>
                    <a:cubicBezTo>
                      <a:pt x="707529" y="18395"/>
                      <a:pt x="706651" y="17955"/>
                      <a:pt x="705772" y="20152"/>
                    </a:cubicBezTo>
                    <a:moveTo>
                      <a:pt x="1504100" y="572049"/>
                    </a:moveTo>
                    <a:cubicBezTo>
                      <a:pt x="1503660" y="571171"/>
                      <a:pt x="1503221" y="570292"/>
                      <a:pt x="1502782" y="569414"/>
                    </a:cubicBezTo>
                    <a:cubicBezTo>
                      <a:pt x="1502342" y="570292"/>
                      <a:pt x="1501903" y="571171"/>
                      <a:pt x="1504100" y="572049"/>
                    </a:cubicBezTo>
                    <a:moveTo>
                      <a:pt x="100108" y="418657"/>
                    </a:moveTo>
                    <a:cubicBezTo>
                      <a:pt x="100636" y="419008"/>
                      <a:pt x="101163" y="419359"/>
                      <a:pt x="101690" y="419711"/>
                    </a:cubicBezTo>
                    <a:cubicBezTo>
                      <a:pt x="101602" y="418920"/>
                      <a:pt x="101514" y="418129"/>
                      <a:pt x="100108" y="418657"/>
                    </a:cubicBezTo>
                    <a:moveTo>
                      <a:pt x="1287804" y="235130"/>
                    </a:moveTo>
                    <a:cubicBezTo>
                      <a:pt x="1287277" y="234779"/>
                      <a:pt x="1286749" y="234427"/>
                      <a:pt x="1286222" y="234076"/>
                    </a:cubicBezTo>
                    <a:cubicBezTo>
                      <a:pt x="1286310" y="234866"/>
                      <a:pt x="1286398" y="235657"/>
                      <a:pt x="1287804" y="235130"/>
                    </a:cubicBezTo>
                    <a:moveTo>
                      <a:pt x="258772" y="233812"/>
                    </a:moveTo>
                    <a:cubicBezTo>
                      <a:pt x="259124" y="233285"/>
                      <a:pt x="259475" y="232758"/>
                      <a:pt x="259827" y="232231"/>
                    </a:cubicBezTo>
                    <a:cubicBezTo>
                      <a:pt x="259036" y="232319"/>
                      <a:pt x="258245" y="232407"/>
                      <a:pt x="258772" y="233812"/>
                    </a:cubicBezTo>
                    <a:moveTo>
                      <a:pt x="1248445" y="177410"/>
                    </a:moveTo>
                    <a:cubicBezTo>
                      <a:pt x="1248972" y="177761"/>
                      <a:pt x="1249499" y="178113"/>
                      <a:pt x="1250026" y="178464"/>
                    </a:cubicBezTo>
                    <a:cubicBezTo>
                      <a:pt x="1249939" y="177674"/>
                      <a:pt x="1249851" y="176883"/>
                      <a:pt x="1248445" y="177410"/>
                    </a:cubicBezTo>
                    <a:moveTo>
                      <a:pt x="1509371" y="787027"/>
                    </a:moveTo>
                    <a:cubicBezTo>
                      <a:pt x="1509019" y="787554"/>
                      <a:pt x="1508668" y="788082"/>
                      <a:pt x="1508317" y="788609"/>
                    </a:cubicBezTo>
                    <a:cubicBezTo>
                      <a:pt x="1509107" y="788521"/>
                      <a:pt x="1509898" y="788433"/>
                      <a:pt x="1509371" y="787027"/>
                    </a:cubicBezTo>
                    <a:moveTo>
                      <a:pt x="42388" y="814526"/>
                    </a:moveTo>
                    <a:cubicBezTo>
                      <a:pt x="42916" y="814877"/>
                      <a:pt x="43443" y="815228"/>
                      <a:pt x="43970" y="815580"/>
                    </a:cubicBezTo>
                    <a:cubicBezTo>
                      <a:pt x="43882" y="814789"/>
                      <a:pt x="43794" y="813999"/>
                      <a:pt x="42388" y="814526"/>
                    </a:cubicBezTo>
                    <a:moveTo>
                      <a:pt x="1151455" y="109235"/>
                    </a:moveTo>
                    <a:cubicBezTo>
                      <a:pt x="1151982" y="109587"/>
                      <a:pt x="1152509" y="109938"/>
                      <a:pt x="1153036" y="110290"/>
                    </a:cubicBezTo>
                    <a:cubicBezTo>
                      <a:pt x="1152948" y="109499"/>
                      <a:pt x="1152860" y="108708"/>
                      <a:pt x="1151455" y="109235"/>
                    </a:cubicBezTo>
                    <a:moveTo>
                      <a:pt x="392486" y="107918"/>
                    </a:moveTo>
                    <a:cubicBezTo>
                      <a:pt x="392837" y="107391"/>
                      <a:pt x="393189" y="106863"/>
                      <a:pt x="393540" y="106336"/>
                    </a:cubicBezTo>
                    <a:cubicBezTo>
                      <a:pt x="392662" y="106512"/>
                      <a:pt x="391959" y="106600"/>
                      <a:pt x="392486" y="107918"/>
                    </a:cubicBezTo>
                    <a:moveTo>
                      <a:pt x="1051828" y="83055"/>
                    </a:moveTo>
                    <a:cubicBezTo>
                      <a:pt x="1052355" y="83406"/>
                      <a:pt x="1052883" y="83758"/>
                      <a:pt x="1053410" y="84109"/>
                    </a:cubicBezTo>
                    <a:cubicBezTo>
                      <a:pt x="1053322" y="83319"/>
                      <a:pt x="1053234" y="82528"/>
                      <a:pt x="1051828" y="83055"/>
                    </a:cubicBezTo>
                    <a:moveTo>
                      <a:pt x="495978" y="80420"/>
                    </a:moveTo>
                    <a:cubicBezTo>
                      <a:pt x="495450" y="80068"/>
                      <a:pt x="494923" y="79717"/>
                      <a:pt x="494396" y="79365"/>
                    </a:cubicBezTo>
                    <a:cubicBezTo>
                      <a:pt x="494484" y="80156"/>
                      <a:pt x="494572" y="80947"/>
                      <a:pt x="495978" y="80420"/>
                    </a:cubicBezTo>
                    <a:moveTo>
                      <a:pt x="1513236" y="916787"/>
                    </a:moveTo>
                    <a:cubicBezTo>
                      <a:pt x="1513763" y="917139"/>
                      <a:pt x="1514291" y="917490"/>
                      <a:pt x="1514818" y="917842"/>
                    </a:cubicBezTo>
                    <a:cubicBezTo>
                      <a:pt x="1514730" y="917051"/>
                      <a:pt x="1514642" y="916260"/>
                      <a:pt x="1513236" y="916787"/>
                    </a:cubicBezTo>
                    <a:moveTo>
                      <a:pt x="1480467" y="970554"/>
                    </a:moveTo>
                    <a:cubicBezTo>
                      <a:pt x="1480116" y="971081"/>
                      <a:pt x="1479764" y="971608"/>
                      <a:pt x="1479413" y="972135"/>
                    </a:cubicBezTo>
                    <a:cubicBezTo>
                      <a:pt x="1480203" y="972047"/>
                      <a:pt x="1480994" y="971960"/>
                      <a:pt x="1480467" y="970554"/>
                    </a:cubicBezTo>
                    <a:moveTo>
                      <a:pt x="79111" y="995417"/>
                    </a:moveTo>
                    <a:cubicBezTo>
                      <a:pt x="78584" y="995065"/>
                      <a:pt x="78057" y="994714"/>
                      <a:pt x="77530" y="994362"/>
                    </a:cubicBezTo>
                    <a:cubicBezTo>
                      <a:pt x="77618" y="995153"/>
                      <a:pt x="77706" y="995944"/>
                      <a:pt x="79111" y="995417"/>
                    </a:cubicBezTo>
                    <a:moveTo>
                      <a:pt x="1466059" y="998052"/>
                    </a:moveTo>
                    <a:cubicBezTo>
                      <a:pt x="1466586" y="998403"/>
                      <a:pt x="1467113" y="998755"/>
                      <a:pt x="1467640" y="999106"/>
                    </a:cubicBezTo>
                    <a:cubicBezTo>
                      <a:pt x="1467552" y="998316"/>
                      <a:pt x="1467465" y="997525"/>
                      <a:pt x="1466059" y="998052"/>
                    </a:cubicBezTo>
                    <a:close/>
                  </a:path>
                </a:pathLst>
              </a:custGeom>
              <a:solidFill>
                <a:srgbClr val="ED2024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4" name="图形 1994">
              <a:extLst>
                <a:ext uri="{FF2B5EF4-FFF2-40B4-BE49-F238E27FC236}">
                  <a16:creationId xmlns:a16="http://schemas.microsoft.com/office/drawing/2014/main" id="{C18D0785-31CE-ACA2-A465-609BE3158F60}"/>
                </a:ext>
              </a:extLst>
            </p:cNvPr>
            <p:cNvGrpSpPr/>
            <p:nvPr/>
          </p:nvGrpSpPr>
          <p:grpSpPr>
            <a:xfrm>
              <a:off x="1024339" y="1331020"/>
              <a:ext cx="1909725" cy="761217"/>
              <a:chOff x="1024339" y="1331020"/>
              <a:chExt cx="1909725" cy="761217"/>
            </a:xfrm>
          </p:grpSpPr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id="{8DD1D046-4E89-D406-6629-72B1FAB15BFA}"/>
                  </a:ext>
                </a:extLst>
              </p:cNvPr>
              <p:cNvSpPr/>
              <p:nvPr/>
            </p:nvSpPr>
            <p:spPr>
              <a:xfrm>
                <a:off x="1035980" y="1341524"/>
                <a:ext cx="1886083" cy="740050"/>
              </a:xfrm>
              <a:custGeom>
                <a:avLst/>
                <a:gdLst>
                  <a:gd name="connsiteX0" fmla="*/ 9071 w 1886083"/>
                  <a:gd name="connsiteY0" fmla="*/ 370570 h 740050"/>
                  <a:gd name="connsiteX1" fmla="*/ 198 w 1886083"/>
                  <a:gd name="connsiteY1" fmla="*/ 423018 h 740050"/>
                  <a:gd name="connsiteX2" fmla="*/ 2482 w 1886083"/>
                  <a:gd name="connsiteY2" fmla="*/ 436636 h 740050"/>
                  <a:gd name="connsiteX3" fmla="*/ 4766 w 1886083"/>
                  <a:gd name="connsiteY3" fmla="*/ 448584 h 740050"/>
                  <a:gd name="connsiteX4" fmla="*/ 29541 w 1886083"/>
                  <a:gd name="connsiteY4" fmla="*/ 510169 h 740050"/>
                  <a:gd name="connsiteX5" fmla="*/ 92883 w 1886083"/>
                  <a:gd name="connsiteY5" fmla="*/ 575269 h 740050"/>
                  <a:gd name="connsiteX6" fmla="*/ 100263 w 1886083"/>
                  <a:gd name="connsiteY6" fmla="*/ 579749 h 740050"/>
                  <a:gd name="connsiteX7" fmla="*/ 128640 w 1886083"/>
                  <a:gd name="connsiteY7" fmla="*/ 597672 h 740050"/>
                  <a:gd name="connsiteX8" fmla="*/ 156929 w 1886083"/>
                  <a:gd name="connsiteY8" fmla="*/ 613046 h 740050"/>
                  <a:gd name="connsiteX9" fmla="*/ 186360 w 1886083"/>
                  <a:gd name="connsiteY9" fmla="*/ 625961 h 740050"/>
                  <a:gd name="connsiteX10" fmla="*/ 230374 w 1886083"/>
                  <a:gd name="connsiteY10" fmla="*/ 643268 h 740050"/>
                  <a:gd name="connsiteX11" fmla="*/ 282911 w 1886083"/>
                  <a:gd name="connsiteY11" fmla="*/ 660136 h 740050"/>
                  <a:gd name="connsiteX12" fmla="*/ 320952 w 1886083"/>
                  <a:gd name="connsiteY12" fmla="*/ 667515 h 740050"/>
                  <a:gd name="connsiteX13" fmla="*/ 333954 w 1886083"/>
                  <a:gd name="connsiteY13" fmla="*/ 670063 h 740050"/>
                  <a:gd name="connsiteX14" fmla="*/ 353545 w 1886083"/>
                  <a:gd name="connsiteY14" fmla="*/ 673929 h 740050"/>
                  <a:gd name="connsiteX15" fmla="*/ 370589 w 1886083"/>
                  <a:gd name="connsiteY15" fmla="*/ 677794 h 740050"/>
                  <a:gd name="connsiteX16" fmla="*/ 398263 w 1886083"/>
                  <a:gd name="connsiteY16" fmla="*/ 681923 h 740050"/>
                  <a:gd name="connsiteX17" fmla="*/ 428133 w 1886083"/>
                  <a:gd name="connsiteY17" fmla="*/ 684120 h 740050"/>
                  <a:gd name="connsiteX18" fmla="*/ 435425 w 1886083"/>
                  <a:gd name="connsiteY18" fmla="*/ 686140 h 740050"/>
                  <a:gd name="connsiteX19" fmla="*/ 441575 w 1886083"/>
                  <a:gd name="connsiteY19" fmla="*/ 688073 h 740050"/>
                  <a:gd name="connsiteX20" fmla="*/ 454665 w 1886083"/>
                  <a:gd name="connsiteY20" fmla="*/ 686580 h 740050"/>
                  <a:gd name="connsiteX21" fmla="*/ 467228 w 1886083"/>
                  <a:gd name="connsiteY21" fmla="*/ 686228 h 740050"/>
                  <a:gd name="connsiteX22" fmla="*/ 471621 w 1886083"/>
                  <a:gd name="connsiteY22" fmla="*/ 686492 h 740050"/>
                  <a:gd name="connsiteX23" fmla="*/ 488928 w 1886083"/>
                  <a:gd name="connsiteY23" fmla="*/ 690269 h 740050"/>
                  <a:gd name="connsiteX24" fmla="*/ 520204 w 1886083"/>
                  <a:gd name="connsiteY24" fmla="*/ 690357 h 740050"/>
                  <a:gd name="connsiteX25" fmla="*/ 556224 w 1886083"/>
                  <a:gd name="connsiteY25" fmla="*/ 690182 h 740050"/>
                  <a:gd name="connsiteX26" fmla="*/ 565273 w 1886083"/>
                  <a:gd name="connsiteY26" fmla="*/ 685877 h 740050"/>
                  <a:gd name="connsiteX27" fmla="*/ 567821 w 1886083"/>
                  <a:gd name="connsiteY27" fmla="*/ 685350 h 740050"/>
                  <a:gd name="connsiteX28" fmla="*/ 580911 w 1886083"/>
                  <a:gd name="connsiteY28" fmla="*/ 684120 h 740050"/>
                  <a:gd name="connsiteX29" fmla="*/ 604544 w 1886083"/>
                  <a:gd name="connsiteY29" fmla="*/ 682363 h 740050"/>
                  <a:gd name="connsiteX30" fmla="*/ 634941 w 1886083"/>
                  <a:gd name="connsiteY30" fmla="*/ 682099 h 740050"/>
                  <a:gd name="connsiteX31" fmla="*/ 649525 w 1886083"/>
                  <a:gd name="connsiteY31" fmla="*/ 682011 h 740050"/>
                  <a:gd name="connsiteX32" fmla="*/ 677023 w 1886083"/>
                  <a:gd name="connsiteY32" fmla="*/ 679727 h 740050"/>
                  <a:gd name="connsiteX33" fmla="*/ 708299 w 1886083"/>
                  <a:gd name="connsiteY33" fmla="*/ 675598 h 740050"/>
                  <a:gd name="connsiteX34" fmla="*/ 740805 w 1886083"/>
                  <a:gd name="connsiteY34" fmla="*/ 669097 h 740050"/>
                  <a:gd name="connsiteX35" fmla="*/ 778406 w 1886083"/>
                  <a:gd name="connsiteY35" fmla="*/ 663210 h 740050"/>
                  <a:gd name="connsiteX36" fmla="*/ 813724 w 1886083"/>
                  <a:gd name="connsiteY36" fmla="*/ 652580 h 740050"/>
                  <a:gd name="connsiteX37" fmla="*/ 852643 w 1886083"/>
                  <a:gd name="connsiteY37" fmla="*/ 639490 h 740050"/>
                  <a:gd name="connsiteX38" fmla="*/ 866963 w 1886083"/>
                  <a:gd name="connsiteY38" fmla="*/ 634570 h 740050"/>
                  <a:gd name="connsiteX39" fmla="*/ 885939 w 1886083"/>
                  <a:gd name="connsiteY39" fmla="*/ 637382 h 740050"/>
                  <a:gd name="connsiteX40" fmla="*/ 908430 w 1886083"/>
                  <a:gd name="connsiteY40" fmla="*/ 652668 h 740050"/>
                  <a:gd name="connsiteX41" fmla="*/ 921959 w 1886083"/>
                  <a:gd name="connsiteY41" fmla="*/ 659081 h 740050"/>
                  <a:gd name="connsiteX42" fmla="*/ 964832 w 1886083"/>
                  <a:gd name="connsiteY42" fmla="*/ 678761 h 740050"/>
                  <a:gd name="connsiteX43" fmla="*/ 1012097 w 1886083"/>
                  <a:gd name="connsiteY43" fmla="*/ 694399 h 740050"/>
                  <a:gd name="connsiteX44" fmla="*/ 1019829 w 1886083"/>
                  <a:gd name="connsiteY44" fmla="*/ 698089 h 740050"/>
                  <a:gd name="connsiteX45" fmla="*/ 1062262 w 1886083"/>
                  <a:gd name="connsiteY45" fmla="*/ 708894 h 740050"/>
                  <a:gd name="connsiteX46" fmla="*/ 1070784 w 1886083"/>
                  <a:gd name="connsiteY46" fmla="*/ 710915 h 740050"/>
                  <a:gd name="connsiteX47" fmla="*/ 1108824 w 1886083"/>
                  <a:gd name="connsiteY47" fmla="*/ 720491 h 740050"/>
                  <a:gd name="connsiteX48" fmla="*/ 1161537 w 1886083"/>
                  <a:gd name="connsiteY48" fmla="*/ 727959 h 740050"/>
                  <a:gd name="connsiteX49" fmla="*/ 1210032 w 1886083"/>
                  <a:gd name="connsiteY49" fmla="*/ 735426 h 740050"/>
                  <a:gd name="connsiteX50" fmla="*/ 1219432 w 1886083"/>
                  <a:gd name="connsiteY50" fmla="*/ 735778 h 740050"/>
                  <a:gd name="connsiteX51" fmla="*/ 1237618 w 1886083"/>
                  <a:gd name="connsiteY51" fmla="*/ 737271 h 740050"/>
                  <a:gd name="connsiteX52" fmla="*/ 1253432 w 1886083"/>
                  <a:gd name="connsiteY52" fmla="*/ 737359 h 740050"/>
                  <a:gd name="connsiteX53" fmla="*/ 1266785 w 1886083"/>
                  <a:gd name="connsiteY53" fmla="*/ 734109 h 740050"/>
                  <a:gd name="connsiteX54" fmla="*/ 1281896 w 1886083"/>
                  <a:gd name="connsiteY54" fmla="*/ 736217 h 740050"/>
                  <a:gd name="connsiteX55" fmla="*/ 1297534 w 1886083"/>
                  <a:gd name="connsiteY55" fmla="*/ 736305 h 740050"/>
                  <a:gd name="connsiteX56" fmla="*/ 1299116 w 1886083"/>
                  <a:gd name="connsiteY56" fmla="*/ 736568 h 740050"/>
                  <a:gd name="connsiteX57" fmla="*/ 1312118 w 1886083"/>
                  <a:gd name="connsiteY57" fmla="*/ 737974 h 740050"/>
                  <a:gd name="connsiteX58" fmla="*/ 1343306 w 1886083"/>
                  <a:gd name="connsiteY58" fmla="*/ 737710 h 740050"/>
                  <a:gd name="connsiteX59" fmla="*/ 1345678 w 1886083"/>
                  <a:gd name="connsiteY59" fmla="*/ 737710 h 740050"/>
                  <a:gd name="connsiteX60" fmla="*/ 1380732 w 1886083"/>
                  <a:gd name="connsiteY60" fmla="*/ 735690 h 740050"/>
                  <a:gd name="connsiteX61" fmla="*/ 1450488 w 1886083"/>
                  <a:gd name="connsiteY61" fmla="*/ 727607 h 740050"/>
                  <a:gd name="connsiteX62" fmla="*/ 1484048 w 1886083"/>
                  <a:gd name="connsiteY62" fmla="*/ 723127 h 740050"/>
                  <a:gd name="connsiteX63" fmla="*/ 1505836 w 1886083"/>
                  <a:gd name="connsiteY63" fmla="*/ 718998 h 740050"/>
                  <a:gd name="connsiteX64" fmla="*/ 1543437 w 1886083"/>
                  <a:gd name="connsiteY64" fmla="*/ 710739 h 740050"/>
                  <a:gd name="connsiteX65" fmla="*/ 1578579 w 1886083"/>
                  <a:gd name="connsiteY65" fmla="*/ 702130 h 740050"/>
                  <a:gd name="connsiteX66" fmla="*/ 1610206 w 1886083"/>
                  <a:gd name="connsiteY66" fmla="*/ 691324 h 740050"/>
                  <a:gd name="connsiteX67" fmla="*/ 1627952 w 1886083"/>
                  <a:gd name="connsiteY67" fmla="*/ 686140 h 740050"/>
                  <a:gd name="connsiteX68" fmla="*/ 1675218 w 1886083"/>
                  <a:gd name="connsiteY68" fmla="*/ 667955 h 740050"/>
                  <a:gd name="connsiteX69" fmla="*/ 1715543 w 1886083"/>
                  <a:gd name="connsiteY69" fmla="*/ 650384 h 740050"/>
                  <a:gd name="connsiteX70" fmla="*/ 1755428 w 1886083"/>
                  <a:gd name="connsiteY70" fmla="*/ 626663 h 740050"/>
                  <a:gd name="connsiteX71" fmla="*/ 1783454 w 1886083"/>
                  <a:gd name="connsiteY71" fmla="*/ 608302 h 740050"/>
                  <a:gd name="connsiteX72" fmla="*/ 1813587 w 1886083"/>
                  <a:gd name="connsiteY72" fmla="*/ 584142 h 740050"/>
                  <a:gd name="connsiteX73" fmla="*/ 1823691 w 1886083"/>
                  <a:gd name="connsiteY73" fmla="*/ 573600 h 740050"/>
                  <a:gd name="connsiteX74" fmla="*/ 1852067 w 1886083"/>
                  <a:gd name="connsiteY74" fmla="*/ 540215 h 740050"/>
                  <a:gd name="connsiteX75" fmla="*/ 1865421 w 1886083"/>
                  <a:gd name="connsiteY75" fmla="*/ 522293 h 740050"/>
                  <a:gd name="connsiteX76" fmla="*/ 1871834 w 1886083"/>
                  <a:gd name="connsiteY76" fmla="*/ 508061 h 740050"/>
                  <a:gd name="connsiteX77" fmla="*/ 1883255 w 1886083"/>
                  <a:gd name="connsiteY77" fmla="*/ 478015 h 740050"/>
                  <a:gd name="connsiteX78" fmla="*/ 1883782 w 1886083"/>
                  <a:gd name="connsiteY78" fmla="*/ 477136 h 740050"/>
                  <a:gd name="connsiteX79" fmla="*/ 1884925 w 1886083"/>
                  <a:gd name="connsiteY79" fmla="*/ 439096 h 740050"/>
                  <a:gd name="connsiteX80" fmla="*/ 1886067 w 1886083"/>
                  <a:gd name="connsiteY80" fmla="*/ 434088 h 740050"/>
                  <a:gd name="connsiteX81" fmla="*/ 1883431 w 1886083"/>
                  <a:gd name="connsiteY81" fmla="*/ 411246 h 740050"/>
                  <a:gd name="connsiteX82" fmla="*/ 1860238 w 1886083"/>
                  <a:gd name="connsiteY82" fmla="*/ 359500 h 740050"/>
                  <a:gd name="connsiteX83" fmla="*/ 1857514 w 1886083"/>
                  <a:gd name="connsiteY83" fmla="*/ 354317 h 740050"/>
                  <a:gd name="connsiteX84" fmla="*/ 1835024 w 1886083"/>
                  <a:gd name="connsiteY84" fmla="*/ 327170 h 740050"/>
                  <a:gd name="connsiteX85" fmla="*/ 1828259 w 1886083"/>
                  <a:gd name="connsiteY85" fmla="*/ 319351 h 740050"/>
                  <a:gd name="connsiteX86" fmla="*/ 1768606 w 1886083"/>
                  <a:gd name="connsiteY86" fmla="*/ 275512 h 740050"/>
                  <a:gd name="connsiteX87" fmla="*/ 1733816 w 1886083"/>
                  <a:gd name="connsiteY87" fmla="*/ 253724 h 740050"/>
                  <a:gd name="connsiteX88" fmla="*/ 1702013 w 1886083"/>
                  <a:gd name="connsiteY88" fmla="*/ 238350 h 740050"/>
                  <a:gd name="connsiteX89" fmla="*/ 1683739 w 1886083"/>
                  <a:gd name="connsiteY89" fmla="*/ 231936 h 740050"/>
                  <a:gd name="connsiteX90" fmla="*/ 1642360 w 1886083"/>
                  <a:gd name="connsiteY90" fmla="*/ 216562 h 740050"/>
                  <a:gd name="connsiteX91" fmla="*/ 1590351 w 1886083"/>
                  <a:gd name="connsiteY91" fmla="*/ 201012 h 740050"/>
                  <a:gd name="connsiteX92" fmla="*/ 1549148 w 1886083"/>
                  <a:gd name="connsiteY92" fmla="*/ 192666 h 740050"/>
                  <a:gd name="connsiteX93" fmla="*/ 1498632 w 1886083"/>
                  <a:gd name="connsiteY93" fmla="*/ 186252 h 740050"/>
                  <a:gd name="connsiteX94" fmla="*/ 1475877 w 1886083"/>
                  <a:gd name="connsiteY94" fmla="*/ 182035 h 740050"/>
                  <a:gd name="connsiteX95" fmla="*/ 1434586 w 1886083"/>
                  <a:gd name="connsiteY95" fmla="*/ 177467 h 740050"/>
                  <a:gd name="connsiteX96" fmla="*/ 1391186 w 1886083"/>
                  <a:gd name="connsiteY96" fmla="*/ 174392 h 740050"/>
                  <a:gd name="connsiteX97" fmla="*/ 1374231 w 1886083"/>
                  <a:gd name="connsiteY97" fmla="*/ 175798 h 740050"/>
                  <a:gd name="connsiteX98" fmla="*/ 1362810 w 1886083"/>
                  <a:gd name="connsiteY98" fmla="*/ 175886 h 740050"/>
                  <a:gd name="connsiteX99" fmla="*/ 1344800 w 1886083"/>
                  <a:gd name="connsiteY99" fmla="*/ 174568 h 740050"/>
                  <a:gd name="connsiteX100" fmla="*/ 1336805 w 1886083"/>
                  <a:gd name="connsiteY100" fmla="*/ 172284 h 740050"/>
                  <a:gd name="connsiteX101" fmla="*/ 1314929 w 1886083"/>
                  <a:gd name="connsiteY101" fmla="*/ 149090 h 740050"/>
                  <a:gd name="connsiteX102" fmla="*/ 1284093 w 1886083"/>
                  <a:gd name="connsiteY102" fmla="*/ 120274 h 740050"/>
                  <a:gd name="connsiteX103" fmla="*/ 1262656 w 1886083"/>
                  <a:gd name="connsiteY103" fmla="*/ 105603 h 740050"/>
                  <a:gd name="connsiteX104" fmla="*/ 1228481 w 1886083"/>
                  <a:gd name="connsiteY104" fmla="*/ 84693 h 740050"/>
                  <a:gd name="connsiteX105" fmla="*/ 1195448 w 1886083"/>
                  <a:gd name="connsiteY105" fmla="*/ 69583 h 740050"/>
                  <a:gd name="connsiteX106" fmla="*/ 1119894 w 1886083"/>
                  <a:gd name="connsiteY106" fmla="*/ 41206 h 740050"/>
                  <a:gd name="connsiteX107" fmla="*/ 1078427 w 1886083"/>
                  <a:gd name="connsiteY107" fmla="*/ 30927 h 740050"/>
                  <a:gd name="connsiteX108" fmla="*/ 1074649 w 1886083"/>
                  <a:gd name="connsiteY108" fmla="*/ 28906 h 740050"/>
                  <a:gd name="connsiteX109" fmla="*/ 1040650 w 1886083"/>
                  <a:gd name="connsiteY109" fmla="*/ 20472 h 740050"/>
                  <a:gd name="connsiteX110" fmla="*/ 1014645 w 1886083"/>
                  <a:gd name="connsiteY110" fmla="*/ 15289 h 740050"/>
                  <a:gd name="connsiteX111" fmla="*/ 1011570 w 1886083"/>
                  <a:gd name="connsiteY111" fmla="*/ 14410 h 740050"/>
                  <a:gd name="connsiteX112" fmla="*/ 974320 w 1886083"/>
                  <a:gd name="connsiteY112" fmla="*/ 10106 h 740050"/>
                  <a:gd name="connsiteX113" fmla="*/ 956047 w 1886083"/>
                  <a:gd name="connsiteY113" fmla="*/ 7734 h 740050"/>
                  <a:gd name="connsiteX114" fmla="*/ 935577 w 1886083"/>
                  <a:gd name="connsiteY114" fmla="*/ 5801 h 740050"/>
                  <a:gd name="connsiteX115" fmla="*/ 900874 w 1886083"/>
                  <a:gd name="connsiteY115" fmla="*/ 3868 h 740050"/>
                  <a:gd name="connsiteX116" fmla="*/ 879350 w 1886083"/>
                  <a:gd name="connsiteY116" fmla="*/ 1759 h 740050"/>
                  <a:gd name="connsiteX117" fmla="*/ 866963 w 1886083"/>
                  <a:gd name="connsiteY117" fmla="*/ 2111 h 740050"/>
                  <a:gd name="connsiteX118" fmla="*/ 853785 w 1886083"/>
                  <a:gd name="connsiteY118" fmla="*/ 2 h 740050"/>
                  <a:gd name="connsiteX119" fmla="*/ 842979 w 1886083"/>
                  <a:gd name="connsiteY119" fmla="*/ 1672 h 740050"/>
                  <a:gd name="connsiteX120" fmla="*/ 818731 w 1886083"/>
                  <a:gd name="connsiteY120" fmla="*/ 2023 h 740050"/>
                  <a:gd name="connsiteX121" fmla="*/ 793781 w 1886083"/>
                  <a:gd name="connsiteY121" fmla="*/ 2023 h 740050"/>
                  <a:gd name="connsiteX122" fmla="*/ 755389 w 1886083"/>
                  <a:gd name="connsiteY122" fmla="*/ 5537 h 740050"/>
                  <a:gd name="connsiteX123" fmla="*/ 714361 w 1886083"/>
                  <a:gd name="connsiteY123" fmla="*/ 8348 h 740050"/>
                  <a:gd name="connsiteX124" fmla="*/ 676672 w 1886083"/>
                  <a:gd name="connsiteY124" fmla="*/ 13708 h 740050"/>
                  <a:gd name="connsiteX125" fmla="*/ 646450 w 1886083"/>
                  <a:gd name="connsiteY125" fmla="*/ 19769 h 740050"/>
                  <a:gd name="connsiteX126" fmla="*/ 604456 w 1886083"/>
                  <a:gd name="connsiteY126" fmla="*/ 26798 h 740050"/>
                  <a:gd name="connsiteX127" fmla="*/ 577748 w 1886083"/>
                  <a:gd name="connsiteY127" fmla="*/ 32948 h 740050"/>
                  <a:gd name="connsiteX128" fmla="*/ 534963 w 1886083"/>
                  <a:gd name="connsiteY128" fmla="*/ 45423 h 740050"/>
                  <a:gd name="connsiteX129" fmla="*/ 512737 w 1886083"/>
                  <a:gd name="connsiteY129" fmla="*/ 53593 h 740050"/>
                  <a:gd name="connsiteX130" fmla="*/ 468985 w 1886083"/>
                  <a:gd name="connsiteY130" fmla="*/ 68968 h 740050"/>
                  <a:gd name="connsiteX131" fmla="*/ 406346 w 1886083"/>
                  <a:gd name="connsiteY131" fmla="*/ 99453 h 740050"/>
                  <a:gd name="connsiteX132" fmla="*/ 364527 w 1886083"/>
                  <a:gd name="connsiteY132" fmla="*/ 126600 h 740050"/>
                  <a:gd name="connsiteX133" fmla="*/ 352228 w 1886083"/>
                  <a:gd name="connsiteY133" fmla="*/ 135473 h 740050"/>
                  <a:gd name="connsiteX134" fmla="*/ 338083 w 1886083"/>
                  <a:gd name="connsiteY134" fmla="*/ 147772 h 740050"/>
                  <a:gd name="connsiteX135" fmla="*/ 317613 w 1886083"/>
                  <a:gd name="connsiteY135" fmla="*/ 159457 h 740050"/>
                  <a:gd name="connsiteX136" fmla="*/ 290642 w 1886083"/>
                  <a:gd name="connsiteY136" fmla="*/ 167539 h 740050"/>
                  <a:gd name="connsiteX137" fmla="*/ 278958 w 1886083"/>
                  <a:gd name="connsiteY137" fmla="*/ 170439 h 740050"/>
                  <a:gd name="connsiteX138" fmla="*/ 235734 w 1886083"/>
                  <a:gd name="connsiteY138" fmla="*/ 187043 h 740050"/>
                  <a:gd name="connsiteX139" fmla="*/ 220447 w 1886083"/>
                  <a:gd name="connsiteY139" fmla="*/ 192314 h 740050"/>
                  <a:gd name="connsiteX140" fmla="*/ 181176 w 1886083"/>
                  <a:gd name="connsiteY140" fmla="*/ 209446 h 740050"/>
                  <a:gd name="connsiteX141" fmla="*/ 147528 w 1886083"/>
                  <a:gd name="connsiteY141" fmla="*/ 228949 h 740050"/>
                  <a:gd name="connsiteX142" fmla="*/ 96397 w 1886083"/>
                  <a:gd name="connsiteY142" fmla="*/ 261280 h 740050"/>
                  <a:gd name="connsiteX143" fmla="*/ 69339 w 1886083"/>
                  <a:gd name="connsiteY143" fmla="*/ 283506 h 740050"/>
                  <a:gd name="connsiteX144" fmla="*/ 42631 w 1886083"/>
                  <a:gd name="connsiteY144" fmla="*/ 313025 h 740050"/>
                  <a:gd name="connsiteX145" fmla="*/ 23479 w 1886083"/>
                  <a:gd name="connsiteY145" fmla="*/ 341490 h 740050"/>
                  <a:gd name="connsiteX146" fmla="*/ 12673 w 1886083"/>
                  <a:gd name="connsiteY146" fmla="*/ 359324 h 740050"/>
                  <a:gd name="connsiteX147" fmla="*/ 9071 w 1886083"/>
                  <a:gd name="connsiteY147" fmla="*/ 370570 h 740050"/>
                  <a:gd name="connsiteX148" fmla="*/ 1519101 w 1886083"/>
                  <a:gd name="connsiteY148" fmla="*/ 211466 h 740050"/>
                  <a:gd name="connsiteX149" fmla="*/ 1522616 w 1886083"/>
                  <a:gd name="connsiteY149" fmla="*/ 213838 h 740050"/>
                  <a:gd name="connsiteX150" fmla="*/ 1521737 w 1886083"/>
                  <a:gd name="connsiteY150" fmla="*/ 215420 h 740050"/>
                  <a:gd name="connsiteX151" fmla="*/ 1518662 w 1886083"/>
                  <a:gd name="connsiteY151" fmla="*/ 213136 h 740050"/>
                  <a:gd name="connsiteX152" fmla="*/ 1516729 w 1886083"/>
                  <a:gd name="connsiteY152" fmla="*/ 211466 h 740050"/>
                  <a:gd name="connsiteX153" fmla="*/ 1516554 w 1886083"/>
                  <a:gd name="connsiteY153" fmla="*/ 209534 h 740050"/>
                  <a:gd name="connsiteX154" fmla="*/ 1519101 w 1886083"/>
                  <a:gd name="connsiteY154" fmla="*/ 211466 h 740050"/>
                  <a:gd name="connsiteX155" fmla="*/ 1023870 w 1886083"/>
                  <a:gd name="connsiteY155" fmla="*/ 678848 h 740050"/>
                  <a:gd name="connsiteX156" fmla="*/ 1020092 w 1886083"/>
                  <a:gd name="connsiteY156" fmla="*/ 679639 h 740050"/>
                  <a:gd name="connsiteX157" fmla="*/ 1019741 w 1886083"/>
                  <a:gd name="connsiteY157" fmla="*/ 678321 h 740050"/>
                  <a:gd name="connsiteX158" fmla="*/ 1023870 w 1886083"/>
                  <a:gd name="connsiteY158" fmla="*/ 676740 h 740050"/>
                  <a:gd name="connsiteX159" fmla="*/ 1030810 w 1886083"/>
                  <a:gd name="connsiteY159" fmla="*/ 676564 h 740050"/>
                  <a:gd name="connsiteX160" fmla="*/ 1025012 w 1886083"/>
                  <a:gd name="connsiteY160" fmla="*/ 677706 h 740050"/>
                  <a:gd name="connsiteX161" fmla="*/ 1023870 w 1886083"/>
                  <a:gd name="connsiteY161" fmla="*/ 678848 h 740050"/>
                  <a:gd name="connsiteX162" fmla="*/ 65473 w 1886083"/>
                  <a:gd name="connsiteY162" fmla="*/ 441555 h 740050"/>
                  <a:gd name="connsiteX163" fmla="*/ 61871 w 1886083"/>
                  <a:gd name="connsiteY163" fmla="*/ 439183 h 740050"/>
                  <a:gd name="connsiteX164" fmla="*/ 63979 w 1886083"/>
                  <a:gd name="connsiteY164" fmla="*/ 437426 h 740050"/>
                  <a:gd name="connsiteX165" fmla="*/ 67845 w 1886083"/>
                  <a:gd name="connsiteY165" fmla="*/ 441555 h 740050"/>
                  <a:gd name="connsiteX166" fmla="*/ 71447 w 1886083"/>
                  <a:gd name="connsiteY166" fmla="*/ 443928 h 740050"/>
                  <a:gd name="connsiteX167" fmla="*/ 69339 w 1886083"/>
                  <a:gd name="connsiteY167" fmla="*/ 445685 h 740050"/>
                  <a:gd name="connsiteX168" fmla="*/ 65473 w 1886083"/>
                  <a:gd name="connsiteY168" fmla="*/ 441555 h 740050"/>
                  <a:gd name="connsiteX169" fmla="*/ 1475175 w 1886083"/>
                  <a:gd name="connsiteY169" fmla="*/ 368022 h 740050"/>
                  <a:gd name="connsiteX170" fmla="*/ 1468234 w 1886083"/>
                  <a:gd name="connsiteY170" fmla="*/ 368198 h 740050"/>
                  <a:gd name="connsiteX171" fmla="*/ 1474033 w 1886083"/>
                  <a:gd name="connsiteY171" fmla="*/ 367055 h 740050"/>
                  <a:gd name="connsiteX172" fmla="*/ 1475175 w 1886083"/>
                  <a:gd name="connsiteY172" fmla="*/ 366001 h 740050"/>
                  <a:gd name="connsiteX173" fmla="*/ 1481851 w 1886083"/>
                  <a:gd name="connsiteY173" fmla="*/ 365035 h 740050"/>
                  <a:gd name="connsiteX174" fmla="*/ 1483697 w 1886083"/>
                  <a:gd name="connsiteY174" fmla="*/ 366880 h 740050"/>
                  <a:gd name="connsiteX175" fmla="*/ 1477986 w 1886083"/>
                  <a:gd name="connsiteY175" fmla="*/ 368373 h 740050"/>
                  <a:gd name="connsiteX176" fmla="*/ 1475175 w 1886083"/>
                  <a:gd name="connsiteY176" fmla="*/ 368022 h 740050"/>
                  <a:gd name="connsiteX177" fmla="*/ 1329074 w 1886083"/>
                  <a:gd name="connsiteY177" fmla="*/ 727607 h 740050"/>
                  <a:gd name="connsiteX178" fmla="*/ 1321958 w 1886083"/>
                  <a:gd name="connsiteY178" fmla="*/ 727520 h 740050"/>
                  <a:gd name="connsiteX179" fmla="*/ 1316423 w 1886083"/>
                  <a:gd name="connsiteY179" fmla="*/ 726114 h 740050"/>
                  <a:gd name="connsiteX180" fmla="*/ 1323363 w 1886083"/>
                  <a:gd name="connsiteY180" fmla="*/ 723654 h 740050"/>
                  <a:gd name="connsiteX181" fmla="*/ 1331358 w 1886083"/>
                  <a:gd name="connsiteY181" fmla="*/ 727520 h 740050"/>
                  <a:gd name="connsiteX182" fmla="*/ 1335926 w 1886083"/>
                  <a:gd name="connsiteY182" fmla="*/ 727607 h 740050"/>
                  <a:gd name="connsiteX183" fmla="*/ 1339528 w 1886083"/>
                  <a:gd name="connsiteY183" fmla="*/ 728749 h 740050"/>
                  <a:gd name="connsiteX184" fmla="*/ 1336541 w 1886083"/>
                  <a:gd name="connsiteY184" fmla="*/ 729540 h 740050"/>
                  <a:gd name="connsiteX185" fmla="*/ 1329074 w 1886083"/>
                  <a:gd name="connsiteY185" fmla="*/ 727607 h 740050"/>
                  <a:gd name="connsiteX186" fmla="*/ 1439506 w 1886083"/>
                  <a:gd name="connsiteY186" fmla="*/ 202154 h 740050"/>
                  <a:gd name="connsiteX187" fmla="*/ 1417367 w 1886083"/>
                  <a:gd name="connsiteY187" fmla="*/ 201100 h 740050"/>
                  <a:gd name="connsiteX188" fmla="*/ 1413413 w 1886083"/>
                  <a:gd name="connsiteY188" fmla="*/ 198816 h 740050"/>
                  <a:gd name="connsiteX189" fmla="*/ 1417894 w 1886083"/>
                  <a:gd name="connsiteY189" fmla="*/ 197058 h 740050"/>
                  <a:gd name="connsiteX190" fmla="*/ 1423165 w 1886083"/>
                  <a:gd name="connsiteY190" fmla="*/ 198200 h 740050"/>
                  <a:gd name="connsiteX191" fmla="*/ 1439506 w 1886083"/>
                  <a:gd name="connsiteY191" fmla="*/ 200045 h 740050"/>
                  <a:gd name="connsiteX192" fmla="*/ 1454178 w 1886083"/>
                  <a:gd name="connsiteY192" fmla="*/ 200309 h 740050"/>
                  <a:gd name="connsiteX193" fmla="*/ 1465599 w 1886083"/>
                  <a:gd name="connsiteY193" fmla="*/ 202857 h 740050"/>
                  <a:gd name="connsiteX194" fmla="*/ 1484136 w 1886083"/>
                  <a:gd name="connsiteY194" fmla="*/ 205317 h 740050"/>
                  <a:gd name="connsiteX195" fmla="*/ 1486947 w 1886083"/>
                  <a:gd name="connsiteY195" fmla="*/ 206459 h 740050"/>
                  <a:gd name="connsiteX196" fmla="*/ 1483872 w 1886083"/>
                  <a:gd name="connsiteY196" fmla="*/ 207337 h 740050"/>
                  <a:gd name="connsiteX197" fmla="*/ 1441878 w 1886083"/>
                  <a:gd name="connsiteY197" fmla="*/ 201188 h 740050"/>
                  <a:gd name="connsiteX198" fmla="*/ 1439506 w 1886083"/>
                  <a:gd name="connsiteY198" fmla="*/ 202154 h 740050"/>
                  <a:gd name="connsiteX199" fmla="*/ 1565401 w 1886083"/>
                  <a:gd name="connsiteY199" fmla="*/ 680957 h 740050"/>
                  <a:gd name="connsiteX200" fmla="*/ 1563204 w 1886083"/>
                  <a:gd name="connsiteY200" fmla="*/ 681133 h 740050"/>
                  <a:gd name="connsiteX201" fmla="*/ 1565401 w 1886083"/>
                  <a:gd name="connsiteY201" fmla="*/ 678936 h 740050"/>
                  <a:gd name="connsiteX202" fmla="*/ 1583850 w 1886083"/>
                  <a:gd name="connsiteY202" fmla="*/ 658818 h 740050"/>
                  <a:gd name="connsiteX203" fmla="*/ 1587627 w 1886083"/>
                  <a:gd name="connsiteY203" fmla="*/ 657149 h 740050"/>
                  <a:gd name="connsiteX204" fmla="*/ 1595710 w 1886083"/>
                  <a:gd name="connsiteY204" fmla="*/ 654249 h 740050"/>
                  <a:gd name="connsiteX205" fmla="*/ 1625668 w 1886083"/>
                  <a:gd name="connsiteY205" fmla="*/ 642213 h 740050"/>
                  <a:gd name="connsiteX206" fmla="*/ 1698675 w 1886083"/>
                  <a:gd name="connsiteY206" fmla="*/ 616297 h 740050"/>
                  <a:gd name="connsiteX207" fmla="*/ 1745501 w 1886083"/>
                  <a:gd name="connsiteY207" fmla="*/ 594948 h 740050"/>
                  <a:gd name="connsiteX208" fmla="*/ 1749278 w 1886083"/>
                  <a:gd name="connsiteY208" fmla="*/ 592927 h 740050"/>
                  <a:gd name="connsiteX209" fmla="*/ 1778973 w 1886083"/>
                  <a:gd name="connsiteY209" fmla="*/ 575445 h 740050"/>
                  <a:gd name="connsiteX210" fmla="*/ 1782223 w 1886083"/>
                  <a:gd name="connsiteY210" fmla="*/ 575972 h 740050"/>
                  <a:gd name="connsiteX211" fmla="*/ 1781169 w 1886083"/>
                  <a:gd name="connsiteY211" fmla="*/ 579486 h 740050"/>
                  <a:gd name="connsiteX212" fmla="*/ 1753056 w 1886083"/>
                  <a:gd name="connsiteY212" fmla="*/ 597847 h 740050"/>
                  <a:gd name="connsiteX213" fmla="*/ 1743129 w 1886083"/>
                  <a:gd name="connsiteY213" fmla="*/ 604348 h 740050"/>
                  <a:gd name="connsiteX214" fmla="*/ 1721604 w 1886083"/>
                  <a:gd name="connsiteY214" fmla="*/ 619108 h 740050"/>
                  <a:gd name="connsiteX215" fmla="*/ 1713083 w 1886083"/>
                  <a:gd name="connsiteY215" fmla="*/ 622095 h 740050"/>
                  <a:gd name="connsiteX216" fmla="*/ 1708514 w 1886083"/>
                  <a:gd name="connsiteY216" fmla="*/ 624467 h 740050"/>
                  <a:gd name="connsiteX217" fmla="*/ 1701662 w 1886083"/>
                  <a:gd name="connsiteY217" fmla="*/ 630002 h 740050"/>
                  <a:gd name="connsiteX218" fmla="*/ 1660898 w 1886083"/>
                  <a:gd name="connsiteY218" fmla="*/ 649242 h 740050"/>
                  <a:gd name="connsiteX219" fmla="*/ 1655802 w 1886083"/>
                  <a:gd name="connsiteY219" fmla="*/ 650911 h 740050"/>
                  <a:gd name="connsiteX220" fmla="*/ 1632609 w 1886083"/>
                  <a:gd name="connsiteY220" fmla="*/ 659433 h 740050"/>
                  <a:gd name="connsiteX221" fmla="*/ 1628743 w 1886083"/>
                  <a:gd name="connsiteY221" fmla="*/ 661190 h 740050"/>
                  <a:gd name="connsiteX222" fmla="*/ 1613896 w 1886083"/>
                  <a:gd name="connsiteY222" fmla="*/ 667427 h 740050"/>
                  <a:gd name="connsiteX223" fmla="*/ 1596940 w 1886083"/>
                  <a:gd name="connsiteY223" fmla="*/ 671644 h 740050"/>
                  <a:gd name="connsiteX224" fmla="*/ 1593865 w 1886083"/>
                  <a:gd name="connsiteY224" fmla="*/ 672611 h 740050"/>
                  <a:gd name="connsiteX225" fmla="*/ 1565401 w 1886083"/>
                  <a:gd name="connsiteY225" fmla="*/ 680957 h 740050"/>
                  <a:gd name="connsiteX226" fmla="*/ 64331 w 1886083"/>
                  <a:gd name="connsiteY226" fmla="*/ 399122 h 740050"/>
                  <a:gd name="connsiteX227" fmla="*/ 57039 w 1886083"/>
                  <a:gd name="connsiteY227" fmla="*/ 410894 h 740050"/>
                  <a:gd name="connsiteX228" fmla="*/ 55194 w 1886083"/>
                  <a:gd name="connsiteY228" fmla="*/ 417396 h 740050"/>
                  <a:gd name="connsiteX229" fmla="*/ 54755 w 1886083"/>
                  <a:gd name="connsiteY229" fmla="*/ 428026 h 740050"/>
                  <a:gd name="connsiteX230" fmla="*/ 51241 w 1886083"/>
                  <a:gd name="connsiteY230" fmla="*/ 441468 h 740050"/>
                  <a:gd name="connsiteX231" fmla="*/ 47639 w 1886083"/>
                  <a:gd name="connsiteY231" fmla="*/ 449550 h 740050"/>
                  <a:gd name="connsiteX232" fmla="*/ 66791 w 1886083"/>
                  <a:gd name="connsiteY232" fmla="*/ 490314 h 740050"/>
                  <a:gd name="connsiteX233" fmla="*/ 68636 w 1886083"/>
                  <a:gd name="connsiteY233" fmla="*/ 491281 h 740050"/>
                  <a:gd name="connsiteX234" fmla="*/ 76367 w 1886083"/>
                  <a:gd name="connsiteY234" fmla="*/ 499802 h 740050"/>
                  <a:gd name="connsiteX235" fmla="*/ 79793 w 1886083"/>
                  <a:gd name="connsiteY235" fmla="*/ 505777 h 740050"/>
                  <a:gd name="connsiteX236" fmla="*/ 101493 w 1886083"/>
                  <a:gd name="connsiteY236" fmla="*/ 526949 h 740050"/>
                  <a:gd name="connsiteX237" fmla="*/ 104656 w 1886083"/>
                  <a:gd name="connsiteY237" fmla="*/ 531957 h 740050"/>
                  <a:gd name="connsiteX238" fmla="*/ 109136 w 1886083"/>
                  <a:gd name="connsiteY238" fmla="*/ 539600 h 740050"/>
                  <a:gd name="connsiteX239" fmla="*/ 145508 w 1886083"/>
                  <a:gd name="connsiteY239" fmla="*/ 569119 h 740050"/>
                  <a:gd name="connsiteX240" fmla="*/ 158861 w 1886083"/>
                  <a:gd name="connsiteY240" fmla="*/ 572282 h 740050"/>
                  <a:gd name="connsiteX241" fmla="*/ 168701 w 1886083"/>
                  <a:gd name="connsiteY241" fmla="*/ 576499 h 740050"/>
                  <a:gd name="connsiteX242" fmla="*/ 179683 w 1886083"/>
                  <a:gd name="connsiteY242" fmla="*/ 582385 h 740050"/>
                  <a:gd name="connsiteX243" fmla="*/ 189083 w 1886083"/>
                  <a:gd name="connsiteY243" fmla="*/ 584933 h 740050"/>
                  <a:gd name="connsiteX244" fmla="*/ 208938 w 1886083"/>
                  <a:gd name="connsiteY244" fmla="*/ 590907 h 740050"/>
                  <a:gd name="connsiteX245" fmla="*/ 223170 w 1886083"/>
                  <a:gd name="connsiteY245" fmla="*/ 595739 h 740050"/>
                  <a:gd name="connsiteX246" fmla="*/ 226597 w 1886083"/>
                  <a:gd name="connsiteY246" fmla="*/ 600922 h 740050"/>
                  <a:gd name="connsiteX247" fmla="*/ 261211 w 1886083"/>
                  <a:gd name="connsiteY247" fmla="*/ 608126 h 740050"/>
                  <a:gd name="connsiteX248" fmla="*/ 267800 w 1886083"/>
                  <a:gd name="connsiteY248" fmla="*/ 609268 h 740050"/>
                  <a:gd name="connsiteX249" fmla="*/ 291960 w 1886083"/>
                  <a:gd name="connsiteY249" fmla="*/ 613397 h 740050"/>
                  <a:gd name="connsiteX250" fmla="*/ 322006 w 1886083"/>
                  <a:gd name="connsiteY250" fmla="*/ 617263 h 740050"/>
                  <a:gd name="connsiteX251" fmla="*/ 352316 w 1886083"/>
                  <a:gd name="connsiteY251" fmla="*/ 624116 h 740050"/>
                  <a:gd name="connsiteX252" fmla="*/ 358377 w 1886083"/>
                  <a:gd name="connsiteY252" fmla="*/ 630617 h 740050"/>
                  <a:gd name="connsiteX253" fmla="*/ 374894 w 1886083"/>
                  <a:gd name="connsiteY253" fmla="*/ 638084 h 740050"/>
                  <a:gd name="connsiteX254" fmla="*/ 423916 w 1886083"/>
                  <a:gd name="connsiteY254" fmla="*/ 638260 h 740050"/>
                  <a:gd name="connsiteX255" fmla="*/ 438500 w 1886083"/>
                  <a:gd name="connsiteY255" fmla="*/ 638436 h 740050"/>
                  <a:gd name="connsiteX256" fmla="*/ 450536 w 1886083"/>
                  <a:gd name="connsiteY256" fmla="*/ 640017 h 740050"/>
                  <a:gd name="connsiteX257" fmla="*/ 464153 w 1886083"/>
                  <a:gd name="connsiteY257" fmla="*/ 640544 h 740050"/>
                  <a:gd name="connsiteX258" fmla="*/ 475047 w 1886083"/>
                  <a:gd name="connsiteY258" fmla="*/ 642301 h 740050"/>
                  <a:gd name="connsiteX259" fmla="*/ 515636 w 1886083"/>
                  <a:gd name="connsiteY259" fmla="*/ 640281 h 740050"/>
                  <a:gd name="connsiteX260" fmla="*/ 528902 w 1886083"/>
                  <a:gd name="connsiteY260" fmla="*/ 638260 h 740050"/>
                  <a:gd name="connsiteX261" fmla="*/ 562550 w 1886083"/>
                  <a:gd name="connsiteY261" fmla="*/ 634482 h 740050"/>
                  <a:gd name="connsiteX262" fmla="*/ 591453 w 1886083"/>
                  <a:gd name="connsiteY262" fmla="*/ 634043 h 740050"/>
                  <a:gd name="connsiteX263" fmla="*/ 594880 w 1886083"/>
                  <a:gd name="connsiteY263" fmla="*/ 634043 h 740050"/>
                  <a:gd name="connsiteX264" fmla="*/ 607091 w 1886083"/>
                  <a:gd name="connsiteY264" fmla="*/ 632110 h 740050"/>
                  <a:gd name="connsiteX265" fmla="*/ 635556 w 1886083"/>
                  <a:gd name="connsiteY265" fmla="*/ 632110 h 740050"/>
                  <a:gd name="connsiteX266" fmla="*/ 662088 w 1886083"/>
                  <a:gd name="connsiteY266" fmla="*/ 632022 h 740050"/>
                  <a:gd name="connsiteX267" fmla="*/ 664460 w 1886083"/>
                  <a:gd name="connsiteY267" fmla="*/ 632022 h 740050"/>
                  <a:gd name="connsiteX268" fmla="*/ 692573 w 1886083"/>
                  <a:gd name="connsiteY268" fmla="*/ 627806 h 740050"/>
                  <a:gd name="connsiteX269" fmla="*/ 695912 w 1886083"/>
                  <a:gd name="connsiteY269" fmla="*/ 626927 h 740050"/>
                  <a:gd name="connsiteX270" fmla="*/ 721565 w 1886083"/>
                  <a:gd name="connsiteY270" fmla="*/ 623149 h 740050"/>
                  <a:gd name="connsiteX271" fmla="*/ 757234 w 1886083"/>
                  <a:gd name="connsiteY271" fmla="*/ 619371 h 740050"/>
                  <a:gd name="connsiteX272" fmla="*/ 774365 w 1886083"/>
                  <a:gd name="connsiteY272" fmla="*/ 618493 h 740050"/>
                  <a:gd name="connsiteX273" fmla="*/ 804060 w 1886083"/>
                  <a:gd name="connsiteY273" fmla="*/ 613661 h 740050"/>
                  <a:gd name="connsiteX274" fmla="*/ 835951 w 1886083"/>
                  <a:gd name="connsiteY274" fmla="*/ 608214 h 740050"/>
                  <a:gd name="connsiteX275" fmla="*/ 848865 w 1886083"/>
                  <a:gd name="connsiteY275" fmla="*/ 611553 h 740050"/>
                  <a:gd name="connsiteX276" fmla="*/ 846757 w 1886083"/>
                  <a:gd name="connsiteY276" fmla="*/ 617790 h 740050"/>
                  <a:gd name="connsiteX277" fmla="*/ 833051 w 1886083"/>
                  <a:gd name="connsiteY277" fmla="*/ 621392 h 740050"/>
                  <a:gd name="connsiteX278" fmla="*/ 776561 w 1886083"/>
                  <a:gd name="connsiteY278" fmla="*/ 637382 h 740050"/>
                  <a:gd name="connsiteX279" fmla="*/ 746340 w 1886083"/>
                  <a:gd name="connsiteY279" fmla="*/ 646343 h 740050"/>
                  <a:gd name="connsiteX280" fmla="*/ 734128 w 1886083"/>
                  <a:gd name="connsiteY280" fmla="*/ 646782 h 740050"/>
                  <a:gd name="connsiteX281" fmla="*/ 729823 w 1886083"/>
                  <a:gd name="connsiteY281" fmla="*/ 647309 h 740050"/>
                  <a:gd name="connsiteX282" fmla="*/ 688356 w 1886083"/>
                  <a:gd name="connsiteY282" fmla="*/ 655040 h 740050"/>
                  <a:gd name="connsiteX283" fmla="*/ 666920 w 1886083"/>
                  <a:gd name="connsiteY283" fmla="*/ 657324 h 740050"/>
                  <a:gd name="connsiteX284" fmla="*/ 623344 w 1886083"/>
                  <a:gd name="connsiteY284" fmla="*/ 662859 h 740050"/>
                  <a:gd name="connsiteX285" fmla="*/ 599360 w 1886083"/>
                  <a:gd name="connsiteY285" fmla="*/ 667603 h 740050"/>
                  <a:gd name="connsiteX286" fmla="*/ 582405 w 1886083"/>
                  <a:gd name="connsiteY286" fmla="*/ 671030 h 740050"/>
                  <a:gd name="connsiteX287" fmla="*/ 560705 w 1886083"/>
                  <a:gd name="connsiteY287" fmla="*/ 669448 h 740050"/>
                  <a:gd name="connsiteX288" fmla="*/ 495254 w 1886083"/>
                  <a:gd name="connsiteY288" fmla="*/ 667076 h 740050"/>
                  <a:gd name="connsiteX289" fmla="*/ 472236 w 1886083"/>
                  <a:gd name="connsiteY289" fmla="*/ 667252 h 740050"/>
                  <a:gd name="connsiteX290" fmla="*/ 467580 w 1886083"/>
                  <a:gd name="connsiteY290" fmla="*/ 667252 h 740050"/>
                  <a:gd name="connsiteX291" fmla="*/ 431560 w 1886083"/>
                  <a:gd name="connsiteY291" fmla="*/ 663386 h 740050"/>
                  <a:gd name="connsiteX292" fmla="*/ 402480 w 1886083"/>
                  <a:gd name="connsiteY292" fmla="*/ 660838 h 740050"/>
                  <a:gd name="connsiteX293" fmla="*/ 401689 w 1886083"/>
                  <a:gd name="connsiteY293" fmla="*/ 660136 h 740050"/>
                  <a:gd name="connsiteX294" fmla="*/ 361277 w 1886083"/>
                  <a:gd name="connsiteY294" fmla="*/ 652932 h 740050"/>
                  <a:gd name="connsiteX295" fmla="*/ 347132 w 1886083"/>
                  <a:gd name="connsiteY295" fmla="*/ 650032 h 740050"/>
                  <a:gd name="connsiteX296" fmla="*/ 336941 w 1886083"/>
                  <a:gd name="connsiteY296" fmla="*/ 646694 h 740050"/>
                  <a:gd name="connsiteX297" fmla="*/ 284492 w 1886083"/>
                  <a:gd name="connsiteY297" fmla="*/ 634482 h 740050"/>
                  <a:gd name="connsiteX298" fmla="*/ 256379 w 1886083"/>
                  <a:gd name="connsiteY298" fmla="*/ 626048 h 740050"/>
                  <a:gd name="connsiteX299" fmla="*/ 226948 w 1886083"/>
                  <a:gd name="connsiteY299" fmla="*/ 615594 h 740050"/>
                  <a:gd name="connsiteX300" fmla="*/ 207620 w 1886083"/>
                  <a:gd name="connsiteY300" fmla="*/ 608829 h 740050"/>
                  <a:gd name="connsiteX301" fmla="*/ 191104 w 1886083"/>
                  <a:gd name="connsiteY301" fmla="*/ 601274 h 740050"/>
                  <a:gd name="connsiteX302" fmla="*/ 175202 w 1886083"/>
                  <a:gd name="connsiteY302" fmla="*/ 592488 h 740050"/>
                  <a:gd name="connsiteX303" fmla="*/ 168789 w 1886083"/>
                  <a:gd name="connsiteY303" fmla="*/ 588535 h 740050"/>
                  <a:gd name="connsiteX304" fmla="*/ 141994 w 1886083"/>
                  <a:gd name="connsiteY304" fmla="*/ 574742 h 740050"/>
                  <a:gd name="connsiteX305" fmla="*/ 115286 w 1886083"/>
                  <a:gd name="connsiteY305" fmla="*/ 555853 h 740050"/>
                  <a:gd name="connsiteX306" fmla="*/ 102196 w 1886083"/>
                  <a:gd name="connsiteY306" fmla="*/ 551109 h 740050"/>
                  <a:gd name="connsiteX307" fmla="*/ 100087 w 1886083"/>
                  <a:gd name="connsiteY307" fmla="*/ 548561 h 740050"/>
                  <a:gd name="connsiteX308" fmla="*/ 98155 w 1886083"/>
                  <a:gd name="connsiteY308" fmla="*/ 542851 h 740050"/>
                  <a:gd name="connsiteX309" fmla="*/ 92620 w 1886083"/>
                  <a:gd name="connsiteY309" fmla="*/ 537492 h 740050"/>
                  <a:gd name="connsiteX310" fmla="*/ 84186 w 1886083"/>
                  <a:gd name="connsiteY310" fmla="*/ 528092 h 740050"/>
                  <a:gd name="connsiteX311" fmla="*/ 76191 w 1886083"/>
                  <a:gd name="connsiteY311" fmla="*/ 519657 h 740050"/>
                  <a:gd name="connsiteX312" fmla="*/ 51768 w 1886083"/>
                  <a:gd name="connsiteY312" fmla="*/ 495146 h 740050"/>
                  <a:gd name="connsiteX313" fmla="*/ 50362 w 1886083"/>
                  <a:gd name="connsiteY313" fmla="*/ 492071 h 740050"/>
                  <a:gd name="connsiteX314" fmla="*/ 49484 w 1886083"/>
                  <a:gd name="connsiteY314" fmla="*/ 483110 h 740050"/>
                  <a:gd name="connsiteX315" fmla="*/ 47726 w 1886083"/>
                  <a:gd name="connsiteY315" fmla="*/ 477576 h 740050"/>
                  <a:gd name="connsiteX316" fmla="*/ 40610 w 1886083"/>
                  <a:gd name="connsiteY316" fmla="*/ 465188 h 740050"/>
                  <a:gd name="connsiteX317" fmla="*/ 39995 w 1886083"/>
                  <a:gd name="connsiteY317" fmla="*/ 467824 h 740050"/>
                  <a:gd name="connsiteX318" fmla="*/ 38414 w 1886083"/>
                  <a:gd name="connsiteY318" fmla="*/ 467384 h 740050"/>
                  <a:gd name="connsiteX319" fmla="*/ 40610 w 1886083"/>
                  <a:gd name="connsiteY319" fmla="*/ 463080 h 740050"/>
                  <a:gd name="connsiteX320" fmla="*/ 38150 w 1886083"/>
                  <a:gd name="connsiteY320" fmla="*/ 440765 h 740050"/>
                  <a:gd name="connsiteX321" fmla="*/ 37008 w 1886083"/>
                  <a:gd name="connsiteY321" fmla="*/ 439183 h 740050"/>
                  <a:gd name="connsiteX322" fmla="*/ 33933 w 1886083"/>
                  <a:gd name="connsiteY322" fmla="*/ 425039 h 740050"/>
                  <a:gd name="connsiteX323" fmla="*/ 35954 w 1886083"/>
                  <a:gd name="connsiteY323" fmla="*/ 404042 h 740050"/>
                  <a:gd name="connsiteX324" fmla="*/ 36130 w 1886083"/>
                  <a:gd name="connsiteY324" fmla="*/ 393412 h 740050"/>
                  <a:gd name="connsiteX325" fmla="*/ 38765 w 1886083"/>
                  <a:gd name="connsiteY325" fmla="*/ 384450 h 740050"/>
                  <a:gd name="connsiteX326" fmla="*/ 44739 w 1886083"/>
                  <a:gd name="connsiteY326" fmla="*/ 374523 h 740050"/>
                  <a:gd name="connsiteX327" fmla="*/ 47639 w 1886083"/>
                  <a:gd name="connsiteY327" fmla="*/ 368373 h 740050"/>
                  <a:gd name="connsiteX328" fmla="*/ 59762 w 1886083"/>
                  <a:gd name="connsiteY328" fmla="*/ 341666 h 740050"/>
                  <a:gd name="connsiteX329" fmla="*/ 85152 w 1886083"/>
                  <a:gd name="connsiteY329" fmla="*/ 309248 h 740050"/>
                  <a:gd name="connsiteX330" fmla="*/ 118537 w 1886083"/>
                  <a:gd name="connsiteY330" fmla="*/ 279377 h 740050"/>
                  <a:gd name="connsiteX331" fmla="*/ 133032 w 1886083"/>
                  <a:gd name="connsiteY331" fmla="*/ 268396 h 740050"/>
                  <a:gd name="connsiteX332" fmla="*/ 135668 w 1886083"/>
                  <a:gd name="connsiteY332" fmla="*/ 265409 h 740050"/>
                  <a:gd name="connsiteX333" fmla="*/ 139973 w 1886083"/>
                  <a:gd name="connsiteY333" fmla="*/ 261280 h 740050"/>
                  <a:gd name="connsiteX334" fmla="*/ 166944 w 1886083"/>
                  <a:gd name="connsiteY334" fmla="*/ 246344 h 740050"/>
                  <a:gd name="connsiteX335" fmla="*/ 194530 w 1886083"/>
                  <a:gd name="connsiteY335" fmla="*/ 231497 h 740050"/>
                  <a:gd name="connsiteX336" fmla="*/ 208675 w 1886083"/>
                  <a:gd name="connsiteY336" fmla="*/ 223942 h 740050"/>
                  <a:gd name="connsiteX337" fmla="*/ 254710 w 1886083"/>
                  <a:gd name="connsiteY337" fmla="*/ 203472 h 740050"/>
                  <a:gd name="connsiteX338" fmla="*/ 265340 w 1886083"/>
                  <a:gd name="connsiteY338" fmla="*/ 201188 h 740050"/>
                  <a:gd name="connsiteX339" fmla="*/ 258751 w 1886083"/>
                  <a:gd name="connsiteY339" fmla="*/ 208391 h 740050"/>
                  <a:gd name="connsiteX340" fmla="*/ 235909 w 1886083"/>
                  <a:gd name="connsiteY340" fmla="*/ 222272 h 740050"/>
                  <a:gd name="connsiteX341" fmla="*/ 205512 w 1886083"/>
                  <a:gd name="connsiteY341" fmla="*/ 240722 h 740050"/>
                  <a:gd name="connsiteX342" fmla="*/ 170897 w 1886083"/>
                  <a:gd name="connsiteY342" fmla="*/ 260313 h 740050"/>
                  <a:gd name="connsiteX343" fmla="*/ 139270 w 1886083"/>
                  <a:gd name="connsiteY343" fmla="*/ 279026 h 740050"/>
                  <a:gd name="connsiteX344" fmla="*/ 118185 w 1886083"/>
                  <a:gd name="connsiteY344" fmla="*/ 298266 h 740050"/>
                  <a:gd name="connsiteX345" fmla="*/ 103514 w 1886083"/>
                  <a:gd name="connsiteY345" fmla="*/ 322953 h 740050"/>
                  <a:gd name="connsiteX346" fmla="*/ 87173 w 1886083"/>
                  <a:gd name="connsiteY346" fmla="*/ 346058 h 740050"/>
                  <a:gd name="connsiteX347" fmla="*/ 83483 w 1886083"/>
                  <a:gd name="connsiteY347" fmla="*/ 351945 h 740050"/>
                  <a:gd name="connsiteX348" fmla="*/ 69602 w 1886083"/>
                  <a:gd name="connsiteY348" fmla="*/ 380058 h 740050"/>
                  <a:gd name="connsiteX349" fmla="*/ 63716 w 1886083"/>
                  <a:gd name="connsiteY349" fmla="*/ 389282 h 740050"/>
                  <a:gd name="connsiteX350" fmla="*/ 64067 w 1886083"/>
                  <a:gd name="connsiteY350" fmla="*/ 391655 h 740050"/>
                  <a:gd name="connsiteX351" fmla="*/ 64331 w 1886083"/>
                  <a:gd name="connsiteY351" fmla="*/ 399122 h 740050"/>
                  <a:gd name="connsiteX352" fmla="*/ 740014 w 1886083"/>
                  <a:gd name="connsiteY352" fmla="*/ 37428 h 740050"/>
                  <a:gd name="connsiteX353" fmla="*/ 735094 w 1886083"/>
                  <a:gd name="connsiteY353" fmla="*/ 39273 h 740050"/>
                  <a:gd name="connsiteX354" fmla="*/ 727715 w 1886083"/>
                  <a:gd name="connsiteY354" fmla="*/ 37604 h 740050"/>
                  <a:gd name="connsiteX355" fmla="*/ 708650 w 1886083"/>
                  <a:gd name="connsiteY355" fmla="*/ 39888 h 740050"/>
                  <a:gd name="connsiteX356" fmla="*/ 690465 w 1886083"/>
                  <a:gd name="connsiteY356" fmla="*/ 44105 h 740050"/>
                  <a:gd name="connsiteX357" fmla="*/ 631076 w 1886083"/>
                  <a:gd name="connsiteY357" fmla="*/ 54032 h 740050"/>
                  <a:gd name="connsiteX358" fmla="*/ 598306 w 1886083"/>
                  <a:gd name="connsiteY358" fmla="*/ 62466 h 740050"/>
                  <a:gd name="connsiteX359" fmla="*/ 567997 w 1886083"/>
                  <a:gd name="connsiteY359" fmla="*/ 73624 h 740050"/>
                  <a:gd name="connsiteX360" fmla="*/ 553325 w 1886083"/>
                  <a:gd name="connsiteY360" fmla="*/ 79598 h 740050"/>
                  <a:gd name="connsiteX361" fmla="*/ 541025 w 1886083"/>
                  <a:gd name="connsiteY361" fmla="*/ 79510 h 740050"/>
                  <a:gd name="connsiteX362" fmla="*/ 537160 w 1886083"/>
                  <a:gd name="connsiteY362" fmla="*/ 79861 h 740050"/>
                  <a:gd name="connsiteX363" fmla="*/ 511243 w 1886083"/>
                  <a:gd name="connsiteY363" fmla="*/ 87856 h 740050"/>
                  <a:gd name="connsiteX364" fmla="*/ 510364 w 1886083"/>
                  <a:gd name="connsiteY364" fmla="*/ 88559 h 740050"/>
                  <a:gd name="connsiteX365" fmla="*/ 470391 w 1886083"/>
                  <a:gd name="connsiteY365" fmla="*/ 102001 h 740050"/>
                  <a:gd name="connsiteX366" fmla="*/ 463714 w 1886083"/>
                  <a:gd name="connsiteY366" fmla="*/ 121592 h 740050"/>
                  <a:gd name="connsiteX367" fmla="*/ 461957 w 1886083"/>
                  <a:gd name="connsiteY367" fmla="*/ 124491 h 740050"/>
                  <a:gd name="connsiteX368" fmla="*/ 444913 w 1886083"/>
                  <a:gd name="connsiteY368" fmla="*/ 130992 h 740050"/>
                  <a:gd name="connsiteX369" fmla="*/ 437534 w 1886083"/>
                  <a:gd name="connsiteY369" fmla="*/ 131519 h 740050"/>
                  <a:gd name="connsiteX370" fmla="*/ 432438 w 1886083"/>
                  <a:gd name="connsiteY370" fmla="*/ 130729 h 740050"/>
                  <a:gd name="connsiteX371" fmla="*/ 409333 w 1886083"/>
                  <a:gd name="connsiteY371" fmla="*/ 139514 h 740050"/>
                  <a:gd name="connsiteX372" fmla="*/ 389741 w 1886083"/>
                  <a:gd name="connsiteY372" fmla="*/ 143116 h 740050"/>
                  <a:gd name="connsiteX373" fmla="*/ 385349 w 1886083"/>
                  <a:gd name="connsiteY373" fmla="*/ 142413 h 740050"/>
                  <a:gd name="connsiteX374" fmla="*/ 388951 w 1886083"/>
                  <a:gd name="connsiteY374" fmla="*/ 139075 h 740050"/>
                  <a:gd name="connsiteX375" fmla="*/ 419963 w 1886083"/>
                  <a:gd name="connsiteY375" fmla="*/ 121856 h 740050"/>
                  <a:gd name="connsiteX376" fmla="*/ 435074 w 1886083"/>
                  <a:gd name="connsiteY376" fmla="*/ 114037 h 740050"/>
                  <a:gd name="connsiteX377" fmla="*/ 437006 w 1886083"/>
                  <a:gd name="connsiteY377" fmla="*/ 113158 h 740050"/>
                  <a:gd name="connsiteX378" fmla="*/ 453347 w 1886083"/>
                  <a:gd name="connsiteY378" fmla="*/ 105075 h 740050"/>
                  <a:gd name="connsiteX379" fmla="*/ 470215 w 1886083"/>
                  <a:gd name="connsiteY379" fmla="*/ 95499 h 740050"/>
                  <a:gd name="connsiteX380" fmla="*/ 511507 w 1886083"/>
                  <a:gd name="connsiteY380" fmla="*/ 77314 h 740050"/>
                  <a:gd name="connsiteX381" fmla="*/ 514757 w 1886083"/>
                  <a:gd name="connsiteY381" fmla="*/ 76699 h 740050"/>
                  <a:gd name="connsiteX382" fmla="*/ 533909 w 1886083"/>
                  <a:gd name="connsiteY382" fmla="*/ 72042 h 740050"/>
                  <a:gd name="connsiteX383" fmla="*/ 549020 w 1886083"/>
                  <a:gd name="connsiteY383" fmla="*/ 66420 h 740050"/>
                  <a:gd name="connsiteX384" fmla="*/ 562022 w 1886083"/>
                  <a:gd name="connsiteY384" fmla="*/ 63872 h 740050"/>
                  <a:gd name="connsiteX385" fmla="*/ 570456 w 1886083"/>
                  <a:gd name="connsiteY385" fmla="*/ 57195 h 740050"/>
                  <a:gd name="connsiteX386" fmla="*/ 582932 w 1886083"/>
                  <a:gd name="connsiteY386" fmla="*/ 57722 h 740050"/>
                  <a:gd name="connsiteX387" fmla="*/ 607355 w 1886083"/>
                  <a:gd name="connsiteY387" fmla="*/ 51573 h 740050"/>
                  <a:gd name="connsiteX388" fmla="*/ 625716 w 1886083"/>
                  <a:gd name="connsiteY388" fmla="*/ 47531 h 740050"/>
                  <a:gd name="connsiteX389" fmla="*/ 630636 w 1886083"/>
                  <a:gd name="connsiteY389" fmla="*/ 45511 h 740050"/>
                  <a:gd name="connsiteX390" fmla="*/ 647680 w 1886083"/>
                  <a:gd name="connsiteY390" fmla="*/ 41381 h 740050"/>
                  <a:gd name="connsiteX391" fmla="*/ 654708 w 1886083"/>
                  <a:gd name="connsiteY391" fmla="*/ 41118 h 740050"/>
                  <a:gd name="connsiteX392" fmla="*/ 680186 w 1886083"/>
                  <a:gd name="connsiteY392" fmla="*/ 37165 h 740050"/>
                  <a:gd name="connsiteX393" fmla="*/ 694155 w 1886083"/>
                  <a:gd name="connsiteY393" fmla="*/ 34880 h 740050"/>
                  <a:gd name="connsiteX394" fmla="*/ 705839 w 1886083"/>
                  <a:gd name="connsiteY394" fmla="*/ 33035 h 740050"/>
                  <a:gd name="connsiteX395" fmla="*/ 711637 w 1886083"/>
                  <a:gd name="connsiteY395" fmla="*/ 33035 h 740050"/>
                  <a:gd name="connsiteX396" fmla="*/ 722619 w 1886083"/>
                  <a:gd name="connsiteY396" fmla="*/ 31190 h 740050"/>
                  <a:gd name="connsiteX397" fmla="*/ 747042 w 1886083"/>
                  <a:gd name="connsiteY397" fmla="*/ 27413 h 740050"/>
                  <a:gd name="connsiteX398" fmla="*/ 753368 w 1886083"/>
                  <a:gd name="connsiteY398" fmla="*/ 28203 h 740050"/>
                  <a:gd name="connsiteX399" fmla="*/ 757409 w 1886083"/>
                  <a:gd name="connsiteY399" fmla="*/ 28467 h 740050"/>
                  <a:gd name="connsiteX400" fmla="*/ 778582 w 1886083"/>
                  <a:gd name="connsiteY400" fmla="*/ 26886 h 740050"/>
                  <a:gd name="connsiteX401" fmla="*/ 786665 w 1886083"/>
                  <a:gd name="connsiteY401" fmla="*/ 26886 h 740050"/>
                  <a:gd name="connsiteX402" fmla="*/ 803620 w 1886083"/>
                  <a:gd name="connsiteY402" fmla="*/ 25041 h 740050"/>
                  <a:gd name="connsiteX403" fmla="*/ 870126 w 1886083"/>
                  <a:gd name="connsiteY403" fmla="*/ 24865 h 740050"/>
                  <a:gd name="connsiteX404" fmla="*/ 879965 w 1886083"/>
                  <a:gd name="connsiteY404" fmla="*/ 23284 h 740050"/>
                  <a:gd name="connsiteX405" fmla="*/ 890596 w 1886083"/>
                  <a:gd name="connsiteY405" fmla="*/ 25129 h 740050"/>
                  <a:gd name="connsiteX406" fmla="*/ 908693 w 1886083"/>
                  <a:gd name="connsiteY406" fmla="*/ 27061 h 740050"/>
                  <a:gd name="connsiteX407" fmla="*/ 936016 w 1886083"/>
                  <a:gd name="connsiteY407" fmla="*/ 29609 h 740050"/>
                  <a:gd name="connsiteX408" fmla="*/ 949458 w 1886083"/>
                  <a:gd name="connsiteY408" fmla="*/ 29609 h 740050"/>
                  <a:gd name="connsiteX409" fmla="*/ 982403 w 1886083"/>
                  <a:gd name="connsiteY409" fmla="*/ 35320 h 740050"/>
                  <a:gd name="connsiteX410" fmla="*/ 1029317 w 1886083"/>
                  <a:gd name="connsiteY410" fmla="*/ 41557 h 740050"/>
                  <a:gd name="connsiteX411" fmla="*/ 1086510 w 1886083"/>
                  <a:gd name="connsiteY411" fmla="*/ 56229 h 740050"/>
                  <a:gd name="connsiteX412" fmla="*/ 1117522 w 1886083"/>
                  <a:gd name="connsiteY412" fmla="*/ 66156 h 740050"/>
                  <a:gd name="connsiteX413" fmla="*/ 1135532 w 1886083"/>
                  <a:gd name="connsiteY413" fmla="*/ 70725 h 740050"/>
                  <a:gd name="connsiteX414" fmla="*/ 1138431 w 1886083"/>
                  <a:gd name="connsiteY414" fmla="*/ 72042 h 740050"/>
                  <a:gd name="connsiteX415" fmla="*/ 1171200 w 1886083"/>
                  <a:gd name="connsiteY415" fmla="*/ 83200 h 740050"/>
                  <a:gd name="connsiteX416" fmla="*/ 1178053 w 1886083"/>
                  <a:gd name="connsiteY416" fmla="*/ 86099 h 740050"/>
                  <a:gd name="connsiteX417" fmla="*/ 1183939 w 1886083"/>
                  <a:gd name="connsiteY417" fmla="*/ 91546 h 740050"/>
                  <a:gd name="connsiteX418" fmla="*/ 1188947 w 1886083"/>
                  <a:gd name="connsiteY418" fmla="*/ 93391 h 740050"/>
                  <a:gd name="connsiteX419" fmla="*/ 1220399 w 1886083"/>
                  <a:gd name="connsiteY419" fmla="*/ 109907 h 740050"/>
                  <a:gd name="connsiteX420" fmla="*/ 1238321 w 1886083"/>
                  <a:gd name="connsiteY420" fmla="*/ 121943 h 740050"/>
                  <a:gd name="connsiteX421" fmla="*/ 1252992 w 1886083"/>
                  <a:gd name="connsiteY421" fmla="*/ 130905 h 740050"/>
                  <a:gd name="connsiteX422" fmla="*/ 1265819 w 1886083"/>
                  <a:gd name="connsiteY422" fmla="*/ 143643 h 740050"/>
                  <a:gd name="connsiteX423" fmla="*/ 1269685 w 1886083"/>
                  <a:gd name="connsiteY423" fmla="*/ 145400 h 740050"/>
                  <a:gd name="connsiteX424" fmla="*/ 1273814 w 1886083"/>
                  <a:gd name="connsiteY424" fmla="*/ 148739 h 740050"/>
                  <a:gd name="connsiteX425" fmla="*/ 1300433 w 1886083"/>
                  <a:gd name="connsiteY425" fmla="*/ 172371 h 740050"/>
                  <a:gd name="connsiteX426" fmla="*/ 1301927 w 1886083"/>
                  <a:gd name="connsiteY426" fmla="*/ 174568 h 740050"/>
                  <a:gd name="connsiteX427" fmla="*/ 1298676 w 1886083"/>
                  <a:gd name="connsiteY427" fmla="*/ 176413 h 740050"/>
                  <a:gd name="connsiteX428" fmla="*/ 1279261 w 1886083"/>
                  <a:gd name="connsiteY428" fmla="*/ 178170 h 740050"/>
                  <a:gd name="connsiteX429" fmla="*/ 1269860 w 1886083"/>
                  <a:gd name="connsiteY429" fmla="*/ 174041 h 740050"/>
                  <a:gd name="connsiteX430" fmla="*/ 1240429 w 1886083"/>
                  <a:gd name="connsiteY430" fmla="*/ 148739 h 740050"/>
                  <a:gd name="connsiteX431" fmla="*/ 1226461 w 1886083"/>
                  <a:gd name="connsiteY431" fmla="*/ 140744 h 740050"/>
                  <a:gd name="connsiteX432" fmla="*/ 1188947 w 1886083"/>
                  <a:gd name="connsiteY432" fmla="*/ 122207 h 740050"/>
                  <a:gd name="connsiteX433" fmla="*/ 1178932 w 1886083"/>
                  <a:gd name="connsiteY433" fmla="*/ 115706 h 740050"/>
                  <a:gd name="connsiteX434" fmla="*/ 1151170 w 1886083"/>
                  <a:gd name="connsiteY434" fmla="*/ 101737 h 740050"/>
                  <a:gd name="connsiteX435" fmla="*/ 1097667 w 1886083"/>
                  <a:gd name="connsiteY435" fmla="*/ 74502 h 740050"/>
                  <a:gd name="connsiteX436" fmla="*/ 1055849 w 1886083"/>
                  <a:gd name="connsiteY436" fmla="*/ 62642 h 740050"/>
                  <a:gd name="connsiteX437" fmla="*/ 1024836 w 1886083"/>
                  <a:gd name="connsiteY437" fmla="*/ 55438 h 740050"/>
                  <a:gd name="connsiteX438" fmla="*/ 971157 w 1886083"/>
                  <a:gd name="connsiteY438" fmla="*/ 46301 h 740050"/>
                  <a:gd name="connsiteX439" fmla="*/ 912647 w 1886083"/>
                  <a:gd name="connsiteY439" fmla="*/ 41733 h 740050"/>
                  <a:gd name="connsiteX440" fmla="*/ 875485 w 1886083"/>
                  <a:gd name="connsiteY440" fmla="*/ 36901 h 740050"/>
                  <a:gd name="connsiteX441" fmla="*/ 864152 w 1886083"/>
                  <a:gd name="connsiteY441" fmla="*/ 37252 h 740050"/>
                  <a:gd name="connsiteX442" fmla="*/ 859671 w 1886083"/>
                  <a:gd name="connsiteY442" fmla="*/ 37516 h 740050"/>
                  <a:gd name="connsiteX443" fmla="*/ 843945 w 1886083"/>
                  <a:gd name="connsiteY443" fmla="*/ 35671 h 740050"/>
                  <a:gd name="connsiteX444" fmla="*/ 819961 w 1886083"/>
                  <a:gd name="connsiteY444" fmla="*/ 37604 h 740050"/>
                  <a:gd name="connsiteX445" fmla="*/ 798173 w 1886083"/>
                  <a:gd name="connsiteY445" fmla="*/ 37428 h 740050"/>
                  <a:gd name="connsiteX446" fmla="*/ 781218 w 1886083"/>
                  <a:gd name="connsiteY446" fmla="*/ 36198 h 740050"/>
                  <a:gd name="connsiteX447" fmla="*/ 770412 w 1886083"/>
                  <a:gd name="connsiteY447" fmla="*/ 35847 h 740050"/>
                  <a:gd name="connsiteX448" fmla="*/ 740014 w 1886083"/>
                  <a:gd name="connsiteY448" fmla="*/ 37428 h 740050"/>
                  <a:gd name="connsiteX449" fmla="*/ 1696039 w 1886083"/>
                  <a:gd name="connsiteY449" fmla="*/ 359676 h 740050"/>
                  <a:gd name="connsiteX450" fmla="*/ 1703067 w 1886083"/>
                  <a:gd name="connsiteY450" fmla="*/ 376895 h 740050"/>
                  <a:gd name="connsiteX451" fmla="*/ 1703067 w 1886083"/>
                  <a:gd name="connsiteY451" fmla="*/ 380848 h 740050"/>
                  <a:gd name="connsiteX452" fmla="*/ 1702892 w 1886083"/>
                  <a:gd name="connsiteY452" fmla="*/ 392445 h 740050"/>
                  <a:gd name="connsiteX453" fmla="*/ 1705615 w 1886083"/>
                  <a:gd name="connsiteY453" fmla="*/ 404481 h 740050"/>
                  <a:gd name="connsiteX454" fmla="*/ 1715630 w 1886083"/>
                  <a:gd name="connsiteY454" fmla="*/ 420383 h 740050"/>
                  <a:gd name="connsiteX455" fmla="*/ 1717388 w 1886083"/>
                  <a:gd name="connsiteY455" fmla="*/ 423809 h 740050"/>
                  <a:gd name="connsiteX456" fmla="*/ 1713258 w 1886083"/>
                  <a:gd name="connsiteY456" fmla="*/ 424863 h 740050"/>
                  <a:gd name="connsiteX457" fmla="*/ 1708163 w 1886083"/>
                  <a:gd name="connsiteY457" fmla="*/ 431101 h 740050"/>
                  <a:gd name="connsiteX458" fmla="*/ 1703155 w 1886083"/>
                  <a:gd name="connsiteY458" fmla="*/ 439447 h 740050"/>
                  <a:gd name="connsiteX459" fmla="*/ 1696303 w 1886083"/>
                  <a:gd name="connsiteY459" fmla="*/ 442434 h 740050"/>
                  <a:gd name="connsiteX460" fmla="*/ 1685409 w 1886083"/>
                  <a:gd name="connsiteY460" fmla="*/ 449550 h 740050"/>
                  <a:gd name="connsiteX461" fmla="*/ 1672143 w 1886083"/>
                  <a:gd name="connsiteY461" fmla="*/ 454031 h 740050"/>
                  <a:gd name="connsiteX462" fmla="*/ 1661512 w 1886083"/>
                  <a:gd name="connsiteY462" fmla="*/ 461850 h 740050"/>
                  <a:gd name="connsiteX463" fmla="*/ 1651936 w 1886083"/>
                  <a:gd name="connsiteY463" fmla="*/ 468527 h 740050"/>
                  <a:gd name="connsiteX464" fmla="*/ 1619782 w 1886083"/>
                  <a:gd name="connsiteY464" fmla="*/ 488294 h 740050"/>
                  <a:gd name="connsiteX465" fmla="*/ 1600893 w 1886083"/>
                  <a:gd name="connsiteY465" fmla="*/ 493301 h 740050"/>
                  <a:gd name="connsiteX466" fmla="*/ 1598697 w 1886083"/>
                  <a:gd name="connsiteY466" fmla="*/ 491632 h 740050"/>
                  <a:gd name="connsiteX467" fmla="*/ 1600103 w 1886083"/>
                  <a:gd name="connsiteY467" fmla="*/ 489260 h 740050"/>
                  <a:gd name="connsiteX468" fmla="*/ 1618903 w 1886083"/>
                  <a:gd name="connsiteY468" fmla="*/ 478893 h 740050"/>
                  <a:gd name="connsiteX469" fmla="*/ 1636825 w 1886083"/>
                  <a:gd name="connsiteY469" fmla="*/ 456491 h 740050"/>
                  <a:gd name="connsiteX470" fmla="*/ 1640691 w 1886083"/>
                  <a:gd name="connsiteY470" fmla="*/ 452098 h 740050"/>
                  <a:gd name="connsiteX471" fmla="*/ 1650970 w 1886083"/>
                  <a:gd name="connsiteY471" fmla="*/ 439183 h 740050"/>
                  <a:gd name="connsiteX472" fmla="*/ 1653166 w 1886083"/>
                  <a:gd name="connsiteY472" fmla="*/ 435406 h 740050"/>
                  <a:gd name="connsiteX473" fmla="*/ 1667047 w 1886083"/>
                  <a:gd name="connsiteY473" fmla="*/ 420383 h 740050"/>
                  <a:gd name="connsiteX474" fmla="*/ 1683652 w 1886083"/>
                  <a:gd name="connsiteY474" fmla="*/ 397365 h 740050"/>
                  <a:gd name="connsiteX475" fmla="*/ 1688220 w 1886083"/>
                  <a:gd name="connsiteY475" fmla="*/ 386120 h 740050"/>
                  <a:gd name="connsiteX476" fmla="*/ 1670473 w 1886083"/>
                  <a:gd name="connsiteY476" fmla="*/ 379882 h 740050"/>
                  <a:gd name="connsiteX477" fmla="*/ 1666520 w 1886083"/>
                  <a:gd name="connsiteY477" fmla="*/ 381288 h 740050"/>
                  <a:gd name="connsiteX478" fmla="*/ 1647456 w 1886083"/>
                  <a:gd name="connsiteY478" fmla="*/ 382078 h 740050"/>
                  <a:gd name="connsiteX479" fmla="*/ 1631203 w 1886083"/>
                  <a:gd name="connsiteY479" fmla="*/ 381288 h 740050"/>
                  <a:gd name="connsiteX480" fmla="*/ 1630500 w 1886083"/>
                  <a:gd name="connsiteY480" fmla="*/ 379443 h 740050"/>
                  <a:gd name="connsiteX481" fmla="*/ 1638056 w 1886083"/>
                  <a:gd name="connsiteY481" fmla="*/ 370833 h 740050"/>
                  <a:gd name="connsiteX482" fmla="*/ 1668892 w 1886083"/>
                  <a:gd name="connsiteY482" fmla="*/ 358446 h 740050"/>
                  <a:gd name="connsiteX483" fmla="*/ 1674515 w 1886083"/>
                  <a:gd name="connsiteY483" fmla="*/ 343950 h 740050"/>
                  <a:gd name="connsiteX484" fmla="*/ 1674954 w 1886083"/>
                  <a:gd name="connsiteY484" fmla="*/ 338503 h 740050"/>
                  <a:gd name="connsiteX485" fmla="*/ 1683125 w 1886083"/>
                  <a:gd name="connsiteY485" fmla="*/ 339909 h 740050"/>
                  <a:gd name="connsiteX486" fmla="*/ 1696039 w 1886083"/>
                  <a:gd name="connsiteY486" fmla="*/ 359676 h 740050"/>
                  <a:gd name="connsiteX487" fmla="*/ 1837396 w 1886083"/>
                  <a:gd name="connsiteY487" fmla="*/ 387701 h 740050"/>
                  <a:gd name="connsiteX488" fmla="*/ 1848114 w 1886083"/>
                  <a:gd name="connsiteY488" fmla="*/ 399386 h 740050"/>
                  <a:gd name="connsiteX489" fmla="*/ 1849432 w 1886083"/>
                  <a:gd name="connsiteY489" fmla="*/ 404218 h 740050"/>
                  <a:gd name="connsiteX490" fmla="*/ 1847587 w 1886083"/>
                  <a:gd name="connsiteY490" fmla="*/ 409313 h 740050"/>
                  <a:gd name="connsiteX491" fmla="*/ 1848202 w 1886083"/>
                  <a:gd name="connsiteY491" fmla="*/ 418889 h 740050"/>
                  <a:gd name="connsiteX492" fmla="*/ 1848114 w 1886083"/>
                  <a:gd name="connsiteY492" fmla="*/ 422930 h 740050"/>
                  <a:gd name="connsiteX493" fmla="*/ 1852506 w 1886083"/>
                  <a:gd name="connsiteY493" fmla="*/ 439535 h 740050"/>
                  <a:gd name="connsiteX494" fmla="*/ 1850310 w 1886083"/>
                  <a:gd name="connsiteY494" fmla="*/ 456315 h 740050"/>
                  <a:gd name="connsiteX495" fmla="*/ 1848377 w 1886083"/>
                  <a:gd name="connsiteY495" fmla="*/ 458248 h 740050"/>
                  <a:gd name="connsiteX496" fmla="*/ 1845742 w 1886083"/>
                  <a:gd name="connsiteY496" fmla="*/ 455876 h 740050"/>
                  <a:gd name="connsiteX497" fmla="*/ 1845566 w 1886083"/>
                  <a:gd name="connsiteY497" fmla="*/ 446563 h 740050"/>
                  <a:gd name="connsiteX498" fmla="*/ 1842930 w 1886083"/>
                  <a:gd name="connsiteY498" fmla="*/ 428817 h 740050"/>
                  <a:gd name="connsiteX499" fmla="*/ 1834936 w 1886083"/>
                  <a:gd name="connsiteY499" fmla="*/ 412652 h 740050"/>
                  <a:gd name="connsiteX500" fmla="*/ 1834145 w 1886083"/>
                  <a:gd name="connsiteY500" fmla="*/ 411949 h 740050"/>
                  <a:gd name="connsiteX501" fmla="*/ 1820089 w 1886083"/>
                  <a:gd name="connsiteY501" fmla="*/ 391127 h 740050"/>
                  <a:gd name="connsiteX502" fmla="*/ 1807438 w 1886083"/>
                  <a:gd name="connsiteY502" fmla="*/ 369779 h 740050"/>
                  <a:gd name="connsiteX503" fmla="*/ 1804714 w 1886083"/>
                  <a:gd name="connsiteY503" fmla="*/ 365650 h 740050"/>
                  <a:gd name="connsiteX504" fmla="*/ 1788812 w 1886083"/>
                  <a:gd name="connsiteY504" fmla="*/ 347728 h 740050"/>
                  <a:gd name="connsiteX505" fmla="*/ 1770539 w 1886083"/>
                  <a:gd name="connsiteY505" fmla="*/ 323480 h 740050"/>
                  <a:gd name="connsiteX506" fmla="*/ 1768079 w 1886083"/>
                  <a:gd name="connsiteY506" fmla="*/ 321284 h 740050"/>
                  <a:gd name="connsiteX507" fmla="*/ 1752880 w 1886083"/>
                  <a:gd name="connsiteY507" fmla="*/ 309072 h 740050"/>
                  <a:gd name="connsiteX508" fmla="*/ 1733728 w 1886083"/>
                  <a:gd name="connsiteY508" fmla="*/ 296948 h 740050"/>
                  <a:gd name="connsiteX509" fmla="*/ 1681982 w 1886083"/>
                  <a:gd name="connsiteY509" fmla="*/ 268483 h 740050"/>
                  <a:gd name="connsiteX510" fmla="*/ 1650443 w 1886083"/>
                  <a:gd name="connsiteY510" fmla="*/ 257150 h 740050"/>
                  <a:gd name="connsiteX511" fmla="*/ 1641306 w 1886083"/>
                  <a:gd name="connsiteY511" fmla="*/ 254075 h 740050"/>
                  <a:gd name="connsiteX512" fmla="*/ 1614686 w 1886083"/>
                  <a:gd name="connsiteY512" fmla="*/ 233078 h 740050"/>
                  <a:gd name="connsiteX513" fmla="*/ 1613281 w 1886083"/>
                  <a:gd name="connsiteY513" fmla="*/ 230882 h 740050"/>
                  <a:gd name="connsiteX514" fmla="*/ 1617322 w 1886083"/>
                  <a:gd name="connsiteY514" fmla="*/ 231321 h 740050"/>
                  <a:gd name="connsiteX515" fmla="*/ 1632257 w 1886083"/>
                  <a:gd name="connsiteY515" fmla="*/ 239668 h 740050"/>
                  <a:gd name="connsiteX516" fmla="*/ 1662655 w 1886083"/>
                  <a:gd name="connsiteY516" fmla="*/ 250825 h 740050"/>
                  <a:gd name="connsiteX517" fmla="*/ 1701222 w 1886083"/>
                  <a:gd name="connsiteY517" fmla="*/ 266814 h 740050"/>
                  <a:gd name="connsiteX518" fmla="*/ 1719672 w 1886083"/>
                  <a:gd name="connsiteY518" fmla="*/ 275248 h 740050"/>
                  <a:gd name="connsiteX519" fmla="*/ 1742953 w 1886083"/>
                  <a:gd name="connsiteY519" fmla="*/ 288690 h 740050"/>
                  <a:gd name="connsiteX520" fmla="*/ 1770275 w 1886083"/>
                  <a:gd name="connsiteY520" fmla="*/ 308545 h 740050"/>
                  <a:gd name="connsiteX521" fmla="*/ 1788549 w 1886083"/>
                  <a:gd name="connsiteY521" fmla="*/ 324534 h 740050"/>
                  <a:gd name="connsiteX522" fmla="*/ 1795577 w 1886083"/>
                  <a:gd name="connsiteY522" fmla="*/ 329805 h 740050"/>
                  <a:gd name="connsiteX523" fmla="*/ 1811215 w 1886083"/>
                  <a:gd name="connsiteY523" fmla="*/ 342984 h 740050"/>
                  <a:gd name="connsiteX524" fmla="*/ 1821846 w 1886083"/>
                  <a:gd name="connsiteY524" fmla="*/ 358797 h 740050"/>
                  <a:gd name="connsiteX525" fmla="*/ 1835990 w 1886083"/>
                  <a:gd name="connsiteY525" fmla="*/ 380585 h 740050"/>
                  <a:gd name="connsiteX526" fmla="*/ 1837396 w 1886083"/>
                  <a:gd name="connsiteY526" fmla="*/ 387701 h 740050"/>
                  <a:gd name="connsiteX527" fmla="*/ 1082029 w 1886083"/>
                  <a:gd name="connsiteY527" fmla="*/ 155504 h 740050"/>
                  <a:gd name="connsiteX528" fmla="*/ 1060944 w 1886083"/>
                  <a:gd name="connsiteY528" fmla="*/ 145137 h 740050"/>
                  <a:gd name="connsiteX529" fmla="*/ 1045482 w 1886083"/>
                  <a:gd name="connsiteY529" fmla="*/ 140129 h 740050"/>
                  <a:gd name="connsiteX530" fmla="*/ 1006738 w 1886083"/>
                  <a:gd name="connsiteY530" fmla="*/ 124403 h 740050"/>
                  <a:gd name="connsiteX531" fmla="*/ 1004893 w 1886083"/>
                  <a:gd name="connsiteY531" fmla="*/ 122383 h 740050"/>
                  <a:gd name="connsiteX532" fmla="*/ 1007968 w 1886083"/>
                  <a:gd name="connsiteY532" fmla="*/ 120450 h 740050"/>
                  <a:gd name="connsiteX533" fmla="*/ 1011219 w 1886083"/>
                  <a:gd name="connsiteY533" fmla="*/ 120889 h 740050"/>
                  <a:gd name="connsiteX534" fmla="*/ 1036960 w 1886083"/>
                  <a:gd name="connsiteY534" fmla="*/ 126073 h 740050"/>
                  <a:gd name="connsiteX535" fmla="*/ 1083786 w 1886083"/>
                  <a:gd name="connsiteY535" fmla="*/ 132837 h 740050"/>
                  <a:gd name="connsiteX536" fmla="*/ 1122705 w 1886083"/>
                  <a:gd name="connsiteY536" fmla="*/ 145752 h 740050"/>
                  <a:gd name="connsiteX537" fmla="*/ 1125692 w 1886083"/>
                  <a:gd name="connsiteY537" fmla="*/ 148563 h 740050"/>
                  <a:gd name="connsiteX538" fmla="*/ 1121387 w 1886083"/>
                  <a:gd name="connsiteY538" fmla="*/ 149442 h 740050"/>
                  <a:gd name="connsiteX539" fmla="*/ 1098106 w 1886083"/>
                  <a:gd name="connsiteY539" fmla="*/ 155504 h 740050"/>
                  <a:gd name="connsiteX540" fmla="*/ 1082029 w 1886083"/>
                  <a:gd name="connsiteY540" fmla="*/ 155504 h 740050"/>
                  <a:gd name="connsiteX541" fmla="*/ 177135 w 1886083"/>
                  <a:gd name="connsiteY541" fmla="*/ 545223 h 740050"/>
                  <a:gd name="connsiteX542" fmla="*/ 175905 w 1886083"/>
                  <a:gd name="connsiteY542" fmla="*/ 542587 h 740050"/>
                  <a:gd name="connsiteX543" fmla="*/ 150603 w 1886083"/>
                  <a:gd name="connsiteY543" fmla="*/ 524489 h 740050"/>
                  <a:gd name="connsiteX544" fmla="*/ 143311 w 1886083"/>
                  <a:gd name="connsiteY544" fmla="*/ 519833 h 740050"/>
                  <a:gd name="connsiteX545" fmla="*/ 114407 w 1886083"/>
                  <a:gd name="connsiteY545" fmla="*/ 484692 h 740050"/>
                  <a:gd name="connsiteX546" fmla="*/ 111596 w 1886083"/>
                  <a:gd name="connsiteY546" fmla="*/ 459038 h 740050"/>
                  <a:gd name="connsiteX547" fmla="*/ 111772 w 1886083"/>
                  <a:gd name="connsiteY547" fmla="*/ 453943 h 740050"/>
                  <a:gd name="connsiteX548" fmla="*/ 114320 w 1886083"/>
                  <a:gd name="connsiteY548" fmla="*/ 444542 h 740050"/>
                  <a:gd name="connsiteX549" fmla="*/ 117307 w 1886083"/>
                  <a:gd name="connsiteY549" fmla="*/ 443664 h 740050"/>
                  <a:gd name="connsiteX550" fmla="*/ 118449 w 1886083"/>
                  <a:gd name="connsiteY550" fmla="*/ 444806 h 740050"/>
                  <a:gd name="connsiteX551" fmla="*/ 118712 w 1886083"/>
                  <a:gd name="connsiteY551" fmla="*/ 459741 h 740050"/>
                  <a:gd name="connsiteX552" fmla="*/ 121436 w 1886083"/>
                  <a:gd name="connsiteY552" fmla="*/ 479948 h 740050"/>
                  <a:gd name="connsiteX553" fmla="*/ 123808 w 1886083"/>
                  <a:gd name="connsiteY553" fmla="*/ 482056 h 740050"/>
                  <a:gd name="connsiteX554" fmla="*/ 130748 w 1886083"/>
                  <a:gd name="connsiteY554" fmla="*/ 488733 h 740050"/>
                  <a:gd name="connsiteX555" fmla="*/ 138479 w 1886083"/>
                  <a:gd name="connsiteY555" fmla="*/ 495322 h 740050"/>
                  <a:gd name="connsiteX556" fmla="*/ 144893 w 1886083"/>
                  <a:gd name="connsiteY556" fmla="*/ 498836 h 740050"/>
                  <a:gd name="connsiteX557" fmla="*/ 176257 w 1886083"/>
                  <a:gd name="connsiteY557" fmla="*/ 527740 h 740050"/>
                  <a:gd name="connsiteX558" fmla="*/ 189347 w 1886083"/>
                  <a:gd name="connsiteY558" fmla="*/ 537404 h 740050"/>
                  <a:gd name="connsiteX559" fmla="*/ 192158 w 1886083"/>
                  <a:gd name="connsiteY559" fmla="*/ 544344 h 740050"/>
                  <a:gd name="connsiteX560" fmla="*/ 185393 w 1886083"/>
                  <a:gd name="connsiteY560" fmla="*/ 545047 h 740050"/>
                  <a:gd name="connsiteX561" fmla="*/ 177135 w 1886083"/>
                  <a:gd name="connsiteY561" fmla="*/ 545223 h 740050"/>
                  <a:gd name="connsiteX562" fmla="*/ 1381347 w 1886083"/>
                  <a:gd name="connsiteY562" fmla="*/ 698616 h 740050"/>
                  <a:gd name="connsiteX563" fmla="*/ 1378799 w 1886083"/>
                  <a:gd name="connsiteY563" fmla="*/ 700636 h 740050"/>
                  <a:gd name="connsiteX564" fmla="*/ 1336278 w 1886083"/>
                  <a:gd name="connsiteY564" fmla="*/ 700636 h 740050"/>
                  <a:gd name="connsiteX565" fmla="*/ 1327844 w 1886083"/>
                  <a:gd name="connsiteY565" fmla="*/ 698528 h 740050"/>
                  <a:gd name="connsiteX566" fmla="*/ 1326262 w 1886083"/>
                  <a:gd name="connsiteY566" fmla="*/ 695014 h 740050"/>
                  <a:gd name="connsiteX567" fmla="*/ 1328019 w 1886083"/>
                  <a:gd name="connsiteY567" fmla="*/ 689479 h 740050"/>
                  <a:gd name="connsiteX568" fmla="*/ 1330831 w 1886083"/>
                  <a:gd name="connsiteY568" fmla="*/ 686316 h 740050"/>
                  <a:gd name="connsiteX569" fmla="*/ 1379941 w 1886083"/>
                  <a:gd name="connsiteY569" fmla="*/ 683944 h 740050"/>
                  <a:gd name="connsiteX570" fmla="*/ 1387584 w 1886083"/>
                  <a:gd name="connsiteY570" fmla="*/ 682802 h 740050"/>
                  <a:gd name="connsiteX571" fmla="*/ 1408669 w 1886083"/>
                  <a:gd name="connsiteY571" fmla="*/ 680079 h 740050"/>
                  <a:gd name="connsiteX572" fmla="*/ 1415346 w 1886083"/>
                  <a:gd name="connsiteY572" fmla="*/ 682890 h 740050"/>
                  <a:gd name="connsiteX573" fmla="*/ 1427382 w 1886083"/>
                  <a:gd name="connsiteY573" fmla="*/ 692378 h 740050"/>
                  <a:gd name="connsiteX574" fmla="*/ 1429930 w 1886083"/>
                  <a:gd name="connsiteY574" fmla="*/ 693608 h 740050"/>
                  <a:gd name="connsiteX575" fmla="*/ 1426767 w 1886083"/>
                  <a:gd name="connsiteY575" fmla="*/ 694486 h 740050"/>
                  <a:gd name="connsiteX576" fmla="*/ 1381347 w 1886083"/>
                  <a:gd name="connsiteY576" fmla="*/ 698616 h 740050"/>
                  <a:gd name="connsiteX577" fmla="*/ 1794611 w 1886083"/>
                  <a:gd name="connsiteY577" fmla="*/ 487152 h 740050"/>
                  <a:gd name="connsiteX578" fmla="*/ 1805329 w 1886083"/>
                  <a:gd name="connsiteY578" fmla="*/ 466155 h 740050"/>
                  <a:gd name="connsiteX579" fmla="*/ 1806296 w 1886083"/>
                  <a:gd name="connsiteY579" fmla="*/ 462377 h 740050"/>
                  <a:gd name="connsiteX580" fmla="*/ 1808755 w 1886083"/>
                  <a:gd name="connsiteY580" fmla="*/ 466330 h 740050"/>
                  <a:gd name="connsiteX581" fmla="*/ 1809985 w 1886083"/>
                  <a:gd name="connsiteY581" fmla="*/ 471074 h 740050"/>
                  <a:gd name="connsiteX582" fmla="*/ 1809810 w 1886083"/>
                  <a:gd name="connsiteY582" fmla="*/ 483901 h 740050"/>
                  <a:gd name="connsiteX583" fmla="*/ 1809985 w 1886083"/>
                  <a:gd name="connsiteY583" fmla="*/ 498309 h 740050"/>
                  <a:gd name="connsiteX584" fmla="*/ 1808492 w 1886083"/>
                  <a:gd name="connsiteY584" fmla="*/ 503932 h 740050"/>
                  <a:gd name="connsiteX585" fmla="*/ 1783454 w 1886083"/>
                  <a:gd name="connsiteY585" fmla="*/ 532133 h 740050"/>
                  <a:gd name="connsiteX586" fmla="*/ 1780203 w 1886083"/>
                  <a:gd name="connsiteY586" fmla="*/ 535032 h 740050"/>
                  <a:gd name="connsiteX587" fmla="*/ 1763511 w 1886083"/>
                  <a:gd name="connsiteY587" fmla="*/ 546980 h 740050"/>
                  <a:gd name="connsiteX588" fmla="*/ 1753408 w 1886083"/>
                  <a:gd name="connsiteY588" fmla="*/ 546541 h 740050"/>
                  <a:gd name="connsiteX589" fmla="*/ 1758679 w 1886083"/>
                  <a:gd name="connsiteY589" fmla="*/ 539512 h 740050"/>
                  <a:gd name="connsiteX590" fmla="*/ 1768870 w 1886083"/>
                  <a:gd name="connsiteY590" fmla="*/ 528794 h 740050"/>
                  <a:gd name="connsiteX591" fmla="*/ 1778709 w 1886083"/>
                  <a:gd name="connsiteY591" fmla="*/ 514562 h 740050"/>
                  <a:gd name="connsiteX592" fmla="*/ 1789955 w 1886083"/>
                  <a:gd name="connsiteY592" fmla="*/ 497255 h 740050"/>
                  <a:gd name="connsiteX593" fmla="*/ 1794611 w 1886083"/>
                  <a:gd name="connsiteY593" fmla="*/ 487152 h 740050"/>
                  <a:gd name="connsiteX594" fmla="*/ 721038 w 1886083"/>
                  <a:gd name="connsiteY594" fmla="*/ 393939 h 740050"/>
                  <a:gd name="connsiteX595" fmla="*/ 741683 w 1886083"/>
                  <a:gd name="connsiteY595" fmla="*/ 384626 h 740050"/>
                  <a:gd name="connsiteX596" fmla="*/ 751962 w 1886083"/>
                  <a:gd name="connsiteY596" fmla="*/ 381551 h 740050"/>
                  <a:gd name="connsiteX597" fmla="*/ 762329 w 1886083"/>
                  <a:gd name="connsiteY597" fmla="*/ 386823 h 740050"/>
                  <a:gd name="connsiteX598" fmla="*/ 758551 w 1886083"/>
                  <a:gd name="connsiteY598" fmla="*/ 392357 h 740050"/>
                  <a:gd name="connsiteX599" fmla="*/ 746252 w 1886083"/>
                  <a:gd name="connsiteY599" fmla="*/ 408435 h 740050"/>
                  <a:gd name="connsiteX600" fmla="*/ 729472 w 1886083"/>
                  <a:gd name="connsiteY600" fmla="*/ 418977 h 740050"/>
                  <a:gd name="connsiteX601" fmla="*/ 701974 w 1886083"/>
                  <a:gd name="connsiteY601" fmla="*/ 420910 h 740050"/>
                  <a:gd name="connsiteX602" fmla="*/ 698987 w 1886083"/>
                  <a:gd name="connsiteY602" fmla="*/ 420119 h 740050"/>
                  <a:gd name="connsiteX603" fmla="*/ 699250 w 1886083"/>
                  <a:gd name="connsiteY603" fmla="*/ 417396 h 740050"/>
                  <a:gd name="connsiteX604" fmla="*/ 721038 w 1886083"/>
                  <a:gd name="connsiteY604" fmla="*/ 393939 h 740050"/>
                  <a:gd name="connsiteX605" fmla="*/ 1216269 w 1886083"/>
                  <a:gd name="connsiteY605" fmla="*/ 401143 h 740050"/>
                  <a:gd name="connsiteX606" fmla="*/ 1227778 w 1886083"/>
                  <a:gd name="connsiteY606" fmla="*/ 398068 h 740050"/>
                  <a:gd name="connsiteX607" fmla="*/ 1244558 w 1886083"/>
                  <a:gd name="connsiteY607" fmla="*/ 396047 h 740050"/>
                  <a:gd name="connsiteX608" fmla="*/ 1246755 w 1886083"/>
                  <a:gd name="connsiteY608" fmla="*/ 399298 h 740050"/>
                  <a:gd name="connsiteX609" fmla="*/ 1229887 w 1886083"/>
                  <a:gd name="connsiteY609" fmla="*/ 408786 h 740050"/>
                  <a:gd name="connsiteX610" fmla="*/ 1184994 w 1886083"/>
                  <a:gd name="connsiteY610" fmla="*/ 418626 h 740050"/>
                  <a:gd name="connsiteX611" fmla="*/ 1161888 w 1886083"/>
                  <a:gd name="connsiteY611" fmla="*/ 424688 h 740050"/>
                  <a:gd name="connsiteX612" fmla="*/ 1138343 w 1886083"/>
                  <a:gd name="connsiteY612" fmla="*/ 427499 h 740050"/>
                  <a:gd name="connsiteX613" fmla="*/ 1135883 w 1886083"/>
                  <a:gd name="connsiteY613" fmla="*/ 428202 h 740050"/>
                  <a:gd name="connsiteX614" fmla="*/ 1141594 w 1886083"/>
                  <a:gd name="connsiteY614" fmla="*/ 414409 h 740050"/>
                  <a:gd name="connsiteX615" fmla="*/ 1161888 w 1886083"/>
                  <a:gd name="connsiteY615" fmla="*/ 412212 h 740050"/>
                  <a:gd name="connsiteX616" fmla="*/ 1216269 w 1886083"/>
                  <a:gd name="connsiteY616" fmla="*/ 401143 h 740050"/>
                  <a:gd name="connsiteX617" fmla="*/ 1169971 w 1886083"/>
                  <a:gd name="connsiteY617" fmla="*/ 706874 h 740050"/>
                  <a:gd name="connsiteX618" fmla="*/ 1147217 w 1886083"/>
                  <a:gd name="connsiteY618" fmla="*/ 704678 h 740050"/>
                  <a:gd name="connsiteX619" fmla="*/ 1117961 w 1886083"/>
                  <a:gd name="connsiteY619" fmla="*/ 698879 h 740050"/>
                  <a:gd name="connsiteX620" fmla="*/ 1079130 w 1886083"/>
                  <a:gd name="connsiteY620" fmla="*/ 690797 h 740050"/>
                  <a:gd name="connsiteX621" fmla="*/ 1058572 w 1886083"/>
                  <a:gd name="connsiteY621" fmla="*/ 681923 h 740050"/>
                  <a:gd name="connsiteX622" fmla="*/ 1057518 w 1886083"/>
                  <a:gd name="connsiteY622" fmla="*/ 678585 h 740050"/>
                  <a:gd name="connsiteX623" fmla="*/ 1061471 w 1886083"/>
                  <a:gd name="connsiteY623" fmla="*/ 678761 h 740050"/>
                  <a:gd name="connsiteX624" fmla="*/ 1087652 w 1886083"/>
                  <a:gd name="connsiteY624" fmla="*/ 686316 h 740050"/>
                  <a:gd name="connsiteX625" fmla="*/ 1096173 w 1886083"/>
                  <a:gd name="connsiteY625" fmla="*/ 688249 h 740050"/>
                  <a:gd name="connsiteX626" fmla="*/ 1103465 w 1886083"/>
                  <a:gd name="connsiteY626" fmla="*/ 690182 h 740050"/>
                  <a:gd name="connsiteX627" fmla="*/ 1133599 w 1886083"/>
                  <a:gd name="connsiteY627" fmla="*/ 694486 h 740050"/>
                  <a:gd name="connsiteX628" fmla="*/ 1135444 w 1886083"/>
                  <a:gd name="connsiteY628" fmla="*/ 695453 h 740050"/>
                  <a:gd name="connsiteX629" fmla="*/ 1156705 w 1886083"/>
                  <a:gd name="connsiteY629" fmla="*/ 700636 h 740050"/>
                  <a:gd name="connsiteX630" fmla="*/ 1168214 w 1886083"/>
                  <a:gd name="connsiteY630" fmla="*/ 701427 h 740050"/>
                  <a:gd name="connsiteX631" fmla="*/ 1192725 w 1886083"/>
                  <a:gd name="connsiteY631" fmla="*/ 704853 h 740050"/>
                  <a:gd name="connsiteX632" fmla="*/ 1227163 w 1886083"/>
                  <a:gd name="connsiteY632" fmla="*/ 707401 h 740050"/>
                  <a:gd name="connsiteX633" fmla="*/ 1255716 w 1886083"/>
                  <a:gd name="connsiteY633" fmla="*/ 710739 h 740050"/>
                  <a:gd name="connsiteX634" fmla="*/ 1265028 w 1886083"/>
                  <a:gd name="connsiteY634" fmla="*/ 710915 h 740050"/>
                  <a:gd name="connsiteX635" fmla="*/ 1270827 w 1886083"/>
                  <a:gd name="connsiteY635" fmla="*/ 711091 h 740050"/>
                  <a:gd name="connsiteX636" fmla="*/ 1275571 w 1886083"/>
                  <a:gd name="connsiteY636" fmla="*/ 716011 h 740050"/>
                  <a:gd name="connsiteX637" fmla="*/ 1269948 w 1886083"/>
                  <a:gd name="connsiteY637" fmla="*/ 715396 h 740050"/>
                  <a:gd name="connsiteX638" fmla="*/ 1263008 w 1886083"/>
                  <a:gd name="connsiteY638" fmla="*/ 715220 h 740050"/>
                  <a:gd name="connsiteX639" fmla="*/ 1240342 w 1886083"/>
                  <a:gd name="connsiteY639" fmla="*/ 713902 h 740050"/>
                  <a:gd name="connsiteX640" fmla="*/ 1198874 w 1886083"/>
                  <a:gd name="connsiteY640" fmla="*/ 711179 h 740050"/>
                  <a:gd name="connsiteX641" fmla="*/ 1169971 w 1886083"/>
                  <a:gd name="connsiteY641" fmla="*/ 706874 h 740050"/>
                  <a:gd name="connsiteX642" fmla="*/ 928900 w 1886083"/>
                  <a:gd name="connsiteY642" fmla="*/ 434351 h 740050"/>
                  <a:gd name="connsiteX643" fmla="*/ 925825 w 1886083"/>
                  <a:gd name="connsiteY643" fmla="*/ 435406 h 740050"/>
                  <a:gd name="connsiteX644" fmla="*/ 925210 w 1886083"/>
                  <a:gd name="connsiteY644" fmla="*/ 433561 h 740050"/>
                  <a:gd name="connsiteX645" fmla="*/ 931360 w 1886083"/>
                  <a:gd name="connsiteY645" fmla="*/ 422315 h 740050"/>
                  <a:gd name="connsiteX646" fmla="*/ 942781 w 1886083"/>
                  <a:gd name="connsiteY646" fmla="*/ 405711 h 740050"/>
                  <a:gd name="connsiteX647" fmla="*/ 966238 w 1886083"/>
                  <a:gd name="connsiteY647" fmla="*/ 395257 h 740050"/>
                  <a:gd name="connsiteX648" fmla="*/ 971772 w 1886083"/>
                  <a:gd name="connsiteY648" fmla="*/ 397541 h 740050"/>
                  <a:gd name="connsiteX649" fmla="*/ 966941 w 1886083"/>
                  <a:gd name="connsiteY649" fmla="*/ 424073 h 740050"/>
                  <a:gd name="connsiteX650" fmla="*/ 964568 w 1886083"/>
                  <a:gd name="connsiteY650" fmla="*/ 431452 h 740050"/>
                  <a:gd name="connsiteX651" fmla="*/ 961845 w 1886083"/>
                  <a:gd name="connsiteY651" fmla="*/ 436723 h 740050"/>
                  <a:gd name="connsiteX652" fmla="*/ 956837 w 1886083"/>
                  <a:gd name="connsiteY652" fmla="*/ 433736 h 740050"/>
                  <a:gd name="connsiteX653" fmla="*/ 945943 w 1886083"/>
                  <a:gd name="connsiteY653" fmla="*/ 428992 h 740050"/>
                  <a:gd name="connsiteX654" fmla="*/ 928900 w 1886083"/>
                  <a:gd name="connsiteY654" fmla="*/ 434351 h 740050"/>
                  <a:gd name="connsiteX655" fmla="*/ 481109 w 1886083"/>
                  <a:gd name="connsiteY655" fmla="*/ 228071 h 740050"/>
                  <a:gd name="connsiteX656" fmla="*/ 473817 w 1886083"/>
                  <a:gd name="connsiteY656" fmla="*/ 225962 h 740050"/>
                  <a:gd name="connsiteX657" fmla="*/ 466086 w 1886083"/>
                  <a:gd name="connsiteY657" fmla="*/ 223239 h 740050"/>
                  <a:gd name="connsiteX658" fmla="*/ 475486 w 1886083"/>
                  <a:gd name="connsiteY658" fmla="*/ 222009 h 740050"/>
                  <a:gd name="connsiteX659" fmla="*/ 480406 w 1886083"/>
                  <a:gd name="connsiteY659" fmla="*/ 223942 h 740050"/>
                  <a:gd name="connsiteX660" fmla="*/ 527496 w 1886083"/>
                  <a:gd name="connsiteY660" fmla="*/ 226665 h 740050"/>
                  <a:gd name="connsiteX661" fmla="*/ 562286 w 1886083"/>
                  <a:gd name="connsiteY661" fmla="*/ 217792 h 740050"/>
                  <a:gd name="connsiteX662" fmla="*/ 568172 w 1886083"/>
                  <a:gd name="connsiteY662" fmla="*/ 217880 h 740050"/>
                  <a:gd name="connsiteX663" fmla="*/ 572477 w 1886083"/>
                  <a:gd name="connsiteY663" fmla="*/ 220955 h 740050"/>
                  <a:gd name="connsiteX664" fmla="*/ 568260 w 1886083"/>
                  <a:gd name="connsiteY664" fmla="*/ 222009 h 740050"/>
                  <a:gd name="connsiteX665" fmla="*/ 541465 w 1886083"/>
                  <a:gd name="connsiteY665" fmla="*/ 239668 h 740050"/>
                  <a:gd name="connsiteX666" fmla="*/ 539620 w 1886083"/>
                  <a:gd name="connsiteY666" fmla="*/ 240634 h 740050"/>
                  <a:gd name="connsiteX667" fmla="*/ 527408 w 1886083"/>
                  <a:gd name="connsiteY667" fmla="*/ 244763 h 740050"/>
                  <a:gd name="connsiteX668" fmla="*/ 508695 w 1886083"/>
                  <a:gd name="connsiteY668" fmla="*/ 243182 h 740050"/>
                  <a:gd name="connsiteX669" fmla="*/ 481109 w 1886083"/>
                  <a:gd name="connsiteY669" fmla="*/ 228071 h 740050"/>
                  <a:gd name="connsiteX670" fmla="*/ 281593 w 1886083"/>
                  <a:gd name="connsiteY670" fmla="*/ 541094 h 740050"/>
                  <a:gd name="connsiteX671" fmla="*/ 254359 w 1886083"/>
                  <a:gd name="connsiteY671" fmla="*/ 528531 h 740050"/>
                  <a:gd name="connsiteX672" fmla="*/ 252074 w 1886083"/>
                  <a:gd name="connsiteY672" fmla="*/ 526071 h 740050"/>
                  <a:gd name="connsiteX673" fmla="*/ 248297 w 1886083"/>
                  <a:gd name="connsiteY673" fmla="*/ 522293 h 740050"/>
                  <a:gd name="connsiteX674" fmla="*/ 242674 w 1886083"/>
                  <a:gd name="connsiteY674" fmla="*/ 519394 h 740050"/>
                  <a:gd name="connsiteX675" fmla="*/ 225894 w 1886083"/>
                  <a:gd name="connsiteY675" fmla="*/ 502702 h 740050"/>
                  <a:gd name="connsiteX676" fmla="*/ 223522 w 1886083"/>
                  <a:gd name="connsiteY676" fmla="*/ 498485 h 740050"/>
                  <a:gd name="connsiteX677" fmla="*/ 228969 w 1886083"/>
                  <a:gd name="connsiteY677" fmla="*/ 497606 h 740050"/>
                  <a:gd name="connsiteX678" fmla="*/ 253919 w 1886083"/>
                  <a:gd name="connsiteY678" fmla="*/ 502614 h 740050"/>
                  <a:gd name="connsiteX679" fmla="*/ 265780 w 1886083"/>
                  <a:gd name="connsiteY679" fmla="*/ 509994 h 740050"/>
                  <a:gd name="connsiteX680" fmla="*/ 288534 w 1886083"/>
                  <a:gd name="connsiteY680" fmla="*/ 534944 h 740050"/>
                  <a:gd name="connsiteX681" fmla="*/ 289764 w 1886083"/>
                  <a:gd name="connsiteY681" fmla="*/ 539249 h 740050"/>
                  <a:gd name="connsiteX682" fmla="*/ 281593 w 1886083"/>
                  <a:gd name="connsiteY682" fmla="*/ 541094 h 740050"/>
                  <a:gd name="connsiteX683" fmla="*/ 319634 w 1886083"/>
                  <a:gd name="connsiteY683" fmla="*/ 532748 h 740050"/>
                  <a:gd name="connsiteX684" fmla="*/ 301272 w 1886083"/>
                  <a:gd name="connsiteY684" fmla="*/ 514562 h 740050"/>
                  <a:gd name="connsiteX685" fmla="*/ 300218 w 1886083"/>
                  <a:gd name="connsiteY685" fmla="*/ 512366 h 740050"/>
                  <a:gd name="connsiteX686" fmla="*/ 302415 w 1886083"/>
                  <a:gd name="connsiteY686" fmla="*/ 512014 h 740050"/>
                  <a:gd name="connsiteX687" fmla="*/ 315241 w 1886083"/>
                  <a:gd name="connsiteY687" fmla="*/ 513332 h 740050"/>
                  <a:gd name="connsiteX688" fmla="*/ 335272 w 1886083"/>
                  <a:gd name="connsiteY688" fmla="*/ 512190 h 740050"/>
                  <a:gd name="connsiteX689" fmla="*/ 340104 w 1886083"/>
                  <a:gd name="connsiteY689" fmla="*/ 514123 h 740050"/>
                  <a:gd name="connsiteX690" fmla="*/ 339489 w 1886083"/>
                  <a:gd name="connsiteY690" fmla="*/ 516231 h 740050"/>
                  <a:gd name="connsiteX691" fmla="*/ 339313 w 1886083"/>
                  <a:gd name="connsiteY691" fmla="*/ 518340 h 740050"/>
                  <a:gd name="connsiteX692" fmla="*/ 343969 w 1886083"/>
                  <a:gd name="connsiteY692" fmla="*/ 520887 h 740050"/>
                  <a:gd name="connsiteX693" fmla="*/ 377793 w 1886083"/>
                  <a:gd name="connsiteY693" fmla="*/ 539073 h 740050"/>
                  <a:gd name="connsiteX694" fmla="*/ 379902 w 1886083"/>
                  <a:gd name="connsiteY694" fmla="*/ 540391 h 740050"/>
                  <a:gd name="connsiteX695" fmla="*/ 377881 w 1886083"/>
                  <a:gd name="connsiteY695" fmla="*/ 541006 h 740050"/>
                  <a:gd name="connsiteX696" fmla="*/ 348099 w 1886083"/>
                  <a:gd name="connsiteY696" fmla="*/ 538897 h 740050"/>
                  <a:gd name="connsiteX697" fmla="*/ 340719 w 1886083"/>
                  <a:gd name="connsiteY697" fmla="*/ 537053 h 740050"/>
                  <a:gd name="connsiteX698" fmla="*/ 319634 w 1886083"/>
                  <a:gd name="connsiteY698" fmla="*/ 532748 h 740050"/>
                  <a:gd name="connsiteX699" fmla="*/ 590399 w 1886083"/>
                  <a:gd name="connsiteY699" fmla="*/ 271646 h 740050"/>
                  <a:gd name="connsiteX700" fmla="*/ 568084 w 1886083"/>
                  <a:gd name="connsiteY700" fmla="*/ 289129 h 740050"/>
                  <a:gd name="connsiteX701" fmla="*/ 567733 w 1886083"/>
                  <a:gd name="connsiteY701" fmla="*/ 292116 h 740050"/>
                  <a:gd name="connsiteX702" fmla="*/ 565361 w 1886083"/>
                  <a:gd name="connsiteY702" fmla="*/ 297387 h 740050"/>
                  <a:gd name="connsiteX703" fmla="*/ 563780 w 1886083"/>
                  <a:gd name="connsiteY703" fmla="*/ 304591 h 740050"/>
                  <a:gd name="connsiteX704" fmla="*/ 561056 w 1886083"/>
                  <a:gd name="connsiteY704" fmla="*/ 308018 h 740050"/>
                  <a:gd name="connsiteX705" fmla="*/ 553501 w 1886083"/>
                  <a:gd name="connsiteY705" fmla="*/ 308633 h 740050"/>
                  <a:gd name="connsiteX706" fmla="*/ 555258 w 1886083"/>
                  <a:gd name="connsiteY706" fmla="*/ 315749 h 740050"/>
                  <a:gd name="connsiteX707" fmla="*/ 555697 w 1886083"/>
                  <a:gd name="connsiteY707" fmla="*/ 318472 h 740050"/>
                  <a:gd name="connsiteX708" fmla="*/ 553237 w 1886083"/>
                  <a:gd name="connsiteY708" fmla="*/ 317857 h 740050"/>
                  <a:gd name="connsiteX709" fmla="*/ 545770 w 1886083"/>
                  <a:gd name="connsiteY709" fmla="*/ 319790 h 740050"/>
                  <a:gd name="connsiteX710" fmla="*/ 527320 w 1886083"/>
                  <a:gd name="connsiteY710" fmla="*/ 336746 h 740050"/>
                  <a:gd name="connsiteX711" fmla="*/ 520995 w 1886083"/>
                  <a:gd name="connsiteY711" fmla="*/ 337537 h 740050"/>
                  <a:gd name="connsiteX712" fmla="*/ 523015 w 1886083"/>
                  <a:gd name="connsiteY712" fmla="*/ 332617 h 740050"/>
                  <a:gd name="connsiteX713" fmla="*/ 542255 w 1886083"/>
                  <a:gd name="connsiteY713" fmla="*/ 309511 h 740050"/>
                  <a:gd name="connsiteX714" fmla="*/ 546472 w 1886083"/>
                  <a:gd name="connsiteY714" fmla="*/ 299672 h 740050"/>
                  <a:gd name="connsiteX715" fmla="*/ 551216 w 1886083"/>
                  <a:gd name="connsiteY715" fmla="*/ 288953 h 740050"/>
                  <a:gd name="connsiteX716" fmla="*/ 559563 w 1886083"/>
                  <a:gd name="connsiteY716" fmla="*/ 281574 h 740050"/>
                  <a:gd name="connsiteX717" fmla="*/ 569490 w 1886083"/>
                  <a:gd name="connsiteY717" fmla="*/ 275336 h 740050"/>
                  <a:gd name="connsiteX718" fmla="*/ 576079 w 1886083"/>
                  <a:gd name="connsiteY718" fmla="*/ 271822 h 740050"/>
                  <a:gd name="connsiteX719" fmla="*/ 584864 w 1886083"/>
                  <a:gd name="connsiteY719" fmla="*/ 266902 h 740050"/>
                  <a:gd name="connsiteX720" fmla="*/ 593825 w 1886083"/>
                  <a:gd name="connsiteY720" fmla="*/ 266287 h 740050"/>
                  <a:gd name="connsiteX721" fmla="*/ 590399 w 1886083"/>
                  <a:gd name="connsiteY721" fmla="*/ 271646 h 740050"/>
                  <a:gd name="connsiteX722" fmla="*/ 1177087 w 1886083"/>
                  <a:gd name="connsiteY722" fmla="*/ 315134 h 740050"/>
                  <a:gd name="connsiteX723" fmla="*/ 1194745 w 1886083"/>
                  <a:gd name="connsiteY723" fmla="*/ 312323 h 740050"/>
                  <a:gd name="connsiteX724" fmla="*/ 1198611 w 1886083"/>
                  <a:gd name="connsiteY724" fmla="*/ 311356 h 740050"/>
                  <a:gd name="connsiteX725" fmla="*/ 1216006 w 1886083"/>
                  <a:gd name="connsiteY725" fmla="*/ 313113 h 740050"/>
                  <a:gd name="connsiteX726" fmla="*/ 1229008 w 1886083"/>
                  <a:gd name="connsiteY726" fmla="*/ 313201 h 740050"/>
                  <a:gd name="connsiteX727" fmla="*/ 1230414 w 1886083"/>
                  <a:gd name="connsiteY727" fmla="*/ 315485 h 740050"/>
                  <a:gd name="connsiteX728" fmla="*/ 1229448 w 1886083"/>
                  <a:gd name="connsiteY728" fmla="*/ 317067 h 740050"/>
                  <a:gd name="connsiteX729" fmla="*/ 1213634 w 1886083"/>
                  <a:gd name="connsiteY729" fmla="*/ 321459 h 740050"/>
                  <a:gd name="connsiteX730" fmla="*/ 1190968 w 1886083"/>
                  <a:gd name="connsiteY730" fmla="*/ 323304 h 740050"/>
                  <a:gd name="connsiteX731" fmla="*/ 1147304 w 1886083"/>
                  <a:gd name="connsiteY731" fmla="*/ 328663 h 740050"/>
                  <a:gd name="connsiteX732" fmla="*/ 1144844 w 1886083"/>
                  <a:gd name="connsiteY732" fmla="*/ 328400 h 740050"/>
                  <a:gd name="connsiteX733" fmla="*/ 1116643 w 1886083"/>
                  <a:gd name="connsiteY733" fmla="*/ 320229 h 740050"/>
                  <a:gd name="connsiteX734" fmla="*/ 1112690 w 1886083"/>
                  <a:gd name="connsiteY734" fmla="*/ 317418 h 740050"/>
                  <a:gd name="connsiteX735" fmla="*/ 1118400 w 1886083"/>
                  <a:gd name="connsiteY735" fmla="*/ 315749 h 740050"/>
                  <a:gd name="connsiteX736" fmla="*/ 1140100 w 1886083"/>
                  <a:gd name="connsiteY736" fmla="*/ 316715 h 740050"/>
                  <a:gd name="connsiteX737" fmla="*/ 1159428 w 1886083"/>
                  <a:gd name="connsiteY737" fmla="*/ 315134 h 740050"/>
                  <a:gd name="connsiteX738" fmla="*/ 1177087 w 1886083"/>
                  <a:gd name="connsiteY738" fmla="*/ 315134 h 740050"/>
                  <a:gd name="connsiteX739" fmla="*/ 647416 w 1886083"/>
                  <a:gd name="connsiteY739" fmla="*/ 255042 h 740050"/>
                  <a:gd name="connsiteX740" fmla="*/ 662966 w 1886083"/>
                  <a:gd name="connsiteY740" fmla="*/ 257238 h 740050"/>
                  <a:gd name="connsiteX741" fmla="*/ 669643 w 1886083"/>
                  <a:gd name="connsiteY741" fmla="*/ 260313 h 740050"/>
                  <a:gd name="connsiteX742" fmla="*/ 666744 w 1886083"/>
                  <a:gd name="connsiteY742" fmla="*/ 267254 h 740050"/>
                  <a:gd name="connsiteX743" fmla="*/ 655323 w 1886083"/>
                  <a:gd name="connsiteY743" fmla="*/ 275424 h 740050"/>
                  <a:gd name="connsiteX744" fmla="*/ 641706 w 1886083"/>
                  <a:gd name="connsiteY744" fmla="*/ 281749 h 740050"/>
                  <a:gd name="connsiteX745" fmla="*/ 618600 w 1886083"/>
                  <a:gd name="connsiteY745" fmla="*/ 290711 h 740050"/>
                  <a:gd name="connsiteX746" fmla="*/ 612011 w 1886083"/>
                  <a:gd name="connsiteY746" fmla="*/ 294225 h 740050"/>
                  <a:gd name="connsiteX747" fmla="*/ 608936 w 1886083"/>
                  <a:gd name="connsiteY747" fmla="*/ 293873 h 740050"/>
                  <a:gd name="connsiteX748" fmla="*/ 608585 w 1886083"/>
                  <a:gd name="connsiteY748" fmla="*/ 291238 h 740050"/>
                  <a:gd name="connsiteX749" fmla="*/ 625541 w 1886083"/>
                  <a:gd name="connsiteY749" fmla="*/ 272525 h 740050"/>
                  <a:gd name="connsiteX750" fmla="*/ 633887 w 1886083"/>
                  <a:gd name="connsiteY750" fmla="*/ 263564 h 740050"/>
                  <a:gd name="connsiteX751" fmla="*/ 647416 w 1886083"/>
                  <a:gd name="connsiteY751" fmla="*/ 255042 h 740050"/>
                  <a:gd name="connsiteX752" fmla="*/ 662879 w 1886083"/>
                  <a:gd name="connsiteY752" fmla="*/ 347288 h 740050"/>
                  <a:gd name="connsiteX753" fmla="*/ 669995 w 1886083"/>
                  <a:gd name="connsiteY753" fmla="*/ 338503 h 740050"/>
                  <a:gd name="connsiteX754" fmla="*/ 675530 w 1886083"/>
                  <a:gd name="connsiteY754" fmla="*/ 332353 h 740050"/>
                  <a:gd name="connsiteX755" fmla="*/ 695912 w 1886083"/>
                  <a:gd name="connsiteY755" fmla="*/ 322777 h 740050"/>
                  <a:gd name="connsiteX756" fmla="*/ 700744 w 1886083"/>
                  <a:gd name="connsiteY756" fmla="*/ 322338 h 740050"/>
                  <a:gd name="connsiteX757" fmla="*/ 700744 w 1886083"/>
                  <a:gd name="connsiteY757" fmla="*/ 326379 h 740050"/>
                  <a:gd name="connsiteX758" fmla="*/ 698459 w 1886083"/>
                  <a:gd name="connsiteY758" fmla="*/ 328663 h 740050"/>
                  <a:gd name="connsiteX759" fmla="*/ 677023 w 1886083"/>
                  <a:gd name="connsiteY759" fmla="*/ 356162 h 740050"/>
                  <a:gd name="connsiteX760" fmla="*/ 674563 w 1886083"/>
                  <a:gd name="connsiteY760" fmla="*/ 358709 h 740050"/>
                  <a:gd name="connsiteX761" fmla="*/ 666129 w 1886083"/>
                  <a:gd name="connsiteY761" fmla="*/ 363278 h 740050"/>
                  <a:gd name="connsiteX762" fmla="*/ 657256 w 1886083"/>
                  <a:gd name="connsiteY762" fmla="*/ 367319 h 740050"/>
                  <a:gd name="connsiteX763" fmla="*/ 644781 w 1886083"/>
                  <a:gd name="connsiteY763" fmla="*/ 373381 h 740050"/>
                  <a:gd name="connsiteX764" fmla="*/ 641530 w 1886083"/>
                  <a:gd name="connsiteY764" fmla="*/ 374172 h 740050"/>
                  <a:gd name="connsiteX765" fmla="*/ 642497 w 1886083"/>
                  <a:gd name="connsiteY765" fmla="*/ 371448 h 740050"/>
                  <a:gd name="connsiteX766" fmla="*/ 662879 w 1886083"/>
                  <a:gd name="connsiteY766" fmla="*/ 347288 h 740050"/>
                  <a:gd name="connsiteX767" fmla="*/ 508432 w 1886083"/>
                  <a:gd name="connsiteY767" fmla="*/ 411509 h 740050"/>
                  <a:gd name="connsiteX768" fmla="*/ 510540 w 1886083"/>
                  <a:gd name="connsiteY768" fmla="*/ 415639 h 740050"/>
                  <a:gd name="connsiteX769" fmla="*/ 487259 w 1886083"/>
                  <a:gd name="connsiteY769" fmla="*/ 438129 h 740050"/>
                  <a:gd name="connsiteX770" fmla="*/ 482076 w 1886083"/>
                  <a:gd name="connsiteY770" fmla="*/ 439447 h 740050"/>
                  <a:gd name="connsiteX771" fmla="*/ 465823 w 1886083"/>
                  <a:gd name="connsiteY771" fmla="*/ 425390 h 740050"/>
                  <a:gd name="connsiteX772" fmla="*/ 468283 w 1886083"/>
                  <a:gd name="connsiteY772" fmla="*/ 423106 h 740050"/>
                  <a:gd name="connsiteX773" fmla="*/ 475223 w 1886083"/>
                  <a:gd name="connsiteY773" fmla="*/ 415814 h 740050"/>
                  <a:gd name="connsiteX774" fmla="*/ 476014 w 1886083"/>
                  <a:gd name="connsiteY774" fmla="*/ 413091 h 740050"/>
                  <a:gd name="connsiteX775" fmla="*/ 495078 w 1886083"/>
                  <a:gd name="connsiteY775" fmla="*/ 408786 h 740050"/>
                  <a:gd name="connsiteX776" fmla="*/ 508432 w 1886083"/>
                  <a:gd name="connsiteY776" fmla="*/ 411509 h 740050"/>
                  <a:gd name="connsiteX777" fmla="*/ 552359 w 1886083"/>
                  <a:gd name="connsiteY777" fmla="*/ 383572 h 740050"/>
                  <a:gd name="connsiteX778" fmla="*/ 532591 w 1886083"/>
                  <a:gd name="connsiteY778" fmla="*/ 391918 h 740050"/>
                  <a:gd name="connsiteX779" fmla="*/ 517041 w 1886083"/>
                  <a:gd name="connsiteY779" fmla="*/ 389810 h 740050"/>
                  <a:gd name="connsiteX780" fmla="*/ 513703 w 1886083"/>
                  <a:gd name="connsiteY780" fmla="*/ 389282 h 740050"/>
                  <a:gd name="connsiteX781" fmla="*/ 515899 w 1886083"/>
                  <a:gd name="connsiteY781" fmla="*/ 386383 h 740050"/>
                  <a:gd name="connsiteX782" fmla="*/ 520468 w 1886083"/>
                  <a:gd name="connsiteY782" fmla="*/ 383572 h 740050"/>
                  <a:gd name="connsiteX783" fmla="*/ 570984 w 1886083"/>
                  <a:gd name="connsiteY783" fmla="*/ 362838 h 740050"/>
                  <a:gd name="connsiteX784" fmla="*/ 582580 w 1886083"/>
                  <a:gd name="connsiteY784" fmla="*/ 357392 h 740050"/>
                  <a:gd name="connsiteX785" fmla="*/ 585831 w 1886083"/>
                  <a:gd name="connsiteY785" fmla="*/ 359061 h 740050"/>
                  <a:gd name="connsiteX786" fmla="*/ 585040 w 1886083"/>
                  <a:gd name="connsiteY786" fmla="*/ 360818 h 740050"/>
                  <a:gd name="connsiteX787" fmla="*/ 565010 w 1886083"/>
                  <a:gd name="connsiteY787" fmla="*/ 373381 h 740050"/>
                  <a:gd name="connsiteX788" fmla="*/ 563955 w 1886083"/>
                  <a:gd name="connsiteY788" fmla="*/ 377071 h 740050"/>
                  <a:gd name="connsiteX789" fmla="*/ 564570 w 1886083"/>
                  <a:gd name="connsiteY789" fmla="*/ 379443 h 740050"/>
                  <a:gd name="connsiteX790" fmla="*/ 552359 w 1886083"/>
                  <a:gd name="connsiteY790" fmla="*/ 383572 h 740050"/>
                  <a:gd name="connsiteX791" fmla="*/ 681855 w 1886083"/>
                  <a:gd name="connsiteY791" fmla="*/ 461235 h 740050"/>
                  <a:gd name="connsiteX792" fmla="*/ 690816 w 1886083"/>
                  <a:gd name="connsiteY792" fmla="*/ 453152 h 740050"/>
                  <a:gd name="connsiteX793" fmla="*/ 711110 w 1886083"/>
                  <a:gd name="connsiteY793" fmla="*/ 443664 h 740050"/>
                  <a:gd name="connsiteX794" fmla="*/ 715854 w 1886083"/>
                  <a:gd name="connsiteY794" fmla="*/ 443752 h 740050"/>
                  <a:gd name="connsiteX795" fmla="*/ 722268 w 1886083"/>
                  <a:gd name="connsiteY795" fmla="*/ 444982 h 740050"/>
                  <a:gd name="connsiteX796" fmla="*/ 720335 w 1886083"/>
                  <a:gd name="connsiteY796" fmla="*/ 450429 h 740050"/>
                  <a:gd name="connsiteX797" fmla="*/ 715152 w 1886083"/>
                  <a:gd name="connsiteY797" fmla="*/ 463080 h 740050"/>
                  <a:gd name="connsiteX798" fmla="*/ 711374 w 1886083"/>
                  <a:gd name="connsiteY798" fmla="*/ 466594 h 740050"/>
                  <a:gd name="connsiteX799" fmla="*/ 704521 w 1886083"/>
                  <a:gd name="connsiteY799" fmla="*/ 466857 h 740050"/>
                  <a:gd name="connsiteX800" fmla="*/ 688708 w 1886083"/>
                  <a:gd name="connsiteY800" fmla="*/ 468614 h 740050"/>
                  <a:gd name="connsiteX801" fmla="*/ 671928 w 1886083"/>
                  <a:gd name="connsiteY801" fmla="*/ 470723 h 740050"/>
                  <a:gd name="connsiteX802" fmla="*/ 669556 w 1886083"/>
                  <a:gd name="connsiteY802" fmla="*/ 470723 h 740050"/>
                  <a:gd name="connsiteX803" fmla="*/ 667623 w 1886083"/>
                  <a:gd name="connsiteY803" fmla="*/ 469756 h 740050"/>
                  <a:gd name="connsiteX804" fmla="*/ 669204 w 1886083"/>
                  <a:gd name="connsiteY804" fmla="*/ 468351 h 740050"/>
                  <a:gd name="connsiteX805" fmla="*/ 681855 w 1886083"/>
                  <a:gd name="connsiteY805" fmla="*/ 461235 h 740050"/>
                  <a:gd name="connsiteX806" fmla="*/ 1185433 w 1886083"/>
                  <a:gd name="connsiteY806" fmla="*/ 567011 h 740050"/>
                  <a:gd name="connsiteX807" fmla="*/ 1181216 w 1886083"/>
                  <a:gd name="connsiteY807" fmla="*/ 566044 h 740050"/>
                  <a:gd name="connsiteX808" fmla="*/ 1158813 w 1886083"/>
                  <a:gd name="connsiteY808" fmla="*/ 565693 h 740050"/>
                  <a:gd name="connsiteX809" fmla="*/ 1122530 w 1886083"/>
                  <a:gd name="connsiteY809" fmla="*/ 567889 h 740050"/>
                  <a:gd name="connsiteX810" fmla="*/ 1118927 w 1886083"/>
                  <a:gd name="connsiteY810" fmla="*/ 566484 h 740050"/>
                  <a:gd name="connsiteX811" fmla="*/ 1121387 w 1886083"/>
                  <a:gd name="connsiteY811" fmla="*/ 563936 h 740050"/>
                  <a:gd name="connsiteX812" fmla="*/ 1159867 w 1886083"/>
                  <a:gd name="connsiteY812" fmla="*/ 557698 h 740050"/>
                  <a:gd name="connsiteX813" fmla="*/ 1197030 w 1886083"/>
                  <a:gd name="connsiteY813" fmla="*/ 555238 h 740050"/>
                  <a:gd name="connsiteX814" fmla="*/ 1221014 w 1886083"/>
                  <a:gd name="connsiteY814" fmla="*/ 553657 h 740050"/>
                  <a:gd name="connsiteX815" fmla="*/ 1222156 w 1886083"/>
                  <a:gd name="connsiteY815" fmla="*/ 555590 h 740050"/>
                  <a:gd name="connsiteX816" fmla="*/ 1206869 w 1886083"/>
                  <a:gd name="connsiteY816" fmla="*/ 565605 h 740050"/>
                  <a:gd name="connsiteX817" fmla="*/ 1185433 w 1886083"/>
                  <a:gd name="connsiteY817" fmla="*/ 567011 h 740050"/>
                  <a:gd name="connsiteX818" fmla="*/ 1145020 w 1886083"/>
                  <a:gd name="connsiteY818" fmla="*/ 633252 h 740050"/>
                  <a:gd name="connsiteX819" fmla="*/ 1140979 w 1886083"/>
                  <a:gd name="connsiteY819" fmla="*/ 633779 h 740050"/>
                  <a:gd name="connsiteX820" fmla="*/ 1126132 w 1886083"/>
                  <a:gd name="connsiteY820" fmla="*/ 630265 h 740050"/>
                  <a:gd name="connsiteX821" fmla="*/ 1114535 w 1886083"/>
                  <a:gd name="connsiteY821" fmla="*/ 631320 h 740050"/>
                  <a:gd name="connsiteX822" fmla="*/ 1103202 w 1886083"/>
                  <a:gd name="connsiteY822" fmla="*/ 627981 h 740050"/>
                  <a:gd name="connsiteX823" fmla="*/ 1097579 w 1886083"/>
                  <a:gd name="connsiteY823" fmla="*/ 624906 h 740050"/>
                  <a:gd name="connsiteX824" fmla="*/ 1102938 w 1886083"/>
                  <a:gd name="connsiteY824" fmla="*/ 623940 h 740050"/>
                  <a:gd name="connsiteX825" fmla="*/ 1161449 w 1886083"/>
                  <a:gd name="connsiteY825" fmla="*/ 625433 h 740050"/>
                  <a:gd name="connsiteX826" fmla="*/ 1200895 w 1886083"/>
                  <a:gd name="connsiteY826" fmla="*/ 626048 h 740050"/>
                  <a:gd name="connsiteX827" fmla="*/ 1204234 w 1886083"/>
                  <a:gd name="connsiteY827" fmla="*/ 627630 h 740050"/>
                  <a:gd name="connsiteX828" fmla="*/ 1203004 w 1886083"/>
                  <a:gd name="connsiteY828" fmla="*/ 632022 h 740050"/>
                  <a:gd name="connsiteX829" fmla="*/ 1188771 w 1886083"/>
                  <a:gd name="connsiteY829" fmla="*/ 633955 h 740050"/>
                  <a:gd name="connsiteX830" fmla="*/ 1161273 w 1886083"/>
                  <a:gd name="connsiteY830" fmla="*/ 632198 h 740050"/>
                  <a:gd name="connsiteX831" fmla="*/ 1145020 w 1886083"/>
                  <a:gd name="connsiteY831" fmla="*/ 633252 h 740050"/>
                  <a:gd name="connsiteX832" fmla="*/ 721038 w 1886083"/>
                  <a:gd name="connsiteY832" fmla="*/ 93391 h 740050"/>
                  <a:gd name="connsiteX833" fmla="*/ 743704 w 1886083"/>
                  <a:gd name="connsiteY833" fmla="*/ 91370 h 740050"/>
                  <a:gd name="connsiteX834" fmla="*/ 748097 w 1886083"/>
                  <a:gd name="connsiteY834" fmla="*/ 92073 h 740050"/>
                  <a:gd name="connsiteX835" fmla="*/ 744319 w 1886083"/>
                  <a:gd name="connsiteY835" fmla="*/ 95324 h 740050"/>
                  <a:gd name="connsiteX836" fmla="*/ 719017 w 1886083"/>
                  <a:gd name="connsiteY836" fmla="*/ 111577 h 740050"/>
                  <a:gd name="connsiteX837" fmla="*/ 714361 w 1886083"/>
                  <a:gd name="connsiteY837" fmla="*/ 114037 h 740050"/>
                  <a:gd name="connsiteX838" fmla="*/ 698811 w 1886083"/>
                  <a:gd name="connsiteY838" fmla="*/ 116057 h 740050"/>
                  <a:gd name="connsiteX839" fmla="*/ 684842 w 1886083"/>
                  <a:gd name="connsiteY839" fmla="*/ 115618 h 740050"/>
                  <a:gd name="connsiteX840" fmla="*/ 696263 w 1886083"/>
                  <a:gd name="connsiteY840" fmla="*/ 109907 h 740050"/>
                  <a:gd name="connsiteX841" fmla="*/ 699953 w 1886083"/>
                  <a:gd name="connsiteY841" fmla="*/ 95587 h 740050"/>
                  <a:gd name="connsiteX842" fmla="*/ 698723 w 1886083"/>
                  <a:gd name="connsiteY842" fmla="*/ 92073 h 740050"/>
                  <a:gd name="connsiteX843" fmla="*/ 703028 w 1886083"/>
                  <a:gd name="connsiteY843" fmla="*/ 91370 h 740050"/>
                  <a:gd name="connsiteX844" fmla="*/ 721038 w 1886083"/>
                  <a:gd name="connsiteY844" fmla="*/ 93391 h 740050"/>
                  <a:gd name="connsiteX845" fmla="*/ 468107 w 1886083"/>
                  <a:gd name="connsiteY845" fmla="*/ 262246 h 740050"/>
                  <a:gd name="connsiteX846" fmla="*/ 435952 w 1886083"/>
                  <a:gd name="connsiteY846" fmla="*/ 272085 h 740050"/>
                  <a:gd name="connsiteX847" fmla="*/ 430945 w 1886083"/>
                  <a:gd name="connsiteY847" fmla="*/ 271119 h 740050"/>
                  <a:gd name="connsiteX848" fmla="*/ 414692 w 1886083"/>
                  <a:gd name="connsiteY848" fmla="*/ 265057 h 740050"/>
                  <a:gd name="connsiteX849" fmla="*/ 400196 w 1886083"/>
                  <a:gd name="connsiteY849" fmla="*/ 260840 h 740050"/>
                  <a:gd name="connsiteX850" fmla="*/ 396945 w 1886083"/>
                  <a:gd name="connsiteY850" fmla="*/ 258029 h 740050"/>
                  <a:gd name="connsiteX851" fmla="*/ 402304 w 1886083"/>
                  <a:gd name="connsiteY851" fmla="*/ 257238 h 740050"/>
                  <a:gd name="connsiteX852" fmla="*/ 417767 w 1886083"/>
                  <a:gd name="connsiteY852" fmla="*/ 258644 h 740050"/>
                  <a:gd name="connsiteX853" fmla="*/ 433141 w 1886083"/>
                  <a:gd name="connsiteY853" fmla="*/ 257678 h 740050"/>
                  <a:gd name="connsiteX854" fmla="*/ 468107 w 1886083"/>
                  <a:gd name="connsiteY854" fmla="*/ 262246 h 740050"/>
                  <a:gd name="connsiteX855" fmla="*/ 199713 w 1886083"/>
                  <a:gd name="connsiteY855" fmla="*/ 434351 h 740050"/>
                  <a:gd name="connsiteX856" fmla="*/ 194706 w 1886083"/>
                  <a:gd name="connsiteY856" fmla="*/ 451219 h 740050"/>
                  <a:gd name="connsiteX857" fmla="*/ 180825 w 1886083"/>
                  <a:gd name="connsiteY857" fmla="*/ 450780 h 740050"/>
                  <a:gd name="connsiteX858" fmla="*/ 178365 w 1886083"/>
                  <a:gd name="connsiteY858" fmla="*/ 444455 h 740050"/>
                  <a:gd name="connsiteX859" fmla="*/ 172215 w 1886083"/>
                  <a:gd name="connsiteY859" fmla="*/ 433209 h 740050"/>
                  <a:gd name="connsiteX860" fmla="*/ 167032 w 1886083"/>
                  <a:gd name="connsiteY860" fmla="*/ 424248 h 740050"/>
                  <a:gd name="connsiteX861" fmla="*/ 178453 w 1886083"/>
                  <a:gd name="connsiteY861" fmla="*/ 427235 h 740050"/>
                  <a:gd name="connsiteX862" fmla="*/ 199713 w 1886083"/>
                  <a:gd name="connsiteY862" fmla="*/ 434351 h 740050"/>
                  <a:gd name="connsiteX863" fmla="*/ 1597467 w 1886083"/>
                  <a:gd name="connsiteY863" fmla="*/ 317242 h 740050"/>
                  <a:gd name="connsiteX864" fmla="*/ 1608010 w 1886083"/>
                  <a:gd name="connsiteY864" fmla="*/ 315925 h 740050"/>
                  <a:gd name="connsiteX865" fmla="*/ 1621012 w 1886083"/>
                  <a:gd name="connsiteY865" fmla="*/ 320932 h 740050"/>
                  <a:gd name="connsiteX866" fmla="*/ 1625580 w 1886083"/>
                  <a:gd name="connsiteY866" fmla="*/ 323392 h 740050"/>
                  <a:gd name="connsiteX867" fmla="*/ 1636474 w 1886083"/>
                  <a:gd name="connsiteY867" fmla="*/ 339733 h 740050"/>
                  <a:gd name="connsiteX868" fmla="*/ 1633399 w 1886083"/>
                  <a:gd name="connsiteY868" fmla="*/ 345531 h 740050"/>
                  <a:gd name="connsiteX869" fmla="*/ 1626459 w 1886083"/>
                  <a:gd name="connsiteY869" fmla="*/ 344214 h 740050"/>
                  <a:gd name="connsiteX870" fmla="*/ 1618903 w 1886083"/>
                  <a:gd name="connsiteY870" fmla="*/ 335692 h 740050"/>
                  <a:gd name="connsiteX871" fmla="*/ 1594041 w 1886083"/>
                  <a:gd name="connsiteY871" fmla="*/ 321284 h 740050"/>
                  <a:gd name="connsiteX872" fmla="*/ 1589472 w 1886083"/>
                  <a:gd name="connsiteY872" fmla="*/ 318824 h 740050"/>
                  <a:gd name="connsiteX873" fmla="*/ 1597467 w 1886083"/>
                  <a:gd name="connsiteY873" fmla="*/ 317242 h 740050"/>
                  <a:gd name="connsiteX874" fmla="*/ 1471573 w 1886083"/>
                  <a:gd name="connsiteY874" fmla="*/ 688249 h 740050"/>
                  <a:gd name="connsiteX875" fmla="*/ 1450751 w 1886083"/>
                  <a:gd name="connsiteY875" fmla="*/ 691851 h 740050"/>
                  <a:gd name="connsiteX876" fmla="*/ 1447501 w 1886083"/>
                  <a:gd name="connsiteY876" fmla="*/ 692114 h 740050"/>
                  <a:gd name="connsiteX877" fmla="*/ 1449082 w 1886083"/>
                  <a:gd name="connsiteY877" fmla="*/ 689303 h 740050"/>
                  <a:gd name="connsiteX878" fmla="*/ 1457077 w 1886083"/>
                  <a:gd name="connsiteY878" fmla="*/ 686228 h 740050"/>
                  <a:gd name="connsiteX879" fmla="*/ 1467268 w 1886083"/>
                  <a:gd name="connsiteY879" fmla="*/ 685262 h 740050"/>
                  <a:gd name="connsiteX880" fmla="*/ 1483609 w 1886083"/>
                  <a:gd name="connsiteY880" fmla="*/ 681836 h 740050"/>
                  <a:gd name="connsiteX881" fmla="*/ 1487650 w 1886083"/>
                  <a:gd name="connsiteY881" fmla="*/ 680342 h 740050"/>
                  <a:gd name="connsiteX882" fmla="*/ 1510404 w 1886083"/>
                  <a:gd name="connsiteY882" fmla="*/ 670854 h 740050"/>
                  <a:gd name="connsiteX883" fmla="*/ 1533246 w 1886083"/>
                  <a:gd name="connsiteY883" fmla="*/ 661453 h 740050"/>
                  <a:gd name="connsiteX884" fmla="*/ 1536409 w 1886083"/>
                  <a:gd name="connsiteY884" fmla="*/ 661893 h 740050"/>
                  <a:gd name="connsiteX885" fmla="*/ 1534827 w 1886083"/>
                  <a:gd name="connsiteY885" fmla="*/ 664001 h 740050"/>
                  <a:gd name="connsiteX886" fmla="*/ 1504518 w 1886083"/>
                  <a:gd name="connsiteY886" fmla="*/ 677706 h 740050"/>
                  <a:gd name="connsiteX887" fmla="*/ 1471573 w 1886083"/>
                  <a:gd name="connsiteY887" fmla="*/ 688249 h 740050"/>
                  <a:gd name="connsiteX888" fmla="*/ 922926 w 1886083"/>
                  <a:gd name="connsiteY888" fmla="*/ 576323 h 740050"/>
                  <a:gd name="connsiteX889" fmla="*/ 921871 w 1886083"/>
                  <a:gd name="connsiteY889" fmla="*/ 572194 h 740050"/>
                  <a:gd name="connsiteX890" fmla="*/ 942869 w 1886083"/>
                  <a:gd name="connsiteY890" fmla="*/ 557083 h 740050"/>
                  <a:gd name="connsiteX891" fmla="*/ 956574 w 1886083"/>
                  <a:gd name="connsiteY891" fmla="*/ 551548 h 740050"/>
                  <a:gd name="connsiteX892" fmla="*/ 959649 w 1886083"/>
                  <a:gd name="connsiteY892" fmla="*/ 553218 h 740050"/>
                  <a:gd name="connsiteX893" fmla="*/ 947613 w 1886083"/>
                  <a:gd name="connsiteY893" fmla="*/ 571667 h 740050"/>
                  <a:gd name="connsiteX894" fmla="*/ 922926 w 1886083"/>
                  <a:gd name="connsiteY894" fmla="*/ 576323 h 740050"/>
                  <a:gd name="connsiteX895" fmla="*/ 1003663 w 1886083"/>
                  <a:gd name="connsiteY895" fmla="*/ 605315 h 740050"/>
                  <a:gd name="connsiteX896" fmla="*/ 1006914 w 1886083"/>
                  <a:gd name="connsiteY896" fmla="*/ 608214 h 740050"/>
                  <a:gd name="connsiteX897" fmla="*/ 1009549 w 1886083"/>
                  <a:gd name="connsiteY897" fmla="*/ 612343 h 740050"/>
                  <a:gd name="connsiteX898" fmla="*/ 1004015 w 1886083"/>
                  <a:gd name="connsiteY898" fmla="*/ 611816 h 740050"/>
                  <a:gd name="connsiteX899" fmla="*/ 972827 w 1886083"/>
                  <a:gd name="connsiteY899" fmla="*/ 603031 h 740050"/>
                  <a:gd name="connsiteX900" fmla="*/ 969752 w 1886083"/>
                  <a:gd name="connsiteY900" fmla="*/ 600395 h 740050"/>
                  <a:gd name="connsiteX901" fmla="*/ 973178 w 1886083"/>
                  <a:gd name="connsiteY901" fmla="*/ 597144 h 740050"/>
                  <a:gd name="connsiteX902" fmla="*/ 1003663 w 1886083"/>
                  <a:gd name="connsiteY902" fmla="*/ 605315 h 740050"/>
                  <a:gd name="connsiteX903" fmla="*/ 1485893 w 1886083"/>
                  <a:gd name="connsiteY903" fmla="*/ 350363 h 740050"/>
                  <a:gd name="connsiteX904" fmla="*/ 1475262 w 1886083"/>
                  <a:gd name="connsiteY904" fmla="*/ 355371 h 740050"/>
                  <a:gd name="connsiteX905" fmla="*/ 1471309 w 1886083"/>
                  <a:gd name="connsiteY905" fmla="*/ 356249 h 740050"/>
                  <a:gd name="connsiteX906" fmla="*/ 1471485 w 1886083"/>
                  <a:gd name="connsiteY906" fmla="*/ 352735 h 740050"/>
                  <a:gd name="connsiteX907" fmla="*/ 1478337 w 1886083"/>
                  <a:gd name="connsiteY907" fmla="*/ 338679 h 740050"/>
                  <a:gd name="connsiteX908" fmla="*/ 1484926 w 1886083"/>
                  <a:gd name="connsiteY908" fmla="*/ 336043 h 740050"/>
                  <a:gd name="connsiteX909" fmla="*/ 1496699 w 1886083"/>
                  <a:gd name="connsiteY909" fmla="*/ 342193 h 740050"/>
                  <a:gd name="connsiteX910" fmla="*/ 1495732 w 1886083"/>
                  <a:gd name="connsiteY910" fmla="*/ 345883 h 740050"/>
                  <a:gd name="connsiteX911" fmla="*/ 1485893 w 1886083"/>
                  <a:gd name="connsiteY911" fmla="*/ 350363 h 740050"/>
                  <a:gd name="connsiteX912" fmla="*/ 685369 w 1886083"/>
                  <a:gd name="connsiteY912" fmla="*/ 570085 h 740050"/>
                  <a:gd name="connsiteX913" fmla="*/ 674475 w 1886083"/>
                  <a:gd name="connsiteY913" fmla="*/ 572106 h 740050"/>
                  <a:gd name="connsiteX914" fmla="*/ 672543 w 1886083"/>
                  <a:gd name="connsiteY914" fmla="*/ 571316 h 740050"/>
                  <a:gd name="connsiteX915" fmla="*/ 674651 w 1886083"/>
                  <a:gd name="connsiteY915" fmla="*/ 569207 h 740050"/>
                  <a:gd name="connsiteX916" fmla="*/ 678780 w 1886083"/>
                  <a:gd name="connsiteY916" fmla="*/ 568065 h 740050"/>
                  <a:gd name="connsiteX917" fmla="*/ 708738 w 1886083"/>
                  <a:gd name="connsiteY917" fmla="*/ 563936 h 740050"/>
                  <a:gd name="connsiteX918" fmla="*/ 733513 w 1886083"/>
                  <a:gd name="connsiteY918" fmla="*/ 561212 h 740050"/>
                  <a:gd name="connsiteX919" fmla="*/ 740805 w 1886083"/>
                  <a:gd name="connsiteY919" fmla="*/ 560422 h 740050"/>
                  <a:gd name="connsiteX920" fmla="*/ 734919 w 1886083"/>
                  <a:gd name="connsiteY920" fmla="*/ 563848 h 740050"/>
                  <a:gd name="connsiteX921" fmla="*/ 730175 w 1886083"/>
                  <a:gd name="connsiteY921" fmla="*/ 566220 h 740050"/>
                  <a:gd name="connsiteX922" fmla="*/ 713307 w 1886083"/>
                  <a:gd name="connsiteY922" fmla="*/ 569471 h 740050"/>
                  <a:gd name="connsiteX923" fmla="*/ 685369 w 1886083"/>
                  <a:gd name="connsiteY923" fmla="*/ 570085 h 740050"/>
                  <a:gd name="connsiteX924" fmla="*/ 1493009 w 1886083"/>
                  <a:gd name="connsiteY924" fmla="*/ 454031 h 740050"/>
                  <a:gd name="connsiteX925" fmla="*/ 1531401 w 1886083"/>
                  <a:gd name="connsiteY925" fmla="*/ 447442 h 740050"/>
                  <a:gd name="connsiteX926" fmla="*/ 1534564 w 1886083"/>
                  <a:gd name="connsiteY926" fmla="*/ 447002 h 740050"/>
                  <a:gd name="connsiteX927" fmla="*/ 1532367 w 1886083"/>
                  <a:gd name="connsiteY927" fmla="*/ 449726 h 740050"/>
                  <a:gd name="connsiteX928" fmla="*/ 1517520 w 1886083"/>
                  <a:gd name="connsiteY928" fmla="*/ 453416 h 740050"/>
                  <a:gd name="connsiteX929" fmla="*/ 1466653 w 1886083"/>
                  <a:gd name="connsiteY929" fmla="*/ 466330 h 740050"/>
                  <a:gd name="connsiteX930" fmla="*/ 1463578 w 1886083"/>
                  <a:gd name="connsiteY930" fmla="*/ 465539 h 740050"/>
                  <a:gd name="connsiteX931" fmla="*/ 1464984 w 1886083"/>
                  <a:gd name="connsiteY931" fmla="*/ 462377 h 740050"/>
                  <a:gd name="connsiteX932" fmla="*/ 1478425 w 1886083"/>
                  <a:gd name="connsiteY932" fmla="*/ 458072 h 740050"/>
                  <a:gd name="connsiteX933" fmla="*/ 1493009 w 1886083"/>
                  <a:gd name="connsiteY933" fmla="*/ 454031 h 740050"/>
                  <a:gd name="connsiteX934" fmla="*/ 922926 w 1886083"/>
                  <a:gd name="connsiteY934" fmla="*/ 267429 h 740050"/>
                  <a:gd name="connsiteX935" fmla="*/ 912998 w 1886083"/>
                  <a:gd name="connsiteY935" fmla="*/ 277269 h 740050"/>
                  <a:gd name="connsiteX936" fmla="*/ 890771 w 1886083"/>
                  <a:gd name="connsiteY936" fmla="*/ 269538 h 740050"/>
                  <a:gd name="connsiteX937" fmla="*/ 888751 w 1886083"/>
                  <a:gd name="connsiteY937" fmla="*/ 268835 h 740050"/>
                  <a:gd name="connsiteX938" fmla="*/ 890947 w 1886083"/>
                  <a:gd name="connsiteY938" fmla="*/ 267517 h 740050"/>
                  <a:gd name="connsiteX939" fmla="*/ 922926 w 1886083"/>
                  <a:gd name="connsiteY939" fmla="*/ 267429 h 740050"/>
                  <a:gd name="connsiteX940" fmla="*/ 897975 w 1886083"/>
                  <a:gd name="connsiteY940" fmla="*/ 527564 h 740050"/>
                  <a:gd name="connsiteX941" fmla="*/ 917742 w 1886083"/>
                  <a:gd name="connsiteY941" fmla="*/ 514738 h 740050"/>
                  <a:gd name="connsiteX942" fmla="*/ 923101 w 1886083"/>
                  <a:gd name="connsiteY942" fmla="*/ 514298 h 740050"/>
                  <a:gd name="connsiteX943" fmla="*/ 921608 w 1886083"/>
                  <a:gd name="connsiteY943" fmla="*/ 519218 h 740050"/>
                  <a:gd name="connsiteX944" fmla="*/ 884885 w 1886083"/>
                  <a:gd name="connsiteY944" fmla="*/ 541094 h 740050"/>
                  <a:gd name="connsiteX945" fmla="*/ 881547 w 1886083"/>
                  <a:gd name="connsiteY945" fmla="*/ 542324 h 740050"/>
                  <a:gd name="connsiteX946" fmla="*/ 882777 w 1886083"/>
                  <a:gd name="connsiteY946" fmla="*/ 538897 h 740050"/>
                  <a:gd name="connsiteX947" fmla="*/ 897975 w 1886083"/>
                  <a:gd name="connsiteY947" fmla="*/ 527564 h 740050"/>
                  <a:gd name="connsiteX948" fmla="*/ 533382 w 1886083"/>
                  <a:gd name="connsiteY948" fmla="*/ 194950 h 740050"/>
                  <a:gd name="connsiteX949" fmla="*/ 533821 w 1886083"/>
                  <a:gd name="connsiteY949" fmla="*/ 200573 h 740050"/>
                  <a:gd name="connsiteX950" fmla="*/ 516251 w 1886083"/>
                  <a:gd name="connsiteY950" fmla="*/ 203120 h 740050"/>
                  <a:gd name="connsiteX951" fmla="*/ 506323 w 1886083"/>
                  <a:gd name="connsiteY951" fmla="*/ 193808 h 740050"/>
                  <a:gd name="connsiteX952" fmla="*/ 509486 w 1886083"/>
                  <a:gd name="connsiteY952" fmla="*/ 190997 h 740050"/>
                  <a:gd name="connsiteX953" fmla="*/ 533382 w 1886083"/>
                  <a:gd name="connsiteY953" fmla="*/ 194950 h 740050"/>
                  <a:gd name="connsiteX954" fmla="*/ 324378 w 1886083"/>
                  <a:gd name="connsiteY954" fmla="*/ 304767 h 740050"/>
                  <a:gd name="connsiteX955" fmla="*/ 314450 w 1886083"/>
                  <a:gd name="connsiteY955" fmla="*/ 315485 h 740050"/>
                  <a:gd name="connsiteX956" fmla="*/ 299428 w 1886083"/>
                  <a:gd name="connsiteY956" fmla="*/ 321372 h 740050"/>
                  <a:gd name="connsiteX957" fmla="*/ 297495 w 1886083"/>
                  <a:gd name="connsiteY957" fmla="*/ 322074 h 740050"/>
                  <a:gd name="connsiteX958" fmla="*/ 292663 w 1886083"/>
                  <a:gd name="connsiteY958" fmla="*/ 322601 h 740050"/>
                  <a:gd name="connsiteX959" fmla="*/ 295562 w 1886083"/>
                  <a:gd name="connsiteY959" fmla="*/ 317769 h 740050"/>
                  <a:gd name="connsiteX960" fmla="*/ 313308 w 1886083"/>
                  <a:gd name="connsiteY960" fmla="*/ 308193 h 740050"/>
                  <a:gd name="connsiteX961" fmla="*/ 324027 w 1886083"/>
                  <a:gd name="connsiteY961" fmla="*/ 300989 h 740050"/>
                  <a:gd name="connsiteX962" fmla="*/ 324378 w 1886083"/>
                  <a:gd name="connsiteY962" fmla="*/ 304767 h 740050"/>
                  <a:gd name="connsiteX963" fmla="*/ 1255452 w 1886083"/>
                  <a:gd name="connsiteY963" fmla="*/ 520360 h 740050"/>
                  <a:gd name="connsiteX964" fmla="*/ 1273023 w 1886083"/>
                  <a:gd name="connsiteY964" fmla="*/ 517373 h 740050"/>
                  <a:gd name="connsiteX965" fmla="*/ 1293054 w 1886083"/>
                  <a:gd name="connsiteY965" fmla="*/ 512190 h 740050"/>
                  <a:gd name="connsiteX966" fmla="*/ 1296744 w 1886083"/>
                  <a:gd name="connsiteY966" fmla="*/ 513332 h 740050"/>
                  <a:gd name="connsiteX967" fmla="*/ 1294196 w 1886083"/>
                  <a:gd name="connsiteY967" fmla="*/ 515528 h 740050"/>
                  <a:gd name="connsiteX968" fmla="*/ 1252202 w 1886083"/>
                  <a:gd name="connsiteY968" fmla="*/ 524577 h 740050"/>
                  <a:gd name="connsiteX969" fmla="*/ 1249654 w 1886083"/>
                  <a:gd name="connsiteY969" fmla="*/ 523435 h 740050"/>
                  <a:gd name="connsiteX970" fmla="*/ 1255452 w 1886083"/>
                  <a:gd name="connsiteY970" fmla="*/ 520360 h 740050"/>
                  <a:gd name="connsiteX971" fmla="*/ 723410 w 1886083"/>
                  <a:gd name="connsiteY971" fmla="*/ 286142 h 740050"/>
                  <a:gd name="connsiteX972" fmla="*/ 746164 w 1886083"/>
                  <a:gd name="connsiteY972" fmla="*/ 284385 h 740050"/>
                  <a:gd name="connsiteX973" fmla="*/ 768742 w 1886083"/>
                  <a:gd name="connsiteY973" fmla="*/ 282101 h 740050"/>
                  <a:gd name="connsiteX974" fmla="*/ 772081 w 1886083"/>
                  <a:gd name="connsiteY974" fmla="*/ 283770 h 740050"/>
                  <a:gd name="connsiteX975" fmla="*/ 769357 w 1886083"/>
                  <a:gd name="connsiteY975" fmla="*/ 286054 h 740050"/>
                  <a:gd name="connsiteX976" fmla="*/ 740805 w 1886083"/>
                  <a:gd name="connsiteY976" fmla="*/ 288251 h 740050"/>
                  <a:gd name="connsiteX977" fmla="*/ 735007 w 1886083"/>
                  <a:gd name="connsiteY977" fmla="*/ 288514 h 740050"/>
                  <a:gd name="connsiteX978" fmla="*/ 708475 w 1886083"/>
                  <a:gd name="connsiteY978" fmla="*/ 292292 h 740050"/>
                  <a:gd name="connsiteX979" fmla="*/ 703379 w 1886083"/>
                  <a:gd name="connsiteY979" fmla="*/ 291238 h 740050"/>
                  <a:gd name="connsiteX980" fmla="*/ 709090 w 1886083"/>
                  <a:gd name="connsiteY980" fmla="*/ 288338 h 740050"/>
                  <a:gd name="connsiteX981" fmla="*/ 723410 w 1886083"/>
                  <a:gd name="connsiteY981" fmla="*/ 286142 h 740050"/>
                  <a:gd name="connsiteX982" fmla="*/ 1412447 w 1886083"/>
                  <a:gd name="connsiteY982" fmla="*/ 258907 h 740050"/>
                  <a:gd name="connsiteX983" fmla="*/ 1401553 w 1886083"/>
                  <a:gd name="connsiteY983" fmla="*/ 258907 h 740050"/>
                  <a:gd name="connsiteX984" fmla="*/ 1382577 w 1886083"/>
                  <a:gd name="connsiteY984" fmla="*/ 258732 h 740050"/>
                  <a:gd name="connsiteX985" fmla="*/ 1375636 w 1886083"/>
                  <a:gd name="connsiteY985" fmla="*/ 255920 h 740050"/>
                  <a:gd name="connsiteX986" fmla="*/ 1381786 w 1886083"/>
                  <a:gd name="connsiteY986" fmla="*/ 254778 h 740050"/>
                  <a:gd name="connsiteX987" fmla="*/ 1393646 w 1886083"/>
                  <a:gd name="connsiteY987" fmla="*/ 254778 h 740050"/>
                  <a:gd name="connsiteX988" fmla="*/ 1431863 w 1886083"/>
                  <a:gd name="connsiteY988" fmla="*/ 256887 h 740050"/>
                  <a:gd name="connsiteX989" fmla="*/ 1434762 w 1886083"/>
                  <a:gd name="connsiteY989" fmla="*/ 257941 h 740050"/>
                  <a:gd name="connsiteX990" fmla="*/ 1431687 w 1886083"/>
                  <a:gd name="connsiteY990" fmla="*/ 258995 h 740050"/>
                  <a:gd name="connsiteX991" fmla="*/ 1422462 w 1886083"/>
                  <a:gd name="connsiteY991" fmla="*/ 259874 h 740050"/>
                  <a:gd name="connsiteX992" fmla="*/ 1412271 w 1886083"/>
                  <a:gd name="connsiteY992" fmla="*/ 258995 h 740050"/>
                  <a:gd name="connsiteX993" fmla="*/ 1186575 w 1886083"/>
                  <a:gd name="connsiteY993" fmla="*/ 522381 h 740050"/>
                  <a:gd name="connsiteX994" fmla="*/ 1183237 w 1886083"/>
                  <a:gd name="connsiteY994" fmla="*/ 519482 h 740050"/>
                  <a:gd name="connsiteX995" fmla="*/ 1185696 w 1886083"/>
                  <a:gd name="connsiteY995" fmla="*/ 518252 h 740050"/>
                  <a:gd name="connsiteX996" fmla="*/ 1192285 w 1886083"/>
                  <a:gd name="connsiteY996" fmla="*/ 517285 h 740050"/>
                  <a:gd name="connsiteX997" fmla="*/ 1207221 w 1886083"/>
                  <a:gd name="connsiteY997" fmla="*/ 514123 h 740050"/>
                  <a:gd name="connsiteX998" fmla="*/ 1218817 w 1886083"/>
                  <a:gd name="connsiteY998" fmla="*/ 523611 h 740050"/>
                  <a:gd name="connsiteX999" fmla="*/ 1220662 w 1886083"/>
                  <a:gd name="connsiteY999" fmla="*/ 525719 h 740050"/>
                  <a:gd name="connsiteX1000" fmla="*/ 1216357 w 1886083"/>
                  <a:gd name="connsiteY1000" fmla="*/ 526334 h 740050"/>
                  <a:gd name="connsiteX1001" fmla="*/ 1186575 w 1886083"/>
                  <a:gd name="connsiteY1001" fmla="*/ 522381 h 740050"/>
                  <a:gd name="connsiteX1002" fmla="*/ 355215 w 1886083"/>
                  <a:gd name="connsiteY1002" fmla="*/ 327609 h 740050"/>
                  <a:gd name="connsiteX1003" fmla="*/ 368305 w 1886083"/>
                  <a:gd name="connsiteY1003" fmla="*/ 320493 h 740050"/>
                  <a:gd name="connsiteX1004" fmla="*/ 375948 w 1886083"/>
                  <a:gd name="connsiteY1004" fmla="*/ 319351 h 740050"/>
                  <a:gd name="connsiteX1005" fmla="*/ 377705 w 1886083"/>
                  <a:gd name="connsiteY1005" fmla="*/ 320317 h 740050"/>
                  <a:gd name="connsiteX1006" fmla="*/ 376915 w 1886083"/>
                  <a:gd name="connsiteY1006" fmla="*/ 322953 h 740050"/>
                  <a:gd name="connsiteX1007" fmla="*/ 370062 w 1886083"/>
                  <a:gd name="connsiteY1007" fmla="*/ 330684 h 740050"/>
                  <a:gd name="connsiteX1008" fmla="*/ 362155 w 1886083"/>
                  <a:gd name="connsiteY1008" fmla="*/ 335692 h 740050"/>
                  <a:gd name="connsiteX1009" fmla="*/ 359080 w 1886083"/>
                  <a:gd name="connsiteY1009" fmla="*/ 334989 h 740050"/>
                  <a:gd name="connsiteX1010" fmla="*/ 361277 w 1886083"/>
                  <a:gd name="connsiteY1010" fmla="*/ 333671 h 740050"/>
                  <a:gd name="connsiteX1011" fmla="*/ 365142 w 1886083"/>
                  <a:gd name="connsiteY1011" fmla="*/ 329981 h 740050"/>
                  <a:gd name="connsiteX1012" fmla="*/ 358817 w 1886083"/>
                  <a:gd name="connsiteY1012" fmla="*/ 330596 h 740050"/>
                  <a:gd name="connsiteX1013" fmla="*/ 354775 w 1886083"/>
                  <a:gd name="connsiteY1013" fmla="*/ 331914 h 740050"/>
                  <a:gd name="connsiteX1014" fmla="*/ 345199 w 1886083"/>
                  <a:gd name="connsiteY1014" fmla="*/ 333232 h 740050"/>
                  <a:gd name="connsiteX1015" fmla="*/ 355215 w 1886083"/>
                  <a:gd name="connsiteY1015" fmla="*/ 327609 h 740050"/>
                  <a:gd name="connsiteX1016" fmla="*/ 618864 w 1886083"/>
                  <a:gd name="connsiteY1016" fmla="*/ 228071 h 740050"/>
                  <a:gd name="connsiteX1017" fmla="*/ 597076 w 1886083"/>
                  <a:gd name="connsiteY1017" fmla="*/ 234221 h 740050"/>
                  <a:gd name="connsiteX1018" fmla="*/ 592156 w 1886083"/>
                  <a:gd name="connsiteY1018" fmla="*/ 236241 h 740050"/>
                  <a:gd name="connsiteX1019" fmla="*/ 586797 w 1886083"/>
                  <a:gd name="connsiteY1019" fmla="*/ 235363 h 740050"/>
                  <a:gd name="connsiteX1020" fmla="*/ 590751 w 1886083"/>
                  <a:gd name="connsiteY1020" fmla="*/ 233869 h 740050"/>
                  <a:gd name="connsiteX1021" fmla="*/ 601996 w 1886083"/>
                  <a:gd name="connsiteY1021" fmla="*/ 227983 h 740050"/>
                  <a:gd name="connsiteX1022" fmla="*/ 616580 w 1886083"/>
                  <a:gd name="connsiteY1022" fmla="*/ 221042 h 740050"/>
                  <a:gd name="connsiteX1023" fmla="*/ 626068 w 1886083"/>
                  <a:gd name="connsiteY1023" fmla="*/ 222360 h 740050"/>
                  <a:gd name="connsiteX1024" fmla="*/ 618864 w 1886083"/>
                  <a:gd name="connsiteY1024" fmla="*/ 228071 h 740050"/>
                  <a:gd name="connsiteX1025" fmla="*/ 635556 w 1886083"/>
                  <a:gd name="connsiteY1025" fmla="*/ 319263 h 740050"/>
                  <a:gd name="connsiteX1026" fmla="*/ 615701 w 1886083"/>
                  <a:gd name="connsiteY1026" fmla="*/ 322074 h 740050"/>
                  <a:gd name="connsiteX1027" fmla="*/ 610869 w 1886083"/>
                  <a:gd name="connsiteY1027" fmla="*/ 322689 h 740050"/>
                  <a:gd name="connsiteX1028" fmla="*/ 614647 w 1886083"/>
                  <a:gd name="connsiteY1028" fmla="*/ 319439 h 740050"/>
                  <a:gd name="connsiteX1029" fmla="*/ 624047 w 1886083"/>
                  <a:gd name="connsiteY1029" fmla="*/ 316891 h 740050"/>
                  <a:gd name="connsiteX1030" fmla="*/ 648207 w 1886083"/>
                  <a:gd name="connsiteY1030" fmla="*/ 308369 h 740050"/>
                  <a:gd name="connsiteX1031" fmla="*/ 653039 w 1886083"/>
                  <a:gd name="connsiteY1031" fmla="*/ 307578 h 740050"/>
                  <a:gd name="connsiteX1032" fmla="*/ 650403 w 1886083"/>
                  <a:gd name="connsiteY1032" fmla="*/ 312410 h 740050"/>
                  <a:gd name="connsiteX1033" fmla="*/ 635556 w 1886083"/>
                  <a:gd name="connsiteY1033" fmla="*/ 319263 h 740050"/>
                  <a:gd name="connsiteX1034" fmla="*/ 1051192 w 1886083"/>
                  <a:gd name="connsiteY1034" fmla="*/ 603206 h 740050"/>
                  <a:gd name="connsiteX1035" fmla="*/ 1053740 w 1886083"/>
                  <a:gd name="connsiteY1035" fmla="*/ 605227 h 740050"/>
                  <a:gd name="connsiteX1036" fmla="*/ 1087652 w 1886083"/>
                  <a:gd name="connsiteY1036" fmla="*/ 618581 h 740050"/>
                  <a:gd name="connsiteX1037" fmla="*/ 1089672 w 1886083"/>
                  <a:gd name="connsiteY1037" fmla="*/ 621392 h 740050"/>
                  <a:gd name="connsiteX1038" fmla="*/ 1086510 w 1886083"/>
                  <a:gd name="connsiteY1038" fmla="*/ 621568 h 740050"/>
                  <a:gd name="connsiteX1039" fmla="*/ 1068148 w 1886083"/>
                  <a:gd name="connsiteY1039" fmla="*/ 615506 h 740050"/>
                  <a:gd name="connsiteX1040" fmla="*/ 1051192 w 1886083"/>
                  <a:gd name="connsiteY1040" fmla="*/ 603206 h 740050"/>
                  <a:gd name="connsiteX1041" fmla="*/ 1319586 w 1886083"/>
                  <a:gd name="connsiteY1041" fmla="*/ 199079 h 740050"/>
                  <a:gd name="connsiteX1042" fmla="*/ 1313436 w 1886083"/>
                  <a:gd name="connsiteY1042" fmla="*/ 204965 h 740050"/>
                  <a:gd name="connsiteX1043" fmla="*/ 1294108 w 1886083"/>
                  <a:gd name="connsiteY1043" fmla="*/ 203208 h 740050"/>
                  <a:gd name="connsiteX1044" fmla="*/ 1289364 w 1886083"/>
                  <a:gd name="connsiteY1044" fmla="*/ 203120 h 740050"/>
                  <a:gd name="connsiteX1045" fmla="*/ 1287607 w 1886083"/>
                  <a:gd name="connsiteY1045" fmla="*/ 201012 h 740050"/>
                  <a:gd name="connsiteX1046" fmla="*/ 1288398 w 1886083"/>
                  <a:gd name="connsiteY1046" fmla="*/ 199343 h 740050"/>
                  <a:gd name="connsiteX1047" fmla="*/ 1309307 w 1886083"/>
                  <a:gd name="connsiteY1047" fmla="*/ 198200 h 740050"/>
                  <a:gd name="connsiteX1048" fmla="*/ 1319586 w 1886083"/>
                  <a:gd name="connsiteY1048" fmla="*/ 199079 h 740050"/>
                  <a:gd name="connsiteX1049" fmla="*/ 880141 w 1886083"/>
                  <a:gd name="connsiteY1049" fmla="*/ 404305 h 740050"/>
                  <a:gd name="connsiteX1050" fmla="*/ 892001 w 1886083"/>
                  <a:gd name="connsiteY1050" fmla="*/ 402373 h 740050"/>
                  <a:gd name="connsiteX1051" fmla="*/ 895428 w 1886083"/>
                  <a:gd name="connsiteY1051" fmla="*/ 403954 h 740050"/>
                  <a:gd name="connsiteX1052" fmla="*/ 894285 w 1886083"/>
                  <a:gd name="connsiteY1052" fmla="*/ 406414 h 740050"/>
                  <a:gd name="connsiteX1053" fmla="*/ 881283 w 1886083"/>
                  <a:gd name="connsiteY1053" fmla="*/ 415814 h 740050"/>
                  <a:gd name="connsiteX1054" fmla="*/ 879702 w 1886083"/>
                  <a:gd name="connsiteY1054" fmla="*/ 416341 h 740050"/>
                  <a:gd name="connsiteX1055" fmla="*/ 874430 w 1886083"/>
                  <a:gd name="connsiteY1055" fmla="*/ 409137 h 740050"/>
                  <a:gd name="connsiteX1056" fmla="*/ 880141 w 1886083"/>
                  <a:gd name="connsiteY1056" fmla="*/ 404305 h 740050"/>
                  <a:gd name="connsiteX1057" fmla="*/ 1457340 w 1886083"/>
                  <a:gd name="connsiteY1057" fmla="*/ 377334 h 740050"/>
                  <a:gd name="connsiteX1058" fmla="*/ 1464632 w 1886083"/>
                  <a:gd name="connsiteY1058" fmla="*/ 375314 h 740050"/>
                  <a:gd name="connsiteX1059" fmla="*/ 1473066 w 1886083"/>
                  <a:gd name="connsiteY1059" fmla="*/ 373381 h 740050"/>
                  <a:gd name="connsiteX1060" fmla="*/ 1479919 w 1886083"/>
                  <a:gd name="connsiteY1060" fmla="*/ 375138 h 740050"/>
                  <a:gd name="connsiteX1061" fmla="*/ 1473330 w 1886083"/>
                  <a:gd name="connsiteY1061" fmla="*/ 379355 h 740050"/>
                  <a:gd name="connsiteX1062" fmla="*/ 1457516 w 1886083"/>
                  <a:gd name="connsiteY1062" fmla="*/ 383308 h 740050"/>
                  <a:gd name="connsiteX1063" fmla="*/ 1448994 w 1886083"/>
                  <a:gd name="connsiteY1063" fmla="*/ 382254 h 740050"/>
                  <a:gd name="connsiteX1064" fmla="*/ 1457340 w 1886083"/>
                  <a:gd name="connsiteY1064" fmla="*/ 377334 h 740050"/>
                  <a:gd name="connsiteX1065" fmla="*/ 895603 w 1886083"/>
                  <a:gd name="connsiteY1065" fmla="*/ 370042 h 740050"/>
                  <a:gd name="connsiteX1066" fmla="*/ 905179 w 1886083"/>
                  <a:gd name="connsiteY1066" fmla="*/ 362487 h 740050"/>
                  <a:gd name="connsiteX1067" fmla="*/ 910978 w 1886083"/>
                  <a:gd name="connsiteY1067" fmla="*/ 360906 h 740050"/>
                  <a:gd name="connsiteX1068" fmla="*/ 912120 w 1886083"/>
                  <a:gd name="connsiteY1068" fmla="*/ 363366 h 740050"/>
                  <a:gd name="connsiteX1069" fmla="*/ 902456 w 1886083"/>
                  <a:gd name="connsiteY1069" fmla="*/ 376192 h 740050"/>
                  <a:gd name="connsiteX1070" fmla="*/ 894022 w 1886083"/>
                  <a:gd name="connsiteY1070" fmla="*/ 376807 h 740050"/>
                  <a:gd name="connsiteX1071" fmla="*/ 895603 w 1886083"/>
                  <a:gd name="connsiteY1071" fmla="*/ 370042 h 740050"/>
                  <a:gd name="connsiteX1072" fmla="*/ 403973 w 1886083"/>
                  <a:gd name="connsiteY1072" fmla="*/ 407380 h 740050"/>
                  <a:gd name="connsiteX1073" fmla="*/ 392377 w 1886083"/>
                  <a:gd name="connsiteY1073" fmla="*/ 408522 h 740050"/>
                  <a:gd name="connsiteX1074" fmla="*/ 383504 w 1886083"/>
                  <a:gd name="connsiteY1074" fmla="*/ 405711 h 740050"/>
                  <a:gd name="connsiteX1075" fmla="*/ 390180 w 1886083"/>
                  <a:gd name="connsiteY1075" fmla="*/ 400791 h 740050"/>
                  <a:gd name="connsiteX1076" fmla="*/ 392201 w 1886083"/>
                  <a:gd name="connsiteY1076" fmla="*/ 400088 h 740050"/>
                  <a:gd name="connsiteX1077" fmla="*/ 401689 w 1886083"/>
                  <a:gd name="connsiteY1077" fmla="*/ 403076 h 740050"/>
                  <a:gd name="connsiteX1078" fmla="*/ 403973 w 1886083"/>
                  <a:gd name="connsiteY1078" fmla="*/ 407380 h 740050"/>
                  <a:gd name="connsiteX1079" fmla="*/ 340982 w 1886083"/>
                  <a:gd name="connsiteY1079" fmla="*/ 205317 h 740050"/>
                  <a:gd name="connsiteX1080" fmla="*/ 357850 w 1886083"/>
                  <a:gd name="connsiteY1080" fmla="*/ 201275 h 740050"/>
                  <a:gd name="connsiteX1081" fmla="*/ 360925 w 1886083"/>
                  <a:gd name="connsiteY1081" fmla="*/ 202066 h 740050"/>
                  <a:gd name="connsiteX1082" fmla="*/ 358905 w 1886083"/>
                  <a:gd name="connsiteY1082" fmla="*/ 204175 h 740050"/>
                  <a:gd name="connsiteX1083" fmla="*/ 323675 w 1886083"/>
                  <a:gd name="connsiteY1083" fmla="*/ 211554 h 740050"/>
                  <a:gd name="connsiteX1084" fmla="*/ 322533 w 1886083"/>
                  <a:gd name="connsiteY1084" fmla="*/ 211554 h 740050"/>
                  <a:gd name="connsiteX1085" fmla="*/ 320864 w 1886083"/>
                  <a:gd name="connsiteY1085" fmla="*/ 210412 h 740050"/>
                  <a:gd name="connsiteX1086" fmla="*/ 321742 w 1886083"/>
                  <a:gd name="connsiteY1086" fmla="*/ 207777 h 740050"/>
                  <a:gd name="connsiteX1087" fmla="*/ 327189 w 1886083"/>
                  <a:gd name="connsiteY1087" fmla="*/ 206107 h 740050"/>
                  <a:gd name="connsiteX1088" fmla="*/ 340982 w 1886083"/>
                  <a:gd name="connsiteY1088" fmla="*/ 205317 h 740050"/>
                  <a:gd name="connsiteX1089" fmla="*/ 920554 w 1886083"/>
                  <a:gd name="connsiteY1089" fmla="*/ 628069 h 740050"/>
                  <a:gd name="connsiteX1090" fmla="*/ 909660 w 1886083"/>
                  <a:gd name="connsiteY1090" fmla="*/ 623940 h 740050"/>
                  <a:gd name="connsiteX1091" fmla="*/ 908781 w 1886083"/>
                  <a:gd name="connsiteY1091" fmla="*/ 619635 h 740050"/>
                  <a:gd name="connsiteX1092" fmla="*/ 921169 w 1886083"/>
                  <a:gd name="connsiteY1092" fmla="*/ 617526 h 740050"/>
                  <a:gd name="connsiteX1093" fmla="*/ 920554 w 1886083"/>
                  <a:gd name="connsiteY1093" fmla="*/ 628069 h 740050"/>
                  <a:gd name="connsiteX1094" fmla="*/ 374279 w 1886083"/>
                  <a:gd name="connsiteY1094" fmla="*/ 174216 h 740050"/>
                  <a:gd name="connsiteX1095" fmla="*/ 350910 w 1886083"/>
                  <a:gd name="connsiteY1095" fmla="*/ 180015 h 740050"/>
                  <a:gd name="connsiteX1096" fmla="*/ 347659 w 1886083"/>
                  <a:gd name="connsiteY1096" fmla="*/ 180366 h 740050"/>
                  <a:gd name="connsiteX1097" fmla="*/ 344584 w 1886083"/>
                  <a:gd name="connsiteY1097" fmla="*/ 178346 h 740050"/>
                  <a:gd name="connsiteX1098" fmla="*/ 346517 w 1886083"/>
                  <a:gd name="connsiteY1098" fmla="*/ 176413 h 740050"/>
                  <a:gd name="connsiteX1099" fmla="*/ 374630 w 1886083"/>
                  <a:gd name="connsiteY1099" fmla="*/ 168242 h 740050"/>
                  <a:gd name="connsiteX1100" fmla="*/ 380165 w 1886083"/>
                  <a:gd name="connsiteY1100" fmla="*/ 169999 h 740050"/>
                  <a:gd name="connsiteX1101" fmla="*/ 374279 w 1886083"/>
                  <a:gd name="connsiteY1101" fmla="*/ 174216 h 740050"/>
                  <a:gd name="connsiteX1102" fmla="*/ 1357626 w 1886083"/>
                  <a:gd name="connsiteY1102" fmla="*/ 203208 h 740050"/>
                  <a:gd name="connsiteX1103" fmla="*/ 1349280 w 1886083"/>
                  <a:gd name="connsiteY1103" fmla="*/ 196180 h 740050"/>
                  <a:gd name="connsiteX1104" fmla="*/ 1359208 w 1886083"/>
                  <a:gd name="connsiteY1104" fmla="*/ 197058 h 740050"/>
                  <a:gd name="connsiteX1105" fmla="*/ 1365006 w 1886083"/>
                  <a:gd name="connsiteY1105" fmla="*/ 199430 h 740050"/>
                  <a:gd name="connsiteX1106" fmla="*/ 1370189 w 1886083"/>
                  <a:gd name="connsiteY1106" fmla="*/ 206195 h 740050"/>
                  <a:gd name="connsiteX1107" fmla="*/ 1362282 w 1886083"/>
                  <a:gd name="connsiteY1107" fmla="*/ 203208 h 740050"/>
                  <a:gd name="connsiteX1108" fmla="*/ 1357626 w 1886083"/>
                  <a:gd name="connsiteY1108" fmla="*/ 203208 h 740050"/>
                  <a:gd name="connsiteX1109" fmla="*/ 813636 w 1886083"/>
                  <a:gd name="connsiteY1109" fmla="*/ 252933 h 740050"/>
                  <a:gd name="connsiteX1110" fmla="*/ 827692 w 1886083"/>
                  <a:gd name="connsiteY1110" fmla="*/ 253021 h 740050"/>
                  <a:gd name="connsiteX1111" fmla="*/ 831031 w 1886083"/>
                  <a:gd name="connsiteY1111" fmla="*/ 255657 h 740050"/>
                  <a:gd name="connsiteX1112" fmla="*/ 827692 w 1886083"/>
                  <a:gd name="connsiteY1112" fmla="*/ 256975 h 740050"/>
                  <a:gd name="connsiteX1113" fmla="*/ 807749 w 1886083"/>
                  <a:gd name="connsiteY1113" fmla="*/ 256975 h 740050"/>
                  <a:gd name="connsiteX1114" fmla="*/ 800809 w 1886083"/>
                  <a:gd name="connsiteY1114" fmla="*/ 255745 h 740050"/>
                  <a:gd name="connsiteX1115" fmla="*/ 807662 w 1886083"/>
                  <a:gd name="connsiteY1115" fmla="*/ 252933 h 740050"/>
                  <a:gd name="connsiteX1116" fmla="*/ 813636 w 1886083"/>
                  <a:gd name="connsiteY1116" fmla="*/ 252933 h 740050"/>
                  <a:gd name="connsiteX1117" fmla="*/ 412232 w 1886083"/>
                  <a:gd name="connsiteY1117" fmla="*/ 439535 h 740050"/>
                  <a:gd name="connsiteX1118" fmla="*/ 419699 w 1886083"/>
                  <a:gd name="connsiteY1118" fmla="*/ 443752 h 740050"/>
                  <a:gd name="connsiteX1119" fmla="*/ 422950 w 1886083"/>
                  <a:gd name="connsiteY1119" fmla="*/ 446739 h 740050"/>
                  <a:gd name="connsiteX1120" fmla="*/ 417767 w 1886083"/>
                  <a:gd name="connsiteY1120" fmla="*/ 447793 h 740050"/>
                  <a:gd name="connsiteX1121" fmla="*/ 401865 w 1886083"/>
                  <a:gd name="connsiteY1121" fmla="*/ 443664 h 740050"/>
                  <a:gd name="connsiteX1122" fmla="*/ 394661 w 1886083"/>
                  <a:gd name="connsiteY1122" fmla="*/ 442522 h 740050"/>
                  <a:gd name="connsiteX1123" fmla="*/ 402744 w 1886083"/>
                  <a:gd name="connsiteY1123" fmla="*/ 439711 h 740050"/>
                  <a:gd name="connsiteX1124" fmla="*/ 412232 w 1886083"/>
                  <a:gd name="connsiteY1124" fmla="*/ 439535 h 740050"/>
                  <a:gd name="connsiteX1125" fmla="*/ 840958 w 1886083"/>
                  <a:gd name="connsiteY1125" fmla="*/ 426005 h 740050"/>
                  <a:gd name="connsiteX1126" fmla="*/ 843506 w 1886083"/>
                  <a:gd name="connsiteY1126" fmla="*/ 432155 h 740050"/>
                  <a:gd name="connsiteX1127" fmla="*/ 842276 w 1886083"/>
                  <a:gd name="connsiteY1127" fmla="*/ 437075 h 740050"/>
                  <a:gd name="connsiteX1128" fmla="*/ 830064 w 1886083"/>
                  <a:gd name="connsiteY1128" fmla="*/ 443752 h 740050"/>
                  <a:gd name="connsiteX1129" fmla="*/ 826814 w 1886083"/>
                  <a:gd name="connsiteY1129" fmla="*/ 444718 h 740050"/>
                  <a:gd name="connsiteX1130" fmla="*/ 827517 w 1886083"/>
                  <a:gd name="connsiteY1130" fmla="*/ 441995 h 740050"/>
                  <a:gd name="connsiteX1131" fmla="*/ 840958 w 1886083"/>
                  <a:gd name="connsiteY1131" fmla="*/ 426005 h 740050"/>
                  <a:gd name="connsiteX1132" fmla="*/ 1077285 w 1886083"/>
                  <a:gd name="connsiteY1132" fmla="*/ 273667 h 740050"/>
                  <a:gd name="connsiteX1133" fmla="*/ 1083786 w 1886083"/>
                  <a:gd name="connsiteY1133" fmla="*/ 277357 h 740050"/>
                  <a:gd name="connsiteX1134" fmla="*/ 1084840 w 1886083"/>
                  <a:gd name="connsiteY1134" fmla="*/ 279465 h 740050"/>
                  <a:gd name="connsiteX1135" fmla="*/ 1082644 w 1886083"/>
                  <a:gd name="connsiteY1135" fmla="*/ 279817 h 740050"/>
                  <a:gd name="connsiteX1136" fmla="*/ 1062438 w 1886083"/>
                  <a:gd name="connsiteY1136" fmla="*/ 275073 h 740050"/>
                  <a:gd name="connsiteX1137" fmla="*/ 1061910 w 1886083"/>
                  <a:gd name="connsiteY1137" fmla="*/ 273315 h 740050"/>
                  <a:gd name="connsiteX1138" fmla="*/ 1064019 w 1886083"/>
                  <a:gd name="connsiteY1138" fmla="*/ 271646 h 740050"/>
                  <a:gd name="connsiteX1139" fmla="*/ 1077285 w 1886083"/>
                  <a:gd name="connsiteY1139" fmla="*/ 273667 h 740050"/>
                  <a:gd name="connsiteX1140" fmla="*/ 298285 w 1886083"/>
                  <a:gd name="connsiteY1140" fmla="*/ 451922 h 740050"/>
                  <a:gd name="connsiteX1141" fmla="*/ 313748 w 1886083"/>
                  <a:gd name="connsiteY1141" fmla="*/ 459302 h 740050"/>
                  <a:gd name="connsiteX1142" fmla="*/ 314890 w 1886083"/>
                  <a:gd name="connsiteY1142" fmla="*/ 462113 h 740050"/>
                  <a:gd name="connsiteX1143" fmla="*/ 311727 w 1886083"/>
                  <a:gd name="connsiteY1143" fmla="*/ 463519 h 740050"/>
                  <a:gd name="connsiteX1144" fmla="*/ 292838 w 1886083"/>
                  <a:gd name="connsiteY1144" fmla="*/ 453416 h 740050"/>
                  <a:gd name="connsiteX1145" fmla="*/ 298285 w 1886083"/>
                  <a:gd name="connsiteY1145" fmla="*/ 451922 h 740050"/>
                  <a:gd name="connsiteX1146" fmla="*/ 1409811 w 1886083"/>
                  <a:gd name="connsiteY1146" fmla="*/ 449902 h 740050"/>
                  <a:gd name="connsiteX1147" fmla="*/ 1410075 w 1886083"/>
                  <a:gd name="connsiteY1147" fmla="*/ 445948 h 740050"/>
                  <a:gd name="connsiteX1148" fmla="*/ 1425713 w 1886083"/>
                  <a:gd name="connsiteY1148" fmla="*/ 441643 h 740050"/>
                  <a:gd name="connsiteX1149" fmla="*/ 1430018 w 1886083"/>
                  <a:gd name="connsiteY1149" fmla="*/ 440677 h 740050"/>
                  <a:gd name="connsiteX1150" fmla="*/ 1427382 w 1886083"/>
                  <a:gd name="connsiteY1150" fmla="*/ 444806 h 740050"/>
                  <a:gd name="connsiteX1151" fmla="*/ 1409811 w 1886083"/>
                  <a:gd name="connsiteY1151" fmla="*/ 449902 h 740050"/>
                  <a:gd name="connsiteX1152" fmla="*/ 419348 w 1886083"/>
                  <a:gd name="connsiteY1152" fmla="*/ 356601 h 740050"/>
                  <a:gd name="connsiteX1153" fmla="*/ 430066 w 1886083"/>
                  <a:gd name="connsiteY1153" fmla="*/ 349397 h 740050"/>
                  <a:gd name="connsiteX1154" fmla="*/ 431735 w 1886083"/>
                  <a:gd name="connsiteY1154" fmla="*/ 348782 h 740050"/>
                  <a:gd name="connsiteX1155" fmla="*/ 432438 w 1886083"/>
                  <a:gd name="connsiteY1155" fmla="*/ 350539 h 740050"/>
                  <a:gd name="connsiteX1156" fmla="*/ 416361 w 1886083"/>
                  <a:gd name="connsiteY1156" fmla="*/ 360027 h 740050"/>
                  <a:gd name="connsiteX1157" fmla="*/ 419348 w 1886083"/>
                  <a:gd name="connsiteY1157" fmla="*/ 356601 h 740050"/>
                  <a:gd name="connsiteX1158" fmla="*/ 515548 w 1886083"/>
                  <a:gd name="connsiteY1158" fmla="*/ 341051 h 740050"/>
                  <a:gd name="connsiteX1159" fmla="*/ 519589 w 1886083"/>
                  <a:gd name="connsiteY1159" fmla="*/ 340436 h 740050"/>
                  <a:gd name="connsiteX1160" fmla="*/ 519326 w 1886083"/>
                  <a:gd name="connsiteY1160" fmla="*/ 343862 h 740050"/>
                  <a:gd name="connsiteX1161" fmla="*/ 504742 w 1886083"/>
                  <a:gd name="connsiteY1161" fmla="*/ 352560 h 740050"/>
                  <a:gd name="connsiteX1162" fmla="*/ 501403 w 1886083"/>
                  <a:gd name="connsiteY1162" fmla="*/ 353526 h 740050"/>
                  <a:gd name="connsiteX1163" fmla="*/ 502985 w 1886083"/>
                  <a:gd name="connsiteY1163" fmla="*/ 350100 h 740050"/>
                  <a:gd name="connsiteX1164" fmla="*/ 515548 w 1886083"/>
                  <a:gd name="connsiteY1164" fmla="*/ 341051 h 740050"/>
                  <a:gd name="connsiteX1165" fmla="*/ 1795841 w 1886083"/>
                  <a:gd name="connsiteY1165" fmla="*/ 571140 h 740050"/>
                  <a:gd name="connsiteX1166" fmla="*/ 1792766 w 1886083"/>
                  <a:gd name="connsiteY1166" fmla="*/ 576235 h 740050"/>
                  <a:gd name="connsiteX1167" fmla="*/ 1788812 w 1886083"/>
                  <a:gd name="connsiteY1167" fmla="*/ 575093 h 740050"/>
                  <a:gd name="connsiteX1168" fmla="*/ 1788549 w 1886083"/>
                  <a:gd name="connsiteY1168" fmla="*/ 569471 h 740050"/>
                  <a:gd name="connsiteX1169" fmla="*/ 1787758 w 1886083"/>
                  <a:gd name="connsiteY1169" fmla="*/ 565869 h 740050"/>
                  <a:gd name="connsiteX1170" fmla="*/ 1794962 w 1886083"/>
                  <a:gd name="connsiteY1170" fmla="*/ 564112 h 740050"/>
                  <a:gd name="connsiteX1171" fmla="*/ 1795841 w 1886083"/>
                  <a:gd name="connsiteY1171" fmla="*/ 571140 h 740050"/>
                  <a:gd name="connsiteX1172" fmla="*/ 880141 w 1886083"/>
                  <a:gd name="connsiteY1172" fmla="*/ 594948 h 740050"/>
                  <a:gd name="connsiteX1173" fmla="*/ 885237 w 1886083"/>
                  <a:gd name="connsiteY1173" fmla="*/ 599077 h 740050"/>
                  <a:gd name="connsiteX1174" fmla="*/ 890771 w 1886083"/>
                  <a:gd name="connsiteY1174" fmla="*/ 604261 h 740050"/>
                  <a:gd name="connsiteX1175" fmla="*/ 882864 w 1886083"/>
                  <a:gd name="connsiteY1175" fmla="*/ 603031 h 740050"/>
                  <a:gd name="connsiteX1176" fmla="*/ 875397 w 1886083"/>
                  <a:gd name="connsiteY1176" fmla="*/ 596881 h 740050"/>
                  <a:gd name="connsiteX1177" fmla="*/ 875660 w 1886083"/>
                  <a:gd name="connsiteY1177" fmla="*/ 594860 h 740050"/>
                  <a:gd name="connsiteX1178" fmla="*/ 880141 w 1886083"/>
                  <a:gd name="connsiteY1178" fmla="*/ 594948 h 740050"/>
                  <a:gd name="connsiteX1179" fmla="*/ 1029844 w 1886083"/>
                  <a:gd name="connsiteY1179" fmla="*/ 418801 h 740050"/>
                  <a:gd name="connsiteX1180" fmla="*/ 1026505 w 1886083"/>
                  <a:gd name="connsiteY1180" fmla="*/ 419065 h 740050"/>
                  <a:gd name="connsiteX1181" fmla="*/ 1028702 w 1886083"/>
                  <a:gd name="connsiteY1181" fmla="*/ 408698 h 740050"/>
                  <a:gd name="connsiteX1182" fmla="*/ 1032479 w 1886083"/>
                  <a:gd name="connsiteY1182" fmla="*/ 402460 h 740050"/>
                  <a:gd name="connsiteX1183" fmla="*/ 1033182 w 1886083"/>
                  <a:gd name="connsiteY1183" fmla="*/ 408259 h 740050"/>
                  <a:gd name="connsiteX1184" fmla="*/ 1029844 w 1886083"/>
                  <a:gd name="connsiteY1184" fmla="*/ 418801 h 740050"/>
                  <a:gd name="connsiteX1185" fmla="*/ 286337 w 1886083"/>
                  <a:gd name="connsiteY1185" fmla="*/ 485131 h 740050"/>
                  <a:gd name="connsiteX1186" fmla="*/ 283790 w 1886083"/>
                  <a:gd name="connsiteY1186" fmla="*/ 483022 h 740050"/>
                  <a:gd name="connsiteX1187" fmla="*/ 280451 w 1886083"/>
                  <a:gd name="connsiteY1187" fmla="*/ 480211 h 740050"/>
                  <a:gd name="connsiteX1188" fmla="*/ 285547 w 1886083"/>
                  <a:gd name="connsiteY1188" fmla="*/ 479069 h 740050"/>
                  <a:gd name="connsiteX1189" fmla="*/ 291872 w 1886083"/>
                  <a:gd name="connsiteY1189" fmla="*/ 483110 h 740050"/>
                  <a:gd name="connsiteX1190" fmla="*/ 294508 w 1886083"/>
                  <a:gd name="connsiteY1190" fmla="*/ 486361 h 740050"/>
                  <a:gd name="connsiteX1191" fmla="*/ 286337 w 1886083"/>
                  <a:gd name="connsiteY1191" fmla="*/ 485131 h 740050"/>
                  <a:gd name="connsiteX1192" fmla="*/ 426552 w 1886083"/>
                  <a:gd name="connsiteY1192" fmla="*/ 567977 h 740050"/>
                  <a:gd name="connsiteX1193" fmla="*/ 440960 w 1886083"/>
                  <a:gd name="connsiteY1193" fmla="*/ 568241 h 740050"/>
                  <a:gd name="connsiteX1194" fmla="*/ 441838 w 1886083"/>
                  <a:gd name="connsiteY1194" fmla="*/ 570788 h 740050"/>
                  <a:gd name="connsiteX1195" fmla="*/ 439203 w 1886083"/>
                  <a:gd name="connsiteY1195" fmla="*/ 572018 h 740050"/>
                  <a:gd name="connsiteX1196" fmla="*/ 426552 w 1886083"/>
                  <a:gd name="connsiteY1196" fmla="*/ 567977 h 740050"/>
                  <a:gd name="connsiteX1197" fmla="*/ 316032 w 1886083"/>
                  <a:gd name="connsiteY1197" fmla="*/ 423985 h 740050"/>
                  <a:gd name="connsiteX1198" fmla="*/ 315944 w 1886083"/>
                  <a:gd name="connsiteY1198" fmla="*/ 428026 h 740050"/>
                  <a:gd name="connsiteX1199" fmla="*/ 312781 w 1886083"/>
                  <a:gd name="connsiteY1199" fmla="*/ 433034 h 740050"/>
                  <a:gd name="connsiteX1200" fmla="*/ 310409 w 1886083"/>
                  <a:gd name="connsiteY1200" fmla="*/ 431364 h 740050"/>
                  <a:gd name="connsiteX1201" fmla="*/ 311024 w 1886083"/>
                  <a:gd name="connsiteY1201" fmla="*/ 426445 h 740050"/>
                  <a:gd name="connsiteX1202" fmla="*/ 316032 w 1886083"/>
                  <a:gd name="connsiteY1202" fmla="*/ 423985 h 740050"/>
                  <a:gd name="connsiteX1203" fmla="*/ 242410 w 1886083"/>
                  <a:gd name="connsiteY1203" fmla="*/ 459214 h 740050"/>
                  <a:gd name="connsiteX1204" fmla="*/ 239951 w 1886083"/>
                  <a:gd name="connsiteY1204" fmla="*/ 452976 h 740050"/>
                  <a:gd name="connsiteX1205" fmla="*/ 238633 w 1886083"/>
                  <a:gd name="connsiteY1205" fmla="*/ 450077 h 740050"/>
                  <a:gd name="connsiteX1206" fmla="*/ 242323 w 1886083"/>
                  <a:gd name="connsiteY1206" fmla="*/ 451307 h 740050"/>
                  <a:gd name="connsiteX1207" fmla="*/ 246979 w 1886083"/>
                  <a:gd name="connsiteY1207" fmla="*/ 457721 h 740050"/>
                  <a:gd name="connsiteX1208" fmla="*/ 242410 w 1886083"/>
                  <a:gd name="connsiteY1208" fmla="*/ 459214 h 740050"/>
                  <a:gd name="connsiteX1209" fmla="*/ 863537 w 1886083"/>
                  <a:gd name="connsiteY1209" fmla="*/ 499627 h 740050"/>
                  <a:gd name="connsiteX1210" fmla="*/ 869335 w 1886083"/>
                  <a:gd name="connsiteY1210" fmla="*/ 493477 h 740050"/>
                  <a:gd name="connsiteX1211" fmla="*/ 871795 w 1886083"/>
                  <a:gd name="connsiteY1211" fmla="*/ 494883 h 740050"/>
                  <a:gd name="connsiteX1212" fmla="*/ 869511 w 1886083"/>
                  <a:gd name="connsiteY1212" fmla="*/ 497518 h 740050"/>
                  <a:gd name="connsiteX1213" fmla="*/ 863537 w 1886083"/>
                  <a:gd name="connsiteY1213" fmla="*/ 499627 h 740050"/>
                  <a:gd name="connsiteX1214" fmla="*/ 452645 w 1886083"/>
                  <a:gd name="connsiteY1214" fmla="*/ 275775 h 740050"/>
                  <a:gd name="connsiteX1215" fmla="*/ 451502 w 1886083"/>
                  <a:gd name="connsiteY1215" fmla="*/ 275775 h 740050"/>
                  <a:gd name="connsiteX1216" fmla="*/ 442278 w 1886083"/>
                  <a:gd name="connsiteY1216" fmla="*/ 277093 h 740050"/>
                  <a:gd name="connsiteX1217" fmla="*/ 450536 w 1886083"/>
                  <a:gd name="connsiteY1217" fmla="*/ 273403 h 740050"/>
                  <a:gd name="connsiteX1218" fmla="*/ 452996 w 1886083"/>
                  <a:gd name="connsiteY1218" fmla="*/ 271910 h 740050"/>
                  <a:gd name="connsiteX1219" fmla="*/ 452645 w 1886083"/>
                  <a:gd name="connsiteY1219" fmla="*/ 275775 h 740050"/>
                  <a:gd name="connsiteX1220" fmla="*/ 283965 w 1886083"/>
                  <a:gd name="connsiteY1220" fmla="*/ 196970 h 740050"/>
                  <a:gd name="connsiteX1221" fmla="*/ 286162 w 1886083"/>
                  <a:gd name="connsiteY1221" fmla="*/ 192754 h 740050"/>
                  <a:gd name="connsiteX1222" fmla="*/ 289939 w 1886083"/>
                  <a:gd name="connsiteY1222" fmla="*/ 196092 h 740050"/>
                  <a:gd name="connsiteX1223" fmla="*/ 283965 w 1886083"/>
                  <a:gd name="connsiteY1223" fmla="*/ 196970 h 740050"/>
                  <a:gd name="connsiteX1224" fmla="*/ 610606 w 1886083"/>
                  <a:gd name="connsiteY1224" fmla="*/ 378389 h 740050"/>
                  <a:gd name="connsiteX1225" fmla="*/ 604632 w 1886083"/>
                  <a:gd name="connsiteY1225" fmla="*/ 383396 h 740050"/>
                  <a:gd name="connsiteX1226" fmla="*/ 601644 w 1886083"/>
                  <a:gd name="connsiteY1226" fmla="*/ 382781 h 740050"/>
                  <a:gd name="connsiteX1227" fmla="*/ 601557 w 1886083"/>
                  <a:gd name="connsiteY1227" fmla="*/ 380146 h 740050"/>
                  <a:gd name="connsiteX1228" fmla="*/ 610606 w 1886083"/>
                  <a:gd name="connsiteY1228" fmla="*/ 378389 h 740050"/>
                  <a:gd name="connsiteX1229" fmla="*/ 722180 w 1886083"/>
                  <a:gd name="connsiteY1229" fmla="*/ 208391 h 740050"/>
                  <a:gd name="connsiteX1230" fmla="*/ 729648 w 1886083"/>
                  <a:gd name="connsiteY1230" fmla="*/ 207425 h 740050"/>
                  <a:gd name="connsiteX1231" fmla="*/ 731580 w 1886083"/>
                  <a:gd name="connsiteY1231" fmla="*/ 209007 h 740050"/>
                  <a:gd name="connsiteX1232" fmla="*/ 729208 w 1886083"/>
                  <a:gd name="connsiteY1232" fmla="*/ 211291 h 740050"/>
                  <a:gd name="connsiteX1233" fmla="*/ 722180 w 1886083"/>
                  <a:gd name="connsiteY1233" fmla="*/ 208391 h 740050"/>
                  <a:gd name="connsiteX1234" fmla="*/ 1387321 w 1886083"/>
                  <a:gd name="connsiteY1234" fmla="*/ 198025 h 740050"/>
                  <a:gd name="connsiteX1235" fmla="*/ 1392065 w 1886083"/>
                  <a:gd name="connsiteY1235" fmla="*/ 198200 h 740050"/>
                  <a:gd name="connsiteX1236" fmla="*/ 1386267 w 1886083"/>
                  <a:gd name="connsiteY1236" fmla="*/ 203208 h 740050"/>
                  <a:gd name="connsiteX1237" fmla="*/ 1387321 w 1886083"/>
                  <a:gd name="connsiteY1237" fmla="*/ 198025 h 740050"/>
                  <a:gd name="connsiteX1238" fmla="*/ 224576 w 1886083"/>
                  <a:gd name="connsiteY1238" fmla="*/ 586690 h 740050"/>
                  <a:gd name="connsiteX1239" fmla="*/ 232483 w 1886083"/>
                  <a:gd name="connsiteY1239" fmla="*/ 590204 h 740050"/>
                  <a:gd name="connsiteX1240" fmla="*/ 225718 w 1886083"/>
                  <a:gd name="connsiteY1240" fmla="*/ 588798 h 740050"/>
                  <a:gd name="connsiteX1241" fmla="*/ 219920 w 1886083"/>
                  <a:gd name="connsiteY1241" fmla="*/ 588711 h 740050"/>
                  <a:gd name="connsiteX1242" fmla="*/ 220008 w 1886083"/>
                  <a:gd name="connsiteY1242" fmla="*/ 586690 h 740050"/>
                  <a:gd name="connsiteX1243" fmla="*/ 224576 w 1886083"/>
                  <a:gd name="connsiteY1243" fmla="*/ 586690 h 740050"/>
                  <a:gd name="connsiteX1244" fmla="*/ 871883 w 1886083"/>
                  <a:gd name="connsiteY1244" fmla="*/ 79861 h 740050"/>
                  <a:gd name="connsiteX1245" fmla="*/ 872146 w 1886083"/>
                  <a:gd name="connsiteY1245" fmla="*/ 82761 h 740050"/>
                  <a:gd name="connsiteX1246" fmla="*/ 865118 w 1886083"/>
                  <a:gd name="connsiteY1246" fmla="*/ 79598 h 740050"/>
                  <a:gd name="connsiteX1247" fmla="*/ 871883 w 1886083"/>
                  <a:gd name="connsiteY1247" fmla="*/ 79861 h 740050"/>
                  <a:gd name="connsiteX1248" fmla="*/ 1399181 w 1886083"/>
                  <a:gd name="connsiteY1248" fmla="*/ 202154 h 740050"/>
                  <a:gd name="connsiteX1249" fmla="*/ 1404277 w 1886083"/>
                  <a:gd name="connsiteY1249" fmla="*/ 199167 h 740050"/>
                  <a:gd name="connsiteX1250" fmla="*/ 1406385 w 1886083"/>
                  <a:gd name="connsiteY1250" fmla="*/ 201802 h 740050"/>
                  <a:gd name="connsiteX1251" fmla="*/ 1399181 w 1886083"/>
                  <a:gd name="connsiteY1251" fmla="*/ 202154 h 740050"/>
                  <a:gd name="connsiteX1252" fmla="*/ 1643766 w 1886083"/>
                  <a:gd name="connsiteY1252" fmla="*/ 562794 h 740050"/>
                  <a:gd name="connsiteX1253" fmla="*/ 1642009 w 1886083"/>
                  <a:gd name="connsiteY1253" fmla="*/ 566220 h 740050"/>
                  <a:gd name="connsiteX1254" fmla="*/ 1637441 w 1886083"/>
                  <a:gd name="connsiteY1254" fmla="*/ 567362 h 740050"/>
                  <a:gd name="connsiteX1255" fmla="*/ 1640076 w 1886083"/>
                  <a:gd name="connsiteY1255" fmla="*/ 563760 h 740050"/>
                  <a:gd name="connsiteX1256" fmla="*/ 1643766 w 1886083"/>
                  <a:gd name="connsiteY1256" fmla="*/ 562794 h 740050"/>
                  <a:gd name="connsiteX1257" fmla="*/ 65473 w 1886083"/>
                  <a:gd name="connsiteY1257" fmla="*/ 427060 h 740050"/>
                  <a:gd name="connsiteX1258" fmla="*/ 60114 w 1886083"/>
                  <a:gd name="connsiteY1258" fmla="*/ 423458 h 740050"/>
                  <a:gd name="connsiteX1259" fmla="*/ 62574 w 1886083"/>
                  <a:gd name="connsiteY1259" fmla="*/ 421261 h 740050"/>
                  <a:gd name="connsiteX1260" fmla="*/ 65473 w 1886083"/>
                  <a:gd name="connsiteY1260" fmla="*/ 427060 h 740050"/>
                  <a:gd name="connsiteX1261" fmla="*/ 696087 w 1886083"/>
                  <a:gd name="connsiteY1261" fmla="*/ 237383 h 740050"/>
                  <a:gd name="connsiteX1262" fmla="*/ 693100 w 1886083"/>
                  <a:gd name="connsiteY1262" fmla="*/ 238350 h 740050"/>
                  <a:gd name="connsiteX1263" fmla="*/ 688971 w 1886083"/>
                  <a:gd name="connsiteY1263" fmla="*/ 236417 h 740050"/>
                  <a:gd name="connsiteX1264" fmla="*/ 693100 w 1886083"/>
                  <a:gd name="connsiteY1264" fmla="*/ 234484 h 740050"/>
                  <a:gd name="connsiteX1265" fmla="*/ 696087 w 1886083"/>
                  <a:gd name="connsiteY1265" fmla="*/ 237383 h 740050"/>
                  <a:gd name="connsiteX1266" fmla="*/ 204458 w 1886083"/>
                  <a:gd name="connsiteY1266" fmla="*/ 355547 h 740050"/>
                  <a:gd name="connsiteX1267" fmla="*/ 202876 w 1886083"/>
                  <a:gd name="connsiteY1267" fmla="*/ 358270 h 740050"/>
                  <a:gd name="connsiteX1268" fmla="*/ 199889 w 1886083"/>
                  <a:gd name="connsiteY1268" fmla="*/ 353350 h 740050"/>
                  <a:gd name="connsiteX1269" fmla="*/ 201558 w 1886083"/>
                  <a:gd name="connsiteY1269" fmla="*/ 350363 h 740050"/>
                  <a:gd name="connsiteX1270" fmla="*/ 204458 w 1886083"/>
                  <a:gd name="connsiteY1270" fmla="*/ 355547 h 740050"/>
                  <a:gd name="connsiteX1271" fmla="*/ 477595 w 1886083"/>
                  <a:gd name="connsiteY1271" fmla="*/ 571140 h 740050"/>
                  <a:gd name="connsiteX1272" fmla="*/ 467404 w 1886083"/>
                  <a:gd name="connsiteY1272" fmla="*/ 572106 h 740050"/>
                  <a:gd name="connsiteX1273" fmla="*/ 466613 w 1886083"/>
                  <a:gd name="connsiteY1273" fmla="*/ 570349 h 740050"/>
                  <a:gd name="connsiteX1274" fmla="*/ 477595 w 1886083"/>
                  <a:gd name="connsiteY1274" fmla="*/ 571140 h 740050"/>
                  <a:gd name="connsiteX1275" fmla="*/ 1046448 w 1886083"/>
                  <a:gd name="connsiteY1275" fmla="*/ 186604 h 740050"/>
                  <a:gd name="connsiteX1276" fmla="*/ 1049611 w 1886083"/>
                  <a:gd name="connsiteY1276" fmla="*/ 187307 h 740050"/>
                  <a:gd name="connsiteX1277" fmla="*/ 1048820 w 1886083"/>
                  <a:gd name="connsiteY1277" fmla="*/ 188624 h 740050"/>
                  <a:gd name="connsiteX1278" fmla="*/ 1041968 w 1886083"/>
                  <a:gd name="connsiteY1278" fmla="*/ 188537 h 740050"/>
                  <a:gd name="connsiteX1279" fmla="*/ 1038541 w 1886083"/>
                  <a:gd name="connsiteY1279" fmla="*/ 185198 h 740050"/>
                  <a:gd name="connsiteX1280" fmla="*/ 1039332 w 1886083"/>
                  <a:gd name="connsiteY1280" fmla="*/ 184583 h 740050"/>
                  <a:gd name="connsiteX1281" fmla="*/ 1046448 w 1886083"/>
                  <a:gd name="connsiteY1281" fmla="*/ 186604 h 740050"/>
                  <a:gd name="connsiteX1282" fmla="*/ 198483 w 1886083"/>
                  <a:gd name="connsiteY1282" fmla="*/ 580452 h 740050"/>
                  <a:gd name="connsiteX1283" fmla="*/ 204458 w 1886083"/>
                  <a:gd name="connsiteY1283" fmla="*/ 581858 h 740050"/>
                  <a:gd name="connsiteX1284" fmla="*/ 202349 w 1886083"/>
                  <a:gd name="connsiteY1284" fmla="*/ 584494 h 740050"/>
                  <a:gd name="connsiteX1285" fmla="*/ 198483 w 1886083"/>
                  <a:gd name="connsiteY1285" fmla="*/ 580452 h 740050"/>
                  <a:gd name="connsiteX1286" fmla="*/ 250756 w 1886083"/>
                  <a:gd name="connsiteY1286" fmla="*/ 480914 h 740050"/>
                  <a:gd name="connsiteX1287" fmla="*/ 247155 w 1886083"/>
                  <a:gd name="connsiteY1287" fmla="*/ 478366 h 740050"/>
                  <a:gd name="connsiteX1288" fmla="*/ 251811 w 1886083"/>
                  <a:gd name="connsiteY1288" fmla="*/ 476873 h 740050"/>
                  <a:gd name="connsiteX1289" fmla="*/ 250756 w 1886083"/>
                  <a:gd name="connsiteY1289" fmla="*/ 480914 h 740050"/>
                  <a:gd name="connsiteX1290" fmla="*/ 1172343 w 1886083"/>
                  <a:gd name="connsiteY1290" fmla="*/ 186604 h 740050"/>
                  <a:gd name="connsiteX1291" fmla="*/ 1178317 w 1886083"/>
                  <a:gd name="connsiteY1291" fmla="*/ 188009 h 740050"/>
                  <a:gd name="connsiteX1292" fmla="*/ 1176208 w 1886083"/>
                  <a:gd name="connsiteY1292" fmla="*/ 190645 h 740050"/>
                  <a:gd name="connsiteX1293" fmla="*/ 1172343 w 1886083"/>
                  <a:gd name="connsiteY1293" fmla="*/ 186604 h 740050"/>
                  <a:gd name="connsiteX1294" fmla="*/ 1624790 w 1886083"/>
                  <a:gd name="connsiteY1294" fmla="*/ 564902 h 740050"/>
                  <a:gd name="connsiteX1295" fmla="*/ 1625317 w 1886083"/>
                  <a:gd name="connsiteY1295" fmla="*/ 561915 h 740050"/>
                  <a:gd name="connsiteX1296" fmla="*/ 1629534 w 1886083"/>
                  <a:gd name="connsiteY1296" fmla="*/ 563584 h 740050"/>
                  <a:gd name="connsiteX1297" fmla="*/ 1624790 w 1886083"/>
                  <a:gd name="connsiteY1297" fmla="*/ 564902 h 740050"/>
                  <a:gd name="connsiteX1298" fmla="*/ 279221 w 1886083"/>
                  <a:gd name="connsiteY1298" fmla="*/ 199079 h 740050"/>
                  <a:gd name="connsiteX1299" fmla="*/ 274389 w 1886083"/>
                  <a:gd name="connsiteY1299" fmla="*/ 201100 h 740050"/>
                  <a:gd name="connsiteX1300" fmla="*/ 276322 w 1886083"/>
                  <a:gd name="connsiteY1300" fmla="*/ 197498 h 740050"/>
                  <a:gd name="connsiteX1301" fmla="*/ 278782 w 1886083"/>
                  <a:gd name="connsiteY1301" fmla="*/ 195301 h 740050"/>
                  <a:gd name="connsiteX1302" fmla="*/ 279221 w 1886083"/>
                  <a:gd name="connsiteY1302" fmla="*/ 199079 h 740050"/>
                  <a:gd name="connsiteX1303" fmla="*/ 27432 w 1886083"/>
                  <a:gd name="connsiteY1303" fmla="*/ 385593 h 740050"/>
                  <a:gd name="connsiteX1304" fmla="*/ 31034 w 1886083"/>
                  <a:gd name="connsiteY1304" fmla="*/ 387965 h 740050"/>
                  <a:gd name="connsiteX1305" fmla="*/ 29014 w 1886083"/>
                  <a:gd name="connsiteY1305" fmla="*/ 389722 h 740050"/>
                  <a:gd name="connsiteX1306" fmla="*/ 27432 w 1886083"/>
                  <a:gd name="connsiteY1306" fmla="*/ 385593 h 740050"/>
                  <a:gd name="connsiteX1307" fmla="*/ 633184 w 1886083"/>
                  <a:gd name="connsiteY1307" fmla="*/ 381463 h 740050"/>
                  <a:gd name="connsiteX1308" fmla="*/ 638016 w 1886083"/>
                  <a:gd name="connsiteY1308" fmla="*/ 379531 h 740050"/>
                  <a:gd name="connsiteX1309" fmla="*/ 638455 w 1886083"/>
                  <a:gd name="connsiteY1309" fmla="*/ 380936 h 740050"/>
                  <a:gd name="connsiteX1310" fmla="*/ 633184 w 1886083"/>
                  <a:gd name="connsiteY1310" fmla="*/ 381463 h 740050"/>
                  <a:gd name="connsiteX1311" fmla="*/ 667623 w 1886083"/>
                  <a:gd name="connsiteY1311" fmla="*/ 216650 h 740050"/>
                  <a:gd name="connsiteX1312" fmla="*/ 662879 w 1886083"/>
                  <a:gd name="connsiteY1312" fmla="*/ 216562 h 740050"/>
                  <a:gd name="connsiteX1313" fmla="*/ 662879 w 1886083"/>
                  <a:gd name="connsiteY1313" fmla="*/ 214717 h 740050"/>
                  <a:gd name="connsiteX1314" fmla="*/ 667623 w 1886083"/>
                  <a:gd name="connsiteY1314" fmla="*/ 216650 h 740050"/>
                  <a:gd name="connsiteX1315" fmla="*/ 1720989 w 1886083"/>
                  <a:gd name="connsiteY1315" fmla="*/ 429168 h 740050"/>
                  <a:gd name="connsiteX1316" fmla="*/ 1720902 w 1886083"/>
                  <a:gd name="connsiteY1316" fmla="*/ 433297 h 740050"/>
                  <a:gd name="connsiteX1317" fmla="*/ 1718793 w 1886083"/>
                  <a:gd name="connsiteY1317" fmla="*/ 433297 h 740050"/>
                  <a:gd name="connsiteX1318" fmla="*/ 1720989 w 1886083"/>
                  <a:gd name="connsiteY1318" fmla="*/ 429168 h 740050"/>
                  <a:gd name="connsiteX1319" fmla="*/ 825584 w 1886083"/>
                  <a:gd name="connsiteY1319" fmla="*/ 435318 h 740050"/>
                  <a:gd name="connsiteX1320" fmla="*/ 828746 w 1886083"/>
                  <a:gd name="connsiteY1320" fmla="*/ 435933 h 740050"/>
                  <a:gd name="connsiteX1321" fmla="*/ 823212 w 1886083"/>
                  <a:gd name="connsiteY1321" fmla="*/ 439447 h 740050"/>
                  <a:gd name="connsiteX1322" fmla="*/ 825584 w 1886083"/>
                  <a:gd name="connsiteY1322" fmla="*/ 435318 h 740050"/>
                  <a:gd name="connsiteX1323" fmla="*/ 1020356 w 1886083"/>
                  <a:gd name="connsiteY1323" fmla="*/ 665407 h 740050"/>
                  <a:gd name="connsiteX1324" fmla="*/ 1023958 w 1886083"/>
                  <a:gd name="connsiteY1324" fmla="*/ 667779 h 740050"/>
                  <a:gd name="connsiteX1325" fmla="*/ 1021937 w 1886083"/>
                  <a:gd name="connsiteY1325" fmla="*/ 669536 h 740050"/>
                  <a:gd name="connsiteX1326" fmla="*/ 1020356 w 1886083"/>
                  <a:gd name="connsiteY1326" fmla="*/ 665407 h 740050"/>
                  <a:gd name="connsiteX1327" fmla="*/ 41752 w 1886083"/>
                  <a:gd name="connsiteY1327" fmla="*/ 491281 h 740050"/>
                  <a:gd name="connsiteX1328" fmla="*/ 41840 w 1886083"/>
                  <a:gd name="connsiteY1328" fmla="*/ 487152 h 740050"/>
                  <a:gd name="connsiteX1329" fmla="*/ 43949 w 1886083"/>
                  <a:gd name="connsiteY1329" fmla="*/ 487152 h 740050"/>
                  <a:gd name="connsiteX1330" fmla="*/ 41752 w 1886083"/>
                  <a:gd name="connsiteY1330" fmla="*/ 491281 h 740050"/>
                  <a:gd name="connsiteX1331" fmla="*/ 1666344 w 1886083"/>
                  <a:gd name="connsiteY1331" fmla="*/ 333759 h 740050"/>
                  <a:gd name="connsiteX1332" fmla="*/ 1666432 w 1886083"/>
                  <a:gd name="connsiteY1332" fmla="*/ 329630 h 740050"/>
                  <a:gd name="connsiteX1333" fmla="*/ 1668541 w 1886083"/>
                  <a:gd name="connsiteY1333" fmla="*/ 329630 h 740050"/>
                  <a:gd name="connsiteX1334" fmla="*/ 1666344 w 1886083"/>
                  <a:gd name="connsiteY1334" fmla="*/ 333759 h 740050"/>
                  <a:gd name="connsiteX1335" fmla="*/ 931272 w 1886083"/>
                  <a:gd name="connsiteY1335" fmla="*/ 643619 h 740050"/>
                  <a:gd name="connsiteX1336" fmla="*/ 933556 w 1886083"/>
                  <a:gd name="connsiteY1336" fmla="*/ 647836 h 740050"/>
                  <a:gd name="connsiteX1337" fmla="*/ 931975 w 1886083"/>
                  <a:gd name="connsiteY1337" fmla="*/ 648188 h 740050"/>
                  <a:gd name="connsiteX1338" fmla="*/ 931272 w 1886083"/>
                  <a:gd name="connsiteY1338" fmla="*/ 643619 h 740050"/>
                  <a:gd name="connsiteX1339" fmla="*/ 997777 w 1886083"/>
                  <a:gd name="connsiteY1339" fmla="*/ 115091 h 740050"/>
                  <a:gd name="connsiteX1340" fmla="*/ 992857 w 1886083"/>
                  <a:gd name="connsiteY1340" fmla="*/ 118166 h 740050"/>
                  <a:gd name="connsiteX1341" fmla="*/ 991012 w 1886083"/>
                  <a:gd name="connsiteY1341" fmla="*/ 117463 h 740050"/>
                  <a:gd name="connsiteX1342" fmla="*/ 995844 w 1886083"/>
                  <a:gd name="connsiteY1342" fmla="*/ 114739 h 740050"/>
                  <a:gd name="connsiteX1343" fmla="*/ 997777 w 1886083"/>
                  <a:gd name="connsiteY1343" fmla="*/ 115091 h 740050"/>
                  <a:gd name="connsiteX1344" fmla="*/ 1614071 w 1886083"/>
                  <a:gd name="connsiteY1344" fmla="*/ 572106 h 740050"/>
                  <a:gd name="connsiteX1345" fmla="*/ 1616531 w 1886083"/>
                  <a:gd name="connsiteY1345" fmla="*/ 570173 h 740050"/>
                  <a:gd name="connsiteX1346" fmla="*/ 1616971 w 1886083"/>
                  <a:gd name="connsiteY1346" fmla="*/ 575796 h 740050"/>
                  <a:gd name="connsiteX1347" fmla="*/ 1614071 w 1886083"/>
                  <a:gd name="connsiteY1347" fmla="*/ 572106 h 740050"/>
                  <a:gd name="connsiteX1348" fmla="*/ 1573747 w 1886083"/>
                  <a:gd name="connsiteY1348" fmla="*/ 250913 h 740050"/>
                  <a:gd name="connsiteX1349" fmla="*/ 1570145 w 1886083"/>
                  <a:gd name="connsiteY1349" fmla="*/ 248541 h 740050"/>
                  <a:gd name="connsiteX1350" fmla="*/ 1572165 w 1886083"/>
                  <a:gd name="connsiteY1350" fmla="*/ 246784 h 740050"/>
                  <a:gd name="connsiteX1351" fmla="*/ 1573747 w 1886083"/>
                  <a:gd name="connsiteY1351" fmla="*/ 250913 h 740050"/>
                  <a:gd name="connsiteX1352" fmla="*/ 907463 w 1886083"/>
                  <a:gd name="connsiteY1352" fmla="*/ 455085 h 740050"/>
                  <a:gd name="connsiteX1353" fmla="*/ 904916 w 1886083"/>
                  <a:gd name="connsiteY1353" fmla="*/ 457193 h 740050"/>
                  <a:gd name="connsiteX1354" fmla="*/ 900962 w 1886083"/>
                  <a:gd name="connsiteY1354" fmla="*/ 457633 h 740050"/>
                  <a:gd name="connsiteX1355" fmla="*/ 903159 w 1886083"/>
                  <a:gd name="connsiteY1355" fmla="*/ 454821 h 740050"/>
                  <a:gd name="connsiteX1356" fmla="*/ 907463 w 1886083"/>
                  <a:gd name="connsiteY1356" fmla="*/ 455085 h 740050"/>
                  <a:gd name="connsiteX1357" fmla="*/ 1559514 w 1886083"/>
                  <a:gd name="connsiteY1357" fmla="*/ 244675 h 740050"/>
                  <a:gd name="connsiteX1358" fmla="*/ 1562677 w 1886083"/>
                  <a:gd name="connsiteY1358" fmla="*/ 245466 h 740050"/>
                  <a:gd name="connsiteX1359" fmla="*/ 1564873 w 1886083"/>
                  <a:gd name="connsiteY1359" fmla="*/ 248277 h 740050"/>
                  <a:gd name="connsiteX1360" fmla="*/ 1560920 w 1886083"/>
                  <a:gd name="connsiteY1360" fmla="*/ 247838 h 740050"/>
                  <a:gd name="connsiteX1361" fmla="*/ 1559514 w 1886083"/>
                  <a:gd name="connsiteY1361" fmla="*/ 244675 h 740050"/>
                  <a:gd name="connsiteX1362" fmla="*/ 1610557 w 1886083"/>
                  <a:gd name="connsiteY1362" fmla="*/ 581506 h 740050"/>
                  <a:gd name="connsiteX1363" fmla="*/ 1613281 w 1886083"/>
                  <a:gd name="connsiteY1363" fmla="*/ 578432 h 740050"/>
                  <a:gd name="connsiteX1364" fmla="*/ 1615301 w 1886083"/>
                  <a:gd name="connsiteY1364" fmla="*/ 580189 h 740050"/>
                  <a:gd name="connsiteX1365" fmla="*/ 1610557 w 1886083"/>
                  <a:gd name="connsiteY1365" fmla="*/ 581506 h 740050"/>
                  <a:gd name="connsiteX1366" fmla="*/ 1852858 w 1886083"/>
                  <a:gd name="connsiteY1366" fmla="*/ 467472 h 740050"/>
                  <a:gd name="connsiteX1367" fmla="*/ 1852067 w 1886083"/>
                  <a:gd name="connsiteY1367" fmla="*/ 470196 h 740050"/>
                  <a:gd name="connsiteX1368" fmla="*/ 1850574 w 1886083"/>
                  <a:gd name="connsiteY1368" fmla="*/ 468527 h 740050"/>
                  <a:gd name="connsiteX1369" fmla="*/ 1852858 w 1886083"/>
                  <a:gd name="connsiteY1369" fmla="*/ 467472 h 740050"/>
                  <a:gd name="connsiteX1370" fmla="*/ 1165227 w 1886083"/>
                  <a:gd name="connsiteY1370" fmla="*/ 180454 h 740050"/>
                  <a:gd name="connsiteX1371" fmla="*/ 1161976 w 1886083"/>
                  <a:gd name="connsiteY1371" fmla="*/ 177116 h 740050"/>
                  <a:gd name="connsiteX1372" fmla="*/ 1163733 w 1886083"/>
                  <a:gd name="connsiteY1372" fmla="*/ 176413 h 740050"/>
                  <a:gd name="connsiteX1373" fmla="*/ 1165227 w 1886083"/>
                  <a:gd name="connsiteY1373" fmla="*/ 180454 h 740050"/>
                  <a:gd name="connsiteX1374" fmla="*/ 1577261 w 1886083"/>
                  <a:gd name="connsiteY1374" fmla="*/ 343159 h 740050"/>
                  <a:gd name="connsiteX1375" fmla="*/ 1577876 w 1886083"/>
                  <a:gd name="connsiteY1375" fmla="*/ 340524 h 740050"/>
                  <a:gd name="connsiteX1376" fmla="*/ 1581478 w 1886083"/>
                  <a:gd name="connsiteY1376" fmla="*/ 343598 h 740050"/>
                  <a:gd name="connsiteX1377" fmla="*/ 1577261 w 1886083"/>
                  <a:gd name="connsiteY1377" fmla="*/ 343159 h 740050"/>
                  <a:gd name="connsiteX1378" fmla="*/ 849304 w 1886083"/>
                  <a:gd name="connsiteY1378" fmla="*/ 238438 h 740050"/>
                  <a:gd name="connsiteX1379" fmla="*/ 851501 w 1886083"/>
                  <a:gd name="connsiteY1379" fmla="*/ 238438 h 740050"/>
                  <a:gd name="connsiteX1380" fmla="*/ 855015 w 1886083"/>
                  <a:gd name="connsiteY1380" fmla="*/ 239580 h 740050"/>
                  <a:gd name="connsiteX1381" fmla="*/ 852116 w 1886083"/>
                  <a:gd name="connsiteY1381" fmla="*/ 240370 h 740050"/>
                  <a:gd name="connsiteX1382" fmla="*/ 849304 w 1886083"/>
                  <a:gd name="connsiteY1382" fmla="*/ 238438 h 740050"/>
                  <a:gd name="connsiteX1383" fmla="*/ 803005 w 1886083"/>
                  <a:gd name="connsiteY1383" fmla="*/ 355547 h 740050"/>
                  <a:gd name="connsiteX1384" fmla="*/ 798437 w 1886083"/>
                  <a:gd name="connsiteY1384" fmla="*/ 355722 h 740050"/>
                  <a:gd name="connsiteX1385" fmla="*/ 799491 w 1886083"/>
                  <a:gd name="connsiteY1385" fmla="*/ 352472 h 740050"/>
                  <a:gd name="connsiteX1386" fmla="*/ 803005 w 1886083"/>
                  <a:gd name="connsiteY1386" fmla="*/ 355547 h 740050"/>
                  <a:gd name="connsiteX1387" fmla="*/ 798261 w 1886083"/>
                  <a:gd name="connsiteY1387" fmla="*/ 90228 h 740050"/>
                  <a:gd name="connsiteX1388" fmla="*/ 799052 w 1886083"/>
                  <a:gd name="connsiteY1388" fmla="*/ 89525 h 740050"/>
                  <a:gd name="connsiteX1389" fmla="*/ 799843 w 1886083"/>
                  <a:gd name="connsiteY1389" fmla="*/ 89438 h 740050"/>
                  <a:gd name="connsiteX1390" fmla="*/ 799228 w 1886083"/>
                  <a:gd name="connsiteY1390" fmla="*/ 93303 h 740050"/>
                  <a:gd name="connsiteX1391" fmla="*/ 798261 w 1886083"/>
                  <a:gd name="connsiteY1391" fmla="*/ 90228 h 740050"/>
                  <a:gd name="connsiteX1392" fmla="*/ 1458570 w 1886083"/>
                  <a:gd name="connsiteY1392" fmla="*/ 707928 h 740050"/>
                  <a:gd name="connsiteX1393" fmla="*/ 1462436 w 1886083"/>
                  <a:gd name="connsiteY1393" fmla="*/ 705117 h 740050"/>
                  <a:gd name="connsiteX1394" fmla="*/ 1463227 w 1886083"/>
                  <a:gd name="connsiteY1394" fmla="*/ 706698 h 740050"/>
                  <a:gd name="connsiteX1395" fmla="*/ 1458570 w 1886083"/>
                  <a:gd name="connsiteY1395" fmla="*/ 707928 h 740050"/>
                  <a:gd name="connsiteX1396" fmla="*/ 1852858 w 1886083"/>
                  <a:gd name="connsiteY1396" fmla="*/ 407380 h 740050"/>
                  <a:gd name="connsiteX1397" fmla="*/ 1856723 w 1886083"/>
                  <a:gd name="connsiteY1397" fmla="*/ 404569 h 740050"/>
                  <a:gd name="connsiteX1398" fmla="*/ 1857514 w 1886083"/>
                  <a:gd name="connsiteY1398" fmla="*/ 406150 h 740050"/>
                  <a:gd name="connsiteX1399" fmla="*/ 1852858 w 1886083"/>
                  <a:gd name="connsiteY1399" fmla="*/ 407380 h 740050"/>
                  <a:gd name="connsiteX1400" fmla="*/ 571423 w 1886083"/>
                  <a:gd name="connsiteY1400" fmla="*/ 398068 h 740050"/>
                  <a:gd name="connsiteX1401" fmla="*/ 568260 w 1886083"/>
                  <a:gd name="connsiteY1401" fmla="*/ 397365 h 740050"/>
                  <a:gd name="connsiteX1402" fmla="*/ 570105 w 1886083"/>
                  <a:gd name="connsiteY1402" fmla="*/ 396047 h 740050"/>
                  <a:gd name="connsiteX1403" fmla="*/ 571423 w 1886083"/>
                  <a:gd name="connsiteY1403" fmla="*/ 398068 h 740050"/>
                  <a:gd name="connsiteX1404" fmla="*/ 1673461 w 1886083"/>
                  <a:gd name="connsiteY1404" fmla="*/ 545223 h 740050"/>
                  <a:gd name="connsiteX1405" fmla="*/ 1669947 w 1886083"/>
                  <a:gd name="connsiteY1405" fmla="*/ 542851 h 740050"/>
                  <a:gd name="connsiteX1406" fmla="*/ 1670737 w 1886083"/>
                  <a:gd name="connsiteY1406" fmla="*/ 541270 h 740050"/>
                  <a:gd name="connsiteX1407" fmla="*/ 1673461 w 1886083"/>
                  <a:gd name="connsiteY1407" fmla="*/ 545223 h 740050"/>
                  <a:gd name="connsiteX1408" fmla="*/ 94025 w 1886083"/>
                  <a:gd name="connsiteY1408" fmla="*/ 549352 h 740050"/>
                  <a:gd name="connsiteX1409" fmla="*/ 91038 w 1886083"/>
                  <a:gd name="connsiteY1409" fmla="*/ 548825 h 740050"/>
                  <a:gd name="connsiteX1410" fmla="*/ 91478 w 1886083"/>
                  <a:gd name="connsiteY1410" fmla="*/ 547507 h 740050"/>
                  <a:gd name="connsiteX1411" fmla="*/ 94025 w 1886083"/>
                  <a:gd name="connsiteY1411" fmla="*/ 549352 h 740050"/>
                  <a:gd name="connsiteX1412" fmla="*/ 1502497 w 1886083"/>
                  <a:gd name="connsiteY1412" fmla="*/ 203208 h 740050"/>
                  <a:gd name="connsiteX1413" fmla="*/ 1501267 w 1886083"/>
                  <a:gd name="connsiteY1413" fmla="*/ 205317 h 740050"/>
                  <a:gd name="connsiteX1414" fmla="*/ 1502497 w 1886083"/>
                  <a:gd name="connsiteY1414" fmla="*/ 203208 h 740050"/>
                  <a:gd name="connsiteX1415" fmla="*/ 1615301 w 1886083"/>
                  <a:gd name="connsiteY1415" fmla="*/ 556644 h 740050"/>
                  <a:gd name="connsiteX1416" fmla="*/ 1614686 w 1886083"/>
                  <a:gd name="connsiteY1416" fmla="*/ 559280 h 740050"/>
                  <a:gd name="connsiteX1417" fmla="*/ 1613193 w 1886083"/>
                  <a:gd name="connsiteY1417" fmla="*/ 558928 h 740050"/>
                  <a:gd name="connsiteX1418" fmla="*/ 1615301 w 1886083"/>
                  <a:gd name="connsiteY1418" fmla="*/ 556644 h 740050"/>
                  <a:gd name="connsiteX1419" fmla="*/ 1235246 w 1886083"/>
                  <a:gd name="connsiteY1419" fmla="*/ 523435 h 740050"/>
                  <a:gd name="connsiteX1420" fmla="*/ 1239024 w 1886083"/>
                  <a:gd name="connsiteY1420" fmla="*/ 522644 h 740050"/>
                  <a:gd name="connsiteX1421" fmla="*/ 1239463 w 1886083"/>
                  <a:gd name="connsiteY1421" fmla="*/ 523962 h 740050"/>
                  <a:gd name="connsiteX1422" fmla="*/ 1235246 w 1886083"/>
                  <a:gd name="connsiteY1422" fmla="*/ 523435 h 740050"/>
                  <a:gd name="connsiteX1423" fmla="*/ 1306495 w 1886083"/>
                  <a:gd name="connsiteY1423" fmla="*/ 734811 h 740050"/>
                  <a:gd name="connsiteX1424" fmla="*/ 1304123 w 1886083"/>
                  <a:gd name="connsiteY1424" fmla="*/ 733757 h 740050"/>
                  <a:gd name="connsiteX1425" fmla="*/ 1306495 w 1886083"/>
                  <a:gd name="connsiteY1425" fmla="*/ 734811 h 740050"/>
                  <a:gd name="connsiteX1426" fmla="*/ 1680577 w 1886083"/>
                  <a:gd name="connsiteY1426" fmla="*/ 520360 h 740050"/>
                  <a:gd name="connsiteX1427" fmla="*/ 1679347 w 1886083"/>
                  <a:gd name="connsiteY1427" fmla="*/ 522469 h 740050"/>
                  <a:gd name="connsiteX1428" fmla="*/ 1680577 w 1886083"/>
                  <a:gd name="connsiteY1428" fmla="*/ 520360 h 740050"/>
                  <a:gd name="connsiteX1429" fmla="*/ 1315984 w 1886083"/>
                  <a:gd name="connsiteY1429" fmla="*/ 714166 h 740050"/>
                  <a:gd name="connsiteX1430" fmla="*/ 1315369 w 1886083"/>
                  <a:gd name="connsiteY1430" fmla="*/ 716801 h 740050"/>
                  <a:gd name="connsiteX1431" fmla="*/ 1313875 w 1886083"/>
                  <a:gd name="connsiteY1431" fmla="*/ 716450 h 740050"/>
                  <a:gd name="connsiteX1432" fmla="*/ 1315984 w 1886083"/>
                  <a:gd name="connsiteY1432" fmla="*/ 714166 h 740050"/>
                  <a:gd name="connsiteX1433" fmla="*/ 1557142 w 1886083"/>
                  <a:gd name="connsiteY1433" fmla="*/ 684032 h 740050"/>
                  <a:gd name="connsiteX1434" fmla="*/ 1560129 w 1886083"/>
                  <a:gd name="connsiteY1434" fmla="*/ 684559 h 740050"/>
                  <a:gd name="connsiteX1435" fmla="*/ 1559690 w 1886083"/>
                  <a:gd name="connsiteY1435" fmla="*/ 685877 h 740050"/>
                  <a:gd name="connsiteX1436" fmla="*/ 1557142 w 1886083"/>
                  <a:gd name="connsiteY1436" fmla="*/ 684032 h 740050"/>
                  <a:gd name="connsiteX1437" fmla="*/ 1038102 w 1886083"/>
                  <a:gd name="connsiteY1437" fmla="*/ 683065 h 740050"/>
                  <a:gd name="connsiteX1438" fmla="*/ 1041880 w 1886083"/>
                  <a:gd name="connsiteY1438" fmla="*/ 682275 h 740050"/>
                  <a:gd name="connsiteX1439" fmla="*/ 1042319 w 1886083"/>
                  <a:gd name="connsiteY1439" fmla="*/ 683593 h 740050"/>
                  <a:gd name="connsiteX1440" fmla="*/ 1038102 w 1886083"/>
                  <a:gd name="connsiteY1440" fmla="*/ 683065 h 740050"/>
                  <a:gd name="connsiteX1441" fmla="*/ 420578 w 1886083"/>
                  <a:gd name="connsiteY1441" fmla="*/ 569031 h 740050"/>
                  <a:gd name="connsiteX1442" fmla="*/ 416800 w 1886083"/>
                  <a:gd name="connsiteY1442" fmla="*/ 569822 h 740050"/>
                  <a:gd name="connsiteX1443" fmla="*/ 416361 w 1886083"/>
                  <a:gd name="connsiteY1443" fmla="*/ 568504 h 740050"/>
                  <a:gd name="connsiteX1444" fmla="*/ 420578 w 1886083"/>
                  <a:gd name="connsiteY1444" fmla="*/ 569031 h 740050"/>
                  <a:gd name="connsiteX1445" fmla="*/ 1185433 w 1886083"/>
                  <a:gd name="connsiteY1445" fmla="*/ 84078 h 740050"/>
                  <a:gd name="connsiteX1446" fmla="*/ 1181655 w 1886083"/>
                  <a:gd name="connsiteY1446" fmla="*/ 84869 h 740050"/>
                  <a:gd name="connsiteX1447" fmla="*/ 1181216 w 1886083"/>
                  <a:gd name="connsiteY1447" fmla="*/ 83551 h 740050"/>
                  <a:gd name="connsiteX1448" fmla="*/ 1185433 w 1886083"/>
                  <a:gd name="connsiteY1448" fmla="*/ 84078 h 740050"/>
                  <a:gd name="connsiteX1449" fmla="*/ 1852858 w 1886083"/>
                  <a:gd name="connsiteY1449" fmla="*/ 475731 h 740050"/>
                  <a:gd name="connsiteX1450" fmla="*/ 1855230 w 1886083"/>
                  <a:gd name="connsiteY1450" fmla="*/ 476785 h 740050"/>
                  <a:gd name="connsiteX1451" fmla="*/ 1852858 w 1886083"/>
                  <a:gd name="connsiteY1451" fmla="*/ 475731 h 740050"/>
                  <a:gd name="connsiteX1452" fmla="*/ 783941 w 1886083"/>
                  <a:gd name="connsiteY1452" fmla="*/ 363805 h 740050"/>
                  <a:gd name="connsiteX1453" fmla="*/ 780163 w 1886083"/>
                  <a:gd name="connsiteY1453" fmla="*/ 364596 h 740050"/>
                  <a:gd name="connsiteX1454" fmla="*/ 779724 w 1886083"/>
                  <a:gd name="connsiteY1454" fmla="*/ 363278 h 740050"/>
                  <a:gd name="connsiteX1455" fmla="*/ 783941 w 1886083"/>
                  <a:gd name="connsiteY1455" fmla="*/ 363805 h 740050"/>
                  <a:gd name="connsiteX1456" fmla="*/ 466877 w 1886083"/>
                  <a:gd name="connsiteY1456" fmla="*/ 671644 h 740050"/>
                  <a:gd name="connsiteX1457" fmla="*/ 465647 w 1886083"/>
                  <a:gd name="connsiteY1457" fmla="*/ 673753 h 740050"/>
                  <a:gd name="connsiteX1458" fmla="*/ 466877 w 1886083"/>
                  <a:gd name="connsiteY1458" fmla="*/ 671644 h 740050"/>
                  <a:gd name="connsiteX1459" fmla="*/ 1560656 w 1886083"/>
                  <a:gd name="connsiteY1459" fmla="*/ 341051 h 740050"/>
                  <a:gd name="connsiteX1460" fmla="*/ 1556879 w 1886083"/>
                  <a:gd name="connsiteY1460" fmla="*/ 341841 h 740050"/>
                  <a:gd name="connsiteX1461" fmla="*/ 1556439 w 1886083"/>
                  <a:gd name="connsiteY1461" fmla="*/ 340524 h 740050"/>
                  <a:gd name="connsiteX1462" fmla="*/ 1560656 w 1886083"/>
                  <a:gd name="connsiteY1462" fmla="*/ 341051 h 740050"/>
                  <a:gd name="connsiteX1463" fmla="*/ 756706 w 1886083"/>
                  <a:gd name="connsiteY1463" fmla="*/ 89262 h 740050"/>
                  <a:gd name="connsiteX1464" fmla="*/ 759693 w 1886083"/>
                  <a:gd name="connsiteY1464" fmla="*/ 89789 h 740050"/>
                  <a:gd name="connsiteX1465" fmla="*/ 759254 w 1886083"/>
                  <a:gd name="connsiteY1465" fmla="*/ 91107 h 740050"/>
                  <a:gd name="connsiteX1466" fmla="*/ 756706 w 1886083"/>
                  <a:gd name="connsiteY1466" fmla="*/ 89262 h 740050"/>
                  <a:gd name="connsiteX1467" fmla="*/ 555961 w 1886083"/>
                  <a:gd name="connsiteY1467" fmla="*/ 274721 h 740050"/>
                  <a:gd name="connsiteX1468" fmla="*/ 558333 w 1886083"/>
                  <a:gd name="connsiteY1468" fmla="*/ 275775 h 740050"/>
                  <a:gd name="connsiteX1469" fmla="*/ 555961 w 1886083"/>
                  <a:gd name="connsiteY1469" fmla="*/ 274721 h 740050"/>
                  <a:gd name="connsiteX1470" fmla="*/ 820752 w 1886083"/>
                  <a:gd name="connsiteY1470" fmla="*/ 640544 h 740050"/>
                  <a:gd name="connsiteX1471" fmla="*/ 819522 w 1886083"/>
                  <a:gd name="connsiteY1471" fmla="*/ 642653 h 740050"/>
                  <a:gd name="connsiteX1472" fmla="*/ 820752 w 1886083"/>
                  <a:gd name="connsiteY1472" fmla="*/ 640544 h 740050"/>
                  <a:gd name="connsiteX1473" fmla="*/ 431296 w 1886083"/>
                  <a:gd name="connsiteY1473" fmla="*/ 109907 h 740050"/>
                  <a:gd name="connsiteX1474" fmla="*/ 430417 w 1886083"/>
                  <a:gd name="connsiteY1474" fmla="*/ 106569 h 740050"/>
                  <a:gd name="connsiteX1475" fmla="*/ 431911 w 1886083"/>
                  <a:gd name="connsiteY1475" fmla="*/ 106218 h 740050"/>
                  <a:gd name="connsiteX1476" fmla="*/ 431296 w 1886083"/>
                  <a:gd name="connsiteY1476" fmla="*/ 109907 h 740050"/>
                  <a:gd name="connsiteX1477" fmla="*/ 126004 w 1886083"/>
                  <a:gd name="connsiteY1477" fmla="*/ 262246 h 740050"/>
                  <a:gd name="connsiteX1478" fmla="*/ 127410 w 1886083"/>
                  <a:gd name="connsiteY1478" fmla="*/ 261455 h 740050"/>
                  <a:gd name="connsiteX1479" fmla="*/ 126004 w 1886083"/>
                  <a:gd name="connsiteY1479" fmla="*/ 262246 h 740050"/>
                  <a:gd name="connsiteX1480" fmla="*/ 681855 w 1886083"/>
                  <a:gd name="connsiteY1480" fmla="*/ 117199 h 740050"/>
                  <a:gd name="connsiteX1481" fmla="*/ 680449 w 1886083"/>
                  <a:gd name="connsiteY1481" fmla="*/ 117990 h 740050"/>
                  <a:gd name="connsiteX1482" fmla="*/ 681855 w 1886083"/>
                  <a:gd name="connsiteY1482" fmla="*/ 117199 h 740050"/>
                  <a:gd name="connsiteX1483" fmla="*/ 1684179 w 1886083"/>
                  <a:gd name="connsiteY1483" fmla="*/ 641599 h 740050"/>
                  <a:gd name="connsiteX1484" fmla="*/ 1682773 w 1886083"/>
                  <a:gd name="connsiteY1484" fmla="*/ 642389 h 740050"/>
                  <a:gd name="connsiteX1485" fmla="*/ 1684179 w 1886083"/>
                  <a:gd name="connsiteY1485" fmla="*/ 641599 h 740050"/>
                  <a:gd name="connsiteX1486" fmla="*/ 354073 w 1886083"/>
                  <a:gd name="connsiteY1486" fmla="*/ 146191 h 740050"/>
                  <a:gd name="connsiteX1487" fmla="*/ 352667 w 1886083"/>
                  <a:gd name="connsiteY1487" fmla="*/ 146982 h 740050"/>
                  <a:gd name="connsiteX1488" fmla="*/ 354073 w 1886083"/>
                  <a:gd name="connsiteY1488" fmla="*/ 146191 h 740050"/>
                  <a:gd name="connsiteX1489" fmla="*/ 817238 w 1886083"/>
                  <a:gd name="connsiteY1489" fmla="*/ 450868 h 740050"/>
                  <a:gd name="connsiteX1490" fmla="*/ 818643 w 1886083"/>
                  <a:gd name="connsiteY1490" fmla="*/ 450077 h 740050"/>
                  <a:gd name="connsiteX1491" fmla="*/ 817238 w 1886083"/>
                  <a:gd name="connsiteY1491" fmla="*/ 450868 h 740050"/>
                  <a:gd name="connsiteX1492" fmla="*/ 494199 w 1886083"/>
                  <a:gd name="connsiteY1492" fmla="*/ 98574 h 740050"/>
                  <a:gd name="connsiteX1493" fmla="*/ 492794 w 1886083"/>
                  <a:gd name="connsiteY1493" fmla="*/ 99365 h 740050"/>
                  <a:gd name="connsiteX1494" fmla="*/ 494199 w 1886083"/>
                  <a:gd name="connsiteY1494" fmla="*/ 98574 h 740050"/>
                  <a:gd name="connsiteX1495" fmla="*/ 1523846 w 1886083"/>
                  <a:gd name="connsiteY1495" fmla="*/ 246784 h 740050"/>
                  <a:gd name="connsiteX1496" fmla="*/ 1522879 w 1886083"/>
                  <a:gd name="connsiteY1496" fmla="*/ 245554 h 740050"/>
                  <a:gd name="connsiteX1497" fmla="*/ 1523846 w 1886083"/>
                  <a:gd name="connsiteY1497" fmla="*/ 246784 h 740050"/>
                  <a:gd name="connsiteX1498" fmla="*/ 263847 w 1886083"/>
                  <a:gd name="connsiteY1498" fmla="*/ 583527 h 740050"/>
                  <a:gd name="connsiteX1499" fmla="*/ 265252 w 1886083"/>
                  <a:gd name="connsiteY1499" fmla="*/ 582737 h 740050"/>
                  <a:gd name="connsiteX1500" fmla="*/ 263847 w 1886083"/>
                  <a:gd name="connsiteY1500" fmla="*/ 583527 h 740050"/>
                  <a:gd name="connsiteX1501" fmla="*/ 1673461 w 1886083"/>
                  <a:gd name="connsiteY1501" fmla="*/ 462289 h 740050"/>
                  <a:gd name="connsiteX1502" fmla="*/ 1672494 w 1886083"/>
                  <a:gd name="connsiteY1502" fmla="*/ 461059 h 740050"/>
                  <a:gd name="connsiteX1503" fmla="*/ 1673461 w 1886083"/>
                  <a:gd name="connsiteY1503" fmla="*/ 462289 h 740050"/>
                  <a:gd name="connsiteX1504" fmla="*/ 1485893 w 1886083"/>
                  <a:gd name="connsiteY1504" fmla="*/ 675774 h 740050"/>
                  <a:gd name="connsiteX1505" fmla="*/ 1486859 w 1886083"/>
                  <a:gd name="connsiteY1505" fmla="*/ 677004 h 740050"/>
                  <a:gd name="connsiteX1506" fmla="*/ 1485893 w 1886083"/>
                  <a:gd name="connsiteY1506" fmla="*/ 675774 h 740050"/>
                  <a:gd name="connsiteX1507" fmla="*/ 117746 w 1886083"/>
                  <a:gd name="connsiteY1507" fmla="*/ 433297 h 740050"/>
                  <a:gd name="connsiteX1508" fmla="*/ 118712 w 1886083"/>
                  <a:gd name="connsiteY1508" fmla="*/ 434527 h 740050"/>
                  <a:gd name="connsiteX1509" fmla="*/ 117746 w 1886083"/>
                  <a:gd name="connsiteY1509" fmla="*/ 433297 h 740050"/>
                  <a:gd name="connsiteX1510" fmla="*/ 636698 w 1886083"/>
                  <a:gd name="connsiteY1510" fmla="*/ 577290 h 740050"/>
                  <a:gd name="connsiteX1511" fmla="*/ 635293 w 1886083"/>
                  <a:gd name="connsiteY1511" fmla="*/ 578080 h 740050"/>
                  <a:gd name="connsiteX1512" fmla="*/ 636698 w 1886083"/>
                  <a:gd name="connsiteY1512" fmla="*/ 577290 h 740050"/>
                  <a:gd name="connsiteX1513" fmla="*/ 456159 w 1886083"/>
                  <a:gd name="connsiteY1513" fmla="*/ 573160 h 740050"/>
                  <a:gd name="connsiteX1514" fmla="*/ 454753 w 1886083"/>
                  <a:gd name="connsiteY1514" fmla="*/ 573951 h 740050"/>
                  <a:gd name="connsiteX1515" fmla="*/ 456159 w 1886083"/>
                  <a:gd name="connsiteY1515" fmla="*/ 573160 h 740050"/>
                  <a:gd name="connsiteX1516" fmla="*/ 1536936 w 1886083"/>
                  <a:gd name="connsiteY1516" fmla="*/ 241600 h 740050"/>
                  <a:gd name="connsiteX1517" fmla="*/ 1538342 w 1886083"/>
                  <a:gd name="connsiteY1517" fmla="*/ 240810 h 740050"/>
                  <a:gd name="connsiteX1518" fmla="*/ 1536936 w 1886083"/>
                  <a:gd name="connsiteY1518" fmla="*/ 241600 h 740050"/>
                  <a:gd name="connsiteX1519" fmla="*/ 249527 w 1886083"/>
                  <a:gd name="connsiteY1519" fmla="*/ 498573 h 740050"/>
                  <a:gd name="connsiteX1520" fmla="*/ 250932 w 1886083"/>
                  <a:gd name="connsiteY1520" fmla="*/ 497782 h 740050"/>
                  <a:gd name="connsiteX1521" fmla="*/ 249527 w 1886083"/>
                  <a:gd name="connsiteY1521" fmla="*/ 498573 h 740050"/>
                  <a:gd name="connsiteX1522" fmla="*/ 538126 w 1886083"/>
                  <a:gd name="connsiteY1522" fmla="*/ 192841 h 740050"/>
                  <a:gd name="connsiteX1523" fmla="*/ 537160 w 1886083"/>
                  <a:gd name="connsiteY1523" fmla="*/ 191611 h 740050"/>
                  <a:gd name="connsiteX1524" fmla="*/ 538126 w 1886083"/>
                  <a:gd name="connsiteY1524" fmla="*/ 192841 h 740050"/>
                  <a:gd name="connsiteX1525" fmla="*/ 1544052 w 1886083"/>
                  <a:gd name="connsiteY1525" fmla="*/ 685086 h 740050"/>
                  <a:gd name="connsiteX1526" fmla="*/ 1542646 w 1886083"/>
                  <a:gd name="connsiteY1526" fmla="*/ 685877 h 740050"/>
                  <a:gd name="connsiteX1527" fmla="*/ 1544052 w 1886083"/>
                  <a:gd name="connsiteY1527" fmla="*/ 685086 h 740050"/>
                  <a:gd name="connsiteX1528" fmla="*/ 40522 w 1886083"/>
                  <a:gd name="connsiteY1528" fmla="*/ 365913 h 740050"/>
                  <a:gd name="connsiteX1529" fmla="*/ 41928 w 1886083"/>
                  <a:gd name="connsiteY1529" fmla="*/ 365123 h 740050"/>
                  <a:gd name="connsiteX1530" fmla="*/ 40522 w 1886083"/>
                  <a:gd name="connsiteY1530" fmla="*/ 365913 h 740050"/>
                  <a:gd name="connsiteX1531" fmla="*/ 906321 w 1886083"/>
                  <a:gd name="connsiteY1531" fmla="*/ 80916 h 740050"/>
                  <a:gd name="connsiteX1532" fmla="*/ 907288 w 1886083"/>
                  <a:gd name="connsiteY1532" fmla="*/ 82146 h 740050"/>
                  <a:gd name="connsiteX1533" fmla="*/ 906321 w 1886083"/>
                  <a:gd name="connsiteY1533" fmla="*/ 80916 h 740050"/>
                  <a:gd name="connsiteX1534" fmla="*/ 1551168 w 1886083"/>
                  <a:gd name="connsiteY1534" fmla="*/ 208391 h 740050"/>
                  <a:gd name="connsiteX1535" fmla="*/ 1549762 w 1886083"/>
                  <a:gd name="connsiteY1535" fmla="*/ 209182 h 740050"/>
                  <a:gd name="connsiteX1536" fmla="*/ 1551168 w 1886083"/>
                  <a:gd name="connsiteY1536" fmla="*/ 208391 h 740050"/>
                  <a:gd name="connsiteX1537" fmla="*/ 1374231 w 1886083"/>
                  <a:gd name="connsiteY1537" fmla="*/ 199079 h 740050"/>
                  <a:gd name="connsiteX1538" fmla="*/ 1373264 w 1886083"/>
                  <a:gd name="connsiteY1538" fmla="*/ 197849 h 740050"/>
                  <a:gd name="connsiteX1539" fmla="*/ 1374231 w 1886083"/>
                  <a:gd name="connsiteY1539" fmla="*/ 199079 h 740050"/>
                  <a:gd name="connsiteX1540" fmla="*/ 760221 w 1886083"/>
                  <a:gd name="connsiteY1540" fmla="*/ 399122 h 740050"/>
                  <a:gd name="connsiteX1541" fmla="*/ 761626 w 1886083"/>
                  <a:gd name="connsiteY1541" fmla="*/ 398331 h 740050"/>
                  <a:gd name="connsiteX1542" fmla="*/ 760221 w 1886083"/>
                  <a:gd name="connsiteY1542" fmla="*/ 399122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886083" h="740050">
                    <a:moveTo>
                      <a:pt x="9071" y="370570"/>
                    </a:moveTo>
                    <a:cubicBezTo>
                      <a:pt x="4415" y="388228"/>
                      <a:pt x="-1120" y="405184"/>
                      <a:pt x="198" y="423018"/>
                    </a:cubicBezTo>
                    <a:cubicBezTo>
                      <a:pt x="549" y="427587"/>
                      <a:pt x="1691" y="432155"/>
                      <a:pt x="2482" y="436636"/>
                    </a:cubicBezTo>
                    <a:cubicBezTo>
                      <a:pt x="3185" y="440589"/>
                      <a:pt x="4590" y="444542"/>
                      <a:pt x="4766" y="448584"/>
                    </a:cubicBezTo>
                    <a:cubicBezTo>
                      <a:pt x="5908" y="471338"/>
                      <a:pt x="17329" y="490666"/>
                      <a:pt x="29541" y="510169"/>
                    </a:cubicBezTo>
                    <a:cubicBezTo>
                      <a:pt x="45618" y="535822"/>
                      <a:pt x="69778" y="555063"/>
                      <a:pt x="92883" y="575269"/>
                    </a:cubicBezTo>
                    <a:cubicBezTo>
                      <a:pt x="94992" y="577114"/>
                      <a:pt x="97803" y="578168"/>
                      <a:pt x="100263" y="579749"/>
                    </a:cubicBezTo>
                    <a:cubicBezTo>
                      <a:pt x="109663" y="585811"/>
                      <a:pt x="118273" y="593367"/>
                      <a:pt x="128640" y="597672"/>
                    </a:cubicBezTo>
                    <a:cubicBezTo>
                      <a:pt x="138919" y="601889"/>
                      <a:pt x="145859" y="609883"/>
                      <a:pt x="156929" y="613046"/>
                    </a:cubicBezTo>
                    <a:cubicBezTo>
                      <a:pt x="167208" y="616033"/>
                      <a:pt x="176432" y="621831"/>
                      <a:pt x="186360" y="625961"/>
                    </a:cubicBezTo>
                    <a:cubicBezTo>
                      <a:pt x="200856" y="632022"/>
                      <a:pt x="215264" y="638524"/>
                      <a:pt x="230374" y="643268"/>
                    </a:cubicBezTo>
                    <a:cubicBezTo>
                      <a:pt x="247945" y="648715"/>
                      <a:pt x="265252" y="654952"/>
                      <a:pt x="282911" y="660136"/>
                    </a:cubicBezTo>
                    <a:cubicBezTo>
                      <a:pt x="295211" y="663738"/>
                      <a:pt x="308301" y="665143"/>
                      <a:pt x="320952" y="667515"/>
                    </a:cubicBezTo>
                    <a:cubicBezTo>
                      <a:pt x="325344" y="668306"/>
                      <a:pt x="330088" y="668394"/>
                      <a:pt x="333954" y="670063"/>
                    </a:cubicBezTo>
                    <a:cubicBezTo>
                      <a:pt x="340280" y="672699"/>
                      <a:pt x="346693" y="673577"/>
                      <a:pt x="353545" y="673929"/>
                    </a:cubicBezTo>
                    <a:cubicBezTo>
                      <a:pt x="359344" y="674280"/>
                      <a:pt x="364879" y="676740"/>
                      <a:pt x="370589" y="677794"/>
                    </a:cubicBezTo>
                    <a:cubicBezTo>
                      <a:pt x="379814" y="679463"/>
                      <a:pt x="389038" y="680957"/>
                      <a:pt x="398263" y="681923"/>
                    </a:cubicBezTo>
                    <a:cubicBezTo>
                      <a:pt x="408191" y="682978"/>
                      <a:pt x="418206" y="683329"/>
                      <a:pt x="428133" y="684120"/>
                    </a:cubicBezTo>
                    <a:cubicBezTo>
                      <a:pt x="430593" y="684295"/>
                      <a:pt x="433053" y="685350"/>
                      <a:pt x="435425" y="686140"/>
                    </a:cubicBezTo>
                    <a:cubicBezTo>
                      <a:pt x="437534" y="686755"/>
                      <a:pt x="439554" y="688161"/>
                      <a:pt x="441575" y="688073"/>
                    </a:cubicBezTo>
                    <a:cubicBezTo>
                      <a:pt x="446055" y="687809"/>
                      <a:pt x="451151" y="685262"/>
                      <a:pt x="454665" y="686580"/>
                    </a:cubicBezTo>
                    <a:cubicBezTo>
                      <a:pt x="459497" y="688425"/>
                      <a:pt x="463011" y="688864"/>
                      <a:pt x="467228" y="686228"/>
                    </a:cubicBezTo>
                    <a:cubicBezTo>
                      <a:pt x="468195" y="685613"/>
                      <a:pt x="471094" y="685789"/>
                      <a:pt x="471621" y="686492"/>
                    </a:cubicBezTo>
                    <a:cubicBezTo>
                      <a:pt x="476189" y="692378"/>
                      <a:pt x="483042" y="689303"/>
                      <a:pt x="488928" y="690269"/>
                    </a:cubicBezTo>
                    <a:cubicBezTo>
                      <a:pt x="499383" y="692027"/>
                      <a:pt x="509925" y="689127"/>
                      <a:pt x="520204" y="690357"/>
                    </a:cubicBezTo>
                    <a:cubicBezTo>
                      <a:pt x="532328" y="691851"/>
                      <a:pt x="544276" y="689127"/>
                      <a:pt x="556224" y="690182"/>
                    </a:cubicBezTo>
                    <a:cubicBezTo>
                      <a:pt x="560265" y="690533"/>
                      <a:pt x="564131" y="690445"/>
                      <a:pt x="565273" y="685877"/>
                    </a:cubicBezTo>
                    <a:cubicBezTo>
                      <a:pt x="565361" y="685525"/>
                      <a:pt x="567030" y="685174"/>
                      <a:pt x="567821" y="685350"/>
                    </a:cubicBezTo>
                    <a:cubicBezTo>
                      <a:pt x="572389" y="686228"/>
                      <a:pt x="576255" y="686668"/>
                      <a:pt x="580911" y="684120"/>
                    </a:cubicBezTo>
                    <a:cubicBezTo>
                      <a:pt x="588115" y="680166"/>
                      <a:pt x="596900" y="680869"/>
                      <a:pt x="604544" y="682363"/>
                    </a:cubicBezTo>
                    <a:cubicBezTo>
                      <a:pt x="614910" y="684383"/>
                      <a:pt x="624838" y="685086"/>
                      <a:pt x="634941" y="682099"/>
                    </a:cubicBezTo>
                    <a:cubicBezTo>
                      <a:pt x="639773" y="680693"/>
                      <a:pt x="644517" y="682626"/>
                      <a:pt x="649525" y="682011"/>
                    </a:cubicBezTo>
                    <a:cubicBezTo>
                      <a:pt x="658574" y="680781"/>
                      <a:pt x="667886" y="680693"/>
                      <a:pt x="677023" y="679727"/>
                    </a:cubicBezTo>
                    <a:cubicBezTo>
                      <a:pt x="687478" y="678585"/>
                      <a:pt x="697932" y="677267"/>
                      <a:pt x="708299" y="675598"/>
                    </a:cubicBezTo>
                    <a:cubicBezTo>
                      <a:pt x="719281" y="673841"/>
                      <a:pt x="730790" y="672874"/>
                      <a:pt x="740805" y="669097"/>
                    </a:cubicBezTo>
                    <a:cubicBezTo>
                      <a:pt x="753104" y="664353"/>
                      <a:pt x="766282" y="666725"/>
                      <a:pt x="778406" y="663210"/>
                    </a:cubicBezTo>
                    <a:cubicBezTo>
                      <a:pt x="790179" y="659784"/>
                      <a:pt x="802039" y="656270"/>
                      <a:pt x="813724" y="652580"/>
                    </a:cubicBezTo>
                    <a:cubicBezTo>
                      <a:pt x="826726" y="648363"/>
                      <a:pt x="839553" y="643707"/>
                      <a:pt x="852643" y="639490"/>
                    </a:cubicBezTo>
                    <a:cubicBezTo>
                      <a:pt x="857475" y="637996"/>
                      <a:pt x="862219" y="636591"/>
                      <a:pt x="866963" y="634570"/>
                    </a:cubicBezTo>
                    <a:cubicBezTo>
                      <a:pt x="873113" y="631935"/>
                      <a:pt x="880141" y="633428"/>
                      <a:pt x="885939" y="637382"/>
                    </a:cubicBezTo>
                    <a:cubicBezTo>
                      <a:pt x="893407" y="642565"/>
                      <a:pt x="900699" y="647836"/>
                      <a:pt x="908430" y="652668"/>
                    </a:cubicBezTo>
                    <a:cubicBezTo>
                      <a:pt x="912559" y="655304"/>
                      <a:pt x="917391" y="656973"/>
                      <a:pt x="921959" y="659081"/>
                    </a:cubicBezTo>
                    <a:cubicBezTo>
                      <a:pt x="936192" y="665758"/>
                      <a:pt x="949985" y="673489"/>
                      <a:pt x="964832" y="678761"/>
                    </a:cubicBezTo>
                    <a:cubicBezTo>
                      <a:pt x="980382" y="684295"/>
                      <a:pt x="995669" y="690621"/>
                      <a:pt x="1012097" y="694399"/>
                    </a:cubicBezTo>
                    <a:cubicBezTo>
                      <a:pt x="1014821" y="695014"/>
                      <a:pt x="1017105" y="697210"/>
                      <a:pt x="1019829" y="698089"/>
                    </a:cubicBezTo>
                    <a:cubicBezTo>
                      <a:pt x="1033622" y="702657"/>
                      <a:pt x="1047063" y="708279"/>
                      <a:pt x="1062262" y="708894"/>
                    </a:cubicBezTo>
                    <a:cubicBezTo>
                      <a:pt x="1065161" y="708982"/>
                      <a:pt x="1068148" y="709773"/>
                      <a:pt x="1070784" y="710915"/>
                    </a:cubicBezTo>
                    <a:cubicBezTo>
                      <a:pt x="1082732" y="716362"/>
                      <a:pt x="1096261" y="718558"/>
                      <a:pt x="1108824" y="720491"/>
                    </a:cubicBezTo>
                    <a:cubicBezTo>
                      <a:pt x="1126219" y="723127"/>
                      <a:pt x="1143351" y="727695"/>
                      <a:pt x="1161537" y="727959"/>
                    </a:cubicBezTo>
                    <a:cubicBezTo>
                      <a:pt x="1177702" y="728134"/>
                      <a:pt x="1193867" y="732879"/>
                      <a:pt x="1210032" y="735426"/>
                    </a:cubicBezTo>
                    <a:cubicBezTo>
                      <a:pt x="1213107" y="735866"/>
                      <a:pt x="1216269" y="735514"/>
                      <a:pt x="1219432" y="735778"/>
                    </a:cubicBezTo>
                    <a:cubicBezTo>
                      <a:pt x="1225494" y="736305"/>
                      <a:pt x="1231380" y="735690"/>
                      <a:pt x="1237618" y="737271"/>
                    </a:cubicBezTo>
                    <a:cubicBezTo>
                      <a:pt x="1242011" y="738413"/>
                      <a:pt x="1247633" y="736129"/>
                      <a:pt x="1253432" y="737359"/>
                    </a:cubicBezTo>
                    <a:cubicBezTo>
                      <a:pt x="1257209" y="738150"/>
                      <a:pt x="1264501" y="741488"/>
                      <a:pt x="1266785" y="734109"/>
                    </a:cubicBezTo>
                    <a:cubicBezTo>
                      <a:pt x="1271881" y="734724"/>
                      <a:pt x="1277328" y="734636"/>
                      <a:pt x="1281896" y="736217"/>
                    </a:cubicBezTo>
                    <a:cubicBezTo>
                      <a:pt x="1287431" y="738150"/>
                      <a:pt x="1292175" y="742806"/>
                      <a:pt x="1297534" y="736305"/>
                    </a:cubicBezTo>
                    <a:cubicBezTo>
                      <a:pt x="1297710" y="736129"/>
                      <a:pt x="1298852" y="736217"/>
                      <a:pt x="1299116" y="736568"/>
                    </a:cubicBezTo>
                    <a:cubicBezTo>
                      <a:pt x="1302981" y="740346"/>
                      <a:pt x="1307286" y="741400"/>
                      <a:pt x="1312118" y="737974"/>
                    </a:cubicBezTo>
                    <a:cubicBezTo>
                      <a:pt x="1322573" y="742982"/>
                      <a:pt x="1332851" y="734987"/>
                      <a:pt x="1343306" y="737710"/>
                    </a:cubicBezTo>
                    <a:cubicBezTo>
                      <a:pt x="1344009" y="737886"/>
                      <a:pt x="1345151" y="738062"/>
                      <a:pt x="1345678" y="737710"/>
                    </a:cubicBezTo>
                    <a:cubicBezTo>
                      <a:pt x="1356836" y="730243"/>
                      <a:pt x="1369047" y="736481"/>
                      <a:pt x="1380732" y="735690"/>
                    </a:cubicBezTo>
                    <a:cubicBezTo>
                      <a:pt x="1404189" y="734109"/>
                      <a:pt x="1427646" y="733493"/>
                      <a:pt x="1450488" y="727607"/>
                    </a:cubicBezTo>
                    <a:cubicBezTo>
                      <a:pt x="1461206" y="724884"/>
                      <a:pt x="1472890" y="724796"/>
                      <a:pt x="1484048" y="723127"/>
                    </a:cubicBezTo>
                    <a:cubicBezTo>
                      <a:pt x="1491340" y="722072"/>
                      <a:pt x="1498632" y="720579"/>
                      <a:pt x="1505836" y="718998"/>
                    </a:cubicBezTo>
                    <a:cubicBezTo>
                      <a:pt x="1518399" y="716362"/>
                      <a:pt x="1530962" y="713551"/>
                      <a:pt x="1543437" y="710739"/>
                    </a:cubicBezTo>
                    <a:cubicBezTo>
                      <a:pt x="1555209" y="708016"/>
                      <a:pt x="1567070" y="705556"/>
                      <a:pt x="1578579" y="702130"/>
                    </a:cubicBezTo>
                    <a:cubicBezTo>
                      <a:pt x="1589297" y="699055"/>
                      <a:pt x="1599663" y="694838"/>
                      <a:pt x="1610206" y="691324"/>
                    </a:cubicBezTo>
                    <a:cubicBezTo>
                      <a:pt x="1616004" y="689391"/>
                      <a:pt x="1622066" y="687897"/>
                      <a:pt x="1627952" y="686140"/>
                    </a:cubicBezTo>
                    <a:cubicBezTo>
                      <a:pt x="1644293" y="681308"/>
                      <a:pt x="1660107" y="675510"/>
                      <a:pt x="1675218" y="667955"/>
                    </a:cubicBezTo>
                    <a:cubicBezTo>
                      <a:pt x="1688220" y="661453"/>
                      <a:pt x="1702628" y="657061"/>
                      <a:pt x="1715543" y="650384"/>
                    </a:cubicBezTo>
                    <a:cubicBezTo>
                      <a:pt x="1729336" y="643268"/>
                      <a:pt x="1742250" y="634834"/>
                      <a:pt x="1755428" y="626663"/>
                    </a:cubicBezTo>
                    <a:cubicBezTo>
                      <a:pt x="1765004" y="620777"/>
                      <a:pt x="1774580" y="614891"/>
                      <a:pt x="1783454" y="608302"/>
                    </a:cubicBezTo>
                    <a:cubicBezTo>
                      <a:pt x="1793908" y="600659"/>
                      <a:pt x="1803748" y="592400"/>
                      <a:pt x="1813587" y="584142"/>
                    </a:cubicBezTo>
                    <a:cubicBezTo>
                      <a:pt x="1817365" y="580979"/>
                      <a:pt x="1819649" y="576411"/>
                      <a:pt x="1823691" y="573600"/>
                    </a:cubicBezTo>
                    <a:cubicBezTo>
                      <a:pt x="1836605" y="564639"/>
                      <a:pt x="1842667" y="551373"/>
                      <a:pt x="1852067" y="540215"/>
                    </a:cubicBezTo>
                    <a:cubicBezTo>
                      <a:pt x="1856899" y="534505"/>
                      <a:pt x="1861468" y="528531"/>
                      <a:pt x="1865421" y="522293"/>
                    </a:cubicBezTo>
                    <a:cubicBezTo>
                      <a:pt x="1868232" y="517900"/>
                      <a:pt x="1869902" y="512893"/>
                      <a:pt x="1871834" y="508061"/>
                    </a:cubicBezTo>
                    <a:cubicBezTo>
                      <a:pt x="1875700" y="498045"/>
                      <a:pt x="1879478" y="488030"/>
                      <a:pt x="1883255" y="478015"/>
                    </a:cubicBezTo>
                    <a:cubicBezTo>
                      <a:pt x="1883343" y="477751"/>
                      <a:pt x="1883695" y="477488"/>
                      <a:pt x="1883782" y="477136"/>
                    </a:cubicBezTo>
                    <a:cubicBezTo>
                      <a:pt x="1884134" y="464485"/>
                      <a:pt x="1884485" y="451746"/>
                      <a:pt x="1884925" y="439096"/>
                    </a:cubicBezTo>
                    <a:cubicBezTo>
                      <a:pt x="1885012" y="437426"/>
                      <a:pt x="1886242" y="435757"/>
                      <a:pt x="1886067" y="434088"/>
                    </a:cubicBezTo>
                    <a:cubicBezTo>
                      <a:pt x="1885452" y="426445"/>
                      <a:pt x="1885979" y="418362"/>
                      <a:pt x="1883431" y="411246"/>
                    </a:cubicBezTo>
                    <a:cubicBezTo>
                      <a:pt x="1877018" y="393587"/>
                      <a:pt x="1872274" y="375314"/>
                      <a:pt x="1860238" y="359500"/>
                    </a:cubicBezTo>
                    <a:cubicBezTo>
                      <a:pt x="1859008" y="357919"/>
                      <a:pt x="1859008" y="355547"/>
                      <a:pt x="1857514" y="354317"/>
                    </a:cubicBezTo>
                    <a:cubicBezTo>
                      <a:pt x="1847938" y="346498"/>
                      <a:pt x="1843458" y="335604"/>
                      <a:pt x="1835024" y="327170"/>
                    </a:cubicBezTo>
                    <a:cubicBezTo>
                      <a:pt x="1832564" y="324710"/>
                      <a:pt x="1830807" y="321635"/>
                      <a:pt x="1828259" y="319351"/>
                    </a:cubicBezTo>
                    <a:cubicBezTo>
                      <a:pt x="1809985" y="303098"/>
                      <a:pt x="1792766" y="285615"/>
                      <a:pt x="1768606" y="275512"/>
                    </a:cubicBezTo>
                    <a:cubicBezTo>
                      <a:pt x="1759030" y="265848"/>
                      <a:pt x="1745676" y="260664"/>
                      <a:pt x="1733816" y="253724"/>
                    </a:cubicBezTo>
                    <a:cubicBezTo>
                      <a:pt x="1723801" y="247838"/>
                      <a:pt x="1712819" y="243094"/>
                      <a:pt x="1702013" y="238350"/>
                    </a:cubicBezTo>
                    <a:cubicBezTo>
                      <a:pt x="1696127" y="235802"/>
                      <a:pt x="1689450" y="234660"/>
                      <a:pt x="1683739" y="231936"/>
                    </a:cubicBezTo>
                    <a:cubicBezTo>
                      <a:pt x="1670473" y="225611"/>
                      <a:pt x="1655802" y="222185"/>
                      <a:pt x="1642360" y="216562"/>
                    </a:cubicBezTo>
                    <a:cubicBezTo>
                      <a:pt x="1625580" y="209446"/>
                      <a:pt x="1605813" y="210676"/>
                      <a:pt x="1590351" y="201012"/>
                    </a:cubicBezTo>
                    <a:cubicBezTo>
                      <a:pt x="1576119" y="200221"/>
                      <a:pt x="1563204" y="194335"/>
                      <a:pt x="1549148" y="192666"/>
                    </a:cubicBezTo>
                    <a:cubicBezTo>
                      <a:pt x="1532279" y="190645"/>
                      <a:pt x="1516027" y="185813"/>
                      <a:pt x="1498632" y="186252"/>
                    </a:cubicBezTo>
                    <a:cubicBezTo>
                      <a:pt x="1491076" y="186428"/>
                      <a:pt x="1483609" y="182563"/>
                      <a:pt x="1475877" y="182035"/>
                    </a:cubicBezTo>
                    <a:cubicBezTo>
                      <a:pt x="1461996" y="181069"/>
                      <a:pt x="1448291" y="178873"/>
                      <a:pt x="1434586" y="177467"/>
                    </a:cubicBezTo>
                    <a:cubicBezTo>
                      <a:pt x="1420178" y="175974"/>
                      <a:pt x="1405507" y="178346"/>
                      <a:pt x="1391186" y="174392"/>
                    </a:cubicBezTo>
                    <a:cubicBezTo>
                      <a:pt x="1386354" y="173074"/>
                      <a:pt x="1380029" y="172723"/>
                      <a:pt x="1374231" y="175798"/>
                    </a:cubicBezTo>
                    <a:cubicBezTo>
                      <a:pt x="1371331" y="177379"/>
                      <a:pt x="1365621" y="177379"/>
                      <a:pt x="1362810" y="175886"/>
                    </a:cubicBezTo>
                    <a:cubicBezTo>
                      <a:pt x="1356748" y="172547"/>
                      <a:pt x="1350071" y="173338"/>
                      <a:pt x="1344800" y="174568"/>
                    </a:cubicBezTo>
                    <a:cubicBezTo>
                      <a:pt x="1340231" y="175622"/>
                      <a:pt x="1338738" y="174304"/>
                      <a:pt x="1336805" y="172284"/>
                    </a:cubicBezTo>
                    <a:cubicBezTo>
                      <a:pt x="1329425" y="164640"/>
                      <a:pt x="1322133" y="156909"/>
                      <a:pt x="1314929" y="149090"/>
                    </a:cubicBezTo>
                    <a:cubicBezTo>
                      <a:pt x="1305441" y="138811"/>
                      <a:pt x="1295338" y="129060"/>
                      <a:pt x="1284093" y="120274"/>
                    </a:cubicBezTo>
                    <a:cubicBezTo>
                      <a:pt x="1277328" y="115003"/>
                      <a:pt x="1269509" y="110786"/>
                      <a:pt x="1262656" y="105603"/>
                    </a:cubicBezTo>
                    <a:cubicBezTo>
                      <a:pt x="1252026" y="97608"/>
                      <a:pt x="1239375" y="92425"/>
                      <a:pt x="1228481" y="84693"/>
                    </a:cubicBezTo>
                    <a:cubicBezTo>
                      <a:pt x="1219081" y="78017"/>
                      <a:pt x="1206430" y="74766"/>
                      <a:pt x="1195448" y="69583"/>
                    </a:cubicBezTo>
                    <a:cubicBezTo>
                      <a:pt x="1171113" y="58249"/>
                      <a:pt x="1146338" y="47883"/>
                      <a:pt x="1119894" y="41206"/>
                    </a:cubicBezTo>
                    <a:cubicBezTo>
                      <a:pt x="1106101" y="37692"/>
                      <a:pt x="1093099" y="31542"/>
                      <a:pt x="1078427" y="30927"/>
                    </a:cubicBezTo>
                    <a:cubicBezTo>
                      <a:pt x="1077109" y="30839"/>
                      <a:pt x="1075967" y="29521"/>
                      <a:pt x="1074649" y="28906"/>
                    </a:cubicBezTo>
                    <a:cubicBezTo>
                      <a:pt x="1064019" y="23987"/>
                      <a:pt x="1052422" y="22054"/>
                      <a:pt x="1040650" y="20472"/>
                    </a:cubicBezTo>
                    <a:cubicBezTo>
                      <a:pt x="1031864" y="19330"/>
                      <a:pt x="1023255" y="17046"/>
                      <a:pt x="1014645" y="15289"/>
                    </a:cubicBezTo>
                    <a:cubicBezTo>
                      <a:pt x="1013591" y="15113"/>
                      <a:pt x="1012449" y="14235"/>
                      <a:pt x="1011570" y="14410"/>
                    </a:cubicBezTo>
                    <a:cubicBezTo>
                      <a:pt x="998656" y="16519"/>
                      <a:pt x="986795" y="11072"/>
                      <a:pt x="974320" y="10106"/>
                    </a:cubicBezTo>
                    <a:cubicBezTo>
                      <a:pt x="968170" y="9666"/>
                      <a:pt x="962196" y="8348"/>
                      <a:pt x="956047" y="7734"/>
                    </a:cubicBezTo>
                    <a:cubicBezTo>
                      <a:pt x="949194" y="7031"/>
                      <a:pt x="941990" y="7558"/>
                      <a:pt x="935577" y="5801"/>
                    </a:cubicBezTo>
                    <a:cubicBezTo>
                      <a:pt x="923980" y="2638"/>
                      <a:pt x="912383" y="4747"/>
                      <a:pt x="900874" y="3868"/>
                    </a:cubicBezTo>
                    <a:cubicBezTo>
                      <a:pt x="893670" y="3341"/>
                      <a:pt x="886466" y="2814"/>
                      <a:pt x="879350" y="1759"/>
                    </a:cubicBezTo>
                    <a:cubicBezTo>
                      <a:pt x="875133" y="1145"/>
                      <a:pt x="871531" y="4131"/>
                      <a:pt x="866963" y="2111"/>
                    </a:cubicBezTo>
                    <a:cubicBezTo>
                      <a:pt x="863097" y="442"/>
                      <a:pt x="858265" y="2"/>
                      <a:pt x="853785" y="2"/>
                    </a:cubicBezTo>
                    <a:cubicBezTo>
                      <a:pt x="850183" y="-85"/>
                      <a:pt x="846229" y="2287"/>
                      <a:pt x="842979" y="1672"/>
                    </a:cubicBezTo>
                    <a:cubicBezTo>
                      <a:pt x="834808" y="178"/>
                      <a:pt x="826902" y="2550"/>
                      <a:pt x="818731" y="2023"/>
                    </a:cubicBezTo>
                    <a:cubicBezTo>
                      <a:pt x="810473" y="1496"/>
                      <a:pt x="802039" y="1408"/>
                      <a:pt x="793781" y="2023"/>
                    </a:cubicBezTo>
                    <a:cubicBezTo>
                      <a:pt x="780954" y="2989"/>
                      <a:pt x="768040" y="6416"/>
                      <a:pt x="755389" y="5537"/>
                    </a:cubicBezTo>
                    <a:cubicBezTo>
                      <a:pt x="741332" y="4571"/>
                      <a:pt x="728066" y="7734"/>
                      <a:pt x="714361" y="8348"/>
                    </a:cubicBezTo>
                    <a:cubicBezTo>
                      <a:pt x="701710" y="8876"/>
                      <a:pt x="689323" y="12653"/>
                      <a:pt x="676672" y="13708"/>
                    </a:cubicBezTo>
                    <a:cubicBezTo>
                      <a:pt x="666041" y="14586"/>
                      <a:pt x="656290" y="18627"/>
                      <a:pt x="646450" y="19769"/>
                    </a:cubicBezTo>
                    <a:cubicBezTo>
                      <a:pt x="632218" y="21527"/>
                      <a:pt x="618425" y="24338"/>
                      <a:pt x="604456" y="26798"/>
                    </a:cubicBezTo>
                    <a:cubicBezTo>
                      <a:pt x="595407" y="28379"/>
                      <a:pt x="586534" y="30576"/>
                      <a:pt x="577748" y="32948"/>
                    </a:cubicBezTo>
                    <a:cubicBezTo>
                      <a:pt x="563428" y="36901"/>
                      <a:pt x="549108" y="41030"/>
                      <a:pt x="534963" y="45423"/>
                    </a:cubicBezTo>
                    <a:cubicBezTo>
                      <a:pt x="527408" y="47795"/>
                      <a:pt x="520204" y="51045"/>
                      <a:pt x="512737" y="53593"/>
                    </a:cubicBezTo>
                    <a:cubicBezTo>
                      <a:pt x="498153" y="58689"/>
                      <a:pt x="482954" y="62730"/>
                      <a:pt x="468985" y="68968"/>
                    </a:cubicBezTo>
                    <a:cubicBezTo>
                      <a:pt x="447725" y="78456"/>
                      <a:pt x="426464" y="88295"/>
                      <a:pt x="406346" y="99453"/>
                    </a:cubicBezTo>
                    <a:cubicBezTo>
                      <a:pt x="391762" y="107535"/>
                      <a:pt x="376827" y="115618"/>
                      <a:pt x="364527" y="126600"/>
                    </a:cubicBezTo>
                    <a:cubicBezTo>
                      <a:pt x="360837" y="129938"/>
                      <a:pt x="356093" y="132310"/>
                      <a:pt x="352228" y="135473"/>
                    </a:cubicBezTo>
                    <a:cubicBezTo>
                      <a:pt x="347308" y="139426"/>
                      <a:pt x="342476" y="143468"/>
                      <a:pt x="338083" y="147772"/>
                    </a:cubicBezTo>
                    <a:cubicBezTo>
                      <a:pt x="332461" y="153395"/>
                      <a:pt x="326311" y="157612"/>
                      <a:pt x="317613" y="159457"/>
                    </a:cubicBezTo>
                    <a:cubicBezTo>
                      <a:pt x="308389" y="161390"/>
                      <a:pt x="299603" y="164904"/>
                      <a:pt x="290642" y="167539"/>
                    </a:cubicBezTo>
                    <a:cubicBezTo>
                      <a:pt x="286777" y="168682"/>
                      <a:pt x="282472" y="168769"/>
                      <a:pt x="278958" y="170439"/>
                    </a:cubicBezTo>
                    <a:cubicBezTo>
                      <a:pt x="265077" y="177028"/>
                      <a:pt x="249263" y="179751"/>
                      <a:pt x="235734" y="187043"/>
                    </a:cubicBezTo>
                    <a:cubicBezTo>
                      <a:pt x="231165" y="189503"/>
                      <a:pt x="225630" y="190645"/>
                      <a:pt x="220447" y="192314"/>
                    </a:cubicBezTo>
                    <a:cubicBezTo>
                      <a:pt x="206566" y="196707"/>
                      <a:pt x="192861" y="201890"/>
                      <a:pt x="181176" y="209446"/>
                    </a:cubicBezTo>
                    <a:cubicBezTo>
                      <a:pt x="170282" y="216474"/>
                      <a:pt x="156050" y="219022"/>
                      <a:pt x="147528" y="228949"/>
                    </a:cubicBezTo>
                    <a:cubicBezTo>
                      <a:pt x="126356" y="234748"/>
                      <a:pt x="112738" y="249683"/>
                      <a:pt x="96397" y="261280"/>
                    </a:cubicBezTo>
                    <a:cubicBezTo>
                      <a:pt x="86734" y="268132"/>
                      <a:pt x="75752" y="274633"/>
                      <a:pt x="69339" y="283506"/>
                    </a:cubicBezTo>
                    <a:cubicBezTo>
                      <a:pt x="61519" y="294225"/>
                      <a:pt x="50713" y="302483"/>
                      <a:pt x="42631" y="313025"/>
                    </a:cubicBezTo>
                    <a:cubicBezTo>
                      <a:pt x="35515" y="322250"/>
                      <a:pt x="29716" y="331914"/>
                      <a:pt x="23479" y="341490"/>
                    </a:cubicBezTo>
                    <a:cubicBezTo>
                      <a:pt x="19613" y="347288"/>
                      <a:pt x="15836" y="353175"/>
                      <a:pt x="12673" y="359324"/>
                    </a:cubicBezTo>
                    <a:cubicBezTo>
                      <a:pt x="10652" y="362838"/>
                      <a:pt x="10476" y="366616"/>
                      <a:pt x="9071" y="370570"/>
                    </a:cubicBezTo>
                    <a:moveTo>
                      <a:pt x="1519101" y="211466"/>
                    </a:moveTo>
                    <a:cubicBezTo>
                      <a:pt x="1520331" y="212257"/>
                      <a:pt x="1521561" y="212960"/>
                      <a:pt x="1522616" y="213838"/>
                    </a:cubicBezTo>
                    <a:cubicBezTo>
                      <a:pt x="1522791" y="213926"/>
                      <a:pt x="1522089" y="214805"/>
                      <a:pt x="1521737" y="215420"/>
                    </a:cubicBezTo>
                    <a:cubicBezTo>
                      <a:pt x="1520683" y="214717"/>
                      <a:pt x="1519541" y="214014"/>
                      <a:pt x="1518662" y="213136"/>
                    </a:cubicBezTo>
                    <a:cubicBezTo>
                      <a:pt x="1518223" y="212784"/>
                      <a:pt x="1518135" y="212081"/>
                      <a:pt x="1516729" y="211466"/>
                    </a:cubicBezTo>
                    <a:cubicBezTo>
                      <a:pt x="1516642" y="210851"/>
                      <a:pt x="1516642" y="210149"/>
                      <a:pt x="1516554" y="209534"/>
                    </a:cubicBezTo>
                    <a:cubicBezTo>
                      <a:pt x="1516993" y="210237"/>
                      <a:pt x="1517432" y="210851"/>
                      <a:pt x="1519101" y="211466"/>
                    </a:cubicBezTo>
                    <a:moveTo>
                      <a:pt x="1023870" y="678848"/>
                    </a:moveTo>
                    <a:cubicBezTo>
                      <a:pt x="1022640" y="679112"/>
                      <a:pt x="1021322" y="679376"/>
                      <a:pt x="1020092" y="679639"/>
                    </a:cubicBezTo>
                    <a:cubicBezTo>
                      <a:pt x="1020004" y="679200"/>
                      <a:pt x="1019829" y="678761"/>
                      <a:pt x="1019741" y="678321"/>
                    </a:cubicBezTo>
                    <a:cubicBezTo>
                      <a:pt x="1021146" y="678146"/>
                      <a:pt x="1022464" y="677970"/>
                      <a:pt x="1023870" y="676740"/>
                    </a:cubicBezTo>
                    <a:cubicBezTo>
                      <a:pt x="1026154" y="676652"/>
                      <a:pt x="1028526" y="676652"/>
                      <a:pt x="1030810" y="676564"/>
                    </a:cubicBezTo>
                    <a:cubicBezTo>
                      <a:pt x="1028877" y="677004"/>
                      <a:pt x="1026945" y="677355"/>
                      <a:pt x="1025012" y="677706"/>
                    </a:cubicBezTo>
                    <a:cubicBezTo>
                      <a:pt x="1024661" y="677882"/>
                      <a:pt x="1024221" y="677882"/>
                      <a:pt x="1023870" y="678848"/>
                    </a:cubicBezTo>
                    <a:moveTo>
                      <a:pt x="65473" y="441555"/>
                    </a:moveTo>
                    <a:cubicBezTo>
                      <a:pt x="64243" y="440765"/>
                      <a:pt x="63101" y="439974"/>
                      <a:pt x="61871" y="439183"/>
                    </a:cubicBezTo>
                    <a:cubicBezTo>
                      <a:pt x="62574" y="438568"/>
                      <a:pt x="63277" y="438041"/>
                      <a:pt x="63979" y="437426"/>
                    </a:cubicBezTo>
                    <a:cubicBezTo>
                      <a:pt x="64858" y="438832"/>
                      <a:pt x="65736" y="440150"/>
                      <a:pt x="67845" y="441555"/>
                    </a:cubicBezTo>
                    <a:cubicBezTo>
                      <a:pt x="69075" y="442346"/>
                      <a:pt x="70217" y="443137"/>
                      <a:pt x="71447" y="443928"/>
                    </a:cubicBezTo>
                    <a:cubicBezTo>
                      <a:pt x="70744" y="444542"/>
                      <a:pt x="70041" y="445070"/>
                      <a:pt x="69339" y="445685"/>
                    </a:cubicBezTo>
                    <a:cubicBezTo>
                      <a:pt x="68460" y="444367"/>
                      <a:pt x="67581" y="442961"/>
                      <a:pt x="65473" y="441555"/>
                    </a:cubicBezTo>
                    <a:moveTo>
                      <a:pt x="1475175" y="368022"/>
                    </a:moveTo>
                    <a:cubicBezTo>
                      <a:pt x="1472890" y="368110"/>
                      <a:pt x="1470518" y="368110"/>
                      <a:pt x="1468234" y="368198"/>
                    </a:cubicBezTo>
                    <a:cubicBezTo>
                      <a:pt x="1470167" y="367758"/>
                      <a:pt x="1472100" y="367407"/>
                      <a:pt x="1474033" y="367055"/>
                    </a:cubicBezTo>
                    <a:cubicBezTo>
                      <a:pt x="1474384" y="366968"/>
                      <a:pt x="1474735" y="367055"/>
                      <a:pt x="1475175" y="366001"/>
                    </a:cubicBezTo>
                    <a:cubicBezTo>
                      <a:pt x="1476053" y="359061"/>
                      <a:pt x="1479567" y="364596"/>
                      <a:pt x="1481851" y="365035"/>
                    </a:cubicBezTo>
                    <a:cubicBezTo>
                      <a:pt x="1482554" y="365210"/>
                      <a:pt x="1483081" y="366265"/>
                      <a:pt x="1483697" y="366880"/>
                    </a:cubicBezTo>
                    <a:cubicBezTo>
                      <a:pt x="1481764" y="367407"/>
                      <a:pt x="1479919" y="368198"/>
                      <a:pt x="1477986" y="368373"/>
                    </a:cubicBezTo>
                    <a:cubicBezTo>
                      <a:pt x="1477107" y="368373"/>
                      <a:pt x="1476141" y="367407"/>
                      <a:pt x="1475175" y="368022"/>
                    </a:cubicBezTo>
                    <a:moveTo>
                      <a:pt x="1329074" y="727607"/>
                    </a:moveTo>
                    <a:cubicBezTo>
                      <a:pt x="1326702" y="727607"/>
                      <a:pt x="1324330" y="727783"/>
                      <a:pt x="1321958" y="727520"/>
                    </a:cubicBezTo>
                    <a:cubicBezTo>
                      <a:pt x="1320113" y="727344"/>
                      <a:pt x="1318268" y="726641"/>
                      <a:pt x="1316423" y="726114"/>
                    </a:cubicBezTo>
                    <a:cubicBezTo>
                      <a:pt x="1318795" y="725235"/>
                      <a:pt x="1321255" y="723390"/>
                      <a:pt x="1323363" y="723654"/>
                    </a:cubicBezTo>
                    <a:cubicBezTo>
                      <a:pt x="1325823" y="724005"/>
                      <a:pt x="1327932" y="726202"/>
                      <a:pt x="1331358" y="727520"/>
                    </a:cubicBezTo>
                    <a:cubicBezTo>
                      <a:pt x="1332851" y="727520"/>
                      <a:pt x="1334433" y="727344"/>
                      <a:pt x="1335926" y="727607"/>
                    </a:cubicBezTo>
                    <a:cubicBezTo>
                      <a:pt x="1337156" y="727783"/>
                      <a:pt x="1338299" y="728398"/>
                      <a:pt x="1339528" y="728749"/>
                    </a:cubicBezTo>
                    <a:cubicBezTo>
                      <a:pt x="1338562" y="729013"/>
                      <a:pt x="1337420" y="729716"/>
                      <a:pt x="1336541" y="729540"/>
                    </a:cubicBezTo>
                    <a:cubicBezTo>
                      <a:pt x="1334433" y="729101"/>
                      <a:pt x="1332412" y="728310"/>
                      <a:pt x="1329074" y="727607"/>
                    </a:cubicBezTo>
                    <a:moveTo>
                      <a:pt x="1439506" y="202154"/>
                    </a:moveTo>
                    <a:cubicBezTo>
                      <a:pt x="1431951" y="204175"/>
                      <a:pt x="1424571" y="203823"/>
                      <a:pt x="1417367" y="201100"/>
                    </a:cubicBezTo>
                    <a:cubicBezTo>
                      <a:pt x="1415961" y="200573"/>
                      <a:pt x="1414731" y="199606"/>
                      <a:pt x="1413413" y="198816"/>
                    </a:cubicBezTo>
                    <a:cubicBezTo>
                      <a:pt x="1414907" y="198200"/>
                      <a:pt x="1416400" y="197146"/>
                      <a:pt x="1417894" y="197058"/>
                    </a:cubicBezTo>
                    <a:cubicBezTo>
                      <a:pt x="1419651" y="196970"/>
                      <a:pt x="1421408" y="197849"/>
                      <a:pt x="1423165" y="198200"/>
                    </a:cubicBezTo>
                    <a:cubicBezTo>
                      <a:pt x="1428612" y="199167"/>
                      <a:pt x="1434059" y="200133"/>
                      <a:pt x="1439506" y="200045"/>
                    </a:cubicBezTo>
                    <a:cubicBezTo>
                      <a:pt x="1444514" y="196707"/>
                      <a:pt x="1449170" y="198552"/>
                      <a:pt x="1454178" y="200309"/>
                    </a:cubicBezTo>
                    <a:cubicBezTo>
                      <a:pt x="1457867" y="201627"/>
                      <a:pt x="1463227" y="204087"/>
                      <a:pt x="1465599" y="202857"/>
                    </a:cubicBezTo>
                    <a:cubicBezTo>
                      <a:pt x="1473242" y="198640"/>
                      <a:pt x="1478162" y="203560"/>
                      <a:pt x="1484136" y="205317"/>
                    </a:cubicBezTo>
                    <a:cubicBezTo>
                      <a:pt x="1485102" y="205580"/>
                      <a:pt x="1485981" y="206019"/>
                      <a:pt x="1486947" y="206459"/>
                    </a:cubicBezTo>
                    <a:cubicBezTo>
                      <a:pt x="1485893" y="206810"/>
                      <a:pt x="1484838" y="207337"/>
                      <a:pt x="1483872" y="207337"/>
                    </a:cubicBezTo>
                    <a:cubicBezTo>
                      <a:pt x="1469552" y="207249"/>
                      <a:pt x="1454705" y="209534"/>
                      <a:pt x="1441878" y="201188"/>
                    </a:cubicBezTo>
                    <a:cubicBezTo>
                      <a:pt x="1441351" y="200836"/>
                      <a:pt x="1440297" y="201100"/>
                      <a:pt x="1439506" y="202154"/>
                    </a:cubicBezTo>
                    <a:moveTo>
                      <a:pt x="1565401" y="680957"/>
                    </a:moveTo>
                    <a:cubicBezTo>
                      <a:pt x="1564698" y="681045"/>
                      <a:pt x="1563907" y="681045"/>
                      <a:pt x="1563204" y="681133"/>
                    </a:cubicBezTo>
                    <a:cubicBezTo>
                      <a:pt x="1563907" y="680693"/>
                      <a:pt x="1564698" y="680342"/>
                      <a:pt x="1565401" y="678936"/>
                    </a:cubicBezTo>
                    <a:cubicBezTo>
                      <a:pt x="1568387" y="670063"/>
                      <a:pt x="1581917" y="668570"/>
                      <a:pt x="1583850" y="658818"/>
                    </a:cubicBezTo>
                    <a:cubicBezTo>
                      <a:pt x="1584025" y="658115"/>
                      <a:pt x="1586310" y="657676"/>
                      <a:pt x="1587627" y="657149"/>
                    </a:cubicBezTo>
                    <a:cubicBezTo>
                      <a:pt x="1590351" y="656182"/>
                      <a:pt x="1593777" y="655919"/>
                      <a:pt x="1595710" y="654249"/>
                    </a:cubicBezTo>
                    <a:cubicBezTo>
                      <a:pt x="1604144" y="647045"/>
                      <a:pt x="1614950" y="645288"/>
                      <a:pt x="1625668" y="642213"/>
                    </a:cubicBezTo>
                    <a:cubicBezTo>
                      <a:pt x="1650619" y="635010"/>
                      <a:pt x="1675042" y="626312"/>
                      <a:pt x="1698675" y="616297"/>
                    </a:cubicBezTo>
                    <a:cubicBezTo>
                      <a:pt x="1714488" y="609620"/>
                      <a:pt x="1729863" y="602064"/>
                      <a:pt x="1745501" y="594948"/>
                    </a:cubicBezTo>
                    <a:cubicBezTo>
                      <a:pt x="1746819" y="594333"/>
                      <a:pt x="1748400" y="593894"/>
                      <a:pt x="1749278" y="592927"/>
                    </a:cubicBezTo>
                    <a:cubicBezTo>
                      <a:pt x="1757097" y="584318"/>
                      <a:pt x="1768958" y="581067"/>
                      <a:pt x="1778973" y="575445"/>
                    </a:cubicBezTo>
                    <a:cubicBezTo>
                      <a:pt x="1779676" y="575093"/>
                      <a:pt x="1781345" y="575445"/>
                      <a:pt x="1782223" y="575972"/>
                    </a:cubicBezTo>
                    <a:cubicBezTo>
                      <a:pt x="1785386" y="577817"/>
                      <a:pt x="1782136" y="579222"/>
                      <a:pt x="1781169" y="579486"/>
                    </a:cubicBezTo>
                    <a:cubicBezTo>
                      <a:pt x="1769485" y="582912"/>
                      <a:pt x="1761578" y="590731"/>
                      <a:pt x="1753056" y="597847"/>
                    </a:cubicBezTo>
                    <a:cubicBezTo>
                      <a:pt x="1750069" y="600307"/>
                      <a:pt x="1746819" y="603119"/>
                      <a:pt x="1743129" y="604348"/>
                    </a:cubicBezTo>
                    <a:cubicBezTo>
                      <a:pt x="1734080" y="607336"/>
                      <a:pt x="1728369" y="613661"/>
                      <a:pt x="1721604" y="619108"/>
                    </a:cubicBezTo>
                    <a:cubicBezTo>
                      <a:pt x="1719408" y="620865"/>
                      <a:pt x="1718881" y="627278"/>
                      <a:pt x="1713083" y="622095"/>
                    </a:cubicBezTo>
                    <a:cubicBezTo>
                      <a:pt x="1712819" y="621831"/>
                      <a:pt x="1709920" y="623413"/>
                      <a:pt x="1708514" y="624467"/>
                    </a:cubicBezTo>
                    <a:cubicBezTo>
                      <a:pt x="1706142" y="626224"/>
                      <a:pt x="1704297" y="629650"/>
                      <a:pt x="1701662" y="630002"/>
                    </a:cubicBezTo>
                    <a:cubicBezTo>
                      <a:pt x="1685672" y="632637"/>
                      <a:pt x="1674603" y="643004"/>
                      <a:pt x="1660898" y="649242"/>
                    </a:cubicBezTo>
                    <a:cubicBezTo>
                      <a:pt x="1659316" y="649945"/>
                      <a:pt x="1657559" y="650560"/>
                      <a:pt x="1655802" y="650911"/>
                    </a:cubicBezTo>
                    <a:cubicBezTo>
                      <a:pt x="1647544" y="652756"/>
                      <a:pt x="1639461" y="654777"/>
                      <a:pt x="1632609" y="659433"/>
                    </a:cubicBezTo>
                    <a:cubicBezTo>
                      <a:pt x="1631467" y="660223"/>
                      <a:pt x="1629973" y="661278"/>
                      <a:pt x="1628743" y="661190"/>
                    </a:cubicBezTo>
                    <a:cubicBezTo>
                      <a:pt x="1621978" y="660311"/>
                      <a:pt x="1619079" y="665934"/>
                      <a:pt x="1613896" y="667427"/>
                    </a:cubicBezTo>
                    <a:cubicBezTo>
                      <a:pt x="1608361" y="669097"/>
                      <a:pt x="1602562" y="670239"/>
                      <a:pt x="1596940" y="671644"/>
                    </a:cubicBezTo>
                    <a:cubicBezTo>
                      <a:pt x="1595886" y="671908"/>
                      <a:pt x="1594919" y="672435"/>
                      <a:pt x="1593865" y="672611"/>
                    </a:cubicBezTo>
                    <a:cubicBezTo>
                      <a:pt x="1584289" y="674544"/>
                      <a:pt x="1576119" y="680957"/>
                      <a:pt x="1565401" y="680957"/>
                    </a:cubicBezTo>
                    <a:moveTo>
                      <a:pt x="64331" y="399122"/>
                    </a:moveTo>
                    <a:cubicBezTo>
                      <a:pt x="59675" y="402021"/>
                      <a:pt x="55545" y="404920"/>
                      <a:pt x="57039" y="410894"/>
                    </a:cubicBezTo>
                    <a:cubicBezTo>
                      <a:pt x="57478" y="412827"/>
                      <a:pt x="56160" y="415287"/>
                      <a:pt x="55194" y="417396"/>
                    </a:cubicBezTo>
                    <a:cubicBezTo>
                      <a:pt x="53613" y="420910"/>
                      <a:pt x="51768" y="424160"/>
                      <a:pt x="54755" y="428026"/>
                    </a:cubicBezTo>
                    <a:cubicBezTo>
                      <a:pt x="58708" y="433297"/>
                      <a:pt x="56248" y="437866"/>
                      <a:pt x="51241" y="441468"/>
                    </a:cubicBezTo>
                    <a:cubicBezTo>
                      <a:pt x="48166" y="443664"/>
                      <a:pt x="47639" y="446300"/>
                      <a:pt x="47639" y="449550"/>
                    </a:cubicBezTo>
                    <a:cubicBezTo>
                      <a:pt x="47639" y="465452"/>
                      <a:pt x="59235" y="477136"/>
                      <a:pt x="66791" y="490314"/>
                    </a:cubicBezTo>
                    <a:cubicBezTo>
                      <a:pt x="67054" y="490841"/>
                      <a:pt x="68109" y="491369"/>
                      <a:pt x="68636" y="491281"/>
                    </a:cubicBezTo>
                    <a:cubicBezTo>
                      <a:pt x="78212" y="489436"/>
                      <a:pt x="75664" y="495498"/>
                      <a:pt x="76367" y="499802"/>
                    </a:cubicBezTo>
                    <a:cubicBezTo>
                      <a:pt x="76718" y="501911"/>
                      <a:pt x="78212" y="504107"/>
                      <a:pt x="79793" y="505777"/>
                    </a:cubicBezTo>
                    <a:cubicBezTo>
                      <a:pt x="86909" y="512893"/>
                      <a:pt x="94377" y="519833"/>
                      <a:pt x="101493" y="526949"/>
                    </a:cubicBezTo>
                    <a:cubicBezTo>
                      <a:pt x="102899" y="528355"/>
                      <a:pt x="103689" y="530288"/>
                      <a:pt x="104656" y="531957"/>
                    </a:cubicBezTo>
                    <a:cubicBezTo>
                      <a:pt x="106149" y="534505"/>
                      <a:pt x="107116" y="537492"/>
                      <a:pt x="109136" y="539600"/>
                    </a:cubicBezTo>
                    <a:cubicBezTo>
                      <a:pt x="119942" y="550670"/>
                      <a:pt x="130836" y="561827"/>
                      <a:pt x="145508" y="569119"/>
                    </a:cubicBezTo>
                    <a:cubicBezTo>
                      <a:pt x="149285" y="571052"/>
                      <a:pt x="152800" y="574654"/>
                      <a:pt x="158861" y="572282"/>
                    </a:cubicBezTo>
                    <a:cubicBezTo>
                      <a:pt x="162463" y="570876"/>
                      <a:pt x="166680" y="572985"/>
                      <a:pt x="168701" y="576499"/>
                    </a:cubicBezTo>
                    <a:cubicBezTo>
                      <a:pt x="170985" y="580540"/>
                      <a:pt x="175378" y="581331"/>
                      <a:pt x="179683" y="582385"/>
                    </a:cubicBezTo>
                    <a:cubicBezTo>
                      <a:pt x="182846" y="583088"/>
                      <a:pt x="186887" y="583176"/>
                      <a:pt x="189083" y="584933"/>
                    </a:cubicBezTo>
                    <a:cubicBezTo>
                      <a:pt x="194969" y="589501"/>
                      <a:pt x="201734" y="590116"/>
                      <a:pt x="208938" y="590907"/>
                    </a:cubicBezTo>
                    <a:cubicBezTo>
                      <a:pt x="213858" y="591434"/>
                      <a:pt x="218426" y="594070"/>
                      <a:pt x="223170" y="595739"/>
                    </a:cubicBezTo>
                    <a:cubicBezTo>
                      <a:pt x="219481" y="599868"/>
                      <a:pt x="223610" y="600747"/>
                      <a:pt x="226597" y="600922"/>
                    </a:cubicBezTo>
                    <a:cubicBezTo>
                      <a:pt x="238633" y="601713"/>
                      <a:pt x="250054" y="604173"/>
                      <a:pt x="261211" y="608126"/>
                    </a:cubicBezTo>
                    <a:cubicBezTo>
                      <a:pt x="263232" y="608829"/>
                      <a:pt x="265604" y="608917"/>
                      <a:pt x="267800" y="609268"/>
                    </a:cubicBezTo>
                    <a:cubicBezTo>
                      <a:pt x="275883" y="610674"/>
                      <a:pt x="283877" y="612168"/>
                      <a:pt x="291960" y="613397"/>
                    </a:cubicBezTo>
                    <a:cubicBezTo>
                      <a:pt x="301975" y="614891"/>
                      <a:pt x="312078" y="617439"/>
                      <a:pt x="322006" y="617263"/>
                    </a:cubicBezTo>
                    <a:cubicBezTo>
                      <a:pt x="333163" y="616999"/>
                      <a:pt x="341334" y="624467"/>
                      <a:pt x="352316" y="624116"/>
                    </a:cubicBezTo>
                    <a:cubicBezTo>
                      <a:pt x="354248" y="624028"/>
                      <a:pt x="355830" y="629035"/>
                      <a:pt x="358377" y="630617"/>
                    </a:cubicBezTo>
                    <a:cubicBezTo>
                      <a:pt x="363561" y="633604"/>
                      <a:pt x="369008" y="636854"/>
                      <a:pt x="374894" y="638084"/>
                    </a:cubicBezTo>
                    <a:cubicBezTo>
                      <a:pt x="391059" y="641511"/>
                      <a:pt x="407575" y="642126"/>
                      <a:pt x="423916" y="638260"/>
                    </a:cubicBezTo>
                    <a:cubicBezTo>
                      <a:pt x="428660" y="642038"/>
                      <a:pt x="433580" y="637294"/>
                      <a:pt x="438500" y="638436"/>
                    </a:cubicBezTo>
                    <a:cubicBezTo>
                      <a:pt x="442453" y="639402"/>
                      <a:pt x="447198" y="641071"/>
                      <a:pt x="450536" y="640017"/>
                    </a:cubicBezTo>
                    <a:cubicBezTo>
                      <a:pt x="455544" y="638436"/>
                      <a:pt x="459585" y="640896"/>
                      <a:pt x="464153" y="640544"/>
                    </a:cubicBezTo>
                    <a:cubicBezTo>
                      <a:pt x="467667" y="640281"/>
                      <a:pt x="471445" y="642389"/>
                      <a:pt x="475047" y="642301"/>
                    </a:cubicBezTo>
                    <a:cubicBezTo>
                      <a:pt x="488577" y="641950"/>
                      <a:pt x="502106" y="641159"/>
                      <a:pt x="515636" y="640281"/>
                    </a:cubicBezTo>
                    <a:cubicBezTo>
                      <a:pt x="520116" y="640017"/>
                      <a:pt x="524509" y="638875"/>
                      <a:pt x="528902" y="638260"/>
                    </a:cubicBezTo>
                    <a:cubicBezTo>
                      <a:pt x="540147" y="636854"/>
                      <a:pt x="551392" y="634307"/>
                      <a:pt x="562550" y="634482"/>
                    </a:cubicBezTo>
                    <a:cubicBezTo>
                      <a:pt x="572213" y="634570"/>
                      <a:pt x="581790" y="630353"/>
                      <a:pt x="591453" y="634043"/>
                    </a:cubicBezTo>
                    <a:cubicBezTo>
                      <a:pt x="592420" y="634395"/>
                      <a:pt x="594441" y="634570"/>
                      <a:pt x="594880" y="634043"/>
                    </a:cubicBezTo>
                    <a:cubicBezTo>
                      <a:pt x="598394" y="630441"/>
                      <a:pt x="602962" y="632286"/>
                      <a:pt x="607091" y="632110"/>
                    </a:cubicBezTo>
                    <a:cubicBezTo>
                      <a:pt x="616580" y="631847"/>
                      <a:pt x="626068" y="631759"/>
                      <a:pt x="635556" y="632110"/>
                    </a:cubicBezTo>
                    <a:cubicBezTo>
                      <a:pt x="644429" y="632462"/>
                      <a:pt x="653215" y="629035"/>
                      <a:pt x="662088" y="632022"/>
                    </a:cubicBezTo>
                    <a:cubicBezTo>
                      <a:pt x="662791" y="632286"/>
                      <a:pt x="663757" y="632286"/>
                      <a:pt x="664460" y="632022"/>
                    </a:cubicBezTo>
                    <a:cubicBezTo>
                      <a:pt x="673421" y="628508"/>
                      <a:pt x="683173" y="629299"/>
                      <a:pt x="692573" y="627806"/>
                    </a:cubicBezTo>
                    <a:cubicBezTo>
                      <a:pt x="693715" y="627630"/>
                      <a:pt x="694857" y="626839"/>
                      <a:pt x="695912" y="626927"/>
                    </a:cubicBezTo>
                    <a:cubicBezTo>
                      <a:pt x="704785" y="627190"/>
                      <a:pt x="713482" y="626575"/>
                      <a:pt x="721565" y="623149"/>
                    </a:cubicBezTo>
                    <a:cubicBezTo>
                      <a:pt x="732986" y="618317"/>
                      <a:pt x="744231" y="615506"/>
                      <a:pt x="757234" y="619371"/>
                    </a:cubicBezTo>
                    <a:cubicBezTo>
                      <a:pt x="762241" y="620865"/>
                      <a:pt x="768742" y="619284"/>
                      <a:pt x="774365" y="618493"/>
                    </a:cubicBezTo>
                    <a:cubicBezTo>
                      <a:pt x="784293" y="617087"/>
                      <a:pt x="794044" y="614540"/>
                      <a:pt x="804060" y="613661"/>
                    </a:cubicBezTo>
                    <a:cubicBezTo>
                      <a:pt x="814954" y="612607"/>
                      <a:pt x="825847" y="611816"/>
                      <a:pt x="835951" y="608214"/>
                    </a:cubicBezTo>
                    <a:cubicBezTo>
                      <a:pt x="841925" y="606018"/>
                      <a:pt x="845439" y="608917"/>
                      <a:pt x="848865" y="611553"/>
                    </a:cubicBezTo>
                    <a:cubicBezTo>
                      <a:pt x="850886" y="613046"/>
                      <a:pt x="853521" y="616912"/>
                      <a:pt x="846757" y="617790"/>
                    </a:cubicBezTo>
                    <a:cubicBezTo>
                      <a:pt x="842100" y="618405"/>
                      <a:pt x="837532" y="619899"/>
                      <a:pt x="833051" y="621392"/>
                    </a:cubicBezTo>
                    <a:cubicBezTo>
                      <a:pt x="814514" y="627630"/>
                      <a:pt x="795450" y="632374"/>
                      <a:pt x="776561" y="637382"/>
                    </a:cubicBezTo>
                    <a:cubicBezTo>
                      <a:pt x="766370" y="640105"/>
                      <a:pt x="756091" y="642213"/>
                      <a:pt x="746340" y="646343"/>
                    </a:cubicBezTo>
                    <a:cubicBezTo>
                      <a:pt x="743528" y="647573"/>
                      <a:pt x="738433" y="650999"/>
                      <a:pt x="734128" y="646782"/>
                    </a:cubicBezTo>
                    <a:cubicBezTo>
                      <a:pt x="733601" y="646255"/>
                      <a:pt x="731053" y="646694"/>
                      <a:pt x="729823" y="647309"/>
                    </a:cubicBezTo>
                    <a:cubicBezTo>
                      <a:pt x="716733" y="653020"/>
                      <a:pt x="702589" y="654074"/>
                      <a:pt x="688356" y="655040"/>
                    </a:cubicBezTo>
                    <a:cubicBezTo>
                      <a:pt x="681152" y="655567"/>
                      <a:pt x="673333" y="655040"/>
                      <a:pt x="666920" y="657324"/>
                    </a:cubicBezTo>
                    <a:cubicBezTo>
                      <a:pt x="652775" y="662332"/>
                      <a:pt x="637840" y="660575"/>
                      <a:pt x="623344" y="662859"/>
                    </a:cubicBezTo>
                    <a:cubicBezTo>
                      <a:pt x="615174" y="664177"/>
                      <a:pt x="607267" y="665319"/>
                      <a:pt x="599360" y="667603"/>
                    </a:cubicBezTo>
                    <a:cubicBezTo>
                      <a:pt x="593825" y="669272"/>
                      <a:pt x="587236" y="672259"/>
                      <a:pt x="582405" y="671030"/>
                    </a:cubicBezTo>
                    <a:cubicBezTo>
                      <a:pt x="575025" y="669185"/>
                      <a:pt x="567909" y="669799"/>
                      <a:pt x="560705" y="669448"/>
                    </a:cubicBezTo>
                    <a:cubicBezTo>
                      <a:pt x="538917" y="668570"/>
                      <a:pt x="516953" y="668482"/>
                      <a:pt x="495254" y="667076"/>
                    </a:cubicBezTo>
                    <a:cubicBezTo>
                      <a:pt x="487435" y="666549"/>
                      <a:pt x="479967" y="664089"/>
                      <a:pt x="472236" y="667252"/>
                    </a:cubicBezTo>
                    <a:cubicBezTo>
                      <a:pt x="470918" y="667779"/>
                      <a:pt x="468985" y="667691"/>
                      <a:pt x="467580" y="667252"/>
                    </a:cubicBezTo>
                    <a:cubicBezTo>
                      <a:pt x="455807" y="664265"/>
                      <a:pt x="443683" y="662244"/>
                      <a:pt x="431560" y="663386"/>
                    </a:cubicBezTo>
                    <a:cubicBezTo>
                      <a:pt x="421456" y="664353"/>
                      <a:pt x="412759" y="655919"/>
                      <a:pt x="402480" y="660838"/>
                    </a:cubicBezTo>
                    <a:cubicBezTo>
                      <a:pt x="402392" y="660926"/>
                      <a:pt x="401953" y="660311"/>
                      <a:pt x="401689" y="660136"/>
                    </a:cubicBezTo>
                    <a:cubicBezTo>
                      <a:pt x="389038" y="654162"/>
                      <a:pt x="374894" y="654513"/>
                      <a:pt x="361277" y="652932"/>
                    </a:cubicBezTo>
                    <a:cubicBezTo>
                      <a:pt x="356357" y="652317"/>
                      <a:pt x="351613" y="652317"/>
                      <a:pt x="347132" y="650032"/>
                    </a:cubicBezTo>
                    <a:cubicBezTo>
                      <a:pt x="344057" y="648451"/>
                      <a:pt x="340367" y="646870"/>
                      <a:pt x="336941" y="646694"/>
                    </a:cubicBezTo>
                    <a:cubicBezTo>
                      <a:pt x="318404" y="645903"/>
                      <a:pt x="302327" y="637382"/>
                      <a:pt x="284492" y="634482"/>
                    </a:cubicBezTo>
                    <a:cubicBezTo>
                      <a:pt x="274741" y="632901"/>
                      <a:pt x="265428" y="630090"/>
                      <a:pt x="256379" y="626048"/>
                    </a:cubicBezTo>
                    <a:cubicBezTo>
                      <a:pt x="246979" y="621831"/>
                      <a:pt x="236261" y="620250"/>
                      <a:pt x="226948" y="615594"/>
                    </a:cubicBezTo>
                    <a:cubicBezTo>
                      <a:pt x="220974" y="612607"/>
                      <a:pt x="213946" y="611377"/>
                      <a:pt x="207620" y="608829"/>
                    </a:cubicBezTo>
                    <a:cubicBezTo>
                      <a:pt x="201910" y="606545"/>
                      <a:pt x="196902" y="602240"/>
                      <a:pt x="191104" y="601274"/>
                    </a:cubicBezTo>
                    <a:cubicBezTo>
                      <a:pt x="183988" y="600132"/>
                      <a:pt x="181879" y="593630"/>
                      <a:pt x="175202" y="592488"/>
                    </a:cubicBezTo>
                    <a:cubicBezTo>
                      <a:pt x="172830" y="592137"/>
                      <a:pt x="171161" y="589501"/>
                      <a:pt x="168789" y="588535"/>
                    </a:cubicBezTo>
                    <a:cubicBezTo>
                      <a:pt x="159389" y="584669"/>
                      <a:pt x="150252" y="580628"/>
                      <a:pt x="141994" y="574742"/>
                    </a:cubicBezTo>
                    <a:cubicBezTo>
                      <a:pt x="133120" y="568416"/>
                      <a:pt x="123720" y="562706"/>
                      <a:pt x="115286" y="555853"/>
                    </a:cubicBezTo>
                    <a:cubicBezTo>
                      <a:pt x="112387" y="553481"/>
                      <a:pt x="108170" y="549176"/>
                      <a:pt x="102196" y="551109"/>
                    </a:cubicBezTo>
                    <a:cubicBezTo>
                      <a:pt x="101844" y="551197"/>
                      <a:pt x="99912" y="548737"/>
                      <a:pt x="100087" y="548561"/>
                    </a:cubicBezTo>
                    <a:cubicBezTo>
                      <a:pt x="103689" y="545486"/>
                      <a:pt x="100527" y="544520"/>
                      <a:pt x="98155" y="542851"/>
                    </a:cubicBezTo>
                    <a:cubicBezTo>
                      <a:pt x="96046" y="541357"/>
                      <a:pt x="94289" y="539337"/>
                      <a:pt x="92620" y="537492"/>
                    </a:cubicBezTo>
                    <a:cubicBezTo>
                      <a:pt x="89721" y="534417"/>
                      <a:pt x="86997" y="531254"/>
                      <a:pt x="84186" y="528092"/>
                    </a:cubicBezTo>
                    <a:cubicBezTo>
                      <a:pt x="81550" y="525192"/>
                      <a:pt x="79266" y="522029"/>
                      <a:pt x="76191" y="519657"/>
                    </a:cubicBezTo>
                    <a:cubicBezTo>
                      <a:pt x="66703" y="512541"/>
                      <a:pt x="64594" y="499802"/>
                      <a:pt x="51768" y="495146"/>
                    </a:cubicBezTo>
                    <a:cubicBezTo>
                      <a:pt x="50889" y="494883"/>
                      <a:pt x="50186" y="492247"/>
                      <a:pt x="50362" y="492071"/>
                    </a:cubicBezTo>
                    <a:cubicBezTo>
                      <a:pt x="56951" y="488381"/>
                      <a:pt x="52295" y="486009"/>
                      <a:pt x="49484" y="483110"/>
                    </a:cubicBezTo>
                    <a:cubicBezTo>
                      <a:pt x="48166" y="481792"/>
                      <a:pt x="48254" y="479420"/>
                      <a:pt x="47726" y="477576"/>
                    </a:cubicBezTo>
                    <a:cubicBezTo>
                      <a:pt x="46409" y="472656"/>
                      <a:pt x="47375" y="466857"/>
                      <a:pt x="40610" y="465188"/>
                    </a:cubicBezTo>
                    <a:cubicBezTo>
                      <a:pt x="40435" y="466067"/>
                      <a:pt x="40171" y="466945"/>
                      <a:pt x="39995" y="467824"/>
                    </a:cubicBezTo>
                    <a:cubicBezTo>
                      <a:pt x="39468" y="467648"/>
                      <a:pt x="38941" y="467560"/>
                      <a:pt x="38414" y="467384"/>
                    </a:cubicBezTo>
                    <a:cubicBezTo>
                      <a:pt x="39117" y="466330"/>
                      <a:pt x="39907" y="465188"/>
                      <a:pt x="40610" y="463080"/>
                    </a:cubicBezTo>
                    <a:cubicBezTo>
                      <a:pt x="40698" y="455612"/>
                      <a:pt x="34197" y="448672"/>
                      <a:pt x="38150" y="440765"/>
                    </a:cubicBezTo>
                    <a:cubicBezTo>
                      <a:pt x="38326" y="440413"/>
                      <a:pt x="37184" y="439798"/>
                      <a:pt x="37008" y="439183"/>
                    </a:cubicBezTo>
                    <a:cubicBezTo>
                      <a:pt x="35778" y="434439"/>
                      <a:pt x="32440" y="428992"/>
                      <a:pt x="33933" y="425039"/>
                    </a:cubicBezTo>
                    <a:cubicBezTo>
                      <a:pt x="36745" y="417923"/>
                      <a:pt x="34548" y="410894"/>
                      <a:pt x="35954" y="404042"/>
                    </a:cubicBezTo>
                    <a:cubicBezTo>
                      <a:pt x="36745" y="400352"/>
                      <a:pt x="35163" y="396662"/>
                      <a:pt x="36130" y="393412"/>
                    </a:cubicBezTo>
                    <a:cubicBezTo>
                      <a:pt x="37008" y="390425"/>
                      <a:pt x="39995" y="388667"/>
                      <a:pt x="38765" y="384450"/>
                    </a:cubicBezTo>
                    <a:cubicBezTo>
                      <a:pt x="37975" y="381727"/>
                      <a:pt x="42631" y="377949"/>
                      <a:pt x="44739" y="374523"/>
                    </a:cubicBezTo>
                    <a:cubicBezTo>
                      <a:pt x="45882" y="372590"/>
                      <a:pt x="47375" y="370482"/>
                      <a:pt x="47639" y="368373"/>
                    </a:cubicBezTo>
                    <a:cubicBezTo>
                      <a:pt x="48605" y="358358"/>
                      <a:pt x="52646" y="349397"/>
                      <a:pt x="59762" y="341666"/>
                    </a:cubicBezTo>
                    <a:cubicBezTo>
                      <a:pt x="69163" y="331475"/>
                      <a:pt x="74258" y="319087"/>
                      <a:pt x="85152" y="309248"/>
                    </a:cubicBezTo>
                    <a:cubicBezTo>
                      <a:pt x="96134" y="299320"/>
                      <a:pt x="107467" y="289393"/>
                      <a:pt x="118537" y="279377"/>
                    </a:cubicBezTo>
                    <a:cubicBezTo>
                      <a:pt x="122929" y="275424"/>
                      <a:pt x="123632" y="267429"/>
                      <a:pt x="133032" y="268396"/>
                    </a:cubicBezTo>
                    <a:cubicBezTo>
                      <a:pt x="133735" y="268483"/>
                      <a:pt x="134702" y="266375"/>
                      <a:pt x="135668" y="265409"/>
                    </a:cubicBezTo>
                    <a:cubicBezTo>
                      <a:pt x="137074" y="263915"/>
                      <a:pt x="138392" y="261367"/>
                      <a:pt x="139973" y="261280"/>
                    </a:cubicBezTo>
                    <a:cubicBezTo>
                      <a:pt x="151921" y="260313"/>
                      <a:pt x="158861" y="251879"/>
                      <a:pt x="166944" y="246344"/>
                    </a:cubicBezTo>
                    <a:cubicBezTo>
                      <a:pt x="175729" y="240370"/>
                      <a:pt x="185657" y="236944"/>
                      <a:pt x="194530" y="231497"/>
                    </a:cubicBezTo>
                    <a:cubicBezTo>
                      <a:pt x="199099" y="228686"/>
                      <a:pt x="203579" y="225347"/>
                      <a:pt x="208675" y="223942"/>
                    </a:cubicBezTo>
                    <a:cubicBezTo>
                      <a:pt x="225367" y="219285"/>
                      <a:pt x="239863" y="211115"/>
                      <a:pt x="254710" y="203472"/>
                    </a:cubicBezTo>
                    <a:cubicBezTo>
                      <a:pt x="258488" y="201539"/>
                      <a:pt x="261475" y="200924"/>
                      <a:pt x="265340" y="201188"/>
                    </a:cubicBezTo>
                    <a:cubicBezTo>
                      <a:pt x="263144" y="203647"/>
                      <a:pt x="261563" y="206898"/>
                      <a:pt x="258751" y="208391"/>
                    </a:cubicBezTo>
                    <a:cubicBezTo>
                      <a:pt x="250669" y="212521"/>
                      <a:pt x="243377" y="217528"/>
                      <a:pt x="235909" y="222272"/>
                    </a:cubicBezTo>
                    <a:cubicBezTo>
                      <a:pt x="225982" y="228598"/>
                      <a:pt x="215439" y="234308"/>
                      <a:pt x="205512" y="240722"/>
                    </a:cubicBezTo>
                    <a:cubicBezTo>
                      <a:pt x="194442" y="247926"/>
                      <a:pt x="182846" y="254427"/>
                      <a:pt x="170897" y="260313"/>
                    </a:cubicBezTo>
                    <a:cubicBezTo>
                      <a:pt x="159740" y="265760"/>
                      <a:pt x="149373" y="272085"/>
                      <a:pt x="139270" y="279026"/>
                    </a:cubicBezTo>
                    <a:cubicBezTo>
                      <a:pt x="130924" y="284736"/>
                      <a:pt x="124071" y="290886"/>
                      <a:pt x="118185" y="298266"/>
                    </a:cubicBezTo>
                    <a:cubicBezTo>
                      <a:pt x="112035" y="305909"/>
                      <a:pt x="107379" y="314167"/>
                      <a:pt x="103514" y="322953"/>
                    </a:cubicBezTo>
                    <a:cubicBezTo>
                      <a:pt x="99824" y="331211"/>
                      <a:pt x="92708" y="338327"/>
                      <a:pt x="87173" y="346058"/>
                    </a:cubicBezTo>
                    <a:cubicBezTo>
                      <a:pt x="85767" y="347991"/>
                      <a:pt x="84274" y="349836"/>
                      <a:pt x="83483" y="351945"/>
                    </a:cubicBezTo>
                    <a:cubicBezTo>
                      <a:pt x="80145" y="361784"/>
                      <a:pt x="77157" y="371800"/>
                      <a:pt x="69602" y="380058"/>
                    </a:cubicBezTo>
                    <a:cubicBezTo>
                      <a:pt x="67142" y="382781"/>
                      <a:pt x="65561" y="386120"/>
                      <a:pt x="63716" y="389282"/>
                    </a:cubicBezTo>
                    <a:cubicBezTo>
                      <a:pt x="63364" y="389897"/>
                      <a:pt x="63540" y="391391"/>
                      <a:pt x="64067" y="391655"/>
                    </a:cubicBezTo>
                    <a:cubicBezTo>
                      <a:pt x="68987" y="394290"/>
                      <a:pt x="69075" y="394202"/>
                      <a:pt x="64331" y="399122"/>
                    </a:cubicBezTo>
                    <a:moveTo>
                      <a:pt x="740014" y="37428"/>
                    </a:moveTo>
                    <a:cubicBezTo>
                      <a:pt x="738345" y="38043"/>
                      <a:pt x="736676" y="39273"/>
                      <a:pt x="735094" y="39273"/>
                    </a:cubicBezTo>
                    <a:cubicBezTo>
                      <a:pt x="732634" y="39097"/>
                      <a:pt x="730087" y="37428"/>
                      <a:pt x="727715" y="37604"/>
                    </a:cubicBezTo>
                    <a:cubicBezTo>
                      <a:pt x="721301" y="37955"/>
                      <a:pt x="714273" y="37692"/>
                      <a:pt x="708650" y="39888"/>
                    </a:cubicBezTo>
                    <a:cubicBezTo>
                      <a:pt x="702589" y="42260"/>
                      <a:pt x="695824" y="42084"/>
                      <a:pt x="690465" y="44105"/>
                    </a:cubicBezTo>
                    <a:cubicBezTo>
                      <a:pt x="671313" y="51397"/>
                      <a:pt x="650403" y="48937"/>
                      <a:pt x="631076" y="54032"/>
                    </a:cubicBezTo>
                    <a:cubicBezTo>
                      <a:pt x="620182" y="56932"/>
                      <a:pt x="609024" y="59128"/>
                      <a:pt x="598306" y="62466"/>
                    </a:cubicBezTo>
                    <a:cubicBezTo>
                      <a:pt x="588027" y="65629"/>
                      <a:pt x="578012" y="69758"/>
                      <a:pt x="567997" y="73624"/>
                    </a:cubicBezTo>
                    <a:cubicBezTo>
                      <a:pt x="562989" y="75557"/>
                      <a:pt x="558157" y="79686"/>
                      <a:pt x="553325" y="79598"/>
                    </a:cubicBezTo>
                    <a:cubicBezTo>
                      <a:pt x="549459" y="79598"/>
                      <a:pt x="544540" y="88471"/>
                      <a:pt x="541025" y="79510"/>
                    </a:cubicBezTo>
                    <a:cubicBezTo>
                      <a:pt x="540938" y="79246"/>
                      <a:pt x="538038" y="79246"/>
                      <a:pt x="537160" y="79861"/>
                    </a:cubicBezTo>
                    <a:cubicBezTo>
                      <a:pt x="529692" y="85484"/>
                      <a:pt x="521170" y="88383"/>
                      <a:pt x="511243" y="87856"/>
                    </a:cubicBezTo>
                    <a:cubicBezTo>
                      <a:pt x="510979" y="87856"/>
                      <a:pt x="510716" y="88471"/>
                      <a:pt x="510364" y="88559"/>
                    </a:cubicBezTo>
                    <a:cubicBezTo>
                      <a:pt x="495693" y="89877"/>
                      <a:pt x="484711" y="99365"/>
                      <a:pt x="470391" y="102001"/>
                    </a:cubicBezTo>
                    <a:cubicBezTo>
                      <a:pt x="460727" y="103758"/>
                      <a:pt x="457740" y="114124"/>
                      <a:pt x="463714" y="121592"/>
                    </a:cubicBezTo>
                    <a:cubicBezTo>
                      <a:pt x="466262" y="124755"/>
                      <a:pt x="464768" y="124755"/>
                      <a:pt x="461957" y="124491"/>
                    </a:cubicBezTo>
                    <a:cubicBezTo>
                      <a:pt x="454841" y="123788"/>
                      <a:pt x="448603" y="124228"/>
                      <a:pt x="444913" y="130992"/>
                    </a:cubicBezTo>
                    <a:cubicBezTo>
                      <a:pt x="443420" y="133804"/>
                      <a:pt x="437973" y="133979"/>
                      <a:pt x="437534" y="131519"/>
                    </a:cubicBezTo>
                    <a:cubicBezTo>
                      <a:pt x="436304" y="124843"/>
                      <a:pt x="433668" y="132574"/>
                      <a:pt x="432438" y="130729"/>
                    </a:cubicBezTo>
                    <a:cubicBezTo>
                      <a:pt x="425761" y="135824"/>
                      <a:pt x="419260" y="141096"/>
                      <a:pt x="409333" y="139514"/>
                    </a:cubicBezTo>
                    <a:cubicBezTo>
                      <a:pt x="403622" y="144258"/>
                      <a:pt x="396506" y="143116"/>
                      <a:pt x="389741" y="143116"/>
                    </a:cubicBezTo>
                    <a:cubicBezTo>
                      <a:pt x="388248" y="143116"/>
                      <a:pt x="386842" y="142677"/>
                      <a:pt x="385349" y="142413"/>
                    </a:cubicBezTo>
                    <a:cubicBezTo>
                      <a:pt x="386579" y="141271"/>
                      <a:pt x="387545" y="139338"/>
                      <a:pt x="388951" y="139075"/>
                    </a:cubicBezTo>
                    <a:cubicBezTo>
                      <a:pt x="401953" y="136879"/>
                      <a:pt x="410738" y="129060"/>
                      <a:pt x="419963" y="121856"/>
                    </a:cubicBezTo>
                    <a:cubicBezTo>
                      <a:pt x="424443" y="118429"/>
                      <a:pt x="426728" y="111928"/>
                      <a:pt x="435074" y="114037"/>
                    </a:cubicBezTo>
                    <a:cubicBezTo>
                      <a:pt x="435601" y="114124"/>
                      <a:pt x="436655" y="113685"/>
                      <a:pt x="437006" y="113158"/>
                    </a:cubicBezTo>
                    <a:cubicBezTo>
                      <a:pt x="440784" y="107887"/>
                      <a:pt x="447988" y="107887"/>
                      <a:pt x="453347" y="105075"/>
                    </a:cubicBezTo>
                    <a:cubicBezTo>
                      <a:pt x="459146" y="102088"/>
                      <a:pt x="464241" y="98047"/>
                      <a:pt x="470215" y="95499"/>
                    </a:cubicBezTo>
                    <a:cubicBezTo>
                      <a:pt x="484184" y="89701"/>
                      <a:pt x="499558" y="86626"/>
                      <a:pt x="511507" y="77314"/>
                    </a:cubicBezTo>
                    <a:cubicBezTo>
                      <a:pt x="512209" y="76787"/>
                      <a:pt x="513703" y="76962"/>
                      <a:pt x="514757" y="76699"/>
                    </a:cubicBezTo>
                    <a:cubicBezTo>
                      <a:pt x="521170" y="75205"/>
                      <a:pt x="527672" y="73887"/>
                      <a:pt x="533909" y="72042"/>
                    </a:cubicBezTo>
                    <a:cubicBezTo>
                      <a:pt x="539093" y="70549"/>
                      <a:pt x="543837" y="67913"/>
                      <a:pt x="549020" y="66420"/>
                    </a:cubicBezTo>
                    <a:cubicBezTo>
                      <a:pt x="553237" y="65190"/>
                      <a:pt x="558157" y="65453"/>
                      <a:pt x="562022" y="63872"/>
                    </a:cubicBezTo>
                    <a:cubicBezTo>
                      <a:pt x="565361" y="62466"/>
                      <a:pt x="567206" y="58074"/>
                      <a:pt x="570456" y="57195"/>
                    </a:cubicBezTo>
                    <a:cubicBezTo>
                      <a:pt x="574234" y="56229"/>
                      <a:pt x="580032" y="59304"/>
                      <a:pt x="582932" y="57722"/>
                    </a:cubicBezTo>
                    <a:cubicBezTo>
                      <a:pt x="590663" y="53505"/>
                      <a:pt x="599800" y="54647"/>
                      <a:pt x="607355" y="51573"/>
                    </a:cubicBezTo>
                    <a:cubicBezTo>
                      <a:pt x="613417" y="49200"/>
                      <a:pt x="618952" y="47092"/>
                      <a:pt x="625716" y="47531"/>
                    </a:cubicBezTo>
                    <a:cubicBezTo>
                      <a:pt x="627298" y="47619"/>
                      <a:pt x="629318" y="46565"/>
                      <a:pt x="630636" y="45511"/>
                    </a:cubicBezTo>
                    <a:cubicBezTo>
                      <a:pt x="635556" y="41381"/>
                      <a:pt x="641530" y="41206"/>
                      <a:pt x="647680" y="41381"/>
                    </a:cubicBezTo>
                    <a:cubicBezTo>
                      <a:pt x="650052" y="41469"/>
                      <a:pt x="652600" y="41821"/>
                      <a:pt x="654708" y="41118"/>
                    </a:cubicBezTo>
                    <a:cubicBezTo>
                      <a:pt x="662966" y="38482"/>
                      <a:pt x="671400" y="37340"/>
                      <a:pt x="680186" y="37165"/>
                    </a:cubicBezTo>
                    <a:cubicBezTo>
                      <a:pt x="685018" y="37077"/>
                      <a:pt x="692134" y="37340"/>
                      <a:pt x="694155" y="34880"/>
                    </a:cubicBezTo>
                    <a:cubicBezTo>
                      <a:pt x="698196" y="29960"/>
                      <a:pt x="701183" y="30927"/>
                      <a:pt x="705839" y="33035"/>
                    </a:cubicBezTo>
                    <a:cubicBezTo>
                      <a:pt x="707420" y="33738"/>
                      <a:pt x="709705" y="33299"/>
                      <a:pt x="711637" y="33035"/>
                    </a:cubicBezTo>
                    <a:cubicBezTo>
                      <a:pt x="715327" y="32508"/>
                      <a:pt x="718929" y="31454"/>
                      <a:pt x="722619" y="31190"/>
                    </a:cubicBezTo>
                    <a:cubicBezTo>
                      <a:pt x="730877" y="30488"/>
                      <a:pt x="739575" y="32860"/>
                      <a:pt x="747042" y="27413"/>
                    </a:cubicBezTo>
                    <a:cubicBezTo>
                      <a:pt x="748097" y="26622"/>
                      <a:pt x="751172" y="27940"/>
                      <a:pt x="753368" y="28203"/>
                    </a:cubicBezTo>
                    <a:cubicBezTo>
                      <a:pt x="754686" y="28379"/>
                      <a:pt x="756267" y="28906"/>
                      <a:pt x="757409" y="28467"/>
                    </a:cubicBezTo>
                    <a:cubicBezTo>
                      <a:pt x="764262" y="25744"/>
                      <a:pt x="770939" y="23196"/>
                      <a:pt x="778582" y="26886"/>
                    </a:cubicBezTo>
                    <a:cubicBezTo>
                      <a:pt x="780691" y="27940"/>
                      <a:pt x="784644" y="27940"/>
                      <a:pt x="786665" y="26886"/>
                    </a:cubicBezTo>
                    <a:cubicBezTo>
                      <a:pt x="792199" y="23899"/>
                      <a:pt x="797998" y="25129"/>
                      <a:pt x="803620" y="25041"/>
                    </a:cubicBezTo>
                    <a:cubicBezTo>
                      <a:pt x="825759" y="24865"/>
                      <a:pt x="847899" y="25041"/>
                      <a:pt x="870126" y="24865"/>
                    </a:cubicBezTo>
                    <a:cubicBezTo>
                      <a:pt x="873376" y="24865"/>
                      <a:pt x="876715" y="23284"/>
                      <a:pt x="879965" y="23284"/>
                    </a:cubicBezTo>
                    <a:cubicBezTo>
                      <a:pt x="883567" y="23284"/>
                      <a:pt x="887521" y="23635"/>
                      <a:pt x="890596" y="25129"/>
                    </a:cubicBezTo>
                    <a:cubicBezTo>
                      <a:pt x="896482" y="27940"/>
                      <a:pt x="902631" y="26622"/>
                      <a:pt x="908693" y="27061"/>
                    </a:cubicBezTo>
                    <a:cubicBezTo>
                      <a:pt x="917830" y="27676"/>
                      <a:pt x="927670" y="26973"/>
                      <a:pt x="936016" y="29609"/>
                    </a:cubicBezTo>
                    <a:cubicBezTo>
                      <a:pt x="941463" y="31366"/>
                      <a:pt x="945592" y="28291"/>
                      <a:pt x="949458" y="29609"/>
                    </a:cubicBezTo>
                    <a:cubicBezTo>
                      <a:pt x="960088" y="33299"/>
                      <a:pt x="972739" y="27764"/>
                      <a:pt x="982403" y="35320"/>
                    </a:cubicBezTo>
                    <a:cubicBezTo>
                      <a:pt x="998656" y="33914"/>
                      <a:pt x="1013152" y="42436"/>
                      <a:pt x="1029317" y="41557"/>
                    </a:cubicBezTo>
                    <a:cubicBezTo>
                      <a:pt x="1047502" y="49200"/>
                      <a:pt x="1068499" y="48410"/>
                      <a:pt x="1086510" y="56229"/>
                    </a:cubicBezTo>
                    <a:cubicBezTo>
                      <a:pt x="1096437" y="60534"/>
                      <a:pt x="1107770" y="60797"/>
                      <a:pt x="1117522" y="66156"/>
                    </a:cubicBezTo>
                    <a:cubicBezTo>
                      <a:pt x="1122354" y="68792"/>
                      <a:pt x="1128416" y="72394"/>
                      <a:pt x="1135532" y="70725"/>
                    </a:cubicBezTo>
                    <a:cubicBezTo>
                      <a:pt x="1136323" y="70549"/>
                      <a:pt x="1137728" y="71340"/>
                      <a:pt x="1138431" y="72042"/>
                    </a:cubicBezTo>
                    <a:cubicBezTo>
                      <a:pt x="1147304" y="80389"/>
                      <a:pt x="1159867" y="80389"/>
                      <a:pt x="1171200" y="83200"/>
                    </a:cubicBezTo>
                    <a:cubicBezTo>
                      <a:pt x="1173660" y="83815"/>
                      <a:pt x="1176823" y="84518"/>
                      <a:pt x="1178053" y="86099"/>
                    </a:cubicBezTo>
                    <a:cubicBezTo>
                      <a:pt x="1181567" y="90755"/>
                      <a:pt x="1181304" y="90843"/>
                      <a:pt x="1183939" y="91546"/>
                    </a:cubicBezTo>
                    <a:cubicBezTo>
                      <a:pt x="1185696" y="91985"/>
                      <a:pt x="1187805" y="92337"/>
                      <a:pt x="1188947" y="93391"/>
                    </a:cubicBezTo>
                    <a:cubicBezTo>
                      <a:pt x="1197645" y="101561"/>
                      <a:pt x="1209505" y="105075"/>
                      <a:pt x="1220399" y="109907"/>
                    </a:cubicBezTo>
                    <a:cubicBezTo>
                      <a:pt x="1227515" y="113070"/>
                      <a:pt x="1233225" y="117024"/>
                      <a:pt x="1238321" y="121943"/>
                    </a:cubicBezTo>
                    <a:cubicBezTo>
                      <a:pt x="1242538" y="126073"/>
                      <a:pt x="1248248" y="127917"/>
                      <a:pt x="1252992" y="130905"/>
                    </a:cubicBezTo>
                    <a:cubicBezTo>
                      <a:pt x="1258088" y="134155"/>
                      <a:pt x="1261514" y="139426"/>
                      <a:pt x="1265819" y="143643"/>
                    </a:cubicBezTo>
                    <a:cubicBezTo>
                      <a:pt x="1266698" y="144522"/>
                      <a:pt x="1268542" y="144610"/>
                      <a:pt x="1269685" y="145400"/>
                    </a:cubicBezTo>
                    <a:cubicBezTo>
                      <a:pt x="1271178" y="146367"/>
                      <a:pt x="1272496" y="147597"/>
                      <a:pt x="1273814" y="148739"/>
                    </a:cubicBezTo>
                    <a:cubicBezTo>
                      <a:pt x="1282687" y="156558"/>
                      <a:pt x="1291560" y="164465"/>
                      <a:pt x="1300433" y="172371"/>
                    </a:cubicBezTo>
                    <a:cubicBezTo>
                      <a:pt x="1301136" y="172986"/>
                      <a:pt x="1302191" y="174392"/>
                      <a:pt x="1301927" y="174568"/>
                    </a:cubicBezTo>
                    <a:cubicBezTo>
                      <a:pt x="1301048" y="175358"/>
                      <a:pt x="1299906" y="176237"/>
                      <a:pt x="1298676" y="176413"/>
                    </a:cubicBezTo>
                    <a:cubicBezTo>
                      <a:pt x="1292351" y="177555"/>
                      <a:pt x="1285762" y="174744"/>
                      <a:pt x="1279261" y="178170"/>
                    </a:cubicBezTo>
                    <a:cubicBezTo>
                      <a:pt x="1277591" y="179048"/>
                      <a:pt x="1272408" y="176149"/>
                      <a:pt x="1269860" y="174041"/>
                    </a:cubicBezTo>
                    <a:cubicBezTo>
                      <a:pt x="1259845" y="165782"/>
                      <a:pt x="1250445" y="156909"/>
                      <a:pt x="1240429" y="148739"/>
                    </a:cubicBezTo>
                    <a:cubicBezTo>
                      <a:pt x="1236388" y="145488"/>
                      <a:pt x="1231556" y="142501"/>
                      <a:pt x="1226461" y="140744"/>
                    </a:cubicBezTo>
                    <a:cubicBezTo>
                      <a:pt x="1213019" y="135912"/>
                      <a:pt x="1201071" y="128884"/>
                      <a:pt x="1188947" y="122207"/>
                    </a:cubicBezTo>
                    <a:cubicBezTo>
                      <a:pt x="1185433" y="120274"/>
                      <a:pt x="1182534" y="117551"/>
                      <a:pt x="1178932" y="115706"/>
                    </a:cubicBezTo>
                    <a:cubicBezTo>
                      <a:pt x="1169795" y="110874"/>
                      <a:pt x="1160395" y="106393"/>
                      <a:pt x="1151170" y="101737"/>
                    </a:cubicBezTo>
                    <a:cubicBezTo>
                      <a:pt x="1133248" y="92864"/>
                      <a:pt x="1116555" y="82146"/>
                      <a:pt x="1097667" y="74502"/>
                    </a:cubicBezTo>
                    <a:cubicBezTo>
                      <a:pt x="1084050" y="68968"/>
                      <a:pt x="1069554" y="67035"/>
                      <a:pt x="1055849" y="62642"/>
                    </a:cubicBezTo>
                    <a:cubicBezTo>
                      <a:pt x="1045833" y="59479"/>
                      <a:pt x="1034851" y="58601"/>
                      <a:pt x="1024836" y="55438"/>
                    </a:cubicBezTo>
                    <a:cubicBezTo>
                      <a:pt x="1007441" y="49991"/>
                      <a:pt x="989167" y="48146"/>
                      <a:pt x="971157" y="46301"/>
                    </a:cubicBezTo>
                    <a:cubicBezTo>
                      <a:pt x="951742" y="44281"/>
                      <a:pt x="931799" y="46916"/>
                      <a:pt x="912647" y="41733"/>
                    </a:cubicBezTo>
                    <a:cubicBezTo>
                      <a:pt x="899645" y="44193"/>
                      <a:pt x="888487" y="36198"/>
                      <a:pt x="875485" y="36901"/>
                    </a:cubicBezTo>
                    <a:cubicBezTo>
                      <a:pt x="871883" y="37077"/>
                      <a:pt x="868105" y="34705"/>
                      <a:pt x="864152" y="37252"/>
                    </a:cubicBezTo>
                    <a:cubicBezTo>
                      <a:pt x="863097" y="37955"/>
                      <a:pt x="860550" y="38131"/>
                      <a:pt x="859671" y="37516"/>
                    </a:cubicBezTo>
                    <a:cubicBezTo>
                      <a:pt x="854839" y="33826"/>
                      <a:pt x="849129" y="35583"/>
                      <a:pt x="843945" y="35671"/>
                    </a:cubicBezTo>
                    <a:cubicBezTo>
                      <a:pt x="835951" y="35847"/>
                      <a:pt x="827604" y="33650"/>
                      <a:pt x="819961" y="37604"/>
                    </a:cubicBezTo>
                    <a:cubicBezTo>
                      <a:pt x="812669" y="33387"/>
                      <a:pt x="805465" y="36813"/>
                      <a:pt x="798173" y="37428"/>
                    </a:cubicBezTo>
                    <a:cubicBezTo>
                      <a:pt x="792639" y="37867"/>
                      <a:pt x="786840" y="35847"/>
                      <a:pt x="781218" y="36198"/>
                    </a:cubicBezTo>
                    <a:cubicBezTo>
                      <a:pt x="777440" y="36462"/>
                      <a:pt x="773223" y="34792"/>
                      <a:pt x="770412" y="35847"/>
                    </a:cubicBezTo>
                    <a:cubicBezTo>
                      <a:pt x="760836" y="39009"/>
                      <a:pt x="751523" y="36550"/>
                      <a:pt x="740014" y="37428"/>
                    </a:cubicBezTo>
                    <a:moveTo>
                      <a:pt x="1696039" y="359676"/>
                    </a:moveTo>
                    <a:cubicBezTo>
                      <a:pt x="1700168" y="364771"/>
                      <a:pt x="1695951" y="372502"/>
                      <a:pt x="1703067" y="376895"/>
                    </a:cubicBezTo>
                    <a:cubicBezTo>
                      <a:pt x="1703770" y="377334"/>
                      <a:pt x="1703770" y="379882"/>
                      <a:pt x="1703067" y="380848"/>
                    </a:cubicBezTo>
                    <a:cubicBezTo>
                      <a:pt x="1700080" y="384890"/>
                      <a:pt x="1705615" y="389546"/>
                      <a:pt x="1702892" y="392445"/>
                    </a:cubicBezTo>
                    <a:cubicBezTo>
                      <a:pt x="1697708" y="398068"/>
                      <a:pt x="1705264" y="400440"/>
                      <a:pt x="1705615" y="404481"/>
                    </a:cubicBezTo>
                    <a:cubicBezTo>
                      <a:pt x="1706054" y="411070"/>
                      <a:pt x="1707372" y="417396"/>
                      <a:pt x="1715630" y="420383"/>
                    </a:cubicBezTo>
                    <a:cubicBezTo>
                      <a:pt x="1716597" y="420734"/>
                      <a:pt x="1716860" y="422579"/>
                      <a:pt x="1717388" y="423809"/>
                    </a:cubicBezTo>
                    <a:cubicBezTo>
                      <a:pt x="1715982" y="424160"/>
                      <a:pt x="1714488" y="425039"/>
                      <a:pt x="1713258" y="424863"/>
                    </a:cubicBezTo>
                    <a:cubicBezTo>
                      <a:pt x="1706406" y="423897"/>
                      <a:pt x="1706581" y="428904"/>
                      <a:pt x="1708163" y="431101"/>
                    </a:cubicBezTo>
                    <a:cubicBezTo>
                      <a:pt x="1712643" y="437339"/>
                      <a:pt x="1707021" y="437778"/>
                      <a:pt x="1703155" y="439447"/>
                    </a:cubicBezTo>
                    <a:cubicBezTo>
                      <a:pt x="1700871" y="440413"/>
                      <a:pt x="1698323" y="441116"/>
                      <a:pt x="1696303" y="442434"/>
                    </a:cubicBezTo>
                    <a:cubicBezTo>
                      <a:pt x="1692613" y="444718"/>
                      <a:pt x="1689362" y="447705"/>
                      <a:pt x="1685409" y="449550"/>
                    </a:cubicBezTo>
                    <a:cubicBezTo>
                      <a:pt x="1681280" y="451483"/>
                      <a:pt x="1676448" y="452361"/>
                      <a:pt x="1672143" y="454031"/>
                    </a:cubicBezTo>
                    <a:cubicBezTo>
                      <a:pt x="1667838" y="455700"/>
                      <a:pt x="1663797" y="457193"/>
                      <a:pt x="1661512" y="461850"/>
                    </a:cubicBezTo>
                    <a:cubicBezTo>
                      <a:pt x="1660107" y="464749"/>
                      <a:pt x="1655538" y="466770"/>
                      <a:pt x="1651936" y="468527"/>
                    </a:cubicBezTo>
                    <a:cubicBezTo>
                      <a:pt x="1640428" y="474149"/>
                      <a:pt x="1629007" y="479684"/>
                      <a:pt x="1619782" y="488294"/>
                    </a:cubicBezTo>
                    <a:cubicBezTo>
                      <a:pt x="1614774" y="492950"/>
                      <a:pt x="1607834" y="493565"/>
                      <a:pt x="1600893" y="493301"/>
                    </a:cubicBezTo>
                    <a:cubicBezTo>
                      <a:pt x="1600103" y="493301"/>
                      <a:pt x="1598873" y="492335"/>
                      <a:pt x="1598697" y="491632"/>
                    </a:cubicBezTo>
                    <a:cubicBezTo>
                      <a:pt x="1598609" y="490929"/>
                      <a:pt x="1599312" y="489699"/>
                      <a:pt x="1600103" y="489260"/>
                    </a:cubicBezTo>
                    <a:cubicBezTo>
                      <a:pt x="1606340" y="485746"/>
                      <a:pt x="1612490" y="482232"/>
                      <a:pt x="1618903" y="478893"/>
                    </a:cubicBezTo>
                    <a:cubicBezTo>
                      <a:pt x="1628743" y="473710"/>
                      <a:pt x="1635684" y="467033"/>
                      <a:pt x="1636825" y="456491"/>
                    </a:cubicBezTo>
                    <a:cubicBezTo>
                      <a:pt x="1637001" y="454909"/>
                      <a:pt x="1639198" y="452274"/>
                      <a:pt x="1640691" y="452098"/>
                    </a:cubicBezTo>
                    <a:cubicBezTo>
                      <a:pt x="1650267" y="451307"/>
                      <a:pt x="1650443" y="445245"/>
                      <a:pt x="1650970" y="439183"/>
                    </a:cubicBezTo>
                    <a:cubicBezTo>
                      <a:pt x="1651058" y="437866"/>
                      <a:pt x="1651936" y="436021"/>
                      <a:pt x="1653166" y="435406"/>
                    </a:cubicBezTo>
                    <a:cubicBezTo>
                      <a:pt x="1660107" y="431979"/>
                      <a:pt x="1663884" y="426620"/>
                      <a:pt x="1667047" y="420383"/>
                    </a:cubicBezTo>
                    <a:cubicBezTo>
                      <a:pt x="1671264" y="412124"/>
                      <a:pt x="1676272" y="404042"/>
                      <a:pt x="1683652" y="397365"/>
                    </a:cubicBezTo>
                    <a:cubicBezTo>
                      <a:pt x="1687078" y="394290"/>
                      <a:pt x="1690856" y="390776"/>
                      <a:pt x="1688220" y="386120"/>
                    </a:cubicBezTo>
                    <a:cubicBezTo>
                      <a:pt x="1686112" y="382518"/>
                      <a:pt x="1676975" y="377247"/>
                      <a:pt x="1670473" y="379882"/>
                    </a:cubicBezTo>
                    <a:cubicBezTo>
                      <a:pt x="1669156" y="380409"/>
                      <a:pt x="1666959" y="381639"/>
                      <a:pt x="1666520" y="381288"/>
                    </a:cubicBezTo>
                    <a:cubicBezTo>
                      <a:pt x="1659843" y="375929"/>
                      <a:pt x="1652200" y="379706"/>
                      <a:pt x="1647456" y="382078"/>
                    </a:cubicBezTo>
                    <a:cubicBezTo>
                      <a:pt x="1640779" y="385417"/>
                      <a:pt x="1636562" y="380848"/>
                      <a:pt x="1631203" y="381288"/>
                    </a:cubicBezTo>
                    <a:cubicBezTo>
                      <a:pt x="1631027" y="381288"/>
                      <a:pt x="1630588" y="380146"/>
                      <a:pt x="1630500" y="379443"/>
                    </a:cubicBezTo>
                    <a:cubicBezTo>
                      <a:pt x="1630061" y="371975"/>
                      <a:pt x="1630500" y="372327"/>
                      <a:pt x="1638056" y="370833"/>
                    </a:cubicBezTo>
                    <a:cubicBezTo>
                      <a:pt x="1649213" y="368637"/>
                      <a:pt x="1660458" y="366089"/>
                      <a:pt x="1668892" y="358446"/>
                    </a:cubicBezTo>
                    <a:cubicBezTo>
                      <a:pt x="1673461" y="354317"/>
                      <a:pt x="1675481" y="349573"/>
                      <a:pt x="1674515" y="343950"/>
                    </a:cubicBezTo>
                    <a:cubicBezTo>
                      <a:pt x="1674251" y="342105"/>
                      <a:pt x="1671264" y="340172"/>
                      <a:pt x="1674954" y="338503"/>
                    </a:cubicBezTo>
                    <a:cubicBezTo>
                      <a:pt x="1678205" y="337009"/>
                      <a:pt x="1680489" y="337800"/>
                      <a:pt x="1683125" y="339909"/>
                    </a:cubicBezTo>
                    <a:cubicBezTo>
                      <a:pt x="1689538" y="345180"/>
                      <a:pt x="1695248" y="350451"/>
                      <a:pt x="1696039" y="359676"/>
                    </a:cubicBezTo>
                    <a:moveTo>
                      <a:pt x="1837396" y="387701"/>
                    </a:moveTo>
                    <a:cubicBezTo>
                      <a:pt x="1840207" y="392094"/>
                      <a:pt x="1841349" y="397541"/>
                      <a:pt x="1848114" y="399386"/>
                    </a:cubicBezTo>
                    <a:cubicBezTo>
                      <a:pt x="1849080" y="399649"/>
                      <a:pt x="1848992" y="402548"/>
                      <a:pt x="1849432" y="404218"/>
                    </a:cubicBezTo>
                    <a:cubicBezTo>
                      <a:pt x="1843721" y="404569"/>
                      <a:pt x="1845654" y="406502"/>
                      <a:pt x="1847587" y="409313"/>
                    </a:cubicBezTo>
                    <a:cubicBezTo>
                      <a:pt x="1849520" y="412124"/>
                      <a:pt x="1851804" y="415375"/>
                      <a:pt x="1848202" y="418889"/>
                    </a:cubicBezTo>
                    <a:cubicBezTo>
                      <a:pt x="1847411" y="419680"/>
                      <a:pt x="1847675" y="421700"/>
                      <a:pt x="1848114" y="422930"/>
                    </a:cubicBezTo>
                    <a:cubicBezTo>
                      <a:pt x="1850047" y="428377"/>
                      <a:pt x="1851452" y="433824"/>
                      <a:pt x="1852506" y="439535"/>
                    </a:cubicBezTo>
                    <a:cubicBezTo>
                      <a:pt x="1853649" y="445948"/>
                      <a:pt x="1851628" y="450868"/>
                      <a:pt x="1850310" y="456315"/>
                    </a:cubicBezTo>
                    <a:cubicBezTo>
                      <a:pt x="1850134" y="457018"/>
                      <a:pt x="1848992" y="457633"/>
                      <a:pt x="1848377" y="458248"/>
                    </a:cubicBezTo>
                    <a:cubicBezTo>
                      <a:pt x="1847499" y="457457"/>
                      <a:pt x="1845830" y="456754"/>
                      <a:pt x="1845742" y="455876"/>
                    </a:cubicBezTo>
                    <a:cubicBezTo>
                      <a:pt x="1845390" y="452801"/>
                      <a:pt x="1845917" y="449638"/>
                      <a:pt x="1845566" y="446563"/>
                    </a:cubicBezTo>
                    <a:cubicBezTo>
                      <a:pt x="1844951" y="440589"/>
                      <a:pt x="1845039" y="434439"/>
                      <a:pt x="1842930" y="428817"/>
                    </a:cubicBezTo>
                    <a:cubicBezTo>
                      <a:pt x="1840910" y="423370"/>
                      <a:pt x="1830104" y="420998"/>
                      <a:pt x="1834936" y="412652"/>
                    </a:cubicBezTo>
                    <a:cubicBezTo>
                      <a:pt x="1835024" y="412564"/>
                      <a:pt x="1834321" y="412212"/>
                      <a:pt x="1834145" y="411949"/>
                    </a:cubicBezTo>
                    <a:cubicBezTo>
                      <a:pt x="1829401" y="405008"/>
                      <a:pt x="1823866" y="398419"/>
                      <a:pt x="1820089" y="391127"/>
                    </a:cubicBezTo>
                    <a:cubicBezTo>
                      <a:pt x="1816223" y="383836"/>
                      <a:pt x="1808931" y="378125"/>
                      <a:pt x="1807438" y="369779"/>
                    </a:cubicBezTo>
                    <a:cubicBezTo>
                      <a:pt x="1807174" y="368285"/>
                      <a:pt x="1805856" y="366880"/>
                      <a:pt x="1804714" y="365650"/>
                    </a:cubicBezTo>
                    <a:cubicBezTo>
                      <a:pt x="1799355" y="359676"/>
                      <a:pt x="1792854" y="354317"/>
                      <a:pt x="1788812" y="347728"/>
                    </a:cubicBezTo>
                    <a:cubicBezTo>
                      <a:pt x="1783541" y="339118"/>
                      <a:pt x="1771769" y="334286"/>
                      <a:pt x="1770539" y="323480"/>
                    </a:cubicBezTo>
                    <a:cubicBezTo>
                      <a:pt x="1770451" y="322689"/>
                      <a:pt x="1769045" y="321986"/>
                      <a:pt x="1768079" y="321284"/>
                    </a:cubicBezTo>
                    <a:cubicBezTo>
                      <a:pt x="1762896" y="317330"/>
                      <a:pt x="1759294" y="312498"/>
                      <a:pt x="1752880" y="309072"/>
                    </a:cubicBezTo>
                    <a:cubicBezTo>
                      <a:pt x="1746467" y="305646"/>
                      <a:pt x="1740844" y="299408"/>
                      <a:pt x="1733728" y="296948"/>
                    </a:cubicBezTo>
                    <a:cubicBezTo>
                      <a:pt x="1714313" y="290359"/>
                      <a:pt x="1700783" y="276039"/>
                      <a:pt x="1681982" y="268483"/>
                    </a:cubicBezTo>
                    <a:cubicBezTo>
                      <a:pt x="1671616" y="264354"/>
                      <a:pt x="1662655" y="257678"/>
                      <a:pt x="1650443" y="257150"/>
                    </a:cubicBezTo>
                    <a:cubicBezTo>
                      <a:pt x="1647280" y="257062"/>
                      <a:pt x="1643678" y="255833"/>
                      <a:pt x="1641306" y="254075"/>
                    </a:cubicBezTo>
                    <a:cubicBezTo>
                      <a:pt x="1632169" y="247311"/>
                      <a:pt x="1623472" y="240107"/>
                      <a:pt x="1614686" y="233078"/>
                    </a:cubicBezTo>
                    <a:cubicBezTo>
                      <a:pt x="1613983" y="232551"/>
                      <a:pt x="1613720" y="231673"/>
                      <a:pt x="1613281" y="230882"/>
                    </a:cubicBezTo>
                    <a:cubicBezTo>
                      <a:pt x="1614599" y="230970"/>
                      <a:pt x="1616268" y="230706"/>
                      <a:pt x="1617322" y="231321"/>
                    </a:cubicBezTo>
                    <a:cubicBezTo>
                      <a:pt x="1622330" y="234133"/>
                      <a:pt x="1626898" y="238701"/>
                      <a:pt x="1632257" y="239668"/>
                    </a:cubicBezTo>
                    <a:cubicBezTo>
                      <a:pt x="1643327" y="241688"/>
                      <a:pt x="1652463" y="247311"/>
                      <a:pt x="1662655" y="250825"/>
                    </a:cubicBezTo>
                    <a:cubicBezTo>
                      <a:pt x="1675745" y="255305"/>
                      <a:pt x="1689538" y="259171"/>
                      <a:pt x="1701222" y="266814"/>
                    </a:cubicBezTo>
                    <a:cubicBezTo>
                      <a:pt x="1706669" y="270416"/>
                      <a:pt x="1714225" y="271558"/>
                      <a:pt x="1719672" y="275248"/>
                    </a:cubicBezTo>
                    <a:cubicBezTo>
                      <a:pt x="1727051" y="280256"/>
                      <a:pt x="1735925" y="282979"/>
                      <a:pt x="1742953" y="288690"/>
                    </a:cubicBezTo>
                    <a:cubicBezTo>
                      <a:pt x="1751651" y="295718"/>
                      <a:pt x="1762369" y="300638"/>
                      <a:pt x="1770275" y="308545"/>
                    </a:cubicBezTo>
                    <a:cubicBezTo>
                      <a:pt x="1775986" y="314167"/>
                      <a:pt x="1782399" y="319263"/>
                      <a:pt x="1788549" y="324534"/>
                    </a:cubicBezTo>
                    <a:cubicBezTo>
                      <a:pt x="1790745" y="326379"/>
                      <a:pt x="1793293" y="327961"/>
                      <a:pt x="1795577" y="329805"/>
                    </a:cubicBezTo>
                    <a:cubicBezTo>
                      <a:pt x="1801024" y="334110"/>
                      <a:pt x="1808668" y="337624"/>
                      <a:pt x="1811215" y="342984"/>
                    </a:cubicBezTo>
                    <a:cubicBezTo>
                      <a:pt x="1814027" y="348958"/>
                      <a:pt x="1818243" y="353614"/>
                      <a:pt x="1821846" y="358797"/>
                    </a:cubicBezTo>
                    <a:cubicBezTo>
                      <a:pt x="1826765" y="366001"/>
                      <a:pt x="1831597" y="373205"/>
                      <a:pt x="1835990" y="380585"/>
                    </a:cubicBezTo>
                    <a:cubicBezTo>
                      <a:pt x="1837044" y="382166"/>
                      <a:pt x="1836166" y="384538"/>
                      <a:pt x="1837396" y="387701"/>
                    </a:cubicBezTo>
                    <a:moveTo>
                      <a:pt x="1082029" y="155504"/>
                    </a:moveTo>
                    <a:cubicBezTo>
                      <a:pt x="1074913" y="152077"/>
                      <a:pt x="1067445" y="149266"/>
                      <a:pt x="1060944" y="145137"/>
                    </a:cubicBezTo>
                    <a:cubicBezTo>
                      <a:pt x="1056112" y="142062"/>
                      <a:pt x="1050489" y="141974"/>
                      <a:pt x="1045482" y="140129"/>
                    </a:cubicBezTo>
                    <a:cubicBezTo>
                      <a:pt x="1032391" y="135209"/>
                      <a:pt x="1019565" y="129762"/>
                      <a:pt x="1006738" y="124403"/>
                    </a:cubicBezTo>
                    <a:cubicBezTo>
                      <a:pt x="1005948" y="124052"/>
                      <a:pt x="1005508" y="123085"/>
                      <a:pt x="1004893" y="122383"/>
                    </a:cubicBezTo>
                    <a:cubicBezTo>
                      <a:pt x="1005948" y="121680"/>
                      <a:pt x="1006826" y="120713"/>
                      <a:pt x="1007968" y="120450"/>
                    </a:cubicBezTo>
                    <a:cubicBezTo>
                      <a:pt x="1008935" y="120186"/>
                      <a:pt x="1010428" y="120362"/>
                      <a:pt x="1011219" y="120889"/>
                    </a:cubicBezTo>
                    <a:cubicBezTo>
                      <a:pt x="1018950" y="125897"/>
                      <a:pt x="1028702" y="125721"/>
                      <a:pt x="1036960" y="126073"/>
                    </a:cubicBezTo>
                    <a:cubicBezTo>
                      <a:pt x="1053037" y="126687"/>
                      <a:pt x="1068236" y="130114"/>
                      <a:pt x="1083786" y="132837"/>
                    </a:cubicBezTo>
                    <a:cubicBezTo>
                      <a:pt x="1097579" y="135297"/>
                      <a:pt x="1109791" y="141359"/>
                      <a:pt x="1122705" y="145752"/>
                    </a:cubicBezTo>
                    <a:cubicBezTo>
                      <a:pt x="1123935" y="146191"/>
                      <a:pt x="1124726" y="147597"/>
                      <a:pt x="1125692" y="148563"/>
                    </a:cubicBezTo>
                    <a:cubicBezTo>
                      <a:pt x="1124287" y="148827"/>
                      <a:pt x="1122793" y="149354"/>
                      <a:pt x="1121387" y="149442"/>
                    </a:cubicBezTo>
                    <a:cubicBezTo>
                      <a:pt x="1112954" y="149529"/>
                      <a:pt x="1105222" y="150847"/>
                      <a:pt x="1098106" y="155504"/>
                    </a:cubicBezTo>
                    <a:cubicBezTo>
                      <a:pt x="1094153" y="157964"/>
                      <a:pt x="1088530" y="159193"/>
                      <a:pt x="1082029" y="155504"/>
                    </a:cubicBezTo>
                    <a:moveTo>
                      <a:pt x="177135" y="545223"/>
                    </a:moveTo>
                    <a:cubicBezTo>
                      <a:pt x="176696" y="544344"/>
                      <a:pt x="176608" y="543027"/>
                      <a:pt x="175905" y="542587"/>
                    </a:cubicBezTo>
                    <a:cubicBezTo>
                      <a:pt x="166241" y="537843"/>
                      <a:pt x="159477" y="530024"/>
                      <a:pt x="150603" y="524489"/>
                    </a:cubicBezTo>
                    <a:cubicBezTo>
                      <a:pt x="148143" y="522996"/>
                      <a:pt x="145508" y="521590"/>
                      <a:pt x="143311" y="519833"/>
                    </a:cubicBezTo>
                    <a:cubicBezTo>
                      <a:pt x="131012" y="509818"/>
                      <a:pt x="123544" y="496640"/>
                      <a:pt x="114407" y="484692"/>
                    </a:cubicBezTo>
                    <a:cubicBezTo>
                      <a:pt x="108697" y="477224"/>
                      <a:pt x="103162" y="468439"/>
                      <a:pt x="111596" y="459038"/>
                    </a:cubicBezTo>
                    <a:cubicBezTo>
                      <a:pt x="112563" y="457984"/>
                      <a:pt x="111420" y="455612"/>
                      <a:pt x="111772" y="453943"/>
                    </a:cubicBezTo>
                    <a:cubicBezTo>
                      <a:pt x="112387" y="450780"/>
                      <a:pt x="113265" y="447617"/>
                      <a:pt x="114320" y="444542"/>
                    </a:cubicBezTo>
                    <a:cubicBezTo>
                      <a:pt x="114495" y="444015"/>
                      <a:pt x="116252" y="443752"/>
                      <a:pt x="117307" y="443664"/>
                    </a:cubicBezTo>
                    <a:cubicBezTo>
                      <a:pt x="117658" y="443664"/>
                      <a:pt x="118537" y="444630"/>
                      <a:pt x="118449" y="444806"/>
                    </a:cubicBezTo>
                    <a:cubicBezTo>
                      <a:pt x="115637" y="449902"/>
                      <a:pt x="120909" y="454909"/>
                      <a:pt x="118712" y="459741"/>
                    </a:cubicBezTo>
                    <a:cubicBezTo>
                      <a:pt x="115462" y="467033"/>
                      <a:pt x="123544" y="472919"/>
                      <a:pt x="121436" y="479948"/>
                    </a:cubicBezTo>
                    <a:cubicBezTo>
                      <a:pt x="121260" y="480475"/>
                      <a:pt x="122929" y="481880"/>
                      <a:pt x="123808" y="482056"/>
                    </a:cubicBezTo>
                    <a:cubicBezTo>
                      <a:pt x="128376" y="482671"/>
                      <a:pt x="128376" y="486537"/>
                      <a:pt x="130748" y="488733"/>
                    </a:cubicBezTo>
                    <a:cubicBezTo>
                      <a:pt x="133208" y="491017"/>
                      <a:pt x="135756" y="493301"/>
                      <a:pt x="138479" y="495322"/>
                    </a:cubicBezTo>
                    <a:cubicBezTo>
                      <a:pt x="140412" y="496728"/>
                      <a:pt x="143136" y="497255"/>
                      <a:pt x="144893" y="498836"/>
                    </a:cubicBezTo>
                    <a:cubicBezTo>
                      <a:pt x="155435" y="508412"/>
                      <a:pt x="165626" y="518252"/>
                      <a:pt x="176257" y="527740"/>
                    </a:cubicBezTo>
                    <a:cubicBezTo>
                      <a:pt x="180210" y="531254"/>
                      <a:pt x="185393" y="533890"/>
                      <a:pt x="189347" y="537404"/>
                    </a:cubicBezTo>
                    <a:cubicBezTo>
                      <a:pt x="191104" y="538985"/>
                      <a:pt x="191280" y="541972"/>
                      <a:pt x="192158" y="544344"/>
                    </a:cubicBezTo>
                    <a:cubicBezTo>
                      <a:pt x="189874" y="544608"/>
                      <a:pt x="187678" y="544871"/>
                      <a:pt x="185393" y="545047"/>
                    </a:cubicBezTo>
                    <a:cubicBezTo>
                      <a:pt x="183461" y="545311"/>
                      <a:pt x="181440" y="545223"/>
                      <a:pt x="177135" y="545223"/>
                    </a:cubicBezTo>
                    <a:moveTo>
                      <a:pt x="1381347" y="698616"/>
                    </a:moveTo>
                    <a:cubicBezTo>
                      <a:pt x="1380468" y="699318"/>
                      <a:pt x="1379678" y="700548"/>
                      <a:pt x="1378799" y="700636"/>
                    </a:cubicBezTo>
                    <a:cubicBezTo>
                      <a:pt x="1364655" y="700724"/>
                      <a:pt x="1350422" y="700812"/>
                      <a:pt x="1336278" y="700636"/>
                    </a:cubicBezTo>
                    <a:cubicBezTo>
                      <a:pt x="1333467" y="700636"/>
                      <a:pt x="1330479" y="699582"/>
                      <a:pt x="1327844" y="698528"/>
                    </a:cubicBezTo>
                    <a:cubicBezTo>
                      <a:pt x="1326878" y="698089"/>
                      <a:pt x="1326175" y="696244"/>
                      <a:pt x="1326262" y="695014"/>
                    </a:cubicBezTo>
                    <a:cubicBezTo>
                      <a:pt x="1326438" y="693169"/>
                      <a:pt x="1327141" y="691236"/>
                      <a:pt x="1328019" y="689479"/>
                    </a:cubicBezTo>
                    <a:cubicBezTo>
                      <a:pt x="1328635" y="688249"/>
                      <a:pt x="1329777" y="686316"/>
                      <a:pt x="1330831" y="686316"/>
                    </a:cubicBezTo>
                    <a:cubicBezTo>
                      <a:pt x="1347172" y="685877"/>
                      <a:pt x="1363249" y="679727"/>
                      <a:pt x="1379941" y="683944"/>
                    </a:cubicBezTo>
                    <a:cubicBezTo>
                      <a:pt x="1382137" y="684471"/>
                      <a:pt x="1385212" y="683680"/>
                      <a:pt x="1387584" y="682802"/>
                    </a:cubicBezTo>
                    <a:cubicBezTo>
                      <a:pt x="1394349" y="680166"/>
                      <a:pt x="1401465" y="679376"/>
                      <a:pt x="1408669" y="680079"/>
                    </a:cubicBezTo>
                    <a:cubicBezTo>
                      <a:pt x="1411041" y="680342"/>
                      <a:pt x="1414819" y="681484"/>
                      <a:pt x="1415346" y="682890"/>
                    </a:cubicBezTo>
                    <a:cubicBezTo>
                      <a:pt x="1417191" y="688425"/>
                      <a:pt x="1422726" y="689918"/>
                      <a:pt x="1427382" y="692378"/>
                    </a:cubicBezTo>
                    <a:cubicBezTo>
                      <a:pt x="1428173" y="692817"/>
                      <a:pt x="1429051" y="693169"/>
                      <a:pt x="1429930" y="693608"/>
                    </a:cubicBezTo>
                    <a:cubicBezTo>
                      <a:pt x="1428876" y="693872"/>
                      <a:pt x="1427821" y="694135"/>
                      <a:pt x="1426767" y="694486"/>
                    </a:cubicBezTo>
                    <a:cubicBezTo>
                      <a:pt x="1412711" y="698616"/>
                      <a:pt x="1398302" y="699055"/>
                      <a:pt x="1381347" y="698616"/>
                    </a:cubicBezTo>
                    <a:moveTo>
                      <a:pt x="1794611" y="487152"/>
                    </a:moveTo>
                    <a:cubicBezTo>
                      <a:pt x="1801464" y="481441"/>
                      <a:pt x="1804099" y="474149"/>
                      <a:pt x="1805329" y="466155"/>
                    </a:cubicBezTo>
                    <a:cubicBezTo>
                      <a:pt x="1805505" y="464925"/>
                      <a:pt x="1805944" y="463607"/>
                      <a:pt x="1806296" y="462377"/>
                    </a:cubicBezTo>
                    <a:cubicBezTo>
                      <a:pt x="1807174" y="463695"/>
                      <a:pt x="1808140" y="464925"/>
                      <a:pt x="1808755" y="466330"/>
                    </a:cubicBezTo>
                    <a:cubicBezTo>
                      <a:pt x="1809370" y="467824"/>
                      <a:pt x="1809810" y="469493"/>
                      <a:pt x="1809985" y="471074"/>
                    </a:cubicBezTo>
                    <a:cubicBezTo>
                      <a:pt x="1810425" y="475291"/>
                      <a:pt x="1808755" y="479420"/>
                      <a:pt x="1809810" y="483901"/>
                    </a:cubicBezTo>
                    <a:cubicBezTo>
                      <a:pt x="1810864" y="488557"/>
                      <a:pt x="1810161" y="493477"/>
                      <a:pt x="1809985" y="498309"/>
                    </a:cubicBezTo>
                    <a:cubicBezTo>
                      <a:pt x="1809897" y="500242"/>
                      <a:pt x="1809458" y="502262"/>
                      <a:pt x="1808492" y="503932"/>
                    </a:cubicBezTo>
                    <a:cubicBezTo>
                      <a:pt x="1801991" y="514562"/>
                      <a:pt x="1794172" y="524314"/>
                      <a:pt x="1783454" y="532133"/>
                    </a:cubicBezTo>
                    <a:cubicBezTo>
                      <a:pt x="1782223" y="533011"/>
                      <a:pt x="1780203" y="534065"/>
                      <a:pt x="1780203" y="535032"/>
                    </a:cubicBezTo>
                    <a:cubicBezTo>
                      <a:pt x="1780203" y="544871"/>
                      <a:pt x="1768870" y="542851"/>
                      <a:pt x="1763511" y="546980"/>
                    </a:cubicBezTo>
                    <a:cubicBezTo>
                      <a:pt x="1761666" y="548386"/>
                      <a:pt x="1756922" y="546716"/>
                      <a:pt x="1753408" y="546541"/>
                    </a:cubicBezTo>
                    <a:cubicBezTo>
                      <a:pt x="1755165" y="544169"/>
                      <a:pt x="1756219" y="540830"/>
                      <a:pt x="1758679" y="539512"/>
                    </a:cubicBezTo>
                    <a:cubicBezTo>
                      <a:pt x="1763774" y="536877"/>
                      <a:pt x="1766058" y="533099"/>
                      <a:pt x="1768870" y="528794"/>
                    </a:cubicBezTo>
                    <a:cubicBezTo>
                      <a:pt x="1771857" y="524138"/>
                      <a:pt x="1772560" y="518515"/>
                      <a:pt x="1778709" y="514562"/>
                    </a:cubicBezTo>
                    <a:cubicBezTo>
                      <a:pt x="1784332" y="510960"/>
                      <a:pt x="1786616" y="503317"/>
                      <a:pt x="1789955" y="497255"/>
                    </a:cubicBezTo>
                    <a:cubicBezTo>
                      <a:pt x="1791624" y="494443"/>
                      <a:pt x="1792327" y="491281"/>
                      <a:pt x="1794611" y="487152"/>
                    </a:cubicBezTo>
                    <a:moveTo>
                      <a:pt x="721038" y="393939"/>
                    </a:moveTo>
                    <a:cubicBezTo>
                      <a:pt x="728418" y="391742"/>
                      <a:pt x="735973" y="390073"/>
                      <a:pt x="741683" y="384626"/>
                    </a:cubicBezTo>
                    <a:cubicBezTo>
                      <a:pt x="743792" y="382606"/>
                      <a:pt x="748448" y="382342"/>
                      <a:pt x="751962" y="381551"/>
                    </a:cubicBezTo>
                    <a:cubicBezTo>
                      <a:pt x="757234" y="380321"/>
                      <a:pt x="759869" y="384011"/>
                      <a:pt x="762329" y="386823"/>
                    </a:cubicBezTo>
                    <a:cubicBezTo>
                      <a:pt x="762856" y="387438"/>
                      <a:pt x="760045" y="390512"/>
                      <a:pt x="758551" y="392357"/>
                    </a:cubicBezTo>
                    <a:cubicBezTo>
                      <a:pt x="754422" y="397716"/>
                      <a:pt x="749327" y="402636"/>
                      <a:pt x="746252" y="408435"/>
                    </a:cubicBezTo>
                    <a:cubicBezTo>
                      <a:pt x="741859" y="416781"/>
                      <a:pt x="739663" y="418450"/>
                      <a:pt x="729472" y="418977"/>
                    </a:cubicBezTo>
                    <a:cubicBezTo>
                      <a:pt x="720335" y="419416"/>
                      <a:pt x="710847" y="416781"/>
                      <a:pt x="701974" y="420910"/>
                    </a:cubicBezTo>
                    <a:cubicBezTo>
                      <a:pt x="701271" y="421261"/>
                      <a:pt x="699514" y="420734"/>
                      <a:pt x="698987" y="420119"/>
                    </a:cubicBezTo>
                    <a:cubicBezTo>
                      <a:pt x="698547" y="419592"/>
                      <a:pt x="698723" y="418186"/>
                      <a:pt x="699250" y="417396"/>
                    </a:cubicBezTo>
                    <a:cubicBezTo>
                      <a:pt x="704609" y="408874"/>
                      <a:pt x="714537" y="403515"/>
                      <a:pt x="721038" y="393939"/>
                    </a:cubicBezTo>
                    <a:moveTo>
                      <a:pt x="1216269" y="401143"/>
                    </a:moveTo>
                    <a:cubicBezTo>
                      <a:pt x="1220135" y="400088"/>
                      <a:pt x="1223913" y="398771"/>
                      <a:pt x="1227778" y="398068"/>
                    </a:cubicBezTo>
                    <a:cubicBezTo>
                      <a:pt x="1233313" y="397101"/>
                      <a:pt x="1238936" y="396487"/>
                      <a:pt x="1244558" y="396047"/>
                    </a:cubicBezTo>
                    <a:cubicBezTo>
                      <a:pt x="1245174" y="395959"/>
                      <a:pt x="1246052" y="398156"/>
                      <a:pt x="1246755" y="399298"/>
                    </a:cubicBezTo>
                    <a:cubicBezTo>
                      <a:pt x="1239551" y="400088"/>
                      <a:pt x="1237354" y="406853"/>
                      <a:pt x="1229887" y="408786"/>
                    </a:cubicBezTo>
                    <a:cubicBezTo>
                      <a:pt x="1215040" y="412652"/>
                      <a:pt x="1199665" y="414584"/>
                      <a:pt x="1184994" y="418626"/>
                    </a:cubicBezTo>
                    <a:cubicBezTo>
                      <a:pt x="1177350" y="420734"/>
                      <a:pt x="1169707" y="423194"/>
                      <a:pt x="1161888" y="424688"/>
                    </a:cubicBezTo>
                    <a:cubicBezTo>
                      <a:pt x="1154157" y="426181"/>
                      <a:pt x="1146162" y="426532"/>
                      <a:pt x="1138343" y="427499"/>
                    </a:cubicBezTo>
                    <a:cubicBezTo>
                      <a:pt x="1137465" y="427587"/>
                      <a:pt x="1136059" y="428377"/>
                      <a:pt x="1135883" y="428202"/>
                    </a:cubicBezTo>
                    <a:cubicBezTo>
                      <a:pt x="1132984" y="425127"/>
                      <a:pt x="1137113" y="416254"/>
                      <a:pt x="1141594" y="414409"/>
                    </a:cubicBezTo>
                    <a:cubicBezTo>
                      <a:pt x="1148183" y="411597"/>
                      <a:pt x="1155563" y="413881"/>
                      <a:pt x="1161888" y="412212"/>
                    </a:cubicBezTo>
                    <a:cubicBezTo>
                      <a:pt x="1179371" y="407556"/>
                      <a:pt x="1197205" y="404745"/>
                      <a:pt x="1216269" y="401143"/>
                    </a:cubicBezTo>
                    <a:moveTo>
                      <a:pt x="1169971" y="706874"/>
                    </a:moveTo>
                    <a:cubicBezTo>
                      <a:pt x="1162415" y="706171"/>
                      <a:pt x="1154684" y="705907"/>
                      <a:pt x="1147217" y="704678"/>
                    </a:cubicBezTo>
                    <a:cubicBezTo>
                      <a:pt x="1137377" y="703096"/>
                      <a:pt x="1127801" y="700636"/>
                      <a:pt x="1117961" y="698879"/>
                    </a:cubicBezTo>
                    <a:cubicBezTo>
                      <a:pt x="1104871" y="696507"/>
                      <a:pt x="1092044" y="693432"/>
                      <a:pt x="1079130" y="690797"/>
                    </a:cubicBezTo>
                    <a:cubicBezTo>
                      <a:pt x="1070959" y="689127"/>
                      <a:pt x="1064810" y="685789"/>
                      <a:pt x="1058572" y="681923"/>
                    </a:cubicBezTo>
                    <a:cubicBezTo>
                      <a:pt x="1057781" y="681396"/>
                      <a:pt x="1057869" y="679727"/>
                      <a:pt x="1057518" y="678585"/>
                    </a:cubicBezTo>
                    <a:cubicBezTo>
                      <a:pt x="1058836" y="678585"/>
                      <a:pt x="1060681" y="678146"/>
                      <a:pt x="1061471" y="678761"/>
                    </a:cubicBezTo>
                    <a:cubicBezTo>
                      <a:pt x="1069027" y="684471"/>
                      <a:pt x="1077900" y="686404"/>
                      <a:pt x="1087652" y="686316"/>
                    </a:cubicBezTo>
                    <a:cubicBezTo>
                      <a:pt x="1090463" y="686316"/>
                      <a:pt x="1093362" y="687546"/>
                      <a:pt x="1096173" y="688249"/>
                    </a:cubicBezTo>
                    <a:cubicBezTo>
                      <a:pt x="1098633" y="688864"/>
                      <a:pt x="1101093" y="690357"/>
                      <a:pt x="1103465" y="690182"/>
                    </a:cubicBezTo>
                    <a:cubicBezTo>
                      <a:pt x="1113920" y="689567"/>
                      <a:pt x="1122705" y="697473"/>
                      <a:pt x="1133599" y="694486"/>
                    </a:cubicBezTo>
                    <a:cubicBezTo>
                      <a:pt x="1134038" y="694399"/>
                      <a:pt x="1134829" y="695101"/>
                      <a:pt x="1135444" y="695453"/>
                    </a:cubicBezTo>
                    <a:cubicBezTo>
                      <a:pt x="1141769" y="699582"/>
                      <a:pt x="1149149" y="700373"/>
                      <a:pt x="1156705" y="700636"/>
                    </a:cubicBezTo>
                    <a:cubicBezTo>
                      <a:pt x="1160570" y="700812"/>
                      <a:pt x="1164699" y="700285"/>
                      <a:pt x="1168214" y="701427"/>
                    </a:cubicBezTo>
                    <a:cubicBezTo>
                      <a:pt x="1176208" y="704062"/>
                      <a:pt x="1184291" y="704678"/>
                      <a:pt x="1192725" y="704853"/>
                    </a:cubicBezTo>
                    <a:cubicBezTo>
                      <a:pt x="1204322" y="705117"/>
                      <a:pt x="1216621" y="704150"/>
                      <a:pt x="1227163" y="707401"/>
                    </a:cubicBezTo>
                    <a:cubicBezTo>
                      <a:pt x="1236827" y="710300"/>
                      <a:pt x="1246931" y="704414"/>
                      <a:pt x="1255716" y="710739"/>
                    </a:cubicBezTo>
                    <a:cubicBezTo>
                      <a:pt x="1257561" y="712057"/>
                      <a:pt x="1261866" y="710915"/>
                      <a:pt x="1265028" y="710915"/>
                    </a:cubicBezTo>
                    <a:cubicBezTo>
                      <a:pt x="1267049" y="710915"/>
                      <a:pt x="1269421" y="710300"/>
                      <a:pt x="1270827" y="711091"/>
                    </a:cubicBezTo>
                    <a:cubicBezTo>
                      <a:pt x="1272760" y="712145"/>
                      <a:pt x="1273989" y="714341"/>
                      <a:pt x="1275571" y="716011"/>
                    </a:cubicBezTo>
                    <a:cubicBezTo>
                      <a:pt x="1273726" y="715835"/>
                      <a:pt x="1271793" y="715483"/>
                      <a:pt x="1269948" y="715396"/>
                    </a:cubicBezTo>
                    <a:cubicBezTo>
                      <a:pt x="1267664" y="715220"/>
                      <a:pt x="1265116" y="714693"/>
                      <a:pt x="1263008" y="715220"/>
                    </a:cubicBezTo>
                    <a:cubicBezTo>
                      <a:pt x="1255277" y="716977"/>
                      <a:pt x="1248160" y="713551"/>
                      <a:pt x="1240342" y="713902"/>
                    </a:cubicBezTo>
                    <a:cubicBezTo>
                      <a:pt x="1226636" y="714517"/>
                      <a:pt x="1212668" y="711530"/>
                      <a:pt x="1198874" y="711179"/>
                    </a:cubicBezTo>
                    <a:cubicBezTo>
                      <a:pt x="1189562" y="711003"/>
                      <a:pt x="1181040" y="709070"/>
                      <a:pt x="1169971" y="706874"/>
                    </a:cubicBezTo>
                    <a:moveTo>
                      <a:pt x="928900" y="434351"/>
                    </a:moveTo>
                    <a:cubicBezTo>
                      <a:pt x="927846" y="434703"/>
                      <a:pt x="926879" y="435054"/>
                      <a:pt x="925825" y="435406"/>
                    </a:cubicBezTo>
                    <a:cubicBezTo>
                      <a:pt x="925561" y="434791"/>
                      <a:pt x="924946" y="434000"/>
                      <a:pt x="925210" y="433561"/>
                    </a:cubicBezTo>
                    <a:cubicBezTo>
                      <a:pt x="927143" y="429783"/>
                      <a:pt x="928988" y="425918"/>
                      <a:pt x="931360" y="422315"/>
                    </a:cubicBezTo>
                    <a:cubicBezTo>
                      <a:pt x="934962" y="416693"/>
                      <a:pt x="938827" y="411158"/>
                      <a:pt x="942781" y="405711"/>
                    </a:cubicBezTo>
                    <a:cubicBezTo>
                      <a:pt x="948228" y="398156"/>
                      <a:pt x="957892" y="397892"/>
                      <a:pt x="966238" y="395257"/>
                    </a:cubicBezTo>
                    <a:cubicBezTo>
                      <a:pt x="970103" y="394027"/>
                      <a:pt x="971421" y="392972"/>
                      <a:pt x="971772" y="397541"/>
                    </a:cubicBezTo>
                    <a:cubicBezTo>
                      <a:pt x="972739" y="412037"/>
                      <a:pt x="972739" y="412564"/>
                      <a:pt x="966941" y="424073"/>
                    </a:cubicBezTo>
                    <a:cubicBezTo>
                      <a:pt x="965798" y="426357"/>
                      <a:pt x="965447" y="429080"/>
                      <a:pt x="964568" y="431452"/>
                    </a:cubicBezTo>
                    <a:cubicBezTo>
                      <a:pt x="963866" y="433297"/>
                      <a:pt x="962811" y="434966"/>
                      <a:pt x="961845" y="436723"/>
                    </a:cubicBezTo>
                    <a:cubicBezTo>
                      <a:pt x="960176" y="435757"/>
                      <a:pt x="958331" y="434879"/>
                      <a:pt x="956837" y="433736"/>
                    </a:cubicBezTo>
                    <a:cubicBezTo>
                      <a:pt x="953675" y="431277"/>
                      <a:pt x="951215" y="428290"/>
                      <a:pt x="945943" y="428992"/>
                    </a:cubicBezTo>
                    <a:cubicBezTo>
                      <a:pt x="940233" y="429695"/>
                      <a:pt x="933908" y="427762"/>
                      <a:pt x="928900" y="434351"/>
                    </a:cubicBezTo>
                    <a:moveTo>
                      <a:pt x="481109" y="228071"/>
                    </a:moveTo>
                    <a:cubicBezTo>
                      <a:pt x="478649" y="227368"/>
                      <a:pt x="476101" y="226929"/>
                      <a:pt x="473817" y="225962"/>
                    </a:cubicBezTo>
                    <a:cubicBezTo>
                      <a:pt x="471182" y="224732"/>
                      <a:pt x="465823" y="229125"/>
                      <a:pt x="466086" y="223239"/>
                    </a:cubicBezTo>
                    <a:cubicBezTo>
                      <a:pt x="466086" y="222712"/>
                      <a:pt x="472148" y="222009"/>
                      <a:pt x="475486" y="222009"/>
                    </a:cubicBezTo>
                    <a:cubicBezTo>
                      <a:pt x="477156" y="222009"/>
                      <a:pt x="478737" y="223239"/>
                      <a:pt x="480406" y="223942"/>
                    </a:cubicBezTo>
                    <a:cubicBezTo>
                      <a:pt x="495693" y="230443"/>
                      <a:pt x="511770" y="229213"/>
                      <a:pt x="527496" y="226665"/>
                    </a:cubicBezTo>
                    <a:cubicBezTo>
                      <a:pt x="539268" y="224732"/>
                      <a:pt x="550689" y="220691"/>
                      <a:pt x="562286" y="217792"/>
                    </a:cubicBezTo>
                    <a:cubicBezTo>
                      <a:pt x="564131" y="217353"/>
                      <a:pt x="566415" y="217353"/>
                      <a:pt x="568172" y="217880"/>
                    </a:cubicBezTo>
                    <a:cubicBezTo>
                      <a:pt x="569841" y="218407"/>
                      <a:pt x="571071" y="219900"/>
                      <a:pt x="572477" y="220955"/>
                    </a:cubicBezTo>
                    <a:cubicBezTo>
                      <a:pt x="571071" y="221306"/>
                      <a:pt x="569490" y="221394"/>
                      <a:pt x="568260" y="222009"/>
                    </a:cubicBezTo>
                    <a:cubicBezTo>
                      <a:pt x="558157" y="226489"/>
                      <a:pt x="543925" y="226314"/>
                      <a:pt x="541465" y="239668"/>
                    </a:cubicBezTo>
                    <a:cubicBezTo>
                      <a:pt x="541377" y="240019"/>
                      <a:pt x="540323" y="240370"/>
                      <a:pt x="539620" y="240634"/>
                    </a:cubicBezTo>
                    <a:cubicBezTo>
                      <a:pt x="535579" y="242040"/>
                      <a:pt x="531449" y="243445"/>
                      <a:pt x="527408" y="244763"/>
                    </a:cubicBezTo>
                    <a:cubicBezTo>
                      <a:pt x="520907" y="246871"/>
                      <a:pt x="515724" y="247135"/>
                      <a:pt x="508695" y="243182"/>
                    </a:cubicBezTo>
                    <a:cubicBezTo>
                      <a:pt x="500173" y="238262"/>
                      <a:pt x="490949" y="234045"/>
                      <a:pt x="481109" y="228071"/>
                    </a:cubicBezTo>
                    <a:moveTo>
                      <a:pt x="281593" y="541094"/>
                    </a:moveTo>
                    <a:cubicBezTo>
                      <a:pt x="272896" y="536262"/>
                      <a:pt x="266395" y="527828"/>
                      <a:pt x="254359" y="528531"/>
                    </a:cubicBezTo>
                    <a:cubicBezTo>
                      <a:pt x="253568" y="528531"/>
                      <a:pt x="252074" y="526949"/>
                      <a:pt x="252074" y="526071"/>
                    </a:cubicBezTo>
                    <a:cubicBezTo>
                      <a:pt x="251986" y="523699"/>
                      <a:pt x="251723" y="522381"/>
                      <a:pt x="248297" y="522293"/>
                    </a:cubicBezTo>
                    <a:cubicBezTo>
                      <a:pt x="246364" y="522293"/>
                      <a:pt x="244080" y="520800"/>
                      <a:pt x="242674" y="519394"/>
                    </a:cubicBezTo>
                    <a:cubicBezTo>
                      <a:pt x="236963" y="513947"/>
                      <a:pt x="231429" y="508412"/>
                      <a:pt x="225894" y="502702"/>
                    </a:cubicBezTo>
                    <a:cubicBezTo>
                      <a:pt x="224752" y="501559"/>
                      <a:pt x="224313" y="499890"/>
                      <a:pt x="223522" y="498485"/>
                    </a:cubicBezTo>
                    <a:cubicBezTo>
                      <a:pt x="225367" y="498133"/>
                      <a:pt x="227387" y="497255"/>
                      <a:pt x="228969" y="497606"/>
                    </a:cubicBezTo>
                    <a:cubicBezTo>
                      <a:pt x="237139" y="499802"/>
                      <a:pt x="245310" y="501559"/>
                      <a:pt x="253919" y="502614"/>
                    </a:cubicBezTo>
                    <a:cubicBezTo>
                      <a:pt x="258663" y="503141"/>
                      <a:pt x="262353" y="505864"/>
                      <a:pt x="265780" y="509994"/>
                    </a:cubicBezTo>
                    <a:cubicBezTo>
                      <a:pt x="272984" y="518428"/>
                      <a:pt x="276410" y="529761"/>
                      <a:pt x="288534" y="534944"/>
                    </a:cubicBezTo>
                    <a:cubicBezTo>
                      <a:pt x="289588" y="535383"/>
                      <a:pt x="290379" y="538722"/>
                      <a:pt x="289764" y="539249"/>
                    </a:cubicBezTo>
                    <a:cubicBezTo>
                      <a:pt x="288358" y="540391"/>
                      <a:pt x="285986" y="540479"/>
                      <a:pt x="281593" y="541094"/>
                    </a:cubicBezTo>
                    <a:moveTo>
                      <a:pt x="319634" y="532748"/>
                    </a:moveTo>
                    <a:cubicBezTo>
                      <a:pt x="313484" y="526686"/>
                      <a:pt x="307334" y="520712"/>
                      <a:pt x="301272" y="514562"/>
                    </a:cubicBezTo>
                    <a:cubicBezTo>
                      <a:pt x="300745" y="514035"/>
                      <a:pt x="300570" y="513156"/>
                      <a:pt x="300218" y="512366"/>
                    </a:cubicBezTo>
                    <a:cubicBezTo>
                      <a:pt x="300921" y="512190"/>
                      <a:pt x="301712" y="511926"/>
                      <a:pt x="302415" y="512014"/>
                    </a:cubicBezTo>
                    <a:cubicBezTo>
                      <a:pt x="306719" y="512541"/>
                      <a:pt x="311903" y="514650"/>
                      <a:pt x="315241" y="513332"/>
                    </a:cubicBezTo>
                    <a:cubicBezTo>
                      <a:pt x="322006" y="510608"/>
                      <a:pt x="328859" y="516143"/>
                      <a:pt x="335272" y="512190"/>
                    </a:cubicBezTo>
                    <a:cubicBezTo>
                      <a:pt x="335975" y="511751"/>
                      <a:pt x="338435" y="513420"/>
                      <a:pt x="340104" y="514123"/>
                    </a:cubicBezTo>
                    <a:cubicBezTo>
                      <a:pt x="344233" y="515880"/>
                      <a:pt x="341158" y="515792"/>
                      <a:pt x="339489" y="516231"/>
                    </a:cubicBezTo>
                    <a:cubicBezTo>
                      <a:pt x="337292" y="516758"/>
                      <a:pt x="336941" y="517373"/>
                      <a:pt x="339313" y="518340"/>
                    </a:cubicBezTo>
                    <a:cubicBezTo>
                      <a:pt x="340982" y="519043"/>
                      <a:pt x="342739" y="519745"/>
                      <a:pt x="343969" y="520887"/>
                    </a:cubicBezTo>
                    <a:cubicBezTo>
                      <a:pt x="353370" y="529673"/>
                      <a:pt x="364527" y="535822"/>
                      <a:pt x="377793" y="539073"/>
                    </a:cubicBezTo>
                    <a:cubicBezTo>
                      <a:pt x="378584" y="539249"/>
                      <a:pt x="379199" y="539952"/>
                      <a:pt x="379902" y="540391"/>
                    </a:cubicBezTo>
                    <a:cubicBezTo>
                      <a:pt x="379199" y="540654"/>
                      <a:pt x="378496" y="541006"/>
                      <a:pt x="377881" y="541006"/>
                    </a:cubicBezTo>
                    <a:cubicBezTo>
                      <a:pt x="367866" y="540918"/>
                      <a:pt x="357850" y="541797"/>
                      <a:pt x="348099" y="538897"/>
                    </a:cubicBezTo>
                    <a:cubicBezTo>
                      <a:pt x="345639" y="538195"/>
                      <a:pt x="343179" y="536965"/>
                      <a:pt x="340719" y="537053"/>
                    </a:cubicBezTo>
                    <a:cubicBezTo>
                      <a:pt x="333690" y="537404"/>
                      <a:pt x="327189" y="536086"/>
                      <a:pt x="319634" y="532748"/>
                    </a:cubicBezTo>
                    <a:moveTo>
                      <a:pt x="590399" y="271646"/>
                    </a:moveTo>
                    <a:cubicBezTo>
                      <a:pt x="582932" y="277445"/>
                      <a:pt x="575464" y="283243"/>
                      <a:pt x="568084" y="289129"/>
                    </a:cubicBezTo>
                    <a:cubicBezTo>
                      <a:pt x="567469" y="289656"/>
                      <a:pt x="568084" y="291150"/>
                      <a:pt x="567733" y="292116"/>
                    </a:cubicBezTo>
                    <a:cubicBezTo>
                      <a:pt x="567118" y="293961"/>
                      <a:pt x="566767" y="296157"/>
                      <a:pt x="565361" y="297387"/>
                    </a:cubicBezTo>
                    <a:cubicBezTo>
                      <a:pt x="562813" y="299672"/>
                      <a:pt x="562462" y="301604"/>
                      <a:pt x="563780" y="304591"/>
                    </a:cubicBezTo>
                    <a:cubicBezTo>
                      <a:pt x="564922" y="307139"/>
                      <a:pt x="563252" y="308896"/>
                      <a:pt x="561056" y="308018"/>
                    </a:cubicBezTo>
                    <a:cubicBezTo>
                      <a:pt x="558157" y="306963"/>
                      <a:pt x="556048" y="305646"/>
                      <a:pt x="553501" y="308633"/>
                    </a:cubicBezTo>
                    <a:cubicBezTo>
                      <a:pt x="550777" y="311883"/>
                      <a:pt x="552710" y="313640"/>
                      <a:pt x="555258" y="315749"/>
                    </a:cubicBezTo>
                    <a:cubicBezTo>
                      <a:pt x="555873" y="316276"/>
                      <a:pt x="555609" y="317594"/>
                      <a:pt x="555697" y="318472"/>
                    </a:cubicBezTo>
                    <a:cubicBezTo>
                      <a:pt x="554819" y="318297"/>
                      <a:pt x="553764" y="318384"/>
                      <a:pt x="553237" y="317857"/>
                    </a:cubicBezTo>
                    <a:cubicBezTo>
                      <a:pt x="548932" y="313904"/>
                      <a:pt x="548669" y="314167"/>
                      <a:pt x="545770" y="319790"/>
                    </a:cubicBezTo>
                    <a:cubicBezTo>
                      <a:pt x="542343" y="326467"/>
                      <a:pt x="533909" y="331387"/>
                      <a:pt x="527320" y="336746"/>
                    </a:cubicBezTo>
                    <a:cubicBezTo>
                      <a:pt x="526002" y="337800"/>
                      <a:pt x="523191" y="337273"/>
                      <a:pt x="520995" y="337537"/>
                    </a:cubicBezTo>
                    <a:cubicBezTo>
                      <a:pt x="521610" y="335867"/>
                      <a:pt x="521698" y="333671"/>
                      <a:pt x="523015" y="332617"/>
                    </a:cubicBezTo>
                    <a:cubicBezTo>
                      <a:pt x="530922" y="325852"/>
                      <a:pt x="538390" y="318824"/>
                      <a:pt x="542255" y="309511"/>
                    </a:cubicBezTo>
                    <a:cubicBezTo>
                      <a:pt x="543661" y="306173"/>
                      <a:pt x="544979" y="302922"/>
                      <a:pt x="546472" y="299672"/>
                    </a:cubicBezTo>
                    <a:cubicBezTo>
                      <a:pt x="548054" y="296070"/>
                      <a:pt x="549547" y="292468"/>
                      <a:pt x="551216" y="288953"/>
                    </a:cubicBezTo>
                    <a:cubicBezTo>
                      <a:pt x="552798" y="285615"/>
                      <a:pt x="553061" y="281749"/>
                      <a:pt x="559563" y="281574"/>
                    </a:cubicBezTo>
                    <a:cubicBezTo>
                      <a:pt x="562901" y="281486"/>
                      <a:pt x="566152" y="277532"/>
                      <a:pt x="569490" y="275336"/>
                    </a:cubicBezTo>
                    <a:cubicBezTo>
                      <a:pt x="571599" y="274018"/>
                      <a:pt x="573707" y="271998"/>
                      <a:pt x="576079" y="271822"/>
                    </a:cubicBezTo>
                    <a:cubicBezTo>
                      <a:pt x="580296" y="271471"/>
                      <a:pt x="583283" y="271119"/>
                      <a:pt x="584864" y="266902"/>
                    </a:cubicBezTo>
                    <a:cubicBezTo>
                      <a:pt x="585216" y="265936"/>
                      <a:pt x="590663" y="266463"/>
                      <a:pt x="593825" y="266287"/>
                    </a:cubicBezTo>
                    <a:cubicBezTo>
                      <a:pt x="593035" y="267693"/>
                      <a:pt x="592332" y="269186"/>
                      <a:pt x="590399" y="271646"/>
                    </a:cubicBezTo>
                    <a:moveTo>
                      <a:pt x="1177087" y="315134"/>
                    </a:moveTo>
                    <a:cubicBezTo>
                      <a:pt x="1183149" y="315046"/>
                      <a:pt x="1189386" y="315925"/>
                      <a:pt x="1194745" y="312323"/>
                    </a:cubicBezTo>
                    <a:cubicBezTo>
                      <a:pt x="1195800" y="311620"/>
                      <a:pt x="1198259" y="310917"/>
                      <a:pt x="1198611" y="311356"/>
                    </a:cubicBezTo>
                    <a:cubicBezTo>
                      <a:pt x="1203882" y="316627"/>
                      <a:pt x="1210120" y="313201"/>
                      <a:pt x="1216006" y="313113"/>
                    </a:cubicBezTo>
                    <a:cubicBezTo>
                      <a:pt x="1220311" y="313025"/>
                      <a:pt x="1224704" y="313025"/>
                      <a:pt x="1229008" y="313201"/>
                    </a:cubicBezTo>
                    <a:cubicBezTo>
                      <a:pt x="1229536" y="313201"/>
                      <a:pt x="1230238" y="314607"/>
                      <a:pt x="1230414" y="315485"/>
                    </a:cubicBezTo>
                    <a:cubicBezTo>
                      <a:pt x="1230502" y="315925"/>
                      <a:pt x="1229536" y="317067"/>
                      <a:pt x="1229448" y="317067"/>
                    </a:cubicBezTo>
                    <a:cubicBezTo>
                      <a:pt x="1222771" y="314695"/>
                      <a:pt x="1219608" y="321372"/>
                      <a:pt x="1213634" y="321459"/>
                    </a:cubicBezTo>
                    <a:cubicBezTo>
                      <a:pt x="1206079" y="321635"/>
                      <a:pt x="1198523" y="323129"/>
                      <a:pt x="1190968" y="323304"/>
                    </a:cubicBezTo>
                    <a:cubicBezTo>
                      <a:pt x="1176120" y="323568"/>
                      <a:pt x="1161537" y="324710"/>
                      <a:pt x="1147304" y="328663"/>
                    </a:cubicBezTo>
                    <a:cubicBezTo>
                      <a:pt x="1146601" y="328839"/>
                      <a:pt x="1145635" y="328312"/>
                      <a:pt x="1144844" y="328400"/>
                    </a:cubicBezTo>
                    <a:cubicBezTo>
                      <a:pt x="1134038" y="329366"/>
                      <a:pt x="1126747" y="321284"/>
                      <a:pt x="1116643" y="320229"/>
                    </a:cubicBezTo>
                    <a:cubicBezTo>
                      <a:pt x="1115238" y="320054"/>
                      <a:pt x="1114008" y="318384"/>
                      <a:pt x="1112690" y="317418"/>
                    </a:cubicBezTo>
                    <a:cubicBezTo>
                      <a:pt x="1114623" y="316803"/>
                      <a:pt x="1116555" y="315661"/>
                      <a:pt x="1118400" y="315749"/>
                    </a:cubicBezTo>
                    <a:cubicBezTo>
                      <a:pt x="1125692" y="316012"/>
                      <a:pt x="1133423" y="318209"/>
                      <a:pt x="1140100" y="316715"/>
                    </a:cubicBezTo>
                    <a:cubicBezTo>
                      <a:pt x="1146689" y="315222"/>
                      <a:pt x="1152927" y="315485"/>
                      <a:pt x="1159428" y="315134"/>
                    </a:cubicBezTo>
                    <a:cubicBezTo>
                      <a:pt x="1164436" y="314958"/>
                      <a:pt x="1169531" y="315134"/>
                      <a:pt x="1177087" y="315134"/>
                    </a:cubicBezTo>
                    <a:moveTo>
                      <a:pt x="647416" y="255042"/>
                    </a:moveTo>
                    <a:cubicBezTo>
                      <a:pt x="652600" y="255745"/>
                      <a:pt x="657871" y="256184"/>
                      <a:pt x="662966" y="257238"/>
                    </a:cubicBezTo>
                    <a:cubicBezTo>
                      <a:pt x="665426" y="257678"/>
                      <a:pt x="668589" y="258644"/>
                      <a:pt x="669643" y="260313"/>
                    </a:cubicBezTo>
                    <a:cubicBezTo>
                      <a:pt x="671225" y="262861"/>
                      <a:pt x="669643" y="265409"/>
                      <a:pt x="666744" y="267254"/>
                    </a:cubicBezTo>
                    <a:cubicBezTo>
                      <a:pt x="662791" y="269801"/>
                      <a:pt x="658310" y="272085"/>
                      <a:pt x="655323" y="275424"/>
                    </a:cubicBezTo>
                    <a:cubicBezTo>
                      <a:pt x="651633" y="279377"/>
                      <a:pt x="646362" y="281222"/>
                      <a:pt x="641706" y="281749"/>
                    </a:cubicBezTo>
                    <a:cubicBezTo>
                      <a:pt x="632657" y="282716"/>
                      <a:pt x="626068" y="287284"/>
                      <a:pt x="618600" y="290711"/>
                    </a:cubicBezTo>
                    <a:cubicBezTo>
                      <a:pt x="616316" y="291765"/>
                      <a:pt x="614295" y="293258"/>
                      <a:pt x="612011" y="294225"/>
                    </a:cubicBezTo>
                    <a:cubicBezTo>
                      <a:pt x="611221" y="294576"/>
                      <a:pt x="609551" y="294400"/>
                      <a:pt x="608936" y="293873"/>
                    </a:cubicBezTo>
                    <a:cubicBezTo>
                      <a:pt x="608321" y="293346"/>
                      <a:pt x="608146" y="291589"/>
                      <a:pt x="608585" y="291238"/>
                    </a:cubicBezTo>
                    <a:cubicBezTo>
                      <a:pt x="615701" y="285966"/>
                      <a:pt x="620270" y="279114"/>
                      <a:pt x="625541" y="272525"/>
                    </a:cubicBezTo>
                    <a:cubicBezTo>
                      <a:pt x="628001" y="269450"/>
                      <a:pt x="631427" y="266902"/>
                      <a:pt x="633887" y="263564"/>
                    </a:cubicBezTo>
                    <a:cubicBezTo>
                      <a:pt x="636347" y="259962"/>
                      <a:pt x="641179" y="257765"/>
                      <a:pt x="647416" y="255042"/>
                    </a:cubicBezTo>
                    <a:moveTo>
                      <a:pt x="662879" y="347288"/>
                    </a:moveTo>
                    <a:cubicBezTo>
                      <a:pt x="665251" y="344389"/>
                      <a:pt x="667623" y="341402"/>
                      <a:pt x="669995" y="338503"/>
                    </a:cubicBezTo>
                    <a:cubicBezTo>
                      <a:pt x="671752" y="336395"/>
                      <a:pt x="673157" y="333583"/>
                      <a:pt x="675530" y="332353"/>
                    </a:cubicBezTo>
                    <a:cubicBezTo>
                      <a:pt x="682031" y="328839"/>
                      <a:pt x="688971" y="325764"/>
                      <a:pt x="695912" y="322777"/>
                    </a:cubicBezTo>
                    <a:cubicBezTo>
                      <a:pt x="697229" y="322162"/>
                      <a:pt x="699162" y="322514"/>
                      <a:pt x="700744" y="322338"/>
                    </a:cubicBezTo>
                    <a:cubicBezTo>
                      <a:pt x="700744" y="323744"/>
                      <a:pt x="701095" y="325149"/>
                      <a:pt x="700744" y="326379"/>
                    </a:cubicBezTo>
                    <a:cubicBezTo>
                      <a:pt x="700480" y="327258"/>
                      <a:pt x="699162" y="327873"/>
                      <a:pt x="698459" y="328663"/>
                    </a:cubicBezTo>
                    <a:cubicBezTo>
                      <a:pt x="691080" y="337624"/>
                      <a:pt x="681591" y="345443"/>
                      <a:pt x="677023" y="356162"/>
                    </a:cubicBezTo>
                    <a:cubicBezTo>
                      <a:pt x="676584" y="357128"/>
                      <a:pt x="675530" y="358094"/>
                      <a:pt x="674563" y="358709"/>
                    </a:cubicBezTo>
                    <a:cubicBezTo>
                      <a:pt x="671840" y="360291"/>
                      <a:pt x="668677" y="361521"/>
                      <a:pt x="666129" y="363278"/>
                    </a:cubicBezTo>
                    <a:cubicBezTo>
                      <a:pt x="663406" y="365210"/>
                      <a:pt x="661209" y="366792"/>
                      <a:pt x="657256" y="367319"/>
                    </a:cubicBezTo>
                    <a:cubicBezTo>
                      <a:pt x="652863" y="367934"/>
                      <a:pt x="648998" y="371272"/>
                      <a:pt x="644781" y="373381"/>
                    </a:cubicBezTo>
                    <a:cubicBezTo>
                      <a:pt x="643814" y="373820"/>
                      <a:pt x="642584" y="373908"/>
                      <a:pt x="641530" y="374172"/>
                    </a:cubicBezTo>
                    <a:cubicBezTo>
                      <a:pt x="641794" y="373205"/>
                      <a:pt x="641882" y="372151"/>
                      <a:pt x="642497" y="371448"/>
                    </a:cubicBezTo>
                    <a:cubicBezTo>
                      <a:pt x="648734" y="363629"/>
                      <a:pt x="655235" y="355986"/>
                      <a:pt x="662879" y="347288"/>
                    </a:cubicBezTo>
                    <a:moveTo>
                      <a:pt x="508432" y="411509"/>
                    </a:moveTo>
                    <a:cubicBezTo>
                      <a:pt x="509135" y="412915"/>
                      <a:pt x="510979" y="415199"/>
                      <a:pt x="510540" y="415639"/>
                    </a:cubicBezTo>
                    <a:cubicBezTo>
                      <a:pt x="502985" y="423282"/>
                      <a:pt x="495254" y="430749"/>
                      <a:pt x="487259" y="438129"/>
                    </a:cubicBezTo>
                    <a:cubicBezTo>
                      <a:pt x="486205" y="439096"/>
                      <a:pt x="483833" y="439447"/>
                      <a:pt x="482076" y="439447"/>
                    </a:cubicBezTo>
                    <a:cubicBezTo>
                      <a:pt x="479264" y="439359"/>
                      <a:pt x="466086" y="427938"/>
                      <a:pt x="465823" y="425390"/>
                    </a:cubicBezTo>
                    <a:cubicBezTo>
                      <a:pt x="465735" y="424688"/>
                      <a:pt x="467404" y="423106"/>
                      <a:pt x="468283" y="423106"/>
                    </a:cubicBezTo>
                    <a:cubicBezTo>
                      <a:pt x="474169" y="423106"/>
                      <a:pt x="475399" y="420031"/>
                      <a:pt x="475223" y="415814"/>
                    </a:cubicBezTo>
                    <a:cubicBezTo>
                      <a:pt x="475223" y="414848"/>
                      <a:pt x="475662" y="413091"/>
                      <a:pt x="476014" y="413091"/>
                    </a:cubicBezTo>
                    <a:cubicBezTo>
                      <a:pt x="482866" y="412827"/>
                      <a:pt x="488137" y="405360"/>
                      <a:pt x="495078" y="408786"/>
                    </a:cubicBezTo>
                    <a:cubicBezTo>
                      <a:pt x="499383" y="410807"/>
                      <a:pt x="503248" y="409928"/>
                      <a:pt x="508432" y="411509"/>
                    </a:cubicBezTo>
                    <a:moveTo>
                      <a:pt x="552359" y="383572"/>
                    </a:moveTo>
                    <a:cubicBezTo>
                      <a:pt x="546999" y="388580"/>
                      <a:pt x="542080" y="393939"/>
                      <a:pt x="532591" y="391918"/>
                    </a:cubicBezTo>
                    <a:cubicBezTo>
                      <a:pt x="527496" y="390864"/>
                      <a:pt x="522225" y="390512"/>
                      <a:pt x="517041" y="389810"/>
                    </a:cubicBezTo>
                    <a:cubicBezTo>
                      <a:pt x="515899" y="389634"/>
                      <a:pt x="514845" y="389458"/>
                      <a:pt x="513703" y="389282"/>
                    </a:cubicBezTo>
                    <a:cubicBezTo>
                      <a:pt x="514406" y="388316"/>
                      <a:pt x="514933" y="387174"/>
                      <a:pt x="515899" y="386383"/>
                    </a:cubicBezTo>
                    <a:cubicBezTo>
                      <a:pt x="517217" y="385329"/>
                      <a:pt x="518974" y="384626"/>
                      <a:pt x="520468" y="383572"/>
                    </a:cubicBezTo>
                    <a:cubicBezTo>
                      <a:pt x="535227" y="372766"/>
                      <a:pt x="554291" y="370042"/>
                      <a:pt x="570984" y="362838"/>
                    </a:cubicBezTo>
                    <a:cubicBezTo>
                      <a:pt x="574937" y="361169"/>
                      <a:pt x="578627" y="358973"/>
                      <a:pt x="582580" y="357392"/>
                    </a:cubicBezTo>
                    <a:cubicBezTo>
                      <a:pt x="583283" y="357128"/>
                      <a:pt x="584864" y="358270"/>
                      <a:pt x="585831" y="359061"/>
                    </a:cubicBezTo>
                    <a:cubicBezTo>
                      <a:pt x="586007" y="359236"/>
                      <a:pt x="585567" y="360466"/>
                      <a:pt x="585040" y="360818"/>
                    </a:cubicBezTo>
                    <a:cubicBezTo>
                      <a:pt x="578363" y="365035"/>
                      <a:pt x="571599" y="369076"/>
                      <a:pt x="565010" y="373381"/>
                    </a:cubicBezTo>
                    <a:cubicBezTo>
                      <a:pt x="564043" y="373996"/>
                      <a:pt x="563428" y="376192"/>
                      <a:pt x="563955" y="377071"/>
                    </a:cubicBezTo>
                    <a:cubicBezTo>
                      <a:pt x="565449" y="379443"/>
                      <a:pt x="565624" y="379706"/>
                      <a:pt x="564570" y="379443"/>
                    </a:cubicBezTo>
                    <a:cubicBezTo>
                      <a:pt x="560090" y="378564"/>
                      <a:pt x="557366" y="380848"/>
                      <a:pt x="552359" y="383572"/>
                    </a:cubicBezTo>
                    <a:moveTo>
                      <a:pt x="681855" y="461235"/>
                    </a:moveTo>
                    <a:cubicBezTo>
                      <a:pt x="684930" y="458599"/>
                      <a:pt x="689235" y="456315"/>
                      <a:pt x="690816" y="453152"/>
                    </a:cubicBezTo>
                    <a:cubicBezTo>
                      <a:pt x="694857" y="444806"/>
                      <a:pt x="701710" y="442522"/>
                      <a:pt x="711110" y="443664"/>
                    </a:cubicBezTo>
                    <a:cubicBezTo>
                      <a:pt x="712692" y="443840"/>
                      <a:pt x="714273" y="443576"/>
                      <a:pt x="715854" y="443752"/>
                    </a:cubicBezTo>
                    <a:cubicBezTo>
                      <a:pt x="717963" y="444015"/>
                      <a:pt x="720071" y="444542"/>
                      <a:pt x="722268" y="444982"/>
                    </a:cubicBezTo>
                    <a:cubicBezTo>
                      <a:pt x="721653" y="446827"/>
                      <a:pt x="721653" y="449199"/>
                      <a:pt x="720335" y="450429"/>
                    </a:cubicBezTo>
                    <a:cubicBezTo>
                      <a:pt x="716469" y="454119"/>
                      <a:pt x="714624" y="458160"/>
                      <a:pt x="715152" y="463080"/>
                    </a:cubicBezTo>
                    <a:cubicBezTo>
                      <a:pt x="715415" y="465627"/>
                      <a:pt x="714624" y="466945"/>
                      <a:pt x="711374" y="466594"/>
                    </a:cubicBezTo>
                    <a:cubicBezTo>
                      <a:pt x="709090" y="466418"/>
                      <a:pt x="705927" y="465803"/>
                      <a:pt x="704521" y="466857"/>
                    </a:cubicBezTo>
                    <a:cubicBezTo>
                      <a:pt x="699514" y="470547"/>
                      <a:pt x="693891" y="467824"/>
                      <a:pt x="688708" y="468614"/>
                    </a:cubicBezTo>
                    <a:cubicBezTo>
                      <a:pt x="683173" y="469493"/>
                      <a:pt x="677550" y="470020"/>
                      <a:pt x="671928" y="470723"/>
                    </a:cubicBezTo>
                    <a:cubicBezTo>
                      <a:pt x="671137" y="470811"/>
                      <a:pt x="670346" y="470899"/>
                      <a:pt x="669556" y="470723"/>
                    </a:cubicBezTo>
                    <a:cubicBezTo>
                      <a:pt x="668853" y="470547"/>
                      <a:pt x="668326" y="470108"/>
                      <a:pt x="667623" y="469756"/>
                    </a:cubicBezTo>
                    <a:cubicBezTo>
                      <a:pt x="668150" y="469229"/>
                      <a:pt x="668589" y="468614"/>
                      <a:pt x="669204" y="468351"/>
                    </a:cubicBezTo>
                    <a:cubicBezTo>
                      <a:pt x="672982" y="466155"/>
                      <a:pt x="676847" y="464222"/>
                      <a:pt x="681855" y="461235"/>
                    </a:cubicBezTo>
                    <a:moveTo>
                      <a:pt x="1185433" y="567011"/>
                    </a:moveTo>
                    <a:cubicBezTo>
                      <a:pt x="1184027" y="566659"/>
                      <a:pt x="1182621" y="566044"/>
                      <a:pt x="1181216" y="566044"/>
                    </a:cubicBezTo>
                    <a:cubicBezTo>
                      <a:pt x="1173748" y="565956"/>
                      <a:pt x="1165754" y="567362"/>
                      <a:pt x="1158813" y="565693"/>
                    </a:cubicBezTo>
                    <a:cubicBezTo>
                      <a:pt x="1146074" y="562618"/>
                      <a:pt x="1134478" y="565517"/>
                      <a:pt x="1122530" y="567889"/>
                    </a:cubicBezTo>
                    <a:cubicBezTo>
                      <a:pt x="1121475" y="568065"/>
                      <a:pt x="1120158" y="567011"/>
                      <a:pt x="1118927" y="566484"/>
                    </a:cubicBezTo>
                    <a:cubicBezTo>
                      <a:pt x="1119718" y="565605"/>
                      <a:pt x="1120421" y="564551"/>
                      <a:pt x="1121387" y="563936"/>
                    </a:cubicBezTo>
                    <a:cubicBezTo>
                      <a:pt x="1132896" y="556029"/>
                      <a:pt x="1147656" y="562706"/>
                      <a:pt x="1159867" y="557698"/>
                    </a:cubicBezTo>
                    <a:cubicBezTo>
                      <a:pt x="1172694" y="563057"/>
                      <a:pt x="1185081" y="557874"/>
                      <a:pt x="1197030" y="555238"/>
                    </a:cubicBezTo>
                    <a:cubicBezTo>
                      <a:pt x="1205200" y="553393"/>
                      <a:pt x="1213107" y="554272"/>
                      <a:pt x="1221014" y="553657"/>
                    </a:cubicBezTo>
                    <a:cubicBezTo>
                      <a:pt x="1221365" y="553657"/>
                      <a:pt x="1222244" y="555502"/>
                      <a:pt x="1222156" y="555590"/>
                    </a:cubicBezTo>
                    <a:cubicBezTo>
                      <a:pt x="1217148" y="559104"/>
                      <a:pt x="1212580" y="563672"/>
                      <a:pt x="1206869" y="565605"/>
                    </a:cubicBezTo>
                    <a:cubicBezTo>
                      <a:pt x="1200631" y="567713"/>
                      <a:pt x="1193340" y="567274"/>
                      <a:pt x="1185433" y="567011"/>
                    </a:cubicBezTo>
                    <a:moveTo>
                      <a:pt x="1145020" y="633252"/>
                    </a:moveTo>
                    <a:cubicBezTo>
                      <a:pt x="1143702" y="633428"/>
                      <a:pt x="1142209" y="634043"/>
                      <a:pt x="1140979" y="633779"/>
                    </a:cubicBezTo>
                    <a:cubicBezTo>
                      <a:pt x="1135971" y="632725"/>
                      <a:pt x="1131139" y="630880"/>
                      <a:pt x="1126132" y="630265"/>
                    </a:cubicBezTo>
                    <a:cubicBezTo>
                      <a:pt x="1122354" y="629826"/>
                      <a:pt x="1118313" y="631671"/>
                      <a:pt x="1114535" y="631320"/>
                    </a:cubicBezTo>
                    <a:cubicBezTo>
                      <a:pt x="1110669" y="630968"/>
                      <a:pt x="1106892" y="629299"/>
                      <a:pt x="1103202" y="627981"/>
                    </a:cubicBezTo>
                    <a:cubicBezTo>
                      <a:pt x="1101181" y="627278"/>
                      <a:pt x="1099424" y="625961"/>
                      <a:pt x="1097579" y="624906"/>
                    </a:cubicBezTo>
                    <a:cubicBezTo>
                      <a:pt x="1099336" y="624555"/>
                      <a:pt x="1101181" y="623940"/>
                      <a:pt x="1102938" y="623940"/>
                    </a:cubicBezTo>
                    <a:cubicBezTo>
                      <a:pt x="1122442" y="623940"/>
                      <a:pt x="1142033" y="624994"/>
                      <a:pt x="1161449" y="625433"/>
                    </a:cubicBezTo>
                    <a:cubicBezTo>
                      <a:pt x="1174539" y="625697"/>
                      <a:pt x="1187717" y="630617"/>
                      <a:pt x="1200895" y="626048"/>
                    </a:cubicBezTo>
                    <a:cubicBezTo>
                      <a:pt x="1201686" y="625785"/>
                      <a:pt x="1204146" y="626927"/>
                      <a:pt x="1204234" y="627630"/>
                    </a:cubicBezTo>
                    <a:cubicBezTo>
                      <a:pt x="1204322" y="629123"/>
                      <a:pt x="1203882" y="631847"/>
                      <a:pt x="1203004" y="632022"/>
                    </a:cubicBezTo>
                    <a:cubicBezTo>
                      <a:pt x="1198347" y="633077"/>
                      <a:pt x="1192901" y="635185"/>
                      <a:pt x="1188771" y="633955"/>
                    </a:cubicBezTo>
                    <a:cubicBezTo>
                      <a:pt x="1179547" y="631232"/>
                      <a:pt x="1170410" y="632813"/>
                      <a:pt x="1161273" y="632198"/>
                    </a:cubicBezTo>
                    <a:cubicBezTo>
                      <a:pt x="1155826" y="631935"/>
                      <a:pt x="1150467" y="631583"/>
                      <a:pt x="1145020" y="633252"/>
                    </a:cubicBezTo>
                    <a:moveTo>
                      <a:pt x="721038" y="93391"/>
                    </a:moveTo>
                    <a:cubicBezTo>
                      <a:pt x="728593" y="92688"/>
                      <a:pt x="736149" y="91985"/>
                      <a:pt x="743704" y="91370"/>
                    </a:cubicBezTo>
                    <a:cubicBezTo>
                      <a:pt x="745110" y="91282"/>
                      <a:pt x="746603" y="91810"/>
                      <a:pt x="748097" y="92073"/>
                    </a:cubicBezTo>
                    <a:cubicBezTo>
                      <a:pt x="746867" y="93215"/>
                      <a:pt x="745725" y="95148"/>
                      <a:pt x="744319" y="95324"/>
                    </a:cubicBezTo>
                    <a:cubicBezTo>
                      <a:pt x="732195" y="96554"/>
                      <a:pt x="724728" y="102879"/>
                      <a:pt x="719017" y="111577"/>
                    </a:cubicBezTo>
                    <a:cubicBezTo>
                      <a:pt x="718227" y="112807"/>
                      <a:pt x="716030" y="113685"/>
                      <a:pt x="714361" y="114037"/>
                    </a:cubicBezTo>
                    <a:cubicBezTo>
                      <a:pt x="709265" y="114915"/>
                      <a:pt x="703994" y="115794"/>
                      <a:pt x="698811" y="116057"/>
                    </a:cubicBezTo>
                    <a:cubicBezTo>
                      <a:pt x="694155" y="116321"/>
                      <a:pt x="689498" y="115794"/>
                      <a:pt x="684842" y="115618"/>
                    </a:cubicBezTo>
                    <a:cubicBezTo>
                      <a:pt x="688620" y="113685"/>
                      <a:pt x="692485" y="111840"/>
                      <a:pt x="696263" y="109907"/>
                    </a:cubicBezTo>
                    <a:cubicBezTo>
                      <a:pt x="704258" y="105603"/>
                      <a:pt x="705839" y="102176"/>
                      <a:pt x="699953" y="95587"/>
                    </a:cubicBezTo>
                    <a:cubicBezTo>
                      <a:pt x="699162" y="94709"/>
                      <a:pt x="699162" y="93303"/>
                      <a:pt x="698723" y="92073"/>
                    </a:cubicBezTo>
                    <a:cubicBezTo>
                      <a:pt x="700216" y="91810"/>
                      <a:pt x="702149" y="90843"/>
                      <a:pt x="703028" y="91370"/>
                    </a:cubicBezTo>
                    <a:cubicBezTo>
                      <a:pt x="707948" y="94270"/>
                      <a:pt x="713395" y="93127"/>
                      <a:pt x="721038" y="93391"/>
                    </a:cubicBezTo>
                    <a:moveTo>
                      <a:pt x="468107" y="262246"/>
                    </a:moveTo>
                    <a:cubicBezTo>
                      <a:pt x="457301" y="265145"/>
                      <a:pt x="447637" y="270768"/>
                      <a:pt x="435952" y="272085"/>
                    </a:cubicBezTo>
                    <a:cubicBezTo>
                      <a:pt x="433405" y="272349"/>
                      <a:pt x="432087" y="272613"/>
                      <a:pt x="430945" y="271119"/>
                    </a:cubicBezTo>
                    <a:cubicBezTo>
                      <a:pt x="426903" y="266199"/>
                      <a:pt x="421544" y="265057"/>
                      <a:pt x="414692" y="265057"/>
                    </a:cubicBezTo>
                    <a:cubicBezTo>
                      <a:pt x="409860" y="265057"/>
                      <a:pt x="404940" y="262510"/>
                      <a:pt x="400196" y="260840"/>
                    </a:cubicBezTo>
                    <a:cubicBezTo>
                      <a:pt x="398878" y="260401"/>
                      <a:pt x="398000" y="258995"/>
                      <a:pt x="396945" y="258029"/>
                    </a:cubicBezTo>
                    <a:cubicBezTo>
                      <a:pt x="398790" y="257678"/>
                      <a:pt x="401250" y="256535"/>
                      <a:pt x="402304" y="257238"/>
                    </a:cubicBezTo>
                    <a:cubicBezTo>
                      <a:pt x="407312" y="260401"/>
                      <a:pt x="412495" y="259083"/>
                      <a:pt x="417767" y="258644"/>
                    </a:cubicBezTo>
                    <a:cubicBezTo>
                      <a:pt x="422862" y="258117"/>
                      <a:pt x="427958" y="257765"/>
                      <a:pt x="433141" y="257678"/>
                    </a:cubicBezTo>
                    <a:cubicBezTo>
                      <a:pt x="444826" y="257502"/>
                      <a:pt x="456862" y="254515"/>
                      <a:pt x="468107" y="262246"/>
                    </a:cubicBezTo>
                    <a:moveTo>
                      <a:pt x="199713" y="434351"/>
                    </a:moveTo>
                    <a:cubicBezTo>
                      <a:pt x="201031" y="440677"/>
                      <a:pt x="198835" y="446124"/>
                      <a:pt x="194706" y="451219"/>
                    </a:cubicBezTo>
                    <a:cubicBezTo>
                      <a:pt x="189786" y="457193"/>
                      <a:pt x="185042" y="457193"/>
                      <a:pt x="180825" y="450780"/>
                    </a:cubicBezTo>
                    <a:cubicBezTo>
                      <a:pt x="179595" y="448847"/>
                      <a:pt x="179331" y="446475"/>
                      <a:pt x="178365" y="444455"/>
                    </a:cubicBezTo>
                    <a:cubicBezTo>
                      <a:pt x="176432" y="440677"/>
                      <a:pt x="174324" y="436899"/>
                      <a:pt x="172215" y="433209"/>
                    </a:cubicBezTo>
                    <a:cubicBezTo>
                      <a:pt x="170458" y="430047"/>
                      <a:pt x="166153" y="425127"/>
                      <a:pt x="167032" y="424248"/>
                    </a:cubicBezTo>
                    <a:cubicBezTo>
                      <a:pt x="171952" y="419680"/>
                      <a:pt x="174412" y="426357"/>
                      <a:pt x="178453" y="427235"/>
                    </a:cubicBezTo>
                    <a:cubicBezTo>
                      <a:pt x="185569" y="428641"/>
                      <a:pt x="192597" y="430486"/>
                      <a:pt x="199713" y="434351"/>
                    </a:cubicBezTo>
                    <a:moveTo>
                      <a:pt x="1597467" y="317242"/>
                    </a:moveTo>
                    <a:cubicBezTo>
                      <a:pt x="1600893" y="316276"/>
                      <a:pt x="1604495" y="316276"/>
                      <a:pt x="1608010" y="315925"/>
                    </a:cubicBezTo>
                    <a:cubicBezTo>
                      <a:pt x="1614071" y="315397"/>
                      <a:pt x="1619606" y="312850"/>
                      <a:pt x="1621012" y="320932"/>
                    </a:cubicBezTo>
                    <a:cubicBezTo>
                      <a:pt x="1621188" y="321899"/>
                      <a:pt x="1623999" y="322514"/>
                      <a:pt x="1625580" y="323392"/>
                    </a:cubicBezTo>
                    <a:cubicBezTo>
                      <a:pt x="1632345" y="327258"/>
                      <a:pt x="1635771" y="332968"/>
                      <a:pt x="1636474" y="339733"/>
                    </a:cubicBezTo>
                    <a:cubicBezTo>
                      <a:pt x="1636650" y="341666"/>
                      <a:pt x="1635156" y="344653"/>
                      <a:pt x="1633399" y="345531"/>
                    </a:cubicBezTo>
                    <a:cubicBezTo>
                      <a:pt x="1631818" y="346322"/>
                      <a:pt x="1628040" y="345531"/>
                      <a:pt x="1626459" y="344214"/>
                    </a:cubicBezTo>
                    <a:cubicBezTo>
                      <a:pt x="1623472" y="341841"/>
                      <a:pt x="1620748" y="338854"/>
                      <a:pt x="1618903" y="335692"/>
                    </a:cubicBezTo>
                    <a:cubicBezTo>
                      <a:pt x="1613632" y="326731"/>
                      <a:pt x="1605198" y="322250"/>
                      <a:pt x="1594041" y="321284"/>
                    </a:cubicBezTo>
                    <a:cubicBezTo>
                      <a:pt x="1592020" y="321108"/>
                      <a:pt x="1588594" y="322162"/>
                      <a:pt x="1589472" y="318824"/>
                    </a:cubicBezTo>
                    <a:cubicBezTo>
                      <a:pt x="1589648" y="318033"/>
                      <a:pt x="1593162" y="317769"/>
                      <a:pt x="1597467" y="317242"/>
                    </a:cubicBezTo>
                    <a:moveTo>
                      <a:pt x="1471573" y="688249"/>
                    </a:moveTo>
                    <a:cubicBezTo>
                      <a:pt x="1464632" y="689479"/>
                      <a:pt x="1457692" y="690709"/>
                      <a:pt x="1450751" y="691851"/>
                    </a:cubicBezTo>
                    <a:cubicBezTo>
                      <a:pt x="1449697" y="692027"/>
                      <a:pt x="1448643" y="692027"/>
                      <a:pt x="1447501" y="692114"/>
                    </a:cubicBezTo>
                    <a:cubicBezTo>
                      <a:pt x="1448028" y="691148"/>
                      <a:pt x="1448203" y="689742"/>
                      <a:pt x="1449082" y="689303"/>
                    </a:cubicBezTo>
                    <a:cubicBezTo>
                      <a:pt x="1451630" y="688073"/>
                      <a:pt x="1454265" y="686755"/>
                      <a:pt x="1457077" y="686228"/>
                    </a:cubicBezTo>
                    <a:cubicBezTo>
                      <a:pt x="1460415" y="685613"/>
                      <a:pt x="1464896" y="686843"/>
                      <a:pt x="1467268" y="685262"/>
                    </a:cubicBezTo>
                    <a:cubicBezTo>
                      <a:pt x="1472451" y="681923"/>
                      <a:pt x="1477810" y="682011"/>
                      <a:pt x="1483609" y="681836"/>
                    </a:cubicBezTo>
                    <a:cubicBezTo>
                      <a:pt x="1484926" y="681836"/>
                      <a:pt x="1486244" y="680869"/>
                      <a:pt x="1487650" y="680342"/>
                    </a:cubicBezTo>
                    <a:cubicBezTo>
                      <a:pt x="1495381" y="677443"/>
                      <a:pt x="1500125" y="669097"/>
                      <a:pt x="1510404" y="670854"/>
                    </a:cubicBezTo>
                    <a:cubicBezTo>
                      <a:pt x="1515500" y="663210"/>
                      <a:pt x="1526481" y="666110"/>
                      <a:pt x="1533246" y="661453"/>
                    </a:cubicBezTo>
                    <a:cubicBezTo>
                      <a:pt x="1533773" y="661102"/>
                      <a:pt x="1535354" y="661717"/>
                      <a:pt x="1536409" y="661893"/>
                    </a:cubicBezTo>
                    <a:cubicBezTo>
                      <a:pt x="1535882" y="662596"/>
                      <a:pt x="1535618" y="663650"/>
                      <a:pt x="1534827" y="664001"/>
                    </a:cubicBezTo>
                    <a:cubicBezTo>
                      <a:pt x="1524812" y="668658"/>
                      <a:pt x="1514885" y="673577"/>
                      <a:pt x="1504518" y="677706"/>
                    </a:cubicBezTo>
                    <a:cubicBezTo>
                      <a:pt x="1494678" y="681748"/>
                      <a:pt x="1484223" y="684735"/>
                      <a:pt x="1471573" y="688249"/>
                    </a:cubicBezTo>
                    <a:moveTo>
                      <a:pt x="922926" y="576323"/>
                    </a:moveTo>
                    <a:cubicBezTo>
                      <a:pt x="918709" y="573775"/>
                      <a:pt x="918709" y="573775"/>
                      <a:pt x="921871" y="572194"/>
                    </a:cubicBezTo>
                    <a:cubicBezTo>
                      <a:pt x="929778" y="568153"/>
                      <a:pt x="938476" y="565166"/>
                      <a:pt x="942869" y="557083"/>
                    </a:cubicBezTo>
                    <a:cubicBezTo>
                      <a:pt x="945329" y="552427"/>
                      <a:pt x="951918" y="553218"/>
                      <a:pt x="956574" y="551548"/>
                    </a:cubicBezTo>
                    <a:cubicBezTo>
                      <a:pt x="957277" y="551285"/>
                      <a:pt x="959649" y="553130"/>
                      <a:pt x="959649" y="553218"/>
                    </a:cubicBezTo>
                    <a:cubicBezTo>
                      <a:pt x="955871" y="559543"/>
                      <a:pt x="953499" y="567538"/>
                      <a:pt x="947613" y="571667"/>
                    </a:cubicBezTo>
                    <a:cubicBezTo>
                      <a:pt x="942166" y="575357"/>
                      <a:pt x="932853" y="574917"/>
                      <a:pt x="922926" y="576323"/>
                    </a:cubicBezTo>
                    <a:moveTo>
                      <a:pt x="1003663" y="605315"/>
                    </a:moveTo>
                    <a:cubicBezTo>
                      <a:pt x="1004805" y="606281"/>
                      <a:pt x="1006035" y="607160"/>
                      <a:pt x="1006914" y="608214"/>
                    </a:cubicBezTo>
                    <a:cubicBezTo>
                      <a:pt x="1007968" y="609532"/>
                      <a:pt x="1008671" y="610937"/>
                      <a:pt x="1009549" y="612343"/>
                    </a:cubicBezTo>
                    <a:cubicBezTo>
                      <a:pt x="1007705" y="612168"/>
                      <a:pt x="1005860" y="611992"/>
                      <a:pt x="1004015" y="611816"/>
                    </a:cubicBezTo>
                    <a:cubicBezTo>
                      <a:pt x="992857" y="610937"/>
                      <a:pt x="984950" y="601361"/>
                      <a:pt x="972827" y="603031"/>
                    </a:cubicBezTo>
                    <a:cubicBezTo>
                      <a:pt x="971860" y="603119"/>
                      <a:pt x="969488" y="600922"/>
                      <a:pt x="969752" y="600395"/>
                    </a:cubicBezTo>
                    <a:cubicBezTo>
                      <a:pt x="970367" y="599077"/>
                      <a:pt x="972124" y="597057"/>
                      <a:pt x="973178" y="597144"/>
                    </a:cubicBezTo>
                    <a:cubicBezTo>
                      <a:pt x="983369" y="598111"/>
                      <a:pt x="995756" y="592664"/>
                      <a:pt x="1003663" y="605315"/>
                    </a:cubicBezTo>
                    <a:moveTo>
                      <a:pt x="1485893" y="350363"/>
                    </a:moveTo>
                    <a:cubicBezTo>
                      <a:pt x="1480534" y="349221"/>
                      <a:pt x="1478513" y="353175"/>
                      <a:pt x="1475262" y="355371"/>
                    </a:cubicBezTo>
                    <a:cubicBezTo>
                      <a:pt x="1474296" y="356074"/>
                      <a:pt x="1472627" y="355986"/>
                      <a:pt x="1471309" y="356249"/>
                    </a:cubicBezTo>
                    <a:cubicBezTo>
                      <a:pt x="1471309" y="355107"/>
                      <a:pt x="1470958" y="353789"/>
                      <a:pt x="1471485" y="352735"/>
                    </a:cubicBezTo>
                    <a:cubicBezTo>
                      <a:pt x="1473593" y="347991"/>
                      <a:pt x="1475438" y="343071"/>
                      <a:pt x="1478337" y="338679"/>
                    </a:cubicBezTo>
                    <a:cubicBezTo>
                      <a:pt x="1479304" y="337097"/>
                      <a:pt x="1483872" y="335428"/>
                      <a:pt x="1484926" y="336043"/>
                    </a:cubicBezTo>
                    <a:cubicBezTo>
                      <a:pt x="1488616" y="338503"/>
                      <a:pt x="1495557" y="336395"/>
                      <a:pt x="1496699" y="342193"/>
                    </a:cubicBezTo>
                    <a:cubicBezTo>
                      <a:pt x="1496962" y="343423"/>
                      <a:pt x="1496611" y="345180"/>
                      <a:pt x="1495732" y="345883"/>
                    </a:cubicBezTo>
                    <a:cubicBezTo>
                      <a:pt x="1493360" y="347640"/>
                      <a:pt x="1490725" y="348958"/>
                      <a:pt x="1485893" y="350363"/>
                    </a:cubicBezTo>
                    <a:moveTo>
                      <a:pt x="685369" y="570085"/>
                    </a:moveTo>
                    <a:cubicBezTo>
                      <a:pt x="681767" y="570788"/>
                      <a:pt x="678165" y="571491"/>
                      <a:pt x="674475" y="572106"/>
                    </a:cubicBezTo>
                    <a:cubicBezTo>
                      <a:pt x="673860" y="572194"/>
                      <a:pt x="673157" y="571579"/>
                      <a:pt x="672543" y="571316"/>
                    </a:cubicBezTo>
                    <a:cubicBezTo>
                      <a:pt x="673245" y="570613"/>
                      <a:pt x="673772" y="569646"/>
                      <a:pt x="674651" y="569207"/>
                    </a:cubicBezTo>
                    <a:cubicBezTo>
                      <a:pt x="675881" y="568592"/>
                      <a:pt x="677375" y="568241"/>
                      <a:pt x="678780" y="568065"/>
                    </a:cubicBezTo>
                    <a:cubicBezTo>
                      <a:pt x="688796" y="566659"/>
                      <a:pt x="698723" y="565166"/>
                      <a:pt x="708738" y="563936"/>
                    </a:cubicBezTo>
                    <a:cubicBezTo>
                      <a:pt x="716997" y="562881"/>
                      <a:pt x="725255" y="562091"/>
                      <a:pt x="733513" y="561212"/>
                    </a:cubicBezTo>
                    <a:cubicBezTo>
                      <a:pt x="735973" y="560949"/>
                      <a:pt x="738345" y="560685"/>
                      <a:pt x="740805" y="560422"/>
                    </a:cubicBezTo>
                    <a:cubicBezTo>
                      <a:pt x="738872" y="561564"/>
                      <a:pt x="736939" y="562794"/>
                      <a:pt x="734919" y="563848"/>
                    </a:cubicBezTo>
                    <a:cubicBezTo>
                      <a:pt x="733337" y="564726"/>
                      <a:pt x="731756" y="565517"/>
                      <a:pt x="730175" y="566220"/>
                    </a:cubicBezTo>
                    <a:cubicBezTo>
                      <a:pt x="724816" y="568416"/>
                      <a:pt x="719544" y="571491"/>
                      <a:pt x="713307" y="569471"/>
                    </a:cubicBezTo>
                    <a:cubicBezTo>
                      <a:pt x="704609" y="566659"/>
                      <a:pt x="696263" y="567626"/>
                      <a:pt x="685369" y="570085"/>
                    </a:cubicBezTo>
                    <a:moveTo>
                      <a:pt x="1493009" y="454031"/>
                    </a:moveTo>
                    <a:cubicBezTo>
                      <a:pt x="1505836" y="451834"/>
                      <a:pt x="1518662" y="449638"/>
                      <a:pt x="1531401" y="447442"/>
                    </a:cubicBezTo>
                    <a:cubicBezTo>
                      <a:pt x="1532455" y="447266"/>
                      <a:pt x="1533510" y="447178"/>
                      <a:pt x="1534564" y="447002"/>
                    </a:cubicBezTo>
                    <a:cubicBezTo>
                      <a:pt x="1533861" y="447969"/>
                      <a:pt x="1533334" y="449462"/>
                      <a:pt x="1532367" y="449726"/>
                    </a:cubicBezTo>
                    <a:cubicBezTo>
                      <a:pt x="1527448" y="451132"/>
                      <a:pt x="1522352" y="451834"/>
                      <a:pt x="1517520" y="453416"/>
                    </a:cubicBezTo>
                    <a:cubicBezTo>
                      <a:pt x="1500916" y="458687"/>
                      <a:pt x="1482642" y="459214"/>
                      <a:pt x="1466653" y="466330"/>
                    </a:cubicBezTo>
                    <a:cubicBezTo>
                      <a:pt x="1465950" y="466682"/>
                      <a:pt x="1464632" y="465803"/>
                      <a:pt x="1463578" y="465539"/>
                    </a:cubicBezTo>
                    <a:cubicBezTo>
                      <a:pt x="1464017" y="464398"/>
                      <a:pt x="1464193" y="462640"/>
                      <a:pt x="1464984" y="462377"/>
                    </a:cubicBezTo>
                    <a:cubicBezTo>
                      <a:pt x="1469376" y="460795"/>
                      <a:pt x="1473945" y="459566"/>
                      <a:pt x="1478425" y="458072"/>
                    </a:cubicBezTo>
                    <a:cubicBezTo>
                      <a:pt x="1482466" y="456842"/>
                      <a:pt x="1486508" y="455349"/>
                      <a:pt x="1493009" y="454031"/>
                    </a:cubicBezTo>
                    <a:moveTo>
                      <a:pt x="922926" y="267429"/>
                    </a:moveTo>
                    <a:cubicBezTo>
                      <a:pt x="922574" y="272613"/>
                      <a:pt x="917127" y="278411"/>
                      <a:pt x="912998" y="277269"/>
                    </a:cubicBezTo>
                    <a:cubicBezTo>
                      <a:pt x="905443" y="275073"/>
                      <a:pt x="898151" y="272173"/>
                      <a:pt x="890771" y="269538"/>
                    </a:cubicBezTo>
                    <a:cubicBezTo>
                      <a:pt x="890068" y="269274"/>
                      <a:pt x="889453" y="269011"/>
                      <a:pt x="888751" y="268835"/>
                    </a:cubicBezTo>
                    <a:cubicBezTo>
                      <a:pt x="889453" y="268396"/>
                      <a:pt x="890156" y="267693"/>
                      <a:pt x="890947" y="267517"/>
                    </a:cubicBezTo>
                    <a:cubicBezTo>
                      <a:pt x="901226" y="265936"/>
                      <a:pt x="911241" y="260137"/>
                      <a:pt x="922926" y="267429"/>
                    </a:cubicBezTo>
                    <a:moveTo>
                      <a:pt x="897975" y="527564"/>
                    </a:moveTo>
                    <a:cubicBezTo>
                      <a:pt x="903598" y="522205"/>
                      <a:pt x="913613" y="521942"/>
                      <a:pt x="917742" y="514738"/>
                    </a:cubicBezTo>
                    <a:cubicBezTo>
                      <a:pt x="918182" y="514035"/>
                      <a:pt x="921257" y="514386"/>
                      <a:pt x="923101" y="514298"/>
                    </a:cubicBezTo>
                    <a:cubicBezTo>
                      <a:pt x="922662" y="515968"/>
                      <a:pt x="922838" y="518164"/>
                      <a:pt x="921608" y="519218"/>
                    </a:cubicBezTo>
                    <a:cubicBezTo>
                      <a:pt x="910802" y="528267"/>
                      <a:pt x="898415" y="535471"/>
                      <a:pt x="884885" y="541094"/>
                    </a:cubicBezTo>
                    <a:cubicBezTo>
                      <a:pt x="883831" y="541533"/>
                      <a:pt x="882689" y="541972"/>
                      <a:pt x="881547" y="542324"/>
                    </a:cubicBezTo>
                    <a:cubicBezTo>
                      <a:pt x="881898" y="541182"/>
                      <a:pt x="881898" y="539600"/>
                      <a:pt x="882777" y="538897"/>
                    </a:cubicBezTo>
                    <a:cubicBezTo>
                      <a:pt x="887345" y="535295"/>
                      <a:pt x="892089" y="532045"/>
                      <a:pt x="897975" y="527564"/>
                    </a:cubicBezTo>
                    <a:moveTo>
                      <a:pt x="533382" y="194950"/>
                    </a:moveTo>
                    <a:cubicBezTo>
                      <a:pt x="535579" y="196795"/>
                      <a:pt x="538829" y="199167"/>
                      <a:pt x="533821" y="200573"/>
                    </a:cubicBezTo>
                    <a:cubicBezTo>
                      <a:pt x="528199" y="202154"/>
                      <a:pt x="522137" y="202769"/>
                      <a:pt x="516251" y="203120"/>
                    </a:cubicBezTo>
                    <a:cubicBezTo>
                      <a:pt x="511419" y="203472"/>
                      <a:pt x="505620" y="197761"/>
                      <a:pt x="506323" y="193808"/>
                    </a:cubicBezTo>
                    <a:cubicBezTo>
                      <a:pt x="506499" y="192754"/>
                      <a:pt x="508607" y="190909"/>
                      <a:pt x="509486" y="190997"/>
                    </a:cubicBezTo>
                    <a:cubicBezTo>
                      <a:pt x="516690" y="192139"/>
                      <a:pt x="523894" y="193544"/>
                      <a:pt x="533382" y="194950"/>
                    </a:cubicBezTo>
                    <a:moveTo>
                      <a:pt x="324378" y="304767"/>
                    </a:moveTo>
                    <a:cubicBezTo>
                      <a:pt x="321040" y="308369"/>
                      <a:pt x="317789" y="311971"/>
                      <a:pt x="314450" y="315485"/>
                    </a:cubicBezTo>
                    <a:cubicBezTo>
                      <a:pt x="310585" y="319614"/>
                      <a:pt x="308476" y="327346"/>
                      <a:pt x="299428" y="321372"/>
                    </a:cubicBezTo>
                    <a:cubicBezTo>
                      <a:pt x="299164" y="321196"/>
                      <a:pt x="298198" y="321899"/>
                      <a:pt x="297495" y="322074"/>
                    </a:cubicBezTo>
                    <a:cubicBezTo>
                      <a:pt x="295913" y="322338"/>
                      <a:pt x="294244" y="322426"/>
                      <a:pt x="292663" y="322601"/>
                    </a:cubicBezTo>
                    <a:cubicBezTo>
                      <a:pt x="293629" y="320932"/>
                      <a:pt x="294068" y="318648"/>
                      <a:pt x="295562" y="317769"/>
                    </a:cubicBezTo>
                    <a:cubicBezTo>
                      <a:pt x="301272" y="314343"/>
                      <a:pt x="307510" y="311532"/>
                      <a:pt x="313308" y="308193"/>
                    </a:cubicBezTo>
                    <a:cubicBezTo>
                      <a:pt x="317086" y="306085"/>
                      <a:pt x="320425" y="303449"/>
                      <a:pt x="324027" y="300989"/>
                    </a:cubicBezTo>
                    <a:cubicBezTo>
                      <a:pt x="324466" y="301956"/>
                      <a:pt x="324993" y="302834"/>
                      <a:pt x="324378" y="304767"/>
                    </a:cubicBezTo>
                    <a:moveTo>
                      <a:pt x="1255452" y="520360"/>
                    </a:moveTo>
                    <a:cubicBezTo>
                      <a:pt x="1261339" y="519394"/>
                      <a:pt x="1267225" y="518691"/>
                      <a:pt x="1273023" y="517373"/>
                    </a:cubicBezTo>
                    <a:cubicBezTo>
                      <a:pt x="1279788" y="515880"/>
                      <a:pt x="1286377" y="513771"/>
                      <a:pt x="1293054" y="512190"/>
                    </a:cubicBezTo>
                    <a:cubicBezTo>
                      <a:pt x="1294108" y="511926"/>
                      <a:pt x="1295514" y="512893"/>
                      <a:pt x="1296744" y="513332"/>
                    </a:cubicBezTo>
                    <a:cubicBezTo>
                      <a:pt x="1295865" y="514035"/>
                      <a:pt x="1295162" y="515001"/>
                      <a:pt x="1294196" y="515528"/>
                    </a:cubicBezTo>
                    <a:cubicBezTo>
                      <a:pt x="1281281" y="522293"/>
                      <a:pt x="1267664" y="526686"/>
                      <a:pt x="1252202" y="524577"/>
                    </a:cubicBezTo>
                    <a:cubicBezTo>
                      <a:pt x="1251323" y="524489"/>
                      <a:pt x="1250445" y="523787"/>
                      <a:pt x="1249654" y="523435"/>
                    </a:cubicBezTo>
                    <a:cubicBezTo>
                      <a:pt x="1250884" y="522293"/>
                      <a:pt x="1251938" y="521327"/>
                      <a:pt x="1255452" y="520360"/>
                    </a:cubicBezTo>
                    <a:moveTo>
                      <a:pt x="723410" y="286142"/>
                    </a:moveTo>
                    <a:cubicBezTo>
                      <a:pt x="730965" y="285527"/>
                      <a:pt x="738433" y="286845"/>
                      <a:pt x="746164" y="284385"/>
                    </a:cubicBezTo>
                    <a:cubicBezTo>
                      <a:pt x="753104" y="282189"/>
                      <a:pt x="761099" y="282628"/>
                      <a:pt x="768742" y="282101"/>
                    </a:cubicBezTo>
                    <a:cubicBezTo>
                      <a:pt x="769797" y="282013"/>
                      <a:pt x="770939" y="283243"/>
                      <a:pt x="772081" y="283770"/>
                    </a:cubicBezTo>
                    <a:cubicBezTo>
                      <a:pt x="771202" y="284561"/>
                      <a:pt x="770324" y="285966"/>
                      <a:pt x="769357" y="286054"/>
                    </a:cubicBezTo>
                    <a:cubicBezTo>
                      <a:pt x="759869" y="286933"/>
                      <a:pt x="750293" y="287548"/>
                      <a:pt x="740805" y="288251"/>
                    </a:cubicBezTo>
                    <a:cubicBezTo>
                      <a:pt x="738872" y="288426"/>
                      <a:pt x="736939" y="288251"/>
                      <a:pt x="735007" y="288514"/>
                    </a:cubicBezTo>
                    <a:cubicBezTo>
                      <a:pt x="726133" y="289744"/>
                      <a:pt x="717348" y="291150"/>
                      <a:pt x="708475" y="292292"/>
                    </a:cubicBezTo>
                    <a:cubicBezTo>
                      <a:pt x="706893" y="292468"/>
                      <a:pt x="705048" y="291589"/>
                      <a:pt x="703379" y="291238"/>
                    </a:cubicBezTo>
                    <a:cubicBezTo>
                      <a:pt x="705312" y="290271"/>
                      <a:pt x="707069" y="288778"/>
                      <a:pt x="709090" y="288338"/>
                    </a:cubicBezTo>
                    <a:cubicBezTo>
                      <a:pt x="712955" y="287372"/>
                      <a:pt x="717699" y="289920"/>
                      <a:pt x="723410" y="286142"/>
                    </a:cubicBezTo>
                    <a:moveTo>
                      <a:pt x="1412447" y="258907"/>
                    </a:moveTo>
                    <a:cubicBezTo>
                      <a:pt x="1412447" y="258907"/>
                      <a:pt x="1405067" y="258907"/>
                      <a:pt x="1401553" y="258907"/>
                    </a:cubicBezTo>
                    <a:cubicBezTo>
                      <a:pt x="1395228" y="258907"/>
                      <a:pt x="1388902" y="259171"/>
                      <a:pt x="1382577" y="258732"/>
                    </a:cubicBezTo>
                    <a:cubicBezTo>
                      <a:pt x="1380205" y="258556"/>
                      <a:pt x="1377920" y="256887"/>
                      <a:pt x="1375636" y="255920"/>
                    </a:cubicBezTo>
                    <a:cubicBezTo>
                      <a:pt x="1377657" y="255481"/>
                      <a:pt x="1379678" y="254866"/>
                      <a:pt x="1381786" y="254778"/>
                    </a:cubicBezTo>
                    <a:cubicBezTo>
                      <a:pt x="1385740" y="254603"/>
                      <a:pt x="1389693" y="254603"/>
                      <a:pt x="1393646" y="254778"/>
                    </a:cubicBezTo>
                    <a:cubicBezTo>
                      <a:pt x="1406385" y="255393"/>
                      <a:pt x="1419124" y="256096"/>
                      <a:pt x="1431863" y="256887"/>
                    </a:cubicBezTo>
                    <a:cubicBezTo>
                      <a:pt x="1432829" y="256975"/>
                      <a:pt x="1433796" y="257590"/>
                      <a:pt x="1434762" y="257941"/>
                    </a:cubicBezTo>
                    <a:cubicBezTo>
                      <a:pt x="1433708" y="258292"/>
                      <a:pt x="1432478" y="258380"/>
                      <a:pt x="1431687" y="258995"/>
                    </a:cubicBezTo>
                    <a:cubicBezTo>
                      <a:pt x="1428788" y="261016"/>
                      <a:pt x="1426240" y="262070"/>
                      <a:pt x="1422462" y="259874"/>
                    </a:cubicBezTo>
                    <a:cubicBezTo>
                      <a:pt x="1420530" y="258732"/>
                      <a:pt x="1417279" y="259259"/>
                      <a:pt x="1412271" y="258995"/>
                    </a:cubicBezTo>
                    <a:moveTo>
                      <a:pt x="1186575" y="522381"/>
                    </a:moveTo>
                    <a:cubicBezTo>
                      <a:pt x="1185433" y="521415"/>
                      <a:pt x="1184379" y="520448"/>
                      <a:pt x="1183237" y="519482"/>
                    </a:cubicBezTo>
                    <a:cubicBezTo>
                      <a:pt x="1184027" y="519043"/>
                      <a:pt x="1184818" y="518428"/>
                      <a:pt x="1185696" y="518252"/>
                    </a:cubicBezTo>
                    <a:cubicBezTo>
                      <a:pt x="1187893" y="517812"/>
                      <a:pt x="1190177" y="517725"/>
                      <a:pt x="1192285" y="517285"/>
                    </a:cubicBezTo>
                    <a:cubicBezTo>
                      <a:pt x="1197293" y="516231"/>
                      <a:pt x="1202125" y="514650"/>
                      <a:pt x="1207221" y="514123"/>
                    </a:cubicBezTo>
                    <a:cubicBezTo>
                      <a:pt x="1214952" y="513332"/>
                      <a:pt x="1213634" y="521590"/>
                      <a:pt x="1218817" y="523611"/>
                    </a:cubicBezTo>
                    <a:cubicBezTo>
                      <a:pt x="1219608" y="523962"/>
                      <a:pt x="1220047" y="525017"/>
                      <a:pt x="1220662" y="525719"/>
                    </a:cubicBezTo>
                    <a:cubicBezTo>
                      <a:pt x="1219257" y="525983"/>
                      <a:pt x="1217236" y="526861"/>
                      <a:pt x="1216357" y="526334"/>
                    </a:cubicBezTo>
                    <a:cubicBezTo>
                      <a:pt x="1207923" y="521151"/>
                      <a:pt x="1198347" y="522557"/>
                      <a:pt x="1186575" y="522381"/>
                    </a:cubicBezTo>
                    <a:moveTo>
                      <a:pt x="355215" y="327609"/>
                    </a:moveTo>
                    <a:cubicBezTo>
                      <a:pt x="359520" y="325237"/>
                      <a:pt x="363737" y="322514"/>
                      <a:pt x="368305" y="320493"/>
                    </a:cubicBezTo>
                    <a:cubicBezTo>
                      <a:pt x="370501" y="319527"/>
                      <a:pt x="373400" y="319614"/>
                      <a:pt x="375948" y="319351"/>
                    </a:cubicBezTo>
                    <a:cubicBezTo>
                      <a:pt x="376475" y="319263"/>
                      <a:pt x="377617" y="319966"/>
                      <a:pt x="377705" y="320317"/>
                    </a:cubicBezTo>
                    <a:cubicBezTo>
                      <a:pt x="377705" y="321196"/>
                      <a:pt x="377354" y="322953"/>
                      <a:pt x="376915" y="322953"/>
                    </a:cubicBezTo>
                    <a:cubicBezTo>
                      <a:pt x="371468" y="323568"/>
                      <a:pt x="371204" y="326906"/>
                      <a:pt x="370062" y="330684"/>
                    </a:cubicBezTo>
                    <a:cubicBezTo>
                      <a:pt x="369447" y="332793"/>
                      <a:pt x="365054" y="334198"/>
                      <a:pt x="362155" y="335692"/>
                    </a:cubicBezTo>
                    <a:cubicBezTo>
                      <a:pt x="361452" y="336043"/>
                      <a:pt x="360134" y="335252"/>
                      <a:pt x="359080" y="334989"/>
                    </a:cubicBezTo>
                    <a:cubicBezTo>
                      <a:pt x="359871" y="334550"/>
                      <a:pt x="360662" y="334198"/>
                      <a:pt x="361277" y="333671"/>
                    </a:cubicBezTo>
                    <a:cubicBezTo>
                      <a:pt x="362594" y="332441"/>
                      <a:pt x="363824" y="331211"/>
                      <a:pt x="365142" y="329981"/>
                    </a:cubicBezTo>
                    <a:cubicBezTo>
                      <a:pt x="363034" y="330157"/>
                      <a:pt x="360837" y="330245"/>
                      <a:pt x="358817" y="330596"/>
                    </a:cubicBezTo>
                    <a:cubicBezTo>
                      <a:pt x="357411" y="330860"/>
                      <a:pt x="356181" y="331738"/>
                      <a:pt x="354775" y="331914"/>
                    </a:cubicBezTo>
                    <a:cubicBezTo>
                      <a:pt x="351613" y="332441"/>
                      <a:pt x="348450" y="332793"/>
                      <a:pt x="345199" y="333232"/>
                    </a:cubicBezTo>
                    <a:cubicBezTo>
                      <a:pt x="347835" y="331475"/>
                      <a:pt x="350295" y="329542"/>
                      <a:pt x="355215" y="327609"/>
                    </a:cubicBezTo>
                    <a:moveTo>
                      <a:pt x="618864" y="228071"/>
                    </a:moveTo>
                    <a:cubicBezTo>
                      <a:pt x="611308" y="229301"/>
                      <a:pt x="603577" y="230004"/>
                      <a:pt x="597076" y="234221"/>
                    </a:cubicBezTo>
                    <a:cubicBezTo>
                      <a:pt x="595671" y="235187"/>
                      <a:pt x="593913" y="236065"/>
                      <a:pt x="592156" y="236241"/>
                    </a:cubicBezTo>
                    <a:cubicBezTo>
                      <a:pt x="590399" y="236417"/>
                      <a:pt x="588554" y="235714"/>
                      <a:pt x="586797" y="235363"/>
                    </a:cubicBezTo>
                    <a:cubicBezTo>
                      <a:pt x="588115" y="234923"/>
                      <a:pt x="589521" y="234484"/>
                      <a:pt x="590751" y="233869"/>
                    </a:cubicBezTo>
                    <a:cubicBezTo>
                      <a:pt x="594616" y="232024"/>
                      <a:pt x="598745" y="230443"/>
                      <a:pt x="601996" y="227983"/>
                    </a:cubicBezTo>
                    <a:cubicBezTo>
                      <a:pt x="606389" y="224732"/>
                      <a:pt x="609903" y="221745"/>
                      <a:pt x="616580" y="221042"/>
                    </a:cubicBezTo>
                    <a:cubicBezTo>
                      <a:pt x="620533" y="220603"/>
                      <a:pt x="623872" y="218934"/>
                      <a:pt x="626068" y="222360"/>
                    </a:cubicBezTo>
                    <a:cubicBezTo>
                      <a:pt x="626683" y="223239"/>
                      <a:pt x="622993" y="226138"/>
                      <a:pt x="618864" y="228071"/>
                    </a:cubicBezTo>
                    <a:moveTo>
                      <a:pt x="635556" y="319263"/>
                    </a:moveTo>
                    <a:cubicBezTo>
                      <a:pt x="628967" y="320229"/>
                      <a:pt x="622378" y="321108"/>
                      <a:pt x="615701" y="322074"/>
                    </a:cubicBezTo>
                    <a:cubicBezTo>
                      <a:pt x="614120" y="322338"/>
                      <a:pt x="612451" y="322426"/>
                      <a:pt x="610869" y="322689"/>
                    </a:cubicBezTo>
                    <a:cubicBezTo>
                      <a:pt x="612099" y="321547"/>
                      <a:pt x="613153" y="319966"/>
                      <a:pt x="614647" y="319439"/>
                    </a:cubicBezTo>
                    <a:cubicBezTo>
                      <a:pt x="617634" y="318297"/>
                      <a:pt x="620972" y="317945"/>
                      <a:pt x="624047" y="316891"/>
                    </a:cubicBezTo>
                    <a:cubicBezTo>
                      <a:pt x="632130" y="314167"/>
                      <a:pt x="640124" y="311180"/>
                      <a:pt x="648207" y="308369"/>
                    </a:cubicBezTo>
                    <a:cubicBezTo>
                      <a:pt x="649701" y="307842"/>
                      <a:pt x="651458" y="307842"/>
                      <a:pt x="653039" y="307578"/>
                    </a:cubicBezTo>
                    <a:cubicBezTo>
                      <a:pt x="652160" y="309248"/>
                      <a:pt x="651897" y="311620"/>
                      <a:pt x="650403" y="312410"/>
                    </a:cubicBezTo>
                    <a:cubicBezTo>
                      <a:pt x="646011" y="314695"/>
                      <a:pt x="641267" y="316364"/>
                      <a:pt x="635556" y="319263"/>
                    </a:cubicBezTo>
                    <a:moveTo>
                      <a:pt x="1051192" y="603206"/>
                    </a:moveTo>
                    <a:cubicBezTo>
                      <a:pt x="1052071" y="603909"/>
                      <a:pt x="1052774" y="605051"/>
                      <a:pt x="1053740" y="605227"/>
                    </a:cubicBezTo>
                    <a:cubicBezTo>
                      <a:pt x="1066215" y="607336"/>
                      <a:pt x="1076055" y="614627"/>
                      <a:pt x="1087652" y="618581"/>
                    </a:cubicBezTo>
                    <a:cubicBezTo>
                      <a:pt x="1088618" y="618932"/>
                      <a:pt x="1089057" y="620426"/>
                      <a:pt x="1089672" y="621392"/>
                    </a:cubicBezTo>
                    <a:cubicBezTo>
                      <a:pt x="1088618" y="621480"/>
                      <a:pt x="1087388" y="621831"/>
                      <a:pt x="1086510" y="621568"/>
                    </a:cubicBezTo>
                    <a:cubicBezTo>
                      <a:pt x="1080360" y="619635"/>
                      <a:pt x="1073771" y="618229"/>
                      <a:pt x="1068148" y="615506"/>
                    </a:cubicBezTo>
                    <a:cubicBezTo>
                      <a:pt x="1061647" y="612431"/>
                      <a:pt x="1053125" y="611553"/>
                      <a:pt x="1051192" y="603206"/>
                    </a:cubicBezTo>
                    <a:moveTo>
                      <a:pt x="1319586" y="199079"/>
                    </a:moveTo>
                    <a:cubicBezTo>
                      <a:pt x="1322133" y="204790"/>
                      <a:pt x="1317126" y="206547"/>
                      <a:pt x="1313436" y="204965"/>
                    </a:cubicBezTo>
                    <a:cubicBezTo>
                      <a:pt x="1306935" y="202242"/>
                      <a:pt x="1300521" y="203735"/>
                      <a:pt x="1294108" y="203208"/>
                    </a:cubicBezTo>
                    <a:cubicBezTo>
                      <a:pt x="1292527" y="203032"/>
                      <a:pt x="1290857" y="203384"/>
                      <a:pt x="1289364" y="203120"/>
                    </a:cubicBezTo>
                    <a:cubicBezTo>
                      <a:pt x="1288573" y="202945"/>
                      <a:pt x="1287958" y="201802"/>
                      <a:pt x="1287607" y="201012"/>
                    </a:cubicBezTo>
                    <a:cubicBezTo>
                      <a:pt x="1287431" y="200573"/>
                      <a:pt x="1288222" y="199343"/>
                      <a:pt x="1288398" y="199343"/>
                    </a:cubicBezTo>
                    <a:cubicBezTo>
                      <a:pt x="1295426" y="200221"/>
                      <a:pt x="1301839" y="193984"/>
                      <a:pt x="1309307" y="198200"/>
                    </a:cubicBezTo>
                    <a:cubicBezTo>
                      <a:pt x="1311327" y="199343"/>
                      <a:pt x="1314578" y="198816"/>
                      <a:pt x="1319586" y="199079"/>
                    </a:cubicBezTo>
                    <a:moveTo>
                      <a:pt x="880141" y="404305"/>
                    </a:moveTo>
                    <a:cubicBezTo>
                      <a:pt x="884094" y="403603"/>
                      <a:pt x="888048" y="402812"/>
                      <a:pt x="892001" y="402373"/>
                    </a:cubicBezTo>
                    <a:cubicBezTo>
                      <a:pt x="893143" y="402285"/>
                      <a:pt x="894549" y="403163"/>
                      <a:pt x="895428" y="403954"/>
                    </a:cubicBezTo>
                    <a:cubicBezTo>
                      <a:pt x="895691" y="404218"/>
                      <a:pt x="894988" y="405887"/>
                      <a:pt x="894285" y="406414"/>
                    </a:cubicBezTo>
                    <a:cubicBezTo>
                      <a:pt x="889981" y="409577"/>
                      <a:pt x="885588" y="412652"/>
                      <a:pt x="881283" y="415814"/>
                    </a:cubicBezTo>
                    <a:cubicBezTo>
                      <a:pt x="880844" y="416166"/>
                      <a:pt x="879790" y="416517"/>
                      <a:pt x="879702" y="416341"/>
                    </a:cubicBezTo>
                    <a:cubicBezTo>
                      <a:pt x="877769" y="413969"/>
                      <a:pt x="875397" y="411773"/>
                      <a:pt x="874430" y="409137"/>
                    </a:cubicBezTo>
                    <a:cubicBezTo>
                      <a:pt x="874079" y="407820"/>
                      <a:pt x="876627" y="405887"/>
                      <a:pt x="880141" y="404305"/>
                    </a:cubicBezTo>
                    <a:moveTo>
                      <a:pt x="1457340" y="377334"/>
                    </a:moveTo>
                    <a:cubicBezTo>
                      <a:pt x="1459800" y="376631"/>
                      <a:pt x="1462172" y="375929"/>
                      <a:pt x="1464632" y="375314"/>
                    </a:cubicBezTo>
                    <a:cubicBezTo>
                      <a:pt x="1467444" y="374611"/>
                      <a:pt x="1470255" y="373469"/>
                      <a:pt x="1473066" y="373381"/>
                    </a:cubicBezTo>
                    <a:cubicBezTo>
                      <a:pt x="1475350" y="373293"/>
                      <a:pt x="1477634" y="374523"/>
                      <a:pt x="1479919" y="375138"/>
                    </a:cubicBezTo>
                    <a:cubicBezTo>
                      <a:pt x="1477722" y="376631"/>
                      <a:pt x="1475790" y="378564"/>
                      <a:pt x="1473330" y="379355"/>
                    </a:cubicBezTo>
                    <a:cubicBezTo>
                      <a:pt x="1468234" y="381024"/>
                      <a:pt x="1462875" y="382430"/>
                      <a:pt x="1457516" y="383308"/>
                    </a:cubicBezTo>
                    <a:cubicBezTo>
                      <a:pt x="1454880" y="383748"/>
                      <a:pt x="1451893" y="382693"/>
                      <a:pt x="1448994" y="382254"/>
                    </a:cubicBezTo>
                    <a:cubicBezTo>
                      <a:pt x="1451015" y="380585"/>
                      <a:pt x="1453035" y="378916"/>
                      <a:pt x="1457340" y="377334"/>
                    </a:cubicBezTo>
                    <a:moveTo>
                      <a:pt x="895603" y="370042"/>
                    </a:moveTo>
                    <a:cubicBezTo>
                      <a:pt x="898766" y="367495"/>
                      <a:pt x="901753" y="364771"/>
                      <a:pt x="905179" y="362487"/>
                    </a:cubicBezTo>
                    <a:cubicBezTo>
                      <a:pt x="906673" y="361433"/>
                      <a:pt x="908957" y="361257"/>
                      <a:pt x="910978" y="360906"/>
                    </a:cubicBezTo>
                    <a:cubicBezTo>
                      <a:pt x="911153" y="360906"/>
                      <a:pt x="912471" y="362838"/>
                      <a:pt x="912120" y="363366"/>
                    </a:cubicBezTo>
                    <a:cubicBezTo>
                      <a:pt x="909133" y="367758"/>
                      <a:pt x="906321" y="372415"/>
                      <a:pt x="902456" y="376192"/>
                    </a:cubicBezTo>
                    <a:cubicBezTo>
                      <a:pt x="901050" y="377598"/>
                      <a:pt x="896482" y="377598"/>
                      <a:pt x="894022" y="376807"/>
                    </a:cubicBezTo>
                    <a:cubicBezTo>
                      <a:pt x="889102" y="375138"/>
                      <a:pt x="892177" y="372942"/>
                      <a:pt x="895603" y="370042"/>
                    </a:cubicBezTo>
                    <a:moveTo>
                      <a:pt x="403973" y="407380"/>
                    </a:moveTo>
                    <a:cubicBezTo>
                      <a:pt x="400459" y="410455"/>
                      <a:pt x="396506" y="409137"/>
                      <a:pt x="392377" y="408522"/>
                    </a:cubicBezTo>
                    <a:cubicBezTo>
                      <a:pt x="389038" y="407995"/>
                      <a:pt x="384558" y="409401"/>
                      <a:pt x="383504" y="405711"/>
                    </a:cubicBezTo>
                    <a:cubicBezTo>
                      <a:pt x="383152" y="404657"/>
                      <a:pt x="387808" y="402460"/>
                      <a:pt x="390180" y="400791"/>
                    </a:cubicBezTo>
                    <a:cubicBezTo>
                      <a:pt x="390708" y="400440"/>
                      <a:pt x="391674" y="400528"/>
                      <a:pt x="392201" y="400088"/>
                    </a:cubicBezTo>
                    <a:cubicBezTo>
                      <a:pt x="397121" y="396750"/>
                      <a:pt x="400372" y="397453"/>
                      <a:pt x="401689" y="403076"/>
                    </a:cubicBezTo>
                    <a:cubicBezTo>
                      <a:pt x="401865" y="403954"/>
                      <a:pt x="403183" y="404569"/>
                      <a:pt x="403973" y="407380"/>
                    </a:cubicBezTo>
                    <a:moveTo>
                      <a:pt x="340982" y="205317"/>
                    </a:moveTo>
                    <a:cubicBezTo>
                      <a:pt x="346605" y="203911"/>
                      <a:pt x="352140" y="202505"/>
                      <a:pt x="357850" y="201275"/>
                    </a:cubicBezTo>
                    <a:cubicBezTo>
                      <a:pt x="358729" y="201100"/>
                      <a:pt x="359959" y="201802"/>
                      <a:pt x="360925" y="202066"/>
                    </a:cubicBezTo>
                    <a:cubicBezTo>
                      <a:pt x="360222" y="202769"/>
                      <a:pt x="359695" y="203647"/>
                      <a:pt x="358905" y="204175"/>
                    </a:cubicBezTo>
                    <a:cubicBezTo>
                      <a:pt x="356181" y="206019"/>
                      <a:pt x="327365" y="211994"/>
                      <a:pt x="323675" y="211554"/>
                    </a:cubicBezTo>
                    <a:cubicBezTo>
                      <a:pt x="323324" y="211466"/>
                      <a:pt x="322797" y="211642"/>
                      <a:pt x="322533" y="211554"/>
                    </a:cubicBezTo>
                    <a:cubicBezTo>
                      <a:pt x="321918" y="211291"/>
                      <a:pt x="320864" y="210764"/>
                      <a:pt x="320864" y="210412"/>
                    </a:cubicBezTo>
                    <a:cubicBezTo>
                      <a:pt x="320864" y="209534"/>
                      <a:pt x="321040" y="208128"/>
                      <a:pt x="321742" y="207777"/>
                    </a:cubicBezTo>
                    <a:cubicBezTo>
                      <a:pt x="323412" y="206898"/>
                      <a:pt x="326662" y="205580"/>
                      <a:pt x="327189" y="206107"/>
                    </a:cubicBezTo>
                    <a:cubicBezTo>
                      <a:pt x="331582" y="210412"/>
                      <a:pt x="334833" y="204790"/>
                      <a:pt x="340982" y="205317"/>
                    </a:cubicBezTo>
                    <a:moveTo>
                      <a:pt x="920554" y="628069"/>
                    </a:moveTo>
                    <a:cubicBezTo>
                      <a:pt x="916952" y="626663"/>
                      <a:pt x="913350" y="625170"/>
                      <a:pt x="909660" y="623940"/>
                    </a:cubicBezTo>
                    <a:cubicBezTo>
                      <a:pt x="906146" y="622798"/>
                      <a:pt x="907200" y="621304"/>
                      <a:pt x="908781" y="619635"/>
                    </a:cubicBezTo>
                    <a:cubicBezTo>
                      <a:pt x="912295" y="615945"/>
                      <a:pt x="915546" y="614012"/>
                      <a:pt x="921169" y="617526"/>
                    </a:cubicBezTo>
                    <a:cubicBezTo>
                      <a:pt x="926791" y="621041"/>
                      <a:pt x="924419" y="623852"/>
                      <a:pt x="920554" y="628069"/>
                    </a:cubicBezTo>
                    <a:moveTo>
                      <a:pt x="374279" y="174216"/>
                    </a:moveTo>
                    <a:cubicBezTo>
                      <a:pt x="366372" y="175710"/>
                      <a:pt x="357499" y="174216"/>
                      <a:pt x="350910" y="180015"/>
                    </a:cubicBezTo>
                    <a:cubicBezTo>
                      <a:pt x="350295" y="180542"/>
                      <a:pt x="348626" y="180630"/>
                      <a:pt x="347659" y="180366"/>
                    </a:cubicBezTo>
                    <a:cubicBezTo>
                      <a:pt x="346517" y="180015"/>
                      <a:pt x="345639" y="179048"/>
                      <a:pt x="344584" y="178346"/>
                    </a:cubicBezTo>
                    <a:cubicBezTo>
                      <a:pt x="345199" y="177643"/>
                      <a:pt x="345727" y="176588"/>
                      <a:pt x="346517" y="176413"/>
                    </a:cubicBezTo>
                    <a:cubicBezTo>
                      <a:pt x="355830" y="173601"/>
                      <a:pt x="365142" y="170702"/>
                      <a:pt x="374630" y="168242"/>
                    </a:cubicBezTo>
                    <a:cubicBezTo>
                      <a:pt x="376124" y="167803"/>
                      <a:pt x="378320" y="169385"/>
                      <a:pt x="380165" y="169999"/>
                    </a:cubicBezTo>
                    <a:cubicBezTo>
                      <a:pt x="378584" y="170966"/>
                      <a:pt x="377002" y="172108"/>
                      <a:pt x="374279" y="174216"/>
                    </a:cubicBezTo>
                    <a:moveTo>
                      <a:pt x="1357626" y="203208"/>
                    </a:moveTo>
                    <a:cubicBezTo>
                      <a:pt x="1354815" y="200836"/>
                      <a:pt x="1352092" y="198552"/>
                      <a:pt x="1349280" y="196180"/>
                    </a:cubicBezTo>
                    <a:cubicBezTo>
                      <a:pt x="1352619" y="196443"/>
                      <a:pt x="1355957" y="196443"/>
                      <a:pt x="1359208" y="197058"/>
                    </a:cubicBezTo>
                    <a:cubicBezTo>
                      <a:pt x="1361228" y="197410"/>
                      <a:pt x="1363600" y="198200"/>
                      <a:pt x="1365006" y="199430"/>
                    </a:cubicBezTo>
                    <a:cubicBezTo>
                      <a:pt x="1367202" y="201451"/>
                      <a:pt x="1370541" y="205932"/>
                      <a:pt x="1370189" y="206195"/>
                    </a:cubicBezTo>
                    <a:cubicBezTo>
                      <a:pt x="1365709" y="209621"/>
                      <a:pt x="1365182" y="203999"/>
                      <a:pt x="1362282" y="203208"/>
                    </a:cubicBezTo>
                    <a:cubicBezTo>
                      <a:pt x="1361580" y="203032"/>
                      <a:pt x="1360789" y="203208"/>
                      <a:pt x="1357626" y="203208"/>
                    </a:cubicBezTo>
                    <a:moveTo>
                      <a:pt x="813636" y="252933"/>
                    </a:moveTo>
                    <a:cubicBezTo>
                      <a:pt x="818292" y="252933"/>
                      <a:pt x="823036" y="252758"/>
                      <a:pt x="827692" y="253021"/>
                    </a:cubicBezTo>
                    <a:cubicBezTo>
                      <a:pt x="828922" y="253109"/>
                      <a:pt x="829976" y="254778"/>
                      <a:pt x="831031" y="255657"/>
                    </a:cubicBezTo>
                    <a:cubicBezTo>
                      <a:pt x="829976" y="256096"/>
                      <a:pt x="828834" y="256975"/>
                      <a:pt x="827692" y="256975"/>
                    </a:cubicBezTo>
                    <a:cubicBezTo>
                      <a:pt x="821015" y="257062"/>
                      <a:pt x="814426" y="257150"/>
                      <a:pt x="807749" y="256975"/>
                    </a:cubicBezTo>
                    <a:cubicBezTo>
                      <a:pt x="805377" y="256887"/>
                      <a:pt x="803093" y="256184"/>
                      <a:pt x="800809" y="255745"/>
                    </a:cubicBezTo>
                    <a:cubicBezTo>
                      <a:pt x="803093" y="254778"/>
                      <a:pt x="805290" y="253724"/>
                      <a:pt x="807662" y="252933"/>
                    </a:cubicBezTo>
                    <a:cubicBezTo>
                      <a:pt x="808804" y="252670"/>
                      <a:pt x="810122" y="252933"/>
                      <a:pt x="813636" y="252933"/>
                    </a:cubicBezTo>
                    <a:moveTo>
                      <a:pt x="412232" y="439535"/>
                    </a:moveTo>
                    <a:cubicBezTo>
                      <a:pt x="414692" y="440940"/>
                      <a:pt x="417327" y="442170"/>
                      <a:pt x="419699" y="443752"/>
                    </a:cubicBezTo>
                    <a:cubicBezTo>
                      <a:pt x="420929" y="444542"/>
                      <a:pt x="421896" y="445685"/>
                      <a:pt x="422950" y="446739"/>
                    </a:cubicBezTo>
                    <a:cubicBezTo>
                      <a:pt x="421193" y="447090"/>
                      <a:pt x="418909" y="448320"/>
                      <a:pt x="417767" y="447793"/>
                    </a:cubicBezTo>
                    <a:cubicBezTo>
                      <a:pt x="412759" y="445245"/>
                      <a:pt x="407927" y="443137"/>
                      <a:pt x="401865" y="443664"/>
                    </a:cubicBezTo>
                    <a:cubicBezTo>
                      <a:pt x="399581" y="443840"/>
                      <a:pt x="397121" y="442961"/>
                      <a:pt x="394661" y="442522"/>
                    </a:cubicBezTo>
                    <a:cubicBezTo>
                      <a:pt x="397384" y="441555"/>
                      <a:pt x="399932" y="440325"/>
                      <a:pt x="402744" y="439711"/>
                    </a:cubicBezTo>
                    <a:cubicBezTo>
                      <a:pt x="405028" y="439096"/>
                      <a:pt x="407488" y="439535"/>
                      <a:pt x="412232" y="439535"/>
                    </a:cubicBezTo>
                    <a:moveTo>
                      <a:pt x="840958" y="426005"/>
                    </a:moveTo>
                    <a:cubicBezTo>
                      <a:pt x="841749" y="428114"/>
                      <a:pt x="841925" y="430837"/>
                      <a:pt x="843506" y="432155"/>
                    </a:cubicBezTo>
                    <a:cubicBezTo>
                      <a:pt x="847196" y="435054"/>
                      <a:pt x="843330" y="437163"/>
                      <a:pt x="842276" y="437075"/>
                    </a:cubicBezTo>
                    <a:cubicBezTo>
                      <a:pt x="836038" y="436548"/>
                      <a:pt x="833842" y="441116"/>
                      <a:pt x="830064" y="443752"/>
                    </a:cubicBezTo>
                    <a:cubicBezTo>
                      <a:pt x="829186" y="444367"/>
                      <a:pt x="827868" y="444455"/>
                      <a:pt x="826814" y="444718"/>
                    </a:cubicBezTo>
                    <a:cubicBezTo>
                      <a:pt x="826989" y="443752"/>
                      <a:pt x="826989" y="442698"/>
                      <a:pt x="827517" y="441995"/>
                    </a:cubicBezTo>
                    <a:cubicBezTo>
                      <a:pt x="831470" y="436284"/>
                      <a:pt x="838235" y="432067"/>
                      <a:pt x="840958" y="426005"/>
                    </a:cubicBezTo>
                    <a:moveTo>
                      <a:pt x="1077285" y="273667"/>
                    </a:moveTo>
                    <a:cubicBezTo>
                      <a:pt x="1079481" y="274897"/>
                      <a:pt x="1081678" y="276039"/>
                      <a:pt x="1083786" y="277357"/>
                    </a:cubicBezTo>
                    <a:cubicBezTo>
                      <a:pt x="1084401" y="277796"/>
                      <a:pt x="1084489" y="278762"/>
                      <a:pt x="1084840" y="279465"/>
                    </a:cubicBezTo>
                    <a:cubicBezTo>
                      <a:pt x="1084138" y="279553"/>
                      <a:pt x="1083347" y="279992"/>
                      <a:pt x="1082644" y="279817"/>
                    </a:cubicBezTo>
                    <a:cubicBezTo>
                      <a:pt x="1075879" y="278323"/>
                      <a:pt x="1069114" y="276742"/>
                      <a:pt x="1062438" y="275073"/>
                    </a:cubicBezTo>
                    <a:cubicBezTo>
                      <a:pt x="1062086" y="274985"/>
                      <a:pt x="1061647" y="273755"/>
                      <a:pt x="1061910" y="273315"/>
                    </a:cubicBezTo>
                    <a:cubicBezTo>
                      <a:pt x="1062350" y="272613"/>
                      <a:pt x="1063404" y="271558"/>
                      <a:pt x="1064019" y="271646"/>
                    </a:cubicBezTo>
                    <a:cubicBezTo>
                      <a:pt x="1067709" y="272173"/>
                      <a:pt x="1071311" y="272964"/>
                      <a:pt x="1077285" y="273667"/>
                    </a:cubicBezTo>
                    <a:moveTo>
                      <a:pt x="298285" y="451922"/>
                    </a:moveTo>
                    <a:cubicBezTo>
                      <a:pt x="303469" y="454382"/>
                      <a:pt x="308652" y="456754"/>
                      <a:pt x="313748" y="459302"/>
                    </a:cubicBezTo>
                    <a:cubicBezTo>
                      <a:pt x="314538" y="459741"/>
                      <a:pt x="315241" y="461498"/>
                      <a:pt x="314890" y="462113"/>
                    </a:cubicBezTo>
                    <a:cubicBezTo>
                      <a:pt x="314450" y="462904"/>
                      <a:pt x="312342" y="463870"/>
                      <a:pt x="311727" y="463519"/>
                    </a:cubicBezTo>
                    <a:cubicBezTo>
                      <a:pt x="305314" y="460268"/>
                      <a:pt x="299076" y="456754"/>
                      <a:pt x="292838" y="453416"/>
                    </a:cubicBezTo>
                    <a:cubicBezTo>
                      <a:pt x="293805" y="452889"/>
                      <a:pt x="294859" y="452449"/>
                      <a:pt x="298285" y="451922"/>
                    </a:cubicBezTo>
                    <a:moveTo>
                      <a:pt x="1409811" y="449902"/>
                    </a:moveTo>
                    <a:cubicBezTo>
                      <a:pt x="1409899" y="448496"/>
                      <a:pt x="1409460" y="446124"/>
                      <a:pt x="1410075" y="445948"/>
                    </a:cubicBezTo>
                    <a:cubicBezTo>
                      <a:pt x="1415171" y="444279"/>
                      <a:pt x="1420442" y="443049"/>
                      <a:pt x="1425713" y="441643"/>
                    </a:cubicBezTo>
                    <a:cubicBezTo>
                      <a:pt x="1427119" y="441292"/>
                      <a:pt x="1428612" y="441028"/>
                      <a:pt x="1430018" y="440677"/>
                    </a:cubicBezTo>
                    <a:cubicBezTo>
                      <a:pt x="1429139" y="442083"/>
                      <a:pt x="1428700" y="444191"/>
                      <a:pt x="1427382" y="444806"/>
                    </a:cubicBezTo>
                    <a:cubicBezTo>
                      <a:pt x="1422550" y="446739"/>
                      <a:pt x="1417279" y="448144"/>
                      <a:pt x="1409811" y="449902"/>
                    </a:cubicBezTo>
                    <a:moveTo>
                      <a:pt x="419348" y="356601"/>
                    </a:moveTo>
                    <a:cubicBezTo>
                      <a:pt x="422950" y="354141"/>
                      <a:pt x="426464" y="351769"/>
                      <a:pt x="430066" y="349397"/>
                    </a:cubicBezTo>
                    <a:cubicBezTo>
                      <a:pt x="430505" y="349045"/>
                      <a:pt x="431120" y="348958"/>
                      <a:pt x="431735" y="348782"/>
                    </a:cubicBezTo>
                    <a:cubicBezTo>
                      <a:pt x="431999" y="349397"/>
                      <a:pt x="432438" y="350012"/>
                      <a:pt x="432438" y="350539"/>
                    </a:cubicBezTo>
                    <a:cubicBezTo>
                      <a:pt x="432877" y="358270"/>
                      <a:pt x="424004" y="363453"/>
                      <a:pt x="416361" y="360027"/>
                    </a:cubicBezTo>
                    <a:cubicBezTo>
                      <a:pt x="416010" y="359851"/>
                      <a:pt x="416800" y="357743"/>
                      <a:pt x="419348" y="356601"/>
                    </a:cubicBezTo>
                    <a:moveTo>
                      <a:pt x="515548" y="341051"/>
                    </a:moveTo>
                    <a:cubicBezTo>
                      <a:pt x="516866" y="340875"/>
                      <a:pt x="518271" y="340611"/>
                      <a:pt x="519589" y="340436"/>
                    </a:cubicBezTo>
                    <a:cubicBezTo>
                      <a:pt x="519501" y="341578"/>
                      <a:pt x="520028" y="343423"/>
                      <a:pt x="519326" y="343862"/>
                    </a:cubicBezTo>
                    <a:cubicBezTo>
                      <a:pt x="514581" y="346937"/>
                      <a:pt x="509662" y="349748"/>
                      <a:pt x="504742" y="352560"/>
                    </a:cubicBezTo>
                    <a:cubicBezTo>
                      <a:pt x="503775" y="353087"/>
                      <a:pt x="502545" y="353262"/>
                      <a:pt x="501403" y="353526"/>
                    </a:cubicBezTo>
                    <a:cubicBezTo>
                      <a:pt x="501930" y="352384"/>
                      <a:pt x="502018" y="350803"/>
                      <a:pt x="502985" y="350100"/>
                    </a:cubicBezTo>
                    <a:cubicBezTo>
                      <a:pt x="506587" y="347288"/>
                      <a:pt x="510540" y="344741"/>
                      <a:pt x="515548" y="341051"/>
                    </a:cubicBezTo>
                    <a:moveTo>
                      <a:pt x="1795841" y="571140"/>
                    </a:moveTo>
                    <a:cubicBezTo>
                      <a:pt x="1795138" y="572985"/>
                      <a:pt x="1797949" y="576499"/>
                      <a:pt x="1792766" y="576235"/>
                    </a:cubicBezTo>
                    <a:cubicBezTo>
                      <a:pt x="1791448" y="576147"/>
                      <a:pt x="1790130" y="575533"/>
                      <a:pt x="1788812" y="575093"/>
                    </a:cubicBezTo>
                    <a:cubicBezTo>
                      <a:pt x="1793205" y="573160"/>
                      <a:pt x="1787934" y="571491"/>
                      <a:pt x="1788549" y="569471"/>
                    </a:cubicBezTo>
                    <a:cubicBezTo>
                      <a:pt x="1788900" y="568328"/>
                      <a:pt x="1787583" y="565956"/>
                      <a:pt x="1787758" y="565869"/>
                    </a:cubicBezTo>
                    <a:cubicBezTo>
                      <a:pt x="1790043" y="565078"/>
                      <a:pt x="1792503" y="564639"/>
                      <a:pt x="1794962" y="564112"/>
                    </a:cubicBezTo>
                    <a:cubicBezTo>
                      <a:pt x="1795226" y="565781"/>
                      <a:pt x="1795577" y="567450"/>
                      <a:pt x="1795841" y="571140"/>
                    </a:cubicBezTo>
                    <a:moveTo>
                      <a:pt x="880141" y="594948"/>
                    </a:moveTo>
                    <a:cubicBezTo>
                      <a:pt x="881810" y="596354"/>
                      <a:pt x="883655" y="597672"/>
                      <a:pt x="885237" y="599077"/>
                    </a:cubicBezTo>
                    <a:cubicBezTo>
                      <a:pt x="887169" y="600747"/>
                      <a:pt x="888926" y="602504"/>
                      <a:pt x="890771" y="604261"/>
                    </a:cubicBezTo>
                    <a:cubicBezTo>
                      <a:pt x="888136" y="603909"/>
                      <a:pt x="885061" y="604173"/>
                      <a:pt x="882864" y="603031"/>
                    </a:cubicBezTo>
                    <a:cubicBezTo>
                      <a:pt x="879965" y="601537"/>
                      <a:pt x="877769" y="599077"/>
                      <a:pt x="875397" y="596881"/>
                    </a:cubicBezTo>
                    <a:cubicBezTo>
                      <a:pt x="875046" y="596530"/>
                      <a:pt x="875221" y="595124"/>
                      <a:pt x="875660" y="594860"/>
                    </a:cubicBezTo>
                    <a:cubicBezTo>
                      <a:pt x="876627" y="594333"/>
                      <a:pt x="877857" y="594157"/>
                      <a:pt x="880141" y="594948"/>
                    </a:cubicBezTo>
                    <a:moveTo>
                      <a:pt x="1029844" y="418801"/>
                    </a:moveTo>
                    <a:cubicBezTo>
                      <a:pt x="1028614" y="418801"/>
                      <a:pt x="1027120" y="423018"/>
                      <a:pt x="1026505" y="419065"/>
                    </a:cubicBezTo>
                    <a:cubicBezTo>
                      <a:pt x="1026066" y="415726"/>
                      <a:pt x="1027560" y="412037"/>
                      <a:pt x="1028702" y="408698"/>
                    </a:cubicBezTo>
                    <a:cubicBezTo>
                      <a:pt x="1029492" y="406502"/>
                      <a:pt x="1031250" y="404569"/>
                      <a:pt x="1032479" y="402460"/>
                    </a:cubicBezTo>
                    <a:cubicBezTo>
                      <a:pt x="1032743" y="404393"/>
                      <a:pt x="1033446" y="406414"/>
                      <a:pt x="1033182" y="408259"/>
                    </a:cubicBezTo>
                    <a:cubicBezTo>
                      <a:pt x="1032831" y="411509"/>
                      <a:pt x="1031777" y="414584"/>
                      <a:pt x="1029844" y="418801"/>
                    </a:cubicBezTo>
                    <a:moveTo>
                      <a:pt x="286337" y="485131"/>
                    </a:moveTo>
                    <a:cubicBezTo>
                      <a:pt x="285459" y="484428"/>
                      <a:pt x="284580" y="483725"/>
                      <a:pt x="283790" y="483022"/>
                    </a:cubicBezTo>
                    <a:cubicBezTo>
                      <a:pt x="282647" y="482056"/>
                      <a:pt x="281505" y="481090"/>
                      <a:pt x="280451" y="480211"/>
                    </a:cubicBezTo>
                    <a:cubicBezTo>
                      <a:pt x="282208" y="479772"/>
                      <a:pt x="284229" y="478630"/>
                      <a:pt x="285547" y="479069"/>
                    </a:cubicBezTo>
                    <a:cubicBezTo>
                      <a:pt x="287919" y="479860"/>
                      <a:pt x="289939" y="481529"/>
                      <a:pt x="291872" y="483110"/>
                    </a:cubicBezTo>
                    <a:cubicBezTo>
                      <a:pt x="292926" y="483989"/>
                      <a:pt x="293629" y="485219"/>
                      <a:pt x="294508" y="486361"/>
                    </a:cubicBezTo>
                    <a:cubicBezTo>
                      <a:pt x="292575" y="485922"/>
                      <a:pt x="290642" y="485482"/>
                      <a:pt x="286337" y="485131"/>
                    </a:cubicBezTo>
                    <a:moveTo>
                      <a:pt x="426552" y="567977"/>
                    </a:moveTo>
                    <a:cubicBezTo>
                      <a:pt x="431472" y="563233"/>
                      <a:pt x="436216" y="567011"/>
                      <a:pt x="440960" y="568241"/>
                    </a:cubicBezTo>
                    <a:cubicBezTo>
                      <a:pt x="441575" y="568416"/>
                      <a:pt x="442102" y="570085"/>
                      <a:pt x="441838" y="570788"/>
                    </a:cubicBezTo>
                    <a:cubicBezTo>
                      <a:pt x="441575" y="571403"/>
                      <a:pt x="439994" y="572194"/>
                      <a:pt x="439203" y="572018"/>
                    </a:cubicBezTo>
                    <a:cubicBezTo>
                      <a:pt x="434547" y="571228"/>
                      <a:pt x="429978" y="570085"/>
                      <a:pt x="426552" y="567977"/>
                    </a:cubicBezTo>
                    <a:moveTo>
                      <a:pt x="316032" y="423985"/>
                    </a:moveTo>
                    <a:cubicBezTo>
                      <a:pt x="316032" y="425390"/>
                      <a:pt x="316471" y="426884"/>
                      <a:pt x="315944" y="428026"/>
                    </a:cubicBezTo>
                    <a:cubicBezTo>
                      <a:pt x="315241" y="429783"/>
                      <a:pt x="313836" y="431364"/>
                      <a:pt x="312781" y="433034"/>
                    </a:cubicBezTo>
                    <a:cubicBezTo>
                      <a:pt x="311991" y="432507"/>
                      <a:pt x="310497" y="431979"/>
                      <a:pt x="310409" y="431364"/>
                    </a:cubicBezTo>
                    <a:cubicBezTo>
                      <a:pt x="310234" y="429783"/>
                      <a:pt x="310234" y="427850"/>
                      <a:pt x="311024" y="426445"/>
                    </a:cubicBezTo>
                    <a:cubicBezTo>
                      <a:pt x="311727" y="425039"/>
                      <a:pt x="313572" y="424073"/>
                      <a:pt x="316032" y="423985"/>
                    </a:cubicBezTo>
                    <a:moveTo>
                      <a:pt x="242410" y="459214"/>
                    </a:moveTo>
                    <a:cubicBezTo>
                      <a:pt x="241620" y="457106"/>
                      <a:pt x="240829" y="454997"/>
                      <a:pt x="239951" y="452976"/>
                    </a:cubicBezTo>
                    <a:cubicBezTo>
                      <a:pt x="239599" y="452010"/>
                      <a:pt x="239072" y="451044"/>
                      <a:pt x="238633" y="450077"/>
                    </a:cubicBezTo>
                    <a:cubicBezTo>
                      <a:pt x="239863" y="450429"/>
                      <a:pt x="241620" y="450517"/>
                      <a:pt x="242323" y="451307"/>
                    </a:cubicBezTo>
                    <a:cubicBezTo>
                      <a:pt x="244167" y="453240"/>
                      <a:pt x="245749" y="455436"/>
                      <a:pt x="246979" y="457721"/>
                    </a:cubicBezTo>
                    <a:cubicBezTo>
                      <a:pt x="247155" y="457984"/>
                      <a:pt x="244782" y="459390"/>
                      <a:pt x="242410" y="459214"/>
                    </a:cubicBezTo>
                    <a:moveTo>
                      <a:pt x="863537" y="499627"/>
                    </a:moveTo>
                    <a:cubicBezTo>
                      <a:pt x="862658" y="493741"/>
                      <a:pt x="863800" y="492423"/>
                      <a:pt x="869335" y="493477"/>
                    </a:cubicBezTo>
                    <a:cubicBezTo>
                      <a:pt x="870214" y="493653"/>
                      <a:pt x="871004" y="494443"/>
                      <a:pt x="871795" y="494883"/>
                    </a:cubicBezTo>
                    <a:cubicBezTo>
                      <a:pt x="871004" y="495761"/>
                      <a:pt x="870389" y="496815"/>
                      <a:pt x="869511" y="497518"/>
                    </a:cubicBezTo>
                    <a:cubicBezTo>
                      <a:pt x="868456" y="498309"/>
                      <a:pt x="867139" y="498924"/>
                      <a:pt x="863537" y="499627"/>
                    </a:cubicBezTo>
                    <a:moveTo>
                      <a:pt x="452645" y="275775"/>
                    </a:moveTo>
                    <a:cubicBezTo>
                      <a:pt x="452293" y="275775"/>
                      <a:pt x="451854" y="275688"/>
                      <a:pt x="451502" y="275775"/>
                    </a:cubicBezTo>
                    <a:cubicBezTo>
                      <a:pt x="448427" y="276215"/>
                      <a:pt x="445353" y="276654"/>
                      <a:pt x="442278" y="277093"/>
                    </a:cubicBezTo>
                    <a:cubicBezTo>
                      <a:pt x="443683" y="273491"/>
                      <a:pt x="447198" y="273755"/>
                      <a:pt x="450536" y="273403"/>
                    </a:cubicBezTo>
                    <a:cubicBezTo>
                      <a:pt x="451415" y="273315"/>
                      <a:pt x="452205" y="272437"/>
                      <a:pt x="452996" y="271910"/>
                    </a:cubicBezTo>
                    <a:cubicBezTo>
                      <a:pt x="453259" y="272876"/>
                      <a:pt x="453523" y="273755"/>
                      <a:pt x="452645" y="275775"/>
                    </a:cubicBezTo>
                    <a:moveTo>
                      <a:pt x="283965" y="196970"/>
                    </a:moveTo>
                    <a:cubicBezTo>
                      <a:pt x="281769" y="194423"/>
                      <a:pt x="281945" y="192929"/>
                      <a:pt x="286162" y="192754"/>
                    </a:cubicBezTo>
                    <a:cubicBezTo>
                      <a:pt x="289149" y="192666"/>
                      <a:pt x="290115" y="193456"/>
                      <a:pt x="289939" y="196092"/>
                    </a:cubicBezTo>
                    <a:cubicBezTo>
                      <a:pt x="289764" y="199782"/>
                      <a:pt x="288094" y="199958"/>
                      <a:pt x="283965" y="196970"/>
                    </a:cubicBezTo>
                    <a:moveTo>
                      <a:pt x="610606" y="378389"/>
                    </a:moveTo>
                    <a:cubicBezTo>
                      <a:pt x="608673" y="380058"/>
                      <a:pt x="606828" y="381903"/>
                      <a:pt x="604632" y="383396"/>
                    </a:cubicBezTo>
                    <a:cubicBezTo>
                      <a:pt x="604104" y="383748"/>
                      <a:pt x="602172" y="383396"/>
                      <a:pt x="601644" y="382781"/>
                    </a:cubicBezTo>
                    <a:cubicBezTo>
                      <a:pt x="601117" y="382254"/>
                      <a:pt x="601117" y="380409"/>
                      <a:pt x="601557" y="380146"/>
                    </a:cubicBezTo>
                    <a:cubicBezTo>
                      <a:pt x="604456" y="378740"/>
                      <a:pt x="607531" y="377510"/>
                      <a:pt x="610606" y="378389"/>
                    </a:cubicBezTo>
                    <a:moveTo>
                      <a:pt x="722180" y="208391"/>
                    </a:moveTo>
                    <a:cubicBezTo>
                      <a:pt x="724640" y="208040"/>
                      <a:pt x="727100" y="207601"/>
                      <a:pt x="729648" y="207425"/>
                    </a:cubicBezTo>
                    <a:cubicBezTo>
                      <a:pt x="730262" y="207425"/>
                      <a:pt x="731756" y="208831"/>
                      <a:pt x="731580" y="209007"/>
                    </a:cubicBezTo>
                    <a:cubicBezTo>
                      <a:pt x="731053" y="209885"/>
                      <a:pt x="729911" y="211379"/>
                      <a:pt x="729208" y="211291"/>
                    </a:cubicBezTo>
                    <a:cubicBezTo>
                      <a:pt x="727275" y="211027"/>
                      <a:pt x="725343" y="210149"/>
                      <a:pt x="722180" y="208391"/>
                    </a:cubicBezTo>
                    <a:moveTo>
                      <a:pt x="1387321" y="198025"/>
                    </a:moveTo>
                    <a:cubicBezTo>
                      <a:pt x="1388902" y="198113"/>
                      <a:pt x="1390484" y="198113"/>
                      <a:pt x="1392065" y="198200"/>
                    </a:cubicBezTo>
                    <a:cubicBezTo>
                      <a:pt x="1390132" y="199870"/>
                      <a:pt x="1388199" y="201539"/>
                      <a:pt x="1386267" y="203208"/>
                    </a:cubicBezTo>
                    <a:cubicBezTo>
                      <a:pt x="1386179" y="201802"/>
                      <a:pt x="1386179" y="200485"/>
                      <a:pt x="1387321" y="198025"/>
                    </a:cubicBezTo>
                    <a:moveTo>
                      <a:pt x="224576" y="586690"/>
                    </a:moveTo>
                    <a:cubicBezTo>
                      <a:pt x="228090" y="586338"/>
                      <a:pt x="231165" y="586778"/>
                      <a:pt x="232483" y="590204"/>
                    </a:cubicBezTo>
                    <a:cubicBezTo>
                      <a:pt x="230199" y="589765"/>
                      <a:pt x="228002" y="589150"/>
                      <a:pt x="225718" y="588798"/>
                    </a:cubicBezTo>
                    <a:cubicBezTo>
                      <a:pt x="223785" y="588535"/>
                      <a:pt x="221853" y="588711"/>
                      <a:pt x="219920" y="588711"/>
                    </a:cubicBezTo>
                    <a:cubicBezTo>
                      <a:pt x="219920" y="588008"/>
                      <a:pt x="219656" y="587129"/>
                      <a:pt x="220008" y="586690"/>
                    </a:cubicBezTo>
                    <a:cubicBezTo>
                      <a:pt x="220359" y="586426"/>
                      <a:pt x="221501" y="586690"/>
                      <a:pt x="224576" y="586690"/>
                    </a:cubicBezTo>
                    <a:moveTo>
                      <a:pt x="871883" y="79861"/>
                    </a:moveTo>
                    <a:cubicBezTo>
                      <a:pt x="871883" y="80916"/>
                      <a:pt x="876715" y="82146"/>
                      <a:pt x="872146" y="82761"/>
                    </a:cubicBezTo>
                    <a:cubicBezTo>
                      <a:pt x="870038" y="83024"/>
                      <a:pt x="867490" y="80740"/>
                      <a:pt x="865118" y="79598"/>
                    </a:cubicBezTo>
                    <a:cubicBezTo>
                      <a:pt x="866963" y="79334"/>
                      <a:pt x="868808" y="79071"/>
                      <a:pt x="871883" y="79861"/>
                    </a:cubicBezTo>
                    <a:moveTo>
                      <a:pt x="1399181" y="202154"/>
                    </a:moveTo>
                    <a:cubicBezTo>
                      <a:pt x="1398478" y="198200"/>
                      <a:pt x="1401817" y="198903"/>
                      <a:pt x="1404277" y="199167"/>
                    </a:cubicBezTo>
                    <a:cubicBezTo>
                      <a:pt x="1405067" y="199255"/>
                      <a:pt x="1405682" y="200924"/>
                      <a:pt x="1406385" y="201802"/>
                    </a:cubicBezTo>
                    <a:cubicBezTo>
                      <a:pt x="1404277" y="202330"/>
                      <a:pt x="1402344" y="202769"/>
                      <a:pt x="1399181" y="202154"/>
                    </a:cubicBezTo>
                    <a:moveTo>
                      <a:pt x="1643766" y="562794"/>
                    </a:moveTo>
                    <a:cubicBezTo>
                      <a:pt x="1643239" y="563936"/>
                      <a:pt x="1642975" y="565517"/>
                      <a:pt x="1642009" y="566220"/>
                    </a:cubicBezTo>
                    <a:cubicBezTo>
                      <a:pt x="1640779" y="567011"/>
                      <a:pt x="1637704" y="567713"/>
                      <a:pt x="1637441" y="567362"/>
                    </a:cubicBezTo>
                    <a:cubicBezTo>
                      <a:pt x="1635596" y="564990"/>
                      <a:pt x="1636825" y="563848"/>
                      <a:pt x="1640076" y="563760"/>
                    </a:cubicBezTo>
                    <a:cubicBezTo>
                      <a:pt x="1640955" y="563760"/>
                      <a:pt x="1641745" y="562442"/>
                      <a:pt x="1643766" y="562794"/>
                    </a:cubicBezTo>
                    <a:moveTo>
                      <a:pt x="65473" y="427060"/>
                    </a:moveTo>
                    <a:cubicBezTo>
                      <a:pt x="63716" y="425830"/>
                      <a:pt x="61871" y="424688"/>
                      <a:pt x="60114" y="423458"/>
                    </a:cubicBezTo>
                    <a:cubicBezTo>
                      <a:pt x="60905" y="422755"/>
                      <a:pt x="61783" y="422052"/>
                      <a:pt x="62574" y="421261"/>
                    </a:cubicBezTo>
                    <a:cubicBezTo>
                      <a:pt x="63892" y="422930"/>
                      <a:pt x="65297" y="424424"/>
                      <a:pt x="65473" y="427060"/>
                    </a:cubicBezTo>
                    <a:moveTo>
                      <a:pt x="696087" y="237383"/>
                    </a:moveTo>
                    <a:cubicBezTo>
                      <a:pt x="695121" y="237735"/>
                      <a:pt x="693979" y="238525"/>
                      <a:pt x="693100" y="238350"/>
                    </a:cubicBezTo>
                    <a:cubicBezTo>
                      <a:pt x="691607" y="237998"/>
                      <a:pt x="690289" y="237032"/>
                      <a:pt x="688971" y="236417"/>
                    </a:cubicBezTo>
                    <a:cubicBezTo>
                      <a:pt x="690377" y="235714"/>
                      <a:pt x="691607" y="234748"/>
                      <a:pt x="693100" y="234484"/>
                    </a:cubicBezTo>
                    <a:cubicBezTo>
                      <a:pt x="693979" y="234221"/>
                      <a:pt x="695121" y="235011"/>
                      <a:pt x="696087" y="237383"/>
                    </a:cubicBezTo>
                    <a:moveTo>
                      <a:pt x="204458" y="355547"/>
                    </a:moveTo>
                    <a:cubicBezTo>
                      <a:pt x="203930" y="356425"/>
                      <a:pt x="203403" y="357392"/>
                      <a:pt x="202876" y="358270"/>
                    </a:cubicBezTo>
                    <a:cubicBezTo>
                      <a:pt x="201822" y="356601"/>
                      <a:pt x="200416" y="355107"/>
                      <a:pt x="199889" y="353350"/>
                    </a:cubicBezTo>
                    <a:cubicBezTo>
                      <a:pt x="199626" y="352560"/>
                      <a:pt x="200943" y="351330"/>
                      <a:pt x="201558" y="350363"/>
                    </a:cubicBezTo>
                    <a:cubicBezTo>
                      <a:pt x="202525" y="351417"/>
                      <a:pt x="203491" y="352472"/>
                      <a:pt x="204458" y="355547"/>
                    </a:cubicBezTo>
                    <a:moveTo>
                      <a:pt x="477595" y="571140"/>
                    </a:moveTo>
                    <a:cubicBezTo>
                      <a:pt x="474169" y="571491"/>
                      <a:pt x="470830" y="571843"/>
                      <a:pt x="467404" y="572106"/>
                    </a:cubicBezTo>
                    <a:cubicBezTo>
                      <a:pt x="467228" y="572106"/>
                      <a:pt x="466877" y="570964"/>
                      <a:pt x="466613" y="570349"/>
                    </a:cubicBezTo>
                    <a:cubicBezTo>
                      <a:pt x="469952" y="572018"/>
                      <a:pt x="473027" y="566308"/>
                      <a:pt x="477595" y="571140"/>
                    </a:cubicBezTo>
                    <a:moveTo>
                      <a:pt x="1046448" y="186604"/>
                    </a:moveTo>
                    <a:cubicBezTo>
                      <a:pt x="1047502" y="186867"/>
                      <a:pt x="1048557" y="187043"/>
                      <a:pt x="1049611" y="187307"/>
                    </a:cubicBezTo>
                    <a:cubicBezTo>
                      <a:pt x="1049347" y="187746"/>
                      <a:pt x="1049084" y="188624"/>
                      <a:pt x="1048820" y="188624"/>
                    </a:cubicBezTo>
                    <a:cubicBezTo>
                      <a:pt x="1046536" y="188712"/>
                      <a:pt x="1044076" y="189064"/>
                      <a:pt x="1041968" y="188537"/>
                    </a:cubicBezTo>
                    <a:cubicBezTo>
                      <a:pt x="1040562" y="188185"/>
                      <a:pt x="1039683" y="186428"/>
                      <a:pt x="1038541" y="185198"/>
                    </a:cubicBezTo>
                    <a:cubicBezTo>
                      <a:pt x="1038541" y="185198"/>
                      <a:pt x="1039156" y="184495"/>
                      <a:pt x="1039332" y="184583"/>
                    </a:cubicBezTo>
                    <a:cubicBezTo>
                      <a:pt x="1040913" y="185198"/>
                      <a:pt x="1042495" y="185989"/>
                      <a:pt x="1046448" y="186604"/>
                    </a:cubicBezTo>
                    <a:moveTo>
                      <a:pt x="198483" y="580452"/>
                    </a:moveTo>
                    <a:cubicBezTo>
                      <a:pt x="200504" y="580891"/>
                      <a:pt x="202437" y="581331"/>
                      <a:pt x="204458" y="581858"/>
                    </a:cubicBezTo>
                    <a:cubicBezTo>
                      <a:pt x="203755" y="582824"/>
                      <a:pt x="203228" y="584406"/>
                      <a:pt x="202349" y="584494"/>
                    </a:cubicBezTo>
                    <a:cubicBezTo>
                      <a:pt x="199977" y="584757"/>
                      <a:pt x="196639" y="585460"/>
                      <a:pt x="198483" y="580452"/>
                    </a:cubicBezTo>
                    <a:moveTo>
                      <a:pt x="250756" y="480914"/>
                    </a:moveTo>
                    <a:cubicBezTo>
                      <a:pt x="249527" y="480035"/>
                      <a:pt x="248384" y="479245"/>
                      <a:pt x="247155" y="478366"/>
                    </a:cubicBezTo>
                    <a:cubicBezTo>
                      <a:pt x="248736" y="477839"/>
                      <a:pt x="250317" y="476785"/>
                      <a:pt x="251811" y="476873"/>
                    </a:cubicBezTo>
                    <a:cubicBezTo>
                      <a:pt x="255588" y="477224"/>
                      <a:pt x="254710" y="479069"/>
                      <a:pt x="250756" y="480914"/>
                    </a:cubicBezTo>
                    <a:moveTo>
                      <a:pt x="1172343" y="186604"/>
                    </a:moveTo>
                    <a:cubicBezTo>
                      <a:pt x="1174363" y="187043"/>
                      <a:pt x="1176296" y="187482"/>
                      <a:pt x="1178317" y="188009"/>
                    </a:cubicBezTo>
                    <a:cubicBezTo>
                      <a:pt x="1177614" y="188976"/>
                      <a:pt x="1177087" y="190557"/>
                      <a:pt x="1176208" y="190645"/>
                    </a:cubicBezTo>
                    <a:cubicBezTo>
                      <a:pt x="1173836" y="190909"/>
                      <a:pt x="1170498" y="191611"/>
                      <a:pt x="1172343" y="186604"/>
                    </a:cubicBezTo>
                    <a:moveTo>
                      <a:pt x="1624790" y="564902"/>
                    </a:moveTo>
                    <a:cubicBezTo>
                      <a:pt x="1623911" y="563760"/>
                      <a:pt x="1619958" y="562091"/>
                      <a:pt x="1625317" y="561915"/>
                    </a:cubicBezTo>
                    <a:cubicBezTo>
                      <a:pt x="1626722" y="561827"/>
                      <a:pt x="1628128" y="562969"/>
                      <a:pt x="1629534" y="563584"/>
                    </a:cubicBezTo>
                    <a:cubicBezTo>
                      <a:pt x="1628392" y="564375"/>
                      <a:pt x="1627162" y="565166"/>
                      <a:pt x="1624790" y="564902"/>
                    </a:cubicBezTo>
                    <a:moveTo>
                      <a:pt x="279221" y="199079"/>
                    </a:moveTo>
                    <a:cubicBezTo>
                      <a:pt x="277640" y="199782"/>
                      <a:pt x="275971" y="200397"/>
                      <a:pt x="274389" y="201100"/>
                    </a:cubicBezTo>
                    <a:cubicBezTo>
                      <a:pt x="275004" y="199870"/>
                      <a:pt x="275531" y="198640"/>
                      <a:pt x="276322" y="197498"/>
                    </a:cubicBezTo>
                    <a:cubicBezTo>
                      <a:pt x="276937" y="196619"/>
                      <a:pt x="277903" y="196004"/>
                      <a:pt x="278782" y="195301"/>
                    </a:cubicBezTo>
                    <a:cubicBezTo>
                      <a:pt x="279309" y="196180"/>
                      <a:pt x="279924" y="197146"/>
                      <a:pt x="279221" y="199079"/>
                    </a:cubicBezTo>
                    <a:moveTo>
                      <a:pt x="27432" y="385593"/>
                    </a:moveTo>
                    <a:cubicBezTo>
                      <a:pt x="28662" y="386383"/>
                      <a:pt x="29804" y="387174"/>
                      <a:pt x="31034" y="387965"/>
                    </a:cubicBezTo>
                    <a:cubicBezTo>
                      <a:pt x="30331" y="388580"/>
                      <a:pt x="29716" y="389107"/>
                      <a:pt x="29014" y="389722"/>
                    </a:cubicBezTo>
                    <a:cubicBezTo>
                      <a:pt x="28135" y="388755"/>
                      <a:pt x="27169" y="387701"/>
                      <a:pt x="27432" y="385593"/>
                    </a:cubicBezTo>
                    <a:moveTo>
                      <a:pt x="633184" y="381463"/>
                    </a:moveTo>
                    <a:cubicBezTo>
                      <a:pt x="634765" y="380848"/>
                      <a:pt x="636435" y="380146"/>
                      <a:pt x="638016" y="379531"/>
                    </a:cubicBezTo>
                    <a:cubicBezTo>
                      <a:pt x="638192" y="380058"/>
                      <a:pt x="638631" y="380761"/>
                      <a:pt x="638455" y="380936"/>
                    </a:cubicBezTo>
                    <a:cubicBezTo>
                      <a:pt x="636610" y="382342"/>
                      <a:pt x="635205" y="385329"/>
                      <a:pt x="633184" y="381463"/>
                    </a:cubicBezTo>
                    <a:moveTo>
                      <a:pt x="667623" y="216650"/>
                    </a:moveTo>
                    <a:cubicBezTo>
                      <a:pt x="666041" y="216650"/>
                      <a:pt x="664460" y="216650"/>
                      <a:pt x="662879" y="216562"/>
                    </a:cubicBezTo>
                    <a:cubicBezTo>
                      <a:pt x="662791" y="216562"/>
                      <a:pt x="662791" y="214717"/>
                      <a:pt x="662879" y="214717"/>
                    </a:cubicBezTo>
                    <a:cubicBezTo>
                      <a:pt x="664460" y="214629"/>
                      <a:pt x="666041" y="214629"/>
                      <a:pt x="667623" y="216650"/>
                    </a:cubicBezTo>
                    <a:moveTo>
                      <a:pt x="1720989" y="429168"/>
                    </a:moveTo>
                    <a:cubicBezTo>
                      <a:pt x="1720989" y="430574"/>
                      <a:pt x="1720989" y="431892"/>
                      <a:pt x="1720902" y="433297"/>
                    </a:cubicBezTo>
                    <a:cubicBezTo>
                      <a:pt x="1720902" y="433385"/>
                      <a:pt x="1718793" y="433385"/>
                      <a:pt x="1718793" y="433297"/>
                    </a:cubicBezTo>
                    <a:cubicBezTo>
                      <a:pt x="1718617" y="431892"/>
                      <a:pt x="1718617" y="430486"/>
                      <a:pt x="1720989" y="429168"/>
                    </a:cubicBezTo>
                    <a:moveTo>
                      <a:pt x="825584" y="435318"/>
                    </a:moveTo>
                    <a:cubicBezTo>
                      <a:pt x="826638" y="435493"/>
                      <a:pt x="827692" y="435757"/>
                      <a:pt x="828746" y="435933"/>
                    </a:cubicBezTo>
                    <a:cubicBezTo>
                      <a:pt x="826902" y="437075"/>
                      <a:pt x="825057" y="438217"/>
                      <a:pt x="823212" y="439447"/>
                    </a:cubicBezTo>
                    <a:cubicBezTo>
                      <a:pt x="823212" y="438129"/>
                      <a:pt x="823212" y="436723"/>
                      <a:pt x="825584" y="435318"/>
                    </a:cubicBezTo>
                    <a:moveTo>
                      <a:pt x="1020356" y="665407"/>
                    </a:moveTo>
                    <a:cubicBezTo>
                      <a:pt x="1021586" y="666198"/>
                      <a:pt x="1022728" y="666988"/>
                      <a:pt x="1023958" y="667779"/>
                    </a:cubicBezTo>
                    <a:cubicBezTo>
                      <a:pt x="1023255" y="668394"/>
                      <a:pt x="1022640" y="668921"/>
                      <a:pt x="1021937" y="669536"/>
                    </a:cubicBezTo>
                    <a:cubicBezTo>
                      <a:pt x="1020970" y="668570"/>
                      <a:pt x="1020004" y="667515"/>
                      <a:pt x="1020356" y="665407"/>
                    </a:cubicBezTo>
                    <a:moveTo>
                      <a:pt x="41752" y="491281"/>
                    </a:moveTo>
                    <a:cubicBezTo>
                      <a:pt x="41752" y="489875"/>
                      <a:pt x="41752" y="488557"/>
                      <a:pt x="41840" y="487152"/>
                    </a:cubicBezTo>
                    <a:cubicBezTo>
                      <a:pt x="41840" y="487064"/>
                      <a:pt x="43949" y="487064"/>
                      <a:pt x="43949" y="487152"/>
                    </a:cubicBezTo>
                    <a:cubicBezTo>
                      <a:pt x="44124" y="488557"/>
                      <a:pt x="44124" y="489963"/>
                      <a:pt x="41752" y="491281"/>
                    </a:cubicBezTo>
                    <a:moveTo>
                      <a:pt x="1666344" y="333759"/>
                    </a:moveTo>
                    <a:cubicBezTo>
                      <a:pt x="1666344" y="332353"/>
                      <a:pt x="1666344" y="331035"/>
                      <a:pt x="1666432" y="329630"/>
                    </a:cubicBezTo>
                    <a:cubicBezTo>
                      <a:pt x="1666432" y="329542"/>
                      <a:pt x="1668541" y="329542"/>
                      <a:pt x="1668541" y="329630"/>
                    </a:cubicBezTo>
                    <a:cubicBezTo>
                      <a:pt x="1668716" y="331035"/>
                      <a:pt x="1668716" y="332441"/>
                      <a:pt x="1666344" y="333759"/>
                    </a:cubicBezTo>
                    <a:moveTo>
                      <a:pt x="931272" y="643619"/>
                    </a:moveTo>
                    <a:cubicBezTo>
                      <a:pt x="932063" y="645025"/>
                      <a:pt x="932765" y="646430"/>
                      <a:pt x="933556" y="647836"/>
                    </a:cubicBezTo>
                    <a:cubicBezTo>
                      <a:pt x="933029" y="648012"/>
                      <a:pt x="932063" y="648363"/>
                      <a:pt x="931975" y="648188"/>
                    </a:cubicBezTo>
                    <a:cubicBezTo>
                      <a:pt x="930218" y="646694"/>
                      <a:pt x="926879" y="645464"/>
                      <a:pt x="931272" y="643619"/>
                    </a:cubicBezTo>
                    <a:moveTo>
                      <a:pt x="997777" y="115091"/>
                    </a:moveTo>
                    <a:cubicBezTo>
                      <a:pt x="998480" y="118956"/>
                      <a:pt x="995317" y="118166"/>
                      <a:pt x="992857" y="118166"/>
                    </a:cubicBezTo>
                    <a:cubicBezTo>
                      <a:pt x="992242" y="118166"/>
                      <a:pt x="991627" y="117726"/>
                      <a:pt x="991012" y="117463"/>
                    </a:cubicBezTo>
                    <a:cubicBezTo>
                      <a:pt x="992594" y="116584"/>
                      <a:pt x="994263" y="115706"/>
                      <a:pt x="995844" y="114739"/>
                    </a:cubicBezTo>
                    <a:cubicBezTo>
                      <a:pt x="996108" y="114564"/>
                      <a:pt x="996284" y="114300"/>
                      <a:pt x="997777" y="115091"/>
                    </a:cubicBezTo>
                    <a:moveTo>
                      <a:pt x="1614071" y="572106"/>
                    </a:moveTo>
                    <a:cubicBezTo>
                      <a:pt x="1614862" y="571491"/>
                      <a:pt x="1615741" y="570788"/>
                      <a:pt x="1616531" y="570173"/>
                    </a:cubicBezTo>
                    <a:cubicBezTo>
                      <a:pt x="1616707" y="572018"/>
                      <a:pt x="1616883" y="573863"/>
                      <a:pt x="1616971" y="575796"/>
                    </a:cubicBezTo>
                    <a:cubicBezTo>
                      <a:pt x="1615741" y="574917"/>
                      <a:pt x="1614335" y="574039"/>
                      <a:pt x="1614071" y="572106"/>
                    </a:cubicBezTo>
                    <a:moveTo>
                      <a:pt x="1573747" y="250913"/>
                    </a:moveTo>
                    <a:cubicBezTo>
                      <a:pt x="1572517" y="250122"/>
                      <a:pt x="1571374" y="249331"/>
                      <a:pt x="1570145" y="248541"/>
                    </a:cubicBezTo>
                    <a:cubicBezTo>
                      <a:pt x="1570847" y="247926"/>
                      <a:pt x="1571462" y="247399"/>
                      <a:pt x="1572165" y="246784"/>
                    </a:cubicBezTo>
                    <a:cubicBezTo>
                      <a:pt x="1573131" y="247750"/>
                      <a:pt x="1574010" y="248804"/>
                      <a:pt x="1573747" y="250913"/>
                    </a:cubicBezTo>
                    <a:moveTo>
                      <a:pt x="907463" y="455085"/>
                    </a:moveTo>
                    <a:cubicBezTo>
                      <a:pt x="906673" y="455788"/>
                      <a:pt x="905970" y="456842"/>
                      <a:pt x="904916" y="457193"/>
                    </a:cubicBezTo>
                    <a:cubicBezTo>
                      <a:pt x="903686" y="457633"/>
                      <a:pt x="902280" y="457545"/>
                      <a:pt x="900962" y="457633"/>
                    </a:cubicBezTo>
                    <a:cubicBezTo>
                      <a:pt x="901665" y="456666"/>
                      <a:pt x="902192" y="455524"/>
                      <a:pt x="903159" y="454821"/>
                    </a:cubicBezTo>
                    <a:cubicBezTo>
                      <a:pt x="903949" y="454206"/>
                      <a:pt x="905267" y="454206"/>
                      <a:pt x="907463" y="455085"/>
                    </a:cubicBezTo>
                    <a:moveTo>
                      <a:pt x="1559514" y="244675"/>
                    </a:moveTo>
                    <a:cubicBezTo>
                      <a:pt x="1560569" y="244939"/>
                      <a:pt x="1561886" y="244939"/>
                      <a:pt x="1562677" y="245466"/>
                    </a:cubicBezTo>
                    <a:cubicBezTo>
                      <a:pt x="1563643" y="246169"/>
                      <a:pt x="1564170" y="247311"/>
                      <a:pt x="1564873" y="248277"/>
                    </a:cubicBezTo>
                    <a:cubicBezTo>
                      <a:pt x="1563555" y="248101"/>
                      <a:pt x="1562062" y="248277"/>
                      <a:pt x="1560920" y="247838"/>
                    </a:cubicBezTo>
                    <a:cubicBezTo>
                      <a:pt x="1559866" y="247399"/>
                      <a:pt x="1559163" y="246432"/>
                      <a:pt x="1559514" y="244675"/>
                    </a:cubicBezTo>
                    <a:moveTo>
                      <a:pt x="1610557" y="581506"/>
                    </a:moveTo>
                    <a:cubicBezTo>
                      <a:pt x="1611436" y="580452"/>
                      <a:pt x="1612402" y="579398"/>
                      <a:pt x="1613281" y="578432"/>
                    </a:cubicBezTo>
                    <a:cubicBezTo>
                      <a:pt x="1613983" y="579047"/>
                      <a:pt x="1614599" y="579574"/>
                      <a:pt x="1615301" y="580189"/>
                    </a:cubicBezTo>
                    <a:cubicBezTo>
                      <a:pt x="1614071" y="580891"/>
                      <a:pt x="1612929" y="581682"/>
                      <a:pt x="1610557" y="581506"/>
                    </a:cubicBezTo>
                    <a:moveTo>
                      <a:pt x="1852858" y="467472"/>
                    </a:moveTo>
                    <a:cubicBezTo>
                      <a:pt x="1852594" y="468351"/>
                      <a:pt x="1852331" y="469317"/>
                      <a:pt x="1852067" y="470196"/>
                    </a:cubicBezTo>
                    <a:cubicBezTo>
                      <a:pt x="1851540" y="469669"/>
                      <a:pt x="1850486" y="468702"/>
                      <a:pt x="1850574" y="468527"/>
                    </a:cubicBezTo>
                    <a:cubicBezTo>
                      <a:pt x="1851452" y="467560"/>
                      <a:pt x="1848026" y="464134"/>
                      <a:pt x="1852858" y="467472"/>
                    </a:cubicBezTo>
                    <a:moveTo>
                      <a:pt x="1165227" y="180454"/>
                    </a:moveTo>
                    <a:cubicBezTo>
                      <a:pt x="1164172" y="179312"/>
                      <a:pt x="1163030" y="178170"/>
                      <a:pt x="1161976" y="177116"/>
                    </a:cubicBezTo>
                    <a:cubicBezTo>
                      <a:pt x="1162591" y="176852"/>
                      <a:pt x="1163645" y="176237"/>
                      <a:pt x="1163733" y="176413"/>
                    </a:cubicBezTo>
                    <a:cubicBezTo>
                      <a:pt x="1164699" y="177291"/>
                      <a:pt x="1165490" y="178346"/>
                      <a:pt x="1165227" y="180454"/>
                    </a:cubicBezTo>
                    <a:moveTo>
                      <a:pt x="1577261" y="343159"/>
                    </a:moveTo>
                    <a:cubicBezTo>
                      <a:pt x="1577436" y="342281"/>
                      <a:pt x="1577700" y="341402"/>
                      <a:pt x="1577876" y="340524"/>
                    </a:cubicBezTo>
                    <a:cubicBezTo>
                      <a:pt x="1579106" y="341578"/>
                      <a:pt x="1580248" y="342632"/>
                      <a:pt x="1581478" y="343598"/>
                    </a:cubicBezTo>
                    <a:cubicBezTo>
                      <a:pt x="1580511" y="343774"/>
                      <a:pt x="1579457" y="343950"/>
                      <a:pt x="1577261" y="343159"/>
                    </a:cubicBezTo>
                    <a:moveTo>
                      <a:pt x="849304" y="238438"/>
                    </a:moveTo>
                    <a:cubicBezTo>
                      <a:pt x="850007" y="238438"/>
                      <a:pt x="850798" y="238262"/>
                      <a:pt x="851501" y="238438"/>
                    </a:cubicBezTo>
                    <a:cubicBezTo>
                      <a:pt x="852731" y="238701"/>
                      <a:pt x="853873" y="239228"/>
                      <a:pt x="855015" y="239580"/>
                    </a:cubicBezTo>
                    <a:cubicBezTo>
                      <a:pt x="854048" y="239843"/>
                      <a:pt x="852994" y="240458"/>
                      <a:pt x="852116" y="240370"/>
                    </a:cubicBezTo>
                    <a:cubicBezTo>
                      <a:pt x="850710" y="240370"/>
                      <a:pt x="849480" y="239843"/>
                      <a:pt x="849304" y="238438"/>
                    </a:cubicBezTo>
                    <a:moveTo>
                      <a:pt x="803005" y="355547"/>
                    </a:moveTo>
                    <a:cubicBezTo>
                      <a:pt x="801512" y="355635"/>
                      <a:pt x="799931" y="355635"/>
                      <a:pt x="798437" y="355722"/>
                    </a:cubicBezTo>
                    <a:cubicBezTo>
                      <a:pt x="798788" y="354668"/>
                      <a:pt x="799140" y="353614"/>
                      <a:pt x="799491" y="352472"/>
                    </a:cubicBezTo>
                    <a:cubicBezTo>
                      <a:pt x="800282" y="353175"/>
                      <a:pt x="800985" y="353877"/>
                      <a:pt x="803005" y="355547"/>
                    </a:cubicBezTo>
                    <a:moveTo>
                      <a:pt x="798261" y="90228"/>
                    </a:moveTo>
                    <a:cubicBezTo>
                      <a:pt x="798525" y="89965"/>
                      <a:pt x="798788" y="89701"/>
                      <a:pt x="799052" y="89525"/>
                    </a:cubicBezTo>
                    <a:cubicBezTo>
                      <a:pt x="799228" y="89438"/>
                      <a:pt x="799579" y="89438"/>
                      <a:pt x="799843" y="89438"/>
                    </a:cubicBezTo>
                    <a:cubicBezTo>
                      <a:pt x="799667" y="90755"/>
                      <a:pt x="799403" y="91985"/>
                      <a:pt x="799228" y="93303"/>
                    </a:cubicBezTo>
                    <a:cubicBezTo>
                      <a:pt x="798437" y="92688"/>
                      <a:pt x="797734" y="91985"/>
                      <a:pt x="798261" y="90228"/>
                    </a:cubicBezTo>
                    <a:moveTo>
                      <a:pt x="1458570" y="707928"/>
                    </a:moveTo>
                    <a:cubicBezTo>
                      <a:pt x="1459888" y="706962"/>
                      <a:pt x="1461118" y="705995"/>
                      <a:pt x="1462436" y="705117"/>
                    </a:cubicBezTo>
                    <a:cubicBezTo>
                      <a:pt x="1462699" y="705644"/>
                      <a:pt x="1463402" y="706522"/>
                      <a:pt x="1463227" y="706698"/>
                    </a:cubicBezTo>
                    <a:cubicBezTo>
                      <a:pt x="1462172" y="707489"/>
                      <a:pt x="1460942" y="708192"/>
                      <a:pt x="1458570" y="707928"/>
                    </a:cubicBezTo>
                    <a:moveTo>
                      <a:pt x="1852858" y="407380"/>
                    </a:moveTo>
                    <a:cubicBezTo>
                      <a:pt x="1854176" y="406414"/>
                      <a:pt x="1855406" y="405448"/>
                      <a:pt x="1856723" y="404569"/>
                    </a:cubicBezTo>
                    <a:cubicBezTo>
                      <a:pt x="1856987" y="405096"/>
                      <a:pt x="1857690" y="405975"/>
                      <a:pt x="1857514" y="406150"/>
                    </a:cubicBezTo>
                    <a:cubicBezTo>
                      <a:pt x="1856460" y="406941"/>
                      <a:pt x="1855230" y="407644"/>
                      <a:pt x="1852858" y="407380"/>
                    </a:cubicBezTo>
                    <a:moveTo>
                      <a:pt x="571423" y="398068"/>
                    </a:moveTo>
                    <a:cubicBezTo>
                      <a:pt x="570369" y="397804"/>
                      <a:pt x="569314" y="397629"/>
                      <a:pt x="568260" y="397365"/>
                    </a:cubicBezTo>
                    <a:cubicBezTo>
                      <a:pt x="568875" y="396926"/>
                      <a:pt x="570017" y="395959"/>
                      <a:pt x="570105" y="396047"/>
                    </a:cubicBezTo>
                    <a:cubicBezTo>
                      <a:pt x="571247" y="396838"/>
                      <a:pt x="575201" y="393851"/>
                      <a:pt x="571423" y="398068"/>
                    </a:cubicBezTo>
                    <a:moveTo>
                      <a:pt x="1673461" y="545223"/>
                    </a:moveTo>
                    <a:cubicBezTo>
                      <a:pt x="1672231" y="544432"/>
                      <a:pt x="1671001" y="543729"/>
                      <a:pt x="1669947" y="542851"/>
                    </a:cubicBezTo>
                    <a:cubicBezTo>
                      <a:pt x="1669771" y="542763"/>
                      <a:pt x="1670473" y="541885"/>
                      <a:pt x="1670737" y="541270"/>
                    </a:cubicBezTo>
                    <a:cubicBezTo>
                      <a:pt x="1672143" y="542236"/>
                      <a:pt x="1673373" y="543202"/>
                      <a:pt x="1673461" y="545223"/>
                    </a:cubicBezTo>
                    <a:moveTo>
                      <a:pt x="94025" y="549352"/>
                    </a:moveTo>
                    <a:cubicBezTo>
                      <a:pt x="93059" y="549176"/>
                      <a:pt x="92005" y="549001"/>
                      <a:pt x="91038" y="548825"/>
                    </a:cubicBezTo>
                    <a:cubicBezTo>
                      <a:pt x="91214" y="548386"/>
                      <a:pt x="91390" y="547507"/>
                      <a:pt x="91478" y="547507"/>
                    </a:cubicBezTo>
                    <a:cubicBezTo>
                      <a:pt x="92620" y="547771"/>
                      <a:pt x="93938" y="548034"/>
                      <a:pt x="94025" y="549352"/>
                    </a:cubicBezTo>
                    <a:moveTo>
                      <a:pt x="1502497" y="203208"/>
                    </a:moveTo>
                    <a:cubicBezTo>
                      <a:pt x="1502058" y="203911"/>
                      <a:pt x="1501707" y="204614"/>
                      <a:pt x="1501267" y="205317"/>
                    </a:cubicBezTo>
                    <a:cubicBezTo>
                      <a:pt x="1500916" y="204614"/>
                      <a:pt x="1500476" y="203911"/>
                      <a:pt x="1502497" y="203208"/>
                    </a:cubicBezTo>
                    <a:moveTo>
                      <a:pt x="1615301" y="556644"/>
                    </a:moveTo>
                    <a:cubicBezTo>
                      <a:pt x="1615126" y="557523"/>
                      <a:pt x="1614862" y="558401"/>
                      <a:pt x="1614686" y="559280"/>
                    </a:cubicBezTo>
                    <a:cubicBezTo>
                      <a:pt x="1614159" y="559192"/>
                      <a:pt x="1613193" y="558928"/>
                      <a:pt x="1613193" y="558928"/>
                    </a:cubicBezTo>
                    <a:cubicBezTo>
                      <a:pt x="1613456" y="557786"/>
                      <a:pt x="1613808" y="556644"/>
                      <a:pt x="1615301" y="556644"/>
                    </a:cubicBezTo>
                    <a:moveTo>
                      <a:pt x="1235246" y="523435"/>
                    </a:moveTo>
                    <a:cubicBezTo>
                      <a:pt x="1236476" y="523172"/>
                      <a:pt x="1237794" y="522820"/>
                      <a:pt x="1239024" y="522644"/>
                    </a:cubicBezTo>
                    <a:cubicBezTo>
                      <a:pt x="1239024" y="522644"/>
                      <a:pt x="1239287" y="523523"/>
                      <a:pt x="1239463" y="523962"/>
                    </a:cubicBezTo>
                    <a:cubicBezTo>
                      <a:pt x="1238497" y="524138"/>
                      <a:pt x="1237442" y="524314"/>
                      <a:pt x="1235246" y="523435"/>
                    </a:cubicBezTo>
                    <a:moveTo>
                      <a:pt x="1306495" y="734811"/>
                    </a:moveTo>
                    <a:cubicBezTo>
                      <a:pt x="1305705" y="734460"/>
                      <a:pt x="1304914" y="734109"/>
                      <a:pt x="1304123" y="733757"/>
                    </a:cubicBezTo>
                    <a:cubicBezTo>
                      <a:pt x="1304914" y="733493"/>
                      <a:pt x="1305705" y="733142"/>
                      <a:pt x="1306495" y="734811"/>
                    </a:cubicBezTo>
                    <a:moveTo>
                      <a:pt x="1680577" y="520360"/>
                    </a:moveTo>
                    <a:cubicBezTo>
                      <a:pt x="1680137" y="521063"/>
                      <a:pt x="1679786" y="521766"/>
                      <a:pt x="1679347" y="522469"/>
                    </a:cubicBezTo>
                    <a:cubicBezTo>
                      <a:pt x="1678995" y="521678"/>
                      <a:pt x="1678644" y="521063"/>
                      <a:pt x="1680577" y="520360"/>
                    </a:cubicBezTo>
                    <a:moveTo>
                      <a:pt x="1315984" y="714166"/>
                    </a:moveTo>
                    <a:cubicBezTo>
                      <a:pt x="1315808" y="715044"/>
                      <a:pt x="1315544" y="715923"/>
                      <a:pt x="1315369" y="716801"/>
                    </a:cubicBezTo>
                    <a:cubicBezTo>
                      <a:pt x="1314841" y="716714"/>
                      <a:pt x="1313875" y="716450"/>
                      <a:pt x="1313875" y="716450"/>
                    </a:cubicBezTo>
                    <a:cubicBezTo>
                      <a:pt x="1314139" y="715308"/>
                      <a:pt x="1314490" y="714166"/>
                      <a:pt x="1315984" y="714166"/>
                    </a:cubicBezTo>
                    <a:moveTo>
                      <a:pt x="1557142" y="684032"/>
                    </a:moveTo>
                    <a:cubicBezTo>
                      <a:pt x="1558109" y="684208"/>
                      <a:pt x="1559163" y="684383"/>
                      <a:pt x="1560129" y="684559"/>
                    </a:cubicBezTo>
                    <a:cubicBezTo>
                      <a:pt x="1559953" y="684998"/>
                      <a:pt x="1559778" y="685877"/>
                      <a:pt x="1559690" y="685877"/>
                    </a:cubicBezTo>
                    <a:cubicBezTo>
                      <a:pt x="1558460" y="685701"/>
                      <a:pt x="1557142" y="685437"/>
                      <a:pt x="1557142" y="684032"/>
                    </a:cubicBezTo>
                    <a:moveTo>
                      <a:pt x="1038102" y="683065"/>
                    </a:moveTo>
                    <a:cubicBezTo>
                      <a:pt x="1039332" y="682802"/>
                      <a:pt x="1040650" y="682451"/>
                      <a:pt x="1041880" y="682275"/>
                    </a:cubicBezTo>
                    <a:cubicBezTo>
                      <a:pt x="1041880" y="682275"/>
                      <a:pt x="1042143" y="683153"/>
                      <a:pt x="1042319" y="683593"/>
                    </a:cubicBezTo>
                    <a:cubicBezTo>
                      <a:pt x="1041353" y="683680"/>
                      <a:pt x="1040298" y="683856"/>
                      <a:pt x="1038102" y="683065"/>
                    </a:cubicBezTo>
                    <a:moveTo>
                      <a:pt x="420578" y="569031"/>
                    </a:moveTo>
                    <a:cubicBezTo>
                      <a:pt x="419348" y="569295"/>
                      <a:pt x="418030" y="569646"/>
                      <a:pt x="416800" y="569822"/>
                    </a:cubicBezTo>
                    <a:cubicBezTo>
                      <a:pt x="416800" y="569822"/>
                      <a:pt x="416537" y="568944"/>
                      <a:pt x="416361" y="568504"/>
                    </a:cubicBezTo>
                    <a:cubicBezTo>
                      <a:pt x="417415" y="568328"/>
                      <a:pt x="418382" y="568153"/>
                      <a:pt x="420578" y="569031"/>
                    </a:cubicBezTo>
                    <a:moveTo>
                      <a:pt x="1185433" y="84078"/>
                    </a:moveTo>
                    <a:cubicBezTo>
                      <a:pt x="1184203" y="84342"/>
                      <a:pt x="1182885" y="84693"/>
                      <a:pt x="1181655" y="84869"/>
                    </a:cubicBezTo>
                    <a:cubicBezTo>
                      <a:pt x="1181655" y="84869"/>
                      <a:pt x="1181392" y="83991"/>
                      <a:pt x="1181216" y="83551"/>
                    </a:cubicBezTo>
                    <a:cubicBezTo>
                      <a:pt x="1182182" y="83376"/>
                      <a:pt x="1183237" y="83200"/>
                      <a:pt x="1185433" y="84078"/>
                    </a:cubicBezTo>
                    <a:moveTo>
                      <a:pt x="1852858" y="475731"/>
                    </a:moveTo>
                    <a:cubicBezTo>
                      <a:pt x="1853649" y="476082"/>
                      <a:pt x="1854439" y="476433"/>
                      <a:pt x="1855230" y="476785"/>
                    </a:cubicBezTo>
                    <a:cubicBezTo>
                      <a:pt x="1854439" y="477136"/>
                      <a:pt x="1853649" y="477488"/>
                      <a:pt x="1852858" y="475731"/>
                    </a:cubicBezTo>
                    <a:moveTo>
                      <a:pt x="783941" y="363805"/>
                    </a:moveTo>
                    <a:cubicBezTo>
                      <a:pt x="782711" y="364068"/>
                      <a:pt x="781393" y="364420"/>
                      <a:pt x="780163" y="364596"/>
                    </a:cubicBezTo>
                    <a:cubicBezTo>
                      <a:pt x="780163" y="364596"/>
                      <a:pt x="779900" y="363717"/>
                      <a:pt x="779724" y="363278"/>
                    </a:cubicBezTo>
                    <a:cubicBezTo>
                      <a:pt x="780778" y="363190"/>
                      <a:pt x="781833" y="363014"/>
                      <a:pt x="783941" y="363805"/>
                    </a:cubicBezTo>
                    <a:moveTo>
                      <a:pt x="466877" y="671644"/>
                    </a:moveTo>
                    <a:cubicBezTo>
                      <a:pt x="466438" y="672347"/>
                      <a:pt x="466086" y="673050"/>
                      <a:pt x="465647" y="673753"/>
                    </a:cubicBezTo>
                    <a:cubicBezTo>
                      <a:pt x="465295" y="673050"/>
                      <a:pt x="464944" y="672347"/>
                      <a:pt x="466877" y="671644"/>
                    </a:cubicBezTo>
                    <a:moveTo>
                      <a:pt x="1560656" y="341051"/>
                    </a:moveTo>
                    <a:cubicBezTo>
                      <a:pt x="1559426" y="341314"/>
                      <a:pt x="1558109" y="341666"/>
                      <a:pt x="1556879" y="341841"/>
                    </a:cubicBezTo>
                    <a:cubicBezTo>
                      <a:pt x="1556879" y="341841"/>
                      <a:pt x="1556615" y="340963"/>
                      <a:pt x="1556439" y="340524"/>
                    </a:cubicBezTo>
                    <a:cubicBezTo>
                      <a:pt x="1557494" y="340348"/>
                      <a:pt x="1558460" y="340172"/>
                      <a:pt x="1560656" y="341051"/>
                    </a:cubicBezTo>
                    <a:moveTo>
                      <a:pt x="756706" y="89262"/>
                    </a:moveTo>
                    <a:cubicBezTo>
                      <a:pt x="757673" y="89438"/>
                      <a:pt x="758727" y="89613"/>
                      <a:pt x="759693" y="89789"/>
                    </a:cubicBezTo>
                    <a:cubicBezTo>
                      <a:pt x="759518" y="90228"/>
                      <a:pt x="759342" y="91107"/>
                      <a:pt x="759254" y="91107"/>
                    </a:cubicBezTo>
                    <a:cubicBezTo>
                      <a:pt x="758024" y="90843"/>
                      <a:pt x="756706" y="90580"/>
                      <a:pt x="756706" y="89262"/>
                    </a:cubicBezTo>
                    <a:moveTo>
                      <a:pt x="555961" y="274721"/>
                    </a:moveTo>
                    <a:cubicBezTo>
                      <a:pt x="556751" y="275073"/>
                      <a:pt x="557542" y="275424"/>
                      <a:pt x="558333" y="275775"/>
                    </a:cubicBezTo>
                    <a:cubicBezTo>
                      <a:pt x="557542" y="276127"/>
                      <a:pt x="556751" y="276478"/>
                      <a:pt x="555961" y="274721"/>
                    </a:cubicBezTo>
                    <a:moveTo>
                      <a:pt x="820752" y="640544"/>
                    </a:moveTo>
                    <a:cubicBezTo>
                      <a:pt x="820313" y="641247"/>
                      <a:pt x="819961" y="641950"/>
                      <a:pt x="819522" y="642653"/>
                    </a:cubicBezTo>
                    <a:cubicBezTo>
                      <a:pt x="819170" y="641950"/>
                      <a:pt x="818819" y="641247"/>
                      <a:pt x="820752" y="640544"/>
                    </a:cubicBezTo>
                    <a:moveTo>
                      <a:pt x="431296" y="109907"/>
                    </a:moveTo>
                    <a:cubicBezTo>
                      <a:pt x="430945" y="108853"/>
                      <a:pt x="430593" y="107711"/>
                      <a:pt x="430417" y="106569"/>
                    </a:cubicBezTo>
                    <a:cubicBezTo>
                      <a:pt x="430417" y="106569"/>
                      <a:pt x="431384" y="106305"/>
                      <a:pt x="431911" y="106218"/>
                    </a:cubicBezTo>
                    <a:cubicBezTo>
                      <a:pt x="431999" y="107184"/>
                      <a:pt x="432262" y="108063"/>
                      <a:pt x="431296" y="109907"/>
                    </a:cubicBezTo>
                    <a:moveTo>
                      <a:pt x="126004" y="262246"/>
                    </a:moveTo>
                    <a:cubicBezTo>
                      <a:pt x="126443" y="261982"/>
                      <a:pt x="126971" y="261719"/>
                      <a:pt x="127410" y="261455"/>
                    </a:cubicBezTo>
                    <a:cubicBezTo>
                      <a:pt x="127410" y="262070"/>
                      <a:pt x="127322" y="262685"/>
                      <a:pt x="126004" y="262246"/>
                    </a:cubicBezTo>
                    <a:moveTo>
                      <a:pt x="681855" y="117199"/>
                    </a:moveTo>
                    <a:cubicBezTo>
                      <a:pt x="681416" y="117463"/>
                      <a:pt x="680889" y="117726"/>
                      <a:pt x="680449" y="117990"/>
                    </a:cubicBezTo>
                    <a:cubicBezTo>
                      <a:pt x="680537" y="117375"/>
                      <a:pt x="680537" y="116760"/>
                      <a:pt x="681855" y="117199"/>
                    </a:cubicBezTo>
                    <a:moveTo>
                      <a:pt x="1684179" y="641599"/>
                    </a:moveTo>
                    <a:cubicBezTo>
                      <a:pt x="1683739" y="641862"/>
                      <a:pt x="1683212" y="642126"/>
                      <a:pt x="1682773" y="642389"/>
                    </a:cubicBezTo>
                    <a:cubicBezTo>
                      <a:pt x="1682861" y="641774"/>
                      <a:pt x="1682949" y="641159"/>
                      <a:pt x="1684179" y="641599"/>
                    </a:cubicBezTo>
                    <a:moveTo>
                      <a:pt x="354073" y="146191"/>
                    </a:moveTo>
                    <a:cubicBezTo>
                      <a:pt x="353633" y="146455"/>
                      <a:pt x="353106" y="146718"/>
                      <a:pt x="352667" y="146982"/>
                    </a:cubicBezTo>
                    <a:cubicBezTo>
                      <a:pt x="352755" y="146455"/>
                      <a:pt x="352843" y="145840"/>
                      <a:pt x="354073" y="146191"/>
                    </a:cubicBezTo>
                    <a:moveTo>
                      <a:pt x="817238" y="450868"/>
                    </a:moveTo>
                    <a:cubicBezTo>
                      <a:pt x="817677" y="450604"/>
                      <a:pt x="818204" y="450341"/>
                      <a:pt x="818643" y="450077"/>
                    </a:cubicBezTo>
                    <a:cubicBezTo>
                      <a:pt x="818555" y="450692"/>
                      <a:pt x="818468" y="451307"/>
                      <a:pt x="817238" y="450868"/>
                    </a:cubicBezTo>
                    <a:moveTo>
                      <a:pt x="494199" y="98574"/>
                    </a:moveTo>
                    <a:cubicBezTo>
                      <a:pt x="493760" y="98838"/>
                      <a:pt x="493233" y="99101"/>
                      <a:pt x="492794" y="99365"/>
                    </a:cubicBezTo>
                    <a:cubicBezTo>
                      <a:pt x="492882" y="98750"/>
                      <a:pt x="492969" y="98135"/>
                      <a:pt x="494199" y="98574"/>
                    </a:cubicBezTo>
                    <a:moveTo>
                      <a:pt x="1523846" y="246784"/>
                    </a:moveTo>
                    <a:cubicBezTo>
                      <a:pt x="1523494" y="246344"/>
                      <a:pt x="1523231" y="245993"/>
                      <a:pt x="1522879" y="245554"/>
                    </a:cubicBezTo>
                    <a:cubicBezTo>
                      <a:pt x="1523582" y="245554"/>
                      <a:pt x="1524373" y="245642"/>
                      <a:pt x="1523846" y="246784"/>
                    </a:cubicBezTo>
                    <a:moveTo>
                      <a:pt x="263847" y="583527"/>
                    </a:moveTo>
                    <a:cubicBezTo>
                      <a:pt x="264286" y="583264"/>
                      <a:pt x="264813" y="583000"/>
                      <a:pt x="265252" y="582737"/>
                    </a:cubicBezTo>
                    <a:cubicBezTo>
                      <a:pt x="265165" y="583351"/>
                      <a:pt x="265077" y="583966"/>
                      <a:pt x="263847" y="583527"/>
                    </a:cubicBezTo>
                    <a:moveTo>
                      <a:pt x="1673461" y="462289"/>
                    </a:moveTo>
                    <a:cubicBezTo>
                      <a:pt x="1673109" y="461850"/>
                      <a:pt x="1672846" y="461498"/>
                      <a:pt x="1672494" y="461059"/>
                    </a:cubicBezTo>
                    <a:cubicBezTo>
                      <a:pt x="1673285" y="461147"/>
                      <a:pt x="1673988" y="461235"/>
                      <a:pt x="1673461" y="462289"/>
                    </a:cubicBezTo>
                    <a:moveTo>
                      <a:pt x="1485893" y="675774"/>
                    </a:moveTo>
                    <a:cubicBezTo>
                      <a:pt x="1486244" y="676213"/>
                      <a:pt x="1486508" y="676564"/>
                      <a:pt x="1486859" y="677004"/>
                    </a:cubicBezTo>
                    <a:cubicBezTo>
                      <a:pt x="1486069" y="676916"/>
                      <a:pt x="1485366" y="676916"/>
                      <a:pt x="1485893" y="675774"/>
                    </a:cubicBezTo>
                    <a:moveTo>
                      <a:pt x="117746" y="433297"/>
                    </a:moveTo>
                    <a:cubicBezTo>
                      <a:pt x="118097" y="433736"/>
                      <a:pt x="118361" y="434088"/>
                      <a:pt x="118712" y="434527"/>
                    </a:cubicBezTo>
                    <a:cubicBezTo>
                      <a:pt x="118009" y="434439"/>
                      <a:pt x="117219" y="434351"/>
                      <a:pt x="117746" y="433297"/>
                    </a:cubicBezTo>
                    <a:moveTo>
                      <a:pt x="636698" y="577290"/>
                    </a:moveTo>
                    <a:cubicBezTo>
                      <a:pt x="636259" y="577553"/>
                      <a:pt x="635732" y="577817"/>
                      <a:pt x="635293" y="578080"/>
                    </a:cubicBezTo>
                    <a:cubicBezTo>
                      <a:pt x="635380" y="577553"/>
                      <a:pt x="635468" y="576938"/>
                      <a:pt x="636698" y="577290"/>
                    </a:cubicBezTo>
                    <a:moveTo>
                      <a:pt x="456159" y="573160"/>
                    </a:moveTo>
                    <a:cubicBezTo>
                      <a:pt x="455719" y="573424"/>
                      <a:pt x="455192" y="573688"/>
                      <a:pt x="454753" y="573951"/>
                    </a:cubicBezTo>
                    <a:cubicBezTo>
                      <a:pt x="454841" y="573424"/>
                      <a:pt x="454929" y="572809"/>
                      <a:pt x="456159" y="573160"/>
                    </a:cubicBezTo>
                    <a:moveTo>
                      <a:pt x="1536936" y="241600"/>
                    </a:moveTo>
                    <a:cubicBezTo>
                      <a:pt x="1537375" y="241337"/>
                      <a:pt x="1537902" y="241073"/>
                      <a:pt x="1538342" y="240810"/>
                    </a:cubicBezTo>
                    <a:cubicBezTo>
                      <a:pt x="1538254" y="241337"/>
                      <a:pt x="1538166" y="241952"/>
                      <a:pt x="1536936" y="241600"/>
                    </a:cubicBezTo>
                    <a:moveTo>
                      <a:pt x="249527" y="498573"/>
                    </a:moveTo>
                    <a:cubicBezTo>
                      <a:pt x="249966" y="498309"/>
                      <a:pt x="250493" y="498045"/>
                      <a:pt x="250932" y="497782"/>
                    </a:cubicBezTo>
                    <a:cubicBezTo>
                      <a:pt x="250932" y="498397"/>
                      <a:pt x="250844" y="499012"/>
                      <a:pt x="249527" y="498573"/>
                    </a:cubicBezTo>
                    <a:moveTo>
                      <a:pt x="538126" y="192841"/>
                    </a:moveTo>
                    <a:cubicBezTo>
                      <a:pt x="537775" y="192402"/>
                      <a:pt x="537511" y="192051"/>
                      <a:pt x="537160" y="191611"/>
                    </a:cubicBezTo>
                    <a:cubicBezTo>
                      <a:pt x="537951" y="191699"/>
                      <a:pt x="538653" y="191787"/>
                      <a:pt x="538126" y="192841"/>
                    </a:cubicBezTo>
                    <a:moveTo>
                      <a:pt x="1544052" y="685086"/>
                    </a:moveTo>
                    <a:cubicBezTo>
                      <a:pt x="1543613" y="685350"/>
                      <a:pt x="1543086" y="685613"/>
                      <a:pt x="1542646" y="685877"/>
                    </a:cubicBezTo>
                    <a:cubicBezTo>
                      <a:pt x="1542734" y="685350"/>
                      <a:pt x="1542822" y="684735"/>
                      <a:pt x="1544052" y="685086"/>
                    </a:cubicBezTo>
                    <a:moveTo>
                      <a:pt x="40522" y="365913"/>
                    </a:moveTo>
                    <a:cubicBezTo>
                      <a:pt x="40962" y="365650"/>
                      <a:pt x="41489" y="365386"/>
                      <a:pt x="41928" y="365123"/>
                    </a:cubicBezTo>
                    <a:cubicBezTo>
                      <a:pt x="41928" y="365738"/>
                      <a:pt x="41840" y="366353"/>
                      <a:pt x="40522" y="365913"/>
                    </a:cubicBezTo>
                    <a:moveTo>
                      <a:pt x="906321" y="80916"/>
                    </a:moveTo>
                    <a:cubicBezTo>
                      <a:pt x="906673" y="81355"/>
                      <a:pt x="906936" y="81706"/>
                      <a:pt x="907288" y="82146"/>
                    </a:cubicBezTo>
                    <a:cubicBezTo>
                      <a:pt x="906497" y="82146"/>
                      <a:pt x="905794" y="82058"/>
                      <a:pt x="906321" y="80916"/>
                    </a:cubicBezTo>
                    <a:moveTo>
                      <a:pt x="1551168" y="208391"/>
                    </a:moveTo>
                    <a:cubicBezTo>
                      <a:pt x="1550729" y="208655"/>
                      <a:pt x="1550202" y="208919"/>
                      <a:pt x="1549762" y="209182"/>
                    </a:cubicBezTo>
                    <a:cubicBezTo>
                      <a:pt x="1549850" y="208567"/>
                      <a:pt x="1549938" y="207952"/>
                      <a:pt x="1551168" y="208391"/>
                    </a:cubicBezTo>
                    <a:moveTo>
                      <a:pt x="1374231" y="199079"/>
                    </a:moveTo>
                    <a:cubicBezTo>
                      <a:pt x="1373879" y="198640"/>
                      <a:pt x="1373616" y="198288"/>
                      <a:pt x="1373264" y="197849"/>
                    </a:cubicBezTo>
                    <a:cubicBezTo>
                      <a:pt x="1373967" y="197937"/>
                      <a:pt x="1374670" y="197937"/>
                      <a:pt x="1374231" y="199079"/>
                    </a:cubicBezTo>
                    <a:moveTo>
                      <a:pt x="760221" y="399122"/>
                    </a:moveTo>
                    <a:cubicBezTo>
                      <a:pt x="760660" y="398859"/>
                      <a:pt x="761187" y="398595"/>
                      <a:pt x="761626" y="398331"/>
                    </a:cubicBezTo>
                    <a:cubicBezTo>
                      <a:pt x="761538" y="398859"/>
                      <a:pt x="761451" y="399473"/>
                      <a:pt x="760221" y="399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id="{B00A76F0-B827-7F3B-6739-351E3FF42231}"/>
                  </a:ext>
                </a:extLst>
              </p:cNvPr>
              <p:cNvSpPr/>
              <p:nvPr/>
            </p:nvSpPr>
            <p:spPr>
              <a:xfrm>
                <a:off x="1024339" y="1331020"/>
                <a:ext cx="1909725" cy="761217"/>
              </a:xfrm>
              <a:custGeom>
                <a:avLst/>
                <a:gdLst>
                  <a:gd name="connsiteX0" fmla="*/ 1326131 w 1909725"/>
                  <a:gd name="connsiteY0" fmla="*/ 761217 h 761217"/>
                  <a:gd name="connsiteX1" fmla="*/ 1332281 w 1909725"/>
                  <a:gd name="connsiteY1" fmla="*/ 760690 h 761217"/>
                  <a:gd name="connsiteX2" fmla="*/ 1349500 w 1909725"/>
                  <a:gd name="connsiteY2" fmla="*/ 758845 h 761217"/>
                  <a:gd name="connsiteX3" fmla="*/ 1350730 w 1909725"/>
                  <a:gd name="connsiteY3" fmla="*/ 758845 h 761217"/>
                  <a:gd name="connsiteX4" fmla="*/ 1370585 w 1909725"/>
                  <a:gd name="connsiteY4" fmla="*/ 754892 h 761217"/>
                  <a:gd name="connsiteX5" fmla="*/ 1407923 w 1909725"/>
                  <a:gd name="connsiteY5" fmla="*/ 755946 h 761217"/>
                  <a:gd name="connsiteX6" fmla="*/ 1423561 w 1909725"/>
                  <a:gd name="connsiteY6" fmla="*/ 754892 h 761217"/>
                  <a:gd name="connsiteX7" fmla="*/ 1455364 w 1909725"/>
                  <a:gd name="connsiteY7" fmla="*/ 750060 h 761217"/>
                  <a:gd name="connsiteX8" fmla="*/ 1471705 w 1909725"/>
                  <a:gd name="connsiteY8" fmla="*/ 747512 h 761217"/>
                  <a:gd name="connsiteX9" fmla="*/ 1484883 w 1909725"/>
                  <a:gd name="connsiteY9" fmla="*/ 746106 h 761217"/>
                  <a:gd name="connsiteX10" fmla="*/ 1525647 w 1909725"/>
                  <a:gd name="connsiteY10" fmla="*/ 738375 h 761217"/>
                  <a:gd name="connsiteX11" fmla="*/ 1534696 w 1909725"/>
                  <a:gd name="connsiteY11" fmla="*/ 736530 h 761217"/>
                  <a:gd name="connsiteX12" fmla="*/ 1578974 w 1909725"/>
                  <a:gd name="connsiteY12" fmla="*/ 727130 h 761217"/>
                  <a:gd name="connsiteX13" fmla="*/ 1613501 w 1909725"/>
                  <a:gd name="connsiteY13" fmla="*/ 717115 h 761217"/>
                  <a:gd name="connsiteX14" fmla="*/ 1615434 w 1909725"/>
                  <a:gd name="connsiteY14" fmla="*/ 716500 h 761217"/>
                  <a:gd name="connsiteX15" fmla="*/ 1624658 w 1909725"/>
                  <a:gd name="connsiteY15" fmla="*/ 712722 h 761217"/>
                  <a:gd name="connsiteX16" fmla="*/ 1633092 w 1909725"/>
                  <a:gd name="connsiteY16" fmla="*/ 709647 h 761217"/>
                  <a:gd name="connsiteX17" fmla="*/ 1650224 w 1909725"/>
                  <a:gd name="connsiteY17" fmla="*/ 704552 h 761217"/>
                  <a:gd name="connsiteX18" fmla="*/ 1655759 w 1909725"/>
                  <a:gd name="connsiteY18" fmla="*/ 702355 h 761217"/>
                  <a:gd name="connsiteX19" fmla="*/ 1676931 w 1909725"/>
                  <a:gd name="connsiteY19" fmla="*/ 694888 h 761217"/>
                  <a:gd name="connsiteX20" fmla="*/ 1680182 w 1909725"/>
                  <a:gd name="connsiteY20" fmla="*/ 693218 h 761217"/>
                  <a:gd name="connsiteX21" fmla="*/ 1696084 w 1909725"/>
                  <a:gd name="connsiteY21" fmla="*/ 686717 h 761217"/>
                  <a:gd name="connsiteX22" fmla="*/ 1712776 w 1909725"/>
                  <a:gd name="connsiteY22" fmla="*/ 679952 h 761217"/>
                  <a:gd name="connsiteX23" fmla="*/ 1750553 w 1909725"/>
                  <a:gd name="connsiteY23" fmla="*/ 659834 h 761217"/>
                  <a:gd name="connsiteX24" fmla="*/ 1781477 w 1909725"/>
                  <a:gd name="connsiteY24" fmla="*/ 641472 h 761217"/>
                  <a:gd name="connsiteX25" fmla="*/ 1789648 w 1909725"/>
                  <a:gd name="connsiteY25" fmla="*/ 636465 h 761217"/>
                  <a:gd name="connsiteX26" fmla="*/ 1796939 w 1909725"/>
                  <a:gd name="connsiteY26" fmla="*/ 630930 h 761217"/>
                  <a:gd name="connsiteX27" fmla="*/ 1799575 w 1909725"/>
                  <a:gd name="connsiteY27" fmla="*/ 628031 h 761217"/>
                  <a:gd name="connsiteX28" fmla="*/ 1837440 w 1909725"/>
                  <a:gd name="connsiteY28" fmla="*/ 598248 h 761217"/>
                  <a:gd name="connsiteX29" fmla="*/ 1848334 w 1909725"/>
                  <a:gd name="connsiteY29" fmla="*/ 587794 h 761217"/>
                  <a:gd name="connsiteX30" fmla="*/ 1863884 w 1909725"/>
                  <a:gd name="connsiteY30" fmla="*/ 569081 h 761217"/>
                  <a:gd name="connsiteX31" fmla="*/ 1872933 w 1909725"/>
                  <a:gd name="connsiteY31" fmla="*/ 557221 h 761217"/>
                  <a:gd name="connsiteX32" fmla="*/ 1887429 w 1909725"/>
                  <a:gd name="connsiteY32" fmla="*/ 537981 h 761217"/>
                  <a:gd name="connsiteX33" fmla="*/ 1894721 w 1909725"/>
                  <a:gd name="connsiteY33" fmla="*/ 522606 h 761217"/>
                  <a:gd name="connsiteX34" fmla="*/ 1899201 w 1909725"/>
                  <a:gd name="connsiteY34" fmla="*/ 511273 h 761217"/>
                  <a:gd name="connsiteX35" fmla="*/ 1908250 w 1909725"/>
                  <a:gd name="connsiteY35" fmla="*/ 478152 h 761217"/>
                  <a:gd name="connsiteX36" fmla="*/ 1908953 w 1909725"/>
                  <a:gd name="connsiteY36" fmla="*/ 464886 h 761217"/>
                  <a:gd name="connsiteX37" fmla="*/ 1907723 w 1909725"/>
                  <a:gd name="connsiteY37" fmla="*/ 429833 h 761217"/>
                  <a:gd name="connsiteX38" fmla="*/ 1907372 w 1909725"/>
                  <a:gd name="connsiteY38" fmla="*/ 428164 h 761217"/>
                  <a:gd name="connsiteX39" fmla="*/ 1893755 w 1909725"/>
                  <a:gd name="connsiteY39" fmla="*/ 383973 h 761217"/>
                  <a:gd name="connsiteX40" fmla="*/ 1891558 w 1909725"/>
                  <a:gd name="connsiteY40" fmla="*/ 378965 h 761217"/>
                  <a:gd name="connsiteX41" fmla="*/ 1870473 w 1909725"/>
                  <a:gd name="connsiteY41" fmla="*/ 350413 h 761217"/>
                  <a:gd name="connsiteX42" fmla="*/ 1869331 w 1909725"/>
                  <a:gd name="connsiteY42" fmla="*/ 348217 h 761217"/>
                  <a:gd name="connsiteX43" fmla="*/ 1864851 w 1909725"/>
                  <a:gd name="connsiteY43" fmla="*/ 341364 h 761217"/>
                  <a:gd name="connsiteX44" fmla="*/ 1856944 w 1909725"/>
                  <a:gd name="connsiteY44" fmla="*/ 332227 h 761217"/>
                  <a:gd name="connsiteX45" fmla="*/ 1834980 w 1909725"/>
                  <a:gd name="connsiteY45" fmla="*/ 310615 h 761217"/>
                  <a:gd name="connsiteX46" fmla="*/ 1813983 w 1909725"/>
                  <a:gd name="connsiteY46" fmla="*/ 294099 h 761217"/>
                  <a:gd name="connsiteX47" fmla="*/ 1804846 w 1909725"/>
                  <a:gd name="connsiteY47" fmla="*/ 286543 h 761217"/>
                  <a:gd name="connsiteX48" fmla="*/ 1804671 w 1909725"/>
                  <a:gd name="connsiteY48" fmla="*/ 286280 h 761217"/>
                  <a:gd name="connsiteX49" fmla="*/ 1796588 w 1909725"/>
                  <a:gd name="connsiteY49" fmla="*/ 281184 h 761217"/>
                  <a:gd name="connsiteX50" fmla="*/ 1781741 w 1909725"/>
                  <a:gd name="connsiteY50" fmla="*/ 272750 h 761217"/>
                  <a:gd name="connsiteX51" fmla="*/ 1770935 w 1909725"/>
                  <a:gd name="connsiteY51" fmla="*/ 265458 h 761217"/>
                  <a:gd name="connsiteX52" fmla="*/ 1699158 w 1909725"/>
                  <a:gd name="connsiteY52" fmla="*/ 232074 h 761217"/>
                  <a:gd name="connsiteX53" fmla="*/ 1648643 w 1909725"/>
                  <a:gd name="connsiteY53" fmla="*/ 213976 h 761217"/>
                  <a:gd name="connsiteX54" fmla="*/ 1634498 w 1909725"/>
                  <a:gd name="connsiteY54" fmla="*/ 210550 h 761217"/>
                  <a:gd name="connsiteX55" fmla="*/ 1625625 w 1909725"/>
                  <a:gd name="connsiteY55" fmla="*/ 208529 h 761217"/>
                  <a:gd name="connsiteX56" fmla="*/ 1610250 w 1909725"/>
                  <a:gd name="connsiteY56" fmla="*/ 204224 h 761217"/>
                  <a:gd name="connsiteX57" fmla="*/ 1584246 w 1909725"/>
                  <a:gd name="connsiteY57" fmla="*/ 197284 h 761217"/>
                  <a:gd name="connsiteX58" fmla="*/ 1577305 w 1909725"/>
                  <a:gd name="connsiteY58" fmla="*/ 195615 h 761217"/>
                  <a:gd name="connsiteX59" fmla="*/ 1548313 w 1909725"/>
                  <a:gd name="connsiteY59" fmla="*/ 190431 h 761217"/>
                  <a:gd name="connsiteX60" fmla="*/ 1532763 w 1909725"/>
                  <a:gd name="connsiteY60" fmla="*/ 188235 h 761217"/>
                  <a:gd name="connsiteX61" fmla="*/ 1520288 w 1909725"/>
                  <a:gd name="connsiteY61" fmla="*/ 186302 h 761217"/>
                  <a:gd name="connsiteX62" fmla="*/ 1508867 w 1909725"/>
                  <a:gd name="connsiteY62" fmla="*/ 184018 h 761217"/>
                  <a:gd name="connsiteX63" fmla="*/ 1487606 w 1909725"/>
                  <a:gd name="connsiteY63" fmla="*/ 180855 h 761217"/>
                  <a:gd name="connsiteX64" fmla="*/ 1469421 w 1909725"/>
                  <a:gd name="connsiteY64" fmla="*/ 179274 h 761217"/>
                  <a:gd name="connsiteX65" fmla="*/ 1450708 w 1909725"/>
                  <a:gd name="connsiteY65" fmla="*/ 177429 h 761217"/>
                  <a:gd name="connsiteX66" fmla="*/ 1417850 w 1909725"/>
                  <a:gd name="connsiteY66" fmla="*/ 176023 h 761217"/>
                  <a:gd name="connsiteX67" fmla="*/ 1415127 w 1909725"/>
                  <a:gd name="connsiteY67" fmla="*/ 175847 h 761217"/>
                  <a:gd name="connsiteX68" fmla="*/ 1408538 w 1909725"/>
                  <a:gd name="connsiteY68" fmla="*/ 175057 h 761217"/>
                  <a:gd name="connsiteX69" fmla="*/ 1390089 w 1909725"/>
                  <a:gd name="connsiteY69" fmla="*/ 174969 h 761217"/>
                  <a:gd name="connsiteX70" fmla="*/ 1385433 w 1909725"/>
                  <a:gd name="connsiteY70" fmla="*/ 175584 h 761217"/>
                  <a:gd name="connsiteX71" fmla="*/ 1382182 w 1909725"/>
                  <a:gd name="connsiteY71" fmla="*/ 176023 h 761217"/>
                  <a:gd name="connsiteX72" fmla="*/ 1382006 w 1909725"/>
                  <a:gd name="connsiteY72" fmla="*/ 176023 h 761217"/>
                  <a:gd name="connsiteX73" fmla="*/ 1360394 w 1909725"/>
                  <a:gd name="connsiteY73" fmla="*/ 174003 h 761217"/>
                  <a:gd name="connsiteX74" fmla="*/ 1355650 w 1909725"/>
                  <a:gd name="connsiteY74" fmla="*/ 174003 h 761217"/>
                  <a:gd name="connsiteX75" fmla="*/ 1345898 w 1909725"/>
                  <a:gd name="connsiteY75" fmla="*/ 163548 h 761217"/>
                  <a:gd name="connsiteX76" fmla="*/ 1337377 w 1909725"/>
                  <a:gd name="connsiteY76" fmla="*/ 154411 h 761217"/>
                  <a:gd name="connsiteX77" fmla="*/ 1288705 w 1909725"/>
                  <a:gd name="connsiteY77" fmla="*/ 112066 h 761217"/>
                  <a:gd name="connsiteX78" fmla="*/ 1248469 w 1909725"/>
                  <a:gd name="connsiteY78" fmla="*/ 87554 h 761217"/>
                  <a:gd name="connsiteX79" fmla="*/ 1228877 w 1909725"/>
                  <a:gd name="connsiteY79" fmla="*/ 78154 h 761217"/>
                  <a:gd name="connsiteX80" fmla="*/ 1222200 w 1909725"/>
                  <a:gd name="connsiteY80" fmla="*/ 75255 h 761217"/>
                  <a:gd name="connsiteX81" fmla="*/ 1209901 w 1909725"/>
                  <a:gd name="connsiteY81" fmla="*/ 69544 h 761217"/>
                  <a:gd name="connsiteX82" fmla="*/ 1177395 w 1909725"/>
                  <a:gd name="connsiteY82" fmla="*/ 55312 h 761217"/>
                  <a:gd name="connsiteX83" fmla="*/ 1125737 w 1909725"/>
                  <a:gd name="connsiteY83" fmla="*/ 38884 h 761217"/>
                  <a:gd name="connsiteX84" fmla="*/ 1109923 w 1909725"/>
                  <a:gd name="connsiteY84" fmla="*/ 34754 h 761217"/>
                  <a:gd name="connsiteX85" fmla="*/ 1081107 w 1909725"/>
                  <a:gd name="connsiteY85" fmla="*/ 26145 h 761217"/>
                  <a:gd name="connsiteX86" fmla="*/ 1057123 w 1909725"/>
                  <a:gd name="connsiteY86" fmla="*/ 20786 h 761217"/>
                  <a:gd name="connsiteX87" fmla="*/ 1044472 w 1909725"/>
                  <a:gd name="connsiteY87" fmla="*/ 18765 h 761217"/>
                  <a:gd name="connsiteX88" fmla="*/ 1016798 w 1909725"/>
                  <a:gd name="connsiteY88" fmla="*/ 14636 h 761217"/>
                  <a:gd name="connsiteX89" fmla="*/ 987104 w 1909725"/>
                  <a:gd name="connsiteY89" fmla="*/ 9540 h 761217"/>
                  <a:gd name="connsiteX90" fmla="*/ 983326 w 1909725"/>
                  <a:gd name="connsiteY90" fmla="*/ 8310 h 761217"/>
                  <a:gd name="connsiteX91" fmla="*/ 979460 w 1909725"/>
                  <a:gd name="connsiteY91" fmla="*/ 9277 h 761217"/>
                  <a:gd name="connsiteX92" fmla="*/ 967863 w 1909725"/>
                  <a:gd name="connsiteY92" fmla="*/ 7959 h 761217"/>
                  <a:gd name="connsiteX93" fmla="*/ 955125 w 1909725"/>
                  <a:gd name="connsiteY93" fmla="*/ 5675 h 761217"/>
                  <a:gd name="connsiteX94" fmla="*/ 935621 w 1909725"/>
                  <a:gd name="connsiteY94" fmla="*/ 4972 h 761217"/>
                  <a:gd name="connsiteX95" fmla="*/ 910583 w 1909725"/>
                  <a:gd name="connsiteY95" fmla="*/ 3654 h 761217"/>
                  <a:gd name="connsiteX96" fmla="*/ 890025 w 1909725"/>
                  <a:gd name="connsiteY96" fmla="*/ 2424 h 761217"/>
                  <a:gd name="connsiteX97" fmla="*/ 877550 w 1909725"/>
                  <a:gd name="connsiteY97" fmla="*/ 1897 h 761217"/>
                  <a:gd name="connsiteX98" fmla="*/ 860858 w 1909725"/>
                  <a:gd name="connsiteY98" fmla="*/ 755 h 761217"/>
                  <a:gd name="connsiteX99" fmla="*/ 850754 w 1909725"/>
                  <a:gd name="connsiteY99" fmla="*/ 52 h 761217"/>
                  <a:gd name="connsiteX100" fmla="*/ 839597 w 1909725"/>
                  <a:gd name="connsiteY100" fmla="*/ 1194 h 761217"/>
                  <a:gd name="connsiteX101" fmla="*/ 835995 w 1909725"/>
                  <a:gd name="connsiteY101" fmla="*/ 1809 h 761217"/>
                  <a:gd name="connsiteX102" fmla="*/ 824925 w 1909725"/>
                  <a:gd name="connsiteY102" fmla="*/ 1897 h 761217"/>
                  <a:gd name="connsiteX103" fmla="*/ 812187 w 1909725"/>
                  <a:gd name="connsiteY103" fmla="*/ 1985 h 761217"/>
                  <a:gd name="connsiteX104" fmla="*/ 787412 w 1909725"/>
                  <a:gd name="connsiteY104" fmla="*/ 4093 h 761217"/>
                  <a:gd name="connsiteX105" fmla="*/ 781701 w 1909725"/>
                  <a:gd name="connsiteY105" fmla="*/ 4006 h 761217"/>
                  <a:gd name="connsiteX106" fmla="*/ 765624 w 1909725"/>
                  <a:gd name="connsiteY106" fmla="*/ 5148 h 761217"/>
                  <a:gd name="connsiteX107" fmla="*/ 751655 w 1909725"/>
                  <a:gd name="connsiteY107" fmla="*/ 5587 h 761217"/>
                  <a:gd name="connsiteX108" fmla="*/ 748756 w 1909725"/>
                  <a:gd name="connsiteY108" fmla="*/ 6114 h 761217"/>
                  <a:gd name="connsiteX109" fmla="*/ 732503 w 1909725"/>
                  <a:gd name="connsiteY109" fmla="*/ 7432 h 761217"/>
                  <a:gd name="connsiteX110" fmla="*/ 701842 w 1909725"/>
                  <a:gd name="connsiteY110" fmla="*/ 10858 h 761217"/>
                  <a:gd name="connsiteX111" fmla="*/ 686380 w 1909725"/>
                  <a:gd name="connsiteY111" fmla="*/ 13230 h 761217"/>
                  <a:gd name="connsiteX112" fmla="*/ 652908 w 1909725"/>
                  <a:gd name="connsiteY112" fmla="*/ 20434 h 761217"/>
                  <a:gd name="connsiteX113" fmla="*/ 640345 w 1909725"/>
                  <a:gd name="connsiteY113" fmla="*/ 22367 h 761217"/>
                  <a:gd name="connsiteX114" fmla="*/ 636655 w 1909725"/>
                  <a:gd name="connsiteY114" fmla="*/ 22631 h 761217"/>
                  <a:gd name="connsiteX115" fmla="*/ 596945 w 1909725"/>
                  <a:gd name="connsiteY115" fmla="*/ 30713 h 761217"/>
                  <a:gd name="connsiteX116" fmla="*/ 578056 w 1909725"/>
                  <a:gd name="connsiteY116" fmla="*/ 35457 h 761217"/>
                  <a:gd name="connsiteX117" fmla="*/ 549767 w 1909725"/>
                  <a:gd name="connsiteY117" fmla="*/ 42749 h 761217"/>
                  <a:gd name="connsiteX118" fmla="*/ 545638 w 1909725"/>
                  <a:gd name="connsiteY118" fmla="*/ 43891 h 761217"/>
                  <a:gd name="connsiteX119" fmla="*/ 531230 w 1909725"/>
                  <a:gd name="connsiteY119" fmla="*/ 49602 h 761217"/>
                  <a:gd name="connsiteX120" fmla="*/ 514977 w 1909725"/>
                  <a:gd name="connsiteY120" fmla="*/ 55664 h 761217"/>
                  <a:gd name="connsiteX121" fmla="*/ 504259 w 1909725"/>
                  <a:gd name="connsiteY121" fmla="*/ 58914 h 761217"/>
                  <a:gd name="connsiteX122" fmla="*/ 446363 w 1909725"/>
                  <a:gd name="connsiteY122" fmla="*/ 82810 h 761217"/>
                  <a:gd name="connsiteX123" fmla="*/ 394969 w 1909725"/>
                  <a:gd name="connsiteY123" fmla="*/ 111363 h 761217"/>
                  <a:gd name="connsiteX124" fmla="*/ 391016 w 1909725"/>
                  <a:gd name="connsiteY124" fmla="*/ 113735 h 761217"/>
                  <a:gd name="connsiteX125" fmla="*/ 360267 w 1909725"/>
                  <a:gd name="connsiteY125" fmla="*/ 134468 h 761217"/>
                  <a:gd name="connsiteX126" fmla="*/ 347704 w 1909725"/>
                  <a:gd name="connsiteY126" fmla="*/ 145099 h 761217"/>
                  <a:gd name="connsiteX127" fmla="*/ 338216 w 1909725"/>
                  <a:gd name="connsiteY127" fmla="*/ 153357 h 761217"/>
                  <a:gd name="connsiteX128" fmla="*/ 328024 w 1909725"/>
                  <a:gd name="connsiteY128" fmla="*/ 159331 h 761217"/>
                  <a:gd name="connsiteX129" fmla="*/ 310278 w 1909725"/>
                  <a:gd name="connsiteY129" fmla="*/ 164514 h 761217"/>
                  <a:gd name="connsiteX130" fmla="*/ 282692 w 1909725"/>
                  <a:gd name="connsiteY130" fmla="*/ 173124 h 761217"/>
                  <a:gd name="connsiteX131" fmla="*/ 268460 w 1909725"/>
                  <a:gd name="connsiteY131" fmla="*/ 177956 h 761217"/>
                  <a:gd name="connsiteX132" fmla="*/ 240786 w 1909725"/>
                  <a:gd name="connsiteY132" fmla="*/ 188762 h 761217"/>
                  <a:gd name="connsiteX133" fmla="*/ 233494 w 1909725"/>
                  <a:gd name="connsiteY133" fmla="*/ 190871 h 761217"/>
                  <a:gd name="connsiteX134" fmla="*/ 220667 w 1909725"/>
                  <a:gd name="connsiteY134" fmla="*/ 194736 h 761217"/>
                  <a:gd name="connsiteX135" fmla="*/ 208983 w 1909725"/>
                  <a:gd name="connsiteY135" fmla="*/ 199832 h 761217"/>
                  <a:gd name="connsiteX136" fmla="*/ 176037 w 1909725"/>
                  <a:gd name="connsiteY136" fmla="*/ 217929 h 761217"/>
                  <a:gd name="connsiteX137" fmla="*/ 168921 w 1909725"/>
                  <a:gd name="connsiteY137" fmla="*/ 221004 h 761217"/>
                  <a:gd name="connsiteX138" fmla="*/ 164880 w 1909725"/>
                  <a:gd name="connsiteY138" fmla="*/ 222498 h 761217"/>
                  <a:gd name="connsiteX139" fmla="*/ 163387 w 1909725"/>
                  <a:gd name="connsiteY139" fmla="*/ 223025 h 761217"/>
                  <a:gd name="connsiteX140" fmla="*/ 151614 w 1909725"/>
                  <a:gd name="connsiteY140" fmla="*/ 230405 h 761217"/>
                  <a:gd name="connsiteX141" fmla="*/ 127806 w 1909725"/>
                  <a:gd name="connsiteY141" fmla="*/ 242704 h 761217"/>
                  <a:gd name="connsiteX142" fmla="*/ 123237 w 1909725"/>
                  <a:gd name="connsiteY142" fmla="*/ 246218 h 761217"/>
                  <a:gd name="connsiteX143" fmla="*/ 72897 w 1909725"/>
                  <a:gd name="connsiteY143" fmla="*/ 286192 h 761217"/>
                  <a:gd name="connsiteX144" fmla="*/ 49264 w 1909725"/>
                  <a:gd name="connsiteY144" fmla="*/ 311933 h 761217"/>
                  <a:gd name="connsiteX145" fmla="*/ 44784 w 1909725"/>
                  <a:gd name="connsiteY145" fmla="*/ 317116 h 761217"/>
                  <a:gd name="connsiteX146" fmla="*/ 25017 w 1909725"/>
                  <a:gd name="connsiteY146" fmla="*/ 345317 h 761217"/>
                  <a:gd name="connsiteX147" fmla="*/ 20800 w 1909725"/>
                  <a:gd name="connsiteY147" fmla="*/ 352258 h 761217"/>
                  <a:gd name="connsiteX148" fmla="*/ 7358 w 1909725"/>
                  <a:gd name="connsiteY148" fmla="*/ 386960 h 761217"/>
                  <a:gd name="connsiteX149" fmla="*/ 330 w 1909725"/>
                  <a:gd name="connsiteY149" fmla="*/ 436773 h 761217"/>
                  <a:gd name="connsiteX150" fmla="*/ 418 w 1909725"/>
                  <a:gd name="connsiteY150" fmla="*/ 438882 h 761217"/>
                  <a:gd name="connsiteX151" fmla="*/ 2790 w 1909725"/>
                  <a:gd name="connsiteY151" fmla="*/ 450654 h 761217"/>
                  <a:gd name="connsiteX152" fmla="*/ 4020 w 1909725"/>
                  <a:gd name="connsiteY152" fmla="*/ 460494 h 761217"/>
                  <a:gd name="connsiteX153" fmla="*/ 4898 w 1909725"/>
                  <a:gd name="connsiteY153" fmla="*/ 463569 h 761217"/>
                  <a:gd name="connsiteX154" fmla="*/ 5162 w 1909725"/>
                  <a:gd name="connsiteY154" fmla="*/ 464799 h 761217"/>
                  <a:gd name="connsiteX155" fmla="*/ 6480 w 1909725"/>
                  <a:gd name="connsiteY155" fmla="*/ 471475 h 761217"/>
                  <a:gd name="connsiteX156" fmla="*/ 10521 w 1909725"/>
                  <a:gd name="connsiteY156" fmla="*/ 487113 h 761217"/>
                  <a:gd name="connsiteX157" fmla="*/ 31869 w 1909725"/>
                  <a:gd name="connsiteY157" fmla="*/ 525945 h 761217"/>
                  <a:gd name="connsiteX158" fmla="*/ 41358 w 1909725"/>
                  <a:gd name="connsiteY158" fmla="*/ 539035 h 761217"/>
                  <a:gd name="connsiteX159" fmla="*/ 43290 w 1909725"/>
                  <a:gd name="connsiteY159" fmla="*/ 541846 h 761217"/>
                  <a:gd name="connsiteX160" fmla="*/ 82561 w 1909725"/>
                  <a:gd name="connsiteY160" fmla="*/ 580678 h 761217"/>
                  <a:gd name="connsiteX161" fmla="*/ 99693 w 1909725"/>
                  <a:gd name="connsiteY161" fmla="*/ 595174 h 761217"/>
                  <a:gd name="connsiteX162" fmla="*/ 116824 w 1909725"/>
                  <a:gd name="connsiteY162" fmla="*/ 606243 h 761217"/>
                  <a:gd name="connsiteX163" fmla="*/ 123589 w 1909725"/>
                  <a:gd name="connsiteY163" fmla="*/ 609933 h 761217"/>
                  <a:gd name="connsiteX164" fmla="*/ 131935 w 1909725"/>
                  <a:gd name="connsiteY164" fmla="*/ 615029 h 761217"/>
                  <a:gd name="connsiteX165" fmla="*/ 151087 w 1909725"/>
                  <a:gd name="connsiteY165" fmla="*/ 626274 h 761217"/>
                  <a:gd name="connsiteX166" fmla="*/ 172260 w 1909725"/>
                  <a:gd name="connsiteY166" fmla="*/ 636377 h 761217"/>
                  <a:gd name="connsiteX167" fmla="*/ 184471 w 1909725"/>
                  <a:gd name="connsiteY167" fmla="*/ 642000 h 761217"/>
                  <a:gd name="connsiteX168" fmla="*/ 239468 w 1909725"/>
                  <a:gd name="connsiteY168" fmla="*/ 663787 h 761217"/>
                  <a:gd name="connsiteX169" fmla="*/ 261256 w 1909725"/>
                  <a:gd name="connsiteY169" fmla="*/ 670640 h 761217"/>
                  <a:gd name="connsiteX170" fmla="*/ 291653 w 1909725"/>
                  <a:gd name="connsiteY170" fmla="*/ 679777 h 761217"/>
                  <a:gd name="connsiteX171" fmla="*/ 300351 w 1909725"/>
                  <a:gd name="connsiteY171" fmla="*/ 682149 h 761217"/>
                  <a:gd name="connsiteX172" fmla="*/ 332681 w 1909725"/>
                  <a:gd name="connsiteY172" fmla="*/ 687947 h 761217"/>
                  <a:gd name="connsiteX173" fmla="*/ 332944 w 1909725"/>
                  <a:gd name="connsiteY173" fmla="*/ 687947 h 761217"/>
                  <a:gd name="connsiteX174" fmla="*/ 336458 w 1909725"/>
                  <a:gd name="connsiteY174" fmla="*/ 688826 h 761217"/>
                  <a:gd name="connsiteX175" fmla="*/ 336898 w 1909725"/>
                  <a:gd name="connsiteY175" fmla="*/ 688914 h 761217"/>
                  <a:gd name="connsiteX176" fmla="*/ 340939 w 1909725"/>
                  <a:gd name="connsiteY176" fmla="*/ 690319 h 761217"/>
                  <a:gd name="connsiteX177" fmla="*/ 356753 w 1909725"/>
                  <a:gd name="connsiteY177" fmla="*/ 693745 h 761217"/>
                  <a:gd name="connsiteX178" fmla="*/ 369667 w 1909725"/>
                  <a:gd name="connsiteY178" fmla="*/ 695942 h 761217"/>
                  <a:gd name="connsiteX179" fmla="*/ 377662 w 1909725"/>
                  <a:gd name="connsiteY179" fmla="*/ 697875 h 761217"/>
                  <a:gd name="connsiteX180" fmla="*/ 406654 w 1909725"/>
                  <a:gd name="connsiteY180" fmla="*/ 702267 h 761217"/>
                  <a:gd name="connsiteX181" fmla="*/ 428969 w 1909725"/>
                  <a:gd name="connsiteY181" fmla="*/ 703937 h 761217"/>
                  <a:gd name="connsiteX182" fmla="*/ 438281 w 1909725"/>
                  <a:gd name="connsiteY182" fmla="*/ 704464 h 761217"/>
                  <a:gd name="connsiteX183" fmla="*/ 439950 w 1909725"/>
                  <a:gd name="connsiteY183" fmla="*/ 704552 h 761217"/>
                  <a:gd name="connsiteX184" fmla="*/ 479221 w 1909725"/>
                  <a:gd name="connsiteY184" fmla="*/ 707099 h 761217"/>
                  <a:gd name="connsiteX185" fmla="*/ 496440 w 1909725"/>
                  <a:gd name="connsiteY185" fmla="*/ 710789 h 761217"/>
                  <a:gd name="connsiteX186" fmla="*/ 498373 w 1909725"/>
                  <a:gd name="connsiteY186" fmla="*/ 710701 h 761217"/>
                  <a:gd name="connsiteX187" fmla="*/ 508388 w 1909725"/>
                  <a:gd name="connsiteY187" fmla="*/ 711141 h 761217"/>
                  <a:gd name="connsiteX188" fmla="*/ 531230 w 1909725"/>
                  <a:gd name="connsiteY188" fmla="*/ 710877 h 761217"/>
                  <a:gd name="connsiteX189" fmla="*/ 533251 w 1909725"/>
                  <a:gd name="connsiteY189" fmla="*/ 711316 h 761217"/>
                  <a:gd name="connsiteX190" fmla="*/ 538874 w 1909725"/>
                  <a:gd name="connsiteY190" fmla="*/ 712458 h 761217"/>
                  <a:gd name="connsiteX191" fmla="*/ 539840 w 1909725"/>
                  <a:gd name="connsiteY191" fmla="*/ 712634 h 761217"/>
                  <a:gd name="connsiteX192" fmla="*/ 554511 w 1909725"/>
                  <a:gd name="connsiteY192" fmla="*/ 710701 h 761217"/>
                  <a:gd name="connsiteX193" fmla="*/ 557411 w 1909725"/>
                  <a:gd name="connsiteY193" fmla="*/ 710789 h 761217"/>
                  <a:gd name="connsiteX194" fmla="*/ 564703 w 1909725"/>
                  <a:gd name="connsiteY194" fmla="*/ 710789 h 761217"/>
                  <a:gd name="connsiteX195" fmla="*/ 567162 w 1909725"/>
                  <a:gd name="connsiteY195" fmla="*/ 710789 h 761217"/>
                  <a:gd name="connsiteX196" fmla="*/ 583064 w 1909725"/>
                  <a:gd name="connsiteY196" fmla="*/ 707363 h 761217"/>
                  <a:gd name="connsiteX197" fmla="*/ 598087 w 1909725"/>
                  <a:gd name="connsiteY197" fmla="*/ 704639 h 761217"/>
                  <a:gd name="connsiteX198" fmla="*/ 612759 w 1909725"/>
                  <a:gd name="connsiteY198" fmla="*/ 703322 h 761217"/>
                  <a:gd name="connsiteX199" fmla="*/ 649394 w 1909725"/>
                  <a:gd name="connsiteY199" fmla="*/ 703937 h 761217"/>
                  <a:gd name="connsiteX200" fmla="*/ 654138 w 1909725"/>
                  <a:gd name="connsiteY200" fmla="*/ 704024 h 761217"/>
                  <a:gd name="connsiteX201" fmla="*/ 658003 w 1909725"/>
                  <a:gd name="connsiteY201" fmla="*/ 704288 h 761217"/>
                  <a:gd name="connsiteX202" fmla="*/ 679527 w 1909725"/>
                  <a:gd name="connsiteY202" fmla="*/ 702619 h 761217"/>
                  <a:gd name="connsiteX203" fmla="*/ 682954 w 1909725"/>
                  <a:gd name="connsiteY203" fmla="*/ 702180 h 761217"/>
                  <a:gd name="connsiteX204" fmla="*/ 699295 w 1909725"/>
                  <a:gd name="connsiteY204" fmla="*/ 699632 h 761217"/>
                  <a:gd name="connsiteX205" fmla="*/ 707553 w 1909725"/>
                  <a:gd name="connsiteY205" fmla="*/ 698314 h 761217"/>
                  <a:gd name="connsiteX206" fmla="*/ 720204 w 1909725"/>
                  <a:gd name="connsiteY206" fmla="*/ 696293 h 761217"/>
                  <a:gd name="connsiteX207" fmla="*/ 738565 w 1909725"/>
                  <a:gd name="connsiteY207" fmla="*/ 693394 h 761217"/>
                  <a:gd name="connsiteX208" fmla="*/ 770456 w 1909725"/>
                  <a:gd name="connsiteY208" fmla="*/ 685839 h 761217"/>
                  <a:gd name="connsiteX209" fmla="*/ 777221 w 1909725"/>
                  <a:gd name="connsiteY209" fmla="*/ 685663 h 761217"/>
                  <a:gd name="connsiteX210" fmla="*/ 794352 w 1909725"/>
                  <a:gd name="connsiteY210" fmla="*/ 683730 h 761217"/>
                  <a:gd name="connsiteX211" fmla="*/ 795758 w 1909725"/>
                  <a:gd name="connsiteY211" fmla="*/ 683379 h 761217"/>
                  <a:gd name="connsiteX212" fmla="*/ 805070 w 1909725"/>
                  <a:gd name="connsiteY212" fmla="*/ 680567 h 761217"/>
                  <a:gd name="connsiteX213" fmla="*/ 809112 w 1909725"/>
                  <a:gd name="connsiteY213" fmla="*/ 679250 h 761217"/>
                  <a:gd name="connsiteX214" fmla="*/ 821411 w 1909725"/>
                  <a:gd name="connsiteY214" fmla="*/ 675648 h 761217"/>
                  <a:gd name="connsiteX215" fmla="*/ 850667 w 1909725"/>
                  <a:gd name="connsiteY215" fmla="*/ 665984 h 761217"/>
                  <a:gd name="connsiteX216" fmla="*/ 865338 w 1909725"/>
                  <a:gd name="connsiteY216" fmla="*/ 661328 h 761217"/>
                  <a:gd name="connsiteX217" fmla="*/ 886159 w 1909725"/>
                  <a:gd name="connsiteY217" fmla="*/ 654299 h 761217"/>
                  <a:gd name="connsiteX218" fmla="*/ 891782 w 1909725"/>
                  <a:gd name="connsiteY218" fmla="*/ 656408 h 761217"/>
                  <a:gd name="connsiteX219" fmla="*/ 894330 w 1909725"/>
                  <a:gd name="connsiteY219" fmla="*/ 658340 h 761217"/>
                  <a:gd name="connsiteX220" fmla="*/ 915327 w 1909725"/>
                  <a:gd name="connsiteY220" fmla="*/ 672134 h 761217"/>
                  <a:gd name="connsiteX221" fmla="*/ 924288 w 1909725"/>
                  <a:gd name="connsiteY221" fmla="*/ 676526 h 761217"/>
                  <a:gd name="connsiteX222" fmla="*/ 981920 w 1909725"/>
                  <a:gd name="connsiteY222" fmla="*/ 702443 h 761217"/>
                  <a:gd name="connsiteX223" fmla="*/ 982535 w 1909725"/>
                  <a:gd name="connsiteY223" fmla="*/ 702707 h 761217"/>
                  <a:gd name="connsiteX224" fmla="*/ 1037707 w 1909725"/>
                  <a:gd name="connsiteY224" fmla="*/ 721771 h 761217"/>
                  <a:gd name="connsiteX225" fmla="*/ 1044033 w 1909725"/>
                  <a:gd name="connsiteY225" fmla="*/ 723791 h 761217"/>
                  <a:gd name="connsiteX226" fmla="*/ 1075133 w 1909725"/>
                  <a:gd name="connsiteY226" fmla="*/ 729678 h 761217"/>
                  <a:gd name="connsiteX227" fmla="*/ 1075660 w 1909725"/>
                  <a:gd name="connsiteY227" fmla="*/ 729941 h 761217"/>
                  <a:gd name="connsiteX228" fmla="*/ 1099117 w 1909725"/>
                  <a:gd name="connsiteY228" fmla="*/ 735828 h 761217"/>
                  <a:gd name="connsiteX229" fmla="*/ 1099644 w 1909725"/>
                  <a:gd name="connsiteY229" fmla="*/ 735828 h 761217"/>
                  <a:gd name="connsiteX230" fmla="*/ 1122662 w 1909725"/>
                  <a:gd name="connsiteY230" fmla="*/ 742065 h 761217"/>
                  <a:gd name="connsiteX231" fmla="*/ 1131447 w 1909725"/>
                  <a:gd name="connsiteY231" fmla="*/ 743471 h 761217"/>
                  <a:gd name="connsiteX232" fmla="*/ 1165183 w 1909725"/>
                  <a:gd name="connsiteY232" fmla="*/ 748390 h 761217"/>
                  <a:gd name="connsiteX233" fmla="*/ 1191012 w 1909725"/>
                  <a:gd name="connsiteY233" fmla="*/ 751729 h 761217"/>
                  <a:gd name="connsiteX234" fmla="*/ 1218510 w 1909725"/>
                  <a:gd name="connsiteY234" fmla="*/ 754804 h 761217"/>
                  <a:gd name="connsiteX235" fmla="*/ 1238190 w 1909725"/>
                  <a:gd name="connsiteY235" fmla="*/ 756649 h 761217"/>
                  <a:gd name="connsiteX236" fmla="*/ 1267006 w 1909725"/>
                  <a:gd name="connsiteY236" fmla="*/ 758494 h 761217"/>
                  <a:gd name="connsiteX237" fmla="*/ 1283346 w 1909725"/>
                  <a:gd name="connsiteY237" fmla="*/ 756649 h 761217"/>
                  <a:gd name="connsiteX238" fmla="*/ 1290902 w 1909725"/>
                  <a:gd name="connsiteY238" fmla="*/ 757703 h 761217"/>
                  <a:gd name="connsiteX239" fmla="*/ 1295031 w 1909725"/>
                  <a:gd name="connsiteY239" fmla="*/ 758494 h 761217"/>
                  <a:gd name="connsiteX240" fmla="*/ 1307770 w 1909725"/>
                  <a:gd name="connsiteY240" fmla="*/ 759636 h 761217"/>
                  <a:gd name="connsiteX241" fmla="*/ 1316292 w 1909725"/>
                  <a:gd name="connsiteY241" fmla="*/ 759987 h 761217"/>
                  <a:gd name="connsiteX242" fmla="*/ 1326131 w 1909725"/>
                  <a:gd name="connsiteY242" fmla="*/ 761217 h 761217"/>
                  <a:gd name="connsiteX243" fmla="*/ 1367510 w 1909725"/>
                  <a:gd name="connsiteY243" fmla="*/ 753925 h 761217"/>
                  <a:gd name="connsiteX244" fmla="*/ 1367510 w 1909725"/>
                  <a:gd name="connsiteY244" fmla="*/ 753925 h 761217"/>
                  <a:gd name="connsiteX245" fmla="*/ 1367510 w 1909725"/>
                  <a:gd name="connsiteY245" fmla="*/ 753925 h 761217"/>
                  <a:gd name="connsiteX246" fmla="*/ 1369531 w 1909725"/>
                  <a:gd name="connsiteY246" fmla="*/ 733631 h 761217"/>
                  <a:gd name="connsiteX247" fmla="*/ 1358901 w 1909725"/>
                  <a:gd name="connsiteY247" fmla="*/ 736706 h 761217"/>
                  <a:gd name="connsiteX248" fmla="*/ 1349940 w 1909725"/>
                  <a:gd name="connsiteY248" fmla="*/ 738112 h 761217"/>
                  <a:gd name="connsiteX249" fmla="*/ 1348710 w 1909725"/>
                  <a:gd name="connsiteY249" fmla="*/ 738112 h 761217"/>
                  <a:gd name="connsiteX250" fmla="*/ 1327537 w 1909725"/>
                  <a:gd name="connsiteY250" fmla="*/ 740396 h 761217"/>
                  <a:gd name="connsiteX251" fmla="*/ 1319894 w 1909725"/>
                  <a:gd name="connsiteY251" fmla="*/ 739781 h 761217"/>
                  <a:gd name="connsiteX252" fmla="*/ 1303026 w 1909725"/>
                  <a:gd name="connsiteY252" fmla="*/ 739254 h 761217"/>
                  <a:gd name="connsiteX253" fmla="*/ 1300126 w 1909725"/>
                  <a:gd name="connsiteY253" fmla="*/ 738551 h 761217"/>
                  <a:gd name="connsiteX254" fmla="*/ 1295558 w 1909725"/>
                  <a:gd name="connsiteY254" fmla="*/ 737672 h 761217"/>
                  <a:gd name="connsiteX255" fmla="*/ 1276055 w 1909725"/>
                  <a:gd name="connsiteY255" fmla="*/ 736882 h 761217"/>
                  <a:gd name="connsiteX256" fmla="*/ 1265512 w 1909725"/>
                  <a:gd name="connsiteY256" fmla="*/ 737936 h 761217"/>
                  <a:gd name="connsiteX257" fmla="*/ 1241528 w 1909725"/>
                  <a:gd name="connsiteY257" fmla="*/ 736355 h 761217"/>
                  <a:gd name="connsiteX258" fmla="*/ 1219477 w 1909725"/>
                  <a:gd name="connsiteY258" fmla="*/ 734246 h 761217"/>
                  <a:gd name="connsiteX259" fmla="*/ 1195668 w 1909725"/>
                  <a:gd name="connsiteY259" fmla="*/ 731698 h 761217"/>
                  <a:gd name="connsiteX260" fmla="*/ 1166940 w 1909725"/>
                  <a:gd name="connsiteY260" fmla="*/ 727921 h 761217"/>
                  <a:gd name="connsiteX261" fmla="*/ 1137158 w 1909725"/>
                  <a:gd name="connsiteY261" fmla="*/ 723704 h 761217"/>
                  <a:gd name="connsiteX262" fmla="*/ 1125297 w 1909725"/>
                  <a:gd name="connsiteY262" fmla="*/ 721683 h 761217"/>
                  <a:gd name="connsiteX263" fmla="*/ 1110977 w 1909725"/>
                  <a:gd name="connsiteY263" fmla="*/ 718081 h 761217"/>
                  <a:gd name="connsiteX264" fmla="*/ 1098502 w 1909725"/>
                  <a:gd name="connsiteY264" fmla="*/ 715182 h 761217"/>
                  <a:gd name="connsiteX265" fmla="*/ 1088135 w 1909725"/>
                  <a:gd name="connsiteY265" fmla="*/ 712810 h 761217"/>
                  <a:gd name="connsiteX266" fmla="*/ 1073464 w 1909725"/>
                  <a:gd name="connsiteY266" fmla="*/ 709032 h 761217"/>
                  <a:gd name="connsiteX267" fmla="*/ 1051676 w 1909725"/>
                  <a:gd name="connsiteY267" fmla="*/ 704464 h 761217"/>
                  <a:gd name="connsiteX268" fmla="*/ 1044736 w 1909725"/>
                  <a:gd name="connsiteY268" fmla="*/ 702180 h 761217"/>
                  <a:gd name="connsiteX269" fmla="*/ 991057 w 1909725"/>
                  <a:gd name="connsiteY269" fmla="*/ 683555 h 761217"/>
                  <a:gd name="connsiteX270" fmla="*/ 990442 w 1909725"/>
                  <a:gd name="connsiteY270" fmla="*/ 683291 h 761217"/>
                  <a:gd name="connsiteX271" fmla="*/ 935270 w 1909725"/>
                  <a:gd name="connsiteY271" fmla="*/ 658428 h 761217"/>
                  <a:gd name="connsiteX272" fmla="*/ 926221 w 1909725"/>
                  <a:gd name="connsiteY272" fmla="*/ 654036 h 761217"/>
                  <a:gd name="connsiteX273" fmla="*/ 909265 w 1909725"/>
                  <a:gd name="connsiteY273" fmla="*/ 642703 h 761217"/>
                  <a:gd name="connsiteX274" fmla="*/ 906629 w 1909725"/>
                  <a:gd name="connsiteY274" fmla="*/ 640682 h 761217"/>
                  <a:gd name="connsiteX275" fmla="*/ 873948 w 1909725"/>
                  <a:gd name="connsiteY275" fmla="*/ 636114 h 761217"/>
                  <a:gd name="connsiteX276" fmla="*/ 857783 w 1909725"/>
                  <a:gd name="connsiteY276" fmla="*/ 641472 h 761217"/>
                  <a:gd name="connsiteX277" fmla="*/ 839333 w 1909725"/>
                  <a:gd name="connsiteY277" fmla="*/ 647359 h 761217"/>
                  <a:gd name="connsiteX278" fmla="*/ 813417 w 1909725"/>
                  <a:gd name="connsiteY278" fmla="*/ 655881 h 761217"/>
                  <a:gd name="connsiteX279" fmla="*/ 800414 w 1909725"/>
                  <a:gd name="connsiteY279" fmla="*/ 659658 h 761217"/>
                  <a:gd name="connsiteX280" fmla="*/ 795494 w 1909725"/>
                  <a:gd name="connsiteY280" fmla="*/ 661328 h 761217"/>
                  <a:gd name="connsiteX281" fmla="*/ 788993 w 1909725"/>
                  <a:gd name="connsiteY281" fmla="*/ 663348 h 761217"/>
                  <a:gd name="connsiteX282" fmla="*/ 787412 w 1909725"/>
                  <a:gd name="connsiteY282" fmla="*/ 663700 h 761217"/>
                  <a:gd name="connsiteX283" fmla="*/ 778802 w 1909725"/>
                  <a:gd name="connsiteY283" fmla="*/ 665105 h 761217"/>
                  <a:gd name="connsiteX284" fmla="*/ 761231 w 1909725"/>
                  <a:gd name="connsiteY284" fmla="*/ 666511 h 761217"/>
                  <a:gd name="connsiteX285" fmla="*/ 733558 w 1909725"/>
                  <a:gd name="connsiteY285" fmla="*/ 673012 h 761217"/>
                  <a:gd name="connsiteX286" fmla="*/ 715372 w 1909725"/>
                  <a:gd name="connsiteY286" fmla="*/ 675911 h 761217"/>
                  <a:gd name="connsiteX287" fmla="*/ 702633 w 1909725"/>
                  <a:gd name="connsiteY287" fmla="*/ 677932 h 761217"/>
                  <a:gd name="connsiteX288" fmla="*/ 694199 w 1909725"/>
                  <a:gd name="connsiteY288" fmla="*/ 679338 h 761217"/>
                  <a:gd name="connsiteX289" fmla="*/ 678737 w 1909725"/>
                  <a:gd name="connsiteY289" fmla="*/ 681797 h 761217"/>
                  <a:gd name="connsiteX290" fmla="*/ 675135 w 1909725"/>
                  <a:gd name="connsiteY290" fmla="*/ 682324 h 761217"/>
                  <a:gd name="connsiteX291" fmla="*/ 658443 w 1909725"/>
                  <a:gd name="connsiteY291" fmla="*/ 683730 h 761217"/>
                  <a:gd name="connsiteX292" fmla="*/ 655895 w 1909725"/>
                  <a:gd name="connsiteY292" fmla="*/ 683555 h 761217"/>
                  <a:gd name="connsiteX293" fmla="*/ 644650 w 1909725"/>
                  <a:gd name="connsiteY293" fmla="*/ 683730 h 761217"/>
                  <a:gd name="connsiteX294" fmla="*/ 620314 w 1909725"/>
                  <a:gd name="connsiteY294" fmla="*/ 683994 h 761217"/>
                  <a:gd name="connsiteX295" fmla="*/ 590619 w 1909725"/>
                  <a:gd name="connsiteY295" fmla="*/ 684960 h 761217"/>
                  <a:gd name="connsiteX296" fmla="*/ 579198 w 1909725"/>
                  <a:gd name="connsiteY296" fmla="*/ 686805 h 761217"/>
                  <a:gd name="connsiteX297" fmla="*/ 571555 w 1909725"/>
                  <a:gd name="connsiteY297" fmla="*/ 685927 h 761217"/>
                  <a:gd name="connsiteX298" fmla="*/ 568392 w 1909725"/>
                  <a:gd name="connsiteY298" fmla="*/ 690407 h 761217"/>
                  <a:gd name="connsiteX299" fmla="*/ 567338 w 1909725"/>
                  <a:gd name="connsiteY299" fmla="*/ 690407 h 761217"/>
                  <a:gd name="connsiteX300" fmla="*/ 561276 w 1909725"/>
                  <a:gd name="connsiteY300" fmla="*/ 690495 h 761217"/>
                  <a:gd name="connsiteX301" fmla="*/ 558289 w 1909725"/>
                  <a:gd name="connsiteY301" fmla="*/ 690407 h 761217"/>
                  <a:gd name="connsiteX302" fmla="*/ 543003 w 1909725"/>
                  <a:gd name="connsiteY302" fmla="*/ 692516 h 761217"/>
                  <a:gd name="connsiteX303" fmla="*/ 541597 w 1909725"/>
                  <a:gd name="connsiteY303" fmla="*/ 692340 h 761217"/>
                  <a:gd name="connsiteX304" fmla="*/ 539137 w 1909725"/>
                  <a:gd name="connsiteY304" fmla="*/ 691813 h 761217"/>
                  <a:gd name="connsiteX305" fmla="*/ 526574 w 1909725"/>
                  <a:gd name="connsiteY305" fmla="*/ 690846 h 761217"/>
                  <a:gd name="connsiteX306" fmla="*/ 509618 w 1909725"/>
                  <a:gd name="connsiteY306" fmla="*/ 690934 h 761217"/>
                  <a:gd name="connsiteX307" fmla="*/ 497582 w 1909725"/>
                  <a:gd name="connsiteY307" fmla="*/ 690407 h 761217"/>
                  <a:gd name="connsiteX308" fmla="*/ 494595 w 1909725"/>
                  <a:gd name="connsiteY308" fmla="*/ 690495 h 761217"/>
                  <a:gd name="connsiteX309" fmla="*/ 492575 w 1909725"/>
                  <a:gd name="connsiteY309" fmla="*/ 690583 h 761217"/>
                  <a:gd name="connsiteX310" fmla="*/ 475092 w 1909725"/>
                  <a:gd name="connsiteY310" fmla="*/ 686893 h 761217"/>
                  <a:gd name="connsiteX311" fmla="*/ 449175 w 1909725"/>
                  <a:gd name="connsiteY311" fmla="*/ 686102 h 761217"/>
                  <a:gd name="connsiteX312" fmla="*/ 439687 w 1909725"/>
                  <a:gd name="connsiteY312" fmla="*/ 684257 h 761217"/>
                  <a:gd name="connsiteX313" fmla="*/ 439247 w 1909725"/>
                  <a:gd name="connsiteY313" fmla="*/ 684257 h 761217"/>
                  <a:gd name="connsiteX314" fmla="*/ 429935 w 1909725"/>
                  <a:gd name="connsiteY314" fmla="*/ 683730 h 761217"/>
                  <a:gd name="connsiteX315" fmla="*/ 408850 w 1909725"/>
                  <a:gd name="connsiteY315" fmla="*/ 682237 h 761217"/>
                  <a:gd name="connsiteX316" fmla="*/ 382406 w 1909725"/>
                  <a:gd name="connsiteY316" fmla="*/ 678283 h 761217"/>
                  <a:gd name="connsiteX317" fmla="*/ 376080 w 1909725"/>
                  <a:gd name="connsiteY317" fmla="*/ 676702 h 761217"/>
                  <a:gd name="connsiteX318" fmla="*/ 354996 w 1909725"/>
                  <a:gd name="connsiteY318" fmla="*/ 673627 h 761217"/>
                  <a:gd name="connsiteX319" fmla="*/ 350076 w 1909725"/>
                  <a:gd name="connsiteY319" fmla="*/ 671958 h 761217"/>
                  <a:gd name="connsiteX320" fmla="*/ 343662 w 1909725"/>
                  <a:gd name="connsiteY320" fmla="*/ 669761 h 761217"/>
                  <a:gd name="connsiteX321" fmla="*/ 343223 w 1909725"/>
                  <a:gd name="connsiteY321" fmla="*/ 669674 h 761217"/>
                  <a:gd name="connsiteX322" fmla="*/ 332417 w 1909725"/>
                  <a:gd name="connsiteY322" fmla="*/ 667829 h 761217"/>
                  <a:gd name="connsiteX323" fmla="*/ 332154 w 1909725"/>
                  <a:gd name="connsiteY323" fmla="*/ 667829 h 761217"/>
                  <a:gd name="connsiteX324" fmla="*/ 307115 w 1909725"/>
                  <a:gd name="connsiteY324" fmla="*/ 663085 h 761217"/>
                  <a:gd name="connsiteX325" fmla="*/ 297627 w 1909725"/>
                  <a:gd name="connsiteY325" fmla="*/ 660537 h 761217"/>
                  <a:gd name="connsiteX326" fmla="*/ 269075 w 1909725"/>
                  <a:gd name="connsiteY326" fmla="*/ 651927 h 761217"/>
                  <a:gd name="connsiteX327" fmla="*/ 246233 w 1909725"/>
                  <a:gd name="connsiteY327" fmla="*/ 644811 h 761217"/>
                  <a:gd name="connsiteX328" fmla="*/ 195365 w 1909725"/>
                  <a:gd name="connsiteY328" fmla="*/ 624517 h 761217"/>
                  <a:gd name="connsiteX329" fmla="*/ 182714 w 1909725"/>
                  <a:gd name="connsiteY329" fmla="*/ 618631 h 761217"/>
                  <a:gd name="connsiteX330" fmla="*/ 162772 w 1909725"/>
                  <a:gd name="connsiteY330" fmla="*/ 609142 h 761217"/>
                  <a:gd name="connsiteX331" fmla="*/ 145113 w 1909725"/>
                  <a:gd name="connsiteY331" fmla="*/ 598776 h 761217"/>
                  <a:gd name="connsiteX332" fmla="*/ 136503 w 1909725"/>
                  <a:gd name="connsiteY332" fmla="*/ 593504 h 761217"/>
                  <a:gd name="connsiteX333" fmla="*/ 128684 w 1909725"/>
                  <a:gd name="connsiteY333" fmla="*/ 589199 h 761217"/>
                  <a:gd name="connsiteX334" fmla="*/ 116385 w 1909725"/>
                  <a:gd name="connsiteY334" fmla="*/ 581556 h 761217"/>
                  <a:gd name="connsiteX335" fmla="*/ 98375 w 1909725"/>
                  <a:gd name="connsiteY335" fmla="*/ 566270 h 761217"/>
                  <a:gd name="connsiteX336" fmla="*/ 63145 w 1909725"/>
                  <a:gd name="connsiteY336" fmla="*/ 531831 h 761217"/>
                  <a:gd name="connsiteX337" fmla="*/ 61213 w 1909725"/>
                  <a:gd name="connsiteY337" fmla="*/ 529108 h 761217"/>
                  <a:gd name="connsiteX338" fmla="*/ 50934 w 1909725"/>
                  <a:gd name="connsiteY338" fmla="*/ 514875 h 761217"/>
                  <a:gd name="connsiteX339" fmla="*/ 32484 w 1909725"/>
                  <a:gd name="connsiteY339" fmla="*/ 480964 h 761217"/>
                  <a:gd name="connsiteX340" fmla="*/ 29497 w 1909725"/>
                  <a:gd name="connsiteY340" fmla="*/ 468840 h 761217"/>
                  <a:gd name="connsiteX341" fmla="*/ 27916 w 1909725"/>
                  <a:gd name="connsiteY341" fmla="*/ 461197 h 761217"/>
                  <a:gd name="connsiteX342" fmla="*/ 27652 w 1909725"/>
                  <a:gd name="connsiteY342" fmla="*/ 460142 h 761217"/>
                  <a:gd name="connsiteX343" fmla="*/ 26335 w 1909725"/>
                  <a:gd name="connsiteY343" fmla="*/ 455398 h 761217"/>
                  <a:gd name="connsiteX344" fmla="*/ 24050 w 1909725"/>
                  <a:gd name="connsiteY344" fmla="*/ 443011 h 761217"/>
                  <a:gd name="connsiteX345" fmla="*/ 23611 w 1909725"/>
                  <a:gd name="connsiteY345" fmla="*/ 438530 h 761217"/>
                  <a:gd name="connsiteX346" fmla="*/ 23435 w 1909725"/>
                  <a:gd name="connsiteY346" fmla="*/ 435895 h 761217"/>
                  <a:gd name="connsiteX347" fmla="*/ 30112 w 1909725"/>
                  <a:gd name="connsiteY347" fmla="*/ 391792 h 761217"/>
                  <a:gd name="connsiteX348" fmla="*/ 30552 w 1909725"/>
                  <a:gd name="connsiteY348" fmla="*/ 390474 h 761217"/>
                  <a:gd name="connsiteX349" fmla="*/ 30552 w 1909725"/>
                  <a:gd name="connsiteY349" fmla="*/ 389069 h 761217"/>
                  <a:gd name="connsiteX350" fmla="*/ 41182 w 1909725"/>
                  <a:gd name="connsiteY350" fmla="*/ 362713 h 761217"/>
                  <a:gd name="connsiteX351" fmla="*/ 45750 w 1909725"/>
                  <a:gd name="connsiteY351" fmla="*/ 355157 h 761217"/>
                  <a:gd name="connsiteX352" fmla="*/ 63233 w 1909725"/>
                  <a:gd name="connsiteY352" fmla="*/ 330119 h 761217"/>
                  <a:gd name="connsiteX353" fmla="*/ 67714 w 1909725"/>
                  <a:gd name="connsiteY353" fmla="*/ 324848 h 761217"/>
                  <a:gd name="connsiteX354" fmla="*/ 89853 w 1909725"/>
                  <a:gd name="connsiteY354" fmla="*/ 300688 h 761217"/>
                  <a:gd name="connsiteX355" fmla="*/ 137645 w 1909725"/>
                  <a:gd name="connsiteY355" fmla="*/ 262823 h 761217"/>
                  <a:gd name="connsiteX356" fmla="*/ 143268 w 1909725"/>
                  <a:gd name="connsiteY356" fmla="*/ 258518 h 761217"/>
                  <a:gd name="connsiteX357" fmla="*/ 157325 w 1909725"/>
                  <a:gd name="connsiteY357" fmla="*/ 251050 h 761217"/>
                  <a:gd name="connsiteX358" fmla="*/ 170766 w 1909725"/>
                  <a:gd name="connsiteY358" fmla="*/ 243056 h 761217"/>
                  <a:gd name="connsiteX359" fmla="*/ 171206 w 1909725"/>
                  <a:gd name="connsiteY359" fmla="*/ 242880 h 761217"/>
                  <a:gd name="connsiteX360" fmla="*/ 173841 w 1909725"/>
                  <a:gd name="connsiteY360" fmla="*/ 242001 h 761217"/>
                  <a:gd name="connsiteX361" fmla="*/ 177092 w 1909725"/>
                  <a:gd name="connsiteY361" fmla="*/ 240859 h 761217"/>
                  <a:gd name="connsiteX362" fmla="*/ 191851 w 1909725"/>
                  <a:gd name="connsiteY362" fmla="*/ 233480 h 761217"/>
                  <a:gd name="connsiteX363" fmla="*/ 218822 w 1909725"/>
                  <a:gd name="connsiteY363" fmla="*/ 218984 h 761217"/>
                  <a:gd name="connsiteX364" fmla="*/ 231473 w 1909725"/>
                  <a:gd name="connsiteY364" fmla="*/ 213361 h 761217"/>
                  <a:gd name="connsiteX365" fmla="*/ 238589 w 1909725"/>
                  <a:gd name="connsiteY365" fmla="*/ 211428 h 761217"/>
                  <a:gd name="connsiteX366" fmla="*/ 252646 w 1909725"/>
                  <a:gd name="connsiteY366" fmla="*/ 206860 h 761217"/>
                  <a:gd name="connsiteX367" fmla="*/ 275927 w 1909725"/>
                  <a:gd name="connsiteY367" fmla="*/ 197899 h 761217"/>
                  <a:gd name="connsiteX368" fmla="*/ 291653 w 1909725"/>
                  <a:gd name="connsiteY368" fmla="*/ 192540 h 761217"/>
                  <a:gd name="connsiteX369" fmla="*/ 316691 w 1909725"/>
                  <a:gd name="connsiteY369" fmla="*/ 184809 h 761217"/>
                  <a:gd name="connsiteX370" fmla="*/ 335668 w 1909725"/>
                  <a:gd name="connsiteY370" fmla="*/ 179274 h 761217"/>
                  <a:gd name="connsiteX371" fmla="*/ 353414 w 1909725"/>
                  <a:gd name="connsiteY371" fmla="*/ 169258 h 761217"/>
                  <a:gd name="connsiteX372" fmla="*/ 364132 w 1909725"/>
                  <a:gd name="connsiteY372" fmla="*/ 160034 h 761217"/>
                  <a:gd name="connsiteX373" fmla="*/ 375114 w 1909725"/>
                  <a:gd name="connsiteY373" fmla="*/ 150634 h 761217"/>
                  <a:gd name="connsiteX374" fmla="*/ 403667 w 1909725"/>
                  <a:gd name="connsiteY374" fmla="*/ 131306 h 761217"/>
                  <a:gd name="connsiteX375" fmla="*/ 407620 w 1909725"/>
                  <a:gd name="connsiteY375" fmla="*/ 128934 h 761217"/>
                  <a:gd name="connsiteX376" fmla="*/ 457257 w 1909725"/>
                  <a:gd name="connsiteY376" fmla="*/ 101348 h 761217"/>
                  <a:gd name="connsiteX377" fmla="*/ 512517 w 1909725"/>
                  <a:gd name="connsiteY377" fmla="*/ 78593 h 761217"/>
                  <a:gd name="connsiteX378" fmla="*/ 521478 w 1909725"/>
                  <a:gd name="connsiteY378" fmla="*/ 75870 h 761217"/>
                  <a:gd name="connsiteX379" fmla="*/ 544496 w 1909725"/>
                  <a:gd name="connsiteY379" fmla="*/ 66821 h 761217"/>
                  <a:gd name="connsiteX380" fmla="*/ 552139 w 1909725"/>
                  <a:gd name="connsiteY380" fmla="*/ 64098 h 761217"/>
                  <a:gd name="connsiteX381" fmla="*/ 556269 w 1909725"/>
                  <a:gd name="connsiteY381" fmla="*/ 62955 h 761217"/>
                  <a:gd name="connsiteX382" fmla="*/ 583064 w 1909725"/>
                  <a:gd name="connsiteY382" fmla="*/ 56015 h 761217"/>
                  <a:gd name="connsiteX383" fmla="*/ 603270 w 1909725"/>
                  <a:gd name="connsiteY383" fmla="*/ 51007 h 761217"/>
                  <a:gd name="connsiteX384" fmla="*/ 638500 w 1909725"/>
                  <a:gd name="connsiteY384" fmla="*/ 43716 h 761217"/>
                  <a:gd name="connsiteX385" fmla="*/ 641838 w 1909725"/>
                  <a:gd name="connsiteY385" fmla="*/ 43452 h 761217"/>
                  <a:gd name="connsiteX386" fmla="*/ 661957 w 1909725"/>
                  <a:gd name="connsiteY386" fmla="*/ 39762 h 761217"/>
                  <a:gd name="connsiteX387" fmla="*/ 689279 w 1909725"/>
                  <a:gd name="connsiteY387" fmla="*/ 34139 h 761217"/>
                  <a:gd name="connsiteX388" fmla="*/ 706586 w 1909725"/>
                  <a:gd name="connsiteY388" fmla="*/ 31504 h 761217"/>
                  <a:gd name="connsiteX389" fmla="*/ 733821 w 1909725"/>
                  <a:gd name="connsiteY389" fmla="*/ 28517 h 761217"/>
                  <a:gd name="connsiteX390" fmla="*/ 751304 w 1909725"/>
                  <a:gd name="connsiteY390" fmla="*/ 27111 h 761217"/>
                  <a:gd name="connsiteX391" fmla="*/ 756224 w 1909725"/>
                  <a:gd name="connsiteY391" fmla="*/ 26320 h 761217"/>
                  <a:gd name="connsiteX392" fmla="*/ 759562 w 1909725"/>
                  <a:gd name="connsiteY392" fmla="*/ 25793 h 761217"/>
                  <a:gd name="connsiteX393" fmla="*/ 765800 w 1909725"/>
                  <a:gd name="connsiteY393" fmla="*/ 29220 h 761217"/>
                  <a:gd name="connsiteX394" fmla="*/ 772213 w 1909725"/>
                  <a:gd name="connsiteY394" fmla="*/ 25530 h 761217"/>
                  <a:gd name="connsiteX395" fmla="*/ 779593 w 1909725"/>
                  <a:gd name="connsiteY395" fmla="*/ 25178 h 761217"/>
                  <a:gd name="connsiteX396" fmla="*/ 789872 w 1909725"/>
                  <a:gd name="connsiteY396" fmla="*/ 25178 h 761217"/>
                  <a:gd name="connsiteX397" fmla="*/ 812977 w 1909725"/>
                  <a:gd name="connsiteY397" fmla="*/ 23246 h 761217"/>
                  <a:gd name="connsiteX398" fmla="*/ 824223 w 1909725"/>
                  <a:gd name="connsiteY398" fmla="*/ 23158 h 761217"/>
                  <a:gd name="connsiteX399" fmla="*/ 836698 w 1909725"/>
                  <a:gd name="connsiteY399" fmla="*/ 23070 h 761217"/>
                  <a:gd name="connsiteX400" fmla="*/ 844868 w 1909725"/>
                  <a:gd name="connsiteY400" fmla="*/ 21840 h 761217"/>
                  <a:gd name="connsiteX401" fmla="*/ 848470 w 1909725"/>
                  <a:gd name="connsiteY401" fmla="*/ 21225 h 761217"/>
                  <a:gd name="connsiteX402" fmla="*/ 858661 w 1909725"/>
                  <a:gd name="connsiteY402" fmla="*/ 21928 h 761217"/>
                  <a:gd name="connsiteX403" fmla="*/ 875178 w 1909725"/>
                  <a:gd name="connsiteY403" fmla="*/ 23070 h 761217"/>
                  <a:gd name="connsiteX404" fmla="*/ 889059 w 1909725"/>
                  <a:gd name="connsiteY404" fmla="*/ 23597 h 761217"/>
                  <a:gd name="connsiteX405" fmla="*/ 906805 w 1909725"/>
                  <a:gd name="connsiteY405" fmla="*/ 24651 h 761217"/>
                  <a:gd name="connsiteX406" fmla="*/ 934918 w 1909725"/>
                  <a:gd name="connsiteY406" fmla="*/ 26145 h 761217"/>
                  <a:gd name="connsiteX407" fmla="*/ 952928 w 1909725"/>
                  <a:gd name="connsiteY407" fmla="*/ 26760 h 761217"/>
                  <a:gd name="connsiteX408" fmla="*/ 961099 w 1909725"/>
                  <a:gd name="connsiteY408" fmla="*/ 28341 h 761217"/>
                  <a:gd name="connsiteX409" fmla="*/ 981920 w 1909725"/>
                  <a:gd name="connsiteY409" fmla="*/ 30362 h 761217"/>
                  <a:gd name="connsiteX410" fmla="*/ 1013723 w 1909725"/>
                  <a:gd name="connsiteY410" fmla="*/ 35633 h 761217"/>
                  <a:gd name="connsiteX411" fmla="*/ 1037883 w 1909725"/>
                  <a:gd name="connsiteY411" fmla="*/ 39235 h 761217"/>
                  <a:gd name="connsiteX412" fmla="*/ 1053345 w 1909725"/>
                  <a:gd name="connsiteY412" fmla="*/ 41783 h 761217"/>
                  <a:gd name="connsiteX413" fmla="*/ 1070740 w 1909725"/>
                  <a:gd name="connsiteY413" fmla="*/ 45385 h 761217"/>
                  <a:gd name="connsiteX414" fmla="*/ 1103158 w 1909725"/>
                  <a:gd name="connsiteY414" fmla="*/ 55136 h 761217"/>
                  <a:gd name="connsiteX415" fmla="*/ 1118006 w 1909725"/>
                  <a:gd name="connsiteY415" fmla="*/ 59002 h 761217"/>
                  <a:gd name="connsiteX416" fmla="*/ 1167555 w 1909725"/>
                  <a:gd name="connsiteY416" fmla="*/ 74728 h 761217"/>
                  <a:gd name="connsiteX417" fmla="*/ 1198392 w 1909725"/>
                  <a:gd name="connsiteY417" fmla="*/ 88257 h 761217"/>
                  <a:gd name="connsiteX418" fmla="*/ 1210955 w 1909725"/>
                  <a:gd name="connsiteY418" fmla="*/ 94056 h 761217"/>
                  <a:gd name="connsiteX419" fmla="*/ 1217895 w 1909725"/>
                  <a:gd name="connsiteY419" fmla="*/ 97131 h 761217"/>
                  <a:gd name="connsiteX420" fmla="*/ 1235203 w 1909725"/>
                  <a:gd name="connsiteY420" fmla="*/ 105389 h 761217"/>
                  <a:gd name="connsiteX421" fmla="*/ 1274210 w 1909725"/>
                  <a:gd name="connsiteY421" fmla="*/ 129109 h 761217"/>
                  <a:gd name="connsiteX422" fmla="*/ 1318752 w 1909725"/>
                  <a:gd name="connsiteY422" fmla="*/ 168029 h 761217"/>
                  <a:gd name="connsiteX423" fmla="*/ 1327098 w 1909725"/>
                  <a:gd name="connsiteY423" fmla="*/ 176990 h 761217"/>
                  <a:gd name="connsiteX424" fmla="*/ 1338958 w 1909725"/>
                  <a:gd name="connsiteY424" fmla="*/ 189641 h 761217"/>
                  <a:gd name="connsiteX425" fmla="*/ 1352487 w 1909725"/>
                  <a:gd name="connsiteY425" fmla="*/ 195087 h 761217"/>
                  <a:gd name="connsiteX426" fmla="*/ 1360131 w 1909725"/>
                  <a:gd name="connsiteY426" fmla="*/ 195175 h 761217"/>
                  <a:gd name="connsiteX427" fmla="*/ 1375329 w 1909725"/>
                  <a:gd name="connsiteY427" fmla="*/ 196493 h 761217"/>
                  <a:gd name="connsiteX428" fmla="*/ 1386223 w 1909725"/>
                  <a:gd name="connsiteY428" fmla="*/ 196845 h 761217"/>
                  <a:gd name="connsiteX429" fmla="*/ 1387278 w 1909725"/>
                  <a:gd name="connsiteY429" fmla="*/ 196669 h 761217"/>
                  <a:gd name="connsiteX430" fmla="*/ 1393954 w 1909725"/>
                  <a:gd name="connsiteY430" fmla="*/ 195790 h 761217"/>
                  <a:gd name="connsiteX431" fmla="*/ 1400456 w 1909725"/>
                  <a:gd name="connsiteY431" fmla="*/ 195175 h 761217"/>
                  <a:gd name="connsiteX432" fmla="*/ 1413282 w 1909725"/>
                  <a:gd name="connsiteY432" fmla="*/ 197108 h 761217"/>
                  <a:gd name="connsiteX433" fmla="*/ 1415566 w 1909725"/>
                  <a:gd name="connsiteY433" fmla="*/ 197284 h 761217"/>
                  <a:gd name="connsiteX434" fmla="*/ 1449654 w 1909725"/>
                  <a:gd name="connsiteY434" fmla="*/ 198689 h 761217"/>
                  <a:gd name="connsiteX435" fmla="*/ 1465379 w 1909725"/>
                  <a:gd name="connsiteY435" fmla="*/ 200271 h 761217"/>
                  <a:gd name="connsiteX436" fmla="*/ 1487606 w 1909725"/>
                  <a:gd name="connsiteY436" fmla="*/ 202116 h 761217"/>
                  <a:gd name="connsiteX437" fmla="*/ 1502278 w 1909725"/>
                  <a:gd name="connsiteY437" fmla="*/ 204576 h 761217"/>
                  <a:gd name="connsiteX438" fmla="*/ 1516598 w 1909725"/>
                  <a:gd name="connsiteY438" fmla="*/ 207387 h 761217"/>
                  <a:gd name="connsiteX439" fmla="*/ 1527668 w 1909725"/>
                  <a:gd name="connsiteY439" fmla="*/ 209144 h 761217"/>
                  <a:gd name="connsiteX440" fmla="*/ 1546205 w 1909725"/>
                  <a:gd name="connsiteY440" fmla="*/ 211692 h 761217"/>
                  <a:gd name="connsiteX441" fmla="*/ 1570540 w 1909725"/>
                  <a:gd name="connsiteY441" fmla="*/ 216172 h 761217"/>
                  <a:gd name="connsiteX442" fmla="*/ 1577832 w 1909725"/>
                  <a:gd name="connsiteY442" fmla="*/ 217929 h 761217"/>
                  <a:gd name="connsiteX443" fmla="*/ 1602519 w 1909725"/>
                  <a:gd name="connsiteY443" fmla="*/ 224518 h 761217"/>
                  <a:gd name="connsiteX444" fmla="*/ 1618421 w 1909725"/>
                  <a:gd name="connsiteY444" fmla="*/ 228999 h 761217"/>
                  <a:gd name="connsiteX445" fmla="*/ 1628700 w 1909725"/>
                  <a:gd name="connsiteY445" fmla="*/ 231283 h 761217"/>
                  <a:gd name="connsiteX446" fmla="*/ 1640296 w 1909725"/>
                  <a:gd name="connsiteY446" fmla="*/ 234095 h 761217"/>
                  <a:gd name="connsiteX447" fmla="*/ 1689231 w 1909725"/>
                  <a:gd name="connsiteY447" fmla="*/ 251665 h 761217"/>
                  <a:gd name="connsiteX448" fmla="*/ 1757581 w 1909725"/>
                  <a:gd name="connsiteY448" fmla="*/ 283381 h 761217"/>
                  <a:gd name="connsiteX449" fmla="*/ 1766015 w 1909725"/>
                  <a:gd name="connsiteY449" fmla="*/ 289179 h 761217"/>
                  <a:gd name="connsiteX450" fmla="*/ 1786661 w 1909725"/>
                  <a:gd name="connsiteY450" fmla="*/ 300863 h 761217"/>
                  <a:gd name="connsiteX451" fmla="*/ 1788066 w 1909725"/>
                  <a:gd name="connsiteY451" fmla="*/ 302181 h 761217"/>
                  <a:gd name="connsiteX452" fmla="*/ 1797115 w 1909725"/>
                  <a:gd name="connsiteY452" fmla="*/ 309649 h 761217"/>
                  <a:gd name="connsiteX453" fmla="*/ 1819781 w 1909725"/>
                  <a:gd name="connsiteY453" fmla="*/ 327395 h 761217"/>
                  <a:gd name="connsiteX454" fmla="*/ 1837352 w 1909725"/>
                  <a:gd name="connsiteY454" fmla="*/ 344966 h 761217"/>
                  <a:gd name="connsiteX455" fmla="*/ 1846138 w 1909725"/>
                  <a:gd name="connsiteY455" fmla="*/ 355069 h 761217"/>
                  <a:gd name="connsiteX456" fmla="*/ 1847192 w 1909725"/>
                  <a:gd name="connsiteY456" fmla="*/ 357002 h 761217"/>
                  <a:gd name="connsiteX457" fmla="*/ 1855977 w 1909725"/>
                  <a:gd name="connsiteY457" fmla="*/ 367544 h 761217"/>
                  <a:gd name="connsiteX458" fmla="*/ 1868980 w 1909725"/>
                  <a:gd name="connsiteY458" fmla="*/ 386784 h 761217"/>
                  <a:gd name="connsiteX459" fmla="*/ 1871440 w 1909725"/>
                  <a:gd name="connsiteY459" fmla="*/ 392231 h 761217"/>
                  <a:gd name="connsiteX460" fmla="*/ 1883827 w 1909725"/>
                  <a:gd name="connsiteY460" fmla="*/ 432732 h 761217"/>
                  <a:gd name="connsiteX461" fmla="*/ 1884178 w 1909725"/>
                  <a:gd name="connsiteY461" fmla="*/ 434401 h 761217"/>
                  <a:gd name="connsiteX462" fmla="*/ 1884969 w 1909725"/>
                  <a:gd name="connsiteY462" fmla="*/ 464008 h 761217"/>
                  <a:gd name="connsiteX463" fmla="*/ 1884178 w 1909725"/>
                  <a:gd name="connsiteY463" fmla="*/ 478328 h 761217"/>
                  <a:gd name="connsiteX464" fmla="*/ 1876535 w 1909725"/>
                  <a:gd name="connsiteY464" fmla="*/ 504596 h 761217"/>
                  <a:gd name="connsiteX465" fmla="*/ 1871615 w 1909725"/>
                  <a:gd name="connsiteY465" fmla="*/ 516984 h 761217"/>
                  <a:gd name="connsiteX466" fmla="*/ 1866344 w 1909725"/>
                  <a:gd name="connsiteY466" fmla="*/ 528141 h 761217"/>
                  <a:gd name="connsiteX467" fmla="*/ 1853957 w 1909725"/>
                  <a:gd name="connsiteY467" fmla="*/ 544746 h 761217"/>
                  <a:gd name="connsiteX468" fmla="*/ 1843151 w 1909725"/>
                  <a:gd name="connsiteY468" fmla="*/ 558626 h 761217"/>
                  <a:gd name="connsiteX469" fmla="*/ 1830675 w 1909725"/>
                  <a:gd name="connsiteY469" fmla="*/ 573825 h 761217"/>
                  <a:gd name="connsiteX470" fmla="*/ 1819167 w 1909725"/>
                  <a:gd name="connsiteY470" fmla="*/ 584807 h 761217"/>
                  <a:gd name="connsiteX471" fmla="*/ 1785694 w 1909725"/>
                  <a:gd name="connsiteY471" fmla="*/ 611163 h 761217"/>
                  <a:gd name="connsiteX472" fmla="*/ 1779281 w 1909725"/>
                  <a:gd name="connsiteY472" fmla="*/ 616873 h 761217"/>
                  <a:gd name="connsiteX473" fmla="*/ 1779105 w 1909725"/>
                  <a:gd name="connsiteY473" fmla="*/ 617137 h 761217"/>
                  <a:gd name="connsiteX474" fmla="*/ 1775679 w 1909725"/>
                  <a:gd name="connsiteY474" fmla="*/ 619773 h 761217"/>
                  <a:gd name="connsiteX475" fmla="*/ 1767421 w 1909725"/>
                  <a:gd name="connsiteY475" fmla="*/ 624780 h 761217"/>
                  <a:gd name="connsiteX476" fmla="*/ 1737023 w 1909725"/>
                  <a:gd name="connsiteY476" fmla="*/ 642790 h 761217"/>
                  <a:gd name="connsiteX477" fmla="*/ 1700915 w 1909725"/>
                  <a:gd name="connsiteY477" fmla="*/ 662030 h 761217"/>
                  <a:gd name="connsiteX478" fmla="*/ 1686244 w 1909725"/>
                  <a:gd name="connsiteY478" fmla="*/ 667917 h 761217"/>
                  <a:gd name="connsiteX479" fmla="*/ 1667970 w 1909725"/>
                  <a:gd name="connsiteY479" fmla="*/ 675472 h 761217"/>
                  <a:gd name="connsiteX480" fmla="*/ 1664280 w 1909725"/>
                  <a:gd name="connsiteY480" fmla="*/ 677317 h 761217"/>
                  <a:gd name="connsiteX481" fmla="*/ 1652420 w 1909725"/>
                  <a:gd name="connsiteY481" fmla="*/ 681973 h 761217"/>
                  <a:gd name="connsiteX482" fmla="*/ 1637836 w 1909725"/>
                  <a:gd name="connsiteY482" fmla="*/ 686805 h 761217"/>
                  <a:gd name="connsiteX483" fmla="*/ 1631599 w 1909725"/>
                  <a:gd name="connsiteY483" fmla="*/ 689177 h 761217"/>
                  <a:gd name="connsiteX484" fmla="*/ 1613237 w 1909725"/>
                  <a:gd name="connsiteY484" fmla="*/ 694536 h 761217"/>
                  <a:gd name="connsiteX485" fmla="*/ 1606912 w 1909725"/>
                  <a:gd name="connsiteY485" fmla="*/ 697172 h 761217"/>
                  <a:gd name="connsiteX486" fmla="*/ 1604979 w 1909725"/>
                  <a:gd name="connsiteY486" fmla="*/ 697787 h 761217"/>
                  <a:gd name="connsiteX487" fmla="*/ 1572385 w 1909725"/>
                  <a:gd name="connsiteY487" fmla="*/ 707275 h 761217"/>
                  <a:gd name="connsiteX488" fmla="*/ 1528985 w 1909725"/>
                  <a:gd name="connsiteY488" fmla="*/ 716412 h 761217"/>
                  <a:gd name="connsiteX489" fmla="*/ 1519849 w 1909725"/>
                  <a:gd name="connsiteY489" fmla="*/ 718257 h 761217"/>
                  <a:gd name="connsiteX490" fmla="*/ 1479963 w 1909725"/>
                  <a:gd name="connsiteY490" fmla="*/ 725812 h 761217"/>
                  <a:gd name="connsiteX491" fmla="*/ 1469245 w 1909725"/>
                  <a:gd name="connsiteY491" fmla="*/ 726866 h 761217"/>
                  <a:gd name="connsiteX492" fmla="*/ 1444997 w 1909725"/>
                  <a:gd name="connsiteY492" fmla="*/ 731171 h 761217"/>
                  <a:gd name="connsiteX493" fmla="*/ 1422507 w 1909725"/>
                  <a:gd name="connsiteY493" fmla="*/ 734158 h 761217"/>
                  <a:gd name="connsiteX494" fmla="*/ 1402652 w 1909725"/>
                  <a:gd name="connsiteY494" fmla="*/ 735652 h 761217"/>
                  <a:gd name="connsiteX495" fmla="*/ 1376208 w 1909725"/>
                  <a:gd name="connsiteY495" fmla="*/ 734773 h 761217"/>
                  <a:gd name="connsiteX496" fmla="*/ 1369531 w 1909725"/>
                  <a:gd name="connsiteY496" fmla="*/ 733631 h 761217"/>
                  <a:gd name="connsiteX497" fmla="*/ 539664 w 1909725"/>
                  <a:gd name="connsiteY497" fmla="*/ 694448 h 761217"/>
                  <a:gd name="connsiteX498" fmla="*/ 539664 w 1909725"/>
                  <a:gd name="connsiteY498" fmla="*/ 694448 h 761217"/>
                  <a:gd name="connsiteX499" fmla="*/ 539664 w 1909725"/>
                  <a:gd name="connsiteY499" fmla="*/ 694448 h 761217"/>
                  <a:gd name="connsiteX500" fmla="*/ 439423 w 1909725"/>
                  <a:gd name="connsiteY500" fmla="*/ 684170 h 761217"/>
                  <a:gd name="connsiteX501" fmla="*/ 439423 w 1909725"/>
                  <a:gd name="connsiteY501" fmla="*/ 684170 h 761217"/>
                  <a:gd name="connsiteX502" fmla="*/ 439423 w 1909725"/>
                  <a:gd name="connsiteY502" fmla="*/ 684170 h 761217"/>
                  <a:gd name="connsiteX503" fmla="*/ 354908 w 1909725"/>
                  <a:gd name="connsiteY503" fmla="*/ 673451 h 761217"/>
                  <a:gd name="connsiteX504" fmla="*/ 354908 w 1909725"/>
                  <a:gd name="connsiteY504" fmla="*/ 673451 h 761217"/>
                  <a:gd name="connsiteX505" fmla="*/ 354908 w 1909725"/>
                  <a:gd name="connsiteY505" fmla="*/ 673451 h 761217"/>
                  <a:gd name="connsiteX506" fmla="*/ 1779281 w 1909725"/>
                  <a:gd name="connsiteY506" fmla="*/ 617137 h 761217"/>
                  <a:gd name="connsiteX507" fmla="*/ 1779281 w 1909725"/>
                  <a:gd name="connsiteY507" fmla="*/ 617137 h 761217"/>
                  <a:gd name="connsiteX508" fmla="*/ 1779281 w 1909725"/>
                  <a:gd name="connsiteY508" fmla="*/ 617137 h 761217"/>
                  <a:gd name="connsiteX509" fmla="*/ 591410 w 1909725"/>
                  <a:gd name="connsiteY509" fmla="*/ 692164 h 761217"/>
                  <a:gd name="connsiteX510" fmla="*/ 593519 w 1909725"/>
                  <a:gd name="connsiteY510" fmla="*/ 692076 h 761217"/>
                  <a:gd name="connsiteX511" fmla="*/ 614603 w 1909725"/>
                  <a:gd name="connsiteY511" fmla="*/ 688211 h 761217"/>
                  <a:gd name="connsiteX512" fmla="*/ 629451 w 1909725"/>
                  <a:gd name="connsiteY512" fmla="*/ 684960 h 761217"/>
                  <a:gd name="connsiteX513" fmla="*/ 637445 w 1909725"/>
                  <a:gd name="connsiteY513" fmla="*/ 683379 h 761217"/>
                  <a:gd name="connsiteX514" fmla="*/ 651678 w 1909725"/>
                  <a:gd name="connsiteY514" fmla="*/ 682237 h 761217"/>
                  <a:gd name="connsiteX515" fmla="*/ 681372 w 1909725"/>
                  <a:gd name="connsiteY515" fmla="*/ 677229 h 761217"/>
                  <a:gd name="connsiteX516" fmla="*/ 695078 w 1909725"/>
                  <a:gd name="connsiteY516" fmla="*/ 675999 h 761217"/>
                  <a:gd name="connsiteX517" fmla="*/ 701315 w 1909725"/>
                  <a:gd name="connsiteY517" fmla="*/ 675999 h 761217"/>
                  <a:gd name="connsiteX518" fmla="*/ 720819 w 1909725"/>
                  <a:gd name="connsiteY518" fmla="*/ 672749 h 761217"/>
                  <a:gd name="connsiteX519" fmla="*/ 728111 w 1909725"/>
                  <a:gd name="connsiteY519" fmla="*/ 671694 h 761217"/>
                  <a:gd name="connsiteX520" fmla="*/ 743221 w 1909725"/>
                  <a:gd name="connsiteY520" fmla="*/ 668883 h 761217"/>
                  <a:gd name="connsiteX521" fmla="*/ 744978 w 1909725"/>
                  <a:gd name="connsiteY521" fmla="*/ 668180 h 761217"/>
                  <a:gd name="connsiteX522" fmla="*/ 762725 w 1909725"/>
                  <a:gd name="connsiteY522" fmla="*/ 666335 h 761217"/>
                  <a:gd name="connsiteX523" fmla="*/ 764570 w 1909725"/>
                  <a:gd name="connsiteY523" fmla="*/ 665632 h 761217"/>
                  <a:gd name="connsiteX524" fmla="*/ 767820 w 1909725"/>
                  <a:gd name="connsiteY524" fmla="*/ 664490 h 761217"/>
                  <a:gd name="connsiteX525" fmla="*/ 796197 w 1909725"/>
                  <a:gd name="connsiteY525" fmla="*/ 657023 h 761217"/>
                  <a:gd name="connsiteX526" fmla="*/ 806300 w 1909725"/>
                  <a:gd name="connsiteY526" fmla="*/ 653948 h 761217"/>
                  <a:gd name="connsiteX527" fmla="*/ 808321 w 1909725"/>
                  <a:gd name="connsiteY527" fmla="*/ 653069 h 761217"/>
                  <a:gd name="connsiteX528" fmla="*/ 834765 w 1909725"/>
                  <a:gd name="connsiteY528" fmla="*/ 646041 h 761217"/>
                  <a:gd name="connsiteX529" fmla="*/ 848295 w 1909725"/>
                  <a:gd name="connsiteY529" fmla="*/ 641912 h 761217"/>
                  <a:gd name="connsiteX530" fmla="*/ 854093 w 1909725"/>
                  <a:gd name="connsiteY530" fmla="*/ 640682 h 761217"/>
                  <a:gd name="connsiteX531" fmla="*/ 873596 w 1909725"/>
                  <a:gd name="connsiteY531" fmla="*/ 627504 h 761217"/>
                  <a:gd name="connsiteX532" fmla="*/ 869555 w 1909725"/>
                  <a:gd name="connsiteY532" fmla="*/ 615731 h 761217"/>
                  <a:gd name="connsiteX533" fmla="*/ 845659 w 1909725"/>
                  <a:gd name="connsiteY533" fmla="*/ 608703 h 761217"/>
                  <a:gd name="connsiteX534" fmla="*/ 831778 w 1909725"/>
                  <a:gd name="connsiteY534" fmla="*/ 611339 h 761217"/>
                  <a:gd name="connsiteX535" fmla="*/ 825716 w 1909725"/>
                  <a:gd name="connsiteY535" fmla="*/ 612217 h 761217"/>
                  <a:gd name="connsiteX536" fmla="*/ 820708 w 1909725"/>
                  <a:gd name="connsiteY536" fmla="*/ 613008 h 761217"/>
                  <a:gd name="connsiteX537" fmla="*/ 791102 w 1909725"/>
                  <a:gd name="connsiteY537" fmla="*/ 618191 h 761217"/>
                  <a:gd name="connsiteX538" fmla="*/ 775639 w 1909725"/>
                  <a:gd name="connsiteY538" fmla="*/ 619948 h 761217"/>
                  <a:gd name="connsiteX539" fmla="*/ 770808 w 1909725"/>
                  <a:gd name="connsiteY539" fmla="*/ 619245 h 761217"/>
                  <a:gd name="connsiteX540" fmla="*/ 763867 w 1909725"/>
                  <a:gd name="connsiteY540" fmla="*/ 618104 h 761217"/>
                  <a:gd name="connsiteX541" fmla="*/ 729165 w 1909725"/>
                  <a:gd name="connsiteY541" fmla="*/ 624341 h 761217"/>
                  <a:gd name="connsiteX542" fmla="*/ 713263 w 1909725"/>
                  <a:gd name="connsiteY542" fmla="*/ 627504 h 761217"/>
                  <a:gd name="connsiteX543" fmla="*/ 707641 w 1909725"/>
                  <a:gd name="connsiteY543" fmla="*/ 628119 h 761217"/>
                  <a:gd name="connsiteX544" fmla="*/ 699646 w 1909725"/>
                  <a:gd name="connsiteY544" fmla="*/ 628997 h 761217"/>
                  <a:gd name="connsiteX545" fmla="*/ 676804 w 1909725"/>
                  <a:gd name="connsiteY545" fmla="*/ 632599 h 761217"/>
                  <a:gd name="connsiteX546" fmla="*/ 657213 w 1909725"/>
                  <a:gd name="connsiteY546" fmla="*/ 632160 h 761217"/>
                  <a:gd name="connsiteX547" fmla="*/ 648427 w 1909725"/>
                  <a:gd name="connsiteY547" fmla="*/ 632511 h 761217"/>
                  <a:gd name="connsiteX548" fmla="*/ 620314 w 1909725"/>
                  <a:gd name="connsiteY548" fmla="*/ 632511 h 761217"/>
                  <a:gd name="connsiteX549" fmla="*/ 608102 w 1909725"/>
                  <a:gd name="connsiteY549" fmla="*/ 634005 h 761217"/>
                  <a:gd name="connsiteX550" fmla="*/ 604325 w 1909725"/>
                  <a:gd name="connsiteY550" fmla="*/ 634620 h 761217"/>
                  <a:gd name="connsiteX551" fmla="*/ 597208 w 1909725"/>
                  <a:gd name="connsiteY551" fmla="*/ 634444 h 761217"/>
                  <a:gd name="connsiteX552" fmla="*/ 585963 w 1909725"/>
                  <a:gd name="connsiteY552" fmla="*/ 634093 h 761217"/>
                  <a:gd name="connsiteX553" fmla="*/ 581483 w 1909725"/>
                  <a:gd name="connsiteY553" fmla="*/ 634444 h 761217"/>
                  <a:gd name="connsiteX554" fmla="*/ 536853 w 1909725"/>
                  <a:gd name="connsiteY554" fmla="*/ 640770 h 761217"/>
                  <a:gd name="connsiteX555" fmla="*/ 519721 w 1909725"/>
                  <a:gd name="connsiteY555" fmla="*/ 641648 h 761217"/>
                  <a:gd name="connsiteX556" fmla="*/ 480451 w 1909725"/>
                  <a:gd name="connsiteY556" fmla="*/ 642263 h 761217"/>
                  <a:gd name="connsiteX557" fmla="*/ 470084 w 1909725"/>
                  <a:gd name="connsiteY557" fmla="*/ 641912 h 761217"/>
                  <a:gd name="connsiteX558" fmla="*/ 452601 w 1909725"/>
                  <a:gd name="connsiteY558" fmla="*/ 639891 h 761217"/>
                  <a:gd name="connsiteX559" fmla="*/ 442234 w 1909725"/>
                  <a:gd name="connsiteY559" fmla="*/ 639364 h 761217"/>
                  <a:gd name="connsiteX560" fmla="*/ 439335 w 1909725"/>
                  <a:gd name="connsiteY560" fmla="*/ 635938 h 761217"/>
                  <a:gd name="connsiteX561" fmla="*/ 430374 w 1909725"/>
                  <a:gd name="connsiteY561" fmla="*/ 639979 h 761217"/>
                  <a:gd name="connsiteX562" fmla="*/ 416142 w 1909725"/>
                  <a:gd name="connsiteY562" fmla="*/ 640945 h 761217"/>
                  <a:gd name="connsiteX563" fmla="*/ 406741 w 1909725"/>
                  <a:gd name="connsiteY563" fmla="*/ 640594 h 761217"/>
                  <a:gd name="connsiteX564" fmla="*/ 375993 w 1909725"/>
                  <a:gd name="connsiteY564" fmla="*/ 630491 h 761217"/>
                  <a:gd name="connsiteX565" fmla="*/ 366329 w 1909725"/>
                  <a:gd name="connsiteY565" fmla="*/ 624605 h 761217"/>
                  <a:gd name="connsiteX566" fmla="*/ 366065 w 1909725"/>
                  <a:gd name="connsiteY566" fmla="*/ 624517 h 761217"/>
                  <a:gd name="connsiteX567" fmla="*/ 361672 w 1909725"/>
                  <a:gd name="connsiteY567" fmla="*/ 623375 h 761217"/>
                  <a:gd name="connsiteX568" fmla="*/ 348231 w 1909725"/>
                  <a:gd name="connsiteY568" fmla="*/ 620212 h 761217"/>
                  <a:gd name="connsiteX569" fmla="*/ 342257 w 1909725"/>
                  <a:gd name="connsiteY569" fmla="*/ 618982 h 761217"/>
                  <a:gd name="connsiteX570" fmla="*/ 318976 w 1909725"/>
                  <a:gd name="connsiteY570" fmla="*/ 616083 h 761217"/>
                  <a:gd name="connsiteX571" fmla="*/ 306412 w 1909725"/>
                  <a:gd name="connsiteY571" fmla="*/ 613711 h 761217"/>
                  <a:gd name="connsiteX572" fmla="*/ 290774 w 1909725"/>
                  <a:gd name="connsiteY572" fmla="*/ 610460 h 761217"/>
                  <a:gd name="connsiteX573" fmla="*/ 287436 w 1909725"/>
                  <a:gd name="connsiteY573" fmla="*/ 610197 h 761217"/>
                  <a:gd name="connsiteX574" fmla="*/ 273819 w 1909725"/>
                  <a:gd name="connsiteY574" fmla="*/ 608176 h 761217"/>
                  <a:gd name="connsiteX575" fmla="*/ 251328 w 1909725"/>
                  <a:gd name="connsiteY575" fmla="*/ 602905 h 761217"/>
                  <a:gd name="connsiteX576" fmla="*/ 252294 w 1909725"/>
                  <a:gd name="connsiteY576" fmla="*/ 601587 h 761217"/>
                  <a:gd name="connsiteX577" fmla="*/ 239731 w 1909725"/>
                  <a:gd name="connsiteY577" fmla="*/ 596843 h 761217"/>
                  <a:gd name="connsiteX578" fmla="*/ 236569 w 1909725"/>
                  <a:gd name="connsiteY578" fmla="*/ 595437 h 761217"/>
                  <a:gd name="connsiteX579" fmla="*/ 222600 w 1909725"/>
                  <a:gd name="connsiteY579" fmla="*/ 591308 h 761217"/>
                  <a:gd name="connsiteX580" fmla="*/ 207138 w 1909725"/>
                  <a:gd name="connsiteY580" fmla="*/ 587091 h 761217"/>
                  <a:gd name="connsiteX581" fmla="*/ 194223 w 1909725"/>
                  <a:gd name="connsiteY581" fmla="*/ 582874 h 761217"/>
                  <a:gd name="connsiteX582" fmla="*/ 190094 w 1909725"/>
                  <a:gd name="connsiteY582" fmla="*/ 581205 h 761217"/>
                  <a:gd name="connsiteX583" fmla="*/ 167516 w 1909725"/>
                  <a:gd name="connsiteY583" fmla="*/ 573298 h 761217"/>
                  <a:gd name="connsiteX584" fmla="*/ 160487 w 1909725"/>
                  <a:gd name="connsiteY584" fmla="*/ 569872 h 761217"/>
                  <a:gd name="connsiteX585" fmla="*/ 160224 w 1909725"/>
                  <a:gd name="connsiteY585" fmla="*/ 569696 h 761217"/>
                  <a:gd name="connsiteX586" fmla="*/ 133780 w 1909725"/>
                  <a:gd name="connsiteY586" fmla="*/ 547030 h 761217"/>
                  <a:gd name="connsiteX587" fmla="*/ 128245 w 1909725"/>
                  <a:gd name="connsiteY587" fmla="*/ 542022 h 761217"/>
                  <a:gd name="connsiteX588" fmla="*/ 127454 w 1909725"/>
                  <a:gd name="connsiteY588" fmla="*/ 539826 h 761217"/>
                  <a:gd name="connsiteX589" fmla="*/ 127103 w 1909725"/>
                  <a:gd name="connsiteY589" fmla="*/ 538859 h 761217"/>
                  <a:gd name="connsiteX590" fmla="*/ 122798 w 1909725"/>
                  <a:gd name="connsiteY590" fmla="*/ 531392 h 761217"/>
                  <a:gd name="connsiteX591" fmla="*/ 111816 w 1909725"/>
                  <a:gd name="connsiteY591" fmla="*/ 520674 h 761217"/>
                  <a:gd name="connsiteX592" fmla="*/ 101098 w 1909725"/>
                  <a:gd name="connsiteY592" fmla="*/ 510219 h 761217"/>
                  <a:gd name="connsiteX593" fmla="*/ 99693 w 1909725"/>
                  <a:gd name="connsiteY593" fmla="*/ 508462 h 761217"/>
                  <a:gd name="connsiteX594" fmla="*/ 99605 w 1909725"/>
                  <a:gd name="connsiteY594" fmla="*/ 507144 h 761217"/>
                  <a:gd name="connsiteX595" fmla="*/ 93367 w 1909725"/>
                  <a:gd name="connsiteY595" fmla="*/ 493878 h 761217"/>
                  <a:gd name="connsiteX596" fmla="*/ 85987 w 1909725"/>
                  <a:gd name="connsiteY596" fmla="*/ 491155 h 761217"/>
                  <a:gd name="connsiteX597" fmla="*/ 81595 w 1909725"/>
                  <a:gd name="connsiteY597" fmla="*/ 484741 h 761217"/>
                  <a:gd name="connsiteX598" fmla="*/ 71140 w 1909725"/>
                  <a:gd name="connsiteY598" fmla="*/ 461812 h 761217"/>
                  <a:gd name="connsiteX599" fmla="*/ 71228 w 1909725"/>
                  <a:gd name="connsiteY599" fmla="*/ 459176 h 761217"/>
                  <a:gd name="connsiteX600" fmla="*/ 77114 w 1909725"/>
                  <a:gd name="connsiteY600" fmla="*/ 434489 h 761217"/>
                  <a:gd name="connsiteX601" fmla="*/ 77202 w 1909725"/>
                  <a:gd name="connsiteY601" fmla="*/ 432820 h 761217"/>
                  <a:gd name="connsiteX602" fmla="*/ 80453 w 1909725"/>
                  <a:gd name="connsiteY602" fmla="*/ 422717 h 761217"/>
                  <a:gd name="connsiteX603" fmla="*/ 80453 w 1909725"/>
                  <a:gd name="connsiteY603" fmla="*/ 422541 h 761217"/>
                  <a:gd name="connsiteX604" fmla="*/ 80453 w 1909725"/>
                  <a:gd name="connsiteY604" fmla="*/ 418324 h 761217"/>
                  <a:gd name="connsiteX605" fmla="*/ 83176 w 1909725"/>
                  <a:gd name="connsiteY605" fmla="*/ 410066 h 761217"/>
                  <a:gd name="connsiteX606" fmla="*/ 83703 w 1909725"/>
                  <a:gd name="connsiteY606" fmla="*/ 407869 h 761217"/>
                  <a:gd name="connsiteX607" fmla="*/ 87129 w 1909725"/>
                  <a:gd name="connsiteY607" fmla="*/ 402862 h 761217"/>
                  <a:gd name="connsiteX608" fmla="*/ 89941 w 1909725"/>
                  <a:gd name="connsiteY608" fmla="*/ 399172 h 761217"/>
                  <a:gd name="connsiteX609" fmla="*/ 106369 w 1909725"/>
                  <a:gd name="connsiteY609" fmla="*/ 364997 h 761217"/>
                  <a:gd name="connsiteX610" fmla="*/ 117966 w 1909725"/>
                  <a:gd name="connsiteY610" fmla="*/ 350413 h 761217"/>
                  <a:gd name="connsiteX611" fmla="*/ 122798 w 1909725"/>
                  <a:gd name="connsiteY611" fmla="*/ 343209 h 761217"/>
                  <a:gd name="connsiteX612" fmla="*/ 129211 w 1909725"/>
                  <a:gd name="connsiteY612" fmla="*/ 330997 h 761217"/>
                  <a:gd name="connsiteX613" fmla="*/ 130354 w 1909725"/>
                  <a:gd name="connsiteY613" fmla="*/ 327747 h 761217"/>
                  <a:gd name="connsiteX614" fmla="*/ 148276 w 1909725"/>
                  <a:gd name="connsiteY614" fmla="*/ 304905 h 761217"/>
                  <a:gd name="connsiteX615" fmla="*/ 152932 w 1909725"/>
                  <a:gd name="connsiteY615" fmla="*/ 300161 h 761217"/>
                  <a:gd name="connsiteX616" fmla="*/ 159697 w 1909725"/>
                  <a:gd name="connsiteY616" fmla="*/ 295768 h 761217"/>
                  <a:gd name="connsiteX617" fmla="*/ 188688 w 1909725"/>
                  <a:gd name="connsiteY617" fmla="*/ 279515 h 761217"/>
                  <a:gd name="connsiteX618" fmla="*/ 211267 w 1909725"/>
                  <a:gd name="connsiteY618" fmla="*/ 267479 h 761217"/>
                  <a:gd name="connsiteX619" fmla="*/ 224533 w 1909725"/>
                  <a:gd name="connsiteY619" fmla="*/ 259836 h 761217"/>
                  <a:gd name="connsiteX620" fmla="*/ 247990 w 1909725"/>
                  <a:gd name="connsiteY620" fmla="*/ 245164 h 761217"/>
                  <a:gd name="connsiteX621" fmla="*/ 258532 w 1909725"/>
                  <a:gd name="connsiteY621" fmla="*/ 237960 h 761217"/>
                  <a:gd name="connsiteX622" fmla="*/ 273204 w 1909725"/>
                  <a:gd name="connsiteY622" fmla="*/ 228823 h 761217"/>
                  <a:gd name="connsiteX623" fmla="*/ 282165 w 1909725"/>
                  <a:gd name="connsiteY623" fmla="*/ 223376 h 761217"/>
                  <a:gd name="connsiteX624" fmla="*/ 285943 w 1909725"/>
                  <a:gd name="connsiteY624" fmla="*/ 220302 h 761217"/>
                  <a:gd name="connsiteX625" fmla="*/ 286294 w 1909725"/>
                  <a:gd name="connsiteY625" fmla="*/ 219950 h 761217"/>
                  <a:gd name="connsiteX626" fmla="*/ 299999 w 1909725"/>
                  <a:gd name="connsiteY626" fmla="*/ 207299 h 761217"/>
                  <a:gd name="connsiteX627" fmla="*/ 280847 w 1909725"/>
                  <a:gd name="connsiteY627" fmla="*/ 202819 h 761217"/>
                  <a:gd name="connsiteX628" fmla="*/ 280408 w 1909725"/>
                  <a:gd name="connsiteY628" fmla="*/ 202643 h 761217"/>
                  <a:gd name="connsiteX629" fmla="*/ 271622 w 1909725"/>
                  <a:gd name="connsiteY629" fmla="*/ 201677 h 761217"/>
                  <a:gd name="connsiteX630" fmla="*/ 261256 w 1909725"/>
                  <a:gd name="connsiteY630" fmla="*/ 204839 h 761217"/>
                  <a:gd name="connsiteX631" fmla="*/ 257741 w 1909725"/>
                  <a:gd name="connsiteY631" fmla="*/ 206684 h 761217"/>
                  <a:gd name="connsiteX632" fmla="*/ 215308 w 1909725"/>
                  <a:gd name="connsiteY632" fmla="*/ 225397 h 761217"/>
                  <a:gd name="connsiteX633" fmla="*/ 204151 w 1909725"/>
                  <a:gd name="connsiteY633" fmla="*/ 231371 h 761217"/>
                  <a:gd name="connsiteX634" fmla="*/ 200197 w 1909725"/>
                  <a:gd name="connsiteY634" fmla="*/ 233831 h 761217"/>
                  <a:gd name="connsiteX635" fmla="*/ 171469 w 1909725"/>
                  <a:gd name="connsiteY635" fmla="*/ 249118 h 761217"/>
                  <a:gd name="connsiteX636" fmla="*/ 157852 w 1909725"/>
                  <a:gd name="connsiteY636" fmla="*/ 257639 h 761217"/>
                  <a:gd name="connsiteX637" fmla="*/ 152317 w 1909725"/>
                  <a:gd name="connsiteY637" fmla="*/ 260275 h 761217"/>
                  <a:gd name="connsiteX638" fmla="*/ 146343 w 1909725"/>
                  <a:gd name="connsiteY638" fmla="*/ 263086 h 761217"/>
                  <a:gd name="connsiteX639" fmla="*/ 138436 w 1909725"/>
                  <a:gd name="connsiteY639" fmla="*/ 268445 h 761217"/>
                  <a:gd name="connsiteX640" fmla="*/ 136943 w 1909725"/>
                  <a:gd name="connsiteY640" fmla="*/ 270027 h 761217"/>
                  <a:gd name="connsiteX641" fmla="*/ 122886 w 1909725"/>
                  <a:gd name="connsiteY641" fmla="*/ 281096 h 761217"/>
                  <a:gd name="connsiteX642" fmla="*/ 121129 w 1909725"/>
                  <a:gd name="connsiteY642" fmla="*/ 283468 h 761217"/>
                  <a:gd name="connsiteX643" fmla="*/ 111377 w 1909725"/>
                  <a:gd name="connsiteY643" fmla="*/ 291551 h 761217"/>
                  <a:gd name="connsiteX644" fmla="*/ 87569 w 1909725"/>
                  <a:gd name="connsiteY644" fmla="*/ 314481 h 761217"/>
                  <a:gd name="connsiteX645" fmla="*/ 69207 w 1909725"/>
                  <a:gd name="connsiteY645" fmla="*/ 336971 h 761217"/>
                  <a:gd name="connsiteX646" fmla="*/ 67274 w 1909725"/>
                  <a:gd name="connsiteY646" fmla="*/ 341101 h 761217"/>
                  <a:gd name="connsiteX647" fmla="*/ 64815 w 1909725"/>
                  <a:gd name="connsiteY647" fmla="*/ 344703 h 761217"/>
                  <a:gd name="connsiteX648" fmla="*/ 47595 w 1909725"/>
                  <a:gd name="connsiteY648" fmla="*/ 377121 h 761217"/>
                  <a:gd name="connsiteX649" fmla="*/ 47420 w 1909725"/>
                  <a:gd name="connsiteY649" fmla="*/ 377999 h 761217"/>
                  <a:gd name="connsiteX650" fmla="*/ 46365 w 1909725"/>
                  <a:gd name="connsiteY650" fmla="*/ 380635 h 761217"/>
                  <a:gd name="connsiteX651" fmla="*/ 39161 w 1909725"/>
                  <a:gd name="connsiteY651" fmla="*/ 397063 h 761217"/>
                  <a:gd name="connsiteX652" fmla="*/ 39161 w 1909725"/>
                  <a:gd name="connsiteY652" fmla="*/ 398381 h 761217"/>
                  <a:gd name="connsiteX653" fmla="*/ 33626 w 1909725"/>
                  <a:gd name="connsiteY653" fmla="*/ 401983 h 761217"/>
                  <a:gd name="connsiteX654" fmla="*/ 36262 w 1909725"/>
                  <a:gd name="connsiteY654" fmla="*/ 409099 h 761217"/>
                  <a:gd name="connsiteX655" fmla="*/ 36262 w 1909725"/>
                  <a:gd name="connsiteY655" fmla="*/ 419993 h 761217"/>
                  <a:gd name="connsiteX656" fmla="*/ 35471 w 1909725"/>
                  <a:gd name="connsiteY656" fmla="*/ 428164 h 761217"/>
                  <a:gd name="connsiteX657" fmla="*/ 37580 w 1909725"/>
                  <a:gd name="connsiteY657" fmla="*/ 454783 h 761217"/>
                  <a:gd name="connsiteX658" fmla="*/ 37843 w 1909725"/>
                  <a:gd name="connsiteY658" fmla="*/ 459088 h 761217"/>
                  <a:gd name="connsiteX659" fmla="*/ 41709 w 1909725"/>
                  <a:gd name="connsiteY659" fmla="*/ 474902 h 761217"/>
                  <a:gd name="connsiteX660" fmla="*/ 47595 w 1909725"/>
                  <a:gd name="connsiteY660" fmla="*/ 492121 h 761217"/>
                  <a:gd name="connsiteX661" fmla="*/ 47771 w 1909725"/>
                  <a:gd name="connsiteY661" fmla="*/ 494142 h 761217"/>
                  <a:gd name="connsiteX662" fmla="*/ 47771 w 1909725"/>
                  <a:gd name="connsiteY662" fmla="*/ 494142 h 761217"/>
                  <a:gd name="connsiteX663" fmla="*/ 47859 w 1909725"/>
                  <a:gd name="connsiteY663" fmla="*/ 494581 h 761217"/>
                  <a:gd name="connsiteX664" fmla="*/ 48210 w 1909725"/>
                  <a:gd name="connsiteY664" fmla="*/ 495811 h 761217"/>
                  <a:gd name="connsiteX665" fmla="*/ 50846 w 1909725"/>
                  <a:gd name="connsiteY665" fmla="*/ 504860 h 761217"/>
                  <a:gd name="connsiteX666" fmla="*/ 50934 w 1909725"/>
                  <a:gd name="connsiteY666" fmla="*/ 505123 h 761217"/>
                  <a:gd name="connsiteX667" fmla="*/ 56293 w 1909725"/>
                  <a:gd name="connsiteY667" fmla="*/ 514348 h 761217"/>
                  <a:gd name="connsiteX668" fmla="*/ 58138 w 1909725"/>
                  <a:gd name="connsiteY668" fmla="*/ 515578 h 761217"/>
                  <a:gd name="connsiteX669" fmla="*/ 67538 w 1909725"/>
                  <a:gd name="connsiteY669" fmla="*/ 524891 h 761217"/>
                  <a:gd name="connsiteX670" fmla="*/ 78608 w 1909725"/>
                  <a:gd name="connsiteY670" fmla="*/ 538596 h 761217"/>
                  <a:gd name="connsiteX671" fmla="*/ 82561 w 1909725"/>
                  <a:gd name="connsiteY671" fmla="*/ 542286 h 761217"/>
                  <a:gd name="connsiteX672" fmla="*/ 88096 w 1909725"/>
                  <a:gd name="connsiteY672" fmla="*/ 548435 h 761217"/>
                  <a:gd name="connsiteX673" fmla="*/ 95300 w 1909725"/>
                  <a:gd name="connsiteY673" fmla="*/ 556342 h 761217"/>
                  <a:gd name="connsiteX674" fmla="*/ 99341 w 1909725"/>
                  <a:gd name="connsiteY674" fmla="*/ 560032 h 761217"/>
                  <a:gd name="connsiteX675" fmla="*/ 100922 w 1909725"/>
                  <a:gd name="connsiteY675" fmla="*/ 566006 h 761217"/>
                  <a:gd name="connsiteX676" fmla="*/ 115770 w 1909725"/>
                  <a:gd name="connsiteY676" fmla="*/ 572595 h 761217"/>
                  <a:gd name="connsiteX677" fmla="*/ 120514 w 1909725"/>
                  <a:gd name="connsiteY677" fmla="*/ 575494 h 761217"/>
                  <a:gd name="connsiteX678" fmla="*/ 170415 w 1909725"/>
                  <a:gd name="connsiteY678" fmla="*/ 607737 h 761217"/>
                  <a:gd name="connsiteX679" fmla="*/ 179200 w 1909725"/>
                  <a:gd name="connsiteY679" fmla="*/ 612481 h 761217"/>
                  <a:gd name="connsiteX680" fmla="*/ 196683 w 1909725"/>
                  <a:gd name="connsiteY680" fmla="*/ 621003 h 761217"/>
                  <a:gd name="connsiteX681" fmla="*/ 204941 w 1909725"/>
                  <a:gd name="connsiteY681" fmla="*/ 624956 h 761217"/>
                  <a:gd name="connsiteX682" fmla="*/ 227432 w 1909725"/>
                  <a:gd name="connsiteY682" fmla="*/ 632687 h 761217"/>
                  <a:gd name="connsiteX683" fmla="*/ 248780 w 1909725"/>
                  <a:gd name="connsiteY683" fmla="*/ 641297 h 761217"/>
                  <a:gd name="connsiteX684" fmla="*/ 261783 w 1909725"/>
                  <a:gd name="connsiteY684" fmla="*/ 646041 h 761217"/>
                  <a:gd name="connsiteX685" fmla="*/ 304831 w 1909725"/>
                  <a:gd name="connsiteY685" fmla="*/ 657638 h 761217"/>
                  <a:gd name="connsiteX686" fmla="*/ 315286 w 1909725"/>
                  <a:gd name="connsiteY686" fmla="*/ 660449 h 761217"/>
                  <a:gd name="connsiteX687" fmla="*/ 336458 w 1909725"/>
                  <a:gd name="connsiteY687" fmla="*/ 666423 h 761217"/>
                  <a:gd name="connsiteX688" fmla="*/ 343399 w 1909725"/>
                  <a:gd name="connsiteY688" fmla="*/ 667565 h 761217"/>
                  <a:gd name="connsiteX689" fmla="*/ 345244 w 1909725"/>
                  <a:gd name="connsiteY689" fmla="*/ 667917 h 761217"/>
                  <a:gd name="connsiteX690" fmla="*/ 346474 w 1909725"/>
                  <a:gd name="connsiteY690" fmla="*/ 668180 h 761217"/>
                  <a:gd name="connsiteX691" fmla="*/ 385129 w 1909725"/>
                  <a:gd name="connsiteY691" fmla="*/ 675648 h 761217"/>
                  <a:gd name="connsiteX692" fmla="*/ 399274 w 1909725"/>
                  <a:gd name="connsiteY692" fmla="*/ 677844 h 761217"/>
                  <a:gd name="connsiteX693" fmla="*/ 422028 w 1909725"/>
                  <a:gd name="connsiteY693" fmla="*/ 680567 h 761217"/>
                  <a:gd name="connsiteX694" fmla="*/ 451986 w 1909725"/>
                  <a:gd name="connsiteY694" fmla="*/ 684697 h 761217"/>
                  <a:gd name="connsiteX695" fmla="*/ 469908 w 1909725"/>
                  <a:gd name="connsiteY695" fmla="*/ 686278 h 761217"/>
                  <a:gd name="connsiteX696" fmla="*/ 484756 w 1909725"/>
                  <a:gd name="connsiteY696" fmla="*/ 687069 h 761217"/>
                  <a:gd name="connsiteX697" fmla="*/ 488445 w 1909725"/>
                  <a:gd name="connsiteY697" fmla="*/ 686893 h 761217"/>
                  <a:gd name="connsiteX698" fmla="*/ 513396 w 1909725"/>
                  <a:gd name="connsiteY698" fmla="*/ 688123 h 761217"/>
                  <a:gd name="connsiteX699" fmla="*/ 539840 w 1909725"/>
                  <a:gd name="connsiteY699" fmla="*/ 690144 h 761217"/>
                  <a:gd name="connsiteX700" fmla="*/ 550909 w 1909725"/>
                  <a:gd name="connsiteY700" fmla="*/ 690583 h 761217"/>
                  <a:gd name="connsiteX701" fmla="*/ 551525 w 1909725"/>
                  <a:gd name="connsiteY701" fmla="*/ 690495 h 761217"/>
                  <a:gd name="connsiteX702" fmla="*/ 557938 w 1909725"/>
                  <a:gd name="connsiteY702" fmla="*/ 689704 h 761217"/>
                  <a:gd name="connsiteX703" fmla="*/ 566196 w 1909725"/>
                  <a:gd name="connsiteY703" fmla="*/ 688914 h 761217"/>
                  <a:gd name="connsiteX704" fmla="*/ 566196 w 1909725"/>
                  <a:gd name="connsiteY704" fmla="*/ 688914 h 761217"/>
                  <a:gd name="connsiteX705" fmla="*/ 576563 w 1909725"/>
                  <a:gd name="connsiteY705" fmla="*/ 689968 h 761217"/>
                  <a:gd name="connsiteX706" fmla="*/ 579726 w 1909725"/>
                  <a:gd name="connsiteY706" fmla="*/ 690407 h 761217"/>
                  <a:gd name="connsiteX707" fmla="*/ 582449 w 1909725"/>
                  <a:gd name="connsiteY707" fmla="*/ 691022 h 761217"/>
                  <a:gd name="connsiteX708" fmla="*/ 591410 w 1909725"/>
                  <a:gd name="connsiteY708" fmla="*/ 692164 h 761217"/>
                  <a:gd name="connsiteX709" fmla="*/ 692793 w 1909725"/>
                  <a:gd name="connsiteY709" fmla="*/ 655265 h 761217"/>
                  <a:gd name="connsiteX710" fmla="*/ 670478 w 1909725"/>
                  <a:gd name="connsiteY710" fmla="*/ 658692 h 761217"/>
                  <a:gd name="connsiteX711" fmla="*/ 650887 w 1909725"/>
                  <a:gd name="connsiteY711" fmla="*/ 661503 h 761217"/>
                  <a:gd name="connsiteX712" fmla="*/ 631647 w 1909725"/>
                  <a:gd name="connsiteY712" fmla="*/ 663172 h 761217"/>
                  <a:gd name="connsiteX713" fmla="*/ 624267 w 1909725"/>
                  <a:gd name="connsiteY713" fmla="*/ 664578 h 761217"/>
                  <a:gd name="connsiteX714" fmla="*/ 606872 w 1909725"/>
                  <a:gd name="connsiteY714" fmla="*/ 668444 h 761217"/>
                  <a:gd name="connsiteX715" fmla="*/ 591322 w 1909725"/>
                  <a:gd name="connsiteY715" fmla="*/ 671343 h 761217"/>
                  <a:gd name="connsiteX716" fmla="*/ 588599 w 1909725"/>
                  <a:gd name="connsiteY716" fmla="*/ 670728 h 761217"/>
                  <a:gd name="connsiteX717" fmla="*/ 583152 w 1909725"/>
                  <a:gd name="connsiteY717" fmla="*/ 669674 h 761217"/>
                  <a:gd name="connsiteX718" fmla="*/ 580165 w 1909725"/>
                  <a:gd name="connsiteY718" fmla="*/ 669234 h 761217"/>
                  <a:gd name="connsiteX719" fmla="*/ 565845 w 1909725"/>
                  <a:gd name="connsiteY719" fmla="*/ 667917 h 761217"/>
                  <a:gd name="connsiteX720" fmla="*/ 565845 w 1909725"/>
                  <a:gd name="connsiteY720" fmla="*/ 667917 h 761217"/>
                  <a:gd name="connsiteX721" fmla="*/ 554072 w 1909725"/>
                  <a:gd name="connsiteY721" fmla="*/ 668883 h 761217"/>
                  <a:gd name="connsiteX722" fmla="*/ 548889 w 1909725"/>
                  <a:gd name="connsiteY722" fmla="*/ 669498 h 761217"/>
                  <a:gd name="connsiteX723" fmla="*/ 548186 w 1909725"/>
                  <a:gd name="connsiteY723" fmla="*/ 669586 h 761217"/>
                  <a:gd name="connsiteX724" fmla="*/ 545990 w 1909725"/>
                  <a:gd name="connsiteY724" fmla="*/ 669761 h 761217"/>
                  <a:gd name="connsiteX725" fmla="*/ 513132 w 1909725"/>
                  <a:gd name="connsiteY725" fmla="*/ 666950 h 761217"/>
                  <a:gd name="connsiteX726" fmla="*/ 492223 w 1909725"/>
                  <a:gd name="connsiteY726" fmla="*/ 665984 h 761217"/>
                  <a:gd name="connsiteX727" fmla="*/ 482296 w 1909725"/>
                  <a:gd name="connsiteY727" fmla="*/ 665984 h 761217"/>
                  <a:gd name="connsiteX728" fmla="*/ 476761 w 1909725"/>
                  <a:gd name="connsiteY728" fmla="*/ 665984 h 761217"/>
                  <a:gd name="connsiteX729" fmla="*/ 452074 w 1909725"/>
                  <a:gd name="connsiteY729" fmla="*/ 663524 h 761217"/>
                  <a:gd name="connsiteX730" fmla="*/ 431077 w 1909725"/>
                  <a:gd name="connsiteY730" fmla="*/ 660976 h 761217"/>
                  <a:gd name="connsiteX731" fmla="*/ 434064 w 1909725"/>
                  <a:gd name="connsiteY731" fmla="*/ 660361 h 761217"/>
                  <a:gd name="connsiteX732" fmla="*/ 446363 w 1909725"/>
                  <a:gd name="connsiteY732" fmla="*/ 659746 h 761217"/>
                  <a:gd name="connsiteX733" fmla="*/ 469469 w 1909725"/>
                  <a:gd name="connsiteY733" fmla="*/ 662294 h 761217"/>
                  <a:gd name="connsiteX734" fmla="*/ 477991 w 1909725"/>
                  <a:gd name="connsiteY734" fmla="*/ 662557 h 761217"/>
                  <a:gd name="connsiteX735" fmla="*/ 520951 w 1909725"/>
                  <a:gd name="connsiteY735" fmla="*/ 662030 h 761217"/>
                  <a:gd name="connsiteX736" fmla="*/ 537292 w 1909725"/>
                  <a:gd name="connsiteY736" fmla="*/ 661152 h 761217"/>
                  <a:gd name="connsiteX737" fmla="*/ 542300 w 1909725"/>
                  <a:gd name="connsiteY737" fmla="*/ 660537 h 761217"/>
                  <a:gd name="connsiteX738" fmla="*/ 583064 w 1909725"/>
                  <a:gd name="connsiteY738" fmla="*/ 654738 h 761217"/>
                  <a:gd name="connsiteX739" fmla="*/ 587545 w 1909725"/>
                  <a:gd name="connsiteY739" fmla="*/ 654387 h 761217"/>
                  <a:gd name="connsiteX740" fmla="*/ 594309 w 1909725"/>
                  <a:gd name="connsiteY740" fmla="*/ 654651 h 761217"/>
                  <a:gd name="connsiteX741" fmla="*/ 608014 w 1909725"/>
                  <a:gd name="connsiteY741" fmla="*/ 654651 h 761217"/>
                  <a:gd name="connsiteX742" fmla="*/ 612407 w 1909725"/>
                  <a:gd name="connsiteY742" fmla="*/ 653948 h 761217"/>
                  <a:gd name="connsiteX743" fmla="*/ 620929 w 1909725"/>
                  <a:gd name="connsiteY743" fmla="*/ 652806 h 761217"/>
                  <a:gd name="connsiteX744" fmla="*/ 647373 w 1909725"/>
                  <a:gd name="connsiteY744" fmla="*/ 652806 h 761217"/>
                  <a:gd name="connsiteX745" fmla="*/ 658706 w 1909725"/>
                  <a:gd name="connsiteY745" fmla="*/ 652454 h 761217"/>
                  <a:gd name="connsiteX746" fmla="*/ 671796 w 1909725"/>
                  <a:gd name="connsiteY746" fmla="*/ 652542 h 761217"/>
                  <a:gd name="connsiteX747" fmla="*/ 682514 w 1909725"/>
                  <a:gd name="connsiteY747" fmla="*/ 652279 h 761217"/>
                  <a:gd name="connsiteX748" fmla="*/ 702194 w 1909725"/>
                  <a:gd name="connsiteY748" fmla="*/ 649204 h 761217"/>
                  <a:gd name="connsiteX749" fmla="*/ 710803 w 1909725"/>
                  <a:gd name="connsiteY749" fmla="*/ 648237 h 761217"/>
                  <a:gd name="connsiteX750" fmla="*/ 715811 w 1909725"/>
                  <a:gd name="connsiteY750" fmla="*/ 647710 h 761217"/>
                  <a:gd name="connsiteX751" fmla="*/ 739268 w 1909725"/>
                  <a:gd name="connsiteY751" fmla="*/ 642615 h 761217"/>
                  <a:gd name="connsiteX752" fmla="*/ 761231 w 1909725"/>
                  <a:gd name="connsiteY752" fmla="*/ 638398 h 761217"/>
                  <a:gd name="connsiteX753" fmla="*/ 765361 w 1909725"/>
                  <a:gd name="connsiteY753" fmla="*/ 639100 h 761217"/>
                  <a:gd name="connsiteX754" fmla="*/ 773355 w 1909725"/>
                  <a:gd name="connsiteY754" fmla="*/ 640243 h 761217"/>
                  <a:gd name="connsiteX755" fmla="*/ 758684 w 1909725"/>
                  <a:gd name="connsiteY755" fmla="*/ 645075 h 761217"/>
                  <a:gd name="connsiteX756" fmla="*/ 755433 w 1909725"/>
                  <a:gd name="connsiteY756" fmla="*/ 646217 h 761217"/>
                  <a:gd name="connsiteX757" fmla="*/ 752885 w 1909725"/>
                  <a:gd name="connsiteY757" fmla="*/ 647183 h 761217"/>
                  <a:gd name="connsiteX758" fmla="*/ 751040 w 1909725"/>
                  <a:gd name="connsiteY758" fmla="*/ 647886 h 761217"/>
                  <a:gd name="connsiteX759" fmla="*/ 735051 w 1909725"/>
                  <a:gd name="connsiteY759" fmla="*/ 649116 h 761217"/>
                  <a:gd name="connsiteX760" fmla="*/ 733909 w 1909725"/>
                  <a:gd name="connsiteY760" fmla="*/ 649555 h 761217"/>
                  <a:gd name="connsiteX761" fmla="*/ 725124 w 1909725"/>
                  <a:gd name="connsiteY761" fmla="*/ 650961 h 761217"/>
                  <a:gd name="connsiteX762" fmla="*/ 713615 w 1909725"/>
                  <a:gd name="connsiteY762" fmla="*/ 652718 h 761217"/>
                  <a:gd name="connsiteX763" fmla="*/ 700173 w 1909725"/>
                  <a:gd name="connsiteY763" fmla="*/ 655178 h 761217"/>
                  <a:gd name="connsiteX764" fmla="*/ 694814 w 1909725"/>
                  <a:gd name="connsiteY764" fmla="*/ 655178 h 761217"/>
                  <a:gd name="connsiteX765" fmla="*/ 692793 w 1909725"/>
                  <a:gd name="connsiteY765" fmla="*/ 655265 h 761217"/>
                  <a:gd name="connsiteX766" fmla="*/ 346474 w 1909725"/>
                  <a:gd name="connsiteY766" fmla="*/ 667917 h 761217"/>
                  <a:gd name="connsiteX767" fmla="*/ 346474 w 1909725"/>
                  <a:gd name="connsiteY767" fmla="*/ 667917 h 761217"/>
                  <a:gd name="connsiteX768" fmla="*/ 346474 w 1909725"/>
                  <a:gd name="connsiteY768" fmla="*/ 667917 h 761217"/>
                  <a:gd name="connsiteX769" fmla="*/ 808233 w 1909725"/>
                  <a:gd name="connsiteY769" fmla="*/ 652981 h 761217"/>
                  <a:gd name="connsiteX770" fmla="*/ 808233 w 1909725"/>
                  <a:gd name="connsiteY770" fmla="*/ 652981 h 761217"/>
                  <a:gd name="connsiteX771" fmla="*/ 808233 w 1909725"/>
                  <a:gd name="connsiteY771" fmla="*/ 652981 h 761217"/>
                  <a:gd name="connsiteX772" fmla="*/ 357543 w 1909725"/>
                  <a:gd name="connsiteY772" fmla="*/ 643932 h 761217"/>
                  <a:gd name="connsiteX773" fmla="*/ 367295 w 1909725"/>
                  <a:gd name="connsiteY773" fmla="*/ 652718 h 761217"/>
                  <a:gd name="connsiteX774" fmla="*/ 357280 w 1909725"/>
                  <a:gd name="connsiteY774" fmla="*/ 649467 h 761217"/>
                  <a:gd name="connsiteX775" fmla="*/ 350515 w 1909725"/>
                  <a:gd name="connsiteY775" fmla="*/ 647447 h 761217"/>
                  <a:gd name="connsiteX776" fmla="*/ 349461 w 1909725"/>
                  <a:gd name="connsiteY776" fmla="*/ 647183 h 761217"/>
                  <a:gd name="connsiteX777" fmla="*/ 339885 w 1909725"/>
                  <a:gd name="connsiteY777" fmla="*/ 645602 h 761217"/>
                  <a:gd name="connsiteX778" fmla="*/ 328288 w 1909725"/>
                  <a:gd name="connsiteY778" fmla="*/ 642790 h 761217"/>
                  <a:gd name="connsiteX779" fmla="*/ 307555 w 1909725"/>
                  <a:gd name="connsiteY779" fmla="*/ 636728 h 761217"/>
                  <a:gd name="connsiteX780" fmla="*/ 280496 w 1909725"/>
                  <a:gd name="connsiteY780" fmla="*/ 630579 h 761217"/>
                  <a:gd name="connsiteX781" fmla="*/ 285240 w 1909725"/>
                  <a:gd name="connsiteY781" fmla="*/ 630930 h 761217"/>
                  <a:gd name="connsiteX782" fmla="*/ 288315 w 1909725"/>
                  <a:gd name="connsiteY782" fmla="*/ 631194 h 761217"/>
                  <a:gd name="connsiteX783" fmla="*/ 298681 w 1909725"/>
                  <a:gd name="connsiteY783" fmla="*/ 633478 h 761217"/>
                  <a:gd name="connsiteX784" fmla="*/ 319239 w 1909725"/>
                  <a:gd name="connsiteY784" fmla="*/ 636904 h 761217"/>
                  <a:gd name="connsiteX785" fmla="*/ 336458 w 1909725"/>
                  <a:gd name="connsiteY785" fmla="*/ 639276 h 761217"/>
                  <a:gd name="connsiteX786" fmla="*/ 343047 w 1909725"/>
                  <a:gd name="connsiteY786" fmla="*/ 640594 h 761217"/>
                  <a:gd name="connsiteX787" fmla="*/ 354556 w 1909725"/>
                  <a:gd name="connsiteY787" fmla="*/ 643318 h 761217"/>
                  <a:gd name="connsiteX788" fmla="*/ 357543 w 1909725"/>
                  <a:gd name="connsiteY788" fmla="*/ 643932 h 761217"/>
                  <a:gd name="connsiteX789" fmla="*/ 355259 w 1909725"/>
                  <a:gd name="connsiteY789" fmla="*/ 640770 h 761217"/>
                  <a:gd name="connsiteX790" fmla="*/ 355259 w 1909725"/>
                  <a:gd name="connsiteY790" fmla="*/ 640770 h 761217"/>
                  <a:gd name="connsiteX791" fmla="*/ 355259 w 1909725"/>
                  <a:gd name="connsiteY791" fmla="*/ 640770 h 761217"/>
                  <a:gd name="connsiteX792" fmla="*/ 232176 w 1909725"/>
                  <a:gd name="connsiteY792" fmla="*/ 632336 h 761217"/>
                  <a:gd name="connsiteX793" fmla="*/ 232176 w 1909725"/>
                  <a:gd name="connsiteY793" fmla="*/ 632336 h 761217"/>
                  <a:gd name="connsiteX794" fmla="*/ 232176 w 1909725"/>
                  <a:gd name="connsiteY794" fmla="*/ 632336 h 761217"/>
                  <a:gd name="connsiteX795" fmla="*/ 103119 w 1909725"/>
                  <a:gd name="connsiteY795" fmla="*/ 551510 h 761217"/>
                  <a:gd name="connsiteX796" fmla="*/ 103119 w 1909725"/>
                  <a:gd name="connsiteY796" fmla="*/ 551510 h 761217"/>
                  <a:gd name="connsiteX797" fmla="*/ 103119 w 1909725"/>
                  <a:gd name="connsiteY797" fmla="*/ 551510 h 761217"/>
                  <a:gd name="connsiteX798" fmla="*/ 77202 w 1909725"/>
                  <a:gd name="connsiteY798" fmla="*/ 491594 h 761217"/>
                  <a:gd name="connsiteX799" fmla="*/ 77202 w 1909725"/>
                  <a:gd name="connsiteY799" fmla="*/ 491594 h 761217"/>
                  <a:gd name="connsiteX800" fmla="*/ 77202 w 1909725"/>
                  <a:gd name="connsiteY800" fmla="*/ 491594 h 761217"/>
                  <a:gd name="connsiteX801" fmla="*/ 84406 w 1909725"/>
                  <a:gd name="connsiteY801" fmla="*/ 356036 h 761217"/>
                  <a:gd name="connsiteX802" fmla="*/ 83176 w 1909725"/>
                  <a:gd name="connsiteY802" fmla="*/ 359901 h 761217"/>
                  <a:gd name="connsiteX803" fmla="*/ 69559 w 1909725"/>
                  <a:gd name="connsiteY803" fmla="*/ 388278 h 761217"/>
                  <a:gd name="connsiteX804" fmla="*/ 67450 w 1909725"/>
                  <a:gd name="connsiteY804" fmla="*/ 391089 h 761217"/>
                  <a:gd name="connsiteX805" fmla="*/ 62794 w 1909725"/>
                  <a:gd name="connsiteY805" fmla="*/ 397678 h 761217"/>
                  <a:gd name="connsiteX806" fmla="*/ 62794 w 1909725"/>
                  <a:gd name="connsiteY806" fmla="*/ 396888 h 761217"/>
                  <a:gd name="connsiteX807" fmla="*/ 62882 w 1909725"/>
                  <a:gd name="connsiteY807" fmla="*/ 395131 h 761217"/>
                  <a:gd name="connsiteX808" fmla="*/ 70701 w 1909725"/>
                  <a:gd name="connsiteY808" fmla="*/ 381337 h 761217"/>
                  <a:gd name="connsiteX809" fmla="*/ 70876 w 1909725"/>
                  <a:gd name="connsiteY809" fmla="*/ 380459 h 761217"/>
                  <a:gd name="connsiteX810" fmla="*/ 80277 w 1909725"/>
                  <a:gd name="connsiteY810" fmla="*/ 360077 h 761217"/>
                  <a:gd name="connsiteX811" fmla="*/ 84406 w 1909725"/>
                  <a:gd name="connsiteY811" fmla="*/ 356036 h 761217"/>
                  <a:gd name="connsiteX812" fmla="*/ 105315 w 1909725"/>
                  <a:gd name="connsiteY812" fmla="*/ 328010 h 761217"/>
                  <a:gd name="connsiteX813" fmla="*/ 104437 w 1909725"/>
                  <a:gd name="connsiteY813" fmla="*/ 329767 h 761217"/>
                  <a:gd name="connsiteX814" fmla="*/ 96618 w 1909725"/>
                  <a:gd name="connsiteY814" fmla="*/ 341013 h 761217"/>
                  <a:gd name="connsiteX815" fmla="*/ 89765 w 1909725"/>
                  <a:gd name="connsiteY815" fmla="*/ 349886 h 761217"/>
                  <a:gd name="connsiteX816" fmla="*/ 87569 w 1909725"/>
                  <a:gd name="connsiteY816" fmla="*/ 351555 h 761217"/>
                  <a:gd name="connsiteX817" fmla="*/ 88974 w 1909725"/>
                  <a:gd name="connsiteY817" fmla="*/ 349095 h 761217"/>
                  <a:gd name="connsiteX818" fmla="*/ 91259 w 1909725"/>
                  <a:gd name="connsiteY818" fmla="*/ 344439 h 761217"/>
                  <a:gd name="connsiteX819" fmla="*/ 101186 w 1909725"/>
                  <a:gd name="connsiteY819" fmla="*/ 331173 h 761217"/>
                  <a:gd name="connsiteX820" fmla="*/ 105315 w 1909725"/>
                  <a:gd name="connsiteY820" fmla="*/ 328010 h 761217"/>
                  <a:gd name="connsiteX821" fmla="*/ 1290638 w 1909725"/>
                  <a:gd name="connsiteY821" fmla="*/ 197108 h 761217"/>
                  <a:gd name="connsiteX822" fmla="*/ 1291956 w 1909725"/>
                  <a:gd name="connsiteY822" fmla="*/ 197108 h 761217"/>
                  <a:gd name="connsiteX823" fmla="*/ 1301620 w 1909725"/>
                  <a:gd name="connsiteY823" fmla="*/ 197020 h 761217"/>
                  <a:gd name="connsiteX824" fmla="*/ 1309439 w 1909725"/>
                  <a:gd name="connsiteY824" fmla="*/ 197020 h 761217"/>
                  <a:gd name="connsiteX825" fmla="*/ 1316292 w 1909725"/>
                  <a:gd name="connsiteY825" fmla="*/ 195703 h 761217"/>
                  <a:gd name="connsiteX826" fmla="*/ 1316819 w 1909725"/>
                  <a:gd name="connsiteY826" fmla="*/ 195527 h 761217"/>
                  <a:gd name="connsiteX827" fmla="*/ 1335619 w 1909725"/>
                  <a:gd name="connsiteY827" fmla="*/ 190431 h 761217"/>
                  <a:gd name="connsiteX828" fmla="*/ 1321651 w 1909725"/>
                  <a:gd name="connsiteY828" fmla="*/ 178307 h 761217"/>
                  <a:gd name="connsiteX829" fmla="*/ 1320772 w 1909725"/>
                  <a:gd name="connsiteY829" fmla="*/ 177517 h 761217"/>
                  <a:gd name="connsiteX830" fmla="*/ 1317609 w 1909725"/>
                  <a:gd name="connsiteY830" fmla="*/ 174881 h 761217"/>
                  <a:gd name="connsiteX831" fmla="*/ 1313744 w 1909725"/>
                  <a:gd name="connsiteY831" fmla="*/ 172333 h 761217"/>
                  <a:gd name="connsiteX832" fmla="*/ 1311460 w 1909725"/>
                  <a:gd name="connsiteY832" fmla="*/ 170840 h 761217"/>
                  <a:gd name="connsiteX833" fmla="*/ 1283961 w 1909725"/>
                  <a:gd name="connsiteY833" fmla="*/ 145802 h 761217"/>
                  <a:gd name="connsiteX834" fmla="*/ 1283522 w 1909725"/>
                  <a:gd name="connsiteY834" fmla="*/ 145538 h 761217"/>
                  <a:gd name="connsiteX835" fmla="*/ 1263140 w 1909725"/>
                  <a:gd name="connsiteY835" fmla="*/ 129021 h 761217"/>
                  <a:gd name="connsiteX836" fmla="*/ 1253652 w 1909725"/>
                  <a:gd name="connsiteY836" fmla="*/ 122872 h 761217"/>
                  <a:gd name="connsiteX837" fmla="*/ 1219038 w 1909725"/>
                  <a:gd name="connsiteY837" fmla="*/ 104335 h 761217"/>
                  <a:gd name="connsiteX838" fmla="*/ 1214118 w 1909725"/>
                  <a:gd name="connsiteY838" fmla="*/ 100996 h 761217"/>
                  <a:gd name="connsiteX839" fmla="*/ 1212800 w 1909725"/>
                  <a:gd name="connsiteY839" fmla="*/ 100030 h 761217"/>
                  <a:gd name="connsiteX840" fmla="*/ 1211043 w 1909725"/>
                  <a:gd name="connsiteY840" fmla="*/ 98536 h 761217"/>
                  <a:gd name="connsiteX841" fmla="*/ 1195580 w 1909725"/>
                  <a:gd name="connsiteY841" fmla="*/ 91069 h 761217"/>
                  <a:gd name="connsiteX842" fmla="*/ 1182402 w 1909725"/>
                  <a:gd name="connsiteY842" fmla="*/ 84040 h 761217"/>
                  <a:gd name="connsiteX843" fmla="*/ 1180294 w 1909725"/>
                  <a:gd name="connsiteY843" fmla="*/ 83513 h 761217"/>
                  <a:gd name="connsiteX844" fmla="*/ 1173090 w 1909725"/>
                  <a:gd name="connsiteY844" fmla="*/ 81756 h 761217"/>
                  <a:gd name="connsiteX845" fmla="*/ 1159560 w 1909725"/>
                  <a:gd name="connsiteY845" fmla="*/ 76573 h 761217"/>
                  <a:gd name="connsiteX846" fmla="*/ 1159560 w 1909725"/>
                  <a:gd name="connsiteY846" fmla="*/ 76573 h 761217"/>
                  <a:gd name="connsiteX847" fmla="*/ 1148491 w 1909725"/>
                  <a:gd name="connsiteY847" fmla="*/ 71565 h 761217"/>
                  <a:gd name="connsiteX848" fmla="*/ 1132326 w 1909725"/>
                  <a:gd name="connsiteY848" fmla="*/ 67085 h 761217"/>
                  <a:gd name="connsiteX849" fmla="*/ 1121520 w 1909725"/>
                  <a:gd name="connsiteY849" fmla="*/ 63043 h 761217"/>
                  <a:gd name="connsiteX850" fmla="*/ 1112295 w 1909725"/>
                  <a:gd name="connsiteY850" fmla="*/ 60583 h 761217"/>
                  <a:gd name="connsiteX851" fmla="*/ 1096745 w 1909725"/>
                  <a:gd name="connsiteY851" fmla="*/ 55136 h 761217"/>
                  <a:gd name="connsiteX852" fmla="*/ 1086378 w 1909725"/>
                  <a:gd name="connsiteY852" fmla="*/ 52149 h 761217"/>
                  <a:gd name="connsiteX853" fmla="*/ 1070301 w 1909725"/>
                  <a:gd name="connsiteY853" fmla="*/ 49075 h 761217"/>
                  <a:gd name="connsiteX854" fmla="*/ 1056244 w 1909725"/>
                  <a:gd name="connsiteY854" fmla="*/ 46000 h 761217"/>
                  <a:gd name="connsiteX855" fmla="*/ 1046932 w 1909725"/>
                  <a:gd name="connsiteY855" fmla="*/ 44067 h 761217"/>
                  <a:gd name="connsiteX856" fmla="*/ 1031470 w 1909725"/>
                  <a:gd name="connsiteY856" fmla="*/ 41256 h 761217"/>
                  <a:gd name="connsiteX857" fmla="*/ 1021630 w 1909725"/>
                  <a:gd name="connsiteY857" fmla="*/ 39411 h 761217"/>
                  <a:gd name="connsiteX858" fmla="*/ 1005816 w 1909725"/>
                  <a:gd name="connsiteY858" fmla="*/ 36863 h 761217"/>
                  <a:gd name="connsiteX859" fmla="*/ 990793 w 1909725"/>
                  <a:gd name="connsiteY859" fmla="*/ 34315 h 761217"/>
                  <a:gd name="connsiteX860" fmla="*/ 968918 w 1909725"/>
                  <a:gd name="connsiteY860" fmla="*/ 30977 h 761217"/>
                  <a:gd name="connsiteX861" fmla="*/ 960308 w 1909725"/>
                  <a:gd name="connsiteY861" fmla="*/ 30889 h 761217"/>
                  <a:gd name="connsiteX862" fmla="*/ 938696 w 1909725"/>
                  <a:gd name="connsiteY862" fmla="*/ 28253 h 761217"/>
                  <a:gd name="connsiteX863" fmla="*/ 931053 w 1909725"/>
                  <a:gd name="connsiteY863" fmla="*/ 27023 h 761217"/>
                  <a:gd name="connsiteX864" fmla="*/ 832569 w 1909725"/>
                  <a:gd name="connsiteY864" fmla="*/ 25003 h 761217"/>
                  <a:gd name="connsiteX865" fmla="*/ 806125 w 1909725"/>
                  <a:gd name="connsiteY865" fmla="*/ 25003 h 761217"/>
                  <a:gd name="connsiteX866" fmla="*/ 803313 w 1909725"/>
                  <a:gd name="connsiteY866" fmla="*/ 25003 h 761217"/>
                  <a:gd name="connsiteX867" fmla="*/ 800766 w 1909725"/>
                  <a:gd name="connsiteY867" fmla="*/ 26145 h 761217"/>
                  <a:gd name="connsiteX868" fmla="*/ 788115 w 1909725"/>
                  <a:gd name="connsiteY868" fmla="*/ 26848 h 761217"/>
                  <a:gd name="connsiteX869" fmla="*/ 766590 w 1909725"/>
                  <a:gd name="connsiteY869" fmla="*/ 28429 h 761217"/>
                  <a:gd name="connsiteX870" fmla="*/ 750513 w 1909725"/>
                  <a:gd name="connsiteY870" fmla="*/ 30362 h 761217"/>
                  <a:gd name="connsiteX871" fmla="*/ 747351 w 1909725"/>
                  <a:gd name="connsiteY871" fmla="*/ 31328 h 761217"/>
                  <a:gd name="connsiteX872" fmla="*/ 736808 w 1909725"/>
                  <a:gd name="connsiteY872" fmla="*/ 31504 h 761217"/>
                  <a:gd name="connsiteX873" fmla="*/ 731185 w 1909725"/>
                  <a:gd name="connsiteY873" fmla="*/ 31328 h 761217"/>
                  <a:gd name="connsiteX874" fmla="*/ 721346 w 1909725"/>
                  <a:gd name="connsiteY874" fmla="*/ 32646 h 761217"/>
                  <a:gd name="connsiteX875" fmla="*/ 717744 w 1909725"/>
                  <a:gd name="connsiteY875" fmla="*/ 33261 h 761217"/>
                  <a:gd name="connsiteX876" fmla="*/ 700788 w 1909725"/>
                  <a:gd name="connsiteY876" fmla="*/ 35018 h 761217"/>
                  <a:gd name="connsiteX877" fmla="*/ 699558 w 1909725"/>
                  <a:gd name="connsiteY877" fmla="*/ 35721 h 761217"/>
                  <a:gd name="connsiteX878" fmla="*/ 683129 w 1909725"/>
                  <a:gd name="connsiteY878" fmla="*/ 38093 h 761217"/>
                  <a:gd name="connsiteX879" fmla="*/ 670830 w 1909725"/>
                  <a:gd name="connsiteY879" fmla="*/ 39762 h 761217"/>
                  <a:gd name="connsiteX880" fmla="*/ 663099 w 1909725"/>
                  <a:gd name="connsiteY880" fmla="*/ 41519 h 761217"/>
                  <a:gd name="connsiteX881" fmla="*/ 655455 w 1909725"/>
                  <a:gd name="connsiteY881" fmla="*/ 42573 h 761217"/>
                  <a:gd name="connsiteX882" fmla="*/ 642980 w 1909725"/>
                  <a:gd name="connsiteY882" fmla="*/ 43628 h 761217"/>
                  <a:gd name="connsiteX883" fmla="*/ 628748 w 1909725"/>
                  <a:gd name="connsiteY883" fmla="*/ 48284 h 761217"/>
                  <a:gd name="connsiteX884" fmla="*/ 625673 w 1909725"/>
                  <a:gd name="connsiteY884" fmla="*/ 49075 h 761217"/>
                  <a:gd name="connsiteX885" fmla="*/ 621280 w 1909725"/>
                  <a:gd name="connsiteY885" fmla="*/ 50305 h 761217"/>
                  <a:gd name="connsiteX886" fmla="*/ 611704 w 1909725"/>
                  <a:gd name="connsiteY886" fmla="*/ 52589 h 761217"/>
                  <a:gd name="connsiteX887" fmla="*/ 597121 w 1909725"/>
                  <a:gd name="connsiteY887" fmla="*/ 55927 h 761217"/>
                  <a:gd name="connsiteX888" fmla="*/ 584733 w 1909725"/>
                  <a:gd name="connsiteY888" fmla="*/ 58563 h 761217"/>
                  <a:gd name="connsiteX889" fmla="*/ 569798 w 1909725"/>
                  <a:gd name="connsiteY889" fmla="*/ 63307 h 761217"/>
                  <a:gd name="connsiteX890" fmla="*/ 565845 w 1909725"/>
                  <a:gd name="connsiteY890" fmla="*/ 65152 h 761217"/>
                  <a:gd name="connsiteX891" fmla="*/ 553369 w 1909725"/>
                  <a:gd name="connsiteY891" fmla="*/ 69369 h 761217"/>
                  <a:gd name="connsiteX892" fmla="*/ 537116 w 1909725"/>
                  <a:gd name="connsiteY892" fmla="*/ 74904 h 761217"/>
                  <a:gd name="connsiteX893" fmla="*/ 535887 w 1909725"/>
                  <a:gd name="connsiteY893" fmla="*/ 75167 h 761217"/>
                  <a:gd name="connsiteX894" fmla="*/ 509618 w 1909725"/>
                  <a:gd name="connsiteY894" fmla="*/ 84480 h 761217"/>
                  <a:gd name="connsiteX895" fmla="*/ 491169 w 1909725"/>
                  <a:gd name="connsiteY895" fmla="*/ 92386 h 761217"/>
                  <a:gd name="connsiteX896" fmla="*/ 479572 w 1909725"/>
                  <a:gd name="connsiteY896" fmla="*/ 96691 h 761217"/>
                  <a:gd name="connsiteX897" fmla="*/ 477727 w 1909725"/>
                  <a:gd name="connsiteY897" fmla="*/ 97482 h 761217"/>
                  <a:gd name="connsiteX898" fmla="*/ 459366 w 1909725"/>
                  <a:gd name="connsiteY898" fmla="*/ 106355 h 761217"/>
                  <a:gd name="connsiteX899" fmla="*/ 454885 w 1909725"/>
                  <a:gd name="connsiteY899" fmla="*/ 108024 h 761217"/>
                  <a:gd name="connsiteX900" fmla="*/ 441971 w 1909725"/>
                  <a:gd name="connsiteY900" fmla="*/ 114262 h 761217"/>
                  <a:gd name="connsiteX901" fmla="*/ 428266 w 1909725"/>
                  <a:gd name="connsiteY901" fmla="*/ 118655 h 761217"/>
                  <a:gd name="connsiteX902" fmla="*/ 425103 w 1909725"/>
                  <a:gd name="connsiteY902" fmla="*/ 124365 h 761217"/>
                  <a:gd name="connsiteX903" fmla="*/ 415000 w 1909725"/>
                  <a:gd name="connsiteY903" fmla="*/ 131218 h 761217"/>
                  <a:gd name="connsiteX904" fmla="*/ 399977 w 1909725"/>
                  <a:gd name="connsiteY904" fmla="*/ 139476 h 761217"/>
                  <a:gd name="connsiteX905" fmla="*/ 390928 w 1909725"/>
                  <a:gd name="connsiteY905" fmla="*/ 144835 h 761217"/>
                  <a:gd name="connsiteX906" fmla="*/ 390664 w 1909725"/>
                  <a:gd name="connsiteY906" fmla="*/ 145099 h 761217"/>
                  <a:gd name="connsiteX907" fmla="*/ 377750 w 1909725"/>
                  <a:gd name="connsiteY907" fmla="*/ 156256 h 761217"/>
                  <a:gd name="connsiteX908" fmla="*/ 394881 w 1909725"/>
                  <a:gd name="connsiteY908" fmla="*/ 162054 h 761217"/>
                  <a:gd name="connsiteX909" fmla="*/ 404369 w 1909725"/>
                  <a:gd name="connsiteY909" fmla="*/ 163812 h 761217"/>
                  <a:gd name="connsiteX910" fmla="*/ 417460 w 1909725"/>
                  <a:gd name="connsiteY910" fmla="*/ 161615 h 761217"/>
                  <a:gd name="connsiteX911" fmla="*/ 422204 w 1909725"/>
                  <a:gd name="connsiteY911" fmla="*/ 160297 h 761217"/>
                  <a:gd name="connsiteX912" fmla="*/ 422907 w 1909725"/>
                  <a:gd name="connsiteY912" fmla="*/ 160034 h 761217"/>
                  <a:gd name="connsiteX913" fmla="*/ 446012 w 1909725"/>
                  <a:gd name="connsiteY913" fmla="*/ 153093 h 761217"/>
                  <a:gd name="connsiteX914" fmla="*/ 451810 w 1909725"/>
                  <a:gd name="connsiteY914" fmla="*/ 154148 h 761217"/>
                  <a:gd name="connsiteX915" fmla="*/ 467712 w 1909725"/>
                  <a:gd name="connsiteY915" fmla="*/ 145187 h 761217"/>
                  <a:gd name="connsiteX916" fmla="*/ 470787 w 1909725"/>
                  <a:gd name="connsiteY916" fmla="*/ 145274 h 761217"/>
                  <a:gd name="connsiteX917" fmla="*/ 482911 w 1909725"/>
                  <a:gd name="connsiteY917" fmla="*/ 140794 h 761217"/>
                  <a:gd name="connsiteX918" fmla="*/ 483701 w 1909725"/>
                  <a:gd name="connsiteY918" fmla="*/ 128319 h 761217"/>
                  <a:gd name="connsiteX919" fmla="*/ 485107 w 1909725"/>
                  <a:gd name="connsiteY919" fmla="*/ 122345 h 761217"/>
                  <a:gd name="connsiteX920" fmla="*/ 505841 w 1909725"/>
                  <a:gd name="connsiteY920" fmla="*/ 115141 h 761217"/>
                  <a:gd name="connsiteX921" fmla="*/ 520600 w 1909725"/>
                  <a:gd name="connsiteY921" fmla="*/ 109869 h 761217"/>
                  <a:gd name="connsiteX922" fmla="*/ 525520 w 1909725"/>
                  <a:gd name="connsiteY922" fmla="*/ 108464 h 761217"/>
                  <a:gd name="connsiteX923" fmla="*/ 552227 w 1909725"/>
                  <a:gd name="connsiteY923" fmla="*/ 100820 h 761217"/>
                  <a:gd name="connsiteX924" fmla="*/ 573400 w 1909725"/>
                  <a:gd name="connsiteY924" fmla="*/ 97746 h 761217"/>
                  <a:gd name="connsiteX925" fmla="*/ 576124 w 1909725"/>
                  <a:gd name="connsiteY925" fmla="*/ 96428 h 761217"/>
                  <a:gd name="connsiteX926" fmla="*/ 623301 w 1909725"/>
                  <a:gd name="connsiteY926" fmla="*/ 79999 h 761217"/>
                  <a:gd name="connsiteX927" fmla="*/ 644298 w 1909725"/>
                  <a:gd name="connsiteY927" fmla="*/ 75167 h 761217"/>
                  <a:gd name="connsiteX928" fmla="*/ 665910 w 1909725"/>
                  <a:gd name="connsiteY928" fmla="*/ 70335 h 761217"/>
                  <a:gd name="connsiteX929" fmla="*/ 675047 w 1909725"/>
                  <a:gd name="connsiteY929" fmla="*/ 69281 h 761217"/>
                  <a:gd name="connsiteX930" fmla="*/ 685853 w 1909725"/>
                  <a:gd name="connsiteY930" fmla="*/ 68227 h 761217"/>
                  <a:gd name="connsiteX931" fmla="*/ 693848 w 1909725"/>
                  <a:gd name="connsiteY931" fmla="*/ 66997 h 761217"/>
                  <a:gd name="connsiteX932" fmla="*/ 722137 w 1909725"/>
                  <a:gd name="connsiteY932" fmla="*/ 60144 h 761217"/>
                  <a:gd name="connsiteX933" fmla="*/ 723542 w 1909725"/>
                  <a:gd name="connsiteY933" fmla="*/ 60232 h 761217"/>
                  <a:gd name="connsiteX934" fmla="*/ 725387 w 1909725"/>
                  <a:gd name="connsiteY934" fmla="*/ 60320 h 761217"/>
                  <a:gd name="connsiteX935" fmla="*/ 737599 w 1909725"/>
                  <a:gd name="connsiteY935" fmla="*/ 59529 h 761217"/>
                  <a:gd name="connsiteX936" fmla="*/ 747878 w 1909725"/>
                  <a:gd name="connsiteY936" fmla="*/ 59090 h 761217"/>
                  <a:gd name="connsiteX937" fmla="*/ 777836 w 1909725"/>
                  <a:gd name="connsiteY937" fmla="*/ 57596 h 761217"/>
                  <a:gd name="connsiteX938" fmla="*/ 793298 w 1909725"/>
                  <a:gd name="connsiteY938" fmla="*/ 56191 h 761217"/>
                  <a:gd name="connsiteX939" fmla="*/ 796988 w 1909725"/>
                  <a:gd name="connsiteY939" fmla="*/ 56806 h 761217"/>
                  <a:gd name="connsiteX940" fmla="*/ 809287 w 1909725"/>
                  <a:gd name="connsiteY940" fmla="*/ 57860 h 761217"/>
                  <a:gd name="connsiteX941" fmla="*/ 814471 w 1909725"/>
                  <a:gd name="connsiteY941" fmla="*/ 57157 h 761217"/>
                  <a:gd name="connsiteX942" fmla="*/ 826419 w 1909725"/>
                  <a:gd name="connsiteY942" fmla="*/ 56981 h 761217"/>
                  <a:gd name="connsiteX943" fmla="*/ 844517 w 1909725"/>
                  <a:gd name="connsiteY943" fmla="*/ 56894 h 761217"/>
                  <a:gd name="connsiteX944" fmla="*/ 851018 w 1909725"/>
                  <a:gd name="connsiteY944" fmla="*/ 56191 h 761217"/>
                  <a:gd name="connsiteX945" fmla="*/ 897141 w 1909725"/>
                  <a:gd name="connsiteY945" fmla="*/ 58211 h 761217"/>
                  <a:gd name="connsiteX946" fmla="*/ 899162 w 1909725"/>
                  <a:gd name="connsiteY946" fmla="*/ 58914 h 761217"/>
                  <a:gd name="connsiteX947" fmla="*/ 902764 w 1909725"/>
                  <a:gd name="connsiteY947" fmla="*/ 60144 h 761217"/>
                  <a:gd name="connsiteX948" fmla="*/ 903642 w 1909725"/>
                  <a:gd name="connsiteY948" fmla="*/ 60496 h 761217"/>
                  <a:gd name="connsiteX949" fmla="*/ 916469 w 1909725"/>
                  <a:gd name="connsiteY949" fmla="*/ 61726 h 761217"/>
                  <a:gd name="connsiteX950" fmla="*/ 928154 w 1909725"/>
                  <a:gd name="connsiteY950" fmla="*/ 62955 h 761217"/>
                  <a:gd name="connsiteX951" fmla="*/ 942122 w 1909725"/>
                  <a:gd name="connsiteY951" fmla="*/ 65328 h 761217"/>
                  <a:gd name="connsiteX952" fmla="*/ 946251 w 1909725"/>
                  <a:gd name="connsiteY952" fmla="*/ 65942 h 761217"/>
                  <a:gd name="connsiteX953" fmla="*/ 959781 w 1909725"/>
                  <a:gd name="connsiteY953" fmla="*/ 65942 h 761217"/>
                  <a:gd name="connsiteX954" fmla="*/ 960572 w 1909725"/>
                  <a:gd name="connsiteY954" fmla="*/ 65767 h 761217"/>
                  <a:gd name="connsiteX955" fmla="*/ 973047 w 1909725"/>
                  <a:gd name="connsiteY955" fmla="*/ 66645 h 761217"/>
                  <a:gd name="connsiteX956" fmla="*/ 976473 w 1909725"/>
                  <a:gd name="connsiteY956" fmla="*/ 66557 h 761217"/>
                  <a:gd name="connsiteX957" fmla="*/ 1014514 w 1909725"/>
                  <a:gd name="connsiteY957" fmla="*/ 72092 h 761217"/>
                  <a:gd name="connsiteX958" fmla="*/ 1064415 w 1909725"/>
                  <a:gd name="connsiteY958" fmla="*/ 82810 h 761217"/>
                  <a:gd name="connsiteX959" fmla="*/ 1131447 w 1909725"/>
                  <a:gd name="connsiteY959" fmla="*/ 107409 h 761217"/>
                  <a:gd name="connsiteX960" fmla="*/ 1155080 w 1909725"/>
                  <a:gd name="connsiteY960" fmla="*/ 119709 h 761217"/>
                  <a:gd name="connsiteX961" fmla="*/ 1170279 w 1909725"/>
                  <a:gd name="connsiteY961" fmla="*/ 127177 h 761217"/>
                  <a:gd name="connsiteX962" fmla="*/ 1187410 w 1909725"/>
                  <a:gd name="connsiteY962" fmla="*/ 137192 h 761217"/>
                  <a:gd name="connsiteX963" fmla="*/ 1224660 w 1909725"/>
                  <a:gd name="connsiteY963" fmla="*/ 156695 h 761217"/>
                  <a:gd name="connsiteX964" fmla="*/ 1249347 w 1909725"/>
                  <a:gd name="connsiteY964" fmla="*/ 171367 h 761217"/>
                  <a:gd name="connsiteX965" fmla="*/ 1250401 w 1909725"/>
                  <a:gd name="connsiteY965" fmla="*/ 172158 h 761217"/>
                  <a:gd name="connsiteX966" fmla="*/ 1274034 w 1909725"/>
                  <a:gd name="connsiteY966" fmla="*/ 190958 h 761217"/>
                  <a:gd name="connsiteX967" fmla="*/ 1290638 w 1909725"/>
                  <a:gd name="connsiteY967" fmla="*/ 197108 h 761217"/>
                  <a:gd name="connsiteX968" fmla="*/ 394793 w 1909725"/>
                  <a:gd name="connsiteY968" fmla="*/ 161967 h 761217"/>
                  <a:gd name="connsiteX969" fmla="*/ 394793 w 1909725"/>
                  <a:gd name="connsiteY969" fmla="*/ 161967 h 761217"/>
                  <a:gd name="connsiteX970" fmla="*/ 394793 w 1909725"/>
                  <a:gd name="connsiteY970" fmla="*/ 161967 h 761217"/>
                  <a:gd name="connsiteX971" fmla="*/ 1283522 w 1909725"/>
                  <a:gd name="connsiteY971" fmla="*/ 145362 h 761217"/>
                  <a:gd name="connsiteX972" fmla="*/ 1283522 w 1909725"/>
                  <a:gd name="connsiteY972" fmla="*/ 145362 h 761217"/>
                  <a:gd name="connsiteX973" fmla="*/ 1283522 w 1909725"/>
                  <a:gd name="connsiteY973" fmla="*/ 145362 h 761217"/>
                  <a:gd name="connsiteX974" fmla="*/ 390752 w 1909725"/>
                  <a:gd name="connsiteY974" fmla="*/ 144923 h 761217"/>
                  <a:gd name="connsiteX975" fmla="*/ 390752 w 1909725"/>
                  <a:gd name="connsiteY975" fmla="*/ 144923 h 761217"/>
                  <a:gd name="connsiteX976" fmla="*/ 390752 w 1909725"/>
                  <a:gd name="connsiteY976" fmla="*/ 144923 h 761217"/>
                  <a:gd name="connsiteX977" fmla="*/ 1192945 w 1909725"/>
                  <a:gd name="connsiteY977" fmla="*/ 111890 h 761217"/>
                  <a:gd name="connsiteX978" fmla="*/ 1194263 w 1909725"/>
                  <a:gd name="connsiteY978" fmla="*/ 113032 h 761217"/>
                  <a:gd name="connsiteX979" fmla="*/ 1197338 w 1909725"/>
                  <a:gd name="connsiteY979" fmla="*/ 115668 h 761217"/>
                  <a:gd name="connsiteX980" fmla="*/ 1198480 w 1909725"/>
                  <a:gd name="connsiteY980" fmla="*/ 116546 h 761217"/>
                  <a:gd name="connsiteX981" fmla="*/ 1211218 w 1909725"/>
                  <a:gd name="connsiteY981" fmla="*/ 123838 h 761217"/>
                  <a:gd name="connsiteX982" fmla="*/ 1237135 w 1909725"/>
                  <a:gd name="connsiteY982" fmla="*/ 137719 h 761217"/>
                  <a:gd name="connsiteX983" fmla="*/ 1241528 w 1909725"/>
                  <a:gd name="connsiteY983" fmla="*/ 141057 h 761217"/>
                  <a:gd name="connsiteX984" fmla="*/ 1234060 w 1909725"/>
                  <a:gd name="connsiteY984" fmla="*/ 137807 h 761217"/>
                  <a:gd name="connsiteX985" fmla="*/ 1200852 w 1909725"/>
                  <a:gd name="connsiteY985" fmla="*/ 120236 h 761217"/>
                  <a:gd name="connsiteX986" fmla="*/ 1182754 w 1909725"/>
                  <a:gd name="connsiteY986" fmla="*/ 109694 h 761217"/>
                  <a:gd name="connsiteX987" fmla="*/ 1166325 w 1909725"/>
                  <a:gd name="connsiteY987" fmla="*/ 101523 h 761217"/>
                  <a:gd name="connsiteX988" fmla="*/ 1167292 w 1909725"/>
                  <a:gd name="connsiteY988" fmla="*/ 101699 h 761217"/>
                  <a:gd name="connsiteX989" fmla="*/ 1173178 w 1909725"/>
                  <a:gd name="connsiteY989" fmla="*/ 103105 h 761217"/>
                  <a:gd name="connsiteX990" fmla="*/ 1175901 w 1909725"/>
                  <a:gd name="connsiteY990" fmla="*/ 103807 h 761217"/>
                  <a:gd name="connsiteX991" fmla="*/ 1177307 w 1909725"/>
                  <a:gd name="connsiteY991" fmla="*/ 104159 h 761217"/>
                  <a:gd name="connsiteX992" fmla="*/ 1179943 w 1909725"/>
                  <a:gd name="connsiteY992" fmla="*/ 106531 h 761217"/>
                  <a:gd name="connsiteX993" fmla="*/ 1180118 w 1909725"/>
                  <a:gd name="connsiteY993" fmla="*/ 106707 h 761217"/>
                  <a:gd name="connsiteX994" fmla="*/ 1192945 w 1909725"/>
                  <a:gd name="connsiteY994" fmla="*/ 111890 h 761217"/>
                  <a:gd name="connsiteX995" fmla="*/ 425015 w 1909725"/>
                  <a:gd name="connsiteY995" fmla="*/ 130251 h 761217"/>
                  <a:gd name="connsiteX996" fmla="*/ 425015 w 1909725"/>
                  <a:gd name="connsiteY996" fmla="*/ 130251 h 761217"/>
                  <a:gd name="connsiteX997" fmla="*/ 425015 w 1909725"/>
                  <a:gd name="connsiteY997" fmla="*/ 130251 h 761217"/>
                  <a:gd name="connsiteX998" fmla="*/ 429759 w 1909725"/>
                  <a:gd name="connsiteY998" fmla="*/ 121817 h 761217"/>
                  <a:gd name="connsiteX999" fmla="*/ 429759 w 1909725"/>
                  <a:gd name="connsiteY999" fmla="*/ 121817 h 761217"/>
                  <a:gd name="connsiteX1000" fmla="*/ 429759 w 1909725"/>
                  <a:gd name="connsiteY1000" fmla="*/ 121817 h 761217"/>
                  <a:gd name="connsiteX1001" fmla="*/ 1188464 w 1909725"/>
                  <a:gd name="connsiteY1001" fmla="*/ 91596 h 761217"/>
                  <a:gd name="connsiteX1002" fmla="*/ 1188464 w 1909725"/>
                  <a:gd name="connsiteY1002" fmla="*/ 91596 h 761217"/>
                  <a:gd name="connsiteX1003" fmla="*/ 1188464 w 1909725"/>
                  <a:gd name="connsiteY1003" fmla="*/ 91596 h 761217"/>
                  <a:gd name="connsiteX1004" fmla="*/ 896966 w 1909725"/>
                  <a:gd name="connsiteY1004" fmla="*/ 58211 h 761217"/>
                  <a:gd name="connsiteX1005" fmla="*/ 896966 w 1909725"/>
                  <a:gd name="connsiteY1005" fmla="*/ 58211 h 761217"/>
                  <a:gd name="connsiteX1006" fmla="*/ 896966 w 1909725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909725" h="761217">
                    <a:moveTo>
                      <a:pt x="1326131" y="761217"/>
                    </a:moveTo>
                    <a:cubicBezTo>
                      <a:pt x="1328064" y="761217"/>
                      <a:pt x="1330173" y="761042"/>
                      <a:pt x="1332281" y="760690"/>
                    </a:cubicBezTo>
                    <a:cubicBezTo>
                      <a:pt x="1338343" y="759636"/>
                      <a:pt x="1344141" y="759021"/>
                      <a:pt x="1349500" y="758845"/>
                    </a:cubicBezTo>
                    <a:lnTo>
                      <a:pt x="1350730" y="758845"/>
                    </a:lnTo>
                    <a:cubicBezTo>
                      <a:pt x="1356265" y="758670"/>
                      <a:pt x="1363557" y="758494"/>
                      <a:pt x="1370585" y="754892"/>
                    </a:cubicBezTo>
                    <a:cubicBezTo>
                      <a:pt x="1381479" y="758142"/>
                      <a:pt x="1393691" y="758494"/>
                      <a:pt x="1407923" y="755946"/>
                    </a:cubicBezTo>
                    <a:cubicBezTo>
                      <a:pt x="1412755" y="755067"/>
                      <a:pt x="1418026" y="754980"/>
                      <a:pt x="1423561" y="754892"/>
                    </a:cubicBezTo>
                    <a:cubicBezTo>
                      <a:pt x="1433225" y="754716"/>
                      <a:pt x="1444207" y="754453"/>
                      <a:pt x="1455364" y="750060"/>
                    </a:cubicBezTo>
                    <a:cubicBezTo>
                      <a:pt x="1459581" y="748390"/>
                      <a:pt x="1465467" y="747951"/>
                      <a:pt x="1471705" y="747512"/>
                    </a:cubicBezTo>
                    <a:cubicBezTo>
                      <a:pt x="1475922" y="747161"/>
                      <a:pt x="1480403" y="746897"/>
                      <a:pt x="1484883" y="746106"/>
                    </a:cubicBezTo>
                    <a:cubicBezTo>
                      <a:pt x="1498852" y="743822"/>
                      <a:pt x="1512469" y="741099"/>
                      <a:pt x="1525647" y="738375"/>
                    </a:cubicBezTo>
                    <a:cubicBezTo>
                      <a:pt x="1528634" y="737760"/>
                      <a:pt x="1531709" y="737145"/>
                      <a:pt x="1534696" y="736530"/>
                    </a:cubicBezTo>
                    <a:cubicBezTo>
                      <a:pt x="1549192" y="733631"/>
                      <a:pt x="1564303" y="730644"/>
                      <a:pt x="1578974" y="727130"/>
                    </a:cubicBezTo>
                    <a:cubicBezTo>
                      <a:pt x="1590835" y="724319"/>
                      <a:pt x="1602343" y="720717"/>
                      <a:pt x="1613501" y="717115"/>
                    </a:cubicBezTo>
                    <a:lnTo>
                      <a:pt x="1615434" y="716500"/>
                    </a:lnTo>
                    <a:cubicBezTo>
                      <a:pt x="1618772" y="715445"/>
                      <a:pt x="1621935" y="714040"/>
                      <a:pt x="1624658" y="712722"/>
                    </a:cubicBezTo>
                    <a:cubicBezTo>
                      <a:pt x="1627733" y="711316"/>
                      <a:pt x="1631159" y="709735"/>
                      <a:pt x="1633092" y="709647"/>
                    </a:cubicBezTo>
                    <a:cubicBezTo>
                      <a:pt x="1640560" y="709383"/>
                      <a:pt x="1646095" y="706572"/>
                      <a:pt x="1650224" y="704552"/>
                    </a:cubicBezTo>
                    <a:cubicBezTo>
                      <a:pt x="1652420" y="703409"/>
                      <a:pt x="1654353" y="702443"/>
                      <a:pt x="1655759" y="702355"/>
                    </a:cubicBezTo>
                    <a:cubicBezTo>
                      <a:pt x="1664193" y="701477"/>
                      <a:pt x="1670957" y="697963"/>
                      <a:pt x="1676931" y="694888"/>
                    </a:cubicBezTo>
                    <a:cubicBezTo>
                      <a:pt x="1677986" y="694360"/>
                      <a:pt x="1679128" y="693745"/>
                      <a:pt x="1680182" y="693218"/>
                    </a:cubicBezTo>
                    <a:cubicBezTo>
                      <a:pt x="1685014" y="690846"/>
                      <a:pt x="1690373" y="688826"/>
                      <a:pt x="1696084" y="686717"/>
                    </a:cubicBezTo>
                    <a:cubicBezTo>
                      <a:pt x="1701530" y="684697"/>
                      <a:pt x="1707241" y="682588"/>
                      <a:pt x="1712776" y="679952"/>
                    </a:cubicBezTo>
                    <a:cubicBezTo>
                      <a:pt x="1725866" y="673803"/>
                      <a:pt x="1738077" y="666950"/>
                      <a:pt x="1750553" y="659834"/>
                    </a:cubicBezTo>
                    <a:cubicBezTo>
                      <a:pt x="1761095" y="653860"/>
                      <a:pt x="1771462" y="647535"/>
                      <a:pt x="1781477" y="641472"/>
                    </a:cubicBezTo>
                    <a:cubicBezTo>
                      <a:pt x="1784201" y="639803"/>
                      <a:pt x="1786924" y="638134"/>
                      <a:pt x="1789648" y="636465"/>
                    </a:cubicBezTo>
                    <a:cubicBezTo>
                      <a:pt x="1792635" y="634708"/>
                      <a:pt x="1795095" y="632599"/>
                      <a:pt x="1796939" y="630930"/>
                    </a:cubicBezTo>
                    <a:cubicBezTo>
                      <a:pt x="1798082" y="629876"/>
                      <a:pt x="1798960" y="628822"/>
                      <a:pt x="1799575" y="628031"/>
                    </a:cubicBezTo>
                    <a:cubicBezTo>
                      <a:pt x="1815125" y="620036"/>
                      <a:pt x="1826458" y="608967"/>
                      <a:pt x="1837440" y="598248"/>
                    </a:cubicBezTo>
                    <a:cubicBezTo>
                      <a:pt x="1841130" y="594646"/>
                      <a:pt x="1844644" y="591132"/>
                      <a:pt x="1848334" y="587794"/>
                    </a:cubicBezTo>
                    <a:cubicBezTo>
                      <a:pt x="1854923" y="581820"/>
                      <a:pt x="1859492" y="575319"/>
                      <a:pt x="1863884" y="569081"/>
                    </a:cubicBezTo>
                    <a:cubicBezTo>
                      <a:pt x="1866871" y="564864"/>
                      <a:pt x="1869682" y="560823"/>
                      <a:pt x="1872933" y="557221"/>
                    </a:cubicBezTo>
                    <a:cubicBezTo>
                      <a:pt x="1878819" y="550720"/>
                      <a:pt x="1883563" y="543867"/>
                      <a:pt x="1887429" y="537981"/>
                    </a:cubicBezTo>
                    <a:cubicBezTo>
                      <a:pt x="1890240" y="533676"/>
                      <a:pt x="1892612" y="528668"/>
                      <a:pt x="1894721" y="522606"/>
                    </a:cubicBezTo>
                    <a:cubicBezTo>
                      <a:pt x="1896039" y="518916"/>
                      <a:pt x="1897532" y="515139"/>
                      <a:pt x="1899201" y="511273"/>
                    </a:cubicBezTo>
                    <a:cubicBezTo>
                      <a:pt x="1903594" y="500731"/>
                      <a:pt x="1908162" y="489837"/>
                      <a:pt x="1908250" y="478152"/>
                    </a:cubicBezTo>
                    <a:cubicBezTo>
                      <a:pt x="1908338" y="473847"/>
                      <a:pt x="1908602" y="469455"/>
                      <a:pt x="1908953" y="464886"/>
                    </a:cubicBezTo>
                    <a:cubicBezTo>
                      <a:pt x="1909744" y="453729"/>
                      <a:pt x="1910622" y="442132"/>
                      <a:pt x="1907723" y="429833"/>
                    </a:cubicBezTo>
                    <a:lnTo>
                      <a:pt x="1907372" y="428164"/>
                    </a:lnTo>
                    <a:cubicBezTo>
                      <a:pt x="1903945" y="413404"/>
                      <a:pt x="1900344" y="398205"/>
                      <a:pt x="1893755" y="383973"/>
                    </a:cubicBezTo>
                    <a:cubicBezTo>
                      <a:pt x="1893052" y="382392"/>
                      <a:pt x="1892261" y="380723"/>
                      <a:pt x="1891558" y="378965"/>
                    </a:cubicBezTo>
                    <a:cubicBezTo>
                      <a:pt x="1887517" y="369741"/>
                      <a:pt x="1882509" y="358144"/>
                      <a:pt x="1870473" y="350413"/>
                    </a:cubicBezTo>
                    <a:cubicBezTo>
                      <a:pt x="1870210" y="350062"/>
                      <a:pt x="1869682" y="349007"/>
                      <a:pt x="1869331" y="348217"/>
                    </a:cubicBezTo>
                    <a:cubicBezTo>
                      <a:pt x="1868365" y="346196"/>
                      <a:pt x="1867135" y="343736"/>
                      <a:pt x="1864851" y="341364"/>
                    </a:cubicBezTo>
                    <a:cubicBezTo>
                      <a:pt x="1862127" y="338465"/>
                      <a:pt x="1859579" y="335478"/>
                      <a:pt x="1856944" y="332227"/>
                    </a:cubicBezTo>
                    <a:cubicBezTo>
                      <a:pt x="1850706" y="324760"/>
                      <a:pt x="1844293" y="317029"/>
                      <a:pt x="1834980" y="310615"/>
                    </a:cubicBezTo>
                    <a:cubicBezTo>
                      <a:pt x="1827776" y="305608"/>
                      <a:pt x="1821012" y="299985"/>
                      <a:pt x="1813983" y="294099"/>
                    </a:cubicBezTo>
                    <a:cubicBezTo>
                      <a:pt x="1810996" y="291639"/>
                      <a:pt x="1807921" y="289091"/>
                      <a:pt x="1804846" y="286543"/>
                    </a:cubicBezTo>
                    <a:cubicBezTo>
                      <a:pt x="1804759" y="286455"/>
                      <a:pt x="1804671" y="286368"/>
                      <a:pt x="1804671" y="286280"/>
                    </a:cubicBezTo>
                    <a:cubicBezTo>
                      <a:pt x="1803441" y="284962"/>
                      <a:pt x="1800981" y="282326"/>
                      <a:pt x="1796588" y="281184"/>
                    </a:cubicBezTo>
                    <a:cubicBezTo>
                      <a:pt x="1791405" y="279866"/>
                      <a:pt x="1786924" y="276528"/>
                      <a:pt x="1781741" y="272750"/>
                    </a:cubicBezTo>
                    <a:cubicBezTo>
                      <a:pt x="1778402" y="270290"/>
                      <a:pt x="1774976" y="267743"/>
                      <a:pt x="1770935" y="265458"/>
                    </a:cubicBezTo>
                    <a:cubicBezTo>
                      <a:pt x="1750114" y="253598"/>
                      <a:pt x="1726656" y="242704"/>
                      <a:pt x="1699158" y="232074"/>
                    </a:cubicBezTo>
                    <a:cubicBezTo>
                      <a:pt x="1683169" y="225924"/>
                      <a:pt x="1666125" y="219423"/>
                      <a:pt x="1648643" y="213976"/>
                    </a:cubicBezTo>
                    <a:cubicBezTo>
                      <a:pt x="1643811" y="212483"/>
                      <a:pt x="1639066" y="211516"/>
                      <a:pt x="1634498" y="210550"/>
                    </a:cubicBezTo>
                    <a:cubicBezTo>
                      <a:pt x="1631335" y="209935"/>
                      <a:pt x="1628436" y="209320"/>
                      <a:pt x="1625625" y="208529"/>
                    </a:cubicBezTo>
                    <a:cubicBezTo>
                      <a:pt x="1620529" y="207211"/>
                      <a:pt x="1615258" y="205718"/>
                      <a:pt x="1610250" y="204224"/>
                    </a:cubicBezTo>
                    <a:cubicBezTo>
                      <a:pt x="1601816" y="201852"/>
                      <a:pt x="1593119" y="199305"/>
                      <a:pt x="1584246" y="197284"/>
                    </a:cubicBezTo>
                    <a:cubicBezTo>
                      <a:pt x="1581961" y="196757"/>
                      <a:pt x="1579589" y="196230"/>
                      <a:pt x="1577305" y="195615"/>
                    </a:cubicBezTo>
                    <a:cubicBezTo>
                      <a:pt x="1568168" y="193418"/>
                      <a:pt x="1558680" y="191046"/>
                      <a:pt x="1548313" y="190431"/>
                    </a:cubicBezTo>
                    <a:cubicBezTo>
                      <a:pt x="1543306" y="190080"/>
                      <a:pt x="1538210" y="189201"/>
                      <a:pt x="1532763" y="188235"/>
                    </a:cubicBezTo>
                    <a:cubicBezTo>
                      <a:pt x="1528722" y="187532"/>
                      <a:pt x="1524593" y="186829"/>
                      <a:pt x="1520288" y="186302"/>
                    </a:cubicBezTo>
                    <a:cubicBezTo>
                      <a:pt x="1516686" y="185863"/>
                      <a:pt x="1512908" y="184984"/>
                      <a:pt x="1508867" y="184018"/>
                    </a:cubicBezTo>
                    <a:cubicBezTo>
                      <a:pt x="1502102" y="182437"/>
                      <a:pt x="1495074" y="180767"/>
                      <a:pt x="1487606" y="180855"/>
                    </a:cubicBezTo>
                    <a:cubicBezTo>
                      <a:pt x="1481720" y="180943"/>
                      <a:pt x="1475746" y="180065"/>
                      <a:pt x="1469421" y="179274"/>
                    </a:cubicBezTo>
                    <a:cubicBezTo>
                      <a:pt x="1463447" y="178483"/>
                      <a:pt x="1457297" y="177605"/>
                      <a:pt x="1450708" y="177429"/>
                    </a:cubicBezTo>
                    <a:cubicBezTo>
                      <a:pt x="1440429" y="177165"/>
                      <a:pt x="1428832" y="176902"/>
                      <a:pt x="1417850" y="176023"/>
                    </a:cubicBezTo>
                    <a:cubicBezTo>
                      <a:pt x="1416884" y="175935"/>
                      <a:pt x="1416006" y="175935"/>
                      <a:pt x="1415127" y="175847"/>
                    </a:cubicBezTo>
                    <a:cubicBezTo>
                      <a:pt x="1412492" y="175672"/>
                      <a:pt x="1410383" y="175584"/>
                      <a:pt x="1408538" y="175057"/>
                    </a:cubicBezTo>
                    <a:cubicBezTo>
                      <a:pt x="1401949" y="173036"/>
                      <a:pt x="1395360" y="174090"/>
                      <a:pt x="1390089" y="174969"/>
                    </a:cubicBezTo>
                    <a:cubicBezTo>
                      <a:pt x="1388419" y="175233"/>
                      <a:pt x="1386750" y="175496"/>
                      <a:pt x="1385433" y="175584"/>
                    </a:cubicBezTo>
                    <a:cubicBezTo>
                      <a:pt x="1384203" y="175672"/>
                      <a:pt x="1383061" y="175847"/>
                      <a:pt x="1382182" y="176023"/>
                    </a:cubicBezTo>
                    <a:cubicBezTo>
                      <a:pt x="1382094" y="176023"/>
                      <a:pt x="1382094" y="176023"/>
                      <a:pt x="1382006" y="176023"/>
                    </a:cubicBezTo>
                    <a:cubicBezTo>
                      <a:pt x="1374363" y="173915"/>
                      <a:pt x="1366983" y="173915"/>
                      <a:pt x="1360394" y="174003"/>
                    </a:cubicBezTo>
                    <a:cubicBezTo>
                      <a:pt x="1358725" y="174003"/>
                      <a:pt x="1357144" y="174003"/>
                      <a:pt x="1355650" y="174003"/>
                    </a:cubicBezTo>
                    <a:cubicBezTo>
                      <a:pt x="1352399" y="170576"/>
                      <a:pt x="1349061" y="166974"/>
                      <a:pt x="1345898" y="163548"/>
                    </a:cubicBezTo>
                    <a:cubicBezTo>
                      <a:pt x="1343087" y="160561"/>
                      <a:pt x="1340276" y="157486"/>
                      <a:pt x="1337377" y="154411"/>
                    </a:cubicBezTo>
                    <a:cubicBezTo>
                      <a:pt x="1324374" y="140706"/>
                      <a:pt x="1308473" y="124980"/>
                      <a:pt x="1288705" y="112066"/>
                    </a:cubicBezTo>
                    <a:cubicBezTo>
                      <a:pt x="1275000" y="103192"/>
                      <a:pt x="1261471" y="94934"/>
                      <a:pt x="1248469" y="87554"/>
                    </a:cubicBezTo>
                    <a:cubicBezTo>
                      <a:pt x="1242055" y="83952"/>
                      <a:pt x="1235378" y="80965"/>
                      <a:pt x="1228877" y="78154"/>
                    </a:cubicBezTo>
                    <a:cubicBezTo>
                      <a:pt x="1226681" y="77188"/>
                      <a:pt x="1224397" y="76221"/>
                      <a:pt x="1222200" y="75255"/>
                    </a:cubicBezTo>
                    <a:cubicBezTo>
                      <a:pt x="1218071" y="73410"/>
                      <a:pt x="1213942" y="71477"/>
                      <a:pt x="1209901" y="69544"/>
                    </a:cubicBezTo>
                    <a:cubicBezTo>
                      <a:pt x="1199446" y="64625"/>
                      <a:pt x="1188640" y="59617"/>
                      <a:pt x="1177395" y="55312"/>
                    </a:cubicBezTo>
                    <a:cubicBezTo>
                      <a:pt x="1160176" y="48723"/>
                      <a:pt x="1141902" y="43540"/>
                      <a:pt x="1125737" y="38884"/>
                    </a:cubicBezTo>
                    <a:cubicBezTo>
                      <a:pt x="1120465" y="37390"/>
                      <a:pt x="1115107" y="36072"/>
                      <a:pt x="1109923" y="34754"/>
                    </a:cubicBezTo>
                    <a:cubicBezTo>
                      <a:pt x="1099732" y="32207"/>
                      <a:pt x="1090156" y="29835"/>
                      <a:pt x="1081107" y="26145"/>
                    </a:cubicBezTo>
                    <a:cubicBezTo>
                      <a:pt x="1073200" y="22894"/>
                      <a:pt x="1065030" y="21840"/>
                      <a:pt x="1057123" y="20786"/>
                    </a:cubicBezTo>
                    <a:cubicBezTo>
                      <a:pt x="1052555" y="20171"/>
                      <a:pt x="1048338" y="19644"/>
                      <a:pt x="1044472" y="18765"/>
                    </a:cubicBezTo>
                    <a:cubicBezTo>
                      <a:pt x="1035160" y="16481"/>
                      <a:pt x="1025847" y="15514"/>
                      <a:pt x="1016798" y="14636"/>
                    </a:cubicBezTo>
                    <a:cubicBezTo>
                      <a:pt x="1006256" y="13494"/>
                      <a:pt x="996240" y="12527"/>
                      <a:pt x="987104" y="9540"/>
                    </a:cubicBezTo>
                    <a:lnTo>
                      <a:pt x="983326" y="8310"/>
                    </a:lnTo>
                    <a:lnTo>
                      <a:pt x="979460" y="9277"/>
                    </a:lnTo>
                    <a:cubicBezTo>
                      <a:pt x="976561" y="10067"/>
                      <a:pt x="973135" y="9277"/>
                      <a:pt x="967863" y="7959"/>
                    </a:cubicBezTo>
                    <a:cubicBezTo>
                      <a:pt x="964086" y="6993"/>
                      <a:pt x="959869" y="5938"/>
                      <a:pt x="955125" y="5675"/>
                    </a:cubicBezTo>
                    <a:cubicBezTo>
                      <a:pt x="948536" y="5236"/>
                      <a:pt x="941947" y="5148"/>
                      <a:pt x="935621" y="4972"/>
                    </a:cubicBezTo>
                    <a:cubicBezTo>
                      <a:pt x="926836" y="4796"/>
                      <a:pt x="918578" y="4708"/>
                      <a:pt x="910583" y="3654"/>
                    </a:cubicBezTo>
                    <a:cubicBezTo>
                      <a:pt x="903467" y="2688"/>
                      <a:pt x="896614" y="2600"/>
                      <a:pt x="890025" y="2424"/>
                    </a:cubicBezTo>
                    <a:cubicBezTo>
                      <a:pt x="885720" y="2336"/>
                      <a:pt x="881591" y="2248"/>
                      <a:pt x="877550" y="1897"/>
                    </a:cubicBezTo>
                    <a:cubicBezTo>
                      <a:pt x="872015" y="1458"/>
                      <a:pt x="866480" y="1106"/>
                      <a:pt x="860858" y="755"/>
                    </a:cubicBezTo>
                    <a:cubicBezTo>
                      <a:pt x="857431" y="491"/>
                      <a:pt x="854093" y="316"/>
                      <a:pt x="850754" y="52"/>
                    </a:cubicBezTo>
                    <a:cubicBezTo>
                      <a:pt x="846450" y="-211"/>
                      <a:pt x="842672" y="579"/>
                      <a:pt x="839597" y="1194"/>
                    </a:cubicBezTo>
                    <a:cubicBezTo>
                      <a:pt x="838191" y="1458"/>
                      <a:pt x="836786" y="1809"/>
                      <a:pt x="835995" y="1809"/>
                    </a:cubicBezTo>
                    <a:cubicBezTo>
                      <a:pt x="832481" y="1985"/>
                      <a:pt x="828791" y="1897"/>
                      <a:pt x="824925" y="1897"/>
                    </a:cubicBezTo>
                    <a:cubicBezTo>
                      <a:pt x="820796" y="1809"/>
                      <a:pt x="816579" y="1809"/>
                      <a:pt x="812187" y="1985"/>
                    </a:cubicBezTo>
                    <a:cubicBezTo>
                      <a:pt x="804104" y="2336"/>
                      <a:pt x="796109" y="3127"/>
                      <a:pt x="787412" y="4093"/>
                    </a:cubicBezTo>
                    <a:cubicBezTo>
                      <a:pt x="785918" y="4269"/>
                      <a:pt x="783898" y="4093"/>
                      <a:pt x="781701" y="4006"/>
                    </a:cubicBezTo>
                    <a:cubicBezTo>
                      <a:pt x="777221" y="3742"/>
                      <a:pt x="771510" y="3391"/>
                      <a:pt x="765624" y="5148"/>
                    </a:cubicBezTo>
                    <a:cubicBezTo>
                      <a:pt x="760089" y="4006"/>
                      <a:pt x="755082" y="4972"/>
                      <a:pt x="751655" y="5587"/>
                    </a:cubicBezTo>
                    <a:cubicBezTo>
                      <a:pt x="750601" y="5763"/>
                      <a:pt x="749547" y="6026"/>
                      <a:pt x="748756" y="6114"/>
                    </a:cubicBezTo>
                    <a:cubicBezTo>
                      <a:pt x="743485" y="6729"/>
                      <a:pt x="738126" y="7080"/>
                      <a:pt x="732503" y="7432"/>
                    </a:cubicBezTo>
                    <a:cubicBezTo>
                      <a:pt x="722488" y="8135"/>
                      <a:pt x="712121" y="8837"/>
                      <a:pt x="701842" y="10858"/>
                    </a:cubicBezTo>
                    <a:cubicBezTo>
                      <a:pt x="696923" y="11825"/>
                      <a:pt x="691827" y="12527"/>
                      <a:pt x="686380" y="13230"/>
                    </a:cubicBezTo>
                    <a:cubicBezTo>
                      <a:pt x="675486" y="14636"/>
                      <a:pt x="664153" y="16129"/>
                      <a:pt x="652908" y="20434"/>
                    </a:cubicBezTo>
                    <a:cubicBezTo>
                      <a:pt x="649745" y="21664"/>
                      <a:pt x="645177" y="22016"/>
                      <a:pt x="640345" y="22367"/>
                    </a:cubicBezTo>
                    <a:cubicBezTo>
                      <a:pt x="639115" y="22455"/>
                      <a:pt x="637885" y="22543"/>
                      <a:pt x="636655" y="22631"/>
                    </a:cubicBezTo>
                    <a:cubicBezTo>
                      <a:pt x="622598" y="23860"/>
                      <a:pt x="609596" y="27375"/>
                      <a:pt x="596945" y="30713"/>
                    </a:cubicBezTo>
                    <a:cubicBezTo>
                      <a:pt x="590444" y="32470"/>
                      <a:pt x="584294" y="34052"/>
                      <a:pt x="578056" y="35457"/>
                    </a:cubicBezTo>
                    <a:cubicBezTo>
                      <a:pt x="568392" y="37566"/>
                      <a:pt x="558904" y="40201"/>
                      <a:pt x="549767" y="42749"/>
                    </a:cubicBezTo>
                    <a:lnTo>
                      <a:pt x="545638" y="43891"/>
                    </a:lnTo>
                    <a:cubicBezTo>
                      <a:pt x="541597" y="45033"/>
                      <a:pt x="536150" y="46527"/>
                      <a:pt x="531230" y="49602"/>
                    </a:cubicBezTo>
                    <a:cubicBezTo>
                      <a:pt x="526750" y="52413"/>
                      <a:pt x="521039" y="53994"/>
                      <a:pt x="514977" y="55664"/>
                    </a:cubicBezTo>
                    <a:cubicBezTo>
                      <a:pt x="511463" y="56630"/>
                      <a:pt x="507949" y="57596"/>
                      <a:pt x="504259" y="58914"/>
                    </a:cubicBezTo>
                    <a:cubicBezTo>
                      <a:pt x="482559" y="66557"/>
                      <a:pt x="463671" y="74376"/>
                      <a:pt x="446363" y="82810"/>
                    </a:cubicBezTo>
                    <a:cubicBezTo>
                      <a:pt x="428529" y="91508"/>
                      <a:pt x="411486" y="101611"/>
                      <a:pt x="394969" y="111363"/>
                    </a:cubicBezTo>
                    <a:lnTo>
                      <a:pt x="391016" y="113735"/>
                    </a:lnTo>
                    <a:cubicBezTo>
                      <a:pt x="381176" y="119533"/>
                      <a:pt x="371161" y="126298"/>
                      <a:pt x="360267" y="134468"/>
                    </a:cubicBezTo>
                    <a:cubicBezTo>
                      <a:pt x="355698" y="137895"/>
                      <a:pt x="351657" y="141585"/>
                      <a:pt x="347704" y="145099"/>
                    </a:cubicBezTo>
                    <a:cubicBezTo>
                      <a:pt x="344453" y="147998"/>
                      <a:pt x="341378" y="150809"/>
                      <a:pt x="338216" y="153357"/>
                    </a:cubicBezTo>
                    <a:cubicBezTo>
                      <a:pt x="334350" y="156344"/>
                      <a:pt x="330924" y="158365"/>
                      <a:pt x="328024" y="159331"/>
                    </a:cubicBezTo>
                    <a:cubicBezTo>
                      <a:pt x="322314" y="161176"/>
                      <a:pt x="316428" y="162845"/>
                      <a:pt x="310278" y="164514"/>
                    </a:cubicBezTo>
                    <a:cubicBezTo>
                      <a:pt x="301229" y="166974"/>
                      <a:pt x="291829" y="169610"/>
                      <a:pt x="282692" y="173124"/>
                    </a:cubicBezTo>
                    <a:cubicBezTo>
                      <a:pt x="278124" y="174881"/>
                      <a:pt x="273467" y="176375"/>
                      <a:pt x="268460" y="177956"/>
                    </a:cubicBezTo>
                    <a:cubicBezTo>
                      <a:pt x="259323" y="180855"/>
                      <a:pt x="249922" y="183842"/>
                      <a:pt x="240786" y="188762"/>
                    </a:cubicBezTo>
                    <a:cubicBezTo>
                      <a:pt x="239204" y="189641"/>
                      <a:pt x="236393" y="190256"/>
                      <a:pt x="233494" y="190871"/>
                    </a:cubicBezTo>
                    <a:cubicBezTo>
                      <a:pt x="229540" y="191749"/>
                      <a:pt x="225060" y="192715"/>
                      <a:pt x="220667" y="194736"/>
                    </a:cubicBezTo>
                    <a:cubicBezTo>
                      <a:pt x="216977" y="196493"/>
                      <a:pt x="213112" y="198162"/>
                      <a:pt x="208983" y="199832"/>
                    </a:cubicBezTo>
                    <a:cubicBezTo>
                      <a:pt x="197737" y="204576"/>
                      <a:pt x="186141" y="209496"/>
                      <a:pt x="176037" y="217929"/>
                    </a:cubicBezTo>
                    <a:cubicBezTo>
                      <a:pt x="174807" y="218984"/>
                      <a:pt x="171645" y="220038"/>
                      <a:pt x="168921" y="221004"/>
                    </a:cubicBezTo>
                    <a:cubicBezTo>
                      <a:pt x="167516" y="221444"/>
                      <a:pt x="166198" y="221971"/>
                      <a:pt x="164880" y="222498"/>
                    </a:cubicBezTo>
                    <a:cubicBezTo>
                      <a:pt x="164441" y="222674"/>
                      <a:pt x="163914" y="222849"/>
                      <a:pt x="163387" y="223025"/>
                    </a:cubicBezTo>
                    <a:cubicBezTo>
                      <a:pt x="160487" y="223991"/>
                      <a:pt x="155128" y="225748"/>
                      <a:pt x="151614" y="230405"/>
                    </a:cubicBezTo>
                    <a:cubicBezTo>
                      <a:pt x="140984" y="232250"/>
                      <a:pt x="133780" y="237960"/>
                      <a:pt x="127806" y="242704"/>
                    </a:cubicBezTo>
                    <a:cubicBezTo>
                      <a:pt x="126224" y="244022"/>
                      <a:pt x="124643" y="245164"/>
                      <a:pt x="123237" y="246218"/>
                    </a:cubicBezTo>
                    <a:cubicBezTo>
                      <a:pt x="106369" y="258079"/>
                      <a:pt x="88623" y="271169"/>
                      <a:pt x="72897" y="286192"/>
                    </a:cubicBezTo>
                    <a:cubicBezTo>
                      <a:pt x="64375" y="294362"/>
                      <a:pt x="56644" y="303323"/>
                      <a:pt x="49264" y="311933"/>
                    </a:cubicBezTo>
                    <a:cubicBezTo>
                      <a:pt x="47771" y="313690"/>
                      <a:pt x="46277" y="315359"/>
                      <a:pt x="44784" y="317116"/>
                    </a:cubicBezTo>
                    <a:cubicBezTo>
                      <a:pt x="37580" y="325463"/>
                      <a:pt x="30903" y="334951"/>
                      <a:pt x="25017" y="345317"/>
                    </a:cubicBezTo>
                    <a:cubicBezTo>
                      <a:pt x="23699" y="347602"/>
                      <a:pt x="22293" y="349886"/>
                      <a:pt x="20800" y="352258"/>
                    </a:cubicBezTo>
                    <a:cubicBezTo>
                      <a:pt x="14650" y="362185"/>
                      <a:pt x="7797" y="373343"/>
                      <a:pt x="7358" y="386960"/>
                    </a:cubicBezTo>
                    <a:cubicBezTo>
                      <a:pt x="3141" y="400490"/>
                      <a:pt x="-1251" y="418148"/>
                      <a:pt x="330" y="436773"/>
                    </a:cubicBezTo>
                    <a:cubicBezTo>
                      <a:pt x="418" y="437476"/>
                      <a:pt x="418" y="438179"/>
                      <a:pt x="418" y="438882"/>
                    </a:cubicBezTo>
                    <a:cubicBezTo>
                      <a:pt x="593" y="442308"/>
                      <a:pt x="857" y="446613"/>
                      <a:pt x="2790" y="450654"/>
                    </a:cubicBezTo>
                    <a:cubicBezTo>
                      <a:pt x="1208" y="454959"/>
                      <a:pt x="2702" y="458473"/>
                      <a:pt x="4020" y="460494"/>
                    </a:cubicBezTo>
                    <a:cubicBezTo>
                      <a:pt x="4283" y="460933"/>
                      <a:pt x="4635" y="462514"/>
                      <a:pt x="4898" y="463569"/>
                    </a:cubicBezTo>
                    <a:cubicBezTo>
                      <a:pt x="4986" y="464008"/>
                      <a:pt x="5074" y="464359"/>
                      <a:pt x="5162" y="464799"/>
                    </a:cubicBezTo>
                    <a:cubicBezTo>
                      <a:pt x="5689" y="466907"/>
                      <a:pt x="6040" y="469103"/>
                      <a:pt x="6480" y="471475"/>
                    </a:cubicBezTo>
                    <a:cubicBezTo>
                      <a:pt x="7446" y="476571"/>
                      <a:pt x="8412" y="481842"/>
                      <a:pt x="10521" y="487113"/>
                    </a:cubicBezTo>
                    <a:cubicBezTo>
                      <a:pt x="15353" y="499149"/>
                      <a:pt x="21678" y="513118"/>
                      <a:pt x="31869" y="525945"/>
                    </a:cubicBezTo>
                    <a:cubicBezTo>
                      <a:pt x="35120" y="530074"/>
                      <a:pt x="38107" y="534467"/>
                      <a:pt x="41358" y="539035"/>
                    </a:cubicBezTo>
                    <a:lnTo>
                      <a:pt x="43290" y="541846"/>
                    </a:lnTo>
                    <a:cubicBezTo>
                      <a:pt x="54009" y="557309"/>
                      <a:pt x="68504" y="569257"/>
                      <a:pt x="82561" y="580678"/>
                    </a:cubicBezTo>
                    <a:cubicBezTo>
                      <a:pt x="88623" y="585598"/>
                      <a:pt x="94246" y="590254"/>
                      <a:pt x="99693" y="595174"/>
                    </a:cubicBezTo>
                    <a:cubicBezTo>
                      <a:pt x="104876" y="599918"/>
                      <a:pt x="111201" y="603256"/>
                      <a:pt x="116824" y="606243"/>
                    </a:cubicBezTo>
                    <a:cubicBezTo>
                      <a:pt x="119196" y="607473"/>
                      <a:pt x="121480" y="608703"/>
                      <a:pt x="123589" y="609933"/>
                    </a:cubicBezTo>
                    <a:cubicBezTo>
                      <a:pt x="126312" y="611602"/>
                      <a:pt x="129211" y="613359"/>
                      <a:pt x="131935" y="615029"/>
                    </a:cubicBezTo>
                    <a:cubicBezTo>
                      <a:pt x="138085" y="618806"/>
                      <a:pt x="144410" y="622760"/>
                      <a:pt x="151087" y="626274"/>
                    </a:cubicBezTo>
                    <a:cubicBezTo>
                      <a:pt x="158115" y="629964"/>
                      <a:pt x="165319" y="633214"/>
                      <a:pt x="172260" y="636377"/>
                    </a:cubicBezTo>
                    <a:cubicBezTo>
                      <a:pt x="176301" y="638222"/>
                      <a:pt x="180430" y="640155"/>
                      <a:pt x="184471" y="642000"/>
                    </a:cubicBezTo>
                    <a:cubicBezTo>
                      <a:pt x="200197" y="649555"/>
                      <a:pt x="218998" y="657989"/>
                      <a:pt x="239468" y="663787"/>
                    </a:cubicBezTo>
                    <a:cubicBezTo>
                      <a:pt x="246760" y="665808"/>
                      <a:pt x="254139" y="668268"/>
                      <a:pt x="261256" y="670640"/>
                    </a:cubicBezTo>
                    <a:cubicBezTo>
                      <a:pt x="271095" y="673891"/>
                      <a:pt x="281198" y="677229"/>
                      <a:pt x="291653" y="679777"/>
                    </a:cubicBezTo>
                    <a:cubicBezTo>
                      <a:pt x="294464" y="680480"/>
                      <a:pt x="297364" y="681270"/>
                      <a:pt x="300351" y="682149"/>
                    </a:cubicBezTo>
                    <a:cubicBezTo>
                      <a:pt x="309927" y="684872"/>
                      <a:pt x="320820" y="687947"/>
                      <a:pt x="332681" y="687947"/>
                    </a:cubicBezTo>
                    <a:cubicBezTo>
                      <a:pt x="332769" y="687947"/>
                      <a:pt x="332856" y="687947"/>
                      <a:pt x="332944" y="687947"/>
                    </a:cubicBezTo>
                    <a:cubicBezTo>
                      <a:pt x="333559" y="687947"/>
                      <a:pt x="335316" y="688474"/>
                      <a:pt x="336458" y="688826"/>
                    </a:cubicBezTo>
                    <a:lnTo>
                      <a:pt x="336898" y="688914"/>
                    </a:lnTo>
                    <a:cubicBezTo>
                      <a:pt x="338040" y="689265"/>
                      <a:pt x="339445" y="689792"/>
                      <a:pt x="340939" y="690319"/>
                    </a:cubicBezTo>
                    <a:cubicBezTo>
                      <a:pt x="345244" y="691988"/>
                      <a:pt x="350515" y="694009"/>
                      <a:pt x="356753" y="693745"/>
                    </a:cubicBezTo>
                    <a:cubicBezTo>
                      <a:pt x="360794" y="693570"/>
                      <a:pt x="364923" y="694624"/>
                      <a:pt x="369667" y="695942"/>
                    </a:cubicBezTo>
                    <a:cubicBezTo>
                      <a:pt x="372215" y="696645"/>
                      <a:pt x="374763" y="697348"/>
                      <a:pt x="377662" y="697875"/>
                    </a:cubicBezTo>
                    <a:cubicBezTo>
                      <a:pt x="386711" y="699720"/>
                      <a:pt x="396463" y="701213"/>
                      <a:pt x="406654" y="702267"/>
                    </a:cubicBezTo>
                    <a:cubicBezTo>
                      <a:pt x="414121" y="703058"/>
                      <a:pt x="421677" y="703497"/>
                      <a:pt x="428969" y="703937"/>
                    </a:cubicBezTo>
                    <a:cubicBezTo>
                      <a:pt x="432043" y="704112"/>
                      <a:pt x="435118" y="704288"/>
                      <a:pt x="438281" y="704464"/>
                    </a:cubicBezTo>
                    <a:cubicBezTo>
                      <a:pt x="438896" y="704464"/>
                      <a:pt x="439423" y="704552"/>
                      <a:pt x="439950" y="704552"/>
                    </a:cubicBezTo>
                    <a:cubicBezTo>
                      <a:pt x="453919" y="710965"/>
                      <a:pt x="467975" y="709559"/>
                      <a:pt x="479221" y="707099"/>
                    </a:cubicBezTo>
                    <a:cubicBezTo>
                      <a:pt x="485458" y="711229"/>
                      <a:pt x="492662" y="710965"/>
                      <a:pt x="496440" y="710789"/>
                    </a:cubicBezTo>
                    <a:cubicBezTo>
                      <a:pt x="497055" y="710789"/>
                      <a:pt x="497758" y="710701"/>
                      <a:pt x="498373" y="710701"/>
                    </a:cubicBezTo>
                    <a:cubicBezTo>
                      <a:pt x="501536" y="710613"/>
                      <a:pt x="504874" y="710877"/>
                      <a:pt x="508388" y="711141"/>
                    </a:cubicBezTo>
                    <a:cubicBezTo>
                      <a:pt x="515241" y="711580"/>
                      <a:pt x="523060" y="712195"/>
                      <a:pt x="531230" y="710877"/>
                    </a:cubicBezTo>
                    <a:cubicBezTo>
                      <a:pt x="531757" y="710965"/>
                      <a:pt x="532636" y="711229"/>
                      <a:pt x="533251" y="711316"/>
                    </a:cubicBezTo>
                    <a:cubicBezTo>
                      <a:pt x="534832" y="711668"/>
                      <a:pt x="536765" y="712195"/>
                      <a:pt x="538874" y="712458"/>
                    </a:cubicBezTo>
                    <a:cubicBezTo>
                      <a:pt x="539225" y="712458"/>
                      <a:pt x="539488" y="712546"/>
                      <a:pt x="539840" y="712634"/>
                    </a:cubicBezTo>
                    <a:cubicBezTo>
                      <a:pt x="543090" y="713161"/>
                      <a:pt x="549240" y="714040"/>
                      <a:pt x="554511" y="710701"/>
                    </a:cubicBezTo>
                    <a:cubicBezTo>
                      <a:pt x="555127" y="710701"/>
                      <a:pt x="556444" y="710701"/>
                      <a:pt x="557411" y="710789"/>
                    </a:cubicBezTo>
                    <a:cubicBezTo>
                      <a:pt x="559431" y="710877"/>
                      <a:pt x="561891" y="711053"/>
                      <a:pt x="564703" y="710789"/>
                    </a:cubicBezTo>
                    <a:cubicBezTo>
                      <a:pt x="565230" y="710701"/>
                      <a:pt x="566196" y="710789"/>
                      <a:pt x="567162" y="710789"/>
                    </a:cubicBezTo>
                    <a:cubicBezTo>
                      <a:pt x="570501" y="710877"/>
                      <a:pt x="577266" y="711141"/>
                      <a:pt x="583064" y="707363"/>
                    </a:cubicBezTo>
                    <a:cubicBezTo>
                      <a:pt x="588599" y="707099"/>
                      <a:pt x="593606" y="705781"/>
                      <a:pt x="598087" y="704639"/>
                    </a:cubicBezTo>
                    <a:cubicBezTo>
                      <a:pt x="604676" y="702882"/>
                      <a:pt x="608629" y="702004"/>
                      <a:pt x="612759" y="703322"/>
                    </a:cubicBezTo>
                    <a:cubicBezTo>
                      <a:pt x="624531" y="707099"/>
                      <a:pt x="637885" y="705781"/>
                      <a:pt x="649394" y="703937"/>
                    </a:cubicBezTo>
                    <a:cubicBezTo>
                      <a:pt x="650711" y="703761"/>
                      <a:pt x="651853" y="703849"/>
                      <a:pt x="654138" y="704024"/>
                    </a:cubicBezTo>
                    <a:cubicBezTo>
                      <a:pt x="655280" y="704112"/>
                      <a:pt x="656598" y="704200"/>
                      <a:pt x="658003" y="704288"/>
                    </a:cubicBezTo>
                    <a:cubicBezTo>
                      <a:pt x="665559" y="704552"/>
                      <a:pt x="672675" y="703585"/>
                      <a:pt x="679527" y="702619"/>
                    </a:cubicBezTo>
                    <a:cubicBezTo>
                      <a:pt x="680670" y="702443"/>
                      <a:pt x="681812" y="702267"/>
                      <a:pt x="682954" y="702180"/>
                    </a:cubicBezTo>
                    <a:cubicBezTo>
                      <a:pt x="688488" y="701477"/>
                      <a:pt x="694023" y="700510"/>
                      <a:pt x="699295" y="699632"/>
                    </a:cubicBezTo>
                    <a:cubicBezTo>
                      <a:pt x="702018" y="699192"/>
                      <a:pt x="704741" y="698665"/>
                      <a:pt x="707553" y="698314"/>
                    </a:cubicBezTo>
                    <a:cubicBezTo>
                      <a:pt x="711770" y="697611"/>
                      <a:pt x="715987" y="696996"/>
                      <a:pt x="720204" y="696293"/>
                    </a:cubicBezTo>
                    <a:cubicBezTo>
                      <a:pt x="726354" y="695327"/>
                      <a:pt x="732415" y="694360"/>
                      <a:pt x="738565" y="693394"/>
                    </a:cubicBezTo>
                    <a:cubicBezTo>
                      <a:pt x="747351" y="691988"/>
                      <a:pt x="758859" y="689792"/>
                      <a:pt x="770456" y="685839"/>
                    </a:cubicBezTo>
                    <a:cubicBezTo>
                      <a:pt x="771422" y="685663"/>
                      <a:pt x="774322" y="685399"/>
                      <a:pt x="777221" y="685663"/>
                    </a:cubicBezTo>
                    <a:cubicBezTo>
                      <a:pt x="783546" y="686190"/>
                      <a:pt x="789520" y="684784"/>
                      <a:pt x="794352" y="683730"/>
                    </a:cubicBezTo>
                    <a:lnTo>
                      <a:pt x="795758" y="683379"/>
                    </a:lnTo>
                    <a:cubicBezTo>
                      <a:pt x="799184" y="682588"/>
                      <a:pt x="802259" y="681534"/>
                      <a:pt x="805070" y="680567"/>
                    </a:cubicBezTo>
                    <a:cubicBezTo>
                      <a:pt x="806476" y="680040"/>
                      <a:pt x="807794" y="679601"/>
                      <a:pt x="809112" y="679250"/>
                    </a:cubicBezTo>
                    <a:cubicBezTo>
                      <a:pt x="813153" y="678020"/>
                      <a:pt x="817106" y="676878"/>
                      <a:pt x="821411" y="675648"/>
                    </a:cubicBezTo>
                    <a:cubicBezTo>
                      <a:pt x="831075" y="672924"/>
                      <a:pt x="841091" y="670113"/>
                      <a:pt x="850667" y="665984"/>
                    </a:cubicBezTo>
                    <a:cubicBezTo>
                      <a:pt x="855059" y="664051"/>
                      <a:pt x="860067" y="662733"/>
                      <a:pt x="865338" y="661328"/>
                    </a:cubicBezTo>
                    <a:cubicBezTo>
                      <a:pt x="872103" y="659570"/>
                      <a:pt x="879131" y="657725"/>
                      <a:pt x="886159" y="654299"/>
                    </a:cubicBezTo>
                    <a:cubicBezTo>
                      <a:pt x="886511" y="654124"/>
                      <a:pt x="888883" y="654211"/>
                      <a:pt x="891782" y="656408"/>
                    </a:cubicBezTo>
                    <a:cubicBezTo>
                      <a:pt x="892661" y="657023"/>
                      <a:pt x="893451" y="657725"/>
                      <a:pt x="894330" y="658340"/>
                    </a:cubicBezTo>
                    <a:cubicBezTo>
                      <a:pt x="900743" y="663260"/>
                      <a:pt x="907332" y="668268"/>
                      <a:pt x="915327" y="672134"/>
                    </a:cubicBezTo>
                    <a:cubicBezTo>
                      <a:pt x="918314" y="673627"/>
                      <a:pt x="921301" y="675033"/>
                      <a:pt x="924288" y="676526"/>
                    </a:cubicBezTo>
                    <a:cubicBezTo>
                      <a:pt x="942737" y="685663"/>
                      <a:pt x="961889" y="695063"/>
                      <a:pt x="981920" y="702443"/>
                    </a:cubicBezTo>
                    <a:lnTo>
                      <a:pt x="982535" y="702707"/>
                    </a:lnTo>
                    <a:cubicBezTo>
                      <a:pt x="1000457" y="709296"/>
                      <a:pt x="1018907" y="716148"/>
                      <a:pt x="1037707" y="721771"/>
                    </a:cubicBezTo>
                    <a:cubicBezTo>
                      <a:pt x="1039728" y="722386"/>
                      <a:pt x="1041836" y="723089"/>
                      <a:pt x="1044033" y="723791"/>
                    </a:cubicBezTo>
                    <a:cubicBezTo>
                      <a:pt x="1053082" y="726779"/>
                      <a:pt x="1063273" y="730205"/>
                      <a:pt x="1075133" y="729678"/>
                    </a:cubicBezTo>
                    <a:cubicBezTo>
                      <a:pt x="1075309" y="729766"/>
                      <a:pt x="1075484" y="729853"/>
                      <a:pt x="1075660" y="729941"/>
                    </a:cubicBezTo>
                    <a:cubicBezTo>
                      <a:pt x="1082425" y="733895"/>
                      <a:pt x="1090068" y="735828"/>
                      <a:pt x="1099117" y="735828"/>
                    </a:cubicBezTo>
                    <a:cubicBezTo>
                      <a:pt x="1099293" y="735828"/>
                      <a:pt x="1099468" y="735828"/>
                      <a:pt x="1099644" y="735828"/>
                    </a:cubicBezTo>
                    <a:cubicBezTo>
                      <a:pt x="1107463" y="740132"/>
                      <a:pt x="1115809" y="741187"/>
                      <a:pt x="1122662" y="742065"/>
                    </a:cubicBezTo>
                    <a:cubicBezTo>
                      <a:pt x="1125825" y="742504"/>
                      <a:pt x="1128900" y="742856"/>
                      <a:pt x="1131447" y="743471"/>
                    </a:cubicBezTo>
                    <a:cubicBezTo>
                      <a:pt x="1142780" y="746282"/>
                      <a:pt x="1154201" y="747336"/>
                      <a:pt x="1165183" y="748390"/>
                    </a:cubicBezTo>
                    <a:cubicBezTo>
                      <a:pt x="1174232" y="749269"/>
                      <a:pt x="1182754" y="750060"/>
                      <a:pt x="1191012" y="751729"/>
                    </a:cubicBezTo>
                    <a:cubicBezTo>
                      <a:pt x="1200237" y="753574"/>
                      <a:pt x="1209549" y="754189"/>
                      <a:pt x="1218510" y="754804"/>
                    </a:cubicBezTo>
                    <a:cubicBezTo>
                      <a:pt x="1225451" y="755243"/>
                      <a:pt x="1231952" y="755682"/>
                      <a:pt x="1238190" y="756649"/>
                    </a:cubicBezTo>
                    <a:cubicBezTo>
                      <a:pt x="1247941" y="758142"/>
                      <a:pt x="1257342" y="758757"/>
                      <a:pt x="1267006" y="758494"/>
                    </a:cubicBezTo>
                    <a:cubicBezTo>
                      <a:pt x="1272013" y="758406"/>
                      <a:pt x="1277460" y="758142"/>
                      <a:pt x="1283346" y="756649"/>
                    </a:cubicBezTo>
                    <a:cubicBezTo>
                      <a:pt x="1284576" y="756385"/>
                      <a:pt x="1288530" y="757176"/>
                      <a:pt x="1290902" y="757703"/>
                    </a:cubicBezTo>
                    <a:cubicBezTo>
                      <a:pt x="1292220" y="757967"/>
                      <a:pt x="1293625" y="758230"/>
                      <a:pt x="1295031" y="758494"/>
                    </a:cubicBezTo>
                    <a:cubicBezTo>
                      <a:pt x="1299336" y="760866"/>
                      <a:pt x="1303641" y="761217"/>
                      <a:pt x="1307770" y="759636"/>
                    </a:cubicBezTo>
                    <a:cubicBezTo>
                      <a:pt x="1309527" y="758933"/>
                      <a:pt x="1312163" y="759284"/>
                      <a:pt x="1316292" y="759987"/>
                    </a:cubicBezTo>
                    <a:cubicBezTo>
                      <a:pt x="1318576" y="760602"/>
                      <a:pt x="1322178" y="761217"/>
                      <a:pt x="1326131" y="761217"/>
                    </a:cubicBezTo>
                    <a:close/>
                    <a:moveTo>
                      <a:pt x="1367510" y="753925"/>
                    </a:moveTo>
                    <a:cubicBezTo>
                      <a:pt x="1367510" y="753925"/>
                      <a:pt x="1367510" y="753925"/>
                      <a:pt x="1367510" y="753925"/>
                    </a:cubicBezTo>
                    <a:cubicBezTo>
                      <a:pt x="1367510" y="753925"/>
                      <a:pt x="1367510" y="753925"/>
                      <a:pt x="1367510" y="753925"/>
                    </a:cubicBezTo>
                    <a:close/>
                    <a:moveTo>
                      <a:pt x="1369531" y="733631"/>
                    </a:moveTo>
                    <a:cubicBezTo>
                      <a:pt x="1365929" y="733631"/>
                      <a:pt x="1361976" y="734510"/>
                      <a:pt x="1358901" y="736706"/>
                    </a:cubicBezTo>
                    <a:cubicBezTo>
                      <a:pt x="1357319" y="737848"/>
                      <a:pt x="1355035" y="738024"/>
                      <a:pt x="1349940" y="738112"/>
                    </a:cubicBezTo>
                    <a:lnTo>
                      <a:pt x="1348710" y="738112"/>
                    </a:lnTo>
                    <a:cubicBezTo>
                      <a:pt x="1342033" y="738287"/>
                      <a:pt x="1334917" y="739078"/>
                      <a:pt x="1327537" y="740396"/>
                    </a:cubicBezTo>
                    <a:cubicBezTo>
                      <a:pt x="1325692" y="740747"/>
                      <a:pt x="1322881" y="740220"/>
                      <a:pt x="1319894" y="739781"/>
                    </a:cubicBezTo>
                    <a:cubicBezTo>
                      <a:pt x="1315325" y="739078"/>
                      <a:pt x="1309439" y="738112"/>
                      <a:pt x="1303026" y="739254"/>
                    </a:cubicBezTo>
                    <a:cubicBezTo>
                      <a:pt x="1302147" y="738990"/>
                      <a:pt x="1301181" y="738727"/>
                      <a:pt x="1300126" y="738551"/>
                    </a:cubicBezTo>
                    <a:cubicBezTo>
                      <a:pt x="1298721" y="738375"/>
                      <a:pt x="1297227" y="738024"/>
                      <a:pt x="1295558" y="737672"/>
                    </a:cubicBezTo>
                    <a:cubicBezTo>
                      <a:pt x="1290023" y="736530"/>
                      <a:pt x="1283083" y="735125"/>
                      <a:pt x="1276055" y="736882"/>
                    </a:cubicBezTo>
                    <a:cubicBezTo>
                      <a:pt x="1272716" y="737672"/>
                      <a:pt x="1269466" y="737848"/>
                      <a:pt x="1265512" y="737936"/>
                    </a:cubicBezTo>
                    <a:cubicBezTo>
                      <a:pt x="1257517" y="738112"/>
                      <a:pt x="1249611" y="737672"/>
                      <a:pt x="1241528" y="736355"/>
                    </a:cubicBezTo>
                    <a:cubicBezTo>
                      <a:pt x="1234060" y="735212"/>
                      <a:pt x="1226593" y="734773"/>
                      <a:pt x="1219477" y="734246"/>
                    </a:cubicBezTo>
                    <a:cubicBezTo>
                      <a:pt x="1211043" y="733719"/>
                      <a:pt x="1203048" y="733192"/>
                      <a:pt x="1195668" y="731698"/>
                    </a:cubicBezTo>
                    <a:cubicBezTo>
                      <a:pt x="1185917" y="729766"/>
                      <a:pt x="1176253" y="728799"/>
                      <a:pt x="1166940" y="727921"/>
                    </a:cubicBezTo>
                    <a:cubicBezTo>
                      <a:pt x="1156486" y="726954"/>
                      <a:pt x="1146558" y="725988"/>
                      <a:pt x="1137158" y="723704"/>
                    </a:cubicBezTo>
                    <a:cubicBezTo>
                      <a:pt x="1133029" y="722650"/>
                      <a:pt x="1129075" y="722210"/>
                      <a:pt x="1125297" y="721683"/>
                    </a:cubicBezTo>
                    <a:cubicBezTo>
                      <a:pt x="1119587" y="720980"/>
                      <a:pt x="1114579" y="720277"/>
                      <a:pt x="1110977" y="718081"/>
                    </a:cubicBezTo>
                    <a:cubicBezTo>
                      <a:pt x="1106321" y="715182"/>
                      <a:pt x="1100874" y="715182"/>
                      <a:pt x="1098502" y="715182"/>
                    </a:cubicBezTo>
                    <a:cubicBezTo>
                      <a:pt x="1094197" y="715182"/>
                      <a:pt x="1090947" y="714479"/>
                      <a:pt x="1088135" y="712810"/>
                    </a:cubicBezTo>
                    <a:cubicBezTo>
                      <a:pt x="1085939" y="711580"/>
                      <a:pt x="1080229" y="708593"/>
                      <a:pt x="1073464" y="709032"/>
                    </a:cubicBezTo>
                    <a:cubicBezTo>
                      <a:pt x="1066435" y="709383"/>
                      <a:pt x="1059319" y="707011"/>
                      <a:pt x="1051676" y="704464"/>
                    </a:cubicBezTo>
                    <a:cubicBezTo>
                      <a:pt x="1049392" y="703673"/>
                      <a:pt x="1047108" y="702970"/>
                      <a:pt x="1044736" y="702180"/>
                    </a:cubicBezTo>
                    <a:cubicBezTo>
                      <a:pt x="1026725" y="696733"/>
                      <a:pt x="1008540" y="690056"/>
                      <a:pt x="991057" y="683555"/>
                    </a:cubicBezTo>
                    <a:lnTo>
                      <a:pt x="990442" y="683291"/>
                    </a:lnTo>
                    <a:cubicBezTo>
                      <a:pt x="971641" y="676350"/>
                      <a:pt x="953104" y="667214"/>
                      <a:pt x="935270" y="658428"/>
                    </a:cubicBezTo>
                    <a:cubicBezTo>
                      <a:pt x="932283" y="656935"/>
                      <a:pt x="929296" y="655441"/>
                      <a:pt x="926221" y="654036"/>
                    </a:cubicBezTo>
                    <a:cubicBezTo>
                      <a:pt x="920422" y="651224"/>
                      <a:pt x="914976" y="647095"/>
                      <a:pt x="909265" y="642703"/>
                    </a:cubicBezTo>
                    <a:cubicBezTo>
                      <a:pt x="908387" y="642000"/>
                      <a:pt x="907508" y="641385"/>
                      <a:pt x="906629" y="640682"/>
                    </a:cubicBezTo>
                    <a:cubicBezTo>
                      <a:pt x="896702" y="633126"/>
                      <a:pt x="883875" y="631369"/>
                      <a:pt x="873948" y="636114"/>
                    </a:cubicBezTo>
                    <a:cubicBezTo>
                      <a:pt x="869204" y="638398"/>
                      <a:pt x="863669" y="639891"/>
                      <a:pt x="857783" y="641472"/>
                    </a:cubicBezTo>
                    <a:cubicBezTo>
                      <a:pt x="851809" y="643054"/>
                      <a:pt x="845571" y="644723"/>
                      <a:pt x="839333" y="647359"/>
                    </a:cubicBezTo>
                    <a:cubicBezTo>
                      <a:pt x="831427" y="650785"/>
                      <a:pt x="822641" y="653245"/>
                      <a:pt x="813417" y="655881"/>
                    </a:cubicBezTo>
                    <a:cubicBezTo>
                      <a:pt x="809200" y="657111"/>
                      <a:pt x="804807" y="658340"/>
                      <a:pt x="800414" y="659658"/>
                    </a:cubicBezTo>
                    <a:cubicBezTo>
                      <a:pt x="798657" y="660185"/>
                      <a:pt x="797076" y="660800"/>
                      <a:pt x="795494" y="661328"/>
                    </a:cubicBezTo>
                    <a:cubicBezTo>
                      <a:pt x="793210" y="662118"/>
                      <a:pt x="791014" y="662909"/>
                      <a:pt x="788993" y="663348"/>
                    </a:cubicBezTo>
                    <a:lnTo>
                      <a:pt x="787412" y="663700"/>
                    </a:lnTo>
                    <a:cubicBezTo>
                      <a:pt x="784161" y="664490"/>
                      <a:pt x="780823" y="665281"/>
                      <a:pt x="778802" y="665105"/>
                    </a:cubicBezTo>
                    <a:cubicBezTo>
                      <a:pt x="777045" y="664929"/>
                      <a:pt x="767733" y="664314"/>
                      <a:pt x="761231" y="666511"/>
                    </a:cubicBezTo>
                    <a:cubicBezTo>
                      <a:pt x="751480" y="669849"/>
                      <a:pt x="741289" y="671782"/>
                      <a:pt x="733558" y="673012"/>
                    </a:cubicBezTo>
                    <a:cubicBezTo>
                      <a:pt x="727496" y="673978"/>
                      <a:pt x="721434" y="674945"/>
                      <a:pt x="715372" y="675911"/>
                    </a:cubicBezTo>
                    <a:cubicBezTo>
                      <a:pt x="711155" y="676614"/>
                      <a:pt x="706850" y="677229"/>
                      <a:pt x="702633" y="677932"/>
                    </a:cubicBezTo>
                    <a:cubicBezTo>
                      <a:pt x="699822" y="678371"/>
                      <a:pt x="697010" y="678898"/>
                      <a:pt x="694199" y="679338"/>
                    </a:cubicBezTo>
                    <a:cubicBezTo>
                      <a:pt x="688840" y="680216"/>
                      <a:pt x="683832" y="681095"/>
                      <a:pt x="678737" y="681797"/>
                    </a:cubicBezTo>
                    <a:cubicBezTo>
                      <a:pt x="677507" y="681973"/>
                      <a:pt x="676365" y="682149"/>
                      <a:pt x="675135" y="682324"/>
                    </a:cubicBezTo>
                    <a:cubicBezTo>
                      <a:pt x="669161" y="683115"/>
                      <a:pt x="663538" y="683906"/>
                      <a:pt x="658443" y="683730"/>
                    </a:cubicBezTo>
                    <a:cubicBezTo>
                      <a:pt x="657652" y="683730"/>
                      <a:pt x="656861" y="683642"/>
                      <a:pt x="655895" y="683555"/>
                    </a:cubicBezTo>
                    <a:cubicBezTo>
                      <a:pt x="652996" y="683291"/>
                      <a:pt x="649306" y="682939"/>
                      <a:pt x="644650" y="683730"/>
                    </a:cubicBezTo>
                    <a:cubicBezTo>
                      <a:pt x="636743" y="684960"/>
                      <a:pt x="626815" y="686102"/>
                      <a:pt x="620314" y="683994"/>
                    </a:cubicBezTo>
                    <a:cubicBezTo>
                      <a:pt x="608542" y="680216"/>
                      <a:pt x="598614" y="682852"/>
                      <a:pt x="590619" y="684960"/>
                    </a:cubicBezTo>
                    <a:cubicBezTo>
                      <a:pt x="586139" y="686102"/>
                      <a:pt x="582361" y="687156"/>
                      <a:pt x="579198" y="686805"/>
                    </a:cubicBezTo>
                    <a:lnTo>
                      <a:pt x="571555" y="685927"/>
                    </a:lnTo>
                    <a:lnTo>
                      <a:pt x="568392" y="690407"/>
                    </a:lnTo>
                    <a:cubicBezTo>
                      <a:pt x="568041" y="690407"/>
                      <a:pt x="567690" y="690407"/>
                      <a:pt x="567338" y="690407"/>
                    </a:cubicBezTo>
                    <a:cubicBezTo>
                      <a:pt x="565669" y="690319"/>
                      <a:pt x="563560" y="690319"/>
                      <a:pt x="561276" y="690495"/>
                    </a:cubicBezTo>
                    <a:cubicBezTo>
                      <a:pt x="560661" y="690583"/>
                      <a:pt x="559431" y="690495"/>
                      <a:pt x="558289" y="690407"/>
                    </a:cubicBezTo>
                    <a:cubicBezTo>
                      <a:pt x="554599" y="690231"/>
                      <a:pt x="548889" y="689880"/>
                      <a:pt x="543003" y="692516"/>
                    </a:cubicBezTo>
                    <a:cubicBezTo>
                      <a:pt x="542563" y="692428"/>
                      <a:pt x="542036" y="692340"/>
                      <a:pt x="541597" y="692340"/>
                    </a:cubicBezTo>
                    <a:cubicBezTo>
                      <a:pt x="541070" y="692252"/>
                      <a:pt x="540016" y="691988"/>
                      <a:pt x="539137" y="691813"/>
                    </a:cubicBezTo>
                    <a:cubicBezTo>
                      <a:pt x="535974" y="691022"/>
                      <a:pt x="531582" y="689880"/>
                      <a:pt x="526574" y="690846"/>
                    </a:cubicBezTo>
                    <a:cubicBezTo>
                      <a:pt x="521391" y="691725"/>
                      <a:pt x="515680" y="691373"/>
                      <a:pt x="509618" y="690934"/>
                    </a:cubicBezTo>
                    <a:cubicBezTo>
                      <a:pt x="505753" y="690671"/>
                      <a:pt x="501799" y="690407"/>
                      <a:pt x="497582" y="690407"/>
                    </a:cubicBezTo>
                    <a:cubicBezTo>
                      <a:pt x="496616" y="690407"/>
                      <a:pt x="495562" y="690495"/>
                      <a:pt x="494595" y="690495"/>
                    </a:cubicBezTo>
                    <a:cubicBezTo>
                      <a:pt x="493980" y="690495"/>
                      <a:pt x="493190" y="690583"/>
                      <a:pt x="492575" y="690583"/>
                    </a:cubicBezTo>
                    <a:cubicBezTo>
                      <a:pt x="487567" y="685487"/>
                      <a:pt x="479045" y="685927"/>
                      <a:pt x="475092" y="686893"/>
                    </a:cubicBezTo>
                    <a:cubicBezTo>
                      <a:pt x="463056" y="689880"/>
                      <a:pt x="455852" y="689616"/>
                      <a:pt x="449175" y="686102"/>
                    </a:cubicBezTo>
                    <a:cubicBezTo>
                      <a:pt x="445397" y="684082"/>
                      <a:pt x="441532" y="684170"/>
                      <a:pt x="439687" y="684257"/>
                    </a:cubicBezTo>
                    <a:cubicBezTo>
                      <a:pt x="439511" y="684257"/>
                      <a:pt x="439423" y="684257"/>
                      <a:pt x="439247" y="684257"/>
                    </a:cubicBezTo>
                    <a:cubicBezTo>
                      <a:pt x="436172" y="684082"/>
                      <a:pt x="433010" y="683906"/>
                      <a:pt x="429935" y="683730"/>
                    </a:cubicBezTo>
                    <a:cubicBezTo>
                      <a:pt x="422643" y="683291"/>
                      <a:pt x="415790" y="682939"/>
                      <a:pt x="408850" y="682237"/>
                    </a:cubicBezTo>
                    <a:cubicBezTo>
                      <a:pt x="399537" y="681270"/>
                      <a:pt x="390664" y="679952"/>
                      <a:pt x="382406" y="678283"/>
                    </a:cubicBezTo>
                    <a:cubicBezTo>
                      <a:pt x="380385" y="677844"/>
                      <a:pt x="378277" y="677317"/>
                      <a:pt x="376080" y="676702"/>
                    </a:cubicBezTo>
                    <a:cubicBezTo>
                      <a:pt x="370019" y="675121"/>
                      <a:pt x="363166" y="673276"/>
                      <a:pt x="354996" y="673627"/>
                    </a:cubicBezTo>
                    <a:cubicBezTo>
                      <a:pt x="354029" y="673539"/>
                      <a:pt x="351657" y="672573"/>
                      <a:pt x="350076" y="671958"/>
                    </a:cubicBezTo>
                    <a:cubicBezTo>
                      <a:pt x="348143" y="671255"/>
                      <a:pt x="346035" y="670377"/>
                      <a:pt x="343662" y="669761"/>
                    </a:cubicBezTo>
                    <a:lnTo>
                      <a:pt x="343223" y="669674"/>
                    </a:lnTo>
                    <a:cubicBezTo>
                      <a:pt x="340324" y="668883"/>
                      <a:pt x="336722" y="667829"/>
                      <a:pt x="332417" y="667829"/>
                    </a:cubicBezTo>
                    <a:cubicBezTo>
                      <a:pt x="332329" y="667829"/>
                      <a:pt x="332241" y="667829"/>
                      <a:pt x="332154" y="667829"/>
                    </a:cubicBezTo>
                    <a:cubicBezTo>
                      <a:pt x="323983" y="667829"/>
                      <a:pt x="315813" y="665545"/>
                      <a:pt x="307115" y="663085"/>
                    </a:cubicBezTo>
                    <a:cubicBezTo>
                      <a:pt x="304040" y="662206"/>
                      <a:pt x="300878" y="661328"/>
                      <a:pt x="297627" y="660537"/>
                    </a:cubicBezTo>
                    <a:cubicBezTo>
                      <a:pt x="288139" y="658165"/>
                      <a:pt x="278826" y="655090"/>
                      <a:pt x="269075" y="651927"/>
                    </a:cubicBezTo>
                    <a:cubicBezTo>
                      <a:pt x="261695" y="649467"/>
                      <a:pt x="254052" y="647007"/>
                      <a:pt x="246233" y="644811"/>
                    </a:cubicBezTo>
                    <a:cubicBezTo>
                      <a:pt x="227695" y="639540"/>
                      <a:pt x="210125" y="631633"/>
                      <a:pt x="195365" y="624517"/>
                    </a:cubicBezTo>
                    <a:cubicBezTo>
                      <a:pt x="191148" y="622496"/>
                      <a:pt x="186843" y="620563"/>
                      <a:pt x="182714" y="618631"/>
                    </a:cubicBezTo>
                    <a:cubicBezTo>
                      <a:pt x="175774" y="615468"/>
                      <a:pt x="169185" y="612481"/>
                      <a:pt x="162772" y="609142"/>
                    </a:cubicBezTo>
                    <a:cubicBezTo>
                      <a:pt x="156797" y="606067"/>
                      <a:pt x="151175" y="602553"/>
                      <a:pt x="145113" y="598776"/>
                    </a:cubicBezTo>
                    <a:cubicBezTo>
                      <a:pt x="142302" y="597019"/>
                      <a:pt x="139402" y="595262"/>
                      <a:pt x="136503" y="593504"/>
                    </a:cubicBezTo>
                    <a:cubicBezTo>
                      <a:pt x="133868" y="591923"/>
                      <a:pt x="131232" y="590517"/>
                      <a:pt x="128684" y="589199"/>
                    </a:cubicBezTo>
                    <a:cubicBezTo>
                      <a:pt x="123940" y="586652"/>
                      <a:pt x="119460" y="584280"/>
                      <a:pt x="116385" y="581556"/>
                    </a:cubicBezTo>
                    <a:cubicBezTo>
                      <a:pt x="110499" y="576197"/>
                      <a:pt x="104349" y="571189"/>
                      <a:pt x="98375" y="566270"/>
                    </a:cubicBezTo>
                    <a:cubicBezTo>
                      <a:pt x="84933" y="555288"/>
                      <a:pt x="72194" y="544833"/>
                      <a:pt x="63145" y="531831"/>
                    </a:cubicBezTo>
                    <a:lnTo>
                      <a:pt x="61213" y="529108"/>
                    </a:lnTo>
                    <a:cubicBezTo>
                      <a:pt x="57962" y="524451"/>
                      <a:pt x="54624" y="519531"/>
                      <a:pt x="50934" y="514875"/>
                    </a:cubicBezTo>
                    <a:cubicBezTo>
                      <a:pt x="42412" y="504157"/>
                      <a:pt x="36789" y="491682"/>
                      <a:pt x="32484" y="480964"/>
                    </a:cubicBezTo>
                    <a:cubicBezTo>
                      <a:pt x="31079" y="477362"/>
                      <a:pt x="30288" y="473233"/>
                      <a:pt x="29497" y="468840"/>
                    </a:cubicBezTo>
                    <a:cubicBezTo>
                      <a:pt x="29058" y="466380"/>
                      <a:pt x="28531" y="463832"/>
                      <a:pt x="27916" y="461197"/>
                    </a:cubicBezTo>
                    <a:lnTo>
                      <a:pt x="27652" y="460142"/>
                    </a:lnTo>
                    <a:cubicBezTo>
                      <a:pt x="27301" y="458737"/>
                      <a:pt x="26950" y="457067"/>
                      <a:pt x="26335" y="455398"/>
                    </a:cubicBezTo>
                    <a:cubicBezTo>
                      <a:pt x="28707" y="449776"/>
                      <a:pt x="25983" y="445207"/>
                      <a:pt x="24050" y="443011"/>
                    </a:cubicBezTo>
                    <a:cubicBezTo>
                      <a:pt x="23787" y="442044"/>
                      <a:pt x="23699" y="439848"/>
                      <a:pt x="23611" y="438530"/>
                    </a:cubicBezTo>
                    <a:cubicBezTo>
                      <a:pt x="23523" y="437652"/>
                      <a:pt x="23523" y="436773"/>
                      <a:pt x="23435" y="435895"/>
                    </a:cubicBezTo>
                    <a:cubicBezTo>
                      <a:pt x="22381" y="423244"/>
                      <a:pt x="24402" y="410066"/>
                      <a:pt x="30112" y="391792"/>
                    </a:cubicBezTo>
                    <a:lnTo>
                      <a:pt x="30552" y="390474"/>
                    </a:lnTo>
                    <a:lnTo>
                      <a:pt x="30552" y="389069"/>
                    </a:lnTo>
                    <a:cubicBezTo>
                      <a:pt x="30552" y="380020"/>
                      <a:pt x="35735" y="371674"/>
                      <a:pt x="41182" y="362713"/>
                    </a:cubicBezTo>
                    <a:cubicBezTo>
                      <a:pt x="42675" y="360253"/>
                      <a:pt x="44257" y="357705"/>
                      <a:pt x="45750" y="355157"/>
                    </a:cubicBezTo>
                    <a:cubicBezTo>
                      <a:pt x="51022" y="345845"/>
                      <a:pt x="56996" y="337498"/>
                      <a:pt x="63233" y="330119"/>
                    </a:cubicBezTo>
                    <a:cubicBezTo>
                      <a:pt x="64727" y="328362"/>
                      <a:pt x="66220" y="326605"/>
                      <a:pt x="67714" y="324848"/>
                    </a:cubicBezTo>
                    <a:cubicBezTo>
                      <a:pt x="74830" y="316589"/>
                      <a:pt x="82122" y="308067"/>
                      <a:pt x="89853" y="300688"/>
                    </a:cubicBezTo>
                    <a:cubicBezTo>
                      <a:pt x="104612" y="286631"/>
                      <a:pt x="121568" y="274244"/>
                      <a:pt x="137645" y="262823"/>
                    </a:cubicBezTo>
                    <a:cubicBezTo>
                      <a:pt x="139666" y="261417"/>
                      <a:pt x="141511" y="259924"/>
                      <a:pt x="143268" y="258518"/>
                    </a:cubicBezTo>
                    <a:cubicBezTo>
                      <a:pt x="148891" y="254037"/>
                      <a:pt x="152668" y="251226"/>
                      <a:pt x="157325" y="251050"/>
                    </a:cubicBezTo>
                    <a:cubicBezTo>
                      <a:pt x="162947" y="250787"/>
                      <a:pt x="168394" y="247448"/>
                      <a:pt x="170766" y="243056"/>
                    </a:cubicBezTo>
                    <a:cubicBezTo>
                      <a:pt x="170942" y="242968"/>
                      <a:pt x="171118" y="242968"/>
                      <a:pt x="171206" y="242880"/>
                    </a:cubicBezTo>
                    <a:cubicBezTo>
                      <a:pt x="172084" y="242616"/>
                      <a:pt x="172963" y="242265"/>
                      <a:pt x="173841" y="242001"/>
                    </a:cubicBezTo>
                    <a:cubicBezTo>
                      <a:pt x="174895" y="241562"/>
                      <a:pt x="176037" y="241211"/>
                      <a:pt x="177092" y="240859"/>
                    </a:cubicBezTo>
                    <a:cubicBezTo>
                      <a:pt x="181660" y="239278"/>
                      <a:pt x="187283" y="237345"/>
                      <a:pt x="191851" y="233480"/>
                    </a:cubicBezTo>
                    <a:cubicBezTo>
                      <a:pt x="199319" y="227330"/>
                      <a:pt x="208719" y="223289"/>
                      <a:pt x="218822" y="218984"/>
                    </a:cubicBezTo>
                    <a:cubicBezTo>
                      <a:pt x="222951" y="217227"/>
                      <a:pt x="227256" y="215382"/>
                      <a:pt x="231473" y="213361"/>
                    </a:cubicBezTo>
                    <a:cubicBezTo>
                      <a:pt x="233142" y="212570"/>
                      <a:pt x="235778" y="211955"/>
                      <a:pt x="238589" y="211428"/>
                    </a:cubicBezTo>
                    <a:cubicBezTo>
                      <a:pt x="242982" y="210462"/>
                      <a:pt x="247902" y="209408"/>
                      <a:pt x="252646" y="206860"/>
                    </a:cubicBezTo>
                    <a:cubicBezTo>
                      <a:pt x="259674" y="203082"/>
                      <a:pt x="267581" y="200534"/>
                      <a:pt x="275927" y="197899"/>
                    </a:cubicBezTo>
                    <a:cubicBezTo>
                      <a:pt x="281023" y="196230"/>
                      <a:pt x="286382" y="194560"/>
                      <a:pt x="291653" y="192540"/>
                    </a:cubicBezTo>
                    <a:cubicBezTo>
                      <a:pt x="299560" y="189465"/>
                      <a:pt x="307818" y="187181"/>
                      <a:pt x="316691" y="184809"/>
                    </a:cubicBezTo>
                    <a:cubicBezTo>
                      <a:pt x="322929" y="183139"/>
                      <a:pt x="329342" y="181382"/>
                      <a:pt x="335668" y="179274"/>
                    </a:cubicBezTo>
                    <a:cubicBezTo>
                      <a:pt x="341466" y="177341"/>
                      <a:pt x="347264" y="174090"/>
                      <a:pt x="353414" y="169258"/>
                    </a:cubicBezTo>
                    <a:cubicBezTo>
                      <a:pt x="357192" y="166272"/>
                      <a:pt x="360706" y="163109"/>
                      <a:pt x="364132" y="160034"/>
                    </a:cubicBezTo>
                    <a:cubicBezTo>
                      <a:pt x="367910" y="156695"/>
                      <a:pt x="371424" y="153445"/>
                      <a:pt x="375114" y="150634"/>
                    </a:cubicBezTo>
                    <a:cubicBezTo>
                      <a:pt x="385305" y="142990"/>
                      <a:pt x="394618" y="136665"/>
                      <a:pt x="403667" y="131306"/>
                    </a:cubicBezTo>
                    <a:lnTo>
                      <a:pt x="407620" y="128934"/>
                    </a:lnTo>
                    <a:cubicBezTo>
                      <a:pt x="423697" y="119445"/>
                      <a:pt x="440302" y="109606"/>
                      <a:pt x="457257" y="101348"/>
                    </a:cubicBezTo>
                    <a:cubicBezTo>
                      <a:pt x="473686" y="93353"/>
                      <a:pt x="491784" y="85885"/>
                      <a:pt x="512517" y="78593"/>
                    </a:cubicBezTo>
                    <a:cubicBezTo>
                      <a:pt x="515329" y="77627"/>
                      <a:pt x="518316" y="76748"/>
                      <a:pt x="521478" y="75870"/>
                    </a:cubicBezTo>
                    <a:cubicBezTo>
                      <a:pt x="528683" y="73849"/>
                      <a:pt x="536941" y="71565"/>
                      <a:pt x="544496" y="66821"/>
                    </a:cubicBezTo>
                    <a:cubicBezTo>
                      <a:pt x="546253" y="65679"/>
                      <a:pt x="549680" y="64800"/>
                      <a:pt x="552139" y="64098"/>
                    </a:cubicBezTo>
                    <a:lnTo>
                      <a:pt x="556269" y="62955"/>
                    </a:lnTo>
                    <a:cubicBezTo>
                      <a:pt x="565493" y="60408"/>
                      <a:pt x="574191" y="57948"/>
                      <a:pt x="583064" y="56015"/>
                    </a:cubicBezTo>
                    <a:cubicBezTo>
                      <a:pt x="589917" y="54521"/>
                      <a:pt x="596681" y="52764"/>
                      <a:pt x="603270" y="51007"/>
                    </a:cubicBezTo>
                    <a:cubicBezTo>
                      <a:pt x="615306" y="47757"/>
                      <a:pt x="626727" y="44770"/>
                      <a:pt x="638500" y="43716"/>
                    </a:cubicBezTo>
                    <a:cubicBezTo>
                      <a:pt x="639642" y="43628"/>
                      <a:pt x="640696" y="43540"/>
                      <a:pt x="641838" y="43452"/>
                    </a:cubicBezTo>
                    <a:cubicBezTo>
                      <a:pt x="648076" y="42925"/>
                      <a:pt x="655192" y="42398"/>
                      <a:pt x="661957" y="39762"/>
                    </a:cubicBezTo>
                    <a:cubicBezTo>
                      <a:pt x="670215" y="36599"/>
                      <a:pt x="679527" y="35369"/>
                      <a:pt x="689279" y="34139"/>
                    </a:cubicBezTo>
                    <a:cubicBezTo>
                      <a:pt x="694902" y="33437"/>
                      <a:pt x="700700" y="32646"/>
                      <a:pt x="706586" y="31504"/>
                    </a:cubicBezTo>
                    <a:cubicBezTo>
                      <a:pt x="715196" y="29747"/>
                      <a:pt x="724245" y="29132"/>
                      <a:pt x="733821" y="28517"/>
                    </a:cubicBezTo>
                    <a:cubicBezTo>
                      <a:pt x="739532" y="28165"/>
                      <a:pt x="745418" y="27726"/>
                      <a:pt x="751304" y="27111"/>
                    </a:cubicBezTo>
                    <a:cubicBezTo>
                      <a:pt x="753149" y="26935"/>
                      <a:pt x="754818" y="26584"/>
                      <a:pt x="756224" y="26320"/>
                    </a:cubicBezTo>
                    <a:cubicBezTo>
                      <a:pt x="757278" y="26145"/>
                      <a:pt x="758771" y="25793"/>
                      <a:pt x="759562" y="25793"/>
                    </a:cubicBezTo>
                    <a:lnTo>
                      <a:pt x="765800" y="29220"/>
                    </a:lnTo>
                    <a:lnTo>
                      <a:pt x="772213" y="25530"/>
                    </a:lnTo>
                    <a:cubicBezTo>
                      <a:pt x="773443" y="24827"/>
                      <a:pt x="775815" y="24915"/>
                      <a:pt x="779593" y="25178"/>
                    </a:cubicBezTo>
                    <a:cubicBezTo>
                      <a:pt x="782668" y="25354"/>
                      <a:pt x="786094" y="25618"/>
                      <a:pt x="789872" y="25178"/>
                    </a:cubicBezTo>
                    <a:cubicBezTo>
                      <a:pt x="798130" y="24300"/>
                      <a:pt x="805598" y="23509"/>
                      <a:pt x="812977" y="23246"/>
                    </a:cubicBezTo>
                    <a:cubicBezTo>
                      <a:pt x="816579" y="23070"/>
                      <a:pt x="820269" y="23158"/>
                      <a:pt x="824223" y="23158"/>
                    </a:cubicBezTo>
                    <a:cubicBezTo>
                      <a:pt x="828264" y="23158"/>
                      <a:pt x="832393" y="23246"/>
                      <a:pt x="836698" y="23070"/>
                    </a:cubicBezTo>
                    <a:cubicBezTo>
                      <a:pt x="839773" y="22982"/>
                      <a:pt x="842584" y="22367"/>
                      <a:pt x="844868" y="21840"/>
                    </a:cubicBezTo>
                    <a:cubicBezTo>
                      <a:pt x="846098" y="21576"/>
                      <a:pt x="847855" y="21225"/>
                      <a:pt x="848470" y="21225"/>
                    </a:cubicBezTo>
                    <a:cubicBezTo>
                      <a:pt x="851896" y="21488"/>
                      <a:pt x="855235" y="21664"/>
                      <a:pt x="858661" y="21928"/>
                    </a:cubicBezTo>
                    <a:cubicBezTo>
                      <a:pt x="864196" y="22279"/>
                      <a:pt x="869643" y="22631"/>
                      <a:pt x="875178" y="23070"/>
                    </a:cubicBezTo>
                    <a:cubicBezTo>
                      <a:pt x="879922" y="23421"/>
                      <a:pt x="884578" y="23509"/>
                      <a:pt x="889059" y="23597"/>
                    </a:cubicBezTo>
                    <a:cubicBezTo>
                      <a:pt x="895208" y="23773"/>
                      <a:pt x="901007" y="23860"/>
                      <a:pt x="906805" y="24651"/>
                    </a:cubicBezTo>
                    <a:cubicBezTo>
                      <a:pt x="916293" y="25881"/>
                      <a:pt x="925782" y="26057"/>
                      <a:pt x="934918" y="26145"/>
                    </a:cubicBezTo>
                    <a:cubicBezTo>
                      <a:pt x="941156" y="26233"/>
                      <a:pt x="947042" y="26320"/>
                      <a:pt x="952928" y="26760"/>
                    </a:cubicBezTo>
                    <a:cubicBezTo>
                      <a:pt x="955300" y="26935"/>
                      <a:pt x="958112" y="27638"/>
                      <a:pt x="961099" y="28341"/>
                    </a:cubicBezTo>
                    <a:cubicBezTo>
                      <a:pt x="966897" y="29747"/>
                      <a:pt x="973925" y="31504"/>
                      <a:pt x="981920" y="30362"/>
                    </a:cubicBezTo>
                    <a:cubicBezTo>
                      <a:pt x="992638" y="33437"/>
                      <a:pt x="1003269" y="34491"/>
                      <a:pt x="1013723" y="35633"/>
                    </a:cubicBezTo>
                    <a:cubicBezTo>
                      <a:pt x="1022245" y="36511"/>
                      <a:pt x="1030240" y="37390"/>
                      <a:pt x="1037883" y="39235"/>
                    </a:cubicBezTo>
                    <a:cubicBezTo>
                      <a:pt x="1043154" y="40465"/>
                      <a:pt x="1048338" y="41168"/>
                      <a:pt x="1053345" y="41783"/>
                    </a:cubicBezTo>
                    <a:cubicBezTo>
                      <a:pt x="1059846" y="42661"/>
                      <a:pt x="1065996" y="43452"/>
                      <a:pt x="1070740" y="45385"/>
                    </a:cubicBezTo>
                    <a:cubicBezTo>
                      <a:pt x="1081546" y="49777"/>
                      <a:pt x="1092528" y="52501"/>
                      <a:pt x="1103158" y="55136"/>
                    </a:cubicBezTo>
                    <a:cubicBezTo>
                      <a:pt x="1108342" y="56454"/>
                      <a:pt x="1113174" y="57596"/>
                      <a:pt x="1118006" y="59002"/>
                    </a:cubicBezTo>
                    <a:cubicBezTo>
                      <a:pt x="1134434" y="63658"/>
                      <a:pt x="1151390" y="68578"/>
                      <a:pt x="1167555" y="74728"/>
                    </a:cubicBezTo>
                    <a:cubicBezTo>
                      <a:pt x="1177922" y="78681"/>
                      <a:pt x="1187849" y="83338"/>
                      <a:pt x="1198392" y="88257"/>
                    </a:cubicBezTo>
                    <a:cubicBezTo>
                      <a:pt x="1202521" y="90190"/>
                      <a:pt x="1206738" y="92123"/>
                      <a:pt x="1210955" y="94056"/>
                    </a:cubicBezTo>
                    <a:cubicBezTo>
                      <a:pt x="1213239" y="95110"/>
                      <a:pt x="1215611" y="96076"/>
                      <a:pt x="1217895" y="97131"/>
                    </a:cubicBezTo>
                    <a:cubicBezTo>
                      <a:pt x="1224045" y="99854"/>
                      <a:pt x="1229843" y="102402"/>
                      <a:pt x="1235203" y="105389"/>
                    </a:cubicBezTo>
                    <a:cubicBezTo>
                      <a:pt x="1247766" y="112505"/>
                      <a:pt x="1260944" y="120500"/>
                      <a:pt x="1274210" y="129109"/>
                    </a:cubicBezTo>
                    <a:cubicBezTo>
                      <a:pt x="1291956" y="140618"/>
                      <a:pt x="1306715" y="155202"/>
                      <a:pt x="1318752" y="168029"/>
                    </a:cubicBezTo>
                    <a:cubicBezTo>
                      <a:pt x="1321563" y="171016"/>
                      <a:pt x="1324374" y="174003"/>
                      <a:pt x="1327098" y="176990"/>
                    </a:cubicBezTo>
                    <a:cubicBezTo>
                      <a:pt x="1330963" y="181119"/>
                      <a:pt x="1334917" y="185424"/>
                      <a:pt x="1338958" y="189641"/>
                    </a:cubicBezTo>
                    <a:cubicBezTo>
                      <a:pt x="1343526" y="194385"/>
                      <a:pt x="1350467" y="195000"/>
                      <a:pt x="1352487" y="195087"/>
                    </a:cubicBezTo>
                    <a:cubicBezTo>
                      <a:pt x="1355123" y="195175"/>
                      <a:pt x="1357671" y="195175"/>
                      <a:pt x="1360131" y="195175"/>
                    </a:cubicBezTo>
                    <a:cubicBezTo>
                      <a:pt x="1365929" y="195175"/>
                      <a:pt x="1370937" y="195175"/>
                      <a:pt x="1375329" y="196493"/>
                    </a:cubicBezTo>
                    <a:cubicBezTo>
                      <a:pt x="1379722" y="197899"/>
                      <a:pt x="1383851" y="197196"/>
                      <a:pt x="1386223" y="196845"/>
                    </a:cubicBezTo>
                    <a:cubicBezTo>
                      <a:pt x="1386575" y="196757"/>
                      <a:pt x="1387102" y="196669"/>
                      <a:pt x="1387278" y="196669"/>
                    </a:cubicBezTo>
                    <a:cubicBezTo>
                      <a:pt x="1389650" y="196493"/>
                      <a:pt x="1391934" y="196142"/>
                      <a:pt x="1393954" y="195790"/>
                    </a:cubicBezTo>
                    <a:cubicBezTo>
                      <a:pt x="1396151" y="195439"/>
                      <a:pt x="1399401" y="194912"/>
                      <a:pt x="1400456" y="195175"/>
                    </a:cubicBezTo>
                    <a:cubicBezTo>
                      <a:pt x="1405288" y="196669"/>
                      <a:pt x="1409680" y="196845"/>
                      <a:pt x="1413282" y="197108"/>
                    </a:cubicBezTo>
                    <a:cubicBezTo>
                      <a:pt x="1414073" y="197108"/>
                      <a:pt x="1414776" y="197196"/>
                      <a:pt x="1415566" y="197284"/>
                    </a:cubicBezTo>
                    <a:cubicBezTo>
                      <a:pt x="1427163" y="198162"/>
                      <a:pt x="1439111" y="198426"/>
                      <a:pt x="1449654" y="198689"/>
                    </a:cubicBezTo>
                    <a:cubicBezTo>
                      <a:pt x="1454749" y="198865"/>
                      <a:pt x="1459933" y="199568"/>
                      <a:pt x="1465379" y="200271"/>
                    </a:cubicBezTo>
                    <a:cubicBezTo>
                      <a:pt x="1472408" y="201237"/>
                      <a:pt x="1479700" y="202204"/>
                      <a:pt x="1487606" y="202116"/>
                    </a:cubicBezTo>
                    <a:cubicBezTo>
                      <a:pt x="1491824" y="202028"/>
                      <a:pt x="1496919" y="203258"/>
                      <a:pt x="1502278" y="204576"/>
                    </a:cubicBezTo>
                    <a:cubicBezTo>
                      <a:pt x="1506846" y="205630"/>
                      <a:pt x="1511591" y="206772"/>
                      <a:pt x="1516598" y="207387"/>
                    </a:cubicBezTo>
                    <a:cubicBezTo>
                      <a:pt x="1520200" y="207826"/>
                      <a:pt x="1523802" y="208441"/>
                      <a:pt x="1527668" y="209144"/>
                    </a:cubicBezTo>
                    <a:cubicBezTo>
                      <a:pt x="1533554" y="210198"/>
                      <a:pt x="1539704" y="211253"/>
                      <a:pt x="1546205" y="211692"/>
                    </a:cubicBezTo>
                    <a:cubicBezTo>
                      <a:pt x="1554200" y="212219"/>
                      <a:pt x="1562194" y="214152"/>
                      <a:pt x="1570540" y="216172"/>
                    </a:cubicBezTo>
                    <a:cubicBezTo>
                      <a:pt x="1573000" y="216787"/>
                      <a:pt x="1575372" y="217315"/>
                      <a:pt x="1577832" y="217929"/>
                    </a:cubicBezTo>
                    <a:cubicBezTo>
                      <a:pt x="1586003" y="219774"/>
                      <a:pt x="1593997" y="222059"/>
                      <a:pt x="1602519" y="224518"/>
                    </a:cubicBezTo>
                    <a:cubicBezTo>
                      <a:pt x="1607703" y="226012"/>
                      <a:pt x="1613062" y="227506"/>
                      <a:pt x="1618421" y="228999"/>
                    </a:cubicBezTo>
                    <a:cubicBezTo>
                      <a:pt x="1621935" y="229965"/>
                      <a:pt x="1625361" y="230668"/>
                      <a:pt x="1628700" y="231283"/>
                    </a:cubicBezTo>
                    <a:cubicBezTo>
                      <a:pt x="1632829" y="232162"/>
                      <a:pt x="1636782" y="232952"/>
                      <a:pt x="1640296" y="234095"/>
                    </a:cubicBezTo>
                    <a:cubicBezTo>
                      <a:pt x="1657076" y="239366"/>
                      <a:pt x="1673681" y="245691"/>
                      <a:pt x="1689231" y="251665"/>
                    </a:cubicBezTo>
                    <a:cubicBezTo>
                      <a:pt x="1715499" y="261769"/>
                      <a:pt x="1737902" y="272223"/>
                      <a:pt x="1757581" y="283381"/>
                    </a:cubicBezTo>
                    <a:cubicBezTo>
                      <a:pt x="1760392" y="284962"/>
                      <a:pt x="1763116" y="286983"/>
                      <a:pt x="1766015" y="289179"/>
                    </a:cubicBezTo>
                    <a:cubicBezTo>
                      <a:pt x="1771726" y="293396"/>
                      <a:pt x="1778139" y="298052"/>
                      <a:pt x="1786661" y="300863"/>
                    </a:cubicBezTo>
                    <a:cubicBezTo>
                      <a:pt x="1787100" y="301303"/>
                      <a:pt x="1787539" y="301742"/>
                      <a:pt x="1788066" y="302181"/>
                    </a:cubicBezTo>
                    <a:cubicBezTo>
                      <a:pt x="1791053" y="304641"/>
                      <a:pt x="1794128" y="307189"/>
                      <a:pt x="1797115" y="309649"/>
                    </a:cubicBezTo>
                    <a:cubicBezTo>
                      <a:pt x="1804319" y="315623"/>
                      <a:pt x="1811699" y="321861"/>
                      <a:pt x="1819781" y="327395"/>
                    </a:cubicBezTo>
                    <a:cubicBezTo>
                      <a:pt x="1826546" y="332139"/>
                      <a:pt x="1831818" y="338377"/>
                      <a:pt x="1837352" y="344966"/>
                    </a:cubicBezTo>
                    <a:cubicBezTo>
                      <a:pt x="1840076" y="348304"/>
                      <a:pt x="1842975" y="351731"/>
                      <a:pt x="1846138" y="355069"/>
                    </a:cubicBezTo>
                    <a:cubicBezTo>
                      <a:pt x="1846313" y="355333"/>
                      <a:pt x="1846840" y="356299"/>
                      <a:pt x="1847192" y="357002"/>
                    </a:cubicBezTo>
                    <a:cubicBezTo>
                      <a:pt x="1848598" y="359901"/>
                      <a:pt x="1850794" y="364206"/>
                      <a:pt x="1855977" y="367544"/>
                    </a:cubicBezTo>
                    <a:cubicBezTo>
                      <a:pt x="1862478" y="371674"/>
                      <a:pt x="1865641" y="379053"/>
                      <a:pt x="1868980" y="386784"/>
                    </a:cubicBezTo>
                    <a:cubicBezTo>
                      <a:pt x="1869770" y="388542"/>
                      <a:pt x="1870561" y="390474"/>
                      <a:pt x="1871440" y="392231"/>
                    </a:cubicBezTo>
                    <a:cubicBezTo>
                      <a:pt x="1877238" y="404707"/>
                      <a:pt x="1880576" y="418939"/>
                      <a:pt x="1883827" y="432732"/>
                    </a:cubicBezTo>
                    <a:lnTo>
                      <a:pt x="1884178" y="434401"/>
                    </a:lnTo>
                    <a:cubicBezTo>
                      <a:pt x="1886463" y="444065"/>
                      <a:pt x="1885760" y="453729"/>
                      <a:pt x="1884969" y="464008"/>
                    </a:cubicBezTo>
                    <a:cubicBezTo>
                      <a:pt x="1884618" y="468664"/>
                      <a:pt x="1884266" y="473496"/>
                      <a:pt x="1884178" y="478328"/>
                    </a:cubicBezTo>
                    <a:cubicBezTo>
                      <a:pt x="1884091" y="486499"/>
                      <a:pt x="1880401" y="495284"/>
                      <a:pt x="1876535" y="504596"/>
                    </a:cubicBezTo>
                    <a:cubicBezTo>
                      <a:pt x="1874866" y="508638"/>
                      <a:pt x="1873109" y="512767"/>
                      <a:pt x="1871615" y="516984"/>
                    </a:cubicBezTo>
                    <a:cubicBezTo>
                      <a:pt x="1870034" y="521552"/>
                      <a:pt x="1868277" y="525242"/>
                      <a:pt x="1866344" y="528141"/>
                    </a:cubicBezTo>
                    <a:cubicBezTo>
                      <a:pt x="1863006" y="533325"/>
                      <a:pt x="1858876" y="539386"/>
                      <a:pt x="1853957" y="544746"/>
                    </a:cubicBezTo>
                    <a:cubicBezTo>
                      <a:pt x="1849740" y="549314"/>
                      <a:pt x="1846401" y="554058"/>
                      <a:pt x="1843151" y="558626"/>
                    </a:cubicBezTo>
                    <a:cubicBezTo>
                      <a:pt x="1839197" y="564249"/>
                      <a:pt x="1835507" y="569520"/>
                      <a:pt x="1830675" y="573825"/>
                    </a:cubicBezTo>
                    <a:cubicBezTo>
                      <a:pt x="1826634" y="577427"/>
                      <a:pt x="1822856" y="581205"/>
                      <a:pt x="1819167" y="584807"/>
                    </a:cubicBezTo>
                    <a:cubicBezTo>
                      <a:pt x="1808624" y="595086"/>
                      <a:pt x="1798697" y="604838"/>
                      <a:pt x="1785694" y="611163"/>
                    </a:cubicBezTo>
                    <a:cubicBezTo>
                      <a:pt x="1782092" y="612920"/>
                      <a:pt x="1780247" y="615468"/>
                      <a:pt x="1779281" y="616873"/>
                    </a:cubicBezTo>
                    <a:cubicBezTo>
                      <a:pt x="1779193" y="616961"/>
                      <a:pt x="1779193" y="617049"/>
                      <a:pt x="1779105" y="617137"/>
                    </a:cubicBezTo>
                    <a:cubicBezTo>
                      <a:pt x="1778051" y="618016"/>
                      <a:pt x="1776821" y="619070"/>
                      <a:pt x="1775679" y="619773"/>
                    </a:cubicBezTo>
                    <a:cubicBezTo>
                      <a:pt x="1772956" y="621442"/>
                      <a:pt x="1770144" y="623111"/>
                      <a:pt x="1767421" y="624780"/>
                    </a:cubicBezTo>
                    <a:cubicBezTo>
                      <a:pt x="1757493" y="630754"/>
                      <a:pt x="1747302" y="636992"/>
                      <a:pt x="1737023" y="642790"/>
                    </a:cubicBezTo>
                    <a:cubicBezTo>
                      <a:pt x="1724987" y="649643"/>
                      <a:pt x="1713127" y="656232"/>
                      <a:pt x="1700915" y="662030"/>
                    </a:cubicBezTo>
                    <a:cubicBezTo>
                      <a:pt x="1696347" y="664227"/>
                      <a:pt x="1691427" y="665984"/>
                      <a:pt x="1686244" y="667917"/>
                    </a:cubicBezTo>
                    <a:cubicBezTo>
                      <a:pt x="1680182" y="670113"/>
                      <a:pt x="1674032" y="672485"/>
                      <a:pt x="1667970" y="675472"/>
                    </a:cubicBezTo>
                    <a:cubicBezTo>
                      <a:pt x="1666740" y="676087"/>
                      <a:pt x="1665510" y="676702"/>
                      <a:pt x="1664280" y="677317"/>
                    </a:cubicBezTo>
                    <a:cubicBezTo>
                      <a:pt x="1659976" y="679513"/>
                      <a:pt x="1655846" y="681622"/>
                      <a:pt x="1652420" y="681973"/>
                    </a:cubicBezTo>
                    <a:cubicBezTo>
                      <a:pt x="1646183" y="682588"/>
                      <a:pt x="1641526" y="684960"/>
                      <a:pt x="1637836" y="686805"/>
                    </a:cubicBezTo>
                    <a:cubicBezTo>
                      <a:pt x="1634937" y="688299"/>
                      <a:pt x="1633180" y="689089"/>
                      <a:pt x="1631599" y="689177"/>
                    </a:cubicBezTo>
                    <a:cubicBezTo>
                      <a:pt x="1624395" y="689441"/>
                      <a:pt x="1618509" y="692164"/>
                      <a:pt x="1613237" y="694536"/>
                    </a:cubicBezTo>
                    <a:cubicBezTo>
                      <a:pt x="1610953" y="695590"/>
                      <a:pt x="1608757" y="696557"/>
                      <a:pt x="1606912" y="697172"/>
                    </a:cubicBezTo>
                    <a:lnTo>
                      <a:pt x="1604979" y="697787"/>
                    </a:lnTo>
                    <a:cubicBezTo>
                      <a:pt x="1594261" y="701213"/>
                      <a:pt x="1583279" y="704639"/>
                      <a:pt x="1572385" y="707275"/>
                    </a:cubicBezTo>
                    <a:cubicBezTo>
                      <a:pt x="1558065" y="710613"/>
                      <a:pt x="1543306" y="713601"/>
                      <a:pt x="1528985" y="716412"/>
                    </a:cubicBezTo>
                    <a:cubicBezTo>
                      <a:pt x="1525911" y="717027"/>
                      <a:pt x="1522924" y="717642"/>
                      <a:pt x="1519849" y="718257"/>
                    </a:cubicBezTo>
                    <a:cubicBezTo>
                      <a:pt x="1506846" y="720892"/>
                      <a:pt x="1493493" y="723528"/>
                      <a:pt x="1479963" y="725812"/>
                    </a:cubicBezTo>
                    <a:cubicBezTo>
                      <a:pt x="1476713" y="726339"/>
                      <a:pt x="1473111" y="726603"/>
                      <a:pt x="1469245" y="726866"/>
                    </a:cubicBezTo>
                    <a:cubicBezTo>
                      <a:pt x="1461602" y="727394"/>
                      <a:pt x="1452992" y="728008"/>
                      <a:pt x="1444997" y="731171"/>
                    </a:cubicBezTo>
                    <a:cubicBezTo>
                      <a:pt x="1438320" y="733807"/>
                      <a:pt x="1430941" y="733983"/>
                      <a:pt x="1422507" y="734158"/>
                    </a:cubicBezTo>
                    <a:cubicBezTo>
                      <a:pt x="1416093" y="734334"/>
                      <a:pt x="1409592" y="734422"/>
                      <a:pt x="1402652" y="735652"/>
                    </a:cubicBezTo>
                    <a:cubicBezTo>
                      <a:pt x="1391934" y="737585"/>
                      <a:pt x="1383236" y="737321"/>
                      <a:pt x="1376208" y="734773"/>
                    </a:cubicBezTo>
                    <a:cubicBezTo>
                      <a:pt x="1374539" y="734070"/>
                      <a:pt x="1372079" y="733631"/>
                      <a:pt x="1369531" y="733631"/>
                    </a:cubicBezTo>
                    <a:close/>
                    <a:moveTo>
                      <a:pt x="539664" y="694448"/>
                    </a:moveTo>
                    <a:cubicBezTo>
                      <a:pt x="539664" y="694448"/>
                      <a:pt x="539576" y="694448"/>
                      <a:pt x="539664" y="694448"/>
                    </a:cubicBezTo>
                    <a:cubicBezTo>
                      <a:pt x="539576" y="694448"/>
                      <a:pt x="539664" y="694448"/>
                      <a:pt x="539664" y="694448"/>
                    </a:cubicBezTo>
                    <a:close/>
                    <a:moveTo>
                      <a:pt x="439423" y="684170"/>
                    </a:moveTo>
                    <a:cubicBezTo>
                      <a:pt x="439423" y="684170"/>
                      <a:pt x="439423" y="684170"/>
                      <a:pt x="439423" y="684170"/>
                    </a:cubicBezTo>
                    <a:cubicBezTo>
                      <a:pt x="439423" y="684170"/>
                      <a:pt x="439423" y="684170"/>
                      <a:pt x="439423" y="684170"/>
                    </a:cubicBezTo>
                    <a:close/>
                    <a:moveTo>
                      <a:pt x="354908" y="673451"/>
                    </a:moveTo>
                    <a:cubicBezTo>
                      <a:pt x="354908" y="673451"/>
                      <a:pt x="354908" y="673451"/>
                      <a:pt x="354908" y="673451"/>
                    </a:cubicBezTo>
                    <a:cubicBezTo>
                      <a:pt x="354908" y="673451"/>
                      <a:pt x="354908" y="673451"/>
                      <a:pt x="354908" y="673451"/>
                    </a:cubicBezTo>
                    <a:close/>
                    <a:moveTo>
                      <a:pt x="1779281" y="617137"/>
                    </a:moveTo>
                    <a:cubicBezTo>
                      <a:pt x="1779281" y="617225"/>
                      <a:pt x="1779281" y="617225"/>
                      <a:pt x="1779281" y="617137"/>
                    </a:cubicBezTo>
                    <a:cubicBezTo>
                      <a:pt x="1779281" y="617225"/>
                      <a:pt x="1779281" y="617225"/>
                      <a:pt x="1779281" y="617137"/>
                    </a:cubicBezTo>
                    <a:close/>
                    <a:moveTo>
                      <a:pt x="591410" y="692164"/>
                    </a:moveTo>
                    <a:cubicBezTo>
                      <a:pt x="592113" y="692164"/>
                      <a:pt x="592816" y="692164"/>
                      <a:pt x="593519" y="692076"/>
                    </a:cubicBezTo>
                    <a:cubicBezTo>
                      <a:pt x="600810" y="691461"/>
                      <a:pt x="607927" y="690144"/>
                      <a:pt x="614603" y="688211"/>
                    </a:cubicBezTo>
                    <a:cubicBezTo>
                      <a:pt x="619260" y="686805"/>
                      <a:pt x="624180" y="685927"/>
                      <a:pt x="629451" y="684960"/>
                    </a:cubicBezTo>
                    <a:cubicBezTo>
                      <a:pt x="631999" y="684433"/>
                      <a:pt x="634722" y="683994"/>
                      <a:pt x="637445" y="683379"/>
                    </a:cubicBezTo>
                    <a:cubicBezTo>
                      <a:pt x="641750" y="682500"/>
                      <a:pt x="646582" y="682412"/>
                      <a:pt x="651678" y="682237"/>
                    </a:cubicBezTo>
                    <a:cubicBezTo>
                      <a:pt x="660727" y="682061"/>
                      <a:pt x="671006" y="681797"/>
                      <a:pt x="681372" y="677229"/>
                    </a:cubicBezTo>
                    <a:cubicBezTo>
                      <a:pt x="684272" y="675999"/>
                      <a:pt x="689982" y="675999"/>
                      <a:pt x="695078" y="675999"/>
                    </a:cubicBezTo>
                    <a:cubicBezTo>
                      <a:pt x="697098" y="675999"/>
                      <a:pt x="699207" y="675999"/>
                      <a:pt x="701315" y="675999"/>
                    </a:cubicBezTo>
                    <a:cubicBezTo>
                      <a:pt x="708871" y="675823"/>
                      <a:pt x="715460" y="674066"/>
                      <a:pt x="720819" y="672749"/>
                    </a:cubicBezTo>
                    <a:cubicBezTo>
                      <a:pt x="722839" y="672221"/>
                      <a:pt x="725387" y="671958"/>
                      <a:pt x="728111" y="671694"/>
                    </a:cubicBezTo>
                    <a:cubicBezTo>
                      <a:pt x="732679" y="671255"/>
                      <a:pt x="737862" y="670728"/>
                      <a:pt x="743221" y="668883"/>
                    </a:cubicBezTo>
                    <a:cubicBezTo>
                      <a:pt x="743836" y="668707"/>
                      <a:pt x="744364" y="668444"/>
                      <a:pt x="744978" y="668180"/>
                    </a:cubicBezTo>
                    <a:cubicBezTo>
                      <a:pt x="751568" y="670552"/>
                      <a:pt x="758157" y="668004"/>
                      <a:pt x="762725" y="666335"/>
                    </a:cubicBezTo>
                    <a:cubicBezTo>
                      <a:pt x="763340" y="666072"/>
                      <a:pt x="763955" y="665896"/>
                      <a:pt x="764570" y="665632"/>
                    </a:cubicBezTo>
                    <a:lnTo>
                      <a:pt x="767820" y="664490"/>
                    </a:lnTo>
                    <a:cubicBezTo>
                      <a:pt x="777484" y="661064"/>
                      <a:pt x="786709" y="657901"/>
                      <a:pt x="796197" y="657023"/>
                    </a:cubicBezTo>
                    <a:cubicBezTo>
                      <a:pt x="800502" y="656583"/>
                      <a:pt x="803841" y="655090"/>
                      <a:pt x="806300" y="653948"/>
                    </a:cubicBezTo>
                    <a:cubicBezTo>
                      <a:pt x="807003" y="653596"/>
                      <a:pt x="807882" y="653245"/>
                      <a:pt x="808321" y="653069"/>
                    </a:cubicBezTo>
                    <a:cubicBezTo>
                      <a:pt x="817897" y="651576"/>
                      <a:pt x="826507" y="648764"/>
                      <a:pt x="834765" y="646041"/>
                    </a:cubicBezTo>
                    <a:cubicBezTo>
                      <a:pt x="839421" y="644547"/>
                      <a:pt x="843814" y="643054"/>
                      <a:pt x="848295" y="641912"/>
                    </a:cubicBezTo>
                    <a:cubicBezTo>
                      <a:pt x="850227" y="641385"/>
                      <a:pt x="852336" y="640858"/>
                      <a:pt x="854093" y="640682"/>
                    </a:cubicBezTo>
                    <a:cubicBezTo>
                      <a:pt x="861736" y="639715"/>
                      <a:pt x="871488" y="634181"/>
                      <a:pt x="873596" y="627504"/>
                    </a:cubicBezTo>
                    <a:cubicBezTo>
                      <a:pt x="875002" y="623111"/>
                      <a:pt x="873509" y="618631"/>
                      <a:pt x="869555" y="615731"/>
                    </a:cubicBezTo>
                    <a:cubicBezTo>
                      <a:pt x="863581" y="611339"/>
                      <a:pt x="854620" y="605804"/>
                      <a:pt x="845659" y="608703"/>
                    </a:cubicBezTo>
                    <a:cubicBezTo>
                      <a:pt x="841354" y="610021"/>
                      <a:pt x="836698" y="610724"/>
                      <a:pt x="831778" y="611339"/>
                    </a:cubicBezTo>
                    <a:cubicBezTo>
                      <a:pt x="829757" y="611602"/>
                      <a:pt x="827737" y="611866"/>
                      <a:pt x="825716" y="612217"/>
                    </a:cubicBezTo>
                    <a:lnTo>
                      <a:pt x="820708" y="613008"/>
                    </a:lnTo>
                    <a:cubicBezTo>
                      <a:pt x="811044" y="614501"/>
                      <a:pt x="801029" y="616083"/>
                      <a:pt x="791102" y="618191"/>
                    </a:cubicBezTo>
                    <a:cubicBezTo>
                      <a:pt x="785918" y="619245"/>
                      <a:pt x="780735" y="619861"/>
                      <a:pt x="775639" y="619948"/>
                    </a:cubicBezTo>
                    <a:cubicBezTo>
                      <a:pt x="774497" y="619948"/>
                      <a:pt x="772740" y="619597"/>
                      <a:pt x="770808" y="619245"/>
                    </a:cubicBezTo>
                    <a:cubicBezTo>
                      <a:pt x="768787" y="618806"/>
                      <a:pt x="766415" y="618367"/>
                      <a:pt x="763867" y="618104"/>
                    </a:cubicBezTo>
                    <a:cubicBezTo>
                      <a:pt x="752798" y="617137"/>
                      <a:pt x="741113" y="619245"/>
                      <a:pt x="729165" y="624341"/>
                    </a:cubicBezTo>
                    <a:cubicBezTo>
                      <a:pt x="724509" y="626274"/>
                      <a:pt x="719325" y="626889"/>
                      <a:pt x="713263" y="627504"/>
                    </a:cubicBezTo>
                    <a:cubicBezTo>
                      <a:pt x="711418" y="627679"/>
                      <a:pt x="709486" y="627943"/>
                      <a:pt x="707641" y="628119"/>
                    </a:cubicBezTo>
                    <a:cubicBezTo>
                      <a:pt x="705005" y="628470"/>
                      <a:pt x="702457" y="628734"/>
                      <a:pt x="699646" y="628997"/>
                    </a:cubicBezTo>
                    <a:cubicBezTo>
                      <a:pt x="692266" y="629788"/>
                      <a:pt x="684623" y="630579"/>
                      <a:pt x="676804" y="632599"/>
                    </a:cubicBezTo>
                    <a:cubicBezTo>
                      <a:pt x="669688" y="631369"/>
                      <a:pt x="663099" y="631809"/>
                      <a:pt x="657213" y="632160"/>
                    </a:cubicBezTo>
                    <a:cubicBezTo>
                      <a:pt x="654050" y="632336"/>
                      <a:pt x="651151" y="632599"/>
                      <a:pt x="648427" y="632511"/>
                    </a:cubicBezTo>
                    <a:cubicBezTo>
                      <a:pt x="638148" y="632248"/>
                      <a:pt x="628924" y="632248"/>
                      <a:pt x="620314" y="632511"/>
                    </a:cubicBezTo>
                    <a:cubicBezTo>
                      <a:pt x="615921" y="632687"/>
                      <a:pt x="611792" y="633390"/>
                      <a:pt x="608102" y="634005"/>
                    </a:cubicBezTo>
                    <a:cubicBezTo>
                      <a:pt x="606872" y="634181"/>
                      <a:pt x="605555" y="634444"/>
                      <a:pt x="604325" y="634620"/>
                    </a:cubicBezTo>
                    <a:cubicBezTo>
                      <a:pt x="602480" y="634883"/>
                      <a:pt x="600020" y="634708"/>
                      <a:pt x="597208" y="634444"/>
                    </a:cubicBezTo>
                    <a:cubicBezTo>
                      <a:pt x="593870" y="634093"/>
                      <a:pt x="590180" y="633829"/>
                      <a:pt x="585963" y="634093"/>
                    </a:cubicBezTo>
                    <a:lnTo>
                      <a:pt x="581483" y="634444"/>
                    </a:lnTo>
                    <a:cubicBezTo>
                      <a:pt x="566899" y="635498"/>
                      <a:pt x="551788" y="636553"/>
                      <a:pt x="536853" y="640770"/>
                    </a:cubicBezTo>
                    <a:cubicBezTo>
                      <a:pt x="531055" y="640945"/>
                      <a:pt x="525344" y="641297"/>
                      <a:pt x="519721" y="641648"/>
                    </a:cubicBezTo>
                    <a:cubicBezTo>
                      <a:pt x="506016" y="642439"/>
                      <a:pt x="493102" y="643230"/>
                      <a:pt x="480451" y="642263"/>
                    </a:cubicBezTo>
                    <a:cubicBezTo>
                      <a:pt x="476937" y="642000"/>
                      <a:pt x="473422" y="641912"/>
                      <a:pt x="470084" y="641912"/>
                    </a:cubicBezTo>
                    <a:cubicBezTo>
                      <a:pt x="463319" y="641824"/>
                      <a:pt x="457521" y="641736"/>
                      <a:pt x="452601" y="639891"/>
                    </a:cubicBezTo>
                    <a:cubicBezTo>
                      <a:pt x="448648" y="638398"/>
                      <a:pt x="445046" y="638749"/>
                      <a:pt x="442234" y="639364"/>
                    </a:cubicBezTo>
                    <a:lnTo>
                      <a:pt x="439335" y="635938"/>
                    </a:lnTo>
                    <a:lnTo>
                      <a:pt x="430374" y="639979"/>
                    </a:lnTo>
                    <a:cubicBezTo>
                      <a:pt x="426860" y="641560"/>
                      <a:pt x="422731" y="641385"/>
                      <a:pt x="416142" y="640945"/>
                    </a:cubicBezTo>
                    <a:cubicBezTo>
                      <a:pt x="413155" y="640770"/>
                      <a:pt x="410080" y="640594"/>
                      <a:pt x="406741" y="640594"/>
                    </a:cubicBezTo>
                    <a:cubicBezTo>
                      <a:pt x="388907" y="640945"/>
                      <a:pt x="381176" y="638398"/>
                      <a:pt x="375993" y="630491"/>
                    </a:cubicBezTo>
                    <a:cubicBezTo>
                      <a:pt x="373181" y="626186"/>
                      <a:pt x="368261" y="625044"/>
                      <a:pt x="366329" y="624605"/>
                    </a:cubicBezTo>
                    <a:lnTo>
                      <a:pt x="366065" y="624517"/>
                    </a:lnTo>
                    <a:cubicBezTo>
                      <a:pt x="364572" y="624165"/>
                      <a:pt x="363078" y="623726"/>
                      <a:pt x="361672" y="623375"/>
                    </a:cubicBezTo>
                    <a:cubicBezTo>
                      <a:pt x="357368" y="622233"/>
                      <a:pt x="352887" y="621090"/>
                      <a:pt x="348231" y="620212"/>
                    </a:cubicBezTo>
                    <a:cubicBezTo>
                      <a:pt x="346210" y="619861"/>
                      <a:pt x="344190" y="619421"/>
                      <a:pt x="342257" y="618982"/>
                    </a:cubicBezTo>
                    <a:cubicBezTo>
                      <a:pt x="334877" y="617488"/>
                      <a:pt x="327322" y="615907"/>
                      <a:pt x="318976" y="616083"/>
                    </a:cubicBezTo>
                    <a:cubicBezTo>
                      <a:pt x="315110" y="616171"/>
                      <a:pt x="311069" y="615029"/>
                      <a:pt x="306412" y="613711"/>
                    </a:cubicBezTo>
                    <a:cubicBezTo>
                      <a:pt x="301844" y="612393"/>
                      <a:pt x="296661" y="610899"/>
                      <a:pt x="290774" y="610460"/>
                    </a:cubicBezTo>
                    <a:cubicBezTo>
                      <a:pt x="289632" y="610372"/>
                      <a:pt x="288578" y="610284"/>
                      <a:pt x="287436" y="610197"/>
                    </a:cubicBezTo>
                    <a:cubicBezTo>
                      <a:pt x="282341" y="609845"/>
                      <a:pt x="277157" y="609494"/>
                      <a:pt x="273819" y="608176"/>
                    </a:cubicBezTo>
                    <a:cubicBezTo>
                      <a:pt x="266088" y="605013"/>
                      <a:pt x="258356" y="603783"/>
                      <a:pt x="251328" y="602905"/>
                    </a:cubicBezTo>
                    <a:lnTo>
                      <a:pt x="252294" y="601587"/>
                    </a:lnTo>
                    <a:lnTo>
                      <a:pt x="239731" y="596843"/>
                    </a:lnTo>
                    <a:cubicBezTo>
                      <a:pt x="238853" y="596491"/>
                      <a:pt x="237711" y="595964"/>
                      <a:pt x="236569" y="595437"/>
                    </a:cubicBezTo>
                    <a:cubicBezTo>
                      <a:pt x="232879" y="593680"/>
                      <a:pt x="228310" y="591572"/>
                      <a:pt x="222600" y="591308"/>
                    </a:cubicBezTo>
                    <a:cubicBezTo>
                      <a:pt x="215572" y="590957"/>
                      <a:pt x="211091" y="589727"/>
                      <a:pt x="207138" y="587091"/>
                    </a:cubicBezTo>
                    <a:cubicBezTo>
                      <a:pt x="203009" y="584280"/>
                      <a:pt x="198001" y="583401"/>
                      <a:pt x="194223" y="582874"/>
                    </a:cubicBezTo>
                    <a:cubicBezTo>
                      <a:pt x="191148" y="582523"/>
                      <a:pt x="190709" y="581996"/>
                      <a:pt x="190094" y="581205"/>
                    </a:cubicBezTo>
                    <a:cubicBezTo>
                      <a:pt x="186141" y="576285"/>
                      <a:pt x="176301" y="570399"/>
                      <a:pt x="167516" y="573298"/>
                    </a:cubicBezTo>
                    <a:cubicBezTo>
                      <a:pt x="166286" y="573737"/>
                      <a:pt x="165583" y="573737"/>
                      <a:pt x="160487" y="569872"/>
                    </a:cubicBezTo>
                    <a:lnTo>
                      <a:pt x="160224" y="569696"/>
                    </a:lnTo>
                    <a:cubicBezTo>
                      <a:pt x="151087" y="562668"/>
                      <a:pt x="142302" y="554761"/>
                      <a:pt x="133780" y="547030"/>
                    </a:cubicBezTo>
                    <a:cubicBezTo>
                      <a:pt x="131935" y="545361"/>
                      <a:pt x="130090" y="543691"/>
                      <a:pt x="128245" y="542022"/>
                    </a:cubicBezTo>
                    <a:cubicBezTo>
                      <a:pt x="128069" y="541407"/>
                      <a:pt x="127806" y="540616"/>
                      <a:pt x="127454" y="539826"/>
                    </a:cubicBezTo>
                    <a:cubicBezTo>
                      <a:pt x="127279" y="539474"/>
                      <a:pt x="127191" y="539211"/>
                      <a:pt x="127103" y="538859"/>
                    </a:cubicBezTo>
                    <a:cubicBezTo>
                      <a:pt x="126488" y="536927"/>
                      <a:pt x="125434" y="534027"/>
                      <a:pt x="122798" y="531392"/>
                    </a:cubicBezTo>
                    <a:cubicBezTo>
                      <a:pt x="119196" y="527702"/>
                      <a:pt x="115418" y="524100"/>
                      <a:pt x="111816" y="520674"/>
                    </a:cubicBezTo>
                    <a:cubicBezTo>
                      <a:pt x="108302" y="517247"/>
                      <a:pt x="104612" y="513733"/>
                      <a:pt x="101098" y="510219"/>
                    </a:cubicBezTo>
                    <a:cubicBezTo>
                      <a:pt x="100307" y="509428"/>
                      <a:pt x="99868" y="508813"/>
                      <a:pt x="99693" y="508462"/>
                    </a:cubicBezTo>
                    <a:cubicBezTo>
                      <a:pt x="99693" y="508110"/>
                      <a:pt x="99693" y="507583"/>
                      <a:pt x="99605" y="507144"/>
                    </a:cubicBezTo>
                    <a:cubicBezTo>
                      <a:pt x="99517" y="504157"/>
                      <a:pt x="99341" y="498007"/>
                      <a:pt x="93367" y="493878"/>
                    </a:cubicBezTo>
                    <a:cubicBezTo>
                      <a:pt x="91259" y="492473"/>
                      <a:pt x="88711" y="491506"/>
                      <a:pt x="85987" y="491155"/>
                    </a:cubicBezTo>
                    <a:cubicBezTo>
                      <a:pt x="84582" y="488958"/>
                      <a:pt x="83088" y="486850"/>
                      <a:pt x="81595" y="484741"/>
                    </a:cubicBezTo>
                    <a:cubicBezTo>
                      <a:pt x="76060" y="476747"/>
                      <a:pt x="71228" y="469894"/>
                      <a:pt x="71140" y="461812"/>
                    </a:cubicBezTo>
                    <a:cubicBezTo>
                      <a:pt x="71140" y="461284"/>
                      <a:pt x="71140" y="459879"/>
                      <a:pt x="71228" y="459176"/>
                    </a:cubicBezTo>
                    <a:cubicBezTo>
                      <a:pt x="80277" y="453026"/>
                      <a:pt x="82561" y="443538"/>
                      <a:pt x="77114" y="434489"/>
                    </a:cubicBezTo>
                    <a:cubicBezTo>
                      <a:pt x="76763" y="433874"/>
                      <a:pt x="76675" y="433523"/>
                      <a:pt x="77202" y="432820"/>
                    </a:cubicBezTo>
                    <a:cubicBezTo>
                      <a:pt x="79486" y="429218"/>
                      <a:pt x="80101" y="425440"/>
                      <a:pt x="80453" y="422717"/>
                    </a:cubicBezTo>
                    <a:lnTo>
                      <a:pt x="80453" y="422541"/>
                    </a:lnTo>
                    <a:cubicBezTo>
                      <a:pt x="80716" y="420960"/>
                      <a:pt x="80628" y="419554"/>
                      <a:pt x="80453" y="418324"/>
                    </a:cubicBezTo>
                    <a:cubicBezTo>
                      <a:pt x="82210" y="415161"/>
                      <a:pt x="82737" y="412174"/>
                      <a:pt x="83176" y="410066"/>
                    </a:cubicBezTo>
                    <a:cubicBezTo>
                      <a:pt x="83352" y="409187"/>
                      <a:pt x="83527" y="408309"/>
                      <a:pt x="83703" y="407869"/>
                    </a:cubicBezTo>
                    <a:cubicBezTo>
                      <a:pt x="84230" y="406552"/>
                      <a:pt x="85636" y="404795"/>
                      <a:pt x="87129" y="402862"/>
                    </a:cubicBezTo>
                    <a:cubicBezTo>
                      <a:pt x="88008" y="401720"/>
                      <a:pt x="88974" y="400490"/>
                      <a:pt x="89941" y="399172"/>
                    </a:cubicBezTo>
                    <a:cubicBezTo>
                      <a:pt x="98550" y="386872"/>
                      <a:pt x="103734" y="375978"/>
                      <a:pt x="106369" y="364997"/>
                    </a:cubicBezTo>
                    <a:cubicBezTo>
                      <a:pt x="112256" y="360516"/>
                      <a:pt x="115418" y="354981"/>
                      <a:pt x="117966" y="350413"/>
                    </a:cubicBezTo>
                    <a:cubicBezTo>
                      <a:pt x="119547" y="347690"/>
                      <a:pt x="121041" y="345054"/>
                      <a:pt x="122798" y="343209"/>
                    </a:cubicBezTo>
                    <a:cubicBezTo>
                      <a:pt x="126576" y="339256"/>
                      <a:pt x="128069" y="334687"/>
                      <a:pt x="129211" y="330997"/>
                    </a:cubicBezTo>
                    <a:cubicBezTo>
                      <a:pt x="129563" y="329767"/>
                      <a:pt x="130002" y="328625"/>
                      <a:pt x="130354" y="327747"/>
                    </a:cubicBezTo>
                    <a:cubicBezTo>
                      <a:pt x="133868" y="319488"/>
                      <a:pt x="140808" y="312460"/>
                      <a:pt x="148276" y="304905"/>
                    </a:cubicBezTo>
                    <a:cubicBezTo>
                      <a:pt x="149857" y="303323"/>
                      <a:pt x="151351" y="301742"/>
                      <a:pt x="152932" y="300161"/>
                    </a:cubicBezTo>
                    <a:cubicBezTo>
                      <a:pt x="155216" y="298667"/>
                      <a:pt x="157412" y="297261"/>
                      <a:pt x="159697" y="295768"/>
                    </a:cubicBezTo>
                    <a:cubicBezTo>
                      <a:pt x="169448" y="289355"/>
                      <a:pt x="178673" y="283293"/>
                      <a:pt x="188688" y="279515"/>
                    </a:cubicBezTo>
                    <a:cubicBezTo>
                      <a:pt x="197298" y="276264"/>
                      <a:pt x="204414" y="271784"/>
                      <a:pt x="211267" y="267479"/>
                    </a:cubicBezTo>
                    <a:cubicBezTo>
                      <a:pt x="215747" y="264668"/>
                      <a:pt x="220052" y="262032"/>
                      <a:pt x="224533" y="259836"/>
                    </a:cubicBezTo>
                    <a:cubicBezTo>
                      <a:pt x="233142" y="255619"/>
                      <a:pt x="240698" y="250260"/>
                      <a:pt x="247990" y="245164"/>
                    </a:cubicBezTo>
                    <a:cubicBezTo>
                      <a:pt x="251592" y="242616"/>
                      <a:pt x="255018" y="240244"/>
                      <a:pt x="258532" y="237960"/>
                    </a:cubicBezTo>
                    <a:cubicBezTo>
                      <a:pt x="263276" y="234885"/>
                      <a:pt x="268372" y="231810"/>
                      <a:pt x="273204" y="228823"/>
                    </a:cubicBezTo>
                    <a:cubicBezTo>
                      <a:pt x="276191" y="226978"/>
                      <a:pt x="279178" y="225221"/>
                      <a:pt x="282165" y="223376"/>
                    </a:cubicBezTo>
                    <a:cubicBezTo>
                      <a:pt x="283922" y="222234"/>
                      <a:pt x="285152" y="221092"/>
                      <a:pt x="285943" y="220302"/>
                    </a:cubicBezTo>
                    <a:cubicBezTo>
                      <a:pt x="286030" y="220214"/>
                      <a:pt x="286206" y="220038"/>
                      <a:pt x="286294" y="219950"/>
                    </a:cubicBezTo>
                    <a:lnTo>
                      <a:pt x="299999" y="207299"/>
                    </a:lnTo>
                    <a:lnTo>
                      <a:pt x="280847" y="202819"/>
                    </a:lnTo>
                    <a:cubicBezTo>
                      <a:pt x="280671" y="202819"/>
                      <a:pt x="280583" y="202731"/>
                      <a:pt x="280408" y="202643"/>
                    </a:cubicBezTo>
                    <a:cubicBezTo>
                      <a:pt x="278739" y="202116"/>
                      <a:pt x="275576" y="201062"/>
                      <a:pt x="271622" y="201677"/>
                    </a:cubicBezTo>
                    <a:cubicBezTo>
                      <a:pt x="267932" y="202204"/>
                      <a:pt x="264331" y="203258"/>
                      <a:pt x="261256" y="204839"/>
                    </a:cubicBezTo>
                    <a:lnTo>
                      <a:pt x="257741" y="206684"/>
                    </a:lnTo>
                    <a:cubicBezTo>
                      <a:pt x="243509" y="213976"/>
                      <a:pt x="230155" y="220917"/>
                      <a:pt x="215308" y="225397"/>
                    </a:cubicBezTo>
                    <a:cubicBezTo>
                      <a:pt x="210564" y="226803"/>
                      <a:pt x="207050" y="229350"/>
                      <a:pt x="204151" y="231371"/>
                    </a:cubicBezTo>
                    <a:cubicBezTo>
                      <a:pt x="202833" y="232338"/>
                      <a:pt x="200988" y="233567"/>
                      <a:pt x="200197" y="233831"/>
                    </a:cubicBezTo>
                    <a:cubicBezTo>
                      <a:pt x="188688" y="237433"/>
                      <a:pt x="179991" y="243319"/>
                      <a:pt x="171469" y="249118"/>
                    </a:cubicBezTo>
                    <a:cubicBezTo>
                      <a:pt x="166813" y="252280"/>
                      <a:pt x="162420" y="255179"/>
                      <a:pt x="157852" y="257639"/>
                    </a:cubicBezTo>
                    <a:cubicBezTo>
                      <a:pt x="156183" y="258518"/>
                      <a:pt x="154250" y="259397"/>
                      <a:pt x="152317" y="260275"/>
                    </a:cubicBezTo>
                    <a:cubicBezTo>
                      <a:pt x="150384" y="261154"/>
                      <a:pt x="148451" y="262032"/>
                      <a:pt x="146343" y="263086"/>
                    </a:cubicBezTo>
                    <a:cubicBezTo>
                      <a:pt x="143268" y="264668"/>
                      <a:pt x="140632" y="266425"/>
                      <a:pt x="138436" y="268445"/>
                    </a:cubicBezTo>
                    <a:cubicBezTo>
                      <a:pt x="137909" y="268972"/>
                      <a:pt x="137382" y="269500"/>
                      <a:pt x="136943" y="270027"/>
                    </a:cubicBezTo>
                    <a:cubicBezTo>
                      <a:pt x="129036" y="272223"/>
                      <a:pt x="125082" y="277934"/>
                      <a:pt x="122886" y="281096"/>
                    </a:cubicBezTo>
                    <a:cubicBezTo>
                      <a:pt x="122359" y="281887"/>
                      <a:pt x="121480" y="283117"/>
                      <a:pt x="121129" y="283468"/>
                    </a:cubicBezTo>
                    <a:cubicBezTo>
                      <a:pt x="118054" y="286192"/>
                      <a:pt x="114803" y="288740"/>
                      <a:pt x="111377" y="291551"/>
                    </a:cubicBezTo>
                    <a:cubicBezTo>
                      <a:pt x="102943" y="298316"/>
                      <a:pt x="94246" y="305256"/>
                      <a:pt x="87569" y="314481"/>
                    </a:cubicBezTo>
                    <a:cubicBezTo>
                      <a:pt x="76938" y="320455"/>
                      <a:pt x="72721" y="329592"/>
                      <a:pt x="69207" y="336971"/>
                    </a:cubicBezTo>
                    <a:cubicBezTo>
                      <a:pt x="68504" y="338377"/>
                      <a:pt x="67889" y="339783"/>
                      <a:pt x="67274" y="341101"/>
                    </a:cubicBezTo>
                    <a:cubicBezTo>
                      <a:pt x="65869" y="343824"/>
                      <a:pt x="64990" y="344615"/>
                      <a:pt x="64815" y="344703"/>
                    </a:cubicBezTo>
                    <a:cubicBezTo>
                      <a:pt x="52339" y="354191"/>
                      <a:pt x="49792" y="366315"/>
                      <a:pt x="47595" y="377121"/>
                    </a:cubicBezTo>
                    <a:lnTo>
                      <a:pt x="47420" y="377999"/>
                    </a:lnTo>
                    <a:cubicBezTo>
                      <a:pt x="47156" y="379317"/>
                      <a:pt x="46629" y="380283"/>
                      <a:pt x="46365" y="380635"/>
                    </a:cubicBezTo>
                    <a:cubicBezTo>
                      <a:pt x="39249" y="386082"/>
                      <a:pt x="39161" y="393198"/>
                      <a:pt x="39161" y="397063"/>
                    </a:cubicBezTo>
                    <a:cubicBezTo>
                      <a:pt x="39161" y="397503"/>
                      <a:pt x="39161" y="397942"/>
                      <a:pt x="39161" y="398381"/>
                    </a:cubicBezTo>
                    <a:lnTo>
                      <a:pt x="33626" y="401983"/>
                    </a:lnTo>
                    <a:lnTo>
                      <a:pt x="36262" y="409099"/>
                    </a:lnTo>
                    <a:cubicBezTo>
                      <a:pt x="37316" y="411998"/>
                      <a:pt x="36877" y="415688"/>
                      <a:pt x="36262" y="419993"/>
                    </a:cubicBezTo>
                    <a:cubicBezTo>
                      <a:pt x="35911" y="422629"/>
                      <a:pt x="35559" y="425264"/>
                      <a:pt x="35471" y="428164"/>
                    </a:cubicBezTo>
                    <a:cubicBezTo>
                      <a:pt x="35208" y="438530"/>
                      <a:pt x="35823" y="446701"/>
                      <a:pt x="37580" y="454783"/>
                    </a:cubicBezTo>
                    <a:cubicBezTo>
                      <a:pt x="37843" y="455925"/>
                      <a:pt x="37843" y="457419"/>
                      <a:pt x="37843" y="459088"/>
                    </a:cubicBezTo>
                    <a:cubicBezTo>
                      <a:pt x="37931" y="463305"/>
                      <a:pt x="38019" y="469103"/>
                      <a:pt x="41709" y="474902"/>
                    </a:cubicBezTo>
                    <a:cubicBezTo>
                      <a:pt x="45838" y="481403"/>
                      <a:pt x="47683" y="486762"/>
                      <a:pt x="47595" y="492121"/>
                    </a:cubicBezTo>
                    <a:cubicBezTo>
                      <a:pt x="47595" y="492824"/>
                      <a:pt x="47683" y="493527"/>
                      <a:pt x="47771" y="494142"/>
                    </a:cubicBezTo>
                    <a:lnTo>
                      <a:pt x="47771" y="494142"/>
                    </a:lnTo>
                    <a:lnTo>
                      <a:pt x="47859" y="494581"/>
                    </a:lnTo>
                    <a:cubicBezTo>
                      <a:pt x="47947" y="495020"/>
                      <a:pt x="48035" y="495372"/>
                      <a:pt x="48210" y="495811"/>
                    </a:cubicBezTo>
                    <a:lnTo>
                      <a:pt x="50846" y="504860"/>
                    </a:lnTo>
                    <a:cubicBezTo>
                      <a:pt x="50846" y="504948"/>
                      <a:pt x="50846" y="505036"/>
                      <a:pt x="50934" y="505123"/>
                    </a:cubicBezTo>
                    <a:cubicBezTo>
                      <a:pt x="51197" y="506968"/>
                      <a:pt x="51900" y="511273"/>
                      <a:pt x="56293" y="514348"/>
                    </a:cubicBezTo>
                    <a:cubicBezTo>
                      <a:pt x="56908" y="514787"/>
                      <a:pt x="57523" y="515139"/>
                      <a:pt x="58138" y="515578"/>
                    </a:cubicBezTo>
                    <a:cubicBezTo>
                      <a:pt x="63409" y="519180"/>
                      <a:pt x="66220" y="521201"/>
                      <a:pt x="67538" y="524891"/>
                    </a:cubicBezTo>
                    <a:cubicBezTo>
                      <a:pt x="69734" y="530865"/>
                      <a:pt x="74654" y="535169"/>
                      <a:pt x="78608" y="538596"/>
                    </a:cubicBezTo>
                    <a:cubicBezTo>
                      <a:pt x="80101" y="539914"/>
                      <a:pt x="81507" y="541144"/>
                      <a:pt x="82561" y="542286"/>
                    </a:cubicBezTo>
                    <a:cubicBezTo>
                      <a:pt x="84406" y="544306"/>
                      <a:pt x="86251" y="546327"/>
                      <a:pt x="88096" y="548435"/>
                    </a:cubicBezTo>
                    <a:cubicBezTo>
                      <a:pt x="90380" y="551071"/>
                      <a:pt x="92840" y="553707"/>
                      <a:pt x="95300" y="556342"/>
                    </a:cubicBezTo>
                    <a:cubicBezTo>
                      <a:pt x="96442" y="557572"/>
                      <a:pt x="97760" y="558802"/>
                      <a:pt x="99341" y="560032"/>
                    </a:cubicBezTo>
                    <a:cubicBezTo>
                      <a:pt x="99253" y="562053"/>
                      <a:pt x="99780" y="564073"/>
                      <a:pt x="100922" y="566006"/>
                    </a:cubicBezTo>
                    <a:cubicBezTo>
                      <a:pt x="103646" y="570487"/>
                      <a:pt x="109181" y="572947"/>
                      <a:pt x="115770" y="572595"/>
                    </a:cubicBezTo>
                    <a:cubicBezTo>
                      <a:pt x="116209" y="572595"/>
                      <a:pt x="117175" y="572507"/>
                      <a:pt x="120514" y="575494"/>
                    </a:cubicBezTo>
                    <a:cubicBezTo>
                      <a:pt x="134570" y="587706"/>
                      <a:pt x="151351" y="598512"/>
                      <a:pt x="170415" y="607737"/>
                    </a:cubicBezTo>
                    <a:cubicBezTo>
                      <a:pt x="173314" y="609142"/>
                      <a:pt x="176125" y="610724"/>
                      <a:pt x="179200" y="612481"/>
                    </a:cubicBezTo>
                    <a:cubicBezTo>
                      <a:pt x="184647" y="615644"/>
                      <a:pt x="190270" y="618806"/>
                      <a:pt x="196683" y="621003"/>
                    </a:cubicBezTo>
                    <a:cubicBezTo>
                      <a:pt x="199231" y="621881"/>
                      <a:pt x="201954" y="623375"/>
                      <a:pt x="204941" y="624956"/>
                    </a:cubicBezTo>
                    <a:cubicBezTo>
                      <a:pt x="210915" y="628207"/>
                      <a:pt x="218119" y="632072"/>
                      <a:pt x="227432" y="632687"/>
                    </a:cubicBezTo>
                    <a:cubicBezTo>
                      <a:pt x="234460" y="636641"/>
                      <a:pt x="241664" y="639013"/>
                      <a:pt x="248780" y="641297"/>
                    </a:cubicBezTo>
                    <a:cubicBezTo>
                      <a:pt x="253437" y="642790"/>
                      <a:pt x="257829" y="644284"/>
                      <a:pt x="261783" y="646041"/>
                    </a:cubicBezTo>
                    <a:cubicBezTo>
                      <a:pt x="275312" y="652191"/>
                      <a:pt x="289808" y="656056"/>
                      <a:pt x="304831" y="657638"/>
                    </a:cubicBezTo>
                    <a:cubicBezTo>
                      <a:pt x="309136" y="658077"/>
                      <a:pt x="313002" y="659131"/>
                      <a:pt x="315286" y="660449"/>
                    </a:cubicBezTo>
                    <a:cubicBezTo>
                      <a:pt x="322578" y="664666"/>
                      <a:pt x="330309" y="665632"/>
                      <a:pt x="336458" y="666423"/>
                    </a:cubicBezTo>
                    <a:cubicBezTo>
                      <a:pt x="339006" y="666774"/>
                      <a:pt x="341378" y="667038"/>
                      <a:pt x="343399" y="667565"/>
                    </a:cubicBezTo>
                    <a:cubicBezTo>
                      <a:pt x="344014" y="667741"/>
                      <a:pt x="344629" y="667829"/>
                      <a:pt x="345244" y="667917"/>
                    </a:cubicBezTo>
                    <a:cubicBezTo>
                      <a:pt x="345683" y="668004"/>
                      <a:pt x="346122" y="668092"/>
                      <a:pt x="346474" y="668180"/>
                    </a:cubicBezTo>
                    <a:cubicBezTo>
                      <a:pt x="360179" y="674506"/>
                      <a:pt x="375114" y="675472"/>
                      <a:pt x="385129" y="675648"/>
                    </a:cubicBezTo>
                    <a:cubicBezTo>
                      <a:pt x="389522" y="675735"/>
                      <a:pt x="394266" y="676790"/>
                      <a:pt x="399274" y="677844"/>
                    </a:cubicBezTo>
                    <a:cubicBezTo>
                      <a:pt x="406039" y="679338"/>
                      <a:pt x="413594" y="681007"/>
                      <a:pt x="422028" y="680567"/>
                    </a:cubicBezTo>
                    <a:cubicBezTo>
                      <a:pt x="432307" y="684521"/>
                      <a:pt x="442674" y="684609"/>
                      <a:pt x="451986" y="684697"/>
                    </a:cubicBezTo>
                    <a:cubicBezTo>
                      <a:pt x="458487" y="684784"/>
                      <a:pt x="464725" y="684784"/>
                      <a:pt x="469908" y="686278"/>
                    </a:cubicBezTo>
                    <a:cubicBezTo>
                      <a:pt x="475707" y="687859"/>
                      <a:pt x="480978" y="687420"/>
                      <a:pt x="484756" y="687069"/>
                    </a:cubicBezTo>
                    <a:cubicBezTo>
                      <a:pt x="486073" y="686981"/>
                      <a:pt x="487831" y="686805"/>
                      <a:pt x="488445" y="686893"/>
                    </a:cubicBezTo>
                    <a:cubicBezTo>
                      <a:pt x="497055" y="688123"/>
                      <a:pt x="505313" y="688123"/>
                      <a:pt x="513396" y="688123"/>
                    </a:cubicBezTo>
                    <a:cubicBezTo>
                      <a:pt x="522796" y="688123"/>
                      <a:pt x="531669" y="688123"/>
                      <a:pt x="539840" y="690144"/>
                    </a:cubicBezTo>
                    <a:cubicBezTo>
                      <a:pt x="544057" y="691198"/>
                      <a:pt x="548010" y="690846"/>
                      <a:pt x="550909" y="690583"/>
                    </a:cubicBezTo>
                    <a:lnTo>
                      <a:pt x="551525" y="690495"/>
                    </a:lnTo>
                    <a:cubicBezTo>
                      <a:pt x="553721" y="690319"/>
                      <a:pt x="555917" y="690056"/>
                      <a:pt x="557938" y="689704"/>
                    </a:cubicBezTo>
                    <a:cubicBezTo>
                      <a:pt x="560925" y="689353"/>
                      <a:pt x="563736" y="688914"/>
                      <a:pt x="566196" y="688914"/>
                    </a:cubicBezTo>
                    <a:cubicBezTo>
                      <a:pt x="566196" y="688914"/>
                      <a:pt x="566196" y="688914"/>
                      <a:pt x="566196" y="688914"/>
                    </a:cubicBezTo>
                    <a:cubicBezTo>
                      <a:pt x="569359" y="688914"/>
                      <a:pt x="572873" y="689441"/>
                      <a:pt x="576563" y="689968"/>
                    </a:cubicBezTo>
                    <a:cubicBezTo>
                      <a:pt x="577617" y="690144"/>
                      <a:pt x="578671" y="690319"/>
                      <a:pt x="579726" y="690407"/>
                    </a:cubicBezTo>
                    <a:cubicBezTo>
                      <a:pt x="580428" y="690495"/>
                      <a:pt x="581395" y="690759"/>
                      <a:pt x="582449" y="691022"/>
                    </a:cubicBezTo>
                    <a:cubicBezTo>
                      <a:pt x="584645" y="691461"/>
                      <a:pt x="587808" y="692164"/>
                      <a:pt x="591410" y="692164"/>
                    </a:cubicBezTo>
                    <a:close/>
                    <a:moveTo>
                      <a:pt x="692793" y="655265"/>
                    </a:moveTo>
                    <a:cubicBezTo>
                      <a:pt x="685589" y="655265"/>
                      <a:pt x="677683" y="655529"/>
                      <a:pt x="670478" y="658692"/>
                    </a:cubicBezTo>
                    <a:cubicBezTo>
                      <a:pt x="664856" y="661152"/>
                      <a:pt x="658443" y="661328"/>
                      <a:pt x="650887" y="661503"/>
                    </a:cubicBezTo>
                    <a:cubicBezTo>
                      <a:pt x="644737" y="661591"/>
                      <a:pt x="638412" y="661767"/>
                      <a:pt x="631647" y="663172"/>
                    </a:cubicBezTo>
                    <a:cubicBezTo>
                      <a:pt x="629275" y="663700"/>
                      <a:pt x="626815" y="664139"/>
                      <a:pt x="624267" y="664578"/>
                    </a:cubicBezTo>
                    <a:cubicBezTo>
                      <a:pt x="618645" y="665632"/>
                      <a:pt x="612759" y="666774"/>
                      <a:pt x="606872" y="668444"/>
                    </a:cubicBezTo>
                    <a:cubicBezTo>
                      <a:pt x="601953" y="669849"/>
                      <a:pt x="596681" y="670904"/>
                      <a:pt x="591322" y="671343"/>
                    </a:cubicBezTo>
                    <a:cubicBezTo>
                      <a:pt x="590795" y="671255"/>
                      <a:pt x="589477" y="670991"/>
                      <a:pt x="588599" y="670728"/>
                    </a:cubicBezTo>
                    <a:cubicBezTo>
                      <a:pt x="587017" y="670377"/>
                      <a:pt x="585260" y="669937"/>
                      <a:pt x="583152" y="669674"/>
                    </a:cubicBezTo>
                    <a:cubicBezTo>
                      <a:pt x="582185" y="669498"/>
                      <a:pt x="581219" y="669410"/>
                      <a:pt x="580165" y="669234"/>
                    </a:cubicBezTo>
                    <a:cubicBezTo>
                      <a:pt x="575860" y="668619"/>
                      <a:pt x="570940" y="667917"/>
                      <a:pt x="565845" y="667917"/>
                    </a:cubicBezTo>
                    <a:cubicBezTo>
                      <a:pt x="565845" y="667917"/>
                      <a:pt x="565845" y="667917"/>
                      <a:pt x="565845" y="667917"/>
                    </a:cubicBezTo>
                    <a:cubicBezTo>
                      <a:pt x="561628" y="667917"/>
                      <a:pt x="557586" y="668444"/>
                      <a:pt x="554072" y="668883"/>
                    </a:cubicBezTo>
                    <a:cubicBezTo>
                      <a:pt x="552227" y="669146"/>
                      <a:pt x="550470" y="669322"/>
                      <a:pt x="548889" y="669498"/>
                    </a:cubicBezTo>
                    <a:lnTo>
                      <a:pt x="548186" y="669586"/>
                    </a:lnTo>
                    <a:cubicBezTo>
                      <a:pt x="547483" y="669674"/>
                      <a:pt x="546517" y="669761"/>
                      <a:pt x="545990" y="669761"/>
                    </a:cubicBezTo>
                    <a:cubicBezTo>
                      <a:pt x="534657" y="666950"/>
                      <a:pt x="523763" y="666950"/>
                      <a:pt x="513132" y="666950"/>
                    </a:cubicBezTo>
                    <a:cubicBezTo>
                      <a:pt x="505753" y="666950"/>
                      <a:pt x="498812" y="666950"/>
                      <a:pt x="492223" y="665984"/>
                    </a:cubicBezTo>
                    <a:cubicBezTo>
                      <a:pt x="488533" y="665457"/>
                      <a:pt x="485195" y="665720"/>
                      <a:pt x="482296" y="665984"/>
                    </a:cubicBezTo>
                    <a:cubicBezTo>
                      <a:pt x="480012" y="666159"/>
                      <a:pt x="477991" y="666335"/>
                      <a:pt x="476761" y="665984"/>
                    </a:cubicBezTo>
                    <a:cubicBezTo>
                      <a:pt x="468239" y="663700"/>
                      <a:pt x="459629" y="663612"/>
                      <a:pt x="452074" y="663524"/>
                    </a:cubicBezTo>
                    <a:cubicBezTo>
                      <a:pt x="444079" y="663436"/>
                      <a:pt x="437051" y="663348"/>
                      <a:pt x="431077" y="660976"/>
                    </a:cubicBezTo>
                    <a:cubicBezTo>
                      <a:pt x="432043" y="660800"/>
                      <a:pt x="433098" y="660625"/>
                      <a:pt x="434064" y="660361"/>
                    </a:cubicBezTo>
                    <a:cubicBezTo>
                      <a:pt x="437315" y="661328"/>
                      <a:pt x="441356" y="661415"/>
                      <a:pt x="446363" y="659746"/>
                    </a:cubicBezTo>
                    <a:cubicBezTo>
                      <a:pt x="454446" y="662118"/>
                      <a:pt x="462353" y="662206"/>
                      <a:pt x="469469" y="662294"/>
                    </a:cubicBezTo>
                    <a:cubicBezTo>
                      <a:pt x="472456" y="662294"/>
                      <a:pt x="475355" y="662382"/>
                      <a:pt x="477991" y="662557"/>
                    </a:cubicBezTo>
                    <a:cubicBezTo>
                      <a:pt x="492487" y="663700"/>
                      <a:pt x="506983" y="662821"/>
                      <a:pt x="520951" y="662030"/>
                    </a:cubicBezTo>
                    <a:cubicBezTo>
                      <a:pt x="526310" y="661679"/>
                      <a:pt x="531933" y="661415"/>
                      <a:pt x="537292" y="661152"/>
                    </a:cubicBezTo>
                    <a:cubicBezTo>
                      <a:pt x="538346" y="661240"/>
                      <a:pt x="540191" y="661240"/>
                      <a:pt x="542300" y="660537"/>
                    </a:cubicBezTo>
                    <a:cubicBezTo>
                      <a:pt x="555127" y="656759"/>
                      <a:pt x="568656" y="655793"/>
                      <a:pt x="583064" y="654738"/>
                    </a:cubicBezTo>
                    <a:lnTo>
                      <a:pt x="587545" y="654387"/>
                    </a:lnTo>
                    <a:cubicBezTo>
                      <a:pt x="589477" y="654211"/>
                      <a:pt x="591674" y="654475"/>
                      <a:pt x="594309" y="654651"/>
                    </a:cubicBezTo>
                    <a:cubicBezTo>
                      <a:pt x="598351" y="655002"/>
                      <a:pt x="602919" y="655441"/>
                      <a:pt x="608014" y="654651"/>
                    </a:cubicBezTo>
                    <a:cubicBezTo>
                      <a:pt x="609508" y="654387"/>
                      <a:pt x="610914" y="654211"/>
                      <a:pt x="612407" y="653948"/>
                    </a:cubicBezTo>
                    <a:cubicBezTo>
                      <a:pt x="615482" y="653421"/>
                      <a:pt x="618381" y="652893"/>
                      <a:pt x="620929" y="652806"/>
                    </a:cubicBezTo>
                    <a:cubicBezTo>
                      <a:pt x="629012" y="652542"/>
                      <a:pt x="637709" y="652542"/>
                      <a:pt x="647373" y="652806"/>
                    </a:cubicBezTo>
                    <a:cubicBezTo>
                      <a:pt x="651414" y="652893"/>
                      <a:pt x="655104" y="652630"/>
                      <a:pt x="658706" y="652454"/>
                    </a:cubicBezTo>
                    <a:cubicBezTo>
                      <a:pt x="663714" y="652103"/>
                      <a:pt x="667931" y="651839"/>
                      <a:pt x="671796" y="652542"/>
                    </a:cubicBezTo>
                    <a:cubicBezTo>
                      <a:pt x="674432" y="653069"/>
                      <a:pt x="678473" y="653421"/>
                      <a:pt x="682514" y="652279"/>
                    </a:cubicBezTo>
                    <a:cubicBezTo>
                      <a:pt x="688576" y="650609"/>
                      <a:pt x="695165" y="649907"/>
                      <a:pt x="702194" y="649204"/>
                    </a:cubicBezTo>
                    <a:cubicBezTo>
                      <a:pt x="705005" y="648940"/>
                      <a:pt x="707904" y="648589"/>
                      <a:pt x="710803" y="648237"/>
                    </a:cubicBezTo>
                    <a:cubicBezTo>
                      <a:pt x="712473" y="648062"/>
                      <a:pt x="714142" y="647886"/>
                      <a:pt x="715811" y="647710"/>
                    </a:cubicBezTo>
                    <a:cubicBezTo>
                      <a:pt x="722927" y="646919"/>
                      <a:pt x="731098" y="646129"/>
                      <a:pt x="739268" y="642615"/>
                    </a:cubicBezTo>
                    <a:cubicBezTo>
                      <a:pt x="747263" y="639188"/>
                      <a:pt x="754642" y="637783"/>
                      <a:pt x="761231" y="638398"/>
                    </a:cubicBezTo>
                    <a:cubicBezTo>
                      <a:pt x="762374" y="638486"/>
                      <a:pt x="763867" y="638749"/>
                      <a:pt x="765361" y="639100"/>
                    </a:cubicBezTo>
                    <a:cubicBezTo>
                      <a:pt x="767645" y="639540"/>
                      <a:pt x="770368" y="640067"/>
                      <a:pt x="773355" y="640243"/>
                    </a:cubicBezTo>
                    <a:cubicBezTo>
                      <a:pt x="768348" y="641736"/>
                      <a:pt x="763516" y="643405"/>
                      <a:pt x="758684" y="645075"/>
                    </a:cubicBezTo>
                    <a:lnTo>
                      <a:pt x="755433" y="646217"/>
                    </a:lnTo>
                    <a:cubicBezTo>
                      <a:pt x="754642" y="646480"/>
                      <a:pt x="753764" y="646832"/>
                      <a:pt x="752885" y="647183"/>
                    </a:cubicBezTo>
                    <a:cubicBezTo>
                      <a:pt x="752358" y="647359"/>
                      <a:pt x="751655" y="647622"/>
                      <a:pt x="751040" y="647886"/>
                    </a:cubicBezTo>
                    <a:cubicBezTo>
                      <a:pt x="743749" y="645602"/>
                      <a:pt x="737862" y="647974"/>
                      <a:pt x="735051" y="649116"/>
                    </a:cubicBezTo>
                    <a:cubicBezTo>
                      <a:pt x="734700" y="649292"/>
                      <a:pt x="734348" y="649379"/>
                      <a:pt x="733909" y="649555"/>
                    </a:cubicBezTo>
                    <a:cubicBezTo>
                      <a:pt x="731625" y="650346"/>
                      <a:pt x="728462" y="650697"/>
                      <a:pt x="725124" y="650961"/>
                    </a:cubicBezTo>
                    <a:cubicBezTo>
                      <a:pt x="721609" y="651312"/>
                      <a:pt x="717656" y="651664"/>
                      <a:pt x="713615" y="652718"/>
                    </a:cubicBezTo>
                    <a:cubicBezTo>
                      <a:pt x="708344" y="654036"/>
                      <a:pt x="704302" y="655002"/>
                      <a:pt x="700173" y="655178"/>
                    </a:cubicBezTo>
                    <a:cubicBezTo>
                      <a:pt x="698504" y="655265"/>
                      <a:pt x="696659" y="655178"/>
                      <a:pt x="694814" y="655178"/>
                    </a:cubicBezTo>
                    <a:cubicBezTo>
                      <a:pt x="694287" y="655265"/>
                      <a:pt x="693584" y="655265"/>
                      <a:pt x="692793" y="655265"/>
                    </a:cubicBezTo>
                    <a:close/>
                    <a:moveTo>
                      <a:pt x="346474" y="667917"/>
                    </a:moveTo>
                    <a:cubicBezTo>
                      <a:pt x="346474" y="667917"/>
                      <a:pt x="346474" y="667917"/>
                      <a:pt x="346474" y="667917"/>
                    </a:cubicBezTo>
                    <a:cubicBezTo>
                      <a:pt x="346474" y="667917"/>
                      <a:pt x="346474" y="667917"/>
                      <a:pt x="346474" y="667917"/>
                    </a:cubicBezTo>
                    <a:close/>
                    <a:moveTo>
                      <a:pt x="808233" y="652981"/>
                    </a:moveTo>
                    <a:cubicBezTo>
                      <a:pt x="808233" y="652981"/>
                      <a:pt x="808233" y="652981"/>
                      <a:pt x="808233" y="652981"/>
                    </a:cubicBezTo>
                    <a:lnTo>
                      <a:pt x="808233" y="652981"/>
                    </a:lnTo>
                    <a:close/>
                    <a:moveTo>
                      <a:pt x="357543" y="643932"/>
                    </a:moveTo>
                    <a:cubicBezTo>
                      <a:pt x="360443" y="647622"/>
                      <a:pt x="363781" y="650434"/>
                      <a:pt x="367295" y="652718"/>
                    </a:cubicBezTo>
                    <a:cubicBezTo>
                      <a:pt x="363605" y="651927"/>
                      <a:pt x="360267" y="650785"/>
                      <a:pt x="357280" y="649467"/>
                    </a:cubicBezTo>
                    <a:cubicBezTo>
                      <a:pt x="354732" y="648237"/>
                      <a:pt x="352272" y="647798"/>
                      <a:pt x="350515" y="647447"/>
                    </a:cubicBezTo>
                    <a:cubicBezTo>
                      <a:pt x="350164" y="647359"/>
                      <a:pt x="349812" y="647271"/>
                      <a:pt x="349461" y="647183"/>
                    </a:cubicBezTo>
                    <a:cubicBezTo>
                      <a:pt x="346122" y="646392"/>
                      <a:pt x="342784" y="645953"/>
                      <a:pt x="339885" y="645602"/>
                    </a:cubicBezTo>
                    <a:cubicBezTo>
                      <a:pt x="335053" y="644987"/>
                      <a:pt x="331275" y="644460"/>
                      <a:pt x="328288" y="642790"/>
                    </a:cubicBezTo>
                    <a:cubicBezTo>
                      <a:pt x="321435" y="638837"/>
                      <a:pt x="313265" y="637343"/>
                      <a:pt x="307555" y="636728"/>
                    </a:cubicBezTo>
                    <a:cubicBezTo>
                      <a:pt x="298066" y="635762"/>
                      <a:pt x="289193" y="633741"/>
                      <a:pt x="280496" y="630579"/>
                    </a:cubicBezTo>
                    <a:cubicBezTo>
                      <a:pt x="282165" y="630754"/>
                      <a:pt x="283746" y="630842"/>
                      <a:pt x="285240" y="630930"/>
                    </a:cubicBezTo>
                    <a:cubicBezTo>
                      <a:pt x="286294" y="631018"/>
                      <a:pt x="287348" y="631106"/>
                      <a:pt x="288315" y="631194"/>
                    </a:cubicBezTo>
                    <a:cubicBezTo>
                      <a:pt x="291477" y="631457"/>
                      <a:pt x="294992" y="632424"/>
                      <a:pt x="298681" y="633478"/>
                    </a:cubicBezTo>
                    <a:cubicBezTo>
                      <a:pt x="304567" y="635147"/>
                      <a:pt x="311332" y="637080"/>
                      <a:pt x="319239" y="636904"/>
                    </a:cubicBezTo>
                    <a:cubicBezTo>
                      <a:pt x="324423" y="636816"/>
                      <a:pt x="330221" y="637958"/>
                      <a:pt x="336458" y="639276"/>
                    </a:cubicBezTo>
                    <a:cubicBezTo>
                      <a:pt x="338567" y="639715"/>
                      <a:pt x="340763" y="640155"/>
                      <a:pt x="343047" y="640594"/>
                    </a:cubicBezTo>
                    <a:cubicBezTo>
                      <a:pt x="346737" y="641297"/>
                      <a:pt x="350603" y="642263"/>
                      <a:pt x="354556" y="643318"/>
                    </a:cubicBezTo>
                    <a:cubicBezTo>
                      <a:pt x="355611" y="643405"/>
                      <a:pt x="356577" y="643669"/>
                      <a:pt x="357543" y="643932"/>
                    </a:cubicBezTo>
                    <a:close/>
                    <a:moveTo>
                      <a:pt x="355259" y="640770"/>
                    </a:moveTo>
                    <a:cubicBezTo>
                      <a:pt x="355259" y="640770"/>
                      <a:pt x="355259" y="640770"/>
                      <a:pt x="355259" y="640770"/>
                    </a:cubicBezTo>
                    <a:cubicBezTo>
                      <a:pt x="355259" y="640770"/>
                      <a:pt x="355259" y="640770"/>
                      <a:pt x="355259" y="640770"/>
                    </a:cubicBezTo>
                    <a:close/>
                    <a:moveTo>
                      <a:pt x="232176" y="632336"/>
                    </a:moveTo>
                    <a:cubicBezTo>
                      <a:pt x="232088" y="632336"/>
                      <a:pt x="232088" y="632336"/>
                      <a:pt x="232176" y="632336"/>
                    </a:cubicBezTo>
                    <a:cubicBezTo>
                      <a:pt x="232088" y="632336"/>
                      <a:pt x="232088" y="632336"/>
                      <a:pt x="232176" y="632336"/>
                    </a:cubicBezTo>
                    <a:close/>
                    <a:moveTo>
                      <a:pt x="103119" y="551510"/>
                    </a:moveTo>
                    <a:cubicBezTo>
                      <a:pt x="103119" y="551510"/>
                      <a:pt x="103119" y="551510"/>
                      <a:pt x="103119" y="551510"/>
                    </a:cubicBezTo>
                    <a:cubicBezTo>
                      <a:pt x="103119" y="551510"/>
                      <a:pt x="103119" y="551510"/>
                      <a:pt x="103119" y="551510"/>
                    </a:cubicBezTo>
                    <a:close/>
                    <a:moveTo>
                      <a:pt x="77202" y="491594"/>
                    </a:moveTo>
                    <a:cubicBezTo>
                      <a:pt x="77202" y="491594"/>
                      <a:pt x="77202" y="491594"/>
                      <a:pt x="77202" y="491594"/>
                    </a:cubicBezTo>
                    <a:cubicBezTo>
                      <a:pt x="77202" y="491594"/>
                      <a:pt x="77202" y="491594"/>
                      <a:pt x="77202" y="491594"/>
                    </a:cubicBezTo>
                    <a:close/>
                    <a:moveTo>
                      <a:pt x="84406" y="356036"/>
                    </a:moveTo>
                    <a:cubicBezTo>
                      <a:pt x="83703" y="357617"/>
                      <a:pt x="83352" y="359023"/>
                      <a:pt x="83176" y="359901"/>
                    </a:cubicBezTo>
                    <a:cubicBezTo>
                      <a:pt x="81243" y="368774"/>
                      <a:pt x="76938" y="377823"/>
                      <a:pt x="69559" y="388278"/>
                    </a:cubicBezTo>
                    <a:cubicBezTo>
                      <a:pt x="68944" y="389156"/>
                      <a:pt x="68241" y="390123"/>
                      <a:pt x="67450" y="391089"/>
                    </a:cubicBezTo>
                    <a:cubicBezTo>
                      <a:pt x="65957" y="393022"/>
                      <a:pt x="64200" y="395218"/>
                      <a:pt x="62794" y="397678"/>
                    </a:cubicBezTo>
                    <a:cubicBezTo>
                      <a:pt x="62794" y="397415"/>
                      <a:pt x="62794" y="397151"/>
                      <a:pt x="62794" y="396888"/>
                    </a:cubicBezTo>
                    <a:cubicBezTo>
                      <a:pt x="62794" y="396360"/>
                      <a:pt x="62794" y="395658"/>
                      <a:pt x="62882" y="395131"/>
                    </a:cubicBezTo>
                    <a:cubicBezTo>
                      <a:pt x="68241" y="390562"/>
                      <a:pt x="70174" y="384061"/>
                      <a:pt x="70701" y="381337"/>
                    </a:cubicBezTo>
                    <a:lnTo>
                      <a:pt x="70876" y="380459"/>
                    </a:lnTo>
                    <a:cubicBezTo>
                      <a:pt x="72897" y="370707"/>
                      <a:pt x="74391" y="364470"/>
                      <a:pt x="80277" y="360077"/>
                    </a:cubicBezTo>
                    <a:cubicBezTo>
                      <a:pt x="81770" y="358847"/>
                      <a:pt x="83176" y="357529"/>
                      <a:pt x="84406" y="356036"/>
                    </a:cubicBezTo>
                    <a:close/>
                    <a:moveTo>
                      <a:pt x="105315" y="328010"/>
                    </a:moveTo>
                    <a:cubicBezTo>
                      <a:pt x="105052" y="328801"/>
                      <a:pt x="104700" y="329504"/>
                      <a:pt x="104437" y="329767"/>
                    </a:cubicBezTo>
                    <a:cubicBezTo>
                      <a:pt x="100922" y="333457"/>
                      <a:pt x="98638" y="337498"/>
                      <a:pt x="96618" y="341013"/>
                    </a:cubicBezTo>
                    <a:cubicBezTo>
                      <a:pt x="94070" y="345405"/>
                      <a:pt x="92401" y="348217"/>
                      <a:pt x="89765" y="349886"/>
                    </a:cubicBezTo>
                    <a:cubicBezTo>
                      <a:pt x="88974" y="350413"/>
                      <a:pt x="88272" y="350940"/>
                      <a:pt x="87569" y="351555"/>
                    </a:cubicBezTo>
                    <a:cubicBezTo>
                      <a:pt x="88008" y="350764"/>
                      <a:pt x="88535" y="349974"/>
                      <a:pt x="88974" y="349095"/>
                    </a:cubicBezTo>
                    <a:cubicBezTo>
                      <a:pt x="89765" y="347514"/>
                      <a:pt x="90468" y="345932"/>
                      <a:pt x="91259" y="344439"/>
                    </a:cubicBezTo>
                    <a:cubicBezTo>
                      <a:pt x="94421" y="337762"/>
                      <a:pt x="96530" y="333457"/>
                      <a:pt x="101186" y="331173"/>
                    </a:cubicBezTo>
                    <a:cubicBezTo>
                      <a:pt x="102680" y="330294"/>
                      <a:pt x="104173" y="329240"/>
                      <a:pt x="105315" y="328010"/>
                    </a:cubicBezTo>
                    <a:close/>
                    <a:moveTo>
                      <a:pt x="1290638" y="197108"/>
                    </a:moveTo>
                    <a:cubicBezTo>
                      <a:pt x="1291078" y="197108"/>
                      <a:pt x="1291517" y="197108"/>
                      <a:pt x="1291956" y="197108"/>
                    </a:cubicBezTo>
                    <a:cubicBezTo>
                      <a:pt x="1295031" y="196932"/>
                      <a:pt x="1298194" y="197020"/>
                      <a:pt x="1301620" y="197020"/>
                    </a:cubicBezTo>
                    <a:cubicBezTo>
                      <a:pt x="1304168" y="197020"/>
                      <a:pt x="1306803" y="197020"/>
                      <a:pt x="1309439" y="197020"/>
                    </a:cubicBezTo>
                    <a:cubicBezTo>
                      <a:pt x="1312426" y="196932"/>
                      <a:pt x="1314798" y="196142"/>
                      <a:pt x="1316292" y="195703"/>
                    </a:cubicBezTo>
                    <a:cubicBezTo>
                      <a:pt x="1316467" y="195615"/>
                      <a:pt x="1316643" y="195615"/>
                      <a:pt x="1316819" y="195527"/>
                    </a:cubicBezTo>
                    <a:lnTo>
                      <a:pt x="1335619" y="190431"/>
                    </a:lnTo>
                    <a:lnTo>
                      <a:pt x="1321651" y="178307"/>
                    </a:lnTo>
                    <a:cubicBezTo>
                      <a:pt x="1321387" y="178044"/>
                      <a:pt x="1321036" y="177780"/>
                      <a:pt x="1320772" y="177517"/>
                    </a:cubicBezTo>
                    <a:cubicBezTo>
                      <a:pt x="1319894" y="176726"/>
                      <a:pt x="1318839" y="175760"/>
                      <a:pt x="1317609" y="174881"/>
                    </a:cubicBezTo>
                    <a:cubicBezTo>
                      <a:pt x="1316292" y="173915"/>
                      <a:pt x="1314974" y="173036"/>
                      <a:pt x="1313744" y="172333"/>
                    </a:cubicBezTo>
                    <a:cubicBezTo>
                      <a:pt x="1312953" y="171894"/>
                      <a:pt x="1311899" y="171191"/>
                      <a:pt x="1311460" y="170840"/>
                    </a:cubicBezTo>
                    <a:cubicBezTo>
                      <a:pt x="1303289" y="159682"/>
                      <a:pt x="1294592" y="151688"/>
                      <a:pt x="1283961" y="145802"/>
                    </a:cubicBezTo>
                    <a:cubicBezTo>
                      <a:pt x="1283786" y="145714"/>
                      <a:pt x="1283610" y="145538"/>
                      <a:pt x="1283522" y="145538"/>
                    </a:cubicBezTo>
                    <a:cubicBezTo>
                      <a:pt x="1278075" y="137543"/>
                      <a:pt x="1270168" y="132975"/>
                      <a:pt x="1263140" y="129021"/>
                    </a:cubicBezTo>
                    <a:cubicBezTo>
                      <a:pt x="1259538" y="127001"/>
                      <a:pt x="1256200" y="125068"/>
                      <a:pt x="1253652" y="122872"/>
                    </a:cubicBezTo>
                    <a:cubicBezTo>
                      <a:pt x="1243724" y="114526"/>
                      <a:pt x="1232391" y="108464"/>
                      <a:pt x="1219038" y="104335"/>
                    </a:cubicBezTo>
                    <a:cubicBezTo>
                      <a:pt x="1217983" y="103983"/>
                      <a:pt x="1215699" y="102314"/>
                      <a:pt x="1214118" y="100996"/>
                    </a:cubicBezTo>
                    <a:cubicBezTo>
                      <a:pt x="1213678" y="100645"/>
                      <a:pt x="1213239" y="100293"/>
                      <a:pt x="1212800" y="100030"/>
                    </a:cubicBezTo>
                    <a:cubicBezTo>
                      <a:pt x="1212273" y="99678"/>
                      <a:pt x="1211658" y="99151"/>
                      <a:pt x="1211043" y="98536"/>
                    </a:cubicBezTo>
                    <a:cubicBezTo>
                      <a:pt x="1208319" y="96164"/>
                      <a:pt x="1203312" y="91684"/>
                      <a:pt x="1195580" y="91069"/>
                    </a:cubicBezTo>
                    <a:cubicBezTo>
                      <a:pt x="1190924" y="86764"/>
                      <a:pt x="1187849" y="85446"/>
                      <a:pt x="1182402" y="84040"/>
                    </a:cubicBezTo>
                    <a:cubicBezTo>
                      <a:pt x="1181787" y="83865"/>
                      <a:pt x="1181085" y="83689"/>
                      <a:pt x="1180294" y="83513"/>
                    </a:cubicBezTo>
                    <a:cubicBezTo>
                      <a:pt x="1177834" y="82810"/>
                      <a:pt x="1175462" y="82283"/>
                      <a:pt x="1173090" y="81756"/>
                    </a:cubicBezTo>
                    <a:cubicBezTo>
                      <a:pt x="1166501" y="80263"/>
                      <a:pt x="1162284" y="79208"/>
                      <a:pt x="1159560" y="76573"/>
                    </a:cubicBezTo>
                    <a:lnTo>
                      <a:pt x="1159560" y="76573"/>
                    </a:lnTo>
                    <a:cubicBezTo>
                      <a:pt x="1156486" y="73147"/>
                      <a:pt x="1152796" y="71477"/>
                      <a:pt x="1148491" y="71565"/>
                    </a:cubicBezTo>
                    <a:cubicBezTo>
                      <a:pt x="1143307" y="71741"/>
                      <a:pt x="1138212" y="69544"/>
                      <a:pt x="1132326" y="67085"/>
                    </a:cubicBezTo>
                    <a:cubicBezTo>
                      <a:pt x="1128900" y="65679"/>
                      <a:pt x="1125385" y="64185"/>
                      <a:pt x="1121520" y="63043"/>
                    </a:cubicBezTo>
                    <a:cubicBezTo>
                      <a:pt x="1118357" y="62077"/>
                      <a:pt x="1115282" y="61286"/>
                      <a:pt x="1112295" y="60583"/>
                    </a:cubicBezTo>
                    <a:cubicBezTo>
                      <a:pt x="1106145" y="59090"/>
                      <a:pt x="1100874" y="57772"/>
                      <a:pt x="1096745" y="55136"/>
                    </a:cubicBezTo>
                    <a:cubicBezTo>
                      <a:pt x="1093934" y="53379"/>
                      <a:pt x="1090507" y="52413"/>
                      <a:pt x="1086378" y="52149"/>
                    </a:cubicBezTo>
                    <a:cubicBezTo>
                      <a:pt x="1081283" y="51886"/>
                      <a:pt x="1075924" y="50480"/>
                      <a:pt x="1070301" y="49075"/>
                    </a:cubicBezTo>
                    <a:cubicBezTo>
                      <a:pt x="1065820" y="47932"/>
                      <a:pt x="1061164" y="46790"/>
                      <a:pt x="1056244" y="46000"/>
                    </a:cubicBezTo>
                    <a:cubicBezTo>
                      <a:pt x="1053257" y="45560"/>
                      <a:pt x="1050182" y="44858"/>
                      <a:pt x="1046932" y="44067"/>
                    </a:cubicBezTo>
                    <a:cubicBezTo>
                      <a:pt x="1042100" y="42925"/>
                      <a:pt x="1037092" y="41783"/>
                      <a:pt x="1031470" y="41256"/>
                    </a:cubicBezTo>
                    <a:cubicBezTo>
                      <a:pt x="1028395" y="40904"/>
                      <a:pt x="1025144" y="40201"/>
                      <a:pt x="1021630" y="39411"/>
                    </a:cubicBezTo>
                    <a:cubicBezTo>
                      <a:pt x="1016886" y="38356"/>
                      <a:pt x="1011615" y="37214"/>
                      <a:pt x="1005816" y="36863"/>
                    </a:cubicBezTo>
                    <a:cubicBezTo>
                      <a:pt x="1001072" y="36599"/>
                      <a:pt x="996065" y="35457"/>
                      <a:pt x="990793" y="34315"/>
                    </a:cubicBezTo>
                    <a:cubicBezTo>
                      <a:pt x="983941" y="32822"/>
                      <a:pt x="976912" y="31240"/>
                      <a:pt x="968918" y="30977"/>
                    </a:cubicBezTo>
                    <a:cubicBezTo>
                      <a:pt x="966019" y="30889"/>
                      <a:pt x="963119" y="30889"/>
                      <a:pt x="960308" y="30889"/>
                    </a:cubicBezTo>
                    <a:cubicBezTo>
                      <a:pt x="951962" y="30977"/>
                      <a:pt x="944670" y="30977"/>
                      <a:pt x="938696" y="28253"/>
                    </a:cubicBezTo>
                    <a:cubicBezTo>
                      <a:pt x="935533" y="26848"/>
                      <a:pt x="932546" y="26935"/>
                      <a:pt x="931053" y="27023"/>
                    </a:cubicBezTo>
                    <a:cubicBezTo>
                      <a:pt x="898108" y="24827"/>
                      <a:pt x="864723" y="24915"/>
                      <a:pt x="832569" y="25003"/>
                    </a:cubicBezTo>
                    <a:cubicBezTo>
                      <a:pt x="823783" y="25003"/>
                      <a:pt x="814910" y="25003"/>
                      <a:pt x="806125" y="25003"/>
                    </a:cubicBezTo>
                    <a:lnTo>
                      <a:pt x="803313" y="25003"/>
                    </a:lnTo>
                    <a:lnTo>
                      <a:pt x="800766" y="26145"/>
                    </a:lnTo>
                    <a:cubicBezTo>
                      <a:pt x="797691" y="27463"/>
                      <a:pt x="793298" y="27199"/>
                      <a:pt x="788115" y="26848"/>
                    </a:cubicBezTo>
                    <a:cubicBezTo>
                      <a:pt x="781877" y="26408"/>
                      <a:pt x="774322" y="25969"/>
                      <a:pt x="766590" y="28429"/>
                    </a:cubicBezTo>
                    <a:cubicBezTo>
                      <a:pt x="759914" y="27199"/>
                      <a:pt x="754203" y="29132"/>
                      <a:pt x="750513" y="30362"/>
                    </a:cubicBezTo>
                    <a:cubicBezTo>
                      <a:pt x="749283" y="30801"/>
                      <a:pt x="748141" y="31152"/>
                      <a:pt x="747351" y="31328"/>
                    </a:cubicBezTo>
                    <a:cubicBezTo>
                      <a:pt x="744539" y="31855"/>
                      <a:pt x="740849" y="31679"/>
                      <a:pt x="736808" y="31504"/>
                    </a:cubicBezTo>
                    <a:cubicBezTo>
                      <a:pt x="734963" y="31416"/>
                      <a:pt x="733118" y="31328"/>
                      <a:pt x="731185" y="31328"/>
                    </a:cubicBezTo>
                    <a:cubicBezTo>
                      <a:pt x="727320" y="31240"/>
                      <a:pt x="723981" y="32031"/>
                      <a:pt x="721346" y="32646"/>
                    </a:cubicBezTo>
                    <a:cubicBezTo>
                      <a:pt x="720204" y="32909"/>
                      <a:pt x="718447" y="33261"/>
                      <a:pt x="717744" y="33261"/>
                    </a:cubicBezTo>
                    <a:cubicBezTo>
                      <a:pt x="710364" y="29220"/>
                      <a:pt x="703424" y="33437"/>
                      <a:pt x="700788" y="35018"/>
                    </a:cubicBezTo>
                    <a:cubicBezTo>
                      <a:pt x="700437" y="35281"/>
                      <a:pt x="699909" y="35545"/>
                      <a:pt x="699558" y="35721"/>
                    </a:cubicBezTo>
                    <a:cubicBezTo>
                      <a:pt x="694199" y="36599"/>
                      <a:pt x="688752" y="37390"/>
                      <a:pt x="683129" y="38093"/>
                    </a:cubicBezTo>
                    <a:cubicBezTo>
                      <a:pt x="679088" y="38620"/>
                      <a:pt x="674959" y="39147"/>
                      <a:pt x="670830" y="39762"/>
                    </a:cubicBezTo>
                    <a:cubicBezTo>
                      <a:pt x="668019" y="40201"/>
                      <a:pt x="665383" y="40904"/>
                      <a:pt x="663099" y="41519"/>
                    </a:cubicBezTo>
                    <a:cubicBezTo>
                      <a:pt x="658882" y="42661"/>
                      <a:pt x="656949" y="43100"/>
                      <a:pt x="655455" y="42573"/>
                    </a:cubicBezTo>
                    <a:cubicBezTo>
                      <a:pt x="649569" y="40377"/>
                      <a:pt x="644562" y="42837"/>
                      <a:pt x="642980" y="43628"/>
                    </a:cubicBezTo>
                    <a:cubicBezTo>
                      <a:pt x="638851" y="45648"/>
                      <a:pt x="633931" y="46878"/>
                      <a:pt x="628748" y="48284"/>
                    </a:cubicBezTo>
                    <a:cubicBezTo>
                      <a:pt x="627694" y="48547"/>
                      <a:pt x="626640" y="48811"/>
                      <a:pt x="625673" y="49075"/>
                    </a:cubicBezTo>
                    <a:cubicBezTo>
                      <a:pt x="624180" y="49426"/>
                      <a:pt x="622686" y="49865"/>
                      <a:pt x="621280" y="50305"/>
                    </a:cubicBezTo>
                    <a:cubicBezTo>
                      <a:pt x="617854" y="51271"/>
                      <a:pt x="614603" y="52237"/>
                      <a:pt x="611704" y="52589"/>
                    </a:cubicBezTo>
                    <a:cubicBezTo>
                      <a:pt x="606257" y="53204"/>
                      <a:pt x="601425" y="54697"/>
                      <a:pt x="597121" y="55927"/>
                    </a:cubicBezTo>
                    <a:cubicBezTo>
                      <a:pt x="592552" y="57245"/>
                      <a:pt x="588599" y="58475"/>
                      <a:pt x="584733" y="58563"/>
                    </a:cubicBezTo>
                    <a:cubicBezTo>
                      <a:pt x="578496" y="58738"/>
                      <a:pt x="573664" y="61286"/>
                      <a:pt x="569798" y="63307"/>
                    </a:cubicBezTo>
                    <a:cubicBezTo>
                      <a:pt x="568305" y="64098"/>
                      <a:pt x="566899" y="64800"/>
                      <a:pt x="565845" y="65152"/>
                    </a:cubicBezTo>
                    <a:cubicBezTo>
                      <a:pt x="561716" y="66557"/>
                      <a:pt x="557674" y="67875"/>
                      <a:pt x="553369" y="69369"/>
                    </a:cubicBezTo>
                    <a:cubicBezTo>
                      <a:pt x="548098" y="71126"/>
                      <a:pt x="542651" y="72883"/>
                      <a:pt x="537116" y="74904"/>
                    </a:cubicBezTo>
                    <a:lnTo>
                      <a:pt x="535887" y="75167"/>
                    </a:lnTo>
                    <a:cubicBezTo>
                      <a:pt x="527277" y="77100"/>
                      <a:pt x="518404" y="79121"/>
                      <a:pt x="509618" y="84480"/>
                    </a:cubicBezTo>
                    <a:cubicBezTo>
                      <a:pt x="504435" y="87642"/>
                      <a:pt x="498022" y="89927"/>
                      <a:pt x="491169" y="92386"/>
                    </a:cubicBezTo>
                    <a:cubicBezTo>
                      <a:pt x="487391" y="93704"/>
                      <a:pt x="483526" y="95110"/>
                      <a:pt x="479572" y="96691"/>
                    </a:cubicBezTo>
                    <a:lnTo>
                      <a:pt x="477727" y="97482"/>
                    </a:lnTo>
                    <a:cubicBezTo>
                      <a:pt x="471578" y="100030"/>
                      <a:pt x="465252" y="102578"/>
                      <a:pt x="459366" y="106355"/>
                    </a:cubicBezTo>
                    <a:cubicBezTo>
                      <a:pt x="458487" y="106882"/>
                      <a:pt x="456642" y="107497"/>
                      <a:pt x="454885" y="108024"/>
                    </a:cubicBezTo>
                    <a:cubicBezTo>
                      <a:pt x="451283" y="109167"/>
                      <a:pt x="446276" y="110748"/>
                      <a:pt x="441971" y="114262"/>
                    </a:cubicBezTo>
                    <a:cubicBezTo>
                      <a:pt x="439247" y="114174"/>
                      <a:pt x="432834" y="114086"/>
                      <a:pt x="428266" y="118655"/>
                    </a:cubicBezTo>
                    <a:cubicBezTo>
                      <a:pt x="427036" y="119973"/>
                      <a:pt x="425630" y="121817"/>
                      <a:pt x="425103" y="124365"/>
                    </a:cubicBezTo>
                    <a:cubicBezTo>
                      <a:pt x="421325" y="126562"/>
                      <a:pt x="417987" y="129021"/>
                      <a:pt x="415000" y="131218"/>
                    </a:cubicBezTo>
                    <a:cubicBezTo>
                      <a:pt x="409729" y="135083"/>
                      <a:pt x="405248" y="138422"/>
                      <a:pt x="399977" y="139476"/>
                    </a:cubicBezTo>
                    <a:cubicBezTo>
                      <a:pt x="394969" y="140442"/>
                      <a:pt x="392246" y="143430"/>
                      <a:pt x="390928" y="144835"/>
                    </a:cubicBezTo>
                    <a:cubicBezTo>
                      <a:pt x="390840" y="144923"/>
                      <a:pt x="390752" y="145011"/>
                      <a:pt x="390664" y="145099"/>
                    </a:cubicBezTo>
                    <a:lnTo>
                      <a:pt x="377750" y="156256"/>
                    </a:lnTo>
                    <a:lnTo>
                      <a:pt x="394881" y="162054"/>
                    </a:lnTo>
                    <a:cubicBezTo>
                      <a:pt x="396550" y="162757"/>
                      <a:pt x="399889" y="164339"/>
                      <a:pt x="404369" y="163812"/>
                    </a:cubicBezTo>
                    <a:cubicBezTo>
                      <a:pt x="409113" y="163284"/>
                      <a:pt x="413594" y="162406"/>
                      <a:pt x="417460" y="161615"/>
                    </a:cubicBezTo>
                    <a:cubicBezTo>
                      <a:pt x="419305" y="161264"/>
                      <a:pt x="420886" y="160737"/>
                      <a:pt x="422204" y="160297"/>
                    </a:cubicBezTo>
                    <a:cubicBezTo>
                      <a:pt x="422379" y="160210"/>
                      <a:pt x="422643" y="160122"/>
                      <a:pt x="422907" y="160034"/>
                    </a:cubicBezTo>
                    <a:cubicBezTo>
                      <a:pt x="433361" y="161176"/>
                      <a:pt x="440741" y="157223"/>
                      <a:pt x="446012" y="153093"/>
                    </a:cubicBezTo>
                    <a:cubicBezTo>
                      <a:pt x="447769" y="153708"/>
                      <a:pt x="449702" y="154060"/>
                      <a:pt x="451810" y="154148"/>
                    </a:cubicBezTo>
                    <a:cubicBezTo>
                      <a:pt x="458751" y="154235"/>
                      <a:pt x="465252" y="150634"/>
                      <a:pt x="467712" y="145187"/>
                    </a:cubicBezTo>
                    <a:cubicBezTo>
                      <a:pt x="468678" y="145187"/>
                      <a:pt x="469908" y="145274"/>
                      <a:pt x="470787" y="145274"/>
                    </a:cubicBezTo>
                    <a:cubicBezTo>
                      <a:pt x="476146" y="145538"/>
                      <a:pt x="480187" y="144044"/>
                      <a:pt x="482911" y="140794"/>
                    </a:cubicBezTo>
                    <a:cubicBezTo>
                      <a:pt x="486952" y="135962"/>
                      <a:pt x="484931" y="131130"/>
                      <a:pt x="483701" y="128319"/>
                    </a:cubicBezTo>
                    <a:cubicBezTo>
                      <a:pt x="483438" y="127001"/>
                      <a:pt x="484228" y="124014"/>
                      <a:pt x="485107" y="122345"/>
                    </a:cubicBezTo>
                    <a:cubicBezTo>
                      <a:pt x="493190" y="120939"/>
                      <a:pt x="499866" y="117864"/>
                      <a:pt x="505841" y="115141"/>
                    </a:cubicBezTo>
                    <a:cubicBezTo>
                      <a:pt x="511200" y="112681"/>
                      <a:pt x="515856" y="110484"/>
                      <a:pt x="520600" y="109869"/>
                    </a:cubicBezTo>
                    <a:cubicBezTo>
                      <a:pt x="522621" y="109606"/>
                      <a:pt x="524290" y="108991"/>
                      <a:pt x="525520" y="108464"/>
                    </a:cubicBezTo>
                    <a:cubicBezTo>
                      <a:pt x="536853" y="109254"/>
                      <a:pt x="545550" y="104686"/>
                      <a:pt x="552227" y="100820"/>
                    </a:cubicBezTo>
                    <a:cubicBezTo>
                      <a:pt x="561540" y="103720"/>
                      <a:pt x="569622" y="99678"/>
                      <a:pt x="573400" y="97746"/>
                    </a:cubicBezTo>
                    <a:cubicBezTo>
                      <a:pt x="574454" y="97218"/>
                      <a:pt x="575421" y="96779"/>
                      <a:pt x="576124" y="96428"/>
                    </a:cubicBezTo>
                    <a:cubicBezTo>
                      <a:pt x="590619" y="90805"/>
                      <a:pt x="606082" y="85446"/>
                      <a:pt x="623301" y="79999"/>
                    </a:cubicBezTo>
                    <a:cubicBezTo>
                      <a:pt x="629890" y="77891"/>
                      <a:pt x="636918" y="76573"/>
                      <a:pt x="644298" y="75167"/>
                    </a:cubicBezTo>
                    <a:cubicBezTo>
                      <a:pt x="651326" y="73849"/>
                      <a:pt x="658618" y="72444"/>
                      <a:pt x="665910" y="70335"/>
                    </a:cubicBezTo>
                    <a:cubicBezTo>
                      <a:pt x="668282" y="69632"/>
                      <a:pt x="671533" y="69457"/>
                      <a:pt x="675047" y="69281"/>
                    </a:cubicBezTo>
                    <a:cubicBezTo>
                      <a:pt x="678385" y="69105"/>
                      <a:pt x="682075" y="68929"/>
                      <a:pt x="685853" y="68227"/>
                    </a:cubicBezTo>
                    <a:cubicBezTo>
                      <a:pt x="688401" y="67787"/>
                      <a:pt x="691036" y="67436"/>
                      <a:pt x="693848" y="66997"/>
                    </a:cubicBezTo>
                    <a:cubicBezTo>
                      <a:pt x="702721" y="65679"/>
                      <a:pt x="712648" y="64273"/>
                      <a:pt x="722137" y="60144"/>
                    </a:cubicBezTo>
                    <a:cubicBezTo>
                      <a:pt x="722576" y="60144"/>
                      <a:pt x="723103" y="60232"/>
                      <a:pt x="723542" y="60232"/>
                    </a:cubicBezTo>
                    <a:cubicBezTo>
                      <a:pt x="724157" y="60232"/>
                      <a:pt x="724772" y="60320"/>
                      <a:pt x="725387" y="60320"/>
                    </a:cubicBezTo>
                    <a:cubicBezTo>
                      <a:pt x="729868" y="60496"/>
                      <a:pt x="733909" y="59968"/>
                      <a:pt x="737599" y="59529"/>
                    </a:cubicBezTo>
                    <a:cubicBezTo>
                      <a:pt x="741464" y="59090"/>
                      <a:pt x="744803" y="58651"/>
                      <a:pt x="747878" y="59090"/>
                    </a:cubicBezTo>
                    <a:cubicBezTo>
                      <a:pt x="756399" y="60408"/>
                      <a:pt x="766239" y="59881"/>
                      <a:pt x="777836" y="57596"/>
                    </a:cubicBezTo>
                    <a:cubicBezTo>
                      <a:pt x="783634" y="56454"/>
                      <a:pt x="788466" y="55751"/>
                      <a:pt x="793298" y="56191"/>
                    </a:cubicBezTo>
                    <a:cubicBezTo>
                      <a:pt x="794264" y="56279"/>
                      <a:pt x="795582" y="56542"/>
                      <a:pt x="796988" y="56806"/>
                    </a:cubicBezTo>
                    <a:cubicBezTo>
                      <a:pt x="800326" y="57508"/>
                      <a:pt x="804543" y="58387"/>
                      <a:pt x="809287" y="57860"/>
                    </a:cubicBezTo>
                    <a:cubicBezTo>
                      <a:pt x="811132" y="57684"/>
                      <a:pt x="812802" y="57421"/>
                      <a:pt x="814471" y="57157"/>
                    </a:cubicBezTo>
                    <a:cubicBezTo>
                      <a:pt x="819742" y="56366"/>
                      <a:pt x="822905" y="56015"/>
                      <a:pt x="826419" y="56981"/>
                    </a:cubicBezTo>
                    <a:cubicBezTo>
                      <a:pt x="832920" y="58738"/>
                      <a:pt x="839333" y="57772"/>
                      <a:pt x="844517" y="56894"/>
                    </a:cubicBezTo>
                    <a:cubicBezTo>
                      <a:pt x="846977" y="56542"/>
                      <a:pt x="849349" y="56103"/>
                      <a:pt x="851018" y="56191"/>
                    </a:cubicBezTo>
                    <a:cubicBezTo>
                      <a:pt x="866744" y="56454"/>
                      <a:pt x="882909" y="57421"/>
                      <a:pt x="897141" y="58211"/>
                    </a:cubicBezTo>
                    <a:cubicBezTo>
                      <a:pt x="897580" y="58299"/>
                      <a:pt x="898459" y="58651"/>
                      <a:pt x="899162" y="58914"/>
                    </a:cubicBezTo>
                    <a:cubicBezTo>
                      <a:pt x="900216" y="59266"/>
                      <a:pt x="901446" y="59705"/>
                      <a:pt x="902764" y="60144"/>
                    </a:cubicBezTo>
                    <a:cubicBezTo>
                      <a:pt x="903027" y="60232"/>
                      <a:pt x="903291" y="60320"/>
                      <a:pt x="903642" y="60496"/>
                    </a:cubicBezTo>
                    <a:cubicBezTo>
                      <a:pt x="906190" y="61462"/>
                      <a:pt x="910934" y="63307"/>
                      <a:pt x="916469" y="61726"/>
                    </a:cubicBezTo>
                    <a:cubicBezTo>
                      <a:pt x="919456" y="60847"/>
                      <a:pt x="922707" y="61638"/>
                      <a:pt x="928154" y="62955"/>
                    </a:cubicBezTo>
                    <a:cubicBezTo>
                      <a:pt x="932283" y="64010"/>
                      <a:pt x="936851" y="65152"/>
                      <a:pt x="942122" y="65328"/>
                    </a:cubicBezTo>
                    <a:cubicBezTo>
                      <a:pt x="944319" y="65415"/>
                      <a:pt x="945637" y="65679"/>
                      <a:pt x="946251" y="65942"/>
                    </a:cubicBezTo>
                    <a:cubicBezTo>
                      <a:pt x="951962" y="67787"/>
                      <a:pt x="956882" y="66645"/>
                      <a:pt x="959781" y="65942"/>
                    </a:cubicBezTo>
                    <a:cubicBezTo>
                      <a:pt x="960045" y="65855"/>
                      <a:pt x="960308" y="65855"/>
                      <a:pt x="960572" y="65767"/>
                    </a:cubicBezTo>
                    <a:cubicBezTo>
                      <a:pt x="965228" y="67172"/>
                      <a:pt x="969708" y="66821"/>
                      <a:pt x="973047" y="66645"/>
                    </a:cubicBezTo>
                    <a:cubicBezTo>
                      <a:pt x="974189" y="66557"/>
                      <a:pt x="975858" y="66470"/>
                      <a:pt x="976473" y="66557"/>
                    </a:cubicBezTo>
                    <a:cubicBezTo>
                      <a:pt x="989036" y="68139"/>
                      <a:pt x="1001951" y="69720"/>
                      <a:pt x="1014514" y="72092"/>
                    </a:cubicBezTo>
                    <a:cubicBezTo>
                      <a:pt x="1032963" y="75606"/>
                      <a:pt x="1049216" y="79121"/>
                      <a:pt x="1064415" y="82810"/>
                    </a:cubicBezTo>
                    <a:cubicBezTo>
                      <a:pt x="1089629" y="89048"/>
                      <a:pt x="1112032" y="95198"/>
                      <a:pt x="1131447" y="107409"/>
                    </a:cubicBezTo>
                    <a:cubicBezTo>
                      <a:pt x="1139091" y="112241"/>
                      <a:pt x="1147261" y="116019"/>
                      <a:pt x="1155080" y="119709"/>
                    </a:cubicBezTo>
                    <a:cubicBezTo>
                      <a:pt x="1160439" y="122257"/>
                      <a:pt x="1165447" y="124541"/>
                      <a:pt x="1170279" y="127177"/>
                    </a:cubicBezTo>
                    <a:cubicBezTo>
                      <a:pt x="1175989" y="130251"/>
                      <a:pt x="1181524" y="133590"/>
                      <a:pt x="1187410" y="137192"/>
                    </a:cubicBezTo>
                    <a:cubicBezTo>
                      <a:pt x="1199007" y="144220"/>
                      <a:pt x="1210955" y="151512"/>
                      <a:pt x="1224660" y="156695"/>
                    </a:cubicBezTo>
                    <a:cubicBezTo>
                      <a:pt x="1234675" y="160473"/>
                      <a:pt x="1242758" y="166272"/>
                      <a:pt x="1249347" y="171367"/>
                    </a:cubicBezTo>
                    <a:lnTo>
                      <a:pt x="1250401" y="172158"/>
                    </a:lnTo>
                    <a:cubicBezTo>
                      <a:pt x="1258220" y="178220"/>
                      <a:pt x="1266391" y="184545"/>
                      <a:pt x="1274034" y="190958"/>
                    </a:cubicBezTo>
                    <a:cubicBezTo>
                      <a:pt x="1278866" y="195087"/>
                      <a:pt x="1284401" y="197108"/>
                      <a:pt x="1290638" y="197108"/>
                    </a:cubicBezTo>
                    <a:close/>
                    <a:moveTo>
                      <a:pt x="394793" y="161967"/>
                    </a:moveTo>
                    <a:lnTo>
                      <a:pt x="394793" y="161967"/>
                    </a:lnTo>
                    <a:cubicBezTo>
                      <a:pt x="394793" y="161967"/>
                      <a:pt x="394793" y="161967"/>
                      <a:pt x="394793" y="161967"/>
                    </a:cubicBezTo>
                    <a:close/>
                    <a:moveTo>
                      <a:pt x="1283522" y="145362"/>
                    </a:moveTo>
                    <a:lnTo>
                      <a:pt x="1283522" y="145362"/>
                    </a:lnTo>
                    <a:cubicBezTo>
                      <a:pt x="1283522" y="145362"/>
                      <a:pt x="1283522" y="145362"/>
                      <a:pt x="1283522" y="145362"/>
                    </a:cubicBezTo>
                    <a:close/>
                    <a:moveTo>
                      <a:pt x="390752" y="144923"/>
                    </a:moveTo>
                    <a:lnTo>
                      <a:pt x="390752" y="144923"/>
                    </a:lnTo>
                    <a:cubicBezTo>
                      <a:pt x="390752" y="144923"/>
                      <a:pt x="390752" y="144923"/>
                      <a:pt x="390752" y="144923"/>
                    </a:cubicBezTo>
                    <a:close/>
                    <a:moveTo>
                      <a:pt x="1192945" y="111890"/>
                    </a:moveTo>
                    <a:cubicBezTo>
                      <a:pt x="1193384" y="112241"/>
                      <a:pt x="1193823" y="112681"/>
                      <a:pt x="1194263" y="113032"/>
                    </a:cubicBezTo>
                    <a:cubicBezTo>
                      <a:pt x="1195141" y="113823"/>
                      <a:pt x="1196196" y="114701"/>
                      <a:pt x="1197338" y="115668"/>
                    </a:cubicBezTo>
                    <a:cubicBezTo>
                      <a:pt x="1197689" y="115931"/>
                      <a:pt x="1198128" y="116283"/>
                      <a:pt x="1198480" y="116546"/>
                    </a:cubicBezTo>
                    <a:cubicBezTo>
                      <a:pt x="1201730" y="119094"/>
                      <a:pt x="1205772" y="122169"/>
                      <a:pt x="1211218" y="123838"/>
                    </a:cubicBezTo>
                    <a:cubicBezTo>
                      <a:pt x="1221410" y="126913"/>
                      <a:pt x="1229668" y="131394"/>
                      <a:pt x="1237135" y="137719"/>
                    </a:cubicBezTo>
                    <a:cubicBezTo>
                      <a:pt x="1238541" y="138949"/>
                      <a:pt x="1240035" y="140003"/>
                      <a:pt x="1241528" y="141057"/>
                    </a:cubicBezTo>
                    <a:cubicBezTo>
                      <a:pt x="1239156" y="139915"/>
                      <a:pt x="1236608" y="138861"/>
                      <a:pt x="1234060" y="137807"/>
                    </a:cubicBezTo>
                    <a:cubicBezTo>
                      <a:pt x="1222464" y="133414"/>
                      <a:pt x="1212009" y="127001"/>
                      <a:pt x="1200852" y="120236"/>
                    </a:cubicBezTo>
                    <a:cubicBezTo>
                      <a:pt x="1195053" y="116722"/>
                      <a:pt x="1188991" y="113032"/>
                      <a:pt x="1182754" y="109694"/>
                    </a:cubicBezTo>
                    <a:cubicBezTo>
                      <a:pt x="1177307" y="106707"/>
                      <a:pt x="1171684" y="104071"/>
                      <a:pt x="1166325" y="101523"/>
                    </a:cubicBezTo>
                    <a:cubicBezTo>
                      <a:pt x="1166677" y="101611"/>
                      <a:pt x="1166940" y="101699"/>
                      <a:pt x="1167292" y="101699"/>
                    </a:cubicBezTo>
                    <a:cubicBezTo>
                      <a:pt x="1169400" y="102138"/>
                      <a:pt x="1171333" y="102665"/>
                      <a:pt x="1173178" y="103105"/>
                    </a:cubicBezTo>
                    <a:cubicBezTo>
                      <a:pt x="1174232" y="103368"/>
                      <a:pt x="1175111" y="103632"/>
                      <a:pt x="1175901" y="103807"/>
                    </a:cubicBezTo>
                    <a:cubicBezTo>
                      <a:pt x="1176428" y="103895"/>
                      <a:pt x="1176955" y="104071"/>
                      <a:pt x="1177307" y="104159"/>
                    </a:cubicBezTo>
                    <a:cubicBezTo>
                      <a:pt x="1177570" y="104335"/>
                      <a:pt x="1178361" y="104950"/>
                      <a:pt x="1179943" y="106531"/>
                    </a:cubicBezTo>
                    <a:lnTo>
                      <a:pt x="1180118" y="106707"/>
                    </a:lnTo>
                    <a:cubicBezTo>
                      <a:pt x="1181524" y="108288"/>
                      <a:pt x="1186004" y="112769"/>
                      <a:pt x="1192945" y="111890"/>
                    </a:cubicBezTo>
                    <a:close/>
                    <a:moveTo>
                      <a:pt x="425015" y="130251"/>
                    </a:moveTo>
                    <a:cubicBezTo>
                      <a:pt x="425015" y="130251"/>
                      <a:pt x="425015" y="130251"/>
                      <a:pt x="425015" y="130251"/>
                    </a:cubicBezTo>
                    <a:cubicBezTo>
                      <a:pt x="425015" y="130251"/>
                      <a:pt x="425015" y="130251"/>
                      <a:pt x="425015" y="130251"/>
                    </a:cubicBezTo>
                    <a:close/>
                    <a:moveTo>
                      <a:pt x="429759" y="121817"/>
                    </a:moveTo>
                    <a:cubicBezTo>
                      <a:pt x="429759" y="121817"/>
                      <a:pt x="429759" y="121817"/>
                      <a:pt x="429759" y="121817"/>
                    </a:cubicBezTo>
                    <a:cubicBezTo>
                      <a:pt x="429759" y="121817"/>
                      <a:pt x="429759" y="121817"/>
                      <a:pt x="429759" y="121817"/>
                    </a:cubicBezTo>
                    <a:close/>
                    <a:moveTo>
                      <a:pt x="1188464" y="91596"/>
                    </a:moveTo>
                    <a:cubicBezTo>
                      <a:pt x="1188464" y="91596"/>
                      <a:pt x="1188464" y="91596"/>
                      <a:pt x="1188464" y="91596"/>
                    </a:cubicBezTo>
                    <a:cubicBezTo>
                      <a:pt x="1188464" y="91596"/>
                      <a:pt x="1188464" y="91596"/>
                      <a:pt x="1188464" y="91596"/>
                    </a:cubicBezTo>
                    <a:close/>
                    <a:moveTo>
                      <a:pt x="896966" y="58211"/>
                    </a:moveTo>
                    <a:lnTo>
                      <a:pt x="896966" y="58211"/>
                    </a:lnTo>
                    <a:lnTo>
                      <a:pt x="896966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7" name="图形 1994">
              <a:extLst>
                <a:ext uri="{FF2B5EF4-FFF2-40B4-BE49-F238E27FC236}">
                  <a16:creationId xmlns:a16="http://schemas.microsoft.com/office/drawing/2014/main" id="{166F86D2-E191-0B07-5E40-4229091C6098}"/>
                </a:ext>
              </a:extLst>
            </p:cNvPr>
            <p:cNvGrpSpPr/>
            <p:nvPr/>
          </p:nvGrpSpPr>
          <p:grpSpPr>
            <a:xfrm>
              <a:off x="219483" y="1193265"/>
              <a:ext cx="1418337" cy="898971"/>
              <a:chOff x="219483" y="1193265"/>
              <a:chExt cx="1418337" cy="898971"/>
            </a:xfrm>
          </p:grpSpPr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id="{1DC9DFD7-636D-8E02-1F20-FAB2721EDD42}"/>
                  </a:ext>
                </a:extLst>
              </p:cNvPr>
              <p:cNvSpPr/>
              <p:nvPr/>
            </p:nvSpPr>
            <p:spPr>
              <a:xfrm>
                <a:off x="219483" y="1193265"/>
                <a:ext cx="1417745" cy="898971"/>
              </a:xfrm>
              <a:custGeom>
                <a:avLst/>
                <a:gdLst>
                  <a:gd name="connsiteX0" fmla="*/ 1412870 w 1417745"/>
                  <a:gd name="connsiteY0" fmla="*/ 485971 h 898971"/>
                  <a:gd name="connsiteX1" fmla="*/ 1417087 w 1417745"/>
                  <a:gd name="connsiteY1" fmla="*/ 512942 h 898971"/>
                  <a:gd name="connsiteX2" fmla="*/ 1417615 w 1417745"/>
                  <a:gd name="connsiteY2" fmla="*/ 522255 h 898971"/>
                  <a:gd name="connsiteX3" fmla="*/ 1417087 w 1417745"/>
                  <a:gd name="connsiteY3" fmla="*/ 554673 h 898971"/>
                  <a:gd name="connsiteX4" fmla="*/ 1415330 w 1417745"/>
                  <a:gd name="connsiteY4" fmla="*/ 565831 h 898971"/>
                  <a:gd name="connsiteX5" fmla="*/ 1408741 w 1417745"/>
                  <a:gd name="connsiteY5" fmla="*/ 606155 h 898971"/>
                  <a:gd name="connsiteX6" fmla="*/ 1405754 w 1417745"/>
                  <a:gd name="connsiteY6" fmla="*/ 620476 h 898971"/>
                  <a:gd name="connsiteX7" fmla="*/ 1389150 w 1417745"/>
                  <a:gd name="connsiteY7" fmla="*/ 662557 h 898971"/>
                  <a:gd name="connsiteX8" fmla="*/ 1367274 w 1417745"/>
                  <a:gd name="connsiteY8" fmla="*/ 703585 h 898971"/>
                  <a:gd name="connsiteX9" fmla="*/ 1337228 w 1417745"/>
                  <a:gd name="connsiteY9" fmla="*/ 742592 h 898971"/>
                  <a:gd name="connsiteX10" fmla="*/ 1303141 w 1417745"/>
                  <a:gd name="connsiteY10" fmla="*/ 778437 h 898971"/>
                  <a:gd name="connsiteX11" fmla="*/ 1250341 w 1417745"/>
                  <a:gd name="connsiteY11" fmla="*/ 818234 h 898971"/>
                  <a:gd name="connsiteX12" fmla="*/ 1225830 w 1417745"/>
                  <a:gd name="connsiteY12" fmla="*/ 834136 h 898971"/>
                  <a:gd name="connsiteX13" fmla="*/ 1186208 w 1417745"/>
                  <a:gd name="connsiteY13" fmla="*/ 853903 h 898971"/>
                  <a:gd name="connsiteX14" fmla="*/ 1161521 w 1417745"/>
                  <a:gd name="connsiteY14" fmla="*/ 863479 h 898971"/>
                  <a:gd name="connsiteX15" fmla="*/ 1128751 w 1417745"/>
                  <a:gd name="connsiteY15" fmla="*/ 873758 h 898971"/>
                  <a:gd name="connsiteX16" fmla="*/ 1079465 w 1417745"/>
                  <a:gd name="connsiteY16" fmla="*/ 887463 h 898971"/>
                  <a:gd name="connsiteX17" fmla="*/ 1069714 w 1417745"/>
                  <a:gd name="connsiteY17" fmla="*/ 889835 h 898971"/>
                  <a:gd name="connsiteX18" fmla="*/ 1058556 w 1417745"/>
                  <a:gd name="connsiteY18" fmla="*/ 891768 h 898971"/>
                  <a:gd name="connsiteX19" fmla="*/ 1026841 w 1417745"/>
                  <a:gd name="connsiteY19" fmla="*/ 892383 h 898971"/>
                  <a:gd name="connsiteX20" fmla="*/ 1017616 w 1417745"/>
                  <a:gd name="connsiteY20" fmla="*/ 892559 h 898971"/>
                  <a:gd name="connsiteX21" fmla="*/ 999079 w 1417745"/>
                  <a:gd name="connsiteY21" fmla="*/ 897391 h 898971"/>
                  <a:gd name="connsiteX22" fmla="*/ 980630 w 1417745"/>
                  <a:gd name="connsiteY22" fmla="*/ 897039 h 898971"/>
                  <a:gd name="connsiteX23" fmla="*/ 978170 w 1417745"/>
                  <a:gd name="connsiteY23" fmla="*/ 895633 h 898971"/>
                  <a:gd name="connsiteX24" fmla="*/ 980191 w 1417745"/>
                  <a:gd name="connsiteY24" fmla="*/ 894667 h 898971"/>
                  <a:gd name="connsiteX25" fmla="*/ 983880 w 1417745"/>
                  <a:gd name="connsiteY25" fmla="*/ 892119 h 898971"/>
                  <a:gd name="connsiteX26" fmla="*/ 984583 w 1417745"/>
                  <a:gd name="connsiteY26" fmla="*/ 888078 h 898971"/>
                  <a:gd name="connsiteX27" fmla="*/ 982035 w 1417745"/>
                  <a:gd name="connsiteY27" fmla="*/ 889396 h 898971"/>
                  <a:gd name="connsiteX28" fmla="*/ 970790 w 1417745"/>
                  <a:gd name="connsiteY28" fmla="*/ 898884 h 898971"/>
                  <a:gd name="connsiteX29" fmla="*/ 956646 w 1417745"/>
                  <a:gd name="connsiteY29" fmla="*/ 893525 h 898971"/>
                  <a:gd name="connsiteX30" fmla="*/ 951375 w 1417745"/>
                  <a:gd name="connsiteY30" fmla="*/ 895897 h 898971"/>
                  <a:gd name="connsiteX31" fmla="*/ 944961 w 1417745"/>
                  <a:gd name="connsiteY31" fmla="*/ 897039 h 898971"/>
                  <a:gd name="connsiteX32" fmla="*/ 925633 w 1417745"/>
                  <a:gd name="connsiteY32" fmla="*/ 894843 h 898971"/>
                  <a:gd name="connsiteX33" fmla="*/ 900946 w 1417745"/>
                  <a:gd name="connsiteY33" fmla="*/ 890977 h 898971"/>
                  <a:gd name="connsiteX34" fmla="*/ 868704 w 1417745"/>
                  <a:gd name="connsiteY34" fmla="*/ 885091 h 898971"/>
                  <a:gd name="connsiteX35" fmla="*/ 847004 w 1417745"/>
                  <a:gd name="connsiteY35" fmla="*/ 879732 h 898971"/>
                  <a:gd name="connsiteX36" fmla="*/ 801320 w 1417745"/>
                  <a:gd name="connsiteY36" fmla="*/ 862952 h 898971"/>
                  <a:gd name="connsiteX37" fmla="*/ 776546 w 1417745"/>
                  <a:gd name="connsiteY37" fmla="*/ 853727 h 898971"/>
                  <a:gd name="connsiteX38" fmla="*/ 743864 w 1417745"/>
                  <a:gd name="connsiteY38" fmla="*/ 834136 h 898971"/>
                  <a:gd name="connsiteX39" fmla="*/ 736748 w 1417745"/>
                  <a:gd name="connsiteY39" fmla="*/ 831412 h 898971"/>
                  <a:gd name="connsiteX40" fmla="*/ 707756 w 1417745"/>
                  <a:gd name="connsiteY40" fmla="*/ 811997 h 898971"/>
                  <a:gd name="connsiteX41" fmla="*/ 664883 w 1417745"/>
                  <a:gd name="connsiteY41" fmla="*/ 774044 h 898971"/>
                  <a:gd name="connsiteX42" fmla="*/ 649333 w 1417745"/>
                  <a:gd name="connsiteY42" fmla="*/ 772463 h 898971"/>
                  <a:gd name="connsiteX43" fmla="*/ 606109 w 1417745"/>
                  <a:gd name="connsiteY43" fmla="*/ 795129 h 898971"/>
                  <a:gd name="connsiteX44" fmla="*/ 583179 w 1417745"/>
                  <a:gd name="connsiteY44" fmla="*/ 806023 h 898971"/>
                  <a:gd name="connsiteX45" fmla="*/ 556208 w 1417745"/>
                  <a:gd name="connsiteY45" fmla="*/ 813051 h 898971"/>
                  <a:gd name="connsiteX46" fmla="*/ 520891 w 1417745"/>
                  <a:gd name="connsiteY46" fmla="*/ 822891 h 898971"/>
                  <a:gd name="connsiteX47" fmla="*/ 502530 w 1417745"/>
                  <a:gd name="connsiteY47" fmla="*/ 827635 h 898971"/>
                  <a:gd name="connsiteX48" fmla="*/ 447357 w 1417745"/>
                  <a:gd name="connsiteY48" fmla="*/ 830182 h 898971"/>
                  <a:gd name="connsiteX49" fmla="*/ 425658 w 1417745"/>
                  <a:gd name="connsiteY49" fmla="*/ 832467 h 898971"/>
                  <a:gd name="connsiteX50" fmla="*/ 423725 w 1417745"/>
                  <a:gd name="connsiteY50" fmla="*/ 833433 h 898971"/>
                  <a:gd name="connsiteX51" fmla="*/ 409668 w 1417745"/>
                  <a:gd name="connsiteY51" fmla="*/ 839495 h 898971"/>
                  <a:gd name="connsiteX52" fmla="*/ 371452 w 1417745"/>
                  <a:gd name="connsiteY52" fmla="*/ 839495 h 898971"/>
                  <a:gd name="connsiteX53" fmla="*/ 357132 w 1417745"/>
                  <a:gd name="connsiteY53" fmla="*/ 836684 h 898971"/>
                  <a:gd name="connsiteX54" fmla="*/ 353178 w 1417745"/>
                  <a:gd name="connsiteY54" fmla="*/ 835014 h 898971"/>
                  <a:gd name="connsiteX55" fmla="*/ 337101 w 1417745"/>
                  <a:gd name="connsiteY55" fmla="*/ 834663 h 898971"/>
                  <a:gd name="connsiteX56" fmla="*/ 323835 w 1417745"/>
                  <a:gd name="connsiteY56" fmla="*/ 832203 h 898971"/>
                  <a:gd name="connsiteX57" fmla="*/ 315138 w 1417745"/>
                  <a:gd name="connsiteY57" fmla="*/ 830182 h 898971"/>
                  <a:gd name="connsiteX58" fmla="*/ 268048 w 1417745"/>
                  <a:gd name="connsiteY58" fmla="*/ 819728 h 898971"/>
                  <a:gd name="connsiteX59" fmla="*/ 232028 w 1417745"/>
                  <a:gd name="connsiteY59" fmla="*/ 808483 h 898971"/>
                  <a:gd name="connsiteX60" fmla="*/ 184060 w 1417745"/>
                  <a:gd name="connsiteY60" fmla="*/ 785729 h 898971"/>
                  <a:gd name="connsiteX61" fmla="*/ 182127 w 1417745"/>
                  <a:gd name="connsiteY61" fmla="*/ 784674 h 898971"/>
                  <a:gd name="connsiteX62" fmla="*/ 149709 w 1417745"/>
                  <a:gd name="connsiteY62" fmla="*/ 767806 h 898971"/>
                  <a:gd name="connsiteX63" fmla="*/ 123001 w 1417745"/>
                  <a:gd name="connsiteY63" fmla="*/ 748478 h 898971"/>
                  <a:gd name="connsiteX64" fmla="*/ 96294 w 1417745"/>
                  <a:gd name="connsiteY64" fmla="*/ 726427 h 898971"/>
                  <a:gd name="connsiteX65" fmla="*/ 85927 w 1417745"/>
                  <a:gd name="connsiteY65" fmla="*/ 714128 h 898971"/>
                  <a:gd name="connsiteX66" fmla="*/ 33390 w 1417745"/>
                  <a:gd name="connsiteY66" fmla="*/ 644020 h 898971"/>
                  <a:gd name="connsiteX67" fmla="*/ 5102 w 1417745"/>
                  <a:gd name="connsiteY67" fmla="*/ 567324 h 898971"/>
                  <a:gd name="connsiteX68" fmla="*/ 2466 w 1417745"/>
                  <a:gd name="connsiteY68" fmla="*/ 539738 h 898971"/>
                  <a:gd name="connsiteX69" fmla="*/ 94 w 1417745"/>
                  <a:gd name="connsiteY69" fmla="*/ 510834 h 898971"/>
                  <a:gd name="connsiteX70" fmla="*/ 4311 w 1417745"/>
                  <a:gd name="connsiteY70" fmla="*/ 466204 h 898971"/>
                  <a:gd name="connsiteX71" fmla="*/ 22672 w 1417745"/>
                  <a:gd name="connsiteY71" fmla="*/ 401983 h 898971"/>
                  <a:gd name="connsiteX72" fmla="*/ 68005 w 1417745"/>
                  <a:gd name="connsiteY72" fmla="*/ 321597 h 898971"/>
                  <a:gd name="connsiteX73" fmla="*/ 97612 w 1417745"/>
                  <a:gd name="connsiteY73" fmla="*/ 287422 h 898971"/>
                  <a:gd name="connsiteX74" fmla="*/ 125637 w 1417745"/>
                  <a:gd name="connsiteY74" fmla="*/ 263614 h 898971"/>
                  <a:gd name="connsiteX75" fmla="*/ 158846 w 1417745"/>
                  <a:gd name="connsiteY75" fmla="*/ 237433 h 898971"/>
                  <a:gd name="connsiteX76" fmla="*/ 163150 w 1417745"/>
                  <a:gd name="connsiteY76" fmla="*/ 233392 h 898971"/>
                  <a:gd name="connsiteX77" fmla="*/ 187662 w 1417745"/>
                  <a:gd name="connsiteY77" fmla="*/ 220302 h 898971"/>
                  <a:gd name="connsiteX78" fmla="*/ 219904 w 1417745"/>
                  <a:gd name="connsiteY78" fmla="*/ 202819 h 898971"/>
                  <a:gd name="connsiteX79" fmla="*/ 237826 w 1417745"/>
                  <a:gd name="connsiteY79" fmla="*/ 194121 h 898971"/>
                  <a:gd name="connsiteX80" fmla="*/ 251444 w 1417745"/>
                  <a:gd name="connsiteY80" fmla="*/ 183579 h 898971"/>
                  <a:gd name="connsiteX81" fmla="*/ 277888 w 1417745"/>
                  <a:gd name="connsiteY81" fmla="*/ 148876 h 898971"/>
                  <a:gd name="connsiteX82" fmla="*/ 313468 w 1417745"/>
                  <a:gd name="connsiteY82" fmla="*/ 114174 h 898971"/>
                  <a:gd name="connsiteX83" fmla="*/ 360909 w 1417745"/>
                  <a:gd name="connsiteY83" fmla="*/ 78681 h 898971"/>
                  <a:gd name="connsiteX84" fmla="*/ 382609 w 1417745"/>
                  <a:gd name="connsiteY84" fmla="*/ 67524 h 898971"/>
                  <a:gd name="connsiteX85" fmla="*/ 389550 w 1417745"/>
                  <a:gd name="connsiteY85" fmla="*/ 64098 h 898971"/>
                  <a:gd name="connsiteX86" fmla="*/ 442789 w 1417745"/>
                  <a:gd name="connsiteY86" fmla="*/ 36687 h 898971"/>
                  <a:gd name="connsiteX87" fmla="*/ 476349 w 1417745"/>
                  <a:gd name="connsiteY87" fmla="*/ 25442 h 898971"/>
                  <a:gd name="connsiteX88" fmla="*/ 540482 w 1417745"/>
                  <a:gd name="connsiteY88" fmla="*/ 9628 h 898971"/>
                  <a:gd name="connsiteX89" fmla="*/ 581949 w 1417745"/>
                  <a:gd name="connsiteY89" fmla="*/ 5148 h 898971"/>
                  <a:gd name="connsiteX90" fmla="*/ 624295 w 1417745"/>
                  <a:gd name="connsiteY90" fmla="*/ 1019 h 898971"/>
                  <a:gd name="connsiteX91" fmla="*/ 652057 w 1417745"/>
                  <a:gd name="connsiteY91" fmla="*/ 2512 h 898971"/>
                  <a:gd name="connsiteX92" fmla="*/ 680785 w 1417745"/>
                  <a:gd name="connsiteY92" fmla="*/ 5235 h 898971"/>
                  <a:gd name="connsiteX93" fmla="*/ 725678 w 1417745"/>
                  <a:gd name="connsiteY93" fmla="*/ 12440 h 898971"/>
                  <a:gd name="connsiteX94" fmla="*/ 755900 w 1417745"/>
                  <a:gd name="connsiteY94" fmla="*/ 17711 h 898971"/>
                  <a:gd name="connsiteX95" fmla="*/ 783750 w 1417745"/>
                  <a:gd name="connsiteY95" fmla="*/ 25266 h 898971"/>
                  <a:gd name="connsiteX96" fmla="*/ 809139 w 1417745"/>
                  <a:gd name="connsiteY96" fmla="*/ 36160 h 898971"/>
                  <a:gd name="connsiteX97" fmla="*/ 855702 w 1417745"/>
                  <a:gd name="connsiteY97" fmla="*/ 56542 h 898971"/>
                  <a:gd name="connsiteX98" fmla="*/ 898047 w 1417745"/>
                  <a:gd name="connsiteY98" fmla="*/ 84304 h 898971"/>
                  <a:gd name="connsiteX99" fmla="*/ 913685 w 1417745"/>
                  <a:gd name="connsiteY99" fmla="*/ 95461 h 898971"/>
                  <a:gd name="connsiteX100" fmla="*/ 947158 w 1417745"/>
                  <a:gd name="connsiteY100" fmla="*/ 126649 h 898971"/>
                  <a:gd name="connsiteX101" fmla="*/ 975007 w 1417745"/>
                  <a:gd name="connsiteY101" fmla="*/ 159331 h 898971"/>
                  <a:gd name="connsiteX102" fmla="*/ 989503 w 1417745"/>
                  <a:gd name="connsiteY102" fmla="*/ 183139 h 898971"/>
                  <a:gd name="connsiteX103" fmla="*/ 1004877 w 1417745"/>
                  <a:gd name="connsiteY103" fmla="*/ 210198 h 898971"/>
                  <a:gd name="connsiteX104" fmla="*/ 1011730 w 1417745"/>
                  <a:gd name="connsiteY104" fmla="*/ 213361 h 898971"/>
                  <a:gd name="connsiteX105" fmla="*/ 1037998 w 1417745"/>
                  <a:gd name="connsiteY105" fmla="*/ 213537 h 898971"/>
                  <a:gd name="connsiteX106" fmla="*/ 1085967 w 1417745"/>
                  <a:gd name="connsiteY106" fmla="*/ 216085 h 898971"/>
                  <a:gd name="connsiteX107" fmla="*/ 1116540 w 1417745"/>
                  <a:gd name="connsiteY107" fmla="*/ 222849 h 898971"/>
                  <a:gd name="connsiteX108" fmla="*/ 1160379 w 1417745"/>
                  <a:gd name="connsiteY108" fmla="*/ 232689 h 898971"/>
                  <a:gd name="connsiteX109" fmla="*/ 1178389 w 1417745"/>
                  <a:gd name="connsiteY109" fmla="*/ 238312 h 898971"/>
                  <a:gd name="connsiteX110" fmla="*/ 1227060 w 1417745"/>
                  <a:gd name="connsiteY110" fmla="*/ 259309 h 898971"/>
                  <a:gd name="connsiteX111" fmla="*/ 1277751 w 1417745"/>
                  <a:gd name="connsiteY111" fmla="*/ 289794 h 898971"/>
                  <a:gd name="connsiteX112" fmla="*/ 1317461 w 1417745"/>
                  <a:gd name="connsiteY112" fmla="*/ 320455 h 898971"/>
                  <a:gd name="connsiteX113" fmla="*/ 1368856 w 1417745"/>
                  <a:gd name="connsiteY113" fmla="*/ 378878 h 898971"/>
                  <a:gd name="connsiteX114" fmla="*/ 1386778 w 1417745"/>
                  <a:gd name="connsiteY114" fmla="*/ 414371 h 898971"/>
                  <a:gd name="connsiteX115" fmla="*/ 1388535 w 1417745"/>
                  <a:gd name="connsiteY115" fmla="*/ 417182 h 898971"/>
                  <a:gd name="connsiteX116" fmla="*/ 1410674 w 1417745"/>
                  <a:gd name="connsiteY116" fmla="*/ 479734 h 898971"/>
                  <a:gd name="connsiteX117" fmla="*/ 1412870 w 1417745"/>
                  <a:gd name="connsiteY117" fmla="*/ 485971 h 898971"/>
                  <a:gd name="connsiteX118" fmla="*/ 771099 w 1417745"/>
                  <a:gd name="connsiteY118" fmla="*/ 822978 h 898971"/>
                  <a:gd name="connsiteX119" fmla="*/ 771274 w 1417745"/>
                  <a:gd name="connsiteY119" fmla="*/ 820782 h 898971"/>
                  <a:gd name="connsiteX120" fmla="*/ 768727 w 1417745"/>
                  <a:gd name="connsiteY120" fmla="*/ 822978 h 898971"/>
                  <a:gd name="connsiteX121" fmla="*/ 768551 w 1417745"/>
                  <a:gd name="connsiteY121" fmla="*/ 825175 h 898971"/>
                  <a:gd name="connsiteX122" fmla="*/ 771099 w 1417745"/>
                  <a:gd name="connsiteY122" fmla="*/ 822978 h 898971"/>
                  <a:gd name="connsiteX123" fmla="*/ 820121 w 1417745"/>
                  <a:gd name="connsiteY123" fmla="*/ 757264 h 898971"/>
                  <a:gd name="connsiteX124" fmla="*/ 822493 w 1417745"/>
                  <a:gd name="connsiteY124" fmla="*/ 759636 h 898971"/>
                  <a:gd name="connsiteX125" fmla="*/ 833563 w 1417745"/>
                  <a:gd name="connsiteY125" fmla="*/ 764028 h 898971"/>
                  <a:gd name="connsiteX126" fmla="*/ 845423 w 1417745"/>
                  <a:gd name="connsiteY126" fmla="*/ 765610 h 898971"/>
                  <a:gd name="connsiteX127" fmla="*/ 852627 w 1417745"/>
                  <a:gd name="connsiteY127" fmla="*/ 768246 h 898971"/>
                  <a:gd name="connsiteX128" fmla="*/ 856405 w 1417745"/>
                  <a:gd name="connsiteY128" fmla="*/ 770178 h 898971"/>
                  <a:gd name="connsiteX129" fmla="*/ 884518 w 1417745"/>
                  <a:gd name="connsiteY129" fmla="*/ 768070 h 898971"/>
                  <a:gd name="connsiteX130" fmla="*/ 891195 w 1417745"/>
                  <a:gd name="connsiteY130" fmla="*/ 768773 h 898971"/>
                  <a:gd name="connsiteX131" fmla="*/ 903406 w 1417745"/>
                  <a:gd name="connsiteY131" fmla="*/ 766752 h 898971"/>
                  <a:gd name="connsiteX132" fmla="*/ 906130 w 1417745"/>
                  <a:gd name="connsiteY132" fmla="*/ 762096 h 898971"/>
                  <a:gd name="connsiteX133" fmla="*/ 901298 w 1417745"/>
                  <a:gd name="connsiteY133" fmla="*/ 762008 h 898971"/>
                  <a:gd name="connsiteX134" fmla="*/ 891107 w 1417745"/>
                  <a:gd name="connsiteY134" fmla="*/ 763062 h 898971"/>
                  <a:gd name="connsiteX135" fmla="*/ 876699 w 1417745"/>
                  <a:gd name="connsiteY135" fmla="*/ 761129 h 898971"/>
                  <a:gd name="connsiteX136" fmla="*/ 861939 w 1417745"/>
                  <a:gd name="connsiteY136" fmla="*/ 760778 h 898971"/>
                  <a:gd name="connsiteX137" fmla="*/ 822493 w 1417745"/>
                  <a:gd name="connsiteY137" fmla="*/ 757176 h 898971"/>
                  <a:gd name="connsiteX138" fmla="*/ 820121 w 1417745"/>
                  <a:gd name="connsiteY138" fmla="*/ 754804 h 898971"/>
                  <a:gd name="connsiteX139" fmla="*/ 817749 w 1417745"/>
                  <a:gd name="connsiteY139" fmla="*/ 752432 h 898971"/>
                  <a:gd name="connsiteX140" fmla="*/ 794643 w 1417745"/>
                  <a:gd name="connsiteY140" fmla="*/ 736530 h 898971"/>
                  <a:gd name="connsiteX141" fmla="*/ 787264 w 1417745"/>
                  <a:gd name="connsiteY141" fmla="*/ 732665 h 898971"/>
                  <a:gd name="connsiteX142" fmla="*/ 792798 w 1417745"/>
                  <a:gd name="connsiteY142" fmla="*/ 739342 h 898971"/>
                  <a:gd name="connsiteX143" fmla="*/ 817749 w 1417745"/>
                  <a:gd name="connsiteY143" fmla="*/ 754804 h 898971"/>
                  <a:gd name="connsiteX144" fmla="*/ 820121 w 1417745"/>
                  <a:gd name="connsiteY144" fmla="*/ 757264 h 898971"/>
                  <a:gd name="connsiteX145" fmla="*/ 87508 w 1417745"/>
                  <a:gd name="connsiteY145" fmla="*/ 529020 h 898971"/>
                  <a:gd name="connsiteX146" fmla="*/ 87333 w 1417745"/>
                  <a:gd name="connsiteY146" fmla="*/ 531216 h 898971"/>
                  <a:gd name="connsiteX147" fmla="*/ 89880 w 1417745"/>
                  <a:gd name="connsiteY147" fmla="*/ 529020 h 898971"/>
                  <a:gd name="connsiteX148" fmla="*/ 90056 w 1417745"/>
                  <a:gd name="connsiteY148" fmla="*/ 526823 h 898971"/>
                  <a:gd name="connsiteX149" fmla="*/ 87508 w 1417745"/>
                  <a:gd name="connsiteY149" fmla="*/ 529020 h 898971"/>
                  <a:gd name="connsiteX150" fmla="*/ 51664 w 1417745"/>
                  <a:gd name="connsiteY150" fmla="*/ 538508 h 898971"/>
                  <a:gd name="connsiteX151" fmla="*/ 51488 w 1417745"/>
                  <a:gd name="connsiteY151" fmla="*/ 540704 h 898971"/>
                  <a:gd name="connsiteX152" fmla="*/ 54036 w 1417745"/>
                  <a:gd name="connsiteY152" fmla="*/ 538508 h 898971"/>
                  <a:gd name="connsiteX153" fmla="*/ 54212 w 1417745"/>
                  <a:gd name="connsiteY153" fmla="*/ 536312 h 898971"/>
                  <a:gd name="connsiteX154" fmla="*/ 51664 w 1417745"/>
                  <a:gd name="connsiteY154" fmla="*/ 538508 h 898971"/>
                  <a:gd name="connsiteX155" fmla="*/ 1262289 w 1417745"/>
                  <a:gd name="connsiteY155" fmla="*/ 632951 h 898971"/>
                  <a:gd name="connsiteX156" fmla="*/ 1260093 w 1417745"/>
                  <a:gd name="connsiteY156" fmla="*/ 632775 h 898971"/>
                  <a:gd name="connsiteX157" fmla="*/ 1262289 w 1417745"/>
                  <a:gd name="connsiteY157" fmla="*/ 635323 h 898971"/>
                  <a:gd name="connsiteX158" fmla="*/ 1264485 w 1417745"/>
                  <a:gd name="connsiteY158" fmla="*/ 635499 h 898971"/>
                  <a:gd name="connsiteX159" fmla="*/ 1262289 w 1417745"/>
                  <a:gd name="connsiteY159" fmla="*/ 632951 h 898971"/>
                  <a:gd name="connsiteX160" fmla="*/ 700640 w 1417745"/>
                  <a:gd name="connsiteY160" fmla="*/ 788276 h 898971"/>
                  <a:gd name="connsiteX161" fmla="*/ 702836 w 1417745"/>
                  <a:gd name="connsiteY161" fmla="*/ 788452 h 898971"/>
                  <a:gd name="connsiteX162" fmla="*/ 700640 w 1417745"/>
                  <a:gd name="connsiteY162" fmla="*/ 785904 h 898971"/>
                  <a:gd name="connsiteX163" fmla="*/ 700025 w 1417745"/>
                  <a:gd name="connsiteY163" fmla="*/ 782829 h 898971"/>
                  <a:gd name="connsiteX164" fmla="*/ 698444 w 1417745"/>
                  <a:gd name="connsiteY164" fmla="*/ 783269 h 898971"/>
                  <a:gd name="connsiteX165" fmla="*/ 700640 w 1417745"/>
                  <a:gd name="connsiteY165" fmla="*/ 788276 h 898971"/>
                  <a:gd name="connsiteX166" fmla="*/ 338507 w 1417745"/>
                  <a:gd name="connsiteY166" fmla="*/ 333018 h 898971"/>
                  <a:gd name="connsiteX167" fmla="*/ 336222 w 1417745"/>
                  <a:gd name="connsiteY167" fmla="*/ 333018 h 898971"/>
                  <a:gd name="connsiteX168" fmla="*/ 332620 w 1417745"/>
                  <a:gd name="connsiteY168" fmla="*/ 334599 h 898971"/>
                  <a:gd name="connsiteX169" fmla="*/ 333411 w 1417745"/>
                  <a:gd name="connsiteY169" fmla="*/ 337323 h 898971"/>
                  <a:gd name="connsiteX170" fmla="*/ 337277 w 1417745"/>
                  <a:gd name="connsiteY170" fmla="*/ 336444 h 898971"/>
                  <a:gd name="connsiteX171" fmla="*/ 340879 w 1417745"/>
                  <a:gd name="connsiteY171" fmla="*/ 333018 h 898971"/>
                  <a:gd name="connsiteX172" fmla="*/ 341054 w 1417745"/>
                  <a:gd name="connsiteY172" fmla="*/ 330822 h 898971"/>
                  <a:gd name="connsiteX173" fmla="*/ 338507 w 1417745"/>
                  <a:gd name="connsiteY173" fmla="*/ 333018 h 898971"/>
                  <a:gd name="connsiteX174" fmla="*/ 1227675 w 1417745"/>
                  <a:gd name="connsiteY174" fmla="*/ 681973 h 898971"/>
                  <a:gd name="connsiteX175" fmla="*/ 1224248 w 1417745"/>
                  <a:gd name="connsiteY175" fmla="*/ 681973 h 898971"/>
                  <a:gd name="connsiteX176" fmla="*/ 1219329 w 1417745"/>
                  <a:gd name="connsiteY176" fmla="*/ 683467 h 898971"/>
                  <a:gd name="connsiteX177" fmla="*/ 1219416 w 1417745"/>
                  <a:gd name="connsiteY177" fmla="*/ 685487 h 898971"/>
                  <a:gd name="connsiteX178" fmla="*/ 1225566 w 1417745"/>
                  <a:gd name="connsiteY178" fmla="*/ 686102 h 898971"/>
                  <a:gd name="connsiteX179" fmla="*/ 1230047 w 1417745"/>
                  <a:gd name="connsiteY179" fmla="*/ 681885 h 898971"/>
                  <a:gd name="connsiteX180" fmla="*/ 1230222 w 1417745"/>
                  <a:gd name="connsiteY180" fmla="*/ 679689 h 898971"/>
                  <a:gd name="connsiteX181" fmla="*/ 1227675 w 1417745"/>
                  <a:gd name="connsiteY181" fmla="*/ 681973 h 898971"/>
                  <a:gd name="connsiteX182" fmla="*/ 327788 w 1417745"/>
                  <a:gd name="connsiteY182" fmla="*/ 692691 h 898971"/>
                  <a:gd name="connsiteX183" fmla="*/ 331654 w 1417745"/>
                  <a:gd name="connsiteY183" fmla="*/ 693658 h 898971"/>
                  <a:gd name="connsiteX184" fmla="*/ 332005 w 1417745"/>
                  <a:gd name="connsiteY184" fmla="*/ 692076 h 898971"/>
                  <a:gd name="connsiteX185" fmla="*/ 327788 w 1417745"/>
                  <a:gd name="connsiteY185" fmla="*/ 690319 h 898971"/>
                  <a:gd name="connsiteX186" fmla="*/ 324714 w 1417745"/>
                  <a:gd name="connsiteY186" fmla="*/ 686893 h 898971"/>
                  <a:gd name="connsiteX187" fmla="*/ 316192 w 1417745"/>
                  <a:gd name="connsiteY187" fmla="*/ 689177 h 898971"/>
                  <a:gd name="connsiteX188" fmla="*/ 313468 w 1417745"/>
                  <a:gd name="connsiteY188" fmla="*/ 691813 h 898971"/>
                  <a:gd name="connsiteX189" fmla="*/ 316895 w 1417745"/>
                  <a:gd name="connsiteY189" fmla="*/ 693745 h 898971"/>
                  <a:gd name="connsiteX190" fmla="*/ 327788 w 1417745"/>
                  <a:gd name="connsiteY190" fmla="*/ 692691 h 898971"/>
                  <a:gd name="connsiteX191" fmla="*/ 1081837 w 1417745"/>
                  <a:gd name="connsiteY191" fmla="*/ 244549 h 898971"/>
                  <a:gd name="connsiteX192" fmla="*/ 1109687 w 1417745"/>
                  <a:gd name="connsiteY192" fmla="*/ 251753 h 898971"/>
                  <a:gd name="connsiteX193" fmla="*/ 1116364 w 1417745"/>
                  <a:gd name="connsiteY193" fmla="*/ 250611 h 898971"/>
                  <a:gd name="connsiteX194" fmla="*/ 1109951 w 1417745"/>
                  <a:gd name="connsiteY194" fmla="*/ 246482 h 898971"/>
                  <a:gd name="connsiteX195" fmla="*/ 1105207 w 1417745"/>
                  <a:gd name="connsiteY195" fmla="*/ 245340 h 898971"/>
                  <a:gd name="connsiteX196" fmla="*/ 1091941 w 1417745"/>
                  <a:gd name="connsiteY196" fmla="*/ 243056 h 898971"/>
                  <a:gd name="connsiteX197" fmla="*/ 1079465 w 1417745"/>
                  <a:gd name="connsiteY197" fmla="*/ 244549 h 898971"/>
                  <a:gd name="connsiteX198" fmla="*/ 1065760 w 1417745"/>
                  <a:gd name="connsiteY198" fmla="*/ 240420 h 898971"/>
                  <a:gd name="connsiteX199" fmla="*/ 1064179 w 1417745"/>
                  <a:gd name="connsiteY199" fmla="*/ 240772 h 898971"/>
                  <a:gd name="connsiteX200" fmla="*/ 1064003 w 1417745"/>
                  <a:gd name="connsiteY200" fmla="*/ 242968 h 898971"/>
                  <a:gd name="connsiteX201" fmla="*/ 1081837 w 1417745"/>
                  <a:gd name="connsiteY201" fmla="*/ 244549 h 898971"/>
                  <a:gd name="connsiteX202" fmla="*/ 551201 w 1417745"/>
                  <a:gd name="connsiteY202" fmla="*/ 681973 h 898971"/>
                  <a:gd name="connsiteX203" fmla="*/ 517465 w 1417745"/>
                  <a:gd name="connsiteY203" fmla="*/ 687156 h 898971"/>
                  <a:gd name="connsiteX204" fmla="*/ 508504 w 1417745"/>
                  <a:gd name="connsiteY204" fmla="*/ 691373 h 898971"/>
                  <a:gd name="connsiteX205" fmla="*/ 507098 w 1417745"/>
                  <a:gd name="connsiteY205" fmla="*/ 695327 h 898971"/>
                  <a:gd name="connsiteX206" fmla="*/ 511051 w 1417745"/>
                  <a:gd name="connsiteY206" fmla="*/ 695590 h 898971"/>
                  <a:gd name="connsiteX207" fmla="*/ 529764 w 1417745"/>
                  <a:gd name="connsiteY207" fmla="*/ 691549 h 898971"/>
                  <a:gd name="connsiteX208" fmla="*/ 541625 w 1417745"/>
                  <a:gd name="connsiteY208" fmla="*/ 691373 h 898971"/>
                  <a:gd name="connsiteX209" fmla="*/ 553485 w 1417745"/>
                  <a:gd name="connsiteY209" fmla="*/ 682061 h 898971"/>
                  <a:gd name="connsiteX210" fmla="*/ 556560 w 1417745"/>
                  <a:gd name="connsiteY210" fmla="*/ 681446 h 898971"/>
                  <a:gd name="connsiteX211" fmla="*/ 556120 w 1417745"/>
                  <a:gd name="connsiteY211" fmla="*/ 679865 h 898971"/>
                  <a:gd name="connsiteX212" fmla="*/ 551201 w 1417745"/>
                  <a:gd name="connsiteY212" fmla="*/ 681973 h 898971"/>
                  <a:gd name="connsiteX213" fmla="*/ 565609 w 1417745"/>
                  <a:gd name="connsiteY213" fmla="*/ 110660 h 898971"/>
                  <a:gd name="connsiteX214" fmla="*/ 529764 w 1417745"/>
                  <a:gd name="connsiteY214" fmla="*/ 112944 h 898971"/>
                  <a:gd name="connsiteX215" fmla="*/ 528007 w 1417745"/>
                  <a:gd name="connsiteY215" fmla="*/ 116458 h 898971"/>
                  <a:gd name="connsiteX216" fmla="*/ 516323 w 1417745"/>
                  <a:gd name="connsiteY216" fmla="*/ 138334 h 898971"/>
                  <a:gd name="connsiteX217" fmla="*/ 512018 w 1417745"/>
                  <a:gd name="connsiteY217" fmla="*/ 139388 h 898971"/>
                  <a:gd name="connsiteX218" fmla="*/ 509821 w 1417745"/>
                  <a:gd name="connsiteY218" fmla="*/ 140882 h 898971"/>
                  <a:gd name="connsiteX219" fmla="*/ 511842 w 1417745"/>
                  <a:gd name="connsiteY219" fmla="*/ 141672 h 898971"/>
                  <a:gd name="connsiteX220" fmla="*/ 529852 w 1417745"/>
                  <a:gd name="connsiteY220" fmla="*/ 139652 h 898971"/>
                  <a:gd name="connsiteX221" fmla="*/ 543030 w 1417745"/>
                  <a:gd name="connsiteY221" fmla="*/ 131130 h 898971"/>
                  <a:gd name="connsiteX222" fmla="*/ 556296 w 1417745"/>
                  <a:gd name="connsiteY222" fmla="*/ 117776 h 898971"/>
                  <a:gd name="connsiteX223" fmla="*/ 568069 w 1417745"/>
                  <a:gd name="connsiteY223" fmla="*/ 110660 h 898971"/>
                  <a:gd name="connsiteX224" fmla="*/ 571143 w 1417745"/>
                  <a:gd name="connsiteY224" fmla="*/ 110045 h 898971"/>
                  <a:gd name="connsiteX225" fmla="*/ 570704 w 1417745"/>
                  <a:gd name="connsiteY225" fmla="*/ 108464 h 898971"/>
                  <a:gd name="connsiteX226" fmla="*/ 565609 w 1417745"/>
                  <a:gd name="connsiteY226" fmla="*/ 110660 h 898971"/>
                  <a:gd name="connsiteX227" fmla="*/ 49292 w 1417745"/>
                  <a:gd name="connsiteY227" fmla="*/ 481139 h 898971"/>
                  <a:gd name="connsiteX228" fmla="*/ 50434 w 1417745"/>
                  <a:gd name="connsiteY228" fmla="*/ 465589 h 898971"/>
                  <a:gd name="connsiteX229" fmla="*/ 58517 w 1417745"/>
                  <a:gd name="connsiteY229" fmla="*/ 446174 h 898971"/>
                  <a:gd name="connsiteX230" fmla="*/ 69323 w 1417745"/>
                  <a:gd name="connsiteY230" fmla="*/ 413492 h 898971"/>
                  <a:gd name="connsiteX231" fmla="*/ 78635 w 1417745"/>
                  <a:gd name="connsiteY231" fmla="*/ 391353 h 898971"/>
                  <a:gd name="connsiteX232" fmla="*/ 87860 w 1417745"/>
                  <a:gd name="connsiteY232" fmla="*/ 363855 h 898971"/>
                  <a:gd name="connsiteX233" fmla="*/ 106397 w 1417745"/>
                  <a:gd name="connsiteY233" fmla="*/ 336971 h 898971"/>
                  <a:gd name="connsiteX234" fmla="*/ 134247 w 1417745"/>
                  <a:gd name="connsiteY234" fmla="*/ 311406 h 898971"/>
                  <a:gd name="connsiteX235" fmla="*/ 159636 w 1417745"/>
                  <a:gd name="connsiteY235" fmla="*/ 289267 h 898971"/>
                  <a:gd name="connsiteX236" fmla="*/ 191879 w 1417745"/>
                  <a:gd name="connsiteY236" fmla="*/ 254916 h 898971"/>
                  <a:gd name="connsiteX237" fmla="*/ 198643 w 1417745"/>
                  <a:gd name="connsiteY237" fmla="*/ 248327 h 898971"/>
                  <a:gd name="connsiteX238" fmla="*/ 200313 w 1417745"/>
                  <a:gd name="connsiteY238" fmla="*/ 244901 h 898971"/>
                  <a:gd name="connsiteX239" fmla="*/ 195744 w 1417745"/>
                  <a:gd name="connsiteY239" fmla="*/ 244549 h 898971"/>
                  <a:gd name="connsiteX240" fmla="*/ 193021 w 1417745"/>
                  <a:gd name="connsiteY240" fmla="*/ 246570 h 898971"/>
                  <a:gd name="connsiteX241" fmla="*/ 141275 w 1417745"/>
                  <a:gd name="connsiteY241" fmla="*/ 286192 h 898971"/>
                  <a:gd name="connsiteX242" fmla="*/ 138288 w 1417745"/>
                  <a:gd name="connsiteY242" fmla="*/ 287510 h 898971"/>
                  <a:gd name="connsiteX243" fmla="*/ 127833 w 1417745"/>
                  <a:gd name="connsiteY243" fmla="*/ 296822 h 898971"/>
                  <a:gd name="connsiteX244" fmla="*/ 107363 w 1417745"/>
                  <a:gd name="connsiteY244" fmla="*/ 316150 h 898971"/>
                  <a:gd name="connsiteX245" fmla="*/ 93482 w 1417745"/>
                  <a:gd name="connsiteY245" fmla="*/ 333721 h 898971"/>
                  <a:gd name="connsiteX246" fmla="*/ 79426 w 1417745"/>
                  <a:gd name="connsiteY246" fmla="*/ 353049 h 898971"/>
                  <a:gd name="connsiteX247" fmla="*/ 68444 w 1417745"/>
                  <a:gd name="connsiteY247" fmla="*/ 368774 h 898971"/>
                  <a:gd name="connsiteX248" fmla="*/ 58253 w 1417745"/>
                  <a:gd name="connsiteY248" fmla="*/ 383710 h 898971"/>
                  <a:gd name="connsiteX249" fmla="*/ 55354 w 1417745"/>
                  <a:gd name="connsiteY249" fmla="*/ 387312 h 898971"/>
                  <a:gd name="connsiteX250" fmla="*/ 38925 w 1417745"/>
                  <a:gd name="connsiteY250" fmla="*/ 424737 h 898971"/>
                  <a:gd name="connsiteX251" fmla="*/ 38486 w 1417745"/>
                  <a:gd name="connsiteY251" fmla="*/ 429306 h 898971"/>
                  <a:gd name="connsiteX252" fmla="*/ 35675 w 1417745"/>
                  <a:gd name="connsiteY252" fmla="*/ 440287 h 898971"/>
                  <a:gd name="connsiteX253" fmla="*/ 34269 w 1417745"/>
                  <a:gd name="connsiteY253" fmla="*/ 450742 h 898971"/>
                  <a:gd name="connsiteX254" fmla="*/ 28207 w 1417745"/>
                  <a:gd name="connsiteY254" fmla="*/ 473584 h 898971"/>
                  <a:gd name="connsiteX255" fmla="*/ 28471 w 1417745"/>
                  <a:gd name="connsiteY255" fmla="*/ 487026 h 898971"/>
                  <a:gd name="connsiteX256" fmla="*/ 26714 w 1417745"/>
                  <a:gd name="connsiteY256" fmla="*/ 529195 h 898971"/>
                  <a:gd name="connsiteX257" fmla="*/ 28471 w 1417745"/>
                  <a:gd name="connsiteY257" fmla="*/ 541056 h 898971"/>
                  <a:gd name="connsiteX258" fmla="*/ 28998 w 1417745"/>
                  <a:gd name="connsiteY258" fmla="*/ 552565 h 898971"/>
                  <a:gd name="connsiteX259" fmla="*/ 31370 w 1417745"/>
                  <a:gd name="connsiteY259" fmla="*/ 561086 h 898971"/>
                  <a:gd name="connsiteX260" fmla="*/ 40419 w 1417745"/>
                  <a:gd name="connsiteY260" fmla="*/ 592011 h 898971"/>
                  <a:gd name="connsiteX261" fmla="*/ 40770 w 1417745"/>
                  <a:gd name="connsiteY261" fmla="*/ 594119 h 898971"/>
                  <a:gd name="connsiteX262" fmla="*/ 43318 w 1417745"/>
                  <a:gd name="connsiteY262" fmla="*/ 606507 h 898971"/>
                  <a:gd name="connsiteX263" fmla="*/ 49995 w 1417745"/>
                  <a:gd name="connsiteY263" fmla="*/ 616786 h 898971"/>
                  <a:gd name="connsiteX264" fmla="*/ 62646 w 1417745"/>
                  <a:gd name="connsiteY264" fmla="*/ 640331 h 898971"/>
                  <a:gd name="connsiteX265" fmla="*/ 76614 w 1417745"/>
                  <a:gd name="connsiteY265" fmla="*/ 661855 h 898971"/>
                  <a:gd name="connsiteX266" fmla="*/ 84961 w 1417745"/>
                  <a:gd name="connsiteY266" fmla="*/ 674945 h 898971"/>
                  <a:gd name="connsiteX267" fmla="*/ 93482 w 1417745"/>
                  <a:gd name="connsiteY267" fmla="*/ 685751 h 898971"/>
                  <a:gd name="connsiteX268" fmla="*/ 112459 w 1417745"/>
                  <a:gd name="connsiteY268" fmla="*/ 705869 h 898971"/>
                  <a:gd name="connsiteX269" fmla="*/ 132402 w 1417745"/>
                  <a:gd name="connsiteY269" fmla="*/ 720277 h 898971"/>
                  <a:gd name="connsiteX270" fmla="*/ 168246 w 1417745"/>
                  <a:gd name="connsiteY270" fmla="*/ 746370 h 898971"/>
                  <a:gd name="connsiteX271" fmla="*/ 220080 w 1417745"/>
                  <a:gd name="connsiteY271" fmla="*/ 774220 h 898971"/>
                  <a:gd name="connsiteX272" fmla="*/ 273583 w 1417745"/>
                  <a:gd name="connsiteY272" fmla="*/ 792230 h 898971"/>
                  <a:gd name="connsiteX273" fmla="*/ 291944 w 1417745"/>
                  <a:gd name="connsiteY273" fmla="*/ 796974 h 898971"/>
                  <a:gd name="connsiteX274" fmla="*/ 301959 w 1417745"/>
                  <a:gd name="connsiteY274" fmla="*/ 801366 h 898971"/>
                  <a:gd name="connsiteX275" fmla="*/ 334641 w 1417745"/>
                  <a:gd name="connsiteY275" fmla="*/ 806462 h 898971"/>
                  <a:gd name="connsiteX276" fmla="*/ 376108 w 1417745"/>
                  <a:gd name="connsiteY276" fmla="*/ 810943 h 898971"/>
                  <a:gd name="connsiteX277" fmla="*/ 427678 w 1417745"/>
                  <a:gd name="connsiteY277" fmla="*/ 813666 h 898971"/>
                  <a:gd name="connsiteX278" fmla="*/ 431192 w 1417745"/>
                  <a:gd name="connsiteY278" fmla="*/ 813754 h 898971"/>
                  <a:gd name="connsiteX279" fmla="*/ 450081 w 1417745"/>
                  <a:gd name="connsiteY279" fmla="*/ 811997 h 898971"/>
                  <a:gd name="connsiteX280" fmla="*/ 469321 w 1417745"/>
                  <a:gd name="connsiteY280" fmla="*/ 806198 h 898971"/>
                  <a:gd name="connsiteX281" fmla="*/ 488034 w 1417745"/>
                  <a:gd name="connsiteY281" fmla="*/ 802596 h 898971"/>
                  <a:gd name="connsiteX282" fmla="*/ 519397 w 1417745"/>
                  <a:gd name="connsiteY282" fmla="*/ 794777 h 898971"/>
                  <a:gd name="connsiteX283" fmla="*/ 577996 w 1417745"/>
                  <a:gd name="connsiteY283" fmla="*/ 777382 h 898971"/>
                  <a:gd name="connsiteX284" fmla="*/ 606461 w 1417745"/>
                  <a:gd name="connsiteY284" fmla="*/ 765434 h 898971"/>
                  <a:gd name="connsiteX285" fmla="*/ 632553 w 1417745"/>
                  <a:gd name="connsiteY285" fmla="*/ 753398 h 898971"/>
                  <a:gd name="connsiteX286" fmla="*/ 638000 w 1417745"/>
                  <a:gd name="connsiteY286" fmla="*/ 742944 h 898971"/>
                  <a:gd name="connsiteX287" fmla="*/ 627721 w 1417745"/>
                  <a:gd name="connsiteY287" fmla="*/ 739869 h 898971"/>
                  <a:gd name="connsiteX288" fmla="*/ 608218 w 1417745"/>
                  <a:gd name="connsiteY288" fmla="*/ 744964 h 898971"/>
                  <a:gd name="connsiteX289" fmla="*/ 560777 w 1417745"/>
                  <a:gd name="connsiteY289" fmla="*/ 751553 h 898971"/>
                  <a:gd name="connsiteX290" fmla="*/ 542767 w 1417745"/>
                  <a:gd name="connsiteY290" fmla="*/ 757176 h 898971"/>
                  <a:gd name="connsiteX291" fmla="*/ 530116 w 1417745"/>
                  <a:gd name="connsiteY291" fmla="*/ 761042 h 898971"/>
                  <a:gd name="connsiteX292" fmla="*/ 521155 w 1417745"/>
                  <a:gd name="connsiteY292" fmla="*/ 762359 h 898971"/>
                  <a:gd name="connsiteX293" fmla="*/ 491196 w 1417745"/>
                  <a:gd name="connsiteY293" fmla="*/ 766137 h 898971"/>
                  <a:gd name="connsiteX294" fmla="*/ 445161 w 1417745"/>
                  <a:gd name="connsiteY294" fmla="*/ 769915 h 898971"/>
                  <a:gd name="connsiteX295" fmla="*/ 396754 w 1417745"/>
                  <a:gd name="connsiteY295" fmla="*/ 777207 h 898971"/>
                  <a:gd name="connsiteX296" fmla="*/ 352475 w 1417745"/>
                  <a:gd name="connsiteY296" fmla="*/ 780018 h 898971"/>
                  <a:gd name="connsiteX297" fmla="*/ 332005 w 1417745"/>
                  <a:gd name="connsiteY297" fmla="*/ 777734 h 898971"/>
                  <a:gd name="connsiteX298" fmla="*/ 289748 w 1417745"/>
                  <a:gd name="connsiteY298" fmla="*/ 777734 h 898971"/>
                  <a:gd name="connsiteX299" fmla="*/ 267784 w 1417745"/>
                  <a:gd name="connsiteY299" fmla="*/ 762271 h 898971"/>
                  <a:gd name="connsiteX300" fmla="*/ 263392 w 1417745"/>
                  <a:gd name="connsiteY300" fmla="*/ 758757 h 898971"/>
                  <a:gd name="connsiteX301" fmla="*/ 241428 w 1417745"/>
                  <a:gd name="connsiteY301" fmla="*/ 750938 h 898971"/>
                  <a:gd name="connsiteX302" fmla="*/ 189594 w 1417745"/>
                  <a:gd name="connsiteY302" fmla="*/ 734949 h 898971"/>
                  <a:gd name="connsiteX303" fmla="*/ 179931 w 1417745"/>
                  <a:gd name="connsiteY303" fmla="*/ 732577 h 898971"/>
                  <a:gd name="connsiteX304" fmla="*/ 165435 w 1417745"/>
                  <a:gd name="connsiteY304" fmla="*/ 724494 h 898971"/>
                  <a:gd name="connsiteX305" fmla="*/ 152608 w 1417745"/>
                  <a:gd name="connsiteY305" fmla="*/ 718169 h 898971"/>
                  <a:gd name="connsiteX306" fmla="*/ 125813 w 1417745"/>
                  <a:gd name="connsiteY306" fmla="*/ 699368 h 898971"/>
                  <a:gd name="connsiteX307" fmla="*/ 119926 w 1417745"/>
                  <a:gd name="connsiteY307" fmla="*/ 696820 h 898971"/>
                  <a:gd name="connsiteX308" fmla="*/ 108857 w 1417745"/>
                  <a:gd name="connsiteY308" fmla="*/ 691637 h 898971"/>
                  <a:gd name="connsiteX309" fmla="*/ 91374 w 1417745"/>
                  <a:gd name="connsiteY309" fmla="*/ 670201 h 898971"/>
                  <a:gd name="connsiteX310" fmla="*/ 78372 w 1417745"/>
                  <a:gd name="connsiteY310" fmla="*/ 643142 h 898971"/>
                  <a:gd name="connsiteX311" fmla="*/ 63085 w 1417745"/>
                  <a:gd name="connsiteY311" fmla="*/ 619861 h 898971"/>
                  <a:gd name="connsiteX312" fmla="*/ 57462 w 1417745"/>
                  <a:gd name="connsiteY312" fmla="*/ 605365 h 898971"/>
                  <a:gd name="connsiteX313" fmla="*/ 54563 w 1417745"/>
                  <a:gd name="connsiteY313" fmla="*/ 597370 h 898971"/>
                  <a:gd name="connsiteX314" fmla="*/ 47974 w 1417745"/>
                  <a:gd name="connsiteY314" fmla="*/ 589287 h 898971"/>
                  <a:gd name="connsiteX315" fmla="*/ 36553 w 1417745"/>
                  <a:gd name="connsiteY315" fmla="*/ 555903 h 898971"/>
                  <a:gd name="connsiteX316" fmla="*/ 40682 w 1417745"/>
                  <a:gd name="connsiteY316" fmla="*/ 532797 h 898971"/>
                  <a:gd name="connsiteX317" fmla="*/ 42967 w 1417745"/>
                  <a:gd name="connsiteY317" fmla="*/ 526823 h 898971"/>
                  <a:gd name="connsiteX318" fmla="*/ 42967 w 1417745"/>
                  <a:gd name="connsiteY318" fmla="*/ 503542 h 898971"/>
                  <a:gd name="connsiteX319" fmla="*/ 47886 w 1417745"/>
                  <a:gd name="connsiteY319" fmla="*/ 486323 h 898971"/>
                  <a:gd name="connsiteX320" fmla="*/ 49292 w 1417745"/>
                  <a:gd name="connsiteY320" fmla="*/ 481139 h 898971"/>
                  <a:gd name="connsiteX321" fmla="*/ 522560 w 1417745"/>
                  <a:gd name="connsiteY321" fmla="*/ 53292 h 898971"/>
                  <a:gd name="connsiteX322" fmla="*/ 533718 w 1417745"/>
                  <a:gd name="connsiteY322" fmla="*/ 48547 h 898971"/>
                  <a:gd name="connsiteX323" fmla="*/ 575975 w 1417745"/>
                  <a:gd name="connsiteY323" fmla="*/ 43979 h 898971"/>
                  <a:gd name="connsiteX324" fmla="*/ 640460 w 1417745"/>
                  <a:gd name="connsiteY324" fmla="*/ 43803 h 898971"/>
                  <a:gd name="connsiteX325" fmla="*/ 663478 w 1417745"/>
                  <a:gd name="connsiteY325" fmla="*/ 45560 h 898971"/>
                  <a:gd name="connsiteX326" fmla="*/ 683860 w 1417745"/>
                  <a:gd name="connsiteY326" fmla="*/ 50129 h 898971"/>
                  <a:gd name="connsiteX327" fmla="*/ 704066 w 1417745"/>
                  <a:gd name="connsiteY327" fmla="*/ 55312 h 898971"/>
                  <a:gd name="connsiteX328" fmla="*/ 724800 w 1417745"/>
                  <a:gd name="connsiteY328" fmla="*/ 55839 h 898971"/>
                  <a:gd name="connsiteX329" fmla="*/ 746939 w 1417745"/>
                  <a:gd name="connsiteY329" fmla="*/ 59968 h 898971"/>
                  <a:gd name="connsiteX330" fmla="*/ 786737 w 1417745"/>
                  <a:gd name="connsiteY330" fmla="*/ 73674 h 898971"/>
                  <a:gd name="connsiteX331" fmla="*/ 809491 w 1417745"/>
                  <a:gd name="connsiteY331" fmla="*/ 82108 h 898971"/>
                  <a:gd name="connsiteX332" fmla="*/ 845950 w 1417745"/>
                  <a:gd name="connsiteY332" fmla="*/ 106531 h 898971"/>
                  <a:gd name="connsiteX333" fmla="*/ 859479 w 1417745"/>
                  <a:gd name="connsiteY333" fmla="*/ 119709 h 898971"/>
                  <a:gd name="connsiteX334" fmla="*/ 902879 w 1417745"/>
                  <a:gd name="connsiteY334" fmla="*/ 156168 h 898971"/>
                  <a:gd name="connsiteX335" fmla="*/ 908150 w 1417745"/>
                  <a:gd name="connsiteY335" fmla="*/ 160825 h 898971"/>
                  <a:gd name="connsiteX336" fmla="*/ 951814 w 1417745"/>
                  <a:gd name="connsiteY336" fmla="*/ 206948 h 898971"/>
                  <a:gd name="connsiteX337" fmla="*/ 970527 w 1417745"/>
                  <a:gd name="connsiteY337" fmla="*/ 215733 h 898971"/>
                  <a:gd name="connsiteX338" fmla="*/ 975095 w 1417745"/>
                  <a:gd name="connsiteY338" fmla="*/ 209583 h 898971"/>
                  <a:gd name="connsiteX339" fmla="*/ 964904 w 1417745"/>
                  <a:gd name="connsiteY339" fmla="*/ 189992 h 898971"/>
                  <a:gd name="connsiteX340" fmla="*/ 929938 w 1417745"/>
                  <a:gd name="connsiteY340" fmla="*/ 147119 h 898971"/>
                  <a:gd name="connsiteX341" fmla="*/ 922207 w 1417745"/>
                  <a:gd name="connsiteY341" fmla="*/ 137280 h 898971"/>
                  <a:gd name="connsiteX342" fmla="*/ 886451 w 1417745"/>
                  <a:gd name="connsiteY342" fmla="*/ 108376 h 898971"/>
                  <a:gd name="connsiteX343" fmla="*/ 888296 w 1417745"/>
                  <a:gd name="connsiteY343" fmla="*/ 103280 h 898971"/>
                  <a:gd name="connsiteX344" fmla="*/ 891722 w 1417745"/>
                  <a:gd name="connsiteY344" fmla="*/ 101787 h 898971"/>
                  <a:gd name="connsiteX345" fmla="*/ 888471 w 1417745"/>
                  <a:gd name="connsiteY345" fmla="*/ 100996 h 898971"/>
                  <a:gd name="connsiteX346" fmla="*/ 855702 w 1417745"/>
                  <a:gd name="connsiteY346" fmla="*/ 87555 h 898971"/>
                  <a:gd name="connsiteX347" fmla="*/ 848761 w 1417745"/>
                  <a:gd name="connsiteY347" fmla="*/ 84304 h 898971"/>
                  <a:gd name="connsiteX348" fmla="*/ 841557 w 1417745"/>
                  <a:gd name="connsiteY348" fmla="*/ 81756 h 898971"/>
                  <a:gd name="connsiteX349" fmla="*/ 816255 w 1417745"/>
                  <a:gd name="connsiteY349" fmla="*/ 67612 h 898971"/>
                  <a:gd name="connsiteX350" fmla="*/ 807470 w 1417745"/>
                  <a:gd name="connsiteY350" fmla="*/ 62868 h 898971"/>
                  <a:gd name="connsiteX351" fmla="*/ 786297 w 1417745"/>
                  <a:gd name="connsiteY351" fmla="*/ 56279 h 898971"/>
                  <a:gd name="connsiteX352" fmla="*/ 751331 w 1417745"/>
                  <a:gd name="connsiteY352" fmla="*/ 45560 h 898971"/>
                  <a:gd name="connsiteX353" fmla="*/ 720671 w 1417745"/>
                  <a:gd name="connsiteY353" fmla="*/ 38269 h 898971"/>
                  <a:gd name="connsiteX354" fmla="*/ 689834 w 1417745"/>
                  <a:gd name="connsiteY354" fmla="*/ 32470 h 898971"/>
                  <a:gd name="connsiteX355" fmla="*/ 656449 w 1417745"/>
                  <a:gd name="connsiteY355" fmla="*/ 29483 h 898971"/>
                  <a:gd name="connsiteX356" fmla="*/ 628512 w 1417745"/>
                  <a:gd name="connsiteY356" fmla="*/ 29483 h 898971"/>
                  <a:gd name="connsiteX357" fmla="*/ 626140 w 1417745"/>
                  <a:gd name="connsiteY357" fmla="*/ 29483 h 898971"/>
                  <a:gd name="connsiteX358" fmla="*/ 605494 w 1417745"/>
                  <a:gd name="connsiteY358" fmla="*/ 30274 h 898971"/>
                  <a:gd name="connsiteX359" fmla="*/ 583706 w 1417745"/>
                  <a:gd name="connsiteY359" fmla="*/ 31855 h 898971"/>
                  <a:gd name="connsiteX360" fmla="*/ 575360 w 1417745"/>
                  <a:gd name="connsiteY360" fmla="*/ 31943 h 898971"/>
                  <a:gd name="connsiteX361" fmla="*/ 530555 w 1417745"/>
                  <a:gd name="connsiteY361" fmla="*/ 39059 h 898971"/>
                  <a:gd name="connsiteX362" fmla="*/ 524932 w 1417745"/>
                  <a:gd name="connsiteY362" fmla="*/ 39498 h 898971"/>
                  <a:gd name="connsiteX363" fmla="*/ 510788 w 1417745"/>
                  <a:gd name="connsiteY363" fmla="*/ 46175 h 898971"/>
                  <a:gd name="connsiteX364" fmla="*/ 495853 w 1417745"/>
                  <a:gd name="connsiteY364" fmla="*/ 49075 h 898971"/>
                  <a:gd name="connsiteX365" fmla="*/ 463083 w 1417745"/>
                  <a:gd name="connsiteY365" fmla="*/ 58914 h 898971"/>
                  <a:gd name="connsiteX366" fmla="*/ 430753 w 1417745"/>
                  <a:gd name="connsiteY366" fmla="*/ 70247 h 898971"/>
                  <a:gd name="connsiteX367" fmla="*/ 428381 w 1417745"/>
                  <a:gd name="connsiteY367" fmla="*/ 72004 h 898971"/>
                  <a:gd name="connsiteX368" fmla="*/ 419683 w 1417745"/>
                  <a:gd name="connsiteY368" fmla="*/ 77715 h 898971"/>
                  <a:gd name="connsiteX369" fmla="*/ 411513 w 1417745"/>
                  <a:gd name="connsiteY369" fmla="*/ 81053 h 898971"/>
                  <a:gd name="connsiteX370" fmla="*/ 373297 w 1417745"/>
                  <a:gd name="connsiteY370" fmla="*/ 103983 h 898971"/>
                  <a:gd name="connsiteX371" fmla="*/ 348434 w 1417745"/>
                  <a:gd name="connsiteY371" fmla="*/ 122081 h 898971"/>
                  <a:gd name="connsiteX372" fmla="*/ 329721 w 1417745"/>
                  <a:gd name="connsiteY372" fmla="*/ 136577 h 898971"/>
                  <a:gd name="connsiteX373" fmla="*/ 315665 w 1417745"/>
                  <a:gd name="connsiteY373" fmla="*/ 147998 h 898971"/>
                  <a:gd name="connsiteX374" fmla="*/ 293965 w 1417745"/>
                  <a:gd name="connsiteY374" fmla="*/ 169873 h 898971"/>
                  <a:gd name="connsiteX375" fmla="*/ 292383 w 1417745"/>
                  <a:gd name="connsiteY375" fmla="*/ 171543 h 898971"/>
                  <a:gd name="connsiteX376" fmla="*/ 292647 w 1417745"/>
                  <a:gd name="connsiteY376" fmla="*/ 174705 h 898971"/>
                  <a:gd name="connsiteX377" fmla="*/ 294668 w 1417745"/>
                  <a:gd name="connsiteY377" fmla="*/ 175320 h 898971"/>
                  <a:gd name="connsiteX378" fmla="*/ 324626 w 1417745"/>
                  <a:gd name="connsiteY378" fmla="*/ 158540 h 898971"/>
                  <a:gd name="connsiteX379" fmla="*/ 327876 w 1417745"/>
                  <a:gd name="connsiteY379" fmla="*/ 157574 h 898971"/>
                  <a:gd name="connsiteX380" fmla="*/ 337277 w 1417745"/>
                  <a:gd name="connsiteY380" fmla="*/ 157047 h 898971"/>
                  <a:gd name="connsiteX381" fmla="*/ 345974 w 1417745"/>
                  <a:gd name="connsiteY381" fmla="*/ 151512 h 898971"/>
                  <a:gd name="connsiteX382" fmla="*/ 347556 w 1417745"/>
                  <a:gd name="connsiteY382" fmla="*/ 148086 h 898971"/>
                  <a:gd name="connsiteX383" fmla="*/ 353793 w 1417745"/>
                  <a:gd name="connsiteY383" fmla="*/ 124980 h 898971"/>
                  <a:gd name="connsiteX384" fmla="*/ 369519 w 1417745"/>
                  <a:gd name="connsiteY384" fmla="*/ 113735 h 898971"/>
                  <a:gd name="connsiteX385" fmla="*/ 376635 w 1417745"/>
                  <a:gd name="connsiteY385" fmla="*/ 110924 h 898971"/>
                  <a:gd name="connsiteX386" fmla="*/ 394997 w 1417745"/>
                  <a:gd name="connsiteY386" fmla="*/ 105916 h 898971"/>
                  <a:gd name="connsiteX387" fmla="*/ 397808 w 1417745"/>
                  <a:gd name="connsiteY387" fmla="*/ 101963 h 898971"/>
                  <a:gd name="connsiteX388" fmla="*/ 410283 w 1417745"/>
                  <a:gd name="connsiteY388" fmla="*/ 98536 h 898971"/>
                  <a:gd name="connsiteX389" fmla="*/ 416433 w 1417745"/>
                  <a:gd name="connsiteY389" fmla="*/ 97306 h 898971"/>
                  <a:gd name="connsiteX390" fmla="*/ 446918 w 1417745"/>
                  <a:gd name="connsiteY390" fmla="*/ 78593 h 898971"/>
                  <a:gd name="connsiteX391" fmla="*/ 487155 w 1417745"/>
                  <a:gd name="connsiteY391" fmla="*/ 63043 h 898971"/>
                  <a:gd name="connsiteX392" fmla="*/ 522560 w 1417745"/>
                  <a:gd name="connsiteY392" fmla="*/ 53292 h 898971"/>
                  <a:gd name="connsiteX393" fmla="*/ 1269493 w 1417745"/>
                  <a:gd name="connsiteY393" fmla="*/ 475165 h 898971"/>
                  <a:gd name="connsiteX394" fmla="*/ 1252889 w 1417745"/>
                  <a:gd name="connsiteY394" fmla="*/ 510131 h 898971"/>
                  <a:gd name="connsiteX395" fmla="*/ 1243400 w 1417745"/>
                  <a:gd name="connsiteY395" fmla="*/ 527790 h 898971"/>
                  <a:gd name="connsiteX396" fmla="*/ 1240941 w 1417745"/>
                  <a:gd name="connsiteY396" fmla="*/ 532622 h 898971"/>
                  <a:gd name="connsiteX397" fmla="*/ 1233209 w 1417745"/>
                  <a:gd name="connsiteY397" fmla="*/ 549841 h 898971"/>
                  <a:gd name="connsiteX398" fmla="*/ 1231277 w 1417745"/>
                  <a:gd name="connsiteY398" fmla="*/ 553794 h 898971"/>
                  <a:gd name="connsiteX399" fmla="*/ 1212915 w 1417745"/>
                  <a:gd name="connsiteY399" fmla="*/ 586827 h 898971"/>
                  <a:gd name="connsiteX400" fmla="*/ 1205360 w 1417745"/>
                  <a:gd name="connsiteY400" fmla="*/ 594471 h 898971"/>
                  <a:gd name="connsiteX401" fmla="*/ 1203954 w 1417745"/>
                  <a:gd name="connsiteY401" fmla="*/ 598600 h 898971"/>
                  <a:gd name="connsiteX402" fmla="*/ 1209577 w 1417745"/>
                  <a:gd name="connsiteY402" fmla="*/ 599303 h 898971"/>
                  <a:gd name="connsiteX403" fmla="*/ 1223809 w 1417745"/>
                  <a:gd name="connsiteY403" fmla="*/ 585158 h 898971"/>
                  <a:gd name="connsiteX404" fmla="*/ 1251747 w 1417745"/>
                  <a:gd name="connsiteY404" fmla="*/ 555112 h 898971"/>
                  <a:gd name="connsiteX405" fmla="*/ 1254382 w 1417745"/>
                  <a:gd name="connsiteY405" fmla="*/ 552916 h 898971"/>
                  <a:gd name="connsiteX406" fmla="*/ 1274149 w 1417745"/>
                  <a:gd name="connsiteY406" fmla="*/ 537629 h 898971"/>
                  <a:gd name="connsiteX407" fmla="*/ 1281968 w 1417745"/>
                  <a:gd name="connsiteY407" fmla="*/ 533676 h 898971"/>
                  <a:gd name="connsiteX408" fmla="*/ 1285658 w 1417745"/>
                  <a:gd name="connsiteY408" fmla="*/ 527790 h 898971"/>
                  <a:gd name="connsiteX409" fmla="*/ 1288997 w 1417745"/>
                  <a:gd name="connsiteY409" fmla="*/ 515315 h 898971"/>
                  <a:gd name="connsiteX410" fmla="*/ 1289348 w 1417745"/>
                  <a:gd name="connsiteY410" fmla="*/ 512152 h 898971"/>
                  <a:gd name="connsiteX411" fmla="*/ 1283286 w 1417745"/>
                  <a:gd name="connsiteY411" fmla="*/ 499062 h 898971"/>
                  <a:gd name="connsiteX412" fmla="*/ 1281090 w 1417745"/>
                  <a:gd name="connsiteY412" fmla="*/ 461109 h 898971"/>
                  <a:gd name="connsiteX413" fmla="*/ 1279069 w 1417745"/>
                  <a:gd name="connsiteY413" fmla="*/ 456277 h 898971"/>
                  <a:gd name="connsiteX414" fmla="*/ 1276521 w 1417745"/>
                  <a:gd name="connsiteY414" fmla="*/ 445383 h 898971"/>
                  <a:gd name="connsiteX415" fmla="*/ 1262289 w 1417745"/>
                  <a:gd name="connsiteY415" fmla="*/ 410681 h 898971"/>
                  <a:gd name="connsiteX416" fmla="*/ 1260444 w 1417745"/>
                  <a:gd name="connsiteY416" fmla="*/ 407957 h 898971"/>
                  <a:gd name="connsiteX417" fmla="*/ 1257984 w 1417745"/>
                  <a:gd name="connsiteY417" fmla="*/ 410505 h 898971"/>
                  <a:gd name="connsiteX418" fmla="*/ 1257545 w 1417745"/>
                  <a:gd name="connsiteY418" fmla="*/ 416215 h 898971"/>
                  <a:gd name="connsiteX419" fmla="*/ 1249902 w 1417745"/>
                  <a:gd name="connsiteY419" fmla="*/ 439848 h 898971"/>
                  <a:gd name="connsiteX420" fmla="*/ 1230398 w 1417745"/>
                  <a:gd name="connsiteY420" fmla="*/ 450215 h 898971"/>
                  <a:gd name="connsiteX421" fmla="*/ 1226269 w 1417745"/>
                  <a:gd name="connsiteY421" fmla="*/ 454168 h 898971"/>
                  <a:gd name="connsiteX422" fmla="*/ 1226005 w 1417745"/>
                  <a:gd name="connsiteY422" fmla="*/ 461109 h 898971"/>
                  <a:gd name="connsiteX423" fmla="*/ 1227411 w 1417745"/>
                  <a:gd name="connsiteY423" fmla="*/ 464623 h 898971"/>
                  <a:gd name="connsiteX424" fmla="*/ 1253855 w 1417745"/>
                  <a:gd name="connsiteY424" fmla="*/ 462339 h 898971"/>
                  <a:gd name="connsiteX425" fmla="*/ 1269493 w 1417745"/>
                  <a:gd name="connsiteY425" fmla="*/ 475165 h 898971"/>
                  <a:gd name="connsiteX426" fmla="*/ 1285043 w 1417745"/>
                  <a:gd name="connsiteY426" fmla="*/ 344966 h 898971"/>
                  <a:gd name="connsiteX427" fmla="*/ 1311926 w 1417745"/>
                  <a:gd name="connsiteY427" fmla="*/ 369126 h 898971"/>
                  <a:gd name="connsiteX428" fmla="*/ 1327477 w 1417745"/>
                  <a:gd name="connsiteY428" fmla="*/ 387927 h 898971"/>
                  <a:gd name="connsiteX429" fmla="*/ 1334681 w 1417745"/>
                  <a:gd name="connsiteY429" fmla="*/ 406464 h 898971"/>
                  <a:gd name="connsiteX430" fmla="*/ 1368329 w 1417745"/>
                  <a:gd name="connsiteY430" fmla="*/ 476132 h 898971"/>
                  <a:gd name="connsiteX431" fmla="*/ 1376587 w 1417745"/>
                  <a:gd name="connsiteY431" fmla="*/ 494230 h 898971"/>
                  <a:gd name="connsiteX432" fmla="*/ 1379047 w 1417745"/>
                  <a:gd name="connsiteY432" fmla="*/ 505826 h 898971"/>
                  <a:gd name="connsiteX433" fmla="*/ 1379837 w 1417745"/>
                  <a:gd name="connsiteY433" fmla="*/ 513382 h 898971"/>
                  <a:gd name="connsiteX434" fmla="*/ 1386778 w 1417745"/>
                  <a:gd name="connsiteY434" fmla="*/ 536927 h 898971"/>
                  <a:gd name="connsiteX435" fmla="*/ 1386866 w 1417745"/>
                  <a:gd name="connsiteY435" fmla="*/ 552477 h 898971"/>
                  <a:gd name="connsiteX436" fmla="*/ 1389853 w 1417745"/>
                  <a:gd name="connsiteY436" fmla="*/ 559505 h 898971"/>
                  <a:gd name="connsiteX437" fmla="*/ 1393103 w 1417745"/>
                  <a:gd name="connsiteY437" fmla="*/ 562053 h 898971"/>
                  <a:gd name="connsiteX438" fmla="*/ 1392928 w 1417745"/>
                  <a:gd name="connsiteY438" fmla="*/ 558012 h 898971"/>
                  <a:gd name="connsiteX439" fmla="*/ 1391961 w 1417745"/>
                  <a:gd name="connsiteY439" fmla="*/ 547030 h 898971"/>
                  <a:gd name="connsiteX440" fmla="*/ 1392664 w 1417745"/>
                  <a:gd name="connsiteY440" fmla="*/ 524715 h 898971"/>
                  <a:gd name="connsiteX441" fmla="*/ 1389326 w 1417745"/>
                  <a:gd name="connsiteY441" fmla="*/ 509955 h 898971"/>
                  <a:gd name="connsiteX442" fmla="*/ 1387041 w 1417745"/>
                  <a:gd name="connsiteY442" fmla="*/ 494757 h 898971"/>
                  <a:gd name="connsiteX443" fmla="*/ 1387920 w 1417745"/>
                  <a:gd name="connsiteY443" fmla="*/ 493175 h 898971"/>
                  <a:gd name="connsiteX444" fmla="*/ 1387305 w 1417745"/>
                  <a:gd name="connsiteY444" fmla="*/ 485444 h 898971"/>
                  <a:gd name="connsiteX445" fmla="*/ 1381946 w 1417745"/>
                  <a:gd name="connsiteY445" fmla="*/ 474638 h 898971"/>
                  <a:gd name="connsiteX446" fmla="*/ 1365429 w 1417745"/>
                  <a:gd name="connsiteY446" fmla="*/ 430096 h 898971"/>
                  <a:gd name="connsiteX447" fmla="*/ 1360070 w 1417745"/>
                  <a:gd name="connsiteY447" fmla="*/ 415688 h 898971"/>
                  <a:gd name="connsiteX448" fmla="*/ 1331957 w 1417745"/>
                  <a:gd name="connsiteY448" fmla="*/ 377033 h 898971"/>
                  <a:gd name="connsiteX449" fmla="*/ 1293126 w 1417745"/>
                  <a:gd name="connsiteY449" fmla="*/ 336269 h 898971"/>
                  <a:gd name="connsiteX450" fmla="*/ 1278806 w 1417745"/>
                  <a:gd name="connsiteY450" fmla="*/ 324584 h 898971"/>
                  <a:gd name="connsiteX451" fmla="*/ 1252977 w 1417745"/>
                  <a:gd name="connsiteY451" fmla="*/ 306135 h 898971"/>
                  <a:gd name="connsiteX452" fmla="*/ 1213179 w 1417745"/>
                  <a:gd name="connsiteY452" fmla="*/ 278197 h 898971"/>
                  <a:gd name="connsiteX453" fmla="*/ 1209840 w 1417745"/>
                  <a:gd name="connsiteY453" fmla="*/ 276792 h 898971"/>
                  <a:gd name="connsiteX454" fmla="*/ 1210367 w 1417745"/>
                  <a:gd name="connsiteY454" fmla="*/ 279954 h 898971"/>
                  <a:gd name="connsiteX455" fmla="*/ 1232243 w 1417745"/>
                  <a:gd name="connsiteY455" fmla="*/ 306750 h 898971"/>
                  <a:gd name="connsiteX456" fmla="*/ 1242171 w 1417745"/>
                  <a:gd name="connsiteY456" fmla="*/ 311757 h 898971"/>
                  <a:gd name="connsiteX457" fmla="*/ 1248496 w 1417745"/>
                  <a:gd name="connsiteY457" fmla="*/ 313602 h 898971"/>
                  <a:gd name="connsiteX458" fmla="*/ 1285043 w 1417745"/>
                  <a:gd name="connsiteY458" fmla="*/ 344966 h 898971"/>
                  <a:gd name="connsiteX459" fmla="*/ 1271865 w 1417745"/>
                  <a:gd name="connsiteY459" fmla="*/ 769212 h 898971"/>
                  <a:gd name="connsiteX460" fmla="*/ 1283901 w 1417745"/>
                  <a:gd name="connsiteY460" fmla="*/ 757703 h 898971"/>
                  <a:gd name="connsiteX461" fmla="*/ 1287679 w 1417745"/>
                  <a:gd name="connsiteY461" fmla="*/ 756210 h 898971"/>
                  <a:gd name="connsiteX462" fmla="*/ 1294971 w 1417745"/>
                  <a:gd name="connsiteY462" fmla="*/ 751026 h 898971"/>
                  <a:gd name="connsiteX463" fmla="*/ 1306743 w 1417745"/>
                  <a:gd name="connsiteY463" fmla="*/ 736794 h 898971"/>
                  <a:gd name="connsiteX464" fmla="*/ 1315001 w 1417745"/>
                  <a:gd name="connsiteY464" fmla="*/ 728448 h 898971"/>
                  <a:gd name="connsiteX465" fmla="*/ 1337931 w 1417745"/>
                  <a:gd name="connsiteY465" fmla="*/ 703497 h 898971"/>
                  <a:gd name="connsiteX466" fmla="*/ 1341182 w 1417745"/>
                  <a:gd name="connsiteY466" fmla="*/ 700071 h 898971"/>
                  <a:gd name="connsiteX467" fmla="*/ 1336438 w 1417745"/>
                  <a:gd name="connsiteY467" fmla="*/ 700071 h 898971"/>
                  <a:gd name="connsiteX468" fmla="*/ 1324314 w 1417745"/>
                  <a:gd name="connsiteY468" fmla="*/ 707890 h 898971"/>
                  <a:gd name="connsiteX469" fmla="*/ 1315792 w 1417745"/>
                  <a:gd name="connsiteY469" fmla="*/ 718608 h 898971"/>
                  <a:gd name="connsiteX470" fmla="*/ 1307358 w 1417745"/>
                  <a:gd name="connsiteY470" fmla="*/ 726515 h 898971"/>
                  <a:gd name="connsiteX471" fmla="*/ 1300857 w 1417745"/>
                  <a:gd name="connsiteY471" fmla="*/ 730820 h 898971"/>
                  <a:gd name="connsiteX472" fmla="*/ 1282144 w 1417745"/>
                  <a:gd name="connsiteY472" fmla="*/ 746370 h 898971"/>
                  <a:gd name="connsiteX473" fmla="*/ 1246739 w 1417745"/>
                  <a:gd name="connsiteY473" fmla="*/ 767631 h 898971"/>
                  <a:gd name="connsiteX474" fmla="*/ 1218538 w 1417745"/>
                  <a:gd name="connsiteY474" fmla="*/ 780018 h 898971"/>
                  <a:gd name="connsiteX475" fmla="*/ 1190600 w 1417745"/>
                  <a:gd name="connsiteY475" fmla="*/ 801103 h 898971"/>
                  <a:gd name="connsiteX476" fmla="*/ 1173381 w 1417745"/>
                  <a:gd name="connsiteY476" fmla="*/ 827195 h 898971"/>
                  <a:gd name="connsiteX477" fmla="*/ 1169076 w 1417745"/>
                  <a:gd name="connsiteY477" fmla="*/ 833785 h 898971"/>
                  <a:gd name="connsiteX478" fmla="*/ 1175753 w 1417745"/>
                  <a:gd name="connsiteY478" fmla="*/ 829655 h 898971"/>
                  <a:gd name="connsiteX479" fmla="*/ 1182430 w 1417745"/>
                  <a:gd name="connsiteY479" fmla="*/ 825526 h 898971"/>
                  <a:gd name="connsiteX480" fmla="*/ 1222403 w 1417745"/>
                  <a:gd name="connsiteY480" fmla="*/ 803914 h 898971"/>
                  <a:gd name="connsiteX481" fmla="*/ 1256051 w 1417745"/>
                  <a:gd name="connsiteY481" fmla="*/ 780897 h 898971"/>
                  <a:gd name="connsiteX482" fmla="*/ 1271865 w 1417745"/>
                  <a:gd name="connsiteY482" fmla="*/ 769212 h 898971"/>
                  <a:gd name="connsiteX483" fmla="*/ 140133 w 1417745"/>
                  <a:gd name="connsiteY483" fmla="*/ 648501 h 898971"/>
                  <a:gd name="connsiteX484" fmla="*/ 119839 w 1417745"/>
                  <a:gd name="connsiteY484" fmla="*/ 622321 h 898971"/>
                  <a:gd name="connsiteX485" fmla="*/ 106046 w 1417745"/>
                  <a:gd name="connsiteY485" fmla="*/ 603432 h 898971"/>
                  <a:gd name="connsiteX486" fmla="*/ 91637 w 1417745"/>
                  <a:gd name="connsiteY486" fmla="*/ 580590 h 898971"/>
                  <a:gd name="connsiteX487" fmla="*/ 88738 w 1417745"/>
                  <a:gd name="connsiteY487" fmla="*/ 553267 h 898971"/>
                  <a:gd name="connsiteX488" fmla="*/ 89880 w 1417745"/>
                  <a:gd name="connsiteY488" fmla="*/ 540792 h 898971"/>
                  <a:gd name="connsiteX489" fmla="*/ 87772 w 1417745"/>
                  <a:gd name="connsiteY489" fmla="*/ 536575 h 898971"/>
                  <a:gd name="connsiteX490" fmla="*/ 86278 w 1417745"/>
                  <a:gd name="connsiteY490" fmla="*/ 540001 h 898971"/>
                  <a:gd name="connsiteX491" fmla="*/ 83643 w 1417745"/>
                  <a:gd name="connsiteY491" fmla="*/ 558012 h 898971"/>
                  <a:gd name="connsiteX492" fmla="*/ 88563 w 1417745"/>
                  <a:gd name="connsiteY492" fmla="*/ 593504 h 898971"/>
                  <a:gd name="connsiteX493" fmla="*/ 98051 w 1417745"/>
                  <a:gd name="connsiteY493" fmla="*/ 613359 h 898971"/>
                  <a:gd name="connsiteX494" fmla="*/ 114567 w 1417745"/>
                  <a:gd name="connsiteY494" fmla="*/ 639891 h 898971"/>
                  <a:gd name="connsiteX495" fmla="*/ 134247 w 1417745"/>
                  <a:gd name="connsiteY495" fmla="*/ 661240 h 898971"/>
                  <a:gd name="connsiteX496" fmla="*/ 141538 w 1417745"/>
                  <a:gd name="connsiteY496" fmla="*/ 662645 h 898971"/>
                  <a:gd name="connsiteX497" fmla="*/ 143471 w 1417745"/>
                  <a:gd name="connsiteY497" fmla="*/ 657110 h 898971"/>
                  <a:gd name="connsiteX498" fmla="*/ 140133 w 1417745"/>
                  <a:gd name="connsiteY498" fmla="*/ 648501 h 898971"/>
                  <a:gd name="connsiteX499" fmla="*/ 842875 w 1417745"/>
                  <a:gd name="connsiteY499" fmla="*/ 182437 h 898971"/>
                  <a:gd name="connsiteX500" fmla="*/ 844896 w 1417745"/>
                  <a:gd name="connsiteY500" fmla="*/ 177429 h 898971"/>
                  <a:gd name="connsiteX501" fmla="*/ 800002 w 1417745"/>
                  <a:gd name="connsiteY501" fmla="*/ 156344 h 898971"/>
                  <a:gd name="connsiteX502" fmla="*/ 758623 w 1417745"/>
                  <a:gd name="connsiteY502" fmla="*/ 146680 h 898971"/>
                  <a:gd name="connsiteX503" fmla="*/ 755812 w 1417745"/>
                  <a:gd name="connsiteY503" fmla="*/ 147910 h 898971"/>
                  <a:gd name="connsiteX504" fmla="*/ 756603 w 1417745"/>
                  <a:gd name="connsiteY504" fmla="*/ 150985 h 898971"/>
                  <a:gd name="connsiteX505" fmla="*/ 787791 w 1417745"/>
                  <a:gd name="connsiteY505" fmla="*/ 170664 h 898971"/>
                  <a:gd name="connsiteX506" fmla="*/ 810633 w 1417745"/>
                  <a:gd name="connsiteY506" fmla="*/ 187796 h 898971"/>
                  <a:gd name="connsiteX507" fmla="*/ 824953 w 1417745"/>
                  <a:gd name="connsiteY507" fmla="*/ 188235 h 898971"/>
                  <a:gd name="connsiteX508" fmla="*/ 842875 w 1417745"/>
                  <a:gd name="connsiteY508" fmla="*/ 182437 h 898971"/>
                  <a:gd name="connsiteX509" fmla="*/ 1007777 w 1417745"/>
                  <a:gd name="connsiteY509" fmla="*/ 851619 h 898971"/>
                  <a:gd name="connsiteX510" fmla="*/ 1043709 w 1417745"/>
                  <a:gd name="connsiteY510" fmla="*/ 849423 h 898971"/>
                  <a:gd name="connsiteX511" fmla="*/ 1072701 w 1417745"/>
                  <a:gd name="connsiteY511" fmla="*/ 844415 h 898971"/>
                  <a:gd name="connsiteX512" fmla="*/ 1075863 w 1417745"/>
                  <a:gd name="connsiteY512" fmla="*/ 843360 h 898971"/>
                  <a:gd name="connsiteX513" fmla="*/ 1073579 w 1417745"/>
                  <a:gd name="connsiteY513" fmla="*/ 840813 h 898971"/>
                  <a:gd name="connsiteX514" fmla="*/ 1064530 w 1417745"/>
                  <a:gd name="connsiteY514" fmla="*/ 833082 h 898971"/>
                  <a:gd name="connsiteX515" fmla="*/ 1056799 w 1417745"/>
                  <a:gd name="connsiteY515" fmla="*/ 827722 h 898971"/>
                  <a:gd name="connsiteX516" fmla="*/ 1012609 w 1417745"/>
                  <a:gd name="connsiteY516" fmla="*/ 830182 h 898971"/>
                  <a:gd name="connsiteX517" fmla="*/ 1001715 w 1417745"/>
                  <a:gd name="connsiteY517" fmla="*/ 832554 h 898971"/>
                  <a:gd name="connsiteX518" fmla="*/ 999606 w 1417745"/>
                  <a:gd name="connsiteY518" fmla="*/ 834575 h 898971"/>
                  <a:gd name="connsiteX519" fmla="*/ 997234 w 1417745"/>
                  <a:gd name="connsiteY519" fmla="*/ 844327 h 898971"/>
                  <a:gd name="connsiteX520" fmla="*/ 1001275 w 1417745"/>
                  <a:gd name="connsiteY520" fmla="*/ 849335 h 898971"/>
                  <a:gd name="connsiteX521" fmla="*/ 1007777 w 1417745"/>
                  <a:gd name="connsiteY521" fmla="*/ 851619 h 898971"/>
                  <a:gd name="connsiteX522" fmla="*/ 1323260 w 1417745"/>
                  <a:gd name="connsiteY522" fmla="*/ 653245 h 898971"/>
                  <a:gd name="connsiteX523" fmla="*/ 1319745 w 1417745"/>
                  <a:gd name="connsiteY523" fmla="*/ 661328 h 898971"/>
                  <a:gd name="connsiteX524" fmla="*/ 1323523 w 1417745"/>
                  <a:gd name="connsiteY524" fmla="*/ 665105 h 898971"/>
                  <a:gd name="connsiteX525" fmla="*/ 1338370 w 1417745"/>
                  <a:gd name="connsiteY525" fmla="*/ 652718 h 898971"/>
                  <a:gd name="connsiteX526" fmla="*/ 1344169 w 1417745"/>
                  <a:gd name="connsiteY526" fmla="*/ 641912 h 898971"/>
                  <a:gd name="connsiteX527" fmla="*/ 1359895 w 1417745"/>
                  <a:gd name="connsiteY527" fmla="*/ 606946 h 898971"/>
                  <a:gd name="connsiteX528" fmla="*/ 1360246 w 1417745"/>
                  <a:gd name="connsiteY528" fmla="*/ 570135 h 898971"/>
                  <a:gd name="connsiteX529" fmla="*/ 1359631 w 1417745"/>
                  <a:gd name="connsiteY529" fmla="*/ 565655 h 898971"/>
                  <a:gd name="connsiteX530" fmla="*/ 1357610 w 1417745"/>
                  <a:gd name="connsiteY530" fmla="*/ 565040 h 898971"/>
                  <a:gd name="connsiteX531" fmla="*/ 1356205 w 1417745"/>
                  <a:gd name="connsiteY531" fmla="*/ 566797 h 898971"/>
                  <a:gd name="connsiteX532" fmla="*/ 1356908 w 1417745"/>
                  <a:gd name="connsiteY532" fmla="*/ 571717 h 898971"/>
                  <a:gd name="connsiteX533" fmla="*/ 1344432 w 1417745"/>
                  <a:gd name="connsiteY533" fmla="*/ 605804 h 898971"/>
                  <a:gd name="connsiteX534" fmla="*/ 1342587 w 1417745"/>
                  <a:gd name="connsiteY534" fmla="*/ 614501 h 898971"/>
                  <a:gd name="connsiteX535" fmla="*/ 1328882 w 1417745"/>
                  <a:gd name="connsiteY535" fmla="*/ 645777 h 898971"/>
                  <a:gd name="connsiteX536" fmla="*/ 1323260 w 1417745"/>
                  <a:gd name="connsiteY536" fmla="*/ 653245 h 898971"/>
                  <a:gd name="connsiteX537" fmla="*/ 551201 w 1417745"/>
                  <a:gd name="connsiteY537" fmla="*/ 474023 h 898971"/>
                  <a:gd name="connsiteX538" fmla="*/ 548829 w 1417745"/>
                  <a:gd name="connsiteY538" fmla="*/ 474111 h 898971"/>
                  <a:gd name="connsiteX539" fmla="*/ 537144 w 1417745"/>
                  <a:gd name="connsiteY539" fmla="*/ 486938 h 898971"/>
                  <a:gd name="connsiteX540" fmla="*/ 525459 w 1417745"/>
                  <a:gd name="connsiteY540" fmla="*/ 507056 h 898971"/>
                  <a:gd name="connsiteX541" fmla="*/ 525547 w 1417745"/>
                  <a:gd name="connsiteY541" fmla="*/ 510307 h 898971"/>
                  <a:gd name="connsiteX542" fmla="*/ 528710 w 1417745"/>
                  <a:gd name="connsiteY542" fmla="*/ 510746 h 898971"/>
                  <a:gd name="connsiteX543" fmla="*/ 541449 w 1417745"/>
                  <a:gd name="connsiteY543" fmla="*/ 508023 h 898971"/>
                  <a:gd name="connsiteX544" fmla="*/ 552870 w 1417745"/>
                  <a:gd name="connsiteY544" fmla="*/ 507759 h 898971"/>
                  <a:gd name="connsiteX545" fmla="*/ 559810 w 1417745"/>
                  <a:gd name="connsiteY545" fmla="*/ 499149 h 898971"/>
                  <a:gd name="connsiteX546" fmla="*/ 573076 w 1417745"/>
                  <a:gd name="connsiteY546" fmla="*/ 473584 h 898971"/>
                  <a:gd name="connsiteX547" fmla="*/ 573867 w 1417745"/>
                  <a:gd name="connsiteY547" fmla="*/ 470421 h 898971"/>
                  <a:gd name="connsiteX548" fmla="*/ 559283 w 1417745"/>
                  <a:gd name="connsiteY548" fmla="*/ 466116 h 898971"/>
                  <a:gd name="connsiteX549" fmla="*/ 551201 w 1417745"/>
                  <a:gd name="connsiteY549" fmla="*/ 474023 h 898971"/>
                  <a:gd name="connsiteX550" fmla="*/ 933628 w 1417745"/>
                  <a:gd name="connsiteY550" fmla="*/ 488343 h 898971"/>
                  <a:gd name="connsiteX551" fmla="*/ 937230 w 1417745"/>
                  <a:gd name="connsiteY551" fmla="*/ 482721 h 898971"/>
                  <a:gd name="connsiteX552" fmla="*/ 931080 w 1417745"/>
                  <a:gd name="connsiteY552" fmla="*/ 481579 h 898971"/>
                  <a:gd name="connsiteX553" fmla="*/ 920538 w 1417745"/>
                  <a:gd name="connsiteY553" fmla="*/ 484829 h 898971"/>
                  <a:gd name="connsiteX554" fmla="*/ 867474 w 1417745"/>
                  <a:gd name="connsiteY554" fmla="*/ 500379 h 898971"/>
                  <a:gd name="connsiteX555" fmla="*/ 854208 w 1417745"/>
                  <a:gd name="connsiteY555" fmla="*/ 508111 h 898971"/>
                  <a:gd name="connsiteX556" fmla="*/ 853593 w 1417745"/>
                  <a:gd name="connsiteY556" fmla="*/ 519707 h 898971"/>
                  <a:gd name="connsiteX557" fmla="*/ 855263 w 1417745"/>
                  <a:gd name="connsiteY557" fmla="*/ 521201 h 898971"/>
                  <a:gd name="connsiteX558" fmla="*/ 876347 w 1417745"/>
                  <a:gd name="connsiteY558" fmla="*/ 514612 h 898971"/>
                  <a:gd name="connsiteX559" fmla="*/ 917990 w 1417745"/>
                  <a:gd name="connsiteY559" fmla="*/ 500116 h 898971"/>
                  <a:gd name="connsiteX560" fmla="*/ 933628 w 1417745"/>
                  <a:gd name="connsiteY560" fmla="*/ 488343 h 898971"/>
                  <a:gd name="connsiteX561" fmla="*/ 698268 w 1417745"/>
                  <a:gd name="connsiteY561" fmla="*/ 520586 h 898971"/>
                  <a:gd name="connsiteX562" fmla="*/ 698268 w 1417745"/>
                  <a:gd name="connsiteY562" fmla="*/ 522958 h 898971"/>
                  <a:gd name="connsiteX563" fmla="*/ 695984 w 1417745"/>
                  <a:gd name="connsiteY563" fmla="*/ 527878 h 898971"/>
                  <a:gd name="connsiteX564" fmla="*/ 700113 w 1417745"/>
                  <a:gd name="connsiteY564" fmla="*/ 525857 h 898971"/>
                  <a:gd name="connsiteX565" fmla="*/ 719792 w 1417745"/>
                  <a:gd name="connsiteY565" fmla="*/ 528932 h 898971"/>
                  <a:gd name="connsiteX566" fmla="*/ 722779 w 1417745"/>
                  <a:gd name="connsiteY566" fmla="*/ 531392 h 898971"/>
                  <a:gd name="connsiteX567" fmla="*/ 724448 w 1417745"/>
                  <a:gd name="connsiteY567" fmla="*/ 528844 h 898971"/>
                  <a:gd name="connsiteX568" fmla="*/ 729192 w 1417745"/>
                  <a:gd name="connsiteY568" fmla="*/ 509428 h 898971"/>
                  <a:gd name="connsiteX569" fmla="*/ 730862 w 1417745"/>
                  <a:gd name="connsiteY569" fmla="*/ 496514 h 898971"/>
                  <a:gd name="connsiteX570" fmla="*/ 730334 w 1417745"/>
                  <a:gd name="connsiteY570" fmla="*/ 481052 h 898971"/>
                  <a:gd name="connsiteX571" fmla="*/ 729017 w 1417745"/>
                  <a:gd name="connsiteY571" fmla="*/ 478855 h 898971"/>
                  <a:gd name="connsiteX572" fmla="*/ 713467 w 1417745"/>
                  <a:gd name="connsiteY572" fmla="*/ 486674 h 898971"/>
                  <a:gd name="connsiteX573" fmla="*/ 703100 w 1417745"/>
                  <a:gd name="connsiteY573" fmla="*/ 503542 h 898971"/>
                  <a:gd name="connsiteX574" fmla="*/ 698268 w 1417745"/>
                  <a:gd name="connsiteY574" fmla="*/ 520586 h 898971"/>
                  <a:gd name="connsiteX575" fmla="*/ 839273 w 1417745"/>
                  <a:gd name="connsiteY575" fmla="*/ 843273 h 898971"/>
                  <a:gd name="connsiteX576" fmla="*/ 817661 w 1417745"/>
                  <a:gd name="connsiteY576" fmla="*/ 834927 h 898971"/>
                  <a:gd name="connsiteX577" fmla="*/ 801935 w 1417745"/>
                  <a:gd name="connsiteY577" fmla="*/ 829655 h 898971"/>
                  <a:gd name="connsiteX578" fmla="*/ 794468 w 1417745"/>
                  <a:gd name="connsiteY578" fmla="*/ 825965 h 898971"/>
                  <a:gd name="connsiteX579" fmla="*/ 799387 w 1417745"/>
                  <a:gd name="connsiteY579" fmla="*/ 834224 h 898971"/>
                  <a:gd name="connsiteX580" fmla="*/ 804219 w 1417745"/>
                  <a:gd name="connsiteY580" fmla="*/ 836859 h 898971"/>
                  <a:gd name="connsiteX581" fmla="*/ 837780 w 1417745"/>
                  <a:gd name="connsiteY581" fmla="*/ 851180 h 898971"/>
                  <a:gd name="connsiteX582" fmla="*/ 839449 w 1417745"/>
                  <a:gd name="connsiteY582" fmla="*/ 850477 h 898971"/>
                  <a:gd name="connsiteX583" fmla="*/ 863521 w 1417745"/>
                  <a:gd name="connsiteY583" fmla="*/ 856363 h 898971"/>
                  <a:gd name="connsiteX584" fmla="*/ 872043 w 1417745"/>
                  <a:gd name="connsiteY584" fmla="*/ 858735 h 898971"/>
                  <a:gd name="connsiteX585" fmla="*/ 908063 w 1417745"/>
                  <a:gd name="connsiteY585" fmla="*/ 864270 h 898971"/>
                  <a:gd name="connsiteX586" fmla="*/ 915530 w 1417745"/>
                  <a:gd name="connsiteY586" fmla="*/ 864533 h 898971"/>
                  <a:gd name="connsiteX587" fmla="*/ 955767 w 1417745"/>
                  <a:gd name="connsiteY587" fmla="*/ 868399 h 898971"/>
                  <a:gd name="connsiteX588" fmla="*/ 958930 w 1417745"/>
                  <a:gd name="connsiteY588" fmla="*/ 867345 h 898971"/>
                  <a:gd name="connsiteX589" fmla="*/ 955679 w 1417745"/>
                  <a:gd name="connsiteY589" fmla="*/ 864094 h 898971"/>
                  <a:gd name="connsiteX590" fmla="*/ 943907 w 1417745"/>
                  <a:gd name="connsiteY590" fmla="*/ 863567 h 898971"/>
                  <a:gd name="connsiteX591" fmla="*/ 901474 w 1417745"/>
                  <a:gd name="connsiteY591" fmla="*/ 856890 h 898971"/>
                  <a:gd name="connsiteX592" fmla="*/ 865805 w 1417745"/>
                  <a:gd name="connsiteY592" fmla="*/ 850389 h 898971"/>
                  <a:gd name="connsiteX593" fmla="*/ 839273 w 1417745"/>
                  <a:gd name="connsiteY593" fmla="*/ 843273 h 898971"/>
                  <a:gd name="connsiteX594" fmla="*/ 386299 w 1417745"/>
                  <a:gd name="connsiteY594" fmla="*/ 414283 h 898971"/>
                  <a:gd name="connsiteX595" fmla="*/ 379622 w 1417745"/>
                  <a:gd name="connsiteY595" fmla="*/ 423507 h 898971"/>
                  <a:gd name="connsiteX596" fmla="*/ 378831 w 1417745"/>
                  <a:gd name="connsiteY596" fmla="*/ 428339 h 898971"/>
                  <a:gd name="connsiteX597" fmla="*/ 382785 w 1417745"/>
                  <a:gd name="connsiteY597" fmla="*/ 427109 h 898971"/>
                  <a:gd name="connsiteX598" fmla="*/ 401761 w 1417745"/>
                  <a:gd name="connsiteY598" fmla="*/ 401544 h 898971"/>
                  <a:gd name="connsiteX599" fmla="*/ 416609 w 1417745"/>
                  <a:gd name="connsiteY599" fmla="*/ 374485 h 898971"/>
                  <a:gd name="connsiteX600" fmla="*/ 422583 w 1417745"/>
                  <a:gd name="connsiteY600" fmla="*/ 373606 h 898971"/>
                  <a:gd name="connsiteX601" fmla="*/ 424779 w 1417745"/>
                  <a:gd name="connsiteY601" fmla="*/ 371586 h 898971"/>
                  <a:gd name="connsiteX602" fmla="*/ 431807 w 1417745"/>
                  <a:gd name="connsiteY602" fmla="*/ 346987 h 898971"/>
                  <a:gd name="connsiteX603" fmla="*/ 446918 w 1417745"/>
                  <a:gd name="connsiteY603" fmla="*/ 327132 h 898971"/>
                  <a:gd name="connsiteX604" fmla="*/ 446742 w 1417745"/>
                  <a:gd name="connsiteY604" fmla="*/ 324145 h 898971"/>
                  <a:gd name="connsiteX605" fmla="*/ 437869 w 1417745"/>
                  <a:gd name="connsiteY605" fmla="*/ 324408 h 898971"/>
                  <a:gd name="connsiteX606" fmla="*/ 438396 w 1417745"/>
                  <a:gd name="connsiteY606" fmla="*/ 328537 h 898971"/>
                  <a:gd name="connsiteX607" fmla="*/ 432247 w 1417745"/>
                  <a:gd name="connsiteY607" fmla="*/ 330646 h 898971"/>
                  <a:gd name="connsiteX608" fmla="*/ 416345 w 1417745"/>
                  <a:gd name="connsiteY608" fmla="*/ 343824 h 898971"/>
                  <a:gd name="connsiteX609" fmla="*/ 414061 w 1417745"/>
                  <a:gd name="connsiteY609" fmla="*/ 348656 h 898971"/>
                  <a:gd name="connsiteX610" fmla="*/ 409317 w 1417745"/>
                  <a:gd name="connsiteY610" fmla="*/ 369389 h 898971"/>
                  <a:gd name="connsiteX611" fmla="*/ 386299 w 1417745"/>
                  <a:gd name="connsiteY611" fmla="*/ 414283 h 898971"/>
                  <a:gd name="connsiteX612" fmla="*/ 393503 w 1417745"/>
                  <a:gd name="connsiteY612" fmla="*/ 299546 h 898971"/>
                  <a:gd name="connsiteX613" fmla="*/ 410020 w 1417745"/>
                  <a:gd name="connsiteY613" fmla="*/ 283732 h 898971"/>
                  <a:gd name="connsiteX614" fmla="*/ 427590 w 1417745"/>
                  <a:gd name="connsiteY614" fmla="*/ 270027 h 898971"/>
                  <a:gd name="connsiteX615" fmla="*/ 430138 w 1417745"/>
                  <a:gd name="connsiteY615" fmla="*/ 266776 h 898971"/>
                  <a:gd name="connsiteX616" fmla="*/ 425482 w 1417745"/>
                  <a:gd name="connsiteY616" fmla="*/ 263789 h 898971"/>
                  <a:gd name="connsiteX617" fmla="*/ 421704 w 1417745"/>
                  <a:gd name="connsiteY617" fmla="*/ 265986 h 898971"/>
                  <a:gd name="connsiteX618" fmla="*/ 384981 w 1417745"/>
                  <a:gd name="connsiteY618" fmla="*/ 278021 h 898971"/>
                  <a:gd name="connsiteX619" fmla="*/ 358274 w 1417745"/>
                  <a:gd name="connsiteY619" fmla="*/ 270554 h 898971"/>
                  <a:gd name="connsiteX620" fmla="*/ 349752 w 1417745"/>
                  <a:gd name="connsiteY620" fmla="*/ 271520 h 898971"/>
                  <a:gd name="connsiteX621" fmla="*/ 355375 w 1417745"/>
                  <a:gd name="connsiteY621" fmla="*/ 273190 h 898971"/>
                  <a:gd name="connsiteX622" fmla="*/ 385333 w 1417745"/>
                  <a:gd name="connsiteY622" fmla="*/ 298228 h 898971"/>
                  <a:gd name="connsiteX623" fmla="*/ 393503 w 1417745"/>
                  <a:gd name="connsiteY623" fmla="*/ 299546 h 898971"/>
                  <a:gd name="connsiteX624" fmla="*/ 254870 w 1417745"/>
                  <a:gd name="connsiteY624" fmla="*/ 629349 h 898971"/>
                  <a:gd name="connsiteX625" fmla="*/ 254079 w 1417745"/>
                  <a:gd name="connsiteY625" fmla="*/ 628470 h 898971"/>
                  <a:gd name="connsiteX626" fmla="*/ 254167 w 1417745"/>
                  <a:gd name="connsiteY626" fmla="*/ 627679 h 898971"/>
                  <a:gd name="connsiteX627" fmla="*/ 255660 w 1417745"/>
                  <a:gd name="connsiteY627" fmla="*/ 624605 h 898971"/>
                  <a:gd name="connsiteX628" fmla="*/ 250829 w 1417745"/>
                  <a:gd name="connsiteY628" fmla="*/ 622408 h 898971"/>
                  <a:gd name="connsiteX629" fmla="*/ 241780 w 1417745"/>
                  <a:gd name="connsiteY629" fmla="*/ 622408 h 898971"/>
                  <a:gd name="connsiteX630" fmla="*/ 231764 w 1417745"/>
                  <a:gd name="connsiteY630" fmla="*/ 622584 h 898971"/>
                  <a:gd name="connsiteX631" fmla="*/ 227459 w 1417745"/>
                  <a:gd name="connsiteY631" fmla="*/ 627855 h 898971"/>
                  <a:gd name="connsiteX632" fmla="*/ 240637 w 1417745"/>
                  <a:gd name="connsiteY632" fmla="*/ 648677 h 898971"/>
                  <a:gd name="connsiteX633" fmla="*/ 243273 w 1417745"/>
                  <a:gd name="connsiteY633" fmla="*/ 650873 h 898971"/>
                  <a:gd name="connsiteX634" fmla="*/ 273758 w 1417745"/>
                  <a:gd name="connsiteY634" fmla="*/ 657989 h 898971"/>
                  <a:gd name="connsiteX635" fmla="*/ 284213 w 1417745"/>
                  <a:gd name="connsiteY635" fmla="*/ 657462 h 898971"/>
                  <a:gd name="connsiteX636" fmla="*/ 277097 w 1417745"/>
                  <a:gd name="connsiteY636" fmla="*/ 651488 h 898971"/>
                  <a:gd name="connsiteX637" fmla="*/ 254870 w 1417745"/>
                  <a:gd name="connsiteY637" fmla="*/ 629349 h 898971"/>
                  <a:gd name="connsiteX638" fmla="*/ 207077 w 1417745"/>
                  <a:gd name="connsiteY638" fmla="*/ 653245 h 898971"/>
                  <a:gd name="connsiteX639" fmla="*/ 210328 w 1417745"/>
                  <a:gd name="connsiteY639" fmla="*/ 654036 h 898971"/>
                  <a:gd name="connsiteX640" fmla="*/ 216302 w 1417745"/>
                  <a:gd name="connsiteY640" fmla="*/ 656144 h 898971"/>
                  <a:gd name="connsiteX641" fmla="*/ 215423 w 1417745"/>
                  <a:gd name="connsiteY641" fmla="*/ 649379 h 898971"/>
                  <a:gd name="connsiteX642" fmla="*/ 202509 w 1417745"/>
                  <a:gd name="connsiteY642" fmla="*/ 624956 h 898971"/>
                  <a:gd name="connsiteX643" fmla="*/ 190122 w 1417745"/>
                  <a:gd name="connsiteY643" fmla="*/ 610372 h 898971"/>
                  <a:gd name="connsiteX644" fmla="*/ 176416 w 1417745"/>
                  <a:gd name="connsiteY644" fmla="*/ 605980 h 898971"/>
                  <a:gd name="connsiteX645" fmla="*/ 171057 w 1417745"/>
                  <a:gd name="connsiteY645" fmla="*/ 605892 h 898971"/>
                  <a:gd name="connsiteX646" fmla="*/ 170179 w 1417745"/>
                  <a:gd name="connsiteY646" fmla="*/ 611163 h 898971"/>
                  <a:gd name="connsiteX647" fmla="*/ 185290 w 1417745"/>
                  <a:gd name="connsiteY647" fmla="*/ 633390 h 898971"/>
                  <a:gd name="connsiteX648" fmla="*/ 207077 w 1417745"/>
                  <a:gd name="connsiteY648" fmla="*/ 653245 h 898971"/>
                  <a:gd name="connsiteX649" fmla="*/ 869143 w 1417745"/>
                  <a:gd name="connsiteY649" fmla="*/ 397503 h 898971"/>
                  <a:gd name="connsiteX650" fmla="*/ 890931 w 1417745"/>
                  <a:gd name="connsiteY650" fmla="*/ 392759 h 898971"/>
                  <a:gd name="connsiteX651" fmla="*/ 924579 w 1417745"/>
                  <a:gd name="connsiteY651" fmla="*/ 384940 h 898971"/>
                  <a:gd name="connsiteX652" fmla="*/ 927478 w 1417745"/>
                  <a:gd name="connsiteY652" fmla="*/ 381689 h 898971"/>
                  <a:gd name="connsiteX653" fmla="*/ 924316 w 1417745"/>
                  <a:gd name="connsiteY653" fmla="*/ 380810 h 898971"/>
                  <a:gd name="connsiteX654" fmla="*/ 891546 w 1417745"/>
                  <a:gd name="connsiteY654" fmla="*/ 383095 h 898971"/>
                  <a:gd name="connsiteX655" fmla="*/ 888032 w 1417745"/>
                  <a:gd name="connsiteY655" fmla="*/ 383182 h 898971"/>
                  <a:gd name="connsiteX656" fmla="*/ 853330 w 1417745"/>
                  <a:gd name="connsiteY656" fmla="*/ 385467 h 898971"/>
                  <a:gd name="connsiteX657" fmla="*/ 839273 w 1417745"/>
                  <a:gd name="connsiteY657" fmla="*/ 387663 h 898971"/>
                  <a:gd name="connsiteX658" fmla="*/ 850518 w 1417745"/>
                  <a:gd name="connsiteY658" fmla="*/ 395658 h 898971"/>
                  <a:gd name="connsiteX659" fmla="*/ 869143 w 1417745"/>
                  <a:gd name="connsiteY659" fmla="*/ 397503 h 898971"/>
                  <a:gd name="connsiteX660" fmla="*/ 461590 w 1417745"/>
                  <a:gd name="connsiteY660" fmla="*/ 355684 h 898971"/>
                  <a:gd name="connsiteX661" fmla="*/ 485047 w 1417745"/>
                  <a:gd name="connsiteY661" fmla="*/ 340486 h 898971"/>
                  <a:gd name="connsiteX662" fmla="*/ 495326 w 1417745"/>
                  <a:gd name="connsiteY662" fmla="*/ 331437 h 898971"/>
                  <a:gd name="connsiteX663" fmla="*/ 502881 w 1417745"/>
                  <a:gd name="connsiteY663" fmla="*/ 321509 h 898971"/>
                  <a:gd name="connsiteX664" fmla="*/ 504462 w 1417745"/>
                  <a:gd name="connsiteY664" fmla="*/ 317468 h 898971"/>
                  <a:gd name="connsiteX665" fmla="*/ 485925 w 1417745"/>
                  <a:gd name="connsiteY665" fmla="*/ 310000 h 898971"/>
                  <a:gd name="connsiteX666" fmla="*/ 475998 w 1417745"/>
                  <a:gd name="connsiteY666" fmla="*/ 321333 h 898971"/>
                  <a:gd name="connsiteX667" fmla="*/ 457461 w 1417745"/>
                  <a:gd name="connsiteY667" fmla="*/ 352961 h 898971"/>
                  <a:gd name="connsiteX668" fmla="*/ 461590 w 1417745"/>
                  <a:gd name="connsiteY668" fmla="*/ 355684 h 898971"/>
                  <a:gd name="connsiteX669" fmla="*/ 503408 w 1417745"/>
                  <a:gd name="connsiteY669" fmla="*/ 435719 h 898971"/>
                  <a:gd name="connsiteX670" fmla="*/ 511666 w 1417745"/>
                  <a:gd name="connsiteY670" fmla="*/ 426231 h 898971"/>
                  <a:gd name="connsiteX671" fmla="*/ 519310 w 1417745"/>
                  <a:gd name="connsiteY671" fmla="*/ 410329 h 898971"/>
                  <a:gd name="connsiteX672" fmla="*/ 527656 w 1417745"/>
                  <a:gd name="connsiteY672" fmla="*/ 394691 h 898971"/>
                  <a:gd name="connsiteX673" fmla="*/ 527568 w 1417745"/>
                  <a:gd name="connsiteY673" fmla="*/ 390650 h 898971"/>
                  <a:gd name="connsiteX674" fmla="*/ 524405 w 1417745"/>
                  <a:gd name="connsiteY674" fmla="*/ 391001 h 898971"/>
                  <a:gd name="connsiteX675" fmla="*/ 501915 w 1417745"/>
                  <a:gd name="connsiteY675" fmla="*/ 414722 h 898971"/>
                  <a:gd name="connsiteX676" fmla="*/ 490933 w 1417745"/>
                  <a:gd name="connsiteY676" fmla="*/ 434050 h 898971"/>
                  <a:gd name="connsiteX677" fmla="*/ 483202 w 1417745"/>
                  <a:gd name="connsiteY677" fmla="*/ 451181 h 898971"/>
                  <a:gd name="connsiteX678" fmla="*/ 483817 w 1417745"/>
                  <a:gd name="connsiteY678" fmla="*/ 454432 h 898971"/>
                  <a:gd name="connsiteX679" fmla="*/ 485486 w 1417745"/>
                  <a:gd name="connsiteY679" fmla="*/ 453729 h 898971"/>
                  <a:gd name="connsiteX680" fmla="*/ 503408 w 1417745"/>
                  <a:gd name="connsiteY680" fmla="*/ 435719 h 898971"/>
                  <a:gd name="connsiteX681" fmla="*/ 517728 w 1417745"/>
                  <a:gd name="connsiteY681" fmla="*/ 569608 h 898971"/>
                  <a:gd name="connsiteX682" fmla="*/ 536617 w 1417745"/>
                  <a:gd name="connsiteY682" fmla="*/ 566621 h 898971"/>
                  <a:gd name="connsiteX683" fmla="*/ 538638 w 1417745"/>
                  <a:gd name="connsiteY683" fmla="*/ 553707 h 898971"/>
                  <a:gd name="connsiteX684" fmla="*/ 544260 w 1417745"/>
                  <a:gd name="connsiteY684" fmla="*/ 542989 h 898971"/>
                  <a:gd name="connsiteX685" fmla="*/ 544348 w 1417745"/>
                  <a:gd name="connsiteY685" fmla="*/ 539123 h 898971"/>
                  <a:gd name="connsiteX686" fmla="*/ 529149 w 1417745"/>
                  <a:gd name="connsiteY686" fmla="*/ 538947 h 898971"/>
                  <a:gd name="connsiteX687" fmla="*/ 521330 w 1417745"/>
                  <a:gd name="connsiteY687" fmla="*/ 546239 h 898971"/>
                  <a:gd name="connsiteX688" fmla="*/ 510964 w 1417745"/>
                  <a:gd name="connsiteY688" fmla="*/ 562053 h 898971"/>
                  <a:gd name="connsiteX689" fmla="*/ 504814 w 1417745"/>
                  <a:gd name="connsiteY689" fmla="*/ 571190 h 898971"/>
                  <a:gd name="connsiteX690" fmla="*/ 517728 w 1417745"/>
                  <a:gd name="connsiteY690" fmla="*/ 569608 h 898971"/>
                  <a:gd name="connsiteX691" fmla="*/ 351685 w 1417745"/>
                  <a:gd name="connsiteY691" fmla="*/ 520586 h 898971"/>
                  <a:gd name="connsiteX692" fmla="*/ 360997 w 1417745"/>
                  <a:gd name="connsiteY692" fmla="*/ 532095 h 898971"/>
                  <a:gd name="connsiteX693" fmla="*/ 365653 w 1417745"/>
                  <a:gd name="connsiteY693" fmla="*/ 532622 h 898971"/>
                  <a:gd name="connsiteX694" fmla="*/ 382961 w 1417745"/>
                  <a:gd name="connsiteY694" fmla="*/ 506617 h 898971"/>
                  <a:gd name="connsiteX695" fmla="*/ 380325 w 1417745"/>
                  <a:gd name="connsiteY695" fmla="*/ 499062 h 898971"/>
                  <a:gd name="connsiteX696" fmla="*/ 367586 w 1417745"/>
                  <a:gd name="connsiteY696" fmla="*/ 495899 h 898971"/>
                  <a:gd name="connsiteX697" fmla="*/ 357922 w 1417745"/>
                  <a:gd name="connsiteY697" fmla="*/ 502927 h 898971"/>
                  <a:gd name="connsiteX698" fmla="*/ 351685 w 1417745"/>
                  <a:gd name="connsiteY698" fmla="*/ 520586 h 898971"/>
                  <a:gd name="connsiteX699" fmla="*/ 426975 w 1417745"/>
                  <a:gd name="connsiteY699" fmla="*/ 452499 h 898971"/>
                  <a:gd name="connsiteX700" fmla="*/ 438748 w 1417745"/>
                  <a:gd name="connsiteY700" fmla="*/ 438267 h 898971"/>
                  <a:gd name="connsiteX701" fmla="*/ 439802 w 1417745"/>
                  <a:gd name="connsiteY701" fmla="*/ 434226 h 898971"/>
                  <a:gd name="connsiteX702" fmla="*/ 435234 w 1417745"/>
                  <a:gd name="connsiteY702" fmla="*/ 435807 h 898971"/>
                  <a:gd name="connsiteX703" fmla="*/ 402816 w 1417745"/>
                  <a:gd name="connsiteY703" fmla="*/ 455574 h 898971"/>
                  <a:gd name="connsiteX704" fmla="*/ 388320 w 1417745"/>
                  <a:gd name="connsiteY704" fmla="*/ 469718 h 898971"/>
                  <a:gd name="connsiteX705" fmla="*/ 387705 w 1417745"/>
                  <a:gd name="connsiteY705" fmla="*/ 472881 h 898971"/>
                  <a:gd name="connsiteX706" fmla="*/ 389286 w 1417745"/>
                  <a:gd name="connsiteY706" fmla="*/ 473320 h 898971"/>
                  <a:gd name="connsiteX707" fmla="*/ 399214 w 1417745"/>
                  <a:gd name="connsiteY707" fmla="*/ 474902 h 898971"/>
                  <a:gd name="connsiteX708" fmla="*/ 409492 w 1417745"/>
                  <a:gd name="connsiteY708" fmla="*/ 474199 h 898971"/>
                  <a:gd name="connsiteX709" fmla="*/ 426975 w 1417745"/>
                  <a:gd name="connsiteY709" fmla="*/ 452499 h 898971"/>
                  <a:gd name="connsiteX710" fmla="*/ 890668 w 1417745"/>
                  <a:gd name="connsiteY710" fmla="*/ 677141 h 898971"/>
                  <a:gd name="connsiteX711" fmla="*/ 884518 w 1417745"/>
                  <a:gd name="connsiteY711" fmla="*/ 679425 h 898971"/>
                  <a:gd name="connsiteX712" fmla="*/ 851485 w 1417745"/>
                  <a:gd name="connsiteY712" fmla="*/ 681095 h 898971"/>
                  <a:gd name="connsiteX713" fmla="*/ 841733 w 1417745"/>
                  <a:gd name="connsiteY713" fmla="*/ 685751 h 898971"/>
                  <a:gd name="connsiteX714" fmla="*/ 841909 w 1417745"/>
                  <a:gd name="connsiteY714" fmla="*/ 687859 h 898971"/>
                  <a:gd name="connsiteX715" fmla="*/ 850958 w 1417745"/>
                  <a:gd name="connsiteY715" fmla="*/ 689001 h 898971"/>
                  <a:gd name="connsiteX716" fmla="*/ 852100 w 1417745"/>
                  <a:gd name="connsiteY716" fmla="*/ 689001 h 898971"/>
                  <a:gd name="connsiteX717" fmla="*/ 883464 w 1417745"/>
                  <a:gd name="connsiteY717" fmla="*/ 688738 h 898971"/>
                  <a:gd name="connsiteX718" fmla="*/ 916584 w 1417745"/>
                  <a:gd name="connsiteY718" fmla="*/ 677405 h 898971"/>
                  <a:gd name="connsiteX719" fmla="*/ 917990 w 1417745"/>
                  <a:gd name="connsiteY719" fmla="*/ 673363 h 898971"/>
                  <a:gd name="connsiteX720" fmla="*/ 914827 w 1417745"/>
                  <a:gd name="connsiteY720" fmla="*/ 672309 h 898971"/>
                  <a:gd name="connsiteX721" fmla="*/ 890668 w 1417745"/>
                  <a:gd name="connsiteY721" fmla="*/ 677141 h 898971"/>
                  <a:gd name="connsiteX722" fmla="*/ 344481 w 1417745"/>
                  <a:gd name="connsiteY722" fmla="*/ 312636 h 898971"/>
                  <a:gd name="connsiteX723" fmla="*/ 313995 w 1417745"/>
                  <a:gd name="connsiteY723" fmla="*/ 312109 h 898971"/>
                  <a:gd name="connsiteX724" fmla="*/ 313117 w 1417745"/>
                  <a:gd name="connsiteY724" fmla="*/ 312899 h 898971"/>
                  <a:gd name="connsiteX725" fmla="*/ 304683 w 1417745"/>
                  <a:gd name="connsiteY725" fmla="*/ 313866 h 898971"/>
                  <a:gd name="connsiteX726" fmla="*/ 302399 w 1417745"/>
                  <a:gd name="connsiteY726" fmla="*/ 313954 h 898971"/>
                  <a:gd name="connsiteX727" fmla="*/ 302926 w 1417745"/>
                  <a:gd name="connsiteY727" fmla="*/ 316414 h 898971"/>
                  <a:gd name="connsiteX728" fmla="*/ 310569 w 1417745"/>
                  <a:gd name="connsiteY728" fmla="*/ 320982 h 898971"/>
                  <a:gd name="connsiteX729" fmla="*/ 322342 w 1417745"/>
                  <a:gd name="connsiteY729" fmla="*/ 326692 h 898971"/>
                  <a:gd name="connsiteX730" fmla="*/ 334202 w 1417745"/>
                  <a:gd name="connsiteY730" fmla="*/ 328186 h 898971"/>
                  <a:gd name="connsiteX731" fmla="*/ 347995 w 1417745"/>
                  <a:gd name="connsiteY731" fmla="*/ 321421 h 898971"/>
                  <a:gd name="connsiteX732" fmla="*/ 351333 w 1417745"/>
                  <a:gd name="connsiteY732" fmla="*/ 315799 h 898971"/>
                  <a:gd name="connsiteX733" fmla="*/ 344481 w 1417745"/>
                  <a:gd name="connsiteY733" fmla="*/ 312636 h 898971"/>
                  <a:gd name="connsiteX734" fmla="*/ 150851 w 1417745"/>
                  <a:gd name="connsiteY734" fmla="*/ 534994 h 898971"/>
                  <a:gd name="connsiteX735" fmla="*/ 146898 w 1417745"/>
                  <a:gd name="connsiteY735" fmla="*/ 523661 h 898971"/>
                  <a:gd name="connsiteX736" fmla="*/ 130293 w 1417745"/>
                  <a:gd name="connsiteY736" fmla="*/ 514787 h 898971"/>
                  <a:gd name="connsiteX737" fmla="*/ 125813 w 1417745"/>
                  <a:gd name="connsiteY737" fmla="*/ 514875 h 898971"/>
                  <a:gd name="connsiteX738" fmla="*/ 125110 w 1417745"/>
                  <a:gd name="connsiteY738" fmla="*/ 518653 h 898971"/>
                  <a:gd name="connsiteX739" fmla="*/ 136619 w 1417745"/>
                  <a:gd name="connsiteY739" fmla="*/ 548260 h 898971"/>
                  <a:gd name="connsiteX740" fmla="*/ 142505 w 1417745"/>
                  <a:gd name="connsiteY740" fmla="*/ 555200 h 898971"/>
                  <a:gd name="connsiteX741" fmla="*/ 146019 w 1417745"/>
                  <a:gd name="connsiteY741" fmla="*/ 548348 h 898971"/>
                  <a:gd name="connsiteX742" fmla="*/ 150851 w 1417745"/>
                  <a:gd name="connsiteY742" fmla="*/ 534994 h 898971"/>
                  <a:gd name="connsiteX743" fmla="*/ 1208523 w 1417745"/>
                  <a:gd name="connsiteY743" fmla="*/ 383182 h 898971"/>
                  <a:gd name="connsiteX744" fmla="*/ 1198859 w 1417745"/>
                  <a:gd name="connsiteY744" fmla="*/ 385642 h 898971"/>
                  <a:gd name="connsiteX745" fmla="*/ 1195344 w 1417745"/>
                  <a:gd name="connsiteY745" fmla="*/ 387575 h 898971"/>
                  <a:gd name="connsiteX746" fmla="*/ 1199210 w 1417745"/>
                  <a:gd name="connsiteY746" fmla="*/ 390299 h 898971"/>
                  <a:gd name="connsiteX747" fmla="*/ 1217044 w 1417745"/>
                  <a:gd name="connsiteY747" fmla="*/ 408836 h 898971"/>
                  <a:gd name="connsiteX748" fmla="*/ 1222491 w 1417745"/>
                  <a:gd name="connsiteY748" fmla="*/ 418412 h 898971"/>
                  <a:gd name="connsiteX749" fmla="*/ 1227938 w 1417745"/>
                  <a:gd name="connsiteY749" fmla="*/ 420784 h 898971"/>
                  <a:gd name="connsiteX750" fmla="*/ 1231013 w 1417745"/>
                  <a:gd name="connsiteY750" fmla="*/ 415337 h 898971"/>
                  <a:gd name="connsiteX751" fmla="*/ 1218362 w 1417745"/>
                  <a:gd name="connsiteY751" fmla="*/ 391177 h 898971"/>
                  <a:gd name="connsiteX752" fmla="*/ 1217747 w 1417745"/>
                  <a:gd name="connsiteY752" fmla="*/ 385730 h 898971"/>
                  <a:gd name="connsiteX753" fmla="*/ 1218977 w 1417745"/>
                  <a:gd name="connsiteY753" fmla="*/ 381689 h 898971"/>
                  <a:gd name="connsiteX754" fmla="*/ 1214057 w 1417745"/>
                  <a:gd name="connsiteY754" fmla="*/ 382304 h 898971"/>
                  <a:gd name="connsiteX755" fmla="*/ 1208523 w 1417745"/>
                  <a:gd name="connsiteY755" fmla="*/ 383182 h 898971"/>
                  <a:gd name="connsiteX756" fmla="*/ 712588 w 1417745"/>
                  <a:gd name="connsiteY756" fmla="*/ 695063 h 898971"/>
                  <a:gd name="connsiteX757" fmla="*/ 721637 w 1417745"/>
                  <a:gd name="connsiteY757" fmla="*/ 676175 h 898971"/>
                  <a:gd name="connsiteX758" fmla="*/ 720758 w 1417745"/>
                  <a:gd name="connsiteY758" fmla="*/ 672397 h 898971"/>
                  <a:gd name="connsiteX759" fmla="*/ 716014 w 1417745"/>
                  <a:gd name="connsiteY759" fmla="*/ 670376 h 898971"/>
                  <a:gd name="connsiteX760" fmla="*/ 708810 w 1417745"/>
                  <a:gd name="connsiteY760" fmla="*/ 675208 h 898971"/>
                  <a:gd name="connsiteX761" fmla="*/ 694402 w 1417745"/>
                  <a:gd name="connsiteY761" fmla="*/ 694185 h 898971"/>
                  <a:gd name="connsiteX762" fmla="*/ 692821 w 1417745"/>
                  <a:gd name="connsiteY762" fmla="*/ 699017 h 898971"/>
                  <a:gd name="connsiteX763" fmla="*/ 698444 w 1417745"/>
                  <a:gd name="connsiteY763" fmla="*/ 699456 h 898971"/>
                  <a:gd name="connsiteX764" fmla="*/ 712588 w 1417745"/>
                  <a:gd name="connsiteY764" fmla="*/ 695063 h 898971"/>
                  <a:gd name="connsiteX765" fmla="*/ 1122514 w 1417745"/>
                  <a:gd name="connsiteY765" fmla="*/ 830182 h 898971"/>
                  <a:gd name="connsiteX766" fmla="*/ 1143247 w 1417745"/>
                  <a:gd name="connsiteY766" fmla="*/ 814105 h 898971"/>
                  <a:gd name="connsiteX767" fmla="*/ 1150012 w 1417745"/>
                  <a:gd name="connsiteY767" fmla="*/ 807604 h 898971"/>
                  <a:gd name="connsiteX768" fmla="*/ 1141842 w 1417745"/>
                  <a:gd name="connsiteY768" fmla="*/ 806550 h 898971"/>
                  <a:gd name="connsiteX769" fmla="*/ 1138152 w 1417745"/>
                  <a:gd name="connsiteY769" fmla="*/ 809098 h 898971"/>
                  <a:gd name="connsiteX770" fmla="*/ 1133144 w 1417745"/>
                  <a:gd name="connsiteY770" fmla="*/ 815423 h 898971"/>
                  <a:gd name="connsiteX771" fmla="*/ 1123831 w 1417745"/>
                  <a:gd name="connsiteY771" fmla="*/ 822978 h 898971"/>
                  <a:gd name="connsiteX772" fmla="*/ 1119000 w 1417745"/>
                  <a:gd name="connsiteY772" fmla="*/ 823857 h 898971"/>
                  <a:gd name="connsiteX773" fmla="*/ 1117945 w 1417745"/>
                  <a:gd name="connsiteY773" fmla="*/ 820694 h 898971"/>
                  <a:gd name="connsiteX774" fmla="*/ 1116540 w 1417745"/>
                  <a:gd name="connsiteY774" fmla="*/ 823242 h 898971"/>
                  <a:gd name="connsiteX775" fmla="*/ 1112850 w 1417745"/>
                  <a:gd name="connsiteY775" fmla="*/ 829919 h 898971"/>
                  <a:gd name="connsiteX776" fmla="*/ 1097739 w 1417745"/>
                  <a:gd name="connsiteY776" fmla="*/ 832818 h 898971"/>
                  <a:gd name="connsiteX777" fmla="*/ 1087460 w 1417745"/>
                  <a:gd name="connsiteY777" fmla="*/ 838792 h 898971"/>
                  <a:gd name="connsiteX778" fmla="*/ 1085967 w 1417745"/>
                  <a:gd name="connsiteY778" fmla="*/ 841252 h 898971"/>
                  <a:gd name="connsiteX779" fmla="*/ 1089129 w 1417745"/>
                  <a:gd name="connsiteY779" fmla="*/ 841691 h 898971"/>
                  <a:gd name="connsiteX780" fmla="*/ 1122514 w 1417745"/>
                  <a:gd name="connsiteY780" fmla="*/ 830182 h 898971"/>
                  <a:gd name="connsiteX781" fmla="*/ 1100990 w 1417745"/>
                  <a:gd name="connsiteY781" fmla="*/ 564864 h 898971"/>
                  <a:gd name="connsiteX782" fmla="*/ 1151154 w 1417745"/>
                  <a:gd name="connsiteY782" fmla="*/ 548084 h 898971"/>
                  <a:gd name="connsiteX783" fmla="*/ 1152823 w 1417745"/>
                  <a:gd name="connsiteY783" fmla="*/ 546503 h 898971"/>
                  <a:gd name="connsiteX784" fmla="*/ 1154492 w 1417745"/>
                  <a:gd name="connsiteY784" fmla="*/ 544833 h 898971"/>
                  <a:gd name="connsiteX785" fmla="*/ 1152033 w 1417745"/>
                  <a:gd name="connsiteY785" fmla="*/ 543516 h 898971"/>
                  <a:gd name="connsiteX786" fmla="*/ 1134989 w 1417745"/>
                  <a:gd name="connsiteY786" fmla="*/ 548172 h 898971"/>
                  <a:gd name="connsiteX787" fmla="*/ 1100990 w 1417745"/>
                  <a:gd name="connsiteY787" fmla="*/ 564864 h 898971"/>
                  <a:gd name="connsiteX788" fmla="*/ 732882 w 1417745"/>
                  <a:gd name="connsiteY788" fmla="*/ 732138 h 898971"/>
                  <a:gd name="connsiteX789" fmla="*/ 740086 w 1417745"/>
                  <a:gd name="connsiteY789" fmla="*/ 734685 h 898971"/>
                  <a:gd name="connsiteX790" fmla="*/ 751771 w 1417745"/>
                  <a:gd name="connsiteY790" fmla="*/ 743559 h 898971"/>
                  <a:gd name="connsiteX791" fmla="*/ 757218 w 1417745"/>
                  <a:gd name="connsiteY791" fmla="*/ 743559 h 898971"/>
                  <a:gd name="connsiteX792" fmla="*/ 756163 w 1417745"/>
                  <a:gd name="connsiteY792" fmla="*/ 738727 h 898971"/>
                  <a:gd name="connsiteX793" fmla="*/ 750717 w 1417745"/>
                  <a:gd name="connsiteY793" fmla="*/ 726867 h 898971"/>
                  <a:gd name="connsiteX794" fmla="*/ 748432 w 1417745"/>
                  <a:gd name="connsiteY794" fmla="*/ 725021 h 898971"/>
                  <a:gd name="connsiteX795" fmla="*/ 730598 w 1417745"/>
                  <a:gd name="connsiteY795" fmla="*/ 727481 h 898971"/>
                  <a:gd name="connsiteX796" fmla="*/ 732882 w 1417745"/>
                  <a:gd name="connsiteY796" fmla="*/ 732138 h 898971"/>
                  <a:gd name="connsiteX797" fmla="*/ 1110566 w 1417745"/>
                  <a:gd name="connsiteY797" fmla="*/ 430975 h 898971"/>
                  <a:gd name="connsiteX798" fmla="*/ 1115485 w 1417745"/>
                  <a:gd name="connsiteY798" fmla="*/ 426407 h 898971"/>
                  <a:gd name="connsiteX799" fmla="*/ 1123480 w 1417745"/>
                  <a:gd name="connsiteY799" fmla="*/ 414810 h 898971"/>
                  <a:gd name="connsiteX800" fmla="*/ 1117418 w 1417745"/>
                  <a:gd name="connsiteY800" fmla="*/ 409626 h 898971"/>
                  <a:gd name="connsiteX801" fmla="*/ 1111005 w 1417745"/>
                  <a:gd name="connsiteY801" fmla="*/ 413580 h 898971"/>
                  <a:gd name="connsiteX802" fmla="*/ 1104767 w 1417745"/>
                  <a:gd name="connsiteY802" fmla="*/ 430975 h 898971"/>
                  <a:gd name="connsiteX803" fmla="*/ 1110566 w 1417745"/>
                  <a:gd name="connsiteY803" fmla="*/ 430975 h 898971"/>
                  <a:gd name="connsiteX804" fmla="*/ 685090 w 1417745"/>
                  <a:gd name="connsiteY804" fmla="*/ 321070 h 898971"/>
                  <a:gd name="connsiteX805" fmla="*/ 669979 w 1417745"/>
                  <a:gd name="connsiteY805" fmla="*/ 324320 h 898971"/>
                  <a:gd name="connsiteX806" fmla="*/ 667431 w 1417745"/>
                  <a:gd name="connsiteY806" fmla="*/ 326692 h 898971"/>
                  <a:gd name="connsiteX807" fmla="*/ 669803 w 1417745"/>
                  <a:gd name="connsiteY807" fmla="*/ 328186 h 898971"/>
                  <a:gd name="connsiteX808" fmla="*/ 680609 w 1417745"/>
                  <a:gd name="connsiteY808" fmla="*/ 333369 h 898971"/>
                  <a:gd name="connsiteX809" fmla="*/ 694051 w 1417745"/>
                  <a:gd name="connsiteY809" fmla="*/ 330734 h 898971"/>
                  <a:gd name="connsiteX810" fmla="*/ 685090 w 1417745"/>
                  <a:gd name="connsiteY810" fmla="*/ 321070 h 898971"/>
                  <a:gd name="connsiteX811" fmla="*/ 665938 w 1417745"/>
                  <a:gd name="connsiteY811" fmla="*/ 658077 h 898971"/>
                  <a:gd name="connsiteX812" fmla="*/ 693524 w 1417745"/>
                  <a:gd name="connsiteY812" fmla="*/ 630403 h 898971"/>
                  <a:gd name="connsiteX813" fmla="*/ 695544 w 1417745"/>
                  <a:gd name="connsiteY813" fmla="*/ 625571 h 898971"/>
                  <a:gd name="connsiteX814" fmla="*/ 689922 w 1417745"/>
                  <a:gd name="connsiteY814" fmla="*/ 627240 h 898971"/>
                  <a:gd name="connsiteX815" fmla="*/ 664708 w 1417745"/>
                  <a:gd name="connsiteY815" fmla="*/ 652542 h 898971"/>
                  <a:gd name="connsiteX816" fmla="*/ 665938 w 1417745"/>
                  <a:gd name="connsiteY816" fmla="*/ 658077 h 898971"/>
                  <a:gd name="connsiteX817" fmla="*/ 542854 w 1417745"/>
                  <a:gd name="connsiteY817" fmla="*/ 348480 h 898971"/>
                  <a:gd name="connsiteX818" fmla="*/ 531258 w 1417745"/>
                  <a:gd name="connsiteY818" fmla="*/ 352170 h 898971"/>
                  <a:gd name="connsiteX819" fmla="*/ 528798 w 1417745"/>
                  <a:gd name="connsiteY819" fmla="*/ 355860 h 898971"/>
                  <a:gd name="connsiteX820" fmla="*/ 532839 w 1417745"/>
                  <a:gd name="connsiteY820" fmla="*/ 355948 h 898971"/>
                  <a:gd name="connsiteX821" fmla="*/ 540746 w 1417745"/>
                  <a:gd name="connsiteY821" fmla="*/ 352258 h 898971"/>
                  <a:gd name="connsiteX822" fmla="*/ 576942 w 1417745"/>
                  <a:gd name="connsiteY822" fmla="*/ 347162 h 898971"/>
                  <a:gd name="connsiteX823" fmla="*/ 581071 w 1417745"/>
                  <a:gd name="connsiteY823" fmla="*/ 344702 h 898971"/>
                  <a:gd name="connsiteX824" fmla="*/ 576590 w 1417745"/>
                  <a:gd name="connsiteY824" fmla="*/ 342506 h 898971"/>
                  <a:gd name="connsiteX825" fmla="*/ 573076 w 1417745"/>
                  <a:gd name="connsiteY825" fmla="*/ 342506 h 898971"/>
                  <a:gd name="connsiteX826" fmla="*/ 542854 w 1417745"/>
                  <a:gd name="connsiteY826" fmla="*/ 348480 h 898971"/>
                  <a:gd name="connsiteX827" fmla="*/ 964728 w 1417745"/>
                  <a:gd name="connsiteY827" fmla="*/ 631721 h 898971"/>
                  <a:gd name="connsiteX828" fmla="*/ 972987 w 1417745"/>
                  <a:gd name="connsiteY828" fmla="*/ 625835 h 898971"/>
                  <a:gd name="connsiteX829" fmla="*/ 975534 w 1417745"/>
                  <a:gd name="connsiteY829" fmla="*/ 623375 h 898971"/>
                  <a:gd name="connsiteX830" fmla="*/ 971317 w 1417745"/>
                  <a:gd name="connsiteY830" fmla="*/ 622321 h 898971"/>
                  <a:gd name="connsiteX831" fmla="*/ 965168 w 1417745"/>
                  <a:gd name="connsiteY831" fmla="*/ 624429 h 898971"/>
                  <a:gd name="connsiteX832" fmla="*/ 946894 w 1417745"/>
                  <a:gd name="connsiteY832" fmla="*/ 631897 h 898971"/>
                  <a:gd name="connsiteX833" fmla="*/ 940041 w 1417745"/>
                  <a:gd name="connsiteY833" fmla="*/ 635323 h 898971"/>
                  <a:gd name="connsiteX834" fmla="*/ 940393 w 1417745"/>
                  <a:gd name="connsiteY834" fmla="*/ 638398 h 898971"/>
                  <a:gd name="connsiteX835" fmla="*/ 942413 w 1417745"/>
                  <a:gd name="connsiteY835" fmla="*/ 639013 h 898971"/>
                  <a:gd name="connsiteX836" fmla="*/ 964728 w 1417745"/>
                  <a:gd name="connsiteY836" fmla="*/ 631721 h 898971"/>
                  <a:gd name="connsiteX837" fmla="*/ 1050825 w 1417745"/>
                  <a:gd name="connsiteY837" fmla="*/ 313866 h 898971"/>
                  <a:gd name="connsiteX838" fmla="*/ 1077005 w 1417745"/>
                  <a:gd name="connsiteY838" fmla="*/ 316238 h 898971"/>
                  <a:gd name="connsiteX839" fmla="*/ 1077005 w 1417745"/>
                  <a:gd name="connsiteY839" fmla="*/ 313866 h 898971"/>
                  <a:gd name="connsiteX840" fmla="*/ 1069714 w 1417745"/>
                  <a:gd name="connsiteY840" fmla="*/ 311494 h 898971"/>
                  <a:gd name="connsiteX841" fmla="*/ 1054691 w 1417745"/>
                  <a:gd name="connsiteY841" fmla="*/ 310527 h 898971"/>
                  <a:gd name="connsiteX842" fmla="*/ 1035187 w 1417745"/>
                  <a:gd name="connsiteY842" fmla="*/ 309122 h 898971"/>
                  <a:gd name="connsiteX843" fmla="*/ 1032815 w 1417745"/>
                  <a:gd name="connsiteY843" fmla="*/ 310879 h 898971"/>
                  <a:gd name="connsiteX844" fmla="*/ 1035363 w 1417745"/>
                  <a:gd name="connsiteY844" fmla="*/ 313690 h 898971"/>
                  <a:gd name="connsiteX845" fmla="*/ 1050825 w 1417745"/>
                  <a:gd name="connsiteY845" fmla="*/ 313866 h 898971"/>
                  <a:gd name="connsiteX846" fmla="*/ 383927 w 1417745"/>
                  <a:gd name="connsiteY846" fmla="*/ 244549 h 898971"/>
                  <a:gd name="connsiteX847" fmla="*/ 402288 w 1417745"/>
                  <a:gd name="connsiteY847" fmla="*/ 242704 h 898971"/>
                  <a:gd name="connsiteX848" fmla="*/ 401937 w 1417745"/>
                  <a:gd name="connsiteY848" fmla="*/ 238751 h 898971"/>
                  <a:gd name="connsiteX849" fmla="*/ 385157 w 1417745"/>
                  <a:gd name="connsiteY849" fmla="*/ 233831 h 898971"/>
                  <a:gd name="connsiteX850" fmla="*/ 381116 w 1417745"/>
                  <a:gd name="connsiteY850" fmla="*/ 232865 h 898971"/>
                  <a:gd name="connsiteX851" fmla="*/ 381906 w 1417745"/>
                  <a:gd name="connsiteY851" fmla="*/ 237697 h 898971"/>
                  <a:gd name="connsiteX852" fmla="*/ 383927 w 1417745"/>
                  <a:gd name="connsiteY852" fmla="*/ 244549 h 898971"/>
                  <a:gd name="connsiteX853" fmla="*/ 891810 w 1417745"/>
                  <a:gd name="connsiteY853" fmla="*/ 630579 h 898971"/>
                  <a:gd name="connsiteX854" fmla="*/ 893655 w 1417745"/>
                  <a:gd name="connsiteY854" fmla="*/ 634005 h 898971"/>
                  <a:gd name="connsiteX855" fmla="*/ 907887 w 1417745"/>
                  <a:gd name="connsiteY855" fmla="*/ 636553 h 898971"/>
                  <a:gd name="connsiteX856" fmla="*/ 915706 w 1417745"/>
                  <a:gd name="connsiteY856" fmla="*/ 637695 h 898971"/>
                  <a:gd name="connsiteX857" fmla="*/ 911489 w 1417745"/>
                  <a:gd name="connsiteY857" fmla="*/ 628910 h 898971"/>
                  <a:gd name="connsiteX858" fmla="*/ 900156 w 1417745"/>
                  <a:gd name="connsiteY858" fmla="*/ 626801 h 898971"/>
                  <a:gd name="connsiteX859" fmla="*/ 891810 w 1417745"/>
                  <a:gd name="connsiteY859" fmla="*/ 630579 h 898971"/>
                  <a:gd name="connsiteX860" fmla="*/ 241692 w 1417745"/>
                  <a:gd name="connsiteY860" fmla="*/ 367632 h 898971"/>
                  <a:gd name="connsiteX861" fmla="*/ 222276 w 1417745"/>
                  <a:gd name="connsiteY861" fmla="*/ 386872 h 898971"/>
                  <a:gd name="connsiteX862" fmla="*/ 223067 w 1417745"/>
                  <a:gd name="connsiteY862" fmla="*/ 391880 h 898971"/>
                  <a:gd name="connsiteX863" fmla="*/ 234488 w 1417745"/>
                  <a:gd name="connsiteY863" fmla="*/ 388102 h 898971"/>
                  <a:gd name="connsiteX864" fmla="*/ 240901 w 1417745"/>
                  <a:gd name="connsiteY864" fmla="*/ 375276 h 898971"/>
                  <a:gd name="connsiteX865" fmla="*/ 241692 w 1417745"/>
                  <a:gd name="connsiteY865" fmla="*/ 367632 h 898971"/>
                  <a:gd name="connsiteX866" fmla="*/ 469936 w 1417745"/>
                  <a:gd name="connsiteY866" fmla="*/ 273190 h 898971"/>
                  <a:gd name="connsiteX867" fmla="*/ 470639 w 1417745"/>
                  <a:gd name="connsiteY867" fmla="*/ 269324 h 898971"/>
                  <a:gd name="connsiteX868" fmla="*/ 457109 w 1417745"/>
                  <a:gd name="connsiteY868" fmla="*/ 271784 h 898971"/>
                  <a:gd name="connsiteX869" fmla="*/ 443228 w 1417745"/>
                  <a:gd name="connsiteY869" fmla="*/ 283381 h 898971"/>
                  <a:gd name="connsiteX870" fmla="*/ 440417 w 1417745"/>
                  <a:gd name="connsiteY870" fmla="*/ 286631 h 898971"/>
                  <a:gd name="connsiteX871" fmla="*/ 444722 w 1417745"/>
                  <a:gd name="connsiteY871" fmla="*/ 287422 h 898971"/>
                  <a:gd name="connsiteX872" fmla="*/ 469936 w 1417745"/>
                  <a:gd name="connsiteY872" fmla="*/ 273190 h 898971"/>
                  <a:gd name="connsiteX873" fmla="*/ 491460 w 1417745"/>
                  <a:gd name="connsiteY873" fmla="*/ 378351 h 898971"/>
                  <a:gd name="connsiteX874" fmla="*/ 486716 w 1417745"/>
                  <a:gd name="connsiteY874" fmla="*/ 373694 h 898971"/>
                  <a:gd name="connsiteX875" fmla="*/ 462205 w 1417745"/>
                  <a:gd name="connsiteY875" fmla="*/ 388629 h 898971"/>
                  <a:gd name="connsiteX876" fmla="*/ 461853 w 1417745"/>
                  <a:gd name="connsiteY876" fmla="*/ 391704 h 898971"/>
                  <a:gd name="connsiteX877" fmla="*/ 464401 w 1417745"/>
                  <a:gd name="connsiteY877" fmla="*/ 391089 h 898971"/>
                  <a:gd name="connsiteX878" fmla="*/ 491460 w 1417745"/>
                  <a:gd name="connsiteY878" fmla="*/ 378351 h 898971"/>
                  <a:gd name="connsiteX879" fmla="*/ 284740 w 1417745"/>
                  <a:gd name="connsiteY879" fmla="*/ 391529 h 898971"/>
                  <a:gd name="connsiteX880" fmla="*/ 280611 w 1417745"/>
                  <a:gd name="connsiteY880" fmla="*/ 388102 h 898971"/>
                  <a:gd name="connsiteX881" fmla="*/ 260844 w 1417745"/>
                  <a:gd name="connsiteY881" fmla="*/ 401895 h 898971"/>
                  <a:gd name="connsiteX882" fmla="*/ 259438 w 1417745"/>
                  <a:gd name="connsiteY882" fmla="*/ 404794 h 898971"/>
                  <a:gd name="connsiteX883" fmla="*/ 259087 w 1417745"/>
                  <a:gd name="connsiteY883" fmla="*/ 406376 h 898971"/>
                  <a:gd name="connsiteX884" fmla="*/ 261107 w 1417745"/>
                  <a:gd name="connsiteY884" fmla="*/ 406991 h 898971"/>
                  <a:gd name="connsiteX885" fmla="*/ 284740 w 1417745"/>
                  <a:gd name="connsiteY885" fmla="*/ 391529 h 898971"/>
                  <a:gd name="connsiteX886" fmla="*/ 658821 w 1417745"/>
                  <a:gd name="connsiteY886" fmla="*/ 493088 h 898971"/>
                  <a:gd name="connsiteX887" fmla="*/ 660051 w 1417745"/>
                  <a:gd name="connsiteY887" fmla="*/ 505914 h 898971"/>
                  <a:gd name="connsiteX888" fmla="*/ 663126 w 1417745"/>
                  <a:gd name="connsiteY888" fmla="*/ 505387 h 898971"/>
                  <a:gd name="connsiteX889" fmla="*/ 666553 w 1417745"/>
                  <a:gd name="connsiteY889" fmla="*/ 499677 h 898971"/>
                  <a:gd name="connsiteX890" fmla="*/ 673844 w 1417745"/>
                  <a:gd name="connsiteY890" fmla="*/ 488871 h 898971"/>
                  <a:gd name="connsiteX891" fmla="*/ 660930 w 1417745"/>
                  <a:gd name="connsiteY891" fmla="*/ 491067 h 898971"/>
                  <a:gd name="connsiteX892" fmla="*/ 658821 w 1417745"/>
                  <a:gd name="connsiteY892" fmla="*/ 493088 h 898971"/>
                  <a:gd name="connsiteX893" fmla="*/ 679116 w 1417745"/>
                  <a:gd name="connsiteY893" fmla="*/ 444153 h 898971"/>
                  <a:gd name="connsiteX894" fmla="*/ 671824 w 1417745"/>
                  <a:gd name="connsiteY894" fmla="*/ 456540 h 898971"/>
                  <a:gd name="connsiteX895" fmla="*/ 676216 w 1417745"/>
                  <a:gd name="connsiteY895" fmla="*/ 458912 h 898971"/>
                  <a:gd name="connsiteX896" fmla="*/ 681224 w 1417745"/>
                  <a:gd name="connsiteY896" fmla="*/ 455310 h 898971"/>
                  <a:gd name="connsiteX897" fmla="*/ 686144 w 1417745"/>
                  <a:gd name="connsiteY897" fmla="*/ 437213 h 898971"/>
                  <a:gd name="connsiteX898" fmla="*/ 681576 w 1417745"/>
                  <a:gd name="connsiteY898" fmla="*/ 436949 h 898971"/>
                  <a:gd name="connsiteX899" fmla="*/ 679116 w 1417745"/>
                  <a:gd name="connsiteY899" fmla="*/ 444153 h 898971"/>
                  <a:gd name="connsiteX900" fmla="*/ 632465 w 1417745"/>
                  <a:gd name="connsiteY900" fmla="*/ 531392 h 898971"/>
                  <a:gd name="connsiteX901" fmla="*/ 631323 w 1417745"/>
                  <a:gd name="connsiteY901" fmla="*/ 517511 h 898971"/>
                  <a:gd name="connsiteX902" fmla="*/ 630005 w 1417745"/>
                  <a:gd name="connsiteY902" fmla="*/ 514787 h 898971"/>
                  <a:gd name="connsiteX903" fmla="*/ 629039 w 1417745"/>
                  <a:gd name="connsiteY903" fmla="*/ 517862 h 898971"/>
                  <a:gd name="connsiteX904" fmla="*/ 620254 w 1417745"/>
                  <a:gd name="connsiteY904" fmla="*/ 529108 h 898971"/>
                  <a:gd name="connsiteX905" fmla="*/ 617003 w 1417745"/>
                  <a:gd name="connsiteY905" fmla="*/ 531216 h 898971"/>
                  <a:gd name="connsiteX906" fmla="*/ 621044 w 1417745"/>
                  <a:gd name="connsiteY906" fmla="*/ 533676 h 898971"/>
                  <a:gd name="connsiteX907" fmla="*/ 622626 w 1417745"/>
                  <a:gd name="connsiteY907" fmla="*/ 536663 h 898971"/>
                  <a:gd name="connsiteX908" fmla="*/ 622626 w 1417745"/>
                  <a:gd name="connsiteY908" fmla="*/ 540616 h 898971"/>
                  <a:gd name="connsiteX909" fmla="*/ 625876 w 1417745"/>
                  <a:gd name="connsiteY909" fmla="*/ 537893 h 898971"/>
                  <a:gd name="connsiteX910" fmla="*/ 632465 w 1417745"/>
                  <a:gd name="connsiteY910" fmla="*/ 531392 h 898971"/>
                  <a:gd name="connsiteX911" fmla="*/ 968330 w 1417745"/>
                  <a:gd name="connsiteY911" fmla="*/ 245779 h 898971"/>
                  <a:gd name="connsiteX912" fmla="*/ 988449 w 1417745"/>
                  <a:gd name="connsiteY912" fmla="*/ 249030 h 898971"/>
                  <a:gd name="connsiteX913" fmla="*/ 993281 w 1417745"/>
                  <a:gd name="connsiteY913" fmla="*/ 246921 h 898971"/>
                  <a:gd name="connsiteX914" fmla="*/ 994511 w 1417745"/>
                  <a:gd name="connsiteY914" fmla="*/ 244022 h 898971"/>
                  <a:gd name="connsiteX915" fmla="*/ 992139 w 1417745"/>
                  <a:gd name="connsiteY915" fmla="*/ 242265 h 898971"/>
                  <a:gd name="connsiteX916" fmla="*/ 968330 w 1417745"/>
                  <a:gd name="connsiteY916" fmla="*/ 245779 h 898971"/>
                  <a:gd name="connsiteX917" fmla="*/ 1110566 w 1417745"/>
                  <a:gd name="connsiteY917" fmla="*/ 452499 h 898971"/>
                  <a:gd name="connsiteX918" fmla="*/ 1094488 w 1417745"/>
                  <a:gd name="connsiteY918" fmla="*/ 459791 h 898971"/>
                  <a:gd name="connsiteX919" fmla="*/ 1088163 w 1417745"/>
                  <a:gd name="connsiteY919" fmla="*/ 465941 h 898971"/>
                  <a:gd name="connsiteX920" fmla="*/ 1096509 w 1417745"/>
                  <a:gd name="connsiteY920" fmla="*/ 464623 h 898971"/>
                  <a:gd name="connsiteX921" fmla="*/ 1106173 w 1417745"/>
                  <a:gd name="connsiteY921" fmla="*/ 462075 h 898971"/>
                  <a:gd name="connsiteX922" fmla="*/ 1110566 w 1417745"/>
                  <a:gd name="connsiteY922" fmla="*/ 452499 h 898971"/>
                  <a:gd name="connsiteX923" fmla="*/ 285882 w 1417745"/>
                  <a:gd name="connsiteY923" fmla="*/ 208705 h 898971"/>
                  <a:gd name="connsiteX924" fmla="*/ 286585 w 1417745"/>
                  <a:gd name="connsiteY924" fmla="*/ 202292 h 898971"/>
                  <a:gd name="connsiteX925" fmla="*/ 284916 w 1417745"/>
                  <a:gd name="connsiteY925" fmla="*/ 202555 h 898971"/>
                  <a:gd name="connsiteX926" fmla="*/ 263392 w 1417745"/>
                  <a:gd name="connsiteY926" fmla="*/ 213625 h 898971"/>
                  <a:gd name="connsiteX927" fmla="*/ 261195 w 1417745"/>
                  <a:gd name="connsiteY927" fmla="*/ 217490 h 898971"/>
                  <a:gd name="connsiteX928" fmla="*/ 265237 w 1417745"/>
                  <a:gd name="connsiteY928" fmla="*/ 217402 h 898971"/>
                  <a:gd name="connsiteX929" fmla="*/ 285882 w 1417745"/>
                  <a:gd name="connsiteY929" fmla="*/ 208705 h 898971"/>
                  <a:gd name="connsiteX930" fmla="*/ 257242 w 1417745"/>
                  <a:gd name="connsiteY930" fmla="*/ 249293 h 898971"/>
                  <a:gd name="connsiteX931" fmla="*/ 244064 w 1417745"/>
                  <a:gd name="connsiteY931" fmla="*/ 251753 h 898971"/>
                  <a:gd name="connsiteX932" fmla="*/ 241692 w 1417745"/>
                  <a:gd name="connsiteY932" fmla="*/ 253510 h 898971"/>
                  <a:gd name="connsiteX933" fmla="*/ 244239 w 1417745"/>
                  <a:gd name="connsiteY933" fmla="*/ 256322 h 898971"/>
                  <a:gd name="connsiteX934" fmla="*/ 269454 w 1417745"/>
                  <a:gd name="connsiteY934" fmla="*/ 248942 h 898971"/>
                  <a:gd name="connsiteX935" fmla="*/ 270332 w 1417745"/>
                  <a:gd name="connsiteY935" fmla="*/ 245955 h 898971"/>
                  <a:gd name="connsiteX936" fmla="*/ 267696 w 1417745"/>
                  <a:gd name="connsiteY936" fmla="*/ 244637 h 898971"/>
                  <a:gd name="connsiteX937" fmla="*/ 257242 w 1417745"/>
                  <a:gd name="connsiteY937" fmla="*/ 249293 h 898971"/>
                  <a:gd name="connsiteX938" fmla="*/ 694666 w 1417745"/>
                  <a:gd name="connsiteY938" fmla="*/ 751290 h 898971"/>
                  <a:gd name="connsiteX939" fmla="*/ 690712 w 1417745"/>
                  <a:gd name="connsiteY939" fmla="*/ 749621 h 898971"/>
                  <a:gd name="connsiteX940" fmla="*/ 682630 w 1417745"/>
                  <a:gd name="connsiteY940" fmla="*/ 754013 h 898971"/>
                  <a:gd name="connsiteX941" fmla="*/ 682278 w 1417745"/>
                  <a:gd name="connsiteY941" fmla="*/ 757703 h 898971"/>
                  <a:gd name="connsiteX942" fmla="*/ 692733 w 1417745"/>
                  <a:gd name="connsiteY942" fmla="*/ 762799 h 898971"/>
                  <a:gd name="connsiteX943" fmla="*/ 695896 w 1417745"/>
                  <a:gd name="connsiteY943" fmla="*/ 754716 h 898971"/>
                  <a:gd name="connsiteX944" fmla="*/ 694666 w 1417745"/>
                  <a:gd name="connsiteY944" fmla="*/ 751290 h 898971"/>
                  <a:gd name="connsiteX945" fmla="*/ 302662 w 1417745"/>
                  <a:gd name="connsiteY945" fmla="*/ 490716 h 898971"/>
                  <a:gd name="connsiteX946" fmla="*/ 292032 w 1417745"/>
                  <a:gd name="connsiteY946" fmla="*/ 489486 h 898971"/>
                  <a:gd name="connsiteX947" fmla="*/ 289484 w 1417745"/>
                  <a:gd name="connsiteY947" fmla="*/ 494230 h 898971"/>
                  <a:gd name="connsiteX948" fmla="*/ 299763 w 1417745"/>
                  <a:gd name="connsiteY948" fmla="*/ 497129 h 898971"/>
                  <a:gd name="connsiteX949" fmla="*/ 302662 w 1417745"/>
                  <a:gd name="connsiteY949" fmla="*/ 490716 h 898971"/>
                  <a:gd name="connsiteX950" fmla="*/ 613401 w 1417745"/>
                  <a:gd name="connsiteY950" fmla="*/ 306662 h 898971"/>
                  <a:gd name="connsiteX951" fmla="*/ 604616 w 1417745"/>
                  <a:gd name="connsiteY951" fmla="*/ 308419 h 898971"/>
                  <a:gd name="connsiteX952" fmla="*/ 603386 w 1417745"/>
                  <a:gd name="connsiteY952" fmla="*/ 310791 h 898971"/>
                  <a:gd name="connsiteX953" fmla="*/ 606548 w 1417745"/>
                  <a:gd name="connsiteY953" fmla="*/ 313339 h 898971"/>
                  <a:gd name="connsiteX954" fmla="*/ 620342 w 1417745"/>
                  <a:gd name="connsiteY954" fmla="*/ 313690 h 898971"/>
                  <a:gd name="connsiteX955" fmla="*/ 624119 w 1417745"/>
                  <a:gd name="connsiteY955" fmla="*/ 312109 h 898971"/>
                  <a:gd name="connsiteX956" fmla="*/ 623065 w 1417745"/>
                  <a:gd name="connsiteY956" fmla="*/ 309210 h 898971"/>
                  <a:gd name="connsiteX957" fmla="*/ 613401 w 1417745"/>
                  <a:gd name="connsiteY957" fmla="*/ 306662 h 898971"/>
                  <a:gd name="connsiteX958" fmla="*/ 305034 w 1417745"/>
                  <a:gd name="connsiteY958" fmla="*/ 538508 h 898971"/>
                  <a:gd name="connsiteX959" fmla="*/ 314962 w 1417745"/>
                  <a:gd name="connsiteY959" fmla="*/ 543164 h 898971"/>
                  <a:gd name="connsiteX960" fmla="*/ 317949 w 1417745"/>
                  <a:gd name="connsiteY960" fmla="*/ 542110 h 898971"/>
                  <a:gd name="connsiteX961" fmla="*/ 317510 w 1417745"/>
                  <a:gd name="connsiteY961" fmla="*/ 539035 h 898971"/>
                  <a:gd name="connsiteX962" fmla="*/ 299500 w 1417745"/>
                  <a:gd name="connsiteY962" fmla="*/ 536136 h 898971"/>
                  <a:gd name="connsiteX963" fmla="*/ 297040 w 1417745"/>
                  <a:gd name="connsiteY963" fmla="*/ 539914 h 898971"/>
                  <a:gd name="connsiteX964" fmla="*/ 305034 w 1417745"/>
                  <a:gd name="connsiteY964" fmla="*/ 538508 h 898971"/>
                  <a:gd name="connsiteX965" fmla="*/ 1025699 w 1417745"/>
                  <a:gd name="connsiteY965" fmla="*/ 240947 h 898971"/>
                  <a:gd name="connsiteX966" fmla="*/ 1014366 w 1417745"/>
                  <a:gd name="connsiteY966" fmla="*/ 237960 h 898971"/>
                  <a:gd name="connsiteX967" fmla="*/ 1021745 w 1417745"/>
                  <a:gd name="connsiteY967" fmla="*/ 246218 h 898971"/>
                  <a:gd name="connsiteX968" fmla="*/ 1029652 w 1417745"/>
                  <a:gd name="connsiteY968" fmla="*/ 250699 h 898971"/>
                  <a:gd name="connsiteX969" fmla="*/ 1025699 w 1417745"/>
                  <a:gd name="connsiteY969" fmla="*/ 240947 h 898971"/>
                  <a:gd name="connsiteX970" fmla="*/ 228514 w 1417745"/>
                  <a:gd name="connsiteY970" fmla="*/ 552916 h 898971"/>
                  <a:gd name="connsiteX971" fmla="*/ 221837 w 1417745"/>
                  <a:gd name="connsiteY971" fmla="*/ 550105 h 898971"/>
                  <a:gd name="connsiteX972" fmla="*/ 224385 w 1417745"/>
                  <a:gd name="connsiteY972" fmla="*/ 555903 h 898971"/>
                  <a:gd name="connsiteX973" fmla="*/ 225966 w 1417745"/>
                  <a:gd name="connsiteY973" fmla="*/ 557572 h 898971"/>
                  <a:gd name="connsiteX974" fmla="*/ 238090 w 1417745"/>
                  <a:gd name="connsiteY974" fmla="*/ 562492 h 898971"/>
                  <a:gd name="connsiteX975" fmla="*/ 238880 w 1417745"/>
                  <a:gd name="connsiteY975" fmla="*/ 561701 h 898971"/>
                  <a:gd name="connsiteX976" fmla="*/ 228514 w 1417745"/>
                  <a:gd name="connsiteY976" fmla="*/ 552916 h 898971"/>
                  <a:gd name="connsiteX977" fmla="*/ 814147 w 1417745"/>
                  <a:gd name="connsiteY977" fmla="*/ 340134 h 898971"/>
                  <a:gd name="connsiteX978" fmla="*/ 817398 w 1417745"/>
                  <a:gd name="connsiteY978" fmla="*/ 339343 h 898971"/>
                  <a:gd name="connsiteX979" fmla="*/ 800354 w 1417745"/>
                  <a:gd name="connsiteY979" fmla="*/ 330734 h 898971"/>
                  <a:gd name="connsiteX980" fmla="*/ 798773 w 1417745"/>
                  <a:gd name="connsiteY980" fmla="*/ 333194 h 898971"/>
                  <a:gd name="connsiteX981" fmla="*/ 800705 w 1417745"/>
                  <a:gd name="connsiteY981" fmla="*/ 335390 h 898971"/>
                  <a:gd name="connsiteX982" fmla="*/ 814147 w 1417745"/>
                  <a:gd name="connsiteY982" fmla="*/ 340134 h 898971"/>
                  <a:gd name="connsiteX983" fmla="*/ 777073 w 1417745"/>
                  <a:gd name="connsiteY983" fmla="*/ 499062 h 898971"/>
                  <a:gd name="connsiteX984" fmla="*/ 776985 w 1417745"/>
                  <a:gd name="connsiteY984" fmla="*/ 495547 h 898971"/>
                  <a:gd name="connsiteX985" fmla="*/ 775491 w 1417745"/>
                  <a:gd name="connsiteY985" fmla="*/ 490979 h 898971"/>
                  <a:gd name="connsiteX986" fmla="*/ 772416 w 1417745"/>
                  <a:gd name="connsiteY986" fmla="*/ 495460 h 898971"/>
                  <a:gd name="connsiteX987" fmla="*/ 772153 w 1417745"/>
                  <a:gd name="connsiteY987" fmla="*/ 505914 h 898971"/>
                  <a:gd name="connsiteX988" fmla="*/ 770571 w 1417745"/>
                  <a:gd name="connsiteY988" fmla="*/ 509253 h 898971"/>
                  <a:gd name="connsiteX989" fmla="*/ 774437 w 1417745"/>
                  <a:gd name="connsiteY989" fmla="*/ 508374 h 898971"/>
                  <a:gd name="connsiteX990" fmla="*/ 777073 w 1417745"/>
                  <a:gd name="connsiteY990" fmla="*/ 499062 h 898971"/>
                  <a:gd name="connsiteX991" fmla="*/ 318212 w 1417745"/>
                  <a:gd name="connsiteY991" fmla="*/ 432205 h 898971"/>
                  <a:gd name="connsiteX992" fmla="*/ 315928 w 1417745"/>
                  <a:gd name="connsiteY992" fmla="*/ 437037 h 898971"/>
                  <a:gd name="connsiteX993" fmla="*/ 320057 w 1417745"/>
                  <a:gd name="connsiteY993" fmla="*/ 438003 h 898971"/>
                  <a:gd name="connsiteX994" fmla="*/ 325153 w 1417745"/>
                  <a:gd name="connsiteY994" fmla="*/ 432996 h 898971"/>
                  <a:gd name="connsiteX995" fmla="*/ 324362 w 1417745"/>
                  <a:gd name="connsiteY995" fmla="*/ 424034 h 898971"/>
                  <a:gd name="connsiteX996" fmla="*/ 318212 w 1417745"/>
                  <a:gd name="connsiteY996" fmla="*/ 432205 h 898971"/>
                  <a:gd name="connsiteX997" fmla="*/ 1065145 w 1417745"/>
                  <a:gd name="connsiteY997" fmla="*/ 543340 h 898971"/>
                  <a:gd name="connsiteX998" fmla="*/ 1075688 w 1417745"/>
                  <a:gd name="connsiteY998" fmla="*/ 537629 h 898971"/>
                  <a:gd name="connsiteX999" fmla="*/ 1074370 w 1417745"/>
                  <a:gd name="connsiteY999" fmla="*/ 536312 h 898971"/>
                  <a:gd name="connsiteX1000" fmla="*/ 1061719 w 1417745"/>
                  <a:gd name="connsiteY1000" fmla="*/ 539738 h 898971"/>
                  <a:gd name="connsiteX1001" fmla="*/ 1059347 w 1417745"/>
                  <a:gd name="connsiteY1001" fmla="*/ 542198 h 898971"/>
                  <a:gd name="connsiteX1002" fmla="*/ 1059962 w 1417745"/>
                  <a:gd name="connsiteY1002" fmla="*/ 545185 h 898971"/>
                  <a:gd name="connsiteX1003" fmla="*/ 1065145 w 1417745"/>
                  <a:gd name="connsiteY1003" fmla="*/ 543340 h 898971"/>
                  <a:gd name="connsiteX1004" fmla="*/ 658821 w 1417745"/>
                  <a:gd name="connsiteY1004" fmla="*/ 729766 h 898971"/>
                  <a:gd name="connsiteX1005" fmla="*/ 659964 w 1417745"/>
                  <a:gd name="connsiteY1005" fmla="*/ 729766 h 898971"/>
                  <a:gd name="connsiteX1006" fmla="*/ 669013 w 1417745"/>
                  <a:gd name="connsiteY1006" fmla="*/ 733280 h 898971"/>
                  <a:gd name="connsiteX1007" fmla="*/ 663126 w 1417745"/>
                  <a:gd name="connsiteY1007" fmla="*/ 724758 h 898971"/>
                  <a:gd name="connsiteX1008" fmla="*/ 658382 w 1417745"/>
                  <a:gd name="connsiteY1008" fmla="*/ 723089 h 898971"/>
                  <a:gd name="connsiteX1009" fmla="*/ 658821 w 1417745"/>
                  <a:gd name="connsiteY1009" fmla="*/ 729766 h 898971"/>
                  <a:gd name="connsiteX1010" fmla="*/ 1349528 w 1417745"/>
                  <a:gd name="connsiteY1010" fmla="*/ 698665 h 898971"/>
                  <a:gd name="connsiteX1011" fmla="*/ 1350494 w 1417745"/>
                  <a:gd name="connsiteY1011" fmla="*/ 690495 h 898971"/>
                  <a:gd name="connsiteX1012" fmla="*/ 1347683 w 1417745"/>
                  <a:gd name="connsiteY1012" fmla="*/ 684872 h 898971"/>
                  <a:gd name="connsiteX1013" fmla="*/ 1343730 w 1417745"/>
                  <a:gd name="connsiteY1013" fmla="*/ 689089 h 898971"/>
                  <a:gd name="connsiteX1014" fmla="*/ 1349528 w 1417745"/>
                  <a:gd name="connsiteY1014" fmla="*/ 698665 h 898971"/>
                  <a:gd name="connsiteX1015" fmla="*/ 1002945 w 1417745"/>
                  <a:gd name="connsiteY1015" fmla="*/ 885091 h 898971"/>
                  <a:gd name="connsiteX1016" fmla="*/ 1006107 w 1417745"/>
                  <a:gd name="connsiteY1016" fmla="*/ 884300 h 898971"/>
                  <a:gd name="connsiteX1017" fmla="*/ 1005229 w 1417745"/>
                  <a:gd name="connsiteY1017" fmla="*/ 882807 h 898971"/>
                  <a:gd name="connsiteX1018" fmla="*/ 999431 w 1417745"/>
                  <a:gd name="connsiteY1018" fmla="*/ 882631 h 898971"/>
                  <a:gd name="connsiteX1019" fmla="*/ 995741 w 1417745"/>
                  <a:gd name="connsiteY1019" fmla="*/ 880435 h 898971"/>
                  <a:gd name="connsiteX1020" fmla="*/ 988712 w 1417745"/>
                  <a:gd name="connsiteY1020" fmla="*/ 882807 h 898971"/>
                  <a:gd name="connsiteX1021" fmla="*/ 1002945 w 1417745"/>
                  <a:gd name="connsiteY1021" fmla="*/ 885091 h 898971"/>
                  <a:gd name="connsiteX1022" fmla="*/ 181951 w 1417745"/>
                  <a:gd name="connsiteY1022" fmla="*/ 556430 h 898971"/>
                  <a:gd name="connsiteX1023" fmla="*/ 185290 w 1417745"/>
                  <a:gd name="connsiteY1023" fmla="*/ 559769 h 898971"/>
                  <a:gd name="connsiteX1024" fmla="*/ 186607 w 1417745"/>
                  <a:gd name="connsiteY1024" fmla="*/ 556167 h 898971"/>
                  <a:gd name="connsiteX1025" fmla="*/ 183884 w 1417745"/>
                  <a:gd name="connsiteY1025" fmla="*/ 549050 h 898971"/>
                  <a:gd name="connsiteX1026" fmla="*/ 179579 w 1417745"/>
                  <a:gd name="connsiteY1026" fmla="*/ 549841 h 898971"/>
                  <a:gd name="connsiteX1027" fmla="*/ 181951 w 1417745"/>
                  <a:gd name="connsiteY1027" fmla="*/ 556430 h 898971"/>
                  <a:gd name="connsiteX1028" fmla="*/ 1210895 w 1417745"/>
                  <a:gd name="connsiteY1028" fmla="*/ 703497 h 898971"/>
                  <a:gd name="connsiteX1029" fmla="*/ 1209665 w 1417745"/>
                  <a:gd name="connsiteY1029" fmla="*/ 706572 h 898971"/>
                  <a:gd name="connsiteX1030" fmla="*/ 1211773 w 1417745"/>
                  <a:gd name="connsiteY1030" fmla="*/ 707275 h 898971"/>
                  <a:gd name="connsiteX1031" fmla="*/ 1214409 w 1417745"/>
                  <a:gd name="connsiteY1031" fmla="*/ 703673 h 898971"/>
                  <a:gd name="connsiteX1032" fmla="*/ 1215990 w 1417745"/>
                  <a:gd name="connsiteY1032" fmla="*/ 694361 h 898971"/>
                  <a:gd name="connsiteX1033" fmla="*/ 1213969 w 1417745"/>
                  <a:gd name="connsiteY1033" fmla="*/ 694009 h 898971"/>
                  <a:gd name="connsiteX1034" fmla="*/ 1210895 w 1417745"/>
                  <a:gd name="connsiteY1034" fmla="*/ 703497 h 898971"/>
                  <a:gd name="connsiteX1035" fmla="*/ 217796 w 1417745"/>
                  <a:gd name="connsiteY1035" fmla="*/ 585158 h 898971"/>
                  <a:gd name="connsiteX1036" fmla="*/ 213754 w 1417745"/>
                  <a:gd name="connsiteY1036" fmla="*/ 584543 h 898971"/>
                  <a:gd name="connsiteX1037" fmla="*/ 213139 w 1417745"/>
                  <a:gd name="connsiteY1037" fmla="*/ 587443 h 898971"/>
                  <a:gd name="connsiteX1038" fmla="*/ 218674 w 1417745"/>
                  <a:gd name="connsiteY1038" fmla="*/ 590957 h 898971"/>
                  <a:gd name="connsiteX1039" fmla="*/ 222276 w 1417745"/>
                  <a:gd name="connsiteY1039" fmla="*/ 589639 h 898971"/>
                  <a:gd name="connsiteX1040" fmla="*/ 217796 w 1417745"/>
                  <a:gd name="connsiteY1040" fmla="*/ 585158 h 898971"/>
                  <a:gd name="connsiteX1041" fmla="*/ 1045993 w 1417745"/>
                  <a:gd name="connsiteY1041" fmla="*/ 239717 h 898971"/>
                  <a:gd name="connsiteX1042" fmla="*/ 1040019 w 1417745"/>
                  <a:gd name="connsiteY1042" fmla="*/ 246482 h 898971"/>
                  <a:gd name="connsiteX1043" fmla="*/ 1040546 w 1417745"/>
                  <a:gd name="connsiteY1043" fmla="*/ 248590 h 898971"/>
                  <a:gd name="connsiteX1044" fmla="*/ 1047135 w 1417745"/>
                  <a:gd name="connsiteY1044" fmla="*/ 243231 h 898971"/>
                  <a:gd name="connsiteX1045" fmla="*/ 1045993 w 1417745"/>
                  <a:gd name="connsiteY1045" fmla="*/ 239717 h 898971"/>
                  <a:gd name="connsiteX1046" fmla="*/ 232116 w 1417745"/>
                  <a:gd name="connsiteY1046" fmla="*/ 523046 h 898971"/>
                  <a:gd name="connsiteX1047" fmla="*/ 235366 w 1417745"/>
                  <a:gd name="connsiteY1047" fmla="*/ 526296 h 898971"/>
                  <a:gd name="connsiteX1048" fmla="*/ 236772 w 1417745"/>
                  <a:gd name="connsiteY1048" fmla="*/ 522870 h 898971"/>
                  <a:gd name="connsiteX1049" fmla="*/ 236772 w 1417745"/>
                  <a:gd name="connsiteY1049" fmla="*/ 517072 h 898971"/>
                  <a:gd name="connsiteX1050" fmla="*/ 235278 w 1417745"/>
                  <a:gd name="connsiteY1050" fmla="*/ 514963 h 898971"/>
                  <a:gd name="connsiteX1051" fmla="*/ 233697 w 1417745"/>
                  <a:gd name="connsiteY1051" fmla="*/ 516632 h 898971"/>
                  <a:gd name="connsiteX1052" fmla="*/ 232116 w 1417745"/>
                  <a:gd name="connsiteY1052" fmla="*/ 523046 h 898971"/>
                  <a:gd name="connsiteX1053" fmla="*/ 1053197 w 1417745"/>
                  <a:gd name="connsiteY1053" fmla="*/ 242177 h 898971"/>
                  <a:gd name="connsiteX1054" fmla="*/ 1052406 w 1417745"/>
                  <a:gd name="connsiteY1054" fmla="*/ 248503 h 898971"/>
                  <a:gd name="connsiteX1055" fmla="*/ 1058205 w 1417745"/>
                  <a:gd name="connsiteY1055" fmla="*/ 244374 h 898971"/>
                  <a:gd name="connsiteX1056" fmla="*/ 1053197 w 1417745"/>
                  <a:gd name="connsiteY1056" fmla="*/ 242177 h 898971"/>
                  <a:gd name="connsiteX1057" fmla="*/ 167631 w 1417745"/>
                  <a:gd name="connsiteY1057" fmla="*/ 716587 h 898971"/>
                  <a:gd name="connsiteX1058" fmla="*/ 174659 w 1417745"/>
                  <a:gd name="connsiteY1058" fmla="*/ 716675 h 898971"/>
                  <a:gd name="connsiteX1059" fmla="*/ 174132 w 1417745"/>
                  <a:gd name="connsiteY1059" fmla="*/ 713601 h 898971"/>
                  <a:gd name="connsiteX1060" fmla="*/ 167631 w 1417745"/>
                  <a:gd name="connsiteY1060" fmla="*/ 716587 h 898971"/>
                  <a:gd name="connsiteX1061" fmla="*/ 1110566 w 1417745"/>
                  <a:gd name="connsiteY1061" fmla="*/ 447667 h 898971"/>
                  <a:gd name="connsiteX1062" fmla="*/ 1113553 w 1417745"/>
                  <a:gd name="connsiteY1062" fmla="*/ 443450 h 898971"/>
                  <a:gd name="connsiteX1063" fmla="*/ 1107754 w 1417745"/>
                  <a:gd name="connsiteY1063" fmla="*/ 440902 h 898971"/>
                  <a:gd name="connsiteX1064" fmla="*/ 1105909 w 1417745"/>
                  <a:gd name="connsiteY1064" fmla="*/ 447579 h 898971"/>
                  <a:gd name="connsiteX1065" fmla="*/ 1110566 w 1417745"/>
                  <a:gd name="connsiteY1065" fmla="*/ 447667 h 898971"/>
                  <a:gd name="connsiteX1066" fmla="*/ 649245 w 1417745"/>
                  <a:gd name="connsiteY1066" fmla="*/ 605453 h 898971"/>
                  <a:gd name="connsiteX1067" fmla="*/ 652584 w 1417745"/>
                  <a:gd name="connsiteY1067" fmla="*/ 605365 h 898971"/>
                  <a:gd name="connsiteX1068" fmla="*/ 655132 w 1417745"/>
                  <a:gd name="connsiteY1068" fmla="*/ 600445 h 898971"/>
                  <a:gd name="connsiteX1069" fmla="*/ 653550 w 1417745"/>
                  <a:gd name="connsiteY1069" fmla="*/ 598864 h 898971"/>
                  <a:gd name="connsiteX1070" fmla="*/ 649245 w 1417745"/>
                  <a:gd name="connsiteY1070" fmla="*/ 605453 h 898971"/>
                  <a:gd name="connsiteX1071" fmla="*/ 456846 w 1417745"/>
                  <a:gd name="connsiteY1071" fmla="*/ 458473 h 898971"/>
                  <a:gd name="connsiteX1072" fmla="*/ 454386 w 1417745"/>
                  <a:gd name="connsiteY1072" fmla="*/ 461021 h 898971"/>
                  <a:gd name="connsiteX1073" fmla="*/ 452365 w 1417745"/>
                  <a:gd name="connsiteY1073" fmla="*/ 465941 h 898971"/>
                  <a:gd name="connsiteX1074" fmla="*/ 456494 w 1417745"/>
                  <a:gd name="connsiteY1074" fmla="*/ 463481 h 898971"/>
                  <a:gd name="connsiteX1075" fmla="*/ 456846 w 1417745"/>
                  <a:gd name="connsiteY1075" fmla="*/ 458473 h 898971"/>
                  <a:gd name="connsiteX1076" fmla="*/ 1396178 w 1417745"/>
                  <a:gd name="connsiteY1076" fmla="*/ 577954 h 898971"/>
                  <a:gd name="connsiteX1077" fmla="*/ 1392928 w 1417745"/>
                  <a:gd name="connsiteY1077" fmla="*/ 574704 h 898971"/>
                  <a:gd name="connsiteX1078" fmla="*/ 1391522 w 1417745"/>
                  <a:gd name="connsiteY1078" fmla="*/ 579096 h 898971"/>
                  <a:gd name="connsiteX1079" fmla="*/ 1394597 w 1417745"/>
                  <a:gd name="connsiteY1079" fmla="*/ 583577 h 898971"/>
                  <a:gd name="connsiteX1080" fmla="*/ 1396178 w 1417745"/>
                  <a:gd name="connsiteY1080" fmla="*/ 577954 h 898971"/>
                  <a:gd name="connsiteX1081" fmla="*/ 273934 w 1417745"/>
                  <a:gd name="connsiteY1081" fmla="*/ 404707 h 898971"/>
                  <a:gd name="connsiteX1082" fmla="*/ 270332 w 1417745"/>
                  <a:gd name="connsiteY1082" fmla="*/ 407782 h 898971"/>
                  <a:gd name="connsiteX1083" fmla="*/ 273319 w 1417745"/>
                  <a:gd name="connsiteY1083" fmla="*/ 407606 h 898971"/>
                  <a:gd name="connsiteX1084" fmla="*/ 277536 w 1417745"/>
                  <a:gd name="connsiteY1084" fmla="*/ 404882 h 898971"/>
                  <a:gd name="connsiteX1085" fmla="*/ 273934 w 1417745"/>
                  <a:gd name="connsiteY1085" fmla="*/ 404707 h 898971"/>
                  <a:gd name="connsiteX1086" fmla="*/ 185553 w 1417745"/>
                  <a:gd name="connsiteY1086" fmla="*/ 581556 h 898971"/>
                  <a:gd name="connsiteX1087" fmla="*/ 190209 w 1417745"/>
                  <a:gd name="connsiteY1087" fmla="*/ 583928 h 898971"/>
                  <a:gd name="connsiteX1088" fmla="*/ 191527 w 1417745"/>
                  <a:gd name="connsiteY1088" fmla="*/ 581205 h 898971"/>
                  <a:gd name="connsiteX1089" fmla="*/ 187222 w 1417745"/>
                  <a:gd name="connsiteY1089" fmla="*/ 579272 h 898971"/>
                  <a:gd name="connsiteX1090" fmla="*/ 185553 w 1417745"/>
                  <a:gd name="connsiteY1090" fmla="*/ 581556 h 898971"/>
                  <a:gd name="connsiteX1091" fmla="*/ 785507 w 1417745"/>
                  <a:gd name="connsiteY1091" fmla="*/ 230229 h 898971"/>
                  <a:gd name="connsiteX1092" fmla="*/ 786561 w 1417745"/>
                  <a:gd name="connsiteY1092" fmla="*/ 230229 h 898971"/>
                  <a:gd name="connsiteX1093" fmla="*/ 788845 w 1417745"/>
                  <a:gd name="connsiteY1093" fmla="*/ 226451 h 898971"/>
                  <a:gd name="connsiteX1094" fmla="*/ 781905 w 1417745"/>
                  <a:gd name="connsiteY1094" fmla="*/ 226627 h 898971"/>
                  <a:gd name="connsiteX1095" fmla="*/ 785507 w 1417745"/>
                  <a:gd name="connsiteY1095" fmla="*/ 230229 h 898971"/>
                  <a:gd name="connsiteX1096" fmla="*/ 210592 w 1417745"/>
                  <a:gd name="connsiteY1096" fmla="*/ 240947 h 898971"/>
                  <a:gd name="connsiteX1097" fmla="*/ 209801 w 1417745"/>
                  <a:gd name="connsiteY1097" fmla="*/ 237784 h 898971"/>
                  <a:gd name="connsiteX1098" fmla="*/ 205760 w 1417745"/>
                  <a:gd name="connsiteY1098" fmla="*/ 243319 h 898971"/>
                  <a:gd name="connsiteX1099" fmla="*/ 210592 w 1417745"/>
                  <a:gd name="connsiteY1099" fmla="*/ 240947 h 898971"/>
                  <a:gd name="connsiteX1100" fmla="*/ 545227 w 1417745"/>
                  <a:gd name="connsiteY1100" fmla="*/ 255267 h 898971"/>
                  <a:gd name="connsiteX1101" fmla="*/ 551552 w 1417745"/>
                  <a:gd name="connsiteY1101" fmla="*/ 256146 h 898971"/>
                  <a:gd name="connsiteX1102" fmla="*/ 551640 w 1417745"/>
                  <a:gd name="connsiteY1102" fmla="*/ 254565 h 898971"/>
                  <a:gd name="connsiteX1103" fmla="*/ 545227 w 1417745"/>
                  <a:gd name="connsiteY1103" fmla="*/ 255267 h 898971"/>
                  <a:gd name="connsiteX1104" fmla="*/ 1294619 w 1417745"/>
                  <a:gd name="connsiteY1104" fmla="*/ 519444 h 898971"/>
                  <a:gd name="connsiteX1105" fmla="*/ 1291105 w 1417745"/>
                  <a:gd name="connsiteY1105" fmla="*/ 524451 h 898971"/>
                  <a:gd name="connsiteX1106" fmla="*/ 1291984 w 1417745"/>
                  <a:gd name="connsiteY1106" fmla="*/ 526296 h 898971"/>
                  <a:gd name="connsiteX1107" fmla="*/ 1295849 w 1417745"/>
                  <a:gd name="connsiteY1107" fmla="*/ 522782 h 898971"/>
                  <a:gd name="connsiteX1108" fmla="*/ 1294619 w 1417745"/>
                  <a:gd name="connsiteY1108" fmla="*/ 519444 h 898971"/>
                  <a:gd name="connsiteX1109" fmla="*/ 681488 w 1417745"/>
                  <a:gd name="connsiteY1109" fmla="*/ 556430 h 898971"/>
                  <a:gd name="connsiteX1110" fmla="*/ 680873 w 1417745"/>
                  <a:gd name="connsiteY1110" fmla="*/ 551071 h 898971"/>
                  <a:gd name="connsiteX1111" fmla="*/ 677007 w 1417745"/>
                  <a:gd name="connsiteY1111" fmla="*/ 553882 h 898971"/>
                  <a:gd name="connsiteX1112" fmla="*/ 681488 w 1417745"/>
                  <a:gd name="connsiteY1112" fmla="*/ 556430 h 898971"/>
                  <a:gd name="connsiteX1113" fmla="*/ 876347 w 1417745"/>
                  <a:gd name="connsiteY1113" fmla="*/ 215821 h 898971"/>
                  <a:gd name="connsiteX1114" fmla="*/ 873887 w 1417745"/>
                  <a:gd name="connsiteY1114" fmla="*/ 213625 h 898971"/>
                  <a:gd name="connsiteX1115" fmla="*/ 875820 w 1417745"/>
                  <a:gd name="connsiteY1115" fmla="*/ 220126 h 898971"/>
                  <a:gd name="connsiteX1116" fmla="*/ 876347 w 1417745"/>
                  <a:gd name="connsiteY1116" fmla="*/ 215821 h 898971"/>
                  <a:gd name="connsiteX1117" fmla="*/ 1232419 w 1417745"/>
                  <a:gd name="connsiteY1117" fmla="*/ 684345 h 898971"/>
                  <a:gd name="connsiteX1118" fmla="*/ 1231716 w 1417745"/>
                  <a:gd name="connsiteY1118" fmla="*/ 688387 h 898971"/>
                  <a:gd name="connsiteX1119" fmla="*/ 1235933 w 1417745"/>
                  <a:gd name="connsiteY1119" fmla="*/ 685663 h 898971"/>
                  <a:gd name="connsiteX1120" fmla="*/ 1232419 w 1417745"/>
                  <a:gd name="connsiteY1120" fmla="*/ 684345 h 898971"/>
                  <a:gd name="connsiteX1121" fmla="*/ 152081 w 1417745"/>
                  <a:gd name="connsiteY1121" fmla="*/ 423771 h 898971"/>
                  <a:gd name="connsiteX1122" fmla="*/ 150939 w 1417745"/>
                  <a:gd name="connsiteY1122" fmla="*/ 431238 h 898971"/>
                  <a:gd name="connsiteX1123" fmla="*/ 151905 w 1417745"/>
                  <a:gd name="connsiteY1123" fmla="*/ 433083 h 898971"/>
                  <a:gd name="connsiteX1124" fmla="*/ 153223 w 1417745"/>
                  <a:gd name="connsiteY1124" fmla="*/ 430624 h 898971"/>
                  <a:gd name="connsiteX1125" fmla="*/ 152081 w 1417745"/>
                  <a:gd name="connsiteY1125" fmla="*/ 423771 h 898971"/>
                  <a:gd name="connsiteX1126" fmla="*/ 480742 w 1417745"/>
                  <a:gd name="connsiteY1126" fmla="*/ 463217 h 898971"/>
                  <a:gd name="connsiteX1127" fmla="*/ 475998 w 1417745"/>
                  <a:gd name="connsiteY1127" fmla="*/ 464799 h 898971"/>
                  <a:gd name="connsiteX1128" fmla="*/ 476964 w 1417745"/>
                  <a:gd name="connsiteY1128" fmla="*/ 466644 h 898971"/>
                  <a:gd name="connsiteX1129" fmla="*/ 480742 w 1417745"/>
                  <a:gd name="connsiteY1129" fmla="*/ 463217 h 898971"/>
                  <a:gd name="connsiteX1130" fmla="*/ 1140436 w 1417745"/>
                  <a:gd name="connsiteY1130" fmla="*/ 255267 h 898971"/>
                  <a:gd name="connsiteX1131" fmla="*/ 1141314 w 1417745"/>
                  <a:gd name="connsiteY1131" fmla="*/ 258430 h 898971"/>
                  <a:gd name="connsiteX1132" fmla="*/ 1144565 w 1417745"/>
                  <a:gd name="connsiteY1132" fmla="*/ 260626 h 898971"/>
                  <a:gd name="connsiteX1133" fmla="*/ 1144038 w 1417745"/>
                  <a:gd name="connsiteY1133" fmla="*/ 256585 h 898971"/>
                  <a:gd name="connsiteX1134" fmla="*/ 1140436 w 1417745"/>
                  <a:gd name="connsiteY1134" fmla="*/ 255267 h 898971"/>
                  <a:gd name="connsiteX1135" fmla="*/ 148479 w 1417745"/>
                  <a:gd name="connsiteY1135" fmla="*/ 707011 h 898971"/>
                  <a:gd name="connsiteX1136" fmla="*/ 151027 w 1417745"/>
                  <a:gd name="connsiteY1136" fmla="*/ 709471 h 898971"/>
                  <a:gd name="connsiteX1137" fmla="*/ 155068 w 1417745"/>
                  <a:gd name="connsiteY1137" fmla="*/ 709998 h 898971"/>
                  <a:gd name="connsiteX1138" fmla="*/ 152872 w 1417745"/>
                  <a:gd name="connsiteY1138" fmla="*/ 706748 h 898971"/>
                  <a:gd name="connsiteX1139" fmla="*/ 148479 w 1417745"/>
                  <a:gd name="connsiteY1139" fmla="*/ 707011 h 898971"/>
                  <a:gd name="connsiteX1140" fmla="*/ 747202 w 1417745"/>
                  <a:gd name="connsiteY1140" fmla="*/ 144132 h 898971"/>
                  <a:gd name="connsiteX1141" fmla="*/ 750365 w 1417745"/>
                  <a:gd name="connsiteY1141" fmla="*/ 140091 h 898971"/>
                  <a:gd name="connsiteX1142" fmla="*/ 744918 w 1417745"/>
                  <a:gd name="connsiteY1142" fmla="*/ 141760 h 898971"/>
                  <a:gd name="connsiteX1143" fmla="*/ 747202 w 1417745"/>
                  <a:gd name="connsiteY1143" fmla="*/ 144132 h 898971"/>
                  <a:gd name="connsiteX1144" fmla="*/ 49292 w 1417745"/>
                  <a:gd name="connsiteY1144" fmla="*/ 519444 h 898971"/>
                  <a:gd name="connsiteX1145" fmla="*/ 50434 w 1417745"/>
                  <a:gd name="connsiteY1145" fmla="*/ 516369 h 898971"/>
                  <a:gd name="connsiteX1146" fmla="*/ 49204 w 1417745"/>
                  <a:gd name="connsiteY1146" fmla="*/ 512328 h 898971"/>
                  <a:gd name="connsiteX1147" fmla="*/ 47535 w 1417745"/>
                  <a:gd name="connsiteY1147" fmla="*/ 513997 h 898971"/>
                  <a:gd name="connsiteX1148" fmla="*/ 49292 w 1417745"/>
                  <a:gd name="connsiteY1148" fmla="*/ 519444 h 898971"/>
                  <a:gd name="connsiteX1149" fmla="*/ 1256315 w 1417745"/>
                  <a:gd name="connsiteY1149" fmla="*/ 658077 h 898971"/>
                  <a:gd name="connsiteX1150" fmla="*/ 1256491 w 1417745"/>
                  <a:gd name="connsiteY1150" fmla="*/ 662821 h 898971"/>
                  <a:gd name="connsiteX1151" fmla="*/ 1258599 w 1417745"/>
                  <a:gd name="connsiteY1151" fmla="*/ 662821 h 898971"/>
                  <a:gd name="connsiteX1152" fmla="*/ 1256315 w 1417745"/>
                  <a:gd name="connsiteY1152" fmla="*/ 658077 h 898971"/>
                  <a:gd name="connsiteX1153" fmla="*/ 502266 w 1417745"/>
                  <a:gd name="connsiteY1153" fmla="*/ 262471 h 898971"/>
                  <a:gd name="connsiteX1154" fmla="*/ 497698 w 1417745"/>
                  <a:gd name="connsiteY1154" fmla="*/ 262296 h 898971"/>
                  <a:gd name="connsiteX1155" fmla="*/ 498752 w 1417745"/>
                  <a:gd name="connsiteY1155" fmla="*/ 265986 h 898971"/>
                  <a:gd name="connsiteX1156" fmla="*/ 502266 w 1417745"/>
                  <a:gd name="connsiteY1156" fmla="*/ 262471 h 898971"/>
                  <a:gd name="connsiteX1157" fmla="*/ 602595 w 1417745"/>
                  <a:gd name="connsiteY1157" fmla="*/ 109518 h 898971"/>
                  <a:gd name="connsiteX1158" fmla="*/ 597851 w 1417745"/>
                  <a:gd name="connsiteY1158" fmla="*/ 111978 h 898971"/>
                  <a:gd name="connsiteX1159" fmla="*/ 602595 w 1417745"/>
                  <a:gd name="connsiteY1159" fmla="*/ 109518 h 898971"/>
                  <a:gd name="connsiteX1160" fmla="*/ 516586 w 1417745"/>
                  <a:gd name="connsiteY1160" fmla="*/ 286368 h 898971"/>
                  <a:gd name="connsiteX1161" fmla="*/ 521770 w 1417745"/>
                  <a:gd name="connsiteY1161" fmla="*/ 287510 h 898971"/>
                  <a:gd name="connsiteX1162" fmla="*/ 523615 w 1417745"/>
                  <a:gd name="connsiteY1162" fmla="*/ 286543 h 898971"/>
                  <a:gd name="connsiteX1163" fmla="*/ 521242 w 1417745"/>
                  <a:gd name="connsiteY1163" fmla="*/ 285226 h 898971"/>
                  <a:gd name="connsiteX1164" fmla="*/ 516586 w 1417745"/>
                  <a:gd name="connsiteY1164" fmla="*/ 286368 h 898971"/>
                  <a:gd name="connsiteX1165" fmla="*/ 1097388 w 1417745"/>
                  <a:gd name="connsiteY1165" fmla="*/ 857593 h 898971"/>
                  <a:gd name="connsiteX1166" fmla="*/ 1095016 w 1417745"/>
                  <a:gd name="connsiteY1166" fmla="*/ 859965 h 898971"/>
                  <a:gd name="connsiteX1167" fmla="*/ 1098705 w 1417745"/>
                  <a:gd name="connsiteY1167" fmla="*/ 861019 h 898971"/>
                  <a:gd name="connsiteX1168" fmla="*/ 1097388 w 1417745"/>
                  <a:gd name="connsiteY1168" fmla="*/ 857593 h 898971"/>
                  <a:gd name="connsiteX1169" fmla="*/ 357659 w 1417745"/>
                  <a:gd name="connsiteY1169" fmla="*/ 693921 h 898971"/>
                  <a:gd name="connsiteX1170" fmla="*/ 358449 w 1417745"/>
                  <a:gd name="connsiteY1170" fmla="*/ 693131 h 898971"/>
                  <a:gd name="connsiteX1171" fmla="*/ 358537 w 1417745"/>
                  <a:gd name="connsiteY1171" fmla="*/ 692340 h 898971"/>
                  <a:gd name="connsiteX1172" fmla="*/ 354145 w 1417745"/>
                  <a:gd name="connsiteY1172" fmla="*/ 692955 h 898971"/>
                  <a:gd name="connsiteX1173" fmla="*/ 357659 w 1417745"/>
                  <a:gd name="connsiteY1173" fmla="*/ 693921 h 898971"/>
                  <a:gd name="connsiteX1174" fmla="*/ 434092 w 1417745"/>
                  <a:gd name="connsiteY1174" fmla="*/ 483599 h 898971"/>
                  <a:gd name="connsiteX1175" fmla="*/ 434882 w 1417745"/>
                  <a:gd name="connsiteY1175" fmla="*/ 482721 h 898971"/>
                  <a:gd name="connsiteX1176" fmla="*/ 434794 w 1417745"/>
                  <a:gd name="connsiteY1176" fmla="*/ 481930 h 898971"/>
                  <a:gd name="connsiteX1177" fmla="*/ 429260 w 1417745"/>
                  <a:gd name="connsiteY1177" fmla="*/ 481227 h 898971"/>
                  <a:gd name="connsiteX1178" fmla="*/ 428469 w 1417745"/>
                  <a:gd name="connsiteY1178" fmla="*/ 482809 h 898971"/>
                  <a:gd name="connsiteX1179" fmla="*/ 434092 w 1417745"/>
                  <a:gd name="connsiteY1179" fmla="*/ 483599 h 898971"/>
                  <a:gd name="connsiteX1180" fmla="*/ 217796 w 1417745"/>
                  <a:gd name="connsiteY1180" fmla="*/ 240947 h 898971"/>
                  <a:gd name="connsiteX1181" fmla="*/ 217796 w 1417745"/>
                  <a:gd name="connsiteY1181" fmla="*/ 238663 h 898971"/>
                  <a:gd name="connsiteX1182" fmla="*/ 216478 w 1417745"/>
                  <a:gd name="connsiteY1182" fmla="*/ 235149 h 898971"/>
                  <a:gd name="connsiteX1183" fmla="*/ 215599 w 1417745"/>
                  <a:gd name="connsiteY1183" fmla="*/ 238136 h 898971"/>
                  <a:gd name="connsiteX1184" fmla="*/ 217796 w 1417745"/>
                  <a:gd name="connsiteY1184" fmla="*/ 240947 h 898971"/>
                  <a:gd name="connsiteX1185" fmla="*/ 1172678 w 1417745"/>
                  <a:gd name="connsiteY1185" fmla="*/ 301918 h 898971"/>
                  <a:gd name="connsiteX1186" fmla="*/ 1175753 w 1417745"/>
                  <a:gd name="connsiteY1186" fmla="*/ 301303 h 898971"/>
                  <a:gd name="connsiteX1187" fmla="*/ 1172151 w 1417745"/>
                  <a:gd name="connsiteY1187" fmla="*/ 297701 h 898971"/>
                  <a:gd name="connsiteX1188" fmla="*/ 1172678 w 1417745"/>
                  <a:gd name="connsiteY1188" fmla="*/ 301918 h 898971"/>
                  <a:gd name="connsiteX1189" fmla="*/ 1392576 w 1417745"/>
                  <a:gd name="connsiteY1189" fmla="*/ 571980 h 898971"/>
                  <a:gd name="connsiteX1190" fmla="*/ 1393455 w 1417745"/>
                  <a:gd name="connsiteY1190" fmla="*/ 568203 h 898971"/>
                  <a:gd name="connsiteX1191" fmla="*/ 1391961 w 1417745"/>
                  <a:gd name="connsiteY1191" fmla="*/ 567763 h 898971"/>
                  <a:gd name="connsiteX1192" fmla="*/ 1392576 w 1417745"/>
                  <a:gd name="connsiteY1192" fmla="*/ 571980 h 898971"/>
                  <a:gd name="connsiteX1193" fmla="*/ 322956 w 1417745"/>
                  <a:gd name="connsiteY1193" fmla="*/ 131042 h 898971"/>
                  <a:gd name="connsiteX1194" fmla="*/ 323571 w 1417745"/>
                  <a:gd name="connsiteY1194" fmla="*/ 134029 h 898971"/>
                  <a:gd name="connsiteX1195" fmla="*/ 325065 w 1417745"/>
                  <a:gd name="connsiteY1195" fmla="*/ 133590 h 898971"/>
                  <a:gd name="connsiteX1196" fmla="*/ 322956 w 1417745"/>
                  <a:gd name="connsiteY1196" fmla="*/ 131042 h 898971"/>
                  <a:gd name="connsiteX1197" fmla="*/ 614543 w 1417745"/>
                  <a:gd name="connsiteY1197" fmla="*/ 546942 h 898971"/>
                  <a:gd name="connsiteX1198" fmla="*/ 616915 w 1417745"/>
                  <a:gd name="connsiteY1198" fmla="*/ 545712 h 898971"/>
                  <a:gd name="connsiteX1199" fmla="*/ 614543 w 1417745"/>
                  <a:gd name="connsiteY1199" fmla="*/ 546942 h 898971"/>
                  <a:gd name="connsiteX1200" fmla="*/ 989854 w 1417745"/>
                  <a:gd name="connsiteY1200" fmla="*/ 869629 h 898971"/>
                  <a:gd name="connsiteX1201" fmla="*/ 986077 w 1417745"/>
                  <a:gd name="connsiteY1201" fmla="*/ 868750 h 898971"/>
                  <a:gd name="connsiteX1202" fmla="*/ 985638 w 1417745"/>
                  <a:gd name="connsiteY1202" fmla="*/ 870244 h 898971"/>
                  <a:gd name="connsiteX1203" fmla="*/ 989854 w 1417745"/>
                  <a:gd name="connsiteY1203" fmla="*/ 869629 h 898971"/>
                  <a:gd name="connsiteX1204" fmla="*/ 49292 w 1417745"/>
                  <a:gd name="connsiteY1204" fmla="*/ 536136 h 898971"/>
                  <a:gd name="connsiteX1205" fmla="*/ 50171 w 1417745"/>
                  <a:gd name="connsiteY1205" fmla="*/ 532358 h 898971"/>
                  <a:gd name="connsiteX1206" fmla="*/ 48677 w 1417745"/>
                  <a:gd name="connsiteY1206" fmla="*/ 531919 h 898971"/>
                  <a:gd name="connsiteX1207" fmla="*/ 49292 w 1417745"/>
                  <a:gd name="connsiteY1207" fmla="*/ 536136 h 898971"/>
                  <a:gd name="connsiteX1208" fmla="*/ 1155986 w 1417745"/>
                  <a:gd name="connsiteY1208" fmla="*/ 289970 h 898971"/>
                  <a:gd name="connsiteX1209" fmla="*/ 1155107 w 1417745"/>
                  <a:gd name="connsiteY1209" fmla="*/ 293747 h 898971"/>
                  <a:gd name="connsiteX1210" fmla="*/ 1156601 w 1417745"/>
                  <a:gd name="connsiteY1210" fmla="*/ 294187 h 898971"/>
                  <a:gd name="connsiteX1211" fmla="*/ 1155986 w 1417745"/>
                  <a:gd name="connsiteY1211" fmla="*/ 289970 h 898971"/>
                  <a:gd name="connsiteX1212" fmla="*/ 1184626 w 1417745"/>
                  <a:gd name="connsiteY1212" fmla="*/ 416655 h 898971"/>
                  <a:gd name="connsiteX1213" fmla="*/ 1187613 w 1417745"/>
                  <a:gd name="connsiteY1213" fmla="*/ 416040 h 898971"/>
                  <a:gd name="connsiteX1214" fmla="*/ 1187174 w 1417745"/>
                  <a:gd name="connsiteY1214" fmla="*/ 414546 h 898971"/>
                  <a:gd name="connsiteX1215" fmla="*/ 1184626 w 1417745"/>
                  <a:gd name="connsiteY1215" fmla="*/ 416655 h 898971"/>
                  <a:gd name="connsiteX1216" fmla="*/ 71958 w 1417745"/>
                  <a:gd name="connsiteY1216" fmla="*/ 666423 h 898971"/>
                  <a:gd name="connsiteX1217" fmla="*/ 68181 w 1417745"/>
                  <a:gd name="connsiteY1217" fmla="*/ 665545 h 898971"/>
                  <a:gd name="connsiteX1218" fmla="*/ 67741 w 1417745"/>
                  <a:gd name="connsiteY1218" fmla="*/ 667038 h 898971"/>
                  <a:gd name="connsiteX1219" fmla="*/ 71958 w 1417745"/>
                  <a:gd name="connsiteY1219" fmla="*/ 666423 h 898971"/>
                  <a:gd name="connsiteX1220" fmla="*/ 765125 w 1417745"/>
                  <a:gd name="connsiteY1220" fmla="*/ 812260 h 898971"/>
                  <a:gd name="connsiteX1221" fmla="*/ 768902 w 1417745"/>
                  <a:gd name="connsiteY1221" fmla="*/ 813139 h 898971"/>
                  <a:gd name="connsiteX1222" fmla="*/ 769341 w 1417745"/>
                  <a:gd name="connsiteY1222" fmla="*/ 811645 h 898971"/>
                  <a:gd name="connsiteX1223" fmla="*/ 765125 w 1417745"/>
                  <a:gd name="connsiteY1223" fmla="*/ 812260 h 898971"/>
                  <a:gd name="connsiteX1224" fmla="*/ 781905 w 1417745"/>
                  <a:gd name="connsiteY1224" fmla="*/ 828953 h 898971"/>
                  <a:gd name="connsiteX1225" fmla="*/ 782520 w 1417745"/>
                  <a:gd name="connsiteY1225" fmla="*/ 831939 h 898971"/>
                  <a:gd name="connsiteX1226" fmla="*/ 784013 w 1417745"/>
                  <a:gd name="connsiteY1226" fmla="*/ 831500 h 898971"/>
                  <a:gd name="connsiteX1227" fmla="*/ 781905 w 1417745"/>
                  <a:gd name="connsiteY1227" fmla="*/ 828953 h 898971"/>
                  <a:gd name="connsiteX1228" fmla="*/ 600223 w 1417745"/>
                  <a:gd name="connsiteY1228" fmla="*/ 429745 h 898971"/>
                  <a:gd name="connsiteX1229" fmla="*/ 600838 w 1417745"/>
                  <a:gd name="connsiteY1229" fmla="*/ 432732 h 898971"/>
                  <a:gd name="connsiteX1230" fmla="*/ 602331 w 1417745"/>
                  <a:gd name="connsiteY1230" fmla="*/ 432293 h 898971"/>
                  <a:gd name="connsiteX1231" fmla="*/ 600223 w 1417745"/>
                  <a:gd name="connsiteY1231" fmla="*/ 429745 h 898971"/>
                  <a:gd name="connsiteX1232" fmla="*/ 1393806 w 1417745"/>
                  <a:gd name="connsiteY1232" fmla="*/ 599478 h 898971"/>
                  <a:gd name="connsiteX1233" fmla="*/ 1395212 w 1417745"/>
                  <a:gd name="connsiteY1233" fmla="*/ 600445 h 898971"/>
                  <a:gd name="connsiteX1234" fmla="*/ 1393806 w 1417745"/>
                  <a:gd name="connsiteY1234" fmla="*/ 599478 h 898971"/>
                  <a:gd name="connsiteX1235" fmla="*/ 33742 w 1417745"/>
                  <a:gd name="connsiteY1235" fmla="*/ 594734 h 898971"/>
                  <a:gd name="connsiteX1236" fmla="*/ 32336 w 1417745"/>
                  <a:gd name="connsiteY1236" fmla="*/ 593768 h 898971"/>
                  <a:gd name="connsiteX1237" fmla="*/ 33742 w 1417745"/>
                  <a:gd name="connsiteY1237" fmla="*/ 594734 h 898971"/>
                  <a:gd name="connsiteX1238" fmla="*/ 1257545 w 1417745"/>
                  <a:gd name="connsiteY1238" fmla="*/ 558890 h 898971"/>
                  <a:gd name="connsiteX1239" fmla="*/ 1258951 w 1417745"/>
                  <a:gd name="connsiteY1239" fmla="*/ 559856 h 898971"/>
                  <a:gd name="connsiteX1240" fmla="*/ 1257545 w 1417745"/>
                  <a:gd name="connsiteY1240" fmla="*/ 558890 h 898971"/>
                  <a:gd name="connsiteX1241" fmla="*/ 340879 w 1417745"/>
                  <a:gd name="connsiteY1241" fmla="*/ 693921 h 898971"/>
                  <a:gd name="connsiteX1242" fmla="*/ 339912 w 1417745"/>
                  <a:gd name="connsiteY1242" fmla="*/ 695327 h 898971"/>
                  <a:gd name="connsiteX1243" fmla="*/ 340879 w 1417745"/>
                  <a:gd name="connsiteY1243" fmla="*/ 693921 h 898971"/>
                  <a:gd name="connsiteX1244" fmla="*/ 652847 w 1417745"/>
                  <a:gd name="connsiteY1244" fmla="*/ 97570 h 898971"/>
                  <a:gd name="connsiteX1245" fmla="*/ 654253 w 1417745"/>
                  <a:gd name="connsiteY1245" fmla="*/ 98536 h 898971"/>
                  <a:gd name="connsiteX1246" fmla="*/ 652847 w 1417745"/>
                  <a:gd name="connsiteY1246" fmla="*/ 97570 h 898971"/>
                  <a:gd name="connsiteX1247" fmla="*/ 573955 w 1417745"/>
                  <a:gd name="connsiteY1247" fmla="*/ 484741 h 898971"/>
                  <a:gd name="connsiteX1248" fmla="*/ 572549 w 1417745"/>
                  <a:gd name="connsiteY1248" fmla="*/ 483775 h 898971"/>
                  <a:gd name="connsiteX1249" fmla="*/ 573955 w 1417745"/>
                  <a:gd name="connsiteY1249" fmla="*/ 484741 h 898971"/>
                  <a:gd name="connsiteX1250" fmla="*/ 23024 w 1417745"/>
                  <a:gd name="connsiteY1250" fmla="*/ 471651 h 898971"/>
                  <a:gd name="connsiteX1251" fmla="*/ 23990 w 1417745"/>
                  <a:gd name="connsiteY1251" fmla="*/ 470246 h 898971"/>
                  <a:gd name="connsiteX1252" fmla="*/ 23024 w 1417745"/>
                  <a:gd name="connsiteY1252" fmla="*/ 471651 h 898971"/>
                  <a:gd name="connsiteX1253" fmla="*/ 250038 w 1417745"/>
                  <a:gd name="connsiteY1253" fmla="*/ 746458 h 898971"/>
                  <a:gd name="connsiteX1254" fmla="*/ 251004 w 1417745"/>
                  <a:gd name="connsiteY1254" fmla="*/ 745052 h 898971"/>
                  <a:gd name="connsiteX1255" fmla="*/ 250038 w 1417745"/>
                  <a:gd name="connsiteY1255" fmla="*/ 746458 h 898971"/>
                  <a:gd name="connsiteX1256" fmla="*/ 588275 w 1417745"/>
                  <a:gd name="connsiteY1256" fmla="*/ 441693 h 898971"/>
                  <a:gd name="connsiteX1257" fmla="*/ 589681 w 1417745"/>
                  <a:gd name="connsiteY1257" fmla="*/ 442659 h 898971"/>
                  <a:gd name="connsiteX1258" fmla="*/ 588275 w 1417745"/>
                  <a:gd name="connsiteY1258" fmla="*/ 441693 h 898971"/>
                  <a:gd name="connsiteX1259" fmla="*/ 1171536 w 1417745"/>
                  <a:gd name="connsiteY1259" fmla="*/ 415425 h 898971"/>
                  <a:gd name="connsiteX1260" fmla="*/ 1172942 w 1417745"/>
                  <a:gd name="connsiteY1260" fmla="*/ 416391 h 898971"/>
                  <a:gd name="connsiteX1261" fmla="*/ 1171536 w 1417745"/>
                  <a:gd name="connsiteY1261" fmla="*/ 415425 h 898971"/>
                  <a:gd name="connsiteX1262" fmla="*/ 1289787 w 1417745"/>
                  <a:gd name="connsiteY1262" fmla="*/ 763238 h 898971"/>
                  <a:gd name="connsiteX1263" fmla="*/ 1288821 w 1417745"/>
                  <a:gd name="connsiteY1263" fmla="*/ 764644 h 898971"/>
                  <a:gd name="connsiteX1264" fmla="*/ 1289787 w 1417745"/>
                  <a:gd name="connsiteY1264" fmla="*/ 763238 h 898971"/>
                  <a:gd name="connsiteX1265" fmla="*/ 1253943 w 1417745"/>
                  <a:gd name="connsiteY1265" fmla="*/ 404707 h 898971"/>
                  <a:gd name="connsiteX1266" fmla="*/ 1254909 w 1417745"/>
                  <a:gd name="connsiteY1266" fmla="*/ 403301 h 898971"/>
                  <a:gd name="connsiteX1267" fmla="*/ 1253943 w 1417745"/>
                  <a:gd name="connsiteY1267" fmla="*/ 404707 h 898971"/>
                  <a:gd name="connsiteX1268" fmla="*/ 1155986 w 1417745"/>
                  <a:gd name="connsiteY1268" fmla="*/ 801454 h 898971"/>
                  <a:gd name="connsiteX1269" fmla="*/ 1155020 w 1417745"/>
                  <a:gd name="connsiteY1269" fmla="*/ 802860 h 898971"/>
                  <a:gd name="connsiteX1270" fmla="*/ 1155986 w 1417745"/>
                  <a:gd name="connsiteY1270" fmla="*/ 801454 h 898971"/>
                  <a:gd name="connsiteX1271" fmla="*/ 289484 w 1417745"/>
                  <a:gd name="connsiteY1271" fmla="*/ 355684 h 898971"/>
                  <a:gd name="connsiteX1272" fmla="*/ 290890 w 1417745"/>
                  <a:gd name="connsiteY1272" fmla="*/ 356651 h 898971"/>
                  <a:gd name="connsiteX1273" fmla="*/ 289484 w 1417745"/>
                  <a:gd name="connsiteY1273" fmla="*/ 355684 h 898971"/>
                  <a:gd name="connsiteX1274" fmla="*/ 419771 w 1417745"/>
                  <a:gd name="connsiteY1274" fmla="*/ 335390 h 898971"/>
                  <a:gd name="connsiteX1275" fmla="*/ 420738 w 1417745"/>
                  <a:gd name="connsiteY1275" fmla="*/ 333984 h 898971"/>
                  <a:gd name="connsiteX1276" fmla="*/ 419771 w 1417745"/>
                  <a:gd name="connsiteY1276" fmla="*/ 335390 h 898971"/>
                  <a:gd name="connsiteX1277" fmla="*/ 418541 w 1417745"/>
                  <a:gd name="connsiteY1277" fmla="*/ 821749 h 898971"/>
                  <a:gd name="connsiteX1278" fmla="*/ 419947 w 1417745"/>
                  <a:gd name="connsiteY1278" fmla="*/ 822715 h 898971"/>
                  <a:gd name="connsiteX1279" fmla="*/ 418541 w 1417745"/>
                  <a:gd name="connsiteY1279" fmla="*/ 821749 h 898971"/>
                  <a:gd name="connsiteX1280" fmla="*/ 95854 w 1417745"/>
                  <a:gd name="connsiteY1280" fmla="*/ 319840 h 898971"/>
                  <a:gd name="connsiteX1281" fmla="*/ 94449 w 1417745"/>
                  <a:gd name="connsiteY1281" fmla="*/ 318873 h 898971"/>
                  <a:gd name="connsiteX1282" fmla="*/ 95854 w 1417745"/>
                  <a:gd name="connsiteY1282" fmla="*/ 319840 h 898971"/>
                  <a:gd name="connsiteX1283" fmla="*/ 1182254 w 1417745"/>
                  <a:gd name="connsiteY1283" fmla="*/ 299546 h 898971"/>
                  <a:gd name="connsiteX1284" fmla="*/ 1181288 w 1417745"/>
                  <a:gd name="connsiteY1284" fmla="*/ 300951 h 898971"/>
                  <a:gd name="connsiteX1285" fmla="*/ 1182254 w 1417745"/>
                  <a:gd name="connsiteY1285" fmla="*/ 299546 h 898971"/>
                  <a:gd name="connsiteX1286" fmla="*/ 643271 w 1417745"/>
                  <a:gd name="connsiteY1286" fmla="*/ 291112 h 898971"/>
                  <a:gd name="connsiteX1287" fmla="*/ 641866 w 1417745"/>
                  <a:gd name="connsiteY1287" fmla="*/ 290145 h 898971"/>
                  <a:gd name="connsiteX1288" fmla="*/ 643271 w 1417745"/>
                  <a:gd name="connsiteY1288" fmla="*/ 291112 h 898971"/>
                  <a:gd name="connsiteX1289" fmla="*/ 884694 w 1417745"/>
                  <a:gd name="connsiteY1289" fmla="*/ 228999 h 898971"/>
                  <a:gd name="connsiteX1290" fmla="*/ 883288 w 1417745"/>
                  <a:gd name="connsiteY1290" fmla="*/ 228033 h 898971"/>
                  <a:gd name="connsiteX1291" fmla="*/ 884694 w 1417745"/>
                  <a:gd name="connsiteY1291" fmla="*/ 228999 h 898971"/>
                  <a:gd name="connsiteX1292" fmla="*/ 287112 w 1417745"/>
                  <a:gd name="connsiteY1292" fmla="*/ 195527 h 898971"/>
                  <a:gd name="connsiteX1293" fmla="*/ 288518 w 1417745"/>
                  <a:gd name="connsiteY1293" fmla="*/ 196493 h 898971"/>
                  <a:gd name="connsiteX1294" fmla="*/ 287112 w 1417745"/>
                  <a:gd name="connsiteY1294" fmla="*/ 195527 h 898971"/>
                  <a:gd name="connsiteX1295" fmla="*/ 267960 w 1417745"/>
                  <a:gd name="connsiteY1295" fmla="*/ 178835 h 898971"/>
                  <a:gd name="connsiteX1296" fmla="*/ 266554 w 1417745"/>
                  <a:gd name="connsiteY1296" fmla="*/ 177868 h 898971"/>
                  <a:gd name="connsiteX1297" fmla="*/ 267960 w 1417745"/>
                  <a:gd name="connsiteY1297" fmla="*/ 178835 h 898971"/>
                  <a:gd name="connsiteX1298" fmla="*/ 1396178 w 1417745"/>
                  <a:gd name="connsiteY1298" fmla="*/ 494318 h 898971"/>
                  <a:gd name="connsiteX1299" fmla="*/ 1394773 w 1417745"/>
                  <a:gd name="connsiteY1299" fmla="*/ 493351 h 898971"/>
                  <a:gd name="connsiteX1300" fmla="*/ 1396178 w 1417745"/>
                  <a:gd name="connsiteY1300" fmla="*/ 494318 h 89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</a:cxnLst>
                <a:rect l="l" t="t" r="r" b="b"/>
                <a:pathLst>
                  <a:path w="1417745" h="898971">
                    <a:moveTo>
                      <a:pt x="1412870" y="485971"/>
                    </a:moveTo>
                    <a:cubicBezTo>
                      <a:pt x="1414276" y="495723"/>
                      <a:pt x="1415770" y="504333"/>
                      <a:pt x="1417087" y="512942"/>
                    </a:cubicBezTo>
                    <a:cubicBezTo>
                      <a:pt x="1417527" y="516017"/>
                      <a:pt x="1417966" y="519180"/>
                      <a:pt x="1417615" y="522255"/>
                    </a:cubicBezTo>
                    <a:cubicBezTo>
                      <a:pt x="1416385" y="533061"/>
                      <a:pt x="1418845" y="543955"/>
                      <a:pt x="1417087" y="554673"/>
                    </a:cubicBezTo>
                    <a:cubicBezTo>
                      <a:pt x="1416472" y="558363"/>
                      <a:pt x="1415418" y="562141"/>
                      <a:pt x="1415330" y="565831"/>
                    </a:cubicBezTo>
                    <a:cubicBezTo>
                      <a:pt x="1415243" y="579624"/>
                      <a:pt x="1413661" y="593065"/>
                      <a:pt x="1408741" y="606155"/>
                    </a:cubicBezTo>
                    <a:cubicBezTo>
                      <a:pt x="1407072" y="610636"/>
                      <a:pt x="1406545" y="615644"/>
                      <a:pt x="1405754" y="620476"/>
                    </a:cubicBezTo>
                    <a:cubicBezTo>
                      <a:pt x="1403206" y="635674"/>
                      <a:pt x="1394509" y="648501"/>
                      <a:pt x="1389150" y="662557"/>
                    </a:cubicBezTo>
                    <a:cubicBezTo>
                      <a:pt x="1383527" y="677229"/>
                      <a:pt x="1376148" y="691022"/>
                      <a:pt x="1367274" y="703585"/>
                    </a:cubicBezTo>
                    <a:cubicBezTo>
                      <a:pt x="1357786" y="716939"/>
                      <a:pt x="1349967" y="731347"/>
                      <a:pt x="1337228" y="742592"/>
                    </a:cubicBezTo>
                    <a:cubicBezTo>
                      <a:pt x="1324929" y="753486"/>
                      <a:pt x="1314738" y="766752"/>
                      <a:pt x="1303141" y="778437"/>
                    </a:cubicBezTo>
                    <a:cubicBezTo>
                      <a:pt x="1287503" y="794162"/>
                      <a:pt x="1269317" y="806813"/>
                      <a:pt x="1250341" y="818234"/>
                    </a:cubicBezTo>
                    <a:cubicBezTo>
                      <a:pt x="1241995" y="823242"/>
                      <a:pt x="1234352" y="829480"/>
                      <a:pt x="1225830" y="834136"/>
                    </a:cubicBezTo>
                    <a:cubicBezTo>
                      <a:pt x="1212915" y="841252"/>
                      <a:pt x="1199649" y="847665"/>
                      <a:pt x="1186208" y="853903"/>
                    </a:cubicBezTo>
                    <a:cubicBezTo>
                      <a:pt x="1178213" y="857593"/>
                      <a:pt x="1169867" y="860668"/>
                      <a:pt x="1161521" y="863479"/>
                    </a:cubicBezTo>
                    <a:cubicBezTo>
                      <a:pt x="1150627" y="867169"/>
                      <a:pt x="1139030" y="869453"/>
                      <a:pt x="1128751" y="873758"/>
                    </a:cubicBezTo>
                    <a:cubicBezTo>
                      <a:pt x="1112674" y="880435"/>
                      <a:pt x="1095806" y="882719"/>
                      <a:pt x="1079465" y="887463"/>
                    </a:cubicBezTo>
                    <a:cubicBezTo>
                      <a:pt x="1076215" y="888430"/>
                      <a:pt x="1072964" y="889132"/>
                      <a:pt x="1069714" y="889835"/>
                    </a:cubicBezTo>
                    <a:cubicBezTo>
                      <a:pt x="1066024" y="890538"/>
                      <a:pt x="1062246" y="890889"/>
                      <a:pt x="1058556" y="891768"/>
                    </a:cubicBezTo>
                    <a:cubicBezTo>
                      <a:pt x="1053812" y="892910"/>
                      <a:pt x="1032200" y="893174"/>
                      <a:pt x="1026841" y="892383"/>
                    </a:cubicBezTo>
                    <a:cubicBezTo>
                      <a:pt x="1023766" y="891944"/>
                      <a:pt x="1018846" y="890977"/>
                      <a:pt x="1017616" y="892559"/>
                    </a:cubicBezTo>
                    <a:cubicBezTo>
                      <a:pt x="1012257" y="899236"/>
                      <a:pt x="1004877" y="895282"/>
                      <a:pt x="999079" y="897391"/>
                    </a:cubicBezTo>
                    <a:cubicBezTo>
                      <a:pt x="992490" y="899850"/>
                      <a:pt x="986780" y="896248"/>
                      <a:pt x="980630" y="897039"/>
                    </a:cubicBezTo>
                    <a:cubicBezTo>
                      <a:pt x="979927" y="897127"/>
                      <a:pt x="978961" y="896161"/>
                      <a:pt x="978170" y="895633"/>
                    </a:cubicBezTo>
                    <a:cubicBezTo>
                      <a:pt x="978873" y="895282"/>
                      <a:pt x="979576" y="895106"/>
                      <a:pt x="980191" y="894667"/>
                    </a:cubicBezTo>
                    <a:cubicBezTo>
                      <a:pt x="981508" y="893876"/>
                      <a:pt x="983090" y="893261"/>
                      <a:pt x="983880" y="892119"/>
                    </a:cubicBezTo>
                    <a:cubicBezTo>
                      <a:pt x="984583" y="891153"/>
                      <a:pt x="984408" y="889484"/>
                      <a:pt x="984583" y="888078"/>
                    </a:cubicBezTo>
                    <a:cubicBezTo>
                      <a:pt x="983705" y="888517"/>
                      <a:pt x="982738" y="888781"/>
                      <a:pt x="982035" y="889396"/>
                    </a:cubicBezTo>
                    <a:cubicBezTo>
                      <a:pt x="978258" y="892734"/>
                      <a:pt x="974919" y="898181"/>
                      <a:pt x="970790" y="898884"/>
                    </a:cubicBezTo>
                    <a:cubicBezTo>
                      <a:pt x="966398" y="899587"/>
                      <a:pt x="961126" y="895897"/>
                      <a:pt x="956646" y="893525"/>
                    </a:cubicBezTo>
                    <a:cubicBezTo>
                      <a:pt x="953219" y="891680"/>
                      <a:pt x="951814" y="891416"/>
                      <a:pt x="951375" y="895897"/>
                    </a:cubicBezTo>
                    <a:cubicBezTo>
                      <a:pt x="951287" y="896512"/>
                      <a:pt x="947158" y="897215"/>
                      <a:pt x="944961" y="897039"/>
                    </a:cubicBezTo>
                    <a:cubicBezTo>
                      <a:pt x="938460" y="896512"/>
                      <a:pt x="932047" y="895019"/>
                      <a:pt x="925633" y="894843"/>
                    </a:cubicBezTo>
                    <a:cubicBezTo>
                      <a:pt x="917199" y="894667"/>
                      <a:pt x="909117" y="893349"/>
                      <a:pt x="900946" y="890977"/>
                    </a:cubicBezTo>
                    <a:cubicBezTo>
                      <a:pt x="890492" y="887990"/>
                      <a:pt x="879422" y="887200"/>
                      <a:pt x="868704" y="885091"/>
                    </a:cubicBezTo>
                    <a:cubicBezTo>
                      <a:pt x="861412" y="883685"/>
                      <a:pt x="854296" y="881401"/>
                      <a:pt x="847004" y="879732"/>
                    </a:cubicBezTo>
                    <a:cubicBezTo>
                      <a:pt x="831103" y="875954"/>
                      <a:pt x="816168" y="869805"/>
                      <a:pt x="801320" y="862952"/>
                    </a:cubicBezTo>
                    <a:cubicBezTo>
                      <a:pt x="793326" y="859262"/>
                      <a:pt x="783750" y="858471"/>
                      <a:pt x="776546" y="853727"/>
                    </a:cubicBezTo>
                    <a:cubicBezTo>
                      <a:pt x="765915" y="846787"/>
                      <a:pt x="752913" y="843888"/>
                      <a:pt x="743864" y="834136"/>
                    </a:cubicBezTo>
                    <a:cubicBezTo>
                      <a:pt x="742283" y="832467"/>
                      <a:pt x="738856" y="832730"/>
                      <a:pt x="736748" y="831412"/>
                    </a:cubicBezTo>
                    <a:cubicBezTo>
                      <a:pt x="726996" y="825087"/>
                      <a:pt x="717156" y="818849"/>
                      <a:pt x="707756" y="811997"/>
                    </a:cubicBezTo>
                    <a:cubicBezTo>
                      <a:pt x="692294" y="800751"/>
                      <a:pt x="678149" y="787837"/>
                      <a:pt x="664883" y="774044"/>
                    </a:cubicBezTo>
                    <a:cubicBezTo>
                      <a:pt x="660227" y="769212"/>
                      <a:pt x="655395" y="769827"/>
                      <a:pt x="649333" y="772463"/>
                    </a:cubicBezTo>
                    <a:cubicBezTo>
                      <a:pt x="634398" y="778964"/>
                      <a:pt x="622186" y="790209"/>
                      <a:pt x="606109" y="795129"/>
                    </a:cubicBezTo>
                    <a:cubicBezTo>
                      <a:pt x="598466" y="797501"/>
                      <a:pt x="591086" y="802948"/>
                      <a:pt x="583179" y="806023"/>
                    </a:cubicBezTo>
                    <a:cubicBezTo>
                      <a:pt x="574570" y="809361"/>
                      <a:pt x="565081" y="809537"/>
                      <a:pt x="556208" y="813051"/>
                    </a:cubicBezTo>
                    <a:cubicBezTo>
                      <a:pt x="544875" y="817532"/>
                      <a:pt x="532663" y="819728"/>
                      <a:pt x="520891" y="822891"/>
                    </a:cubicBezTo>
                    <a:cubicBezTo>
                      <a:pt x="514829" y="824560"/>
                      <a:pt x="508767" y="826405"/>
                      <a:pt x="502530" y="827635"/>
                    </a:cubicBezTo>
                    <a:cubicBezTo>
                      <a:pt x="484256" y="831237"/>
                      <a:pt x="465807" y="829743"/>
                      <a:pt x="447357" y="830182"/>
                    </a:cubicBezTo>
                    <a:cubicBezTo>
                      <a:pt x="440066" y="830358"/>
                      <a:pt x="432862" y="831676"/>
                      <a:pt x="425658" y="832467"/>
                    </a:cubicBezTo>
                    <a:cubicBezTo>
                      <a:pt x="424955" y="832554"/>
                      <a:pt x="423813" y="832994"/>
                      <a:pt x="423725" y="833433"/>
                    </a:cubicBezTo>
                    <a:cubicBezTo>
                      <a:pt x="422143" y="842570"/>
                      <a:pt x="414939" y="839407"/>
                      <a:pt x="409668" y="839495"/>
                    </a:cubicBezTo>
                    <a:cubicBezTo>
                      <a:pt x="396929" y="839846"/>
                      <a:pt x="384191" y="839846"/>
                      <a:pt x="371452" y="839495"/>
                    </a:cubicBezTo>
                    <a:cubicBezTo>
                      <a:pt x="366620" y="839319"/>
                      <a:pt x="361876" y="837738"/>
                      <a:pt x="357132" y="836684"/>
                    </a:cubicBezTo>
                    <a:cubicBezTo>
                      <a:pt x="355726" y="836332"/>
                      <a:pt x="353881" y="834575"/>
                      <a:pt x="353178" y="835014"/>
                    </a:cubicBezTo>
                    <a:cubicBezTo>
                      <a:pt x="347731" y="838529"/>
                      <a:pt x="342460" y="834751"/>
                      <a:pt x="337101" y="834663"/>
                    </a:cubicBezTo>
                    <a:cubicBezTo>
                      <a:pt x="332708" y="834575"/>
                      <a:pt x="328228" y="833082"/>
                      <a:pt x="323835" y="832203"/>
                    </a:cubicBezTo>
                    <a:cubicBezTo>
                      <a:pt x="320936" y="831588"/>
                      <a:pt x="318037" y="830446"/>
                      <a:pt x="315138" y="830182"/>
                    </a:cubicBezTo>
                    <a:cubicBezTo>
                      <a:pt x="299060" y="828601"/>
                      <a:pt x="283334" y="825614"/>
                      <a:pt x="268048" y="819728"/>
                    </a:cubicBezTo>
                    <a:cubicBezTo>
                      <a:pt x="256363" y="815247"/>
                      <a:pt x="243976" y="812612"/>
                      <a:pt x="232028" y="808483"/>
                    </a:cubicBezTo>
                    <a:cubicBezTo>
                      <a:pt x="215248" y="802684"/>
                      <a:pt x="198556" y="796534"/>
                      <a:pt x="184060" y="785729"/>
                    </a:cubicBezTo>
                    <a:cubicBezTo>
                      <a:pt x="183445" y="785289"/>
                      <a:pt x="182830" y="784850"/>
                      <a:pt x="182127" y="784674"/>
                    </a:cubicBezTo>
                    <a:cubicBezTo>
                      <a:pt x="169740" y="782126"/>
                      <a:pt x="159988" y="774308"/>
                      <a:pt x="149709" y="767806"/>
                    </a:cubicBezTo>
                    <a:cubicBezTo>
                      <a:pt x="140484" y="762008"/>
                      <a:pt x="131699" y="755243"/>
                      <a:pt x="123001" y="748478"/>
                    </a:cubicBezTo>
                    <a:cubicBezTo>
                      <a:pt x="113864" y="741450"/>
                      <a:pt x="104903" y="734158"/>
                      <a:pt x="96294" y="726427"/>
                    </a:cubicBezTo>
                    <a:cubicBezTo>
                      <a:pt x="92340" y="722913"/>
                      <a:pt x="89968" y="717554"/>
                      <a:pt x="85927" y="714128"/>
                    </a:cubicBezTo>
                    <a:cubicBezTo>
                      <a:pt x="63349" y="694536"/>
                      <a:pt x="47886" y="669762"/>
                      <a:pt x="33390" y="644020"/>
                    </a:cubicBezTo>
                    <a:cubicBezTo>
                      <a:pt x="19861" y="619861"/>
                      <a:pt x="12218" y="593680"/>
                      <a:pt x="5102" y="567324"/>
                    </a:cubicBezTo>
                    <a:cubicBezTo>
                      <a:pt x="2729" y="558539"/>
                      <a:pt x="3257" y="548963"/>
                      <a:pt x="2466" y="539738"/>
                    </a:cubicBezTo>
                    <a:cubicBezTo>
                      <a:pt x="1675" y="530074"/>
                      <a:pt x="621" y="520498"/>
                      <a:pt x="94" y="510834"/>
                    </a:cubicBezTo>
                    <a:cubicBezTo>
                      <a:pt x="-609" y="495723"/>
                      <a:pt x="2817" y="481052"/>
                      <a:pt x="4311" y="466204"/>
                    </a:cubicBezTo>
                    <a:cubicBezTo>
                      <a:pt x="6595" y="443450"/>
                      <a:pt x="14941" y="422980"/>
                      <a:pt x="22672" y="401983"/>
                    </a:cubicBezTo>
                    <a:cubicBezTo>
                      <a:pt x="33478" y="372552"/>
                      <a:pt x="50610" y="346987"/>
                      <a:pt x="68005" y="321597"/>
                    </a:cubicBezTo>
                    <a:cubicBezTo>
                      <a:pt x="76527" y="309210"/>
                      <a:pt x="86454" y="297437"/>
                      <a:pt x="97612" y="287422"/>
                    </a:cubicBezTo>
                    <a:cubicBezTo>
                      <a:pt x="106660" y="279339"/>
                      <a:pt x="116500" y="271872"/>
                      <a:pt x="125637" y="263614"/>
                    </a:cubicBezTo>
                    <a:cubicBezTo>
                      <a:pt x="136092" y="254125"/>
                      <a:pt x="147249" y="245603"/>
                      <a:pt x="158846" y="237433"/>
                    </a:cubicBezTo>
                    <a:cubicBezTo>
                      <a:pt x="160427" y="236291"/>
                      <a:pt x="161481" y="233743"/>
                      <a:pt x="163150" y="233392"/>
                    </a:cubicBezTo>
                    <a:cubicBezTo>
                      <a:pt x="172639" y="231459"/>
                      <a:pt x="179052" y="224079"/>
                      <a:pt x="187662" y="220302"/>
                    </a:cubicBezTo>
                    <a:cubicBezTo>
                      <a:pt x="198819" y="215382"/>
                      <a:pt x="209098" y="208617"/>
                      <a:pt x="219904" y="202819"/>
                    </a:cubicBezTo>
                    <a:cubicBezTo>
                      <a:pt x="225790" y="199744"/>
                      <a:pt x="232028" y="197372"/>
                      <a:pt x="237826" y="194121"/>
                    </a:cubicBezTo>
                    <a:cubicBezTo>
                      <a:pt x="242834" y="191398"/>
                      <a:pt x="248456" y="190168"/>
                      <a:pt x="251444" y="183579"/>
                    </a:cubicBezTo>
                    <a:cubicBezTo>
                      <a:pt x="257593" y="170225"/>
                      <a:pt x="267696" y="159331"/>
                      <a:pt x="277888" y="148876"/>
                    </a:cubicBezTo>
                    <a:cubicBezTo>
                      <a:pt x="289396" y="136928"/>
                      <a:pt x="301257" y="125332"/>
                      <a:pt x="313468" y="114174"/>
                    </a:cubicBezTo>
                    <a:cubicBezTo>
                      <a:pt x="328140" y="100820"/>
                      <a:pt x="344041" y="89136"/>
                      <a:pt x="360909" y="78681"/>
                    </a:cubicBezTo>
                    <a:cubicBezTo>
                      <a:pt x="367762" y="74376"/>
                      <a:pt x="375317" y="71214"/>
                      <a:pt x="382609" y="67524"/>
                    </a:cubicBezTo>
                    <a:cubicBezTo>
                      <a:pt x="384893" y="66382"/>
                      <a:pt x="387705" y="65767"/>
                      <a:pt x="389550" y="64098"/>
                    </a:cubicBezTo>
                    <a:cubicBezTo>
                      <a:pt x="404660" y="49777"/>
                      <a:pt x="424955" y="45560"/>
                      <a:pt x="442789" y="36687"/>
                    </a:cubicBezTo>
                    <a:cubicBezTo>
                      <a:pt x="453244" y="31504"/>
                      <a:pt x="464928" y="28341"/>
                      <a:pt x="476349" y="25442"/>
                    </a:cubicBezTo>
                    <a:cubicBezTo>
                      <a:pt x="497698" y="20083"/>
                      <a:pt x="518431" y="12791"/>
                      <a:pt x="540482" y="9628"/>
                    </a:cubicBezTo>
                    <a:cubicBezTo>
                      <a:pt x="554363" y="7695"/>
                      <a:pt x="568244" y="7432"/>
                      <a:pt x="581949" y="5148"/>
                    </a:cubicBezTo>
                    <a:cubicBezTo>
                      <a:pt x="596006" y="2863"/>
                      <a:pt x="610238" y="3566"/>
                      <a:pt x="624295" y="1019"/>
                    </a:cubicBezTo>
                    <a:cubicBezTo>
                      <a:pt x="632992" y="-563"/>
                      <a:pt x="642569" y="-475"/>
                      <a:pt x="652057" y="2512"/>
                    </a:cubicBezTo>
                    <a:cubicBezTo>
                      <a:pt x="661018" y="5323"/>
                      <a:pt x="671209" y="5060"/>
                      <a:pt x="680785" y="5235"/>
                    </a:cubicBezTo>
                    <a:cubicBezTo>
                      <a:pt x="696159" y="5499"/>
                      <a:pt x="711358" y="6114"/>
                      <a:pt x="725678" y="12440"/>
                    </a:cubicBezTo>
                    <a:cubicBezTo>
                      <a:pt x="736396" y="10243"/>
                      <a:pt x="745533" y="17008"/>
                      <a:pt x="755900" y="17711"/>
                    </a:cubicBezTo>
                    <a:cubicBezTo>
                      <a:pt x="765300" y="18414"/>
                      <a:pt x="774613" y="22016"/>
                      <a:pt x="783750" y="25266"/>
                    </a:cubicBezTo>
                    <a:cubicBezTo>
                      <a:pt x="792447" y="28341"/>
                      <a:pt x="800705" y="32470"/>
                      <a:pt x="809139" y="36160"/>
                    </a:cubicBezTo>
                    <a:cubicBezTo>
                      <a:pt x="824689" y="42925"/>
                      <a:pt x="840415" y="49250"/>
                      <a:pt x="855702" y="56542"/>
                    </a:cubicBezTo>
                    <a:cubicBezTo>
                      <a:pt x="870988" y="63834"/>
                      <a:pt x="884606" y="73849"/>
                      <a:pt x="898047" y="84304"/>
                    </a:cubicBezTo>
                    <a:cubicBezTo>
                      <a:pt x="903055" y="88257"/>
                      <a:pt x="908941" y="91244"/>
                      <a:pt x="913685" y="95461"/>
                    </a:cubicBezTo>
                    <a:cubicBezTo>
                      <a:pt x="925106" y="105565"/>
                      <a:pt x="936527" y="115668"/>
                      <a:pt x="947158" y="126649"/>
                    </a:cubicBezTo>
                    <a:cubicBezTo>
                      <a:pt x="957085" y="136928"/>
                      <a:pt x="966310" y="147998"/>
                      <a:pt x="975007" y="159331"/>
                    </a:cubicBezTo>
                    <a:cubicBezTo>
                      <a:pt x="980630" y="166623"/>
                      <a:pt x="984847" y="175057"/>
                      <a:pt x="989503" y="183139"/>
                    </a:cubicBezTo>
                    <a:cubicBezTo>
                      <a:pt x="994686" y="192101"/>
                      <a:pt x="999431" y="201325"/>
                      <a:pt x="1004877" y="210198"/>
                    </a:cubicBezTo>
                    <a:cubicBezTo>
                      <a:pt x="1006020" y="212043"/>
                      <a:pt x="1009358" y="213273"/>
                      <a:pt x="1011730" y="213361"/>
                    </a:cubicBezTo>
                    <a:cubicBezTo>
                      <a:pt x="1020515" y="213713"/>
                      <a:pt x="1029301" y="213273"/>
                      <a:pt x="1037998" y="213537"/>
                    </a:cubicBezTo>
                    <a:cubicBezTo>
                      <a:pt x="1053988" y="214152"/>
                      <a:pt x="1070065" y="214415"/>
                      <a:pt x="1085967" y="216085"/>
                    </a:cubicBezTo>
                    <a:cubicBezTo>
                      <a:pt x="1096245" y="217227"/>
                      <a:pt x="1106173" y="221356"/>
                      <a:pt x="1116540" y="222849"/>
                    </a:cubicBezTo>
                    <a:cubicBezTo>
                      <a:pt x="1131387" y="225046"/>
                      <a:pt x="1145707" y="229438"/>
                      <a:pt x="1160379" y="232689"/>
                    </a:cubicBezTo>
                    <a:cubicBezTo>
                      <a:pt x="1166528" y="234095"/>
                      <a:pt x="1172678" y="235764"/>
                      <a:pt x="1178389" y="238312"/>
                    </a:cubicBezTo>
                    <a:cubicBezTo>
                      <a:pt x="1194554" y="245516"/>
                      <a:pt x="1210982" y="252105"/>
                      <a:pt x="1227060" y="259309"/>
                    </a:cubicBezTo>
                    <a:cubicBezTo>
                      <a:pt x="1244982" y="267391"/>
                      <a:pt x="1261850" y="278021"/>
                      <a:pt x="1277751" y="289794"/>
                    </a:cubicBezTo>
                    <a:cubicBezTo>
                      <a:pt x="1291193" y="299721"/>
                      <a:pt x="1305689" y="308770"/>
                      <a:pt x="1317461" y="320455"/>
                    </a:cubicBezTo>
                    <a:cubicBezTo>
                      <a:pt x="1335911" y="338729"/>
                      <a:pt x="1354272" y="357353"/>
                      <a:pt x="1368856" y="378878"/>
                    </a:cubicBezTo>
                    <a:cubicBezTo>
                      <a:pt x="1376235" y="389772"/>
                      <a:pt x="1380892" y="402510"/>
                      <a:pt x="1386778" y="414371"/>
                    </a:cubicBezTo>
                    <a:cubicBezTo>
                      <a:pt x="1387305" y="415337"/>
                      <a:pt x="1388008" y="416215"/>
                      <a:pt x="1388535" y="417182"/>
                    </a:cubicBezTo>
                    <a:cubicBezTo>
                      <a:pt x="1400307" y="436510"/>
                      <a:pt x="1406808" y="457595"/>
                      <a:pt x="1410674" y="479734"/>
                    </a:cubicBezTo>
                    <a:cubicBezTo>
                      <a:pt x="1410850" y="481491"/>
                      <a:pt x="1412080" y="483072"/>
                      <a:pt x="1412870" y="485971"/>
                    </a:cubicBezTo>
                    <a:moveTo>
                      <a:pt x="771099" y="822978"/>
                    </a:moveTo>
                    <a:cubicBezTo>
                      <a:pt x="771186" y="822276"/>
                      <a:pt x="771186" y="821485"/>
                      <a:pt x="771274" y="820782"/>
                    </a:cubicBezTo>
                    <a:cubicBezTo>
                      <a:pt x="770835" y="821485"/>
                      <a:pt x="770396" y="822276"/>
                      <a:pt x="768727" y="822978"/>
                    </a:cubicBezTo>
                    <a:cubicBezTo>
                      <a:pt x="768639" y="823681"/>
                      <a:pt x="768639" y="824472"/>
                      <a:pt x="768551" y="825175"/>
                    </a:cubicBezTo>
                    <a:cubicBezTo>
                      <a:pt x="768990" y="824472"/>
                      <a:pt x="769517" y="823681"/>
                      <a:pt x="771099" y="822978"/>
                    </a:cubicBezTo>
                    <a:moveTo>
                      <a:pt x="820121" y="757264"/>
                    </a:moveTo>
                    <a:cubicBezTo>
                      <a:pt x="820912" y="757703"/>
                      <a:pt x="821702" y="758055"/>
                      <a:pt x="822493" y="759636"/>
                    </a:cubicBezTo>
                    <a:cubicBezTo>
                      <a:pt x="826271" y="761042"/>
                      <a:pt x="831366" y="761393"/>
                      <a:pt x="833563" y="764028"/>
                    </a:cubicBezTo>
                    <a:cubicBezTo>
                      <a:pt x="837604" y="768860"/>
                      <a:pt x="841645" y="764556"/>
                      <a:pt x="845423" y="765610"/>
                    </a:cubicBezTo>
                    <a:cubicBezTo>
                      <a:pt x="847883" y="766313"/>
                      <a:pt x="850255" y="767279"/>
                      <a:pt x="852627" y="768246"/>
                    </a:cubicBezTo>
                    <a:cubicBezTo>
                      <a:pt x="853945" y="768773"/>
                      <a:pt x="856053" y="770530"/>
                      <a:pt x="856405" y="770178"/>
                    </a:cubicBezTo>
                    <a:cubicBezTo>
                      <a:pt x="865190" y="761920"/>
                      <a:pt x="875293" y="770705"/>
                      <a:pt x="884518" y="768070"/>
                    </a:cubicBezTo>
                    <a:cubicBezTo>
                      <a:pt x="886538" y="767455"/>
                      <a:pt x="889701" y="767631"/>
                      <a:pt x="891195" y="768773"/>
                    </a:cubicBezTo>
                    <a:cubicBezTo>
                      <a:pt x="896290" y="772902"/>
                      <a:pt x="899629" y="768333"/>
                      <a:pt x="903406" y="766752"/>
                    </a:cubicBezTo>
                    <a:cubicBezTo>
                      <a:pt x="904724" y="766225"/>
                      <a:pt x="905251" y="763677"/>
                      <a:pt x="906130" y="762096"/>
                    </a:cubicBezTo>
                    <a:cubicBezTo>
                      <a:pt x="904548" y="762096"/>
                      <a:pt x="902879" y="761832"/>
                      <a:pt x="901298" y="762008"/>
                    </a:cubicBezTo>
                    <a:cubicBezTo>
                      <a:pt x="897872" y="762271"/>
                      <a:pt x="894445" y="763238"/>
                      <a:pt x="891107" y="763062"/>
                    </a:cubicBezTo>
                    <a:cubicBezTo>
                      <a:pt x="886275" y="762711"/>
                      <a:pt x="881267" y="760427"/>
                      <a:pt x="876699" y="761129"/>
                    </a:cubicBezTo>
                    <a:cubicBezTo>
                      <a:pt x="871603" y="761832"/>
                      <a:pt x="866859" y="754277"/>
                      <a:pt x="861939" y="760778"/>
                    </a:cubicBezTo>
                    <a:cubicBezTo>
                      <a:pt x="849025" y="755595"/>
                      <a:pt x="835583" y="759724"/>
                      <a:pt x="822493" y="757176"/>
                    </a:cubicBezTo>
                    <a:cubicBezTo>
                      <a:pt x="821702" y="756737"/>
                      <a:pt x="820912" y="756385"/>
                      <a:pt x="820121" y="754804"/>
                    </a:cubicBezTo>
                    <a:cubicBezTo>
                      <a:pt x="819330" y="754365"/>
                      <a:pt x="818540" y="754013"/>
                      <a:pt x="817749" y="752432"/>
                    </a:cubicBezTo>
                    <a:cubicBezTo>
                      <a:pt x="810018" y="747161"/>
                      <a:pt x="802375" y="741802"/>
                      <a:pt x="794643" y="736530"/>
                    </a:cubicBezTo>
                    <a:cubicBezTo>
                      <a:pt x="792359" y="734949"/>
                      <a:pt x="791569" y="730381"/>
                      <a:pt x="787264" y="732665"/>
                    </a:cubicBezTo>
                    <a:cubicBezTo>
                      <a:pt x="789109" y="734861"/>
                      <a:pt x="790778" y="737233"/>
                      <a:pt x="792798" y="739342"/>
                    </a:cubicBezTo>
                    <a:cubicBezTo>
                      <a:pt x="799651" y="746546"/>
                      <a:pt x="806679" y="753750"/>
                      <a:pt x="817749" y="754804"/>
                    </a:cubicBezTo>
                    <a:cubicBezTo>
                      <a:pt x="818540" y="755243"/>
                      <a:pt x="819330" y="755682"/>
                      <a:pt x="820121" y="757264"/>
                    </a:cubicBezTo>
                    <a:moveTo>
                      <a:pt x="87508" y="529020"/>
                    </a:moveTo>
                    <a:cubicBezTo>
                      <a:pt x="87421" y="529723"/>
                      <a:pt x="87421" y="530513"/>
                      <a:pt x="87333" y="531216"/>
                    </a:cubicBezTo>
                    <a:cubicBezTo>
                      <a:pt x="87772" y="530513"/>
                      <a:pt x="88211" y="529723"/>
                      <a:pt x="89880" y="529020"/>
                    </a:cubicBezTo>
                    <a:cubicBezTo>
                      <a:pt x="89968" y="528317"/>
                      <a:pt x="89968" y="527526"/>
                      <a:pt x="90056" y="526823"/>
                    </a:cubicBezTo>
                    <a:cubicBezTo>
                      <a:pt x="89617" y="527526"/>
                      <a:pt x="89178" y="528229"/>
                      <a:pt x="87508" y="529020"/>
                    </a:cubicBezTo>
                    <a:moveTo>
                      <a:pt x="51664" y="538508"/>
                    </a:moveTo>
                    <a:cubicBezTo>
                      <a:pt x="51576" y="539211"/>
                      <a:pt x="51576" y="540001"/>
                      <a:pt x="51488" y="540704"/>
                    </a:cubicBezTo>
                    <a:cubicBezTo>
                      <a:pt x="51928" y="540001"/>
                      <a:pt x="52367" y="539211"/>
                      <a:pt x="54036" y="538508"/>
                    </a:cubicBezTo>
                    <a:cubicBezTo>
                      <a:pt x="54124" y="537805"/>
                      <a:pt x="54124" y="537014"/>
                      <a:pt x="54212" y="536312"/>
                    </a:cubicBezTo>
                    <a:cubicBezTo>
                      <a:pt x="53773" y="537102"/>
                      <a:pt x="53333" y="537805"/>
                      <a:pt x="51664" y="538508"/>
                    </a:cubicBezTo>
                    <a:moveTo>
                      <a:pt x="1262289" y="632951"/>
                    </a:moveTo>
                    <a:cubicBezTo>
                      <a:pt x="1261586" y="632863"/>
                      <a:pt x="1260796" y="632863"/>
                      <a:pt x="1260093" y="632775"/>
                    </a:cubicBezTo>
                    <a:cubicBezTo>
                      <a:pt x="1260796" y="633214"/>
                      <a:pt x="1261586" y="633654"/>
                      <a:pt x="1262289" y="635323"/>
                    </a:cubicBezTo>
                    <a:cubicBezTo>
                      <a:pt x="1262992" y="635411"/>
                      <a:pt x="1263783" y="635411"/>
                      <a:pt x="1264485" y="635499"/>
                    </a:cubicBezTo>
                    <a:cubicBezTo>
                      <a:pt x="1263783" y="635059"/>
                      <a:pt x="1263080" y="634620"/>
                      <a:pt x="1262289" y="632951"/>
                    </a:cubicBezTo>
                    <a:moveTo>
                      <a:pt x="700640" y="788276"/>
                    </a:moveTo>
                    <a:cubicBezTo>
                      <a:pt x="701343" y="788364"/>
                      <a:pt x="702133" y="788364"/>
                      <a:pt x="702836" y="788452"/>
                    </a:cubicBezTo>
                    <a:cubicBezTo>
                      <a:pt x="702133" y="788013"/>
                      <a:pt x="701343" y="787573"/>
                      <a:pt x="700640" y="785904"/>
                    </a:cubicBezTo>
                    <a:cubicBezTo>
                      <a:pt x="700464" y="784850"/>
                      <a:pt x="700201" y="783884"/>
                      <a:pt x="700025" y="782829"/>
                    </a:cubicBezTo>
                    <a:cubicBezTo>
                      <a:pt x="699498" y="783005"/>
                      <a:pt x="698971" y="783181"/>
                      <a:pt x="698444" y="783269"/>
                    </a:cubicBezTo>
                    <a:cubicBezTo>
                      <a:pt x="699146" y="784586"/>
                      <a:pt x="699849" y="785904"/>
                      <a:pt x="700640" y="788276"/>
                    </a:cubicBezTo>
                    <a:moveTo>
                      <a:pt x="338507" y="333018"/>
                    </a:moveTo>
                    <a:cubicBezTo>
                      <a:pt x="337716" y="333018"/>
                      <a:pt x="336925" y="332842"/>
                      <a:pt x="336222" y="333018"/>
                    </a:cubicBezTo>
                    <a:cubicBezTo>
                      <a:pt x="334905" y="333369"/>
                      <a:pt x="333587" y="333809"/>
                      <a:pt x="332620" y="334599"/>
                    </a:cubicBezTo>
                    <a:cubicBezTo>
                      <a:pt x="332269" y="334863"/>
                      <a:pt x="333060" y="337323"/>
                      <a:pt x="333411" y="337323"/>
                    </a:cubicBezTo>
                    <a:cubicBezTo>
                      <a:pt x="334729" y="337411"/>
                      <a:pt x="336222" y="337147"/>
                      <a:pt x="337277" y="336444"/>
                    </a:cubicBezTo>
                    <a:cubicBezTo>
                      <a:pt x="338331" y="335654"/>
                      <a:pt x="338946" y="334160"/>
                      <a:pt x="340879" y="333018"/>
                    </a:cubicBezTo>
                    <a:cubicBezTo>
                      <a:pt x="340967" y="332315"/>
                      <a:pt x="340967" y="331524"/>
                      <a:pt x="341054" y="330822"/>
                    </a:cubicBezTo>
                    <a:cubicBezTo>
                      <a:pt x="340615" y="331524"/>
                      <a:pt x="340176" y="332227"/>
                      <a:pt x="338507" y="333018"/>
                    </a:cubicBezTo>
                    <a:moveTo>
                      <a:pt x="1227675" y="681973"/>
                    </a:moveTo>
                    <a:cubicBezTo>
                      <a:pt x="1226533" y="681973"/>
                      <a:pt x="1225390" y="681797"/>
                      <a:pt x="1224248" y="681973"/>
                    </a:cubicBezTo>
                    <a:cubicBezTo>
                      <a:pt x="1222579" y="682324"/>
                      <a:pt x="1220910" y="682852"/>
                      <a:pt x="1219329" y="683467"/>
                    </a:cubicBezTo>
                    <a:cubicBezTo>
                      <a:pt x="1219065" y="683555"/>
                      <a:pt x="1219241" y="685487"/>
                      <a:pt x="1219416" y="685487"/>
                    </a:cubicBezTo>
                    <a:cubicBezTo>
                      <a:pt x="1221437" y="685839"/>
                      <a:pt x="1223809" y="686629"/>
                      <a:pt x="1225566" y="686102"/>
                    </a:cubicBezTo>
                    <a:cubicBezTo>
                      <a:pt x="1226972" y="685663"/>
                      <a:pt x="1227763" y="683379"/>
                      <a:pt x="1230047" y="681885"/>
                    </a:cubicBezTo>
                    <a:cubicBezTo>
                      <a:pt x="1230135" y="681183"/>
                      <a:pt x="1230135" y="680392"/>
                      <a:pt x="1230222" y="679689"/>
                    </a:cubicBezTo>
                    <a:cubicBezTo>
                      <a:pt x="1229783" y="680480"/>
                      <a:pt x="1229344" y="681183"/>
                      <a:pt x="1227675" y="681973"/>
                    </a:cubicBezTo>
                    <a:moveTo>
                      <a:pt x="327788" y="692691"/>
                    </a:moveTo>
                    <a:cubicBezTo>
                      <a:pt x="329106" y="693043"/>
                      <a:pt x="330336" y="693306"/>
                      <a:pt x="331654" y="693658"/>
                    </a:cubicBezTo>
                    <a:cubicBezTo>
                      <a:pt x="331742" y="693131"/>
                      <a:pt x="331918" y="692604"/>
                      <a:pt x="332005" y="692076"/>
                    </a:cubicBezTo>
                    <a:cubicBezTo>
                      <a:pt x="330600" y="691901"/>
                      <a:pt x="329194" y="691725"/>
                      <a:pt x="327788" y="690319"/>
                    </a:cubicBezTo>
                    <a:cubicBezTo>
                      <a:pt x="326734" y="689089"/>
                      <a:pt x="325680" y="686893"/>
                      <a:pt x="324714" y="686893"/>
                    </a:cubicBezTo>
                    <a:cubicBezTo>
                      <a:pt x="321814" y="687156"/>
                      <a:pt x="318915" y="688123"/>
                      <a:pt x="316192" y="689177"/>
                    </a:cubicBezTo>
                    <a:cubicBezTo>
                      <a:pt x="315138" y="689616"/>
                      <a:pt x="314347" y="690934"/>
                      <a:pt x="313468" y="691813"/>
                    </a:cubicBezTo>
                    <a:cubicBezTo>
                      <a:pt x="314610" y="692516"/>
                      <a:pt x="315840" y="693833"/>
                      <a:pt x="316895" y="693745"/>
                    </a:cubicBezTo>
                    <a:cubicBezTo>
                      <a:pt x="320497" y="693306"/>
                      <a:pt x="324099" y="692340"/>
                      <a:pt x="327788" y="692691"/>
                    </a:cubicBezTo>
                    <a:moveTo>
                      <a:pt x="1081837" y="244549"/>
                    </a:moveTo>
                    <a:cubicBezTo>
                      <a:pt x="1090359" y="249820"/>
                      <a:pt x="1099408" y="253510"/>
                      <a:pt x="1109687" y="251753"/>
                    </a:cubicBezTo>
                    <a:cubicBezTo>
                      <a:pt x="1111883" y="251402"/>
                      <a:pt x="1114168" y="251050"/>
                      <a:pt x="1116364" y="250611"/>
                    </a:cubicBezTo>
                    <a:cubicBezTo>
                      <a:pt x="1114255" y="249205"/>
                      <a:pt x="1112235" y="247624"/>
                      <a:pt x="1109951" y="246482"/>
                    </a:cubicBezTo>
                    <a:cubicBezTo>
                      <a:pt x="1108457" y="245691"/>
                      <a:pt x="1106173" y="244725"/>
                      <a:pt x="1105207" y="245340"/>
                    </a:cubicBezTo>
                    <a:cubicBezTo>
                      <a:pt x="1099935" y="248678"/>
                      <a:pt x="1096245" y="246833"/>
                      <a:pt x="1091941" y="243056"/>
                    </a:cubicBezTo>
                    <a:cubicBezTo>
                      <a:pt x="1088514" y="240069"/>
                      <a:pt x="1083770" y="239014"/>
                      <a:pt x="1079465" y="244549"/>
                    </a:cubicBezTo>
                    <a:cubicBezTo>
                      <a:pt x="1074897" y="243144"/>
                      <a:pt x="1070329" y="241738"/>
                      <a:pt x="1065760" y="240420"/>
                    </a:cubicBezTo>
                    <a:cubicBezTo>
                      <a:pt x="1065321" y="240244"/>
                      <a:pt x="1064267" y="240508"/>
                      <a:pt x="1064179" y="240772"/>
                    </a:cubicBezTo>
                    <a:cubicBezTo>
                      <a:pt x="1063915" y="241474"/>
                      <a:pt x="1063652" y="242529"/>
                      <a:pt x="1064003" y="242968"/>
                    </a:cubicBezTo>
                    <a:cubicBezTo>
                      <a:pt x="1067078" y="247361"/>
                      <a:pt x="1073403" y="247888"/>
                      <a:pt x="1081837" y="244549"/>
                    </a:cubicBezTo>
                    <a:moveTo>
                      <a:pt x="551201" y="681973"/>
                    </a:moveTo>
                    <a:cubicBezTo>
                      <a:pt x="539955" y="683642"/>
                      <a:pt x="528710" y="685136"/>
                      <a:pt x="517465" y="687156"/>
                    </a:cubicBezTo>
                    <a:cubicBezTo>
                      <a:pt x="514302" y="687684"/>
                      <a:pt x="511315" y="689616"/>
                      <a:pt x="508504" y="691373"/>
                    </a:cubicBezTo>
                    <a:cubicBezTo>
                      <a:pt x="507537" y="691988"/>
                      <a:pt x="507537" y="694009"/>
                      <a:pt x="507098" y="695327"/>
                    </a:cubicBezTo>
                    <a:cubicBezTo>
                      <a:pt x="508416" y="695415"/>
                      <a:pt x="510436" y="696205"/>
                      <a:pt x="511051" y="695590"/>
                    </a:cubicBezTo>
                    <a:cubicBezTo>
                      <a:pt x="516586" y="690495"/>
                      <a:pt x="523263" y="691637"/>
                      <a:pt x="529764" y="691549"/>
                    </a:cubicBezTo>
                    <a:cubicBezTo>
                      <a:pt x="533718" y="691461"/>
                      <a:pt x="537935" y="692340"/>
                      <a:pt x="541625" y="691373"/>
                    </a:cubicBezTo>
                    <a:cubicBezTo>
                      <a:pt x="546281" y="690056"/>
                      <a:pt x="552694" y="689616"/>
                      <a:pt x="553485" y="682061"/>
                    </a:cubicBezTo>
                    <a:cubicBezTo>
                      <a:pt x="554539" y="681885"/>
                      <a:pt x="555505" y="681622"/>
                      <a:pt x="556560" y="681446"/>
                    </a:cubicBezTo>
                    <a:cubicBezTo>
                      <a:pt x="556384" y="680919"/>
                      <a:pt x="556208" y="680392"/>
                      <a:pt x="556120" y="679865"/>
                    </a:cubicBezTo>
                    <a:cubicBezTo>
                      <a:pt x="554978" y="680480"/>
                      <a:pt x="553660" y="681183"/>
                      <a:pt x="551201" y="681973"/>
                    </a:cubicBezTo>
                    <a:moveTo>
                      <a:pt x="565609" y="110660"/>
                    </a:moveTo>
                    <a:cubicBezTo>
                      <a:pt x="553660" y="111451"/>
                      <a:pt x="541712" y="112329"/>
                      <a:pt x="529764" y="112944"/>
                    </a:cubicBezTo>
                    <a:cubicBezTo>
                      <a:pt x="526074" y="113120"/>
                      <a:pt x="527217" y="113384"/>
                      <a:pt x="528007" y="116458"/>
                    </a:cubicBezTo>
                    <a:cubicBezTo>
                      <a:pt x="530731" y="126737"/>
                      <a:pt x="526514" y="133853"/>
                      <a:pt x="516323" y="138334"/>
                    </a:cubicBezTo>
                    <a:cubicBezTo>
                      <a:pt x="515005" y="138949"/>
                      <a:pt x="513423" y="138861"/>
                      <a:pt x="512018" y="139388"/>
                    </a:cubicBezTo>
                    <a:cubicBezTo>
                      <a:pt x="511227" y="139652"/>
                      <a:pt x="510524" y="140355"/>
                      <a:pt x="509821" y="140882"/>
                    </a:cubicBezTo>
                    <a:cubicBezTo>
                      <a:pt x="510524" y="141145"/>
                      <a:pt x="511227" y="141760"/>
                      <a:pt x="511842" y="141672"/>
                    </a:cubicBezTo>
                    <a:cubicBezTo>
                      <a:pt x="517904" y="140970"/>
                      <a:pt x="524054" y="138861"/>
                      <a:pt x="529852" y="139652"/>
                    </a:cubicBezTo>
                    <a:cubicBezTo>
                      <a:pt x="537583" y="140706"/>
                      <a:pt x="539428" y="135523"/>
                      <a:pt x="543030" y="131130"/>
                    </a:cubicBezTo>
                    <a:cubicBezTo>
                      <a:pt x="546984" y="126298"/>
                      <a:pt x="551552" y="121905"/>
                      <a:pt x="556296" y="117776"/>
                    </a:cubicBezTo>
                    <a:cubicBezTo>
                      <a:pt x="559459" y="114965"/>
                      <a:pt x="563324" y="113032"/>
                      <a:pt x="568069" y="110660"/>
                    </a:cubicBezTo>
                    <a:cubicBezTo>
                      <a:pt x="569123" y="110484"/>
                      <a:pt x="570089" y="110221"/>
                      <a:pt x="571143" y="110045"/>
                    </a:cubicBezTo>
                    <a:cubicBezTo>
                      <a:pt x="570968" y="109518"/>
                      <a:pt x="570792" y="108991"/>
                      <a:pt x="570704" y="108464"/>
                    </a:cubicBezTo>
                    <a:cubicBezTo>
                      <a:pt x="569298" y="109254"/>
                      <a:pt x="567981" y="109957"/>
                      <a:pt x="565609" y="110660"/>
                    </a:cubicBezTo>
                    <a:moveTo>
                      <a:pt x="49292" y="481139"/>
                    </a:moveTo>
                    <a:cubicBezTo>
                      <a:pt x="50083" y="476044"/>
                      <a:pt x="46832" y="470685"/>
                      <a:pt x="50434" y="465589"/>
                    </a:cubicBezTo>
                    <a:cubicBezTo>
                      <a:pt x="54563" y="459791"/>
                      <a:pt x="56320" y="453026"/>
                      <a:pt x="58517" y="446174"/>
                    </a:cubicBezTo>
                    <a:cubicBezTo>
                      <a:pt x="62031" y="435368"/>
                      <a:pt x="61592" y="423419"/>
                      <a:pt x="69323" y="413492"/>
                    </a:cubicBezTo>
                    <a:cubicBezTo>
                      <a:pt x="74155" y="407342"/>
                      <a:pt x="78372" y="398908"/>
                      <a:pt x="78635" y="391353"/>
                    </a:cubicBezTo>
                    <a:cubicBezTo>
                      <a:pt x="78987" y="380810"/>
                      <a:pt x="85048" y="373079"/>
                      <a:pt x="87860" y="363855"/>
                    </a:cubicBezTo>
                    <a:cubicBezTo>
                      <a:pt x="91110" y="353136"/>
                      <a:pt x="99632" y="345581"/>
                      <a:pt x="106397" y="336971"/>
                    </a:cubicBezTo>
                    <a:cubicBezTo>
                      <a:pt x="114479" y="326692"/>
                      <a:pt x="125110" y="320016"/>
                      <a:pt x="134247" y="311406"/>
                    </a:cubicBezTo>
                    <a:cubicBezTo>
                      <a:pt x="142417" y="303763"/>
                      <a:pt x="151642" y="297174"/>
                      <a:pt x="159636" y="289267"/>
                    </a:cubicBezTo>
                    <a:cubicBezTo>
                      <a:pt x="170794" y="278197"/>
                      <a:pt x="181160" y="266337"/>
                      <a:pt x="191879" y="254916"/>
                    </a:cubicBezTo>
                    <a:cubicBezTo>
                      <a:pt x="194075" y="252632"/>
                      <a:pt x="196535" y="250611"/>
                      <a:pt x="198643" y="248327"/>
                    </a:cubicBezTo>
                    <a:cubicBezTo>
                      <a:pt x="199522" y="247448"/>
                      <a:pt x="199785" y="246043"/>
                      <a:pt x="200313" y="244901"/>
                    </a:cubicBezTo>
                    <a:cubicBezTo>
                      <a:pt x="198819" y="244725"/>
                      <a:pt x="197238" y="244286"/>
                      <a:pt x="195744" y="244549"/>
                    </a:cubicBezTo>
                    <a:cubicBezTo>
                      <a:pt x="194778" y="244725"/>
                      <a:pt x="193811" y="245779"/>
                      <a:pt x="193021" y="246570"/>
                    </a:cubicBezTo>
                    <a:cubicBezTo>
                      <a:pt x="177207" y="261593"/>
                      <a:pt x="156210" y="270027"/>
                      <a:pt x="141275" y="286192"/>
                    </a:cubicBezTo>
                    <a:cubicBezTo>
                      <a:pt x="140572" y="286895"/>
                      <a:pt x="139254" y="287070"/>
                      <a:pt x="138288" y="287510"/>
                    </a:cubicBezTo>
                    <a:cubicBezTo>
                      <a:pt x="133807" y="289530"/>
                      <a:pt x="130908" y="292869"/>
                      <a:pt x="127833" y="296822"/>
                    </a:cubicBezTo>
                    <a:cubicBezTo>
                      <a:pt x="122035" y="304114"/>
                      <a:pt x="114304" y="309825"/>
                      <a:pt x="107363" y="316150"/>
                    </a:cubicBezTo>
                    <a:cubicBezTo>
                      <a:pt x="106485" y="316941"/>
                      <a:pt x="94537" y="332227"/>
                      <a:pt x="93482" y="333721"/>
                    </a:cubicBezTo>
                    <a:cubicBezTo>
                      <a:pt x="88826" y="340222"/>
                      <a:pt x="84082" y="346547"/>
                      <a:pt x="79426" y="353049"/>
                    </a:cubicBezTo>
                    <a:cubicBezTo>
                      <a:pt x="75648" y="358232"/>
                      <a:pt x="72046" y="363503"/>
                      <a:pt x="68444" y="368774"/>
                    </a:cubicBezTo>
                    <a:cubicBezTo>
                      <a:pt x="65018" y="373694"/>
                      <a:pt x="61679" y="378702"/>
                      <a:pt x="58253" y="383710"/>
                    </a:cubicBezTo>
                    <a:cubicBezTo>
                      <a:pt x="57375" y="384940"/>
                      <a:pt x="55617" y="385994"/>
                      <a:pt x="55354" y="387312"/>
                    </a:cubicBezTo>
                    <a:cubicBezTo>
                      <a:pt x="52894" y="401105"/>
                      <a:pt x="47359" y="413580"/>
                      <a:pt x="38925" y="424737"/>
                    </a:cubicBezTo>
                    <a:cubicBezTo>
                      <a:pt x="38135" y="425792"/>
                      <a:pt x="38574" y="427724"/>
                      <a:pt x="38486" y="429306"/>
                    </a:cubicBezTo>
                    <a:cubicBezTo>
                      <a:pt x="38222" y="433083"/>
                      <a:pt x="39013" y="436685"/>
                      <a:pt x="35675" y="440287"/>
                    </a:cubicBezTo>
                    <a:cubicBezTo>
                      <a:pt x="33742" y="442396"/>
                      <a:pt x="34620" y="447140"/>
                      <a:pt x="34269" y="450742"/>
                    </a:cubicBezTo>
                    <a:cubicBezTo>
                      <a:pt x="33478" y="458561"/>
                      <a:pt x="28471" y="465062"/>
                      <a:pt x="28207" y="473584"/>
                    </a:cubicBezTo>
                    <a:cubicBezTo>
                      <a:pt x="28031" y="478240"/>
                      <a:pt x="29525" y="483424"/>
                      <a:pt x="28471" y="487026"/>
                    </a:cubicBezTo>
                    <a:cubicBezTo>
                      <a:pt x="24166" y="501082"/>
                      <a:pt x="27768" y="515227"/>
                      <a:pt x="26714" y="529195"/>
                    </a:cubicBezTo>
                    <a:cubicBezTo>
                      <a:pt x="26450" y="533149"/>
                      <a:pt x="30140" y="538772"/>
                      <a:pt x="28471" y="541056"/>
                    </a:cubicBezTo>
                    <a:cubicBezTo>
                      <a:pt x="25044" y="545800"/>
                      <a:pt x="28910" y="548787"/>
                      <a:pt x="28998" y="552565"/>
                    </a:cubicBezTo>
                    <a:cubicBezTo>
                      <a:pt x="29086" y="555464"/>
                      <a:pt x="29964" y="558539"/>
                      <a:pt x="31370" y="561086"/>
                    </a:cubicBezTo>
                    <a:cubicBezTo>
                      <a:pt x="36553" y="570750"/>
                      <a:pt x="32600" y="583138"/>
                      <a:pt x="40419" y="592011"/>
                    </a:cubicBezTo>
                    <a:cubicBezTo>
                      <a:pt x="40858" y="592538"/>
                      <a:pt x="41122" y="593856"/>
                      <a:pt x="40770" y="594119"/>
                    </a:cubicBezTo>
                    <a:cubicBezTo>
                      <a:pt x="34708" y="599654"/>
                      <a:pt x="41385" y="602729"/>
                      <a:pt x="43318" y="606507"/>
                    </a:cubicBezTo>
                    <a:cubicBezTo>
                      <a:pt x="45251" y="610197"/>
                      <a:pt x="49819" y="613272"/>
                      <a:pt x="49995" y="616786"/>
                    </a:cubicBezTo>
                    <a:cubicBezTo>
                      <a:pt x="50610" y="626889"/>
                      <a:pt x="57990" y="632863"/>
                      <a:pt x="62646" y="640331"/>
                    </a:cubicBezTo>
                    <a:cubicBezTo>
                      <a:pt x="67214" y="647535"/>
                      <a:pt x="67917" y="657374"/>
                      <a:pt x="76614" y="661855"/>
                    </a:cubicBezTo>
                    <a:cubicBezTo>
                      <a:pt x="74506" y="669410"/>
                      <a:pt x="81798" y="670816"/>
                      <a:pt x="84961" y="674945"/>
                    </a:cubicBezTo>
                    <a:cubicBezTo>
                      <a:pt x="87772" y="678547"/>
                      <a:pt x="90408" y="682324"/>
                      <a:pt x="93482" y="685751"/>
                    </a:cubicBezTo>
                    <a:cubicBezTo>
                      <a:pt x="99632" y="692604"/>
                      <a:pt x="105606" y="699808"/>
                      <a:pt x="112459" y="705869"/>
                    </a:cubicBezTo>
                    <a:cubicBezTo>
                      <a:pt x="118609" y="711316"/>
                      <a:pt x="126515" y="714655"/>
                      <a:pt x="132402" y="720277"/>
                    </a:cubicBezTo>
                    <a:cubicBezTo>
                      <a:pt x="143208" y="730644"/>
                      <a:pt x="155419" y="738902"/>
                      <a:pt x="168246" y="746370"/>
                    </a:cubicBezTo>
                    <a:cubicBezTo>
                      <a:pt x="185202" y="756298"/>
                      <a:pt x="201103" y="767982"/>
                      <a:pt x="220080" y="774220"/>
                    </a:cubicBezTo>
                    <a:cubicBezTo>
                      <a:pt x="238002" y="780106"/>
                      <a:pt x="254431" y="790121"/>
                      <a:pt x="273583" y="792230"/>
                    </a:cubicBezTo>
                    <a:cubicBezTo>
                      <a:pt x="279820" y="792933"/>
                      <a:pt x="285882" y="795041"/>
                      <a:pt x="291944" y="796974"/>
                    </a:cubicBezTo>
                    <a:cubicBezTo>
                      <a:pt x="295458" y="798116"/>
                      <a:pt x="298709" y="801542"/>
                      <a:pt x="301959" y="801366"/>
                    </a:cubicBezTo>
                    <a:cubicBezTo>
                      <a:pt x="313293" y="800751"/>
                      <a:pt x="323044" y="809625"/>
                      <a:pt x="334641" y="806462"/>
                    </a:cubicBezTo>
                    <a:cubicBezTo>
                      <a:pt x="347907" y="812612"/>
                      <a:pt x="362315" y="809098"/>
                      <a:pt x="376108" y="810943"/>
                    </a:cubicBezTo>
                    <a:cubicBezTo>
                      <a:pt x="393152" y="813139"/>
                      <a:pt x="410459" y="812875"/>
                      <a:pt x="427678" y="813666"/>
                    </a:cubicBezTo>
                    <a:cubicBezTo>
                      <a:pt x="428908" y="813754"/>
                      <a:pt x="430402" y="813227"/>
                      <a:pt x="431192" y="813754"/>
                    </a:cubicBezTo>
                    <a:cubicBezTo>
                      <a:pt x="438045" y="818586"/>
                      <a:pt x="443843" y="815511"/>
                      <a:pt x="450081" y="811997"/>
                    </a:cubicBezTo>
                    <a:cubicBezTo>
                      <a:pt x="455967" y="808746"/>
                      <a:pt x="461941" y="806023"/>
                      <a:pt x="469321" y="806198"/>
                    </a:cubicBezTo>
                    <a:cubicBezTo>
                      <a:pt x="475558" y="806286"/>
                      <a:pt x="481796" y="804090"/>
                      <a:pt x="488034" y="802596"/>
                    </a:cubicBezTo>
                    <a:cubicBezTo>
                      <a:pt x="498488" y="800049"/>
                      <a:pt x="508767" y="796183"/>
                      <a:pt x="519397" y="794777"/>
                    </a:cubicBezTo>
                    <a:cubicBezTo>
                      <a:pt x="539955" y="792054"/>
                      <a:pt x="559371" y="786519"/>
                      <a:pt x="577996" y="777382"/>
                    </a:cubicBezTo>
                    <a:cubicBezTo>
                      <a:pt x="587221" y="772814"/>
                      <a:pt x="597060" y="769476"/>
                      <a:pt x="606461" y="765434"/>
                    </a:cubicBezTo>
                    <a:cubicBezTo>
                      <a:pt x="615246" y="761656"/>
                      <a:pt x="624119" y="757967"/>
                      <a:pt x="632553" y="753398"/>
                    </a:cubicBezTo>
                    <a:cubicBezTo>
                      <a:pt x="635979" y="751553"/>
                      <a:pt x="640284" y="748127"/>
                      <a:pt x="638000" y="742944"/>
                    </a:cubicBezTo>
                    <a:cubicBezTo>
                      <a:pt x="635979" y="738463"/>
                      <a:pt x="630620" y="738200"/>
                      <a:pt x="627721" y="739869"/>
                    </a:cubicBezTo>
                    <a:cubicBezTo>
                      <a:pt x="621484" y="743559"/>
                      <a:pt x="614367" y="742768"/>
                      <a:pt x="608218" y="744964"/>
                    </a:cubicBezTo>
                    <a:cubicBezTo>
                      <a:pt x="592755" y="750587"/>
                      <a:pt x="577030" y="752256"/>
                      <a:pt x="560777" y="751553"/>
                    </a:cubicBezTo>
                    <a:cubicBezTo>
                      <a:pt x="554188" y="751290"/>
                      <a:pt x="548389" y="753310"/>
                      <a:pt x="542767" y="757176"/>
                    </a:cubicBezTo>
                    <a:cubicBezTo>
                      <a:pt x="539252" y="759548"/>
                      <a:pt x="534421" y="759987"/>
                      <a:pt x="530116" y="761042"/>
                    </a:cubicBezTo>
                    <a:cubicBezTo>
                      <a:pt x="527217" y="761744"/>
                      <a:pt x="524054" y="762623"/>
                      <a:pt x="521155" y="762359"/>
                    </a:cubicBezTo>
                    <a:cubicBezTo>
                      <a:pt x="510876" y="761481"/>
                      <a:pt x="502090" y="772111"/>
                      <a:pt x="491196" y="766137"/>
                    </a:cubicBezTo>
                    <a:cubicBezTo>
                      <a:pt x="476349" y="772199"/>
                      <a:pt x="460623" y="767191"/>
                      <a:pt x="445161" y="769915"/>
                    </a:cubicBezTo>
                    <a:cubicBezTo>
                      <a:pt x="429172" y="772726"/>
                      <a:pt x="412919" y="772990"/>
                      <a:pt x="396754" y="777207"/>
                    </a:cubicBezTo>
                    <a:cubicBezTo>
                      <a:pt x="382697" y="780897"/>
                      <a:pt x="367323" y="779754"/>
                      <a:pt x="352475" y="780018"/>
                    </a:cubicBezTo>
                    <a:cubicBezTo>
                      <a:pt x="345623" y="780106"/>
                      <a:pt x="338770" y="778700"/>
                      <a:pt x="332005" y="777734"/>
                    </a:cubicBezTo>
                    <a:cubicBezTo>
                      <a:pt x="317949" y="775801"/>
                      <a:pt x="303804" y="782039"/>
                      <a:pt x="289748" y="777734"/>
                    </a:cubicBezTo>
                    <a:cubicBezTo>
                      <a:pt x="280875" y="775010"/>
                      <a:pt x="269981" y="774835"/>
                      <a:pt x="267784" y="762271"/>
                    </a:cubicBezTo>
                    <a:cubicBezTo>
                      <a:pt x="267521" y="760866"/>
                      <a:pt x="265149" y="759460"/>
                      <a:pt x="263392" y="758757"/>
                    </a:cubicBezTo>
                    <a:cubicBezTo>
                      <a:pt x="256275" y="755770"/>
                      <a:pt x="249247" y="752871"/>
                      <a:pt x="241428" y="750938"/>
                    </a:cubicBezTo>
                    <a:cubicBezTo>
                      <a:pt x="223945" y="746546"/>
                      <a:pt x="205584" y="744525"/>
                      <a:pt x="189594" y="734949"/>
                    </a:cubicBezTo>
                    <a:cubicBezTo>
                      <a:pt x="186871" y="733280"/>
                      <a:pt x="183181" y="732753"/>
                      <a:pt x="179931" y="732577"/>
                    </a:cubicBezTo>
                    <a:cubicBezTo>
                      <a:pt x="173693" y="732138"/>
                      <a:pt x="169212" y="729502"/>
                      <a:pt x="165435" y="724494"/>
                    </a:cubicBezTo>
                    <a:cubicBezTo>
                      <a:pt x="162360" y="720365"/>
                      <a:pt x="158670" y="716675"/>
                      <a:pt x="152608" y="718169"/>
                    </a:cubicBezTo>
                    <a:cubicBezTo>
                      <a:pt x="144965" y="710086"/>
                      <a:pt x="131787" y="709998"/>
                      <a:pt x="125813" y="699368"/>
                    </a:cubicBezTo>
                    <a:cubicBezTo>
                      <a:pt x="124934" y="697875"/>
                      <a:pt x="121771" y="696557"/>
                      <a:pt x="119926" y="696820"/>
                    </a:cubicBezTo>
                    <a:cubicBezTo>
                      <a:pt x="114743" y="697699"/>
                      <a:pt x="111668" y="695063"/>
                      <a:pt x="108857" y="691637"/>
                    </a:cubicBezTo>
                    <a:cubicBezTo>
                      <a:pt x="102883" y="684521"/>
                      <a:pt x="96294" y="677932"/>
                      <a:pt x="91374" y="670201"/>
                    </a:cubicBezTo>
                    <a:cubicBezTo>
                      <a:pt x="86015" y="661855"/>
                      <a:pt x="80041" y="654211"/>
                      <a:pt x="78372" y="643142"/>
                    </a:cubicBezTo>
                    <a:cubicBezTo>
                      <a:pt x="77142" y="634796"/>
                      <a:pt x="68883" y="627240"/>
                      <a:pt x="63085" y="619861"/>
                    </a:cubicBezTo>
                    <a:cubicBezTo>
                      <a:pt x="59571" y="615380"/>
                      <a:pt x="57550" y="611075"/>
                      <a:pt x="57462" y="605365"/>
                    </a:cubicBezTo>
                    <a:cubicBezTo>
                      <a:pt x="57462" y="602553"/>
                      <a:pt x="56408" y="598161"/>
                      <a:pt x="54563" y="597370"/>
                    </a:cubicBezTo>
                    <a:cubicBezTo>
                      <a:pt x="50522" y="595613"/>
                      <a:pt x="49995" y="592099"/>
                      <a:pt x="47974" y="589287"/>
                    </a:cubicBezTo>
                    <a:cubicBezTo>
                      <a:pt x="41122" y="579184"/>
                      <a:pt x="38925" y="567236"/>
                      <a:pt x="36553" y="555903"/>
                    </a:cubicBezTo>
                    <a:cubicBezTo>
                      <a:pt x="35060" y="548699"/>
                      <a:pt x="32600" y="539299"/>
                      <a:pt x="40682" y="532797"/>
                    </a:cubicBezTo>
                    <a:cubicBezTo>
                      <a:pt x="42176" y="531568"/>
                      <a:pt x="43669" y="528053"/>
                      <a:pt x="42967" y="526823"/>
                    </a:cubicBezTo>
                    <a:cubicBezTo>
                      <a:pt x="38398" y="518917"/>
                      <a:pt x="41912" y="511361"/>
                      <a:pt x="42967" y="503542"/>
                    </a:cubicBezTo>
                    <a:cubicBezTo>
                      <a:pt x="43757" y="497392"/>
                      <a:pt x="42879" y="491243"/>
                      <a:pt x="47886" y="486323"/>
                    </a:cubicBezTo>
                    <a:cubicBezTo>
                      <a:pt x="48765" y="485093"/>
                      <a:pt x="48062" y="482809"/>
                      <a:pt x="49292" y="481139"/>
                    </a:cubicBezTo>
                    <a:moveTo>
                      <a:pt x="522560" y="53292"/>
                    </a:moveTo>
                    <a:cubicBezTo>
                      <a:pt x="527919" y="55488"/>
                      <a:pt x="529501" y="48987"/>
                      <a:pt x="533718" y="48547"/>
                    </a:cubicBezTo>
                    <a:cubicBezTo>
                      <a:pt x="547774" y="46966"/>
                      <a:pt x="561831" y="44506"/>
                      <a:pt x="575975" y="43979"/>
                    </a:cubicBezTo>
                    <a:cubicBezTo>
                      <a:pt x="597412" y="43188"/>
                      <a:pt x="618936" y="43628"/>
                      <a:pt x="640460" y="43803"/>
                    </a:cubicBezTo>
                    <a:cubicBezTo>
                      <a:pt x="648103" y="43891"/>
                      <a:pt x="655659" y="44067"/>
                      <a:pt x="663478" y="45560"/>
                    </a:cubicBezTo>
                    <a:cubicBezTo>
                      <a:pt x="670242" y="46878"/>
                      <a:pt x="676216" y="50568"/>
                      <a:pt x="683860" y="50129"/>
                    </a:cubicBezTo>
                    <a:cubicBezTo>
                      <a:pt x="690449" y="49690"/>
                      <a:pt x="697214" y="55136"/>
                      <a:pt x="704066" y="55312"/>
                    </a:cubicBezTo>
                    <a:cubicBezTo>
                      <a:pt x="710919" y="55488"/>
                      <a:pt x="717947" y="55224"/>
                      <a:pt x="724800" y="55839"/>
                    </a:cubicBezTo>
                    <a:cubicBezTo>
                      <a:pt x="732267" y="56542"/>
                      <a:pt x="739471" y="58914"/>
                      <a:pt x="746939" y="59968"/>
                    </a:cubicBezTo>
                    <a:cubicBezTo>
                      <a:pt x="761083" y="62077"/>
                      <a:pt x="773207" y="69808"/>
                      <a:pt x="786737" y="73674"/>
                    </a:cubicBezTo>
                    <a:cubicBezTo>
                      <a:pt x="794468" y="75870"/>
                      <a:pt x="802199" y="78681"/>
                      <a:pt x="809491" y="82108"/>
                    </a:cubicBezTo>
                    <a:cubicBezTo>
                      <a:pt x="822844" y="88345"/>
                      <a:pt x="834968" y="96691"/>
                      <a:pt x="845950" y="106531"/>
                    </a:cubicBezTo>
                    <a:cubicBezTo>
                      <a:pt x="850606" y="110748"/>
                      <a:pt x="854384" y="116107"/>
                      <a:pt x="859479" y="119709"/>
                    </a:cubicBezTo>
                    <a:cubicBezTo>
                      <a:pt x="874766" y="130866"/>
                      <a:pt x="889789" y="142375"/>
                      <a:pt x="902879" y="156168"/>
                    </a:cubicBezTo>
                    <a:cubicBezTo>
                      <a:pt x="904461" y="157838"/>
                      <a:pt x="906218" y="159507"/>
                      <a:pt x="908150" y="160825"/>
                    </a:cubicBezTo>
                    <a:cubicBezTo>
                      <a:pt x="926073" y="173036"/>
                      <a:pt x="941623" y="187444"/>
                      <a:pt x="951814" y="206948"/>
                    </a:cubicBezTo>
                    <a:cubicBezTo>
                      <a:pt x="955591" y="214152"/>
                      <a:pt x="963147" y="217402"/>
                      <a:pt x="970527" y="215733"/>
                    </a:cubicBezTo>
                    <a:cubicBezTo>
                      <a:pt x="973689" y="215030"/>
                      <a:pt x="977291" y="212922"/>
                      <a:pt x="975095" y="209583"/>
                    </a:cubicBezTo>
                    <a:cubicBezTo>
                      <a:pt x="971054" y="203258"/>
                      <a:pt x="969560" y="195263"/>
                      <a:pt x="964904" y="189992"/>
                    </a:cubicBezTo>
                    <a:cubicBezTo>
                      <a:pt x="952604" y="176199"/>
                      <a:pt x="943907" y="159595"/>
                      <a:pt x="929938" y="147119"/>
                    </a:cubicBezTo>
                    <a:cubicBezTo>
                      <a:pt x="926863" y="144396"/>
                      <a:pt x="925282" y="139915"/>
                      <a:pt x="922207" y="137280"/>
                    </a:cubicBezTo>
                    <a:cubicBezTo>
                      <a:pt x="910435" y="127440"/>
                      <a:pt x="898311" y="118128"/>
                      <a:pt x="886451" y="108376"/>
                    </a:cubicBezTo>
                    <a:cubicBezTo>
                      <a:pt x="883551" y="106004"/>
                      <a:pt x="883639" y="103632"/>
                      <a:pt x="888296" y="103280"/>
                    </a:cubicBezTo>
                    <a:cubicBezTo>
                      <a:pt x="889438" y="103192"/>
                      <a:pt x="890580" y="102314"/>
                      <a:pt x="891722" y="101787"/>
                    </a:cubicBezTo>
                    <a:cubicBezTo>
                      <a:pt x="890668" y="101523"/>
                      <a:pt x="889525" y="100908"/>
                      <a:pt x="888471" y="100996"/>
                    </a:cubicBezTo>
                    <a:cubicBezTo>
                      <a:pt x="875469" y="101523"/>
                      <a:pt x="864663" y="97131"/>
                      <a:pt x="855702" y="87555"/>
                    </a:cubicBezTo>
                    <a:cubicBezTo>
                      <a:pt x="854033" y="85797"/>
                      <a:pt x="851133" y="85182"/>
                      <a:pt x="848761" y="84304"/>
                    </a:cubicBezTo>
                    <a:cubicBezTo>
                      <a:pt x="846389" y="83338"/>
                      <a:pt x="843051" y="83425"/>
                      <a:pt x="841557" y="81756"/>
                    </a:cubicBezTo>
                    <a:cubicBezTo>
                      <a:pt x="834617" y="74201"/>
                      <a:pt x="824162" y="73322"/>
                      <a:pt x="816255" y="67612"/>
                    </a:cubicBezTo>
                    <a:cubicBezTo>
                      <a:pt x="813620" y="65679"/>
                      <a:pt x="810633" y="63922"/>
                      <a:pt x="807470" y="62868"/>
                    </a:cubicBezTo>
                    <a:cubicBezTo>
                      <a:pt x="800530" y="60408"/>
                      <a:pt x="793326" y="58475"/>
                      <a:pt x="786297" y="56279"/>
                    </a:cubicBezTo>
                    <a:cubicBezTo>
                      <a:pt x="774701" y="52677"/>
                      <a:pt x="763192" y="48284"/>
                      <a:pt x="751331" y="45560"/>
                    </a:cubicBezTo>
                    <a:cubicBezTo>
                      <a:pt x="741140" y="43188"/>
                      <a:pt x="731301" y="39674"/>
                      <a:pt x="720671" y="38269"/>
                    </a:cubicBezTo>
                    <a:cubicBezTo>
                      <a:pt x="710567" y="36951"/>
                      <a:pt x="700113" y="36336"/>
                      <a:pt x="689834" y="32470"/>
                    </a:cubicBezTo>
                    <a:cubicBezTo>
                      <a:pt x="679731" y="28605"/>
                      <a:pt x="667695" y="30186"/>
                      <a:pt x="656449" y="29483"/>
                    </a:cubicBezTo>
                    <a:cubicBezTo>
                      <a:pt x="647137" y="28868"/>
                      <a:pt x="637824" y="32734"/>
                      <a:pt x="628512" y="29483"/>
                    </a:cubicBezTo>
                    <a:cubicBezTo>
                      <a:pt x="627809" y="29220"/>
                      <a:pt x="626843" y="29220"/>
                      <a:pt x="626140" y="29483"/>
                    </a:cubicBezTo>
                    <a:cubicBezTo>
                      <a:pt x="619199" y="32734"/>
                      <a:pt x="611995" y="29571"/>
                      <a:pt x="605494" y="30274"/>
                    </a:cubicBezTo>
                    <a:cubicBezTo>
                      <a:pt x="598290" y="31065"/>
                      <a:pt x="590911" y="31152"/>
                      <a:pt x="583706" y="31855"/>
                    </a:cubicBezTo>
                    <a:cubicBezTo>
                      <a:pt x="580983" y="32119"/>
                      <a:pt x="577996" y="31328"/>
                      <a:pt x="575360" y="31943"/>
                    </a:cubicBezTo>
                    <a:cubicBezTo>
                      <a:pt x="560601" y="35457"/>
                      <a:pt x="545842" y="39235"/>
                      <a:pt x="530555" y="39059"/>
                    </a:cubicBezTo>
                    <a:cubicBezTo>
                      <a:pt x="528622" y="39059"/>
                      <a:pt x="525284" y="38620"/>
                      <a:pt x="524932" y="39498"/>
                    </a:cubicBezTo>
                    <a:cubicBezTo>
                      <a:pt x="521945" y="45824"/>
                      <a:pt x="514390" y="41783"/>
                      <a:pt x="510788" y="46175"/>
                    </a:cubicBezTo>
                    <a:cubicBezTo>
                      <a:pt x="504902" y="41607"/>
                      <a:pt x="501651" y="49514"/>
                      <a:pt x="495853" y="49075"/>
                    </a:cubicBezTo>
                    <a:cubicBezTo>
                      <a:pt x="484168" y="48108"/>
                      <a:pt x="473626" y="54961"/>
                      <a:pt x="463083" y="58914"/>
                    </a:cubicBezTo>
                    <a:cubicBezTo>
                      <a:pt x="452365" y="62955"/>
                      <a:pt x="442438" y="68929"/>
                      <a:pt x="430753" y="70247"/>
                    </a:cubicBezTo>
                    <a:cubicBezTo>
                      <a:pt x="429875" y="70335"/>
                      <a:pt x="428469" y="71302"/>
                      <a:pt x="428381" y="72004"/>
                    </a:cubicBezTo>
                    <a:cubicBezTo>
                      <a:pt x="427678" y="77364"/>
                      <a:pt x="423637" y="77012"/>
                      <a:pt x="419683" y="77715"/>
                    </a:cubicBezTo>
                    <a:cubicBezTo>
                      <a:pt x="416872" y="78154"/>
                      <a:pt x="414061" y="79560"/>
                      <a:pt x="411513" y="81053"/>
                    </a:cubicBezTo>
                    <a:cubicBezTo>
                      <a:pt x="398686" y="88521"/>
                      <a:pt x="385421" y="95374"/>
                      <a:pt x="373297" y="103983"/>
                    </a:cubicBezTo>
                    <a:cubicBezTo>
                      <a:pt x="365038" y="109869"/>
                      <a:pt x="355375" y="113735"/>
                      <a:pt x="348434" y="122081"/>
                    </a:cubicBezTo>
                    <a:cubicBezTo>
                      <a:pt x="343514" y="127967"/>
                      <a:pt x="334290" y="129373"/>
                      <a:pt x="329721" y="136577"/>
                    </a:cubicBezTo>
                    <a:cubicBezTo>
                      <a:pt x="320936" y="135347"/>
                      <a:pt x="319882" y="143430"/>
                      <a:pt x="315665" y="147998"/>
                    </a:cubicBezTo>
                    <a:cubicBezTo>
                      <a:pt x="308812" y="155641"/>
                      <a:pt x="301257" y="162670"/>
                      <a:pt x="293965" y="169873"/>
                    </a:cubicBezTo>
                    <a:cubicBezTo>
                      <a:pt x="293438" y="170401"/>
                      <a:pt x="292471" y="170928"/>
                      <a:pt x="292383" y="171543"/>
                    </a:cubicBezTo>
                    <a:cubicBezTo>
                      <a:pt x="292120" y="172597"/>
                      <a:pt x="292208" y="173739"/>
                      <a:pt x="292647" y="174705"/>
                    </a:cubicBezTo>
                    <a:cubicBezTo>
                      <a:pt x="292823" y="175145"/>
                      <a:pt x="294228" y="175584"/>
                      <a:pt x="294668" y="175320"/>
                    </a:cubicBezTo>
                    <a:cubicBezTo>
                      <a:pt x="304244" y="169083"/>
                      <a:pt x="319354" y="172509"/>
                      <a:pt x="324626" y="158540"/>
                    </a:cubicBezTo>
                    <a:cubicBezTo>
                      <a:pt x="324889" y="157838"/>
                      <a:pt x="327086" y="157223"/>
                      <a:pt x="327876" y="157574"/>
                    </a:cubicBezTo>
                    <a:cubicBezTo>
                      <a:pt x="334729" y="160912"/>
                      <a:pt x="335695" y="161352"/>
                      <a:pt x="337277" y="157047"/>
                    </a:cubicBezTo>
                    <a:cubicBezTo>
                      <a:pt x="339034" y="152303"/>
                      <a:pt x="341669" y="151249"/>
                      <a:pt x="345974" y="151512"/>
                    </a:cubicBezTo>
                    <a:cubicBezTo>
                      <a:pt x="350103" y="151776"/>
                      <a:pt x="347819" y="150546"/>
                      <a:pt x="347556" y="148086"/>
                    </a:cubicBezTo>
                    <a:cubicBezTo>
                      <a:pt x="346765" y="139828"/>
                      <a:pt x="343866" y="129549"/>
                      <a:pt x="353793" y="124980"/>
                    </a:cubicBezTo>
                    <a:cubicBezTo>
                      <a:pt x="360031" y="122081"/>
                      <a:pt x="364599" y="117952"/>
                      <a:pt x="369519" y="113735"/>
                    </a:cubicBezTo>
                    <a:cubicBezTo>
                      <a:pt x="371364" y="112154"/>
                      <a:pt x="374175" y="111626"/>
                      <a:pt x="376635" y="110924"/>
                    </a:cubicBezTo>
                    <a:cubicBezTo>
                      <a:pt x="382785" y="109342"/>
                      <a:pt x="387968" y="104422"/>
                      <a:pt x="394997" y="105916"/>
                    </a:cubicBezTo>
                    <a:cubicBezTo>
                      <a:pt x="395612" y="106004"/>
                      <a:pt x="396666" y="103105"/>
                      <a:pt x="397808" y="101963"/>
                    </a:cubicBezTo>
                    <a:cubicBezTo>
                      <a:pt x="401322" y="98712"/>
                      <a:pt x="404046" y="93001"/>
                      <a:pt x="410283" y="98536"/>
                    </a:cubicBezTo>
                    <a:cubicBezTo>
                      <a:pt x="411250" y="99415"/>
                      <a:pt x="415115" y="98536"/>
                      <a:pt x="416433" y="97306"/>
                    </a:cubicBezTo>
                    <a:cubicBezTo>
                      <a:pt x="425218" y="88697"/>
                      <a:pt x="437254" y="85446"/>
                      <a:pt x="446918" y="78593"/>
                    </a:cubicBezTo>
                    <a:cubicBezTo>
                      <a:pt x="459218" y="69808"/>
                      <a:pt x="473099" y="66557"/>
                      <a:pt x="487155" y="63043"/>
                    </a:cubicBezTo>
                    <a:cubicBezTo>
                      <a:pt x="498225" y="60056"/>
                      <a:pt x="509909" y="59090"/>
                      <a:pt x="522560" y="53292"/>
                    </a:cubicBezTo>
                    <a:moveTo>
                      <a:pt x="1269493" y="475165"/>
                    </a:moveTo>
                    <a:cubicBezTo>
                      <a:pt x="1262728" y="486235"/>
                      <a:pt x="1256842" y="497744"/>
                      <a:pt x="1252889" y="510131"/>
                    </a:cubicBezTo>
                    <a:cubicBezTo>
                      <a:pt x="1250780" y="516720"/>
                      <a:pt x="1249199" y="523221"/>
                      <a:pt x="1243400" y="527790"/>
                    </a:cubicBezTo>
                    <a:cubicBezTo>
                      <a:pt x="1242083" y="528844"/>
                      <a:pt x="1240677" y="531216"/>
                      <a:pt x="1240941" y="532622"/>
                    </a:cubicBezTo>
                    <a:cubicBezTo>
                      <a:pt x="1242522" y="540441"/>
                      <a:pt x="1238481" y="545273"/>
                      <a:pt x="1233209" y="549841"/>
                    </a:cubicBezTo>
                    <a:cubicBezTo>
                      <a:pt x="1232155" y="550720"/>
                      <a:pt x="1231628" y="552389"/>
                      <a:pt x="1231277" y="553794"/>
                    </a:cubicBezTo>
                    <a:cubicBezTo>
                      <a:pt x="1228202" y="566533"/>
                      <a:pt x="1223370" y="578130"/>
                      <a:pt x="1212915" y="586827"/>
                    </a:cubicBezTo>
                    <a:cubicBezTo>
                      <a:pt x="1210192" y="589112"/>
                      <a:pt x="1207644" y="591747"/>
                      <a:pt x="1205360" y="594471"/>
                    </a:cubicBezTo>
                    <a:cubicBezTo>
                      <a:pt x="1204481" y="595525"/>
                      <a:pt x="1204393" y="597194"/>
                      <a:pt x="1203954" y="598600"/>
                    </a:cubicBezTo>
                    <a:cubicBezTo>
                      <a:pt x="1205887" y="598864"/>
                      <a:pt x="1208610" y="600181"/>
                      <a:pt x="1209577" y="599303"/>
                    </a:cubicBezTo>
                    <a:cubicBezTo>
                      <a:pt x="1214584" y="594910"/>
                      <a:pt x="1219680" y="590342"/>
                      <a:pt x="1223809" y="585158"/>
                    </a:cubicBezTo>
                    <a:cubicBezTo>
                      <a:pt x="1232419" y="574440"/>
                      <a:pt x="1247266" y="569696"/>
                      <a:pt x="1251747" y="555112"/>
                    </a:cubicBezTo>
                    <a:cubicBezTo>
                      <a:pt x="1252010" y="554146"/>
                      <a:pt x="1253328" y="553267"/>
                      <a:pt x="1254382" y="552916"/>
                    </a:cubicBezTo>
                    <a:cubicBezTo>
                      <a:pt x="1262816" y="550192"/>
                      <a:pt x="1267912" y="543164"/>
                      <a:pt x="1274149" y="537629"/>
                    </a:cubicBezTo>
                    <a:cubicBezTo>
                      <a:pt x="1276258" y="535784"/>
                      <a:pt x="1279684" y="535433"/>
                      <a:pt x="1281968" y="533676"/>
                    </a:cubicBezTo>
                    <a:cubicBezTo>
                      <a:pt x="1283725" y="532270"/>
                      <a:pt x="1286273" y="528580"/>
                      <a:pt x="1285658" y="527790"/>
                    </a:cubicBezTo>
                    <a:cubicBezTo>
                      <a:pt x="1281705" y="521991"/>
                      <a:pt x="1283286" y="518302"/>
                      <a:pt x="1288997" y="515315"/>
                    </a:cubicBezTo>
                    <a:cubicBezTo>
                      <a:pt x="1289524" y="515051"/>
                      <a:pt x="1289787" y="512503"/>
                      <a:pt x="1289348" y="512152"/>
                    </a:cubicBezTo>
                    <a:cubicBezTo>
                      <a:pt x="1284780" y="508901"/>
                      <a:pt x="1284428" y="504157"/>
                      <a:pt x="1283286" y="499062"/>
                    </a:cubicBezTo>
                    <a:cubicBezTo>
                      <a:pt x="1280475" y="486411"/>
                      <a:pt x="1275994" y="474199"/>
                      <a:pt x="1281090" y="461109"/>
                    </a:cubicBezTo>
                    <a:cubicBezTo>
                      <a:pt x="1281529" y="459967"/>
                      <a:pt x="1279508" y="457946"/>
                      <a:pt x="1279069" y="456277"/>
                    </a:cubicBezTo>
                    <a:cubicBezTo>
                      <a:pt x="1278103" y="452675"/>
                      <a:pt x="1277751" y="448897"/>
                      <a:pt x="1276521" y="445383"/>
                    </a:cubicBezTo>
                    <a:cubicBezTo>
                      <a:pt x="1272480" y="433523"/>
                      <a:pt x="1273622" y="419554"/>
                      <a:pt x="1262289" y="410681"/>
                    </a:cubicBezTo>
                    <a:cubicBezTo>
                      <a:pt x="1261498" y="410066"/>
                      <a:pt x="1261059" y="408836"/>
                      <a:pt x="1260444" y="407957"/>
                    </a:cubicBezTo>
                    <a:cubicBezTo>
                      <a:pt x="1259566" y="408836"/>
                      <a:pt x="1258248" y="409539"/>
                      <a:pt x="1257984" y="410505"/>
                    </a:cubicBezTo>
                    <a:cubicBezTo>
                      <a:pt x="1257457" y="412350"/>
                      <a:pt x="1256842" y="414722"/>
                      <a:pt x="1257545" y="416215"/>
                    </a:cubicBezTo>
                    <a:cubicBezTo>
                      <a:pt x="1262640" y="426670"/>
                      <a:pt x="1255612" y="433083"/>
                      <a:pt x="1249902" y="439848"/>
                    </a:cubicBezTo>
                    <a:cubicBezTo>
                      <a:pt x="1244806" y="445734"/>
                      <a:pt x="1237778" y="448634"/>
                      <a:pt x="1230398" y="450215"/>
                    </a:cubicBezTo>
                    <a:cubicBezTo>
                      <a:pt x="1227675" y="450742"/>
                      <a:pt x="1225918" y="450830"/>
                      <a:pt x="1226269" y="454168"/>
                    </a:cubicBezTo>
                    <a:cubicBezTo>
                      <a:pt x="1226533" y="456540"/>
                      <a:pt x="1227148" y="459527"/>
                      <a:pt x="1226005" y="461109"/>
                    </a:cubicBezTo>
                    <a:cubicBezTo>
                      <a:pt x="1224161" y="463832"/>
                      <a:pt x="1223282" y="464974"/>
                      <a:pt x="1227411" y="464623"/>
                    </a:cubicBezTo>
                    <a:cubicBezTo>
                      <a:pt x="1236284" y="463920"/>
                      <a:pt x="1245070" y="462690"/>
                      <a:pt x="1253855" y="462339"/>
                    </a:cubicBezTo>
                    <a:cubicBezTo>
                      <a:pt x="1265013" y="461724"/>
                      <a:pt x="1265013" y="462075"/>
                      <a:pt x="1269493" y="475165"/>
                    </a:cubicBezTo>
                    <a:moveTo>
                      <a:pt x="1285043" y="344966"/>
                    </a:moveTo>
                    <a:cubicBezTo>
                      <a:pt x="1294092" y="352961"/>
                      <a:pt x="1303844" y="360253"/>
                      <a:pt x="1311926" y="369126"/>
                    </a:cubicBezTo>
                    <a:cubicBezTo>
                      <a:pt x="1317286" y="375012"/>
                      <a:pt x="1323875" y="379668"/>
                      <a:pt x="1327477" y="387927"/>
                    </a:cubicBezTo>
                    <a:cubicBezTo>
                      <a:pt x="1330112" y="393988"/>
                      <a:pt x="1330991" y="400929"/>
                      <a:pt x="1334681" y="406464"/>
                    </a:cubicBezTo>
                    <a:cubicBezTo>
                      <a:pt x="1349176" y="428076"/>
                      <a:pt x="1360510" y="451269"/>
                      <a:pt x="1368329" y="476132"/>
                    </a:cubicBezTo>
                    <a:cubicBezTo>
                      <a:pt x="1370349" y="482545"/>
                      <a:pt x="1372897" y="488519"/>
                      <a:pt x="1376587" y="494230"/>
                    </a:cubicBezTo>
                    <a:cubicBezTo>
                      <a:pt x="1378695" y="497480"/>
                      <a:pt x="1380540" y="503191"/>
                      <a:pt x="1379047" y="505826"/>
                    </a:cubicBezTo>
                    <a:cubicBezTo>
                      <a:pt x="1377026" y="509428"/>
                      <a:pt x="1378959" y="512679"/>
                      <a:pt x="1379837" y="513382"/>
                    </a:cubicBezTo>
                    <a:cubicBezTo>
                      <a:pt x="1387393" y="519883"/>
                      <a:pt x="1387041" y="528317"/>
                      <a:pt x="1386778" y="536927"/>
                    </a:cubicBezTo>
                    <a:cubicBezTo>
                      <a:pt x="1386602" y="542110"/>
                      <a:pt x="1386426" y="547293"/>
                      <a:pt x="1386866" y="552477"/>
                    </a:cubicBezTo>
                    <a:cubicBezTo>
                      <a:pt x="1387041" y="554937"/>
                      <a:pt x="1388535" y="557309"/>
                      <a:pt x="1389853" y="559505"/>
                    </a:cubicBezTo>
                    <a:cubicBezTo>
                      <a:pt x="1390468" y="560647"/>
                      <a:pt x="1392049" y="561262"/>
                      <a:pt x="1393103" y="562053"/>
                    </a:cubicBezTo>
                    <a:cubicBezTo>
                      <a:pt x="1393015" y="560735"/>
                      <a:pt x="1393103" y="559329"/>
                      <a:pt x="1392928" y="558012"/>
                    </a:cubicBezTo>
                    <a:cubicBezTo>
                      <a:pt x="1392576" y="554234"/>
                      <a:pt x="1390380" y="549314"/>
                      <a:pt x="1391961" y="547030"/>
                    </a:cubicBezTo>
                    <a:cubicBezTo>
                      <a:pt x="1397320" y="539562"/>
                      <a:pt x="1389853" y="532358"/>
                      <a:pt x="1392664" y="524715"/>
                    </a:cubicBezTo>
                    <a:cubicBezTo>
                      <a:pt x="1394158" y="520761"/>
                      <a:pt x="1389062" y="514875"/>
                      <a:pt x="1389326" y="509955"/>
                    </a:cubicBezTo>
                    <a:cubicBezTo>
                      <a:pt x="1389677" y="504509"/>
                      <a:pt x="1391873" y="499325"/>
                      <a:pt x="1387041" y="494757"/>
                    </a:cubicBezTo>
                    <a:cubicBezTo>
                      <a:pt x="1386954" y="494669"/>
                      <a:pt x="1387481" y="493439"/>
                      <a:pt x="1387920" y="493175"/>
                    </a:cubicBezTo>
                    <a:cubicBezTo>
                      <a:pt x="1392928" y="490100"/>
                      <a:pt x="1389238" y="488168"/>
                      <a:pt x="1387305" y="485444"/>
                    </a:cubicBezTo>
                    <a:cubicBezTo>
                      <a:pt x="1385021" y="482106"/>
                      <a:pt x="1382561" y="478416"/>
                      <a:pt x="1381946" y="474638"/>
                    </a:cubicBezTo>
                    <a:cubicBezTo>
                      <a:pt x="1379486" y="458561"/>
                      <a:pt x="1373512" y="443977"/>
                      <a:pt x="1365429" y="430096"/>
                    </a:cubicBezTo>
                    <a:cubicBezTo>
                      <a:pt x="1362882" y="425704"/>
                      <a:pt x="1362970" y="419642"/>
                      <a:pt x="1360070" y="415688"/>
                    </a:cubicBezTo>
                    <a:cubicBezTo>
                      <a:pt x="1350670" y="402774"/>
                      <a:pt x="1342236" y="389332"/>
                      <a:pt x="1331957" y="377033"/>
                    </a:cubicBezTo>
                    <a:cubicBezTo>
                      <a:pt x="1319921" y="362537"/>
                      <a:pt x="1309554" y="346635"/>
                      <a:pt x="1293126" y="336269"/>
                    </a:cubicBezTo>
                    <a:cubicBezTo>
                      <a:pt x="1287942" y="333018"/>
                      <a:pt x="1283725" y="328274"/>
                      <a:pt x="1278806" y="324584"/>
                    </a:cubicBezTo>
                    <a:cubicBezTo>
                      <a:pt x="1270372" y="318259"/>
                      <a:pt x="1262113" y="311406"/>
                      <a:pt x="1252977" y="306135"/>
                    </a:cubicBezTo>
                    <a:cubicBezTo>
                      <a:pt x="1238920" y="297877"/>
                      <a:pt x="1224161" y="290760"/>
                      <a:pt x="1213179" y="278197"/>
                    </a:cubicBezTo>
                    <a:cubicBezTo>
                      <a:pt x="1212476" y="277407"/>
                      <a:pt x="1210982" y="277231"/>
                      <a:pt x="1209840" y="276792"/>
                    </a:cubicBezTo>
                    <a:cubicBezTo>
                      <a:pt x="1210016" y="277846"/>
                      <a:pt x="1209840" y="279251"/>
                      <a:pt x="1210367" y="279954"/>
                    </a:cubicBezTo>
                    <a:cubicBezTo>
                      <a:pt x="1217572" y="288915"/>
                      <a:pt x="1224863" y="297877"/>
                      <a:pt x="1232243" y="306750"/>
                    </a:cubicBezTo>
                    <a:cubicBezTo>
                      <a:pt x="1234791" y="309825"/>
                      <a:pt x="1237426" y="312460"/>
                      <a:pt x="1242171" y="311757"/>
                    </a:cubicBezTo>
                    <a:cubicBezTo>
                      <a:pt x="1244191" y="311494"/>
                      <a:pt x="1246915" y="312284"/>
                      <a:pt x="1248496" y="313602"/>
                    </a:cubicBezTo>
                    <a:cubicBezTo>
                      <a:pt x="1260444" y="323442"/>
                      <a:pt x="1272129" y="333633"/>
                      <a:pt x="1285043" y="344966"/>
                    </a:cubicBezTo>
                    <a:moveTo>
                      <a:pt x="1271865" y="769212"/>
                    </a:moveTo>
                    <a:cubicBezTo>
                      <a:pt x="1275819" y="765346"/>
                      <a:pt x="1279772" y="761393"/>
                      <a:pt x="1283901" y="757703"/>
                    </a:cubicBezTo>
                    <a:cubicBezTo>
                      <a:pt x="1284868" y="756825"/>
                      <a:pt x="1286625" y="755858"/>
                      <a:pt x="1287679" y="756210"/>
                    </a:cubicBezTo>
                    <a:cubicBezTo>
                      <a:pt x="1292511" y="757439"/>
                      <a:pt x="1293038" y="753574"/>
                      <a:pt x="1294971" y="751026"/>
                    </a:cubicBezTo>
                    <a:cubicBezTo>
                      <a:pt x="1298660" y="746106"/>
                      <a:pt x="1302702" y="741450"/>
                      <a:pt x="1306743" y="736794"/>
                    </a:cubicBezTo>
                    <a:cubicBezTo>
                      <a:pt x="1309291" y="733895"/>
                      <a:pt x="1312366" y="731347"/>
                      <a:pt x="1315001" y="728448"/>
                    </a:cubicBezTo>
                    <a:cubicBezTo>
                      <a:pt x="1322645" y="720190"/>
                      <a:pt x="1330288" y="711843"/>
                      <a:pt x="1337931" y="703497"/>
                    </a:cubicBezTo>
                    <a:cubicBezTo>
                      <a:pt x="1338985" y="702355"/>
                      <a:pt x="1340128" y="701213"/>
                      <a:pt x="1341182" y="700071"/>
                    </a:cubicBezTo>
                    <a:cubicBezTo>
                      <a:pt x="1339600" y="699983"/>
                      <a:pt x="1337580" y="699368"/>
                      <a:pt x="1336438" y="700071"/>
                    </a:cubicBezTo>
                    <a:cubicBezTo>
                      <a:pt x="1332221" y="702531"/>
                      <a:pt x="1328443" y="707626"/>
                      <a:pt x="1324314" y="707890"/>
                    </a:cubicBezTo>
                    <a:cubicBezTo>
                      <a:pt x="1316319" y="708241"/>
                      <a:pt x="1321502" y="716851"/>
                      <a:pt x="1315792" y="718608"/>
                    </a:cubicBezTo>
                    <a:cubicBezTo>
                      <a:pt x="1312454" y="719662"/>
                      <a:pt x="1310257" y="723967"/>
                      <a:pt x="1307358" y="726515"/>
                    </a:cubicBezTo>
                    <a:cubicBezTo>
                      <a:pt x="1305425" y="728184"/>
                      <a:pt x="1302790" y="729151"/>
                      <a:pt x="1300857" y="730820"/>
                    </a:cubicBezTo>
                    <a:cubicBezTo>
                      <a:pt x="1294619" y="736003"/>
                      <a:pt x="1288997" y="742241"/>
                      <a:pt x="1282144" y="746370"/>
                    </a:cubicBezTo>
                    <a:cubicBezTo>
                      <a:pt x="1270372" y="753486"/>
                      <a:pt x="1258248" y="759899"/>
                      <a:pt x="1246739" y="767631"/>
                    </a:cubicBezTo>
                    <a:cubicBezTo>
                      <a:pt x="1238305" y="773253"/>
                      <a:pt x="1228114" y="776240"/>
                      <a:pt x="1218538" y="780018"/>
                    </a:cubicBezTo>
                    <a:cubicBezTo>
                      <a:pt x="1207205" y="784411"/>
                      <a:pt x="1200352" y="794602"/>
                      <a:pt x="1190600" y="801103"/>
                    </a:cubicBezTo>
                    <a:cubicBezTo>
                      <a:pt x="1188668" y="812348"/>
                      <a:pt x="1178213" y="817883"/>
                      <a:pt x="1173381" y="827195"/>
                    </a:cubicBezTo>
                    <a:cubicBezTo>
                      <a:pt x="1172151" y="829480"/>
                      <a:pt x="1170570" y="831588"/>
                      <a:pt x="1169076" y="833785"/>
                    </a:cubicBezTo>
                    <a:cubicBezTo>
                      <a:pt x="1171273" y="832379"/>
                      <a:pt x="1173557" y="831061"/>
                      <a:pt x="1175753" y="829655"/>
                    </a:cubicBezTo>
                    <a:cubicBezTo>
                      <a:pt x="1177949" y="828250"/>
                      <a:pt x="1180146" y="826932"/>
                      <a:pt x="1182430" y="825526"/>
                    </a:cubicBezTo>
                    <a:cubicBezTo>
                      <a:pt x="1195520" y="817795"/>
                      <a:pt x="1210455" y="813402"/>
                      <a:pt x="1222403" y="803914"/>
                    </a:cubicBezTo>
                    <a:cubicBezTo>
                      <a:pt x="1233034" y="795392"/>
                      <a:pt x="1247003" y="792054"/>
                      <a:pt x="1256051" y="780897"/>
                    </a:cubicBezTo>
                    <a:cubicBezTo>
                      <a:pt x="1259653" y="776240"/>
                      <a:pt x="1265715" y="773780"/>
                      <a:pt x="1271865" y="769212"/>
                    </a:cubicBezTo>
                    <a:moveTo>
                      <a:pt x="140133" y="648501"/>
                    </a:moveTo>
                    <a:cubicBezTo>
                      <a:pt x="133368" y="639803"/>
                      <a:pt x="126428" y="631194"/>
                      <a:pt x="119839" y="622321"/>
                    </a:cubicBezTo>
                    <a:cubicBezTo>
                      <a:pt x="115182" y="616083"/>
                      <a:pt x="112020" y="607912"/>
                      <a:pt x="106046" y="603432"/>
                    </a:cubicBezTo>
                    <a:cubicBezTo>
                      <a:pt x="97875" y="597370"/>
                      <a:pt x="95064" y="588409"/>
                      <a:pt x="91637" y="580590"/>
                    </a:cubicBezTo>
                    <a:cubicBezTo>
                      <a:pt x="88211" y="572507"/>
                      <a:pt x="89178" y="562492"/>
                      <a:pt x="88738" y="553267"/>
                    </a:cubicBezTo>
                    <a:cubicBezTo>
                      <a:pt x="88563" y="549138"/>
                      <a:pt x="89793" y="544921"/>
                      <a:pt x="89880" y="540792"/>
                    </a:cubicBezTo>
                    <a:cubicBezTo>
                      <a:pt x="89880" y="539386"/>
                      <a:pt x="88475" y="537981"/>
                      <a:pt x="87772" y="536575"/>
                    </a:cubicBezTo>
                    <a:cubicBezTo>
                      <a:pt x="87245" y="537717"/>
                      <a:pt x="86454" y="538772"/>
                      <a:pt x="86278" y="540001"/>
                    </a:cubicBezTo>
                    <a:cubicBezTo>
                      <a:pt x="85400" y="545975"/>
                      <a:pt x="85663" y="552389"/>
                      <a:pt x="83643" y="558012"/>
                    </a:cubicBezTo>
                    <a:cubicBezTo>
                      <a:pt x="78987" y="570926"/>
                      <a:pt x="81798" y="582259"/>
                      <a:pt x="88563" y="593504"/>
                    </a:cubicBezTo>
                    <a:cubicBezTo>
                      <a:pt x="92340" y="599830"/>
                      <a:pt x="95854" y="606419"/>
                      <a:pt x="98051" y="613359"/>
                    </a:cubicBezTo>
                    <a:cubicBezTo>
                      <a:pt x="101301" y="623814"/>
                      <a:pt x="107188" y="632160"/>
                      <a:pt x="114567" y="639891"/>
                    </a:cubicBezTo>
                    <a:cubicBezTo>
                      <a:pt x="121244" y="646832"/>
                      <a:pt x="127394" y="654387"/>
                      <a:pt x="134247" y="661240"/>
                    </a:cubicBezTo>
                    <a:cubicBezTo>
                      <a:pt x="135740" y="662733"/>
                      <a:pt x="139254" y="662997"/>
                      <a:pt x="141538" y="662645"/>
                    </a:cubicBezTo>
                    <a:cubicBezTo>
                      <a:pt x="142505" y="662470"/>
                      <a:pt x="143559" y="659043"/>
                      <a:pt x="143471" y="657110"/>
                    </a:cubicBezTo>
                    <a:cubicBezTo>
                      <a:pt x="143383" y="654563"/>
                      <a:pt x="142066" y="652103"/>
                      <a:pt x="140133" y="648501"/>
                    </a:cubicBezTo>
                    <a:moveTo>
                      <a:pt x="842875" y="182437"/>
                    </a:moveTo>
                    <a:cubicBezTo>
                      <a:pt x="843314" y="180592"/>
                      <a:pt x="848234" y="180065"/>
                      <a:pt x="844896" y="177429"/>
                    </a:cubicBezTo>
                    <a:cubicBezTo>
                      <a:pt x="831630" y="166886"/>
                      <a:pt x="815904" y="161000"/>
                      <a:pt x="800002" y="156344"/>
                    </a:cubicBezTo>
                    <a:cubicBezTo>
                      <a:pt x="786473" y="152303"/>
                      <a:pt x="771450" y="154236"/>
                      <a:pt x="758623" y="146680"/>
                    </a:cubicBezTo>
                    <a:cubicBezTo>
                      <a:pt x="758096" y="146329"/>
                      <a:pt x="756163" y="147207"/>
                      <a:pt x="755812" y="147910"/>
                    </a:cubicBezTo>
                    <a:cubicBezTo>
                      <a:pt x="755461" y="148701"/>
                      <a:pt x="755900" y="150546"/>
                      <a:pt x="756603" y="150985"/>
                    </a:cubicBezTo>
                    <a:cubicBezTo>
                      <a:pt x="766969" y="157574"/>
                      <a:pt x="777951" y="163372"/>
                      <a:pt x="787791" y="170664"/>
                    </a:cubicBezTo>
                    <a:cubicBezTo>
                      <a:pt x="795346" y="176375"/>
                      <a:pt x="805362" y="178307"/>
                      <a:pt x="810633" y="187796"/>
                    </a:cubicBezTo>
                    <a:cubicBezTo>
                      <a:pt x="813971" y="193770"/>
                      <a:pt x="819682" y="193243"/>
                      <a:pt x="824953" y="188235"/>
                    </a:cubicBezTo>
                    <a:cubicBezTo>
                      <a:pt x="829433" y="184018"/>
                      <a:pt x="834793" y="183139"/>
                      <a:pt x="842875" y="182437"/>
                    </a:cubicBezTo>
                    <a:moveTo>
                      <a:pt x="1007777" y="851619"/>
                    </a:moveTo>
                    <a:cubicBezTo>
                      <a:pt x="1019725" y="850828"/>
                      <a:pt x="1031673" y="849423"/>
                      <a:pt x="1043709" y="849423"/>
                    </a:cubicBezTo>
                    <a:cubicBezTo>
                      <a:pt x="1053812" y="849423"/>
                      <a:pt x="1063212" y="847226"/>
                      <a:pt x="1072701" y="844415"/>
                    </a:cubicBezTo>
                    <a:cubicBezTo>
                      <a:pt x="1073755" y="844063"/>
                      <a:pt x="1074809" y="843712"/>
                      <a:pt x="1075863" y="843360"/>
                    </a:cubicBezTo>
                    <a:cubicBezTo>
                      <a:pt x="1075073" y="842482"/>
                      <a:pt x="1074458" y="841603"/>
                      <a:pt x="1073579" y="840813"/>
                    </a:cubicBezTo>
                    <a:cubicBezTo>
                      <a:pt x="1070416" y="838177"/>
                      <a:pt x="1064618" y="835717"/>
                      <a:pt x="1064530" y="833082"/>
                    </a:cubicBezTo>
                    <a:cubicBezTo>
                      <a:pt x="1064355" y="826317"/>
                      <a:pt x="1060489" y="827547"/>
                      <a:pt x="1056799" y="827722"/>
                    </a:cubicBezTo>
                    <a:cubicBezTo>
                      <a:pt x="1042040" y="828425"/>
                      <a:pt x="1027280" y="829128"/>
                      <a:pt x="1012609" y="830182"/>
                    </a:cubicBezTo>
                    <a:cubicBezTo>
                      <a:pt x="1008919" y="830446"/>
                      <a:pt x="1005317" y="831588"/>
                      <a:pt x="1001715" y="832554"/>
                    </a:cubicBezTo>
                    <a:cubicBezTo>
                      <a:pt x="1000836" y="832818"/>
                      <a:pt x="999870" y="833785"/>
                      <a:pt x="999606" y="834575"/>
                    </a:cubicBezTo>
                    <a:cubicBezTo>
                      <a:pt x="998640" y="837738"/>
                      <a:pt x="997761" y="840988"/>
                      <a:pt x="997234" y="844327"/>
                    </a:cubicBezTo>
                    <a:cubicBezTo>
                      <a:pt x="996707" y="847314"/>
                      <a:pt x="997059" y="849774"/>
                      <a:pt x="1001275" y="849335"/>
                    </a:cubicBezTo>
                    <a:cubicBezTo>
                      <a:pt x="1002857" y="849159"/>
                      <a:pt x="1004790" y="850037"/>
                      <a:pt x="1007777" y="851619"/>
                    </a:cubicBezTo>
                    <a:moveTo>
                      <a:pt x="1323260" y="653245"/>
                    </a:moveTo>
                    <a:cubicBezTo>
                      <a:pt x="1322030" y="655881"/>
                      <a:pt x="1320536" y="658516"/>
                      <a:pt x="1319745" y="661328"/>
                    </a:cubicBezTo>
                    <a:cubicBezTo>
                      <a:pt x="1318867" y="664314"/>
                      <a:pt x="1320888" y="666423"/>
                      <a:pt x="1323523" y="665105"/>
                    </a:cubicBezTo>
                    <a:cubicBezTo>
                      <a:pt x="1329409" y="662118"/>
                      <a:pt x="1337316" y="660010"/>
                      <a:pt x="1338370" y="652718"/>
                    </a:cubicBezTo>
                    <a:cubicBezTo>
                      <a:pt x="1339073" y="647798"/>
                      <a:pt x="1341445" y="645163"/>
                      <a:pt x="1344169" y="641912"/>
                    </a:cubicBezTo>
                    <a:cubicBezTo>
                      <a:pt x="1352603" y="631721"/>
                      <a:pt x="1358050" y="619685"/>
                      <a:pt x="1359895" y="606946"/>
                    </a:cubicBezTo>
                    <a:cubicBezTo>
                      <a:pt x="1361652" y="594910"/>
                      <a:pt x="1360246" y="582435"/>
                      <a:pt x="1360246" y="570135"/>
                    </a:cubicBezTo>
                    <a:cubicBezTo>
                      <a:pt x="1360246" y="568642"/>
                      <a:pt x="1360070" y="567060"/>
                      <a:pt x="1359631" y="565655"/>
                    </a:cubicBezTo>
                    <a:cubicBezTo>
                      <a:pt x="1359543" y="565303"/>
                      <a:pt x="1358138" y="564864"/>
                      <a:pt x="1357610" y="565040"/>
                    </a:cubicBezTo>
                    <a:cubicBezTo>
                      <a:pt x="1356995" y="565303"/>
                      <a:pt x="1356205" y="566182"/>
                      <a:pt x="1356205" y="566797"/>
                    </a:cubicBezTo>
                    <a:cubicBezTo>
                      <a:pt x="1356293" y="568466"/>
                      <a:pt x="1357347" y="570311"/>
                      <a:pt x="1356908" y="571717"/>
                    </a:cubicBezTo>
                    <a:cubicBezTo>
                      <a:pt x="1353130" y="583225"/>
                      <a:pt x="1346717" y="593768"/>
                      <a:pt x="1344432" y="605804"/>
                    </a:cubicBezTo>
                    <a:cubicBezTo>
                      <a:pt x="1343905" y="608791"/>
                      <a:pt x="1344169" y="612305"/>
                      <a:pt x="1342587" y="614501"/>
                    </a:cubicBezTo>
                    <a:cubicBezTo>
                      <a:pt x="1335911" y="624078"/>
                      <a:pt x="1330551" y="634005"/>
                      <a:pt x="1328882" y="645777"/>
                    </a:cubicBezTo>
                    <a:cubicBezTo>
                      <a:pt x="1328794" y="647974"/>
                      <a:pt x="1326071" y="649994"/>
                      <a:pt x="1323260" y="653245"/>
                    </a:cubicBezTo>
                    <a:moveTo>
                      <a:pt x="551201" y="474023"/>
                    </a:moveTo>
                    <a:cubicBezTo>
                      <a:pt x="550410" y="474023"/>
                      <a:pt x="549356" y="473672"/>
                      <a:pt x="548829" y="474111"/>
                    </a:cubicBezTo>
                    <a:cubicBezTo>
                      <a:pt x="544348" y="477801"/>
                      <a:pt x="539692" y="479997"/>
                      <a:pt x="537144" y="486938"/>
                    </a:cubicBezTo>
                    <a:cubicBezTo>
                      <a:pt x="534684" y="493615"/>
                      <a:pt x="528359" y="499677"/>
                      <a:pt x="525459" y="507056"/>
                    </a:cubicBezTo>
                    <a:cubicBezTo>
                      <a:pt x="525108" y="508023"/>
                      <a:pt x="525020" y="509692"/>
                      <a:pt x="525547" y="510307"/>
                    </a:cubicBezTo>
                    <a:cubicBezTo>
                      <a:pt x="526162" y="510922"/>
                      <a:pt x="528359" y="511185"/>
                      <a:pt x="528710" y="510746"/>
                    </a:cubicBezTo>
                    <a:cubicBezTo>
                      <a:pt x="532136" y="505651"/>
                      <a:pt x="538638" y="506090"/>
                      <a:pt x="541449" y="508023"/>
                    </a:cubicBezTo>
                    <a:cubicBezTo>
                      <a:pt x="546281" y="511361"/>
                      <a:pt x="549180" y="507935"/>
                      <a:pt x="552870" y="507759"/>
                    </a:cubicBezTo>
                    <a:cubicBezTo>
                      <a:pt x="559020" y="507408"/>
                      <a:pt x="557790" y="502400"/>
                      <a:pt x="559810" y="499149"/>
                    </a:cubicBezTo>
                    <a:cubicBezTo>
                      <a:pt x="564818" y="490979"/>
                      <a:pt x="564818" y="480085"/>
                      <a:pt x="573076" y="473584"/>
                    </a:cubicBezTo>
                    <a:cubicBezTo>
                      <a:pt x="573779" y="473057"/>
                      <a:pt x="574130" y="471388"/>
                      <a:pt x="573867" y="470421"/>
                    </a:cubicBezTo>
                    <a:cubicBezTo>
                      <a:pt x="572110" y="464974"/>
                      <a:pt x="563852" y="462514"/>
                      <a:pt x="559283" y="466116"/>
                    </a:cubicBezTo>
                    <a:cubicBezTo>
                      <a:pt x="556735" y="468049"/>
                      <a:pt x="554715" y="470597"/>
                      <a:pt x="551201" y="474023"/>
                    </a:cubicBezTo>
                    <a:moveTo>
                      <a:pt x="933628" y="488343"/>
                    </a:moveTo>
                    <a:cubicBezTo>
                      <a:pt x="934858" y="486498"/>
                      <a:pt x="936000" y="484566"/>
                      <a:pt x="937230" y="482721"/>
                    </a:cubicBezTo>
                    <a:cubicBezTo>
                      <a:pt x="935122" y="482281"/>
                      <a:pt x="933013" y="481227"/>
                      <a:pt x="931080" y="481579"/>
                    </a:cubicBezTo>
                    <a:cubicBezTo>
                      <a:pt x="927478" y="482194"/>
                      <a:pt x="924052" y="483599"/>
                      <a:pt x="920538" y="484829"/>
                    </a:cubicBezTo>
                    <a:cubicBezTo>
                      <a:pt x="903143" y="491067"/>
                      <a:pt x="886011" y="497919"/>
                      <a:pt x="867474" y="500379"/>
                    </a:cubicBezTo>
                    <a:cubicBezTo>
                      <a:pt x="864487" y="505475"/>
                      <a:pt x="854911" y="499149"/>
                      <a:pt x="854208" y="508111"/>
                    </a:cubicBezTo>
                    <a:cubicBezTo>
                      <a:pt x="853945" y="511976"/>
                      <a:pt x="853681" y="515842"/>
                      <a:pt x="853593" y="519707"/>
                    </a:cubicBezTo>
                    <a:cubicBezTo>
                      <a:pt x="853593" y="520234"/>
                      <a:pt x="854911" y="521289"/>
                      <a:pt x="855263" y="521201"/>
                    </a:cubicBezTo>
                    <a:cubicBezTo>
                      <a:pt x="862291" y="519092"/>
                      <a:pt x="869495" y="517335"/>
                      <a:pt x="876347" y="514612"/>
                    </a:cubicBezTo>
                    <a:cubicBezTo>
                      <a:pt x="889965" y="509077"/>
                      <a:pt x="903406" y="503191"/>
                      <a:pt x="917990" y="500116"/>
                    </a:cubicBezTo>
                    <a:cubicBezTo>
                      <a:pt x="923788" y="498798"/>
                      <a:pt x="929850" y="495987"/>
                      <a:pt x="933628" y="488343"/>
                    </a:cubicBezTo>
                    <a:moveTo>
                      <a:pt x="698268" y="520586"/>
                    </a:moveTo>
                    <a:cubicBezTo>
                      <a:pt x="698268" y="521376"/>
                      <a:pt x="698444" y="522255"/>
                      <a:pt x="698268" y="522958"/>
                    </a:cubicBezTo>
                    <a:cubicBezTo>
                      <a:pt x="697653" y="524627"/>
                      <a:pt x="696774" y="526208"/>
                      <a:pt x="695984" y="527878"/>
                    </a:cubicBezTo>
                    <a:cubicBezTo>
                      <a:pt x="697389" y="527175"/>
                      <a:pt x="698971" y="526823"/>
                      <a:pt x="700113" y="525857"/>
                    </a:cubicBezTo>
                    <a:cubicBezTo>
                      <a:pt x="707844" y="519180"/>
                      <a:pt x="713027" y="520059"/>
                      <a:pt x="719792" y="528932"/>
                    </a:cubicBezTo>
                    <a:cubicBezTo>
                      <a:pt x="720583" y="529898"/>
                      <a:pt x="721813" y="530601"/>
                      <a:pt x="722779" y="531392"/>
                    </a:cubicBezTo>
                    <a:cubicBezTo>
                      <a:pt x="723394" y="530601"/>
                      <a:pt x="724273" y="529810"/>
                      <a:pt x="724448" y="528844"/>
                    </a:cubicBezTo>
                    <a:cubicBezTo>
                      <a:pt x="726117" y="522431"/>
                      <a:pt x="727787" y="515930"/>
                      <a:pt x="729192" y="509428"/>
                    </a:cubicBezTo>
                    <a:cubicBezTo>
                      <a:pt x="730159" y="505123"/>
                      <a:pt x="732267" y="500028"/>
                      <a:pt x="730862" y="496514"/>
                    </a:cubicBezTo>
                    <a:cubicBezTo>
                      <a:pt x="728753" y="491067"/>
                      <a:pt x="728753" y="486323"/>
                      <a:pt x="730334" y="481052"/>
                    </a:cubicBezTo>
                    <a:cubicBezTo>
                      <a:pt x="730510" y="480437"/>
                      <a:pt x="729104" y="478767"/>
                      <a:pt x="729017" y="478855"/>
                    </a:cubicBezTo>
                    <a:cubicBezTo>
                      <a:pt x="723658" y="481315"/>
                      <a:pt x="717420" y="482809"/>
                      <a:pt x="713467" y="486674"/>
                    </a:cubicBezTo>
                    <a:cubicBezTo>
                      <a:pt x="708898" y="491155"/>
                      <a:pt x="705999" y="497656"/>
                      <a:pt x="703100" y="503542"/>
                    </a:cubicBezTo>
                    <a:cubicBezTo>
                      <a:pt x="700903" y="508198"/>
                      <a:pt x="699849" y="513382"/>
                      <a:pt x="698268" y="520586"/>
                    </a:cubicBezTo>
                    <a:moveTo>
                      <a:pt x="839273" y="843273"/>
                    </a:moveTo>
                    <a:cubicBezTo>
                      <a:pt x="832772" y="838704"/>
                      <a:pt x="824865" y="837562"/>
                      <a:pt x="817661" y="834927"/>
                    </a:cubicBezTo>
                    <a:cubicBezTo>
                      <a:pt x="812478" y="832994"/>
                      <a:pt x="807119" y="831588"/>
                      <a:pt x="801935" y="829655"/>
                    </a:cubicBezTo>
                    <a:cubicBezTo>
                      <a:pt x="799387" y="828689"/>
                      <a:pt x="798773" y="823593"/>
                      <a:pt x="794468" y="825965"/>
                    </a:cubicBezTo>
                    <a:cubicBezTo>
                      <a:pt x="796049" y="828777"/>
                      <a:pt x="797455" y="831676"/>
                      <a:pt x="799387" y="834224"/>
                    </a:cubicBezTo>
                    <a:cubicBezTo>
                      <a:pt x="800442" y="835542"/>
                      <a:pt x="802550" y="836069"/>
                      <a:pt x="804219" y="836859"/>
                    </a:cubicBezTo>
                    <a:cubicBezTo>
                      <a:pt x="815289" y="841867"/>
                      <a:pt x="827940" y="843185"/>
                      <a:pt x="837780" y="851180"/>
                    </a:cubicBezTo>
                    <a:cubicBezTo>
                      <a:pt x="837955" y="851355"/>
                      <a:pt x="838922" y="850389"/>
                      <a:pt x="839449" y="850477"/>
                    </a:cubicBezTo>
                    <a:cubicBezTo>
                      <a:pt x="847619" y="851882"/>
                      <a:pt x="855965" y="852322"/>
                      <a:pt x="863521" y="856363"/>
                    </a:cubicBezTo>
                    <a:cubicBezTo>
                      <a:pt x="866069" y="857681"/>
                      <a:pt x="869143" y="858647"/>
                      <a:pt x="872043" y="858735"/>
                    </a:cubicBezTo>
                    <a:cubicBezTo>
                      <a:pt x="884342" y="858998"/>
                      <a:pt x="895499" y="865763"/>
                      <a:pt x="908063" y="864270"/>
                    </a:cubicBezTo>
                    <a:cubicBezTo>
                      <a:pt x="910523" y="864006"/>
                      <a:pt x="913158" y="863918"/>
                      <a:pt x="915530" y="864533"/>
                    </a:cubicBezTo>
                    <a:cubicBezTo>
                      <a:pt x="928708" y="868047"/>
                      <a:pt x="942150" y="868926"/>
                      <a:pt x="955767" y="868399"/>
                    </a:cubicBezTo>
                    <a:cubicBezTo>
                      <a:pt x="956821" y="868311"/>
                      <a:pt x="957876" y="867696"/>
                      <a:pt x="958930" y="867345"/>
                    </a:cubicBezTo>
                    <a:cubicBezTo>
                      <a:pt x="957876" y="866202"/>
                      <a:pt x="956909" y="864270"/>
                      <a:pt x="955679" y="864094"/>
                    </a:cubicBezTo>
                    <a:cubicBezTo>
                      <a:pt x="951814" y="863567"/>
                      <a:pt x="947772" y="864182"/>
                      <a:pt x="943907" y="863567"/>
                    </a:cubicBezTo>
                    <a:cubicBezTo>
                      <a:pt x="929762" y="861371"/>
                      <a:pt x="915706" y="857505"/>
                      <a:pt x="901474" y="856890"/>
                    </a:cubicBezTo>
                    <a:cubicBezTo>
                      <a:pt x="889086" y="856363"/>
                      <a:pt x="877929" y="850916"/>
                      <a:pt x="865805" y="850389"/>
                    </a:cubicBezTo>
                    <a:cubicBezTo>
                      <a:pt x="856844" y="849950"/>
                      <a:pt x="849903" y="841779"/>
                      <a:pt x="839273" y="843273"/>
                    </a:cubicBezTo>
                    <a:moveTo>
                      <a:pt x="386299" y="414283"/>
                    </a:moveTo>
                    <a:cubicBezTo>
                      <a:pt x="384015" y="417358"/>
                      <a:pt x="381643" y="420257"/>
                      <a:pt x="379622" y="423507"/>
                    </a:cubicBezTo>
                    <a:cubicBezTo>
                      <a:pt x="378831" y="424825"/>
                      <a:pt x="379095" y="426758"/>
                      <a:pt x="378831" y="428339"/>
                    </a:cubicBezTo>
                    <a:cubicBezTo>
                      <a:pt x="380149" y="427988"/>
                      <a:pt x="382170" y="427988"/>
                      <a:pt x="382785" y="427109"/>
                    </a:cubicBezTo>
                    <a:cubicBezTo>
                      <a:pt x="389198" y="418675"/>
                      <a:pt x="395524" y="410154"/>
                      <a:pt x="401761" y="401544"/>
                    </a:cubicBezTo>
                    <a:cubicBezTo>
                      <a:pt x="407823" y="393110"/>
                      <a:pt x="412919" y="384237"/>
                      <a:pt x="416609" y="374485"/>
                    </a:cubicBezTo>
                    <a:cubicBezTo>
                      <a:pt x="417575" y="371849"/>
                      <a:pt x="420123" y="370707"/>
                      <a:pt x="422583" y="373606"/>
                    </a:cubicBezTo>
                    <a:cubicBezTo>
                      <a:pt x="423373" y="372904"/>
                      <a:pt x="424867" y="372201"/>
                      <a:pt x="424779" y="371586"/>
                    </a:cubicBezTo>
                    <a:cubicBezTo>
                      <a:pt x="423461" y="362361"/>
                      <a:pt x="424428" y="354015"/>
                      <a:pt x="431807" y="346987"/>
                    </a:cubicBezTo>
                    <a:cubicBezTo>
                      <a:pt x="437781" y="341276"/>
                      <a:pt x="437606" y="330558"/>
                      <a:pt x="446918" y="327132"/>
                    </a:cubicBezTo>
                    <a:cubicBezTo>
                      <a:pt x="447182" y="327044"/>
                      <a:pt x="446830" y="324145"/>
                      <a:pt x="446742" y="324145"/>
                    </a:cubicBezTo>
                    <a:cubicBezTo>
                      <a:pt x="443755" y="324145"/>
                      <a:pt x="440856" y="324233"/>
                      <a:pt x="437869" y="324408"/>
                    </a:cubicBezTo>
                    <a:cubicBezTo>
                      <a:pt x="438396" y="325814"/>
                      <a:pt x="441559" y="326956"/>
                      <a:pt x="438396" y="328537"/>
                    </a:cubicBezTo>
                    <a:cubicBezTo>
                      <a:pt x="436464" y="329504"/>
                      <a:pt x="433301" y="329240"/>
                      <a:pt x="432247" y="330646"/>
                    </a:cubicBezTo>
                    <a:cubicBezTo>
                      <a:pt x="427854" y="336181"/>
                      <a:pt x="423286" y="341276"/>
                      <a:pt x="416345" y="343824"/>
                    </a:cubicBezTo>
                    <a:cubicBezTo>
                      <a:pt x="415115" y="344263"/>
                      <a:pt x="413885" y="347075"/>
                      <a:pt x="414061" y="348656"/>
                    </a:cubicBezTo>
                    <a:cubicBezTo>
                      <a:pt x="414852" y="356211"/>
                      <a:pt x="410635" y="362537"/>
                      <a:pt x="409317" y="369389"/>
                    </a:cubicBezTo>
                    <a:cubicBezTo>
                      <a:pt x="406154" y="386170"/>
                      <a:pt x="397105" y="399699"/>
                      <a:pt x="386299" y="414283"/>
                    </a:cubicBezTo>
                    <a:moveTo>
                      <a:pt x="393503" y="299546"/>
                    </a:moveTo>
                    <a:cubicBezTo>
                      <a:pt x="399653" y="295065"/>
                      <a:pt x="406242" y="291815"/>
                      <a:pt x="410020" y="283732"/>
                    </a:cubicBezTo>
                    <a:cubicBezTo>
                      <a:pt x="413007" y="277231"/>
                      <a:pt x="418893" y="270993"/>
                      <a:pt x="427590" y="270027"/>
                    </a:cubicBezTo>
                    <a:cubicBezTo>
                      <a:pt x="428557" y="269939"/>
                      <a:pt x="429260" y="267918"/>
                      <a:pt x="430138" y="266776"/>
                    </a:cubicBezTo>
                    <a:cubicBezTo>
                      <a:pt x="428557" y="265722"/>
                      <a:pt x="427151" y="264141"/>
                      <a:pt x="425482" y="263789"/>
                    </a:cubicBezTo>
                    <a:cubicBezTo>
                      <a:pt x="424428" y="263614"/>
                      <a:pt x="423110" y="265371"/>
                      <a:pt x="421704" y="265986"/>
                    </a:cubicBezTo>
                    <a:cubicBezTo>
                      <a:pt x="409756" y="270905"/>
                      <a:pt x="397808" y="275737"/>
                      <a:pt x="384981" y="278021"/>
                    </a:cubicBezTo>
                    <a:cubicBezTo>
                      <a:pt x="374878" y="279779"/>
                      <a:pt x="366356" y="275210"/>
                      <a:pt x="358274" y="270554"/>
                    </a:cubicBezTo>
                    <a:cubicBezTo>
                      <a:pt x="354320" y="268270"/>
                      <a:pt x="352475" y="271257"/>
                      <a:pt x="349752" y="271520"/>
                    </a:cubicBezTo>
                    <a:cubicBezTo>
                      <a:pt x="351597" y="272047"/>
                      <a:pt x="353530" y="272575"/>
                      <a:pt x="355375" y="273190"/>
                    </a:cubicBezTo>
                    <a:cubicBezTo>
                      <a:pt x="357219" y="273805"/>
                      <a:pt x="383400" y="296207"/>
                      <a:pt x="385333" y="298228"/>
                    </a:cubicBezTo>
                    <a:cubicBezTo>
                      <a:pt x="386738" y="299985"/>
                      <a:pt x="388320" y="303587"/>
                      <a:pt x="393503" y="299546"/>
                    </a:cubicBezTo>
                    <a:moveTo>
                      <a:pt x="254870" y="629349"/>
                    </a:moveTo>
                    <a:cubicBezTo>
                      <a:pt x="254606" y="629085"/>
                      <a:pt x="254255" y="628822"/>
                      <a:pt x="254079" y="628470"/>
                    </a:cubicBezTo>
                    <a:cubicBezTo>
                      <a:pt x="253991" y="628294"/>
                      <a:pt x="254079" y="627767"/>
                      <a:pt x="254167" y="627679"/>
                    </a:cubicBezTo>
                    <a:cubicBezTo>
                      <a:pt x="256188" y="626186"/>
                      <a:pt x="256715" y="625132"/>
                      <a:pt x="255660" y="624605"/>
                    </a:cubicBezTo>
                    <a:cubicBezTo>
                      <a:pt x="253991" y="623814"/>
                      <a:pt x="251268" y="621969"/>
                      <a:pt x="250829" y="622408"/>
                    </a:cubicBezTo>
                    <a:cubicBezTo>
                      <a:pt x="247578" y="625835"/>
                      <a:pt x="245118" y="624078"/>
                      <a:pt x="241780" y="622408"/>
                    </a:cubicBezTo>
                    <a:cubicBezTo>
                      <a:pt x="238880" y="620915"/>
                      <a:pt x="235718" y="624780"/>
                      <a:pt x="231764" y="622584"/>
                    </a:cubicBezTo>
                    <a:cubicBezTo>
                      <a:pt x="228602" y="620827"/>
                      <a:pt x="225527" y="624605"/>
                      <a:pt x="227459" y="627855"/>
                    </a:cubicBezTo>
                    <a:cubicBezTo>
                      <a:pt x="231589" y="634971"/>
                      <a:pt x="236157" y="641736"/>
                      <a:pt x="240637" y="648677"/>
                    </a:cubicBezTo>
                    <a:cubicBezTo>
                      <a:pt x="241252" y="649643"/>
                      <a:pt x="242395" y="650873"/>
                      <a:pt x="243273" y="650873"/>
                    </a:cubicBezTo>
                    <a:cubicBezTo>
                      <a:pt x="253991" y="650961"/>
                      <a:pt x="263479" y="655968"/>
                      <a:pt x="273758" y="657989"/>
                    </a:cubicBezTo>
                    <a:cubicBezTo>
                      <a:pt x="277097" y="658692"/>
                      <a:pt x="280699" y="657725"/>
                      <a:pt x="284213" y="657462"/>
                    </a:cubicBezTo>
                    <a:cubicBezTo>
                      <a:pt x="281841" y="655529"/>
                      <a:pt x="279293" y="653684"/>
                      <a:pt x="277097" y="651488"/>
                    </a:cubicBezTo>
                    <a:cubicBezTo>
                      <a:pt x="269981" y="644547"/>
                      <a:pt x="263040" y="637519"/>
                      <a:pt x="254870" y="629349"/>
                    </a:cubicBezTo>
                    <a:moveTo>
                      <a:pt x="207077" y="653245"/>
                    </a:moveTo>
                    <a:cubicBezTo>
                      <a:pt x="208132" y="653509"/>
                      <a:pt x="209186" y="653860"/>
                      <a:pt x="210328" y="654036"/>
                    </a:cubicBezTo>
                    <a:cubicBezTo>
                      <a:pt x="212349" y="654475"/>
                      <a:pt x="212436" y="659922"/>
                      <a:pt x="216302" y="656144"/>
                    </a:cubicBezTo>
                    <a:cubicBezTo>
                      <a:pt x="219465" y="653069"/>
                      <a:pt x="216829" y="651752"/>
                      <a:pt x="215423" y="649379"/>
                    </a:cubicBezTo>
                    <a:cubicBezTo>
                      <a:pt x="210767" y="641472"/>
                      <a:pt x="206023" y="633566"/>
                      <a:pt x="202509" y="624956"/>
                    </a:cubicBezTo>
                    <a:cubicBezTo>
                      <a:pt x="200049" y="618982"/>
                      <a:pt x="198028" y="611251"/>
                      <a:pt x="190122" y="610372"/>
                    </a:cubicBezTo>
                    <a:cubicBezTo>
                      <a:pt x="185026" y="609845"/>
                      <a:pt x="180633" y="608703"/>
                      <a:pt x="176416" y="605980"/>
                    </a:cubicBezTo>
                    <a:cubicBezTo>
                      <a:pt x="175099" y="605101"/>
                      <a:pt x="172112" y="605013"/>
                      <a:pt x="171057" y="605892"/>
                    </a:cubicBezTo>
                    <a:cubicBezTo>
                      <a:pt x="170003" y="606858"/>
                      <a:pt x="169388" y="610021"/>
                      <a:pt x="170179" y="611163"/>
                    </a:cubicBezTo>
                    <a:cubicBezTo>
                      <a:pt x="174923" y="618806"/>
                      <a:pt x="179403" y="626713"/>
                      <a:pt x="185290" y="633390"/>
                    </a:cubicBezTo>
                    <a:cubicBezTo>
                      <a:pt x="191352" y="640418"/>
                      <a:pt x="198907" y="645953"/>
                      <a:pt x="207077" y="653245"/>
                    </a:cubicBezTo>
                    <a:moveTo>
                      <a:pt x="869143" y="397503"/>
                    </a:moveTo>
                    <a:cubicBezTo>
                      <a:pt x="876435" y="395921"/>
                      <a:pt x="883639" y="393988"/>
                      <a:pt x="890931" y="392759"/>
                    </a:cubicBezTo>
                    <a:cubicBezTo>
                      <a:pt x="902352" y="390914"/>
                      <a:pt x="913949" y="390299"/>
                      <a:pt x="924579" y="384940"/>
                    </a:cubicBezTo>
                    <a:cubicBezTo>
                      <a:pt x="925809" y="384325"/>
                      <a:pt x="926512" y="382743"/>
                      <a:pt x="927478" y="381689"/>
                    </a:cubicBezTo>
                    <a:cubicBezTo>
                      <a:pt x="926424" y="381338"/>
                      <a:pt x="925194" y="380547"/>
                      <a:pt x="924316" y="380810"/>
                    </a:cubicBezTo>
                    <a:cubicBezTo>
                      <a:pt x="913510" y="383622"/>
                      <a:pt x="901913" y="374309"/>
                      <a:pt x="891546" y="383095"/>
                    </a:cubicBezTo>
                    <a:cubicBezTo>
                      <a:pt x="890843" y="383710"/>
                      <a:pt x="889262" y="383095"/>
                      <a:pt x="888032" y="383182"/>
                    </a:cubicBezTo>
                    <a:cubicBezTo>
                      <a:pt x="876435" y="383622"/>
                      <a:pt x="864751" y="381865"/>
                      <a:pt x="853330" y="385467"/>
                    </a:cubicBezTo>
                    <a:cubicBezTo>
                      <a:pt x="848849" y="386872"/>
                      <a:pt x="843929" y="386960"/>
                      <a:pt x="839273" y="387663"/>
                    </a:cubicBezTo>
                    <a:cubicBezTo>
                      <a:pt x="843051" y="390299"/>
                      <a:pt x="846916" y="392846"/>
                      <a:pt x="850518" y="395658"/>
                    </a:cubicBezTo>
                    <a:cubicBezTo>
                      <a:pt x="855614" y="399787"/>
                      <a:pt x="860885" y="400929"/>
                      <a:pt x="869143" y="397503"/>
                    </a:cubicBezTo>
                    <a:moveTo>
                      <a:pt x="461590" y="355684"/>
                    </a:moveTo>
                    <a:cubicBezTo>
                      <a:pt x="469321" y="350501"/>
                      <a:pt x="476701" y="344439"/>
                      <a:pt x="485047" y="340486"/>
                    </a:cubicBezTo>
                    <a:cubicBezTo>
                      <a:pt x="489703" y="338289"/>
                      <a:pt x="492426" y="335039"/>
                      <a:pt x="495326" y="331437"/>
                    </a:cubicBezTo>
                    <a:cubicBezTo>
                      <a:pt x="497961" y="328186"/>
                      <a:pt x="500421" y="324848"/>
                      <a:pt x="502881" y="321509"/>
                    </a:cubicBezTo>
                    <a:cubicBezTo>
                      <a:pt x="503672" y="320367"/>
                      <a:pt x="504726" y="318698"/>
                      <a:pt x="504462" y="317468"/>
                    </a:cubicBezTo>
                    <a:cubicBezTo>
                      <a:pt x="503672" y="313954"/>
                      <a:pt x="488297" y="307716"/>
                      <a:pt x="485925" y="310000"/>
                    </a:cubicBezTo>
                    <a:cubicBezTo>
                      <a:pt x="482323" y="313427"/>
                      <a:pt x="479073" y="317380"/>
                      <a:pt x="475998" y="321333"/>
                    </a:cubicBezTo>
                    <a:cubicBezTo>
                      <a:pt x="468442" y="330997"/>
                      <a:pt x="465895" y="343648"/>
                      <a:pt x="457461" y="352961"/>
                    </a:cubicBezTo>
                    <a:cubicBezTo>
                      <a:pt x="455352" y="355245"/>
                      <a:pt x="457197" y="357178"/>
                      <a:pt x="461590" y="355684"/>
                    </a:cubicBezTo>
                    <a:moveTo>
                      <a:pt x="503408" y="435719"/>
                    </a:moveTo>
                    <a:cubicBezTo>
                      <a:pt x="509646" y="435631"/>
                      <a:pt x="509558" y="429833"/>
                      <a:pt x="511666" y="426231"/>
                    </a:cubicBezTo>
                    <a:cubicBezTo>
                      <a:pt x="514566" y="421135"/>
                      <a:pt x="516674" y="415601"/>
                      <a:pt x="519310" y="410329"/>
                    </a:cubicBezTo>
                    <a:cubicBezTo>
                      <a:pt x="521945" y="405058"/>
                      <a:pt x="525020" y="399963"/>
                      <a:pt x="527656" y="394691"/>
                    </a:cubicBezTo>
                    <a:cubicBezTo>
                      <a:pt x="528183" y="393637"/>
                      <a:pt x="527656" y="392056"/>
                      <a:pt x="527568" y="390650"/>
                    </a:cubicBezTo>
                    <a:cubicBezTo>
                      <a:pt x="526514" y="390738"/>
                      <a:pt x="525108" y="390474"/>
                      <a:pt x="524405" y="391001"/>
                    </a:cubicBezTo>
                    <a:cubicBezTo>
                      <a:pt x="516059" y="398030"/>
                      <a:pt x="505780" y="402862"/>
                      <a:pt x="501915" y="414722"/>
                    </a:cubicBezTo>
                    <a:cubicBezTo>
                      <a:pt x="499718" y="421662"/>
                      <a:pt x="494359" y="427461"/>
                      <a:pt x="490933" y="434050"/>
                    </a:cubicBezTo>
                    <a:cubicBezTo>
                      <a:pt x="488034" y="439585"/>
                      <a:pt x="485574" y="445383"/>
                      <a:pt x="483202" y="451181"/>
                    </a:cubicBezTo>
                    <a:cubicBezTo>
                      <a:pt x="482850" y="452060"/>
                      <a:pt x="483553" y="453378"/>
                      <a:pt x="483817" y="454432"/>
                    </a:cubicBezTo>
                    <a:cubicBezTo>
                      <a:pt x="484344" y="454168"/>
                      <a:pt x="485047" y="454168"/>
                      <a:pt x="485486" y="453729"/>
                    </a:cubicBezTo>
                    <a:cubicBezTo>
                      <a:pt x="491109" y="448106"/>
                      <a:pt x="496643" y="442572"/>
                      <a:pt x="503408" y="435719"/>
                    </a:cubicBezTo>
                    <a:moveTo>
                      <a:pt x="517728" y="569608"/>
                    </a:moveTo>
                    <a:cubicBezTo>
                      <a:pt x="524142" y="568817"/>
                      <a:pt x="530994" y="569081"/>
                      <a:pt x="536617" y="566621"/>
                    </a:cubicBezTo>
                    <a:cubicBezTo>
                      <a:pt x="538725" y="565655"/>
                      <a:pt x="537408" y="558012"/>
                      <a:pt x="538638" y="553707"/>
                    </a:cubicBezTo>
                    <a:cubicBezTo>
                      <a:pt x="539780" y="549929"/>
                      <a:pt x="542503" y="546591"/>
                      <a:pt x="544260" y="542989"/>
                    </a:cubicBezTo>
                    <a:cubicBezTo>
                      <a:pt x="544787" y="541846"/>
                      <a:pt x="544436" y="539123"/>
                      <a:pt x="544348" y="539123"/>
                    </a:cubicBezTo>
                    <a:cubicBezTo>
                      <a:pt x="539252" y="538772"/>
                      <a:pt x="533981" y="537805"/>
                      <a:pt x="529149" y="538947"/>
                    </a:cubicBezTo>
                    <a:cubicBezTo>
                      <a:pt x="526074" y="539650"/>
                      <a:pt x="523439" y="543340"/>
                      <a:pt x="521330" y="546239"/>
                    </a:cubicBezTo>
                    <a:cubicBezTo>
                      <a:pt x="517553" y="551335"/>
                      <a:pt x="514390" y="556782"/>
                      <a:pt x="510964" y="562053"/>
                    </a:cubicBezTo>
                    <a:cubicBezTo>
                      <a:pt x="508943" y="565128"/>
                      <a:pt x="506834" y="568115"/>
                      <a:pt x="504814" y="571190"/>
                    </a:cubicBezTo>
                    <a:cubicBezTo>
                      <a:pt x="508416" y="570575"/>
                      <a:pt x="511842" y="570135"/>
                      <a:pt x="517728" y="569608"/>
                    </a:cubicBezTo>
                    <a:moveTo>
                      <a:pt x="351685" y="520586"/>
                    </a:moveTo>
                    <a:cubicBezTo>
                      <a:pt x="354760" y="524451"/>
                      <a:pt x="357659" y="528493"/>
                      <a:pt x="360997" y="532095"/>
                    </a:cubicBezTo>
                    <a:cubicBezTo>
                      <a:pt x="361876" y="532973"/>
                      <a:pt x="365214" y="533325"/>
                      <a:pt x="365653" y="532622"/>
                    </a:cubicBezTo>
                    <a:cubicBezTo>
                      <a:pt x="371540" y="524012"/>
                      <a:pt x="376635" y="514875"/>
                      <a:pt x="382961" y="506617"/>
                    </a:cubicBezTo>
                    <a:cubicBezTo>
                      <a:pt x="386738" y="501697"/>
                      <a:pt x="384718" y="500291"/>
                      <a:pt x="380325" y="499062"/>
                    </a:cubicBezTo>
                    <a:cubicBezTo>
                      <a:pt x="376108" y="497832"/>
                      <a:pt x="371627" y="495284"/>
                      <a:pt x="367586" y="495899"/>
                    </a:cubicBezTo>
                    <a:cubicBezTo>
                      <a:pt x="363984" y="496426"/>
                      <a:pt x="358889" y="499764"/>
                      <a:pt x="357922" y="502927"/>
                    </a:cubicBezTo>
                    <a:cubicBezTo>
                      <a:pt x="356253" y="508286"/>
                      <a:pt x="353969" y="513206"/>
                      <a:pt x="351685" y="520586"/>
                    </a:cubicBezTo>
                    <a:moveTo>
                      <a:pt x="426975" y="452499"/>
                    </a:moveTo>
                    <a:cubicBezTo>
                      <a:pt x="430929" y="447755"/>
                      <a:pt x="434970" y="443099"/>
                      <a:pt x="438748" y="438267"/>
                    </a:cubicBezTo>
                    <a:cubicBezTo>
                      <a:pt x="439538" y="437300"/>
                      <a:pt x="439451" y="435631"/>
                      <a:pt x="439802" y="434226"/>
                    </a:cubicBezTo>
                    <a:cubicBezTo>
                      <a:pt x="438221" y="434753"/>
                      <a:pt x="436376" y="434840"/>
                      <a:pt x="435234" y="435807"/>
                    </a:cubicBezTo>
                    <a:cubicBezTo>
                      <a:pt x="425570" y="444329"/>
                      <a:pt x="413797" y="449248"/>
                      <a:pt x="402816" y="455574"/>
                    </a:cubicBezTo>
                    <a:cubicBezTo>
                      <a:pt x="397105" y="458825"/>
                      <a:pt x="393064" y="464799"/>
                      <a:pt x="388320" y="469718"/>
                    </a:cubicBezTo>
                    <a:cubicBezTo>
                      <a:pt x="387705" y="470421"/>
                      <a:pt x="387793" y="471827"/>
                      <a:pt x="387705" y="472881"/>
                    </a:cubicBezTo>
                    <a:cubicBezTo>
                      <a:pt x="387705" y="472969"/>
                      <a:pt x="389110" y="473496"/>
                      <a:pt x="389286" y="473320"/>
                    </a:cubicBezTo>
                    <a:cubicBezTo>
                      <a:pt x="393415" y="468576"/>
                      <a:pt x="395787" y="475078"/>
                      <a:pt x="399214" y="474902"/>
                    </a:cubicBezTo>
                    <a:cubicBezTo>
                      <a:pt x="402728" y="474726"/>
                      <a:pt x="407735" y="476044"/>
                      <a:pt x="409492" y="474199"/>
                    </a:cubicBezTo>
                    <a:cubicBezTo>
                      <a:pt x="415466" y="467961"/>
                      <a:pt x="420386" y="460669"/>
                      <a:pt x="426975" y="452499"/>
                    </a:cubicBezTo>
                    <a:moveTo>
                      <a:pt x="890668" y="677141"/>
                    </a:moveTo>
                    <a:cubicBezTo>
                      <a:pt x="888647" y="677932"/>
                      <a:pt x="886626" y="679338"/>
                      <a:pt x="884518" y="679425"/>
                    </a:cubicBezTo>
                    <a:cubicBezTo>
                      <a:pt x="873536" y="680128"/>
                      <a:pt x="862466" y="680128"/>
                      <a:pt x="851485" y="681095"/>
                    </a:cubicBezTo>
                    <a:cubicBezTo>
                      <a:pt x="848146" y="681446"/>
                      <a:pt x="844896" y="684082"/>
                      <a:pt x="841733" y="685751"/>
                    </a:cubicBezTo>
                    <a:cubicBezTo>
                      <a:pt x="841469" y="685927"/>
                      <a:pt x="841733" y="687859"/>
                      <a:pt x="841909" y="687859"/>
                    </a:cubicBezTo>
                    <a:cubicBezTo>
                      <a:pt x="844896" y="688299"/>
                      <a:pt x="847971" y="688650"/>
                      <a:pt x="850958" y="689001"/>
                    </a:cubicBezTo>
                    <a:cubicBezTo>
                      <a:pt x="851309" y="689001"/>
                      <a:pt x="851748" y="689089"/>
                      <a:pt x="852100" y="689001"/>
                    </a:cubicBezTo>
                    <a:cubicBezTo>
                      <a:pt x="866508" y="685751"/>
                      <a:pt x="870110" y="686542"/>
                      <a:pt x="883464" y="688738"/>
                    </a:cubicBezTo>
                    <a:cubicBezTo>
                      <a:pt x="896027" y="690759"/>
                      <a:pt x="908853" y="690583"/>
                      <a:pt x="916584" y="677405"/>
                    </a:cubicBezTo>
                    <a:cubicBezTo>
                      <a:pt x="917287" y="676175"/>
                      <a:pt x="917551" y="674681"/>
                      <a:pt x="917990" y="673363"/>
                    </a:cubicBezTo>
                    <a:cubicBezTo>
                      <a:pt x="916936" y="673012"/>
                      <a:pt x="915882" y="672573"/>
                      <a:pt x="914827" y="672309"/>
                    </a:cubicBezTo>
                    <a:cubicBezTo>
                      <a:pt x="906920" y="670816"/>
                      <a:pt x="899980" y="674242"/>
                      <a:pt x="890668" y="677141"/>
                    </a:cubicBezTo>
                    <a:moveTo>
                      <a:pt x="344481" y="312636"/>
                    </a:moveTo>
                    <a:cubicBezTo>
                      <a:pt x="334290" y="312460"/>
                      <a:pt x="324099" y="312284"/>
                      <a:pt x="313995" y="312109"/>
                    </a:cubicBezTo>
                    <a:cubicBezTo>
                      <a:pt x="313732" y="312109"/>
                      <a:pt x="313380" y="312636"/>
                      <a:pt x="313117" y="312899"/>
                    </a:cubicBezTo>
                    <a:cubicBezTo>
                      <a:pt x="310657" y="315887"/>
                      <a:pt x="308109" y="318083"/>
                      <a:pt x="304683" y="313866"/>
                    </a:cubicBezTo>
                    <a:cubicBezTo>
                      <a:pt x="304419" y="313514"/>
                      <a:pt x="303189" y="313954"/>
                      <a:pt x="302399" y="313954"/>
                    </a:cubicBezTo>
                    <a:cubicBezTo>
                      <a:pt x="302574" y="314832"/>
                      <a:pt x="302399" y="316062"/>
                      <a:pt x="302926" y="316414"/>
                    </a:cubicBezTo>
                    <a:cubicBezTo>
                      <a:pt x="305386" y="318083"/>
                      <a:pt x="307933" y="319664"/>
                      <a:pt x="310569" y="320982"/>
                    </a:cubicBezTo>
                    <a:cubicBezTo>
                      <a:pt x="314523" y="322915"/>
                      <a:pt x="319091" y="324057"/>
                      <a:pt x="322342" y="326692"/>
                    </a:cubicBezTo>
                    <a:cubicBezTo>
                      <a:pt x="327788" y="331085"/>
                      <a:pt x="327525" y="331524"/>
                      <a:pt x="334202" y="328186"/>
                    </a:cubicBezTo>
                    <a:cubicBezTo>
                      <a:pt x="338770" y="325902"/>
                      <a:pt x="343075" y="322388"/>
                      <a:pt x="347995" y="321421"/>
                    </a:cubicBezTo>
                    <a:cubicBezTo>
                      <a:pt x="352388" y="320543"/>
                      <a:pt x="352124" y="317995"/>
                      <a:pt x="351333" y="315799"/>
                    </a:cubicBezTo>
                    <a:cubicBezTo>
                      <a:pt x="350894" y="314569"/>
                      <a:pt x="347643" y="314481"/>
                      <a:pt x="344481" y="312636"/>
                    </a:cubicBezTo>
                    <a:moveTo>
                      <a:pt x="150851" y="534994"/>
                    </a:moveTo>
                    <a:cubicBezTo>
                      <a:pt x="149445" y="531304"/>
                      <a:pt x="153926" y="525945"/>
                      <a:pt x="146898" y="523661"/>
                    </a:cubicBezTo>
                    <a:cubicBezTo>
                      <a:pt x="141011" y="521728"/>
                      <a:pt x="134071" y="521201"/>
                      <a:pt x="130293" y="514787"/>
                    </a:cubicBezTo>
                    <a:cubicBezTo>
                      <a:pt x="129854" y="514085"/>
                      <a:pt x="127043" y="514260"/>
                      <a:pt x="125813" y="514875"/>
                    </a:cubicBezTo>
                    <a:cubicBezTo>
                      <a:pt x="125110" y="515227"/>
                      <a:pt x="124583" y="517862"/>
                      <a:pt x="125110" y="518653"/>
                    </a:cubicBezTo>
                    <a:cubicBezTo>
                      <a:pt x="130996" y="527790"/>
                      <a:pt x="133368" y="538157"/>
                      <a:pt x="136619" y="548260"/>
                    </a:cubicBezTo>
                    <a:cubicBezTo>
                      <a:pt x="137497" y="550895"/>
                      <a:pt x="140484" y="552916"/>
                      <a:pt x="142505" y="555200"/>
                    </a:cubicBezTo>
                    <a:cubicBezTo>
                      <a:pt x="143647" y="552916"/>
                      <a:pt x="144965" y="550720"/>
                      <a:pt x="146019" y="548348"/>
                    </a:cubicBezTo>
                    <a:cubicBezTo>
                      <a:pt x="147776" y="544746"/>
                      <a:pt x="149270" y="541056"/>
                      <a:pt x="150851" y="534994"/>
                    </a:cubicBezTo>
                    <a:moveTo>
                      <a:pt x="1208523" y="383182"/>
                    </a:moveTo>
                    <a:cubicBezTo>
                      <a:pt x="1205272" y="383973"/>
                      <a:pt x="1202021" y="384676"/>
                      <a:pt x="1198859" y="385642"/>
                    </a:cubicBezTo>
                    <a:cubicBezTo>
                      <a:pt x="1197629" y="385994"/>
                      <a:pt x="1196574" y="386960"/>
                      <a:pt x="1195344" y="387575"/>
                    </a:cubicBezTo>
                    <a:cubicBezTo>
                      <a:pt x="1196662" y="388542"/>
                      <a:pt x="1197804" y="389859"/>
                      <a:pt x="1199210" y="390299"/>
                    </a:cubicBezTo>
                    <a:cubicBezTo>
                      <a:pt x="1208523" y="393286"/>
                      <a:pt x="1214497" y="399172"/>
                      <a:pt x="1217044" y="408836"/>
                    </a:cubicBezTo>
                    <a:cubicBezTo>
                      <a:pt x="1217923" y="412262"/>
                      <a:pt x="1220207" y="415513"/>
                      <a:pt x="1222491" y="418412"/>
                    </a:cubicBezTo>
                    <a:cubicBezTo>
                      <a:pt x="1223633" y="419905"/>
                      <a:pt x="1226708" y="421399"/>
                      <a:pt x="1227938" y="420784"/>
                    </a:cubicBezTo>
                    <a:cubicBezTo>
                      <a:pt x="1229520" y="419993"/>
                      <a:pt x="1231452" y="416918"/>
                      <a:pt x="1231013" y="415337"/>
                    </a:cubicBezTo>
                    <a:cubicBezTo>
                      <a:pt x="1228817" y="406288"/>
                      <a:pt x="1227675" y="395833"/>
                      <a:pt x="1218362" y="391177"/>
                    </a:cubicBezTo>
                    <a:cubicBezTo>
                      <a:pt x="1212915" y="388454"/>
                      <a:pt x="1216166" y="387927"/>
                      <a:pt x="1217747" y="385730"/>
                    </a:cubicBezTo>
                    <a:cubicBezTo>
                      <a:pt x="1218538" y="384676"/>
                      <a:pt x="1218626" y="383095"/>
                      <a:pt x="1218977" y="381689"/>
                    </a:cubicBezTo>
                    <a:cubicBezTo>
                      <a:pt x="1217308" y="381865"/>
                      <a:pt x="1215727" y="382040"/>
                      <a:pt x="1214057" y="382304"/>
                    </a:cubicBezTo>
                    <a:cubicBezTo>
                      <a:pt x="1213091" y="382567"/>
                      <a:pt x="1212037" y="382919"/>
                      <a:pt x="1208523" y="383182"/>
                    </a:cubicBezTo>
                    <a:moveTo>
                      <a:pt x="712588" y="695063"/>
                    </a:moveTo>
                    <a:cubicBezTo>
                      <a:pt x="716717" y="689353"/>
                      <a:pt x="714960" y="680831"/>
                      <a:pt x="721637" y="676175"/>
                    </a:cubicBezTo>
                    <a:cubicBezTo>
                      <a:pt x="722076" y="675911"/>
                      <a:pt x="721549" y="673100"/>
                      <a:pt x="720758" y="672397"/>
                    </a:cubicBezTo>
                    <a:cubicBezTo>
                      <a:pt x="719528" y="671255"/>
                      <a:pt x="717244" y="669849"/>
                      <a:pt x="716014" y="670376"/>
                    </a:cubicBezTo>
                    <a:cubicBezTo>
                      <a:pt x="713291" y="671431"/>
                      <a:pt x="709250" y="673188"/>
                      <a:pt x="708810" y="675208"/>
                    </a:cubicBezTo>
                    <a:cubicBezTo>
                      <a:pt x="707229" y="684257"/>
                      <a:pt x="699146" y="687947"/>
                      <a:pt x="694402" y="694185"/>
                    </a:cubicBezTo>
                    <a:cubicBezTo>
                      <a:pt x="693436" y="695503"/>
                      <a:pt x="689043" y="696469"/>
                      <a:pt x="692821" y="699017"/>
                    </a:cubicBezTo>
                    <a:cubicBezTo>
                      <a:pt x="694227" y="699983"/>
                      <a:pt x="696599" y="699808"/>
                      <a:pt x="698444" y="699456"/>
                    </a:cubicBezTo>
                    <a:cubicBezTo>
                      <a:pt x="702836" y="698665"/>
                      <a:pt x="707053" y="697436"/>
                      <a:pt x="712588" y="695063"/>
                    </a:cubicBezTo>
                    <a:moveTo>
                      <a:pt x="1122514" y="830182"/>
                    </a:moveTo>
                    <a:cubicBezTo>
                      <a:pt x="1129454" y="824823"/>
                      <a:pt x="1136395" y="819552"/>
                      <a:pt x="1143247" y="814105"/>
                    </a:cubicBezTo>
                    <a:cubicBezTo>
                      <a:pt x="1145707" y="812172"/>
                      <a:pt x="1147728" y="809800"/>
                      <a:pt x="1150012" y="807604"/>
                    </a:cubicBezTo>
                    <a:cubicBezTo>
                      <a:pt x="1147289" y="807253"/>
                      <a:pt x="1144565" y="806462"/>
                      <a:pt x="1141842" y="806550"/>
                    </a:cubicBezTo>
                    <a:cubicBezTo>
                      <a:pt x="1140524" y="806550"/>
                      <a:pt x="1139118" y="807955"/>
                      <a:pt x="1138152" y="809098"/>
                    </a:cubicBezTo>
                    <a:cubicBezTo>
                      <a:pt x="1136307" y="811206"/>
                      <a:pt x="1135077" y="815247"/>
                      <a:pt x="1133144" y="815423"/>
                    </a:cubicBezTo>
                    <a:cubicBezTo>
                      <a:pt x="1128049" y="816038"/>
                      <a:pt x="1125501" y="819025"/>
                      <a:pt x="1123831" y="822978"/>
                    </a:cubicBezTo>
                    <a:cubicBezTo>
                      <a:pt x="1122426" y="826405"/>
                      <a:pt x="1120932" y="826053"/>
                      <a:pt x="1119000" y="823857"/>
                    </a:cubicBezTo>
                    <a:cubicBezTo>
                      <a:pt x="1118297" y="823066"/>
                      <a:pt x="1118297" y="821836"/>
                      <a:pt x="1117945" y="820694"/>
                    </a:cubicBezTo>
                    <a:cubicBezTo>
                      <a:pt x="1117506" y="821573"/>
                      <a:pt x="1116979" y="822451"/>
                      <a:pt x="1116540" y="823242"/>
                    </a:cubicBezTo>
                    <a:cubicBezTo>
                      <a:pt x="1115310" y="825438"/>
                      <a:pt x="1114080" y="827722"/>
                      <a:pt x="1112850" y="829919"/>
                    </a:cubicBezTo>
                    <a:cubicBezTo>
                      <a:pt x="1106964" y="825263"/>
                      <a:pt x="1103889" y="834663"/>
                      <a:pt x="1097739" y="832818"/>
                    </a:cubicBezTo>
                    <a:cubicBezTo>
                      <a:pt x="1095103" y="832027"/>
                      <a:pt x="1090886" y="836508"/>
                      <a:pt x="1087460" y="838792"/>
                    </a:cubicBezTo>
                    <a:cubicBezTo>
                      <a:pt x="1086757" y="839231"/>
                      <a:pt x="1086406" y="840461"/>
                      <a:pt x="1085967" y="841252"/>
                    </a:cubicBezTo>
                    <a:cubicBezTo>
                      <a:pt x="1087021" y="841428"/>
                      <a:pt x="1088251" y="842043"/>
                      <a:pt x="1089129" y="841691"/>
                    </a:cubicBezTo>
                    <a:cubicBezTo>
                      <a:pt x="1099496" y="838002"/>
                      <a:pt x="1109775" y="834048"/>
                      <a:pt x="1122514" y="830182"/>
                    </a:cubicBezTo>
                    <a:moveTo>
                      <a:pt x="1100990" y="564864"/>
                    </a:moveTo>
                    <a:cubicBezTo>
                      <a:pt x="1117682" y="559329"/>
                      <a:pt x="1134462" y="553707"/>
                      <a:pt x="1151154" y="548084"/>
                    </a:cubicBezTo>
                    <a:cubicBezTo>
                      <a:pt x="1151857" y="547820"/>
                      <a:pt x="1152296" y="547030"/>
                      <a:pt x="1152823" y="546503"/>
                    </a:cubicBezTo>
                    <a:cubicBezTo>
                      <a:pt x="1153350" y="545975"/>
                      <a:pt x="1153965" y="545361"/>
                      <a:pt x="1154492" y="544833"/>
                    </a:cubicBezTo>
                    <a:cubicBezTo>
                      <a:pt x="1153702" y="544394"/>
                      <a:pt x="1152735" y="543340"/>
                      <a:pt x="1152033" y="543516"/>
                    </a:cubicBezTo>
                    <a:cubicBezTo>
                      <a:pt x="1146322" y="544921"/>
                      <a:pt x="1140699" y="546854"/>
                      <a:pt x="1134989" y="548172"/>
                    </a:cubicBezTo>
                    <a:cubicBezTo>
                      <a:pt x="1122250" y="551071"/>
                      <a:pt x="1110302" y="555639"/>
                      <a:pt x="1100990" y="564864"/>
                    </a:cubicBezTo>
                    <a:moveTo>
                      <a:pt x="732882" y="732138"/>
                    </a:moveTo>
                    <a:cubicBezTo>
                      <a:pt x="735254" y="732928"/>
                      <a:pt x="737978" y="733280"/>
                      <a:pt x="740086" y="734685"/>
                    </a:cubicBezTo>
                    <a:cubicBezTo>
                      <a:pt x="744128" y="737409"/>
                      <a:pt x="747729" y="740923"/>
                      <a:pt x="751771" y="743559"/>
                    </a:cubicBezTo>
                    <a:cubicBezTo>
                      <a:pt x="753089" y="744437"/>
                      <a:pt x="755373" y="743646"/>
                      <a:pt x="757218" y="743559"/>
                    </a:cubicBezTo>
                    <a:cubicBezTo>
                      <a:pt x="756866" y="741977"/>
                      <a:pt x="756778" y="740220"/>
                      <a:pt x="756163" y="738727"/>
                    </a:cubicBezTo>
                    <a:cubicBezTo>
                      <a:pt x="754494" y="734685"/>
                      <a:pt x="752649" y="730732"/>
                      <a:pt x="750717" y="726867"/>
                    </a:cubicBezTo>
                    <a:cubicBezTo>
                      <a:pt x="750277" y="726076"/>
                      <a:pt x="749135" y="724934"/>
                      <a:pt x="748432" y="725021"/>
                    </a:cubicBezTo>
                    <a:cubicBezTo>
                      <a:pt x="742458" y="725636"/>
                      <a:pt x="736484" y="726427"/>
                      <a:pt x="730598" y="727481"/>
                    </a:cubicBezTo>
                    <a:cubicBezTo>
                      <a:pt x="730334" y="727657"/>
                      <a:pt x="730510" y="730556"/>
                      <a:pt x="732882" y="732138"/>
                    </a:cubicBezTo>
                    <a:moveTo>
                      <a:pt x="1110566" y="430975"/>
                    </a:moveTo>
                    <a:cubicBezTo>
                      <a:pt x="1112147" y="429394"/>
                      <a:pt x="1113553" y="426846"/>
                      <a:pt x="1115485" y="426407"/>
                    </a:cubicBezTo>
                    <a:cubicBezTo>
                      <a:pt x="1123480" y="424474"/>
                      <a:pt x="1125589" y="422277"/>
                      <a:pt x="1123480" y="414810"/>
                    </a:cubicBezTo>
                    <a:cubicBezTo>
                      <a:pt x="1122865" y="412614"/>
                      <a:pt x="1119790" y="410593"/>
                      <a:pt x="1117418" y="409626"/>
                    </a:cubicBezTo>
                    <a:cubicBezTo>
                      <a:pt x="1114255" y="408396"/>
                      <a:pt x="1112147" y="409714"/>
                      <a:pt x="1111005" y="413580"/>
                    </a:cubicBezTo>
                    <a:cubicBezTo>
                      <a:pt x="1109336" y="419466"/>
                      <a:pt x="1106085" y="425001"/>
                      <a:pt x="1104767" y="430975"/>
                    </a:cubicBezTo>
                    <a:cubicBezTo>
                      <a:pt x="1104152" y="434313"/>
                      <a:pt x="1107227" y="433874"/>
                      <a:pt x="1110566" y="430975"/>
                    </a:cubicBezTo>
                    <a:moveTo>
                      <a:pt x="685090" y="321070"/>
                    </a:moveTo>
                    <a:cubicBezTo>
                      <a:pt x="680082" y="322124"/>
                      <a:pt x="674987" y="323090"/>
                      <a:pt x="669979" y="324320"/>
                    </a:cubicBezTo>
                    <a:cubicBezTo>
                      <a:pt x="669013" y="324584"/>
                      <a:pt x="668310" y="325902"/>
                      <a:pt x="667431" y="326692"/>
                    </a:cubicBezTo>
                    <a:cubicBezTo>
                      <a:pt x="668222" y="327220"/>
                      <a:pt x="668925" y="327747"/>
                      <a:pt x="669803" y="328186"/>
                    </a:cubicBezTo>
                    <a:cubicBezTo>
                      <a:pt x="673405" y="329943"/>
                      <a:pt x="677183" y="331349"/>
                      <a:pt x="680609" y="333369"/>
                    </a:cubicBezTo>
                    <a:cubicBezTo>
                      <a:pt x="686144" y="336708"/>
                      <a:pt x="691942" y="336356"/>
                      <a:pt x="694051" y="330734"/>
                    </a:cubicBezTo>
                    <a:cubicBezTo>
                      <a:pt x="695544" y="326692"/>
                      <a:pt x="693787" y="321509"/>
                      <a:pt x="685090" y="321070"/>
                    </a:cubicBezTo>
                    <a:moveTo>
                      <a:pt x="665938" y="658077"/>
                    </a:moveTo>
                    <a:cubicBezTo>
                      <a:pt x="675162" y="648852"/>
                      <a:pt x="684387" y="639715"/>
                      <a:pt x="693524" y="630403"/>
                    </a:cubicBezTo>
                    <a:cubicBezTo>
                      <a:pt x="694666" y="629261"/>
                      <a:pt x="694929" y="627152"/>
                      <a:pt x="695544" y="625571"/>
                    </a:cubicBezTo>
                    <a:cubicBezTo>
                      <a:pt x="693612" y="626098"/>
                      <a:pt x="691152" y="626010"/>
                      <a:pt x="689922" y="627240"/>
                    </a:cubicBezTo>
                    <a:cubicBezTo>
                      <a:pt x="681312" y="635499"/>
                      <a:pt x="672878" y="643932"/>
                      <a:pt x="664708" y="652542"/>
                    </a:cubicBezTo>
                    <a:cubicBezTo>
                      <a:pt x="663566" y="653596"/>
                      <a:pt x="663917" y="656144"/>
                      <a:pt x="665938" y="658077"/>
                    </a:cubicBezTo>
                    <a:moveTo>
                      <a:pt x="542854" y="348480"/>
                    </a:moveTo>
                    <a:cubicBezTo>
                      <a:pt x="538989" y="349710"/>
                      <a:pt x="535036" y="350677"/>
                      <a:pt x="531258" y="352170"/>
                    </a:cubicBezTo>
                    <a:cubicBezTo>
                      <a:pt x="530116" y="352609"/>
                      <a:pt x="529589" y="354630"/>
                      <a:pt x="528798" y="355860"/>
                    </a:cubicBezTo>
                    <a:cubicBezTo>
                      <a:pt x="530116" y="355948"/>
                      <a:pt x="531697" y="356387"/>
                      <a:pt x="532839" y="355948"/>
                    </a:cubicBezTo>
                    <a:cubicBezTo>
                      <a:pt x="535563" y="354894"/>
                      <a:pt x="538198" y="352082"/>
                      <a:pt x="540746" y="352258"/>
                    </a:cubicBezTo>
                    <a:cubicBezTo>
                      <a:pt x="553221" y="353224"/>
                      <a:pt x="564818" y="348480"/>
                      <a:pt x="576942" y="347162"/>
                    </a:cubicBezTo>
                    <a:cubicBezTo>
                      <a:pt x="578435" y="346987"/>
                      <a:pt x="579753" y="345581"/>
                      <a:pt x="581071" y="344702"/>
                    </a:cubicBezTo>
                    <a:cubicBezTo>
                      <a:pt x="579577" y="343912"/>
                      <a:pt x="578172" y="343033"/>
                      <a:pt x="576590" y="342506"/>
                    </a:cubicBezTo>
                    <a:cubicBezTo>
                      <a:pt x="575536" y="342155"/>
                      <a:pt x="574043" y="342067"/>
                      <a:pt x="573076" y="342506"/>
                    </a:cubicBezTo>
                    <a:cubicBezTo>
                      <a:pt x="563852" y="346547"/>
                      <a:pt x="554100" y="347602"/>
                      <a:pt x="542854" y="348480"/>
                    </a:cubicBezTo>
                    <a:moveTo>
                      <a:pt x="964728" y="631721"/>
                    </a:moveTo>
                    <a:cubicBezTo>
                      <a:pt x="967452" y="629788"/>
                      <a:pt x="970263" y="627855"/>
                      <a:pt x="972987" y="625835"/>
                    </a:cubicBezTo>
                    <a:cubicBezTo>
                      <a:pt x="973953" y="625132"/>
                      <a:pt x="974656" y="624165"/>
                      <a:pt x="975534" y="623375"/>
                    </a:cubicBezTo>
                    <a:cubicBezTo>
                      <a:pt x="974129" y="622935"/>
                      <a:pt x="972635" y="622057"/>
                      <a:pt x="971317" y="622321"/>
                    </a:cubicBezTo>
                    <a:cubicBezTo>
                      <a:pt x="969209" y="622584"/>
                      <a:pt x="966661" y="623111"/>
                      <a:pt x="965168" y="624429"/>
                    </a:cubicBezTo>
                    <a:cubicBezTo>
                      <a:pt x="959809" y="628997"/>
                      <a:pt x="953219" y="629964"/>
                      <a:pt x="946894" y="631897"/>
                    </a:cubicBezTo>
                    <a:cubicBezTo>
                      <a:pt x="944434" y="632599"/>
                      <a:pt x="942150" y="633917"/>
                      <a:pt x="940041" y="635323"/>
                    </a:cubicBezTo>
                    <a:cubicBezTo>
                      <a:pt x="939602" y="635586"/>
                      <a:pt x="939954" y="637431"/>
                      <a:pt x="940393" y="638398"/>
                    </a:cubicBezTo>
                    <a:cubicBezTo>
                      <a:pt x="940569" y="638837"/>
                      <a:pt x="941798" y="639188"/>
                      <a:pt x="942413" y="639013"/>
                    </a:cubicBezTo>
                    <a:cubicBezTo>
                      <a:pt x="949442" y="636992"/>
                      <a:pt x="956470" y="634971"/>
                      <a:pt x="964728" y="631721"/>
                    </a:cubicBezTo>
                    <a:moveTo>
                      <a:pt x="1050825" y="313866"/>
                    </a:moveTo>
                    <a:cubicBezTo>
                      <a:pt x="1059171" y="319225"/>
                      <a:pt x="1068396" y="314832"/>
                      <a:pt x="1077005" y="316238"/>
                    </a:cubicBezTo>
                    <a:cubicBezTo>
                      <a:pt x="1077005" y="315447"/>
                      <a:pt x="1077269" y="313954"/>
                      <a:pt x="1077005" y="313866"/>
                    </a:cubicBezTo>
                    <a:cubicBezTo>
                      <a:pt x="1074633" y="312899"/>
                      <a:pt x="1072174" y="311845"/>
                      <a:pt x="1069714" y="311494"/>
                    </a:cubicBezTo>
                    <a:cubicBezTo>
                      <a:pt x="1064706" y="310879"/>
                      <a:pt x="1059698" y="310879"/>
                      <a:pt x="1054691" y="310527"/>
                    </a:cubicBezTo>
                    <a:cubicBezTo>
                      <a:pt x="1048189" y="310088"/>
                      <a:pt x="1041688" y="309473"/>
                      <a:pt x="1035187" y="309122"/>
                    </a:cubicBezTo>
                    <a:cubicBezTo>
                      <a:pt x="1034396" y="309122"/>
                      <a:pt x="1033606" y="310264"/>
                      <a:pt x="1032815" y="310879"/>
                    </a:cubicBezTo>
                    <a:cubicBezTo>
                      <a:pt x="1033694" y="311845"/>
                      <a:pt x="1034484" y="313602"/>
                      <a:pt x="1035363" y="313690"/>
                    </a:cubicBezTo>
                    <a:cubicBezTo>
                      <a:pt x="1039755" y="314042"/>
                      <a:pt x="1044060" y="313866"/>
                      <a:pt x="1050825" y="313866"/>
                    </a:cubicBezTo>
                    <a:moveTo>
                      <a:pt x="383927" y="244549"/>
                    </a:moveTo>
                    <a:cubicBezTo>
                      <a:pt x="390692" y="250523"/>
                      <a:pt x="396402" y="244549"/>
                      <a:pt x="402288" y="242704"/>
                    </a:cubicBezTo>
                    <a:cubicBezTo>
                      <a:pt x="405100" y="241826"/>
                      <a:pt x="403606" y="239366"/>
                      <a:pt x="401937" y="238751"/>
                    </a:cubicBezTo>
                    <a:cubicBezTo>
                      <a:pt x="396402" y="236906"/>
                      <a:pt x="390780" y="235412"/>
                      <a:pt x="385157" y="233831"/>
                    </a:cubicBezTo>
                    <a:cubicBezTo>
                      <a:pt x="383839" y="233480"/>
                      <a:pt x="382521" y="233216"/>
                      <a:pt x="381116" y="232865"/>
                    </a:cubicBezTo>
                    <a:cubicBezTo>
                      <a:pt x="381379" y="234446"/>
                      <a:pt x="381643" y="236115"/>
                      <a:pt x="381906" y="237697"/>
                    </a:cubicBezTo>
                    <a:cubicBezTo>
                      <a:pt x="382258" y="239629"/>
                      <a:pt x="382434" y="241474"/>
                      <a:pt x="383927" y="244549"/>
                    </a:cubicBezTo>
                    <a:moveTo>
                      <a:pt x="891810" y="630579"/>
                    </a:moveTo>
                    <a:cubicBezTo>
                      <a:pt x="892425" y="631809"/>
                      <a:pt x="892776" y="633829"/>
                      <a:pt x="893655" y="634005"/>
                    </a:cubicBezTo>
                    <a:cubicBezTo>
                      <a:pt x="898311" y="635059"/>
                      <a:pt x="903143" y="635762"/>
                      <a:pt x="907887" y="636553"/>
                    </a:cubicBezTo>
                    <a:cubicBezTo>
                      <a:pt x="910523" y="636992"/>
                      <a:pt x="913070" y="637343"/>
                      <a:pt x="915706" y="637695"/>
                    </a:cubicBezTo>
                    <a:cubicBezTo>
                      <a:pt x="914300" y="634708"/>
                      <a:pt x="913422" y="631457"/>
                      <a:pt x="911489" y="628910"/>
                    </a:cubicBezTo>
                    <a:cubicBezTo>
                      <a:pt x="908590" y="625132"/>
                      <a:pt x="905163" y="621969"/>
                      <a:pt x="900156" y="626801"/>
                    </a:cubicBezTo>
                    <a:cubicBezTo>
                      <a:pt x="898487" y="628382"/>
                      <a:pt x="895412" y="628558"/>
                      <a:pt x="891810" y="630579"/>
                    </a:cubicBezTo>
                    <a:moveTo>
                      <a:pt x="241692" y="367632"/>
                    </a:moveTo>
                    <a:cubicBezTo>
                      <a:pt x="235278" y="374046"/>
                      <a:pt x="228953" y="380723"/>
                      <a:pt x="222276" y="386872"/>
                    </a:cubicBezTo>
                    <a:cubicBezTo>
                      <a:pt x="219289" y="389596"/>
                      <a:pt x="221398" y="390914"/>
                      <a:pt x="223067" y="391880"/>
                    </a:cubicBezTo>
                    <a:cubicBezTo>
                      <a:pt x="227635" y="394428"/>
                      <a:pt x="232467" y="392495"/>
                      <a:pt x="234488" y="388102"/>
                    </a:cubicBezTo>
                    <a:cubicBezTo>
                      <a:pt x="236508" y="383797"/>
                      <a:pt x="239144" y="379668"/>
                      <a:pt x="240901" y="375276"/>
                    </a:cubicBezTo>
                    <a:cubicBezTo>
                      <a:pt x="242131" y="372640"/>
                      <a:pt x="242307" y="369389"/>
                      <a:pt x="241692" y="367632"/>
                    </a:cubicBezTo>
                    <a:moveTo>
                      <a:pt x="469936" y="273190"/>
                    </a:moveTo>
                    <a:cubicBezTo>
                      <a:pt x="470199" y="271872"/>
                      <a:pt x="470727" y="269324"/>
                      <a:pt x="470639" y="269324"/>
                    </a:cubicBezTo>
                    <a:cubicBezTo>
                      <a:pt x="465807" y="268094"/>
                      <a:pt x="460535" y="266600"/>
                      <a:pt x="457109" y="271784"/>
                    </a:cubicBezTo>
                    <a:cubicBezTo>
                      <a:pt x="453595" y="277055"/>
                      <a:pt x="448939" y="280745"/>
                      <a:pt x="443228" y="283381"/>
                    </a:cubicBezTo>
                    <a:cubicBezTo>
                      <a:pt x="441998" y="283908"/>
                      <a:pt x="441296" y="285489"/>
                      <a:pt x="440417" y="286631"/>
                    </a:cubicBezTo>
                    <a:cubicBezTo>
                      <a:pt x="441823" y="286895"/>
                      <a:pt x="443668" y="287949"/>
                      <a:pt x="444722" y="287422"/>
                    </a:cubicBezTo>
                    <a:cubicBezTo>
                      <a:pt x="452804" y="283293"/>
                      <a:pt x="460711" y="278812"/>
                      <a:pt x="469936" y="273190"/>
                    </a:cubicBezTo>
                    <a:moveTo>
                      <a:pt x="491460" y="378351"/>
                    </a:moveTo>
                    <a:cubicBezTo>
                      <a:pt x="491548" y="374134"/>
                      <a:pt x="489615" y="372025"/>
                      <a:pt x="486716" y="373694"/>
                    </a:cubicBezTo>
                    <a:cubicBezTo>
                      <a:pt x="478370" y="378438"/>
                      <a:pt x="470287" y="383534"/>
                      <a:pt x="462205" y="388629"/>
                    </a:cubicBezTo>
                    <a:cubicBezTo>
                      <a:pt x="461678" y="388981"/>
                      <a:pt x="461941" y="390650"/>
                      <a:pt x="461853" y="391704"/>
                    </a:cubicBezTo>
                    <a:cubicBezTo>
                      <a:pt x="462732" y="391441"/>
                      <a:pt x="463523" y="391177"/>
                      <a:pt x="464401" y="391089"/>
                    </a:cubicBezTo>
                    <a:cubicBezTo>
                      <a:pt x="473889" y="389332"/>
                      <a:pt x="482323" y="384940"/>
                      <a:pt x="491460" y="378351"/>
                    </a:cubicBezTo>
                    <a:moveTo>
                      <a:pt x="284740" y="391529"/>
                    </a:moveTo>
                    <a:cubicBezTo>
                      <a:pt x="285355" y="387927"/>
                      <a:pt x="282632" y="386872"/>
                      <a:pt x="280611" y="388102"/>
                    </a:cubicBezTo>
                    <a:cubicBezTo>
                      <a:pt x="273758" y="392319"/>
                      <a:pt x="267345" y="397151"/>
                      <a:pt x="260844" y="401895"/>
                    </a:cubicBezTo>
                    <a:cubicBezTo>
                      <a:pt x="260053" y="402422"/>
                      <a:pt x="259877" y="403828"/>
                      <a:pt x="259438" y="404794"/>
                    </a:cubicBezTo>
                    <a:cubicBezTo>
                      <a:pt x="259262" y="405322"/>
                      <a:pt x="258911" y="406288"/>
                      <a:pt x="259087" y="406376"/>
                    </a:cubicBezTo>
                    <a:cubicBezTo>
                      <a:pt x="259702" y="406727"/>
                      <a:pt x="260932" y="407167"/>
                      <a:pt x="261107" y="406991"/>
                    </a:cubicBezTo>
                    <a:cubicBezTo>
                      <a:pt x="267257" y="400138"/>
                      <a:pt x="278327" y="401017"/>
                      <a:pt x="284740" y="391529"/>
                    </a:cubicBezTo>
                    <a:moveTo>
                      <a:pt x="658821" y="493088"/>
                    </a:moveTo>
                    <a:cubicBezTo>
                      <a:pt x="659261" y="497392"/>
                      <a:pt x="659612" y="501609"/>
                      <a:pt x="660051" y="505914"/>
                    </a:cubicBezTo>
                    <a:cubicBezTo>
                      <a:pt x="661106" y="505738"/>
                      <a:pt x="662599" y="506002"/>
                      <a:pt x="663126" y="505387"/>
                    </a:cubicBezTo>
                    <a:cubicBezTo>
                      <a:pt x="664532" y="503718"/>
                      <a:pt x="665498" y="501609"/>
                      <a:pt x="666553" y="499677"/>
                    </a:cubicBezTo>
                    <a:cubicBezTo>
                      <a:pt x="668661" y="495899"/>
                      <a:pt x="674987" y="494932"/>
                      <a:pt x="673844" y="488871"/>
                    </a:cubicBezTo>
                    <a:cubicBezTo>
                      <a:pt x="669540" y="489573"/>
                      <a:pt x="665235" y="490276"/>
                      <a:pt x="660930" y="491067"/>
                    </a:cubicBezTo>
                    <a:cubicBezTo>
                      <a:pt x="660491" y="491155"/>
                      <a:pt x="660227" y="491682"/>
                      <a:pt x="658821" y="493088"/>
                    </a:cubicBezTo>
                    <a:moveTo>
                      <a:pt x="679116" y="444153"/>
                    </a:moveTo>
                    <a:cubicBezTo>
                      <a:pt x="676041" y="447931"/>
                      <a:pt x="670682" y="450127"/>
                      <a:pt x="671824" y="456540"/>
                    </a:cubicBezTo>
                    <a:cubicBezTo>
                      <a:pt x="672439" y="459791"/>
                      <a:pt x="673493" y="460669"/>
                      <a:pt x="676216" y="458912"/>
                    </a:cubicBezTo>
                    <a:cubicBezTo>
                      <a:pt x="677974" y="457770"/>
                      <a:pt x="680697" y="456892"/>
                      <a:pt x="681224" y="455310"/>
                    </a:cubicBezTo>
                    <a:cubicBezTo>
                      <a:pt x="683245" y="449424"/>
                      <a:pt x="684563" y="443274"/>
                      <a:pt x="686144" y="437213"/>
                    </a:cubicBezTo>
                    <a:cubicBezTo>
                      <a:pt x="684563" y="437125"/>
                      <a:pt x="682542" y="436246"/>
                      <a:pt x="681576" y="436949"/>
                    </a:cubicBezTo>
                    <a:cubicBezTo>
                      <a:pt x="680434" y="438003"/>
                      <a:pt x="679906" y="440112"/>
                      <a:pt x="679116" y="444153"/>
                    </a:cubicBezTo>
                    <a:moveTo>
                      <a:pt x="632465" y="531392"/>
                    </a:moveTo>
                    <a:cubicBezTo>
                      <a:pt x="634662" y="526560"/>
                      <a:pt x="634486" y="521904"/>
                      <a:pt x="631323" y="517511"/>
                    </a:cubicBezTo>
                    <a:cubicBezTo>
                      <a:pt x="630708" y="516720"/>
                      <a:pt x="630445" y="515754"/>
                      <a:pt x="630005" y="514787"/>
                    </a:cubicBezTo>
                    <a:cubicBezTo>
                      <a:pt x="629654" y="515842"/>
                      <a:pt x="628951" y="516896"/>
                      <a:pt x="629039" y="517862"/>
                    </a:cubicBezTo>
                    <a:cubicBezTo>
                      <a:pt x="629303" y="524100"/>
                      <a:pt x="629303" y="529986"/>
                      <a:pt x="620254" y="529108"/>
                    </a:cubicBezTo>
                    <a:cubicBezTo>
                      <a:pt x="619287" y="529020"/>
                      <a:pt x="618145" y="530425"/>
                      <a:pt x="617003" y="531216"/>
                    </a:cubicBezTo>
                    <a:cubicBezTo>
                      <a:pt x="618321" y="532095"/>
                      <a:pt x="619551" y="533237"/>
                      <a:pt x="621044" y="533676"/>
                    </a:cubicBezTo>
                    <a:cubicBezTo>
                      <a:pt x="622714" y="534203"/>
                      <a:pt x="625525" y="533500"/>
                      <a:pt x="622626" y="536663"/>
                    </a:cubicBezTo>
                    <a:cubicBezTo>
                      <a:pt x="622011" y="537366"/>
                      <a:pt x="622538" y="539299"/>
                      <a:pt x="622626" y="540616"/>
                    </a:cubicBezTo>
                    <a:cubicBezTo>
                      <a:pt x="623768" y="539738"/>
                      <a:pt x="625086" y="539035"/>
                      <a:pt x="625876" y="537893"/>
                    </a:cubicBezTo>
                    <a:cubicBezTo>
                      <a:pt x="627458" y="535784"/>
                      <a:pt x="628688" y="533588"/>
                      <a:pt x="632465" y="531392"/>
                    </a:cubicBezTo>
                    <a:moveTo>
                      <a:pt x="968330" y="245779"/>
                    </a:moveTo>
                    <a:cubicBezTo>
                      <a:pt x="975007" y="246921"/>
                      <a:pt x="981684" y="248239"/>
                      <a:pt x="988449" y="249030"/>
                    </a:cubicBezTo>
                    <a:cubicBezTo>
                      <a:pt x="989942" y="249205"/>
                      <a:pt x="991875" y="247888"/>
                      <a:pt x="993281" y="246921"/>
                    </a:cubicBezTo>
                    <a:cubicBezTo>
                      <a:pt x="994071" y="246394"/>
                      <a:pt x="994686" y="244901"/>
                      <a:pt x="994511" y="244022"/>
                    </a:cubicBezTo>
                    <a:cubicBezTo>
                      <a:pt x="994335" y="243319"/>
                      <a:pt x="993105" y="242529"/>
                      <a:pt x="992139" y="242265"/>
                    </a:cubicBezTo>
                    <a:cubicBezTo>
                      <a:pt x="981684" y="239542"/>
                      <a:pt x="981684" y="239542"/>
                      <a:pt x="968330" y="245779"/>
                    </a:cubicBezTo>
                    <a:moveTo>
                      <a:pt x="1110566" y="452499"/>
                    </a:moveTo>
                    <a:cubicBezTo>
                      <a:pt x="1105207" y="454871"/>
                      <a:pt x="1099672" y="456980"/>
                      <a:pt x="1094488" y="459791"/>
                    </a:cubicBezTo>
                    <a:cubicBezTo>
                      <a:pt x="1092028" y="461197"/>
                      <a:pt x="1090271" y="463832"/>
                      <a:pt x="1088163" y="465941"/>
                    </a:cubicBezTo>
                    <a:cubicBezTo>
                      <a:pt x="1091326" y="467786"/>
                      <a:pt x="1093610" y="466468"/>
                      <a:pt x="1096509" y="464623"/>
                    </a:cubicBezTo>
                    <a:cubicBezTo>
                      <a:pt x="1099145" y="462954"/>
                      <a:pt x="1102834" y="462602"/>
                      <a:pt x="1106173" y="462075"/>
                    </a:cubicBezTo>
                    <a:cubicBezTo>
                      <a:pt x="1111093" y="461285"/>
                      <a:pt x="1112147" y="458034"/>
                      <a:pt x="1110566" y="452499"/>
                    </a:cubicBezTo>
                    <a:moveTo>
                      <a:pt x="285882" y="208705"/>
                    </a:moveTo>
                    <a:cubicBezTo>
                      <a:pt x="286146" y="206596"/>
                      <a:pt x="286409" y="204400"/>
                      <a:pt x="286585" y="202292"/>
                    </a:cubicBezTo>
                    <a:cubicBezTo>
                      <a:pt x="286058" y="202379"/>
                      <a:pt x="285355" y="202292"/>
                      <a:pt x="284916" y="202555"/>
                    </a:cubicBezTo>
                    <a:cubicBezTo>
                      <a:pt x="277712" y="206157"/>
                      <a:pt x="270420" y="209759"/>
                      <a:pt x="263392" y="213625"/>
                    </a:cubicBezTo>
                    <a:cubicBezTo>
                      <a:pt x="262250" y="214240"/>
                      <a:pt x="261898" y="216172"/>
                      <a:pt x="261195" y="217490"/>
                    </a:cubicBezTo>
                    <a:cubicBezTo>
                      <a:pt x="262513" y="217490"/>
                      <a:pt x="264007" y="217842"/>
                      <a:pt x="265237" y="217402"/>
                    </a:cubicBezTo>
                    <a:cubicBezTo>
                      <a:pt x="271738" y="214943"/>
                      <a:pt x="278239" y="212395"/>
                      <a:pt x="285882" y="208705"/>
                    </a:cubicBezTo>
                    <a:moveTo>
                      <a:pt x="257242" y="249293"/>
                    </a:moveTo>
                    <a:cubicBezTo>
                      <a:pt x="253552" y="253950"/>
                      <a:pt x="248456" y="250699"/>
                      <a:pt x="244064" y="251753"/>
                    </a:cubicBezTo>
                    <a:cubicBezTo>
                      <a:pt x="243185" y="252017"/>
                      <a:pt x="242482" y="252895"/>
                      <a:pt x="241692" y="253510"/>
                    </a:cubicBezTo>
                    <a:cubicBezTo>
                      <a:pt x="242482" y="254477"/>
                      <a:pt x="243273" y="256146"/>
                      <a:pt x="244239" y="256322"/>
                    </a:cubicBezTo>
                    <a:cubicBezTo>
                      <a:pt x="253728" y="257815"/>
                      <a:pt x="260756" y="250699"/>
                      <a:pt x="269454" y="248942"/>
                    </a:cubicBezTo>
                    <a:cubicBezTo>
                      <a:pt x="269981" y="248854"/>
                      <a:pt x="270596" y="246833"/>
                      <a:pt x="270332" y="245955"/>
                    </a:cubicBezTo>
                    <a:cubicBezTo>
                      <a:pt x="270069" y="245252"/>
                      <a:pt x="268399" y="244374"/>
                      <a:pt x="267696" y="244637"/>
                    </a:cubicBezTo>
                    <a:cubicBezTo>
                      <a:pt x="264446" y="245603"/>
                      <a:pt x="261459" y="246921"/>
                      <a:pt x="257242" y="249293"/>
                    </a:cubicBezTo>
                    <a:moveTo>
                      <a:pt x="694666" y="751290"/>
                    </a:moveTo>
                    <a:cubicBezTo>
                      <a:pt x="693348" y="750763"/>
                      <a:pt x="691942" y="750323"/>
                      <a:pt x="690712" y="749621"/>
                    </a:cubicBezTo>
                    <a:cubicBezTo>
                      <a:pt x="685705" y="746721"/>
                      <a:pt x="685353" y="752607"/>
                      <a:pt x="682630" y="754013"/>
                    </a:cubicBezTo>
                    <a:cubicBezTo>
                      <a:pt x="682015" y="754365"/>
                      <a:pt x="681751" y="757439"/>
                      <a:pt x="682278" y="757703"/>
                    </a:cubicBezTo>
                    <a:cubicBezTo>
                      <a:pt x="685617" y="759636"/>
                      <a:pt x="689219" y="761129"/>
                      <a:pt x="692733" y="762799"/>
                    </a:cubicBezTo>
                    <a:cubicBezTo>
                      <a:pt x="693787" y="760163"/>
                      <a:pt x="694929" y="757439"/>
                      <a:pt x="695896" y="754716"/>
                    </a:cubicBezTo>
                    <a:cubicBezTo>
                      <a:pt x="696071" y="754101"/>
                      <a:pt x="695808" y="753223"/>
                      <a:pt x="694666" y="751290"/>
                    </a:cubicBezTo>
                    <a:moveTo>
                      <a:pt x="302662" y="490716"/>
                    </a:moveTo>
                    <a:cubicBezTo>
                      <a:pt x="298270" y="482545"/>
                      <a:pt x="298182" y="482457"/>
                      <a:pt x="292032" y="489486"/>
                    </a:cubicBezTo>
                    <a:cubicBezTo>
                      <a:pt x="290890" y="490803"/>
                      <a:pt x="290363" y="492648"/>
                      <a:pt x="289484" y="494230"/>
                    </a:cubicBezTo>
                    <a:cubicBezTo>
                      <a:pt x="292910" y="495284"/>
                      <a:pt x="296337" y="496953"/>
                      <a:pt x="299763" y="497129"/>
                    </a:cubicBezTo>
                    <a:cubicBezTo>
                      <a:pt x="301081" y="497217"/>
                      <a:pt x="302487" y="493790"/>
                      <a:pt x="302662" y="490716"/>
                    </a:cubicBezTo>
                    <a:moveTo>
                      <a:pt x="613401" y="306662"/>
                    </a:moveTo>
                    <a:cubicBezTo>
                      <a:pt x="610502" y="307189"/>
                      <a:pt x="607515" y="307628"/>
                      <a:pt x="604616" y="308419"/>
                    </a:cubicBezTo>
                    <a:cubicBezTo>
                      <a:pt x="604001" y="308595"/>
                      <a:pt x="603122" y="310440"/>
                      <a:pt x="603386" y="310791"/>
                    </a:cubicBezTo>
                    <a:cubicBezTo>
                      <a:pt x="604264" y="311845"/>
                      <a:pt x="606373" y="313514"/>
                      <a:pt x="606548" y="313339"/>
                    </a:cubicBezTo>
                    <a:cubicBezTo>
                      <a:pt x="611380" y="308331"/>
                      <a:pt x="615773" y="313075"/>
                      <a:pt x="620342" y="313690"/>
                    </a:cubicBezTo>
                    <a:cubicBezTo>
                      <a:pt x="621571" y="313866"/>
                      <a:pt x="623065" y="312987"/>
                      <a:pt x="624119" y="312109"/>
                    </a:cubicBezTo>
                    <a:cubicBezTo>
                      <a:pt x="624383" y="311933"/>
                      <a:pt x="623768" y="309561"/>
                      <a:pt x="623065" y="309210"/>
                    </a:cubicBezTo>
                    <a:cubicBezTo>
                      <a:pt x="620693" y="308155"/>
                      <a:pt x="618233" y="307540"/>
                      <a:pt x="613401" y="306662"/>
                    </a:cubicBezTo>
                    <a:moveTo>
                      <a:pt x="305034" y="538508"/>
                    </a:moveTo>
                    <a:cubicBezTo>
                      <a:pt x="308285" y="540089"/>
                      <a:pt x="311535" y="541846"/>
                      <a:pt x="314962" y="543164"/>
                    </a:cubicBezTo>
                    <a:cubicBezTo>
                      <a:pt x="315752" y="543516"/>
                      <a:pt x="317422" y="542813"/>
                      <a:pt x="317949" y="542110"/>
                    </a:cubicBezTo>
                    <a:cubicBezTo>
                      <a:pt x="318388" y="541407"/>
                      <a:pt x="318125" y="539650"/>
                      <a:pt x="317510" y="539035"/>
                    </a:cubicBezTo>
                    <a:cubicBezTo>
                      <a:pt x="311711" y="533061"/>
                      <a:pt x="306352" y="532182"/>
                      <a:pt x="299500" y="536136"/>
                    </a:cubicBezTo>
                    <a:cubicBezTo>
                      <a:pt x="298357" y="536839"/>
                      <a:pt x="297830" y="538596"/>
                      <a:pt x="297040" y="539914"/>
                    </a:cubicBezTo>
                    <a:cubicBezTo>
                      <a:pt x="298797" y="539474"/>
                      <a:pt x="300729" y="539035"/>
                      <a:pt x="305034" y="538508"/>
                    </a:cubicBezTo>
                    <a:moveTo>
                      <a:pt x="1025699" y="240947"/>
                    </a:moveTo>
                    <a:cubicBezTo>
                      <a:pt x="1021921" y="239981"/>
                      <a:pt x="1018143" y="238927"/>
                      <a:pt x="1014366" y="237960"/>
                    </a:cubicBezTo>
                    <a:cubicBezTo>
                      <a:pt x="1016826" y="240772"/>
                      <a:pt x="1018846" y="244022"/>
                      <a:pt x="1021745" y="246218"/>
                    </a:cubicBezTo>
                    <a:cubicBezTo>
                      <a:pt x="1024205" y="248151"/>
                      <a:pt x="1025260" y="253598"/>
                      <a:pt x="1029652" y="250699"/>
                    </a:cubicBezTo>
                    <a:cubicBezTo>
                      <a:pt x="1030267" y="250348"/>
                      <a:pt x="1027895" y="245164"/>
                      <a:pt x="1025699" y="240947"/>
                    </a:cubicBezTo>
                    <a:moveTo>
                      <a:pt x="228514" y="552916"/>
                    </a:moveTo>
                    <a:cubicBezTo>
                      <a:pt x="226142" y="552301"/>
                      <a:pt x="226054" y="545975"/>
                      <a:pt x="221837" y="550105"/>
                    </a:cubicBezTo>
                    <a:cubicBezTo>
                      <a:pt x="218059" y="553794"/>
                      <a:pt x="223857" y="553794"/>
                      <a:pt x="224385" y="555903"/>
                    </a:cubicBezTo>
                    <a:cubicBezTo>
                      <a:pt x="224560" y="556518"/>
                      <a:pt x="225351" y="557221"/>
                      <a:pt x="225966" y="557572"/>
                    </a:cubicBezTo>
                    <a:cubicBezTo>
                      <a:pt x="230007" y="559241"/>
                      <a:pt x="234048" y="560911"/>
                      <a:pt x="238090" y="562492"/>
                    </a:cubicBezTo>
                    <a:cubicBezTo>
                      <a:pt x="238265" y="562580"/>
                      <a:pt x="238617" y="561965"/>
                      <a:pt x="238880" y="561701"/>
                    </a:cubicBezTo>
                    <a:cubicBezTo>
                      <a:pt x="235893" y="559066"/>
                      <a:pt x="232819" y="556606"/>
                      <a:pt x="228514" y="552916"/>
                    </a:cubicBezTo>
                    <a:moveTo>
                      <a:pt x="814147" y="340134"/>
                    </a:moveTo>
                    <a:cubicBezTo>
                      <a:pt x="815201" y="339871"/>
                      <a:pt x="816255" y="339607"/>
                      <a:pt x="817398" y="339343"/>
                    </a:cubicBezTo>
                    <a:cubicBezTo>
                      <a:pt x="815025" y="334248"/>
                      <a:pt x="805362" y="329152"/>
                      <a:pt x="800354" y="330734"/>
                    </a:cubicBezTo>
                    <a:cubicBezTo>
                      <a:pt x="799563" y="330997"/>
                      <a:pt x="798685" y="332403"/>
                      <a:pt x="798773" y="333194"/>
                    </a:cubicBezTo>
                    <a:cubicBezTo>
                      <a:pt x="798773" y="333984"/>
                      <a:pt x="799827" y="334951"/>
                      <a:pt x="800705" y="335390"/>
                    </a:cubicBezTo>
                    <a:cubicBezTo>
                      <a:pt x="804307" y="337059"/>
                      <a:pt x="808085" y="338553"/>
                      <a:pt x="814147" y="340134"/>
                    </a:cubicBezTo>
                    <a:moveTo>
                      <a:pt x="777073" y="499062"/>
                    </a:moveTo>
                    <a:cubicBezTo>
                      <a:pt x="777073" y="497919"/>
                      <a:pt x="777248" y="496690"/>
                      <a:pt x="776985" y="495547"/>
                    </a:cubicBezTo>
                    <a:cubicBezTo>
                      <a:pt x="776633" y="493966"/>
                      <a:pt x="776018" y="492560"/>
                      <a:pt x="775491" y="490979"/>
                    </a:cubicBezTo>
                    <a:cubicBezTo>
                      <a:pt x="774437" y="492473"/>
                      <a:pt x="772592" y="493878"/>
                      <a:pt x="772416" y="495460"/>
                    </a:cubicBezTo>
                    <a:cubicBezTo>
                      <a:pt x="771977" y="498886"/>
                      <a:pt x="772416" y="502488"/>
                      <a:pt x="772153" y="505914"/>
                    </a:cubicBezTo>
                    <a:cubicBezTo>
                      <a:pt x="772065" y="507056"/>
                      <a:pt x="771186" y="508198"/>
                      <a:pt x="770571" y="509253"/>
                    </a:cubicBezTo>
                    <a:cubicBezTo>
                      <a:pt x="771889" y="508989"/>
                      <a:pt x="773998" y="509165"/>
                      <a:pt x="774437" y="508374"/>
                    </a:cubicBezTo>
                    <a:cubicBezTo>
                      <a:pt x="775755" y="506441"/>
                      <a:pt x="776282" y="503894"/>
                      <a:pt x="777073" y="499062"/>
                    </a:cubicBezTo>
                    <a:moveTo>
                      <a:pt x="318212" y="432205"/>
                    </a:moveTo>
                    <a:cubicBezTo>
                      <a:pt x="317422" y="433786"/>
                      <a:pt x="316719" y="435455"/>
                      <a:pt x="315928" y="437037"/>
                    </a:cubicBezTo>
                    <a:cubicBezTo>
                      <a:pt x="317334" y="437388"/>
                      <a:pt x="319179" y="438530"/>
                      <a:pt x="320057" y="438003"/>
                    </a:cubicBezTo>
                    <a:cubicBezTo>
                      <a:pt x="322078" y="436773"/>
                      <a:pt x="324626" y="435016"/>
                      <a:pt x="325153" y="432996"/>
                    </a:cubicBezTo>
                    <a:cubicBezTo>
                      <a:pt x="325768" y="430184"/>
                      <a:pt x="324714" y="427022"/>
                      <a:pt x="324362" y="424034"/>
                    </a:cubicBezTo>
                    <a:cubicBezTo>
                      <a:pt x="322693" y="426319"/>
                      <a:pt x="321024" y="428691"/>
                      <a:pt x="318212" y="432205"/>
                    </a:cubicBezTo>
                    <a:moveTo>
                      <a:pt x="1065145" y="543340"/>
                    </a:moveTo>
                    <a:cubicBezTo>
                      <a:pt x="1068659" y="541407"/>
                      <a:pt x="1072174" y="539474"/>
                      <a:pt x="1075688" y="537629"/>
                    </a:cubicBezTo>
                    <a:cubicBezTo>
                      <a:pt x="1075248" y="537190"/>
                      <a:pt x="1074721" y="536224"/>
                      <a:pt x="1074370" y="536312"/>
                    </a:cubicBezTo>
                    <a:cubicBezTo>
                      <a:pt x="1070153" y="537366"/>
                      <a:pt x="1065848" y="538420"/>
                      <a:pt x="1061719" y="539738"/>
                    </a:cubicBezTo>
                    <a:cubicBezTo>
                      <a:pt x="1060753" y="540089"/>
                      <a:pt x="1059698" y="541231"/>
                      <a:pt x="1059347" y="542198"/>
                    </a:cubicBezTo>
                    <a:cubicBezTo>
                      <a:pt x="1059083" y="543076"/>
                      <a:pt x="1059610" y="545185"/>
                      <a:pt x="1059962" y="545185"/>
                    </a:cubicBezTo>
                    <a:cubicBezTo>
                      <a:pt x="1061192" y="545273"/>
                      <a:pt x="1062597" y="544746"/>
                      <a:pt x="1065145" y="543340"/>
                    </a:cubicBezTo>
                    <a:moveTo>
                      <a:pt x="658821" y="729766"/>
                    </a:moveTo>
                    <a:cubicBezTo>
                      <a:pt x="659173" y="729766"/>
                      <a:pt x="659612" y="729853"/>
                      <a:pt x="659964" y="729766"/>
                    </a:cubicBezTo>
                    <a:cubicBezTo>
                      <a:pt x="663829" y="729151"/>
                      <a:pt x="664268" y="737585"/>
                      <a:pt x="669013" y="733280"/>
                    </a:cubicBezTo>
                    <a:cubicBezTo>
                      <a:pt x="669364" y="732928"/>
                      <a:pt x="665498" y="727481"/>
                      <a:pt x="663126" y="724758"/>
                    </a:cubicBezTo>
                    <a:cubicBezTo>
                      <a:pt x="662160" y="723616"/>
                      <a:pt x="659964" y="723616"/>
                      <a:pt x="658382" y="723089"/>
                    </a:cubicBezTo>
                    <a:cubicBezTo>
                      <a:pt x="658119" y="724846"/>
                      <a:pt x="657855" y="726691"/>
                      <a:pt x="658821" y="729766"/>
                    </a:cubicBezTo>
                    <a:moveTo>
                      <a:pt x="1349528" y="698665"/>
                    </a:moveTo>
                    <a:cubicBezTo>
                      <a:pt x="1351021" y="696118"/>
                      <a:pt x="1345399" y="692691"/>
                      <a:pt x="1350494" y="690495"/>
                    </a:cubicBezTo>
                    <a:cubicBezTo>
                      <a:pt x="1349528" y="688650"/>
                      <a:pt x="1348649" y="686717"/>
                      <a:pt x="1347683" y="684872"/>
                    </a:cubicBezTo>
                    <a:cubicBezTo>
                      <a:pt x="1346277" y="686278"/>
                      <a:pt x="1343993" y="687508"/>
                      <a:pt x="1343730" y="689089"/>
                    </a:cubicBezTo>
                    <a:cubicBezTo>
                      <a:pt x="1343114" y="693394"/>
                      <a:pt x="1343378" y="697787"/>
                      <a:pt x="1349528" y="698665"/>
                    </a:cubicBezTo>
                    <a:moveTo>
                      <a:pt x="1002945" y="885091"/>
                    </a:moveTo>
                    <a:cubicBezTo>
                      <a:pt x="1003999" y="884827"/>
                      <a:pt x="1005053" y="884564"/>
                      <a:pt x="1006107" y="884300"/>
                    </a:cubicBezTo>
                    <a:cubicBezTo>
                      <a:pt x="1005844" y="883773"/>
                      <a:pt x="1005580" y="882807"/>
                      <a:pt x="1005229" y="882807"/>
                    </a:cubicBezTo>
                    <a:cubicBezTo>
                      <a:pt x="1003296" y="882631"/>
                      <a:pt x="1001275" y="883070"/>
                      <a:pt x="999431" y="882631"/>
                    </a:cubicBezTo>
                    <a:cubicBezTo>
                      <a:pt x="998113" y="882368"/>
                      <a:pt x="997059" y="880786"/>
                      <a:pt x="995741" y="880435"/>
                    </a:cubicBezTo>
                    <a:cubicBezTo>
                      <a:pt x="991172" y="879117"/>
                      <a:pt x="986955" y="880611"/>
                      <a:pt x="988712" y="882807"/>
                    </a:cubicBezTo>
                    <a:cubicBezTo>
                      <a:pt x="992051" y="887024"/>
                      <a:pt x="996619" y="884388"/>
                      <a:pt x="1002945" y="885091"/>
                    </a:cubicBezTo>
                    <a:moveTo>
                      <a:pt x="181951" y="556430"/>
                    </a:moveTo>
                    <a:cubicBezTo>
                      <a:pt x="183093" y="557572"/>
                      <a:pt x="184148" y="558626"/>
                      <a:pt x="185290" y="559769"/>
                    </a:cubicBezTo>
                    <a:cubicBezTo>
                      <a:pt x="185729" y="558539"/>
                      <a:pt x="186871" y="557221"/>
                      <a:pt x="186607" y="556167"/>
                    </a:cubicBezTo>
                    <a:cubicBezTo>
                      <a:pt x="186080" y="553707"/>
                      <a:pt x="185114" y="551247"/>
                      <a:pt x="183884" y="549050"/>
                    </a:cubicBezTo>
                    <a:cubicBezTo>
                      <a:pt x="183620" y="548611"/>
                      <a:pt x="181073" y="549490"/>
                      <a:pt x="179579" y="549841"/>
                    </a:cubicBezTo>
                    <a:cubicBezTo>
                      <a:pt x="179931" y="551686"/>
                      <a:pt x="180370" y="553443"/>
                      <a:pt x="181951" y="556430"/>
                    </a:cubicBezTo>
                    <a:moveTo>
                      <a:pt x="1210895" y="703497"/>
                    </a:moveTo>
                    <a:cubicBezTo>
                      <a:pt x="1210455" y="704552"/>
                      <a:pt x="1210104" y="705518"/>
                      <a:pt x="1209665" y="706572"/>
                    </a:cubicBezTo>
                    <a:cubicBezTo>
                      <a:pt x="1210367" y="706836"/>
                      <a:pt x="1211510" y="707539"/>
                      <a:pt x="1211773" y="707275"/>
                    </a:cubicBezTo>
                    <a:cubicBezTo>
                      <a:pt x="1212827" y="706221"/>
                      <a:pt x="1214057" y="704991"/>
                      <a:pt x="1214409" y="703673"/>
                    </a:cubicBezTo>
                    <a:cubicBezTo>
                      <a:pt x="1215199" y="700598"/>
                      <a:pt x="1215551" y="697436"/>
                      <a:pt x="1215990" y="694361"/>
                    </a:cubicBezTo>
                    <a:cubicBezTo>
                      <a:pt x="1215990" y="694361"/>
                      <a:pt x="1213969" y="693921"/>
                      <a:pt x="1213969" y="694009"/>
                    </a:cubicBezTo>
                    <a:cubicBezTo>
                      <a:pt x="1213355" y="696733"/>
                      <a:pt x="1212740" y="699456"/>
                      <a:pt x="1210895" y="703497"/>
                    </a:cubicBezTo>
                    <a:moveTo>
                      <a:pt x="217796" y="585158"/>
                    </a:moveTo>
                    <a:cubicBezTo>
                      <a:pt x="216478" y="584895"/>
                      <a:pt x="215072" y="584455"/>
                      <a:pt x="213754" y="584543"/>
                    </a:cubicBezTo>
                    <a:cubicBezTo>
                      <a:pt x="213403" y="584543"/>
                      <a:pt x="212788" y="587179"/>
                      <a:pt x="213139" y="587443"/>
                    </a:cubicBezTo>
                    <a:cubicBezTo>
                      <a:pt x="214808" y="588848"/>
                      <a:pt x="216653" y="590166"/>
                      <a:pt x="218674" y="590957"/>
                    </a:cubicBezTo>
                    <a:cubicBezTo>
                      <a:pt x="219553" y="591308"/>
                      <a:pt x="221046" y="590166"/>
                      <a:pt x="222276" y="589639"/>
                    </a:cubicBezTo>
                    <a:cubicBezTo>
                      <a:pt x="221222" y="588585"/>
                      <a:pt x="220080" y="587443"/>
                      <a:pt x="217796" y="585158"/>
                    </a:cubicBezTo>
                    <a:moveTo>
                      <a:pt x="1045993" y="239717"/>
                    </a:moveTo>
                    <a:cubicBezTo>
                      <a:pt x="1041776" y="239981"/>
                      <a:pt x="1039755" y="242265"/>
                      <a:pt x="1040019" y="246482"/>
                    </a:cubicBezTo>
                    <a:cubicBezTo>
                      <a:pt x="1040107" y="247185"/>
                      <a:pt x="1040370" y="247888"/>
                      <a:pt x="1040546" y="248590"/>
                    </a:cubicBezTo>
                    <a:cubicBezTo>
                      <a:pt x="1042742" y="246833"/>
                      <a:pt x="1045027" y="245076"/>
                      <a:pt x="1047135" y="243231"/>
                    </a:cubicBezTo>
                    <a:cubicBezTo>
                      <a:pt x="1047574" y="242880"/>
                      <a:pt x="1047223" y="241738"/>
                      <a:pt x="1045993" y="239717"/>
                    </a:cubicBezTo>
                    <a:moveTo>
                      <a:pt x="232116" y="523046"/>
                    </a:moveTo>
                    <a:cubicBezTo>
                      <a:pt x="233170" y="524100"/>
                      <a:pt x="234312" y="525242"/>
                      <a:pt x="235366" y="526296"/>
                    </a:cubicBezTo>
                    <a:cubicBezTo>
                      <a:pt x="235893" y="525154"/>
                      <a:pt x="236684" y="524100"/>
                      <a:pt x="236772" y="522870"/>
                    </a:cubicBezTo>
                    <a:cubicBezTo>
                      <a:pt x="237036" y="520937"/>
                      <a:pt x="236948" y="519004"/>
                      <a:pt x="236772" y="517072"/>
                    </a:cubicBezTo>
                    <a:cubicBezTo>
                      <a:pt x="236684" y="516281"/>
                      <a:pt x="235806" y="515666"/>
                      <a:pt x="235278" y="514963"/>
                    </a:cubicBezTo>
                    <a:cubicBezTo>
                      <a:pt x="234751" y="515490"/>
                      <a:pt x="234048" y="515930"/>
                      <a:pt x="233697" y="516632"/>
                    </a:cubicBezTo>
                    <a:cubicBezTo>
                      <a:pt x="233082" y="517950"/>
                      <a:pt x="232643" y="519268"/>
                      <a:pt x="232116" y="523046"/>
                    </a:cubicBezTo>
                    <a:moveTo>
                      <a:pt x="1053197" y="242177"/>
                    </a:moveTo>
                    <a:cubicBezTo>
                      <a:pt x="1052934" y="244286"/>
                      <a:pt x="1052670" y="246394"/>
                      <a:pt x="1052406" y="248503"/>
                    </a:cubicBezTo>
                    <a:cubicBezTo>
                      <a:pt x="1054339" y="247097"/>
                      <a:pt x="1056272" y="245691"/>
                      <a:pt x="1058205" y="244374"/>
                    </a:cubicBezTo>
                    <a:cubicBezTo>
                      <a:pt x="1056887" y="243231"/>
                      <a:pt x="1055657" y="242089"/>
                      <a:pt x="1053197" y="242177"/>
                    </a:cubicBezTo>
                    <a:moveTo>
                      <a:pt x="167631" y="716587"/>
                    </a:moveTo>
                    <a:cubicBezTo>
                      <a:pt x="170003" y="716587"/>
                      <a:pt x="172287" y="716675"/>
                      <a:pt x="174659" y="716675"/>
                    </a:cubicBezTo>
                    <a:cubicBezTo>
                      <a:pt x="174484" y="715621"/>
                      <a:pt x="174747" y="714215"/>
                      <a:pt x="174132" y="713601"/>
                    </a:cubicBezTo>
                    <a:cubicBezTo>
                      <a:pt x="172463" y="712107"/>
                      <a:pt x="169037" y="713073"/>
                      <a:pt x="167631" y="716587"/>
                    </a:cubicBezTo>
                    <a:moveTo>
                      <a:pt x="1110566" y="447667"/>
                    </a:moveTo>
                    <a:cubicBezTo>
                      <a:pt x="1111532" y="446261"/>
                      <a:pt x="1112498" y="444856"/>
                      <a:pt x="1113553" y="443450"/>
                    </a:cubicBezTo>
                    <a:cubicBezTo>
                      <a:pt x="1111620" y="442572"/>
                      <a:pt x="1109687" y="441781"/>
                      <a:pt x="1107754" y="440902"/>
                    </a:cubicBezTo>
                    <a:cubicBezTo>
                      <a:pt x="1111356" y="444417"/>
                      <a:pt x="1104855" y="445032"/>
                      <a:pt x="1105909" y="447579"/>
                    </a:cubicBezTo>
                    <a:cubicBezTo>
                      <a:pt x="1105997" y="447931"/>
                      <a:pt x="1107403" y="447667"/>
                      <a:pt x="1110566" y="447667"/>
                    </a:cubicBezTo>
                    <a:moveTo>
                      <a:pt x="649245" y="605453"/>
                    </a:moveTo>
                    <a:cubicBezTo>
                      <a:pt x="650388" y="605453"/>
                      <a:pt x="652057" y="605892"/>
                      <a:pt x="652584" y="605365"/>
                    </a:cubicBezTo>
                    <a:cubicBezTo>
                      <a:pt x="653726" y="603959"/>
                      <a:pt x="654517" y="602202"/>
                      <a:pt x="655132" y="600445"/>
                    </a:cubicBezTo>
                    <a:cubicBezTo>
                      <a:pt x="655219" y="600181"/>
                      <a:pt x="653638" y="598864"/>
                      <a:pt x="653550" y="598864"/>
                    </a:cubicBezTo>
                    <a:cubicBezTo>
                      <a:pt x="651705" y="600621"/>
                      <a:pt x="649860" y="602465"/>
                      <a:pt x="649245" y="605453"/>
                    </a:cubicBezTo>
                    <a:moveTo>
                      <a:pt x="456846" y="458473"/>
                    </a:moveTo>
                    <a:cubicBezTo>
                      <a:pt x="455967" y="459352"/>
                      <a:pt x="454913" y="460055"/>
                      <a:pt x="454386" y="461021"/>
                    </a:cubicBezTo>
                    <a:cubicBezTo>
                      <a:pt x="453507" y="462514"/>
                      <a:pt x="452980" y="464271"/>
                      <a:pt x="452365" y="465941"/>
                    </a:cubicBezTo>
                    <a:cubicBezTo>
                      <a:pt x="453771" y="465150"/>
                      <a:pt x="455440" y="464623"/>
                      <a:pt x="456494" y="463481"/>
                    </a:cubicBezTo>
                    <a:cubicBezTo>
                      <a:pt x="459833" y="459879"/>
                      <a:pt x="459745" y="459791"/>
                      <a:pt x="456846" y="458473"/>
                    </a:cubicBezTo>
                    <a:moveTo>
                      <a:pt x="1396178" y="577954"/>
                    </a:moveTo>
                    <a:cubicBezTo>
                      <a:pt x="1395124" y="576900"/>
                      <a:pt x="1393982" y="575758"/>
                      <a:pt x="1392928" y="574704"/>
                    </a:cubicBezTo>
                    <a:cubicBezTo>
                      <a:pt x="1392401" y="576197"/>
                      <a:pt x="1391258" y="577866"/>
                      <a:pt x="1391522" y="579096"/>
                    </a:cubicBezTo>
                    <a:cubicBezTo>
                      <a:pt x="1391873" y="580766"/>
                      <a:pt x="1393543" y="582083"/>
                      <a:pt x="1394597" y="583577"/>
                    </a:cubicBezTo>
                    <a:cubicBezTo>
                      <a:pt x="1395124" y="582523"/>
                      <a:pt x="1395651" y="581468"/>
                      <a:pt x="1396178" y="577954"/>
                    </a:cubicBezTo>
                    <a:moveTo>
                      <a:pt x="273934" y="404707"/>
                    </a:moveTo>
                    <a:cubicBezTo>
                      <a:pt x="272704" y="405761"/>
                      <a:pt x="271562" y="406727"/>
                      <a:pt x="270332" y="407782"/>
                    </a:cubicBezTo>
                    <a:cubicBezTo>
                      <a:pt x="271298" y="407782"/>
                      <a:pt x="272441" y="408045"/>
                      <a:pt x="273319" y="407606"/>
                    </a:cubicBezTo>
                    <a:cubicBezTo>
                      <a:pt x="274813" y="406903"/>
                      <a:pt x="276130" y="405761"/>
                      <a:pt x="277536" y="404882"/>
                    </a:cubicBezTo>
                    <a:cubicBezTo>
                      <a:pt x="276745" y="404443"/>
                      <a:pt x="275955" y="403916"/>
                      <a:pt x="273934" y="404707"/>
                    </a:cubicBezTo>
                    <a:moveTo>
                      <a:pt x="185553" y="581556"/>
                    </a:moveTo>
                    <a:cubicBezTo>
                      <a:pt x="187135" y="582347"/>
                      <a:pt x="188628" y="583138"/>
                      <a:pt x="190209" y="583928"/>
                    </a:cubicBezTo>
                    <a:cubicBezTo>
                      <a:pt x="190649" y="583050"/>
                      <a:pt x="191088" y="582083"/>
                      <a:pt x="191527" y="581205"/>
                    </a:cubicBezTo>
                    <a:cubicBezTo>
                      <a:pt x="190122" y="580502"/>
                      <a:pt x="188716" y="579624"/>
                      <a:pt x="187222" y="579272"/>
                    </a:cubicBezTo>
                    <a:cubicBezTo>
                      <a:pt x="186344" y="579096"/>
                      <a:pt x="185290" y="579975"/>
                      <a:pt x="185553" y="581556"/>
                    </a:cubicBezTo>
                    <a:moveTo>
                      <a:pt x="785507" y="230229"/>
                    </a:moveTo>
                    <a:cubicBezTo>
                      <a:pt x="785858" y="230229"/>
                      <a:pt x="786473" y="230405"/>
                      <a:pt x="786561" y="230229"/>
                    </a:cubicBezTo>
                    <a:cubicBezTo>
                      <a:pt x="787352" y="228999"/>
                      <a:pt x="788142" y="227769"/>
                      <a:pt x="788845" y="226451"/>
                    </a:cubicBezTo>
                    <a:cubicBezTo>
                      <a:pt x="786561" y="226539"/>
                      <a:pt x="784189" y="226627"/>
                      <a:pt x="781905" y="226627"/>
                    </a:cubicBezTo>
                    <a:cubicBezTo>
                      <a:pt x="782695" y="227418"/>
                      <a:pt x="783486" y="228208"/>
                      <a:pt x="785507" y="230229"/>
                    </a:cubicBezTo>
                    <a:moveTo>
                      <a:pt x="210592" y="240947"/>
                    </a:moveTo>
                    <a:cubicBezTo>
                      <a:pt x="210328" y="239893"/>
                      <a:pt x="210064" y="238839"/>
                      <a:pt x="209801" y="237784"/>
                    </a:cubicBezTo>
                    <a:cubicBezTo>
                      <a:pt x="208483" y="239629"/>
                      <a:pt x="207077" y="241474"/>
                      <a:pt x="205760" y="243319"/>
                    </a:cubicBezTo>
                    <a:cubicBezTo>
                      <a:pt x="207429" y="243319"/>
                      <a:pt x="209010" y="243319"/>
                      <a:pt x="210592" y="240947"/>
                    </a:cubicBezTo>
                    <a:moveTo>
                      <a:pt x="545227" y="255267"/>
                    </a:moveTo>
                    <a:cubicBezTo>
                      <a:pt x="547335" y="255531"/>
                      <a:pt x="549444" y="255882"/>
                      <a:pt x="551552" y="256146"/>
                    </a:cubicBezTo>
                    <a:cubicBezTo>
                      <a:pt x="551552" y="255619"/>
                      <a:pt x="551903" y="254828"/>
                      <a:pt x="551640" y="254565"/>
                    </a:cubicBezTo>
                    <a:cubicBezTo>
                      <a:pt x="549883" y="252895"/>
                      <a:pt x="548301" y="249820"/>
                      <a:pt x="545227" y="255267"/>
                    </a:cubicBezTo>
                    <a:moveTo>
                      <a:pt x="1294619" y="519444"/>
                    </a:moveTo>
                    <a:cubicBezTo>
                      <a:pt x="1290139" y="518741"/>
                      <a:pt x="1291017" y="521991"/>
                      <a:pt x="1291105" y="524451"/>
                    </a:cubicBezTo>
                    <a:cubicBezTo>
                      <a:pt x="1291105" y="525066"/>
                      <a:pt x="1291632" y="525681"/>
                      <a:pt x="1291984" y="526296"/>
                    </a:cubicBezTo>
                    <a:cubicBezTo>
                      <a:pt x="1293301" y="525154"/>
                      <a:pt x="1294707" y="524100"/>
                      <a:pt x="1295849" y="522782"/>
                    </a:cubicBezTo>
                    <a:cubicBezTo>
                      <a:pt x="1296113" y="522431"/>
                      <a:pt x="1295761" y="521376"/>
                      <a:pt x="1294619" y="519444"/>
                    </a:cubicBezTo>
                    <a:moveTo>
                      <a:pt x="681488" y="556430"/>
                    </a:moveTo>
                    <a:cubicBezTo>
                      <a:pt x="681312" y="554673"/>
                      <a:pt x="681048" y="552828"/>
                      <a:pt x="680873" y="551071"/>
                    </a:cubicBezTo>
                    <a:cubicBezTo>
                      <a:pt x="679555" y="552037"/>
                      <a:pt x="677534" y="552652"/>
                      <a:pt x="677007" y="553882"/>
                    </a:cubicBezTo>
                    <a:cubicBezTo>
                      <a:pt x="675865" y="556694"/>
                      <a:pt x="677359" y="558012"/>
                      <a:pt x="681488" y="556430"/>
                    </a:cubicBezTo>
                    <a:moveTo>
                      <a:pt x="876347" y="215821"/>
                    </a:moveTo>
                    <a:cubicBezTo>
                      <a:pt x="875469" y="215030"/>
                      <a:pt x="873975" y="213625"/>
                      <a:pt x="873887" y="213625"/>
                    </a:cubicBezTo>
                    <a:cubicBezTo>
                      <a:pt x="870637" y="216875"/>
                      <a:pt x="874415" y="218105"/>
                      <a:pt x="875820" y="220126"/>
                    </a:cubicBezTo>
                    <a:cubicBezTo>
                      <a:pt x="876347" y="219159"/>
                      <a:pt x="876962" y="218105"/>
                      <a:pt x="876347" y="215821"/>
                    </a:cubicBezTo>
                    <a:moveTo>
                      <a:pt x="1232419" y="684345"/>
                    </a:moveTo>
                    <a:cubicBezTo>
                      <a:pt x="1232155" y="685663"/>
                      <a:pt x="1231979" y="687069"/>
                      <a:pt x="1231716" y="688387"/>
                    </a:cubicBezTo>
                    <a:cubicBezTo>
                      <a:pt x="1233122" y="687508"/>
                      <a:pt x="1234527" y="686542"/>
                      <a:pt x="1235933" y="685663"/>
                    </a:cubicBezTo>
                    <a:cubicBezTo>
                      <a:pt x="1235142" y="684784"/>
                      <a:pt x="1234439" y="683994"/>
                      <a:pt x="1232419" y="684345"/>
                    </a:cubicBezTo>
                    <a:moveTo>
                      <a:pt x="152081" y="423771"/>
                    </a:moveTo>
                    <a:cubicBezTo>
                      <a:pt x="151642" y="426231"/>
                      <a:pt x="151202" y="428779"/>
                      <a:pt x="150939" y="431238"/>
                    </a:cubicBezTo>
                    <a:cubicBezTo>
                      <a:pt x="150851" y="431853"/>
                      <a:pt x="151554" y="432468"/>
                      <a:pt x="151905" y="433083"/>
                    </a:cubicBezTo>
                    <a:cubicBezTo>
                      <a:pt x="152344" y="432293"/>
                      <a:pt x="153135" y="431502"/>
                      <a:pt x="153223" y="430624"/>
                    </a:cubicBezTo>
                    <a:cubicBezTo>
                      <a:pt x="153399" y="428866"/>
                      <a:pt x="153223" y="426934"/>
                      <a:pt x="152081" y="423771"/>
                    </a:cubicBezTo>
                    <a:moveTo>
                      <a:pt x="480742" y="463217"/>
                    </a:moveTo>
                    <a:cubicBezTo>
                      <a:pt x="480478" y="462163"/>
                      <a:pt x="477228" y="463129"/>
                      <a:pt x="475998" y="464799"/>
                    </a:cubicBezTo>
                    <a:cubicBezTo>
                      <a:pt x="475822" y="465062"/>
                      <a:pt x="476613" y="466029"/>
                      <a:pt x="476964" y="466644"/>
                    </a:cubicBezTo>
                    <a:cubicBezTo>
                      <a:pt x="477843" y="465941"/>
                      <a:pt x="478721" y="465238"/>
                      <a:pt x="480742" y="463217"/>
                    </a:cubicBezTo>
                    <a:moveTo>
                      <a:pt x="1140436" y="255267"/>
                    </a:moveTo>
                    <a:cubicBezTo>
                      <a:pt x="1140699" y="256322"/>
                      <a:pt x="1140699" y="257639"/>
                      <a:pt x="1141314" y="258430"/>
                    </a:cubicBezTo>
                    <a:cubicBezTo>
                      <a:pt x="1142105" y="259396"/>
                      <a:pt x="1143511" y="259924"/>
                      <a:pt x="1144565" y="260626"/>
                    </a:cubicBezTo>
                    <a:cubicBezTo>
                      <a:pt x="1144389" y="259309"/>
                      <a:pt x="1144565" y="257815"/>
                      <a:pt x="1144038" y="256585"/>
                    </a:cubicBezTo>
                    <a:cubicBezTo>
                      <a:pt x="1143599" y="255619"/>
                      <a:pt x="1142457" y="254916"/>
                      <a:pt x="1140436" y="255267"/>
                    </a:cubicBezTo>
                    <a:moveTo>
                      <a:pt x="148479" y="707011"/>
                    </a:moveTo>
                    <a:cubicBezTo>
                      <a:pt x="149357" y="707890"/>
                      <a:pt x="150060" y="709032"/>
                      <a:pt x="151027" y="709471"/>
                    </a:cubicBezTo>
                    <a:cubicBezTo>
                      <a:pt x="152257" y="709998"/>
                      <a:pt x="153662" y="709911"/>
                      <a:pt x="155068" y="709998"/>
                    </a:cubicBezTo>
                    <a:cubicBezTo>
                      <a:pt x="154365" y="708856"/>
                      <a:pt x="153838" y="707539"/>
                      <a:pt x="152872" y="706748"/>
                    </a:cubicBezTo>
                    <a:cubicBezTo>
                      <a:pt x="152081" y="706133"/>
                      <a:pt x="150763" y="706133"/>
                      <a:pt x="148479" y="707011"/>
                    </a:cubicBezTo>
                    <a:moveTo>
                      <a:pt x="747202" y="144132"/>
                    </a:moveTo>
                    <a:cubicBezTo>
                      <a:pt x="748257" y="142815"/>
                      <a:pt x="749311" y="141497"/>
                      <a:pt x="750365" y="140091"/>
                    </a:cubicBezTo>
                    <a:cubicBezTo>
                      <a:pt x="748520" y="140618"/>
                      <a:pt x="746675" y="141058"/>
                      <a:pt x="744918" y="141760"/>
                    </a:cubicBezTo>
                    <a:cubicBezTo>
                      <a:pt x="744655" y="141936"/>
                      <a:pt x="744830" y="143342"/>
                      <a:pt x="747202" y="144132"/>
                    </a:cubicBezTo>
                    <a:moveTo>
                      <a:pt x="49292" y="519444"/>
                    </a:moveTo>
                    <a:cubicBezTo>
                      <a:pt x="49731" y="518389"/>
                      <a:pt x="50434" y="517423"/>
                      <a:pt x="50434" y="516369"/>
                    </a:cubicBezTo>
                    <a:cubicBezTo>
                      <a:pt x="50346" y="515051"/>
                      <a:pt x="49643" y="513733"/>
                      <a:pt x="49204" y="512328"/>
                    </a:cubicBezTo>
                    <a:cubicBezTo>
                      <a:pt x="48677" y="512855"/>
                      <a:pt x="48150" y="513558"/>
                      <a:pt x="47535" y="513997"/>
                    </a:cubicBezTo>
                    <a:cubicBezTo>
                      <a:pt x="44636" y="515842"/>
                      <a:pt x="46920" y="516984"/>
                      <a:pt x="49292" y="519444"/>
                    </a:cubicBezTo>
                    <a:moveTo>
                      <a:pt x="1256315" y="658077"/>
                    </a:moveTo>
                    <a:cubicBezTo>
                      <a:pt x="1256315" y="659658"/>
                      <a:pt x="1256315" y="661240"/>
                      <a:pt x="1256491" y="662821"/>
                    </a:cubicBezTo>
                    <a:cubicBezTo>
                      <a:pt x="1256491" y="662909"/>
                      <a:pt x="1258599" y="662909"/>
                      <a:pt x="1258599" y="662821"/>
                    </a:cubicBezTo>
                    <a:cubicBezTo>
                      <a:pt x="1258775" y="661240"/>
                      <a:pt x="1258775" y="659658"/>
                      <a:pt x="1256315" y="658077"/>
                    </a:cubicBezTo>
                    <a:moveTo>
                      <a:pt x="502266" y="262471"/>
                    </a:moveTo>
                    <a:cubicBezTo>
                      <a:pt x="500773" y="262384"/>
                      <a:pt x="499191" y="262384"/>
                      <a:pt x="497698" y="262296"/>
                    </a:cubicBezTo>
                    <a:cubicBezTo>
                      <a:pt x="498049" y="263526"/>
                      <a:pt x="498400" y="264756"/>
                      <a:pt x="498752" y="265986"/>
                    </a:cubicBezTo>
                    <a:cubicBezTo>
                      <a:pt x="499455" y="265195"/>
                      <a:pt x="500245" y="264404"/>
                      <a:pt x="502266" y="262471"/>
                    </a:cubicBezTo>
                    <a:moveTo>
                      <a:pt x="602595" y="109518"/>
                    </a:moveTo>
                    <a:cubicBezTo>
                      <a:pt x="601014" y="110309"/>
                      <a:pt x="599432" y="111187"/>
                      <a:pt x="597851" y="111978"/>
                    </a:cubicBezTo>
                    <a:cubicBezTo>
                      <a:pt x="599432" y="111890"/>
                      <a:pt x="601014" y="111890"/>
                      <a:pt x="602595" y="109518"/>
                    </a:cubicBezTo>
                    <a:moveTo>
                      <a:pt x="516586" y="286368"/>
                    </a:moveTo>
                    <a:cubicBezTo>
                      <a:pt x="518255" y="286807"/>
                      <a:pt x="520012" y="287246"/>
                      <a:pt x="521770" y="287510"/>
                    </a:cubicBezTo>
                    <a:cubicBezTo>
                      <a:pt x="522297" y="287598"/>
                      <a:pt x="523000" y="286895"/>
                      <a:pt x="523615" y="286543"/>
                    </a:cubicBezTo>
                    <a:cubicBezTo>
                      <a:pt x="522824" y="286104"/>
                      <a:pt x="522033" y="285401"/>
                      <a:pt x="521242" y="285226"/>
                    </a:cubicBezTo>
                    <a:cubicBezTo>
                      <a:pt x="520100" y="284962"/>
                      <a:pt x="518870" y="285138"/>
                      <a:pt x="516586" y="286368"/>
                    </a:cubicBezTo>
                    <a:moveTo>
                      <a:pt x="1097388" y="857593"/>
                    </a:moveTo>
                    <a:cubicBezTo>
                      <a:pt x="1096597" y="858384"/>
                      <a:pt x="1095806" y="859174"/>
                      <a:pt x="1095016" y="859965"/>
                    </a:cubicBezTo>
                    <a:cubicBezTo>
                      <a:pt x="1096245" y="860316"/>
                      <a:pt x="1097475" y="860668"/>
                      <a:pt x="1098705" y="861019"/>
                    </a:cubicBezTo>
                    <a:cubicBezTo>
                      <a:pt x="1098705" y="859526"/>
                      <a:pt x="1098618" y="857944"/>
                      <a:pt x="1097388" y="857593"/>
                    </a:cubicBezTo>
                    <a:moveTo>
                      <a:pt x="357659" y="693921"/>
                    </a:moveTo>
                    <a:cubicBezTo>
                      <a:pt x="357922" y="693658"/>
                      <a:pt x="358274" y="693394"/>
                      <a:pt x="358449" y="693131"/>
                    </a:cubicBezTo>
                    <a:cubicBezTo>
                      <a:pt x="358537" y="692955"/>
                      <a:pt x="358537" y="692604"/>
                      <a:pt x="358537" y="692340"/>
                    </a:cubicBezTo>
                    <a:cubicBezTo>
                      <a:pt x="357044" y="692516"/>
                      <a:pt x="355550" y="692779"/>
                      <a:pt x="354145" y="692955"/>
                    </a:cubicBezTo>
                    <a:cubicBezTo>
                      <a:pt x="354847" y="693658"/>
                      <a:pt x="355638" y="694361"/>
                      <a:pt x="357659" y="693921"/>
                    </a:cubicBezTo>
                    <a:moveTo>
                      <a:pt x="434092" y="483599"/>
                    </a:moveTo>
                    <a:cubicBezTo>
                      <a:pt x="434355" y="483336"/>
                      <a:pt x="434706" y="483072"/>
                      <a:pt x="434882" y="482721"/>
                    </a:cubicBezTo>
                    <a:cubicBezTo>
                      <a:pt x="434970" y="482545"/>
                      <a:pt x="434882" y="481930"/>
                      <a:pt x="434794" y="481930"/>
                    </a:cubicBezTo>
                    <a:cubicBezTo>
                      <a:pt x="432949" y="481667"/>
                      <a:pt x="431104" y="481315"/>
                      <a:pt x="429260" y="481227"/>
                    </a:cubicBezTo>
                    <a:cubicBezTo>
                      <a:pt x="428996" y="481227"/>
                      <a:pt x="428732" y="482194"/>
                      <a:pt x="428469" y="482809"/>
                    </a:cubicBezTo>
                    <a:cubicBezTo>
                      <a:pt x="429611" y="483072"/>
                      <a:pt x="430665" y="483336"/>
                      <a:pt x="434092" y="483599"/>
                    </a:cubicBezTo>
                    <a:moveTo>
                      <a:pt x="217796" y="240947"/>
                    </a:moveTo>
                    <a:cubicBezTo>
                      <a:pt x="217796" y="240157"/>
                      <a:pt x="217971" y="239366"/>
                      <a:pt x="217796" y="238663"/>
                    </a:cubicBezTo>
                    <a:cubicBezTo>
                      <a:pt x="217444" y="237433"/>
                      <a:pt x="216917" y="236291"/>
                      <a:pt x="216478" y="235149"/>
                    </a:cubicBezTo>
                    <a:cubicBezTo>
                      <a:pt x="216126" y="236115"/>
                      <a:pt x="215511" y="237169"/>
                      <a:pt x="215599" y="238136"/>
                    </a:cubicBezTo>
                    <a:cubicBezTo>
                      <a:pt x="215599" y="239454"/>
                      <a:pt x="216214" y="240772"/>
                      <a:pt x="217796" y="240947"/>
                    </a:cubicBezTo>
                    <a:moveTo>
                      <a:pt x="1172678" y="301918"/>
                    </a:moveTo>
                    <a:cubicBezTo>
                      <a:pt x="1173732" y="301742"/>
                      <a:pt x="1174699" y="301478"/>
                      <a:pt x="1175753" y="301303"/>
                    </a:cubicBezTo>
                    <a:cubicBezTo>
                      <a:pt x="1174523" y="300073"/>
                      <a:pt x="1173381" y="298931"/>
                      <a:pt x="1172151" y="297701"/>
                    </a:cubicBezTo>
                    <a:cubicBezTo>
                      <a:pt x="1171975" y="298667"/>
                      <a:pt x="1171712" y="299721"/>
                      <a:pt x="1172678" y="301918"/>
                    </a:cubicBezTo>
                    <a:moveTo>
                      <a:pt x="1392576" y="571980"/>
                    </a:moveTo>
                    <a:cubicBezTo>
                      <a:pt x="1392928" y="570750"/>
                      <a:pt x="1393279" y="569432"/>
                      <a:pt x="1393455" y="568203"/>
                    </a:cubicBezTo>
                    <a:cubicBezTo>
                      <a:pt x="1393455" y="568203"/>
                      <a:pt x="1392488" y="567939"/>
                      <a:pt x="1391961" y="567763"/>
                    </a:cubicBezTo>
                    <a:cubicBezTo>
                      <a:pt x="1391785" y="568817"/>
                      <a:pt x="1391610" y="569784"/>
                      <a:pt x="1392576" y="571980"/>
                    </a:cubicBezTo>
                    <a:moveTo>
                      <a:pt x="322956" y="131042"/>
                    </a:moveTo>
                    <a:cubicBezTo>
                      <a:pt x="323132" y="132009"/>
                      <a:pt x="323396" y="133063"/>
                      <a:pt x="323571" y="134029"/>
                    </a:cubicBezTo>
                    <a:cubicBezTo>
                      <a:pt x="324099" y="133853"/>
                      <a:pt x="325065" y="133678"/>
                      <a:pt x="325065" y="133590"/>
                    </a:cubicBezTo>
                    <a:cubicBezTo>
                      <a:pt x="324801" y="132360"/>
                      <a:pt x="324450" y="131042"/>
                      <a:pt x="322956" y="131042"/>
                    </a:cubicBezTo>
                    <a:moveTo>
                      <a:pt x="614543" y="546942"/>
                    </a:moveTo>
                    <a:cubicBezTo>
                      <a:pt x="615334" y="546503"/>
                      <a:pt x="616125" y="546151"/>
                      <a:pt x="616915" y="545712"/>
                    </a:cubicBezTo>
                    <a:cubicBezTo>
                      <a:pt x="616212" y="545273"/>
                      <a:pt x="615334" y="544921"/>
                      <a:pt x="614543" y="546942"/>
                    </a:cubicBezTo>
                    <a:moveTo>
                      <a:pt x="989854" y="869629"/>
                    </a:moveTo>
                    <a:cubicBezTo>
                      <a:pt x="988624" y="869277"/>
                      <a:pt x="987307" y="868926"/>
                      <a:pt x="986077" y="868750"/>
                    </a:cubicBezTo>
                    <a:cubicBezTo>
                      <a:pt x="986077" y="868750"/>
                      <a:pt x="985813" y="869717"/>
                      <a:pt x="985638" y="870244"/>
                    </a:cubicBezTo>
                    <a:cubicBezTo>
                      <a:pt x="986604" y="870332"/>
                      <a:pt x="987658" y="870595"/>
                      <a:pt x="989854" y="869629"/>
                    </a:cubicBezTo>
                    <a:moveTo>
                      <a:pt x="49292" y="536136"/>
                    </a:moveTo>
                    <a:cubicBezTo>
                      <a:pt x="49643" y="534906"/>
                      <a:pt x="49995" y="533588"/>
                      <a:pt x="50171" y="532358"/>
                    </a:cubicBezTo>
                    <a:cubicBezTo>
                      <a:pt x="50171" y="532358"/>
                      <a:pt x="49204" y="532095"/>
                      <a:pt x="48677" y="531919"/>
                    </a:cubicBezTo>
                    <a:cubicBezTo>
                      <a:pt x="48501" y="532973"/>
                      <a:pt x="48326" y="533940"/>
                      <a:pt x="49292" y="536136"/>
                    </a:cubicBezTo>
                    <a:moveTo>
                      <a:pt x="1155986" y="289970"/>
                    </a:moveTo>
                    <a:cubicBezTo>
                      <a:pt x="1155635" y="291200"/>
                      <a:pt x="1155283" y="292517"/>
                      <a:pt x="1155107" y="293747"/>
                    </a:cubicBezTo>
                    <a:cubicBezTo>
                      <a:pt x="1155107" y="293747"/>
                      <a:pt x="1156074" y="294011"/>
                      <a:pt x="1156601" y="294187"/>
                    </a:cubicBezTo>
                    <a:cubicBezTo>
                      <a:pt x="1156777" y="293132"/>
                      <a:pt x="1156952" y="292166"/>
                      <a:pt x="1155986" y="289970"/>
                    </a:cubicBezTo>
                    <a:moveTo>
                      <a:pt x="1184626" y="416655"/>
                    </a:moveTo>
                    <a:cubicBezTo>
                      <a:pt x="1185593" y="416479"/>
                      <a:pt x="1186647" y="416215"/>
                      <a:pt x="1187613" y="416040"/>
                    </a:cubicBezTo>
                    <a:cubicBezTo>
                      <a:pt x="1187438" y="415513"/>
                      <a:pt x="1187262" y="414546"/>
                      <a:pt x="1187174" y="414546"/>
                    </a:cubicBezTo>
                    <a:cubicBezTo>
                      <a:pt x="1185944" y="414810"/>
                      <a:pt x="1184714" y="415073"/>
                      <a:pt x="1184626" y="416655"/>
                    </a:cubicBezTo>
                    <a:moveTo>
                      <a:pt x="71958" y="666423"/>
                    </a:moveTo>
                    <a:cubicBezTo>
                      <a:pt x="70728" y="666072"/>
                      <a:pt x="69410" y="665720"/>
                      <a:pt x="68181" y="665545"/>
                    </a:cubicBezTo>
                    <a:cubicBezTo>
                      <a:pt x="68181" y="665545"/>
                      <a:pt x="67917" y="666511"/>
                      <a:pt x="67741" y="667038"/>
                    </a:cubicBezTo>
                    <a:cubicBezTo>
                      <a:pt x="68796" y="667214"/>
                      <a:pt x="69762" y="667389"/>
                      <a:pt x="71958" y="666423"/>
                    </a:cubicBezTo>
                    <a:moveTo>
                      <a:pt x="765125" y="812260"/>
                    </a:moveTo>
                    <a:cubicBezTo>
                      <a:pt x="766354" y="812612"/>
                      <a:pt x="767672" y="812963"/>
                      <a:pt x="768902" y="813139"/>
                    </a:cubicBezTo>
                    <a:cubicBezTo>
                      <a:pt x="768902" y="813139"/>
                      <a:pt x="769166" y="812172"/>
                      <a:pt x="769341" y="811645"/>
                    </a:cubicBezTo>
                    <a:cubicBezTo>
                      <a:pt x="768375" y="811470"/>
                      <a:pt x="767321" y="811206"/>
                      <a:pt x="765125" y="812260"/>
                    </a:cubicBezTo>
                    <a:moveTo>
                      <a:pt x="781905" y="828953"/>
                    </a:moveTo>
                    <a:cubicBezTo>
                      <a:pt x="782080" y="829919"/>
                      <a:pt x="782344" y="830973"/>
                      <a:pt x="782520" y="831939"/>
                    </a:cubicBezTo>
                    <a:cubicBezTo>
                      <a:pt x="783047" y="831764"/>
                      <a:pt x="784013" y="831588"/>
                      <a:pt x="784013" y="831500"/>
                    </a:cubicBezTo>
                    <a:cubicBezTo>
                      <a:pt x="783750" y="830270"/>
                      <a:pt x="783398" y="829040"/>
                      <a:pt x="781905" y="828953"/>
                    </a:cubicBezTo>
                    <a:moveTo>
                      <a:pt x="600223" y="429745"/>
                    </a:moveTo>
                    <a:cubicBezTo>
                      <a:pt x="600399" y="430711"/>
                      <a:pt x="600662" y="431766"/>
                      <a:pt x="600838" y="432732"/>
                    </a:cubicBezTo>
                    <a:cubicBezTo>
                      <a:pt x="601365" y="432556"/>
                      <a:pt x="602331" y="432381"/>
                      <a:pt x="602331" y="432293"/>
                    </a:cubicBezTo>
                    <a:cubicBezTo>
                      <a:pt x="602068" y="431151"/>
                      <a:pt x="601717" y="429833"/>
                      <a:pt x="600223" y="429745"/>
                    </a:cubicBezTo>
                    <a:moveTo>
                      <a:pt x="1393806" y="599478"/>
                    </a:moveTo>
                    <a:cubicBezTo>
                      <a:pt x="1394245" y="599830"/>
                      <a:pt x="1394773" y="600093"/>
                      <a:pt x="1395212" y="600445"/>
                    </a:cubicBezTo>
                    <a:cubicBezTo>
                      <a:pt x="1395124" y="599742"/>
                      <a:pt x="1395036" y="599039"/>
                      <a:pt x="1393806" y="599478"/>
                    </a:cubicBezTo>
                    <a:moveTo>
                      <a:pt x="33742" y="594734"/>
                    </a:moveTo>
                    <a:cubicBezTo>
                      <a:pt x="33303" y="594383"/>
                      <a:pt x="32775" y="594119"/>
                      <a:pt x="32336" y="593768"/>
                    </a:cubicBezTo>
                    <a:cubicBezTo>
                      <a:pt x="32424" y="594471"/>
                      <a:pt x="32512" y="595174"/>
                      <a:pt x="33742" y="594734"/>
                    </a:cubicBezTo>
                    <a:moveTo>
                      <a:pt x="1257545" y="558890"/>
                    </a:moveTo>
                    <a:cubicBezTo>
                      <a:pt x="1257984" y="559241"/>
                      <a:pt x="1258511" y="559505"/>
                      <a:pt x="1258951" y="559856"/>
                    </a:cubicBezTo>
                    <a:cubicBezTo>
                      <a:pt x="1258863" y="559066"/>
                      <a:pt x="1258863" y="558363"/>
                      <a:pt x="1257545" y="558890"/>
                    </a:cubicBezTo>
                    <a:moveTo>
                      <a:pt x="340879" y="693921"/>
                    </a:moveTo>
                    <a:cubicBezTo>
                      <a:pt x="340527" y="694361"/>
                      <a:pt x="340264" y="694888"/>
                      <a:pt x="339912" y="695327"/>
                    </a:cubicBezTo>
                    <a:cubicBezTo>
                      <a:pt x="340615" y="695239"/>
                      <a:pt x="341406" y="695151"/>
                      <a:pt x="340879" y="693921"/>
                    </a:cubicBezTo>
                    <a:moveTo>
                      <a:pt x="652847" y="97570"/>
                    </a:moveTo>
                    <a:cubicBezTo>
                      <a:pt x="653287" y="97921"/>
                      <a:pt x="653814" y="98185"/>
                      <a:pt x="654253" y="98536"/>
                    </a:cubicBezTo>
                    <a:cubicBezTo>
                      <a:pt x="654165" y="97746"/>
                      <a:pt x="654077" y="97043"/>
                      <a:pt x="652847" y="97570"/>
                    </a:cubicBezTo>
                    <a:moveTo>
                      <a:pt x="573955" y="484741"/>
                    </a:moveTo>
                    <a:cubicBezTo>
                      <a:pt x="573515" y="484390"/>
                      <a:pt x="572988" y="484126"/>
                      <a:pt x="572549" y="483775"/>
                    </a:cubicBezTo>
                    <a:cubicBezTo>
                      <a:pt x="572549" y="484478"/>
                      <a:pt x="572637" y="485269"/>
                      <a:pt x="573955" y="484741"/>
                    </a:cubicBezTo>
                    <a:moveTo>
                      <a:pt x="23024" y="471651"/>
                    </a:moveTo>
                    <a:cubicBezTo>
                      <a:pt x="23375" y="471212"/>
                      <a:pt x="23639" y="470685"/>
                      <a:pt x="23990" y="470246"/>
                    </a:cubicBezTo>
                    <a:cubicBezTo>
                      <a:pt x="23199" y="470246"/>
                      <a:pt x="22497" y="470333"/>
                      <a:pt x="23024" y="471651"/>
                    </a:cubicBezTo>
                    <a:moveTo>
                      <a:pt x="250038" y="746458"/>
                    </a:moveTo>
                    <a:cubicBezTo>
                      <a:pt x="250389" y="746018"/>
                      <a:pt x="250653" y="745491"/>
                      <a:pt x="251004" y="745052"/>
                    </a:cubicBezTo>
                    <a:cubicBezTo>
                      <a:pt x="250301" y="745140"/>
                      <a:pt x="249599" y="745228"/>
                      <a:pt x="250038" y="746458"/>
                    </a:cubicBezTo>
                    <a:moveTo>
                      <a:pt x="588275" y="441693"/>
                    </a:moveTo>
                    <a:cubicBezTo>
                      <a:pt x="588714" y="442045"/>
                      <a:pt x="589241" y="442308"/>
                      <a:pt x="589681" y="442659"/>
                    </a:cubicBezTo>
                    <a:cubicBezTo>
                      <a:pt x="589681" y="441957"/>
                      <a:pt x="589593" y="441254"/>
                      <a:pt x="588275" y="441693"/>
                    </a:cubicBezTo>
                    <a:moveTo>
                      <a:pt x="1171536" y="415425"/>
                    </a:moveTo>
                    <a:cubicBezTo>
                      <a:pt x="1171975" y="415776"/>
                      <a:pt x="1172503" y="416040"/>
                      <a:pt x="1172942" y="416391"/>
                    </a:cubicBezTo>
                    <a:cubicBezTo>
                      <a:pt x="1172854" y="415688"/>
                      <a:pt x="1172766" y="414986"/>
                      <a:pt x="1171536" y="415425"/>
                    </a:cubicBezTo>
                    <a:moveTo>
                      <a:pt x="1289787" y="763238"/>
                    </a:moveTo>
                    <a:cubicBezTo>
                      <a:pt x="1289436" y="763677"/>
                      <a:pt x="1289172" y="764204"/>
                      <a:pt x="1288821" y="764644"/>
                    </a:cubicBezTo>
                    <a:cubicBezTo>
                      <a:pt x="1289612" y="764556"/>
                      <a:pt x="1290314" y="764468"/>
                      <a:pt x="1289787" y="763238"/>
                    </a:cubicBezTo>
                    <a:moveTo>
                      <a:pt x="1253943" y="404707"/>
                    </a:moveTo>
                    <a:cubicBezTo>
                      <a:pt x="1254294" y="404267"/>
                      <a:pt x="1254558" y="403740"/>
                      <a:pt x="1254909" y="403301"/>
                    </a:cubicBezTo>
                    <a:cubicBezTo>
                      <a:pt x="1254207" y="403301"/>
                      <a:pt x="1253504" y="403389"/>
                      <a:pt x="1253943" y="404707"/>
                    </a:cubicBezTo>
                    <a:moveTo>
                      <a:pt x="1155986" y="801454"/>
                    </a:moveTo>
                    <a:cubicBezTo>
                      <a:pt x="1155635" y="801894"/>
                      <a:pt x="1155371" y="802421"/>
                      <a:pt x="1155020" y="802860"/>
                    </a:cubicBezTo>
                    <a:cubicBezTo>
                      <a:pt x="1155722" y="802860"/>
                      <a:pt x="1156425" y="802772"/>
                      <a:pt x="1155986" y="801454"/>
                    </a:cubicBezTo>
                    <a:moveTo>
                      <a:pt x="289484" y="355684"/>
                    </a:moveTo>
                    <a:cubicBezTo>
                      <a:pt x="289923" y="356036"/>
                      <a:pt x="290451" y="356299"/>
                      <a:pt x="290890" y="356651"/>
                    </a:cubicBezTo>
                    <a:cubicBezTo>
                      <a:pt x="290890" y="355948"/>
                      <a:pt x="290802" y="355245"/>
                      <a:pt x="289484" y="355684"/>
                    </a:cubicBezTo>
                    <a:moveTo>
                      <a:pt x="419771" y="335390"/>
                    </a:moveTo>
                    <a:cubicBezTo>
                      <a:pt x="420123" y="334951"/>
                      <a:pt x="420386" y="334424"/>
                      <a:pt x="420738" y="333984"/>
                    </a:cubicBezTo>
                    <a:cubicBezTo>
                      <a:pt x="420035" y="333984"/>
                      <a:pt x="419332" y="334072"/>
                      <a:pt x="419771" y="335390"/>
                    </a:cubicBezTo>
                    <a:moveTo>
                      <a:pt x="418541" y="821749"/>
                    </a:moveTo>
                    <a:cubicBezTo>
                      <a:pt x="418981" y="822100"/>
                      <a:pt x="419508" y="822364"/>
                      <a:pt x="419947" y="822715"/>
                    </a:cubicBezTo>
                    <a:cubicBezTo>
                      <a:pt x="419947" y="822012"/>
                      <a:pt x="419859" y="821309"/>
                      <a:pt x="418541" y="821749"/>
                    </a:cubicBezTo>
                    <a:moveTo>
                      <a:pt x="95854" y="319840"/>
                    </a:moveTo>
                    <a:cubicBezTo>
                      <a:pt x="95415" y="319489"/>
                      <a:pt x="94888" y="319225"/>
                      <a:pt x="94449" y="318873"/>
                    </a:cubicBezTo>
                    <a:cubicBezTo>
                      <a:pt x="94537" y="319576"/>
                      <a:pt x="94625" y="320279"/>
                      <a:pt x="95854" y="319840"/>
                    </a:cubicBezTo>
                    <a:moveTo>
                      <a:pt x="1182254" y="299546"/>
                    </a:moveTo>
                    <a:cubicBezTo>
                      <a:pt x="1181903" y="299985"/>
                      <a:pt x="1181639" y="300512"/>
                      <a:pt x="1181288" y="300951"/>
                    </a:cubicBezTo>
                    <a:cubicBezTo>
                      <a:pt x="1181991" y="300863"/>
                      <a:pt x="1182694" y="300776"/>
                      <a:pt x="1182254" y="299546"/>
                    </a:cubicBezTo>
                    <a:moveTo>
                      <a:pt x="643271" y="291112"/>
                    </a:moveTo>
                    <a:cubicBezTo>
                      <a:pt x="642832" y="290760"/>
                      <a:pt x="642305" y="290497"/>
                      <a:pt x="641866" y="290145"/>
                    </a:cubicBezTo>
                    <a:cubicBezTo>
                      <a:pt x="641866" y="290936"/>
                      <a:pt x="641954" y="291639"/>
                      <a:pt x="643271" y="291112"/>
                    </a:cubicBezTo>
                    <a:moveTo>
                      <a:pt x="884694" y="228999"/>
                    </a:moveTo>
                    <a:cubicBezTo>
                      <a:pt x="884254" y="228648"/>
                      <a:pt x="883727" y="228384"/>
                      <a:pt x="883288" y="228033"/>
                    </a:cubicBezTo>
                    <a:cubicBezTo>
                      <a:pt x="883288" y="228736"/>
                      <a:pt x="883376" y="229526"/>
                      <a:pt x="884694" y="228999"/>
                    </a:cubicBezTo>
                    <a:moveTo>
                      <a:pt x="287112" y="195527"/>
                    </a:moveTo>
                    <a:cubicBezTo>
                      <a:pt x="287551" y="195878"/>
                      <a:pt x="288079" y="196142"/>
                      <a:pt x="288518" y="196493"/>
                    </a:cubicBezTo>
                    <a:cubicBezTo>
                      <a:pt x="288430" y="195790"/>
                      <a:pt x="288430" y="195088"/>
                      <a:pt x="287112" y="195527"/>
                    </a:cubicBezTo>
                    <a:moveTo>
                      <a:pt x="267960" y="178835"/>
                    </a:moveTo>
                    <a:cubicBezTo>
                      <a:pt x="267521" y="178483"/>
                      <a:pt x="266994" y="178220"/>
                      <a:pt x="266554" y="177868"/>
                    </a:cubicBezTo>
                    <a:cubicBezTo>
                      <a:pt x="266642" y="178571"/>
                      <a:pt x="266730" y="179274"/>
                      <a:pt x="267960" y="178835"/>
                    </a:cubicBezTo>
                    <a:moveTo>
                      <a:pt x="1396178" y="494318"/>
                    </a:moveTo>
                    <a:cubicBezTo>
                      <a:pt x="1395739" y="493966"/>
                      <a:pt x="1395212" y="493702"/>
                      <a:pt x="1394773" y="493351"/>
                    </a:cubicBezTo>
                    <a:cubicBezTo>
                      <a:pt x="1394860" y="494054"/>
                      <a:pt x="1394948" y="494757"/>
                      <a:pt x="1396178" y="4943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id="{2E4DB9FC-2A42-428D-6029-C7C354AF261D}"/>
                  </a:ext>
                </a:extLst>
              </p:cNvPr>
              <p:cNvSpPr/>
              <p:nvPr/>
            </p:nvSpPr>
            <p:spPr>
              <a:xfrm>
                <a:off x="220052" y="1193490"/>
                <a:ext cx="1417768" cy="898659"/>
              </a:xfrm>
              <a:custGeom>
                <a:avLst/>
                <a:gdLst>
                  <a:gd name="connsiteX0" fmla="*/ 1412301 w 1417768"/>
                  <a:gd name="connsiteY0" fmla="*/ 491106 h 898659"/>
                  <a:gd name="connsiteX1" fmla="*/ 1402725 w 1417768"/>
                  <a:gd name="connsiteY1" fmla="*/ 449727 h 898659"/>
                  <a:gd name="connsiteX2" fmla="*/ 1386736 w 1417768"/>
                  <a:gd name="connsiteY2" fmla="*/ 414497 h 898659"/>
                  <a:gd name="connsiteX3" fmla="*/ 1347992 w 1417768"/>
                  <a:gd name="connsiteY3" fmla="*/ 352912 h 898659"/>
                  <a:gd name="connsiteX4" fmla="*/ 1328049 w 1417768"/>
                  <a:gd name="connsiteY4" fmla="*/ 332618 h 898659"/>
                  <a:gd name="connsiteX5" fmla="*/ 1316892 w 1417768"/>
                  <a:gd name="connsiteY5" fmla="*/ 319527 h 898659"/>
                  <a:gd name="connsiteX6" fmla="*/ 1278236 w 1417768"/>
                  <a:gd name="connsiteY6" fmla="*/ 289306 h 898659"/>
                  <a:gd name="connsiteX7" fmla="*/ 1230444 w 1417768"/>
                  <a:gd name="connsiteY7" fmla="*/ 260314 h 898659"/>
                  <a:gd name="connsiteX8" fmla="*/ 1205845 w 1417768"/>
                  <a:gd name="connsiteY8" fmla="*/ 250562 h 898659"/>
                  <a:gd name="connsiteX9" fmla="*/ 1153484 w 1417768"/>
                  <a:gd name="connsiteY9" fmla="*/ 229829 h 898659"/>
                  <a:gd name="connsiteX10" fmla="*/ 1131784 w 1417768"/>
                  <a:gd name="connsiteY10" fmla="*/ 224645 h 898659"/>
                  <a:gd name="connsiteX11" fmla="*/ 1114916 w 1417768"/>
                  <a:gd name="connsiteY11" fmla="*/ 222098 h 898659"/>
                  <a:gd name="connsiteX12" fmla="*/ 1087945 w 1417768"/>
                  <a:gd name="connsiteY12" fmla="*/ 215245 h 898659"/>
                  <a:gd name="connsiteX13" fmla="*/ 1039977 w 1417768"/>
                  <a:gd name="connsiteY13" fmla="*/ 212697 h 898659"/>
                  <a:gd name="connsiteX14" fmla="*/ 1011337 w 1417768"/>
                  <a:gd name="connsiteY14" fmla="*/ 212522 h 898659"/>
                  <a:gd name="connsiteX15" fmla="*/ 1004396 w 1417768"/>
                  <a:gd name="connsiteY15" fmla="*/ 209447 h 898659"/>
                  <a:gd name="connsiteX16" fmla="*/ 991833 w 1417768"/>
                  <a:gd name="connsiteY16" fmla="*/ 188450 h 898659"/>
                  <a:gd name="connsiteX17" fmla="*/ 962138 w 1417768"/>
                  <a:gd name="connsiteY17" fmla="*/ 143381 h 898659"/>
                  <a:gd name="connsiteX18" fmla="*/ 920496 w 1417768"/>
                  <a:gd name="connsiteY18" fmla="*/ 100157 h 898659"/>
                  <a:gd name="connsiteX19" fmla="*/ 874548 w 1417768"/>
                  <a:gd name="connsiteY19" fmla="*/ 67036 h 898659"/>
                  <a:gd name="connsiteX20" fmla="*/ 834135 w 1417768"/>
                  <a:gd name="connsiteY20" fmla="*/ 46302 h 898659"/>
                  <a:gd name="connsiteX21" fmla="*/ 787485 w 1417768"/>
                  <a:gd name="connsiteY21" fmla="*/ 26184 h 898659"/>
                  <a:gd name="connsiteX22" fmla="*/ 757966 w 1417768"/>
                  <a:gd name="connsiteY22" fmla="*/ 17310 h 898659"/>
                  <a:gd name="connsiteX23" fmla="*/ 725021 w 1417768"/>
                  <a:gd name="connsiteY23" fmla="*/ 11600 h 898659"/>
                  <a:gd name="connsiteX24" fmla="*/ 686102 w 1417768"/>
                  <a:gd name="connsiteY24" fmla="*/ 4660 h 898659"/>
                  <a:gd name="connsiteX25" fmla="*/ 676526 w 1417768"/>
                  <a:gd name="connsiteY25" fmla="*/ 4572 h 898659"/>
                  <a:gd name="connsiteX26" fmla="*/ 635498 w 1417768"/>
                  <a:gd name="connsiteY26" fmla="*/ 3 h 898659"/>
                  <a:gd name="connsiteX27" fmla="*/ 614940 w 1417768"/>
                  <a:gd name="connsiteY27" fmla="*/ 2200 h 898659"/>
                  <a:gd name="connsiteX28" fmla="*/ 564600 w 1417768"/>
                  <a:gd name="connsiteY28" fmla="*/ 4747 h 898659"/>
                  <a:gd name="connsiteX29" fmla="*/ 541846 w 1417768"/>
                  <a:gd name="connsiteY29" fmla="*/ 7383 h 898659"/>
                  <a:gd name="connsiteX30" fmla="*/ 486410 w 1417768"/>
                  <a:gd name="connsiteY30" fmla="*/ 23636 h 898659"/>
                  <a:gd name="connsiteX31" fmla="*/ 484126 w 1417768"/>
                  <a:gd name="connsiteY31" fmla="*/ 23812 h 898659"/>
                  <a:gd name="connsiteX32" fmla="*/ 452762 w 1417768"/>
                  <a:gd name="connsiteY32" fmla="*/ 31631 h 898659"/>
                  <a:gd name="connsiteX33" fmla="*/ 389420 w 1417768"/>
                  <a:gd name="connsiteY33" fmla="*/ 63346 h 898659"/>
                  <a:gd name="connsiteX34" fmla="*/ 387487 w 1417768"/>
                  <a:gd name="connsiteY34" fmla="*/ 64400 h 898659"/>
                  <a:gd name="connsiteX35" fmla="*/ 360077 w 1417768"/>
                  <a:gd name="connsiteY35" fmla="*/ 78896 h 898659"/>
                  <a:gd name="connsiteX36" fmla="*/ 290057 w 1417768"/>
                  <a:gd name="connsiteY36" fmla="*/ 134332 h 898659"/>
                  <a:gd name="connsiteX37" fmla="*/ 250699 w 1417768"/>
                  <a:gd name="connsiteY37" fmla="*/ 183706 h 898659"/>
                  <a:gd name="connsiteX38" fmla="*/ 239014 w 1417768"/>
                  <a:gd name="connsiteY38" fmla="*/ 193282 h 898659"/>
                  <a:gd name="connsiteX39" fmla="*/ 180591 w 1417768"/>
                  <a:gd name="connsiteY39" fmla="*/ 222449 h 898659"/>
                  <a:gd name="connsiteX40" fmla="*/ 161703 w 1417768"/>
                  <a:gd name="connsiteY40" fmla="*/ 234221 h 898659"/>
                  <a:gd name="connsiteX41" fmla="*/ 129021 w 1417768"/>
                  <a:gd name="connsiteY41" fmla="*/ 261808 h 898659"/>
                  <a:gd name="connsiteX42" fmla="*/ 103280 w 1417768"/>
                  <a:gd name="connsiteY42" fmla="*/ 282717 h 898659"/>
                  <a:gd name="connsiteX43" fmla="*/ 95900 w 1417768"/>
                  <a:gd name="connsiteY43" fmla="*/ 287900 h 898659"/>
                  <a:gd name="connsiteX44" fmla="*/ 71301 w 1417768"/>
                  <a:gd name="connsiteY44" fmla="*/ 317155 h 898659"/>
                  <a:gd name="connsiteX45" fmla="*/ 64536 w 1417768"/>
                  <a:gd name="connsiteY45" fmla="*/ 326292 h 898659"/>
                  <a:gd name="connsiteX46" fmla="*/ 42134 w 1417768"/>
                  <a:gd name="connsiteY46" fmla="*/ 362400 h 898659"/>
                  <a:gd name="connsiteX47" fmla="*/ 22718 w 1417768"/>
                  <a:gd name="connsiteY47" fmla="*/ 401056 h 898659"/>
                  <a:gd name="connsiteX48" fmla="*/ 6729 w 1417768"/>
                  <a:gd name="connsiteY48" fmla="*/ 450605 h 898659"/>
                  <a:gd name="connsiteX49" fmla="*/ 227 w 1417768"/>
                  <a:gd name="connsiteY49" fmla="*/ 496729 h 898659"/>
                  <a:gd name="connsiteX50" fmla="*/ 4532 w 1417768"/>
                  <a:gd name="connsiteY50" fmla="*/ 558138 h 898659"/>
                  <a:gd name="connsiteX51" fmla="*/ 14284 w 1417768"/>
                  <a:gd name="connsiteY51" fmla="*/ 597233 h 898659"/>
                  <a:gd name="connsiteX52" fmla="*/ 26496 w 1417768"/>
                  <a:gd name="connsiteY52" fmla="*/ 631584 h 898659"/>
                  <a:gd name="connsiteX53" fmla="*/ 41255 w 1417768"/>
                  <a:gd name="connsiteY53" fmla="*/ 658907 h 898659"/>
                  <a:gd name="connsiteX54" fmla="*/ 57508 w 1417768"/>
                  <a:gd name="connsiteY54" fmla="*/ 680870 h 898659"/>
                  <a:gd name="connsiteX55" fmla="*/ 84918 w 1417768"/>
                  <a:gd name="connsiteY55" fmla="*/ 712409 h 898659"/>
                  <a:gd name="connsiteX56" fmla="*/ 92562 w 1417768"/>
                  <a:gd name="connsiteY56" fmla="*/ 719877 h 898659"/>
                  <a:gd name="connsiteX57" fmla="*/ 112065 w 1417768"/>
                  <a:gd name="connsiteY57" fmla="*/ 740699 h 898659"/>
                  <a:gd name="connsiteX58" fmla="*/ 150633 w 1417768"/>
                  <a:gd name="connsiteY58" fmla="*/ 768460 h 898659"/>
                  <a:gd name="connsiteX59" fmla="*/ 191749 w 1417768"/>
                  <a:gd name="connsiteY59" fmla="*/ 790687 h 898659"/>
                  <a:gd name="connsiteX60" fmla="*/ 232337 w 1417768"/>
                  <a:gd name="connsiteY60" fmla="*/ 807731 h 898659"/>
                  <a:gd name="connsiteX61" fmla="*/ 268181 w 1417768"/>
                  <a:gd name="connsiteY61" fmla="*/ 819328 h 898659"/>
                  <a:gd name="connsiteX62" fmla="*/ 297261 w 1417768"/>
                  <a:gd name="connsiteY62" fmla="*/ 826883 h 898659"/>
                  <a:gd name="connsiteX63" fmla="*/ 321157 w 1417768"/>
                  <a:gd name="connsiteY63" fmla="*/ 829782 h 898659"/>
                  <a:gd name="connsiteX64" fmla="*/ 352082 w 1417768"/>
                  <a:gd name="connsiteY64" fmla="*/ 834263 h 898659"/>
                  <a:gd name="connsiteX65" fmla="*/ 356211 w 1417768"/>
                  <a:gd name="connsiteY65" fmla="*/ 835493 h 898659"/>
                  <a:gd name="connsiteX66" fmla="*/ 367983 w 1417768"/>
                  <a:gd name="connsiteY66" fmla="*/ 838919 h 898659"/>
                  <a:gd name="connsiteX67" fmla="*/ 407430 w 1417768"/>
                  <a:gd name="connsiteY67" fmla="*/ 838919 h 898659"/>
                  <a:gd name="connsiteX68" fmla="*/ 425440 w 1417768"/>
                  <a:gd name="connsiteY68" fmla="*/ 833208 h 898659"/>
                  <a:gd name="connsiteX69" fmla="*/ 428427 w 1417768"/>
                  <a:gd name="connsiteY69" fmla="*/ 831803 h 898659"/>
                  <a:gd name="connsiteX70" fmla="*/ 451357 w 1417768"/>
                  <a:gd name="connsiteY70" fmla="*/ 829519 h 898659"/>
                  <a:gd name="connsiteX71" fmla="*/ 515051 w 1417768"/>
                  <a:gd name="connsiteY71" fmla="*/ 824511 h 898659"/>
                  <a:gd name="connsiteX72" fmla="*/ 547029 w 1417768"/>
                  <a:gd name="connsiteY72" fmla="*/ 815286 h 898659"/>
                  <a:gd name="connsiteX73" fmla="*/ 580677 w 1417768"/>
                  <a:gd name="connsiteY73" fmla="*/ 806852 h 898659"/>
                  <a:gd name="connsiteX74" fmla="*/ 584719 w 1417768"/>
                  <a:gd name="connsiteY74" fmla="*/ 805271 h 898659"/>
                  <a:gd name="connsiteX75" fmla="*/ 612568 w 1417768"/>
                  <a:gd name="connsiteY75" fmla="*/ 791741 h 898659"/>
                  <a:gd name="connsiteX76" fmla="*/ 624516 w 1417768"/>
                  <a:gd name="connsiteY76" fmla="*/ 786119 h 898659"/>
                  <a:gd name="connsiteX77" fmla="*/ 647183 w 1417768"/>
                  <a:gd name="connsiteY77" fmla="*/ 774346 h 898659"/>
                  <a:gd name="connsiteX78" fmla="*/ 650258 w 1417768"/>
                  <a:gd name="connsiteY78" fmla="*/ 773117 h 898659"/>
                  <a:gd name="connsiteX79" fmla="*/ 664051 w 1417768"/>
                  <a:gd name="connsiteY79" fmla="*/ 772677 h 898659"/>
                  <a:gd name="connsiteX80" fmla="*/ 694448 w 1417768"/>
                  <a:gd name="connsiteY80" fmla="*/ 800439 h 898659"/>
                  <a:gd name="connsiteX81" fmla="*/ 722561 w 1417768"/>
                  <a:gd name="connsiteY81" fmla="*/ 822051 h 898659"/>
                  <a:gd name="connsiteX82" fmla="*/ 743822 w 1417768"/>
                  <a:gd name="connsiteY82" fmla="*/ 833736 h 898659"/>
                  <a:gd name="connsiteX83" fmla="*/ 772638 w 1417768"/>
                  <a:gd name="connsiteY83" fmla="*/ 850955 h 898659"/>
                  <a:gd name="connsiteX84" fmla="*/ 801366 w 1417768"/>
                  <a:gd name="connsiteY84" fmla="*/ 862376 h 898659"/>
                  <a:gd name="connsiteX85" fmla="*/ 847050 w 1417768"/>
                  <a:gd name="connsiteY85" fmla="*/ 879068 h 898659"/>
                  <a:gd name="connsiteX86" fmla="*/ 867608 w 1417768"/>
                  <a:gd name="connsiteY86" fmla="*/ 884252 h 898659"/>
                  <a:gd name="connsiteX87" fmla="*/ 900201 w 1417768"/>
                  <a:gd name="connsiteY87" fmla="*/ 889347 h 898659"/>
                  <a:gd name="connsiteX88" fmla="*/ 955110 w 1417768"/>
                  <a:gd name="connsiteY88" fmla="*/ 891631 h 898659"/>
                  <a:gd name="connsiteX89" fmla="*/ 958888 w 1417768"/>
                  <a:gd name="connsiteY89" fmla="*/ 893827 h 898659"/>
                  <a:gd name="connsiteX90" fmla="*/ 978831 w 1417768"/>
                  <a:gd name="connsiteY90" fmla="*/ 891455 h 898659"/>
                  <a:gd name="connsiteX91" fmla="*/ 979709 w 1417768"/>
                  <a:gd name="connsiteY91" fmla="*/ 890753 h 898659"/>
                  <a:gd name="connsiteX92" fmla="*/ 982257 w 1417768"/>
                  <a:gd name="connsiteY92" fmla="*/ 889874 h 898659"/>
                  <a:gd name="connsiteX93" fmla="*/ 981993 w 1417768"/>
                  <a:gd name="connsiteY93" fmla="*/ 893037 h 898659"/>
                  <a:gd name="connsiteX94" fmla="*/ 978391 w 1417768"/>
                  <a:gd name="connsiteY94" fmla="*/ 895673 h 898659"/>
                  <a:gd name="connsiteX95" fmla="*/ 983135 w 1417768"/>
                  <a:gd name="connsiteY95" fmla="*/ 898659 h 898659"/>
                  <a:gd name="connsiteX96" fmla="*/ 995084 w 1417768"/>
                  <a:gd name="connsiteY96" fmla="*/ 897518 h 898659"/>
                  <a:gd name="connsiteX97" fmla="*/ 1008789 w 1417768"/>
                  <a:gd name="connsiteY97" fmla="*/ 896200 h 898659"/>
                  <a:gd name="connsiteX98" fmla="*/ 1013972 w 1417768"/>
                  <a:gd name="connsiteY98" fmla="*/ 894443 h 898659"/>
                  <a:gd name="connsiteX99" fmla="*/ 1027062 w 1417768"/>
                  <a:gd name="connsiteY99" fmla="*/ 891807 h 898659"/>
                  <a:gd name="connsiteX100" fmla="*/ 1043315 w 1417768"/>
                  <a:gd name="connsiteY100" fmla="*/ 893564 h 898659"/>
                  <a:gd name="connsiteX101" fmla="*/ 1068529 w 1417768"/>
                  <a:gd name="connsiteY101" fmla="*/ 889698 h 898659"/>
                  <a:gd name="connsiteX102" fmla="*/ 1116234 w 1417768"/>
                  <a:gd name="connsiteY102" fmla="*/ 878277 h 898659"/>
                  <a:gd name="connsiteX103" fmla="*/ 1160161 w 1417768"/>
                  <a:gd name="connsiteY103" fmla="*/ 863167 h 898659"/>
                  <a:gd name="connsiteX104" fmla="*/ 1185902 w 1417768"/>
                  <a:gd name="connsiteY104" fmla="*/ 853239 h 898659"/>
                  <a:gd name="connsiteX105" fmla="*/ 1225612 w 1417768"/>
                  <a:gd name="connsiteY105" fmla="*/ 833648 h 898659"/>
                  <a:gd name="connsiteX106" fmla="*/ 1250299 w 1417768"/>
                  <a:gd name="connsiteY106" fmla="*/ 817834 h 898659"/>
                  <a:gd name="connsiteX107" fmla="*/ 1294138 w 1417768"/>
                  <a:gd name="connsiteY107" fmla="*/ 786031 h 898659"/>
                  <a:gd name="connsiteX108" fmla="*/ 1360995 w 1417768"/>
                  <a:gd name="connsiteY108" fmla="*/ 712585 h 898659"/>
                  <a:gd name="connsiteX109" fmla="*/ 1386384 w 1417768"/>
                  <a:gd name="connsiteY109" fmla="*/ 668131 h 898659"/>
                  <a:gd name="connsiteX110" fmla="*/ 1397278 w 1417768"/>
                  <a:gd name="connsiteY110" fmla="*/ 642742 h 898659"/>
                  <a:gd name="connsiteX111" fmla="*/ 1403077 w 1417768"/>
                  <a:gd name="connsiteY111" fmla="*/ 629651 h 898659"/>
                  <a:gd name="connsiteX112" fmla="*/ 1408436 w 1417768"/>
                  <a:gd name="connsiteY112" fmla="*/ 605579 h 898659"/>
                  <a:gd name="connsiteX113" fmla="*/ 1417397 w 1417768"/>
                  <a:gd name="connsiteY113" fmla="*/ 543203 h 898659"/>
                  <a:gd name="connsiteX114" fmla="*/ 1415903 w 1417768"/>
                  <a:gd name="connsiteY114" fmla="*/ 531343 h 898659"/>
                  <a:gd name="connsiteX115" fmla="*/ 1415025 w 1417768"/>
                  <a:gd name="connsiteY115" fmla="*/ 495938 h 898659"/>
                  <a:gd name="connsiteX116" fmla="*/ 1412301 w 1417768"/>
                  <a:gd name="connsiteY116" fmla="*/ 491106 h 898659"/>
                  <a:gd name="connsiteX117" fmla="*/ 69017 w 1417768"/>
                  <a:gd name="connsiteY117" fmla="*/ 365651 h 898659"/>
                  <a:gd name="connsiteX118" fmla="*/ 90365 w 1417768"/>
                  <a:gd name="connsiteY118" fmla="*/ 335253 h 898659"/>
                  <a:gd name="connsiteX119" fmla="*/ 103719 w 1417768"/>
                  <a:gd name="connsiteY119" fmla="*/ 318473 h 898659"/>
                  <a:gd name="connsiteX120" fmla="*/ 115579 w 1417768"/>
                  <a:gd name="connsiteY120" fmla="*/ 308106 h 898659"/>
                  <a:gd name="connsiteX121" fmla="*/ 151863 w 1417768"/>
                  <a:gd name="connsiteY121" fmla="*/ 274722 h 898659"/>
                  <a:gd name="connsiteX122" fmla="*/ 171542 w 1417768"/>
                  <a:gd name="connsiteY122" fmla="*/ 261808 h 898659"/>
                  <a:gd name="connsiteX123" fmla="*/ 191573 w 1417768"/>
                  <a:gd name="connsiteY123" fmla="*/ 246697 h 898659"/>
                  <a:gd name="connsiteX124" fmla="*/ 195175 w 1417768"/>
                  <a:gd name="connsiteY124" fmla="*/ 243885 h 898659"/>
                  <a:gd name="connsiteX125" fmla="*/ 199743 w 1417768"/>
                  <a:gd name="connsiteY125" fmla="*/ 244237 h 898659"/>
                  <a:gd name="connsiteX126" fmla="*/ 197986 w 1417768"/>
                  <a:gd name="connsiteY126" fmla="*/ 247663 h 898659"/>
                  <a:gd name="connsiteX127" fmla="*/ 191134 w 1417768"/>
                  <a:gd name="connsiteY127" fmla="*/ 254252 h 898659"/>
                  <a:gd name="connsiteX128" fmla="*/ 157398 w 1417768"/>
                  <a:gd name="connsiteY128" fmla="*/ 288076 h 898659"/>
                  <a:gd name="connsiteX129" fmla="*/ 154235 w 1417768"/>
                  <a:gd name="connsiteY129" fmla="*/ 291590 h 898659"/>
                  <a:gd name="connsiteX130" fmla="*/ 104510 w 1417768"/>
                  <a:gd name="connsiteY130" fmla="*/ 338416 h 898659"/>
                  <a:gd name="connsiteX131" fmla="*/ 78505 w 1417768"/>
                  <a:gd name="connsiteY131" fmla="*/ 381201 h 898659"/>
                  <a:gd name="connsiteX132" fmla="*/ 68402 w 1417768"/>
                  <a:gd name="connsiteY132" fmla="*/ 412828 h 898659"/>
                  <a:gd name="connsiteX133" fmla="*/ 56805 w 1417768"/>
                  <a:gd name="connsiteY133" fmla="*/ 451132 h 898659"/>
                  <a:gd name="connsiteX134" fmla="*/ 46526 w 1417768"/>
                  <a:gd name="connsiteY134" fmla="*/ 475556 h 898659"/>
                  <a:gd name="connsiteX135" fmla="*/ 44945 w 1417768"/>
                  <a:gd name="connsiteY135" fmla="*/ 485922 h 898659"/>
                  <a:gd name="connsiteX136" fmla="*/ 42573 w 1417768"/>
                  <a:gd name="connsiteY136" fmla="*/ 498222 h 898659"/>
                  <a:gd name="connsiteX137" fmla="*/ 40552 w 1417768"/>
                  <a:gd name="connsiteY137" fmla="*/ 518692 h 898659"/>
                  <a:gd name="connsiteX138" fmla="*/ 36950 w 1417768"/>
                  <a:gd name="connsiteY138" fmla="*/ 535823 h 898659"/>
                  <a:gd name="connsiteX139" fmla="*/ 35633 w 1417768"/>
                  <a:gd name="connsiteY139" fmla="*/ 554097 h 898659"/>
                  <a:gd name="connsiteX140" fmla="*/ 49689 w 1417768"/>
                  <a:gd name="connsiteY140" fmla="*/ 592401 h 898659"/>
                  <a:gd name="connsiteX141" fmla="*/ 52852 w 1417768"/>
                  <a:gd name="connsiteY141" fmla="*/ 596882 h 898659"/>
                  <a:gd name="connsiteX142" fmla="*/ 56805 w 1417768"/>
                  <a:gd name="connsiteY142" fmla="*/ 603559 h 898659"/>
                  <a:gd name="connsiteX143" fmla="*/ 62516 w 1417768"/>
                  <a:gd name="connsiteY143" fmla="*/ 619197 h 898659"/>
                  <a:gd name="connsiteX144" fmla="*/ 78857 w 1417768"/>
                  <a:gd name="connsiteY144" fmla="*/ 649506 h 898659"/>
                  <a:gd name="connsiteX145" fmla="*/ 90805 w 1417768"/>
                  <a:gd name="connsiteY145" fmla="*/ 670679 h 898659"/>
                  <a:gd name="connsiteX146" fmla="*/ 106706 w 1417768"/>
                  <a:gd name="connsiteY146" fmla="*/ 689216 h 898659"/>
                  <a:gd name="connsiteX147" fmla="*/ 119621 w 1417768"/>
                  <a:gd name="connsiteY147" fmla="*/ 695717 h 898659"/>
                  <a:gd name="connsiteX148" fmla="*/ 125419 w 1417768"/>
                  <a:gd name="connsiteY148" fmla="*/ 698616 h 898659"/>
                  <a:gd name="connsiteX149" fmla="*/ 154674 w 1417768"/>
                  <a:gd name="connsiteY149" fmla="*/ 717066 h 898659"/>
                  <a:gd name="connsiteX150" fmla="*/ 163021 w 1417768"/>
                  <a:gd name="connsiteY150" fmla="*/ 722161 h 898659"/>
                  <a:gd name="connsiteX151" fmla="*/ 174090 w 1417768"/>
                  <a:gd name="connsiteY151" fmla="*/ 730156 h 898659"/>
                  <a:gd name="connsiteX152" fmla="*/ 204312 w 1417768"/>
                  <a:gd name="connsiteY152" fmla="*/ 741226 h 898659"/>
                  <a:gd name="connsiteX153" fmla="*/ 234182 w 1417768"/>
                  <a:gd name="connsiteY153" fmla="*/ 749747 h 898659"/>
                  <a:gd name="connsiteX154" fmla="*/ 238663 w 1417768"/>
                  <a:gd name="connsiteY154" fmla="*/ 750450 h 898659"/>
                  <a:gd name="connsiteX155" fmla="*/ 264140 w 1417768"/>
                  <a:gd name="connsiteY155" fmla="*/ 758357 h 898659"/>
                  <a:gd name="connsiteX156" fmla="*/ 267127 w 1417768"/>
                  <a:gd name="connsiteY156" fmla="*/ 761783 h 898659"/>
                  <a:gd name="connsiteX157" fmla="*/ 289530 w 1417768"/>
                  <a:gd name="connsiteY157" fmla="*/ 776894 h 898659"/>
                  <a:gd name="connsiteX158" fmla="*/ 304114 w 1417768"/>
                  <a:gd name="connsiteY158" fmla="*/ 779091 h 898659"/>
                  <a:gd name="connsiteX159" fmla="*/ 317467 w 1417768"/>
                  <a:gd name="connsiteY159" fmla="*/ 776982 h 898659"/>
                  <a:gd name="connsiteX160" fmla="*/ 369477 w 1417768"/>
                  <a:gd name="connsiteY160" fmla="*/ 778915 h 898659"/>
                  <a:gd name="connsiteX161" fmla="*/ 408747 w 1417768"/>
                  <a:gd name="connsiteY161" fmla="*/ 773029 h 898659"/>
                  <a:gd name="connsiteX162" fmla="*/ 426494 w 1417768"/>
                  <a:gd name="connsiteY162" fmla="*/ 769690 h 898659"/>
                  <a:gd name="connsiteX163" fmla="*/ 451796 w 1417768"/>
                  <a:gd name="connsiteY163" fmla="*/ 768109 h 898659"/>
                  <a:gd name="connsiteX164" fmla="*/ 482018 w 1417768"/>
                  <a:gd name="connsiteY164" fmla="*/ 767230 h 898659"/>
                  <a:gd name="connsiteX165" fmla="*/ 520322 w 1417768"/>
                  <a:gd name="connsiteY165" fmla="*/ 761783 h 898659"/>
                  <a:gd name="connsiteX166" fmla="*/ 553003 w 1417768"/>
                  <a:gd name="connsiteY166" fmla="*/ 750889 h 898659"/>
                  <a:gd name="connsiteX167" fmla="*/ 564600 w 1417768"/>
                  <a:gd name="connsiteY167" fmla="*/ 750626 h 898659"/>
                  <a:gd name="connsiteX168" fmla="*/ 595085 w 1417768"/>
                  <a:gd name="connsiteY168" fmla="*/ 747727 h 898659"/>
                  <a:gd name="connsiteX169" fmla="*/ 627064 w 1417768"/>
                  <a:gd name="connsiteY169" fmla="*/ 738590 h 898659"/>
                  <a:gd name="connsiteX170" fmla="*/ 637431 w 1417768"/>
                  <a:gd name="connsiteY170" fmla="*/ 741840 h 898659"/>
                  <a:gd name="connsiteX171" fmla="*/ 632775 w 1417768"/>
                  <a:gd name="connsiteY171" fmla="*/ 751504 h 898659"/>
                  <a:gd name="connsiteX172" fmla="*/ 603695 w 1417768"/>
                  <a:gd name="connsiteY172" fmla="*/ 764858 h 898659"/>
                  <a:gd name="connsiteX173" fmla="*/ 562492 w 1417768"/>
                  <a:gd name="connsiteY173" fmla="*/ 783747 h 898659"/>
                  <a:gd name="connsiteX174" fmla="*/ 557572 w 1417768"/>
                  <a:gd name="connsiteY174" fmla="*/ 786119 h 898659"/>
                  <a:gd name="connsiteX175" fmla="*/ 519970 w 1417768"/>
                  <a:gd name="connsiteY175" fmla="*/ 793762 h 898659"/>
                  <a:gd name="connsiteX176" fmla="*/ 491857 w 1417768"/>
                  <a:gd name="connsiteY176" fmla="*/ 800527 h 898659"/>
                  <a:gd name="connsiteX177" fmla="*/ 470597 w 1417768"/>
                  <a:gd name="connsiteY177" fmla="*/ 803953 h 898659"/>
                  <a:gd name="connsiteX178" fmla="*/ 442220 w 1417768"/>
                  <a:gd name="connsiteY178" fmla="*/ 813354 h 898659"/>
                  <a:gd name="connsiteX179" fmla="*/ 436949 w 1417768"/>
                  <a:gd name="connsiteY179" fmla="*/ 814759 h 898659"/>
                  <a:gd name="connsiteX180" fmla="*/ 408045 w 1417768"/>
                  <a:gd name="connsiteY180" fmla="*/ 812299 h 898659"/>
                  <a:gd name="connsiteX181" fmla="*/ 360955 w 1417768"/>
                  <a:gd name="connsiteY181" fmla="*/ 807731 h 898659"/>
                  <a:gd name="connsiteX182" fmla="*/ 338464 w 1417768"/>
                  <a:gd name="connsiteY182" fmla="*/ 806237 h 898659"/>
                  <a:gd name="connsiteX183" fmla="*/ 329240 w 1417768"/>
                  <a:gd name="connsiteY183" fmla="*/ 805447 h 898659"/>
                  <a:gd name="connsiteX184" fmla="*/ 312635 w 1417768"/>
                  <a:gd name="connsiteY184" fmla="*/ 802460 h 898659"/>
                  <a:gd name="connsiteX185" fmla="*/ 279251 w 1417768"/>
                  <a:gd name="connsiteY185" fmla="*/ 793323 h 898659"/>
                  <a:gd name="connsiteX186" fmla="*/ 231722 w 1417768"/>
                  <a:gd name="connsiteY186" fmla="*/ 778300 h 898659"/>
                  <a:gd name="connsiteX187" fmla="*/ 218632 w 1417768"/>
                  <a:gd name="connsiteY187" fmla="*/ 772589 h 898659"/>
                  <a:gd name="connsiteX188" fmla="*/ 179098 w 1417768"/>
                  <a:gd name="connsiteY188" fmla="*/ 752647 h 898659"/>
                  <a:gd name="connsiteX189" fmla="*/ 150897 w 1417768"/>
                  <a:gd name="connsiteY189" fmla="*/ 734022 h 898659"/>
                  <a:gd name="connsiteX190" fmla="*/ 124541 w 1417768"/>
                  <a:gd name="connsiteY190" fmla="*/ 714254 h 898659"/>
                  <a:gd name="connsiteX191" fmla="*/ 92913 w 1417768"/>
                  <a:gd name="connsiteY191" fmla="*/ 684823 h 898659"/>
                  <a:gd name="connsiteX192" fmla="*/ 84391 w 1417768"/>
                  <a:gd name="connsiteY192" fmla="*/ 674017 h 898659"/>
                  <a:gd name="connsiteX193" fmla="*/ 75957 w 1417768"/>
                  <a:gd name="connsiteY193" fmla="*/ 661015 h 898659"/>
                  <a:gd name="connsiteX194" fmla="*/ 60583 w 1417768"/>
                  <a:gd name="connsiteY194" fmla="*/ 637558 h 898659"/>
                  <a:gd name="connsiteX195" fmla="*/ 49162 w 1417768"/>
                  <a:gd name="connsiteY195" fmla="*/ 616034 h 898659"/>
                  <a:gd name="connsiteX196" fmla="*/ 40640 w 1417768"/>
                  <a:gd name="connsiteY196" fmla="*/ 601802 h 898659"/>
                  <a:gd name="connsiteX197" fmla="*/ 39674 w 1417768"/>
                  <a:gd name="connsiteY197" fmla="*/ 594246 h 898659"/>
                  <a:gd name="connsiteX198" fmla="*/ 40025 w 1417768"/>
                  <a:gd name="connsiteY198" fmla="*/ 592138 h 898659"/>
                  <a:gd name="connsiteX199" fmla="*/ 33173 w 1417768"/>
                  <a:gd name="connsiteY199" fmla="*/ 569823 h 898659"/>
                  <a:gd name="connsiteX200" fmla="*/ 26935 w 1417768"/>
                  <a:gd name="connsiteY200" fmla="*/ 547332 h 898659"/>
                  <a:gd name="connsiteX201" fmla="*/ 25793 w 1417768"/>
                  <a:gd name="connsiteY201" fmla="*/ 545487 h 898659"/>
                  <a:gd name="connsiteX202" fmla="*/ 26144 w 1417768"/>
                  <a:gd name="connsiteY202" fmla="*/ 508150 h 898659"/>
                  <a:gd name="connsiteX203" fmla="*/ 27989 w 1417768"/>
                  <a:gd name="connsiteY203" fmla="*/ 484605 h 898659"/>
                  <a:gd name="connsiteX204" fmla="*/ 27901 w 1417768"/>
                  <a:gd name="connsiteY204" fmla="*/ 474677 h 898659"/>
                  <a:gd name="connsiteX205" fmla="*/ 27989 w 1417768"/>
                  <a:gd name="connsiteY205" fmla="*/ 464750 h 898659"/>
                  <a:gd name="connsiteX206" fmla="*/ 32733 w 1417768"/>
                  <a:gd name="connsiteY206" fmla="*/ 453680 h 898659"/>
                  <a:gd name="connsiteX207" fmla="*/ 37741 w 1417768"/>
                  <a:gd name="connsiteY207" fmla="*/ 428203 h 898659"/>
                  <a:gd name="connsiteX208" fmla="*/ 40904 w 1417768"/>
                  <a:gd name="connsiteY208" fmla="*/ 421174 h 898659"/>
                  <a:gd name="connsiteX209" fmla="*/ 54521 w 1417768"/>
                  <a:gd name="connsiteY209" fmla="*/ 387351 h 898659"/>
                  <a:gd name="connsiteX210" fmla="*/ 56102 w 1417768"/>
                  <a:gd name="connsiteY210" fmla="*/ 384451 h 898659"/>
                  <a:gd name="connsiteX211" fmla="*/ 69017 w 1417768"/>
                  <a:gd name="connsiteY211" fmla="*/ 365651 h 898659"/>
                  <a:gd name="connsiteX212" fmla="*/ 388629 w 1417768"/>
                  <a:gd name="connsiteY212" fmla="*/ 92513 h 898659"/>
                  <a:gd name="connsiteX213" fmla="*/ 403125 w 1417768"/>
                  <a:gd name="connsiteY213" fmla="*/ 85221 h 898659"/>
                  <a:gd name="connsiteX214" fmla="*/ 422892 w 1417768"/>
                  <a:gd name="connsiteY214" fmla="*/ 75997 h 898659"/>
                  <a:gd name="connsiteX215" fmla="*/ 438881 w 1417768"/>
                  <a:gd name="connsiteY215" fmla="*/ 68266 h 898659"/>
                  <a:gd name="connsiteX216" fmla="*/ 456628 w 1417768"/>
                  <a:gd name="connsiteY216" fmla="*/ 62116 h 898659"/>
                  <a:gd name="connsiteX217" fmla="*/ 469454 w 1417768"/>
                  <a:gd name="connsiteY217" fmla="*/ 56318 h 898659"/>
                  <a:gd name="connsiteX218" fmla="*/ 510394 w 1417768"/>
                  <a:gd name="connsiteY218" fmla="*/ 45336 h 898659"/>
                  <a:gd name="connsiteX219" fmla="*/ 517686 w 1417768"/>
                  <a:gd name="connsiteY219" fmla="*/ 42876 h 898659"/>
                  <a:gd name="connsiteX220" fmla="*/ 540089 w 1417768"/>
                  <a:gd name="connsiteY220" fmla="*/ 38308 h 898659"/>
                  <a:gd name="connsiteX221" fmla="*/ 572507 w 1417768"/>
                  <a:gd name="connsiteY221" fmla="*/ 32948 h 898659"/>
                  <a:gd name="connsiteX222" fmla="*/ 586036 w 1417768"/>
                  <a:gd name="connsiteY222" fmla="*/ 31016 h 898659"/>
                  <a:gd name="connsiteX223" fmla="*/ 603080 w 1417768"/>
                  <a:gd name="connsiteY223" fmla="*/ 28819 h 898659"/>
                  <a:gd name="connsiteX224" fmla="*/ 608615 w 1417768"/>
                  <a:gd name="connsiteY224" fmla="*/ 29434 h 898659"/>
                  <a:gd name="connsiteX225" fmla="*/ 612656 w 1417768"/>
                  <a:gd name="connsiteY225" fmla="*/ 30840 h 898659"/>
                  <a:gd name="connsiteX226" fmla="*/ 643493 w 1417768"/>
                  <a:gd name="connsiteY226" fmla="*/ 29698 h 898659"/>
                  <a:gd name="connsiteX227" fmla="*/ 680479 w 1417768"/>
                  <a:gd name="connsiteY227" fmla="*/ 31455 h 898659"/>
                  <a:gd name="connsiteX228" fmla="*/ 706748 w 1417768"/>
                  <a:gd name="connsiteY228" fmla="*/ 35936 h 898659"/>
                  <a:gd name="connsiteX229" fmla="*/ 747512 w 1417768"/>
                  <a:gd name="connsiteY229" fmla="*/ 43930 h 898659"/>
                  <a:gd name="connsiteX230" fmla="*/ 784235 w 1417768"/>
                  <a:gd name="connsiteY230" fmla="*/ 56318 h 898659"/>
                  <a:gd name="connsiteX231" fmla="*/ 806901 w 1417768"/>
                  <a:gd name="connsiteY231" fmla="*/ 62116 h 898659"/>
                  <a:gd name="connsiteX232" fmla="*/ 816565 w 1417768"/>
                  <a:gd name="connsiteY232" fmla="*/ 67563 h 898659"/>
                  <a:gd name="connsiteX233" fmla="*/ 862952 w 1417768"/>
                  <a:gd name="connsiteY233" fmla="*/ 94183 h 898659"/>
                  <a:gd name="connsiteX234" fmla="*/ 887814 w 1417768"/>
                  <a:gd name="connsiteY234" fmla="*/ 100244 h 898659"/>
                  <a:gd name="connsiteX235" fmla="*/ 890889 w 1417768"/>
                  <a:gd name="connsiteY235" fmla="*/ 101299 h 898659"/>
                  <a:gd name="connsiteX236" fmla="*/ 887902 w 1417768"/>
                  <a:gd name="connsiteY236" fmla="*/ 102529 h 898659"/>
                  <a:gd name="connsiteX237" fmla="*/ 883685 w 1417768"/>
                  <a:gd name="connsiteY237" fmla="*/ 103846 h 898659"/>
                  <a:gd name="connsiteX238" fmla="*/ 884124 w 1417768"/>
                  <a:gd name="connsiteY238" fmla="*/ 108766 h 898659"/>
                  <a:gd name="connsiteX239" fmla="*/ 912940 w 1417768"/>
                  <a:gd name="connsiteY239" fmla="*/ 131257 h 898659"/>
                  <a:gd name="connsiteX240" fmla="*/ 940790 w 1417768"/>
                  <a:gd name="connsiteY240" fmla="*/ 158492 h 898659"/>
                  <a:gd name="connsiteX241" fmla="*/ 945095 w 1417768"/>
                  <a:gd name="connsiteY241" fmla="*/ 165081 h 898659"/>
                  <a:gd name="connsiteX242" fmla="*/ 954056 w 1417768"/>
                  <a:gd name="connsiteY242" fmla="*/ 176941 h 898659"/>
                  <a:gd name="connsiteX243" fmla="*/ 974438 w 1417768"/>
                  <a:gd name="connsiteY243" fmla="*/ 208920 h 898659"/>
                  <a:gd name="connsiteX244" fmla="*/ 973823 w 1417768"/>
                  <a:gd name="connsiteY244" fmla="*/ 211994 h 898659"/>
                  <a:gd name="connsiteX245" fmla="*/ 955198 w 1417768"/>
                  <a:gd name="connsiteY245" fmla="*/ 211028 h 898659"/>
                  <a:gd name="connsiteX246" fmla="*/ 951069 w 1417768"/>
                  <a:gd name="connsiteY246" fmla="*/ 206811 h 898659"/>
                  <a:gd name="connsiteX247" fmla="*/ 905736 w 1417768"/>
                  <a:gd name="connsiteY247" fmla="*/ 159106 h 898659"/>
                  <a:gd name="connsiteX248" fmla="*/ 898972 w 1417768"/>
                  <a:gd name="connsiteY248" fmla="*/ 152430 h 898659"/>
                  <a:gd name="connsiteX249" fmla="*/ 858998 w 1417768"/>
                  <a:gd name="connsiteY249" fmla="*/ 119221 h 898659"/>
                  <a:gd name="connsiteX250" fmla="*/ 843799 w 1417768"/>
                  <a:gd name="connsiteY250" fmla="*/ 104374 h 898659"/>
                  <a:gd name="connsiteX251" fmla="*/ 807164 w 1417768"/>
                  <a:gd name="connsiteY251" fmla="*/ 80214 h 898659"/>
                  <a:gd name="connsiteX252" fmla="*/ 778963 w 1417768"/>
                  <a:gd name="connsiteY252" fmla="*/ 70638 h 898659"/>
                  <a:gd name="connsiteX253" fmla="*/ 745667 w 1417768"/>
                  <a:gd name="connsiteY253" fmla="*/ 58690 h 898659"/>
                  <a:gd name="connsiteX254" fmla="*/ 725812 w 1417768"/>
                  <a:gd name="connsiteY254" fmla="*/ 55088 h 898659"/>
                  <a:gd name="connsiteX255" fmla="*/ 703848 w 1417768"/>
                  <a:gd name="connsiteY255" fmla="*/ 54297 h 898659"/>
                  <a:gd name="connsiteX256" fmla="*/ 682763 w 1417768"/>
                  <a:gd name="connsiteY256" fmla="*/ 48938 h 898659"/>
                  <a:gd name="connsiteX257" fmla="*/ 659921 w 1417768"/>
                  <a:gd name="connsiteY257" fmla="*/ 44457 h 898659"/>
                  <a:gd name="connsiteX258" fmla="*/ 634444 w 1417768"/>
                  <a:gd name="connsiteY258" fmla="*/ 42964 h 898659"/>
                  <a:gd name="connsiteX259" fmla="*/ 575933 w 1417768"/>
                  <a:gd name="connsiteY259" fmla="*/ 43052 h 898659"/>
                  <a:gd name="connsiteX260" fmla="*/ 532534 w 1417768"/>
                  <a:gd name="connsiteY260" fmla="*/ 47884 h 898659"/>
                  <a:gd name="connsiteX261" fmla="*/ 505387 w 1417768"/>
                  <a:gd name="connsiteY261" fmla="*/ 57020 h 898659"/>
                  <a:gd name="connsiteX262" fmla="*/ 467610 w 1417768"/>
                  <a:gd name="connsiteY262" fmla="*/ 66860 h 898659"/>
                  <a:gd name="connsiteX263" fmla="*/ 436070 w 1417768"/>
                  <a:gd name="connsiteY263" fmla="*/ 83113 h 898659"/>
                  <a:gd name="connsiteX264" fmla="*/ 414370 w 1417768"/>
                  <a:gd name="connsiteY264" fmla="*/ 97345 h 898659"/>
                  <a:gd name="connsiteX265" fmla="*/ 408133 w 1417768"/>
                  <a:gd name="connsiteY265" fmla="*/ 96467 h 898659"/>
                  <a:gd name="connsiteX266" fmla="*/ 401104 w 1417768"/>
                  <a:gd name="connsiteY266" fmla="*/ 97082 h 898659"/>
                  <a:gd name="connsiteX267" fmla="*/ 376417 w 1417768"/>
                  <a:gd name="connsiteY267" fmla="*/ 109645 h 898659"/>
                  <a:gd name="connsiteX268" fmla="*/ 364821 w 1417768"/>
                  <a:gd name="connsiteY268" fmla="*/ 116234 h 898659"/>
                  <a:gd name="connsiteX269" fmla="*/ 355245 w 1417768"/>
                  <a:gd name="connsiteY269" fmla="*/ 122032 h 898659"/>
                  <a:gd name="connsiteX270" fmla="*/ 346283 w 1417768"/>
                  <a:gd name="connsiteY270" fmla="*/ 143820 h 898659"/>
                  <a:gd name="connsiteX271" fmla="*/ 342154 w 1417768"/>
                  <a:gd name="connsiteY271" fmla="*/ 150321 h 898659"/>
                  <a:gd name="connsiteX272" fmla="*/ 336268 w 1417768"/>
                  <a:gd name="connsiteY272" fmla="*/ 154977 h 898659"/>
                  <a:gd name="connsiteX273" fmla="*/ 327307 w 1417768"/>
                  <a:gd name="connsiteY273" fmla="*/ 156910 h 898659"/>
                  <a:gd name="connsiteX274" fmla="*/ 323529 w 1417768"/>
                  <a:gd name="connsiteY274" fmla="*/ 157613 h 898659"/>
                  <a:gd name="connsiteX275" fmla="*/ 294625 w 1417768"/>
                  <a:gd name="connsiteY275" fmla="*/ 174129 h 898659"/>
                  <a:gd name="connsiteX276" fmla="*/ 291638 w 1417768"/>
                  <a:gd name="connsiteY276" fmla="*/ 173251 h 898659"/>
                  <a:gd name="connsiteX277" fmla="*/ 291814 w 1417768"/>
                  <a:gd name="connsiteY277" fmla="*/ 170176 h 898659"/>
                  <a:gd name="connsiteX278" fmla="*/ 295240 w 1417768"/>
                  <a:gd name="connsiteY278" fmla="*/ 167101 h 898659"/>
                  <a:gd name="connsiteX279" fmla="*/ 319488 w 1417768"/>
                  <a:gd name="connsiteY279" fmla="*/ 142414 h 898659"/>
                  <a:gd name="connsiteX280" fmla="*/ 329152 w 1417768"/>
                  <a:gd name="connsiteY280" fmla="*/ 135035 h 898659"/>
                  <a:gd name="connsiteX281" fmla="*/ 347162 w 1417768"/>
                  <a:gd name="connsiteY281" fmla="*/ 121329 h 898659"/>
                  <a:gd name="connsiteX282" fmla="*/ 371849 w 1417768"/>
                  <a:gd name="connsiteY282" fmla="*/ 102792 h 898659"/>
                  <a:gd name="connsiteX283" fmla="*/ 388629 w 1417768"/>
                  <a:gd name="connsiteY283" fmla="*/ 92513 h 89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417768" h="898659">
                    <a:moveTo>
                      <a:pt x="1412301" y="491106"/>
                    </a:moveTo>
                    <a:cubicBezTo>
                      <a:pt x="1411598" y="476698"/>
                      <a:pt x="1407030" y="463256"/>
                      <a:pt x="1402725" y="449727"/>
                    </a:cubicBezTo>
                    <a:cubicBezTo>
                      <a:pt x="1398772" y="437339"/>
                      <a:pt x="1391568" y="426270"/>
                      <a:pt x="1386736" y="414497"/>
                    </a:cubicBezTo>
                    <a:cubicBezTo>
                      <a:pt x="1377335" y="391480"/>
                      <a:pt x="1363718" y="371625"/>
                      <a:pt x="1347992" y="352912"/>
                    </a:cubicBezTo>
                    <a:cubicBezTo>
                      <a:pt x="1341930" y="345708"/>
                      <a:pt x="1334551" y="339558"/>
                      <a:pt x="1328049" y="332618"/>
                    </a:cubicBezTo>
                    <a:cubicBezTo>
                      <a:pt x="1324096" y="328401"/>
                      <a:pt x="1321460" y="322690"/>
                      <a:pt x="1316892" y="319527"/>
                    </a:cubicBezTo>
                    <a:cubicBezTo>
                      <a:pt x="1303450" y="310127"/>
                      <a:pt x="1292029" y="298355"/>
                      <a:pt x="1278236" y="289306"/>
                    </a:cubicBezTo>
                    <a:cubicBezTo>
                      <a:pt x="1262598" y="279027"/>
                      <a:pt x="1246697" y="269451"/>
                      <a:pt x="1230444" y="260314"/>
                    </a:cubicBezTo>
                    <a:cubicBezTo>
                      <a:pt x="1222537" y="255921"/>
                      <a:pt x="1213400" y="254691"/>
                      <a:pt x="1205845" y="250562"/>
                    </a:cubicBezTo>
                    <a:cubicBezTo>
                      <a:pt x="1189153" y="241513"/>
                      <a:pt x="1171494" y="235276"/>
                      <a:pt x="1153484" y="229829"/>
                    </a:cubicBezTo>
                    <a:cubicBezTo>
                      <a:pt x="1146368" y="227720"/>
                      <a:pt x="1139076" y="226139"/>
                      <a:pt x="1131784" y="224645"/>
                    </a:cubicBezTo>
                    <a:cubicBezTo>
                      <a:pt x="1126249" y="223503"/>
                      <a:pt x="1120451" y="223328"/>
                      <a:pt x="1114916" y="222098"/>
                    </a:cubicBezTo>
                    <a:cubicBezTo>
                      <a:pt x="1105867" y="219989"/>
                      <a:pt x="1097082" y="216299"/>
                      <a:pt x="1087945" y="215245"/>
                    </a:cubicBezTo>
                    <a:cubicBezTo>
                      <a:pt x="1072044" y="213576"/>
                      <a:pt x="1055966" y="213224"/>
                      <a:pt x="1039977" y="212697"/>
                    </a:cubicBezTo>
                    <a:cubicBezTo>
                      <a:pt x="1030401" y="212346"/>
                      <a:pt x="1020825" y="212873"/>
                      <a:pt x="1011337" y="212522"/>
                    </a:cubicBezTo>
                    <a:cubicBezTo>
                      <a:pt x="1008964" y="212434"/>
                      <a:pt x="1005626" y="211204"/>
                      <a:pt x="1004396" y="209447"/>
                    </a:cubicBezTo>
                    <a:cubicBezTo>
                      <a:pt x="999828" y="202682"/>
                      <a:pt x="995874" y="195478"/>
                      <a:pt x="991833" y="188450"/>
                    </a:cubicBezTo>
                    <a:cubicBezTo>
                      <a:pt x="982784" y="172812"/>
                      <a:pt x="975229" y="156383"/>
                      <a:pt x="962138" y="143381"/>
                    </a:cubicBezTo>
                    <a:cubicBezTo>
                      <a:pt x="947906" y="129324"/>
                      <a:pt x="935431" y="113335"/>
                      <a:pt x="920496" y="100157"/>
                    </a:cubicBezTo>
                    <a:cubicBezTo>
                      <a:pt x="906351" y="87769"/>
                      <a:pt x="890274" y="77490"/>
                      <a:pt x="874548" y="67036"/>
                    </a:cubicBezTo>
                    <a:cubicBezTo>
                      <a:pt x="861897" y="58690"/>
                      <a:pt x="848368" y="52013"/>
                      <a:pt x="834135" y="46302"/>
                    </a:cubicBezTo>
                    <a:cubicBezTo>
                      <a:pt x="818410" y="40065"/>
                      <a:pt x="803826" y="31191"/>
                      <a:pt x="787485" y="26184"/>
                    </a:cubicBezTo>
                    <a:cubicBezTo>
                      <a:pt x="777558" y="23197"/>
                      <a:pt x="767806" y="17310"/>
                      <a:pt x="757966" y="17310"/>
                    </a:cubicBezTo>
                    <a:cubicBezTo>
                      <a:pt x="746282" y="17310"/>
                      <a:pt x="736706" y="8437"/>
                      <a:pt x="725021" y="11600"/>
                    </a:cubicBezTo>
                    <a:cubicBezTo>
                      <a:pt x="712809" y="4835"/>
                      <a:pt x="699456" y="4660"/>
                      <a:pt x="686102" y="4660"/>
                    </a:cubicBezTo>
                    <a:cubicBezTo>
                      <a:pt x="682939" y="4660"/>
                      <a:pt x="679601" y="5275"/>
                      <a:pt x="676526" y="4572"/>
                    </a:cubicBezTo>
                    <a:cubicBezTo>
                      <a:pt x="662996" y="1585"/>
                      <a:pt x="649291" y="-85"/>
                      <a:pt x="635498" y="3"/>
                    </a:cubicBezTo>
                    <a:cubicBezTo>
                      <a:pt x="628645" y="91"/>
                      <a:pt x="621881" y="1760"/>
                      <a:pt x="614940" y="2200"/>
                    </a:cubicBezTo>
                    <a:cubicBezTo>
                      <a:pt x="598160" y="3166"/>
                      <a:pt x="581380" y="3693"/>
                      <a:pt x="564600" y="4747"/>
                    </a:cubicBezTo>
                    <a:cubicBezTo>
                      <a:pt x="556957" y="5187"/>
                      <a:pt x="548699" y="4747"/>
                      <a:pt x="541846" y="7383"/>
                    </a:cubicBezTo>
                    <a:cubicBezTo>
                      <a:pt x="523748" y="14411"/>
                      <a:pt x="503190" y="12303"/>
                      <a:pt x="486410" y="23636"/>
                    </a:cubicBezTo>
                    <a:cubicBezTo>
                      <a:pt x="485883" y="23987"/>
                      <a:pt x="484829" y="23636"/>
                      <a:pt x="484126" y="23812"/>
                    </a:cubicBezTo>
                    <a:cubicBezTo>
                      <a:pt x="473584" y="26272"/>
                      <a:pt x="462163" y="26887"/>
                      <a:pt x="452762" y="31631"/>
                    </a:cubicBezTo>
                    <a:cubicBezTo>
                      <a:pt x="431677" y="42173"/>
                      <a:pt x="407518" y="46829"/>
                      <a:pt x="389420" y="63346"/>
                    </a:cubicBezTo>
                    <a:cubicBezTo>
                      <a:pt x="388893" y="63873"/>
                      <a:pt x="388190" y="64312"/>
                      <a:pt x="387487" y="64400"/>
                    </a:cubicBezTo>
                    <a:cubicBezTo>
                      <a:pt x="376329" y="65367"/>
                      <a:pt x="369038" y="73976"/>
                      <a:pt x="360077" y="78896"/>
                    </a:cubicBezTo>
                    <a:cubicBezTo>
                      <a:pt x="333720" y="93304"/>
                      <a:pt x="311845" y="113950"/>
                      <a:pt x="290057" y="134332"/>
                    </a:cubicBezTo>
                    <a:cubicBezTo>
                      <a:pt x="274595" y="148740"/>
                      <a:pt x="261505" y="165256"/>
                      <a:pt x="250699" y="183706"/>
                    </a:cubicBezTo>
                    <a:cubicBezTo>
                      <a:pt x="248239" y="187835"/>
                      <a:pt x="243495" y="191964"/>
                      <a:pt x="239014" y="193282"/>
                    </a:cubicBezTo>
                    <a:cubicBezTo>
                      <a:pt x="217753" y="199519"/>
                      <a:pt x="201061" y="214630"/>
                      <a:pt x="180591" y="222449"/>
                    </a:cubicBezTo>
                    <a:cubicBezTo>
                      <a:pt x="173739" y="225085"/>
                      <a:pt x="166974" y="229214"/>
                      <a:pt x="161703" y="234221"/>
                    </a:cubicBezTo>
                    <a:cubicBezTo>
                      <a:pt x="151248" y="244061"/>
                      <a:pt x="136313" y="248454"/>
                      <a:pt x="129021" y="261808"/>
                    </a:cubicBezTo>
                    <a:cubicBezTo>
                      <a:pt x="118391" y="266200"/>
                      <a:pt x="111802" y="275776"/>
                      <a:pt x="103280" y="282717"/>
                    </a:cubicBezTo>
                    <a:cubicBezTo>
                      <a:pt x="100996" y="284562"/>
                      <a:pt x="97833" y="285704"/>
                      <a:pt x="95900" y="287900"/>
                    </a:cubicBezTo>
                    <a:cubicBezTo>
                      <a:pt x="87554" y="297476"/>
                      <a:pt x="79472" y="307316"/>
                      <a:pt x="71301" y="317155"/>
                    </a:cubicBezTo>
                    <a:cubicBezTo>
                      <a:pt x="68929" y="320055"/>
                      <a:pt x="66821" y="323305"/>
                      <a:pt x="64536" y="326292"/>
                    </a:cubicBezTo>
                    <a:cubicBezTo>
                      <a:pt x="55751" y="337537"/>
                      <a:pt x="48811" y="349749"/>
                      <a:pt x="42134" y="362400"/>
                    </a:cubicBezTo>
                    <a:cubicBezTo>
                      <a:pt x="35457" y="375139"/>
                      <a:pt x="27462" y="386911"/>
                      <a:pt x="22718" y="401056"/>
                    </a:cubicBezTo>
                    <a:cubicBezTo>
                      <a:pt x="17183" y="417484"/>
                      <a:pt x="9804" y="433122"/>
                      <a:pt x="6729" y="450605"/>
                    </a:cubicBezTo>
                    <a:cubicBezTo>
                      <a:pt x="4005" y="465980"/>
                      <a:pt x="1106" y="481266"/>
                      <a:pt x="227" y="496729"/>
                    </a:cubicBezTo>
                    <a:cubicBezTo>
                      <a:pt x="-827" y="517286"/>
                      <a:pt x="1985" y="537668"/>
                      <a:pt x="4532" y="558138"/>
                    </a:cubicBezTo>
                    <a:cubicBezTo>
                      <a:pt x="6202" y="571756"/>
                      <a:pt x="9364" y="584582"/>
                      <a:pt x="14284" y="597233"/>
                    </a:cubicBezTo>
                    <a:cubicBezTo>
                      <a:pt x="18677" y="608566"/>
                      <a:pt x="21752" y="620427"/>
                      <a:pt x="26496" y="631584"/>
                    </a:cubicBezTo>
                    <a:cubicBezTo>
                      <a:pt x="30537" y="641072"/>
                      <a:pt x="35720" y="650121"/>
                      <a:pt x="41255" y="658907"/>
                    </a:cubicBezTo>
                    <a:cubicBezTo>
                      <a:pt x="46087" y="666638"/>
                      <a:pt x="51798" y="673754"/>
                      <a:pt x="57508" y="680870"/>
                    </a:cubicBezTo>
                    <a:cubicBezTo>
                      <a:pt x="66206" y="691764"/>
                      <a:pt x="72092" y="705030"/>
                      <a:pt x="84918" y="712409"/>
                    </a:cubicBezTo>
                    <a:cubicBezTo>
                      <a:pt x="87906" y="714167"/>
                      <a:pt x="90102" y="717241"/>
                      <a:pt x="92562" y="719877"/>
                    </a:cubicBezTo>
                    <a:cubicBezTo>
                      <a:pt x="99063" y="726818"/>
                      <a:pt x="104773" y="734812"/>
                      <a:pt x="112065" y="740699"/>
                    </a:cubicBezTo>
                    <a:cubicBezTo>
                      <a:pt x="124365" y="750626"/>
                      <a:pt x="137894" y="759060"/>
                      <a:pt x="150633" y="768460"/>
                    </a:cubicBezTo>
                    <a:cubicBezTo>
                      <a:pt x="163284" y="777773"/>
                      <a:pt x="178395" y="782253"/>
                      <a:pt x="191749" y="790687"/>
                    </a:cubicBezTo>
                    <a:cubicBezTo>
                      <a:pt x="204048" y="798418"/>
                      <a:pt x="218544" y="802723"/>
                      <a:pt x="232337" y="807731"/>
                    </a:cubicBezTo>
                    <a:cubicBezTo>
                      <a:pt x="244110" y="812036"/>
                      <a:pt x="256497" y="814671"/>
                      <a:pt x="268181" y="819328"/>
                    </a:cubicBezTo>
                    <a:cubicBezTo>
                      <a:pt x="277670" y="823105"/>
                      <a:pt x="287421" y="825214"/>
                      <a:pt x="297261" y="826883"/>
                    </a:cubicBezTo>
                    <a:cubicBezTo>
                      <a:pt x="305168" y="828201"/>
                      <a:pt x="314129" y="826795"/>
                      <a:pt x="321157" y="829782"/>
                    </a:cubicBezTo>
                    <a:cubicBezTo>
                      <a:pt x="331436" y="834175"/>
                      <a:pt x="341188" y="836196"/>
                      <a:pt x="352082" y="834263"/>
                    </a:cubicBezTo>
                    <a:cubicBezTo>
                      <a:pt x="353400" y="833999"/>
                      <a:pt x="355508" y="834614"/>
                      <a:pt x="356211" y="835493"/>
                    </a:cubicBezTo>
                    <a:cubicBezTo>
                      <a:pt x="359286" y="839973"/>
                      <a:pt x="363766" y="838919"/>
                      <a:pt x="367983" y="838919"/>
                    </a:cubicBezTo>
                    <a:cubicBezTo>
                      <a:pt x="381161" y="838919"/>
                      <a:pt x="394252" y="838919"/>
                      <a:pt x="407430" y="838919"/>
                    </a:cubicBezTo>
                    <a:cubicBezTo>
                      <a:pt x="414019" y="838919"/>
                      <a:pt x="421047" y="840325"/>
                      <a:pt x="425440" y="833208"/>
                    </a:cubicBezTo>
                    <a:cubicBezTo>
                      <a:pt x="425879" y="832418"/>
                      <a:pt x="427373" y="831979"/>
                      <a:pt x="428427" y="831803"/>
                    </a:cubicBezTo>
                    <a:cubicBezTo>
                      <a:pt x="436070" y="830924"/>
                      <a:pt x="443713" y="829431"/>
                      <a:pt x="451357" y="829519"/>
                    </a:cubicBezTo>
                    <a:cubicBezTo>
                      <a:pt x="472793" y="829782"/>
                      <a:pt x="494141" y="829782"/>
                      <a:pt x="515051" y="824511"/>
                    </a:cubicBezTo>
                    <a:cubicBezTo>
                      <a:pt x="525769" y="821787"/>
                      <a:pt x="536135" y="817307"/>
                      <a:pt x="547029" y="815286"/>
                    </a:cubicBezTo>
                    <a:cubicBezTo>
                      <a:pt x="558450" y="813178"/>
                      <a:pt x="568378" y="805447"/>
                      <a:pt x="580677" y="806852"/>
                    </a:cubicBezTo>
                    <a:cubicBezTo>
                      <a:pt x="581907" y="807028"/>
                      <a:pt x="583401" y="805886"/>
                      <a:pt x="584719" y="805271"/>
                    </a:cubicBezTo>
                    <a:cubicBezTo>
                      <a:pt x="594031" y="800790"/>
                      <a:pt x="603256" y="796222"/>
                      <a:pt x="612568" y="791741"/>
                    </a:cubicBezTo>
                    <a:cubicBezTo>
                      <a:pt x="616522" y="789809"/>
                      <a:pt x="621442" y="788930"/>
                      <a:pt x="624516" y="786119"/>
                    </a:cubicBezTo>
                    <a:cubicBezTo>
                      <a:pt x="631105" y="779969"/>
                      <a:pt x="639188" y="777246"/>
                      <a:pt x="647183" y="774346"/>
                    </a:cubicBezTo>
                    <a:cubicBezTo>
                      <a:pt x="648237" y="773995"/>
                      <a:pt x="649379" y="773731"/>
                      <a:pt x="650258" y="773117"/>
                    </a:cubicBezTo>
                    <a:cubicBezTo>
                      <a:pt x="656583" y="768372"/>
                      <a:pt x="659131" y="768197"/>
                      <a:pt x="664051" y="772677"/>
                    </a:cubicBezTo>
                    <a:cubicBezTo>
                      <a:pt x="674154" y="781902"/>
                      <a:pt x="683993" y="791566"/>
                      <a:pt x="694448" y="800439"/>
                    </a:cubicBezTo>
                    <a:cubicBezTo>
                      <a:pt x="703409" y="808082"/>
                      <a:pt x="712809" y="815374"/>
                      <a:pt x="722561" y="822051"/>
                    </a:cubicBezTo>
                    <a:cubicBezTo>
                      <a:pt x="729238" y="826619"/>
                      <a:pt x="737760" y="828640"/>
                      <a:pt x="743822" y="833736"/>
                    </a:cubicBezTo>
                    <a:cubicBezTo>
                      <a:pt x="752695" y="841028"/>
                      <a:pt x="763150" y="845069"/>
                      <a:pt x="772638" y="850955"/>
                    </a:cubicBezTo>
                    <a:cubicBezTo>
                      <a:pt x="781599" y="856578"/>
                      <a:pt x="791966" y="858335"/>
                      <a:pt x="801366" y="862376"/>
                    </a:cubicBezTo>
                    <a:cubicBezTo>
                      <a:pt x="816301" y="868877"/>
                      <a:pt x="831236" y="875115"/>
                      <a:pt x="847050" y="879068"/>
                    </a:cubicBezTo>
                    <a:cubicBezTo>
                      <a:pt x="853903" y="880825"/>
                      <a:pt x="860667" y="882934"/>
                      <a:pt x="867608" y="884252"/>
                    </a:cubicBezTo>
                    <a:cubicBezTo>
                      <a:pt x="878414" y="886184"/>
                      <a:pt x="889483" y="886975"/>
                      <a:pt x="900201" y="889347"/>
                    </a:cubicBezTo>
                    <a:cubicBezTo>
                      <a:pt x="923746" y="894706"/>
                      <a:pt x="930511" y="895233"/>
                      <a:pt x="955110" y="891631"/>
                    </a:cubicBezTo>
                    <a:cubicBezTo>
                      <a:pt x="956252" y="891455"/>
                      <a:pt x="957570" y="893300"/>
                      <a:pt x="958888" y="893827"/>
                    </a:cubicBezTo>
                    <a:cubicBezTo>
                      <a:pt x="960996" y="894618"/>
                      <a:pt x="977074" y="892598"/>
                      <a:pt x="978831" y="891455"/>
                    </a:cubicBezTo>
                    <a:cubicBezTo>
                      <a:pt x="979182" y="891280"/>
                      <a:pt x="979446" y="890928"/>
                      <a:pt x="979709" y="890753"/>
                    </a:cubicBezTo>
                    <a:cubicBezTo>
                      <a:pt x="980500" y="890401"/>
                      <a:pt x="981378" y="890138"/>
                      <a:pt x="982257" y="889874"/>
                    </a:cubicBezTo>
                    <a:cubicBezTo>
                      <a:pt x="982169" y="890928"/>
                      <a:pt x="982608" y="892334"/>
                      <a:pt x="981993" y="893037"/>
                    </a:cubicBezTo>
                    <a:cubicBezTo>
                      <a:pt x="981115" y="894179"/>
                      <a:pt x="979621" y="894794"/>
                      <a:pt x="978391" y="895673"/>
                    </a:cubicBezTo>
                    <a:cubicBezTo>
                      <a:pt x="979973" y="896639"/>
                      <a:pt x="981554" y="897605"/>
                      <a:pt x="983135" y="898659"/>
                    </a:cubicBezTo>
                    <a:cubicBezTo>
                      <a:pt x="986298" y="892510"/>
                      <a:pt x="990691" y="900417"/>
                      <a:pt x="995084" y="897518"/>
                    </a:cubicBezTo>
                    <a:cubicBezTo>
                      <a:pt x="998422" y="895321"/>
                      <a:pt x="1004133" y="896727"/>
                      <a:pt x="1008789" y="896200"/>
                    </a:cubicBezTo>
                    <a:cubicBezTo>
                      <a:pt x="1010546" y="896024"/>
                      <a:pt x="1012918" y="895673"/>
                      <a:pt x="1013972" y="894443"/>
                    </a:cubicBezTo>
                    <a:cubicBezTo>
                      <a:pt x="1017750" y="889874"/>
                      <a:pt x="1022494" y="891455"/>
                      <a:pt x="1027062" y="891807"/>
                    </a:cubicBezTo>
                    <a:cubicBezTo>
                      <a:pt x="1032509" y="892246"/>
                      <a:pt x="1038044" y="894179"/>
                      <a:pt x="1043315" y="893564"/>
                    </a:cubicBezTo>
                    <a:cubicBezTo>
                      <a:pt x="1051749" y="892686"/>
                      <a:pt x="1060008" y="890753"/>
                      <a:pt x="1068529" y="889698"/>
                    </a:cubicBezTo>
                    <a:cubicBezTo>
                      <a:pt x="1084694" y="887766"/>
                      <a:pt x="1100508" y="882934"/>
                      <a:pt x="1116234" y="878277"/>
                    </a:cubicBezTo>
                    <a:cubicBezTo>
                      <a:pt x="1131081" y="873885"/>
                      <a:pt x="1145577" y="868438"/>
                      <a:pt x="1160161" y="863167"/>
                    </a:cubicBezTo>
                    <a:cubicBezTo>
                      <a:pt x="1168858" y="860092"/>
                      <a:pt x="1177204" y="856314"/>
                      <a:pt x="1185902" y="853239"/>
                    </a:cubicBezTo>
                    <a:cubicBezTo>
                      <a:pt x="1199871" y="848231"/>
                      <a:pt x="1211028" y="837425"/>
                      <a:pt x="1225612" y="833648"/>
                    </a:cubicBezTo>
                    <a:cubicBezTo>
                      <a:pt x="1231762" y="825302"/>
                      <a:pt x="1242128" y="823193"/>
                      <a:pt x="1250299" y="817834"/>
                    </a:cubicBezTo>
                    <a:cubicBezTo>
                      <a:pt x="1265410" y="807819"/>
                      <a:pt x="1280960" y="798155"/>
                      <a:pt x="1294138" y="786031"/>
                    </a:cubicBezTo>
                    <a:cubicBezTo>
                      <a:pt x="1318473" y="763541"/>
                      <a:pt x="1342633" y="740611"/>
                      <a:pt x="1360995" y="712585"/>
                    </a:cubicBezTo>
                    <a:cubicBezTo>
                      <a:pt x="1370395" y="698265"/>
                      <a:pt x="1380322" y="684384"/>
                      <a:pt x="1386384" y="668131"/>
                    </a:cubicBezTo>
                    <a:cubicBezTo>
                      <a:pt x="1389635" y="659522"/>
                      <a:pt x="1393588" y="651175"/>
                      <a:pt x="1397278" y="642742"/>
                    </a:cubicBezTo>
                    <a:cubicBezTo>
                      <a:pt x="1399211" y="638349"/>
                      <a:pt x="1401847" y="634220"/>
                      <a:pt x="1403077" y="629651"/>
                    </a:cubicBezTo>
                    <a:cubicBezTo>
                      <a:pt x="1405273" y="621744"/>
                      <a:pt x="1405449" y="613135"/>
                      <a:pt x="1408436" y="605579"/>
                    </a:cubicBezTo>
                    <a:cubicBezTo>
                      <a:pt x="1416342" y="585373"/>
                      <a:pt x="1415376" y="564112"/>
                      <a:pt x="1417397" y="543203"/>
                    </a:cubicBezTo>
                    <a:cubicBezTo>
                      <a:pt x="1417748" y="539338"/>
                      <a:pt x="1414498" y="534506"/>
                      <a:pt x="1415903" y="531343"/>
                    </a:cubicBezTo>
                    <a:cubicBezTo>
                      <a:pt x="1421262" y="519219"/>
                      <a:pt x="1413180" y="507798"/>
                      <a:pt x="1415025" y="495938"/>
                    </a:cubicBezTo>
                    <a:cubicBezTo>
                      <a:pt x="1414673" y="495411"/>
                      <a:pt x="1413092" y="494356"/>
                      <a:pt x="1412301" y="491106"/>
                    </a:cubicBezTo>
                    <a:close/>
                    <a:moveTo>
                      <a:pt x="69017" y="365651"/>
                    </a:moveTo>
                    <a:cubicBezTo>
                      <a:pt x="76309" y="354757"/>
                      <a:pt x="84918" y="345796"/>
                      <a:pt x="90365" y="335253"/>
                    </a:cubicBezTo>
                    <a:cubicBezTo>
                      <a:pt x="93880" y="328576"/>
                      <a:pt x="101435" y="326292"/>
                      <a:pt x="103719" y="318473"/>
                    </a:cubicBezTo>
                    <a:cubicBezTo>
                      <a:pt x="105037" y="314256"/>
                      <a:pt x="112241" y="312148"/>
                      <a:pt x="115579" y="308106"/>
                    </a:cubicBezTo>
                    <a:cubicBezTo>
                      <a:pt x="126122" y="295192"/>
                      <a:pt x="139739" y="285704"/>
                      <a:pt x="151863" y="274722"/>
                    </a:cubicBezTo>
                    <a:cubicBezTo>
                      <a:pt x="157574" y="269539"/>
                      <a:pt x="165129" y="266288"/>
                      <a:pt x="171542" y="261808"/>
                    </a:cubicBezTo>
                    <a:cubicBezTo>
                      <a:pt x="178395" y="256976"/>
                      <a:pt x="184896" y="251704"/>
                      <a:pt x="191573" y="246697"/>
                    </a:cubicBezTo>
                    <a:cubicBezTo>
                      <a:pt x="192803" y="245730"/>
                      <a:pt x="193857" y="244325"/>
                      <a:pt x="195175" y="243885"/>
                    </a:cubicBezTo>
                    <a:cubicBezTo>
                      <a:pt x="196493" y="243446"/>
                      <a:pt x="198162" y="244061"/>
                      <a:pt x="199743" y="244237"/>
                    </a:cubicBezTo>
                    <a:cubicBezTo>
                      <a:pt x="199216" y="245379"/>
                      <a:pt x="198865" y="246785"/>
                      <a:pt x="197986" y="247663"/>
                    </a:cubicBezTo>
                    <a:cubicBezTo>
                      <a:pt x="195790" y="249947"/>
                      <a:pt x="193418" y="251968"/>
                      <a:pt x="191134" y="254252"/>
                    </a:cubicBezTo>
                    <a:cubicBezTo>
                      <a:pt x="179888" y="265497"/>
                      <a:pt x="168643" y="276743"/>
                      <a:pt x="157398" y="288076"/>
                    </a:cubicBezTo>
                    <a:cubicBezTo>
                      <a:pt x="156256" y="289218"/>
                      <a:pt x="155289" y="290448"/>
                      <a:pt x="154235" y="291590"/>
                    </a:cubicBezTo>
                    <a:cubicBezTo>
                      <a:pt x="139124" y="308721"/>
                      <a:pt x="117600" y="319088"/>
                      <a:pt x="104510" y="338416"/>
                    </a:cubicBezTo>
                    <a:cubicBezTo>
                      <a:pt x="88521" y="348256"/>
                      <a:pt x="88345" y="367671"/>
                      <a:pt x="78505" y="381201"/>
                    </a:cubicBezTo>
                    <a:cubicBezTo>
                      <a:pt x="80174" y="393325"/>
                      <a:pt x="73585" y="403428"/>
                      <a:pt x="68402" y="412828"/>
                    </a:cubicBezTo>
                    <a:cubicBezTo>
                      <a:pt x="61637" y="425128"/>
                      <a:pt x="60671" y="438394"/>
                      <a:pt x="56805" y="451132"/>
                    </a:cubicBezTo>
                    <a:cubicBezTo>
                      <a:pt x="54170" y="459479"/>
                      <a:pt x="49689" y="467298"/>
                      <a:pt x="46526" y="475556"/>
                    </a:cubicBezTo>
                    <a:cubicBezTo>
                      <a:pt x="45296" y="478806"/>
                      <a:pt x="46878" y="483726"/>
                      <a:pt x="44945" y="485922"/>
                    </a:cubicBezTo>
                    <a:cubicBezTo>
                      <a:pt x="41343" y="489964"/>
                      <a:pt x="43100" y="494093"/>
                      <a:pt x="42573" y="498222"/>
                    </a:cubicBezTo>
                    <a:cubicBezTo>
                      <a:pt x="41694" y="505075"/>
                      <a:pt x="39410" y="512191"/>
                      <a:pt x="40552" y="518692"/>
                    </a:cubicBezTo>
                    <a:cubicBezTo>
                      <a:pt x="41782" y="525632"/>
                      <a:pt x="40377" y="530025"/>
                      <a:pt x="36950" y="535823"/>
                    </a:cubicBezTo>
                    <a:cubicBezTo>
                      <a:pt x="34139" y="540568"/>
                      <a:pt x="34315" y="548299"/>
                      <a:pt x="35633" y="554097"/>
                    </a:cubicBezTo>
                    <a:cubicBezTo>
                      <a:pt x="38707" y="567363"/>
                      <a:pt x="41694" y="580892"/>
                      <a:pt x="49689" y="592401"/>
                    </a:cubicBezTo>
                    <a:cubicBezTo>
                      <a:pt x="50743" y="593983"/>
                      <a:pt x="51622" y="596706"/>
                      <a:pt x="52852" y="596882"/>
                    </a:cubicBezTo>
                    <a:cubicBezTo>
                      <a:pt x="57420" y="597497"/>
                      <a:pt x="57069" y="600484"/>
                      <a:pt x="56805" y="603559"/>
                    </a:cubicBezTo>
                    <a:cubicBezTo>
                      <a:pt x="56190" y="609708"/>
                      <a:pt x="59792" y="614013"/>
                      <a:pt x="62516" y="619197"/>
                    </a:cubicBezTo>
                    <a:cubicBezTo>
                      <a:pt x="67875" y="629300"/>
                      <a:pt x="76660" y="637207"/>
                      <a:pt x="78857" y="649506"/>
                    </a:cubicBezTo>
                    <a:cubicBezTo>
                      <a:pt x="80174" y="657062"/>
                      <a:pt x="86061" y="664090"/>
                      <a:pt x="90805" y="670679"/>
                    </a:cubicBezTo>
                    <a:cubicBezTo>
                      <a:pt x="95549" y="677268"/>
                      <a:pt x="101347" y="683066"/>
                      <a:pt x="106706" y="689216"/>
                    </a:cubicBezTo>
                    <a:cubicBezTo>
                      <a:pt x="110133" y="693082"/>
                      <a:pt x="113559" y="696684"/>
                      <a:pt x="119621" y="695717"/>
                    </a:cubicBezTo>
                    <a:cubicBezTo>
                      <a:pt x="121378" y="695454"/>
                      <a:pt x="124277" y="697035"/>
                      <a:pt x="125419" y="698616"/>
                    </a:cubicBezTo>
                    <a:cubicBezTo>
                      <a:pt x="132711" y="708720"/>
                      <a:pt x="144044" y="712234"/>
                      <a:pt x="154674" y="717066"/>
                    </a:cubicBezTo>
                    <a:cubicBezTo>
                      <a:pt x="157661" y="718471"/>
                      <a:pt x="162230" y="719789"/>
                      <a:pt x="163021" y="722161"/>
                    </a:cubicBezTo>
                    <a:cubicBezTo>
                      <a:pt x="164953" y="728047"/>
                      <a:pt x="169522" y="729892"/>
                      <a:pt x="174090" y="730156"/>
                    </a:cubicBezTo>
                    <a:cubicBezTo>
                      <a:pt x="185423" y="730683"/>
                      <a:pt x="193418" y="739293"/>
                      <a:pt x="204312" y="741226"/>
                    </a:cubicBezTo>
                    <a:cubicBezTo>
                      <a:pt x="214415" y="742983"/>
                      <a:pt x="224255" y="746848"/>
                      <a:pt x="234182" y="749747"/>
                    </a:cubicBezTo>
                    <a:cubicBezTo>
                      <a:pt x="235588" y="750187"/>
                      <a:pt x="237345" y="750802"/>
                      <a:pt x="238663" y="750450"/>
                    </a:cubicBezTo>
                    <a:cubicBezTo>
                      <a:pt x="248941" y="747463"/>
                      <a:pt x="255267" y="756864"/>
                      <a:pt x="264140" y="758357"/>
                    </a:cubicBezTo>
                    <a:cubicBezTo>
                      <a:pt x="265282" y="758533"/>
                      <a:pt x="266688" y="760378"/>
                      <a:pt x="267127" y="761783"/>
                    </a:cubicBezTo>
                    <a:cubicBezTo>
                      <a:pt x="270554" y="772853"/>
                      <a:pt x="279339" y="775752"/>
                      <a:pt x="289530" y="776894"/>
                    </a:cubicBezTo>
                    <a:cubicBezTo>
                      <a:pt x="294362" y="777421"/>
                      <a:pt x="299194" y="779003"/>
                      <a:pt x="304114" y="779091"/>
                    </a:cubicBezTo>
                    <a:cubicBezTo>
                      <a:pt x="308594" y="779091"/>
                      <a:pt x="313075" y="776894"/>
                      <a:pt x="317467" y="776982"/>
                    </a:cubicBezTo>
                    <a:cubicBezTo>
                      <a:pt x="334775" y="777421"/>
                      <a:pt x="352170" y="779442"/>
                      <a:pt x="369477" y="778915"/>
                    </a:cubicBezTo>
                    <a:cubicBezTo>
                      <a:pt x="382567" y="778476"/>
                      <a:pt x="395921" y="777246"/>
                      <a:pt x="408747" y="773029"/>
                    </a:cubicBezTo>
                    <a:cubicBezTo>
                      <a:pt x="414370" y="771184"/>
                      <a:pt x="420520" y="770481"/>
                      <a:pt x="426494" y="769690"/>
                    </a:cubicBezTo>
                    <a:cubicBezTo>
                      <a:pt x="434928" y="768548"/>
                      <a:pt x="443538" y="768460"/>
                      <a:pt x="451796" y="768109"/>
                    </a:cubicBezTo>
                    <a:cubicBezTo>
                      <a:pt x="461723" y="767670"/>
                      <a:pt x="471914" y="765737"/>
                      <a:pt x="482018" y="767230"/>
                    </a:cubicBezTo>
                    <a:cubicBezTo>
                      <a:pt x="495283" y="769163"/>
                      <a:pt x="507671" y="764331"/>
                      <a:pt x="520322" y="761783"/>
                    </a:cubicBezTo>
                    <a:cubicBezTo>
                      <a:pt x="531743" y="759499"/>
                      <a:pt x="542988" y="757918"/>
                      <a:pt x="553003" y="750889"/>
                    </a:cubicBezTo>
                    <a:cubicBezTo>
                      <a:pt x="555727" y="749045"/>
                      <a:pt x="561086" y="749572"/>
                      <a:pt x="564600" y="750626"/>
                    </a:cubicBezTo>
                    <a:cubicBezTo>
                      <a:pt x="575318" y="753964"/>
                      <a:pt x="585158" y="749484"/>
                      <a:pt x="595085" y="747727"/>
                    </a:cubicBezTo>
                    <a:cubicBezTo>
                      <a:pt x="605979" y="745882"/>
                      <a:pt x="616346" y="741401"/>
                      <a:pt x="627064" y="738590"/>
                    </a:cubicBezTo>
                    <a:cubicBezTo>
                      <a:pt x="630666" y="737711"/>
                      <a:pt x="635410" y="737360"/>
                      <a:pt x="637431" y="741840"/>
                    </a:cubicBezTo>
                    <a:cubicBezTo>
                      <a:pt x="639539" y="746409"/>
                      <a:pt x="636025" y="749835"/>
                      <a:pt x="632775" y="751504"/>
                    </a:cubicBezTo>
                    <a:cubicBezTo>
                      <a:pt x="623286" y="756336"/>
                      <a:pt x="613183" y="760026"/>
                      <a:pt x="603695" y="764858"/>
                    </a:cubicBezTo>
                    <a:cubicBezTo>
                      <a:pt x="590166" y="771711"/>
                      <a:pt x="574791" y="774171"/>
                      <a:pt x="562492" y="783747"/>
                    </a:cubicBezTo>
                    <a:cubicBezTo>
                      <a:pt x="561086" y="784889"/>
                      <a:pt x="559153" y="786295"/>
                      <a:pt x="557572" y="786119"/>
                    </a:cubicBezTo>
                    <a:cubicBezTo>
                      <a:pt x="544306" y="784977"/>
                      <a:pt x="532973" y="792884"/>
                      <a:pt x="519970" y="793762"/>
                    </a:cubicBezTo>
                    <a:cubicBezTo>
                      <a:pt x="510482" y="794377"/>
                      <a:pt x="501258" y="798418"/>
                      <a:pt x="491857" y="800527"/>
                    </a:cubicBezTo>
                    <a:cubicBezTo>
                      <a:pt x="484829" y="802108"/>
                      <a:pt x="477713" y="803338"/>
                      <a:pt x="470597" y="803953"/>
                    </a:cubicBezTo>
                    <a:cubicBezTo>
                      <a:pt x="460230" y="804744"/>
                      <a:pt x="451972" y="811069"/>
                      <a:pt x="442220" y="813354"/>
                    </a:cubicBezTo>
                    <a:cubicBezTo>
                      <a:pt x="440463" y="813793"/>
                      <a:pt x="438179" y="815374"/>
                      <a:pt x="436949" y="814759"/>
                    </a:cubicBezTo>
                    <a:cubicBezTo>
                      <a:pt x="427548" y="810103"/>
                      <a:pt x="417357" y="814583"/>
                      <a:pt x="408045" y="812299"/>
                    </a:cubicBezTo>
                    <a:cubicBezTo>
                      <a:pt x="394076" y="808961"/>
                      <a:pt x="362536" y="807643"/>
                      <a:pt x="360955" y="807731"/>
                    </a:cubicBezTo>
                    <a:cubicBezTo>
                      <a:pt x="353487" y="808170"/>
                      <a:pt x="344526" y="808258"/>
                      <a:pt x="338464" y="806237"/>
                    </a:cubicBezTo>
                    <a:cubicBezTo>
                      <a:pt x="335653" y="805271"/>
                      <a:pt x="332315" y="805359"/>
                      <a:pt x="329240" y="805447"/>
                    </a:cubicBezTo>
                    <a:cubicBezTo>
                      <a:pt x="323442" y="805622"/>
                      <a:pt x="318082" y="803250"/>
                      <a:pt x="312635" y="802460"/>
                    </a:cubicBezTo>
                    <a:cubicBezTo>
                      <a:pt x="301039" y="800790"/>
                      <a:pt x="290760" y="794904"/>
                      <a:pt x="279251" y="793323"/>
                    </a:cubicBezTo>
                    <a:cubicBezTo>
                      <a:pt x="262647" y="791039"/>
                      <a:pt x="247360" y="784098"/>
                      <a:pt x="231722" y="778300"/>
                    </a:cubicBezTo>
                    <a:cubicBezTo>
                      <a:pt x="227242" y="776631"/>
                      <a:pt x="223200" y="773731"/>
                      <a:pt x="218632" y="772589"/>
                    </a:cubicBezTo>
                    <a:cubicBezTo>
                      <a:pt x="203873" y="768899"/>
                      <a:pt x="192100" y="759587"/>
                      <a:pt x="179098" y="752647"/>
                    </a:cubicBezTo>
                    <a:cubicBezTo>
                      <a:pt x="169170" y="747375"/>
                      <a:pt x="161088" y="738326"/>
                      <a:pt x="150897" y="734022"/>
                    </a:cubicBezTo>
                    <a:cubicBezTo>
                      <a:pt x="140179" y="729453"/>
                      <a:pt x="134117" y="719877"/>
                      <a:pt x="124541" y="714254"/>
                    </a:cubicBezTo>
                    <a:cubicBezTo>
                      <a:pt x="112065" y="706963"/>
                      <a:pt x="103104" y="695015"/>
                      <a:pt x="92913" y="684823"/>
                    </a:cubicBezTo>
                    <a:cubicBezTo>
                      <a:pt x="89750" y="681573"/>
                      <a:pt x="87203" y="677707"/>
                      <a:pt x="84391" y="674017"/>
                    </a:cubicBezTo>
                    <a:cubicBezTo>
                      <a:pt x="81229" y="669888"/>
                      <a:pt x="73761" y="668571"/>
                      <a:pt x="75957" y="661015"/>
                    </a:cubicBezTo>
                    <a:cubicBezTo>
                      <a:pt x="66996" y="655832"/>
                      <a:pt x="66645" y="644938"/>
                      <a:pt x="60583" y="637558"/>
                    </a:cubicBezTo>
                    <a:cubicBezTo>
                      <a:pt x="55751" y="631584"/>
                      <a:pt x="50041" y="625259"/>
                      <a:pt x="49162" y="616034"/>
                    </a:cubicBezTo>
                    <a:cubicBezTo>
                      <a:pt x="48723" y="611026"/>
                      <a:pt x="43891" y="606370"/>
                      <a:pt x="40640" y="601802"/>
                    </a:cubicBezTo>
                    <a:cubicBezTo>
                      <a:pt x="38707" y="599254"/>
                      <a:pt x="35720" y="597409"/>
                      <a:pt x="39674" y="594246"/>
                    </a:cubicBezTo>
                    <a:cubicBezTo>
                      <a:pt x="40113" y="593895"/>
                      <a:pt x="40289" y="592313"/>
                      <a:pt x="40025" y="592138"/>
                    </a:cubicBezTo>
                    <a:cubicBezTo>
                      <a:pt x="32294" y="586427"/>
                      <a:pt x="36423" y="577115"/>
                      <a:pt x="33173" y="569823"/>
                    </a:cubicBezTo>
                    <a:cubicBezTo>
                      <a:pt x="30010" y="562795"/>
                      <a:pt x="28956" y="554888"/>
                      <a:pt x="26935" y="547332"/>
                    </a:cubicBezTo>
                    <a:cubicBezTo>
                      <a:pt x="26759" y="546629"/>
                      <a:pt x="25705" y="545927"/>
                      <a:pt x="25793" y="545487"/>
                    </a:cubicBezTo>
                    <a:cubicBezTo>
                      <a:pt x="28956" y="533012"/>
                      <a:pt x="22630" y="520185"/>
                      <a:pt x="26144" y="508150"/>
                    </a:cubicBezTo>
                    <a:cubicBezTo>
                      <a:pt x="28516" y="500155"/>
                      <a:pt x="22015" y="492072"/>
                      <a:pt x="27989" y="484605"/>
                    </a:cubicBezTo>
                    <a:cubicBezTo>
                      <a:pt x="30273" y="481706"/>
                      <a:pt x="22103" y="478103"/>
                      <a:pt x="27901" y="474677"/>
                    </a:cubicBezTo>
                    <a:cubicBezTo>
                      <a:pt x="33173" y="471514"/>
                      <a:pt x="25617" y="468264"/>
                      <a:pt x="27989" y="464750"/>
                    </a:cubicBezTo>
                    <a:cubicBezTo>
                      <a:pt x="30186" y="461411"/>
                      <a:pt x="31855" y="457546"/>
                      <a:pt x="32733" y="453680"/>
                    </a:cubicBezTo>
                    <a:cubicBezTo>
                      <a:pt x="34666" y="445246"/>
                      <a:pt x="35896" y="436637"/>
                      <a:pt x="37741" y="428203"/>
                    </a:cubicBezTo>
                    <a:cubicBezTo>
                      <a:pt x="38268" y="425743"/>
                      <a:pt x="39674" y="423458"/>
                      <a:pt x="40904" y="421174"/>
                    </a:cubicBezTo>
                    <a:cubicBezTo>
                      <a:pt x="46351" y="410280"/>
                      <a:pt x="52588" y="399738"/>
                      <a:pt x="54521" y="387351"/>
                    </a:cubicBezTo>
                    <a:cubicBezTo>
                      <a:pt x="54697" y="386296"/>
                      <a:pt x="55487" y="385330"/>
                      <a:pt x="56102" y="384451"/>
                    </a:cubicBezTo>
                    <a:cubicBezTo>
                      <a:pt x="60495" y="378477"/>
                      <a:pt x="64712" y="372679"/>
                      <a:pt x="69017" y="365651"/>
                    </a:cubicBezTo>
                    <a:close/>
                    <a:moveTo>
                      <a:pt x="388629" y="92513"/>
                    </a:moveTo>
                    <a:cubicBezTo>
                      <a:pt x="393900" y="89702"/>
                      <a:pt x="398469" y="87330"/>
                      <a:pt x="403125" y="85221"/>
                    </a:cubicBezTo>
                    <a:cubicBezTo>
                      <a:pt x="409802" y="82234"/>
                      <a:pt x="418148" y="80829"/>
                      <a:pt x="422892" y="75997"/>
                    </a:cubicBezTo>
                    <a:cubicBezTo>
                      <a:pt x="427812" y="70901"/>
                      <a:pt x="432644" y="69496"/>
                      <a:pt x="438881" y="68266"/>
                    </a:cubicBezTo>
                    <a:cubicBezTo>
                      <a:pt x="444943" y="67036"/>
                      <a:pt x="450742" y="64224"/>
                      <a:pt x="456628" y="62116"/>
                    </a:cubicBezTo>
                    <a:cubicBezTo>
                      <a:pt x="461108" y="60535"/>
                      <a:pt x="465852" y="58514"/>
                      <a:pt x="469454" y="56318"/>
                    </a:cubicBezTo>
                    <a:cubicBezTo>
                      <a:pt x="482281" y="48586"/>
                      <a:pt x="496689" y="48499"/>
                      <a:pt x="510394" y="45336"/>
                    </a:cubicBezTo>
                    <a:cubicBezTo>
                      <a:pt x="512942" y="44721"/>
                      <a:pt x="515929" y="44457"/>
                      <a:pt x="517686" y="42876"/>
                    </a:cubicBezTo>
                    <a:cubicBezTo>
                      <a:pt x="524363" y="36638"/>
                      <a:pt x="532621" y="39625"/>
                      <a:pt x="540089" y="38308"/>
                    </a:cubicBezTo>
                    <a:cubicBezTo>
                      <a:pt x="550895" y="36287"/>
                      <a:pt x="561701" y="34706"/>
                      <a:pt x="572507" y="32948"/>
                    </a:cubicBezTo>
                    <a:cubicBezTo>
                      <a:pt x="576987" y="32246"/>
                      <a:pt x="581556" y="31806"/>
                      <a:pt x="586036" y="31016"/>
                    </a:cubicBezTo>
                    <a:cubicBezTo>
                      <a:pt x="591659" y="30137"/>
                      <a:pt x="597721" y="33124"/>
                      <a:pt x="603080" y="28819"/>
                    </a:cubicBezTo>
                    <a:cubicBezTo>
                      <a:pt x="604134" y="28029"/>
                      <a:pt x="606770" y="29083"/>
                      <a:pt x="608615" y="29434"/>
                    </a:cubicBezTo>
                    <a:cubicBezTo>
                      <a:pt x="610021" y="29786"/>
                      <a:pt x="611778" y="31279"/>
                      <a:pt x="612656" y="30840"/>
                    </a:cubicBezTo>
                    <a:cubicBezTo>
                      <a:pt x="622671" y="25657"/>
                      <a:pt x="632950" y="31543"/>
                      <a:pt x="643493" y="29698"/>
                    </a:cubicBezTo>
                    <a:cubicBezTo>
                      <a:pt x="655265" y="27677"/>
                      <a:pt x="668180" y="30401"/>
                      <a:pt x="680479" y="31455"/>
                    </a:cubicBezTo>
                    <a:cubicBezTo>
                      <a:pt x="689440" y="32246"/>
                      <a:pt x="697786" y="35408"/>
                      <a:pt x="706748" y="35936"/>
                    </a:cubicBezTo>
                    <a:cubicBezTo>
                      <a:pt x="720628" y="36814"/>
                      <a:pt x="734158" y="39977"/>
                      <a:pt x="747512" y="43930"/>
                    </a:cubicBezTo>
                    <a:cubicBezTo>
                      <a:pt x="759899" y="47620"/>
                      <a:pt x="772462" y="50431"/>
                      <a:pt x="784235" y="56318"/>
                    </a:cubicBezTo>
                    <a:cubicBezTo>
                      <a:pt x="791087" y="59744"/>
                      <a:pt x="799433" y="59832"/>
                      <a:pt x="806901" y="62116"/>
                    </a:cubicBezTo>
                    <a:cubicBezTo>
                      <a:pt x="810327" y="63170"/>
                      <a:pt x="813314" y="65806"/>
                      <a:pt x="816565" y="67563"/>
                    </a:cubicBezTo>
                    <a:cubicBezTo>
                      <a:pt x="832378" y="75909"/>
                      <a:pt x="848104" y="84079"/>
                      <a:pt x="862952" y="94183"/>
                    </a:cubicBezTo>
                    <a:cubicBezTo>
                      <a:pt x="869628" y="98751"/>
                      <a:pt x="878589" y="102177"/>
                      <a:pt x="887814" y="100244"/>
                    </a:cubicBezTo>
                    <a:cubicBezTo>
                      <a:pt x="888693" y="100069"/>
                      <a:pt x="889835" y="100947"/>
                      <a:pt x="890889" y="101299"/>
                    </a:cubicBezTo>
                    <a:cubicBezTo>
                      <a:pt x="889923" y="101738"/>
                      <a:pt x="888956" y="102177"/>
                      <a:pt x="887902" y="102529"/>
                    </a:cubicBezTo>
                    <a:cubicBezTo>
                      <a:pt x="886496" y="102968"/>
                      <a:pt x="884915" y="103144"/>
                      <a:pt x="883685" y="103846"/>
                    </a:cubicBezTo>
                    <a:cubicBezTo>
                      <a:pt x="880259" y="105691"/>
                      <a:pt x="882192" y="108239"/>
                      <a:pt x="884124" y="108766"/>
                    </a:cubicBezTo>
                    <a:cubicBezTo>
                      <a:pt x="897039" y="112017"/>
                      <a:pt x="902925" y="124229"/>
                      <a:pt x="912940" y="131257"/>
                    </a:cubicBezTo>
                    <a:cubicBezTo>
                      <a:pt x="923395" y="138637"/>
                      <a:pt x="931653" y="149179"/>
                      <a:pt x="940790" y="158492"/>
                    </a:cubicBezTo>
                    <a:cubicBezTo>
                      <a:pt x="942547" y="160336"/>
                      <a:pt x="943689" y="162796"/>
                      <a:pt x="945095" y="165081"/>
                    </a:cubicBezTo>
                    <a:cubicBezTo>
                      <a:pt x="947643" y="169385"/>
                      <a:pt x="949927" y="173427"/>
                      <a:pt x="954056" y="176941"/>
                    </a:cubicBezTo>
                    <a:cubicBezTo>
                      <a:pt x="963895" y="185375"/>
                      <a:pt x="966004" y="199256"/>
                      <a:pt x="974438" y="208920"/>
                    </a:cubicBezTo>
                    <a:cubicBezTo>
                      <a:pt x="974877" y="209447"/>
                      <a:pt x="974438" y="211379"/>
                      <a:pt x="973823" y="211994"/>
                    </a:cubicBezTo>
                    <a:cubicBezTo>
                      <a:pt x="969255" y="216211"/>
                      <a:pt x="959854" y="215596"/>
                      <a:pt x="955198" y="211028"/>
                    </a:cubicBezTo>
                    <a:cubicBezTo>
                      <a:pt x="953792" y="209622"/>
                      <a:pt x="951860" y="208480"/>
                      <a:pt x="951069" y="206811"/>
                    </a:cubicBezTo>
                    <a:cubicBezTo>
                      <a:pt x="941405" y="185638"/>
                      <a:pt x="924273" y="171757"/>
                      <a:pt x="905736" y="159106"/>
                    </a:cubicBezTo>
                    <a:cubicBezTo>
                      <a:pt x="903189" y="157349"/>
                      <a:pt x="901168" y="154714"/>
                      <a:pt x="898972" y="152430"/>
                    </a:cubicBezTo>
                    <a:cubicBezTo>
                      <a:pt x="886760" y="140042"/>
                      <a:pt x="873494" y="128973"/>
                      <a:pt x="858998" y="119221"/>
                    </a:cubicBezTo>
                    <a:cubicBezTo>
                      <a:pt x="853200" y="115355"/>
                      <a:pt x="848631" y="109557"/>
                      <a:pt x="843799" y="104374"/>
                    </a:cubicBezTo>
                    <a:cubicBezTo>
                      <a:pt x="833608" y="93216"/>
                      <a:pt x="819815" y="87418"/>
                      <a:pt x="807164" y="80214"/>
                    </a:cubicBezTo>
                    <a:cubicBezTo>
                      <a:pt x="798643" y="75470"/>
                      <a:pt x="788452" y="73625"/>
                      <a:pt x="778963" y="70638"/>
                    </a:cubicBezTo>
                    <a:cubicBezTo>
                      <a:pt x="767718" y="67036"/>
                      <a:pt x="757791" y="60007"/>
                      <a:pt x="745667" y="58690"/>
                    </a:cubicBezTo>
                    <a:cubicBezTo>
                      <a:pt x="738990" y="57987"/>
                      <a:pt x="732401" y="55263"/>
                      <a:pt x="725812" y="55088"/>
                    </a:cubicBezTo>
                    <a:cubicBezTo>
                      <a:pt x="718520" y="54912"/>
                      <a:pt x="711316" y="53770"/>
                      <a:pt x="703848" y="54297"/>
                    </a:cubicBezTo>
                    <a:cubicBezTo>
                      <a:pt x="696996" y="54736"/>
                      <a:pt x="689528" y="48235"/>
                      <a:pt x="682763" y="48938"/>
                    </a:cubicBezTo>
                    <a:cubicBezTo>
                      <a:pt x="674154" y="49904"/>
                      <a:pt x="668004" y="43930"/>
                      <a:pt x="659921" y="44457"/>
                    </a:cubicBezTo>
                    <a:cubicBezTo>
                      <a:pt x="651487" y="44984"/>
                      <a:pt x="642966" y="43052"/>
                      <a:pt x="634444" y="42964"/>
                    </a:cubicBezTo>
                    <a:cubicBezTo>
                      <a:pt x="614940" y="42700"/>
                      <a:pt x="595437" y="42261"/>
                      <a:pt x="575933" y="43052"/>
                    </a:cubicBezTo>
                    <a:cubicBezTo>
                      <a:pt x="561437" y="43667"/>
                      <a:pt x="546854" y="45248"/>
                      <a:pt x="532534" y="47884"/>
                    </a:cubicBezTo>
                    <a:cubicBezTo>
                      <a:pt x="523221" y="49641"/>
                      <a:pt x="514523" y="54473"/>
                      <a:pt x="505387" y="57020"/>
                    </a:cubicBezTo>
                    <a:cubicBezTo>
                      <a:pt x="492824" y="60535"/>
                      <a:pt x="479558" y="61589"/>
                      <a:pt x="467610" y="66860"/>
                    </a:cubicBezTo>
                    <a:cubicBezTo>
                      <a:pt x="456804" y="71604"/>
                      <a:pt x="446700" y="77842"/>
                      <a:pt x="436070" y="83113"/>
                    </a:cubicBezTo>
                    <a:cubicBezTo>
                      <a:pt x="428251" y="87066"/>
                      <a:pt x="419993" y="89966"/>
                      <a:pt x="414370" y="97345"/>
                    </a:cubicBezTo>
                    <a:cubicBezTo>
                      <a:pt x="413755" y="98136"/>
                      <a:pt x="410241" y="96467"/>
                      <a:pt x="408133" y="96467"/>
                    </a:cubicBezTo>
                    <a:cubicBezTo>
                      <a:pt x="405673" y="96379"/>
                      <a:pt x="401719" y="95940"/>
                      <a:pt x="401104" y="97082"/>
                    </a:cubicBezTo>
                    <a:cubicBezTo>
                      <a:pt x="395745" y="107185"/>
                      <a:pt x="384148" y="104549"/>
                      <a:pt x="376417" y="109645"/>
                    </a:cubicBezTo>
                    <a:cubicBezTo>
                      <a:pt x="372727" y="112105"/>
                      <a:pt x="368510" y="113774"/>
                      <a:pt x="364821" y="116234"/>
                    </a:cubicBezTo>
                    <a:cubicBezTo>
                      <a:pt x="361746" y="118342"/>
                      <a:pt x="359198" y="120627"/>
                      <a:pt x="355245" y="122032"/>
                    </a:cubicBezTo>
                    <a:cubicBezTo>
                      <a:pt x="345317" y="125546"/>
                      <a:pt x="345229" y="135035"/>
                      <a:pt x="346283" y="143820"/>
                    </a:cubicBezTo>
                    <a:cubicBezTo>
                      <a:pt x="346723" y="147598"/>
                      <a:pt x="349710" y="151815"/>
                      <a:pt x="342154" y="150321"/>
                    </a:cubicBezTo>
                    <a:cubicBezTo>
                      <a:pt x="338728" y="149618"/>
                      <a:pt x="337059" y="150233"/>
                      <a:pt x="336268" y="154977"/>
                    </a:cubicBezTo>
                    <a:cubicBezTo>
                      <a:pt x="335302" y="160864"/>
                      <a:pt x="331436" y="161742"/>
                      <a:pt x="327307" y="156910"/>
                    </a:cubicBezTo>
                    <a:cubicBezTo>
                      <a:pt x="324320" y="153484"/>
                      <a:pt x="323705" y="157174"/>
                      <a:pt x="323529" y="157613"/>
                    </a:cubicBezTo>
                    <a:cubicBezTo>
                      <a:pt x="317995" y="170264"/>
                      <a:pt x="303938" y="168155"/>
                      <a:pt x="294625" y="174129"/>
                    </a:cubicBezTo>
                    <a:cubicBezTo>
                      <a:pt x="294010" y="174569"/>
                      <a:pt x="292166" y="173954"/>
                      <a:pt x="291638" y="173251"/>
                    </a:cubicBezTo>
                    <a:cubicBezTo>
                      <a:pt x="291111" y="172636"/>
                      <a:pt x="291287" y="170967"/>
                      <a:pt x="291814" y="170176"/>
                    </a:cubicBezTo>
                    <a:cubicBezTo>
                      <a:pt x="292693" y="168946"/>
                      <a:pt x="294186" y="168155"/>
                      <a:pt x="295240" y="167101"/>
                    </a:cubicBezTo>
                    <a:cubicBezTo>
                      <a:pt x="303323" y="158931"/>
                      <a:pt x="311406" y="150673"/>
                      <a:pt x="319488" y="142414"/>
                    </a:cubicBezTo>
                    <a:cubicBezTo>
                      <a:pt x="317819" y="133541"/>
                      <a:pt x="325901" y="137407"/>
                      <a:pt x="329152" y="135035"/>
                    </a:cubicBezTo>
                    <a:cubicBezTo>
                      <a:pt x="335302" y="130642"/>
                      <a:pt x="342857" y="127128"/>
                      <a:pt x="347162" y="121329"/>
                    </a:cubicBezTo>
                    <a:cubicBezTo>
                      <a:pt x="353751" y="112368"/>
                      <a:pt x="364469" y="110084"/>
                      <a:pt x="371849" y="102792"/>
                    </a:cubicBezTo>
                    <a:cubicBezTo>
                      <a:pt x="376242" y="98575"/>
                      <a:pt x="382655" y="96379"/>
                      <a:pt x="388629" y="92513"/>
                    </a:cubicBezTo>
                    <a:close/>
                  </a:path>
                </a:pathLst>
              </a:custGeom>
              <a:noFill/>
              <a:ln w="23884" cap="flat">
                <a:solidFill>
                  <a:srgbClr val="6FCCD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10" name="图形 1994">
              <a:extLst>
                <a:ext uri="{FF2B5EF4-FFF2-40B4-BE49-F238E27FC236}">
                  <a16:creationId xmlns:a16="http://schemas.microsoft.com/office/drawing/2014/main" id="{14E9453F-9BC0-EAA2-08EE-974F8F4603A6}"/>
                </a:ext>
              </a:extLst>
            </p:cNvPr>
            <p:cNvGrpSpPr/>
            <p:nvPr/>
          </p:nvGrpSpPr>
          <p:grpSpPr>
            <a:xfrm>
              <a:off x="2162679" y="1330844"/>
              <a:ext cx="1666901" cy="761217"/>
              <a:chOff x="2162679" y="1330844"/>
              <a:chExt cx="1666901" cy="761217"/>
            </a:xfrm>
          </p:grpSpPr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id="{022031AD-3B4C-C90F-E695-C6DDF1AC26B4}"/>
                  </a:ext>
                </a:extLst>
              </p:cNvPr>
              <p:cNvSpPr/>
              <p:nvPr/>
            </p:nvSpPr>
            <p:spPr>
              <a:xfrm>
                <a:off x="2173088" y="1341349"/>
                <a:ext cx="1645942" cy="740050"/>
              </a:xfrm>
              <a:custGeom>
                <a:avLst/>
                <a:gdLst>
                  <a:gd name="connsiteX0" fmla="*/ 1638039 w 1645942"/>
                  <a:gd name="connsiteY0" fmla="*/ 370570 h 740050"/>
                  <a:gd name="connsiteX1" fmla="*/ 1645770 w 1645942"/>
                  <a:gd name="connsiteY1" fmla="*/ 423018 h 740050"/>
                  <a:gd name="connsiteX2" fmla="*/ 1643749 w 1645942"/>
                  <a:gd name="connsiteY2" fmla="*/ 436636 h 740050"/>
                  <a:gd name="connsiteX3" fmla="*/ 1641728 w 1645942"/>
                  <a:gd name="connsiteY3" fmla="*/ 448584 h 740050"/>
                  <a:gd name="connsiteX4" fmla="*/ 1620117 w 1645942"/>
                  <a:gd name="connsiteY4" fmla="*/ 510169 h 740050"/>
                  <a:gd name="connsiteX5" fmla="*/ 1564857 w 1645942"/>
                  <a:gd name="connsiteY5" fmla="*/ 575269 h 740050"/>
                  <a:gd name="connsiteX6" fmla="*/ 1558443 w 1645942"/>
                  <a:gd name="connsiteY6" fmla="*/ 579749 h 740050"/>
                  <a:gd name="connsiteX7" fmla="*/ 1533669 w 1645942"/>
                  <a:gd name="connsiteY7" fmla="*/ 597672 h 740050"/>
                  <a:gd name="connsiteX8" fmla="*/ 1508982 w 1645942"/>
                  <a:gd name="connsiteY8" fmla="*/ 613046 h 740050"/>
                  <a:gd name="connsiteX9" fmla="*/ 1483328 w 1645942"/>
                  <a:gd name="connsiteY9" fmla="*/ 625961 h 740050"/>
                  <a:gd name="connsiteX10" fmla="*/ 1444936 w 1645942"/>
                  <a:gd name="connsiteY10" fmla="*/ 643268 h 740050"/>
                  <a:gd name="connsiteX11" fmla="*/ 1399077 w 1645942"/>
                  <a:gd name="connsiteY11" fmla="*/ 660136 h 740050"/>
                  <a:gd name="connsiteX12" fmla="*/ 1365868 w 1645942"/>
                  <a:gd name="connsiteY12" fmla="*/ 667515 h 740050"/>
                  <a:gd name="connsiteX13" fmla="*/ 1354447 w 1645942"/>
                  <a:gd name="connsiteY13" fmla="*/ 670063 h 740050"/>
                  <a:gd name="connsiteX14" fmla="*/ 1337315 w 1645942"/>
                  <a:gd name="connsiteY14" fmla="*/ 673929 h 740050"/>
                  <a:gd name="connsiteX15" fmla="*/ 1322468 w 1645942"/>
                  <a:gd name="connsiteY15" fmla="*/ 677794 h 740050"/>
                  <a:gd name="connsiteX16" fmla="*/ 1298308 w 1645942"/>
                  <a:gd name="connsiteY16" fmla="*/ 681923 h 740050"/>
                  <a:gd name="connsiteX17" fmla="*/ 1272216 w 1645942"/>
                  <a:gd name="connsiteY17" fmla="*/ 684120 h 740050"/>
                  <a:gd name="connsiteX18" fmla="*/ 1265802 w 1645942"/>
                  <a:gd name="connsiteY18" fmla="*/ 686140 h 740050"/>
                  <a:gd name="connsiteX19" fmla="*/ 1260443 w 1645942"/>
                  <a:gd name="connsiteY19" fmla="*/ 688073 h 740050"/>
                  <a:gd name="connsiteX20" fmla="*/ 1249022 w 1645942"/>
                  <a:gd name="connsiteY20" fmla="*/ 686580 h 740050"/>
                  <a:gd name="connsiteX21" fmla="*/ 1238041 w 1645942"/>
                  <a:gd name="connsiteY21" fmla="*/ 686228 h 740050"/>
                  <a:gd name="connsiteX22" fmla="*/ 1234175 w 1645942"/>
                  <a:gd name="connsiteY22" fmla="*/ 686492 h 740050"/>
                  <a:gd name="connsiteX23" fmla="*/ 1219064 w 1645942"/>
                  <a:gd name="connsiteY23" fmla="*/ 690269 h 740050"/>
                  <a:gd name="connsiteX24" fmla="*/ 1191742 w 1645942"/>
                  <a:gd name="connsiteY24" fmla="*/ 690357 h 740050"/>
                  <a:gd name="connsiteX25" fmla="*/ 1160290 w 1645942"/>
                  <a:gd name="connsiteY25" fmla="*/ 690182 h 740050"/>
                  <a:gd name="connsiteX26" fmla="*/ 1152383 w 1645942"/>
                  <a:gd name="connsiteY26" fmla="*/ 685877 h 740050"/>
                  <a:gd name="connsiteX27" fmla="*/ 1150099 w 1645942"/>
                  <a:gd name="connsiteY27" fmla="*/ 685350 h 740050"/>
                  <a:gd name="connsiteX28" fmla="*/ 1138678 w 1645942"/>
                  <a:gd name="connsiteY28" fmla="*/ 684120 h 740050"/>
                  <a:gd name="connsiteX29" fmla="*/ 1118032 w 1645942"/>
                  <a:gd name="connsiteY29" fmla="*/ 682363 h 740050"/>
                  <a:gd name="connsiteX30" fmla="*/ 1091500 w 1645942"/>
                  <a:gd name="connsiteY30" fmla="*/ 682099 h 740050"/>
                  <a:gd name="connsiteX31" fmla="*/ 1078762 w 1645942"/>
                  <a:gd name="connsiteY31" fmla="*/ 682011 h 740050"/>
                  <a:gd name="connsiteX32" fmla="*/ 1054778 w 1645942"/>
                  <a:gd name="connsiteY32" fmla="*/ 679727 h 740050"/>
                  <a:gd name="connsiteX33" fmla="*/ 1027455 w 1645942"/>
                  <a:gd name="connsiteY33" fmla="*/ 675598 h 740050"/>
                  <a:gd name="connsiteX34" fmla="*/ 999078 w 1645942"/>
                  <a:gd name="connsiteY34" fmla="*/ 669097 h 740050"/>
                  <a:gd name="connsiteX35" fmla="*/ 966309 w 1645942"/>
                  <a:gd name="connsiteY35" fmla="*/ 663210 h 740050"/>
                  <a:gd name="connsiteX36" fmla="*/ 935472 w 1645942"/>
                  <a:gd name="connsiteY36" fmla="*/ 652580 h 740050"/>
                  <a:gd name="connsiteX37" fmla="*/ 901473 w 1645942"/>
                  <a:gd name="connsiteY37" fmla="*/ 639490 h 740050"/>
                  <a:gd name="connsiteX38" fmla="*/ 888997 w 1645942"/>
                  <a:gd name="connsiteY38" fmla="*/ 634570 h 740050"/>
                  <a:gd name="connsiteX39" fmla="*/ 872481 w 1645942"/>
                  <a:gd name="connsiteY39" fmla="*/ 637382 h 740050"/>
                  <a:gd name="connsiteX40" fmla="*/ 852889 w 1645942"/>
                  <a:gd name="connsiteY40" fmla="*/ 652668 h 740050"/>
                  <a:gd name="connsiteX41" fmla="*/ 841117 w 1645942"/>
                  <a:gd name="connsiteY41" fmla="*/ 659081 h 740050"/>
                  <a:gd name="connsiteX42" fmla="*/ 803691 w 1645942"/>
                  <a:gd name="connsiteY42" fmla="*/ 678761 h 740050"/>
                  <a:gd name="connsiteX43" fmla="*/ 762488 w 1645942"/>
                  <a:gd name="connsiteY43" fmla="*/ 694399 h 740050"/>
                  <a:gd name="connsiteX44" fmla="*/ 755723 w 1645942"/>
                  <a:gd name="connsiteY44" fmla="*/ 698088 h 740050"/>
                  <a:gd name="connsiteX45" fmla="*/ 718737 w 1645942"/>
                  <a:gd name="connsiteY45" fmla="*/ 708894 h 740050"/>
                  <a:gd name="connsiteX46" fmla="*/ 711357 w 1645942"/>
                  <a:gd name="connsiteY46" fmla="*/ 710915 h 740050"/>
                  <a:gd name="connsiteX47" fmla="*/ 678148 w 1645942"/>
                  <a:gd name="connsiteY47" fmla="*/ 720491 h 740050"/>
                  <a:gd name="connsiteX48" fmla="*/ 632113 w 1645942"/>
                  <a:gd name="connsiteY48" fmla="*/ 727959 h 740050"/>
                  <a:gd name="connsiteX49" fmla="*/ 589855 w 1645942"/>
                  <a:gd name="connsiteY49" fmla="*/ 735426 h 740050"/>
                  <a:gd name="connsiteX50" fmla="*/ 581685 w 1645942"/>
                  <a:gd name="connsiteY50" fmla="*/ 735778 h 740050"/>
                  <a:gd name="connsiteX51" fmla="*/ 565784 w 1645942"/>
                  <a:gd name="connsiteY51" fmla="*/ 737271 h 740050"/>
                  <a:gd name="connsiteX52" fmla="*/ 551990 w 1645942"/>
                  <a:gd name="connsiteY52" fmla="*/ 737359 h 740050"/>
                  <a:gd name="connsiteX53" fmla="*/ 540306 w 1645942"/>
                  <a:gd name="connsiteY53" fmla="*/ 734108 h 740050"/>
                  <a:gd name="connsiteX54" fmla="*/ 527128 w 1645942"/>
                  <a:gd name="connsiteY54" fmla="*/ 736217 h 740050"/>
                  <a:gd name="connsiteX55" fmla="*/ 513423 w 1645942"/>
                  <a:gd name="connsiteY55" fmla="*/ 736305 h 740050"/>
                  <a:gd name="connsiteX56" fmla="*/ 512017 w 1645942"/>
                  <a:gd name="connsiteY56" fmla="*/ 736568 h 740050"/>
                  <a:gd name="connsiteX57" fmla="*/ 500684 w 1645942"/>
                  <a:gd name="connsiteY57" fmla="*/ 737974 h 740050"/>
                  <a:gd name="connsiteX58" fmla="*/ 473449 w 1645942"/>
                  <a:gd name="connsiteY58" fmla="*/ 737710 h 740050"/>
                  <a:gd name="connsiteX59" fmla="*/ 471428 w 1645942"/>
                  <a:gd name="connsiteY59" fmla="*/ 737710 h 740050"/>
                  <a:gd name="connsiteX60" fmla="*/ 440768 w 1645942"/>
                  <a:gd name="connsiteY60" fmla="*/ 735690 h 740050"/>
                  <a:gd name="connsiteX61" fmla="*/ 379885 w 1645942"/>
                  <a:gd name="connsiteY61" fmla="*/ 727607 h 740050"/>
                  <a:gd name="connsiteX62" fmla="*/ 350629 w 1645942"/>
                  <a:gd name="connsiteY62" fmla="*/ 723127 h 740050"/>
                  <a:gd name="connsiteX63" fmla="*/ 331653 w 1645942"/>
                  <a:gd name="connsiteY63" fmla="*/ 718998 h 740050"/>
                  <a:gd name="connsiteX64" fmla="*/ 298796 w 1645942"/>
                  <a:gd name="connsiteY64" fmla="*/ 710739 h 740050"/>
                  <a:gd name="connsiteX65" fmla="*/ 268135 w 1645942"/>
                  <a:gd name="connsiteY65" fmla="*/ 702130 h 740050"/>
                  <a:gd name="connsiteX66" fmla="*/ 240549 w 1645942"/>
                  <a:gd name="connsiteY66" fmla="*/ 691324 h 740050"/>
                  <a:gd name="connsiteX67" fmla="*/ 225087 w 1645942"/>
                  <a:gd name="connsiteY67" fmla="*/ 686140 h 740050"/>
                  <a:gd name="connsiteX68" fmla="*/ 183883 w 1645942"/>
                  <a:gd name="connsiteY68" fmla="*/ 667955 h 740050"/>
                  <a:gd name="connsiteX69" fmla="*/ 148741 w 1645942"/>
                  <a:gd name="connsiteY69" fmla="*/ 650384 h 740050"/>
                  <a:gd name="connsiteX70" fmla="*/ 113952 w 1645942"/>
                  <a:gd name="connsiteY70" fmla="*/ 626663 h 740050"/>
                  <a:gd name="connsiteX71" fmla="*/ 89440 w 1645942"/>
                  <a:gd name="connsiteY71" fmla="*/ 608302 h 740050"/>
                  <a:gd name="connsiteX72" fmla="*/ 63172 w 1645942"/>
                  <a:gd name="connsiteY72" fmla="*/ 584142 h 740050"/>
                  <a:gd name="connsiteX73" fmla="*/ 54387 w 1645942"/>
                  <a:gd name="connsiteY73" fmla="*/ 573600 h 740050"/>
                  <a:gd name="connsiteX74" fmla="*/ 29612 w 1645942"/>
                  <a:gd name="connsiteY74" fmla="*/ 540215 h 740050"/>
                  <a:gd name="connsiteX75" fmla="*/ 17927 w 1645942"/>
                  <a:gd name="connsiteY75" fmla="*/ 522293 h 740050"/>
                  <a:gd name="connsiteX76" fmla="*/ 12392 w 1645942"/>
                  <a:gd name="connsiteY76" fmla="*/ 508061 h 740050"/>
                  <a:gd name="connsiteX77" fmla="*/ 2465 w 1645942"/>
                  <a:gd name="connsiteY77" fmla="*/ 478015 h 740050"/>
                  <a:gd name="connsiteX78" fmla="*/ 2026 w 1645942"/>
                  <a:gd name="connsiteY78" fmla="*/ 477136 h 740050"/>
                  <a:gd name="connsiteX79" fmla="*/ 1059 w 1645942"/>
                  <a:gd name="connsiteY79" fmla="*/ 439095 h 740050"/>
                  <a:gd name="connsiteX80" fmla="*/ 5 w 1645942"/>
                  <a:gd name="connsiteY80" fmla="*/ 434088 h 740050"/>
                  <a:gd name="connsiteX81" fmla="*/ 2289 w 1645942"/>
                  <a:gd name="connsiteY81" fmla="*/ 411246 h 740050"/>
                  <a:gd name="connsiteX82" fmla="*/ 22496 w 1645942"/>
                  <a:gd name="connsiteY82" fmla="*/ 359500 h 740050"/>
                  <a:gd name="connsiteX83" fmla="*/ 24868 w 1645942"/>
                  <a:gd name="connsiteY83" fmla="*/ 354317 h 740050"/>
                  <a:gd name="connsiteX84" fmla="*/ 44547 w 1645942"/>
                  <a:gd name="connsiteY84" fmla="*/ 327170 h 740050"/>
                  <a:gd name="connsiteX85" fmla="*/ 50521 w 1645942"/>
                  <a:gd name="connsiteY85" fmla="*/ 319351 h 740050"/>
                  <a:gd name="connsiteX86" fmla="*/ 102618 w 1645942"/>
                  <a:gd name="connsiteY86" fmla="*/ 275512 h 740050"/>
                  <a:gd name="connsiteX87" fmla="*/ 133016 w 1645942"/>
                  <a:gd name="connsiteY87" fmla="*/ 253724 h 740050"/>
                  <a:gd name="connsiteX88" fmla="*/ 160778 w 1645942"/>
                  <a:gd name="connsiteY88" fmla="*/ 238350 h 740050"/>
                  <a:gd name="connsiteX89" fmla="*/ 176767 w 1645942"/>
                  <a:gd name="connsiteY89" fmla="*/ 231936 h 740050"/>
                  <a:gd name="connsiteX90" fmla="*/ 212875 w 1645942"/>
                  <a:gd name="connsiteY90" fmla="*/ 216562 h 740050"/>
                  <a:gd name="connsiteX91" fmla="*/ 258295 w 1645942"/>
                  <a:gd name="connsiteY91" fmla="*/ 201012 h 740050"/>
                  <a:gd name="connsiteX92" fmla="*/ 294227 w 1645942"/>
                  <a:gd name="connsiteY92" fmla="*/ 192666 h 740050"/>
                  <a:gd name="connsiteX93" fmla="*/ 338330 w 1645942"/>
                  <a:gd name="connsiteY93" fmla="*/ 186252 h 740050"/>
                  <a:gd name="connsiteX94" fmla="*/ 358185 w 1645942"/>
                  <a:gd name="connsiteY94" fmla="*/ 182035 h 740050"/>
                  <a:gd name="connsiteX95" fmla="*/ 394205 w 1645942"/>
                  <a:gd name="connsiteY95" fmla="*/ 177467 h 740050"/>
                  <a:gd name="connsiteX96" fmla="*/ 432070 w 1645942"/>
                  <a:gd name="connsiteY96" fmla="*/ 174392 h 740050"/>
                  <a:gd name="connsiteX97" fmla="*/ 446829 w 1645942"/>
                  <a:gd name="connsiteY97" fmla="*/ 175798 h 740050"/>
                  <a:gd name="connsiteX98" fmla="*/ 456845 w 1645942"/>
                  <a:gd name="connsiteY98" fmla="*/ 175886 h 740050"/>
                  <a:gd name="connsiteX99" fmla="*/ 472571 w 1645942"/>
                  <a:gd name="connsiteY99" fmla="*/ 174568 h 740050"/>
                  <a:gd name="connsiteX100" fmla="*/ 479511 w 1645942"/>
                  <a:gd name="connsiteY100" fmla="*/ 172284 h 740050"/>
                  <a:gd name="connsiteX101" fmla="*/ 498575 w 1645942"/>
                  <a:gd name="connsiteY101" fmla="*/ 149090 h 740050"/>
                  <a:gd name="connsiteX102" fmla="*/ 525546 w 1645942"/>
                  <a:gd name="connsiteY102" fmla="*/ 120274 h 740050"/>
                  <a:gd name="connsiteX103" fmla="*/ 544259 w 1645942"/>
                  <a:gd name="connsiteY103" fmla="*/ 105603 h 740050"/>
                  <a:gd name="connsiteX104" fmla="*/ 574130 w 1645942"/>
                  <a:gd name="connsiteY104" fmla="*/ 84693 h 740050"/>
                  <a:gd name="connsiteX105" fmla="*/ 602945 w 1645942"/>
                  <a:gd name="connsiteY105" fmla="*/ 69583 h 740050"/>
                  <a:gd name="connsiteX106" fmla="*/ 668924 w 1645942"/>
                  <a:gd name="connsiteY106" fmla="*/ 41206 h 740050"/>
                  <a:gd name="connsiteX107" fmla="*/ 705119 w 1645942"/>
                  <a:gd name="connsiteY107" fmla="*/ 30927 h 740050"/>
                  <a:gd name="connsiteX108" fmla="*/ 708458 w 1645942"/>
                  <a:gd name="connsiteY108" fmla="*/ 28906 h 740050"/>
                  <a:gd name="connsiteX109" fmla="*/ 738153 w 1645942"/>
                  <a:gd name="connsiteY109" fmla="*/ 20472 h 740050"/>
                  <a:gd name="connsiteX110" fmla="*/ 760819 w 1645942"/>
                  <a:gd name="connsiteY110" fmla="*/ 15289 h 740050"/>
                  <a:gd name="connsiteX111" fmla="*/ 763542 w 1645942"/>
                  <a:gd name="connsiteY111" fmla="*/ 14410 h 740050"/>
                  <a:gd name="connsiteX112" fmla="*/ 796048 w 1645942"/>
                  <a:gd name="connsiteY112" fmla="*/ 10106 h 740050"/>
                  <a:gd name="connsiteX113" fmla="*/ 811950 w 1645942"/>
                  <a:gd name="connsiteY113" fmla="*/ 7733 h 740050"/>
                  <a:gd name="connsiteX114" fmla="*/ 829872 w 1645942"/>
                  <a:gd name="connsiteY114" fmla="*/ 5801 h 740050"/>
                  <a:gd name="connsiteX115" fmla="*/ 860181 w 1645942"/>
                  <a:gd name="connsiteY115" fmla="*/ 3868 h 740050"/>
                  <a:gd name="connsiteX116" fmla="*/ 878982 w 1645942"/>
                  <a:gd name="connsiteY116" fmla="*/ 1759 h 740050"/>
                  <a:gd name="connsiteX117" fmla="*/ 889788 w 1645942"/>
                  <a:gd name="connsiteY117" fmla="*/ 2111 h 740050"/>
                  <a:gd name="connsiteX118" fmla="*/ 901297 w 1645942"/>
                  <a:gd name="connsiteY118" fmla="*/ 2 h 740050"/>
                  <a:gd name="connsiteX119" fmla="*/ 910785 w 1645942"/>
                  <a:gd name="connsiteY119" fmla="*/ 1672 h 740050"/>
                  <a:gd name="connsiteX120" fmla="*/ 931958 w 1645942"/>
                  <a:gd name="connsiteY120" fmla="*/ 2023 h 740050"/>
                  <a:gd name="connsiteX121" fmla="*/ 953658 w 1645942"/>
                  <a:gd name="connsiteY121" fmla="*/ 2023 h 740050"/>
                  <a:gd name="connsiteX122" fmla="*/ 987130 w 1645942"/>
                  <a:gd name="connsiteY122" fmla="*/ 5537 h 740050"/>
                  <a:gd name="connsiteX123" fmla="*/ 1022887 w 1645942"/>
                  <a:gd name="connsiteY123" fmla="*/ 8348 h 740050"/>
                  <a:gd name="connsiteX124" fmla="*/ 1055744 w 1645942"/>
                  <a:gd name="connsiteY124" fmla="*/ 13708 h 740050"/>
                  <a:gd name="connsiteX125" fmla="*/ 1082100 w 1645942"/>
                  <a:gd name="connsiteY125" fmla="*/ 19769 h 740050"/>
                  <a:gd name="connsiteX126" fmla="*/ 1118823 w 1645942"/>
                  <a:gd name="connsiteY126" fmla="*/ 26798 h 740050"/>
                  <a:gd name="connsiteX127" fmla="*/ 1142192 w 1645942"/>
                  <a:gd name="connsiteY127" fmla="*/ 32948 h 740050"/>
                  <a:gd name="connsiteX128" fmla="*/ 1179530 w 1645942"/>
                  <a:gd name="connsiteY128" fmla="*/ 45423 h 740050"/>
                  <a:gd name="connsiteX129" fmla="*/ 1198946 w 1645942"/>
                  <a:gd name="connsiteY129" fmla="*/ 53593 h 740050"/>
                  <a:gd name="connsiteX130" fmla="*/ 1237162 w 1645942"/>
                  <a:gd name="connsiteY130" fmla="*/ 68968 h 740050"/>
                  <a:gd name="connsiteX131" fmla="*/ 1291807 w 1645942"/>
                  <a:gd name="connsiteY131" fmla="*/ 99453 h 740050"/>
                  <a:gd name="connsiteX132" fmla="*/ 1328354 w 1645942"/>
                  <a:gd name="connsiteY132" fmla="*/ 126600 h 740050"/>
                  <a:gd name="connsiteX133" fmla="*/ 1339160 w 1645942"/>
                  <a:gd name="connsiteY133" fmla="*/ 135473 h 740050"/>
                  <a:gd name="connsiteX134" fmla="*/ 1351460 w 1645942"/>
                  <a:gd name="connsiteY134" fmla="*/ 147772 h 740050"/>
                  <a:gd name="connsiteX135" fmla="*/ 1369294 w 1645942"/>
                  <a:gd name="connsiteY135" fmla="*/ 159457 h 740050"/>
                  <a:gd name="connsiteX136" fmla="*/ 1392839 w 1645942"/>
                  <a:gd name="connsiteY136" fmla="*/ 167539 h 740050"/>
                  <a:gd name="connsiteX137" fmla="*/ 1403030 w 1645942"/>
                  <a:gd name="connsiteY137" fmla="*/ 170439 h 740050"/>
                  <a:gd name="connsiteX138" fmla="*/ 1440719 w 1645942"/>
                  <a:gd name="connsiteY138" fmla="*/ 187043 h 740050"/>
                  <a:gd name="connsiteX139" fmla="*/ 1454073 w 1645942"/>
                  <a:gd name="connsiteY139" fmla="*/ 192314 h 740050"/>
                  <a:gd name="connsiteX140" fmla="*/ 1488336 w 1645942"/>
                  <a:gd name="connsiteY140" fmla="*/ 209446 h 740050"/>
                  <a:gd name="connsiteX141" fmla="*/ 1517679 w 1645942"/>
                  <a:gd name="connsiteY141" fmla="*/ 228949 h 740050"/>
                  <a:gd name="connsiteX142" fmla="*/ 1562309 w 1645942"/>
                  <a:gd name="connsiteY142" fmla="*/ 261279 h 740050"/>
                  <a:gd name="connsiteX143" fmla="*/ 1585942 w 1645942"/>
                  <a:gd name="connsiteY143" fmla="*/ 283506 h 740050"/>
                  <a:gd name="connsiteX144" fmla="*/ 1609223 w 1645942"/>
                  <a:gd name="connsiteY144" fmla="*/ 313025 h 740050"/>
                  <a:gd name="connsiteX145" fmla="*/ 1626003 w 1645942"/>
                  <a:gd name="connsiteY145" fmla="*/ 341490 h 740050"/>
                  <a:gd name="connsiteX146" fmla="*/ 1635403 w 1645942"/>
                  <a:gd name="connsiteY146" fmla="*/ 359324 h 740050"/>
                  <a:gd name="connsiteX147" fmla="*/ 1638039 w 1645942"/>
                  <a:gd name="connsiteY147" fmla="*/ 370570 h 740050"/>
                  <a:gd name="connsiteX148" fmla="*/ 320320 w 1645942"/>
                  <a:gd name="connsiteY148" fmla="*/ 211466 h 740050"/>
                  <a:gd name="connsiteX149" fmla="*/ 317245 w 1645942"/>
                  <a:gd name="connsiteY149" fmla="*/ 213838 h 740050"/>
                  <a:gd name="connsiteX150" fmla="*/ 317948 w 1645942"/>
                  <a:gd name="connsiteY150" fmla="*/ 215420 h 740050"/>
                  <a:gd name="connsiteX151" fmla="*/ 320671 w 1645942"/>
                  <a:gd name="connsiteY151" fmla="*/ 213136 h 740050"/>
                  <a:gd name="connsiteX152" fmla="*/ 322341 w 1645942"/>
                  <a:gd name="connsiteY152" fmla="*/ 211466 h 740050"/>
                  <a:gd name="connsiteX153" fmla="*/ 322516 w 1645942"/>
                  <a:gd name="connsiteY153" fmla="*/ 209534 h 740050"/>
                  <a:gd name="connsiteX154" fmla="*/ 320320 w 1645942"/>
                  <a:gd name="connsiteY154" fmla="*/ 211466 h 740050"/>
                  <a:gd name="connsiteX155" fmla="*/ 752473 w 1645942"/>
                  <a:gd name="connsiteY155" fmla="*/ 678848 h 740050"/>
                  <a:gd name="connsiteX156" fmla="*/ 755811 w 1645942"/>
                  <a:gd name="connsiteY156" fmla="*/ 679639 h 740050"/>
                  <a:gd name="connsiteX157" fmla="*/ 756075 w 1645942"/>
                  <a:gd name="connsiteY157" fmla="*/ 678321 h 740050"/>
                  <a:gd name="connsiteX158" fmla="*/ 752473 w 1645942"/>
                  <a:gd name="connsiteY158" fmla="*/ 676740 h 740050"/>
                  <a:gd name="connsiteX159" fmla="*/ 746411 w 1645942"/>
                  <a:gd name="connsiteY159" fmla="*/ 676564 h 740050"/>
                  <a:gd name="connsiteX160" fmla="*/ 751506 w 1645942"/>
                  <a:gd name="connsiteY160" fmla="*/ 677706 h 740050"/>
                  <a:gd name="connsiteX161" fmla="*/ 752473 w 1645942"/>
                  <a:gd name="connsiteY161" fmla="*/ 678848 h 740050"/>
                  <a:gd name="connsiteX162" fmla="*/ 1588753 w 1645942"/>
                  <a:gd name="connsiteY162" fmla="*/ 441555 h 740050"/>
                  <a:gd name="connsiteX163" fmla="*/ 1591828 w 1645942"/>
                  <a:gd name="connsiteY163" fmla="*/ 439183 h 740050"/>
                  <a:gd name="connsiteX164" fmla="*/ 1589983 w 1645942"/>
                  <a:gd name="connsiteY164" fmla="*/ 437426 h 740050"/>
                  <a:gd name="connsiteX165" fmla="*/ 1586644 w 1645942"/>
                  <a:gd name="connsiteY165" fmla="*/ 441555 h 740050"/>
                  <a:gd name="connsiteX166" fmla="*/ 1583569 w 1645942"/>
                  <a:gd name="connsiteY166" fmla="*/ 443927 h 740050"/>
                  <a:gd name="connsiteX167" fmla="*/ 1585414 w 1645942"/>
                  <a:gd name="connsiteY167" fmla="*/ 445685 h 740050"/>
                  <a:gd name="connsiteX168" fmla="*/ 1588753 w 1645942"/>
                  <a:gd name="connsiteY168" fmla="*/ 441555 h 740050"/>
                  <a:gd name="connsiteX169" fmla="*/ 358624 w 1645942"/>
                  <a:gd name="connsiteY169" fmla="*/ 367934 h 740050"/>
                  <a:gd name="connsiteX170" fmla="*/ 364686 w 1645942"/>
                  <a:gd name="connsiteY170" fmla="*/ 368110 h 740050"/>
                  <a:gd name="connsiteX171" fmla="*/ 359591 w 1645942"/>
                  <a:gd name="connsiteY171" fmla="*/ 366968 h 740050"/>
                  <a:gd name="connsiteX172" fmla="*/ 358624 w 1645942"/>
                  <a:gd name="connsiteY172" fmla="*/ 365913 h 740050"/>
                  <a:gd name="connsiteX173" fmla="*/ 352826 w 1645942"/>
                  <a:gd name="connsiteY173" fmla="*/ 364947 h 740050"/>
                  <a:gd name="connsiteX174" fmla="*/ 351244 w 1645942"/>
                  <a:gd name="connsiteY174" fmla="*/ 366792 h 740050"/>
                  <a:gd name="connsiteX175" fmla="*/ 356164 w 1645942"/>
                  <a:gd name="connsiteY175" fmla="*/ 368285 h 740050"/>
                  <a:gd name="connsiteX176" fmla="*/ 358624 w 1645942"/>
                  <a:gd name="connsiteY176" fmla="*/ 367934 h 740050"/>
                  <a:gd name="connsiteX177" fmla="*/ 486100 w 1645942"/>
                  <a:gd name="connsiteY177" fmla="*/ 727607 h 740050"/>
                  <a:gd name="connsiteX178" fmla="*/ 492250 w 1645942"/>
                  <a:gd name="connsiteY178" fmla="*/ 727519 h 740050"/>
                  <a:gd name="connsiteX179" fmla="*/ 497082 w 1645942"/>
                  <a:gd name="connsiteY179" fmla="*/ 726114 h 740050"/>
                  <a:gd name="connsiteX180" fmla="*/ 491020 w 1645942"/>
                  <a:gd name="connsiteY180" fmla="*/ 723654 h 740050"/>
                  <a:gd name="connsiteX181" fmla="*/ 483992 w 1645942"/>
                  <a:gd name="connsiteY181" fmla="*/ 727519 h 740050"/>
                  <a:gd name="connsiteX182" fmla="*/ 480038 w 1645942"/>
                  <a:gd name="connsiteY182" fmla="*/ 727607 h 740050"/>
                  <a:gd name="connsiteX183" fmla="*/ 476963 w 1645942"/>
                  <a:gd name="connsiteY183" fmla="*/ 728749 h 740050"/>
                  <a:gd name="connsiteX184" fmla="*/ 479599 w 1645942"/>
                  <a:gd name="connsiteY184" fmla="*/ 729540 h 740050"/>
                  <a:gd name="connsiteX185" fmla="*/ 486100 w 1645942"/>
                  <a:gd name="connsiteY185" fmla="*/ 727607 h 740050"/>
                  <a:gd name="connsiteX186" fmla="*/ 389724 w 1645942"/>
                  <a:gd name="connsiteY186" fmla="*/ 202154 h 740050"/>
                  <a:gd name="connsiteX187" fmla="*/ 409052 w 1645942"/>
                  <a:gd name="connsiteY187" fmla="*/ 201100 h 740050"/>
                  <a:gd name="connsiteX188" fmla="*/ 412566 w 1645942"/>
                  <a:gd name="connsiteY188" fmla="*/ 198815 h 740050"/>
                  <a:gd name="connsiteX189" fmla="*/ 408701 w 1645942"/>
                  <a:gd name="connsiteY189" fmla="*/ 197058 h 740050"/>
                  <a:gd name="connsiteX190" fmla="*/ 404045 w 1645942"/>
                  <a:gd name="connsiteY190" fmla="*/ 198200 h 740050"/>
                  <a:gd name="connsiteX191" fmla="*/ 389812 w 1645942"/>
                  <a:gd name="connsiteY191" fmla="*/ 200045 h 740050"/>
                  <a:gd name="connsiteX192" fmla="*/ 376986 w 1645942"/>
                  <a:gd name="connsiteY192" fmla="*/ 200309 h 740050"/>
                  <a:gd name="connsiteX193" fmla="*/ 367058 w 1645942"/>
                  <a:gd name="connsiteY193" fmla="*/ 202857 h 740050"/>
                  <a:gd name="connsiteX194" fmla="*/ 350893 w 1645942"/>
                  <a:gd name="connsiteY194" fmla="*/ 205317 h 740050"/>
                  <a:gd name="connsiteX195" fmla="*/ 348433 w 1645942"/>
                  <a:gd name="connsiteY195" fmla="*/ 206459 h 740050"/>
                  <a:gd name="connsiteX196" fmla="*/ 351157 w 1645942"/>
                  <a:gd name="connsiteY196" fmla="*/ 207337 h 740050"/>
                  <a:gd name="connsiteX197" fmla="*/ 387792 w 1645942"/>
                  <a:gd name="connsiteY197" fmla="*/ 201188 h 740050"/>
                  <a:gd name="connsiteX198" fmla="*/ 389724 w 1645942"/>
                  <a:gd name="connsiteY198" fmla="*/ 202154 h 740050"/>
                  <a:gd name="connsiteX199" fmla="*/ 279907 w 1645942"/>
                  <a:gd name="connsiteY199" fmla="*/ 680957 h 740050"/>
                  <a:gd name="connsiteX200" fmla="*/ 281840 w 1645942"/>
                  <a:gd name="connsiteY200" fmla="*/ 681133 h 740050"/>
                  <a:gd name="connsiteX201" fmla="*/ 279907 w 1645942"/>
                  <a:gd name="connsiteY201" fmla="*/ 678936 h 740050"/>
                  <a:gd name="connsiteX202" fmla="*/ 263830 w 1645942"/>
                  <a:gd name="connsiteY202" fmla="*/ 658818 h 740050"/>
                  <a:gd name="connsiteX203" fmla="*/ 260492 w 1645942"/>
                  <a:gd name="connsiteY203" fmla="*/ 657149 h 740050"/>
                  <a:gd name="connsiteX204" fmla="*/ 253463 w 1645942"/>
                  <a:gd name="connsiteY204" fmla="*/ 654249 h 740050"/>
                  <a:gd name="connsiteX205" fmla="*/ 227283 w 1645942"/>
                  <a:gd name="connsiteY205" fmla="*/ 642213 h 740050"/>
                  <a:gd name="connsiteX206" fmla="*/ 163501 w 1645942"/>
                  <a:gd name="connsiteY206" fmla="*/ 616297 h 740050"/>
                  <a:gd name="connsiteX207" fmla="*/ 122649 w 1645942"/>
                  <a:gd name="connsiteY207" fmla="*/ 594948 h 740050"/>
                  <a:gd name="connsiteX208" fmla="*/ 119398 w 1645942"/>
                  <a:gd name="connsiteY208" fmla="*/ 592927 h 740050"/>
                  <a:gd name="connsiteX209" fmla="*/ 93482 w 1645942"/>
                  <a:gd name="connsiteY209" fmla="*/ 575445 h 740050"/>
                  <a:gd name="connsiteX210" fmla="*/ 90670 w 1645942"/>
                  <a:gd name="connsiteY210" fmla="*/ 575972 h 740050"/>
                  <a:gd name="connsiteX211" fmla="*/ 91549 w 1645942"/>
                  <a:gd name="connsiteY211" fmla="*/ 579486 h 740050"/>
                  <a:gd name="connsiteX212" fmla="*/ 116060 w 1645942"/>
                  <a:gd name="connsiteY212" fmla="*/ 597847 h 740050"/>
                  <a:gd name="connsiteX213" fmla="*/ 124758 w 1645942"/>
                  <a:gd name="connsiteY213" fmla="*/ 604348 h 740050"/>
                  <a:gd name="connsiteX214" fmla="*/ 143558 w 1645942"/>
                  <a:gd name="connsiteY214" fmla="*/ 619108 h 740050"/>
                  <a:gd name="connsiteX215" fmla="*/ 150938 w 1645942"/>
                  <a:gd name="connsiteY215" fmla="*/ 622095 h 740050"/>
                  <a:gd name="connsiteX216" fmla="*/ 154891 w 1645942"/>
                  <a:gd name="connsiteY216" fmla="*/ 624467 h 740050"/>
                  <a:gd name="connsiteX217" fmla="*/ 160865 w 1645942"/>
                  <a:gd name="connsiteY217" fmla="*/ 630002 h 740050"/>
                  <a:gd name="connsiteX218" fmla="*/ 196446 w 1645942"/>
                  <a:gd name="connsiteY218" fmla="*/ 649242 h 740050"/>
                  <a:gd name="connsiteX219" fmla="*/ 200927 w 1645942"/>
                  <a:gd name="connsiteY219" fmla="*/ 650911 h 740050"/>
                  <a:gd name="connsiteX220" fmla="*/ 221221 w 1645942"/>
                  <a:gd name="connsiteY220" fmla="*/ 659433 h 740050"/>
                  <a:gd name="connsiteX221" fmla="*/ 224559 w 1645942"/>
                  <a:gd name="connsiteY221" fmla="*/ 661190 h 740050"/>
                  <a:gd name="connsiteX222" fmla="*/ 237562 w 1645942"/>
                  <a:gd name="connsiteY222" fmla="*/ 667427 h 740050"/>
                  <a:gd name="connsiteX223" fmla="*/ 252409 w 1645942"/>
                  <a:gd name="connsiteY223" fmla="*/ 671644 h 740050"/>
                  <a:gd name="connsiteX224" fmla="*/ 255132 w 1645942"/>
                  <a:gd name="connsiteY224" fmla="*/ 672611 h 740050"/>
                  <a:gd name="connsiteX225" fmla="*/ 279907 w 1645942"/>
                  <a:gd name="connsiteY225" fmla="*/ 680957 h 740050"/>
                  <a:gd name="connsiteX226" fmla="*/ 1589807 w 1645942"/>
                  <a:gd name="connsiteY226" fmla="*/ 399034 h 740050"/>
                  <a:gd name="connsiteX227" fmla="*/ 1596220 w 1645942"/>
                  <a:gd name="connsiteY227" fmla="*/ 410807 h 740050"/>
                  <a:gd name="connsiteX228" fmla="*/ 1597802 w 1645942"/>
                  <a:gd name="connsiteY228" fmla="*/ 417308 h 740050"/>
                  <a:gd name="connsiteX229" fmla="*/ 1598153 w 1645942"/>
                  <a:gd name="connsiteY229" fmla="*/ 427938 h 740050"/>
                  <a:gd name="connsiteX230" fmla="*/ 1601228 w 1645942"/>
                  <a:gd name="connsiteY230" fmla="*/ 441380 h 740050"/>
                  <a:gd name="connsiteX231" fmla="*/ 1604391 w 1645942"/>
                  <a:gd name="connsiteY231" fmla="*/ 449462 h 740050"/>
                  <a:gd name="connsiteX232" fmla="*/ 1587699 w 1645942"/>
                  <a:gd name="connsiteY232" fmla="*/ 490226 h 740050"/>
                  <a:gd name="connsiteX233" fmla="*/ 1586117 w 1645942"/>
                  <a:gd name="connsiteY233" fmla="*/ 491193 h 740050"/>
                  <a:gd name="connsiteX234" fmla="*/ 1579352 w 1645942"/>
                  <a:gd name="connsiteY234" fmla="*/ 499715 h 740050"/>
                  <a:gd name="connsiteX235" fmla="*/ 1576365 w 1645942"/>
                  <a:gd name="connsiteY235" fmla="*/ 505689 h 740050"/>
                  <a:gd name="connsiteX236" fmla="*/ 1557389 w 1645942"/>
                  <a:gd name="connsiteY236" fmla="*/ 526861 h 740050"/>
                  <a:gd name="connsiteX237" fmla="*/ 1554578 w 1645942"/>
                  <a:gd name="connsiteY237" fmla="*/ 531869 h 740050"/>
                  <a:gd name="connsiteX238" fmla="*/ 1550624 w 1645942"/>
                  <a:gd name="connsiteY238" fmla="*/ 539512 h 740050"/>
                  <a:gd name="connsiteX239" fmla="*/ 1518909 w 1645942"/>
                  <a:gd name="connsiteY239" fmla="*/ 569031 h 740050"/>
                  <a:gd name="connsiteX240" fmla="*/ 1507224 w 1645942"/>
                  <a:gd name="connsiteY240" fmla="*/ 572194 h 740050"/>
                  <a:gd name="connsiteX241" fmla="*/ 1498615 w 1645942"/>
                  <a:gd name="connsiteY241" fmla="*/ 576411 h 740050"/>
                  <a:gd name="connsiteX242" fmla="*/ 1489039 w 1645942"/>
                  <a:gd name="connsiteY242" fmla="*/ 582297 h 740050"/>
                  <a:gd name="connsiteX243" fmla="*/ 1480868 w 1645942"/>
                  <a:gd name="connsiteY243" fmla="*/ 584845 h 740050"/>
                  <a:gd name="connsiteX244" fmla="*/ 1463561 w 1645942"/>
                  <a:gd name="connsiteY244" fmla="*/ 590819 h 740050"/>
                  <a:gd name="connsiteX245" fmla="*/ 1451174 w 1645942"/>
                  <a:gd name="connsiteY245" fmla="*/ 595651 h 740050"/>
                  <a:gd name="connsiteX246" fmla="*/ 1448187 w 1645942"/>
                  <a:gd name="connsiteY246" fmla="*/ 600834 h 740050"/>
                  <a:gd name="connsiteX247" fmla="*/ 1417965 w 1645942"/>
                  <a:gd name="connsiteY247" fmla="*/ 608038 h 740050"/>
                  <a:gd name="connsiteX248" fmla="*/ 1412255 w 1645942"/>
                  <a:gd name="connsiteY248" fmla="*/ 609180 h 740050"/>
                  <a:gd name="connsiteX249" fmla="*/ 1391170 w 1645942"/>
                  <a:gd name="connsiteY249" fmla="*/ 613309 h 740050"/>
                  <a:gd name="connsiteX250" fmla="*/ 1364901 w 1645942"/>
                  <a:gd name="connsiteY250" fmla="*/ 617175 h 740050"/>
                  <a:gd name="connsiteX251" fmla="*/ 1338457 w 1645942"/>
                  <a:gd name="connsiteY251" fmla="*/ 624028 h 740050"/>
                  <a:gd name="connsiteX252" fmla="*/ 1333098 w 1645942"/>
                  <a:gd name="connsiteY252" fmla="*/ 630529 h 740050"/>
                  <a:gd name="connsiteX253" fmla="*/ 1318690 w 1645942"/>
                  <a:gd name="connsiteY253" fmla="*/ 637996 h 740050"/>
                  <a:gd name="connsiteX254" fmla="*/ 1275905 w 1645942"/>
                  <a:gd name="connsiteY254" fmla="*/ 638172 h 740050"/>
                  <a:gd name="connsiteX255" fmla="*/ 1263167 w 1645942"/>
                  <a:gd name="connsiteY255" fmla="*/ 638348 h 740050"/>
                  <a:gd name="connsiteX256" fmla="*/ 1252624 w 1645942"/>
                  <a:gd name="connsiteY256" fmla="*/ 639929 h 740050"/>
                  <a:gd name="connsiteX257" fmla="*/ 1240764 w 1645942"/>
                  <a:gd name="connsiteY257" fmla="*/ 640456 h 740050"/>
                  <a:gd name="connsiteX258" fmla="*/ 1231276 w 1645942"/>
                  <a:gd name="connsiteY258" fmla="*/ 642213 h 740050"/>
                  <a:gd name="connsiteX259" fmla="*/ 1195871 w 1645942"/>
                  <a:gd name="connsiteY259" fmla="*/ 640193 h 740050"/>
                  <a:gd name="connsiteX260" fmla="*/ 1184274 w 1645942"/>
                  <a:gd name="connsiteY260" fmla="*/ 638172 h 740050"/>
                  <a:gd name="connsiteX261" fmla="*/ 1154931 w 1645942"/>
                  <a:gd name="connsiteY261" fmla="*/ 634394 h 740050"/>
                  <a:gd name="connsiteX262" fmla="*/ 1129717 w 1645942"/>
                  <a:gd name="connsiteY262" fmla="*/ 633955 h 740050"/>
                  <a:gd name="connsiteX263" fmla="*/ 1126730 w 1645942"/>
                  <a:gd name="connsiteY263" fmla="*/ 633955 h 740050"/>
                  <a:gd name="connsiteX264" fmla="*/ 1116099 w 1645942"/>
                  <a:gd name="connsiteY264" fmla="*/ 632022 h 740050"/>
                  <a:gd name="connsiteX265" fmla="*/ 1091237 w 1645942"/>
                  <a:gd name="connsiteY265" fmla="*/ 632022 h 740050"/>
                  <a:gd name="connsiteX266" fmla="*/ 1068044 w 1645942"/>
                  <a:gd name="connsiteY266" fmla="*/ 631935 h 740050"/>
                  <a:gd name="connsiteX267" fmla="*/ 1066023 w 1645942"/>
                  <a:gd name="connsiteY267" fmla="*/ 631935 h 740050"/>
                  <a:gd name="connsiteX268" fmla="*/ 1041512 w 1645942"/>
                  <a:gd name="connsiteY268" fmla="*/ 627718 h 740050"/>
                  <a:gd name="connsiteX269" fmla="*/ 1038612 w 1645942"/>
                  <a:gd name="connsiteY269" fmla="*/ 626839 h 740050"/>
                  <a:gd name="connsiteX270" fmla="*/ 1016210 w 1645942"/>
                  <a:gd name="connsiteY270" fmla="*/ 623061 h 740050"/>
                  <a:gd name="connsiteX271" fmla="*/ 985109 w 1645942"/>
                  <a:gd name="connsiteY271" fmla="*/ 619284 h 740050"/>
                  <a:gd name="connsiteX272" fmla="*/ 970174 w 1645942"/>
                  <a:gd name="connsiteY272" fmla="*/ 618405 h 740050"/>
                  <a:gd name="connsiteX273" fmla="*/ 944257 w 1645942"/>
                  <a:gd name="connsiteY273" fmla="*/ 613573 h 740050"/>
                  <a:gd name="connsiteX274" fmla="*/ 916408 w 1645942"/>
                  <a:gd name="connsiteY274" fmla="*/ 608126 h 740050"/>
                  <a:gd name="connsiteX275" fmla="*/ 905162 w 1645942"/>
                  <a:gd name="connsiteY275" fmla="*/ 611465 h 740050"/>
                  <a:gd name="connsiteX276" fmla="*/ 907007 w 1645942"/>
                  <a:gd name="connsiteY276" fmla="*/ 617702 h 740050"/>
                  <a:gd name="connsiteX277" fmla="*/ 918956 w 1645942"/>
                  <a:gd name="connsiteY277" fmla="*/ 621304 h 740050"/>
                  <a:gd name="connsiteX278" fmla="*/ 968242 w 1645942"/>
                  <a:gd name="connsiteY278" fmla="*/ 637294 h 740050"/>
                  <a:gd name="connsiteX279" fmla="*/ 994598 w 1645942"/>
                  <a:gd name="connsiteY279" fmla="*/ 646255 h 740050"/>
                  <a:gd name="connsiteX280" fmla="*/ 1005228 w 1645942"/>
                  <a:gd name="connsiteY280" fmla="*/ 646694 h 740050"/>
                  <a:gd name="connsiteX281" fmla="*/ 1009006 w 1645942"/>
                  <a:gd name="connsiteY281" fmla="*/ 647221 h 740050"/>
                  <a:gd name="connsiteX282" fmla="*/ 1045202 w 1645942"/>
                  <a:gd name="connsiteY282" fmla="*/ 654952 h 740050"/>
                  <a:gd name="connsiteX283" fmla="*/ 1063914 w 1645942"/>
                  <a:gd name="connsiteY283" fmla="*/ 657236 h 740050"/>
                  <a:gd name="connsiteX284" fmla="*/ 1101955 w 1645942"/>
                  <a:gd name="connsiteY284" fmla="*/ 662771 h 740050"/>
                  <a:gd name="connsiteX285" fmla="*/ 1122864 w 1645942"/>
                  <a:gd name="connsiteY285" fmla="*/ 667515 h 740050"/>
                  <a:gd name="connsiteX286" fmla="*/ 1137712 w 1645942"/>
                  <a:gd name="connsiteY286" fmla="*/ 670942 h 740050"/>
                  <a:gd name="connsiteX287" fmla="*/ 1156688 w 1645942"/>
                  <a:gd name="connsiteY287" fmla="*/ 669360 h 740050"/>
                  <a:gd name="connsiteX288" fmla="*/ 1213793 w 1645942"/>
                  <a:gd name="connsiteY288" fmla="*/ 666988 h 740050"/>
                  <a:gd name="connsiteX289" fmla="*/ 1233911 w 1645942"/>
                  <a:gd name="connsiteY289" fmla="*/ 667164 h 740050"/>
                  <a:gd name="connsiteX290" fmla="*/ 1238041 w 1645942"/>
                  <a:gd name="connsiteY290" fmla="*/ 667164 h 740050"/>
                  <a:gd name="connsiteX291" fmla="*/ 1269492 w 1645942"/>
                  <a:gd name="connsiteY291" fmla="*/ 663298 h 740050"/>
                  <a:gd name="connsiteX292" fmla="*/ 1294882 w 1645942"/>
                  <a:gd name="connsiteY292" fmla="*/ 660750 h 740050"/>
                  <a:gd name="connsiteX293" fmla="*/ 1295585 w 1645942"/>
                  <a:gd name="connsiteY293" fmla="*/ 660048 h 740050"/>
                  <a:gd name="connsiteX294" fmla="*/ 1330902 w 1645942"/>
                  <a:gd name="connsiteY294" fmla="*/ 652844 h 740050"/>
                  <a:gd name="connsiteX295" fmla="*/ 1343201 w 1645942"/>
                  <a:gd name="connsiteY295" fmla="*/ 649945 h 740050"/>
                  <a:gd name="connsiteX296" fmla="*/ 1352163 w 1645942"/>
                  <a:gd name="connsiteY296" fmla="*/ 646606 h 740050"/>
                  <a:gd name="connsiteX297" fmla="*/ 1397934 w 1645942"/>
                  <a:gd name="connsiteY297" fmla="*/ 634394 h 740050"/>
                  <a:gd name="connsiteX298" fmla="*/ 1422446 w 1645942"/>
                  <a:gd name="connsiteY298" fmla="*/ 625961 h 740050"/>
                  <a:gd name="connsiteX299" fmla="*/ 1448187 w 1645942"/>
                  <a:gd name="connsiteY299" fmla="*/ 615506 h 740050"/>
                  <a:gd name="connsiteX300" fmla="*/ 1465055 w 1645942"/>
                  <a:gd name="connsiteY300" fmla="*/ 608741 h 740050"/>
                  <a:gd name="connsiteX301" fmla="*/ 1479463 w 1645942"/>
                  <a:gd name="connsiteY301" fmla="*/ 601186 h 740050"/>
                  <a:gd name="connsiteX302" fmla="*/ 1493344 w 1645942"/>
                  <a:gd name="connsiteY302" fmla="*/ 592400 h 740050"/>
                  <a:gd name="connsiteX303" fmla="*/ 1498966 w 1645942"/>
                  <a:gd name="connsiteY303" fmla="*/ 588447 h 740050"/>
                  <a:gd name="connsiteX304" fmla="*/ 1522335 w 1645942"/>
                  <a:gd name="connsiteY304" fmla="*/ 574654 h 740050"/>
                  <a:gd name="connsiteX305" fmla="*/ 1545616 w 1645942"/>
                  <a:gd name="connsiteY305" fmla="*/ 555765 h 740050"/>
                  <a:gd name="connsiteX306" fmla="*/ 1557037 w 1645942"/>
                  <a:gd name="connsiteY306" fmla="*/ 551021 h 740050"/>
                  <a:gd name="connsiteX307" fmla="*/ 1558883 w 1645942"/>
                  <a:gd name="connsiteY307" fmla="*/ 548474 h 740050"/>
                  <a:gd name="connsiteX308" fmla="*/ 1560552 w 1645942"/>
                  <a:gd name="connsiteY308" fmla="*/ 542763 h 740050"/>
                  <a:gd name="connsiteX309" fmla="*/ 1565384 w 1645942"/>
                  <a:gd name="connsiteY309" fmla="*/ 537404 h 740050"/>
                  <a:gd name="connsiteX310" fmla="*/ 1572763 w 1645942"/>
                  <a:gd name="connsiteY310" fmla="*/ 528004 h 740050"/>
                  <a:gd name="connsiteX311" fmla="*/ 1579792 w 1645942"/>
                  <a:gd name="connsiteY311" fmla="*/ 519570 h 740050"/>
                  <a:gd name="connsiteX312" fmla="*/ 1601052 w 1645942"/>
                  <a:gd name="connsiteY312" fmla="*/ 495058 h 740050"/>
                  <a:gd name="connsiteX313" fmla="*/ 1602282 w 1645942"/>
                  <a:gd name="connsiteY313" fmla="*/ 491984 h 740050"/>
                  <a:gd name="connsiteX314" fmla="*/ 1603073 w 1645942"/>
                  <a:gd name="connsiteY314" fmla="*/ 483022 h 740050"/>
                  <a:gd name="connsiteX315" fmla="*/ 1604566 w 1645942"/>
                  <a:gd name="connsiteY315" fmla="*/ 477488 h 740050"/>
                  <a:gd name="connsiteX316" fmla="*/ 1610804 w 1645942"/>
                  <a:gd name="connsiteY316" fmla="*/ 465100 h 740050"/>
                  <a:gd name="connsiteX317" fmla="*/ 1611331 w 1645942"/>
                  <a:gd name="connsiteY317" fmla="*/ 467736 h 740050"/>
                  <a:gd name="connsiteX318" fmla="*/ 1612649 w 1645942"/>
                  <a:gd name="connsiteY318" fmla="*/ 467297 h 740050"/>
                  <a:gd name="connsiteX319" fmla="*/ 1610716 w 1645942"/>
                  <a:gd name="connsiteY319" fmla="*/ 462992 h 740050"/>
                  <a:gd name="connsiteX320" fmla="*/ 1612825 w 1645942"/>
                  <a:gd name="connsiteY320" fmla="*/ 440677 h 740050"/>
                  <a:gd name="connsiteX321" fmla="*/ 1613791 w 1645942"/>
                  <a:gd name="connsiteY321" fmla="*/ 439095 h 740050"/>
                  <a:gd name="connsiteX322" fmla="*/ 1616427 w 1645942"/>
                  <a:gd name="connsiteY322" fmla="*/ 424951 h 740050"/>
                  <a:gd name="connsiteX323" fmla="*/ 1614670 w 1645942"/>
                  <a:gd name="connsiteY323" fmla="*/ 403954 h 740050"/>
                  <a:gd name="connsiteX324" fmla="*/ 1614582 w 1645942"/>
                  <a:gd name="connsiteY324" fmla="*/ 393324 h 740050"/>
                  <a:gd name="connsiteX325" fmla="*/ 1612298 w 1645942"/>
                  <a:gd name="connsiteY325" fmla="*/ 384363 h 740050"/>
                  <a:gd name="connsiteX326" fmla="*/ 1607114 w 1645942"/>
                  <a:gd name="connsiteY326" fmla="*/ 374435 h 740050"/>
                  <a:gd name="connsiteX327" fmla="*/ 1604566 w 1645942"/>
                  <a:gd name="connsiteY327" fmla="*/ 368285 h 740050"/>
                  <a:gd name="connsiteX328" fmla="*/ 1594024 w 1645942"/>
                  <a:gd name="connsiteY328" fmla="*/ 341578 h 740050"/>
                  <a:gd name="connsiteX329" fmla="*/ 1571885 w 1645942"/>
                  <a:gd name="connsiteY329" fmla="*/ 309160 h 740050"/>
                  <a:gd name="connsiteX330" fmla="*/ 1542805 w 1645942"/>
                  <a:gd name="connsiteY330" fmla="*/ 279289 h 740050"/>
                  <a:gd name="connsiteX331" fmla="*/ 1530154 w 1645942"/>
                  <a:gd name="connsiteY331" fmla="*/ 268308 h 740050"/>
                  <a:gd name="connsiteX332" fmla="*/ 1527870 w 1645942"/>
                  <a:gd name="connsiteY332" fmla="*/ 265321 h 740050"/>
                  <a:gd name="connsiteX333" fmla="*/ 1524180 w 1645942"/>
                  <a:gd name="connsiteY333" fmla="*/ 261192 h 740050"/>
                  <a:gd name="connsiteX334" fmla="*/ 1500635 w 1645942"/>
                  <a:gd name="connsiteY334" fmla="*/ 246256 h 740050"/>
                  <a:gd name="connsiteX335" fmla="*/ 1476564 w 1645942"/>
                  <a:gd name="connsiteY335" fmla="*/ 231409 h 740050"/>
                  <a:gd name="connsiteX336" fmla="*/ 1464176 w 1645942"/>
                  <a:gd name="connsiteY336" fmla="*/ 223854 h 740050"/>
                  <a:gd name="connsiteX337" fmla="*/ 1424027 w 1645942"/>
                  <a:gd name="connsiteY337" fmla="*/ 203384 h 740050"/>
                  <a:gd name="connsiteX338" fmla="*/ 1414714 w 1645942"/>
                  <a:gd name="connsiteY338" fmla="*/ 201100 h 740050"/>
                  <a:gd name="connsiteX339" fmla="*/ 1420425 w 1645942"/>
                  <a:gd name="connsiteY339" fmla="*/ 208304 h 740050"/>
                  <a:gd name="connsiteX340" fmla="*/ 1440368 w 1645942"/>
                  <a:gd name="connsiteY340" fmla="*/ 222184 h 740050"/>
                  <a:gd name="connsiteX341" fmla="*/ 1466900 w 1645942"/>
                  <a:gd name="connsiteY341" fmla="*/ 240634 h 740050"/>
                  <a:gd name="connsiteX342" fmla="*/ 1497121 w 1645942"/>
                  <a:gd name="connsiteY342" fmla="*/ 260225 h 740050"/>
                  <a:gd name="connsiteX343" fmla="*/ 1524707 w 1645942"/>
                  <a:gd name="connsiteY343" fmla="*/ 278938 h 740050"/>
                  <a:gd name="connsiteX344" fmla="*/ 1543157 w 1645942"/>
                  <a:gd name="connsiteY344" fmla="*/ 298178 h 740050"/>
                  <a:gd name="connsiteX345" fmla="*/ 1555983 w 1645942"/>
                  <a:gd name="connsiteY345" fmla="*/ 322865 h 740050"/>
                  <a:gd name="connsiteX346" fmla="*/ 1570216 w 1645942"/>
                  <a:gd name="connsiteY346" fmla="*/ 345970 h 740050"/>
                  <a:gd name="connsiteX347" fmla="*/ 1573378 w 1645942"/>
                  <a:gd name="connsiteY347" fmla="*/ 351857 h 740050"/>
                  <a:gd name="connsiteX348" fmla="*/ 1585502 w 1645942"/>
                  <a:gd name="connsiteY348" fmla="*/ 379970 h 740050"/>
                  <a:gd name="connsiteX349" fmla="*/ 1590598 w 1645942"/>
                  <a:gd name="connsiteY349" fmla="*/ 389195 h 740050"/>
                  <a:gd name="connsiteX350" fmla="*/ 1590246 w 1645942"/>
                  <a:gd name="connsiteY350" fmla="*/ 391567 h 740050"/>
                  <a:gd name="connsiteX351" fmla="*/ 1589807 w 1645942"/>
                  <a:gd name="connsiteY351" fmla="*/ 399034 h 740050"/>
                  <a:gd name="connsiteX352" fmla="*/ 1000132 w 1645942"/>
                  <a:gd name="connsiteY352" fmla="*/ 37340 h 740050"/>
                  <a:gd name="connsiteX353" fmla="*/ 1004437 w 1645942"/>
                  <a:gd name="connsiteY353" fmla="*/ 39185 h 740050"/>
                  <a:gd name="connsiteX354" fmla="*/ 1010851 w 1645942"/>
                  <a:gd name="connsiteY354" fmla="*/ 37516 h 740050"/>
                  <a:gd name="connsiteX355" fmla="*/ 1027455 w 1645942"/>
                  <a:gd name="connsiteY355" fmla="*/ 39800 h 740050"/>
                  <a:gd name="connsiteX356" fmla="*/ 1043269 w 1645942"/>
                  <a:gd name="connsiteY356" fmla="*/ 44017 h 740050"/>
                  <a:gd name="connsiteX357" fmla="*/ 1095103 w 1645942"/>
                  <a:gd name="connsiteY357" fmla="*/ 53945 h 740050"/>
                  <a:gd name="connsiteX358" fmla="*/ 1123743 w 1645942"/>
                  <a:gd name="connsiteY358" fmla="*/ 62379 h 740050"/>
                  <a:gd name="connsiteX359" fmla="*/ 1150187 w 1645942"/>
                  <a:gd name="connsiteY359" fmla="*/ 73536 h 740050"/>
                  <a:gd name="connsiteX360" fmla="*/ 1163013 w 1645942"/>
                  <a:gd name="connsiteY360" fmla="*/ 79510 h 740050"/>
                  <a:gd name="connsiteX361" fmla="*/ 1173732 w 1645942"/>
                  <a:gd name="connsiteY361" fmla="*/ 79422 h 740050"/>
                  <a:gd name="connsiteX362" fmla="*/ 1177070 w 1645942"/>
                  <a:gd name="connsiteY362" fmla="*/ 79774 h 740050"/>
                  <a:gd name="connsiteX363" fmla="*/ 1199736 w 1645942"/>
                  <a:gd name="connsiteY363" fmla="*/ 87768 h 740050"/>
                  <a:gd name="connsiteX364" fmla="*/ 1200439 w 1645942"/>
                  <a:gd name="connsiteY364" fmla="*/ 88471 h 740050"/>
                  <a:gd name="connsiteX365" fmla="*/ 1235317 w 1645942"/>
                  <a:gd name="connsiteY365" fmla="*/ 101913 h 740050"/>
                  <a:gd name="connsiteX366" fmla="*/ 1241115 w 1645942"/>
                  <a:gd name="connsiteY366" fmla="*/ 121504 h 740050"/>
                  <a:gd name="connsiteX367" fmla="*/ 1242609 w 1645942"/>
                  <a:gd name="connsiteY367" fmla="*/ 124403 h 740050"/>
                  <a:gd name="connsiteX368" fmla="*/ 1257456 w 1645942"/>
                  <a:gd name="connsiteY368" fmla="*/ 130905 h 740050"/>
                  <a:gd name="connsiteX369" fmla="*/ 1263869 w 1645942"/>
                  <a:gd name="connsiteY369" fmla="*/ 131432 h 740050"/>
                  <a:gd name="connsiteX370" fmla="*/ 1268350 w 1645942"/>
                  <a:gd name="connsiteY370" fmla="*/ 130641 h 740050"/>
                  <a:gd name="connsiteX371" fmla="*/ 1288556 w 1645942"/>
                  <a:gd name="connsiteY371" fmla="*/ 139426 h 740050"/>
                  <a:gd name="connsiteX372" fmla="*/ 1305688 w 1645942"/>
                  <a:gd name="connsiteY372" fmla="*/ 143028 h 740050"/>
                  <a:gd name="connsiteX373" fmla="*/ 1309553 w 1645942"/>
                  <a:gd name="connsiteY373" fmla="*/ 142326 h 740050"/>
                  <a:gd name="connsiteX374" fmla="*/ 1306391 w 1645942"/>
                  <a:gd name="connsiteY374" fmla="*/ 138987 h 740050"/>
                  <a:gd name="connsiteX375" fmla="*/ 1279332 w 1645942"/>
                  <a:gd name="connsiteY375" fmla="*/ 121768 h 740050"/>
                  <a:gd name="connsiteX376" fmla="*/ 1266154 w 1645942"/>
                  <a:gd name="connsiteY376" fmla="*/ 113949 h 740050"/>
                  <a:gd name="connsiteX377" fmla="*/ 1264484 w 1645942"/>
                  <a:gd name="connsiteY377" fmla="*/ 113070 h 740050"/>
                  <a:gd name="connsiteX378" fmla="*/ 1250252 w 1645942"/>
                  <a:gd name="connsiteY378" fmla="*/ 104988 h 740050"/>
                  <a:gd name="connsiteX379" fmla="*/ 1235581 w 1645942"/>
                  <a:gd name="connsiteY379" fmla="*/ 95412 h 740050"/>
                  <a:gd name="connsiteX380" fmla="*/ 1199561 w 1645942"/>
                  <a:gd name="connsiteY380" fmla="*/ 77226 h 740050"/>
                  <a:gd name="connsiteX381" fmla="*/ 1196749 w 1645942"/>
                  <a:gd name="connsiteY381" fmla="*/ 76611 h 740050"/>
                  <a:gd name="connsiteX382" fmla="*/ 1180057 w 1645942"/>
                  <a:gd name="connsiteY382" fmla="*/ 71955 h 740050"/>
                  <a:gd name="connsiteX383" fmla="*/ 1166879 w 1645942"/>
                  <a:gd name="connsiteY383" fmla="*/ 66332 h 740050"/>
                  <a:gd name="connsiteX384" fmla="*/ 1155546 w 1645942"/>
                  <a:gd name="connsiteY384" fmla="*/ 63784 h 740050"/>
                  <a:gd name="connsiteX385" fmla="*/ 1148166 w 1645942"/>
                  <a:gd name="connsiteY385" fmla="*/ 57107 h 740050"/>
                  <a:gd name="connsiteX386" fmla="*/ 1137272 w 1645942"/>
                  <a:gd name="connsiteY386" fmla="*/ 57634 h 740050"/>
                  <a:gd name="connsiteX387" fmla="*/ 1115924 w 1645942"/>
                  <a:gd name="connsiteY387" fmla="*/ 51485 h 740050"/>
                  <a:gd name="connsiteX388" fmla="*/ 1099934 w 1645942"/>
                  <a:gd name="connsiteY388" fmla="*/ 47443 h 740050"/>
                  <a:gd name="connsiteX389" fmla="*/ 1095717 w 1645942"/>
                  <a:gd name="connsiteY389" fmla="*/ 45423 h 740050"/>
                  <a:gd name="connsiteX390" fmla="*/ 1080782 w 1645942"/>
                  <a:gd name="connsiteY390" fmla="*/ 41294 h 740050"/>
                  <a:gd name="connsiteX391" fmla="*/ 1074720 w 1645942"/>
                  <a:gd name="connsiteY391" fmla="*/ 41030 h 740050"/>
                  <a:gd name="connsiteX392" fmla="*/ 1052493 w 1645942"/>
                  <a:gd name="connsiteY392" fmla="*/ 37077 h 740050"/>
                  <a:gd name="connsiteX393" fmla="*/ 1040282 w 1645942"/>
                  <a:gd name="connsiteY393" fmla="*/ 34792 h 740050"/>
                  <a:gd name="connsiteX394" fmla="*/ 1030091 w 1645942"/>
                  <a:gd name="connsiteY394" fmla="*/ 32948 h 740050"/>
                  <a:gd name="connsiteX395" fmla="*/ 1024995 w 1645942"/>
                  <a:gd name="connsiteY395" fmla="*/ 32948 h 740050"/>
                  <a:gd name="connsiteX396" fmla="*/ 1015419 w 1645942"/>
                  <a:gd name="connsiteY396" fmla="*/ 31103 h 740050"/>
                  <a:gd name="connsiteX397" fmla="*/ 994071 w 1645942"/>
                  <a:gd name="connsiteY397" fmla="*/ 27325 h 740050"/>
                  <a:gd name="connsiteX398" fmla="*/ 988624 w 1645942"/>
                  <a:gd name="connsiteY398" fmla="*/ 28116 h 740050"/>
                  <a:gd name="connsiteX399" fmla="*/ 985109 w 1645942"/>
                  <a:gd name="connsiteY399" fmla="*/ 28379 h 740050"/>
                  <a:gd name="connsiteX400" fmla="*/ 966572 w 1645942"/>
                  <a:gd name="connsiteY400" fmla="*/ 26798 h 740050"/>
                  <a:gd name="connsiteX401" fmla="*/ 959544 w 1645942"/>
                  <a:gd name="connsiteY401" fmla="*/ 26798 h 740050"/>
                  <a:gd name="connsiteX402" fmla="*/ 944785 w 1645942"/>
                  <a:gd name="connsiteY402" fmla="*/ 24953 h 740050"/>
                  <a:gd name="connsiteX403" fmla="*/ 886801 w 1645942"/>
                  <a:gd name="connsiteY403" fmla="*/ 24777 h 740050"/>
                  <a:gd name="connsiteX404" fmla="*/ 878191 w 1645942"/>
                  <a:gd name="connsiteY404" fmla="*/ 23196 h 740050"/>
                  <a:gd name="connsiteX405" fmla="*/ 868879 w 1645942"/>
                  <a:gd name="connsiteY405" fmla="*/ 25041 h 740050"/>
                  <a:gd name="connsiteX406" fmla="*/ 853065 w 1645942"/>
                  <a:gd name="connsiteY406" fmla="*/ 26973 h 740050"/>
                  <a:gd name="connsiteX407" fmla="*/ 829257 w 1645942"/>
                  <a:gd name="connsiteY407" fmla="*/ 29521 h 740050"/>
                  <a:gd name="connsiteX408" fmla="*/ 817572 w 1645942"/>
                  <a:gd name="connsiteY408" fmla="*/ 29521 h 740050"/>
                  <a:gd name="connsiteX409" fmla="*/ 788844 w 1645942"/>
                  <a:gd name="connsiteY409" fmla="*/ 35232 h 740050"/>
                  <a:gd name="connsiteX410" fmla="*/ 747904 w 1645942"/>
                  <a:gd name="connsiteY410" fmla="*/ 41469 h 740050"/>
                  <a:gd name="connsiteX411" fmla="*/ 698003 w 1645942"/>
                  <a:gd name="connsiteY411" fmla="*/ 56141 h 740050"/>
                  <a:gd name="connsiteX412" fmla="*/ 670944 w 1645942"/>
                  <a:gd name="connsiteY412" fmla="*/ 66068 h 740050"/>
                  <a:gd name="connsiteX413" fmla="*/ 655218 w 1645942"/>
                  <a:gd name="connsiteY413" fmla="*/ 70637 h 740050"/>
                  <a:gd name="connsiteX414" fmla="*/ 652759 w 1645942"/>
                  <a:gd name="connsiteY414" fmla="*/ 71955 h 740050"/>
                  <a:gd name="connsiteX415" fmla="*/ 624206 w 1645942"/>
                  <a:gd name="connsiteY415" fmla="*/ 83112 h 740050"/>
                  <a:gd name="connsiteX416" fmla="*/ 618232 w 1645942"/>
                  <a:gd name="connsiteY416" fmla="*/ 86011 h 740050"/>
                  <a:gd name="connsiteX417" fmla="*/ 613137 w 1645942"/>
                  <a:gd name="connsiteY417" fmla="*/ 91458 h 740050"/>
                  <a:gd name="connsiteX418" fmla="*/ 608744 w 1645942"/>
                  <a:gd name="connsiteY418" fmla="*/ 93303 h 740050"/>
                  <a:gd name="connsiteX419" fmla="*/ 581334 w 1645942"/>
                  <a:gd name="connsiteY419" fmla="*/ 109820 h 740050"/>
                  <a:gd name="connsiteX420" fmla="*/ 565696 w 1645942"/>
                  <a:gd name="connsiteY420" fmla="*/ 121856 h 740050"/>
                  <a:gd name="connsiteX421" fmla="*/ 552869 w 1645942"/>
                  <a:gd name="connsiteY421" fmla="*/ 130817 h 740050"/>
                  <a:gd name="connsiteX422" fmla="*/ 541624 w 1645942"/>
                  <a:gd name="connsiteY422" fmla="*/ 143555 h 740050"/>
                  <a:gd name="connsiteX423" fmla="*/ 538197 w 1645942"/>
                  <a:gd name="connsiteY423" fmla="*/ 145312 h 740050"/>
                  <a:gd name="connsiteX424" fmla="*/ 534595 w 1645942"/>
                  <a:gd name="connsiteY424" fmla="*/ 148651 h 740050"/>
                  <a:gd name="connsiteX425" fmla="*/ 511402 w 1645942"/>
                  <a:gd name="connsiteY425" fmla="*/ 172284 h 740050"/>
                  <a:gd name="connsiteX426" fmla="*/ 510084 w 1645942"/>
                  <a:gd name="connsiteY426" fmla="*/ 174480 h 740050"/>
                  <a:gd name="connsiteX427" fmla="*/ 512895 w 1645942"/>
                  <a:gd name="connsiteY427" fmla="*/ 176325 h 740050"/>
                  <a:gd name="connsiteX428" fmla="*/ 529851 w 1645942"/>
                  <a:gd name="connsiteY428" fmla="*/ 178082 h 740050"/>
                  <a:gd name="connsiteX429" fmla="*/ 538110 w 1645942"/>
                  <a:gd name="connsiteY429" fmla="*/ 173953 h 740050"/>
                  <a:gd name="connsiteX430" fmla="*/ 563851 w 1645942"/>
                  <a:gd name="connsiteY430" fmla="*/ 148651 h 740050"/>
                  <a:gd name="connsiteX431" fmla="*/ 576062 w 1645942"/>
                  <a:gd name="connsiteY431" fmla="*/ 140656 h 740050"/>
                  <a:gd name="connsiteX432" fmla="*/ 608832 w 1645942"/>
                  <a:gd name="connsiteY432" fmla="*/ 122119 h 740050"/>
                  <a:gd name="connsiteX433" fmla="*/ 617529 w 1645942"/>
                  <a:gd name="connsiteY433" fmla="*/ 115618 h 740050"/>
                  <a:gd name="connsiteX434" fmla="*/ 641777 w 1645942"/>
                  <a:gd name="connsiteY434" fmla="*/ 101649 h 740050"/>
                  <a:gd name="connsiteX435" fmla="*/ 688515 w 1645942"/>
                  <a:gd name="connsiteY435" fmla="*/ 74414 h 740050"/>
                  <a:gd name="connsiteX436" fmla="*/ 725062 w 1645942"/>
                  <a:gd name="connsiteY436" fmla="*/ 62554 h 740050"/>
                  <a:gd name="connsiteX437" fmla="*/ 752121 w 1645942"/>
                  <a:gd name="connsiteY437" fmla="*/ 55350 h 740050"/>
                  <a:gd name="connsiteX438" fmla="*/ 798947 w 1645942"/>
                  <a:gd name="connsiteY438" fmla="*/ 46213 h 740050"/>
                  <a:gd name="connsiteX439" fmla="*/ 849990 w 1645942"/>
                  <a:gd name="connsiteY439" fmla="*/ 41645 h 740050"/>
                  <a:gd name="connsiteX440" fmla="*/ 882408 w 1645942"/>
                  <a:gd name="connsiteY440" fmla="*/ 36813 h 740050"/>
                  <a:gd name="connsiteX441" fmla="*/ 892336 w 1645942"/>
                  <a:gd name="connsiteY441" fmla="*/ 37164 h 740050"/>
                  <a:gd name="connsiteX442" fmla="*/ 896201 w 1645942"/>
                  <a:gd name="connsiteY442" fmla="*/ 37428 h 740050"/>
                  <a:gd name="connsiteX443" fmla="*/ 909907 w 1645942"/>
                  <a:gd name="connsiteY443" fmla="*/ 35583 h 740050"/>
                  <a:gd name="connsiteX444" fmla="*/ 930816 w 1645942"/>
                  <a:gd name="connsiteY444" fmla="*/ 37516 h 740050"/>
                  <a:gd name="connsiteX445" fmla="*/ 949792 w 1645942"/>
                  <a:gd name="connsiteY445" fmla="*/ 37340 h 740050"/>
                  <a:gd name="connsiteX446" fmla="*/ 964552 w 1645942"/>
                  <a:gd name="connsiteY446" fmla="*/ 36110 h 740050"/>
                  <a:gd name="connsiteX447" fmla="*/ 973952 w 1645942"/>
                  <a:gd name="connsiteY447" fmla="*/ 35759 h 740050"/>
                  <a:gd name="connsiteX448" fmla="*/ 1000132 w 1645942"/>
                  <a:gd name="connsiteY448" fmla="*/ 37340 h 740050"/>
                  <a:gd name="connsiteX449" fmla="*/ 165873 w 1645942"/>
                  <a:gd name="connsiteY449" fmla="*/ 359676 h 740050"/>
                  <a:gd name="connsiteX450" fmla="*/ 159723 w 1645942"/>
                  <a:gd name="connsiteY450" fmla="*/ 376895 h 740050"/>
                  <a:gd name="connsiteX451" fmla="*/ 159723 w 1645942"/>
                  <a:gd name="connsiteY451" fmla="*/ 380848 h 740050"/>
                  <a:gd name="connsiteX452" fmla="*/ 159811 w 1645942"/>
                  <a:gd name="connsiteY452" fmla="*/ 392445 h 740050"/>
                  <a:gd name="connsiteX453" fmla="*/ 157439 w 1645942"/>
                  <a:gd name="connsiteY453" fmla="*/ 404481 h 740050"/>
                  <a:gd name="connsiteX454" fmla="*/ 148654 w 1645942"/>
                  <a:gd name="connsiteY454" fmla="*/ 420383 h 740050"/>
                  <a:gd name="connsiteX455" fmla="*/ 147072 w 1645942"/>
                  <a:gd name="connsiteY455" fmla="*/ 423809 h 740050"/>
                  <a:gd name="connsiteX456" fmla="*/ 150674 w 1645942"/>
                  <a:gd name="connsiteY456" fmla="*/ 424863 h 740050"/>
                  <a:gd name="connsiteX457" fmla="*/ 155067 w 1645942"/>
                  <a:gd name="connsiteY457" fmla="*/ 431101 h 740050"/>
                  <a:gd name="connsiteX458" fmla="*/ 159460 w 1645942"/>
                  <a:gd name="connsiteY458" fmla="*/ 439447 h 740050"/>
                  <a:gd name="connsiteX459" fmla="*/ 165434 w 1645942"/>
                  <a:gd name="connsiteY459" fmla="*/ 442434 h 740050"/>
                  <a:gd name="connsiteX460" fmla="*/ 174922 w 1645942"/>
                  <a:gd name="connsiteY460" fmla="*/ 449550 h 740050"/>
                  <a:gd name="connsiteX461" fmla="*/ 186519 w 1645942"/>
                  <a:gd name="connsiteY461" fmla="*/ 454031 h 740050"/>
                  <a:gd name="connsiteX462" fmla="*/ 195743 w 1645942"/>
                  <a:gd name="connsiteY462" fmla="*/ 461850 h 740050"/>
                  <a:gd name="connsiteX463" fmla="*/ 204089 w 1645942"/>
                  <a:gd name="connsiteY463" fmla="*/ 468527 h 740050"/>
                  <a:gd name="connsiteX464" fmla="*/ 232115 w 1645942"/>
                  <a:gd name="connsiteY464" fmla="*/ 488294 h 740050"/>
                  <a:gd name="connsiteX465" fmla="*/ 248543 w 1645942"/>
                  <a:gd name="connsiteY465" fmla="*/ 493301 h 740050"/>
                  <a:gd name="connsiteX466" fmla="*/ 250388 w 1645942"/>
                  <a:gd name="connsiteY466" fmla="*/ 491632 h 740050"/>
                  <a:gd name="connsiteX467" fmla="*/ 249158 w 1645942"/>
                  <a:gd name="connsiteY467" fmla="*/ 489260 h 740050"/>
                  <a:gd name="connsiteX468" fmla="*/ 232818 w 1645942"/>
                  <a:gd name="connsiteY468" fmla="*/ 478893 h 740050"/>
                  <a:gd name="connsiteX469" fmla="*/ 217180 w 1645942"/>
                  <a:gd name="connsiteY469" fmla="*/ 456491 h 740050"/>
                  <a:gd name="connsiteX470" fmla="*/ 213841 w 1645942"/>
                  <a:gd name="connsiteY470" fmla="*/ 452098 h 740050"/>
                  <a:gd name="connsiteX471" fmla="*/ 204880 w 1645942"/>
                  <a:gd name="connsiteY471" fmla="*/ 439183 h 740050"/>
                  <a:gd name="connsiteX472" fmla="*/ 203035 w 1645942"/>
                  <a:gd name="connsiteY472" fmla="*/ 435406 h 740050"/>
                  <a:gd name="connsiteX473" fmla="*/ 190911 w 1645942"/>
                  <a:gd name="connsiteY473" fmla="*/ 420383 h 740050"/>
                  <a:gd name="connsiteX474" fmla="*/ 176415 w 1645942"/>
                  <a:gd name="connsiteY474" fmla="*/ 397365 h 740050"/>
                  <a:gd name="connsiteX475" fmla="*/ 172462 w 1645942"/>
                  <a:gd name="connsiteY475" fmla="*/ 386120 h 740050"/>
                  <a:gd name="connsiteX476" fmla="*/ 187924 w 1645942"/>
                  <a:gd name="connsiteY476" fmla="*/ 379882 h 740050"/>
                  <a:gd name="connsiteX477" fmla="*/ 191351 w 1645942"/>
                  <a:gd name="connsiteY477" fmla="*/ 381288 h 740050"/>
                  <a:gd name="connsiteX478" fmla="*/ 207955 w 1645942"/>
                  <a:gd name="connsiteY478" fmla="*/ 382078 h 740050"/>
                  <a:gd name="connsiteX479" fmla="*/ 222099 w 1645942"/>
                  <a:gd name="connsiteY479" fmla="*/ 381288 h 740050"/>
                  <a:gd name="connsiteX480" fmla="*/ 222715 w 1645942"/>
                  <a:gd name="connsiteY480" fmla="*/ 379443 h 740050"/>
                  <a:gd name="connsiteX481" fmla="*/ 216125 w 1645942"/>
                  <a:gd name="connsiteY481" fmla="*/ 370833 h 740050"/>
                  <a:gd name="connsiteX482" fmla="*/ 189242 w 1645942"/>
                  <a:gd name="connsiteY482" fmla="*/ 358446 h 740050"/>
                  <a:gd name="connsiteX483" fmla="*/ 184322 w 1645942"/>
                  <a:gd name="connsiteY483" fmla="*/ 343950 h 740050"/>
                  <a:gd name="connsiteX484" fmla="*/ 183971 w 1645942"/>
                  <a:gd name="connsiteY484" fmla="*/ 338503 h 740050"/>
                  <a:gd name="connsiteX485" fmla="*/ 176855 w 1645942"/>
                  <a:gd name="connsiteY485" fmla="*/ 339909 h 740050"/>
                  <a:gd name="connsiteX486" fmla="*/ 165873 w 1645942"/>
                  <a:gd name="connsiteY486" fmla="*/ 359676 h 740050"/>
                  <a:gd name="connsiteX487" fmla="*/ 42614 w 1645942"/>
                  <a:gd name="connsiteY487" fmla="*/ 387613 h 740050"/>
                  <a:gd name="connsiteX488" fmla="*/ 33302 w 1645942"/>
                  <a:gd name="connsiteY488" fmla="*/ 399298 h 740050"/>
                  <a:gd name="connsiteX489" fmla="*/ 32160 w 1645942"/>
                  <a:gd name="connsiteY489" fmla="*/ 404130 h 740050"/>
                  <a:gd name="connsiteX490" fmla="*/ 33741 w 1645942"/>
                  <a:gd name="connsiteY490" fmla="*/ 409225 h 740050"/>
                  <a:gd name="connsiteX491" fmla="*/ 33214 w 1645942"/>
                  <a:gd name="connsiteY491" fmla="*/ 418801 h 740050"/>
                  <a:gd name="connsiteX492" fmla="*/ 33214 w 1645942"/>
                  <a:gd name="connsiteY492" fmla="*/ 422843 h 740050"/>
                  <a:gd name="connsiteX493" fmla="*/ 29348 w 1645942"/>
                  <a:gd name="connsiteY493" fmla="*/ 439447 h 740050"/>
                  <a:gd name="connsiteX494" fmla="*/ 31281 w 1645942"/>
                  <a:gd name="connsiteY494" fmla="*/ 456227 h 740050"/>
                  <a:gd name="connsiteX495" fmla="*/ 32950 w 1645942"/>
                  <a:gd name="connsiteY495" fmla="*/ 458160 h 740050"/>
                  <a:gd name="connsiteX496" fmla="*/ 35234 w 1645942"/>
                  <a:gd name="connsiteY496" fmla="*/ 455788 h 740050"/>
                  <a:gd name="connsiteX497" fmla="*/ 35410 w 1645942"/>
                  <a:gd name="connsiteY497" fmla="*/ 446475 h 740050"/>
                  <a:gd name="connsiteX498" fmla="*/ 37694 w 1645942"/>
                  <a:gd name="connsiteY498" fmla="*/ 428729 h 740050"/>
                  <a:gd name="connsiteX499" fmla="*/ 44635 w 1645942"/>
                  <a:gd name="connsiteY499" fmla="*/ 412564 h 740050"/>
                  <a:gd name="connsiteX500" fmla="*/ 45338 w 1645942"/>
                  <a:gd name="connsiteY500" fmla="*/ 411861 h 740050"/>
                  <a:gd name="connsiteX501" fmla="*/ 57637 w 1645942"/>
                  <a:gd name="connsiteY501" fmla="*/ 391040 h 740050"/>
                  <a:gd name="connsiteX502" fmla="*/ 68619 w 1645942"/>
                  <a:gd name="connsiteY502" fmla="*/ 369691 h 740050"/>
                  <a:gd name="connsiteX503" fmla="*/ 70991 w 1645942"/>
                  <a:gd name="connsiteY503" fmla="*/ 365562 h 740050"/>
                  <a:gd name="connsiteX504" fmla="*/ 84872 w 1645942"/>
                  <a:gd name="connsiteY504" fmla="*/ 347640 h 740050"/>
                  <a:gd name="connsiteX505" fmla="*/ 100861 w 1645942"/>
                  <a:gd name="connsiteY505" fmla="*/ 323392 h 740050"/>
                  <a:gd name="connsiteX506" fmla="*/ 102970 w 1645942"/>
                  <a:gd name="connsiteY506" fmla="*/ 321196 h 740050"/>
                  <a:gd name="connsiteX507" fmla="*/ 116236 w 1645942"/>
                  <a:gd name="connsiteY507" fmla="*/ 308984 h 740050"/>
                  <a:gd name="connsiteX508" fmla="*/ 132928 w 1645942"/>
                  <a:gd name="connsiteY508" fmla="*/ 296860 h 740050"/>
                  <a:gd name="connsiteX509" fmla="*/ 178085 w 1645942"/>
                  <a:gd name="connsiteY509" fmla="*/ 268396 h 740050"/>
                  <a:gd name="connsiteX510" fmla="*/ 205583 w 1645942"/>
                  <a:gd name="connsiteY510" fmla="*/ 257063 h 740050"/>
                  <a:gd name="connsiteX511" fmla="*/ 213578 w 1645942"/>
                  <a:gd name="connsiteY511" fmla="*/ 253988 h 740050"/>
                  <a:gd name="connsiteX512" fmla="*/ 236859 w 1645942"/>
                  <a:gd name="connsiteY512" fmla="*/ 232991 h 740050"/>
                  <a:gd name="connsiteX513" fmla="*/ 238089 w 1645942"/>
                  <a:gd name="connsiteY513" fmla="*/ 230794 h 740050"/>
                  <a:gd name="connsiteX514" fmla="*/ 234575 w 1645942"/>
                  <a:gd name="connsiteY514" fmla="*/ 231233 h 740050"/>
                  <a:gd name="connsiteX515" fmla="*/ 221572 w 1645942"/>
                  <a:gd name="connsiteY515" fmla="*/ 239580 h 740050"/>
                  <a:gd name="connsiteX516" fmla="*/ 195041 w 1645942"/>
                  <a:gd name="connsiteY516" fmla="*/ 250737 h 740050"/>
                  <a:gd name="connsiteX517" fmla="*/ 161393 w 1645942"/>
                  <a:gd name="connsiteY517" fmla="*/ 266726 h 740050"/>
                  <a:gd name="connsiteX518" fmla="*/ 145315 w 1645942"/>
                  <a:gd name="connsiteY518" fmla="*/ 275160 h 740050"/>
                  <a:gd name="connsiteX519" fmla="*/ 125021 w 1645942"/>
                  <a:gd name="connsiteY519" fmla="*/ 288602 h 740050"/>
                  <a:gd name="connsiteX520" fmla="*/ 101213 w 1645942"/>
                  <a:gd name="connsiteY520" fmla="*/ 308457 h 740050"/>
                  <a:gd name="connsiteX521" fmla="*/ 85311 w 1645942"/>
                  <a:gd name="connsiteY521" fmla="*/ 324446 h 740050"/>
                  <a:gd name="connsiteX522" fmla="*/ 79249 w 1645942"/>
                  <a:gd name="connsiteY522" fmla="*/ 329718 h 740050"/>
                  <a:gd name="connsiteX523" fmla="*/ 65632 w 1645942"/>
                  <a:gd name="connsiteY523" fmla="*/ 342896 h 740050"/>
                  <a:gd name="connsiteX524" fmla="*/ 56319 w 1645942"/>
                  <a:gd name="connsiteY524" fmla="*/ 358709 h 740050"/>
                  <a:gd name="connsiteX525" fmla="*/ 43932 w 1645942"/>
                  <a:gd name="connsiteY525" fmla="*/ 380497 h 740050"/>
                  <a:gd name="connsiteX526" fmla="*/ 42614 w 1645942"/>
                  <a:gd name="connsiteY526" fmla="*/ 387613 h 740050"/>
                  <a:gd name="connsiteX527" fmla="*/ 701693 w 1645942"/>
                  <a:gd name="connsiteY527" fmla="*/ 155504 h 740050"/>
                  <a:gd name="connsiteX528" fmla="*/ 720055 w 1645942"/>
                  <a:gd name="connsiteY528" fmla="*/ 145137 h 740050"/>
                  <a:gd name="connsiteX529" fmla="*/ 733584 w 1645942"/>
                  <a:gd name="connsiteY529" fmla="*/ 140129 h 740050"/>
                  <a:gd name="connsiteX530" fmla="*/ 767408 w 1645942"/>
                  <a:gd name="connsiteY530" fmla="*/ 124403 h 740050"/>
                  <a:gd name="connsiteX531" fmla="*/ 769077 w 1645942"/>
                  <a:gd name="connsiteY531" fmla="*/ 122383 h 740050"/>
                  <a:gd name="connsiteX532" fmla="*/ 766354 w 1645942"/>
                  <a:gd name="connsiteY532" fmla="*/ 120450 h 740050"/>
                  <a:gd name="connsiteX533" fmla="*/ 763455 w 1645942"/>
                  <a:gd name="connsiteY533" fmla="*/ 120889 h 740050"/>
                  <a:gd name="connsiteX534" fmla="*/ 740964 w 1645942"/>
                  <a:gd name="connsiteY534" fmla="*/ 126073 h 740050"/>
                  <a:gd name="connsiteX535" fmla="*/ 700112 w 1645942"/>
                  <a:gd name="connsiteY535" fmla="*/ 132837 h 740050"/>
                  <a:gd name="connsiteX536" fmla="*/ 666112 w 1645942"/>
                  <a:gd name="connsiteY536" fmla="*/ 145752 h 740050"/>
                  <a:gd name="connsiteX537" fmla="*/ 663477 w 1645942"/>
                  <a:gd name="connsiteY537" fmla="*/ 148563 h 740050"/>
                  <a:gd name="connsiteX538" fmla="*/ 667255 w 1645942"/>
                  <a:gd name="connsiteY538" fmla="*/ 149442 h 740050"/>
                  <a:gd name="connsiteX539" fmla="*/ 687549 w 1645942"/>
                  <a:gd name="connsiteY539" fmla="*/ 155504 h 740050"/>
                  <a:gd name="connsiteX540" fmla="*/ 701693 w 1645942"/>
                  <a:gd name="connsiteY540" fmla="*/ 155504 h 740050"/>
                  <a:gd name="connsiteX541" fmla="*/ 1491411 w 1645942"/>
                  <a:gd name="connsiteY541" fmla="*/ 545135 h 740050"/>
                  <a:gd name="connsiteX542" fmla="*/ 1492465 w 1645942"/>
                  <a:gd name="connsiteY542" fmla="*/ 542499 h 740050"/>
                  <a:gd name="connsiteX543" fmla="*/ 1514516 w 1645942"/>
                  <a:gd name="connsiteY543" fmla="*/ 524401 h 740050"/>
                  <a:gd name="connsiteX544" fmla="*/ 1520842 w 1645942"/>
                  <a:gd name="connsiteY544" fmla="*/ 519745 h 740050"/>
                  <a:gd name="connsiteX545" fmla="*/ 1546056 w 1645942"/>
                  <a:gd name="connsiteY545" fmla="*/ 484604 h 740050"/>
                  <a:gd name="connsiteX546" fmla="*/ 1548516 w 1645942"/>
                  <a:gd name="connsiteY546" fmla="*/ 458950 h 740050"/>
                  <a:gd name="connsiteX547" fmla="*/ 1548340 w 1645942"/>
                  <a:gd name="connsiteY547" fmla="*/ 453855 h 740050"/>
                  <a:gd name="connsiteX548" fmla="*/ 1546056 w 1645942"/>
                  <a:gd name="connsiteY548" fmla="*/ 444455 h 740050"/>
                  <a:gd name="connsiteX549" fmla="*/ 1543420 w 1645942"/>
                  <a:gd name="connsiteY549" fmla="*/ 443576 h 740050"/>
                  <a:gd name="connsiteX550" fmla="*/ 1542454 w 1645942"/>
                  <a:gd name="connsiteY550" fmla="*/ 444718 h 740050"/>
                  <a:gd name="connsiteX551" fmla="*/ 1542190 w 1645942"/>
                  <a:gd name="connsiteY551" fmla="*/ 459653 h 740050"/>
                  <a:gd name="connsiteX552" fmla="*/ 1539818 w 1645942"/>
                  <a:gd name="connsiteY552" fmla="*/ 479860 h 740050"/>
                  <a:gd name="connsiteX553" fmla="*/ 1537710 w 1645942"/>
                  <a:gd name="connsiteY553" fmla="*/ 481968 h 740050"/>
                  <a:gd name="connsiteX554" fmla="*/ 1531648 w 1645942"/>
                  <a:gd name="connsiteY554" fmla="*/ 488645 h 740050"/>
                  <a:gd name="connsiteX555" fmla="*/ 1524883 w 1645942"/>
                  <a:gd name="connsiteY555" fmla="*/ 495234 h 740050"/>
                  <a:gd name="connsiteX556" fmla="*/ 1519348 w 1645942"/>
                  <a:gd name="connsiteY556" fmla="*/ 498748 h 740050"/>
                  <a:gd name="connsiteX557" fmla="*/ 1491938 w 1645942"/>
                  <a:gd name="connsiteY557" fmla="*/ 527652 h 740050"/>
                  <a:gd name="connsiteX558" fmla="*/ 1480517 w 1645942"/>
                  <a:gd name="connsiteY558" fmla="*/ 537316 h 740050"/>
                  <a:gd name="connsiteX559" fmla="*/ 1478057 w 1645942"/>
                  <a:gd name="connsiteY559" fmla="*/ 544257 h 740050"/>
                  <a:gd name="connsiteX560" fmla="*/ 1483943 w 1645942"/>
                  <a:gd name="connsiteY560" fmla="*/ 544959 h 740050"/>
                  <a:gd name="connsiteX561" fmla="*/ 1491411 w 1645942"/>
                  <a:gd name="connsiteY561" fmla="*/ 545135 h 740050"/>
                  <a:gd name="connsiteX562" fmla="*/ 440504 w 1645942"/>
                  <a:gd name="connsiteY562" fmla="*/ 698528 h 740050"/>
                  <a:gd name="connsiteX563" fmla="*/ 442700 w 1645942"/>
                  <a:gd name="connsiteY563" fmla="*/ 700548 h 740050"/>
                  <a:gd name="connsiteX564" fmla="*/ 479862 w 1645942"/>
                  <a:gd name="connsiteY564" fmla="*/ 700548 h 740050"/>
                  <a:gd name="connsiteX565" fmla="*/ 487154 w 1645942"/>
                  <a:gd name="connsiteY565" fmla="*/ 698440 h 740050"/>
                  <a:gd name="connsiteX566" fmla="*/ 488560 w 1645942"/>
                  <a:gd name="connsiteY566" fmla="*/ 694926 h 740050"/>
                  <a:gd name="connsiteX567" fmla="*/ 487066 w 1645942"/>
                  <a:gd name="connsiteY567" fmla="*/ 689391 h 740050"/>
                  <a:gd name="connsiteX568" fmla="*/ 484606 w 1645942"/>
                  <a:gd name="connsiteY568" fmla="*/ 686228 h 740050"/>
                  <a:gd name="connsiteX569" fmla="*/ 441734 w 1645942"/>
                  <a:gd name="connsiteY569" fmla="*/ 683856 h 740050"/>
                  <a:gd name="connsiteX570" fmla="*/ 435057 w 1645942"/>
                  <a:gd name="connsiteY570" fmla="*/ 682714 h 740050"/>
                  <a:gd name="connsiteX571" fmla="*/ 416608 w 1645942"/>
                  <a:gd name="connsiteY571" fmla="*/ 679991 h 740050"/>
                  <a:gd name="connsiteX572" fmla="*/ 410809 w 1645942"/>
                  <a:gd name="connsiteY572" fmla="*/ 682802 h 740050"/>
                  <a:gd name="connsiteX573" fmla="*/ 400267 w 1645942"/>
                  <a:gd name="connsiteY573" fmla="*/ 692290 h 740050"/>
                  <a:gd name="connsiteX574" fmla="*/ 398071 w 1645942"/>
                  <a:gd name="connsiteY574" fmla="*/ 693520 h 740050"/>
                  <a:gd name="connsiteX575" fmla="*/ 400794 w 1645942"/>
                  <a:gd name="connsiteY575" fmla="*/ 694399 h 740050"/>
                  <a:gd name="connsiteX576" fmla="*/ 440504 w 1645942"/>
                  <a:gd name="connsiteY576" fmla="*/ 698528 h 740050"/>
                  <a:gd name="connsiteX577" fmla="*/ 79864 w 1645942"/>
                  <a:gd name="connsiteY577" fmla="*/ 487152 h 740050"/>
                  <a:gd name="connsiteX578" fmla="*/ 70552 w 1645942"/>
                  <a:gd name="connsiteY578" fmla="*/ 466154 h 740050"/>
                  <a:gd name="connsiteX579" fmla="*/ 69673 w 1645942"/>
                  <a:gd name="connsiteY579" fmla="*/ 462377 h 740050"/>
                  <a:gd name="connsiteX580" fmla="*/ 67565 w 1645942"/>
                  <a:gd name="connsiteY580" fmla="*/ 466330 h 740050"/>
                  <a:gd name="connsiteX581" fmla="*/ 66510 w 1645942"/>
                  <a:gd name="connsiteY581" fmla="*/ 471074 h 740050"/>
                  <a:gd name="connsiteX582" fmla="*/ 66686 w 1645942"/>
                  <a:gd name="connsiteY582" fmla="*/ 483901 h 740050"/>
                  <a:gd name="connsiteX583" fmla="*/ 66510 w 1645942"/>
                  <a:gd name="connsiteY583" fmla="*/ 498309 h 740050"/>
                  <a:gd name="connsiteX584" fmla="*/ 67828 w 1645942"/>
                  <a:gd name="connsiteY584" fmla="*/ 503931 h 740050"/>
                  <a:gd name="connsiteX585" fmla="*/ 89704 w 1645942"/>
                  <a:gd name="connsiteY585" fmla="*/ 532133 h 740050"/>
                  <a:gd name="connsiteX586" fmla="*/ 92515 w 1645942"/>
                  <a:gd name="connsiteY586" fmla="*/ 535032 h 740050"/>
                  <a:gd name="connsiteX587" fmla="*/ 107099 w 1645942"/>
                  <a:gd name="connsiteY587" fmla="*/ 546980 h 740050"/>
                  <a:gd name="connsiteX588" fmla="*/ 115884 w 1645942"/>
                  <a:gd name="connsiteY588" fmla="*/ 546541 h 740050"/>
                  <a:gd name="connsiteX589" fmla="*/ 111228 w 1645942"/>
                  <a:gd name="connsiteY589" fmla="*/ 539512 h 740050"/>
                  <a:gd name="connsiteX590" fmla="*/ 102355 w 1645942"/>
                  <a:gd name="connsiteY590" fmla="*/ 528794 h 740050"/>
                  <a:gd name="connsiteX591" fmla="*/ 93745 w 1645942"/>
                  <a:gd name="connsiteY591" fmla="*/ 514562 h 740050"/>
                  <a:gd name="connsiteX592" fmla="*/ 83906 w 1645942"/>
                  <a:gd name="connsiteY592" fmla="*/ 497255 h 740050"/>
                  <a:gd name="connsiteX593" fmla="*/ 79864 w 1645942"/>
                  <a:gd name="connsiteY593" fmla="*/ 487152 h 740050"/>
                  <a:gd name="connsiteX594" fmla="*/ 1016737 w 1645942"/>
                  <a:gd name="connsiteY594" fmla="*/ 393851 h 740050"/>
                  <a:gd name="connsiteX595" fmla="*/ 998727 w 1645942"/>
                  <a:gd name="connsiteY595" fmla="*/ 384538 h 740050"/>
                  <a:gd name="connsiteX596" fmla="*/ 989766 w 1645942"/>
                  <a:gd name="connsiteY596" fmla="*/ 381463 h 740050"/>
                  <a:gd name="connsiteX597" fmla="*/ 980717 w 1645942"/>
                  <a:gd name="connsiteY597" fmla="*/ 386735 h 740050"/>
                  <a:gd name="connsiteX598" fmla="*/ 983967 w 1645942"/>
                  <a:gd name="connsiteY598" fmla="*/ 392269 h 740050"/>
                  <a:gd name="connsiteX599" fmla="*/ 994686 w 1645942"/>
                  <a:gd name="connsiteY599" fmla="*/ 408347 h 740050"/>
                  <a:gd name="connsiteX600" fmla="*/ 1009357 w 1645942"/>
                  <a:gd name="connsiteY600" fmla="*/ 418889 h 740050"/>
                  <a:gd name="connsiteX601" fmla="*/ 1033341 w 1645942"/>
                  <a:gd name="connsiteY601" fmla="*/ 420822 h 740050"/>
                  <a:gd name="connsiteX602" fmla="*/ 1035977 w 1645942"/>
                  <a:gd name="connsiteY602" fmla="*/ 420031 h 740050"/>
                  <a:gd name="connsiteX603" fmla="*/ 1035801 w 1645942"/>
                  <a:gd name="connsiteY603" fmla="*/ 417308 h 740050"/>
                  <a:gd name="connsiteX604" fmla="*/ 1016737 w 1645942"/>
                  <a:gd name="connsiteY604" fmla="*/ 393851 h 740050"/>
                  <a:gd name="connsiteX605" fmla="*/ 584584 w 1645942"/>
                  <a:gd name="connsiteY605" fmla="*/ 401143 h 740050"/>
                  <a:gd name="connsiteX606" fmla="*/ 574481 w 1645942"/>
                  <a:gd name="connsiteY606" fmla="*/ 398068 h 740050"/>
                  <a:gd name="connsiteX607" fmla="*/ 559897 w 1645942"/>
                  <a:gd name="connsiteY607" fmla="*/ 396047 h 740050"/>
                  <a:gd name="connsiteX608" fmla="*/ 557964 w 1645942"/>
                  <a:gd name="connsiteY608" fmla="*/ 399298 h 740050"/>
                  <a:gd name="connsiteX609" fmla="*/ 572636 w 1645942"/>
                  <a:gd name="connsiteY609" fmla="*/ 408786 h 740050"/>
                  <a:gd name="connsiteX610" fmla="*/ 611819 w 1645942"/>
                  <a:gd name="connsiteY610" fmla="*/ 418626 h 740050"/>
                  <a:gd name="connsiteX611" fmla="*/ 631937 w 1645942"/>
                  <a:gd name="connsiteY611" fmla="*/ 424687 h 740050"/>
                  <a:gd name="connsiteX612" fmla="*/ 652495 w 1645942"/>
                  <a:gd name="connsiteY612" fmla="*/ 427499 h 740050"/>
                  <a:gd name="connsiteX613" fmla="*/ 654604 w 1645942"/>
                  <a:gd name="connsiteY613" fmla="*/ 428202 h 740050"/>
                  <a:gd name="connsiteX614" fmla="*/ 649596 w 1645942"/>
                  <a:gd name="connsiteY614" fmla="*/ 414409 h 740050"/>
                  <a:gd name="connsiteX615" fmla="*/ 631937 w 1645942"/>
                  <a:gd name="connsiteY615" fmla="*/ 412212 h 740050"/>
                  <a:gd name="connsiteX616" fmla="*/ 584584 w 1645942"/>
                  <a:gd name="connsiteY616" fmla="*/ 401143 h 740050"/>
                  <a:gd name="connsiteX617" fmla="*/ 624997 w 1645942"/>
                  <a:gd name="connsiteY617" fmla="*/ 706874 h 740050"/>
                  <a:gd name="connsiteX618" fmla="*/ 644852 w 1645942"/>
                  <a:gd name="connsiteY618" fmla="*/ 704677 h 740050"/>
                  <a:gd name="connsiteX619" fmla="*/ 670417 w 1645942"/>
                  <a:gd name="connsiteY619" fmla="*/ 698879 h 740050"/>
                  <a:gd name="connsiteX620" fmla="*/ 704329 w 1645942"/>
                  <a:gd name="connsiteY620" fmla="*/ 690797 h 740050"/>
                  <a:gd name="connsiteX621" fmla="*/ 722339 w 1645942"/>
                  <a:gd name="connsiteY621" fmla="*/ 681923 h 740050"/>
                  <a:gd name="connsiteX622" fmla="*/ 723217 w 1645942"/>
                  <a:gd name="connsiteY622" fmla="*/ 678585 h 740050"/>
                  <a:gd name="connsiteX623" fmla="*/ 719703 w 1645942"/>
                  <a:gd name="connsiteY623" fmla="*/ 678761 h 740050"/>
                  <a:gd name="connsiteX624" fmla="*/ 696861 w 1645942"/>
                  <a:gd name="connsiteY624" fmla="*/ 686316 h 740050"/>
                  <a:gd name="connsiteX625" fmla="*/ 689394 w 1645942"/>
                  <a:gd name="connsiteY625" fmla="*/ 688249 h 740050"/>
                  <a:gd name="connsiteX626" fmla="*/ 682980 w 1645942"/>
                  <a:gd name="connsiteY626" fmla="*/ 690182 h 740050"/>
                  <a:gd name="connsiteX627" fmla="*/ 656712 w 1645942"/>
                  <a:gd name="connsiteY627" fmla="*/ 694486 h 740050"/>
                  <a:gd name="connsiteX628" fmla="*/ 655131 w 1645942"/>
                  <a:gd name="connsiteY628" fmla="*/ 695453 h 740050"/>
                  <a:gd name="connsiteX629" fmla="*/ 636506 w 1645942"/>
                  <a:gd name="connsiteY629" fmla="*/ 700636 h 740050"/>
                  <a:gd name="connsiteX630" fmla="*/ 626490 w 1645942"/>
                  <a:gd name="connsiteY630" fmla="*/ 701427 h 740050"/>
                  <a:gd name="connsiteX631" fmla="*/ 605054 w 1645942"/>
                  <a:gd name="connsiteY631" fmla="*/ 704853 h 740050"/>
                  <a:gd name="connsiteX632" fmla="*/ 575008 w 1645942"/>
                  <a:gd name="connsiteY632" fmla="*/ 707401 h 740050"/>
                  <a:gd name="connsiteX633" fmla="*/ 550058 w 1645942"/>
                  <a:gd name="connsiteY633" fmla="*/ 710739 h 740050"/>
                  <a:gd name="connsiteX634" fmla="*/ 541975 w 1645942"/>
                  <a:gd name="connsiteY634" fmla="*/ 710915 h 740050"/>
                  <a:gd name="connsiteX635" fmla="*/ 536880 w 1645942"/>
                  <a:gd name="connsiteY635" fmla="*/ 711091 h 740050"/>
                  <a:gd name="connsiteX636" fmla="*/ 532750 w 1645942"/>
                  <a:gd name="connsiteY636" fmla="*/ 716011 h 740050"/>
                  <a:gd name="connsiteX637" fmla="*/ 537670 w 1645942"/>
                  <a:gd name="connsiteY637" fmla="*/ 715396 h 740050"/>
                  <a:gd name="connsiteX638" fmla="*/ 543732 w 1645942"/>
                  <a:gd name="connsiteY638" fmla="*/ 715220 h 740050"/>
                  <a:gd name="connsiteX639" fmla="*/ 563499 w 1645942"/>
                  <a:gd name="connsiteY639" fmla="*/ 713902 h 740050"/>
                  <a:gd name="connsiteX640" fmla="*/ 599695 w 1645942"/>
                  <a:gd name="connsiteY640" fmla="*/ 711179 h 740050"/>
                  <a:gd name="connsiteX641" fmla="*/ 624997 w 1645942"/>
                  <a:gd name="connsiteY641" fmla="*/ 706874 h 740050"/>
                  <a:gd name="connsiteX642" fmla="*/ 835407 w 1645942"/>
                  <a:gd name="connsiteY642" fmla="*/ 434264 h 740050"/>
                  <a:gd name="connsiteX643" fmla="*/ 838042 w 1645942"/>
                  <a:gd name="connsiteY643" fmla="*/ 435318 h 740050"/>
                  <a:gd name="connsiteX644" fmla="*/ 838569 w 1645942"/>
                  <a:gd name="connsiteY644" fmla="*/ 433473 h 740050"/>
                  <a:gd name="connsiteX645" fmla="*/ 833210 w 1645942"/>
                  <a:gd name="connsiteY645" fmla="*/ 422228 h 740050"/>
                  <a:gd name="connsiteX646" fmla="*/ 823283 w 1645942"/>
                  <a:gd name="connsiteY646" fmla="*/ 405623 h 740050"/>
                  <a:gd name="connsiteX647" fmla="*/ 802813 w 1645942"/>
                  <a:gd name="connsiteY647" fmla="*/ 395169 h 740050"/>
                  <a:gd name="connsiteX648" fmla="*/ 797981 w 1645942"/>
                  <a:gd name="connsiteY648" fmla="*/ 397453 h 740050"/>
                  <a:gd name="connsiteX649" fmla="*/ 802198 w 1645942"/>
                  <a:gd name="connsiteY649" fmla="*/ 423985 h 740050"/>
                  <a:gd name="connsiteX650" fmla="*/ 804307 w 1645942"/>
                  <a:gd name="connsiteY650" fmla="*/ 431364 h 740050"/>
                  <a:gd name="connsiteX651" fmla="*/ 806679 w 1645942"/>
                  <a:gd name="connsiteY651" fmla="*/ 436636 h 740050"/>
                  <a:gd name="connsiteX652" fmla="*/ 811071 w 1645942"/>
                  <a:gd name="connsiteY652" fmla="*/ 433649 h 740050"/>
                  <a:gd name="connsiteX653" fmla="*/ 820559 w 1645942"/>
                  <a:gd name="connsiteY653" fmla="*/ 428904 h 740050"/>
                  <a:gd name="connsiteX654" fmla="*/ 835407 w 1645942"/>
                  <a:gd name="connsiteY654" fmla="*/ 434264 h 740050"/>
                  <a:gd name="connsiteX655" fmla="*/ 1226092 w 1645942"/>
                  <a:gd name="connsiteY655" fmla="*/ 228071 h 740050"/>
                  <a:gd name="connsiteX656" fmla="*/ 1232418 w 1645942"/>
                  <a:gd name="connsiteY656" fmla="*/ 225962 h 740050"/>
                  <a:gd name="connsiteX657" fmla="*/ 1239183 w 1645942"/>
                  <a:gd name="connsiteY657" fmla="*/ 223239 h 740050"/>
                  <a:gd name="connsiteX658" fmla="*/ 1231012 w 1645942"/>
                  <a:gd name="connsiteY658" fmla="*/ 222009 h 740050"/>
                  <a:gd name="connsiteX659" fmla="*/ 1226707 w 1645942"/>
                  <a:gd name="connsiteY659" fmla="*/ 223942 h 740050"/>
                  <a:gd name="connsiteX660" fmla="*/ 1185592 w 1645942"/>
                  <a:gd name="connsiteY660" fmla="*/ 226665 h 740050"/>
                  <a:gd name="connsiteX661" fmla="*/ 1155282 w 1645942"/>
                  <a:gd name="connsiteY661" fmla="*/ 217792 h 740050"/>
                  <a:gd name="connsiteX662" fmla="*/ 1150187 w 1645942"/>
                  <a:gd name="connsiteY662" fmla="*/ 217880 h 740050"/>
                  <a:gd name="connsiteX663" fmla="*/ 1146409 w 1645942"/>
                  <a:gd name="connsiteY663" fmla="*/ 220955 h 740050"/>
                  <a:gd name="connsiteX664" fmla="*/ 1150099 w 1645942"/>
                  <a:gd name="connsiteY664" fmla="*/ 222009 h 740050"/>
                  <a:gd name="connsiteX665" fmla="*/ 1173468 w 1645942"/>
                  <a:gd name="connsiteY665" fmla="*/ 239667 h 740050"/>
                  <a:gd name="connsiteX666" fmla="*/ 1175049 w 1645942"/>
                  <a:gd name="connsiteY666" fmla="*/ 240634 h 740050"/>
                  <a:gd name="connsiteX667" fmla="*/ 1185768 w 1645942"/>
                  <a:gd name="connsiteY667" fmla="*/ 244763 h 740050"/>
                  <a:gd name="connsiteX668" fmla="*/ 1202108 w 1645942"/>
                  <a:gd name="connsiteY668" fmla="*/ 243182 h 740050"/>
                  <a:gd name="connsiteX669" fmla="*/ 1226092 w 1645942"/>
                  <a:gd name="connsiteY669" fmla="*/ 228071 h 740050"/>
                  <a:gd name="connsiteX670" fmla="*/ 1400219 w 1645942"/>
                  <a:gd name="connsiteY670" fmla="*/ 541006 h 740050"/>
                  <a:gd name="connsiteX671" fmla="*/ 1424027 w 1645942"/>
                  <a:gd name="connsiteY671" fmla="*/ 528443 h 740050"/>
                  <a:gd name="connsiteX672" fmla="*/ 1426048 w 1645942"/>
                  <a:gd name="connsiteY672" fmla="*/ 525983 h 740050"/>
                  <a:gd name="connsiteX673" fmla="*/ 1429386 w 1645942"/>
                  <a:gd name="connsiteY673" fmla="*/ 522205 h 740050"/>
                  <a:gd name="connsiteX674" fmla="*/ 1434306 w 1645942"/>
                  <a:gd name="connsiteY674" fmla="*/ 519306 h 740050"/>
                  <a:gd name="connsiteX675" fmla="*/ 1448890 w 1645942"/>
                  <a:gd name="connsiteY675" fmla="*/ 502614 h 740050"/>
                  <a:gd name="connsiteX676" fmla="*/ 1450998 w 1645942"/>
                  <a:gd name="connsiteY676" fmla="*/ 498397 h 740050"/>
                  <a:gd name="connsiteX677" fmla="*/ 1446254 w 1645942"/>
                  <a:gd name="connsiteY677" fmla="*/ 497518 h 740050"/>
                  <a:gd name="connsiteX678" fmla="*/ 1424466 w 1645942"/>
                  <a:gd name="connsiteY678" fmla="*/ 502526 h 740050"/>
                  <a:gd name="connsiteX679" fmla="*/ 1414099 w 1645942"/>
                  <a:gd name="connsiteY679" fmla="*/ 509906 h 740050"/>
                  <a:gd name="connsiteX680" fmla="*/ 1394245 w 1645942"/>
                  <a:gd name="connsiteY680" fmla="*/ 534856 h 740050"/>
                  <a:gd name="connsiteX681" fmla="*/ 1393190 w 1645942"/>
                  <a:gd name="connsiteY681" fmla="*/ 539161 h 740050"/>
                  <a:gd name="connsiteX682" fmla="*/ 1400219 w 1645942"/>
                  <a:gd name="connsiteY682" fmla="*/ 541006 h 740050"/>
                  <a:gd name="connsiteX683" fmla="*/ 1367010 w 1645942"/>
                  <a:gd name="connsiteY683" fmla="*/ 532748 h 740050"/>
                  <a:gd name="connsiteX684" fmla="*/ 1383087 w 1645942"/>
                  <a:gd name="connsiteY684" fmla="*/ 514562 h 740050"/>
                  <a:gd name="connsiteX685" fmla="*/ 1384053 w 1645942"/>
                  <a:gd name="connsiteY685" fmla="*/ 512366 h 740050"/>
                  <a:gd name="connsiteX686" fmla="*/ 1382121 w 1645942"/>
                  <a:gd name="connsiteY686" fmla="*/ 512014 h 740050"/>
                  <a:gd name="connsiteX687" fmla="*/ 1370875 w 1645942"/>
                  <a:gd name="connsiteY687" fmla="*/ 513332 h 740050"/>
                  <a:gd name="connsiteX688" fmla="*/ 1353393 w 1645942"/>
                  <a:gd name="connsiteY688" fmla="*/ 512190 h 740050"/>
                  <a:gd name="connsiteX689" fmla="*/ 1349176 w 1645942"/>
                  <a:gd name="connsiteY689" fmla="*/ 514123 h 740050"/>
                  <a:gd name="connsiteX690" fmla="*/ 1349703 w 1645942"/>
                  <a:gd name="connsiteY690" fmla="*/ 516231 h 740050"/>
                  <a:gd name="connsiteX691" fmla="*/ 1349878 w 1645942"/>
                  <a:gd name="connsiteY691" fmla="*/ 518340 h 740050"/>
                  <a:gd name="connsiteX692" fmla="*/ 1345837 w 1645942"/>
                  <a:gd name="connsiteY692" fmla="*/ 520887 h 740050"/>
                  <a:gd name="connsiteX693" fmla="*/ 1316318 w 1645942"/>
                  <a:gd name="connsiteY693" fmla="*/ 539073 h 740050"/>
                  <a:gd name="connsiteX694" fmla="*/ 1314473 w 1645942"/>
                  <a:gd name="connsiteY694" fmla="*/ 540391 h 740050"/>
                  <a:gd name="connsiteX695" fmla="*/ 1316230 w 1645942"/>
                  <a:gd name="connsiteY695" fmla="*/ 541006 h 740050"/>
                  <a:gd name="connsiteX696" fmla="*/ 1342147 w 1645942"/>
                  <a:gd name="connsiteY696" fmla="*/ 538897 h 740050"/>
                  <a:gd name="connsiteX697" fmla="*/ 1348561 w 1645942"/>
                  <a:gd name="connsiteY697" fmla="*/ 537053 h 740050"/>
                  <a:gd name="connsiteX698" fmla="*/ 1367010 w 1645942"/>
                  <a:gd name="connsiteY698" fmla="*/ 532748 h 740050"/>
                  <a:gd name="connsiteX699" fmla="*/ 1130771 w 1645942"/>
                  <a:gd name="connsiteY699" fmla="*/ 271558 h 740050"/>
                  <a:gd name="connsiteX700" fmla="*/ 1150187 w 1645942"/>
                  <a:gd name="connsiteY700" fmla="*/ 289041 h 740050"/>
                  <a:gd name="connsiteX701" fmla="*/ 1150450 w 1645942"/>
                  <a:gd name="connsiteY701" fmla="*/ 292028 h 740050"/>
                  <a:gd name="connsiteX702" fmla="*/ 1152559 w 1645942"/>
                  <a:gd name="connsiteY702" fmla="*/ 297299 h 740050"/>
                  <a:gd name="connsiteX703" fmla="*/ 1153877 w 1645942"/>
                  <a:gd name="connsiteY703" fmla="*/ 304504 h 740050"/>
                  <a:gd name="connsiteX704" fmla="*/ 1156249 w 1645942"/>
                  <a:gd name="connsiteY704" fmla="*/ 307930 h 740050"/>
                  <a:gd name="connsiteX705" fmla="*/ 1162838 w 1645942"/>
                  <a:gd name="connsiteY705" fmla="*/ 308545 h 740050"/>
                  <a:gd name="connsiteX706" fmla="*/ 1161256 w 1645942"/>
                  <a:gd name="connsiteY706" fmla="*/ 315661 h 740050"/>
                  <a:gd name="connsiteX707" fmla="*/ 1160905 w 1645942"/>
                  <a:gd name="connsiteY707" fmla="*/ 318384 h 740050"/>
                  <a:gd name="connsiteX708" fmla="*/ 1163101 w 1645942"/>
                  <a:gd name="connsiteY708" fmla="*/ 317769 h 740050"/>
                  <a:gd name="connsiteX709" fmla="*/ 1169602 w 1645942"/>
                  <a:gd name="connsiteY709" fmla="*/ 319702 h 740050"/>
                  <a:gd name="connsiteX710" fmla="*/ 1185680 w 1645942"/>
                  <a:gd name="connsiteY710" fmla="*/ 336658 h 740050"/>
                  <a:gd name="connsiteX711" fmla="*/ 1191214 w 1645942"/>
                  <a:gd name="connsiteY711" fmla="*/ 337449 h 740050"/>
                  <a:gd name="connsiteX712" fmla="*/ 1189457 w 1645942"/>
                  <a:gd name="connsiteY712" fmla="*/ 332529 h 740050"/>
                  <a:gd name="connsiteX713" fmla="*/ 1172677 w 1645942"/>
                  <a:gd name="connsiteY713" fmla="*/ 309423 h 740050"/>
                  <a:gd name="connsiteX714" fmla="*/ 1168987 w 1645942"/>
                  <a:gd name="connsiteY714" fmla="*/ 299584 h 740050"/>
                  <a:gd name="connsiteX715" fmla="*/ 1164858 w 1645942"/>
                  <a:gd name="connsiteY715" fmla="*/ 288866 h 740050"/>
                  <a:gd name="connsiteX716" fmla="*/ 1157566 w 1645942"/>
                  <a:gd name="connsiteY716" fmla="*/ 281486 h 740050"/>
                  <a:gd name="connsiteX717" fmla="*/ 1148869 w 1645942"/>
                  <a:gd name="connsiteY717" fmla="*/ 275248 h 740050"/>
                  <a:gd name="connsiteX718" fmla="*/ 1143159 w 1645942"/>
                  <a:gd name="connsiteY718" fmla="*/ 271734 h 740050"/>
                  <a:gd name="connsiteX719" fmla="*/ 1135515 w 1645942"/>
                  <a:gd name="connsiteY719" fmla="*/ 266814 h 740050"/>
                  <a:gd name="connsiteX720" fmla="*/ 1127696 w 1645942"/>
                  <a:gd name="connsiteY720" fmla="*/ 266199 h 740050"/>
                  <a:gd name="connsiteX721" fmla="*/ 1130771 w 1645942"/>
                  <a:gd name="connsiteY721" fmla="*/ 271558 h 740050"/>
                  <a:gd name="connsiteX722" fmla="*/ 618759 w 1645942"/>
                  <a:gd name="connsiteY722" fmla="*/ 315134 h 740050"/>
                  <a:gd name="connsiteX723" fmla="*/ 603385 w 1645942"/>
                  <a:gd name="connsiteY723" fmla="*/ 312323 h 740050"/>
                  <a:gd name="connsiteX724" fmla="*/ 600046 w 1645942"/>
                  <a:gd name="connsiteY724" fmla="*/ 311356 h 740050"/>
                  <a:gd name="connsiteX725" fmla="*/ 584848 w 1645942"/>
                  <a:gd name="connsiteY725" fmla="*/ 313113 h 740050"/>
                  <a:gd name="connsiteX726" fmla="*/ 573514 w 1645942"/>
                  <a:gd name="connsiteY726" fmla="*/ 313201 h 740050"/>
                  <a:gd name="connsiteX727" fmla="*/ 572285 w 1645942"/>
                  <a:gd name="connsiteY727" fmla="*/ 315485 h 740050"/>
                  <a:gd name="connsiteX728" fmla="*/ 573163 w 1645942"/>
                  <a:gd name="connsiteY728" fmla="*/ 317067 h 740050"/>
                  <a:gd name="connsiteX729" fmla="*/ 586956 w 1645942"/>
                  <a:gd name="connsiteY729" fmla="*/ 321459 h 740050"/>
                  <a:gd name="connsiteX730" fmla="*/ 606811 w 1645942"/>
                  <a:gd name="connsiteY730" fmla="*/ 323304 h 740050"/>
                  <a:gd name="connsiteX731" fmla="*/ 644940 w 1645942"/>
                  <a:gd name="connsiteY731" fmla="*/ 328663 h 740050"/>
                  <a:gd name="connsiteX732" fmla="*/ 647136 w 1645942"/>
                  <a:gd name="connsiteY732" fmla="*/ 328400 h 740050"/>
                  <a:gd name="connsiteX733" fmla="*/ 671735 w 1645942"/>
                  <a:gd name="connsiteY733" fmla="*/ 320229 h 740050"/>
                  <a:gd name="connsiteX734" fmla="*/ 675161 w 1645942"/>
                  <a:gd name="connsiteY734" fmla="*/ 317418 h 740050"/>
                  <a:gd name="connsiteX735" fmla="*/ 670154 w 1645942"/>
                  <a:gd name="connsiteY735" fmla="*/ 315749 h 740050"/>
                  <a:gd name="connsiteX736" fmla="*/ 651265 w 1645942"/>
                  <a:gd name="connsiteY736" fmla="*/ 316715 h 740050"/>
                  <a:gd name="connsiteX737" fmla="*/ 634397 w 1645942"/>
                  <a:gd name="connsiteY737" fmla="*/ 315134 h 740050"/>
                  <a:gd name="connsiteX738" fmla="*/ 618759 w 1645942"/>
                  <a:gd name="connsiteY738" fmla="*/ 315134 h 740050"/>
                  <a:gd name="connsiteX739" fmla="*/ 1080958 w 1645942"/>
                  <a:gd name="connsiteY739" fmla="*/ 255042 h 740050"/>
                  <a:gd name="connsiteX740" fmla="*/ 1067341 w 1645942"/>
                  <a:gd name="connsiteY740" fmla="*/ 257238 h 740050"/>
                  <a:gd name="connsiteX741" fmla="*/ 1061542 w 1645942"/>
                  <a:gd name="connsiteY741" fmla="*/ 260313 h 740050"/>
                  <a:gd name="connsiteX742" fmla="*/ 1064090 w 1645942"/>
                  <a:gd name="connsiteY742" fmla="*/ 267254 h 740050"/>
                  <a:gd name="connsiteX743" fmla="*/ 1074105 w 1645942"/>
                  <a:gd name="connsiteY743" fmla="*/ 275424 h 740050"/>
                  <a:gd name="connsiteX744" fmla="*/ 1085966 w 1645942"/>
                  <a:gd name="connsiteY744" fmla="*/ 281749 h 740050"/>
                  <a:gd name="connsiteX745" fmla="*/ 1106172 w 1645942"/>
                  <a:gd name="connsiteY745" fmla="*/ 290710 h 740050"/>
                  <a:gd name="connsiteX746" fmla="*/ 1111970 w 1645942"/>
                  <a:gd name="connsiteY746" fmla="*/ 294225 h 740050"/>
                  <a:gd name="connsiteX747" fmla="*/ 1114606 w 1645942"/>
                  <a:gd name="connsiteY747" fmla="*/ 293873 h 740050"/>
                  <a:gd name="connsiteX748" fmla="*/ 1114957 w 1645942"/>
                  <a:gd name="connsiteY748" fmla="*/ 291238 h 740050"/>
                  <a:gd name="connsiteX749" fmla="*/ 1100198 w 1645942"/>
                  <a:gd name="connsiteY749" fmla="*/ 272525 h 740050"/>
                  <a:gd name="connsiteX750" fmla="*/ 1092906 w 1645942"/>
                  <a:gd name="connsiteY750" fmla="*/ 263564 h 740050"/>
                  <a:gd name="connsiteX751" fmla="*/ 1080958 w 1645942"/>
                  <a:gd name="connsiteY751" fmla="*/ 255042 h 740050"/>
                  <a:gd name="connsiteX752" fmla="*/ 1067516 w 1645942"/>
                  <a:gd name="connsiteY752" fmla="*/ 347200 h 740050"/>
                  <a:gd name="connsiteX753" fmla="*/ 1061279 w 1645942"/>
                  <a:gd name="connsiteY753" fmla="*/ 338415 h 740050"/>
                  <a:gd name="connsiteX754" fmla="*/ 1056447 w 1645942"/>
                  <a:gd name="connsiteY754" fmla="*/ 332265 h 740050"/>
                  <a:gd name="connsiteX755" fmla="*/ 1038700 w 1645942"/>
                  <a:gd name="connsiteY755" fmla="*/ 322689 h 740050"/>
                  <a:gd name="connsiteX756" fmla="*/ 1034483 w 1645942"/>
                  <a:gd name="connsiteY756" fmla="*/ 322250 h 740050"/>
                  <a:gd name="connsiteX757" fmla="*/ 1034483 w 1645942"/>
                  <a:gd name="connsiteY757" fmla="*/ 326291 h 740050"/>
                  <a:gd name="connsiteX758" fmla="*/ 1036504 w 1645942"/>
                  <a:gd name="connsiteY758" fmla="*/ 328576 h 740050"/>
                  <a:gd name="connsiteX759" fmla="*/ 1055217 w 1645942"/>
                  <a:gd name="connsiteY759" fmla="*/ 356074 h 740050"/>
                  <a:gd name="connsiteX760" fmla="*/ 1057413 w 1645942"/>
                  <a:gd name="connsiteY760" fmla="*/ 358621 h 740050"/>
                  <a:gd name="connsiteX761" fmla="*/ 1064793 w 1645942"/>
                  <a:gd name="connsiteY761" fmla="*/ 363190 h 740050"/>
                  <a:gd name="connsiteX762" fmla="*/ 1072524 w 1645942"/>
                  <a:gd name="connsiteY762" fmla="*/ 367231 h 740050"/>
                  <a:gd name="connsiteX763" fmla="*/ 1083418 w 1645942"/>
                  <a:gd name="connsiteY763" fmla="*/ 373293 h 740050"/>
                  <a:gd name="connsiteX764" fmla="*/ 1086317 w 1645942"/>
                  <a:gd name="connsiteY764" fmla="*/ 374084 h 740050"/>
                  <a:gd name="connsiteX765" fmla="*/ 1085526 w 1645942"/>
                  <a:gd name="connsiteY765" fmla="*/ 371360 h 740050"/>
                  <a:gd name="connsiteX766" fmla="*/ 1067516 w 1645942"/>
                  <a:gd name="connsiteY766" fmla="*/ 347200 h 740050"/>
                  <a:gd name="connsiteX767" fmla="*/ 1202284 w 1645942"/>
                  <a:gd name="connsiteY767" fmla="*/ 411509 h 740050"/>
                  <a:gd name="connsiteX768" fmla="*/ 1200439 w 1645942"/>
                  <a:gd name="connsiteY768" fmla="*/ 415639 h 740050"/>
                  <a:gd name="connsiteX769" fmla="*/ 1220733 w 1645942"/>
                  <a:gd name="connsiteY769" fmla="*/ 438129 h 740050"/>
                  <a:gd name="connsiteX770" fmla="*/ 1225302 w 1645942"/>
                  <a:gd name="connsiteY770" fmla="*/ 439447 h 740050"/>
                  <a:gd name="connsiteX771" fmla="*/ 1239446 w 1645942"/>
                  <a:gd name="connsiteY771" fmla="*/ 425390 h 740050"/>
                  <a:gd name="connsiteX772" fmla="*/ 1237250 w 1645942"/>
                  <a:gd name="connsiteY772" fmla="*/ 423106 h 740050"/>
                  <a:gd name="connsiteX773" fmla="*/ 1231188 w 1645942"/>
                  <a:gd name="connsiteY773" fmla="*/ 415814 h 740050"/>
                  <a:gd name="connsiteX774" fmla="*/ 1230485 w 1645942"/>
                  <a:gd name="connsiteY774" fmla="*/ 413091 h 740050"/>
                  <a:gd name="connsiteX775" fmla="*/ 1213881 w 1645942"/>
                  <a:gd name="connsiteY775" fmla="*/ 408786 h 740050"/>
                  <a:gd name="connsiteX776" fmla="*/ 1202284 w 1645942"/>
                  <a:gd name="connsiteY776" fmla="*/ 411509 h 740050"/>
                  <a:gd name="connsiteX777" fmla="*/ 1163892 w 1645942"/>
                  <a:gd name="connsiteY777" fmla="*/ 383484 h 740050"/>
                  <a:gd name="connsiteX778" fmla="*/ 1181111 w 1645942"/>
                  <a:gd name="connsiteY778" fmla="*/ 391830 h 740050"/>
                  <a:gd name="connsiteX779" fmla="*/ 1194641 w 1645942"/>
                  <a:gd name="connsiteY779" fmla="*/ 389722 h 740050"/>
                  <a:gd name="connsiteX780" fmla="*/ 1197540 w 1645942"/>
                  <a:gd name="connsiteY780" fmla="*/ 389195 h 740050"/>
                  <a:gd name="connsiteX781" fmla="*/ 1195607 w 1645942"/>
                  <a:gd name="connsiteY781" fmla="*/ 386295 h 740050"/>
                  <a:gd name="connsiteX782" fmla="*/ 1191654 w 1645942"/>
                  <a:gd name="connsiteY782" fmla="*/ 383484 h 740050"/>
                  <a:gd name="connsiteX783" fmla="*/ 1147639 w 1645942"/>
                  <a:gd name="connsiteY783" fmla="*/ 362751 h 740050"/>
                  <a:gd name="connsiteX784" fmla="*/ 1137536 w 1645942"/>
                  <a:gd name="connsiteY784" fmla="*/ 357304 h 740050"/>
                  <a:gd name="connsiteX785" fmla="*/ 1134724 w 1645942"/>
                  <a:gd name="connsiteY785" fmla="*/ 358973 h 740050"/>
                  <a:gd name="connsiteX786" fmla="*/ 1135427 w 1645942"/>
                  <a:gd name="connsiteY786" fmla="*/ 360730 h 740050"/>
                  <a:gd name="connsiteX787" fmla="*/ 1152910 w 1645942"/>
                  <a:gd name="connsiteY787" fmla="*/ 373293 h 740050"/>
                  <a:gd name="connsiteX788" fmla="*/ 1153789 w 1645942"/>
                  <a:gd name="connsiteY788" fmla="*/ 376983 h 740050"/>
                  <a:gd name="connsiteX789" fmla="*/ 1153262 w 1645942"/>
                  <a:gd name="connsiteY789" fmla="*/ 379355 h 740050"/>
                  <a:gd name="connsiteX790" fmla="*/ 1163892 w 1645942"/>
                  <a:gd name="connsiteY790" fmla="*/ 383484 h 740050"/>
                  <a:gd name="connsiteX791" fmla="*/ 1050912 w 1645942"/>
                  <a:gd name="connsiteY791" fmla="*/ 461235 h 740050"/>
                  <a:gd name="connsiteX792" fmla="*/ 1043093 w 1645942"/>
                  <a:gd name="connsiteY792" fmla="*/ 453152 h 740050"/>
                  <a:gd name="connsiteX793" fmla="*/ 1025346 w 1645942"/>
                  <a:gd name="connsiteY793" fmla="*/ 443664 h 740050"/>
                  <a:gd name="connsiteX794" fmla="*/ 1021217 w 1645942"/>
                  <a:gd name="connsiteY794" fmla="*/ 443752 h 740050"/>
                  <a:gd name="connsiteX795" fmla="*/ 1015683 w 1645942"/>
                  <a:gd name="connsiteY795" fmla="*/ 444982 h 740050"/>
                  <a:gd name="connsiteX796" fmla="*/ 1017352 w 1645942"/>
                  <a:gd name="connsiteY796" fmla="*/ 450429 h 740050"/>
                  <a:gd name="connsiteX797" fmla="*/ 1021832 w 1645942"/>
                  <a:gd name="connsiteY797" fmla="*/ 463079 h 740050"/>
                  <a:gd name="connsiteX798" fmla="*/ 1025171 w 1645942"/>
                  <a:gd name="connsiteY798" fmla="*/ 466594 h 740050"/>
                  <a:gd name="connsiteX799" fmla="*/ 1031145 w 1645942"/>
                  <a:gd name="connsiteY799" fmla="*/ 466857 h 740050"/>
                  <a:gd name="connsiteX800" fmla="*/ 1044938 w 1645942"/>
                  <a:gd name="connsiteY800" fmla="*/ 468614 h 740050"/>
                  <a:gd name="connsiteX801" fmla="*/ 1059522 w 1645942"/>
                  <a:gd name="connsiteY801" fmla="*/ 470723 h 740050"/>
                  <a:gd name="connsiteX802" fmla="*/ 1061542 w 1645942"/>
                  <a:gd name="connsiteY802" fmla="*/ 470723 h 740050"/>
                  <a:gd name="connsiteX803" fmla="*/ 1063212 w 1645942"/>
                  <a:gd name="connsiteY803" fmla="*/ 469756 h 740050"/>
                  <a:gd name="connsiteX804" fmla="*/ 1061806 w 1645942"/>
                  <a:gd name="connsiteY804" fmla="*/ 468351 h 740050"/>
                  <a:gd name="connsiteX805" fmla="*/ 1050912 w 1645942"/>
                  <a:gd name="connsiteY805" fmla="*/ 461235 h 740050"/>
                  <a:gd name="connsiteX806" fmla="*/ 611555 w 1645942"/>
                  <a:gd name="connsiteY806" fmla="*/ 566923 h 740050"/>
                  <a:gd name="connsiteX807" fmla="*/ 615245 w 1645942"/>
                  <a:gd name="connsiteY807" fmla="*/ 565956 h 740050"/>
                  <a:gd name="connsiteX808" fmla="*/ 634749 w 1645942"/>
                  <a:gd name="connsiteY808" fmla="*/ 565605 h 740050"/>
                  <a:gd name="connsiteX809" fmla="*/ 666376 w 1645942"/>
                  <a:gd name="connsiteY809" fmla="*/ 567801 h 740050"/>
                  <a:gd name="connsiteX810" fmla="*/ 669539 w 1645942"/>
                  <a:gd name="connsiteY810" fmla="*/ 566396 h 740050"/>
                  <a:gd name="connsiteX811" fmla="*/ 667430 w 1645942"/>
                  <a:gd name="connsiteY811" fmla="*/ 563848 h 740050"/>
                  <a:gd name="connsiteX812" fmla="*/ 633870 w 1645942"/>
                  <a:gd name="connsiteY812" fmla="*/ 557610 h 740050"/>
                  <a:gd name="connsiteX813" fmla="*/ 601452 w 1645942"/>
                  <a:gd name="connsiteY813" fmla="*/ 555150 h 740050"/>
                  <a:gd name="connsiteX814" fmla="*/ 580543 w 1645942"/>
                  <a:gd name="connsiteY814" fmla="*/ 553569 h 740050"/>
                  <a:gd name="connsiteX815" fmla="*/ 579577 w 1645942"/>
                  <a:gd name="connsiteY815" fmla="*/ 555502 h 740050"/>
                  <a:gd name="connsiteX816" fmla="*/ 592930 w 1645942"/>
                  <a:gd name="connsiteY816" fmla="*/ 565517 h 740050"/>
                  <a:gd name="connsiteX817" fmla="*/ 611555 w 1645942"/>
                  <a:gd name="connsiteY817" fmla="*/ 566923 h 740050"/>
                  <a:gd name="connsiteX818" fmla="*/ 646785 w 1645942"/>
                  <a:gd name="connsiteY818" fmla="*/ 633252 h 740050"/>
                  <a:gd name="connsiteX819" fmla="*/ 650299 w 1645942"/>
                  <a:gd name="connsiteY819" fmla="*/ 633779 h 740050"/>
                  <a:gd name="connsiteX820" fmla="*/ 663213 w 1645942"/>
                  <a:gd name="connsiteY820" fmla="*/ 630265 h 740050"/>
                  <a:gd name="connsiteX821" fmla="*/ 673404 w 1645942"/>
                  <a:gd name="connsiteY821" fmla="*/ 631319 h 740050"/>
                  <a:gd name="connsiteX822" fmla="*/ 683332 w 1645942"/>
                  <a:gd name="connsiteY822" fmla="*/ 627981 h 740050"/>
                  <a:gd name="connsiteX823" fmla="*/ 688252 w 1645942"/>
                  <a:gd name="connsiteY823" fmla="*/ 624906 h 740050"/>
                  <a:gd name="connsiteX824" fmla="*/ 683508 w 1645942"/>
                  <a:gd name="connsiteY824" fmla="*/ 623940 h 740050"/>
                  <a:gd name="connsiteX825" fmla="*/ 632464 w 1645942"/>
                  <a:gd name="connsiteY825" fmla="*/ 625433 h 740050"/>
                  <a:gd name="connsiteX826" fmla="*/ 598026 w 1645942"/>
                  <a:gd name="connsiteY826" fmla="*/ 626048 h 740050"/>
                  <a:gd name="connsiteX827" fmla="*/ 595127 w 1645942"/>
                  <a:gd name="connsiteY827" fmla="*/ 627630 h 740050"/>
                  <a:gd name="connsiteX828" fmla="*/ 596181 w 1645942"/>
                  <a:gd name="connsiteY828" fmla="*/ 632022 h 740050"/>
                  <a:gd name="connsiteX829" fmla="*/ 608568 w 1645942"/>
                  <a:gd name="connsiteY829" fmla="*/ 633955 h 740050"/>
                  <a:gd name="connsiteX830" fmla="*/ 632552 w 1645942"/>
                  <a:gd name="connsiteY830" fmla="*/ 632198 h 740050"/>
                  <a:gd name="connsiteX831" fmla="*/ 646785 w 1645942"/>
                  <a:gd name="connsiteY831" fmla="*/ 633252 h 740050"/>
                  <a:gd name="connsiteX832" fmla="*/ 1016737 w 1645942"/>
                  <a:gd name="connsiteY832" fmla="*/ 93303 h 740050"/>
                  <a:gd name="connsiteX833" fmla="*/ 996970 w 1645942"/>
                  <a:gd name="connsiteY833" fmla="*/ 91282 h 740050"/>
                  <a:gd name="connsiteX834" fmla="*/ 993192 w 1645942"/>
                  <a:gd name="connsiteY834" fmla="*/ 91985 h 740050"/>
                  <a:gd name="connsiteX835" fmla="*/ 996443 w 1645942"/>
                  <a:gd name="connsiteY835" fmla="*/ 95236 h 740050"/>
                  <a:gd name="connsiteX836" fmla="*/ 1018494 w 1645942"/>
                  <a:gd name="connsiteY836" fmla="*/ 111489 h 740050"/>
                  <a:gd name="connsiteX837" fmla="*/ 1022535 w 1645942"/>
                  <a:gd name="connsiteY837" fmla="*/ 113949 h 740050"/>
                  <a:gd name="connsiteX838" fmla="*/ 1036153 w 1645942"/>
                  <a:gd name="connsiteY838" fmla="*/ 115969 h 740050"/>
                  <a:gd name="connsiteX839" fmla="*/ 1048364 w 1645942"/>
                  <a:gd name="connsiteY839" fmla="*/ 115530 h 740050"/>
                  <a:gd name="connsiteX840" fmla="*/ 1038437 w 1645942"/>
                  <a:gd name="connsiteY840" fmla="*/ 109820 h 740050"/>
                  <a:gd name="connsiteX841" fmla="*/ 1035186 w 1645942"/>
                  <a:gd name="connsiteY841" fmla="*/ 95499 h 740050"/>
                  <a:gd name="connsiteX842" fmla="*/ 1036240 w 1645942"/>
                  <a:gd name="connsiteY842" fmla="*/ 91985 h 740050"/>
                  <a:gd name="connsiteX843" fmla="*/ 1032550 w 1645942"/>
                  <a:gd name="connsiteY843" fmla="*/ 91282 h 740050"/>
                  <a:gd name="connsiteX844" fmla="*/ 1016737 w 1645942"/>
                  <a:gd name="connsiteY844" fmla="*/ 93303 h 740050"/>
                  <a:gd name="connsiteX845" fmla="*/ 1237513 w 1645942"/>
                  <a:gd name="connsiteY845" fmla="*/ 262246 h 740050"/>
                  <a:gd name="connsiteX846" fmla="*/ 1265627 w 1645942"/>
                  <a:gd name="connsiteY846" fmla="*/ 272085 h 740050"/>
                  <a:gd name="connsiteX847" fmla="*/ 1270019 w 1645942"/>
                  <a:gd name="connsiteY847" fmla="*/ 271119 h 740050"/>
                  <a:gd name="connsiteX848" fmla="*/ 1284164 w 1645942"/>
                  <a:gd name="connsiteY848" fmla="*/ 265057 h 740050"/>
                  <a:gd name="connsiteX849" fmla="*/ 1296815 w 1645942"/>
                  <a:gd name="connsiteY849" fmla="*/ 260840 h 740050"/>
                  <a:gd name="connsiteX850" fmla="*/ 1299626 w 1645942"/>
                  <a:gd name="connsiteY850" fmla="*/ 258029 h 740050"/>
                  <a:gd name="connsiteX851" fmla="*/ 1294970 w 1645942"/>
                  <a:gd name="connsiteY851" fmla="*/ 257238 h 740050"/>
                  <a:gd name="connsiteX852" fmla="*/ 1281528 w 1645942"/>
                  <a:gd name="connsiteY852" fmla="*/ 258644 h 740050"/>
                  <a:gd name="connsiteX853" fmla="*/ 1268174 w 1645942"/>
                  <a:gd name="connsiteY853" fmla="*/ 257677 h 740050"/>
                  <a:gd name="connsiteX854" fmla="*/ 1237513 w 1645942"/>
                  <a:gd name="connsiteY854" fmla="*/ 262246 h 740050"/>
                  <a:gd name="connsiteX855" fmla="*/ 1471644 w 1645942"/>
                  <a:gd name="connsiteY855" fmla="*/ 434264 h 740050"/>
                  <a:gd name="connsiteX856" fmla="*/ 1476036 w 1645942"/>
                  <a:gd name="connsiteY856" fmla="*/ 451132 h 740050"/>
                  <a:gd name="connsiteX857" fmla="*/ 1488160 w 1645942"/>
                  <a:gd name="connsiteY857" fmla="*/ 450692 h 740050"/>
                  <a:gd name="connsiteX858" fmla="*/ 1490357 w 1645942"/>
                  <a:gd name="connsiteY858" fmla="*/ 444367 h 740050"/>
                  <a:gd name="connsiteX859" fmla="*/ 1495716 w 1645942"/>
                  <a:gd name="connsiteY859" fmla="*/ 433121 h 740050"/>
                  <a:gd name="connsiteX860" fmla="*/ 1500196 w 1645942"/>
                  <a:gd name="connsiteY860" fmla="*/ 424160 h 740050"/>
                  <a:gd name="connsiteX861" fmla="*/ 1490181 w 1645942"/>
                  <a:gd name="connsiteY861" fmla="*/ 427147 h 740050"/>
                  <a:gd name="connsiteX862" fmla="*/ 1471644 w 1645942"/>
                  <a:gd name="connsiteY862" fmla="*/ 434264 h 740050"/>
                  <a:gd name="connsiteX863" fmla="*/ 251882 w 1645942"/>
                  <a:gd name="connsiteY863" fmla="*/ 317155 h 740050"/>
                  <a:gd name="connsiteX864" fmla="*/ 242657 w 1645942"/>
                  <a:gd name="connsiteY864" fmla="*/ 315837 h 740050"/>
                  <a:gd name="connsiteX865" fmla="*/ 231324 w 1645942"/>
                  <a:gd name="connsiteY865" fmla="*/ 320844 h 740050"/>
                  <a:gd name="connsiteX866" fmla="*/ 227371 w 1645942"/>
                  <a:gd name="connsiteY866" fmla="*/ 323304 h 740050"/>
                  <a:gd name="connsiteX867" fmla="*/ 217795 w 1645942"/>
                  <a:gd name="connsiteY867" fmla="*/ 339645 h 740050"/>
                  <a:gd name="connsiteX868" fmla="*/ 220518 w 1645942"/>
                  <a:gd name="connsiteY868" fmla="*/ 345443 h 740050"/>
                  <a:gd name="connsiteX869" fmla="*/ 226580 w 1645942"/>
                  <a:gd name="connsiteY869" fmla="*/ 344126 h 740050"/>
                  <a:gd name="connsiteX870" fmla="*/ 233169 w 1645942"/>
                  <a:gd name="connsiteY870" fmla="*/ 335604 h 740050"/>
                  <a:gd name="connsiteX871" fmla="*/ 254869 w 1645942"/>
                  <a:gd name="connsiteY871" fmla="*/ 321196 h 740050"/>
                  <a:gd name="connsiteX872" fmla="*/ 258910 w 1645942"/>
                  <a:gd name="connsiteY872" fmla="*/ 318736 h 740050"/>
                  <a:gd name="connsiteX873" fmla="*/ 251882 w 1645942"/>
                  <a:gd name="connsiteY873" fmla="*/ 317155 h 740050"/>
                  <a:gd name="connsiteX874" fmla="*/ 361787 w 1645942"/>
                  <a:gd name="connsiteY874" fmla="*/ 688161 h 740050"/>
                  <a:gd name="connsiteX875" fmla="*/ 379973 w 1645942"/>
                  <a:gd name="connsiteY875" fmla="*/ 691763 h 740050"/>
                  <a:gd name="connsiteX876" fmla="*/ 382784 w 1645942"/>
                  <a:gd name="connsiteY876" fmla="*/ 692027 h 740050"/>
                  <a:gd name="connsiteX877" fmla="*/ 381378 w 1645942"/>
                  <a:gd name="connsiteY877" fmla="*/ 689215 h 740050"/>
                  <a:gd name="connsiteX878" fmla="*/ 374350 w 1645942"/>
                  <a:gd name="connsiteY878" fmla="*/ 686140 h 740050"/>
                  <a:gd name="connsiteX879" fmla="*/ 365477 w 1645942"/>
                  <a:gd name="connsiteY879" fmla="*/ 685174 h 740050"/>
                  <a:gd name="connsiteX880" fmla="*/ 351244 w 1645942"/>
                  <a:gd name="connsiteY880" fmla="*/ 681748 h 740050"/>
                  <a:gd name="connsiteX881" fmla="*/ 347730 w 1645942"/>
                  <a:gd name="connsiteY881" fmla="*/ 680254 h 740050"/>
                  <a:gd name="connsiteX882" fmla="*/ 327875 w 1645942"/>
                  <a:gd name="connsiteY882" fmla="*/ 670766 h 740050"/>
                  <a:gd name="connsiteX883" fmla="*/ 307933 w 1645942"/>
                  <a:gd name="connsiteY883" fmla="*/ 661366 h 740050"/>
                  <a:gd name="connsiteX884" fmla="*/ 305209 w 1645942"/>
                  <a:gd name="connsiteY884" fmla="*/ 661805 h 740050"/>
                  <a:gd name="connsiteX885" fmla="*/ 306527 w 1645942"/>
                  <a:gd name="connsiteY885" fmla="*/ 663913 h 740050"/>
                  <a:gd name="connsiteX886" fmla="*/ 332971 w 1645942"/>
                  <a:gd name="connsiteY886" fmla="*/ 677619 h 740050"/>
                  <a:gd name="connsiteX887" fmla="*/ 361787 w 1645942"/>
                  <a:gd name="connsiteY887" fmla="*/ 688161 h 740050"/>
                  <a:gd name="connsiteX888" fmla="*/ 840590 w 1645942"/>
                  <a:gd name="connsiteY888" fmla="*/ 576235 h 740050"/>
                  <a:gd name="connsiteX889" fmla="*/ 841556 w 1645942"/>
                  <a:gd name="connsiteY889" fmla="*/ 572106 h 740050"/>
                  <a:gd name="connsiteX890" fmla="*/ 823283 w 1645942"/>
                  <a:gd name="connsiteY890" fmla="*/ 556995 h 740050"/>
                  <a:gd name="connsiteX891" fmla="*/ 811335 w 1645942"/>
                  <a:gd name="connsiteY891" fmla="*/ 551460 h 740050"/>
                  <a:gd name="connsiteX892" fmla="*/ 808699 w 1645942"/>
                  <a:gd name="connsiteY892" fmla="*/ 553130 h 740050"/>
                  <a:gd name="connsiteX893" fmla="*/ 819154 w 1645942"/>
                  <a:gd name="connsiteY893" fmla="*/ 571579 h 740050"/>
                  <a:gd name="connsiteX894" fmla="*/ 840590 w 1645942"/>
                  <a:gd name="connsiteY894" fmla="*/ 576235 h 740050"/>
                  <a:gd name="connsiteX895" fmla="*/ 770131 w 1645942"/>
                  <a:gd name="connsiteY895" fmla="*/ 605315 h 740050"/>
                  <a:gd name="connsiteX896" fmla="*/ 767232 w 1645942"/>
                  <a:gd name="connsiteY896" fmla="*/ 608214 h 740050"/>
                  <a:gd name="connsiteX897" fmla="*/ 764948 w 1645942"/>
                  <a:gd name="connsiteY897" fmla="*/ 612343 h 740050"/>
                  <a:gd name="connsiteX898" fmla="*/ 769780 w 1645942"/>
                  <a:gd name="connsiteY898" fmla="*/ 611816 h 740050"/>
                  <a:gd name="connsiteX899" fmla="*/ 797015 w 1645942"/>
                  <a:gd name="connsiteY899" fmla="*/ 603031 h 740050"/>
                  <a:gd name="connsiteX900" fmla="*/ 799738 w 1645942"/>
                  <a:gd name="connsiteY900" fmla="*/ 600395 h 740050"/>
                  <a:gd name="connsiteX901" fmla="*/ 796751 w 1645942"/>
                  <a:gd name="connsiteY901" fmla="*/ 597144 h 740050"/>
                  <a:gd name="connsiteX902" fmla="*/ 770131 w 1645942"/>
                  <a:gd name="connsiteY902" fmla="*/ 605315 h 740050"/>
                  <a:gd name="connsiteX903" fmla="*/ 349312 w 1645942"/>
                  <a:gd name="connsiteY903" fmla="*/ 350363 h 740050"/>
                  <a:gd name="connsiteX904" fmla="*/ 358624 w 1645942"/>
                  <a:gd name="connsiteY904" fmla="*/ 355371 h 740050"/>
                  <a:gd name="connsiteX905" fmla="*/ 362138 w 1645942"/>
                  <a:gd name="connsiteY905" fmla="*/ 356249 h 740050"/>
                  <a:gd name="connsiteX906" fmla="*/ 362050 w 1645942"/>
                  <a:gd name="connsiteY906" fmla="*/ 352735 h 740050"/>
                  <a:gd name="connsiteX907" fmla="*/ 356076 w 1645942"/>
                  <a:gd name="connsiteY907" fmla="*/ 338679 h 740050"/>
                  <a:gd name="connsiteX908" fmla="*/ 350366 w 1645942"/>
                  <a:gd name="connsiteY908" fmla="*/ 336043 h 740050"/>
                  <a:gd name="connsiteX909" fmla="*/ 340087 w 1645942"/>
                  <a:gd name="connsiteY909" fmla="*/ 342193 h 740050"/>
                  <a:gd name="connsiteX910" fmla="*/ 340878 w 1645942"/>
                  <a:gd name="connsiteY910" fmla="*/ 345883 h 740050"/>
                  <a:gd name="connsiteX911" fmla="*/ 349312 w 1645942"/>
                  <a:gd name="connsiteY911" fmla="*/ 350363 h 740050"/>
                  <a:gd name="connsiteX912" fmla="*/ 1047837 w 1645942"/>
                  <a:gd name="connsiteY912" fmla="*/ 570085 h 740050"/>
                  <a:gd name="connsiteX913" fmla="*/ 1057325 w 1645942"/>
                  <a:gd name="connsiteY913" fmla="*/ 572106 h 740050"/>
                  <a:gd name="connsiteX914" fmla="*/ 1058995 w 1645942"/>
                  <a:gd name="connsiteY914" fmla="*/ 571316 h 740050"/>
                  <a:gd name="connsiteX915" fmla="*/ 1057150 w 1645942"/>
                  <a:gd name="connsiteY915" fmla="*/ 569207 h 740050"/>
                  <a:gd name="connsiteX916" fmla="*/ 1053548 w 1645942"/>
                  <a:gd name="connsiteY916" fmla="*/ 568065 h 740050"/>
                  <a:gd name="connsiteX917" fmla="*/ 1027367 w 1645942"/>
                  <a:gd name="connsiteY917" fmla="*/ 563936 h 740050"/>
                  <a:gd name="connsiteX918" fmla="*/ 1005755 w 1645942"/>
                  <a:gd name="connsiteY918" fmla="*/ 561212 h 740050"/>
                  <a:gd name="connsiteX919" fmla="*/ 999430 w 1645942"/>
                  <a:gd name="connsiteY919" fmla="*/ 560422 h 740050"/>
                  <a:gd name="connsiteX920" fmla="*/ 1004613 w 1645942"/>
                  <a:gd name="connsiteY920" fmla="*/ 563848 h 740050"/>
                  <a:gd name="connsiteX921" fmla="*/ 1008830 w 1645942"/>
                  <a:gd name="connsiteY921" fmla="*/ 566220 h 740050"/>
                  <a:gd name="connsiteX922" fmla="*/ 1023502 w 1645942"/>
                  <a:gd name="connsiteY922" fmla="*/ 569471 h 740050"/>
                  <a:gd name="connsiteX923" fmla="*/ 1047837 w 1645942"/>
                  <a:gd name="connsiteY923" fmla="*/ 570085 h 740050"/>
                  <a:gd name="connsiteX924" fmla="*/ 343162 w 1645942"/>
                  <a:gd name="connsiteY924" fmla="*/ 453943 h 740050"/>
                  <a:gd name="connsiteX925" fmla="*/ 309602 w 1645942"/>
                  <a:gd name="connsiteY925" fmla="*/ 447354 h 740050"/>
                  <a:gd name="connsiteX926" fmla="*/ 306878 w 1645942"/>
                  <a:gd name="connsiteY926" fmla="*/ 446914 h 740050"/>
                  <a:gd name="connsiteX927" fmla="*/ 308811 w 1645942"/>
                  <a:gd name="connsiteY927" fmla="*/ 449638 h 740050"/>
                  <a:gd name="connsiteX928" fmla="*/ 321813 w 1645942"/>
                  <a:gd name="connsiteY928" fmla="*/ 453328 h 740050"/>
                  <a:gd name="connsiteX929" fmla="*/ 366180 w 1645942"/>
                  <a:gd name="connsiteY929" fmla="*/ 466242 h 740050"/>
                  <a:gd name="connsiteX930" fmla="*/ 368903 w 1645942"/>
                  <a:gd name="connsiteY930" fmla="*/ 465452 h 740050"/>
                  <a:gd name="connsiteX931" fmla="*/ 367673 w 1645942"/>
                  <a:gd name="connsiteY931" fmla="*/ 462289 h 740050"/>
                  <a:gd name="connsiteX932" fmla="*/ 355989 w 1645942"/>
                  <a:gd name="connsiteY932" fmla="*/ 457984 h 740050"/>
                  <a:gd name="connsiteX933" fmla="*/ 343162 w 1645942"/>
                  <a:gd name="connsiteY933" fmla="*/ 453943 h 740050"/>
                  <a:gd name="connsiteX934" fmla="*/ 840590 w 1645942"/>
                  <a:gd name="connsiteY934" fmla="*/ 267429 h 740050"/>
                  <a:gd name="connsiteX935" fmla="*/ 849200 w 1645942"/>
                  <a:gd name="connsiteY935" fmla="*/ 277269 h 740050"/>
                  <a:gd name="connsiteX936" fmla="*/ 868527 w 1645942"/>
                  <a:gd name="connsiteY936" fmla="*/ 269538 h 740050"/>
                  <a:gd name="connsiteX937" fmla="*/ 870285 w 1645942"/>
                  <a:gd name="connsiteY937" fmla="*/ 268835 h 740050"/>
                  <a:gd name="connsiteX938" fmla="*/ 868352 w 1645942"/>
                  <a:gd name="connsiteY938" fmla="*/ 267517 h 740050"/>
                  <a:gd name="connsiteX939" fmla="*/ 840590 w 1645942"/>
                  <a:gd name="connsiteY939" fmla="*/ 267429 h 740050"/>
                  <a:gd name="connsiteX940" fmla="*/ 862290 w 1645942"/>
                  <a:gd name="connsiteY940" fmla="*/ 527564 h 740050"/>
                  <a:gd name="connsiteX941" fmla="*/ 845071 w 1645942"/>
                  <a:gd name="connsiteY941" fmla="*/ 514738 h 740050"/>
                  <a:gd name="connsiteX942" fmla="*/ 840414 w 1645942"/>
                  <a:gd name="connsiteY942" fmla="*/ 514298 h 740050"/>
                  <a:gd name="connsiteX943" fmla="*/ 841644 w 1645942"/>
                  <a:gd name="connsiteY943" fmla="*/ 519218 h 740050"/>
                  <a:gd name="connsiteX944" fmla="*/ 873711 w 1645942"/>
                  <a:gd name="connsiteY944" fmla="*/ 541094 h 740050"/>
                  <a:gd name="connsiteX945" fmla="*/ 876610 w 1645942"/>
                  <a:gd name="connsiteY945" fmla="*/ 542324 h 740050"/>
                  <a:gd name="connsiteX946" fmla="*/ 875556 w 1645942"/>
                  <a:gd name="connsiteY946" fmla="*/ 538897 h 740050"/>
                  <a:gd name="connsiteX947" fmla="*/ 862290 w 1645942"/>
                  <a:gd name="connsiteY947" fmla="*/ 527564 h 740050"/>
                  <a:gd name="connsiteX948" fmla="*/ 1180496 w 1645942"/>
                  <a:gd name="connsiteY948" fmla="*/ 194862 h 740050"/>
                  <a:gd name="connsiteX949" fmla="*/ 1180145 w 1645942"/>
                  <a:gd name="connsiteY949" fmla="*/ 200485 h 740050"/>
                  <a:gd name="connsiteX950" fmla="*/ 1195431 w 1645942"/>
                  <a:gd name="connsiteY950" fmla="*/ 203032 h 740050"/>
                  <a:gd name="connsiteX951" fmla="*/ 1204041 w 1645942"/>
                  <a:gd name="connsiteY951" fmla="*/ 193720 h 740050"/>
                  <a:gd name="connsiteX952" fmla="*/ 1201318 w 1645942"/>
                  <a:gd name="connsiteY952" fmla="*/ 190909 h 740050"/>
                  <a:gd name="connsiteX953" fmla="*/ 1180496 w 1645942"/>
                  <a:gd name="connsiteY953" fmla="*/ 194862 h 740050"/>
                  <a:gd name="connsiteX954" fmla="*/ 1362881 w 1645942"/>
                  <a:gd name="connsiteY954" fmla="*/ 304767 h 740050"/>
                  <a:gd name="connsiteX955" fmla="*/ 1371578 w 1645942"/>
                  <a:gd name="connsiteY955" fmla="*/ 315485 h 740050"/>
                  <a:gd name="connsiteX956" fmla="*/ 1384756 w 1645942"/>
                  <a:gd name="connsiteY956" fmla="*/ 321371 h 740050"/>
                  <a:gd name="connsiteX957" fmla="*/ 1386426 w 1645942"/>
                  <a:gd name="connsiteY957" fmla="*/ 322074 h 740050"/>
                  <a:gd name="connsiteX958" fmla="*/ 1390643 w 1645942"/>
                  <a:gd name="connsiteY958" fmla="*/ 322601 h 740050"/>
                  <a:gd name="connsiteX959" fmla="*/ 1388095 w 1645942"/>
                  <a:gd name="connsiteY959" fmla="*/ 317769 h 740050"/>
                  <a:gd name="connsiteX960" fmla="*/ 1372633 w 1645942"/>
                  <a:gd name="connsiteY960" fmla="*/ 308193 h 740050"/>
                  <a:gd name="connsiteX961" fmla="*/ 1363320 w 1645942"/>
                  <a:gd name="connsiteY961" fmla="*/ 300989 h 740050"/>
                  <a:gd name="connsiteX962" fmla="*/ 1362881 w 1645942"/>
                  <a:gd name="connsiteY962" fmla="*/ 304767 h 740050"/>
                  <a:gd name="connsiteX963" fmla="*/ 550409 w 1645942"/>
                  <a:gd name="connsiteY963" fmla="*/ 520272 h 740050"/>
                  <a:gd name="connsiteX964" fmla="*/ 535035 w 1645942"/>
                  <a:gd name="connsiteY964" fmla="*/ 517285 h 740050"/>
                  <a:gd name="connsiteX965" fmla="*/ 517552 w 1645942"/>
                  <a:gd name="connsiteY965" fmla="*/ 512102 h 740050"/>
                  <a:gd name="connsiteX966" fmla="*/ 514301 w 1645942"/>
                  <a:gd name="connsiteY966" fmla="*/ 513244 h 740050"/>
                  <a:gd name="connsiteX967" fmla="*/ 516497 w 1645942"/>
                  <a:gd name="connsiteY967" fmla="*/ 515440 h 740050"/>
                  <a:gd name="connsiteX968" fmla="*/ 553132 w 1645942"/>
                  <a:gd name="connsiteY968" fmla="*/ 524489 h 740050"/>
                  <a:gd name="connsiteX969" fmla="*/ 555417 w 1645942"/>
                  <a:gd name="connsiteY969" fmla="*/ 523347 h 740050"/>
                  <a:gd name="connsiteX970" fmla="*/ 550409 w 1645942"/>
                  <a:gd name="connsiteY970" fmla="*/ 520272 h 740050"/>
                  <a:gd name="connsiteX971" fmla="*/ 1014628 w 1645942"/>
                  <a:gd name="connsiteY971" fmla="*/ 286054 h 740050"/>
                  <a:gd name="connsiteX972" fmla="*/ 994773 w 1645942"/>
                  <a:gd name="connsiteY972" fmla="*/ 284297 h 740050"/>
                  <a:gd name="connsiteX973" fmla="*/ 975094 w 1645942"/>
                  <a:gd name="connsiteY973" fmla="*/ 282013 h 740050"/>
                  <a:gd name="connsiteX974" fmla="*/ 972195 w 1645942"/>
                  <a:gd name="connsiteY974" fmla="*/ 283682 h 740050"/>
                  <a:gd name="connsiteX975" fmla="*/ 974567 w 1645942"/>
                  <a:gd name="connsiteY975" fmla="*/ 285966 h 740050"/>
                  <a:gd name="connsiteX976" fmla="*/ 999518 w 1645942"/>
                  <a:gd name="connsiteY976" fmla="*/ 288163 h 740050"/>
                  <a:gd name="connsiteX977" fmla="*/ 1004525 w 1645942"/>
                  <a:gd name="connsiteY977" fmla="*/ 288426 h 740050"/>
                  <a:gd name="connsiteX978" fmla="*/ 1027718 w 1645942"/>
                  <a:gd name="connsiteY978" fmla="*/ 292204 h 740050"/>
                  <a:gd name="connsiteX979" fmla="*/ 1032199 w 1645942"/>
                  <a:gd name="connsiteY979" fmla="*/ 291150 h 740050"/>
                  <a:gd name="connsiteX980" fmla="*/ 1027191 w 1645942"/>
                  <a:gd name="connsiteY980" fmla="*/ 288251 h 740050"/>
                  <a:gd name="connsiteX981" fmla="*/ 1014628 w 1645942"/>
                  <a:gd name="connsiteY981" fmla="*/ 286054 h 740050"/>
                  <a:gd name="connsiteX982" fmla="*/ 413357 w 1645942"/>
                  <a:gd name="connsiteY982" fmla="*/ 258907 h 740050"/>
                  <a:gd name="connsiteX983" fmla="*/ 422845 w 1645942"/>
                  <a:gd name="connsiteY983" fmla="*/ 258907 h 740050"/>
                  <a:gd name="connsiteX984" fmla="*/ 439450 w 1645942"/>
                  <a:gd name="connsiteY984" fmla="*/ 258732 h 740050"/>
                  <a:gd name="connsiteX985" fmla="*/ 445512 w 1645942"/>
                  <a:gd name="connsiteY985" fmla="*/ 255920 h 740050"/>
                  <a:gd name="connsiteX986" fmla="*/ 440153 w 1645942"/>
                  <a:gd name="connsiteY986" fmla="*/ 254778 h 740050"/>
                  <a:gd name="connsiteX987" fmla="*/ 429786 w 1645942"/>
                  <a:gd name="connsiteY987" fmla="*/ 254778 h 740050"/>
                  <a:gd name="connsiteX988" fmla="*/ 396489 w 1645942"/>
                  <a:gd name="connsiteY988" fmla="*/ 256887 h 740050"/>
                  <a:gd name="connsiteX989" fmla="*/ 393941 w 1645942"/>
                  <a:gd name="connsiteY989" fmla="*/ 257941 h 740050"/>
                  <a:gd name="connsiteX990" fmla="*/ 396577 w 1645942"/>
                  <a:gd name="connsiteY990" fmla="*/ 258995 h 740050"/>
                  <a:gd name="connsiteX991" fmla="*/ 404660 w 1645942"/>
                  <a:gd name="connsiteY991" fmla="*/ 259874 h 740050"/>
                  <a:gd name="connsiteX992" fmla="*/ 413533 w 1645942"/>
                  <a:gd name="connsiteY992" fmla="*/ 258995 h 740050"/>
                  <a:gd name="connsiteX993" fmla="*/ 610501 w 1645942"/>
                  <a:gd name="connsiteY993" fmla="*/ 522381 h 740050"/>
                  <a:gd name="connsiteX994" fmla="*/ 613400 w 1645942"/>
                  <a:gd name="connsiteY994" fmla="*/ 519482 h 740050"/>
                  <a:gd name="connsiteX995" fmla="*/ 611292 w 1645942"/>
                  <a:gd name="connsiteY995" fmla="*/ 518252 h 740050"/>
                  <a:gd name="connsiteX996" fmla="*/ 605493 w 1645942"/>
                  <a:gd name="connsiteY996" fmla="*/ 517285 h 740050"/>
                  <a:gd name="connsiteX997" fmla="*/ 592491 w 1645942"/>
                  <a:gd name="connsiteY997" fmla="*/ 514123 h 740050"/>
                  <a:gd name="connsiteX998" fmla="*/ 582300 w 1645942"/>
                  <a:gd name="connsiteY998" fmla="*/ 523611 h 740050"/>
                  <a:gd name="connsiteX999" fmla="*/ 580719 w 1645942"/>
                  <a:gd name="connsiteY999" fmla="*/ 525719 h 740050"/>
                  <a:gd name="connsiteX1000" fmla="*/ 584408 w 1645942"/>
                  <a:gd name="connsiteY1000" fmla="*/ 526334 h 740050"/>
                  <a:gd name="connsiteX1001" fmla="*/ 610501 w 1645942"/>
                  <a:gd name="connsiteY1001" fmla="*/ 522381 h 740050"/>
                  <a:gd name="connsiteX1002" fmla="*/ 1335910 w 1645942"/>
                  <a:gd name="connsiteY1002" fmla="*/ 327521 h 740050"/>
                  <a:gd name="connsiteX1003" fmla="*/ 1324489 w 1645942"/>
                  <a:gd name="connsiteY1003" fmla="*/ 320405 h 740050"/>
                  <a:gd name="connsiteX1004" fmla="*/ 1317812 w 1645942"/>
                  <a:gd name="connsiteY1004" fmla="*/ 319263 h 740050"/>
                  <a:gd name="connsiteX1005" fmla="*/ 1316318 w 1645942"/>
                  <a:gd name="connsiteY1005" fmla="*/ 320229 h 740050"/>
                  <a:gd name="connsiteX1006" fmla="*/ 1317021 w 1645942"/>
                  <a:gd name="connsiteY1006" fmla="*/ 322865 h 740050"/>
                  <a:gd name="connsiteX1007" fmla="*/ 1322995 w 1645942"/>
                  <a:gd name="connsiteY1007" fmla="*/ 330596 h 740050"/>
                  <a:gd name="connsiteX1008" fmla="*/ 1329848 w 1645942"/>
                  <a:gd name="connsiteY1008" fmla="*/ 335604 h 740050"/>
                  <a:gd name="connsiteX1009" fmla="*/ 1332571 w 1645942"/>
                  <a:gd name="connsiteY1009" fmla="*/ 334901 h 740050"/>
                  <a:gd name="connsiteX1010" fmla="*/ 1330638 w 1645942"/>
                  <a:gd name="connsiteY1010" fmla="*/ 333583 h 740050"/>
                  <a:gd name="connsiteX1011" fmla="*/ 1327300 w 1645942"/>
                  <a:gd name="connsiteY1011" fmla="*/ 329893 h 740050"/>
                  <a:gd name="connsiteX1012" fmla="*/ 1332835 w 1645942"/>
                  <a:gd name="connsiteY1012" fmla="*/ 330508 h 740050"/>
                  <a:gd name="connsiteX1013" fmla="*/ 1336349 w 1645942"/>
                  <a:gd name="connsiteY1013" fmla="*/ 331826 h 740050"/>
                  <a:gd name="connsiteX1014" fmla="*/ 1344695 w 1645942"/>
                  <a:gd name="connsiteY1014" fmla="*/ 333144 h 740050"/>
                  <a:gd name="connsiteX1015" fmla="*/ 1335910 w 1645942"/>
                  <a:gd name="connsiteY1015" fmla="*/ 327521 h 740050"/>
                  <a:gd name="connsiteX1016" fmla="*/ 1105821 w 1645942"/>
                  <a:gd name="connsiteY1016" fmla="*/ 228071 h 740050"/>
                  <a:gd name="connsiteX1017" fmla="*/ 1124797 w 1645942"/>
                  <a:gd name="connsiteY1017" fmla="*/ 234221 h 740050"/>
                  <a:gd name="connsiteX1018" fmla="*/ 1129102 w 1645942"/>
                  <a:gd name="connsiteY1018" fmla="*/ 236241 h 740050"/>
                  <a:gd name="connsiteX1019" fmla="*/ 1133758 w 1645942"/>
                  <a:gd name="connsiteY1019" fmla="*/ 235363 h 740050"/>
                  <a:gd name="connsiteX1020" fmla="*/ 1130244 w 1645942"/>
                  <a:gd name="connsiteY1020" fmla="*/ 233869 h 740050"/>
                  <a:gd name="connsiteX1021" fmla="*/ 1120404 w 1645942"/>
                  <a:gd name="connsiteY1021" fmla="*/ 227983 h 740050"/>
                  <a:gd name="connsiteX1022" fmla="*/ 1107665 w 1645942"/>
                  <a:gd name="connsiteY1022" fmla="*/ 221042 h 740050"/>
                  <a:gd name="connsiteX1023" fmla="*/ 1099407 w 1645942"/>
                  <a:gd name="connsiteY1023" fmla="*/ 222360 h 740050"/>
                  <a:gd name="connsiteX1024" fmla="*/ 1105821 w 1645942"/>
                  <a:gd name="connsiteY1024" fmla="*/ 228071 h 740050"/>
                  <a:gd name="connsiteX1025" fmla="*/ 1091325 w 1645942"/>
                  <a:gd name="connsiteY1025" fmla="*/ 319263 h 740050"/>
                  <a:gd name="connsiteX1026" fmla="*/ 1108632 w 1645942"/>
                  <a:gd name="connsiteY1026" fmla="*/ 322074 h 740050"/>
                  <a:gd name="connsiteX1027" fmla="*/ 1112849 w 1645942"/>
                  <a:gd name="connsiteY1027" fmla="*/ 322689 h 740050"/>
                  <a:gd name="connsiteX1028" fmla="*/ 1109598 w 1645942"/>
                  <a:gd name="connsiteY1028" fmla="*/ 319439 h 740050"/>
                  <a:gd name="connsiteX1029" fmla="*/ 1101428 w 1645942"/>
                  <a:gd name="connsiteY1029" fmla="*/ 316891 h 740050"/>
                  <a:gd name="connsiteX1030" fmla="*/ 1080343 w 1645942"/>
                  <a:gd name="connsiteY1030" fmla="*/ 308369 h 740050"/>
                  <a:gd name="connsiteX1031" fmla="*/ 1076126 w 1645942"/>
                  <a:gd name="connsiteY1031" fmla="*/ 307578 h 740050"/>
                  <a:gd name="connsiteX1032" fmla="*/ 1078410 w 1645942"/>
                  <a:gd name="connsiteY1032" fmla="*/ 312410 h 740050"/>
                  <a:gd name="connsiteX1033" fmla="*/ 1091325 w 1645942"/>
                  <a:gd name="connsiteY1033" fmla="*/ 319263 h 740050"/>
                  <a:gd name="connsiteX1034" fmla="*/ 728664 w 1645942"/>
                  <a:gd name="connsiteY1034" fmla="*/ 603206 h 740050"/>
                  <a:gd name="connsiteX1035" fmla="*/ 726380 w 1645942"/>
                  <a:gd name="connsiteY1035" fmla="*/ 605227 h 740050"/>
                  <a:gd name="connsiteX1036" fmla="*/ 696773 w 1645942"/>
                  <a:gd name="connsiteY1036" fmla="*/ 618581 h 740050"/>
                  <a:gd name="connsiteX1037" fmla="*/ 695016 w 1645942"/>
                  <a:gd name="connsiteY1037" fmla="*/ 621392 h 740050"/>
                  <a:gd name="connsiteX1038" fmla="*/ 697828 w 1645942"/>
                  <a:gd name="connsiteY1038" fmla="*/ 621568 h 740050"/>
                  <a:gd name="connsiteX1039" fmla="*/ 713905 w 1645942"/>
                  <a:gd name="connsiteY1039" fmla="*/ 615506 h 740050"/>
                  <a:gd name="connsiteX1040" fmla="*/ 728664 w 1645942"/>
                  <a:gd name="connsiteY1040" fmla="*/ 603206 h 740050"/>
                  <a:gd name="connsiteX1041" fmla="*/ 494446 w 1645942"/>
                  <a:gd name="connsiteY1041" fmla="*/ 199079 h 740050"/>
                  <a:gd name="connsiteX1042" fmla="*/ 499805 w 1645942"/>
                  <a:gd name="connsiteY1042" fmla="*/ 204965 h 740050"/>
                  <a:gd name="connsiteX1043" fmla="*/ 516673 w 1645942"/>
                  <a:gd name="connsiteY1043" fmla="*/ 203208 h 740050"/>
                  <a:gd name="connsiteX1044" fmla="*/ 520802 w 1645942"/>
                  <a:gd name="connsiteY1044" fmla="*/ 203120 h 740050"/>
                  <a:gd name="connsiteX1045" fmla="*/ 522296 w 1645942"/>
                  <a:gd name="connsiteY1045" fmla="*/ 201012 h 740050"/>
                  <a:gd name="connsiteX1046" fmla="*/ 521593 w 1645942"/>
                  <a:gd name="connsiteY1046" fmla="*/ 199343 h 740050"/>
                  <a:gd name="connsiteX1047" fmla="*/ 503319 w 1645942"/>
                  <a:gd name="connsiteY1047" fmla="*/ 198200 h 740050"/>
                  <a:gd name="connsiteX1048" fmla="*/ 494446 w 1645942"/>
                  <a:gd name="connsiteY1048" fmla="*/ 199079 h 740050"/>
                  <a:gd name="connsiteX1049" fmla="*/ 877840 w 1645942"/>
                  <a:gd name="connsiteY1049" fmla="*/ 404218 h 740050"/>
                  <a:gd name="connsiteX1050" fmla="*/ 867473 w 1645942"/>
                  <a:gd name="connsiteY1050" fmla="*/ 402285 h 740050"/>
                  <a:gd name="connsiteX1051" fmla="*/ 864486 w 1645942"/>
                  <a:gd name="connsiteY1051" fmla="*/ 403866 h 740050"/>
                  <a:gd name="connsiteX1052" fmla="*/ 865453 w 1645942"/>
                  <a:gd name="connsiteY1052" fmla="*/ 406326 h 740050"/>
                  <a:gd name="connsiteX1053" fmla="*/ 876786 w 1645942"/>
                  <a:gd name="connsiteY1053" fmla="*/ 415726 h 740050"/>
                  <a:gd name="connsiteX1054" fmla="*/ 878191 w 1645942"/>
                  <a:gd name="connsiteY1054" fmla="*/ 416253 h 740050"/>
                  <a:gd name="connsiteX1055" fmla="*/ 882760 w 1645942"/>
                  <a:gd name="connsiteY1055" fmla="*/ 409050 h 740050"/>
                  <a:gd name="connsiteX1056" fmla="*/ 877840 w 1645942"/>
                  <a:gd name="connsiteY1056" fmla="*/ 404218 h 740050"/>
                  <a:gd name="connsiteX1057" fmla="*/ 374174 w 1645942"/>
                  <a:gd name="connsiteY1057" fmla="*/ 377246 h 740050"/>
                  <a:gd name="connsiteX1058" fmla="*/ 367849 w 1645942"/>
                  <a:gd name="connsiteY1058" fmla="*/ 375226 h 740050"/>
                  <a:gd name="connsiteX1059" fmla="*/ 360469 w 1645942"/>
                  <a:gd name="connsiteY1059" fmla="*/ 373293 h 740050"/>
                  <a:gd name="connsiteX1060" fmla="*/ 354495 w 1645942"/>
                  <a:gd name="connsiteY1060" fmla="*/ 375050 h 740050"/>
                  <a:gd name="connsiteX1061" fmla="*/ 360206 w 1645942"/>
                  <a:gd name="connsiteY1061" fmla="*/ 379267 h 740050"/>
                  <a:gd name="connsiteX1062" fmla="*/ 373999 w 1645942"/>
                  <a:gd name="connsiteY1062" fmla="*/ 383221 h 740050"/>
                  <a:gd name="connsiteX1063" fmla="*/ 381378 w 1645942"/>
                  <a:gd name="connsiteY1063" fmla="*/ 382166 h 740050"/>
                  <a:gd name="connsiteX1064" fmla="*/ 374174 w 1645942"/>
                  <a:gd name="connsiteY1064" fmla="*/ 377246 h 740050"/>
                  <a:gd name="connsiteX1065" fmla="*/ 864398 w 1645942"/>
                  <a:gd name="connsiteY1065" fmla="*/ 370042 h 740050"/>
                  <a:gd name="connsiteX1066" fmla="*/ 856052 w 1645942"/>
                  <a:gd name="connsiteY1066" fmla="*/ 362487 h 740050"/>
                  <a:gd name="connsiteX1067" fmla="*/ 850957 w 1645942"/>
                  <a:gd name="connsiteY1067" fmla="*/ 360906 h 740050"/>
                  <a:gd name="connsiteX1068" fmla="*/ 849990 w 1645942"/>
                  <a:gd name="connsiteY1068" fmla="*/ 363366 h 740050"/>
                  <a:gd name="connsiteX1069" fmla="*/ 858424 w 1645942"/>
                  <a:gd name="connsiteY1069" fmla="*/ 376192 h 740050"/>
                  <a:gd name="connsiteX1070" fmla="*/ 865804 w 1645942"/>
                  <a:gd name="connsiteY1070" fmla="*/ 376807 h 740050"/>
                  <a:gd name="connsiteX1071" fmla="*/ 864398 w 1645942"/>
                  <a:gd name="connsiteY1071" fmla="*/ 370042 h 740050"/>
                  <a:gd name="connsiteX1072" fmla="*/ 1293476 w 1645942"/>
                  <a:gd name="connsiteY1072" fmla="*/ 407380 h 740050"/>
                  <a:gd name="connsiteX1073" fmla="*/ 1303579 w 1645942"/>
                  <a:gd name="connsiteY1073" fmla="*/ 408522 h 740050"/>
                  <a:gd name="connsiteX1074" fmla="*/ 1311311 w 1645942"/>
                  <a:gd name="connsiteY1074" fmla="*/ 405711 h 740050"/>
                  <a:gd name="connsiteX1075" fmla="*/ 1305512 w 1645942"/>
                  <a:gd name="connsiteY1075" fmla="*/ 400791 h 740050"/>
                  <a:gd name="connsiteX1076" fmla="*/ 1303755 w 1645942"/>
                  <a:gd name="connsiteY1076" fmla="*/ 400088 h 740050"/>
                  <a:gd name="connsiteX1077" fmla="*/ 1295497 w 1645942"/>
                  <a:gd name="connsiteY1077" fmla="*/ 403075 h 740050"/>
                  <a:gd name="connsiteX1078" fmla="*/ 1293476 w 1645942"/>
                  <a:gd name="connsiteY1078" fmla="*/ 407380 h 740050"/>
                  <a:gd name="connsiteX1079" fmla="*/ 1348385 w 1645942"/>
                  <a:gd name="connsiteY1079" fmla="*/ 205229 h 740050"/>
                  <a:gd name="connsiteX1080" fmla="*/ 1333713 w 1645942"/>
                  <a:gd name="connsiteY1080" fmla="*/ 201188 h 740050"/>
                  <a:gd name="connsiteX1081" fmla="*/ 1330990 w 1645942"/>
                  <a:gd name="connsiteY1081" fmla="*/ 201978 h 740050"/>
                  <a:gd name="connsiteX1082" fmla="*/ 1332747 w 1645942"/>
                  <a:gd name="connsiteY1082" fmla="*/ 204087 h 740050"/>
                  <a:gd name="connsiteX1083" fmla="*/ 1363496 w 1645942"/>
                  <a:gd name="connsiteY1083" fmla="*/ 211466 h 740050"/>
                  <a:gd name="connsiteX1084" fmla="*/ 1364462 w 1645942"/>
                  <a:gd name="connsiteY1084" fmla="*/ 211466 h 740050"/>
                  <a:gd name="connsiteX1085" fmla="*/ 1365868 w 1645942"/>
                  <a:gd name="connsiteY1085" fmla="*/ 210324 h 740050"/>
                  <a:gd name="connsiteX1086" fmla="*/ 1365077 w 1645942"/>
                  <a:gd name="connsiteY1086" fmla="*/ 207689 h 740050"/>
                  <a:gd name="connsiteX1087" fmla="*/ 1360333 w 1645942"/>
                  <a:gd name="connsiteY1087" fmla="*/ 206019 h 740050"/>
                  <a:gd name="connsiteX1088" fmla="*/ 1348385 w 1645942"/>
                  <a:gd name="connsiteY1088" fmla="*/ 205229 h 740050"/>
                  <a:gd name="connsiteX1089" fmla="*/ 842611 w 1645942"/>
                  <a:gd name="connsiteY1089" fmla="*/ 628069 h 740050"/>
                  <a:gd name="connsiteX1090" fmla="*/ 852099 w 1645942"/>
                  <a:gd name="connsiteY1090" fmla="*/ 623940 h 740050"/>
                  <a:gd name="connsiteX1091" fmla="*/ 852802 w 1645942"/>
                  <a:gd name="connsiteY1091" fmla="*/ 619635 h 740050"/>
                  <a:gd name="connsiteX1092" fmla="*/ 841996 w 1645942"/>
                  <a:gd name="connsiteY1092" fmla="*/ 617526 h 740050"/>
                  <a:gd name="connsiteX1093" fmla="*/ 842611 w 1645942"/>
                  <a:gd name="connsiteY1093" fmla="*/ 628069 h 740050"/>
                  <a:gd name="connsiteX1094" fmla="*/ 1319305 w 1645942"/>
                  <a:gd name="connsiteY1094" fmla="*/ 174129 h 740050"/>
                  <a:gd name="connsiteX1095" fmla="*/ 1339687 w 1645942"/>
                  <a:gd name="connsiteY1095" fmla="*/ 179927 h 740050"/>
                  <a:gd name="connsiteX1096" fmla="*/ 1342587 w 1645942"/>
                  <a:gd name="connsiteY1096" fmla="*/ 180278 h 740050"/>
                  <a:gd name="connsiteX1097" fmla="*/ 1345222 w 1645942"/>
                  <a:gd name="connsiteY1097" fmla="*/ 178258 h 740050"/>
                  <a:gd name="connsiteX1098" fmla="*/ 1343553 w 1645942"/>
                  <a:gd name="connsiteY1098" fmla="*/ 176325 h 740050"/>
                  <a:gd name="connsiteX1099" fmla="*/ 1319042 w 1645942"/>
                  <a:gd name="connsiteY1099" fmla="*/ 168154 h 740050"/>
                  <a:gd name="connsiteX1100" fmla="*/ 1314210 w 1645942"/>
                  <a:gd name="connsiteY1100" fmla="*/ 169912 h 740050"/>
                  <a:gd name="connsiteX1101" fmla="*/ 1319305 w 1645942"/>
                  <a:gd name="connsiteY1101" fmla="*/ 174129 h 740050"/>
                  <a:gd name="connsiteX1102" fmla="*/ 461238 w 1645942"/>
                  <a:gd name="connsiteY1102" fmla="*/ 203208 h 740050"/>
                  <a:gd name="connsiteX1103" fmla="*/ 468529 w 1645942"/>
                  <a:gd name="connsiteY1103" fmla="*/ 196180 h 740050"/>
                  <a:gd name="connsiteX1104" fmla="*/ 459832 w 1645942"/>
                  <a:gd name="connsiteY1104" fmla="*/ 197058 h 740050"/>
                  <a:gd name="connsiteX1105" fmla="*/ 454824 w 1645942"/>
                  <a:gd name="connsiteY1105" fmla="*/ 199430 h 740050"/>
                  <a:gd name="connsiteX1106" fmla="*/ 450256 w 1645942"/>
                  <a:gd name="connsiteY1106" fmla="*/ 206195 h 740050"/>
                  <a:gd name="connsiteX1107" fmla="*/ 457108 w 1645942"/>
                  <a:gd name="connsiteY1107" fmla="*/ 203208 h 740050"/>
                  <a:gd name="connsiteX1108" fmla="*/ 461238 w 1645942"/>
                  <a:gd name="connsiteY1108" fmla="*/ 203208 h 740050"/>
                  <a:gd name="connsiteX1109" fmla="*/ 935911 w 1645942"/>
                  <a:gd name="connsiteY1109" fmla="*/ 252933 h 740050"/>
                  <a:gd name="connsiteX1110" fmla="*/ 923612 w 1645942"/>
                  <a:gd name="connsiteY1110" fmla="*/ 253021 h 740050"/>
                  <a:gd name="connsiteX1111" fmla="*/ 920625 w 1645942"/>
                  <a:gd name="connsiteY1111" fmla="*/ 255657 h 740050"/>
                  <a:gd name="connsiteX1112" fmla="*/ 923524 w 1645942"/>
                  <a:gd name="connsiteY1112" fmla="*/ 256975 h 740050"/>
                  <a:gd name="connsiteX1113" fmla="*/ 940919 w 1645942"/>
                  <a:gd name="connsiteY1113" fmla="*/ 256975 h 740050"/>
                  <a:gd name="connsiteX1114" fmla="*/ 946981 w 1645942"/>
                  <a:gd name="connsiteY1114" fmla="*/ 255745 h 740050"/>
                  <a:gd name="connsiteX1115" fmla="*/ 941007 w 1645942"/>
                  <a:gd name="connsiteY1115" fmla="*/ 252933 h 740050"/>
                  <a:gd name="connsiteX1116" fmla="*/ 935911 w 1645942"/>
                  <a:gd name="connsiteY1116" fmla="*/ 252933 h 740050"/>
                  <a:gd name="connsiteX1117" fmla="*/ 1286184 w 1645942"/>
                  <a:gd name="connsiteY1117" fmla="*/ 439447 h 740050"/>
                  <a:gd name="connsiteX1118" fmla="*/ 1279683 w 1645942"/>
                  <a:gd name="connsiteY1118" fmla="*/ 443664 h 740050"/>
                  <a:gd name="connsiteX1119" fmla="*/ 1276872 w 1645942"/>
                  <a:gd name="connsiteY1119" fmla="*/ 446651 h 740050"/>
                  <a:gd name="connsiteX1120" fmla="*/ 1281440 w 1645942"/>
                  <a:gd name="connsiteY1120" fmla="*/ 447705 h 740050"/>
                  <a:gd name="connsiteX1121" fmla="*/ 1295321 w 1645942"/>
                  <a:gd name="connsiteY1121" fmla="*/ 443576 h 740050"/>
                  <a:gd name="connsiteX1122" fmla="*/ 1301559 w 1645942"/>
                  <a:gd name="connsiteY1122" fmla="*/ 442434 h 740050"/>
                  <a:gd name="connsiteX1123" fmla="*/ 1294443 w 1645942"/>
                  <a:gd name="connsiteY1123" fmla="*/ 439623 h 740050"/>
                  <a:gd name="connsiteX1124" fmla="*/ 1286184 w 1645942"/>
                  <a:gd name="connsiteY1124" fmla="*/ 439447 h 740050"/>
                  <a:gd name="connsiteX1125" fmla="*/ 912103 w 1645942"/>
                  <a:gd name="connsiteY1125" fmla="*/ 426005 h 740050"/>
                  <a:gd name="connsiteX1126" fmla="*/ 909819 w 1645942"/>
                  <a:gd name="connsiteY1126" fmla="*/ 432155 h 740050"/>
                  <a:gd name="connsiteX1127" fmla="*/ 910961 w 1645942"/>
                  <a:gd name="connsiteY1127" fmla="*/ 437075 h 740050"/>
                  <a:gd name="connsiteX1128" fmla="*/ 921591 w 1645942"/>
                  <a:gd name="connsiteY1128" fmla="*/ 443752 h 740050"/>
                  <a:gd name="connsiteX1129" fmla="*/ 924490 w 1645942"/>
                  <a:gd name="connsiteY1129" fmla="*/ 444718 h 740050"/>
                  <a:gd name="connsiteX1130" fmla="*/ 923875 w 1645942"/>
                  <a:gd name="connsiteY1130" fmla="*/ 441995 h 740050"/>
                  <a:gd name="connsiteX1131" fmla="*/ 912103 w 1645942"/>
                  <a:gd name="connsiteY1131" fmla="*/ 426005 h 740050"/>
                  <a:gd name="connsiteX1132" fmla="*/ 705822 w 1645942"/>
                  <a:gd name="connsiteY1132" fmla="*/ 273667 h 740050"/>
                  <a:gd name="connsiteX1133" fmla="*/ 700112 w 1645942"/>
                  <a:gd name="connsiteY1133" fmla="*/ 277357 h 740050"/>
                  <a:gd name="connsiteX1134" fmla="*/ 699145 w 1645942"/>
                  <a:gd name="connsiteY1134" fmla="*/ 279465 h 740050"/>
                  <a:gd name="connsiteX1135" fmla="*/ 701078 w 1645942"/>
                  <a:gd name="connsiteY1135" fmla="*/ 279817 h 740050"/>
                  <a:gd name="connsiteX1136" fmla="*/ 718737 w 1645942"/>
                  <a:gd name="connsiteY1136" fmla="*/ 275073 h 740050"/>
                  <a:gd name="connsiteX1137" fmla="*/ 719176 w 1645942"/>
                  <a:gd name="connsiteY1137" fmla="*/ 273315 h 740050"/>
                  <a:gd name="connsiteX1138" fmla="*/ 717331 w 1645942"/>
                  <a:gd name="connsiteY1138" fmla="*/ 271646 h 740050"/>
                  <a:gd name="connsiteX1139" fmla="*/ 705822 w 1645942"/>
                  <a:gd name="connsiteY1139" fmla="*/ 273667 h 740050"/>
                  <a:gd name="connsiteX1140" fmla="*/ 1385635 w 1645942"/>
                  <a:gd name="connsiteY1140" fmla="*/ 451922 h 740050"/>
                  <a:gd name="connsiteX1141" fmla="*/ 1372193 w 1645942"/>
                  <a:gd name="connsiteY1141" fmla="*/ 459302 h 740050"/>
                  <a:gd name="connsiteX1142" fmla="*/ 1371227 w 1645942"/>
                  <a:gd name="connsiteY1142" fmla="*/ 462113 h 740050"/>
                  <a:gd name="connsiteX1143" fmla="*/ 1373950 w 1645942"/>
                  <a:gd name="connsiteY1143" fmla="*/ 463519 h 740050"/>
                  <a:gd name="connsiteX1144" fmla="*/ 1390467 w 1645942"/>
                  <a:gd name="connsiteY1144" fmla="*/ 453416 h 740050"/>
                  <a:gd name="connsiteX1145" fmla="*/ 1385635 w 1645942"/>
                  <a:gd name="connsiteY1145" fmla="*/ 451922 h 740050"/>
                  <a:gd name="connsiteX1146" fmla="*/ 415641 w 1645942"/>
                  <a:gd name="connsiteY1146" fmla="*/ 449814 h 740050"/>
                  <a:gd name="connsiteX1147" fmla="*/ 415466 w 1645942"/>
                  <a:gd name="connsiteY1147" fmla="*/ 445860 h 740050"/>
                  <a:gd name="connsiteX1148" fmla="*/ 401848 w 1645942"/>
                  <a:gd name="connsiteY1148" fmla="*/ 441555 h 740050"/>
                  <a:gd name="connsiteX1149" fmla="*/ 398071 w 1645942"/>
                  <a:gd name="connsiteY1149" fmla="*/ 440589 h 740050"/>
                  <a:gd name="connsiteX1150" fmla="*/ 400355 w 1645942"/>
                  <a:gd name="connsiteY1150" fmla="*/ 444718 h 740050"/>
                  <a:gd name="connsiteX1151" fmla="*/ 415641 w 1645942"/>
                  <a:gd name="connsiteY1151" fmla="*/ 449814 h 740050"/>
                  <a:gd name="connsiteX1152" fmla="*/ 1279947 w 1645942"/>
                  <a:gd name="connsiteY1152" fmla="*/ 356601 h 740050"/>
                  <a:gd name="connsiteX1153" fmla="*/ 1270634 w 1645942"/>
                  <a:gd name="connsiteY1153" fmla="*/ 349397 h 740050"/>
                  <a:gd name="connsiteX1154" fmla="*/ 1269229 w 1645942"/>
                  <a:gd name="connsiteY1154" fmla="*/ 348782 h 740050"/>
                  <a:gd name="connsiteX1155" fmla="*/ 1268614 w 1645942"/>
                  <a:gd name="connsiteY1155" fmla="*/ 350539 h 740050"/>
                  <a:gd name="connsiteX1156" fmla="*/ 1282670 w 1645942"/>
                  <a:gd name="connsiteY1156" fmla="*/ 360027 h 740050"/>
                  <a:gd name="connsiteX1157" fmla="*/ 1279947 w 1645942"/>
                  <a:gd name="connsiteY1157" fmla="*/ 356601 h 740050"/>
                  <a:gd name="connsiteX1158" fmla="*/ 1196046 w 1645942"/>
                  <a:gd name="connsiteY1158" fmla="*/ 341051 h 740050"/>
                  <a:gd name="connsiteX1159" fmla="*/ 1192532 w 1645942"/>
                  <a:gd name="connsiteY1159" fmla="*/ 340436 h 740050"/>
                  <a:gd name="connsiteX1160" fmla="*/ 1192796 w 1645942"/>
                  <a:gd name="connsiteY1160" fmla="*/ 343862 h 740050"/>
                  <a:gd name="connsiteX1161" fmla="*/ 1205535 w 1645942"/>
                  <a:gd name="connsiteY1161" fmla="*/ 352560 h 740050"/>
                  <a:gd name="connsiteX1162" fmla="*/ 1208434 w 1645942"/>
                  <a:gd name="connsiteY1162" fmla="*/ 353526 h 740050"/>
                  <a:gd name="connsiteX1163" fmla="*/ 1207116 w 1645942"/>
                  <a:gd name="connsiteY1163" fmla="*/ 350100 h 740050"/>
                  <a:gd name="connsiteX1164" fmla="*/ 1196046 w 1645942"/>
                  <a:gd name="connsiteY1164" fmla="*/ 341051 h 740050"/>
                  <a:gd name="connsiteX1165" fmla="*/ 78898 w 1645942"/>
                  <a:gd name="connsiteY1165" fmla="*/ 571052 h 740050"/>
                  <a:gd name="connsiteX1166" fmla="*/ 81533 w 1645942"/>
                  <a:gd name="connsiteY1166" fmla="*/ 576147 h 740050"/>
                  <a:gd name="connsiteX1167" fmla="*/ 84960 w 1645942"/>
                  <a:gd name="connsiteY1167" fmla="*/ 575005 h 740050"/>
                  <a:gd name="connsiteX1168" fmla="*/ 85223 w 1645942"/>
                  <a:gd name="connsiteY1168" fmla="*/ 569383 h 740050"/>
                  <a:gd name="connsiteX1169" fmla="*/ 85926 w 1645942"/>
                  <a:gd name="connsiteY1169" fmla="*/ 565781 h 740050"/>
                  <a:gd name="connsiteX1170" fmla="*/ 79689 w 1645942"/>
                  <a:gd name="connsiteY1170" fmla="*/ 564024 h 740050"/>
                  <a:gd name="connsiteX1171" fmla="*/ 78898 w 1645942"/>
                  <a:gd name="connsiteY1171" fmla="*/ 571052 h 740050"/>
                  <a:gd name="connsiteX1172" fmla="*/ 877840 w 1645942"/>
                  <a:gd name="connsiteY1172" fmla="*/ 594948 h 740050"/>
                  <a:gd name="connsiteX1173" fmla="*/ 873359 w 1645942"/>
                  <a:gd name="connsiteY1173" fmla="*/ 599077 h 740050"/>
                  <a:gd name="connsiteX1174" fmla="*/ 868527 w 1645942"/>
                  <a:gd name="connsiteY1174" fmla="*/ 604261 h 740050"/>
                  <a:gd name="connsiteX1175" fmla="*/ 875468 w 1645942"/>
                  <a:gd name="connsiteY1175" fmla="*/ 603031 h 740050"/>
                  <a:gd name="connsiteX1176" fmla="*/ 881969 w 1645942"/>
                  <a:gd name="connsiteY1176" fmla="*/ 596881 h 740050"/>
                  <a:gd name="connsiteX1177" fmla="*/ 881706 w 1645942"/>
                  <a:gd name="connsiteY1177" fmla="*/ 594860 h 740050"/>
                  <a:gd name="connsiteX1178" fmla="*/ 877840 w 1645942"/>
                  <a:gd name="connsiteY1178" fmla="*/ 594948 h 740050"/>
                  <a:gd name="connsiteX1179" fmla="*/ 747289 w 1645942"/>
                  <a:gd name="connsiteY1179" fmla="*/ 418713 h 740050"/>
                  <a:gd name="connsiteX1180" fmla="*/ 750189 w 1645942"/>
                  <a:gd name="connsiteY1180" fmla="*/ 418977 h 740050"/>
                  <a:gd name="connsiteX1181" fmla="*/ 748256 w 1645942"/>
                  <a:gd name="connsiteY1181" fmla="*/ 408610 h 740050"/>
                  <a:gd name="connsiteX1182" fmla="*/ 744917 w 1645942"/>
                  <a:gd name="connsiteY1182" fmla="*/ 402373 h 740050"/>
                  <a:gd name="connsiteX1183" fmla="*/ 744302 w 1645942"/>
                  <a:gd name="connsiteY1183" fmla="*/ 408171 h 740050"/>
                  <a:gd name="connsiteX1184" fmla="*/ 747289 w 1645942"/>
                  <a:gd name="connsiteY1184" fmla="*/ 418713 h 740050"/>
                  <a:gd name="connsiteX1185" fmla="*/ 1396002 w 1645942"/>
                  <a:gd name="connsiteY1185" fmla="*/ 485043 h 740050"/>
                  <a:gd name="connsiteX1186" fmla="*/ 1398286 w 1645942"/>
                  <a:gd name="connsiteY1186" fmla="*/ 482935 h 740050"/>
                  <a:gd name="connsiteX1187" fmla="*/ 1401185 w 1645942"/>
                  <a:gd name="connsiteY1187" fmla="*/ 480123 h 740050"/>
                  <a:gd name="connsiteX1188" fmla="*/ 1396792 w 1645942"/>
                  <a:gd name="connsiteY1188" fmla="*/ 478981 h 740050"/>
                  <a:gd name="connsiteX1189" fmla="*/ 1391257 w 1645942"/>
                  <a:gd name="connsiteY1189" fmla="*/ 483022 h 740050"/>
                  <a:gd name="connsiteX1190" fmla="*/ 1388973 w 1645942"/>
                  <a:gd name="connsiteY1190" fmla="*/ 486273 h 740050"/>
                  <a:gd name="connsiteX1191" fmla="*/ 1396002 w 1645942"/>
                  <a:gd name="connsiteY1191" fmla="*/ 485043 h 740050"/>
                  <a:gd name="connsiteX1192" fmla="*/ 1273709 w 1645942"/>
                  <a:gd name="connsiteY1192" fmla="*/ 567977 h 740050"/>
                  <a:gd name="connsiteX1193" fmla="*/ 1261146 w 1645942"/>
                  <a:gd name="connsiteY1193" fmla="*/ 568241 h 740050"/>
                  <a:gd name="connsiteX1194" fmla="*/ 1260355 w 1645942"/>
                  <a:gd name="connsiteY1194" fmla="*/ 570788 h 740050"/>
                  <a:gd name="connsiteX1195" fmla="*/ 1262640 w 1645942"/>
                  <a:gd name="connsiteY1195" fmla="*/ 572018 h 740050"/>
                  <a:gd name="connsiteX1196" fmla="*/ 1273709 w 1645942"/>
                  <a:gd name="connsiteY1196" fmla="*/ 567977 h 740050"/>
                  <a:gd name="connsiteX1197" fmla="*/ 1370085 w 1645942"/>
                  <a:gd name="connsiteY1197" fmla="*/ 423897 h 740050"/>
                  <a:gd name="connsiteX1198" fmla="*/ 1370173 w 1645942"/>
                  <a:gd name="connsiteY1198" fmla="*/ 427938 h 740050"/>
                  <a:gd name="connsiteX1199" fmla="*/ 1372984 w 1645942"/>
                  <a:gd name="connsiteY1199" fmla="*/ 432946 h 740050"/>
                  <a:gd name="connsiteX1200" fmla="*/ 1375092 w 1645942"/>
                  <a:gd name="connsiteY1200" fmla="*/ 431276 h 740050"/>
                  <a:gd name="connsiteX1201" fmla="*/ 1374565 w 1645942"/>
                  <a:gd name="connsiteY1201" fmla="*/ 426357 h 740050"/>
                  <a:gd name="connsiteX1202" fmla="*/ 1370085 w 1645942"/>
                  <a:gd name="connsiteY1202" fmla="*/ 423897 h 740050"/>
                  <a:gd name="connsiteX1203" fmla="*/ 1434394 w 1645942"/>
                  <a:gd name="connsiteY1203" fmla="*/ 459126 h 740050"/>
                  <a:gd name="connsiteX1204" fmla="*/ 1436502 w 1645942"/>
                  <a:gd name="connsiteY1204" fmla="*/ 452889 h 740050"/>
                  <a:gd name="connsiteX1205" fmla="*/ 1437644 w 1645942"/>
                  <a:gd name="connsiteY1205" fmla="*/ 449989 h 740050"/>
                  <a:gd name="connsiteX1206" fmla="*/ 1434394 w 1645942"/>
                  <a:gd name="connsiteY1206" fmla="*/ 451219 h 740050"/>
                  <a:gd name="connsiteX1207" fmla="*/ 1430352 w 1645942"/>
                  <a:gd name="connsiteY1207" fmla="*/ 457633 h 740050"/>
                  <a:gd name="connsiteX1208" fmla="*/ 1434394 w 1645942"/>
                  <a:gd name="connsiteY1208" fmla="*/ 459126 h 740050"/>
                  <a:gd name="connsiteX1209" fmla="*/ 892336 w 1645942"/>
                  <a:gd name="connsiteY1209" fmla="*/ 499539 h 740050"/>
                  <a:gd name="connsiteX1210" fmla="*/ 887240 w 1645942"/>
                  <a:gd name="connsiteY1210" fmla="*/ 493389 h 740050"/>
                  <a:gd name="connsiteX1211" fmla="*/ 885044 w 1645942"/>
                  <a:gd name="connsiteY1211" fmla="*/ 494795 h 740050"/>
                  <a:gd name="connsiteX1212" fmla="*/ 887065 w 1645942"/>
                  <a:gd name="connsiteY1212" fmla="*/ 497430 h 740050"/>
                  <a:gd name="connsiteX1213" fmla="*/ 892336 w 1645942"/>
                  <a:gd name="connsiteY1213" fmla="*/ 499539 h 740050"/>
                  <a:gd name="connsiteX1214" fmla="*/ 1250955 w 1645942"/>
                  <a:gd name="connsiteY1214" fmla="*/ 275687 h 740050"/>
                  <a:gd name="connsiteX1215" fmla="*/ 1252009 w 1645942"/>
                  <a:gd name="connsiteY1215" fmla="*/ 275687 h 740050"/>
                  <a:gd name="connsiteX1216" fmla="*/ 1260092 w 1645942"/>
                  <a:gd name="connsiteY1216" fmla="*/ 277005 h 740050"/>
                  <a:gd name="connsiteX1217" fmla="*/ 1252888 w 1645942"/>
                  <a:gd name="connsiteY1217" fmla="*/ 273315 h 740050"/>
                  <a:gd name="connsiteX1218" fmla="*/ 1250691 w 1645942"/>
                  <a:gd name="connsiteY1218" fmla="*/ 271822 h 740050"/>
                  <a:gd name="connsiteX1219" fmla="*/ 1250955 w 1645942"/>
                  <a:gd name="connsiteY1219" fmla="*/ 275687 h 740050"/>
                  <a:gd name="connsiteX1220" fmla="*/ 1398110 w 1645942"/>
                  <a:gd name="connsiteY1220" fmla="*/ 196971 h 740050"/>
                  <a:gd name="connsiteX1221" fmla="*/ 1396177 w 1645942"/>
                  <a:gd name="connsiteY1221" fmla="*/ 192753 h 740050"/>
                  <a:gd name="connsiteX1222" fmla="*/ 1392839 w 1645942"/>
                  <a:gd name="connsiteY1222" fmla="*/ 196092 h 740050"/>
                  <a:gd name="connsiteX1223" fmla="*/ 1398110 w 1645942"/>
                  <a:gd name="connsiteY1223" fmla="*/ 196971 h 740050"/>
                  <a:gd name="connsiteX1224" fmla="*/ 1113113 w 1645942"/>
                  <a:gd name="connsiteY1224" fmla="*/ 378301 h 740050"/>
                  <a:gd name="connsiteX1225" fmla="*/ 1118296 w 1645942"/>
                  <a:gd name="connsiteY1225" fmla="*/ 383308 h 740050"/>
                  <a:gd name="connsiteX1226" fmla="*/ 1120931 w 1645942"/>
                  <a:gd name="connsiteY1226" fmla="*/ 382693 h 740050"/>
                  <a:gd name="connsiteX1227" fmla="*/ 1120931 w 1645942"/>
                  <a:gd name="connsiteY1227" fmla="*/ 380058 h 740050"/>
                  <a:gd name="connsiteX1228" fmla="*/ 1113113 w 1645942"/>
                  <a:gd name="connsiteY1228" fmla="*/ 378301 h 740050"/>
                  <a:gd name="connsiteX1229" fmla="*/ 1015683 w 1645942"/>
                  <a:gd name="connsiteY1229" fmla="*/ 208391 h 740050"/>
                  <a:gd name="connsiteX1230" fmla="*/ 1009181 w 1645942"/>
                  <a:gd name="connsiteY1230" fmla="*/ 207425 h 740050"/>
                  <a:gd name="connsiteX1231" fmla="*/ 1007512 w 1645942"/>
                  <a:gd name="connsiteY1231" fmla="*/ 209006 h 740050"/>
                  <a:gd name="connsiteX1232" fmla="*/ 1009533 w 1645942"/>
                  <a:gd name="connsiteY1232" fmla="*/ 211291 h 740050"/>
                  <a:gd name="connsiteX1233" fmla="*/ 1015683 w 1645942"/>
                  <a:gd name="connsiteY1233" fmla="*/ 208391 h 740050"/>
                  <a:gd name="connsiteX1234" fmla="*/ 435321 w 1645942"/>
                  <a:gd name="connsiteY1234" fmla="*/ 198025 h 740050"/>
                  <a:gd name="connsiteX1235" fmla="*/ 431191 w 1645942"/>
                  <a:gd name="connsiteY1235" fmla="*/ 198200 h 740050"/>
                  <a:gd name="connsiteX1236" fmla="*/ 436199 w 1645942"/>
                  <a:gd name="connsiteY1236" fmla="*/ 203208 h 740050"/>
                  <a:gd name="connsiteX1237" fmla="*/ 435321 w 1645942"/>
                  <a:gd name="connsiteY1237" fmla="*/ 198025 h 740050"/>
                  <a:gd name="connsiteX1238" fmla="*/ 1449944 w 1645942"/>
                  <a:gd name="connsiteY1238" fmla="*/ 586602 h 740050"/>
                  <a:gd name="connsiteX1239" fmla="*/ 1443091 w 1645942"/>
                  <a:gd name="connsiteY1239" fmla="*/ 590116 h 740050"/>
                  <a:gd name="connsiteX1240" fmla="*/ 1449065 w 1645942"/>
                  <a:gd name="connsiteY1240" fmla="*/ 588710 h 740050"/>
                  <a:gd name="connsiteX1241" fmla="*/ 1454073 w 1645942"/>
                  <a:gd name="connsiteY1241" fmla="*/ 588623 h 740050"/>
                  <a:gd name="connsiteX1242" fmla="*/ 1453985 w 1645942"/>
                  <a:gd name="connsiteY1242" fmla="*/ 586602 h 740050"/>
                  <a:gd name="connsiteX1243" fmla="*/ 1449944 w 1645942"/>
                  <a:gd name="connsiteY1243" fmla="*/ 586602 h 740050"/>
                  <a:gd name="connsiteX1244" fmla="*/ 885132 w 1645942"/>
                  <a:gd name="connsiteY1244" fmla="*/ 79861 h 740050"/>
                  <a:gd name="connsiteX1245" fmla="*/ 884868 w 1645942"/>
                  <a:gd name="connsiteY1245" fmla="*/ 82761 h 740050"/>
                  <a:gd name="connsiteX1246" fmla="*/ 891018 w 1645942"/>
                  <a:gd name="connsiteY1246" fmla="*/ 79598 h 740050"/>
                  <a:gd name="connsiteX1247" fmla="*/ 885132 w 1645942"/>
                  <a:gd name="connsiteY1247" fmla="*/ 79861 h 740050"/>
                  <a:gd name="connsiteX1248" fmla="*/ 424954 w 1645942"/>
                  <a:gd name="connsiteY1248" fmla="*/ 202154 h 740050"/>
                  <a:gd name="connsiteX1249" fmla="*/ 420561 w 1645942"/>
                  <a:gd name="connsiteY1249" fmla="*/ 199167 h 740050"/>
                  <a:gd name="connsiteX1250" fmla="*/ 418716 w 1645942"/>
                  <a:gd name="connsiteY1250" fmla="*/ 201802 h 740050"/>
                  <a:gd name="connsiteX1251" fmla="*/ 424954 w 1645942"/>
                  <a:gd name="connsiteY1251" fmla="*/ 202154 h 740050"/>
                  <a:gd name="connsiteX1252" fmla="*/ 211469 w 1645942"/>
                  <a:gd name="connsiteY1252" fmla="*/ 562794 h 740050"/>
                  <a:gd name="connsiteX1253" fmla="*/ 212963 w 1645942"/>
                  <a:gd name="connsiteY1253" fmla="*/ 566220 h 740050"/>
                  <a:gd name="connsiteX1254" fmla="*/ 217004 w 1645942"/>
                  <a:gd name="connsiteY1254" fmla="*/ 567362 h 740050"/>
                  <a:gd name="connsiteX1255" fmla="*/ 214720 w 1645942"/>
                  <a:gd name="connsiteY1255" fmla="*/ 563760 h 740050"/>
                  <a:gd name="connsiteX1256" fmla="*/ 211469 w 1645942"/>
                  <a:gd name="connsiteY1256" fmla="*/ 562794 h 740050"/>
                  <a:gd name="connsiteX1257" fmla="*/ 1588753 w 1645942"/>
                  <a:gd name="connsiteY1257" fmla="*/ 427060 h 740050"/>
                  <a:gd name="connsiteX1258" fmla="*/ 1593497 w 1645942"/>
                  <a:gd name="connsiteY1258" fmla="*/ 423458 h 740050"/>
                  <a:gd name="connsiteX1259" fmla="*/ 1591300 w 1645942"/>
                  <a:gd name="connsiteY1259" fmla="*/ 421261 h 740050"/>
                  <a:gd name="connsiteX1260" fmla="*/ 1588753 w 1645942"/>
                  <a:gd name="connsiteY1260" fmla="*/ 427060 h 740050"/>
                  <a:gd name="connsiteX1261" fmla="*/ 1038525 w 1645942"/>
                  <a:gd name="connsiteY1261" fmla="*/ 237383 h 740050"/>
                  <a:gd name="connsiteX1262" fmla="*/ 1041072 w 1645942"/>
                  <a:gd name="connsiteY1262" fmla="*/ 238350 h 740050"/>
                  <a:gd name="connsiteX1263" fmla="*/ 1044674 w 1645942"/>
                  <a:gd name="connsiteY1263" fmla="*/ 236417 h 740050"/>
                  <a:gd name="connsiteX1264" fmla="*/ 1041072 w 1645942"/>
                  <a:gd name="connsiteY1264" fmla="*/ 234484 h 740050"/>
                  <a:gd name="connsiteX1265" fmla="*/ 1038525 w 1645942"/>
                  <a:gd name="connsiteY1265" fmla="*/ 237383 h 740050"/>
                  <a:gd name="connsiteX1266" fmla="*/ 1467515 w 1645942"/>
                  <a:gd name="connsiteY1266" fmla="*/ 355547 h 740050"/>
                  <a:gd name="connsiteX1267" fmla="*/ 1468920 w 1645942"/>
                  <a:gd name="connsiteY1267" fmla="*/ 358270 h 740050"/>
                  <a:gd name="connsiteX1268" fmla="*/ 1471556 w 1645942"/>
                  <a:gd name="connsiteY1268" fmla="*/ 353350 h 740050"/>
                  <a:gd name="connsiteX1269" fmla="*/ 1470062 w 1645942"/>
                  <a:gd name="connsiteY1269" fmla="*/ 350363 h 740050"/>
                  <a:gd name="connsiteX1270" fmla="*/ 1467515 w 1645942"/>
                  <a:gd name="connsiteY1270" fmla="*/ 355547 h 740050"/>
                  <a:gd name="connsiteX1271" fmla="*/ 1229167 w 1645942"/>
                  <a:gd name="connsiteY1271" fmla="*/ 571052 h 740050"/>
                  <a:gd name="connsiteX1272" fmla="*/ 1238041 w 1645942"/>
                  <a:gd name="connsiteY1272" fmla="*/ 572018 h 740050"/>
                  <a:gd name="connsiteX1273" fmla="*/ 1238743 w 1645942"/>
                  <a:gd name="connsiteY1273" fmla="*/ 570261 h 740050"/>
                  <a:gd name="connsiteX1274" fmla="*/ 1229167 w 1645942"/>
                  <a:gd name="connsiteY1274" fmla="*/ 571052 h 740050"/>
                  <a:gd name="connsiteX1275" fmla="*/ 732793 w 1645942"/>
                  <a:gd name="connsiteY1275" fmla="*/ 186604 h 740050"/>
                  <a:gd name="connsiteX1276" fmla="*/ 730070 w 1645942"/>
                  <a:gd name="connsiteY1276" fmla="*/ 187307 h 740050"/>
                  <a:gd name="connsiteX1277" fmla="*/ 730773 w 1645942"/>
                  <a:gd name="connsiteY1277" fmla="*/ 188624 h 740050"/>
                  <a:gd name="connsiteX1278" fmla="*/ 736747 w 1645942"/>
                  <a:gd name="connsiteY1278" fmla="*/ 188537 h 740050"/>
                  <a:gd name="connsiteX1279" fmla="*/ 739734 w 1645942"/>
                  <a:gd name="connsiteY1279" fmla="*/ 185198 h 740050"/>
                  <a:gd name="connsiteX1280" fmla="*/ 739031 w 1645942"/>
                  <a:gd name="connsiteY1280" fmla="*/ 184583 h 740050"/>
                  <a:gd name="connsiteX1281" fmla="*/ 732793 w 1645942"/>
                  <a:gd name="connsiteY1281" fmla="*/ 186604 h 740050"/>
                  <a:gd name="connsiteX1282" fmla="*/ 1472698 w 1645942"/>
                  <a:gd name="connsiteY1282" fmla="*/ 580452 h 740050"/>
                  <a:gd name="connsiteX1283" fmla="*/ 1467515 w 1645942"/>
                  <a:gd name="connsiteY1283" fmla="*/ 581858 h 740050"/>
                  <a:gd name="connsiteX1284" fmla="*/ 1469360 w 1645942"/>
                  <a:gd name="connsiteY1284" fmla="*/ 584494 h 740050"/>
                  <a:gd name="connsiteX1285" fmla="*/ 1472698 w 1645942"/>
                  <a:gd name="connsiteY1285" fmla="*/ 580452 h 740050"/>
                  <a:gd name="connsiteX1286" fmla="*/ 1427102 w 1645942"/>
                  <a:gd name="connsiteY1286" fmla="*/ 480914 h 740050"/>
                  <a:gd name="connsiteX1287" fmla="*/ 1430177 w 1645942"/>
                  <a:gd name="connsiteY1287" fmla="*/ 478366 h 740050"/>
                  <a:gd name="connsiteX1288" fmla="*/ 1426048 w 1645942"/>
                  <a:gd name="connsiteY1288" fmla="*/ 476873 h 740050"/>
                  <a:gd name="connsiteX1289" fmla="*/ 1427102 w 1645942"/>
                  <a:gd name="connsiteY1289" fmla="*/ 480914 h 740050"/>
                  <a:gd name="connsiteX1290" fmla="*/ 622888 w 1645942"/>
                  <a:gd name="connsiteY1290" fmla="*/ 186604 h 740050"/>
                  <a:gd name="connsiteX1291" fmla="*/ 617705 w 1645942"/>
                  <a:gd name="connsiteY1291" fmla="*/ 188009 h 740050"/>
                  <a:gd name="connsiteX1292" fmla="*/ 619550 w 1645942"/>
                  <a:gd name="connsiteY1292" fmla="*/ 190645 h 740050"/>
                  <a:gd name="connsiteX1293" fmla="*/ 622888 w 1645942"/>
                  <a:gd name="connsiteY1293" fmla="*/ 186604 h 740050"/>
                  <a:gd name="connsiteX1294" fmla="*/ 228073 w 1645942"/>
                  <a:gd name="connsiteY1294" fmla="*/ 564902 h 740050"/>
                  <a:gd name="connsiteX1295" fmla="*/ 227634 w 1645942"/>
                  <a:gd name="connsiteY1295" fmla="*/ 561915 h 740050"/>
                  <a:gd name="connsiteX1296" fmla="*/ 223944 w 1645942"/>
                  <a:gd name="connsiteY1296" fmla="*/ 563584 h 740050"/>
                  <a:gd name="connsiteX1297" fmla="*/ 228073 w 1645942"/>
                  <a:gd name="connsiteY1297" fmla="*/ 564902 h 740050"/>
                  <a:gd name="connsiteX1298" fmla="*/ 1402239 w 1645942"/>
                  <a:gd name="connsiteY1298" fmla="*/ 199079 h 740050"/>
                  <a:gd name="connsiteX1299" fmla="*/ 1406456 w 1645942"/>
                  <a:gd name="connsiteY1299" fmla="*/ 201100 h 740050"/>
                  <a:gd name="connsiteX1300" fmla="*/ 1404787 w 1645942"/>
                  <a:gd name="connsiteY1300" fmla="*/ 197498 h 740050"/>
                  <a:gd name="connsiteX1301" fmla="*/ 1402678 w 1645942"/>
                  <a:gd name="connsiteY1301" fmla="*/ 195301 h 740050"/>
                  <a:gd name="connsiteX1302" fmla="*/ 1402239 w 1645942"/>
                  <a:gd name="connsiteY1302" fmla="*/ 199079 h 740050"/>
                  <a:gd name="connsiteX1303" fmla="*/ 1621962 w 1645942"/>
                  <a:gd name="connsiteY1303" fmla="*/ 385593 h 740050"/>
                  <a:gd name="connsiteX1304" fmla="*/ 1618887 w 1645942"/>
                  <a:gd name="connsiteY1304" fmla="*/ 387965 h 740050"/>
                  <a:gd name="connsiteX1305" fmla="*/ 1620644 w 1645942"/>
                  <a:gd name="connsiteY1305" fmla="*/ 389722 h 740050"/>
                  <a:gd name="connsiteX1306" fmla="*/ 1621962 w 1645942"/>
                  <a:gd name="connsiteY1306" fmla="*/ 385593 h 740050"/>
                  <a:gd name="connsiteX1307" fmla="*/ 1093433 w 1645942"/>
                  <a:gd name="connsiteY1307" fmla="*/ 381463 h 740050"/>
                  <a:gd name="connsiteX1308" fmla="*/ 1089216 w 1645942"/>
                  <a:gd name="connsiteY1308" fmla="*/ 379531 h 740050"/>
                  <a:gd name="connsiteX1309" fmla="*/ 1088865 w 1645942"/>
                  <a:gd name="connsiteY1309" fmla="*/ 380936 h 740050"/>
                  <a:gd name="connsiteX1310" fmla="*/ 1093433 w 1645942"/>
                  <a:gd name="connsiteY1310" fmla="*/ 381463 h 740050"/>
                  <a:gd name="connsiteX1311" fmla="*/ 1063387 w 1645942"/>
                  <a:gd name="connsiteY1311" fmla="*/ 216650 h 740050"/>
                  <a:gd name="connsiteX1312" fmla="*/ 1067516 w 1645942"/>
                  <a:gd name="connsiteY1312" fmla="*/ 216562 h 740050"/>
                  <a:gd name="connsiteX1313" fmla="*/ 1067516 w 1645942"/>
                  <a:gd name="connsiteY1313" fmla="*/ 214717 h 740050"/>
                  <a:gd name="connsiteX1314" fmla="*/ 1063387 w 1645942"/>
                  <a:gd name="connsiteY1314" fmla="*/ 216650 h 740050"/>
                  <a:gd name="connsiteX1315" fmla="*/ 144173 w 1645942"/>
                  <a:gd name="connsiteY1315" fmla="*/ 429080 h 740050"/>
                  <a:gd name="connsiteX1316" fmla="*/ 144261 w 1645942"/>
                  <a:gd name="connsiteY1316" fmla="*/ 433209 h 740050"/>
                  <a:gd name="connsiteX1317" fmla="*/ 146106 w 1645942"/>
                  <a:gd name="connsiteY1317" fmla="*/ 433209 h 740050"/>
                  <a:gd name="connsiteX1318" fmla="*/ 144173 w 1645942"/>
                  <a:gd name="connsiteY1318" fmla="*/ 429080 h 740050"/>
                  <a:gd name="connsiteX1319" fmla="*/ 925545 w 1645942"/>
                  <a:gd name="connsiteY1319" fmla="*/ 435318 h 740050"/>
                  <a:gd name="connsiteX1320" fmla="*/ 922821 w 1645942"/>
                  <a:gd name="connsiteY1320" fmla="*/ 435933 h 740050"/>
                  <a:gd name="connsiteX1321" fmla="*/ 927653 w 1645942"/>
                  <a:gd name="connsiteY1321" fmla="*/ 439447 h 740050"/>
                  <a:gd name="connsiteX1322" fmla="*/ 925545 w 1645942"/>
                  <a:gd name="connsiteY1322" fmla="*/ 435318 h 740050"/>
                  <a:gd name="connsiteX1323" fmla="*/ 755548 w 1645942"/>
                  <a:gd name="connsiteY1323" fmla="*/ 665407 h 740050"/>
                  <a:gd name="connsiteX1324" fmla="*/ 752473 w 1645942"/>
                  <a:gd name="connsiteY1324" fmla="*/ 667779 h 740050"/>
                  <a:gd name="connsiteX1325" fmla="*/ 754230 w 1645942"/>
                  <a:gd name="connsiteY1325" fmla="*/ 669536 h 740050"/>
                  <a:gd name="connsiteX1326" fmla="*/ 755548 w 1645942"/>
                  <a:gd name="connsiteY1326" fmla="*/ 665407 h 740050"/>
                  <a:gd name="connsiteX1327" fmla="*/ 1609486 w 1645942"/>
                  <a:gd name="connsiteY1327" fmla="*/ 491281 h 740050"/>
                  <a:gd name="connsiteX1328" fmla="*/ 1609398 w 1645942"/>
                  <a:gd name="connsiteY1328" fmla="*/ 487152 h 740050"/>
                  <a:gd name="connsiteX1329" fmla="*/ 1607553 w 1645942"/>
                  <a:gd name="connsiteY1329" fmla="*/ 487152 h 740050"/>
                  <a:gd name="connsiteX1330" fmla="*/ 1609486 w 1645942"/>
                  <a:gd name="connsiteY1330" fmla="*/ 491281 h 740050"/>
                  <a:gd name="connsiteX1331" fmla="*/ 191790 w 1645942"/>
                  <a:gd name="connsiteY1331" fmla="*/ 333759 h 740050"/>
                  <a:gd name="connsiteX1332" fmla="*/ 191702 w 1645942"/>
                  <a:gd name="connsiteY1332" fmla="*/ 329630 h 740050"/>
                  <a:gd name="connsiteX1333" fmla="*/ 189857 w 1645942"/>
                  <a:gd name="connsiteY1333" fmla="*/ 329630 h 740050"/>
                  <a:gd name="connsiteX1334" fmla="*/ 191790 w 1645942"/>
                  <a:gd name="connsiteY1334" fmla="*/ 333759 h 740050"/>
                  <a:gd name="connsiteX1335" fmla="*/ 833298 w 1645942"/>
                  <a:gd name="connsiteY1335" fmla="*/ 643619 h 740050"/>
                  <a:gd name="connsiteX1336" fmla="*/ 831365 w 1645942"/>
                  <a:gd name="connsiteY1336" fmla="*/ 647836 h 740050"/>
                  <a:gd name="connsiteX1337" fmla="*/ 832771 w 1645942"/>
                  <a:gd name="connsiteY1337" fmla="*/ 648188 h 740050"/>
                  <a:gd name="connsiteX1338" fmla="*/ 833298 w 1645942"/>
                  <a:gd name="connsiteY1338" fmla="*/ 643619 h 740050"/>
                  <a:gd name="connsiteX1339" fmla="*/ 775315 w 1645942"/>
                  <a:gd name="connsiteY1339" fmla="*/ 115091 h 740050"/>
                  <a:gd name="connsiteX1340" fmla="*/ 779620 w 1645942"/>
                  <a:gd name="connsiteY1340" fmla="*/ 118166 h 740050"/>
                  <a:gd name="connsiteX1341" fmla="*/ 781289 w 1645942"/>
                  <a:gd name="connsiteY1341" fmla="*/ 117463 h 740050"/>
                  <a:gd name="connsiteX1342" fmla="*/ 777072 w 1645942"/>
                  <a:gd name="connsiteY1342" fmla="*/ 114739 h 740050"/>
                  <a:gd name="connsiteX1343" fmla="*/ 775315 w 1645942"/>
                  <a:gd name="connsiteY1343" fmla="*/ 115091 h 740050"/>
                  <a:gd name="connsiteX1344" fmla="*/ 237386 w 1645942"/>
                  <a:gd name="connsiteY1344" fmla="*/ 572106 h 740050"/>
                  <a:gd name="connsiteX1345" fmla="*/ 235190 w 1645942"/>
                  <a:gd name="connsiteY1345" fmla="*/ 570173 h 740050"/>
                  <a:gd name="connsiteX1346" fmla="*/ 234750 w 1645942"/>
                  <a:gd name="connsiteY1346" fmla="*/ 575796 h 740050"/>
                  <a:gd name="connsiteX1347" fmla="*/ 237386 w 1645942"/>
                  <a:gd name="connsiteY1347" fmla="*/ 572106 h 740050"/>
                  <a:gd name="connsiteX1348" fmla="*/ 272615 w 1645942"/>
                  <a:gd name="connsiteY1348" fmla="*/ 250825 h 740050"/>
                  <a:gd name="connsiteX1349" fmla="*/ 275690 w 1645942"/>
                  <a:gd name="connsiteY1349" fmla="*/ 248453 h 740050"/>
                  <a:gd name="connsiteX1350" fmla="*/ 273933 w 1645942"/>
                  <a:gd name="connsiteY1350" fmla="*/ 246696 h 740050"/>
                  <a:gd name="connsiteX1351" fmla="*/ 272615 w 1645942"/>
                  <a:gd name="connsiteY1351" fmla="*/ 250825 h 740050"/>
                  <a:gd name="connsiteX1352" fmla="*/ 854032 w 1645942"/>
                  <a:gd name="connsiteY1352" fmla="*/ 454997 h 740050"/>
                  <a:gd name="connsiteX1353" fmla="*/ 856228 w 1645942"/>
                  <a:gd name="connsiteY1353" fmla="*/ 457106 h 740050"/>
                  <a:gd name="connsiteX1354" fmla="*/ 859742 w 1645942"/>
                  <a:gd name="connsiteY1354" fmla="*/ 457545 h 740050"/>
                  <a:gd name="connsiteX1355" fmla="*/ 857809 w 1645942"/>
                  <a:gd name="connsiteY1355" fmla="*/ 454733 h 740050"/>
                  <a:gd name="connsiteX1356" fmla="*/ 854032 w 1645942"/>
                  <a:gd name="connsiteY1356" fmla="*/ 454997 h 740050"/>
                  <a:gd name="connsiteX1357" fmla="*/ 285091 w 1645942"/>
                  <a:gd name="connsiteY1357" fmla="*/ 244675 h 740050"/>
                  <a:gd name="connsiteX1358" fmla="*/ 282367 w 1645942"/>
                  <a:gd name="connsiteY1358" fmla="*/ 245466 h 740050"/>
                  <a:gd name="connsiteX1359" fmla="*/ 280434 w 1645942"/>
                  <a:gd name="connsiteY1359" fmla="*/ 248277 h 740050"/>
                  <a:gd name="connsiteX1360" fmla="*/ 283949 w 1645942"/>
                  <a:gd name="connsiteY1360" fmla="*/ 247838 h 740050"/>
                  <a:gd name="connsiteX1361" fmla="*/ 285091 w 1645942"/>
                  <a:gd name="connsiteY1361" fmla="*/ 244675 h 740050"/>
                  <a:gd name="connsiteX1362" fmla="*/ 240549 w 1645942"/>
                  <a:gd name="connsiteY1362" fmla="*/ 581419 h 740050"/>
                  <a:gd name="connsiteX1363" fmla="*/ 238177 w 1645942"/>
                  <a:gd name="connsiteY1363" fmla="*/ 578344 h 740050"/>
                  <a:gd name="connsiteX1364" fmla="*/ 236420 w 1645942"/>
                  <a:gd name="connsiteY1364" fmla="*/ 580101 h 740050"/>
                  <a:gd name="connsiteX1365" fmla="*/ 240549 w 1645942"/>
                  <a:gd name="connsiteY1365" fmla="*/ 581419 h 740050"/>
                  <a:gd name="connsiteX1366" fmla="*/ 29085 w 1645942"/>
                  <a:gd name="connsiteY1366" fmla="*/ 467472 h 740050"/>
                  <a:gd name="connsiteX1367" fmla="*/ 29788 w 1645942"/>
                  <a:gd name="connsiteY1367" fmla="*/ 470196 h 740050"/>
                  <a:gd name="connsiteX1368" fmla="*/ 31105 w 1645942"/>
                  <a:gd name="connsiteY1368" fmla="*/ 468527 h 740050"/>
                  <a:gd name="connsiteX1369" fmla="*/ 29085 w 1645942"/>
                  <a:gd name="connsiteY1369" fmla="*/ 467472 h 740050"/>
                  <a:gd name="connsiteX1370" fmla="*/ 629126 w 1645942"/>
                  <a:gd name="connsiteY1370" fmla="*/ 180366 h 740050"/>
                  <a:gd name="connsiteX1371" fmla="*/ 631937 w 1645942"/>
                  <a:gd name="connsiteY1371" fmla="*/ 177028 h 740050"/>
                  <a:gd name="connsiteX1372" fmla="*/ 630356 w 1645942"/>
                  <a:gd name="connsiteY1372" fmla="*/ 176325 h 740050"/>
                  <a:gd name="connsiteX1373" fmla="*/ 629126 w 1645942"/>
                  <a:gd name="connsiteY1373" fmla="*/ 180366 h 740050"/>
                  <a:gd name="connsiteX1374" fmla="*/ 269540 w 1645942"/>
                  <a:gd name="connsiteY1374" fmla="*/ 343071 h 740050"/>
                  <a:gd name="connsiteX1375" fmla="*/ 269013 w 1645942"/>
                  <a:gd name="connsiteY1375" fmla="*/ 340436 h 740050"/>
                  <a:gd name="connsiteX1376" fmla="*/ 265939 w 1645942"/>
                  <a:gd name="connsiteY1376" fmla="*/ 343511 h 740050"/>
                  <a:gd name="connsiteX1377" fmla="*/ 269540 w 1645942"/>
                  <a:gd name="connsiteY1377" fmla="*/ 343071 h 740050"/>
                  <a:gd name="connsiteX1378" fmla="*/ 904811 w 1645942"/>
                  <a:gd name="connsiteY1378" fmla="*/ 238437 h 740050"/>
                  <a:gd name="connsiteX1379" fmla="*/ 902878 w 1645942"/>
                  <a:gd name="connsiteY1379" fmla="*/ 238437 h 740050"/>
                  <a:gd name="connsiteX1380" fmla="*/ 899804 w 1645942"/>
                  <a:gd name="connsiteY1380" fmla="*/ 239580 h 740050"/>
                  <a:gd name="connsiteX1381" fmla="*/ 902351 w 1645942"/>
                  <a:gd name="connsiteY1381" fmla="*/ 240370 h 740050"/>
                  <a:gd name="connsiteX1382" fmla="*/ 904811 w 1645942"/>
                  <a:gd name="connsiteY1382" fmla="*/ 238437 h 740050"/>
                  <a:gd name="connsiteX1383" fmla="*/ 945224 w 1645942"/>
                  <a:gd name="connsiteY1383" fmla="*/ 355547 h 740050"/>
                  <a:gd name="connsiteX1384" fmla="*/ 949177 w 1645942"/>
                  <a:gd name="connsiteY1384" fmla="*/ 355722 h 740050"/>
                  <a:gd name="connsiteX1385" fmla="*/ 948211 w 1645942"/>
                  <a:gd name="connsiteY1385" fmla="*/ 352472 h 740050"/>
                  <a:gd name="connsiteX1386" fmla="*/ 945224 w 1645942"/>
                  <a:gd name="connsiteY1386" fmla="*/ 355547 h 740050"/>
                  <a:gd name="connsiteX1387" fmla="*/ 949353 w 1645942"/>
                  <a:gd name="connsiteY1387" fmla="*/ 90228 h 740050"/>
                  <a:gd name="connsiteX1388" fmla="*/ 948650 w 1645942"/>
                  <a:gd name="connsiteY1388" fmla="*/ 89525 h 740050"/>
                  <a:gd name="connsiteX1389" fmla="*/ 947947 w 1645942"/>
                  <a:gd name="connsiteY1389" fmla="*/ 89437 h 740050"/>
                  <a:gd name="connsiteX1390" fmla="*/ 948474 w 1645942"/>
                  <a:gd name="connsiteY1390" fmla="*/ 93303 h 740050"/>
                  <a:gd name="connsiteX1391" fmla="*/ 949353 w 1645942"/>
                  <a:gd name="connsiteY1391" fmla="*/ 90228 h 740050"/>
                  <a:gd name="connsiteX1392" fmla="*/ 373208 w 1645942"/>
                  <a:gd name="connsiteY1392" fmla="*/ 707840 h 740050"/>
                  <a:gd name="connsiteX1393" fmla="*/ 369870 w 1645942"/>
                  <a:gd name="connsiteY1393" fmla="*/ 705029 h 740050"/>
                  <a:gd name="connsiteX1394" fmla="*/ 369167 w 1645942"/>
                  <a:gd name="connsiteY1394" fmla="*/ 706610 h 740050"/>
                  <a:gd name="connsiteX1395" fmla="*/ 373208 w 1645942"/>
                  <a:gd name="connsiteY1395" fmla="*/ 707840 h 740050"/>
                  <a:gd name="connsiteX1396" fmla="*/ 29085 w 1645942"/>
                  <a:gd name="connsiteY1396" fmla="*/ 407380 h 740050"/>
                  <a:gd name="connsiteX1397" fmla="*/ 25746 w 1645942"/>
                  <a:gd name="connsiteY1397" fmla="*/ 404569 h 740050"/>
                  <a:gd name="connsiteX1398" fmla="*/ 25044 w 1645942"/>
                  <a:gd name="connsiteY1398" fmla="*/ 406150 h 740050"/>
                  <a:gd name="connsiteX1399" fmla="*/ 29085 w 1645942"/>
                  <a:gd name="connsiteY1399" fmla="*/ 407380 h 740050"/>
                  <a:gd name="connsiteX1400" fmla="*/ 1147288 w 1645942"/>
                  <a:gd name="connsiteY1400" fmla="*/ 397980 h 740050"/>
                  <a:gd name="connsiteX1401" fmla="*/ 1150011 w 1645942"/>
                  <a:gd name="connsiteY1401" fmla="*/ 397277 h 740050"/>
                  <a:gd name="connsiteX1402" fmla="*/ 1148342 w 1645942"/>
                  <a:gd name="connsiteY1402" fmla="*/ 395959 h 740050"/>
                  <a:gd name="connsiteX1403" fmla="*/ 1147288 w 1645942"/>
                  <a:gd name="connsiteY1403" fmla="*/ 397980 h 740050"/>
                  <a:gd name="connsiteX1404" fmla="*/ 185640 w 1645942"/>
                  <a:gd name="connsiteY1404" fmla="*/ 545135 h 740050"/>
                  <a:gd name="connsiteX1405" fmla="*/ 188715 w 1645942"/>
                  <a:gd name="connsiteY1405" fmla="*/ 542763 h 740050"/>
                  <a:gd name="connsiteX1406" fmla="*/ 188012 w 1645942"/>
                  <a:gd name="connsiteY1406" fmla="*/ 541182 h 740050"/>
                  <a:gd name="connsiteX1407" fmla="*/ 185640 w 1645942"/>
                  <a:gd name="connsiteY1407" fmla="*/ 545135 h 740050"/>
                  <a:gd name="connsiteX1408" fmla="*/ 1563890 w 1645942"/>
                  <a:gd name="connsiteY1408" fmla="*/ 549352 h 740050"/>
                  <a:gd name="connsiteX1409" fmla="*/ 1566526 w 1645942"/>
                  <a:gd name="connsiteY1409" fmla="*/ 548825 h 740050"/>
                  <a:gd name="connsiteX1410" fmla="*/ 1566174 w 1645942"/>
                  <a:gd name="connsiteY1410" fmla="*/ 547507 h 740050"/>
                  <a:gd name="connsiteX1411" fmla="*/ 1563890 w 1645942"/>
                  <a:gd name="connsiteY1411" fmla="*/ 549352 h 740050"/>
                  <a:gd name="connsiteX1412" fmla="*/ 334816 w 1645942"/>
                  <a:gd name="connsiteY1412" fmla="*/ 203208 h 740050"/>
                  <a:gd name="connsiteX1413" fmla="*/ 335870 w 1645942"/>
                  <a:gd name="connsiteY1413" fmla="*/ 205317 h 740050"/>
                  <a:gd name="connsiteX1414" fmla="*/ 334816 w 1645942"/>
                  <a:gd name="connsiteY1414" fmla="*/ 203208 h 740050"/>
                  <a:gd name="connsiteX1415" fmla="*/ 236420 w 1645942"/>
                  <a:gd name="connsiteY1415" fmla="*/ 556556 h 740050"/>
                  <a:gd name="connsiteX1416" fmla="*/ 236947 w 1645942"/>
                  <a:gd name="connsiteY1416" fmla="*/ 559192 h 740050"/>
                  <a:gd name="connsiteX1417" fmla="*/ 238265 w 1645942"/>
                  <a:gd name="connsiteY1417" fmla="*/ 558840 h 740050"/>
                  <a:gd name="connsiteX1418" fmla="*/ 236420 w 1645942"/>
                  <a:gd name="connsiteY1418" fmla="*/ 556556 h 740050"/>
                  <a:gd name="connsiteX1419" fmla="*/ 567980 w 1645942"/>
                  <a:gd name="connsiteY1419" fmla="*/ 523435 h 740050"/>
                  <a:gd name="connsiteX1420" fmla="*/ 564641 w 1645942"/>
                  <a:gd name="connsiteY1420" fmla="*/ 522644 h 740050"/>
                  <a:gd name="connsiteX1421" fmla="*/ 564290 w 1645942"/>
                  <a:gd name="connsiteY1421" fmla="*/ 523962 h 740050"/>
                  <a:gd name="connsiteX1422" fmla="*/ 567980 w 1645942"/>
                  <a:gd name="connsiteY1422" fmla="*/ 523435 h 740050"/>
                  <a:gd name="connsiteX1423" fmla="*/ 505867 w 1645942"/>
                  <a:gd name="connsiteY1423" fmla="*/ 734811 h 740050"/>
                  <a:gd name="connsiteX1424" fmla="*/ 507976 w 1645942"/>
                  <a:gd name="connsiteY1424" fmla="*/ 733757 h 740050"/>
                  <a:gd name="connsiteX1425" fmla="*/ 505867 w 1645942"/>
                  <a:gd name="connsiteY1425" fmla="*/ 734811 h 740050"/>
                  <a:gd name="connsiteX1426" fmla="*/ 179403 w 1645942"/>
                  <a:gd name="connsiteY1426" fmla="*/ 520272 h 740050"/>
                  <a:gd name="connsiteX1427" fmla="*/ 180457 w 1645942"/>
                  <a:gd name="connsiteY1427" fmla="*/ 522381 h 740050"/>
                  <a:gd name="connsiteX1428" fmla="*/ 179403 w 1645942"/>
                  <a:gd name="connsiteY1428" fmla="*/ 520272 h 740050"/>
                  <a:gd name="connsiteX1429" fmla="*/ 497521 w 1645942"/>
                  <a:gd name="connsiteY1429" fmla="*/ 714078 h 740050"/>
                  <a:gd name="connsiteX1430" fmla="*/ 498048 w 1645942"/>
                  <a:gd name="connsiteY1430" fmla="*/ 716714 h 740050"/>
                  <a:gd name="connsiteX1431" fmla="*/ 499366 w 1645942"/>
                  <a:gd name="connsiteY1431" fmla="*/ 716362 h 740050"/>
                  <a:gd name="connsiteX1432" fmla="*/ 497521 w 1645942"/>
                  <a:gd name="connsiteY1432" fmla="*/ 714078 h 740050"/>
                  <a:gd name="connsiteX1433" fmla="*/ 287199 w 1645942"/>
                  <a:gd name="connsiteY1433" fmla="*/ 684032 h 740050"/>
                  <a:gd name="connsiteX1434" fmla="*/ 284564 w 1645942"/>
                  <a:gd name="connsiteY1434" fmla="*/ 684559 h 740050"/>
                  <a:gd name="connsiteX1435" fmla="*/ 284915 w 1645942"/>
                  <a:gd name="connsiteY1435" fmla="*/ 685877 h 740050"/>
                  <a:gd name="connsiteX1436" fmla="*/ 287199 w 1645942"/>
                  <a:gd name="connsiteY1436" fmla="*/ 684032 h 740050"/>
                  <a:gd name="connsiteX1437" fmla="*/ 739997 w 1645942"/>
                  <a:gd name="connsiteY1437" fmla="*/ 682978 h 740050"/>
                  <a:gd name="connsiteX1438" fmla="*/ 736659 w 1645942"/>
                  <a:gd name="connsiteY1438" fmla="*/ 682187 h 740050"/>
                  <a:gd name="connsiteX1439" fmla="*/ 736308 w 1645942"/>
                  <a:gd name="connsiteY1439" fmla="*/ 683505 h 740050"/>
                  <a:gd name="connsiteX1440" fmla="*/ 739997 w 1645942"/>
                  <a:gd name="connsiteY1440" fmla="*/ 682978 h 740050"/>
                  <a:gd name="connsiteX1441" fmla="*/ 1278893 w 1645942"/>
                  <a:gd name="connsiteY1441" fmla="*/ 569031 h 740050"/>
                  <a:gd name="connsiteX1442" fmla="*/ 1282231 w 1645942"/>
                  <a:gd name="connsiteY1442" fmla="*/ 569822 h 740050"/>
                  <a:gd name="connsiteX1443" fmla="*/ 1282582 w 1645942"/>
                  <a:gd name="connsiteY1443" fmla="*/ 568504 h 740050"/>
                  <a:gd name="connsiteX1444" fmla="*/ 1278893 w 1645942"/>
                  <a:gd name="connsiteY1444" fmla="*/ 569031 h 740050"/>
                  <a:gd name="connsiteX1445" fmla="*/ 611555 w 1645942"/>
                  <a:gd name="connsiteY1445" fmla="*/ 83991 h 740050"/>
                  <a:gd name="connsiteX1446" fmla="*/ 614894 w 1645942"/>
                  <a:gd name="connsiteY1446" fmla="*/ 84781 h 740050"/>
                  <a:gd name="connsiteX1447" fmla="*/ 615245 w 1645942"/>
                  <a:gd name="connsiteY1447" fmla="*/ 83463 h 740050"/>
                  <a:gd name="connsiteX1448" fmla="*/ 611555 w 1645942"/>
                  <a:gd name="connsiteY1448" fmla="*/ 83991 h 740050"/>
                  <a:gd name="connsiteX1449" fmla="*/ 29085 w 1645942"/>
                  <a:gd name="connsiteY1449" fmla="*/ 475731 h 740050"/>
                  <a:gd name="connsiteX1450" fmla="*/ 26976 w 1645942"/>
                  <a:gd name="connsiteY1450" fmla="*/ 476785 h 740050"/>
                  <a:gd name="connsiteX1451" fmla="*/ 29085 w 1645942"/>
                  <a:gd name="connsiteY1451" fmla="*/ 475731 h 740050"/>
                  <a:gd name="connsiteX1452" fmla="*/ 961828 w 1645942"/>
                  <a:gd name="connsiteY1452" fmla="*/ 363805 h 740050"/>
                  <a:gd name="connsiteX1453" fmla="*/ 965167 w 1645942"/>
                  <a:gd name="connsiteY1453" fmla="*/ 364596 h 740050"/>
                  <a:gd name="connsiteX1454" fmla="*/ 965518 w 1645942"/>
                  <a:gd name="connsiteY1454" fmla="*/ 363278 h 740050"/>
                  <a:gd name="connsiteX1455" fmla="*/ 961828 w 1645942"/>
                  <a:gd name="connsiteY1455" fmla="*/ 363805 h 740050"/>
                  <a:gd name="connsiteX1456" fmla="*/ 1238480 w 1645942"/>
                  <a:gd name="connsiteY1456" fmla="*/ 671644 h 740050"/>
                  <a:gd name="connsiteX1457" fmla="*/ 1239534 w 1645942"/>
                  <a:gd name="connsiteY1457" fmla="*/ 673753 h 740050"/>
                  <a:gd name="connsiteX1458" fmla="*/ 1238480 w 1645942"/>
                  <a:gd name="connsiteY1458" fmla="*/ 671644 h 740050"/>
                  <a:gd name="connsiteX1459" fmla="*/ 284036 w 1645942"/>
                  <a:gd name="connsiteY1459" fmla="*/ 341051 h 740050"/>
                  <a:gd name="connsiteX1460" fmla="*/ 287375 w 1645942"/>
                  <a:gd name="connsiteY1460" fmla="*/ 341841 h 740050"/>
                  <a:gd name="connsiteX1461" fmla="*/ 287726 w 1645942"/>
                  <a:gd name="connsiteY1461" fmla="*/ 340524 h 740050"/>
                  <a:gd name="connsiteX1462" fmla="*/ 284036 w 1645942"/>
                  <a:gd name="connsiteY1462" fmla="*/ 341051 h 740050"/>
                  <a:gd name="connsiteX1463" fmla="*/ 985637 w 1645942"/>
                  <a:gd name="connsiteY1463" fmla="*/ 89174 h 740050"/>
                  <a:gd name="connsiteX1464" fmla="*/ 983001 w 1645942"/>
                  <a:gd name="connsiteY1464" fmla="*/ 89701 h 740050"/>
                  <a:gd name="connsiteX1465" fmla="*/ 983352 w 1645942"/>
                  <a:gd name="connsiteY1465" fmla="*/ 91019 h 740050"/>
                  <a:gd name="connsiteX1466" fmla="*/ 985637 w 1645942"/>
                  <a:gd name="connsiteY1466" fmla="*/ 89174 h 740050"/>
                  <a:gd name="connsiteX1467" fmla="*/ 1160817 w 1645942"/>
                  <a:gd name="connsiteY1467" fmla="*/ 274721 h 740050"/>
                  <a:gd name="connsiteX1468" fmla="*/ 1158709 w 1645942"/>
                  <a:gd name="connsiteY1468" fmla="*/ 275775 h 740050"/>
                  <a:gd name="connsiteX1469" fmla="*/ 1160817 w 1645942"/>
                  <a:gd name="connsiteY1469" fmla="*/ 274721 h 740050"/>
                  <a:gd name="connsiteX1470" fmla="*/ 929674 w 1645942"/>
                  <a:gd name="connsiteY1470" fmla="*/ 640544 h 740050"/>
                  <a:gd name="connsiteX1471" fmla="*/ 930728 w 1645942"/>
                  <a:gd name="connsiteY1471" fmla="*/ 642653 h 740050"/>
                  <a:gd name="connsiteX1472" fmla="*/ 929674 w 1645942"/>
                  <a:gd name="connsiteY1472" fmla="*/ 640544 h 740050"/>
                  <a:gd name="connsiteX1473" fmla="*/ 1269580 w 1645942"/>
                  <a:gd name="connsiteY1473" fmla="*/ 109907 h 740050"/>
                  <a:gd name="connsiteX1474" fmla="*/ 1270371 w 1645942"/>
                  <a:gd name="connsiteY1474" fmla="*/ 106569 h 740050"/>
                  <a:gd name="connsiteX1475" fmla="*/ 1269053 w 1645942"/>
                  <a:gd name="connsiteY1475" fmla="*/ 106218 h 740050"/>
                  <a:gd name="connsiteX1476" fmla="*/ 1269580 w 1645942"/>
                  <a:gd name="connsiteY1476" fmla="*/ 109907 h 740050"/>
                  <a:gd name="connsiteX1477" fmla="*/ 1535953 w 1645942"/>
                  <a:gd name="connsiteY1477" fmla="*/ 262246 h 740050"/>
                  <a:gd name="connsiteX1478" fmla="*/ 1534723 w 1645942"/>
                  <a:gd name="connsiteY1478" fmla="*/ 261455 h 740050"/>
                  <a:gd name="connsiteX1479" fmla="*/ 1535953 w 1645942"/>
                  <a:gd name="connsiteY1479" fmla="*/ 262246 h 740050"/>
                  <a:gd name="connsiteX1480" fmla="*/ 1050912 w 1645942"/>
                  <a:gd name="connsiteY1480" fmla="*/ 117199 h 740050"/>
                  <a:gd name="connsiteX1481" fmla="*/ 1052142 w 1645942"/>
                  <a:gd name="connsiteY1481" fmla="*/ 117990 h 740050"/>
                  <a:gd name="connsiteX1482" fmla="*/ 1050912 w 1645942"/>
                  <a:gd name="connsiteY1482" fmla="*/ 117199 h 740050"/>
                  <a:gd name="connsiteX1483" fmla="*/ 176240 w 1645942"/>
                  <a:gd name="connsiteY1483" fmla="*/ 641511 h 740050"/>
                  <a:gd name="connsiteX1484" fmla="*/ 177470 w 1645942"/>
                  <a:gd name="connsiteY1484" fmla="*/ 642301 h 740050"/>
                  <a:gd name="connsiteX1485" fmla="*/ 176240 w 1645942"/>
                  <a:gd name="connsiteY1485" fmla="*/ 641511 h 740050"/>
                  <a:gd name="connsiteX1486" fmla="*/ 1336964 w 1645942"/>
                  <a:gd name="connsiteY1486" fmla="*/ 146191 h 740050"/>
                  <a:gd name="connsiteX1487" fmla="*/ 1338194 w 1645942"/>
                  <a:gd name="connsiteY1487" fmla="*/ 146982 h 740050"/>
                  <a:gd name="connsiteX1488" fmla="*/ 1336964 w 1645942"/>
                  <a:gd name="connsiteY1488" fmla="*/ 146191 h 740050"/>
                  <a:gd name="connsiteX1489" fmla="*/ 932836 w 1645942"/>
                  <a:gd name="connsiteY1489" fmla="*/ 450868 h 740050"/>
                  <a:gd name="connsiteX1490" fmla="*/ 931607 w 1645942"/>
                  <a:gd name="connsiteY1490" fmla="*/ 450077 h 740050"/>
                  <a:gd name="connsiteX1491" fmla="*/ 932836 w 1645942"/>
                  <a:gd name="connsiteY1491" fmla="*/ 450868 h 740050"/>
                  <a:gd name="connsiteX1492" fmla="*/ 1214671 w 1645942"/>
                  <a:gd name="connsiteY1492" fmla="*/ 98486 h 740050"/>
                  <a:gd name="connsiteX1493" fmla="*/ 1215901 w 1645942"/>
                  <a:gd name="connsiteY1493" fmla="*/ 99277 h 740050"/>
                  <a:gd name="connsiteX1494" fmla="*/ 1214671 w 1645942"/>
                  <a:gd name="connsiteY1494" fmla="*/ 98486 h 740050"/>
                  <a:gd name="connsiteX1495" fmla="*/ 316191 w 1645942"/>
                  <a:gd name="connsiteY1495" fmla="*/ 246696 h 740050"/>
                  <a:gd name="connsiteX1496" fmla="*/ 316981 w 1645942"/>
                  <a:gd name="connsiteY1496" fmla="*/ 245466 h 740050"/>
                  <a:gd name="connsiteX1497" fmla="*/ 316191 w 1645942"/>
                  <a:gd name="connsiteY1497" fmla="*/ 246696 h 740050"/>
                  <a:gd name="connsiteX1498" fmla="*/ 1415769 w 1645942"/>
                  <a:gd name="connsiteY1498" fmla="*/ 583527 h 740050"/>
                  <a:gd name="connsiteX1499" fmla="*/ 1414539 w 1645942"/>
                  <a:gd name="connsiteY1499" fmla="*/ 582737 h 740050"/>
                  <a:gd name="connsiteX1500" fmla="*/ 1415769 w 1645942"/>
                  <a:gd name="connsiteY1500" fmla="*/ 583527 h 740050"/>
                  <a:gd name="connsiteX1501" fmla="*/ 185640 w 1645942"/>
                  <a:gd name="connsiteY1501" fmla="*/ 462289 h 740050"/>
                  <a:gd name="connsiteX1502" fmla="*/ 186431 w 1645942"/>
                  <a:gd name="connsiteY1502" fmla="*/ 461059 h 740050"/>
                  <a:gd name="connsiteX1503" fmla="*/ 185640 w 1645942"/>
                  <a:gd name="connsiteY1503" fmla="*/ 462289 h 740050"/>
                  <a:gd name="connsiteX1504" fmla="*/ 349312 w 1645942"/>
                  <a:gd name="connsiteY1504" fmla="*/ 675774 h 740050"/>
                  <a:gd name="connsiteX1505" fmla="*/ 348521 w 1645942"/>
                  <a:gd name="connsiteY1505" fmla="*/ 677003 h 740050"/>
                  <a:gd name="connsiteX1506" fmla="*/ 349312 w 1645942"/>
                  <a:gd name="connsiteY1506" fmla="*/ 675774 h 740050"/>
                  <a:gd name="connsiteX1507" fmla="*/ 1543157 w 1645942"/>
                  <a:gd name="connsiteY1507" fmla="*/ 433209 h 740050"/>
                  <a:gd name="connsiteX1508" fmla="*/ 1542366 w 1645942"/>
                  <a:gd name="connsiteY1508" fmla="*/ 434439 h 740050"/>
                  <a:gd name="connsiteX1509" fmla="*/ 1543157 w 1645942"/>
                  <a:gd name="connsiteY1509" fmla="*/ 433209 h 740050"/>
                  <a:gd name="connsiteX1510" fmla="*/ 1090358 w 1645942"/>
                  <a:gd name="connsiteY1510" fmla="*/ 577289 h 740050"/>
                  <a:gd name="connsiteX1511" fmla="*/ 1091588 w 1645942"/>
                  <a:gd name="connsiteY1511" fmla="*/ 578080 h 740050"/>
                  <a:gd name="connsiteX1512" fmla="*/ 1090358 w 1645942"/>
                  <a:gd name="connsiteY1512" fmla="*/ 577289 h 740050"/>
                  <a:gd name="connsiteX1513" fmla="*/ 1247880 w 1645942"/>
                  <a:gd name="connsiteY1513" fmla="*/ 573160 h 740050"/>
                  <a:gd name="connsiteX1514" fmla="*/ 1249110 w 1645942"/>
                  <a:gd name="connsiteY1514" fmla="*/ 573951 h 740050"/>
                  <a:gd name="connsiteX1515" fmla="*/ 1247880 w 1645942"/>
                  <a:gd name="connsiteY1515" fmla="*/ 573160 h 740050"/>
                  <a:gd name="connsiteX1516" fmla="*/ 304770 w 1645942"/>
                  <a:gd name="connsiteY1516" fmla="*/ 241512 h 740050"/>
                  <a:gd name="connsiteX1517" fmla="*/ 303540 w 1645942"/>
                  <a:gd name="connsiteY1517" fmla="*/ 240722 h 740050"/>
                  <a:gd name="connsiteX1518" fmla="*/ 304770 w 1645942"/>
                  <a:gd name="connsiteY1518" fmla="*/ 241512 h 740050"/>
                  <a:gd name="connsiteX1519" fmla="*/ 1428156 w 1645942"/>
                  <a:gd name="connsiteY1519" fmla="*/ 498573 h 740050"/>
                  <a:gd name="connsiteX1520" fmla="*/ 1426926 w 1645942"/>
                  <a:gd name="connsiteY1520" fmla="*/ 497782 h 740050"/>
                  <a:gd name="connsiteX1521" fmla="*/ 1428156 w 1645942"/>
                  <a:gd name="connsiteY1521" fmla="*/ 498573 h 740050"/>
                  <a:gd name="connsiteX1522" fmla="*/ 1176367 w 1645942"/>
                  <a:gd name="connsiteY1522" fmla="*/ 192841 h 740050"/>
                  <a:gd name="connsiteX1523" fmla="*/ 1177158 w 1645942"/>
                  <a:gd name="connsiteY1523" fmla="*/ 191611 h 740050"/>
                  <a:gd name="connsiteX1524" fmla="*/ 1176367 w 1645942"/>
                  <a:gd name="connsiteY1524" fmla="*/ 192841 h 740050"/>
                  <a:gd name="connsiteX1525" fmla="*/ 298532 w 1645942"/>
                  <a:gd name="connsiteY1525" fmla="*/ 685086 h 740050"/>
                  <a:gd name="connsiteX1526" fmla="*/ 299762 w 1645942"/>
                  <a:gd name="connsiteY1526" fmla="*/ 685877 h 740050"/>
                  <a:gd name="connsiteX1527" fmla="*/ 298532 w 1645942"/>
                  <a:gd name="connsiteY1527" fmla="*/ 685086 h 740050"/>
                  <a:gd name="connsiteX1528" fmla="*/ 1610541 w 1645942"/>
                  <a:gd name="connsiteY1528" fmla="*/ 365913 h 740050"/>
                  <a:gd name="connsiteX1529" fmla="*/ 1609310 w 1645942"/>
                  <a:gd name="connsiteY1529" fmla="*/ 365123 h 740050"/>
                  <a:gd name="connsiteX1530" fmla="*/ 1610541 w 1645942"/>
                  <a:gd name="connsiteY1530" fmla="*/ 365913 h 740050"/>
                  <a:gd name="connsiteX1531" fmla="*/ 855086 w 1645942"/>
                  <a:gd name="connsiteY1531" fmla="*/ 80916 h 740050"/>
                  <a:gd name="connsiteX1532" fmla="*/ 854295 w 1645942"/>
                  <a:gd name="connsiteY1532" fmla="*/ 82146 h 740050"/>
                  <a:gd name="connsiteX1533" fmla="*/ 855086 w 1645942"/>
                  <a:gd name="connsiteY1533" fmla="*/ 80916 h 740050"/>
                  <a:gd name="connsiteX1534" fmla="*/ 292382 w 1645942"/>
                  <a:gd name="connsiteY1534" fmla="*/ 208391 h 740050"/>
                  <a:gd name="connsiteX1535" fmla="*/ 293612 w 1645942"/>
                  <a:gd name="connsiteY1535" fmla="*/ 209182 h 740050"/>
                  <a:gd name="connsiteX1536" fmla="*/ 292382 w 1645942"/>
                  <a:gd name="connsiteY1536" fmla="*/ 208391 h 740050"/>
                  <a:gd name="connsiteX1537" fmla="*/ 446742 w 1645942"/>
                  <a:gd name="connsiteY1537" fmla="*/ 199079 h 740050"/>
                  <a:gd name="connsiteX1538" fmla="*/ 447532 w 1645942"/>
                  <a:gd name="connsiteY1538" fmla="*/ 197849 h 740050"/>
                  <a:gd name="connsiteX1539" fmla="*/ 446742 w 1645942"/>
                  <a:gd name="connsiteY1539" fmla="*/ 199079 h 740050"/>
                  <a:gd name="connsiteX1540" fmla="*/ 982562 w 1645942"/>
                  <a:gd name="connsiteY1540" fmla="*/ 399034 h 740050"/>
                  <a:gd name="connsiteX1541" fmla="*/ 981332 w 1645942"/>
                  <a:gd name="connsiteY1541" fmla="*/ 398243 h 740050"/>
                  <a:gd name="connsiteX1542" fmla="*/ 982562 w 1645942"/>
                  <a:gd name="connsiteY1542" fmla="*/ 399034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645942" h="740050">
                    <a:moveTo>
                      <a:pt x="1638039" y="370570"/>
                    </a:moveTo>
                    <a:cubicBezTo>
                      <a:pt x="1642168" y="388228"/>
                      <a:pt x="1646912" y="405184"/>
                      <a:pt x="1645770" y="423018"/>
                    </a:cubicBezTo>
                    <a:cubicBezTo>
                      <a:pt x="1645506" y="427587"/>
                      <a:pt x="1644452" y="432155"/>
                      <a:pt x="1643749" y="436636"/>
                    </a:cubicBezTo>
                    <a:cubicBezTo>
                      <a:pt x="1643134" y="440589"/>
                      <a:pt x="1641904" y="444542"/>
                      <a:pt x="1641728" y="448584"/>
                    </a:cubicBezTo>
                    <a:cubicBezTo>
                      <a:pt x="1640762" y="471338"/>
                      <a:pt x="1630747" y="490666"/>
                      <a:pt x="1620117" y="510169"/>
                    </a:cubicBezTo>
                    <a:cubicBezTo>
                      <a:pt x="1606060" y="535822"/>
                      <a:pt x="1585063" y="555063"/>
                      <a:pt x="1564857" y="575269"/>
                    </a:cubicBezTo>
                    <a:cubicBezTo>
                      <a:pt x="1563012" y="577114"/>
                      <a:pt x="1560552" y="578168"/>
                      <a:pt x="1558443" y="579749"/>
                    </a:cubicBezTo>
                    <a:cubicBezTo>
                      <a:pt x="1550273" y="585811"/>
                      <a:pt x="1542717" y="593367"/>
                      <a:pt x="1533669" y="597672"/>
                    </a:cubicBezTo>
                    <a:cubicBezTo>
                      <a:pt x="1524707" y="601888"/>
                      <a:pt x="1518645" y="609883"/>
                      <a:pt x="1508982" y="613046"/>
                    </a:cubicBezTo>
                    <a:cubicBezTo>
                      <a:pt x="1499933" y="616033"/>
                      <a:pt x="1491938" y="621831"/>
                      <a:pt x="1483328" y="625961"/>
                    </a:cubicBezTo>
                    <a:cubicBezTo>
                      <a:pt x="1470677" y="632022"/>
                      <a:pt x="1458114" y="638524"/>
                      <a:pt x="1444936" y="643268"/>
                    </a:cubicBezTo>
                    <a:cubicBezTo>
                      <a:pt x="1429562" y="648715"/>
                      <a:pt x="1414539" y="654952"/>
                      <a:pt x="1399077" y="660136"/>
                    </a:cubicBezTo>
                    <a:cubicBezTo>
                      <a:pt x="1388358" y="663738"/>
                      <a:pt x="1376937" y="665143"/>
                      <a:pt x="1365868" y="667515"/>
                    </a:cubicBezTo>
                    <a:cubicBezTo>
                      <a:pt x="1362090" y="668306"/>
                      <a:pt x="1357873" y="668394"/>
                      <a:pt x="1354447" y="670063"/>
                    </a:cubicBezTo>
                    <a:cubicBezTo>
                      <a:pt x="1348912" y="672699"/>
                      <a:pt x="1343377" y="673577"/>
                      <a:pt x="1337315" y="673929"/>
                    </a:cubicBezTo>
                    <a:cubicBezTo>
                      <a:pt x="1332308" y="674280"/>
                      <a:pt x="1327476" y="676740"/>
                      <a:pt x="1322468" y="677794"/>
                    </a:cubicBezTo>
                    <a:cubicBezTo>
                      <a:pt x="1314473" y="679463"/>
                      <a:pt x="1306391" y="680957"/>
                      <a:pt x="1298308" y="681923"/>
                    </a:cubicBezTo>
                    <a:cubicBezTo>
                      <a:pt x="1289699" y="682978"/>
                      <a:pt x="1280913" y="683329"/>
                      <a:pt x="1272216" y="684120"/>
                    </a:cubicBezTo>
                    <a:cubicBezTo>
                      <a:pt x="1270019" y="684295"/>
                      <a:pt x="1267911" y="685350"/>
                      <a:pt x="1265802" y="686140"/>
                    </a:cubicBezTo>
                    <a:cubicBezTo>
                      <a:pt x="1263957" y="686755"/>
                      <a:pt x="1262200" y="688161"/>
                      <a:pt x="1260443" y="688073"/>
                    </a:cubicBezTo>
                    <a:cubicBezTo>
                      <a:pt x="1256578" y="687809"/>
                      <a:pt x="1252097" y="685262"/>
                      <a:pt x="1249022" y="686580"/>
                    </a:cubicBezTo>
                    <a:cubicBezTo>
                      <a:pt x="1244805" y="688424"/>
                      <a:pt x="1241730" y="688864"/>
                      <a:pt x="1238041" y="686228"/>
                    </a:cubicBezTo>
                    <a:cubicBezTo>
                      <a:pt x="1237162" y="685613"/>
                      <a:pt x="1234702" y="685789"/>
                      <a:pt x="1234175" y="686492"/>
                    </a:cubicBezTo>
                    <a:cubicBezTo>
                      <a:pt x="1230134" y="692378"/>
                      <a:pt x="1224160" y="689303"/>
                      <a:pt x="1219064" y="690269"/>
                    </a:cubicBezTo>
                    <a:cubicBezTo>
                      <a:pt x="1209927" y="692027"/>
                      <a:pt x="1200790" y="689127"/>
                      <a:pt x="1191742" y="690357"/>
                    </a:cubicBezTo>
                    <a:cubicBezTo>
                      <a:pt x="1181199" y="691851"/>
                      <a:pt x="1170744" y="689127"/>
                      <a:pt x="1160290" y="690182"/>
                    </a:cubicBezTo>
                    <a:cubicBezTo>
                      <a:pt x="1156776" y="690533"/>
                      <a:pt x="1153349" y="690445"/>
                      <a:pt x="1152383" y="685877"/>
                    </a:cubicBezTo>
                    <a:cubicBezTo>
                      <a:pt x="1152295" y="685525"/>
                      <a:pt x="1150802" y="685174"/>
                      <a:pt x="1150099" y="685350"/>
                    </a:cubicBezTo>
                    <a:cubicBezTo>
                      <a:pt x="1146145" y="686228"/>
                      <a:pt x="1142719" y="686667"/>
                      <a:pt x="1138678" y="684120"/>
                    </a:cubicBezTo>
                    <a:cubicBezTo>
                      <a:pt x="1132352" y="680166"/>
                      <a:pt x="1124709" y="680869"/>
                      <a:pt x="1118032" y="682363"/>
                    </a:cubicBezTo>
                    <a:cubicBezTo>
                      <a:pt x="1108983" y="684383"/>
                      <a:pt x="1100374" y="685086"/>
                      <a:pt x="1091500" y="682099"/>
                    </a:cubicBezTo>
                    <a:cubicBezTo>
                      <a:pt x="1087283" y="680693"/>
                      <a:pt x="1083154" y="682626"/>
                      <a:pt x="1078762" y="682011"/>
                    </a:cubicBezTo>
                    <a:cubicBezTo>
                      <a:pt x="1070855" y="680781"/>
                      <a:pt x="1062772" y="680693"/>
                      <a:pt x="1054778" y="679727"/>
                    </a:cubicBezTo>
                    <a:cubicBezTo>
                      <a:pt x="1045641" y="678585"/>
                      <a:pt x="1036504" y="677267"/>
                      <a:pt x="1027455" y="675598"/>
                    </a:cubicBezTo>
                    <a:cubicBezTo>
                      <a:pt x="1017879" y="673841"/>
                      <a:pt x="1007864" y="672874"/>
                      <a:pt x="999078" y="669097"/>
                    </a:cubicBezTo>
                    <a:cubicBezTo>
                      <a:pt x="988360" y="664353"/>
                      <a:pt x="976851" y="666725"/>
                      <a:pt x="966309" y="663210"/>
                    </a:cubicBezTo>
                    <a:cubicBezTo>
                      <a:pt x="956030" y="659784"/>
                      <a:pt x="945663" y="656270"/>
                      <a:pt x="935472" y="652580"/>
                    </a:cubicBezTo>
                    <a:cubicBezTo>
                      <a:pt x="924051" y="648363"/>
                      <a:pt x="912894" y="643707"/>
                      <a:pt x="901473" y="639490"/>
                    </a:cubicBezTo>
                    <a:cubicBezTo>
                      <a:pt x="897256" y="637996"/>
                      <a:pt x="893127" y="636591"/>
                      <a:pt x="888997" y="634570"/>
                    </a:cubicBezTo>
                    <a:cubicBezTo>
                      <a:pt x="883638" y="631935"/>
                      <a:pt x="877489" y="633428"/>
                      <a:pt x="872481" y="637382"/>
                    </a:cubicBezTo>
                    <a:cubicBezTo>
                      <a:pt x="865980" y="642565"/>
                      <a:pt x="859654" y="647836"/>
                      <a:pt x="852889" y="652668"/>
                    </a:cubicBezTo>
                    <a:cubicBezTo>
                      <a:pt x="849288" y="655304"/>
                      <a:pt x="845071" y="656973"/>
                      <a:pt x="841117" y="659081"/>
                    </a:cubicBezTo>
                    <a:cubicBezTo>
                      <a:pt x="828642" y="665758"/>
                      <a:pt x="816694" y="673489"/>
                      <a:pt x="803691" y="678761"/>
                    </a:cubicBezTo>
                    <a:cubicBezTo>
                      <a:pt x="790074" y="684295"/>
                      <a:pt x="776808" y="690621"/>
                      <a:pt x="762488" y="694399"/>
                    </a:cubicBezTo>
                    <a:cubicBezTo>
                      <a:pt x="760116" y="695013"/>
                      <a:pt x="758095" y="697210"/>
                      <a:pt x="755723" y="698088"/>
                    </a:cubicBezTo>
                    <a:cubicBezTo>
                      <a:pt x="743687" y="702657"/>
                      <a:pt x="731915" y="708279"/>
                      <a:pt x="718737" y="708894"/>
                    </a:cubicBezTo>
                    <a:cubicBezTo>
                      <a:pt x="716189" y="708982"/>
                      <a:pt x="713554" y="709773"/>
                      <a:pt x="711357" y="710915"/>
                    </a:cubicBezTo>
                    <a:cubicBezTo>
                      <a:pt x="700902" y="716362"/>
                      <a:pt x="689130" y="718558"/>
                      <a:pt x="678148" y="720491"/>
                    </a:cubicBezTo>
                    <a:cubicBezTo>
                      <a:pt x="662950" y="723127"/>
                      <a:pt x="648015" y="727695"/>
                      <a:pt x="632113" y="727959"/>
                    </a:cubicBezTo>
                    <a:cubicBezTo>
                      <a:pt x="617969" y="728135"/>
                      <a:pt x="603912" y="732879"/>
                      <a:pt x="589855" y="735426"/>
                    </a:cubicBezTo>
                    <a:cubicBezTo>
                      <a:pt x="587220" y="735865"/>
                      <a:pt x="584408" y="735514"/>
                      <a:pt x="581685" y="735778"/>
                    </a:cubicBezTo>
                    <a:cubicBezTo>
                      <a:pt x="576414" y="736305"/>
                      <a:pt x="571230" y="735690"/>
                      <a:pt x="565784" y="737271"/>
                    </a:cubicBezTo>
                    <a:cubicBezTo>
                      <a:pt x="562006" y="738413"/>
                      <a:pt x="556998" y="736129"/>
                      <a:pt x="551990" y="737359"/>
                    </a:cubicBezTo>
                    <a:cubicBezTo>
                      <a:pt x="548652" y="738150"/>
                      <a:pt x="542326" y="741488"/>
                      <a:pt x="540306" y="734108"/>
                    </a:cubicBezTo>
                    <a:cubicBezTo>
                      <a:pt x="535913" y="734724"/>
                      <a:pt x="531081" y="734636"/>
                      <a:pt x="527128" y="736217"/>
                    </a:cubicBezTo>
                    <a:cubicBezTo>
                      <a:pt x="522296" y="738150"/>
                      <a:pt x="518167" y="742806"/>
                      <a:pt x="513423" y="736305"/>
                    </a:cubicBezTo>
                    <a:cubicBezTo>
                      <a:pt x="513335" y="736129"/>
                      <a:pt x="512280" y="736217"/>
                      <a:pt x="512017" y="736568"/>
                    </a:cubicBezTo>
                    <a:cubicBezTo>
                      <a:pt x="508591" y="740346"/>
                      <a:pt x="504901" y="741400"/>
                      <a:pt x="500684" y="737974"/>
                    </a:cubicBezTo>
                    <a:cubicBezTo>
                      <a:pt x="491547" y="742982"/>
                      <a:pt x="482586" y="734987"/>
                      <a:pt x="473449" y="737710"/>
                    </a:cubicBezTo>
                    <a:cubicBezTo>
                      <a:pt x="472834" y="737886"/>
                      <a:pt x="471868" y="738062"/>
                      <a:pt x="471428" y="737710"/>
                    </a:cubicBezTo>
                    <a:cubicBezTo>
                      <a:pt x="461677" y="730243"/>
                      <a:pt x="450958" y="736481"/>
                      <a:pt x="440768" y="735690"/>
                    </a:cubicBezTo>
                    <a:cubicBezTo>
                      <a:pt x="420298" y="734108"/>
                      <a:pt x="399828" y="733493"/>
                      <a:pt x="379885" y="727607"/>
                    </a:cubicBezTo>
                    <a:cubicBezTo>
                      <a:pt x="370485" y="724884"/>
                      <a:pt x="360381" y="724796"/>
                      <a:pt x="350629" y="723127"/>
                    </a:cubicBezTo>
                    <a:cubicBezTo>
                      <a:pt x="344216" y="722072"/>
                      <a:pt x="337891" y="720579"/>
                      <a:pt x="331653" y="718998"/>
                    </a:cubicBezTo>
                    <a:cubicBezTo>
                      <a:pt x="320671" y="716362"/>
                      <a:pt x="309777" y="713551"/>
                      <a:pt x="298796" y="710739"/>
                    </a:cubicBezTo>
                    <a:cubicBezTo>
                      <a:pt x="288517" y="708016"/>
                      <a:pt x="278238" y="705556"/>
                      <a:pt x="268135" y="702130"/>
                    </a:cubicBezTo>
                    <a:cubicBezTo>
                      <a:pt x="258735" y="699055"/>
                      <a:pt x="249773" y="694838"/>
                      <a:pt x="240549" y="691324"/>
                    </a:cubicBezTo>
                    <a:cubicBezTo>
                      <a:pt x="235453" y="689391"/>
                      <a:pt x="230270" y="687897"/>
                      <a:pt x="225087" y="686140"/>
                    </a:cubicBezTo>
                    <a:cubicBezTo>
                      <a:pt x="210854" y="681308"/>
                      <a:pt x="197061" y="675510"/>
                      <a:pt x="183883" y="667955"/>
                    </a:cubicBezTo>
                    <a:cubicBezTo>
                      <a:pt x="172550" y="661453"/>
                      <a:pt x="159987" y="657061"/>
                      <a:pt x="148741" y="650384"/>
                    </a:cubicBezTo>
                    <a:cubicBezTo>
                      <a:pt x="136706" y="643268"/>
                      <a:pt x="125460" y="634834"/>
                      <a:pt x="113952" y="626663"/>
                    </a:cubicBezTo>
                    <a:cubicBezTo>
                      <a:pt x="105605" y="620777"/>
                      <a:pt x="97259" y="614891"/>
                      <a:pt x="89440" y="608302"/>
                    </a:cubicBezTo>
                    <a:cubicBezTo>
                      <a:pt x="80391" y="600659"/>
                      <a:pt x="71694" y="592400"/>
                      <a:pt x="63172" y="584142"/>
                    </a:cubicBezTo>
                    <a:cubicBezTo>
                      <a:pt x="59921" y="580979"/>
                      <a:pt x="57901" y="576411"/>
                      <a:pt x="54387" y="573600"/>
                    </a:cubicBezTo>
                    <a:cubicBezTo>
                      <a:pt x="43141" y="564639"/>
                      <a:pt x="37870" y="551373"/>
                      <a:pt x="29612" y="540215"/>
                    </a:cubicBezTo>
                    <a:cubicBezTo>
                      <a:pt x="25395" y="534505"/>
                      <a:pt x="21354" y="528531"/>
                      <a:pt x="17927" y="522293"/>
                    </a:cubicBezTo>
                    <a:cubicBezTo>
                      <a:pt x="15467" y="517900"/>
                      <a:pt x="13974" y="512893"/>
                      <a:pt x="12392" y="508061"/>
                    </a:cubicBezTo>
                    <a:cubicBezTo>
                      <a:pt x="8966" y="498045"/>
                      <a:pt x="5716" y="488030"/>
                      <a:pt x="2465" y="478015"/>
                    </a:cubicBezTo>
                    <a:cubicBezTo>
                      <a:pt x="2377" y="477751"/>
                      <a:pt x="2026" y="477488"/>
                      <a:pt x="2026" y="477136"/>
                    </a:cubicBezTo>
                    <a:cubicBezTo>
                      <a:pt x="1674" y="464485"/>
                      <a:pt x="1411" y="451746"/>
                      <a:pt x="1059" y="439095"/>
                    </a:cubicBezTo>
                    <a:cubicBezTo>
                      <a:pt x="971" y="437426"/>
                      <a:pt x="-83" y="435757"/>
                      <a:pt x="5" y="434088"/>
                    </a:cubicBezTo>
                    <a:cubicBezTo>
                      <a:pt x="532" y="426445"/>
                      <a:pt x="5" y="418362"/>
                      <a:pt x="2289" y="411246"/>
                    </a:cubicBezTo>
                    <a:cubicBezTo>
                      <a:pt x="7824" y="393587"/>
                      <a:pt x="12041" y="375314"/>
                      <a:pt x="22496" y="359500"/>
                    </a:cubicBezTo>
                    <a:cubicBezTo>
                      <a:pt x="23550" y="357919"/>
                      <a:pt x="23550" y="355547"/>
                      <a:pt x="24868" y="354317"/>
                    </a:cubicBezTo>
                    <a:cubicBezTo>
                      <a:pt x="33214" y="346498"/>
                      <a:pt x="37079" y="335604"/>
                      <a:pt x="44547" y="327170"/>
                    </a:cubicBezTo>
                    <a:cubicBezTo>
                      <a:pt x="46743" y="324710"/>
                      <a:pt x="48237" y="321635"/>
                      <a:pt x="50521" y="319351"/>
                    </a:cubicBezTo>
                    <a:cubicBezTo>
                      <a:pt x="66510" y="303098"/>
                      <a:pt x="81446" y="285615"/>
                      <a:pt x="102618" y="275512"/>
                    </a:cubicBezTo>
                    <a:cubicBezTo>
                      <a:pt x="110964" y="265848"/>
                      <a:pt x="122649" y="260664"/>
                      <a:pt x="133016" y="253724"/>
                    </a:cubicBezTo>
                    <a:cubicBezTo>
                      <a:pt x="141801" y="247838"/>
                      <a:pt x="151377" y="243094"/>
                      <a:pt x="160778" y="238350"/>
                    </a:cubicBezTo>
                    <a:cubicBezTo>
                      <a:pt x="165873" y="235802"/>
                      <a:pt x="171759" y="234660"/>
                      <a:pt x="176767" y="231936"/>
                    </a:cubicBezTo>
                    <a:cubicBezTo>
                      <a:pt x="188364" y="225611"/>
                      <a:pt x="201190" y="222184"/>
                      <a:pt x="212875" y="216562"/>
                    </a:cubicBezTo>
                    <a:cubicBezTo>
                      <a:pt x="227546" y="209446"/>
                      <a:pt x="244766" y="210676"/>
                      <a:pt x="258295" y="201012"/>
                    </a:cubicBezTo>
                    <a:cubicBezTo>
                      <a:pt x="270771" y="200221"/>
                      <a:pt x="281928" y="194335"/>
                      <a:pt x="294227" y="192666"/>
                    </a:cubicBezTo>
                    <a:cubicBezTo>
                      <a:pt x="308899" y="190645"/>
                      <a:pt x="323131" y="185813"/>
                      <a:pt x="338330" y="186252"/>
                    </a:cubicBezTo>
                    <a:cubicBezTo>
                      <a:pt x="344919" y="186428"/>
                      <a:pt x="351508" y="182562"/>
                      <a:pt x="358185" y="182035"/>
                    </a:cubicBezTo>
                    <a:cubicBezTo>
                      <a:pt x="370309" y="181069"/>
                      <a:pt x="382257" y="178873"/>
                      <a:pt x="394205" y="177467"/>
                    </a:cubicBezTo>
                    <a:cubicBezTo>
                      <a:pt x="406768" y="175973"/>
                      <a:pt x="419595" y="178346"/>
                      <a:pt x="432070" y="174392"/>
                    </a:cubicBezTo>
                    <a:cubicBezTo>
                      <a:pt x="436287" y="173074"/>
                      <a:pt x="441822" y="172723"/>
                      <a:pt x="446829" y="175798"/>
                    </a:cubicBezTo>
                    <a:cubicBezTo>
                      <a:pt x="449377" y="177379"/>
                      <a:pt x="454385" y="177379"/>
                      <a:pt x="456845" y="175886"/>
                    </a:cubicBezTo>
                    <a:cubicBezTo>
                      <a:pt x="462204" y="172547"/>
                      <a:pt x="468002" y="173338"/>
                      <a:pt x="472571" y="174568"/>
                    </a:cubicBezTo>
                    <a:cubicBezTo>
                      <a:pt x="476612" y="175622"/>
                      <a:pt x="477842" y="174304"/>
                      <a:pt x="479511" y="172284"/>
                    </a:cubicBezTo>
                    <a:cubicBezTo>
                      <a:pt x="486012" y="164640"/>
                      <a:pt x="492338" y="156909"/>
                      <a:pt x="498575" y="149090"/>
                    </a:cubicBezTo>
                    <a:cubicBezTo>
                      <a:pt x="506834" y="138811"/>
                      <a:pt x="515707" y="129059"/>
                      <a:pt x="525546" y="120274"/>
                    </a:cubicBezTo>
                    <a:cubicBezTo>
                      <a:pt x="531433" y="115003"/>
                      <a:pt x="538285" y="110786"/>
                      <a:pt x="544259" y="105603"/>
                    </a:cubicBezTo>
                    <a:cubicBezTo>
                      <a:pt x="553484" y="97608"/>
                      <a:pt x="564553" y="92425"/>
                      <a:pt x="574130" y="84693"/>
                    </a:cubicBezTo>
                    <a:cubicBezTo>
                      <a:pt x="582388" y="78016"/>
                      <a:pt x="593370" y="74766"/>
                      <a:pt x="602945" y="69583"/>
                    </a:cubicBezTo>
                    <a:cubicBezTo>
                      <a:pt x="624118" y="58249"/>
                      <a:pt x="645818" y="47883"/>
                      <a:pt x="668924" y="41206"/>
                    </a:cubicBezTo>
                    <a:cubicBezTo>
                      <a:pt x="680960" y="37692"/>
                      <a:pt x="692293" y="31542"/>
                      <a:pt x="705119" y="30927"/>
                    </a:cubicBezTo>
                    <a:cubicBezTo>
                      <a:pt x="706262" y="30839"/>
                      <a:pt x="707316" y="29521"/>
                      <a:pt x="708458" y="28906"/>
                    </a:cubicBezTo>
                    <a:cubicBezTo>
                      <a:pt x="717771" y="23986"/>
                      <a:pt x="727874" y="22054"/>
                      <a:pt x="738153" y="20472"/>
                    </a:cubicBezTo>
                    <a:cubicBezTo>
                      <a:pt x="745796" y="19330"/>
                      <a:pt x="753263" y="17046"/>
                      <a:pt x="760819" y="15289"/>
                    </a:cubicBezTo>
                    <a:cubicBezTo>
                      <a:pt x="761785" y="15113"/>
                      <a:pt x="762752" y="14235"/>
                      <a:pt x="763542" y="14410"/>
                    </a:cubicBezTo>
                    <a:cubicBezTo>
                      <a:pt x="774876" y="16519"/>
                      <a:pt x="785154" y="11072"/>
                      <a:pt x="796048" y="10106"/>
                    </a:cubicBezTo>
                    <a:cubicBezTo>
                      <a:pt x="801407" y="9666"/>
                      <a:pt x="806679" y="8348"/>
                      <a:pt x="811950" y="7733"/>
                    </a:cubicBezTo>
                    <a:cubicBezTo>
                      <a:pt x="817924" y="7031"/>
                      <a:pt x="824249" y="7558"/>
                      <a:pt x="829872" y="5801"/>
                    </a:cubicBezTo>
                    <a:cubicBezTo>
                      <a:pt x="839975" y="2638"/>
                      <a:pt x="850078" y="4746"/>
                      <a:pt x="860181" y="3868"/>
                    </a:cubicBezTo>
                    <a:cubicBezTo>
                      <a:pt x="866507" y="3341"/>
                      <a:pt x="872745" y="2814"/>
                      <a:pt x="878982" y="1759"/>
                    </a:cubicBezTo>
                    <a:cubicBezTo>
                      <a:pt x="882672" y="1144"/>
                      <a:pt x="885835" y="4131"/>
                      <a:pt x="889788" y="2111"/>
                    </a:cubicBezTo>
                    <a:cubicBezTo>
                      <a:pt x="893127" y="442"/>
                      <a:pt x="897432" y="2"/>
                      <a:pt x="901297" y="2"/>
                    </a:cubicBezTo>
                    <a:cubicBezTo>
                      <a:pt x="904460" y="-86"/>
                      <a:pt x="907886" y="2287"/>
                      <a:pt x="910785" y="1672"/>
                    </a:cubicBezTo>
                    <a:cubicBezTo>
                      <a:pt x="917989" y="178"/>
                      <a:pt x="924842" y="2550"/>
                      <a:pt x="931958" y="2023"/>
                    </a:cubicBezTo>
                    <a:cubicBezTo>
                      <a:pt x="939162" y="1496"/>
                      <a:pt x="946454" y="1408"/>
                      <a:pt x="953658" y="2023"/>
                    </a:cubicBezTo>
                    <a:cubicBezTo>
                      <a:pt x="964903" y="2989"/>
                      <a:pt x="976148" y="6416"/>
                      <a:pt x="987130" y="5537"/>
                    </a:cubicBezTo>
                    <a:cubicBezTo>
                      <a:pt x="999430" y="4571"/>
                      <a:pt x="1011026" y="7733"/>
                      <a:pt x="1022887" y="8348"/>
                    </a:cubicBezTo>
                    <a:cubicBezTo>
                      <a:pt x="1033868" y="8876"/>
                      <a:pt x="1044674" y="12653"/>
                      <a:pt x="1055744" y="13708"/>
                    </a:cubicBezTo>
                    <a:cubicBezTo>
                      <a:pt x="1064969" y="14586"/>
                      <a:pt x="1073490" y="18627"/>
                      <a:pt x="1082100" y="19769"/>
                    </a:cubicBezTo>
                    <a:cubicBezTo>
                      <a:pt x="1094487" y="21527"/>
                      <a:pt x="1106611" y="24338"/>
                      <a:pt x="1118823" y="26798"/>
                    </a:cubicBezTo>
                    <a:cubicBezTo>
                      <a:pt x="1126730" y="28379"/>
                      <a:pt x="1134461" y="30575"/>
                      <a:pt x="1142192" y="32948"/>
                    </a:cubicBezTo>
                    <a:cubicBezTo>
                      <a:pt x="1154667" y="36901"/>
                      <a:pt x="1167143" y="41030"/>
                      <a:pt x="1179530" y="45423"/>
                    </a:cubicBezTo>
                    <a:cubicBezTo>
                      <a:pt x="1186119" y="47795"/>
                      <a:pt x="1192444" y="51045"/>
                      <a:pt x="1198946" y="53593"/>
                    </a:cubicBezTo>
                    <a:cubicBezTo>
                      <a:pt x="1211684" y="58689"/>
                      <a:pt x="1224950" y="62730"/>
                      <a:pt x="1237162" y="68968"/>
                    </a:cubicBezTo>
                    <a:cubicBezTo>
                      <a:pt x="1255699" y="78456"/>
                      <a:pt x="1274236" y="88295"/>
                      <a:pt x="1291807" y="99453"/>
                    </a:cubicBezTo>
                    <a:cubicBezTo>
                      <a:pt x="1304546" y="107535"/>
                      <a:pt x="1317548" y="115618"/>
                      <a:pt x="1328354" y="126600"/>
                    </a:cubicBezTo>
                    <a:cubicBezTo>
                      <a:pt x="1331605" y="129938"/>
                      <a:pt x="1335734" y="132310"/>
                      <a:pt x="1339160" y="135473"/>
                    </a:cubicBezTo>
                    <a:cubicBezTo>
                      <a:pt x="1343465" y="139426"/>
                      <a:pt x="1347682" y="143468"/>
                      <a:pt x="1351460" y="147772"/>
                    </a:cubicBezTo>
                    <a:cubicBezTo>
                      <a:pt x="1356380" y="153395"/>
                      <a:pt x="1361739" y="157612"/>
                      <a:pt x="1369294" y="159457"/>
                    </a:cubicBezTo>
                    <a:cubicBezTo>
                      <a:pt x="1377289" y="161390"/>
                      <a:pt x="1385020" y="164904"/>
                      <a:pt x="1392839" y="167539"/>
                    </a:cubicBezTo>
                    <a:cubicBezTo>
                      <a:pt x="1396177" y="168682"/>
                      <a:pt x="1400043" y="168769"/>
                      <a:pt x="1403030" y="170439"/>
                    </a:cubicBezTo>
                    <a:cubicBezTo>
                      <a:pt x="1415154" y="177028"/>
                      <a:pt x="1428947" y="179751"/>
                      <a:pt x="1440719" y="187043"/>
                    </a:cubicBezTo>
                    <a:cubicBezTo>
                      <a:pt x="1444761" y="189503"/>
                      <a:pt x="1449592" y="190645"/>
                      <a:pt x="1454073" y="192314"/>
                    </a:cubicBezTo>
                    <a:cubicBezTo>
                      <a:pt x="1466197" y="196707"/>
                      <a:pt x="1478145" y="201890"/>
                      <a:pt x="1488336" y="209446"/>
                    </a:cubicBezTo>
                    <a:cubicBezTo>
                      <a:pt x="1497824" y="216474"/>
                      <a:pt x="1510299" y="219022"/>
                      <a:pt x="1517679" y="228949"/>
                    </a:cubicBezTo>
                    <a:cubicBezTo>
                      <a:pt x="1536128" y="234748"/>
                      <a:pt x="1547989" y="249683"/>
                      <a:pt x="1562309" y="261279"/>
                    </a:cubicBezTo>
                    <a:cubicBezTo>
                      <a:pt x="1570743" y="268132"/>
                      <a:pt x="1580319" y="274633"/>
                      <a:pt x="1585942" y="283506"/>
                    </a:cubicBezTo>
                    <a:cubicBezTo>
                      <a:pt x="1592794" y="294225"/>
                      <a:pt x="1602194" y="302483"/>
                      <a:pt x="1609223" y="313025"/>
                    </a:cubicBezTo>
                    <a:cubicBezTo>
                      <a:pt x="1615460" y="322250"/>
                      <a:pt x="1620468" y="331914"/>
                      <a:pt x="1626003" y="341490"/>
                    </a:cubicBezTo>
                    <a:cubicBezTo>
                      <a:pt x="1629341" y="347288"/>
                      <a:pt x="1632680" y="353175"/>
                      <a:pt x="1635403" y="359324"/>
                    </a:cubicBezTo>
                    <a:cubicBezTo>
                      <a:pt x="1636633" y="362838"/>
                      <a:pt x="1636809" y="366528"/>
                      <a:pt x="1638039" y="370570"/>
                    </a:cubicBezTo>
                    <a:moveTo>
                      <a:pt x="320320" y="211466"/>
                    </a:moveTo>
                    <a:cubicBezTo>
                      <a:pt x="319266" y="212257"/>
                      <a:pt x="318212" y="212960"/>
                      <a:pt x="317245" y="213838"/>
                    </a:cubicBezTo>
                    <a:cubicBezTo>
                      <a:pt x="317157" y="213926"/>
                      <a:pt x="317684" y="214805"/>
                      <a:pt x="317948" y="215420"/>
                    </a:cubicBezTo>
                    <a:cubicBezTo>
                      <a:pt x="318826" y="214717"/>
                      <a:pt x="319793" y="214014"/>
                      <a:pt x="320671" y="213136"/>
                    </a:cubicBezTo>
                    <a:cubicBezTo>
                      <a:pt x="321023" y="212784"/>
                      <a:pt x="321111" y="212081"/>
                      <a:pt x="322341" y="211466"/>
                    </a:cubicBezTo>
                    <a:cubicBezTo>
                      <a:pt x="322429" y="210851"/>
                      <a:pt x="322429" y="210149"/>
                      <a:pt x="322516" y="209534"/>
                    </a:cubicBezTo>
                    <a:cubicBezTo>
                      <a:pt x="322165" y="210236"/>
                      <a:pt x="321726" y="210851"/>
                      <a:pt x="320320" y="211466"/>
                    </a:cubicBezTo>
                    <a:moveTo>
                      <a:pt x="752473" y="678848"/>
                    </a:moveTo>
                    <a:cubicBezTo>
                      <a:pt x="753615" y="679112"/>
                      <a:pt x="754669" y="679376"/>
                      <a:pt x="755811" y="679639"/>
                    </a:cubicBezTo>
                    <a:cubicBezTo>
                      <a:pt x="755899" y="679200"/>
                      <a:pt x="755987" y="678761"/>
                      <a:pt x="756075" y="678321"/>
                    </a:cubicBezTo>
                    <a:cubicBezTo>
                      <a:pt x="754845" y="678146"/>
                      <a:pt x="753703" y="677970"/>
                      <a:pt x="752473" y="676740"/>
                    </a:cubicBezTo>
                    <a:cubicBezTo>
                      <a:pt x="750452" y="676652"/>
                      <a:pt x="748431" y="676652"/>
                      <a:pt x="746411" y="676564"/>
                    </a:cubicBezTo>
                    <a:cubicBezTo>
                      <a:pt x="748080" y="677003"/>
                      <a:pt x="749837" y="677355"/>
                      <a:pt x="751506" y="677706"/>
                    </a:cubicBezTo>
                    <a:cubicBezTo>
                      <a:pt x="751770" y="677882"/>
                      <a:pt x="752121" y="677794"/>
                      <a:pt x="752473" y="678848"/>
                    </a:cubicBezTo>
                    <a:moveTo>
                      <a:pt x="1588753" y="441555"/>
                    </a:moveTo>
                    <a:cubicBezTo>
                      <a:pt x="1589807" y="440765"/>
                      <a:pt x="1590861" y="439974"/>
                      <a:pt x="1591828" y="439183"/>
                    </a:cubicBezTo>
                    <a:cubicBezTo>
                      <a:pt x="1591213" y="438568"/>
                      <a:pt x="1590598" y="438041"/>
                      <a:pt x="1589983" y="437426"/>
                    </a:cubicBezTo>
                    <a:cubicBezTo>
                      <a:pt x="1589192" y="438832"/>
                      <a:pt x="1588401" y="440150"/>
                      <a:pt x="1586644" y="441555"/>
                    </a:cubicBezTo>
                    <a:cubicBezTo>
                      <a:pt x="1585590" y="442346"/>
                      <a:pt x="1584536" y="443137"/>
                      <a:pt x="1583569" y="443927"/>
                    </a:cubicBezTo>
                    <a:cubicBezTo>
                      <a:pt x="1584184" y="444542"/>
                      <a:pt x="1584799" y="445070"/>
                      <a:pt x="1585414" y="445685"/>
                    </a:cubicBezTo>
                    <a:cubicBezTo>
                      <a:pt x="1586205" y="444279"/>
                      <a:pt x="1586996" y="442961"/>
                      <a:pt x="1588753" y="441555"/>
                    </a:cubicBezTo>
                    <a:moveTo>
                      <a:pt x="358624" y="367934"/>
                    </a:moveTo>
                    <a:cubicBezTo>
                      <a:pt x="360645" y="368022"/>
                      <a:pt x="362665" y="368022"/>
                      <a:pt x="364686" y="368110"/>
                    </a:cubicBezTo>
                    <a:cubicBezTo>
                      <a:pt x="363017" y="367670"/>
                      <a:pt x="361260" y="367319"/>
                      <a:pt x="359591" y="366968"/>
                    </a:cubicBezTo>
                    <a:cubicBezTo>
                      <a:pt x="359239" y="366880"/>
                      <a:pt x="358976" y="366968"/>
                      <a:pt x="358624" y="365913"/>
                    </a:cubicBezTo>
                    <a:cubicBezTo>
                      <a:pt x="357833" y="358973"/>
                      <a:pt x="354759" y="364508"/>
                      <a:pt x="352826" y="364947"/>
                    </a:cubicBezTo>
                    <a:cubicBezTo>
                      <a:pt x="352211" y="365123"/>
                      <a:pt x="351772" y="366177"/>
                      <a:pt x="351244" y="366792"/>
                    </a:cubicBezTo>
                    <a:cubicBezTo>
                      <a:pt x="352914" y="367319"/>
                      <a:pt x="354495" y="368110"/>
                      <a:pt x="356164" y="368285"/>
                    </a:cubicBezTo>
                    <a:cubicBezTo>
                      <a:pt x="356955" y="368373"/>
                      <a:pt x="357833" y="367407"/>
                      <a:pt x="358624" y="367934"/>
                    </a:cubicBezTo>
                    <a:moveTo>
                      <a:pt x="486100" y="727607"/>
                    </a:moveTo>
                    <a:cubicBezTo>
                      <a:pt x="488209" y="727607"/>
                      <a:pt x="490229" y="727783"/>
                      <a:pt x="492250" y="727519"/>
                    </a:cubicBezTo>
                    <a:cubicBezTo>
                      <a:pt x="493919" y="727344"/>
                      <a:pt x="495500" y="726641"/>
                      <a:pt x="497082" y="726114"/>
                    </a:cubicBezTo>
                    <a:cubicBezTo>
                      <a:pt x="495061" y="725235"/>
                      <a:pt x="492865" y="723390"/>
                      <a:pt x="491020" y="723654"/>
                    </a:cubicBezTo>
                    <a:cubicBezTo>
                      <a:pt x="488911" y="724005"/>
                      <a:pt x="487066" y="726202"/>
                      <a:pt x="483992" y="727519"/>
                    </a:cubicBezTo>
                    <a:cubicBezTo>
                      <a:pt x="482674" y="727519"/>
                      <a:pt x="481356" y="727344"/>
                      <a:pt x="480038" y="727607"/>
                    </a:cubicBezTo>
                    <a:cubicBezTo>
                      <a:pt x="478984" y="727783"/>
                      <a:pt x="477930" y="728398"/>
                      <a:pt x="476963" y="728749"/>
                    </a:cubicBezTo>
                    <a:cubicBezTo>
                      <a:pt x="477842" y="729013"/>
                      <a:pt x="478808" y="729716"/>
                      <a:pt x="479599" y="729540"/>
                    </a:cubicBezTo>
                    <a:cubicBezTo>
                      <a:pt x="481444" y="729101"/>
                      <a:pt x="483289" y="728222"/>
                      <a:pt x="486100" y="727607"/>
                    </a:cubicBezTo>
                    <a:moveTo>
                      <a:pt x="389724" y="202154"/>
                    </a:moveTo>
                    <a:cubicBezTo>
                      <a:pt x="396313" y="204174"/>
                      <a:pt x="402727" y="203823"/>
                      <a:pt x="409052" y="201100"/>
                    </a:cubicBezTo>
                    <a:cubicBezTo>
                      <a:pt x="410282" y="200572"/>
                      <a:pt x="411424" y="199606"/>
                      <a:pt x="412566" y="198815"/>
                    </a:cubicBezTo>
                    <a:cubicBezTo>
                      <a:pt x="411249" y="198200"/>
                      <a:pt x="410019" y="197146"/>
                      <a:pt x="408701" y="197058"/>
                    </a:cubicBezTo>
                    <a:cubicBezTo>
                      <a:pt x="407207" y="196971"/>
                      <a:pt x="405626" y="197849"/>
                      <a:pt x="404045" y="198200"/>
                    </a:cubicBezTo>
                    <a:cubicBezTo>
                      <a:pt x="399301" y="199167"/>
                      <a:pt x="394556" y="200133"/>
                      <a:pt x="389812" y="200045"/>
                    </a:cubicBezTo>
                    <a:cubicBezTo>
                      <a:pt x="385507" y="196707"/>
                      <a:pt x="381378" y="198552"/>
                      <a:pt x="376986" y="200309"/>
                    </a:cubicBezTo>
                    <a:cubicBezTo>
                      <a:pt x="373735" y="201627"/>
                      <a:pt x="369079" y="204087"/>
                      <a:pt x="367058" y="202857"/>
                    </a:cubicBezTo>
                    <a:cubicBezTo>
                      <a:pt x="360381" y="198640"/>
                      <a:pt x="356076" y="203560"/>
                      <a:pt x="350893" y="205317"/>
                    </a:cubicBezTo>
                    <a:cubicBezTo>
                      <a:pt x="350015" y="205580"/>
                      <a:pt x="349224" y="206019"/>
                      <a:pt x="348433" y="206459"/>
                    </a:cubicBezTo>
                    <a:cubicBezTo>
                      <a:pt x="349312" y="206810"/>
                      <a:pt x="350278" y="207337"/>
                      <a:pt x="351157" y="207337"/>
                    </a:cubicBezTo>
                    <a:cubicBezTo>
                      <a:pt x="363720" y="207249"/>
                      <a:pt x="376634" y="209534"/>
                      <a:pt x="387792" y="201188"/>
                    </a:cubicBezTo>
                    <a:cubicBezTo>
                      <a:pt x="388143" y="200836"/>
                      <a:pt x="389109" y="201100"/>
                      <a:pt x="389724" y="202154"/>
                    </a:cubicBezTo>
                    <a:moveTo>
                      <a:pt x="279907" y="680957"/>
                    </a:moveTo>
                    <a:cubicBezTo>
                      <a:pt x="280522" y="681045"/>
                      <a:pt x="281225" y="681045"/>
                      <a:pt x="281840" y="681133"/>
                    </a:cubicBezTo>
                    <a:cubicBezTo>
                      <a:pt x="281225" y="680693"/>
                      <a:pt x="280522" y="680342"/>
                      <a:pt x="279907" y="678936"/>
                    </a:cubicBezTo>
                    <a:cubicBezTo>
                      <a:pt x="277272" y="670063"/>
                      <a:pt x="265499" y="668570"/>
                      <a:pt x="263830" y="658818"/>
                    </a:cubicBezTo>
                    <a:cubicBezTo>
                      <a:pt x="263742" y="658115"/>
                      <a:pt x="261722" y="657676"/>
                      <a:pt x="260492" y="657149"/>
                    </a:cubicBezTo>
                    <a:cubicBezTo>
                      <a:pt x="258119" y="656182"/>
                      <a:pt x="255132" y="655919"/>
                      <a:pt x="253463" y="654249"/>
                    </a:cubicBezTo>
                    <a:cubicBezTo>
                      <a:pt x="246083" y="647045"/>
                      <a:pt x="236683" y="645288"/>
                      <a:pt x="227283" y="642213"/>
                    </a:cubicBezTo>
                    <a:cubicBezTo>
                      <a:pt x="205495" y="635010"/>
                      <a:pt x="184235" y="626312"/>
                      <a:pt x="163501" y="616297"/>
                    </a:cubicBezTo>
                    <a:cubicBezTo>
                      <a:pt x="149708" y="609620"/>
                      <a:pt x="136266" y="602064"/>
                      <a:pt x="122649" y="594948"/>
                    </a:cubicBezTo>
                    <a:cubicBezTo>
                      <a:pt x="121507" y="594333"/>
                      <a:pt x="120101" y="593894"/>
                      <a:pt x="119398" y="592927"/>
                    </a:cubicBezTo>
                    <a:cubicBezTo>
                      <a:pt x="112634" y="584318"/>
                      <a:pt x="102267" y="581067"/>
                      <a:pt x="93482" y="575445"/>
                    </a:cubicBezTo>
                    <a:cubicBezTo>
                      <a:pt x="92867" y="575093"/>
                      <a:pt x="91373" y="575445"/>
                      <a:pt x="90670" y="575972"/>
                    </a:cubicBezTo>
                    <a:cubicBezTo>
                      <a:pt x="87859" y="577817"/>
                      <a:pt x="90758" y="579222"/>
                      <a:pt x="91549" y="579486"/>
                    </a:cubicBezTo>
                    <a:cubicBezTo>
                      <a:pt x="101740" y="582912"/>
                      <a:pt x="108592" y="590731"/>
                      <a:pt x="116060" y="597847"/>
                    </a:cubicBezTo>
                    <a:cubicBezTo>
                      <a:pt x="118696" y="600307"/>
                      <a:pt x="121507" y="603119"/>
                      <a:pt x="124758" y="604348"/>
                    </a:cubicBezTo>
                    <a:cubicBezTo>
                      <a:pt x="132664" y="607336"/>
                      <a:pt x="137672" y="613661"/>
                      <a:pt x="143558" y="619108"/>
                    </a:cubicBezTo>
                    <a:cubicBezTo>
                      <a:pt x="145491" y="620865"/>
                      <a:pt x="145930" y="627278"/>
                      <a:pt x="150938" y="622095"/>
                    </a:cubicBezTo>
                    <a:cubicBezTo>
                      <a:pt x="151201" y="621831"/>
                      <a:pt x="153749" y="623413"/>
                      <a:pt x="154891" y="624467"/>
                    </a:cubicBezTo>
                    <a:cubicBezTo>
                      <a:pt x="157000" y="626224"/>
                      <a:pt x="158581" y="629650"/>
                      <a:pt x="160865" y="630002"/>
                    </a:cubicBezTo>
                    <a:cubicBezTo>
                      <a:pt x="174834" y="632637"/>
                      <a:pt x="184498" y="643004"/>
                      <a:pt x="196446" y="649242"/>
                    </a:cubicBezTo>
                    <a:cubicBezTo>
                      <a:pt x="197852" y="649945"/>
                      <a:pt x="199345" y="650560"/>
                      <a:pt x="200927" y="650911"/>
                    </a:cubicBezTo>
                    <a:cubicBezTo>
                      <a:pt x="208131" y="652756"/>
                      <a:pt x="215247" y="654777"/>
                      <a:pt x="221221" y="659433"/>
                    </a:cubicBezTo>
                    <a:cubicBezTo>
                      <a:pt x="222187" y="660223"/>
                      <a:pt x="223593" y="661278"/>
                      <a:pt x="224559" y="661190"/>
                    </a:cubicBezTo>
                    <a:cubicBezTo>
                      <a:pt x="230445" y="660311"/>
                      <a:pt x="232993" y="665934"/>
                      <a:pt x="237562" y="667427"/>
                    </a:cubicBezTo>
                    <a:cubicBezTo>
                      <a:pt x="242394" y="669097"/>
                      <a:pt x="247401" y="670239"/>
                      <a:pt x="252409" y="671644"/>
                    </a:cubicBezTo>
                    <a:cubicBezTo>
                      <a:pt x="253287" y="671908"/>
                      <a:pt x="254166" y="672435"/>
                      <a:pt x="255132" y="672611"/>
                    </a:cubicBezTo>
                    <a:cubicBezTo>
                      <a:pt x="263391" y="674544"/>
                      <a:pt x="270595" y="680957"/>
                      <a:pt x="279907" y="680957"/>
                    </a:cubicBezTo>
                    <a:moveTo>
                      <a:pt x="1589807" y="399034"/>
                    </a:moveTo>
                    <a:cubicBezTo>
                      <a:pt x="1593848" y="401933"/>
                      <a:pt x="1597450" y="404833"/>
                      <a:pt x="1596220" y="410807"/>
                    </a:cubicBezTo>
                    <a:cubicBezTo>
                      <a:pt x="1595781" y="412739"/>
                      <a:pt x="1597011" y="415199"/>
                      <a:pt x="1597802" y="417308"/>
                    </a:cubicBezTo>
                    <a:cubicBezTo>
                      <a:pt x="1599207" y="420822"/>
                      <a:pt x="1600789" y="424073"/>
                      <a:pt x="1598153" y="427938"/>
                    </a:cubicBezTo>
                    <a:cubicBezTo>
                      <a:pt x="1594727" y="433209"/>
                      <a:pt x="1596835" y="437778"/>
                      <a:pt x="1601228" y="441380"/>
                    </a:cubicBezTo>
                    <a:cubicBezTo>
                      <a:pt x="1603952" y="443576"/>
                      <a:pt x="1604391" y="446212"/>
                      <a:pt x="1604391" y="449462"/>
                    </a:cubicBezTo>
                    <a:cubicBezTo>
                      <a:pt x="1604391" y="465364"/>
                      <a:pt x="1594288" y="477048"/>
                      <a:pt x="1587699" y="490226"/>
                    </a:cubicBezTo>
                    <a:cubicBezTo>
                      <a:pt x="1587435" y="490753"/>
                      <a:pt x="1586556" y="491281"/>
                      <a:pt x="1586117" y="491193"/>
                    </a:cubicBezTo>
                    <a:cubicBezTo>
                      <a:pt x="1577771" y="489348"/>
                      <a:pt x="1579967" y="495410"/>
                      <a:pt x="1579352" y="499715"/>
                    </a:cubicBezTo>
                    <a:cubicBezTo>
                      <a:pt x="1579089" y="501823"/>
                      <a:pt x="1577771" y="504019"/>
                      <a:pt x="1576365" y="505689"/>
                    </a:cubicBezTo>
                    <a:cubicBezTo>
                      <a:pt x="1570128" y="512805"/>
                      <a:pt x="1563714" y="519745"/>
                      <a:pt x="1557389" y="526861"/>
                    </a:cubicBezTo>
                    <a:cubicBezTo>
                      <a:pt x="1556159" y="528267"/>
                      <a:pt x="1555456" y="530200"/>
                      <a:pt x="1554578" y="531869"/>
                    </a:cubicBezTo>
                    <a:cubicBezTo>
                      <a:pt x="1553260" y="534417"/>
                      <a:pt x="1552469" y="537404"/>
                      <a:pt x="1550624" y="539512"/>
                    </a:cubicBezTo>
                    <a:cubicBezTo>
                      <a:pt x="1541224" y="550582"/>
                      <a:pt x="1531648" y="561739"/>
                      <a:pt x="1518909" y="569031"/>
                    </a:cubicBezTo>
                    <a:cubicBezTo>
                      <a:pt x="1515658" y="570964"/>
                      <a:pt x="1512496" y="574566"/>
                      <a:pt x="1507224" y="572194"/>
                    </a:cubicBezTo>
                    <a:cubicBezTo>
                      <a:pt x="1504062" y="570788"/>
                      <a:pt x="1500372" y="572897"/>
                      <a:pt x="1498615" y="576411"/>
                    </a:cubicBezTo>
                    <a:cubicBezTo>
                      <a:pt x="1496594" y="580452"/>
                      <a:pt x="1492817" y="581243"/>
                      <a:pt x="1489039" y="582297"/>
                    </a:cubicBezTo>
                    <a:cubicBezTo>
                      <a:pt x="1486227" y="583000"/>
                      <a:pt x="1482801" y="583088"/>
                      <a:pt x="1480868" y="584845"/>
                    </a:cubicBezTo>
                    <a:cubicBezTo>
                      <a:pt x="1475773" y="589413"/>
                      <a:pt x="1469887" y="590028"/>
                      <a:pt x="1463561" y="590819"/>
                    </a:cubicBezTo>
                    <a:cubicBezTo>
                      <a:pt x="1459256" y="591346"/>
                      <a:pt x="1455303" y="593982"/>
                      <a:pt x="1451174" y="595651"/>
                    </a:cubicBezTo>
                    <a:cubicBezTo>
                      <a:pt x="1454424" y="599780"/>
                      <a:pt x="1450734" y="600659"/>
                      <a:pt x="1448187" y="600834"/>
                    </a:cubicBezTo>
                    <a:cubicBezTo>
                      <a:pt x="1437732" y="601625"/>
                      <a:pt x="1427717" y="604085"/>
                      <a:pt x="1417965" y="608038"/>
                    </a:cubicBezTo>
                    <a:cubicBezTo>
                      <a:pt x="1416208" y="608741"/>
                      <a:pt x="1414187" y="608829"/>
                      <a:pt x="1412255" y="609180"/>
                    </a:cubicBezTo>
                    <a:cubicBezTo>
                      <a:pt x="1405226" y="610586"/>
                      <a:pt x="1398198" y="612080"/>
                      <a:pt x="1391170" y="613309"/>
                    </a:cubicBezTo>
                    <a:cubicBezTo>
                      <a:pt x="1382472" y="614803"/>
                      <a:pt x="1373599" y="617351"/>
                      <a:pt x="1364901" y="617175"/>
                    </a:cubicBezTo>
                    <a:cubicBezTo>
                      <a:pt x="1355150" y="616912"/>
                      <a:pt x="1348033" y="624379"/>
                      <a:pt x="1338457" y="624028"/>
                    </a:cubicBezTo>
                    <a:cubicBezTo>
                      <a:pt x="1336788" y="623940"/>
                      <a:pt x="1335383" y="628947"/>
                      <a:pt x="1333098" y="630529"/>
                    </a:cubicBezTo>
                    <a:cubicBezTo>
                      <a:pt x="1328618" y="633516"/>
                      <a:pt x="1323786" y="636767"/>
                      <a:pt x="1318690" y="637996"/>
                    </a:cubicBezTo>
                    <a:cubicBezTo>
                      <a:pt x="1304546" y="641423"/>
                      <a:pt x="1290226" y="642038"/>
                      <a:pt x="1275905" y="638172"/>
                    </a:cubicBezTo>
                    <a:cubicBezTo>
                      <a:pt x="1271776" y="641950"/>
                      <a:pt x="1267472" y="637206"/>
                      <a:pt x="1263167" y="638348"/>
                    </a:cubicBezTo>
                    <a:cubicBezTo>
                      <a:pt x="1259740" y="639314"/>
                      <a:pt x="1255611" y="640983"/>
                      <a:pt x="1252624" y="639929"/>
                    </a:cubicBezTo>
                    <a:cubicBezTo>
                      <a:pt x="1248231" y="638348"/>
                      <a:pt x="1244717" y="640808"/>
                      <a:pt x="1240764" y="640456"/>
                    </a:cubicBezTo>
                    <a:cubicBezTo>
                      <a:pt x="1237689" y="640193"/>
                      <a:pt x="1234438" y="642301"/>
                      <a:pt x="1231276" y="642213"/>
                    </a:cubicBezTo>
                    <a:cubicBezTo>
                      <a:pt x="1219503" y="641862"/>
                      <a:pt x="1207643" y="641071"/>
                      <a:pt x="1195871" y="640193"/>
                    </a:cubicBezTo>
                    <a:cubicBezTo>
                      <a:pt x="1192005" y="639929"/>
                      <a:pt x="1188140" y="638787"/>
                      <a:pt x="1184274" y="638172"/>
                    </a:cubicBezTo>
                    <a:cubicBezTo>
                      <a:pt x="1174522" y="636767"/>
                      <a:pt x="1164683" y="634219"/>
                      <a:pt x="1154931" y="634394"/>
                    </a:cubicBezTo>
                    <a:cubicBezTo>
                      <a:pt x="1146497" y="634482"/>
                      <a:pt x="1138151" y="630265"/>
                      <a:pt x="1129717" y="633955"/>
                    </a:cubicBezTo>
                    <a:cubicBezTo>
                      <a:pt x="1128838" y="634307"/>
                      <a:pt x="1127169" y="634482"/>
                      <a:pt x="1126730" y="633955"/>
                    </a:cubicBezTo>
                    <a:cubicBezTo>
                      <a:pt x="1123655" y="630353"/>
                      <a:pt x="1119614" y="632198"/>
                      <a:pt x="1116099" y="632022"/>
                    </a:cubicBezTo>
                    <a:cubicBezTo>
                      <a:pt x="1107841" y="631759"/>
                      <a:pt x="1099495" y="631671"/>
                      <a:pt x="1091237" y="632022"/>
                    </a:cubicBezTo>
                    <a:cubicBezTo>
                      <a:pt x="1083506" y="632374"/>
                      <a:pt x="1075775" y="628947"/>
                      <a:pt x="1068044" y="631935"/>
                    </a:cubicBezTo>
                    <a:cubicBezTo>
                      <a:pt x="1067429" y="632198"/>
                      <a:pt x="1066550" y="632198"/>
                      <a:pt x="1066023" y="631935"/>
                    </a:cubicBezTo>
                    <a:cubicBezTo>
                      <a:pt x="1058204" y="628420"/>
                      <a:pt x="1049682" y="629211"/>
                      <a:pt x="1041512" y="627718"/>
                    </a:cubicBezTo>
                    <a:cubicBezTo>
                      <a:pt x="1040545" y="627542"/>
                      <a:pt x="1039579" y="626751"/>
                      <a:pt x="1038612" y="626839"/>
                    </a:cubicBezTo>
                    <a:cubicBezTo>
                      <a:pt x="1030881" y="627103"/>
                      <a:pt x="1023238" y="626488"/>
                      <a:pt x="1016210" y="623061"/>
                    </a:cubicBezTo>
                    <a:cubicBezTo>
                      <a:pt x="1006282" y="618229"/>
                      <a:pt x="996443" y="615418"/>
                      <a:pt x="985109" y="619284"/>
                    </a:cubicBezTo>
                    <a:cubicBezTo>
                      <a:pt x="980717" y="620777"/>
                      <a:pt x="975094" y="619196"/>
                      <a:pt x="970174" y="618405"/>
                    </a:cubicBezTo>
                    <a:cubicBezTo>
                      <a:pt x="961477" y="616999"/>
                      <a:pt x="952955" y="614452"/>
                      <a:pt x="944257" y="613573"/>
                    </a:cubicBezTo>
                    <a:cubicBezTo>
                      <a:pt x="934769" y="612519"/>
                      <a:pt x="925281" y="611728"/>
                      <a:pt x="916408" y="608126"/>
                    </a:cubicBezTo>
                    <a:cubicBezTo>
                      <a:pt x="911225" y="605930"/>
                      <a:pt x="908062" y="608829"/>
                      <a:pt x="905162" y="611465"/>
                    </a:cubicBezTo>
                    <a:cubicBezTo>
                      <a:pt x="903405" y="612958"/>
                      <a:pt x="901121" y="616824"/>
                      <a:pt x="907007" y="617702"/>
                    </a:cubicBezTo>
                    <a:cubicBezTo>
                      <a:pt x="911049" y="618317"/>
                      <a:pt x="915090" y="619811"/>
                      <a:pt x="918956" y="621304"/>
                    </a:cubicBezTo>
                    <a:cubicBezTo>
                      <a:pt x="935121" y="627542"/>
                      <a:pt x="951725" y="632286"/>
                      <a:pt x="968242" y="637294"/>
                    </a:cubicBezTo>
                    <a:cubicBezTo>
                      <a:pt x="977115" y="640017"/>
                      <a:pt x="986164" y="642126"/>
                      <a:pt x="994598" y="646255"/>
                    </a:cubicBezTo>
                    <a:cubicBezTo>
                      <a:pt x="997058" y="647485"/>
                      <a:pt x="1001450" y="650911"/>
                      <a:pt x="1005228" y="646694"/>
                    </a:cubicBezTo>
                    <a:cubicBezTo>
                      <a:pt x="1005755" y="646167"/>
                      <a:pt x="1007864" y="646606"/>
                      <a:pt x="1009006" y="647221"/>
                    </a:cubicBezTo>
                    <a:cubicBezTo>
                      <a:pt x="1020427" y="652932"/>
                      <a:pt x="1032814" y="653986"/>
                      <a:pt x="1045202" y="654952"/>
                    </a:cubicBezTo>
                    <a:cubicBezTo>
                      <a:pt x="1051527" y="655479"/>
                      <a:pt x="1058292" y="654952"/>
                      <a:pt x="1063914" y="657236"/>
                    </a:cubicBezTo>
                    <a:cubicBezTo>
                      <a:pt x="1076214" y="662244"/>
                      <a:pt x="1089304" y="660487"/>
                      <a:pt x="1101955" y="662771"/>
                    </a:cubicBezTo>
                    <a:cubicBezTo>
                      <a:pt x="1109071" y="664089"/>
                      <a:pt x="1116012" y="665231"/>
                      <a:pt x="1122864" y="667515"/>
                    </a:cubicBezTo>
                    <a:cubicBezTo>
                      <a:pt x="1127696" y="669185"/>
                      <a:pt x="1133407" y="672171"/>
                      <a:pt x="1137712" y="670942"/>
                    </a:cubicBezTo>
                    <a:cubicBezTo>
                      <a:pt x="1144213" y="669097"/>
                      <a:pt x="1150362" y="669712"/>
                      <a:pt x="1156688" y="669360"/>
                    </a:cubicBezTo>
                    <a:cubicBezTo>
                      <a:pt x="1175752" y="668482"/>
                      <a:pt x="1194817" y="668394"/>
                      <a:pt x="1213793" y="666988"/>
                    </a:cubicBezTo>
                    <a:cubicBezTo>
                      <a:pt x="1220645" y="666461"/>
                      <a:pt x="1227147" y="664001"/>
                      <a:pt x="1233911" y="667164"/>
                    </a:cubicBezTo>
                    <a:cubicBezTo>
                      <a:pt x="1235053" y="667691"/>
                      <a:pt x="1236723" y="667603"/>
                      <a:pt x="1238041" y="667164"/>
                    </a:cubicBezTo>
                    <a:cubicBezTo>
                      <a:pt x="1248319" y="664177"/>
                      <a:pt x="1258950" y="662156"/>
                      <a:pt x="1269492" y="663298"/>
                    </a:cubicBezTo>
                    <a:cubicBezTo>
                      <a:pt x="1278365" y="664265"/>
                      <a:pt x="1285921" y="655831"/>
                      <a:pt x="1294882" y="660750"/>
                    </a:cubicBezTo>
                    <a:cubicBezTo>
                      <a:pt x="1294970" y="660838"/>
                      <a:pt x="1295321" y="660223"/>
                      <a:pt x="1295585" y="660048"/>
                    </a:cubicBezTo>
                    <a:cubicBezTo>
                      <a:pt x="1306567" y="654074"/>
                      <a:pt x="1318954" y="654425"/>
                      <a:pt x="1330902" y="652844"/>
                    </a:cubicBezTo>
                    <a:cubicBezTo>
                      <a:pt x="1335207" y="652229"/>
                      <a:pt x="1339336" y="652229"/>
                      <a:pt x="1343201" y="649945"/>
                    </a:cubicBezTo>
                    <a:cubicBezTo>
                      <a:pt x="1345925" y="648363"/>
                      <a:pt x="1349088" y="646782"/>
                      <a:pt x="1352163" y="646606"/>
                    </a:cubicBezTo>
                    <a:cubicBezTo>
                      <a:pt x="1368328" y="645815"/>
                      <a:pt x="1382384" y="637294"/>
                      <a:pt x="1397934" y="634394"/>
                    </a:cubicBezTo>
                    <a:cubicBezTo>
                      <a:pt x="1406456" y="632813"/>
                      <a:pt x="1414539" y="630002"/>
                      <a:pt x="1422446" y="625961"/>
                    </a:cubicBezTo>
                    <a:cubicBezTo>
                      <a:pt x="1430616" y="621744"/>
                      <a:pt x="1440016" y="620162"/>
                      <a:pt x="1448187" y="615506"/>
                    </a:cubicBezTo>
                    <a:cubicBezTo>
                      <a:pt x="1453370" y="612519"/>
                      <a:pt x="1459520" y="611289"/>
                      <a:pt x="1465055" y="608741"/>
                    </a:cubicBezTo>
                    <a:cubicBezTo>
                      <a:pt x="1469975" y="606457"/>
                      <a:pt x="1474367" y="602152"/>
                      <a:pt x="1479463" y="601186"/>
                    </a:cubicBezTo>
                    <a:cubicBezTo>
                      <a:pt x="1485613" y="600044"/>
                      <a:pt x="1487545" y="593542"/>
                      <a:pt x="1493344" y="592400"/>
                    </a:cubicBezTo>
                    <a:cubicBezTo>
                      <a:pt x="1495364" y="592049"/>
                      <a:pt x="1496858" y="589413"/>
                      <a:pt x="1498966" y="588447"/>
                    </a:cubicBezTo>
                    <a:cubicBezTo>
                      <a:pt x="1507137" y="584581"/>
                      <a:pt x="1515131" y="580540"/>
                      <a:pt x="1522335" y="574654"/>
                    </a:cubicBezTo>
                    <a:cubicBezTo>
                      <a:pt x="1530066" y="568328"/>
                      <a:pt x="1538237" y="562618"/>
                      <a:pt x="1545616" y="555765"/>
                    </a:cubicBezTo>
                    <a:cubicBezTo>
                      <a:pt x="1548164" y="553393"/>
                      <a:pt x="1551766" y="549088"/>
                      <a:pt x="1557037" y="551021"/>
                    </a:cubicBezTo>
                    <a:cubicBezTo>
                      <a:pt x="1557301" y="551109"/>
                      <a:pt x="1559058" y="548649"/>
                      <a:pt x="1558883" y="548474"/>
                    </a:cubicBezTo>
                    <a:cubicBezTo>
                      <a:pt x="1555720" y="545399"/>
                      <a:pt x="1558443" y="544432"/>
                      <a:pt x="1560552" y="542763"/>
                    </a:cubicBezTo>
                    <a:cubicBezTo>
                      <a:pt x="1562397" y="541269"/>
                      <a:pt x="1563890" y="539249"/>
                      <a:pt x="1565384" y="537404"/>
                    </a:cubicBezTo>
                    <a:cubicBezTo>
                      <a:pt x="1567844" y="534329"/>
                      <a:pt x="1570216" y="531166"/>
                      <a:pt x="1572763" y="528004"/>
                    </a:cubicBezTo>
                    <a:cubicBezTo>
                      <a:pt x="1575048" y="525104"/>
                      <a:pt x="1577068" y="521942"/>
                      <a:pt x="1579792" y="519570"/>
                    </a:cubicBezTo>
                    <a:cubicBezTo>
                      <a:pt x="1588138" y="512453"/>
                      <a:pt x="1589895" y="499715"/>
                      <a:pt x="1601052" y="495058"/>
                    </a:cubicBezTo>
                    <a:cubicBezTo>
                      <a:pt x="1601755" y="494795"/>
                      <a:pt x="1602458" y="492159"/>
                      <a:pt x="1602282" y="491984"/>
                    </a:cubicBezTo>
                    <a:cubicBezTo>
                      <a:pt x="1596572" y="488294"/>
                      <a:pt x="1600613" y="485921"/>
                      <a:pt x="1603073" y="483022"/>
                    </a:cubicBezTo>
                    <a:cubicBezTo>
                      <a:pt x="1604215" y="481705"/>
                      <a:pt x="1604127" y="479332"/>
                      <a:pt x="1604566" y="477488"/>
                    </a:cubicBezTo>
                    <a:cubicBezTo>
                      <a:pt x="1605709" y="472568"/>
                      <a:pt x="1604830" y="466770"/>
                      <a:pt x="1610804" y="465100"/>
                    </a:cubicBezTo>
                    <a:cubicBezTo>
                      <a:pt x="1610980" y="465979"/>
                      <a:pt x="1611155" y="466857"/>
                      <a:pt x="1611331" y="467736"/>
                    </a:cubicBezTo>
                    <a:cubicBezTo>
                      <a:pt x="1611770" y="467560"/>
                      <a:pt x="1612210" y="467472"/>
                      <a:pt x="1612649" y="467297"/>
                    </a:cubicBezTo>
                    <a:cubicBezTo>
                      <a:pt x="1612034" y="466242"/>
                      <a:pt x="1611331" y="465100"/>
                      <a:pt x="1610716" y="462992"/>
                    </a:cubicBezTo>
                    <a:cubicBezTo>
                      <a:pt x="1610628" y="455524"/>
                      <a:pt x="1616251" y="448584"/>
                      <a:pt x="1612825" y="440677"/>
                    </a:cubicBezTo>
                    <a:cubicBezTo>
                      <a:pt x="1612649" y="440325"/>
                      <a:pt x="1613703" y="439711"/>
                      <a:pt x="1613791" y="439095"/>
                    </a:cubicBezTo>
                    <a:cubicBezTo>
                      <a:pt x="1614845" y="434351"/>
                      <a:pt x="1617832" y="428904"/>
                      <a:pt x="1616427" y="424951"/>
                    </a:cubicBezTo>
                    <a:cubicBezTo>
                      <a:pt x="1613967" y="417835"/>
                      <a:pt x="1615900" y="410807"/>
                      <a:pt x="1614670" y="403954"/>
                    </a:cubicBezTo>
                    <a:cubicBezTo>
                      <a:pt x="1613967" y="400264"/>
                      <a:pt x="1615373" y="396574"/>
                      <a:pt x="1614582" y="393324"/>
                    </a:cubicBezTo>
                    <a:cubicBezTo>
                      <a:pt x="1613879" y="390337"/>
                      <a:pt x="1611155" y="388580"/>
                      <a:pt x="1612298" y="384363"/>
                    </a:cubicBezTo>
                    <a:cubicBezTo>
                      <a:pt x="1613001" y="381639"/>
                      <a:pt x="1608871" y="377861"/>
                      <a:pt x="1607114" y="374435"/>
                    </a:cubicBezTo>
                    <a:cubicBezTo>
                      <a:pt x="1606060" y="372502"/>
                      <a:pt x="1604742" y="370394"/>
                      <a:pt x="1604566" y="368285"/>
                    </a:cubicBezTo>
                    <a:cubicBezTo>
                      <a:pt x="1603688" y="358270"/>
                      <a:pt x="1600174" y="349309"/>
                      <a:pt x="1594024" y="341578"/>
                    </a:cubicBezTo>
                    <a:cubicBezTo>
                      <a:pt x="1585854" y="331387"/>
                      <a:pt x="1581373" y="318999"/>
                      <a:pt x="1571885" y="309160"/>
                    </a:cubicBezTo>
                    <a:cubicBezTo>
                      <a:pt x="1562309" y="299232"/>
                      <a:pt x="1552469" y="289305"/>
                      <a:pt x="1542805" y="279289"/>
                    </a:cubicBezTo>
                    <a:cubicBezTo>
                      <a:pt x="1539027" y="275336"/>
                      <a:pt x="1538325" y="267341"/>
                      <a:pt x="1530154" y="268308"/>
                    </a:cubicBezTo>
                    <a:cubicBezTo>
                      <a:pt x="1529539" y="268396"/>
                      <a:pt x="1528661" y="266287"/>
                      <a:pt x="1527870" y="265321"/>
                    </a:cubicBezTo>
                    <a:cubicBezTo>
                      <a:pt x="1526640" y="263827"/>
                      <a:pt x="1525498" y="261279"/>
                      <a:pt x="1524180" y="261192"/>
                    </a:cubicBezTo>
                    <a:cubicBezTo>
                      <a:pt x="1513813" y="260225"/>
                      <a:pt x="1507752" y="251791"/>
                      <a:pt x="1500635" y="246256"/>
                    </a:cubicBezTo>
                    <a:cubicBezTo>
                      <a:pt x="1492992" y="240282"/>
                      <a:pt x="1484295" y="236856"/>
                      <a:pt x="1476564" y="231409"/>
                    </a:cubicBezTo>
                    <a:cubicBezTo>
                      <a:pt x="1472610" y="228598"/>
                      <a:pt x="1468657" y="225259"/>
                      <a:pt x="1464176" y="223854"/>
                    </a:cubicBezTo>
                    <a:cubicBezTo>
                      <a:pt x="1449680" y="219198"/>
                      <a:pt x="1436941" y="211027"/>
                      <a:pt x="1424027" y="203384"/>
                    </a:cubicBezTo>
                    <a:cubicBezTo>
                      <a:pt x="1420776" y="201451"/>
                      <a:pt x="1418053" y="200836"/>
                      <a:pt x="1414714" y="201100"/>
                    </a:cubicBezTo>
                    <a:cubicBezTo>
                      <a:pt x="1416559" y="203560"/>
                      <a:pt x="1417965" y="206810"/>
                      <a:pt x="1420425" y="208304"/>
                    </a:cubicBezTo>
                    <a:cubicBezTo>
                      <a:pt x="1427453" y="212433"/>
                      <a:pt x="1433779" y="217440"/>
                      <a:pt x="1440368" y="222184"/>
                    </a:cubicBezTo>
                    <a:cubicBezTo>
                      <a:pt x="1449065" y="228510"/>
                      <a:pt x="1458202" y="234221"/>
                      <a:pt x="1466900" y="240634"/>
                    </a:cubicBezTo>
                    <a:cubicBezTo>
                      <a:pt x="1476564" y="247838"/>
                      <a:pt x="1486667" y="254339"/>
                      <a:pt x="1497121" y="260225"/>
                    </a:cubicBezTo>
                    <a:cubicBezTo>
                      <a:pt x="1506873" y="265672"/>
                      <a:pt x="1515922" y="271998"/>
                      <a:pt x="1524707" y="278938"/>
                    </a:cubicBezTo>
                    <a:cubicBezTo>
                      <a:pt x="1531999" y="284649"/>
                      <a:pt x="1537973" y="290798"/>
                      <a:pt x="1543157" y="298178"/>
                    </a:cubicBezTo>
                    <a:cubicBezTo>
                      <a:pt x="1548516" y="305821"/>
                      <a:pt x="1552557" y="314080"/>
                      <a:pt x="1555983" y="322865"/>
                    </a:cubicBezTo>
                    <a:cubicBezTo>
                      <a:pt x="1559146" y="331123"/>
                      <a:pt x="1565384" y="338239"/>
                      <a:pt x="1570216" y="345970"/>
                    </a:cubicBezTo>
                    <a:cubicBezTo>
                      <a:pt x="1571446" y="347903"/>
                      <a:pt x="1572763" y="349748"/>
                      <a:pt x="1573378" y="351857"/>
                    </a:cubicBezTo>
                    <a:cubicBezTo>
                      <a:pt x="1576278" y="361696"/>
                      <a:pt x="1578913" y="371712"/>
                      <a:pt x="1585502" y="379970"/>
                    </a:cubicBezTo>
                    <a:cubicBezTo>
                      <a:pt x="1587699" y="382693"/>
                      <a:pt x="1589016" y="386032"/>
                      <a:pt x="1590598" y="389195"/>
                    </a:cubicBezTo>
                    <a:cubicBezTo>
                      <a:pt x="1590861" y="389810"/>
                      <a:pt x="1590686" y="391303"/>
                      <a:pt x="1590246" y="391567"/>
                    </a:cubicBezTo>
                    <a:cubicBezTo>
                      <a:pt x="1585678" y="394202"/>
                      <a:pt x="1585678" y="394202"/>
                      <a:pt x="1589807" y="399034"/>
                    </a:cubicBezTo>
                    <a:moveTo>
                      <a:pt x="1000132" y="37340"/>
                    </a:moveTo>
                    <a:cubicBezTo>
                      <a:pt x="1001538" y="37955"/>
                      <a:pt x="1003032" y="39185"/>
                      <a:pt x="1004437" y="39185"/>
                    </a:cubicBezTo>
                    <a:cubicBezTo>
                      <a:pt x="1006634" y="39009"/>
                      <a:pt x="1008742" y="37340"/>
                      <a:pt x="1010851" y="37516"/>
                    </a:cubicBezTo>
                    <a:cubicBezTo>
                      <a:pt x="1016473" y="37867"/>
                      <a:pt x="1022535" y="37604"/>
                      <a:pt x="1027455" y="39800"/>
                    </a:cubicBezTo>
                    <a:cubicBezTo>
                      <a:pt x="1032726" y="42172"/>
                      <a:pt x="1038700" y="41996"/>
                      <a:pt x="1043269" y="44017"/>
                    </a:cubicBezTo>
                    <a:cubicBezTo>
                      <a:pt x="1059961" y="51309"/>
                      <a:pt x="1078234" y="48849"/>
                      <a:pt x="1095103" y="53945"/>
                    </a:cubicBezTo>
                    <a:cubicBezTo>
                      <a:pt x="1104591" y="56844"/>
                      <a:pt x="1114342" y="59040"/>
                      <a:pt x="1123743" y="62379"/>
                    </a:cubicBezTo>
                    <a:cubicBezTo>
                      <a:pt x="1132792" y="65541"/>
                      <a:pt x="1141401" y="69670"/>
                      <a:pt x="1150187" y="73536"/>
                    </a:cubicBezTo>
                    <a:cubicBezTo>
                      <a:pt x="1154579" y="75469"/>
                      <a:pt x="1158709" y="79598"/>
                      <a:pt x="1163013" y="79510"/>
                    </a:cubicBezTo>
                    <a:cubicBezTo>
                      <a:pt x="1166440" y="79510"/>
                      <a:pt x="1170657" y="88383"/>
                      <a:pt x="1173732" y="79422"/>
                    </a:cubicBezTo>
                    <a:cubicBezTo>
                      <a:pt x="1173819" y="79159"/>
                      <a:pt x="1176367" y="79159"/>
                      <a:pt x="1177070" y="79774"/>
                    </a:cubicBezTo>
                    <a:cubicBezTo>
                      <a:pt x="1183571" y="85396"/>
                      <a:pt x="1191039" y="88295"/>
                      <a:pt x="1199736" y="87768"/>
                    </a:cubicBezTo>
                    <a:cubicBezTo>
                      <a:pt x="1200000" y="87768"/>
                      <a:pt x="1200176" y="88383"/>
                      <a:pt x="1200439" y="88471"/>
                    </a:cubicBezTo>
                    <a:cubicBezTo>
                      <a:pt x="1213266" y="89789"/>
                      <a:pt x="1222842" y="99277"/>
                      <a:pt x="1235317" y="101913"/>
                    </a:cubicBezTo>
                    <a:cubicBezTo>
                      <a:pt x="1243751" y="103670"/>
                      <a:pt x="1246299" y="114037"/>
                      <a:pt x="1241115" y="121504"/>
                    </a:cubicBezTo>
                    <a:cubicBezTo>
                      <a:pt x="1238831" y="124667"/>
                      <a:pt x="1240149" y="124667"/>
                      <a:pt x="1242609" y="124403"/>
                    </a:cubicBezTo>
                    <a:cubicBezTo>
                      <a:pt x="1248847" y="123700"/>
                      <a:pt x="1254294" y="124140"/>
                      <a:pt x="1257456" y="130905"/>
                    </a:cubicBezTo>
                    <a:cubicBezTo>
                      <a:pt x="1258774" y="133716"/>
                      <a:pt x="1263518" y="133891"/>
                      <a:pt x="1263869" y="131432"/>
                    </a:cubicBezTo>
                    <a:cubicBezTo>
                      <a:pt x="1264924" y="124755"/>
                      <a:pt x="1267296" y="132486"/>
                      <a:pt x="1268350" y="130641"/>
                    </a:cubicBezTo>
                    <a:cubicBezTo>
                      <a:pt x="1274148" y="135736"/>
                      <a:pt x="1279859" y="141008"/>
                      <a:pt x="1288556" y="139426"/>
                    </a:cubicBezTo>
                    <a:cubicBezTo>
                      <a:pt x="1293476" y="144170"/>
                      <a:pt x="1299714" y="143028"/>
                      <a:pt x="1305688" y="143028"/>
                    </a:cubicBezTo>
                    <a:cubicBezTo>
                      <a:pt x="1307006" y="143028"/>
                      <a:pt x="1308236" y="142589"/>
                      <a:pt x="1309553" y="142326"/>
                    </a:cubicBezTo>
                    <a:cubicBezTo>
                      <a:pt x="1308499" y="141183"/>
                      <a:pt x="1307621" y="139251"/>
                      <a:pt x="1306391" y="138987"/>
                    </a:cubicBezTo>
                    <a:cubicBezTo>
                      <a:pt x="1295058" y="136791"/>
                      <a:pt x="1287414" y="128972"/>
                      <a:pt x="1279332" y="121768"/>
                    </a:cubicBezTo>
                    <a:cubicBezTo>
                      <a:pt x="1275466" y="118341"/>
                      <a:pt x="1273358" y="111840"/>
                      <a:pt x="1266154" y="113949"/>
                    </a:cubicBezTo>
                    <a:cubicBezTo>
                      <a:pt x="1265715" y="114037"/>
                      <a:pt x="1264748" y="113597"/>
                      <a:pt x="1264484" y="113070"/>
                    </a:cubicBezTo>
                    <a:cubicBezTo>
                      <a:pt x="1261146" y="107799"/>
                      <a:pt x="1254908" y="107799"/>
                      <a:pt x="1250252" y="104988"/>
                    </a:cubicBezTo>
                    <a:cubicBezTo>
                      <a:pt x="1245245" y="102001"/>
                      <a:pt x="1240764" y="97959"/>
                      <a:pt x="1235581" y="95412"/>
                    </a:cubicBezTo>
                    <a:cubicBezTo>
                      <a:pt x="1223457" y="89613"/>
                      <a:pt x="1209927" y="86538"/>
                      <a:pt x="1199561" y="77226"/>
                    </a:cubicBezTo>
                    <a:cubicBezTo>
                      <a:pt x="1198946" y="76699"/>
                      <a:pt x="1197628" y="76874"/>
                      <a:pt x="1196749" y="76611"/>
                    </a:cubicBezTo>
                    <a:cubicBezTo>
                      <a:pt x="1191127" y="75117"/>
                      <a:pt x="1185504" y="73800"/>
                      <a:pt x="1180057" y="71955"/>
                    </a:cubicBezTo>
                    <a:cubicBezTo>
                      <a:pt x="1175576" y="70461"/>
                      <a:pt x="1171359" y="67825"/>
                      <a:pt x="1166879" y="66332"/>
                    </a:cubicBezTo>
                    <a:cubicBezTo>
                      <a:pt x="1163189" y="65102"/>
                      <a:pt x="1158884" y="65366"/>
                      <a:pt x="1155546" y="63784"/>
                    </a:cubicBezTo>
                    <a:cubicBezTo>
                      <a:pt x="1152647" y="62379"/>
                      <a:pt x="1150977" y="57986"/>
                      <a:pt x="1148166" y="57107"/>
                    </a:cubicBezTo>
                    <a:cubicBezTo>
                      <a:pt x="1144828" y="56141"/>
                      <a:pt x="1139820" y="59216"/>
                      <a:pt x="1137272" y="57634"/>
                    </a:cubicBezTo>
                    <a:cubicBezTo>
                      <a:pt x="1130507" y="53417"/>
                      <a:pt x="1122601" y="54560"/>
                      <a:pt x="1115924" y="51485"/>
                    </a:cubicBezTo>
                    <a:cubicBezTo>
                      <a:pt x="1110653" y="49113"/>
                      <a:pt x="1105821" y="47004"/>
                      <a:pt x="1099934" y="47443"/>
                    </a:cubicBezTo>
                    <a:cubicBezTo>
                      <a:pt x="1098529" y="47531"/>
                      <a:pt x="1096772" y="46477"/>
                      <a:pt x="1095717" y="45423"/>
                    </a:cubicBezTo>
                    <a:cubicBezTo>
                      <a:pt x="1091412" y="41294"/>
                      <a:pt x="1086229" y="41118"/>
                      <a:pt x="1080782" y="41294"/>
                    </a:cubicBezTo>
                    <a:cubicBezTo>
                      <a:pt x="1078762" y="41381"/>
                      <a:pt x="1076477" y="41733"/>
                      <a:pt x="1074720" y="41030"/>
                    </a:cubicBezTo>
                    <a:cubicBezTo>
                      <a:pt x="1067516" y="38394"/>
                      <a:pt x="1060137" y="37252"/>
                      <a:pt x="1052493" y="37077"/>
                    </a:cubicBezTo>
                    <a:cubicBezTo>
                      <a:pt x="1048276" y="36989"/>
                      <a:pt x="1042039" y="37252"/>
                      <a:pt x="1040282" y="34792"/>
                    </a:cubicBezTo>
                    <a:cubicBezTo>
                      <a:pt x="1036767" y="29873"/>
                      <a:pt x="1034132" y="30839"/>
                      <a:pt x="1030091" y="32948"/>
                    </a:cubicBezTo>
                    <a:cubicBezTo>
                      <a:pt x="1028773" y="33650"/>
                      <a:pt x="1026664" y="33211"/>
                      <a:pt x="1024995" y="32948"/>
                    </a:cubicBezTo>
                    <a:cubicBezTo>
                      <a:pt x="1021832" y="32420"/>
                      <a:pt x="1018670" y="31366"/>
                      <a:pt x="1015419" y="31103"/>
                    </a:cubicBezTo>
                    <a:cubicBezTo>
                      <a:pt x="1008215" y="30400"/>
                      <a:pt x="1000572" y="32772"/>
                      <a:pt x="994071" y="27325"/>
                    </a:cubicBezTo>
                    <a:cubicBezTo>
                      <a:pt x="993104" y="26534"/>
                      <a:pt x="990469" y="27852"/>
                      <a:pt x="988624" y="28116"/>
                    </a:cubicBezTo>
                    <a:cubicBezTo>
                      <a:pt x="987482" y="28291"/>
                      <a:pt x="986076" y="28818"/>
                      <a:pt x="985109" y="28379"/>
                    </a:cubicBezTo>
                    <a:cubicBezTo>
                      <a:pt x="979136" y="25656"/>
                      <a:pt x="973337" y="23108"/>
                      <a:pt x="966572" y="26798"/>
                    </a:cubicBezTo>
                    <a:cubicBezTo>
                      <a:pt x="964727" y="27852"/>
                      <a:pt x="961301" y="27852"/>
                      <a:pt x="959544" y="26798"/>
                    </a:cubicBezTo>
                    <a:cubicBezTo>
                      <a:pt x="954712" y="23811"/>
                      <a:pt x="949705" y="25041"/>
                      <a:pt x="944785" y="24953"/>
                    </a:cubicBezTo>
                    <a:cubicBezTo>
                      <a:pt x="925457" y="24777"/>
                      <a:pt x="906129" y="24953"/>
                      <a:pt x="886801" y="24777"/>
                    </a:cubicBezTo>
                    <a:cubicBezTo>
                      <a:pt x="883902" y="24777"/>
                      <a:pt x="881091" y="23196"/>
                      <a:pt x="878191" y="23196"/>
                    </a:cubicBezTo>
                    <a:cubicBezTo>
                      <a:pt x="875029" y="23196"/>
                      <a:pt x="871602" y="23547"/>
                      <a:pt x="868879" y="25041"/>
                    </a:cubicBezTo>
                    <a:cubicBezTo>
                      <a:pt x="863696" y="27852"/>
                      <a:pt x="858337" y="26534"/>
                      <a:pt x="853065" y="26973"/>
                    </a:cubicBezTo>
                    <a:cubicBezTo>
                      <a:pt x="845071" y="27588"/>
                      <a:pt x="836549" y="26886"/>
                      <a:pt x="829257" y="29521"/>
                    </a:cubicBezTo>
                    <a:cubicBezTo>
                      <a:pt x="824513" y="31278"/>
                      <a:pt x="820911" y="28203"/>
                      <a:pt x="817572" y="29521"/>
                    </a:cubicBezTo>
                    <a:cubicBezTo>
                      <a:pt x="808260" y="33211"/>
                      <a:pt x="797278" y="27676"/>
                      <a:pt x="788844" y="35232"/>
                    </a:cubicBezTo>
                    <a:cubicBezTo>
                      <a:pt x="774700" y="33826"/>
                      <a:pt x="761961" y="42348"/>
                      <a:pt x="747904" y="41469"/>
                    </a:cubicBezTo>
                    <a:cubicBezTo>
                      <a:pt x="732091" y="49113"/>
                      <a:pt x="713729" y="48322"/>
                      <a:pt x="698003" y="56141"/>
                    </a:cubicBezTo>
                    <a:cubicBezTo>
                      <a:pt x="689306" y="60446"/>
                      <a:pt x="679466" y="60709"/>
                      <a:pt x="670944" y="66068"/>
                    </a:cubicBezTo>
                    <a:cubicBezTo>
                      <a:pt x="666727" y="68704"/>
                      <a:pt x="661368" y="72306"/>
                      <a:pt x="655218" y="70637"/>
                    </a:cubicBezTo>
                    <a:cubicBezTo>
                      <a:pt x="654516" y="70461"/>
                      <a:pt x="653374" y="71252"/>
                      <a:pt x="652759" y="71955"/>
                    </a:cubicBezTo>
                    <a:cubicBezTo>
                      <a:pt x="645028" y="80301"/>
                      <a:pt x="634046" y="80301"/>
                      <a:pt x="624206" y="83112"/>
                    </a:cubicBezTo>
                    <a:cubicBezTo>
                      <a:pt x="622098" y="83727"/>
                      <a:pt x="619286" y="84430"/>
                      <a:pt x="618232" y="86011"/>
                    </a:cubicBezTo>
                    <a:cubicBezTo>
                      <a:pt x="615157" y="90667"/>
                      <a:pt x="615421" y="90755"/>
                      <a:pt x="613137" y="91458"/>
                    </a:cubicBezTo>
                    <a:cubicBezTo>
                      <a:pt x="611643" y="91897"/>
                      <a:pt x="609798" y="92249"/>
                      <a:pt x="608744" y="93303"/>
                    </a:cubicBezTo>
                    <a:cubicBezTo>
                      <a:pt x="601188" y="101473"/>
                      <a:pt x="590822" y="104988"/>
                      <a:pt x="581334" y="109820"/>
                    </a:cubicBezTo>
                    <a:cubicBezTo>
                      <a:pt x="575096" y="112982"/>
                      <a:pt x="570088" y="116936"/>
                      <a:pt x="565696" y="121856"/>
                    </a:cubicBezTo>
                    <a:cubicBezTo>
                      <a:pt x="562006" y="125985"/>
                      <a:pt x="557086" y="127830"/>
                      <a:pt x="552869" y="130817"/>
                    </a:cubicBezTo>
                    <a:cubicBezTo>
                      <a:pt x="548388" y="134067"/>
                      <a:pt x="545401" y="139338"/>
                      <a:pt x="541624" y="143555"/>
                    </a:cubicBezTo>
                    <a:cubicBezTo>
                      <a:pt x="540833" y="144434"/>
                      <a:pt x="539252" y="144522"/>
                      <a:pt x="538197" y="145312"/>
                    </a:cubicBezTo>
                    <a:cubicBezTo>
                      <a:pt x="536880" y="146279"/>
                      <a:pt x="535737" y="147509"/>
                      <a:pt x="534595" y="148651"/>
                    </a:cubicBezTo>
                    <a:cubicBezTo>
                      <a:pt x="526864" y="156470"/>
                      <a:pt x="519133" y="164377"/>
                      <a:pt x="511402" y="172284"/>
                    </a:cubicBezTo>
                    <a:cubicBezTo>
                      <a:pt x="510787" y="172899"/>
                      <a:pt x="509908" y="174304"/>
                      <a:pt x="510084" y="174480"/>
                    </a:cubicBezTo>
                    <a:cubicBezTo>
                      <a:pt x="510875" y="175271"/>
                      <a:pt x="511841" y="176149"/>
                      <a:pt x="512895" y="176325"/>
                    </a:cubicBezTo>
                    <a:cubicBezTo>
                      <a:pt x="518430" y="177467"/>
                      <a:pt x="524229" y="174656"/>
                      <a:pt x="529851" y="178082"/>
                    </a:cubicBezTo>
                    <a:cubicBezTo>
                      <a:pt x="531345" y="178960"/>
                      <a:pt x="535825" y="176061"/>
                      <a:pt x="538110" y="173953"/>
                    </a:cubicBezTo>
                    <a:cubicBezTo>
                      <a:pt x="546807" y="165695"/>
                      <a:pt x="555065" y="156821"/>
                      <a:pt x="563851" y="148651"/>
                    </a:cubicBezTo>
                    <a:cubicBezTo>
                      <a:pt x="567365" y="145400"/>
                      <a:pt x="571582" y="142413"/>
                      <a:pt x="576062" y="140656"/>
                    </a:cubicBezTo>
                    <a:cubicBezTo>
                      <a:pt x="587835" y="135824"/>
                      <a:pt x="598201" y="128796"/>
                      <a:pt x="608832" y="122119"/>
                    </a:cubicBezTo>
                    <a:cubicBezTo>
                      <a:pt x="611907" y="120186"/>
                      <a:pt x="614454" y="117463"/>
                      <a:pt x="617529" y="115618"/>
                    </a:cubicBezTo>
                    <a:cubicBezTo>
                      <a:pt x="625524" y="110786"/>
                      <a:pt x="633694" y="106305"/>
                      <a:pt x="641777" y="101649"/>
                    </a:cubicBezTo>
                    <a:cubicBezTo>
                      <a:pt x="657415" y="92776"/>
                      <a:pt x="671911" y="82058"/>
                      <a:pt x="688515" y="74414"/>
                    </a:cubicBezTo>
                    <a:cubicBezTo>
                      <a:pt x="700375" y="68880"/>
                      <a:pt x="713026" y="66947"/>
                      <a:pt x="725062" y="62554"/>
                    </a:cubicBezTo>
                    <a:cubicBezTo>
                      <a:pt x="733760" y="59392"/>
                      <a:pt x="743424" y="58513"/>
                      <a:pt x="752121" y="55350"/>
                    </a:cubicBezTo>
                    <a:cubicBezTo>
                      <a:pt x="767320" y="49903"/>
                      <a:pt x="783309" y="48058"/>
                      <a:pt x="798947" y="46213"/>
                    </a:cubicBezTo>
                    <a:cubicBezTo>
                      <a:pt x="815903" y="44193"/>
                      <a:pt x="833298" y="46828"/>
                      <a:pt x="849990" y="41645"/>
                    </a:cubicBezTo>
                    <a:cubicBezTo>
                      <a:pt x="861324" y="44105"/>
                      <a:pt x="871075" y="36110"/>
                      <a:pt x="882408" y="36813"/>
                    </a:cubicBezTo>
                    <a:cubicBezTo>
                      <a:pt x="885483" y="36989"/>
                      <a:pt x="888910" y="34617"/>
                      <a:pt x="892336" y="37164"/>
                    </a:cubicBezTo>
                    <a:cubicBezTo>
                      <a:pt x="893214" y="37867"/>
                      <a:pt x="895499" y="38043"/>
                      <a:pt x="896201" y="37428"/>
                    </a:cubicBezTo>
                    <a:cubicBezTo>
                      <a:pt x="900418" y="33738"/>
                      <a:pt x="905426" y="35495"/>
                      <a:pt x="909907" y="35583"/>
                    </a:cubicBezTo>
                    <a:cubicBezTo>
                      <a:pt x="916847" y="35759"/>
                      <a:pt x="924139" y="33562"/>
                      <a:pt x="930816" y="37516"/>
                    </a:cubicBezTo>
                    <a:cubicBezTo>
                      <a:pt x="937141" y="33299"/>
                      <a:pt x="943467" y="36725"/>
                      <a:pt x="949792" y="37340"/>
                    </a:cubicBezTo>
                    <a:cubicBezTo>
                      <a:pt x="954624" y="37780"/>
                      <a:pt x="959720" y="35759"/>
                      <a:pt x="964552" y="36110"/>
                    </a:cubicBezTo>
                    <a:cubicBezTo>
                      <a:pt x="967890" y="36374"/>
                      <a:pt x="971580" y="34705"/>
                      <a:pt x="973952" y="35759"/>
                    </a:cubicBezTo>
                    <a:cubicBezTo>
                      <a:pt x="981947" y="39009"/>
                      <a:pt x="990117" y="36462"/>
                      <a:pt x="1000132" y="37340"/>
                    </a:cubicBezTo>
                    <a:moveTo>
                      <a:pt x="165873" y="359676"/>
                    </a:moveTo>
                    <a:cubicBezTo>
                      <a:pt x="162271" y="364771"/>
                      <a:pt x="165961" y="372502"/>
                      <a:pt x="159723" y="376895"/>
                    </a:cubicBezTo>
                    <a:cubicBezTo>
                      <a:pt x="159108" y="377334"/>
                      <a:pt x="159108" y="379882"/>
                      <a:pt x="159723" y="380848"/>
                    </a:cubicBezTo>
                    <a:cubicBezTo>
                      <a:pt x="162359" y="384890"/>
                      <a:pt x="157527" y="389546"/>
                      <a:pt x="159811" y="392445"/>
                    </a:cubicBezTo>
                    <a:cubicBezTo>
                      <a:pt x="164292" y="398068"/>
                      <a:pt x="157703" y="400440"/>
                      <a:pt x="157439" y="404481"/>
                    </a:cubicBezTo>
                    <a:cubicBezTo>
                      <a:pt x="157088" y="411070"/>
                      <a:pt x="155946" y="417396"/>
                      <a:pt x="148654" y="420383"/>
                    </a:cubicBezTo>
                    <a:cubicBezTo>
                      <a:pt x="147775" y="420734"/>
                      <a:pt x="147600" y="422579"/>
                      <a:pt x="147072" y="423809"/>
                    </a:cubicBezTo>
                    <a:cubicBezTo>
                      <a:pt x="148302" y="424160"/>
                      <a:pt x="149532" y="425039"/>
                      <a:pt x="150674" y="424863"/>
                    </a:cubicBezTo>
                    <a:cubicBezTo>
                      <a:pt x="156648" y="423897"/>
                      <a:pt x="156473" y="428904"/>
                      <a:pt x="155067" y="431101"/>
                    </a:cubicBezTo>
                    <a:cubicBezTo>
                      <a:pt x="151114" y="437338"/>
                      <a:pt x="156033" y="437778"/>
                      <a:pt x="159460" y="439447"/>
                    </a:cubicBezTo>
                    <a:cubicBezTo>
                      <a:pt x="161480" y="440413"/>
                      <a:pt x="163677" y="441116"/>
                      <a:pt x="165434" y="442434"/>
                    </a:cubicBezTo>
                    <a:cubicBezTo>
                      <a:pt x="168684" y="444718"/>
                      <a:pt x="171496" y="447705"/>
                      <a:pt x="174922" y="449550"/>
                    </a:cubicBezTo>
                    <a:cubicBezTo>
                      <a:pt x="178524" y="451483"/>
                      <a:pt x="182741" y="452361"/>
                      <a:pt x="186519" y="454031"/>
                    </a:cubicBezTo>
                    <a:cubicBezTo>
                      <a:pt x="190296" y="455700"/>
                      <a:pt x="193811" y="457193"/>
                      <a:pt x="195743" y="461850"/>
                    </a:cubicBezTo>
                    <a:cubicBezTo>
                      <a:pt x="196973" y="464749"/>
                      <a:pt x="201014" y="466770"/>
                      <a:pt x="204089" y="468527"/>
                    </a:cubicBezTo>
                    <a:cubicBezTo>
                      <a:pt x="214105" y="474149"/>
                      <a:pt x="224120" y="479684"/>
                      <a:pt x="232115" y="488294"/>
                    </a:cubicBezTo>
                    <a:cubicBezTo>
                      <a:pt x="236508" y="492950"/>
                      <a:pt x="242482" y="493565"/>
                      <a:pt x="248543" y="493301"/>
                    </a:cubicBezTo>
                    <a:cubicBezTo>
                      <a:pt x="249246" y="493301"/>
                      <a:pt x="250301" y="492335"/>
                      <a:pt x="250388" y="491632"/>
                    </a:cubicBezTo>
                    <a:cubicBezTo>
                      <a:pt x="250476" y="490929"/>
                      <a:pt x="249861" y="489699"/>
                      <a:pt x="249158" y="489260"/>
                    </a:cubicBezTo>
                    <a:cubicBezTo>
                      <a:pt x="243711" y="485746"/>
                      <a:pt x="238352" y="482232"/>
                      <a:pt x="232818" y="478893"/>
                    </a:cubicBezTo>
                    <a:cubicBezTo>
                      <a:pt x="224208" y="473710"/>
                      <a:pt x="218146" y="467033"/>
                      <a:pt x="217180" y="456491"/>
                    </a:cubicBezTo>
                    <a:cubicBezTo>
                      <a:pt x="217004" y="454909"/>
                      <a:pt x="215071" y="452274"/>
                      <a:pt x="213841" y="452098"/>
                    </a:cubicBezTo>
                    <a:cubicBezTo>
                      <a:pt x="205495" y="451307"/>
                      <a:pt x="205319" y="445245"/>
                      <a:pt x="204880" y="439183"/>
                    </a:cubicBezTo>
                    <a:cubicBezTo>
                      <a:pt x="204792" y="437866"/>
                      <a:pt x="204002" y="436021"/>
                      <a:pt x="203035" y="435406"/>
                    </a:cubicBezTo>
                    <a:cubicBezTo>
                      <a:pt x="196973" y="431979"/>
                      <a:pt x="193723" y="426620"/>
                      <a:pt x="190911" y="420383"/>
                    </a:cubicBezTo>
                    <a:cubicBezTo>
                      <a:pt x="187221" y="412124"/>
                      <a:pt x="182917" y="404042"/>
                      <a:pt x="176415" y="397365"/>
                    </a:cubicBezTo>
                    <a:cubicBezTo>
                      <a:pt x="173428" y="394290"/>
                      <a:pt x="170090" y="390776"/>
                      <a:pt x="172462" y="386120"/>
                    </a:cubicBezTo>
                    <a:cubicBezTo>
                      <a:pt x="174307" y="382518"/>
                      <a:pt x="182302" y="377246"/>
                      <a:pt x="187924" y="379882"/>
                    </a:cubicBezTo>
                    <a:cubicBezTo>
                      <a:pt x="189066" y="380409"/>
                      <a:pt x="190911" y="381639"/>
                      <a:pt x="191351" y="381288"/>
                    </a:cubicBezTo>
                    <a:cubicBezTo>
                      <a:pt x="197149" y="375929"/>
                      <a:pt x="203826" y="379706"/>
                      <a:pt x="207955" y="382078"/>
                    </a:cubicBezTo>
                    <a:cubicBezTo>
                      <a:pt x="213753" y="385417"/>
                      <a:pt x="217443" y="380848"/>
                      <a:pt x="222099" y="381288"/>
                    </a:cubicBezTo>
                    <a:cubicBezTo>
                      <a:pt x="222275" y="381288"/>
                      <a:pt x="222627" y="380146"/>
                      <a:pt x="222715" y="379443"/>
                    </a:cubicBezTo>
                    <a:cubicBezTo>
                      <a:pt x="223154" y="371975"/>
                      <a:pt x="222715" y="372327"/>
                      <a:pt x="216125" y="370833"/>
                    </a:cubicBezTo>
                    <a:cubicBezTo>
                      <a:pt x="206374" y="368637"/>
                      <a:pt x="196622" y="366089"/>
                      <a:pt x="189242" y="358446"/>
                    </a:cubicBezTo>
                    <a:cubicBezTo>
                      <a:pt x="185289" y="354317"/>
                      <a:pt x="183532" y="349572"/>
                      <a:pt x="184322" y="343950"/>
                    </a:cubicBezTo>
                    <a:cubicBezTo>
                      <a:pt x="184586" y="342105"/>
                      <a:pt x="187134" y="340172"/>
                      <a:pt x="183971" y="338503"/>
                    </a:cubicBezTo>
                    <a:cubicBezTo>
                      <a:pt x="181160" y="337009"/>
                      <a:pt x="179139" y="337800"/>
                      <a:pt x="176855" y="339909"/>
                    </a:cubicBezTo>
                    <a:cubicBezTo>
                      <a:pt x="171583" y="345180"/>
                      <a:pt x="166664" y="350451"/>
                      <a:pt x="165873" y="359676"/>
                    </a:cubicBezTo>
                    <a:moveTo>
                      <a:pt x="42614" y="387613"/>
                    </a:moveTo>
                    <a:cubicBezTo>
                      <a:pt x="40154" y="392006"/>
                      <a:pt x="39100" y="397453"/>
                      <a:pt x="33302" y="399298"/>
                    </a:cubicBezTo>
                    <a:cubicBezTo>
                      <a:pt x="32511" y="399561"/>
                      <a:pt x="32511" y="402461"/>
                      <a:pt x="32160" y="404130"/>
                    </a:cubicBezTo>
                    <a:cubicBezTo>
                      <a:pt x="37079" y="404481"/>
                      <a:pt x="35410" y="406414"/>
                      <a:pt x="33741" y="409225"/>
                    </a:cubicBezTo>
                    <a:cubicBezTo>
                      <a:pt x="32072" y="412037"/>
                      <a:pt x="30051" y="415287"/>
                      <a:pt x="33214" y="418801"/>
                    </a:cubicBezTo>
                    <a:cubicBezTo>
                      <a:pt x="33917" y="419592"/>
                      <a:pt x="33653" y="421613"/>
                      <a:pt x="33214" y="422843"/>
                    </a:cubicBezTo>
                    <a:cubicBezTo>
                      <a:pt x="31457" y="428290"/>
                      <a:pt x="30315" y="433736"/>
                      <a:pt x="29348" y="439447"/>
                    </a:cubicBezTo>
                    <a:cubicBezTo>
                      <a:pt x="28294" y="445860"/>
                      <a:pt x="30139" y="450780"/>
                      <a:pt x="31281" y="456227"/>
                    </a:cubicBezTo>
                    <a:cubicBezTo>
                      <a:pt x="31457" y="456930"/>
                      <a:pt x="32423" y="457545"/>
                      <a:pt x="32950" y="458160"/>
                    </a:cubicBezTo>
                    <a:cubicBezTo>
                      <a:pt x="33741" y="457369"/>
                      <a:pt x="35147" y="456666"/>
                      <a:pt x="35234" y="455788"/>
                    </a:cubicBezTo>
                    <a:cubicBezTo>
                      <a:pt x="35498" y="452713"/>
                      <a:pt x="35147" y="449550"/>
                      <a:pt x="35410" y="446475"/>
                    </a:cubicBezTo>
                    <a:cubicBezTo>
                      <a:pt x="35937" y="440501"/>
                      <a:pt x="35937" y="434351"/>
                      <a:pt x="37694" y="428729"/>
                    </a:cubicBezTo>
                    <a:cubicBezTo>
                      <a:pt x="39451" y="423282"/>
                      <a:pt x="48852" y="420910"/>
                      <a:pt x="44635" y="412564"/>
                    </a:cubicBezTo>
                    <a:cubicBezTo>
                      <a:pt x="44547" y="412476"/>
                      <a:pt x="45162" y="412124"/>
                      <a:pt x="45338" y="411861"/>
                    </a:cubicBezTo>
                    <a:cubicBezTo>
                      <a:pt x="49467" y="404920"/>
                      <a:pt x="54299" y="398331"/>
                      <a:pt x="57637" y="391040"/>
                    </a:cubicBezTo>
                    <a:cubicBezTo>
                      <a:pt x="60976" y="383748"/>
                      <a:pt x="67389" y="378037"/>
                      <a:pt x="68619" y="369691"/>
                    </a:cubicBezTo>
                    <a:cubicBezTo>
                      <a:pt x="68882" y="368198"/>
                      <a:pt x="70025" y="366792"/>
                      <a:pt x="70991" y="365562"/>
                    </a:cubicBezTo>
                    <a:cubicBezTo>
                      <a:pt x="75647" y="359588"/>
                      <a:pt x="81358" y="354229"/>
                      <a:pt x="84872" y="347640"/>
                    </a:cubicBezTo>
                    <a:cubicBezTo>
                      <a:pt x="89528" y="339030"/>
                      <a:pt x="99807" y="334198"/>
                      <a:pt x="100861" y="323392"/>
                    </a:cubicBezTo>
                    <a:cubicBezTo>
                      <a:pt x="100949" y="322601"/>
                      <a:pt x="102179" y="321899"/>
                      <a:pt x="102970" y="321196"/>
                    </a:cubicBezTo>
                    <a:cubicBezTo>
                      <a:pt x="107450" y="317242"/>
                      <a:pt x="110613" y="312410"/>
                      <a:pt x="116236" y="308984"/>
                    </a:cubicBezTo>
                    <a:cubicBezTo>
                      <a:pt x="121770" y="305558"/>
                      <a:pt x="126690" y="299320"/>
                      <a:pt x="132928" y="296860"/>
                    </a:cubicBezTo>
                    <a:cubicBezTo>
                      <a:pt x="149884" y="290271"/>
                      <a:pt x="161656" y="275951"/>
                      <a:pt x="178085" y="268396"/>
                    </a:cubicBezTo>
                    <a:cubicBezTo>
                      <a:pt x="187134" y="264266"/>
                      <a:pt x="194953" y="257590"/>
                      <a:pt x="205583" y="257063"/>
                    </a:cubicBezTo>
                    <a:cubicBezTo>
                      <a:pt x="208306" y="256975"/>
                      <a:pt x="211469" y="255745"/>
                      <a:pt x="213578" y="253988"/>
                    </a:cubicBezTo>
                    <a:cubicBezTo>
                      <a:pt x="221572" y="247223"/>
                      <a:pt x="229128" y="240019"/>
                      <a:pt x="236859" y="232991"/>
                    </a:cubicBezTo>
                    <a:cubicBezTo>
                      <a:pt x="237474" y="232463"/>
                      <a:pt x="237737" y="231585"/>
                      <a:pt x="238089" y="230794"/>
                    </a:cubicBezTo>
                    <a:cubicBezTo>
                      <a:pt x="236947" y="230882"/>
                      <a:pt x="235453" y="230619"/>
                      <a:pt x="234575" y="231233"/>
                    </a:cubicBezTo>
                    <a:cubicBezTo>
                      <a:pt x="230182" y="234045"/>
                      <a:pt x="226229" y="238613"/>
                      <a:pt x="221572" y="239580"/>
                    </a:cubicBezTo>
                    <a:cubicBezTo>
                      <a:pt x="211908" y="241600"/>
                      <a:pt x="203914" y="247223"/>
                      <a:pt x="195041" y="250737"/>
                    </a:cubicBezTo>
                    <a:cubicBezTo>
                      <a:pt x="183620" y="255218"/>
                      <a:pt x="171583" y="259083"/>
                      <a:pt x="161393" y="266726"/>
                    </a:cubicBezTo>
                    <a:cubicBezTo>
                      <a:pt x="156648" y="270328"/>
                      <a:pt x="150059" y="271471"/>
                      <a:pt x="145315" y="275160"/>
                    </a:cubicBezTo>
                    <a:cubicBezTo>
                      <a:pt x="138814" y="280168"/>
                      <a:pt x="131171" y="282892"/>
                      <a:pt x="125021" y="288602"/>
                    </a:cubicBezTo>
                    <a:cubicBezTo>
                      <a:pt x="117466" y="295630"/>
                      <a:pt x="108153" y="300550"/>
                      <a:pt x="101213" y="308457"/>
                    </a:cubicBezTo>
                    <a:cubicBezTo>
                      <a:pt x="96293" y="314080"/>
                      <a:pt x="90670" y="319175"/>
                      <a:pt x="85311" y="324446"/>
                    </a:cubicBezTo>
                    <a:cubicBezTo>
                      <a:pt x="83378" y="326291"/>
                      <a:pt x="81182" y="327873"/>
                      <a:pt x="79249" y="329718"/>
                    </a:cubicBezTo>
                    <a:cubicBezTo>
                      <a:pt x="74505" y="334022"/>
                      <a:pt x="67828" y="337537"/>
                      <a:pt x="65632" y="342896"/>
                    </a:cubicBezTo>
                    <a:cubicBezTo>
                      <a:pt x="63172" y="348870"/>
                      <a:pt x="59482" y="353526"/>
                      <a:pt x="56319" y="358709"/>
                    </a:cubicBezTo>
                    <a:cubicBezTo>
                      <a:pt x="52015" y="365913"/>
                      <a:pt x="47798" y="373117"/>
                      <a:pt x="43932" y="380497"/>
                    </a:cubicBezTo>
                    <a:cubicBezTo>
                      <a:pt x="42878" y="382078"/>
                      <a:pt x="43581" y="384538"/>
                      <a:pt x="42614" y="387613"/>
                    </a:cubicBezTo>
                    <a:moveTo>
                      <a:pt x="701693" y="155504"/>
                    </a:moveTo>
                    <a:cubicBezTo>
                      <a:pt x="707843" y="152077"/>
                      <a:pt x="714432" y="149266"/>
                      <a:pt x="720055" y="145137"/>
                    </a:cubicBezTo>
                    <a:cubicBezTo>
                      <a:pt x="724272" y="142062"/>
                      <a:pt x="729192" y="141974"/>
                      <a:pt x="733584" y="140129"/>
                    </a:cubicBezTo>
                    <a:cubicBezTo>
                      <a:pt x="745005" y="135209"/>
                      <a:pt x="756163" y="129762"/>
                      <a:pt x="767408" y="124403"/>
                    </a:cubicBezTo>
                    <a:cubicBezTo>
                      <a:pt x="768111" y="124052"/>
                      <a:pt x="768550" y="123086"/>
                      <a:pt x="769077" y="122383"/>
                    </a:cubicBezTo>
                    <a:cubicBezTo>
                      <a:pt x="768199" y="121680"/>
                      <a:pt x="767408" y="120713"/>
                      <a:pt x="766354" y="120450"/>
                    </a:cubicBezTo>
                    <a:cubicBezTo>
                      <a:pt x="765475" y="120186"/>
                      <a:pt x="764157" y="120362"/>
                      <a:pt x="763455" y="120889"/>
                    </a:cubicBezTo>
                    <a:cubicBezTo>
                      <a:pt x="756690" y="125897"/>
                      <a:pt x="748168" y="125721"/>
                      <a:pt x="740964" y="126073"/>
                    </a:cubicBezTo>
                    <a:cubicBezTo>
                      <a:pt x="726907" y="126687"/>
                      <a:pt x="713641" y="130114"/>
                      <a:pt x="700112" y="132837"/>
                    </a:cubicBezTo>
                    <a:cubicBezTo>
                      <a:pt x="688076" y="135297"/>
                      <a:pt x="677446" y="141359"/>
                      <a:pt x="666112" y="145752"/>
                    </a:cubicBezTo>
                    <a:cubicBezTo>
                      <a:pt x="665058" y="146191"/>
                      <a:pt x="664355" y="147597"/>
                      <a:pt x="663477" y="148563"/>
                    </a:cubicBezTo>
                    <a:cubicBezTo>
                      <a:pt x="664707" y="148827"/>
                      <a:pt x="666025" y="149354"/>
                      <a:pt x="667255" y="149442"/>
                    </a:cubicBezTo>
                    <a:cubicBezTo>
                      <a:pt x="674634" y="149529"/>
                      <a:pt x="681311" y="150847"/>
                      <a:pt x="687549" y="155504"/>
                    </a:cubicBezTo>
                    <a:cubicBezTo>
                      <a:pt x="691151" y="157963"/>
                      <a:pt x="695983" y="159193"/>
                      <a:pt x="701693" y="155504"/>
                    </a:cubicBezTo>
                    <a:moveTo>
                      <a:pt x="1491411" y="545135"/>
                    </a:moveTo>
                    <a:cubicBezTo>
                      <a:pt x="1491762" y="544257"/>
                      <a:pt x="1491850" y="542939"/>
                      <a:pt x="1492465" y="542499"/>
                    </a:cubicBezTo>
                    <a:cubicBezTo>
                      <a:pt x="1500899" y="537755"/>
                      <a:pt x="1506785" y="529936"/>
                      <a:pt x="1514516" y="524401"/>
                    </a:cubicBezTo>
                    <a:cubicBezTo>
                      <a:pt x="1516625" y="522908"/>
                      <a:pt x="1518909" y="521502"/>
                      <a:pt x="1520842" y="519745"/>
                    </a:cubicBezTo>
                    <a:cubicBezTo>
                      <a:pt x="1531560" y="509730"/>
                      <a:pt x="1538061" y="496552"/>
                      <a:pt x="1546056" y="484604"/>
                    </a:cubicBezTo>
                    <a:cubicBezTo>
                      <a:pt x="1551064" y="477136"/>
                      <a:pt x="1555808" y="468351"/>
                      <a:pt x="1548516" y="458950"/>
                    </a:cubicBezTo>
                    <a:cubicBezTo>
                      <a:pt x="1547637" y="457896"/>
                      <a:pt x="1548604" y="455524"/>
                      <a:pt x="1548340" y="453855"/>
                    </a:cubicBezTo>
                    <a:cubicBezTo>
                      <a:pt x="1547813" y="450692"/>
                      <a:pt x="1547022" y="447529"/>
                      <a:pt x="1546056" y="444455"/>
                    </a:cubicBezTo>
                    <a:cubicBezTo>
                      <a:pt x="1545880" y="443927"/>
                      <a:pt x="1544387" y="443664"/>
                      <a:pt x="1543420" y="443576"/>
                    </a:cubicBezTo>
                    <a:cubicBezTo>
                      <a:pt x="1543157" y="443576"/>
                      <a:pt x="1542366" y="444542"/>
                      <a:pt x="1542454" y="444718"/>
                    </a:cubicBezTo>
                    <a:cubicBezTo>
                      <a:pt x="1544914" y="449814"/>
                      <a:pt x="1540345" y="454821"/>
                      <a:pt x="1542190" y="459653"/>
                    </a:cubicBezTo>
                    <a:cubicBezTo>
                      <a:pt x="1545002" y="466945"/>
                      <a:pt x="1537973" y="472831"/>
                      <a:pt x="1539818" y="479860"/>
                    </a:cubicBezTo>
                    <a:cubicBezTo>
                      <a:pt x="1539994" y="480387"/>
                      <a:pt x="1538588" y="481792"/>
                      <a:pt x="1537710" y="481968"/>
                    </a:cubicBezTo>
                    <a:cubicBezTo>
                      <a:pt x="1533756" y="482583"/>
                      <a:pt x="1533669" y="486449"/>
                      <a:pt x="1531648" y="488645"/>
                    </a:cubicBezTo>
                    <a:cubicBezTo>
                      <a:pt x="1529539" y="490929"/>
                      <a:pt x="1527255" y="493213"/>
                      <a:pt x="1524883" y="495234"/>
                    </a:cubicBezTo>
                    <a:cubicBezTo>
                      <a:pt x="1523214" y="496640"/>
                      <a:pt x="1520754" y="497167"/>
                      <a:pt x="1519348" y="498748"/>
                    </a:cubicBezTo>
                    <a:cubicBezTo>
                      <a:pt x="1510124" y="508324"/>
                      <a:pt x="1501250" y="518164"/>
                      <a:pt x="1491938" y="527652"/>
                    </a:cubicBezTo>
                    <a:cubicBezTo>
                      <a:pt x="1488512" y="531166"/>
                      <a:pt x="1484031" y="533802"/>
                      <a:pt x="1480517" y="537316"/>
                    </a:cubicBezTo>
                    <a:cubicBezTo>
                      <a:pt x="1478936" y="538897"/>
                      <a:pt x="1478848" y="541885"/>
                      <a:pt x="1478057" y="544257"/>
                    </a:cubicBezTo>
                    <a:cubicBezTo>
                      <a:pt x="1479990" y="544520"/>
                      <a:pt x="1482010" y="544784"/>
                      <a:pt x="1483943" y="544959"/>
                    </a:cubicBezTo>
                    <a:cubicBezTo>
                      <a:pt x="1485876" y="545223"/>
                      <a:pt x="1487545" y="545135"/>
                      <a:pt x="1491411" y="545135"/>
                    </a:cubicBezTo>
                    <a:moveTo>
                      <a:pt x="440504" y="698528"/>
                    </a:moveTo>
                    <a:cubicBezTo>
                      <a:pt x="441207" y="699230"/>
                      <a:pt x="441997" y="700461"/>
                      <a:pt x="442700" y="700548"/>
                    </a:cubicBezTo>
                    <a:cubicBezTo>
                      <a:pt x="455088" y="700636"/>
                      <a:pt x="467475" y="700724"/>
                      <a:pt x="479862" y="700548"/>
                    </a:cubicBezTo>
                    <a:cubicBezTo>
                      <a:pt x="482322" y="700548"/>
                      <a:pt x="484870" y="699494"/>
                      <a:pt x="487154" y="698440"/>
                    </a:cubicBezTo>
                    <a:cubicBezTo>
                      <a:pt x="488033" y="698001"/>
                      <a:pt x="488648" y="696156"/>
                      <a:pt x="488560" y="694926"/>
                    </a:cubicBezTo>
                    <a:cubicBezTo>
                      <a:pt x="488384" y="693081"/>
                      <a:pt x="487769" y="691148"/>
                      <a:pt x="487066" y="689391"/>
                    </a:cubicBezTo>
                    <a:cubicBezTo>
                      <a:pt x="486539" y="688161"/>
                      <a:pt x="485485" y="686228"/>
                      <a:pt x="484606" y="686228"/>
                    </a:cubicBezTo>
                    <a:cubicBezTo>
                      <a:pt x="470286" y="685789"/>
                      <a:pt x="456318" y="679639"/>
                      <a:pt x="441734" y="683856"/>
                    </a:cubicBezTo>
                    <a:cubicBezTo>
                      <a:pt x="439801" y="684383"/>
                      <a:pt x="437078" y="683592"/>
                      <a:pt x="435057" y="682714"/>
                    </a:cubicBezTo>
                    <a:cubicBezTo>
                      <a:pt x="429083" y="680078"/>
                      <a:pt x="422933" y="679288"/>
                      <a:pt x="416608" y="679991"/>
                    </a:cubicBezTo>
                    <a:cubicBezTo>
                      <a:pt x="414499" y="680254"/>
                      <a:pt x="411249" y="681396"/>
                      <a:pt x="410809" y="682802"/>
                    </a:cubicBezTo>
                    <a:cubicBezTo>
                      <a:pt x="409140" y="688337"/>
                      <a:pt x="404308" y="689830"/>
                      <a:pt x="400267" y="692290"/>
                    </a:cubicBezTo>
                    <a:cubicBezTo>
                      <a:pt x="399564" y="692729"/>
                      <a:pt x="398773" y="693081"/>
                      <a:pt x="398071" y="693520"/>
                    </a:cubicBezTo>
                    <a:cubicBezTo>
                      <a:pt x="398949" y="693784"/>
                      <a:pt x="399916" y="694047"/>
                      <a:pt x="400794" y="694399"/>
                    </a:cubicBezTo>
                    <a:cubicBezTo>
                      <a:pt x="413181" y="698528"/>
                      <a:pt x="425744" y="698967"/>
                      <a:pt x="440504" y="698528"/>
                    </a:cubicBezTo>
                    <a:moveTo>
                      <a:pt x="79864" y="487152"/>
                    </a:moveTo>
                    <a:cubicBezTo>
                      <a:pt x="73890" y="481441"/>
                      <a:pt x="71518" y="474149"/>
                      <a:pt x="70552" y="466154"/>
                    </a:cubicBezTo>
                    <a:cubicBezTo>
                      <a:pt x="70376" y="464925"/>
                      <a:pt x="69937" y="463607"/>
                      <a:pt x="69673" y="462377"/>
                    </a:cubicBezTo>
                    <a:cubicBezTo>
                      <a:pt x="68970" y="463695"/>
                      <a:pt x="68004" y="464925"/>
                      <a:pt x="67565" y="466330"/>
                    </a:cubicBezTo>
                    <a:cubicBezTo>
                      <a:pt x="67037" y="467824"/>
                      <a:pt x="66598" y="469493"/>
                      <a:pt x="66510" y="471074"/>
                    </a:cubicBezTo>
                    <a:cubicBezTo>
                      <a:pt x="66159" y="475291"/>
                      <a:pt x="67565" y="479420"/>
                      <a:pt x="66686" y="483901"/>
                    </a:cubicBezTo>
                    <a:cubicBezTo>
                      <a:pt x="65720" y="488557"/>
                      <a:pt x="66335" y="493477"/>
                      <a:pt x="66510" y="498309"/>
                    </a:cubicBezTo>
                    <a:cubicBezTo>
                      <a:pt x="66598" y="500242"/>
                      <a:pt x="66950" y="502262"/>
                      <a:pt x="67828" y="503931"/>
                    </a:cubicBezTo>
                    <a:cubicBezTo>
                      <a:pt x="73451" y="514562"/>
                      <a:pt x="80303" y="524314"/>
                      <a:pt x="89704" y="532133"/>
                    </a:cubicBezTo>
                    <a:cubicBezTo>
                      <a:pt x="90758" y="533011"/>
                      <a:pt x="92515" y="534065"/>
                      <a:pt x="92515" y="535032"/>
                    </a:cubicBezTo>
                    <a:cubicBezTo>
                      <a:pt x="92515" y="544871"/>
                      <a:pt x="102355" y="542851"/>
                      <a:pt x="107099" y="546980"/>
                    </a:cubicBezTo>
                    <a:cubicBezTo>
                      <a:pt x="108680" y="548386"/>
                      <a:pt x="112897" y="546716"/>
                      <a:pt x="115884" y="546541"/>
                    </a:cubicBezTo>
                    <a:cubicBezTo>
                      <a:pt x="114391" y="544169"/>
                      <a:pt x="113424" y="540830"/>
                      <a:pt x="111228" y="539512"/>
                    </a:cubicBezTo>
                    <a:cubicBezTo>
                      <a:pt x="106835" y="536877"/>
                      <a:pt x="104815" y="533099"/>
                      <a:pt x="102355" y="528794"/>
                    </a:cubicBezTo>
                    <a:cubicBezTo>
                      <a:pt x="99719" y="524138"/>
                      <a:pt x="99104" y="518515"/>
                      <a:pt x="93745" y="514562"/>
                    </a:cubicBezTo>
                    <a:cubicBezTo>
                      <a:pt x="88825" y="510960"/>
                      <a:pt x="86893" y="503317"/>
                      <a:pt x="83906" y="497255"/>
                    </a:cubicBezTo>
                    <a:cubicBezTo>
                      <a:pt x="82500" y="494443"/>
                      <a:pt x="81885" y="491193"/>
                      <a:pt x="79864" y="487152"/>
                    </a:cubicBezTo>
                    <a:moveTo>
                      <a:pt x="1016737" y="393851"/>
                    </a:moveTo>
                    <a:cubicBezTo>
                      <a:pt x="1010236" y="391654"/>
                      <a:pt x="1003735" y="389985"/>
                      <a:pt x="998727" y="384538"/>
                    </a:cubicBezTo>
                    <a:cubicBezTo>
                      <a:pt x="996882" y="382518"/>
                      <a:pt x="992841" y="382254"/>
                      <a:pt x="989766" y="381463"/>
                    </a:cubicBezTo>
                    <a:cubicBezTo>
                      <a:pt x="985109" y="380233"/>
                      <a:pt x="982913" y="383923"/>
                      <a:pt x="980717" y="386735"/>
                    </a:cubicBezTo>
                    <a:cubicBezTo>
                      <a:pt x="980190" y="387350"/>
                      <a:pt x="982737" y="390424"/>
                      <a:pt x="983967" y="392269"/>
                    </a:cubicBezTo>
                    <a:cubicBezTo>
                      <a:pt x="987569" y="397629"/>
                      <a:pt x="992050" y="402548"/>
                      <a:pt x="994686" y="408347"/>
                    </a:cubicBezTo>
                    <a:cubicBezTo>
                      <a:pt x="998463" y="416693"/>
                      <a:pt x="1000484" y="418362"/>
                      <a:pt x="1009357" y="418889"/>
                    </a:cubicBezTo>
                    <a:cubicBezTo>
                      <a:pt x="1017352" y="419328"/>
                      <a:pt x="1025610" y="416693"/>
                      <a:pt x="1033341" y="420822"/>
                    </a:cubicBezTo>
                    <a:cubicBezTo>
                      <a:pt x="1033956" y="421173"/>
                      <a:pt x="1035538" y="420646"/>
                      <a:pt x="1035977" y="420031"/>
                    </a:cubicBezTo>
                    <a:cubicBezTo>
                      <a:pt x="1036416" y="419504"/>
                      <a:pt x="1036240" y="418098"/>
                      <a:pt x="1035801" y="417308"/>
                    </a:cubicBezTo>
                    <a:cubicBezTo>
                      <a:pt x="1031057" y="408786"/>
                      <a:pt x="1022360" y="403515"/>
                      <a:pt x="1016737" y="393851"/>
                    </a:cubicBezTo>
                    <a:moveTo>
                      <a:pt x="584584" y="401143"/>
                    </a:moveTo>
                    <a:cubicBezTo>
                      <a:pt x="581246" y="400088"/>
                      <a:pt x="577907" y="398771"/>
                      <a:pt x="574481" y="398068"/>
                    </a:cubicBezTo>
                    <a:cubicBezTo>
                      <a:pt x="569649" y="397101"/>
                      <a:pt x="564729" y="396486"/>
                      <a:pt x="559897" y="396047"/>
                    </a:cubicBezTo>
                    <a:cubicBezTo>
                      <a:pt x="559370" y="395959"/>
                      <a:pt x="558579" y="398156"/>
                      <a:pt x="557964" y="399298"/>
                    </a:cubicBezTo>
                    <a:cubicBezTo>
                      <a:pt x="564290" y="400088"/>
                      <a:pt x="566223" y="406853"/>
                      <a:pt x="572636" y="408786"/>
                    </a:cubicBezTo>
                    <a:cubicBezTo>
                      <a:pt x="585638" y="412652"/>
                      <a:pt x="598992" y="414584"/>
                      <a:pt x="611819" y="418626"/>
                    </a:cubicBezTo>
                    <a:cubicBezTo>
                      <a:pt x="618496" y="420734"/>
                      <a:pt x="625173" y="423194"/>
                      <a:pt x="631937" y="424687"/>
                    </a:cubicBezTo>
                    <a:cubicBezTo>
                      <a:pt x="638702" y="426181"/>
                      <a:pt x="645643" y="426532"/>
                      <a:pt x="652495" y="427499"/>
                    </a:cubicBezTo>
                    <a:cubicBezTo>
                      <a:pt x="653286" y="427587"/>
                      <a:pt x="654428" y="428377"/>
                      <a:pt x="654604" y="428202"/>
                    </a:cubicBezTo>
                    <a:cubicBezTo>
                      <a:pt x="657151" y="425127"/>
                      <a:pt x="653549" y="416253"/>
                      <a:pt x="649596" y="414409"/>
                    </a:cubicBezTo>
                    <a:cubicBezTo>
                      <a:pt x="643798" y="411597"/>
                      <a:pt x="637384" y="413881"/>
                      <a:pt x="631937" y="412212"/>
                    </a:cubicBezTo>
                    <a:cubicBezTo>
                      <a:pt x="616826" y="407556"/>
                      <a:pt x="601276" y="404745"/>
                      <a:pt x="584584" y="401143"/>
                    </a:cubicBezTo>
                    <a:moveTo>
                      <a:pt x="624997" y="706874"/>
                    </a:moveTo>
                    <a:cubicBezTo>
                      <a:pt x="631586" y="706171"/>
                      <a:pt x="638351" y="705907"/>
                      <a:pt x="644852" y="704677"/>
                    </a:cubicBezTo>
                    <a:cubicBezTo>
                      <a:pt x="653461" y="703096"/>
                      <a:pt x="661808" y="700636"/>
                      <a:pt x="670417" y="698879"/>
                    </a:cubicBezTo>
                    <a:cubicBezTo>
                      <a:pt x="681838" y="696507"/>
                      <a:pt x="692996" y="693432"/>
                      <a:pt x="704329" y="690797"/>
                    </a:cubicBezTo>
                    <a:cubicBezTo>
                      <a:pt x="711445" y="689127"/>
                      <a:pt x="716804" y="685789"/>
                      <a:pt x="722339" y="681923"/>
                    </a:cubicBezTo>
                    <a:cubicBezTo>
                      <a:pt x="723042" y="681396"/>
                      <a:pt x="722954" y="679727"/>
                      <a:pt x="723217" y="678585"/>
                    </a:cubicBezTo>
                    <a:cubicBezTo>
                      <a:pt x="722075" y="678585"/>
                      <a:pt x="720406" y="678146"/>
                      <a:pt x="719703" y="678761"/>
                    </a:cubicBezTo>
                    <a:cubicBezTo>
                      <a:pt x="713114" y="684471"/>
                      <a:pt x="705383" y="686404"/>
                      <a:pt x="696861" y="686316"/>
                    </a:cubicBezTo>
                    <a:cubicBezTo>
                      <a:pt x="694401" y="686316"/>
                      <a:pt x="691854" y="687546"/>
                      <a:pt x="689394" y="688249"/>
                    </a:cubicBezTo>
                    <a:cubicBezTo>
                      <a:pt x="687285" y="688864"/>
                      <a:pt x="685089" y="690357"/>
                      <a:pt x="682980" y="690182"/>
                    </a:cubicBezTo>
                    <a:cubicBezTo>
                      <a:pt x="673844" y="689567"/>
                      <a:pt x="666200" y="697473"/>
                      <a:pt x="656712" y="694486"/>
                    </a:cubicBezTo>
                    <a:cubicBezTo>
                      <a:pt x="656273" y="694399"/>
                      <a:pt x="655570" y="695101"/>
                      <a:pt x="655131" y="695453"/>
                    </a:cubicBezTo>
                    <a:cubicBezTo>
                      <a:pt x="649596" y="699582"/>
                      <a:pt x="643183" y="700373"/>
                      <a:pt x="636506" y="700636"/>
                    </a:cubicBezTo>
                    <a:cubicBezTo>
                      <a:pt x="633167" y="700812"/>
                      <a:pt x="629478" y="700285"/>
                      <a:pt x="626490" y="701427"/>
                    </a:cubicBezTo>
                    <a:cubicBezTo>
                      <a:pt x="619462" y="704062"/>
                      <a:pt x="612434" y="704677"/>
                      <a:pt x="605054" y="704853"/>
                    </a:cubicBezTo>
                    <a:cubicBezTo>
                      <a:pt x="594951" y="705117"/>
                      <a:pt x="584233" y="704150"/>
                      <a:pt x="575008" y="707401"/>
                    </a:cubicBezTo>
                    <a:cubicBezTo>
                      <a:pt x="566574" y="710300"/>
                      <a:pt x="557701" y="704414"/>
                      <a:pt x="550058" y="710739"/>
                    </a:cubicBezTo>
                    <a:cubicBezTo>
                      <a:pt x="548388" y="712057"/>
                      <a:pt x="544699" y="710915"/>
                      <a:pt x="541975" y="710915"/>
                    </a:cubicBezTo>
                    <a:cubicBezTo>
                      <a:pt x="540218" y="710915"/>
                      <a:pt x="538110" y="710300"/>
                      <a:pt x="536880" y="711091"/>
                    </a:cubicBezTo>
                    <a:cubicBezTo>
                      <a:pt x="535122" y="712145"/>
                      <a:pt x="534068" y="714341"/>
                      <a:pt x="532750" y="716011"/>
                    </a:cubicBezTo>
                    <a:cubicBezTo>
                      <a:pt x="534420" y="715835"/>
                      <a:pt x="536001" y="715483"/>
                      <a:pt x="537670" y="715396"/>
                    </a:cubicBezTo>
                    <a:cubicBezTo>
                      <a:pt x="539691" y="715220"/>
                      <a:pt x="541887" y="714693"/>
                      <a:pt x="543732" y="715220"/>
                    </a:cubicBezTo>
                    <a:cubicBezTo>
                      <a:pt x="550497" y="716977"/>
                      <a:pt x="556647" y="713551"/>
                      <a:pt x="563499" y="713902"/>
                    </a:cubicBezTo>
                    <a:cubicBezTo>
                      <a:pt x="575447" y="714517"/>
                      <a:pt x="587659" y="711530"/>
                      <a:pt x="599695" y="711179"/>
                    </a:cubicBezTo>
                    <a:cubicBezTo>
                      <a:pt x="607865" y="711003"/>
                      <a:pt x="615333" y="709070"/>
                      <a:pt x="624997" y="706874"/>
                    </a:cubicBezTo>
                    <a:moveTo>
                      <a:pt x="835407" y="434264"/>
                    </a:moveTo>
                    <a:cubicBezTo>
                      <a:pt x="836285" y="434615"/>
                      <a:pt x="837164" y="434966"/>
                      <a:pt x="838042" y="435318"/>
                    </a:cubicBezTo>
                    <a:cubicBezTo>
                      <a:pt x="838218" y="434703"/>
                      <a:pt x="838833" y="433912"/>
                      <a:pt x="838569" y="433473"/>
                    </a:cubicBezTo>
                    <a:cubicBezTo>
                      <a:pt x="836900" y="429695"/>
                      <a:pt x="835231" y="425830"/>
                      <a:pt x="833210" y="422228"/>
                    </a:cubicBezTo>
                    <a:cubicBezTo>
                      <a:pt x="830047" y="416605"/>
                      <a:pt x="826709" y="411070"/>
                      <a:pt x="823283" y="405623"/>
                    </a:cubicBezTo>
                    <a:cubicBezTo>
                      <a:pt x="818539" y="398068"/>
                      <a:pt x="810105" y="397804"/>
                      <a:pt x="802813" y="395169"/>
                    </a:cubicBezTo>
                    <a:cubicBezTo>
                      <a:pt x="799387" y="393939"/>
                      <a:pt x="798244" y="392884"/>
                      <a:pt x="797981" y="397453"/>
                    </a:cubicBezTo>
                    <a:cubicBezTo>
                      <a:pt x="797102" y="411949"/>
                      <a:pt x="797190" y="412476"/>
                      <a:pt x="802198" y="423985"/>
                    </a:cubicBezTo>
                    <a:cubicBezTo>
                      <a:pt x="803252" y="426269"/>
                      <a:pt x="803428" y="428992"/>
                      <a:pt x="804307" y="431364"/>
                    </a:cubicBezTo>
                    <a:cubicBezTo>
                      <a:pt x="804921" y="433209"/>
                      <a:pt x="805888" y="434879"/>
                      <a:pt x="806679" y="436636"/>
                    </a:cubicBezTo>
                    <a:cubicBezTo>
                      <a:pt x="808172" y="435669"/>
                      <a:pt x="809753" y="434791"/>
                      <a:pt x="811071" y="433649"/>
                    </a:cubicBezTo>
                    <a:cubicBezTo>
                      <a:pt x="813795" y="431189"/>
                      <a:pt x="815903" y="428202"/>
                      <a:pt x="820559" y="428904"/>
                    </a:cubicBezTo>
                    <a:cubicBezTo>
                      <a:pt x="825479" y="429695"/>
                      <a:pt x="831014" y="427674"/>
                      <a:pt x="835407" y="434264"/>
                    </a:cubicBezTo>
                    <a:moveTo>
                      <a:pt x="1226092" y="228071"/>
                    </a:moveTo>
                    <a:cubicBezTo>
                      <a:pt x="1228201" y="227368"/>
                      <a:pt x="1230485" y="226929"/>
                      <a:pt x="1232418" y="225962"/>
                    </a:cubicBezTo>
                    <a:cubicBezTo>
                      <a:pt x="1234702" y="224732"/>
                      <a:pt x="1239358" y="229125"/>
                      <a:pt x="1239183" y="223239"/>
                    </a:cubicBezTo>
                    <a:cubicBezTo>
                      <a:pt x="1239183" y="222712"/>
                      <a:pt x="1233824" y="222009"/>
                      <a:pt x="1231012" y="222009"/>
                    </a:cubicBezTo>
                    <a:cubicBezTo>
                      <a:pt x="1229607" y="222009"/>
                      <a:pt x="1228113" y="223239"/>
                      <a:pt x="1226707" y="223942"/>
                    </a:cubicBezTo>
                    <a:cubicBezTo>
                      <a:pt x="1213354" y="230443"/>
                      <a:pt x="1199297" y="229213"/>
                      <a:pt x="1185592" y="226665"/>
                    </a:cubicBezTo>
                    <a:cubicBezTo>
                      <a:pt x="1175313" y="224732"/>
                      <a:pt x="1165386" y="220691"/>
                      <a:pt x="1155282" y="217792"/>
                    </a:cubicBezTo>
                    <a:cubicBezTo>
                      <a:pt x="1153701" y="217353"/>
                      <a:pt x="1151680" y="217353"/>
                      <a:pt x="1150187" y="217880"/>
                    </a:cubicBezTo>
                    <a:cubicBezTo>
                      <a:pt x="1148781" y="218407"/>
                      <a:pt x="1147639" y="219900"/>
                      <a:pt x="1146409" y="220955"/>
                    </a:cubicBezTo>
                    <a:cubicBezTo>
                      <a:pt x="1147639" y="221306"/>
                      <a:pt x="1148957" y="221394"/>
                      <a:pt x="1150099" y="222009"/>
                    </a:cubicBezTo>
                    <a:cubicBezTo>
                      <a:pt x="1158884" y="226489"/>
                      <a:pt x="1171359" y="226314"/>
                      <a:pt x="1173468" y="239667"/>
                    </a:cubicBezTo>
                    <a:cubicBezTo>
                      <a:pt x="1173556" y="240019"/>
                      <a:pt x="1174522" y="240370"/>
                      <a:pt x="1175049" y="240634"/>
                    </a:cubicBezTo>
                    <a:cubicBezTo>
                      <a:pt x="1178564" y="242040"/>
                      <a:pt x="1182165" y="243445"/>
                      <a:pt x="1185768" y="244763"/>
                    </a:cubicBezTo>
                    <a:cubicBezTo>
                      <a:pt x="1191478" y="246871"/>
                      <a:pt x="1195958" y="247135"/>
                      <a:pt x="1202108" y="243182"/>
                    </a:cubicBezTo>
                    <a:cubicBezTo>
                      <a:pt x="1209488" y="238262"/>
                      <a:pt x="1217483" y="233957"/>
                      <a:pt x="1226092" y="228071"/>
                    </a:cubicBezTo>
                    <a:moveTo>
                      <a:pt x="1400219" y="541006"/>
                    </a:moveTo>
                    <a:cubicBezTo>
                      <a:pt x="1407774" y="536174"/>
                      <a:pt x="1413485" y="527740"/>
                      <a:pt x="1424027" y="528443"/>
                    </a:cubicBezTo>
                    <a:cubicBezTo>
                      <a:pt x="1424642" y="528443"/>
                      <a:pt x="1426048" y="526861"/>
                      <a:pt x="1426048" y="525983"/>
                    </a:cubicBezTo>
                    <a:cubicBezTo>
                      <a:pt x="1426135" y="523611"/>
                      <a:pt x="1426311" y="522293"/>
                      <a:pt x="1429386" y="522205"/>
                    </a:cubicBezTo>
                    <a:cubicBezTo>
                      <a:pt x="1431055" y="522205"/>
                      <a:pt x="1433076" y="520712"/>
                      <a:pt x="1434306" y="519306"/>
                    </a:cubicBezTo>
                    <a:cubicBezTo>
                      <a:pt x="1439313" y="513859"/>
                      <a:pt x="1444145" y="508324"/>
                      <a:pt x="1448890" y="502614"/>
                    </a:cubicBezTo>
                    <a:cubicBezTo>
                      <a:pt x="1449856" y="501472"/>
                      <a:pt x="1450295" y="499802"/>
                      <a:pt x="1450998" y="498397"/>
                    </a:cubicBezTo>
                    <a:cubicBezTo>
                      <a:pt x="1449417" y="498045"/>
                      <a:pt x="1447660" y="497167"/>
                      <a:pt x="1446254" y="497518"/>
                    </a:cubicBezTo>
                    <a:cubicBezTo>
                      <a:pt x="1439138" y="499715"/>
                      <a:pt x="1431934" y="501472"/>
                      <a:pt x="1424466" y="502526"/>
                    </a:cubicBezTo>
                    <a:cubicBezTo>
                      <a:pt x="1420337" y="503053"/>
                      <a:pt x="1417174" y="505777"/>
                      <a:pt x="1414099" y="509906"/>
                    </a:cubicBezTo>
                    <a:cubicBezTo>
                      <a:pt x="1407774" y="518340"/>
                      <a:pt x="1404787" y="529673"/>
                      <a:pt x="1394245" y="534856"/>
                    </a:cubicBezTo>
                    <a:cubicBezTo>
                      <a:pt x="1393278" y="535295"/>
                      <a:pt x="1392575" y="538634"/>
                      <a:pt x="1393190" y="539161"/>
                    </a:cubicBezTo>
                    <a:cubicBezTo>
                      <a:pt x="1394332" y="540303"/>
                      <a:pt x="1396353" y="540479"/>
                      <a:pt x="1400219" y="541006"/>
                    </a:cubicBezTo>
                    <a:moveTo>
                      <a:pt x="1367010" y="532748"/>
                    </a:moveTo>
                    <a:cubicBezTo>
                      <a:pt x="1372369" y="526686"/>
                      <a:pt x="1377728" y="520712"/>
                      <a:pt x="1383087" y="514562"/>
                    </a:cubicBezTo>
                    <a:cubicBezTo>
                      <a:pt x="1383614" y="514035"/>
                      <a:pt x="1383702" y="513156"/>
                      <a:pt x="1384053" y="512366"/>
                    </a:cubicBezTo>
                    <a:cubicBezTo>
                      <a:pt x="1383439" y="512190"/>
                      <a:pt x="1382736" y="511926"/>
                      <a:pt x="1382121" y="512014"/>
                    </a:cubicBezTo>
                    <a:cubicBezTo>
                      <a:pt x="1378343" y="512541"/>
                      <a:pt x="1373775" y="514650"/>
                      <a:pt x="1370875" y="513332"/>
                    </a:cubicBezTo>
                    <a:cubicBezTo>
                      <a:pt x="1364901" y="510608"/>
                      <a:pt x="1358927" y="516143"/>
                      <a:pt x="1353393" y="512190"/>
                    </a:cubicBezTo>
                    <a:cubicBezTo>
                      <a:pt x="1352777" y="511751"/>
                      <a:pt x="1350669" y="513420"/>
                      <a:pt x="1349176" y="514123"/>
                    </a:cubicBezTo>
                    <a:cubicBezTo>
                      <a:pt x="1345574" y="515880"/>
                      <a:pt x="1348297" y="515792"/>
                      <a:pt x="1349703" y="516231"/>
                    </a:cubicBezTo>
                    <a:cubicBezTo>
                      <a:pt x="1351636" y="516758"/>
                      <a:pt x="1351899" y="517373"/>
                      <a:pt x="1349878" y="518340"/>
                    </a:cubicBezTo>
                    <a:cubicBezTo>
                      <a:pt x="1348473" y="519043"/>
                      <a:pt x="1346891" y="519745"/>
                      <a:pt x="1345837" y="520887"/>
                    </a:cubicBezTo>
                    <a:cubicBezTo>
                      <a:pt x="1337667" y="529673"/>
                      <a:pt x="1327915" y="535822"/>
                      <a:pt x="1316318" y="539073"/>
                    </a:cubicBezTo>
                    <a:cubicBezTo>
                      <a:pt x="1315615" y="539249"/>
                      <a:pt x="1315088" y="539952"/>
                      <a:pt x="1314473" y="540391"/>
                    </a:cubicBezTo>
                    <a:cubicBezTo>
                      <a:pt x="1315088" y="540654"/>
                      <a:pt x="1315703" y="541006"/>
                      <a:pt x="1316230" y="541006"/>
                    </a:cubicBezTo>
                    <a:cubicBezTo>
                      <a:pt x="1324928" y="540918"/>
                      <a:pt x="1333713" y="541797"/>
                      <a:pt x="1342147" y="538897"/>
                    </a:cubicBezTo>
                    <a:cubicBezTo>
                      <a:pt x="1344256" y="538194"/>
                      <a:pt x="1346452" y="536965"/>
                      <a:pt x="1348561" y="537053"/>
                    </a:cubicBezTo>
                    <a:cubicBezTo>
                      <a:pt x="1354798" y="537404"/>
                      <a:pt x="1360421" y="536086"/>
                      <a:pt x="1367010" y="532748"/>
                    </a:cubicBezTo>
                    <a:moveTo>
                      <a:pt x="1130771" y="271558"/>
                    </a:moveTo>
                    <a:cubicBezTo>
                      <a:pt x="1137272" y="277357"/>
                      <a:pt x="1143861" y="283155"/>
                      <a:pt x="1150187" y="289041"/>
                    </a:cubicBezTo>
                    <a:cubicBezTo>
                      <a:pt x="1150714" y="289568"/>
                      <a:pt x="1150187" y="291062"/>
                      <a:pt x="1150450" y="292028"/>
                    </a:cubicBezTo>
                    <a:cubicBezTo>
                      <a:pt x="1150977" y="293873"/>
                      <a:pt x="1151329" y="296070"/>
                      <a:pt x="1152559" y="297299"/>
                    </a:cubicBezTo>
                    <a:cubicBezTo>
                      <a:pt x="1154755" y="299584"/>
                      <a:pt x="1155106" y="301516"/>
                      <a:pt x="1153877" y="304504"/>
                    </a:cubicBezTo>
                    <a:cubicBezTo>
                      <a:pt x="1152822" y="307051"/>
                      <a:pt x="1154316" y="308808"/>
                      <a:pt x="1156249" y="307930"/>
                    </a:cubicBezTo>
                    <a:cubicBezTo>
                      <a:pt x="1158797" y="306876"/>
                      <a:pt x="1160641" y="305558"/>
                      <a:pt x="1162838" y="308545"/>
                    </a:cubicBezTo>
                    <a:cubicBezTo>
                      <a:pt x="1165210" y="311795"/>
                      <a:pt x="1163541" y="313552"/>
                      <a:pt x="1161256" y="315661"/>
                    </a:cubicBezTo>
                    <a:cubicBezTo>
                      <a:pt x="1160729" y="316188"/>
                      <a:pt x="1160993" y="317506"/>
                      <a:pt x="1160905" y="318384"/>
                    </a:cubicBezTo>
                    <a:cubicBezTo>
                      <a:pt x="1161608" y="318209"/>
                      <a:pt x="1162662" y="318297"/>
                      <a:pt x="1163101" y="317769"/>
                    </a:cubicBezTo>
                    <a:cubicBezTo>
                      <a:pt x="1166879" y="313816"/>
                      <a:pt x="1167055" y="314080"/>
                      <a:pt x="1169602" y="319702"/>
                    </a:cubicBezTo>
                    <a:cubicBezTo>
                      <a:pt x="1172590" y="326379"/>
                      <a:pt x="1179881" y="331299"/>
                      <a:pt x="1185680" y="336658"/>
                    </a:cubicBezTo>
                    <a:cubicBezTo>
                      <a:pt x="1186822" y="337712"/>
                      <a:pt x="1189282" y="337185"/>
                      <a:pt x="1191214" y="337449"/>
                    </a:cubicBezTo>
                    <a:cubicBezTo>
                      <a:pt x="1190687" y="335779"/>
                      <a:pt x="1190600" y="333583"/>
                      <a:pt x="1189457" y="332529"/>
                    </a:cubicBezTo>
                    <a:cubicBezTo>
                      <a:pt x="1182517" y="325764"/>
                      <a:pt x="1176104" y="318736"/>
                      <a:pt x="1172677" y="309423"/>
                    </a:cubicBezTo>
                    <a:cubicBezTo>
                      <a:pt x="1171447" y="306085"/>
                      <a:pt x="1170305" y="302834"/>
                      <a:pt x="1168987" y="299584"/>
                    </a:cubicBezTo>
                    <a:cubicBezTo>
                      <a:pt x="1167670" y="295982"/>
                      <a:pt x="1166264" y="292380"/>
                      <a:pt x="1164858" y="288866"/>
                    </a:cubicBezTo>
                    <a:cubicBezTo>
                      <a:pt x="1163453" y="285527"/>
                      <a:pt x="1163277" y="281662"/>
                      <a:pt x="1157566" y="281486"/>
                    </a:cubicBezTo>
                    <a:cubicBezTo>
                      <a:pt x="1154579" y="281398"/>
                      <a:pt x="1151856" y="277445"/>
                      <a:pt x="1148869" y="275248"/>
                    </a:cubicBezTo>
                    <a:cubicBezTo>
                      <a:pt x="1147024" y="273930"/>
                      <a:pt x="1145179" y="271910"/>
                      <a:pt x="1143159" y="271734"/>
                    </a:cubicBezTo>
                    <a:cubicBezTo>
                      <a:pt x="1139469" y="271383"/>
                      <a:pt x="1136833" y="271031"/>
                      <a:pt x="1135515" y="266814"/>
                    </a:cubicBezTo>
                    <a:cubicBezTo>
                      <a:pt x="1135252" y="265848"/>
                      <a:pt x="1130420" y="266375"/>
                      <a:pt x="1127696" y="266199"/>
                    </a:cubicBezTo>
                    <a:cubicBezTo>
                      <a:pt x="1128399" y="267693"/>
                      <a:pt x="1129014" y="269098"/>
                      <a:pt x="1130771" y="271558"/>
                    </a:cubicBezTo>
                    <a:moveTo>
                      <a:pt x="618759" y="315134"/>
                    </a:moveTo>
                    <a:cubicBezTo>
                      <a:pt x="613488" y="315046"/>
                      <a:pt x="608041" y="315925"/>
                      <a:pt x="603385" y="312323"/>
                    </a:cubicBezTo>
                    <a:cubicBezTo>
                      <a:pt x="602506" y="311620"/>
                      <a:pt x="600310" y="310917"/>
                      <a:pt x="600046" y="311356"/>
                    </a:cubicBezTo>
                    <a:cubicBezTo>
                      <a:pt x="595478" y="316627"/>
                      <a:pt x="589943" y="313201"/>
                      <a:pt x="584848" y="313113"/>
                    </a:cubicBezTo>
                    <a:cubicBezTo>
                      <a:pt x="581070" y="313025"/>
                      <a:pt x="577292" y="313025"/>
                      <a:pt x="573514" y="313201"/>
                    </a:cubicBezTo>
                    <a:cubicBezTo>
                      <a:pt x="573075" y="313201"/>
                      <a:pt x="572460" y="314607"/>
                      <a:pt x="572285" y="315485"/>
                    </a:cubicBezTo>
                    <a:cubicBezTo>
                      <a:pt x="572197" y="315925"/>
                      <a:pt x="573075" y="317067"/>
                      <a:pt x="573163" y="317067"/>
                    </a:cubicBezTo>
                    <a:cubicBezTo>
                      <a:pt x="578962" y="314695"/>
                      <a:pt x="581773" y="321371"/>
                      <a:pt x="586956" y="321459"/>
                    </a:cubicBezTo>
                    <a:cubicBezTo>
                      <a:pt x="593545" y="321635"/>
                      <a:pt x="600134" y="323129"/>
                      <a:pt x="606811" y="323304"/>
                    </a:cubicBezTo>
                    <a:cubicBezTo>
                      <a:pt x="619726" y="323568"/>
                      <a:pt x="632552" y="324710"/>
                      <a:pt x="644940" y="328663"/>
                    </a:cubicBezTo>
                    <a:cubicBezTo>
                      <a:pt x="645555" y="328839"/>
                      <a:pt x="646433" y="328312"/>
                      <a:pt x="647136" y="328400"/>
                    </a:cubicBezTo>
                    <a:cubicBezTo>
                      <a:pt x="656536" y="329366"/>
                      <a:pt x="662950" y="321284"/>
                      <a:pt x="671735" y="320229"/>
                    </a:cubicBezTo>
                    <a:cubicBezTo>
                      <a:pt x="672965" y="320054"/>
                      <a:pt x="674019" y="318384"/>
                      <a:pt x="675161" y="317418"/>
                    </a:cubicBezTo>
                    <a:cubicBezTo>
                      <a:pt x="673492" y="316803"/>
                      <a:pt x="671823" y="315661"/>
                      <a:pt x="670154" y="315749"/>
                    </a:cubicBezTo>
                    <a:cubicBezTo>
                      <a:pt x="663828" y="316012"/>
                      <a:pt x="657064" y="318209"/>
                      <a:pt x="651265" y="316715"/>
                    </a:cubicBezTo>
                    <a:cubicBezTo>
                      <a:pt x="645555" y="315222"/>
                      <a:pt x="640020" y="315485"/>
                      <a:pt x="634397" y="315134"/>
                    </a:cubicBezTo>
                    <a:cubicBezTo>
                      <a:pt x="629829" y="314870"/>
                      <a:pt x="625348" y="315134"/>
                      <a:pt x="618759" y="315134"/>
                    </a:cubicBezTo>
                    <a:moveTo>
                      <a:pt x="1080958" y="255042"/>
                    </a:moveTo>
                    <a:cubicBezTo>
                      <a:pt x="1076390" y="255745"/>
                      <a:pt x="1071821" y="256184"/>
                      <a:pt x="1067341" y="257238"/>
                    </a:cubicBezTo>
                    <a:cubicBezTo>
                      <a:pt x="1065232" y="257677"/>
                      <a:pt x="1062421" y="258644"/>
                      <a:pt x="1061542" y="260313"/>
                    </a:cubicBezTo>
                    <a:cubicBezTo>
                      <a:pt x="1060137" y="262861"/>
                      <a:pt x="1061542" y="265409"/>
                      <a:pt x="1064090" y="267254"/>
                    </a:cubicBezTo>
                    <a:cubicBezTo>
                      <a:pt x="1067516" y="269801"/>
                      <a:pt x="1071470" y="272085"/>
                      <a:pt x="1074105" y="275424"/>
                    </a:cubicBezTo>
                    <a:cubicBezTo>
                      <a:pt x="1077356" y="279377"/>
                      <a:pt x="1081924" y="281222"/>
                      <a:pt x="1085966" y="281749"/>
                    </a:cubicBezTo>
                    <a:cubicBezTo>
                      <a:pt x="1093872" y="282716"/>
                      <a:pt x="1099671" y="287284"/>
                      <a:pt x="1106172" y="290710"/>
                    </a:cubicBezTo>
                    <a:cubicBezTo>
                      <a:pt x="1108193" y="291765"/>
                      <a:pt x="1109950" y="293258"/>
                      <a:pt x="1111970" y="294225"/>
                    </a:cubicBezTo>
                    <a:cubicBezTo>
                      <a:pt x="1112673" y="294576"/>
                      <a:pt x="1114167" y="294400"/>
                      <a:pt x="1114606" y="293873"/>
                    </a:cubicBezTo>
                    <a:cubicBezTo>
                      <a:pt x="1115133" y="293346"/>
                      <a:pt x="1115309" y="291589"/>
                      <a:pt x="1114957" y="291238"/>
                    </a:cubicBezTo>
                    <a:cubicBezTo>
                      <a:pt x="1108720" y="285966"/>
                      <a:pt x="1104766" y="279114"/>
                      <a:pt x="1100198" y="272525"/>
                    </a:cubicBezTo>
                    <a:cubicBezTo>
                      <a:pt x="1098089" y="269450"/>
                      <a:pt x="1095015" y="266902"/>
                      <a:pt x="1092906" y="263564"/>
                    </a:cubicBezTo>
                    <a:cubicBezTo>
                      <a:pt x="1090622" y="259962"/>
                      <a:pt x="1086405" y="257765"/>
                      <a:pt x="1080958" y="255042"/>
                    </a:cubicBezTo>
                    <a:moveTo>
                      <a:pt x="1067516" y="347200"/>
                    </a:moveTo>
                    <a:cubicBezTo>
                      <a:pt x="1065408" y="344301"/>
                      <a:pt x="1063387" y="341314"/>
                      <a:pt x="1061279" y="338415"/>
                    </a:cubicBezTo>
                    <a:cubicBezTo>
                      <a:pt x="1059697" y="336307"/>
                      <a:pt x="1058555" y="333495"/>
                      <a:pt x="1056447" y="332265"/>
                    </a:cubicBezTo>
                    <a:cubicBezTo>
                      <a:pt x="1050736" y="328751"/>
                      <a:pt x="1044674" y="325676"/>
                      <a:pt x="1038700" y="322689"/>
                    </a:cubicBezTo>
                    <a:cubicBezTo>
                      <a:pt x="1037558" y="322074"/>
                      <a:pt x="1035889" y="322426"/>
                      <a:pt x="1034483" y="322250"/>
                    </a:cubicBezTo>
                    <a:cubicBezTo>
                      <a:pt x="1034483" y="323656"/>
                      <a:pt x="1034132" y="325061"/>
                      <a:pt x="1034483" y="326291"/>
                    </a:cubicBezTo>
                    <a:cubicBezTo>
                      <a:pt x="1034659" y="327170"/>
                      <a:pt x="1035889" y="327785"/>
                      <a:pt x="1036504" y="328576"/>
                    </a:cubicBezTo>
                    <a:cubicBezTo>
                      <a:pt x="1043005" y="337537"/>
                      <a:pt x="1051176" y="345356"/>
                      <a:pt x="1055217" y="356074"/>
                    </a:cubicBezTo>
                    <a:cubicBezTo>
                      <a:pt x="1055568" y="357040"/>
                      <a:pt x="1056535" y="358007"/>
                      <a:pt x="1057413" y="358621"/>
                    </a:cubicBezTo>
                    <a:cubicBezTo>
                      <a:pt x="1059785" y="360203"/>
                      <a:pt x="1062597" y="361433"/>
                      <a:pt x="1064793" y="363190"/>
                    </a:cubicBezTo>
                    <a:cubicBezTo>
                      <a:pt x="1067165" y="365123"/>
                      <a:pt x="1069098" y="366704"/>
                      <a:pt x="1072524" y="367231"/>
                    </a:cubicBezTo>
                    <a:cubicBezTo>
                      <a:pt x="1076390" y="367846"/>
                      <a:pt x="1079728" y="371185"/>
                      <a:pt x="1083418" y="373293"/>
                    </a:cubicBezTo>
                    <a:cubicBezTo>
                      <a:pt x="1084209" y="373732"/>
                      <a:pt x="1085351" y="373820"/>
                      <a:pt x="1086317" y="374084"/>
                    </a:cubicBezTo>
                    <a:cubicBezTo>
                      <a:pt x="1086054" y="373117"/>
                      <a:pt x="1086054" y="372063"/>
                      <a:pt x="1085526" y="371360"/>
                    </a:cubicBezTo>
                    <a:cubicBezTo>
                      <a:pt x="1079816" y="363629"/>
                      <a:pt x="1074193" y="355986"/>
                      <a:pt x="1067516" y="347200"/>
                    </a:cubicBezTo>
                    <a:moveTo>
                      <a:pt x="1202284" y="411509"/>
                    </a:moveTo>
                    <a:cubicBezTo>
                      <a:pt x="1201669" y="412915"/>
                      <a:pt x="1200088" y="415199"/>
                      <a:pt x="1200439" y="415639"/>
                    </a:cubicBezTo>
                    <a:cubicBezTo>
                      <a:pt x="1207028" y="423282"/>
                      <a:pt x="1213793" y="430749"/>
                      <a:pt x="1220733" y="438129"/>
                    </a:cubicBezTo>
                    <a:cubicBezTo>
                      <a:pt x="1221700" y="439095"/>
                      <a:pt x="1223720" y="439447"/>
                      <a:pt x="1225302" y="439447"/>
                    </a:cubicBezTo>
                    <a:cubicBezTo>
                      <a:pt x="1227762" y="439359"/>
                      <a:pt x="1239183" y="427938"/>
                      <a:pt x="1239446" y="425390"/>
                    </a:cubicBezTo>
                    <a:cubicBezTo>
                      <a:pt x="1239534" y="424687"/>
                      <a:pt x="1238041" y="423106"/>
                      <a:pt x="1237250" y="423106"/>
                    </a:cubicBezTo>
                    <a:cubicBezTo>
                      <a:pt x="1232066" y="423106"/>
                      <a:pt x="1231100" y="420031"/>
                      <a:pt x="1231188" y="415814"/>
                    </a:cubicBezTo>
                    <a:cubicBezTo>
                      <a:pt x="1231188" y="414848"/>
                      <a:pt x="1230837" y="413091"/>
                      <a:pt x="1230485" y="413091"/>
                    </a:cubicBezTo>
                    <a:cubicBezTo>
                      <a:pt x="1224511" y="412827"/>
                      <a:pt x="1219943" y="405360"/>
                      <a:pt x="1213881" y="408786"/>
                    </a:cubicBezTo>
                    <a:cubicBezTo>
                      <a:pt x="1210191" y="410807"/>
                      <a:pt x="1206852" y="409928"/>
                      <a:pt x="1202284" y="411509"/>
                    </a:cubicBezTo>
                    <a:moveTo>
                      <a:pt x="1163892" y="383484"/>
                    </a:moveTo>
                    <a:cubicBezTo>
                      <a:pt x="1168548" y="388492"/>
                      <a:pt x="1172853" y="393851"/>
                      <a:pt x="1181111" y="391830"/>
                    </a:cubicBezTo>
                    <a:cubicBezTo>
                      <a:pt x="1185504" y="390776"/>
                      <a:pt x="1190160" y="390424"/>
                      <a:pt x="1194641" y="389722"/>
                    </a:cubicBezTo>
                    <a:cubicBezTo>
                      <a:pt x="1195607" y="389546"/>
                      <a:pt x="1196574" y="389370"/>
                      <a:pt x="1197540" y="389195"/>
                    </a:cubicBezTo>
                    <a:cubicBezTo>
                      <a:pt x="1196925" y="388228"/>
                      <a:pt x="1196486" y="387086"/>
                      <a:pt x="1195607" y="386295"/>
                    </a:cubicBezTo>
                    <a:cubicBezTo>
                      <a:pt x="1194377" y="385241"/>
                      <a:pt x="1192884" y="384538"/>
                      <a:pt x="1191654" y="383484"/>
                    </a:cubicBezTo>
                    <a:cubicBezTo>
                      <a:pt x="1178739" y="372678"/>
                      <a:pt x="1162135" y="369955"/>
                      <a:pt x="1147639" y="362751"/>
                    </a:cubicBezTo>
                    <a:cubicBezTo>
                      <a:pt x="1144213" y="361081"/>
                      <a:pt x="1140962" y="358885"/>
                      <a:pt x="1137536" y="357304"/>
                    </a:cubicBezTo>
                    <a:cubicBezTo>
                      <a:pt x="1136921" y="357040"/>
                      <a:pt x="1135603" y="358182"/>
                      <a:pt x="1134724" y="358973"/>
                    </a:cubicBezTo>
                    <a:cubicBezTo>
                      <a:pt x="1134549" y="359149"/>
                      <a:pt x="1134988" y="360379"/>
                      <a:pt x="1135427" y="360730"/>
                    </a:cubicBezTo>
                    <a:cubicBezTo>
                      <a:pt x="1141226" y="364947"/>
                      <a:pt x="1147200" y="368988"/>
                      <a:pt x="1152910" y="373293"/>
                    </a:cubicBezTo>
                    <a:cubicBezTo>
                      <a:pt x="1153701" y="373908"/>
                      <a:pt x="1154228" y="376104"/>
                      <a:pt x="1153789" y="376983"/>
                    </a:cubicBezTo>
                    <a:cubicBezTo>
                      <a:pt x="1152471" y="379355"/>
                      <a:pt x="1152295" y="379619"/>
                      <a:pt x="1153262" y="379355"/>
                    </a:cubicBezTo>
                    <a:cubicBezTo>
                      <a:pt x="1157215" y="378476"/>
                      <a:pt x="1159587" y="380848"/>
                      <a:pt x="1163892" y="383484"/>
                    </a:cubicBezTo>
                    <a:moveTo>
                      <a:pt x="1050912" y="461235"/>
                    </a:moveTo>
                    <a:cubicBezTo>
                      <a:pt x="1048276" y="458599"/>
                      <a:pt x="1044499" y="456315"/>
                      <a:pt x="1043093" y="453152"/>
                    </a:cubicBezTo>
                    <a:cubicBezTo>
                      <a:pt x="1039579" y="444806"/>
                      <a:pt x="1033605" y="442522"/>
                      <a:pt x="1025346" y="443664"/>
                    </a:cubicBezTo>
                    <a:cubicBezTo>
                      <a:pt x="1024029" y="443840"/>
                      <a:pt x="1022535" y="443576"/>
                      <a:pt x="1021217" y="443752"/>
                    </a:cubicBezTo>
                    <a:cubicBezTo>
                      <a:pt x="1019372" y="444015"/>
                      <a:pt x="1017528" y="444542"/>
                      <a:pt x="1015683" y="444982"/>
                    </a:cubicBezTo>
                    <a:cubicBezTo>
                      <a:pt x="1016210" y="446827"/>
                      <a:pt x="1016210" y="449199"/>
                      <a:pt x="1017352" y="450429"/>
                    </a:cubicBezTo>
                    <a:cubicBezTo>
                      <a:pt x="1020690" y="454118"/>
                      <a:pt x="1022360" y="458160"/>
                      <a:pt x="1021832" y="463079"/>
                    </a:cubicBezTo>
                    <a:cubicBezTo>
                      <a:pt x="1021569" y="465627"/>
                      <a:pt x="1022272" y="466945"/>
                      <a:pt x="1025171" y="466594"/>
                    </a:cubicBezTo>
                    <a:cubicBezTo>
                      <a:pt x="1027191" y="466418"/>
                      <a:pt x="1030003" y="465803"/>
                      <a:pt x="1031145" y="466857"/>
                    </a:cubicBezTo>
                    <a:cubicBezTo>
                      <a:pt x="1035538" y="470547"/>
                      <a:pt x="1040370" y="467824"/>
                      <a:pt x="1044938" y="468614"/>
                    </a:cubicBezTo>
                    <a:cubicBezTo>
                      <a:pt x="1049770" y="469493"/>
                      <a:pt x="1054690" y="470020"/>
                      <a:pt x="1059522" y="470723"/>
                    </a:cubicBezTo>
                    <a:cubicBezTo>
                      <a:pt x="1060224" y="470811"/>
                      <a:pt x="1060927" y="470899"/>
                      <a:pt x="1061542" y="470723"/>
                    </a:cubicBezTo>
                    <a:cubicBezTo>
                      <a:pt x="1062157" y="470547"/>
                      <a:pt x="1062684" y="470108"/>
                      <a:pt x="1063212" y="469756"/>
                    </a:cubicBezTo>
                    <a:cubicBezTo>
                      <a:pt x="1062772" y="469229"/>
                      <a:pt x="1062333" y="468614"/>
                      <a:pt x="1061806" y="468351"/>
                    </a:cubicBezTo>
                    <a:cubicBezTo>
                      <a:pt x="1058643" y="466154"/>
                      <a:pt x="1055305" y="464222"/>
                      <a:pt x="1050912" y="461235"/>
                    </a:cubicBezTo>
                    <a:moveTo>
                      <a:pt x="611555" y="566923"/>
                    </a:moveTo>
                    <a:cubicBezTo>
                      <a:pt x="612785" y="566571"/>
                      <a:pt x="614015" y="565956"/>
                      <a:pt x="615245" y="565956"/>
                    </a:cubicBezTo>
                    <a:cubicBezTo>
                      <a:pt x="621746" y="565868"/>
                      <a:pt x="628687" y="567274"/>
                      <a:pt x="634749" y="565605"/>
                    </a:cubicBezTo>
                    <a:cubicBezTo>
                      <a:pt x="645818" y="562530"/>
                      <a:pt x="655921" y="565429"/>
                      <a:pt x="666376" y="567801"/>
                    </a:cubicBezTo>
                    <a:cubicBezTo>
                      <a:pt x="667255" y="567977"/>
                      <a:pt x="668484" y="566923"/>
                      <a:pt x="669539" y="566396"/>
                    </a:cubicBezTo>
                    <a:cubicBezTo>
                      <a:pt x="668836" y="565517"/>
                      <a:pt x="668221" y="564463"/>
                      <a:pt x="667430" y="563848"/>
                    </a:cubicBezTo>
                    <a:cubicBezTo>
                      <a:pt x="657327" y="555941"/>
                      <a:pt x="644500" y="562618"/>
                      <a:pt x="633870" y="557610"/>
                    </a:cubicBezTo>
                    <a:cubicBezTo>
                      <a:pt x="622625" y="562969"/>
                      <a:pt x="611819" y="557786"/>
                      <a:pt x="601452" y="555150"/>
                    </a:cubicBezTo>
                    <a:cubicBezTo>
                      <a:pt x="594336" y="553306"/>
                      <a:pt x="587483" y="554184"/>
                      <a:pt x="580543" y="553569"/>
                    </a:cubicBezTo>
                    <a:cubicBezTo>
                      <a:pt x="580279" y="553569"/>
                      <a:pt x="579401" y="555414"/>
                      <a:pt x="579577" y="555502"/>
                    </a:cubicBezTo>
                    <a:cubicBezTo>
                      <a:pt x="583969" y="559016"/>
                      <a:pt x="587923" y="563584"/>
                      <a:pt x="592930" y="565517"/>
                    </a:cubicBezTo>
                    <a:cubicBezTo>
                      <a:pt x="598289" y="567713"/>
                      <a:pt x="604615" y="567274"/>
                      <a:pt x="611555" y="566923"/>
                    </a:cubicBezTo>
                    <a:moveTo>
                      <a:pt x="646785" y="633252"/>
                    </a:moveTo>
                    <a:cubicBezTo>
                      <a:pt x="647927" y="633428"/>
                      <a:pt x="649245" y="634043"/>
                      <a:pt x="650299" y="633779"/>
                    </a:cubicBezTo>
                    <a:cubicBezTo>
                      <a:pt x="654604" y="632725"/>
                      <a:pt x="658821" y="630880"/>
                      <a:pt x="663213" y="630265"/>
                    </a:cubicBezTo>
                    <a:cubicBezTo>
                      <a:pt x="666464" y="629826"/>
                      <a:pt x="670066" y="631671"/>
                      <a:pt x="673404" y="631319"/>
                    </a:cubicBezTo>
                    <a:cubicBezTo>
                      <a:pt x="676831" y="630968"/>
                      <a:pt x="680081" y="629299"/>
                      <a:pt x="683332" y="627981"/>
                    </a:cubicBezTo>
                    <a:cubicBezTo>
                      <a:pt x="685089" y="627278"/>
                      <a:pt x="686582" y="625961"/>
                      <a:pt x="688252" y="624906"/>
                    </a:cubicBezTo>
                    <a:cubicBezTo>
                      <a:pt x="686670" y="624555"/>
                      <a:pt x="685089" y="623940"/>
                      <a:pt x="683508" y="623940"/>
                    </a:cubicBezTo>
                    <a:cubicBezTo>
                      <a:pt x="666464" y="623940"/>
                      <a:pt x="649420" y="624994"/>
                      <a:pt x="632464" y="625433"/>
                    </a:cubicBezTo>
                    <a:cubicBezTo>
                      <a:pt x="621043" y="625697"/>
                      <a:pt x="609535" y="630617"/>
                      <a:pt x="598026" y="626048"/>
                    </a:cubicBezTo>
                    <a:cubicBezTo>
                      <a:pt x="597323" y="625785"/>
                      <a:pt x="595215" y="626927"/>
                      <a:pt x="595127" y="627630"/>
                    </a:cubicBezTo>
                    <a:cubicBezTo>
                      <a:pt x="595039" y="629123"/>
                      <a:pt x="595478" y="631847"/>
                      <a:pt x="596181" y="632022"/>
                    </a:cubicBezTo>
                    <a:cubicBezTo>
                      <a:pt x="600222" y="633077"/>
                      <a:pt x="605054" y="635185"/>
                      <a:pt x="608568" y="633955"/>
                    </a:cubicBezTo>
                    <a:cubicBezTo>
                      <a:pt x="616651" y="631232"/>
                      <a:pt x="624558" y="632813"/>
                      <a:pt x="632552" y="632198"/>
                    </a:cubicBezTo>
                    <a:cubicBezTo>
                      <a:pt x="637296" y="631847"/>
                      <a:pt x="642040" y="631495"/>
                      <a:pt x="646785" y="633252"/>
                    </a:cubicBezTo>
                    <a:moveTo>
                      <a:pt x="1016737" y="93303"/>
                    </a:moveTo>
                    <a:cubicBezTo>
                      <a:pt x="1010148" y="92600"/>
                      <a:pt x="1003559" y="91897"/>
                      <a:pt x="996970" y="91282"/>
                    </a:cubicBezTo>
                    <a:cubicBezTo>
                      <a:pt x="995740" y="91195"/>
                      <a:pt x="994422" y="91722"/>
                      <a:pt x="993192" y="91985"/>
                    </a:cubicBezTo>
                    <a:cubicBezTo>
                      <a:pt x="994246" y="93127"/>
                      <a:pt x="995301" y="95060"/>
                      <a:pt x="996443" y="95236"/>
                    </a:cubicBezTo>
                    <a:cubicBezTo>
                      <a:pt x="1006985" y="96466"/>
                      <a:pt x="1013574" y="102791"/>
                      <a:pt x="1018494" y="111489"/>
                    </a:cubicBezTo>
                    <a:cubicBezTo>
                      <a:pt x="1019197" y="112719"/>
                      <a:pt x="1021042" y="113597"/>
                      <a:pt x="1022535" y="113949"/>
                    </a:cubicBezTo>
                    <a:cubicBezTo>
                      <a:pt x="1027016" y="114827"/>
                      <a:pt x="1031584" y="115706"/>
                      <a:pt x="1036153" y="115969"/>
                    </a:cubicBezTo>
                    <a:cubicBezTo>
                      <a:pt x="1040194" y="116233"/>
                      <a:pt x="1044235" y="115706"/>
                      <a:pt x="1048364" y="115530"/>
                    </a:cubicBezTo>
                    <a:cubicBezTo>
                      <a:pt x="1045026" y="113597"/>
                      <a:pt x="1041687" y="111752"/>
                      <a:pt x="1038437" y="109820"/>
                    </a:cubicBezTo>
                    <a:cubicBezTo>
                      <a:pt x="1031409" y="105515"/>
                      <a:pt x="1030091" y="102088"/>
                      <a:pt x="1035186" y="95499"/>
                    </a:cubicBezTo>
                    <a:cubicBezTo>
                      <a:pt x="1035889" y="94621"/>
                      <a:pt x="1035889" y="93215"/>
                      <a:pt x="1036240" y="91985"/>
                    </a:cubicBezTo>
                    <a:cubicBezTo>
                      <a:pt x="1035010" y="91722"/>
                      <a:pt x="1033253" y="90755"/>
                      <a:pt x="1032550" y="91282"/>
                    </a:cubicBezTo>
                    <a:cubicBezTo>
                      <a:pt x="1028158" y="94269"/>
                      <a:pt x="1023414" y="93127"/>
                      <a:pt x="1016737" y="93303"/>
                    </a:cubicBezTo>
                    <a:moveTo>
                      <a:pt x="1237513" y="262246"/>
                    </a:moveTo>
                    <a:cubicBezTo>
                      <a:pt x="1247002" y="265145"/>
                      <a:pt x="1255436" y="270768"/>
                      <a:pt x="1265627" y="272085"/>
                    </a:cubicBezTo>
                    <a:cubicBezTo>
                      <a:pt x="1267823" y="272349"/>
                      <a:pt x="1268965" y="272613"/>
                      <a:pt x="1270019" y="271119"/>
                    </a:cubicBezTo>
                    <a:cubicBezTo>
                      <a:pt x="1273533" y="266199"/>
                      <a:pt x="1278278" y="265057"/>
                      <a:pt x="1284164" y="265057"/>
                    </a:cubicBezTo>
                    <a:cubicBezTo>
                      <a:pt x="1288381" y="265057"/>
                      <a:pt x="1292686" y="262509"/>
                      <a:pt x="1296815" y="260840"/>
                    </a:cubicBezTo>
                    <a:cubicBezTo>
                      <a:pt x="1297957" y="260401"/>
                      <a:pt x="1298747" y="258995"/>
                      <a:pt x="1299626" y="258029"/>
                    </a:cubicBezTo>
                    <a:cubicBezTo>
                      <a:pt x="1298045" y="257677"/>
                      <a:pt x="1295848" y="256535"/>
                      <a:pt x="1294970" y="257238"/>
                    </a:cubicBezTo>
                    <a:cubicBezTo>
                      <a:pt x="1290577" y="260401"/>
                      <a:pt x="1286097" y="259083"/>
                      <a:pt x="1281528" y="258644"/>
                    </a:cubicBezTo>
                    <a:cubicBezTo>
                      <a:pt x="1277048" y="258117"/>
                      <a:pt x="1272567" y="257765"/>
                      <a:pt x="1268174" y="257677"/>
                    </a:cubicBezTo>
                    <a:cubicBezTo>
                      <a:pt x="1257808" y="257502"/>
                      <a:pt x="1247265" y="254515"/>
                      <a:pt x="1237513" y="262246"/>
                    </a:cubicBezTo>
                    <a:moveTo>
                      <a:pt x="1471644" y="434264"/>
                    </a:moveTo>
                    <a:cubicBezTo>
                      <a:pt x="1470502" y="440589"/>
                      <a:pt x="1472347" y="446036"/>
                      <a:pt x="1476036" y="451132"/>
                    </a:cubicBezTo>
                    <a:cubicBezTo>
                      <a:pt x="1480341" y="457106"/>
                      <a:pt x="1484470" y="457106"/>
                      <a:pt x="1488160" y="450692"/>
                    </a:cubicBezTo>
                    <a:cubicBezTo>
                      <a:pt x="1489302" y="448759"/>
                      <a:pt x="1489478" y="446387"/>
                      <a:pt x="1490357" y="444367"/>
                    </a:cubicBezTo>
                    <a:cubicBezTo>
                      <a:pt x="1492026" y="440589"/>
                      <a:pt x="1493871" y="436811"/>
                      <a:pt x="1495716" y="433121"/>
                    </a:cubicBezTo>
                    <a:cubicBezTo>
                      <a:pt x="1497297" y="429959"/>
                      <a:pt x="1500987" y="425039"/>
                      <a:pt x="1500196" y="424160"/>
                    </a:cubicBezTo>
                    <a:cubicBezTo>
                      <a:pt x="1495891" y="419592"/>
                      <a:pt x="1493783" y="426269"/>
                      <a:pt x="1490181" y="427147"/>
                    </a:cubicBezTo>
                    <a:cubicBezTo>
                      <a:pt x="1484031" y="428641"/>
                      <a:pt x="1477881" y="430486"/>
                      <a:pt x="1471644" y="434264"/>
                    </a:cubicBezTo>
                    <a:moveTo>
                      <a:pt x="251882" y="317155"/>
                    </a:moveTo>
                    <a:cubicBezTo>
                      <a:pt x="248895" y="316188"/>
                      <a:pt x="245732" y="316188"/>
                      <a:pt x="242657" y="315837"/>
                    </a:cubicBezTo>
                    <a:cubicBezTo>
                      <a:pt x="237386" y="315309"/>
                      <a:pt x="232554" y="312762"/>
                      <a:pt x="231324" y="320844"/>
                    </a:cubicBezTo>
                    <a:cubicBezTo>
                      <a:pt x="231148" y="321811"/>
                      <a:pt x="228688" y="322426"/>
                      <a:pt x="227371" y="323304"/>
                    </a:cubicBezTo>
                    <a:cubicBezTo>
                      <a:pt x="221484" y="327170"/>
                      <a:pt x="218410" y="332880"/>
                      <a:pt x="217795" y="339645"/>
                    </a:cubicBezTo>
                    <a:cubicBezTo>
                      <a:pt x="217619" y="341578"/>
                      <a:pt x="218937" y="344565"/>
                      <a:pt x="220518" y="345443"/>
                    </a:cubicBezTo>
                    <a:cubicBezTo>
                      <a:pt x="221924" y="346234"/>
                      <a:pt x="225174" y="345443"/>
                      <a:pt x="226580" y="344126"/>
                    </a:cubicBezTo>
                    <a:cubicBezTo>
                      <a:pt x="229216" y="341754"/>
                      <a:pt x="231500" y="338767"/>
                      <a:pt x="233169" y="335604"/>
                    </a:cubicBezTo>
                    <a:cubicBezTo>
                      <a:pt x="237825" y="326643"/>
                      <a:pt x="245117" y="322162"/>
                      <a:pt x="254869" y="321196"/>
                    </a:cubicBezTo>
                    <a:cubicBezTo>
                      <a:pt x="256626" y="321020"/>
                      <a:pt x="259613" y="322074"/>
                      <a:pt x="258910" y="318736"/>
                    </a:cubicBezTo>
                    <a:cubicBezTo>
                      <a:pt x="258735" y="317945"/>
                      <a:pt x="255747" y="317682"/>
                      <a:pt x="251882" y="317155"/>
                    </a:cubicBezTo>
                    <a:moveTo>
                      <a:pt x="361787" y="688161"/>
                    </a:moveTo>
                    <a:cubicBezTo>
                      <a:pt x="367849" y="689391"/>
                      <a:pt x="373911" y="690621"/>
                      <a:pt x="379973" y="691763"/>
                    </a:cubicBezTo>
                    <a:cubicBezTo>
                      <a:pt x="380851" y="691939"/>
                      <a:pt x="381818" y="691939"/>
                      <a:pt x="382784" y="692027"/>
                    </a:cubicBezTo>
                    <a:cubicBezTo>
                      <a:pt x="382345" y="691060"/>
                      <a:pt x="382169" y="689655"/>
                      <a:pt x="381378" y="689215"/>
                    </a:cubicBezTo>
                    <a:cubicBezTo>
                      <a:pt x="379182" y="687985"/>
                      <a:pt x="376810" y="686667"/>
                      <a:pt x="374350" y="686140"/>
                    </a:cubicBezTo>
                    <a:cubicBezTo>
                      <a:pt x="371451" y="685525"/>
                      <a:pt x="367497" y="686755"/>
                      <a:pt x="365477" y="685174"/>
                    </a:cubicBezTo>
                    <a:cubicBezTo>
                      <a:pt x="360996" y="681835"/>
                      <a:pt x="356252" y="681923"/>
                      <a:pt x="351244" y="681748"/>
                    </a:cubicBezTo>
                    <a:cubicBezTo>
                      <a:pt x="350103" y="681748"/>
                      <a:pt x="348960" y="680781"/>
                      <a:pt x="347730" y="680254"/>
                    </a:cubicBezTo>
                    <a:cubicBezTo>
                      <a:pt x="340966" y="677355"/>
                      <a:pt x="336836" y="669009"/>
                      <a:pt x="327875" y="670766"/>
                    </a:cubicBezTo>
                    <a:cubicBezTo>
                      <a:pt x="323395" y="663123"/>
                      <a:pt x="313819" y="666022"/>
                      <a:pt x="307933" y="661366"/>
                    </a:cubicBezTo>
                    <a:cubicBezTo>
                      <a:pt x="307405" y="661014"/>
                      <a:pt x="306088" y="661629"/>
                      <a:pt x="305209" y="661805"/>
                    </a:cubicBezTo>
                    <a:cubicBezTo>
                      <a:pt x="305648" y="662508"/>
                      <a:pt x="305912" y="663562"/>
                      <a:pt x="306527" y="663913"/>
                    </a:cubicBezTo>
                    <a:cubicBezTo>
                      <a:pt x="315312" y="668570"/>
                      <a:pt x="323922" y="673489"/>
                      <a:pt x="332971" y="677619"/>
                    </a:cubicBezTo>
                    <a:cubicBezTo>
                      <a:pt x="341668" y="681660"/>
                      <a:pt x="350805" y="684735"/>
                      <a:pt x="361787" y="688161"/>
                    </a:cubicBezTo>
                    <a:moveTo>
                      <a:pt x="840590" y="576235"/>
                    </a:moveTo>
                    <a:cubicBezTo>
                      <a:pt x="844280" y="573688"/>
                      <a:pt x="844280" y="573688"/>
                      <a:pt x="841556" y="572106"/>
                    </a:cubicBezTo>
                    <a:cubicBezTo>
                      <a:pt x="834616" y="568065"/>
                      <a:pt x="827061" y="565078"/>
                      <a:pt x="823283" y="556995"/>
                    </a:cubicBezTo>
                    <a:cubicBezTo>
                      <a:pt x="821086" y="552339"/>
                      <a:pt x="815376" y="553130"/>
                      <a:pt x="811335" y="551460"/>
                    </a:cubicBezTo>
                    <a:cubicBezTo>
                      <a:pt x="810720" y="551197"/>
                      <a:pt x="808611" y="553042"/>
                      <a:pt x="808699" y="553130"/>
                    </a:cubicBezTo>
                    <a:cubicBezTo>
                      <a:pt x="811950" y="559455"/>
                      <a:pt x="814058" y="567450"/>
                      <a:pt x="819154" y="571579"/>
                    </a:cubicBezTo>
                    <a:cubicBezTo>
                      <a:pt x="823810" y="575357"/>
                      <a:pt x="831893" y="574917"/>
                      <a:pt x="840590" y="576235"/>
                    </a:cubicBezTo>
                    <a:moveTo>
                      <a:pt x="770131" y="605315"/>
                    </a:moveTo>
                    <a:cubicBezTo>
                      <a:pt x="769165" y="606281"/>
                      <a:pt x="768023" y="607160"/>
                      <a:pt x="767232" y="608214"/>
                    </a:cubicBezTo>
                    <a:cubicBezTo>
                      <a:pt x="766354" y="609532"/>
                      <a:pt x="765651" y="610937"/>
                      <a:pt x="764948" y="612343"/>
                    </a:cubicBezTo>
                    <a:cubicBezTo>
                      <a:pt x="766529" y="612168"/>
                      <a:pt x="768199" y="611992"/>
                      <a:pt x="769780" y="611816"/>
                    </a:cubicBezTo>
                    <a:cubicBezTo>
                      <a:pt x="779444" y="610937"/>
                      <a:pt x="786384" y="601361"/>
                      <a:pt x="797015" y="603031"/>
                    </a:cubicBezTo>
                    <a:cubicBezTo>
                      <a:pt x="797805" y="603119"/>
                      <a:pt x="799914" y="600922"/>
                      <a:pt x="799738" y="600395"/>
                    </a:cubicBezTo>
                    <a:cubicBezTo>
                      <a:pt x="799211" y="599077"/>
                      <a:pt x="797630" y="597057"/>
                      <a:pt x="796751" y="597144"/>
                    </a:cubicBezTo>
                    <a:cubicBezTo>
                      <a:pt x="787790" y="598111"/>
                      <a:pt x="776984" y="592576"/>
                      <a:pt x="770131" y="605315"/>
                    </a:cubicBezTo>
                    <a:moveTo>
                      <a:pt x="349312" y="350363"/>
                    </a:moveTo>
                    <a:cubicBezTo>
                      <a:pt x="353968" y="349221"/>
                      <a:pt x="355813" y="353175"/>
                      <a:pt x="358624" y="355371"/>
                    </a:cubicBezTo>
                    <a:cubicBezTo>
                      <a:pt x="359503" y="356074"/>
                      <a:pt x="360908" y="355986"/>
                      <a:pt x="362138" y="356249"/>
                    </a:cubicBezTo>
                    <a:cubicBezTo>
                      <a:pt x="362138" y="355107"/>
                      <a:pt x="362402" y="353789"/>
                      <a:pt x="362050" y="352735"/>
                    </a:cubicBezTo>
                    <a:cubicBezTo>
                      <a:pt x="360206" y="347991"/>
                      <a:pt x="358536" y="343071"/>
                      <a:pt x="356076" y="338679"/>
                    </a:cubicBezTo>
                    <a:cubicBezTo>
                      <a:pt x="355198" y="337097"/>
                      <a:pt x="351244" y="335428"/>
                      <a:pt x="350366" y="336043"/>
                    </a:cubicBezTo>
                    <a:cubicBezTo>
                      <a:pt x="347115" y="338503"/>
                      <a:pt x="341141" y="336394"/>
                      <a:pt x="340087" y="342193"/>
                    </a:cubicBezTo>
                    <a:cubicBezTo>
                      <a:pt x="339911" y="343423"/>
                      <a:pt x="340175" y="345180"/>
                      <a:pt x="340878" y="345883"/>
                    </a:cubicBezTo>
                    <a:cubicBezTo>
                      <a:pt x="342811" y="347640"/>
                      <a:pt x="345095" y="348870"/>
                      <a:pt x="349312" y="350363"/>
                    </a:cubicBezTo>
                    <a:moveTo>
                      <a:pt x="1047837" y="570085"/>
                    </a:moveTo>
                    <a:cubicBezTo>
                      <a:pt x="1051000" y="570788"/>
                      <a:pt x="1054163" y="571491"/>
                      <a:pt x="1057325" y="572106"/>
                    </a:cubicBezTo>
                    <a:cubicBezTo>
                      <a:pt x="1057852" y="572194"/>
                      <a:pt x="1058467" y="571579"/>
                      <a:pt x="1058995" y="571316"/>
                    </a:cubicBezTo>
                    <a:cubicBezTo>
                      <a:pt x="1058380" y="570613"/>
                      <a:pt x="1057940" y="569646"/>
                      <a:pt x="1057150" y="569207"/>
                    </a:cubicBezTo>
                    <a:cubicBezTo>
                      <a:pt x="1056095" y="568592"/>
                      <a:pt x="1054778" y="568241"/>
                      <a:pt x="1053548" y="568065"/>
                    </a:cubicBezTo>
                    <a:cubicBezTo>
                      <a:pt x="1044850" y="566659"/>
                      <a:pt x="1036153" y="565166"/>
                      <a:pt x="1027367" y="563936"/>
                    </a:cubicBezTo>
                    <a:cubicBezTo>
                      <a:pt x="1020163" y="562881"/>
                      <a:pt x="1012959" y="562091"/>
                      <a:pt x="1005755" y="561212"/>
                    </a:cubicBezTo>
                    <a:cubicBezTo>
                      <a:pt x="1003647" y="560949"/>
                      <a:pt x="1001538" y="560685"/>
                      <a:pt x="999430" y="560422"/>
                    </a:cubicBezTo>
                    <a:cubicBezTo>
                      <a:pt x="1001187" y="561564"/>
                      <a:pt x="1002856" y="562794"/>
                      <a:pt x="1004613" y="563848"/>
                    </a:cubicBezTo>
                    <a:cubicBezTo>
                      <a:pt x="1005931" y="564726"/>
                      <a:pt x="1007336" y="565517"/>
                      <a:pt x="1008830" y="566220"/>
                    </a:cubicBezTo>
                    <a:cubicBezTo>
                      <a:pt x="1013486" y="568416"/>
                      <a:pt x="1018055" y="571491"/>
                      <a:pt x="1023502" y="569471"/>
                    </a:cubicBezTo>
                    <a:cubicBezTo>
                      <a:pt x="1031057" y="566659"/>
                      <a:pt x="1038349" y="567625"/>
                      <a:pt x="1047837" y="570085"/>
                    </a:cubicBezTo>
                    <a:moveTo>
                      <a:pt x="343162" y="453943"/>
                    </a:moveTo>
                    <a:cubicBezTo>
                      <a:pt x="332005" y="451746"/>
                      <a:pt x="320847" y="449550"/>
                      <a:pt x="309602" y="447354"/>
                    </a:cubicBezTo>
                    <a:cubicBezTo>
                      <a:pt x="308723" y="447178"/>
                      <a:pt x="307757" y="447090"/>
                      <a:pt x="306878" y="446914"/>
                    </a:cubicBezTo>
                    <a:cubicBezTo>
                      <a:pt x="307493" y="447881"/>
                      <a:pt x="307933" y="449374"/>
                      <a:pt x="308811" y="449638"/>
                    </a:cubicBezTo>
                    <a:cubicBezTo>
                      <a:pt x="313116" y="451044"/>
                      <a:pt x="317597" y="451746"/>
                      <a:pt x="321813" y="453328"/>
                    </a:cubicBezTo>
                    <a:cubicBezTo>
                      <a:pt x="336309" y="458599"/>
                      <a:pt x="352211" y="459126"/>
                      <a:pt x="366180" y="466242"/>
                    </a:cubicBezTo>
                    <a:cubicBezTo>
                      <a:pt x="366795" y="466594"/>
                      <a:pt x="367937" y="465715"/>
                      <a:pt x="368903" y="465452"/>
                    </a:cubicBezTo>
                    <a:cubicBezTo>
                      <a:pt x="368464" y="464310"/>
                      <a:pt x="368376" y="462553"/>
                      <a:pt x="367673" y="462289"/>
                    </a:cubicBezTo>
                    <a:cubicBezTo>
                      <a:pt x="363895" y="460707"/>
                      <a:pt x="359854" y="459478"/>
                      <a:pt x="355989" y="457984"/>
                    </a:cubicBezTo>
                    <a:cubicBezTo>
                      <a:pt x="352299" y="456754"/>
                      <a:pt x="348785" y="455348"/>
                      <a:pt x="343162" y="453943"/>
                    </a:cubicBezTo>
                    <a:moveTo>
                      <a:pt x="840590" y="267429"/>
                    </a:moveTo>
                    <a:cubicBezTo>
                      <a:pt x="840854" y="272613"/>
                      <a:pt x="845686" y="278411"/>
                      <a:pt x="849200" y="277269"/>
                    </a:cubicBezTo>
                    <a:cubicBezTo>
                      <a:pt x="855789" y="275073"/>
                      <a:pt x="862114" y="272173"/>
                      <a:pt x="868527" y="269538"/>
                    </a:cubicBezTo>
                    <a:cubicBezTo>
                      <a:pt x="869142" y="269274"/>
                      <a:pt x="869670" y="269011"/>
                      <a:pt x="870285" y="268835"/>
                    </a:cubicBezTo>
                    <a:cubicBezTo>
                      <a:pt x="869670" y="268396"/>
                      <a:pt x="869055" y="267693"/>
                      <a:pt x="868352" y="267517"/>
                    </a:cubicBezTo>
                    <a:cubicBezTo>
                      <a:pt x="859479" y="265936"/>
                      <a:pt x="850781" y="260137"/>
                      <a:pt x="840590" y="267429"/>
                    </a:cubicBezTo>
                    <a:moveTo>
                      <a:pt x="862290" y="527564"/>
                    </a:moveTo>
                    <a:cubicBezTo>
                      <a:pt x="857370" y="522205"/>
                      <a:pt x="848673" y="521942"/>
                      <a:pt x="845071" y="514738"/>
                    </a:cubicBezTo>
                    <a:cubicBezTo>
                      <a:pt x="844719" y="514035"/>
                      <a:pt x="841996" y="514386"/>
                      <a:pt x="840414" y="514298"/>
                    </a:cubicBezTo>
                    <a:cubicBezTo>
                      <a:pt x="840766" y="515968"/>
                      <a:pt x="840678" y="518164"/>
                      <a:pt x="841644" y="519218"/>
                    </a:cubicBezTo>
                    <a:cubicBezTo>
                      <a:pt x="851045" y="528267"/>
                      <a:pt x="861851" y="535471"/>
                      <a:pt x="873711" y="541094"/>
                    </a:cubicBezTo>
                    <a:cubicBezTo>
                      <a:pt x="874677" y="541533"/>
                      <a:pt x="875644" y="541972"/>
                      <a:pt x="876610" y="542324"/>
                    </a:cubicBezTo>
                    <a:cubicBezTo>
                      <a:pt x="876259" y="541182"/>
                      <a:pt x="876347" y="539600"/>
                      <a:pt x="875556" y="538897"/>
                    </a:cubicBezTo>
                    <a:cubicBezTo>
                      <a:pt x="871602" y="535295"/>
                      <a:pt x="867473" y="531957"/>
                      <a:pt x="862290" y="527564"/>
                    </a:cubicBezTo>
                    <a:moveTo>
                      <a:pt x="1180496" y="194862"/>
                    </a:moveTo>
                    <a:cubicBezTo>
                      <a:pt x="1178564" y="196707"/>
                      <a:pt x="1175752" y="199079"/>
                      <a:pt x="1180145" y="200485"/>
                    </a:cubicBezTo>
                    <a:cubicBezTo>
                      <a:pt x="1184977" y="202066"/>
                      <a:pt x="1190336" y="202681"/>
                      <a:pt x="1195431" y="203032"/>
                    </a:cubicBezTo>
                    <a:cubicBezTo>
                      <a:pt x="1199649" y="203384"/>
                      <a:pt x="1204744" y="197673"/>
                      <a:pt x="1204041" y="193720"/>
                    </a:cubicBezTo>
                    <a:cubicBezTo>
                      <a:pt x="1203865" y="192666"/>
                      <a:pt x="1202108" y="190821"/>
                      <a:pt x="1201318" y="190909"/>
                    </a:cubicBezTo>
                    <a:cubicBezTo>
                      <a:pt x="1194992" y="192051"/>
                      <a:pt x="1188755" y="193544"/>
                      <a:pt x="1180496" y="194862"/>
                    </a:cubicBezTo>
                    <a:moveTo>
                      <a:pt x="1362881" y="304767"/>
                    </a:moveTo>
                    <a:cubicBezTo>
                      <a:pt x="1365780" y="308369"/>
                      <a:pt x="1368679" y="311971"/>
                      <a:pt x="1371578" y="315485"/>
                    </a:cubicBezTo>
                    <a:cubicBezTo>
                      <a:pt x="1375005" y="319614"/>
                      <a:pt x="1376762" y="327346"/>
                      <a:pt x="1384756" y="321371"/>
                    </a:cubicBezTo>
                    <a:cubicBezTo>
                      <a:pt x="1385020" y="321196"/>
                      <a:pt x="1385899" y="321899"/>
                      <a:pt x="1386426" y="322074"/>
                    </a:cubicBezTo>
                    <a:cubicBezTo>
                      <a:pt x="1387831" y="322338"/>
                      <a:pt x="1389237" y="322426"/>
                      <a:pt x="1390643" y="322601"/>
                    </a:cubicBezTo>
                    <a:cubicBezTo>
                      <a:pt x="1389852" y="320932"/>
                      <a:pt x="1389413" y="318648"/>
                      <a:pt x="1388095" y="317769"/>
                    </a:cubicBezTo>
                    <a:cubicBezTo>
                      <a:pt x="1383087" y="314343"/>
                      <a:pt x="1377640" y="311532"/>
                      <a:pt x="1372633" y="308193"/>
                    </a:cubicBezTo>
                    <a:cubicBezTo>
                      <a:pt x="1369382" y="306085"/>
                      <a:pt x="1366395" y="303449"/>
                      <a:pt x="1363320" y="300989"/>
                    </a:cubicBezTo>
                    <a:cubicBezTo>
                      <a:pt x="1362793" y="301868"/>
                      <a:pt x="1362354" y="302834"/>
                      <a:pt x="1362881" y="304767"/>
                    </a:cubicBezTo>
                    <a:moveTo>
                      <a:pt x="550409" y="520272"/>
                    </a:moveTo>
                    <a:cubicBezTo>
                      <a:pt x="545314" y="519306"/>
                      <a:pt x="540130" y="518603"/>
                      <a:pt x="535035" y="517285"/>
                    </a:cubicBezTo>
                    <a:cubicBezTo>
                      <a:pt x="529148" y="515792"/>
                      <a:pt x="523438" y="513683"/>
                      <a:pt x="517552" y="512102"/>
                    </a:cubicBezTo>
                    <a:cubicBezTo>
                      <a:pt x="516673" y="511838"/>
                      <a:pt x="515355" y="512805"/>
                      <a:pt x="514301" y="513244"/>
                    </a:cubicBezTo>
                    <a:cubicBezTo>
                      <a:pt x="515004" y="513947"/>
                      <a:pt x="515619" y="514913"/>
                      <a:pt x="516497" y="515440"/>
                    </a:cubicBezTo>
                    <a:cubicBezTo>
                      <a:pt x="527743" y="522205"/>
                      <a:pt x="539691" y="526598"/>
                      <a:pt x="553132" y="524489"/>
                    </a:cubicBezTo>
                    <a:cubicBezTo>
                      <a:pt x="553923" y="524401"/>
                      <a:pt x="554626" y="523699"/>
                      <a:pt x="555417" y="523347"/>
                    </a:cubicBezTo>
                    <a:cubicBezTo>
                      <a:pt x="554450" y="522293"/>
                      <a:pt x="553396" y="521239"/>
                      <a:pt x="550409" y="520272"/>
                    </a:cubicBezTo>
                    <a:moveTo>
                      <a:pt x="1014628" y="286054"/>
                    </a:moveTo>
                    <a:cubicBezTo>
                      <a:pt x="1008039" y="285439"/>
                      <a:pt x="1001538" y="286757"/>
                      <a:pt x="994773" y="284297"/>
                    </a:cubicBezTo>
                    <a:cubicBezTo>
                      <a:pt x="988711" y="282101"/>
                      <a:pt x="981683" y="282540"/>
                      <a:pt x="975094" y="282013"/>
                    </a:cubicBezTo>
                    <a:cubicBezTo>
                      <a:pt x="974128" y="281925"/>
                      <a:pt x="973161" y="283155"/>
                      <a:pt x="972195" y="283682"/>
                    </a:cubicBezTo>
                    <a:cubicBezTo>
                      <a:pt x="972986" y="284473"/>
                      <a:pt x="973688" y="285878"/>
                      <a:pt x="974567" y="285966"/>
                    </a:cubicBezTo>
                    <a:cubicBezTo>
                      <a:pt x="982825" y="286845"/>
                      <a:pt x="991171" y="287460"/>
                      <a:pt x="999518" y="288163"/>
                    </a:cubicBezTo>
                    <a:cubicBezTo>
                      <a:pt x="1001187" y="288338"/>
                      <a:pt x="1002944" y="288163"/>
                      <a:pt x="1004525" y="288426"/>
                    </a:cubicBezTo>
                    <a:cubicBezTo>
                      <a:pt x="1012256" y="289656"/>
                      <a:pt x="1019988" y="291062"/>
                      <a:pt x="1027718" y="292204"/>
                    </a:cubicBezTo>
                    <a:cubicBezTo>
                      <a:pt x="1029124" y="292380"/>
                      <a:pt x="1030706" y="291501"/>
                      <a:pt x="1032199" y="291150"/>
                    </a:cubicBezTo>
                    <a:cubicBezTo>
                      <a:pt x="1030530" y="290183"/>
                      <a:pt x="1029036" y="288690"/>
                      <a:pt x="1027191" y="288251"/>
                    </a:cubicBezTo>
                    <a:cubicBezTo>
                      <a:pt x="1023765" y="287284"/>
                      <a:pt x="1019636" y="289832"/>
                      <a:pt x="1014628" y="286054"/>
                    </a:cubicBezTo>
                    <a:moveTo>
                      <a:pt x="413357" y="258907"/>
                    </a:moveTo>
                    <a:cubicBezTo>
                      <a:pt x="413357" y="258907"/>
                      <a:pt x="419770" y="258907"/>
                      <a:pt x="422845" y="258907"/>
                    </a:cubicBezTo>
                    <a:cubicBezTo>
                      <a:pt x="428380" y="258907"/>
                      <a:pt x="433915" y="259171"/>
                      <a:pt x="439450" y="258732"/>
                    </a:cubicBezTo>
                    <a:cubicBezTo>
                      <a:pt x="441558" y="258556"/>
                      <a:pt x="443491" y="256887"/>
                      <a:pt x="445512" y="255920"/>
                    </a:cubicBezTo>
                    <a:cubicBezTo>
                      <a:pt x="443754" y="255481"/>
                      <a:pt x="441997" y="254866"/>
                      <a:pt x="440153" y="254778"/>
                    </a:cubicBezTo>
                    <a:cubicBezTo>
                      <a:pt x="436726" y="254603"/>
                      <a:pt x="433212" y="254603"/>
                      <a:pt x="429786" y="254778"/>
                    </a:cubicBezTo>
                    <a:cubicBezTo>
                      <a:pt x="418628" y="255393"/>
                      <a:pt x="407559" y="256096"/>
                      <a:pt x="396489" y="256887"/>
                    </a:cubicBezTo>
                    <a:cubicBezTo>
                      <a:pt x="395611" y="256975"/>
                      <a:pt x="394820" y="257590"/>
                      <a:pt x="393941" y="257941"/>
                    </a:cubicBezTo>
                    <a:cubicBezTo>
                      <a:pt x="394820" y="258292"/>
                      <a:pt x="395874" y="258380"/>
                      <a:pt x="396577" y="258995"/>
                    </a:cubicBezTo>
                    <a:cubicBezTo>
                      <a:pt x="399125" y="261016"/>
                      <a:pt x="401321" y="262070"/>
                      <a:pt x="404660" y="259874"/>
                    </a:cubicBezTo>
                    <a:cubicBezTo>
                      <a:pt x="406329" y="258732"/>
                      <a:pt x="409228" y="259259"/>
                      <a:pt x="413533" y="258995"/>
                    </a:cubicBezTo>
                    <a:moveTo>
                      <a:pt x="610501" y="522381"/>
                    </a:moveTo>
                    <a:cubicBezTo>
                      <a:pt x="611467" y="521415"/>
                      <a:pt x="612434" y="520448"/>
                      <a:pt x="613400" y="519482"/>
                    </a:cubicBezTo>
                    <a:cubicBezTo>
                      <a:pt x="612697" y="519043"/>
                      <a:pt x="611994" y="518427"/>
                      <a:pt x="611292" y="518252"/>
                    </a:cubicBezTo>
                    <a:cubicBezTo>
                      <a:pt x="609359" y="517812"/>
                      <a:pt x="607426" y="517725"/>
                      <a:pt x="605493" y="517285"/>
                    </a:cubicBezTo>
                    <a:cubicBezTo>
                      <a:pt x="601188" y="516231"/>
                      <a:pt x="596884" y="514650"/>
                      <a:pt x="592491" y="514123"/>
                    </a:cubicBezTo>
                    <a:cubicBezTo>
                      <a:pt x="585726" y="513332"/>
                      <a:pt x="586868" y="521590"/>
                      <a:pt x="582300" y="523611"/>
                    </a:cubicBezTo>
                    <a:cubicBezTo>
                      <a:pt x="581597" y="523962"/>
                      <a:pt x="581246" y="525016"/>
                      <a:pt x="580719" y="525719"/>
                    </a:cubicBezTo>
                    <a:cubicBezTo>
                      <a:pt x="581949" y="525983"/>
                      <a:pt x="583706" y="526861"/>
                      <a:pt x="584408" y="526334"/>
                    </a:cubicBezTo>
                    <a:cubicBezTo>
                      <a:pt x="591876" y="521151"/>
                      <a:pt x="600222" y="522469"/>
                      <a:pt x="610501" y="522381"/>
                    </a:cubicBezTo>
                    <a:moveTo>
                      <a:pt x="1335910" y="327521"/>
                    </a:moveTo>
                    <a:cubicBezTo>
                      <a:pt x="1332132" y="325149"/>
                      <a:pt x="1328442" y="322426"/>
                      <a:pt x="1324489" y="320405"/>
                    </a:cubicBezTo>
                    <a:cubicBezTo>
                      <a:pt x="1322556" y="319439"/>
                      <a:pt x="1320096" y="319527"/>
                      <a:pt x="1317812" y="319263"/>
                    </a:cubicBezTo>
                    <a:cubicBezTo>
                      <a:pt x="1317285" y="319175"/>
                      <a:pt x="1316318" y="319878"/>
                      <a:pt x="1316318" y="320229"/>
                    </a:cubicBezTo>
                    <a:cubicBezTo>
                      <a:pt x="1316318" y="321108"/>
                      <a:pt x="1316582" y="322865"/>
                      <a:pt x="1317021" y="322865"/>
                    </a:cubicBezTo>
                    <a:cubicBezTo>
                      <a:pt x="1321765" y="323480"/>
                      <a:pt x="1322029" y="326818"/>
                      <a:pt x="1322995" y="330596"/>
                    </a:cubicBezTo>
                    <a:cubicBezTo>
                      <a:pt x="1323522" y="332705"/>
                      <a:pt x="1327388" y="334110"/>
                      <a:pt x="1329848" y="335604"/>
                    </a:cubicBezTo>
                    <a:cubicBezTo>
                      <a:pt x="1330463" y="335955"/>
                      <a:pt x="1331605" y="335165"/>
                      <a:pt x="1332571" y="334901"/>
                    </a:cubicBezTo>
                    <a:cubicBezTo>
                      <a:pt x="1331956" y="334462"/>
                      <a:pt x="1331166" y="334110"/>
                      <a:pt x="1330638" y="333583"/>
                    </a:cubicBezTo>
                    <a:cubicBezTo>
                      <a:pt x="1329496" y="332353"/>
                      <a:pt x="1328354" y="331123"/>
                      <a:pt x="1327300" y="329893"/>
                    </a:cubicBezTo>
                    <a:cubicBezTo>
                      <a:pt x="1329145" y="330069"/>
                      <a:pt x="1331078" y="330157"/>
                      <a:pt x="1332835" y="330508"/>
                    </a:cubicBezTo>
                    <a:cubicBezTo>
                      <a:pt x="1334065" y="330772"/>
                      <a:pt x="1335119" y="331650"/>
                      <a:pt x="1336349" y="331826"/>
                    </a:cubicBezTo>
                    <a:cubicBezTo>
                      <a:pt x="1339072" y="332353"/>
                      <a:pt x="1341884" y="332705"/>
                      <a:pt x="1344695" y="333144"/>
                    </a:cubicBezTo>
                    <a:cubicBezTo>
                      <a:pt x="1342411" y="331387"/>
                      <a:pt x="1340215" y="329454"/>
                      <a:pt x="1335910" y="327521"/>
                    </a:cubicBezTo>
                    <a:moveTo>
                      <a:pt x="1105821" y="228071"/>
                    </a:moveTo>
                    <a:cubicBezTo>
                      <a:pt x="1112410" y="229301"/>
                      <a:pt x="1119174" y="230004"/>
                      <a:pt x="1124797" y="234221"/>
                    </a:cubicBezTo>
                    <a:cubicBezTo>
                      <a:pt x="1126027" y="235187"/>
                      <a:pt x="1127608" y="236065"/>
                      <a:pt x="1129102" y="236241"/>
                    </a:cubicBezTo>
                    <a:cubicBezTo>
                      <a:pt x="1130595" y="236417"/>
                      <a:pt x="1132265" y="235714"/>
                      <a:pt x="1133758" y="235363"/>
                    </a:cubicBezTo>
                    <a:cubicBezTo>
                      <a:pt x="1132616" y="234923"/>
                      <a:pt x="1131386" y="234484"/>
                      <a:pt x="1130244" y="233869"/>
                    </a:cubicBezTo>
                    <a:cubicBezTo>
                      <a:pt x="1126906" y="232024"/>
                      <a:pt x="1123303" y="230443"/>
                      <a:pt x="1120404" y="227983"/>
                    </a:cubicBezTo>
                    <a:cubicBezTo>
                      <a:pt x="1116539" y="224732"/>
                      <a:pt x="1113464" y="221745"/>
                      <a:pt x="1107665" y="221042"/>
                    </a:cubicBezTo>
                    <a:cubicBezTo>
                      <a:pt x="1104239" y="220603"/>
                      <a:pt x="1101340" y="218934"/>
                      <a:pt x="1099407" y="222360"/>
                    </a:cubicBezTo>
                    <a:cubicBezTo>
                      <a:pt x="1099056" y="223239"/>
                      <a:pt x="1102306" y="226138"/>
                      <a:pt x="1105821" y="228071"/>
                    </a:cubicBezTo>
                    <a:moveTo>
                      <a:pt x="1091325" y="319263"/>
                    </a:moveTo>
                    <a:cubicBezTo>
                      <a:pt x="1097123" y="320229"/>
                      <a:pt x="1102833" y="321108"/>
                      <a:pt x="1108632" y="322074"/>
                    </a:cubicBezTo>
                    <a:cubicBezTo>
                      <a:pt x="1110038" y="322338"/>
                      <a:pt x="1111443" y="322426"/>
                      <a:pt x="1112849" y="322689"/>
                    </a:cubicBezTo>
                    <a:cubicBezTo>
                      <a:pt x="1111795" y="321547"/>
                      <a:pt x="1110916" y="319966"/>
                      <a:pt x="1109598" y="319439"/>
                    </a:cubicBezTo>
                    <a:cubicBezTo>
                      <a:pt x="1106963" y="318297"/>
                      <a:pt x="1104064" y="317945"/>
                      <a:pt x="1101428" y="316891"/>
                    </a:cubicBezTo>
                    <a:cubicBezTo>
                      <a:pt x="1094400" y="314167"/>
                      <a:pt x="1087371" y="311180"/>
                      <a:pt x="1080343" y="308369"/>
                    </a:cubicBezTo>
                    <a:cubicBezTo>
                      <a:pt x="1079025" y="307842"/>
                      <a:pt x="1077532" y="307842"/>
                      <a:pt x="1076126" y="307578"/>
                    </a:cubicBezTo>
                    <a:cubicBezTo>
                      <a:pt x="1076829" y="309248"/>
                      <a:pt x="1077180" y="311620"/>
                      <a:pt x="1078410" y="312410"/>
                    </a:cubicBezTo>
                    <a:cubicBezTo>
                      <a:pt x="1082188" y="314607"/>
                      <a:pt x="1086317" y="316276"/>
                      <a:pt x="1091325" y="319263"/>
                    </a:cubicBezTo>
                    <a:moveTo>
                      <a:pt x="728664" y="603206"/>
                    </a:moveTo>
                    <a:cubicBezTo>
                      <a:pt x="727961" y="603909"/>
                      <a:pt x="727259" y="605051"/>
                      <a:pt x="726380" y="605227"/>
                    </a:cubicBezTo>
                    <a:cubicBezTo>
                      <a:pt x="715486" y="607336"/>
                      <a:pt x="706877" y="614627"/>
                      <a:pt x="696773" y="618581"/>
                    </a:cubicBezTo>
                    <a:cubicBezTo>
                      <a:pt x="695895" y="618932"/>
                      <a:pt x="695544" y="620426"/>
                      <a:pt x="695016" y="621392"/>
                    </a:cubicBezTo>
                    <a:cubicBezTo>
                      <a:pt x="695983" y="621480"/>
                      <a:pt x="696949" y="621831"/>
                      <a:pt x="697828" y="621568"/>
                    </a:cubicBezTo>
                    <a:cubicBezTo>
                      <a:pt x="703275" y="619635"/>
                      <a:pt x="708897" y="618229"/>
                      <a:pt x="713905" y="615506"/>
                    </a:cubicBezTo>
                    <a:cubicBezTo>
                      <a:pt x="719528" y="612431"/>
                      <a:pt x="726995" y="611552"/>
                      <a:pt x="728664" y="603206"/>
                    </a:cubicBezTo>
                    <a:moveTo>
                      <a:pt x="494446" y="199079"/>
                    </a:moveTo>
                    <a:cubicBezTo>
                      <a:pt x="492250" y="204790"/>
                      <a:pt x="496642" y="206547"/>
                      <a:pt x="499805" y="204965"/>
                    </a:cubicBezTo>
                    <a:cubicBezTo>
                      <a:pt x="505516" y="202242"/>
                      <a:pt x="511138" y="203735"/>
                      <a:pt x="516673" y="203208"/>
                    </a:cubicBezTo>
                    <a:cubicBezTo>
                      <a:pt x="518079" y="203032"/>
                      <a:pt x="519484" y="203384"/>
                      <a:pt x="520802" y="203120"/>
                    </a:cubicBezTo>
                    <a:cubicBezTo>
                      <a:pt x="521417" y="202945"/>
                      <a:pt x="522032" y="201802"/>
                      <a:pt x="522296" y="201012"/>
                    </a:cubicBezTo>
                    <a:cubicBezTo>
                      <a:pt x="522472" y="200572"/>
                      <a:pt x="521769" y="199343"/>
                      <a:pt x="521593" y="199343"/>
                    </a:cubicBezTo>
                    <a:cubicBezTo>
                      <a:pt x="515443" y="200221"/>
                      <a:pt x="509820" y="193983"/>
                      <a:pt x="503319" y="198200"/>
                    </a:cubicBezTo>
                    <a:cubicBezTo>
                      <a:pt x="501650" y="199343"/>
                      <a:pt x="498839" y="198815"/>
                      <a:pt x="494446" y="199079"/>
                    </a:cubicBezTo>
                    <a:moveTo>
                      <a:pt x="877840" y="404218"/>
                    </a:moveTo>
                    <a:cubicBezTo>
                      <a:pt x="874414" y="403515"/>
                      <a:pt x="870987" y="402724"/>
                      <a:pt x="867473" y="402285"/>
                    </a:cubicBezTo>
                    <a:cubicBezTo>
                      <a:pt x="866507" y="402197"/>
                      <a:pt x="865189" y="403075"/>
                      <a:pt x="864486" y="403866"/>
                    </a:cubicBezTo>
                    <a:cubicBezTo>
                      <a:pt x="864223" y="404130"/>
                      <a:pt x="864838" y="405799"/>
                      <a:pt x="865453" y="406326"/>
                    </a:cubicBezTo>
                    <a:cubicBezTo>
                      <a:pt x="869142" y="409489"/>
                      <a:pt x="873008" y="412564"/>
                      <a:pt x="876786" y="415726"/>
                    </a:cubicBezTo>
                    <a:cubicBezTo>
                      <a:pt x="877137" y="416078"/>
                      <a:pt x="878104" y="416429"/>
                      <a:pt x="878191" y="416253"/>
                    </a:cubicBezTo>
                    <a:cubicBezTo>
                      <a:pt x="879861" y="413881"/>
                      <a:pt x="881969" y="411685"/>
                      <a:pt x="882760" y="409050"/>
                    </a:cubicBezTo>
                    <a:cubicBezTo>
                      <a:pt x="883199" y="407820"/>
                      <a:pt x="881003" y="405799"/>
                      <a:pt x="877840" y="404218"/>
                    </a:cubicBezTo>
                    <a:moveTo>
                      <a:pt x="374174" y="377246"/>
                    </a:moveTo>
                    <a:cubicBezTo>
                      <a:pt x="372066" y="376544"/>
                      <a:pt x="369957" y="375841"/>
                      <a:pt x="367849" y="375226"/>
                    </a:cubicBezTo>
                    <a:cubicBezTo>
                      <a:pt x="365389" y="374523"/>
                      <a:pt x="362929" y="373381"/>
                      <a:pt x="360469" y="373293"/>
                    </a:cubicBezTo>
                    <a:cubicBezTo>
                      <a:pt x="358536" y="373205"/>
                      <a:pt x="356516" y="374435"/>
                      <a:pt x="354495" y="375050"/>
                    </a:cubicBezTo>
                    <a:cubicBezTo>
                      <a:pt x="356428" y="376544"/>
                      <a:pt x="358097" y="378476"/>
                      <a:pt x="360206" y="379267"/>
                    </a:cubicBezTo>
                    <a:cubicBezTo>
                      <a:pt x="364686" y="380936"/>
                      <a:pt x="369342" y="382342"/>
                      <a:pt x="373999" y="383221"/>
                    </a:cubicBezTo>
                    <a:cubicBezTo>
                      <a:pt x="376371" y="383660"/>
                      <a:pt x="378918" y="382606"/>
                      <a:pt x="381378" y="382166"/>
                    </a:cubicBezTo>
                    <a:cubicBezTo>
                      <a:pt x="379709" y="380585"/>
                      <a:pt x="378040" y="378916"/>
                      <a:pt x="374174" y="377246"/>
                    </a:cubicBezTo>
                    <a:moveTo>
                      <a:pt x="864398" y="370042"/>
                    </a:moveTo>
                    <a:cubicBezTo>
                      <a:pt x="861675" y="367495"/>
                      <a:pt x="859039" y="364771"/>
                      <a:pt x="856052" y="362487"/>
                    </a:cubicBezTo>
                    <a:cubicBezTo>
                      <a:pt x="854734" y="361433"/>
                      <a:pt x="852714" y="361257"/>
                      <a:pt x="850957" y="360906"/>
                    </a:cubicBezTo>
                    <a:cubicBezTo>
                      <a:pt x="850781" y="360906"/>
                      <a:pt x="849727" y="362838"/>
                      <a:pt x="849990" y="363366"/>
                    </a:cubicBezTo>
                    <a:cubicBezTo>
                      <a:pt x="852626" y="367758"/>
                      <a:pt x="855086" y="372414"/>
                      <a:pt x="858424" y="376192"/>
                    </a:cubicBezTo>
                    <a:cubicBezTo>
                      <a:pt x="859654" y="377598"/>
                      <a:pt x="863608" y="377598"/>
                      <a:pt x="865804" y="376807"/>
                    </a:cubicBezTo>
                    <a:cubicBezTo>
                      <a:pt x="870109" y="375050"/>
                      <a:pt x="867385" y="372854"/>
                      <a:pt x="864398" y="370042"/>
                    </a:cubicBezTo>
                    <a:moveTo>
                      <a:pt x="1293476" y="407380"/>
                    </a:moveTo>
                    <a:cubicBezTo>
                      <a:pt x="1296551" y="410455"/>
                      <a:pt x="1300065" y="409137"/>
                      <a:pt x="1303579" y="408522"/>
                    </a:cubicBezTo>
                    <a:cubicBezTo>
                      <a:pt x="1306479" y="407995"/>
                      <a:pt x="1310344" y="409401"/>
                      <a:pt x="1311311" y="405711"/>
                    </a:cubicBezTo>
                    <a:cubicBezTo>
                      <a:pt x="1311574" y="404657"/>
                      <a:pt x="1307621" y="402461"/>
                      <a:pt x="1305512" y="400791"/>
                    </a:cubicBezTo>
                    <a:cubicBezTo>
                      <a:pt x="1305073" y="400440"/>
                      <a:pt x="1304195" y="400528"/>
                      <a:pt x="1303755" y="400088"/>
                    </a:cubicBezTo>
                    <a:cubicBezTo>
                      <a:pt x="1299450" y="396750"/>
                      <a:pt x="1296639" y="397453"/>
                      <a:pt x="1295497" y="403075"/>
                    </a:cubicBezTo>
                    <a:cubicBezTo>
                      <a:pt x="1295233" y="403866"/>
                      <a:pt x="1294091" y="404569"/>
                      <a:pt x="1293476" y="407380"/>
                    </a:cubicBezTo>
                    <a:moveTo>
                      <a:pt x="1348385" y="205229"/>
                    </a:moveTo>
                    <a:cubicBezTo>
                      <a:pt x="1343465" y="203823"/>
                      <a:pt x="1338633" y="202417"/>
                      <a:pt x="1333713" y="201188"/>
                    </a:cubicBezTo>
                    <a:cubicBezTo>
                      <a:pt x="1332923" y="201012"/>
                      <a:pt x="1331868" y="201715"/>
                      <a:pt x="1330990" y="201978"/>
                    </a:cubicBezTo>
                    <a:cubicBezTo>
                      <a:pt x="1331605" y="202681"/>
                      <a:pt x="1332044" y="203560"/>
                      <a:pt x="1332747" y="204087"/>
                    </a:cubicBezTo>
                    <a:cubicBezTo>
                      <a:pt x="1335119" y="205932"/>
                      <a:pt x="1360333" y="211906"/>
                      <a:pt x="1363496" y="211466"/>
                    </a:cubicBezTo>
                    <a:cubicBezTo>
                      <a:pt x="1363847" y="211379"/>
                      <a:pt x="1364286" y="211554"/>
                      <a:pt x="1364462" y="211466"/>
                    </a:cubicBezTo>
                    <a:cubicBezTo>
                      <a:pt x="1364989" y="211203"/>
                      <a:pt x="1365868" y="210676"/>
                      <a:pt x="1365868" y="210324"/>
                    </a:cubicBezTo>
                    <a:cubicBezTo>
                      <a:pt x="1365868" y="209446"/>
                      <a:pt x="1365692" y="208040"/>
                      <a:pt x="1365077" y="207689"/>
                    </a:cubicBezTo>
                    <a:cubicBezTo>
                      <a:pt x="1363584" y="206810"/>
                      <a:pt x="1360772" y="205492"/>
                      <a:pt x="1360333" y="206019"/>
                    </a:cubicBezTo>
                    <a:cubicBezTo>
                      <a:pt x="1356555" y="210412"/>
                      <a:pt x="1353744" y="204790"/>
                      <a:pt x="1348385" y="205229"/>
                    </a:cubicBezTo>
                    <a:moveTo>
                      <a:pt x="842611" y="628069"/>
                    </a:moveTo>
                    <a:cubicBezTo>
                      <a:pt x="845773" y="626663"/>
                      <a:pt x="848848" y="625170"/>
                      <a:pt x="852099" y="623940"/>
                    </a:cubicBezTo>
                    <a:cubicBezTo>
                      <a:pt x="855174" y="622798"/>
                      <a:pt x="854295" y="621304"/>
                      <a:pt x="852802" y="619635"/>
                    </a:cubicBezTo>
                    <a:cubicBezTo>
                      <a:pt x="849727" y="615945"/>
                      <a:pt x="846916" y="614012"/>
                      <a:pt x="841996" y="617526"/>
                    </a:cubicBezTo>
                    <a:cubicBezTo>
                      <a:pt x="837164" y="621041"/>
                      <a:pt x="839272" y="623764"/>
                      <a:pt x="842611" y="628069"/>
                    </a:cubicBezTo>
                    <a:moveTo>
                      <a:pt x="1319305" y="174129"/>
                    </a:moveTo>
                    <a:cubicBezTo>
                      <a:pt x="1326246" y="175622"/>
                      <a:pt x="1333977" y="174129"/>
                      <a:pt x="1339687" y="179927"/>
                    </a:cubicBezTo>
                    <a:cubicBezTo>
                      <a:pt x="1340215" y="180454"/>
                      <a:pt x="1341708" y="180542"/>
                      <a:pt x="1342587" y="180278"/>
                    </a:cubicBezTo>
                    <a:cubicBezTo>
                      <a:pt x="1343553" y="179927"/>
                      <a:pt x="1344344" y="178960"/>
                      <a:pt x="1345222" y="178258"/>
                    </a:cubicBezTo>
                    <a:cubicBezTo>
                      <a:pt x="1344695" y="177555"/>
                      <a:pt x="1344256" y="176501"/>
                      <a:pt x="1343553" y="176325"/>
                    </a:cubicBezTo>
                    <a:cubicBezTo>
                      <a:pt x="1335383" y="173514"/>
                      <a:pt x="1327300" y="170614"/>
                      <a:pt x="1319042" y="168154"/>
                    </a:cubicBezTo>
                    <a:cubicBezTo>
                      <a:pt x="1317724" y="167715"/>
                      <a:pt x="1315791" y="169297"/>
                      <a:pt x="1314210" y="169912"/>
                    </a:cubicBezTo>
                    <a:cubicBezTo>
                      <a:pt x="1315528" y="170966"/>
                      <a:pt x="1316933" y="172020"/>
                      <a:pt x="1319305" y="174129"/>
                    </a:cubicBezTo>
                    <a:moveTo>
                      <a:pt x="461238" y="203208"/>
                    </a:moveTo>
                    <a:cubicBezTo>
                      <a:pt x="463697" y="200836"/>
                      <a:pt x="466069" y="198552"/>
                      <a:pt x="468529" y="196180"/>
                    </a:cubicBezTo>
                    <a:cubicBezTo>
                      <a:pt x="465630" y="196443"/>
                      <a:pt x="462731" y="196443"/>
                      <a:pt x="459832" y="197058"/>
                    </a:cubicBezTo>
                    <a:cubicBezTo>
                      <a:pt x="458075" y="197410"/>
                      <a:pt x="455966" y="198200"/>
                      <a:pt x="454824" y="199430"/>
                    </a:cubicBezTo>
                    <a:cubicBezTo>
                      <a:pt x="452891" y="201451"/>
                      <a:pt x="449992" y="205932"/>
                      <a:pt x="450256" y="206195"/>
                    </a:cubicBezTo>
                    <a:cubicBezTo>
                      <a:pt x="454209" y="209621"/>
                      <a:pt x="454648" y="203999"/>
                      <a:pt x="457108" y="203208"/>
                    </a:cubicBezTo>
                    <a:cubicBezTo>
                      <a:pt x="457811" y="203032"/>
                      <a:pt x="458514" y="203208"/>
                      <a:pt x="461238" y="203208"/>
                    </a:cubicBezTo>
                    <a:moveTo>
                      <a:pt x="935911" y="252933"/>
                    </a:moveTo>
                    <a:cubicBezTo>
                      <a:pt x="931782" y="252933"/>
                      <a:pt x="927741" y="252758"/>
                      <a:pt x="923612" y="253021"/>
                    </a:cubicBezTo>
                    <a:cubicBezTo>
                      <a:pt x="922558" y="253109"/>
                      <a:pt x="921679" y="254778"/>
                      <a:pt x="920625" y="255657"/>
                    </a:cubicBezTo>
                    <a:cubicBezTo>
                      <a:pt x="921591" y="256096"/>
                      <a:pt x="922558" y="256975"/>
                      <a:pt x="923524" y="256975"/>
                    </a:cubicBezTo>
                    <a:cubicBezTo>
                      <a:pt x="929322" y="257063"/>
                      <a:pt x="935121" y="257150"/>
                      <a:pt x="940919" y="256975"/>
                    </a:cubicBezTo>
                    <a:cubicBezTo>
                      <a:pt x="942940" y="256887"/>
                      <a:pt x="944960" y="256184"/>
                      <a:pt x="946981" y="255745"/>
                    </a:cubicBezTo>
                    <a:cubicBezTo>
                      <a:pt x="944960" y="254778"/>
                      <a:pt x="943028" y="253724"/>
                      <a:pt x="941007" y="252933"/>
                    </a:cubicBezTo>
                    <a:cubicBezTo>
                      <a:pt x="940128" y="252670"/>
                      <a:pt x="938986" y="252933"/>
                      <a:pt x="935911" y="252933"/>
                    </a:cubicBezTo>
                    <a:moveTo>
                      <a:pt x="1286184" y="439447"/>
                    </a:moveTo>
                    <a:cubicBezTo>
                      <a:pt x="1283988" y="440853"/>
                      <a:pt x="1281792" y="442083"/>
                      <a:pt x="1279683" y="443664"/>
                    </a:cubicBezTo>
                    <a:cubicBezTo>
                      <a:pt x="1278629" y="444455"/>
                      <a:pt x="1277838" y="445597"/>
                      <a:pt x="1276872" y="446651"/>
                    </a:cubicBezTo>
                    <a:cubicBezTo>
                      <a:pt x="1278365" y="447002"/>
                      <a:pt x="1280386" y="448232"/>
                      <a:pt x="1281440" y="447705"/>
                    </a:cubicBezTo>
                    <a:cubicBezTo>
                      <a:pt x="1285745" y="445157"/>
                      <a:pt x="1290050" y="443049"/>
                      <a:pt x="1295321" y="443576"/>
                    </a:cubicBezTo>
                    <a:cubicBezTo>
                      <a:pt x="1297342" y="443752"/>
                      <a:pt x="1299538" y="442873"/>
                      <a:pt x="1301559" y="442434"/>
                    </a:cubicBezTo>
                    <a:cubicBezTo>
                      <a:pt x="1299187" y="441468"/>
                      <a:pt x="1296903" y="440238"/>
                      <a:pt x="1294443" y="439623"/>
                    </a:cubicBezTo>
                    <a:cubicBezTo>
                      <a:pt x="1292510" y="439095"/>
                      <a:pt x="1290314" y="439447"/>
                      <a:pt x="1286184" y="439447"/>
                    </a:cubicBezTo>
                    <a:moveTo>
                      <a:pt x="912103" y="426005"/>
                    </a:moveTo>
                    <a:cubicBezTo>
                      <a:pt x="911400" y="428114"/>
                      <a:pt x="911312" y="430837"/>
                      <a:pt x="909819" y="432155"/>
                    </a:cubicBezTo>
                    <a:cubicBezTo>
                      <a:pt x="906656" y="435054"/>
                      <a:pt x="909994" y="437163"/>
                      <a:pt x="910961" y="437075"/>
                    </a:cubicBezTo>
                    <a:cubicBezTo>
                      <a:pt x="916408" y="436548"/>
                      <a:pt x="918341" y="441116"/>
                      <a:pt x="921591" y="443752"/>
                    </a:cubicBezTo>
                    <a:cubicBezTo>
                      <a:pt x="922382" y="444367"/>
                      <a:pt x="923524" y="444455"/>
                      <a:pt x="924490" y="444718"/>
                    </a:cubicBezTo>
                    <a:cubicBezTo>
                      <a:pt x="924315" y="443752"/>
                      <a:pt x="924315" y="442697"/>
                      <a:pt x="923875" y="441995"/>
                    </a:cubicBezTo>
                    <a:cubicBezTo>
                      <a:pt x="920361" y="436284"/>
                      <a:pt x="914475" y="432067"/>
                      <a:pt x="912103" y="426005"/>
                    </a:cubicBezTo>
                    <a:moveTo>
                      <a:pt x="705822" y="273667"/>
                    </a:moveTo>
                    <a:cubicBezTo>
                      <a:pt x="703890" y="274897"/>
                      <a:pt x="701957" y="276039"/>
                      <a:pt x="700112" y="277357"/>
                    </a:cubicBezTo>
                    <a:cubicBezTo>
                      <a:pt x="699585" y="277796"/>
                      <a:pt x="699497" y="278762"/>
                      <a:pt x="699145" y="279465"/>
                    </a:cubicBezTo>
                    <a:cubicBezTo>
                      <a:pt x="699761" y="279553"/>
                      <a:pt x="700463" y="279992"/>
                      <a:pt x="701078" y="279817"/>
                    </a:cubicBezTo>
                    <a:cubicBezTo>
                      <a:pt x="706964" y="278323"/>
                      <a:pt x="712851" y="276742"/>
                      <a:pt x="718737" y="275073"/>
                    </a:cubicBezTo>
                    <a:cubicBezTo>
                      <a:pt x="719088" y="274985"/>
                      <a:pt x="719440" y="273755"/>
                      <a:pt x="719176" y="273315"/>
                    </a:cubicBezTo>
                    <a:cubicBezTo>
                      <a:pt x="718737" y="272613"/>
                      <a:pt x="717858" y="271558"/>
                      <a:pt x="717331" y="271646"/>
                    </a:cubicBezTo>
                    <a:cubicBezTo>
                      <a:pt x="714168" y="272173"/>
                      <a:pt x="711094" y="272964"/>
                      <a:pt x="705822" y="273667"/>
                    </a:cubicBezTo>
                    <a:moveTo>
                      <a:pt x="1385635" y="451922"/>
                    </a:moveTo>
                    <a:cubicBezTo>
                      <a:pt x="1381154" y="454382"/>
                      <a:pt x="1376586" y="456754"/>
                      <a:pt x="1372193" y="459302"/>
                    </a:cubicBezTo>
                    <a:cubicBezTo>
                      <a:pt x="1371490" y="459741"/>
                      <a:pt x="1370875" y="461498"/>
                      <a:pt x="1371227" y="462113"/>
                    </a:cubicBezTo>
                    <a:cubicBezTo>
                      <a:pt x="1371666" y="462904"/>
                      <a:pt x="1373423" y="463870"/>
                      <a:pt x="1373950" y="463519"/>
                    </a:cubicBezTo>
                    <a:cubicBezTo>
                      <a:pt x="1379573" y="460268"/>
                      <a:pt x="1385020" y="456754"/>
                      <a:pt x="1390467" y="453416"/>
                    </a:cubicBezTo>
                    <a:cubicBezTo>
                      <a:pt x="1389500" y="452889"/>
                      <a:pt x="1388622" y="452361"/>
                      <a:pt x="1385635" y="451922"/>
                    </a:cubicBezTo>
                    <a:moveTo>
                      <a:pt x="415641" y="449814"/>
                    </a:moveTo>
                    <a:cubicBezTo>
                      <a:pt x="415554" y="448408"/>
                      <a:pt x="415905" y="446036"/>
                      <a:pt x="415466" y="445860"/>
                    </a:cubicBezTo>
                    <a:cubicBezTo>
                      <a:pt x="410985" y="444191"/>
                      <a:pt x="406417" y="442961"/>
                      <a:pt x="401848" y="441555"/>
                    </a:cubicBezTo>
                    <a:cubicBezTo>
                      <a:pt x="400618" y="441204"/>
                      <a:pt x="399301" y="440940"/>
                      <a:pt x="398071" y="440589"/>
                    </a:cubicBezTo>
                    <a:cubicBezTo>
                      <a:pt x="398773" y="441995"/>
                      <a:pt x="399213" y="444103"/>
                      <a:pt x="400355" y="444718"/>
                    </a:cubicBezTo>
                    <a:cubicBezTo>
                      <a:pt x="404572" y="446651"/>
                      <a:pt x="409140" y="448144"/>
                      <a:pt x="415641" y="449814"/>
                    </a:cubicBezTo>
                    <a:moveTo>
                      <a:pt x="1279947" y="356601"/>
                    </a:moveTo>
                    <a:cubicBezTo>
                      <a:pt x="1276872" y="354141"/>
                      <a:pt x="1273709" y="351769"/>
                      <a:pt x="1270634" y="349397"/>
                    </a:cubicBezTo>
                    <a:cubicBezTo>
                      <a:pt x="1270195" y="349045"/>
                      <a:pt x="1269668" y="348958"/>
                      <a:pt x="1269229" y="348782"/>
                    </a:cubicBezTo>
                    <a:cubicBezTo>
                      <a:pt x="1269053" y="349397"/>
                      <a:pt x="1268614" y="350012"/>
                      <a:pt x="1268614" y="350539"/>
                    </a:cubicBezTo>
                    <a:cubicBezTo>
                      <a:pt x="1268262" y="358270"/>
                      <a:pt x="1275905" y="363453"/>
                      <a:pt x="1282670" y="360027"/>
                    </a:cubicBezTo>
                    <a:cubicBezTo>
                      <a:pt x="1282934" y="359764"/>
                      <a:pt x="1282231" y="357743"/>
                      <a:pt x="1279947" y="356601"/>
                    </a:cubicBezTo>
                    <a:moveTo>
                      <a:pt x="1196046" y="341051"/>
                    </a:moveTo>
                    <a:cubicBezTo>
                      <a:pt x="1194904" y="340875"/>
                      <a:pt x="1193674" y="340611"/>
                      <a:pt x="1192532" y="340436"/>
                    </a:cubicBezTo>
                    <a:cubicBezTo>
                      <a:pt x="1192620" y="341578"/>
                      <a:pt x="1192181" y="343423"/>
                      <a:pt x="1192796" y="343862"/>
                    </a:cubicBezTo>
                    <a:cubicBezTo>
                      <a:pt x="1196925" y="346937"/>
                      <a:pt x="1201230" y="349748"/>
                      <a:pt x="1205535" y="352560"/>
                    </a:cubicBezTo>
                    <a:cubicBezTo>
                      <a:pt x="1206325" y="353087"/>
                      <a:pt x="1207467" y="353262"/>
                      <a:pt x="1208434" y="353526"/>
                    </a:cubicBezTo>
                    <a:cubicBezTo>
                      <a:pt x="1207995" y="352384"/>
                      <a:pt x="1207907" y="350802"/>
                      <a:pt x="1207116" y="350100"/>
                    </a:cubicBezTo>
                    <a:cubicBezTo>
                      <a:pt x="1203865" y="347288"/>
                      <a:pt x="1200439" y="344741"/>
                      <a:pt x="1196046" y="341051"/>
                    </a:cubicBezTo>
                    <a:moveTo>
                      <a:pt x="78898" y="571052"/>
                    </a:moveTo>
                    <a:cubicBezTo>
                      <a:pt x="79513" y="572897"/>
                      <a:pt x="77053" y="576411"/>
                      <a:pt x="81533" y="576147"/>
                    </a:cubicBezTo>
                    <a:cubicBezTo>
                      <a:pt x="82675" y="576060"/>
                      <a:pt x="83818" y="575445"/>
                      <a:pt x="84960" y="575005"/>
                    </a:cubicBezTo>
                    <a:cubicBezTo>
                      <a:pt x="81094" y="573073"/>
                      <a:pt x="85663" y="571403"/>
                      <a:pt x="85223" y="569383"/>
                    </a:cubicBezTo>
                    <a:cubicBezTo>
                      <a:pt x="84960" y="568241"/>
                      <a:pt x="86102" y="565868"/>
                      <a:pt x="85926" y="565781"/>
                    </a:cubicBezTo>
                    <a:cubicBezTo>
                      <a:pt x="83906" y="564990"/>
                      <a:pt x="81797" y="564551"/>
                      <a:pt x="79689" y="564024"/>
                    </a:cubicBezTo>
                    <a:cubicBezTo>
                      <a:pt x="79337" y="565781"/>
                      <a:pt x="79074" y="567362"/>
                      <a:pt x="78898" y="571052"/>
                    </a:cubicBezTo>
                    <a:moveTo>
                      <a:pt x="877840" y="594948"/>
                    </a:moveTo>
                    <a:cubicBezTo>
                      <a:pt x="876347" y="596354"/>
                      <a:pt x="874765" y="597672"/>
                      <a:pt x="873359" y="599077"/>
                    </a:cubicBezTo>
                    <a:cubicBezTo>
                      <a:pt x="871690" y="600747"/>
                      <a:pt x="870109" y="602504"/>
                      <a:pt x="868527" y="604261"/>
                    </a:cubicBezTo>
                    <a:cubicBezTo>
                      <a:pt x="870900" y="603909"/>
                      <a:pt x="873535" y="604173"/>
                      <a:pt x="875468" y="603031"/>
                    </a:cubicBezTo>
                    <a:cubicBezTo>
                      <a:pt x="878016" y="601537"/>
                      <a:pt x="879948" y="599077"/>
                      <a:pt x="881969" y="596881"/>
                    </a:cubicBezTo>
                    <a:cubicBezTo>
                      <a:pt x="882320" y="596530"/>
                      <a:pt x="882145" y="595124"/>
                      <a:pt x="881706" y="594860"/>
                    </a:cubicBezTo>
                    <a:cubicBezTo>
                      <a:pt x="881003" y="594245"/>
                      <a:pt x="879861" y="594158"/>
                      <a:pt x="877840" y="594948"/>
                    </a:cubicBezTo>
                    <a:moveTo>
                      <a:pt x="747289" y="418713"/>
                    </a:moveTo>
                    <a:cubicBezTo>
                      <a:pt x="748343" y="418713"/>
                      <a:pt x="749661" y="422930"/>
                      <a:pt x="750189" y="418977"/>
                    </a:cubicBezTo>
                    <a:cubicBezTo>
                      <a:pt x="750628" y="415639"/>
                      <a:pt x="749310" y="411949"/>
                      <a:pt x="748256" y="408610"/>
                    </a:cubicBezTo>
                    <a:cubicBezTo>
                      <a:pt x="747553" y="406414"/>
                      <a:pt x="746059" y="404481"/>
                      <a:pt x="744917" y="402373"/>
                    </a:cubicBezTo>
                    <a:cubicBezTo>
                      <a:pt x="744654" y="404305"/>
                      <a:pt x="744039" y="406326"/>
                      <a:pt x="744302" y="408171"/>
                    </a:cubicBezTo>
                    <a:cubicBezTo>
                      <a:pt x="744654" y="411509"/>
                      <a:pt x="745532" y="414584"/>
                      <a:pt x="747289" y="418713"/>
                    </a:cubicBezTo>
                    <a:moveTo>
                      <a:pt x="1396002" y="485043"/>
                    </a:moveTo>
                    <a:cubicBezTo>
                      <a:pt x="1396792" y="484340"/>
                      <a:pt x="1397495" y="483637"/>
                      <a:pt x="1398286" y="482935"/>
                    </a:cubicBezTo>
                    <a:cubicBezTo>
                      <a:pt x="1399252" y="481968"/>
                      <a:pt x="1400219" y="481002"/>
                      <a:pt x="1401185" y="480123"/>
                    </a:cubicBezTo>
                    <a:cubicBezTo>
                      <a:pt x="1399692" y="479684"/>
                      <a:pt x="1397934" y="478542"/>
                      <a:pt x="1396792" y="478981"/>
                    </a:cubicBezTo>
                    <a:cubicBezTo>
                      <a:pt x="1394684" y="479772"/>
                      <a:pt x="1392927" y="481441"/>
                      <a:pt x="1391257" y="483022"/>
                    </a:cubicBezTo>
                    <a:cubicBezTo>
                      <a:pt x="1390291" y="483901"/>
                      <a:pt x="1389764" y="485131"/>
                      <a:pt x="1388973" y="486273"/>
                    </a:cubicBezTo>
                    <a:cubicBezTo>
                      <a:pt x="1390643" y="485921"/>
                      <a:pt x="1392312" y="485482"/>
                      <a:pt x="1396002" y="485043"/>
                    </a:cubicBezTo>
                    <a:moveTo>
                      <a:pt x="1273709" y="567977"/>
                    </a:moveTo>
                    <a:cubicBezTo>
                      <a:pt x="1269404" y="563233"/>
                      <a:pt x="1265275" y="567011"/>
                      <a:pt x="1261146" y="568241"/>
                    </a:cubicBezTo>
                    <a:cubicBezTo>
                      <a:pt x="1260619" y="568416"/>
                      <a:pt x="1260092" y="570085"/>
                      <a:pt x="1260355" y="570788"/>
                    </a:cubicBezTo>
                    <a:cubicBezTo>
                      <a:pt x="1260531" y="571403"/>
                      <a:pt x="1261937" y="572194"/>
                      <a:pt x="1262640" y="572018"/>
                    </a:cubicBezTo>
                    <a:cubicBezTo>
                      <a:pt x="1266769" y="571140"/>
                      <a:pt x="1270722" y="570085"/>
                      <a:pt x="1273709" y="567977"/>
                    </a:cubicBezTo>
                    <a:moveTo>
                      <a:pt x="1370085" y="423897"/>
                    </a:moveTo>
                    <a:cubicBezTo>
                      <a:pt x="1370085" y="425302"/>
                      <a:pt x="1369733" y="426796"/>
                      <a:pt x="1370173" y="427938"/>
                    </a:cubicBezTo>
                    <a:cubicBezTo>
                      <a:pt x="1370787" y="429695"/>
                      <a:pt x="1372018" y="431276"/>
                      <a:pt x="1372984" y="432946"/>
                    </a:cubicBezTo>
                    <a:cubicBezTo>
                      <a:pt x="1373687" y="432419"/>
                      <a:pt x="1375005" y="431892"/>
                      <a:pt x="1375092" y="431276"/>
                    </a:cubicBezTo>
                    <a:cubicBezTo>
                      <a:pt x="1375268" y="429695"/>
                      <a:pt x="1375268" y="427762"/>
                      <a:pt x="1374565" y="426357"/>
                    </a:cubicBezTo>
                    <a:cubicBezTo>
                      <a:pt x="1373862" y="425039"/>
                      <a:pt x="1372369" y="424073"/>
                      <a:pt x="1370085" y="423897"/>
                    </a:cubicBezTo>
                    <a:moveTo>
                      <a:pt x="1434394" y="459126"/>
                    </a:moveTo>
                    <a:cubicBezTo>
                      <a:pt x="1435097" y="457018"/>
                      <a:pt x="1435799" y="454909"/>
                      <a:pt x="1436502" y="452889"/>
                    </a:cubicBezTo>
                    <a:cubicBezTo>
                      <a:pt x="1436854" y="451922"/>
                      <a:pt x="1437293" y="450956"/>
                      <a:pt x="1437644" y="449989"/>
                    </a:cubicBezTo>
                    <a:cubicBezTo>
                      <a:pt x="1436590" y="450341"/>
                      <a:pt x="1435097" y="450429"/>
                      <a:pt x="1434394" y="451219"/>
                    </a:cubicBezTo>
                    <a:cubicBezTo>
                      <a:pt x="1432812" y="453152"/>
                      <a:pt x="1431407" y="455348"/>
                      <a:pt x="1430352" y="457633"/>
                    </a:cubicBezTo>
                    <a:cubicBezTo>
                      <a:pt x="1430265" y="457984"/>
                      <a:pt x="1432285" y="459302"/>
                      <a:pt x="1434394" y="459126"/>
                    </a:cubicBezTo>
                    <a:moveTo>
                      <a:pt x="892336" y="499539"/>
                    </a:moveTo>
                    <a:cubicBezTo>
                      <a:pt x="893127" y="493653"/>
                      <a:pt x="892072" y="492335"/>
                      <a:pt x="887240" y="493389"/>
                    </a:cubicBezTo>
                    <a:cubicBezTo>
                      <a:pt x="886450" y="493565"/>
                      <a:pt x="885747" y="494356"/>
                      <a:pt x="885044" y="494795"/>
                    </a:cubicBezTo>
                    <a:cubicBezTo>
                      <a:pt x="885747" y="495673"/>
                      <a:pt x="886274" y="496728"/>
                      <a:pt x="887065" y="497430"/>
                    </a:cubicBezTo>
                    <a:cubicBezTo>
                      <a:pt x="888031" y="498309"/>
                      <a:pt x="889261" y="498924"/>
                      <a:pt x="892336" y="499539"/>
                    </a:cubicBezTo>
                    <a:moveTo>
                      <a:pt x="1250955" y="275687"/>
                    </a:moveTo>
                    <a:cubicBezTo>
                      <a:pt x="1251306" y="275687"/>
                      <a:pt x="1251658" y="275600"/>
                      <a:pt x="1252009" y="275687"/>
                    </a:cubicBezTo>
                    <a:cubicBezTo>
                      <a:pt x="1254733" y="276127"/>
                      <a:pt x="1257368" y="276566"/>
                      <a:pt x="1260092" y="277005"/>
                    </a:cubicBezTo>
                    <a:cubicBezTo>
                      <a:pt x="1258862" y="273403"/>
                      <a:pt x="1255787" y="273667"/>
                      <a:pt x="1252888" y="273315"/>
                    </a:cubicBezTo>
                    <a:cubicBezTo>
                      <a:pt x="1252097" y="273228"/>
                      <a:pt x="1251394" y="272349"/>
                      <a:pt x="1250691" y="271822"/>
                    </a:cubicBezTo>
                    <a:cubicBezTo>
                      <a:pt x="1250428" y="272876"/>
                      <a:pt x="1250164" y="273755"/>
                      <a:pt x="1250955" y="275687"/>
                    </a:cubicBezTo>
                    <a:moveTo>
                      <a:pt x="1398110" y="196971"/>
                    </a:moveTo>
                    <a:cubicBezTo>
                      <a:pt x="1400043" y="194423"/>
                      <a:pt x="1399867" y="192929"/>
                      <a:pt x="1396177" y="192753"/>
                    </a:cubicBezTo>
                    <a:cubicBezTo>
                      <a:pt x="1393629" y="192666"/>
                      <a:pt x="1392751" y="193456"/>
                      <a:pt x="1392839" y="196092"/>
                    </a:cubicBezTo>
                    <a:cubicBezTo>
                      <a:pt x="1393015" y="199782"/>
                      <a:pt x="1394508" y="199958"/>
                      <a:pt x="1398110" y="196971"/>
                    </a:cubicBezTo>
                    <a:moveTo>
                      <a:pt x="1113113" y="378301"/>
                    </a:moveTo>
                    <a:cubicBezTo>
                      <a:pt x="1114782" y="379970"/>
                      <a:pt x="1116451" y="381815"/>
                      <a:pt x="1118296" y="383308"/>
                    </a:cubicBezTo>
                    <a:cubicBezTo>
                      <a:pt x="1118735" y="383660"/>
                      <a:pt x="1120404" y="383308"/>
                      <a:pt x="1120931" y="382693"/>
                    </a:cubicBezTo>
                    <a:cubicBezTo>
                      <a:pt x="1121371" y="382166"/>
                      <a:pt x="1121371" y="380321"/>
                      <a:pt x="1120931" y="380058"/>
                    </a:cubicBezTo>
                    <a:cubicBezTo>
                      <a:pt x="1118472" y="378652"/>
                      <a:pt x="1115748" y="377510"/>
                      <a:pt x="1113113" y="378301"/>
                    </a:cubicBezTo>
                    <a:moveTo>
                      <a:pt x="1015683" y="208391"/>
                    </a:moveTo>
                    <a:cubicBezTo>
                      <a:pt x="1013486" y="208040"/>
                      <a:pt x="1011378" y="207601"/>
                      <a:pt x="1009181" y="207425"/>
                    </a:cubicBezTo>
                    <a:cubicBezTo>
                      <a:pt x="1008654" y="207425"/>
                      <a:pt x="1007336" y="208831"/>
                      <a:pt x="1007512" y="209006"/>
                    </a:cubicBezTo>
                    <a:cubicBezTo>
                      <a:pt x="1007951" y="209885"/>
                      <a:pt x="1009006" y="211379"/>
                      <a:pt x="1009533" y="211291"/>
                    </a:cubicBezTo>
                    <a:cubicBezTo>
                      <a:pt x="1011290" y="211027"/>
                      <a:pt x="1012959" y="210061"/>
                      <a:pt x="1015683" y="208391"/>
                    </a:cubicBezTo>
                    <a:moveTo>
                      <a:pt x="435321" y="198025"/>
                    </a:moveTo>
                    <a:cubicBezTo>
                      <a:pt x="433915" y="198113"/>
                      <a:pt x="432597" y="198113"/>
                      <a:pt x="431191" y="198200"/>
                    </a:cubicBezTo>
                    <a:cubicBezTo>
                      <a:pt x="432861" y="199870"/>
                      <a:pt x="434530" y="201539"/>
                      <a:pt x="436199" y="203208"/>
                    </a:cubicBezTo>
                    <a:cubicBezTo>
                      <a:pt x="436287" y="201802"/>
                      <a:pt x="436375" y="200397"/>
                      <a:pt x="435321" y="198025"/>
                    </a:cubicBezTo>
                    <a:moveTo>
                      <a:pt x="1449944" y="586602"/>
                    </a:moveTo>
                    <a:cubicBezTo>
                      <a:pt x="1446869" y="586251"/>
                      <a:pt x="1444233" y="586690"/>
                      <a:pt x="1443091" y="590116"/>
                    </a:cubicBezTo>
                    <a:cubicBezTo>
                      <a:pt x="1445112" y="589677"/>
                      <a:pt x="1447045" y="589062"/>
                      <a:pt x="1449065" y="588710"/>
                    </a:cubicBezTo>
                    <a:cubicBezTo>
                      <a:pt x="1450734" y="588447"/>
                      <a:pt x="1452404" y="588623"/>
                      <a:pt x="1454073" y="588623"/>
                    </a:cubicBezTo>
                    <a:cubicBezTo>
                      <a:pt x="1454073" y="587920"/>
                      <a:pt x="1454337" y="587041"/>
                      <a:pt x="1453985" y="586602"/>
                    </a:cubicBezTo>
                    <a:cubicBezTo>
                      <a:pt x="1453634" y="586338"/>
                      <a:pt x="1452667" y="586602"/>
                      <a:pt x="1449944" y="586602"/>
                    </a:cubicBezTo>
                    <a:moveTo>
                      <a:pt x="885132" y="79861"/>
                    </a:moveTo>
                    <a:cubicBezTo>
                      <a:pt x="885132" y="80916"/>
                      <a:pt x="880915" y="82146"/>
                      <a:pt x="884868" y="82761"/>
                    </a:cubicBezTo>
                    <a:cubicBezTo>
                      <a:pt x="886713" y="83024"/>
                      <a:pt x="888910" y="80740"/>
                      <a:pt x="891018" y="79598"/>
                    </a:cubicBezTo>
                    <a:cubicBezTo>
                      <a:pt x="889437" y="79334"/>
                      <a:pt x="887768" y="79071"/>
                      <a:pt x="885132" y="79861"/>
                    </a:cubicBezTo>
                    <a:moveTo>
                      <a:pt x="424954" y="202154"/>
                    </a:moveTo>
                    <a:cubicBezTo>
                      <a:pt x="425569" y="198200"/>
                      <a:pt x="422582" y="198903"/>
                      <a:pt x="420561" y="199167"/>
                    </a:cubicBezTo>
                    <a:cubicBezTo>
                      <a:pt x="419858" y="199255"/>
                      <a:pt x="419331" y="200924"/>
                      <a:pt x="418716" y="201802"/>
                    </a:cubicBezTo>
                    <a:cubicBezTo>
                      <a:pt x="420473" y="202242"/>
                      <a:pt x="422230" y="202769"/>
                      <a:pt x="424954" y="202154"/>
                    </a:cubicBezTo>
                    <a:moveTo>
                      <a:pt x="211469" y="562794"/>
                    </a:moveTo>
                    <a:cubicBezTo>
                      <a:pt x="211908" y="563936"/>
                      <a:pt x="212084" y="565517"/>
                      <a:pt x="212963" y="566220"/>
                    </a:cubicBezTo>
                    <a:cubicBezTo>
                      <a:pt x="214017" y="567011"/>
                      <a:pt x="216740" y="567713"/>
                      <a:pt x="217004" y="567362"/>
                    </a:cubicBezTo>
                    <a:cubicBezTo>
                      <a:pt x="218585" y="564990"/>
                      <a:pt x="217619" y="563848"/>
                      <a:pt x="214720" y="563760"/>
                    </a:cubicBezTo>
                    <a:cubicBezTo>
                      <a:pt x="214017" y="563672"/>
                      <a:pt x="213314" y="562442"/>
                      <a:pt x="211469" y="562794"/>
                    </a:cubicBezTo>
                    <a:moveTo>
                      <a:pt x="1588753" y="427060"/>
                    </a:moveTo>
                    <a:cubicBezTo>
                      <a:pt x="1590334" y="425830"/>
                      <a:pt x="1591916" y="424687"/>
                      <a:pt x="1593497" y="423458"/>
                    </a:cubicBezTo>
                    <a:cubicBezTo>
                      <a:pt x="1592794" y="422755"/>
                      <a:pt x="1592091" y="422052"/>
                      <a:pt x="1591300" y="421261"/>
                    </a:cubicBezTo>
                    <a:cubicBezTo>
                      <a:pt x="1590159" y="422843"/>
                      <a:pt x="1588928" y="424424"/>
                      <a:pt x="1588753" y="427060"/>
                    </a:cubicBezTo>
                    <a:moveTo>
                      <a:pt x="1038525" y="237383"/>
                    </a:moveTo>
                    <a:cubicBezTo>
                      <a:pt x="1039403" y="237735"/>
                      <a:pt x="1040370" y="238525"/>
                      <a:pt x="1041072" y="238350"/>
                    </a:cubicBezTo>
                    <a:cubicBezTo>
                      <a:pt x="1042390" y="237998"/>
                      <a:pt x="1043532" y="237032"/>
                      <a:pt x="1044674" y="236417"/>
                    </a:cubicBezTo>
                    <a:cubicBezTo>
                      <a:pt x="1043444" y="235714"/>
                      <a:pt x="1042302" y="234748"/>
                      <a:pt x="1041072" y="234484"/>
                    </a:cubicBezTo>
                    <a:cubicBezTo>
                      <a:pt x="1040370" y="234221"/>
                      <a:pt x="1039403" y="234923"/>
                      <a:pt x="1038525" y="237383"/>
                    </a:cubicBezTo>
                    <a:moveTo>
                      <a:pt x="1467515" y="355547"/>
                    </a:moveTo>
                    <a:cubicBezTo>
                      <a:pt x="1467954" y="356425"/>
                      <a:pt x="1468481" y="357391"/>
                      <a:pt x="1468920" y="358270"/>
                    </a:cubicBezTo>
                    <a:cubicBezTo>
                      <a:pt x="1469799" y="356601"/>
                      <a:pt x="1471029" y="355107"/>
                      <a:pt x="1471556" y="353350"/>
                    </a:cubicBezTo>
                    <a:cubicBezTo>
                      <a:pt x="1471819" y="352560"/>
                      <a:pt x="1470589" y="351330"/>
                      <a:pt x="1470062" y="350363"/>
                    </a:cubicBezTo>
                    <a:cubicBezTo>
                      <a:pt x="1469272" y="351417"/>
                      <a:pt x="1468393" y="352384"/>
                      <a:pt x="1467515" y="355547"/>
                    </a:cubicBezTo>
                    <a:moveTo>
                      <a:pt x="1229167" y="571052"/>
                    </a:moveTo>
                    <a:cubicBezTo>
                      <a:pt x="1232154" y="571403"/>
                      <a:pt x="1235053" y="571755"/>
                      <a:pt x="1238041" y="572018"/>
                    </a:cubicBezTo>
                    <a:cubicBezTo>
                      <a:pt x="1238216" y="572018"/>
                      <a:pt x="1238480" y="570876"/>
                      <a:pt x="1238743" y="570261"/>
                    </a:cubicBezTo>
                    <a:cubicBezTo>
                      <a:pt x="1235844" y="571930"/>
                      <a:pt x="1233121" y="566308"/>
                      <a:pt x="1229167" y="571052"/>
                    </a:cubicBezTo>
                    <a:moveTo>
                      <a:pt x="732793" y="186604"/>
                    </a:moveTo>
                    <a:cubicBezTo>
                      <a:pt x="731915" y="186867"/>
                      <a:pt x="730949" y="187043"/>
                      <a:pt x="730070" y="187307"/>
                    </a:cubicBezTo>
                    <a:cubicBezTo>
                      <a:pt x="730333" y="187746"/>
                      <a:pt x="730509" y="188624"/>
                      <a:pt x="730773" y="188624"/>
                    </a:cubicBezTo>
                    <a:cubicBezTo>
                      <a:pt x="732793" y="188712"/>
                      <a:pt x="734902" y="189064"/>
                      <a:pt x="736747" y="188537"/>
                    </a:cubicBezTo>
                    <a:cubicBezTo>
                      <a:pt x="737977" y="188185"/>
                      <a:pt x="738768" y="186428"/>
                      <a:pt x="739734" y="185198"/>
                    </a:cubicBezTo>
                    <a:cubicBezTo>
                      <a:pt x="739734" y="185198"/>
                      <a:pt x="739207" y="184495"/>
                      <a:pt x="739031" y="184583"/>
                    </a:cubicBezTo>
                    <a:cubicBezTo>
                      <a:pt x="737625" y="185198"/>
                      <a:pt x="736220" y="185901"/>
                      <a:pt x="732793" y="186604"/>
                    </a:cubicBezTo>
                    <a:moveTo>
                      <a:pt x="1472698" y="580452"/>
                    </a:moveTo>
                    <a:cubicBezTo>
                      <a:pt x="1470941" y="580892"/>
                      <a:pt x="1469272" y="581331"/>
                      <a:pt x="1467515" y="581858"/>
                    </a:cubicBezTo>
                    <a:cubicBezTo>
                      <a:pt x="1468130" y="582824"/>
                      <a:pt x="1468657" y="584406"/>
                      <a:pt x="1469360" y="584494"/>
                    </a:cubicBezTo>
                    <a:cubicBezTo>
                      <a:pt x="1471468" y="584669"/>
                      <a:pt x="1474367" y="585460"/>
                      <a:pt x="1472698" y="580452"/>
                    </a:cubicBezTo>
                    <a:moveTo>
                      <a:pt x="1427102" y="480914"/>
                    </a:moveTo>
                    <a:cubicBezTo>
                      <a:pt x="1428156" y="480035"/>
                      <a:pt x="1429210" y="479245"/>
                      <a:pt x="1430177" y="478366"/>
                    </a:cubicBezTo>
                    <a:cubicBezTo>
                      <a:pt x="1428771" y="477839"/>
                      <a:pt x="1427365" y="476785"/>
                      <a:pt x="1426048" y="476873"/>
                    </a:cubicBezTo>
                    <a:cubicBezTo>
                      <a:pt x="1422885" y="477224"/>
                      <a:pt x="1423588" y="479069"/>
                      <a:pt x="1427102" y="480914"/>
                    </a:cubicBezTo>
                    <a:moveTo>
                      <a:pt x="622888" y="186604"/>
                    </a:moveTo>
                    <a:cubicBezTo>
                      <a:pt x="621131" y="187043"/>
                      <a:pt x="619462" y="187482"/>
                      <a:pt x="617705" y="188009"/>
                    </a:cubicBezTo>
                    <a:cubicBezTo>
                      <a:pt x="618320" y="188976"/>
                      <a:pt x="618847" y="190557"/>
                      <a:pt x="619550" y="190645"/>
                    </a:cubicBezTo>
                    <a:cubicBezTo>
                      <a:pt x="621658" y="190909"/>
                      <a:pt x="624558" y="191611"/>
                      <a:pt x="622888" y="186604"/>
                    </a:cubicBezTo>
                    <a:moveTo>
                      <a:pt x="228073" y="564902"/>
                    </a:moveTo>
                    <a:cubicBezTo>
                      <a:pt x="228864" y="563760"/>
                      <a:pt x="232290" y="562091"/>
                      <a:pt x="227634" y="561915"/>
                    </a:cubicBezTo>
                    <a:cubicBezTo>
                      <a:pt x="226404" y="561827"/>
                      <a:pt x="225174" y="562969"/>
                      <a:pt x="223944" y="563584"/>
                    </a:cubicBezTo>
                    <a:cubicBezTo>
                      <a:pt x="224999" y="564287"/>
                      <a:pt x="226053" y="565078"/>
                      <a:pt x="228073" y="564902"/>
                    </a:cubicBezTo>
                    <a:moveTo>
                      <a:pt x="1402239" y="199079"/>
                    </a:moveTo>
                    <a:cubicBezTo>
                      <a:pt x="1403645" y="199782"/>
                      <a:pt x="1405050" y="200397"/>
                      <a:pt x="1406456" y="201100"/>
                    </a:cubicBezTo>
                    <a:cubicBezTo>
                      <a:pt x="1405929" y="199870"/>
                      <a:pt x="1405490" y="198640"/>
                      <a:pt x="1404787" y="197498"/>
                    </a:cubicBezTo>
                    <a:cubicBezTo>
                      <a:pt x="1404260" y="196619"/>
                      <a:pt x="1403381" y="196004"/>
                      <a:pt x="1402678" y="195301"/>
                    </a:cubicBezTo>
                    <a:cubicBezTo>
                      <a:pt x="1402151" y="196180"/>
                      <a:pt x="1401712" y="197058"/>
                      <a:pt x="1402239" y="199079"/>
                    </a:cubicBezTo>
                    <a:moveTo>
                      <a:pt x="1621962" y="385593"/>
                    </a:moveTo>
                    <a:cubicBezTo>
                      <a:pt x="1620907" y="386383"/>
                      <a:pt x="1619853" y="387174"/>
                      <a:pt x="1618887" y="387965"/>
                    </a:cubicBezTo>
                    <a:cubicBezTo>
                      <a:pt x="1619502" y="388580"/>
                      <a:pt x="1620029" y="389107"/>
                      <a:pt x="1620644" y="389722"/>
                    </a:cubicBezTo>
                    <a:cubicBezTo>
                      <a:pt x="1621434" y="388667"/>
                      <a:pt x="1622225" y="387613"/>
                      <a:pt x="1621962" y="385593"/>
                    </a:cubicBezTo>
                    <a:moveTo>
                      <a:pt x="1093433" y="381463"/>
                    </a:moveTo>
                    <a:cubicBezTo>
                      <a:pt x="1092028" y="380848"/>
                      <a:pt x="1090622" y="380146"/>
                      <a:pt x="1089216" y="379531"/>
                    </a:cubicBezTo>
                    <a:cubicBezTo>
                      <a:pt x="1089040" y="380058"/>
                      <a:pt x="1088689" y="380761"/>
                      <a:pt x="1088865" y="380936"/>
                    </a:cubicBezTo>
                    <a:cubicBezTo>
                      <a:pt x="1090446" y="382254"/>
                      <a:pt x="1091676" y="385241"/>
                      <a:pt x="1093433" y="381463"/>
                    </a:cubicBezTo>
                    <a:moveTo>
                      <a:pt x="1063387" y="216650"/>
                    </a:moveTo>
                    <a:cubicBezTo>
                      <a:pt x="1064793" y="216650"/>
                      <a:pt x="1066111" y="216650"/>
                      <a:pt x="1067516" y="216562"/>
                    </a:cubicBezTo>
                    <a:cubicBezTo>
                      <a:pt x="1067604" y="216562"/>
                      <a:pt x="1067604" y="214717"/>
                      <a:pt x="1067516" y="214717"/>
                    </a:cubicBezTo>
                    <a:cubicBezTo>
                      <a:pt x="1066111" y="214541"/>
                      <a:pt x="1064793" y="214629"/>
                      <a:pt x="1063387" y="216650"/>
                    </a:cubicBezTo>
                    <a:moveTo>
                      <a:pt x="144173" y="429080"/>
                    </a:moveTo>
                    <a:cubicBezTo>
                      <a:pt x="144173" y="430486"/>
                      <a:pt x="144173" y="431804"/>
                      <a:pt x="144261" y="433209"/>
                    </a:cubicBezTo>
                    <a:cubicBezTo>
                      <a:pt x="144261" y="433297"/>
                      <a:pt x="146106" y="433297"/>
                      <a:pt x="146106" y="433209"/>
                    </a:cubicBezTo>
                    <a:cubicBezTo>
                      <a:pt x="146194" y="431892"/>
                      <a:pt x="146194" y="430486"/>
                      <a:pt x="144173" y="429080"/>
                    </a:cubicBezTo>
                    <a:moveTo>
                      <a:pt x="925545" y="435318"/>
                    </a:moveTo>
                    <a:cubicBezTo>
                      <a:pt x="924666" y="435493"/>
                      <a:pt x="923700" y="435757"/>
                      <a:pt x="922821" y="435933"/>
                    </a:cubicBezTo>
                    <a:cubicBezTo>
                      <a:pt x="924403" y="437075"/>
                      <a:pt x="925984" y="438217"/>
                      <a:pt x="927653" y="439447"/>
                    </a:cubicBezTo>
                    <a:cubicBezTo>
                      <a:pt x="927653" y="438129"/>
                      <a:pt x="927653" y="436723"/>
                      <a:pt x="925545" y="435318"/>
                    </a:cubicBezTo>
                    <a:moveTo>
                      <a:pt x="755548" y="665407"/>
                    </a:moveTo>
                    <a:cubicBezTo>
                      <a:pt x="754493" y="666198"/>
                      <a:pt x="753439" y="666988"/>
                      <a:pt x="752473" y="667779"/>
                    </a:cubicBezTo>
                    <a:cubicBezTo>
                      <a:pt x="753088" y="668394"/>
                      <a:pt x="753615" y="668921"/>
                      <a:pt x="754230" y="669536"/>
                    </a:cubicBezTo>
                    <a:cubicBezTo>
                      <a:pt x="755020" y="668482"/>
                      <a:pt x="755811" y="667427"/>
                      <a:pt x="755548" y="665407"/>
                    </a:cubicBezTo>
                    <a:moveTo>
                      <a:pt x="1609486" y="491281"/>
                    </a:moveTo>
                    <a:cubicBezTo>
                      <a:pt x="1609486" y="489875"/>
                      <a:pt x="1609486" y="488557"/>
                      <a:pt x="1609398" y="487152"/>
                    </a:cubicBezTo>
                    <a:cubicBezTo>
                      <a:pt x="1609398" y="487064"/>
                      <a:pt x="1607553" y="487064"/>
                      <a:pt x="1607553" y="487152"/>
                    </a:cubicBezTo>
                    <a:cubicBezTo>
                      <a:pt x="1607466" y="488557"/>
                      <a:pt x="1607466" y="489875"/>
                      <a:pt x="1609486" y="491281"/>
                    </a:cubicBezTo>
                    <a:moveTo>
                      <a:pt x="191790" y="333759"/>
                    </a:moveTo>
                    <a:cubicBezTo>
                      <a:pt x="191790" y="332353"/>
                      <a:pt x="191790" y="331035"/>
                      <a:pt x="191702" y="329630"/>
                    </a:cubicBezTo>
                    <a:cubicBezTo>
                      <a:pt x="191702" y="329542"/>
                      <a:pt x="189857" y="329542"/>
                      <a:pt x="189857" y="329630"/>
                    </a:cubicBezTo>
                    <a:cubicBezTo>
                      <a:pt x="189769" y="331035"/>
                      <a:pt x="189769" y="332353"/>
                      <a:pt x="191790" y="333759"/>
                    </a:cubicBezTo>
                    <a:moveTo>
                      <a:pt x="833298" y="643619"/>
                    </a:moveTo>
                    <a:cubicBezTo>
                      <a:pt x="832683" y="645025"/>
                      <a:pt x="831980" y="646430"/>
                      <a:pt x="831365" y="647836"/>
                    </a:cubicBezTo>
                    <a:cubicBezTo>
                      <a:pt x="831893" y="648012"/>
                      <a:pt x="832595" y="648363"/>
                      <a:pt x="832771" y="648188"/>
                    </a:cubicBezTo>
                    <a:cubicBezTo>
                      <a:pt x="834177" y="646606"/>
                      <a:pt x="837164" y="645376"/>
                      <a:pt x="833298" y="643619"/>
                    </a:cubicBezTo>
                    <a:moveTo>
                      <a:pt x="775315" y="115091"/>
                    </a:moveTo>
                    <a:cubicBezTo>
                      <a:pt x="774700" y="118956"/>
                      <a:pt x="777511" y="118166"/>
                      <a:pt x="779620" y="118166"/>
                    </a:cubicBezTo>
                    <a:cubicBezTo>
                      <a:pt x="780147" y="118166"/>
                      <a:pt x="780674" y="117726"/>
                      <a:pt x="781289" y="117463"/>
                    </a:cubicBezTo>
                    <a:cubicBezTo>
                      <a:pt x="779883" y="116584"/>
                      <a:pt x="778477" y="115706"/>
                      <a:pt x="777072" y="114739"/>
                    </a:cubicBezTo>
                    <a:cubicBezTo>
                      <a:pt x="776720" y="114564"/>
                      <a:pt x="776545" y="114300"/>
                      <a:pt x="775315" y="115091"/>
                    </a:cubicBezTo>
                    <a:moveTo>
                      <a:pt x="237386" y="572106"/>
                    </a:moveTo>
                    <a:cubicBezTo>
                      <a:pt x="236683" y="571491"/>
                      <a:pt x="235893" y="570788"/>
                      <a:pt x="235190" y="570173"/>
                    </a:cubicBezTo>
                    <a:cubicBezTo>
                      <a:pt x="235014" y="572018"/>
                      <a:pt x="234926" y="573863"/>
                      <a:pt x="234750" y="575796"/>
                    </a:cubicBezTo>
                    <a:cubicBezTo>
                      <a:pt x="236068" y="574917"/>
                      <a:pt x="237210" y="574039"/>
                      <a:pt x="237386" y="572106"/>
                    </a:cubicBezTo>
                    <a:moveTo>
                      <a:pt x="272615" y="250825"/>
                    </a:moveTo>
                    <a:cubicBezTo>
                      <a:pt x="273670" y="250034"/>
                      <a:pt x="274724" y="249243"/>
                      <a:pt x="275690" y="248453"/>
                    </a:cubicBezTo>
                    <a:cubicBezTo>
                      <a:pt x="275075" y="247838"/>
                      <a:pt x="274548" y="247311"/>
                      <a:pt x="273933" y="246696"/>
                    </a:cubicBezTo>
                    <a:cubicBezTo>
                      <a:pt x="273230" y="247750"/>
                      <a:pt x="272440" y="248804"/>
                      <a:pt x="272615" y="250825"/>
                    </a:cubicBezTo>
                    <a:moveTo>
                      <a:pt x="854032" y="454997"/>
                    </a:moveTo>
                    <a:cubicBezTo>
                      <a:pt x="854734" y="455700"/>
                      <a:pt x="855349" y="456754"/>
                      <a:pt x="856228" y="457106"/>
                    </a:cubicBezTo>
                    <a:cubicBezTo>
                      <a:pt x="857282" y="457545"/>
                      <a:pt x="858512" y="457457"/>
                      <a:pt x="859742" y="457545"/>
                    </a:cubicBezTo>
                    <a:cubicBezTo>
                      <a:pt x="859127" y="456578"/>
                      <a:pt x="858688" y="455436"/>
                      <a:pt x="857809" y="454733"/>
                    </a:cubicBezTo>
                    <a:cubicBezTo>
                      <a:pt x="857107" y="454206"/>
                      <a:pt x="855964" y="454206"/>
                      <a:pt x="854032" y="454997"/>
                    </a:cubicBezTo>
                    <a:moveTo>
                      <a:pt x="285091" y="244675"/>
                    </a:moveTo>
                    <a:cubicBezTo>
                      <a:pt x="284124" y="244939"/>
                      <a:pt x="282982" y="244939"/>
                      <a:pt x="282367" y="245466"/>
                    </a:cubicBezTo>
                    <a:cubicBezTo>
                      <a:pt x="281489" y="246169"/>
                      <a:pt x="281049" y="247311"/>
                      <a:pt x="280434" y="248277"/>
                    </a:cubicBezTo>
                    <a:cubicBezTo>
                      <a:pt x="281577" y="248101"/>
                      <a:pt x="282894" y="248277"/>
                      <a:pt x="283949" y="247838"/>
                    </a:cubicBezTo>
                    <a:cubicBezTo>
                      <a:pt x="284827" y="247399"/>
                      <a:pt x="285354" y="246432"/>
                      <a:pt x="285091" y="244675"/>
                    </a:cubicBezTo>
                    <a:moveTo>
                      <a:pt x="240549" y="581419"/>
                    </a:moveTo>
                    <a:cubicBezTo>
                      <a:pt x="239758" y="580364"/>
                      <a:pt x="238967" y="579310"/>
                      <a:pt x="238177" y="578344"/>
                    </a:cubicBezTo>
                    <a:cubicBezTo>
                      <a:pt x="237562" y="578959"/>
                      <a:pt x="237035" y="579486"/>
                      <a:pt x="236420" y="580101"/>
                    </a:cubicBezTo>
                    <a:cubicBezTo>
                      <a:pt x="237386" y="580892"/>
                      <a:pt x="238440" y="581682"/>
                      <a:pt x="240549" y="581419"/>
                    </a:cubicBezTo>
                    <a:moveTo>
                      <a:pt x="29085" y="467472"/>
                    </a:moveTo>
                    <a:cubicBezTo>
                      <a:pt x="29348" y="468351"/>
                      <a:pt x="29524" y="469317"/>
                      <a:pt x="29788" y="470196"/>
                    </a:cubicBezTo>
                    <a:cubicBezTo>
                      <a:pt x="30227" y="469669"/>
                      <a:pt x="31193" y="468702"/>
                      <a:pt x="31105" y="468527"/>
                    </a:cubicBezTo>
                    <a:cubicBezTo>
                      <a:pt x="30315" y="467560"/>
                      <a:pt x="33302" y="464134"/>
                      <a:pt x="29085" y="467472"/>
                    </a:cubicBezTo>
                    <a:moveTo>
                      <a:pt x="629126" y="180366"/>
                    </a:moveTo>
                    <a:cubicBezTo>
                      <a:pt x="630092" y="179224"/>
                      <a:pt x="631059" y="178082"/>
                      <a:pt x="631937" y="177028"/>
                    </a:cubicBezTo>
                    <a:cubicBezTo>
                      <a:pt x="631410" y="176764"/>
                      <a:pt x="630532" y="176149"/>
                      <a:pt x="630356" y="176325"/>
                    </a:cubicBezTo>
                    <a:cubicBezTo>
                      <a:pt x="629565" y="177203"/>
                      <a:pt x="628862" y="178346"/>
                      <a:pt x="629126" y="180366"/>
                    </a:cubicBezTo>
                    <a:moveTo>
                      <a:pt x="269540" y="343071"/>
                    </a:moveTo>
                    <a:cubicBezTo>
                      <a:pt x="269365" y="342193"/>
                      <a:pt x="269189" y="341314"/>
                      <a:pt x="269013" y="340436"/>
                    </a:cubicBezTo>
                    <a:cubicBezTo>
                      <a:pt x="267959" y="341490"/>
                      <a:pt x="266905" y="342544"/>
                      <a:pt x="265939" y="343511"/>
                    </a:cubicBezTo>
                    <a:cubicBezTo>
                      <a:pt x="266729" y="343774"/>
                      <a:pt x="267608" y="343950"/>
                      <a:pt x="269540" y="343071"/>
                    </a:cubicBezTo>
                    <a:moveTo>
                      <a:pt x="904811" y="238437"/>
                    </a:moveTo>
                    <a:cubicBezTo>
                      <a:pt x="904196" y="238437"/>
                      <a:pt x="903493" y="238262"/>
                      <a:pt x="902878" y="238437"/>
                    </a:cubicBezTo>
                    <a:cubicBezTo>
                      <a:pt x="901824" y="238701"/>
                      <a:pt x="900858" y="239228"/>
                      <a:pt x="899804" y="239580"/>
                    </a:cubicBezTo>
                    <a:cubicBezTo>
                      <a:pt x="900682" y="239843"/>
                      <a:pt x="901561" y="240458"/>
                      <a:pt x="902351" y="240370"/>
                    </a:cubicBezTo>
                    <a:cubicBezTo>
                      <a:pt x="903581" y="240370"/>
                      <a:pt x="904723" y="239843"/>
                      <a:pt x="904811" y="238437"/>
                    </a:cubicBezTo>
                    <a:moveTo>
                      <a:pt x="945224" y="355547"/>
                    </a:moveTo>
                    <a:cubicBezTo>
                      <a:pt x="946542" y="355634"/>
                      <a:pt x="947859" y="355634"/>
                      <a:pt x="949177" y="355722"/>
                    </a:cubicBezTo>
                    <a:cubicBezTo>
                      <a:pt x="948826" y="354668"/>
                      <a:pt x="948562" y="353614"/>
                      <a:pt x="948211" y="352472"/>
                    </a:cubicBezTo>
                    <a:cubicBezTo>
                      <a:pt x="947596" y="353175"/>
                      <a:pt x="946981" y="353789"/>
                      <a:pt x="945224" y="355547"/>
                    </a:cubicBezTo>
                    <a:moveTo>
                      <a:pt x="949353" y="90228"/>
                    </a:moveTo>
                    <a:cubicBezTo>
                      <a:pt x="949089" y="89965"/>
                      <a:pt x="948914" y="89701"/>
                      <a:pt x="948650" y="89525"/>
                    </a:cubicBezTo>
                    <a:cubicBezTo>
                      <a:pt x="948474" y="89437"/>
                      <a:pt x="948211" y="89437"/>
                      <a:pt x="947947" y="89437"/>
                    </a:cubicBezTo>
                    <a:cubicBezTo>
                      <a:pt x="948123" y="90755"/>
                      <a:pt x="948299" y="91985"/>
                      <a:pt x="948474" y="93303"/>
                    </a:cubicBezTo>
                    <a:cubicBezTo>
                      <a:pt x="949177" y="92600"/>
                      <a:pt x="949792" y="91985"/>
                      <a:pt x="949353" y="90228"/>
                    </a:cubicBezTo>
                    <a:moveTo>
                      <a:pt x="373208" y="707840"/>
                    </a:moveTo>
                    <a:cubicBezTo>
                      <a:pt x="372066" y="706874"/>
                      <a:pt x="370924" y="705907"/>
                      <a:pt x="369870" y="705029"/>
                    </a:cubicBezTo>
                    <a:cubicBezTo>
                      <a:pt x="369606" y="705556"/>
                      <a:pt x="368991" y="706434"/>
                      <a:pt x="369167" y="706610"/>
                    </a:cubicBezTo>
                    <a:cubicBezTo>
                      <a:pt x="370045" y="707401"/>
                      <a:pt x="371099" y="708192"/>
                      <a:pt x="373208" y="707840"/>
                    </a:cubicBezTo>
                    <a:moveTo>
                      <a:pt x="29085" y="407380"/>
                    </a:moveTo>
                    <a:cubicBezTo>
                      <a:pt x="27943" y="406414"/>
                      <a:pt x="26801" y="405448"/>
                      <a:pt x="25746" y="404569"/>
                    </a:cubicBezTo>
                    <a:cubicBezTo>
                      <a:pt x="25483" y="405096"/>
                      <a:pt x="24868" y="405975"/>
                      <a:pt x="25044" y="406150"/>
                    </a:cubicBezTo>
                    <a:cubicBezTo>
                      <a:pt x="25922" y="406941"/>
                      <a:pt x="27064" y="407644"/>
                      <a:pt x="29085" y="407380"/>
                    </a:cubicBezTo>
                    <a:moveTo>
                      <a:pt x="1147288" y="397980"/>
                    </a:moveTo>
                    <a:cubicBezTo>
                      <a:pt x="1148166" y="397716"/>
                      <a:pt x="1149133" y="397541"/>
                      <a:pt x="1150011" y="397277"/>
                    </a:cubicBezTo>
                    <a:cubicBezTo>
                      <a:pt x="1149484" y="396838"/>
                      <a:pt x="1148517" y="395871"/>
                      <a:pt x="1148342" y="395959"/>
                    </a:cubicBezTo>
                    <a:cubicBezTo>
                      <a:pt x="1147463" y="396838"/>
                      <a:pt x="1143949" y="393851"/>
                      <a:pt x="1147288" y="397980"/>
                    </a:cubicBezTo>
                    <a:moveTo>
                      <a:pt x="185640" y="545135"/>
                    </a:moveTo>
                    <a:cubicBezTo>
                      <a:pt x="186694" y="544344"/>
                      <a:pt x="187749" y="543642"/>
                      <a:pt x="188715" y="542763"/>
                    </a:cubicBezTo>
                    <a:cubicBezTo>
                      <a:pt x="188803" y="542675"/>
                      <a:pt x="188276" y="541797"/>
                      <a:pt x="188012" y="541182"/>
                    </a:cubicBezTo>
                    <a:cubicBezTo>
                      <a:pt x="186782" y="542236"/>
                      <a:pt x="185728" y="543202"/>
                      <a:pt x="185640" y="545135"/>
                    </a:cubicBezTo>
                    <a:moveTo>
                      <a:pt x="1563890" y="549352"/>
                    </a:moveTo>
                    <a:cubicBezTo>
                      <a:pt x="1564769" y="549176"/>
                      <a:pt x="1565647" y="549001"/>
                      <a:pt x="1566526" y="548825"/>
                    </a:cubicBezTo>
                    <a:cubicBezTo>
                      <a:pt x="1566438" y="548386"/>
                      <a:pt x="1566174" y="547507"/>
                      <a:pt x="1566174" y="547507"/>
                    </a:cubicBezTo>
                    <a:cubicBezTo>
                      <a:pt x="1565032" y="547683"/>
                      <a:pt x="1563978" y="548034"/>
                      <a:pt x="1563890" y="549352"/>
                    </a:cubicBezTo>
                    <a:moveTo>
                      <a:pt x="334816" y="203208"/>
                    </a:moveTo>
                    <a:cubicBezTo>
                      <a:pt x="335167" y="203911"/>
                      <a:pt x="335519" y="204614"/>
                      <a:pt x="335870" y="205317"/>
                    </a:cubicBezTo>
                    <a:cubicBezTo>
                      <a:pt x="336222" y="204526"/>
                      <a:pt x="336573" y="203911"/>
                      <a:pt x="334816" y="203208"/>
                    </a:cubicBezTo>
                    <a:moveTo>
                      <a:pt x="236420" y="556556"/>
                    </a:moveTo>
                    <a:cubicBezTo>
                      <a:pt x="236595" y="557435"/>
                      <a:pt x="236771" y="558313"/>
                      <a:pt x="236947" y="559192"/>
                    </a:cubicBezTo>
                    <a:cubicBezTo>
                      <a:pt x="237386" y="559104"/>
                      <a:pt x="238265" y="558840"/>
                      <a:pt x="238265" y="558840"/>
                    </a:cubicBezTo>
                    <a:cubicBezTo>
                      <a:pt x="238001" y="557698"/>
                      <a:pt x="237737" y="556644"/>
                      <a:pt x="236420" y="556556"/>
                    </a:cubicBezTo>
                    <a:moveTo>
                      <a:pt x="567980" y="523435"/>
                    </a:moveTo>
                    <a:cubicBezTo>
                      <a:pt x="566925" y="523172"/>
                      <a:pt x="565784" y="522820"/>
                      <a:pt x="564641" y="522644"/>
                    </a:cubicBezTo>
                    <a:cubicBezTo>
                      <a:pt x="564641" y="522644"/>
                      <a:pt x="564378" y="523523"/>
                      <a:pt x="564290" y="523962"/>
                    </a:cubicBezTo>
                    <a:cubicBezTo>
                      <a:pt x="565256" y="524050"/>
                      <a:pt x="566135" y="524226"/>
                      <a:pt x="567980" y="523435"/>
                    </a:cubicBezTo>
                    <a:moveTo>
                      <a:pt x="505867" y="734811"/>
                    </a:moveTo>
                    <a:cubicBezTo>
                      <a:pt x="506570" y="734460"/>
                      <a:pt x="507273" y="734108"/>
                      <a:pt x="507976" y="733757"/>
                    </a:cubicBezTo>
                    <a:cubicBezTo>
                      <a:pt x="507185" y="733406"/>
                      <a:pt x="506482" y="733054"/>
                      <a:pt x="505867" y="734811"/>
                    </a:cubicBezTo>
                    <a:moveTo>
                      <a:pt x="179403" y="520272"/>
                    </a:moveTo>
                    <a:cubicBezTo>
                      <a:pt x="179754" y="520975"/>
                      <a:pt x="180105" y="521678"/>
                      <a:pt x="180457" y="522381"/>
                    </a:cubicBezTo>
                    <a:cubicBezTo>
                      <a:pt x="180808" y="521678"/>
                      <a:pt x="181072" y="520975"/>
                      <a:pt x="179403" y="520272"/>
                    </a:cubicBezTo>
                    <a:moveTo>
                      <a:pt x="497521" y="714078"/>
                    </a:moveTo>
                    <a:cubicBezTo>
                      <a:pt x="497697" y="714956"/>
                      <a:pt x="497873" y="715835"/>
                      <a:pt x="498048" y="716714"/>
                    </a:cubicBezTo>
                    <a:cubicBezTo>
                      <a:pt x="498487" y="716626"/>
                      <a:pt x="499366" y="716362"/>
                      <a:pt x="499366" y="716362"/>
                    </a:cubicBezTo>
                    <a:cubicBezTo>
                      <a:pt x="499190" y="715220"/>
                      <a:pt x="498839" y="714166"/>
                      <a:pt x="497521" y="714078"/>
                    </a:cubicBezTo>
                    <a:moveTo>
                      <a:pt x="287199" y="684032"/>
                    </a:moveTo>
                    <a:cubicBezTo>
                      <a:pt x="286321" y="684208"/>
                      <a:pt x="285442" y="684383"/>
                      <a:pt x="284564" y="684559"/>
                    </a:cubicBezTo>
                    <a:cubicBezTo>
                      <a:pt x="284651" y="684998"/>
                      <a:pt x="284915" y="685877"/>
                      <a:pt x="284915" y="685877"/>
                    </a:cubicBezTo>
                    <a:cubicBezTo>
                      <a:pt x="285969" y="685701"/>
                      <a:pt x="287111" y="685350"/>
                      <a:pt x="287199" y="684032"/>
                    </a:cubicBezTo>
                    <a:moveTo>
                      <a:pt x="739997" y="682978"/>
                    </a:moveTo>
                    <a:cubicBezTo>
                      <a:pt x="738943" y="682714"/>
                      <a:pt x="737801" y="682363"/>
                      <a:pt x="736659" y="682187"/>
                    </a:cubicBezTo>
                    <a:cubicBezTo>
                      <a:pt x="736659" y="682187"/>
                      <a:pt x="736396" y="683065"/>
                      <a:pt x="736308" y="683505"/>
                    </a:cubicBezTo>
                    <a:cubicBezTo>
                      <a:pt x="737274" y="683680"/>
                      <a:pt x="738153" y="683856"/>
                      <a:pt x="739997" y="682978"/>
                    </a:cubicBezTo>
                    <a:moveTo>
                      <a:pt x="1278893" y="569031"/>
                    </a:moveTo>
                    <a:cubicBezTo>
                      <a:pt x="1279947" y="569295"/>
                      <a:pt x="1281089" y="569646"/>
                      <a:pt x="1282231" y="569822"/>
                    </a:cubicBezTo>
                    <a:cubicBezTo>
                      <a:pt x="1282231" y="569822"/>
                      <a:pt x="1282494" y="568943"/>
                      <a:pt x="1282582" y="568504"/>
                    </a:cubicBezTo>
                    <a:cubicBezTo>
                      <a:pt x="1281704" y="568328"/>
                      <a:pt x="1280825" y="568153"/>
                      <a:pt x="1278893" y="569031"/>
                    </a:cubicBezTo>
                    <a:moveTo>
                      <a:pt x="611555" y="83991"/>
                    </a:moveTo>
                    <a:cubicBezTo>
                      <a:pt x="612609" y="84254"/>
                      <a:pt x="613752" y="84606"/>
                      <a:pt x="614894" y="84781"/>
                    </a:cubicBezTo>
                    <a:cubicBezTo>
                      <a:pt x="614894" y="84781"/>
                      <a:pt x="615157" y="83903"/>
                      <a:pt x="615245" y="83463"/>
                    </a:cubicBezTo>
                    <a:cubicBezTo>
                      <a:pt x="614279" y="83376"/>
                      <a:pt x="613400" y="83112"/>
                      <a:pt x="611555" y="83991"/>
                    </a:cubicBezTo>
                    <a:moveTo>
                      <a:pt x="29085" y="475731"/>
                    </a:moveTo>
                    <a:cubicBezTo>
                      <a:pt x="28382" y="476082"/>
                      <a:pt x="27679" y="476433"/>
                      <a:pt x="26976" y="476785"/>
                    </a:cubicBezTo>
                    <a:cubicBezTo>
                      <a:pt x="27767" y="477136"/>
                      <a:pt x="28382" y="477488"/>
                      <a:pt x="29085" y="475731"/>
                    </a:cubicBezTo>
                    <a:moveTo>
                      <a:pt x="961828" y="363805"/>
                    </a:moveTo>
                    <a:cubicBezTo>
                      <a:pt x="962883" y="364068"/>
                      <a:pt x="964025" y="364420"/>
                      <a:pt x="965167" y="364596"/>
                    </a:cubicBezTo>
                    <a:cubicBezTo>
                      <a:pt x="965167" y="364596"/>
                      <a:pt x="965430" y="363717"/>
                      <a:pt x="965518" y="363278"/>
                    </a:cubicBezTo>
                    <a:cubicBezTo>
                      <a:pt x="964552" y="363102"/>
                      <a:pt x="963761" y="362926"/>
                      <a:pt x="961828" y="363805"/>
                    </a:cubicBezTo>
                    <a:moveTo>
                      <a:pt x="1238480" y="671644"/>
                    </a:moveTo>
                    <a:cubicBezTo>
                      <a:pt x="1238831" y="672347"/>
                      <a:pt x="1239183" y="673050"/>
                      <a:pt x="1239534" y="673753"/>
                    </a:cubicBezTo>
                    <a:cubicBezTo>
                      <a:pt x="1239885" y="672962"/>
                      <a:pt x="1240237" y="672259"/>
                      <a:pt x="1238480" y="671644"/>
                    </a:cubicBezTo>
                    <a:moveTo>
                      <a:pt x="284036" y="341051"/>
                    </a:moveTo>
                    <a:cubicBezTo>
                      <a:pt x="285091" y="341314"/>
                      <a:pt x="286233" y="341666"/>
                      <a:pt x="287375" y="341841"/>
                    </a:cubicBezTo>
                    <a:cubicBezTo>
                      <a:pt x="287375" y="341841"/>
                      <a:pt x="287638" y="340963"/>
                      <a:pt x="287726" y="340524"/>
                    </a:cubicBezTo>
                    <a:cubicBezTo>
                      <a:pt x="286848" y="340348"/>
                      <a:pt x="285969" y="340172"/>
                      <a:pt x="284036" y="341051"/>
                    </a:cubicBezTo>
                    <a:moveTo>
                      <a:pt x="985637" y="89174"/>
                    </a:moveTo>
                    <a:cubicBezTo>
                      <a:pt x="984758" y="89350"/>
                      <a:pt x="983880" y="89525"/>
                      <a:pt x="983001" y="89701"/>
                    </a:cubicBezTo>
                    <a:cubicBezTo>
                      <a:pt x="983089" y="90140"/>
                      <a:pt x="983352" y="91019"/>
                      <a:pt x="983352" y="91019"/>
                    </a:cubicBezTo>
                    <a:cubicBezTo>
                      <a:pt x="984494" y="90843"/>
                      <a:pt x="985549" y="90492"/>
                      <a:pt x="985637" y="89174"/>
                    </a:cubicBezTo>
                    <a:moveTo>
                      <a:pt x="1160817" y="274721"/>
                    </a:moveTo>
                    <a:cubicBezTo>
                      <a:pt x="1160114" y="275073"/>
                      <a:pt x="1159411" y="275424"/>
                      <a:pt x="1158709" y="275775"/>
                    </a:cubicBezTo>
                    <a:cubicBezTo>
                      <a:pt x="1159411" y="276039"/>
                      <a:pt x="1160114" y="276390"/>
                      <a:pt x="1160817" y="274721"/>
                    </a:cubicBezTo>
                    <a:moveTo>
                      <a:pt x="929674" y="640544"/>
                    </a:moveTo>
                    <a:cubicBezTo>
                      <a:pt x="930025" y="641247"/>
                      <a:pt x="930377" y="641950"/>
                      <a:pt x="930728" y="642653"/>
                    </a:cubicBezTo>
                    <a:cubicBezTo>
                      <a:pt x="931079" y="641862"/>
                      <a:pt x="931431" y="641247"/>
                      <a:pt x="929674" y="640544"/>
                    </a:cubicBezTo>
                    <a:moveTo>
                      <a:pt x="1269580" y="109907"/>
                    </a:moveTo>
                    <a:cubicBezTo>
                      <a:pt x="1269844" y="108853"/>
                      <a:pt x="1270195" y="107711"/>
                      <a:pt x="1270371" y="106569"/>
                    </a:cubicBezTo>
                    <a:cubicBezTo>
                      <a:pt x="1270371" y="106569"/>
                      <a:pt x="1269492" y="106305"/>
                      <a:pt x="1269053" y="106218"/>
                    </a:cubicBezTo>
                    <a:cubicBezTo>
                      <a:pt x="1268965" y="107096"/>
                      <a:pt x="1268789" y="107975"/>
                      <a:pt x="1269580" y="109907"/>
                    </a:cubicBezTo>
                    <a:moveTo>
                      <a:pt x="1535953" y="262246"/>
                    </a:moveTo>
                    <a:cubicBezTo>
                      <a:pt x="1535513" y="261982"/>
                      <a:pt x="1535162" y="261719"/>
                      <a:pt x="1534723" y="261455"/>
                    </a:cubicBezTo>
                    <a:cubicBezTo>
                      <a:pt x="1534723" y="262070"/>
                      <a:pt x="1534811" y="262685"/>
                      <a:pt x="1535953" y="262246"/>
                    </a:cubicBezTo>
                    <a:moveTo>
                      <a:pt x="1050912" y="117199"/>
                    </a:moveTo>
                    <a:cubicBezTo>
                      <a:pt x="1051351" y="117463"/>
                      <a:pt x="1051703" y="117726"/>
                      <a:pt x="1052142" y="117990"/>
                    </a:cubicBezTo>
                    <a:cubicBezTo>
                      <a:pt x="1052142" y="117375"/>
                      <a:pt x="1052054" y="116760"/>
                      <a:pt x="1050912" y="117199"/>
                    </a:cubicBezTo>
                    <a:moveTo>
                      <a:pt x="176240" y="641511"/>
                    </a:moveTo>
                    <a:cubicBezTo>
                      <a:pt x="176679" y="641774"/>
                      <a:pt x="177031" y="642038"/>
                      <a:pt x="177470" y="642301"/>
                    </a:cubicBezTo>
                    <a:cubicBezTo>
                      <a:pt x="177470" y="641774"/>
                      <a:pt x="177382" y="641159"/>
                      <a:pt x="176240" y="641511"/>
                    </a:cubicBezTo>
                    <a:moveTo>
                      <a:pt x="1336964" y="146191"/>
                    </a:moveTo>
                    <a:cubicBezTo>
                      <a:pt x="1337403" y="146455"/>
                      <a:pt x="1337755" y="146718"/>
                      <a:pt x="1338194" y="146982"/>
                    </a:cubicBezTo>
                    <a:cubicBezTo>
                      <a:pt x="1338106" y="146367"/>
                      <a:pt x="1338106" y="145752"/>
                      <a:pt x="1336964" y="146191"/>
                    </a:cubicBezTo>
                    <a:moveTo>
                      <a:pt x="932836" y="450868"/>
                    </a:moveTo>
                    <a:cubicBezTo>
                      <a:pt x="932397" y="450604"/>
                      <a:pt x="932046" y="450341"/>
                      <a:pt x="931607" y="450077"/>
                    </a:cubicBezTo>
                    <a:cubicBezTo>
                      <a:pt x="931607" y="450692"/>
                      <a:pt x="931694" y="451307"/>
                      <a:pt x="932836" y="450868"/>
                    </a:cubicBezTo>
                    <a:moveTo>
                      <a:pt x="1214671" y="98486"/>
                    </a:moveTo>
                    <a:cubicBezTo>
                      <a:pt x="1215111" y="98750"/>
                      <a:pt x="1215462" y="99014"/>
                      <a:pt x="1215901" y="99277"/>
                    </a:cubicBezTo>
                    <a:cubicBezTo>
                      <a:pt x="1215814" y="98750"/>
                      <a:pt x="1215814" y="98135"/>
                      <a:pt x="1214671" y="98486"/>
                    </a:cubicBezTo>
                    <a:moveTo>
                      <a:pt x="316191" y="246696"/>
                    </a:moveTo>
                    <a:cubicBezTo>
                      <a:pt x="316454" y="246256"/>
                      <a:pt x="316718" y="245905"/>
                      <a:pt x="316981" y="245466"/>
                    </a:cubicBezTo>
                    <a:cubicBezTo>
                      <a:pt x="316367" y="245554"/>
                      <a:pt x="315752" y="245642"/>
                      <a:pt x="316191" y="246696"/>
                    </a:cubicBezTo>
                    <a:moveTo>
                      <a:pt x="1415769" y="583527"/>
                    </a:moveTo>
                    <a:cubicBezTo>
                      <a:pt x="1415330" y="583264"/>
                      <a:pt x="1414978" y="583000"/>
                      <a:pt x="1414539" y="582737"/>
                    </a:cubicBezTo>
                    <a:cubicBezTo>
                      <a:pt x="1414539" y="583351"/>
                      <a:pt x="1414627" y="583966"/>
                      <a:pt x="1415769" y="583527"/>
                    </a:cubicBezTo>
                    <a:moveTo>
                      <a:pt x="185640" y="462289"/>
                    </a:moveTo>
                    <a:cubicBezTo>
                      <a:pt x="185904" y="461850"/>
                      <a:pt x="186167" y="461498"/>
                      <a:pt x="186431" y="461059"/>
                    </a:cubicBezTo>
                    <a:cubicBezTo>
                      <a:pt x="185816" y="461059"/>
                      <a:pt x="185201" y="461147"/>
                      <a:pt x="185640" y="462289"/>
                    </a:cubicBezTo>
                    <a:moveTo>
                      <a:pt x="349312" y="675774"/>
                    </a:moveTo>
                    <a:cubicBezTo>
                      <a:pt x="349048" y="676213"/>
                      <a:pt x="348785" y="676564"/>
                      <a:pt x="348521" y="677003"/>
                    </a:cubicBezTo>
                    <a:cubicBezTo>
                      <a:pt x="349136" y="676916"/>
                      <a:pt x="349751" y="676828"/>
                      <a:pt x="349312" y="675774"/>
                    </a:cubicBezTo>
                    <a:moveTo>
                      <a:pt x="1543157" y="433209"/>
                    </a:moveTo>
                    <a:cubicBezTo>
                      <a:pt x="1542893" y="433649"/>
                      <a:pt x="1542630" y="434000"/>
                      <a:pt x="1542366" y="434439"/>
                    </a:cubicBezTo>
                    <a:cubicBezTo>
                      <a:pt x="1542981" y="434439"/>
                      <a:pt x="1543596" y="434351"/>
                      <a:pt x="1543157" y="433209"/>
                    </a:cubicBezTo>
                    <a:moveTo>
                      <a:pt x="1090358" y="577289"/>
                    </a:moveTo>
                    <a:cubicBezTo>
                      <a:pt x="1090798" y="577553"/>
                      <a:pt x="1091149" y="577817"/>
                      <a:pt x="1091588" y="578080"/>
                    </a:cubicBezTo>
                    <a:cubicBezTo>
                      <a:pt x="1091500" y="577465"/>
                      <a:pt x="1091412" y="576850"/>
                      <a:pt x="1090358" y="577289"/>
                    </a:cubicBezTo>
                    <a:moveTo>
                      <a:pt x="1247880" y="573160"/>
                    </a:moveTo>
                    <a:cubicBezTo>
                      <a:pt x="1248319" y="573424"/>
                      <a:pt x="1248671" y="573688"/>
                      <a:pt x="1249110" y="573951"/>
                    </a:cubicBezTo>
                    <a:cubicBezTo>
                      <a:pt x="1249022" y="573336"/>
                      <a:pt x="1248934" y="572721"/>
                      <a:pt x="1247880" y="573160"/>
                    </a:cubicBezTo>
                    <a:moveTo>
                      <a:pt x="304770" y="241512"/>
                    </a:moveTo>
                    <a:cubicBezTo>
                      <a:pt x="304331" y="241249"/>
                      <a:pt x="303979" y="240985"/>
                      <a:pt x="303540" y="240722"/>
                    </a:cubicBezTo>
                    <a:cubicBezTo>
                      <a:pt x="303628" y="241337"/>
                      <a:pt x="303716" y="241952"/>
                      <a:pt x="304770" y="241512"/>
                    </a:cubicBezTo>
                    <a:moveTo>
                      <a:pt x="1428156" y="498573"/>
                    </a:moveTo>
                    <a:cubicBezTo>
                      <a:pt x="1427717" y="498309"/>
                      <a:pt x="1427365" y="498045"/>
                      <a:pt x="1426926" y="497782"/>
                    </a:cubicBezTo>
                    <a:cubicBezTo>
                      <a:pt x="1427014" y="498309"/>
                      <a:pt x="1427014" y="498924"/>
                      <a:pt x="1428156" y="498573"/>
                    </a:cubicBezTo>
                    <a:moveTo>
                      <a:pt x="1176367" y="192841"/>
                    </a:moveTo>
                    <a:cubicBezTo>
                      <a:pt x="1176631" y="192402"/>
                      <a:pt x="1176894" y="192051"/>
                      <a:pt x="1177158" y="191611"/>
                    </a:cubicBezTo>
                    <a:cubicBezTo>
                      <a:pt x="1176543" y="191611"/>
                      <a:pt x="1175928" y="191699"/>
                      <a:pt x="1176367" y="192841"/>
                    </a:cubicBezTo>
                    <a:moveTo>
                      <a:pt x="298532" y="685086"/>
                    </a:moveTo>
                    <a:cubicBezTo>
                      <a:pt x="298971" y="685350"/>
                      <a:pt x="299323" y="685613"/>
                      <a:pt x="299762" y="685877"/>
                    </a:cubicBezTo>
                    <a:cubicBezTo>
                      <a:pt x="299762" y="685262"/>
                      <a:pt x="299674" y="684647"/>
                      <a:pt x="298532" y="685086"/>
                    </a:cubicBezTo>
                    <a:moveTo>
                      <a:pt x="1610541" y="365913"/>
                    </a:moveTo>
                    <a:cubicBezTo>
                      <a:pt x="1610101" y="365650"/>
                      <a:pt x="1609750" y="365386"/>
                      <a:pt x="1609310" y="365123"/>
                    </a:cubicBezTo>
                    <a:cubicBezTo>
                      <a:pt x="1609398" y="365650"/>
                      <a:pt x="1609486" y="366265"/>
                      <a:pt x="1610541" y="365913"/>
                    </a:cubicBezTo>
                    <a:moveTo>
                      <a:pt x="855086" y="80916"/>
                    </a:moveTo>
                    <a:cubicBezTo>
                      <a:pt x="854822" y="81355"/>
                      <a:pt x="854559" y="81706"/>
                      <a:pt x="854295" y="82146"/>
                    </a:cubicBezTo>
                    <a:cubicBezTo>
                      <a:pt x="854822" y="82058"/>
                      <a:pt x="855525" y="81970"/>
                      <a:pt x="855086" y="80916"/>
                    </a:cubicBezTo>
                    <a:moveTo>
                      <a:pt x="292382" y="208391"/>
                    </a:moveTo>
                    <a:cubicBezTo>
                      <a:pt x="292822" y="208655"/>
                      <a:pt x="293173" y="208919"/>
                      <a:pt x="293612" y="209182"/>
                    </a:cubicBezTo>
                    <a:cubicBezTo>
                      <a:pt x="293525" y="208567"/>
                      <a:pt x="293437" y="207952"/>
                      <a:pt x="292382" y="208391"/>
                    </a:cubicBezTo>
                    <a:moveTo>
                      <a:pt x="446742" y="199079"/>
                    </a:moveTo>
                    <a:cubicBezTo>
                      <a:pt x="447005" y="198640"/>
                      <a:pt x="447269" y="198288"/>
                      <a:pt x="447532" y="197849"/>
                    </a:cubicBezTo>
                    <a:cubicBezTo>
                      <a:pt x="447005" y="197849"/>
                      <a:pt x="446302" y="197937"/>
                      <a:pt x="446742" y="199079"/>
                    </a:cubicBezTo>
                    <a:moveTo>
                      <a:pt x="982562" y="399034"/>
                    </a:moveTo>
                    <a:cubicBezTo>
                      <a:pt x="982122" y="398771"/>
                      <a:pt x="981771" y="398507"/>
                      <a:pt x="981332" y="398243"/>
                    </a:cubicBezTo>
                    <a:cubicBezTo>
                      <a:pt x="981332" y="398859"/>
                      <a:pt x="981420" y="399473"/>
                      <a:pt x="982562" y="3990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id="{5A77B3CA-B18B-4B4A-8930-944D5670CA39}"/>
                  </a:ext>
                </a:extLst>
              </p:cNvPr>
              <p:cNvSpPr/>
              <p:nvPr/>
            </p:nvSpPr>
            <p:spPr>
              <a:xfrm>
                <a:off x="2162679" y="1330844"/>
                <a:ext cx="1666901" cy="761217"/>
              </a:xfrm>
              <a:custGeom>
                <a:avLst/>
                <a:gdLst>
                  <a:gd name="connsiteX0" fmla="*/ 509336 w 1666901"/>
                  <a:gd name="connsiteY0" fmla="*/ 761217 h 761217"/>
                  <a:gd name="connsiteX1" fmla="*/ 503977 w 1666901"/>
                  <a:gd name="connsiteY1" fmla="*/ 760690 h 761217"/>
                  <a:gd name="connsiteX2" fmla="*/ 488954 w 1666901"/>
                  <a:gd name="connsiteY2" fmla="*/ 758845 h 761217"/>
                  <a:gd name="connsiteX3" fmla="*/ 487900 w 1666901"/>
                  <a:gd name="connsiteY3" fmla="*/ 758845 h 761217"/>
                  <a:gd name="connsiteX4" fmla="*/ 470592 w 1666901"/>
                  <a:gd name="connsiteY4" fmla="*/ 754892 h 761217"/>
                  <a:gd name="connsiteX5" fmla="*/ 437999 w 1666901"/>
                  <a:gd name="connsiteY5" fmla="*/ 755946 h 761217"/>
                  <a:gd name="connsiteX6" fmla="*/ 424381 w 1666901"/>
                  <a:gd name="connsiteY6" fmla="*/ 754892 h 761217"/>
                  <a:gd name="connsiteX7" fmla="*/ 396620 w 1666901"/>
                  <a:gd name="connsiteY7" fmla="*/ 750060 h 761217"/>
                  <a:gd name="connsiteX8" fmla="*/ 382387 w 1666901"/>
                  <a:gd name="connsiteY8" fmla="*/ 747512 h 761217"/>
                  <a:gd name="connsiteX9" fmla="*/ 370878 w 1666901"/>
                  <a:gd name="connsiteY9" fmla="*/ 746106 h 761217"/>
                  <a:gd name="connsiteX10" fmla="*/ 335298 w 1666901"/>
                  <a:gd name="connsiteY10" fmla="*/ 738375 h 761217"/>
                  <a:gd name="connsiteX11" fmla="*/ 327391 w 1666901"/>
                  <a:gd name="connsiteY11" fmla="*/ 736530 h 761217"/>
                  <a:gd name="connsiteX12" fmla="*/ 288735 w 1666901"/>
                  <a:gd name="connsiteY12" fmla="*/ 727130 h 761217"/>
                  <a:gd name="connsiteX13" fmla="*/ 258601 w 1666901"/>
                  <a:gd name="connsiteY13" fmla="*/ 717115 h 761217"/>
                  <a:gd name="connsiteX14" fmla="*/ 256932 w 1666901"/>
                  <a:gd name="connsiteY14" fmla="*/ 716500 h 761217"/>
                  <a:gd name="connsiteX15" fmla="*/ 248850 w 1666901"/>
                  <a:gd name="connsiteY15" fmla="*/ 712722 h 761217"/>
                  <a:gd name="connsiteX16" fmla="*/ 241470 w 1666901"/>
                  <a:gd name="connsiteY16" fmla="*/ 709647 h 761217"/>
                  <a:gd name="connsiteX17" fmla="*/ 226535 w 1666901"/>
                  <a:gd name="connsiteY17" fmla="*/ 704552 h 761217"/>
                  <a:gd name="connsiteX18" fmla="*/ 221703 w 1666901"/>
                  <a:gd name="connsiteY18" fmla="*/ 702355 h 761217"/>
                  <a:gd name="connsiteX19" fmla="*/ 203166 w 1666901"/>
                  <a:gd name="connsiteY19" fmla="*/ 694888 h 761217"/>
                  <a:gd name="connsiteX20" fmla="*/ 200354 w 1666901"/>
                  <a:gd name="connsiteY20" fmla="*/ 693218 h 761217"/>
                  <a:gd name="connsiteX21" fmla="*/ 186473 w 1666901"/>
                  <a:gd name="connsiteY21" fmla="*/ 686717 h 761217"/>
                  <a:gd name="connsiteX22" fmla="*/ 171890 w 1666901"/>
                  <a:gd name="connsiteY22" fmla="*/ 679953 h 761217"/>
                  <a:gd name="connsiteX23" fmla="*/ 138944 w 1666901"/>
                  <a:gd name="connsiteY23" fmla="*/ 659834 h 761217"/>
                  <a:gd name="connsiteX24" fmla="*/ 111973 w 1666901"/>
                  <a:gd name="connsiteY24" fmla="*/ 641473 h 761217"/>
                  <a:gd name="connsiteX25" fmla="*/ 104769 w 1666901"/>
                  <a:gd name="connsiteY25" fmla="*/ 636465 h 761217"/>
                  <a:gd name="connsiteX26" fmla="*/ 98444 w 1666901"/>
                  <a:gd name="connsiteY26" fmla="*/ 630930 h 761217"/>
                  <a:gd name="connsiteX27" fmla="*/ 96160 w 1666901"/>
                  <a:gd name="connsiteY27" fmla="*/ 628031 h 761217"/>
                  <a:gd name="connsiteX28" fmla="*/ 63127 w 1666901"/>
                  <a:gd name="connsiteY28" fmla="*/ 598249 h 761217"/>
                  <a:gd name="connsiteX29" fmla="*/ 53639 w 1666901"/>
                  <a:gd name="connsiteY29" fmla="*/ 587794 h 761217"/>
                  <a:gd name="connsiteX30" fmla="*/ 40021 w 1666901"/>
                  <a:gd name="connsiteY30" fmla="*/ 569081 h 761217"/>
                  <a:gd name="connsiteX31" fmla="*/ 32114 w 1666901"/>
                  <a:gd name="connsiteY31" fmla="*/ 557221 h 761217"/>
                  <a:gd name="connsiteX32" fmla="*/ 19463 w 1666901"/>
                  <a:gd name="connsiteY32" fmla="*/ 537981 h 761217"/>
                  <a:gd name="connsiteX33" fmla="*/ 13138 w 1666901"/>
                  <a:gd name="connsiteY33" fmla="*/ 522606 h 761217"/>
                  <a:gd name="connsiteX34" fmla="*/ 9184 w 1666901"/>
                  <a:gd name="connsiteY34" fmla="*/ 511273 h 761217"/>
                  <a:gd name="connsiteX35" fmla="*/ 1278 w 1666901"/>
                  <a:gd name="connsiteY35" fmla="*/ 478152 h 761217"/>
                  <a:gd name="connsiteX36" fmla="*/ 663 w 1666901"/>
                  <a:gd name="connsiteY36" fmla="*/ 464886 h 761217"/>
                  <a:gd name="connsiteX37" fmla="*/ 1717 w 1666901"/>
                  <a:gd name="connsiteY37" fmla="*/ 429833 h 761217"/>
                  <a:gd name="connsiteX38" fmla="*/ 2068 w 1666901"/>
                  <a:gd name="connsiteY38" fmla="*/ 428164 h 761217"/>
                  <a:gd name="connsiteX39" fmla="*/ 14016 w 1666901"/>
                  <a:gd name="connsiteY39" fmla="*/ 383973 h 761217"/>
                  <a:gd name="connsiteX40" fmla="*/ 15949 w 1666901"/>
                  <a:gd name="connsiteY40" fmla="*/ 378965 h 761217"/>
                  <a:gd name="connsiteX41" fmla="*/ 34311 w 1666901"/>
                  <a:gd name="connsiteY41" fmla="*/ 350413 h 761217"/>
                  <a:gd name="connsiteX42" fmla="*/ 35365 w 1666901"/>
                  <a:gd name="connsiteY42" fmla="*/ 348217 h 761217"/>
                  <a:gd name="connsiteX43" fmla="*/ 39230 w 1666901"/>
                  <a:gd name="connsiteY43" fmla="*/ 341364 h 761217"/>
                  <a:gd name="connsiteX44" fmla="*/ 46171 w 1666901"/>
                  <a:gd name="connsiteY44" fmla="*/ 332227 h 761217"/>
                  <a:gd name="connsiteX45" fmla="*/ 65323 w 1666901"/>
                  <a:gd name="connsiteY45" fmla="*/ 310615 h 761217"/>
                  <a:gd name="connsiteX46" fmla="*/ 83685 w 1666901"/>
                  <a:gd name="connsiteY46" fmla="*/ 294099 h 761217"/>
                  <a:gd name="connsiteX47" fmla="*/ 91679 w 1666901"/>
                  <a:gd name="connsiteY47" fmla="*/ 286543 h 761217"/>
                  <a:gd name="connsiteX48" fmla="*/ 91855 w 1666901"/>
                  <a:gd name="connsiteY48" fmla="*/ 286280 h 761217"/>
                  <a:gd name="connsiteX49" fmla="*/ 98883 w 1666901"/>
                  <a:gd name="connsiteY49" fmla="*/ 281184 h 761217"/>
                  <a:gd name="connsiteX50" fmla="*/ 111798 w 1666901"/>
                  <a:gd name="connsiteY50" fmla="*/ 272750 h 761217"/>
                  <a:gd name="connsiteX51" fmla="*/ 121198 w 1666901"/>
                  <a:gd name="connsiteY51" fmla="*/ 265458 h 761217"/>
                  <a:gd name="connsiteX52" fmla="*/ 183838 w 1666901"/>
                  <a:gd name="connsiteY52" fmla="*/ 232074 h 761217"/>
                  <a:gd name="connsiteX53" fmla="*/ 227940 w 1666901"/>
                  <a:gd name="connsiteY53" fmla="*/ 213976 h 761217"/>
                  <a:gd name="connsiteX54" fmla="*/ 240328 w 1666901"/>
                  <a:gd name="connsiteY54" fmla="*/ 210550 h 761217"/>
                  <a:gd name="connsiteX55" fmla="*/ 248059 w 1666901"/>
                  <a:gd name="connsiteY55" fmla="*/ 208529 h 761217"/>
                  <a:gd name="connsiteX56" fmla="*/ 261500 w 1666901"/>
                  <a:gd name="connsiteY56" fmla="*/ 204224 h 761217"/>
                  <a:gd name="connsiteX57" fmla="*/ 284167 w 1666901"/>
                  <a:gd name="connsiteY57" fmla="*/ 197284 h 761217"/>
                  <a:gd name="connsiteX58" fmla="*/ 290229 w 1666901"/>
                  <a:gd name="connsiteY58" fmla="*/ 195615 h 761217"/>
                  <a:gd name="connsiteX59" fmla="*/ 315531 w 1666901"/>
                  <a:gd name="connsiteY59" fmla="*/ 190431 h 761217"/>
                  <a:gd name="connsiteX60" fmla="*/ 329060 w 1666901"/>
                  <a:gd name="connsiteY60" fmla="*/ 188235 h 761217"/>
                  <a:gd name="connsiteX61" fmla="*/ 339954 w 1666901"/>
                  <a:gd name="connsiteY61" fmla="*/ 186302 h 761217"/>
                  <a:gd name="connsiteX62" fmla="*/ 349881 w 1666901"/>
                  <a:gd name="connsiteY62" fmla="*/ 184018 h 761217"/>
                  <a:gd name="connsiteX63" fmla="*/ 368419 w 1666901"/>
                  <a:gd name="connsiteY63" fmla="*/ 180855 h 761217"/>
                  <a:gd name="connsiteX64" fmla="*/ 384232 w 1666901"/>
                  <a:gd name="connsiteY64" fmla="*/ 179274 h 761217"/>
                  <a:gd name="connsiteX65" fmla="*/ 400573 w 1666901"/>
                  <a:gd name="connsiteY65" fmla="*/ 177429 h 761217"/>
                  <a:gd name="connsiteX66" fmla="*/ 429213 w 1666901"/>
                  <a:gd name="connsiteY66" fmla="*/ 176023 h 761217"/>
                  <a:gd name="connsiteX67" fmla="*/ 431585 w 1666901"/>
                  <a:gd name="connsiteY67" fmla="*/ 175848 h 761217"/>
                  <a:gd name="connsiteX68" fmla="*/ 437384 w 1666901"/>
                  <a:gd name="connsiteY68" fmla="*/ 175057 h 761217"/>
                  <a:gd name="connsiteX69" fmla="*/ 453461 w 1666901"/>
                  <a:gd name="connsiteY69" fmla="*/ 174969 h 761217"/>
                  <a:gd name="connsiteX70" fmla="*/ 457502 w 1666901"/>
                  <a:gd name="connsiteY70" fmla="*/ 175584 h 761217"/>
                  <a:gd name="connsiteX71" fmla="*/ 460314 w 1666901"/>
                  <a:gd name="connsiteY71" fmla="*/ 176023 h 761217"/>
                  <a:gd name="connsiteX72" fmla="*/ 460489 w 1666901"/>
                  <a:gd name="connsiteY72" fmla="*/ 176023 h 761217"/>
                  <a:gd name="connsiteX73" fmla="*/ 479378 w 1666901"/>
                  <a:gd name="connsiteY73" fmla="*/ 174003 h 761217"/>
                  <a:gd name="connsiteX74" fmla="*/ 483507 w 1666901"/>
                  <a:gd name="connsiteY74" fmla="*/ 174003 h 761217"/>
                  <a:gd name="connsiteX75" fmla="*/ 492029 w 1666901"/>
                  <a:gd name="connsiteY75" fmla="*/ 163548 h 761217"/>
                  <a:gd name="connsiteX76" fmla="*/ 499496 w 1666901"/>
                  <a:gd name="connsiteY76" fmla="*/ 154411 h 761217"/>
                  <a:gd name="connsiteX77" fmla="*/ 542018 w 1666901"/>
                  <a:gd name="connsiteY77" fmla="*/ 112066 h 761217"/>
                  <a:gd name="connsiteX78" fmla="*/ 577159 w 1666901"/>
                  <a:gd name="connsiteY78" fmla="*/ 87554 h 761217"/>
                  <a:gd name="connsiteX79" fmla="*/ 594291 w 1666901"/>
                  <a:gd name="connsiteY79" fmla="*/ 78154 h 761217"/>
                  <a:gd name="connsiteX80" fmla="*/ 600089 w 1666901"/>
                  <a:gd name="connsiteY80" fmla="*/ 75255 h 761217"/>
                  <a:gd name="connsiteX81" fmla="*/ 610807 w 1666901"/>
                  <a:gd name="connsiteY81" fmla="*/ 69544 h 761217"/>
                  <a:gd name="connsiteX82" fmla="*/ 639184 w 1666901"/>
                  <a:gd name="connsiteY82" fmla="*/ 55312 h 761217"/>
                  <a:gd name="connsiteX83" fmla="*/ 684253 w 1666901"/>
                  <a:gd name="connsiteY83" fmla="*/ 38883 h 761217"/>
                  <a:gd name="connsiteX84" fmla="*/ 698046 w 1666901"/>
                  <a:gd name="connsiteY84" fmla="*/ 34754 h 761217"/>
                  <a:gd name="connsiteX85" fmla="*/ 723260 w 1666901"/>
                  <a:gd name="connsiteY85" fmla="*/ 26145 h 761217"/>
                  <a:gd name="connsiteX86" fmla="*/ 744169 w 1666901"/>
                  <a:gd name="connsiteY86" fmla="*/ 20786 h 761217"/>
                  <a:gd name="connsiteX87" fmla="*/ 755239 w 1666901"/>
                  <a:gd name="connsiteY87" fmla="*/ 18765 h 761217"/>
                  <a:gd name="connsiteX88" fmla="*/ 779398 w 1666901"/>
                  <a:gd name="connsiteY88" fmla="*/ 14636 h 761217"/>
                  <a:gd name="connsiteX89" fmla="*/ 805315 w 1666901"/>
                  <a:gd name="connsiteY89" fmla="*/ 9540 h 761217"/>
                  <a:gd name="connsiteX90" fmla="*/ 808566 w 1666901"/>
                  <a:gd name="connsiteY90" fmla="*/ 8310 h 761217"/>
                  <a:gd name="connsiteX91" fmla="*/ 811904 w 1666901"/>
                  <a:gd name="connsiteY91" fmla="*/ 9277 h 761217"/>
                  <a:gd name="connsiteX92" fmla="*/ 822008 w 1666901"/>
                  <a:gd name="connsiteY92" fmla="*/ 7959 h 761217"/>
                  <a:gd name="connsiteX93" fmla="*/ 833165 w 1666901"/>
                  <a:gd name="connsiteY93" fmla="*/ 5675 h 761217"/>
                  <a:gd name="connsiteX94" fmla="*/ 850121 w 1666901"/>
                  <a:gd name="connsiteY94" fmla="*/ 4972 h 761217"/>
                  <a:gd name="connsiteX95" fmla="*/ 871996 w 1666901"/>
                  <a:gd name="connsiteY95" fmla="*/ 3654 h 761217"/>
                  <a:gd name="connsiteX96" fmla="*/ 889919 w 1666901"/>
                  <a:gd name="connsiteY96" fmla="*/ 2424 h 761217"/>
                  <a:gd name="connsiteX97" fmla="*/ 900813 w 1666901"/>
                  <a:gd name="connsiteY97" fmla="*/ 1897 h 761217"/>
                  <a:gd name="connsiteX98" fmla="*/ 915396 w 1666901"/>
                  <a:gd name="connsiteY98" fmla="*/ 755 h 761217"/>
                  <a:gd name="connsiteX99" fmla="*/ 924269 w 1666901"/>
                  <a:gd name="connsiteY99" fmla="*/ 52 h 761217"/>
                  <a:gd name="connsiteX100" fmla="*/ 934021 w 1666901"/>
                  <a:gd name="connsiteY100" fmla="*/ 1194 h 761217"/>
                  <a:gd name="connsiteX101" fmla="*/ 937184 w 1666901"/>
                  <a:gd name="connsiteY101" fmla="*/ 1809 h 761217"/>
                  <a:gd name="connsiteX102" fmla="*/ 946848 w 1666901"/>
                  <a:gd name="connsiteY102" fmla="*/ 1897 h 761217"/>
                  <a:gd name="connsiteX103" fmla="*/ 958005 w 1666901"/>
                  <a:gd name="connsiteY103" fmla="*/ 1985 h 761217"/>
                  <a:gd name="connsiteX104" fmla="*/ 979617 w 1666901"/>
                  <a:gd name="connsiteY104" fmla="*/ 4093 h 761217"/>
                  <a:gd name="connsiteX105" fmla="*/ 984537 w 1666901"/>
                  <a:gd name="connsiteY105" fmla="*/ 4006 h 761217"/>
                  <a:gd name="connsiteX106" fmla="*/ 998594 w 1666901"/>
                  <a:gd name="connsiteY106" fmla="*/ 5148 h 761217"/>
                  <a:gd name="connsiteX107" fmla="*/ 1010805 w 1666901"/>
                  <a:gd name="connsiteY107" fmla="*/ 5587 h 761217"/>
                  <a:gd name="connsiteX108" fmla="*/ 1013353 w 1666901"/>
                  <a:gd name="connsiteY108" fmla="*/ 6114 h 761217"/>
                  <a:gd name="connsiteX109" fmla="*/ 1027585 w 1666901"/>
                  <a:gd name="connsiteY109" fmla="*/ 7432 h 761217"/>
                  <a:gd name="connsiteX110" fmla="*/ 1054381 w 1666901"/>
                  <a:gd name="connsiteY110" fmla="*/ 10858 h 761217"/>
                  <a:gd name="connsiteX111" fmla="*/ 1067910 w 1666901"/>
                  <a:gd name="connsiteY111" fmla="*/ 13230 h 761217"/>
                  <a:gd name="connsiteX112" fmla="*/ 1097078 w 1666901"/>
                  <a:gd name="connsiteY112" fmla="*/ 20434 h 761217"/>
                  <a:gd name="connsiteX113" fmla="*/ 1108060 w 1666901"/>
                  <a:gd name="connsiteY113" fmla="*/ 22367 h 761217"/>
                  <a:gd name="connsiteX114" fmla="*/ 1111310 w 1666901"/>
                  <a:gd name="connsiteY114" fmla="*/ 22631 h 761217"/>
                  <a:gd name="connsiteX115" fmla="*/ 1145925 w 1666901"/>
                  <a:gd name="connsiteY115" fmla="*/ 30713 h 761217"/>
                  <a:gd name="connsiteX116" fmla="*/ 1162441 w 1666901"/>
                  <a:gd name="connsiteY116" fmla="*/ 35457 h 761217"/>
                  <a:gd name="connsiteX117" fmla="*/ 1187128 w 1666901"/>
                  <a:gd name="connsiteY117" fmla="*/ 42749 h 761217"/>
                  <a:gd name="connsiteX118" fmla="*/ 1190730 w 1666901"/>
                  <a:gd name="connsiteY118" fmla="*/ 43891 h 761217"/>
                  <a:gd name="connsiteX119" fmla="*/ 1203293 w 1666901"/>
                  <a:gd name="connsiteY119" fmla="*/ 49602 h 761217"/>
                  <a:gd name="connsiteX120" fmla="*/ 1217525 w 1666901"/>
                  <a:gd name="connsiteY120" fmla="*/ 55664 h 761217"/>
                  <a:gd name="connsiteX121" fmla="*/ 1226838 w 1666901"/>
                  <a:gd name="connsiteY121" fmla="*/ 58914 h 761217"/>
                  <a:gd name="connsiteX122" fmla="*/ 1277354 w 1666901"/>
                  <a:gd name="connsiteY122" fmla="*/ 82810 h 761217"/>
                  <a:gd name="connsiteX123" fmla="*/ 1322159 w 1666901"/>
                  <a:gd name="connsiteY123" fmla="*/ 111363 h 761217"/>
                  <a:gd name="connsiteX124" fmla="*/ 1325586 w 1666901"/>
                  <a:gd name="connsiteY124" fmla="*/ 113735 h 761217"/>
                  <a:gd name="connsiteX125" fmla="*/ 1352381 w 1666901"/>
                  <a:gd name="connsiteY125" fmla="*/ 134468 h 761217"/>
                  <a:gd name="connsiteX126" fmla="*/ 1363363 w 1666901"/>
                  <a:gd name="connsiteY126" fmla="*/ 145099 h 761217"/>
                  <a:gd name="connsiteX127" fmla="*/ 1371709 w 1666901"/>
                  <a:gd name="connsiteY127" fmla="*/ 153357 h 761217"/>
                  <a:gd name="connsiteX128" fmla="*/ 1380582 w 1666901"/>
                  <a:gd name="connsiteY128" fmla="*/ 159331 h 761217"/>
                  <a:gd name="connsiteX129" fmla="*/ 1396044 w 1666901"/>
                  <a:gd name="connsiteY129" fmla="*/ 164514 h 761217"/>
                  <a:gd name="connsiteX130" fmla="*/ 1420116 w 1666901"/>
                  <a:gd name="connsiteY130" fmla="*/ 173124 h 761217"/>
                  <a:gd name="connsiteX131" fmla="*/ 1432504 w 1666901"/>
                  <a:gd name="connsiteY131" fmla="*/ 177956 h 761217"/>
                  <a:gd name="connsiteX132" fmla="*/ 1456575 w 1666901"/>
                  <a:gd name="connsiteY132" fmla="*/ 188762 h 761217"/>
                  <a:gd name="connsiteX133" fmla="*/ 1462989 w 1666901"/>
                  <a:gd name="connsiteY133" fmla="*/ 190870 h 761217"/>
                  <a:gd name="connsiteX134" fmla="*/ 1474146 w 1666901"/>
                  <a:gd name="connsiteY134" fmla="*/ 194736 h 761217"/>
                  <a:gd name="connsiteX135" fmla="*/ 1484337 w 1666901"/>
                  <a:gd name="connsiteY135" fmla="*/ 199832 h 761217"/>
                  <a:gd name="connsiteX136" fmla="*/ 1513065 w 1666901"/>
                  <a:gd name="connsiteY136" fmla="*/ 217929 h 761217"/>
                  <a:gd name="connsiteX137" fmla="*/ 1519303 w 1666901"/>
                  <a:gd name="connsiteY137" fmla="*/ 221004 h 761217"/>
                  <a:gd name="connsiteX138" fmla="*/ 1522817 w 1666901"/>
                  <a:gd name="connsiteY138" fmla="*/ 222498 h 761217"/>
                  <a:gd name="connsiteX139" fmla="*/ 1524135 w 1666901"/>
                  <a:gd name="connsiteY139" fmla="*/ 223025 h 761217"/>
                  <a:gd name="connsiteX140" fmla="*/ 1534414 w 1666901"/>
                  <a:gd name="connsiteY140" fmla="*/ 230405 h 761217"/>
                  <a:gd name="connsiteX141" fmla="*/ 1555235 w 1666901"/>
                  <a:gd name="connsiteY141" fmla="*/ 242704 h 761217"/>
                  <a:gd name="connsiteX142" fmla="*/ 1559277 w 1666901"/>
                  <a:gd name="connsiteY142" fmla="*/ 246218 h 761217"/>
                  <a:gd name="connsiteX143" fmla="*/ 1603203 w 1666901"/>
                  <a:gd name="connsiteY143" fmla="*/ 286192 h 761217"/>
                  <a:gd name="connsiteX144" fmla="*/ 1623849 w 1666901"/>
                  <a:gd name="connsiteY144" fmla="*/ 311933 h 761217"/>
                  <a:gd name="connsiteX145" fmla="*/ 1627715 w 1666901"/>
                  <a:gd name="connsiteY145" fmla="*/ 317116 h 761217"/>
                  <a:gd name="connsiteX146" fmla="*/ 1645022 w 1666901"/>
                  <a:gd name="connsiteY146" fmla="*/ 345317 h 761217"/>
                  <a:gd name="connsiteX147" fmla="*/ 1648712 w 1666901"/>
                  <a:gd name="connsiteY147" fmla="*/ 352258 h 761217"/>
                  <a:gd name="connsiteX148" fmla="*/ 1660484 w 1666901"/>
                  <a:gd name="connsiteY148" fmla="*/ 386960 h 761217"/>
                  <a:gd name="connsiteX149" fmla="*/ 1666634 w 1666901"/>
                  <a:gd name="connsiteY149" fmla="*/ 436773 h 761217"/>
                  <a:gd name="connsiteX150" fmla="*/ 1666546 w 1666901"/>
                  <a:gd name="connsiteY150" fmla="*/ 438882 h 761217"/>
                  <a:gd name="connsiteX151" fmla="*/ 1664437 w 1666901"/>
                  <a:gd name="connsiteY151" fmla="*/ 450654 h 761217"/>
                  <a:gd name="connsiteX152" fmla="*/ 1663383 w 1666901"/>
                  <a:gd name="connsiteY152" fmla="*/ 460494 h 761217"/>
                  <a:gd name="connsiteX153" fmla="*/ 1662680 w 1666901"/>
                  <a:gd name="connsiteY153" fmla="*/ 463569 h 761217"/>
                  <a:gd name="connsiteX154" fmla="*/ 1662417 w 1666901"/>
                  <a:gd name="connsiteY154" fmla="*/ 464799 h 761217"/>
                  <a:gd name="connsiteX155" fmla="*/ 1661275 w 1666901"/>
                  <a:gd name="connsiteY155" fmla="*/ 471475 h 761217"/>
                  <a:gd name="connsiteX156" fmla="*/ 1657761 w 1666901"/>
                  <a:gd name="connsiteY156" fmla="*/ 487113 h 761217"/>
                  <a:gd name="connsiteX157" fmla="*/ 1639136 w 1666901"/>
                  <a:gd name="connsiteY157" fmla="*/ 525945 h 761217"/>
                  <a:gd name="connsiteX158" fmla="*/ 1630877 w 1666901"/>
                  <a:gd name="connsiteY158" fmla="*/ 539035 h 761217"/>
                  <a:gd name="connsiteX159" fmla="*/ 1629208 w 1666901"/>
                  <a:gd name="connsiteY159" fmla="*/ 541846 h 761217"/>
                  <a:gd name="connsiteX160" fmla="*/ 1594945 w 1666901"/>
                  <a:gd name="connsiteY160" fmla="*/ 580678 h 761217"/>
                  <a:gd name="connsiteX161" fmla="*/ 1580010 w 1666901"/>
                  <a:gd name="connsiteY161" fmla="*/ 595174 h 761217"/>
                  <a:gd name="connsiteX162" fmla="*/ 1565075 w 1666901"/>
                  <a:gd name="connsiteY162" fmla="*/ 606243 h 761217"/>
                  <a:gd name="connsiteX163" fmla="*/ 1559189 w 1666901"/>
                  <a:gd name="connsiteY163" fmla="*/ 609933 h 761217"/>
                  <a:gd name="connsiteX164" fmla="*/ 1551897 w 1666901"/>
                  <a:gd name="connsiteY164" fmla="*/ 615028 h 761217"/>
                  <a:gd name="connsiteX165" fmla="*/ 1535205 w 1666901"/>
                  <a:gd name="connsiteY165" fmla="*/ 626274 h 761217"/>
                  <a:gd name="connsiteX166" fmla="*/ 1516755 w 1666901"/>
                  <a:gd name="connsiteY166" fmla="*/ 636377 h 761217"/>
                  <a:gd name="connsiteX167" fmla="*/ 1506125 w 1666901"/>
                  <a:gd name="connsiteY167" fmla="*/ 642000 h 761217"/>
                  <a:gd name="connsiteX168" fmla="*/ 1458157 w 1666901"/>
                  <a:gd name="connsiteY168" fmla="*/ 663787 h 761217"/>
                  <a:gd name="connsiteX169" fmla="*/ 1439093 w 1666901"/>
                  <a:gd name="connsiteY169" fmla="*/ 670640 h 761217"/>
                  <a:gd name="connsiteX170" fmla="*/ 1412649 w 1666901"/>
                  <a:gd name="connsiteY170" fmla="*/ 679777 h 761217"/>
                  <a:gd name="connsiteX171" fmla="*/ 1405093 w 1666901"/>
                  <a:gd name="connsiteY171" fmla="*/ 682149 h 761217"/>
                  <a:gd name="connsiteX172" fmla="*/ 1376892 w 1666901"/>
                  <a:gd name="connsiteY172" fmla="*/ 687947 h 761217"/>
                  <a:gd name="connsiteX173" fmla="*/ 1376628 w 1666901"/>
                  <a:gd name="connsiteY173" fmla="*/ 687947 h 761217"/>
                  <a:gd name="connsiteX174" fmla="*/ 1373554 w 1666901"/>
                  <a:gd name="connsiteY174" fmla="*/ 688826 h 761217"/>
                  <a:gd name="connsiteX175" fmla="*/ 1373202 w 1666901"/>
                  <a:gd name="connsiteY175" fmla="*/ 688914 h 761217"/>
                  <a:gd name="connsiteX176" fmla="*/ 1369688 w 1666901"/>
                  <a:gd name="connsiteY176" fmla="*/ 690319 h 761217"/>
                  <a:gd name="connsiteX177" fmla="*/ 1355895 w 1666901"/>
                  <a:gd name="connsiteY177" fmla="*/ 693746 h 761217"/>
                  <a:gd name="connsiteX178" fmla="*/ 1344650 w 1666901"/>
                  <a:gd name="connsiteY178" fmla="*/ 695942 h 761217"/>
                  <a:gd name="connsiteX179" fmla="*/ 1337709 w 1666901"/>
                  <a:gd name="connsiteY179" fmla="*/ 697875 h 761217"/>
                  <a:gd name="connsiteX180" fmla="*/ 1312407 w 1666901"/>
                  <a:gd name="connsiteY180" fmla="*/ 702267 h 761217"/>
                  <a:gd name="connsiteX181" fmla="*/ 1292992 w 1666901"/>
                  <a:gd name="connsiteY181" fmla="*/ 703937 h 761217"/>
                  <a:gd name="connsiteX182" fmla="*/ 1284909 w 1666901"/>
                  <a:gd name="connsiteY182" fmla="*/ 704464 h 761217"/>
                  <a:gd name="connsiteX183" fmla="*/ 1283503 w 1666901"/>
                  <a:gd name="connsiteY183" fmla="*/ 704552 h 761217"/>
                  <a:gd name="connsiteX184" fmla="*/ 1249241 w 1666901"/>
                  <a:gd name="connsiteY184" fmla="*/ 707099 h 761217"/>
                  <a:gd name="connsiteX185" fmla="*/ 1234218 w 1666901"/>
                  <a:gd name="connsiteY185" fmla="*/ 710789 h 761217"/>
                  <a:gd name="connsiteX186" fmla="*/ 1232548 w 1666901"/>
                  <a:gd name="connsiteY186" fmla="*/ 710701 h 761217"/>
                  <a:gd name="connsiteX187" fmla="*/ 1223763 w 1666901"/>
                  <a:gd name="connsiteY187" fmla="*/ 711141 h 761217"/>
                  <a:gd name="connsiteX188" fmla="*/ 1203820 w 1666901"/>
                  <a:gd name="connsiteY188" fmla="*/ 710877 h 761217"/>
                  <a:gd name="connsiteX189" fmla="*/ 1202063 w 1666901"/>
                  <a:gd name="connsiteY189" fmla="*/ 711316 h 761217"/>
                  <a:gd name="connsiteX190" fmla="*/ 1197143 w 1666901"/>
                  <a:gd name="connsiteY190" fmla="*/ 712458 h 761217"/>
                  <a:gd name="connsiteX191" fmla="*/ 1196265 w 1666901"/>
                  <a:gd name="connsiteY191" fmla="*/ 712634 h 761217"/>
                  <a:gd name="connsiteX192" fmla="*/ 1183526 w 1666901"/>
                  <a:gd name="connsiteY192" fmla="*/ 710701 h 761217"/>
                  <a:gd name="connsiteX193" fmla="*/ 1180978 w 1666901"/>
                  <a:gd name="connsiteY193" fmla="*/ 710789 h 761217"/>
                  <a:gd name="connsiteX194" fmla="*/ 1174653 w 1666901"/>
                  <a:gd name="connsiteY194" fmla="*/ 710789 h 761217"/>
                  <a:gd name="connsiteX195" fmla="*/ 1172544 w 1666901"/>
                  <a:gd name="connsiteY195" fmla="*/ 710789 h 761217"/>
                  <a:gd name="connsiteX196" fmla="*/ 1158663 w 1666901"/>
                  <a:gd name="connsiteY196" fmla="*/ 707363 h 761217"/>
                  <a:gd name="connsiteX197" fmla="*/ 1145573 w 1666901"/>
                  <a:gd name="connsiteY197" fmla="*/ 704639 h 761217"/>
                  <a:gd name="connsiteX198" fmla="*/ 1132747 w 1666901"/>
                  <a:gd name="connsiteY198" fmla="*/ 703321 h 761217"/>
                  <a:gd name="connsiteX199" fmla="*/ 1100768 w 1666901"/>
                  <a:gd name="connsiteY199" fmla="*/ 703937 h 761217"/>
                  <a:gd name="connsiteX200" fmla="*/ 1096639 w 1666901"/>
                  <a:gd name="connsiteY200" fmla="*/ 704024 h 761217"/>
                  <a:gd name="connsiteX201" fmla="*/ 1093212 w 1666901"/>
                  <a:gd name="connsiteY201" fmla="*/ 704288 h 761217"/>
                  <a:gd name="connsiteX202" fmla="*/ 1074412 w 1666901"/>
                  <a:gd name="connsiteY202" fmla="*/ 702619 h 761217"/>
                  <a:gd name="connsiteX203" fmla="*/ 1071425 w 1666901"/>
                  <a:gd name="connsiteY203" fmla="*/ 702180 h 761217"/>
                  <a:gd name="connsiteX204" fmla="*/ 1057104 w 1666901"/>
                  <a:gd name="connsiteY204" fmla="*/ 699632 h 761217"/>
                  <a:gd name="connsiteX205" fmla="*/ 1049900 w 1666901"/>
                  <a:gd name="connsiteY205" fmla="*/ 698314 h 761217"/>
                  <a:gd name="connsiteX206" fmla="*/ 1038919 w 1666901"/>
                  <a:gd name="connsiteY206" fmla="*/ 696293 h 761217"/>
                  <a:gd name="connsiteX207" fmla="*/ 1022929 w 1666901"/>
                  <a:gd name="connsiteY207" fmla="*/ 693394 h 761217"/>
                  <a:gd name="connsiteX208" fmla="*/ 995079 w 1666901"/>
                  <a:gd name="connsiteY208" fmla="*/ 685839 h 761217"/>
                  <a:gd name="connsiteX209" fmla="*/ 989193 w 1666901"/>
                  <a:gd name="connsiteY209" fmla="*/ 685663 h 761217"/>
                  <a:gd name="connsiteX210" fmla="*/ 974258 w 1666901"/>
                  <a:gd name="connsiteY210" fmla="*/ 683730 h 761217"/>
                  <a:gd name="connsiteX211" fmla="*/ 973028 w 1666901"/>
                  <a:gd name="connsiteY211" fmla="*/ 683379 h 761217"/>
                  <a:gd name="connsiteX212" fmla="*/ 964946 w 1666901"/>
                  <a:gd name="connsiteY212" fmla="*/ 680567 h 761217"/>
                  <a:gd name="connsiteX213" fmla="*/ 961432 w 1666901"/>
                  <a:gd name="connsiteY213" fmla="*/ 679250 h 761217"/>
                  <a:gd name="connsiteX214" fmla="*/ 950713 w 1666901"/>
                  <a:gd name="connsiteY214" fmla="*/ 675648 h 761217"/>
                  <a:gd name="connsiteX215" fmla="*/ 925148 w 1666901"/>
                  <a:gd name="connsiteY215" fmla="*/ 665984 h 761217"/>
                  <a:gd name="connsiteX216" fmla="*/ 912321 w 1666901"/>
                  <a:gd name="connsiteY216" fmla="*/ 661328 h 761217"/>
                  <a:gd name="connsiteX217" fmla="*/ 894224 w 1666901"/>
                  <a:gd name="connsiteY217" fmla="*/ 654299 h 761217"/>
                  <a:gd name="connsiteX218" fmla="*/ 889304 w 1666901"/>
                  <a:gd name="connsiteY218" fmla="*/ 656408 h 761217"/>
                  <a:gd name="connsiteX219" fmla="*/ 887019 w 1666901"/>
                  <a:gd name="connsiteY219" fmla="*/ 658340 h 761217"/>
                  <a:gd name="connsiteX220" fmla="*/ 868746 w 1666901"/>
                  <a:gd name="connsiteY220" fmla="*/ 672133 h 761217"/>
                  <a:gd name="connsiteX221" fmla="*/ 860927 w 1666901"/>
                  <a:gd name="connsiteY221" fmla="*/ 676526 h 761217"/>
                  <a:gd name="connsiteX222" fmla="*/ 810674 w 1666901"/>
                  <a:gd name="connsiteY222" fmla="*/ 702443 h 761217"/>
                  <a:gd name="connsiteX223" fmla="*/ 810147 w 1666901"/>
                  <a:gd name="connsiteY223" fmla="*/ 702707 h 761217"/>
                  <a:gd name="connsiteX224" fmla="*/ 762004 w 1666901"/>
                  <a:gd name="connsiteY224" fmla="*/ 721771 h 761217"/>
                  <a:gd name="connsiteX225" fmla="*/ 756556 w 1666901"/>
                  <a:gd name="connsiteY225" fmla="*/ 723791 h 761217"/>
                  <a:gd name="connsiteX226" fmla="*/ 729410 w 1666901"/>
                  <a:gd name="connsiteY226" fmla="*/ 729678 h 761217"/>
                  <a:gd name="connsiteX227" fmla="*/ 728970 w 1666901"/>
                  <a:gd name="connsiteY227" fmla="*/ 729941 h 761217"/>
                  <a:gd name="connsiteX228" fmla="*/ 708501 w 1666901"/>
                  <a:gd name="connsiteY228" fmla="*/ 735827 h 761217"/>
                  <a:gd name="connsiteX229" fmla="*/ 708061 w 1666901"/>
                  <a:gd name="connsiteY229" fmla="*/ 735827 h 761217"/>
                  <a:gd name="connsiteX230" fmla="*/ 688031 w 1666901"/>
                  <a:gd name="connsiteY230" fmla="*/ 742065 h 761217"/>
                  <a:gd name="connsiteX231" fmla="*/ 680300 w 1666901"/>
                  <a:gd name="connsiteY231" fmla="*/ 743471 h 761217"/>
                  <a:gd name="connsiteX232" fmla="*/ 650869 w 1666901"/>
                  <a:gd name="connsiteY232" fmla="*/ 748391 h 761217"/>
                  <a:gd name="connsiteX233" fmla="*/ 628290 w 1666901"/>
                  <a:gd name="connsiteY233" fmla="*/ 751729 h 761217"/>
                  <a:gd name="connsiteX234" fmla="*/ 604306 w 1666901"/>
                  <a:gd name="connsiteY234" fmla="*/ 754804 h 761217"/>
                  <a:gd name="connsiteX235" fmla="*/ 587087 w 1666901"/>
                  <a:gd name="connsiteY235" fmla="*/ 756649 h 761217"/>
                  <a:gd name="connsiteX236" fmla="*/ 561960 w 1666901"/>
                  <a:gd name="connsiteY236" fmla="*/ 758494 h 761217"/>
                  <a:gd name="connsiteX237" fmla="*/ 547728 w 1666901"/>
                  <a:gd name="connsiteY237" fmla="*/ 756649 h 761217"/>
                  <a:gd name="connsiteX238" fmla="*/ 541139 w 1666901"/>
                  <a:gd name="connsiteY238" fmla="*/ 757703 h 761217"/>
                  <a:gd name="connsiteX239" fmla="*/ 537537 w 1666901"/>
                  <a:gd name="connsiteY239" fmla="*/ 758494 h 761217"/>
                  <a:gd name="connsiteX240" fmla="*/ 526468 w 1666901"/>
                  <a:gd name="connsiteY240" fmla="*/ 759636 h 761217"/>
                  <a:gd name="connsiteX241" fmla="*/ 519000 w 1666901"/>
                  <a:gd name="connsiteY241" fmla="*/ 759987 h 761217"/>
                  <a:gd name="connsiteX242" fmla="*/ 509336 w 1666901"/>
                  <a:gd name="connsiteY242" fmla="*/ 761217 h 761217"/>
                  <a:gd name="connsiteX243" fmla="*/ 473228 w 1666901"/>
                  <a:gd name="connsiteY243" fmla="*/ 753925 h 761217"/>
                  <a:gd name="connsiteX244" fmla="*/ 473228 w 1666901"/>
                  <a:gd name="connsiteY244" fmla="*/ 753925 h 761217"/>
                  <a:gd name="connsiteX245" fmla="*/ 473228 w 1666901"/>
                  <a:gd name="connsiteY245" fmla="*/ 753925 h 761217"/>
                  <a:gd name="connsiteX246" fmla="*/ 471383 w 1666901"/>
                  <a:gd name="connsiteY246" fmla="*/ 733631 h 761217"/>
                  <a:gd name="connsiteX247" fmla="*/ 480696 w 1666901"/>
                  <a:gd name="connsiteY247" fmla="*/ 736706 h 761217"/>
                  <a:gd name="connsiteX248" fmla="*/ 488515 w 1666901"/>
                  <a:gd name="connsiteY248" fmla="*/ 738112 h 761217"/>
                  <a:gd name="connsiteX249" fmla="*/ 489657 w 1666901"/>
                  <a:gd name="connsiteY249" fmla="*/ 738112 h 761217"/>
                  <a:gd name="connsiteX250" fmla="*/ 508106 w 1666901"/>
                  <a:gd name="connsiteY250" fmla="*/ 740396 h 761217"/>
                  <a:gd name="connsiteX251" fmla="*/ 514783 w 1666901"/>
                  <a:gd name="connsiteY251" fmla="*/ 739781 h 761217"/>
                  <a:gd name="connsiteX252" fmla="*/ 529454 w 1666901"/>
                  <a:gd name="connsiteY252" fmla="*/ 739254 h 761217"/>
                  <a:gd name="connsiteX253" fmla="*/ 532002 w 1666901"/>
                  <a:gd name="connsiteY253" fmla="*/ 738551 h 761217"/>
                  <a:gd name="connsiteX254" fmla="*/ 536044 w 1666901"/>
                  <a:gd name="connsiteY254" fmla="*/ 737672 h 761217"/>
                  <a:gd name="connsiteX255" fmla="*/ 553087 w 1666901"/>
                  <a:gd name="connsiteY255" fmla="*/ 736882 h 761217"/>
                  <a:gd name="connsiteX256" fmla="*/ 562312 w 1666901"/>
                  <a:gd name="connsiteY256" fmla="*/ 737936 h 761217"/>
                  <a:gd name="connsiteX257" fmla="*/ 583221 w 1666901"/>
                  <a:gd name="connsiteY257" fmla="*/ 736355 h 761217"/>
                  <a:gd name="connsiteX258" fmla="*/ 602461 w 1666901"/>
                  <a:gd name="connsiteY258" fmla="*/ 734246 h 761217"/>
                  <a:gd name="connsiteX259" fmla="*/ 623282 w 1666901"/>
                  <a:gd name="connsiteY259" fmla="*/ 731698 h 761217"/>
                  <a:gd name="connsiteX260" fmla="*/ 648321 w 1666901"/>
                  <a:gd name="connsiteY260" fmla="*/ 727921 h 761217"/>
                  <a:gd name="connsiteX261" fmla="*/ 674325 w 1666901"/>
                  <a:gd name="connsiteY261" fmla="*/ 723704 h 761217"/>
                  <a:gd name="connsiteX262" fmla="*/ 684692 w 1666901"/>
                  <a:gd name="connsiteY262" fmla="*/ 721683 h 761217"/>
                  <a:gd name="connsiteX263" fmla="*/ 697167 w 1666901"/>
                  <a:gd name="connsiteY263" fmla="*/ 718081 h 761217"/>
                  <a:gd name="connsiteX264" fmla="*/ 708061 w 1666901"/>
                  <a:gd name="connsiteY264" fmla="*/ 715182 h 761217"/>
                  <a:gd name="connsiteX265" fmla="*/ 717110 w 1666901"/>
                  <a:gd name="connsiteY265" fmla="*/ 712810 h 761217"/>
                  <a:gd name="connsiteX266" fmla="*/ 729937 w 1666901"/>
                  <a:gd name="connsiteY266" fmla="*/ 709032 h 761217"/>
                  <a:gd name="connsiteX267" fmla="*/ 749001 w 1666901"/>
                  <a:gd name="connsiteY267" fmla="*/ 704464 h 761217"/>
                  <a:gd name="connsiteX268" fmla="*/ 755063 w 1666901"/>
                  <a:gd name="connsiteY268" fmla="*/ 702180 h 761217"/>
                  <a:gd name="connsiteX269" fmla="*/ 801977 w 1666901"/>
                  <a:gd name="connsiteY269" fmla="*/ 683554 h 761217"/>
                  <a:gd name="connsiteX270" fmla="*/ 802504 w 1666901"/>
                  <a:gd name="connsiteY270" fmla="*/ 683291 h 761217"/>
                  <a:gd name="connsiteX271" fmla="*/ 850648 w 1666901"/>
                  <a:gd name="connsiteY271" fmla="*/ 658428 h 761217"/>
                  <a:gd name="connsiteX272" fmla="*/ 858467 w 1666901"/>
                  <a:gd name="connsiteY272" fmla="*/ 654036 h 761217"/>
                  <a:gd name="connsiteX273" fmla="*/ 873314 w 1666901"/>
                  <a:gd name="connsiteY273" fmla="*/ 642702 h 761217"/>
                  <a:gd name="connsiteX274" fmla="*/ 875598 w 1666901"/>
                  <a:gd name="connsiteY274" fmla="*/ 640682 h 761217"/>
                  <a:gd name="connsiteX275" fmla="*/ 904063 w 1666901"/>
                  <a:gd name="connsiteY275" fmla="*/ 636113 h 761217"/>
                  <a:gd name="connsiteX276" fmla="*/ 918207 w 1666901"/>
                  <a:gd name="connsiteY276" fmla="*/ 641473 h 761217"/>
                  <a:gd name="connsiteX277" fmla="*/ 934285 w 1666901"/>
                  <a:gd name="connsiteY277" fmla="*/ 647359 h 761217"/>
                  <a:gd name="connsiteX278" fmla="*/ 956951 w 1666901"/>
                  <a:gd name="connsiteY278" fmla="*/ 655880 h 761217"/>
                  <a:gd name="connsiteX279" fmla="*/ 968284 w 1666901"/>
                  <a:gd name="connsiteY279" fmla="*/ 659658 h 761217"/>
                  <a:gd name="connsiteX280" fmla="*/ 972589 w 1666901"/>
                  <a:gd name="connsiteY280" fmla="*/ 661328 h 761217"/>
                  <a:gd name="connsiteX281" fmla="*/ 978300 w 1666901"/>
                  <a:gd name="connsiteY281" fmla="*/ 663348 h 761217"/>
                  <a:gd name="connsiteX282" fmla="*/ 979617 w 1666901"/>
                  <a:gd name="connsiteY282" fmla="*/ 663700 h 761217"/>
                  <a:gd name="connsiteX283" fmla="*/ 987173 w 1666901"/>
                  <a:gd name="connsiteY283" fmla="*/ 665105 h 761217"/>
                  <a:gd name="connsiteX284" fmla="*/ 1002547 w 1666901"/>
                  <a:gd name="connsiteY284" fmla="*/ 666511 h 761217"/>
                  <a:gd name="connsiteX285" fmla="*/ 1026707 w 1666901"/>
                  <a:gd name="connsiteY285" fmla="*/ 673012 h 761217"/>
                  <a:gd name="connsiteX286" fmla="*/ 1042521 w 1666901"/>
                  <a:gd name="connsiteY286" fmla="*/ 675911 h 761217"/>
                  <a:gd name="connsiteX287" fmla="*/ 1053590 w 1666901"/>
                  <a:gd name="connsiteY287" fmla="*/ 677932 h 761217"/>
                  <a:gd name="connsiteX288" fmla="*/ 1060970 w 1666901"/>
                  <a:gd name="connsiteY288" fmla="*/ 679338 h 761217"/>
                  <a:gd name="connsiteX289" fmla="*/ 1074499 w 1666901"/>
                  <a:gd name="connsiteY289" fmla="*/ 681797 h 761217"/>
                  <a:gd name="connsiteX290" fmla="*/ 1077662 w 1666901"/>
                  <a:gd name="connsiteY290" fmla="*/ 682325 h 761217"/>
                  <a:gd name="connsiteX291" fmla="*/ 1092246 w 1666901"/>
                  <a:gd name="connsiteY291" fmla="*/ 683730 h 761217"/>
                  <a:gd name="connsiteX292" fmla="*/ 1094530 w 1666901"/>
                  <a:gd name="connsiteY292" fmla="*/ 683554 h 761217"/>
                  <a:gd name="connsiteX293" fmla="*/ 1104282 w 1666901"/>
                  <a:gd name="connsiteY293" fmla="*/ 683730 h 761217"/>
                  <a:gd name="connsiteX294" fmla="*/ 1125542 w 1666901"/>
                  <a:gd name="connsiteY294" fmla="*/ 683994 h 761217"/>
                  <a:gd name="connsiteX295" fmla="*/ 1151459 w 1666901"/>
                  <a:gd name="connsiteY295" fmla="*/ 684960 h 761217"/>
                  <a:gd name="connsiteX296" fmla="*/ 1161387 w 1666901"/>
                  <a:gd name="connsiteY296" fmla="*/ 686805 h 761217"/>
                  <a:gd name="connsiteX297" fmla="*/ 1168064 w 1666901"/>
                  <a:gd name="connsiteY297" fmla="*/ 685927 h 761217"/>
                  <a:gd name="connsiteX298" fmla="*/ 1170787 w 1666901"/>
                  <a:gd name="connsiteY298" fmla="*/ 690407 h 761217"/>
                  <a:gd name="connsiteX299" fmla="*/ 1171666 w 1666901"/>
                  <a:gd name="connsiteY299" fmla="*/ 690407 h 761217"/>
                  <a:gd name="connsiteX300" fmla="*/ 1176937 w 1666901"/>
                  <a:gd name="connsiteY300" fmla="*/ 690495 h 761217"/>
                  <a:gd name="connsiteX301" fmla="*/ 1179485 w 1666901"/>
                  <a:gd name="connsiteY301" fmla="*/ 690407 h 761217"/>
                  <a:gd name="connsiteX302" fmla="*/ 1192750 w 1666901"/>
                  <a:gd name="connsiteY302" fmla="*/ 692516 h 761217"/>
                  <a:gd name="connsiteX303" fmla="*/ 1193981 w 1666901"/>
                  <a:gd name="connsiteY303" fmla="*/ 692340 h 761217"/>
                  <a:gd name="connsiteX304" fmla="*/ 1196089 w 1666901"/>
                  <a:gd name="connsiteY304" fmla="*/ 691813 h 761217"/>
                  <a:gd name="connsiteX305" fmla="*/ 1207071 w 1666901"/>
                  <a:gd name="connsiteY305" fmla="*/ 690846 h 761217"/>
                  <a:gd name="connsiteX306" fmla="*/ 1221918 w 1666901"/>
                  <a:gd name="connsiteY306" fmla="*/ 690934 h 761217"/>
                  <a:gd name="connsiteX307" fmla="*/ 1232461 w 1666901"/>
                  <a:gd name="connsiteY307" fmla="*/ 690407 h 761217"/>
                  <a:gd name="connsiteX308" fmla="*/ 1235096 w 1666901"/>
                  <a:gd name="connsiteY308" fmla="*/ 690495 h 761217"/>
                  <a:gd name="connsiteX309" fmla="*/ 1236853 w 1666901"/>
                  <a:gd name="connsiteY309" fmla="*/ 690583 h 761217"/>
                  <a:gd name="connsiteX310" fmla="*/ 1252140 w 1666901"/>
                  <a:gd name="connsiteY310" fmla="*/ 686893 h 761217"/>
                  <a:gd name="connsiteX311" fmla="*/ 1274806 w 1666901"/>
                  <a:gd name="connsiteY311" fmla="*/ 686102 h 761217"/>
                  <a:gd name="connsiteX312" fmla="*/ 1283152 w 1666901"/>
                  <a:gd name="connsiteY312" fmla="*/ 684257 h 761217"/>
                  <a:gd name="connsiteX313" fmla="*/ 1283503 w 1666901"/>
                  <a:gd name="connsiteY313" fmla="*/ 684257 h 761217"/>
                  <a:gd name="connsiteX314" fmla="*/ 1291674 w 1666901"/>
                  <a:gd name="connsiteY314" fmla="*/ 683730 h 761217"/>
                  <a:gd name="connsiteX315" fmla="*/ 1310035 w 1666901"/>
                  <a:gd name="connsiteY315" fmla="*/ 682237 h 761217"/>
                  <a:gd name="connsiteX316" fmla="*/ 1333053 w 1666901"/>
                  <a:gd name="connsiteY316" fmla="*/ 678283 h 761217"/>
                  <a:gd name="connsiteX317" fmla="*/ 1338588 w 1666901"/>
                  <a:gd name="connsiteY317" fmla="*/ 676702 h 761217"/>
                  <a:gd name="connsiteX318" fmla="*/ 1357037 w 1666901"/>
                  <a:gd name="connsiteY318" fmla="*/ 673627 h 761217"/>
                  <a:gd name="connsiteX319" fmla="*/ 1361342 w 1666901"/>
                  <a:gd name="connsiteY319" fmla="*/ 671958 h 761217"/>
                  <a:gd name="connsiteX320" fmla="*/ 1366965 w 1666901"/>
                  <a:gd name="connsiteY320" fmla="*/ 669761 h 761217"/>
                  <a:gd name="connsiteX321" fmla="*/ 1367316 w 1666901"/>
                  <a:gd name="connsiteY321" fmla="*/ 669674 h 761217"/>
                  <a:gd name="connsiteX322" fmla="*/ 1376716 w 1666901"/>
                  <a:gd name="connsiteY322" fmla="*/ 667829 h 761217"/>
                  <a:gd name="connsiteX323" fmla="*/ 1376980 w 1666901"/>
                  <a:gd name="connsiteY323" fmla="*/ 667829 h 761217"/>
                  <a:gd name="connsiteX324" fmla="*/ 1398768 w 1666901"/>
                  <a:gd name="connsiteY324" fmla="*/ 663085 h 761217"/>
                  <a:gd name="connsiteX325" fmla="*/ 1407026 w 1666901"/>
                  <a:gd name="connsiteY325" fmla="*/ 660537 h 761217"/>
                  <a:gd name="connsiteX326" fmla="*/ 1431976 w 1666901"/>
                  <a:gd name="connsiteY326" fmla="*/ 651927 h 761217"/>
                  <a:gd name="connsiteX327" fmla="*/ 1451919 w 1666901"/>
                  <a:gd name="connsiteY327" fmla="*/ 644811 h 761217"/>
                  <a:gd name="connsiteX328" fmla="*/ 1496285 w 1666901"/>
                  <a:gd name="connsiteY328" fmla="*/ 624517 h 761217"/>
                  <a:gd name="connsiteX329" fmla="*/ 1507267 w 1666901"/>
                  <a:gd name="connsiteY329" fmla="*/ 618631 h 761217"/>
                  <a:gd name="connsiteX330" fmla="*/ 1524662 w 1666901"/>
                  <a:gd name="connsiteY330" fmla="*/ 609142 h 761217"/>
                  <a:gd name="connsiteX331" fmla="*/ 1540036 w 1666901"/>
                  <a:gd name="connsiteY331" fmla="*/ 598776 h 761217"/>
                  <a:gd name="connsiteX332" fmla="*/ 1547592 w 1666901"/>
                  <a:gd name="connsiteY332" fmla="*/ 593504 h 761217"/>
                  <a:gd name="connsiteX333" fmla="*/ 1554445 w 1666901"/>
                  <a:gd name="connsiteY333" fmla="*/ 589200 h 761217"/>
                  <a:gd name="connsiteX334" fmla="*/ 1565163 w 1666901"/>
                  <a:gd name="connsiteY334" fmla="*/ 581556 h 761217"/>
                  <a:gd name="connsiteX335" fmla="*/ 1580888 w 1666901"/>
                  <a:gd name="connsiteY335" fmla="*/ 566270 h 761217"/>
                  <a:gd name="connsiteX336" fmla="*/ 1611637 w 1666901"/>
                  <a:gd name="connsiteY336" fmla="*/ 531831 h 761217"/>
                  <a:gd name="connsiteX337" fmla="*/ 1613307 w 1666901"/>
                  <a:gd name="connsiteY337" fmla="*/ 529108 h 761217"/>
                  <a:gd name="connsiteX338" fmla="*/ 1622268 w 1666901"/>
                  <a:gd name="connsiteY338" fmla="*/ 514875 h 761217"/>
                  <a:gd name="connsiteX339" fmla="*/ 1638345 w 1666901"/>
                  <a:gd name="connsiteY339" fmla="*/ 480964 h 761217"/>
                  <a:gd name="connsiteX340" fmla="*/ 1640981 w 1666901"/>
                  <a:gd name="connsiteY340" fmla="*/ 468840 h 761217"/>
                  <a:gd name="connsiteX341" fmla="*/ 1642298 w 1666901"/>
                  <a:gd name="connsiteY341" fmla="*/ 461197 h 761217"/>
                  <a:gd name="connsiteX342" fmla="*/ 1642474 w 1666901"/>
                  <a:gd name="connsiteY342" fmla="*/ 460142 h 761217"/>
                  <a:gd name="connsiteX343" fmla="*/ 1643616 w 1666901"/>
                  <a:gd name="connsiteY343" fmla="*/ 455398 h 761217"/>
                  <a:gd name="connsiteX344" fmla="*/ 1645637 w 1666901"/>
                  <a:gd name="connsiteY344" fmla="*/ 443011 h 761217"/>
                  <a:gd name="connsiteX345" fmla="*/ 1645988 w 1666901"/>
                  <a:gd name="connsiteY345" fmla="*/ 438530 h 761217"/>
                  <a:gd name="connsiteX346" fmla="*/ 1646164 w 1666901"/>
                  <a:gd name="connsiteY346" fmla="*/ 435895 h 761217"/>
                  <a:gd name="connsiteX347" fmla="*/ 1640365 w 1666901"/>
                  <a:gd name="connsiteY347" fmla="*/ 391792 h 761217"/>
                  <a:gd name="connsiteX348" fmla="*/ 1640014 w 1666901"/>
                  <a:gd name="connsiteY348" fmla="*/ 390474 h 761217"/>
                  <a:gd name="connsiteX349" fmla="*/ 1640014 w 1666901"/>
                  <a:gd name="connsiteY349" fmla="*/ 389069 h 761217"/>
                  <a:gd name="connsiteX350" fmla="*/ 1630702 w 1666901"/>
                  <a:gd name="connsiteY350" fmla="*/ 362712 h 761217"/>
                  <a:gd name="connsiteX351" fmla="*/ 1626748 w 1666901"/>
                  <a:gd name="connsiteY351" fmla="*/ 355157 h 761217"/>
                  <a:gd name="connsiteX352" fmla="*/ 1611462 w 1666901"/>
                  <a:gd name="connsiteY352" fmla="*/ 330119 h 761217"/>
                  <a:gd name="connsiteX353" fmla="*/ 1607508 w 1666901"/>
                  <a:gd name="connsiteY353" fmla="*/ 324848 h 761217"/>
                  <a:gd name="connsiteX354" fmla="*/ 1588180 w 1666901"/>
                  <a:gd name="connsiteY354" fmla="*/ 300688 h 761217"/>
                  <a:gd name="connsiteX355" fmla="*/ 1546450 w 1666901"/>
                  <a:gd name="connsiteY355" fmla="*/ 262823 h 761217"/>
                  <a:gd name="connsiteX356" fmla="*/ 1541530 w 1666901"/>
                  <a:gd name="connsiteY356" fmla="*/ 258518 h 761217"/>
                  <a:gd name="connsiteX357" fmla="*/ 1529230 w 1666901"/>
                  <a:gd name="connsiteY357" fmla="*/ 251050 h 761217"/>
                  <a:gd name="connsiteX358" fmla="*/ 1517458 w 1666901"/>
                  <a:gd name="connsiteY358" fmla="*/ 243056 h 761217"/>
                  <a:gd name="connsiteX359" fmla="*/ 1517019 w 1666901"/>
                  <a:gd name="connsiteY359" fmla="*/ 242880 h 761217"/>
                  <a:gd name="connsiteX360" fmla="*/ 1514735 w 1666901"/>
                  <a:gd name="connsiteY360" fmla="*/ 242001 h 761217"/>
                  <a:gd name="connsiteX361" fmla="*/ 1511836 w 1666901"/>
                  <a:gd name="connsiteY361" fmla="*/ 240859 h 761217"/>
                  <a:gd name="connsiteX362" fmla="*/ 1498921 w 1666901"/>
                  <a:gd name="connsiteY362" fmla="*/ 233480 h 761217"/>
                  <a:gd name="connsiteX363" fmla="*/ 1475376 w 1666901"/>
                  <a:gd name="connsiteY363" fmla="*/ 218984 h 761217"/>
                  <a:gd name="connsiteX364" fmla="*/ 1464307 w 1666901"/>
                  <a:gd name="connsiteY364" fmla="*/ 213361 h 761217"/>
                  <a:gd name="connsiteX365" fmla="*/ 1458069 w 1666901"/>
                  <a:gd name="connsiteY365" fmla="*/ 211428 h 761217"/>
                  <a:gd name="connsiteX366" fmla="*/ 1445769 w 1666901"/>
                  <a:gd name="connsiteY366" fmla="*/ 206860 h 761217"/>
                  <a:gd name="connsiteX367" fmla="*/ 1425387 w 1666901"/>
                  <a:gd name="connsiteY367" fmla="*/ 197899 h 761217"/>
                  <a:gd name="connsiteX368" fmla="*/ 1411682 w 1666901"/>
                  <a:gd name="connsiteY368" fmla="*/ 192540 h 761217"/>
                  <a:gd name="connsiteX369" fmla="*/ 1389807 w 1666901"/>
                  <a:gd name="connsiteY369" fmla="*/ 184809 h 761217"/>
                  <a:gd name="connsiteX370" fmla="*/ 1373290 w 1666901"/>
                  <a:gd name="connsiteY370" fmla="*/ 179274 h 761217"/>
                  <a:gd name="connsiteX371" fmla="*/ 1357828 w 1666901"/>
                  <a:gd name="connsiteY371" fmla="*/ 169258 h 761217"/>
                  <a:gd name="connsiteX372" fmla="*/ 1348515 w 1666901"/>
                  <a:gd name="connsiteY372" fmla="*/ 160034 h 761217"/>
                  <a:gd name="connsiteX373" fmla="*/ 1338939 w 1666901"/>
                  <a:gd name="connsiteY373" fmla="*/ 150634 h 761217"/>
                  <a:gd name="connsiteX374" fmla="*/ 1313989 w 1666901"/>
                  <a:gd name="connsiteY374" fmla="*/ 131306 h 761217"/>
                  <a:gd name="connsiteX375" fmla="*/ 1310562 w 1666901"/>
                  <a:gd name="connsiteY375" fmla="*/ 128934 h 761217"/>
                  <a:gd name="connsiteX376" fmla="*/ 1267251 w 1666901"/>
                  <a:gd name="connsiteY376" fmla="*/ 101347 h 761217"/>
                  <a:gd name="connsiteX377" fmla="*/ 1219019 w 1666901"/>
                  <a:gd name="connsiteY377" fmla="*/ 78593 h 761217"/>
                  <a:gd name="connsiteX378" fmla="*/ 1211200 w 1666901"/>
                  <a:gd name="connsiteY378" fmla="*/ 75870 h 761217"/>
                  <a:gd name="connsiteX379" fmla="*/ 1191169 w 1666901"/>
                  <a:gd name="connsiteY379" fmla="*/ 66821 h 761217"/>
                  <a:gd name="connsiteX380" fmla="*/ 1184492 w 1666901"/>
                  <a:gd name="connsiteY380" fmla="*/ 64098 h 761217"/>
                  <a:gd name="connsiteX381" fmla="*/ 1180890 w 1666901"/>
                  <a:gd name="connsiteY381" fmla="*/ 62955 h 761217"/>
                  <a:gd name="connsiteX382" fmla="*/ 1157521 w 1666901"/>
                  <a:gd name="connsiteY382" fmla="*/ 56015 h 761217"/>
                  <a:gd name="connsiteX383" fmla="*/ 1139951 w 1666901"/>
                  <a:gd name="connsiteY383" fmla="*/ 51007 h 761217"/>
                  <a:gd name="connsiteX384" fmla="*/ 1109202 w 1666901"/>
                  <a:gd name="connsiteY384" fmla="*/ 43715 h 761217"/>
                  <a:gd name="connsiteX385" fmla="*/ 1106302 w 1666901"/>
                  <a:gd name="connsiteY385" fmla="*/ 43452 h 761217"/>
                  <a:gd name="connsiteX386" fmla="*/ 1088732 w 1666901"/>
                  <a:gd name="connsiteY386" fmla="*/ 39762 h 761217"/>
                  <a:gd name="connsiteX387" fmla="*/ 1064923 w 1666901"/>
                  <a:gd name="connsiteY387" fmla="*/ 34139 h 761217"/>
                  <a:gd name="connsiteX388" fmla="*/ 1049812 w 1666901"/>
                  <a:gd name="connsiteY388" fmla="*/ 31504 h 761217"/>
                  <a:gd name="connsiteX389" fmla="*/ 1026004 w 1666901"/>
                  <a:gd name="connsiteY389" fmla="*/ 28517 h 761217"/>
                  <a:gd name="connsiteX390" fmla="*/ 1010805 w 1666901"/>
                  <a:gd name="connsiteY390" fmla="*/ 27111 h 761217"/>
                  <a:gd name="connsiteX391" fmla="*/ 1006500 w 1666901"/>
                  <a:gd name="connsiteY391" fmla="*/ 26320 h 761217"/>
                  <a:gd name="connsiteX392" fmla="*/ 1003601 w 1666901"/>
                  <a:gd name="connsiteY392" fmla="*/ 25793 h 761217"/>
                  <a:gd name="connsiteX393" fmla="*/ 998154 w 1666901"/>
                  <a:gd name="connsiteY393" fmla="*/ 29220 h 761217"/>
                  <a:gd name="connsiteX394" fmla="*/ 992532 w 1666901"/>
                  <a:gd name="connsiteY394" fmla="*/ 25530 h 761217"/>
                  <a:gd name="connsiteX395" fmla="*/ 986118 w 1666901"/>
                  <a:gd name="connsiteY395" fmla="*/ 25178 h 761217"/>
                  <a:gd name="connsiteX396" fmla="*/ 977157 w 1666901"/>
                  <a:gd name="connsiteY396" fmla="*/ 25178 h 761217"/>
                  <a:gd name="connsiteX397" fmla="*/ 957039 w 1666901"/>
                  <a:gd name="connsiteY397" fmla="*/ 23246 h 761217"/>
                  <a:gd name="connsiteX398" fmla="*/ 947199 w 1666901"/>
                  <a:gd name="connsiteY398" fmla="*/ 23158 h 761217"/>
                  <a:gd name="connsiteX399" fmla="*/ 936305 w 1666901"/>
                  <a:gd name="connsiteY399" fmla="*/ 23070 h 761217"/>
                  <a:gd name="connsiteX400" fmla="*/ 929189 w 1666901"/>
                  <a:gd name="connsiteY400" fmla="*/ 21840 h 761217"/>
                  <a:gd name="connsiteX401" fmla="*/ 926027 w 1666901"/>
                  <a:gd name="connsiteY401" fmla="*/ 21225 h 761217"/>
                  <a:gd name="connsiteX402" fmla="*/ 917153 w 1666901"/>
                  <a:gd name="connsiteY402" fmla="*/ 21928 h 761217"/>
                  <a:gd name="connsiteX403" fmla="*/ 902745 w 1666901"/>
                  <a:gd name="connsiteY403" fmla="*/ 23070 h 761217"/>
                  <a:gd name="connsiteX404" fmla="*/ 890621 w 1666901"/>
                  <a:gd name="connsiteY404" fmla="*/ 23597 h 761217"/>
                  <a:gd name="connsiteX405" fmla="*/ 875159 w 1666901"/>
                  <a:gd name="connsiteY405" fmla="*/ 24651 h 761217"/>
                  <a:gd name="connsiteX406" fmla="*/ 850648 w 1666901"/>
                  <a:gd name="connsiteY406" fmla="*/ 26145 h 761217"/>
                  <a:gd name="connsiteX407" fmla="*/ 834922 w 1666901"/>
                  <a:gd name="connsiteY407" fmla="*/ 26760 h 761217"/>
                  <a:gd name="connsiteX408" fmla="*/ 827806 w 1666901"/>
                  <a:gd name="connsiteY408" fmla="*/ 28341 h 761217"/>
                  <a:gd name="connsiteX409" fmla="*/ 809620 w 1666901"/>
                  <a:gd name="connsiteY409" fmla="*/ 30362 h 761217"/>
                  <a:gd name="connsiteX410" fmla="*/ 781858 w 1666901"/>
                  <a:gd name="connsiteY410" fmla="*/ 35633 h 761217"/>
                  <a:gd name="connsiteX411" fmla="*/ 760774 w 1666901"/>
                  <a:gd name="connsiteY411" fmla="*/ 39235 h 761217"/>
                  <a:gd name="connsiteX412" fmla="*/ 747244 w 1666901"/>
                  <a:gd name="connsiteY412" fmla="*/ 41783 h 761217"/>
                  <a:gd name="connsiteX413" fmla="*/ 732045 w 1666901"/>
                  <a:gd name="connsiteY413" fmla="*/ 45385 h 761217"/>
                  <a:gd name="connsiteX414" fmla="*/ 703756 w 1666901"/>
                  <a:gd name="connsiteY414" fmla="*/ 55136 h 761217"/>
                  <a:gd name="connsiteX415" fmla="*/ 690754 w 1666901"/>
                  <a:gd name="connsiteY415" fmla="*/ 59002 h 761217"/>
                  <a:gd name="connsiteX416" fmla="*/ 647530 w 1666901"/>
                  <a:gd name="connsiteY416" fmla="*/ 74728 h 761217"/>
                  <a:gd name="connsiteX417" fmla="*/ 620647 w 1666901"/>
                  <a:gd name="connsiteY417" fmla="*/ 88257 h 761217"/>
                  <a:gd name="connsiteX418" fmla="*/ 609665 w 1666901"/>
                  <a:gd name="connsiteY418" fmla="*/ 94056 h 761217"/>
                  <a:gd name="connsiteX419" fmla="*/ 603603 w 1666901"/>
                  <a:gd name="connsiteY419" fmla="*/ 97131 h 761217"/>
                  <a:gd name="connsiteX420" fmla="*/ 588492 w 1666901"/>
                  <a:gd name="connsiteY420" fmla="*/ 105389 h 761217"/>
                  <a:gd name="connsiteX421" fmla="*/ 554493 w 1666901"/>
                  <a:gd name="connsiteY421" fmla="*/ 129109 h 761217"/>
                  <a:gd name="connsiteX422" fmla="*/ 515574 w 1666901"/>
                  <a:gd name="connsiteY422" fmla="*/ 168029 h 761217"/>
                  <a:gd name="connsiteX423" fmla="*/ 508282 w 1666901"/>
                  <a:gd name="connsiteY423" fmla="*/ 176990 h 761217"/>
                  <a:gd name="connsiteX424" fmla="*/ 497915 w 1666901"/>
                  <a:gd name="connsiteY424" fmla="*/ 189641 h 761217"/>
                  <a:gd name="connsiteX425" fmla="*/ 486055 w 1666901"/>
                  <a:gd name="connsiteY425" fmla="*/ 195088 h 761217"/>
                  <a:gd name="connsiteX426" fmla="*/ 479378 w 1666901"/>
                  <a:gd name="connsiteY426" fmla="*/ 195175 h 761217"/>
                  <a:gd name="connsiteX427" fmla="*/ 466112 w 1666901"/>
                  <a:gd name="connsiteY427" fmla="*/ 196493 h 761217"/>
                  <a:gd name="connsiteX428" fmla="*/ 456536 w 1666901"/>
                  <a:gd name="connsiteY428" fmla="*/ 196845 h 761217"/>
                  <a:gd name="connsiteX429" fmla="*/ 455570 w 1666901"/>
                  <a:gd name="connsiteY429" fmla="*/ 196669 h 761217"/>
                  <a:gd name="connsiteX430" fmla="*/ 449771 w 1666901"/>
                  <a:gd name="connsiteY430" fmla="*/ 195790 h 761217"/>
                  <a:gd name="connsiteX431" fmla="*/ 444061 w 1666901"/>
                  <a:gd name="connsiteY431" fmla="*/ 195175 h 761217"/>
                  <a:gd name="connsiteX432" fmla="*/ 432903 w 1666901"/>
                  <a:gd name="connsiteY432" fmla="*/ 197108 h 761217"/>
                  <a:gd name="connsiteX433" fmla="*/ 430883 w 1666901"/>
                  <a:gd name="connsiteY433" fmla="*/ 197284 h 761217"/>
                  <a:gd name="connsiteX434" fmla="*/ 401100 w 1666901"/>
                  <a:gd name="connsiteY434" fmla="*/ 198690 h 761217"/>
                  <a:gd name="connsiteX435" fmla="*/ 387395 w 1666901"/>
                  <a:gd name="connsiteY435" fmla="*/ 200271 h 761217"/>
                  <a:gd name="connsiteX436" fmla="*/ 368067 w 1666901"/>
                  <a:gd name="connsiteY436" fmla="*/ 202116 h 761217"/>
                  <a:gd name="connsiteX437" fmla="*/ 355241 w 1666901"/>
                  <a:gd name="connsiteY437" fmla="*/ 204576 h 761217"/>
                  <a:gd name="connsiteX438" fmla="*/ 342765 w 1666901"/>
                  <a:gd name="connsiteY438" fmla="*/ 207387 h 761217"/>
                  <a:gd name="connsiteX439" fmla="*/ 333101 w 1666901"/>
                  <a:gd name="connsiteY439" fmla="*/ 209144 h 761217"/>
                  <a:gd name="connsiteX440" fmla="*/ 316936 w 1666901"/>
                  <a:gd name="connsiteY440" fmla="*/ 211692 h 761217"/>
                  <a:gd name="connsiteX441" fmla="*/ 295676 w 1666901"/>
                  <a:gd name="connsiteY441" fmla="*/ 216172 h 761217"/>
                  <a:gd name="connsiteX442" fmla="*/ 289350 w 1666901"/>
                  <a:gd name="connsiteY442" fmla="*/ 217929 h 761217"/>
                  <a:gd name="connsiteX443" fmla="*/ 267826 w 1666901"/>
                  <a:gd name="connsiteY443" fmla="*/ 224519 h 761217"/>
                  <a:gd name="connsiteX444" fmla="*/ 253945 w 1666901"/>
                  <a:gd name="connsiteY444" fmla="*/ 228999 h 761217"/>
                  <a:gd name="connsiteX445" fmla="*/ 244984 w 1666901"/>
                  <a:gd name="connsiteY445" fmla="*/ 231283 h 761217"/>
                  <a:gd name="connsiteX446" fmla="*/ 234881 w 1666901"/>
                  <a:gd name="connsiteY446" fmla="*/ 234095 h 761217"/>
                  <a:gd name="connsiteX447" fmla="*/ 192184 w 1666901"/>
                  <a:gd name="connsiteY447" fmla="*/ 251665 h 761217"/>
                  <a:gd name="connsiteX448" fmla="*/ 132531 w 1666901"/>
                  <a:gd name="connsiteY448" fmla="*/ 283381 h 761217"/>
                  <a:gd name="connsiteX449" fmla="*/ 125151 w 1666901"/>
                  <a:gd name="connsiteY449" fmla="*/ 289179 h 761217"/>
                  <a:gd name="connsiteX450" fmla="*/ 107141 w 1666901"/>
                  <a:gd name="connsiteY450" fmla="*/ 300863 h 761217"/>
                  <a:gd name="connsiteX451" fmla="*/ 105912 w 1666901"/>
                  <a:gd name="connsiteY451" fmla="*/ 302181 h 761217"/>
                  <a:gd name="connsiteX452" fmla="*/ 98005 w 1666901"/>
                  <a:gd name="connsiteY452" fmla="*/ 309649 h 761217"/>
                  <a:gd name="connsiteX453" fmla="*/ 78238 w 1666901"/>
                  <a:gd name="connsiteY453" fmla="*/ 327395 h 761217"/>
                  <a:gd name="connsiteX454" fmla="*/ 62951 w 1666901"/>
                  <a:gd name="connsiteY454" fmla="*/ 344966 h 761217"/>
                  <a:gd name="connsiteX455" fmla="*/ 55308 w 1666901"/>
                  <a:gd name="connsiteY455" fmla="*/ 355069 h 761217"/>
                  <a:gd name="connsiteX456" fmla="*/ 54429 w 1666901"/>
                  <a:gd name="connsiteY456" fmla="*/ 357002 h 761217"/>
                  <a:gd name="connsiteX457" fmla="*/ 46786 w 1666901"/>
                  <a:gd name="connsiteY457" fmla="*/ 367544 h 761217"/>
                  <a:gd name="connsiteX458" fmla="*/ 35365 w 1666901"/>
                  <a:gd name="connsiteY458" fmla="*/ 386784 h 761217"/>
                  <a:gd name="connsiteX459" fmla="*/ 33257 w 1666901"/>
                  <a:gd name="connsiteY459" fmla="*/ 392231 h 761217"/>
                  <a:gd name="connsiteX460" fmla="*/ 22450 w 1666901"/>
                  <a:gd name="connsiteY460" fmla="*/ 432732 h 761217"/>
                  <a:gd name="connsiteX461" fmla="*/ 22099 w 1666901"/>
                  <a:gd name="connsiteY461" fmla="*/ 434401 h 761217"/>
                  <a:gd name="connsiteX462" fmla="*/ 21396 w 1666901"/>
                  <a:gd name="connsiteY462" fmla="*/ 464008 h 761217"/>
                  <a:gd name="connsiteX463" fmla="*/ 22011 w 1666901"/>
                  <a:gd name="connsiteY463" fmla="*/ 478328 h 761217"/>
                  <a:gd name="connsiteX464" fmla="*/ 28688 w 1666901"/>
                  <a:gd name="connsiteY464" fmla="*/ 504596 h 761217"/>
                  <a:gd name="connsiteX465" fmla="*/ 32905 w 1666901"/>
                  <a:gd name="connsiteY465" fmla="*/ 516984 h 761217"/>
                  <a:gd name="connsiteX466" fmla="*/ 37473 w 1666901"/>
                  <a:gd name="connsiteY466" fmla="*/ 528141 h 761217"/>
                  <a:gd name="connsiteX467" fmla="*/ 48279 w 1666901"/>
                  <a:gd name="connsiteY467" fmla="*/ 544745 h 761217"/>
                  <a:gd name="connsiteX468" fmla="*/ 57680 w 1666901"/>
                  <a:gd name="connsiteY468" fmla="*/ 558626 h 761217"/>
                  <a:gd name="connsiteX469" fmla="*/ 68574 w 1666901"/>
                  <a:gd name="connsiteY469" fmla="*/ 573825 h 761217"/>
                  <a:gd name="connsiteX470" fmla="*/ 78677 w 1666901"/>
                  <a:gd name="connsiteY470" fmla="*/ 584807 h 761217"/>
                  <a:gd name="connsiteX471" fmla="*/ 107932 w 1666901"/>
                  <a:gd name="connsiteY471" fmla="*/ 611163 h 761217"/>
                  <a:gd name="connsiteX472" fmla="*/ 113555 w 1666901"/>
                  <a:gd name="connsiteY472" fmla="*/ 616873 h 761217"/>
                  <a:gd name="connsiteX473" fmla="*/ 113730 w 1666901"/>
                  <a:gd name="connsiteY473" fmla="*/ 617137 h 761217"/>
                  <a:gd name="connsiteX474" fmla="*/ 116718 w 1666901"/>
                  <a:gd name="connsiteY474" fmla="*/ 619773 h 761217"/>
                  <a:gd name="connsiteX475" fmla="*/ 123922 w 1666901"/>
                  <a:gd name="connsiteY475" fmla="*/ 624780 h 761217"/>
                  <a:gd name="connsiteX476" fmla="*/ 150453 w 1666901"/>
                  <a:gd name="connsiteY476" fmla="*/ 642790 h 761217"/>
                  <a:gd name="connsiteX477" fmla="*/ 181993 w 1666901"/>
                  <a:gd name="connsiteY477" fmla="*/ 662030 h 761217"/>
                  <a:gd name="connsiteX478" fmla="*/ 194820 w 1666901"/>
                  <a:gd name="connsiteY478" fmla="*/ 667917 h 761217"/>
                  <a:gd name="connsiteX479" fmla="*/ 210809 w 1666901"/>
                  <a:gd name="connsiteY479" fmla="*/ 675472 h 761217"/>
                  <a:gd name="connsiteX480" fmla="*/ 213972 w 1666901"/>
                  <a:gd name="connsiteY480" fmla="*/ 677317 h 761217"/>
                  <a:gd name="connsiteX481" fmla="*/ 224338 w 1666901"/>
                  <a:gd name="connsiteY481" fmla="*/ 681973 h 761217"/>
                  <a:gd name="connsiteX482" fmla="*/ 237077 w 1666901"/>
                  <a:gd name="connsiteY482" fmla="*/ 686805 h 761217"/>
                  <a:gd name="connsiteX483" fmla="*/ 242524 w 1666901"/>
                  <a:gd name="connsiteY483" fmla="*/ 689177 h 761217"/>
                  <a:gd name="connsiteX484" fmla="*/ 258601 w 1666901"/>
                  <a:gd name="connsiteY484" fmla="*/ 694536 h 761217"/>
                  <a:gd name="connsiteX485" fmla="*/ 264136 w 1666901"/>
                  <a:gd name="connsiteY485" fmla="*/ 697172 h 761217"/>
                  <a:gd name="connsiteX486" fmla="*/ 265805 w 1666901"/>
                  <a:gd name="connsiteY486" fmla="*/ 697787 h 761217"/>
                  <a:gd name="connsiteX487" fmla="*/ 294270 w 1666901"/>
                  <a:gd name="connsiteY487" fmla="*/ 707275 h 761217"/>
                  <a:gd name="connsiteX488" fmla="*/ 332135 w 1666901"/>
                  <a:gd name="connsiteY488" fmla="*/ 716412 h 761217"/>
                  <a:gd name="connsiteX489" fmla="*/ 340042 w 1666901"/>
                  <a:gd name="connsiteY489" fmla="*/ 718257 h 761217"/>
                  <a:gd name="connsiteX490" fmla="*/ 374832 w 1666901"/>
                  <a:gd name="connsiteY490" fmla="*/ 725812 h 761217"/>
                  <a:gd name="connsiteX491" fmla="*/ 384144 w 1666901"/>
                  <a:gd name="connsiteY491" fmla="*/ 726866 h 761217"/>
                  <a:gd name="connsiteX492" fmla="*/ 405317 w 1666901"/>
                  <a:gd name="connsiteY492" fmla="*/ 731171 h 761217"/>
                  <a:gd name="connsiteX493" fmla="*/ 424996 w 1666901"/>
                  <a:gd name="connsiteY493" fmla="*/ 734158 h 761217"/>
                  <a:gd name="connsiteX494" fmla="*/ 442304 w 1666901"/>
                  <a:gd name="connsiteY494" fmla="*/ 735652 h 761217"/>
                  <a:gd name="connsiteX495" fmla="*/ 465409 w 1666901"/>
                  <a:gd name="connsiteY495" fmla="*/ 734773 h 761217"/>
                  <a:gd name="connsiteX496" fmla="*/ 471383 w 1666901"/>
                  <a:gd name="connsiteY496" fmla="*/ 733631 h 761217"/>
                  <a:gd name="connsiteX497" fmla="*/ 1195562 w 1666901"/>
                  <a:gd name="connsiteY497" fmla="*/ 694360 h 761217"/>
                  <a:gd name="connsiteX498" fmla="*/ 1195562 w 1666901"/>
                  <a:gd name="connsiteY498" fmla="*/ 694360 h 761217"/>
                  <a:gd name="connsiteX499" fmla="*/ 1195562 w 1666901"/>
                  <a:gd name="connsiteY499" fmla="*/ 694360 h 761217"/>
                  <a:gd name="connsiteX500" fmla="*/ 1283064 w 1666901"/>
                  <a:gd name="connsiteY500" fmla="*/ 684170 h 761217"/>
                  <a:gd name="connsiteX501" fmla="*/ 1283064 w 1666901"/>
                  <a:gd name="connsiteY501" fmla="*/ 684170 h 761217"/>
                  <a:gd name="connsiteX502" fmla="*/ 1283064 w 1666901"/>
                  <a:gd name="connsiteY502" fmla="*/ 684170 h 761217"/>
                  <a:gd name="connsiteX503" fmla="*/ 1356861 w 1666901"/>
                  <a:gd name="connsiteY503" fmla="*/ 673451 h 761217"/>
                  <a:gd name="connsiteX504" fmla="*/ 1356861 w 1666901"/>
                  <a:gd name="connsiteY504" fmla="*/ 673451 h 761217"/>
                  <a:gd name="connsiteX505" fmla="*/ 1356861 w 1666901"/>
                  <a:gd name="connsiteY505" fmla="*/ 673451 h 761217"/>
                  <a:gd name="connsiteX506" fmla="*/ 113818 w 1666901"/>
                  <a:gd name="connsiteY506" fmla="*/ 617137 h 761217"/>
                  <a:gd name="connsiteX507" fmla="*/ 113818 w 1666901"/>
                  <a:gd name="connsiteY507" fmla="*/ 617137 h 761217"/>
                  <a:gd name="connsiteX508" fmla="*/ 113818 w 1666901"/>
                  <a:gd name="connsiteY508" fmla="*/ 617137 h 761217"/>
                  <a:gd name="connsiteX509" fmla="*/ 1150405 w 1666901"/>
                  <a:gd name="connsiteY509" fmla="*/ 692164 h 761217"/>
                  <a:gd name="connsiteX510" fmla="*/ 1148560 w 1666901"/>
                  <a:gd name="connsiteY510" fmla="*/ 692076 h 761217"/>
                  <a:gd name="connsiteX511" fmla="*/ 1130199 w 1666901"/>
                  <a:gd name="connsiteY511" fmla="*/ 688211 h 761217"/>
                  <a:gd name="connsiteX512" fmla="*/ 1117284 w 1666901"/>
                  <a:gd name="connsiteY512" fmla="*/ 684960 h 761217"/>
                  <a:gd name="connsiteX513" fmla="*/ 1110344 w 1666901"/>
                  <a:gd name="connsiteY513" fmla="*/ 683379 h 761217"/>
                  <a:gd name="connsiteX514" fmla="*/ 1097956 w 1666901"/>
                  <a:gd name="connsiteY514" fmla="*/ 682237 h 761217"/>
                  <a:gd name="connsiteX515" fmla="*/ 1072039 w 1666901"/>
                  <a:gd name="connsiteY515" fmla="*/ 677229 h 761217"/>
                  <a:gd name="connsiteX516" fmla="*/ 1060091 w 1666901"/>
                  <a:gd name="connsiteY516" fmla="*/ 675999 h 761217"/>
                  <a:gd name="connsiteX517" fmla="*/ 1054644 w 1666901"/>
                  <a:gd name="connsiteY517" fmla="*/ 675999 h 761217"/>
                  <a:gd name="connsiteX518" fmla="*/ 1037689 w 1666901"/>
                  <a:gd name="connsiteY518" fmla="*/ 672749 h 761217"/>
                  <a:gd name="connsiteX519" fmla="*/ 1031275 w 1666901"/>
                  <a:gd name="connsiteY519" fmla="*/ 671694 h 761217"/>
                  <a:gd name="connsiteX520" fmla="*/ 1018097 w 1666901"/>
                  <a:gd name="connsiteY520" fmla="*/ 668883 h 761217"/>
                  <a:gd name="connsiteX521" fmla="*/ 1016604 w 1666901"/>
                  <a:gd name="connsiteY521" fmla="*/ 668180 h 761217"/>
                  <a:gd name="connsiteX522" fmla="*/ 1001142 w 1666901"/>
                  <a:gd name="connsiteY522" fmla="*/ 666335 h 761217"/>
                  <a:gd name="connsiteX523" fmla="*/ 999560 w 1666901"/>
                  <a:gd name="connsiteY523" fmla="*/ 665632 h 761217"/>
                  <a:gd name="connsiteX524" fmla="*/ 996661 w 1666901"/>
                  <a:gd name="connsiteY524" fmla="*/ 664490 h 761217"/>
                  <a:gd name="connsiteX525" fmla="*/ 971886 w 1666901"/>
                  <a:gd name="connsiteY525" fmla="*/ 657023 h 761217"/>
                  <a:gd name="connsiteX526" fmla="*/ 963101 w 1666901"/>
                  <a:gd name="connsiteY526" fmla="*/ 653948 h 761217"/>
                  <a:gd name="connsiteX527" fmla="*/ 961344 w 1666901"/>
                  <a:gd name="connsiteY527" fmla="*/ 653069 h 761217"/>
                  <a:gd name="connsiteX528" fmla="*/ 938238 w 1666901"/>
                  <a:gd name="connsiteY528" fmla="*/ 646041 h 761217"/>
                  <a:gd name="connsiteX529" fmla="*/ 926466 w 1666901"/>
                  <a:gd name="connsiteY529" fmla="*/ 641912 h 761217"/>
                  <a:gd name="connsiteX530" fmla="*/ 921370 w 1666901"/>
                  <a:gd name="connsiteY530" fmla="*/ 640682 h 761217"/>
                  <a:gd name="connsiteX531" fmla="*/ 904327 w 1666901"/>
                  <a:gd name="connsiteY531" fmla="*/ 627504 h 761217"/>
                  <a:gd name="connsiteX532" fmla="*/ 907841 w 1666901"/>
                  <a:gd name="connsiteY532" fmla="*/ 615731 h 761217"/>
                  <a:gd name="connsiteX533" fmla="*/ 928750 w 1666901"/>
                  <a:gd name="connsiteY533" fmla="*/ 608703 h 761217"/>
                  <a:gd name="connsiteX534" fmla="*/ 940874 w 1666901"/>
                  <a:gd name="connsiteY534" fmla="*/ 611339 h 761217"/>
                  <a:gd name="connsiteX535" fmla="*/ 946233 w 1666901"/>
                  <a:gd name="connsiteY535" fmla="*/ 612217 h 761217"/>
                  <a:gd name="connsiteX536" fmla="*/ 950538 w 1666901"/>
                  <a:gd name="connsiteY536" fmla="*/ 613008 h 761217"/>
                  <a:gd name="connsiteX537" fmla="*/ 976367 w 1666901"/>
                  <a:gd name="connsiteY537" fmla="*/ 618191 h 761217"/>
                  <a:gd name="connsiteX538" fmla="*/ 989808 w 1666901"/>
                  <a:gd name="connsiteY538" fmla="*/ 619948 h 761217"/>
                  <a:gd name="connsiteX539" fmla="*/ 994025 w 1666901"/>
                  <a:gd name="connsiteY539" fmla="*/ 619245 h 761217"/>
                  <a:gd name="connsiteX540" fmla="*/ 1000087 w 1666901"/>
                  <a:gd name="connsiteY540" fmla="*/ 618103 h 761217"/>
                  <a:gd name="connsiteX541" fmla="*/ 1030397 w 1666901"/>
                  <a:gd name="connsiteY541" fmla="*/ 624341 h 761217"/>
                  <a:gd name="connsiteX542" fmla="*/ 1044278 w 1666901"/>
                  <a:gd name="connsiteY542" fmla="*/ 627504 h 761217"/>
                  <a:gd name="connsiteX543" fmla="*/ 1049198 w 1666901"/>
                  <a:gd name="connsiteY543" fmla="*/ 628119 h 761217"/>
                  <a:gd name="connsiteX544" fmla="*/ 1056138 w 1666901"/>
                  <a:gd name="connsiteY544" fmla="*/ 628997 h 761217"/>
                  <a:gd name="connsiteX545" fmla="*/ 1076081 w 1666901"/>
                  <a:gd name="connsiteY545" fmla="*/ 632599 h 761217"/>
                  <a:gd name="connsiteX546" fmla="*/ 1093124 w 1666901"/>
                  <a:gd name="connsiteY546" fmla="*/ 632160 h 761217"/>
                  <a:gd name="connsiteX547" fmla="*/ 1100768 w 1666901"/>
                  <a:gd name="connsiteY547" fmla="*/ 632511 h 761217"/>
                  <a:gd name="connsiteX548" fmla="*/ 1125367 w 1666901"/>
                  <a:gd name="connsiteY548" fmla="*/ 632511 h 761217"/>
                  <a:gd name="connsiteX549" fmla="*/ 1135997 w 1666901"/>
                  <a:gd name="connsiteY549" fmla="*/ 634005 h 761217"/>
                  <a:gd name="connsiteX550" fmla="*/ 1139336 w 1666901"/>
                  <a:gd name="connsiteY550" fmla="*/ 634620 h 761217"/>
                  <a:gd name="connsiteX551" fmla="*/ 1145573 w 1666901"/>
                  <a:gd name="connsiteY551" fmla="*/ 634444 h 761217"/>
                  <a:gd name="connsiteX552" fmla="*/ 1155413 w 1666901"/>
                  <a:gd name="connsiteY552" fmla="*/ 634093 h 761217"/>
                  <a:gd name="connsiteX553" fmla="*/ 1159278 w 1666901"/>
                  <a:gd name="connsiteY553" fmla="*/ 634444 h 761217"/>
                  <a:gd name="connsiteX554" fmla="*/ 1198198 w 1666901"/>
                  <a:gd name="connsiteY554" fmla="*/ 640770 h 761217"/>
                  <a:gd name="connsiteX555" fmla="*/ 1213133 w 1666901"/>
                  <a:gd name="connsiteY555" fmla="*/ 641648 h 761217"/>
                  <a:gd name="connsiteX556" fmla="*/ 1247396 w 1666901"/>
                  <a:gd name="connsiteY556" fmla="*/ 642263 h 761217"/>
                  <a:gd name="connsiteX557" fmla="*/ 1256444 w 1666901"/>
                  <a:gd name="connsiteY557" fmla="*/ 641912 h 761217"/>
                  <a:gd name="connsiteX558" fmla="*/ 1271643 w 1666901"/>
                  <a:gd name="connsiteY558" fmla="*/ 639891 h 761217"/>
                  <a:gd name="connsiteX559" fmla="*/ 1280692 w 1666901"/>
                  <a:gd name="connsiteY559" fmla="*/ 639364 h 761217"/>
                  <a:gd name="connsiteX560" fmla="*/ 1283240 w 1666901"/>
                  <a:gd name="connsiteY560" fmla="*/ 635938 h 761217"/>
                  <a:gd name="connsiteX561" fmla="*/ 1291059 w 1666901"/>
                  <a:gd name="connsiteY561" fmla="*/ 639979 h 761217"/>
                  <a:gd name="connsiteX562" fmla="*/ 1303446 w 1666901"/>
                  <a:gd name="connsiteY562" fmla="*/ 640945 h 761217"/>
                  <a:gd name="connsiteX563" fmla="*/ 1311617 w 1666901"/>
                  <a:gd name="connsiteY563" fmla="*/ 640594 h 761217"/>
                  <a:gd name="connsiteX564" fmla="*/ 1338412 w 1666901"/>
                  <a:gd name="connsiteY564" fmla="*/ 630491 h 761217"/>
                  <a:gd name="connsiteX565" fmla="*/ 1346846 w 1666901"/>
                  <a:gd name="connsiteY565" fmla="*/ 624605 h 761217"/>
                  <a:gd name="connsiteX566" fmla="*/ 1347110 w 1666901"/>
                  <a:gd name="connsiteY566" fmla="*/ 624517 h 761217"/>
                  <a:gd name="connsiteX567" fmla="*/ 1350975 w 1666901"/>
                  <a:gd name="connsiteY567" fmla="*/ 623375 h 761217"/>
                  <a:gd name="connsiteX568" fmla="*/ 1362660 w 1666901"/>
                  <a:gd name="connsiteY568" fmla="*/ 620212 h 761217"/>
                  <a:gd name="connsiteX569" fmla="*/ 1367931 w 1666901"/>
                  <a:gd name="connsiteY569" fmla="*/ 618982 h 761217"/>
                  <a:gd name="connsiteX570" fmla="*/ 1388225 w 1666901"/>
                  <a:gd name="connsiteY570" fmla="*/ 616083 h 761217"/>
                  <a:gd name="connsiteX571" fmla="*/ 1399207 w 1666901"/>
                  <a:gd name="connsiteY571" fmla="*/ 613711 h 761217"/>
                  <a:gd name="connsiteX572" fmla="*/ 1412824 w 1666901"/>
                  <a:gd name="connsiteY572" fmla="*/ 610460 h 761217"/>
                  <a:gd name="connsiteX573" fmla="*/ 1415723 w 1666901"/>
                  <a:gd name="connsiteY573" fmla="*/ 610196 h 761217"/>
                  <a:gd name="connsiteX574" fmla="*/ 1427584 w 1666901"/>
                  <a:gd name="connsiteY574" fmla="*/ 608176 h 761217"/>
                  <a:gd name="connsiteX575" fmla="*/ 1447263 w 1666901"/>
                  <a:gd name="connsiteY575" fmla="*/ 602905 h 761217"/>
                  <a:gd name="connsiteX576" fmla="*/ 1446384 w 1666901"/>
                  <a:gd name="connsiteY576" fmla="*/ 601587 h 761217"/>
                  <a:gd name="connsiteX577" fmla="*/ 1457366 w 1666901"/>
                  <a:gd name="connsiteY577" fmla="*/ 596843 h 761217"/>
                  <a:gd name="connsiteX578" fmla="*/ 1460177 w 1666901"/>
                  <a:gd name="connsiteY578" fmla="*/ 595437 h 761217"/>
                  <a:gd name="connsiteX579" fmla="*/ 1472389 w 1666901"/>
                  <a:gd name="connsiteY579" fmla="*/ 591308 h 761217"/>
                  <a:gd name="connsiteX580" fmla="*/ 1485831 w 1666901"/>
                  <a:gd name="connsiteY580" fmla="*/ 587091 h 761217"/>
                  <a:gd name="connsiteX581" fmla="*/ 1497076 w 1666901"/>
                  <a:gd name="connsiteY581" fmla="*/ 582874 h 761217"/>
                  <a:gd name="connsiteX582" fmla="*/ 1500678 w 1666901"/>
                  <a:gd name="connsiteY582" fmla="*/ 581205 h 761217"/>
                  <a:gd name="connsiteX583" fmla="*/ 1520357 w 1666901"/>
                  <a:gd name="connsiteY583" fmla="*/ 573298 h 761217"/>
                  <a:gd name="connsiteX584" fmla="*/ 1526419 w 1666901"/>
                  <a:gd name="connsiteY584" fmla="*/ 569872 h 761217"/>
                  <a:gd name="connsiteX585" fmla="*/ 1526595 w 1666901"/>
                  <a:gd name="connsiteY585" fmla="*/ 569696 h 761217"/>
                  <a:gd name="connsiteX586" fmla="*/ 1549700 w 1666901"/>
                  <a:gd name="connsiteY586" fmla="*/ 547030 h 761217"/>
                  <a:gd name="connsiteX587" fmla="*/ 1554532 w 1666901"/>
                  <a:gd name="connsiteY587" fmla="*/ 542022 h 761217"/>
                  <a:gd name="connsiteX588" fmla="*/ 1555235 w 1666901"/>
                  <a:gd name="connsiteY588" fmla="*/ 539826 h 761217"/>
                  <a:gd name="connsiteX589" fmla="*/ 1555587 w 1666901"/>
                  <a:gd name="connsiteY589" fmla="*/ 538859 h 761217"/>
                  <a:gd name="connsiteX590" fmla="*/ 1559277 w 1666901"/>
                  <a:gd name="connsiteY590" fmla="*/ 531392 h 761217"/>
                  <a:gd name="connsiteX591" fmla="*/ 1568853 w 1666901"/>
                  <a:gd name="connsiteY591" fmla="*/ 520674 h 761217"/>
                  <a:gd name="connsiteX592" fmla="*/ 1578165 w 1666901"/>
                  <a:gd name="connsiteY592" fmla="*/ 510219 h 761217"/>
                  <a:gd name="connsiteX593" fmla="*/ 1579395 w 1666901"/>
                  <a:gd name="connsiteY593" fmla="*/ 508462 h 761217"/>
                  <a:gd name="connsiteX594" fmla="*/ 1579395 w 1666901"/>
                  <a:gd name="connsiteY594" fmla="*/ 507144 h 761217"/>
                  <a:gd name="connsiteX595" fmla="*/ 1584842 w 1666901"/>
                  <a:gd name="connsiteY595" fmla="*/ 493878 h 761217"/>
                  <a:gd name="connsiteX596" fmla="*/ 1591343 w 1666901"/>
                  <a:gd name="connsiteY596" fmla="*/ 491155 h 761217"/>
                  <a:gd name="connsiteX597" fmla="*/ 1595121 w 1666901"/>
                  <a:gd name="connsiteY597" fmla="*/ 484741 h 761217"/>
                  <a:gd name="connsiteX598" fmla="*/ 1604258 w 1666901"/>
                  <a:gd name="connsiteY598" fmla="*/ 461812 h 761217"/>
                  <a:gd name="connsiteX599" fmla="*/ 1604170 w 1666901"/>
                  <a:gd name="connsiteY599" fmla="*/ 459176 h 761217"/>
                  <a:gd name="connsiteX600" fmla="*/ 1598986 w 1666901"/>
                  <a:gd name="connsiteY600" fmla="*/ 434489 h 761217"/>
                  <a:gd name="connsiteX601" fmla="*/ 1598899 w 1666901"/>
                  <a:gd name="connsiteY601" fmla="*/ 432820 h 761217"/>
                  <a:gd name="connsiteX602" fmla="*/ 1595999 w 1666901"/>
                  <a:gd name="connsiteY602" fmla="*/ 422717 h 761217"/>
                  <a:gd name="connsiteX603" fmla="*/ 1595999 w 1666901"/>
                  <a:gd name="connsiteY603" fmla="*/ 422541 h 761217"/>
                  <a:gd name="connsiteX604" fmla="*/ 1595999 w 1666901"/>
                  <a:gd name="connsiteY604" fmla="*/ 418324 h 761217"/>
                  <a:gd name="connsiteX605" fmla="*/ 1593627 w 1666901"/>
                  <a:gd name="connsiteY605" fmla="*/ 410066 h 761217"/>
                  <a:gd name="connsiteX606" fmla="*/ 1593188 w 1666901"/>
                  <a:gd name="connsiteY606" fmla="*/ 407869 h 761217"/>
                  <a:gd name="connsiteX607" fmla="*/ 1590201 w 1666901"/>
                  <a:gd name="connsiteY607" fmla="*/ 402862 h 761217"/>
                  <a:gd name="connsiteX608" fmla="*/ 1587741 w 1666901"/>
                  <a:gd name="connsiteY608" fmla="*/ 399172 h 761217"/>
                  <a:gd name="connsiteX609" fmla="*/ 1573421 w 1666901"/>
                  <a:gd name="connsiteY609" fmla="*/ 364997 h 761217"/>
                  <a:gd name="connsiteX610" fmla="*/ 1563318 w 1666901"/>
                  <a:gd name="connsiteY610" fmla="*/ 350413 h 761217"/>
                  <a:gd name="connsiteX611" fmla="*/ 1559101 w 1666901"/>
                  <a:gd name="connsiteY611" fmla="*/ 343209 h 761217"/>
                  <a:gd name="connsiteX612" fmla="*/ 1553478 w 1666901"/>
                  <a:gd name="connsiteY612" fmla="*/ 330997 h 761217"/>
                  <a:gd name="connsiteX613" fmla="*/ 1552512 w 1666901"/>
                  <a:gd name="connsiteY613" fmla="*/ 327747 h 761217"/>
                  <a:gd name="connsiteX614" fmla="*/ 1536874 w 1666901"/>
                  <a:gd name="connsiteY614" fmla="*/ 304905 h 761217"/>
                  <a:gd name="connsiteX615" fmla="*/ 1532833 w 1666901"/>
                  <a:gd name="connsiteY615" fmla="*/ 300161 h 761217"/>
                  <a:gd name="connsiteX616" fmla="*/ 1526946 w 1666901"/>
                  <a:gd name="connsiteY616" fmla="*/ 295768 h 761217"/>
                  <a:gd name="connsiteX617" fmla="*/ 1501644 w 1666901"/>
                  <a:gd name="connsiteY617" fmla="*/ 279515 h 761217"/>
                  <a:gd name="connsiteX618" fmla="*/ 1481965 w 1666901"/>
                  <a:gd name="connsiteY618" fmla="*/ 267479 h 761217"/>
                  <a:gd name="connsiteX619" fmla="*/ 1470368 w 1666901"/>
                  <a:gd name="connsiteY619" fmla="*/ 259836 h 761217"/>
                  <a:gd name="connsiteX620" fmla="*/ 1449899 w 1666901"/>
                  <a:gd name="connsiteY620" fmla="*/ 245164 h 761217"/>
                  <a:gd name="connsiteX621" fmla="*/ 1440674 w 1666901"/>
                  <a:gd name="connsiteY621" fmla="*/ 237960 h 761217"/>
                  <a:gd name="connsiteX622" fmla="*/ 1427847 w 1666901"/>
                  <a:gd name="connsiteY622" fmla="*/ 228823 h 761217"/>
                  <a:gd name="connsiteX623" fmla="*/ 1420028 w 1666901"/>
                  <a:gd name="connsiteY623" fmla="*/ 223376 h 761217"/>
                  <a:gd name="connsiteX624" fmla="*/ 1416690 w 1666901"/>
                  <a:gd name="connsiteY624" fmla="*/ 220302 h 761217"/>
                  <a:gd name="connsiteX625" fmla="*/ 1416426 w 1666901"/>
                  <a:gd name="connsiteY625" fmla="*/ 219950 h 761217"/>
                  <a:gd name="connsiteX626" fmla="*/ 1404478 w 1666901"/>
                  <a:gd name="connsiteY626" fmla="*/ 207299 h 761217"/>
                  <a:gd name="connsiteX627" fmla="*/ 1421170 w 1666901"/>
                  <a:gd name="connsiteY627" fmla="*/ 202819 h 761217"/>
                  <a:gd name="connsiteX628" fmla="*/ 1421522 w 1666901"/>
                  <a:gd name="connsiteY628" fmla="*/ 202643 h 761217"/>
                  <a:gd name="connsiteX629" fmla="*/ 1429165 w 1666901"/>
                  <a:gd name="connsiteY629" fmla="*/ 201677 h 761217"/>
                  <a:gd name="connsiteX630" fmla="*/ 1438214 w 1666901"/>
                  <a:gd name="connsiteY630" fmla="*/ 204839 h 761217"/>
                  <a:gd name="connsiteX631" fmla="*/ 1441289 w 1666901"/>
                  <a:gd name="connsiteY631" fmla="*/ 206684 h 761217"/>
                  <a:gd name="connsiteX632" fmla="*/ 1478275 w 1666901"/>
                  <a:gd name="connsiteY632" fmla="*/ 225397 h 761217"/>
                  <a:gd name="connsiteX633" fmla="*/ 1487939 w 1666901"/>
                  <a:gd name="connsiteY633" fmla="*/ 231371 h 761217"/>
                  <a:gd name="connsiteX634" fmla="*/ 1491453 w 1666901"/>
                  <a:gd name="connsiteY634" fmla="*/ 233831 h 761217"/>
                  <a:gd name="connsiteX635" fmla="*/ 1516492 w 1666901"/>
                  <a:gd name="connsiteY635" fmla="*/ 249118 h 761217"/>
                  <a:gd name="connsiteX636" fmla="*/ 1528352 w 1666901"/>
                  <a:gd name="connsiteY636" fmla="*/ 257639 h 761217"/>
                  <a:gd name="connsiteX637" fmla="*/ 1533184 w 1666901"/>
                  <a:gd name="connsiteY637" fmla="*/ 260275 h 761217"/>
                  <a:gd name="connsiteX638" fmla="*/ 1538367 w 1666901"/>
                  <a:gd name="connsiteY638" fmla="*/ 263086 h 761217"/>
                  <a:gd name="connsiteX639" fmla="*/ 1545220 w 1666901"/>
                  <a:gd name="connsiteY639" fmla="*/ 268445 h 761217"/>
                  <a:gd name="connsiteX640" fmla="*/ 1546538 w 1666901"/>
                  <a:gd name="connsiteY640" fmla="*/ 270027 h 761217"/>
                  <a:gd name="connsiteX641" fmla="*/ 1558837 w 1666901"/>
                  <a:gd name="connsiteY641" fmla="*/ 281096 h 761217"/>
                  <a:gd name="connsiteX642" fmla="*/ 1560419 w 1666901"/>
                  <a:gd name="connsiteY642" fmla="*/ 283468 h 761217"/>
                  <a:gd name="connsiteX643" fmla="*/ 1568941 w 1666901"/>
                  <a:gd name="connsiteY643" fmla="*/ 291551 h 761217"/>
                  <a:gd name="connsiteX644" fmla="*/ 1589762 w 1666901"/>
                  <a:gd name="connsiteY644" fmla="*/ 314481 h 761217"/>
                  <a:gd name="connsiteX645" fmla="*/ 1605751 w 1666901"/>
                  <a:gd name="connsiteY645" fmla="*/ 336971 h 761217"/>
                  <a:gd name="connsiteX646" fmla="*/ 1607508 w 1666901"/>
                  <a:gd name="connsiteY646" fmla="*/ 341100 h 761217"/>
                  <a:gd name="connsiteX647" fmla="*/ 1609705 w 1666901"/>
                  <a:gd name="connsiteY647" fmla="*/ 344702 h 761217"/>
                  <a:gd name="connsiteX648" fmla="*/ 1624728 w 1666901"/>
                  <a:gd name="connsiteY648" fmla="*/ 377120 h 761217"/>
                  <a:gd name="connsiteX649" fmla="*/ 1624903 w 1666901"/>
                  <a:gd name="connsiteY649" fmla="*/ 377999 h 761217"/>
                  <a:gd name="connsiteX650" fmla="*/ 1625782 w 1666901"/>
                  <a:gd name="connsiteY650" fmla="*/ 380635 h 761217"/>
                  <a:gd name="connsiteX651" fmla="*/ 1632107 w 1666901"/>
                  <a:gd name="connsiteY651" fmla="*/ 397063 h 761217"/>
                  <a:gd name="connsiteX652" fmla="*/ 1632107 w 1666901"/>
                  <a:gd name="connsiteY652" fmla="*/ 398381 h 761217"/>
                  <a:gd name="connsiteX653" fmla="*/ 1636939 w 1666901"/>
                  <a:gd name="connsiteY653" fmla="*/ 401983 h 761217"/>
                  <a:gd name="connsiteX654" fmla="*/ 1634655 w 1666901"/>
                  <a:gd name="connsiteY654" fmla="*/ 409099 h 761217"/>
                  <a:gd name="connsiteX655" fmla="*/ 1634655 w 1666901"/>
                  <a:gd name="connsiteY655" fmla="*/ 419993 h 761217"/>
                  <a:gd name="connsiteX656" fmla="*/ 1635358 w 1666901"/>
                  <a:gd name="connsiteY656" fmla="*/ 428164 h 761217"/>
                  <a:gd name="connsiteX657" fmla="*/ 1633513 w 1666901"/>
                  <a:gd name="connsiteY657" fmla="*/ 454783 h 761217"/>
                  <a:gd name="connsiteX658" fmla="*/ 1633249 w 1666901"/>
                  <a:gd name="connsiteY658" fmla="*/ 459088 h 761217"/>
                  <a:gd name="connsiteX659" fmla="*/ 1629823 w 1666901"/>
                  <a:gd name="connsiteY659" fmla="*/ 474902 h 761217"/>
                  <a:gd name="connsiteX660" fmla="*/ 1624640 w 1666901"/>
                  <a:gd name="connsiteY660" fmla="*/ 492121 h 761217"/>
                  <a:gd name="connsiteX661" fmla="*/ 1624464 w 1666901"/>
                  <a:gd name="connsiteY661" fmla="*/ 494142 h 761217"/>
                  <a:gd name="connsiteX662" fmla="*/ 1624464 w 1666901"/>
                  <a:gd name="connsiteY662" fmla="*/ 494142 h 761217"/>
                  <a:gd name="connsiteX663" fmla="*/ 1624376 w 1666901"/>
                  <a:gd name="connsiteY663" fmla="*/ 494581 h 761217"/>
                  <a:gd name="connsiteX664" fmla="*/ 1624025 w 1666901"/>
                  <a:gd name="connsiteY664" fmla="*/ 495811 h 761217"/>
                  <a:gd name="connsiteX665" fmla="*/ 1621740 w 1666901"/>
                  <a:gd name="connsiteY665" fmla="*/ 504860 h 761217"/>
                  <a:gd name="connsiteX666" fmla="*/ 1621740 w 1666901"/>
                  <a:gd name="connsiteY666" fmla="*/ 505123 h 761217"/>
                  <a:gd name="connsiteX667" fmla="*/ 1617084 w 1666901"/>
                  <a:gd name="connsiteY667" fmla="*/ 514348 h 761217"/>
                  <a:gd name="connsiteX668" fmla="*/ 1615503 w 1666901"/>
                  <a:gd name="connsiteY668" fmla="*/ 515578 h 761217"/>
                  <a:gd name="connsiteX669" fmla="*/ 1607333 w 1666901"/>
                  <a:gd name="connsiteY669" fmla="*/ 524891 h 761217"/>
                  <a:gd name="connsiteX670" fmla="*/ 1597669 w 1666901"/>
                  <a:gd name="connsiteY670" fmla="*/ 538596 h 761217"/>
                  <a:gd name="connsiteX671" fmla="*/ 1594154 w 1666901"/>
                  <a:gd name="connsiteY671" fmla="*/ 542286 h 761217"/>
                  <a:gd name="connsiteX672" fmla="*/ 1589323 w 1666901"/>
                  <a:gd name="connsiteY672" fmla="*/ 548435 h 761217"/>
                  <a:gd name="connsiteX673" fmla="*/ 1582997 w 1666901"/>
                  <a:gd name="connsiteY673" fmla="*/ 556342 h 761217"/>
                  <a:gd name="connsiteX674" fmla="*/ 1579483 w 1666901"/>
                  <a:gd name="connsiteY674" fmla="*/ 560032 h 761217"/>
                  <a:gd name="connsiteX675" fmla="*/ 1578165 w 1666901"/>
                  <a:gd name="connsiteY675" fmla="*/ 566006 h 761217"/>
                  <a:gd name="connsiteX676" fmla="*/ 1565250 w 1666901"/>
                  <a:gd name="connsiteY676" fmla="*/ 572595 h 761217"/>
                  <a:gd name="connsiteX677" fmla="*/ 1561034 w 1666901"/>
                  <a:gd name="connsiteY677" fmla="*/ 575494 h 761217"/>
                  <a:gd name="connsiteX678" fmla="*/ 1517458 w 1666901"/>
                  <a:gd name="connsiteY678" fmla="*/ 607737 h 761217"/>
                  <a:gd name="connsiteX679" fmla="*/ 1509815 w 1666901"/>
                  <a:gd name="connsiteY679" fmla="*/ 612481 h 761217"/>
                  <a:gd name="connsiteX680" fmla="*/ 1494616 w 1666901"/>
                  <a:gd name="connsiteY680" fmla="*/ 621003 h 761217"/>
                  <a:gd name="connsiteX681" fmla="*/ 1487412 w 1666901"/>
                  <a:gd name="connsiteY681" fmla="*/ 624956 h 761217"/>
                  <a:gd name="connsiteX682" fmla="*/ 1467821 w 1666901"/>
                  <a:gd name="connsiteY682" fmla="*/ 632687 h 761217"/>
                  <a:gd name="connsiteX683" fmla="*/ 1449196 w 1666901"/>
                  <a:gd name="connsiteY683" fmla="*/ 641297 h 761217"/>
                  <a:gd name="connsiteX684" fmla="*/ 1437775 w 1666901"/>
                  <a:gd name="connsiteY684" fmla="*/ 646041 h 761217"/>
                  <a:gd name="connsiteX685" fmla="*/ 1400173 w 1666901"/>
                  <a:gd name="connsiteY685" fmla="*/ 657638 h 761217"/>
                  <a:gd name="connsiteX686" fmla="*/ 1391037 w 1666901"/>
                  <a:gd name="connsiteY686" fmla="*/ 660449 h 761217"/>
                  <a:gd name="connsiteX687" fmla="*/ 1372587 w 1666901"/>
                  <a:gd name="connsiteY687" fmla="*/ 666423 h 761217"/>
                  <a:gd name="connsiteX688" fmla="*/ 1366525 w 1666901"/>
                  <a:gd name="connsiteY688" fmla="*/ 667565 h 761217"/>
                  <a:gd name="connsiteX689" fmla="*/ 1364944 w 1666901"/>
                  <a:gd name="connsiteY689" fmla="*/ 667917 h 761217"/>
                  <a:gd name="connsiteX690" fmla="*/ 1363890 w 1666901"/>
                  <a:gd name="connsiteY690" fmla="*/ 668180 h 761217"/>
                  <a:gd name="connsiteX691" fmla="*/ 1330154 w 1666901"/>
                  <a:gd name="connsiteY691" fmla="*/ 675648 h 761217"/>
                  <a:gd name="connsiteX692" fmla="*/ 1317854 w 1666901"/>
                  <a:gd name="connsiteY692" fmla="*/ 677844 h 761217"/>
                  <a:gd name="connsiteX693" fmla="*/ 1297999 w 1666901"/>
                  <a:gd name="connsiteY693" fmla="*/ 680567 h 761217"/>
                  <a:gd name="connsiteX694" fmla="*/ 1271907 w 1666901"/>
                  <a:gd name="connsiteY694" fmla="*/ 684697 h 761217"/>
                  <a:gd name="connsiteX695" fmla="*/ 1256269 w 1666901"/>
                  <a:gd name="connsiteY695" fmla="*/ 686278 h 761217"/>
                  <a:gd name="connsiteX696" fmla="*/ 1243266 w 1666901"/>
                  <a:gd name="connsiteY696" fmla="*/ 687069 h 761217"/>
                  <a:gd name="connsiteX697" fmla="*/ 1240104 w 1666901"/>
                  <a:gd name="connsiteY697" fmla="*/ 686893 h 761217"/>
                  <a:gd name="connsiteX698" fmla="*/ 1218316 w 1666901"/>
                  <a:gd name="connsiteY698" fmla="*/ 688123 h 761217"/>
                  <a:gd name="connsiteX699" fmla="*/ 1195210 w 1666901"/>
                  <a:gd name="connsiteY699" fmla="*/ 690143 h 761217"/>
                  <a:gd name="connsiteX700" fmla="*/ 1185547 w 1666901"/>
                  <a:gd name="connsiteY700" fmla="*/ 690583 h 761217"/>
                  <a:gd name="connsiteX701" fmla="*/ 1185020 w 1666901"/>
                  <a:gd name="connsiteY701" fmla="*/ 690495 h 761217"/>
                  <a:gd name="connsiteX702" fmla="*/ 1179397 w 1666901"/>
                  <a:gd name="connsiteY702" fmla="*/ 689704 h 761217"/>
                  <a:gd name="connsiteX703" fmla="*/ 1172193 w 1666901"/>
                  <a:gd name="connsiteY703" fmla="*/ 688914 h 761217"/>
                  <a:gd name="connsiteX704" fmla="*/ 1172193 w 1666901"/>
                  <a:gd name="connsiteY704" fmla="*/ 688914 h 761217"/>
                  <a:gd name="connsiteX705" fmla="*/ 1163144 w 1666901"/>
                  <a:gd name="connsiteY705" fmla="*/ 689968 h 761217"/>
                  <a:gd name="connsiteX706" fmla="*/ 1160333 w 1666901"/>
                  <a:gd name="connsiteY706" fmla="*/ 690407 h 761217"/>
                  <a:gd name="connsiteX707" fmla="*/ 1157961 w 1666901"/>
                  <a:gd name="connsiteY707" fmla="*/ 691022 h 761217"/>
                  <a:gd name="connsiteX708" fmla="*/ 1150405 w 1666901"/>
                  <a:gd name="connsiteY708" fmla="*/ 692164 h 761217"/>
                  <a:gd name="connsiteX709" fmla="*/ 1061936 w 1666901"/>
                  <a:gd name="connsiteY709" fmla="*/ 655266 h 761217"/>
                  <a:gd name="connsiteX710" fmla="*/ 1081440 w 1666901"/>
                  <a:gd name="connsiteY710" fmla="*/ 658692 h 761217"/>
                  <a:gd name="connsiteX711" fmla="*/ 1098484 w 1666901"/>
                  <a:gd name="connsiteY711" fmla="*/ 661503 h 761217"/>
                  <a:gd name="connsiteX712" fmla="*/ 1115264 w 1666901"/>
                  <a:gd name="connsiteY712" fmla="*/ 663172 h 761217"/>
                  <a:gd name="connsiteX713" fmla="*/ 1121677 w 1666901"/>
                  <a:gd name="connsiteY713" fmla="*/ 664578 h 761217"/>
                  <a:gd name="connsiteX714" fmla="*/ 1136876 w 1666901"/>
                  <a:gd name="connsiteY714" fmla="*/ 668444 h 761217"/>
                  <a:gd name="connsiteX715" fmla="*/ 1150493 w 1666901"/>
                  <a:gd name="connsiteY715" fmla="*/ 671343 h 761217"/>
                  <a:gd name="connsiteX716" fmla="*/ 1152865 w 1666901"/>
                  <a:gd name="connsiteY716" fmla="*/ 670728 h 761217"/>
                  <a:gd name="connsiteX717" fmla="*/ 1157609 w 1666901"/>
                  <a:gd name="connsiteY717" fmla="*/ 669674 h 761217"/>
                  <a:gd name="connsiteX718" fmla="*/ 1160157 w 1666901"/>
                  <a:gd name="connsiteY718" fmla="*/ 669234 h 761217"/>
                  <a:gd name="connsiteX719" fmla="*/ 1172632 w 1666901"/>
                  <a:gd name="connsiteY719" fmla="*/ 667917 h 761217"/>
                  <a:gd name="connsiteX720" fmla="*/ 1172632 w 1666901"/>
                  <a:gd name="connsiteY720" fmla="*/ 667917 h 761217"/>
                  <a:gd name="connsiteX721" fmla="*/ 1182911 w 1666901"/>
                  <a:gd name="connsiteY721" fmla="*/ 668883 h 761217"/>
                  <a:gd name="connsiteX722" fmla="*/ 1187479 w 1666901"/>
                  <a:gd name="connsiteY722" fmla="*/ 669498 h 761217"/>
                  <a:gd name="connsiteX723" fmla="*/ 1188094 w 1666901"/>
                  <a:gd name="connsiteY723" fmla="*/ 669586 h 761217"/>
                  <a:gd name="connsiteX724" fmla="*/ 1190027 w 1666901"/>
                  <a:gd name="connsiteY724" fmla="*/ 669761 h 761217"/>
                  <a:gd name="connsiteX725" fmla="*/ 1218667 w 1666901"/>
                  <a:gd name="connsiteY725" fmla="*/ 666950 h 761217"/>
                  <a:gd name="connsiteX726" fmla="*/ 1236941 w 1666901"/>
                  <a:gd name="connsiteY726" fmla="*/ 665984 h 761217"/>
                  <a:gd name="connsiteX727" fmla="*/ 1245551 w 1666901"/>
                  <a:gd name="connsiteY727" fmla="*/ 665984 h 761217"/>
                  <a:gd name="connsiteX728" fmla="*/ 1250383 w 1666901"/>
                  <a:gd name="connsiteY728" fmla="*/ 665984 h 761217"/>
                  <a:gd name="connsiteX729" fmla="*/ 1271907 w 1666901"/>
                  <a:gd name="connsiteY729" fmla="*/ 663524 h 761217"/>
                  <a:gd name="connsiteX730" fmla="*/ 1290180 w 1666901"/>
                  <a:gd name="connsiteY730" fmla="*/ 660976 h 761217"/>
                  <a:gd name="connsiteX731" fmla="*/ 1287545 w 1666901"/>
                  <a:gd name="connsiteY731" fmla="*/ 660361 h 761217"/>
                  <a:gd name="connsiteX732" fmla="*/ 1276827 w 1666901"/>
                  <a:gd name="connsiteY732" fmla="*/ 659746 h 761217"/>
                  <a:gd name="connsiteX733" fmla="*/ 1256620 w 1666901"/>
                  <a:gd name="connsiteY733" fmla="*/ 662294 h 761217"/>
                  <a:gd name="connsiteX734" fmla="*/ 1249153 w 1666901"/>
                  <a:gd name="connsiteY734" fmla="*/ 662557 h 761217"/>
                  <a:gd name="connsiteX735" fmla="*/ 1211639 w 1666901"/>
                  <a:gd name="connsiteY735" fmla="*/ 662030 h 761217"/>
                  <a:gd name="connsiteX736" fmla="*/ 1197407 w 1666901"/>
                  <a:gd name="connsiteY736" fmla="*/ 661152 h 761217"/>
                  <a:gd name="connsiteX737" fmla="*/ 1193014 w 1666901"/>
                  <a:gd name="connsiteY737" fmla="*/ 660537 h 761217"/>
                  <a:gd name="connsiteX738" fmla="*/ 1157433 w 1666901"/>
                  <a:gd name="connsiteY738" fmla="*/ 654739 h 761217"/>
                  <a:gd name="connsiteX739" fmla="*/ 1153480 w 1666901"/>
                  <a:gd name="connsiteY739" fmla="*/ 654387 h 761217"/>
                  <a:gd name="connsiteX740" fmla="*/ 1147594 w 1666901"/>
                  <a:gd name="connsiteY740" fmla="*/ 654651 h 761217"/>
                  <a:gd name="connsiteX741" fmla="*/ 1135646 w 1666901"/>
                  <a:gd name="connsiteY741" fmla="*/ 654651 h 761217"/>
                  <a:gd name="connsiteX742" fmla="*/ 1131868 w 1666901"/>
                  <a:gd name="connsiteY742" fmla="*/ 653948 h 761217"/>
                  <a:gd name="connsiteX743" fmla="*/ 1124400 w 1666901"/>
                  <a:gd name="connsiteY743" fmla="*/ 652806 h 761217"/>
                  <a:gd name="connsiteX744" fmla="*/ 1101295 w 1666901"/>
                  <a:gd name="connsiteY744" fmla="*/ 652806 h 761217"/>
                  <a:gd name="connsiteX745" fmla="*/ 1091367 w 1666901"/>
                  <a:gd name="connsiteY745" fmla="*/ 652454 h 761217"/>
                  <a:gd name="connsiteX746" fmla="*/ 1079946 w 1666901"/>
                  <a:gd name="connsiteY746" fmla="*/ 652542 h 761217"/>
                  <a:gd name="connsiteX747" fmla="*/ 1070634 w 1666901"/>
                  <a:gd name="connsiteY747" fmla="*/ 652279 h 761217"/>
                  <a:gd name="connsiteX748" fmla="*/ 1053502 w 1666901"/>
                  <a:gd name="connsiteY748" fmla="*/ 649204 h 761217"/>
                  <a:gd name="connsiteX749" fmla="*/ 1046035 w 1666901"/>
                  <a:gd name="connsiteY749" fmla="*/ 648237 h 761217"/>
                  <a:gd name="connsiteX750" fmla="*/ 1041642 w 1666901"/>
                  <a:gd name="connsiteY750" fmla="*/ 647710 h 761217"/>
                  <a:gd name="connsiteX751" fmla="*/ 1021172 w 1666901"/>
                  <a:gd name="connsiteY751" fmla="*/ 642615 h 761217"/>
                  <a:gd name="connsiteX752" fmla="*/ 1002020 w 1666901"/>
                  <a:gd name="connsiteY752" fmla="*/ 638398 h 761217"/>
                  <a:gd name="connsiteX753" fmla="*/ 998418 w 1666901"/>
                  <a:gd name="connsiteY753" fmla="*/ 639101 h 761217"/>
                  <a:gd name="connsiteX754" fmla="*/ 991390 w 1666901"/>
                  <a:gd name="connsiteY754" fmla="*/ 640243 h 761217"/>
                  <a:gd name="connsiteX755" fmla="*/ 1004128 w 1666901"/>
                  <a:gd name="connsiteY755" fmla="*/ 645075 h 761217"/>
                  <a:gd name="connsiteX756" fmla="*/ 1006940 w 1666901"/>
                  <a:gd name="connsiteY756" fmla="*/ 646217 h 761217"/>
                  <a:gd name="connsiteX757" fmla="*/ 1009136 w 1666901"/>
                  <a:gd name="connsiteY757" fmla="*/ 647183 h 761217"/>
                  <a:gd name="connsiteX758" fmla="*/ 1010805 w 1666901"/>
                  <a:gd name="connsiteY758" fmla="*/ 647886 h 761217"/>
                  <a:gd name="connsiteX759" fmla="*/ 1024686 w 1666901"/>
                  <a:gd name="connsiteY759" fmla="*/ 649116 h 761217"/>
                  <a:gd name="connsiteX760" fmla="*/ 1025653 w 1666901"/>
                  <a:gd name="connsiteY760" fmla="*/ 649555 h 761217"/>
                  <a:gd name="connsiteX761" fmla="*/ 1033296 w 1666901"/>
                  <a:gd name="connsiteY761" fmla="*/ 650961 h 761217"/>
                  <a:gd name="connsiteX762" fmla="*/ 1043311 w 1666901"/>
                  <a:gd name="connsiteY762" fmla="*/ 652718 h 761217"/>
                  <a:gd name="connsiteX763" fmla="*/ 1055084 w 1666901"/>
                  <a:gd name="connsiteY763" fmla="*/ 655178 h 761217"/>
                  <a:gd name="connsiteX764" fmla="*/ 1059740 w 1666901"/>
                  <a:gd name="connsiteY764" fmla="*/ 655178 h 761217"/>
                  <a:gd name="connsiteX765" fmla="*/ 1061936 w 1666901"/>
                  <a:gd name="connsiteY765" fmla="*/ 655266 h 761217"/>
                  <a:gd name="connsiteX766" fmla="*/ 1364153 w 1666901"/>
                  <a:gd name="connsiteY766" fmla="*/ 667829 h 761217"/>
                  <a:gd name="connsiteX767" fmla="*/ 1364153 w 1666901"/>
                  <a:gd name="connsiteY767" fmla="*/ 667829 h 761217"/>
                  <a:gd name="connsiteX768" fmla="*/ 1364153 w 1666901"/>
                  <a:gd name="connsiteY768" fmla="*/ 667829 h 761217"/>
                  <a:gd name="connsiteX769" fmla="*/ 961168 w 1666901"/>
                  <a:gd name="connsiteY769" fmla="*/ 652894 h 761217"/>
                  <a:gd name="connsiteX770" fmla="*/ 961168 w 1666901"/>
                  <a:gd name="connsiteY770" fmla="*/ 652894 h 761217"/>
                  <a:gd name="connsiteX771" fmla="*/ 961168 w 1666901"/>
                  <a:gd name="connsiteY771" fmla="*/ 652894 h 761217"/>
                  <a:gd name="connsiteX772" fmla="*/ 1354489 w 1666901"/>
                  <a:gd name="connsiteY772" fmla="*/ 643845 h 761217"/>
                  <a:gd name="connsiteX773" fmla="*/ 1345968 w 1666901"/>
                  <a:gd name="connsiteY773" fmla="*/ 652630 h 761217"/>
                  <a:gd name="connsiteX774" fmla="*/ 1354665 w 1666901"/>
                  <a:gd name="connsiteY774" fmla="*/ 649379 h 761217"/>
                  <a:gd name="connsiteX775" fmla="*/ 1360551 w 1666901"/>
                  <a:gd name="connsiteY775" fmla="*/ 647359 h 761217"/>
                  <a:gd name="connsiteX776" fmla="*/ 1361430 w 1666901"/>
                  <a:gd name="connsiteY776" fmla="*/ 647095 h 761217"/>
                  <a:gd name="connsiteX777" fmla="*/ 1369776 w 1666901"/>
                  <a:gd name="connsiteY777" fmla="*/ 645514 h 761217"/>
                  <a:gd name="connsiteX778" fmla="*/ 1379879 w 1666901"/>
                  <a:gd name="connsiteY778" fmla="*/ 642702 h 761217"/>
                  <a:gd name="connsiteX779" fmla="*/ 1397977 w 1666901"/>
                  <a:gd name="connsiteY779" fmla="*/ 636641 h 761217"/>
                  <a:gd name="connsiteX780" fmla="*/ 1421522 w 1666901"/>
                  <a:gd name="connsiteY780" fmla="*/ 630491 h 761217"/>
                  <a:gd name="connsiteX781" fmla="*/ 1417305 w 1666901"/>
                  <a:gd name="connsiteY781" fmla="*/ 630842 h 761217"/>
                  <a:gd name="connsiteX782" fmla="*/ 1414581 w 1666901"/>
                  <a:gd name="connsiteY782" fmla="*/ 631106 h 761217"/>
                  <a:gd name="connsiteX783" fmla="*/ 1405532 w 1666901"/>
                  <a:gd name="connsiteY783" fmla="*/ 633390 h 761217"/>
                  <a:gd name="connsiteX784" fmla="*/ 1387610 w 1666901"/>
                  <a:gd name="connsiteY784" fmla="*/ 636816 h 761217"/>
                  <a:gd name="connsiteX785" fmla="*/ 1372587 w 1666901"/>
                  <a:gd name="connsiteY785" fmla="*/ 639188 h 761217"/>
                  <a:gd name="connsiteX786" fmla="*/ 1366877 w 1666901"/>
                  <a:gd name="connsiteY786" fmla="*/ 640506 h 761217"/>
                  <a:gd name="connsiteX787" fmla="*/ 1356774 w 1666901"/>
                  <a:gd name="connsiteY787" fmla="*/ 643230 h 761217"/>
                  <a:gd name="connsiteX788" fmla="*/ 1354489 w 1666901"/>
                  <a:gd name="connsiteY788" fmla="*/ 643845 h 761217"/>
                  <a:gd name="connsiteX789" fmla="*/ 1356510 w 1666901"/>
                  <a:gd name="connsiteY789" fmla="*/ 640682 h 761217"/>
                  <a:gd name="connsiteX790" fmla="*/ 1356510 w 1666901"/>
                  <a:gd name="connsiteY790" fmla="*/ 640682 h 761217"/>
                  <a:gd name="connsiteX791" fmla="*/ 1356510 w 1666901"/>
                  <a:gd name="connsiteY791" fmla="*/ 640682 h 761217"/>
                  <a:gd name="connsiteX792" fmla="*/ 1463955 w 1666901"/>
                  <a:gd name="connsiteY792" fmla="*/ 632336 h 761217"/>
                  <a:gd name="connsiteX793" fmla="*/ 1463955 w 1666901"/>
                  <a:gd name="connsiteY793" fmla="*/ 632336 h 761217"/>
                  <a:gd name="connsiteX794" fmla="*/ 1463955 w 1666901"/>
                  <a:gd name="connsiteY794" fmla="*/ 632336 h 761217"/>
                  <a:gd name="connsiteX795" fmla="*/ 1576496 w 1666901"/>
                  <a:gd name="connsiteY795" fmla="*/ 551510 h 761217"/>
                  <a:gd name="connsiteX796" fmla="*/ 1576496 w 1666901"/>
                  <a:gd name="connsiteY796" fmla="*/ 551510 h 761217"/>
                  <a:gd name="connsiteX797" fmla="*/ 1576496 w 1666901"/>
                  <a:gd name="connsiteY797" fmla="*/ 551510 h 761217"/>
                  <a:gd name="connsiteX798" fmla="*/ 1599074 w 1666901"/>
                  <a:gd name="connsiteY798" fmla="*/ 491594 h 761217"/>
                  <a:gd name="connsiteX799" fmla="*/ 1599074 w 1666901"/>
                  <a:gd name="connsiteY799" fmla="*/ 491594 h 761217"/>
                  <a:gd name="connsiteX800" fmla="*/ 1599074 w 1666901"/>
                  <a:gd name="connsiteY800" fmla="*/ 491594 h 761217"/>
                  <a:gd name="connsiteX801" fmla="*/ 1592837 w 1666901"/>
                  <a:gd name="connsiteY801" fmla="*/ 356036 h 761217"/>
                  <a:gd name="connsiteX802" fmla="*/ 1593891 w 1666901"/>
                  <a:gd name="connsiteY802" fmla="*/ 359901 h 761217"/>
                  <a:gd name="connsiteX803" fmla="*/ 1605751 w 1666901"/>
                  <a:gd name="connsiteY803" fmla="*/ 388278 h 761217"/>
                  <a:gd name="connsiteX804" fmla="*/ 1607596 w 1666901"/>
                  <a:gd name="connsiteY804" fmla="*/ 391089 h 761217"/>
                  <a:gd name="connsiteX805" fmla="*/ 1611637 w 1666901"/>
                  <a:gd name="connsiteY805" fmla="*/ 397678 h 761217"/>
                  <a:gd name="connsiteX806" fmla="*/ 1611637 w 1666901"/>
                  <a:gd name="connsiteY806" fmla="*/ 396888 h 761217"/>
                  <a:gd name="connsiteX807" fmla="*/ 1611637 w 1666901"/>
                  <a:gd name="connsiteY807" fmla="*/ 395131 h 761217"/>
                  <a:gd name="connsiteX808" fmla="*/ 1604785 w 1666901"/>
                  <a:gd name="connsiteY808" fmla="*/ 381338 h 761217"/>
                  <a:gd name="connsiteX809" fmla="*/ 1604609 w 1666901"/>
                  <a:gd name="connsiteY809" fmla="*/ 380459 h 761217"/>
                  <a:gd name="connsiteX810" fmla="*/ 1596351 w 1666901"/>
                  <a:gd name="connsiteY810" fmla="*/ 360077 h 761217"/>
                  <a:gd name="connsiteX811" fmla="*/ 1592837 w 1666901"/>
                  <a:gd name="connsiteY811" fmla="*/ 356036 h 761217"/>
                  <a:gd name="connsiteX812" fmla="*/ 1574563 w 1666901"/>
                  <a:gd name="connsiteY812" fmla="*/ 328010 h 761217"/>
                  <a:gd name="connsiteX813" fmla="*/ 1575354 w 1666901"/>
                  <a:gd name="connsiteY813" fmla="*/ 329767 h 761217"/>
                  <a:gd name="connsiteX814" fmla="*/ 1582206 w 1666901"/>
                  <a:gd name="connsiteY814" fmla="*/ 341013 h 761217"/>
                  <a:gd name="connsiteX815" fmla="*/ 1588180 w 1666901"/>
                  <a:gd name="connsiteY815" fmla="*/ 349886 h 761217"/>
                  <a:gd name="connsiteX816" fmla="*/ 1590025 w 1666901"/>
                  <a:gd name="connsiteY816" fmla="*/ 351555 h 761217"/>
                  <a:gd name="connsiteX817" fmla="*/ 1588795 w 1666901"/>
                  <a:gd name="connsiteY817" fmla="*/ 349095 h 761217"/>
                  <a:gd name="connsiteX818" fmla="*/ 1586863 w 1666901"/>
                  <a:gd name="connsiteY818" fmla="*/ 344439 h 761217"/>
                  <a:gd name="connsiteX819" fmla="*/ 1578253 w 1666901"/>
                  <a:gd name="connsiteY819" fmla="*/ 331173 h 761217"/>
                  <a:gd name="connsiteX820" fmla="*/ 1574563 w 1666901"/>
                  <a:gd name="connsiteY820" fmla="*/ 328010 h 761217"/>
                  <a:gd name="connsiteX821" fmla="*/ 540261 w 1666901"/>
                  <a:gd name="connsiteY821" fmla="*/ 197108 h 761217"/>
                  <a:gd name="connsiteX822" fmla="*/ 539118 w 1666901"/>
                  <a:gd name="connsiteY822" fmla="*/ 197108 h 761217"/>
                  <a:gd name="connsiteX823" fmla="*/ 530685 w 1666901"/>
                  <a:gd name="connsiteY823" fmla="*/ 197020 h 761217"/>
                  <a:gd name="connsiteX824" fmla="*/ 523832 w 1666901"/>
                  <a:gd name="connsiteY824" fmla="*/ 197020 h 761217"/>
                  <a:gd name="connsiteX825" fmla="*/ 517858 w 1666901"/>
                  <a:gd name="connsiteY825" fmla="*/ 195702 h 761217"/>
                  <a:gd name="connsiteX826" fmla="*/ 517419 w 1666901"/>
                  <a:gd name="connsiteY826" fmla="*/ 195527 h 761217"/>
                  <a:gd name="connsiteX827" fmla="*/ 500990 w 1666901"/>
                  <a:gd name="connsiteY827" fmla="*/ 190431 h 761217"/>
                  <a:gd name="connsiteX828" fmla="*/ 513202 w 1666901"/>
                  <a:gd name="connsiteY828" fmla="*/ 178307 h 761217"/>
                  <a:gd name="connsiteX829" fmla="*/ 513992 w 1666901"/>
                  <a:gd name="connsiteY829" fmla="*/ 177517 h 761217"/>
                  <a:gd name="connsiteX830" fmla="*/ 516716 w 1666901"/>
                  <a:gd name="connsiteY830" fmla="*/ 174881 h 761217"/>
                  <a:gd name="connsiteX831" fmla="*/ 520054 w 1666901"/>
                  <a:gd name="connsiteY831" fmla="*/ 172333 h 761217"/>
                  <a:gd name="connsiteX832" fmla="*/ 522075 w 1666901"/>
                  <a:gd name="connsiteY832" fmla="*/ 170840 h 761217"/>
                  <a:gd name="connsiteX833" fmla="*/ 546059 w 1666901"/>
                  <a:gd name="connsiteY833" fmla="*/ 145802 h 761217"/>
                  <a:gd name="connsiteX834" fmla="*/ 546410 w 1666901"/>
                  <a:gd name="connsiteY834" fmla="*/ 145538 h 761217"/>
                  <a:gd name="connsiteX835" fmla="*/ 564157 w 1666901"/>
                  <a:gd name="connsiteY835" fmla="*/ 129021 h 761217"/>
                  <a:gd name="connsiteX836" fmla="*/ 572415 w 1666901"/>
                  <a:gd name="connsiteY836" fmla="*/ 122872 h 761217"/>
                  <a:gd name="connsiteX837" fmla="*/ 602637 w 1666901"/>
                  <a:gd name="connsiteY837" fmla="*/ 104335 h 761217"/>
                  <a:gd name="connsiteX838" fmla="*/ 606942 w 1666901"/>
                  <a:gd name="connsiteY838" fmla="*/ 100996 h 761217"/>
                  <a:gd name="connsiteX839" fmla="*/ 608084 w 1666901"/>
                  <a:gd name="connsiteY839" fmla="*/ 100030 h 761217"/>
                  <a:gd name="connsiteX840" fmla="*/ 609665 w 1666901"/>
                  <a:gd name="connsiteY840" fmla="*/ 98536 h 761217"/>
                  <a:gd name="connsiteX841" fmla="*/ 623195 w 1666901"/>
                  <a:gd name="connsiteY841" fmla="*/ 91069 h 761217"/>
                  <a:gd name="connsiteX842" fmla="*/ 634703 w 1666901"/>
                  <a:gd name="connsiteY842" fmla="*/ 84040 h 761217"/>
                  <a:gd name="connsiteX843" fmla="*/ 636548 w 1666901"/>
                  <a:gd name="connsiteY843" fmla="*/ 83513 h 761217"/>
                  <a:gd name="connsiteX844" fmla="*/ 642874 w 1666901"/>
                  <a:gd name="connsiteY844" fmla="*/ 81756 h 761217"/>
                  <a:gd name="connsiteX845" fmla="*/ 654646 w 1666901"/>
                  <a:gd name="connsiteY845" fmla="*/ 76573 h 761217"/>
                  <a:gd name="connsiteX846" fmla="*/ 654646 w 1666901"/>
                  <a:gd name="connsiteY846" fmla="*/ 76573 h 761217"/>
                  <a:gd name="connsiteX847" fmla="*/ 664310 w 1666901"/>
                  <a:gd name="connsiteY847" fmla="*/ 71565 h 761217"/>
                  <a:gd name="connsiteX848" fmla="*/ 678455 w 1666901"/>
                  <a:gd name="connsiteY848" fmla="*/ 67085 h 761217"/>
                  <a:gd name="connsiteX849" fmla="*/ 687855 w 1666901"/>
                  <a:gd name="connsiteY849" fmla="*/ 63043 h 761217"/>
                  <a:gd name="connsiteX850" fmla="*/ 695850 w 1666901"/>
                  <a:gd name="connsiteY850" fmla="*/ 60583 h 761217"/>
                  <a:gd name="connsiteX851" fmla="*/ 709379 w 1666901"/>
                  <a:gd name="connsiteY851" fmla="*/ 55136 h 761217"/>
                  <a:gd name="connsiteX852" fmla="*/ 718428 w 1666901"/>
                  <a:gd name="connsiteY852" fmla="*/ 52149 h 761217"/>
                  <a:gd name="connsiteX853" fmla="*/ 732485 w 1666901"/>
                  <a:gd name="connsiteY853" fmla="*/ 49074 h 761217"/>
                  <a:gd name="connsiteX854" fmla="*/ 744784 w 1666901"/>
                  <a:gd name="connsiteY854" fmla="*/ 46000 h 761217"/>
                  <a:gd name="connsiteX855" fmla="*/ 752867 w 1666901"/>
                  <a:gd name="connsiteY855" fmla="*/ 44067 h 761217"/>
                  <a:gd name="connsiteX856" fmla="*/ 766396 w 1666901"/>
                  <a:gd name="connsiteY856" fmla="*/ 41256 h 761217"/>
                  <a:gd name="connsiteX857" fmla="*/ 775006 w 1666901"/>
                  <a:gd name="connsiteY857" fmla="*/ 39411 h 761217"/>
                  <a:gd name="connsiteX858" fmla="*/ 788799 w 1666901"/>
                  <a:gd name="connsiteY858" fmla="*/ 36863 h 761217"/>
                  <a:gd name="connsiteX859" fmla="*/ 801977 w 1666901"/>
                  <a:gd name="connsiteY859" fmla="*/ 34315 h 761217"/>
                  <a:gd name="connsiteX860" fmla="*/ 821129 w 1666901"/>
                  <a:gd name="connsiteY860" fmla="*/ 30977 h 761217"/>
                  <a:gd name="connsiteX861" fmla="*/ 828685 w 1666901"/>
                  <a:gd name="connsiteY861" fmla="*/ 30889 h 761217"/>
                  <a:gd name="connsiteX862" fmla="*/ 847573 w 1666901"/>
                  <a:gd name="connsiteY862" fmla="*/ 28253 h 761217"/>
                  <a:gd name="connsiteX863" fmla="*/ 854250 w 1666901"/>
                  <a:gd name="connsiteY863" fmla="*/ 27023 h 761217"/>
                  <a:gd name="connsiteX864" fmla="*/ 940259 w 1666901"/>
                  <a:gd name="connsiteY864" fmla="*/ 25003 h 761217"/>
                  <a:gd name="connsiteX865" fmla="*/ 963364 w 1666901"/>
                  <a:gd name="connsiteY865" fmla="*/ 25003 h 761217"/>
                  <a:gd name="connsiteX866" fmla="*/ 965824 w 1666901"/>
                  <a:gd name="connsiteY866" fmla="*/ 25003 h 761217"/>
                  <a:gd name="connsiteX867" fmla="*/ 968021 w 1666901"/>
                  <a:gd name="connsiteY867" fmla="*/ 26145 h 761217"/>
                  <a:gd name="connsiteX868" fmla="*/ 979090 w 1666901"/>
                  <a:gd name="connsiteY868" fmla="*/ 26848 h 761217"/>
                  <a:gd name="connsiteX869" fmla="*/ 997891 w 1666901"/>
                  <a:gd name="connsiteY869" fmla="*/ 28429 h 761217"/>
                  <a:gd name="connsiteX870" fmla="*/ 1011948 w 1666901"/>
                  <a:gd name="connsiteY870" fmla="*/ 30362 h 761217"/>
                  <a:gd name="connsiteX871" fmla="*/ 1014759 w 1666901"/>
                  <a:gd name="connsiteY871" fmla="*/ 31328 h 761217"/>
                  <a:gd name="connsiteX872" fmla="*/ 1023896 w 1666901"/>
                  <a:gd name="connsiteY872" fmla="*/ 31504 h 761217"/>
                  <a:gd name="connsiteX873" fmla="*/ 1028728 w 1666901"/>
                  <a:gd name="connsiteY873" fmla="*/ 31328 h 761217"/>
                  <a:gd name="connsiteX874" fmla="*/ 1037337 w 1666901"/>
                  <a:gd name="connsiteY874" fmla="*/ 32646 h 761217"/>
                  <a:gd name="connsiteX875" fmla="*/ 1040500 w 1666901"/>
                  <a:gd name="connsiteY875" fmla="*/ 33261 h 761217"/>
                  <a:gd name="connsiteX876" fmla="*/ 1055259 w 1666901"/>
                  <a:gd name="connsiteY876" fmla="*/ 35018 h 761217"/>
                  <a:gd name="connsiteX877" fmla="*/ 1056314 w 1666901"/>
                  <a:gd name="connsiteY877" fmla="*/ 35721 h 761217"/>
                  <a:gd name="connsiteX878" fmla="*/ 1070722 w 1666901"/>
                  <a:gd name="connsiteY878" fmla="*/ 38093 h 761217"/>
                  <a:gd name="connsiteX879" fmla="*/ 1081440 w 1666901"/>
                  <a:gd name="connsiteY879" fmla="*/ 39762 h 761217"/>
                  <a:gd name="connsiteX880" fmla="*/ 1088205 w 1666901"/>
                  <a:gd name="connsiteY880" fmla="*/ 41519 h 761217"/>
                  <a:gd name="connsiteX881" fmla="*/ 1094881 w 1666901"/>
                  <a:gd name="connsiteY881" fmla="*/ 42573 h 761217"/>
                  <a:gd name="connsiteX882" fmla="*/ 1105775 w 1666901"/>
                  <a:gd name="connsiteY882" fmla="*/ 43628 h 761217"/>
                  <a:gd name="connsiteX883" fmla="*/ 1118163 w 1666901"/>
                  <a:gd name="connsiteY883" fmla="*/ 48284 h 761217"/>
                  <a:gd name="connsiteX884" fmla="*/ 1120886 w 1666901"/>
                  <a:gd name="connsiteY884" fmla="*/ 49074 h 761217"/>
                  <a:gd name="connsiteX885" fmla="*/ 1124752 w 1666901"/>
                  <a:gd name="connsiteY885" fmla="*/ 50304 h 761217"/>
                  <a:gd name="connsiteX886" fmla="*/ 1133098 w 1666901"/>
                  <a:gd name="connsiteY886" fmla="*/ 52589 h 761217"/>
                  <a:gd name="connsiteX887" fmla="*/ 1145837 w 1666901"/>
                  <a:gd name="connsiteY887" fmla="*/ 55927 h 761217"/>
                  <a:gd name="connsiteX888" fmla="*/ 1156643 w 1666901"/>
                  <a:gd name="connsiteY888" fmla="*/ 58563 h 761217"/>
                  <a:gd name="connsiteX889" fmla="*/ 1169733 w 1666901"/>
                  <a:gd name="connsiteY889" fmla="*/ 63307 h 761217"/>
                  <a:gd name="connsiteX890" fmla="*/ 1173159 w 1666901"/>
                  <a:gd name="connsiteY890" fmla="*/ 65152 h 761217"/>
                  <a:gd name="connsiteX891" fmla="*/ 1184053 w 1666901"/>
                  <a:gd name="connsiteY891" fmla="*/ 69369 h 761217"/>
                  <a:gd name="connsiteX892" fmla="*/ 1198285 w 1666901"/>
                  <a:gd name="connsiteY892" fmla="*/ 74904 h 761217"/>
                  <a:gd name="connsiteX893" fmla="*/ 1199340 w 1666901"/>
                  <a:gd name="connsiteY893" fmla="*/ 75167 h 761217"/>
                  <a:gd name="connsiteX894" fmla="*/ 1222269 w 1666901"/>
                  <a:gd name="connsiteY894" fmla="*/ 84480 h 761217"/>
                  <a:gd name="connsiteX895" fmla="*/ 1238347 w 1666901"/>
                  <a:gd name="connsiteY895" fmla="*/ 92386 h 761217"/>
                  <a:gd name="connsiteX896" fmla="*/ 1248450 w 1666901"/>
                  <a:gd name="connsiteY896" fmla="*/ 96691 h 761217"/>
                  <a:gd name="connsiteX897" fmla="*/ 1250031 w 1666901"/>
                  <a:gd name="connsiteY897" fmla="*/ 97482 h 761217"/>
                  <a:gd name="connsiteX898" fmla="*/ 1266108 w 1666901"/>
                  <a:gd name="connsiteY898" fmla="*/ 106355 h 761217"/>
                  <a:gd name="connsiteX899" fmla="*/ 1270062 w 1666901"/>
                  <a:gd name="connsiteY899" fmla="*/ 108024 h 761217"/>
                  <a:gd name="connsiteX900" fmla="*/ 1281307 w 1666901"/>
                  <a:gd name="connsiteY900" fmla="*/ 114262 h 761217"/>
                  <a:gd name="connsiteX901" fmla="*/ 1293255 w 1666901"/>
                  <a:gd name="connsiteY901" fmla="*/ 118655 h 761217"/>
                  <a:gd name="connsiteX902" fmla="*/ 1296067 w 1666901"/>
                  <a:gd name="connsiteY902" fmla="*/ 124365 h 761217"/>
                  <a:gd name="connsiteX903" fmla="*/ 1304940 w 1666901"/>
                  <a:gd name="connsiteY903" fmla="*/ 131218 h 761217"/>
                  <a:gd name="connsiteX904" fmla="*/ 1318030 w 1666901"/>
                  <a:gd name="connsiteY904" fmla="*/ 139476 h 761217"/>
                  <a:gd name="connsiteX905" fmla="*/ 1325937 w 1666901"/>
                  <a:gd name="connsiteY905" fmla="*/ 144835 h 761217"/>
                  <a:gd name="connsiteX906" fmla="*/ 1326200 w 1666901"/>
                  <a:gd name="connsiteY906" fmla="*/ 145099 h 761217"/>
                  <a:gd name="connsiteX907" fmla="*/ 1337534 w 1666901"/>
                  <a:gd name="connsiteY907" fmla="*/ 156256 h 761217"/>
                  <a:gd name="connsiteX908" fmla="*/ 1322598 w 1666901"/>
                  <a:gd name="connsiteY908" fmla="*/ 162055 h 761217"/>
                  <a:gd name="connsiteX909" fmla="*/ 1314340 w 1666901"/>
                  <a:gd name="connsiteY909" fmla="*/ 163812 h 761217"/>
                  <a:gd name="connsiteX910" fmla="*/ 1302919 w 1666901"/>
                  <a:gd name="connsiteY910" fmla="*/ 161615 h 761217"/>
                  <a:gd name="connsiteX911" fmla="*/ 1298790 w 1666901"/>
                  <a:gd name="connsiteY911" fmla="*/ 160297 h 761217"/>
                  <a:gd name="connsiteX912" fmla="*/ 1298175 w 1666901"/>
                  <a:gd name="connsiteY912" fmla="*/ 160034 h 761217"/>
                  <a:gd name="connsiteX913" fmla="*/ 1277969 w 1666901"/>
                  <a:gd name="connsiteY913" fmla="*/ 153093 h 761217"/>
                  <a:gd name="connsiteX914" fmla="*/ 1272873 w 1666901"/>
                  <a:gd name="connsiteY914" fmla="*/ 154148 h 761217"/>
                  <a:gd name="connsiteX915" fmla="*/ 1258992 w 1666901"/>
                  <a:gd name="connsiteY915" fmla="*/ 145187 h 761217"/>
                  <a:gd name="connsiteX916" fmla="*/ 1256269 w 1666901"/>
                  <a:gd name="connsiteY916" fmla="*/ 145274 h 761217"/>
                  <a:gd name="connsiteX917" fmla="*/ 1245726 w 1666901"/>
                  <a:gd name="connsiteY917" fmla="*/ 140794 h 761217"/>
                  <a:gd name="connsiteX918" fmla="*/ 1245023 w 1666901"/>
                  <a:gd name="connsiteY918" fmla="*/ 128319 h 761217"/>
                  <a:gd name="connsiteX919" fmla="*/ 1243794 w 1666901"/>
                  <a:gd name="connsiteY919" fmla="*/ 122345 h 761217"/>
                  <a:gd name="connsiteX920" fmla="*/ 1225696 w 1666901"/>
                  <a:gd name="connsiteY920" fmla="*/ 115141 h 761217"/>
                  <a:gd name="connsiteX921" fmla="*/ 1212869 w 1666901"/>
                  <a:gd name="connsiteY921" fmla="*/ 109869 h 761217"/>
                  <a:gd name="connsiteX922" fmla="*/ 1208564 w 1666901"/>
                  <a:gd name="connsiteY922" fmla="*/ 108464 h 761217"/>
                  <a:gd name="connsiteX923" fmla="*/ 1185195 w 1666901"/>
                  <a:gd name="connsiteY923" fmla="*/ 100820 h 761217"/>
                  <a:gd name="connsiteX924" fmla="*/ 1166658 w 1666901"/>
                  <a:gd name="connsiteY924" fmla="*/ 97745 h 761217"/>
                  <a:gd name="connsiteX925" fmla="*/ 1164286 w 1666901"/>
                  <a:gd name="connsiteY925" fmla="*/ 96428 h 761217"/>
                  <a:gd name="connsiteX926" fmla="*/ 1123170 w 1666901"/>
                  <a:gd name="connsiteY926" fmla="*/ 79999 h 761217"/>
                  <a:gd name="connsiteX927" fmla="*/ 1104897 w 1666901"/>
                  <a:gd name="connsiteY927" fmla="*/ 75167 h 761217"/>
                  <a:gd name="connsiteX928" fmla="*/ 1086096 w 1666901"/>
                  <a:gd name="connsiteY928" fmla="*/ 70335 h 761217"/>
                  <a:gd name="connsiteX929" fmla="*/ 1078101 w 1666901"/>
                  <a:gd name="connsiteY929" fmla="*/ 69281 h 761217"/>
                  <a:gd name="connsiteX930" fmla="*/ 1068613 w 1666901"/>
                  <a:gd name="connsiteY930" fmla="*/ 68227 h 761217"/>
                  <a:gd name="connsiteX931" fmla="*/ 1061673 w 1666901"/>
                  <a:gd name="connsiteY931" fmla="*/ 66997 h 761217"/>
                  <a:gd name="connsiteX932" fmla="*/ 1036986 w 1666901"/>
                  <a:gd name="connsiteY932" fmla="*/ 60144 h 761217"/>
                  <a:gd name="connsiteX933" fmla="*/ 1035756 w 1666901"/>
                  <a:gd name="connsiteY933" fmla="*/ 60232 h 761217"/>
                  <a:gd name="connsiteX934" fmla="*/ 1034174 w 1666901"/>
                  <a:gd name="connsiteY934" fmla="*/ 60320 h 761217"/>
                  <a:gd name="connsiteX935" fmla="*/ 1023544 w 1666901"/>
                  <a:gd name="connsiteY935" fmla="*/ 59529 h 761217"/>
                  <a:gd name="connsiteX936" fmla="*/ 1014583 w 1666901"/>
                  <a:gd name="connsiteY936" fmla="*/ 59090 h 761217"/>
                  <a:gd name="connsiteX937" fmla="*/ 988490 w 1666901"/>
                  <a:gd name="connsiteY937" fmla="*/ 57596 h 761217"/>
                  <a:gd name="connsiteX938" fmla="*/ 975049 w 1666901"/>
                  <a:gd name="connsiteY938" fmla="*/ 56191 h 761217"/>
                  <a:gd name="connsiteX939" fmla="*/ 971886 w 1666901"/>
                  <a:gd name="connsiteY939" fmla="*/ 56806 h 761217"/>
                  <a:gd name="connsiteX940" fmla="*/ 961168 w 1666901"/>
                  <a:gd name="connsiteY940" fmla="*/ 57860 h 761217"/>
                  <a:gd name="connsiteX941" fmla="*/ 956687 w 1666901"/>
                  <a:gd name="connsiteY941" fmla="*/ 57157 h 761217"/>
                  <a:gd name="connsiteX942" fmla="*/ 946321 w 1666901"/>
                  <a:gd name="connsiteY942" fmla="*/ 56981 h 761217"/>
                  <a:gd name="connsiteX943" fmla="*/ 930507 w 1666901"/>
                  <a:gd name="connsiteY943" fmla="*/ 56893 h 761217"/>
                  <a:gd name="connsiteX944" fmla="*/ 924796 w 1666901"/>
                  <a:gd name="connsiteY944" fmla="*/ 56191 h 761217"/>
                  <a:gd name="connsiteX945" fmla="*/ 884472 w 1666901"/>
                  <a:gd name="connsiteY945" fmla="*/ 58211 h 761217"/>
                  <a:gd name="connsiteX946" fmla="*/ 882715 w 1666901"/>
                  <a:gd name="connsiteY946" fmla="*/ 58914 h 761217"/>
                  <a:gd name="connsiteX947" fmla="*/ 879552 w 1666901"/>
                  <a:gd name="connsiteY947" fmla="*/ 60144 h 761217"/>
                  <a:gd name="connsiteX948" fmla="*/ 878849 w 1666901"/>
                  <a:gd name="connsiteY948" fmla="*/ 60495 h 761217"/>
                  <a:gd name="connsiteX949" fmla="*/ 867604 w 1666901"/>
                  <a:gd name="connsiteY949" fmla="*/ 61725 h 761217"/>
                  <a:gd name="connsiteX950" fmla="*/ 857413 w 1666901"/>
                  <a:gd name="connsiteY950" fmla="*/ 62955 h 761217"/>
                  <a:gd name="connsiteX951" fmla="*/ 845201 w 1666901"/>
                  <a:gd name="connsiteY951" fmla="*/ 65327 h 761217"/>
                  <a:gd name="connsiteX952" fmla="*/ 841599 w 1666901"/>
                  <a:gd name="connsiteY952" fmla="*/ 65942 h 761217"/>
                  <a:gd name="connsiteX953" fmla="*/ 829827 w 1666901"/>
                  <a:gd name="connsiteY953" fmla="*/ 65942 h 761217"/>
                  <a:gd name="connsiteX954" fmla="*/ 829124 w 1666901"/>
                  <a:gd name="connsiteY954" fmla="*/ 65767 h 761217"/>
                  <a:gd name="connsiteX955" fmla="*/ 818230 w 1666901"/>
                  <a:gd name="connsiteY955" fmla="*/ 66645 h 761217"/>
                  <a:gd name="connsiteX956" fmla="*/ 815243 w 1666901"/>
                  <a:gd name="connsiteY956" fmla="*/ 66557 h 761217"/>
                  <a:gd name="connsiteX957" fmla="*/ 782034 w 1666901"/>
                  <a:gd name="connsiteY957" fmla="*/ 72092 h 761217"/>
                  <a:gd name="connsiteX958" fmla="*/ 738459 w 1666901"/>
                  <a:gd name="connsiteY958" fmla="*/ 82810 h 761217"/>
                  <a:gd name="connsiteX959" fmla="*/ 679948 w 1666901"/>
                  <a:gd name="connsiteY959" fmla="*/ 107409 h 761217"/>
                  <a:gd name="connsiteX960" fmla="*/ 659302 w 1666901"/>
                  <a:gd name="connsiteY960" fmla="*/ 119709 h 761217"/>
                  <a:gd name="connsiteX961" fmla="*/ 646037 w 1666901"/>
                  <a:gd name="connsiteY961" fmla="*/ 127177 h 761217"/>
                  <a:gd name="connsiteX962" fmla="*/ 631101 w 1666901"/>
                  <a:gd name="connsiteY962" fmla="*/ 137192 h 761217"/>
                  <a:gd name="connsiteX963" fmla="*/ 598596 w 1666901"/>
                  <a:gd name="connsiteY963" fmla="*/ 156695 h 761217"/>
                  <a:gd name="connsiteX964" fmla="*/ 577071 w 1666901"/>
                  <a:gd name="connsiteY964" fmla="*/ 171367 h 761217"/>
                  <a:gd name="connsiteX965" fmla="*/ 576193 w 1666901"/>
                  <a:gd name="connsiteY965" fmla="*/ 172158 h 761217"/>
                  <a:gd name="connsiteX966" fmla="*/ 555547 w 1666901"/>
                  <a:gd name="connsiteY966" fmla="*/ 190958 h 761217"/>
                  <a:gd name="connsiteX967" fmla="*/ 540261 w 1666901"/>
                  <a:gd name="connsiteY967" fmla="*/ 197108 h 761217"/>
                  <a:gd name="connsiteX968" fmla="*/ 1321983 w 1666901"/>
                  <a:gd name="connsiteY968" fmla="*/ 161967 h 761217"/>
                  <a:gd name="connsiteX969" fmla="*/ 1321983 w 1666901"/>
                  <a:gd name="connsiteY969" fmla="*/ 161967 h 761217"/>
                  <a:gd name="connsiteX970" fmla="*/ 1321983 w 1666901"/>
                  <a:gd name="connsiteY970" fmla="*/ 161967 h 761217"/>
                  <a:gd name="connsiteX971" fmla="*/ 546410 w 1666901"/>
                  <a:gd name="connsiteY971" fmla="*/ 145362 h 761217"/>
                  <a:gd name="connsiteX972" fmla="*/ 546410 w 1666901"/>
                  <a:gd name="connsiteY972" fmla="*/ 145362 h 761217"/>
                  <a:gd name="connsiteX973" fmla="*/ 546410 w 1666901"/>
                  <a:gd name="connsiteY973" fmla="*/ 145362 h 761217"/>
                  <a:gd name="connsiteX974" fmla="*/ 1325498 w 1666901"/>
                  <a:gd name="connsiteY974" fmla="*/ 144923 h 761217"/>
                  <a:gd name="connsiteX975" fmla="*/ 1325498 w 1666901"/>
                  <a:gd name="connsiteY975" fmla="*/ 144923 h 761217"/>
                  <a:gd name="connsiteX976" fmla="*/ 1325498 w 1666901"/>
                  <a:gd name="connsiteY976" fmla="*/ 144923 h 761217"/>
                  <a:gd name="connsiteX977" fmla="*/ 625479 w 1666901"/>
                  <a:gd name="connsiteY977" fmla="*/ 111890 h 761217"/>
                  <a:gd name="connsiteX978" fmla="*/ 624337 w 1666901"/>
                  <a:gd name="connsiteY978" fmla="*/ 113032 h 761217"/>
                  <a:gd name="connsiteX979" fmla="*/ 621613 w 1666901"/>
                  <a:gd name="connsiteY979" fmla="*/ 115668 h 761217"/>
                  <a:gd name="connsiteX980" fmla="*/ 620647 w 1666901"/>
                  <a:gd name="connsiteY980" fmla="*/ 116546 h 761217"/>
                  <a:gd name="connsiteX981" fmla="*/ 609489 w 1666901"/>
                  <a:gd name="connsiteY981" fmla="*/ 123838 h 761217"/>
                  <a:gd name="connsiteX982" fmla="*/ 586823 w 1666901"/>
                  <a:gd name="connsiteY982" fmla="*/ 137719 h 761217"/>
                  <a:gd name="connsiteX983" fmla="*/ 583045 w 1666901"/>
                  <a:gd name="connsiteY983" fmla="*/ 141057 h 761217"/>
                  <a:gd name="connsiteX984" fmla="*/ 589634 w 1666901"/>
                  <a:gd name="connsiteY984" fmla="*/ 137807 h 761217"/>
                  <a:gd name="connsiteX985" fmla="*/ 618626 w 1666901"/>
                  <a:gd name="connsiteY985" fmla="*/ 120236 h 761217"/>
                  <a:gd name="connsiteX986" fmla="*/ 634440 w 1666901"/>
                  <a:gd name="connsiteY986" fmla="*/ 109694 h 761217"/>
                  <a:gd name="connsiteX987" fmla="*/ 648760 w 1666901"/>
                  <a:gd name="connsiteY987" fmla="*/ 101523 h 761217"/>
                  <a:gd name="connsiteX988" fmla="*/ 647969 w 1666901"/>
                  <a:gd name="connsiteY988" fmla="*/ 101699 h 761217"/>
                  <a:gd name="connsiteX989" fmla="*/ 642874 w 1666901"/>
                  <a:gd name="connsiteY989" fmla="*/ 103105 h 761217"/>
                  <a:gd name="connsiteX990" fmla="*/ 640502 w 1666901"/>
                  <a:gd name="connsiteY990" fmla="*/ 103807 h 761217"/>
                  <a:gd name="connsiteX991" fmla="*/ 639272 w 1666901"/>
                  <a:gd name="connsiteY991" fmla="*/ 104159 h 761217"/>
                  <a:gd name="connsiteX992" fmla="*/ 636988 w 1666901"/>
                  <a:gd name="connsiteY992" fmla="*/ 106531 h 761217"/>
                  <a:gd name="connsiteX993" fmla="*/ 636812 w 1666901"/>
                  <a:gd name="connsiteY993" fmla="*/ 106707 h 761217"/>
                  <a:gd name="connsiteX994" fmla="*/ 625479 w 1666901"/>
                  <a:gd name="connsiteY994" fmla="*/ 111890 h 761217"/>
                  <a:gd name="connsiteX995" fmla="*/ 1295627 w 1666901"/>
                  <a:gd name="connsiteY995" fmla="*/ 130164 h 761217"/>
                  <a:gd name="connsiteX996" fmla="*/ 1295627 w 1666901"/>
                  <a:gd name="connsiteY996" fmla="*/ 130164 h 761217"/>
                  <a:gd name="connsiteX997" fmla="*/ 1295627 w 1666901"/>
                  <a:gd name="connsiteY997" fmla="*/ 130164 h 761217"/>
                  <a:gd name="connsiteX998" fmla="*/ 1291410 w 1666901"/>
                  <a:gd name="connsiteY998" fmla="*/ 121730 h 761217"/>
                  <a:gd name="connsiteX999" fmla="*/ 1291410 w 1666901"/>
                  <a:gd name="connsiteY999" fmla="*/ 121730 h 761217"/>
                  <a:gd name="connsiteX1000" fmla="*/ 1291410 w 1666901"/>
                  <a:gd name="connsiteY1000" fmla="*/ 121730 h 761217"/>
                  <a:gd name="connsiteX1001" fmla="*/ 629432 w 1666901"/>
                  <a:gd name="connsiteY1001" fmla="*/ 91508 h 761217"/>
                  <a:gd name="connsiteX1002" fmla="*/ 629432 w 1666901"/>
                  <a:gd name="connsiteY1002" fmla="*/ 91508 h 761217"/>
                  <a:gd name="connsiteX1003" fmla="*/ 629432 w 1666901"/>
                  <a:gd name="connsiteY1003" fmla="*/ 91508 h 761217"/>
                  <a:gd name="connsiteX1004" fmla="*/ 883769 w 1666901"/>
                  <a:gd name="connsiteY1004" fmla="*/ 58211 h 761217"/>
                  <a:gd name="connsiteX1005" fmla="*/ 883769 w 1666901"/>
                  <a:gd name="connsiteY1005" fmla="*/ 58211 h 761217"/>
                  <a:gd name="connsiteX1006" fmla="*/ 883769 w 1666901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666901" h="761217">
                    <a:moveTo>
                      <a:pt x="509336" y="761217"/>
                    </a:moveTo>
                    <a:cubicBezTo>
                      <a:pt x="507579" y="761217"/>
                      <a:pt x="505822" y="761042"/>
                      <a:pt x="503977" y="760690"/>
                    </a:cubicBezTo>
                    <a:cubicBezTo>
                      <a:pt x="498706" y="759636"/>
                      <a:pt x="493610" y="759021"/>
                      <a:pt x="488954" y="758845"/>
                    </a:cubicBezTo>
                    <a:lnTo>
                      <a:pt x="487900" y="758845"/>
                    </a:lnTo>
                    <a:cubicBezTo>
                      <a:pt x="483068" y="758669"/>
                      <a:pt x="476742" y="758494"/>
                      <a:pt x="470592" y="754892"/>
                    </a:cubicBezTo>
                    <a:cubicBezTo>
                      <a:pt x="461104" y="758142"/>
                      <a:pt x="450474" y="758494"/>
                      <a:pt x="437999" y="755946"/>
                    </a:cubicBezTo>
                    <a:cubicBezTo>
                      <a:pt x="433782" y="755067"/>
                      <a:pt x="429213" y="754980"/>
                      <a:pt x="424381" y="754892"/>
                    </a:cubicBezTo>
                    <a:cubicBezTo>
                      <a:pt x="415947" y="754716"/>
                      <a:pt x="406371" y="754453"/>
                      <a:pt x="396620" y="750060"/>
                    </a:cubicBezTo>
                    <a:cubicBezTo>
                      <a:pt x="392930" y="748391"/>
                      <a:pt x="387747" y="747951"/>
                      <a:pt x="382387" y="747512"/>
                    </a:cubicBezTo>
                    <a:cubicBezTo>
                      <a:pt x="378698" y="747161"/>
                      <a:pt x="374832" y="746897"/>
                      <a:pt x="370878" y="746106"/>
                    </a:cubicBezTo>
                    <a:cubicBezTo>
                      <a:pt x="358755" y="743822"/>
                      <a:pt x="346807" y="741099"/>
                      <a:pt x="335298" y="738375"/>
                    </a:cubicBezTo>
                    <a:cubicBezTo>
                      <a:pt x="332662" y="737760"/>
                      <a:pt x="330026" y="737145"/>
                      <a:pt x="327391" y="736530"/>
                    </a:cubicBezTo>
                    <a:cubicBezTo>
                      <a:pt x="314740" y="733631"/>
                      <a:pt x="301562" y="730644"/>
                      <a:pt x="288735" y="727130"/>
                    </a:cubicBezTo>
                    <a:cubicBezTo>
                      <a:pt x="278369" y="724319"/>
                      <a:pt x="268353" y="720717"/>
                      <a:pt x="258601" y="717115"/>
                    </a:cubicBezTo>
                    <a:lnTo>
                      <a:pt x="256932" y="716500"/>
                    </a:lnTo>
                    <a:cubicBezTo>
                      <a:pt x="253945" y="715445"/>
                      <a:pt x="251222" y="714040"/>
                      <a:pt x="248850" y="712722"/>
                    </a:cubicBezTo>
                    <a:cubicBezTo>
                      <a:pt x="246214" y="711316"/>
                      <a:pt x="243139" y="709735"/>
                      <a:pt x="241470" y="709647"/>
                    </a:cubicBezTo>
                    <a:cubicBezTo>
                      <a:pt x="234969" y="709384"/>
                      <a:pt x="230049" y="706572"/>
                      <a:pt x="226535" y="704552"/>
                    </a:cubicBezTo>
                    <a:cubicBezTo>
                      <a:pt x="224602" y="703409"/>
                      <a:pt x="222933" y="702443"/>
                      <a:pt x="221703" y="702355"/>
                    </a:cubicBezTo>
                    <a:cubicBezTo>
                      <a:pt x="214323" y="701477"/>
                      <a:pt x="208437" y="697963"/>
                      <a:pt x="203166" y="694888"/>
                    </a:cubicBezTo>
                    <a:cubicBezTo>
                      <a:pt x="202199" y="694360"/>
                      <a:pt x="201233" y="693746"/>
                      <a:pt x="200354" y="693218"/>
                    </a:cubicBezTo>
                    <a:cubicBezTo>
                      <a:pt x="196137" y="690846"/>
                      <a:pt x="191481" y="688826"/>
                      <a:pt x="186473" y="686717"/>
                    </a:cubicBezTo>
                    <a:cubicBezTo>
                      <a:pt x="181641" y="684697"/>
                      <a:pt x="176722" y="682588"/>
                      <a:pt x="171890" y="679953"/>
                    </a:cubicBezTo>
                    <a:cubicBezTo>
                      <a:pt x="160469" y="673803"/>
                      <a:pt x="149838" y="666950"/>
                      <a:pt x="138944" y="659834"/>
                    </a:cubicBezTo>
                    <a:cubicBezTo>
                      <a:pt x="129808" y="653860"/>
                      <a:pt x="120671" y="647534"/>
                      <a:pt x="111973" y="641473"/>
                    </a:cubicBezTo>
                    <a:cubicBezTo>
                      <a:pt x="109601" y="639803"/>
                      <a:pt x="107229" y="638134"/>
                      <a:pt x="104769" y="636465"/>
                    </a:cubicBezTo>
                    <a:cubicBezTo>
                      <a:pt x="102222" y="634708"/>
                      <a:pt x="100025" y="632599"/>
                      <a:pt x="98444" y="630930"/>
                    </a:cubicBezTo>
                    <a:cubicBezTo>
                      <a:pt x="97390" y="629876"/>
                      <a:pt x="96687" y="628822"/>
                      <a:pt x="96160" y="628031"/>
                    </a:cubicBezTo>
                    <a:cubicBezTo>
                      <a:pt x="82542" y="620036"/>
                      <a:pt x="72703" y="608967"/>
                      <a:pt x="63127" y="598249"/>
                    </a:cubicBezTo>
                    <a:cubicBezTo>
                      <a:pt x="59876" y="594646"/>
                      <a:pt x="56801" y="591132"/>
                      <a:pt x="53639" y="587794"/>
                    </a:cubicBezTo>
                    <a:cubicBezTo>
                      <a:pt x="47928" y="581820"/>
                      <a:pt x="43887" y="575319"/>
                      <a:pt x="40021" y="569081"/>
                    </a:cubicBezTo>
                    <a:cubicBezTo>
                      <a:pt x="37386" y="564864"/>
                      <a:pt x="34926" y="560823"/>
                      <a:pt x="32114" y="557221"/>
                    </a:cubicBezTo>
                    <a:cubicBezTo>
                      <a:pt x="26931" y="550720"/>
                      <a:pt x="22802" y="543867"/>
                      <a:pt x="19463" y="537981"/>
                    </a:cubicBezTo>
                    <a:cubicBezTo>
                      <a:pt x="17004" y="533676"/>
                      <a:pt x="14983" y="528668"/>
                      <a:pt x="13138" y="522606"/>
                    </a:cubicBezTo>
                    <a:cubicBezTo>
                      <a:pt x="11996" y="518916"/>
                      <a:pt x="10678" y="515139"/>
                      <a:pt x="9184" y="511273"/>
                    </a:cubicBezTo>
                    <a:cubicBezTo>
                      <a:pt x="5319" y="500731"/>
                      <a:pt x="1366" y="489837"/>
                      <a:pt x="1278" y="478152"/>
                    </a:cubicBezTo>
                    <a:cubicBezTo>
                      <a:pt x="1190" y="473847"/>
                      <a:pt x="926" y="469455"/>
                      <a:pt x="663" y="464886"/>
                    </a:cubicBezTo>
                    <a:cubicBezTo>
                      <a:pt x="-40" y="453729"/>
                      <a:pt x="-743" y="442132"/>
                      <a:pt x="1717" y="429833"/>
                    </a:cubicBezTo>
                    <a:lnTo>
                      <a:pt x="2068" y="428164"/>
                    </a:lnTo>
                    <a:cubicBezTo>
                      <a:pt x="5055" y="413404"/>
                      <a:pt x="8218" y="398205"/>
                      <a:pt x="14016" y="383973"/>
                    </a:cubicBezTo>
                    <a:cubicBezTo>
                      <a:pt x="14631" y="382392"/>
                      <a:pt x="15246" y="380722"/>
                      <a:pt x="15949" y="378965"/>
                    </a:cubicBezTo>
                    <a:cubicBezTo>
                      <a:pt x="19463" y="369741"/>
                      <a:pt x="23856" y="358144"/>
                      <a:pt x="34311" y="350413"/>
                    </a:cubicBezTo>
                    <a:cubicBezTo>
                      <a:pt x="34574" y="350062"/>
                      <a:pt x="35014" y="349007"/>
                      <a:pt x="35365" y="348217"/>
                    </a:cubicBezTo>
                    <a:cubicBezTo>
                      <a:pt x="36243" y="346196"/>
                      <a:pt x="37298" y="343736"/>
                      <a:pt x="39230" y="341364"/>
                    </a:cubicBezTo>
                    <a:cubicBezTo>
                      <a:pt x="41603" y="338465"/>
                      <a:pt x="43799" y="335478"/>
                      <a:pt x="46171" y="332227"/>
                    </a:cubicBezTo>
                    <a:cubicBezTo>
                      <a:pt x="51618" y="324760"/>
                      <a:pt x="57240" y="317028"/>
                      <a:pt x="65323" y="310615"/>
                    </a:cubicBezTo>
                    <a:cubicBezTo>
                      <a:pt x="71649" y="305608"/>
                      <a:pt x="77447" y="299985"/>
                      <a:pt x="83685" y="294099"/>
                    </a:cubicBezTo>
                    <a:cubicBezTo>
                      <a:pt x="86232" y="291639"/>
                      <a:pt x="88956" y="289091"/>
                      <a:pt x="91679" y="286543"/>
                    </a:cubicBezTo>
                    <a:cubicBezTo>
                      <a:pt x="91767" y="286455"/>
                      <a:pt x="91767" y="286368"/>
                      <a:pt x="91855" y="286280"/>
                    </a:cubicBezTo>
                    <a:cubicBezTo>
                      <a:pt x="92909" y="284962"/>
                      <a:pt x="95105" y="282326"/>
                      <a:pt x="98883" y="281184"/>
                    </a:cubicBezTo>
                    <a:cubicBezTo>
                      <a:pt x="103452" y="279866"/>
                      <a:pt x="107317" y="276528"/>
                      <a:pt x="111798" y="272750"/>
                    </a:cubicBezTo>
                    <a:cubicBezTo>
                      <a:pt x="114697" y="270290"/>
                      <a:pt x="117684" y="267743"/>
                      <a:pt x="121198" y="265458"/>
                    </a:cubicBezTo>
                    <a:cubicBezTo>
                      <a:pt x="139384" y="253598"/>
                      <a:pt x="159854" y="242704"/>
                      <a:pt x="183838" y="232074"/>
                    </a:cubicBezTo>
                    <a:cubicBezTo>
                      <a:pt x="197806" y="225924"/>
                      <a:pt x="212654" y="219423"/>
                      <a:pt x="227940" y="213976"/>
                    </a:cubicBezTo>
                    <a:cubicBezTo>
                      <a:pt x="232157" y="212483"/>
                      <a:pt x="236286" y="211516"/>
                      <a:pt x="240328" y="210550"/>
                    </a:cubicBezTo>
                    <a:cubicBezTo>
                      <a:pt x="243051" y="209935"/>
                      <a:pt x="245599" y="209320"/>
                      <a:pt x="248059" y="208529"/>
                    </a:cubicBezTo>
                    <a:cubicBezTo>
                      <a:pt x="252539" y="207211"/>
                      <a:pt x="257108" y="205718"/>
                      <a:pt x="261500" y="204224"/>
                    </a:cubicBezTo>
                    <a:cubicBezTo>
                      <a:pt x="268880" y="201852"/>
                      <a:pt x="276436" y="199304"/>
                      <a:pt x="284167" y="197284"/>
                    </a:cubicBezTo>
                    <a:cubicBezTo>
                      <a:pt x="286187" y="196757"/>
                      <a:pt x="288208" y="196230"/>
                      <a:pt x="290229" y="195615"/>
                    </a:cubicBezTo>
                    <a:cubicBezTo>
                      <a:pt x="298223" y="193418"/>
                      <a:pt x="306482" y="191046"/>
                      <a:pt x="315531" y="190431"/>
                    </a:cubicBezTo>
                    <a:cubicBezTo>
                      <a:pt x="319835" y="190080"/>
                      <a:pt x="324316" y="189201"/>
                      <a:pt x="329060" y="188235"/>
                    </a:cubicBezTo>
                    <a:cubicBezTo>
                      <a:pt x="332574" y="187532"/>
                      <a:pt x="336176" y="186829"/>
                      <a:pt x="339954" y="186302"/>
                    </a:cubicBezTo>
                    <a:cubicBezTo>
                      <a:pt x="343029" y="185863"/>
                      <a:pt x="346367" y="184984"/>
                      <a:pt x="349881" y="184018"/>
                    </a:cubicBezTo>
                    <a:cubicBezTo>
                      <a:pt x="355768" y="182437"/>
                      <a:pt x="361917" y="180767"/>
                      <a:pt x="368419" y="180855"/>
                    </a:cubicBezTo>
                    <a:cubicBezTo>
                      <a:pt x="373514" y="180943"/>
                      <a:pt x="378785" y="180065"/>
                      <a:pt x="384232" y="179274"/>
                    </a:cubicBezTo>
                    <a:cubicBezTo>
                      <a:pt x="389416" y="178483"/>
                      <a:pt x="394863" y="177605"/>
                      <a:pt x="400573" y="177429"/>
                    </a:cubicBezTo>
                    <a:cubicBezTo>
                      <a:pt x="409534" y="177165"/>
                      <a:pt x="419637" y="176902"/>
                      <a:pt x="429213" y="176023"/>
                    </a:cubicBezTo>
                    <a:cubicBezTo>
                      <a:pt x="430004" y="175935"/>
                      <a:pt x="430795" y="175935"/>
                      <a:pt x="431585" y="175848"/>
                    </a:cubicBezTo>
                    <a:cubicBezTo>
                      <a:pt x="433870" y="175672"/>
                      <a:pt x="435715" y="175584"/>
                      <a:pt x="437384" y="175057"/>
                    </a:cubicBezTo>
                    <a:cubicBezTo>
                      <a:pt x="443182" y="173036"/>
                      <a:pt x="448893" y="174090"/>
                      <a:pt x="453461" y="174969"/>
                    </a:cubicBezTo>
                    <a:cubicBezTo>
                      <a:pt x="454955" y="175233"/>
                      <a:pt x="456360" y="175496"/>
                      <a:pt x="457502" y="175584"/>
                    </a:cubicBezTo>
                    <a:cubicBezTo>
                      <a:pt x="458557" y="175672"/>
                      <a:pt x="459523" y="175848"/>
                      <a:pt x="460314" y="176023"/>
                    </a:cubicBezTo>
                    <a:cubicBezTo>
                      <a:pt x="460402" y="176023"/>
                      <a:pt x="460402" y="176023"/>
                      <a:pt x="460489" y="176023"/>
                    </a:cubicBezTo>
                    <a:cubicBezTo>
                      <a:pt x="467166" y="173915"/>
                      <a:pt x="473580" y="173915"/>
                      <a:pt x="479378" y="174003"/>
                    </a:cubicBezTo>
                    <a:cubicBezTo>
                      <a:pt x="480784" y="174003"/>
                      <a:pt x="482189" y="174003"/>
                      <a:pt x="483507" y="174003"/>
                    </a:cubicBezTo>
                    <a:cubicBezTo>
                      <a:pt x="486406" y="170576"/>
                      <a:pt x="489218" y="166974"/>
                      <a:pt x="492029" y="163548"/>
                    </a:cubicBezTo>
                    <a:cubicBezTo>
                      <a:pt x="494401" y="160561"/>
                      <a:pt x="496949" y="157486"/>
                      <a:pt x="499496" y="154411"/>
                    </a:cubicBezTo>
                    <a:cubicBezTo>
                      <a:pt x="510830" y="140706"/>
                      <a:pt x="524710" y="124980"/>
                      <a:pt x="542018" y="112066"/>
                    </a:cubicBezTo>
                    <a:cubicBezTo>
                      <a:pt x="553966" y="103192"/>
                      <a:pt x="565738" y="94934"/>
                      <a:pt x="577159" y="87554"/>
                    </a:cubicBezTo>
                    <a:cubicBezTo>
                      <a:pt x="582782" y="83952"/>
                      <a:pt x="588580" y="80965"/>
                      <a:pt x="594291" y="78154"/>
                    </a:cubicBezTo>
                    <a:cubicBezTo>
                      <a:pt x="596223" y="77188"/>
                      <a:pt x="598156" y="76221"/>
                      <a:pt x="600089" y="75255"/>
                    </a:cubicBezTo>
                    <a:cubicBezTo>
                      <a:pt x="603691" y="73410"/>
                      <a:pt x="607293" y="71477"/>
                      <a:pt x="610807" y="69544"/>
                    </a:cubicBezTo>
                    <a:cubicBezTo>
                      <a:pt x="619944" y="64625"/>
                      <a:pt x="629344" y="59617"/>
                      <a:pt x="639184" y="55312"/>
                    </a:cubicBezTo>
                    <a:cubicBezTo>
                      <a:pt x="654207" y="48723"/>
                      <a:pt x="670196" y="43540"/>
                      <a:pt x="684253" y="38883"/>
                    </a:cubicBezTo>
                    <a:cubicBezTo>
                      <a:pt x="688821" y="37390"/>
                      <a:pt x="693478" y="36072"/>
                      <a:pt x="698046" y="34754"/>
                    </a:cubicBezTo>
                    <a:cubicBezTo>
                      <a:pt x="706919" y="32207"/>
                      <a:pt x="715353" y="29835"/>
                      <a:pt x="723260" y="26145"/>
                    </a:cubicBezTo>
                    <a:cubicBezTo>
                      <a:pt x="730113" y="22894"/>
                      <a:pt x="737317" y="21840"/>
                      <a:pt x="744169" y="20786"/>
                    </a:cubicBezTo>
                    <a:cubicBezTo>
                      <a:pt x="748123" y="20171"/>
                      <a:pt x="751812" y="19643"/>
                      <a:pt x="755239" y="18765"/>
                    </a:cubicBezTo>
                    <a:cubicBezTo>
                      <a:pt x="763409" y="16481"/>
                      <a:pt x="771492" y="15514"/>
                      <a:pt x="779398" y="14636"/>
                    </a:cubicBezTo>
                    <a:cubicBezTo>
                      <a:pt x="788623" y="13494"/>
                      <a:pt x="797321" y="12527"/>
                      <a:pt x="805315" y="9540"/>
                    </a:cubicBezTo>
                    <a:lnTo>
                      <a:pt x="808566" y="8310"/>
                    </a:lnTo>
                    <a:lnTo>
                      <a:pt x="811904" y="9277"/>
                    </a:lnTo>
                    <a:cubicBezTo>
                      <a:pt x="814452" y="10067"/>
                      <a:pt x="817439" y="9277"/>
                      <a:pt x="822008" y="7959"/>
                    </a:cubicBezTo>
                    <a:cubicBezTo>
                      <a:pt x="825258" y="6993"/>
                      <a:pt x="829036" y="5938"/>
                      <a:pt x="833165" y="5675"/>
                    </a:cubicBezTo>
                    <a:cubicBezTo>
                      <a:pt x="838963" y="5236"/>
                      <a:pt x="844586" y="5148"/>
                      <a:pt x="850121" y="4972"/>
                    </a:cubicBezTo>
                    <a:cubicBezTo>
                      <a:pt x="857764" y="4796"/>
                      <a:pt x="865056" y="4708"/>
                      <a:pt x="871996" y="3654"/>
                    </a:cubicBezTo>
                    <a:cubicBezTo>
                      <a:pt x="878234" y="2688"/>
                      <a:pt x="884208" y="2600"/>
                      <a:pt x="889919" y="2424"/>
                    </a:cubicBezTo>
                    <a:cubicBezTo>
                      <a:pt x="893696" y="2336"/>
                      <a:pt x="897298" y="2248"/>
                      <a:pt x="900813" y="1897"/>
                    </a:cubicBezTo>
                    <a:cubicBezTo>
                      <a:pt x="905645" y="1458"/>
                      <a:pt x="910476" y="1106"/>
                      <a:pt x="915396" y="755"/>
                    </a:cubicBezTo>
                    <a:cubicBezTo>
                      <a:pt x="918383" y="491"/>
                      <a:pt x="921282" y="316"/>
                      <a:pt x="924269" y="52"/>
                    </a:cubicBezTo>
                    <a:cubicBezTo>
                      <a:pt x="928047" y="-211"/>
                      <a:pt x="931385" y="579"/>
                      <a:pt x="934021" y="1194"/>
                    </a:cubicBezTo>
                    <a:cubicBezTo>
                      <a:pt x="935251" y="1458"/>
                      <a:pt x="936481" y="1809"/>
                      <a:pt x="937184" y="1809"/>
                    </a:cubicBezTo>
                    <a:cubicBezTo>
                      <a:pt x="940259" y="1985"/>
                      <a:pt x="943422" y="1897"/>
                      <a:pt x="946848" y="1897"/>
                    </a:cubicBezTo>
                    <a:cubicBezTo>
                      <a:pt x="950450" y="1809"/>
                      <a:pt x="954140" y="1809"/>
                      <a:pt x="958005" y="1985"/>
                    </a:cubicBezTo>
                    <a:cubicBezTo>
                      <a:pt x="965121" y="2336"/>
                      <a:pt x="971974" y="3127"/>
                      <a:pt x="979617" y="4093"/>
                    </a:cubicBezTo>
                    <a:cubicBezTo>
                      <a:pt x="980935" y="4269"/>
                      <a:pt x="982692" y="4093"/>
                      <a:pt x="984537" y="4006"/>
                    </a:cubicBezTo>
                    <a:cubicBezTo>
                      <a:pt x="988403" y="3742"/>
                      <a:pt x="993410" y="3391"/>
                      <a:pt x="998594" y="5148"/>
                    </a:cubicBezTo>
                    <a:cubicBezTo>
                      <a:pt x="1003426" y="4006"/>
                      <a:pt x="1007818" y="4972"/>
                      <a:pt x="1010805" y="5587"/>
                    </a:cubicBezTo>
                    <a:cubicBezTo>
                      <a:pt x="1011772" y="5763"/>
                      <a:pt x="1012650" y="6026"/>
                      <a:pt x="1013353" y="6114"/>
                    </a:cubicBezTo>
                    <a:cubicBezTo>
                      <a:pt x="1018009" y="6729"/>
                      <a:pt x="1022666" y="7080"/>
                      <a:pt x="1027585" y="7432"/>
                    </a:cubicBezTo>
                    <a:cubicBezTo>
                      <a:pt x="1036371" y="8135"/>
                      <a:pt x="1045420" y="8838"/>
                      <a:pt x="1054381" y="10858"/>
                    </a:cubicBezTo>
                    <a:cubicBezTo>
                      <a:pt x="1058686" y="11825"/>
                      <a:pt x="1063166" y="12527"/>
                      <a:pt x="1067910" y="13230"/>
                    </a:cubicBezTo>
                    <a:cubicBezTo>
                      <a:pt x="1077399" y="14636"/>
                      <a:pt x="1087326" y="16129"/>
                      <a:pt x="1097078" y="20434"/>
                    </a:cubicBezTo>
                    <a:cubicBezTo>
                      <a:pt x="1099801" y="21664"/>
                      <a:pt x="1103843" y="22016"/>
                      <a:pt x="1108060" y="22367"/>
                    </a:cubicBezTo>
                    <a:cubicBezTo>
                      <a:pt x="1109114" y="22455"/>
                      <a:pt x="1110256" y="22543"/>
                      <a:pt x="1111310" y="22631"/>
                    </a:cubicBezTo>
                    <a:cubicBezTo>
                      <a:pt x="1123610" y="23860"/>
                      <a:pt x="1134943" y="27375"/>
                      <a:pt x="1145925" y="30713"/>
                    </a:cubicBezTo>
                    <a:cubicBezTo>
                      <a:pt x="1151635" y="32470"/>
                      <a:pt x="1156994" y="34052"/>
                      <a:pt x="1162441" y="35457"/>
                    </a:cubicBezTo>
                    <a:cubicBezTo>
                      <a:pt x="1170875" y="37566"/>
                      <a:pt x="1179133" y="40201"/>
                      <a:pt x="1187128" y="42749"/>
                    </a:cubicBezTo>
                    <a:lnTo>
                      <a:pt x="1190730" y="43891"/>
                    </a:lnTo>
                    <a:cubicBezTo>
                      <a:pt x="1194244" y="45033"/>
                      <a:pt x="1199076" y="46527"/>
                      <a:pt x="1203293" y="49602"/>
                    </a:cubicBezTo>
                    <a:cubicBezTo>
                      <a:pt x="1207159" y="52413"/>
                      <a:pt x="1212166" y="53994"/>
                      <a:pt x="1217525" y="55664"/>
                    </a:cubicBezTo>
                    <a:cubicBezTo>
                      <a:pt x="1220600" y="56630"/>
                      <a:pt x="1223675" y="57596"/>
                      <a:pt x="1226838" y="58914"/>
                    </a:cubicBezTo>
                    <a:cubicBezTo>
                      <a:pt x="1245726" y="66557"/>
                      <a:pt x="1262331" y="74376"/>
                      <a:pt x="1277354" y="82810"/>
                    </a:cubicBezTo>
                    <a:cubicBezTo>
                      <a:pt x="1292904" y="91508"/>
                      <a:pt x="1307839" y="101611"/>
                      <a:pt x="1322159" y="111363"/>
                    </a:cubicBezTo>
                    <a:lnTo>
                      <a:pt x="1325586" y="113735"/>
                    </a:lnTo>
                    <a:cubicBezTo>
                      <a:pt x="1334107" y="119533"/>
                      <a:pt x="1342893" y="126298"/>
                      <a:pt x="1352381" y="134468"/>
                    </a:cubicBezTo>
                    <a:cubicBezTo>
                      <a:pt x="1356334" y="137895"/>
                      <a:pt x="1359936" y="141585"/>
                      <a:pt x="1363363" y="145099"/>
                    </a:cubicBezTo>
                    <a:cubicBezTo>
                      <a:pt x="1366174" y="147998"/>
                      <a:pt x="1368897" y="150809"/>
                      <a:pt x="1371709" y="153357"/>
                    </a:cubicBezTo>
                    <a:cubicBezTo>
                      <a:pt x="1375047" y="156344"/>
                      <a:pt x="1378034" y="158365"/>
                      <a:pt x="1380582" y="159331"/>
                    </a:cubicBezTo>
                    <a:cubicBezTo>
                      <a:pt x="1385590" y="161176"/>
                      <a:pt x="1390685" y="162845"/>
                      <a:pt x="1396044" y="164514"/>
                    </a:cubicBezTo>
                    <a:cubicBezTo>
                      <a:pt x="1403951" y="166974"/>
                      <a:pt x="1412122" y="169610"/>
                      <a:pt x="1420116" y="173124"/>
                    </a:cubicBezTo>
                    <a:cubicBezTo>
                      <a:pt x="1424070" y="174881"/>
                      <a:pt x="1428199" y="176375"/>
                      <a:pt x="1432504" y="177956"/>
                    </a:cubicBezTo>
                    <a:cubicBezTo>
                      <a:pt x="1440498" y="180855"/>
                      <a:pt x="1448669" y="183842"/>
                      <a:pt x="1456575" y="188762"/>
                    </a:cubicBezTo>
                    <a:cubicBezTo>
                      <a:pt x="1457981" y="189641"/>
                      <a:pt x="1460353" y="190256"/>
                      <a:pt x="1462989" y="190870"/>
                    </a:cubicBezTo>
                    <a:cubicBezTo>
                      <a:pt x="1466415" y="191749"/>
                      <a:pt x="1470368" y="192715"/>
                      <a:pt x="1474146" y="194736"/>
                    </a:cubicBezTo>
                    <a:cubicBezTo>
                      <a:pt x="1477397" y="196493"/>
                      <a:pt x="1480735" y="198162"/>
                      <a:pt x="1484337" y="199832"/>
                    </a:cubicBezTo>
                    <a:cubicBezTo>
                      <a:pt x="1494089" y="204576"/>
                      <a:pt x="1504280" y="209496"/>
                      <a:pt x="1513065" y="217929"/>
                    </a:cubicBezTo>
                    <a:cubicBezTo>
                      <a:pt x="1514120" y="218984"/>
                      <a:pt x="1516843" y="220038"/>
                      <a:pt x="1519303" y="221004"/>
                    </a:cubicBezTo>
                    <a:cubicBezTo>
                      <a:pt x="1520533" y="221444"/>
                      <a:pt x="1521675" y="221971"/>
                      <a:pt x="1522817" y="222498"/>
                    </a:cubicBezTo>
                    <a:cubicBezTo>
                      <a:pt x="1523257" y="222674"/>
                      <a:pt x="1523696" y="222849"/>
                      <a:pt x="1524135" y="223025"/>
                    </a:cubicBezTo>
                    <a:cubicBezTo>
                      <a:pt x="1526683" y="223991"/>
                      <a:pt x="1531339" y="225749"/>
                      <a:pt x="1534414" y="230405"/>
                    </a:cubicBezTo>
                    <a:cubicBezTo>
                      <a:pt x="1543639" y="232250"/>
                      <a:pt x="1549964" y="237960"/>
                      <a:pt x="1555235" y="242704"/>
                    </a:cubicBezTo>
                    <a:cubicBezTo>
                      <a:pt x="1556641" y="244022"/>
                      <a:pt x="1557959" y="245164"/>
                      <a:pt x="1559277" y="246218"/>
                    </a:cubicBezTo>
                    <a:cubicBezTo>
                      <a:pt x="1573948" y="258079"/>
                      <a:pt x="1589498" y="271169"/>
                      <a:pt x="1603203" y="286192"/>
                    </a:cubicBezTo>
                    <a:cubicBezTo>
                      <a:pt x="1610671" y="294362"/>
                      <a:pt x="1617348" y="303323"/>
                      <a:pt x="1623849" y="311933"/>
                    </a:cubicBezTo>
                    <a:cubicBezTo>
                      <a:pt x="1625167" y="313690"/>
                      <a:pt x="1626397" y="315359"/>
                      <a:pt x="1627715" y="317116"/>
                    </a:cubicBezTo>
                    <a:cubicBezTo>
                      <a:pt x="1633952" y="325463"/>
                      <a:pt x="1639751" y="334951"/>
                      <a:pt x="1645022" y="345317"/>
                    </a:cubicBezTo>
                    <a:cubicBezTo>
                      <a:pt x="1646164" y="347602"/>
                      <a:pt x="1647394" y="349886"/>
                      <a:pt x="1648712" y="352258"/>
                    </a:cubicBezTo>
                    <a:cubicBezTo>
                      <a:pt x="1654071" y="362185"/>
                      <a:pt x="1660133" y="373343"/>
                      <a:pt x="1660484" y="386960"/>
                    </a:cubicBezTo>
                    <a:cubicBezTo>
                      <a:pt x="1664174" y="400490"/>
                      <a:pt x="1667951" y="418148"/>
                      <a:pt x="1666634" y="436773"/>
                    </a:cubicBezTo>
                    <a:cubicBezTo>
                      <a:pt x="1666546" y="437476"/>
                      <a:pt x="1666546" y="438179"/>
                      <a:pt x="1666546" y="438882"/>
                    </a:cubicBezTo>
                    <a:cubicBezTo>
                      <a:pt x="1666370" y="442308"/>
                      <a:pt x="1666194" y="446613"/>
                      <a:pt x="1664437" y="450654"/>
                    </a:cubicBezTo>
                    <a:cubicBezTo>
                      <a:pt x="1665843" y="454959"/>
                      <a:pt x="1664525" y="458473"/>
                      <a:pt x="1663383" y="460494"/>
                    </a:cubicBezTo>
                    <a:cubicBezTo>
                      <a:pt x="1663119" y="460933"/>
                      <a:pt x="1662856" y="462514"/>
                      <a:pt x="1662680" y="463569"/>
                    </a:cubicBezTo>
                    <a:cubicBezTo>
                      <a:pt x="1662593" y="464008"/>
                      <a:pt x="1662505" y="464359"/>
                      <a:pt x="1662417" y="464799"/>
                    </a:cubicBezTo>
                    <a:cubicBezTo>
                      <a:pt x="1661978" y="466907"/>
                      <a:pt x="1661626" y="469103"/>
                      <a:pt x="1661275" y="471475"/>
                    </a:cubicBezTo>
                    <a:cubicBezTo>
                      <a:pt x="1660484" y="476571"/>
                      <a:pt x="1659605" y="481842"/>
                      <a:pt x="1657761" y="487113"/>
                    </a:cubicBezTo>
                    <a:cubicBezTo>
                      <a:pt x="1653544" y="499149"/>
                      <a:pt x="1648009" y="513118"/>
                      <a:pt x="1639136" y="525945"/>
                    </a:cubicBezTo>
                    <a:cubicBezTo>
                      <a:pt x="1636236" y="530074"/>
                      <a:pt x="1633689" y="534467"/>
                      <a:pt x="1630877" y="539035"/>
                    </a:cubicBezTo>
                    <a:lnTo>
                      <a:pt x="1629208" y="541846"/>
                    </a:lnTo>
                    <a:cubicBezTo>
                      <a:pt x="1619896" y="557309"/>
                      <a:pt x="1607157" y="569257"/>
                      <a:pt x="1594945" y="580678"/>
                    </a:cubicBezTo>
                    <a:cubicBezTo>
                      <a:pt x="1589674" y="585597"/>
                      <a:pt x="1584754" y="590254"/>
                      <a:pt x="1580010" y="595174"/>
                    </a:cubicBezTo>
                    <a:cubicBezTo>
                      <a:pt x="1575442" y="599918"/>
                      <a:pt x="1569907" y="603256"/>
                      <a:pt x="1565075" y="606243"/>
                    </a:cubicBezTo>
                    <a:cubicBezTo>
                      <a:pt x="1562966" y="607473"/>
                      <a:pt x="1561034" y="608703"/>
                      <a:pt x="1559189" y="609933"/>
                    </a:cubicBezTo>
                    <a:cubicBezTo>
                      <a:pt x="1556817" y="611602"/>
                      <a:pt x="1554357" y="613359"/>
                      <a:pt x="1551897" y="615028"/>
                    </a:cubicBezTo>
                    <a:cubicBezTo>
                      <a:pt x="1546538" y="618806"/>
                      <a:pt x="1541003" y="622760"/>
                      <a:pt x="1535205" y="626274"/>
                    </a:cubicBezTo>
                    <a:cubicBezTo>
                      <a:pt x="1529143" y="629964"/>
                      <a:pt x="1522817" y="633214"/>
                      <a:pt x="1516755" y="636377"/>
                    </a:cubicBezTo>
                    <a:cubicBezTo>
                      <a:pt x="1513241" y="638222"/>
                      <a:pt x="1509639" y="640155"/>
                      <a:pt x="1506125" y="642000"/>
                    </a:cubicBezTo>
                    <a:cubicBezTo>
                      <a:pt x="1492420" y="649555"/>
                      <a:pt x="1475991" y="657989"/>
                      <a:pt x="1458157" y="663787"/>
                    </a:cubicBezTo>
                    <a:cubicBezTo>
                      <a:pt x="1451831" y="665808"/>
                      <a:pt x="1445330" y="668268"/>
                      <a:pt x="1439093" y="670640"/>
                    </a:cubicBezTo>
                    <a:cubicBezTo>
                      <a:pt x="1430571" y="673890"/>
                      <a:pt x="1421698" y="677229"/>
                      <a:pt x="1412649" y="679777"/>
                    </a:cubicBezTo>
                    <a:cubicBezTo>
                      <a:pt x="1410189" y="680480"/>
                      <a:pt x="1407729" y="681270"/>
                      <a:pt x="1405093" y="682149"/>
                    </a:cubicBezTo>
                    <a:cubicBezTo>
                      <a:pt x="1396747" y="684872"/>
                      <a:pt x="1387259" y="687947"/>
                      <a:pt x="1376892" y="687947"/>
                    </a:cubicBezTo>
                    <a:cubicBezTo>
                      <a:pt x="1376804" y="687947"/>
                      <a:pt x="1376716" y="687947"/>
                      <a:pt x="1376628" y="687947"/>
                    </a:cubicBezTo>
                    <a:cubicBezTo>
                      <a:pt x="1376101" y="687947"/>
                      <a:pt x="1374608" y="688474"/>
                      <a:pt x="1373554" y="688826"/>
                    </a:cubicBezTo>
                    <a:lnTo>
                      <a:pt x="1373202" y="688914"/>
                    </a:lnTo>
                    <a:cubicBezTo>
                      <a:pt x="1372236" y="689265"/>
                      <a:pt x="1371006" y="689792"/>
                      <a:pt x="1369688" y="690319"/>
                    </a:cubicBezTo>
                    <a:cubicBezTo>
                      <a:pt x="1365998" y="691988"/>
                      <a:pt x="1361342" y="694009"/>
                      <a:pt x="1355895" y="693746"/>
                    </a:cubicBezTo>
                    <a:cubicBezTo>
                      <a:pt x="1352381" y="693570"/>
                      <a:pt x="1348779" y="694624"/>
                      <a:pt x="1344650" y="695942"/>
                    </a:cubicBezTo>
                    <a:cubicBezTo>
                      <a:pt x="1342453" y="696645"/>
                      <a:pt x="1340169" y="697348"/>
                      <a:pt x="1337709" y="697875"/>
                    </a:cubicBezTo>
                    <a:cubicBezTo>
                      <a:pt x="1329802" y="699720"/>
                      <a:pt x="1321281" y="701213"/>
                      <a:pt x="1312407" y="702267"/>
                    </a:cubicBezTo>
                    <a:cubicBezTo>
                      <a:pt x="1305818" y="703058"/>
                      <a:pt x="1299317" y="703497"/>
                      <a:pt x="1292992" y="703937"/>
                    </a:cubicBezTo>
                    <a:cubicBezTo>
                      <a:pt x="1290268" y="704112"/>
                      <a:pt x="1287633" y="704288"/>
                      <a:pt x="1284909" y="704464"/>
                    </a:cubicBezTo>
                    <a:cubicBezTo>
                      <a:pt x="1284382" y="704464"/>
                      <a:pt x="1283943" y="704552"/>
                      <a:pt x="1283503" y="704552"/>
                    </a:cubicBezTo>
                    <a:cubicBezTo>
                      <a:pt x="1271292" y="710965"/>
                      <a:pt x="1259080" y="709559"/>
                      <a:pt x="1249241" y="707099"/>
                    </a:cubicBezTo>
                    <a:cubicBezTo>
                      <a:pt x="1243794" y="711228"/>
                      <a:pt x="1237556" y="710965"/>
                      <a:pt x="1234218" y="710789"/>
                    </a:cubicBezTo>
                    <a:cubicBezTo>
                      <a:pt x="1233602" y="710789"/>
                      <a:pt x="1233075" y="710701"/>
                      <a:pt x="1232548" y="710701"/>
                    </a:cubicBezTo>
                    <a:cubicBezTo>
                      <a:pt x="1229825" y="710613"/>
                      <a:pt x="1226838" y="710877"/>
                      <a:pt x="1223763" y="711141"/>
                    </a:cubicBezTo>
                    <a:cubicBezTo>
                      <a:pt x="1217789" y="711580"/>
                      <a:pt x="1211024" y="712195"/>
                      <a:pt x="1203820" y="710877"/>
                    </a:cubicBezTo>
                    <a:cubicBezTo>
                      <a:pt x="1203381" y="710965"/>
                      <a:pt x="1202590" y="711228"/>
                      <a:pt x="1202063" y="711316"/>
                    </a:cubicBezTo>
                    <a:cubicBezTo>
                      <a:pt x="1200745" y="711668"/>
                      <a:pt x="1199076" y="712195"/>
                      <a:pt x="1197143" y="712458"/>
                    </a:cubicBezTo>
                    <a:cubicBezTo>
                      <a:pt x="1196880" y="712458"/>
                      <a:pt x="1196616" y="712546"/>
                      <a:pt x="1196265" y="712634"/>
                    </a:cubicBezTo>
                    <a:cubicBezTo>
                      <a:pt x="1193366" y="713161"/>
                      <a:pt x="1188094" y="714040"/>
                      <a:pt x="1183526" y="710701"/>
                    </a:cubicBezTo>
                    <a:cubicBezTo>
                      <a:pt x="1182999" y="710701"/>
                      <a:pt x="1181769" y="710701"/>
                      <a:pt x="1180978" y="710789"/>
                    </a:cubicBezTo>
                    <a:cubicBezTo>
                      <a:pt x="1179221" y="710877"/>
                      <a:pt x="1177025" y="711053"/>
                      <a:pt x="1174653" y="710789"/>
                    </a:cubicBezTo>
                    <a:cubicBezTo>
                      <a:pt x="1174213" y="710701"/>
                      <a:pt x="1173335" y="710789"/>
                      <a:pt x="1172544" y="710789"/>
                    </a:cubicBezTo>
                    <a:cubicBezTo>
                      <a:pt x="1169645" y="710877"/>
                      <a:pt x="1163759" y="711141"/>
                      <a:pt x="1158663" y="707363"/>
                    </a:cubicBezTo>
                    <a:cubicBezTo>
                      <a:pt x="1153831" y="707099"/>
                      <a:pt x="1149526" y="705781"/>
                      <a:pt x="1145573" y="704639"/>
                    </a:cubicBezTo>
                    <a:cubicBezTo>
                      <a:pt x="1139863" y="702882"/>
                      <a:pt x="1136436" y="702004"/>
                      <a:pt x="1132747" y="703321"/>
                    </a:cubicBezTo>
                    <a:cubicBezTo>
                      <a:pt x="1122467" y="707099"/>
                      <a:pt x="1110871" y="705781"/>
                      <a:pt x="1100768" y="703937"/>
                    </a:cubicBezTo>
                    <a:cubicBezTo>
                      <a:pt x="1099625" y="703761"/>
                      <a:pt x="1098571" y="703849"/>
                      <a:pt x="1096639" y="704024"/>
                    </a:cubicBezTo>
                    <a:cubicBezTo>
                      <a:pt x="1095672" y="704112"/>
                      <a:pt x="1094530" y="704200"/>
                      <a:pt x="1093212" y="704288"/>
                    </a:cubicBezTo>
                    <a:cubicBezTo>
                      <a:pt x="1086623" y="704552"/>
                      <a:pt x="1080386" y="703585"/>
                      <a:pt x="1074412" y="702619"/>
                    </a:cubicBezTo>
                    <a:cubicBezTo>
                      <a:pt x="1073445" y="702443"/>
                      <a:pt x="1072391" y="702267"/>
                      <a:pt x="1071425" y="702180"/>
                    </a:cubicBezTo>
                    <a:cubicBezTo>
                      <a:pt x="1066593" y="701477"/>
                      <a:pt x="1061761" y="700510"/>
                      <a:pt x="1057104" y="699632"/>
                    </a:cubicBezTo>
                    <a:cubicBezTo>
                      <a:pt x="1054732" y="699192"/>
                      <a:pt x="1052360" y="698665"/>
                      <a:pt x="1049900" y="698314"/>
                    </a:cubicBezTo>
                    <a:cubicBezTo>
                      <a:pt x="1046211" y="697611"/>
                      <a:pt x="1042521" y="696996"/>
                      <a:pt x="1038919" y="696293"/>
                    </a:cubicBezTo>
                    <a:cubicBezTo>
                      <a:pt x="1033559" y="695327"/>
                      <a:pt x="1028201" y="694360"/>
                      <a:pt x="1022929" y="693394"/>
                    </a:cubicBezTo>
                    <a:cubicBezTo>
                      <a:pt x="1015286" y="691988"/>
                      <a:pt x="1005183" y="689792"/>
                      <a:pt x="995079" y="685839"/>
                    </a:cubicBezTo>
                    <a:cubicBezTo>
                      <a:pt x="994201" y="685663"/>
                      <a:pt x="991741" y="685399"/>
                      <a:pt x="989193" y="685663"/>
                    </a:cubicBezTo>
                    <a:cubicBezTo>
                      <a:pt x="983658" y="686190"/>
                      <a:pt x="978475" y="684784"/>
                      <a:pt x="974258" y="683730"/>
                    </a:cubicBezTo>
                    <a:lnTo>
                      <a:pt x="973028" y="683379"/>
                    </a:lnTo>
                    <a:cubicBezTo>
                      <a:pt x="970041" y="682588"/>
                      <a:pt x="967318" y="681534"/>
                      <a:pt x="964946" y="680567"/>
                    </a:cubicBezTo>
                    <a:cubicBezTo>
                      <a:pt x="963716" y="680040"/>
                      <a:pt x="962574" y="679601"/>
                      <a:pt x="961432" y="679250"/>
                    </a:cubicBezTo>
                    <a:cubicBezTo>
                      <a:pt x="957917" y="678020"/>
                      <a:pt x="954403" y="676878"/>
                      <a:pt x="950713" y="675648"/>
                    </a:cubicBezTo>
                    <a:cubicBezTo>
                      <a:pt x="942279" y="672924"/>
                      <a:pt x="933494" y="670113"/>
                      <a:pt x="925148" y="665984"/>
                    </a:cubicBezTo>
                    <a:cubicBezTo>
                      <a:pt x="921282" y="664051"/>
                      <a:pt x="916978" y="662733"/>
                      <a:pt x="912321" y="661328"/>
                    </a:cubicBezTo>
                    <a:cubicBezTo>
                      <a:pt x="906435" y="659570"/>
                      <a:pt x="900285" y="657725"/>
                      <a:pt x="894224" y="654299"/>
                    </a:cubicBezTo>
                    <a:cubicBezTo>
                      <a:pt x="893872" y="654123"/>
                      <a:pt x="891851" y="654211"/>
                      <a:pt x="889304" y="656408"/>
                    </a:cubicBezTo>
                    <a:cubicBezTo>
                      <a:pt x="888513" y="657023"/>
                      <a:pt x="887810" y="657725"/>
                      <a:pt x="887019" y="658340"/>
                    </a:cubicBezTo>
                    <a:cubicBezTo>
                      <a:pt x="881397" y="663260"/>
                      <a:pt x="875598" y="668268"/>
                      <a:pt x="868746" y="672133"/>
                    </a:cubicBezTo>
                    <a:cubicBezTo>
                      <a:pt x="866110" y="673627"/>
                      <a:pt x="863562" y="675033"/>
                      <a:pt x="860927" y="676526"/>
                    </a:cubicBezTo>
                    <a:cubicBezTo>
                      <a:pt x="844850" y="685663"/>
                      <a:pt x="828157" y="695063"/>
                      <a:pt x="810674" y="702443"/>
                    </a:cubicBezTo>
                    <a:lnTo>
                      <a:pt x="810147" y="702707"/>
                    </a:lnTo>
                    <a:cubicBezTo>
                      <a:pt x="794509" y="709296"/>
                      <a:pt x="778344" y="716148"/>
                      <a:pt x="762004" y="721771"/>
                    </a:cubicBezTo>
                    <a:cubicBezTo>
                      <a:pt x="760247" y="722386"/>
                      <a:pt x="758401" y="723089"/>
                      <a:pt x="756556" y="723791"/>
                    </a:cubicBezTo>
                    <a:cubicBezTo>
                      <a:pt x="748650" y="726779"/>
                      <a:pt x="739777" y="730205"/>
                      <a:pt x="729410" y="729678"/>
                    </a:cubicBezTo>
                    <a:cubicBezTo>
                      <a:pt x="729234" y="729766"/>
                      <a:pt x="729058" y="729854"/>
                      <a:pt x="728970" y="729941"/>
                    </a:cubicBezTo>
                    <a:cubicBezTo>
                      <a:pt x="723084" y="733895"/>
                      <a:pt x="716407" y="735827"/>
                      <a:pt x="708501" y="735827"/>
                    </a:cubicBezTo>
                    <a:cubicBezTo>
                      <a:pt x="708325" y="735827"/>
                      <a:pt x="708149" y="735827"/>
                      <a:pt x="708061" y="735827"/>
                    </a:cubicBezTo>
                    <a:cubicBezTo>
                      <a:pt x="701297" y="740132"/>
                      <a:pt x="693917" y="741187"/>
                      <a:pt x="688031" y="742065"/>
                    </a:cubicBezTo>
                    <a:cubicBezTo>
                      <a:pt x="685219" y="742504"/>
                      <a:pt x="682584" y="742856"/>
                      <a:pt x="680300" y="743471"/>
                    </a:cubicBezTo>
                    <a:cubicBezTo>
                      <a:pt x="670372" y="746282"/>
                      <a:pt x="660445" y="747336"/>
                      <a:pt x="650869" y="748391"/>
                    </a:cubicBezTo>
                    <a:cubicBezTo>
                      <a:pt x="642962" y="749269"/>
                      <a:pt x="635582" y="750060"/>
                      <a:pt x="628290" y="751729"/>
                    </a:cubicBezTo>
                    <a:cubicBezTo>
                      <a:pt x="620207" y="753574"/>
                      <a:pt x="612125" y="754189"/>
                      <a:pt x="604306" y="754804"/>
                    </a:cubicBezTo>
                    <a:cubicBezTo>
                      <a:pt x="598244" y="755243"/>
                      <a:pt x="592621" y="755682"/>
                      <a:pt x="587087" y="756649"/>
                    </a:cubicBezTo>
                    <a:cubicBezTo>
                      <a:pt x="578565" y="758142"/>
                      <a:pt x="570394" y="758757"/>
                      <a:pt x="561960" y="758494"/>
                    </a:cubicBezTo>
                    <a:cubicBezTo>
                      <a:pt x="557568" y="758406"/>
                      <a:pt x="552824" y="758142"/>
                      <a:pt x="547728" y="756649"/>
                    </a:cubicBezTo>
                    <a:cubicBezTo>
                      <a:pt x="546674" y="756385"/>
                      <a:pt x="543248" y="757176"/>
                      <a:pt x="541139" y="757703"/>
                    </a:cubicBezTo>
                    <a:cubicBezTo>
                      <a:pt x="539997" y="757967"/>
                      <a:pt x="538767" y="758230"/>
                      <a:pt x="537537" y="758494"/>
                    </a:cubicBezTo>
                    <a:cubicBezTo>
                      <a:pt x="533759" y="760866"/>
                      <a:pt x="530070" y="761217"/>
                      <a:pt x="526468" y="759636"/>
                    </a:cubicBezTo>
                    <a:cubicBezTo>
                      <a:pt x="524886" y="758933"/>
                      <a:pt x="522602" y="759285"/>
                      <a:pt x="519000" y="759987"/>
                    </a:cubicBezTo>
                    <a:cubicBezTo>
                      <a:pt x="515837" y="760602"/>
                      <a:pt x="512762" y="761217"/>
                      <a:pt x="509336" y="761217"/>
                    </a:cubicBezTo>
                    <a:close/>
                    <a:moveTo>
                      <a:pt x="473228" y="753925"/>
                    </a:moveTo>
                    <a:cubicBezTo>
                      <a:pt x="473228" y="753925"/>
                      <a:pt x="473140" y="753925"/>
                      <a:pt x="473228" y="753925"/>
                    </a:cubicBezTo>
                    <a:cubicBezTo>
                      <a:pt x="473140" y="753925"/>
                      <a:pt x="473228" y="753925"/>
                      <a:pt x="473228" y="753925"/>
                    </a:cubicBezTo>
                    <a:close/>
                    <a:moveTo>
                      <a:pt x="471383" y="733631"/>
                    </a:moveTo>
                    <a:cubicBezTo>
                      <a:pt x="474546" y="733631"/>
                      <a:pt x="477972" y="734510"/>
                      <a:pt x="480696" y="736706"/>
                    </a:cubicBezTo>
                    <a:cubicBezTo>
                      <a:pt x="482101" y="737848"/>
                      <a:pt x="484034" y="738024"/>
                      <a:pt x="488515" y="738112"/>
                    </a:cubicBezTo>
                    <a:lnTo>
                      <a:pt x="489657" y="738112"/>
                    </a:lnTo>
                    <a:cubicBezTo>
                      <a:pt x="495455" y="738287"/>
                      <a:pt x="501693" y="739078"/>
                      <a:pt x="508106" y="740396"/>
                    </a:cubicBezTo>
                    <a:cubicBezTo>
                      <a:pt x="509687" y="740747"/>
                      <a:pt x="512147" y="740220"/>
                      <a:pt x="514783" y="739781"/>
                    </a:cubicBezTo>
                    <a:cubicBezTo>
                      <a:pt x="518736" y="739078"/>
                      <a:pt x="523920" y="738112"/>
                      <a:pt x="529454" y="739254"/>
                    </a:cubicBezTo>
                    <a:cubicBezTo>
                      <a:pt x="530157" y="738990"/>
                      <a:pt x="531036" y="738727"/>
                      <a:pt x="532002" y="738551"/>
                    </a:cubicBezTo>
                    <a:cubicBezTo>
                      <a:pt x="533232" y="738375"/>
                      <a:pt x="534550" y="738024"/>
                      <a:pt x="536044" y="737672"/>
                    </a:cubicBezTo>
                    <a:cubicBezTo>
                      <a:pt x="540875" y="736530"/>
                      <a:pt x="546938" y="735125"/>
                      <a:pt x="553087" y="736882"/>
                    </a:cubicBezTo>
                    <a:cubicBezTo>
                      <a:pt x="555986" y="737672"/>
                      <a:pt x="558798" y="737848"/>
                      <a:pt x="562312" y="737936"/>
                    </a:cubicBezTo>
                    <a:cubicBezTo>
                      <a:pt x="569340" y="738112"/>
                      <a:pt x="576193" y="737672"/>
                      <a:pt x="583221" y="736355"/>
                    </a:cubicBezTo>
                    <a:cubicBezTo>
                      <a:pt x="589722" y="735212"/>
                      <a:pt x="596223" y="734773"/>
                      <a:pt x="602461" y="734246"/>
                    </a:cubicBezTo>
                    <a:cubicBezTo>
                      <a:pt x="609841" y="733719"/>
                      <a:pt x="616781" y="733192"/>
                      <a:pt x="623282" y="731698"/>
                    </a:cubicBezTo>
                    <a:cubicBezTo>
                      <a:pt x="631716" y="729766"/>
                      <a:pt x="640150" y="728799"/>
                      <a:pt x="648321" y="727921"/>
                    </a:cubicBezTo>
                    <a:cubicBezTo>
                      <a:pt x="657458" y="726954"/>
                      <a:pt x="666067" y="725988"/>
                      <a:pt x="674325" y="723704"/>
                    </a:cubicBezTo>
                    <a:cubicBezTo>
                      <a:pt x="677927" y="722649"/>
                      <a:pt x="681354" y="722210"/>
                      <a:pt x="684692" y="721683"/>
                    </a:cubicBezTo>
                    <a:cubicBezTo>
                      <a:pt x="689700" y="720980"/>
                      <a:pt x="694005" y="720277"/>
                      <a:pt x="697167" y="718081"/>
                    </a:cubicBezTo>
                    <a:cubicBezTo>
                      <a:pt x="701209" y="715182"/>
                      <a:pt x="706041" y="715182"/>
                      <a:pt x="708061" y="715182"/>
                    </a:cubicBezTo>
                    <a:cubicBezTo>
                      <a:pt x="711839" y="715182"/>
                      <a:pt x="714650" y="714479"/>
                      <a:pt x="717110" y="712810"/>
                    </a:cubicBezTo>
                    <a:cubicBezTo>
                      <a:pt x="718955" y="711580"/>
                      <a:pt x="723963" y="708593"/>
                      <a:pt x="729937" y="709032"/>
                    </a:cubicBezTo>
                    <a:cubicBezTo>
                      <a:pt x="735999" y="709384"/>
                      <a:pt x="742324" y="707012"/>
                      <a:pt x="749001" y="704464"/>
                    </a:cubicBezTo>
                    <a:cubicBezTo>
                      <a:pt x="750934" y="703673"/>
                      <a:pt x="753042" y="702970"/>
                      <a:pt x="755063" y="702180"/>
                    </a:cubicBezTo>
                    <a:cubicBezTo>
                      <a:pt x="770789" y="696732"/>
                      <a:pt x="786603" y="690056"/>
                      <a:pt x="801977" y="683554"/>
                    </a:cubicBezTo>
                    <a:lnTo>
                      <a:pt x="802504" y="683291"/>
                    </a:lnTo>
                    <a:cubicBezTo>
                      <a:pt x="818933" y="676350"/>
                      <a:pt x="835098" y="667214"/>
                      <a:pt x="850648" y="658428"/>
                    </a:cubicBezTo>
                    <a:cubicBezTo>
                      <a:pt x="853284" y="656935"/>
                      <a:pt x="855919" y="655441"/>
                      <a:pt x="858467" y="654036"/>
                    </a:cubicBezTo>
                    <a:cubicBezTo>
                      <a:pt x="863475" y="651224"/>
                      <a:pt x="868219" y="647095"/>
                      <a:pt x="873314" y="642702"/>
                    </a:cubicBezTo>
                    <a:cubicBezTo>
                      <a:pt x="874105" y="642000"/>
                      <a:pt x="874808" y="641385"/>
                      <a:pt x="875598" y="640682"/>
                    </a:cubicBezTo>
                    <a:cubicBezTo>
                      <a:pt x="884296" y="633126"/>
                      <a:pt x="895453" y="631369"/>
                      <a:pt x="904063" y="636113"/>
                    </a:cubicBezTo>
                    <a:cubicBezTo>
                      <a:pt x="908280" y="638398"/>
                      <a:pt x="913024" y="639891"/>
                      <a:pt x="918207" y="641473"/>
                    </a:cubicBezTo>
                    <a:cubicBezTo>
                      <a:pt x="923391" y="643054"/>
                      <a:pt x="928838" y="644723"/>
                      <a:pt x="934285" y="647359"/>
                    </a:cubicBezTo>
                    <a:cubicBezTo>
                      <a:pt x="941225" y="650785"/>
                      <a:pt x="948869" y="653245"/>
                      <a:pt x="956951" y="655880"/>
                    </a:cubicBezTo>
                    <a:cubicBezTo>
                      <a:pt x="960641" y="657111"/>
                      <a:pt x="964507" y="658340"/>
                      <a:pt x="968284" y="659658"/>
                    </a:cubicBezTo>
                    <a:cubicBezTo>
                      <a:pt x="969778" y="660185"/>
                      <a:pt x="971183" y="660800"/>
                      <a:pt x="972589" y="661328"/>
                    </a:cubicBezTo>
                    <a:cubicBezTo>
                      <a:pt x="974610" y="662118"/>
                      <a:pt x="976542" y="662909"/>
                      <a:pt x="978300" y="663348"/>
                    </a:cubicBezTo>
                    <a:lnTo>
                      <a:pt x="979617" y="663700"/>
                    </a:lnTo>
                    <a:cubicBezTo>
                      <a:pt x="982429" y="664490"/>
                      <a:pt x="985328" y="665281"/>
                      <a:pt x="987173" y="665105"/>
                    </a:cubicBezTo>
                    <a:cubicBezTo>
                      <a:pt x="988754" y="664929"/>
                      <a:pt x="996837" y="664315"/>
                      <a:pt x="1002547" y="666511"/>
                    </a:cubicBezTo>
                    <a:cubicBezTo>
                      <a:pt x="1011069" y="669849"/>
                      <a:pt x="1019942" y="671782"/>
                      <a:pt x="1026707" y="673012"/>
                    </a:cubicBezTo>
                    <a:cubicBezTo>
                      <a:pt x="1031978" y="673978"/>
                      <a:pt x="1037249" y="674945"/>
                      <a:pt x="1042521" y="675911"/>
                    </a:cubicBezTo>
                    <a:cubicBezTo>
                      <a:pt x="1046211" y="676614"/>
                      <a:pt x="1049900" y="677229"/>
                      <a:pt x="1053590" y="677932"/>
                    </a:cubicBezTo>
                    <a:cubicBezTo>
                      <a:pt x="1056050" y="678371"/>
                      <a:pt x="1058510" y="678898"/>
                      <a:pt x="1060970" y="679338"/>
                    </a:cubicBezTo>
                    <a:cubicBezTo>
                      <a:pt x="1065626" y="680216"/>
                      <a:pt x="1070019" y="681095"/>
                      <a:pt x="1074499" y="681797"/>
                    </a:cubicBezTo>
                    <a:cubicBezTo>
                      <a:pt x="1075554" y="681973"/>
                      <a:pt x="1076608" y="682149"/>
                      <a:pt x="1077662" y="682325"/>
                    </a:cubicBezTo>
                    <a:cubicBezTo>
                      <a:pt x="1082846" y="683115"/>
                      <a:pt x="1087765" y="683906"/>
                      <a:pt x="1092246" y="683730"/>
                    </a:cubicBezTo>
                    <a:cubicBezTo>
                      <a:pt x="1092949" y="683730"/>
                      <a:pt x="1093652" y="683642"/>
                      <a:pt x="1094530" y="683554"/>
                    </a:cubicBezTo>
                    <a:cubicBezTo>
                      <a:pt x="1097078" y="683291"/>
                      <a:pt x="1100241" y="682939"/>
                      <a:pt x="1104282" y="683730"/>
                    </a:cubicBezTo>
                    <a:cubicBezTo>
                      <a:pt x="1111222" y="684960"/>
                      <a:pt x="1119832" y="686102"/>
                      <a:pt x="1125542" y="683994"/>
                    </a:cubicBezTo>
                    <a:cubicBezTo>
                      <a:pt x="1135821" y="680216"/>
                      <a:pt x="1144519" y="682852"/>
                      <a:pt x="1151459" y="684960"/>
                    </a:cubicBezTo>
                    <a:cubicBezTo>
                      <a:pt x="1155325" y="686102"/>
                      <a:pt x="1158663" y="687156"/>
                      <a:pt x="1161387" y="686805"/>
                    </a:cubicBezTo>
                    <a:lnTo>
                      <a:pt x="1168064" y="685927"/>
                    </a:lnTo>
                    <a:lnTo>
                      <a:pt x="1170787" y="690407"/>
                    </a:lnTo>
                    <a:cubicBezTo>
                      <a:pt x="1171051" y="690407"/>
                      <a:pt x="1171402" y="690407"/>
                      <a:pt x="1171666" y="690407"/>
                    </a:cubicBezTo>
                    <a:cubicBezTo>
                      <a:pt x="1173159" y="690319"/>
                      <a:pt x="1175004" y="690319"/>
                      <a:pt x="1176937" y="690495"/>
                    </a:cubicBezTo>
                    <a:cubicBezTo>
                      <a:pt x="1177464" y="690583"/>
                      <a:pt x="1178518" y="690495"/>
                      <a:pt x="1179485" y="690407"/>
                    </a:cubicBezTo>
                    <a:cubicBezTo>
                      <a:pt x="1182647" y="690231"/>
                      <a:pt x="1187655" y="689880"/>
                      <a:pt x="1192750" y="692516"/>
                    </a:cubicBezTo>
                    <a:cubicBezTo>
                      <a:pt x="1193190" y="692428"/>
                      <a:pt x="1193541" y="692340"/>
                      <a:pt x="1193981" y="692340"/>
                    </a:cubicBezTo>
                    <a:cubicBezTo>
                      <a:pt x="1194420" y="692252"/>
                      <a:pt x="1195298" y="691988"/>
                      <a:pt x="1196089" y="691813"/>
                    </a:cubicBezTo>
                    <a:cubicBezTo>
                      <a:pt x="1198900" y="691022"/>
                      <a:pt x="1202678" y="689880"/>
                      <a:pt x="1207071" y="690846"/>
                    </a:cubicBezTo>
                    <a:cubicBezTo>
                      <a:pt x="1211551" y="691725"/>
                      <a:pt x="1216559" y="691374"/>
                      <a:pt x="1221918" y="690934"/>
                    </a:cubicBezTo>
                    <a:cubicBezTo>
                      <a:pt x="1225256" y="690671"/>
                      <a:pt x="1228771" y="690407"/>
                      <a:pt x="1232461" y="690407"/>
                    </a:cubicBezTo>
                    <a:cubicBezTo>
                      <a:pt x="1233339" y="690407"/>
                      <a:pt x="1234218" y="690495"/>
                      <a:pt x="1235096" y="690495"/>
                    </a:cubicBezTo>
                    <a:cubicBezTo>
                      <a:pt x="1235623" y="690495"/>
                      <a:pt x="1236326" y="690583"/>
                      <a:pt x="1236853" y="690583"/>
                    </a:cubicBezTo>
                    <a:cubicBezTo>
                      <a:pt x="1241246" y="685487"/>
                      <a:pt x="1248714" y="685927"/>
                      <a:pt x="1252140" y="686893"/>
                    </a:cubicBezTo>
                    <a:cubicBezTo>
                      <a:pt x="1262594" y="689880"/>
                      <a:pt x="1268920" y="689616"/>
                      <a:pt x="1274806" y="686102"/>
                    </a:cubicBezTo>
                    <a:cubicBezTo>
                      <a:pt x="1278145" y="684082"/>
                      <a:pt x="1281483" y="684170"/>
                      <a:pt x="1283152" y="684257"/>
                    </a:cubicBezTo>
                    <a:cubicBezTo>
                      <a:pt x="1283240" y="684257"/>
                      <a:pt x="1283416" y="684257"/>
                      <a:pt x="1283503" y="684257"/>
                    </a:cubicBezTo>
                    <a:cubicBezTo>
                      <a:pt x="1286227" y="684082"/>
                      <a:pt x="1288950" y="683906"/>
                      <a:pt x="1291674" y="683730"/>
                    </a:cubicBezTo>
                    <a:cubicBezTo>
                      <a:pt x="1297999" y="683291"/>
                      <a:pt x="1304061" y="682939"/>
                      <a:pt x="1310035" y="682237"/>
                    </a:cubicBezTo>
                    <a:cubicBezTo>
                      <a:pt x="1318118" y="681270"/>
                      <a:pt x="1325937" y="679953"/>
                      <a:pt x="1333053" y="678283"/>
                    </a:cubicBezTo>
                    <a:cubicBezTo>
                      <a:pt x="1334810" y="677844"/>
                      <a:pt x="1336655" y="677317"/>
                      <a:pt x="1338588" y="676702"/>
                    </a:cubicBezTo>
                    <a:cubicBezTo>
                      <a:pt x="1343859" y="675121"/>
                      <a:pt x="1349833" y="673276"/>
                      <a:pt x="1357037" y="673627"/>
                    </a:cubicBezTo>
                    <a:cubicBezTo>
                      <a:pt x="1357828" y="673539"/>
                      <a:pt x="1359936" y="672573"/>
                      <a:pt x="1361342" y="671958"/>
                    </a:cubicBezTo>
                    <a:cubicBezTo>
                      <a:pt x="1363011" y="671255"/>
                      <a:pt x="1364856" y="670376"/>
                      <a:pt x="1366965" y="669761"/>
                    </a:cubicBezTo>
                    <a:lnTo>
                      <a:pt x="1367316" y="669674"/>
                    </a:lnTo>
                    <a:cubicBezTo>
                      <a:pt x="1369864" y="668883"/>
                      <a:pt x="1373027" y="667829"/>
                      <a:pt x="1376716" y="667829"/>
                    </a:cubicBezTo>
                    <a:cubicBezTo>
                      <a:pt x="1376804" y="667829"/>
                      <a:pt x="1376892" y="667829"/>
                      <a:pt x="1376980" y="667829"/>
                    </a:cubicBezTo>
                    <a:cubicBezTo>
                      <a:pt x="1384096" y="667829"/>
                      <a:pt x="1391212" y="665544"/>
                      <a:pt x="1398768" y="663085"/>
                    </a:cubicBezTo>
                    <a:cubicBezTo>
                      <a:pt x="1401403" y="662206"/>
                      <a:pt x="1404215" y="661328"/>
                      <a:pt x="1407026" y="660537"/>
                    </a:cubicBezTo>
                    <a:cubicBezTo>
                      <a:pt x="1415284" y="658165"/>
                      <a:pt x="1423367" y="655090"/>
                      <a:pt x="1431976" y="651927"/>
                    </a:cubicBezTo>
                    <a:cubicBezTo>
                      <a:pt x="1438478" y="649467"/>
                      <a:pt x="1445154" y="647007"/>
                      <a:pt x="1451919" y="644811"/>
                    </a:cubicBezTo>
                    <a:cubicBezTo>
                      <a:pt x="1468084" y="639540"/>
                      <a:pt x="1483459" y="631633"/>
                      <a:pt x="1496285" y="624517"/>
                    </a:cubicBezTo>
                    <a:cubicBezTo>
                      <a:pt x="1499975" y="622496"/>
                      <a:pt x="1503665" y="620563"/>
                      <a:pt x="1507267" y="618631"/>
                    </a:cubicBezTo>
                    <a:cubicBezTo>
                      <a:pt x="1513329" y="615468"/>
                      <a:pt x="1519127" y="612481"/>
                      <a:pt x="1524662" y="609142"/>
                    </a:cubicBezTo>
                    <a:cubicBezTo>
                      <a:pt x="1529846" y="606067"/>
                      <a:pt x="1534853" y="602553"/>
                      <a:pt x="1540036" y="598776"/>
                    </a:cubicBezTo>
                    <a:cubicBezTo>
                      <a:pt x="1542496" y="597018"/>
                      <a:pt x="1545044" y="595261"/>
                      <a:pt x="1547592" y="593504"/>
                    </a:cubicBezTo>
                    <a:cubicBezTo>
                      <a:pt x="1549876" y="591923"/>
                      <a:pt x="1552248" y="590517"/>
                      <a:pt x="1554445" y="589200"/>
                    </a:cubicBezTo>
                    <a:cubicBezTo>
                      <a:pt x="1558574" y="586652"/>
                      <a:pt x="1562527" y="584280"/>
                      <a:pt x="1565163" y="581556"/>
                    </a:cubicBezTo>
                    <a:cubicBezTo>
                      <a:pt x="1570258" y="576197"/>
                      <a:pt x="1575705" y="571190"/>
                      <a:pt x="1580888" y="566270"/>
                    </a:cubicBezTo>
                    <a:cubicBezTo>
                      <a:pt x="1592661" y="555288"/>
                      <a:pt x="1603730" y="544833"/>
                      <a:pt x="1611637" y="531831"/>
                    </a:cubicBezTo>
                    <a:lnTo>
                      <a:pt x="1613307" y="529108"/>
                    </a:lnTo>
                    <a:cubicBezTo>
                      <a:pt x="1616118" y="524451"/>
                      <a:pt x="1619017" y="519531"/>
                      <a:pt x="1622268" y="514875"/>
                    </a:cubicBezTo>
                    <a:cubicBezTo>
                      <a:pt x="1629735" y="504157"/>
                      <a:pt x="1634567" y="491682"/>
                      <a:pt x="1638345" y="480964"/>
                    </a:cubicBezTo>
                    <a:cubicBezTo>
                      <a:pt x="1639575" y="477362"/>
                      <a:pt x="1640278" y="473233"/>
                      <a:pt x="1640981" y="468840"/>
                    </a:cubicBezTo>
                    <a:cubicBezTo>
                      <a:pt x="1641420" y="466380"/>
                      <a:pt x="1641771" y="463832"/>
                      <a:pt x="1642298" y="461197"/>
                    </a:cubicBezTo>
                    <a:lnTo>
                      <a:pt x="1642474" y="460142"/>
                    </a:lnTo>
                    <a:cubicBezTo>
                      <a:pt x="1642738" y="458737"/>
                      <a:pt x="1643089" y="457067"/>
                      <a:pt x="1643616" y="455398"/>
                    </a:cubicBezTo>
                    <a:cubicBezTo>
                      <a:pt x="1641508" y="449776"/>
                      <a:pt x="1643968" y="445207"/>
                      <a:pt x="1645637" y="443011"/>
                    </a:cubicBezTo>
                    <a:cubicBezTo>
                      <a:pt x="1645900" y="442044"/>
                      <a:pt x="1645988" y="439848"/>
                      <a:pt x="1645988" y="438530"/>
                    </a:cubicBezTo>
                    <a:cubicBezTo>
                      <a:pt x="1645988" y="437652"/>
                      <a:pt x="1646076" y="436773"/>
                      <a:pt x="1646164" y="435895"/>
                    </a:cubicBezTo>
                    <a:cubicBezTo>
                      <a:pt x="1647042" y="423244"/>
                      <a:pt x="1645373" y="410066"/>
                      <a:pt x="1640365" y="391792"/>
                    </a:cubicBezTo>
                    <a:lnTo>
                      <a:pt x="1640014" y="390474"/>
                    </a:lnTo>
                    <a:lnTo>
                      <a:pt x="1640014" y="389069"/>
                    </a:lnTo>
                    <a:cubicBezTo>
                      <a:pt x="1640014" y="380020"/>
                      <a:pt x="1635533" y="371674"/>
                      <a:pt x="1630702" y="362712"/>
                    </a:cubicBezTo>
                    <a:cubicBezTo>
                      <a:pt x="1629384" y="360253"/>
                      <a:pt x="1627978" y="357705"/>
                      <a:pt x="1626748" y="355157"/>
                    </a:cubicBezTo>
                    <a:cubicBezTo>
                      <a:pt x="1622092" y="345845"/>
                      <a:pt x="1616996" y="337498"/>
                      <a:pt x="1611462" y="330119"/>
                    </a:cubicBezTo>
                    <a:cubicBezTo>
                      <a:pt x="1610144" y="328362"/>
                      <a:pt x="1608826" y="326605"/>
                      <a:pt x="1607508" y="324848"/>
                    </a:cubicBezTo>
                    <a:cubicBezTo>
                      <a:pt x="1601358" y="316589"/>
                      <a:pt x="1594945" y="308067"/>
                      <a:pt x="1588180" y="300688"/>
                    </a:cubicBezTo>
                    <a:cubicBezTo>
                      <a:pt x="1575354" y="286631"/>
                      <a:pt x="1560506" y="274244"/>
                      <a:pt x="1546450" y="262823"/>
                    </a:cubicBezTo>
                    <a:cubicBezTo>
                      <a:pt x="1544693" y="261417"/>
                      <a:pt x="1543111" y="259924"/>
                      <a:pt x="1541530" y="258518"/>
                    </a:cubicBezTo>
                    <a:cubicBezTo>
                      <a:pt x="1536610" y="254037"/>
                      <a:pt x="1533360" y="251226"/>
                      <a:pt x="1529230" y="251050"/>
                    </a:cubicBezTo>
                    <a:cubicBezTo>
                      <a:pt x="1524311" y="250787"/>
                      <a:pt x="1519567" y="247448"/>
                      <a:pt x="1517458" y="243056"/>
                    </a:cubicBezTo>
                    <a:cubicBezTo>
                      <a:pt x="1517282" y="242968"/>
                      <a:pt x="1517195" y="242968"/>
                      <a:pt x="1517019" y="242880"/>
                    </a:cubicBezTo>
                    <a:cubicBezTo>
                      <a:pt x="1516228" y="242616"/>
                      <a:pt x="1515437" y="242265"/>
                      <a:pt x="1514735" y="242001"/>
                    </a:cubicBezTo>
                    <a:cubicBezTo>
                      <a:pt x="1513768" y="241562"/>
                      <a:pt x="1512802" y="241211"/>
                      <a:pt x="1511836" y="240859"/>
                    </a:cubicBezTo>
                    <a:cubicBezTo>
                      <a:pt x="1507882" y="239278"/>
                      <a:pt x="1502962" y="237345"/>
                      <a:pt x="1498921" y="233480"/>
                    </a:cubicBezTo>
                    <a:cubicBezTo>
                      <a:pt x="1492420" y="227330"/>
                      <a:pt x="1484162" y="223289"/>
                      <a:pt x="1475376" y="218984"/>
                    </a:cubicBezTo>
                    <a:cubicBezTo>
                      <a:pt x="1471774" y="217227"/>
                      <a:pt x="1467996" y="215382"/>
                      <a:pt x="1464307" y="213361"/>
                    </a:cubicBezTo>
                    <a:cubicBezTo>
                      <a:pt x="1462813" y="212570"/>
                      <a:pt x="1460529" y="211955"/>
                      <a:pt x="1458069" y="211428"/>
                    </a:cubicBezTo>
                    <a:cubicBezTo>
                      <a:pt x="1454203" y="210462"/>
                      <a:pt x="1449899" y="209408"/>
                      <a:pt x="1445769" y="206860"/>
                    </a:cubicBezTo>
                    <a:cubicBezTo>
                      <a:pt x="1439620" y="203082"/>
                      <a:pt x="1432767" y="200534"/>
                      <a:pt x="1425387" y="197899"/>
                    </a:cubicBezTo>
                    <a:cubicBezTo>
                      <a:pt x="1420907" y="196230"/>
                      <a:pt x="1416251" y="194560"/>
                      <a:pt x="1411682" y="192540"/>
                    </a:cubicBezTo>
                    <a:cubicBezTo>
                      <a:pt x="1404830" y="189465"/>
                      <a:pt x="1397538" y="187181"/>
                      <a:pt x="1389807" y="184809"/>
                    </a:cubicBezTo>
                    <a:cubicBezTo>
                      <a:pt x="1384360" y="183139"/>
                      <a:pt x="1378825" y="181382"/>
                      <a:pt x="1373290" y="179274"/>
                    </a:cubicBezTo>
                    <a:cubicBezTo>
                      <a:pt x="1368195" y="177341"/>
                      <a:pt x="1363187" y="174090"/>
                      <a:pt x="1357828" y="169258"/>
                    </a:cubicBezTo>
                    <a:cubicBezTo>
                      <a:pt x="1354489" y="166271"/>
                      <a:pt x="1351414" y="163109"/>
                      <a:pt x="1348515" y="160034"/>
                    </a:cubicBezTo>
                    <a:cubicBezTo>
                      <a:pt x="1345265" y="156695"/>
                      <a:pt x="1342190" y="153445"/>
                      <a:pt x="1338939" y="150634"/>
                    </a:cubicBezTo>
                    <a:cubicBezTo>
                      <a:pt x="1330066" y="142990"/>
                      <a:pt x="1321896" y="136665"/>
                      <a:pt x="1313989" y="131306"/>
                    </a:cubicBezTo>
                    <a:lnTo>
                      <a:pt x="1310562" y="128934"/>
                    </a:lnTo>
                    <a:cubicBezTo>
                      <a:pt x="1296594" y="119445"/>
                      <a:pt x="1282098" y="109606"/>
                      <a:pt x="1267251" y="101347"/>
                    </a:cubicBezTo>
                    <a:cubicBezTo>
                      <a:pt x="1252930" y="93353"/>
                      <a:pt x="1237117" y="85885"/>
                      <a:pt x="1219019" y="78593"/>
                    </a:cubicBezTo>
                    <a:cubicBezTo>
                      <a:pt x="1216559" y="77627"/>
                      <a:pt x="1213923" y="76748"/>
                      <a:pt x="1211200" y="75870"/>
                    </a:cubicBezTo>
                    <a:cubicBezTo>
                      <a:pt x="1204874" y="73849"/>
                      <a:pt x="1197758" y="71565"/>
                      <a:pt x="1191169" y="66821"/>
                    </a:cubicBezTo>
                    <a:cubicBezTo>
                      <a:pt x="1189588" y="65679"/>
                      <a:pt x="1186689" y="64800"/>
                      <a:pt x="1184492" y="64098"/>
                    </a:cubicBezTo>
                    <a:lnTo>
                      <a:pt x="1180890" y="62955"/>
                    </a:lnTo>
                    <a:cubicBezTo>
                      <a:pt x="1172896" y="60408"/>
                      <a:pt x="1165252" y="57948"/>
                      <a:pt x="1157521" y="56015"/>
                    </a:cubicBezTo>
                    <a:cubicBezTo>
                      <a:pt x="1151547" y="54521"/>
                      <a:pt x="1145661" y="52764"/>
                      <a:pt x="1139951" y="51007"/>
                    </a:cubicBezTo>
                    <a:cubicBezTo>
                      <a:pt x="1129408" y="47757"/>
                      <a:pt x="1119481" y="44770"/>
                      <a:pt x="1109202" y="43715"/>
                    </a:cubicBezTo>
                    <a:cubicBezTo>
                      <a:pt x="1108235" y="43628"/>
                      <a:pt x="1107269" y="43540"/>
                      <a:pt x="1106302" y="43452"/>
                    </a:cubicBezTo>
                    <a:cubicBezTo>
                      <a:pt x="1100856" y="42925"/>
                      <a:pt x="1094618" y="42398"/>
                      <a:pt x="1088732" y="39762"/>
                    </a:cubicBezTo>
                    <a:cubicBezTo>
                      <a:pt x="1081528" y="36599"/>
                      <a:pt x="1073445" y="35369"/>
                      <a:pt x="1064923" y="34139"/>
                    </a:cubicBezTo>
                    <a:cubicBezTo>
                      <a:pt x="1060004" y="33437"/>
                      <a:pt x="1054908" y="32646"/>
                      <a:pt x="1049812" y="31504"/>
                    </a:cubicBezTo>
                    <a:cubicBezTo>
                      <a:pt x="1042345" y="29747"/>
                      <a:pt x="1034438" y="29132"/>
                      <a:pt x="1026004" y="28517"/>
                    </a:cubicBezTo>
                    <a:cubicBezTo>
                      <a:pt x="1021084" y="28165"/>
                      <a:pt x="1015901" y="27726"/>
                      <a:pt x="1010805" y="27111"/>
                    </a:cubicBezTo>
                    <a:cubicBezTo>
                      <a:pt x="1009224" y="26935"/>
                      <a:pt x="1007731" y="26584"/>
                      <a:pt x="1006500" y="26320"/>
                    </a:cubicBezTo>
                    <a:cubicBezTo>
                      <a:pt x="1005622" y="26145"/>
                      <a:pt x="1004216" y="25793"/>
                      <a:pt x="1003601" y="25793"/>
                    </a:cubicBezTo>
                    <a:lnTo>
                      <a:pt x="998154" y="29220"/>
                    </a:lnTo>
                    <a:lnTo>
                      <a:pt x="992532" y="25530"/>
                    </a:lnTo>
                    <a:cubicBezTo>
                      <a:pt x="991478" y="24827"/>
                      <a:pt x="989369" y="24915"/>
                      <a:pt x="986118" y="25178"/>
                    </a:cubicBezTo>
                    <a:cubicBezTo>
                      <a:pt x="983483" y="25354"/>
                      <a:pt x="980408" y="25618"/>
                      <a:pt x="977157" y="25178"/>
                    </a:cubicBezTo>
                    <a:cubicBezTo>
                      <a:pt x="969953" y="24300"/>
                      <a:pt x="963364" y="23509"/>
                      <a:pt x="957039" y="23246"/>
                    </a:cubicBezTo>
                    <a:cubicBezTo>
                      <a:pt x="953876" y="23070"/>
                      <a:pt x="950626" y="23158"/>
                      <a:pt x="947199" y="23158"/>
                    </a:cubicBezTo>
                    <a:cubicBezTo>
                      <a:pt x="943685" y="23158"/>
                      <a:pt x="940083" y="23246"/>
                      <a:pt x="936305" y="23070"/>
                    </a:cubicBezTo>
                    <a:cubicBezTo>
                      <a:pt x="933582" y="22982"/>
                      <a:pt x="931122" y="22367"/>
                      <a:pt x="929189" y="21840"/>
                    </a:cubicBezTo>
                    <a:cubicBezTo>
                      <a:pt x="928135" y="21576"/>
                      <a:pt x="926554" y="21225"/>
                      <a:pt x="926027" y="21225"/>
                    </a:cubicBezTo>
                    <a:cubicBezTo>
                      <a:pt x="923039" y="21488"/>
                      <a:pt x="920140" y="21664"/>
                      <a:pt x="917153" y="21928"/>
                    </a:cubicBezTo>
                    <a:cubicBezTo>
                      <a:pt x="912321" y="22279"/>
                      <a:pt x="907577" y="22631"/>
                      <a:pt x="902745" y="23070"/>
                    </a:cubicBezTo>
                    <a:cubicBezTo>
                      <a:pt x="898616" y="23421"/>
                      <a:pt x="894575" y="23509"/>
                      <a:pt x="890621" y="23597"/>
                    </a:cubicBezTo>
                    <a:cubicBezTo>
                      <a:pt x="885262" y="23773"/>
                      <a:pt x="880167" y="23860"/>
                      <a:pt x="875159" y="24651"/>
                    </a:cubicBezTo>
                    <a:cubicBezTo>
                      <a:pt x="866901" y="25881"/>
                      <a:pt x="858643" y="26057"/>
                      <a:pt x="850648" y="26145"/>
                    </a:cubicBezTo>
                    <a:cubicBezTo>
                      <a:pt x="845201" y="26233"/>
                      <a:pt x="840106" y="26320"/>
                      <a:pt x="834922" y="26760"/>
                    </a:cubicBezTo>
                    <a:cubicBezTo>
                      <a:pt x="832814" y="26935"/>
                      <a:pt x="830354" y="27638"/>
                      <a:pt x="827806" y="28341"/>
                    </a:cubicBezTo>
                    <a:cubicBezTo>
                      <a:pt x="822710" y="29747"/>
                      <a:pt x="816649" y="31504"/>
                      <a:pt x="809620" y="30362"/>
                    </a:cubicBezTo>
                    <a:cubicBezTo>
                      <a:pt x="800308" y="33437"/>
                      <a:pt x="790995" y="34491"/>
                      <a:pt x="781858" y="35633"/>
                    </a:cubicBezTo>
                    <a:cubicBezTo>
                      <a:pt x="774479" y="36511"/>
                      <a:pt x="767450" y="37390"/>
                      <a:pt x="760774" y="39235"/>
                    </a:cubicBezTo>
                    <a:cubicBezTo>
                      <a:pt x="756205" y="40465"/>
                      <a:pt x="751637" y="41168"/>
                      <a:pt x="747244" y="41783"/>
                    </a:cubicBezTo>
                    <a:cubicBezTo>
                      <a:pt x="741534" y="42661"/>
                      <a:pt x="736174" y="43452"/>
                      <a:pt x="732045" y="45385"/>
                    </a:cubicBezTo>
                    <a:cubicBezTo>
                      <a:pt x="722645" y="49777"/>
                      <a:pt x="712981" y="52501"/>
                      <a:pt x="703756" y="55136"/>
                    </a:cubicBezTo>
                    <a:cubicBezTo>
                      <a:pt x="699276" y="56454"/>
                      <a:pt x="694971" y="57596"/>
                      <a:pt x="690754" y="59002"/>
                    </a:cubicBezTo>
                    <a:cubicBezTo>
                      <a:pt x="676434" y="63658"/>
                      <a:pt x="661674" y="68578"/>
                      <a:pt x="647530" y="74728"/>
                    </a:cubicBezTo>
                    <a:cubicBezTo>
                      <a:pt x="638481" y="78681"/>
                      <a:pt x="629784" y="83337"/>
                      <a:pt x="620647" y="88257"/>
                    </a:cubicBezTo>
                    <a:cubicBezTo>
                      <a:pt x="617045" y="90190"/>
                      <a:pt x="613355" y="92123"/>
                      <a:pt x="609665" y="94056"/>
                    </a:cubicBezTo>
                    <a:cubicBezTo>
                      <a:pt x="607644" y="95110"/>
                      <a:pt x="605624" y="96076"/>
                      <a:pt x="603603" y="97131"/>
                    </a:cubicBezTo>
                    <a:cubicBezTo>
                      <a:pt x="598244" y="99854"/>
                      <a:pt x="593148" y="102402"/>
                      <a:pt x="588492" y="105389"/>
                    </a:cubicBezTo>
                    <a:cubicBezTo>
                      <a:pt x="577511" y="112505"/>
                      <a:pt x="566090" y="120500"/>
                      <a:pt x="554493" y="129109"/>
                    </a:cubicBezTo>
                    <a:cubicBezTo>
                      <a:pt x="538943" y="140618"/>
                      <a:pt x="526116" y="155202"/>
                      <a:pt x="515574" y="168029"/>
                    </a:cubicBezTo>
                    <a:cubicBezTo>
                      <a:pt x="513114" y="171016"/>
                      <a:pt x="510654" y="174003"/>
                      <a:pt x="508282" y="176990"/>
                    </a:cubicBezTo>
                    <a:cubicBezTo>
                      <a:pt x="504943" y="181119"/>
                      <a:pt x="501429" y="185424"/>
                      <a:pt x="497915" y="189641"/>
                    </a:cubicBezTo>
                    <a:cubicBezTo>
                      <a:pt x="493874" y="194385"/>
                      <a:pt x="487812" y="195000"/>
                      <a:pt x="486055" y="195088"/>
                    </a:cubicBezTo>
                    <a:cubicBezTo>
                      <a:pt x="483771" y="195175"/>
                      <a:pt x="481486" y="195175"/>
                      <a:pt x="479378" y="195175"/>
                    </a:cubicBezTo>
                    <a:cubicBezTo>
                      <a:pt x="474282" y="195175"/>
                      <a:pt x="469978" y="195175"/>
                      <a:pt x="466112" y="196493"/>
                    </a:cubicBezTo>
                    <a:cubicBezTo>
                      <a:pt x="462246" y="197899"/>
                      <a:pt x="458732" y="197196"/>
                      <a:pt x="456536" y="196845"/>
                    </a:cubicBezTo>
                    <a:cubicBezTo>
                      <a:pt x="456185" y="196757"/>
                      <a:pt x="455745" y="196669"/>
                      <a:pt x="455570" y="196669"/>
                    </a:cubicBezTo>
                    <a:cubicBezTo>
                      <a:pt x="453549" y="196493"/>
                      <a:pt x="451528" y="196142"/>
                      <a:pt x="449771" y="195790"/>
                    </a:cubicBezTo>
                    <a:cubicBezTo>
                      <a:pt x="447838" y="195439"/>
                      <a:pt x="445027" y="194912"/>
                      <a:pt x="444061" y="195175"/>
                    </a:cubicBezTo>
                    <a:cubicBezTo>
                      <a:pt x="439844" y="196669"/>
                      <a:pt x="435978" y="196845"/>
                      <a:pt x="432903" y="197108"/>
                    </a:cubicBezTo>
                    <a:cubicBezTo>
                      <a:pt x="432200" y="197108"/>
                      <a:pt x="431585" y="197196"/>
                      <a:pt x="430883" y="197284"/>
                    </a:cubicBezTo>
                    <a:cubicBezTo>
                      <a:pt x="420779" y="198162"/>
                      <a:pt x="410325" y="198426"/>
                      <a:pt x="401100" y="198690"/>
                    </a:cubicBezTo>
                    <a:cubicBezTo>
                      <a:pt x="396708" y="198865"/>
                      <a:pt x="392139" y="199568"/>
                      <a:pt x="387395" y="200271"/>
                    </a:cubicBezTo>
                    <a:cubicBezTo>
                      <a:pt x="381245" y="201237"/>
                      <a:pt x="374920" y="202204"/>
                      <a:pt x="368067" y="202116"/>
                    </a:cubicBezTo>
                    <a:cubicBezTo>
                      <a:pt x="364377" y="202028"/>
                      <a:pt x="359985" y="203258"/>
                      <a:pt x="355241" y="204576"/>
                    </a:cubicBezTo>
                    <a:cubicBezTo>
                      <a:pt x="351287" y="205630"/>
                      <a:pt x="347158" y="206772"/>
                      <a:pt x="342765" y="207387"/>
                    </a:cubicBezTo>
                    <a:cubicBezTo>
                      <a:pt x="339603" y="207826"/>
                      <a:pt x="336440" y="208441"/>
                      <a:pt x="333101" y="209144"/>
                    </a:cubicBezTo>
                    <a:cubicBezTo>
                      <a:pt x="327918" y="210198"/>
                      <a:pt x="322559" y="211253"/>
                      <a:pt x="316936" y="211692"/>
                    </a:cubicBezTo>
                    <a:cubicBezTo>
                      <a:pt x="309908" y="212219"/>
                      <a:pt x="303055" y="214152"/>
                      <a:pt x="295676" y="216172"/>
                    </a:cubicBezTo>
                    <a:cubicBezTo>
                      <a:pt x="293567" y="216787"/>
                      <a:pt x="291459" y="217314"/>
                      <a:pt x="289350" y="217929"/>
                    </a:cubicBezTo>
                    <a:cubicBezTo>
                      <a:pt x="282234" y="219774"/>
                      <a:pt x="275206" y="222059"/>
                      <a:pt x="267826" y="224519"/>
                    </a:cubicBezTo>
                    <a:cubicBezTo>
                      <a:pt x="263258" y="226012"/>
                      <a:pt x="258601" y="227506"/>
                      <a:pt x="253945" y="228999"/>
                    </a:cubicBezTo>
                    <a:cubicBezTo>
                      <a:pt x="250870" y="229965"/>
                      <a:pt x="247883" y="230668"/>
                      <a:pt x="244984" y="231283"/>
                    </a:cubicBezTo>
                    <a:cubicBezTo>
                      <a:pt x="241382" y="232162"/>
                      <a:pt x="237956" y="232952"/>
                      <a:pt x="234881" y="234095"/>
                    </a:cubicBezTo>
                    <a:cubicBezTo>
                      <a:pt x="220297" y="239366"/>
                      <a:pt x="205801" y="245691"/>
                      <a:pt x="192184" y="251665"/>
                    </a:cubicBezTo>
                    <a:cubicBezTo>
                      <a:pt x="169254" y="261769"/>
                      <a:pt x="149751" y="272223"/>
                      <a:pt x="132531" y="283381"/>
                    </a:cubicBezTo>
                    <a:cubicBezTo>
                      <a:pt x="130071" y="284962"/>
                      <a:pt x="127699" y="286983"/>
                      <a:pt x="125151" y="289179"/>
                    </a:cubicBezTo>
                    <a:cubicBezTo>
                      <a:pt x="120144" y="293396"/>
                      <a:pt x="114609" y="298052"/>
                      <a:pt x="107141" y="300863"/>
                    </a:cubicBezTo>
                    <a:cubicBezTo>
                      <a:pt x="106790" y="301303"/>
                      <a:pt x="106351" y="301742"/>
                      <a:pt x="105912" y="302181"/>
                    </a:cubicBezTo>
                    <a:cubicBezTo>
                      <a:pt x="103276" y="304641"/>
                      <a:pt x="100552" y="307189"/>
                      <a:pt x="98005" y="309649"/>
                    </a:cubicBezTo>
                    <a:cubicBezTo>
                      <a:pt x="91767" y="315623"/>
                      <a:pt x="85266" y="321860"/>
                      <a:pt x="78238" y="327395"/>
                    </a:cubicBezTo>
                    <a:cubicBezTo>
                      <a:pt x="72351" y="332139"/>
                      <a:pt x="67783" y="338377"/>
                      <a:pt x="62951" y="344966"/>
                    </a:cubicBezTo>
                    <a:cubicBezTo>
                      <a:pt x="60579" y="348305"/>
                      <a:pt x="58031" y="351731"/>
                      <a:pt x="55308" y="355069"/>
                    </a:cubicBezTo>
                    <a:cubicBezTo>
                      <a:pt x="55132" y="355333"/>
                      <a:pt x="54693" y="356299"/>
                      <a:pt x="54429" y="357002"/>
                    </a:cubicBezTo>
                    <a:cubicBezTo>
                      <a:pt x="53199" y="359901"/>
                      <a:pt x="51267" y="364206"/>
                      <a:pt x="46786" y="367544"/>
                    </a:cubicBezTo>
                    <a:cubicBezTo>
                      <a:pt x="41163" y="371674"/>
                      <a:pt x="38352" y="379053"/>
                      <a:pt x="35365" y="386784"/>
                    </a:cubicBezTo>
                    <a:cubicBezTo>
                      <a:pt x="34662" y="388541"/>
                      <a:pt x="33959" y="390474"/>
                      <a:pt x="33257" y="392231"/>
                    </a:cubicBezTo>
                    <a:cubicBezTo>
                      <a:pt x="28161" y="404707"/>
                      <a:pt x="25262" y="418939"/>
                      <a:pt x="22450" y="432732"/>
                    </a:cubicBezTo>
                    <a:lnTo>
                      <a:pt x="22099" y="434401"/>
                    </a:lnTo>
                    <a:cubicBezTo>
                      <a:pt x="20166" y="444065"/>
                      <a:pt x="20781" y="453729"/>
                      <a:pt x="21396" y="464008"/>
                    </a:cubicBezTo>
                    <a:cubicBezTo>
                      <a:pt x="21660" y="468664"/>
                      <a:pt x="22011" y="473496"/>
                      <a:pt x="22011" y="478328"/>
                    </a:cubicBezTo>
                    <a:cubicBezTo>
                      <a:pt x="22099" y="486499"/>
                      <a:pt x="25262" y="495284"/>
                      <a:pt x="28688" y="504596"/>
                    </a:cubicBezTo>
                    <a:cubicBezTo>
                      <a:pt x="30182" y="508638"/>
                      <a:pt x="31675" y="512767"/>
                      <a:pt x="32905" y="516984"/>
                    </a:cubicBezTo>
                    <a:cubicBezTo>
                      <a:pt x="34311" y="521552"/>
                      <a:pt x="35804" y="525242"/>
                      <a:pt x="37473" y="528141"/>
                    </a:cubicBezTo>
                    <a:cubicBezTo>
                      <a:pt x="40460" y="533324"/>
                      <a:pt x="43975" y="539386"/>
                      <a:pt x="48279" y="544745"/>
                    </a:cubicBezTo>
                    <a:cubicBezTo>
                      <a:pt x="51881" y="549314"/>
                      <a:pt x="54868" y="554058"/>
                      <a:pt x="57680" y="558626"/>
                    </a:cubicBezTo>
                    <a:cubicBezTo>
                      <a:pt x="61106" y="564249"/>
                      <a:pt x="64357" y="569520"/>
                      <a:pt x="68574" y="573825"/>
                    </a:cubicBezTo>
                    <a:cubicBezTo>
                      <a:pt x="72088" y="577427"/>
                      <a:pt x="75426" y="581205"/>
                      <a:pt x="78677" y="584807"/>
                    </a:cubicBezTo>
                    <a:cubicBezTo>
                      <a:pt x="87902" y="595086"/>
                      <a:pt x="96511" y="604838"/>
                      <a:pt x="107932" y="611163"/>
                    </a:cubicBezTo>
                    <a:cubicBezTo>
                      <a:pt x="111007" y="612920"/>
                      <a:pt x="112676" y="615468"/>
                      <a:pt x="113555" y="616873"/>
                    </a:cubicBezTo>
                    <a:cubicBezTo>
                      <a:pt x="113643" y="616961"/>
                      <a:pt x="113643" y="617049"/>
                      <a:pt x="113730" y="617137"/>
                    </a:cubicBezTo>
                    <a:cubicBezTo>
                      <a:pt x="114609" y="618016"/>
                      <a:pt x="115751" y="619070"/>
                      <a:pt x="116718" y="619773"/>
                    </a:cubicBezTo>
                    <a:cubicBezTo>
                      <a:pt x="119090" y="621442"/>
                      <a:pt x="121550" y="623111"/>
                      <a:pt x="123922" y="624780"/>
                    </a:cubicBezTo>
                    <a:cubicBezTo>
                      <a:pt x="132531" y="630754"/>
                      <a:pt x="141492" y="636992"/>
                      <a:pt x="150453" y="642790"/>
                    </a:cubicBezTo>
                    <a:cubicBezTo>
                      <a:pt x="160996" y="649643"/>
                      <a:pt x="171275" y="656232"/>
                      <a:pt x="181993" y="662030"/>
                    </a:cubicBezTo>
                    <a:cubicBezTo>
                      <a:pt x="185946" y="664227"/>
                      <a:pt x="190251" y="665984"/>
                      <a:pt x="194820" y="667917"/>
                    </a:cubicBezTo>
                    <a:cubicBezTo>
                      <a:pt x="200091" y="670113"/>
                      <a:pt x="205538" y="672485"/>
                      <a:pt x="210809" y="675472"/>
                    </a:cubicBezTo>
                    <a:cubicBezTo>
                      <a:pt x="211863" y="676087"/>
                      <a:pt x="212917" y="676702"/>
                      <a:pt x="213972" y="677317"/>
                    </a:cubicBezTo>
                    <a:cubicBezTo>
                      <a:pt x="217749" y="679513"/>
                      <a:pt x="221351" y="681622"/>
                      <a:pt x="224338" y="681973"/>
                    </a:cubicBezTo>
                    <a:cubicBezTo>
                      <a:pt x="229785" y="682588"/>
                      <a:pt x="233827" y="684960"/>
                      <a:pt x="237077" y="686805"/>
                    </a:cubicBezTo>
                    <a:cubicBezTo>
                      <a:pt x="239625" y="688299"/>
                      <a:pt x="241118" y="689089"/>
                      <a:pt x="242524" y="689177"/>
                    </a:cubicBezTo>
                    <a:cubicBezTo>
                      <a:pt x="248762" y="689441"/>
                      <a:pt x="253945" y="692164"/>
                      <a:pt x="258601" y="694536"/>
                    </a:cubicBezTo>
                    <a:cubicBezTo>
                      <a:pt x="260622" y="695591"/>
                      <a:pt x="262467" y="696557"/>
                      <a:pt x="264136" y="697172"/>
                    </a:cubicBezTo>
                    <a:lnTo>
                      <a:pt x="265805" y="697787"/>
                    </a:lnTo>
                    <a:cubicBezTo>
                      <a:pt x="275118" y="701213"/>
                      <a:pt x="284782" y="704639"/>
                      <a:pt x="294270" y="707275"/>
                    </a:cubicBezTo>
                    <a:cubicBezTo>
                      <a:pt x="306745" y="710613"/>
                      <a:pt x="319660" y="713601"/>
                      <a:pt x="332135" y="716412"/>
                    </a:cubicBezTo>
                    <a:cubicBezTo>
                      <a:pt x="334771" y="717027"/>
                      <a:pt x="337406" y="717642"/>
                      <a:pt x="340042" y="718257"/>
                    </a:cubicBezTo>
                    <a:cubicBezTo>
                      <a:pt x="351375" y="720892"/>
                      <a:pt x="363060" y="723528"/>
                      <a:pt x="374832" y="725812"/>
                    </a:cubicBezTo>
                    <a:cubicBezTo>
                      <a:pt x="377643" y="726339"/>
                      <a:pt x="380806" y="726603"/>
                      <a:pt x="384144" y="726866"/>
                    </a:cubicBezTo>
                    <a:cubicBezTo>
                      <a:pt x="390821" y="727394"/>
                      <a:pt x="398289" y="728008"/>
                      <a:pt x="405317" y="731171"/>
                    </a:cubicBezTo>
                    <a:cubicBezTo>
                      <a:pt x="411203" y="733807"/>
                      <a:pt x="417529" y="733983"/>
                      <a:pt x="424996" y="734158"/>
                    </a:cubicBezTo>
                    <a:cubicBezTo>
                      <a:pt x="430531" y="734334"/>
                      <a:pt x="436329" y="734422"/>
                      <a:pt x="442304" y="735652"/>
                    </a:cubicBezTo>
                    <a:cubicBezTo>
                      <a:pt x="451704" y="737584"/>
                      <a:pt x="459259" y="737321"/>
                      <a:pt x="465409" y="734773"/>
                    </a:cubicBezTo>
                    <a:cubicBezTo>
                      <a:pt x="467078" y="733983"/>
                      <a:pt x="469187" y="733631"/>
                      <a:pt x="471383" y="733631"/>
                    </a:cubicBezTo>
                    <a:close/>
                    <a:moveTo>
                      <a:pt x="1195562" y="694360"/>
                    </a:moveTo>
                    <a:cubicBezTo>
                      <a:pt x="1195650" y="694360"/>
                      <a:pt x="1195650" y="694448"/>
                      <a:pt x="1195562" y="694360"/>
                    </a:cubicBezTo>
                    <a:cubicBezTo>
                      <a:pt x="1195650" y="694448"/>
                      <a:pt x="1195650" y="694360"/>
                      <a:pt x="1195562" y="694360"/>
                    </a:cubicBezTo>
                    <a:close/>
                    <a:moveTo>
                      <a:pt x="1283064" y="684170"/>
                    </a:moveTo>
                    <a:cubicBezTo>
                      <a:pt x="1283064" y="684170"/>
                      <a:pt x="1283064" y="684170"/>
                      <a:pt x="1283064" y="684170"/>
                    </a:cubicBezTo>
                    <a:cubicBezTo>
                      <a:pt x="1283064" y="684170"/>
                      <a:pt x="1283064" y="684170"/>
                      <a:pt x="1283064" y="684170"/>
                    </a:cubicBezTo>
                    <a:close/>
                    <a:moveTo>
                      <a:pt x="1356861" y="673451"/>
                    </a:moveTo>
                    <a:cubicBezTo>
                      <a:pt x="1356861" y="673451"/>
                      <a:pt x="1356861" y="673451"/>
                      <a:pt x="1356861" y="673451"/>
                    </a:cubicBezTo>
                    <a:cubicBezTo>
                      <a:pt x="1356861" y="673451"/>
                      <a:pt x="1356861" y="673451"/>
                      <a:pt x="1356861" y="673451"/>
                    </a:cubicBezTo>
                    <a:close/>
                    <a:moveTo>
                      <a:pt x="113818" y="617137"/>
                    </a:moveTo>
                    <a:cubicBezTo>
                      <a:pt x="113818" y="617137"/>
                      <a:pt x="113818" y="617137"/>
                      <a:pt x="113818" y="617137"/>
                    </a:cubicBezTo>
                    <a:cubicBezTo>
                      <a:pt x="113818" y="617137"/>
                      <a:pt x="113818" y="617137"/>
                      <a:pt x="113818" y="617137"/>
                    </a:cubicBezTo>
                    <a:close/>
                    <a:moveTo>
                      <a:pt x="1150405" y="692164"/>
                    </a:moveTo>
                    <a:cubicBezTo>
                      <a:pt x="1149790" y="692164"/>
                      <a:pt x="1149175" y="692164"/>
                      <a:pt x="1148560" y="692076"/>
                    </a:cubicBezTo>
                    <a:cubicBezTo>
                      <a:pt x="1142235" y="691461"/>
                      <a:pt x="1135997" y="690143"/>
                      <a:pt x="1130199" y="688211"/>
                    </a:cubicBezTo>
                    <a:cubicBezTo>
                      <a:pt x="1126158" y="686805"/>
                      <a:pt x="1121853" y="685927"/>
                      <a:pt x="1117284" y="684960"/>
                    </a:cubicBezTo>
                    <a:cubicBezTo>
                      <a:pt x="1115000" y="684433"/>
                      <a:pt x="1112716" y="683994"/>
                      <a:pt x="1110344" y="683379"/>
                    </a:cubicBezTo>
                    <a:cubicBezTo>
                      <a:pt x="1106654" y="682500"/>
                      <a:pt x="1102437" y="682412"/>
                      <a:pt x="1097956" y="682237"/>
                    </a:cubicBezTo>
                    <a:cubicBezTo>
                      <a:pt x="1090050" y="682061"/>
                      <a:pt x="1081088" y="681797"/>
                      <a:pt x="1072039" y="677229"/>
                    </a:cubicBezTo>
                    <a:cubicBezTo>
                      <a:pt x="1069580" y="675999"/>
                      <a:pt x="1064572" y="675999"/>
                      <a:pt x="1060091" y="675999"/>
                    </a:cubicBezTo>
                    <a:cubicBezTo>
                      <a:pt x="1058334" y="675999"/>
                      <a:pt x="1056489" y="675999"/>
                      <a:pt x="1054644" y="675999"/>
                    </a:cubicBezTo>
                    <a:cubicBezTo>
                      <a:pt x="1048055" y="675823"/>
                      <a:pt x="1042257" y="674066"/>
                      <a:pt x="1037689" y="672749"/>
                    </a:cubicBezTo>
                    <a:cubicBezTo>
                      <a:pt x="1035931" y="672221"/>
                      <a:pt x="1033735" y="671958"/>
                      <a:pt x="1031275" y="671694"/>
                    </a:cubicBezTo>
                    <a:cubicBezTo>
                      <a:pt x="1027322" y="671255"/>
                      <a:pt x="1022753" y="670728"/>
                      <a:pt x="1018097" y="668883"/>
                    </a:cubicBezTo>
                    <a:cubicBezTo>
                      <a:pt x="1017570" y="668707"/>
                      <a:pt x="1017043" y="668444"/>
                      <a:pt x="1016604" y="668180"/>
                    </a:cubicBezTo>
                    <a:cubicBezTo>
                      <a:pt x="1010893" y="670552"/>
                      <a:pt x="1005095" y="668004"/>
                      <a:pt x="1001142" y="666335"/>
                    </a:cubicBezTo>
                    <a:cubicBezTo>
                      <a:pt x="1000614" y="666072"/>
                      <a:pt x="999999" y="665896"/>
                      <a:pt x="999560" y="665632"/>
                    </a:cubicBezTo>
                    <a:lnTo>
                      <a:pt x="996661" y="664490"/>
                    </a:lnTo>
                    <a:cubicBezTo>
                      <a:pt x="988227" y="661064"/>
                      <a:pt x="980232" y="657901"/>
                      <a:pt x="971886" y="657023"/>
                    </a:cubicBezTo>
                    <a:cubicBezTo>
                      <a:pt x="968196" y="656583"/>
                      <a:pt x="965209" y="655090"/>
                      <a:pt x="963101" y="653948"/>
                    </a:cubicBezTo>
                    <a:cubicBezTo>
                      <a:pt x="962486" y="653596"/>
                      <a:pt x="961695" y="653245"/>
                      <a:pt x="961344" y="653069"/>
                    </a:cubicBezTo>
                    <a:cubicBezTo>
                      <a:pt x="952998" y="651576"/>
                      <a:pt x="945530" y="648764"/>
                      <a:pt x="938238" y="646041"/>
                    </a:cubicBezTo>
                    <a:cubicBezTo>
                      <a:pt x="934197" y="644547"/>
                      <a:pt x="930331" y="643054"/>
                      <a:pt x="926466" y="641912"/>
                    </a:cubicBezTo>
                    <a:cubicBezTo>
                      <a:pt x="924796" y="641385"/>
                      <a:pt x="922952" y="640858"/>
                      <a:pt x="921370" y="640682"/>
                    </a:cubicBezTo>
                    <a:cubicBezTo>
                      <a:pt x="914693" y="639715"/>
                      <a:pt x="906259" y="634181"/>
                      <a:pt x="904327" y="627504"/>
                    </a:cubicBezTo>
                    <a:cubicBezTo>
                      <a:pt x="903097" y="623111"/>
                      <a:pt x="904414" y="618631"/>
                      <a:pt x="907841" y="615731"/>
                    </a:cubicBezTo>
                    <a:cubicBezTo>
                      <a:pt x="913024" y="611339"/>
                      <a:pt x="920931" y="605804"/>
                      <a:pt x="928750" y="608703"/>
                    </a:cubicBezTo>
                    <a:cubicBezTo>
                      <a:pt x="932440" y="610021"/>
                      <a:pt x="936569" y="610724"/>
                      <a:pt x="940874" y="611339"/>
                    </a:cubicBezTo>
                    <a:cubicBezTo>
                      <a:pt x="942631" y="611602"/>
                      <a:pt x="944388" y="611866"/>
                      <a:pt x="946233" y="612217"/>
                    </a:cubicBezTo>
                    <a:lnTo>
                      <a:pt x="950538" y="613008"/>
                    </a:lnTo>
                    <a:cubicBezTo>
                      <a:pt x="958972" y="614501"/>
                      <a:pt x="967757" y="616083"/>
                      <a:pt x="976367" y="618191"/>
                    </a:cubicBezTo>
                    <a:cubicBezTo>
                      <a:pt x="980847" y="619245"/>
                      <a:pt x="985416" y="619860"/>
                      <a:pt x="989808" y="619948"/>
                    </a:cubicBezTo>
                    <a:cubicBezTo>
                      <a:pt x="990775" y="619948"/>
                      <a:pt x="992356" y="619597"/>
                      <a:pt x="994025" y="619245"/>
                    </a:cubicBezTo>
                    <a:cubicBezTo>
                      <a:pt x="995870" y="618806"/>
                      <a:pt x="997891" y="618367"/>
                      <a:pt x="1000087" y="618103"/>
                    </a:cubicBezTo>
                    <a:cubicBezTo>
                      <a:pt x="1009751" y="617137"/>
                      <a:pt x="1019942" y="619245"/>
                      <a:pt x="1030397" y="624341"/>
                    </a:cubicBezTo>
                    <a:cubicBezTo>
                      <a:pt x="1034438" y="626274"/>
                      <a:pt x="1039006" y="626889"/>
                      <a:pt x="1044278" y="627504"/>
                    </a:cubicBezTo>
                    <a:cubicBezTo>
                      <a:pt x="1045947" y="627680"/>
                      <a:pt x="1047528" y="627943"/>
                      <a:pt x="1049198" y="628119"/>
                    </a:cubicBezTo>
                    <a:cubicBezTo>
                      <a:pt x="1051482" y="628470"/>
                      <a:pt x="1053766" y="628734"/>
                      <a:pt x="1056138" y="628997"/>
                    </a:cubicBezTo>
                    <a:cubicBezTo>
                      <a:pt x="1062551" y="629788"/>
                      <a:pt x="1069228" y="630579"/>
                      <a:pt x="1076081" y="632599"/>
                    </a:cubicBezTo>
                    <a:cubicBezTo>
                      <a:pt x="1082231" y="631369"/>
                      <a:pt x="1088029" y="631809"/>
                      <a:pt x="1093124" y="632160"/>
                    </a:cubicBezTo>
                    <a:cubicBezTo>
                      <a:pt x="1095848" y="632336"/>
                      <a:pt x="1098396" y="632599"/>
                      <a:pt x="1100768" y="632511"/>
                    </a:cubicBezTo>
                    <a:cubicBezTo>
                      <a:pt x="1109729" y="632248"/>
                      <a:pt x="1117723" y="632248"/>
                      <a:pt x="1125367" y="632511"/>
                    </a:cubicBezTo>
                    <a:cubicBezTo>
                      <a:pt x="1129232" y="632687"/>
                      <a:pt x="1132834" y="633390"/>
                      <a:pt x="1135997" y="634005"/>
                    </a:cubicBezTo>
                    <a:cubicBezTo>
                      <a:pt x="1137139" y="634181"/>
                      <a:pt x="1138193" y="634444"/>
                      <a:pt x="1139336" y="634620"/>
                    </a:cubicBezTo>
                    <a:cubicBezTo>
                      <a:pt x="1141005" y="634883"/>
                      <a:pt x="1143113" y="634708"/>
                      <a:pt x="1145573" y="634444"/>
                    </a:cubicBezTo>
                    <a:cubicBezTo>
                      <a:pt x="1148472" y="634093"/>
                      <a:pt x="1151723" y="633829"/>
                      <a:pt x="1155413" y="634093"/>
                    </a:cubicBezTo>
                    <a:lnTo>
                      <a:pt x="1159278" y="634444"/>
                    </a:lnTo>
                    <a:cubicBezTo>
                      <a:pt x="1172017" y="635498"/>
                      <a:pt x="1185195" y="636553"/>
                      <a:pt x="1198198" y="640770"/>
                    </a:cubicBezTo>
                    <a:cubicBezTo>
                      <a:pt x="1203205" y="640945"/>
                      <a:pt x="1208301" y="641297"/>
                      <a:pt x="1213133" y="641648"/>
                    </a:cubicBezTo>
                    <a:cubicBezTo>
                      <a:pt x="1225081" y="642439"/>
                      <a:pt x="1236326" y="643230"/>
                      <a:pt x="1247396" y="642263"/>
                    </a:cubicBezTo>
                    <a:cubicBezTo>
                      <a:pt x="1250471" y="642000"/>
                      <a:pt x="1253545" y="641912"/>
                      <a:pt x="1256444" y="641912"/>
                    </a:cubicBezTo>
                    <a:cubicBezTo>
                      <a:pt x="1262331" y="641824"/>
                      <a:pt x="1267338" y="641736"/>
                      <a:pt x="1271643" y="639891"/>
                    </a:cubicBezTo>
                    <a:cubicBezTo>
                      <a:pt x="1275070" y="638398"/>
                      <a:pt x="1278232" y="638749"/>
                      <a:pt x="1280692" y="639364"/>
                    </a:cubicBezTo>
                    <a:lnTo>
                      <a:pt x="1283240" y="635938"/>
                    </a:lnTo>
                    <a:lnTo>
                      <a:pt x="1291059" y="639979"/>
                    </a:lnTo>
                    <a:cubicBezTo>
                      <a:pt x="1294134" y="641560"/>
                      <a:pt x="1297736" y="641385"/>
                      <a:pt x="1303446" y="640945"/>
                    </a:cubicBezTo>
                    <a:cubicBezTo>
                      <a:pt x="1306082" y="640770"/>
                      <a:pt x="1308717" y="640594"/>
                      <a:pt x="1311617" y="640594"/>
                    </a:cubicBezTo>
                    <a:cubicBezTo>
                      <a:pt x="1327167" y="640945"/>
                      <a:pt x="1333932" y="638398"/>
                      <a:pt x="1338412" y="630491"/>
                    </a:cubicBezTo>
                    <a:cubicBezTo>
                      <a:pt x="1340872" y="626186"/>
                      <a:pt x="1345177" y="625044"/>
                      <a:pt x="1346846" y="624605"/>
                    </a:cubicBezTo>
                    <a:lnTo>
                      <a:pt x="1347110" y="624517"/>
                    </a:lnTo>
                    <a:cubicBezTo>
                      <a:pt x="1348428" y="624165"/>
                      <a:pt x="1349657" y="623726"/>
                      <a:pt x="1350975" y="623375"/>
                    </a:cubicBezTo>
                    <a:cubicBezTo>
                      <a:pt x="1354753" y="622233"/>
                      <a:pt x="1358618" y="621090"/>
                      <a:pt x="1362660" y="620212"/>
                    </a:cubicBezTo>
                    <a:cubicBezTo>
                      <a:pt x="1364417" y="619860"/>
                      <a:pt x="1366174" y="619421"/>
                      <a:pt x="1367931" y="618982"/>
                    </a:cubicBezTo>
                    <a:cubicBezTo>
                      <a:pt x="1374344" y="617488"/>
                      <a:pt x="1381021" y="615907"/>
                      <a:pt x="1388225" y="616083"/>
                    </a:cubicBezTo>
                    <a:cubicBezTo>
                      <a:pt x="1391564" y="616171"/>
                      <a:pt x="1395166" y="615028"/>
                      <a:pt x="1399207" y="613711"/>
                    </a:cubicBezTo>
                    <a:cubicBezTo>
                      <a:pt x="1403160" y="612393"/>
                      <a:pt x="1407729" y="610899"/>
                      <a:pt x="1412824" y="610460"/>
                    </a:cubicBezTo>
                    <a:cubicBezTo>
                      <a:pt x="1413791" y="610372"/>
                      <a:pt x="1414757" y="610284"/>
                      <a:pt x="1415723" y="610196"/>
                    </a:cubicBezTo>
                    <a:cubicBezTo>
                      <a:pt x="1420116" y="609845"/>
                      <a:pt x="1424684" y="609494"/>
                      <a:pt x="1427584" y="608176"/>
                    </a:cubicBezTo>
                    <a:cubicBezTo>
                      <a:pt x="1434348" y="605013"/>
                      <a:pt x="1441113" y="603783"/>
                      <a:pt x="1447263" y="602905"/>
                    </a:cubicBezTo>
                    <a:lnTo>
                      <a:pt x="1446384" y="601587"/>
                    </a:lnTo>
                    <a:lnTo>
                      <a:pt x="1457366" y="596843"/>
                    </a:lnTo>
                    <a:cubicBezTo>
                      <a:pt x="1458157" y="596491"/>
                      <a:pt x="1459123" y="595964"/>
                      <a:pt x="1460177" y="595437"/>
                    </a:cubicBezTo>
                    <a:cubicBezTo>
                      <a:pt x="1463428" y="593680"/>
                      <a:pt x="1467381" y="591572"/>
                      <a:pt x="1472389" y="591308"/>
                    </a:cubicBezTo>
                    <a:cubicBezTo>
                      <a:pt x="1478539" y="590957"/>
                      <a:pt x="1482405" y="589727"/>
                      <a:pt x="1485831" y="587091"/>
                    </a:cubicBezTo>
                    <a:cubicBezTo>
                      <a:pt x="1489433" y="584280"/>
                      <a:pt x="1493738" y="583401"/>
                      <a:pt x="1497076" y="582874"/>
                    </a:cubicBezTo>
                    <a:cubicBezTo>
                      <a:pt x="1499799" y="582523"/>
                      <a:pt x="1500151" y="581996"/>
                      <a:pt x="1500678" y="581205"/>
                    </a:cubicBezTo>
                    <a:cubicBezTo>
                      <a:pt x="1504104" y="576285"/>
                      <a:pt x="1512714" y="570399"/>
                      <a:pt x="1520357" y="573298"/>
                    </a:cubicBezTo>
                    <a:cubicBezTo>
                      <a:pt x="1521412" y="573737"/>
                      <a:pt x="1522026" y="573737"/>
                      <a:pt x="1526419" y="569872"/>
                    </a:cubicBezTo>
                    <a:lnTo>
                      <a:pt x="1526595" y="569696"/>
                    </a:lnTo>
                    <a:cubicBezTo>
                      <a:pt x="1534590" y="562668"/>
                      <a:pt x="1542233" y="554761"/>
                      <a:pt x="1549700" y="547030"/>
                    </a:cubicBezTo>
                    <a:cubicBezTo>
                      <a:pt x="1551282" y="545361"/>
                      <a:pt x="1552951" y="543691"/>
                      <a:pt x="1554532" y="542022"/>
                    </a:cubicBezTo>
                    <a:cubicBezTo>
                      <a:pt x="1554708" y="541407"/>
                      <a:pt x="1554884" y="540616"/>
                      <a:pt x="1555235" y="539826"/>
                    </a:cubicBezTo>
                    <a:cubicBezTo>
                      <a:pt x="1555323" y="539474"/>
                      <a:pt x="1555411" y="539211"/>
                      <a:pt x="1555587" y="538859"/>
                    </a:cubicBezTo>
                    <a:cubicBezTo>
                      <a:pt x="1556202" y="536927"/>
                      <a:pt x="1556992" y="534027"/>
                      <a:pt x="1559277" y="531392"/>
                    </a:cubicBezTo>
                    <a:cubicBezTo>
                      <a:pt x="1562439" y="527702"/>
                      <a:pt x="1565690" y="524100"/>
                      <a:pt x="1568853" y="520674"/>
                    </a:cubicBezTo>
                    <a:cubicBezTo>
                      <a:pt x="1571927" y="517247"/>
                      <a:pt x="1575178" y="513733"/>
                      <a:pt x="1578165" y="510219"/>
                    </a:cubicBezTo>
                    <a:cubicBezTo>
                      <a:pt x="1578868" y="509428"/>
                      <a:pt x="1579219" y="508813"/>
                      <a:pt x="1579395" y="508462"/>
                    </a:cubicBezTo>
                    <a:cubicBezTo>
                      <a:pt x="1579395" y="508110"/>
                      <a:pt x="1579395" y="507583"/>
                      <a:pt x="1579395" y="507144"/>
                    </a:cubicBezTo>
                    <a:cubicBezTo>
                      <a:pt x="1579483" y="504157"/>
                      <a:pt x="1579571" y="498007"/>
                      <a:pt x="1584842" y="493878"/>
                    </a:cubicBezTo>
                    <a:cubicBezTo>
                      <a:pt x="1586687" y="492472"/>
                      <a:pt x="1588883" y="491506"/>
                      <a:pt x="1591343" y="491155"/>
                    </a:cubicBezTo>
                    <a:cubicBezTo>
                      <a:pt x="1592573" y="488958"/>
                      <a:pt x="1593891" y="486850"/>
                      <a:pt x="1595121" y="484741"/>
                    </a:cubicBezTo>
                    <a:cubicBezTo>
                      <a:pt x="1599953" y="476747"/>
                      <a:pt x="1604170" y="469894"/>
                      <a:pt x="1604258" y="461812"/>
                    </a:cubicBezTo>
                    <a:cubicBezTo>
                      <a:pt x="1604258" y="461284"/>
                      <a:pt x="1604258" y="459879"/>
                      <a:pt x="1604170" y="459176"/>
                    </a:cubicBezTo>
                    <a:cubicBezTo>
                      <a:pt x="1596263" y="453026"/>
                      <a:pt x="1594330" y="443538"/>
                      <a:pt x="1598986" y="434489"/>
                    </a:cubicBezTo>
                    <a:cubicBezTo>
                      <a:pt x="1599338" y="433874"/>
                      <a:pt x="1599338" y="433523"/>
                      <a:pt x="1598899" y="432820"/>
                    </a:cubicBezTo>
                    <a:cubicBezTo>
                      <a:pt x="1596878" y="429218"/>
                      <a:pt x="1596351" y="425440"/>
                      <a:pt x="1595999" y="422717"/>
                    </a:cubicBezTo>
                    <a:lnTo>
                      <a:pt x="1595999" y="422541"/>
                    </a:lnTo>
                    <a:cubicBezTo>
                      <a:pt x="1595824" y="420960"/>
                      <a:pt x="1595824" y="419554"/>
                      <a:pt x="1595999" y="418324"/>
                    </a:cubicBezTo>
                    <a:cubicBezTo>
                      <a:pt x="1594418" y="415161"/>
                      <a:pt x="1593979" y="412174"/>
                      <a:pt x="1593627" y="410066"/>
                    </a:cubicBezTo>
                    <a:cubicBezTo>
                      <a:pt x="1593452" y="409187"/>
                      <a:pt x="1593364" y="408309"/>
                      <a:pt x="1593188" y="407869"/>
                    </a:cubicBezTo>
                    <a:cubicBezTo>
                      <a:pt x="1592749" y="406552"/>
                      <a:pt x="1591519" y="404794"/>
                      <a:pt x="1590201" y="402862"/>
                    </a:cubicBezTo>
                    <a:cubicBezTo>
                      <a:pt x="1589410" y="401720"/>
                      <a:pt x="1588532" y="400490"/>
                      <a:pt x="1587741" y="399172"/>
                    </a:cubicBezTo>
                    <a:cubicBezTo>
                      <a:pt x="1580274" y="386872"/>
                      <a:pt x="1575705" y="375978"/>
                      <a:pt x="1573421" y="364997"/>
                    </a:cubicBezTo>
                    <a:cubicBezTo>
                      <a:pt x="1568325" y="360516"/>
                      <a:pt x="1565514" y="354981"/>
                      <a:pt x="1563318" y="350413"/>
                    </a:cubicBezTo>
                    <a:cubicBezTo>
                      <a:pt x="1561912" y="347689"/>
                      <a:pt x="1560682" y="345054"/>
                      <a:pt x="1559101" y="343209"/>
                    </a:cubicBezTo>
                    <a:cubicBezTo>
                      <a:pt x="1555850" y="339256"/>
                      <a:pt x="1554532" y="334687"/>
                      <a:pt x="1553478" y="330997"/>
                    </a:cubicBezTo>
                    <a:cubicBezTo>
                      <a:pt x="1553127" y="329767"/>
                      <a:pt x="1552775" y="328625"/>
                      <a:pt x="1552512" y="327747"/>
                    </a:cubicBezTo>
                    <a:cubicBezTo>
                      <a:pt x="1549437" y="319488"/>
                      <a:pt x="1543375" y="312460"/>
                      <a:pt x="1536874" y="304905"/>
                    </a:cubicBezTo>
                    <a:cubicBezTo>
                      <a:pt x="1535556" y="303323"/>
                      <a:pt x="1534150" y="301742"/>
                      <a:pt x="1532833" y="300161"/>
                    </a:cubicBezTo>
                    <a:cubicBezTo>
                      <a:pt x="1530812" y="298667"/>
                      <a:pt x="1528879" y="297261"/>
                      <a:pt x="1526946" y="295768"/>
                    </a:cubicBezTo>
                    <a:cubicBezTo>
                      <a:pt x="1518425" y="289355"/>
                      <a:pt x="1510342" y="283293"/>
                      <a:pt x="1501644" y="279515"/>
                    </a:cubicBezTo>
                    <a:cubicBezTo>
                      <a:pt x="1494177" y="276264"/>
                      <a:pt x="1487939" y="271784"/>
                      <a:pt x="1481965" y="267479"/>
                    </a:cubicBezTo>
                    <a:cubicBezTo>
                      <a:pt x="1478012" y="264668"/>
                      <a:pt x="1474322" y="262032"/>
                      <a:pt x="1470368" y="259836"/>
                    </a:cubicBezTo>
                    <a:cubicBezTo>
                      <a:pt x="1462813" y="255619"/>
                      <a:pt x="1456312" y="250260"/>
                      <a:pt x="1449899" y="245164"/>
                    </a:cubicBezTo>
                    <a:cubicBezTo>
                      <a:pt x="1446736" y="242616"/>
                      <a:pt x="1443749" y="240244"/>
                      <a:pt x="1440674" y="237960"/>
                    </a:cubicBezTo>
                    <a:cubicBezTo>
                      <a:pt x="1436457" y="234885"/>
                      <a:pt x="1432064" y="231810"/>
                      <a:pt x="1427847" y="228823"/>
                    </a:cubicBezTo>
                    <a:cubicBezTo>
                      <a:pt x="1425212" y="226978"/>
                      <a:pt x="1422576" y="225221"/>
                      <a:pt x="1420028" y="223376"/>
                    </a:cubicBezTo>
                    <a:cubicBezTo>
                      <a:pt x="1418447" y="222234"/>
                      <a:pt x="1417393" y="221092"/>
                      <a:pt x="1416690" y="220302"/>
                    </a:cubicBezTo>
                    <a:cubicBezTo>
                      <a:pt x="1416602" y="220214"/>
                      <a:pt x="1416514" y="220038"/>
                      <a:pt x="1416426" y="219950"/>
                    </a:cubicBezTo>
                    <a:lnTo>
                      <a:pt x="1404478" y="207299"/>
                    </a:lnTo>
                    <a:lnTo>
                      <a:pt x="1421170" y="202819"/>
                    </a:lnTo>
                    <a:cubicBezTo>
                      <a:pt x="1421258" y="202819"/>
                      <a:pt x="1421434" y="202731"/>
                      <a:pt x="1421522" y="202643"/>
                    </a:cubicBezTo>
                    <a:cubicBezTo>
                      <a:pt x="1423015" y="202116"/>
                      <a:pt x="1425739" y="201062"/>
                      <a:pt x="1429165" y="201677"/>
                    </a:cubicBezTo>
                    <a:cubicBezTo>
                      <a:pt x="1432416" y="202204"/>
                      <a:pt x="1435578" y="203258"/>
                      <a:pt x="1438214" y="204839"/>
                    </a:cubicBezTo>
                    <a:lnTo>
                      <a:pt x="1441289" y="206684"/>
                    </a:lnTo>
                    <a:cubicBezTo>
                      <a:pt x="1453676" y="213976"/>
                      <a:pt x="1465361" y="220917"/>
                      <a:pt x="1478275" y="225397"/>
                    </a:cubicBezTo>
                    <a:cubicBezTo>
                      <a:pt x="1482405" y="226803"/>
                      <a:pt x="1485479" y="229350"/>
                      <a:pt x="1487939" y="231371"/>
                    </a:cubicBezTo>
                    <a:cubicBezTo>
                      <a:pt x="1489081" y="232338"/>
                      <a:pt x="1490751" y="233567"/>
                      <a:pt x="1491453" y="233831"/>
                    </a:cubicBezTo>
                    <a:cubicBezTo>
                      <a:pt x="1501469" y="237433"/>
                      <a:pt x="1509112" y="243319"/>
                      <a:pt x="1516492" y="249118"/>
                    </a:cubicBezTo>
                    <a:cubicBezTo>
                      <a:pt x="1520533" y="252280"/>
                      <a:pt x="1524398" y="255180"/>
                      <a:pt x="1528352" y="257639"/>
                    </a:cubicBezTo>
                    <a:cubicBezTo>
                      <a:pt x="1529846" y="258518"/>
                      <a:pt x="1531427" y="259396"/>
                      <a:pt x="1533184" y="260275"/>
                    </a:cubicBezTo>
                    <a:cubicBezTo>
                      <a:pt x="1534853" y="261154"/>
                      <a:pt x="1536610" y="262032"/>
                      <a:pt x="1538367" y="263086"/>
                    </a:cubicBezTo>
                    <a:cubicBezTo>
                      <a:pt x="1541091" y="264668"/>
                      <a:pt x="1543375" y="266425"/>
                      <a:pt x="1545220" y="268445"/>
                    </a:cubicBezTo>
                    <a:cubicBezTo>
                      <a:pt x="1545747" y="268973"/>
                      <a:pt x="1546186" y="269500"/>
                      <a:pt x="1546538" y="270027"/>
                    </a:cubicBezTo>
                    <a:cubicBezTo>
                      <a:pt x="1553390" y="272223"/>
                      <a:pt x="1556904" y="277934"/>
                      <a:pt x="1558837" y="281096"/>
                    </a:cubicBezTo>
                    <a:cubicBezTo>
                      <a:pt x="1559364" y="281887"/>
                      <a:pt x="1560067" y="283117"/>
                      <a:pt x="1560419" y="283468"/>
                    </a:cubicBezTo>
                    <a:cubicBezTo>
                      <a:pt x="1563142" y="286192"/>
                      <a:pt x="1565953" y="288740"/>
                      <a:pt x="1568941" y="291551"/>
                    </a:cubicBezTo>
                    <a:cubicBezTo>
                      <a:pt x="1576320" y="298316"/>
                      <a:pt x="1583876" y="305256"/>
                      <a:pt x="1589762" y="314481"/>
                    </a:cubicBezTo>
                    <a:cubicBezTo>
                      <a:pt x="1599074" y="320455"/>
                      <a:pt x="1602764" y="329592"/>
                      <a:pt x="1605751" y="336971"/>
                    </a:cubicBezTo>
                    <a:cubicBezTo>
                      <a:pt x="1606366" y="338377"/>
                      <a:pt x="1606893" y="339783"/>
                      <a:pt x="1607508" y="341100"/>
                    </a:cubicBezTo>
                    <a:cubicBezTo>
                      <a:pt x="1608738" y="343824"/>
                      <a:pt x="1609529" y="344615"/>
                      <a:pt x="1609705" y="344702"/>
                    </a:cubicBezTo>
                    <a:cubicBezTo>
                      <a:pt x="1620598" y="354191"/>
                      <a:pt x="1622795" y="366315"/>
                      <a:pt x="1624728" y="377120"/>
                    </a:cubicBezTo>
                    <a:lnTo>
                      <a:pt x="1624903" y="377999"/>
                    </a:lnTo>
                    <a:cubicBezTo>
                      <a:pt x="1625167" y="379317"/>
                      <a:pt x="1625606" y="380283"/>
                      <a:pt x="1625782" y="380635"/>
                    </a:cubicBezTo>
                    <a:cubicBezTo>
                      <a:pt x="1631932" y="386082"/>
                      <a:pt x="1632019" y="393198"/>
                      <a:pt x="1632107" y="397063"/>
                    </a:cubicBezTo>
                    <a:cubicBezTo>
                      <a:pt x="1632107" y="397503"/>
                      <a:pt x="1632107" y="397942"/>
                      <a:pt x="1632107" y="398381"/>
                    </a:cubicBezTo>
                    <a:lnTo>
                      <a:pt x="1636939" y="401983"/>
                    </a:lnTo>
                    <a:lnTo>
                      <a:pt x="1634655" y="409099"/>
                    </a:lnTo>
                    <a:cubicBezTo>
                      <a:pt x="1633689" y="411999"/>
                      <a:pt x="1634128" y="415688"/>
                      <a:pt x="1634655" y="419993"/>
                    </a:cubicBezTo>
                    <a:cubicBezTo>
                      <a:pt x="1635007" y="422629"/>
                      <a:pt x="1635270" y="425264"/>
                      <a:pt x="1635358" y="428164"/>
                    </a:cubicBezTo>
                    <a:cubicBezTo>
                      <a:pt x="1635621" y="438530"/>
                      <a:pt x="1635007" y="446701"/>
                      <a:pt x="1633513" y="454783"/>
                    </a:cubicBezTo>
                    <a:cubicBezTo>
                      <a:pt x="1633337" y="455925"/>
                      <a:pt x="1633249" y="457419"/>
                      <a:pt x="1633249" y="459088"/>
                    </a:cubicBezTo>
                    <a:cubicBezTo>
                      <a:pt x="1633161" y="463305"/>
                      <a:pt x="1633074" y="469103"/>
                      <a:pt x="1629823" y="474902"/>
                    </a:cubicBezTo>
                    <a:cubicBezTo>
                      <a:pt x="1626221" y="481403"/>
                      <a:pt x="1624640" y="486762"/>
                      <a:pt x="1624640" y="492121"/>
                    </a:cubicBezTo>
                    <a:cubicBezTo>
                      <a:pt x="1624640" y="492824"/>
                      <a:pt x="1624552" y="493527"/>
                      <a:pt x="1624464" y="494142"/>
                    </a:cubicBezTo>
                    <a:lnTo>
                      <a:pt x="1624464" y="494142"/>
                    </a:lnTo>
                    <a:lnTo>
                      <a:pt x="1624376" y="494581"/>
                    </a:lnTo>
                    <a:cubicBezTo>
                      <a:pt x="1624288" y="495020"/>
                      <a:pt x="1624200" y="495372"/>
                      <a:pt x="1624025" y="495811"/>
                    </a:cubicBezTo>
                    <a:lnTo>
                      <a:pt x="1621740" y="504860"/>
                    </a:lnTo>
                    <a:cubicBezTo>
                      <a:pt x="1621740" y="504948"/>
                      <a:pt x="1621740" y="505036"/>
                      <a:pt x="1621740" y="505123"/>
                    </a:cubicBezTo>
                    <a:cubicBezTo>
                      <a:pt x="1621477" y="506968"/>
                      <a:pt x="1620950" y="511273"/>
                      <a:pt x="1617084" y="514348"/>
                    </a:cubicBezTo>
                    <a:cubicBezTo>
                      <a:pt x="1616557" y="514787"/>
                      <a:pt x="1616030" y="515139"/>
                      <a:pt x="1615503" y="515578"/>
                    </a:cubicBezTo>
                    <a:cubicBezTo>
                      <a:pt x="1610934" y="519180"/>
                      <a:pt x="1608475" y="521201"/>
                      <a:pt x="1607333" y="524891"/>
                    </a:cubicBezTo>
                    <a:cubicBezTo>
                      <a:pt x="1605488" y="530865"/>
                      <a:pt x="1601095" y="535169"/>
                      <a:pt x="1597669" y="538596"/>
                    </a:cubicBezTo>
                    <a:cubicBezTo>
                      <a:pt x="1596351" y="539913"/>
                      <a:pt x="1595121" y="541144"/>
                      <a:pt x="1594154" y="542286"/>
                    </a:cubicBezTo>
                    <a:cubicBezTo>
                      <a:pt x="1592485" y="544306"/>
                      <a:pt x="1590992" y="546327"/>
                      <a:pt x="1589323" y="548435"/>
                    </a:cubicBezTo>
                    <a:cubicBezTo>
                      <a:pt x="1587302" y="551071"/>
                      <a:pt x="1585193" y="553707"/>
                      <a:pt x="1582997" y="556342"/>
                    </a:cubicBezTo>
                    <a:cubicBezTo>
                      <a:pt x="1582031" y="557572"/>
                      <a:pt x="1580801" y="558802"/>
                      <a:pt x="1579483" y="560032"/>
                    </a:cubicBezTo>
                    <a:cubicBezTo>
                      <a:pt x="1579571" y="562053"/>
                      <a:pt x="1579131" y="564073"/>
                      <a:pt x="1578165" y="566006"/>
                    </a:cubicBezTo>
                    <a:cubicBezTo>
                      <a:pt x="1575793" y="570487"/>
                      <a:pt x="1570961" y="572947"/>
                      <a:pt x="1565250" y="572595"/>
                    </a:cubicBezTo>
                    <a:cubicBezTo>
                      <a:pt x="1564811" y="572595"/>
                      <a:pt x="1564021" y="572507"/>
                      <a:pt x="1561034" y="575494"/>
                    </a:cubicBezTo>
                    <a:cubicBezTo>
                      <a:pt x="1548822" y="587706"/>
                      <a:pt x="1534150" y="598512"/>
                      <a:pt x="1517458" y="607737"/>
                    </a:cubicBezTo>
                    <a:cubicBezTo>
                      <a:pt x="1514998" y="609142"/>
                      <a:pt x="1512450" y="610724"/>
                      <a:pt x="1509815" y="612481"/>
                    </a:cubicBezTo>
                    <a:cubicBezTo>
                      <a:pt x="1505071" y="615644"/>
                      <a:pt x="1500151" y="618806"/>
                      <a:pt x="1494616" y="621003"/>
                    </a:cubicBezTo>
                    <a:cubicBezTo>
                      <a:pt x="1492420" y="621881"/>
                      <a:pt x="1489960" y="623375"/>
                      <a:pt x="1487412" y="624956"/>
                    </a:cubicBezTo>
                    <a:cubicBezTo>
                      <a:pt x="1482229" y="628207"/>
                      <a:pt x="1475903" y="632072"/>
                      <a:pt x="1467821" y="632687"/>
                    </a:cubicBezTo>
                    <a:cubicBezTo>
                      <a:pt x="1461759" y="636641"/>
                      <a:pt x="1455346" y="639013"/>
                      <a:pt x="1449196" y="641297"/>
                    </a:cubicBezTo>
                    <a:cubicBezTo>
                      <a:pt x="1445154" y="642790"/>
                      <a:pt x="1441289" y="644284"/>
                      <a:pt x="1437775" y="646041"/>
                    </a:cubicBezTo>
                    <a:cubicBezTo>
                      <a:pt x="1426002" y="652191"/>
                      <a:pt x="1413351" y="656056"/>
                      <a:pt x="1400173" y="657638"/>
                    </a:cubicBezTo>
                    <a:cubicBezTo>
                      <a:pt x="1396396" y="658077"/>
                      <a:pt x="1393057" y="659131"/>
                      <a:pt x="1391037" y="660449"/>
                    </a:cubicBezTo>
                    <a:cubicBezTo>
                      <a:pt x="1384623" y="664666"/>
                      <a:pt x="1377946" y="665632"/>
                      <a:pt x="1372587" y="666423"/>
                    </a:cubicBezTo>
                    <a:cubicBezTo>
                      <a:pt x="1370391" y="666774"/>
                      <a:pt x="1368282" y="667038"/>
                      <a:pt x="1366525" y="667565"/>
                    </a:cubicBezTo>
                    <a:cubicBezTo>
                      <a:pt x="1365998" y="667741"/>
                      <a:pt x="1365471" y="667829"/>
                      <a:pt x="1364944" y="667917"/>
                    </a:cubicBezTo>
                    <a:cubicBezTo>
                      <a:pt x="1364593" y="668004"/>
                      <a:pt x="1364153" y="668092"/>
                      <a:pt x="1363890" y="668180"/>
                    </a:cubicBezTo>
                    <a:cubicBezTo>
                      <a:pt x="1351942" y="674506"/>
                      <a:pt x="1338939" y="675472"/>
                      <a:pt x="1330154" y="675648"/>
                    </a:cubicBezTo>
                    <a:cubicBezTo>
                      <a:pt x="1326288" y="675735"/>
                      <a:pt x="1322159" y="676790"/>
                      <a:pt x="1317854" y="677844"/>
                    </a:cubicBezTo>
                    <a:cubicBezTo>
                      <a:pt x="1311968" y="679338"/>
                      <a:pt x="1305291" y="681007"/>
                      <a:pt x="1297999" y="680567"/>
                    </a:cubicBezTo>
                    <a:cubicBezTo>
                      <a:pt x="1289038" y="684521"/>
                      <a:pt x="1279989" y="684609"/>
                      <a:pt x="1271907" y="684697"/>
                    </a:cubicBezTo>
                    <a:cubicBezTo>
                      <a:pt x="1266196" y="684784"/>
                      <a:pt x="1260837" y="684784"/>
                      <a:pt x="1256269" y="686278"/>
                    </a:cubicBezTo>
                    <a:cubicBezTo>
                      <a:pt x="1251173" y="687859"/>
                      <a:pt x="1246605" y="687420"/>
                      <a:pt x="1243266" y="687069"/>
                    </a:cubicBezTo>
                    <a:cubicBezTo>
                      <a:pt x="1242124" y="686981"/>
                      <a:pt x="1240543" y="686805"/>
                      <a:pt x="1240104" y="686893"/>
                    </a:cubicBezTo>
                    <a:cubicBezTo>
                      <a:pt x="1232636" y="688123"/>
                      <a:pt x="1225344" y="688123"/>
                      <a:pt x="1218316" y="688123"/>
                    </a:cubicBezTo>
                    <a:cubicBezTo>
                      <a:pt x="1210058" y="688123"/>
                      <a:pt x="1202327" y="688123"/>
                      <a:pt x="1195210" y="690143"/>
                    </a:cubicBezTo>
                    <a:cubicBezTo>
                      <a:pt x="1191521" y="691198"/>
                      <a:pt x="1188094" y="690846"/>
                      <a:pt x="1185547" y="690583"/>
                    </a:cubicBezTo>
                    <a:lnTo>
                      <a:pt x="1185020" y="690495"/>
                    </a:lnTo>
                    <a:cubicBezTo>
                      <a:pt x="1183087" y="690319"/>
                      <a:pt x="1181242" y="690056"/>
                      <a:pt x="1179397" y="689704"/>
                    </a:cubicBezTo>
                    <a:cubicBezTo>
                      <a:pt x="1176761" y="689353"/>
                      <a:pt x="1174389" y="688914"/>
                      <a:pt x="1172193" y="688914"/>
                    </a:cubicBezTo>
                    <a:cubicBezTo>
                      <a:pt x="1172193" y="688914"/>
                      <a:pt x="1172193" y="688914"/>
                      <a:pt x="1172193" y="688914"/>
                    </a:cubicBezTo>
                    <a:cubicBezTo>
                      <a:pt x="1169469" y="688914"/>
                      <a:pt x="1166394" y="689441"/>
                      <a:pt x="1163144" y="689968"/>
                    </a:cubicBezTo>
                    <a:cubicBezTo>
                      <a:pt x="1162178" y="690143"/>
                      <a:pt x="1161299" y="690319"/>
                      <a:pt x="1160333" y="690407"/>
                    </a:cubicBezTo>
                    <a:cubicBezTo>
                      <a:pt x="1159718" y="690495"/>
                      <a:pt x="1158927" y="690759"/>
                      <a:pt x="1157961" y="691022"/>
                    </a:cubicBezTo>
                    <a:cubicBezTo>
                      <a:pt x="1156291" y="691374"/>
                      <a:pt x="1153568" y="692164"/>
                      <a:pt x="1150405" y="692164"/>
                    </a:cubicBezTo>
                    <a:close/>
                    <a:moveTo>
                      <a:pt x="1061936" y="655266"/>
                    </a:moveTo>
                    <a:cubicBezTo>
                      <a:pt x="1068174" y="655266"/>
                      <a:pt x="1075114" y="655529"/>
                      <a:pt x="1081440" y="658692"/>
                    </a:cubicBezTo>
                    <a:cubicBezTo>
                      <a:pt x="1086360" y="661152"/>
                      <a:pt x="1091982" y="661328"/>
                      <a:pt x="1098484" y="661503"/>
                    </a:cubicBezTo>
                    <a:cubicBezTo>
                      <a:pt x="1103843" y="661591"/>
                      <a:pt x="1109377" y="661767"/>
                      <a:pt x="1115264" y="663172"/>
                    </a:cubicBezTo>
                    <a:cubicBezTo>
                      <a:pt x="1117372" y="663700"/>
                      <a:pt x="1119481" y="664139"/>
                      <a:pt x="1121677" y="664578"/>
                    </a:cubicBezTo>
                    <a:cubicBezTo>
                      <a:pt x="1126597" y="665632"/>
                      <a:pt x="1131692" y="666774"/>
                      <a:pt x="1136876" y="668444"/>
                    </a:cubicBezTo>
                    <a:cubicBezTo>
                      <a:pt x="1141180" y="669849"/>
                      <a:pt x="1145749" y="670904"/>
                      <a:pt x="1150493" y="671343"/>
                    </a:cubicBezTo>
                    <a:cubicBezTo>
                      <a:pt x="1150932" y="671255"/>
                      <a:pt x="1152074" y="670991"/>
                      <a:pt x="1152865" y="670728"/>
                    </a:cubicBezTo>
                    <a:cubicBezTo>
                      <a:pt x="1154271" y="670376"/>
                      <a:pt x="1155764" y="669937"/>
                      <a:pt x="1157609" y="669674"/>
                    </a:cubicBezTo>
                    <a:cubicBezTo>
                      <a:pt x="1158488" y="669498"/>
                      <a:pt x="1159366" y="669410"/>
                      <a:pt x="1160157" y="669234"/>
                    </a:cubicBezTo>
                    <a:cubicBezTo>
                      <a:pt x="1163935" y="668619"/>
                      <a:pt x="1168151" y="667917"/>
                      <a:pt x="1172632" y="667917"/>
                    </a:cubicBezTo>
                    <a:cubicBezTo>
                      <a:pt x="1172632" y="667917"/>
                      <a:pt x="1172632" y="667917"/>
                      <a:pt x="1172632" y="667917"/>
                    </a:cubicBezTo>
                    <a:cubicBezTo>
                      <a:pt x="1176322" y="667917"/>
                      <a:pt x="1179836" y="668444"/>
                      <a:pt x="1182911" y="668883"/>
                    </a:cubicBezTo>
                    <a:cubicBezTo>
                      <a:pt x="1184492" y="669146"/>
                      <a:pt x="1186074" y="669322"/>
                      <a:pt x="1187479" y="669498"/>
                    </a:cubicBezTo>
                    <a:lnTo>
                      <a:pt x="1188094" y="669586"/>
                    </a:lnTo>
                    <a:cubicBezTo>
                      <a:pt x="1188709" y="669674"/>
                      <a:pt x="1189588" y="669761"/>
                      <a:pt x="1190027" y="669761"/>
                    </a:cubicBezTo>
                    <a:cubicBezTo>
                      <a:pt x="1199867" y="666950"/>
                      <a:pt x="1209443" y="666950"/>
                      <a:pt x="1218667" y="666950"/>
                    </a:cubicBezTo>
                    <a:cubicBezTo>
                      <a:pt x="1225081" y="666950"/>
                      <a:pt x="1231143" y="666950"/>
                      <a:pt x="1236941" y="665984"/>
                    </a:cubicBezTo>
                    <a:cubicBezTo>
                      <a:pt x="1240192" y="665457"/>
                      <a:pt x="1243003" y="665720"/>
                      <a:pt x="1245551" y="665984"/>
                    </a:cubicBezTo>
                    <a:cubicBezTo>
                      <a:pt x="1247571" y="666160"/>
                      <a:pt x="1249328" y="666335"/>
                      <a:pt x="1250383" y="665984"/>
                    </a:cubicBezTo>
                    <a:cubicBezTo>
                      <a:pt x="1257850" y="663700"/>
                      <a:pt x="1265318" y="663612"/>
                      <a:pt x="1271907" y="663524"/>
                    </a:cubicBezTo>
                    <a:cubicBezTo>
                      <a:pt x="1278935" y="663436"/>
                      <a:pt x="1284997" y="663348"/>
                      <a:pt x="1290180" y="660976"/>
                    </a:cubicBezTo>
                    <a:cubicBezTo>
                      <a:pt x="1289302" y="660800"/>
                      <a:pt x="1288423" y="660625"/>
                      <a:pt x="1287545" y="660361"/>
                    </a:cubicBezTo>
                    <a:cubicBezTo>
                      <a:pt x="1284734" y="661328"/>
                      <a:pt x="1281219" y="661415"/>
                      <a:pt x="1276827" y="659746"/>
                    </a:cubicBezTo>
                    <a:cubicBezTo>
                      <a:pt x="1269798" y="662118"/>
                      <a:pt x="1262858" y="662206"/>
                      <a:pt x="1256620" y="662294"/>
                    </a:cubicBezTo>
                    <a:cubicBezTo>
                      <a:pt x="1253985" y="662294"/>
                      <a:pt x="1251525" y="662382"/>
                      <a:pt x="1249153" y="662557"/>
                    </a:cubicBezTo>
                    <a:cubicBezTo>
                      <a:pt x="1236502" y="663700"/>
                      <a:pt x="1223851" y="662821"/>
                      <a:pt x="1211639" y="662030"/>
                    </a:cubicBezTo>
                    <a:cubicBezTo>
                      <a:pt x="1206983" y="661679"/>
                      <a:pt x="1202063" y="661415"/>
                      <a:pt x="1197407" y="661152"/>
                    </a:cubicBezTo>
                    <a:cubicBezTo>
                      <a:pt x="1196528" y="661240"/>
                      <a:pt x="1194859" y="661240"/>
                      <a:pt x="1193014" y="660537"/>
                    </a:cubicBezTo>
                    <a:cubicBezTo>
                      <a:pt x="1181857" y="656759"/>
                      <a:pt x="1169996" y="655793"/>
                      <a:pt x="1157433" y="654739"/>
                    </a:cubicBezTo>
                    <a:lnTo>
                      <a:pt x="1153480" y="654387"/>
                    </a:lnTo>
                    <a:cubicBezTo>
                      <a:pt x="1151811" y="654211"/>
                      <a:pt x="1149878" y="654475"/>
                      <a:pt x="1147594" y="654651"/>
                    </a:cubicBezTo>
                    <a:cubicBezTo>
                      <a:pt x="1144080" y="655002"/>
                      <a:pt x="1140126" y="655441"/>
                      <a:pt x="1135646" y="654651"/>
                    </a:cubicBezTo>
                    <a:cubicBezTo>
                      <a:pt x="1134328" y="654387"/>
                      <a:pt x="1133098" y="654211"/>
                      <a:pt x="1131868" y="653948"/>
                    </a:cubicBezTo>
                    <a:cubicBezTo>
                      <a:pt x="1129144" y="653421"/>
                      <a:pt x="1126597" y="652894"/>
                      <a:pt x="1124400" y="652806"/>
                    </a:cubicBezTo>
                    <a:cubicBezTo>
                      <a:pt x="1117284" y="652542"/>
                      <a:pt x="1109817" y="652542"/>
                      <a:pt x="1101295" y="652806"/>
                    </a:cubicBezTo>
                    <a:cubicBezTo>
                      <a:pt x="1097781" y="652894"/>
                      <a:pt x="1094530" y="652630"/>
                      <a:pt x="1091367" y="652454"/>
                    </a:cubicBezTo>
                    <a:cubicBezTo>
                      <a:pt x="1087063" y="652103"/>
                      <a:pt x="1083285" y="651839"/>
                      <a:pt x="1079946" y="652542"/>
                    </a:cubicBezTo>
                    <a:cubicBezTo>
                      <a:pt x="1077662" y="653069"/>
                      <a:pt x="1074148" y="653421"/>
                      <a:pt x="1070634" y="652279"/>
                    </a:cubicBezTo>
                    <a:cubicBezTo>
                      <a:pt x="1065275" y="650609"/>
                      <a:pt x="1059564" y="649907"/>
                      <a:pt x="1053502" y="649204"/>
                    </a:cubicBezTo>
                    <a:cubicBezTo>
                      <a:pt x="1051043" y="648940"/>
                      <a:pt x="1048583" y="648589"/>
                      <a:pt x="1046035" y="648237"/>
                    </a:cubicBezTo>
                    <a:cubicBezTo>
                      <a:pt x="1044629" y="648062"/>
                      <a:pt x="1043136" y="647886"/>
                      <a:pt x="1041642" y="647710"/>
                    </a:cubicBezTo>
                    <a:cubicBezTo>
                      <a:pt x="1035404" y="646919"/>
                      <a:pt x="1028376" y="646129"/>
                      <a:pt x="1021172" y="642615"/>
                    </a:cubicBezTo>
                    <a:cubicBezTo>
                      <a:pt x="1014232" y="639188"/>
                      <a:pt x="1007818" y="637783"/>
                      <a:pt x="1002020" y="638398"/>
                    </a:cubicBezTo>
                    <a:cubicBezTo>
                      <a:pt x="1001054" y="638486"/>
                      <a:pt x="999736" y="638749"/>
                      <a:pt x="998418" y="639101"/>
                    </a:cubicBezTo>
                    <a:cubicBezTo>
                      <a:pt x="996397" y="639540"/>
                      <a:pt x="994025" y="640067"/>
                      <a:pt x="991390" y="640243"/>
                    </a:cubicBezTo>
                    <a:cubicBezTo>
                      <a:pt x="995782" y="641736"/>
                      <a:pt x="999999" y="643405"/>
                      <a:pt x="1004128" y="645075"/>
                    </a:cubicBezTo>
                    <a:lnTo>
                      <a:pt x="1006940" y="646217"/>
                    </a:lnTo>
                    <a:cubicBezTo>
                      <a:pt x="1007643" y="646480"/>
                      <a:pt x="1008345" y="646832"/>
                      <a:pt x="1009136" y="647183"/>
                    </a:cubicBezTo>
                    <a:cubicBezTo>
                      <a:pt x="1009575" y="647359"/>
                      <a:pt x="1010190" y="647622"/>
                      <a:pt x="1010805" y="647886"/>
                    </a:cubicBezTo>
                    <a:cubicBezTo>
                      <a:pt x="1017219" y="645602"/>
                      <a:pt x="1022314" y="647974"/>
                      <a:pt x="1024686" y="649116"/>
                    </a:cubicBezTo>
                    <a:cubicBezTo>
                      <a:pt x="1025038" y="649291"/>
                      <a:pt x="1025301" y="649379"/>
                      <a:pt x="1025653" y="649555"/>
                    </a:cubicBezTo>
                    <a:cubicBezTo>
                      <a:pt x="1027673" y="650346"/>
                      <a:pt x="1030397" y="650697"/>
                      <a:pt x="1033296" y="650961"/>
                    </a:cubicBezTo>
                    <a:cubicBezTo>
                      <a:pt x="1036371" y="651312"/>
                      <a:pt x="1039797" y="651664"/>
                      <a:pt x="1043311" y="652718"/>
                    </a:cubicBezTo>
                    <a:cubicBezTo>
                      <a:pt x="1047880" y="654036"/>
                      <a:pt x="1051394" y="655002"/>
                      <a:pt x="1055084" y="655178"/>
                    </a:cubicBezTo>
                    <a:cubicBezTo>
                      <a:pt x="1056577" y="655266"/>
                      <a:pt x="1058159" y="655178"/>
                      <a:pt x="1059740" y="655178"/>
                    </a:cubicBezTo>
                    <a:cubicBezTo>
                      <a:pt x="1060619" y="655266"/>
                      <a:pt x="1061233" y="655266"/>
                      <a:pt x="1061936" y="655266"/>
                    </a:cubicBezTo>
                    <a:close/>
                    <a:moveTo>
                      <a:pt x="1364153" y="667829"/>
                    </a:moveTo>
                    <a:cubicBezTo>
                      <a:pt x="1364153" y="667829"/>
                      <a:pt x="1364153" y="667829"/>
                      <a:pt x="1364153" y="667829"/>
                    </a:cubicBezTo>
                    <a:cubicBezTo>
                      <a:pt x="1364153" y="667829"/>
                      <a:pt x="1364153" y="667829"/>
                      <a:pt x="1364153" y="667829"/>
                    </a:cubicBezTo>
                    <a:close/>
                    <a:moveTo>
                      <a:pt x="961168" y="652894"/>
                    </a:moveTo>
                    <a:cubicBezTo>
                      <a:pt x="961168" y="652894"/>
                      <a:pt x="961168" y="652894"/>
                      <a:pt x="961168" y="652894"/>
                    </a:cubicBezTo>
                    <a:lnTo>
                      <a:pt x="961168" y="652894"/>
                    </a:lnTo>
                    <a:close/>
                    <a:moveTo>
                      <a:pt x="1354489" y="643845"/>
                    </a:moveTo>
                    <a:cubicBezTo>
                      <a:pt x="1351942" y="647534"/>
                      <a:pt x="1349042" y="650346"/>
                      <a:pt x="1345968" y="652630"/>
                    </a:cubicBezTo>
                    <a:cubicBezTo>
                      <a:pt x="1349218" y="651839"/>
                      <a:pt x="1352117" y="650697"/>
                      <a:pt x="1354665" y="649379"/>
                    </a:cubicBezTo>
                    <a:cubicBezTo>
                      <a:pt x="1356861" y="648149"/>
                      <a:pt x="1358970" y="647710"/>
                      <a:pt x="1360551" y="647359"/>
                    </a:cubicBezTo>
                    <a:cubicBezTo>
                      <a:pt x="1360903" y="647271"/>
                      <a:pt x="1361166" y="647183"/>
                      <a:pt x="1361430" y="647095"/>
                    </a:cubicBezTo>
                    <a:cubicBezTo>
                      <a:pt x="1364329" y="646304"/>
                      <a:pt x="1367228" y="645865"/>
                      <a:pt x="1369776" y="645514"/>
                    </a:cubicBezTo>
                    <a:cubicBezTo>
                      <a:pt x="1373993" y="644899"/>
                      <a:pt x="1377331" y="644372"/>
                      <a:pt x="1379879" y="642702"/>
                    </a:cubicBezTo>
                    <a:cubicBezTo>
                      <a:pt x="1385853" y="638749"/>
                      <a:pt x="1393057" y="637255"/>
                      <a:pt x="1397977" y="636641"/>
                    </a:cubicBezTo>
                    <a:cubicBezTo>
                      <a:pt x="1406235" y="635674"/>
                      <a:pt x="1413966" y="633654"/>
                      <a:pt x="1421522" y="630491"/>
                    </a:cubicBezTo>
                    <a:cubicBezTo>
                      <a:pt x="1420116" y="630666"/>
                      <a:pt x="1418711" y="630754"/>
                      <a:pt x="1417305" y="630842"/>
                    </a:cubicBezTo>
                    <a:cubicBezTo>
                      <a:pt x="1416426" y="630930"/>
                      <a:pt x="1415460" y="631018"/>
                      <a:pt x="1414581" y="631106"/>
                    </a:cubicBezTo>
                    <a:cubicBezTo>
                      <a:pt x="1411858" y="631369"/>
                      <a:pt x="1408783" y="632336"/>
                      <a:pt x="1405532" y="633390"/>
                    </a:cubicBezTo>
                    <a:cubicBezTo>
                      <a:pt x="1400349" y="635059"/>
                      <a:pt x="1394551" y="636992"/>
                      <a:pt x="1387610" y="636816"/>
                    </a:cubicBezTo>
                    <a:cubicBezTo>
                      <a:pt x="1383130" y="636729"/>
                      <a:pt x="1378034" y="637870"/>
                      <a:pt x="1372587" y="639188"/>
                    </a:cubicBezTo>
                    <a:cubicBezTo>
                      <a:pt x="1370742" y="639628"/>
                      <a:pt x="1368810" y="640067"/>
                      <a:pt x="1366877" y="640506"/>
                    </a:cubicBezTo>
                    <a:cubicBezTo>
                      <a:pt x="1363626" y="641209"/>
                      <a:pt x="1360288" y="642175"/>
                      <a:pt x="1356774" y="643230"/>
                    </a:cubicBezTo>
                    <a:cubicBezTo>
                      <a:pt x="1356159" y="643405"/>
                      <a:pt x="1355280" y="643669"/>
                      <a:pt x="1354489" y="643845"/>
                    </a:cubicBezTo>
                    <a:close/>
                    <a:moveTo>
                      <a:pt x="1356510" y="640682"/>
                    </a:moveTo>
                    <a:cubicBezTo>
                      <a:pt x="1356510" y="640682"/>
                      <a:pt x="1356510" y="640682"/>
                      <a:pt x="1356510" y="640682"/>
                    </a:cubicBezTo>
                    <a:cubicBezTo>
                      <a:pt x="1356510" y="640682"/>
                      <a:pt x="1356510" y="640682"/>
                      <a:pt x="1356510" y="640682"/>
                    </a:cubicBezTo>
                    <a:close/>
                    <a:moveTo>
                      <a:pt x="1463955" y="632336"/>
                    </a:moveTo>
                    <a:cubicBezTo>
                      <a:pt x="1463955" y="632336"/>
                      <a:pt x="1463955" y="632336"/>
                      <a:pt x="1463955" y="632336"/>
                    </a:cubicBezTo>
                    <a:cubicBezTo>
                      <a:pt x="1463955" y="632336"/>
                      <a:pt x="1463955" y="632336"/>
                      <a:pt x="1463955" y="632336"/>
                    </a:cubicBezTo>
                    <a:close/>
                    <a:moveTo>
                      <a:pt x="1576496" y="551510"/>
                    </a:moveTo>
                    <a:cubicBezTo>
                      <a:pt x="1576496" y="551510"/>
                      <a:pt x="1576496" y="551510"/>
                      <a:pt x="1576496" y="551510"/>
                    </a:cubicBezTo>
                    <a:cubicBezTo>
                      <a:pt x="1576496" y="551510"/>
                      <a:pt x="1576496" y="551510"/>
                      <a:pt x="1576496" y="551510"/>
                    </a:cubicBezTo>
                    <a:close/>
                    <a:moveTo>
                      <a:pt x="1599074" y="491594"/>
                    </a:moveTo>
                    <a:cubicBezTo>
                      <a:pt x="1599074" y="491594"/>
                      <a:pt x="1599074" y="491594"/>
                      <a:pt x="1599074" y="491594"/>
                    </a:cubicBezTo>
                    <a:cubicBezTo>
                      <a:pt x="1599074" y="491594"/>
                      <a:pt x="1599074" y="491594"/>
                      <a:pt x="1599074" y="491594"/>
                    </a:cubicBezTo>
                    <a:close/>
                    <a:moveTo>
                      <a:pt x="1592837" y="356036"/>
                    </a:moveTo>
                    <a:cubicBezTo>
                      <a:pt x="1593452" y="357617"/>
                      <a:pt x="1593715" y="359023"/>
                      <a:pt x="1593891" y="359901"/>
                    </a:cubicBezTo>
                    <a:cubicBezTo>
                      <a:pt x="1595560" y="368774"/>
                      <a:pt x="1599338" y="377823"/>
                      <a:pt x="1605751" y="388278"/>
                    </a:cubicBezTo>
                    <a:cubicBezTo>
                      <a:pt x="1606278" y="389157"/>
                      <a:pt x="1606893" y="390123"/>
                      <a:pt x="1607596" y="391089"/>
                    </a:cubicBezTo>
                    <a:cubicBezTo>
                      <a:pt x="1608914" y="393022"/>
                      <a:pt x="1610407" y="395218"/>
                      <a:pt x="1611637" y="397678"/>
                    </a:cubicBezTo>
                    <a:cubicBezTo>
                      <a:pt x="1611637" y="397415"/>
                      <a:pt x="1611637" y="397151"/>
                      <a:pt x="1611637" y="396888"/>
                    </a:cubicBezTo>
                    <a:cubicBezTo>
                      <a:pt x="1611637" y="396360"/>
                      <a:pt x="1611637" y="395658"/>
                      <a:pt x="1611637" y="395131"/>
                    </a:cubicBezTo>
                    <a:cubicBezTo>
                      <a:pt x="1606893" y="390562"/>
                      <a:pt x="1605312" y="384061"/>
                      <a:pt x="1604785" y="381338"/>
                    </a:cubicBezTo>
                    <a:lnTo>
                      <a:pt x="1604609" y="380459"/>
                    </a:lnTo>
                    <a:cubicBezTo>
                      <a:pt x="1602852" y="370707"/>
                      <a:pt x="1601534" y="364470"/>
                      <a:pt x="1596351" y="360077"/>
                    </a:cubicBezTo>
                    <a:cubicBezTo>
                      <a:pt x="1595121" y="358759"/>
                      <a:pt x="1593979" y="357529"/>
                      <a:pt x="1592837" y="356036"/>
                    </a:cubicBezTo>
                    <a:close/>
                    <a:moveTo>
                      <a:pt x="1574563" y="328010"/>
                    </a:moveTo>
                    <a:cubicBezTo>
                      <a:pt x="1574827" y="328801"/>
                      <a:pt x="1575090" y="329504"/>
                      <a:pt x="1575354" y="329767"/>
                    </a:cubicBezTo>
                    <a:cubicBezTo>
                      <a:pt x="1578429" y="333457"/>
                      <a:pt x="1580449" y="337498"/>
                      <a:pt x="1582206" y="341013"/>
                    </a:cubicBezTo>
                    <a:cubicBezTo>
                      <a:pt x="1584403" y="345405"/>
                      <a:pt x="1585896" y="348217"/>
                      <a:pt x="1588180" y="349886"/>
                    </a:cubicBezTo>
                    <a:cubicBezTo>
                      <a:pt x="1588883" y="350413"/>
                      <a:pt x="1589498" y="350940"/>
                      <a:pt x="1590025" y="351555"/>
                    </a:cubicBezTo>
                    <a:cubicBezTo>
                      <a:pt x="1589586" y="350764"/>
                      <a:pt x="1589235" y="349886"/>
                      <a:pt x="1588795" y="349095"/>
                    </a:cubicBezTo>
                    <a:cubicBezTo>
                      <a:pt x="1588092" y="347514"/>
                      <a:pt x="1587478" y="345932"/>
                      <a:pt x="1586863" y="344439"/>
                    </a:cubicBezTo>
                    <a:cubicBezTo>
                      <a:pt x="1584139" y="337762"/>
                      <a:pt x="1582206" y="333457"/>
                      <a:pt x="1578253" y="331173"/>
                    </a:cubicBezTo>
                    <a:cubicBezTo>
                      <a:pt x="1576935" y="330294"/>
                      <a:pt x="1575617" y="329240"/>
                      <a:pt x="1574563" y="328010"/>
                    </a:cubicBezTo>
                    <a:close/>
                    <a:moveTo>
                      <a:pt x="540261" y="197108"/>
                    </a:moveTo>
                    <a:cubicBezTo>
                      <a:pt x="539909" y="197108"/>
                      <a:pt x="539470" y="197108"/>
                      <a:pt x="539118" y="197108"/>
                    </a:cubicBezTo>
                    <a:cubicBezTo>
                      <a:pt x="536395" y="196932"/>
                      <a:pt x="533672" y="197020"/>
                      <a:pt x="530685" y="197020"/>
                    </a:cubicBezTo>
                    <a:cubicBezTo>
                      <a:pt x="528488" y="197020"/>
                      <a:pt x="526204" y="197020"/>
                      <a:pt x="523832" y="197020"/>
                    </a:cubicBezTo>
                    <a:cubicBezTo>
                      <a:pt x="521196" y="196932"/>
                      <a:pt x="519088" y="196142"/>
                      <a:pt x="517858" y="195702"/>
                    </a:cubicBezTo>
                    <a:cubicBezTo>
                      <a:pt x="517682" y="195615"/>
                      <a:pt x="517506" y="195615"/>
                      <a:pt x="517419" y="195527"/>
                    </a:cubicBezTo>
                    <a:lnTo>
                      <a:pt x="500990" y="190431"/>
                    </a:lnTo>
                    <a:lnTo>
                      <a:pt x="513202" y="178307"/>
                    </a:lnTo>
                    <a:cubicBezTo>
                      <a:pt x="513465" y="178044"/>
                      <a:pt x="513729" y="177780"/>
                      <a:pt x="513992" y="177517"/>
                    </a:cubicBezTo>
                    <a:cubicBezTo>
                      <a:pt x="514783" y="176726"/>
                      <a:pt x="515661" y="175760"/>
                      <a:pt x="516716" y="174881"/>
                    </a:cubicBezTo>
                    <a:cubicBezTo>
                      <a:pt x="517858" y="173915"/>
                      <a:pt x="519000" y="173036"/>
                      <a:pt x="520054" y="172333"/>
                    </a:cubicBezTo>
                    <a:cubicBezTo>
                      <a:pt x="520669" y="171894"/>
                      <a:pt x="521724" y="171191"/>
                      <a:pt x="522075" y="170840"/>
                    </a:cubicBezTo>
                    <a:cubicBezTo>
                      <a:pt x="529191" y="159682"/>
                      <a:pt x="536834" y="151688"/>
                      <a:pt x="546059" y="145802"/>
                    </a:cubicBezTo>
                    <a:cubicBezTo>
                      <a:pt x="546235" y="145714"/>
                      <a:pt x="546323" y="145538"/>
                      <a:pt x="546410" y="145538"/>
                    </a:cubicBezTo>
                    <a:cubicBezTo>
                      <a:pt x="551155" y="137543"/>
                      <a:pt x="558095" y="132975"/>
                      <a:pt x="564157" y="129021"/>
                    </a:cubicBezTo>
                    <a:cubicBezTo>
                      <a:pt x="567232" y="127001"/>
                      <a:pt x="570219" y="125068"/>
                      <a:pt x="572415" y="122872"/>
                    </a:cubicBezTo>
                    <a:cubicBezTo>
                      <a:pt x="581113" y="114526"/>
                      <a:pt x="590952" y="108464"/>
                      <a:pt x="602637" y="104335"/>
                    </a:cubicBezTo>
                    <a:cubicBezTo>
                      <a:pt x="603603" y="103983"/>
                      <a:pt x="605536" y="102314"/>
                      <a:pt x="606942" y="100996"/>
                    </a:cubicBezTo>
                    <a:cubicBezTo>
                      <a:pt x="607293" y="100645"/>
                      <a:pt x="607732" y="100293"/>
                      <a:pt x="608084" y="100030"/>
                    </a:cubicBezTo>
                    <a:cubicBezTo>
                      <a:pt x="608523" y="99678"/>
                      <a:pt x="609050" y="99151"/>
                      <a:pt x="609665" y="98536"/>
                    </a:cubicBezTo>
                    <a:cubicBezTo>
                      <a:pt x="612037" y="96164"/>
                      <a:pt x="616430" y="91684"/>
                      <a:pt x="623195" y="91069"/>
                    </a:cubicBezTo>
                    <a:cubicBezTo>
                      <a:pt x="627236" y="86764"/>
                      <a:pt x="629871" y="85446"/>
                      <a:pt x="634703" y="84040"/>
                    </a:cubicBezTo>
                    <a:cubicBezTo>
                      <a:pt x="635231" y="83865"/>
                      <a:pt x="635845" y="83689"/>
                      <a:pt x="636548" y="83513"/>
                    </a:cubicBezTo>
                    <a:cubicBezTo>
                      <a:pt x="638657" y="82810"/>
                      <a:pt x="640765" y="82283"/>
                      <a:pt x="642874" y="81756"/>
                    </a:cubicBezTo>
                    <a:cubicBezTo>
                      <a:pt x="648584" y="80263"/>
                      <a:pt x="652274" y="79208"/>
                      <a:pt x="654646" y="76573"/>
                    </a:cubicBezTo>
                    <a:lnTo>
                      <a:pt x="654646" y="76573"/>
                    </a:lnTo>
                    <a:cubicBezTo>
                      <a:pt x="657282" y="73146"/>
                      <a:pt x="660532" y="71477"/>
                      <a:pt x="664310" y="71565"/>
                    </a:cubicBezTo>
                    <a:cubicBezTo>
                      <a:pt x="668791" y="71741"/>
                      <a:pt x="673271" y="69544"/>
                      <a:pt x="678455" y="67085"/>
                    </a:cubicBezTo>
                    <a:cubicBezTo>
                      <a:pt x="681442" y="65679"/>
                      <a:pt x="684516" y="64185"/>
                      <a:pt x="687855" y="63043"/>
                    </a:cubicBezTo>
                    <a:cubicBezTo>
                      <a:pt x="690578" y="62077"/>
                      <a:pt x="693302" y="61286"/>
                      <a:pt x="695850" y="60583"/>
                    </a:cubicBezTo>
                    <a:cubicBezTo>
                      <a:pt x="701209" y="59090"/>
                      <a:pt x="705777" y="57772"/>
                      <a:pt x="709379" y="55136"/>
                    </a:cubicBezTo>
                    <a:cubicBezTo>
                      <a:pt x="711839" y="53379"/>
                      <a:pt x="714826" y="52413"/>
                      <a:pt x="718428" y="52149"/>
                    </a:cubicBezTo>
                    <a:cubicBezTo>
                      <a:pt x="722909" y="51886"/>
                      <a:pt x="727565" y="50480"/>
                      <a:pt x="732485" y="49074"/>
                    </a:cubicBezTo>
                    <a:cubicBezTo>
                      <a:pt x="736350" y="47932"/>
                      <a:pt x="740391" y="46790"/>
                      <a:pt x="744784" y="46000"/>
                    </a:cubicBezTo>
                    <a:cubicBezTo>
                      <a:pt x="747420" y="45560"/>
                      <a:pt x="750055" y="44858"/>
                      <a:pt x="752867" y="44067"/>
                    </a:cubicBezTo>
                    <a:cubicBezTo>
                      <a:pt x="757084" y="42925"/>
                      <a:pt x="761476" y="41783"/>
                      <a:pt x="766396" y="41256"/>
                    </a:cubicBezTo>
                    <a:cubicBezTo>
                      <a:pt x="769032" y="40904"/>
                      <a:pt x="771931" y="40201"/>
                      <a:pt x="775006" y="39411"/>
                    </a:cubicBezTo>
                    <a:cubicBezTo>
                      <a:pt x="779135" y="38356"/>
                      <a:pt x="783791" y="37214"/>
                      <a:pt x="788799" y="36863"/>
                    </a:cubicBezTo>
                    <a:cubicBezTo>
                      <a:pt x="793016" y="36599"/>
                      <a:pt x="797321" y="35457"/>
                      <a:pt x="801977" y="34315"/>
                    </a:cubicBezTo>
                    <a:cubicBezTo>
                      <a:pt x="807951" y="32822"/>
                      <a:pt x="814101" y="31240"/>
                      <a:pt x="821129" y="30977"/>
                    </a:cubicBezTo>
                    <a:cubicBezTo>
                      <a:pt x="823677" y="30889"/>
                      <a:pt x="826225" y="30889"/>
                      <a:pt x="828685" y="30889"/>
                    </a:cubicBezTo>
                    <a:cubicBezTo>
                      <a:pt x="835976" y="30977"/>
                      <a:pt x="842302" y="30977"/>
                      <a:pt x="847573" y="28253"/>
                    </a:cubicBezTo>
                    <a:cubicBezTo>
                      <a:pt x="850384" y="26848"/>
                      <a:pt x="852932" y="26935"/>
                      <a:pt x="854250" y="27023"/>
                    </a:cubicBezTo>
                    <a:cubicBezTo>
                      <a:pt x="882978" y="24827"/>
                      <a:pt x="912058" y="24915"/>
                      <a:pt x="940259" y="25003"/>
                    </a:cubicBezTo>
                    <a:cubicBezTo>
                      <a:pt x="947990" y="25003"/>
                      <a:pt x="955633" y="25003"/>
                      <a:pt x="963364" y="25003"/>
                    </a:cubicBezTo>
                    <a:lnTo>
                      <a:pt x="965824" y="25003"/>
                    </a:lnTo>
                    <a:lnTo>
                      <a:pt x="968021" y="26145"/>
                    </a:lnTo>
                    <a:cubicBezTo>
                      <a:pt x="970744" y="27462"/>
                      <a:pt x="974610" y="27199"/>
                      <a:pt x="979090" y="26848"/>
                    </a:cubicBezTo>
                    <a:cubicBezTo>
                      <a:pt x="984537" y="26408"/>
                      <a:pt x="991126" y="25969"/>
                      <a:pt x="997891" y="28429"/>
                    </a:cubicBezTo>
                    <a:cubicBezTo>
                      <a:pt x="1003689" y="27199"/>
                      <a:pt x="1008697" y="29132"/>
                      <a:pt x="1011948" y="30362"/>
                    </a:cubicBezTo>
                    <a:cubicBezTo>
                      <a:pt x="1013002" y="30801"/>
                      <a:pt x="1013968" y="31152"/>
                      <a:pt x="1014759" y="31328"/>
                    </a:cubicBezTo>
                    <a:cubicBezTo>
                      <a:pt x="1017219" y="31855"/>
                      <a:pt x="1020469" y="31680"/>
                      <a:pt x="1023896" y="31504"/>
                    </a:cubicBezTo>
                    <a:cubicBezTo>
                      <a:pt x="1025477" y="31416"/>
                      <a:pt x="1027058" y="31328"/>
                      <a:pt x="1028728" y="31328"/>
                    </a:cubicBezTo>
                    <a:cubicBezTo>
                      <a:pt x="1032066" y="31240"/>
                      <a:pt x="1034965" y="32031"/>
                      <a:pt x="1037337" y="32646"/>
                    </a:cubicBezTo>
                    <a:cubicBezTo>
                      <a:pt x="1038391" y="32909"/>
                      <a:pt x="1039885" y="33261"/>
                      <a:pt x="1040500" y="33261"/>
                    </a:cubicBezTo>
                    <a:cubicBezTo>
                      <a:pt x="1047001" y="29220"/>
                      <a:pt x="1052975" y="33437"/>
                      <a:pt x="1055259" y="35018"/>
                    </a:cubicBezTo>
                    <a:cubicBezTo>
                      <a:pt x="1055611" y="35281"/>
                      <a:pt x="1056050" y="35545"/>
                      <a:pt x="1056314" y="35721"/>
                    </a:cubicBezTo>
                    <a:cubicBezTo>
                      <a:pt x="1060970" y="36599"/>
                      <a:pt x="1065714" y="37390"/>
                      <a:pt x="1070722" y="38093"/>
                    </a:cubicBezTo>
                    <a:cubicBezTo>
                      <a:pt x="1074236" y="38620"/>
                      <a:pt x="1077838" y="39147"/>
                      <a:pt x="1081440" y="39762"/>
                    </a:cubicBezTo>
                    <a:cubicBezTo>
                      <a:pt x="1083900" y="40201"/>
                      <a:pt x="1086184" y="40904"/>
                      <a:pt x="1088205" y="41519"/>
                    </a:cubicBezTo>
                    <a:cubicBezTo>
                      <a:pt x="1091895" y="42661"/>
                      <a:pt x="1093652" y="43100"/>
                      <a:pt x="1094881" y="42573"/>
                    </a:cubicBezTo>
                    <a:cubicBezTo>
                      <a:pt x="1099977" y="40377"/>
                      <a:pt x="1104370" y="42837"/>
                      <a:pt x="1105775" y="43628"/>
                    </a:cubicBezTo>
                    <a:cubicBezTo>
                      <a:pt x="1109377" y="45648"/>
                      <a:pt x="1113682" y="46878"/>
                      <a:pt x="1118163" y="48284"/>
                    </a:cubicBezTo>
                    <a:cubicBezTo>
                      <a:pt x="1119041" y="48547"/>
                      <a:pt x="1120008" y="48811"/>
                      <a:pt x="1120886" y="49074"/>
                    </a:cubicBezTo>
                    <a:cubicBezTo>
                      <a:pt x="1122204" y="49426"/>
                      <a:pt x="1123434" y="49865"/>
                      <a:pt x="1124752" y="50304"/>
                    </a:cubicBezTo>
                    <a:cubicBezTo>
                      <a:pt x="1127739" y="51271"/>
                      <a:pt x="1130550" y="52237"/>
                      <a:pt x="1133098" y="52589"/>
                    </a:cubicBezTo>
                    <a:cubicBezTo>
                      <a:pt x="1137842" y="53204"/>
                      <a:pt x="1142059" y="54697"/>
                      <a:pt x="1145837" y="55927"/>
                    </a:cubicBezTo>
                    <a:cubicBezTo>
                      <a:pt x="1149790" y="57245"/>
                      <a:pt x="1153304" y="58475"/>
                      <a:pt x="1156643" y="58563"/>
                    </a:cubicBezTo>
                    <a:cubicBezTo>
                      <a:pt x="1162090" y="58738"/>
                      <a:pt x="1166307" y="61286"/>
                      <a:pt x="1169733" y="63307"/>
                    </a:cubicBezTo>
                    <a:cubicBezTo>
                      <a:pt x="1171051" y="64098"/>
                      <a:pt x="1172281" y="64800"/>
                      <a:pt x="1173159" y="65152"/>
                    </a:cubicBezTo>
                    <a:cubicBezTo>
                      <a:pt x="1176761" y="66557"/>
                      <a:pt x="1180275" y="67875"/>
                      <a:pt x="1184053" y="69369"/>
                    </a:cubicBezTo>
                    <a:cubicBezTo>
                      <a:pt x="1188621" y="71126"/>
                      <a:pt x="1193366" y="72883"/>
                      <a:pt x="1198285" y="74904"/>
                    </a:cubicBezTo>
                    <a:lnTo>
                      <a:pt x="1199340" y="75167"/>
                    </a:lnTo>
                    <a:cubicBezTo>
                      <a:pt x="1206807" y="77100"/>
                      <a:pt x="1214538" y="79121"/>
                      <a:pt x="1222269" y="84480"/>
                    </a:cubicBezTo>
                    <a:cubicBezTo>
                      <a:pt x="1226750" y="87642"/>
                      <a:pt x="1232373" y="89926"/>
                      <a:pt x="1238347" y="92386"/>
                    </a:cubicBezTo>
                    <a:cubicBezTo>
                      <a:pt x="1241685" y="93704"/>
                      <a:pt x="1245023" y="95110"/>
                      <a:pt x="1248450" y="96691"/>
                    </a:cubicBezTo>
                    <a:lnTo>
                      <a:pt x="1250031" y="97482"/>
                    </a:lnTo>
                    <a:cubicBezTo>
                      <a:pt x="1255390" y="100030"/>
                      <a:pt x="1260925" y="102577"/>
                      <a:pt x="1266108" y="106355"/>
                    </a:cubicBezTo>
                    <a:cubicBezTo>
                      <a:pt x="1266899" y="106882"/>
                      <a:pt x="1268481" y="107497"/>
                      <a:pt x="1270062" y="108024"/>
                    </a:cubicBezTo>
                    <a:cubicBezTo>
                      <a:pt x="1273225" y="109166"/>
                      <a:pt x="1277617" y="110748"/>
                      <a:pt x="1281307" y="114262"/>
                    </a:cubicBezTo>
                    <a:cubicBezTo>
                      <a:pt x="1283679" y="114174"/>
                      <a:pt x="1289302" y="114086"/>
                      <a:pt x="1293255" y="118655"/>
                    </a:cubicBezTo>
                    <a:cubicBezTo>
                      <a:pt x="1294397" y="119973"/>
                      <a:pt x="1295539" y="121817"/>
                      <a:pt x="1296067" y="124365"/>
                    </a:cubicBezTo>
                    <a:cubicBezTo>
                      <a:pt x="1299405" y="126562"/>
                      <a:pt x="1302216" y="129021"/>
                      <a:pt x="1304940" y="131218"/>
                    </a:cubicBezTo>
                    <a:cubicBezTo>
                      <a:pt x="1309508" y="135083"/>
                      <a:pt x="1313462" y="138422"/>
                      <a:pt x="1318030" y="139476"/>
                    </a:cubicBezTo>
                    <a:cubicBezTo>
                      <a:pt x="1322335" y="140442"/>
                      <a:pt x="1324795" y="143429"/>
                      <a:pt x="1325937" y="144835"/>
                    </a:cubicBezTo>
                    <a:cubicBezTo>
                      <a:pt x="1326025" y="144923"/>
                      <a:pt x="1326113" y="145011"/>
                      <a:pt x="1326200" y="145099"/>
                    </a:cubicBezTo>
                    <a:lnTo>
                      <a:pt x="1337534" y="156256"/>
                    </a:lnTo>
                    <a:lnTo>
                      <a:pt x="1322598" y="162055"/>
                    </a:lnTo>
                    <a:cubicBezTo>
                      <a:pt x="1321193" y="162757"/>
                      <a:pt x="1318206" y="164339"/>
                      <a:pt x="1314340" y="163812"/>
                    </a:cubicBezTo>
                    <a:cubicBezTo>
                      <a:pt x="1310211" y="163284"/>
                      <a:pt x="1306258" y="162406"/>
                      <a:pt x="1302919" y="161615"/>
                    </a:cubicBezTo>
                    <a:cubicBezTo>
                      <a:pt x="1301250" y="161264"/>
                      <a:pt x="1299932" y="160737"/>
                      <a:pt x="1298790" y="160297"/>
                    </a:cubicBezTo>
                    <a:cubicBezTo>
                      <a:pt x="1298614" y="160210"/>
                      <a:pt x="1298351" y="160122"/>
                      <a:pt x="1298175" y="160034"/>
                    </a:cubicBezTo>
                    <a:cubicBezTo>
                      <a:pt x="1289038" y="161176"/>
                      <a:pt x="1282625" y="157223"/>
                      <a:pt x="1277969" y="153093"/>
                    </a:cubicBezTo>
                    <a:cubicBezTo>
                      <a:pt x="1276387" y="153708"/>
                      <a:pt x="1274718" y="154060"/>
                      <a:pt x="1272873" y="154148"/>
                    </a:cubicBezTo>
                    <a:cubicBezTo>
                      <a:pt x="1266811" y="154236"/>
                      <a:pt x="1261189" y="150634"/>
                      <a:pt x="1258992" y="145187"/>
                    </a:cubicBezTo>
                    <a:cubicBezTo>
                      <a:pt x="1258114" y="145187"/>
                      <a:pt x="1257060" y="145274"/>
                      <a:pt x="1256269" y="145274"/>
                    </a:cubicBezTo>
                    <a:cubicBezTo>
                      <a:pt x="1251525" y="145538"/>
                      <a:pt x="1248011" y="144045"/>
                      <a:pt x="1245726" y="140794"/>
                    </a:cubicBezTo>
                    <a:cubicBezTo>
                      <a:pt x="1242212" y="135962"/>
                      <a:pt x="1243969" y="131130"/>
                      <a:pt x="1245023" y="128319"/>
                    </a:cubicBezTo>
                    <a:cubicBezTo>
                      <a:pt x="1245287" y="127001"/>
                      <a:pt x="1244584" y="124014"/>
                      <a:pt x="1243794" y="122345"/>
                    </a:cubicBezTo>
                    <a:cubicBezTo>
                      <a:pt x="1236765" y="120939"/>
                      <a:pt x="1230967" y="117864"/>
                      <a:pt x="1225696" y="115141"/>
                    </a:cubicBezTo>
                    <a:cubicBezTo>
                      <a:pt x="1221040" y="112681"/>
                      <a:pt x="1216998" y="110484"/>
                      <a:pt x="1212869" y="109869"/>
                    </a:cubicBezTo>
                    <a:cubicBezTo>
                      <a:pt x="1211112" y="109606"/>
                      <a:pt x="1209706" y="108991"/>
                      <a:pt x="1208564" y="108464"/>
                    </a:cubicBezTo>
                    <a:cubicBezTo>
                      <a:pt x="1198725" y="109254"/>
                      <a:pt x="1191081" y="104686"/>
                      <a:pt x="1185195" y="100820"/>
                    </a:cubicBezTo>
                    <a:cubicBezTo>
                      <a:pt x="1177025" y="103720"/>
                      <a:pt x="1169996" y="99678"/>
                      <a:pt x="1166658" y="97745"/>
                    </a:cubicBezTo>
                    <a:cubicBezTo>
                      <a:pt x="1165779" y="97218"/>
                      <a:pt x="1164901" y="96779"/>
                      <a:pt x="1164286" y="96428"/>
                    </a:cubicBezTo>
                    <a:cubicBezTo>
                      <a:pt x="1151635" y="90805"/>
                      <a:pt x="1138193" y="85446"/>
                      <a:pt x="1123170" y="79999"/>
                    </a:cubicBezTo>
                    <a:cubicBezTo>
                      <a:pt x="1117372" y="77891"/>
                      <a:pt x="1111310" y="76573"/>
                      <a:pt x="1104897" y="75167"/>
                    </a:cubicBezTo>
                    <a:cubicBezTo>
                      <a:pt x="1098747" y="73849"/>
                      <a:pt x="1092422" y="72444"/>
                      <a:pt x="1086096" y="70335"/>
                    </a:cubicBezTo>
                    <a:cubicBezTo>
                      <a:pt x="1084075" y="69632"/>
                      <a:pt x="1081176" y="69457"/>
                      <a:pt x="1078101" y="69281"/>
                    </a:cubicBezTo>
                    <a:cubicBezTo>
                      <a:pt x="1075202" y="69105"/>
                      <a:pt x="1071952" y="68930"/>
                      <a:pt x="1068613" y="68227"/>
                    </a:cubicBezTo>
                    <a:cubicBezTo>
                      <a:pt x="1066329" y="67787"/>
                      <a:pt x="1064045" y="67436"/>
                      <a:pt x="1061673" y="66997"/>
                    </a:cubicBezTo>
                    <a:cubicBezTo>
                      <a:pt x="1053942" y="65679"/>
                      <a:pt x="1045244" y="64273"/>
                      <a:pt x="1036986" y="60144"/>
                    </a:cubicBezTo>
                    <a:cubicBezTo>
                      <a:pt x="1036634" y="60144"/>
                      <a:pt x="1036107" y="60232"/>
                      <a:pt x="1035756" y="60232"/>
                    </a:cubicBezTo>
                    <a:cubicBezTo>
                      <a:pt x="1035229" y="60232"/>
                      <a:pt x="1034702" y="60320"/>
                      <a:pt x="1034174" y="60320"/>
                    </a:cubicBezTo>
                    <a:cubicBezTo>
                      <a:pt x="1030309" y="60495"/>
                      <a:pt x="1026707" y="59968"/>
                      <a:pt x="1023544" y="59529"/>
                    </a:cubicBezTo>
                    <a:cubicBezTo>
                      <a:pt x="1020118" y="59090"/>
                      <a:pt x="1017219" y="58651"/>
                      <a:pt x="1014583" y="59090"/>
                    </a:cubicBezTo>
                    <a:cubicBezTo>
                      <a:pt x="1007116" y="60408"/>
                      <a:pt x="998594" y="59881"/>
                      <a:pt x="988490" y="57596"/>
                    </a:cubicBezTo>
                    <a:cubicBezTo>
                      <a:pt x="983395" y="56454"/>
                      <a:pt x="979178" y="55751"/>
                      <a:pt x="975049" y="56191"/>
                    </a:cubicBezTo>
                    <a:cubicBezTo>
                      <a:pt x="974258" y="56279"/>
                      <a:pt x="973116" y="56542"/>
                      <a:pt x="971886" y="56806"/>
                    </a:cubicBezTo>
                    <a:cubicBezTo>
                      <a:pt x="968987" y="57509"/>
                      <a:pt x="965297" y="58387"/>
                      <a:pt x="961168" y="57860"/>
                    </a:cubicBezTo>
                    <a:cubicBezTo>
                      <a:pt x="959587" y="57684"/>
                      <a:pt x="958093" y="57421"/>
                      <a:pt x="956687" y="57157"/>
                    </a:cubicBezTo>
                    <a:cubicBezTo>
                      <a:pt x="952031" y="56366"/>
                      <a:pt x="949308" y="56015"/>
                      <a:pt x="946321" y="56981"/>
                    </a:cubicBezTo>
                    <a:cubicBezTo>
                      <a:pt x="940610" y="58738"/>
                      <a:pt x="934988" y="57772"/>
                      <a:pt x="930507" y="56893"/>
                    </a:cubicBezTo>
                    <a:cubicBezTo>
                      <a:pt x="928311" y="56542"/>
                      <a:pt x="926290" y="56103"/>
                      <a:pt x="924796" y="56191"/>
                    </a:cubicBezTo>
                    <a:cubicBezTo>
                      <a:pt x="911003" y="56454"/>
                      <a:pt x="896947" y="57421"/>
                      <a:pt x="884472" y="58211"/>
                    </a:cubicBezTo>
                    <a:cubicBezTo>
                      <a:pt x="884120" y="58299"/>
                      <a:pt x="883330" y="58651"/>
                      <a:pt x="882715" y="58914"/>
                    </a:cubicBezTo>
                    <a:cubicBezTo>
                      <a:pt x="881748" y="59266"/>
                      <a:pt x="880782" y="59705"/>
                      <a:pt x="879552" y="60144"/>
                    </a:cubicBezTo>
                    <a:cubicBezTo>
                      <a:pt x="879376" y="60232"/>
                      <a:pt x="879112" y="60320"/>
                      <a:pt x="878849" y="60495"/>
                    </a:cubicBezTo>
                    <a:cubicBezTo>
                      <a:pt x="876653" y="61462"/>
                      <a:pt x="872436" y="63307"/>
                      <a:pt x="867604" y="61725"/>
                    </a:cubicBezTo>
                    <a:cubicBezTo>
                      <a:pt x="865056" y="60847"/>
                      <a:pt x="862157" y="61638"/>
                      <a:pt x="857413" y="62955"/>
                    </a:cubicBezTo>
                    <a:cubicBezTo>
                      <a:pt x="853811" y="64010"/>
                      <a:pt x="849769" y="65152"/>
                      <a:pt x="845201" y="65327"/>
                    </a:cubicBezTo>
                    <a:cubicBezTo>
                      <a:pt x="843268" y="65415"/>
                      <a:pt x="842126" y="65679"/>
                      <a:pt x="841599" y="65942"/>
                    </a:cubicBezTo>
                    <a:cubicBezTo>
                      <a:pt x="836591" y="67787"/>
                      <a:pt x="832374" y="66645"/>
                      <a:pt x="829827" y="65942"/>
                    </a:cubicBezTo>
                    <a:cubicBezTo>
                      <a:pt x="829651" y="65855"/>
                      <a:pt x="829387" y="65855"/>
                      <a:pt x="829124" y="65767"/>
                    </a:cubicBezTo>
                    <a:cubicBezTo>
                      <a:pt x="825082" y="67172"/>
                      <a:pt x="821129" y="66821"/>
                      <a:pt x="818230" y="66645"/>
                    </a:cubicBezTo>
                    <a:cubicBezTo>
                      <a:pt x="817176" y="66557"/>
                      <a:pt x="815770" y="66470"/>
                      <a:pt x="815243" y="66557"/>
                    </a:cubicBezTo>
                    <a:cubicBezTo>
                      <a:pt x="804261" y="68139"/>
                      <a:pt x="793016" y="69720"/>
                      <a:pt x="782034" y="72092"/>
                    </a:cubicBezTo>
                    <a:cubicBezTo>
                      <a:pt x="765957" y="75606"/>
                      <a:pt x="751725" y="79121"/>
                      <a:pt x="738459" y="82810"/>
                    </a:cubicBezTo>
                    <a:cubicBezTo>
                      <a:pt x="716495" y="89048"/>
                      <a:pt x="696904" y="95198"/>
                      <a:pt x="679948" y="107409"/>
                    </a:cubicBezTo>
                    <a:cubicBezTo>
                      <a:pt x="673271" y="112241"/>
                      <a:pt x="666155" y="116019"/>
                      <a:pt x="659302" y="119709"/>
                    </a:cubicBezTo>
                    <a:cubicBezTo>
                      <a:pt x="654646" y="122257"/>
                      <a:pt x="650253" y="124541"/>
                      <a:pt x="646037" y="127177"/>
                    </a:cubicBezTo>
                    <a:cubicBezTo>
                      <a:pt x="641029" y="130251"/>
                      <a:pt x="636197" y="133590"/>
                      <a:pt x="631101" y="137192"/>
                    </a:cubicBezTo>
                    <a:cubicBezTo>
                      <a:pt x="620998" y="144220"/>
                      <a:pt x="610544" y="151512"/>
                      <a:pt x="598596" y="156695"/>
                    </a:cubicBezTo>
                    <a:cubicBezTo>
                      <a:pt x="589898" y="160473"/>
                      <a:pt x="582782" y="166271"/>
                      <a:pt x="577071" y="171367"/>
                    </a:cubicBezTo>
                    <a:lnTo>
                      <a:pt x="576193" y="172158"/>
                    </a:lnTo>
                    <a:cubicBezTo>
                      <a:pt x="569340" y="178220"/>
                      <a:pt x="562224" y="184545"/>
                      <a:pt x="555547" y="190958"/>
                    </a:cubicBezTo>
                    <a:cubicBezTo>
                      <a:pt x="550539" y="195088"/>
                      <a:pt x="545707" y="197108"/>
                      <a:pt x="540261" y="197108"/>
                    </a:cubicBezTo>
                    <a:close/>
                    <a:moveTo>
                      <a:pt x="1321983" y="161967"/>
                    </a:moveTo>
                    <a:lnTo>
                      <a:pt x="1321983" y="161967"/>
                    </a:lnTo>
                    <a:cubicBezTo>
                      <a:pt x="1321983" y="161967"/>
                      <a:pt x="1321983" y="161967"/>
                      <a:pt x="1321983" y="161967"/>
                    </a:cubicBezTo>
                    <a:close/>
                    <a:moveTo>
                      <a:pt x="546410" y="145362"/>
                    </a:moveTo>
                    <a:lnTo>
                      <a:pt x="546410" y="145362"/>
                    </a:lnTo>
                    <a:cubicBezTo>
                      <a:pt x="546410" y="145362"/>
                      <a:pt x="546410" y="145362"/>
                      <a:pt x="546410" y="145362"/>
                    </a:cubicBezTo>
                    <a:close/>
                    <a:moveTo>
                      <a:pt x="1325498" y="144923"/>
                    </a:moveTo>
                    <a:lnTo>
                      <a:pt x="1325498" y="144923"/>
                    </a:lnTo>
                    <a:cubicBezTo>
                      <a:pt x="1325498" y="144923"/>
                      <a:pt x="1325498" y="144923"/>
                      <a:pt x="1325498" y="144923"/>
                    </a:cubicBezTo>
                    <a:close/>
                    <a:moveTo>
                      <a:pt x="625479" y="111890"/>
                    </a:moveTo>
                    <a:cubicBezTo>
                      <a:pt x="625127" y="112241"/>
                      <a:pt x="624688" y="112681"/>
                      <a:pt x="624337" y="113032"/>
                    </a:cubicBezTo>
                    <a:cubicBezTo>
                      <a:pt x="623546" y="113823"/>
                      <a:pt x="622667" y="114701"/>
                      <a:pt x="621613" y="115668"/>
                    </a:cubicBezTo>
                    <a:cubicBezTo>
                      <a:pt x="621262" y="115931"/>
                      <a:pt x="620910" y="116283"/>
                      <a:pt x="620647" y="116546"/>
                    </a:cubicBezTo>
                    <a:cubicBezTo>
                      <a:pt x="617835" y="119094"/>
                      <a:pt x="614233" y="122169"/>
                      <a:pt x="609489" y="123838"/>
                    </a:cubicBezTo>
                    <a:cubicBezTo>
                      <a:pt x="600616" y="126913"/>
                      <a:pt x="593412" y="131394"/>
                      <a:pt x="586823" y="137719"/>
                    </a:cubicBezTo>
                    <a:cubicBezTo>
                      <a:pt x="585593" y="138949"/>
                      <a:pt x="584275" y="140003"/>
                      <a:pt x="583045" y="141057"/>
                    </a:cubicBezTo>
                    <a:cubicBezTo>
                      <a:pt x="585154" y="139915"/>
                      <a:pt x="587262" y="138861"/>
                      <a:pt x="589634" y="137807"/>
                    </a:cubicBezTo>
                    <a:cubicBezTo>
                      <a:pt x="599737" y="133414"/>
                      <a:pt x="608874" y="127001"/>
                      <a:pt x="618626" y="120236"/>
                    </a:cubicBezTo>
                    <a:cubicBezTo>
                      <a:pt x="623722" y="116722"/>
                      <a:pt x="628993" y="113032"/>
                      <a:pt x="634440" y="109694"/>
                    </a:cubicBezTo>
                    <a:cubicBezTo>
                      <a:pt x="639184" y="106707"/>
                      <a:pt x="644104" y="104071"/>
                      <a:pt x="648760" y="101523"/>
                    </a:cubicBezTo>
                    <a:cubicBezTo>
                      <a:pt x="648496" y="101611"/>
                      <a:pt x="648233" y="101699"/>
                      <a:pt x="647969" y="101699"/>
                    </a:cubicBezTo>
                    <a:cubicBezTo>
                      <a:pt x="646124" y="102138"/>
                      <a:pt x="644455" y="102665"/>
                      <a:pt x="642874" y="103105"/>
                    </a:cubicBezTo>
                    <a:cubicBezTo>
                      <a:pt x="641995" y="103368"/>
                      <a:pt x="641205" y="103632"/>
                      <a:pt x="640502" y="103807"/>
                    </a:cubicBezTo>
                    <a:cubicBezTo>
                      <a:pt x="640063" y="103895"/>
                      <a:pt x="639535" y="104071"/>
                      <a:pt x="639272" y="104159"/>
                    </a:cubicBezTo>
                    <a:cubicBezTo>
                      <a:pt x="639008" y="104335"/>
                      <a:pt x="638393" y="104950"/>
                      <a:pt x="636988" y="106531"/>
                    </a:cubicBezTo>
                    <a:lnTo>
                      <a:pt x="636812" y="106707"/>
                    </a:lnTo>
                    <a:cubicBezTo>
                      <a:pt x="635494" y="108288"/>
                      <a:pt x="631541" y="112768"/>
                      <a:pt x="625479" y="111890"/>
                    </a:cubicBezTo>
                    <a:close/>
                    <a:moveTo>
                      <a:pt x="1295627" y="130164"/>
                    </a:moveTo>
                    <a:cubicBezTo>
                      <a:pt x="1295539" y="130164"/>
                      <a:pt x="1295539" y="130164"/>
                      <a:pt x="1295627" y="130164"/>
                    </a:cubicBezTo>
                    <a:cubicBezTo>
                      <a:pt x="1295539" y="130164"/>
                      <a:pt x="1295539" y="130164"/>
                      <a:pt x="1295627" y="130164"/>
                    </a:cubicBezTo>
                    <a:close/>
                    <a:moveTo>
                      <a:pt x="1291410" y="121730"/>
                    </a:moveTo>
                    <a:cubicBezTo>
                      <a:pt x="1291498" y="121730"/>
                      <a:pt x="1291498" y="121730"/>
                      <a:pt x="1291410" y="121730"/>
                    </a:cubicBezTo>
                    <a:cubicBezTo>
                      <a:pt x="1291498" y="121730"/>
                      <a:pt x="1291498" y="121730"/>
                      <a:pt x="1291410" y="121730"/>
                    </a:cubicBezTo>
                    <a:close/>
                    <a:moveTo>
                      <a:pt x="629432" y="91508"/>
                    </a:moveTo>
                    <a:cubicBezTo>
                      <a:pt x="629432" y="91508"/>
                      <a:pt x="629432" y="91508"/>
                      <a:pt x="629432" y="91508"/>
                    </a:cubicBezTo>
                    <a:cubicBezTo>
                      <a:pt x="629432" y="91508"/>
                      <a:pt x="629432" y="91508"/>
                      <a:pt x="629432" y="91508"/>
                    </a:cubicBezTo>
                    <a:close/>
                    <a:moveTo>
                      <a:pt x="883769" y="58211"/>
                    </a:moveTo>
                    <a:lnTo>
                      <a:pt x="883769" y="58211"/>
                    </a:lnTo>
                    <a:lnTo>
                      <a:pt x="883769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62" name="组合 461">
            <a:extLst>
              <a:ext uri="{FF2B5EF4-FFF2-40B4-BE49-F238E27FC236}">
                <a16:creationId xmlns:a16="http://schemas.microsoft.com/office/drawing/2014/main" id="{2691E54C-42BD-3831-6543-71D941F98426}"/>
              </a:ext>
            </a:extLst>
          </p:cNvPr>
          <p:cNvGrpSpPr/>
          <p:nvPr/>
        </p:nvGrpSpPr>
        <p:grpSpPr>
          <a:xfrm>
            <a:off x="4087537" y="918776"/>
            <a:ext cx="3619068" cy="2586606"/>
            <a:chOff x="908050" y="1821362"/>
            <a:chExt cx="2258641" cy="1614287"/>
          </a:xfrm>
        </p:grpSpPr>
        <p:sp>
          <p:nvSpPr>
            <p:cNvPr id="457" name="椭圆 456">
              <a:extLst>
                <a:ext uri="{FF2B5EF4-FFF2-40B4-BE49-F238E27FC236}">
                  <a16:creationId xmlns:a16="http://schemas.microsoft.com/office/drawing/2014/main" id="{679EDF89-0DF8-70DA-0E5B-529962F770D1}"/>
                </a:ext>
              </a:extLst>
            </p:cNvPr>
            <p:cNvSpPr/>
            <p:nvPr/>
          </p:nvSpPr>
          <p:spPr>
            <a:xfrm>
              <a:off x="908050" y="1855894"/>
              <a:ext cx="502574" cy="502574"/>
            </a:xfrm>
            <a:prstGeom prst="ellipse">
              <a:avLst/>
            </a:pr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8" name="任意多边形 9">
              <a:extLst>
                <a:ext uri="{FF2B5EF4-FFF2-40B4-BE49-F238E27FC236}">
                  <a16:creationId xmlns:a16="http://schemas.microsoft.com/office/drawing/2014/main" id="{CCC8E95F-A262-1288-755A-2A804B77D50A}"/>
                </a:ext>
              </a:extLst>
            </p:cNvPr>
            <p:cNvSpPr/>
            <p:nvPr/>
          </p:nvSpPr>
          <p:spPr>
            <a:xfrm rot="20702983">
              <a:off x="1083191" y="1821362"/>
              <a:ext cx="1954805" cy="1614287"/>
            </a:xfrm>
            <a:custGeom>
              <a:avLst/>
              <a:gdLst>
                <a:gd name="connsiteX0" fmla="*/ 1317447 w 2460337"/>
                <a:gd name="connsiteY0" fmla="*/ 31967 h 2031758"/>
                <a:gd name="connsiteX1" fmla="*/ 1625135 w 2460337"/>
                <a:gd name="connsiteY1" fmla="*/ 344828 h 2031758"/>
                <a:gd name="connsiteX2" fmla="*/ 1629529 w 2460337"/>
                <a:gd name="connsiteY2" fmla="*/ 390835 h 2031758"/>
                <a:gd name="connsiteX3" fmla="*/ 1667190 w 2460337"/>
                <a:gd name="connsiteY3" fmla="*/ 381764 h 2031758"/>
                <a:gd name="connsiteX4" fmla="*/ 1915306 w 2460337"/>
                <a:gd name="connsiteY4" fmla="*/ 397097 h 2031758"/>
                <a:gd name="connsiteX5" fmla="*/ 2358629 w 2460337"/>
                <a:gd name="connsiteY5" fmla="*/ 1163419 h 2031758"/>
                <a:gd name="connsiteX6" fmla="*/ 2324964 w 2460337"/>
                <a:gd name="connsiteY6" fmla="*/ 1252479 h 2031758"/>
                <a:gd name="connsiteX7" fmla="*/ 2347801 w 2460337"/>
                <a:gd name="connsiteY7" fmla="*/ 1274107 h 2031758"/>
                <a:gd name="connsiteX8" fmla="*/ 2444748 w 2460337"/>
                <a:gd name="connsiteY8" fmla="*/ 1692394 h 2031758"/>
                <a:gd name="connsiteX9" fmla="*/ 1885075 w 2460337"/>
                <a:gd name="connsiteY9" fmla="*/ 2016169 h 2031758"/>
                <a:gd name="connsiteX10" fmla="*/ 1658247 w 2460337"/>
                <a:gd name="connsiteY10" fmla="*/ 1874783 h 2031758"/>
                <a:gd name="connsiteX11" fmla="*/ 1625872 w 2460337"/>
                <a:gd name="connsiteY11" fmla="*/ 1831652 h 2031758"/>
                <a:gd name="connsiteX12" fmla="*/ 1623490 w 2460337"/>
                <a:gd name="connsiteY12" fmla="*/ 1832741 h 2031758"/>
                <a:gd name="connsiteX13" fmla="*/ 1356374 w 2460337"/>
                <a:gd name="connsiteY13" fmla="*/ 1842234 h 2031758"/>
                <a:gd name="connsiteX14" fmla="*/ 1078575 w 2460337"/>
                <a:gd name="connsiteY14" fmla="*/ 1629454 h 2031758"/>
                <a:gd name="connsiteX15" fmla="*/ 1067044 w 2460337"/>
                <a:gd name="connsiteY15" fmla="*/ 1604240 h 2031758"/>
                <a:gd name="connsiteX16" fmla="*/ 1012301 w 2460337"/>
                <a:gd name="connsiteY16" fmla="*/ 1636266 h 2031758"/>
                <a:gd name="connsiteX17" fmla="*/ 518359 w 2460337"/>
                <a:gd name="connsiteY17" fmla="*/ 1683417 h 2031758"/>
                <a:gd name="connsiteX18" fmla="*/ 21892 w 2460337"/>
                <a:gd name="connsiteY18" fmla="*/ 861650 h 2031758"/>
                <a:gd name="connsiteX19" fmla="*/ 588311 w 2460337"/>
                <a:gd name="connsiteY19" fmla="*/ 377855 h 2031758"/>
                <a:gd name="connsiteX20" fmla="*/ 607864 w 2460337"/>
                <a:gd name="connsiteY20" fmla="*/ 377279 h 2031758"/>
                <a:gd name="connsiteX21" fmla="*/ 614542 w 2460337"/>
                <a:gd name="connsiteY21" fmla="*/ 324797 h 2031758"/>
                <a:gd name="connsiteX22" fmla="*/ 1117581 w 2460337"/>
                <a:gd name="connsiteY22" fmla="*/ 0 h 2031758"/>
                <a:gd name="connsiteX23" fmla="*/ 1317447 w 2460337"/>
                <a:gd name="connsiteY23" fmla="*/ 31967 h 20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60337" h="2031758">
                  <a:moveTo>
                    <a:pt x="1317447" y="31967"/>
                  </a:moveTo>
                  <a:cubicBezTo>
                    <a:pt x="1478703" y="86000"/>
                    <a:pt x="1597865" y="203436"/>
                    <a:pt x="1625135" y="344828"/>
                  </a:cubicBezTo>
                  <a:lnTo>
                    <a:pt x="1629529" y="390835"/>
                  </a:lnTo>
                  <a:lnTo>
                    <a:pt x="1667190" y="381764"/>
                  </a:lnTo>
                  <a:cubicBezTo>
                    <a:pt x="1747723" y="370480"/>
                    <a:pt x="1831797" y="374799"/>
                    <a:pt x="1915306" y="397097"/>
                  </a:cubicBezTo>
                  <a:cubicBezTo>
                    <a:pt x="2249340" y="486291"/>
                    <a:pt x="2447822" y="829385"/>
                    <a:pt x="2358629" y="1163419"/>
                  </a:cubicBezTo>
                  <a:lnTo>
                    <a:pt x="2324964" y="1252479"/>
                  </a:lnTo>
                  <a:lnTo>
                    <a:pt x="2347801" y="1274107"/>
                  </a:lnTo>
                  <a:cubicBezTo>
                    <a:pt x="2444104" y="1384862"/>
                    <a:pt x="2485461" y="1539920"/>
                    <a:pt x="2444748" y="1692394"/>
                  </a:cubicBezTo>
                  <a:cubicBezTo>
                    <a:pt x="2379606" y="1936351"/>
                    <a:pt x="2129033" y="2081310"/>
                    <a:pt x="1885075" y="2016169"/>
                  </a:cubicBezTo>
                  <a:cubicBezTo>
                    <a:pt x="1793591" y="1991741"/>
                    <a:pt x="1716028" y="1941236"/>
                    <a:pt x="1658247" y="1874783"/>
                  </a:cubicBezTo>
                  <a:lnTo>
                    <a:pt x="1625872" y="1831652"/>
                  </a:lnTo>
                  <a:lnTo>
                    <a:pt x="1623490" y="1832741"/>
                  </a:lnTo>
                  <a:cubicBezTo>
                    <a:pt x="1540273" y="1861545"/>
                    <a:pt x="1447859" y="1866662"/>
                    <a:pt x="1356374" y="1842234"/>
                  </a:cubicBezTo>
                  <a:cubicBezTo>
                    <a:pt x="1234395" y="1809664"/>
                    <a:pt x="1137166" y="1730735"/>
                    <a:pt x="1078575" y="1629454"/>
                  </a:cubicBezTo>
                  <a:lnTo>
                    <a:pt x="1067044" y="1604240"/>
                  </a:lnTo>
                  <a:lnTo>
                    <a:pt x="1012301" y="1636266"/>
                  </a:lnTo>
                  <a:cubicBezTo>
                    <a:pt x="865902" y="1708417"/>
                    <a:pt x="691358" y="1729611"/>
                    <a:pt x="518359" y="1683417"/>
                  </a:cubicBezTo>
                  <a:cubicBezTo>
                    <a:pt x="149296" y="1584869"/>
                    <a:pt x="-72980" y="1216951"/>
                    <a:pt x="21892" y="861650"/>
                  </a:cubicBezTo>
                  <a:cubicBezTo>
                    <a:pt x="93046" y="595174"/>
                    <a:pt x="322389" y="411475"/>
                    <a:pt x="588311" y="377855"/>
                  </a:cubicBezTo>
                  <a:lnTo>
                    <a:pt x="607864" y="377279"/>
                  </a:lnTo>
                  <a:lnTo>
                    <a:pt x="614542" y="324797"/>
                  </a:lnTo>
                  <a:cubicBezTo>
                    <a:pt x="662421" y="139435"/>
                    <a:pt x="869447" y="0"/>
                    <a:pt x="1117581" y="0"/>
                  </a:cubicBezTo>
                  <a:cubicBezTo>
                    <a:pt x="1188477" y="0"/>
                    <a:pt x="1256016" y="11382"/>
                    <a:pt x="1317447" y="31967"/>
                  </a:cubicBezTo>
                  <a:close/>
                </a:path>
              </a:pathLst>
            </a:cu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9" name="文本框 458">
              <a:extLst>
                <a:ext uri="{FF2B5EF4-FFF2-40B4-BE49-F238E27FC236}">
                  <a16:creationId xmlns:a16="http://schemas.microsoft.com/office/drawing/2014/main" id="{51B386D6-9ED8-4A4C-FBAA-D53076DA5C0E}"/>
                </a:ext>
              </a:extLst>
            </p:cNvPr>
            <p:cNvSpPr txBox="1"/>
            <p:nvPr/>
          </p:nvSpPr>
          <p:spPr>
            <a:xfrm>
              <a:off x="961893" y="1934722"/>
              <a:ext cx="401371" cy="364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01</a:t>
              </a:r>
              <a:endParaRPr lang="zh-CN" altLang="en-US" sz="32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461" name="文本框 460">
              <a:extLst>
                <a:ext uri="{FF2B5EF4-FFF2-40B4-BE49-F238E27FC236}">
                  <a16:creationId xmlns:a16="http://schemas.microsoft.com/office/drawing/2014/main" id="{A98417A3-ED3B-42B1-F3E5-6FC2614CDC07}"/>
                </a:ext>
              </a:extLst>
            </p:cNvPr>
            <p:cNvSpPr txBox="1"/>
            <p:nvPr/>
          </p:nvSpPr>
          <p:spPr>
            <a:xfrm>
              <a:off x="1064549" y="2339011"/>
              <a:ext cx="2102142" cy="595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800" b="1" dirty="0">
                  <a:solidFill>
                    <a:schemeClr val="bg1"/>
                  </a:solidFill>
                </a:rPr>
                <a:t>单击此处</a:t>
              </a:r>
              <a:endParaRPr lang="en-US" altLang="zh-CN" sz="2800" b="1" dirty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sz="28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sp>
        <p:nvSpPr>
          <p:cNvPr id="448" name="文本框 447">
            <a:extLst>
              <a:ext uri="{FF2B5EF4-FFF2-40B4-BE49-F238E27FC236}">
                <a16:creationId xmlns:a16="http://schemas.microsoft.com/office/drawing/2014/main" id="{82EB9D0E-9C5D-7443-C04D-8E54654DA591}"/>
              </a:ext>
            </a:extLst>
          </p:cNvPr>
          <p:cNvSpPr txBox="1"/>
          <p:nvPr/>
        </p:nvSpPr>
        <p:spPr>
          <a:xfrm>
            <a:off x="2339984" y="3366290"/>
            <a:ext cx="7555104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21203378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683;p37">
            <a:extLst>
              <a:ext uri="{FF2B5EF4-FFF2-40B4-BE49-F238E27FC236}">
                <a16:creationId xmlns:a16="http://schemas.microsoft.com/office/drawing/2014/main" id="{4FA89B70-D088-528A-BC2C-4FFB1955DDDE}"/>
              </a:ext>
            </a:extLst>
          </p:cNvPr>
          <p:cNvSpPr/>
          <p:nvPr/>
        </p:nvSpPr>
        <p:spPr>
          <a:xfrm>
            <a:off x="8660731" y="1693648"/>
            <a:ext cx="2138828" cy="2139272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1895">
              <a:solidFill>
                <a:schemeClr val="lt1"/>
              </a:solidFill>
              <a:cs typeface="+mn-ea"/>
              <a:sym typeface="Arial"/>
            </a:endParaRPr>
          </a:p>
        </p:txBody>
      </p:sp>
      <p:sp>
        <p:nvSpPr>
          <p:cNvPr id="24" name="Google Shape;683;p37">
            <a:extLst>
              <a:ext uri="{FF2B5EF4-FFF2-40B4-BE49-F238E27FC236}">
                <a16:creationId xmlns:a16="http://schemas.microsoft.com/office/drawing/2014/main" id="{5EF90BB6-66EA-556F-B65D-DB933624883A}"/>
              </a:ext>
            </a:extLst>
          </p:cNvPr>
          <p:cNvSpPr/>
          <p:nvPr/>
        </p:nvSpPr>
        <p:spPr>
          <a:xfrm>
            <a:off x="5026586" y="1693648"/>
            <a:ext cx="2138828" cy="2139272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1895">
              <a:solidFill>
                <a:schemeClr val="lt1"/>
              </a:solidFill>
              <a:cs typeface="+mn-ea"/>
              <a:sym typeface="Arial"/>
            </a:endParaRPr>
          </a:p>
        </p:txBody>
      </p:sp>
      <p:sp>
        <p:nvSpPr>
          <p:cNvPr id="23" name="Google Shape;683;p37">
            <a:extLst>
              <a:ext uri="{FF2B5EF4-FFF2-40B4-BE49-F238E27FC236}">
                <a16:creationId xmlns:a16="http://schemas.microsoft.com/office/drawing/2014/main" id="{B3029013-DA07-58B9-1ECF-2CC36A65CFE5}"/>
              </a:ext>
            </a:extLst>
          </p:cNvPr>
          <p:cNvSpPr/>
          <p:nvPr/>
        </p:nvSpPr>
        <p:spPr>
          <a:xfrm>
            <a:off x="1392441" y="1693648"/>
            <a:ext cx="2138828" cy="2139272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rgbClr val="FF6D2E"/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algn="ctr"/>
            <a:endParaRPr sz="1895">
              <a:cs typeface="+mn-ea"/>
              <a:sym typeface="Arial"/>
            </a:endParaRPr>
          </a:p>
        </p:txBody>
      </p:sp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93625E73-065F-CB83-1A9D-58F08248D3E1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2002320" y="2334544"/>
            <a:ext cx="919071" cy="783436"/>
          </a:xfrm>
          <a:custGeom>
            <a:avLst/>
            <a:gdLst>
              <a:gd name="T0" fmla="*/ 20 w 86"/>
              <a:gd name="T1" fmla="*/ 2 h 70"/>
              <a:gd name="T2" fmla="*/ 60 w 86"/>
              <a:gd name="T3" fmla="*/ 2 h 70"/>
              <a:gd name="T4" fmla="*/ 80 w 86"/>
              <a:gd name="T5" fmla="*/ 6 h 70"/>
              <a:gd name="T6" fmla="*/ 74 w 86"/>
              <a:gd name="T7" fmla="*/ 26 h 70"/>
              <a:gd name="T8" fmla="*/ 59 w 86"/>
              <a:gd name="T9" fmla="*/ 8 h 70"/>
              <a:gd name="T10" fmla="*/ 43 w 86"/>
              <a:gd name="T11" fmla="*/ 54 h 70"/>
              <a:gd name="T12" fmla="*/ 49 w 86"/>
              <a:gd name="T13" fmla="*/ 58 h 70"/>
              <a:gd name="T14" fmla="*/ 50 w 86"/>
              <a:gd name="T15" fmla="*/ 59 h 70"/>
              <a:gd name="T16" fmla="*/ 40 w 86"/>
              <a:gd name="T17" fmla="*/ 60 h 70"/>
              <a:gd name="T18" fmla="*/ 22 w 86"/>
              <a:gd name="T19" fmla="*/ 60 h 70"/>
              <a:gd name="T20" fmla="*/ 0 w 86"/>
              <a:gd name="T21" fmla="*/ 58 h 70"/>
              <a:gd name="T22" fmla="*/ 3 w 86"/>
              <a:gd name="T23" fmla="*/ 3 h 70"/>
              <a:gd name="T24" fmla="*/ 59 w 86"/>
              <a:gd name="T25" fmla="*/ 37 h 70"/>
              <a:gd name="T26" fmla="*/ 57 w 86"/>
              <a:gd name="T27" fmla="*/ 51 h 70"/>
              <a:gd name="T28" fmla="*/ 72 w 86"/>
              <a:gd name="T29" fmla="*/ 53 h 70"/>
              <a:gd name="T30" fmla="*/ 74 w 86"/>
              <a:gd name="T31" fmla="*/ 39 h 70"/>
              <a:gd name="T32" fmla="*/ 56 w 86"/>
              <a:gd name="T33" fmla="*/ 33 h 70"/>
              <a:gd name="T34" fmla="*/ 53 w 86"/>
              <a:gd name="T35" fmla="*/ 55 h 70"/>
              <a:gd name="T36" fmla="*/ 73 w 86"/>
              <a:gd name="T37" fmla="*/ 59 h 70"/>
              <a:gd name="T38" fmla="*/ 79 w 86"/>
              <a:gd name="T39" fmla="*/ 68 h 70"/>
              <a:gd name="T40" fmla="*/ 84 w 86"/>
              <a:gd name="T41" fmla="*/ 69 h 70"/>
              <a:gd name="T42" fmla="*/ 80 w 86"/>
              <a:gd name="T43" fmla="*/ 57 h 70"/>
              <a:gd name="T44" fmla="*/ 81 w 86"/>
              <a:gd name="T45" fmla="*/ 47 h 70"/>
              <a:gd name="T46" fmla="*/ 67 w 86"/>
              <a:gd name="T47" fmla="*/ 29 h 70"/>
              <a:gd name="T48" fmla="*/ 58 w 86"/>
              <a:gd name="T49" fmla="*/ 46 h 70"/>
              <a:gd name="T50" fmla="*/ 58 w 86"/>
              <a:gd name="T51" fmla="*/ 46 h 70"/>
              <a:gd name="T52" fmla="*/ 47 w 86"/>
              <a:gd name="T53" fmla="*/ 19 h 70"/>
              <a:gd name="T54" fmla="*/ 71 w 86"/>
              <a:gd name="T55" fmla="*/ 24 h 70"/>
              <a:gd name="T56" fmla="*/ 71 w 86"/>
              <a:gd name="T57" fmla="*/ 15 h 70"/>
              <a:gd name="T58" fmla="*/ 47 w 86"/>
              <a:gd name="T59" fmla="*/ 14 h 70"/>
              <a:gd name="T60" fmla="*/ 71 w 86"/>
              <a:gd name="T61" fmla="*/ 15 h 70"/>
              <a:gd name="T62" fmla="*/ 10 w 86"/>
              <a:gd name="T63" fmla="*/ 51 h 70"/>
              <a:gd name="T64" fmla="*/ 34 w 86"/>
              <a:gd name="T65" fmla="*/ 46 h 70"/>
              <a:gd name="T66" fmla="*/ 10 w 86"/>
              <a:gd name="T67" fmla="*/ 41 h 70"/>
              <a:gd name="T68" fmla="*/ 34 w 86"/>
              <a:gd name="T69" fmla="*/ 41 h 70"/>
              <a:gd name="T70" fmla="*/ 10 w 86"/>
              <a:gd name="T71" fmla="*/ 41 h 70"/>
              <a:gd name="T72" fmla="*/ 10 w 86"/>
              <a:gd name="T73" fmla="*/ 37 h 70"/>
              <a:gd name="T74" fmla="*/ 34 w 86"/>
              <a:gd name="T75" fmla="*/ 32 h 70"/>
              <a:gd name="T76" fmla="*/ 22 w 86"/>
              <a:gd name="T77" fmla="*/ 25 h 70"/>
              <a:gd name="T78" fmla="*/ 34 w 86"/>
              <a:gd name="T79" fmla="*/ 27 h 70"/>
              <a:gd name="T80" fmla="*/ 22 w 86"/>
              <a:gd name="T81" fmla="*/ 25 h 70"/>
              <a:gd name="T82" fmla="*/ 22 w 86"/>
              <a:gd name="T83" fmla="*/ 21 h 70"/>
              <a:gd name="T84" fmla="*/ 34 w 86"/>
              <a:gd name="T85" fmla="*/ 18 h 70"/>
              <a:gd name="T86" fmla="*/ 22 w 86"/>
              <a:gd name="T87" fmla="*/ 14 h 70"/>
              <a:gd name="T88" fmla="*/ 34 w 86"/>
              <a:gd name="T89" fmla="*/ 15 h 70"/>
              <a:gd name="T90" fmla="*/ 22 w 86"/>
              <a:gd name="T91" fmla="*/ 14 h 70"/>
              <a:gd name="T92" fmla="*/ 9 w 86"/>
              <a:gd name="T93" fmla="*/ 31 h 70"/>
              <a:gd name="T94" fmla="*/ 19 w 86"/>
              <a:gd name="T95" fmla="*/ 13 h 70"/>
              <a:gd name="T96" fmla="*/ 21 w 86"/>
              <a:gd name="T97" fmla="*/ 8 h 70"/>
              <a:gd name="T98" fmla="*/ 5 w 86"/>
              <a:gd name="T99" fmla="*/ 56 h 70"/>
              <a:gd name="T100" fmla="*/ 37 w 86"/>
              <a:gd name="T101" fmla="*/ 54 h 70"/>
              <a:gd name="T102" fmla="*/ 21 w 86"/>
              <a:gd name="T103" fmla="*/ 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6" h="70">
                <a:moveTo>
                  <a:pt x="3" y="3"/>
                </a:moveTo>
                <a:cubicBezTo>
                  <a:pt x="8" y="4"/>
                  <a:pt x="14" y="3"/>
                  <a:pt x="20" y="2"/>
                </a:cubicBezTo>
                <a:cubicBezTo>
                  <a:pt x="28" y="1"/>
                  <a:pt x="35" y="0"/>
                  <a:pt x="40" y="3"/>
                </a:cubicBezTo>
                <a:cubicBezTo>
                  <a:pt x="45" y="0"/>
                  <a:pt x="52" y="1"/>
                  <a:pt x="60" y="2"/>
                </a:cubicBezTo>
                <a:cubicBezTo>
                  <a:pt x="65" y="3"/>
                  <a:pt x="72" y="4"/>
                  <a:pt x="77" y="3"/>
                </a:cubicBezTo>
                <a:cubicBezTo>
                  <a:pt x="80" y="6"/>
                  <a:pt x="80" y="6"/>
                  <a:pt x="80" y="6"/>
                </a:cubicBezTo>
                <a:cubicBezTo>
                  <a:pt x="80" y="30"/>
                  <a:pt x="80" y="30"/>
                  <a:pt x="80" y="30"/>
                </a:cubicBezTo>
                <a:cubicBezTo>
                  <a:pt x="78" y="28"/>
                  <a:pt x="76" y="27"/>
                  <a:pt x="74" y="26"/>
                </a:cubicBezTo>
                <a:cubicBezTo>
                  <a:pt x="74" y="9"/>
                  <a:pt x="74" y="9"/>
                  <a:pt x="74" y="9"/>
                </a:cubicBezTo>
                <a:cubicBezTo>
                  <a:pt x="69" y="9"/>
                  <a:pt x="64" y="8"/>
                  <a:pt x="59" y="8"/>
                </a:cubicBezTo>
                <a:cubicBezTo>
                  <a:pt x="52" y="7"/>
                  <a:pt x="46" y="6"/>
                  <a:pt x="43" y="8"/>
                </a:cubicBezTo>
                <a:cubicBezTo>
                  <a:pt x="43" y="54"/>
                  <a:pt x="43" y="54"/>
                  <a:pt x="43" y="54"/>
                </a:cubicBezTo>
                <a:cubicBezTo>
                  <a:pt x="44" y="54"/>
                  <a:pt x="45" y="54"/>
                  <a:pt x="47" y="54"/>
                </a:cubicBezTo>
                <a:cubicBezTo>
                  <a:pt x="47" y="55"/>
                  <a:pt x="48" y="56"/>
                  <a:pt x="49" y="58"/>
                </a:cubicBezTo>
                <a:cubicBezTo>
                  <a:pt x="50" y="58"/>
                  <a:pt x="50" y="59"/>
                  <a:pt x="51" y="59"/>
                </a:cubicBezTo>
                <a:cubicBezTo>
                  <a:pt x="50" y="59"/>
                  <a:pt x="50" y="59"/>
                  <a:pt x="50" y="59"/>
                </a:cubicBezTo>
                <a:cubicBezTo>
                  <a:pt x="46" y="59"/>
                  <a:pt x="43" y="59"/>
                  <a:pt x="41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36" y="59"/>
                  <a:pt x="29" y="59"/>
                  <a:pt x="22" y="60"/>
                </a:cubicBezTo>
                <a:cubicBezTo>
                  <a:pt x="15" y="61"/>
                  <a:pt x="8" y="62"/>
                  <a:pt x="2" y="61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"/>
                  <a:pt x="0" y="6"/>
                  <a:pt x="0" y="6"/>
                </a:cubicBezTo>
                <a:cubicBezTo>
                  <a:pt x="3" y="3"/>
                  <a:pt x="3" y="3"/>
                  <a:pt x="3" y="3"/>
                </a:cubicBezTo>
                <a:close/>
                <a:moveTo>
                  <a:pt x="67" y="35"/>
                </a:moveTo>
                <a:cubicBezTo>
                  <a:pt x="64" y="34"/>
                  <a:pt x="61" y="35"/>
                  <a:pt x="59" y="37"/>
                </a:cubicBezTo>
                <a:cubicBezTo>
                  <a:pt x="57" y="39"/>
                  <a:pt x="56" y="41"/>
                  <a:pt x="55" y="44"/>
                </a:cubicBezTo>
                <a:cubicBezTo>
                  <a:pt x="55" y="46"/>
                  <a:pt x="56" y="49"/>
                  <a:pt x="57" y="51"/>
                </a:cubicBezTo>
                <a:cubicBezTo>
                  <a:pt x="59" y="54"/>
                  <a:pt x="62" y="55"/>
                  <a:pt x="64" y="55"/>
                </a:cubicBezTo>
                <a:cubicBezTo>
                  <a:pt x="67" y="56"/>
                  <a:pt x="70" y="55"/>
                  <a:pt x="72" y="53"/>
                </a:cubicBezTo>
                <a:cubicBezTo>
                  <a:pt x="74" y="51"/>
                  <a:pt x="76" y="49"/>
                  <a:pt x="76" y="46"/>
                </a:cubicBezTo>
                <a:cubicBezTo>
                  <a:pt x="76" y="44"/>
                  <a:pt x="75" y="41"/>
                  <a:pt x="74" y="39"/>
                </a:cubicBezTo>
                <a:cubicBezTo>
                  <a:pt x="72" y="36"/>
                  <a:pt x="69" y="35"/>
                  <a:pt x="67" y="35"/>
                </a:cubicBezTo>
                <a:close/>
                <a:moveTo>
                  <a:pt x="56" y="33"/>
                </a:moveTo>
                <a:cubicBezTo>
                  <a:pt x="52" y="35"/>
                  <a:pt x="50" y="39"/>
                  <a:pt x="50" y="43"/>
                </a:cubicBezTo>
                <a:cubicBezTo>
                  <a:pt x="50" y="47"/>
                  <a:pt x="51" y="51"/>
                  <a:pt x="53" y="55"/>
                </a:cubicBezTo>
                <a:cubicBezTo>
                  <a:pt x="56" y="58"/>
                  <a:pt x="60" y="60"/>
                  <a:pt x="64" y="60"/>
                </a:cubicBezTo>
                <a:cubicBezTo>
                  <a:pt x="67" y="61"/>
                  <a:pt x="70" y="60"/>
                  <a:pt x="73" y="59"/>
                </a:cubicBezTo>
                <a:cubicBezTo>
                  <a:pt x="73" y="60"/>
                  <a:pt x="73" y="61"/>
                  <a:pt x="74" y="61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70"/>
                  <a:pt x="83" y="70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6" y="67"/>
                  <a:pt x="86" y="65"/>
                  <a:pt x="85" y="63"/>
                </a:cubicBezTo>
                <a:cubicBezTo>
                  <a:pt x="80" y="57"/>
                  <a:pt x="80" y="57"/>
                  <a:pt x="80" y="57"/>
                </a:cubicBezTo>
                <a:cubicBezTo>
                  <a:pt x="79" y="56"/>
                  <a:pt x="78" y="55"/>
                  <a:pt x="77" y="55"/>
                </a:cubicBezTo>
                <a:cubicBezTo>
                  <a:pt x="79" y="53"/>
                  <a:pt x="81" y="50"/>
                  <a:pt x="81" y="47"/>
                </a:cubicBezTo>
                <a:cubicBezTo>
                  <a:pt x="82" y="43"/>
                  <a:pt x="81" y="39"/>
                  <a:pt x="78" y="35"/>
                </a:cubicBezTo>
                <a:cubicBezTo>
                  <a:pt x="75" y="32"/>
                  <a:pt x="71" y="30"/>
                  <a:pt x="67" y="29"/>
                </a:cubicBezTo>
                <a:cubicBezTo>
                  <a:pt x="63" y="29"/>
                  <a:pt x="59" y="30"/>
                  <a:pt x="56" y="33"/>
                </a:cubicBezTo>
                <a:close/>
                <a:moveTo>
                  <a:pt x="58" y="46"/>
                </a:moveTo>
                <a:cubicBezTo>
                  <a:pt x="60" y="41"/>
                  <a:pt x="64" y="39"/>
                  <a:pt x="70" y="38"/>
                </a:cubicBezTo>
                <a:cubicBezTo>
                  <a:pt x="64" y="34"/>
                  <a:pt x="57" y="40"/>
                  <a:pt x="58" y="46"/>
                </a:cubicBezTo>
                <a:close/>
                <a:moveTo>
                  <a:pt x="71" y="21"/>
                </a:moveTo>
                <a:cubicBezTo>
                  <a:pt x="65" y="21"/>
                  <a:pt x="51" y="19"/>
                  <a:pt x="47" y="19"/>
                </a:cubicBezTo>
                <a:cubicBezTo>
                  <a:pt x="47" y="20"/>
                  <a:pt x="47" y="21"/>
                  <a:pt x="47" y="21"/>
                </a:cubicBezTo>
                <a:cubicBezTo>
                  <a:pt x="51" y="21"/>
                  <a:pt x="67" y="24"/>
                  <a:pt x="71" y="24"/>
                </a:cubicBezTo>
                <a:cubicBezTo>
                  <a:pt x="71" y="23"/>
                  <a:pt x="71" y="22"/>
                  <a:pt x="71" y="21"/>
                </a:cubicBezTo>
                <a:close/>
                <a:moveTo>
                  <a:pt x="71" y="15"/>
                </a:moveTo>
                <a:cubicBezTo>
                  <a:pt x="65" y="15"/>
                  <a:pt x="51" y="12"/>
                  <a:pt x="47" y="12"/>
                </a:cubicBezTo>
                <a:cubicBezTo>
                  <a:pt x="47" y="13"/>
                  <a:pt x="47" y="14"/>
                  <a:pt x="47" y="14"/>
                </a:cubicBezTo>
                <a:cubicBezTo>
                  <a:pt x="51" y="14"/>
                  <a:pt x="67" y="17"/>
                  <a:pt x="71" y="17"/>
                </a:cubicBezTo>
                <a:cubicBezTo>
                  <a:pt x="71" y="16"/>
                  <a:pt x="71" y="15"/>
                  <a:pt x="71" y="15"/>
                </a:cubicBezTo>
                <a:close/>
                <a:moveTo>
                  <a:pt x="10" y="49"/>
                </a:moveTo>
                <a:cubicBezTo>
                  <a:pt x="10" y="49"/>
                  <a:pt x="10" y="50"/>
                  <a:pt x="10" y="51"/>
                </a:cubicBezTo>
                <a:cubicBezTo>
                  <a:pt x="14" y="51"/>
                  <a:pt x="29" y="48"/>
                  <a:pt x="34" y="48"/>
                </a:cubicBezTo>
                <a:cubicBezTo>
                  <a:pt x="34" y="48"/>
                  <a:pt x="34" y="47"/>
                  <a:pt x="34" y="46"/>
                </a:cubicBezTo>
                <a:cubicBezTo>
                  <a:pt x="30" y="46"/>
                  <a:pt x="15" y="49"/>
                  <a:pt x="10" y="49"/>
                </a:cubicBezTo>
                <a:close/>
                <a:moveTo>
                  <a:pt x="10" y="41"/>
                </a:moveTo>
                <a:cubicBezTo>
                  <a:pt x="10" y="42"/>
                  <a:pt x="10" y="43"/>
                  <a:pt x="10" y="43"/>
                </a:cubicBezTo>
                <a:cubicBezTo>
                  <a:pt x="14" y="44"/>
                  <a:pt x="29" y="41"/>
                  <a:pt x="34" y="41"/>
                </a:cubicBezTo>
                <a:cubicBezTo>
                  <a:pt x="34" y="40"/>
                  <a:pt x="34" y="40"/>
                  <a:pt x="34" y="39"/>
                </a:cubicBezTo>
                <a:cubicBezTo>
                  <a:pt x="30" y="39"/>
                  <a:pt x="15" y="41"/>
                  <a:pt x="10" y="41"/>
                </a:cubicBezTo>
                <a:close/>
                <a:moveTo>
                  <a:pt x="10" y="34"/>
                </a:moveTo>
                <a:cubicBezTo>
                  <a:pt x="10" y="35"/>
                  <a:pt x="10" y="36"/>
                  <a:pt x="10" y="37"/>
                </a:cubicBezTo>
                <a:cubicBezTo>
                  <a:pt x="14" y="37"/>
                  <a:pt x="29" y="34"/>
                  <a:pt x="34" y="34"/>
                </a:cubicBezTo>
                <a:cubicBezTo>
                  <a:pt x="34" y="33"/>
                  <a:pt x="34" y="33"/>
                  <a:pt x="34" y="32"/>
                </a:cubicBezTo>
                <a:cubicBezTo>
                  <a:pt x="30" y="32"/>
                  <a:pt x="15" y="34"/>
                  <a:pt x="10" y="34"/>
                </a:cubicBezTo>
                <a:close/>
                <a:moveTo>
                  <a:pt x="22" y="25"/>
                </a:moveTo>
                <a:cubicBezTo>
                  <a:pt x="22" y="26"/>
                  <a:pt x="22" y="27"/>
                  <a:pt x="22" y="28"/>
                </a:cubicBezTo>
                <a:cubicBezTo>
                  <a:pt x="25" y="28"/>
                  <a:pt x="29" y="26"/>
                  <a:pt x="34" y="27"/>
                </a:cubicBezTo>
                <a:cubicBezTo>
                  <a:pt x="34" y="26"/>
                  <a:pt x="34" y="25"/>
                  <a:pt x="34" y="24"/>
                </a:cubicBezTo>
                <a:cubicBezTo>
                  <a:pt x="30" y="24"/>
                  <a:pt x="26" y="25"/>
                  <a:pt x="22" y="25"/>
                </a:cubicBezTo>
                <a:close/>
                <a:moveTo>
                  <a:pt x="22" y="19"/>
                </a:moveTo>
                <a:cubicBezTo>
                  <a:pt x="22" y="20"/>
                  <a:pt x="22" y="21"/>
                  <a:pt x="22" y="21"/>
                </a:cubicBezTo>
                <a:cubicBezTo>
                  <a:pt x="25" y="21"/>
                  <a:pt x="29" y="20"/>
                  <a:pt x="34" y="20"/>
                </a:cubicBezTo>
                <a:cubicBezTo>
                  <a:pt x="34" y="20"/>
                  <a:pt x="34" y="19"/>
                  <a:pt x="34" y="18"/>
                </a:cubicBezTo>
                <a:cubicBezTo>
                  <a:pt x="30" y="18"/>
                  <a:pt x="26" y="19"/>
                  <a:pt x="22" y="19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6"/>
                </a:cubicBezTo>
                <a:cubicBezTo>
                  <a:pt x="25" y="16"/>
                  <a:pt x="29" y="15"/>
                  <a:pt x="34" y="15"/>
                </a:cubicBezTo>
                <a:cubicBezTo>
                  <a:pt x="34" y="14"/>
                  <a:pt x="34" y="14"/>
                  <a:pt x="34" y="13"/>
                </a:cubicBezTo>
                <a:cubicBezTo>
                  <a:pt x="30" y="13"/>
                  <a:pt x="26" y="13"/>
                  <a:pt x="22" y="14"/>
                </a:cubicBezTo>
                <a:close/>
                <a:moveTo>
                  <a:pt x="9" y="14"/>
                </a:moveTo>
                <a:cubicBezTo>
                  <a:pt x="9" y="31"/>
                  <a:pt x="9" y="31"/>
                  <a:pt x="9" y="31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13"/>
                  <a:pt x="19" y="13"/>
                  <a:pt x="19" y="13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21" y="8"/>
                </a:moveTo>
                <a:cubicBezTo>
                  <a:pt x="16" y="8"/>
                  <a:pt x="10" y="9"/>
                  <a:pt x="5" y="9"/>
                </a:cubicBezTo>
                <a:cubicBezTo>
                  <a:pt x="5" y="56"/>
                  <a:pt x="5" y="56"/>
                  <a:pt x="5" y="56"/>
                </a:cubicBezTo>
                <a:cubicBezTo>
                  <a:pt x="10" y="56"/>
                  <a:pt x="16" y="55"/>
                  <a:pt x="21" y="55"/>
                </a:cubicBezTo>
                <a:cubicBezTo>
                  <a:pt x="27" y="54"/>
                  <a:pt x="33" y="53"/>
                  <a:pt x="37" y="54"/>
                </a:cubicBezTo>
                <a:cubicBezTo>
                  <a:pt x="37" y="8"/>
                  <a:pt x="37" y="8"/>
                  <a:pt x="37" y="8"/>
                </a:cubicBezTo>
                <a:cubicBezTo>
                  <a:pt x="34" y="6"/>
                  <a:pt x="27" y="7"/>
                  <a:pt x="21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sz="1895">
              <a:cs typeface="+mn-ea"/>
              <a:sym typeface="+mn-lt"/>
            </a:endParaRPr>
          </a:p>
        </p:txBody>
      </p:sp>
      <p:sp>
        <p:nvSpPr>
          <p:cNvPr id="10" name="Freeform 21">
            <a:extLst>
              <a:ext uri="{FF2B5EF4-FFF2-40B4-BE49-F238E27FC236}">
                <a16:creationId xmlns:a16="http://schemas.microsoft.com/office/drawing/2014/main" id="{F057DD98-19DD-24B2-E135-9492F68E981E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5599261" y="2363165"/>
            <a:ext cx="993478" cy="800238"/>
          </a:xfrm>
          <a:custGeom>
            <a:avLst/>
            <a:gdLst>
              <a:gd name="T0" fmla="*/ 212 w 228"/>
              <a:gd name="T1" fmla="*/ 150 h 202"/>
              <a:gd name="T2" fmla="*/ 142 w 228"/>
              <a:gd name="T3" fmla="*/ 150 h 202"/>
              <a:gd name="T4" fmla="*/ 0 w 228"/>
              <a:gd name="T5" fmla="*/ 0 h 202"/>
              <a:gd name="T6" fmla="*/ 173 w 228"/>
              <a:gd name="T7" fmla="*/ 95 h 202"/>
              <a:gd name="T8" fmla="*/ 166 w 228"/>
              <a:gd name="T9" fmla="*/ 103 h 202"/>
              <a:gd name="T10" fmla="*/ 156 w 228"/>
              <a:gd name="T11" fmla="*/ 107 h 202"/>
              <a:gd name="T12" fmla="*/ 154 w 228"/>
              <a:gd name="T13" fmla="*/ 117 h 202"/>
              <a:gd name="T14" fmla="*/ 148 w 228"/>
              <a:gd name="T15" fmla="*/ 126 h 202"/>
              <a:gd name="T16" fmla="*/ 153 w 228"/>
              <a:gd name="T17" fmla="*/ 135 h 202"/>
              <a:gd name="T18" fmla="*/ 153 w 228"/>
              <a:gd name="T19" fmla="*/ 146 h 202"/>
              <a:gd name="T20" fmla="*/ 163 w 228"/>
              <a:gd name="T21" fmla="*/ 150 h 202"/>
              <a:gd name="T22" fmla="*/ 169 w 228"/>
              <a:gd name="T23" fmla="*/ 159 h 202"/>
              <a:gd name="T24" fmla="*/ 180 w 228"/>
              <a:gd name="T25" fmla="*/ 157 h 202"/>
              <a:gd name="T26" fmla="*/ 190 w 228"/>
              <a:gd name="T27" fmla="*/ 160 h 202"/>
              <a:gd name="T28" fmla="*/ 197 w 228"/>
              <a:gd name="T29" fmla="*/ 153 h 202"/>
              <a:gd name="T30" fmla="*/ 207 w 228"/>
              <a:gd name="T31" fmla="*/ 149 h 202"/>
              <a:gd name="T32" fmla="*/ 209 w 228"/>
              <a:gd name="T33" fmla="*/ 139 h 202"/>
              <a:gd name="T34" fmla="*/ 215 w 228"/>
              <a:gd name="T35" fmla="*/ 130 h 202"/>
              <a:gd name="T36" fmla="*/ 210 w 228"/>
              <a:gd name="T37" fmla="*/ 121 h 202"/>
              <a:gd name="T38" fmla="*/ 210 w 228"/>
              <a:gd name="T39" fmla="*/ 110 h 202"/>
              <a:gd name="T40" fmla="*/ 200 w 228"/>
              <a:gd name="T41" fmla="*/ 105 h 202"/>
              <a:gd name="T42" fmla="*/ 194 w 228"/>
              <a:gd name="T43" fmla="*/ 97 h 202"/>
              <a:gd name="T44" fmla="*/ 183 w 228"/>
              <a:gd name="T45" fmla="*/ 99 h 202"/>
              <a:gd name="T46" fmla="*/ 143 w 228"/>
              <a:gd name="T47" fmla="*/ 192 h 202"/>
              <a:gd name="T48" fmla="*/ 171 w 228"/>
              <a:gd name="T49" fmla="*/ 187 h 202"/>
              <a:gd name="T50" fmla="*/ 175 w 228"/>
              <a:gd name="T51" fmla="*/ 161 h 202"/>
              <a:gd name="T52" fmla="*/ 163 w 228"/>
              <a:gd name="T53" fmla="*/ 162 h 202"/>
              <a:gd name="T54" fmla="*/ 157 w 228"/>
              <a:gd name="T55" fmla="*/ 152 h 202"/>
              <a:gd name="T56" fmla="*/ 146 w 228"/>
              <a:gd name="T57" fmla="*/ 183 h 202"/>
              <a:gd name="T58" fmla="*/ 204 w 228"/>
              <a:gd name="T59" fmla="*/ 152 h 202"/>
              <a:gd name="T60" fmla="*/ 199 w 228"/>
              <a:gd name="T61" fmla="*/ 162 h 202"/>
              <a:gd name="T62" fmla="*/ 188 w 228"/>
              <a:gd name="T63" fmla="*/ 163 h 202"/>
              <a:gd name="T64" fmla="*/ 209 w 228"/>
              <a:gd name="T65" fmla="*/ 188 h 202"/>
              <a:gd name="T66" fmla="*/ 157 w 228"/>
              <a:gd name="T67" fmla="*/ 128 h 202"/>
              <a:gd name="T68" fmla="*/ 199 w 228"/>
              <a:gd name="T69" fmla="*/ 110 h 202"/>
              <a:gd name="T70" fmla="*/ 158 w 228"/>
              <a:gd name="T71" fmla="*/ 128 h 202"/>
              <a:gd name="T72" fmla="*/ 198 w 228"/>
              <a:gd name="T73" fmla="*/ 111 h 202"/>
              <a:gd name="T74" fmla="*/ 145 w 228"/>
              <a:gd name="T75" fmla="*/ 135 h 202"/>
              <a:gd name="T76" fmla="*/ 149 w 228"/>
              <a:gd name="T77" fmla="*/ 124 h 202"/>
              <a:gd name="T78" fmla="*/ 148 w 228"/>
              <a:gd name="T79" fmla="*/ 112 h 202"/>
              <a:gd name="T80" fmla="*/ 158 w 228"/>
              <a:gd name="T81" fmla="*/ 106 h 202"/>
              <a:gd name="T82" fmla="*/ 164 w 228"/>
              <a:gd name="T83" fmla="*/ 95 h 202"/>
              <a:gd name="T84" fmla="*/ 175 w 228"/>
              <a:gd name="T85" fmla="*/ 96 h 202"/>
              <a:gd name="T86" fmla="*/ 186 w 228"/>
              <a:gd name="T87" fmla="*/ 91 h 202"/>
              <a:gd name="T88" fmla="*/ 195 w 228"/>
              <a:gd name="T89" fmla="*/ 98 h 202"/>
              <a:gd name="T90" fmla="*/ 207 w 228"/>
              <a:gd name="T91" fmla="*/ 101 h 202"/>
              <a:gd name="T92" fmla="*/ 34 w 228"/>
              <a:gd name="T93" fmla="*/ 126 h 202"/>
              <a:gd name="T94" fmla="*/ 90 w 228"/>
              <a:gd name="T95" fmla="*/ 126 h 202"/>
              <a:gd name="T96" fmla="*/ 45 w 228"/>
              <a:gd name="T97" fmla="*/ 55 h 202"/>
              <a:gd name="T98" fmla="*/ 45 w 228"/>
              <a:gd name="T99" fmla="*/ 44 h 202"/>
              <a:gd name="T100" fmla="*/ 45 w 228"/>
              <a:gd name="T101" fmla="*/ 64 h 202"/>
              <a:gd name="T102" fmla="*/ 45 w 228"/>
              <a:gd name="T103" fmla="*/ 84 h 202"/>
              <a:gd name="T104" fmla="*/ 45 w 228"/>
              <a:gd name="T105" fmla="*/ 74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8" h="202">
                <a:moveTo>
                  <a:pt x="0" y="0"/>
                </a:moveTo>
                <a:cubicBezTo>
                  <a:pt x="228" y="0"/>
                  <a:pt x="228" y="0"/>
                  <a:pt x="228" y="0"/>
                </a:cubicBezTo>
                <a:cubicBezTo>
                  <a:pt x="228" y="160"/>
                  <a:pt x="228" y="160"/>
                  <a:pt x="228" y="160"/>
                </a:cubicBezTo>
                <a:cubicBezTo>
                  <a:pt x="215" y="160"/>
                  <a:pt x="215" y="160"/>
                  <a:pt x="215" y="160"/>
                </a:cubicBezTo>
                <a:cubicBezTo>
                  <a:pt x="212" y="150"/>
                  <a:pt x="212" y="150"/>
                  <a:pt x="212" y="150"/>
                </a:cubicBezTo>
                <a:cubicBezTo>
                  <a:pt x="219" y="150"/>
                  <a:pt x="219" y="150"/>
                  <a:pt x="219" y="150"/>
                </a:cubicBezTo>
                <a:cubicBezTo>
                  <a:pt x="219" y="11"/>
                  <a:pt x="219" y="11"/>
                  <a:pt x="219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142" y="150"/>
                  <a:pt x="142" y="150"/>
                  <a:pt x="142" y="150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181" y="94"/>
                </a:moveTo>
                <a:cubicBezTo>
                  <a:pt x="180" y="99"/>
                  <a:pt x="180" y="99"/>
                  <a:pt x="180" y="99"/>
                </a:cubicBezTo>
                <a:cubicBezTo>
                  <a:pt x="177" y="95"/>
                  <a:pt x="177" y="95"/>
                  <a:pt x="177" y="95"/>
                </a:cubicBezTo>
                <a:cubicBezTo>
                  <a:pt x="176" y="99"/>
                  <a:pt x="176" y="99"/>
                  <a:pt x="176" y="99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2" y="100"/>
                  <a:pt x="172" y="100"/>
                  <a:pt x="172" y="100"/>
                </a:cubicBezTo>
                <a:cubicBezTo>
                  <a:pt x="169" y="97"/>
                  <a:pt x="169" y="97"/>
                  <a:pt x="169" y="97"/>
                </a:cubicBezTo>
                <a:cubicBezTo>
                  <a:pt x="169" y="101"/>
                  <a:pt x="169" y="101"/>
                  <a:pt x="169" y="101"/>
                </a:cubicBezTo>
                <a:cubicBezTo>
                  <a:pt x="165" y="99"/>
                  <a:pt x="165" y="99"/>
                  <a:pt x="165" y="99"/>
                </a:cubicBezTo>
                <a:cubicBezTo>
                  <a:pt x="166" y="103"/>
                  <a:pt x="166" y="103"/>
                  <a:pt x="166" y="103"/>
                </a:cubicBezTo>
                <a:cubicBezTo>
                  <a:pt x="162" y="101"/>
                  <a:pt x="162" y="101"/>
                  <a:pt x="162" y="101"/>
                </a:cubicBezTo>
                <a:cubicBezTo>
                  <a:pt x="163" y="105"/>
                  <a:pt x="163" y="105"/>
                  <a:pt x="163" y="105"/>
                </a:cubicBezTo>
                <a:cubicBezTo>
                  <a:pt x="159" y="103"/>
                  <a:pt x="159" y="103"/>
                  <a:pt x="159" y="103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56" y="107"/>
                  <a:pt x="156" y="107"/>
                  <a:pt x="156" y="107"/>
                </a:cubicBezTo>
                <a:cubicBezTo>
                  <a:pt x="158" y="111"/>
                  <a:pt x="158" y="111"/>
                  <a:pt x="158" y="111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6" y="114"/>
                  <a:pt x="156" y="114"/>
                  <a:pt x="156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52" y="124"/>
                  <a:pt x="152" y="124"/>
                  <a:pt x="152" y="124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48" y="130"/>
                  <a:pt x="148" y="130"/>
                  <a:pt x="148" y="130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49" y="134"/>
                  <a:pt x="149" y="134"/>
                  <a:pt x="149" y="134"/>
                </a:cubicBezTo>
                <a:cubicBezTo>
                  <a:pt x="153" y="135"/>
                  <a:pt x="153" y="135"/>
                  <a:pt x="153" y="135"/>
                </a:cubicBezTo>
                <a:cubicBezTo>
                  <a:pt x="150" y="138"/>
                  <a:pt x="150" y="138"/>
                  <a:pt x="150" y="138"/>
                </a:cubicBezTo>
                <a:cubicBezTo>
                  <a:pt x="154" y="139"/>
                  <a:pt x="154" y="139"/>
                  <a:pt x="154" y="139"/>
                </a:cubicBezTo>
                <a:cubicBezTo>
                  <a:pt x="151" y="142"/>
                  <a:pt x="151" y="142"/>
                  <a:pt x="151" y="142"/>
                </a:cubicBezTo>
                <a:cubicBezTo>
                  <a:pt x="156" y="142"/>
                  <a:pt x="156" y="142"/>
                  <a:pt x="156" y="142"/>
                </a:cubicBezTo>
                <a:cubicBezTo>
                  <a:pt x="153" y="146"/>
                  <a:pt x="153" y="146"/>
                  <a:pt x="153" y="146"/>
                </a:cubicBezTo>
                <a:cubicBezTo>
                  <a:pt x="158" y="145"/>
                  <a:pt x="158" y="145"/>
                  <a:pt x="158" y="145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60" y="148"/>
                  <a:pt x="160" y="148"/>
                  <a:pt x="160" y="148"/>
                </a:cubicBezTo>
                <a:cubicBezTo>
                  <a:pt x="159" y="152"/>
                  <a:pt x="159" y="152"/>
                  <a:pt x="159" y="152"/>
                </a:cubicBezTo>
                <a:cubicBezTo>
                  <a:pt x="163" y="150"/>
                  <a:pt x="163" y="150"/>
                  <a:pt x="163" y="150"/>
                </a:cubicBezTo>
                <a:cubicBezTo>
                  <a:pt x="162" y="155"/>
                  <a:pt x="162" y="155"/>
                  <a:pt x="162" y="155"/>
                </a:cubicBezTo>
                <a:cubicBezTo>
                  <a:pt x="166" y="153"/>
                  <a:pt x="166" y="153"/>
                  <a:pt x="166" y="153"/>
                </a:cubicBezTo>
                <a:cubicBezTo>
                  <a:pt x="165" y="157"/>
                  <a:pt x="165" y="157"/>
                  <a:pt x="165" y="157"/>
                </a:cubicBezTo>
                <a:cubicBezTo>
                  <a:pt x="169" y="154"/>
                  <a:pt x="169" y="154"/>
                  <a:pt x="169" y="154"/>
                </a:cubicBezTo>
                <a:cubicBezTo>
                  <a:pt x="169" y="159"/>
                  <a:pt x="169" y="159"/>
                  <a:pt x="169" y="159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176" y="157"/>
                  <a:pt x="176" y="157"/>
                  <a:pt x="176" y="157"/>
                </a:cubicBezTo>
                <a:cubicBezTo>
                  <a:pt x="177" y="161"/>
                  <a:pt x="177" y="161"/>
                  <a:pt x="177" y="161"/>
                </a:cubicBezTo>
                <a:cubicBezTo>
                  <a:pt x="180" y="157"/>
                  <a:pt x="180" y="157"/>
                  <a:pt x="180" y="157"/>
                </a:cubicBezTo>
                <a:cubicBezTo>
                  <a:pt x="181" y="161"/>
                  <a:pt x="181" y="161"/>
                  <a:pt x="181" y="161"/>
                </a:cubicBezTo>
                <a:cubicBezTo>
                  <a:pt x="183" y="157"/>
                  <a:pt x="183" y="157"/>
                  <a:pt x="183" y="157"/>
                </a:cubicBezTo>
                <a:cubicBezTo>
                  <a:pt x="186" y="161"/>
                  <a:pt x="186" y="161"/>
                  <a:pt x="186" y="161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90" y="160"/>
                  <a:pt x="190" y="160"/>
                  <a:pt x="190" y="160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4" y="159"/>
                  <a:pt x="194" y="159"/>
                  <a:pt x="194" y="159"/>
                </a:cubicBezTo>
                <a:cubicBezTo>
                  <a:pt x="194" y="154"/>
                  <a:pt x="194" y="154"/>
                  <a:pt x="194" y="154"/>
                </a:cubicBezTo>
                <a:cubicBezTo>
                  <a:pt x="197" y="157"/>
                  <a:pt x="197" y="157"/>
                  <a:pt x="197" y="157"/>
                </a:cubicBezTo>
                <a:cubicBezTo>
                  <a:pt x="197" y="153"/>
                  <a:pt x="197" y="153"/>
                  <a:pt x="197" y="153"/>
                </a:cubicBezTo>
                <a:cubicBezTo>
                  <a:pt x="201" y="155"/>
                  <a:pt x="201" y="155"/>
                  <a:pt x="201" y="155"/>
                </a:cubicBezTo>
                <a:cubicBezTo>
                  <a:pt x="200" y="150"/>
                  <a:pt x="200" y="150"/>
                  <a:pt x="200" y="150"/>
                </a:cubicBezTo>
                <a:cubicBezTo>
                  <a:pt x="204" y="152"/>
                  <a:pt x="204" y="152"/>
                  <a:pt x="204" y="152"/>
                </a:cubicBezTo>
                <a:cubicBezTo>
                  <a:pt x="203" y="148"/>
                  <a:pt x="203" y="148"/>
                  <a:pt x="203" y="148"/>
                </a:cubicBezTo>
                <a:cubicBezTo>
                  <a:pt x="207" y="149"/>
                  <a:pt x="207" y="149"/>
                  <a:pt x="207" y="149"/>
                </a:cubicBezTo>
                <a:cubicBezTo>
                  <a:pt x="205" y="145"/>
                  <a:pt x="205" y="145"/>
                  <a:pt x="205" y="145"/>
                </a:cubicBezTo>
                <a:cubicBezTo>
                  <a:pt x="210" y="146"/>
                  <a:pt x="210" y="146"/>
                  <a:pt x="210" y="146"/>
                </a:cubicBezTo>
                <a:cubicBezTo>
                  <a:pt x="207" y="142"/>
                  <a:pt x="207" y="142"/>
                  <a:pt x="207" y="142"/>
                </a:cubicBezTo>
                <a:cubicBezTo>
                  <a:pt x="212" y="142"/>
                  <a:pt x="212" y="142"/>
                  <a:pt x="212" y="142"/>
                </a:cubicBezTo>
                <a:cubicBezTo>
                  <a:pt x="209" y="139"/>
                  <a:pt x="209" y="139"/>
                  <a:pt x="209" y="139"/>
                </a:cubicBezTo>
                <a:cubicBezTo>
                  <a:pt x="213" y="138"/>
                  <a:pt x="213" y="138"/>
                  <a:pt x="213" y="138"/>
                </a:cubicBezTo>
                <a:cubicBezTo>
                  <a:pt x="210" y="135"/>
                  <a:pt x="210" y="135"/>
                  <a:pt x="210" y="135"/>
                </a:cubicBezTo>
                <a:cubicBezTo>
                  <a:pt x="214" y="134"/>
                  <a:pt x="214" y="134"/>
                  <a:pt x="214" y="134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5" y="130"/>
                  <a:pt x="215" y="130"/>
                  <a:pt x="215" y="130"/>
                </a:cubicBezTo>
                <a:cubicBezTo>
                  <a:pt x="211" y="128"/>
                  <a:pt x="211" y="128"/>
                  <a:pt x="211" y="128"/>
                </a:cubicBezTo>
                <a:cubicBezTo>
                  <a:pt x="215" y="126"/>
                  <a:pt x="215" y="126"/>
                  <a:pt x="215" y="126"/>
                </a:cubicBezTo>
                <a:cubicBezTo>
                  <a:pt x="211" y="124"/>
                  <a:pt x="211" y="124"/>
                  <a:pt x="211" y="124"/>
                </a:cubicBezTo>
                <a:cubicBezTo>
                  <a:pt x="214" y="122"/>
                  <a:pt x="214" y="122"/>
                  <a:pt x="214" y="122"/>
                </a:cubicBezTo>
                <a:cubicBezTo>
                  <a:pt x="210" y="121"/>
                  <a:pt x="210" y="121"/>
                  <a:pt x="210" y="121"/>
                </a:cubicBezTo>
                <a:cubicBezTo>
                  <a:pt x="213" y="117"/>
                  <a:pt x="213" y="117"/>
                  <a:pt x="213" y="117"/>
                </a:cubicBezTo>
                <a:cubicBezTo>
                  <a:pt x="209" y="117"/>
                  <a:pt x="209" y="117"/>
                  <a:pt x="209" y="117"/>
                </a:cubicBezTo>
                <a:cubicBezTo>
                  <a:pt x="212" y="114"/>
                  <a:pt x="212" y="114"/>
                  <a:pt x="212" y="114"/>
                </a:cubicBezTo>
                <a:cubicBezTo>
                  <a:pt x="207" y="114"/>
                  <a:pt x="207" y="114"/>
                  <a:pt x="207" y="114"/>
                </a:cubicBezTo>
                <a:cubicBezTo>
                  <a:pt x="210" y="110"/>
                  <a:pt x="210" y="110"/>
                  <a:pt x="210" y="110"/>
                </a:cubicBezTo>
                <a:cubicBezTo>
                  <a:pt x="205" y="111"/>
                  <a:pt x="205" y="111"/>
                  <a:pt x="205" y="111"/>
                </a:cubicBezTo>
                <a:cubicBezTo>
                  <a:pt x="207" y="107"/>
                  <a:pt x="207" y="107"/>
                  <a:pt x="207" y="107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204" y="103"/>
                  <a:pt x="204" y="103"/>
                  <a:pt x="204" y="103"/>
                </a:cubicBezTo>
                <a:cubicBezTo>
                  <a:pt x="200" y="105"/>
                  <a:pt x="200" y="105"/>
                  <a:pt x="200" y="105"/>
                </a:cubicBezTo>
                <a:cubicBezTo>
                  <a:pt x="201" y="101"/>
                  <a:pt x="201" y="101"/>
                  <a:pt x="201" y="101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7" y="99"/>
                  <a:pt x="197" y="99"/>
                  <a:pt x="197" y="99"/>
                </a:cubicBezTo>
                <a:cubicBezTo>
                  <a:pt x="194" y="101"/>
                  <a:pt x="194" y="101"/>
                  <a:pt x="194" y="101"/>
                </a:cubicBezTo>
                <a:cubicBezTo>
                  <a:pt x="194" y="97"/>
                  <a:pt x="194" y="97"/>
                  <a:pt x="194" y="97"/>
                </a:cubicBezTo>
                <a:cubicBezTo>
                  <a:pt x="190" y="100"/>
                  <a:pt x="190" y="100"/>
                  <a:pt x="190" y="100"/>
                </a:cubicBezTo>
                <a:cubicBezTo>
                  <a:pt x="190" y="95"/>
                  <a:pt x="190" y="95"/>
                  <a:pt x="190" y="95"/>
                </a:cubicBezTo>
                <a:cubicBezTo>
                  <a:pt x="187" y="99"/>
                  <a:pt x="187" y="99"/>
                  <a:pt x="187" y="99"/>
                </a:cubicBezTo>
                <a:cubicBezTo>
                  <a:pt x="186" y="95"/>
                  <a:pt x="186" y="95"/>
                  <a:pt x="186" y="95"/>
                </a:cubicBezTo>
                <a:cubicBezTo>
                  <a:pt x="183" y="99"/>
                  <a:pt x="183" y="99"/>
                  <a:pt x="183" y="99"/>
                </a:cubicBezTo>
                <a:cubicBezTo>
                  <a:pt x="181" y="94"/>
                  <a:pt x="181" y="94"/>
                  <a:pt x="181" y="94"/>
                </a:cubicBezTo>
                <a:close/>
                <a:moveTo>
                  <a:pt x="146" y="183"/>
                </a:moveTo>
                <a:cubicBezTo>
                  <a:pt x="145" y="183"/>
                  <a:pt x="145" y="184"/>
                  <a:pt x="145" y="184"/>
                </a:cubicBezTo>
                <a:cubicBezTo>
                  <a:pt x="145" y="184"/>
                  <a:pt x="145" y="184"/>
                  <a:pt x="145" y="184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66" y="202"/>
                  <a:pt x="166" y="202"/>
                  <a:pt x="166" y="202"/>
                </a:cubicBezTo>
                <a:cubicBezTo>
                  <a:pt x="171" y="188"/>
                  <a:pt x="171" y="188"/>
                  <a:pt x="171" y="188"/>
                </a:cubicBezTo>
                <a:cubicBezTo>
                  <a:pt x="171" y="188"/>
                  <a:pt x="171" y="188"/>
                  <a:pt x="171" y="188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79" y="163"/>
                  <a:pt x="179" y="163"/>
                  <a:pt x="179" y="163"/>
                </a:cubicBezTo>
                <a:cubicBezTo>
                  <a:pt x="179" y="162"/>
                  <a:pt x="179" y="162"/>
                  <a:pt x="179" y="162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75" y="161"/>
                  <a:pt x="175" y="161"/>
                  <a:pt x="175" y="161"/>
                </a:cubicBezTo>
                <a:cubicBezTo>
                  <a:pt x="172" y="165"/>
                  <a:pt x="172" y="165"/>
                  <a:pt x="172" y="165"/>
                </a:cubicBezTo>
                <a:cubicBezTo>
                  <a:pt x="171" y="160"/>
                  <a:pt x="171" y="160"/>
                  <a:pt x="171" y="160"/>
                </a:cubicBezTo>
                <a:cubicBezTo>
                  <a:pt x="167" y="164"/>
                  <a:pt x="167" y="164"/>
                  <a:pt x="167" y="164"/>
                </a:cubicBezTo>
                <a:cubicBezTo>
                  <a:pt x="167" y="159"/>
                  <a:pt x="167" y="159"/>
                  <a:pt x="167" y="159"/>
                </a:cubicBezTo>
                <a:cubicBezTo>
                  <a:pt x="163" y="162"/>
                  <a:pt x="163" y="162"/>
                  <a:pt x="163" y="162"/>
                </a:cubicBezTo>
                <a:cubicBezTo>
                  <a:pt x="163" y="157"/>
                  <a:pt x="163" y="157"/>
                  <a:pt x="163" y="157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60" y="154"/>
                  <a:pt x="160" y="154"/>
                  <a:pt x="160" y="154"/>
                </a:cubicBezTo>
                <a:cubicBezTo>
                  <a:pt x="155" y="156"/>
                  <a:pt x="155" y="156"/>
                  <a:pt x="155" y="156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48" y="177"/>
                  <a:pt x="148" y="177"/>
                  <a:pt x="148" y="178"/>
                </a:cubicBezTo>
                <a:cubicBezTo>
                  <a:pt x="148" y="178"/>
                  <a:pt x="148" y="178"/>
                  <a:pt x="148" y="178"/>
                </a:cubicBezTo>
                <a:cubicBezTo>
                  <a:pt x="146" y="183"/>
                  <a:pt x="146" y="183"/>
                  <a:pt x="146" y="183"/>
                </a:cubicBezTo>
                <a:cubicBezTo>
                  <a:pt x="146" y="183"/>
                  <a:pt x="146" y="183"/>
                  <a:pt x="146" y="183"/>
                </a:cubicBezTo>
                <a:close/>
                <a:moveTo>
                  <a:pt x="210" y="149"/>
                </a:moveTo>
                <a:cubicBezTo>
                  <a:pt x="207" y="148"/>
                  <a:pt x="207" y="148"/>
                  <a:pt x="207" y="148"/>
                </a:cubicBezTo>
                <a:cubicBezTo>
                  <a:pt x="209" y="153"/>
                  <a:pt x="209" y="153"/>
                  <a:pt x="209" y="153"/>
                </a:cubicBezTo>
                <a:cubicBezTo>
                  <a:pt x="204" y="152"/>
                  <a:pt x="204" y="152"/>
                  <a:pt x="204" y="152"/>
                </a:cubicBezTo>
                <a:cubicBezTo>
                  <a:pt x="206" y="156"/>
                  <a:pt x="206" y="156"/>
                  <a:pt x="206" y="156"/>
                </a:cubicBezTo>
                <a:cubicBezTo>
                  <a:pt x="201" y="154"/>
                  <a:pt x="201" y="154"/>
                  <a:pt x="201" y="154"/>
                </a:cubicBezTo>
                <a:cubicBezTo>
                  <a:pt x="202" y="159"/>
                  <a:pt x="202" y="159"/>
                  <a:pt x="202" y="159"/>
                </a:cubicBezTo>
                <a:cubicBezTo>
                  <a:pt x="198" y="157"/>
                  <a:pt x="198" y="157"/>
                  <a:pt x="198" y="157"/>
                </a:cubicBezTo>
                <a:cubicBezTo>
                  <a:pt x="199" y="162"/>
                  <a:pt x="199" y="162"/>
                  <a:pt x="199" y="162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4" y="164"/>
                  <a:pt x="194" y="164"/>
                  <a:pt x="194" y="164"/>
                </a:cubicBezTo>
                <a:cubicBezTo>
                  <a:pt x="191" y="160"/>
                  <a:pt x="191" y="160"/>
                  <a:pt x="191" y="160"/>
                </a:cubicBezTo>
                <a:cubicBezTo>
                  <a:pt x="190" y="165"/>
                  <a:pt x="190" y="165"/>
                  <a:pt x="190" y="165"/>
                </a:cubicBezTo>
                <a:cubicBezTo>
                  <a:pt x="188" y="163"/>
                  <a:pt x="188" y="163"/>
                  <a:pt x="188" y="16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201" y="200"/>
                  <a:pt x="201" y="200"/>
                  <a:pt x="201" y="200"/>
                </a:cubicBezTo>
                <a:cubicBezTo>
                  <a:pt x="209" y="188"/>
                  <a:pt x="209" y="188"/>
                  <a:pt x="209" y="188"/>
                </a:cubicBezTo>
                <a:cubicBezTo>
                  <a:pt x="224" y="190"/>
                  <a:pt x="224" y="190"/>
                  <a:pt x="224" y="190"/>
                </a:cubicBezTo>
                <a:cubicBezTo>
                  <a:pt x="210" y="149"/>
                  <a:pt x="210" y="149"/>
                  <a:pt x="210" y="149"/>
                </a:cubicBezTo>
                <a:close/>
                <a:moveTo>
                  <a:pt x="181" y="103"/>
                </a:moveTo>
                <a:cubicBezTo>
                  <a:pt x="175" y="103"/>
                  <a:pt x="168" y="106"/>
                  <a:pt x="164" y="110"/>
                </a:cubicBezTo>
                <a:cubicBezTo>
                  <a:pt x="159" y="115"/>
                  <a:pt x="157" y="121"/>
                  <a:pt x="157" y="128"/>
                </a:cubicBezTo>
                <a:cubicBezTo>
                  <a:pt x="157" y="135"/>
                  <a:pt x="159" y="141"/>
                  <a:pt x="164" y="145"/>
                </a:cubicBezTo>
                <a:cubicBezTo>
                  <a:pt x="168" y="150"/>
                  <a:pt x="175" y="153"/>
                  <a:pt x="181" y="153"/>
                </a:cubicBezTo>
                <a:cubicBezTo>
                  <a:pt x="188" y="153"/>
                  <a:pt x="194" y="150"/>
                  <a:pt x="199" y="145"/>
                </a:cubicBezTo>
                <a:cubicBezTo>
                  <a:pt x="203" y="141"/>
                  <a:pt x="206" y="135"/>
                  <a:pt x="206" y="128"/>
                </a:cubicBezTo>
                <a:cubicBezTo>
                  <a:pt x="206" y="121"/>
                  <a:pt x="203" y="115"/>
                  <a:pt x="199" y="110"/>
                </a:cubicBezTo>
                <a:cubicBezTo>
                  <a:pt x="194" y="106"/>
                  <a:pt x="188" y="103"/>
                  <a:pt x="181" y="103"/>
                </a:cubicBezTo>
                <a:close/>
                <a:moveTo>
                  <a:pt x="198" y="111"/>
                </a:moveTo>
                <a:cubicBezTo>
                  <a:pt x="194" y="107"/>
                  <a:pt x="188" y="104"/>
                  <a:pt x="181" y="104"/>
                </a:cubicBezTo>
                <a:cubicBezTo>
                  <a:pt x="175" y="104"/>
                  <a:pt x="169" y="107"/>
                  <a:pt x="165" y="111"/>
                </a:cubicBezTo>
                <a:cubicBezTo>
                  <a:pt x="161" y="115"/>
                  <a:pt x="158" y="121"/>
                  <a:pt x="158" y="128"/>
                </a:cubicBezTo>
                <a:cubicBezTo>
                  <a:pt x="158" y="134"/>
                  <a:pt x="161" y="140"/>
                  <a:pt x="165" y="144"/>
                </a:cubicBezTo>
                <a:cubicBezTo>
                  <a:pt x="169" y="149"/>
                  <a:pt x="175" y="151"/>
                  <a:pt x="181" y="151"/>
                </a:cubicBezTo>
                <a:cubicBezTo>
                  <a:pt x="188" y="151"/>
                  <a:pt x="194" y="149"/>
                  <a:pt x="198" y="144"/>
                </a:cubicBezTo>
                <a:cubicBezTo>
                  <a:pt x="202" y="140"/>
                  <a:pt x="205" y="134"/>
                  <a:pt x="205" y="128"/>
                </a:cubicBezTo>
                <a:cubicBezTo>
                  <a:pt x="205" y="121"/>
                  <a:pt x="202" y="115"/>
                  <a:pt x="198" y="111"/>
                </a:cubicBezTo>
                <a:close/>
                <a:moveTo>
                  <a:pt x="23" y="23"/>
                </a:moveTo>
                <a:cubicBezTo>
                  <a:pt x="23" y="138"/>
                  <a:pt x="23" y="138"/>
                  <a:pt x="23" y="138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149" y="132"/>
                  <a:pt x="149" y="132"/>
                  <a:pt x="149" y="132"/>
                </a:cubicBezTo>
                <a:cubicBezTo>
                  <a:pt x="145" y="130"/>
                  <a:pt x="145" y="130"/>
                  <a:pt x="145" y="130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5" y="125"/>
                  <a:pt x="145" y="125"/>
                  <a:pt x="145" y="125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8" y="106"/>
                  <a:pt x="158" y="106"/>
                  <a:pt x="158" y="106"/>
                </a:cubicBezTo>
                <a:cubicBezTo>
                  <a:pt x="156" y="101"/>
                  <a:pt x="156" y="101"/>
                  <a:pt x="156" y="101"/>
                </a:cubicBezTo>
                <a:cubicBezTo>
                  <a:pt x="161" y="103"/>
                  <a:pt x="161" y="103"/>
                  <a:pt x="161" y="103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4" y="100"/>
                  <a:pt x="164" y="100"/>
                  <a:pt x="164" y="100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8" y="93"/>
                  <a:pt x="168" y="93"/>
                  <a:pt x="168" y="93"/>
                </a:cubicBezTo>
                <a:cubicBezTo>
                  <a:pt x="171" y="97"/>
                  <a:pt x="171" y="97"/>
                  <a:pt x="171" y="97"/>
                </a:cubicBezTo>
                <a:cubicBezTo>
                  <a:pt x="172" y="92"/>
                  <a:pt x="172" y="92"/>
                  <a:pt x="172" y="92"/>
                </a:cubicBezTo>
                <a:cubicBezTo>
                  <a:pt x="175" y="96"/>
                  <a:pt x="175" y="96"/>
                  <a:pt x="175" y="96"/>
                </a:cubicBezTo>
                <a:cubicBezTo>
                  <a:pt x="177" y="91"/>
                  <a:pt x="177" y="91"/>
                  <a:pt x="177" y="91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81" y="91"/>
                  <a:pt x="181" y="91"/>
                  <a:pt x="181" y="91"/>
                </a:cubicBezTo>
                <a:cubicBezTo>
                  <a:pt x="183" y="95"/>
                  <a:pt x="183" y="95"/>
                  <a:pt x="183" y="95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7" y="96"/>
                  <a:pt x="187" y="96"/>
                  <a:pt x="187" y="96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7"/>
                  <a:pt x="191" y="97"/>
                  <a:pt x="191" y="97"/>
                </a:cubicBezTo>
                <a:cubicBezTo>
                  <a:pt x="195" y="93"/>
                  <a:pt x="195" y="93"/>
                  <a:pt x="195" y="93"/>
                </a:cubicBezTo>
                <a:cubicBezTo>
                  <a:pt x="195" y="98"/>
                  <a:pt x="195" y="98"/>
                  <a:pt x="195" y="98"/>
                </a:cubicBezTo>
                <a:cubicBezTo>
                  <a:pt x="199" y="95"/>
                  <a:pt x="199" y="95"/>
                  <a:pt x="199" y="95"/>
                </a:cubicBezTo>
                <a:cubicBezTo>
                  <a:pt x="199" y="100"/>
                  <a:pt x="199" y="100"/>
                  <a:pt x="199" y="100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207" y="101"/>
                  <a:pt x="207" y="101"/>
                  <a:pt x="207" y="101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7" y="105"/>
                  <a:pt x="207" y="105"/>
                  <a:pt x="207" y="105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3" y="23"/>
                  <a:pt x="23" y="23"/>
                  <a:pt x="23" y="23"/>
                </a:cubicBezTo>
                <a:close/>
                <a:moveTo>
                  <a:pt x="34" y="126"/>
                </a:moveTo>
                <a:cubicBezTo>
                  <a:pt x="34" y="130"/>
                  <a:pt x="34" y="130"/>
                  <a:pt x="34" y="130"/>
                </a:cubicBezTo>
                <a:cubicBezTo>
                  <a:pt x="69" y="130"/>
                  <a:pt x="69" y="130"/>
                  <a:pt x="69" y="130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34" y="126"/>
                  <a:pt x="34" y="126"/>
                  <a:pt x="34" y="126"/>
                </a:cubicBezTo>
                <a:close/>
                <a:moveTo>
                  <a:pt x="90" y="126"/>
                </a:moveTo>
                <a:cubicBezTo>
                  <a:pt x="90" y="130"/>
                  <a:pt x="90" y="130"/>
                  <a:pt x="90" y="130"/>
                </a:cubicBezTo>
                <a:cubicBezTo>
                  <a:pt x="125" y="130"/>
                  <a:pt x="125" y="130"/>
                  <a:pt x="125" y="130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90" y="126"/>
                  <a:pt x="90" y="126"/>
                  <a:pt x="90" y="126"/>
                </a:cubicBezTo>
                <a:close/>
                <a:moveTo>
                  <a:pt x="45" y="55"/>
                </a:moveTo>
                <a:cubicBezTo>
                  <a:pt x="45" y="58"/>
                  <a:pt x="45" y="58"/>
                  <a:pt x="45" y="58"/>
                </a:cubicBezTo>
                <a:cubicBezTo>
                  <a:pt x="185" y="58"/>
                  <a:pt x="185" y="58"/>
                  <a:pt x="185" y="58"/>
                </a:cubicBezTo>
                <a:cubicBezTo>
                  <a:pt x="185" y="55"/>
                  <a:pt x="185" y="55"/>
                  <a:pt x="185" y="55"/>
                </a:cubicBezTo>
                <a:cubicBezTo>
                  <a:pt x="45" y="55"/>
                  <a:pt x="45" y="55"/>
                  <a:pt x="45" y="55"/>
                </a:cubicBezTo>
                <a:close/>
                <a:moveTo>
                  <a:pt x="45" y="44"/>
                </a:moveTo>
                <a:cubicBezTo>
                  <a:pt x="45" y="48"/>
                  <a:pt x="45" y="48"/>
                  <a:pt x="45" y="48"/>
                </a:cubicBezTo>
                <a:cubicBezTo>
                  <a:pt x="185" y="48"/>
                  <a:pt x="185" y="48"/>
                  <a:pt x="185" y="48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45" y="44"/>
                  <a:pt x="45" y="44"/>
                  <a:pt x="45" y="44"/>
                </a:cubicBezTo>
                <a:close/>
                <a:moveTo>
                  <a:pt x="45" y="64"/>
                </a:moveTo>
                <a:cubicBezTo>
                  <a:pt x="45" y="68"/>
                  <a:pt x="45" y="68"/>
                  <a:pt x="4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45" y="64"/>
                  <a:pt x="45" y="64"/>
                  <a:pt x="45" y="64"/>
                </a:cubicBezTo>
                <a:close/>
                <a:moveTo>
                  <a:pt x="45" y="84"/>
                </a:moveTo>
                <a:cubicBezTo>
                  <a:pt x="45" y="88"/>
                  <a:pt x="45" y="88"/>
                  <a:pt x="45" y="88"/>
                </a:cubicBezTo>
                <a:cubicBezTo>
                  <a:pt x="156" y="88"/>
                  <a:pt x="156" y="88"/>
                  <a:pt x="156" y="88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45" y="84"/>
                  <a:pt x="45" y="84"/>
                  <a:pt x="45" y="84"/>
                </a:cubicBezTo>
                <a:close/>
                <a:moveTo>
                  <a:pt x="45" y="74"/>
                </a:moveTo>
                <a:cubicBezTo>
                  <a:pt x="45" y="78"/>
                  <a:pt x="45" y="78"/>
                  <a:pt x="45" y="78"/>
                </a:cubicBezTo>
                <a:cubicBezTo>
                  <a:pt x="156" y="78"/>
                  <a:pt x="156" y="78"/>
                  <a:pt x="156" y="78"/>
                </a:cubicBezTo>
                <a:cubicBezTo>
                  <a:pt x="156" y="74"/>
                  <a:pt x="156" y="74"/>
                  <a:pt x="156" y="74"/>
                </a:cubicBezTo>
                <a:lnTo>
                  <a:pt x="45" y="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sz="1895">
              <a:cs typeface="+mn-ea"/>
              <a:sym typeface="+mn-lt"/>
            </a:endParaRPr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9645AC53-D0C8-67E8-49D7-C81C0A0B316F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9244146" y="2252172"/>
            <a:ext cx="936066" cy="788965"/>
          </a:xfrm>
          <a:custGeom>
            <a:avLst/>
            <a:gdLst>
              <a:gd name="T0" fmla="*/ 22 w 67"/>
              <a:gd name="T1" fmla="*/ 52 h 52"/>
              <a:gd name="T2" fmla="*/ 30 w 67"/>
              <a:gd name="T3" fmla="*/ 52 h 52"/>
              <a:gd name="T4" fmla="*/ 32 w 67"/>
              <a:gd name="T5" fmla="*/ 51 h 52"/>
              <a:gd name="T6" fmla="*/ 32 w 67"/>
              <a:gd name="T7" fmla="*/ 34 h 52"/>
              <a:gd name="T8" fmla="*/ 27 w 67"/>
              <a:gd name="T9" fmla="*/ 31 h 52"/>
              <a:gd name="T10" fmla="*/ 20 w 67"/>
              <a:gd name="T11" fmla="*/ 35 h 52"/>
              <a:gd name="T12" fmla="*/ 20 w 67"/>
              <a:gd name="T13" fmla="*/ 51 h 52"/>
              <a:gd name="T14" fmla="*/ 22 w 67"/>
              <a:gd name="T15" fmla="*/ 52 h 52"/>
              <a:gd name="T16" fmla="*/ 0 w 67"/>
              <a:gd name="T17" fmla="*/ 34 h 52"/>
              <a:gd name="T18" fmla="*/ 25 w 67"/>
              <a:gd name="T19" fmla="*/ 19 h 52"/>
              <a:gd name="T20" fmla="*/ 27 w 67"/>
              <a:gd name="T21" fmla="*/ 18 h 52"/>
              <a:gd name="T22" fmla="*/ 28 w 67"/>
              <a:gd name="T23" fmla="*/ 19 h 52"/>
              <a:gd name="T24" fmla="*/ 36 w 67"/>
              <a:gd name="T25" fmla="*/ 23 h 52"/>
              <a:gd name="T26" fmla="*/ 56 w 67"/>
              <a:gd name="T27" fmla="*/ 6 h 52"/>
              <a:gd name="T28" fmla="*/ 53 w 67"/>
              <a:gd name="T29" fmla="*/ 3 h 52"/>
              <a:gd name="T30" fmla="*/ 60 w 67"/>
              <a:gd name="T31" fmla="*/ 1 h 52"/>
              <a:gd name="T32" fmla="*/ 67 w 67"/>
              <a:gd name="T33" fmla="*/ 0 h 52"/>
              <a:gd name="T34" fmla="*/ 65 w 67"/>
              <a:gd name="T35" fmla="*/ 7 h 52"/>
              <a:gd name="T36" fmla="*/ 63 w 67"/>
              <a:gd name="T37" fmla="*/ 14 h 52"/>
              <a:gd name="T38" fmla="*/ 60 w 67"/>
              <a:gd name="T39" fmla="*/ 10 h 52"/>
              <a:gd name="T40" fmla="*/ 38 w 67"/>
              <a:gd name="T41" fmla="*/ 29 h 52"/>
              <a:gd name="T42" fmla="*/ 36 w 67"/>
              <a:gd name="T43" fmla="*/ 31 h 52"/>
              <a:gd name="T44" fmla="*/ 35 w 67"/>
              <a:gd name="T45" fmla="*/ 30 h 52"/>
              <a:gd name="T46" fmla="*/ 27 w 67"/>
              <a:gd name="T47" fmla="*/ 25 h 52"/>
              <a:gd name="T48" fmla="*/ 3 w 67"/>
              <a:gd name="T49" fmla="*/ 39 h 52"/>
              <a:gd name="T50" fmla="*/ 0 w 67"/>
              <a:gd name="T51" fmla="*/ 34 h 52"/>
              <a:gd name="T52" fmla="*/ 6 w 67"/>
              <a:gd name="T53" fmla="*/ 52 h 52"/>
              <a:gd name="T54" fmla="*/ 14 w 67"/>
              <a:gd name="T55" fmla="*/ 52 h 52"/>
              <a:gd name="T56" fmla="*/ 16 w 67"/>
              <a:gd name="T57" fmla="*/ 51 h 52"/>
              <a:gd name="T58" fmla="*/ 16 w 67"/>
              <a:gd name="T59" fmla="*/ 38 h 52"/>
              <a:gd name="T60" fmla="*/ 4 w 67"/>
              <a:gd name="T61" fmla="*/ 44 h 52"/>
              <a:gd name="T62" fmla="*/ 4 w 67"/>
              <a:gd name="T63" fmla="*/ 51 h 52"/>
              <a:gd name="T64" fmla="*/ 6 w 67"/>
              <a:gd name="T65" fmla="*/ 52 h 52"/>
              <a:gd name="T66" fmla="*/ 38 w 67"/>
              <a:gd name="T67" fmla="*/ 52 h 52"/>
              <a:gd name="T68" fmla="*/ 46 w 67"/>
              <a:gd name="T69" fmla="*/ 52 h 52"/>
              <a:gd name="T70" fmla="*/ 48 w 67"/>
              <a:gd name="T71" fmla="*/ 51 h 52"/>
              <a:gd name="T72" fmla="*/ 48 w 67"/>
              <a:gd name="T73" fmla="*/ 27 h 52"/>
              <a:gd name="T74" fmla="*/ 48 w 67"/>
              <a:gd name="T75" fmla="*/ 27 h 52"/>
              <a:gd name="T76" fmla="*/ 37 w 67"/>
              <a:gd name="T77" fmla="*/ 37 h 52"/>
              <a:gd name="T78" fmla="*/ 37 w 67"/>
              <a:gd name="T79" fmla="*/ 36 h 52"/>
              <a:gd name="T80" fmla="*/ 37 w 67"/>
              <a:gd name="T81" fmla="*/ 51 h 52"/>
              <a:gd name="T82" fmla="*/ 38 w 67"/>
              <a:gd name="T83" fmla="*/ 52 h 52"/>
              <a:gd name="T84" fmla="*/ 55 w 67"/>
              <a:gd name="T85" fmla="*/ 52 h 52"/>
              <a:gd name="T86" fmla="*/ 62 w 67"/>
              <a:gd name="T87" fmla="*/ 52 h 52"/>
              <a:gd name="T88" fmla="*/ 64 w 67"/>
              <a:gd name="T89" fmla="*/ 51 h 52"/>
              <a:gd name="T90" fmla="*/ 64 w 67"/>
              <a:gd name="T91" fmla="*/ 22 h 52"/>
              <a:gd name="T92" fmla="*/ 60 w 67"/>
              <a:gd name="T93" fmla="*/ 17 h 52"/>
              <a:gd name="T94" fmla="*/ 53 w 67"/>
              <a:gd name="T95" fmla="*/ 23 h 52"/>
              <a:gd name="T96" fmla="*/ 53 w 67"/>
              <a:gd name="T97" fmla="*/ 51 h 52"/>
              <a:gd name="T98" fmla="*/ 55 w 67"/>
              <a:gd name="T9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7" h="52">
                <a:moveTo>
                  <a:pt x="22" y="52"/>
                </a:moveTo>
                <a:cubicBezTo>
                  <a:pt x="25" y="52"/>
                  <a:pt x="28" y="52"/>
                  <a:pt x="30" y="52"/>
                </a:cubicBezTo>
                <a:cubicBezTo>
                  <a:pt x="31" y="52"/>
                  <a:pt x="32" y="52"/>
                  <a:pt x="32" y="51"/>
                </a:cubicBezTo>
                <a:cubicBezTo>
                  <a:pt x="32" y="34"/>
                  <a:pt x="32" y="34"/>
                  <a:pt x="32" y="34"/>
                </a:cubicBezTo>
                <a:cubicBezTo>
                  <a:pt x="27" y="31"/>
                  <a:pt x="27" y="31"/>
                  <a:pt x="27" y="31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2"/>
                  <a:pt x="21" y="52"/>
                  <a:pt x="22" y="52"/>
                </a:cubicBezTo>
                <a:close/>
                <a:moveTo>
                  <a:pt x="0" y="34"/>
                </a:moveTo>
                <a:cubicBezTo>
                  <a:pt x="25" y="19"/>
                  <a:pt x="25" y="19"/>
                  <a:pt x="25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28" y="19"/>
                  <a:pt x="28" y="19"/>
                  <a:pt x="28" y="19"/>
                </a:cubicBezTo>
                <a:cubicBezTo>
                  <a:pt x="36" y="23"/>
                  <a:pt x="36" y="23"/>
                  <a:pt x="36" y="23"/>
                </a:cubicBezTo>
                <a:cubicBezTo>
                  <a:pt x="56" y="6"/>
                  <a:pt x="56" y="6"/>
                  <a:pt x="56" y="6"/>
                </a:cubicBezTo>
                <a:cubicBezTo>
                  <a:pt x="53" y="3"/>
                  <a:pt x="53" y="3"/>
                  <a:pt x="53" y="3"/>
                </a:cubicBezTo>
                <a:cubicBezTo>
                  <a:pt x="60" y="1"/>
                  <a:pt x="60" y="1"/>
                  <a:pt x="60" y="1"/>
                </a:cubicBezTo>
                <a:cubicBezTo>
                  <a:pt x="67" y="0"/>
                  <a:pt x="67" y="0"/>
                  <a:pt x="67" y="0"/>
                </a:cubicBezTo>
                <a:cubicBezTo>
                  <a:pt x="65" y="7"/>
                  <a:pt x="65" y="7"/>
                  <a:pt x="65" y="7"/>
                </a:cubicBezTo>
                <a:cubicBezTo>
                  <a:pt x="63" y="14"/>
                  <a:pt x="63" y="14"/>
                  <a:pt x="63" y="14"/>
                </a:cubicBezTo>
                <a:cubicBezTo>
                  <a:pt x="60" y="10"/>
                  <a:pt x="60" y="10"/>
                  <a:pt x="60" y="10"/>
                </a:cubicBezTo>
                <a:cubicBezTo>
                  <a:pt x="38" y="29"/>
                  <a:pt x="38" y="29"/>
                  <a:pt x="38" y="29"/>
                </a:cubicBezTo>
                <a:cubicBezTo>
                  <a:pt x="36" y="31"/>
                  <a:pt x="36" y="31"/>
                  <a:pt x="36" y="31"/>
                </a:cubicBezTo>
                <a:cubicBezTo>
                  <a:pt x="35" y="30"/>
                  <a:pt x="35" y="30"/>
                  <a:pt x="35" y="30"/>
                </a:cubicBezTo>
                <a:cubicBezTo>
                  <a:pt x="27" y="25"/>
                  <a:pt x="27" y="25"/>
                  <a:pt x="27" y="25"/>
                </a:cubicBezTo>
                <a:cubicBezTo>
                  <a:pt x="3" y="39"/>
                  <a:pt x="3" y="39"/>
                  <a:pt x="3" y="39"/>
                </a:cubicBezTo>
                <a:cubicBezTo>
                  <a:pt x="0" y="34"/>
                  <a:pt x="0" y="34"/>
                  <a:pt x="0" y="34"/>
                </a:cubicBezTo>
                <a:close/>
                <a:moveTo>
                  <a:pt x="6" y="52"/>
                </a:moveTo>
                <a:cubicBezTo>
                  <a:pt x="14" y="52"/>
                  <a:pt x="14" y="52"/>
                  <a:pt x="14" y="52"/>
                </a:cubicBezTo>
                <a:cubicBezTo>
                  <a:pt x="15" y="52"/>
                  <a:pt x="16" y="52"/>
                  <a:pt x="16" y="51"/>
                </a:cubicBezTo>
                <a:cubicBezTo>
                  <a:pt x="16" y="38"/>
                  <a:pt x="16" y="38"/>
                  <a:pt x="16" y="3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51"/>
                  <a:pt x="4" y="51"/>
                  <a:pt x="4" y="51"/>
                </a:cubicBezTo>
                <a:cubicBezTo>
                  <a:pt x="4" y="52"/>
                  <a:pt x="5" y="52"/>
                  <a:pt x="6" y="52"/>
                </a:cubicBezTo>
                <a:close/>
                <a:moveTo>
                  <a:pt x="38" y="52"/>
                </a:moveTo>
                <a:cubicBezTo>
                  <a:pt x="41" y="52"/>
                  <a:pt x="44" y="52"/>
                  <a:pt x="46" y="52"/>
                </a:cubicBezTo>
                <a:cubicBezTo>
                  <a:pt x="47" y="52"/>
                  <a:pt x="48" y="52"/>
                  <a:pt x="48" y="51"/>
                </a:cubicBezTo>
                <a:cubicBezTo>
                  <a:pt x="48" y="43"/>
                  <a:pt x="48" y="35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51"/>
                  <a:pt x="37" y="51"/>
                  <a:pt x="37" y="51"/>
                </a:cubicBezTo>
                <a:cubicBezTo>
                  <a:pt x="37" y="52"/>
                  <a:pt x="37" y="52"/>
                  <a:pt x="38" y="52"/>
                </a:cubicBezTo>
                <a:close/>
                <a:moveTo>
                  <a:pt x="55" y="52"/>
                </a:moveTo>
                <a:cubicBezTo>
                  <a:pt x="62" y="52"/>
                  <a:pt x="62" y="52"/>
                  <a:pt x="62" y="52"/>
                </a:cubicBezTo>
                <a:cubicBezTo>
                  <a:pt x="63" y="52"/>
                  <a:pt x="64" y="52"/>
                  <a:pt x="64" y="51"/>
                </a:cubicBezTo>
                <a:cubicBezTo>
                  <a:pt x="64" y="22"/>
                  <a:pt x="64" y="22"/>
                  <a:pt x="64" y="22"/>
                </a:cubicBezTo>
                <a:cubicBezTo>
                  <a:pt x="60" y="17"/>
                  <a:pt x="60" y="17"/>
                  <a:pt x="60" y="17"/>
                </a:cubicBezTo>
                <a:cubicBezTo>
                  <a:pt x="53" y="23"/>
                  <a:pt x="53" y="23"/>
                  <a:pt x="53" y="23"/>
                </a:cubicBezTo>
                <a:cubicBezTo>
                  <a:pt x="53" y="51"/>
                  <a:pt x="53" y="51"/>
                  <a:pt x="53" y="51"/>
                </a:cubicBezTo>
                <a:cubicBezTo>
                  <a:pt x="53" y="52"/>
                  <a:pt x="54" y="52"/>
                  <a:pt x="55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sz="1895">
              <a:cs typeface="+mn-ea"/>
              <a:sym typeface="+mn-lt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8B3801E8-C468-5ABB-0452-EFDCDBD36D13}"/>
              </a:ext>
            </a:extLst>
          </p:cNvPr>
          <p:cNvGrpSpPr/>
          <p:nvPr/>
        </p:nvGrpSpPr>
        <p:grpSpPr>
          <a:xfrm>
            <a:off x="1344071" y="3987830"/>
            <a:ext cx="2235567" cy="1029213"/>
            <a:chOff x="576406" y="1924676"/>
            <a:chExt cx="2235567" cy="1029213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01F88EB2-FF5C-9806-45CC-D74BD938C004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42C9FCE-4949-8B32-9B47-C5A3CBF043CA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71BD9FD2-9D80-A721-3538-52ED3D67B007}"/>
              </a:ext>
            </a:extLst>
          </p:cNvPr>
          <p:cNvGrpSpPr/>
          <p:nvPr/>
        </p:nvGrpSpPr>
        <p:grpSpPr>
          <a:xfrm>
            <a:off x="4978216" y="3987830"/>
            <a:ext cx="2235567" cy="1029213"/>
            <a:chOff x="576406" y="1924676"/>
            <a:chExt cx="2235567" cy="1029213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1775A1B5-87A7-1EEE-1BE2-09C9BADA8BAA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F55F35C0-F4E8-C374-EFD6-CC22B110C526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69BB72BA-55B9-A38E-B4B1-1C03269BF290}"/>
              </a:ext>
            </a:extLst>
          </p:cNvPr>
          <p:cNvGrpSpPr/>
          <p:nvPr/>
        </p:nvGrpSpPr>
        <p:grpSpPr>
          <a:xfrm>
            <a:off x="8612361" y="3987830"/>
            <a:ext cx="2235567" cy="1029213"/>
            <a:chOff x="576406" y="1924676"/>
            <a:chExt cx="2235567" cy="1029213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7CA03ED1-B7C2-5486-F23F-4F958C7176CD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89B445FF-EF8A-844D-F9E7-A1C052D85F87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5" name="Freeform 37">
            <a:extLst>
              <a:ext uri="{FF2B5EF4-FFF2-40B4-BE49-F238E27FC236}">
                <a16:creationId xmlns:a16="http://schemas.microsoft.com/office/drawing/2014/main" id="{FD6092E2-FC9A-EDA8-5445-96D06145774A}"/>
              </a:ext>
            </a:extLst>
          </p:cNvPr>
          <p:cNvSpPr>
            <a:spLocks/>
          </p:cNvSpPr>
          <p:nvPr/>
        </p:nvSpPr>
        <p:spPr bwMode="auto">
          <a:xfrm flipV="1">
            <a:off x="1623377" y="1823638"/>
            <a:ext cx="1676954" cy="1910216"/>
          </a:xfrm>
          <a:custGeom>
            <a:avLst/>
            <a:gdLst>
              <a:gd name="T0" fmla="*/ 92 w 844"/>
              <a:gd name="T1" fmla="*/ 223 h 960"/>
              <a:gd name="T2" fmla="*/ 28 w 844"/>
              <a:gd name="T3" fmla="*/ 537 h 960"/>
              <a:gd name="T4" fmla="*/ 268 w 844"/>
              <a:gd name="T5" fmla="*/ 892 h 960"/>
              <a:gd name="T6" fmla="*/ 759 w 844"/>
              <a:gd name="T7" fmla="*/ 679 h 960"/>
              <a:gd name="T8" fmla="*/ 697 w 844"/>
              <a:gd name="T9" fmla="*/ 167 h 960"/>
              <a:gd name="T10" fmla="*/ 92 w 844"/>
              <a:gd name="T11" fmla="*/ 223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44" h="960">
                <a:moveTo>
                  <a:pt x="92" y="223"/>
                </a:moveTo>
                <a:cubicBezTo>
                  <a:pt x="0" y="342"/>
                  <a:pt x="21" y="492"/>
                  <a:pt x="28" y="537"/>
                </a:cubicBezTo>
                <a:cubicBezTo>
                  <a:pt x="35" y="585"/>
                  <a:pt x="76" y="819"/>
                  <a:pt x="268" y="892"/>
                </a:cubicBezTo>
                <a:cubicBezTo>
                  <a:pt x="449" y="960"/>
                  <a:pt x="665" y="847"/>
                  <a:pt x="759" y="679"/>
                </a:cubicBezTo>
                <a:cubicBezTo>
                  <a:pt x="844" y="525"/>
                  <a:pt x="841" y="301"/>
                  <a:pt x="697" y="167"/>
                </a:cubicBezTo>
                <a:cubicBezTo>
                  <a:pt x="519" y="0"/>
                  <a:pt x="218" y="58"/>
                  <a:pt x="92" y="223"/>
                </a:cubicBezTo>
                <a:close/>
              </a:path>
            </a:pathLst>
          </a:cu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 37">
            <a:extLst>
              <a:ext uri="{FF2B5EF4-FFF2-40B4-BE49-F238E27FC236}">
                <a16:creationId xmlns:a16="http://schemas.microsoft.com/office/drawing/2014/main" id="{26030B62-6AFE-57B8-208A-34ECB522204B}"/>
              </a:ext>
            </a:extLst>
          </p:cNvPr>
          <p:cNvSpPr>
            <a:spLocks/>
          </p:cNvSpPr>
          <p:nvPr/>
        </p:nvSpPr>
        <p:spPr bwMode="auto">
          <a:xfrm rot="5400000" flipV="1">
            <a:off x="5249732" y="1799303"/>
            <a:ext cx="1692534" cy="1927962"/>
          </a:xfrm>
          <a:custGeom>
            <a:avLst/>
            <a:gdLst>
              <a:gd name="T0" fmla="*/ 92 w 844"/>
              <a:gd name="T1" fmla="*/ 223 h 960"/>
              <a:gd name="T2" fmla="*/ 28 w 844"/>
              <a:gd name="T3" fmla="*/ 537 h 960"/>
              <a:gd name="T4" fmla="*/ 268 w 844"/>
              <a:gd name="T5" fmla="*/ 892 h 960"/>
              <a:gd name="T6" fmla="*/ 759 w 844"/>
              <a:gd name="T7" fmla="*/ 679 h 960"/>
              <a:gd name="T8" fmla="*/ 697 w 844"/>
              <a:gd name="T9" fmla="*/ 167 h 960"/>
              <a:gd name="T10" fmla="*/ 92 w 844"/>
              <a:gd name="T11" fmla="*/ 223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44" h="960">
                <a:moveTo>
                  <a:pt x="92" y="223"/>
                </a:moveTo>
                <a:cubicBezTo>
                  <a:pt x="0" y="342"/>
                  <a:pt x="21" y="492"/>
                  <a:pt x="28" y="537"/>
                </a:cubicBezTo>
                <a:cubicBezTo>
                  <a:pt x="35" y="585"/>
                  <a:pt x="76" y="819"/>
                  <a:pt x="268" y="892"/>
                </a:cubicBezTo>
                <a:cubicBezTo>
                  <a:pt x="449" y="960"/>
                  <a:pt x="665" y="847"/>
                  <a:pt x="759" y="679"/>
                </a:cubicBezTo>
                <a:cubicBezTo>
                  <a:pt x="844" y="525"/>
                  <a:pt x="841" y="301"/>
                  <a:pt x="697" y="167"/>
                </a:cubicBezTo>
                <a:cubicBezTo>
                  <a:pt x="519" y="0"/>
                  <a:pt x="218" y="58"/>
                  <a:pt x="92" y="223"/>
                </a:cubicBezTo>
                <a:close/>
              </a:path>
            </a:pathLst>
          </a:cu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sz="2000">
              <a:solidFill>
                <a:srgbClr val="FFFFFF"/>
              </a:solidFill>
              <a:latin typeface="Calibri" panose="020F0502020204030204"/>
            </a:endParaRPr>
          </a:p>
        </p:txBody>
      </p:sp>
      <p:sp>
        <p:nvSpPr>
          <p:cNvPr id="37" name="Freeform 37">
            <a:extLst>
              <a:ext uri="{FF2B5EF4-FFF2-40B4-BE49-F238E27FC236}">
                <a16:creationId xmlns:a16="http://schemas.microsoft.com/office/drawing/2014/main" id="{D4E7FFDC-A477-8D07-C620-CA419293EDD9}"/>
              </a:ext>
            </a:extLst>
          </p:cNvPr>
          <p:cNvSpPr>
            <a:spLocks/>
          </p:cNvSpPr>
          <p:nvPr/>
        </p:nvSpPr>
        <p:spPr bwMode="auto">
          <a:xfrm rot="10800000" flipV="1">
            <a:off x="8848883" y="1778047"/>
            <a:ext cx="1762522" cy="2007686"/>
          </a:xfrm>
          <a:custGeom>
            <a:avLst/>
            <a:gdLst>
              <a:gd name="T0" fmla="*/ 92 w 844"/>
              <a:gd name="T1" fmla="*/ 223 h 960"/>
              <a:gd name="T2" fmla="*/ 28 w 844"/>
              <a:gd name="T3" fmla="*/ 537 h 960"/>
              <a:gd name="T4" fmla="*/ 268 w 844"/>
              <a:gd name="T5" fmla="*/ 892 h 960"/>
              <a:gd name="T6" fmla="*/ 759 w 844"/>
              <a:gd name="T7" fmla="*/ 679 h 960"/>
              <a:gd name="T8" fmla="*/ 697 w 844"/>
              <a:gd name="T9" fmla="*/ 167 h 960"/>
              <a:gd name="T10" fmla="*/ 92 w 844"/>
              <a:gd name="T11" fmla="*/ 223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44" h="960">
                <a:moveTo>
                  <a:pt x="92" y="223"/>
                </a:moveTo>
                <a:cubicBezTo>
                  <a:pt x="0" y="342"/>
                  <a:pt x="21" y="492"/>
                  <a:pt x="28" y="537"/>
                </a:cubicBezTo>
                <a:cubicBezTo>
                  <a:pt x="35" y="585"/>
                  <a:pt x="76" y="819"/>
                  <a:pt x="268" y="892"/>
                </a:cubicBezTo>
                <a:cubicBezTo>
                  <a:pt x="449" y="960"/>
                  <a:pt x="665" y="847"/>
                  <a:pt x="759" y="679"/>
                </a:cubicBezTo>
                <a:cubicBezTo>
                  <a:pt x="844" y="525"/>
                  <a:pt x="841" y="301"/>
                  <a:pt x="697" y="167"/>
                </a:cubicBezTo>
                <a:cubicBezTo>
                  <a:pt x="519" y="0"/>
                  <a:pt x="218" y="58"/>
                  <a:pt x="92" y="223"/>
                </a:cubicBezTo>
                <a:close/>
              </a:path>
            </a:pathLst>
          </a:cu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sz="2000">
              <a:solidFill>
                <a:srgbClr val="FFFFFF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6754446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9F36B38D-3C15-1218-C776-83A644B64429}"/>
              </a:ext>
            </a:extLst>
          </p:cNvPr>
          <p:cNvGrpSpPr/>
          <p:nvPr/>
        </p:nvGrpSpPr>
        <p:grpSpPr>
          <a:xfrm>
            <a:off x="1272487" y="1605491"/>
            <a:ext cx="2379589" cy="3075518"/>
            <a:chOff x="1968677" y="1621775"/>
            <a:chExt cx="706550" cy="913186"/>
          </a:xfrm>
        </p:grpSpPr>
        <p:sp>
          <p:nvSpPr>
            <p:cNvPr id="3" name="Google Shape;2802;p71">
              <a:extLst>
                <a:ext uri="{FF2B5EF4-FFF2-40B4-BE49-F238E27FC236}">
                  <a16:creationId xmlns:a16="http://schemas.microsoft.com/office/drawing/2014/main" id="{6CC9B098-D416-0326-D79F-8F5E88928F64}"/>
                </a:ext>
              </a:extLst>
            </p:cNvPr>
            <p:cNvSpPr/>
            <p:nvPr/>
          </p:nvSpPr>
          <p:spPr>
            <a:xfrm>
              <a:off x="1972373" y="1659209"/>
              <a:ext cx="700533" cy="874076"/>
            </a:xfrm>
            <a:custGeom>
              <a:avLst/>
              <a:gdLst/>
              <a:ahLst/>
              <a:cxnLst/>
              <a:rect l="l" t="t" r="r" b="b"/>
              <a:pathLst>
                <a:path w="16300" h="20338" extrusionOk="0">
                  <a:moveTo>
                    <a:pt x="13084" y="1"/>
                  </a:moveTo>
                  <a:cubicBezTo>
                    <a:pt x="13084" y="1"/>
                    <a:pt x="9278" y="260"/>
                    <a:pt x="8346" y="351"/>
                  </a:cubicBezTo>
                  <a:cubicBezTo>
                    <a:pt x="7594" y="428"/>
                    <a:pt x="5214" y="473"/>
                    <a:pt x="4107" y="473"/>
                  </a:cubicBezTo>
                  <a:cubicBezTo>
                    <a:pt x="3842" y="473"/>
                    <a:pt x="3650" y="470"/>
                    <a:pt x="3571" y="465"/>
                  </a:cubicBezTo>
                  <a:cubicBezTo>
                    <a:pt x="3506" y="461"/>
                    <a:pt x="3389" y="459"/>
                    <a:pt x="3238" y="459"/>
                  </a:cubicBezTo>
                  <a:cubicBezTo>
                    <a:pt x="2434" y="459"/>
                    <a:pt x="660" y="510"/>
                    <a:pt x="660" y="510"/>
                  </a:cubicBezTo>
                  <a:cubicBezTo>
                    <a:pt x="660" y="510"/>
                    <a:pt x="951" y="3102"/>
                    <a:pt x="951" y="3334"/>
                  </a:cubicBezTo>
                  <a:cubicBezTo>
                    <a:pt x="951" y="3566"/>
                    <a:pt x="1092" y="6368"/>
                    <a:pt x="1042" y="6672"/>
                  </a:cubicBezTo>
                  <a:cubicBezTo>
                    <a:pt x="988" y="6977"/>
                    <a:pt x="828" y="10970"/>
                    <a:pt x="797" y="11470"/>
                  </a:cubicBezTo>
                  <a:cubicBezTo>
                    <a:pt x="760" y="11970"/>
                    <a:pt x="583" y="15254"/>
                    <a:pt x="533" y="15772"/>
                  </a:cubicBezTo>
                  <a:cubicBezTo>
                    <a:pt x="478" y="16290"/>
                    <a:pt x="1" y="20115"/>
                    <a:pt x="1" y="20115"/>
                  </a:cubicBezTo>
                  <a:cubicBezTo>
                    <a:pt x="1" y="20115"/>
                    <a:pt x="1306" y="20156"/>
                    <a:pt x="1865" y="20292"/>
                  </a:cubicBezTo>
                  <a:cubicBezTo>
                    <a:pt x="1995" y="20325"/>
                    <a:pt x="2328" y="20338"/>
                    <a:pt x="2775" y="20338"/>
                  </a:cubicBezTo>
                  <a:cubicBezTo>
                    <a:pt x="4250" y="20338"/>
                    <a:pt x="6966" y="20197"/>
                    <a:pt x="7695" y="20170"/>
                  </a:cubicBezTo>
                  <a:cubicBezTo>
                    <a:pt x="8646" y="20133"/>
                    <a:pt x="16245" y="19601"/>
                    <a:pt x="16245" y="19601"/>
                  </a:cubicBezTo>
                  <a:lnTo>
                    <a:pt x="16236" y="19287"/>
                  </a:lnTo>
                  <a:cubicBezTo>
                    <a:pt x="16236" y="19287"/>
                    <a:pt x="16049" y="13371"/>
                    <a:pt x="16054" y="12570"/>
                  </a:cubicBezTo>
                  <a:cubicBezTo>
                    <a:pt x="16058" y="11766"/>
                    <a:pt x="16186" y="9392"/>
                    <a:pt x="16245" y="8564"/>
                  </a:cubicBezTo>
                  <a:cubicBezTo>
                    <a:pt x="16299" y="7741"/>
                    <a:pt x="15904" y="3789"/>
                    <a:pt x="15726" y="2989"/>
                  </a:cubicBezTo>
                  <a:cubicBezTo>
                    <a:pt x="15549" y="2184"/>
                    <a:pt x="15181" y="1729"/>
                    <a:pt x="14699" y="1011"/>
                  </a:cubicBezTo>
                  <a:cubicBezTo>
                    <a:pt x="14221" y="292"/>
                    <a:pt x="13084" y="1"/>
                    <a:pt x="1308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2803;p71">
              <a:extLst>
                <a:ext uri="{FF2B5EF4-FFF2-40B4-BE49-F238E27FC236}">
                  <a16:creationId xmlns:a16="http://schemas.microsoft.com/office/drawing/2014/main" id="{8ED4C7D8-13D7-ADB9-C0F0-3962B086F77E}"/>
                </a:ext>
              </a:extLst>
            </p:cNvPr>
            <p:cNvSpPr/>
            <p:nvPr/>
          </p:nvSpPr>
          <p:spPr>
            <a:xfrm>
              <a:off x="2552363" y="1663292"/>
              <a:ext cx="100997" cy="100911"/>
            </a:xfrm>
            <a:custGeom>
              <a:avLst/>
              <a:gdLst/>
              <a:ahLst/>
              <a:cxnLst/>
              <a:rect l="l" t="t" r="r" b="b"/>
              <a:pathLst>
                <a:path w="2350" h="2348" extrusionOk="0">
                  <a:moveTo>
                    <a:pt x="258" y="0"/>
                  </a:moveTo>
                  <a:cubicBezTo>
                    <a:pt x="128" y="0"/>
                    <a:pt x="1" y="142"/>
                    <a:pt x="89" y="279"/>
                  </a:cubicBezTo>
                  <a:cubicBezTo>
                    <a:pt x="130" y="343"/>
                    <a:pt x="176" y="402"/>
                    <a:pt x="221" y="465"/>
                  </a:cubicBezTo>
                  <a:cubicBezTo>
                    <a:pt x="194" y="511"/>
                    <a:pt x="190" y="570"/>
                    <a:pt x="217" y="634"/>
                  </a:cubicBezTo>
                  <a:cubicBezTo>
                    <a:pt x="262" y="729"/>
                    <a:pt x="303" y="825"/>
                    <a:pt x="353" y="920"/>
                  </a:cubicBezTo>
                  <a:cubicBezTo>
                    <a:pt x="353" y="1147"/>
                    <a:pt x="299" y="1384"/>
                    <a:pt x="240" y="1598"/>
                  </a:cubicBezTo>
                  <a:cubicBezTo>
                    <a:pt x="201" y="1737"/>
                    <a:pt x="313" y="1830"/>
                    <a:pt x="423" y="1830"/>
                  </a:cubicBezTo>
                  <a:cubicBezTo>
                    <a:pt x="442" y="1830"/>
                    <a:pt x="462" y="1827"/>
                    <a:pt x="481" y="1820"/>
                  </a:cubicBezTo>
                  <a:cubicBezTo>
                    <a:pt x="503" y="1830"/>
                    <a:pt x="526" y="1830"/>
                    <a:pt x="553" y="1830"/>
                  </a:cubicBezTo>
                  <a:cubicBezTo>
                    <a:pt x="623" y="1824"/>
                    <a:pt x="695" y="1821"/>
                    <a:pt x="768" y="1821"/>
                  </a:cubicBezTo>
                  <a:cubicBezTo>
                    <a:pt x="1210" y="1821"/>
                    <a:pt x="1684" y="1937"/>
                    <a:pt x="1977" y="2289"/>
                  </a:cubicBezTo>
                  <a:cubicBezTo>
                    <a:pt x="2011" y="2330"/>
                    <a:pt x="2053" y="2347"/>
                    <a:pt x="2096" y="2347"/>
                  </a:cubicBezTo>
                  <a:cubicBezTo>
                    <a:pt x="2222" y="2347"/>
                    <a:pt x="2349" y="2194"/>
                    <a:pt x="2268" y="2062"/>
                  </a:cubicBezTo>
                  <a:cubicBezTo>
                    <a:pt x="2113" y="1807"/>
                    <a:pt x="1877" y="1670"/>
                    <a:pt x="1658" y="1489"/>
                  </a:cubicBezTo>
                  <a:cubicBezTo>
                    <a:pt x="1627" y="1461"/>
                    <a:pt x="1599" y="1438"/>
                    <a:pt x="1567" y="1411"/>
                  </a:cubicBezTo>
                  <a:cubicBezTo>
                    <a:pt x="1563" y="1384"/>
                    <a:pt x="1549" y="1352"/>
                    <a:pt x="1531" y="1325"/>
                  </a:cubicBezTo>
                  <a:cubicBezTo>
                    <a:pt x="1422" y="1188"/>
                    <a:pt x="1313" y="1052"/>
                    <a:pt x="1204" y="916"/>
                  </a:cubicBezTo>
                  <a:cubicBezTo>
                    <a:pt x="1185" y="775"/>
                    <a:pt x="1058" y="693"/>
                    <a:pt x="922" y="670"/>
                  </a:cubicBezTo>
                  <a:cubicBezTo>
                    <a:pt x="890" y="638"/>
                    <a:pt x="853" y="606"/>
                    <a:pt x="822" y="574"/>
                  </a:cubicBezTo>
                  <a:cubicBezTo>
                    <a:pt x="781" y="538"/>
                    <a:pt x="740" y="497"/>
                    <a:pt x="699" y="461"/>
                  </a:cubicBezTo>
                  <a:cubicBezTo>
                    <a:pt x="653" y="415"/>
                    <a:pt x="612" y="365"/>
                    <a:pt x="576" y="315"/>
                  </a:cubicBezTo>
                  <a:cubicBezTo>
                    <a:pt x="526" y="224"/>
                    <a:pt x="462" y="133"/>
                    <a:pt x="381" y="51"/>
                  </a:cubicBezTo>
                  <a:cubicBezTo>
                    <a:pt x="344" y="15"/>
                    <a:pt x="301" y="0"/>
                    <a:pt x="258" y="0"/>
                  </a:cubicBezTo>
                  <a:close/>
                </a:path>
              </a:pathLst>
            </a:custGeom>
            <a:solidFill>
              <a:srgbClr val="FF6D2E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sz="1895">
                <a:solidFill>
                  <a:schemeClr val="tx1"/>
                </a:solidFill>
                <a:cs typeface="+mn-ea"/>
                <a:sym typeface="Arial"/>
              </a:endParaRPr>
            </a:p>
          </p:txBody>
        </p:sp>
        <p:sp>
          <p:nvSpPr>
            <p:cNvPr id="5" name="Google Shape;2804;p71">
              <a:extLst>
                <a:ext uri="{FF2B5EF4-FFF2-40B4-BE49-F238E27FC236}">
                  <a16:creationId xmlns:a16="http://schemas.microsoft.com/office/drawing/2014/main" id="{07646F79-5CA1-60DB-3217-4771A24903AF}"/>
                </a:ext>
              </a:extLst>
            </p:cNvPr>
            <p:cNvSpPr/>
            <p:nvPr/>
          </p:nvSpPr>
          <p:spPr>
            <a:xfrm>
              <a:off x="1968677" y="1655169"/>
              <a:ext cx="706550" cy="879792"/>
            </a:xfrm>
            <a:custGeom>
              <a:avLst/>
              <a:gdLst/>
              <a:ahLst/>
              <a:cxnLst/>
              <a:rect l="l" t="t" r="r" b="b"/>
              <a:pathLst>
                <a:path w="16440" h="20471" extrusionOk="0">
                  <a:moveTo>
                    <a:pt x="13689" y="231"/>
                  </a:moveTo>
                  <a:cubicBezTo>
                    <a:pt x="13816" y="272"/>
                    <a:pt x="13939" y="336"/>
                    <a:pt x="14052" y="436"/>
                  </a:cubicBezTo>
                  <a:cubicBezTo>
                    <a:pt x="14516" y="841"/>
                    <a:pt x="14907" y="1364"/>
                    <a:pt x="15317" y="1818"/>
                  </a:cubicBezTo>
                  <a:cubicBezTo>
                    <a:pt x="15494" y="2023"/>
                    <a:pt x="15676" y="2214"/>
                    <a:pt x="15735" y="2482"/>
                  </a:cubicBezTo>
                  <a:cubicBezTo>
                    <a:pt x="15740" y="2501"/>
                    <a:pt x="15744" y="2519"/>
                    <a:pt x="15744" y="2537"/>
                  </a:cubicBezTo>
                  <a:cubicBezTo>
                    <a:pt x="15379" y="2133"/>
                    <a:pt x="14862" y="1903"/>
                    <a:pt x="14327" y="1903"/>
                  </a:cubicBezTo>
                  <a:cubicBezTo>
                    <a:pt x="14175" y="1903"/>
                    <a:pt x="14022" y="1921"/>
                    <a:pt x="13871" y="1959"/>
                  </a:cubicBezTo>
                  <a:cubicBezTo>
                    <a:pt x="13971" y="1368"/>
                    <a:pt x="13989" y="750"/>
                    <a:pt x="13689" y="231"/>
                  </a:cubicBezTo>
                  <a:close/>
                  <a:moveTo>
                    <a:pt x="13251" y="169"/>
                  </a:moveTo>
                  <a:cubicBezTo>
                    <a:pt x="13324" y="169"/>
                    <a:pt x="13396" y="173"/>
                    <a:pt x="13466" y="181"/>
                  </a:cubicBezTo>
                  <a:cubicBezTo>
                    <a:pt x="13866" y="718"/>
                    <a:pt x="13811" y="1423"/>
                    <a:pt x="13693" y="2046"/>
                  </a:cubicBezTo>
                  <a:cubicBezTo>
                    <a:pt x="13685" y="2098"/>
                    <a:pt x="13719" y="2149"/>
                    <a:pt x="13770" y="2149"/>
                  </a:cubicBezTo>
                  <a:cubicBezTo>
                    <a:pt x="13778" y="2149"/>
                    <a:pt x="13785" y="2148"/>
                    <a:pt x="13793" y="2146"/>
                  </a:cubicBezTo>
                  <a:cubicBezTo>
                    <a:pt x="13969" y="2089"/>
                    <a:pt x="14150" y="2061"/>
                    <a:pt x="14329" y="2061"/>
                  </a:cubicBezTo>
                  <a:cubicBezTo>
                    <a:pt x="14876" y="2061"/>
                    <a:pt x="15408" y="2319"/>
                    <a:pt x="15744" y="2778"/>
                  </a:cubicBezTo>
                  <a:cubicBezTo>
                    <a:pt x="15758" y="2796"/>
                    <a:pt x="15771" y="2805"/>
                    <a:pt x="15790" y="2810"/>
                  </a:cubicBezTo>
                  <a:cubicBezTo>
                    <a:pt x="15794" y="2837"/>
                    <a:pt x="15799" y="2860"/>
                    <a:pt x="15803" y="2887"/>
                  </a:cubicBezTo>
                  <a:cubicBezTo>
                    <a:pt x="16003" y="4765"/>
                    <a:pt x="16308" y="6662"/>
                    <a:pt x="16235" y="8549"/>
                  </a:cubicBezTo>
                  <a:cubicBezTo>
                    <a:pt x="16199" y="9536"/>
                    <a:pt x="16131" y="10518"/>
                    <a:pt x="16090" y="11505"/>
                  </a:cubicBezTo>
                  <a:cubicBezTo>
                    <a:pt x="16035" y="12787"/>
                    <a:pt x="16044" y="14070"/>
                    <a:pt x="16085" y="15352"/>
                  </a:cubicBezTo>
                  <a:cubicBezTo>
                    <a:pt x="16126" y="16776"/>
                    <a:pt x="16199" y="18199"/>
                    <a:pt x="16244" y="19622"/>
                  </a:cubicBezTo>
                  <a:cubicBezTo>
                    <a:pt x="14234" y="19882"/>
                    <a:pt x="12211" y="20000"/>
                    <a:pt x="10182" y="20091"/>
                  </a:cubicBezTo>
                  <a:cubicBezTo>
                    <a:pt x="8072" y="20182"/>
                    <a:pt x="5958" y="20291"/>
                    <a:pt x="3843" y="20309"/>
                  </a:cubicBezTo>
                  <a:cubicBezTo>
                    <a:pt x="3815" y="20309"/>
                    <a:pt x="3787" y="20309"/>
                    <a:pt x="3760" y="20309"/>
                  </a:cubicBezTo>
                  <a:cubicBezTo>
                    <a:pt x="2592" y="20309"/>
                    <a:pt x="1433" y="20131"/>
                    <a:pt x="266" y="20131"/>
                  </a:cubicBezTo>
                  <a:cubicBezTo>
                    <a:pt x="238" y="20131"/>
                    <a:pt x="210" y="20131"/>
                    <a:pt x="182" y="20132"/>
                  </a:cubicBezTo>
                  <a:cubicBezTo>
                    <a:pt x="664" y="17735"/>
                    <a:pt x="723" y="15257"/>
                    <a:pt x="878" y="12824"/>
                  </a:cubicBezTo>
                  <a:cubicBezTo>
                    <a:pt x="1046" y="10222"/>
                    <a:pt x="1174" y="7617"/>
                    <a:pt x="1128" y="5006"/>
                  </a:cubicBezTo>
                  <a:cubicBezTo>
                    <a:pt x="1105" y="3560"/>
                    <a:pt x="1024" y="2110"/>
                    <a:pt x="873" y="668"/>
                  </a:cubicBezTo>
                  <a:cubicBezTo>
                    <a:pt x="1389" y="608"/>
                    <a:pt x="1909" y="577"/>
                    <a:pt x="2433" y="577"/>
                  </a:cubicBezTo>
                  <a:cubicBezTo>
                    <a:pt x="2468" y="577"/>
                    <a:pt x="2503" y="577"/>
                    <a:pt x="2538" y="577"/>
                  </a:cubicBezTo>
                  <a:cubicBezTo>
                    <a:pt x="3102" y="582"/>
                    <a:pt x="3661" y="654"/>
                    <a:pt x="4221" y="672"/>
                  </a:cubicBezTo>
                  <a:cubicBezTo>
                    <a:pt x="4386" y="677"/>
                    <a:pt x="4552" y="678"/>
                    <a:pt x="4718" y="678"/>
                  </a:cubicBezTo>
                  <a:cubicBezTo>
                    <a:pt x="4920" y="678"/>
                    <a:pt x="5122" y="676"/>
                    <a:pt x="5324" y="676"/>
                  </a:cubicBezTo>
                  <a:cubicBezTo>
                    <a:pt x="5490" y="676"/>
                    <a:pt x="5656" y="677"/>
                    <a:pt x="5821" y="682"/>
                  </a:cubicBezTo>
                  <a:cubicBezTo>
                    <a:pt x="6116" y="691"/>
                    <a:pt x="6411" y="700"/>
                    <a:pt x="6706" y="700"/>
                  </a:cubicBezTo>
                  <a:cubicBezTo>
                    <a:pt x="6957" y="700"/>
                    <a:pt x="7208" y="694"/>
                    <a:pt x="7458" y="677"/>
                  </a:cubicBezTo>
                  <a:cubicBezTo>
                    <a:pt x="8554" y="595"/>
                    <a:pt x="9650" y="477"/>
                    <a:pt x="10746" y="391"/>
                  </a:cubicBezTo>
                  <a:cubicBezTo>
                    <a:pt x="11301" y="345"/>
                    <a:pt x="11861" y="300"/>
                    <a:pt x="12415" y="250"/>
                  </a:cubicBezTo>
                  <a:cubicBezTo>
                    <a:pt x="12689" y="221"/>
                    <a:pt x="12977" y="169"/>
                    <a:pt x="13251" y="169"/>
                  </a:cubicBezTo>
                  <a:close/>
                  <a:moveTo>
                    <a:pt x="13223" y="0"/>
                  </a:moveTo>
                  <a:cubicBezTo>
                    <a:pt x="12769" y="0"/>
                    <a:pt x="12289" y="102"/>
                    <a:pt x="11847" y="140"/>
                  </a:cubicBezTo>
                  <a:cubicBezTo>
                    <a:pt x="10678" y="245"/>
                    <a:pt x="9505" y="318"/>
                    <a:pt x="8336" y="431"/>
                  </a:cubicBezTo>
                  <a:cubicBezTo>
                    <a:pt x="7784" y="484"/>
                    <a:pt x="7240" y="541"/>
                    <a:pt x="6685" y="541"/>
                  </a:cubicBezTo>
                  <a:cubicBezTo>
                    <a:pt x="6664" y="541"/>
                    <a:pt x="6643" y="541"/>
                    <a:pt x="6622" y="541"/>
                  </a:cubicBezTo>
                  <a:cubicBezTo>
                    <a:pt x="6030" y="541"/>
                    <a:pt x="5444" y="518"/>
                    <a:pt x="4857" y="518"/>
                  </a:cubicBezTo>
                  <a:cubicBezTo>
                    <a:pt x="4837" y="518"/>
                    <a:pt x="4817" y="518"/>
                    <a:pt x="4797" y="518"/>
                  </a:cubicBezTo>
                  <a:cubicBezTo>
                    <a:pt x="4154" y="518"/>
                    <a:pt x="3518" y="449"/>
                    <a:pt x="2874" y="427"/>
                  </a:cubicBezTo>
                  <a:cubicBezTo>
                    <a:pt x="2721" y="421"/>
                    <a:pt x="2568" y="418"/>
                    <a:pt x="2415" y="418"/>
                  </a:cubicBezTo>
                  <a:cubicBezTo>
                    <a:pt x="1881" y="418"/>
                    <a:pt x="1349" y="453"/>
                    <a:pt x="819" y="513"/>
                  </a:cubicBezTo>
                  <a:cubicBezTo>
                    <a:pt x="805" y="506"/>
                    <a:pt x="790" y="503"/>
                    <a:pt x="775" y="503"/>
                  </a:cubicBezTo>
                  <a:cubicBezTo>
                    <a:pt x="751" y="503"/>
                    <a:pt x="728" y="512"/>
                    <a:pt x="714" y="532"/>
                  </a:cubicBezTo>
                  <a:cubicBezTo>
                    <a:pt x="655" y="563"/>
                    <a:pt x="655" y="663"/>
                    <a:pt x="714" y="682"/>
                  </a:cubicBezTo>
                  <a:cubicBezTo>
                    <a:pt x="1251" y="5793"/>
                    <a:pt x="851" y="10936"/>
                    <a:pt x="505" y="16048"/>
                  </a:cubicBezTo>
                  <a:cubicBezTo>
                    <a:pt x="410" y="17439"/>
                    <a:pt x="291" y="18822"/>
                    <a:pt x="9" y="20186"/>
                  </a:cubicBezTo>
                  <a:cubicBezTo>
                    <a:pt x="0" y="20236"/>
                    <a:pt x="32" y="20291"/>
                    <a:pt x="87" y="20291"/>
                  </a:cubicBezTo>
                  <a:cubicBezTo>
                    <a:pt x="146" y="20290"/>
                    <a:pt x="206" y="20289"/>
                    <a:pt x="266" y="20289"/>
                  </a:cubicBezTo>
                  <a:cubicBezTo>
                    <a:pt x="1314" y="20289"/>
                    <a:pt x="2352" y="20433"/>
                    <a:pt x="3397" y="20464"/>
                  </a:cubicBezTo>
                  <a:cubicBezTo>
                    <a:pt x="3589" y="20468"/>
                    <a:pt x="3782" y="20471"/>
                    <a:pt x="3974" y="20471"/>
                  </a:cubicBezTo>
                  <a:cubicBezTo>
                    <a:pt x="4877" y="20471"/>
                    <a:pt x="5786" y="20424"/>
                    <a:pt x="6685" y="20386"/>
                  </a:cubicBezTo>
                  <a:cubicBezTo>
                    <a:pt x="8745" y="20304"/>
                    <a:pt x="10805" y="20241"/>
                    <a:pt x="12866" y="20104"/>
                  </a:cubicBezTo>
                  <a:cubicBezTo>
                    <a:pt x="14021" y="20022"/>
                    <a:pt x="15180" y="19922"/>
                    <a:pt x="16331" y="19772"/>
                  </a:cubicBezTo>
                  <a:cubicBezTo>
                    <a:pt x="16372" y="19768"/>
                    <a:pt x="16413" y="19741"/>
                    <a:pt x="16408" y="19691"/>
                  </a:cubicBezTo>
                  <a:cubicBezTo>
                    <a:pt x="16326" y="17098"/>
                    <a:pt x="16158" y="14506"/>
                    <a:pt x="16235" y="11910"/>
                  </a:cubicBezTo>
                  <a:cubicBezTo>
                    <a:pt x="16267" y="10895"/>
                    <a:pt x="16340" y="9881"/>
                    <a:pt x="16385" y="8867"/>
                  </a:cubicBezTo>
                  <a:cubicBezTo>
                    <a:pt x="16440" y="7621"/>
                    <a:pt x="16335" y="6393"/>
                    <a:pt x="16204" y="5156"/>
                  </a:cubicBezTo>
                  <a:cubicBezTo>
                    <a:pt x="16122" y="4383"/>
                    <a:pt x="16040" y="3606"/>
                    <a:pt x="15958" y="2833"/>
                  </a:cubicBezTo>
                  <a:cubicBezTo>
                    <a:pt x="15958" y="2824"/>
                    <a:pt x="15953" y="2819"/>
                    <a:pt x="15953" y="2810"/>
                  </a:cubicBezTo>
                  <a:cubicBezTo>
                    <a:pt x="15908" y="2523"/>
                    <a:pt x="15872" y="2260"/>
                    <a:pt x="15690" y="2014"/>
                  </a:cubicBezTo>
                  <a:cubicBezTo>
                    <a:pt x="15367" y="1573"/>
                    <a:pt x="14953" y="1173"/>
                    <a:pt x="14585" y="763"/>
                  </a:cubicBezTo>
                  <a:cubicBezTo>
                    <a:pt x="14289" y="431"/>
                    <a:pt x="13998" y="86"/>
                    <a:pt x="13539" y="18"/>
                  </a:cubicBezTo>
                  <a:cubicBezTo>
                    <a:pt x="13528" y="12"/>
                    <a:pt x="13517" y="10"/>
                    <a:pt x="13507" y="10"/>
                  </a:cubicBezTo>
                  <a:cubicBezTo>
                    <a:pt x="13499" y="10"/>
                    <a:pt x="13492" y="11"/>
                    <a:pt x="13484" y="13"/>
                  </a:cubicBezTo>
                  <a:cubicBezTo>
                    <a:pt x="13398" y="4"/>
                    <a:pt x="13311" y="0"/>
                    <a:pt x="13223" y="0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805;p71">
              <a:extLst>
                <a:ext uri="{FF2B5EF4-FFF2-40B4-BE49-F238E27FC236}">
                  <a16:creationId xmlns:a16="http://schemas.microsoft.com/office/drawing/2014/main" id="{960E7AB7-E17A-9784-D840-50908E531BF8}"/>
                </a:ext>
              </a:extLst>
            </p:cNvPr>
            <p:cNvSpPr/>
            <p:nvPr/>
          </p:nvSpPr>
          <p:spPr>
            <a:xfrm>
              <a:off x="2288864" y="1752171"/>
              <a:ext cx="47017" cy="18996"/>
            </a:xfrm>
            <a:custGeom>
              <a:avLst/>
              <a:gdLst/>
              <a:ahLst/>
              <a:cxnLst/>
              <a:rect l="l" t="t" r="r" b="b"/>
              <a:pathLst>
                <a:path w="1094" h="442" extrusionOk="0">
                  <a:moveTo>
                    <a:pt x="929" y="0"/>
                  </a:moveTo>
                  <a:cubicBezTo>
                    <a:pt x="904" y="0"/>
                    <a:pt x="877" y="10"/>
                    <a:pt x="854" y="34"/>
                  </a:cubicBezTo>
                  <a:cubicBezTo>
                    <a:pt x="763" y="121"/>
                    <a:pt x="663" y="203"/>
                    <a:pt x="541" y="221"/>
                  </a:cubicBezTo>
                  <a:cubicBezTo>
                    <a:pt x="522" y="224"/>
                    <a:pt x="503" y="226"/>
                    <a:pt x="486" y="226"/>
                  </a:cubicBezTo>
                  <a:cubicBezTo>
                    <a:pt x="385" y="226"/>
                    <a:pt x="303" y="174"/>
                    <a:pt x="218" y="116"/>
                  </a:cubicBezTo>
                  <a:cubicBezTo>
                    <a:pt x="198" y="104"/>
                    <a:pt x="179" y="99"/>
                    <a:pt x="160" y="99"/>
                  </a:cubicBezTo>
                  <a:cubicBezTo>
                    <a:pt x="65" y="99"/>
                    <a:pt x="1" y="247"/>
                    <a:pt x="104" y="312"/>
                  </a:cubicBezTo>
                  <a:cubicBezTo>
                    <a:pt x="236" y="399"/>
                    <a:pt x="368" y="441"/>
                    <a:pt x="496" y="441"/>
                  </a:cubicBezTo>
                  <a:cubicBezTo>
                    <a:pt x="679" y="441"/>
                    <a:pt x="855" y="355"/>
                    <a:pt x="1013" y="194"/>
                  </a:cubicBezTo>
                  <a:cubicBezTo>
                    <a:pt x="1094" y="113"/>
                    <a:pt x="1016" y="0"/>
                    <a:pt x="929" y="0"/>
                  </a:cubicBezTo>
                  <a:close/>
                </a:path>
              </a:pathLst>
            </a:custGeom>
            <a:solidFill>
              <a:srgbClr val="6E6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806;p71">
              <a:extLst>
                <a:ext uri="{FF2B5EF4-FFF2-40B4-BE49-F238E27FC236}">
                  <a16:creationId xmlns:a16="http://schemas.microsoft.com/office/drawing/2014/main" id="{5D3C9511-F70B-9036-32C0-F1A06D0DE3DA}"/>
                </a:ext>
              </a:extLst>
            </p:cNvPr>
            <p:cNvSpPr/>
            <p:nvPr/>
          </p:nvSpPr>
          <p:spPr>
            <a:xfrm>
              <a:off x="2279624" y="1623322"/>
              <a:ext cx="111441" cy="103017"/>
            </a:xfrm>
            <a:custGeom>
              <a:avLst/>
              <a:gdLst/>
              <a:ahLst/>
              <a:cxnLst/>
              <a:rect l="l" t="t" r="r" b="b"/>
              <a:pathLst>
                <a:path w="2593" h="2397" extrusionOk="0">
                  <a:moveTo>
                    <a:pt x="1256" y="827"/>
                  </a:moveTo>
                  <a:lnTo>
                    <a:pt x="1256" y="827"/>
                  </a:lnTo>
                  <a:cubicBezTo>
                    <a:pt x="1288" y="841"/>
                    <a:pt x="1319" y="850"/>
                    <a:pt x="1351" y="859"/>
                  </a:cubicBezTo>
                  <a:cubicBezTo>
                    <a:pt x="1351" y="863"/>
                    <a:pt x="1347" y="868"/>
                    <a:pt x="1342" y="872"/>
                  </a:cubicBezTo>
                  <a:cubicBezTo>
                    <a:pt x="1310" y="859"/>
                    <a:pt x="1278" y="845"/>
                    <a:pt x="1256" y="827"/>
                  </a:cubicBezTo>
                  <a:close/>
                  <a:moveTo>
                    <a:pt x="1359" y="1"/>
                  </a:moveTo>
                  <a:cubicBezTo>
                    <a:pt x="1265" y="1"/>
                    <a:pt x="1170" y="24"/>
                    <a:pt x="1119" y="95"/>
                  </a:cubicBezTo>
                  <a:cubicBezTo>
                    <a:pt x="1087" y="104"/>
                    <a:pt x="1056" y="117"/>
                    <a:pt x="1028" y="136"/>
                  </a:cubicBezTo>
                  <a:cubicBezTo>
                    <a:pt x="1006" y="149"/>
                    <a:pt x="992" y="163"/>
                    <a:pt x="978" y="177"/>
                  </a:cubicBezTo>
                  <a:cubicBezTo>
                    <a:pt x="837" y="254"/>
                    <a:pt x="765" y="408"/>
                    <a:pt x="883" y="577"/>
                  </a:cubicBezTo>
                  <a:cubicBezTo>
                    <a:pt x="896" y="595"/>
                    <a:pt x="915" y="613"/>
                    <a:pt x="933" y="631"/>
                  </a:cubicBezTo>
                  <a:cubicBezTo>
                    <a:pt x="901" y="663"/>
                    <a:pt x="883" y="713"/>
                    <a:pt x="906" y="772"/>
                  </a:cubicBezTo>
                  <a:cubicBezTo>
                    <a:pt x="956" y="922"/>
                    <a:pt x="1037" y="1022"/>
                    <a:pt x="1142" y="1086"/>
                  </a:cubicBezTo>
                  <a:cubicBezTo>
                    <a:pt x="1074" y="1182"/>
                    <a:pt x="1019" y="1291"/>
                    <a:pt x="992" y="1395"/>
                  </a:cubicBezTo>
                  <a:cubicBezTo>
                    <a:pt x="974" y="1386"/>
                    <a:pt x="960" y="1377"/>
                    <a:pt x="942" y="1373"/>
                  </a:cubicBezTo>
                  <a:cubicBezTo>
                    <a:pt x="878" y="1318"/>
                    <a:pt x="787" y="1277"/>
                    <a:pt x="696" y="1263"/>
                  </a:cubicBezTo>
                  <a:cubicBezTo>
                    <a:pt x="619" y="1231"/>
                    <a:pt x="540" y="1210"/>
                    <a:pt x="463" y="1210"/>
                  </a:cubicBezTo>
                  <a:cubicBezTo>
                    <a:pt x="409" y="1210"/>
                    <a:pt x="356" y="1221"/>
                    <a:pt x="305" y="1245"/>
                  </a:cubicBezTo>
                  <a:cubicBezTo>
                    <a:pt x="278" y="1254"/>
                    <a:pt x="251" y="1263"/>
                    <a:pt x="228" y="1282"/>
                  </a:cubicBezTo>
                  <a:cubicBezTo>
                    <a:pt x="160" y="1282"/>
                    <a:pt x="96" y="1313"/>
                    <a:pt x="55" y="1395"/>
                  </a:cubicBezTo>
                  <a:cubicBezTo>
                    <a:pt x="1" y="1509"/>
                    <a:pt x="32" y="1618"/>
                    <a:pt x="110" y="1700"/>
                  </a:cubicBezTo>
                  <a:cubicBezTo>
                    <a:pt x="151" y="1768"/>
                    <a:pt x="246" y="1850"/>
                    <a:pt x="346" y="1896"/>
                  </a:cubicBezTo>
                  <a:cubicBezTo>
                    <a:pt x="428" y="2096"/>
                    <a:pt x="801" y="2187"/>
                    <a:pt x="1074" y="2223"/>
                  </a:cubicBezTo>
                  <a:cubicBezTo>
                    <a:pt x="1151" y="2268"/>
                    <a:pt x="1238" y="2305"/>
                    <a:pt x="1329" y="2328"/>
                  </a:cubicBezTo>
                  <a:cubicBezTo>
                    <a:pt x="1338" y="2331"/>
                    <a:pt x="1348" y="2333"/>
                    <a:pt x="1357" y="2333"/>
                  </a:cubicBezTo>
                  <a:cubicBezTo>
                    <a:pt x="1370" y="2333"/>
                    <a:pt x="1382" y="2330"/>
                    <a:pt x="1392" y="2328"/>
                  </a:cubicBezTo>
                  <a:cubicBezTo>
                    <a:pt x="1442" y="2337"/>
                    <a:pt x="1492" y="2346"/>
                    <a:pt x="1542" y="2350"/>
                  </a:cubicBezTo>
                  <a:cubicBezTo>
                    <a:pt x="1650" y="2382"/>
                    <a:pt x="1754" y="2397"/>
                    <a:pt x="1870" y="2397"/>
                  </a:cubicBezTo>
                  <a:cubicBezTo>
                    <a:pt x="1886" y="2397"/>
                    <a:pt x="1903" y="2396"/>
                    <a:pt x="1920" y="2396"/>
                  </a:cubicBezTo>
                  <a:cubicBezTo>
                    <a:pt x="1938" y="2396"/>
                    <a:pt x="1956" y="2391"/>
                    <a:pt x="1970" y="2382"/>
                  </a:cubicBezTo>
                  <a:cubicBezTo>
                    <a:pt x="1996" y="2385"/>
                    <a:pt x="2023" y="2386"/>
                    <a:pt x="2049" y="2386"/>
                  </a:cubicBezTo>
                  <a:cubicBezTo>
                    <a:pt x="2114" y="2386"/>
                    <a:pt x="2176" y="2377"/>
                    <a:pt x="2224" y="2355"/>
                  </a:cubicBezTo>
                  <a:cubicBezTo>
                    <a:pt x="2231" y="2355"/>
                    <a:pt x="2238" y="2356"/>
                    <a:pt x="2245" y="2356"/>
                  </a:cubicBezTo>
                  <a:cubicBezTo>
                    <a:pt x="2294" y="2356"/>
                    <a:pt x="2344" y="2342"/>
                    <a:pt x="2388" y="2314"/>
                  </a:cubicBezTo>
                  <a:cubicBezTo>
                    <a:pt x="2479" y="2287"/>
                    <a:pt x="2552" y="2218"/>
                    <a:pt x="2584" y="2109"/>
                  </a:cubicBezTo>
                  <a:cubicBezTo>
                    <a:pt x="2593" y="2082"/>
                    <a:pt x="2579" y="2032"/>
                    <a:pt x="2552" y="2009"/>
                  </a:cubicBezTo>
                  <a:cubicBezTo>
                    <a:pt x="2479" y="1959"/>
                    <a:pt x="2415" y="1927"/>
                    <a:pt x="2329" y="1905"/>
                  </a:cubicBezTo>
                  <a:lnTo>
                    <a:pt x="2324" y="1905"/>
                  </a:lnTo>
                  <a:cubicBezTo>
                    <a:pt x="2220" y="1846"/>
                    <a:pt x="2111" y="1800"/>
                    <a:pt x="1979" y="1768"/>
                  </a:cubicBezTo>
                  <a:cubicBezTo>
                    <a:pt x="1971" y="1766"/>
                    <a:pt x="1964" y="1765"/>
                    <a:pt x="1956" y="1765"/>
                  </a:cubicBezTo>
                  <a:cubicBezTo>
                    <a:pt x="1928" y="1765"/>
                    <a:pt x="1900" y="1778"/>
                    <a:pt x="1879" y="1800"/>
                  </a:cubicBezTo>
                  <a:cubicBezTo>
                    <a:pt x="1842" y="1791"/>
                    <a:pt x="1811" y="1786"/>
                    <a:pt x="1774" y="1777"/>
                  </a:cubicBezTo>
                  <a:lnTo>
                    <a:pt x="1770" y="1777"/>
                  </a:lnTo>
                  <a:cubicBezTo>
                    <a:pt x="1774" y="1745"/>
                    <a:pt x="1783" y="1714"/>
                    <a:pt x="1788" y="1677"/>
                  </a:cubicBezTo>
                  <a:cubicBezTo>
                    <a:pt x="1788" y="1677"/>
                    <a:pt x="1788" y="1673"/>
                    <a:pt x="1788" y="1668"/>
                  </a:cubicBezTo>
                  <a:cubicBezTo>
                    <a:pt x="1797" y="1659"/>
                    <a:pt x="1806" y="1650"/>
                    <a:pt x="1811" y="1636"/>
                  </a:cubicBezTo>
                  <a:cubicBezTo>
                    <a:pt x="1879" y="1504"/>
                    <a:pt x="1906" y="1373"/>
                    <a:pt x="1892" y="1236"/>
                  </a:cubicBezTo>
                  <a:lnTo>
                    <a:pt x="1892" y="1236"/>
                  </a:lnTo>
                  <a:cubicBezTo>
                    <a:pt x="1919" y="1238"/>
                    <a:pt x="1946" y="1238"/>
                    <a:pt x="1973" y="1238"/>
                  </a:cubicBezTo>
                  <a:cubicBezTo>
                    <a:pt x="2123" y="1238"/>
                    <a:pt x="2273" y="1215"/>
                    <a:pt x="2415" y="1145"/>
                  </a:cubicBezTo>
                  <a:cubicBezTo>
                    <a:pt x="2525" y="1091"/>
                    <a:pt x="2493" y="954"/>
                    <a:pt x="2415" y="900"/>
                  </a:cubicBezTo>
                  <a:cubicBezTo>
                    <a:pt x="2475" y="850"/>
                    <a:pt x="2502" y="777"/>
                    <a:pt x="2475" y="672"/>
                  </a:cubicBezTo>
                  <a:cubicBezTo>
                    <a:pt x="2475" y="668"/>
                    <a:pt x="2470" y="663"/>
                    <a:pt x="2470" y="659"/>
                  </a:cubicBezTo>
                  <a:cubicBezTo>
                    <a:pt x="2475" y="609"/>
                    <a:pt x="2461" y="559"/>
                    <a:pt x="2434" y="522"/>
                  </a:cubicBezTo>
                  <a:cubicBezTo>
                    <a:pt x="2420" y="422"/>
                    <a:pt x="2361" y="327"/>
                    <a:pt x="2252" y="277"/>
                  </a:cubicBezTo>
                  <a:cubicBezTo>
                    <a:pt x="2215" y="258"/>
                    <a:pt x="2170" y="249"/>
                    <a:pt x="2124" y="245"/>
                  </a:cubicBezTo>
                  <a:cubicBezTo>
                    <a:pt x="2007" y="117"/>
                    <a:pt x="1834" y="8"/>
                    <a:pt x="1682" y="8"/>
                  </a:cubicBezTo>
                  <a:cubicBezTo>
                    <a:pt x="1639" y="8"/>
                    <a:pt x="1598" y="17"/>
                    <a:pt x="1560" y="36"/>
                  </a:cubicBezTo>
                  <a:cubicBezTo>
                    <a:pt x="1529" y="22"/>
                    <a:pt x="1492" y="13"/>
                    <a:pt x="1456" y="8"/>
                  </a:cubicBezTo>
                  <a:cubicBezTo>
                    <a:pt x="1425" y="4"/>
                    <a:pt x="1392" y="1"/>
                    <a:pt x="1359" y="1"/>
                  </a:cubicBezTo>
                  <a:close/>
                </a:path>
              </a:pathLst>
            </a:custGeom>
            <a:solidFill>
              <a:srgbClr val="FF6D2E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sz="1895">
                <a:cs typeface="+mn-ea"/>
                <a:sym typeface="Arial"/>
              </a:endParaRPr>
            </a:p>
          </p:txBody>
        </p:sp>
        <p:sp>
          <p:nvSpPr>
            <p:cNvPr id="8" name="Google Shape;2807;p71">
              <a:extLst>
                <a:ext uri="{FF2B5EF4-FFF2-40B4-BE49-F238E27FC236}">
                  <a16:creationId xmlns:a16="http://schemas.microsoft.com/office/drawing/2014/main" id="{DE33895A-B7B2-050E-8E95-1030080DF81A}"/>
                </a:ext>
              </a:extLst>
            </p:cNvPr>
            <p:cNvSpPr/>
            <p:nvPr/>
          </p:nvSpPr>
          <p:spPr>
            <a:xfrm>
              <a:off x="2276100" y="1621775"/>
              <a:ext cx="127686" cy="106498"/>
            </a:xfrm>
            <a:custGeom>
              <a:avLst/>
              <a:gdLst/>
              <a:ahLst/>
              <a:cxnLst/>
              <a:rect l="l" t="t" r="r" b="b"/>
              <a:pathLst>
                <a:path w="2971" h="2478" extrusionOk="0">
                  <a:moveTo>
                    <a:pt x="1480" y="112"/>
                  </a:moveTo>
                  <a:cubicBezTo>
                    <a:pt x="1718" y="112"/>
                    <a:pt x="1978" y="194"/>
                    <a:pt x="2206" y="294"/>
                  </a:cubicBezTo>
                  <a:cubicBezTo>
                    <a:pt x="2211" y="299"/>
                    <a:pt x="2220" y="299"/>
                    <a:pt x="2229" y="304"/>
                  </a:cubicBezTo>
                  <a:cubicBezTo>
                    <a:pt x="2370" y="385"/>
                    <a:pt x="2493" y="481"/>
                    <a:pt x="2543" y="608"/>
                  </a:cubicBezTo>
                  <a:cubicBezTo>
                    <a:pt x="2611" y="790"/>
                    <a:pt x="2443" y="904"/>
                    <a:pt x="2225" y="949"/>
                  </a:cubicBezTo>
                  <a:cubicBezTo>
                    <a:pt x="2149" y="966"/>
                    <a:pt x="2066" y="974"/>
                    <a:pt x="1981" y="974"/>
                  </a:cubicBezTo>
                  <a:cubicBezTo>
                    <a:pt x="1765" y="974"/>
                    <a:pt x="1530" y="922"/>
                    <a:pt x="1338" y="831"/>
                  </a:cubicBezTo>
                  <a:cubicBezTo>
                    <a:pt x="988" y="658"/>
                    <a:pt x="815" y="335"/>
                    <a:pt x="1147" y="181"/>
                  </a:cubicBezTo>
                  <a:cubicBezTo>
                    <a:pt x="1248" y="132"/>
                    <a:pt x="1361" y="112"/>
                    <a:pt x="1480" y="112"/>
                  </a:cubicBezTo>
                  <a:close/>
                  <a:moveTo>
                    <a:pt x="956" y="699"/>
                  </a:moveTo>
                  <a:lnTo>
                    <a:pt x="956" y="699"/>
                  </a:lnTo>
                  <a:cubicBezTo>
                    <a:pt x="1038" y="786"/>
                    <a:pt x="1147" y="863"/>
                    <a:pt x="1270" y="922"/>
                  </a:cubicBezTo>
                  <a:cubicBezTo>
                    <a:pt x="1283" y="927"/>
                    <a:pt x="1297" y="931"/>
                    <a:pt x="1310" y="940"/>
                  </a:cubicBezTo>
                  <a:cubicBezTo>
                    <a:pt x="1324" y="945"/>
                    <a:pt x="1342" y="954"/>
                    <a:pt x="1356" y="958"/>
                  </a:cubicBezTo>
                  <a:cubicBezTo>
                    <a:pt x="1429" y="981"/>
                    <a:pt x="1506" y="1004"/>
                    <a:pt x="1588" y="1027"/>
                  </a:cubicBezTo>
                  <a:cubicBezTo>
                    <a:pt x="1592" y="1027"/>
                    <a:pt x="1602" y="1031"/>
                    <a:pt x="1611" y="1031"/>
                  </a:cubicBezTo>
                  <a:cubicBezTo>
                    <a:pt x="1661" y="1045"/>
                    <a:pt x="1711" y="1054"/>
                    <a:pt x="1761" y="1063"/>
                  </a:cubicBezTo>
                  <a:lnTo>
                    <a:pt x="1770" y="1063"/>
                  </a:lnTo>
                  <a:cubicBezTo>
                    <a:pt x="1852" y="1068"/>
                    <a:pt x="1933" y="1077"/>
                    <a:pt x="2015" y="1086"/>
                  </a:cubicBezTo>
                  <a:cubicBezTo>
                    <a:pt x="2197" y="1086"/>
                    <a:pt x="2366" y="1054"/>
                    <a:pt x="2506" y="990"/>
                  </a:cubicBezTo>
                  <a:lnTo>
                    <a:pt x="2506" y="990"/>
                  </a:lnTo>
                  <a:cubicBezTo>
                    <a:pt x="2470" y="1036"/>
                    <a:pt x="2429" y="1072"/>
                    <a:pt x="2384" y="1104"/>
                  </a:cubicBezTo>
                  <a:cubicBezTo>
                    <a:pt x="2379" y="1118"/>
                    <a:pt x="2366" y="1131"/>
                    <a:pt x="2347" y="1140"/>
                  </a:cubicBezTo>
                  <a:cubicBezTo>
                    <a:pt x="2284" y="1233"/>
                    <a:pt x="2047" y="1264"/>
                    <a:pt x="1956" y="1264"/>
                  </a:cubicBezTo>
                  <a:cubicBezTo>
                    <a:pt x="1949" y="1264"/>
                    <a:pt x="1943" y="1263"/>
                    <a:pt x="1938" y="1263"/>
                  </a:cubicBezTo>
                  <a:cubicBezTo>
                    <a:pt x="1711" y="1245"/>
                    <a:pt x="1420" y="1199"/>
                    <a:pt x="1242" y="1036"/>
                  </a:cubicBezTo>
                  <a:cubicBezTo>
                    <a:pt x="1110" y="949"/>
                    <a:pt x="1006" y="836"/>
                    <a:pt x="956" y="699"/>
                  </a:cubicBezTo>
                  <a:close/>
                  <a:moveTo>
                    <a:pt x="1279" y="1222"/>
                  </a:moveTo>
                  <a:cubicBezTo>
                    <a:pt x="1379" y="1263"/>
                    <a:pt x="1492" y="1290"/>
                    <a:pt x="1606" y="1313"/>
                  </a:cubicBezTo>
                  <a:cubicBezTo>
                    <a:pt x="1702" y="1327"/>
                    <a:pt x="1797" y="1345"/>
                    <a:pt x="1893" y="1354"/>
                  </a:cubicBezTo>
                  <a:cubicBezTo>
                    <a:pt x="1883" y="1422"/>
                    <a:pt x="1874" y="1490"/>
                    <a:pt x="1856" y="1563"/>
                  </a:cubicBezTo>
                  <a:cubicBezTo>
                    <a:pt x="1843" y="1631"/>
                    <a:pt x="1833" y="1718"/>
                    <a:pt x="1797" y="1781"/>
                  </a:cubicBezTo>
                  <a:cubicBezTo>
                    <a:pt x="1722" y="1911"/>
                    <a:pt x="1639" y="1959"/>
                    <a:pt x="1543" y="1959"/>
                  </a:cubicBezTo>
                  <a:cubicBezTo>
                    <a:pt x="1470" y="1959"/>
                    <a:pt x="1389" y="1932"/>
                    <a:pt x="1297" y="1891"/>
                  </a:cubicBezTo>
                  <a:cubicBezTo>
                    <a:pt x="1188" y="1841"/>
                    <a:pt x="1115" y="1804"/>
                    <a:pt x="1088" y="1700"/>
                  </a:cubicBezTo>
                  <a:cubicBezTo>
                    <a:pt x="1069" y="1622"/>
                    <a:pt x="1101" y="1554"/>
                    <a:pt x="1142" y="1486"/>
                  </a:cubicBezTo>
                  <a:cubicBezTo>
                    <a:pt x="1151" y="1477"/>
                    <a:pt x="1156" y="1463"/>
                    <a:pt x="1160" y="1454"/>
                  </a:cubicBezTo>
                  <a:cubicBezTo>
                    <a:pt x="1165" y="1440"/>
                    <a:pt x="1169" y="1431"/>
                    <a:pt x="1174" y="1422"/>
                  </a:cubicBezTo>
                  <a:cubicBezTo>
                    <a:pt x="1210" y="1354"/>
                    <a:pt x="1242" y="1290"/>
                    <a:pt x="1279" y="1222"/>
                  </a:cubicBezTo>
                  <a:close/>
                  <a:moveTo>
                    <a:pt x="382" y="1319"/>
                  </a:moveTo>
                  <a:cubicBezTo>
                    <a:pt x="402" y="1319"/>
                    <a:pt x="422" y="1322"/>
                    <a:pt x="442" y="1327"/>
                  </a:cubicBezTo>
                  <a:cubicBezTo>
                    <a:pt x="465" y="1327"/>
                    <a:pt x="487" y="1331"/>
                    <a:pt x="510" y="1336"/>
                  </a:cubicBezTo>
                  <a:lnTo>
                    <a:pt x="515" y="1336"/>
                  </a:lnTo>
                  <a:cubicBezTo>
                    <a:pt x="674" y="1340"/>
                    <a:pt x="878" y="1413"/>
                    <a:pt x="1029" y="1472"/>
                  </a:cubicBezTo>
                  <a:cubicBezTo>
                    <a:pt x="992" y="1540"/>
                    <a:pt x="956" y="1613"/>
                    <a:pt x="960" y="1686"/>
                  </a:cubicBezTo>
                  <a:cubicBezTo>
                    <a:pt x="974" y="1868"/>
                    <a:pt x="1188" y="1959"/>
                    <a:pt x="1360" y="2013"/>
                  </a:cubicBezTo>
                  <a:cubicBezTo>
                    <a:pt x="1435" y="2038"/>
                    <a:pt x="1501" y="2050"/>
                    <a:pt x="1560" y="2050"/>
                  </a:cubicBezTo>
                  <a:cubicBezTo>
                    <a:pt x="1727" y="2050"/>
                    <a:pt x="1834" y="1958"/>
                    <a:pt x="1902" y="1827"/>
                  </a:cubicBezTo>
                  <a:cubicBezTo>
                    <a:pt x="2047" y="1868"/>
                    <a:pt x="2247" y="1922"/>
                    <a:pt x="2379" y="2009"/>
                  </a:cubicBezTo>
                  <a:lnTo>
                    <a:pt x="2384" y="2009"/>
                  </a:lnTo>
                  <a:cubicBezTo>
                    <a:pt x="2425" y="2018"/>
                    <a:pt x="2452" y="2036"/>
                    <a:pt x="2466" y="2059"/>
                  </a:cubicBezTo>
                  <a:lnTo>
                    <a:pt x="2479" y="2068"/>
                  </a:lnTo>
                  <a:lnTo>
                    <a:pt x="2493" y="2073"/>
                  </a:lnTo>
                  <a:cubicBezTo>
                    <a:pt x="2625" y="2100"/>
                    <a:pt x="2629" y="2236"/>
                    <a:pt x="2547" y="2286"/>
                  </a:cubicBezTo>
                  <a:cubicBezTo>
                    <a:pt x="2534" y="2295"/>
                    <a:pt x="2516" y="2304"/>
                    <a:pt x="2497" y="2309"/>
                  </a:cubicBezTo>
                  <a:cubicBezTo>
                    <a:pt x="2484" y="2318"/>
                    <a:pt x="2466" y="2323"/>
                    <a:pt x="2443" y="2327"/>
                  </a:cubicBezTo>
                  <a:cubicBezTo>
                    <a:pt x="2361" y="2364"/>
                    <a:pt x="2225" y="2373"/>
                    <a:pt x="2134" y="2377"/>
                  </a:cubicBezTo>
                  <a:cubicBezTo>
                    <a:pt x="2093" y="2380"/>
                    <a:pt x="2053" y="2381"/>
                    <a:pt x="2012" y="2381"/>
                  </a:cubicBezTo>
                  <a:cubicBezTo>
                    <a:pt x="1742" y="2381"/>
                    <a:pt x="1466" y="2330"/>
                    <a:pt x="1201" y="2259"/>
                  </a:cubicBezTo>
                  <a:cubicBezTo>
                    <a:pt x="906" y="2177"/>
                    <a:pt x="592" y="2068"/>
                    <a:pt x="365" y="1872"/>
                  </a:cubicBezTo>
                  <a:cubicBezTo>
                    <a:pt x="296" y="1813"/>
                    <a:pt x="210" y="1736"/>
                    <a:pt x="187" y="1654"/>
                  </a:cubicBezTo>
                  <a:cubicBezTo>
                    <a:pt x="160" y="1622"/>
                    <a:pt x="151" y="1595"/>
                    <a:pt x="160" y="1568"/>
                  </a:cubicBezTo>
                  <a:cubicBezTo>
                    <a:pt x="155" y="1554"/>
                    <a:pt x="155" y="1545"/>
                    <a:pt x="155" y="1531"/>
                  </a:cubicBezTo>
                  <a:cubicBezTo>
                    <a:pt x="155" y="1477"/>
                    <a:pt x="178" y="1427"/>
                    <a:pt x="224" y="1399"/>
                  </a:cubicBezTo>
                  <a:cubicBezTo>
                    <a:pt x="237" y="1377"/>
                    <a:pt x="255" y="1359"/>
                    <a:pt x="278" y="1345"/>
                  </a:cubicBezTo>
                  <a:cubicBezTo>
                    <a:pt x="310" y="1327"/>
                    <a:pt x="346" y="1319"/>
                    <a:pt x="382" y="1319"/>
                  </a:cubicBezTo>
                  <a:close/>
                  <a:moveTo>
                    <a:pt x="1425" y="1"/>
                  </a:moveTo>
                  <a:cubicBezTo>
                    <a:pt x="1233" y="1"/>
                    <a:pt x="1058" y="44"/>
                    <a:pt x="928" y="153"/>
                  </a:cubicBezTo>
                  <a:cubicBezTo>
                    <a:pt x="856" y="208"/>
                    <a:pt x="819" y="276"/>
                    <a:pt x="810" y="344"/>
                  </a:cubicBezTo>
                  <a:cubicBezTo>
                    <a:pt x="806" y="349"/>
                    <a:pt x="806" y="354"/>
                    <a:pt x="801" y="358"/>
                  </a:cubicBezTo>
                  <a:cubicBezTo>
                    <a:pt x="706" y="781"/>
                    <a:pt x="883" y="1036"/>
                    <a:pt x="1179" y="1181"/>
                  </a:cubicBezTo>
                  <a:cubicBezTo>
                    <a:pt x="1142" y="1249"/>
                    <a:pt x="1106" y="1318"/>
                    <a:pt x="1069" y="1390"/>
                  </a:cubicBezTo>
                  <a:cubicBezTo>
                    <a:pt x="899" y="1328"/>
                    <a:pt x="614" y="1238"/>
                    <a:pt x="387" y="1238"/>
                  </a:cubicBezTo>
                  <a:cubicBezTo>
                    <a:pt x="201" y="1238"/>
                    <a:pt x="53" y="1298"/>
                    <a:pt x="37" y="1481"/>
                  </a:cubicBezTo>
                  <a:cubicBezTo>
                    <a:pt x="1" y="1900"/>
                    <a:pt x="642" y="2177"/>
                    <a:pt x="1010" y="2295"/>
                  </a:cubicBezTo>
                  <a:cubicBezTo>
                    <a:pt x="1029" y="2300"/>
                    <a:pt x="1047" y="2309"/>
                    <a:pt x="1069" y="2314"/>
                  </a:cubicBezTo>
                  <a:cubicBezTo>
                    <a:pt x="1065" y="2318"/>
                    <a:pt x="1065" y="2318"/>
                    <a:pt x="1060" y="2323"/>
                  </a:cubicBezTo>
                  <a:lnTo>
                    <a:pt x="1060" y="2327"/>
                  </a:lnTo>
                  <a:cubicBezTo>
                    <a:pt x="1074" y="2327"/>
                    <a:pt x="1088" y="2332"/>
                    <a:pt x="1106" y="2336"/>
                  </a:cubicBezTo>
                  <a:cubicBezTo>
                    <a:pt x="1124" y="2341"/>
                    <a:pt x="1142" y="2345"/>
                    <a:pt x="1160" y="2350"/>
                  </a:cubicBezTo>
                  <a:lnTo>
                    <a:pt x="1169" y="2350"/>
                  </a:lnTo>
                  <a:cubicBezTo>
                    <a:pt x="1169" y="2345"/>
                    <a:pt x="1169" y="2345"/>
                    <a:pt x="1169" y="2341"/>
                  </a:cubicBezTo>
                  <a:cubicBezTo>
                    <a:pt x="1210" y="2354"/>
                    <a:pt x="1251" y="2364"/>
                    <a:pt x="1292" y="2377"/>
                  </a:cubicBezTo>
                  <a:cubicBezTo>
                    <a:pt x="1292" y="2377"/>
                    <a:pt x="1288" y="2377"/>
                    <a:pt x="1288" y="2382"/>
                  </a:cubicBezTo>
                  <a:cubicBezTo>
                    <a:pt x="1324" y="2395"/>
                    <a:pt x="1356" y="2404"/>
                    <a:pt x="1392" y="2414"/>
                  </a:cubicBezTo>
                  <a:cubicBezTo>
                    <a:pt x="1392" y="2409"/>
                    <a:pt x="1397" y="2404"/>
                    <a:pt x="1397" y="2400"/>
                  </a:cubicBezTo>
                  <a:cubicBezTo>
                    <a:pt x="1556" y="2436"/>
                    <a:pt x="1715" y="2459"/>
                    <a:pt x="1874" y="2468"/>
                  </a:cubicBezTo>
                  <a:cubicBezTo>
                    <a:pt x="1940" y="2473"/>
                    <a:pt x="2014" y="2477"/>
                    <a:pt x="2091" y="2477"/>
                  </a:cubicBezTo>
                  <a:cubicBezTo>
                    <a:pt x="2286" y="2477"/>
                    <a:pt x="2497" y="2451"/>
                    <a:pt x="2625" y="2350"/>
                  </a:cubicBezTo>
                  <a:cubicBezTo>
                    <a:pt x="2970" y="2077"/>
                    <a:pt x="2202" y="1818"/>
                    <a:pt x="1938" y="1741"/>
                  </a:cubicBezTo>
                  <a:cubicBezTo>
                    <a:pt x="1979" y="1627"/>
                    <a:pt x="2002" y="1490"/>
                    <a:pt x="2006" y="1363"/>
                  </a:cubicBezTo>
                  <a:cubicBezTo>
                    <a:pt x="2027" y="1364"/>
                    <a:pt x="2048" y="1364"/>
                    <a:pt x="2068" y="1364"/>
                  </a:cubicBezTo>
                  <a:cubicBezTo>
                    <a:pt x="2381" y="1364"/>
                    <a:pt x="2639" y="1259"/>
                    <a:pt x="2720" y="849"/>
                  </a:cubicBezTo>
                  <a:cubicBezTo>
                    <a:pt x="2720" y="826"/>
                    <a:pt x="2716" y="808"/>
                    <a:pt x="2707" y="790"/>
                  </a:cubicBezTo>
                  <a:cubicBezTo>
                    <a:pt x="2775" y="581"/>
                    <a:pt x="2525" y="331"/>
                    <a:pt x="2225" y="172"/>
                  </a:cubicBezTo>
                  <a:cubicBezTo>
                    <a:pt x="2211" y="165"/>
                    <a:pt x="2195" y="161"/>
                    <a:pt x="2183" y="161"/>
                  </a:cubicBezTo>
                  <a:cubicBezTo>
                    <a:pt x="2178" y="161"/>
                    <a:pt x="2174" y="161"/>
                    <a:pt x="2170" y="163"/>
                  </a:cubicBezTo>
                  <a:cubicBezTo>
                    <a:pt x="1932" y="69"/>
                    <a:pt x="1665" y="1"/>
                    <a:pt x="1425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808;p71">
              <a:extLst>
                <a:ext uri="{FF2B5EF4-FFF2-40B4-BE49-F238E27FC236}">
                  <a16:creationId xmlns:a16="http://schemas.microsoft.com/office/drawing/2014/main" id="{1FCF55E4-93D0-48F0-0A7E-5F86DAF0A81B}"/>
                </a:ext>
              </a:extLst>
            </p:cNvPr>
            <p:cNvSpPr/>
            <p:nvPr/>
          </p:nvSpPr>
          <p:spPr>
            <a:xfrm>
              <a:off x="2306786" y="1718476"/>
              <a:ext cx="29354" cy="48006"/>
            </a:xfrm>
            <a:custGeom>
              <a:avLst/>
              <a:gdLst/>
              <a:ahLst/>
              <a:cxnLst/>
              <a:rect l="l" t="t" r="r" b="b"/>
              <a:pathLst>
                <a:path w="683" h="1117" extrusionOk="0">
                  <a:moveTo>
                    <a:pt x="359" y="1"/>
                  </a:moveTo>
                  <a:cubicBezTo>
                    <a:pt x="344" y="1"/>
                    <a:pt x="329" y="9"/>
                    <a:pt x="324" y="27"/>
                  </a:cubicBezTo>
                  <a:lnTo>
                    <a:pt x="10" y="1073"/>
                  </a:lnTo>
                  <a:cubicBezTo>
                    <a:pt x="1" y="1100"/>
                    <a:pt x="21" y="1117"/>
                    <a:pt x="43" y="1117"/>
                  </a:cubicBezTo>
                  <a:cubicBezTo>
                    <a:pt x="55" y="1117"/>
                    <a:pt x="68" y="1112"/>
                    <a:pt x="78" y="1100"/>
                  </a:cubicBezTo>
                  <a:cubicBezTo>
                    <a:pt x="305" y="800"/>
                    <a:pt x="501" y="477"/>
                    <a:pt x="669" y="141"/>
                  </a:cubicBezTo>
                  <a:cubicBezTo>
                    <a:pt x="683" y="114"/>
                    <a:pt x="661" y="82"/>
                    <a:pt x="638" y="82"/>
                  </a:cubicBezTo>
                  <a:cubicBezTo>
                    <a:pt x="630" y="82"/>
                    <a:pt x="622" y="86"/>
                    <a:pt x="615" y="95"/>
                  </a:cubicBezTo>
                  <a:cubicBezTo>
                    <a:pt x="601" y="109"/>
                    <a:pt x="587" y="127"/>
                    <a:pt x="578" y="141"/>
                  </a:cubicBezTo>
                  <a:cubicBezTo>
                    <a:pt x="574" y="118"/>
                    <a:pt x="560" y="104"/>
                    <a:pt x="542" y="104"/>
                  </a:cubicBezTo>
                  <a:cubicBezTo>
                    <a:pt x="537" y="100"/>
                    <a:pt x="533" y="91"/>
                    <a:pt x="524" y="86"/>
                  </a:cubicBezTo>
                  <a:cubicBezTo>
                    <a:pt x="524" y="86"/>
                    <a:pt x="519" y="82"/>
                    <a:pt x="515" y="77"/>
                  </a:cubicBezTo>
                  <a:cubicBezTo>
                    <a:pt x="510" y="75"/>
                    <a:pt x="506" y="74"/>
                    <a:pt x="501" y="74"/>
                  </a:cubicBezTo>
                  <a:cubicBezTo>
                    <a:pt x="496" y="74"/>
                    <a:pt x="492" y="75"/>
                    <a:pt x="487" y="77"/>
                  </a:cubicBezTo>
                  <a:cubicBezTo>
                    <a:pt x="481" y="71"/>
                    <a:pt x="473" y="68"/>
                    <a:pt x="464" y="68"/>
                  </a:cubicBezTo>
                  <a:cubicBezTo>
                    <a:pt x="452" y="68"/>
                    <a:pt x="440" y="73"/>
                    <a:pt x="433" y="86"/>
                  </a:cubicBezTo>
                  <a:cubicBezTo>
                    <a:pt x="428" y="91"/>
                    <a:pt x="428" y="95"/>
                    <a:pt x="424" y="104"/>
                  </a:cubicBezTo>
                  <a:cubicBezTo>
                    <a:pt x="419" y="86"/>
                    <a:pt x="401" y="77"/>
                    <a:pt x="387" y="77"/>
                  </a:cubicBezTo>
                  <a:cubicBezTo>
                    <a:pt x="387" y="68"/>
                    <a:pt x="392" y="54"/>
                    <a:pt x="396" y="45"/>
                  </a:cubicBezTo>
                  <a:cubicBezTo>
                    <a:pt x="405" y="18"/>
                    <a:pt x="382" y="1"/>
                    <a:pt x="359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" name="组合 447">
            <a:extLst>
              <a:ext uri="{FF2B5EF4-FFF2-40B4-BE49-F238E27FC236}">
                <a16:creationId xmlns:a16="http://schemas.microsoft.com/office/drawing/2014/main" id="{CD18B0BA-BBE6-A367-7758-21C072222ACC}"/>
              </a:ext>
            </a:extLst>
          </p:cNvPr>
          <p:cNvGrpSpPr/>
          <p:nvPr/>
        </p:nvGrpSpPr>
        <p:grpSpPr>
          <a:xfrm>
            <a:off x="1416509" y="3352483"/>
            <a:ext cx="2235567" cy="1029213"/>
            <a:chOff x="576406" y="1924676"/>
            <a:chExt cx="2235567" cy="1029213"/>
          </a:xfrm>
        </p:grpSpPr>
        <p:sp>
          <p:nvSpPr>
            <p:cNvPr id="450" name="文本框 449">
              <a:extLst>
                <a:ext uri="{FF2B5EF4-FFF2-40B4-BE49-F238E27FC236}">
                  <a16:creationId xmlns:a16="http://schemas.microsoft.com/office/drawing/2014/main" id="{4792F606-CE2F-049F-628E-38FA6793C7E2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1" name="文本框 450">
              <a:extLst>
                <a:ext uri="{FF2B5EF4-FFF2-40B4-BE49-F238E27FC236}">
                  <a16:creationId xmlns:a16="http://schemas.microsoft.com/office/drawing/2014/main" id="{D8E938F4-324A-146D-6E41-0719E7506F98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53" name="Group 7">
            <a:extLst>
              <a:ext uri="{FF2B5EF4-FFF2-40B4-BE49-F238E27FC236}">
                <a16:creationId xmlns:a16="http://schemas.microsoft.com/office/drawing/2014/main" id="{7F3B28A7-4329-B72D-078A-0A38E182BAC1}"/>
              </a:ext>
            </a:extLst>
          </p:cNvPr>
          <p:cNvGrpSpPr/>
          <p:nvPr/>
        </p:nvGrpSpPr>
        <p:grpSpPr>
          <a:xfrm>
            <a:off x="2230627" y="2292454"/>
            <a:ext cx="624865" cy="766877"/>
            <a:chOff x="4551514" y="4727246"/>
            <a:chExt cx="754380" cy="92583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4" name="Freeform: Shape 8">
              <a:extLst>
                <a:ext uri="{FF2B5EF4-FFF2-40B4-BE49-F238E27FC236}">
                  <a16:creationId xmlns:a16="http://schemas.microsoft.com/office/drawing/2014/main" id="{19F9D829-6CFC-444F-1D6C-A34D1BDE7C7F}"/>
                </a:ext>
              </a:extLst>
            </p:cNvPr>
            <p:cNvSpPr/>
            <p:nvPr/>
          </p:nvSpPr>
          <p:spPr>
            <a:xfrm>
              <a:off x="4551514" y="4727246"/>
              <a:ext cx="754380" cy="925830"/>
            </a:xfrm>
            <a:custGeom>
              <a:avLst/>
              <a:gdLst>
                <a:gd name="connsiteX0" fmla="*/ 716837 w 754380"/>
                <a:gd name="connsiteY0" fmla="*/ 374248 h 925830"/>
                <a:gd name="connsiteX1" fmla="*/ 708161 w 754380"/>
                <a:gd name="connsiteY1" fmla="*/ 141282 h 925830"/>
                <a:gd name="connsiteX2" fmla="*/ 579488 w 754380"/>
                <a:gd name="connsiteY2" fmla="*/ 130430 h 925830"/>
                <a:gd name="connsiteX3" fmla="*/ 209387 w 754380"/>
                <a:gd name="connsiteY3" fmla="*/ 94374 h 925830"/>
                <a:gd name="connsiteX4" fmla="*/ 208290 w 754380"/>
                <a:gd name="connsiteY4" fmla="*/ 96963 h 925830"/>
                <a:gd name="connsiteX5" fmla="*/ 78108 w 754380"/>
                <a:gd name="connsiteY5" fmla="*/ 110755 h 925830"/>
                <a:gd name="connsiteX6" fmla="*/ 64855 w 754380"/>
                <a:gd name="connsiteY6" fmla="*/ 325137 h 925830"/>
                <a:gd name="connsiteX7" fmla="*/ 66227 w 754380"/>
                <a:gd name="connsiteY7" fmla="*/ 325703 h 925830"/>
                <a:gd name="connsiteX8" fmla="*/ 17475 w 754380"/>
                <a:gd name="connsiteY8" fmla="*/ 644737 h 925830"/>
                <a:gd name="connsiteX9" fmla="*/ 146097 w 754380"/>
                <a:gd name="connsiteY9" fmla="*/ 825831 h 925830"/>
                <a:gd name="connsiteX10" fmla="*/ 112047 w 754380"/>
                <a:gd name="connsiteY10" fmla="*/ 915456 h 925830"/>
                <a:gd name="connsiteX11" fmla="*/ 151652 w 754380"/>
                <a:gd name="connsiteY11" fmla="*/ 922829 h 925830"/>
                <a:gd name="connsiteX12" fmla="*/ 173272 w 754380"/>
                <a:gd name="connsiteY12" fmla="*/ 905461 h 925830"/>
                <a:gd name="connsiteX13" fmla="*/ 195912 w 754380"/>
                <a:gd name="connsiteY13" fmla="*/ 872740 h 925830"/>
                <a:gd name="connsiteX14" fmla="*/ 205067 w 754380"/>
                <a:gd name="connsiteY14" fmla="*/ 862298 h 925830"/>
                <a:gd name="connsiteX15" fmla="*/ 408535 w 754380"/>
                <a:gd name="connsiteY15" fmla="*/ 902143 h 925830"/>
                <a:gd name="connsiteX16" fmla="*/ 409392 w 754380"/>
                <a:gd name="connsiteY16" fmla="*/ 901912 h 925830"/>
                <a:gd name="connsiteX17" fmla="*/ 413182 w 754380"/>
                <a:gd name="connsiteY17" fmla="*/ 902263 h 925830"/>
                <a:gd name="connsiteX18" fmla="*/ 596804 w 754380"/>
                <a:gd name="connsiteY18" fmla="*/ 827451 h 925830"/>
                <a:gd name="connsiteX19" fmla="*/ 676237 w 754380"/>
                <a:gd name="connsiteY19" fmla="*/ 878697 h 925830"/>
                <a:gd name="connsiteX20" fmla="*/ 650751 w 754380"/>
                <a:gd name="connsiteY20" fmla="*/ 783286 h 925830"/>
                <a:gd name="connsiteX21" fmla="*/ 748109 w 754380"/>
                <a:gd name="connsiteY21" fmla="*/ 602731 h 925830"/>
                <a:gd name="connsiteX22" fmla="*/ 712491 w 754380"/>
                <a:gd name="connsiteY22" fmla="*/ 376614 h 925830"/>
                <a:gd name="connsiteX23" fmla="*/ 716837 w 754380"/>
                <a:gd name="connsiteY23" fmla="*/ 374248 h 925830"/>
                <a:gd name="connsiteX24" fmla="*/ 717462 w 754380"/>
                <a:gd name="connsiteY24" fmla="*/ 170858 h 925830"/>
                <a:gd name="connsiteX25" fmla="*/ 706772 w 754380"/>
                <a:gd name="connsiteY25" fmla="*/ 364185 h 925830"/>
                <a:gd name="connsiteX26" fmla="*/ 706412 w 754380"/>
                <a:gd name="connsiteY26" fmla="*/ 364870 h 925830"/>
                <a:gd name="connsiteX27" fmla="*/ 543578 w 754380"/>
                <a:gd name="connsiteY27" fmla="*/ 201727 h 925830"/>
                <a:gd name="connsiteX28" fmla="*/ 537817 w 754380"/>
                <a:gd name="connsiteY28" fmla="*/ 198941 h 925830"/>
                <a:gd name="connsiteX29" fmla="*/ 541469 w 754380"/>
                <a:gd name="connsiteY29" fmla="*/ 194912 h 925830"/>
                <a:gd name="connsiteX30" fmla="*/ 717462 w 754380"/>
                <a:gd name="connsiteY30" fmla="*/ 170858 h 925830"/>
                <a:gd name="connsiteX31" fmla="*/ 221672 w 754380"/>
                <a:gd name="connsiteY31" fmla="*/ 101557 h 925830"/>
                <a:gd name="connsiteX32" fmla="*/ 567358 w 754380"/>
                <a:gd name="connsiteY32" fmla="*/ 137708 h 925830"/>
                <a:gd name="connsiteX33" fmla="*/ 567589 w 754380"/>
                <a:gd name="connsiteY33" fmla="*/ 138068 h 925830"/>
                <a:gd name="connsiteX34" fmla="*/ 543184 w 754380"/>
                <a:gd name="connsiteY34" fmla="*/ 162577 h 925830"/>
                <a:gd name="connsiteX35" fmla="*/ 246875 w 754380"/>
                <a:gd name="connsiteY35" fmla="*/ 125895 h 925830"/>
                <a:gd name="connsiteX36" fmla="*/ 219632 w 754380"/>
                <a:gd name="connsiteY36" fmla="*/ 103512 h 925830"/>
                <a:gd name="connsiteX37" fmla="*/ 221672 w 754380"/>
                <a:gd name="connsiteY37" fmla="*/ 101557 h 925830"/>
                <a:gd name="connsiteX38" fmla="*/ 533925 w 754380"/>
                <a:gd name="connsiteY38" fmla="*/ 177570 h 925830"/>
                <a:gd name="connsiteX39" fmla="*/ 527744 w 754380"/>
                <a:gd name="connsiteY39" fmla="*/ 191123 h 925830"/>
                <a:gd name="connsiteX40" fmla="*/ 527324 w 754380"/>
                <a:gd name="connsiteY40" fmla="*/ 193866 h 925830"/>
                <a:gd name="connsiteX41" fmla="*/ 281045 w 754380"/>
                <a:gd name="connsiteY41" fmla="*/ 173815 h 925830"/>
                <a:gd name="connsiteX42" fmla="*/ 256442 w 754380"/>
                <a:gd name="connsiteY42" fmla="*/ 136525 h 925830"/>
                <a:gd name="connsiteX43" fmla="*/ 532416 w 754380"/>
                <a:gd name="connsiteY43" fmla="*/ 174853 h 925830"/>
                <a:gd name="connsiteX44" fmla="*/ 533925 w 754380"/>
                <a:gd name="connsiteY44" fmla="*/ 177570 h 925830"/>
                <a:gd name="connsiteX45" fmla="*/ 99419 w 754380"/>
                <a:gd name="connsiteY45" fmla="*/ 113645 h 925830"/>
                <a:gd name="connsiteX46" fmla="*/ 267072 w 754380"/>
                <a:gd name="connsiteY46" fmla="*/ 177904 h 925830"/>
                <a:gd name="connsiteX47" fmla="*/ 74131 w 754380"/>
                <a:gd name="connsiteY47" fmla="*/ 314970 h 925830"/>
                <a:gd name="connsiteX48" fmla="*/ 72030 w 754380"/>
                <a:gd name="connsiteY48" fmla="*/ 312844 h 925830"/>
                <a:gd name="connsiteX49" fmla="*/ 99419 w 754380"/>
                <a:gd name="connsiteY49" fmla="*/ 113645 h 925830"/>
                <a:gd name="connsiteX50" fmla="*/ 182478 w 754380"/>
                <a:gd name="connsiteY50" fmla="*/ 867425 h 925830"/>
                <a:gd name="connsiteX51" fmla="*/ 149063 w 754380"/>
                <a:gd name="connsiteY51" fmla="*/ 908273 h 925830"/>
                <a:gd name="connsiteX52" fmla="*/ 122119 w 754380"/>
                <a:gd name="connsiteY52" fmla="*/ 876031 h 925830"/>
                <a:gd name="connsiteX53" fmla="*/ 157438 w 754380"/>
                <a:gd name="connsiteY53" fmla="*/ 834421 h 925830"/>
                <a:gd name="connsiteX54" fmla="*/ 157575 w 754380"/>
                <a:gd name="connsiteY54" fmla="*/ 834172 h 925830"/>
                <a:gd name="connsiteX55" fmla="*/ 197712 w 754380"/>
                <a:gd name="connsiteY55" fmla="*/ 858543 h 925830"/>
                <a:gd name="connsiteX56" fmla="*/ 182478 w 754380"/>
                <a:gd name="connsiteY56" fmla="*/ 867425 h 925830"/>
                <a:gd name="connsiteX57" fmla="*/ 673588 w 754380"/>
                <a:gd name="connsiteY57" fmla="*/ 858629 h 925830"/>
                <a:gd name="connsiteX58" fmla="*/ 643225 w 754380"/>
                <a:gd name="connsiteY58" fmla="*/ 865350 h 925830"/>
                <a:gd name="connsiteX59" fmla="*/ 628154 w 754380"/>
                <a:gd name="connsiteY59" fmla="*/ 852405 h 925830"/>
                <a:gd name="connsiteX60" fmla="*/ 608703 w 754380"/>
                <a:gd name="connsiteY60" fmla="*/ 818990 h 925830"/>
                <a:gd name="connsiteX61" fmla="*/ 640396 w 754380"/>
                <a:gd name="connsiteY61" fmla="*/ 793067 h 925830"/>
                <a:gd name="connsiteX62" fmla="*/ 673588 w 754380"/>
                <a:gd name="connsiteY62" fmla="*/ 858629 h 925830"/>
                <a:gd name="connsiteX63" fmla="*/ 727141 w 754380"/>
                <a:gd name="connsiteY63" fmla="*/ 458954 h 925830"/>
                <a:gd name="connsiteX64" fmla="*/ 410927 w 754380"/>
                <a:gd name="connsiteY64" fmla="*/ 888213 h 925830"/>
                <a:gd name="connsiteX65" fmla="*/ 408535 w 754380"/>
                <a:gd name="connsiteY65" fmla="*/ 887913 h 925830"/>
                <a:gd name="connsiteX66" fmla="*/ 18512 w 754380"/>
                <a:gd name="connsiteY66" fmla="*/ 587215 h 925830"/>
                <a:gd name="connsiteX67" fmla="*/ 294855 w 754380"/>
                <a:gd name="connsiteY67" fmla="*/ 181282 h 925830"/>
                <a:gd name="connsiteX68" fmla="*/ 727141 w 754380"/>
                <a:gd name="connsiteY68" fmla="*/ 458954 h 92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754380" h="925830">
                  <a:moveTo>
                    <a:pt x="716837" y="374248"/>
                  </a:moveTo>
                  <a:cubicBezTo>
                    <a:pt x="770920" y="305463"/>
                    <a:pt x="784834" y="200819"/>
                    <a:pt x="708161" y="141282"/>
                  </a:cubicBezTo>
                  <a:cubicBezTo>
                    <a:pt x="668736" y="110670"/>
                    <a:pt x="618304" y="108938"/>
                    <a:pt x="579488" y="130430"/>
                  </a:cubicBezTo>
                  <a:cubicBezTo>
                    <a:pt x="511422" y="-25539"/>
                    <a:pt x="307088" y="-46653"/>
                    <a:pt x="209387" y="94374"/>
                  </a:cubicBezTo>
                  <a:cubicBezTo>
                    <a:pt x="208779" y="95248"/>
                    <a:pt x="208453" y="96114"/>
                    <a:pt x="208290" y="96963"/>
                  </a:cubicBezTo>
                  <a:cubicBezTo>
                    <a:pt x="169380" y="76929"/>
                    <a:pt x="123174" y="77452"/>
                    <a:pt x="78108" y="110755"/>
                  </a:cubicBezTo>
                  <a:cubicBezTo>
                    <a:pt x="9177" y="161693"/>
                    <a:pt x="-12932" y="272759"/>
                    <a:pt x="64855" y="325137"/>
                  </a:cubicBezTo>
                  <a:cubicBezTo>
                    <a:pt x="65318" y="325454"/>
                    <a:pt x="65772" y="325514"/>
                    <a:pt x="66227" y="325703"/>
                  </a:cubicBezTo>
                  <a:cubicBezTo>
                    <a:pt x="5216" y="413056"/>
                    <a:pt x="-19721" y="526539"/>
                    <a:pt x="17475" y="644737"/>
                  </a:cubicBezTo>
                  <a:cubicBezTo>
                    <a:pt x="41006" y="719532"/>
                    <a:pt x="87032" y="781365"/>
                    <a:pt x="146097" y="825831"/>
                  </a:cubicBezTo>
                  <a:cubicBezTo>
                    <a:pt x="126560" y="848831"/>
                    <a:pt x="85018" y="882384"/>
                    <a:pt x="112047" y="915456"/>
                  </a:cubicBezTo>
                  <a:cubicBezTo>
                    <a:pt x="121888" y="927492"/>
                    <a:pt x="138013" y="928735"/>
                    <a:pt x="151652" y="922829"/>
                  </a:cubicBezTo>
                  <a:cubicBezTo>
                    <a:pt x="160353" y="919074"/>
                    <a:pt x="167374" y="912739"/>
                    <a:pt x="173272" y="905461"/>
                  </a:cubicBezTo>
                  <a:cubicBezTo>
                    <a:pt x="176229" y="901809"/>
                    <a:pt x="195371" y="872405"/>
                    <a:pt x="195912" y="872740"/>
                  </a:cubicBezTo>
                  <a:cubicBezTo>
                    <a:pt x="202872" y="877043"/>
                    <a:pt x="209242" y="867776"/>
                    <a:pt x="205067" y="862298"/>
                  </a:cubicBezTo>
                  <a:cubicBezTo>
                    <a:pt x="266652" y="893031"/>
                    <a:pt x="336955" y="907561"/>
                    <a:pt x="408535" y="902143"/>
                  </a:cubicBezTo>
                  <a:cubicBezTo>
                    <a:pt x="408870" y="902117"/>
                    <a:pt x="409092" y="901963"/>
                    <a:pt x="409392" y="901912"/>
                  </a:cubicBezTo>
                  <a:cubicBezTo>
                    <a:pt x="410524" y="902306"/>
                    <a:pt x="411758" y="902529"/>
                    <a:pt x="413182" y="902263"/>
                  </a:cubicBezTo>
                  <a:cubicBezTo>
                    <a:pt x="478736" y="890031"/>
                    <a:pt x="542489" y="864733"/>
                    <a:pt x="596804" y="827451"/>
                  </a:cubicBezTo>
                  <a:cubicBezTo>
                    <a:pt x="609072" y="856143"/>
                    <a:pt x="643576" y="903258"/>
                    <a:pt x="676237" y="878697"/>
                  </a:cubicBezTo>
                  <a:cubicBezTo>
                    <a:pt x="709687" y="853537"/>
                    <a:pt x="673494" y="805317"/>
                    <a:pt x="650751" y="783286"/>
                  </a:cubicBezTo>
                  <a:cubicBezTo>
                    <a:pt x="699520" y="735494"/>
                    <a:pt x="734925" y="674929"/>
                    <a:pt x="748109" y="602731"/>
                  </a:cubicBezTo>
                  <a:cubicBezTo>
                    <a:pt x="762048" y="526385"/>
                    <a:pt x="747320" y="446686"/>
                    <a:pt x="712491" y="376614"/>
                  </a:cubicBezTo>
                  <a:cubicBezTo>
                    <a:pt x="714008" y="376546"/>
                    <a:pt x="715534" y="375894"/>
                    <a:pt x="716837" y="374248"/>
                  </a:cubicBezTo>
                  <a:close/>
                  <a:moveTo>
                    <a:pt x="717462" y="170858"/>
                  </a:moveTo>
                  <a:cubicBezTo>
                    <a:pt x="766472" y="228979"/>
                    <a:pt x="750775" y="308206"/>
                    <a:pt x="706772" y="364185"/>
                  </a:cubicBezTo>
                  <a:cubicBezTo>
                    <a:pt x="706592" y="364399"/>
                    <a:pt x="706567" y="364647"/>
                    <a:pt x="706412" y="364870"/>
                  </a:cubicBezTo>
                  <a:cubicBezTo>
                    <a:pt x="669148" y="295587"/>
                    <a:pt x="612055" y="236771"/>
                    <a:pt x="543578" y="201727"/>
                  </a:cubicBezTo>
                  <a:cubicBezTo>
                    <a:pt x="541658" y="200750"/>
                    <a:pt x="539729" y="199884"/>
                    <a:pt x="537817" y="198941"/>
                  </a:cubicBezTo>
                  <a:cubicBezTo>
                    <a:pt x="539377" y="198195"/>
                    <a:pt x="540723" y="196926"/>
                    <a:pt x="541469" y="194912"/>
                  </a:cubicBezTo>
                  <a:cubicBezTo>
                    <a:pt x="570187" y="117262"/>
                    <a:pt x="667442" y="111536"/>
                    <a:pt x="717462" y="170858"/>
                  </a:cubicBezTo>
                  <a:close/>
                  <a:moveTo>
                    <a:pt x="221672" y="101557"/>
                  </a:moveTo>
                  <a:cubicBezTo>
                    <a:pt x="312463" y="-29499"/>
                    <a:pt x="505910" y="-9431"/>
                    <a:pt x="567358" y="137708"/>
                  </a:cubicBezTo>
                  <a:cubicBezTo>
                    <a:pt x="567418" y="137862"/>
                    <a:pt x="567530" y="137931"/>
                    <a:pt x="567589" y="138068"/>
                  </a:cubicBezTo>
                  <a:cubicBezTo>
                    <a:pt x="558400" y="144780"/>
                    <a:pt x="550196" y="153044"/>
                    <a:pt x="543184" y="162577"/>
                  </a:cubicBezTo>
                  <a:cubicBezTo>
                    <a:pt x="497449" y="37315"/>
                    <a:pt x="326676" y="22408"/>
                    <a:pt x="246875" y="125895"/>
                  </a:cubicBezTo>
                  <a:cubicBezTo>
                    <a:pt x="238431" y="117288"/>
                    <a:pt x="229318" y="109736"/>
                    <a:pt x="219632" y="103512"/>
                  </a:cubicBezTo>
                  <a:cubicBezTo>
                    <a:pt x="220377" y="103015"/>
                    <a:pt x="221089" y="102406"/>
                    <a:pt x="221672" y="101557"/>
                  </a:cubicBezTo>
                  <a:close/>
                  <a:moveTo>
                    <a:pt x="533925" y="177570"/>
                  </a:moveTo>
                  <a:cubicBezTo>
                    <a:pt x="531671" y="181916"/>
                    <a:pt x="529510" y="186357"/>
                    <a:pt x="527744" y="191123"/>
                  </a:cubicBezTo>
                  <a:cubicBezTo>
                    <a:pt x="527384" y="192109"/>
                    <a:pt x="527282" y="193026"/>
                    <a:pt x="527324" y="193866"/>
                  </a:cubicBezTo>
                  <a:cubicBezTo>
                    <a:pt x="444420" y="156173"/>
                    <a:pt x="358712" y="152607"/>
                    <a:pt x="281045" y="173815"/>
                  </a:cubicBezTo>
                  <a:cubicBezTo>
                    <a:pt x="274076" y="160185"/>
                    <a:pt x="265769" y="147686"/>
                    <a:pt x="256442" y="136525"/>
                  </a:cubicBezTo>
                  <a:cubicBezTo>
                    <a:pt x="329377" y="36938"/>
                    <a:pt x="494929" y="52934"/>
                    <a:pt x="532416" y="174853"/>
                  </a:cubicBezTo>
                  <a:cubicBezTo>
                    <a:pt x="532768" y="175958"/>
                    <a:pt x="533291" y="176850"/>
                    <a:pt x="533925" y="177570"/>
                  </a:cubicBezTo>
                  <a:close/>
                  <a:moveTo>
                    <a:pt x="99419" y="113645"/>
                  </a:moveTo>
                  <a:cubicBezTo>
                    <a:pt x="170314" y="73062"/>
                    <a:pt x="233519" y="114853"/>
                    <a:pt x="267072" y="177904"/>
                  </a:cubicBezTo>
                  <a:cubicBezTo>
                    <a:pt x="190219" y="202156"/>
                    <a:pt x="122299" y="250882"/>
                    <a:pt x="74131" y="314970"/>
                  </a:cubicBezTo>
                  <a:cubicBezTo>
                    <a:pt x="73625" y="314181"/>
                    <a:pt x="72948" y="313461"/>
                    <a:pt x="72030" y="312844"/>
                  </a:cubicBezTo>
                  <a:cubicBezTo>
                    <a:pt x="-2816" y="262455"/>
                    <a:pt x="31191" y="152701"/>
                    <a:pt x="99419" y="113645"/>
                  </a:cubicBezTo>
                  <a:close/>
                  <a:moveTo>
                    <a:pt x="182478" y="867425"/>
                  </a:moveTo>
                  <a:cubicBezTo>
                    <a:pt x="171300" y="880704"/>
                    <a:pt x="164896" y="899460"/>
                    <a:pt x="149063" y="908273"/>
                  </a:cubicBezTo>
                  <a:cubicBezTo>
                    <a:pt x="124777" y="921774"/>
                    <a:pt x="113230" y="895517"/>
                    <a:pt x="122119" y="876031"/>
                  </a:cubicBezTo>
                  <a:cubicBezTo>
                    <a:pt x="129612" y="859641"/>
                    <a:pt x="146157" y="848119"/>
                    <a:pt x="157438" y="834421"/>
                  </a:cubicBezTo>
                  <a:cubicBezTo>
                    <a:pt x="157507" y="834343"/>
                    <a:pt x="157515" y="834249"/>
                    <a:pt x="157575" y="834172"/>
                  </a:cubicBezTo>
                  <a:cubicBezTo>
                    <a:pt x="170425" y="843105"/>
                    <a:pt x="183833" y="851240"/>
                    <a:pt x="197712" y="858543"/>
                  </a:cubicBezTo>
                  <a:cubicBezTo>
                    <a:pt x="191788" y="857875"/>
                    <a:pt x="186807" y="862272"/>
                    <a:pt x="182478" y="867425"/>
                  </a:cubicBezTo>
                  <a:close/>
                  <a:moveTo>
                    <a:pt x="673588" y="858629"/>
                  </a:moveTo>
                  <a:cubicBezTo>
                    <a:pt x="666799" y="871051"/>
                    <a:pt x="653966" y="871711"/>
                    <a:pt x="643225" y="865350"/>
                  </a:cubicBezTo>
                  <a:cubicBezTo>
                    <a:pt x="637558" y="861998"/>
                    <a:pt x="632560" y="857241"/>
                    <a:pt x="628154" y="852405"/>
                  </a:cubicBezTo>
                  <a:cubicBezTo>
                    <a:pt x="619273" y="842667"/>
                    <a:pt x="613101" y="831317"/>
                    <a:pt x="608703" y="818990"/>
                  </a:cubicBezTo>
                  <a:cubicBezTo>
                    <a:pt x="619719" y="810855"/>
                    <a:pt x="630323" y="802231"/>
                    <a:pt x="640396" y="793067"/>
                  </a:cubicBezTo>
                  <a:cubicBezTo>
                    <a:pt x="655740" y="807709"/>
                    <a:pt x="683987" y="839641"/>
                    <a:pt x="673588" y="858629"/>
                  </a:cubicBezTo>
                  <a:close/>
                  <a:moveTo>
                    <a:pt x="727141" y="458954"/>
                  </a:moveTo>
                  <a:cubicBezTo>
                    <a:pt x="783274" y="677458"/>
                    <a:pt x="614832" y="849474"/>
                    <a:pt x="410927" y="888213"/>
                  </a:cubicBezTo>
                  <a:cubicBezTo>
                    <a:pt x="410198" y="888016"/>
                    <a:pt x="409453" y="887844"/>
                    <a:pt x="408535" y="887913"/>
                  </a:cubicBezTo>
                  <a:cubicBezTo>
                    <a:pt x="220566" y="902135"/>
                    <a:pt x="48927" y="775930"/>
                    <a:pt x="18512" y="587215"/>
                  </a:cubicBezTo>
                  <a:cubicBezTo>
                    <a:pt x="-11029" y="403875"/>
                    <a:pt x="112158" y="220278"/>
                    <a:pt x="294855" y="181282"/>
                  </a:cubicBezTo>
                  <a:cubicBezTo>
                    <a:pt x="490274" y="139576"/>
                    <a:pt x="678312" y="268867"/>
                    <a:pt x="727141" y="458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55" name="Freeform: Shape 9">
              <a:extLst>
                <a:ext uri="{FF2B5EF4-FFF2-40B4-BE49-F238E27FC236}">
                  <a16:creationId xmlns:a16="http://schemas.microsoft.com/office/drawing/2014/main" id="{4A91E534-9992-9CEA-5387-527EA00AE17B}"/>
                </a:ext>
              </a:extLst>
            </p:cNvPr>
            <p:cNvSpPr/>
            <p:nvPr/>
          </p:nvSpPr>
          <p:spPr>
            <a:xfrm>
              <a:off x="4622791" y="4963939"/>
              <a:ext cx="591503" cy="582930"/>
            </a:xfrm>
            <a:custGeom>
              <a:avLst/>
              <a:gdLst>
                <a:gd name="connsiteX0" fmla="*/ 594837 w 591502"/>
                <a:gd name="connsiteY0" fmla="*/ 286229 h 582930"/>
                <a:gd name="connsiteX1" fmla="*/ 256197 w 591502"/>
                <a:gd name="connsiteY1" fmla="*/ 3242 h 582930"/>
                <a:gd name="connsiteX2" fmla="*/ 1774 w 591502"/>
                <a:gd name="connsiteY2" fmla="*/ 332957 h 582930"/>
                <a:gd name="connsiteX3" fmla="*/ 316959 w 591502"/>
                <a:gd name="connsiteY3" fmla="*/ 590193 h 582930"/>
                <a:gd name="connsiteX4" fmla="*/ 323431 w 591502"/>
                <a:gd name="connsiteY4" fmla="*/ 584800 h 582930"/>
                <a:gd name="connsiteX5" fmla="*/ 594837 w 591502"/>
                <a:gd name="connsiteY5" fmla="*/ 286229 h 582930"/>
                <a:gd name="connsiteX6" fmla="*/ 307641 w 591502"/>
                <a:gd name="connsiteY6" fmla="*/ 571307 h 582930"/>
                <a:gd name="connsiteX7" fmla="*/ 301117 w 591502"/>
                <a:gd name="connsiteY7" fmla="*/ 576459 h 582930"/>
                <a:gd name="connsiteX8" fmla="*/ 18267 w 591502"/>
                <a:gd name="connsiteY8" fmla="*/ 348534 h 582930"/>
                <a:gd name="connsiteX9" fmla="*/ 216309 w 591502"/>
                <a:gd name="connsiteY9" fmla="*/ 27108 h 582930"/>
                <a:gd name="connsiteX10" fmla="*/ 571545 w 591502"/>
                <a:gd name="connsiteY10" fmla="*/ 243958 h 582930"/>
                <a:gd name="connsiteX11" fmla="*/ 520367 w 591502"/>
                <a:gd name="connsiteY11" fmla="*/ 482753 h 582930"/>
                <a:gd name="connsiteX12" fmla="*/ 307641 w 591502"/>
                <a:gd name="connsiteY12" fmla="*/ 571307 h 58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1502" h="582930">
                  <a:moveTo>
                    <a:pt x="594837" y="286229"/>
                  </a:moveTo>
                  <a:cubicBezTo>
                    <a:pt x="571571" y="121585"/>
                    <a:pt x="431307" y="-23719"/>
                    <a:pt x="256197" y="3242"/>
                  </a:cubicBezTo>
                  <a:cubicBezTo>
                    <a:pt x="99835" y="27331"/>
                    <a:pt x="-15843" y="175343"/>
                    <a:pt x="1774" y="332957"/>
                  </a:cubicBezTo>
                  <a:cubicBezTo>
                    <a:pt x="19459" y="491180"/>
                    <a:pt x="159602" y="602288"/>
                    <a:pt x="316959" y="590193"/>
                  </a:cubicBezTo>
                  <a:cubicBezTo>
                    <a:pt x="320534" y="589927"/>
                    <a:pt x="322660" y="587535"/>
                    <a:pt x="323431" y="584800"/>
                  </a:cubicBezTo>
                  <a:cubicBezTo>
                    <a:pt x="480874" y="573767"/>
                    <a:pt x="618428" y="453152"/>
                    <a:pt x="594837" y="286229"/>
                  </a:cubicBezTo>
                  <a:close/>
                  <a:moveTo>
                    <a:pt x="307641" y="571307"/>
                  </a:moveTo>
                  <a:cubicBezTo>
                    <a:pt x="303989" y="571393"/>
                    <a:pt x="301863" y="573725"/>
                    <a:pt x="301117" y="576459"/>
                  </a:cubicBezTo>
                  <a:cubicBezTo>
                    <a:pt x="164180" y="579588"/>
                    <a:pt x="42159" y="486902"/>
                    <a:pt x="18267" y="348534"/>
                  </a:cubicBezTo>
                  <a:cubicBezTo>
                    <a:pt x="-5881" y="208699"/>
                    <a:pt x="81532" y="69730"/>
                    <a:pt x="216309" y="27108"/>
                  </a:cubicBezTo>
                  <a:cubicBezTo>
                    <a:pt x="378475" y="-24156"/>
                    <a:pt x="529651" y="89096"/>
                    <a:pt x="571545" y="243958"/>
                  </a:cubicBezTo>
                  <a:cubicBezTo>
                    <a:pt x="595085" y="330994"/>
                    <a:pt x="584147" y="415622"/>
                    <a:pt x="520367" y="482753"/>
                  </a:cubicBezTo>
                  <a:cubicBezTo>
                    <a:pt x="464998" y="541072"/>
                    <a:pt x="386722" y="569481"/>
                    <a:pt x="307641" y="571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56" name="Freeform: Shape 10">
              <a:extLst>
                <a:ext uri="{FF2B5EF4-FFF2-40B4-BE49-F238E27FC236}">
                  <a16:creationId xmlns:a16="http://schemas.microsoft.com/office/drawing/2014/main" id="{53619609-9E6D-C27A-19F4-752685A7D963}"/>
                </a:ext>
              </a:extLst>
            </p:cNvPr>
            <p:cNvSpPr/>
            <p:nvPr/>
          </p:nvSpPr>
          <p:spPr>
            <a:xfrm>
              <a:off x="4897770" y="5026240"/>
              <a:ext cx="128588" cy="360045"/>
            </a:xfrm>
            <a:custGeom>
              <a:avLst/>
              <a:gdLst>
                <a:gd name="connsiteX0" fmla="*/ 130131 w 128587"/>
                <a:gd name="connsiteY0" fmla="*/ 353304 h 360045"/>
                <a:gd name="connsiteX1" fmla="*/ 44988 w 128587"/>
                <a:gd name="connsiteY1" fmla="*/ 266688 h 360045"/>
                <a:gd name="connsiteX2" fmla="*/ 44234 w 128587"/>
                <a:gd name="connsiteY2" fmla="*/ 254172 h 360045"/>
                <a:gd name="connsiteX3" fmla="*/ 29781 w 128587"/>
                <a:gd name="connsiteY3" fmla="*/ 240112 h 360045"/>
                <a:gd name="connsiteX4" fmla="*/ 52258 w 128587"/>
                <a:gd name="connsiteY4" fmla="*/ 6812 h 360045"/>
                <a:gd name="connsiteX5" fmla="*/ 38028 w 128587"/>
                <a:gd name="connsiteY5" fmla="*/ 6812 h 360045"/>
                <a:gd name="connsiteX6" fmla="*/ 15645 w 128587"/>
                <a:gd name="connsiteY6" fmla="*/ 239101 h 360045"/>
                <a:gd name="connsiteX7" fmla="*/ 2040 w 128587"/>
                <a:gd name="connsiteY7" fmla="*/ 253743 h 360045"/>
                <a:gd name="connsiteX8" fmla="*/ 2006 w 128587"/>
                <a:gd name="connsiteY8" fmla="*/ 254969 h 360045"/>
                <a:gd name="connsiteX9" fmla="*/ 12250 w 128587"/>
                <a:gd name="connsiteY9" fmla="*/ 283815 h 360045"/>
                <a:gd name="connsiteX10" fmla="*/ 37899 w 128587"/>
                <a:gd name="connsiteY10" fmla="*/ 279778 h 360045"/>
                <a:gd name="connsiteX11" fmla="*/ 112257 w 128587"/>
                <a:gd name="connsiteY11" fmla="*/ 355421 h 360045"/>
                <a:gd name="connsiteX12" fmla="*/ 115137 w 128587"/>
                <a:gd name="connsiteY12" fmla="*/ 359887 h 360045"/>
                <a:gd name="connsiteX13" fmla="*/ 121507 w 128587"/>
                <a:gd name="connsiteY13" fmla="*/ 364474 h 360045"/>
                <a:gd name="connsiteX14" fmla="*/ 130131 w 128587"/>
                <a:gd name="connsiteY14" fmla="*/ 353304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87" h="360045">
                  <a:moveTo>
                    <a:pt x="130131" y="353304"/>
                  </a:moveTo>
                  <a:cubicBezTo>
                    <a:pt x="101747" y="324440"/>
                    <a:pt x="73372" y="295568"/>
                    <a:pt x="44988" y="266688"/>
                  </a:cubicBezTo>
                  <a:cubicBezTo>
                    <a:pt x="45752" y="262744"/>
                    <a:pt x="45709" y="258518"/>
                    <a:pt x="44234" y="254172"/>
                  </a:cubicBezTo>
                  <a:cubicBezTo>
                    <a:pt x="41894" y="247279"/>
                    <a:pt x="36219" y="242470"/>
                    <a:pt x="29781" y="240112"/>
                  </a:cubicBezTo>
                  <a:cubicBezTo>
                    <a:pt x="37273" y="162351"/>
                    <a:pt x="44774" y="84582"/>
                    <a:pt x="52258" y="6812"/>
                  </a:cubicBezTo>
                  <a:cubicBezTo>
                    <a:pt x="53141" y="-2301"/>
                    <a:pt x="38902" y="-2241"/>
                    <a:pt x="38028" y="6812"/>
                  </a:cubicBezTo>
                  <a:cubicBezTo>
                    <a:pt x="30570" y="84239"/>
                    <a:pt x="23103" y="161666"/>
                    <a:pt x="15645" y="239101"/>
                  </a:cubicBezTo>
                  <a:cubicBezTo>
                    <a:pt x="9164" y="240713"/>
                    <a:pt x="3720" y="245385"/>
                    <a:pt x="2040" y="253743"/>
                  </a:cubicBezTo>
                  <a:cubicBezTo>
                    <a:pt x="1963" y="254146"/>
                    <a:pt x="2057" y="254566"/>
                    <a:pt x="2006" y="254969"/>
                  </a:cubicBezTo>
                  <a:cubicBezTo>
                    <a:pt x="-2460" y="265213"/>
                    <a:pt x="352" y="278423"/>
                    <a:pt x="12250" y="283815"/>
                  </a:cubicBezTo>
                  <a:cubicBezTo>
                    <a:pt x="21851" y="288170"/>
                    <a:pt x="31478" y="285744"/>
                    <a:pt x="37899" y="279778"/>
                  </a:cubicBezTo>
                  <a:cubicBezTo>
                    <a:pt x="62691" y="304989"/>
                    <a:pt x="87474" y="330210"/>
                    <a:pt x="112257" y="355421"/>
                  </a:cubicBezTo>
                  <a:cubicBezTo>
                    <a:pt x="112600" y="357076"/>
                    <a:pt x="113449" y="358670"/>
                    <a:pt x="115137" y="359887"/>
                  </a:cubicBezTo>
                  <a:cubicBezTo>
                    <a:pt x="117263" y="361414"/>
                    <a:pt x="119381" y="362939"/>
                    <a:pt x="121507" y="364474"/>
                  </a:cubicBezTo>
                  <a:cubicBezTo>
                    <a:pt x="128202" y="369309"/>
                    <a:pt x="135643" y="358919"/>
                    <a:pt x="130131" y="3533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57" name="Freeform: Shape 11">
              <a:extLst>
                <a:ext uri="{FF2B5EF4-FFF2-40B4-BE49-F238E27FC236}">
                  <a16:creationId xmlns:a16="http://schemas.microsoft.com/office/drawing/2014/main" id="{24501C49-1B33-83CD-E29A-0BDED519C234}"/>
                </a:ext>
              </a:extLst>
            </p:cNvPr>
            <p:cNvSpPr/>
            <p:nvPr/>
          </p:nvSpPr>
          <p:spPr>
            <a:xfrm>
              <a:off x="4912995" y="4997768"/>
              <a:ext cx="25718" cy="25718"/>
            </a:xfrm>
            <a:custGeom>
              <a:avLst/>
              <a:gdLst>
                <a:gd name="connsiteX0" fmla="*/ 0 w 25717"/>
                <a:gd name="connsiteY0" fmla="*/ 0 h 25717"/>
                <a:gd name="connsiteX1" fmla="*/ 0 w 25717"/>
                <a:gd name="connsiteY1" fmla="*/ 25718 h 25717"/>
                <a:gd name="connsiteX2" fmla="*/ 25718 w 25717"/>
                <a:gd name="connsiteY2" fmla="*/ 25718 h 25717"/>
                <a:gd name="connsiteX3" fmla="*/ 25718 w 25717"/>
                <a:gd name="connsiteY3" fmla="*/ 0 h 25717"/>
                <a:gd name="connsiteX4" fmla="*/ 0 w 25717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0" y="0"/>
                  </a:moveTo>
                  <a:lnTo>
                    <a:pt x="0" y="25718"/>
                  </a:lnTo>
                  <a:cubicBezTo>
                    <a:pt x="0" y="34290"/>
                    <a:pt x="25718" y="34290"/>
                    <a:pt x="25718" y="25718"/>
                  </a:cubicBezTo>
                  <a:lnTo>
                    <a:pt x="2571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58" name="Freeform: Shape 12">
              <a:extLst>
                <a:ext uri="{FF2B5EF4-FFF2-40B4-BE49-F238E27FC236}">
                  <a16:creationId xmlns:a16="http://schemas.microsoft.com/office/drawing/2014/main" id="{7773A663-0664-78A2-05B1-85F11FE9F801}"/>
                </a:ext>
              </a:extLst>
            </p:cNvPr>
            <p:cNvSpPr/>
            <p:nvPr/>
          </p:nvSpPr>
          <p:spPr>
            <a:xfrm>
              <a:off x="4642522" y="5233443"/>
              <a:ext cx="60008" cy="17145"/>
            </a:xfrm>
            <a:custGeom>
              <a:avLst/>
              <a:gdLst>
                <a:gd name="connsiteX0" fmla="*/ 61767 w 60007"/>
                <a:gd name="connsiteY0" fmla="*/ 11238 h 17145"/>
                <a:gd name="connsiteX1" fmla="*/ 20216 w 60007"/>
                <a:gd name="connsiteY1" fmla="*/ 2237 h 17145"/>
                <a:gd name="connsiteX2" fmla="*/ 15124 w 60007"/>
                <a:gd name="connsiteY2" fmla="*/ 43 h 17145"/>
                <a:gd name="connsiteX3" fmla="*/ 7006 w 60007"/>
                <a:gd name="connsiteY3" fmla="*/ 0 h 17145"/>
                <a:gd name="connsiteX4" fmla="*/ 5111 w 60007"/>
                <a:gd name="connsiteY4" fmla="*/ 13982 h 17145"/>
                <a:gd name="connsiteX5" fmla="*/ 57986 w 60007"/>
                <a:gd name="connsiteY5" fmla="*/ 24963 h 17145"/>
                <a:gd name="connsiteX6" fmla="*/ 61767 w 60007"/>
                <a:gd name="connsiteY6" fmla="*/ 11238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" h="17145">
                  <a:moveTo>
                    <a:pt x="61767" y="11238"/>
                  </a:moveTo>
                  <a:cubicBezTo>
                    <a:pt x="48059" y="7484"/>
                    <a:pt x="34189" y="4629"/>
                    <a:pt x="20216" y="2237"/>
                  </a:cubicBezTo>
                  <a:cubicBezTo>
                    <a:pt x="19067" y="943"/>
                    <a:pt x="17378" y="51"/>
                    <a:pt x="15124" y="43"/>
                  </a:cubicBezTo>
                  <a:cubicBezTo>
                    <a:pt x="12415" y="34"/>
                    <a:pt x="9706" y="17"/>
                    <a:pt x="7006" y="0"/>
                  </a:cubicBezTo>
                  <a:cubicBezTo>
                    <a:pt x="-744" y="-34"/>
                    <a:pt x="-3024" y="12816"/>
                    <a:pt x="5111" y="13982"/>
                  </a:cubicBezTo>
                  <a:cubicBezTo>
                    <a:pt x="22976" y="16545"/>
                    <a:pt x="40576" y="20197"/>
                    <a:pt x="57986" y="24963"/>
                  </a:cubicBezTo>
                  <a:cubicBezTo>
                    <a:pt x="66833" y="27398"/>
                    <a:pt x="70614" y="13665"/>
                    <a:pt x="61767" y="1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59" name="Freeform: Shape 13">
              <a:extLst>
                <a:ext uri="{FF2B5EF4-FFF2-40B4-BE49-F238E27FC236}">
                  <a16:creationId xmlns:a16="http://schemas.microsoft.com/office/drawing/2014/main" id="{99B6BDA1-FCE1-16A9-C2F6-9065BDD20128}"/>
                </a:ext>
              </a:extLst>
            </p:cNvPr>
            <p:cNvSpPr/>
            <p:nvPr/>
          </p:nvSpPr>
          <p:spPr>
            <a:xfrm>
              <a:off x="4917176" y="5462179"/>
              <a:ext cx="17145" cy="51435"/>
            </a:xfrm>
            <a:custGeom>
              <a:avLst/>
              <a:gdLst>
                <a:gd name="connsiteX0" fmla="*/ 3672 w 17145"/>
                <a:gd name="connsiteY0" fmla="*/ 6818 h 51435"/>
                <a:gd name="connsiteX1" fmla="*/ 37 w 17145"/>
                <a:gd name="connsiteY1" fmla="*/ 45309 h 51435"/>
                <a:gd name="connsiteX2" fmla="*/ 14276 w 17145"/>
                <a:gd name="connsiteY2" fmla="*/ 45309 h 51435"/>
                <a:gd name="connsiteX3" fmla="*/ 17911 w 17145"/>
                <a:gd name="connsiteY3" fmla="*/ 6818 h 51435"/>
                <a:gd name="connsiteX4" fmla="*/ 3672 w 17145"/>
                <a:gd name="connsiteY4" fmla="*/ 6818 h 5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51435">
                  <a:moveTo>
                    <a:pt x="3672" y="6818"/>
                  </a:moveTo>
                  <a:cubicBezTo>
                    <a:pt x="2454" y="19651"/>
                    <a:pt x="1246" y="32476"/>
                    <a:pt x="37" y="45309"/>
                  </a:cubicBezTo>
                  <a:cubicBezTo>
                    <a:pt x="-820" y="54422"/>
                    <a:pt x="13419" y="54370"/>
                    <a:pt x="14276" y="45309"/>
                  </a:cubicBezTo>
                  <a:cubicBezTo>
                    <a:pt x="15485" y="32476"/>
                    <a:pt x="16694" y="19651"/>
                    <a:pt x="17911" y="6818"/>
                  </a:cubicBezTo>
                  <a:cubicBezTo>
                    <a:pt x="18768" y="-2303"/>
                    <a:pt x="4521" y="-2243"/>
                    <a:pt x="3672" y="6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60" name="Freeform: Shape 14">
              <a:extLst>
                <a:ext uri="{FF2B5EF4-FFF2-40B4-BE49-F238E27FC236}">
                  <a16:creationId xmlns:a16="http://schemas.microsoft.com/office/drawing/2014/main" id="{67206420-F28F-1AB0-8BAD-23196FACE8C4}"/>
                </a:ext>
              </a:extLst>
            </p:cNvPr>
            <p:cNvSpPr/>
            <p:nvPr/>
          </p:nvSpPr>
          <p:spPr>
            <a:xfrm>
              <a:off x="5101590" y="5254943"/>
              <a:ext cx="60008" cy="8573"/>
            </a:xfrm>
            <a:custGeom>
              <a:avLst/>
              <a:gdLst>
                <a:gd name="connsiteX0" fmla="*/ 60008 w 60007"/>
                <a:gd name="connsiteY0" fmla="*/ 0 h 8572"/>
                <a:gd name="connsiteX1" fmla="*/ 0 w 60007"/>
                <a:gd name="connsiteY1" fmla="*/ 0 h 8572"/>
                <a:gd name="connsiteX2" fmla="*/ 0 w 60007"/>
                <a:gd name="connsiteY2" fmla="*/ 8573 h 8572"/>
                <a:gd name="connsiteX3" fmla="*/ 60008 w 60007"/>
                <a:gd name="connsiteY3" fmla="*/ 8573 h 8572"/>
                <a:gd name="connsiteX4" fmla="*/ 60008 w 60007"/>
                <a:gd name="connsiteY4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" h="8572">
                  <a:moveTo>
                    <a:pt x="60008" y="0"/>
                  </a:moveTo>
                  <a:lnTo>
                    <a:pt x="0" y="0"/>
                  </a:lnTo>
                  <a:lnTo>
                    <a:pt x="0" y="8573"/>
                  </a:lnTo>
                  <a:lnTo>
                    <a:pt x="60008" y="8573"/>
                  </a:lnTo>
                  <a:cubicBezTo>
                    <a:pt x="68580" y="8573"/>
                    <a:pt x="68580" y="0"/>
                    <a:pt x="6000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61" name="Freeform: Shape 15">
              <a:extLst>
                <a:ext uri="{FF2B5EF4-FFF2-40B4-BE49-F238E27FC236}">
                  <a16:creationId xmlns:a16="http://schemas.microsoft.com/office/drawing/2014/main" id="{1DE29F21-A3F1-3157-F3FC-64E07FF5FF16}"/>
                </a:ext>
              </a:extLst>
            </p:cNvPr>
            <p:cNvSpPr/>
            <p:nvPr/>
          </p:nvSpPr>
          <p:spPr>
            <a:xfrm>
              <a:off x="5095831" y="5109310"/>
              <a:ext cx="25718" cy="25718"/>
            </a:xfrm>
            <a:custGeom>
              <a:avLst/>
              <a:gdLst>
                <a:gd name="connsiteX0" fmla="*/ 14632 w 25717"/>
                <a:gd name="connsiteY0" fmla="*/ 4847 h 25717"/>
                <a:gd name="connsiteX1" fmla="*/ 4816 w 25717"/>
                <a:gd name="connsiteY1" fmla="*/ 14851 h 25717"/>
                <a:gd name="connsiteX2" fmla="*/ 8597 w 25717"/>
                <a:gd name="connsiteY2" fmla="*/ 28584 h 25717"/>
                <a:gd name="connsiteX3" fmla="*/ 28356 w 25717"/>
                <a:gd name="connsiteY3" fmla="*/ 8635 h 25717"/>
                <a:gd name="connsiteX4" fmla="*/ 14632 w 25717"/>
                <a:gd name="connsiteY4" fmla="*/ 4847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14632" y="4847"/>
                  </a:moveTo>
                  <a:cubicBezTo>
                    <a:pt x="12969" y="9433"/>
                    <a:pt x="9394" y="13128"/>
                    <a:pt x="4816" y="14851"/>
                  </a:cubicBezTo>
                  <a:cubicBezTo>
                    <a:pt x="-3679" y="18057"/>
                    <a:pt x="-2" y="31816"/>
                    <a:pt x="8597" y="28584"/>
                  </a:cubicBezTo>
                  <a:cubicBezTo>
                    <a:pt x="18163" y="24975"/>
                    <a:pt x="24867" y="18245"/>
                    <a:pt x="28356" y="8635"/>
                  </a:cubicBezTo>
                  <a:cubicBezTo>
                    <a:pt x="31485" y="12"/>
                    <a:pt x="17735" y="-3709"/>
                    <a:pt x="14632" y="4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62" name="Freeform: Shape 16">
              <a:extLst>
                <a:ext uri="{FF2B5EF4-FFF2-40B4-BE49-F238E27FC236}">
                  <a16:creationId xmlns:a16="http://schemas.microsoft.com/office/drawing/2014/main" id="{D165F19C-E072-5371-5131-31A3A130586C}"/>
                </a:ext>
              </a:extLst>
            </p:cNvPr>
            <p:cNvSpPr/>
            <p:nvPr/>
          </p:nvSpPr>
          <p:spPr>
            <a:xfrm>
              <a:off x="5012369" y="5031967"/>
              <a:ext cx="25718" cy="25718"/>
            </a:xfrm>
            <a:custGeom>
              <a:avLst/>
              <a:gdLst>
                <a:gd name="connsiteX0" fmla="*/ 13089 w 25717"/>
                <a:gd name="connsiteY0" fmla="*/ 6862 h 25717"/>
                <a:gd name="connsiteX1" fmla="*/ 5091 w 25717"/>
                <a:gd name="connsiteY1" fmla="*/ 17321 h 25717"/>
                <a:gd name="connsiteX2" fmla="*/ 8871 w 25717"/>
                <a:gd name="connsiteY2" fmla="*/ 31054 h 25717"/>
                <a:gd name="connsiteX3" fmla="*/ 27319 w 25717"/>
                <a:gd name="connsiteY3" fmla="*/ 6871 h 25717"/>
                <a:gd name="connsiteX4" fmla="*/ 13089 w 25717"/>
                <a:gd name="connsiteY4" fmla="*/ 6862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13089" y="6862"/>
                  </a:moveTo>
                  <a:cubicBezTo>
                    <a:pt x="13261" y="12152"/>
                    <a:pt x="10234" y="16095"/>
                    <a:pt x="5091" y="17321"/>
                  </a:cubicBezTo>
                  <a:cubicBezTo>
                    <a:pt x="-3825" y="19439"/>
                    <a:pt x="-53" y="33180"/>
                    <a:pt x="8871" y="31054"/>
                  </a:cubicBezTo>
                  <a:cubicBezTo>
                    <a:pt x="19938" y="28414"/>
                    <a:pt x="27697" y="18230"/>
                    <a:pt x="27319" y="6871"/>
                  </a:cubicBezTo>
                  <a:cubicBezTo>
                    <a:pt x="27019" y="-2267"/>
                    <a:pt x="12780" y="-2310"/>
                    <a:pt x="13089" y="68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63" name="Freeform: Shape 17">
              <a:extLst>
                <a:ext uri="{FF2B5EF4-FFF2-40B4-BE49-F238E27FC236}">
                  <a16:creationId xmlns:a16="http://schemas.microsoft.com/office/drawing/2014/main" id="{C4D2E88F-611B-2264-1AAF-6716544A7D65}"/>
                </a:ext>
              </a:extLst>
            </p:cNvPr>
            <p:cNvSpPr/>
            <p:nvPr/>
          </p:nvSpPr>
          <p:spPr>
            <a:xfrm>
              <a:off x="4784368" y="5057983"/>
              <a:ext cx="25718" cy="25718"/>
            </a:xfrm>
            <a:custGeom>
              <a:avLst/>
              <a:gdLst>
                <a:gd name="connsiteX0" fmla="*/ 32872 w 25717"/>
                <a:gd name="connsiteY0" fmla="*/ 22355 h 25717"/>
                <a:gd name="connsiteX1" fmla="*/ 10583 w 25717"/>
                <a:gd name="connsiteY1" fmla="*/ 1061 h 25717"/>
                <a:gd name="connsiteX2" fmla="*/ 3400 w 25717"/>
                <a:gd name="connsiteY2" fmla="*/ 13354 h 25717"/>
                <a:gd name="connsiteX3" fmla="*/ 20579 w 25717"/>
                <a:gd name="connsiteY3" fmla="*/ 29548 h 25717"/>
                <a:gd name="connsiteX4" fmla="*/ 32872 w 25717"/>
                <a:gd name="connsiteY4" fmla="*/ 2235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32872" y="22355"/>
                  </a:moveTo>
                  <a:cubicBezTo>
                    <a:pt x="26983" y="13611"/>
                    <a:pt x="19628" y="6487"/>
                    <a:pt x="10583" y="1061"/>
                  </a:cubicBezTo>
                  <a:cubicBezTo>
                    <a:pt x="2714" y="-3663"/>
                    <a:pt x="-4453" y="8639"/>
                    <a:pt x="3400" y="13354"/>
                  </a:cubicBezTo>
                  <a:cubicBezTo>
                    <a:pt x="10309" y="17512"/>
                    <a:pt x="16070" y="22844"/>
                    <a:pt x="20579" y="29548"/>
                  </a:cubicBezTo>
                  <a:cubicBezTo>
                    <a:pt x="25663" y="37100"/>
                    <a:pt x="37998" y="29976"/>
                    <a:pt x="32872" y="223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64" name="Freeform: Shape 18">
              <a:extLst>
                <a:ext uri="{FF2B5EF4-FFF2-40B4-BE49-F238E27FC236}">
                  <a16:creationId xmlns:a16="http://schemas.microsoft.com/office/drawing/2014/main" id="{AF21D3C4-ECCC-4A4E-F997-BE99E78CFDA6}"/>
                </a:ext>
              </a:extLst>
            </p:cNvPr>
            <p:cNvSpPr/>
            <p:nvPr/>
          </p:nvSpPr>
          <p:spPr>
            <a:xfrm>
              <a:off x="4689823" y="5131763"/>
              <a:ext cx="34290" cy="25718"/>
            </a:xfrm>
            <a:custGeom>
              <a:avLst/>
              <a:gdLst>
                <a:gd name="connsiteX0" fmla="*/ 33479 w 34290"/>
                <a:gd name="connsiteY0" fmla="*/ 17009 h 25717"/>
                <a:gd name="connsiteX1" fmla="*/ 10385 w 34290"/>
                <a:gd name="connsiteY1" fmla="*/ 1244 h 25717"/>
                <a:gd name="connsiteX2" fmla="*/ 3201 w 34290"/>
                <a:gd name="connsiteY2" fmla="*/ 13545 h 25717"/>
                <a:gd name="connsiteX3" fmla="*/ 26287 w 34290"/>
                <a:gd name="connsiteY3" fmla="*/ 29302 h 25717"/>
                <a:gd name="connsiteX4" fmla="*/ 33479 w 34290"/>
                <a:gd name="connsiteY4" fmla="*/ 17009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" h="25717">
                  <a:moveTo>
                    <a:pt x="33479" y="17009"/>
                  </a:moveTo>
                  <a:cubicBezTo>
                    <a:pt x="25781" y="11762"/>
                    <a:pt x="18083" y="6499"/>
                    <a:pt x="10385" y="1244"/>
                  </a:cubicBezTo>
                  <a:cubicBezTo>
                    <a:pt x="2799" y="-3934"/>
                    <a:pt x="-4325" y="8402"/>
                    <a:pt x="3201" y="13545"/>
                  </a:cubicBezTo>
                  <a:cubicBezTo>
                    <a:pt x="10900" y="18792"/>
                    <a:pt x="18598" y="24055"/>
                    <a:pt x="26287" y="29302"/>
                  </a:cubicBezTo>
                  <a:cubicBezTo>
                    <a:pt x="33874" y="34471"/>
                    <a:pt x="41006" y="22152"/>
                    <a:pt x="33479" y="170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65" name="Freeform: Shape 19">
              <a:extLst>
                <a:ext uri="{FF2B5EF4-FFF2-40B4-BE49-F238E27FC236}">
                  <a16:creationId xmlns:a16="http://schemas.microsoft.com/office/drawing/2014/main" id="{175F99E8-355D-D255-7EE9-82F1EC5DE054}"/>
                </a:ext>
              </a:extLst>
            </p:cNvPr>
            <p:cNvSpPr/>
            <p:nvPr/>
          </p:nvSpPr>
          <p:spPr>
            <a:xfrm>
              <a:off x="4716426" y="5351945"/>
              <a:ext cx="17145" cy="25718"/>
            </a:xfrm>
            <a:custGeom>
              <a:avLst/>
              <a:gdLst>
                <a:gd name="connsiteX0" fmla="*/ 13546 w 17145"/>
                <a:gd name="connsiteY0" fmla="*/ 2447 h 25717"/>
                <a:gd name="connsiteX1" fmla="*/ 1681 w 17145"/>
                <a:gd name="connsiteY1" fmla="*/ 17277 h 25717"/>
                <a:gd name="connsiteX2" fmla="*/ 11746 w 17145"/>
                <a:gd name="connsiteY2" fmla="*/ 27350 h 25717"/>
                <a:gd name="connsiteX3" fmla="*/ 23601 w 17145"/>
                <a:gd name="connsiteY3" fmla="*/ 12520 h 25717"/>
                <a:gd name="connsiteX4" fmla="*/ 13546 w 17145"/>
                <a:gd name="connsiteY4" fmla="*/ 2447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5717">
                  <a:moveTo>
                    <a:pt x="13546" y="2447"/>
                  </a:moveTo>
                  <a:cubicBezTo>
                    <a:pt x="9585" y="7393"/>
                    <a:pt x="5642" y="12331"/>
                    <a:pt x="1681" y="17277"/>
                  </a:cubicBezTo>
                  <a:cubicBezTo>
                    <a:pt x="-3985" y="24367"/>
                    <a:pt x="6019" y="34500"/>
                    <a:pt x="11746" y="27350"/>
                  </a:cubicBezTo>
                  <a:cubicBezTo>
                    <a:pt x="15689" y="22404"/>
                    <a:pt x="19649" y="17457"/>
                    <a:pt x="23601" y="12520"/>
                  </a:cubicBezTo>
                  <a:cubicBezTo>
                    <a:pt x="29268" y="5422"/>
                    <a:pt x="19255" y="-4711"/>
                    <a:pt x="13546" y="2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66" name="Freeform: Shape 20">
              <a:extLst>
                <a:ext uri="{FF2B5EF4-FFF2-40B4-BE49-F238E27FC236}">
                  <a16:creationId xmlns:a16="http://schemas.microsoft.com/office/drawing/2014/main" id="{889A472C-549F-E070-41F6-4EC0566D76BA}"/>
                </a:ext>
              </a:extLst>
            </p:cNvPr>
            <p:cNvSpPr/>
            <p:nvPr/>
          </p:nvSpPr>
          <p:spPr>
            <a:xfrm>
              <a:off x="4778915" y="5437137"/>
              <a:ext cx="25718" cy="25718"/>
            </a:xfrm>
            <a:custGeom>
              <a:avLst/>
              <a:gdLst>
                <a:gd name="connsiteX0" fmla="*/ 21909 w 25717"/>
                <a:gd name="connsiteY0" fmla="*/ 425 h 25717"/>
                <a:gd name="connsiteX1" fmla="*/ 195 w 25717"/>
                <a:gd name="connsiteY1" fmla="*/ 24154 h 25717"/>
                <a:gd name="connsiteX2" fmla="*/ 13919 w 25717"/>
                <a:gd name="connsiteY2" fmla="*/ 27926 h 25717"/>
                <a:gd name="connsiteX3" fmla="*/ 25698 w 25717"/>
                <a:gd name="connsiteY3" fmla="*/ 14150 h 25717"/>
                <a:gd name="connsiteX4" fmla="*/ 21909 w 25717"/>
                <a:gd name="connsiteY4" fmla="*/ 42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21909" y="425"/>
                  </a:moveTo>
                  <a:cubicBezTo>
                    <a:pt x="10996" y="4180"/>
                    <a:pt x="2724" y="12753"/>
                    <a:pt x="195" y="24154"/>
                  </a:cubicBezTo>
                  <a:cubicBezTo>
                    <a:pt x="-1785" y="33078"/>
                    <a:pt x="11931" y="36884"/>
                    <a:pt x="13919" y="27926"/>
                  </a:cubicBezTo>
                  <a:cubicBezTo>
                    <a:pt x="15351" y="21505"/>
                    <a:pt x="19346" y="16327"/>
                    <a:pt x="25698" y="14150"/>
                  </a:cubicBezTo>
                  <a:cubicBezTo>
                    <a:pt x="34305" y="11192"/>
                    <a:pt x="30602" y="-2575"/>
                    <a:pt x="21909" y="4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67" name="Freeform: Shape 21">
              <a:extLst>
                <a:ext uri="{FF2B5EF4-FFF2-40B4-BE49-F238E27FC236}">
                  <a16:creationId xmlns:a16="http://schemas.microsoft.com/office/drawing/2014/main" id="{10B020C0-9EFC-E820-DA48-AAFF5F4ABBF3}"/>
                </a:ext>
              </a:extLst>
            </p:cNvPr>
            <p:cNvSpPr/>
            <p:nvPr/>
          </p:nvSpPr>
          <p:spPr>
            <a:xfrm>
              <a:off x="5038566" y="5435656"/>
              <a:ext cx="34290" cy="25718"/>
            </a:xfrm>
            <a:custGeom>
              <a:avLst/>
              <a:gdLst>
                <a:gd name="connsiteX0" fmla="*/ 33407 w 34290"/>
                <a:gd name="connsiteY0" fmla="*/ 19317 h 25717"/>
                <a:gd name="connsiteX1" fmla="*/ 12447 w 34290"/>
                <a:gd name="connsiteY1" fmla="*/ 1769 h 25717"/>
                <a:gd name="connsiteX2" fmla="*/ 2382 w 34290"/>
                <a:gd name="connsiteY2" fmla="*/ 11842 h 25717"/>
                <a:gd name="connsiteX3" fmla="*/ 23342 w 34290"/>
                <a:gd name="connsiteY3" fmla="*/ 29390 h 25717"/>
                <a:gd name="connsiteX4" fmla="*/ 33407 w 34290"/>
                <a:gd name="connsiteY4" fmla="*/ 19317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" h="25717">
                  <a:moveTo>
                    <a:pt x="33407" y="19317"/>
                  </a:moveTo>
                  <a:cubicBezTo>
                    <a:pt x="26420" y="13471"/>
                    <a:pt x="19433" y="7624"/>
                    <a:pt x="12447" y="1769"/>
                  </a:cubicBezTo>
                  <a:cubicBezTo>
                    <a:pt x="5469" y="-4077"/>
                    <a:pt x="-4655" y="5944"/>
                    <a:pt x="2382" y="11842"/>
                  </a:cubicBezTo>
                  <a:cubicBezTo>
                    <a:pt x="9369" y="17688"/>
                    <a:pt x="16356" y="23535"/>
                    <a:pt x="23342" y="29390"/>
                  </a:cubicBezTo>
                  <a:cubicBezTo>
                    <a:pt x="30329" y="35228"/>
                    <a:pt x="40453" y="25207"/>
                    <a:pt x="33407" y="193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68" name="Freeform: Shape 22">
              <a:extLst>
                <a:ext uri="{FF2B5EF4-FFF2-40B4-BE49-F238E27FC236}">
                  <a16:creationId xmlns:a16="http://schemas.microsoft.com/office/drawing/2014/main" id="{858154F2-8D81-CAA6-E0DB-7331BC5E51E1}"/>
                </a:ext>
              </a:extLst>
            </p:cNvPr>
            <p:cNvSpPr/>
            <p:nvPr/>
          </p:nvSpPr>
          <p:spPr>
            <a:xfrm>
              <a:off x="5101600" y="5360719"/>
              <a:ext cx="34290" cy="25718"/>
            </a:xfrm>
            <a:custGeom>
              <a:avLst/>
              <a:gdLst>
                <a:gd name="connsiteX0" fmla="*/ 33560 w 34290"/>
                <a:gd name="connsiteY0" fmla="*/ 15782 h 25717"/>
                <a:gd name="connsiteX1" fmla="*/ 6831 w 34290"/>
                <a:gd name="connsiteY1" fmla="*/ 25 h 25717"/>
                <a:gd name="connsiteX2" fmla="*/ 6831 w 34290"/>
                <a:gd name="connsiteY2" fmla="*/ 14264 h 25717"/>
                <a:gd name="connsiteX3" fmla="*/ 21267 w 34290"/>
                <a:gd name="connsiteY3" fmla="*/ 22965 h 25717"/>
                <a:gd name="connsiteX4" fmla="*/ 33560 w 34290"/>
                <a:gd name="connsiteY4" fmla="*/ 15782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" h="25717">
                  <a:moveTo>
                    <a:pt x="33560" y="15782"/>
                  </a:moveTo>
                  <a:cubicBezTo>
                    <a:pt x="27397" y="6317"/>
                    <a:pt x="18061" y="908"/>
                    <a:pt x="6831" y="25"/>
                  </a:cubicBezTo>
                  <a:cubicBezTo>
                    <a:pt x="-2299" y="-678"/>
                    <a:pt x="-2256" y="13561"/>
                    <a:pt x="6831" y="14264"/>
                  </a:cubicBezTo>
                  <a:cubicBezTo>
                    <a:pt x="12823" y="14727"/>
                    <a:pt x="18010" y="17959"/>
                    <a:pt x="21267" y="22965"/>
                  </a:cubicBezTo>
                  <a:cubicBezTo>
                    <a:pt x="26248" y="30612"/>
                    <a:pt x="38575" y="23488"/>
                    <a:pt x="33560" y="15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</p:grpSp>
      <p:grpSp>
        <p:nvGrpSpPr>
          <p:cNvPr id="473" name="组合 472">
            <a:extLst>
              <a:ext uri="{FF2B5EF4-FFF2-40B4-BE49-F238E27FC236}">
                <a16:creationId xmlns:a16="http://schemas.microsoft.com/office/drawing/2014/main" id="{CBC9AE69-B4F1-B789-B83E-0773752D43F8}"/>
              </a:ext>
            </a:extLst>
          </p:cNvPr>
          <p:cNvGrpSpPr/>
          <p:nvPr/>
        </p:nvGrpSpPr>
        <p:grpSpPr>
          <a:xfrm>
            <a:off x="4664832" y="1605491"/>
            <a:ext cx="2379589" cy="3075518"/>
            <a:chOff x="1968677" y="1621775"/>
            <a:chExt cx="706550" cy="913186"/>
          </a:xfrm>
        </p:grpSpPr>
        <p:sp>
          <p:nvSpPr>
            <p:cNvPr id="474" name="Google Shape;2802;p71">
              <a:extLst>
                <a:ext uri="{FF2B5EF4-FFF2-40B4-BE49-F238E27FC236}">
                  <a16:creationId xmlns:a16="http://schemas.microsoft.com/office/drawing/2014/main" id="{D80F6190-E521-972A-6DE9-E95BAAC62D9C}"/>
                </a:ext>
              </a:extLst>
            </p:cNvPr>
            <p:cNvSpPr/>
            <p:nvPr/>
          </p:nvSpPr>
          <p:spPr>
            <a:xfrm>
              <a:off x="1972373" y="1659209"/>
              <a:ext cx="700533" cy="874076"/>
            </a:xfrm>
            <a:custGeom>
              <a:avLst/>
              <a:gdLst/>
              <a:ahLst/>
              <a:cxnLst/>
              <a:rect l="l" t="t" r="r" b="b"/>
              <a:pathLst>
                <a:path w="16300" h="20338" extrusionOk="0">
                  <a:moveTo>
                    <a:pt x="13084" y="1"/>
                  </a:moveTo>
                  <a:cubicBezTo>
                    <a:pt x="13084" y="1"/>
                    <a:pt x="9278" y="260"/>
                    <a:pt x="8346" y="351"/>
                  </a:cubicBezTo>
                  <a:cubicBezTo>
                    <a:pt x="7594" y="428"/>
                    <a:pt x="5214" y="473"/>
                    <a:pt x="4107" y="473"/>
                  </a:cubicBezTo>
                  <a:cubicBezTo>
                    <a:pt x="3842" y="473"/>
                    <a:pt x="3650" y="470"/>
                    <a:pt x="3571" y="465"/>
                  </a:cubicBezTo>
                  <a:cubicBezTo>
                    <a:pt x="3506" y="461"/>
                    <a:pt x="3389" y="459"/>
                    <a:pt x="3238" y="459"/>
                  </a:cubicBezTo>
                  <a:cubicBezTo>
                    <a:pt x="2434" y="459"/>
                    <a:pt x="660" y="510"/>
                    <a:pt x="660" y="510"/>
                  </a:cubicBezTo>
                  <a:cubicBezTo>
                    <a:pt x="660" y="510"/>
                    <a:pt x="951" y="3102"/>
                    <a:pt x="951" y="3334"/>
                  </a:cubicBezTo>
                  <a:cubicBezTo>
                    <a:pt x="951" y="3566"/>
                    <a:pt x="1092" y="6368"/>
                    <a:pt x="1042" y="6672"/>
                  </a:cubicBezTo>
                  <a:cubicBezTo>
                    <a:pt x="988" y="6977"/>
                    <a:pt x="828" y="10970"/>
                    <a:pt x="797" y="11470"/>
                  </a:cubicBezTo>
                  <a:cubicBezTo>
                    <a:pt x="760" y="11970"/>
                    <a:pt x="583" y="15254"/>
                    <a:pt x="533" y="15772"/>
                  </a:cubicBezTo>
                  <a:cubicBezTo>
                    <a:pt x="478" y="16290"/>
                    <a:pt x="1" y="20115"/>
                    <a:pt x="1" y="20115"/>
                  </a:cubicBezTo>
                  <a:cubicBezTo>
                    <a:pt x="1" y="20115"/>
                    <a:pt x="1306" y="20156"/>
                    <a:pt x="1865" y="20292"/>
                  </a:cubicBezTo>
                  <a:cubicBezTo>
                    <a:pt x="1995" y="20325"/>
                    <a:pt x="2328" y="20338"/>
                    <a:pt x="2775" y="20338"/>
                  </a:cubicBezTo>
                  <a:cubicBezTo>
                    <a:pt x="4250" y="20338"/>
                    <a:pt x="6966" y="20197"/>
                    <a:pt x="7695" y="20170"/>
                  </a:cubicBezTo>
                  <a:cubicBezTo>
                    <a:pt x="8646" y="20133"/>
                    <a:pt x="16245" y="19601"/>
                    <a:pt x="16245" y="19601"/>
                  </a:cubicBezTo>
                  <a:lnTo>
                    <a:pt x="16236" y="19287"/>
                  </a:lnTo>
                  <a:cubicBezTo>
                    <a:pt x="16236" y="19287"/>
                    <a:pt x="16049" y="13371"/>
                    <a:pt x="16054" y="12570"/>
                  </a:cubicBezTo>
                  <a:cubicBezTo>
                    <a:pt x="16058" y="11766"/>
                    <a:pt x="16186" y="9392"/>
                    <a:pt x="16245" y="8564"/>
                  </a:cubicBezTo>
                  <a:cubicBezTo>
                    <a:pt x="16299" y="7741"/>
                    <a:pt x="15904" y="3789"/>
                    <a:pt x="15726" y="2989"/>
                  </a:cubicBezTo>
                  <a:cubicBezTo>
                    <a:pt x="15549" y="2184"/>
                    <a:pt x="15181" y="1729"/>
                    <a:pt x="14699" y="1011"/>
                  </a:cubicBezTo>
                  <a:cubicBezTo>
                    <a:pt x="14221" y="292"/>
                    <a:pt x="13084" y="1"/>
                    <a:pt x="1308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2803;p71">
              <a:extLst>
                <a:ext uri="{FF2B5EF4-FFF2-40B4-BE49-F238E27FC236}">
                  <a16:creationId xmlns:a16="http://schemas.microsoft.com/office/drawing/2014/main" id="{5E78DCC9-6475-AD0C-F5D1-E2DBF53E3527}"/>
                </a:ext>
              </a:extLst>
            </p:cNvPr>
            <p:cNvSpPr/>
            <p:nvPr/>
          </p:nvSpPr>
          <p:spPr>
            <a:xfrm>
              <a:off x="2552363" y="1663292"/>
              <a:ext cx="100997" cy="100911"/>
            </a:xfrm>
            <a:custGeom>
              <a:avLst/>
              <a:gdLst/>
              <a:ahLst/>
              <a:cxnLst/>
              <a:rect l="l" t="t" r="r" b="b"/>
              <a:pathLst>
                <a:path w="2350" h="2348" extrusionOk="0">
                  <a:moveTo>
                    <a:pt x="258" y="0"/>
                  </a:moveTo>
                  <a:cubicBezTo>
                    <a:pt x="128" y="0"/>
                    <a:pt x="1" y="142"/>
                    <a:pt x="89" y="279"/>
                  </a:cubicBezTo>
                  <a:cubicBezTo>
                    <a:pt x="130" y="343"/>
                    <a:pt x="176" y="402"/>
                    <a:pt x="221" y="465"/>
                  </a:cubicBezTo>
                  <a:cubicBezTo>
                    <a:pt x="194" y="511"/>
                    <a:pt x="190" y="570"/>
                    <a:pt x="217" y="634"/>
                  </a:cubicBezTo>
                  <a:cubicBezTo>
                    <a:pt x="262" y="729"/>
                    <a:pt x="303" y="825"/>
                    <a:pt x="353" y="920"/>
                  </a:cubicBezTo>
                  <a:cubicBezTo>
                    <a:pt x="353" y="1147"/>
                    <a:pt x="299" y="1384"/>
                    <a:pt x="240" y="1598"/>
                  </a:cubicBezTo>
                  <a:cubicBezTo>
                    <a:pt x="201" y="1737"/>
                    <a:pt x="313" y="1830"/>
                    <a:pt x="423" y="1830"/>
                  </a:cubicBezTo>
                  <a:cubicBezTo>
                    <a:pt x="442" y="1830"/>
                    <a:pt x="462" y="1827"/>
                    <a:pt x="481" y="1820"/>
                  </a:cubicBezTo>
                  <a:cubicBezTo>
                    <a:pt x="503" y="1830"/>
                    <a:pt x="526" y="1830"/>
                    <a:pt x="553" y="1830"/>
                  </a:cubicBezTo>
                  <a:cubicBezTo>
                    <a:pt x="623" y="1824"/>
                    <a:pt x="695" y="1821"/>
                    <a:pt x="768" y="1821"/>
                  </a:cubicBezTo>
                  <a:cubicBezTo>
                    <a:pt x="1210" y="1821"/>
                    <a:pt x="1684" y="1937"/>
                    <a:pt x="1977" y="2289"/>
                  </a:cubicBezTo>
                  <a:cubicBezTo>
                    <a:pt x="2011" y="2330"/>
                    <a:pt x="2053" y="2347"/>
                    <a:pt x="2096" y="2347"/>
                  </a:cubicBezTo>
                  <a:cubicBezTo>
                    <a:pt x="2222" y="2347"/>
                    <a:pt x="2349" y="2194"/>
                    <a:pt x="2268" y="2062"/>
                  </a:cubicBezTo>
                  <a:cubicBezTo>
                    <a:pt x="2113" y="1807"/>
                    <a:pt x="1877" y="1670"/>
                    <a:pt x="1658" y="1489"/>
                  </a:cubicBezTo>
                  <a:cubicBezTo>
                    <a:pt x="1627" y="1461"/>
                    <a:pt x="1599" y="1438"/>
                    <a:pt x="1567" y="1411"/>
                  </a:cubicBezTo>
                  <a:cubicBezTo>
                    <a:pt x="1563" y="1384"/>
                    <a:pt x="1549" y="1352"/>
                    <a:pt x="1531" y="1325"/>
                  </a:cubicBezTo>
                  <a:cubicBezTo>
                    <a:pt x="1422" y="1188"/>
                    <a:pt x="1313" y="1052"/>
                    <a:pt x="1204" y="916"/>
                  </a:cubicBezTo>
                  <a:cubicBezTo>
                    <a:pt x="1185" y="775"/>
                    <a:pt x="1058" y="693"/>
                    <a:pt x="922" y="670"/>
                  </a:cubicBezTo>
                  <a:cubicBezTo>
                    <a:pt x="890" y="638"/>
                    <a:pt x="853" y="606"/>
                    <a:pt x="822" y="574"/>
                  </a:cubicBezTo>
                  <a:cubicBezTo>
                    <a:pt x="781" y="538"/>
                    <a:pt x="740" y="497"/>
                    <a:pt x="699" y="461"/>
                  </a:cubicBezTo>
                  <a:cubicBezTo>
                    <a:pt x="653" y="415"/>
                    <a:pt x="612" y="365"/>
                    <a:pt x="576" y="315"/>
                  </a:cubicBezTo>
                  <a:cubicBezTo>
                    <a:pt x="526" y="224"/>
                    <a:pt x="462" y="133"/>
                    <a:pt x="381" y="51"/>
                  </a:cubicBezTo>
                  <a:cubicBezTo>
                    <a:pt x="344" y="15"/>
                    <a:pt x="301" y="0"/>
                    <a:pt x="258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895">
                <a:solidFill>
                  <a:schemeClr val="lt1"/>
                </a:solidFill>
                <a:cs typeface="+mn-ea"/>
                <a:sym typeface="Arial"/>
              </a:endParaRPr>
            </a:p>
          </p:txBody>
        </p:sp>
        <p:sp>
          <p:nvSpPr>
            <p:cNvPr id="476" name="Google Shape;2804;p71">
              <a:extLst>
                <a:ext uri="{FF2B5EF4-FFF2-40B4-BE49-F238E27FC236}">
                  <a16:creationId xmlns:a16="http://schemas.microsoft.com/office/drawing/2014/main" id="{DF179DEF-B94F-0DA6-8EA5-B1919735E64A}"/>
                </a:ext>
              </a:extLst>
            </p:cNvPr>
            <p:cNvSpPr/>
            <p:nvPr/>
          </p:nvSpPr>
          <p:spPr>
            <a:xfrm>
              <a:off x="1968677" y="1655169"/>
              <a:ext cx="706550" cy="879792"/>
            </a:xfrm>
            <a:custGeom>
              <a:avLst/>
              <a:gdLst/>
              <a:ahLst/>
              <a:cxnLst/>
              <a:rect l="l" t="t" r="r" b="b"/>
              <a:pathLst>
                <a:path w="16440" h="20471" extrusionOk="0">
                  <a:moveTo>
                    <a:pt x="13689" y="231"/>
                  </a:moveTo>
                  <a:cubicBezTo>
                    <a:pt x="13816" y="272"/>
                    <a:pt x="13939" y="336"/>
                    <a:pt x="14052" y="436"/>
                  </a:cubicBezTo>
                  <a:cubicBezTo>
                    <a:pt x="14516" y="841"/>
                    <a:pt x="14907" y="1364"/>
                    <a:pt x="15317" y="1818"/>
                  </a:cubicBezTo>
                  <a:cubicBezTo>
                    <a:pt x="15494" y="2023"/>
                    <a:pt x="15676" y="2214"/>
                    <a:pt x="15735" y="2482"/>
                  </a:cubicBezTo>
                  <a:cubicBezTo>
                    <a:pt x="15740" y="2501"/>
                    <a:pt x="15744" y="2519"/>
                    <a:pt x="15744" y="2537"/>
                  </a:cubicBezTo>
                  <a:cubicBezTo>
                    <a:pt x="15379" y="2133"/>
                    <a:pt x="14862" y="1903"/>
                    <a:pt x="14327" y="1903"/>
                  </a:cubicBezTo>
                  <a:cubicBezTo>
                    <a:pt x="14175" y="1903"/>
                    <a:pt x="14022" y="1921"/>
                    <a:pt x="13871" y="1959"/>
                  </a:cubicBezTo>
                  <a:cubicBezTo>
                    <a:pt x="13971" y="1368"/>
                    <a:pt x="13989" y="750"/>
                    <a:pt x="13689" y="231"/>
                  </a:cubicBezTo>
                  <a:close/>
                  <a:moveTo>
                    <a:pt x="13251" y="169"/>
                  </a:moveTo>
                  <a:cubicBezTo>
                    <a:pt x="13324" y="169"/>
                    <a:pt x="13396" y="173"/>
                    <a:pt x="13466" y="181"/>
                  </a:cubicBezTo>
                  <a:cubicBezTo>
                    <a:pt x="13866" y="718"/>
                    <a:pt x="13811" y="1423"/>
                    <a:pt x="13693" y="2046"/>
                  </a:cubicBezTo>
                  <a:cubicBezTo>
                    <a:pt x="13685" y="2098"/>
                    <a:pt x="13719" y="2149"/>
                    <a:pt x="13770" y="2149"/>
                  </a:cubicBezTo>
                  <a:cubicBezTo>
                    <a:pt x="13778" y="2149"/>
                    <a:pt x="13785" y="2148"/>
                    <a:pt x="13793" y="2146"/>
                  </a:cubicBezTo>
                  <a:cubicBezTo>
                    <a:pt x="13969" y="2089"/>
                    <a:pt x="14150" y="2061"/>
                    <a:pt x="14329" y="2061"/>
                  </a:cubicBezTo>
                  <a:cubicBezTo>
                    <a:pt x="14876" y="2061"/>
                    <a:pt x="15408" y="2319"/>
                    <a:pt x="15744" y="2778"/>
                  </a:cubicBezTo>
                  <a:cubicBezTo>
                    <a:pt x="15758" y="2796"/>
                    <a:pt x="15771" y="2805"/>
                    <a:pt x="15790" y="2810"/>
                  </a:cubicBezTo>
                  <a:cubicBezTo>
                    <a:pt x="15794" y="2837"/>
                    <a:pt x="15799" y="2860"/>
                    <a:pt x="15803" y="2887"/>
                  </a:cubicBezTo>
                  <a:cubicBezTo>
                    <a:pt x="16003" y="4765"/>
                    <a:pt x="16308" y="6662"/>
                    <a:pt x="16235" y="8549"/>
                  </a:cubicBezTo>
                  <a:cubicBezTo>
                    <a:pt x="16199" y="9536"/>
                    <a:pt x="16131" y="10518"/>
                    <a:pt x="16090" y="11505"/>
                  </a:cubicBezTo>
                  <a:cubicBezTo>
                    <a:pt x="16035" y="12787"/>
                    <a:pt x="16044" y="14070"/>
                    <a:pt x="16085" y="15352"/>
                  </a:cubicBezTo>
                  <a:cubicBezTo>
                    <a:pt x="16126" y="16776"/>
                    <a:pt x="16199" y="18199"/>
                    <a:pt x="16244" y="19622"/>
                  </a:cubicBezTo>
                  <a:cubicBezTo>
                    <a:pt x="14234" y="19882"/>
                    <a:pt x="12211" y="20000"/>
                    <a:pt x="10182" y="20091"/>
                  </a:cubicBezTo>
                  <a:cubicBezTo>
                    <a:pt x="8072" y="20182"/>
                    <a:pt x="5958" y="20291"/>
                    <a:pt x="3843" y="20309"/>
                  </a:cubicBezTo>
                  <a:cubicBezTo>
                    <a:pt x="3815" y="20309"/>
                    <a:pt x="3787" y="20309"/>
                    <a:pt x="3760" y="20309"/>
                  </a:cubicBezTo>
                  <a:cubicBezTo>
                    <a:pt x="2592" y="20309"/>
                    <a:pt x="1433" y="20131"/>
                    <a:pt x="266" y="20131"/>
                  </a:cubicBezTo>
                  <a:cubicBezTo>
                    <a:pt x="238" y="20131"/>
                    <a:pt x="210" y="20131"/>
                    <a:pt x="182" y="20132"/>
                  </a:cubicBezTo>
                  <a:cubicBezTo>
                    <a:pt x="664" y="17735"/>
                    <a:pt x="723" y="15257"/>
                    <a:pt x="878" y="12824"/>
                  </a:cubicBezTo>
                  <a:cubicBezTo>
                    <a:pt x="1046" y="10222"/>
                    <a:pt x="1174" y="7617"/>
                    <a:pt x="1128" y="5006"/>
                  </a:cubicBezTo>
                  <a:cubicBezTo>
                    <a:pt x="1105" y="3560"/>
                    <a:pt x="1024" y="2110"/>
                    <a:pt x="873" y="668"/>
                  </a:cubicBezTo>
                  <a:cubicBezTo>
                    <a:pt x="1389" y="608"/>
                    <a:pt x="1909" y="577"/>
                    <a:pt x="2433" y="577"/>
                  </a:cubicBezTo>
                  <a:cubicBezTo>
                    <a:pt x="2468" y="577"/>
                    <a:pt x="2503" y="577"/>
                    <a:pt x="2538" y="577"/>
                  </a:cubicBezTo>
                  <a:cubicBezTo>
                    <a:pt x="3102" y="582"/>
                    <a:pt x="3661" y="654"/>
                    <a:pt x="4221" y="672"/>
                  </a:cubicBezTo>
                  <a:cubicBezTo>
                    <a:pt x="4386" y="677"/>
                    <a:pt x="4552" y="678"/>
                    <a:pt x="4718" y="678"/>
                  </a:cubicBezTo>
                  <a:cubicBezTo>
                    <a:pt x="4920" y="678"/>
                    <a:pt x="5122" y="676"/>
                    <a:pt x="5324" y="676"/>
                  </a:cubicBezTo>
                  <a:cubicBezTo>
                    <a:pt x="5490" y="676"/>
                    <a:pt x="5656" y="677"/>
                    <a:pt x="5821" y="682"/>
                  </a:cubicBezTo>
                  <a:cubicBezTo>
                    <a:pt x="6116" y="691"/>
                    <a:pt x="6411" y="700"/>
                    <a:pt x="6706" y="700"/>
                  </a:cubicBezTo>
                  <a:cubicBezTo>
                    <a:pt x="6957" y="700"/>
                    <a:pt x="7208" y="694"/>
                    <a:pt x="7458" y="677"/>
                  </a:cubicBezTo>
                  <a:cubicBezTo>
                    <a:pt x="8554" y="595"/>
                    <a:pt x="9650" y="477"/>
                    <a:pt x="10746" y="391"/>
                  </a:cubicBezTo>
                  <a:cubicBezTo>
                    <a:pt x="11301" y="345"/>
                    <a:pt x="11861" y="300"/>
                    <a:pt x="12415" y="250"/>
                  </a:cubicBezTo>
                  <a:cubicBezTo>
                    <a:pt x="12689" y="221"/>
                    <a:pt x="12977" y="169"/>
                    <a:pt x="13251" y="169"/>
                  </a:cubicBezTo>
                  <a:close/>
                  <a:moveTo>
                    <a:pt x="13223" y="0"/>
                  </a:moveTo>
                  <a:cubicBezTo>
                    <a:pt x="12769" y="0"/>
                    <a:pt x="12289" y="102"/>
                    <a:pt x="11847" y="140"/>
                  </a:cubicBezTo>
                  <a:cubicBezTo>
                    <a:pt x="10678" y="245"/>
                    <a:pt x="9505" y="318"/>
                    <a:pt x="8336" y="431"/>
                  </a:cubicBezTo>
                  <a:cubicBezTo>
                    <a:pt x="7784" y="484"/>
                    <a:pt x="7240" y="541"/>
                    <a:pt x="6685" y="541"/>
                  </a:cubicBezTo>
                  <a:cubicBezTo>
                    <a:pt x="6664" y="541"/>
                    <a:pt x="6643" y="541"/>
                    <a:pt x="6622" y="541"/>
                  </a:cubicBezTo>
                  <a:cubicBezTo>
                    <a:pt x="6030" y="541"/>
                    <a:pt x="5444" y="518"/>
                    <a:pt x="4857" y="518"/>
                  </a:cubicBezTo>
                  <a:cubicBezTo>
                    <a:pt x="4837" y="518"/>
                    <a:pt x="4817" y="518"/>
                    <a:pt x="4797" y="518"/>
                  </a:cubicBezTo>
                  <a:cubicBezTo>
                    <a:pt x="4154" y="518"/>
                    <a:pt x="3518" y="449"/>
                    <a:pt x="2874" y="427"/>
                  </a:cubicBezTo>
                  <a:cubicBezTo>
                    <a:pt x="2721" y="421"/>
                    <a:pt x="2568" y="418"/>
                    <a:pt x="2415" y="418"/>
                  </a:cubicBezTo>
                  <a:cubicBezTo>
                    <a:pt x="1881" y="418"/>
                    <a:pt x="1349" y="453"/>
                    <a:pt x="819" y="513"/>
                  </a:cubicBezTo>
                  <a:cubicBezTo>
                    <a:pt x="805" y="506"/>
                    <a:pt x="790" y="503"/>
                    <a:pt x="775" y="503"/>
                  </a:cubicBezTo>
                  <a:cubicBezTo>
                    <a:pt x="751" y="503"/>
                    <a:pt x="728" y="512"/>
                    <a:pt x="714" y="532"/>
                  </a:cubicBezTo>
                  <a:cubicBezTo>
                    <a:pt x="655" y="563"/>
                    <a:pt x="655" y="663"/>
                    <a:pt x="714" y="682"/>
                  </a:cubicBezTo>
                  <a:cubicBezTo>
                    <a:pt x="1251" y="5793"/>
                    <a:pt x="851" y="10936"/>
                    <a:pt x="505" y="16048"/>
                  </a:cubicBezTo>
                  <a:cubicBezTo>
                    <a:pt x="410" y="17439"/>
                    <a:pt x="291" y="18822"/>
                    <a:pt x="9" y="20186"/>
                  </a:cubicBezTo>
                  <a:cubicBezTo>
                    <a:pt x="0" y="20236"/>
                    <a:pt x="32" y="20291"/>
                    <a:pt x="87" y="20291"/>
                  </a:cubicBezTo>
                  <a:cubicBezTo>
                    <a:pt x="146" y="20290"/>
                    <a:pt x="206" y="20289"/>
                    <a:pt x="266" y="20289"/>
                  </a:cubicBezTo>
                  <a:cubicBezTo>
                    <a:pt x="1314" y="20289"/>
                    <a:pt x="2352" y="20433"/>
                    <a:pt x="3397" y="20464"/>
                  </a:cubicBezTo>
                  <a:cubicBezTo>
                    <a:pt x="3589" y="20468"/>
                    <a:pt x="3782" y="20471"/>
                    <a:pt x="3974" y="20471"/>
                  </a:cubicBezTo>
                  <a:cubicBezTo>
                    <a:pt x="4877" y="20471"/>
                    <a:pt x="5786" y="20424"/>
                    <a:pt x="6685" y="20386"/>
                  </a:cubicBezTo>
                  <a:cubicBezTo>
                    <a:pt x="8745" y="20304"/>
                    <a:pt x="10805" y="20241"/>
                    <a:pt x="12866" y="20104"/>
                  </a:cubicBezTo>
                  <a:cubicBezTo>
                    <a:pt x="14021" y="20022"/>
                    <a:pt x="15180" y="19922"/>
                    <a:pt x="16331" y="19772"/>
                  </a:cubicBezTo>
                  <a:cubicBezTo>
                    <a:pt x="16372" y="19768"/>
                    <a:pt x="16413" y="19741"/>
                    <a:pt x="16408" y="19691"/>
                  </a:cubicBezTo>
                  <a:cubicBezTo>
                    <a:pt x="16326" y="17098"/>
                    <a:pt x="16158" y="14506"/>
                    <a:pt x="16235" y="11910"/>
                  </a:cubicBezTo>
                  <a:cubicBezTo>
                    <a:pt x="16267" y="10895"/>
                    <a:pt x="16340" y="9881"/>
                    <a:pt x="16385" y="8867"/>
                  </a:cubicBezTo>
                  <a:cubicBezTo>
                    <a:pt x="16440" y="7621"/>
                    <a:pt x="16335" y="6393"/>
                    <a:pt x="16204" y="5156"/>
                  </a:cubicBezTo>
                  <a:cubicBezTo>
                    <a:pt x="16122" y="4383"/>
                    <a:pt x="16040" y="3606"/>
                    <a:pt x="15958" y="2833"/>
                  </a:cubicBezTo>
                  <a:cubicBezTo>
                    <a:pt x="15958" y="2824"/>
                    <a:pt x="15953" y="2819"/>
                    <a:pt x="15953" y="2810"/>
                  </a:cubicBezTo>
                  <a:cubicBezTo>
                    <a:pt x="15908" y="2523"/>
                    <a:pt x="15872" y="2260"/>
                    <a:pt x="15690" y="2014"/>
                  </a:cubicBezTo>
                  <a:cubicBezTo>
                    <a:pt x="15367" y="1573"/>
                    <a:pt x="14953" y="1173"/>
                    <a:pt x="14585" y="763"/>
                  </a:cubicBezTo>
                  <a:cubicBezTo>
                    <a:pt x="14289" y="431"/>
                    <a:pt x="13998" y="86"/>
                    <a:pt x="13539" y="18"/>
                  </a:cubicBezTo>
                  <a:cubicBezTo>
                    <a:pt x="13528" y="12"/>
                    <a:pt x="13517" y="10"/>
                    <a:pt x="13507" y="10"/>
                  </a:cubicBezTo>
                  <a:cubicBezTo>
                    <a:pt x="13499" y="10"/>
                    <a:pt x="13492" y="11"/>
                    <a:pt x="13484" y="13"/>
                  </a:cubicBezTo>
                  <a:cubicBezTo>
                    <a:pt x="13398" y="4"/>
                    <a:pt x="13311" y="0"/>
                    <a:pt x="13223" y="0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2805;p71">
              <a:extLst>
                <a:ext uri="{FF2B5EF4-FFF2-40B4-BE49-F238E27FC236}">
                  <a16:creationId xmlns:a16="http://schemas.microsoft.com/office/drawing/2014/main" id="{3DAB01DF-2351-8A47-658E-D3CE8EF621DC}"/>
                </a:ext>
              </a:extLst>
            </p:cNvPr>
            <p:cNvSpPr/>
            <p:nvPr/>
          </p:nvSpPr>
          <p:spPr>
            <a:xfrm>
              <a:off x="2288864" y="1752171"/>
              <a:ext cx="47017" cy="18996"/>
            </a:xfrm>
            <a:custGeom>
              <a:avLst/>
              <a:gdLst/>
              <a:ahLst/>
              <a:cxnLst/>
              <a:rect l="l" t="t" r="r" b="b"/>
              <a:pathLst>
                <a:path w="1094" h="442" extrusionOk="0">
                  <a:moveTo>
                    <a:pt x="929" y="0"/>
                  </a:moveTo>
                  <a:cubicBezTo>
                    <a:pt x="904" y="0"/>
                    <a:pt x="877" y="10"/>
                    <a:pt x="854" y="34"/>
                  </a:cubicBezTo>
                  <a:cubicBezTo>
                    <a:pt x="763" y="121"/>
                    <a:pt x="663" y="203"/>
                    <a:pt x="541" y="221"/>
                  </a:cubicBezTo>
                  <a:cubicBezTo>
                    <a:pt x="522" y="224"/>
                    <a:pt x="503" y="226"/>
                    <a:pt x="486" y="226"/>
                  </a:cubicBezTo>
                  <a:cubicBezTo>
                    <a:pt x="385" y="226"/>
                    <a:pt x="303" y="174"/>
                    <a:pt x="218" y="116"/>
                  </a:cubicBezTo>
                  <a:cubicBezTo>
                    <a:pt x="198" y="104"/>
                    <a:pt x="179" y="99"/>
                    <a:pt x="160" y="99"/>
                  </a:cubicBezTo>
                  <a:cubicBezTo>
                    <a:pt x="65" y="99"/>
                    <a:pt x="1" y="247"/>
                    <a:pt x="104" y="312"/>
                  </a:cubicBezTo>
                  <a:cubicBezTo>
                    <a:pt x="236" y="399"/>
                    <a:pt x="368" y="441"/>
                    <a:pt x="496" y="441"/>
                  </a:cubicBezTo>
                  <a:cubicBezTo>
                    <a:pt x="679" y="441"/>
                    <a:pt x="855" y="355"/>
                    <a:pt x="1013" y="194"/>
                  </a:cubicBezTo>
                  <a:cubicBezTo>
                    <a:pt x="1094" y="113"/>
                    <a:pt x="1016" y="0"/>
                    <a:pt x="929" y="0"/>
                  </a:cubicBezTo>
                  <a:close/>
                </a:path>
              </a:pathLst>
            </a:custGeom>
            <a:solidFill>
              <a:srgbClr val="6E6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2806;p71">
              <a:extLst>
                <a:ext uri="{FF2B5EF4-FFF2-40B4-BE49-F238E27FC236}">
                  <a16:creationId xmlns:a16="http://schemas.microsoft.com/office/drawing/2014/main" id="{E3B374DA-11CE-12BB-5C50-3FF24D9B10D6}"/>
                </a:ext>
              </a:extLst>
            </p:cNvPr>
            <p:cNvSpPr/>
            <p:nvPr/>
          </p:nvSpPr>
          <p:spPr>
            <a:xfrm>
              <a:off x="2279624" y="1623322"/>
              <a:ext cx="111441" cy="103017"/>
            </a:xfrm>
            <a:custGeom>
              <a:avLst/>
              <a:gdLst/>
              <a:ahLst/>
              <a:cxnLst/>
              <a:rect l="l" t="t" r="r" b="b"/>
              <a:pathLst>
                <a:path w="2593" h="2397" extrusionOk="0">
                  <a:moveTo>
                    <a:pt x="1256" y="827"/>
                  </a:moveTo>
                  <a:lnTo>
                    <a:pt x="1256" y="827"/>
                  </a:lnTo>
                  <a:cubicBezTo>
                    <a:pt x="1288" y="841"/>
                    <a:pt x="1319" y="850"/>
                    <a:pt x="1351" y="859"/>
                  </a:cubicBezTo>
                  <a:cubicBezTo>
                    <a:pt x="1351" y="863"/>
                    <a:pt x="1347" y="868"/>
                    <a:pt x="1342" y="872"/>
                  </a:cubicBezTo>
                  <a:cubicBezTo>
                    <a:pt x="1310" y="859"/>
                    <a:pt x="1278" y="845"/>
                    <a:pt x="1256" y="827"/>
                  </a:cubicBezTo>
                  <a:close/>
                  <a:moveTo>
                    <a:pt x="1359" y="1"/>
                  </a:moveTo>
                  <a:cubicBezTo>
                    <a:pt x="1265" y="1"/>
                    <a:pt x="1170" y="24"/>
                    <a:pt x="1119" y="95"/>
                  </a:cubicBezTo>
                  <a:cubicBezTo>
                    <a:pt x="1087" y="104"/>
                    <a:pt x="1056" y="117"/>
                    <a:pt x="1028" y="136"/>
                  </a:cubicBezTo>
                  <a:cubicBezTo>
                    <a:pt x="1006" y="149"/>
                    <a:pt x="992" y="163"/>
                    <a:pt x="978" y="177"/>
                  </a:cubicBezTo>
                  <a:cubicBezTo>
                    <a:pt x="837" y="254"/>
                    <a:pt x="765" y="408"/>
                    <a:pt x="883" y="577"/>
                  </a:cubicBezTo>
                  <a:cubicBezTo>
                    <a:pt x="896" y="595"/>
                    <a:pt x="915" y="613"/>
                    <a:pt x="933" y="631"/>
                  </a:cubicBezTo>
                  <a:cubicBezTo>
                    <a:pt x="901" y="663"/>
                    <a:pt x="883" y="713"/>
                    <a:pt x="906" y="772"/>
                  </a:cubicBezTo>
                  <a:cubicBezTo>
                    <a:pt x="956" y="922"/>
                    <a:pt x="1037" y="1022"/>
                    <a:pt x="1142" y="1086"/>
                  </a:cubicBezTo>
                  <a:cubicBezTo>
                    <a:pt x="1074" y="1182"/>
                    <a:pt x="1019" y="1291"/>
                    <a:pt x="992" y="1395"/>
                  </a:cubicBezTo>
                  <a:cubicBezTo>
                    <a:pt x="974" y="1386"/>
                    <a:pt x="960" y="1377"/>
                    <a:pt x="942" y="1373"/>
                  </a:cubicBezTo>
                  <a:cubicBezTo>
                    <a:pt x="878" y="1318"/>
                    <a:pt x="787" y="1277"/>
                    <a:pt x="696" y="1263"/>
                  </a:cubicBezTo>
                  <a:cubicBezTo>
                    <a:pt x="619" y="1231"/>
                    <a:pt x="540" y="1210"/>
                    <a:pt x="463" y="1210"/>
                  </a:cubicBezTo>
                  <a:cubicBezTo>
                    <a:pt x="409" y="1210"/>
                    <a:pt x="356" y="1221"/>
                    <a:pt x="305" y="1245"/>
                  </a:cubicBezTo>
                  <a:cubicBezTo>
                    <a:pt x="278" y="1254"/>
                    <a:pt x="251" y="1263"/>
                    <a:pt x="228" y="1282"/>
                  </a:cubicBezTo>
                  <a:cubicBezTo>
                    <a:pt x="160" y="1282"/>
                    <a:pt x="96" y="1313"/>
                    <a:pt x="55" y="1395"/>
                  </a:cubicBezTo>
                  <a:cubicBezTo>
                    <a:pt x="1" y="1509"/>
                    <a:pt x="32" y="1618"/>
                    <a:pt x="110" y="1700"/>
                  </a:cubicBezTo>
                  <a:cubicBezTo>
                    <a:pt x="151" y="1768"/>
                    <a:pt x="246" y="1850"/>
                    <a:pt x="346" y="1896"/>
                  </a:cubicBezTo>
                  <a:cubicBezTo>
                    <a:pt x="428" y="2096"/>
                    <a:pt x="801" y="2187"/>
                    <a:pt x="1074" y="2223"/>
                  </a:cubicBezTo>
                  <a:cubicBezTo>
                    <a:pt x="1151" y="2268"/>
                    <a:pt x="1238" y="2305"/>
                    <a:pt x="1329" y="2328"/>
                  </a:cubicBezTo>
                  <a:cubicBezTo>
                    <a:pt x="1338" y="2331"/>
                    <a:pt x="1348" y="2333"/>
                    <a:pt x="1357" y="2333"/>
                  </a:cubicBezTo>
                  <a:cubicBezTo>
                    <a:pt x="1370" y="2333"/>
                    <a:pt x="1382" y="2330"/>
                    <a:pt x="1392" y="2328"/>
                  </a:cubicBezTo>
                  <a:cubicBezTo>
                    <a:pt x="1442" y="2337"/>
                    <a:pt x="1492" y="2346"/>
                    <a:pt x="1542" y="2350"/>
                  </a:cubicBezTo>
                  <a:cubicBezTo>
                    <a:pt x="1650" y="2382"/>
                    <a:pt x="1754" y="2397"/>
                    <a:pt x="1870" y="2397"/>
                  </a:cubicBezTo>
                  <a:cubicBezTo>
                    <a:pt x="1886" y="2397"/>
                    <a:pt x="1903" y="2396"/>
                    <a:pt x="1920" y="2396"/>
                  </a:cubicBezTo>
                  <a:cubicBezTo>
                    <a:pt x="1938" y="2396"/>
                    <a:pt x="1956" y="2391"/>
                    <a:pt x="1970" y="2382"/>
                  </a:cubicBezTo>
                  <a:cubicBezTo>
                    <a:pt x="1996" y="2385"/>
                    <a:pt x="2023" y="2386"/>
                    <a:pt x="2049" y="2386"/>
                  </a:cubicBezTo>
                  <a:cubicBezTo>
                    <a:pt x="2114" y="2386"/>
                    <a:pt x="2176" y="2377"/>
                    <a:pt x="2224" y="2355"/>
                  </a:cubicBezTo>
                  <a:cubicBezTo>
                    <a:pt x="2231" y="2355"/>
                    <a:pt x="2238" y="2356"/>
                    <a:pt x="2245" y="2356"/>
                  </a:cubicBezTo>
                  <a:cubicBezTo>
                    <a:pt x="2294" y="2356"/>
                    <a:pt x="2344" y="2342"/>
                    <a:pt x="2388" y="2314"/>
                  </a:cubicBezTo>
                  <a:cubicBezTo>
                    <a:pt x="2479" y="2287"/>
                    <a:pt x="2552" y="2218"/>
                    <a:pt x="2584" y="2109"/>
                  </a:cubicBezTo>
                  <a:cubicBezTo>
                    <a:pt x="2593" y="2082"/>
                    <a:pt x="2579" y="2032"/>
                    <a:pt x="2552" y="2009"/>
                  </a:cubicBezTo>
                  <a:cubicBezTo>
                    <a:pt x="2479" y="1959"/>
                    <a:pt x="2415" y="1927"/>
                    <a:pt x="2329" y="1905"/>
                  </a:cubicBezTo>
                  <a:lnTo>
                    <a:pt x="2324" y="1905"/>
                  </a:lnTo>
                  <a:cubicBezTo>
                    <a:pt x="2220" y="1846"/>
                    <a:pt x="2111" y="1800"/>
                    <a:pt x="1979" y="1768"/>
                  </a:cubicBezTo>
                  <a:cubicBezTo>
                    <a:pt x="1971" y="1766"/>
                    <a:pt x="1964" y="1765"/>
                    <a:pt x="1956" y="1765"/>
                  </a:cubicBezTo>
                  <a:cubicBezTo>
                    <a:pt x="1928" y="1765"/>
                    <a:pt x="1900" y="1778"/>
                    <a:pt x="1879" y="1800"/>
                  </a:cubicBezTo>
                  <a:cubicBezTo>
                    <a:pt x="1842" y="1791"/>
                    <a:pt x="1811" y="1786"/>
                    <a:pt x="1774" y="1777"/>
                  </a:cubicBezTo>
                  <a:lnTo>
                    <a:pt x="1770" y="1777"/>
                  </a:lnTo>
                  <a:cubicBezTo>
                    <a:pt x="1774" y="1745"/>
                    <a:pt x="1783" y="1714"/>
                    <a:pt x="1788" y="1677"/>
                  </a:cubicBezTo>
                  <a:cubicBezTo>
                    <a:pt x="1788" y="1677"/>
                    <a:pt x="1788" y="1673"/>
                    <a:pt x="1788" y="1668"/>
                  </a:cubicBezTo>
                  <a:cubicBezTo>
                    <a:pt x="1797" y="1659"/>
                    <a:pt x="1806" y="1650"/>
                    <a:pt x="1811" y="1636"/>
                  </a:cubicBezTo>
                  <a:cubicBezTo>
                    <a:pt x="1879" y="1504"/>
                    <a:pt x="1906" y="1373"/>
                    <a:pt x="1892" y="1236"/>
                  </a:cubicBezTo>
                  <a:lnTo>
                    <a:pt x="1892" y="1236"/>
                  </a:lnTo>
                  <a:cubicBezTo>
                    <a:pt x="1919" y="1238"/>
                    <a:pt x="1946" y="1238"/>
                    <a:pt x="1973" y="1238"/>
                  </a:cubicBezTo>
                  <a:cubicBezTo>
                    <a:pt x="2123" y="1238"/>
                    <a:pt x="2273" y="1215"/>
                    <a:pt x="2415" y="1145"/>
                  </a:cubicBezTo>
                  <a:cubicBezTo>
                    <a:pt x="2525" y="1091"/>
                    <a:pt x="2493" y="954"/>
                    <a:pt x="2415" y="900"/>
                  </a:cubicBezTo>
                  <a:cubicBezTo>
                    <a:pt x="2475" y="850"/>
                    <a:pt x="2502" y="777"/>
                    <a:pt x="2475" y="672"/>
                  </a:cubicBezTo>
                  <a:cubicBezTo>
                    <a:pt x="2475" y="668"/>
                    <a:pt x="2470" y="663"/>
                    <a:pt x="2470" y="659"/>
                  </a:cubicBezTo>
                  <a:cubicBezTo>
                    <a:pt x="2475" y="609"/>
                    <a:pt x="2461" y="559"/>
                    <a:pt x="2434" y="522"/>
                  </a:cubicBezTo>
                  <a:cubicBezTo>
                    <a:pt x="2420" y="422"/>
                    <a:pt x="2361" y="327"/>
                    <a:pt x="2252" y="277"/>
                  </a:cubicBezTo>
                  <a:cubicBezTo>
                    <a:pt x="2215" y="258"/>
                    <a:pt x="2170" y="249"/>
                    <a:pt x="2124" y="245"/>
                  </a:cubicBezTo>
                  <a:cubicBezTo>
                    <a:pt x="2007" y="117"/>
                    <a:pt x="1834" y="8"/>
                    <a:pt x="1682" y="8"/>
                  </a:cubicBezTo>
                  <a:cubicBezTo>
                    <a:pt x="1639" y="8"/>
                    <a:pt x="1598" y="17"/>
                    <a:pt x="1560" y="36"/>
                  </a:cubicBezTo>
                  <a:cubicBezTo>
                    <a:pt x="1529" y="22"/>
                    <a:pt x="1492" y="13"/>
                    <a:pt x="1456" y="8"/>
                  </a:cubicBezTo>
                  <a:cubicBezTo>
                    <a:pt x="1425" y="4"/>
                    <a:pt x="1392" y="1"/>
                    <a:pt x="1359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895">
                <a:solidFill>
                  <a:schemeClr val="lt1"/>
                </a:solidFill>
                <a:cs typeface="+mn-ea"/>
                <a:sym typeface="Arial"/>
              </a:endParaRPr>
            </a:p>
          </p:txBody>
        </p:sp>
        <p:sp>
          <p:nvSpPr>
            <p:cNvPr id="479" name="Google Shape;2807;p71">
              <a:extLst>
                <a:ext uri="{FF2B5EF4-FFF2-40B4-BE49-F238E27FC236}">
                  <a16:creationId xmlns:a16="http://schemas.microsoft.com/office/drawing/2014/main" id="{FAA46CCE-800F-6781-5046-AD3FA3E1C9EA}"/>
                </a:ext>
              </a:extLst>
            </p:cNvPr>
            <p:cNvSpPr/>
            <p:nvPr/>
          </p:nvSpPr>
          <p:spPr>
            <a:xfrm>
              <a:off x="2276100" y="1621775"/>
              <a:ext cx="127686" cy="106498"/>
            </a:xfrm>
            <a:custGeom>
              <a:avLst/>
              <a:gdLst/>
              <a:ahLst/>
              <a:cxnLst/>
              <a:rect l="l" t="t" r="r" b="b"/>
              <a:pathLst>
                <a:path w="2971" h="2478" extrusionOk="0">
                  <a:moveTo>
                    <a:pt x="1480" y="112"/>
                  </a:moveTo>
                  <a:cubicBezTo>
                    <a:pt x="1718" y="112"/>
                    <a:pt x="1978" y="194"/>
                    <a:pt x="2206" y="294"/>
                  </a:cubicBezTo>
                  <a:cubicBezTo>
                    <a:pt x="2211" y="299"/>
                    <a:pt x="2220" y="299"/>
                    <a:pt x="2229" y="304"/>
                  </a:cubicBezTo>
                  <a:cubicBezTo>
                    <a:pt x="2370" y="385"/>
                    <a:pt x="2493" y="481"/>
                    <a:pt x="2543" y="608"/>
                  </a:cubicBezTo>
                  <a:cubicBezTo>
                    <a:pt x="2611" y="790"/>
                    <a:pt x="2443" y="904"/>
                    <a:pt x="2225" y="949"/>
                  </a:cubicBezTo>
                  <a:cubicBezTo>
                    <a:pt x="2149" y="966"/>
                    <a:pt x="2066" y="974"/>
                    <a:pt x="1981" y="974"/>
                  </a:cubicBezTo>
                  <a:cubicBezTo>
                    <a:pt x="1765" y="974"/>
                    <a:pt x="1530" y="922"/>
                    <a:pt x="1338" y="831"/>
                  </a:cubicBezTo>
                  <a:cubicBezTo>
                    <a:pt x="988" y="658"/>
                    <a:pt x="815" y="335"/>
                    <a:pt x="1147" y="181"/>
                  </a:cubicBezTo>
                  <a:cubicBezTo>
                    <a:pt x="1248" y="132"/>
                    <a:pt x="1361" y="112"/>
                    <a:pt x="1480" y="112"/>
                  </a:cubicBezTo>
                  <a:close/>
                  <a:moveTo>
                    <a:pt x="956" y="699"/>
                  </a:moveTo>
                  <a:lnTo>
                    <a:pt x="956" y="699"/>
                  </a:lnTo>
                  <a:cubicBezTo>
                    <a:pt x="1038" y="786"/>
                    <a:pt x="1147" y="863"/>
                    <a:pt x="1270" y="922"/>
                  </a:cubicBezTo>
                  <a:cubicBezTo>
                    <a:pt x="1283" y="927"/>
                    <a:pt x="1297" y="931"/>
                    <a:pt x="1310" y="940"/>
                  </a:cubicBezTo>
                  <a:cubicBezTo>
                    <a:pt x="1324" y="945"/>
                    <a:pt x="1342" y="954"/>
                    <a:pt x="1356" y="958"/>
                  </a:cubicBezTo>
                  <a:cubicBezTo>
                    <a:pt x="1429" y="981"/>
                    <a:pt x="1506" y="1004"/>
                    <a:pt x="1588" y="1027"/>
                  </a:cubicBezTo>
                  <a:cubicBezTo>
                    <a:pt x="1592" y="1027"/>
                    <a:pt x="1602" y="1031"/>
                    <a:pt x="1611" y="1031"/>
                  </a:cubicBezTo>
                  <a:cubicBezTo>
                    <a:pt x="1661" y="1045"/>
                    <a:pt x="1711" y="1054"/>
                    <a:pt x="1761" y="1063"/>
                  </a:cubicBezTo>
                  <a:lnTo>
                    <a:pt x="1770" y="1063"/>
                  </a:lnTo>
                  <a:cubicBezTo>
                    <a:pt x="1852" y="1068"/>
                    <a:pt x="1933" y="1077"/>
                    <a:pt x="2015" y="1086"/>
                  </a:cubicBezTo>
                  <a:cubicBezTo>
                    <a:pt x="2197" y="1086"/>
                    <a:pt x="2366" y="1054"/>
                    <a:pt x="2506" y="990"/>
                  </a:cubicBezTo>
                  <a:lnTo>
                    <a:pt x="2506" y="990"/>
                  </a:lnTo>
                  <a:cubicBezTo>
                    <a:pt x="2470" y="1036"/>
                    <a:pt x="2429" y="1072"/>
                    <a:pt x="2384" y="1104"/>
                  </a:cubicBezTo>
                  <a:cubicBezTo>
                    <a:pt x="2379" y="1118"/>
                    <a:pt x="2366" y="1131"/>
                    <a:pt x="2347" y="1140"/>
                  </a:cubicBezTo>
                  <a:cubicBezTo>
                    <a:pt x="2284" y="1233"/>
                    <a:pt x="2047" y="1264"/>
                    <a:pt x="1956" y="1264"/>
                  </a:cubicBezTo>
                  <a:cubicBezTo>
                    <a:pt x="1949" y="1264"/>
                    <a:pt x="1943" y="1263"/>
                    <a:pt x="1938" y="1263"/>
                  </a:cubicBezTo>
                  <a:cubicBezTo>
                    <a:pt x="1711" y="1245"/>
                    <a:pt x="1420" y="1199"/>
                    <a:pt x="1242" y="1036"/>
                  </a:cubicBezTo>
                  <a:cubicBezTo>
                    <a:pt x="1110" y="949"/>
                    <a:pt x="1006" y="836"/>
                    <a:pt x="956" y="699"/>
                  </a:cubicBezTo>
                  <a:close/>
                  <a:moveTo>
                    <a:pt x="1279" y="1222"/>
                  </a:moveTo>
                  <a:cubicBezTo>
                    <a:pt x="1379" y="1263"/>
                    <a:pt x="1492" y="1290"/>
                    <a:pt x="1606" y="1313"/>
                  </a:cubicBezTo>
                  <a:cubicBezTo>
                    <a:pt x="1702" y="1327"/>
                    <a:pt x="1797" y="1345"/>
                    <a:pt x="1893" y="1354"/>
                  </a:cubicBezTo>
                  <a:cubicBezTo>
                    <a:pt x="1883" y="1422"/>
                    <a:pt x="1874" y="1490"/>
                    <a:pt x="1856" y="1563"/>
                  </a:cubicBezTo>
                  <a:cubicBezTo>
                    <a:pt x="1843" y="1631"/>
                    <a:pt x="1833" y="1718"/>
                    <a:pt x="1797" y="1781"/>
                  </a:cubicBezTo>
                  <a:cubicBezTo>
                    <a:pt x="1722" y="1911"/>
                    <a:pt x="1639" y="1959"/>
                    <a:pt x="1543" y="1959"/>
                  </a:cubicBezTo>
                  <a:cubicBezTo>
                    <a:pt x="1470" y="1959"/>
                    <a:pt x="1389" y="1932"/>
                    <a:pt x="1297" y="1891"/>
                  </a:cubicBezTo>
                  <a:cubicBezTo>
                    <a:pt x="1188" y="1841"/>
                    <a:pt x="1115" y="1804"/>
                    <a:pt x="1088" y="1700"/>
                  </a:cubicBezTo>
                  <a:cubicBezTo>
                    <a:pt x="1069" y="1622"/>
                    <a:pt x="1101" y="1554"/>
                    <a:pt x="1142" y="1486"/>
                  </a:cubicBezTo>
                  <a:cubicBezTo>
                    <a:pt x="1151" y="1477"/>
                    <a:pt x="1156" y="1463"/>
                    <a:pt x="1160" y="1454"/>
                  </a:cubicBezTo>
                  <a:cubicBezTo>
                    <a:pt x="1165" y="1440"/>
                    <a:pt x="1169" y="1431"/>
                    <a:pt x="1174" y="1422"/>
                  </a:cubicBezTo>
                  <a:cubicBezTo>
                    <a:pt x="1210" y="1354"/>
                    <a:pt x="1242" y="1290"/>
                    <a:pt x="1279" y="1222"/>
                  </a:cubicBezTo>
                  <a:close/>
                  <a:moveTo>
                    <a:pt x="382" y="1319"/>
                  </a:moveTo>
                  <a:cubicBezTo>
                    <a:pt x="402" y="1319"/>
                    <a:pt x="422" y="1322"/>
                    <a:pt x="442" y="1327"/>
                  </a:cubicBezTo>
                  <a:cubicBezTo>
                    <a:pt x="465" y="1327"/>
                    <a:pt x="487" y="1331"/>
                    <a:pt x="510" y="1336"/>
                  </a:cubicBezTo>
                  <a:lnTo>
                    <a:pt x="515" y="1336"/>
                  </a:lnTo>
                  <a:cubicBezTo>
                    <a:pt x="674" y="1340"/>
                    <a:pt x="878" y="1413"/>
                    <a:pt x="1029" y="1472"/>
                  </a:cubicBezTo>
                  <a:cubicBezTo>
                    <a:pt x="992" y="1540"/>
                    <a:pt x="956" y="1613"/>
                    <a:pt x="960" y="1686"/>
                  </a:cubicBezTo>
                  <a:cubicBezTo>
                    <a:pt x="974" y="1868"/>
                    <a:pt x="1188" y="1959"/>
                    <a:pt x="1360" y="2013"/>
                  </a:cubicBezTo>
                  <a:cubicBezTo>
                    <a:pt x="1435" y="2038"/>
                    <a:pt x="1501" y="2050"/>
                    <a:pt x="1560" y="2050"/>
                  </a:cubicBezTo>
                  <a:cubicBezTo>
                    <a:pt x="1727" y="2050"/>
                    <a:pt x="1834" y="1958"/>
                    <a:pt x="1902" y="1827"/>
                  </a:cubicBezTo>
                  <a:cubicBezTo>
                    <a:pt x="2047" y="1868"/>
                    <a:pt x="2247" y="1922"/>
                    <a:pt x="2379" y="2009"/>
                  </a:cubicBezTo>
                  <a:lnTo>
                    <a:pt x="2384" y="2009"/>
                  </a:lnTo>
                  <a:cubicBezTo>
                    <a:pt x="2425" y="2018"/>
                    <a:pt x="2452" y="2036"/>
                    <a:pt x="2466" y="2059"/>
                  </a:cubicBezTo>
                  <a:lnTo>
                    <a:pt x="2479" y="2068"/>
                  </a:lnTo>
                  <a:lnTo>
                    <a:pt x="2493" y="2073"/>
                  </a:lnTo>
                  <a:cubicBezTo>
                    <a:pt x="2625" y="2100"/>
                    <a:pt x="2629" y="2236"/>
                    <a:pt x="2547" y="2286"/>
                  </a:cubicBezTo>
                  <a:cubicBezTo>
                    <a:pt x="2534" y="2295"/>
                    <a:pt x="2516" y="2304"/>
                    <a:pt x="2497" y="2309"/>
                  </a:cubicBezTo>
                  <a:cubicBezTo>
                    <a:pt x="2484" y="2318"/>
                    <a:pt x="2466" y="2323"/>
                    <a:pt x="2443" y="2327"/>
                  </a:cubicBezTo>
                  <a:cubicBezTo>
                    <a:pt x="2361" y="2364"/>
                    <a:pt x="2225" y="2373"/>
                    <a:pt x="2134" y="2377"/>
                  </a:cubicBezTo>
                  <a:cubicBezTo>
                    <a:pt x="2093" y="2380"/>
                    <a:pt x="2053" y="2381"/>
                    <a:pt x="2012" y="2381"/>
                  </a:cubicBezTo>
                  <a:cubicBezTo>
                    <a:pt x="1742" y="2381"/>
                    <a:pt x="1466" y="2330"/>
                    <a:pt x="1201" y="2259"/>
                  </a:cubicBezTo>
                  <a:cubicBezTo>
                    <a:pt x="906" y="2177"/>
                    <a:pt x="592" y="2068"/>
                    <a:pt x="365" y="1872"/>
                  </a:cubicBezTo>
                  <a:cubicBezTo>
                    <a:pt x="296" y="1813"/>
                    <a:pt x="210" y="1736"/>
                    <a:pt x="187" y="1654"/>
                  </a:cubicBezTo>
                  <a:cubicBezTo>
                    <a:pt x="160" y="1622"/>
                    <a:pt x="151" y="1595"/>
                    <a:pt x="160" y="1568"/>
                  </a:cubicBezTo>
                  <a:cubicBezTo>
                    <a:pt x="155" y="1554"/>
                    <a:pt x="155" y="1545"/>
                    <a:pt x="155" y="1531"/>
                  </a:cubicBezTo>
                  <a:cubicBezTo>
                    <a:pt x="155" y="1477"/>
                    <a:pt x="178" y="1427"/>
                    <a:pt x="224" y="1399"/>
                  </a:cubicBezTo>
                  <a:cubicBezTo>
                    <a:pt x="237" y="1377"/>
                    <a:pt x="255" y="1359"/>
                    <a:pt x="278" y="1345"/>
                  </a:cubicBezTo>
                  <a:cubicBezTo>
                    <a:pt x="310" y="1327"/>
                    <a:pt x="346" y="1319"/>
                    <a:pt x="382" y="1319"/>
                  </a:cubicBezTo>
                  <a:close/>
                  <a:moveTo>
                    <a:pt x="1425" y="1"/>
                  </a:moveTo>
                  <a:cubicBezTo>
                    <a:pt x="1233" y="1"/>
                    <a:pt x="1058" y="44"/>
                    <a:pt x="928" y="153"/>
                  </a:cubicBezTo>
                  <a:cubicBezTo>
                    <a:pt x="856" y="208"/>
                    <a:pt x="819" y="276"/>
                    <a:pt x="810" y="344"/>
                  </a:cubicBezTo>
                  <a:cubicBezTo>
                    <a:pt x="806" y="349"/>
                    <a:pt x="806" y="354"/>
                    <a:pt x="801" y="358"/>
                  </a:cubicBezTo>
                  <a:cubicBezTo>
                    <a:pt x="706" y="781"/>
                    <a:pt x="883" y="1036"/>
                    <a:pt x="1179" y="1181"/>
                  </a:cubicBezTo>
                  <a:cubicBezTo>
                    <a:pt x="1142" y="1249"/>
                    <a:pt x="1106" y="1318"/>
                    <a:pt x="1069" y="1390"/>
                  </a:cubicBezTo>
                  <a:cubicBezTo>
                    <a:pt x="899" y="1328"/>
                    <a:pt x="614" y="1238"/>
                    <a:pt x="387" y="1238"/>
                  </a:cubicBezTo>
                  <a:cubicBezTo>
                    <a:pt x="201" y="1238"/>
                    <a:pt x="53" y="1298"/>
                    <a:pt x="37" y="1481"/>
                  </a:cubicBezTo>
                  <a:cubicBezTo>
                    <a:pt x="1" y="1900"/>
                    <a:pt x="642" y="2177"/>
                    <a:pt x="1010" y="2295"/>
                  </a:cubicBezTo>
                  <a:cubicBezTo>
                    <a:pt x="1029" y="2300"/>
                    <a:pt x="1047" y="2309"/>
                    <a:pt x="1069" y="2314"/>
                  </a:cubicBezTo>
                  <a:cubicBezTo>
                    <a:pt x="1065" y="2318"/>
                    <a:pt x="1065" y="2318"/>
                    <a:pt x="1060" y="2323"/>
                  </a:cubicBezTo>
                  <a:lnTo>
                    <a:pt x="1060" y="2327"/>
                  </a:lnTo>
                  <a:cubicBezTo>
                    <a:pt x="1074" y="2327"/>
                    <a:pt x="1088" y="2332"/>
                    <a:pt x="1106" y="2336"/>
                  </a:cubicBezTo>
                  <a:cubicBezTo>
                    <a:pt x="1124" y="2341"/>
                    <a:pt x="1142" y="2345"/>
                    <a:pt x="1160" y="2350"/>
                  </a:cubicBezTo>
                  <a:lnTo>
                    <a:pt x="1169" y="2350"/>
                  </a:lnTo>
                  <a:cubicBezTo>
                    <a:pt x="1169" y="2345"/>
                    <a:pt x="1169" y="2345"/>
                    <a:pt x="1169" y="2341"/>
                  </a:cubicBezTo>
                  <a:cubicBezTo>
                    <a:pt x="1210" y="2354"/>
                    <a:pt x="1251" y="2364"/>
                    <a:pt x="1292" y="2377"/>
                  </a:cubicBezTo>
                  <a:cubicBezTo>
                    <a:pt x="1292" y="2377"/>
                    <a:pt x="1288" y="2377"/>
                    <a:pt x="1288" y="2382"/>
                  </a:cubicBezTo>
                  <a:cubicBezTo>
                    <a:pt x="1324" y="2395"/>
                    <a:pt x="1356" y="2404"/>
                    <a:pt x="1392" y="2414"/>
                  </a:cubicBezTo>
                  <a:cubicBezTo>
                    <a:pt x="1392" y="2409"/>
                    <a:pt x="1397" y="2404"/>
                    <a:pt x="1397" y="2400"/>
                  </a:cubicBezTo>
                  <a:cubicBezTo>
                    <a:pt x="1556" y="2436"/>
                    <a:pt x="1715" y="2459"/>
                    <a:pt x="1874" y="2468"/>
                  </a:cubicBezTo>
                  <a:cubicBezTo>
                    <a:pt x="1940" y="2473"/>
                    <a:pt x="2014" y="2477"/>
                    <a:pt x="2091" y="2477"/>
                  </a:cubicBezTo>
                  <a:cubicBezTo>
                    <a:pt x="2286" y="2477"/>
                    <a:pt x="2497" y="2451"/>
                    <a:pt x="2625" y="2350"/>
                  </a:cubicBezTo>
                  <a:cubicBezTo>
                    <a:pt x="2970" y="2077"/>
                    <a:pt x="2202" y="1818"/>
                    <a:pt x="1938" y="1741"/>
                  </a:cubicBezTo>
                  <a:cubicBezTo>
                    <a:pt x="1979" y="1627"/>
                    <a:pt x="2002" y="1490"/>
                    <a:pt x="2006" y="1363"/>
                  </a:cubicBezTo>
                  <a:cubicBezTo>
                    <a:pt x="2027" y="1364"/>
                    <a:pt x="2048" y="1364"/>
                    <a:pt x="2068" y="1364"/>
                  </a:cubicBezTo>
                  <a:cubicBezTo>
                    <a:pt x="2381" y="1364"/>
                    <a:pt x="2639" y="1259"/>
                    <a:pt x="2720" y="849"/>
                  </a:cubicBezTo>
                  <a:cubicBezTo>
                    <a:pt x="2720" y="826"/>
                    <a:pt x="2716" y="808"/>
                    <a:pt x="2707" y="790"/>
                  </a:cubicBezTo>
                  <a:cubicBezTo>
                    <a:pt x="2775" y="581"/>
                    <a:pt x="2525" y="331"/>
                    <a:pt x="2225" y="172"/>
                  </a:cubicBezTo>
                  <a:cubicBezTo>
                    <a:pt x="2211" y="165"/>
                    <a:pt x="2195" y="161"/>
                    <a:pt x="2183" y="161"/>
                  </a:cubicBezTo>
                  <a:cubicBezTo>
                    <a:pt x="2178" y="161"/>
                    <a:pt x="2174" y="161"/>
                    <a:pt x="2170" y="163"/>
                  </a:cubicBezTo>
                  <a:cubicBezTo>
                    <a:pt x="1932" y="69"/>
                    <a:pt x="1665" y="1"/>
                    <a:pt x="1425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2808;p71">
              <a:extLst>
                <a:ext uri="{FF2B5EF4-FFF2-40B4-BE49-F238E27FC236}">
                  <a16:creationId xmlns:a16="http://schemas.microsoft.com/office/drawing/2014/main" id="{D4776E55-9A2F-D686-086E-08F6C9F20CC0}"/>
                </a:ext>
              </a:extLst>
            </p:cNvPr>
            <p:cNvSpPr/>
            <p:nvPr/>
          </p:nvSpPr>
          <p:spPr>
            <a:xfrm>
              <a:off x="2306786" y="1718476"/>
              <a:ext cx="29354" cy="48006"/>
            </a:xfrm>
            <a:custGeom>
              <a:avLst/>
              <a:gdLst/>
              <a:ahLst/>
              <a:cxnLst/>
              <a:rect l="l" t="t" r="r" b="b"/>
              <a:pathLst>
                <a:path w="683" h="1117" extrusionOk="0">
                  <a:moveTo>
                    <a:pt x="359" y="1"/>
                  </a:moveTo>
                  <a:cubicBezTo>
                    <a:pt x="344" y="1"/>
                    <a:pt x="329" y="9"/>
                    <a:pt x="324" y="27"/>
                  </a:cubicBezTo>
                  <a:lnTo>
                    <a:pt x="10" y="1073"/>
                  </a:lnTo>
                  <a:cubicBezTo>
                    <a:pt x="1" y="1100"/>
                    <a:pt x="21" y="1117"/>
                    <a:pt x="43" y="1117"/>
                  </a:cubicBezTo>
                  <a:cubicBezTo>
                    <a:pt x="55" y="1117"/>
                    <a:pt x="68" y="1112"/>
                    <a:pt x="78" y="1100"/>
                  </a:cubicBezTo>
                  <a:cubicBezTo>
                    <a:pt x="305" y="800"/>
                    <a:pt x="501" y="477"/>
                    <a:pt x="669" y="141"/>
                  </a:cubicBezTo>
                  <a:cubicBezTo>
                    <a:pt x="683" y="114"/>
                    <a:pt x="661" y="82"/>
                    <a:pt x="638" y="82"/>
                  </a:cubicBezTo>
                  <a:cubicBezTo>
                    <a:pt x="630" y="82"/>
                    <a:pt x="622" y="86"/>
                    <a:pt x="615" y="95"/>
                  </a:cubicBezTo>
                  <a:cubicBezTo>
                    <a:pt x="601" y="109"/>
                    <a:pt x="587" y="127"/>
                    <a:pt x="578" y="141"/>
                  </a:cubicBezTo>
                  <a:cubicBezTo>
                    <a:pt x="574" y="118"/>
                    <a:pt x="560" y="104"/>
                    <a:pt x="542" y="104"/>
                  </a:cubicBezTo>
                  <a:cubicBezTo>
                    <a:pt x="537" y="100"/>
                    <a:pt x="533" y="91"/>
                    <a:pt x="524" y="86"/>
                  </a:cubicBezTo>
                  <a:cubicBezTo>
                    <a:pt x="524" y="86"/>
                    <a:pt x="519" y="82"/>
                    <a:pt x="515" y="77"/>
                  </a:cubicBezTo>
                  <a:cubicBezTo>
                    <a:pt x="510" y="75"/>
                    <a:pt x="506" y="74"/>
                    <a:pt x="501" y="74"/>
                  </a:cubicBezTo>
                  <a:cubicBezTo>
                    <a:pt x="496" y="74"/>
                    <a:pt x="492" y="75"/>
                    <a:pt x="487" y="77"/>
                  </a:cubicBezTo>
                  <a:cubicBezTo>
                    <a:pt x="481" y="71"/>
                    <a:pt x="473" y="68"/>
                    <a:pt x="464" y="68"/>
                  </a:cubicBezTo>
                  <a:cubicBezTo>
                    <a:pt x="452" y="68"/>
                    <a:pt x="440" y="73"/>
                    <a:pt x="433" y="86"/>
                  </a:cubicBezTo>
                  <a:cubicBezTo>
                    <a:pt x="428" y="91"/>
                    <a:pt x="428" y="95"/>
                    <a:pt x="424" y="104"/>
                  </a:cubicBezTo>
                  <a:cubicBezTo>
                    <a:pt x="419" y="86"/>
                    <a:pt x="401" y="77"/>
                    <a:pt x="387" y="77"/>
                  </a:cubicBezTo>
                  <a:cubicBezTo>
                    <a:pt x="387" y="68"/>
                    <a:pt x="392" y="54"/>
                    <a:pt x="396" y="45"/>
                  </a:cubicBezTo>
                  <a:cubicBezTo>
                    <a:pt x="405" y="18"/>
                    <a:pt x="382" y="1"/>
                    <a:pt x="359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1" name="组合 480">
            <a:extLst>
              <a:ext uri="{FF2B5EF4-FFF2-40B4-BE49-F238E27FC236}">
                <a16:creationId xmlns:a16="http://schemas.microsoft.com/office/drawing/2014/main" id="{E977C37E-A771-524F-35A6-D2C387AC80B5}"/>
              </a:ext>
            </a:extLst>
          </p:cNvPr>
          <p:cNvGrpSpPr/>
          <p:nvPr/>
        </p:nvGrpSpPr>
        <p:grpSpPr>
          <a:xfrm>
            <a:off x="4808854" y="3352483"/>
            <a:ext cx="2235567" cy="1029213"/>
            <a:chOff x="576406" y="1924676"/>
            <a:chExt cx="2235567" cy="1029213"/>
          </a:xfrm>
        </p:grpSpPr>
        <p:sp>
          <p:nvSpPr>
            <p:cNvPr id="482" name="文本框 481">
              <a:extLst>
                <a:ext uri="{FF2B5EF4-FFF2-40B4-BE49-F238E27FC236}">
                  <a16:creationId xmlns:a16="http://schemas.microsoft.com/office/drawing/2014/main" id="{F8CBE009-96D6-2FB1-3524-9B07D5E4F3E0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83" name="文本框 482">
              <a:extLst>
                <a:ext uri="{FF2B5EF4-FFF2-40B4-BE49-F238E27FC236}">
                  <a16:creationId xmlns:a16="http://schemas.microsoft.com/office/drawing/2014/main" id="{17C82ACA-0A83-1996-C4E4-88ABE79E212C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00" name="组合 499">
            <a:extLst>
              <a:ext uri="{FF2B5EF4-FFF2-40B4-BE49-F238E27FC236}">
                <a16:creationId xmlns:a16="http://schemas.microsoft.com/office/drawing/2014/main" id="{B6E38729-DC66-74FF-6EA0-39DBE5E34AEE}"/>
              </a:ext>
            </a:extLst>
          </p:cNvPr>
          <p:cNvGrpSpPr/>
          <p:nvPr/>
        </p:nvGrpSpPr>
        <p:grpSpPr>
          <a:xfrm>
            <a:off x="8057177" y="1605491"/>
            <a:ext cx="2379589" cy="3075518"/>
            <a:chOff x="1968677" y="1621775"/>
            <a:chExt cx="706550" cy="913186"/>
          </a:xfrm>
        </p:grpSpPr>
        <p:sp>
          <p:nvSpPr>
            <p:cNvPr id="501" name="Google Shape;2802;p71">
              <a:extLst>
                <a:ext uri="{FF2B5EF4-FFF2-40B4-BE49-F238E27FC236}">
                  <a16:creationId xmlns:a16="http://schemas.microsoft.com/office/drawing/2014/main" id="{2A7E5CE0-AAD3-9A79-E63E-4A7E97184956}"/>
                </a:ext>
              </a:extLst>
            </p:cNvPr>
            <p:cNvSpPr/>
            <p:nvPr/>
          </p:nvSpPr>
          <p:spPr>
            <a:xfrm>
              <a:off x="1972373" y="1659209"/>
              <a:ext cx="700533" cy="874076"/>
            </a:xfrm>
            <a:custGeom>
              <a:avLst/>
              <a:gdLst/>
              <a:ahLst/>
              <a:cxnLst/>
              <a:rect l="l" t="t" r="r" b="b"/>
              <a:pathLst>
                <a:path w="16300" h="20338" extrusionOk="0">
                  <a:moveTo>
                    <a:pt x="13084" y="1"/>
                  </a:moveTo>
                  <a:cubicBezTo>
                    <a:pt x="13084" y="1"/>
                    <a:pt x="9278" y="260"/>
                    <a:pt x="8346" y="351"/>
                  </a:cubicBezTo>
                  <a:cubicBezTo>
                    <a:pt x="7594" y="428"/>
                    <a:pt x="5214" y="473"/>
                    <a:pt x="4107" y="473"/>
                  </a:cubicBezTo>
                  <a:cubicBezTo>
                    <a:pt x="3842" y="473"/>
                    <a:pt x="3650" y="470"/>
                    <a:pt x="3571" y="465"/>
                  </a:cubicBezTo>
                  <a:cubicBezTo>
                    <a:pt x="3506" y="461"/>
                    <a:pt x="3389" y="459"/>
                    <a:pt x="3238" y="459"/>
                  </a:cubicBezTo>
                  <a:cubicBezTo>
                    <a:pt x="2434" y="459"/>
                    <a:pt x="660" y="510"/>
                    <a:pt x="660" y="510"/>
                  </a:cubicBezTo>
                  <a:cubicBezTo>
                    <a:pt x="660" y="510"/>
                    <a:pt x="951" y="3102"/>
                    <a:pt x="951" y="3334"/>
                  </a:cubicBezTo>
                  <a:cubicBezTo>
                    <a:pt x="951" y="3566"/>
                    <a:pt x="1092" y="6368"/>
                    <a:pt x="1042" y="6672"/>
                  </a:cubicBezTo>
                  <a:cubicBezTo>
                    <a:pt x="988" y="6977"/>
                    <a:pt x="828" y="10970"/>
                    <a:pt x="797" y="11470"/>
                  </a:cubicBezTo>
                  <a:cubicBezTo>
                    <a:pt x="760" y="11970"/>
                    <a:pt x="583" y="15254"/>
                    <a:pt x="533" y="15772"/>
                  </a:cubicBezTo>
                  <a:cubicBezTo>
                    <a:pt x="478" y="16290"/>
                    <a:pt x="1" y="20115"/>
                    <a:pt x="1" y="20115"/>
                  </a:cubicBezTo>
                  <a:cubicBezTo>
                    <a:pt x="1" y="20115"/>
                    <a:pt x="1306" y="20156"/>
                    <a:pt x="1865" y="20292"/>
                  </a:cubicBezTo>
                  <a:cubicBezTo>
                    <a:pt x="1995" y="20325"/>
                    <a:pt x="2328" y="20338"/>
                    <a:pt x="2775" y="20338"/>
                  </a:cubicBezTo>
                  <a:cubicBezTo>
                    <a:pt x="4250" y="20338"/>
                    <a:pt x="6966" y="20197"/>
                    <a:pt x="7695" y="20170"/>
                  </a:cubicBezTo>
                  <a:cubicBezTo>
                    <a:pt x="8646" y="20133"/>
                    <a:pt x="16245" y="19601"/>
                    <a:pt x="16245" y="19601"/>
                  </a:cubicBezTo>
                  <a:lnTo>
                    <a:pt x="16236" y="19287"/>
                  </a:lnTo>
                  <a:cubicBezTo>
                    <a:pt x="16236" y="19287"/>
                    <a:pt x="16049" y="13371"/>
                    <a:pt x="16054" y="12570"/>
                  </a:cubicBezTo>
                  <a:cubicBezTo>
                    <a:pt x="16058" y="11766"/>
                    <a:pt x="16186" y="9392"/>
                    <a:pt x="16245" y="8564"/>
                  </a:cubicBezTo>
                  <a:cubicBezTo>
                    <a:pt x="16299" y="7741"/>
                    <a:pt x="15904" y="3789"/>
                    <a:pt x="15726" y="2989"/>
                  </a:cubicBezTo>
                  <a:cubicBezTo>
                    <a:pt x="15549" y="2184"/>
                    <a:pt x="15181" y="1729"/>
                    <a:pt x="14699" y="1011"/>
                  </a:cubicBezTo>
                  <a:cubicBezTo>
                    <a:pt x="14221" y="292"/>
                    <a:pt x="13084" y="1"/>
                    <a:pt x="1308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2803;p71">
              <a:extLst>
                <a:ext uri="{FF2B5EF4-FFF2-40B4-BE49-F238E27FC236}">
                  <a16:creationId xmlns:a16="http://schemas.microsoft.com/office/drawing/2014/main" id="{53875F19-F49B-C437-4A51-B8C9174C2E83}"/>
                </a:ext>
              </a:extLst>
            </p:cNvPr>
            <p:cNvSpPr/>
            <p:nvPr/>
          </p:nvSpPr>
          <p:spPr>
            <a:xfrm>
              <a:off x="2552363" y="1663292"/>
              <a:ext cx="100997" cy="100911"/>
            </a:xfrm>
            <a:custGeom>
              <a:avLst/>
              <a:gdLst/>
              <a:ahLst/>
              <a:cxnLst/>
              <a:rect l="l" t="t" r="r" b="b"/>
              <a:pathLst>
                <a:path w="2350" h="2348" extrusionOk="0">
                  <a:moveTo>
                    <a:pt x="258" y="0"/>
                  </a:moveTo>
                  <a:cubicBezTo>
                    <a:pt x="128" y="0"/>
                    <a:pt x="1" y="142"/>
                    <a:pt x="89" y="279"/>
                  </a:cubicBezTo>
                  <a:cubicBezTo>
                    <a:pt x="130" y="343"/>
                    <a:pt x="176" y="402"/>
                    <a:pt x="221" y="465"/>
                  </a:cubicBezTo>
                  <a:cubicBezTo>
                    <a:pt x="194" y="511"/>
                    <a:pt x="190" y="570"/>
                    <a:pt x="217" y="634"/>
                  </a:cubicBezTo>
                  <a:cubicBezTo>
                    <a:pt x="262" y="729"/>
                    <a:pt x="303" y="825"/>
                    <a:pt x="353" y="920"/>
                  </a:cubicBezTo>
                  <a:cubicBezTo>
                    <a:pt x="353" y="1147"/>
                    <a:pt x="299" y="1384"/>
                    <a:pt x="240" y="1598"/>
                  </a:cubicBezTo>
                  <a:cubicBezTo>
                    <a:pt x="201" y="1737"/>
                    <a:pt x="313" y="1830"/>
                    <a:pt x="423" y="1830"/>
                  </a:cubicBezTo>
                  <a:cubicBezTo>
                    <a:pt x="442" y="1830"/>
                    <a:pt x="462" y="1827"/>
                    <a:pt x="481" y="1820"/>
                  </a:cubicBezTo>
                  <a:cubicBezTo>
                    <a:pt x="503" y="1830"/>
                    <a:pt x="526" y="1830"/>
                    <a:pt x="553" y="1830"/>
                  </a:cubicBezTo>
                  <a:cubicBezTo>
                    <a:pt x="623" y="1824"/>
                    <a:pt x="695" y="1821"/>
                    <a:pt x="768" y="1821"/>
                  </a:cubicBezTo>
                  <a:cubicBezTo>
                    <a:pt x="1210" y="1821"/>
                    <a:pt x="1684" y="1937"/>
                    <a:pt x="1977" y="2289"/>
                  </a:cubicBezTo>
                  <a:cubicBezTo>
                    <a:pt x="2011" y="2330"/>
                    <a:pt x="2053" y="2347"/>
                    <a:pt x="2096" y="2347"/>
                  </a:cubicBezTo>
                  <a:cubicBezTo>
                    <a:pt x="2222" y="2347"/>
                    <a:pt x="2349" y="2194"/>
                    <a:pt x="2268" y="2062"/>
                  </a:cubicBezTo>
                  <a:cubicBezTo>
                    <a:pt x="2113" y="1807"/>
                    <a:pt x="1877" y="1670"/>
                    <a:pt x="1658" y="1489"/>
                  </a:cubicBezTo>
                  <a:cubicBezTo>
                    <a:pt x="1627" y="1461"/>
                    <a:pt x="1599" y="1438"/>
                    <a:pt x="1567" y="1411"/>
                  </a:cubicBezTo>
                  <a:cubicBezTo>
                    <a:pt x="1563" y="1384"/>
                    <a:pt x="1549" y="1352"/>
                    <a:pt x="1531" y="1325"/>
                  </a:cubicBezTo>
                  <a:cubicBezTo>
                    <a:pt x="1422" y="1188"/>
                    <a:pt x="1313" y="1052"/>
                    <a:pt x="1204" y="916"/>
                  </a:cubicBezTo>
                  <a:cubicBezTo>
                    <a:pt x="1185" y="775"/>
                    <a:pt x="1058" y="693"/>
                    <a:pt x="922" y="670"/>
                  </a:cubicBezTo>
                  <a:cubicBezTo>
                    <a:pt x="890" y="638"/>
                    <a:pt x="853" y="606"/>
                    <a:pt x="822" y="574"/>
                  </a:cubicBezTo>
                  <a:cubicBezTo>
                    <a:pt x="781" y="538"/>
                    <a:pt x="740" y="497"/>
                    <a:pt x="699" y="461"/>
                  </a:cubicBezTo>
                  <a:cubicBezTo>
                    <a:pt x="653" y="415"/>
                    <a:pt x="612" y="365"/>
                    <a:pt x="576" y="315"/>
                  </a:cubicBezTo>
                  <a:cubicBezTo>
                    <a:pt x="526" y="224"/>
                    <a:pt x="462" y="133"/>
                    <a:pt x="381" y="51"/>
                  </a:cubicBezTo>
                  <a:cubicBezTo>
                    <a:pt x="344" y="15"/>
                    <a:pt x="301" y="0"/>
                    <a:pt x="258" y="0"/>
                  </a:cubicBezTo>
                  <a:close/>
                </a:path>
              </a:pathLst>
            </a:custGeom>
            <a:solidFill>
              <a:srgbClr val="FF61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895">
                <a:solidFill>
                  <a:schemeClr val="lt1"/>
                </a:solidFill>
                <a:cs typeface="+mn-ea"/>
                <a:sym typeface="Arial"/>
              </a:endParaRPr>
            </a:p>
          </p:txBody>
        </p:sp>
        <p:sp>
          <p:nvSpPr>
            <p:cNvPr id="503" name="Google Shape;2804;p71">
              <a:extLst>
                <a:ext uri="{FF2B5EF4-FFF2-40B4-BE49-F238E27FC236}">
                  <a16:creationId xmlns:a16="http://schemas.microsoft.com/office/drawing/2014/main" id="{7380A64A-DB81-59C1-478F-5C11321B8E93}"/>
                </a:ext>
              </a:extLst>
            </p:cNvPr>
            <p:cNvSpPr/>
            <p:nvPr/>
          </p:nvSpPr>
          <p:spPr>
            <a:xfrm>
              <a:off x="1968677" y="1655169"/>
              <a:ext cx="706550" cy="879792"/>
            </a:xfrm>
            <a:custGeom>
              <a:avLst/>
              <a:gdLst/>
              <a:ahLst/>
              <a:cxnLst/>
              <a:rect l="l" t="t" r="r" b="b"/>
              <a:pathLst>
                <a:path w="16440" h="20471" extrusionOk="0">
                  <a:moveTo>
                    <a:pt x="13689" y="231"/>
                  </a:moveTo>
                  <a:cubicBezTo>
                    <a:pt x="13816" y="272"/>
                    <a:pt x="13939" y="336"/>
                    <a:pt x="14052" y="436"/>
                  </a:cubicBezTo>
                  <a:cubicBezTo>
                    <a:pt x="14516" y="841"/>
                    <a:pt x="14907" y="1364"/>
                    <a:pt x="15317" y="1818"/>
                  </a:cubicBezTo>
                  <a:cubicBezTo>
                    <a:pt x="15494" y="2023"/>
                    <a:pt x="15676" y="2214"/>
                    <a:pt x="15735" y="2482"/>
                  </a:cubicBezTo>
                  <a:cubicBezTo>
                    <a:pt x="15740" y="2501"/>
                    <a:pt x="15744" y="2519"/>
                    <a:pt x="15744" y="2537"/>
                  </a:cubicBezTo>
                  <a:cubicBezTo>
                    <a:pt x="15379" y="2133"/>
                    <a:pt x="14862" y="1903"/>
                    <a:pt x="14327" y="1903"/>
                  </a:cubicBezTo>
                  <a:cubicBezTo>
                    <a:pt x="14175" y="1903"/>
                    <a:pt x="14022" y="1921"/>
                    <a:pt x="13871" y="1959"/>
                  </a:cubicBezTo>
                  <a:cubicBezTo>
                    <a:pt x="13971" y="1368"/>
                    <a:pt x="13989" y="750"/>
                    <a:pt x="13689" y="231"/>
                  </a:cubicBezTo>
                  <a:close/>
                  <a:moveTo>
                    <a:pt x="13251" y="169"/>
                  </a:moveTo>
                  <a:cubicBezTo>
                    <a:pt x="13324" y="169"/>
                    <a:pt x="13396" y="173"/>
                    <a:pt x="13466" y="181"/>
                  </a:cubicBezTo>
                  <a:cubicBezTo>
                    <a:pt x="13866" y="718"/>
                    <a:pt x="13811" y="1423"/>
                    <a:pt x="13693" y="2046"/>
                  </a:cubicBezTo>
                  <a:cubicBezTo>
                    <a:pt x="13685" y="2098"/>
                    <a:pt x="13719" y="2149"/>
                    <a:pt x="13770" y="2149"/>
                  </a:cubicBezTo>
                  <a:cubicBezTo>
                    <a:pt x="13778" y="2149"/>
                    <a:pt x="13785" y="2148"/>
                    <a:pt x="13793" y="2146"/>
                  </a:cubicBezTo>
                  <a:cubicBezTo>
                    <a:pt x="13969" y="2089"/>
                    <a:pt x="14150" y="2061"/>
                    <a:pt x="14329" y="2061"/>
                  </a:cubicBezTo>
                  <a:cubicBezTo>
                    <a:pt x="14876" y="2061"/>
                    <a:pt x="15408" y="2319"/>
                    <a:pt x="15744" y="2778"/>
                  </a:cubicBezTo>
                  <a:cubicBezTo>
                    <a:pt x="15758" y="2796"/>
                    <a:pt x="15771" y="2805"/>
                    <a:pt x="15790" y="2810"/>
                  </a:cubicBezTo>
                  <a:cubicBezTo>
                    <a:pt x="15794" y="2837"/>
                    <a:pt x="15799" y="2860"/>
                    <a:pt x="15803" y="2887"/>
                  </a:cubicBezTo>
                  <a:cubicBezTo>
                    <a:pt x="16003" y="4765"/>
                    <a:pt x="16308" y="6662"/>
                    <a:pt x="16235" y="8549"/>
                  </a:cubicBezTo>
                  <a:cubicBezTo>
                    <a:pt x="16199" y="9536"/>
                    <a:pt x="16131" y="10518"/>
                    <a:pt x="16090" y="11505"/>
                  </a:cubicBezTo>
                  <a:cubicBezTo>
                    <a:pt x="16035" y="12787"/>
                    <a:pt x="16044" y="14070"/>
                    <a:pt x="16085" y="15352"/>
                  </a:cubicBezTo>
                  <a:cubicBezTo>
                    <a:pt x="16126" y="16776"/>
                    <a:pt x="16199" y="18199"/>
                    <a:pt x="16244" y="19622"/>
                  </a:cubicBezTo>
                  <a:cubicBezTo>
                    <a:pt x="14234" y="19882"/>
                    <a:pt x="12211" y="20000"/>
                    <a:pt x="10182" y="20091"/>
                  </a:cubicBezTo>
                  <a:cubicBezTo>
                    <a:pt x="8072" y="20182"/>
                    <a:pt x="5958" y="20291"/>
                    <a:pt x="3843" y="20309"/>
                  </a:cubicBezTo>
                  <a:cubicBezTo>
                    <a:pt x="3815" y="20309"/>
                    <a:pt x="3787" y="20309"/>
                    <a:pt x="3760" y="20309"/>
                  </a:cubicBezTo>
                  <a:cubicBezTo>
                    <a:pt x="2592" y="20309"/>
                    <a:pt x="1433" y="20131"/>
                    <a:pt x="266" y="20131"/>
                  </a:cubicBezTo>
                  <a:cubicBezTo>
                    <a:pt x="238" y="20131"/>
                    <a:pt x="210" y="20131"/>
                    <a:pt x="182" y="20132"/>
                  </a:cubicBezTo>
                  <a:cubicBezTo>
                    <a:pt x="664" y="17735"/>
                    <a:pt x="723" y="15257"/>
                    <a:pt x="878" y="12824"/>
                  </a:cubicBezTo>
                  <a:cubicBezTo>
                    <a:pt x="1046" y="10222"/>
                    <a:pt x="1174" y="7617"/>
                    <a:pt x="1128" y="5006"/>
                  </a:cubicBezTo>
                  <a:cubicBezTo>
                    <a:pt x="1105" y="3560"/>
                    <a:pt x="1024" y="2110"/>
                    <a:pt x="873" y="668"/>
                  </a:cubicBezTo>
                  <a:cubicBezTo>
                    <a:pt x="1389" y="608"/>
                    <a:pt x="1909" y="577"/>
                    <a:pt x="2433" y="577"/>
                  </a:cubicBezTo>
                  <a:cubicBezTo>
                    <a:pt x="2468" y="577"/>
                    <a:pt x="2503" y="577"/>
                    <a:pt x="2538" y="577"/>
                  </a:cubicBezTo>
                  <a:cubicBezTo>
                    <a:pt x="3102" y="582"/>
                    <a:pt x="3661" y="654"/>
                    <a:pt x="4221" y="672"/>
                  </a:cubicBezTo>
                  <a:cubicBezTo>
                    <a:pt x="4386" y="677"/>
                    <a:pt x="4552" y="678"/>
                    <a:pt x="4718" y="678"/>
                  </a:cubicBezTo>
                  <a:cubicBezTo>
                    <a:pt x="4920" y="678"/>
                    <a:pt x="5122" y="676"/>
                    <a:pt x="5324" y="676"/>
                  </a:cubicBezTo>
                  <a:cubicBezTo>
                    <a:pt x="5490" y="676"/>
                    <a:pt x="5656" y="677"/>
                    <a:pt x="5821" y="682"/>
                  </a:cubicBezTo>
                  <a:cubicBezTo>
                    <a:pt x="6116" y="691"/>
                    <a:pt x="6411" y="700"/>
                    <a:pt x="6706" y="700"/>
                  </a:cubicBezTo>
                  <a:cubicBezTo>
                    <a:pt x="6957" y="700"/>
                    <a:pt x="7208" y="694"/>
                    <a:pt x="7458" y="677"/>
                  </a:cubicBezTo>
                  <a:cubicBezTo>
                    <a:pt x="8554" y="595"/>
                    <a:pt x="9650" y="477"/>
                    <a:pt x="10746" y="391"/>
                  </a:cubicBezTo>
                  <a:cubicBezTo>
                    <a:pt x="11301" y="345"/>
                    <a:pt x="11861" y="300"/>
                    <a:pt x="12415" y="250"/>
                  </a:cubicBezTo>
                  <a:cubicBezTo>
                    <a:pt x="12689" y="221"/>
                    <a:pt x="12977" y="169"/>
                    <a:pt x="13251" y="169"/>
                  </a:cubicBezTo>
                  <a:close/>
                  <a:moveTo>
                    <a:pt x="13223" y="0"/>
                  </a:moveTo>
                  <a:cubicBezTo>
                    <a:pt x="12769" y="0"/>
                    <a:pt x="12289" y="102"/>
                    <a:pt x="11847" y="140"/>
                  </a:cubicBezTo>
                  <a:cubicBezTo>
                    <a:pt x="10678" y="245"/>
                    <a:pt x="9505" y="318"/>
                    <a:pt x="8336" y="431"/>
                  </a:cubicBezTo>
                  <a:cubicBezTo>
                    <a:pt x="7784" y="484"/>
                    <a:pt x="7240" y="541"/>
                    <a:pt x="6685" y="541"/>
                  </a:cubicBezTo>
                  <a:cubicBezTo>
                    <a:pt x="6664" y="541"/>
                    <a:pt x="6643" y="541"/>
                    <a:pt x="6622" y="541"/>
                  </a:cubicBezTo>
                  <a:cubicBezTo>
                    <a:pt x="6030" y="541"/>
                    <a:pt x="5444" y="518"/>
                    <a:pt x="4857" y="518"/>
                  </a:cubicBezTo>
                  <a:cubicBezTo>
                    <a:pt x="4837" y="518"/>
                    <a:pt x="4817" y="518"/>
                    <a:pt x="4797" y="518"/>
                  </a:cubicBezTo>
                  <a:cubicBezTo>
                    <a:pt x="4154" y="518"/>
                    <a:pt x="3518" y="449"/>
                    <a:pt x="2874" y="427"/>
                  </a:cubicBezTo>
                  <a:cubicBezTo>
                    <a:pt x="2721" y="421"/>
                    <a:pt x="2568" y="418"/>
                    <a:pt x="2415" y="418"/>
                  </a:cubicBezTo>
                  <a:cubicBezTo>
                    <a:pt x="1881" y="418"/>
                    <a:pt x="1349" y="453"/>
                    <a:pt x="819" y="513"/>
                  </a:cubicBezTo>
                  <a:cubicBezTo>
                    <a:pt x="805" y="506"/>
                    <a:pt x="790" y="503"/>
                    <a:pt x="775" y="503"/>
                  </a:cubicBezTo>
                  <a:cubicBezTo>
                    <a:pt x="751" y="503"/>
                    <a:pt x="728" y="512"/>
                    <a:pt x="714" y="532"/>
                  </a:cubicBezTo>
                  <a:cubicBezTo>
                    <a:pt x="655" y="563"/>
                    <a:pt x="655" y="663"/>
                    <a:pt x="714" y="682"/>
                  </a:cubicBezTo>
                  <a:cubicBezTo>
                    <a:pt x="1251" y="5793"/>
                    <a:pt x="851" y="10936"/>
                    <a:pt x="505" y="16048"/>
                  </a:cubicBezTo>
                  <a:cubicBezTo>
                    <a:pt x="410" y="17439"/>
                    <a:pt x="291" y="18822"/>
                    <a:pt x="9" y="20186"/>
                  </a:cubicBezTo>
                  <a:cubicBezTo>
                    <a:pt x="0" y="20236"/>
                    <a:pt x="32" y="20291"/>
                    <a:pt x="87" y="20291"/>
                  </a:cubicBezTo>
                  <a:cubicBezTo>
                    <a:pt x="146" y="20290"/>
                    <a:pt x="206" y="20289"/>
                    <a:pt x="266" y="20289"/>
                  </a:cubicBezTo>
                  <a:cubicBezTo>
                    <a:pt x="1314" y="20289"/>
                    <a:pt x="2352" y="20433"/>
                    <a:pt x="3397" y="20464"/>
                  </a:cubicBezTo>
                  <a:cubicBezTo>
                    <a:pt x="3589" y="20468"/>
                    <a:pt x="3782" y="20471"/>
                    <a:pt x="3974" y="20471"/>
                  </a:cubicBezTo>
                  <a:cubicBezTo>
                    <a:pt x="4877" y="20471"/>
                    <a:pt x="5786" y="20424"/>
                    <a:pt x="6685" y="20386"/>
                  </a:cubicBezTo>
                  <a:cubicBezTo>
                    <a:pt x="8745" y="20304"/>
                    <a:pt x="10805" y="20241"/>
                    <a:pt x="12866" y="20104"/>
                  </a:cubicBezTo>
                  <a:cubicBezTo>
                    <a:pt x="14021" y="20022"/>
                    <a:pt x="15180" y="19922"/>
                    <a:pt x="16331" y="19772"/>
                  </a:cubicBezTo>
                  <a:cubicBezTo>
                    <a:pt x="16372" y="19768"/>
                    <a:pt x="16413" y="19741"/>
                    <a:pt x="16408" y="19691"/>
                  </a:cubicBezTo>
                  <a:cubicBezTo>
                    <a:pt x="16326" y="17098"/>
                    <a:pt x="16158" y="14506"/>
                    <a:pt x="16235" y="11910"/>
                  </a:cubicBezTo>
                  <a:cubicBezTo>
                    <a:pt x="16267" y="10895"/>
                    <a:pt x="16340" y="9881"/>
                    <a:pt x="16385" y="8867"/>
                  </a:cubicBezTo>
                  <a:cubicBezTo>
                    <a:pt x="16440" y="7621"/>
                    <a:pt x="16335" y="6393"/>
                    <a:pt x="16204" y="5156"/>
                  </a:cubicBezTo>
                  <a:cubicBezTo>
                    <a:pt x="16122" y="4383"/>
                    <a:pt x="16040" y="3606"/>
                    <a:pt x="15958" y="2833"/>
                  </a:cubicBezTo>
                  <a:cubicBezTo>
                    <a:pt x="15958" y="2824"/>
                    <a:pt x="15953" y="2819"/>
                    <a:pt x="15953" y="2810"/>
                  </a:cubicBezTo>
                  <a:cubicBezTo>
                    <a:pt x="15908" y="2523"/>
                    <a:pt x="15872" y="2260"/>
                    <a:pt x="15690" y="2014"/>
                  </a:cubicBezTo>
                  <a:cubicBezTo>
                    <a:pt x="15367" y="1573"/>
                    <a:pt x="14953" y="1173"/>
                    <a:pt x="14585" y="763"/>
                  </a:cubicBezTo>
                  <a:cubicBezTo>
                    <a:pt x="14289" y="431"/>
                    <a:pt x="13998" y="86"/>
                    <a:pt x="13539" y="18"/>
                  </a:cubicBezTo>
                  <a:cubicBezTo>
                    <a:pt x="13528" y="12"/>
                    <a:pt x="13517" y="10"/>
                    <a:pt x="13507" y="10"/>
                  </a:cubicBezTo>
                  <a:cubicBezTo>
                    <a:pt x="13499" y="10"/>
                    <a:pt x="13492" y="11"/>
                    <a:pt x="13484" y="13"/>
                  </a:cubicBezTo>
                  <a:cubicBezTo>
                    <a:pt x="13398" y="4"/>
                    <a:pt x="13311" y="0"/>
                    <a:pt x="13223" y="0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2805;p71">
              <a:extLst>
                <a:ext uri="{FF2B5EF4-FFF2-40B4-BE49-F238E27FC236}">
                  <a16:creationId xmlns:a16="http://schemas.microsoft.com/office/drawing/2014/main" id="{41629225-F42A-25C6-C40E-68CD3D4DD0C4}"/>
                </a:ext>
              </a:extLst>
            </p:cNvPr>
            <p:cNvSpPr/>
            <p:nvPr/>
          </p:nvSpPr>
          <p:spPr>
            <a:xfrm>
              <a:off x="2288864" y="1752171"/>
              <a:ext cx="47017" cy="18996"/>
            </a:xfrm>
            <a:custGeom>
              <a:avLst/>
              <a:gdLst/>
              <a:ahLst/>
              <a:cxnLst/>
              <a:rect l="l" t="t" r="r" b="b"/>
              <a:pathLst>
                <a:path w="1094" h="442" extrusionOk="0">
                  <a:moveTo>
                    <a:pt x="929" y="0"/>
                  </a:moveTo>
                  <a:cubicBezTo>
                    <a:pt x="904" y="0"/>
                    <a:pt x="877" y="10"/>
                    <a:pt x="854" y="34"/>
                  </a:cubicBezTo>
                  <a:cubicBezTo>
                    <a:pt x="763" y="121"/>
                    <a:pt x="663" y="203"/>
                    <a:pt x="541" y="221"/>
                  </a:cubicBezTo>
                  <a:cubicBezTo>
                    <a:pt x="522" y="224"/>
                    <a:pt x="503" y="226"/>
                    <a:pt x="486" y="226"/>
                  </a:cubicBezTo>
                  <a:cubicBezTo>
                    <a:pt x="385" y="226"/>
                    <a:pt x="303" y="174"/>
                    <a:pt x="218" y="116"/>
                  </a:cubicBezTo>
                  <a:cubicBezTo>
                    <a:pt x="198" y="104"/>
                    <a:pt x="179" y="99"/>
                    <a:pt x="160" y="99"/>
                  </a:cubicBezTo>
                  <a:cubicBezTo>
                    <a:pt x="65" y="99"/>
                    <a:pt x="1" y="247"/>
                    <a:pt x="104" y="312"/>
                  </a:cubicBezTo>
                  <a:cubicBezTo>
                    <a:pt x="236" y="399"/>
                    <a:pt x="368" y="441"/>
                    <a:pt x="496" y="441"/>
                  </a:cubicBezTo>
                  <a:cubicBezTo>
                    <a:pt x="679" y="441"/>
                    <a:pt x="855" y="355"/>
                    <a:pt x="1013" y="194"/>
                  </a:cubicBezTo>
                  <a:cubicBezTo>
                    <a:pt x="1094" y="113"/>
                    <a:pt x="1016" y="0"/>
                    <a:pt x="929" y="0"/>
                  </a:cubicBezTo>
                  <a:close/>
                </a:path>
              </a:pathLst>
            </a:custGeom>
            <a:solidFill>
              <a:srgbClr val="6E6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2806;p71">
              <a:extLst>
                <a:ext uri="{FF2B5EF4-FFF2-40B4-BE49-F238E27FC236}">
                  <a16:creationId xmlns:a16="http://schemas.microsoft.com/office/drawing/2014/main" id="{F090BC40-218E-6D2A-D6B9-B2480239535A}"/>
                </a:ext>
              </a:extLst>
            </p:cNvPr>
            <p:cNvSpPr/>
            <p:nvPr/>
          </p:nvSpPr>
          <p:spPr>
            <a:xfrm>
              <a:off x="2279624" y="1623322"/>
              <a:ext cx="111441" cy="103017"/>
            </a:xfrm>
            <a:custGeom>
              <a:avLst/>
              <a:gdLst/>
              <a:ahLst/>
              <a:cxnLst/>
              <a:rect l="l" t="t" r="r" b="b"/>
              <a:pathLst>
                <a:path w="2593" h="2397" extrusionOk="0">
                  <a:moveTo>
                    <a:pt x="1256" y="827"/>
                  </a:moveTo>
                  <a:lnTo>
                    <a:pt x="1256" y="827"/>
                  </a:lnTo>
                  <a:cubicBezTo>
                    <a:pt x="1288" y="841"/>
                    <a:pt x="1319" y="850"/>
                    <a:pt x="1351" y="859"/>
                  </a:cubicBezTo>
                  <a:cubicBezTo>
                    <a:pt x="1351" y="863"/>
                    <a:pt x="1347" y="868"/>
                    <a:pt x="1342" y="872"/>
                  </a:cubicBezTo>
                  <a:cubicBezTo>
                    <a:pt x="1310" y="859"/>
                    <a:pt x="1278" y="845"/>
                    <a:pt x="1256" y="827"/>
                  </a:cubicBezTo>
                  <a:close/>
                  <a:moveTo>
                    <a:pt x="1359" y="1"/>
                  </a:moveTo>
                  <a:cubicBezTo>
                    <a:pt x="1265" y="1"/>
                    <a:pt x="1170" y="24"/>
                    <a:pt x="1119" y="95"/>
                  </a:cubicBezTo>
                  <a:cubicBezTo>
                    <a:pt x="1087" y="104"/>
                    <a:pt x="1056" y="117"/>
                    <a:pt x="1028" y="136"/>
                  </a:cubicBezTo>
                  <a:cubicBezTo>
                    <a:pt x="1006" y="149"/>
                    <a:pt x="992" y="163"/>
                    <a:pt x="978" y="177"/>
                  </a:cubicBezTo>
                  <a:cubicBezTo>
                    <a:pt x="837" y="254"/>
                    <a:pt x="765" y="408"/>
                    <a:pt x="883" y="577"/>
                  </a:cubicBezTo>
                  <a:cubicBezTo>
                    <a:pt x="896" y="595"/>
                    <a:pt x="915" y="613"/>
                    <a:pt x="933" y="631"/>
                  </a:cubicBezTo>
                  <a:cubicBezTo>
                    <a:pt x="901" y="663"/>
                    <a:pt x="883" y="713"/>
                    <a:pt x="906" y="772"/>
                  </a:cubicBezTo>
                  <a:cubicBezTo>
                    <a:pt x="956" y="922"/>
                    <a:pt x="1037" y="1022"/>
                    <a:pt x="1142" y="1086"/>
                  </a:cubicBezTo>
                  <a:cubicBezTo>
                    <a:pt x="1074" y="1182"/>
                    <a:pt x="1019" y="1291"/>
                    <a:pt x="992" y="1395"/>
                  </a:cubicBezTo>
                  <a:cubicBezTo>
                    <a:pt x="974" y="1386"/>
                    <a:pt x="960" y="1377"/>
                    <a:pt x="942" y="1373"/>
                  </a:cubicBezTo>
                  <a:cubicBezTo>
                    <a:pt x="878" y="1318"/>
                    <a:pt x="787" y="1277"/>
                    <a:pt x="696" y="1263"/>
                  </a:cubicBezTo>
                  <a:cubicBezTo>
                    <a:pt x="619" y="1231"/>
                    <a:pt x="540" y="1210"/>
                    <a:pt x="463" y="1210"/>
                  </a:cubicBezTo>
                  <a:cubicBezTo>
                    <a:pt x="409" y="1210"/>
                    <a:pt x="356" y="1221"/>
                    <a:pt x="305" y="1245"/>
                  </a:cubicBezTo>
                  <a:cubicBezTo>
                    <a:pt x="278" y="1254"/>
                    <a:pt x="251" y="1263"/>
                    <a:pt x="228" y="1282"/>
                  </a:cubicBezTo>
                  <a:cubicBezTo>
                    <a:pt x="160" y="1282"/>
                    <a:pt x="96" y="1313"/>
                    <a:pt x="55" y="1395"/>
                  </a:cubicBezTo>
                  <a:cubicBezTo>
                    <a:pt x="1" y="1509"/>
                    <a:pt x="32" y="1618"/>
                    <a:pt x="110" y="1700"/>
                  </a:cubicBezTo>
                  <a:cubicBezTo>
                    <a:pt x="151" y="1768"/>
                    <a:pt x="246" y="1850"/>
                    <a:pt x="346" y="1896"/>
                  </a:cubicBezTo>
                  <a:cubicBezTo>
                    <a:pt x="428" y="2096"/>
                    <a:pt x="801" y="2187"/>
                    <a:pt x="1074" y="2223"/>
                  </a:cubicBezTo>
                  <a:cubicBezTo>
                    <a:pt x="1151" y="2268"/>
                    <a:pt x="1238" y="2305"/>
                    <a:pt x="1329" y="2328"/>
                  </a:cubicBezTo>
                  <a:cubicBezTo>
                    <a:pt x="1338" y="2331"/>
                    <a:pt x="1348" y="2333"/>
                    <a:pt x="1357" y="2333"/>
                  </a:cubicBezTo>
                  <a:cubicBezTo>
                    <a:pt x="1370" y="2333"/>
                    <a:pt x="1382" y="2330"/>
                    <a:pt x="1392" y="2328"/>
                  </a:cubicBezTo>
                  <a:cubicBezTo>
                    <a:pt x="1442" y="2337"/>
                    <a:pt x="1492" y="2346"/>
                    <a:pt x="1542" y="2350"/>
                  </a:cubicBezTo>
                  <a:cubicBezTo>
                    <a:pt x="1650" y="2382"/>
                    <a:pt x="1754" y="2397"/>
                    <a:pt x="1870" y="2397"/>
                  </a:cubicBezTo>
                  <a:cubicBezTo>
                    <a:pt x="1886" y="2397"/>
                    <a:pt x="1903" y="2396"/>
                    <a:pt x="1920" y="2396"/>
                  </a:cubicBezTo>
                  <a:cubicBezTo>
                    <a:pt x="1938" y="2396"/>
                    <a:pt x="1956" y="2391"/>
                    <a:pt x="1970" y="2382"/>
                  </a:cubicBezTo>
                  <a:cubicBezTo>
                    <a:pt x="1996" y="2385"/>
                    <a:pt x="2023" y="2386"/>
                    <a:pt x="2049" y="2386"/>
                  </a:cubicBezTo>
                  <a:cubicBezTo>
                    <a:pt x="2114" y="2386"/>
                    <a:pt x="2176" y="2377"/>
                    <a:pt x="2224" y="2355"/>
                  </a:cubicBezTo>
                  <a:cubicBezTo>
                    <a:pt x="2231" y="2355"/>
                    <a:pt x="2238" y="2356"/>
                    <a:pt x="2245" y="2356"/>
                  </a:cubicBezTo>
                  <a:cubicBezTo>
                    <a:pt x="2294" y="2356"/>
                    <a:pt x="2344" y="2342"/>
                    <a:pt x="2388" y="2314"/>
                  </a:cubicBezTo>
                  <a:cubicBezTo>
                    <a:pt x="2479" y="2287"/>
                    <a:pt x="2552" y="2218"/>
                    <a:pt x="2584" y="2109"/>
                  </a:cubicBezTo>
                  <a:cubicBezTo>
                    <a:pt x="2593" y="2082"/>
                    <a:pt x="2579" y="2032"/>
                    <a:pt x="2552" y="2009"/>
                  </a:cubicBezTo>
                  <a:cubicBezTo>
                    <a:pt x="2479" y="1959"/>
                    <a:pt x="2415" y="1927"/>
                    <a:pt x="2329" y="1905"/>
                  </a:cubicBezTo>
                  <a:lnTo>
                    <a:pt x="2324" y="1905"/>
                  </a:lnTo>
                  <a:cubicBezTo>
                    <a:pt x="2220" y="1846"/>
                    <a:pt x="2111" y="1800"/>
                    <a:pt x="1979" y="1768"/>
                  </a:cubicBezTo>
                  <a:cubicBezTo>
                    <a:pt x="1971" y="1766"/>
                    <a:pt x="1964" y="1765"/>
                    <a:pt x="1956" y="1765"/>
                  </a:cubicBezTo>
                  <a:cubicBezTo>
                    <a:pt x="1928" y="1765"/>
                    <a:pt x="1900" y="1778"/>
                    <a:pt x="1879" y="1800"/>
                  </a:cubicBezTo>
                  <a:cubicBezTo>
                    <a:pt x="1842" y="1791"/>
                    <a:pt x="1811" y="1786"/>
                    <a:pt x="1774" y="1777"/>
                  </a:cubicBezTo>
                  <a:lnTo>
                    <a:pt x="1770" y="1777"/>
                  </a:lnTo>
                  <a:cubicBezTo>
                    <a:pt x="1774" y="1745"/>
                    <a:pt x="1783" y="1714"/>
                    <a:pt x="1788" y="1677"/>
                  </a:cubicBezTo>
                  <a:cubicBezTo>
                    <a:pt x="1788" y="1677"/>
                    <a:pt x="1788" y="1673"/>
                    <a:pt x="1788" y="1668"/>
                  </a:cubicBezTo>
                  <a:cubicBezTo>
                    <a:pt x="1797" y="1659"/>
                    <a:pt x="1806" y="1650"/>
                    <a:pt x="1811" y="1636"/>
                  </a:cubicBezTo>
                  <a:cubicBezTo>
                    <a:pt x="1879" y="1504"/>
                    <a:pt x="1906" y="1373"/>
                    <a:pt x="1892" y="1236"/>
                  </a:cubicBezTo>
                  <a:lnTo>
                    <a:pt x="1892" y="1236"/>
                  </a:lnTo>
                  <a:cubicBezTo>
                    <a:pt x="1919" y="1238"/>
                    <a:pt x="1946" y="1238"/>
                    <a:pt x="1973" y="1238"/>
                  </a:cubicBezTo>
                  <a:cubicBezTo>
                    <a:pt x="2123" y="1238"/>
                    <a:pt x="2273" y="1215"/>
                    <a:pt x="2415" y="1145"/>
                  </a:cubicBezTo>
                  <a:cubicBezTo>
                    <a:pt x="2525" y="1091"/>
                    <a:pt x="2493" y="954"/>
                    <a:pt x="2415" y="900"/>
                  </a:cubicBezTo>
                  <a:cubicBezTo>
                    <a:pt x="2475" y="850"/>
                    <a:pt x="2502" y="777"/>
                    <a:pt x="2475" y="672"/>
                  </a:cubicBezTo>
                  <a:cubicBezTo>
                    <a:pt x="2475" y="668"/>
                    <a:pt x="2470" y="663"/>
                    <a:pt x="2470" y="659"/>
                  </a:cubicBezTo>
                  <a:cubicBezTo>
                    <a:pt x="2475" y="609"/>
                    <a:pt x="2461" y="559"/>
                    <a:pt x="2434" y="522"/>
                  </a:cubicBezTo>
                  <a:cubicBezTo>
                    <a:pt x="2420" y="422"/>
                    <a:pt x="2361" y="327"/>
                    <a:pt x="2252" y="277"/>
                  </a:cubicBezTo>
                  <a:cubicBezTo>
                    <a:pt x="2215" y="258"/>
                    <a:pt x="2170" y="249"/>
                    <a:pt x="2124" y="245"/>
                  </a:cubicBezTo>
                  <a:cubicBezTo>
                    <a:pt x="2007" y="117"/>
                    <a:pt x="1834" y="8"/>
                    <a:pt x="1682" y="8"/>
                  </a:cubicBezTo>
                  <a:cubicBezTo>
                    <a:pt x="1639" y="8"/>
                    <a:pt x="1598" y="17"/>
                    <a:pt x="1560" y="36"/>
                  </a:cubicBezTo>
                  <a:cubicBezTo>
                    <a:pt x="1529" y="22"/>
                    <a:pt x="1492" y="13"/>
                    <a:pt x="1456" y="8"/>
                  </a:cubicBezTo>
                  <a:cubicBezTo>
                    <a:pt x="1425" y="4"/>
                    <a:pt x="1392" y="1"/>
                    <a:pt x="1359" y="1"/>
                  </a:cubicBezTo>
                  <a:close/>
                </a:path>
              </a:pathLst>
            </a:custGeom>
            <a:solidFill>
              <a:srgbClr val="FF61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895">
                <a:solidFill>
                  <a:schemeClr val="lt1"/>
                </a:solidFill>
                <a:cs typeface="+mn-ea"/>
                <a:sym typeface="Arial"/>
              </a:endParaRPr>
            </a:p>
          </p:txBody>
        </p:sp>
        <p:sp>
          <p:nvSpPr>
            <p:cNvPr id="506" name="Google Shape;2807;p71">
              <a:extLst>
                <a:ext uri="{FF2B5EF4-FFF2-40B4-BE49-F238E27FC236}">
                  <a16:creationId xmlns:a16="http://schemas.microsoft.com/office/drawing/2014/main" id="{C503088E-F552-A596-50BA-30F8E59E8FEB}"/>
                </a:ext>
              </a:extLst>
            </p:cNvPr>
            <p:cNvSpPr/>
            <p:nvPr/>
          </p:nvSpPr>
          <p:spPr>
            <a:xfrm>
              <a:off x="2276100" y="1621775"/>
              <a:ext cx="127686" cy="106498"/>
            </a:xfrm>
            <a:custGeom>
              <a:avLst/>
              <a:gdLst/>
              <a:ahLst/>
              <a:cxnLst/>
              <a:rect l="l" t="t" r="r" b="b"/>
              <a:pathLst>
                <a:path w="2971" h="2478" extrusionOk="0">
                  <a:moveTo>
                    <a:pt x="1480" y="112"/>
                  </a:moveTo>
                  <a:cubicBezTo>
                    <a:pt x="1718" y="112"/>
                    <a:pt x="1978" y="194"/>
                    <a:pt x="2206" y="294"/>
                  </a:cubicBezTo>
                  <a:cubicBezTo>
                    <a:pt x="2211" y="299"/>
                    <a:pt x="2220" y="299"/>
                    <a:pt x="2229" y="304"/>
                  </a:cubicBezTo>
                  <a:cubicBezTo>
                    <a:pt x="2370" y="385"/>
                    <a:pt x="2493" y="481"/>
                    <a:pt x="2543" y="608"/>
                  </a:cubicBezTo>
                  <a:cubicBezTo>
                    <a:pt x="2611" y="790"/>
                    <a:pt x="2443" y="904"/>
                    <a:pt x="2225" y="949"/>
                  </a:cubicBezTo>
                  <a:cubicBezTo>
                    <a:pt x="2149" y="966"/>
                    <a:pt x="2066" y="974"/>
                    <a:pt x="1981" y="974"/>
                  </a:cubicBezTo>
                  <a:cubicBezTo>
                    <a:pt x="1765" y="974"/>
                    <a:pt x="1530" y="922"/>
                    <a:pt x="1338" y="831"/>
                  </a:cubicBezTo>
                  <a:cubicBezTo>
                    <a:pt x="988" y="658"/>
                    <a:pt x="815" y="335"/>
                    <a:pt x="1147" y="181"/>
                  </a:cubicBezTo>
                  <a:cubicBezTo>
                    <a:pt x="1248" y="132"/>
                    <a:pt x="1361" y="112"/>
                    <a:pt x="1480" y="112"/>
                  </a:cubicBezTo>
                  <a:close/>
                  <a:moveTo>
                    <a:pt x="956" y="699"/>
                  </a:moveTo>
                  <a:lnTo>
                    <a:pt x="956" y="699"/>
                  </a:lnTo>
                  <a:cubicBezTo>
                    <a:pt x="1038" y="786"/>
                    <a:pt x="1147" y="863"/>
                    <a:pt x="1270" y="922"/>
                  </a:cubicBezTo>
                  <a:cubicBezTo>
                    <a:pt x="1283" y="927"/>
                    <a:pt x="1297" y="931"/>
                    <a:pt x="1310" y="940"/>
                  </a:cubicBezTo>
                  <a:cubicBezTo>
                    <a:pt x="1324" y="945"/>
                    <a:pt x="1342" y="954"/>
                    <a:pt x="1356" y="958"/>
                  </a:cubicBezTo>
                  <a:cubicBezTo>
                    <a:pt x="1429" y="981"/>
                    <a:pt x="1506" y="1004"/>
                    <a:pt x="1588" y="1027"/>
                  </a:cubicBezTo>
                  <a:cubicBezTo>
                    <a:pt x="1592" y="1027"/>
                    <a:pt x="1602" y="1031"/>
                    <a:pt x="1611" y="1031"/>
                  </a:cubicBezTo>
                  <a:cubicBezTo>
                    <a:pt x="1661" y="1045"/>
                    <a:pt x="1711" y="1054"/>
                    <a:pt x="1761" y="1063"/>
                  </a:cubicBezTo>
                  <a:lnTo>
                    <a:pt x="1770" y="1063"/>
                  </a:lnTo>
                  <a:cubicBezTo>
                    <a:pt x="1852" y="1068"/>
                    <a:pt x="1933" y="1077"/>
                    <a:pt x="2015" y="1086"/>
                  </a:cubicBezTo>
                  <a:cubicBezTo>
                    <a:pt x="2197" y="1086"/>
                    <a:pt x="2366" y="1054"/>
                    <a:pt x="2506" y="990"/>
                  </a:cubicBezTo>
                  <a:lnTo>
                    <a:pt x="2506" y="990"/>
                  </a:lnTo>
                  <a:cubicBezTo>
                    <a:pt x="2470" y="1036"/>
                    <a:pt x="2429" y="1072"/>
                    <a:pt x="2384" y="1104"/>
                  </a:cubicBezTo>
                  <a:cubicBezTo>
                    <a:pt x="2379" y="1118"/>
                    <a:pt x="2366" y="1131"/>
                    <a:pt x="2347" y="1140"/>
                  </a:cubicBezTo>
                  <a:cubicBezTo>
                    <a:pt x="2284" y="1233"/>
                    <a:pt x="2047" y="1264"/>
                    <a:pt x="1956" y="1264"/>
                  </a:cubicBezTo>
                  <a:cubicBezTo>
                    <a:pt x="1949" y="1264"/>
                    <a:pt x="1943" y="1263"/>
                    <a:pt x="1938" y="1263"/>
                  </a:cubicBezTo>
                  <a:cubicBezTo>
                    <a:pt x="1711" y="1245"/>
                    <a:pt x="1420" y="1199"/>
                    <a:pt x="1242" y="1036"/>
                  </a:cubicBezTo>
                  <a:cubicBezTo>
                    <a:pt x="1110" y="949"/>
                    <a:pt x="1006" y="836"/>
                    <a:pt x="956" y="699"/>
                  </a:cubicBezTo>
                  <a:close/>
                  <a:moveTo>
                    <a:pt x="1279" y="1222"/>
                  </a:moveTo>
                  <a:cubicBezTo>
                    <a:pt x="1379" y="1263"/>
                    <a:pt x="1492" y="1290"/>
                    <a:pt x="1606" y="1313"/>
                  </a:cubicBezTo>
                  <a:cubicBezTo>
                    <a:pt x="1702" y="1327"/>
                    <a:pt x="1797" y="1345"/>
                    <a:pt x="1893" y="1354"/>
                  </a:cubicBezTo>
                  <a:cubicBezTo>
                    <a:pt x="1883" y="1422"/>
                    <a:pt x="1874" y="1490"/>
                    <a:pt x="1856" y="1563"/>
                  </a:cubicBezTo>
                  <a:cubicBezTo>
                    <a:pt x="1843" y="1631"/>
                    <a:pt x="1833" y="1718"/>
                    <a:pt x="1797" y="1781"/>
                  </a:cubicBezTo>
                  <a:cubicBezTo>
                    <a:pt x="1722" y="1911"/>
                    <a:pt x="1639" y="1959"/>
                    <a:pt x="1543" y="1959"/>
                  </a:cubicBezTo>
                  <a:cubicBezTo>
                    <a:pt x="1470" y="1959"/>
                    <a:pt x="1389" y="1932"/>
                    <a:pt x="1297" y="1891"/>
                  </a:cubicBezTo>
                  <a:cubicBezTo>
                    <a:pt x="1188" y="1841"/>
                    <a:pt x="1115" y="1804"/>
                    <a:pt x="1088" y="1700"/>
                  </a:cubicBezTo>
                  <a:cubicBezTo>
                    <a:pt x="1069" y="1622"/>
                    <a:pt x="1101" y="1554"/>
                    <a:pt x="1142" y="1486"/>
                  </a:cubicBezTo>
                  <a:cubicBezTo>
                    <a:pt x="1151" y="1477"/>
                    <a:pt x="1156" y="1463"/>
                    <a:pt x="1160" y="1454"/>
                  </a:cubicBezTo>
                  <a:cubicBezTo>
                    <a:pt x="1165" y="1440"/>
                    <a:pt x="1169" y="1431"/>
                    <a:pt x="1174" y="1422"/>
                  </a:cubicBezTo>
                  <a:cubicBezTo>
                    <a:pt x="1210" y="1354"/>
                    <a:pt x="1242" y="1290"/>
                    <a:pt x="1279" y="1222"/>
                  </a:cubicBezTo>
                  <a:close/>
                  <a:moveTo>
                    <a:pt x="382" y="1319"/>
                  </a:moveTo>
                  <a:cubicBezTo>
                    <a:pt x="402" y="1319"/>
                    <a:pt x="422" y="1322"/>
                    <a:pt x="442" y="1327"/>
                  </a:cubicBezTo>
                  <a:cubicBezTo>
                    <a:pt x="465" y="1327"/>
                    <a:pt x="487" y="1331"/>
                    <a:pt x="510" y="1336"/>
                  </a:cubicBezTo>
                  <a:lnTo>
                    <a:pt x="515" y="1336"/>
                  </a:lnTo>
                  <a:cubicBezTo>
                    <a:pt x="674" y="1340"/>
                    <a:pt x="878" y="1413"/>
                    <a:pt x="1029" y="1472"/>
                  </a:cubicBezTo>
                  <a:cubicBezTo>
                    <a:pt x="992" y="1540"/>
                    <a:pt x="956" y="1613"/>
                    <a:pt x="960" y="1686"/>
                  </a:cubicBezTo>
                  <a:cubicBezTo>
                    <a:pt x="974" y="1868"/>
                    <a:pt x="1188" y="1959"/>
                    <a:pt x="1360" y="2013"/>
                  </a:cubicBezTo>
                  <a:cubicBezTo>
                    <a:pt x="1435" y="2038"/>
                    <a:pt x="1501" y="2050"/>
                    <a:pt x="1560" y="2050"/>
                  </a:cubicBezTo>
                  <a:cubicBezTo>
                    <a:pt x="1727" y="2050"/>
                    <a:pt x="1834" y="1958"/>
                    <a:pt x="1902" y="1827"/>
                  </a:cubicBezTo>
                  <a:cubicBezTo>
                    <a:pt x="2047" y="1868"/>
                    <a:pt x="2247" y="1922"/>
                    <a:pt x="2379" y="2009"/>
                  </a:cubicBezTo>
                  <a:lnTo>
                    <a:pt x="2384" y="2009"/>
                  </a:lnTo>
                  <a:cubicBezTo>
                    <a:pt x="2425" y="2018"/>
                    <a:pt x="2452" y="2036"/>
                    <a:pt x="2466" y="2059"/>
                  </a:cubicBezTo>
                  <a:lnTo>
                    <a:pt x="2479" y="2068"/>
                  </a:lnTo>
                  <a:lnTo>
                    <a:pt x="2493" y="2073"/>
                  </a:lnTo>
                  <a:cubicBezTo>
                    <a:pt x="2625" y="2100"/>
                    <a:pt x="2629" y="2236"/>
                    <a:pt x="2547" y="2286"/>
                  </a:cubicBezTo>
                  <a:cubicBezTo>
                    <a:pt x="2534" y="2295"/>
                    <a:pt x="2516" y="2304"/>
                    <a:pt x="2497" y="2309"/>
                  </a:cubicBezTo>
                  <a:cubicBezTo>
                    <a:pt x="2484" y="2318"/>
                    <a:pt x="2466" y="2323"/>
                    <a:pt x="2443" y="2327"/>
                  </a:cubicBezTo>
                  <a:cubicBezTo>
                    <a:pt x="2361" y="2364"/>
                    <a:pt x="2225" y="2373"/>
                    <a:pt x="2134" y="2377"/>
                  </a:cubicBezTo>
                  <a:cubicBezTo>
                    <a:pt x="2093" y="2380"/>
                    <a:pt x="2053" y="2381"/>
                    <a:pt x="2012" y="2381"/>
                  </a:cubicBezTo>
                  <a:cubicBezTo>
                    <a:pt x="1742" y="2381"/>
                    <a:pt x="1466" y="2330"/>
                    <a:pt x="1201" y="2259"/>
                  </a:cubicBezTo>
                  <a:cubicBezTo>
                    <a:pt x="906" y="2177"/>
                    <a:pt x="592" y="2068"/>
                    <a:pt x="365" y="1872"/>
                  </a:cubicBezTo>
                  <a:cubicBezTo>
                    <a:pt x="296" y="1813"/>
                    <a:pt x="210" y="1736"/>
                    <a:pt x="187" y="1654"/>
                  </a:cubicBezTo>
                  <a:cubicBezTo>
                    <a:pt x="160" y="1622"/>
                    <a:pt x="151" y="1595"/>
                    <a:pt x="160" y="1568"/>
                  </a:cubicBezTo>
                  <a:cubicBezTo>
                    <a:pt x="155" y="1554"/>
                    <a:pt x="155" y="1545"/>
                    <a:pt x="155" y="1531"/>
                  </a:cubicBezTo>
                  <a:cubicBezTo>
                    <a:pt x="155" y="1477"/>
                    <a:pt x="178" y="1427"/>
                    <a:pt x="224" y="1399"/>
                  </a:cubicBezTo>
                  <a:cubicBezTo>
                    <a:pt x="237" y="1377"/>
                    <a:pt x="255" y="1359"/>
                    <a:pt x="278" y="1345"/>
                  </a:cubicBezTo>
                  <a:cubicBezTo>
                    <a:pt x="310" y="1327"/>
                    <a:pt x="346" y="1319"/>
                    <a:pt x="382" y="1319"/>
                  </a:cubicBezTo>
                  <a:close/>
                  <a:moveTo>
                    <a:pt x="1425" y="1"/>
                  </a:moveTo>
                  <a:cubicBezTo>
                    <a:pt x="1233" y="1"/>
                    <a:pt x="1058" y="44"/>
                    <a:pt x="928" y="153"/>
                  </a:cubicBezTo>
                  <a:cubicBezTo>
                    <a:pt x="856" y="208"/>
                    <a:pt x="819" y="276"/>
                    <a:pt x="810" y="344"/>
                  </a:cubicBezTo>
                  <a:cubicBezTo>
                    <a:pt x="806" y="349"/>
                    <a:pt x="806" y="354"/>
                    <a:pt x="801" y="358"/>
                  </a:cubicBezTo>
                  <a:cubicBezTo>
                    <a:pt x="706" y="781"/>
                    <a:pt x="883" y="1036"/>
                    <a:pt x="1179" y="1181"/>
                  </a:cubicBezTo>
                  <a:cubicBezTo>
                    <a:pt x="1142" y="1249"/>
                    <a:pt x="1106" y="1318"/>
                    <a:pt x="1069" y="1390"/>
                  </a:cubicBezTo>
                  <a:cubicBezTo>
                    <a:pt x="899" y="1328"/>
                    <a:pt x="614" y="1238"/>
                    <a:pt x="387" y="1238"/>
                  </a:cubicBezTo>
                  <a:cubicBezTo>
                    <a:pt x="201" y="1238"/>
                    <a:pt x="53" y="1298"/>
                    <a:pt x="37" y="1481"/>
                  </a:cubicBezTo>
                  <a:cubicBezTo>
                    <a:pt x="1" y="1900"/>
                    <a:pt x="642" y="2177"/>
                    <a:pt x="1010" y="2295"/>
                  </a:cubicBezTo>
                  <a:cubicBezTo>
                    <a:pt x="1029" y="2300"/>
                    <a:pt x="1047" y="2309"/>
                    <a:pt x="1069" y="2314"/>
                  </a:cubicBezTo>
                  <a:cubicBezTo>
                    <a:pt x="1065" y="2318"/>
                    <a:pt x="1065" y="2318"/>
                    <a:pt x="1060" y="2323"/>
                  </a:cubicBezTo>
                  <a:lnTo>
                    <a:pt x="1060" y="2327"/>
                  </a:lnTo>
                  <a:cubicBezTo>
                    <a:pt x="1074" y="2327"/>
                    <a:pt x="1088" y="2332"/>
                    <a:pt x="1106" y="2336"/>
                  </a:cubicBezTo>
                  <a:cubicBezTo>
                    <a:pt x="1124" y="2341"/>
                    <a:pt x="1142" y="2345"/>
                    <a:pt x="1160" y="2350"/>
                  </a:cubicBezTo>
                  <a:lnTo>
                    <a:pt x="1169" y="2350"/>
                  </a:lnTo>
                  <a:cubicBezTo>
                    <a:pt x="1169" y="2345"/>
                    <a:pt x="1169" y="2345"/>
                    <a:pt x="1169" y="2341"/>
                  </a:cubicBezTo>
                  <a:cubicBezTo>
                    <a:pt x="1210" y="2354"/>
                    <a:pt x="1251" y="2364"/>
                    <a:pt x="1292" y="2377"/>
                  </a:cubicBezTo>
                  <a:cubicBezTo>
                    <a:pt x="1292" y="2377"/>
                    <a:pt x="1288" y="2377"/>
                    <a:pt x="1288" y="2382"/>
                  </a:cubicBezTo>
                  <a:cubicBezTo>
                    <a:pt x="1324" y="2395"/>
                    <a:pt x="1356" y="2404"/>
                    <a:pt x="1392" y="2414"/>
                  </a:cubicBezTo>
                  <a:cubicBezTo>
                    <a:pt x="1392" y="2409"/>
                    <a:pt x="1397" y="2404"/>
                    <a:pt x="1397" y="2400"/>
                  </a:cubicBezTo>
                  <a:cubicBezTo>
                    <a:pt x="1556" y="2436"/>
                    <a:pt x="1715" y="2459"/>
                    <a:pt x="1874" y="2468"/>
                  </a:cubicBezTo>
                  <a:cubicBezTo>
                    <a:pt x="1940" y="2473"/>
                    <a:pt x="2014" y="2477"/>
                    <a:pt x="2091" y="2477"/>
                  </a:cubicBezTo>
                  <a:cubicBezTo>
                    <a:pt x="2286" y="2477"/>
                    <a:pt x="2497" y="2451"/>
                    <a:pt x="2625" y="2350"/>
                  </a:cubicBezTo>
                  <a:cubicBezTo>
                    <a:pt x="2970" y="2077"/>
                    <a:pt x="2202" y="1818"/>
                    <a:pt x="1938" y="1741"/>
                  </a:cubicBezTo>
                  <a:cubicBezTo>
                    <a:pt x="1979" y="1627"/>
                    <a:pt x="2002" y="1490"/>
                    <a:pt x="2006" y="1363"/>
                  </a:cubicBezTo>
                  <a:cubicBezTo>
                    <a:pt x="2027" y="1364"/>
                    <a:pt x="2048" y="1364"/>
                    <a:pt x="2068" y="1364"/>
                  </a:cubicBezTo>
                  <a:cubicBezTo>
                    <a:pt x="2381" y="1364"/>
                    <a:pt x="2639" y="1259"/>
                    <a:pt x="2720" y="849"/>
                  </a:cubicBezTo>
                  <a:cubicBezTo>
                    <a:pt x="2720" y="826"/>
                    <a:pt x="2716" y="808"/>
                    <a:pt x="2707" y="790"/>
                  </a:cubicBezTo>
                  <a:cubicBezTo>
                    <a:pt x="2775" y="581"/>
                    <a:pt x="2525" y="331"/>
                    <a:pt x="2225" y="172"/>
                  </a:cubicBezTo>
                  <a:cubicBezTo>
                    <a:pt x="2211" y="165"/>
                    <a:pt x="2195" y="161"/>
                    <a:pt x="2183" y="161"/>
                  </a:cubicBezTo>
                  <a:cubicBezTo>
                    <a:pt x="2178" y="161"/>
                    <a:pt x="2174" y="161"/>
                    <a:pt x="2170" y="163"/>
                  </a:cubicBezTo>
                  <a:cubicBezTo>
                    <a:pt x="1932" y="69"/>
                    <a:pt x="1665" y="1"/>
                    <a:pt x="1425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2808;p71">
              <a:extLst>
                <a:ext uri="{FF2B5EF4-FFF2-40B4-BE49-F238E27FC236}">
                  <a16:creationId xmlns:a16="http://schemas.microsoft.com/office/drawing/2014/main" id="{C7D5A612-E046-2D58-D97C-BF75B8DDF315}"/>
                </a:ext>
              </a:extLst>
            </p:cNvPr>
            <p:cNvSpPr/>
            <p:nvPr/>
          </p:nvSpPr>
          <p:spPr>
            <a:xfrm>
              <a:off x="2306786" y="1718476"/>
              <a:ext cx="29354" cy="48006"/>
            </a:xfrm>
            <a:custGeom>
              <a:avLst/>
              <a:gdLst/>
              <a:ahLst/>
              <a:cxnLst/>
              <a:rect l="l" t="t" r="r" b="b"/>
              <a:pathLst>
                <a:path w="683" h="1117" extrusionOk="0">
                  <a:moveTo>
                    <a:pt x="359" y="1"/>
                  </a:moveTo>
                  <a:cubicBezTo>
                    <a:pt x="344" y="1"/>
                    <a:pt x="329" y="9"/>
                    <a:pt x="324" y="27"/>
                  </a:cubicBezTo>
                  <a:lnTo>
                    <a:pt x="10" y="1073"/>
                  </a:lnTo>
                  <a:cubicBezTo>
                    <a:pt x="1" y="1100"/>
                    <a:pt x="21" y="1117"/>
                    <a:pt x="43" y="1117"/>
                  </a:cubicBezTo>
                  <a:cubicBezTo>
                    <a:pt x="55" y="1117"/>
                    <a:pt x="68" y="1112"/>
                    <a:pt x="78" y="1100"/>
                  </a:cubicBezTo>
                  <a:cubicBezTo>
                    <a:pt x="305" y="800"/>
                    <a:pt x="501" y="477"/>
                    <a:pt x="669" y="141"/>
                  </a:cubicBezTo>
                  <a:cubicBezTo>
                    <a:pt x="683" y="114"/>
                    <a:pt x="661" y="82"/>
                    <a:pt x="638" y="82"/>
                  </a:cubicBezTo>
                  <a:cubicBezTo>
                    <a:pt x="630" y="82"/>
                    <a:pt x="622" y="86"/>
                    <a:pt x="615" y="95"/>
                  </a:cubicBezTo>
                  <a:cubicBezTo>
                    <a:pt x="601" y="109"/>
                    <a:pt x="587" y="127"/>
                    <a:pt x="578" y="141"/>
                  </a:cubicBezTo>
                  <a:cubicBezTo>
                    <a:pt x="574" y="118"/>
                    <a:pt x="560" y="104"/>
                    <a:pt x="542" y="104"/>
                  </a:cubicBezTo>
                  <a:cubicBezTo>
                    <a:pt x="537" y="100"/>
                    <a:pt x="533" y="91"/>
                    <a:pt x="524" y="86"/>
                  </a:cubicBezTo>
                  <a:cubicBezTo>
                    <a:pt x="524" y="86"/>
                    <a:pt x="519" y="82"/>
                    <a:pt x="515" y="77"/>
                  </a:cubicBezTo>
                  <a:cubicBezTo>
                    <a:pt x="510" y="75"/>
                    <a:pt x="506" y="74"/>
                    <a:pt x="501" y="74"/>
                  </a:cubicBezTo>
                  <a:cubicBezTo>
                    <a:pt x="496" y="74"/>
                    <a:pt x="492" y="75"/>
                    <a:pt x="487" y="77"/>
                  </a:cubicBezTo>
                  <a:cubicBezTo>
                    <a:pt x="481" y="71"/>
                    <a:pt x="473" y="68"/>
                    <a:pt x="464" y="68"/>
                  </a:cubicBezTo>
                  <a:cubicBezTo>
                    <a:pt x="452" y="68"/>
                    <a:pt x="440" y="73"/>
                    <a:pt x="433" y="86"/>
                  </a:cubicBezTo>
                  <a:cubicBezTo>
                    <a:pt x="428" y="91"/>
                    <a:pt x="428" y="95"/>
                    <a:pt x="424" y="104"/>
                  </a:cubicBezTo>
                  <a:cubicBezTo>
                    <a:pt x="419" y="86"/>
                    <a:pt x="401" y="77"/>
                    <a:pt x="387" y="77"/>
                  </a:cubicBezTo>
                  <a:cubicBezTo>
                    <a:pt x="387" y="68"/>
                    <a:pt x="392" y="54"/>
                    <a:pt x="396" y="45"/>
                  </a:cubicBezTo>
                  <a:cubicBezTo>
                    <a:pt x="405" y="18"/>
                    <a:pt x="382" y="1"/>
                    <a:pt x="359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8" name="组合 507">
            <a:extLst>
              <a:ext uri="{FF2B5EF4-FFF2-40B4-BE49-F238E27FC236}">
                <a16:creationId xmlns:a16="http://schemas.microsoft.com/office/drawing/2014/main" id="{EB740B22-6854-E8F8-3C29-8F645B067150}"/>
              </a:ext>
            </a:extLst>
          </p:cNvPr>
          <p:cNvGrpSpPr/>
          <p:nvPr/>
        </p:nvGrpSpPr>
        <p:grpSpPr>
          <a:xfrm>
            <a:off x="8201199" y="3352483"/>
            <a:ext cx="2235567" cy="1029213"/>
            <a:chOff x="576406" y="1924676"/>
            <a:chExt cx="2235567" cy="1029213"/>
          </a:xfrm>
        </p:grpSpPr>
        <p:sp>
          <p:nvSpPr>
            <p:cNvPr id="509" name="文本框 508">
              <a:extLst>
                <a:ext uri="{FF2B5EF4-FFF2-40B4-BE49-F238E27FC236}">
                  <a16:creationId xmlns:a16="http://schemas.microsoft.com/office/drawing/2014/main" id="{CBAD55E1-EB42-6633-2DC0-1FFB9CCBAC69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0" name="文本框 509">
              <a:extLst>
                <a:ext uri="{FF2B5EF4-FFF2-40B4-BE49-F238E27FC236}">
                  <a16:creationId xmlns:a16="http://schemas.microsoft.com/office/drawing/2014/main" id="{93937923-07C3-4930-57FE-2E7A7D590411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452" name="Freeform: Shape 5">
            <a:extLst>
              <a:ext uri="{FF2B5EF4-FFF2-40B4-BE49-F238E27FC236}">
                <a16:creationId xmlns:a16="http://schemas.microsoft.com/office/drawing/2014/main" id="{32A5DC60-CD27-032A-2DE6-A85E2D8C5E5A}"/>
              </a:ext>
            </a:extLst>
          </p:cNvPr>
          <p:cNvSpPr/>
          <p:nvPr/>
        </p:nvSpPr>
        <p:spPr>
          <a:xfrm>
            <a:off x="5712070" y="2327478"/>
            <a:ext cx="478458" cy="707857"/>
          </a:xfrm>
          <a:custGeom>
            <a:avLst/>
            <a:gdLst>
              <a:gd name="connsiteX0" fmla="*/ 454852 w 625792"/>
              <a:gd name="connsiteY0" fmla="*/ 25604 h 925830"/>
              <a:gd name="connsiteX1" fmla="*/ 98373 w 625792"/>
              <a:gd name="connsiteY1" fmla="*/ 129606 h 925830"/>
              <a:gd name="connsiteX2" fmla="*/ 59205 w 625792"/>
              <a:gd name="connsiteY2" fmla="*/ 324827 h 925830"/>
              <a:gd name="connsiteX3" fmla="*/ 108411 w 625792"/>
              <a:gd name="connsiteY3" fmla="*/ 625431 h 925830"/>
              <a:gd name="connsiteX4" fmla="*/ 52733 w 625792"/>
              <a:gd name="connsiteY4" fmla="*/ 671208 h 925830"/>
              <a:gd name="connsiteX5" fmla="*/ 53916 w 625792"/>
              <a:gd name="connsiteY5" fmla="*/ 692630 h 925830"/>
              <a:gd name="connsiteX6" fmla="*/ 52159 w 625792"/>
              <a:gd name="connsiteY6" fmla="*/ 693162 h 925830"/>
              <a:gd name="connsiteX7" fmla="*/ 26355 w 625792"/>
              <a:gd name="connsiteY7" fmla="*/ 746534 h 925830"/>
              <a:gd name="connsiteX8" fmla="*/ 372 w 625792"/>
              <a:gd name="connsiteY8" fmla="*/ 792877 h 925830"/>
              <a:gd name="connsiteX9" fmla="*/ 6604 w 625792"/>
              <a:gd name="connsiteY9" fmla="*/ 811848 h 925830"/>
              <a:gd name="connsiteX10" fmla="*/ 60731 w 625792"/>
              <a:gd name="connsiteY10" fmla="*/ 922476 h 925830"/>
              <a:gd name="connsiteX11" fmla="*/ 176331 w 625792"/>
              <a:gd name="connsiteY11" fmla="*/ 892361 h 925830"/>
              <a:gd name="connsiteX12" fmla="*/ 178509 w 625792"/>
              <a:gd name="connsiteY12" fmla="*/ 887741 h 925830"/>
              <a:gd name="connsiteX13" fmla="*/ 216013 w 625792"/>
              <a:gd name="connsiteY13" fmla="*/ 841998 h 925830"/>
              <a:gd name="connsiteX14" fmla="*/ 214728 w 625792"/>
              <a:gd name="connsiteY14" fmla="*/ 838183 h 925830"/>
              <a:gd name="connsiteX15" fmla="*/ 217651 w 625792"/>
              <a:gd name="connsiteY15" fmla="*/ 837403 h 925830"/>
              <a:gd name="connsiteX16" fmla="*/ 234196 w 625792"/>
              <a:gd name="connsiteY16" fmla="*/ 789388 h 925830"/>
              <a:gd name="connsiteX17" fmla="*/ 252421 w 625792"/>
              <a:gd name="connsiteY17" fmla="*/ 781210 h 925830"/>
              <a:gd name="connsiteX18" fmla="*/ 260659 w 625792"/>
              <a:gd name="connsiteY18" fmla="*/ 723526 h 925830"/>
              <a:gd name="connsiteX19" fmla="*/ 385963 w 625792"/>
              <a:gd name="connsiteY19" fmla="*/ 613575 h 925830"/>
              <a:gd name="connsiteX20" fmla="*/ 508421 w 625792"/>
              <a:gd name="connsiteY20" fmla="*/ 549101 h 925830"/>
              <a:gd name="connsiteX21" fmla="*/ 625745 w 625792"/>
              <a:gd name="connsiteY21" fmla="*/ 358483 h 925830"/>
              <a:gd name="connsiteX22" fmla="*/ 454852 w 625792"/>
              <a:gd name="connsiteY22" fmla="*/ 25604 h 925830"/>
              <a:gd name="connsiteX23" fmla="*/ 54936 w 625792"/>
              <a:gd name="connsiteY23" fmla="*/ 900196 h 925830"/>
              <a:gd name="connsiteX24" fmla="*/ 21975 w 625792"/>
              <a:gd name="connsiteY24" fmla="*/ 830965 h 925830"/>
              <a:gd name="connsiteX25" fmla="*/ 66115 w 625792"/>
              <a:gd name="connsiteY25" fmla="*/ 859931 h 925830"/>
              <a:gd name="connsiteX26" fmla="*/ 159298 w 625792"/>
              <a:gd name="connsiteY26" fmla="*/ 888349 h 925830"/>
              <a:gd name="connsiteX27" fmla="*/ 54936 w 625792"/>
              <a:gd name="connsiteY27" fmla="*/ 900196 h 925830"/>
              <a:gd name="connsiteX28" fmla="*/ 201775 w 625792"/>
              <a:gd name="connsiteY28" fmla="*/ 842006 h 925830"/>
              <a:gd name="connsiteX29" fmla="*/ 84888 w 625792"/>
              <a:gd name="connsiteY29" fmla="*/ 853562 h 925830"/>
              <a:gd name="connsiteX30" fmla="*/ 30805 w 625792"/>
              <a:gd name="connsiteY30" fmla="*/ 759856 h 925830"/>
              <a:gd name="connsiteX31" fmla="*/ 91086 w 625792"/>
              <a:gd name="connsiteY31" fmla="*/ 807073 h 925830"/>
              <a:gd name="connsiteX32" fmla="*/ 202117 w 625792"/>
              <a:gd name="connsiteY32" fmla="*/ 840146 h 925830"/>
              <a:gd name="connsiteX33" fmla="*/ 201775 w 625792"/>
              <a:gd name="connsiteY33" fmla="*/ 842006 h 925830"/>
              <a:gd name="connsiteX34" fmla="*/ 196262 w 625792"/>
              <a:gd name="connsiteY34" fmla="*/ 823164 h 925830"/>
              <a:gd name="connsiteX35" fmla="*/ 138878 w 625792"/>
              <a:gd name="connsiteY35" fmla="*/ 809602 h 925830"/>
              <a:gd name="connsiteX36" fmla="*/ 84777 w 625792"/>
              <a:gd name="connsiteY36" fmla="*/ 789020 h 925830"/>
              <a:gd name="connsiteX37" fmla="*/ 58442 w 625792"/>
              <a:gd name="connsiteY37" fmla="*/ 705986 h 925830"/>
              <a:gd name="connsiteX38" fmla="*/ 126431 w 625792"/>
              <a:gd name="connsiteY38" fmla="*/ 764151 h 925830"/>
              <a:gd name="connsiteX39" fmla="*/ 219837 w 625792"/>
              <a:gd name="connsiteY39" fmla="*/ 791523 h 925830"/>
              <a:gd name="connsiteX40" fmla="*/ 219957 w 625792"/>
              <a:gd name="connsiteY40" fmla="*/ 806713 h 925830"/>
              <a:gd name="connsiteX41" fmla="*/ 196262 w 625792"/>
              <a:gd name="connsiteY41" fmla="*/ 823164 h 925830"/>
              <a:gd name="connsiteX42" fmla="*/ 192808 w 625792"/>
              <a:gd name="connsiteY42" fmla="*/ 772783 h 925830"/>
              <a:gd name="connsiteX43" fmla="*/ 172028 w 625792"/>
              <a:gd name="connsiteY43" fmla="*/ 766723 h 925830"/>
              <a:gd name="connsiteX44" fmla="*/ 127699 w 625792"/>
              <a:gd name="connsiteY44" fmla="*/ 749029 h 925830"/>
              <a:gd name="connsiteX45" fmla="*/ 90692 w 625792"/>
              <a:gd name="connsiteY45" fmla="*/ 725746 h 925830"/>
              <a:gd name="connsiteX46" fmla="*/ 76393 w 625792"/>
              <a:gd name="connsiteY46" fmla="*/ 708987 h 925830"/>
              <a:gd name="connsiteX47" fmla="*/ 100199 w 625792"/>
              <a:gd name="connsiteY47" fmla="*/ 645533 h 925830"/>
              <a:gd name="connsiteX48" fmla="*/ 104545 w 625792"/>
              <a:gd name="connsiteY48" fmla="*/ 648825 h 925830"/>
              <a:gd name="connsiteX49" fmla="*/ 242065 w 625792"/>
              <a:gd name="connsiteY49" fmla="*/ 729424 h 925830"/>
              <a:gd name="connsiteX50" fmla="*/ 244980 w 625792"/>
              <a:gd name="connsiteY50" fmla="*/ 732664 h 925830"/>
              <a:gd name="connsiteX51" fmla="*/ 192808 w 625792"/>
              <a:gd name="connsiteY51" fmla="*/ 772783 h 925830"/>
              <a:gd name="connsiteX52" fmla="*/ 146791 w 625792"/>
              <a:gd name="connsiteY52" fmla="*/ 681563 h 925830"/>
              <a:gd name="connsiteX53" fmla="*/ 210116 w 625792"/>
              <a:gd name="connsiteY53" fmla="*/ 374462 h 925830"/>
              <a:gd name="connsiteX54" fmla="*/ 375471 w 625792"/>
              <a:gd name="connsiteY54" fmla="*/ 432018 h 925830"/>
              <a:gd name="connsiteX55" fmla="*/ 217025 w 625792"/>
              <a:gd name="connsiteY55" fmla="*/ 708181 h 925830"/>
              <a:gd name="connsiteX56" fmla="*/ 146791 w 625792"/>
              <a:gd name="connsiteY56" fmla="*/ 681563 h 925830"/>
              <a:gd name="connsiteX57" fmla="*/ 586397 w 625792"/>
              <a:gd name="connsiteY57" fmla="*/ 435430 h 925830"/>
              <a:gd name="connsiteX58" fmla="*/ 378779 w 625792"/>
              <a:gd name="connsiteY58" fmla="*/ 601282 h 925830"/>
              <a:gd name="connsiteX59" fmla="*/ 248503 w 625792"/>
              <a:gd name="connsiteY59" fmla="*/ 716162 h 925830"/>
              <a:gd name="connsiteX60" fmla="*/ 247629 w 625792"/>
              <a:gd name="connsiteY60" fmla="*/ 716385 h 925830"/>
              <a:gd name="connsiteX61" fmla="*/ 246926 w 625792"/>
              <a:gd name="connsiteY61" fmla="*/ 716016 h 925830"/>
              <a:gd name="connsiteX62" fmla="*/ 230861 w 625792"/>
              <a:gd name="connsiteY62" fmla="*/ 711704 h 925830"/>
              <a:gd name="connsiteX63" fmla="*/ 387883 w 625792"/>
              <a:gd name="connsiteY63" fmla="*/ 439459 h 925830"/>
              <a:gd name="connsiteX64" fmla="*/ 461744 w 625792"/>
              <a:gd name="connsiteY64" fmla="*/ 462322 h 925830"/>
              <a:gd name="connsiteX65" fmla="*/ 461744 w 625792"/>
              <a:gd name="connsiteY65" fmla="*/ 448083 h 925830"/>
              <a:gd name="connsiteX66" fmla="*/ 397236 w 625792"/>
              <a:gd name="connsiteY66" fmla="*/ 430269 h 925830"/>
              <a:gd name="connsiteX67" fmla="*/ 469339 w 625792"/>
              <a:gd name="connsiteY67" fmla="*/ 374136 h 925830"/>
              <a:gd name="connsiteX68" fmla="*/ 462156 w 625792"/>
              <a:gd name="connsiteY68" fmla="*/ 361843 h 925830"/>
              <a:gd name="connsiteX69" fmla="*/ 384326 w 625792"/>
              <a:gd name="connsiteY69" fmla="*/ 423111 h 925830"/>
              <a:gd name="connsiteX70" fmla="*/ 208770 w 625792"/>
              <a:gd name="connsiteY70" fmla="*/ 359657 h 925830"/>
              <a:gd name="connsiteX71" fmla="*/ 199546 w 625792"/>
              <a:gd name="connsiteY71" fmla="*/ 297875 h 925830"/>
              <a:gd name="connsiteX72" fmla="*/ 185821 w 625792"/>
              <a:gd name="connsiteY72" fmla="*/ 301656 h 925830"/>
              <a:gd name="connsiteX73" fmla="*/ 195208 w 625792"/>
              <a:gd name="connsiteY73" fmla="*/ 366232 h 925830"/>
              <a:gd name="connsiteX74" fmla="*/ 170270 w 625792"/>
              <a:gd name="connsiteY74" fmla="*/ 385538 h 925830"/>
              <a:gd name="connsiteX75" fmla="*/ 180335 w 625792"/>
              <a:gd name="connsiteY75" fmla="*/ 395602 h 925830"/>
              <a:gd name="connsiteX76" fmla="*/ 196399 w 625792"/>
              <a:gd name="connsiteY76" fmla="*/ 382246 h 925830"/>
              <a:gd name="connsiteX77" fmla="*/ 135483 w 625792"/>
              <a:gd name="connsiteY77" fmla="*/ 672442 h 925830"/>
              <a:gd name="connsiteX78" fmla="*/ 118073 w 625792"/>
              <a:gd name="connsiteY78" fmla="*/ 644487 h 925830"/>
              <a:gd name="connsiteX79" fmla="*/ 115741 w 625792"/>
              <a:gd name="connsiteY79" fmla="*/ 641084 h 925830"/>
              <a:gd name="connsiteX80" fmla="*/ 117001 w 625792"/>
              <a:gd name="connsiteY80" fmla="*/ 638881 h 925830"/>
              <a:gd name="connsiteX81" fmla="*/ 120610 w 625792"/>
              <a:gd name="connsiteY81" fmla="*/ 632597 h 925830"/>
              <a:gd name="connsiteX82" fmla="*/ 69347 w 625792"/>
              <a:gd name="connsiteY82" fmla="*/ 265471 h 925830"/>
              <a:gd name="connsiteX83" fmla="*/ 420082 w 625792"/>
              <a:gd name="connsiteY83" fmla="*/ 27533 h 925830"/>
              <a:gd name="connsiteX84" fmla="*/ 586397 w 625792"/>
              <a:gd name="connsiteY84" fmla="*/ 435430 h 925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625792" h="925830">
                <a:moveTo>
                  <a:pt x="454852" y="25604"/>
                </a:moveTo>
                <a:cubicBezTo>
                  <a:pt x="325544" y="-31429"/>
                  <a:pt x="174300" y="8356"/>
                  <a:pt x="98373" y="129606"/>
                </a:cubicBezTo>
                <a:cubicBezTo>
                  <a:pt x="62146" y="187462"/>
                  <a:pt x="46638" y="257447"/>
                  <a:pt x="59205" y="324827"/>
                </a:cubicBezTo>
                <a:cubicBezTo>
                  <a:pt x="77696" y="424020"/>
                  <a:pt x="162401" y="525750"/>
                  <a:pt x="108411" y="625431"/>
                </a:cubicBezTo>
                <a:cubicBezTo>
                  <a:pt x="80362" y="623382"/>
                  <a:pt x="56154" y="641221"/>
                  <a:pt x="52733" y="671208"/>
                </a:cubicBezTo>
                <a:cubicBezTo>
                  <a:pt x="51867" y="678777"/>
                  <a:pt x="52416" y="685892"/>
                  <a:pt x="53916" y="692630"/>
                </a:cubicBezTo>
                <a:cubicBezTo>
                  <a:pt x="53333" y="692776"/>
                  <a:pt x="52759" y="692836"/>
                  <a:pt x="52159" y="693162"/>
                </a:cubicBezTo>
                <a:cubicBezTo>
                  <a:pt x="31756" y="704118"/>
                  <a:pt x="21829" y="724194"/>
                  <a:pt x="26355" y="746534"/>
                </a:cubicBezTo>
                <a:cubicBezTo>
                  <a:pt x="8079" y="754695"/>
                  <a:pt x="-2122" y="771789"/>
                  <a:pt x="372" y="792877"/>
                </a:cubicBezTo>
                <a:cubicBezTo>
                  <a:pt x="1186" y="799761"/>
                  <a:pt x="3424" y="806045"/>
                  <a:pt x="6604" y="811848"/>
                </a:cubicBezTo>
                <a:cubicBezTo>
                  <a:pt x="6553" y="853502"/>
                  <a:pt x="23064" y="900368"/>
                  <a:pt x="60731" y="922476"/>
                </a:cubicBezTo>
                <a:cubicBezTo>
                  <a:pt x="101974" y="946685"/>
                  <a:pt x="145144" y="920633"/>
                  <a:pt x="176331" y="892361"/>
                </a:cubicBezTo>
                <a:cubicBezTo>
                  <a:pt x="177891" y="890947"/>
                  <a:pt x="178483" y="889326"/>
                  <a:pt x="178509" y="887741"/>
                </a:cubicBezTo>
                <a:cubicBezTo>
                  <a:pt x="200566" y="884577"/>
                  <a:pt x="216528" y="871890"/>
                  <a:pt x="216013" y="841998"/>
                </a:cubicBezTo>
                <a:cubicBezTo>
                  <a:pt x="215988" y="840420"/>
                  <a:pt x="215439" y="839212"/>
                  <a:pt x="214728" y="838183"/>
                </a:cubicBezTo>
                <a:cubicBezTo>
                  <a:pt x="215696" y="837917"/>
                  <a:pt x="216716" y="837729"/>
                  <a:pt x="217651" y="837403"/>
                </a:cubicBezTo>
                <a:cubicBezTo>
                  <a:pt x="237890" y="830279"/>
                  <a:pt x="235062" y="808102"/>
                  <a:pt x="234196" y="789388"/>
                </a:cubicBezTo>
                <a:cubicBezTo>
                  <a:pt x="240617" y="787725"/>
                  <a:pt x="246763" y="785162"/>
                  <a:pt x="252421" y="781210"/>
                </a:cubicBezTo>
                <a:cubicBezTo>
                  <a:pt x="273698" y="766337"/>
                  <a:pt x="276835" y="740696"/>
                  <a:pt x="260659" y="723526"/>
                </a:cubicBezTo>
                <a:cubicBezTo>
                  <a:pt x="294598" y="677766"/>
                  <a:pt x="335557" y="641273"/>
                  <a:pt x="385963" y="613575"/>
                </a:cubicBezTo>
                <a:cubicBezTo>
                  <a:pt x="426383" y="591363"/>
                  <a:pt x="470411" y="575659"/>
                  <a:pt x="508421" y="549101"/>
                </a:cubicBezTo>
                <a:cubicBezTo>
                  <a:pt x="571892" y="504747"/>
                  <a:pt x="612663" y="434307"/>
                  <a:pt x="625745" y="358483"/>
                </a:cubicBezTo>
                <a:cubicBezTo>
                  <a:pt x="649268" y="222069"/>
                  <a:pt x="583182" y="82208"/>
                  <a:pt x="454852" y="25604"/>
                </a:cubicBezTo>
                <a:close/>
                <a:moveTo>
                  <a:pt x="54936" y="900196"/>
                </a:moveTo>
                <a:cubicBezTo>
                  <a:pt x="35357" y="881971"/>
                  <a:pt x="25215" y="856888"/>
                  <a:pt x="21975" y="830965"/>
                </a:cubicBezTo>
                <a:cubicBezTo>
                  <a:pt x="35142" y="843112"/>
                  <a:pt x="51987" y="852396"/>
                  <a:pt x="66115" y="859931"/>
                </a:cubicBezTo>
                <a:cubicBezTo>
                  <a:pt x="85548" y="870295"/>
                  <a:pt x="125514" y="886326"/>
                  <a:pt x="159298" y="888349"/>
                </a:cubicBezTo>
                <a:cubicBezTo>
                  <a:pt x="128814" y="913801"/>
                  <a:pt x="89380" y="932257"/>
                  <a:pt x="54936" y="900196"/>
                </a:cubicBezTo>
                <a:close/>
                <a:moveTo>
                  <a:pt x="201775" y="842006"/>
                </a:moveTo>
                <a:cubicBezTo>
                  <a:pt x="202829" y="902982"/>
                  <a:pt x="107589" y="864475"/>
                  <a:pt x="84888" y="853562"/>
                </a:cubicBezTo>
                <a:cubicBezTo>
                  <a:pt x="60534" y="841852"/>
                  <a:pt x="-28088" y="784082"/>
                  <a:pt x="30805" y="759856"/>
                </a:cubicBezTo>
                <a:cubicBezTo>
                  <a:pt x="42103" y="783825"/>
                  <a:pt x="67666" y="797181"/>
                  <a:pt x="91086" y="807073"/>
                </a:cubicBezTo>
                <a:cubicBezTo>
                  <a:pt x="117498" y="818226"/>
                  <a:pt x="166867" y="841758"/>
                  <a:pt x="202117" y="840146"/>
                </a:cubicBezTo>
                <a:cubicBezTo>
                  <a:pt x="201972" y="840746"/>
                  <a:pt x="201757" y="841295"/>
                  <a:pt x="201775" y="842006"/>
                </a:cubicBezTo>
                <a:close/>
                <a:moveTo>
                  <a:pt x="196262" y="823164"/>
                </a:moveTo>
                <a:cubicBezTo>
                  <a:pt x="179417" y="824973"/>
                  <a:pt x="155106" y="815003"/>
                  <a:pt x="138878" y="809602"/>
                </a:cubicBezTo>
                <a:cubicBezTo>
                  <a:pt x="120901" y="803610"/>
                  <a:pt x="101725" y="797403"/>
                  <a:pt x="84777" y="789020"/>
                </a:cubicBezTo>
                <a:cubicBezTo>
                  <a:pt x="63311" y="778390"/>
                  <a:pt x="4358" y="735887"/>
                  <a:pt x="58442" y="705986"/>
                </a:cubicBezTo>
                <a:cubicBezTo>
                  <a:pt x="70864" y="732930"/>
                  <a:pt x="100216" y="752124"/>
                  <a:pt x="126431" y="764151"/>
                </a:cubicBezTo>
                <a:cubicBezTo>
                  <a:pt x="151831" y="775809"/>
                  <a:pt x="188050" y="792954"/>
                  <a:pt x="219837" y="791523"/>
                </a:cubicBezTo>
                <a:cubicBezTo>
                  <a:pt x="219965" y="796589"/>
                  <a:pt x="220120" y="801647"/>
                  <a:pt x="219957" y="806713"/>
                </a:cubicBezTo>
                <a:cubicBezTo>
                  <a:pt x="217514" y="822418"/>
                  <a:pt x="209618" y="827896"/>
                  <a:pt x="196262" y="823164"/>
                </a:cubicBezTo>
                <a:close/>
                <a:moveTo>
                  <a:pt x="192808" y="772783"/>
                </a:moveTo>
                <a:cubicBezTo>
                  <a:pt x="185787" y="771094"/>
                  <a:pt x="178860" y="769080"/>
                  <a:pt x="172028" y="766723"/>
                </a:cubicBezTo>
                <a:cubicBezTo>
                  <a:pt x="156897" y="761819"/>
                  <a:pt x="142007" y="755981"/>
                  <a:pt x="127699" y="749029"/>
                </a:cubicBezTo>
                <a:cubicBezTo>
                  <a:pt x="114609" y="742677"/>
                  <a:pt x="101468" y="735776"/>
                  <a:pt x="90692" y="725746"/>
                </a:cubicBezTo>
                <a:cubicBezTo>
                  <a:pt x="85926" y="720165"/>
                  <a:pt x="81151" y="714567"/>
                  <a:pt x="76393" y="708987"/>
                </a:cubicBezTo>
                <a:cubicBezTo>
                  <a:pt x="59720" y="684161"/>
                  <a:pt x="67709" y="663012"/>
                  <a:pt x="100199" y="645533"/>
                </a:cubicBezTo>
                <a:cubicBezTo>
                  <a:pt x="101176" y="647059"/>
                  <a:pt x="102719" y="648276"/>
                  <a:pt x="104545" y="648825"/>
                </a:cubicBezTo>
                <a:cubicBezTo>
                  <a:pt x="121527" y="705755"/>
                  <a:pt x="192850" y="715116"/>
                  <a:pt x="242065" y="729424"/>
                </a:cubicBezTo>
                <a:cubicBezTo>
                  <a:pt x="242614" y="730761"/>
                  <a:pt x="243685" y="731867"/>
                  <a:pt x="244980" y="732664"/>
                </a:cubicBezTo>
                <a:cubicBezTo>
                  <a:pt x="233253" y="767305"/>
                  <a:pt x="215894" y="780799"/>
                  <a:pt x="192808" y="772783"/>
                </a:cubicBezTo>
                <a:close/>
                <a:moveTo>
                  <a:pt x="146791" y="681563"/>
                </a:moveTo>
                <a:cubicBezTo>
                  <a:pt x="196442" y="585140"/>
                  <a:pt x="217848" y="480581"/>
                  <a:pt x="210116" y="374462"/>
                </a:cubicBezTo>
                <a:cubicBezTo>
                  <a:pt x="265074" y="349388"/>
                  <a:pt x="319998" y="397565"/>
                  <a:pt x="375471" y="432018"/>
                </a:cubicBezTo>
                <a:cubicBezTo>
                  <a:pt x="302664" y="508785"/>
                  <a:pt x="258190" y="609117"/>
                  <a:pt x="217025" y="708181"/>
                </a:cubicBezTo>
                <a:cubicBezTo>
                  <a:pt x="192919" y="702094"/>
                  <a:pt x="166636" y="694859"/>
                  <a:pt x="146791" y="681563"/>
                </a:cubicBezTo>
                <a:close/>
                <a:moveTo>
                  <a:pt x="586397" y="435430"/>
                </a:moveTo>
                <a:cubicBezTo>
                  <a:pt x="542111" y="526324"/>
                  <a:pt x="461581" y="556113"/>
                  <a:pt x="378779" y="601282"/>
                </a:cubicBezTo>
                <a:cubicBezTo>
                  <a:pt x="326436" y="629837"/>
                  <a:pt x="283728" y="668593"/>
                  <a:pt x="248503" y="716162"/>
                </a:cubicBezTo>
                <a:cubicBezTo>
                  <a:pt x="248203" y="716231"/>
                  <a:pt x="247920" y="716273"/>
                  <a:pt x="247629" y="716385"/>
                </a:cubicBezTo>
                <a:cubicBezTo>
                  <a:pt x="247415" y="716248"/>
                  <a:pt x="247217" y="716093"/>
                  <a:pt x="246926" y="716016"/>
                </a:cubicBezTo>
                <a:cubicBezTo>
                  <a:pt x="241919" y="714550"/>
                  <a:pt x="236467" y="713127"/>
                  <a:pt x="230861" y="711704"/>
                </a:cubicBezTo>
                <a:cubicBezTo>
                  <a:pt x="271435" y="614081"/>
                  <a:pt x="315274" y="514734"/>
                  <a:pt x="387883" y="439459"/>
                </a:cubicBezTo>
                <a:cubicBezTo>
                  <a:pt x="412375" y="453526"/>
                  <a:pt x="436978" y="463667"/>
                  <a:pt x="461744" y="462322"/>
                </a:cubicBezTo>
                <a:cubicBezTo>
                  <a:pt x="470857" y="461824"/>
                  <a:pt x="470917" y="447594"/>
                  <a:pt x="461744" y="448083"/>
                </a:cubicBezTo>
                <a:cubicBezTo>
                  <a:pt x="440373" y="449240"/>
                  <a:pt x="418873" y="441602"/>
                  <a:pt x="397236" y="430269"/>
                </a:cubicBezTo>
                <a:cubicBezTo>
                  <a:pt x="418676" y="409352"/>
                  <a:pt x="442422" y="390347"/>
                  <a:pt x="469339" y="374136"/>
                </a:cubicBezTo>
                <a:cubicBezTo>
                  <a:pt x="477183" y="369421"/>
                  <a:pt x="470034" y="357103"/>
                  <a:pt x="462156" y="361843"/>
                </a:cubicBezTo>
                <a:cubicBezTo>
                  <a:pt x="432932" y="379443"/>
                  <a:pt x="407326" y="400188"/>
                  <a:pt x="384326" y="423111"/>
                </a:cubicBezTo>
                <a:cubicBezTo>
                  <a:pt x="326753" y="389627"/>
                  <a:pt x="268237" y="337086"/>
                  <a:pt x="208770" y="359657"/>
                </a:cubicBezTo>
                <a:cubicBezTo>
                  <a:pt x="206747" y="339092"/>
                  <a:pt x="203763" y="318484"/>
                  <a:pt x="199546" y="297875"/>
                </a:cubicBezTo>
                <a:cubicBezTo>
                  <a:pt x="197711" y="288909"/>
                  <a:pt x="183987" y="292698"/>
                  <a:pt x="185821" y="301656"/>
                </a:cubicBezTo>
                <a:cubicBezTo>
                  <a:pt x="190227" y="323181"/>
                  <a:pt x="193279" y="344724"/>
                  <a:pt x="195208" y="366232"/>
                </a:cubicBezTo>
                <a:cubicBezTo>
                  <a:pt x="186918" y="371042"/>
                  <a:pt x="178603" y="377291"/>
                  <a:pt x="170270" y="385538"/>
                </a:cubicBezTo>
                <a:cubicBezTo>
                  <a:pt x="163756" y="391993"/>
                  <a:pt x="173820" y="402057"/>
                  <a:pt x="180335" y="395602"/>
                </a:cubicBezTo>
                <a:cubicBezTo>
                  <a:pt x="185692" y="390295"/>
                  <a:pt x="191050" y="385932"/>
                  <a:pt x="196399" y="382246"/>
                </a:cubicBezTo>
                <a:cubicBezTo>
                  <a:pt x="202512" y="482441"/>
                  <a:pt x="181912" y="581368"/>
                  <a:pt x="135483" y="672442"/>
                </a:cubicBezTo>
                <a:cubicBezTo>
                  <a:pt x="127528" y="664855"/>
                  <a:pt x="121347" y="655769"/>
                  <a:pt x="118073" y="644487"/>
                </a:cubicBezTo>
                <a:cubicBezTo>
                  <a:pt x="117618" y="642927"/>
                  <a:pt x="116744" y="641890"/>
                  <a:pt x="115741" y="641084"/>
                </a:cubicBezTo>
                <a:cubicBezTo>
                  <a:pt x="116195" y="640355"/>
                  <a:pt x="116564" y="639618"/>
                  <a:pt x="117001" y="638881"/>
                </a:cubicBezTo>
                <a:cubicBezTo>
                  <a:pt x="119196" y="637509"/>
                  <a:pt x="120473" y="635057"/>
                  <a:pt x="120610" y="632597"/>
                </a:cubicBezTo>
                <a:cubicBezTo>
                  <a:pt x="186404" y="512737"/>
                  <a:pt x="63148" y="389335"/>
                  <a:pt x="69347" y="265471"/>
                </a:cubicBezTo>
                <a:cubicBezTo>
                  <a:pt x="78193" y="88638"/>
                  <a:pt x="254727" y="-25094"/>
                  <a:pt x="420082" y="27533"/>
                </a:cubicBezTo>
                <a:cubicBezTo>
                  <a:pt x="588163" y="81017"/>
                  <a:pt x="662409" y="279427"/>
                  <a:pt x="586397" y="43543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sz="1895">
              <a:solidFill>
                <a:schemeClr val="lt1"/>
              </a:solidFill>
              <a:cs typeface="+mn-ea"/>
            </a:endParaRPr>
          </a:p>
        </p:txBody>
      </p:sp>
      <p:grpSp>
        <p:nvGrpSpPr>
          <p:cNvPr id="469" name="Group 54">
            <a:extLst>
              <a:ext uri="{FF2B5EF4-FFF2-40B4-BE49-F238E27FC236}">
                <a16:creationId xmlns:a16="http://schemas.microsoft.com/office/drawing/2014/main" id="{16394E9C-45AF-55DF-F867-F4FE484F6564}"/>
              </a:ext>
            </a:extLst>
          </p:cNvPr>
          <p:cNvGrpSpPr/>
          <p:nvPr/>
        </p:nvGrpSpPr>
        <p:grpSpPr>
          <a:xfrm rot="3003637">
            <a:off x="8990738" y="2377077"/>
            <a:ext cx="447940" cy="724067"/>
            <a:chOff x="4034944" y="3733431"/>
            <a:chExt cx="446198" cy="7212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0" name="Freeform: Shape 51">
              <a:extLst>
                <a:ext uri="{FF2B5EF4-FFF2-40B4-BE49-F238E27FC236}">
                  <a16:creationId xmlns:a16="http://schemas.microsoft.com/office/drawing/2014/main" id="{68FAE43D-F171-2D92-B00D-EE4018350F25}"/>
                </a:ext>
              </a:extLst>
            </p:cNvPr>
            <p:cNvSpPr/>
            <p:nvPr/>
          </p:nvSpPr>
          <p:spPr>
            <a:xfrm>
              <a:off x="4034944" y="3733431"/>
              <a:ext cx="446198" cy="721251"/>
            </a:xfrm>
            <a:custGeom>
              <a:avLst/>
              <a:gdLst>
                <a:gd name="connsiteX0" fmla="*/ 570198 w 625792"/>
                <a:gd name="connsiteY0" fmla="*/ 864663 h 1011555"/>
                <a:gd name="connsiteX1" fmla="*/ 451280 w 625792"/>
                <a:gd name="connsiteY1" fmla="*/ 575863 h 1011555"/>
                <a:gd name="connsiteX2" fmla="*/ 548081 w 625792"/>
                <a:gd name="connsiteY2" fmla="*/ 500331 h 1011555"/>
                <a:gd name="connsiteX3" fmla="*/ 633172 w 625792"/>
                <a:gd name="connsiteY3" fmla="*/ 271317 h 1011555"/>
                <a:gd name="connsiteX4" fmla="*/ 268275 w 625792"/>
                <a:gd name="connsiteY4" fmla="*/ 152 h 1011555"/>
                <a:gd name="connsiteX5" fmla="*/ 264357 w 625792"/>
                <a:gd name="connsiteY5" fmla="*/ 1626 h 1011555"/>
                <a:gd name="connsiteX6" fmla="*/ 4567 w 625792"/>
                <a:gd name="connsiteY6" fmla="*/ 375602 h 1011555"/>
                <a:gd name="connsiteX7" fmla="*/ 346945 w 625792"/>
                <a:gd name="connsiteY7" fmla="*/ 604899 h 1011555"/>
                <a:gd name="connsiteX8" fmla="*/ 367176 w 625792"/>
                <a:gd name="connsiteY8" fmla="*/ 601795 h 1011555"/>
                <a:gd name="connsiteX9" fmla="*/ 417342 w 625792"/>
                <a:gd name="connsiteY9" fmla="*/ 892977 h 1011555"/>
                <a:gd name="connsiteX10" fmla="*/ 534777 w 625792"/>
                <a:gd name="connsiteY10" fmla="*/ 1014879 h 1011555"/>
                <a:gd name="connsiteX11" fmla="*/ 570198 w 625792"/>
                <a:gd name="connsiteY11" fmla="*/ 864663 h 1011555"/>
                <a:gd name="connsiteX12" fmla="*/ 327862 w 625792"/>
                <a:gd name="connsiteY12" fmla="*/ 592460 h 1011555"/>
                <a:gd name="connsiteX13" fmla="*/ 15197 w 625792"/>
                <a:gd name="connsiteY13" fmla="*/ 350690 h 1011555"/>
                <a:gd name="connsiteX14" fmla="*/ 269132 w 625792"/>
                <a:gd name="connsiteY14" fmla="*/ 15051 h 1011555"/>
                <a:gd name="connsiteX15" fmla="*/ 270452 w 625792"/>
                <a:gd name="connsiteY15" fmla="*/ 14365 h 1011555"/>
                <a:gd name="connsiteX16" fmla="*/ 618942 w 625792"/>
                <a:gd name="connsiteY16" fmla="*/ 272046 h 1011555"/>
                <a:gd name="connsiteX17" fmla="*/ 547430 w 625792"/>
                <a:gd name="connsiteY17" fmla="*/ 476157 h 1011555"/>
                <a:gd name="connsiteX18" fmla="*/ 327862 w 625792"/>
                <a:gd name="connsiteY18" fmla="*/ 592460 h 1011555"/>
                <a:gd name="connsiteX19" fmla="*/ 482939 w 625792"/>
                <a:gd name="connsiteY19" fmla="*/ 987232 h 1011555"/>
                <a:gd name="connsiteX20" fmla="*/ 407749 w 625792"/>
                <a:gd name="connsiteY20" fmla="*/ 802923 h 1011555"/>
                <a:gd name="connsiteX21" fmla="*/ 381209 w 625792"/>
                <a:gd name="connsiteY21" fmla="*/ 599027 h 1011555"/>
                <a:gd name="connsiteX22" fmla="*/ 438319 w 625792"/>
                <a:gd name="connsiteY22" fmla="*/ 581470 h 1011555"/>
                <a:gd name="connsiteX23" fmla="*/ 438396 w 625792"/>
                <a:gd name="connsiteY23" fmla="*/ 581736 h 1011555"/>
                <a:gd name="connsiteX24" fmla="*/ 523753 w 625792"/>
                <a:gd name="connsiteY24" fmla="*/ 770236 h 1011555"/>
                <a:gd name="connsiteX25" fmla="*/ 553765 w 625792"/>
                <a:gd name="connsiteY25" fmla="*/ 858953 h 1011555"/>
                <a:gd name="connsiteX26" fmla="*/ 565080 w 625792"/>
                <a:gd name="connsiteY26" fmla="*/ 906488 h 1011555"/>
                <a:gd name="connsiteX27" fmla="*/ 567550 w 625792"/>
                <a:gd name="connsiteY27" fmla="*/ 941181 h 1011555"/>
                <a:gd name="connsiteX28" fmla="*/ 482939 w 625792"/>
                <a:gd name="connsiteY28" fmla="*/ 987232 h 10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5792" h="1011555">
                  <a:moveTo>
                    <a:pt x="570198" y="864663"/>
                  </a:moveTo>
                  <a:cubicBezTo>
                    <a:pt x="543084" y="763833"/>
                    <a:pt x="496784" y="669381"/>
                    <a:pt x="451280" y="575863"/>
                  </a:cubicBezTo>
                  <a:cubicBezTo>
                    <a:pt x="488939" y="558522"/>
                    <a:pt x="522810" y="533755"/>
                    <a:pt x="548081" y="500331"/>
                  </a:cubicBezTo>
                  <a:cubicBezTo>
                    <a:pt x="593473" y="440324"/>
                    <a:pt x="634998" y="348144"/>
                    <a:pt x="633172" y="271317"/>
                  </a:cubicBezTo>
                  <a:cubicBezTo>
                    <a:pt x="629048" y="97175"/>
                    <a:pt x="419631" y="-4477"/>
                    <a:pt x="268275" y="152"/>
                  </a:cubicBezTo>
                  <a:cubicBezTo>
                    <a:pt x="266612" y="212"/>
                    <a:pt x="265377" y="820"/>
                    <a:pt x="264357" y="1626"/>
                  </a:cubicBezTo>
                  <a:cubicBezTo>
                    <a:pt x="113901" y="44137"/>
                    <a:pt x="-27425" y="213564"/>
                    <a:pt x="4567" y="375602"/>
                  </a:cubicBezTo>
                  <a:cubicBezTo>
                    <a:pt x="35866" y="534099"/>
                    <a:pt x="192622" y="623921"/>
                    <a:pt x="346945" y="604899"/>
                  </a:cubicBezTo>
                  <a:cubicBezTo>
                    <a:pt x="353691" y="604067"/>
                    <a:pt x="360438" y="602987"/>
                    <a:pt x="367176" y="601795"/>
                  </a:cubicBezTo>
                  <a:cubicBezTo>
                    <a:pt x="376048" y="699788"/>
                    <a:pt x="385212" y="799357"/>
                    <a:pt x="417342" y="892977"/>
                  </a:cubicBezTo>
                  <a:cubicBezTo>
                    <a:pt x="433510" y="940058"/>
                    <a:pt x="467543" y="1034990"/>
                    <a:pt x="534777" y="1014879"/>
                  </a:cubicBezTo>
                  <a:cubicBezTo>
                    <a:pt x="599396" y="995530"/>
                    <a:pt x="583109" y="912660"/>
                    <a:pt x="570198" y="864663"/>
                  </a:cubicBezTo>
                  <a:close/>
                  <a:moveTo>
                    <a:pt x="327862" y="592460"/>
                  </a:moveTo>
                  <a:cubicBezTo>
                    <a:pt x="178529" y="602987"/>
                    <a:pt x="31631" y="506349"/>
                    <a:pt x="15197" y="350690"/>
                  </a:cubicBezTo>
                  <a:cubicBezTo>
                    <a:pt x="-362" y="203183"/>
                    <a:pt x="133121" y="53224"/>
                    <a:pt x="269132" y="15051"/>
                  </a:cubicBezTo>
                  <a:cubicBezTo>
                    <a:pt x="269672" y="14896"/>
                    <a:pt x="270015" y="14596"/>
                    <a:pt x="270452" y="14365"/>
                  </a:cubicBezTo>
                  <a:cubicBezTo>
                    <a:pt x="415079" y="10627"/>
                    <a:pt x="613387" y="106356"/>
                    <a:pt x="618942" y="272046"/>
                  </a:cubicBezTo>
                  <a:cubicBezTo>
                    <a:pt x="621248" y="340883"/>
                    <a:pt x="584017" y="419253"/>
                    <a:pt x="547430" y="476157"/>
                  </a:cubicBezTo>
                  <a:cubicBezTo>
                    <a:pt x="499912" y="550077"/>
                    <a:pt x="413218" y="586451"/>
                    <a:pt x="327862" y="592460"/>
                  </a:cubicBezTo>
                  <a:close/>
                  <a:moveTo>
                    <a:pt x="482939" y="987232"/>
                  </a:moveTo>
                  <a:cubicBezTo>
                    <a:pt x="436278" y="958026"/>
                    <a:pt x="418337" y="853150"/>
                    <a:pt x="407749" y="802923"/>
                  </a:cubicBezTo>
                  <a:cubicBezTo>
                    <a:pt x="393596" y="735766"/>
                    <a:pt x="387389" y="667281"/>
                    <a:pt x="381209" y="599027"/>
                  </a:cubicBezTo>
                  <a:cubicBezTo>
                    <a:pt x="400668" y="594809"/>
                    <a:pt x="419862" y="588988"/>
                    <a:pt x="438319" y="581470"/>
                  </a:cubicBezTo>
                  <a:cubicBezTo>
                    <a:pt x="438362" y="581565"/>
                    <a:pt x="438353" y="581650"/>
                    <a:pt x="438396" y="581736"/>
                  </a:cubicBezTo>
                  <a:cubicBezTo>
                    <a:pt x="468571" y="643741"/>
                    <a:pt x="498909" y="705857"/>
                    <a:pt x="523753" y="770236"/>
                  </a:cubicBezTo>
                  <a:cubicBezTo>
                    <a:pt x="535008" y="799374"/>
                    <a:pt x="545209" y="828907"/>
                    <a:pt x="553765" y="858953"/>
                  </a:cubicBezTo>
                  <a:cubicBezTo>
                    <a:pt x="558231" y="874641"/>
                    <a:pt x="562603" y="890329"/>
                    <a:pt x="565080" y="906488"/>
                  </a:cubicBezTo>
                  <a:cubicBezTo>
                    <a:pt x="568569" y="917864"/>
                    <a:pt x="569392" y="929436"/>
                    <a:pt x="567550" y="941181"/>
                  </a:cubicBezTo>
                  <a:cubicBezTo>
                    <a:pt x="571201" y="980391"/>
                    <a:pt x="542989" y="995736"/>
                    <a:pt x="482939" y="9872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71" name="Freeform: Shape 52">
              <a:extLst>
                <a:ext uri="{FF2B5EF4-FFF2-40B4-BE49-F238E27FC236}">
                  <a16:creationId xmlns:a16="http://schemas.microsoft.com/office/drawing/2014/main" id="{218AFC02-D1AF-F8E2-2D83-D715CDC1971B}"/>
                </a:ext>
              </a:extLst>
            </p:cNvPr>
            <p:cNvSpPr/>
            <p:nvPr/>
          </p:nvSpPr>
          <p:spPr>
            <a:xfrm>
              <a:off x="4099394" y="3780472"/>
              <a:ext cx="323952" cy="330064"/>
            </a:xfrm>
            <a:custGeom>
              <a:avLst/>
              <a:gdLst>
                <a:gd name="connsiteX0" fmla="*/ 455950 w 454342"/>
                <a:gd name="connsiteY0" fmla="*/ 176487 h 462915"/>
                <a:gd name="connsiteX1" fmla="*/ 169602 w 454342"/>
                <a:gd name="connsiteY1" fmla="*/ 9452 h 462915"/>
                <a:gd name="connsiteX2" fmla="*/ 165290 w 454342"/>
                <a:gd name="connsiteY2" fmla="*/ 14801 h 462915"/>
                <a:gd name="connsiteX3" fmla="*/ 6365 w 454342"/>
                <a:gd name="connsiteY3" fmla="*/ 292456 h 462915"/>
                <a:gd name="connsiteX4" fmla="*/ 278336 w 454342"/>
                <a:gd name="connsiteY4" fmla="*/ 464935 h 462915"/>
                <a:gd name="connsiteX5" fmla="*/ 455950 w 454342"/>
                <a:gd name="connsiteY5" fmla="*/ 176487 h 462915"/>
                <a:gd name="connsiteX6" fmla="*/ 267183 w 454342"/>
                <a:gd name="connsiteY6" fmla="*/ 452333 h 462915"/>
                <a:gd name="connsiteX7" fmla="*/ 22147 w 454342"/>
                <a:gd name="connsiteY7" fmla="*/ 296219 h 462915"/>
                <a:gd name="connsiteX8" fmla="*/ 178869 w 454342"/>
                <a:gd name="connsiteY8" fmla="*/ 25063 h 462915"/>
                <a:gd name="connsiteX9" fmla="*/ 183430 w 454342"/>
                <a:gd name="connsiteY9" fmla="*/ 20048 h 462915"/>
                <a:gd name="connsiteX10" fmla="*/ 440227 w 454342"/>
                <a:gd name="connsiteY10" fmla="*/ 172955 h 462915"/>
                <a:gd name="connsiteX11" fmla="*/ 267183 w 454342"/>
                <a:gd name="connsiteY11" fmla="*/ 452333 h 462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342" h="462915">
                  <a:moveTo>
                    <a:pt x="455950" y="176487"/>
                  </a:moveTo>
                  <a:cubicBezTo>
                    <a:pt x="428440" y="76446"/>
                    <a:pt x="272918" y="-33170"/>
                    <a:pt x="169602" y="9452"/>
                  </a:cubicBezTo>
                  <a:cubicBezTo>
                    <a:pt x="166996" y="10532"/>
                    <a:pt x="165719" y="12590"/>
                    <a:pt x="165290" y="14801"/>
                  </a:cubicBezTo>
                  <a:cubicBezTo>
                    <a:pt x="50822" y="54646"/>
                    <a:pt x="-22704" y="170958"/>
                    <a:pt x="6365" y="292456"/>
                  </a:cubicBezTo>
                  <a:cubicBezTo>
                    <a:pt x="35425" y="413868"/>
                    <a:pt x="155295" y="492804"/>
                    <a:pt x="278336" y="464935"/>
                  </a:cubicBezTo>
                  <a:cubicBezTo>
                    <a:pt x="391990" y="439192"/>
                    <a:pt x="487599" y="291599"/>
                    <a:pt x="455950" y="176487"/>
                  </a:cubicBezTo>
                  <a:close/>
                  <a:moveTo>
                    <a:pt x="267183" y="452333"/>
                  </a:moveTo>
                  <a:cubicBezTo>
                    <a:pt x="156503" y="472753"/>
                    <a:pt x="51610" y="404473"/>
                    <a:pt x="22147" y="296219"/>
                  </a:cubicBezTo>
                  <a:cubicBezTo>
                    <a:pt x="-10437" y="176462"/>
                    <a:pt x="63132" y="60416"/>
                    <a:pt x="178869" y="25063"/>
                  </a:cubicBezTo>
                  <a:cubicBezTo>
                    <a:pt x="181655" y="24205"/>
                    <a:pt x="183001" y="22234"/>
                    <a:pt x="183430" y="20048"/>
                  </a:cubicBezTo>
                  <a:cubicBezTo>
                    <a:pt x="276450" y="-8327"/>
                    <a:pt x="412187" y="87796"/>
                    <a:pt x="440227" y="172955"/>
                  </a:cubicBezTo>
                  <a:cubicBezTo>
                    <a:pt x="477090" y="284870"/>
                    <a:pt x="378403" y="431811"/>
                    <a:pt x="267183" y="45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  <p:sp>
          <p:nvSpPr>
            <p:cNvPr id="472" name="Freeform: Shape 53">
              <a:extLst>
                <a:ext uri="{FF2B5EF4-FFF2-40B4-BE49-F238E27FC236}">
                  <a16:creationId xmlns:a16="http://schemas.microsoft.com/office/drawing/2014/main" id="{BAD83474-F582-731E-C4BD-411F8BC3256A}"/>
                </a:ext>
              </a:extLst>
            </p:cNvPr>
            <p:cNvSpPr/>
            <p:nvPr/>
          </p:nvSpPr>
          <p:spPr>
            <a:xfrm>
              <a:off x="4192501" y="3813121"/>
              <a:ext cx="158920" cy="42786"/>
            </a:xfrm>
            <a:custGeom>
              <a:avLst/>
              <a:gdLst>
                <a:gd name="connsiteX0" fmla="*/ 228712 w 222885"/>
                <a:gd name="connsiteY0" fmla="*/ 50364 h 60007"/>
                <a:gd name="connsiteX1" fmla="*/ 3332 w 222885"/>
                <a:gd name="connsiteY1" fmla="*/ 26644 h 60007"/>
                <a:gd name="connsiteX2" fmla="*/ 10944 w 222885"/>
                <a:gd name="connsiteY2" fmla="*/ 38680 h 60007"/>
                <a:gd name="connsiteX3" fmla="*/ 219033 w 222885"/>
                <a:gd name="connsiteY3" fmla="*/ 60805 h 60007"/>
                <a:gd name="connsiteX4" fmla="*/ 228712 w 222885"/>
                <a:gd name="connsiteY4" fmla="*/ 50364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5" h="60007">
                  <a:moveTo>
                    <a:pt x="228712" y="50364"/>
                  </a:moveTo>
                  <a:cubicBezTo>
                    <a:pt x="166749" y="-6729"/>
                    <a:pt x="75804" y="-16193"/>
                    <a:pt x="3332" y="26644"/>
                  </a:cubicBezTo>
                  <a:cubicBezTo>
                    <a:pt x="-4572" y="31325"/>
                    <a:pt x="3058" y="43335"/>
                    <a:pt x="10944" y="38680"/>
                  </a:cubicBezTo>
                  <a:cubicBezTo>
                    <a:pt x="77990" y="-959"/>
                    <a:pt x="161837" y="8093"/>
                    <a:pt x="219033" y="60805"/>
                  </a:cubicBezTo>
                  <a:cubicBezTo>
                    <a:pt x="225788" y="67020"/>
                    <a:pt x="235450" y="56579"/>
                    <a:pt x="228712" y="503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en-US" sz="1895">
                <a:cs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1678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61F7487B-D034-977F-CFEC-FD867874AB2F}"/>
              </a:ext>
            </a:extLst>
          </p:cNvPr>
          <p:cNvGrpSpPr/>
          <p:nvPr/>
        </p:nvGrpSpPr>
        <p:grpSpPr>
          <a:xfrm>
            <a:off x="3987183" y="1114669"/>
            <a:ext cx="4274332" cy="2314331"/>
            <a:chOff x="3987183" y="3105614"/>
            <a:chExt cx="4274332" cy="2314331"/>
          </a:xfrm>
        </p:grpSpPr>
        <p:sp>
          <p:nvSpPr>
            <p:cNvPr id="3" name="等腰三角形 5">
              <a:extLst>
                <a:ext uri="{FF2B5EF4-FFF2-40B4-BE49-F238E27FC236}">
                  <a16:creationId xmlns:a16="http://schemas.microsoft.com/office/drawing/2014/main" id="{F596BE99-C2C6-9CF0-7405-E8562E3A0043}"/>
                </a:ext>
              </a:extLst>
            </p:cNvPr>
            <p:cNvSpPr/>
            <p:nvPr/>
          </p:nvSpPr>
          <p:spPr>
            <a:xfrm rot="5400000">
              <a:off x="6427282" y="3569414"/>
              <a:ext cx="1880142" cy="1788325"/>
            </a:xfrm>
            <a:custGeom>
              <a:avLst/>
              <a:gdLst>
                <a:gd name="connsiteX0" fmla="*/ 0 w 936104"/>
                <a:gd name="connsiteY0" fmla="*/ 432048 h 432048"/>
                <a:gd name="connsiteX1" fmla="*/ 468052 w 936104"/>
                <a:gd name="connsiteY1" fmla="*/ 0 h 432048"/>
                <a:gd name="connsiteX2" fmla="*/ 936104 w 936104"/>
                <a:gd name="connsiteY2" fmla="*/ 432048 h 432048"/>
                <a:gd name="connsiteX3" fmla="*/ 0 w 936104"/>
                <a:gd name="connsiteY3" fmla="*/ 432048 h 432048"/>
                <a:gd name="connsiteX0-1" fmla="*/ 0 w 2405548"/>
                <a:gd name="connsiteY0-2" fmla="*/ 553019 h 553019"/>
                <a:gd name="connsiteX1-3" fmla="*/ 1937496 w 2405548"/>
                <a:gd name="connsiteY1-4" fmla="*/ 0 h 553019"/>
                <a:gd name="connsiteX2-5" fmla="*/ 2405548 w 2405548"/>
                <a:gd name="connsiteY2-6" fmla="*/ 432048 h 553019"/>
                <a:gd name="connsiteX3-7" fmla="*/ 0 w 2405548"/>
                <a:gd name="connsiteY3-8" fmla="*/ 553019 h 553019"/>
                <a:gd name="connsiteX0-9" fmla="*/ 0 w 2405548"/>
                <a:gd name="connsiteY0-10" fmla="*/ 1186339 h 1186339"/>
                <a:gd name="connsiteX1-11" fmla="*/ 1247249 w 2405548"/>
                <a:gd name="connsiteY1-12" fmla="*/ 0 h 1186339"/>
                <a:gd name="connsiteX2-13" fmla="*/ 2405548 w 2405548"/>
                <a:gd name="connsiteY2-14" fmla="*/ 1065368 h 1186339"/>
                <a:gd name="connsiteX3-15" fmla="*/ 0 w 2405548"/>
                <a:gd name="connsiteY3-16" fmla="*/ 1186339 h 1186339"/>
                <a:gd name="connsiteX0-17" fmla="*/ 0 w 1247249"/>
                <a:gd name="connsiteY0-18" fmla="*/ 1186339 h 1186339"/>
                <a:gd name="connsiteX1-19" fmla="*/ 1247249 w 1247249"/>
                <a:gd name="connsiteY1-20" fmla="*/ 0 h 1186339"/>
                <a:gd name="connsiteX2-21" fmla="*/ 1227858 w 1247249"/>
                <a:gd name="connsiteY2-22" fmla="*/ 634853 h 1186339"/>
                <a:gd name="connsiteX3-23" fmla="*/ 0 w 1247249"/>
                <a:gd name="connsiteY3-24" fmla="*/ 1186339 h 1186339"/>
                <a:gd name="connsiteX0-25" fmla="*/ 0 w 1247249"/>
                <a:gd name="connsiteY0-26" fmla="*/ 1186339 h 1186339"/>
                <a:gd name="connsiteX1-27" fmla="*/ 1247249 w 1247249"/>
                <a:gd name="connsiteY1-28" fmla="*/ 0 h 1186339"/>
                <a:gd name="connsiteX2-29" fmla="*/ 1227858 w 1247249"/>
                <a:gd name="connsiteY2-30" fmla="*/ 634853 h 1186339"/>
                <a:gd name="connsiteX3-31" fmla="*/ 0 w 1247249"/>
                <a:gd name="connsiteY3-32" fmla="*/ 1186339 h 1186339"/>
                <a:gd name="connsiteX0-33" fmla="*/ 0 w 1247249"/>
                <a:gd name="connsiteY0-34" fmla="*/ 1186339 h 1186339"/>
                <a:gd name="connsiteX1-35" fmla="*/ 1247249 w 1247249"/>
                <a:gd name="connsiteY1-36" fmla="*/ 0 h 1186339"/>
                <a:gd name="connsiteX2-37" fmla="*/ 1227858 w 1247249"/>
                <a:gd name="connsiteY2-38" fmla="*/ 634853 h 1186339"/>
                <a:gd name="connsiteX3-39" fmla="*/ 0 w 1247249"/>
                <a:gd name="connsiteY3-40" fmla="*/ 1186339 h 1186339"/>
                <a:gd name="connsiteX0-41" fmla="*/ 0 w 1247249"/>
                <a:gd name="connsiteY0-42" fmla="*/ 1186339 h 1186339"/>
                <a:gd name="connsiteX1-43" fmla="*/ 1247249 w 1247249"/>
                <a:gd name="connsiteY1-44" fmla="*/ 0 h 1186339"/>
                <a:gd name="connsiteX2-45" fmla="*/ 1227858 w 1247249"/>
                <a:gd name="connsiteY2-46" fmla="*/ 634853 h 1186339"/>
                <a:gd name="connsiteX3-47" fmla="*/ 0 w 1247249"/>
                <a:gd name="connsiteY3-48" fmla="*/ 1186339 h 1186339"/>
                <a:gd name="connsiteX0-49" fmla="*/ 0 w 1247249"/>
                <a:gd name="connsiteY0-50" fmla="*/ 1186339 h 1186339"/>
                <a:gd name="connsiteX1-51" fmla="*/ 1247249 w 1247249"/>
                <a:gd name="connsiteY1-52" fmla="*/ 0 h 1186339"/>
                <a:gd name="connsiteX2-53" fmla="*/ 1227858 w 1247249"/>
                <a:gd name="connsiteY2-54" fmla="*/ 634853 h 1186339"/>
                <a:gd name="connsiteX3-55" fmla="*/ 0 w 1247249"/>
                <a:gd name="connsiteY3-56" fmla="*/ 1186339 h 1186339"/>
                <a:gd name="connsiteX0-57" fmla="*/ 0 w 1247249"/>
                <a:gd name="connsiteY0-58" fmla="*/ 1186339 h 1186339"/>
                <a:gd name="connsiteX1-59" fmla="*/ 1247249 w 1247249"/>
                <a:gd name="connsiteY1-60" fmla="*/ 0 h 1186339"/>
                <a:gd name="connsiteX2-61" fmla="*/ 1227858 w 1247249"/>
                <a:gd name="connsiteY2-62" fmla="*/ 634853 h 1186339"/>
                <a:gd name="connsiteX3-63" fmla="*/ 0 w 1247249"/>
                <a:gd name="connsiteY3-64" fmla="*/ 1186339 h 1186339"/>
                <a:gd name="connsiteX0-65" fmla="*/ 0 w 1247249"/>
                <a:gd name="connsiteY0-66" fmla="*/ 1186339 h 1186339"/>
                <a:gd name="connsiteX1-67" fmla="*/ 1247249 w 1247249"/>
                <a:gd name="connsiteY1-68" fmla="*/ 0 h 1186339"/>
                <a:gd name="connsiteX2-69" fmla="*/ 1227858 w 1247249"/>
                <a:gd name="connsiteY2-70" fmla="*/ 634853 h 1186339"/>
                <a:gd name="connsiteX3-71" fmla="*/ 0 w 1247249"/>
                <a:gd name="connsiteY3-72" fmla="*/ 1186339 h 1186339"/>
                <a:gd name="connsiteX0-73" fmla="*/ 0 w 1247249"/>
                <a:gd name="connsiteY0-74" fmla="*/ 1186339 h 1186339"/>
                <a:gd name="connsiteX1-75" fmla="*/ 1247249 w 1247249"/>
                <a:gd name="connsiteY1-76" fmla="*/ 0 h 1186339"/>
                <a:gd name="connsiteX2-77" fmla="*/ 1227858 w 1247249"/>
                <a:gd name="connsiteY2-78" fmla="*/ 634853 h 1186339"/>
                <a:gd name="connsiteX3-79" fmla="*/ 0 w 1247249"/>
                <a:gd name="connsiteY3-80" fmla="*/ 1186339 h 1186339"/>
                <a:gd name="connsiteX0-81" fmla="*/ 0 w 1247249"/>
                <a:gd name="connsiteY0-82" fmla="*/ 1186339 h 1186339"/>
                <a:gd name="connsiteX1-83" fmla="*/ 1247249 w 1247249"/>
                <a:gd name="connsiteY1-84" fmla="*/ 0 h 1186339"/>
                <a:gd name="connsiteX2-85" fmla="*/ 1227858 w 1247249"/>
                <a:gd name="connsiteY2-86" fmla="*/ 634853 h 1186339"/>
                <a:gd name="connsiteX3-87" fmla="*/ 0 w 1247249"/>
                <a:gd name="connsiteY3-88" fmla="*/ 1186339 h 1186339"/>
                <a:gd name="connsiteX0-89" fmla="*/ 0 w 1247249"/>
                <a:gd name="connsiteY0-90" fmla="*/ 1186339 h 1186339"/>
                <a:gd name="connsiteX1-91" fmla="*/ 1247249 w 1247249"/>
                <a:gd name="connsiteY1-92" fmla="*/ 0 h 1186339"/>
                <a:gd name="connsiteX2-93" fmla="*/ 1227858 w 1247249"/>
                <a:gd name="connsiteY2-94" fmla="*/ 634853 h 1186339"/>
                <a:gd name="connsiteX3-95" fmla="*/ 0 w 1247249"/>
                <a:gd name="connsiteY3-96" fmla="*/ 1186339 h 1186339"/>
                <a:gd name="connsiteX0-97" fmla="*/ 0 w 1247249"/>
                <a:gd name="connsiteY0-98" fmla="*/ 1186339 h 1186339"/>
                <a:gd name="connsiteX1-99" fmla="*/ 1247249 w 1247249"/>
                <a:gd name="connsiteY1-100" fmla="*/ 0 h 1186339"/>
                <a:gd name="connsiteX2-101" fmla="*/ 1231416 w 1247249"/>
                <a:gd name="connsiteY2-102" fmla="*/ 638411 h 1186339"/>
                <a:gd name="connsiteX3-103" fmla="*/ 0 w 1247249"/>
                <a:gd name="connsiteY3-104" fmla="*/ 1186339 h 1186339"/>
                <a:gd name="connsiteX0-105" fmla="*/ 0 w 1247249"/>
                <a:gd name="connsiteY0-106" fmla="*/ 1186339 h 1186339"/>
                <a:gd name="connsiteX1-107" fmla="*/ 1247249 w 1247249"/>
                <a:gd name="connsiteY1-108" fmla="*/ 0 h 1186339"/>
                <a:gd name="connsiteX2-109" fmla="*/ 1231416 w 1247249"/>
                <a:gd name="connsiteY2-110" fmla="*/ 638411 h 1186339"/>
                <a:gd name="connsiteX3-111" fmla="*/ 0 w 1247249"/>
                <a:gd name="connsiteY3-112" fmla="*/ 1186339 h 1186339"/>
                <a:gd name="connsiteX0-113" fmla="*/ 0 w 1247249"/>
                <a:gd name="connsiteY0-114" fmla="*/ 1186339 h 1186339"/>
                <a:gd name="connsiteX1-115" fmla="*/ 1247249 w 1247249"/>
                <a:gd name="connsiteY1-116" fmla="*/ 0 h 1186339"/>
                <a:gd name="connsiteX2-117" fmla="*/ 1231416 w 1247249"/>
                <a:gd name="connsiteY2-118" fmla="*/ 638411 h 1186339"/>
                <a:gd name="connsiteX3-119" fmla="*/ 0 w 1247249"/>
                <a:gd name="connsiteY3-120" fmla="*/ 1186339 h 118633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47249" h="1186339">
                  <a:moveTo>
                    <a:pt x="0" y="1186339"/>
                  </a:moveTo>
                  <a:cubicBezTo>
                    <a:pt x="177366" y="310566"/>
                    <a:pt x="852847" y="57437"/>
                    <a:pt x="1247249" y="0"/>
                  </a:cubicBezTo>
                  <a:cubicBezTo>
                    <a:pt x="1055770" y="225850"/>
                    <a:pt x="1081329" y="426793"/>
                    <a:pt x="1231416" y="638411"/>
                  </a:cubicBezTo>
                  <a:cubicBezTo>
                    <a:pt x="597978" y="633668"/>
                    <a:pt x="270525" y="877981"/>
                    <a:pt x="0" y="118633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1895">
                <a:cs typeface="+mn-ea"/>
                <a:sym typeface="+mn-lt"/>
              </a:endParaRPr>
            </a:p>
          </p:txBody>
        </p:sp>
        <p:sp>
          <p:nvSpPr>
            <p:cNvPr id="4" name="等腰三角形 5">
              <a:extLst>
                <a:ext uri="{FF2B5EF4-FFF2-40B4-BE49-F238E27FC236}">
                  <a16:creationId xmlns:a16="http://schemas.microsoft.com/office/drawing/2014/main" id="{4951FCFB-52D2-4B06-6B84-50F5434FBC7A}"/>
                </a:ext>
              </a:extLst>
            </p:cNvPr>
            <p:cNvSpPr/>
            <p:nvPr/>
          </p:nvSpPr>
          <p:spPr>
            <a:xfrm rot="5400000">
              <a:off x="5740691" y="3992123"/>
              <a:ext cx="1861639" cy="956998"/>
            </a:xfrm>
            <a:custGeom>
              <a:avLst/>
              <a:gdLst>
                <a:gd name="connsiteX0" fmla="*/ 0 w 936104"/>
                <a:gd name="connsiteY0" fmla="*/ 432048 h 432048"/>
                <a:gd name="connsiteX1" fmla="*/ 468052 w 936104"/>
                <a:gd name="connsiteY1" fmla="*/ 0 h 432048"/>
                <a:gd name="connsiteX2" fmla="*/ 936104 w 936104"/>
                <a:gd name="connsiteY2" fmla="*/ 432048 h 432048"/>
                <a:gd name="connsiteX3" fmla="*/ 0 w 936104"/>
                <a:gd name="connsiteY3" fmla="*/ 432048 h 432048"/>
                <a:gd name="connsiteX0-1" fmla="*/ 0 w 2405548"/>
                <a:gd name="connsiteY0-2" fmla="*/ 553019 h 553019"/>
                <a:gd name="connsiteX1-3" fmla="*/ 1937496 w 2405548"/>
                <a:gd name="connsiteY1-4" fmla="*/ 0 h 553019"/>
                <a:gd name="connsiteX2-5" fmla="*/ 2405548 w 2405548"/>
                <a:gd name="connsiteY2-6" fmla="*/ 432048 h 553019"/>
                <a:gd name="connsiteX3-7" fmla="*/ 0 w 2405548"/>
                <a:gd name="connsiteY3-8" fmla="*/ 553019 h 553019"/>
                <a:gd name="connsiteX0-9" fmla="*/ 0 w 2405548"/>
                <a:gd name="connsiteY0-10" fmla="*/ 1186339 h 1186339"/>
                <a:gd name="connsiteX1-11" fmla="*/ 1247249 w 2405548"/>
                <a:gd name="connsiteY1-12" fmla="*/ 0 h 1186339"/>
                <a:gd name="connsiteX2-13" fmla="*/ 2405548 w 2405548"/>
                <a:gd name="connsiteY2-14" fmla="*/ 1065368 h 1186339"/>
                <a:gd name="connsiteX3-15" fmla="*/ 0 w 2405548"/>
                <a:gd name="connsiteY3-16" fmla="*/ 1186339 h 1186339"/>
                <a:gd name="connsiteX0-17" fmla="*/ 0 w 1247249"/>
                <a:gd name="connsiteY0-18" fmla="*/ 1186339 h 1186339"/>
                <a:gd name="connsiteX1-19" fmla="*/ 1247249 w 1247249"/>
                <a:gd name="connsiteY1-20" fmla="*/ 0 h 1186339"/>
                <a:gd name="connsiteX2-21" fmla="*/ 1227858 w 1247249"/>
                <a:gd name="connsiteY2-22" fmla="*/ 634853 h 1186339"/>
                <a:gd name="connsiteX3-23" fmla="*/ 0 w 1247249"/>
                <a:gd name="connsiteY3-24" fmla="*/ 1186339 h 1186339"/>
                <a:gd name="connsiteX0-25" fmla="*/ 0 w 1247249"/>
                <a:gd name="connsiteY0-26" fmla="*/ 1186339 h 1186339"/>
                <a:gd name="connsiteX1-27" fmla="*/ 1247249 w 1247249"/>
                <a:gd name="connsiteY1-28" fmla="*/ 0 h 1186339"/>
                <a:gd name="connsiteX2-29" fmla="*/ 1227858 w 1247249"/>
                <a:gd name="connsiteY2-30" fmla="*/ 634853 h 1186339"/>
                <a:gd name="connsiteX3-31" fmla="*/ 0 w 1247249"/>
                <a:gd name="connsiteY3-32" fmla="*/ 1186339 h 1186339"/>
                <a:gd name="connsiteX0-33" fmla="*/ 0 w 1247249"/>
                <a:gd name="connsiteY0-34" fmla="*/ 1186339 h 1186339"/>
                <a:gd name="connsiteX1-35" fmla="*/ 1247249 w 1247249"/>
                <a:gd name="connsiteY1-36" fmla="*/ 0 h 1186339"/>
                <a:gd name="connsiteX2-37" fmla="*/ 1227858 w 1247249"/>
                <a:gd name="connsiteY2-38" fmla="*/ 634853 h 1186339"/>
                <a:gd name="connsiteX3-39" fmla="*/ 0 w 1247249"/>
                <a:gd name="connsiteY3-40" fmla="*/ 1186339 h 1186339"/>
                <a:gd name="connsiteX0-41" fmla="*/ 0 w 1247249"/>
                <a:gd name="connsiteY0-42" fmla="*/ 1186339 h 1186339"/>
                <a:gd name="connsiteX1-43" fmla="*/ 1247249 w 1247249"/>
                <a:gd name="connsiteY1-44" fmla="*/ 0 h 1186339"/>
                <a:gd name="connsiteX2-45" fmla="*/ 1227858 w 1247249"/>
                <a:gd name="connsiteY2-46" fmla="*/ 634853 h 1186339"/>
                <a:gd name="connsiteX3-47" fmla="*/ 0 w 1247249"/>
                <a:gd name="connsiteY3-48" fmla="*/ 1186339 h 1186339"/>
                <a:gd name="connsiteX0-49" fmla="*/ 0 w 1247249"/>
                <a:gd name="connsiteY0-50" fmla="*/ 1186339 h 1186339"/>
                <a:gd name="connsiteX1-51" fmla="*/ 1247249 w 1247249"/>
                <a:gd name="connsiteY1-52" fmla="*/ 0 h 1186339"/>
                <a:gd name="connsiteX2-53" fmla="*/ 1227858 w 1247249"/>
                <a:gd name="connsiteY2-54" fmla="*/ 634853 h 1186339"/>
                <a:gd name="connsiteX3-55" fmla="*/ 0 w 1247249"/>
                <a:gd name="connsiteY3-56" fmla="*/ 1186339 h 1186339"/>
                <a:gd name="connsiteX0-57" fmla="*/ 0 w 1247249"/>
                <a:gd name="connsiteY0-58" fmla="*/ 1186339 h 1186339"/>
                <a:gd name="connsiteX1-59" fmla="*/ 1247249 w 1247249"/>
                <a:gd name="connsiteY1-60" fmla="*/ 0 h 1186339"/>
                <a:gd name="connsiteX2-61" fmla="*/ 1227858 w 1247249"/>
                <a:gd name="connsiteY2-62" fmla="*/ 634853 h 1186339"/>
                <a:gd name="connsiteX3-63" fmla="*/ 0 w 1247249"/>
                <a:gd name="connsiteY3-64" fmla="*/ 1186339 h 1186339"/>
                <a:gd name="connsiteX0-65" fmla="*/ 0 w 1247249"/>
                <a:gd name="connsiteY0-66" fmla="*/ 1186339 h 1186339"/>
                <a:gd name="connsiteX1-67" fmla="*/ 1247249 w 1247249"/>
                <a:gd name="connsiteY1-68" fmla="*/ 0 h 1186339"/>
                <a:gd name="connsiteX2-69" fmla="*/ 1227858 w 1247249"/>
                <a:gd name="connsiteY2-70" fmla="*/ 634853 h 1186339"/>
                <a:gd name="connsiteX3-71" fmla="*/ 0 w 1247249"/>
                <a:gd name="connsiteY3-72" fmla="*/ 1186339 h 1186339"/>
                <a:gd name="connsiteX0-73" fmla="*/ 0 w 1247249"/>
                <a:gd name="connsiteY0-74" fmla="*/ 1186339 h 1186339"/>
                <a:gd name="connsiteX1-75" fmla="*/ 1247249 w 1247249"/>
                <a:gd name="connsiteY1-76" fmla="*/ 0 h 1186339"/>
                <a:gd name="connsiteX2-77" fmla="*/ 1227858 w 1247249"/>
                <a:gd name="connsiteY2-78" fmla="*/ 634853 h 1186339"/>
                <a:gd name="connsiteX3-79" fmla="*/ 0 w 1247249"/>
                <a:gd name="connsiteY3-80" fmla="*/ 1186339 h 1186339"/>
                <a:gd name="connsiteX0-81" fmla="*/ 0 w 1247249"/>
                <a:gd name="connsiteY0-82" fmla="*/ 1186339 h 1186339"/>
                <a:gd name="connsiteX1-83" fmla="*/ 1247249 w 1247249"/>
                <a:gd name="connsiteY1-84" fmla="*/ 0 h 1186339"/>
                <a:gd name="connsiteX2-85" fmla="*/ 1227858 w 1247249"/>
                <a:gd name="connsiteY2-86" fmla="*/ 634853 h 1186339"/>
                <a:gd name="connsiteX3-87" fmla="*/ 0 w 1247249"/>
                <a:gd name="connsiteY3-88" fmla="*/ 1186339 h 1186339"/>
                <a:gd name="connsiteX0-89" fmla="*/ 0 w 1247249"/>
                <a:gd name="connsiteY0-90" fmla="*/ 1186339 h 1186339"/>
                <a:gd name="connsiteX1-91" fmla="*/ 1247249 w 1247249"/>
                <a:gd name="connsiteY1-92" fmla="*/ 0 h 1186339"/>
                <a:gd name="connsiteX2-93" fmla="*/ 1227858 w 1247249"/>
                <a:gd name="connsiteY2-94" fmla="*/ 634853 h 1186339"/>
                <a:gd name="connsiteX3-95" fmla="*/ 0 w 1247249"/>
                <a:gd name="connsiteY3-96" fmla="*/ 1186339 h 1186339"/>
                <a:gd name="connsiteX0-97" fmla="*/ 0 w 1247249"/>
                <a:gd name="connsiteY0-98" fmla="*/ 1186339 h 1186339"/>
                <a:gd name="connsiteX1-99" fmla="*/ 1247249 w 1247249"/>
                <a:gd name="connsiteY1-100" fmla="*/ 0 h 1186339"/>
                <a:gd name="connsiteX2-101" fmla="*/ 1231416 w 1247249"/>
                <a:gd name="connsiteY2-102" fmla="*/ 638411 h 1186339"/>
                <a:gd name="connsiteX3-103" fmla="*/ 0 w 1247249"/>
                <a:gd name="connsiteY3-104" fmla="*/ 1186339 h 1186339"/>
                <a:gd name="connsiteX0-105" fmla="*/ 0 w 1247249"/>
                <a:gd name="connsiteY0-106" fmla="*/ 1186339 h 1186339"/>
                <a:gd name="connsiteX1-107" fmla="*/ 1247249 w 1247249"/>
                <a:gd name="connsiteY1-108" fmla="*/ 0 h 1186339"/>
                <a:gd name="connsiteX2-109" fmla="*/ 1231416 w 1247249"/>
                <a:gd name="connsiteY2-110" fmla="*/ 638411 h 1186339"/>
                <a:gd name="connsiteX3-111" fmla="*/ 0 w 1247249"/>
                <a:gd name="connsiteY3-112" fmla="*/ 1186339 h 1186339"/>
                <a:gd name="connsiteX0-113" fmla="*/ 0 w 1247249"/>
                <a:gd name="connsiteY0-114" fmla="*/ 1186339 h 1186339"/>
                <a:gd name="connsiteX1-115" fmla="*/ 1247249 w 1247249"/>
                <a:gd name="connsiteY1-116" fmla="*/ 0 h 1186339"/>
                <a:gd name="connsiteX2-117" fmla="*/ 1231416 w 1247249"/>
                <a:gd name="connsiteY2-118" fmla="*/ 638411 h 1186339"/>
                <a:gd name="connsiteX3-119" fmla="*/ 0 w 1247249"/>
                <a:gd name="connsiteY3-120" fmla="*/ 1186339 h 1186339"/>
                <a:gd name="connsiteX0-121" fmla="*/ 0 w 1240133"/>
                <a:gd name="connsiteY0-122" fmla="*/ 652643 h 652643"/>
                <a:gd name="connsiteX1-123" fmla="*/ 1240133 w 1240133"/>
                <a:gd name="connsiteY1-124" fmla="*/ 0 h 652643"/>
                <a:gd name="connsiteX2-125" fmla="*/ 1224300 w 1240133"/>
                <a:gd name="connsiteY2-126" fmla="*/ 638411 h 652643"/>
                <a:gd name="connsiteX3-127" fmla="*/ 0 w 1240133"/>
                <a:gd name="connsiteY3-128" fmla="*/ 652643 h 652643"/>
                <a:gd name="connsiteX0-129" fmla="*/ 0 w 1233017"/>
                <a:gd name="connsiteY0-130" fmla="*/ 629932 h 629932"/>
                <a:gd name="connsiteX1-131" fmla="*/ 1233017 w 1233017"/>
                <a:gd name="connsiteY1-132" fmla="*/ 9311 h 629932"/>
                <a:gd name="connsiteX2-133" fmla="*/ 1224300 w 1233017"/>
                <a:gd name="connsiteY2-134" fmla="*/ 615700 h 629932"/>
                <a:gd name="connsiteX3-135" fmla="*/ 0 w 1233017"/>
                <a:gd name="connsiteY3-136" fmla="*/ 629932 h 629932"/>
                <a:gd name="connsiteX0-137" fmla="*/ 0 w 1233017"/>
                <a:gd name="connsiteY0-138" fmla="*/ 629932 h 644164"/>
                <a:gd name="connsiteX1-139" fmla="*/ 1233017 w 1233017"/>
                <a:gd name="connsiteY1-140" fmla="*/ 9311 h 644164"/>
                <a:gd name="connsiteX2-141" fmla="*/ 1224300 w 1233017"/>
                <a:gd name="connsiteY2-142" fmla="*/ 644164 h 644164"/>
                <a:gd name="connsiteX3-143" fmla="*/ 0 w 1233017"/>
                <a:gd name="connsiteY3-144" fmla="*/ 629932 h 644164"/>
                <a:gd name="connsiteX0-145" fmla="*/ 0 w 1233017"/>
                <a:gd name="connsiteY0-146" fmla="*/ 629932 h 644164"/>
                <a:gd name="connsiteX1-147" fmla="*/ 1233017 w 1233017"/>
                <a:gd name="connsiteY1-148" fmla="*/ 9311 h 644164"/>
                <a:gd name="connsiteX2-149" fmla="*/ 1224300 w 1233017"/>
                <a:gd name="connsiteY2-150" fmla="*/ 644164 h 644164"/>
                <a:gd name="connsiteX3-151" fmla="*/ 0 w 1233017"/>
                <a:gd name="connsiteY3-152" fmla="*/ 629932 h 644164"/>
                <a:gd name="connsiteX0-153" fmla="*/ 0 w 1233017"/>
                <a:gd name="connsiteY0-154" fmla="*/ 629932 h 644164"/>
                <a:gd name="connsiteX1-155" fmla="*/ 1233017 w 1233017"/>
                <a:gd name="connsiteY1-156" fmla="*/ 9311 h 644164"/>
                <a:gd name="connsiteX2-157" fmla="*/ 1224300 w 1233017"/>
                <a:gd name="connsiteY2-158" fmla="*/ 644164 h 644164"/>
                <a:gd name="connsiteX3-159" fmla="*/ 0 w 1233017"/>
                <a:gd name="connsiteY3-160" fmla="*/ 629932 h 644164"/>
                <a:gd name="connsiteX0-161" fmla="*/ 0 w 1233017"/>
                <a:gd name="connsiteY0-162" fmla="*/ 629932 h 640606"/>
                <a:gd name="connsiteX1-163" fmla="*/ 1233017 w 1233017"/>
                <a:gd name="connsiteY1-164" fmla="*/ 9311 h 640606"/>
                <a:gd name="connsiteX2-165" fmla="*/ 1227858 w 1233017"/>
                <a:gd name="connsiteY2-166" fmla="*/ 640606 h 640606"/>
                <a:gd name="connsiteX3-167" fmla="*/ 0 w 1233017"/>
                <a:gd name="connsiteY3-168" fmla="*/ 629932 h 640606"/>
                <a:gd name="connsiteX0-169" fmla="*/ 0 w 1225901"/>
                <a:gd name="connsiteY0-170" fmla="*/ 632363 h 639479"/>
                <a:gd name="connsiteX1-171" fmla="*/ 1225901 w 1225901"/>
                <a:gd name="connsiteY1-172" fmla="*/ 8184 h 639479"/>
                <a:gd name="connsiteX2-173" fmla="*/ 1220742 w 1225901"/>
                <a:gd name="connsiteY2-174" fmla="*/ 639479 h 639479"/>
                <a:gd name="connsiteX3-175" fmla="*/ 0 w 1225901"/>
                <a:gd name="connsiteY3-176" fmla="*/ 632363 h 639479"/>
                <a:gd name="connsiteX0-177" fmla="*/ 0 w 1225901"/>
                <a:gd name="connsiteY0-178" fmla="*/ 624179 h 631295"/>
                <a:gd name="connsiteX1-179" fmla="*/ 1225901 w 1225901"/>
                <a:gd name="connsiteY1-180" fmla="*/ 0 h 631295"/>
                <a:gd name="connsiteX2-181" fmla="*/ 1220742 w 1225901"/>
                <a:gd name="connsiteY2-182" fmla="*/ 631295 h 631295"/>
                <a:gd name="connsiteX3-183" fmla="*/ 0 w 1225901"/>
                <a:gd name="connsiteY3-184" fmla="*/ 624179 h 631295"/>
                <a:gd name="connsiteX0-185" fmla="*/ 0 w 1225901"/>
                <a:gd name="connsiteY0-186" fmla="*/ 624179 h 631295"/>
                <a:gd name="connsiteX1-187" fmla="*/ 1225901 w 1225901"/>
                <a:gd name="connsiteY1-188" fmla="*/ 0 h 631295"/>
                <a:gd name="connsiteX2-189" fmla="*/ 1220742 w 1225901"/>
                <a:gd name="connsiteY2-190" fmla="*/ 631295 h 631295"/>
                <a:gd name="connsiteX3-191" fmla="*/ 0 w 1225901"/>
                <a:gd name="connsiteY3-192" fmla="*/ 624179 h 631295"/>
                <a:gd name="connsiteX0-193" fmla="*/ 0 w 1225901"/>
                <a:gd name="connsiteY0-194" fmla="*/ 624179 h 631295"/>
                <a:gd name="connsiteX1-195" fmla="*/ 1225901 w 1225901"/>
                <a:gd name="connsiteY1-196" fmla="*/ 0 h 631295"/>
                <a:gd name="connsiteX2-197" fmla="*/ 1220742 w 1225901"/>
                <a:gd name="connsiteY2-198" fmla="*/ 631295 h 631295"/>
                <a:gd name="connsiteX3-199" fmla="*/ 0 w 1225901"/>
                <a:gd name="connsiteY3-200" fmla="*/ 624179 h 631295"/>
                <a:gd name="connsiteX0-201" fmla="*/ 0 w 1225901"/>
                <a:gd name="connsiteY0-202" fmla="*/ 624179 h 631295"/>
                <a:gd name="connsiteX1-203" fmla="*/ 1225901 w 1225901"/>
                <a:gd name="connsiteY1-204" fmla="*/ 0 h 631295"/>
                <a:gd name="connsiteX2-205" fmla="*/ 1220742 w 1225901"/>
                <a:gd name="connsiteY2-206" fmla="*/ 631295 h 631295"/>
                <a:gd name="connsiteX3-207" fmla="*/ 0 w 1225901"/>
                <a:gd name="connsiteY3-208" fmla="*/ 624179 h 631295"/>
                <a:gd name="connsiteX0-209" fmla="*/ 0 w 1218785"/>
                <a:gd name="connsiteY0-210" fmla="*/ 631295 h 631295"/>
                <a:gd name="connsiteX1-211" fmla="*/ 1218785 w 1218785"/>
                <a:gd name="connsiteY1-212" fmla="*/ 0 h 631295"/>
                <a:gd name="connsiteX2-213" fmla="*/ 1213626 w 1218785"/>
                <a:gd name="connsiteY2-214" fmla="*/ 631295 h 631295"/>
                <a:gd name="connsiteX3-215" fmla="*/ 0 w 1218785"/>
                <a:gd name="connsiteY3-216" fmla="*/ 631295 h 631295"/>
                <a:gd name="connsiteX0-217" fmla="*/ 0 w 1229459"/>
                <a:gd name="connsiteY0-218" fmla="*/ 631295 h 631295"/>
                <a:gd name="connsiteX1-219" fmla="*/ 1229459 w 1229459"/>
                <a:gd name="connsiteY1-220" fmla="*/ 0 h 631295"/>
                <a:gd name="connsiteX2-221" fmla="*/ 1224300 w 1229459"/>
                <a:gd name="connsiteY2-222" fmla="*/ 631295 h 631295"/>
                <a:gd name="connsiteX3-223" fmla="*/ 0 w 1229459"/>
                <a:gd name="connsiteY3-224" fmla="*/ 631295 h 631295"/>
                <a:gd name="connsiteX0-225" fmla="*/ 0 w 1231416"/>
                <a:gd name="connsiteY0-226" fmla="*/ 631295 h 634853"/>
                <a:gd name="connsiteX1-227" fmla="*/ 1229459 w 1231416"/>
                <a:gd name="connsiteY1-228" fmla="*/ 0 h 634853"/>
                <a:gd name="connsiteX2-229" fmla="*/ 1231416 w 1231416"/>
                <a:gd name="connsiteY2-230" fmla="*/ 634853 h 634853"/>
                <a:gd name="connsiteX3-231" fmla="*/ 0 w 1231416"/>
                <a:gd name="connsiteY3-232" fmla="*/ 631295 h 634853"/>
                <a:gd name="connsiteX0-233" fmla="*/ 0 w 1234974"/>
                <a:gd name="connsiteY0-234" fmla="*/ 634853 h 634853"/>
                <a:gd name="connsiteX1-235" fmla="*/ 1233017 w 1234974"/>
                <a:gd name="connsiteY1-236" fmla="*/ 0 h 634853"/>
                <a:gd name="connsiteX2-237" fmla="*/ 1234974 w 1234974"/>
                <a:gd name="connsiteY2-238" fmla="*/ 634853 h 634853"/>
                <a:gd name="connsiteX3-239" fmla="*/ 0 w 1234974"/>
                <a:gd name="connsiteY3-240" fmla="*/ 634853 h 63485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34974" h="634853">
                  <a:moveTo>
                    <a:pt x="0" y="634853"/>
                  </a:moveTo>
                  <a:cubicBezTo>
                    <a:pt x="291221" y="118435"/>
                    <a:pt x="835057" y="509"/>
                    <a:pt x="1233017" y="0"/>
                  </a:cubicBezTo>
                  <a:cubicBezTo>
                    <a:pt x="1041538" y="225850"/>
                    <a:pt x="1084887" y="423235"/>
                    <a:pt x="1234974" y="634853"/>
                  </a:cubicBezTo>
                  <a:lnTo>
                    <a:pt x="0" y="634853"/>
                  </a:lnTo>
                  <a:close/>
                </a:path>
              </a:pathLst>
            </a:custGeom>
            <a:solidFill>
              <a:srgbClr val="FF61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1895">
                <a:cs typeface="+mn-ea"/>
                <a:sym typeface="+mn-lt"/>
              </a:endParaRPr>
            </a:p>
          </p:txBody>
        </p:sp>
        <p:sp>
          <p:nvSpPr>
            <p:cNvPr id="5" name="等腰三角形 5">
              <a:extLst>
                <a:ext uri="{FF2B5EF4-FFF2-40B4-BE49-F238E27FC236}">
                  <a16:creationId xmlns:a16="http://schemas.microsoft.com/office/drawing/2014/main" id="{9DF1E186-52E3-ECA1-5548-E95B6B4A1EA0}"/>
                </a:ext>
              </a:extLst>
            </p:cNvPr>
            <p:cNvSpPr/>
            <p:nvPr/>
          </p:nvSpPr>
          <p:spPr>
            <a:xfrm rot="5400000" flipV="1">
              <a:off x="4651606" y="3975826"/>
              <a:ext cx="1861639" cy="956998"/>
            </a:xfrm>
            <a:custGeom>
              <a:avLst/>
              <a:gdLst>
                <a:gd name="connsiteX0" fmla="*/ 0 w 936104"/>
                <a:gd name="connsiteY0" fmla="*/ 432048 h 432048"/>
                <a:gd name="connsiteX1" fmla="*/ 468052 w 936104"/>
                <a:gd name="connsiteY1" fmla="*/ 0 h 432048"/>
                <a:gd name="connsiteX2" fmla="*/ 936104 w 936104"/>
                <a:gd name="connsiteY2" fmla="*/ 432048 h 432048"/>
                <a:gd name="connsiteX3" fmla="*/ 0 w 936104"/>
                <a:gd name="connsiteY3" fmla="*/ 432048 h 432048"/>
                <a:gd name="connsiteX0-1" fmla="*/ 0 w 2405548"/>
                <a:gd name="connsiteY0-2" fmla="*/ 553019 h 553019"/>
                <a:gd name="connsiteX1-3" fmla="*/ 1937496 w 2405548"/>
                <a:gd name="connsiteY1-4" fmla="*/ 0 h 553019"/>
                <a:gd name="connsiteX2-5" fmla="*/ 2405548 w 2405548"/>
                <a:gd name="connsiteY2-6" fmla="*/ 432048 h 553019"/>
                <a:gd name="connsiteX3-7" fmla="*/ 0 w 2405548"/>
                <a:gd name="connsiteY3-8" fmla="*/ 553019 h 553019"/>
                <a:gd name="connsiteX0-9" fmla="*/ 0 w 2405548"/>
                <a:gd name="connsiteY0-10" fmla="*/ 1186339 h 1186339"/>
                <a:gd name="connsiteX1-11" fmla="*/ 1247249 w 2405548"/>
                <a:gd name="connsiteY1-12" fmla="*/ 0 h 1186339"/>
                <a:gd name="connsiteX2-13" fmla="*/ 2405548 w 2405548"/>
                <a:gd name="connsiteY2-14" fmla="*/ 1065368 h 1186339"/>
                <a:gd name="connsiteX3-15" fmla="*/ 0 w 2405548"/>
                <a:gd name="connsiteY3-16" fmla="*/ 1186339 h 1186339"/>
                <a:gd name="connsiteX0-17" fmla="*/ 0 w 1247249"/>
                <a:gd name="connsiteY0-18" fmla="*/ 1186339 h 1186339"/>
                <a:gd name="connsiteX1-19" fmla="*/ 1247249 w 1247249"/>
                <a:gd name="connsiteY1-20" fmla="*/ 0 h 1186339"/>
                <a:gd name="connsiteX2-21" fmla="*/ 1227858 w 1247249"/>
                <a:gd name="connsiteY2-22" fmla="*/ 634853 h 1186339"/>
                <a:gd name="connsiteX3-23" fmla="*/ 0 w 1247249"/>
                <a:gd name="connsiteY3-24" fmla="*/ 1186339 h 1186339"/>
                <a:gd name="connsiteX0-25" fmla="*/ 0 w 1247249"/>
                <a:gd name="connsiteY0-26" fmla="*/ 1186339 h 1186339"/>
                <a:gd name="connsiteX1-27" fmla="*/ 1247249 w 1247249"/>
                <a:gd name="connsiteY1-28" fmla="*/ 0 h 1186339"/>
                <a:gd name="connsiteX2-29" fmla="*/ 1227858 w 1247249"/>
                <a:gd name="connsiteY2-30" fmla="*/ 634853 h 1186339"/>
                <a:gd name="connsiteX3-31" fmla="*/ 0 w 1247249"/>
                <a:gd name="connsiteY3-32" fmla="*/ 1186339 h 1186339"/>
                <a:gd name="connsiteX0-33" fmla="*/ 0 w 1247249"/>
                <a:gd name="connsiteY0-34" fmla="*/ 1186339 h 1186339"/>
                <a:gd name="connsiteX1-35" fmla="*/ 1247249 w 1247249"/>
                <a:gd name="connsiteY1-36" fmla="*/ 0 h 1186339"/>
                <a:gd name="connsiteX2-37" fmla="*/ 1227858 w 1247249"/>
                <a:gd name="connsiteY2-38" fmla="*/ 634853 h 1186339"/>
                <a:gd name="connsiteX3-39" fmla="*/ 0 w 1247249"/>
                <a:gd name="connsiteY3-40" fmla="*/ 1186339 h 1186339"/>
                <a:gd name="connsiteX0-41" fmla="*/ 0 w 1247249"/>
                <a:gd name="connsiteY0-42" fmla="*/ 1186339 h 1186339"/>
                <a:gd name="connsiteX1-43" fmla="*/ 1247249 w 1247249"/>
                <a:gd name="connsiteY1-44" fmla="*/ 0 h 1186339"/>
                <a:gd name="connsiteX2-45" fmla="*/ 1227858 w 1247249"/>
                <a:gd name="connsiteY2-46" fmla="*/ 634853 h 1186339"/>
                <a:gd name="connsiteX3-47" fmla="*/ 0 w 1247249"/>
                <a:gd name="connsiteY3-48" fmla="*/ 1186339 h 1186339"/>
                <a:gd name="connsiteX0-49" fmla="*/ 0 w 1247249"/>
                <a:gd name="connsiteY0-50" fmla="*/ 1186339 h 1186339"/>
                <a:gd name="connsiteX1-51" fmla="*/ 1247249 w 1247249"/>
                <a:gd name="connsiteY1-52" fmla="*/ 0 h 1186339"/>
                <a:gd name="connsiteX2-53" fmla="*/ 1227858 w 1247249"/>
                <a:gd name="connsiteY2-54" fmla="*/ 634853 h 1186339"/>
                <a:gd name="connsiteX3-55" fmla="*/ 0 w 1247249"/>
                <a:gd name="connsiteY3-56" fmla="*/ 1186339 h 1186339"/>
                <a:gd name="connsiteX0-57" fmla="*/ 0 w 1247249"/>
                <a:gd name="connsiteY0-58" fmla="*/ 1186339 h 1186339"/>
                <a:gd name="connsiteX1-59" fmla="*/ 1247249 w 1247249"/>
                <a:gd name="connsiteY1-60" fmla="*/ 0 h 1186339"/>
                <a:gd name="connsiteX2-61" fmla="*/ 1227858 w 1247249"/>
                <a:gd name="connsiteY2-62" fmla="*/ 634853 h 1186339"/>
                <a:gd name="connsiteX3-63" fmla="*/ 0 w 1247249"/>
                <a:gd name="connsiteY3-64" fmla="*/ 1186339 h 1186339"/>
                <a:gd name="connsiteX0-65" fmla="*/ 0 w 1247249"/>
                <a:gd name="connsiteY0-66" fmla="*/ 1186339 h 1186339"/>
                <a:gd name="connsiteX1-67" fmla="*/ 1247249 w 1247249"/>
                <a:gd name="connsiteY1-68" fmla="*/ 0 h 1186339"/>
                <a:gd name="connsiteX2-69" fmla="*/ 1227858 w 1247249"/>
                <a:gd name="connsiteY2-70" fmla="*/ 634853 h 1186339"/>
                <a:gd name="connsiteX3-71" fmla="*/ 0 w 1247249"/>
                <a:gd name="connsiteY3-72" fmla="*/ 1186339 h 1186339"/>
                <a:gd name="connsiteX0-73" fmla="*/ 0 w 1247249"/>
                <a:gd name="connsiteY0-74" fmla="*/ 1186339 h 1186339"/>
                <a:gd name="connsiteX1-75" fmla="*/ 1247249 w 1247249"/>
                <a:gd name="connsiteY1-76" fmla="*/ 0 h 1186339"/>
                <a:gd name="connsiteX2-77" fmla="*/ 1227858 w 1247249"/>
                <a:gd name="connsiteY2-78" fmla="*/ 634853 h 1186339"/>
                <a:gd name="connsiteX3-79" fmla="*/ 0 w 1247249"/>
                <a:gd name="connsiteY3-80" fmla="*/ 1186339 h 1186339"/>
                <a:gd name="connsiteX0-81" fmla="*/ 0 w 1247249"/>
                <a:gd name="connsiteY0-82" fmla="*/ 1186339 h 1186339"/>
                <a:gd name="connsiteX1-83" fmla="*/ 1247249 w 1247249"/>
                <a:gd name="connsiteY1-84" fmla="*/ 0 h 1186339"/>
                <a:gd name="connsiteX2-85" fmla="*/ 1227858 w 1247249"/>
                <a:gd name="connsiteY2-86" fmla="*/ 634853 h 1186339"/>
                <a:gd name="connsiteX3-87" fmla="*/ 0 w 1247249"/>
                <a:gd name="connsiteY3-88" fmla="*/ 1186339 h 1186339"/>
                <a:gd name="connsiteX0-89" fmla="*/ 0 w 1247249"/>
                <a:gd name="connsiteY0-90" fmla="*/ 1186339 h 1186339"/>
                <a:gd name="connsiteX1-91" fmla="*/ 1247249 w 1247249"/>
                <a:gd name="connsiteY1-92" fmla="*/ 0 h 1186339"/>
                <a:gd name="connsiteX2-93" fmla="*/ 1227858 w 1247249"/>
                <a:gd name="connsiteY2-94" fmla="*/ 634853 h 1186339"/>
                <a:gd name="connsiteX3-95" fmla="*/ 0 w 1247249"/>
                <a:gd name="connsiteY3-96" fmla="*/ 1186339 h 1186339"/>
                <a:gd name="connsiteX0-97" fmla="*/ 0 w 1247249"/>
                <a:gd name="connsiteY0-98" fmla="*/ 1186339 h 1186339"/>
                <a:gd name="connsiteX1-99" fmla="*/ 1247249 w 1247249"/>
                <a:gd name="connsiteY1-100" fmla="*/ 0 h 1186339"/>
                <a:gd name="connsiteX2-101" fmla="*/ 1231416 w 1247249"/>
                <a:gd name="connsiteY2-102" fmla="*/ 638411 h 1186339"/>
                <a:gd name="connsiteX3-103" fmla="*/ 0 w 1247249"/>
                <a:gd name="connsiteY3-104" fmla="*/ 1186339 h 1186339"/>
                <a:gd name="connsiteX0-105" fmla="*/ 0 w 1247249"/>
                <a:gd name="connsiteY0-106" fmla="*/ 1186339 h 1186339"/>
                <a:gd name="connsiteX1-107" fmla="*/ 1247249 w 1247249"/>
                <a:gd name="connsiteY1-108" fmla="*/ 0 h 1186339"/>
                <a:gd name="connsiteX2-109" fmla="*/ 1231416 w 1247249"/>
                <a:gd name="connsiteY2-110" fmla="*/ 638411 h 1186339"/>
                <a:gd name="connsiteX3-111" fmla="*/ 0 w 1247249"/>
                <a:gd name="connsiteY3-112" fmla="*/ 1186339 h 1186339"/>
                <a:gd name="connsiteX0-113" fmla="*/ 0 w 1247249"/>
                <a:gd name="connsiteY0-114" fmla="*/ 1186339 h 1186339"/>
                <a:gd name="connsiteX1-115" fmla="*/ 1247249 w 1247249"/>
                <a:gd name="connsiteY1-116" fmla="*/ 0 h 1186339"/>
                <a:gd name="connsiteX2-117" fmla="*/ 1231416 w 1247249"/>
                <a:gd name="connsiteY2-118" fmla="*/ 638411 h 1186339"/>
                <a:gd name="connsiteX3-119" fmla="*/ 0 w 1247249"/>
                <a:gd name="connsiteY3-120" fmla="*/ 1186339 h 1186339"/>
                <a:gd name="connsiteX0-121" fmla="*/ 0 w 1240133"/>
                <a:gd name="connsiteY0-122" fmla="*/ 652643 h 652643"/>
                <a:gd name="connsiteX1-123" fmla="*/ 1240133 w 1240133"/>
                <a:gd name="connsiteY1-124" fmla="*/ 0 h 652643"/>
                <a:gd name="connsiteX2-125" fmla="*/ 1224300 w 1240133"/>
                <a:gd name="connsiteY2-126" fmla="*/ 638411 h 652643"/>
                <a:gd name="connsiteX3-127" fmla="*/ 0 w 1240133"/>
                <a:gd name="connsiteY3-128" fmla="*/ 652643 h 652643"/>
                <a:gd name="connsiteX0-129" fmla="*/ 0 w 1233017"/>
                <a:gd name="connsiteY0-130" fmla="*/ 629932 h 629932"/>
                <a:gd name="connsiteX1-131" fmla="*/ 1233017 w 1233017"/>
                <a:gd name="connsiteY1-132" fmla="*/ 9311 h 629932"/>
                <a:gd name="connsiteX2-133" fmla="*/ 1224300 w 1233017"/>
                <a:gd name="connsiteY2-134" fmla="*/ 615700 h 629932"/>
                <a:gd name="connsiteX3-135" fmla="*/ 0 w 1233017"/>
                <a:gd name="connsiteY3-136" fmla="*/ 629932 h 629932"/>
                <a:gd name="connsiteX0-137" fmla="*/ 0 w 1233017"/>
                <a:gd name="connsiteY0-138" fmla="*/ 629932 h 644164"/>
                <a:gd name="connsiteX1-139" fmla="*/ 1233017 w 1233017"/>
                <a:gd name="connsiteY1-140" fmla="*/ 9311 h 644164"/>
                <a:gd name="connsiteX2-141" fmla="*/ 1224300 w 1233017"/>
                <a:gd name="connsiteY2-142" fmla="*/ 644164 h 644164"/>
                <a:gd name="connsiteX3-143" fmla="*/ 0 w 1233017"/>
                <a:gd name="connsiteY3-144" fmla="*/ 629932 h 644164"/>
                <a:gd name="connsiteX0-145" fmla="*/ 0 w 1233017"/>
                <a:gd name="connsiteY0-146" fmla="*/ 629932 h 644164"/>
                <a:gd name="connsiteX1-147" fmla="*/ 1233017 w 1233017"/>
                <a:gd name="connsiteY1-148" fmla="*/ 9311 h 644164"/>
                <a:gd name="connsiteX2-149" fmla="*/ 1224300 w 1233017"/>
                <a:gd name="connsiteY2-150" fmla="*/ 644164 h 644164"/>
                <a:gd name="connsiteX3-151" fmla="*/ 0 w 1233017"/>
                <a:gd name="connsiteY3-152" fmla="*/ 629932 h 644164"/>
                <a:gd name="connsiteX0-153" fmla="*/ 0 w 1233017"/>
                <a:gd name="connsiteY0-154" fmla="*/ 629932 h 644164"/>
                <a:gd name="connsiteX1-155" fmla="*/ 1233017 w 1233017"/>
                <a:gd name="connsiteY1-156" fmla="*/ 9311 h 644164"/>
                <a:gd name="connsiteX2-157" fmla="*/ 1224300 w 1233017"/>
                <a:gd name="connsiteY2-158" fmla="*/ 644164 h 644164"/>
                <a:gd name="connsiteX3-159" fmla="*/ 0 w 1233017"/>
                <a:gd name="connsiteY3-160" fmla="*/ 629932 h 644164"/>
                <a:gd name="connsiteX0-161" fmla="*/ 0 w 1233017"/>
                <a:gd name="connsiteY0-162" fmla="*/ 629932 h 640606"/>
                <a:gd name="connsiteX1-163" fmla="*/ 1233017 w 1233017"/>
                <a:gd name="connsiteY1-164" fmla="*/ 9311 h 640606"/>
                <a:gd name="connsiteX2-165" fmla="*/ 1227858 w 1233017"/>
                <a:gd name="connsiteY2-166" fmla="*/ 640606 h 640606"/>
                <a:gd name="connsiteX3-167" fmla="*/ 0 w 1233017"/>
                <a:gd name="connsiteY3-168" fmla="*/ 629932 h 640606"/>
                <a:gd name="connsiteX0-169" fmla="*/ 0 w 1225901"/>
                <a:gd name="connsiteY0-170" fmla="*/ 632363 h 639479"/>
                <a:gd name="connsiteX1-171" fmla="*/ 1225901 w 1225901"/>
                <a:gd name="connsiteY1-172" fmla="*/ 8184 h 639479"/>
                <a:gd name="connsiteX2-173" fmla="*/ 1220742 w 1225901"/>
                <a:gd name="connsiteY2-174" fmla="*/ 639479 h 639479"/>
                <a:gd name="connsiteX3-175" fmla="*/ 0 w 1225901"/>
                <a:gd name="connsiteY3-176" fmla="*/ 632363 h 639479"/>
                <a:gd name="connsiteX0-177" fmla="*/ 0 w 1225901"/>
                <a:gd name="connsiteY0-178" fmla="*/ 624179 h 631295"/>
                <a:gd name="connsiteX1-179" fmla="*/ 1225901 w 1225901"/>
                <a:gd name="connsiteY1-180" fmla="*/ 0 h 631295"/>
                <a:gd name="connsiteX2-181" fmla="*/ 1220742 w 1225901"/>
                <a:gd name="connsiteY2-182" fmla="*/ 631295 h 631295"/>
                <a:gd name="connsiteX3-183" fmla="*/ 0 w 1225901"/>
                <a:gd name="connsiteY3-184" fmla="*/ 624179 h 631295"/>
                <a:gd name="connsiteX0-185" fmla="*/ 0 w 1225901"/>
                <a:gd name="connsiteY0-186" fmla="*/ 624179 h 631295"/>
                <a:gd name="connsiteX1-187" fmla="*/ 1225901 w 1225901"/>
                <a:gd name="connsiteY1-188" fmla="*/ 0 h 631295"/>
                <a:gd name="connsiteX2-189" fmla="*/ 1220742 w 1225901"/>
                <a:gd name="connsiteY2-190" fmla="*/ 631295 h 631295"/>
                <a:gd name="connsiteX3-191" fmla="*/ 0 w 1225901"/>
                <a:gd name="connsiteY3-192" fmla="*/ 624179 h 631295"/>
                <a:gd name="connsiteX0-193" fmla="*/ 0 w 1225901"/>
                <a:gd name="connsiteY0-194" fmla="*/ 624179 h 631295"/>
                <a:gd name="connsiteX1-195" fmla="*/ 1225901 w 1225901"/>
                <a:gd name="connsiteY1-196" fmla="*/ 0 h 631295"/>
                <a:gd name="connsiteX2-197" fmla="*/ 1220742 w 1225901"/>
                <a:gd name="connsiteY2-198" fmla="*/ 631295 h 631295"/>
                <a:gd name="connsiteX3-199" fmla="*/ 0 w 1225901"/>
                <a:gd name="connsiteY3-200" fmla="*/ 624179 h 631295"/>
                <a:gd name="connsiteX0-201" fmla="*/ 0 w 1225901"/>
                <a:gd name="connsiteY0-202" fmla="*/ 624179 h 631295"/>
                <a:gd name="connsiteX1-203" fmla="*/ 1225901 w 1225901"/>
                <a:gd name="connsiteY1-204" fmla="*/ 0 h 631295"/>
                <a:gd name="connsiteX2-205" fmla="*/ 1220742 w 1225901"/>
                <a:gd name="connsiteY2-206" fmla="*/ 631295 h 631295"/>
                <a:gd name="connsiteX3-207" fmla="*/ 0 w 1225901"/>
                <a:gd name="connsiteY3-208" fmla="*/ 624179 h 631295"/>
                <a:gd name="connsiteX0-209" fmla="*/ 0 w 1218785"/>
                <a:gd name="connsiteY0-210" fmla="*/ 631295 h 631295"/>
                <a:gd name="connsiteX1-211" fmla="*/ 1218785 w 1218785"/>
                <a:gd name="connsiteY1-212" fmla="*/ 0 h 631295"/>
                <a:gd name="connsiteX2-213" fmla="*/ 1213626 w 1218785"/>
                <a:gd name="connsiteY2-214" fmla="*/ 631295 h 631295"/>
                <a:gd name="connsiteX3-215" fmla="*/ 0 w 1218785"/>
                <a:gd name="connsiteY3-216" fmla="*/ 631295 h 631295"/>
                <a:gd name="connsiteX0-217" fmla="*/ 0 w 1229459"/>
                <a:gd name="connsiteY0-218" fmla="*/ 631295 h 631295"/>
                <a:gd name="connsiteX1-219" fmla="*/ 1229459 w 1229459"/>
                <a:gd name="connsiteY1-220" fmla="*/ 0 h 631295"/>
                <a:gd name="connsiteX2-221" fmla="*/ 1224300 w 1229459"/>
                <a:gd name="connsiteY2-222" fmla="*/ 631295 h 631295"/>
                <a:gd name="connsiteX3-223" fmla="*/ 0 w 1229459"/>
                <a:gd name="connsiteY3-224" fmla="*/ 631295 h 631295"/>
                <a:gd name="connsiteX0-225" fmla="*/ 0 w 1231416"/>
                <a:gd name="connsiteY0-226" fmla="*/ 631295 h 634853"/>
                <a:gd name="connsiteX1-227" fmla="*/ 1229459 w 1231416"/>
                <a:gd name="connsiteY1-228" fmla="*/ 0 h 634853"/>
                <a:gd name="connsiteX2-229" fmla="*/ 1231416 w 1231416"/>
                <a:gd name="connsiteY2-230" fmla="*/ 634853 h 634853"/>
                <a:gd name="connsiteX3-231" fmla="*/ 0 w 1231416"/>
                <a:gd name="connsiteY3-232" fmla="*/ 631295 h 634853"/>
                <a:gd name="connsiteX0-233" fmla="*/ 0 w 1234974"/>
                <a:gd name="connsiteY0-234" fmla="*/ 634853 h 634853"/>
                <a:gd name="connsiteX1-235" fmla="*/ 1233017 w 1234974"/>
                <a:gd name="connsiteY1-236" fmla="*/ 0 h 634853"/>
                <a:gd name="connsiteX2-237" fmla="*/ 1234974 w 1234974"/>
                <a:gd name="connsiteY2-238" fmla="*/ 634853 h 634853"/>
                <a:gd name="connsiteX3-239" fmla="*/ 0 w 1234974"/>
                <a:gd name="connsiteY3-240" fmla="*/ 634853 h 63485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34974" h="634853">
                  <a:moveTo>
                    <a:pt x="0" y="634853"/>
                  </a:moveTo>
                  <a:cubicBezTo>
                    <a:pt x="291221" y="118435"/>
                    <a:pt x="835057" y="509"/>
                    <a:pt x="1233017" y="0"/>
                  </a:cubicBezTo>
                  <a:cubicBezTo>
                    <a:pt x="1041538" y="225850"/>
                    <a:pt x="1084887" y="423235"/>
                    <a:pt x="1234974" y="634853"/>
                  </a:cubicBezTo>
                  <a:lnTo>
                    <a:pt x="0" y="634853"/>
                  </a:ln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1895">
                <a:cs typeface="+mn-ea"/>
                <a:sym typeface="+mn-lt"/>
              </a:endParaRPr>
            </a:p>
          </p:txBody>
        </p:sp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C9A05840-273F-404D-4070-F83E0860957B}"/>
                </a:ext>
              </a:extLst>
            </p:cNvPr>
            <p:cNvSpPr/>
            <p:nvPr/>
          </p:nvSpPr>
          <p:spPr>
            <a:xfrm rot="5400000" flipV="1">
              <a:off x="3941275" y="3585711"/>
              <a:ext cx="1880142" cy="1788325"/>
            </a:xfrm>
            <a:custGeom>
              <a:avLst/>
              <a:gdLst>
                <a:gd name="connsiteX0" fmla="*/ 0 w 936104"/>
                <a:gd name="connsiteY0" fmla="*/ 432048 h 432048"/>
                <a:gd name="connsiteX1" fmla="*/ 468052 w 936104"/>
                <a:gd name="connsiteY1" fmla="*/ 0 h 432048"/>
                <a:gd name="connsiteX2" fmla="*/ 936104 w 936104"/>
                <a:gd name="connsiteY2" fmla="*/ 432048 h 432048"/>
                <a:gd name="connsiteX3" fmla="*/ 0 w 936104"/>
                <a:gd name="connsiteY3" fmla="*/ 432048 h 432048"/>
                <a:gd name="connsiteX0-1" fmla="*/ 0 w 2405548"/>
                <a:gd name="connsiteY0-2" fmla="*/ 553019 h 553019"/>
                <a:gd name="connsiteX1-3" fmla="*/ 1937496 w 2405548"/>
                <a:gd name="connsiteY1-4" fmla="*/ 0 h 553019"/>
                <a:gd name="connsiteX2-5" fmla="*/ 2405548 w 2405548"/>
                <a:gd name="connsiteY2-6" fmla="*/ 432048 h 553019"/>
                <a:gd name="connsiteX3-7" fmla="*/ 0 w 2405548"/>
                <a:gd name="connsiteY3-8" fmla="*/ 553019 h 553019"/>
                <a:gd name="connsiteX0-9" fmla="*/ 0 w 2405548"/>
                <a:gd name="connsiteY0-10" fmla="*/ 1186339 h 1186339"/>
                <a:gd name="connsiteX1-11" fmla="*/ 1247249 w 2405548"/>
                <a:gd name="connsiteY1-12" fmla="*/ 0 h 1186339"/>
                <a:gd name="connsiteX2-13" fmla="*/ 2405548 w 2405548"/>
                <a:gd name="connsiteY2-14" fmla="*/ 1065368 h 1186339"/>
                <a:gd name="connsiteX3-15" fmla="*/ 0 w 2405548"/>
                <a:gd name="connsiteY3-16" fmla="*/ 1186339 h 1186339"/>
                <a:gd name="connsiteX0-17" fmla="*/ 0 w 1247249"/>
                <a:gd name="connsiteY0-18" fmla="*/ 1186339 h 1186339"/>
                <a:gd name="connsiteX1-19" fmla="*/ 1247249 w 1247249"/>
                <a:gd name="connsiteY1-20" fmla="*/ 0 h 1186339"/>
                <a:gd name="connsiteX2-21" fmla="*/ 1227858 w 1247249"/>
                <a:gd name="connsiteY2-22" fmla="*/ 634853 h 1186339"/>
                <a:gd name="connsiteX3-23" fmla="*/ 0 w 1247249"/>
                <a:gd name="connsiteY3-24" fmla="*/ 1186339 h 1186339"/>
                <a:gd name="connsiteX0-25" fmla="*/ 0 w 1247249"/>
                <a:gd name="connsiteY0-26" fmla="*/ 1186339 h 1186339"/>
                <a:gd name="connsiteX1-27" fmla="*/ 1247249 w 1247249"/>
                <a:gd name="connsiteY1-28" fmla="*/ 0 h 1186339"/>
                <a:gd name="connsiteX2-29" fmla="*/ 1227858 w 1247249"/>
                <a:gd name="connsiteY2-30" fmla="*/ 634853 h 1186339"/>
                <a:gd name="connsiteX3-31" fmla="*/ 0 w 1247249"/>
                <a:gd name="connsiteY3-32" fmla="*/ 1186339 h 1186339"/>
                <a:gd name="connsiteX0-33" fmla="*/ 0 w 1247249"/>
                <a:gd name="connsiteY0-34" fmla="*/ 1186339 h 1186339"/>
                <a:gd name="connsiteX1-35" fmla="*/ 1247249 w 1247249"/>
                <a:gd name="connsiteY1-36" fmla="*/ 0 h 1186339"/>
                <a:gd name="connsiteX2-37" fmla="*/ 1227858 w 1247249"/>
                <a:gd name="connsiteY2-38" fmla="*/ 634853 h 1186339"/>
                <a:gd name="connsiteX3-39" fmla="*/ 0 w 1247249"/>
                <a:gd name="connsiteY3-40" fmla="*/ 1186339 h 1186339"/>
                <a:gd name="connsiteX0-41" fmla="*/ 0 w 1247249"/>
                <a:gd name="connsiteY0-42" fmla="*/ 1186339 h 1186339"/>
                <a:gd name="connsiteX1-43" fmla="*/ 1247249 w 1247249"/>
                <a:gd name="connsiteY1-44" fmla="*/ 0 h 1186339"/>
                <a:gd name="connsiteX2-45" fmla="*/ 1227858 w 1247249"/>
                <a:gd name="connsiteY2-46" fmla="*/ 634853 h 1186339"/>
                <a:gd name="connsiteX3-47" fmla="*/ 0 w 1247249"/>
                <a:gd name="connsiteY3-48" fmla="*/ 1186339 h 1186339"/>
                <a:gd name="connsiteX0-49" fmla="*/ 0 w 1247249"/>
                <a:gd name="connsiteY0-50" fmla="*/ 1186339 h 1186339"/>
                <a:gd name="connsiteX1-51" fmla="*/ 1247249 w 1247249"/>
                <a:gd name="connsiteY1-52" fmla="*/ 0 h 1186339"/>
                <a:gd name="connsiteX2-53" fmla="*/ 1227858 w 1247249"/>
                <a:gd name="connsiteY2-54" fmla="*/ 634853 h 1186339"/>
                <a:gd name="connsiteX3-55" fmla="*/ 0 w 1247249"/>
                <a:gd name="connsiteY3-56" fmla="*/ 1186339 h 1186339"/>
                <a:gd name="connsiteX0-57" fmla="*/ 0 w 1247249"/>
                <a:gd name="connsiteY0-58" fmla="*/ 1186339 h 1186339"/>
                <a:gd name="connsiteX1-59" fmla="*/ 1247249 w 1247249"/>
                <a:gd name="connsiteY1-60" fmla="*/ 0 h 1186339"/>
                <a:gd name="connsiteX2-61" fmla="*/ 1227858 w 1247249"/>
                <a:gd name="connsiteY2-62" fmla="*/ 634853 h 1186339"/>
                <a:gd name="connsiteX3-63" fmla="*/ 0 w 1247249"/>
                <a:gd name="connsiteY3-64" fmla="*/ 1186339 h 1186339"/>
                <a:gd name="connsiteX0-65" fmla="*/ 0 w 1247249"/>
                <a:gd name="connsiteY0-66" fmla="*/ 1186339 h 1186339"/>
                <a:gd name="connsiteX1-67" fmla="*/ 1247249 w 1247249"/>
                <a:gd name="connsiteY1-68" fmla="*/ 0 h 1186339"/>
                <a:gd name="connsiteX2-69" fmla="*/ 1227858 w 1247249"/>
                <a:gd name="connsiteY2-70" fmla="*/ 634853 h 1186339"/>
                <a:gd name="connsiteX3-71" fmla="*/ 0 w 1247249"/>
                <a:gd name="connsiteY3-72" fmla="*/ 1186339 h 1186339"/>
                <a:gd name="connsiteX0-73" fmla="*/ 0 w 1247249"/>
                <a:gd name="connsiteY0-74" fmla="*/ 1186339 h 1186339"/>
                <a:gd name="connsiteX1-75" fmla="*/ 1247249 w 1247249"/>
                <a:gd name="connsiteY1-76" fmla="*/ 0 h 1186339"/>
                <a:gd name="connsiteX2-77" fmla="*/ 1227858 w 1247249"/>
                <a:gd name="connsiteY2-78" fmla="*/ 634853 h 1186339"/>
                <a:gd name="connsiteX3-79" fmla="*/ 0 w 1247249"/>
                <a:gd name="connsiteY3-80" fmla="*/ 1186339 h 1186339"/>
                <a:gd name="connsiteX0-81" fmla="*/ 0 w 1247249"/>
                <a:gd name="connsiteY0-82" fmla="*/ 1186339 h 1186339"/>
                <a:gd name="connsiteX1-83" fmla="*/ 1247249 w 1247249"/>
                <a:gd name="connsiteY1-84" fmla="*/ 0 h 1186339"/>
                <a:gd name="connsiteX2-85" fmla="*/ 1227858 w 1247249"/>
                <a:gd name="connsiteY2-86" fmla="*/ 634853 h 1186339"/>
                <a:gd name="connsiteX3-87" fmla="*/ 0 w 1247249"/>
                <a:gd name="connsiteY3-88" fmla="*/ 1186339 h 1186339"/>
                <a:gd name="connsiteX0-89" fmla="*/ 0 w 1247249"/>
                <a:gd name="connsiteY0-90" fmla="*/ 1186339 h 1186339"/>
                <a:gd name="connsiteX1-91" fmla="*/ 1247249 w 1247249"/>
                <a:gd name="connsiteY1-92" fmla="*/ 0 h 1186339"/>
                <a:gd name="connsiteX2-93" fmla="*/ 1227858 w 1247249"/>
                <a:gd name="connsiteY2-94" fmla="*/ 634853 h 1186339"/>
                <a:gd name="connsiteX3-95" fmla="*/ 0 w 1247249"/>
                <a:gd name="connsiteY3-96" fmla="*/ 1186339 h 1186339"/>
                <a:gd name="connsiteX0-97" fmla="*/ 0 w 1247249"/>
                <a:gd name="connsiteY0-98" fmla="*/ 1186339 h 1186339"/>
                <a:gd name="connsiteX1-99" fmla="*/ 1247249 w 1247249"/>
                <a:gd name="connsiteY1-100" fmla="*/ 0 h 1186339"/>
                <a:gd name="connsiteX2-101" fmla="*/ 1231416 w 1247249"/>
                <a:gd name="connsiteY2-102" fmla="*/ 638411 h 1186339"/>
                <a:gd name="connsiteX3-103" fmla="*/ 0 w 1247249"/>
                <a:gd name="connsiteY3-104" fmla="*/ 1186339 h 1186339"/>
                <a:gd name="connsiteX0-105" fmla="*/ 0 w 1247249"/>
                <a:gd name="connsiteY0-106" fmla="*/ 1186339 h 1186339"/>
                <a:gd name="connsiteX1-107" fmla="*/ 1247249 w 1247249"/>
                <a:gd name="connsiteY1-108" fmla="*/ 0 h 1186339"/>
                <a:gd name="connsiteX2-109" fmla="*/ 1231416 w 1247249"/>
                <a:gd name="connsiteY2-110" fmla="*/ 638411 h 1186339"/>
                <a:gd name="connsiteX3-111" fmla="*/ 0 w 1247249"/>
                <a:gd name="connsiteY3-112" fmla="*/ 1186339 h 1186339"/>
                <a:gd name="connsiteX0-113" fmla="*/ 0 w 1247249"/>
                <a:gd name="connsiteY0-114" fmla="*/ 1186339 h 1186339"/>
                <a:gd name="connsiteX1-115" fmla="*/ 1247249 w 1247249"/>
                <a:gd name="connsiteY1-116" fmla="*/ 0 h 1186339"/>
                <a:gd name="connsiteX2-117" fmla="*/ 1231416 w 1247249"/>
                <a:gd name="connsiteY2-118" fmla="*/ 638411 h 1186339"/>
                <a:gd name="connsiteX3-119" fmla="*/ 0 w 1247249"/>
                <a:gd name="connsiteY3-120" fmla="*/ 1186339 h 118633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47249" h="1186339">
                  <a:moveTo>
                    <a:pt x="0" y="1186339"/>
                  </a:moveTo>
                  <a:cubicBezTo>
                    <a:pt x="177366" y="310566"/>
                    <a:pt x="852847" y="57437"/>
                    <a:pt x="1247249" y="0"/>
                  </a:cubicBezTo>
                  <a:cubicBezTo>
                    <a:pt x="1055770" y="225850"/>
                    <a:pt x="1081329" y="426793"/>
                    <a:pt x="1231416" y="638411"/>
                  </a:cubicBezTo>
                  <a:cubicBezTo>
                    <a:pt x="597978" y="633668"/>
                    <a:pt x="270525" y="877981"/>
                    <a:pt x="0" y="1186339"/>
                  </a:cubicBezTo>
                  <a:close/>
                </a:path>
              </a:pathLst>
            </a:custGeom>
            <a:solidFill>
              <a:srgbClr val="FF6D2E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lang="zh-CN" altLang="en-US" sz="1895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7" name="圆角矩形 11">
              <a:extLst>
                <a:ext uri="{FF2B5EF4-FFF2-40B4-BE49-F238E27FC236}">
                  <a16:creationId xmlns:a16="http://schemas.microsoft.com/office/drawing/2014/main" id="{9469F67D-9885-1D30-BBC6-8BC9F89D1CE3}"/>
                </a:ext>
              </a:extLst>
            </p:cNvPr>
            <p:cNvSpPr/>
            <p:nvPr/>
          </p:nvSpPr>
          <p:spPr>
            <a:xfrm rot="5400000">
              <a:off x="5977040" y="3189498"/>
              <a:ext cx="299855" cy="132087"/>
            </a:xfrm>
            <a:custGeom>
              <a:avLst/>
              <a:gdLst/>
              <a:ahLst/>
              <a:cxnLst/>
              <a:rect l="l" t="t" r="r" b="b"/>
              <a:pathLst>
                <a:path w="198918" h="87624">
                  <a:moveTo>
                    <a:pt x="43812" y="0"/>
                  </a:moveTo>
                  <a:lnTo>
                    <a:pt x="198918" y="0"/>
                  </a:lnTo>
                  <a:lnTo>
                    <a:pt x="198918" y="87624"/>
                  </a:lnTo>
                  <a:lnTo>
                    <a:pt x="43812" y="87624"/>
                  </a:lnTo>
                  <a:cubicBezTo>
                    <a:pt x="19615" y="87624"/>
                    <a:pt x="0" y="68009"/>
                    <a:pt x="0" y="43812"/>
                  </a:cubicBezTo>
                  <a:cubicBezTo>
                    <a:pt x="0" y="19615"/>
                    <a:pt x="19615" y="0"/>
                    <a:pt x="4381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zh-CN" altLang="en-US" sz="1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E6CB5247-F10F-CB29-16AF-E3FA82F86C96}"/>
              </a:ext>
            </a:extLst>
          </p:cNvPr>
          <p:cNvGrpSpPr/>
          <p:nvPr/>
        </p:nvGrpSpPr>
        <p:grpSpPr>
          <a:xfrm>
            <a:off x="1274041" y="3987830"/>
            <a:ext cx="2235567" cy="1029213"/>
            <a:chOff x="576406" y="1924676"/>
            <a:chExt cx="2235567" cy="1029213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B8082629-AD3A-AB19-D54A-206B8B44EBF1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C11B67AB-8550-10F8-ECDF-5449D025AF95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cxnSp>
        <p:nvCxnSpPr>
          <p:cNvPr id="33" name="连接符: 肘形 32">
            <a:extLst>
              <a:ext uri="{FF2B5EF4-FFF2-40B4-BE49-F238E27FC236}">
                <a16:creationId xmlns:a16="http://schemas.microsoft.com/office/drawing/2014/main" id="{5B01AB30-4203-D0F9-FCDF-8603398C6E0C}"/>
              </a:ext>
            </a:extLst>
          </p:cNvPr>
          <p:cNvCxnSpPr>
            <a:endCxn id="31" idx="0"/>
          </p:cNvCxnSpPr>
          <p:nvPr/>
        </p:nvCxnSpPr>
        <p:spPr>
          <a:xfrm rot="10800000" flipV="1">
            <a:off x="2391826" y="2463380"/>
            <a:ext cx="2469611" cy="1524450"/>
          </a:xfrm>
          <a:prstGeom prst="bentConnector2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4CE446D8-6895-5D90-DE7F-9D55DB0E4042}"/>
              </a:ext>
            </a:extLst>
          </p:cNvPr>
          <p:cNvGrpSpPr/>
          <p:nvPr/>
        </p:nvGrpSpPr>
        <p:grpSpPr>
          <a:xfrm>
            <a:off x="3743653" y="3987830"/>
            <a:ext cx="2235567" cy="1029213"/>
            <a:chOff x="576406" y="1924676"/>
            <a:chExt cx="2235567" cy="1029213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211E8BAD-21A0-A103-9F76-88747CD790E7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89813750-44EA-02D7-E76E-78024A235D2A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D3D0E016-1D2C-FE6B-602D-2CBEBDE1A9DE}"/>
              </a:ext>
            </a:extLst>
          </p:cNvPr>
          <p:cNvGrpSpPr/>
          <p:nvPr/>
        </p:nvGrpSpPr>
        <p:grpSpPr>
          <a:xfrm>
            <a:off x="6213265" y="3987830"/>
            <a:ext cx="2235567" cy="1029213"/>
            <a:chOff x="576406" y="1924676"/>
            <a:chExt cx="2235567" cy="1029213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0F2C1A78-C73F-C155-9ECE-AEEF0E5CFDD9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01CD10A2-B475-F20A-5125-10F0E040B907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E86892D1-548F-2E06-EC54-19BAFB9B4059}"/>
              </a:ext>
            </a:extLst>
          </p:cNvPr>
          <p:cNvGrpSpPr/>
          <p:nvPr/>
        </p:nvGrpSpPr>
        <p:grpSpPr>
          <a:xfrm>
            <a:off x="8682877" y="3987830"/>
            <a:ext cx="2235567" cy="1029213"/>
            <a:chOff x="576406" y="1924676"/>
            <a:chExt cx="2235567" cy="1029213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40DC24D1-AF5A-21FB-2AFD-EFB6D931A6F0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D8E5D98C-786D-2FFF-FE09-3E11DAF9E4B7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cxnSp>
        <p:nvCxnSpPr>
          <p:cNvPr id="43" name="连接符: 肘形 42">
            <a:extLst>
              <a:ext uri="{FF2B5EF4-FFF2-40B4-BE49-F238E27FC236}">
                <a16:creationId xmlns:a16="http://schemas.microsoft.com/office/drawing/2014/main" id="{57F446E2-2AA0-C937-F7F3-3F60B8BA04B4}"/>
              </a:ext>
            </a:extLst>
          </p:cNvPr>
          <p:cNvCxnSpPr>
            <a:cxnSpLocks/>
            <a:endCxn id="42" idx="0"/>
          </p:cNvCxnSpPr>
          <p:nvPr/>
        </p:nvCxnSpPr>
        <p:spPr>
          <a:xfrm>
            <a:off x="7502499" y="2488928"/>
            <a:ext cx="2298162" cy="1498902"/>
          </a:xfrm>
          <a:prstGeom prst="bentConnector2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连接符: 肘形 45">
            <a:extLst>
              <a:ext uri="{FF2B5EF4-FFF2-40B4-BE49-F238E27FC236}">
                <a16:creationId xmlns:a16="http://schemas.microsoft.com/office/drawing/2014/main" id="{D93D748A-A407-0649-23C3-A987D9C49411}"/>
              </a:ext>
            </a:extLst>
          </p:cNvPr>
          <p:cNvCxnSpPr>
            <a:cxnSpLocks/>
          </p:cNvCxnSpPr>
          <p:nvPr/>
        </p:nvCxnSpPr>
        <p:spPr>
          <a:xfrm rot="5400000">
            <a:off x="4742840" y="3011858"/>
            <a:ext cx="1060143" cy="891801"/>
          </a:xfrm>
          <a:prstGeom prst="bentConnector3">
            <a:avLst>
              <a:gd name="adj1" fmla="val 67071"/>
            </a:avLst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连接符: 肘形 48">
            <a:extLst>
              <a:ext uri="{FF2B5EF4-FFF2-40B4-BE49-F238E27FC236}">
                <a16:creationId xmlns:a16="http://schemas.microsoft.com/office/drawing/2014/main" id="{C882BD92-E8DF-7BD0-9C5C-3734045416F6}"/>
              </a:ext>
            </a:extLst>
          </p:cNvPr>
          <p:cNvCxnSpPr>
            <a:cxnSpLocks/>
          </p:cNvCxnSpPr>
          <p:nvPr/>
        </p:nvCxnSpPr>
        <p:spPr>
          <a:xfrm rot="16200000" flipH="1">
            <a:off x="6390299" y="3096030"/>
            <a:ext cx="1060141" cy="723455"/>
          </a:xfrm>
          <a:prstGeom prst="bentConnector3">
            <a:avLst>
              <a:gd name="adj1" fmla="val 66172"/>
            </a:avLst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88432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任意多边形: 形状 579">
            <a:extLst>
              <a:ext uri="{FF2B5EF4-FFF2-40B4-BE49-F238E27FC236}">
                <a16:creationId xmlns:a16="http://schemas.microsoft.com/office/drawing/2014/main" id="{C40B2AE4-3A55-07EF-EE7C-79FCE2323C17}"/>
              </a:ext>
            </a:extLst>
          </p:cNvPr>
          <p:cNvSpPr/>
          <p:nvPr/>
        </p:nvSpPr>
        <p:spPr>
          <a:xfrm>
            <a:off x="6436562" y="1496505"/>
            <a:ext cx="2805514" cy="481093"/>
          </a:xfrm>
          <a:custGeom>
            <a:avLst/>
            <a:gdLst>
              <a:gd name="connsiteX0" fmla="*/ 796406 w 2805514"/>
              <a:gd name="connsiteY0" fmla="*/ 4 h 481093"/>
              <a:gd name="connsiteX1" fmla="*/ 1011675 w 2805514"/>
              <a:gd name="connsiteY1" fmla="*/ 12684 h 481093"/>
              <a:gd name="connsiteX2" fmla="*/ 1106768 w 2805514"/>
              <a:gd name="connsiteY2" fmla="*/ 18764 h 481093"/>
              <a:gd name="connsiteX3" fmla="*/ 1207876 w 2805514"/>
              <a:gd name="connsiteY3" fmla="*/ 12684 h 481093"/>
              <a:gd name="connsiteX4" fmla="*/ 1555155 w 2805514"/>
              <a:gd name="connsiteY4" fmla="*/ 11904 h 481093"/>
              <a:gd name="connsiteX5" fmla="*/ 1589256 w 2805514"/>
              <a:gd name="connsiteY5" fmla="*/ 13455 h 481093"/>
              <a:gd name="connsiteX6" fmla="*/ 1628307 w 2805514"/>
              <a:gd name="connsiteY6" fmla="*/ 12684 h 481093"/>
              <a:gd name="connsiteX7" fmla="*/ 1749212 w 2805514"/>
              <a:gd name="connsiteY7" fmla="*/ 14768 h 481093"/>
              <a:gd name="connsiteX8" fmla="*/ 1796479 w 2805514"/>
              <a:gd name="connsiteY8" fmla="*/ 12684 h 481093"/>
              <a:gd name="connsiteX9" fmla="*/ 2219164 w 2805514"/>
              <a:gd name="connsiteY9" fmla="*/ 3024 h 481093"/>
              <a:gd name="connsiteX10" fmla="*/ 2370748 w 2805514"/>
              <a:gd name="connsiteY10" fmla="*/ 5134 h 481093"/>
              <a:gd name="connsiteX11" fmla="*/ 2461903 w 2805514"/>
              <a:gd name="connsiteY11" fmla="*/ 1855 h 481093"/>
              <a:gd name="connsiteX12" fmla="*/ 2805514 w 2805514"/>
              <a:gd name="connsiteY12" fmla="*/ 12684 h 481093"/>
              <a:gd name="connsiteX13" fmla="*/ 2612736 w 2805514"/>
              <a:gd name="connsiteY13" fmla="*/ 250809 h 481093"/>
              <a:gd name="connsiteX14" fmla="*/ 2805514 w 2805514"/>
              <a:gd name="connsiteY14" fmla="*/ 472067 h 481093"/>
              <a:gd name="connsiteX15" fmla="*/ 2244939 w 2805514"/>
              <a:gd name="connsiteY15" fmla="*/ 472067 h 481093"/>
              <a:gd name="connsiteX16" fmla="*/ 1878032 w 2805514"/>
              <a:gd name="connsiteY16" fmla="*/ 476994 h 481093"/>
              <a:gd name="connsiteX17" fmla="*/ 1824985 w 2805514"/>
              <a:gd name="connsiteY17" fmla="*/ 474609 h 481093"/>
              <a:gd name="connsiteX18" fmla="*/ 1805096 w 2805514"/>
              <a:gd name="connsiteY18" fmla="*/ 475449 h 481093"/>
              <a:gd name="connsiteX19" fmla="*/ 1684364 w 2805514"/>
              <a:gd name="connsiteY19" fmla="*/ 472067 h 481093"/>
              <a:gd name="connsiteX20" fmla="*/ 1614828 w 2805514"/>
              <a:gd name="connsiteY20" fmla="*/ 469785 h 481093"/>
              <a:gd name="connsiteX21" fmla="*/ 1509305 w 2805514"/>
              <a:gd name="connsiteY21" fmla="*/ 473361 h 481093"/>
              <a:gd name="connsiteX22" fmla="*/ 1358735 w 2805514"/>
              <a:gd name="connsiteY22" fmla="*/ 477458 h 481093"/>
              <a:gd name="connsiteX23" fmla="*/ 1339457 w 2805514"/>
              <a:gd name="connsiteY23" fmla="*/ 476769 h 481093"/>
              <a:gd name="connsiteX24" fmla="*/ 1295548 w 2805514"/>
              <a:gd name="connsiteY24" fmla="*/ 478189 h 481093"/>
              <a:gd name="connsiteX25" fmla="*/ 1151818 w 2805514"/>
              <a:gd name="connsiteY25" fmla="*/ 472067 h 481093"/>
              <a:gd name="connsiteX26" fmla="*/ 1110886 w 2805514"/>
              <a:gd name="connsiteY26" fmla="*/ 468347 h 481093"/>
              <a:gd name="connsiteX27" fmla="*/ 1058191 w 2805514"/>
              <a:gd name="connsiteY27" fmla="*/ 466325 h 481093"/>
              <a:gd name="connsiteX28" fmla="*/ 769967 w 2805514"/>
              <a:gd name="connsiteY28" fmla="*/ 474466 h 481093"/>
              <a:gd name="connsiteX29" fmla="*/ 665508 w 2805514"/>
              <a:gd name="connsiteY29" fmla="*/ 472423 h 481093"/>
              <a:gd name="connsiteX30" fmla="*/ 500624 w 2805514"/>
              <a:gd name="connsiteY30" fmla="*/ 478399 h 481093"/>
              <a:gd name="connsiteX31" fmla="*/ 2640 w 2805514"/>
              <a:gd name="connsiteY31" fmla="*/ 472067 h 481093"/>
              <a:gd name="connsiteX32" fmla="*/ 2640 w 2805514"/>
              <a:gd name="connsiteY32" fmla="*/ 12684 h 481093"/>
              <a:gd name="connsiteX33" fmla="*/ 440113 w 2805514"/>
              <a:gd name="connsiteY33" fmla="*/ 6632 h 481093"/>
              <a:gd name="connsiteX34" fmla="*/ 569689 w 2805514"/>
              <a:gd name="connsiteY34" fmla="*/ 11009 h 48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05514" h="481093">
                <a:moveTo>
                  <a:pt x="796406" y="4"/>
                </a:moveTo>
                <a:cubicBezTo>
                  <a:pt x="878707" y="-154"/>
                  <a:pt x="953349" y="3915"/>
                  <a:pt x="1011675" y="12684"/>
                </a:cubicBezTo>
                <a:lnTo>
                  <a:pt x="1106768" y="18764"/>
                </a:lnTo>
                <a:lnTo>
                  <a:pt x="1207876" y="12684"/>
                </a:lnTo>
                <a:cubicBezTo>
                  <a:pt x="1352710" y="2200"/>
                  <a:pt x="1462762" y="6922"/>
                  <a:pt x="1555155" y="11904"/>
                </a:cubicBezTo>
                <a:lnTo>
                  <a:pt x="1589256" y="13455"/>
                </a:lnTo>
                <a:lnTo>
                  <a:pt x="1628307" y="12684"/>
                </a:lnTo>
                <a:lnTo>
                  <a:pt x="1749212" y="14768"/>
                </a:lnTo>
                <a:lnTo>
                  <a:pt x="1796479" y="12684"/>
                </a:lnTo>
                <a:cubicBezTo>
                  <a:pt x="1870677" y="3240"/>
                  <a:pt x="2031281" y="1522"/>
                  <a:pt x="2219164" y="3024"/>
                </a:cubicBezTo>
                <a:lnTo>
                  <a:pt x="2370748" y="5134"/>
                </a:lnTo>
                <a:lnTo>
                  <a:pt x="2461903" y="1855"/>
                </a:lnTo>
                <a:cubicBezTo>
                  <a:pt x="2558533" y="1312"/>
                  <a:pt x="2662257" y="4378"/>
                  <a:pt x="2805514" y="12684"/>
                </a:cubicBezTo>
                <a:cubicBezTo>
                  <a:pt x="2695030" y="70964"/>
                  <a:pt x="2638321" y="222290"/>
                  <a:pt x="2612736" y="250809"/>
                </a:cubicBezTo>
                <a:cubicBezTo>
                  <a:pt x="2660708" y="239978"/>
                  <a:pt x="2640940" y="378400"/>
                  <a:pt x="2805514" y="472067"/>
                </a:cubicBezTo>
                <a:cubicBezTo>
                  <a:pt x="2557427" y="467041"/>
                  <a:pt x="2429627" y="494689"/>
                  <a:pt x="2244939" y="472067"/>
                </a:cubicBezTo>
                <a:cubicBezTo>
                  <a:pt x="2116421" y="466862"/>
                  <a:pt x="1991625" y="477336"/>
                  <a:pt x="1878032" y="476994"/>
                </a:cubicBezTo>
                <a:lnTo>
                  <a:pt x="1824985" y="474609"/>
                </a:lnTo>
                <a:lnTo>
                  <a:pt x="1805096" y="475449"/>
                </a:lnTo>
                <a:cubicBezTo>
                  <a:pt x="1760402" y="476487"/>
                  <a:pt x="1719394" y="475956"/>
                  <a:pt x="1684364" y="472067"/>
                </a:cubicBezTo>
                <a:lnTo>
                  <a:pt x="1614828" y="469785"/>
                </a:lnTo>
                <a:lnTo>
                  <a:pt x="1509305" y="473361"/>
                </a:lnTo>
                <a:cubicBezTo>
                  <a:pt x="1460306" y="475326"/>
                  <a:pt x="1409545" y="477183"/>
                  <a:pt x="1358735" y="477458"/>
                </a:cubicBezTo>
                <a:lnTo>
                  <a:pt x="1339457" y="476769"/>
                </a:lnTo>
                <a:lnTo>
                  <a:pt x="1295548" y="478189"/>
                </a:lnTo>
                <a:cubicBezTo>
                  <a:pt x="1247655" y="478481"/>
                  <a:pt x="1199358" y="476991"/>
                  <a:pt x="1151818" y="472067"/>
                </a:cubicBezTo>
                <a:lnTo>
                  <a:pt x="1110886" y="468347"/>
                </a:lnTo>
                <a:lnTo>
                  <a:pt x="1058191" y="466325"/>
                </a:lnTo>
                <a:cubicBezTo>
                  <a:pt x="957875" y="466487"/>
                  <a:pt x="858274" y="472818"/>
                  <a:pt x="769967" y="474466"/>
                </a:cubicBezTo>
                <a:lnTo>
                  <a:pt x="665508" y="472423"/>
                </a:lnTo>
                <a:lnTo>
                  <a:pt x="500624" y="478399"/>
                </a:lnTo>
                <a:cubicBezTo>
                  <a:pt x="321651" y="477431"/>
                  <a:pt x="136322" y="459748"/>
                  <a:pt x="2640" y="472067"/>
                </a:cubicBezTo>
                <a:cubicBezTo>
                  <a:pt x="5904" y="325421"/>
                  <a:pt x="-4685" y="197559"/>
                  <a:pt x="2640" y="12684"/>
                </a:cubicBezTo>
                <a:cubicBezTo>
                  <a:pt x="122207" y="11185"/>
                  <a:pt x="268974" y="4240"/>
                  <a:pt x="440113" y="6632"/>
                </a:cubicBezTo>
                <a:lnTo>
                  <a:pt x="569689" y="11009"/>
                </a:lnTo>
                <a:close/>
              </a:path>
            </a:pathLst>
          </a:custGeom>
          <a:solidFill>
            <a:srgbClr val="FF6D2E"/>
          </a:solidFill>
          <a:ln w="12700" cap="flat">
            <a:solidFill>
              <a:schemeClr val="tx1">
                <a:lumMod val="65000"/>
                <a:lumOff val="35000"/>
              </a:schemeClr>
            </a:solidFill>
            <a:prstDash val="solid"/>
            <a:miter/>
          </a:ln>
        </p:spPr>
        <p:txBody>
          <a:bodyPr wrap="square" anchor="ctr">
            <a:noAutofit/>
          </a:bodyPr>
          <a:lstStyle/>
          <a:p>
            <a:pPr algn="ctr"/>
            <a:endParaRPr lang="zh-CN" altLang="en-US" sz="1895">
              <a:solidFill>
                <a:schemeClr val="tx1"/>
              </a:solidFill>
              <a:cs typeface="+mn-ea"/>
            </a:endParaRPr>
          </a:p>
        </p:txBody>
      </p:sp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grpSp>
        <p:nvGrpSpPr>
          <p:cNvPr id="2" name="Group 22" descr="D:\51PPT模板网\51pptmoban.com\图片.jpg">
            <a:extLst>
              <a:ext uri="{FF2B5EF4-FFF2-40B4-BE49-F238E27FC236}">
                <a16:creationId xmlns:a16="http://schemas.microsoft.com/office/drawing/2014/main" id="{46D90853-C0B7-D12C-23F7-66BD71980D65}"/>
              </a:ext>
            </a:extLst>
          </p:cNvPr>
          <p:cNvGrpSpPr/>
          <p:nvPr/>
        </p:nvGrpSpPr>
        <p:grpSpPr>
          <a:xfrm>
            <a:off x="1049868" y="1191785"/>
            <a:ext cx="4685719" cy="4474430"/>
            <a:chOff x="1078443" y="1823780"/>
            <a:chExt cx="4685719" cy="4474430"/>
          </a:xfrm>
        </p:grpSpPr>
        <p:grpSp>
          <p:nvGrpSpPr>
            <p:cNvPr id="3" name="Group 1">
              <a:extLst>
                <a:ext uri="{FF2B5EF4-FFF2-40B4-BE49-F238E27FC236}">
                  <a16:creationId xmlns:a16="http://schemas.microsoft.com/office/drawing/2014/main" id="{9146EF20-3911-728C-B090-2025BF3CD3D2}"/>
                </a:ext>
              </a:extLst>
            </p:cNvPr>
            <p:cNvGrpSpPr/>
            <p:nvPr/>
          </p:nvGrpSpPr>
          <p:grpSpPr>
            <a:xfrm>
              <a:off x="1078443" y="1957130"/>
              <a:ext cx="4399969" cy="4341080"/>
              <a:chOff x="1161130" y="3658377"/>
              <a:chExt cx="2312060" cy="2281115"/>
            </a:xfrm>
            <a:solidFill>
              <a:schemeClr val="bg1"/>
            </a:solidFill>
          </p:grpSpPr>
          <p:sp>
            <p:nvSpPr>
              <p:cNvPr id="7" name="Freeform: Shape 2">
                <a:extLst>
                  <a:ext uri="{FF2B5EF4-FFF2-40B4-BE49-F238E27FC236}">
                    <a16:creationId xmlns:a16="http://schemas.microsoft.com/office/drawing/2014/main" id="{270E0D21-6F65-9238-7419-727E92D7527A}"/>
                  </a:ext>
                </a:extLst>
              </p:cNvPr>
              <p:cNvSpPr/>
              <p:nvPr/>
            </p:nvSpPr>
            <p:spPr>
              <a:xfrm>
                <a:off x="1161130" y="3936601"/>
                <a:ext cx="2312060" cy="2002891"/>
              </a:xfrm>
              <a:custGeom>
                <a:avLst/>
                <a:gdLst>
                  <a:gd name="connsiteX0" fmla="*/ 806977 w 1638300"/>
                  <a:gd name="connsiteY0" fmla="*/ 100984 h 1419225"/>
                  <a:gd name="connsiteX1" fmla="*/ 329775 w 1638300"/>
                  <a:gd name="connsiteY1" fmla="*/ 8591 h 1419225"/>
                  <a:gd name="connsiteX2" fmla="*/ 167850 w 1638300"/>
                  <a:gd name="connsiteY2" fmla="*/ 733444 h 1419225"/>
                  <a:gd name="connsiteX3" fmla="*/ 29737 w 1638300"/>
                  <a:gd name="connsiteY3" fmla="*/ 955376 h 1419225"/>
                  <a:gd name="connsiteX4" fmla="*/ 204045 w 1638300"/>
                  <a:gd name="connsiteY4" fmla="*/ 1394479 h 1419225"/>
                  <a:gd name="connsiteX5" fmla="*/ 463125 w 1638300"/>
                  <a:gd name="connsiteY5" fmla="*/ 1370666 h 1419225"/>
                  <a:gd name="connsiteX6" fmla="*/ 444075 w 1638300"/>
                  <a:gd name="connsiteY6" fmla="*/ 1248746 h 1419225"/>
                  <a:gd name="connsiteX7" fmla="*/ 855555 w 1638300"/>
                  <a:gd name="connsiteY7" fmla="*/ 1112539 h 1419225"/>
                  <a:gd name="connsiteX8" fmla="*/ 1583265 w 1638300"/>
                  <a:gd name="connsiteY8" fmla="*/ 908704 h 1419225"/>
                  <a:gd name="connsiteX9" fmla="*/ 806977 w 1638300"/>
                  <a:gd name="connsiteY9" fmla="*/ 10098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38300" h="1419225">
                    <a:moveTo>
                      <a:pt x="806977" y="100984"/>
                    </a:moveTo>
                    <a:cubicBezTo>
                      <a:pt x="571710" y="178136"/>
                      <a:pt x="529800" y="-45701"/>
                      <a:pt x="329775" y="8591"/>
                    </a:cubicBezTo>
                    <a:cubicBezTo>
                      <a:pt x="210" y="97174"/>
                      <a:pt x="251670" y="532466"/>
                      <a:pt x="167850" y="733444"/>
                    </a:cubicBezTo>
                    <a:cubicBezTo>
                      <a:pt x="143085" y="793451"/>
                      <a:pt x="56407" y="895369"/>
                      <a:pt x="29737" y="955376"/>
                    </a:cubicBezTo>
                    <a:cubicBezTo>
                      <a:pt x="-14078" y="1054436"/>
                      <a:pt x="-44558" y="1291609"/>
                      <a:pt x="204045" y="1394479"/>
                    </a:cubicBezTo>
                    <a:cubicBezTo>
                      <a:pt x="335490" y="1448771"/>
                      <a:pt x="465982" y="1435436"/>
                      <a:pt x="463125" y="1370666"/>
                    </a:cubicBezTo>
                    <a:cubicBezTo>
                      <a:pt x="461220" y="1335424"/>
                      <a:pt x="400260" y="1303039"/>
                      <a:pt x="444075" y="1248746"/>
                    </a:cubicBezTo>
                    <a:cubicBezTo>
                      <a:pt x="525990" y="1145876"/>
                      <a:pt x="724110" y="1123016"/>
                      <a:pt x="855555" y="1112539"/>
                    </a:cubicBezTo>
                    <a:cubicBezTo>
                      <a:pt x="1019385" y="1099204"/>
                      <a:pt x="1436580" y="1208741"/>
                      <a:pt x="1583265" y="908704"/>
                    </a:cubicBezTo>
                    <a:cubicBezTo>
                      <a:pt x="1778527" y="508654"/>
                      <a:pt x="1497540" y="-127616"/>
                      <a:pt x="806977" y="100984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lang="en-GB" sz="1895">
                  <a:solidFill>
                    <a:schemeClr val="lt1"/>
                  </a:solidFill>
                  <a:cs typeface="+mn-ea"/>
                </a:endParaRPr>
              </a:p>
            </p:txBody>
          </p:sp>
          <p:sp>
            <p:nvSpPr>
              <p:cNvPr id="8" name="Freeform: Shape 4">
                <a:extLst>
                  <a:ext uri="{FF2B5EF4-FFF2-40B4-BE49-F238E27FC236}">
                    <a16:creationId xmlns:a16="http://schemas.microsoft.com/office/drawing/2014/main" id="{F7EC64E7-A593-8314-EE34-42AB361D3BA5}"/>
                  </a:ext>
                </a:extLst>
              </p:cNvPr>
              <p:cNvSpPr/>
              <p:nvPr/>
            </p:nvSpPr>
            <p:spPr>
              <a:xfrm>
                <a:off x="1517646" y="3658377"/>
                <a:ext cx="188191" cy="188191"/>
              </a:xfrm>
              <a:custGeom>
                <a:avLst/>
                <a:gdLst>
                  <a:gd name="connsiteX0" fmla="*/ 139065 w 133350"/>
                  <a:gd name="connsiteY0" fmla="*/ 69533 h 133350"/>
                  <a:gd name="connsiteX1" fmla="*/ 69532 w 133350"/>
                  <a:gd name="connsiteY1" fmla="*/ 139065 h 133350"/>
                  <a:gd name="connsiteX2" fmla="*/ 0 w 133350"/>
                  <a:gd name="connsiteY2" fmla="*/ 69533 h 133350"/>
                  <a:gd name="connsiteX3" fmla="*/ 69532 w 133350"/>
                  <a:gd name="connsiteY3" fmla="*/ 0 h 133350"/>
                  <a:gd name="connsiteX4" fmla="*/ 139065 w 133350"/>
                  <a:gd name="connsiteY4" fmla="*/ 6953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9065" y="69533"/>
                    </a:moveTo>
                    <a:cubicBezTo>
                      <a:pt x="139065" y="107934"/>
                      <a:pt x="107934" y="139065"/>
                      <a:pt x="69532" y="139065"/>
                    </a:cubicBezTo>
                    <a:cubicBezTo>
                      <a:pt x="31131" y="139065"/>
                      <a:pt x="0" y="107934"/>
                      <a:pt x="0" y="69533"/>
                    </a:cubicBezTo>
                    <a:cubicBezTo>
                      <a:pt x="0" y="31131"/>
                      <a:pt x="31131" y="0"/>
                      <a:pt x="69532" y="0"/>
                    </a:cubicBezTo>
                    <a:cubicBezTo>
                      <a:pt x="107934" y="0"/>
                      <a:pt x="139065" y="31131"/>
                      <a:pt x="139065" y="69533"/>
                    </a:cubicBezTo>
                    <a:close/>
                  </a:path>
                </a:pathLst>
              </a:custGeom>
              <a:solidFill>
                <a:srgbClr val="FF6D2E"/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algn="ctr"/>
                <a:endParaRPr lang="en-GB" sz="1895">
                  <a:solidFill>
                    <a:schemeClr val="tx1"/>
                  </a:solidFill>
                  <a:cs typeface="+mn-ea"/>
                </a:endParaRPr>
              </a:p>
            </p:txBody>
          </p:sp>
        </p:grpSp>
        <p:grpSp>
          <p:nvGrpSpPr>
            <p:cNvPr id="4" name="Group 19">
              <a:extLst>
                <a:ext uri="{FF2B5EF4-FFF2-40B4-BE49-F238E27FC236}">
                  <a16:creationId xmlns:a16="http://schemas.microsoft.com/office/drawing/2014/main" id="{44AC4BD0-DBAE-787B-E69B-474F2889AF72}"/>
                </a:ext>
              </a:extLst>
            </p:cNvPr>
            <p:cNvGrpSpPr/>
            <p:nvPr/>
          </p:nvGrpSpPr>
          <p:grpSpPr>
            <a:xfrm>
              <a:off x="1364193" y="1823780"/>
              <a:ext cx="4399969" cy="4341080"/>
              <a:chOff x="1161130" y="3658377"/>
              <a:chExt cx="2312060" cy="2281115"/>
            </a:xfrm>
            <a:noFill/>
          </p:grpSpPr>
          <p:sp>
            <p:nvSpPr>
              <p:cNvPr id="5" name="Freeform: Shape 20">
                <a:extLst>
                  <a:ext uri="{FF2B5EF4-FFF2-40B4-BE49-F238E27FC236}">
                    <a16:creationId xmlns:a16="http://schemas.microsoft.com/office/drawing/2014/main" id="{92B11A32-6D67-97AE-E50A-CADBC40FFC24}"/>
                  </a:ext>
                </a:extLst>
              </p:cNvPr>
              <p:cNvSpPr/>
              <p:nvPr/>
            </p:nvSpPr>
            <p:spPr>
              <a:xfrm>
                <a:off x="1161130" y="3936601"/>
                <a:ext cx="2312060" cy="2002891"/>
              </a:xfrm>
              <a:custGeom>
                <a:avLst/>
                <a:gdLst>
                  <a:gd name="connsiteX0" fmla="*/ 806977 w 1638300"/>
                  <a:gd name="connsiteY0" fmla="*/ 100984 h 1419225"/>
                  <a:gd name="connsiteX1" fmla="*/ 329775 w 1638300"/>
                  <a:gd name="connsiteY1" fmla="*/ 8591 h 1419225"/>
                  <a:gd name="connsiteX2" fmla="*/ 167850 w 1638300"/>
                  <a:gd name="connsiteY2" fmla="*/ 733444 h 1419225"/>
                  <a:gd name="connsiteX3" fmla="*/ 29737 w 1638300"/>
                  <a:gd name="connsiteY3" fmla="*/ 955376 h 1419225"/>
                  <a:gd name="connsiteX4" fmla="*/ 204045 w 1638300"/>
                  <a:gd name="connsiteY4" fmla="*/ 1394479 h 1419225"/>
                  <a:gd name="connsiteX5" fmla="*/ 463125 w 1638300"/>
                  <a:gd name="connsiteY5" fmla="*/ 1370666 h 1419225"/>
                  <a:gd name="connsiteX6" fmla="*/ 444075 w 1638300"/>
                  <a:gd name="connsiteY6" fmla="*/ 1248746 h 1419225"/>
                  <a:gd name="connsiteX7" fmla="*/ 855555 w 1638300"/>
                  <a:gd name="connsiteY7" fmla="*/ 1112539 h 1419225"/>
                  <a:gd name="connsiteX8" fmla="*/ 1583265 w 1638300"/>
                  <a:gd name="connsiteY8" fmla="*/ 908704 h 1419225"/>
                  <a:gd name="connsiteX9" fmla="*/ 806977 w 1638300"/>
                  <a:gd name="connsiteY9" fmla="*/ 10098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38300" h="1419225">
                    <a:moveTo>
                      <a:pt x="806977" y="100984"/>
                    </a:moveTo>
                    <a:cubicBezTo>
                      <a:pt x="571710" y="178136"/>
                      <a:pt x="529800" y="-45701"/>
                      <a:pt x="329775" y="8591"/>
                    </a:cubicBezTo>
                    <a:cubicBezTo>
                      <a:pt x="210" y="97174"/>
                      <a:pt x="251670" y="532466"/>
                      <a:pt x="167850" y="733444"/>
                    </a:cubicBezTo>
                    <a:cubicBezTo>
                      <a:pt x="143085" y="793451"/>
                      <a:pt x="56407" y="895369"/>
                      <a:pt x="29737" y="955376"/>
                    </a:cubicBezTo>
                    <a:cubicBezTo>
                      <a:pt x="-14078" y="1054436"/>
                      <a:pt x="-44558" y="1291609"/>
                      <a:pt x="204045" y="1394479"/>
                    </a:cubicBezTo>
                    <a:cubicBezTo>
                      <a:pt x="335490" y="1448771"/>
                      <a:pt x="465982" y="1435436"/>
                      <a:pt x="463125" y="1370666"/>
                    </a:cubicBezTo>
                    <a:cubicBezTo>
                      <a:pt x="461220" y="1335424"/>
                      <a:pt x="400260" y="1303039"/>
                      <a:pt x="444075" y="1248746"/>
                    </a:cubicBezTo>
                    <a:cubicBezTo>
                      <a:pt x="525990" y="1145876"/>
                      <a:pt x="724110" y="1123016"/>
                      <a:pt x="855555" y="1112539"/>
                    </a:cubicBezTo>
                    <a:cubicBezTo>
                      <a:pt x="1019385" y="1099204"/>
                      <a:pt x="1436580" y="1208741"/>
                      <a:pt x="1583265" y="908704"/>
                    </a:cubicBezTo>
                    <a:cubicBezTo>
                      <a:pt x="1778527" y="508654"/>
                      <a:pt x="1497540" y="-127616"/>
                      <a:pt x="806977" y="10098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" name="Freeform: Shape 21">
                <a:extLst>
                  <a:ext uri="{FF2B5EF4-FFF2-40B4-BE49-F238E27FC236}">
                    <a16:creationId xmlns:a16="http://schemas.microsoft.com/office/drawing/2014/main" id="{C002B683-A0C0-817E-3846-530247558FE3}"/>
                  </a:ext>
                </a:extLst>
              </p:cNvPr>
              <p:cNvSpPr/>
              <p:nvPr/>
            </p:nvSpPr>
            <p:spPr>
              <a:xfrm>
                <a:off x="1517646" y="3658377"/>
                <a:ext cx="188191" cy="188191"/>
              </a:xfrm>
              <a:custGeom>
                <a:avLst/>
                <a:gdLst>
                  <a:gd name="connsiteX0" fmla="*/ 139065 w 133350"/>
                  <a:gd name="connsiteY0" fmla="*/ 69533 h 133350"/>
                  <a:gd name="connsiteX1" fmla="*/ 69532 w 133350"/>
                  <a:gd name="connsiteY1" fmla="*/ 139065 h 133350"/>
                  <a:gd name="connsiteX2" fmla="*/ 0 w 133350"/>
                  <a:gd name="connsiteY2" fmla="*/ 69533 h 133350"/>
                  <a:gd name="connsiteX3" fmla="*/ 69532 w 133350"/>
                  <a:gd name="connsiteY3" fmla="*/ 0 h 133350"/>
                  <a:gd name="connsiteX4" fmla="*/ 139065 w 133350"/>
                  <a:gd name="connsiteY4" fmla="*/ 6953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39065" y="69533"/>
                    </a:moveTo>
                    <a:cubicBezTo>
                      <a:pt x="139065" y="107934"/>
                      <a:pt x="107934" y="139065"/>
                      <a:pt x="69532" y="139065"/>
                    </a:cubicBezTo>
                    <a:cubicBezTo>
                      <a:pt x="31131" y="139065"/>
                      <a:pt x="0" y="107934"/>
                      <a:pt x="0" y="69533"/>
                    </a:cubicBezTo>
                    <a:cubicBezTo>
                      <a:pt x="0" y="31131"/>
                      <a:pt x="31131" y="0"/>
                      <a:pt x="69532" y="0"/>
                    </a:cubicBezTo>
                    <a:cubicBezTo>
                      <a:pt x="107934" y="0"/>
                      <a:pt x="139065" y="31131"/>
                      <a:pt x="139065" y="69533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" name="Group 28">
            <a:extLst>
              <a:ext uri="{FF2B5EF4-FFF2-40B4-BE49-F238E27FC236}">
                <a16:creationId xmlns:a16="http://schemas.microsoft.com/office/drawing/2014/main" id="{526F480B-AB83-DB13-5DED-2B325E7F6666}"/>
              </a:ext>
            </a:extLst>
          </p:cNvPr>
          <p:cNvGrpSpPr/>
          <p:nvPr/>
        </p:nvGrpSpPr>
        <p:grpSpPr>
          <a:xfrm rot="13500000" flipH="1">
            <a:off x="1289075" y="2502894"/>
            <a:ext cx="436558" cy="619176"/>
            <a:chOff x="4614382" y="1228387"/>
            <a:chExt cx="315954" cy="448122"/>
          </a:xfrm>
          <a:solidFill>
            <a:schemeClr val="accent1"/>
          </a:solidFill>
        </p:grpSpPr>
        <p:cxnSp>
          <p:nvCxnSpPr>
            <p:cNvPr id="10" name="Straight Connector 29">
              <a:extLst>
                <a:ext uri="{FF2B5EF4-FFF2-40B4-BE49-F238E27FC236}">
                  <a16:creationId xmlns:a16="http://schemas.microsoft.com/office/drawing/2014/main" id="{DC6E246F-D36B-166E-918E-673B28523B3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704795" y="1307306"/>
              <a:ext cx="123186" cy="95726"/>
            </a:xfrm>
            <a:prstGeom prst="line">
              <a:avLst/>
            </a:prstGeom>
            <a:grpFill/>
            <a:ln w="44450" cap="rnd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30">
              <a:extLst>
                <a:ext uri="{FF2B5EF4-FFF2-40B4-BE49-F238E27FC236}">
                  <a16:creationId xmlns:a16="http://schemas.microsoft.com/office/drawing/2014/main" id="{F58ED000-0571-6669-F7F9-4AAC1A4A00E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902195" y="1228387"/>
              <a:ext cx="28141" cy="95727"/>
            </a:xfrm>
            <a:prstGeom prst="line">
              <a:avLst/>
            </a:prstGeom>
            <a:grpFill/>
            <a:ln w="44450" cap="rnd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31">
              <a:extLst>
                <a:ext uri="{FF2B5EF4-FFF2-40B4-BE49-F238E27FC236}">
                  <a16:creationId xmlns:a16="http://schemas.microsoft.com/office/drawing/2014/main" id="{B98BE01E-7FE9-D01F-F309-88AC29B3D0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57097" y="1508812"/>
              <a:ext cx="95396" cy="0"/>
            </a:xfrm>
            <a:prstGeom prst="line">
              <a:avLst/>
            </a:prstGeom>
            <a:grpFill/>
            <a:ln w="44450" cap="rnd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32">
              <a:extLst>
                <a:ext uri="{FF2B5EF4-FFF2-40B4-BE49-F238E27FC236}">
                  <a16:creationId xmlns:a16="http://schemas.microsoft.com/office/drawing/2014/main" id="{82F41CD3-FEEB-C326-6D5B-8D1F5A0DC4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14382" y="1632341"/>
              <a:ext cx="138111" cy="44168"/>
            </a:xfrm>
            <a:prstGeom prst="line">
              <a:avLst/>
            </a:prstGeom>
            <a:grpFill/>
            <a:ln w="44450" cap="rnd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Freeform: Shape 39">
            <a:extLst>
              <a:ext uri="{FF2B5EF4-FFF2-40B4-BE49-F238E27FC236}">
                <a16:creationId xmlns:a16="http://schemas.microsoft.com/office/drawing/2014/main" id="{04399887-136F-71B3-8B7D-D93135D029B1}"/>
              </a:ext>
            </a:extLst>
          </p:cNvPr>
          <p:cNvSpPr/>
          <p:nvPr/>
        </p:nvSpPr>
        <p:spPr>
          <a:xfrm>
            <a:off x="3535602" y="4418866"/>
            <a:ext cx="942245" cy="1304647"/>
          </a:xfrm>
          <a:custGeom>
            <a:avLst/>
            <a:gdLst>
              <a:gd name="connsiteX0" fmla="*/ 670144 w 668655"/>
              <a:gd name="connsiteY0" fmla="*/ 7062 h 925830"/>
              <a:gd name="connsiteX1" fmla="*/ 657996 w 668655"/>
              <a:gd name="connsiteY1" fmla="*/ 2030 h 925830"/>
              <a:gd name="connsiteX2" fmla="*/ 382922 w 668655"/>
              <a:gd name="connsiteY2" fmla="*/ 242738 h 925830"/>
              <a:gd name="connsiteX3" fmla="*/ 382922 w 668655"/>
              <a:gd name="connsiteY3" fmla="*/ 255031 h 925830"/>
              <a:gd name="connsiteX4" fmla="*/ 456868 w 668655"/>
              <a:gd name="connsiteY4" fmla="*/ 301314 h 925830"/>
              <a:gd name="connsiteX5" fmla="*/ 439903 w 668655"/>
              <a:gd name="connsiteY5" fmla="*/ 364459 h 925830"/>
              <a:gd name="connsiteX6" fmla="*/ 357659 w 668655"/>
              <a:gd name="connsiteY6" fmla="*/ 517744 h 925830"/>
              <a:gd name="connsiteX7" fmla="*/ 316134 w 668655"/>
              <a:gd name="connsiteY7" fmla="*/ 573790 h 925830"/>
              <a:gd name="connsiteX8" fmla="*/ 263979 w 668655"/>
              <a:gd name="connsiteY8" fmla="*/ 526822 h 925830"/>
              <a:gd name="connsiteX9" fmla="*/ 158117 w 668655"/>
              <a:gd name="connsiteY9" fmla="*/ 447766 h 925830"/>
              <a:gd name="connsiteX10" fmla="*/ 147658 w 668655"/>
              <a:gd name="connsiteY10" fmla="*/ 452018 h 925830"/>
              <a:gd name="connsiteX11" fmla="*/ 443 w 668655"/>
              <a:gd name="connsiteY11" fmla="*/ 855792 h 925830"/>
              <a:gd name="connsiteX12" fmla="*/ 1737 w 668655"/>
              <a:gd name="connsiteY12" fmla="*/ 862161 h 925830"/>
              <a:gd name="connsiteX13" fmla="*/ 6538 w 668655"/>
              <a:gd name="connsiteY13" fmla="*/ 869293 h 925830"/>
              <a:gd name="connsiteX14" fmla="*/ 137148 w 668655"/>
              <a:gd name="connsiteY14" fmla="*/ 927209 h 925830"/>
              <a:gd name="connsiteX15" fmla="*/ 147607 w 668655"/>
              <a:gd name="connsiteY15" fmla="*/ 922957 h 925830"/>
              <a:gd name="connsiteX16" fmla="*/ 193890 w 668655"/>
              <a:gd name="connsiteY16" fmla="*/ 776830 h 925830"/>
              <a:gd name="connsiteX17" fmla="*/ 215878 w 668655"/>
              <a:gd name="connsiteY17" fmla="*/ 714919 h 925830"/>
              <a:gd name="connsiteX18" fmla="*/ 239144 w 668655"/>
              <a:gd name="connsiteY18" fmla="*/ 653480 h 925830"/>
              <a:gd name="connsiteX19" fmla="*/ 383976 w 668655"/>
              <a:gd name="connsiteY19" fmla="*/ 708970 h 925830"/>
              <a:gd name="connsiteX20" fmla="*/ 426410 w 668655"/>
              <a:gd name="connsiteY20" fmla="*/ 633129 h 925830"/>
              <a:gd name="connsiteX21" fmla="*/ 496165 w 668655"/>
              <a:gd name="connsiteY21" fmla="*/ 491066 h 925830"/>
              <a:gd name="connsiteX22" fmla="*/ 526057 w 668655"/>
              <a:gd name="connsiteY22" fmla="*/ 430175 h 925830"/>
              <a:gd name="connsiteX23" fmla="*/ 555949 w 668655"/>
              <a:gd name="connsiteY23" fmla="*/ 369293 h 925830"/>
              <a:gd name="connsiteX24" fmla="*/ 661622 w 668655"/>
              <a:gd name="connsiteY24" fmla="*/ 396563 h 925830"/>
              <a:gd name="connsiteX25" fmla="*/ 670632 w 668655"/>
              <a:gd name="connsiteY25" fmla="*/ 389704 h 925830"/>
              <a:gd name="connsiteX26" fmla="*/ 670144 w 668655"/>
              <a:gd name="connsiteY26" fmla="*/ 7062 h 925830"/>
              <a:gd name="connsiteX27" fmla="*/ 657190 w 668655"/>
              <a:gd name="connsiteY27" fmla="*/ 355946 h 925830"/>
              <a:gd name="connsiteX28" fmla="*/ 563356 w 668655"/>
              <a:gd name="connsiteY28" fmla="*/ 339264 h 925830"/>
              <a:gd name="connsiteX29" fmla="*/ 553617 w 668655"/>
              <a:gd name="connsiteY29" fmla="*/ 341818 h 925830"/>
              <a:gd name="connsiteX30" fmla="*/ 439029 w 668655"/>
              <a:gd name="connsiteY30" fmla="*/ 575213 h 925830"/>
              <a:gd name="connsiteX31" fmla="*/ 345529 w 668655"/>
              <a:gd name="connsiteY31" fmla="*/ 684196 h 925830"/>
              <a:gd name="connsiteX32" fmla="*/ 243919 w 668655"/>
              <a:gd name="connsiteY32" fmla="*/ 625080 h 925830"/>
              <a:gd name="connsiteX33" fmla="*/ 233460 w 668655"/>
              <a:gd name="connsiteY33" fmla="*/ 629340 h 925830"/>
              <a:gd name="connsiteX34" fmla="*/ 156162 w 668655"/>
              <a:gd name="connsiteY34" fmla="*/ 845847 h 925830"/>
              <a:gd name="connsiteX35" fmla="*/ 98384 w 668655"/>
              <a:gd name="connsiteY35" fmla="*/ 891119 h 925830"/>
              <a:gd name="connsiteX36" fmla="*/ 15016 w 668655"/>
              <a:gd name="connsiteY36" fmla="*/ 857257 h 925830"/>
              <a:gd name="connsiteX37" fmla="*/ 122644 w 668655"/>
              <a:gd name="connsiteY37" fmla="*/ 562063 h 925830"/>
              <a:gd name="connsiteX38" fmla="*/ 145884 w 668655"/>
              <a:gd name="connsiteY38" fmla="*/ 498309 h 925830"/>
              <a:gd name="connsiteX39" fmla="*/ 200302 w 668655"/>
              <a:gd name="connsiteY39" fmla="*/ 494443 h 925830"/>
              <a:gd name="connsiteX40" fmla="*/ 320368 w 668655"/>
              <a:gd name="connsiteY40" fmla="*/ 597913 h 925830"/>
              <a:gd name="connsiteX41" fmla="*/ 331547 w 668655"/>
              <a:gd name="connsiteY41" fmla="*/ 596474 h 925830"/>
              <a:gd name="connsiteX42" fmla="*/ 485080 w 668655"/>
              <a:gd name="connsiteY42" fmla="*/ 310340 h 925830"/>
              <a:gd name="connsiteX43" fmla="*/ 482526 w 668655"/>
              <a:gd name="connsiteY43" fmla="*/ 300594 h 925830"/>
              <a:gd name="connsiteX44" fmla="*/ 408014 w 668655"/>
              <a:gd name="connsiteY44" fmla="*/ 241366 h 925830"/>
              <a:gd name="connsiteX45" fmla="*/ 493044 w 668655"/>
              <a:gd name="connsiteY45" fmla="*/ 173121 h 925830"/>
              <a:gd name="connsiteX46" fmla="*/ 656230 w 668655"/>
              <a:gd name="connsiteY46" fmla="*/ 23702 h 925830"/>
              <a:gd name="connsiteX47" fmla="*/ 658691 w 668655"/>
              <a:gd name="connsiteY47" fmla="*/ 243398 h 925830"/>
              <a:gd name="connsiteX48" fmla="*/ 657190 w 668655"/>
              <a:gd name="connsiteY48" fmla="*/ 355946 h 925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68655" h="925830">
                <a:moveTo>
                  <a:pt x="670144" y="7062"/>
                </a:moveTo>
                <a:cubicBezTo>
                  <a:pt x="669972" y="976"/>
                  <a:pt x="662437" y="-2418"/>
                  <a:pt x="657996" y="2030"/>
                </a:cubicBezTo>
                <a:cubicBezTo>
                  <a:pt x="571688" y="88441"/>
                  <a:pt x="480074" y="168697"/>
                  <a:pt x="382922" y="242738"/>
                </a:cubicBezTo>
                <a:cubicBezTo>
                  <a:pt x="378713" y="245935"/>
                  <a:pt x="378001" y="251945"/>
                  <a:pt x="382922" y="255031"/>
                </a:cubicBezTo>
                <a:cubicBezTo>
                  <a:pt x="398790" y="264957"/>
                  <a:pt x="448630" y="285172"/>
                  <a:pt x="456868" y="301314"/>
                </a:cubicBezTo>
                <a:cubicBezTo>
                  <a:pt x="469333" y="325762"/>
                  <a:pt x="450876" y="344013"/>
                  <a:pt x="439903" y="364459"/>
                </a:cubicBezTo>
                <a:cubicBezTo>
                  <a:pt x="412489" y="415559"/>
                  <a:pt x="385074" y="466651"/>
                  <a:pt x="357659" y="517744"/>
                </a:cubicBezTo>
                <a:cubicBezTo>
                  <a:pt x="348803" y="534254"/>
                  <a:pt x="338662" y="573593"/>
                  <a:pt x="316134" y="573790"/>
                </a:cubicBezTo>
                <a:cubicBezTo>
                  <a:pt x="306258" y="573885"/>
                  <a:pt x="272937" y="534383"/>
                  <a:pt x="263979" y="526822"/>
                </a:cubicBezTo>
                <a:cubicBezTo>
                  <a:pt x="230246" y="498335"/>
                  <a:pt x="194807" y="472318"/>
                  <a:pt x="158117" y="447766"/>
                </a:cubicBezTo>
                <a:cubicBezTo>
                  <a:pt x="154010" y="445023"/>
                  <a:pt x="149133" y="447981"/>
                  <a:pt x="147658" y="452018"/>
                </a:cubicBezTo>
                <a:cubicBezTo>
                  <a:pt x="98589" y="586607"/>
                  <a:pt x="49512" y="721194"/>
                  <a:pt x="443" y="855792"/>
                </a:cubicBezTo>
                <a:cubicBezTo>
                  <a:pt x="-552" y="858500"/>
                  <a:pt x="237" y="860644"/>
                  <a:pt x="1737" y="862161"/>
                </a:cubicBezTo>
                <a:cubicBezTo>
                  <a:pt x="1651" y="865093"/>
                  <a:pt x="3032" y="868076"/>
                  <a:pt x="6538" y="869293"/>
                </a:cubicBezTo>
                <a:cubicBezTo>
                  <a:pt x="51835" y="885015"/>
                  <a:pt x="95092" y="904218"/>
                  <a:pt x="137148" y="927209"/>
                </a:cubicBezTo>
                <a:cubicBezTo>
                  <a:pt x="141220" y="929438"/>
                  <a:pt x="146278" y="927449"/>
                  <a:pt x="147607" y="922957"/>
                </a:cubicBezTo>
                <a:cubicBezTo>
                  <a:pt x="162026" y="873922"/>
                  <a:pt x="177285" y="825171"/>
                  <a:pt x="193890" y="776830"/>
                </a:cubicBezTo>
                <a:cubicBezTo>
                  <a:pt x="201005" y="756119"/>
                  <a:pt x="208334" y="735485"/>
                  <a:pt x="215878" y="714919"/>
                </a:cubicBezTo>
                <a:cubicBezTo>
                  <a:pt x="219041" y="706304"/>
                  <a:pt x="231677" y="658529"/>
                  <a:pt x="239144" y="653480"/>
                </a:cubicBezTo>
                <a:cubicBezTo>
                  <a:pt x="276520" y="628209"/>
                  <a:pt x="337608" y="725935"/>
                  <a:pt x="383976" y="708970"/>
                </a:cubicBezTo>
                <a:cubicBezTo>
                  <a:pt x="405339" y="701152"/>
                  <a:pt x="417375" y="651543"/>
                  <a:pt x="426410" y="633129"/>
                </a:cubicBezTo>
                <a:cubicBezTo>
                  <a:pt x="449659" y="585775"/>
                  <a:pt x="472908" y="538420"/>
                  <a:pt x="496165" y="491066"/>
                </a:cubicBezTo>
                <a:cubicBezTo>
                  <a:pt x="506134" y="470775"/>
                  <a:pt x="516096" y="450484"/>
                  <a:pt x="526057" y="430175"/>
                </a:cubicBezTo>
                <a:cubicBezTo>
                  <a:pt x="531209" y="419674"/>
                  <a:pt x="546571" y="375946"/>
                  <a:pt x="555949" y="369293"/>
                </a:cubicBezTo>
                <a:cubicBezTo>
                  <a:pt x="576858" y="354472"/>
                  <a:pt x="637328" y="389585"/>
                  <a:pt x="661622" y="396563"/>
                </a:cubicBezTo>
                <a:cubicBezTo>
                  <a:pt x="666166" y="397866"/>
                  <a:pt x="670521" y="394256"/>
                  <a:pt x="670632" y="389704"/>
                </a:cubicBezTo>
                <a:cubicBezTo>
                  <a:pt x="673795" y="262154"/>
                  <a:pt x="673624" y="134613"/>
                  <a:pt x="670144" y="7062"/>
                </a:cubicBezTo>
                <a:close/>
                <a:moveTo>
                  <a:pt x="657190" y="355946"/>
                </a:moveTo>
                <a:cubicBezTo>
                  <a:pt x="646501" y="397789"/>
                  <a:pt x="590514" y="355072"/>
                  <a:pt x="563356" y="339264"/>
                </a:cubicBezTo>
                <a:cubicBezTo>
                  <a:pt x="560210" y="337438"/>
                  <a:pt x="555315" y="338355"/>
                  <a:pt x="553617" y="341818"/>
                </a:cubicBezTo>
                <a:cubicBezTo>
                  <a:pt x="515418" y="419614"/>
                  <a:pt x="477219" y="497409"/>
                  <a:pt x="439029" y="575213"/>
                </a:cubicBezTo>
                <a:cubicBezTo>
                  <a:pt x="420658" y="612624"/>
                  <a:pt x="401173" y="691122"/>
                  <a:pt x="345529" y="684196"/>
                </a:cubicBezTo>
                <a:cubicBezTo>
                  <a:pt x="315173" y="680424"/>
                  <a:pt x="269868" y="641436"/>
                  <a:pt x="243919" y="625080"/>
                </a:cubicBezTo>
                <a:cubicBezTo>
                  <a:pt x="239676" y="622405"/>
                  <a:pt x="235072" y="625260"/>
                  <a:pt x="233460" y="629340"/>
                </a:cubicBezTo>
                <a:cubicBezTo>
                  <a:pt x="205317" y="700655"/>
                  <a:pt x="179316" y="772750"/>
                  <a:pt x="156162" y="845847"/>
                </a:cubicBezTo>
                <a:cubicBezTo>
                  <a:pt x="142943" y="887570"/>
                  <a:pt x="145609" y="913630"/>
                  <a:pt x="98384" y="891119"/>
                </a:cubicBezTo>
                <a:cubicBezTo>
                  <a:pt x="71200" y="878157"/>
                  <a:pt x="43400" y="867245"/>
                  <a:pt x="15016" y="857257"/>
                </a:cubicBezTo>
                <a:cubicBezTo>
                  <a:pt x="50892" y="758862"/>
                  <a:pt x="86768" y="660467"/>
                  <a:pt x="122644" y="562063"/>
                </a:cubicBezTo>
                <a:cubicBezTo>
                  <a:pt x="129982" y="541935"/>
                  <a:pt x="135142" y="517015"/>
                  <a:pt x="145884" y="498309"/>
                </a:cubicBezTo>
                <a:cubicBezTo>
                  <a:pt x="165703" y="463814"/>
                  <a:pt x="168404" y="470869"/>
                  <a:pt x="200302" y="494443"/>
                </a:cubicBezTo>
                <a:cubicBezTo>
                  <a:pt x="242916" y="525939"/>
                  <a:pt x="282572" y="560829"/>
                  <a:pt x="320368" y="597913"/>
                </a:cubicBezTo>
                <a:cubicBezTo>
                  <a:pt x="323540" y="601017"/>
                  <a:pt x="329352" y="600571"/>
                  <a:pt x="331547" y="596474"/>
                </a:cubicBezTo>
                <a:cubicBezTo>
                  <a:pt x="382725" y="501096"/>
                  <a:pt x="433894" y="405709"/>
                  <a:pt x="485080" y="310340"/>
                </a:cubicBezTo>
                <a:cubicBezTo>
                  <a:pt x="486941" y="306869"/>
                  <a:pt x="485886" y="302694"/>
                  <a:pt x="482526" y="300594"/>
                </a:cubicBezTo>
                <a:cubicBezTo>
                  <a:pt x="463581" y="288729"/>
                  <a:pt x="404482" y="265017"/>
                  <a:pt x="408014" y="241366"/>
                </a:cubicBezTo>
                <a:cubicBezTo>
                  <a:pt x="410371" y="225559"/>
                  <a:pt x="479105" y="184787"/>
                  <a:pt x="493044" y="173121"/>
                </a:cubicBezTo>
                <a:cubicBezTo>
                  <a:pt x="549640" y="125723"/>
                  <a:pt x="603793" y="75634"/>
                  <a:pt x="656230" y="23702"/>
                </a:cubicBezTo>
                <a:cubicBezTo>
                  <a:pt x="658082" y="96919"/>
                  <a:pt x="659076" y="170154"/>
                  <a:pt x="658691" y="243398"/>
                </a:cubicBezTo>
                <a:cubicBezTo>
                  <a:pt x="658519" y="277748"/>
                  <a:pt x="665660" y="322839"/>
                  <a:pt x="657190" y="355946"/>
                </a:cubicBezTo>
                <a:close/>
              </a:path>
            </a:pathLst>
          </a:custGeom>
          <a:solidFill>
            <a:srgbClr val="FF6D2E"/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algn="ctr"/>
            <a:endParaRPr lang="en-US" sz="1895">
              <a:cs typeface="+mn-ea"/>
            </a:endParaRPr>
          </a:p>
        </p:txBody>
      </p:sp>
      <p:sp>
        <p:nvSpPr>
          <p:cNvPr id="15" name="Freeform: Shape 33">
            <a:extLst>
              <a:ext uri="{FF2B5EF4-FFF2-40B4-BE49-F238E27FC236}">
                <a16:creationId xmlns:a16="http://schemas.microsoft.com/office/drawing/2014/main" id="{EF1C5D2A-EDBE-A488-B059-6E4AB83BF833}"/>
              </a:ext>
            </a:extLst>
          </p:cNvPr>
          <p:cNvSpPr/>
          <p:nvPr/>
        </p:nvSpPr>
        <p:spPr>
          <a:xfrm>
            <a:off x="4990896" y="2039869"/>
            <a:ext cx="771495" cy="1141389"/>
          </a:xfrm>
          <a:custGeom>
            <a:avLst/>
            <a:gdLst>
              <a:gd name="connsiteX0" fmla="*/ 454852 w 625792"/>
              <a:gd name="connsiteY0" fmla="*/ 25604 h 925830"/>
              <a:gd name="connsiteX1" fmla="*/ 98373 w 625792"/>
              <a:gd name="connsiteY1" fmla="*/ 129606 h 925830"/>
              <a:gd name="connsiteX2" fmla="*/ 59205 w 625792"/>
              <a:gd name="connsiteY2" fmla="*/ 324827 h 925830"/>
              <a:gd name="connsiteX3" fmla="*/ 108411 w 625792"/>
              <a:gd name="connsiteY3" fmla="*/ 625431 h 925830"/>
              <a:gd name="connsiteX4" fmla="*/ 52733 w 625792"/>
              <a:gd name="connsiteY4" fmla="*/ 671208 h 925830"/>
              <a:gd name="connsiteX5" fmla="*/ 53916 w 625792"/>
              <a:gd name="connsiteY5" fmla="*/ 692630 h 925830"/>
              <a:gd name="connsiteX6" fmla="*/ 52159 w 625792"/>
              <a:gd name="connsiteY6" fmla="*/ 693162 h 925830"/>
              <a:gd name="connsiteX7" fmla="*/ 26355 w 625792"/>
              <a:gd name="connsiteY7" fmla="*/ 746534 h 925830"/>
              <a:gd name="connsiteX8" fmla="*/ 372 w 625792"/>
              <a:gd name="connsiteY8" fmla="*/ 792877 h 925830"/>
              <a:gd name="connsiteX9" fmla="*/ 6604 w 625792"/>
              <a:gd name="connsiteY9" fmla="*/ 811848 h 925830"/>
              <a:gd name="connsiteX10" fmla="*/ 60731 w 625792"/>
              <a:gd name="connsiteY10" fmla="*/ 922476 h 925830"/>
              <a:gd name="connsiteX11" fmla="*/ 176331 w 625792"/>
              <a:gd name="connsiteY11" fmla="*/ 892361 h 925830"/>
              <a:gd name="connsiteX12" fmla="*/ 178509 w 625792"/>
              <a:gd name="connsiteY12" fmla="*/ 887741 h 925830"/>
              <a:gd name="connsiteX13" fmla="*/ 216013 w 625792"/>
              <a:gd name="connsiteY13" fmla="*/ 841998 h 925830"/>
              <a:gd name="connsiteX14" fmla="*/ 214728 w 625792"/>
              <a:gd name="connsiteY14" fmla="*/ 838183 h 925830"/>
              <a:gd name="connsiteX15" fmla="*/ 217651 w 625792"/>
              <a:gd name="connsiteY15" fmla="*/ 837403 h 925830"/>
              <a:gd name="connsiteX16" fmla="*/ 234196 w 625792"/>
              <a:gd name="connsiteY16" fmla="*/ 789388 h 925830"/>
              <a:gd name="connsiteX17" fmla="*/ 252421 w 625792"/>
              <a:gd name="connsiteY17" fmla="*/ 781210 h 925830"/>
              <a:gd name="connsiteX18" fmla="*/ 260659 w 625792"/>
              <a:gd name="connsiteY18" fmla="*/ 723526 h 925830"/>
              <a:gd name="connsiteX19" fmla="*/ 385963 w 625792"/>
              <a:gd name="connsiteY19" fmla="*/ 613575 h 925830"/>
              <a:gd name="connsiteX20" fmla="*/ 508421 w 625792"/>
              <a:gd name="connsiteY20" fmla="*/ 549101 h 925830"/>
              <a:gd name="connsiteX21" fmla="*/ 625745 w 625792"/>
              <a:gd name="connsiteY21" fmla="*/ 358483 h 925830"/>
              <a:gd name="connsiteX22" fmla="*/ 454852 w 625792"/>
              <a:gd name="connsiteY22" fmla="*/ 25604 h 925830"/>
              <a:gd name="connsiteX23" fmla="*/ 54936 w 625792"/>
              <a:gd name="connsiteY23" fmla="*/ 900196 h 925830"/>
              <a:gd name="connsiteX24" fmla="*/ 21975 w 625792"/>
              <a:gd name="connsiteY24" fmla="*/ 830965 h 925830"/>
              <a:gd name="connsiteX25" fmla="*/ 66115 w 625792"/>
              <a:gd name="connsiteY25" fmla="*/ 859931 h 925830"/>
              <a:gd name="connsiteX26" fmla="*/ 159298 w 625792"/>
              <a:gd name="connsiteY26" fmla="*/ 888349 h 925830"/>
              <a:gd name="connsiteX27" fmla="*/ 54936 w 625792"/>
              <a:gd name="connsiteY27" fmla="*/ 900196 h 925830"/>
              <a:gd name="connsiteX28" fmla="*/ 201775 w 625792"/>
              <a:gd name="connsiteY28" fmla="*/ 842006 h 925830"/>
              <a:gd name="connsiteX29" fmla="*/ 84888 w 625792"/>
              <a:gd name="connsiteY29" fmla="*/ 853562 h 925830"/>
              <a:gd name="connsiteX30" fmla="*/ 30805 w 625792"/>
              <a:gd name="connsiteY30" fmla="*/ 759856 h 925830"/>
              <a:gd name="connsiteX31" fmla="*/ 91086 w 625792"/>
              <a:gd name="connsiteY31" fmla="*/ 807073 h 925830"/>
              <a:gd name="connsiteX32" fmla="*/ 202117 w 625792"/>
              <a:gd name="connsiteY32" fmla="*/ 840146 h 925830"/>
              <a:gd name="connsiteX33" fmla="*/ 201775 w 625792"/>
              <a:gd name="connsiteY33" fmla="*/ 842006 h 925830"/>
              <a:gd name="connsiteX34" fmla="*/ 196262 w 625792"/>
              <a:gd name="connsiteY34" fmla="*/ 823164 h 925830"/>
              <a:gd name="connsiteX35" fmla="*/ 138878 w 625792"/>
              <a:gd name="connsiteY35" fmla="*/ 809602 h 925830"/>
              <a:gd name="connsiteX36" fmla="*/ 84777 w 625792"/>
              <a:gd name="connsiteY36" fmla="*/ 789020 h 925830"/>
              <a:gd name="connsiteX37" fmla="*/ 58442 w 625792"/>
              <a:gd name="connsiteY37" fmla="*/ 705986 h 925830"/>
              <a:gd name="connsiteX38" fmla="*/ 126431 w 625792"/>
              <a:gd name="connsiteY38" fmla="*/ 764151 h 925830"/>
              <a:gd name="connsiteX39" fmla="*/ 219837 w 625792"/>
              <a:gd name="connsiteY39" fmla="*/ 791523 h 925830"/>
              <a:gd name="connsiteX40" fmla="*/ 219957 w 625792"/>
              <a:gd name="connsiteY40" fmla="*/ 806713 h 925830"/>
              <a:gd name="connsiteX41" fmla="*/ 196262 w 625792"/>
              <a:gd name="connsiteY41" fmla="*/ 823164 h 925830"/>
              <a:gd name="connsiteX42" fmla="*/ 192808 w 625792"/>
              <a:gd name="connsiteY42" fmla="*/ 772783 h 925830"/>
              <a:gd name="connsiteX43" fmla="*/ 172028 w 625792"/>
              <a:gd name="connsiteY43" fmla="*/ 766723 h 925830"/>
              <a:gd name="connsiteX44" fmla="*/ 127699 w 625792"/>
              <a:gd name="connsiteY44" fmla="*/ 749029 h 925830"/>
              <a:gd name="connsiteX45" fmla="*/ 90692 w 625792"/>
              <a:gd name="connsiteY45" fmla="*/ 725746 h 925830"/>
              <a:gd name="connsiteX46" fmla="*/ 76393 w 625792"/>
              <a:gd name="connsiteY46" fmla="*/ 708987 h 925830"/>
              <a:gd name="connsiteX47" fmla="*/ 100199 w 625792"/>
              <a:gd name="connsiteY47" fmla="*/ 645533 h 925830"/>
              <a:gd name="connsiteX48" fmla="*/ 104545 w 625792"/>
              <a:gd name="connsiteY48" fmla="*/ 648825 h 925830"/>
              <a:gd name="connsiteX49" fmla="*/ 242065 w 625792"/>
              <a:gd name="connsiteY49" fmla="*/ 729424 h 925830"/>
              <a:gd name="connsiteX50" fmla="*/ 244980 w 625792"/>
              <a:gd name="connsiteY50" fmla="*/ 732664 h 925830"/>
              <a:gd name="connsiteX51" fmla="*/ 192808 w 625792"/>
              <a:gd name="connsiteY51" fmla="*/ 772783 h 925830"/>
              <a:gd name="connsiteX52" fmla="*/ 146791 w 625792"/>
              <a:gd name="connsiteY52" fmla="*/ 681563 h 925830"/>
              <a:gd name="connsiteX53" fmla="*/ 210116 w 625792"/>
              <a:gd name="connsiteY53" fmla="*/ 374462 h 925830"/>
              <a:gd name="connsiteX54" fmla="*/ 375471 w 625792"/>
              <a:gd name="connsiteY54" fmla="*/ 432018 h 925830"/>
              <a:gd name="connsiteX55" fmla="*/ 217025 w 625792"/>
              <a:gd name="connsiteY55" fmla="*/ 708181 h 925830"/>
              <a:gd name="connsiteX56" fmla="*/ 146791 w 625792"/>
              <a:gd name="connsiteY56" fmla="*/ 681563 h 925830"/>
              <a:gd name="connsiteX57" fmla="*/ 586397 w 625792"/>
              <a:gd name="connsiteY57" fmla="*/ 435430 h 925830"/>
              <a:gd name="connsiteX58" fmla="*/ 378779 w 625792"/>
              <a:gd name="connsiteY58" fmla="*/ 601282 h 925830"/>
              <a:gd name="connsiteX59" fmla="*/ 248503 w 625792"/>
              <a:gd name="connsiteY59" fmla="*/ 716162 h 925830"/>
              <a:gd name="connsiteX60" fmla="*/ 247629 w 625792"/>
              <a:gd name="connsiteY60" fmla="*/ 716385 h 925830"/>
              <a:gd name="connsiteX61" fmla="*/ 246926 w 625792"/>
              <a:gd name="connsiteY61" fmla="*/ 716016 h 925830"/>
              <a:gd name="connsiteX62" fmla="*/ 230861 w 625792"/>
              <a:gd name="connsiteY62" fmla="*/ 711704 h 925830"/>
              <a:gd name="connsiteX63" fmla="*/ 387883 w 625792"/>
              <a:gd name="connsiteY63" fmla="*/ 439459 h 925830"/>
              <a:gd name="connsiteX64" fmla="*/ 461744 w 625792"/>
              <a:gd name="connsiteY64" fmla="*/ 462322 h 925830"/>
              <a:gd name="connsiteX65" fmla="*/ 461744 w 625792"/>
              <a:gd name="connsiteY65" fmla="*/ 448083 h 925830"/>
              <a:gd name="connsiteX66" fmla="*/ 397236 w 625792"/>
              <a:gd name="connsiteY66" fmla="*/ 430269 h 925830"/>
              <a:gd name="connsiteX67" fmla="*/ 469339 w 625792"/>
              <a:gd name="connsiteY67" fmla="*/ 374136 h 925830"/>
              <a:gd name="connsiteX68" fmla="*/ 462156 w 625792"/>
              <a:gd name="connsiteY68" fmla="*/ 361843 h 925830"/>
              <a:gd name="connsiteX69" fmla="*/ 384326 w 625792"/>
              <a:gd name="connsiteY69" fmla="*/ 423111 h 925830"/>
              <a:gd name="connsiteX70" fmla="*/ 208770 w 625792"/>
              <a:gd name="connsiteY70" fmla="*/ 359657 h 925830"/>
              <a:gd name="connsiteX71" fmla="*/ 199546 w 625792"/>
              <a:gd name="connsiteY71" fmla="*/ 297875 h 925830"/>
              <a:gd name="connsiteX72" fmla="*/ 185821 w 625792"/>
              <a:gd name="connsiteY72" fmla="*/ 301656 h 925830"/>
              <a:gd name="connsiteX73" fmla="*/ 195208 w 625792"/>
              <a:gd name="connsiteY73" fmla="*/ 366232 h 925830"/>
              <a:gd name="connsiteX74" fmla="*/ 170270 w 625792"/>
              <a:gd name="connsiteY74" fmla="*/ 385538 h 925830"/>
              <a:gd name="connsiteX75" fmla="*/ 180335 w 625792"/>
              <a:gd name="connsiteY75" fmla="*/ 395602 h 925830"/>
              <a:gd name="connsiteX76" fmla="*/ 196399 w 625792"/>
              <a:gd name="connsiteY76" fmla="*/ 382246 h 925830"/>
              <a:gd name="connsiteX77" fmla="*/ 135483 w 625792"/>
              <a:gd name="connsiteY77" fmla="*/ 672442 h 925830"/>
              <a:gd name="connsiteX78" fmla="*/ 118073 w 625792"/>
              <a:gd name="connsiteY78" fmla="*/ 644487 h 925830"/>
              <a:gd name="connsiteX79" fmla="*/ 115741 w 625792"/>
              <a:gd name="connsiteY79" fmla="*/ 641084 h 925830"/>
              <a:gd name="connsiteX80" fmla="*/ 117001 w 625792"/>
              <a:gd name="connsiteY80" fmla="*/ 638881 h 925830"/>
              <a:gd name="connsiteX81" fmla="*/ 120610 w 625792"/>
              <a:gd name="connsiteY81" fmla="*/ 632597 h 925830"/>
              <a:gd name="connsiteX82" fmla="*/ 69347 w 625792"/>
              <a:gd name="connsiteY82" fmla="*/ 265471 h 925830"/>
              <a:gd name="connsiteX83" fmla="*/ 420082 w 625792"/>
              <a:gd name="connsiteY83" fmla="*/ 27533 h 925830"/>
              <a:gd name="connsiteX84" fmla="*/ 586397 w 625792"/>
              <a:gd name="connsiteY84" fmla="*/ 435430 h 925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625792" h="925830">
                <a:moveTo>
                  <a:pt x="454852" y="25604"/>
                </a:moveTo>
                <a:cubicBezTo>
                  <a:pt x="325544" y="-31429"/>
                  <a:pt x="174300" y="8356"/>
                  <a:pt x="98373" y="129606"/>
                </a:cubicBezTo>
                <a:cubicBezTo>
                  <a:pt x="62146" y="187462"/>
                  <a:pt x="46638" y="257447"/>
                  <a:pt x="59205" y="324827"/>
                </a:cubicBezTo>
                <a:cubicBezTo>
                  <a:pt x="77696" y="424020"/>
                  <a:pt x="162401" y="525750"/>
                  <a:pt x="108411" y="625431"/>
                </a:cubicBezTo>
                <a:cubicBezTo>
                  <a:pt x="80362" y="623382"/>
                  <a:pt x="56154" y="641221"/>
                  <a:pt x="52733" y="671208"/>
                </a:cubicBezTo>
                <a:cubicBezTo>
                  <a:pt x="51867" y="678777"/>
                  <a:pt x="52416" y="685892"/>
                  <a:pt x="53916" y="692630"/>
                </a:cubicBezTo>
                <a:cubicBezTo>
                  <a:pt x="53333" y="692776"/>
                  <a:pt x="52759" y="692836"/>
                  <a:pt x="52159" y="693162"/>
                </a:cubicBezTo>
                <a:cubicBezTo>
                  <a:pt x="31756" y="704118"/>
                  <a:pt x="21829" y="724194"/>
                  <a:pt x="26355" y="746534"/>
                </a:cubicBezTo>
                <a:cubicBezTo>
                  <a:pt x="8079" y="754695"/>
                  <a:pt x="-2122" y="771789"/>
                  <a:pt x="372" y="792877"/>
                </a:cubicBezTo>
                <a:cubicBezTo>
                  <a:pt x="1186" y="799761"/>
                  <a:pt x="3424" y="806045"/>
                  <a:pt x="6604" y="811848"/>
                </a:cubicBezTo>
                <a:cubicBezTo>
                  <a:pt x="6553" y="853502"/>
                  <a:pt x="23064" y="900368"/>
                  <a:pt x="60731" y="922476"/>
                </a:cubicBezTo>
                <a:cubicBezTo>
                  <a:pt x="101974" y="946685"/>
                  <a:pt x="145144" y="920633"/>
                  <a:pt x="176331" y="892361"/>
                </a:cubicBezTo>
                <a:cubicBezTo>
                  <a:pt x="177891" y="890947"/>
                  <a:pt x="178483" y="889326"/>
                  <a:pt x="178509" y="887741"/>
                </a:cubicBezTo>
                <a:cubicBezTo>
                  <a:pt x="200566" y="884577"/>
                  <a:pt x="216528" y="871890"/>
                  <a:pt x="216013" y="841998"/>
                </a:cubicBezTo>
                <a:cubicBezTo>
                  <a:pt x="215988" y="840420"/>
                  <a:pt x="215439" y="839212"/>
                  <a:pt x="214728" y="838183"/>
                </a:cubicBezTo>
                <a:cubicBezTo>
                  <a:pt x="215696" y="837917"/>
                  <a:pt x="216716" y="837729"/>
                  <a:pt x="217651" y="837403"/>
                </a:cubicBezTo>
                <a:cubicBezTo>
                  <a:pt x="237890" y="830279"/>
                  <a:pt x="235062" y="808102"/>
                  <a:pt x="234196" y="789388"/>
                </a:cubicBezTo>
                <a:cubicBezTo>
                  <a:pt x="240617" y="787725"/>
                  <a:pt x="246763" y="785162"/>
                  <a:pt x="252421" y="781210"/>
                </a:cubicBezTo>
                <a:cubicBezTo>
                  <a:pt x="273698" y="766337"/>
                  <a:pt x="276835" y="740696"/>
                  <a:pt x="260659" y="723526"/>
                </a:cubicBezTo>
                <a:cubicBezTo>
                  <a:pt x="294598" y="677766"/>
                  <a:pt x="335557" y="641273"/>
                  <a:pt x="385963" y="613575"/>
                </a:cubicBezTo>
                <a:cubicBezTo>
                  <a:pt x="426383" y="591363"/>
                  <a:pt x="470411" y="575659"/>
                  <a:pt x="508421" y="549101"/>
                </a:cubicBezTo>
                <a:cubicBezTo>
                  <a:pt x="571892" y="504747"/>
                  <a:pt x="612663" y="434307"/>
                  <a:pt x="625745" y="358483"/>
                </a:cubicBezTo>
                <a:cubicBezTo>
                  <a:pt x="649268" y="222069"/>
                  <a:pt x="583182" y="82208"/>
                  <a:pt x="454852" y="25604"/>
                </a:cubicBezTo>
                <a:close/>
                <a:moveTo>
                  <a:pt x="54936" y="900196"/>
                </a:moveTo>
                <a:cubicBezTo>
                  <a:pt x="35357" y="881971"/>
                  <a:pt x="25215" y="856888"/>
                  <a:pt x="21975" y="830965"/>
                </a:cubicBezTo>
                <a:cubicBezTo>
                  <a:pt x="35142" y="843112"/>
                  <a:pt x="51987" y="852396"/>
                  <a:pt x="66115" y="859931"/>
                </a:cubicBezTo>
                <a:cubicBezTo>
                  <a:pt x="85548" y="870295"/>
                  <a:pt x="125514" y="886326"/>
                  <a:pt x="159298" y="888349"/>
                </a:cubicBezTo>
                <a:cubicBezTo>
                  <a:pt x="128814" y="913801"/>
                  <a:pt x="89380" y="932257"/>
                  <a:pt x="54936" y="900196"/>
                </a:cubicBezTo>
                <a:close/>
                <a:moveTo>
                  <a:pt x="201775" y="842006"/>
                </a:moveTo>
                <a:cubicBezTo>
                  <a:pt x="202829" y="902982"/>
                  <a:pt x="107589" y="864475"/>
                  <a:pt x="84888" y="853562"/>
                </a:cubicBezTo>
                <a:cubicBezTo>
                  <a:pt x="60534" y="841852"/>
                  <a:pt x="-28088" y="784082"/>
                  <a:pt x="30805" y="759856"/>
                </a:cubicBezTo>
                <a:cubicBezTo>
                  <a:pt x="42103" y="783825"/>
                  <a:pt x="67666" y="797181"/>
                  <a:pt x="91086" y="807073"/>
                </a:cubicBezTo>
                <a:cubicBezTo>
                  <a:pt x="117498" y="818226"/>
                  <a:pt x="166867" y="841758"/>
                  <a:pt x="202117" y="840146"/>
                </a:cubicBezTo>
                <a:cubicBezTo>
                  <a:pt x="201972" y="840746"/>
                  <a:pt x="201757" y="841295"/>
                  <a:pt x="201775" y="842006"/>
                </a:cubicBezTo>
                <a:close/>
                <a:moveTo>
                  <a:pt x="196262" y="823164"/>
                </a:moveTo>
                <a:cubicBezTo>
                  <a:pt x="179417" y="824973"/>
                  <a:pt x="155106" y="815003"/>
                  <a:pt x="138878" y="809602"/>
                </a:cubicBezTo>
                <a:cubicBezTo>
                  <a:pt x="120901" y="803610"/>
                  <a:pt x="101725" y="797403"/>
                  <a:pt x="84777" y="789020"/>
                </a:cubicBezTo>
                <a:cubicBezTo>
                  <a:pt x="63311" y="778390"/>
                  <a:pt x="4358" y="735887"/>
                  <a:pt x="58442" y="705986"/>
                </a:cubicBezTo>
                <a:cubicBezTo>
                  <a:pt x="70864" y="732930"/>
                  <a:pt x="100216" y="752124"/>
                  <a:pt x="126431" y="764151"/>
                </a:cubicBezTo>
                <a:cubicBezTo>
                  <a:pt x="151831" y="775809"/>
                  <a:pt x="188050" y="792954"/>
                  <a:pt x="219837" y="791523"/>
                </a:cubicBezTo>
                <a:cubicBezTo>
                  <a:pt x="219965" y="796589"/>
                  <a:pt x="220120" y="801647"/>
                  <a:pt x="219957" y="806713"/>
                </a:cubicBezTo>
                <a:cubicBezTo>
                  <a:pt x="217514" y="822418"/>
                  <a:pt x="209618" y="827896"/>
                  <a:pt x="196262" y="823164"/>
                </a:cubicBezTo>
                <a:close/>
                <a:moveTo>
                  <a:pt x="192808" y="772783"/>
                </a:moveTo>
                <a:cubicBezTo>
                  <a:pt x="185787" y="771094"/>
                  <a:pt x="178860" y="769080"/>
                  <a:pt x="172028" y="766723"/>
                </a:cubicBezTo>
                <a:cubicBezTo>
                  <a:pt x="156897" y="761819"/>
                  <a:pt x="142007" y="755981"/>
                  <a:pt x="127699" y="749029"/>
                </a:cubicBezTo>
                <a:cubicBezTo>
                  <a:pt x="114609" y="742677"/>
                  <a:pt x="101468" y="735776"/>
                  <a:pt x="90692" y="725746"/>
                </a:cubicBezTo>
                <a:cubicBezTo>
                  <a:pt x="85926" y="720165"/>
                  <a:pt x="81151" y="714567"/>
                  <a:pt x="76393" y="708987"/>
                </a:cubicBezTo>
                <a:cubicBezTo>
                  <a:pt x="59720" y="684161"/>
                  <a:pt x="67709" y="663012"/>
                  <a:pt x="100199" y="645533"/>
                </a:cubicBezTo>
                <a:cubicBezTo>
                  <a:pt x="101176" y="647059"/>
                  <a:pt x="102719" y="648276"/>
                  <a:pt x="104545" y="648825"/>
                </a:cubicBezTo>
                <a:cubicBezTo>
                  <a:pt x="121527" y="705755"/>
                  <a:pt x="192850" y="715116"/>
                  <a:pt x="242065" y="729424"/>
                </a:cubicBezTo>
                <a:cubicBezTo>
                  <a:pt x="242614" y="730761"/>
                  <a:pt x="243685" y="731867"/>
                  <a:pt x="244980" y="732664"/>
                </a:cubicBezTo>
                <a:cubicBezTo>
                  <a:pt x="233253" y="767305"/>
                  <a:pt x="215894" y="780799"/>
                  <a:pt x="192808" y="772783"/>
                </a:cubicBezTo>
                <a:close/>
                <a:moveTo>
                  <a:pt x="146791" y="681563"/>
                </a:moveTo>
                <a:cubicBezTo>
                  <a:pt x="196442" y="585140"/>
                  <a:pt x="217848" y="480581"/>
                  <a:pt x="210116" y="374462"/>
                </a:cubicBezTo>
                <a:cubicBezTo>
                  <a:pt x="265074" y="349388"/>
                  <a:pt x="319998" y="397565"/>
                  <a:pt x="375471" y="432018"/>
                </a:cubicBezTo>
                <a:cubicBezTo>
                  <a:pt x="302664" y="508785"/>
                  <a:pt x="258190" y="609117"/>
                  <a:pt x="217025" y="708181"/>
                </a:cubicBezTo>
                <a:cubicBezTo>
                  <a:pt x="192919" y="702094"/>
                  <a:pt x="166636" y="694859"/>
                  <a:pt x="146791" y="681563"/>
                </a:cubicBezTo>
                <a:close/>
                <a:moveTo>
                  <a:pt x="586397" y="435430"/>
                </a:moveTo>
                <a:cubicBezTo>
                  <a:pt x="542111" y="526324"/>
                  <a:pt x="461581" y="556113"/>
                  <a:pt x="378779" y="601282"/>
                </a:cubicBezTo>
                <a:cubicBezTo>
                  <a:pt x="326436" y="629837"/>
                  <a:pt x="283728" y="668593"/>
                  <a:pt x="248503" y="716162"/>
                </a:cubicBezTo>
                <a:cubicBezTo>
                  <a:pt x="248203" y="716231"/>
                  <a:pt x="247920" y="716273"/>
                  <a:pt x="247629" y="716385"/>
                </a:cubicBezTo>
                <a:cubicBezTo>
                  <a:pt x="247415" y="716248"/>
                  <a:pt x="247217" y="716093"/>
                  <a:pt x="246926" y="716016"/>
                </a:cubicBezTo>
                <a:cubicBezTo>
                  <a:pt x="241919" y="714550"/>
                  <a:pt x="236467" y="713127"/>
                  <a:pt x="230861" y="711704"/>
                </a:cubicBezTo>
                <a:cubicBezTo>
                  <a:pt x="271435" y="614081"/>
                  <a:pt x="315274" y="514734"/>
                  <a:pt x="387883" y="439459"/>
                </a:cubicBezTo>
                <a:cubicBezTo>
                  <a:pt x="412375" y="453526"/>
                  <a:pt x="436978" y="463667"/>
                  <a:pt x="461744" y="462322"/>
                </a:cubicBezTo>
                <a:cubicBezTo>
                  <a:pt x="470857" y="461824"/>
                  <a:pt x="470917" y="447594"/>
                  <a:pt x="461744" y="448083"/>
                </a:cubicBezTo>
                <a:cubicBezTo>
                  <a:pt x="440373" y="449240"/>
                  <a:pt x="418873" y="441602"/>
                  <a:pt x="397236" y="430269"/>
                </a:cubicBezTo>
                <a:cubicBezTo>
                  <a:pt x="418676" y="409352"/>
                  <a:pt x="442422" y="390347"/>
                  <a:pt x="469339" y="374136"/>
                </a:cubicBezTo>
                <a:cubicBezTo>
                  <a:pt x="477183" y="369421"/>
                  <a:pt x="470034" y="357103"/>
                  <a:pt x="462156" y="361843"/>
                </a:cubicBezTo>
                <a:cubicBezTo>
                  <a:pt x="432932" y="379443"/>
                  <a:pt x="407326" y="400188"/>
                  <a:pt x="384326" y="423111"/>
                </a:cubicBezTo>
                <a:cubicBezTo>
                  <a:pt x="326753" y="389627"/>
                  <a:pt x="268237" y="337086"/>
                  <a:pt x="208770" y="359657"/>
                </a:cubicBezTo>
                <a:cubicBezTo>
                  <a:pt x="206747" y="339092"/>
                  <a:pt x="203763" y="318484"/>
                  <a:pt x="199546" y="297875"/>
                </a:cubicBezTo>
                <a:cubicBezTo>
                  <a:pt x="197711" y="288909"/>
                  <a:pt x="183987" y="292698"/>
                  <a:pt x="185821" y="301656"/>
                </a:cubicBezTo>
                <a:cubicBezTo>
                  <a:pt x="190227" y="323181"/>
                  <a:pt x="193279" y="344724"/>
                  <a:pt x="195208" y="366232"/>
                </a:cubicBezTo>
                <a:cubicBezTo>
                  <a:pt x="186918" y="371042"/>
                  <a:pt x="178603" y="377291"/>
                  <a:pt x="170270" y="385538"/>
                </a:cubicBezTo>
                <a:cubicBezTo>
                  <a:pt x="163756" y="391993"/>
                  <a:pt x="173820" y="402057"/>
                  <a:pt x="180335" y="395602"/>
                </a:cubicBezTo>
                <a:cubicBezTo>
                  <a:pt x="185692" y="390295"/>
                  <a:pt x="191050" y="385932"/>
                  <a:pt x="196399" y="382246"/>
                </a:cubicBezTo>
                <a:cubicBezTo>
                  <a:pt x="202512" y="482441"/>
                  <a:pt x="181912" y="581368"/>
                  <a:pt x="135483" y="672442"/>
                </a:cubicBezTo>
                <a:cubicBezTo>
                  <a:pt x="127528" y="664855"/>
                  <a:pt x="121347" y="655769"/>
                  <a:pt x="118073" y="644487"/>
                </a:cubicBezTo>
                <a:cubicBezTo>
                  <a:pt x="117618" y="642927"/>
                  <a:pt x="116744" y="641890"/>
                  <a:pt x="115741" y="641084"/>
                </a:cubicBezTo>
                <a:cubicBezTo>
                  <a:pt x="116195" y="640355"/>
                  <a:pt x="116564" y="639618"/>
                  <a:pt x="117001" y="638881"/>
                </a:cubicBezTo>
                <a:cubicBezTo>
                  <a:pt x="119196" y="637509"/>
                  <a:pt x="120473" y="635057"/>
                  <a:pt x="120610" y="632597"/>
                </a:cubicBezTo>
                <a:cubicBezTo>
                  <a:pt x="186404" y="512737"/>
                  <a:pt x="63148" y="389335"/>
                  <a:pt x="69347" y="265471"/>
                </a:cubicBezTo>
                <a:cubicBezTo>
                  <a:pt x="78193" y="88638"/>
                  <a:pt x="254727" y="-25094"/>
                  <a:pt x="420082" y="27533"/>
                </a:cubicBezTo>
                <a:cubicBezTo>
                  <a:pt x="588163" y="81017"/>
                  <a:pt x="662409" y="279427"/>
                  <a:pt x="586397" y="435430"/>
                </a:cubicBezTo>
                <a:close/>
              </a:path>
            </a:pathLst>
          </a:custGeom>
          <a:solidFill>
            <a:srgbClr val="FF6D2E"/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algn="ctr"/>
            <a:endParaRPr lang="en-US" sz="1895">
              <a:cs typeface="+mn-ea"/>
            </a:endParaRPr>
          </a:p>
        </p:txBody>
      </p:sp>
      <p:grpSp>
        <p:nvGrpSpPr>
          <p:cNvPr id="550" name="组合 549">
            <a:extLst>
              <a:ext uri="{FF2B5EF4-FFF2-40B4-BE49-F238E27FC236}">
                <a16:creationId xmlns:a16="http://schemas.microsoft.com/office/drawing/2014/main" id="{DD50B978-7CD9-21EC-1E89-BCB17F395DD1}"/>
              </a:ext>
            </a:extLst>
          </p:cNvPr>
          <p:cNvGrpSpPr/>
          <p:nvPr/>
        </p:nvGrpSpPr>
        <p:grpSpPr>
          <a:xfrm>
            <a:off x="6329117" y="1569604"/>
            <a:ext cx="5196396" cy="1002718"/>
            <a:chOff x="-255144" y="1905869"/>
            <a:chExt cx="5196396" cy="1002718"/>
          </a:xfrm>
        </p:grpSpPr>
        <p:sp>
          <p:nvSpPr>
            <p:cNvPr id="551" name="文本框 550">
              <a:extLst>
                <a:ext uri="{FF2B5EF4-FFF2-40B4-BE49-F238E27FC236}">
                  <a16:creationId xmlns:a16="http://schemas.microsoft.com/office/drawing/2014/main" id="{040A63AB-67AB-1153-5656-413784621627}"/>
                </a:ext>
              </a:extLst>
            </p:cNvPr>
            <p:cNvSpPr txBox="1"/>
            <p:nvPr/>
          </p:nvSpPr>
          <p:spPr>
            <a:xfrm>
              <a:off x="-255144" y="2376134"/>
              <a:ext cx="519639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552" name="文本框 551">
              <a:extLst>
                <a:ext uri="{FF2B5EF4-FFF2-40B4-BE49-F238E27FC236}">
                  <a16:creationId xmlns:a16="http://schemas.microsoft.com/office/drawing/2014/main" id="{5CCEB890-9D53-0C72-5615-0F4D5C44E640}"/>
                </a:ext>
              </a:extLst>
            </p:cNvPr>
            <p:cNvSpPr txBox="1"/>
            <p:nvPr/>
          </p:nvSpPr>
          <p:spPr>
            <a:xfrm>
              <a:off x="58582" y="1905869"/>
              <a:ext cx="2802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582" name="任意多边形: 形状 581">
            <a:extLst>
              <a:ext uri="{FF2B5EF4-FFF2-40B4-BE49-F238E27FC236}">
                <a16:creationId xmlns:a16="http://schemas.microsoft.com/office/drawing/2014/main" id="{DAF8F217-6B11-E1E0-B836-2186E1FF21F6}"/>
              </a:ext>
            </a:extLst>
          </p:cNvPr>
          <p:cNvSpPr/>
          <p:nvPr/>
        </p:nvSpPr>
        <p:spPr>
          <a:xfrm>
            <a:off x="6436562" y="2721652"/>
            <a:ext cx="2805514" cy="481093"/>
          </a:xfrm>
          <a:custGeom>
            <a:avLst/>
            <a:gdLst>
              <a:gd name="connsiteX0" fmla="*/ 796406 w 2805514"/>
              <a:gd name="connsiteY0" fmla="*/ 4 h 481093"/>
              <a:gd name="connsiteX1" fmla="*/ 1011675 w 2805514"/>
              <a:gd name="connsiteY1" fmla="*/ 12684 h 481093"/>
              <a:gd name="connsiteX2" fmla="*/ 1106768 w 2805514"/>
              <a:gd name="connsiteY2" fmla="*/ 18764 h 481093"/>
              <a:gd name="connsiteX3" fmla="*/ 1207876 w 2805514"/>
              <a:gd name="connsiteY3" fmla="*/ 12684 h 481093"/>
              <a:gd name="connsiteX4" fmla="*/ 1555155 w 2805514"/>
              <a:gd name="connsiteY4" fmla="*/ 11904 h 481093"/>
              <a:gd name="connsiteX5" fmla="*/ 1589256 w 2805514"/>
              <a:gd name="connsiteY5" fmla="*/ 13456 h 481093"/>
              <a:gd name="connsiteX6" fmla="*/ 1628307 w 2805514"/>
              <a:gd name="connsiteY6" fmla="*/ 12684 h 481093"/>
              <a:gd name="connsiteX7" fmla="*/ 1749212 w 2805514"/>
              <a:gd name="connsiteY7" fmla="*/ 14768 h 481093"/>
              <a:gd name="connsiteX8" fmla="*/ 1796479 w 2805514"/>
              <a:gd name="connsiteY8" fmla="*/ 12684 h 481093"/>
              <a:gd name="connsiteX9" fmla="*/ 2219164 w 2805514"/>
              <a:gd name="connsiteY9" fmla="*/ 3024 h 481093"/>
              <a:gd name="connsiteX10" fmla="*/ 2370748 w 2805514"/>
              <a:gd name="connsiteY10" fmla="*/ 5134 h 481093"/>
              <a:gd name="connsiteX11" fmla="*/ 2461903 w 2805514"/>
              <a:gd name="connsiteY11" fmla="*/ 1855 h 481093"/>
              <a:gd name="connsiteX12" fmla="*/ 2805514 w 2805514"/>
              <a:gd name="connsiteY12" fmla="*/ 12684 h 481093"/>
              <a:gd name="connsiteX13" fmla="*/ 2612736 w 2805514"/>
              <a:gd name="connsiteY13" fmla="*/ 250809 h 481093"/>
              <a:gd name="connsiteX14" fmla="*/ 2805514 w 2805514"/>
              <a:gd name="connsiteY14" fmla="*/ 472067 h 481093"/>
              <a:gd name="connsiteX15" fmla="*/ 2244939 w 2805514"/>
              <a:gd name="connsiteY15" fmla="*/ 472067 h 481093"/>
              <a:gd name="connsiteX16" fmla="*/ 1878032 w 2805514"/>
              <a:gd name="connsiteY16" fmla="*/ 476994 h 481093"/>
              <a:gd name="connsiteX17" fmla="*/ 1824985 w 2805514"/>
              <a:gd name="connsiteY17" fmla="*/ 474609 h 481093"/>
              <a:gd name="connsiteX18" fmla="*/ 1805096 w 2805514"/>
              <a:gd name="connsiteY18" fmla="*/ 475449 h 481093"/>
              <a:gd name="connsiteX19" fmla="*/ 1684364 w 2805514"/>
              <a:gd name="connsiteY19" fmla="*/ 472067 h 481093"/>
              <a:gd name="connsiteX20" fmla="*/ 1614828 w 2805514"/>
              <a:gd name="connsiteY20" fmla="*/ 469785 h 481093"/>
              <a:gd name="connsiteX21" fmla="*/ 1509305 w 2805514"/>
              <a:gd name="connsiteY21" fmla="*/ 473361 h 481093"/>
              <a:gd name="connsiteX22" fmla="*/ 1358735 w 2805514"/>
              <a:gd name="connsiteY22" fmla="*/ 477458 h 481093"/>
              <a:gd name="connsiteX23" fmla="*/ 1339457 w 2805514"/>
              <a:gd name="connsiteY23" fmla="*/ 476769 h 481093"/>
              <a:gd name="connsiteX24" fmla="*/ 1295548 w 2805514"/>
              <a:gd name="connsiteY24" fmla="*/ 478189 h 481093"/>
              <a:gd name="connsiteX25" fmla="*/ 1151818 w 2805514"/>
              <a:gd name="connsiteY25" fmla="*/ 472067 h 481093"/>
              <a:gd name="connsiteX26" fmla="*/ 1110886 w 2805514"/>
              <a:gd name="connsiteY26" fmla="*/ 468347 h 481093"/>
              <a:gd name="connsiteX27" fmla="*/ 1058191 w 2805514"/>
              <a:gd name="connsiteY27" fmla="*/ 466326 h 481093"/>
              <a:gd name="connsiteX28" fmla="*/ 769967 w 2805514"/>
              <a:gd name="connsiteY28" fmla="*/ 474466 h 481093"/>
              <a:gd name="connsiteX29" fmla="*/ 665508 w 2805514"/>
              <a:gd name="connsiteY29" fmla="*/ 472423 h 481093"/>
              <a:gd name="connsiteX30" fmla="*/ 500624 w 2805514"/>
              <a:gd name="connsiteY30" fmla="*/ 478399 h 481093"/>
              <a:gd name="connsiteX31" fmla="*/ 2640 w 2805514"/>
              <a:gd name="connsiteY31" fmla="*/ 472067 h 481093"/>
              <a:gd name="connsiteX32" fmla="*/ 2640 w 2805514"/>
              <a:gd name="connsiteY32" fmla="*/ 12684 h 481093"/>
              <a:gd name="connsiteX33" fmla="*/ 440113 w 2805514"/>
              <a:gd name="connsiteY33" fmla="*/ 6632 h 481093"/>
              <a:gd name="connsiteX34" fmla="*/ 569689 w 2805514"/>
              <a:gd name="connsiteY34" fmla="*/ 11009 h 48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05514" h="481093">
                <a:moveTo>
                  <a:pt x="796406" y="4"/>
                </a:moveTo>
                <a:cubicBezTo>
                  <a:pt x="878707" y="-154"/>
                  <a:pt x="953349" y="3915"/>
                  <a:pt x="1011675" y="12684"/>
                </a:cubicBezTo>
                <a:lnTo>
                  <a:pt x="1106768" y="18764"/>
                </a:lnTo>
                <a:lnTo>
                  <a:pt x="1207876" y="12684"/>
                </a:lnTo>
                <a:cubicBezTo>
                  <a:pt x="1352710" y="2200"/>
                  <a:pt x="1462762" y="6922"/>
                  <a:pt x="1555155" y="11904"/>
                </a:cubicBezTo>
                <a:lnTo>
                  <a:pt x="1589256" y="13456"/>
                </a:lnTo>
                <a:lnTo>
                  <a:pt x="1628307" y="12684"/>
                </a:lnTo>
                <a:lnTo>
                  <a:pt x="1749212" y="14768"/>
                </a:lnTo>
                <a:lnTo>
                  <a:pt x="1796479" y="12684"/>
                </a:lnTo>
                <a:cubicBezTo>
                  <a:pt x="1870677" y="3240"/>
                  <a:pt x="2031281" y="1522"/>
                  <a:pt x="2219164" y="3024"/>
                </a:cubicBezTo>
                <a:lnTo>
                  <a:pt x="2370748" y="5134"/>
                </a:lnTo>
                <a:lnTo>
                  <a:pt x="2461903" y="1855"/>
                </a:lnTo>
                <a:cubicBezTo>
                  <a:pt x="2558533" y="1312"/>
                  <a:pt x="2662257" y="4378"/>
                  <a:pt x="2805514" y="12684"/>
                </a:cubicBezTo>
                <a:cubicBezTo>
                  <a:pt x="2695030" y="70964"/>
                  <a:pt x="2638321" y="222290"/>
                  <a:pt x="2612736" y="250809"/>
                </a:cubicBezTo>
                <a:cubicBezTo>
                  <a:pt x="2660708" y="239978"/>
                  <a:pt x="2640940" y="378400"/>
                  <a:pt x="2805514" y="472067"/>
                </a:cubicBezTo>
                <a:cubicBezTo>
                  <a:pt x="2557427" y="467041"/>
                  <a:pt x="2429627" y="494689"/>
                  <a:pt x="2244939" y="472067"/>
                </a:cubicBezTo>
                <a:cubicBezTo>
                  <a:pt x="2116421" y="466862"/>
                  <a:pt x="1991625" y="477336"/>
                  <a:pt x="1878032" y="476994"/>
                </a:cubicBezTo>
                <a:lnTo>
                  <a:pt x="1824985" y="474609"/>
                </a:lnTo>
                <a:lnTo>
                  <a:pt x="1805096" y="475449"/>
                </a:lnTo>
                <a:cubicBezTo>
                  <a:pt x="1760402" y="476487"/>
                  <a:pt x="1719394" y="475956"/>
                  <a:pt x="1684364" y="472067"/>
                </a:cubicBezTo>
                <a:lnTo>
                  <a:pt x="1614828" y="469785"/>
                </a:lnTo>
                <a:lnTo>
                  <a:pt x="1509305" y="473361"/>
                </a:lnTo>
                <a:cubicBezTo>
                  <a:pt x="1460306" y="475326"/>
                  <a:pt x="1409545" y="477183"/>
                  <a:pt x="1358735" y="477458"/>
                </a:cubicBezTo>
                <a:lnTo>
                  <a:pt x="1339457" y="476769"/>
                </a:lnTo>
                <a:lnTo>
                  <a:pt x="1295548" y="478189"/>
                </a:lnTo>
                <a:cubicBezTo>
                  <a:pt x="1247655" y="478481"/>
                  <a:pt x="1199358" y="476991"/>
                  <a:pt x="1151818" y="472067"/>
                </a:cubicBezTo>
                <a:lnTo>
                  <a:pt x="1110886" y="468347"/>
                </a:lnTo>
                <a:lnTo>
                  <a:pt x="1058191" y="466326"/>
                </a:lnTo>
                <a:cubicBezTo>
                  <a:pt x="957875" y="466487"/>
                  <a:pt x="858274" y="472818"/>
                  <a:pt x="769967" y="474466"/>
                </a:cubicBezTo>
                <a:lnTo>
                  <a:pt x="665508" y="472423"/>
                </a:lnTo>
                <a:lnTo>
                  <a:pt x="500624" y="478399"/>
                </a:lnTo>
                <a:cubicBezTo>
                  <a:pt x="321651" y="477431"/>
                  <a:pt x="136322" y="459748"/>
                  <a:pt x="2640" y="472067"/>
                </a:cubicBezTo>
                <a:cubicBezTo>
                  <a:pt x="5904" y="325421"/>
                  <a:pt x="-4685" y="197559"/>
                  <a:pt x="2640" y="12684"/>
                </a:cubicBezTo>
                <a:cubicBezTo>
                  <a:pt x="122207" y="11185"/>
                  <a:pt x="268974" y="4240"/>
                  <a:pt x="440113" y="6632"/>
                </a:cubicBezTo>
                <a:lnTo>
                  <a:pt x="569689" y="11009"/>
                </a:lnTo>
                <a:close/>
              </a:path>
            </a:pathLst>
          </a:custGeom>
          <a:solidFill>
            <a:srgbClr val="FFD7B0"/>
          </a:solidFill>
          <a:ln w="12700" cap="flat">
            <a:solidFill>
              <a:schemeClr val="tx1">
                <a:lumMod val="65000"/>
                <a:lumOff val="35000"/>
              </a:schemeClr>
            </a:solidFill>
            <a:prstDash val="solid"/>
            <a:miter/>
          </a:ln>
        </p:spPr>
        <p:txBody>
          <a:bodyPr wrap="square" anchor="ctr">
            <a:noAutofit/>
          </a:bodyPr>
          <a:lstStyle/>
          <a:p>
            <a:pPr algn="ctr"/>
            <a:endParaRPr lang="zh-CN" altLang="en-US" sz="1895">
              <a:solidFill>
                <a:schemeClr val="tx1"/>
              </a:solidFill>
              <a:cs typeface="+mn-ea"/>
            </a:endParaRPr>
          </a:p>
        </p:txBody>
      </p:sp>
      <p:grpSp>
        <p:nvGrpSpPr>
          <p:cNvPr id="572" name="组合 571">
            <a:extLst>
              <a:ext uri="{FF2B5EF4-FFF2-40B4-BE49-F238E27FC236}">
                <a16:creationId xmlns:a16="http://schemas.microsoft.com/office/drawing/2014/main" id="{8B9F511B-17C7-3570-5888-DD8A48B1E7EC}"/>
              </a:ext>
            </a:extLst>
          </p:cNvPr>
          <p:cNvGrpSpPr/>
          <p:nvPr/>
        </p:nvGrpSpPr>
        <p:grpSpPr>
          <a:xfrm>
            <a:off x="6329117" y="2794751"/>
            <a:ext cx="5196396" cy="1002718"/>
            <a:chOff x="-255144" y="1905869"/>
            <a:chExt cx="5196396" cy="1002718"/>
          </a:xfrm>
        </p:grpSpPr>
        <p:sp>
          <p:nvSpPr>
            <p:cNvPr id="573" name="文本框 572">
              <a:extLst>
                <a:ext uri="{FF2B5EF4-FFF2-40B4-BE49-F238E27FC236}">
                  <a16:creationId xmlns:a16="http://schemas.microsoft.com/office/drawing/2014/main" id="{E30CD019-6AB4-7FD8-58DB-727A14B2D47F}"/>
                </a:ext>
              </a:extLst>
            </p:cNvPr>
            <p:cNvSpPr txBox="1"/>
            <p:nvPr/>
          </p:nvSpPr>
          <p:spPr>
            <a:xfrm>
              <a:off x="-255144" y="2376134"/>
              <a:ext cx="519639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574" name="文本框 573">
              <a:extLst>
                <a:ext uri="{FF2B5EF4-FFF2-40B4-BE49-F238E27FC236}">
                  <a16:creationId xmlns:a16="http://schemas.microsoft.com/office/drawing/2014/main" id="{8A782422-30A0-E431-76A8-8797C3D8E645}"/>
                </a:ext>
              </a:extLst>
            </p:cNvPr>
            <p:cNvSpPr txBox="1"/>
            <p:nvPr/>
          </p:nvSpPr>
          <p:spPr>
            <a:xfrm>
              <a:off x="58582" y="1905869"/>
              <a:ext cx="2802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584" name="任意多边形: 形状 583">
            <a:extLst>
              <a:ext uri="{FF2B5EF4-FFF2-40B4-BE49-F238E27FC236}">
                <a16:creationId xmlns:a16="http://schemas.microsoft.com/office/drawing/2014/main" id="{5D4B64E5-196F-B0B4-0F03-17ABD9ADDCE6}"/>
              </a:ext>
            </a:extLst>
          </p:cNvPr>
          <p:cNvSpPr/>
          <p:nvPr/>
        </p:nvSpPr>
        <p:spPr>
          <a:xfrm>
            <a:off x="6436562" y="3946799"/>
            <a:ext cx="2805514" cy="481093"/>
          </a:xfrm>
          <a:custGeom>
            <a:avLst/>
            <a:gdLst>
              <a:gd name="connsiteX0" fmla="*/ 796406 w 2805514"/>
              <a:gd name="connsiteY0" fmla="*/ 4 h 481093"/>
              <a:gd name="connsiteX1" fmla="*/ 1011675 w 2805514"/>
              <a:gd name="connsiteY1" fmla="*/ 12684 h 481093"/>
              <a:gd name="connsiteX2" fmla="*/ 1106768 w 2805514"/>
              <a:gd name="connsiteY2" fmla="*/ 18764 h 481093"/>
              <a:gd name="connsiteX3" fmla="*/ 1207876 w 2805514"/>
              <a:gd name="connsiteY3" fmla="*/ 12684 h 481093"/>
              <a:gd name="connsiteX4" fmla="*/ 1555155 w 2805514"/>
              <a:gd name="connsiteY4" fmla="*/ 11904 h 481093"/>
              <a:gd name="connsiteX5" fmla="*/ 1589256 w 2805514"/>
              <a:gd name="connsiteY5" fmla="*/ 13456 h 481093"/>
              <a:gd name="connsiteX6" fmla="*/ 1628307 w 2805514"/>
              <a:gd name="connsiteY6" fmla="*/ 12684 h 481093"/>
              <a:gd name="connsiteX7" fmla="*/ 1749212 w 2805514"/>
              <a:gd name="connsiteY7" fmla="*/ 14768 h 481093"/>
              <a:gd name="connsiteX8" fmla="*/ 1796479 w 2805514"/>
              <a:gd name="connsiteY8" fmla="*/ 12684 h 481093"/>
              <a:gd name="connsiteX9" fmla="*/ 2219164 w 2805514"/>
              <a:gd name="connsiteY9" fmla="*/ 3024 h 481093"/>
              <a:gd name="connsiteX10" fmla="*/ 2370748 w 2805514"/>
              <a:gd name="connsiteY10" fmla="*/ 5134 h 481093"/>
              <a:gd name="connsiteX11" fmla="*/ 2461903 w 2805514"/>
              <a:gd name="connsiteY11" fmla="*/ 1855 h 481093"/>
              <a:gd name="connsiteX12" fmla="*/ 2805514 w 2805514"/>
              <a:gd name="connsiteY12" fmla="*/ 12684 h 481093"/>
              <a:gd name="connsiteX13" fmla="*/ 2612736 w 2805514"/>
              <a:gd name="connsiteY13" fmla="*/ 250809 h 481093"/>
              <a:gd name="connsiteX14" fmla="*/ 2805514 w 2805514"/>
              <a:gd name="connsiteY14" fmla="*/ 472067 h 481093"/>
              <a:gd name="connsiteX15" fmla="*/ 2244939 w 2805514"/>
              <a:gd name="connsiteY15" fmla="*/ 472067 h 481093"/>
              <a:gd name="connsiteX16" fmla="*/ 1878032 w 2805514"/>
              <a:gd name="connsiteY16" fmla="*/ 476995 h 481093"/>
              <a:gd name="connsiteX17" fmla="*/ 1824985 w 2805514"/>
              <a:gd name="connsiteY17" fmla="*/ 474609 h 481093"/>
              <a:gd name="connsiteX18" fmla="*/ 1805096 w 2805514"/>
              <a:gd name="connsiteY18" fmla="*/ 475449 h 481093"/>
              <a:gd name="connsiteX19" fmla="*/ 1684364 w 2805514"/>
              <a:gd name="connsiteY19" fmla="*/ 472067 h 481093"/>
              <a:gd name="connsiteX20" fmla="*/ 1614828 w 2805514"/>
              <a:gd name="connsiteY20" fmla="*/ 469785 h 481093"/>
              <a:gd name="connsiteX21" fmla="*/ 1509305 w 2805514"/>
              <a:gd name="connsiteY21" fmla="*/ 473361 h 481093"/>
              <a:gd name="connsiteX22" fmla="*/ 1358735 w 2805514"/>
              <a:gd name="connsiteY22" fmla="*/ 477458 h 481093"/>
              <a:gd name="connsiteX23" fmla="*/ 1339457 w 2805514"/>
              <a:gd name="connsiteY23" fmla="*/ 476769 h 481093"/>
              <a:gd name="connsiteX24" fmla="*/ 1295548 w 2805514"/>
              <a:gd name="connsiteY24" fmla="*/ 478189 h 481093"/>
              <a:gd name="connsiteX25" fmla="*/ 1151818 w 2805514"/>
              <a:gd name="connsiteY25" fmla="*/ 472067 h 481093"/>
              <a:gd name="connsiteX26" fmla="*/ 1110886 w 2805514"/>
              <a:gd name="connsiteY26" fmla="*/ 468347 h 481093"/>
              <a:gd name="connsiteX27" fmla="*/ 1058191 w 2805514"/>
              <a:gd name="connsiteY27" fmla="*/ 466326 h 481093"/>
              <a:gd name="connsiteX28" fmla="*/ 769967 w 2805514"/>
              <a:gd name="connsiteY28" fmla="*/ 474466 h 481093"/>
              <a:gd name="connsiteX29" fmla="*/ 665508 w 2805514"/>
              <a:gd name="connsiteY29" fmla="*/ 472423 h 481093"/>
              <a:gd name="connsiteX30" fmla="*/ 500624 w 2805514"/>
              <a:gd name="connsiteY30" fmla="*/ 478400 h 481093"/>
              <a:gd name="connsiteX31" fmla="*/ 2640 w 2805514"/>
              <a:gd name="connsiteY31" fmla="*/ 472067 h 481093"/>
              <a:gd name="connsiteX32" fmla="*/ 2640 w 2805514"/>
              <a:gd name="connsiteY32" fmla="*/ 12684 h 481093"/>
              <a:gd name="connsiteX33" fmla="*/ 440113 w 2805514"/>
              <a:gd name="connsiteY33" fmla="*/ 6632 h 481093"/>
              <a:gd name="connsiteX34" fmla="*/ 569689 w 2805514"/>
              <a:gd name="connsiteY34" fmla="*/ 11009 h 48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05514" h="481093">
                <a:moveTo>
                  <a:pt x="796406" y="4"/>
                </a:moveTo>
                <a:cubicBezTo>
                  <a:pt x="878707" y="-154"/>
                  <a:pt x="953349" y="3915"/>
                  <a:pt x="1011675" y="12684"/>
                </a:cubicBezTo>
                <a:lnTo>
                  <a:pt x="1106768" y="18764"/>
                </a:lnTo>
                <a:lnTo>
                  <a:pt x="1207876" y="12684"/>
                </a:lnTo>
                <a:cubicBezTo>
                  <a:pt x="1352710" y="2200"/>
                  <a:pt x="1462762" y="6922"/>
                  <a:pt x="1555155" y="11904"/>
                </a:cubicBezTo>
                <a:lnTo>
                  <a:pt x="1589256" y="13456"/>
                </a:lnTo>
                <a:lnTo>
                  <a:pt x="1628307" y="12684"/>
                </a:lnTo>
                <a:lnTo>
                  <a:pt x="1749212" y="14768"/>
                </a:lnTo>
                <a:lnTo>
                  <a:pt x="1796479" y="12684"/>
                </a:lnTo>
                <a:cubicBezTo>
                  <a:pt x="1870677" y="3240"/>
                  <a:pt x="2031281" y="1522"/>
                  <a:pt x="2219164" y="3024"/>
                </a:cubicBezTo>
                <a:lnTo>
                  <a:pt x="2370748" y="5134"/>
                </a:lnTo>
                <a:lnTo>
                  <a:pt x="2461903" y="1855"/>
                </a:lnTo>
                <a:cubicBezTo>
                  <a:pt x="2558533" y="1312"/>
                  <a:pt x="2662257" y="4378"/>
                  <a:pt x="2805514" y="12684"/>
                </a:cubicBezTo>
                <a:cubicBezTo>
                  <a:pt x="2695030" y="70964"/>
                  <a:pt x="2638321" y="222290"/>
                  <a:pt x="2612736" y="250809"/>
                </a:cubicBezTo>
                <a:cubicBezTo>
                  <a:pt x="2660708" y="239978"/>
                  <a:pt x="2640940" y="378400"/>
                  <a:pt x="2805514" y="472067"/>
                </a:cubicBezTo>
                <a:cubicBezTo>
                  <a:pt x="2557427" y="467041"/>
                  <a:pt x="2429627" y="494689"/>
                  <a:pt x="2244939" y="472067"/>
                </a:cubicBezTo>
                <a:cubicBezTo>
                  <a:pt x="2116421" y="466862"/>
                  <a:pt x="1991625" y="477336"/>
                  <a:pt x="1878032" y="476995"/>
                </a:cubicBezTo>
                <a:lnTo>
                  <a:pt x="1824985" y="474609"/>
                </a:lnTo>
                <a:lnTo>
                  <a:pt x="1805096" y="475449"/>
                </a:lnTo>
                <a:cubicBezTo>
                  <a:pt x="1760402" y="476487"/>
                  <a:pt x="1719394" y="475956"/>
                  <a:pt x="1684364" y="472067"/>
                </a:cubicBezTo>
                <a:lnTo>
                  <a:pt x="1614828" y="469785"/>
                </a:lnTo>
                <a:lnTo>
                  <a:pt x="1509305" y="473361"/>
                </a:lnTo>
                <a:cubicBezTo>
                  <a:pt x="1460306" y="475326"/>
                  <a:pt x="1409545" y="477183"/>
                  <a:pt x="1358735" y="477458"/>
                </a:cubicBezTo>
                <a:lnTo>
                  <a:pt x="1339457" y="476769"/>
                </a:lnTo>
                <a:lnTo>
                  <a:pt x="1295548" y="478189"/>
                </a:lnTo>
                <a:cubicBezTo>
                  <a:pt x="1247655" y="478481"/>
                  <a:pt x="1199358" y="476991"/>
                  <a:pt x="1151818" y="472067"/>
                </a:cubicBezTo>
                <a:lnTo>
                  <a:pt x="1110886" y="468347"/>
                </a:lnTo>
                <a:lnTo>
                  <a:pt x="1058191" y="466326"/>
                </a:lnTo>
                <a:cubicBezTo>
                  <a:pt x="957875" y="466487"/>
                  <a:pt x="858274" y="472819"/>
                  <a:pt x="769967" y="474466"/>
                </a:cubicBezTo>
                <a:lnTo>
                  <a:pt x="665508" y="472423"/>
                </a:lnTo>
                <a:lnTo>
                  <a:pt x="500624" y="478400"/>
                </a:lnTo>
                <a:cubicBezTo>
                  <a:pt x="321651" y="477431"/>
                  <a:pt x="136322" y="459748"/>
                  <a:pt x="2640" y="472067"/>
                </a:cubicBezTo>
                <a:cubicBezTo>
                  <a:pt x="5904" y="325421"/>
                  <a:pt x="-4685" y="197559"/>
                  <a:pt x="2640" y="12684"/>
                </a:cubicBezTo>
                <a:cubicBezTo>
                  <a:pt x="122207" y="11185"/>
                  <a:pt x="268974" y="4240"/>
                  <a:pt x="440113" y="6632"/>
                </a:cubicBezTo>
                <a:lnTo>
                  <a:pt x="569689" y="11009"/>
                </a:lnTo>
                <a:close/>
              </a:path>
            </a:pathLst>
          </a:custGeom>
          <a:solidFill>
            <a:srgbClr val="FF6161"/>
          </a:solidFill>
          <a:ln w="12700" cap="flat">
            <a:solidFill>
              <a:schemeClr val="tx1">
                <a:lumMod val="65000"/>
                <a:lumOff val="35000"/>
              </a:schemeClr>
            </a:solidFill>
            <a:prstDash val="solid"/>
            <a:miter/>
          </a:ln>
        </p:spPr>
        <p:txBody>
          <a:bodyPr wrap="square" anchor="ctr">
            <a:noAutofit/>
          </a:bodyPr>
          <a:lstStyle/>
          <a:p>
            <a:pPr algn="ctr"/>
            <a:endParaRPr lang="zh-CN" altLang="en-US" sz="1895">
              <a:solidFill>
                <a:schemeClr val="tx1"/>
              </a:solidFill>
              <a:cs typeface="+mn-ea"/>
            </a:endParaRPr>
          </a:p>
        </p:txBody>
      </p:sp>
      <p:grpSp>
        <p:nvGrpSpPr>
          <p:cNvPr id="576" name="组合 575">
            <a:extLst>
              <a:ext uri="{FF2B5EF4-FFF2-40B4-BE49-F238E27FC236}">
                <a16:creationId xmlns:a16="http://schemas.microsoft.com/office/drawing/2014/main" id="{464769D1-D057-10F5-4FB4-B6ACF392B150}"/>
              </a:ext>
            </a:extLst>
          </p:cNvPr>
          <p:cNvGrpSpPr/>
          <p:nvPr/>
        </p:nvGrpSpPr>
        <p:grpSpPr>
          <a:xfrm>
            <a:off x="6329117" y="4019898"/>
            <a:ext cx="5196396" cy="1002718"/>
            <a:chOff x="-255144" y="1905869"/>
            <a:chExt cx="5196396" cy="1002718"/>
          </a:xfrm>
        </p:grpSpPr>
        <p:sp>
          <p:nvSpPr>
            <p:cNvPr id="577" name="文本框 576">
              <a:extLst>
                <a:ext uri="{FF2B5EF4-FFF2-40B4-BE49-F238E27FC236}">
                  <a16:creationId xmlns:a16="http://schemas.microsoft.com/office/drawing/2014/main" id="{1755D707-4094-B59A-A48B-FB0D390B4B62}"/>
                </a:ext>
              </a:extLst>
            </p:cNvPr>
            <p:cNvSpPr txBox="1"/>
            <p:nvPr/>
          </p:nvSpPr>
          <p:spPr>
            <a:xfrm>
              <a:off x="-255144" y="2376134"/>
              <a:ext cx="519639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578" name="文本框 577">
              <a:extLst>
                <a:ext uri="{FF2B5EF4-FFF2-40B4-BE49-F238E27FC236}">
                  <a16:creationId xmlns:a16="http://schemas.microsoft.com/office/drawing/2014/main" id="{3025F71D-86F6-D96E-23EF-6A017B8670BB}"/>
                </a:ext>
              </a:extLst>
            </p:cNvPr>
            <p:cNvSpPr txBox="1"/>
            <p:nvPr/>
          </p:nvSpPr>
          <p:spPr>
            <a:xfrm>
              <a:off x="58582" y="1905869"/>
              <a:ext cx="2802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134215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846B7391-1780-69A4-634F-6B0E5417893A}"/>
              </a:ext>
            </a:extLst>
          </p:cNvPr>
          <p:cNvSpPr/>
          <p:nvPr/>
        </p:nvSpPr>
        <p:spPr>
          <a:xfrm>
            <a:off x="0" y="5372604"/>
            <a:ext cx="12192000" cy="1703634"/>
          </a:xfrm>
          <a:custGeom>
            <a:avLst/>
            <a:gdLst>
              <a:gd name="connsiteX0" fmla="*/ 6805879 w 12192000"/>
              <a:gd name="connsiteY0" fmla="*/ 384 h 1703634"/>
              <a:gd name="connsiteX1" fmla="*/ 11874500 w 12192000"/>
              <a:gd name="connsiteY1" fmla="*/ 814729 h 1703634"/>
              <a:gd name="connsiteX2" fmla="*/ 12057222 w 12192000"/>
              <a:gd name="connsiteY2" fmla="*/ 833537 h 1703634"/>
              <a:gd name="connsiteX3" fmla="*/ 12192000 w 12192000"/>
              <a:gd name="connsiteY3" fmla="*/ 845357 h 1703634"/>
              <a:gd name="connsiteX4" fmla="*/ 12192000 w 12192000"/>
              <a:gd name="connsiteY4" fmla="*/ 1703634 h 1703634"/>
              <a:gd name="connsiteX5" fmla="*/ 0 w 12192000"/>
              <a:gd name="connsiteY5" fmla="*/ 1703634 h 1703634"/>
              <a:gd name="connsiteX6" fmla="*/ 0 w 12192000"/>
              <a:gd name="connsiteY6" fmla="*/ 1437908 h 1703634"/>
              <a:gd name="connsiteX7" fmla="*/ 327062 w 12192000"/>
              <a:gd name="connsiteY7" fmla="*/ 1340967 h 1703634"/>
              <a:gd name="connsiteX8" fmla="*/ 6413500 w 12192000"/>
              <a:gd name="connsiteY8" fmla="*/ 14629 h 1703634"/>
              <a:gd name="connsiteX9" fmla="*/ 6805879 w 12192000"/>
              <a:gd name="connsiteY9" fmla="*/ 384 h 1703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703634">
                <a:moveTo>
                  <a:pt x="6805879" y="384"/>
                </a:moveTo>
                <a:cubicBezTo>
                  <a:pt x="8779123" y="-19081"/>
                  <a:pt x="10894219" y="707573"/>
                  <a:pt x="11874500" y="814729"/>
                </a:cubicBezTo>
                <a:cubicBezTo>
                  <a:pt x="11939852" y="821873"/>
                  <a:pt x="12000665" y="828124"/>
                  <a:pt x="12057222" y="833537"/>
                </a:cubicBezTo>
                <a:lnTo>
                  <a:pt x="12192000" y="845357"/>
                </a:lnTo>
                <a:lnTo>
                  <a:pt x="12192000" y="1703634"/>
                </a:lnTo>
                <a:lnTo>
                  <a:pt x="0" y="1703634"/>
                </a:lnTo>
                <a:lnTo>
                  <a:pt x="0" y="1437908"/>
                </a:lnTo>
                <a:lnTo>
                  <a:pt x="327062" y="1340967"/>
                </a:lnTo>
                <a:cubicBezTo>
                  <a:pt x="2479443" y="707424"/>
                  <a:pt x="4594754" y="131311"/>
                  <a:pt x="6413500" y="14629"/>
                </a:cubicBezTo>
                <a:cubicBezTo>
                  <a:pt x="6543411" y="6295"/>
                  <a:pt x="6674330" y="1681"/>
                  <a:pt x="6805879" y="384"/>
                </a:cubicBezTo>
                <a:close/>
              </a:path>
            </a:pathLst>
          </a:custGeom>
          <a:solidFill>
            <a:srgbClr val="FF6161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10" name="任意多边形: 形状 1709">
            <a:extLst>
              <a:ext uri="{FF2B5EF4-FFF2-40B4-BE49-F238E27FC236}">
                <a16:creationId xmlns:a16="http://schemas.microsoft.com/office/drawing/2014/main" id="{CC87AF09-ADA7-4816-8993-D9D99724CA09}"/>
              </a:ext>
            </a:extLst>
          </p:cNvPr>
          <p:cNvSpPr/>
          <p:nvPr/>
        </p:nvSpPr>
        <p:spPr>
          <a:xfrm>
            <a:off x="0" y="5017072"/>
            <a:ext cx="12192000" cy="2030069"/>
          </a:xfrm>
          <a:custGeom>
            <a:avLst/>
            <a:gdLst>
              <a:gd name="connsiteX0" fmla="*/ 2668141 w 12192000"/>
              <a:gd name="connsiteY0" fmla="*/ 1988 h 2030069"/>
              <a:gd name="connsiteX1" fmla="*/ 3632200 w 12192000"/>
              <a:gd name="connsiteY1" fmla="*/ 36169 h 2030069"/>
              <a:gd name="connsiteX2" fmla="*/ 7531100 w 12192000"/>
              <a:gd name="connsiteY2" fmla="*/ 1102969 h 2030069"/>
              <a:gd name="connsiteX3" fmla="*/ 11768218 w 12192000"/>
              <a:gd name="connsiteY3" fmla="*/ 278040 h 2030069"/>
              <a:gd name="connsiteX4" fmla="*/ 12192000 w 12192000"/>
              <a:gd name="connsiteY4" fmla="*/ 151458 h 2030069"/>
              <a:gd name="connsiteX5" fmla="*/ 12192000 w 12192000"/>
              <a:gd name="connsiteY5" fmla="*/ 2030069 h 2030069"/>
              <a:gd name="connsiteX6" fmla="*/ 0 w 12192000"/>
              <a:gd name="connsiteY6" fmla="*/ 2030069 h 2030069"/>
              <a:gd name="connsiteX7" fmla="*/ 0 w 12192000"/>
              <a:gd name="connsiteY7" fmla="*/ 318657 h 2030069"/>
              <a:gd name="connsiteX8" fmla="*/ 274272 w 12192000"/>
              <a:gd name="connsiteY8" fmla="*/ 271398 h 2030069"/>
              <a:gd name="connsiteX9" fmla="*/ 2668141 w 12192000"/>
              <a:gd name="connsiteY9" fmla="*/ 1988 h 203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2030069">
                <a:moveTo>
                  <a:pt x="2668141" y="1988"/>
                </a:moveTo>
                <a:cubicBezTo>
                  <a:pt x="2988668" y="-4643"/>
                  <a:pt x="3309938" y="4948"/>
                  <a:pt x="3632200" y="36169"/>
                </a:cubicBezTo>
                <a:cubicBezTo>
                  <a:pt x="4921250" y="161052"/>
                  <a:pt x="6068483" y="1094502"/>
                  <a:pt x="7531100" y="1102969"/>
                </a:cubicBezTo>
                <a:cubicBezTo>
                  <a:pt x="8810890" y="1110378"/>
                  <a:pt x="10277855" y="719125"/>
                  <a:pt x="11768218" y="278040"/>
                </a:cubicBezTo>
                <a:lnTo>
                  <a:pt x="12192000" y="151458"/>
                </a:lnTo>
                <a:lnTo>
                  <a:pt x="12192000" y="2030069"/>
                </a:lnTo>
                <a:lnTo>
                  <a:pt x="0" y="2030069"/>
                </a:lnTo>
                <a:lnTo>
                  <a:pt x="0" y="318657"/>
                </a:lnTo>
                <a:lnTo>
                  <a:pt x="274272" y="271398"/>
                </a:lnTo>
                <a:cubicBezTo>
                  <a:pt x="1070161" y="136533"/>
                  <a:pt x="1866826" y="18566"/>
                  <a:pt x="2668141" y="1988"/>
                </a:cubicBezTo>
                <a:close/>
              </a:path>
            </a:pathLst>
          </a:custGeom>
          <a:solidFill>
            <a:srgbClr val="FFD7B0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453" name="图片 452">
            <a:extLst>
              <a:ext uri="{FF2B5EF4-FFF2-40B4-BE49-F238E27FC236}">
                <a16:creationId xmlns:a16="http://schemas.microsoft.com/office/drawing/2014/main" id="{3123B043-EC9A-690C-2279-2BD45ED0AF0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70712" y="3970950"/>
            <a:ext cx="5162023" cy="2887050"/>
          </a:xfrm>
          <a:custGeom>
            <a:avLst/>
            <a:gdLst>
              <a:gd name="connsiteX0" fmla="*/ 0 w 5162023"/>
              <a:gd name="connsiteY0" fmla="*/ 0 h 2887050"/>
              <a:gd name="connsiteX1" fmla="*/ 5162023 w 5162023"/>
              <a:gd name="connsiteY1" fmla="*/ 0 h 2887050"/>
              <a:gd name="connsiteX2" fmla="*/ 5162023 w 5162023"/>
              <a:gd name="connsiteY2" fmla="*/ 2887050 h 2887050"/>
              <a:gd name="connsiteX3" fmla="*/ 0 w 5162023"/>
              <a:gd name="connsiteY3" fmla="*/ 2887050 h 288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2023" h="2887050">
                <a:moveTo>
                  <a:pt x="0" y="0"/>
                </a:moveTo>
                <a:lnTo>
                  <a:pt x="5162023" y="0"/>
                </a:lnTo>
                <a:lnTo>
                  <a:pt x="5162023" y="2887050"/>
                </a:lnTo>
                <a:lnTo>
                  <a:pt x="0" y="2887050"/>
                </a:lnTo>
                <a:close/>
              </a:path>
            </a:pathLst>
          </a:custGeom>
        </p:spPr>
      </p:pic>
      <p:grpSp>
        <p:nvGrpSpPr>
          <p:cNvPr id="1714" name="图形 10">
            <a:extLst>
              <a:ext uri="{FF2B5EF4-FFF2-40B4-BE49-F238E27FC236}">
                <a16:creationId xmlns:a16="http://schemas.microsoft.com/office/drawing/2014/main" id="{F6EEBB50-F3DC-EFEA-99DE-1FFB8EC9A98D}"/>
              </a:ext>
            </a:extLst>
          </p:cNvPr>
          <p:cNvGrpSpPr/>
          <p:nvPr/>
        </p:nvGrpSpPr>
        <p:grpSpPr>
          <a:xfrm rot="8226650">
            <a:off x="8556092" y="-1527092"/>
            <a:ext cx="2060511" cy="3756064"/>
            <a:chOff x="8130627" y="16818"/>
            <a:chExt cx="617920" cy="1126394"/>
          </a:xfrm>
        </p:grpSpPr>
        <p:sp>
          <p:nvSpPr>
            <p:cNvPr id="1715" name="任意多边形: 形状 1714">
              <a:extLst>
                <a:ext uri="{FF2B5EF4-FFF2-40B4-BE49-F238E27FC236}">
                  <a16:creationId xmlns:a16="http://schemas.microsoft.com/office/drawing/2014/main" id="{D1AD7289-4D03-DB80-722E-EFC04F8C6621}"/>
                </a:ext>
              </a:extLst>
            </p:cNvPr>
            <p:cNvSpPr/>
            <p:nvPr/>
          </p:nvSpPr>
          <p:spPr>
            <a:xfrm>
              <a:off x="8258235" y="435688"/>
              <a:ext cx="360861" cy="642745"/>
            </a:xfrm>
            <a:custGeom>
              <a:avLst/>
              <a:gdLst>
                <a:gd name="connsiteX0" fmla="*/ 93215 w 360861"/>
                <a:gd name="connsiteY0" fmla="*/ 181111 h 642745"/>
                <a:gd name="connsiteX1" fmla="*/ 95297 w 360861"/>
                <a:gd name="connsiteY1" fmla="*/ 167328 h 642745"/>
                <a:gd name="connsiteX2" fmla="*/ 101543 w 360861"/>
                <a:gd name="connsiteY2" fmla="*/ 123937 h 642745"/>
                <a:gd name="connsiteX3" fmla="*/ 112922 w 360861"/>
                <a:gd name="connsiteY3" fmla="*/ 17692 h 642745"/>
                <a:gd name="connsiteX4" fmla="*/ 153010 w 360861"/>
                <a:gd name="connsiteY4" fmla="*/ 8558 h 642745"/>
                <a:gd name="connsiteX5" fmla="*/ 153065 w 360861"/>
                <a:gd name="connsiteY5" fmla="*/ 0 h 642745"/>
                <a:gd name="connsiteX6" fmla="*/ 180387 w 360861"/>
                <a:gd name="connsiteY6" fmla="*/ 4276 h 642745"/>
                <a:gd name="connsiteX7" fmla="*/ 207710 w 360861"/>
                <a:gd name="connsiteY7" fmla="*/ 0 h 642745"/>
                <a:gd name="connsiteX8" fmla="*/ 207765 w 360861"/>
                <a:gd name="connsiteY8" fmla="*/ 8558 h 642745"/>
                <a:gd name="connsiteX9" fmla="*/ 247854 w 360861"/>
                <a:gd name="connsiteY9" fmla="*/ 17692 h 642745"/>
                <a:gd name="connsiteX10" fmla="*/ 268400 w 360861"/>
                <a:gd name="connsiteY10" fmla="*/ 185506 h 642745"/>
                <a:gd name="connsiteX11" fmla="*/ 276089 w 360861"/>
                <a:gd name="connsiteY11" fmla="*/ 227949 h 642745"/>
                <a:gd name="connsiteX12" fmla="*/ 280545 w 360861"/>
                <a:gd name="connsiteY12" fmla="*/ 249534 h 642745"/>
                <a:gd name="connsiteX13" fmla="*/ 283102 w 360861"/>
                <a:gd name="connsiteY13" fmla="*/ 261011 h 642745"/>
                <a:gd name="connsiteX14" fmla="*/ 311685 w 360861"/>
                <a:gd name="connsiteY14" fmla="*/ 355770 h 642745"/>
                <a:gd name="connsiteX15" fmla="*/ 306206 w 360861"/>
                <a:gd name="connsiteY15" fmla="*/ 642745 h 642745"/>
                <a:gd name="connsiteX16" fmla="*/ 180424 w 360861"/>
                <a:gd name="connsiteY16" fmla="*/ 636527 h 642745"/>
                <a:gd name="connsiteX17" fmla="*/ 54624 w 360861"/>
                <a:gd name="connsiteY17" fmla="*/ 642745 h 642745"/>
                <a:gd name="connsiteX18" fmla="*/ 49218 w 360861"/>
                <a:gd name="connsiteY18" fmla="*/ 355770 h 642745"/>
                <a:gd name="connsiteX19" fmla="*/ 90019 w 360861"/>
                <a:gd name="connsiteY19" fmla="*/ 200491 h 642745"/>
                <a:gd name="connsiteX20" fmla="*/ 93215 w 360861"/>
                <a:gd name="connsiteY20" fmla="*/ 181111 h 6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0861" h="642745">
                  <a:moveTo>
                    <a:pt x="93215" y="181111"/>
                  </a:moveTo>
                  <a:cubicBezTo>
                    <a:pt x="93964" y="176480"/>
                    <a:pt x="94585" y="171887"/>
                    <a:pt x="95297" y="167328"/>
                  </a:cubicBezTo>
                  <a:cubicBezTo>
                    <a:pt x="97635" y="152332"/>
                    <a:pt x="99717" y="137746"/>
                    <a:pt x="101543" y="123937"/>
                  </a:cubicBezTo>
                  <a:cubicBezTo>
                    <a:pt x="109561" y="63353"/>
                    <a:pt x="112922" y="17692"/>
                    <a:pt x="112922" y="17692"/>
                  </a:cubicBezTo>
                  <a:lnTo>
                    <a:pt x="153010" y="8558"/>
                  </a:lnTo>
                  <a:lnTo>
                    <a:pt x="153065" y="0"/>
                  </a:lnTo>
                  <a:lnTo>
                    <a:pt x="180387" y="4276"/>
                  </a:lnTo>
                  <a:lnTo>
                    <a:pt x="207710" y="0"/>
                  </a:lnTo>
                  <a:lnTo>
                    <a:pt x="207765" y="8558"/>
                  </a:lnTo>
                  <a:lnTo>
                    <a:pt x="247854" y="17692"/>
                  </a:lnTo>
                  <a:cubicBezTo>
                    <a:pt x="247854" y="17692"/>
                    <a:pt x="253680" y="97155"/>
                    <a:pt x="268400" y="185506"/>
                  </a:cubicBezTo>
                  <a:cubicBezTo>
                    <a:pt x="270738" y="199525"/>
                    <a:pt x="273295" y="213765"/>
                    <a:pt x="276089" y="227949"/>
                  </a:cubicBezTo>
                  <a:cubicBezTo>
                    <a:pt x="277514" y="235168"/>
                    <a:pt x="279011" y="242379"/>
                    <a:pt x="280545" y="249534"/>
                  </a:cubicBezTo>
                  <a:cubicBezTo>
                    <a:pt x="281367" y="253381"/>
                    <a:pt x="282226" y="257201"/>
                    <a:pt x="283102" y="261011"/>
                  </a:cubicBezTo>
                  <a:cubicBezTo>
                    <a:pt x="291029" y="295798"/>
                    <a:pt x="300489" y="328850"/>
                    <a:pt x="311685" y="355770"/>
                  </a:cubicBezTo>
                  <a:cubicBezTo>
                    <a:pt x="359079" y="469772"/>
                    <a:pt x="395552" y="642745"/>
                    <a:pt x="306206" y="642745"/>
                  </a:cubicBezTo>
                  <a:cubicBezTo>
                    <a:pt x="253570" y="642745"/>
                    <a:pt x="208532" y="639324"/>
                    <a:pt x="180424" y="636527"/>
                  </a:cubicBezTo>
                  <a:cubicBezTo>
                    <a:pt x="152298" y="639324"/>
                    <a:pt x="107278" y="642745"/>
                    <a:pt x="54624" y="642745"/>
                  </a:cubicBezTo>
                  <a:cubicBezTo>
                    <a:pt x="-34704" y="642745"/>
                    <a:pt x="1805" y="469772"/>
                    <a:pt x="49218" y="355770"/>
                  </a:cubicBezTo>
                  <a:cubicBezTo>
                    <a:pt x="66806" y="313483"/>
                    <a:pt x="80011" y="256023"/>
                    <a:pt x="90019" y="200491"/>
                  </a:cubicBezTo>
                  <a:lnTo>
                    <a:pt x="93215" y="181111"/>
                  </a:lnTo>
                  <a:close/>
                </a:path>
              </a:pathLst>
            </a:custGeom>
            <a:solidFill>
              <a:srgbClr val="F5C579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6" name="任意多边形: 形状 1715">
              <a:extLst>
                <a:ext uri="{FF2B5EF4-FFF2-40B4-BE49-F238E27FC236}">
                  <a16:creationId xmlns:a16="http://schemas.microsoft.com/office/drawing/2014/main" id="{DABCBA31-AB7A-022C-2B0E-425934B9F286}"/>
                </a:ext>
              </a:extLst>
            </p:cNvPr>
            <p:cNvSpPr/>
            <p:nvPr/>
          </p:nvSpPr>
          <p:spPr>
            <a:xfrm>
              <a:off x="8389216" y="414953"/>
              <a:ext cx="104643" cy="318907"/>
            </a:xfrm>
            <a:custGeom>
              <a:avLst/>
              <a:gdLst>
                <a:gd name="connsiteX0" fmla="*/ 104417 w 104643"/>
                <a:gd name="connsiteY0" fmla="*/ 232076 h 318907"/>
                <a:gd name="connsiteX1" fmla="*/ 100838 w 104643"/>
                <a:gd name="connsiteY1" fmla="*/ 212253 h 318907"/>
                <a:gd name="connsiteX2" fmla="*/ 100290 w 104643"/>
                <a:gd name="connsiteY2" fmla="*/ 209179 h 318907"/>
                <a:gd name="connsiteX3" fmla="*/ 97660 w 104643"/>
                <a:gd name="connsiteY3" fmla="*/ 195045 h 318907"/>
                <a:gd name="connsiteX4" fmla="*/ 97312 w 104643"/>
                <a:gd name="connsiteY4" fmla="*/ 191841 h 318907"/>
                <a:gd name="connsiteX5" fmla="*/ 95358 w 104643"/>
                <a:gd name="connsiteY5" fmla="*/ 172794 h 318907"/>
                <a:gd name="connsiteX6" fmla="*/ 95048 w 104643"/>
                <a:gd name="connsiteY6" fmla="*/ 169646 h 318907"/>
                <a:gd name="connsiteX7" fmla="*/ 94372 w 104643"/>
                <a:gd name="connsiteY7" fmla="*/ 162534 h 318907"/>
                <a:gd name="connsiteX8" fmla="*/ 94189 w 104643"/>
                <a:gd name="connsiteY8" fmla="*/ 160554 h 318907"/>
                <a:gd name="connsiteX9" fmla="*/ 84181 w 104643"/>
                <a:gd name="connsiteY9" fmla="*/ 15878 h 318907"/>
                <a:gd name="connsiteX10" fmla="*/ 63525 w 104643"/>
                <a:gd name="connsiteY10" fmla="*/ 7682 h 318907"/>
                <a:gd name="connsiteX11" fmla="*/ 63506 w 104643"/>
                <a:gd name="connsiteY11" fmla="*/ 0 h 318907"/>
                <a:gd name="connsiteX12" fmla="*/ 49425 w 104643"/>
                <a:gd name="connsiteY12" fmla="*/ 3835 h 318907"/>
                <a:gd name="connsiteX13" fmla="*/ 35362 w 104643"/>
                <a:gd name="connsiteY13" fmla="*/ 0 h 318907"/>
                <a:gd name="connsiteX14" fmla="*/ 35326 w 104643"/>
                <a:gd name="connsiteY14" fmla="*/ 7682 h 318907"/>
                <a:gd name="connsiteX15" fmla="*/ 14688 w 104643"/>
                <a:gd name="connsiteY15" fmla="*/ 15878 h 318907"/>
                <a:gd name="connsiteX16" fmla="*/ 8825 w 104643"/>
                <a:gd name="connsiteY16" fmla="*/ 111231 h 318907"/>
                <a:gd name="connsiteX17" fmla="*/ 5611 w 104643"/>
                <a:gd name="connsiteY17" fmla="*/ 150173 h 318907"/>
                <a:gd name="connsiteX18" fmla="*/ 4533 w 104643"/>
                <a:gd name="connsiteY18" fmla="*/ 162545 h 318907"/>
                <a:gd name="connsiteX19" fmla="*/ 4405 w 104643"/>
                <a:gd name="connsiteY19" fmla="*/ 163832 h 318907"/>
                <a:gd name="connsiteX20" fmla="*/ 4113 w 104643"/>
                <a:gd name="connsiteY20" fmla="*/ 167054 h 318907"/>
                <a:gd name="connsiteX21" fmla="*/ 698 w 104643"/>
                <a:gd name="connsiteY21" fmla="*/ 201607 h 318907"/>
                <a:gd name="connsiteX22" fmla="*/ 461 w 104643"/>
                <a:gd name="connsiteY22" fmla="*/ 205115 h 318907"/>
                <a:gd name="connsiteX23" fmla="*/ 16514 w 104643"/>
                <a:gd name="connsiteY23" fmla="*/ 304402 h 318907"/>
                <a:gd name="connsiteX24" fmla="*/ 14688 w 104643"/>
                <a:gd name="connsiteY24" fmla="*/ 289899 h 318907"/>
                <a:gd name="connsiteX25" fmla="*/ 16514 w 104643"/>
                <a:gd name="connsiteY25" fmla="*/ 293006 h 318907"/>
                <a:gd name="connsiteX26" fmla="*/ 14688 w 104643"/>
                <a:gd name="connsiteY26" fmla="*/ 247425 h 318907"/>
                <a:gd name="connsiteX27" fmla="*/ 18322 w 104643"/>
                <a:gd name="connsiteY27" fmla="*/ 277467 h 318907"/>
                <a:gd name="connsiteX28" fmla="*/ 18943 w 104643"/>
                <a:gd name="connsiteY28" fmla="*/ 274599 h 318907"/>
                <a:gd name="connsiteX29" fmla="*/ 19436 w 104643"/>
                <a:gd name="connsiteY29" fmla="*/ 271727 h 318907"/>
                <a:gd name="connsiteX30" fmla="*/ 23801 w 104643"/>
                <a:gd name="connsiteY30" fmla="*/ 249498 h 318907"/>
                <a:gd name="connsiteX31" fmla="*/ 25628 w 104643"/>
                <a:gd name="connsiteY31" fmla="*/ 264001 h 318907"/>
                <a:gd name="connsiteX32" fmla="*/ 27436 w 104643"/>
                <a:gd name="connsiteY32" fmla="*/ 253642 h 318907"/>
                <a:gd name="connsiteX33" fmla="*/ 32002 w 104643"/>
                <a:gd name="connsiteY33" fmla="*/ 290936 h 318907"/>
                <a:gd name="connsiteX34" fmla="*/ 34741 w 104643"/>
                <a:gd name="connsiteY34" fmla="*/ 253642 h 318907"/>
                <a:gd name="connsiteX35" fmla="*/ 43855 w 104643"/>
                <a:gd name="connsiteY35" fmla="*/ 284721 h 318907"/>
                <a:gd name="connsiteX36" fmla="*/ 44111 w 104643"/>
                <a:gd name="connsiteY36" fmla="*/ 252245 h 318907"/>
                <a:gd name="connsiteX37" fmla="*/ 45060 w 104643"/>
                <a:gd name="connsiteY37" fmla="*/ 249279 h 318907"/>
                <a:gd name="connsiteX38" fmla="*/ 46576 w 104643"/>
                <a:gd name="connsiteY38" fmla="*/ 246389 h 318907"/>
                <a:gd name="connsiteX39" fmla="*/ 52841 w 104643"/>
                <a:gd name="connsiteY39" fmla="*/ 285315 h 318907"/>
                <a:gd name="connsiteX40" fmla="*/ 53316 w 104643"/>
                <a:gd name="connsiteY40" fmla="*/ 288653 h 318907"/>
                <a:gd name="connsiteX41" fmla="*/ 53534 w 104643"/>
                <a:gd name="connsiteY41" fmla="*/ 292293 h 318907"/>
                <a:gd name="connsiteX42" fmla="*/ 53864 w 104643"/>
                <a:gd name="connsiteY42" fmla="*/ 288359 h 318907"/>
                <a:gd name="connsiteX43" fmla="*/ 53882 w 104643"/>
                <a:gd name="connsiteY43" fmla="*/ 284721 h 318907"/>
                <a:gd name="connsiteX44" fmla="*/ 53882 w 104643"/>
                <a:gd name="connsiteY44" fmla="*/ 287831 h 318907"/>
                <a:gd name="connsiteX45" fmla="*/ 53882 w 104643"/>
                <a:gd name="connsiteY45" fmla="*/ 285154 h 318907"/>
                <a:gd name="connsiteX46" fmla="*/ 53882 w 104643"/>
                <a:gd name="connsiteY46" fmla="*/ 267110 h 318907"/>
                <a:gd name="connsiteX47" fmla="*/ 54813 w 104643"/>
                <a:gd name="connsiteY47" fmla="*/ 274417 h 318907"/>
                <a:gd name="connsiteX48" fmla="*/ 54868 w 104643"/>
                <a:gd name="connsiteY48" fmla="*/ 271208 h 318907"/>
                <a:gd name="connsiteX49" fmla="*/ 56621 w 104643"/>
                <a:gd name="connsiteY49" fmla="*/ 248462 h 318907"/>
                <a:gd name="connsiteX50" fmla="*/ 57535 w 104643"/>
                <a:gd name="connsiteY50" fmla="*/ 280577 h 318907"/>
                <a:gd name="connsiteX51" fmla="*/ 60292 w 104643"/>
                <a:gd name="connsiteY51" fmla="*/ 250148 h 318907"/>
                <a:gd name="connsiteX52" fmla="*/ 60731 w 104643"/>
                <a:gd name="connsiteY52" fmla="*/ 246824 h 318907"/>
                <a:gd name="connsiteX53" fmla="*/ 63909 w 104643"/>
                <a:gd name="connsiteY53" fmla="*/ 233957 h 318907"/>
                <a:gd name="connsiteX54" fmla="*/ 57535 w 104643"/>
                <a:gd name="connsiteY54" fmla="*/ 298187 h 318907"/>
                <a:gd name="connsiteX55" fmla="*/ 69369 w 104643"/>
                <a:gd name="connsiteY55" fmla="*/ 271252 h 318907"/>
                <a:gd name="connsiteX56" fmla="*/ 63909 w 104643"/>
                <a:gd name="connsiteY56" fmla="*/ 295080 h 318907"/>
                <a:gd name="connsiteX57" fmla="*/ 83962 w 104643"/>
                <a:gd name="connsiteY57" fmla="*/ 246391 h 318907"/>
                <a:gd name="connsiteX58" fmla="*/ 85788 w 104643"/>
                <a:gd name="connsiteY58" fmla="*/ 285757 h 318907"/>
                <a:gd name="connsiteX59" fmla="*/ 89496 w 104643"/>
                <a:gd name="connsiteY59" fmla="*/ 259693 h 318907"/>
                <a:gd name="connsiteX60" fmla="*/ 90245 w 104643"/>
                <a:gd name="connsiteY60" fmla="*/ 256907 h 318907"/>
                <a:gd name="connsiteX61" fmla="*/ 92162 w 104643"/>
                <a:gd name="connsiteY61" fmla="*/ 251571 h 318907"/>
                <a:gd name="connsiteX62" fmla="*/ 85788 w 104643"/>
                <a:gd name="connsiteY62" fmla="*/ 306475 h 318907"/>
                <a:gd name="connsiteX63" fmla="*/ 86702 w 104643"/>
                <a:gd name="connsiteY63" fmla="*/ 305438 h 318907"/>
                <a:gd name="connsiteX64" fmla="*/ 84875 w 104643"/>
                <a:gd name="connsiteY64" fmla="*/ 318907 h 318907"/>
                <a:gd name="connsiteX65" fmla="*/ 104527 w 104643"/>
                <a:gd name="connsiteY65" fmla="*/ 233901 h 318907"/>
                <a:gd name="connsiteX66" fmla="*/ 104417 w 104643"/>
                <a:gd name="connsiteY66" fmla="*/ 232076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04643" h="318907">
                  <a:moveTo>
                    <a:pt x="104417" y="232076"/>
                  </a:moveTo>
                  <a:cubicBezTo>
                    <a:pt x="104015" y="224630"/>
                    <a:pt x="101276" y="218417"/>
                    <a:pt x="100838" y="212253"/>
                  </a:cubicBezTo>
                  <a:cubicBezTo>
                    <a:pt x="100655" y="211204"/>
                    <a:pt x="100472" y="210191"/>
                    <a:pt x="100290" y="209179"/>
                  </a:cubicBezTo>
                  <a:cubicBezTo>
                    <a:pt x="99468" y="204286"/>
                    <a:pt x="98555" y="199479"/>
                    <a:pt x="97660" y="195045"/>
                  </a:cubicBezTo>
                  <a:cubicBezTo>
                    <a:pt x="97550" y="193971"/>
                    <a:pt x="97422" y="192902"/>
                    <a:pt x="97312" y="191841"/>
                  </a:cubicBezTo>
                  <a:cubicBezTo>
                    <a:pt x="96637" y="185473"/>
                    <a:pt x="95979" y="179115"/>
                    <a:pt x="95358" y="172794"/>
                  </a:cubicBezTo>
                  <a:cubicBezTo>
                    <a:pt x="95249" y="171739"/>
                    <a:pt x="95157" y="170690"/>
                    <a:pt x="95048" y="169646"/>
                  </a:cubicBezTo>
                  <a:cubicBezTo>
                    <a:pt x="94902" y="167655"/>
                    <a:pt x="95815" y="164546"/>
                    <a:pt x="94372" y="162534"/>
                  </a:cubicBezTo>
                  <a:cubicBezTo>
                    <a:pt x="94317" y="161873"/>
                    <a:pt x="94244" y="161215"/>
                    <a:pt x="94189" y="160554"/>
                  </a:cubicBezTo>
                  <a:cubicBezTo>
                    <a:pt x="87012" y="83671"/>
                    <a:pt x="84181" y="15878"/>
                    <a:pt x="84181" y="15878"/>
                  </a:cubicBezTo>
                  <a:lnTo>
                    <a:pt x="63525" y="7682"/>
                  </a:lnTo>
                  <a:lnTo>
                    <a:pt x="63506" y="0"/>
                  </a:lnTo>
                  <a:lnTo>
                    <a:pt x="49425" y="3835"/>
                  </a:lnTo>
                  <a:lnTo>
                    <a:pt x="35362" y="0"/>
                  </a:lnTo>
                  <a:lnTo>
                    <a:pt x="35326" y="7682"/>
                  </a:lnTo>
                  <a:lnTo>
                    <a:pt x="14688" y="15878"/>
                  </a:lnTo>
                  <a:cubicBezTo>
                    <a:pt x="14688" y="15878"/>
                    <a:pt x="12953" y="56860"/>
                    <a:pt x="8825" y="111231"/>
                  </a:cubicBezTo>
                  <a:cubicBezTo>
                    <a:pt x="7875" y="123627"/>
                    <a:pt x="6816" y="136714"/>
                    <a:pt x="5611" y="150173"/>
                  </a:cubicBezTo>
                  <a:cubicBezTo>
                    <a:pt x="5245" y="154264"/>
                    <a:pt x="4917" y="158390"/>
                    <a:pt x="4533" y="162545"/>
                  </a:cubicBezTo>
                  <a:cubicBezTo>
                    <a:pt x="4533" y="162545"/>
                    <a:pt x="4497" y="163027"/>
                    <a:pt x="4405" y="163832"/>
                  </a:cubicBezTo>
                  <a:cubicBezTo>
                    <a:pt x="4332" y="164638"/>
                    <a:pt x="4241" y="165765"/>
                    <a:pt x="4113" y="167054"/>
                  </a:cubicBezTo>
                  <a:cubicBezTo>
                    <a:pt x="3876" y="178436"/>
                    <a:pt x="1648" y="189989"/>
                    <a:pt x="698" y="201607"/>
                  </a:cubicBezTo>
                  <a:cubicBezTo>
                    <a:pt x="588" y="202767"/>
                    <a:pt x="515" y="203936"/>
                    <a:pt x="461" y="205115"/>
                  </a:cubicBezTo>
                  <a:cubicBezTo>
                    <a:pt x="1008" y="238100"/>
                    <a:pt x="-5366" y="278501"/>
                    <a:pt x="16514" y="304402"/>
                  </a:cubicBezTo>
                  <a:cubicBezTo>
                    <a:pt x="17409" y="299222"/>
                    <a:pt x="11035" y="295078"/>
                    <a:pt x="14688" y="289899"/>
                  </a:cubicBezTo>
                  <a:cubicBezTo>
                    <a:pt x="15601" y="290934"/>
                    <a:pt x="16514" y="291972"/>
                    <a:pt x="16514" y="293006"/>
                  </a:cubicBezTo>
                  <a:cubicBezTo>
                    <a:pt x="12861" y="279540"/>
                    <a:pt x="8295" y="258820"/>
                    <a:pt x="14688" y="247425"/>
                  </a:cubicBezTo>
                  <a:cubicBezTo>
                    <a:pt x="17427" y="256749"/>
                    <a:pt x="13774" y="268143"/>
                    <a:pt x="18322" y="277467"/>
                  </a:cubicBezTo>
                  <a:cubicBezTo>
                    <a:pt x="18322" y="276431"/>
                    <a:pt x="19235" y="275396"/>
                    <a:pt x="18943" y="274599"/>
                  </a:cubicBezTo>
                  <a:cubicBezTo>
                    <a:pt x="19126" y="273637"/>
                    <a:pt x="19290" y="272667"/>
                    <a:pt x="19436" y="271727"/>
                  </a:cubicBezTo>
                  <a:cubicBezTo>
                    <a:pt x="22888" y="264001"/>
                    <a:pt x="18322" y="255715"/>
                    <a:pt x="23801" y="249498"/>
                  </a:cubicBezTo>
                  <a:cubicBezTo>
                    <a:pt x="26541" y="253642"/>
                    <a:pt x="25628" y="258823"/>
                    <a:pt x="25628" y="264001"/>
                  </a:cubicBezTo>
                  <a:cubicBezTo>
                    <a:pt x="26541" y="260894"/>
                    <a:pt x="26541" y="256750"/>
                    <a:pt x="27436" y="253642"/>
                  </a:cubicBezTo>
                  <a:cubicBezTo>
                    <a:pt x="31088" y="266072"/>
                    <a:pt x="28349" y="278504"/>
                    <a:pt x="32002" y="290936"/>
                  </a:cubicBezTo>
                  <a:cubicBezTo>
                    <a:pt x="33828" y="278506"/>
                    <a:pt x="33828" y="266074"/>
                    <a:pt x="34741" y="253642"/>
                  </a:cubicBezTo>
                  <a:cubicBezTo>
                    <a:pt x="38376" y="264001"/>
                    <a:pt x="33828" y="277469"/>
                    <a:pt x="43855" y="284721"/>
                  </a:cubicBezTo>
                  <a:cubicBezTo>
                    <a:pt x="46594" y="274360"/>
                    <a:pt x="42941" y="262966"/>
                    <a:pt x="44111" y="252245"/>
                  </a:cubicBezTo>
                  <a:cubicBezTo>
                    <a:pt x="44348" y="251244"/>
                    <a:pt x="44659" y="250256"/>
                    <a:pt x="45060" y="249279"/>
                  </a:cubicBezTo>
                  <a:cubicBezTo>
                    <a:pt x="45480" y="248303"/>
                    <a:pt x="45973" y="247339"/>
                    <a:pt x="46576" y="246389"/>
                  </a:cubicBezTo>
                  <a:cubicBezTo>
                    <a:pt x="50485" y="258821"/>
                    <a:pt x="51051" y="272011"/>
                    <a:pt x="52841" y="285315"/>
                  </a:cubicBezTo>
                  <a:cubicBezTo>
                    <a:pt x="53005" y="286423"/>
                    <a:pt x="53151" y="287532"/>
                    <a:pt x="53316" y="288653"/>
                  </a:cubicBezTo>
                  <a:cubicBezTo>
                    <a:pt x="53443" y="289809"/>
                    <a:pt x="53516" y="291026"/>
                    <a:pt x="53534" y="292293"/>
                  </a:cubicBezTo>
                  <a:cubicBezTo>
                    <a:pt x="53662" y="291135"/>
                    <a:pt x="53790" y="289718"/>
                    <a:pt x="53864" y="288359"/>
                  </a:cubicBezTo>
                  <a:cubicBezTo>
                    <a:pt x="53882" y="287052"/>
                    <a:pt x="53882" y="285757"/>
                    <a:pt x="53882" y="284721"/>
                  </a:cubicBezTo>
                  <a:cubicBezTo>
                    <a:pt x="53882" y="285757"/>
                    <a:pt x="53882" y="286792"/>
                    <a:pt x="53882" y="287831"/>
                  </a:cubicBezTo>
                  <a:cubicBezTo>
                    <a:pt x="53882" y="286922"/>
                    <a:pt x="53882" y="286033"/>
                    <a:pt x="53882" y="285154"/>
                  </a:cubicBezTo>
                  <a:cubicBezTo>
                    <a:pt x="53882" y="279006"/>
                    <a:pt x="53882" y="273454"/>
                    <a:pt x="53882" y="267110"/>
                  </a:cubicBezTo>
                  <a:cubicBezTo>
                    <a:pt x="53882" y="269181"/>
                    <a:pt x="53882" y="272289"/>
                    <a:pt x="54813" y="274417"/>
                  </a:cubicBezTo>
                  <a:cubicBezTo>
                    <a:pt x="54795" y="273330"/>
                    <a:pt x="54813" y="272273"/>
                    <a:pt x="54868" y="271208"/>
                  </a:cubicBezTo>
                  <a:cubicBezTo>
                    <a:pt x="55215" y="263760"/>
                    <a:pt x="56621" y="255713"/>
                    <a:pt x="56621" y="248462"/>
                  </a:cubicBezTo>
                  <a:cubicBezTo>
                    <a:pt x="58429" y="258821"/>
                    <a:pt x="56621" y="270218"/>
                    <a:pt x="57535" y="280577"/>
                  </a:cubicBezTo>
                  <a:cubicBezTo>
                    <a:pt x="59288" y="270589"/>
                    <a:pt x="59160" y="260169"/>
                    <a:pt x="60292" y="250148"/>
                  </a:cubicBezTo>
                  <a:cubicBezTo>
                    <a:pt x="60420" y="249034"/>
                    <a:pt x="60566" y="247927"/>
                    <a:pt x="60731" y="246824"/>
                  </a:cubicBezTo>
                  <a:cubicBezTo>
                    <a:pt x="61169" y="242244"/>
                    <a:pt x="62995" y="238101"/>
                    <a:pt x="63909" y="233957"/>
                  </a:cubicBezTo>
                  <a:cubicBezTo>
                    <a:pt x="70283" y="254677"/>
                    <a:pt x="66648" y="278502"/>
                    <a:pt x="57535" y="298187"/>
                  </a:cubicBezTo>
                  <a:cubicBezTo>
                    <a:pt x="63909" y="289899"/>
                    <a:pt x="67561" y="281609"/>
                    <a:pt x="69369" y="271252"/>
                  </a:cubicBezTo>
                  <a:cubicBezTo>
                    <a:pt x="70283" y="280577"/>
                    <a:pt x="66648" y="286790"/>
                    <a:pt x="63909" y="295080"/>
                  </a:cubicBezTo>
                  <a:cubicBezTo>
                    <a:pt x="79396" y="284721"/>
                    <a:pt x="76675" y="261928"/>
                    <a:pt x="83962" y="246391"/>
                  </a:cubicBezTo>
                  <a:cubicBezTo>
                    <a:pt x="89423" y="258823"/>
                    <a:pt x="84875" y="272289"/>
                    <a:pt x="85788" y="285757"/>
                  </a:cubicBezTo>
                  <a:cubicBezTo>
                    <a:pt x="86702" y="277469"/>
                    <a:pt x="87615" y="268145"/>
                    <a:pt x="89496" y="259693"/>
                  </a:cubicBezTo>
                  <a:cubicBezTo>
                    <a:pt x="89733" y="258748"/>
                    <a:pt x="89970" y="257821"/>
                    <a:pt x="90245" y="256907"/>
                  </a:cubicBezTo>
                  <a:cubicBezTo>
                    <a:pt x="90774" y="255079"/>
                    <a:pt x="91413" y="253297"/>
                    <a:pt x="92162" y="251571"/>
                  </a:cubicBezTo>
                  <a:cubicBezTo>
                    <a:pt x="97641" y="270218"/>
                    <a:pt x="86702" y="287828"/>
                    <a:pt x="85788" y="306475"/>
                  </a:cubicBezTo>
                  <a:lnTo>
                    <a:pt x="86702" y="305438"/>
                  </a:lnTo>
                  <a:cubicBezTo>
                    <a:pt x="86702" y="309582"/>
                    <a:pt x="83049" y="313726"/>
                    <a:pt x="84875" y="318907"/>
                  </a:cubicBezTo>
                  <a:cubicBezTo>
                    <a:pt x="95815" y="291972"/>
                    <a:pt x="105842" y="264001"/>
                    <a:pt x="104527" y="233901"/>
                  </a:cubicBezTo>
                  <a:cubicBezTo>
                    <a:pt x="104472" y="232681"/>
                    <a:pt x="104417" y="232076"/>
                    <a:pt x="104417" y="232076"/>
                  </a:cubicBezTo>
                  <a:close/>
                </a:path>
              </a:pathLst>
            </a:custGeom>
            <a:solidFill>
              <a:srgbClr val="F9DDAF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17" name="图形 10">
              <a:extLst>
                <a:ext uri="{FF2B5EF4-FFF2-40B4-BE49-F238E27FC236}">
                  <a16:creationId xmlns:a16="http://schemas.microsoft.com/office/drawing/2014/main" id="{3F65D603-0354-BAAB-50BA-690FB54877D4}"/>
                </a:ext>
              </a:extLst>
            </p:cNvPr>
            <p:cNvGrpSpPr/>
            <p:nvPr/>
          </p:nvGrpSpPr>
          <p:grpSpPr>
            <a:xfrm>
              <a:off x="8130627" y="881533"/>
              <a:ext cx="224129" cy="261679"/>
              <a:chOff x="8130627" y="881533"/>
              <a:chExt cx="224129" cy="261679"/>
            </a:xfrm>
          </p:grpSpPr>
          <p:grpSp>
            <p:nvGrpSpPr>
              <p:cNvPr id="1853" name="图形 10">
                <a:extLst>
                  <a:ext uri="{FF2B5EF4-FFF2-40B4-BE49-F238E27FC236}">
                    <a16:creationId xmlns:a16="http://schemas.microsoft.com/office/drawing/2014/main" id="{72F6DE81-114C-6448-9C99-5D184A9E159E}"/>
                  </a:ext>
                </a:extLst>
              </p:cNvPr>
              <p:cNvGrpSpPr/>
              <p:nvPr/>
            </p:nvGrpSpPr>
            <p:grpSpPr>
              <a:xfrm>
                <a:off x="8130627" y="955658"/>
                <a:ext cx="224129" cy="187554"/>
                <a:chOff x="8130627" y="955658"/>
                <a:chExt cx="224129" cy="187554"/>
              </a:xfrm>
            </p:grpSpPr>
            <p:sp>
              <p:nvSpPr>
                <p:cNvPr id="1855" name="任意多边形: 形状 1854">
                  <a:extLst>
                    <a:ext uri="{FF2B5EF4-FFF2-40B4-BE49-F238E27FC236}">
                      <a16:creationId xmlns:a16="http://schemas.microsoft.com/office/drawing/2014/main" id="{07A07D50-517C-E711-92B9-C84CB9909353}"/>
                    </a:ext>
                  </a:extLst>
                </p:cNvPr>
                <p:cNvSpPr/>
                <p:nvPr/>
              </p:nvSpPr>
              <p:spPr>
                <a:xfrm>
                  <a:off x="8202931" y="955658"/>
                  <a:ext cx="151825" cy="179820"/>
                </a:xfrm>
                <a:custGeom>
                  <a:avLst/>
                  <a:gdLst>
                    <a:gd name="connsiteX0" fmla="*/ 0 w 151825"/>
                    <a:gd name="connsiteY0" fmla="*/ 37667 h 179820"/>
                    <a:gd name="connsiteX1" fmla="*/ 89309 w 151825"/>
                    <a:gd name="connsiteY1" fmla="*/ 0 h 179820"/>
                    <a:gd name="connsiteX2" fmla="*/ 151825 w 151825"/>
                    <a:gd name="connsiteY2" fmla="*/ 102691 h 179820"/>
                    <a:gd name="connsiteX3" fmla="*/ 16912 w 151825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25" h="179820">
                      <a:moveTo>
                        <a:pt x="0" y="37667"/>
                      </a:moveTo>
                      <a:lnTo>
                        <a:pt x="89309" y="0"/>
                      </a:lnTo>
                      <a:lnTo>
                        <a:pt x="151825" y="102691"/>
                      </a:lnTo>
                      <a:lnTo>
                        <a:pt x="16912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6" name="图形 10">
                  <a:extLst>
                    <a:ext uri="{FF2B5EF4-FFF2-40B4-BE49-F238E27FC236}">
                      <a16:creationId xmlns:a16="http://schemas.microsoft.com/office/drawing/2014/main" id="{335AAF41-313F-A660-CF4C-8125FB3406B6}"/>
                    </a:ext>
                  </a:extLst>
                </p:cNvPr>
                <p:cNvGrpSpPr/>
                <p:nvPr/>
              </p:nvGrpSpPr>
              <p:grpSpPr>
                <a:xfrm>
                  <a:off x="8130627" y="990608"/>
                  <a:ext cx="119579" cy="152604"/>
                  <a:chOff x="8130627" y="990608"/>
                  <a:chExt cx="119579" cy="152604"/>
                </a:xfrm>
              </p:grpSpPr>
              <p:sp>
                <p:nvSpPr>
                  <p:cNvPr id="1857" name="任意多边形: 形状 1856">
                    <a:extLst>
                      <a:ext uri="{FF2B5EF4-FFF2-40B4-BE49-F238E27FC236}">
                        <a16:creationId xmlns:a16="http://schemas.microsoft.com/office/drawing/2014/main" id="{FDBE13E2-74CB-D13E-5682-50CFD206795D}"/>
                      </a:ext>
                    </a:extLst>
                  </p:cNvPr>
                  <p:cNvSpPr/>
                  <p:nvPr/>
                </p:nvSpPr>
                <p:spPr>
                  <a:xfrm>
                    <a:off x="8151153" y="990608"/>
                    <a:ext cx="99053" cy="150840"/>
                  </a:xfrm>
                  <a:custGeom>
                    <a:avLst/>
                    <a:gdLst>
                      <a:gd name="connsiteX0" fmla="*/ 0 w 99053"/>
                      <a:gd name="connsiteY0" fmla="*/ 7427 h 150840"/>
                      <a:gd name="connsiteX1" fmla="*/ 66370 w 99053"/>
                      <a:gd name="connsiteY1" fmla="*/ 11400 h 150840"/>
                      <a:gd name="connsiteX2" fmla="*/ 57896 w 99053"/>
                      <a:gd name="connsiteY2" fmla="*/ 150841 h 150840"/>
                      <a:gd name="connsiteX3" fmla="*/ 0 w 99053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53" h="150840">
                        <a:moveTo>
                          <a:pt x="0" y="7427"/>
                        </a:moveTo>
                        <a:cubicBezTo>
                          <a:pt x="0" y="7427"/>
                          <a:pt x="47339" y="-11680"/>
                          <a:pt x="66370" y="11400"/>
                        </a:cubicBezTo>
                        <a:cubicBezTo>
                          <a:pt x="85401" y="34485"/>
                          <a:pt x="133544" y="112206"/>
                          <a:pt x="57896" y="150841"/>
                        </a:cubicBezTo>
                        <a:lnTo>
                          <a:pt x="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8" name="任意多边形: 形状 1857">
                    <a:extLst>
                      <a:ext uri="{FF2B5EF4-FFF2-40B4-BE49-F238E27FC236}">
                        <a16:creationId xmlns:a16="http://schemas.microsoft.com/office/drawing/2014/main" id="{183286E3-C0D4-BBB4-08DF-17000F68F2A0}"/>
                      </a:ext>
                    </a:extLst>
                  </p:cNvPr>
                  <p:cNvSpPr/>
                  <p:nvPr/>
                </p:nvSpPr>
                <p:spPr>
                  <a:xfrm>
                    <a:off x="8130627" y="996106"/>
                    <a:ext cx="99368" cy="147105"/>
                  </a:xfrm>
                  <a:custGeom>
                    <a:avLst/>
                    <a:gdLst>
                      <a:gd name="connsiteX0" fmla="*/ 90056 w 99368"/>
                      <a:gd name="connsiteY0" fmla="*/ 57253 h 147105"/>
                      <a:gd name="connsiteX1" fmla="*/ 20745 w 99368"/>
                      <a:gd name="connsiteY1" fmla="*/ 1845 h 147105"/>
                      <a:gd name="connsiteX2" fmla="*/ 9312 w 99368"/>
                      <a:gd name="connsiteY2" fmla="*/ 89852 h 147105"/>
                      <a:gd name="connsiteX3" fmla="*/ 78623 w 99368"/>
                      <a:gd name="connsiteY3" fmla="*/ 145260 h 147105"/>
                      <a:gd name="connsiteX4" fmla="*/ 90056 w 99368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68" h="147105">
                        <a:moveTo>
                          <a:pt x="90056" y="57253"/>
                        </a:moveTo>
                        <a:cubicBezTo>
                          <a:pt x="74075" y="17652"/>
                          <a:pt x="43045" y="-7156"/>
                          <a:pt x="20745" y="1845"/>
                        </a:cubicBezTo>
                        <a:cubicBezTo>
                          <a:pt x="-1555" y="10845"/>
                          <a:pt x="-6686" y="50247"/>
                          <a:pt x="9312" y="89852"/>
                        </a:cubicBezTo>
                        <a:cubicBezTo>
                          <a:pt x="25293" y="129456"/>
                          <a:pt x="56323" y="154264"/>
                          <a:pt x="78623" y="145260"/>
                        </a:cubicBezTo>
                        <a:cubicBezTo>
                          <a:pt x="100923" y="136258"/>
                          <a:pt x="106055" y="96856"/>
                          <a:pt x="90056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54" name="任意多边形: 形状 1853">
                <a:extLst>
                  <a:ext uri="{FF2B5EF4-FFF2-40B4-BE49-F238E27FC236}">
                    <a16:creationId xmlns:a16="http://schemas.microsoft.com/office/drawing/2014/main" id="{B14B5A5D-9F5F-D938-0A1F-E9879B687A0F}"/>
                  </a:ext>
                </a:extLst>
              </p:cNvPr>
              <p:cNvSpPr/>
              <p:nvPr/>
            </p:nvSpPr>
            <p:spPr>
              <a:xfrm>
                <a:off x="8257165" y="881533"/>
                <a:ext cx="71601" cy="202876"/>
              </a:xfrm>
              <a:custGeom>
                <a:avLst/>
                <a:gdLst>
                  <a:gd name="connsiteX0" fmla="*/ 25504 w 71601"/>
                  <a:gd name="connsiteY0" fmla="*/ 0 h 202876"/>
                  <a:gd name="connsiteX1" fmla="*/ 24938 w 71601"/>
                  <a:gd name="connsiteY1" fmla="*/ 2519 h 202876"/>
                  <a:gd name="connsiteX2" fmla="*/ 23404 w 71601"/>
                  <a:gd name="connsiteY2" fmla="*/ 9621 h 202876"/>
                  <a:gd name="connsiteX3" fmla="*/ 18400 w 71601"/>
                  <a:gd name="connsiteY3" fmla="*/ 34858 h 202876"/>
                  <a:gd name="connsiteX4" fmla="*/ 15660 w 71601"/>
                  <a:gd name="connsiteY4" fmla="*/ 51677 h 202876"/>
                  <a:gd name="connsiteX5" fmla="*/ 13414 w 71601"/>
                  <a:gd name="connsiteY5" fmla="*/ 70408 h 202876"/>
                  <a:gd name="connsiteX6" fmla="*/ 12702 w 71601"/>
                  <a:gd name="connsiteY6" fmla="*/ 80265 h 202876"/>
                  <a:gd name="connsiteX7" fmla="*/ 12519 w 71601"/>
                  <a:gd name="connsiteY7" fmla="*/ 85273 h 202876"/>
                  <a:gd name="connsiteX8" fmla="*/ 12446 w 71601"/>
                  <a:gd name="connsiteY8" fmla="*/ 90310 h 202876"/>
                  <a:gd name="connsiteX9" fmla="*/ 13925 w 71601"/>
                  <a:gd name="connsiteY9" fmla="*/ 110367 h 202876"/>
                  <a:gd name="connsiteX10" fmla="*/ 14838 w 71601"/>
                  <a:gd name="connsiteY10" fmla="*/ 115233 h 202876"/>
                  <a:gd name="connsiteX11" fmla="*/ 15405 w 71601"/>
                  <a:gd name="connsiteY11" fmla="*/ 117618 h 202876"/>
                  <a:gd name="connsiteX12" fmla="*/ 15678 w 71601"/>
                  <a:gd name="connsiteY12" fmla="*/ 118809 h 202876"/>
                  <a:gd name="connsiteX13" fmla="*/ 16044 w 71601"/>
                  <a:gd name="connsiteY13" fmla="*/ 119967 h 202876"/>
                  <a:gd name="connsiteX14" fmla="*/ 17541 w 71601"/>
                  <a:gd name="connsiteY14" fmla="*/ 124527 h 202876"/>
                  <a:gd name="connsiteX15" fmla="*/ 18363 w 71601"/>
                  <a:gd name="connsiteY15" fmla="*/ 126753 h 202876"/>
                  <a:gd name="connsiteX16" fmla="*/ 18418 w 71601"/>
                  <a:gd name="connsiteY16" fmla="*/ 126892 h 202876"/>
                  <a:gd name="connsiteX17" fmla="*/ 18381 w 71601"/>
                  <a:gd name="connsiteY17" fmla="*/ 126797 h 202876"/>
                  <a:gd name="connsiteX18" fmla="*/ 18418 w 71601"/>
                  <a:gd name="connsiteY18" fmla="*/ 126872 h 202876"/>
                  <a:gd name="connsiteX19" fmla="*/ 18546 w 71601"/>
                  <a:gd name="connsiteY19" fmla="*/ 127173 h 202876"/>
                  <a:gd name="connsiteX20" fmla="*/ 18820 w 71601"/>
                  <a:gd name="connsiteY20" fmla="*/ 127772 h 202876"/>
                  <a:gd name="connsiteX21" fmla="*/ 19368 w 71601"/>
                  <a:gd name="connsiteY21" fmla="*/ 128967 h 202876"/>
                  <a:gd name="connsiteX22" fmla="*/ 23733 w 71601"/>
                  <a:gd name="connsiteY22" fmla="*/ 138196 h 202876"/>
                  <a:gd name="connsiteX23" fmla="*/ 25924 w 71601"/>
                  <a:gd name="connsiteY23" fmla="*/ 142508 h 202876"/>
                  <a:gd name="connsiteX24" fmla="*/ 28317 w 71601"/>
                  <a:gd name="connsiteY24" fmla="*/ 146754 h 202876"/>
                  <a:gd name="connsiteX25" fmla="*/ 30728 w 71601"/>
                  <a:gd name="connsiteY25" fmla="*/ 150922 h 202876"/>
                  <a:gd name="connsiteX26" fmla="*/ 33230 w 71601"/>
                  <a:gd name="connsiteY26" fmla="*/ 154942 h 202876"/>
                  <a:gd name="connsiteX27" fmla="*/ 38252 w 71601"/>
                  <a:gd name="connsiteY27" fmla="*/ 162621 h 202876"/>
                  <a:gd name="connsiteX28" fmla="*/ 43275 w 71601"/>
                  <a:gd name="connsiteY28" fmla="*/ 169750 h 202876"/>
                  <a:gd name="connsiteX29" fmla="*/ 48243 w 71601"/>
                  <a:gd name="connsiteY29" fmla="*/ 176273 h 202876"/>
                  <a:gd name="connsiteX30" fmla="*/ 57374 w 71601"/>
                  <a:gd name="connsiteY30" fmla="*/ 187407 h 202876"/>
                  <a:gd name="connsiteX31" fmla="*/ 59420 w 71601"/>
                  <a:gd name="connsiteY31" fmla="*/ 189778 h 202876"/>
                  <a:gd name="connsiteX32" fmla="*/ 61356 w 71601"/>
                  <a:gd name="connsiteY32" fmla="*/ 191955 h 202876"/>
                  <a:gd name="connsiteX33" fmla="*/ 64826 w 71601"/>
                  <a:gd name="connsiteY33" fmla="*/ 195766 h 202876"/>
                  <a:gd name="connsiteX34" fmla="*/ 69794 w 71601"/>
                  <a:gd name="connsiteY34" fmla="*/ 201039 h 202876"/>
                  <a:gd name="connsiteX35" fmla="*/ 71602 w 71601"/>
                  <a:gd name="connsiteY35" fmla="*/ 202876 h 202876"/>
                  <a:gd name="connsiteX36" fmla="*/ 69337 w 71601"/>
                  <a:gd name="connsiteY36" fmla="*/ 201618 h 202876"/>
                  <a:gd name="connsiteX37" fmla="*/ 63146 w 71601"/>
                  <a:gd name="connsiteY37" fmla="*/ 197713 h 202876"/>
                  <a:gd name="connsiteX38" fmla="*/ 58872 w 71601"/>
                  <a:gd name="connsiteY38" fmla="*/ 194705 h 202876"/>
                  <a:gd name="connsiteX39" fmla="*/ 53959 w 71601"/>
                  <a:gd name="connsiteY39" fmla="*/ 190968 h 202876"/>
                  <a:gd name="connsiteX40" fmla="*/ 42763 w 71601"/>
                  <a:gd name="connsiteY40" fmla="*/ 181254 h 202876"/>
                  <a:gd name="connsiteX41" fmla="*/ 36736 w 71601"/>
                  <a:gd name="connsiteY41" fmla="*/ 175256 h 202876"/>
                  <a:gd name="connsiteX42" fmla="*/ 33705 w 71601"/>
                  <a:gd name="connsiteY42" fmla="*/ 171947 h 202876"/>
                  <a:gd name="connsiteX43" fmla="*/ 30637 w 71601"/>
                  <a:gd name="connsiteY43" fmla="*/ 168482 h 202876"/>
                  <a:gd name="connsiteX44" fmla="*/ 27586 w 71601"/>
                  <a:gd name="connsiteY44" fmla="*/ 164809 h 202876"/>
                  <a:gd name="connsiteX45" fmla="*/ 26052 w 71601"/>
                  <a:gd name="connsiteY45" fmla="*/ 162921 h 202876"/>
                  <a:gd name="connsiteX46" fmla="*/ 24573 w 71601"/>
                  <a:gd name="connsiteY46" fmla="*/ 160956 h 202876"/>
                  <a:gd name="connsiteX47" fmla="*/ 21577 w 71601"/>
                  <a:gd name="connsiteY47" fmla="*/ 156934 h 202876"/>
                  <a:gd name="connsiteX48" fmla="*/ 18692 w 71601"/>
                  <a:gd name="connsiteY48" fmla="*/ 152704 h 202876"/>
                  <a:gd name="connsiteX49" fmla="*/ 15825 w 71601"/>
                  <a:gd name="connsiteY49" fmla="*/ 148343 h 202876"/>
                  <a:gd name="connsiteX50" fmla="*/ 13122 w 71601"/>
                  <a:gd name="connsiteY50" fmla="*/ 143675 h 202876"/>
                  <a:gd name="connsiteX51" fmla="*/ 10510 w 71601"/>
                  <a:gd name="connsiteY51" fmla="*/ 138970 h 202876"/>
                  <a:gd name="connsiteX52" fmla="*/ 8172 w 71601"/>
                  <a:gd name="connsiteY52" fmla="*/ 134283 h 202876"/>
                  <a:gd name="connsiteX53" fmla="*/ 7606 w 71601"/>
                  <a:gd name="connsiteY53" fmla="*/ 133104 h 202876"/>
                  <a:gd name="connsiteX54" fmla="*/ 7296 w 71601"/>
                  <a:gd name="connsiteY54" fmla="*/ 132514 h 202876"/>
                  <a:gd name="connsiteX55" fmla="*/ 7168 w 71601"/>
                  <a:gd name="connsiteY55" fmla="*/ 132220 h 202876"/>
                  <a:gd name="connsiteX56" fmla="*/ 7003 w 71601"/>
                  <a:gd name="connsiteY56" fmla="*/ 131896 h 202876"/>
                  <a:gd name="connsiteX57" fmla="*/ 6949 w 71601"/>
                  <a:gd name="connsiteY57" fmla="*/ 131730 h 202876"/>
                  <a:gd name="connsiteX58" fmla="*/ 5834 w 71601"/>
                  <a:gd name="connsiteY58" fmla="*/ 129042 h 202876"/>
                  <a:gd name="connsiteX59" fmla="*/ 3917 w 71601"/>
                  <a:gd name="connsiteY59" fmla="*/ 123566 h 202876"/>
                  <a:gd name="connsiteX60" fmla="*/ 3478 w 71601"/>
                  <a:gd name="connsiteY60" fmla="*/ 122182 h 202876"/>
                  <a:gd name="connsiteX61" fmla="*/ 3113 w 71601"/>
                  <a:gd name="connsiteY61" fmla="*/ 120790 h 202876"/>
                  <a:gd name="connsiteX62" fmla="*/ 2437 w 71601"/>
                  <a:gd name="connsiteY62" fmla="*/ 117996 h 202876"/>
                  <a:gd name="connsiteX63" fmla="*/ 1853 w 71601"/>
                  <a:gd name="connsiteY63" fmla="*/ 115194 h 202876"/>
                  <a:gd name="connsiteX64" fmla="*/ 1323 w 71601"/>
                  <a:gd name="connsiteY64" fmla="*/ 112385 h 202876"/>
                  <a:gd name="connsiteX65" fmla="*/ 82 w 71601"/>
                  <a:gd name="connsiteY65" fmla="*/ 90102 h 202876"/>
                  <a:gd name="connsiteX66" fmla="*/ 355 w 71601"/>
                  <a:gd name="connsiteY66" fmla="*/ 84681 h 202876"/>
                  <a:gd name="connsiteX67" fmla="*/ 830 w 71601"/>
                  <a:gd name="connsiteY67" fmla="*/ 79350 h 202876"/>
                  <a:gd name="connsiteX68" fmla="*/ 1433 w 71601"/>
                  <a:gd name="connsiteY68" fmla="*/ 74116 h 202876"/>
                  <a:gd name="connsiteX69" fmla="*/ 2200 w 71601"/>
                  <a:gd name="connsiteY69" fmla="*/ 68991 h 202876"/>
                  <a:gd name="connsiteX70" fmla="*/ 6273 w 71601"/>
                  <a:gd name="connsiteY70" fmla="*/ 49776 h 202876"/>
                  <a:gd name="connsiteX71" fmla="*/ 11277 w 71601"/>
                  <a:gd name="connsiteY71" fmla="*/ 33012 h 202876"/>
                  <a:gd name="connsiteX72" fmla="*/ 20993 w 71601"/>
                  <a:gd name="connsiteY72" fmla="*/ 8803 h 202876"/>
                  <a:gd name="connsiteX73" fmla="*/ 24244 w 71601"/>
                  <a:gd name="connsiteY73" fmla="*/ 2265 h 202876"/>
                  <a:gd name="connsiteX74" fmla="*/ 25504 w 71601"/>
                  <a:gd name="connsiteY74" fmla="*/ 0 h 20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1" h="202876">
                    <a:moveTo>
                      <a:pt x="25504" y="0"/>
                    </a:moveTo>
                    <a:cubicBezTo>
                      <a:pt x="25504" y="0"/>
                      <a:pt x="25303" y="875"/>
                      <a:pt x="24938" y="2519"/>
                    </a:cubicBezTo>
                    <a:cubicBezTo>
                      <a:pt x="24555" y="4151"/>
                      <a:pt x="24080" y="6573"/>
                      <a:pt x="23404" y="9621"/>
                    </a:cubicBezTo>
                    <a:cubicBezTo>
                      <a:pt x="22107" y="15727"/>
                      <a:pt x="20299" y="24437"/>
                      <a:pt x="18400" y="34858"/>
                    </a:cubicBezTo>
                    <a:cubicBezTo>
                      <a:pt x="17450" y="40065"/>
                      <a:pt x="16519" y="45714"/>
                      <a:pt x="15660" y="51677"/>
                    </a:cubicBezTo>
                    <a:cubicBezTo>
                      <a:pt x="14783" y="57640"/>
                      <a:pt x="13998" y="63925"/>
                      <a:pt x="13414" y="70408"/>
                    </a:cubicBezTo>
                    <a:cubicBezTo>
                      <a:pt x="13122" y="73654"/>
                      <a:pt x="12884" y="76941"/>
                      <a:pt x="12702" y="80265"/>
                    </a:cubicBezTo>
                    <a:cubicBezTo>
                      <a:pt x="12647" y="81925"/>
                      <a:pt x="12592" y="83596"/>
                      <a:pt x="12519" y="85273"/>
                    </a:cubicBezTo>
                    <a:cubicBezTo>
                      <a:pt x="12500" y="86944"/>
                      <a:pt x="12482" y="88624"/>
                      <a:pt x="12446" y="90310"/>
                    </a:cubicBezTo>
                    <a:cubicBezTo>
                      <a:pt x="12482" y="97035"/>
                      <a:pt x="12830" y="103814"/>
                      <a:pt x="13925" y="110367"/>
                    </a:cubicBezTo>
                    <a:cubicBezTo>
                      <a:pt x="14254" y="111985"/>
                      <a:pt x="14455" y="113642"/>
                      <a:pt x="14838" y="115233"/>
                    </a:cubicBezTo>
                    <a:lnTo>
                      <a:pt x="15405" y="117618"/>
                    </a:lnTo>
                    <a:lnTo>
                      <a:pt x="15678" y="118809"/>
                    </a:lnTo>
                    <a:lnTo>
                      <a:pt x="16044" y="119967"/>
                    </a:lnTo>
                    <a:cubicBezTo>
                      <a:pt x="16519" y="121499"/>
                      <a:pt x="16939" y="123068"/>
                      <a:pt x="17541" y="124527"/>
                    </a:cubicBezTo>
                    <a:lnTo>
                      <a:pt x="18363" y="126753"/>
                    </a:lnTo>
                    <a:lnTo>
                      <a:pt x="18418" y="126892"/>
                    </a:lnTo>
                    <a:cubicBezTo>
                      <a:pt x="18491" y="127062"/>
                      <a:pt x="18345" y="126737"/>
                      <a:pt x="18381" y="126797"/>
                    </a:cubicBezTo>
                    <a:lnTo>
                      <a:pt x="18418" y="126872"/>
                    </a:lnTo>
                    <a:lnTo>
                      <a:pt x="18546" y="127173"/>
                    </a:lnTo>
                    <a:lnTo>
                      <a:pt x="18820" y="127772"/>
                    </a:lnTo>
                    <a:lnTo>
                      <a:pt x="19368" y="128967"/>
                    </a:lnTo>
                    <a:cubicBezTo>
                      <a:pt x="20829" y="132134"/>
                      <a:pt x="22217" y="135419"/>
                      <a:pt x="23733" y="138196"/>
                    </a:cubicBezTo>
                    <a:cubicBezTo>
                      <a:pt x="24463" y="139640"/>
                      <a:pt x="25194" y="141079"/>
                      <a:pt x="25924" y="142508"/>
                    </a:cubicBezTo>
                    <a:cubicBezTo>
                      <a:pt x="26728" y="143932"/>
                      <a:pt x="27531" y="145351"/>
                      <a:pt x="28317" y="146754"/>
                    </a:cubicBezTo>
                    <a:cubicBezTo>
                      <a:pt x="29139" y="148153"/>
                      <a:pt x="29869" y="149583"/>
                      <a:pt x="30728" y="150922"/>
                    </a:cubicBezTo>
                    <a:cubicBezTo>
                      <a:pt x="31568" y="152266"/>
                      <a:pt x="32408" y="153606"/>
                      <a:pt x="33230" y="154942"/>
                    </a:cubicBezTo>
                    <a:cubicBezTo>
                      <a:pt x="34801" y="157646"/>
                      <a:pt x="36627" y="160103"/>
                      <a:pt x="38252" y="162621"/>
                    </a:cubicBezTo>
                    <a:cubicBezTo>
                      <a:pt x="39896" y="165116"/>
                      <a:pt x="41667" y="167425"/>
                      <a:pt x="43275" y="169750"/>
                    </a:cubicBezTo>
                    <a:cubicBezTo>
                      <a:pt x="44992" y="172005"/>
                      <a:pt x="46654" y="174182"/>
                      <a:pt x="48243" y="176273"/>
                    </a:cubicBezTo>
                    <a:cubicBezTo>
                      <a:pt x="51494" y="180405"/>
                      <a:pt x="54562" y="184158"/>
                      <a:pt x="57374" y="187407"/>
                    </a:cubicBezTo>
                    <a:cubicBezTo>
                      <a:pt x="58087" y="188225"/>
                      <a:pt x="58762" y="189014"/>
                      <a:pt x="59420" y="189778"/>
                    </a:cubicBezTo>
                    <a:cubicBezTo>
                      <a:pt x="60096" y="190530"/>
                      <a:pt x="60735" y="191257"/>
                      <a:pt x="61356" y="191955"/>
                    </a:cubicBezTo>
                    <a:cubicBezTo>
                      <a:pt x="62598" y="193361"/>
                      <a:pt x="63767" y="194621"/>
                      <a:pt x="64826" y="195766"/>
                    </a:cubicBezTo>
                    <a:cubicBezTo>
                      <a:pt x="66926" y="198051"/>
                      <a:pt x="68606" y="199846"/>
                      <a:pt x="69794" y="201039"/>
                    </a:cubicBezTo>
                    <a:cubicBezTo>
                      <a:pt x="70981" y="202237"/>
                      <a:pt x="71602" y="202876"/>
                      <a:pt x="71602" y="202876"/>
                    </a:cubicBezTo>
                    <a:cubicBezTo>
                      <a:pt x="71602" y="202876"/>
                      <a:pt x="70798" y="202469"/>
                      <a:pt x="69337" y="201618"/>
                    </a:cubicBezTo>
                    <a:cubicBezTo>
                      <a:pt x="67894" y="200749"/>
                      <a:pt x="65758" y="199499"/>
                      <a:pt x="63146" y="197713"/>
                    </a:cubicBezTo>
                    <a:cubicBezTo>
                      <a:pt x="61831" y="196844"/>
                      <a:pt x="60406" y="195836"/>
                      <a:pt x="58872" y="194705"/>
                    </a:cubicBezTo>
                    <a:cubicBezTo>
                      <a:pt x="57320" y="193607"/>
                      <a:pt x="55694" y="192329"/>
                      <a:pt x="53959" y="190968"/>
                    </a:cubicBezTo>
                    <a:cubicBezTo>
                      <a:pt x="50507" y="188247"/>
                      <a:pt x="46745" y="184974"/>
                      <a:pt x="42763" y="181254"/>
                    </a:cubicBezTo>
                    <a:cubicBezTo>
                      <a:pt x="40791" y="179376"/>
                      <a:pt x="38819" y="177344"/>
                      <a:pt x="36736" y="175256"/>
                    </a:cubicBezTo>
                    <a:cubicBezTo>
                      <a:pt x="35750" y="174171"/>
                      <a:pt x="34728" y="173068"/>
                      <a:pt x="33705" y="171947"/>
                    </a:cubicBezTo>
                    <a:cubicBezTo>
                      <a:pt x="32700" y="170814"/>
                      <a:pt x="31622" y="169697"/>
                      <a:pt x="30637" y="168482"/>
                    </a:cubicBezTo>
                    <a:cubicBezTo>
                      <a:pt x="29632" y="167273"/>
                      <a:pt x="28609" y="166048"/>
                      <a:pt x="27586" y="164809"/>
                    </a:cubicBezTo>
                    <a:cubicBezTo>
                      <a:pt x="27075" y="164183"/>
                      <a:pt x="26546" y="163567"/>
                      <a:pt x="26052" y="162921"/>
                    </a:cubicBezTo>
                    <a:cubicBezTo>
                      <a:pt x="25559" y="162269"/>
                      <a:pt x="25066" y="161615"/>
                      <a:pt x="24573" y="160956"/>
                    </a:cubicBezTo>
                    <a:cubicBezTo>
                      <a:pt x="23568" y="159641"/>
                      <a:pt x="22564" y="158297"/>
                      <a:pt x="21577" y="156934"/>
                    </a:cubicBezTo>
                    <a:cubicBezTo>
                      <a:pt x="20555" y="155583"/>
                      <a:pt x="19660" y="154125"/>
                      <a:pt x="18692" y="152704"/>
                    </a:cubicBezTo>
                    <a:cubicBezTo>
                      <a:pt x="17742" y="151261"/>
                      <a:pt x="16756" y="149840"/>
                      <a:pt x="15825" y="148343"/>
                    </a:cubicBezTo>
                    <a:cubicBezTo>
                      <a:pt x="14930" y="146796"/>
                      <a:pt x="14035" y="145238"/>
                      <a:pt x="13122" y="143675"/>
                    </a:cubicBezTo>
                    <a:cubicBezTo>
                      <a:pt x="12245" y="142113"/>
                      <a:pt x="11240" y="140497"/>
                      <a:pt x="10510" y="138970"/>
                    </a:cubicBezTo>
                    <a:cubicBezTo>
                      <a:pt x="9743" y="137416"/>
                      <a:pt x="8957" y="135851"/>
                      <a:pt x="8172" y="134283"/>
                    </a:cubicBezTo>
                    <a:lnTo>
                      <a:pt x="7606" y="133104"/>
                    </a:lnTo>
                    <a:lnTo>
                      <a:pt x="7296" y="132514"/>
                    </a:lnTo>
                    <a:lnTo>
                      <a:pt x="7168" y="132220"/>
                    </a:lnTo>
                    <a:lnTo>
                      <a:pt x="7003" y="131896"/>
                    </a:lnTo>
                    <a:lnTo>
                      <a:pt x="6949" y="131730"/>
                    </a:lnTo>
                    <a:lnTo>
                      <a:pt x="5834" y="129042"/>
                    </a:lnTo>
                    <a:cubicBezTo>
                      <a:pt x="5031" y="127256"/>
                      <a:pt x="4501" y="125407"/>
                      <a:pt x="3917" y="123566"/>
                    </a:cubicBezTo>
                    <a:lnTo>
                      <a:pt x="3478" y="122182"/>
                    </a:lnTo>
                    <a:lnTo>
                      <a:pt x="3113" y="120790"/>
                    </a:lnTo>
                    <a:lnTo>
                      <a:pt x="2437" y="117996"/>
                    </a:lnTo>
                    <a:cubicBezTo>
                      <a:pt x="2182" y="117065"/>
                      <a:pt x="2035" y="116129"/>
                      <a:pt x="1853" y="115194"/>
                    </a:cubicBezTo>
                    <a:lnTo>
                      <a:pt x="1323" y="112385"/>
                    </a:lnTo>
                    <a:cubicBezTo>
                      <a:pt x="154" y="104877"/>
                      <a:pt x="-174" y="97382"/>
                      <a:pt x="82" y="90102"/>
                    </a:cubicBezTo>
                    <a:cubicBezTo>
                      <a:pt x="172" y="88288"/>
                      <a:pt x="264" y="86478"/>
                      <a:pt x="355" y="84681"/>
                    </a:cubicBezTo>
                    <a:cubicBezTo>
                      <a:pt x="520" y="82893"/>
                      <a:pt x="666" y="81116"/>
                      <a:pt x="830" y="79350"/>
                    </a:cubicBezTo>
                    <a:cubicBezTo>
                      <a:pt x="1013" y="77588"/>
                      <a:pt x="1232" y="75845"/>
                      <a:pt x="1433" y="74116"/>
                    </a:cubicBezTo>
                    <a:cubicBezTo>
                      <a:pt x="1652" y="72382"/>
                      <a:pt x="1962" y="70684"/>
                      <a:pt x="2200" y="68991"/>
                    </a:cubicBezTo>
                    <a:cubicBezTo>
                      <a:pt x="3296" y="62237"/>
                      <a:pt x="4720" y="55803"/>
                      <a:pt x="6273" y="49776"/>
                    </a:cubicBezTo>
                    <a:cubicBezTo>
                      <a:pt x="7825" y="43747"/>
                      <a:pt x="9524" y="38129"/>
                      <a:pt x="11277" y="33012"/>
                    </a:cubicBezTo>
                    <a:cubicBezTo>
                      <a:pt x="14765" y="22766"/>
                      <a:pt x="18309" y="14490"/>
                      <a:pt x="20993" y="8803"/>
                    </a:cubicBezTo>
                    <a:cubicBezTo>
                      <a:pt x="22327" y="5954"/>
                      <a:pt x="23477" y="3759"/>
                      <a:pt x="24244" y="2265"/>
                    </a:cubicBezTo>
                    <a:cubicBezTo>
                      <a:pt x="25048" y="774"/>
                      <a:pt x="25504" y="0"/>
                      <a:pt x="25504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8" name="图形 10">
              <a:extLst>
                <a:ext uri="{FF2B5EF4-FFF2-40B4-BE49-F238E27FC236}">
                  <a16:creationId xmlns:a16="http://schemas.microsoft.com/office/drawing/2014/main" id="{8130682B-C40D-6F7D-81B7-64D3D7B65CBF}"/>
                </a:ext>
              </a:extLst>
            </p:cNvPr>
            <p:cNvGrpSpPr/>
            <p:nvPr/>
          </p:nvGrpSpPr>
          <p:grpSpPr>
            <a:xfrm>
              <a:off x="8524425" y="881533"/>
              <a:ext cx="224121" cy="261679"/>
              <a:chOff x="8524425" y="881533"/>
              <a:chExt cx="224121" cy="261679"/>
            </a:xfrm>
          </p:grpSpPr>
          <p:grpSp>
            <p:nvGrpSpPr>
              <p:cNvPr id="1847" name="图形 10">
                <a:extLst>
                  <a:ext uri="{FF2B5EF4-FFF2-40B4-BE49-F238E27FC236}">
                    <a16:creationId xmlns:a16="http://schemas.microsoft.com/office/drawing/2014/main" id="{86FFBAB8-F68A-B629-5F1F-5362F96B9D52}"/>
                  </a:ext>
                </a:extLst>
              </p:cNvPr>
              <p:cNvGrpSpPr/>
              <p:nvPr/>
            </p:nvGrpSpPr>
            <p:grpSpPr>
              <a:xfrm>
                <a:off x="8524425" y="955658"/>
                <a:ext cx="224121" cy="187554"/>
                <a:chOff x="8524425" y="955658"/>
                <a:chExt cx="224121" cy="187554"/>
              </a:xfrm>
            </p:grpSpPr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3BE86CC8-B198-6B5D-1CC6-783E64BDB5C0}"/>
                    </a:ext>
                  </a:extLst>
                </p:cNvPr>
                <p:cNvSpPr/>
                <p:nvPr/>
              </p:nvSpPr>
              <p:spPr>
                <a:xfrm>
                  <a:off x="8524425" y="955658"/>
                  <a:ext cx="151807" cy="179820"/>
                </a:xfrm>
                <a:custGeom>
                  <a:avLst/>
                  <a:gdLst>
                    <a:gd name="connsiteX0" fmla="*/ 151808 w 151807"/>
                    <a:gd name="connsiteY0" fmla="*/ 37667 h 179820"/>
                    <a:gd name="connsiteX1" fmla="*/ 62499 w 151807"/>
                    <a:gd name="connsiteY1" fmla="*/ 0 h 179820"/>
                    <a:gd name="connsiteX2" fmla="*/ 0 w 151807"/>
                    <a:gd name="connsiteY2" fmla="*/ 102691 h 179820"/>
                    <a:gd name="connsiteX3" fmla="*/ 134914 w 151807"/>
                    <a:gd name="connsiteY3" fmla="*/ 179820 h 17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07" h="179820">
                      <a:moveTo>
                        <a:pt x="151808" y="37667"/>
                      </a:moveTo>
                      <a:lnTo>
                        <a:pt x="62499" y="0"/>
                      </a:lnTo>
                      <a:lnTo>
                        <a:pt x="0" y="102691"/>
                      </a:lnTo>
                      <a:lnTo>
                        <a:pt x="134914" y="179820"/>
                      </a:ln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50" name="图形 10">
                  <a:extLst>
                    <a:ext uri="{FF2B5EF4-FFF2-40B4-BE49-F238E27FC236}">
                      <a16:creationId xmlns:a16="http://schemas.microsoft.com/office/drawing/2014/main" id="{ECB10983-0244-F62D-926A-63B4E5F923B7}"/>
                    </a:ext>
                  </a:extLst>
                </p:cNvPr>
                <p:cNvGrpSpPr/>
                <p:nvPr/>
              </p:nvGrpSpPr>
              <p:grpSpPr>
                <a:xfrm>
                  <a:off x="8628961" y="990608"/>
                  <a:ext cx="119586" cy="152604"/>
                  <a:chOff x="8628961" y="990608"/>
                  <a:chExt cx="119586" cy="152604"/>
                </a:xfrm>
              </p:grpSpPr>
              <p:sp>
                <p:nvSpPr>
                  <p:cNvPr id="1851" name="任意多边形: 形状 1850">
                    <a:extLst>
                      <a:ext uri="{FF2B5EF4-FFF2-40B4-BE49-F238E27FC236}">
                        <a16:creationId xmlns:a16="http://schemas.microsoft.com/office/drawing/2014/main" id="{418ED24D-3EED-41A9-E7CB-040F38A1484E}"/>
                      </a:ext>
                    </a:extLst>
                  </p:cNvPr>
                  <p:cNvSpPr/>
                  <p:nvPr/>
                </p:nvSpPr>
                <p:spPr>
                  <a:xfrm>
                    <a:off x="8628961" y="990608"/>
                    <a:ext cx="99049" cy="150840"/>
                  </a:xfrm>
                  <a:custGeom>
                    <a:avLst/>
                    <a:gdLst>
                      <a:gd name="connsiteX0" fmla="*/ 99050 w 99049"/>
                      <a:gd name="connsiteY0" fmla="*/ 7427 h 150840"/>
                      <a:gd name="connsiteX1" fmla="*/ 32680 w 99049"/>
                      <a:gd name="connsiteY1" fmla="*/ 11400 h 150840"/>
                      <a:gd name="connsiteX2" fmla="*/ 41172 w 99049"/>
                      <a:gd name="connsiteY2" fmla="*/ 150841 h 150840"/>
                      <a:gd name="connsiteX3" fmla="*/ 99050 w 99049"/>
                      <a:gd name="connsiteY3" fmla="*/ 7427 h 15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49" h="150840">
                        <a:moveTo>
                          <a:pt x="99050" y="7427"/>
                        </a:moveTo>
                        <a:cubicBezTo>
                          <a:pt x="99050" y="7427"/>
                          <a:pt x="51710" y="-11680"/>
                          <a:pt x="32680" y="11400"/>
                        </a:cubicBezTo>
                        <a:cubicBezTo>
                          <a:pt x="13649" y="34485"/>
                          <a:pt x="-34494" y="112206"/>
                          <a:pt x="41172" y="150841"/>
                        </a:cubicBezTo>
                        <a:lnTo>
                          <a:pt x="99050" y="7427"/>
                        </a:lnTo>
                        <a:close/>
                      </a:path>
                    </a:pathLst>
                  </a:custGeom>
                  <a:solidFill>
                    <a:srgbClr val="966E2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2" name="任意多边形: 形状 1851">
                    <a:extLst>
                      <a:ext uri="{FF2B5EF4-FFF2-40B4-BE49-F238E27FC236}">
                        <a16:creationId xmlns:a16="http://schemas.microsoft.com/office/drawing/2014/main" id="{CBBED109-41CA-28F0-82EB-579AE5C2E350}"/>
                      </a:ext>
                    </a:extLst>
                  </p:cNvPr>
                  <p:cNvSpPr/>
                  <p:nvPr/>
                </p:nvSpPr>
                <p:spPr>
                  <a:xfrm>
                    <a:off x="8649176" y="996106"/>
                    <a:ext cx="99370" cy="147105"/>
                  </a:xfrm>
                  <a:custGeom>
                    <a:avLst/>
                    <a:gdLst>
                      <a:gd name="connsiteX0" fmla="*/ 9304 w 99370"/>
                      <a:gd name="connsiteY0" fmla="*/ 57253 h 147105"/>
                      <a:gd name="connsiteX1" fmla="*/ 78633 w 99370"/>
                      <a:gd name="connsiteY1" fmla="*/ 1845 h 147105"/>
                      <a:gd name="connsiteX2" fmla="*/ 90066 w 99370"/>
                      <a:gd name="connsiteY2" fmla="*/ 89852 h 147105"/>
                      <a:gd name="connsiteX3" fmla="*/ 20737 w 99370"/>
                      <a:gd name="connsiteY3" fmla="*/ 145260 h 147105"/>
                      <a:gd name="connsiteX4" fmla="*/ 9304 w 99370"/>
                      <a:gd name="connsiteY4" fmla="*/ 57253 h 14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370" h="147105">
                        <a:moveTo>
                          <a:pt x="9304" y="57253"/>
                        </a:moveTo>
                        <a:cubicBezTo>
                          <a:pt x="25285" y="17652"/>
                          <a:pt x="56333" y="-7156"/>
                          <a:pt x="78633" y="1845"/>
                        </a:cubicBezTo>
                        <a:cubicBezTo>
                          <a:pt x="100933" y="10845"/>
                          <a:pt x="106047" y="50247"/>
                          <a:pt x="90066" y="89852"/>
                        </a:cubicBezTo>
                        <a:cubicBezTo>
                          <a:pt x="74085" y="129456"/>
                          <a:pt x="43037" y="154264"/>
                          <a:pt x="20737" y="145260"/>
                        </a:cubicBezTo>
                        <a:cubicBezTo>
                          <a:pt x="-1562" y="136258"/>
                          <a:pt x="-6676" y="96856"/>
                          <a:pt x="9304" y="5725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48" name="任意多边形: 形状 1847">
                <a:extLst>
                  <a:ext uri="{FF2B5EF4-FFF2-40B4-BE49-F238E27FC236}">
                    <a16:creationId xmlns:a16="http://schemas.microsoft.com/office/drawing/2014/main" id="{EAE6A2C5-8D98-F4CF-47B8-A7F675A84A79}"/>
                  </a:ext>
                </a:extLst>
              </p:cNvPr>
              <p:cNvSpPr/>
              <p:nvPr/>
            </p:nvSpPr>
            <p:spPr>
              <a:xfrm>
                <a:off x="8550397" y="881533"/>
                <a:ext cx="71608" cy="202878"/>
              </a:xfrm>
              <a:custGeom>
                <a:avLst/>
                <a:gdLst>
                  <a:gd name="connsiteX0" fmla="*/ 46116 w 71608"/>
                  <a:gd name="connsiteY0" fmla="*/ 0 h 202878"/>
                  <a:gd name="connsiteX1" fmla="*/ 47358 w 71608"/>
                  <a:gd name="connsiteY1" fmla="*/ 2267 h 202878"/>
                  <a:gd name="connsiteX2" fmla="*/ 50627 w 71608"/>
                  <a:gd name="connsiteY2" fmla="*/ 8805 h 202878"/>
                  <a:gd name="connsiteX3" fmla="*/ 60343 w 71608"/>
                  <a:gd name="connsiteY3" fmla="*/ 33013 h 202878"/>
                  <a:gd name="connsiteX4" fmla="*/ 65347 w 71608"/>
                  <a:gd name="connsiteY4" fmla="*/ 49778 h 202878"/>
                  <a:gd name="connsiteX5" fmla="*/ 69402 w 71608"/>
                  <a:gd name="connsiteY5" fmla="*/ 68993 h 202878"/>
                  <a:gd name="connsiteX6" fmla="*/ 70169 w 71608"/>
                  <a:gd name="connsiteY6" fmla="*/ 74118 h 202878"/>
                  <a:gd name="connsiteX7" fmla="*/ 70772 w 71608"/>
                  <a:gd name="connsiteY7" fmla="*/ 79352 h 202878"/>
                  <a:gd name="connsiteX8" fmla="*/ 71264 w 71608"/>
                  <a:gd name="connsiteY8" fmla="*/ 84683 h 202878"/>
                  <a:gd name="connsiteX9" fmla="*/ 71520 w 71608"/>
                  <a:gd name="connsiteY9" fmla="*/ 90104 h 202878"/>
                  <a:gd name="connsiteX10" fmla="*/ 70278 w 71608"/>
                  <a:gd name="connsiteY10" fmla="*/ 112387 h 202878"/>
                  <a:gd name="connsiteX11" fmla="*/ 69767 w 71608"/>
                  <a:gd name="connsiteY11" fmla="*/ 115196 h 202878"/>
                  <a:gd name="connsiteX12" fmla="*/ 69182 w 71608"/>
                  <a:gd name="connsiteY12" fmla="*/ 117998 h 202878"/>
                  <a:gd name="connsiteX13" fmla="*/ 68489 w 71608"/>
                  <a:gd name="connsiteY13" fmla="*/ 120792 h 202878"/>
                  <a:gd name="connsiteX14" fmla="*/ 68141 w 71608"/>
                  <a:gd name="connsiteY14" fmla="*/ 122184 h 202878"/>
                  <a:gd name="connsiteX15" fmla="*/ 67703 w 71608"/>
                  <a:gd name="connsiteY15" fmla="*/ 123568 h 202878"/>
                  <a:gd name="connsiteX16" fmla="*/ 65785 w 71608"/>
                  <a:gd name="connsiteY16" fmla="*/ 129044 h 202878"/>
                  <a:gd name="connsiteX17" fmla="*/ 64671 w 71608"/>
                  <a:gd name="connsiteY17" fmla="*/ 131732 h 202878"/>
                  <a:gd name="connsiteX18" fmla="*/ 64598 w 71608"/>
                  <a:gd name="connsiteY18" fmla="*/ 131898 h 202878"/>
                  <a:gd name="connsiteX19" fmla="*/ 64452 w 71608"/>
                  <a:gd name="connsiteY19" fmla="*/ 132222 h 202878"/>
                  <a:gd name="connsiteX20" fmla="*/ 64306 w 71608"/>
                  <a:gd name="connsiteY20" fmla="*/ 132516 h 202878"/>
                  <a:gd name="connsiteX21" fmla="*/ 64014 w 71608"/>
                  <a:gd name="connsiteY21" fmla="*/ 133106 h 202878"/>
                  <a:gd name="connsiteX22" fmla="*/ 63430 w 71608"/>
                  <a:gd name="connsiteY22" fmla="*/ 134285 h 202878"/>
                  <a:gd name="connsiteX23" fmla="*/ 61110 w 71608"/>
                  <a:gd name="connsiteY23" fmla="*/ 138972 h 202878"/>
                  <a:gd name="connsiteX24" fmla="*/ 58480 w 71608"/>
                  <a:gd name="connsiteY24" fmla="*/ 143676 h 202878"/>
                  <a:gd name="connsiteX25" fmla="*/ 55777 w 71608"/>
                  <a:gd name="connsiteY25" fmla="*/ 148345 h 202878"/>
                  <a:gd name="connsiteX26" fmla="*/ 52910 w 71608"/>
                  <a:gd name="connsiteY26" fmla="*/ 152706 h 202878"/>
                  <a:gd name="connsiteX27" fmla="*/ 50042 w 71608"/>
                  <a:gd name="connsiteY27" fmla="*/ 156936 h 202878"/>
                  <a:gd name="connsiteX28" fmla="*/ 47047 w 71608"/>
                  <a:gd name="connsiteY28" fmla="*/ 160958 h 202878"/>
                  <a:gd name="connsiteX29" fmla="*/ 45568 w 71608"/>
                  <a:gd name="connsiteY29" fmla="*/ 162923 h 202878"/>
                  <a:gd name="connsiteX30" fmla="*/ 44033 w 71608"/>
                  <a:gd name="connsiteY30" fmla="*/ 164811 h 202878"/>
                  <a:gd name="connsiteX31" fmla="*/ 40984 w 71608"/>
                  <a:gd name="connsiteY31" fmla="*/ 168484 h 202878"/>
                  <a:gd name="connsiteX32" fmla="*/ 37897 w 71608"/>
                  <a:gd name="connsiteY32" fmla="*/ 171949 h 202878"/>
                  <a:gd name="connsiteX33" fmla="*/ 34865 w 71608"/>
                  <a:gd name="connsiteY33" fmla="*/ 175258 h 202878"/>
                  <a:gd name="connsiteX34" fmla="*/ 28838 w 71608"/>
                  <a:gd name="connsiteY34" fmla="*/ 181256 h 202878"/>
                  <a:gd name="connsiteX35" fmla="*/ 17643 w 71608"/>
                  <a:gd name="connsiteY35" fmla="*/ 190970 h 202878"/>
                  <a:gd name="connsiteX36" fmla="*/ 12730 w 71608"/>
                  <a:gd name="connsiteY36" fmla="*/ 194707 h 202878"/>
                  <a:gd name="connsiteX37" fmla="*/ 8456 w 71608"/>
                  <a:gd name="connsiteY37" fmla="*/ 197715 h 202878"/>
                  <a:gd name="connsiteX38" fmla="*/ 2265 w 71608"/>
                  <a:gd name="connsiteY38" fmla="*/ 201620 h 202878"/>
                  <a:gd name="connsiteX39" fmla="*/ 0 w 71608"/>
                  <a:gd name="connsiteY39" fmla="*/ 202878 h 202878"/>
                  <a:gd name="connsiteX40" fmla="*/ 1808 w 71608"/>
                  <a:gd name="connsiteY40" fmla="*/ 201041 h 202878"/>
                  <a:gd name="connsiteX41" fmla="*/ 6794 w 71608"/>
                  <a:gd name="connsiteY41" fmla="*/ 195768 h 202878"/>
                  <a:gd name="connsiteX42" fmla="*/ 10246 w 71608"/>
                  <a:gd name="connsiteY42" fmla="*/ 191956 h 202878"/>
                  <a:gd name="connsiteX43" fmla="*/ 12182 w 71608"/>
                  <a:gd name="connsiteY43" fmla="*/ 189779 h 202878"/>
                  <a:gd name="connsiteX44" fmla="*/ 14227 w 71608"/>
                  <a:gd name="connsiteY44" fmla="*/ 187409 h 202878"/>
                  <a:gd name="connsiteX45" fmla="*/ 23377 w 71608"/>
                  <a:gd name="connsiteY45" fmla="*/ 176275 h 202878"/>
                  <a:gd name="connsiteX46" fmla="*/ 28326 w 71608"/>
                  <a:gd name="connsiteY46" fmla="*/ 169752 h 202878"/>
                  <a:gd name="connsiteX47" fmla="*/ 33367 w 71608"/>
                  <a:gd name="connsiteY47" fmla="*/ 162623 h 202878"/>
                  <a:gd name="connsiteX48" fmla="*/ 38390 w 71608"/>
                  <a:gd name="connsiteY48" fmla="*/ 154943 h 202878"/>
                  <a:gd name="connsiteX49" fmla="*/ 40874 w 71608"/>
                  <a:gd name="connsiteY49" fmla="*/ 150924 h 202878"/>
                  <a:gd name="connsiteX50" fmla="*/ 43285 w 71608"/>
                  <a:gd name="connsiteY50" fmla="*/ 146756 h 202878"/>
                  <a:gd name="connsiteX51" fmla="*/ 45677 w 71608"/>
                  <a:gd name="connsiteY51" fmla="*/ 142509 h 202878"/>
                  <a:gd name="connsiteX52" fmla="*/ 47887 w 71608"/>
                  <a:gd name="connsiteY52" fmla="*/ 138197 h 202878"/>
                  <a:gd name="connsiteX53" fmla="*/ 52252 w 71608"/>
                  <a:gd name="connsiteY53" fmla="*/ 128969 h 202878"/>
                  <a:gd name="connsiteX54" fmla="*/ 52782 w 71608"/>
                  <a:gd name="connsiteY54" fmla="*/ 127774 h 202878"/>
                  <a:gd name="connsiteX55" fmla="*/ 53056 w 71608"/>
                  <a:gd name="connsiteY55" fmla="*/ 127175 h 202878"/>
                  <a:gd name="connsiteX56" fmla="*/ 53202 w 71608"/>
                  <a:gd name="connsiteY56" fmla="*/ 126874 h 202878"/>
                  <a:gd name="connsiteX57" fmla="*/ 53238 w 71608"/>
                  <a:gd name="connsiteY57" fmla="*/ 126799 h 202878"/>
                  <a:gd name="connsiteX58" fmla="*/ 53184 w 71608"/>
                  <a:gd name="connsiteY58" fmla="*/ 126894 h 202878"/>
                  <a:gd name="connsiteX59" fmla="*/ 53238 w 71608"/>
                  <a:gd name="connsiteY59" fmla="*/ 126755 h 202878"/>
                  <a:gd name="connsiteX60" fmla="*/ 54060 w 71608"/>
                  <a:gd name="connsiteY60" fmla="*/ 124529 h 202878"/>
                  <a:gd name="connsiteX61" fmla="*/ 55576 w 71608"/>
                  <a:gd name="connsiteY61" fmla="*/ 119968 h 202878"/>
                  <a:gd name="connsiteX62" fmla="*/ 55923 w 71608"/>
                  <a:gd name="connsiteY62" fmla="*/ 118811 h 202878"/>
                  <a:gd name="connsiteX63" fmla="*/ 56215 w 71608"/>
                  <a:gd name="connsiteY63" fmla="*/ 117620 h 202878"/>
                  <a:gd name="connsiteX64" fmla="*/ 56781 w 71608"/>
                  <a:gd name="connsiteY64" fmla="*/ 115234 h 202878"/>
                  <a:gd name="connsiteX65" fmla="*/ 57676 w 71608"/>
                  <a:gd name="connsiteY65" fmla="*/ 110369 h 202878"/>
                  <a:gd name="connsiteX66" fmla="*/ 59156 w 71608"/>
                  <a:gd name="connsiteY66" fmla="*/ 90312 h 202878"/>
                  <a:gd name="connsiteX67" fmla="*/ 59083 w 71608"/>
                  <a:gd name="connsiteY67" fmla="*/ 85275 h 202878"/>
                  <a:gd name="connsiteX68" fmla="*/ 58900 w 71608"/>
                  <a:gd name="connsiteY68" fmla="*/ 80267 h 202878"/>
                  <a:gd name="connsiteX69" fmla="*/ 58206 w 71608"/>
                  <a:gd name="connsiteY69" fmla="*/ 70410 h 202878"/>
                  <a:gd name="connsiteX70" fmla="*/ 55960 w 71608"/>
                  <a:gd name="connsiteY70" fmla="*/ 51679 h 202878"/>
                  <a:gd name="connsiteX71" fmla="*/ 53202 w 71608"/>
                  <a:gd name="connsiteY71" fmla="*/ 34860 h 202878"/>
                  <a:gd name="connsiteX72" fmla="*/ 48198 w 71608"/>
                  <a:gd name="connsiteY72" fmla="*/ 9623 h 202878"/>
                  <a:gd name="connsiteX73" fmla="*/ 46682 w 71608"/>
                  <a:gd name="connsiteY73" fmla="*/ 2520 h 202878"/>
                  <a:gd name="connsiteX74" fmla="*/ 46116 w 71608"/>
                  <a:gd name="connsiteY74" fmla="*/ 0 h 20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1608" h="202878">
                    <a:moveTo>
                      <a:pt x="46116" y="0"/>
                    </a:moveTo>
                    <a:cubicBezTo>
                      <a:pt x="46116" y="0"/>
                      <a:pt x="46572" y="776"/>
                      <a:pt x="47358" y="2267"/>
                    </a:cubicBezTo>
                    <a:cubicBezTo>
                      <a:pt x="48124" y="3762"/>
                      <a:pt x="49294" y="5956"/>
                      <a:pt x="50627" y="8805"/>
                    </a:cubicBezTo>
                    <a:cubicBezTo>
                      <a:pt x="53311" y="14492"/>
                      <a:pt x="56855" y="22767"/>
                      <a:pt x="60343" y="33013"/>
                    </a:cubicBezTo>
                    <a:cubicBezTo>
                      <a:pt x="62078" y="38131"/>
                      <a:pt x="63777" y="43751"/>
                      <a:pt x="65347" y="49778"/>
                    </a:cubicBezTo>
                    <a:cubicBezTo>
                      <a:pt x="66900" y="55805"/>
                      <a:pt x="68324" y="62239"/>
                      <a:pt x="69402" y="68993"/>
                    </a:cubicBezTo>
                    <a:cubicBezTo>
                      <a:pt x="69657" y="70688"/>
                      <a:pt x="69968" y="72386"/>
                      <a:pt x="70169" y="74118"/>
                    </a:cubicBezTo>
                    <a:cubicBezTo>
                      <a:pt x="70369" y="75847"/>
                      <a:pt x="70607" y="77589"/>
                      <a:pt x="70772" y="79352"/>
                    </a:cubicBezTo>
                    <a:cubicBezTo>
                      <a:pt x="70936" y="81120"/>
                      <a:pt x="71100" y="82895"/>
                      <a:pt x="71264" y="84683"/>
                    </a:cubicBezTo>
                    <a:cubicBezTo>
                      <a:pt x="71337" y="86480"/>
                      <a:pt x="71429" y="88290"/>
                      <a:pt x="71520" y="90104"/>
                    </a:cubicBezTo>
                    <a:cubicBezTo>
                      <a:pt x="71794" y="97384"/>
                      <a:pt x="71447" y="104879"/>
                      <a:pt x="70278" y="112387"/>
                    </a:cubicBezTo>
                    <a:lnTo>
                      <a:pt x="69767" y="115196"/>
                    </a:lnTo>
                    <a:cubicBezTo>
                      <a:pt x="69584" y="116131"/>
                      <a:pt x="69438" y="117066"/>
                      <a:pt x="69182" y="117998"/>
                    </a:cubicBezTo>
                    <a:lnTo>
                      <a:pt x="68489" y="120792"/>
                    </a:lnTo>
                    <a:lnTo>
                      <a:pt x="68141" y="122184"/>
                    </a:lnTo>
                    <a:lnTo>
                      <a:pt x="67703" y="123568"/>
                    </a:lnTo>
                    <a:cubicBezTo>
                      <a:pt x="67119" y="125409"/>
                      <a:pt x="66589" y="127257"/>
                      <a:pt x="65785" y="129044"/>
                    </a:cubicBezTo>
                    <a:lnTo>
                      <a:pt x="64671" y="131732"/>
                    </a:lnTo>
                    <a:lnTo>
                      <a:pt x="64598" y="131898"/>
                    </a:lnTo>
                    <a:lnTo>
                      <a:pt x="64452" y="132222"/>
                    </a:lnTo>
                    <a:lnTo>
                      <a:pt x="64306" y="132516"/>
                    </a:lnTo>
                    <a:lnTo>
                      <a:pt x="64014" y="133106"/>
                    </a:lnTo>
                    <a:lnTo>
                      <a:pt x="63430" y="134285"/>
                    </a:lnTo>
                    <a:cubicBezTo>
                      <a:pt x="62662" y="135852"/>
                      <a:pt x="61877" y="137418"/>
                      <a:pt x="61110" y="138972"/>
                    </a:cubicBezTo>
                    <a:cubicBezTo>
                      <a:pt x="60379" y="140500"/>
                      <a:pt x="59375" y="142115"/>
                      <a:pt x="58480" y="143676"/>
                    </a:cubicBezTo>
                    <a:cubicBezTo>
                      <a:pt x="57585" y="145240"/>
                      <a:pt x="56672" y="146798"/>
                      <a:pt x="55777" y="148345"/>
                    </a:cubicBezTo>
                    <a:cubicBezTo>
                      <a:pt x="54845" y="149842"/>
                      <a:pt x="53859" y="151263"/>
                      <a:pt x="52910" y="152706"/>
                    </a:cubicBezTo>
                    <a:cubicBezTo>
                      <a:pt x="51942" y="154127"/>
                      <a:pt x="51047" y="155584"/>
                      <a:pt x="50042" y="156936"/>
                    </a:cubicBezTo>
                    <a:cubicBezTo>
                      <a:pt x="49038" y="158298"/>
                      <a:pt x="48051" y="159643"/>
                      <a:pt x="47047" y="160958"/>
                    </a:cubicBezTo>
                    <a:cubicBezTo>
                      <a:pt x="46554" y="161615"/>
                      <a:pt x="46061" y="162269"/>
                      <a:pt x="45568" y="162923"/>
                    </a:cubicBezTo>
                    <a:cubicBezTo>
                      <a:pt x="45056" y="163569"/>
                      <a:pt x="44527" y="164185"/>
                      <a:pt x="44033" y="164811"/>
                    </a:cubicBezTo>
                    <a:cubicBezTo>
                      <a:pt x="42992" y="166049"/>
                      <a:pt x="41988" y="167275"/>
                      <a:pt x="40984" y="168484"/>
                    </a:cubicBezTo>
                    <a:cubicBezTo>
                      <a:pt x="39997" y="169700"/>
                      <a:pt x="38919" y="170816"/>
                      <a:pt x="37897" y="171949"/>
                    </a:cubicBezTo>
                    <a:cubicBezTo>
                      <a:pt x="36874" y="173070"/>
                      <a:pt x="35870" y="174173"/>
                      <a:pt x="34865" y="175258"/>
                    </a:cubicBezTo>
                    <a:cubicBezTo>
                      <a:pt x="32783" y="177344"/>
                      <a:pt x="30811" y="179378"/>
                      <a:pt x="28838" y="181256"/>
                    </a:cubicBezTo>
                    <a:cubicBezTo>
                      <a:pt x="24857" y="184976"/>
                      <a:pt x="21112" y="188249"/>
                      <a:pt x="17643" y="190970"/>
                    </a:cubicBezTo>
                    <a:cubicBezTo>
                      <a:pt x="15908" y="192331"/>
                      <a:pt x="14300" y="193609"/>
                      <a:pt x="12730" y="194707"/>
                    </a:cubicBezTo>
                    <a:cubicBezTo>
                      <a:pt x="11195" y="195837"/>
                      <a:pt x="9771" y="196846"/>
                      <a:pt x="8456" y="197715"/>
                    </a:cubicBezTo>
                    <a:cubicBezTo>
                      <a:pt x="5863" y="199501"/>
                      <a:pt x="3707" y="200749"/>
                      <a:pt x="2265" y="201620"/>
                    </a:cubicBezTo>
                    <a:cubicBezTo>
                      <a:pt x="803" y="202469"/>
                      <a:pt x="0" y="202878"/>
                      <a:pt x="0" y="202878"/>
                    </a:cubicBezTo>
                    <a:cubicBezTo>
                      <a:pt x="0" y="202878"/>
                      <a:pt x="639" y="202239"/>
                      <a:pt x="1808" y="201041"/>
                    </a:cubicBezTo>
                    <a:cubicBezTo>
                      <a:pt x="2995" y="199848"/>
                      <a:pt x="4675" y="198055"/>
                      <a:pt x="6794" y="195768"/>
                    </a:cubicBezTo>
                    <a:cubicBezTo>
                      <a:pt x="7835" y="194623"/>
                      <a:pt x="9022" y="193363"/>
                      <a:pt x="10246" y="191956"/>
                    </a:cubicBezTo>
                    <a:cubicBezTo>
                      <a:pt x="10867" y="191259"/>
                      <a:pt x="11524" y="190532"/>
                      <a:pt x="12182" y="189779"/>
                    </a:cubicBezTo>
                    <a:cubicBezTo>
                      <a:pt x="12839" y="189016"/>
                      <a:pt x="13515" y="188227"/>
                      <a:pt x="14227" y="187409"/>
                    </a:cubicBezTo>
                    <a:cubicBezTo>
                      <a:pt x="17058" y="184160"/>
                      <a:pt x="20108" y="180407"/>
                      <a:pt x="23377" y="176275"/>
                    </a:cubicBezTo>
                    <a:cubicBezTo>
                      <a:pt x="24966" y="174184"/>
                      <a:pt x="26610" y="172007"/>
                      <a:pt x="28326" y="169752"/>
                    </a:cubicBezTo>
                    <a:cubicBezTo>
                      <a:pt x="29934" y="167427"/>
                      <a:pt x="31705" y="165120"/>
                      <a:pt x="33367" y="162623"/>
                    </a:cubicBezTo>
                    <a:cubicBezTo>
                      <a:pt x="34975" y="160107"/>
                      <a:pt x="36819" y="157648"/>
                      <a:pt x="38390" y="154943"/>
                    </a:cubicBezTo>
                    <a:cubicBezTo>
                      <a:pt x="39194" y="153608"/>
                      <a:pt x="40034" y="152268"/>
                      <a:pt x="40874" y="150924"/>
                    </a:cubicBezTo>
                    <a:cubicBezTo>
                      <a:pt x="41732" y="149585"/>
                      <a:pt x="42463" y="148155"/>
                      <a:pt x="43285" y="146756"/>
                    </a:cubicBezTo>
                    <a:cubicBezTo>
                      <a:pt x="44070" y="145353"/>
                      <a:pt x="44873" y="143934"/>
                      <a:pt x="45677" y="142509"/>
                    </a:cubicBezTo>
                    <a:cubicBezTo>
                      <a:pt x="46408" y="141081"/>
                      <a:pt x="47138" y="139642"/>
                      <a:pt x="47887" y="138197"/>
                    </a:cubicBezTo>
                    <a:cubicBezTo>
                      <a:pt x="49385" y="135421"/>
                      <a:pt x="50773" y="132136"/>
                      <a:pt x="52252" y="128969"/>
                    </a:cubicBezTo>
                    <a:lnTo>
                      <a:pt x="52782" y="127774"/>
                    </a:lnTo>
                    <a:lnTo>
                      <a:pt x="53056" y="127175"/>
                    </a:lnTo>
                    <a:lnTo>
                      <a:pt x="53202" y="126874"/>
                    </a:lnTo>
                    <a:lnTo>
                      <a:pt x="53238" y="126799"/>
                    </a:lnTo>
                    <a:cubicBezTo>
                      <a:pt x="53257" y="126737"/>
                      <a:pt x="53110" y="127064"/>
                      <a:pt x="53184" y="126894"/>
                    </a:cubicBezTo>
                    <a:lnTo>
                      <a:pt x="53238" y="126755"/>
                    </a:lnTo>
                    <a:lnTo>
                      <a:pt x="54060" y="124529"/>
                    </a:lnTo>
                    <a:cubicBezTo>
                      <a:pt x="54663" y="123070"/>
                      <a:pt x="55083" y="121503"/>
                      <a:pt x="55576" y="119968"/>
                    </a:cubicBezTo>
                    <a:lnTo>
                      <a:pt x="55923" y="118811"/>
                    </a:lnTo>
                    <a:lnTo>
                      <a:pt x="56215" y="117620"/>
                    </a:lnTo>
                    <a:lnTo>
                      <a:pt x="56781" y="115234"/>
                    </a:lnTo>
                    <a:cubicBezTo>
                      <a:pt x="57165" y="113644"/>
                      <a:pt x="57366" y="111987"/>
                      <a:pt x="57676" y="110369"/>
                    </a:cubicBezTo>
                    <a:cubicBezTo>
                      <a:pt x="58772" y="103816"/>
                      <a:pt x="59137" y="97035"/>
                      <a:pt x="59156" y="90312"/>
                    </a:cubicBezTo>
                    <a:cubicBezTo>
                      <a:pt x="59137" y="88626"/>
                      <a:pt x="59119" y="86946"/>
                      <a:pt x="59083" y="85275"/>
                    </a:cubicBezTo>
                    <a:cubicBezTo>
                      <a:pt x="59028" y="83598"/>
                      <a:pt x="58973" y="81927"/>
                      <a:pt x="58900" y="80267"/>
                    </a:cubicBezTo>
                    <a:cubicBezTo>
                      <a:pt x="58717" y="76943"/>
                      <a:pt x="58480" y="73655"/>
                      <a:pt x="58206" y="70410"/>
                    </a:cubicBezTo>
                    <a:cubicBezTo>
                      <a:pt x="57603" y="63926"/>
                      <a:pt x="56836" y="57642"/>
                      <a:pt x="55960" y="51679"/>
                    </a:cubicBezTo>
                    <a:cubicBezTo>
                      <a:pt x="55083" y="45716"/>
                      <a:pt x="54170" y="40067"/>
                      <a:pt x="53202" y="34860"/>
                    </a:cubicBezTo>
                    <a:cubicBezTo>
                      <a:pt x="51321" y="24439"/>
                      <a:pt x="49513" y="15729"/>
                      <a:pt x="48198" y="9623"/>
                    </a:cubicBezTo>
                    <a:cubicBezTo>
                      <a:pt x="47540" y="6575"/>
                      <a:pt x="47047" y="4153"/>
                      <a:pt x="46682" y="2520"/>
                    </a:cubicBezTo>
                    <a:cubicBezTo>
                      <a:pt x="46316" y="875"/>
                      <a:pt x="46116" y="0"/>
                      <a:pt x="46116" y="0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9" name="图形 10">
              <a:extLst>
                <a:ext uri="{FF2B5EF4-FFF2-40B4-BE49-F238E27FC236}">
                  <a16:creationId xmlns:a16="http://schemas.microsoft.com/office/drawing/2014/main" id="{6811D228-2780-D2B2-C403-3DA10EA8B883}"/>
                </a:ext>
              </a:extLst>
            </p:cNvPr>
            <p:cNvGrpSpPr/>
            <p:nvPr/>
          </p:nvGrpSpPr>
          <p:grpSpPr>
            <a:xfrm>
              <a:off x="8176740" y="16818"/>
              <a:ext cx="523764" cy="462790"/>
              <a:chOff x="8176740" y="16818"/>
              <a:chExt cx="523764" cy="462790"/>
            </a:xfrm>
          </p:grpSpPr>
          <p:sp>
            <p:nvSpPr>
              <p:cNvPr id="1738" name="任意多边形: 形状 1737">
                <a:extLst>
                  <a:ext uri="{FF2B5EF4-FFF2-40B4-BE49-F238E27FC236}">
                    <a16:creationId xmlns:a16="http://schemas.microsoft.com/office/drawing/2014/main" id="{46B6708F-0F9C-3309-3F2F-136FCF7B7AB4}"/>
                  </a:ext>
                </a:extLst>
              </p:cNvPr>
              <p:cNvSpPr/>
              <p:nvPr/>
            </p:nvSpPr>
            <p:spPr>
              <a:xfrm>
                <a:off x="8252644" y="125889"/>
                <a:ext cx="371957" cy="353719"/>
              </a:xfrm>
              <a:custGeom>
                <a:avLst/>
                <a:gdLst>
                  <a:gd name="connsiteX0" fmla="*/ 371957 w 371957"/>
                  <a:gd name="connsiteY0" fmla="*/ 190273 h 353719"/>
                  <a:gd name="connsiteX1" fmla="*/ 367227 w 371957"/>
                  <a:gd name="connsiteY1" fmla="*/ 220665 h 353719"/>
                  <a:gd name="connsiteX2" fmla="*/ 337457 w 371957"/>
                  <a:gd name="connsiteY2" fmla="*/ 273027 h 353719"/>
                  <a:gd name="connsiteX3" fmla="*/ 259819 w 371957"/>
                  <a:gd name="connsiteY3" fmla="*/ 328086 h 353719"/>
                  <a:gd name="connsiteX4" fmla="*/ 185978 w 371957"/>
                  <a:gd name="connsiteY4" fmla="*/ 353719 h 353719"/>
                  <a:gd name="connsiteX5" fmla="*/ 112139 w 371957"/>
                  <a:gd name="connsiteY5" fmla="*/ 328086 h 353719"/>
                  <a:gd name="connsiteX6" fmla="*/ 34500 w 371957"/>
                  <a:gd name="connsiteY6" fmla="*/ 273027 h 353719"/>
                  <a:gd name="connsiteX7" fmla="*/ 18 w 371957"/>
                  <a:gd name="connsiteY7" fmla="*/ 192006 h 353719"/>
                  <a:gd name="connsiteX8" fmla="*/ 0 w 371957"/>
                  <a:gd name="connsiteY8" fmla="*/ 190274 h 353719"/>
                  <a:gd name="connsiteX9" fmla="*/ 10922 w 371957"/>
                  <a:gd name="connsiteY9" fmla="*/ 144778 h 353719"/>
                  <a:gd name="connsiteX10" fmla="*/ 68945 w 371957"/>
                  <a:gd name="connsiteY10" fmla="*/ 66045 h 353719"/>
                  <a:gd name="connsiteX11" fmla="*/ 93857 w 371957"/>
                  <a:gd name="connsiteY11" fmla="*/ 37996 h 353719"/>
                  <a:gd name="connsiteX12" fmla="*/ 126202 w 371957"/>
                  <a:gd name="connsiteY12" fmla="*/ 14012 h 353719"/>
                  <a:gd name="connsiteX13" fmla="*/ 185978 w 371957"/>
                  <a:gd name="connsiteY13" fmla="*/ 0 h 353719"/>
                  <a:gd name="connsiteX14" fmla="*/ 336015 w 371957"/>
                  <a:gd name="connsiteY14" fmla="*/ 105325 h 353719"/>
                  <a:gd name="connsiteX15" fmla="*/ 357383 w 371957"/>
                  <a:gd name="connsiteY15" fmla="*/ 134450 h 353719"/>
                  <a:gd name="connsiteX16" fmla="*/ 366460 w 371957"/>
                  <a:gd name="connsiteY16" fmla="*/ 155562 h 353719"/>
                  <a:gd name="connsiteX17" fmla="*/ 370295 w 371957"/>
                  <a:gd name="connsiteY17" fmla="*/ 171132 h 353719"/>
                  <a:gd name="connsiteX18" fmla="*/ 371957 w 371957"/>
                  <a:gd name="connsiteY18" fmla="*/ 190273 h 35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957" h="353719">
                    <a:moveTo>
                      <a:pt x="371957" y="190273"/>
                    </a:moveTo>
                    <a:cubicBezTo>
                      <a:pt x="371957" y="200429"/>
                      <a:pt x="370295" y="210627"/>
                      <a:pt x="367227" y="220665"/>
                    </a:cubicBezTo>
                    <a:cubicBezTo>
                      <a:pt x="361584" y="239088"/>
                      <a:pt x="351173" y="256973"/>
                      <a:pt x="337457" y="273027"/>
                    </a:cubicBezTo>
                    <a:cubicBezTo>
                      <a:pt x="317185" y="296801"/>
                      <a:pt x="289698" y="316555"/>
                      <a:pt x="259819" y="328086"/>
                    </a:cubicBezTo>
                    <a:cubicBezTo>
                      <a:pt x="238231" y="343965"/>
                      <a:pt x="218141" y="353719"/>
                      <a:pt x="185978" y="353719"/>
                    </a:cubicBezTo>
                    <a:cubicBezTo>
                      <a:pt x="153816" y="353719"/>
                      <a:pt x="133726" y="343965"/>
                      <a:pt x="112139" y="328086"/>
                    </a:cubicBezTo>
                    <a:cubicBezTo>
                      <a:pt x="82259" y="316555"/>
                      <a:pt x="54773" y="296801"/>
                      <a:pt x="34500" y="273027"/>
                    </a:cubicBezTo>
                    <a:cubicBezTo>
                      <a:pt x="13753" y="248734"/>
                      <a:pt x="548" y="220219"/>
                      <a:pt x="18" y="192006"/>
                    </a:cubicBezTo>
                    <a:cubicBezTo>
                      <a:pt x="18" y="191432"/>
                      <a:pt x="0" y="190848"/>
                      <a:pt x="0" y="190274"/>
                    </a:cubicBezTo>
                    <a:cubicBezTo>
                      <a:pt x="0" y="173738"/>
                      <a:pt x="4164" y="158817"/>
                      <a:pt x="10922" y="144778"/>
                    </a:cubicBezTo>
                    <a:cubicBezTo>
                      <a:pt x="24290" y="116895"/>
                      <a:pt x="47796" y="92518"/>
                      <a:pt x="68945" y="66045"/>
                    </a:cubicBezTo>
                    <a:cubicBezTo>
                      <a:pt x="76798" y="56201"/>
                      <a:pt x="84944" y="46638"/>
                      <a:pt x="93857" y="37996"/>
                    </a:cubicBezTo>
                    <a:cubicBezTo>
                      <a:pt x="103500" y="28679"/>
                      <a:pt x="114056" y="20421"/>
                      <a:pt x="126202" y="14012"/>
                    </a:cubicBezTo>
                    <a:cubicBezTo>
                      <a:pt x="142657" y="5315"/>
                      <a:pt x="162035" y="0"/>
                      <a:pt x="185978" y="0"/>
                    </a:cubicBezTo>
                    <a:cubicBezTo>
                      <a:pt x="266248" y="0"/>
                      <a:pt x="295104" y="62480"/>
                      <a:pt x="336015" y="105325"/>
                    </a:cubicBezTo>
                    <a:cubicBezTo>
                      <a:pt x="344635" y="114349"/>
                      <a:pt x="351794" y="124149"/>
                      <a:pt x="357383" y="134450"/>
                    </a:cubicBezTo>
                    <a:cubicBezTo>
                      <a:pt x="361109" y="141288"/>
                      <a:pt x="364140" y="148352"/>
                      <a:pt x="366460" y="155562"/>
                    </a:cubicBezTo>
                    <a:cubicBezTo>
                      <a:pt x="368103" y="160695"/>
                      <a:pt x="369382" y="165891"/>
                      <a:pt x="370295" y="171132"/>
                    </a:cubicBezTo>
                    <a:cubicBezTo>
                      <a:pt x="371409" y="177466"/>
                      <a:pt x="371957" y="183864"/>
                      <a:pt x="371957" y="190273"/>
                    </a:cubicBezTo>
                    <a:close/>
                  </a:path>
                </a:pathLst>
              </a:custGeom>
              <a:solidFill>
                <a:srgbClr val="F5C579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9" name="任意多边形: 形状 1738">
                <a:extLst>
                  <a:ext uri="{FF2B5EF4-FFF2-40B4-BE49-F238E27FC236}">
                    <a16:creationId xmlns:a16="http://schemas.microsoft.com/office/drawing/2014/main" id="{7923BAE9-FADA-A4A8-F018-D1D498A4ACD0}"/>
                  </a:ext>
                </a:extLst>
              </p:cNvPr>
              <p:cNvSpPr/>
              <p:nvPr/>
            </p:nvSpPr>
            <p:spPr>
              <a:xfrm>
                <a:off x="8287144" y="339766"/>
                <a:ext cx="302957" cy="139840"/>
              </a:xfrm>
              <a:custGeom>
                <a:avLst/>
                <a:gdLst>
                  <a:gd name="connsiteX0" fmla="*/ 302958 w 302957"/>
                  <a:gd name="connsiteY0" fmla="*/ 59148 h 139840"/>
                  <a:gd name="connsiteX1" fmla="*/ 225319 w 302957"/>
                  <a:gd name="connsiteY1" fmla="*/ 114208 h 139840"/>
                  <a:gd name="connsiteX2" fmla="*/ 151479 w 302957"/>
                  <a:gd name="connsiteY2" fmla="*/ 139841 h 139840"/>
                  <a:gd name="connsiteX3" fmla="*/ 77639 w 302957"/>
                  <a:gd name="connsiteY3" fmla="*/ 114208 h 139840"/>
                  <a:gd name="connsiteX4" fmla="*/ 0 w 302957"/>
                  <a:gd name="connsiteY4" fmla="*/ 59148 h 139840"/>
                  <a:gd name="connsiteX5" fmla="*/ 77639 w 302957"/>
                  <a:gd name="connsiteY5" fmla="*/ 4098 h 139840"/>
                  <a:gd name="connsiteX6" fmla="*/ 151479 w 302957"/>
                  <a:gd name="connsiteY6" fmla="*/ 23614 h 139840"/>
                  <a:gd name="connsiteX7" fmla="*/ 225319 w 302957"/>
                  <a:gd name="connsiteY7" fmla="*/ 4098 h 139840"/>
                  <a:gd name="connsiteX8" fmla="*/ 302958 w 302957"/>
                  <a:gd name="connsiteY8" fmla="*/ 59148 h 13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957" h="139840">
                    <a:moveTo>
                      <a:pt x="302958" y="59148"/>
                    </a:moveTo>
                    <a:cubicBezTo>
                      <a:pt x="282685" y="82922"/>
                      <a:pt x="255198" y="102676"/>
                      <a:pt x="225319" y="114208"/>
                    </a:cubicBezTo>
                    <a:cubicBezTo>
                      <a:pt x="203731" y="130086"/>
                      <a:pt x="183641" y="139841"/>
                      <a:pt x="151479" y="139841"/>
                    </a:cubicBezTo>
                    <a:cubicBezTo>
                      <a:pt x="119317" y="139841"/>
                      <a:pt x="99227" y="130086"/>
                      <a:pt x="77639" y="114208"/>
                    </a:cubicBezTo>
                    <a:cubicBezTo>
                      <a:pt x="47759" y="102676"/>
                      <a:pt x="20273" y="82922"/>
                      <a:pt x="0" y="59148"/>
                    </a:cubicBezTo>
                    <a:cubicBezTo>
                      <a:pt x="20273" y="35383"/>
                      <a:pt x="47759" y="15629"/>
                      <a:pt x="77639" y="4098"/>
                    </a:cubicBezTo>
                    <a:cubicBezTo>
                      <a:pt x="99227" y="-11782"/>
                      <a:pt x="119317" y="23614"/>
                      <a:pt x="151479" y="23614"/>
                    </a:cubicBezTo>
                    <a:cubicBezTo>
                      <a:pt x="183641" y="23614"/>
                      <a:pt x="203731" y="-11782"/>
                      <a:pt x="225319" y="4098"/>
                    </a:cubicBezTo>
                    <a:cubicBezTo>
                      <a:pt x="255198" y="15629"/>
                      <a:pt x="282685" y="35383"/>
                      <a:pt x="302958" y="59148"/>
                    </a:cubicBezTo>
                    <a:close/>
                  </a:path>
                </a:pathLst>
              </a:custGeom>
              <a:solidFill>
                <a:srgbClr val="F9DDAF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0" name="图形 10">
                <a:extLst>
                  <a:ext uri="{FF2B5EF4-FFF2-40B4-BE49-F238E27FC236}">
                    <a16:creationId xmlns:a16="http://schemas.microsoft.com/office/drawing/2014/main" id="{D38AAFA6-8D78-84D7-3FDB-20F7378466D5}"/>
                  </a:ext>
                </a:extLst>
              </p:cNvPr>
              <p:cNvGrpSpPr/>
              <p:nvPr/>
            </p:nvGrpSpPr>
            <p:grpSpPr>
              <a:xfrm>
                <a:off x="8176740" y="60608"/>
                <a:ext cx="523764" cy="172205"/>
                <a:chOff x="8176740" y="60608"/>
                <a:chExt cx="523764" cy="172205"/>
              </a:xfrm>
            </p:grpSpPr>
            <p:grpSp>
              <p:nvGrpSpPr>
                <p:cNvPr id="1837" name="图形 10">
                  <a:extLst>
                    <a:ext uri="{FF2B5EF4-FFF2-40B4-BE49-F238E27FC236}">
                      <a16:creationId xmlns:a16="http://schemas.microsoft.com/office/drawing/2014/main" id="{CA594877-EC8E-D401-9B7D-CCF8490B5E48}"/>
                    </a:ext>
                  </a:extLst>
                </p:cNvPr>
                <p:cNvGrpSpPr/>
                <p:nvPr/>
              </p:nvGrpSpPr>
              <p:grpSpPr>
                <a:xfrm>
                  <a:off x="8176740" y="60608"/>
                  <a:ext cx="224770" cy="172205"/>
                  <a:chOff x="8176740" y="60608"/>
                  <a:chExt cx="224770" cy="172205"/>
                </a:xfrm>
              </p:grpSpPr>
              <p:sp>
                <p:nvSpPr>
                  <p:cNvPr id="1843" name="任意多边形: 形状 1842">
                    <a:extLst>
                      <a:ext uri="{FF2B5EF4-FFF2-40B4-BE49-F238E27FC236}">
                        <a16:creationId xmlns:a16="http://schemas.microsoft.com/office/drawing/2014/main" id="{E7060E26-7336-4E1B-BC9D-34EAD2753007}"/>
                      </a:ext>
                    </a:extLst>
                  </p:cNvPr>
                  <p:cNvSpPr/>
                  <p:nvPr/>
                </p:nvSpPr>
                <p:spPr>
                  <a:xfrm>
                    <a:off x="8176740" y="60608"/>
                    <a:ext cx="224770" cy="172205"/>
                  </a:xfrm>
                  <a:custGeom>
                    <a:avLst/>
                    <a:gdLst>
                      <a:gd name="connsiteX0" fmla="*/ 2137 w 224770"/>
                      <a:gd name="connsiteY0" fmla="*/ 2838 h 172205"/>
                      <a:gd name="connsiteX1" fmla="*/ 895 w 224770"/>
                      <a:gd name="connsiteY1" fmla="*/ 1926 h 172205"/>
                      <a:gd name="connsiteX2" fmla="*/ 1078 w 224770"/>
                      <a:gd name="connsiteY2" fmla="*/ 2985 h 172205"/>
                      <a:gd name="connsiteX3" fmla="*/ 0 w 224770"/>
                      <a:gd name="connsiteY3" fmla="*/ 3133 h 172205"/>
                      <a:gd name="connsiteX4" fmla="*/ 1260 w 224770"/>
                      <a:gd name="connsiteY4" fmla="*/ 4045 h 172205"/>
                      <a:gd name="connsiteX5" fmla="*/ 133471 w 224770"/>
                      <a:gd name="connsiteY5" fmla="*/ 132263 h 172205"/>
                      <a:gd name="connsiteX6" fmla="*/ 207091 w 224770"/>
                      <a:gd name="connsiteY6" fmla="*/ 172205 h 172205"/>
                      <a:gd name="connsiteX7" fmla="*/ 215895 w 224770"/>
                      <a:gd name="connsiteY7" fmla="*/ 160139 h 172205"/>
                      <a:gd name="connsiteX8" fmla="*/ 224771 w 224770"/>
                      <a:gd name="connsiteY8" fmla="*/ 148050 h 172205"/>
                      <a:gd name="connsiteX9" fmla="*/ 164391 w 224770"/>
                      <a:gd name="connsiteY9" fmla="*/ 90006 h 172205"/>
                      <a:gd name="connsiteX10" fmla="*/ 2137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137" y="2838"/>
                        </a:moveTo>
                        <a:lnTo>
                          <a:pt x="895" y="1926"/>
                        </a:lnTo>
                        <a:cubicBezTo>
                          <a:pt x="950" y="2282"/>
                          <a:pt x="1005" y="2631"/>
                          <a:pt x="1078" y="2985"/>
                        </a:cubicBezTo>
                        <a:cubicBezTo>
                          <a:pt x="712" y="3037"/>
                          <a:pt x="365" y="3082"/>
                          <a:pt x="0" y="3133"/>
                        </a:cubicBezTo>
                        <a:lnTo>
                          <a:pt x="1260" y="4045"/>
                        </a:lnTo>
                        <a:cubicBezTo>
                          <a:pt x="25953" y="147329"/>
                          <a:pt x="116066" y="133364"/>
                          <a:pt x="133471" y="132263"/>
                        </a:cubicBezTo>
                        <a:cubicBezTo>
                          <a:pt x="150967" y="131158"/>
                          <a:pt x="207091" y="172205"/>
                          <a:pt x="207091" y="172205"/>
                        </a:cubicBezTo>
                        <a:lnTo>
                          <a:pt x="215895" y="160139"/>
                        </a:lnTo>
                        <a:lnTo>
                          <a:pt x="224771" y="148050"/>
                        </a:lnTo>
                        <a:cubicBezTo>
                          <a:pt x="224771" y="148050"/>
                          <a:pt x="168628" y="107008"/>
                          <a:pt x="164391" y="90006"/>
                        </a:cubicBezTo>
                        <a:cubicBezTo>
                          <a:pt x="160172" y="73087"/>
                          <a:pt x="146164" y="-17000"/>
                          <a:pt x="2137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4" name="任意多边形: 形状 1843">
                    <a:extLst>
                      <a:ext uri="{FF2B5EF4-FFF2-40B4-BE49-F238E27FC236}">
                        <a16:creationId xmlns:a16="http://schemas.microsoft.com/office/drawing/2014/main" id="{CD0DF6C1-01B9-8990-D34C-BCCB1617401F}"/>
                      </a:ext>
                    </a:extLst>
                  </p:cNvPr>
                  <p:cNvSpPr/>
                  <p:nvPr/>
                </p:nvSpPr>
                <p:spPr>
                  <a:xfrm>
                    <a:off x="8200775" y="82891"/>
                    <a:ext cx="114896" cy="84624"/>
                  </a:xfrm>
                  <a:custGeom>
                    <a:avLst/>
                    <a:gdLst>
                      <a:gd name="connsiteX0" fmla="*/ 1699 w 114896"/>
                      <a:gd name="connsiteY0" fmla="*/ 597 h 84624"/>
                      <a:gd name="connsiteX1" fmla="*/ 877 w 114896"/>
                      <a:gd name="connsiteY1" fmla="*/ 0 h 84624"/>
                      <a:gd name="connsiteX2" fmla="*/ 840 w 114896"/>
                      <a:gd name="connsiteY2" fmla="*/ 902 h 84624"/>
                      <a:gd name="connsiteX3" fmla="*/ 0 w 114896"/>
                      <a:gd name="connsiteY3" fmla="*/ 1207 h 84624"/>
                      <a:gd name="connsiteX4" fmla="*/ 822 w 114896"/>
                      <a:gd name="connsiteY4" fmla="*/ 1804 h 84624"/>
                      <a:gd name="connsiteX5" fmla="*/ 38409 w 114896"/>
                      <a:gd name="connsiteY5" fmla="*/ 68350 h 84624"/>
                      <a:gd name="connsiteX6" fmla="*/ 113216 w 114896"/>
                      <a:gd name="connsiteY6" fmla="*/ 84027 h 84624"/>
                      <a:gd name="connsiteX7" fmla="*/ 114020 w 114896"/>
                      <a:gd name="connsiteY7" fmla="*/ 84625 h 84624"/>
                      <a:gd name="connsiteX8" fmla="*/ 114056 w 114896"/>
                      <a:gd name="connsiteY8" fmla="*/ 83722 h 84624"/>
                      <a:gd name="connsiteX9" fmla="*/ 114897 w 114896"/>
                      <a:gd name="connsiteY9" fmla="*/ 83417 h 84624"/>
                      <a:gd name="connsiteX10" fmla="*/ 114093 w 114896"/>
                      <a:gd name="connsiteY10" fmla="*/ 82818 h 84624"/>
                      <a:gd name="connsiteX11" fmla="*/ 76488 w 114896"/>
                      <a:gd name="connsiteY11" fmla="*/ 16275 h 84624"/>
                      <a:gd name="connsiteX12" fmla="*/ 1699 w 114896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896" h="84624">
                        <a:moveTo>
                          <a:pt x="1699" y="597"/>
                        </a:moveTo>
                        <a:lnTo>
                          <a:pt x="877" y="0"/>
                        </a:lnTo>
                        <a:cubicBezTo>
                          <a:pt x="566" y="703"/>
                          <a:pt x="786" y="689"/>
                          <a:pt x="840" y="902"/>
                        </a:cubicBezTo>
                        <a:cubicBezTo>
                          <a:pt x="621" y="917"/>
                          <a:pt x="566" y="703"/>
                          <a:pt x="0" y="1207"/>
                        </a:cubicBezTo>
                        <a:lnTo>
                          <a:pt x="822" y="1804"/>
                        </a:lnTo>
                        <a:cubicBezTo>
                          <a:pt x="9881" y="36228"/>
                          <a:pt x="23798" y="56769"/>
                          <a:pt x="38409" y="68350"/>
                        </a:cubicBezTo>
                        <a:cubicBezTo>
                          <a:pt x="53859" y="78762"/>
                          <a:pt x="77657" y="85815"/>
                          <a:pt x="113216" y="84027"/>
                        </a:cubicBezTo>
                        <a:lnTo>
                          <a:pt x="114020" y="84625"/>
                        </a:lnTo>
                        <a:cubicBezTo>
                          <a:pt x="113892" y="84524"/>
                          <a:pt x="114111" y="83936"/>
                          <a:pt x="114056" y="83722"/>
                        </a:cubicBezTo>
                        <a:cubicBezTo>
                          <a:pt x="114276" y="83710"/>
                          <a:pt x="114769" y="83319"/>
                          <a:pt x="114897" y="83417"/>
                        </a:cubicBezTo>
                        <a:lnTo>
                          <a:pt x="114093" y="82818"/>
                        </a:lnTo>
                        <a:cubicBezTo>
                          <a:pt x="105034" y="48395"/>
                          <a:pt x="91099" y="27854"/>
                          <a:pt x="76488" y="16275"/>
                        </a:cubicBezTo>
                        <a:cubicBezTo>
                          <a:pt x="61037" y="5864"/>
                          <a:pt x="37240" y="-1191"/>
                          <a:pt x="1699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5" name="任意多边形: 形状 1844">
                    <a:extLst>
                      <a:ext uri="{FF2B5EF4-FFF2-40B4-BE49-F238E27FC236}">
                        <a16:creationId xmlns:a16="http://schemas.microsoft.com/office/drawing/2014/main" id="{C3AD2B15-5841-DB4B-3992-49A8A7DDB099}"/>
                      </a:ext>
                    </a:extLst>
                  </p:cNvPr>
                  <p:cNvSpPr/>
                  <p:nvPr/>
                </p:nvSpPr>
                <p:spPr>
                  <a:xfrm>
                    <a:off x="8197031" y="71478"/>
                    <a:ext cx="120759" cy="102830"/>
                  </a:xfrm>
                  <a:custGeom>
                    <a:avLst/>
                    <a:gdLst>
                      <a:gd name="connsiteX0" fmla="*/ 120759 w 120759"/>
                      <a:gd name="connsiteY0" fmla="*/ 100907 h 102830"/>
                      <a:gd name="connsiteX1" fmla="*/ 118860 w 120759"/>
                      <a:gd name="connsiteY1" fmla="*/ 101354 h 102830"/>
                      <a:gd name="connsiteX2" fmla="*/ 113363 w 120759"/>
                      <a:gd name="connsiteY2" fmla="*/ 102223 h 102830"/>
                      <a:gd name="connsiteX3" fmla="*/ 104706 w 120759"/>
                      <a:gd name="connsiteY3" fmla="*/ 102810 h 102830"/>
                      <a:gd name="connsiteX4" fmla="*/ 93419 w 120759"/>
                      <a:gd name="connsiteY4" fmla="*/ 102349 h 102830"/>
                      <a:gd name="connsiteX5" fmla="*/ 80159 w 120759"/>
                      <a:gd name="connsiteY5" fmla="*/ 100098 h 102830"/>
                      <a:gd name="connsiteX6" fmla="*/ 65767 w 120759"/>
                      <a:gd name="connsiteY6" fmla="*/ 95453 h 102830"/>
                      <a:gd name="connsiteX7" fmla="*/ 58462 w 120759"/>
                      <a:gd name="connsiteY7" fmla="*/ 92142 h 102830"/>
                      <a:gd name="connsiteX8" fmla="*/ 54864 w 120759"/>
                      <a:gd name="connsiteY8" fmla="*/ 90190 h 102830"/>
                      <a:gd name="connsiteX9" fmla="*/ 51303 w 120759"/>
                      <a:gd name="connsiteY9" fmla="*/ 88082 h 102830"/>
                      <a:gd name="connsiteX10" fmla="*/ 47778 w 120759"/>
                      <a:gd name="connsiteY10" fmla="*/ 85828 h 102830"/>
                      <a:gd name="connsiteX11" fmla="*/ 44381 w 120759"/>
                      <a:gd name="connsiteY11" fmla="*/ 83363 h 102830"/>
                      <a:gd name="connsiteX12" fmla="*/ 37824 w 120759"/>
                      <a:gd name="connsiteY12" fmla="*/ 78052 h 102830"/>
                      <a:gd name="connsiteX13" fmla="*/ 34737 w 120759"/>
                      <a:gd name="connsiteY13" fmla="*/ 75164 h 102830"/>
                      <a:gd name="connsiteX14" fmla="*/ 31724 w 120759"/>
                      <a:gd name="connsiteY14" fmla="*/ 72213 h 102830"/>
                      <a:gd name="connsiteX15" fmla="*/ 28948 w 120759"/>
                      <a:gd name="connsiteY15" fmla="*/ 69088 h 102830"/>
                      <a:gd name="connsiteX16" fmla="*/ 26227 w 120759"/>
                      <a:gd name="connsiteY16" fmla="*/ 65928 h 102830"/>
                      <a:gd name="connsiteX17" fmla="*/ 21314 w 120759"/>
                      <a:gd name="connsiteY17" fmla="*/ 59364 h 102830"/>
                      <a:gd name="connsiteX18" fmla="*/ 19104 w 120759"/>
                      <a:gd name="connsiteY18" fmla="*/ 56011 h 102830"/>
                      <a:gd name="connsiteX19" fmla="*/ 17004 w 120759"/>
                      <a:gd name="connsiteY19" fmla="*/ 52654 h 102830"/>
                      <a:gd name="connsiteX20" fmla="*/ 13296 w 120759"/>
                      <a:gd name="connsiteY20" fmla="*/ 45922 h 102830"/>
                      <a:gd name="connsiteX21" fmla="*/ 10191 w 120759"/>
                      <a:gd name="connsiteY21" fmla="*/ 39280 h 102830"/>
                      <a:gd name="connsiteX22" fmla="*/ 8858 w 120759"/>
                      <a:gd name="connsiteY22" fmla="*/ 36021 h 102830"/>
                      <a:gd name="connsiteX23" fmla="*/ 7635 w 120759"/>
                      <a:gd name="connsiteY23" fmla="*/ 32844 h 102830"/>
                      <a:gd name="connsiteX24" fmla="*/ 6484 w 120759"/>
                      <a:gd name="connsiteY24" fmla="*/ 29766 h 102830"/>
                      <a:gd name="connsiteX25" fmla="*/ 5552 w 120759"/>
                      <a:gd name="connsiteY25" fmla="*/ 26745 h 102830"/>
                      <a:gd name="connsiteX26" fmla="*/ 3854 w 120759"/>
                      <a:gd name="connsiteY26" fmla="*/ 21082 h 102830"/>
                      <a:gd name="connsiteX27" fmla="*/ 2630 w 120759"/>
                      <a:gd name="connsiteY27" fmla="*/ 15899 h 102830"/>
                      <a:gd name="connsiteX28" fmla="*/ 1644 w 120759"/>
                      <a:gd name="connsiteY28" fmla="*/ 11340 h 102830"/>
                      <a:gd name="connsiteX29" fmla="*/ 1005 w 120759"/>
                      <a:gd name="connsiteY29" fmla="*/ 7428 h 102830"/>
                      <a:gd name="connsiteX30" fmla="*/ 238 w 120759"/>
                      <a:gd name="connsiteY30" fmla="*/ 1941 h 102830"/>
                      <a:gd name="connsiteX31" fmla="*/ 0 w 120759"/>
                      <a:gd name="connsiteY31" fmla="*/ 0 h 102830"/>
                      <a:gd name="connsiteX32" fmla="*/ 749 w 120759"/>
                      <a:gd name="connsiteY32" fmla="*/ 1815 h 102830"/>
                      <a:gd name="connsiteX33" fmla="*/ 2758 w 120759"/>
                      <a:gd name="connsiteY33" fmla="*/ 6947 h 102830"/>
                      <a:gd name="connsiteX34" fmla="*/ 4182 w 120759"/>
                      <a:gd name="connsiteY34" fmla="*/ 10591 h 102830"/>
                      <a:gd name="connsiteX35" fmla="*/ 5991 w 120759"/>
                      <a:gd name="connsiteY35" fmla="*/ 14817 h 102830"/>
                      <a:gd name="connsiteX36" fmla="*/ 8018 w 120759"/>
                      <a:gd name="connsiteY36" fmla="*/ 19608 h 102830"/>
                      <a:gd name="connsiteX37" fmla="*/ 10465 w 120759"/>
                      <a:gd name="connsiteY37" fmla="*/ 24809 h 102830"/>
                      <a:gd name="connsiteX38" fmla="*/ 11744 w 120759"/>
                      <a:gd name="connsiteY38" fmla="*/ 27582 h 102830"/>
                      <a:gd name="connsiteX39" fmla="*/ 13223 w 120759"/>
                      <a:gd name="connsiteY39" fmla="*/ 30382 h 102830"/>
                      <a:gd name="connsiteX40" fmla="*/ 16328 w 120759"/>
                      <a:gd name="connsiteY40" fmla="*/ 36235 h 102830"/>
                      <a:gd name="connsiteX41" fmla="*/ 19853 w 120759"/>
                      <a:gd name="connsiteY41" fmla="*/ 42246 h 102830"/>
                      <a:gd name="connsiteX42" fmla="*/ 23816 w 120759"/>
                      <a:gd name="connsiteY42" fmla="*/ 48307 h 102830"/>
                      <a:gd name="connsiteX43" fmla="*/ 25971 w 120759"/>
                      <a:gd name="connsiteY43" fmla="*/ 51321 h 102830"/>
                      <a:gd name="connsiteX44" fmla="*/ 28199 w 120759"/>
                      <a:gd name="connsiteY44" fmla="*/ 54343 h 102830"/>
                      <a:gd name="connsiteX45" fmla="*/ 30573 w 120759"/>
                      <a:gd name="connsiteY45" fmla="*/ 57295 h 102830"/>
                      <a:gd name="connsiteX46" fmla="*/ 33003 w 120759"/>
                      <a:gd name="connsiteY46" fmla="*/ 60248 h 102830"/>
                      <a:gd name="connsiteX47" fmla="*/ 38226 w 120759"/>
                      <a:gd name="connsiteY47" fmla="*/ 65924 h 102830"/>
                      <a:gd name="connsiteX48" fmla="*/ 41021 w 120759"/>
                      <a:gd name="connsiteY48" fmla="*/ 68604 h 102830"/>
                      <a:gd name="connsiteX49" fmla="*/ 43869 w 120759"/>
                      <a:gd name="connsiteY49" fmla="*/ 71232 h 102830"/>
                      <a:gd name="connsiteX50" fmla="*/ 49842 w 120759"/>
                      <a:gd name="connsiteY50" fmla="*/ 76159 h 102830"/>
                      <a:gd name="connsiteX51" fmla="*/ 52910 w 120759"/>
                      <a:gd name="connsiteY51" fmla="*/ 78486 h 102830"/>
                      <a:gd name="connsiteX52" fmla="*/ 56070 w 120759"/>
                      <a:gd name="connsiteY52" fmla="*/ 80647 h 102830"/>
                      <a:gd name="connsiteX53" fmla="*/ 57658 w 120759"/>
                      <a:gd name="connsiteY53" fmla="*/ 81708 h 102830"/>
                      <a:gd name="connsiteX54" fmla="*/ 59266 w 120759"/>
                      <a:gd name="connsiteY54" fmla="*/ 82689 h 102830"/>
                      <a:gd name="connsiteX55" fmla="*/ 62499 w 120759"/>
                      <a:gd name="connsiteY55" fmla="*/ 84650 h 102830"/>
                      <a:gd name="connsiteX56" fmla="*/ 65786 w 120759"/>
                      <a:gd name="connsiteY56" fmla="*/ 86422 h 102830"/>
                      <a:gd name="connsiteX57" fmla="*/ 69055 w 120759"/>
                      <a:gd name="connsiteY57" fmla="*/ 88093 h 102830"/>
                      <a:gd name="connsiteX58" fmla="*/ 82059 w 120759"/>
                      <a:gd name="connsiteY58" fmla="*/ 93537 h 102830"/>
                      <a:gd name="connsiteX59" fmla="*/ 85218 w 120759"/>
                      <a:gd name="connsiteY59" fmla="*/ 94606 h 102830"/>
                      <a:gd name="connsiteX60" fmla="*/ 88323 w 120759"/>
                      <a:gd name="connsiteY60" fmla="*/ 95543 h 102830"/>
                      <a:gd name="connsiteX61" fmla="*/ 94295 w 120759"/>
                      <a:gd name="connsiteY61" fmla="*/ 97166 h 102830"/>
                      <a:gd name="connsiteX62" fmla="*/ 104943 w 120759"/>
                      <a:gd name="connsiteY62" fmla="*/ 99316 h 102830"/>
                      <a:gd name="connsiteX63" fmla="*/ 113344 w 120759"/>
                      <a:gd name="connsiteY63" fmla="*/ 100423 h 102830"/>
                      <a:gd name="connsiteX64" fmla="*/ 118805 w 120759"/>
                      <a:gd name="connsiteY64" fmla="*/ 100835 h 102830"/>
                      <a:gd name="connsiteX65" fmla="*/ 120759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120759" y="100907"/>
                        </a:moveTo>
                        <a:cubicBezTo>
                          <a:pt x="120759" y="100907"/>
                          <a:pt x="120120" y="101100"/>
                          <a:pt x="118860" y="101354"/>
                        </a:cubicBezTo>
                        <a:cubicBezTo>
                          <a:pt x="117600" y="101593"/>
                          <a:pt x="115755" y="101975"/>
                          <a:pt x="113363" y="102223"/>
                        </a:cubicBezTo>
                        <a:cubicBezTo>
                          <a:pt x="110988" y="102510"/>
                          <a:pt x="108066" y="102751"/>
                          <a:pt x="104706" y="102810"/>
                        </a:cubicBezTo>
                        <a:cubicBezTo>
                          <a:pt x="101345" y="102894"/>
                          <a:pt x="97565" y="102717"/>
                          <a:pt x="93419" y="102349"/>
                        </a:cubicBezTo>
                        <a:cubicBezTo>
                          <a:pt x="89291" y="101893"/>
                          <a:pt x="84817" y="101224"/>
                          <a:pt x="80159" y="100098"/>
                        </a:cubicBezTo>
                        <a:cubicBezTo>
                          <a:pt x="75502" y="98932"/>
                          <a:pt x="70626" y="97508"/>
                          <a:pt x="65767" y="95453"/>
                        </a:cubicBezTo>
                        <a:cubicBezTo>
                          <a:pt x="63302" y="94538"/>
                          <a:pt x="60928" y="93289"/>
                          <a:pt x="58462" y="92142"/>
                        </a:cubicBezTo>
                        <a:cubicBezTo>
                          <a:pt x="57257" y="91523"/>
                          <a:pt x="56070" y="90843"/>
                          <a:pt x="54864" y="90190"/>
                        </a:cubicBezTo>
                        <a:cubicBezTo>
                          <a:pt x="53659" y="89534"/>
                          <a:pt x="52454" y="88854"/>
                          <a:pt x="51303" y="88082"/>
                        </a:cubicBezTo>
                        <a:cubicBezTo>
                          <a:pt x="50134" y="87333"/>
                          <a:pt x="48965" y="86582"/>
                          <a:pt x="47778" y="85828"/>
                        </a:cubicBezTo>
                        <a:cubicBezTo>
                          <a:pt x="46627" y="85057"/>
                          <a:pt x="45513" y="84194"/>
                          <a:pt x="44381" y="83363"/>
                        </a:cubicBezTo>
                        <a:cubicBezTo>
                          <a:pt x="42080" y="81741"/>
                          <a:pt x="39979" y="79865"/>
                          <a:pt x="37824" y="78052"/>
                        </a:cubicBezTo>
                        <a:cubicBezTo>
                          <a:pt x="36728" y="77162"/>
                          <a:pt x="35760" y="76137"/>
                          <a:pt x="34737" y="75164"/>
                        </a:cubicBezTo>
                        <a:cubicBezTo>
                          <a:pt x="33733" y="74180"/>
                          <a:pt x="32729" y="73193"/>
                          <a:pt x="31724" y="72213"/>
                        </a:cubicBezTo>
                        <a:cubicBezTo>
                          <a:pt x="30793" y="71181"/>
                          <a:pt x="29861" y="70136"/>
                          <a:pt x="28948" y="69088"/>
                        </a:cubicBezTo>
                        <a:cubicBezTo>
                          <a:pt x="28035" y="68027"/>
                          <a:pt x="27067" y="67033"/>
                          <a:pt x="26227" y="65928"/>
                        </a:cubicBezTo>
                        <a:cubicBezTo>
                          <a:pt x="24565" y="63729"/>
                          <a:pt x="22811" y="61620"/>
                          <a:pt x="21314" y="59364"/>
                        </a:cubicBezTo>
                        <a:cubicBezTo>
                          <a:pt x="20583" y="58239"/>
                          <a:pt x="19835" y="57121"/>
                          <a:pt x="19104" y="56011"/>
                        </a:cubicBezTo>
                        <a:cubicBezTo>
                          <a:pt x="18373" y="54899"/>
                          <a:pt x="17625" y="53810"/>
                          <a:pt x="17004" y="52654"/>
                        </a:cubicBezTo>
                        <a:cubicBezTo>
                          <a:pt x="15743" y="50362"/>
                          <a:pt x="14429" y="48158"/>
                          <a:pt x="13296" y="45922"/>
                        </a:cubicBezTo>
                        <a:cubicBezTo>
                          <a:pt x="12237" y="43656"/>
                          <a:pt x="11196" y="41438"/>
                          <a:pt x="10191" y="39280"/>
                        </a:cubicBezTo>
                        <a:cubicBezTo>
                          <a:pt x="9662" y="38213"/>
                          <a:pt x="9296" y="37090"/>
                          <a:pt x="8858" y="36021"/>
                        </a:cubicBezTo>
                        <a:cubicBezTo>
                          <a:pt x="8438" y="34946"/>
                          <a:pt x="8036" y="33885"/>
                          <a:pt x="7635" y="32844"/>
                        </a:cubicBezTo>
                        <a:cubicBezTo>
                          <a:pt x="7251" y="31799"/>
                          <a:pt x="6867" y="30772"/>
                          <a:pt x="6484" y="29766"/>
                        </a:cubicBezTo>
                        <a:cubicBezTo>
                          <a:pt x="6173" y="28740"/>
                          <a:pt x="5863" y="27732"/>
                          <a:pt x="5552" y="26745"/>
                        </a:cubicBezTo>
                        <a:cubicBezTo>
                          <a:pt x="4968" y="24773"/>
                          <a:pt x="4384" y="22879"/>
                          <a:pt x="3854" y="21082"/>
                        </a:cubicBezTo>
                        <a:cubicBezTo>
                          <a:pt x="3379" y="19268"/>
                          <a:pt x="2995" y="17528"/>
                          <a:pt x="2630" y="15899"/>
                        </a:cubicBezTo>
                        <a:cubicBezTo>
                          <a:pt x="2283" y="14268"/>
                          <a:pt x="1918" y="12752"/>
                          <a:pt x="1644" y="11340"/>
                        </a:cubicBezTo>
                        <a:cubicBezTo>
                          <a:pt x="1351" y="9930"/>
                          <a:pt x="1206" y="8604"/>
                          <a:pt x="1005" y="7428"/>
                        </a:cubicBezTo>
                        <a:cubicBezTo>
                          <a:pt x="621" y="5068"/>
                          <a:pt x="420" y="3202"/>
                          <a:pt x="238" y="1941"/>
                        </a:cubicBezTo>
                        <a:cubicBezTo>
                          <a:pt x="73" y="676"/>
                          <a:pt x="0" y="0"/>
                          <a:pt x="0" y="0"/>
                        </a:cubicBezTo>
                        <a:cubicBezTo>
                          <a:pt x="0" y="0"/>
                          <a:pt x="256" y="632"/>
                          <a:pt x="749" y="1815"/>
                        </a:cubicBezTo>
                        <a:cubicBezTo>
                          <a:pt x="1206" y="3004"/>
                          <a:pt x="1936" y="4732"/>
                          <a:pt x="2758" y="6947"/>
                        </a:cubicBezTo>
                        <a:cubicBezTo>
                          <a:pt x="3196" y="8049"/>
                          <a:pt x="3598" y="9287"/>
                          <a:pt x="4182" y="10591"/>
                        </a:cubicBezTo>
                        <a:cubicBezTo>
                          <a:pt x="4767" y="11893"/>
                          <a:pt x="5333" y="13312"/>
                          <a:pt x="5991" y="14817"/>
                        </a:cubicBezTo>
                        <a:cubicBezTo>
                          <a:pt x="6648" y="16319"/>
                          <a:pt x="7251" y="17940"/>
                          <a:pt x="8018" y="19608"/>
                        </a:cubicBezTo>
                        <a:cubicBezTo>
                          <a:pt x="8785" y="21261"/>
                          <a:pt x="9607" y="22996"/>
                          <a:pt x="10465" y="24809"/>
                        </a:cubicBezTo>
                        <a:cubicBezTo>
                          <a:pt x="10886" y="25715"/>
                          <a:pt x="11306" y="26639"/>
                          <a:pt x="11744" y="27582"/>
                        </a:cubicBezTo>
                        <a:cubicBezTo>
                          <a:pt x="12237" y="28499"/>
                          <a:pt x="12730" y="29430"/>
                          <a:pt x="13223" y="30382"/>
                        </a:cubicBezTo>
                        <a:cubicBezTo>
                          <a:pt x="14246" y="32266"/>
                          <a:pt x="15195" y="34272"/>
                          <a:pt x="16328" y="36235"/>
                        </a:cubicBezTo>
                        <a:cubicBezTo>
                          <a:pt x="17478" y="38187"/>
                          <a:pt x="18648" y="40193"/>
                          <a:pt x="19853" y="42246"/>
                        </a:cubicBezTo>
                        <a:cubicBezTo>
                          <a:pt x="21149" y="44227"/>
                          <a:pt x="22483" y="46251"/>
                          <a:pt x="23816" y="48307"/>
                        </a:cubicBezTo>
                        <a:cubicBezTo>
                          <a:pt x="24455" y="49356"/>
                          <a:pt x="25259" y="50309"/>
                          <a:pt x="25971" y="51321"/>
                        </a:cubicBezTo>
                        <a:cubicBezTo>
                          <a:pt x="26720" y="52322"/>
                          <a:pt x="27450" y="53332"/>
                          <a:pt x="28199" y="54343"/>
                        </a:cubicBezTo>
                        <a:cubicBezTo>
                          <a:pt x="28911" y="55381"/>
                          <a:pt x="29770" y="56316"/>
                          <a:pt x="30573" y="57295"/>
                        </a:cubicBezTo>
                        <a:cubicBezTo>
                          <a:pt x="31377" y="58276"/>
                          <a:pt x="32199" y="59260"/>
                          <a:pt x="33003" y="60248"/>
                        </a:cubicBezTo>
                        <a:cubicBezTo>
                          <a:pt x="34665" y="62182"/>
                          <a:pt x="36491" y="64001"/>
                          <a:pt x="38226" y="65924"/>
                        </a:cubicBezTo>
                        <a:cubicBezTo>
                          <a:pt x="39139" y="66816"/>
                          <a:pt x="40071" y="67709"/>
                          <a:pt x="41021" y="68604"/>
                        </a:cubicBezTo>
                        <a:cubicBezTo>
                          <a:pt x="41952" y="69491"/>
                          <a:pt x="42847" y="70423"/>
                          <a:pt x="43869" y="71232"/>
                        </a:cubicBezTo>
                        <a:cubicBezTo>
                          <a:pt x="45824" y="72908"/>
                          <a:pt x="47741" y="74658"/>
                          <a:pt x="49842" y="76159"/>
                        </a:cubicBezTo>
                        <a:cubicBezTo>
                          <a:pt x="50864" y="76923"/>
                          <a:pt x="51869" y="77745"/>
                          <a:pt x="52910" y="78486"/>
                        </a:cubicBezTo>
                        <a:cubicBezTo>
                          <a:pt x="53969" y="79209"/>
                          <a:pt x="55010" y="79929"/>
                          <a:pt x="56070" y="80647"/>
                        </a:cubicBezTo>
                        <a:cubicBezTo>
                          <a:pt x="56599" y="80999"/>
                          <a:pt x="57110" y="81383"/>
                          <a:pt x="57658" y="81708"/>
                        </a:cubicBezTo>
                        <a:lnTo>
                          <a:pt x="59266" y="82689"/>
                        </a:lnTo>
                        <a:cubicBezTo>
                          <a:pt x="60361" y="83343"/>
                          <a:pt x="61421" y="84024"/>
                          <a:pt x="62499" y="84650"/>
                        </a:cubicBezTo>
                        <a:cubicBezTo>
                          <a:pt x="63594" y="85244"/>
                          <a:pt x="64690" y="85836"/>
                          <a:pt x="65786" y="86422"/>
                        </a:cubicBezTo>
                        <a:cubicBezTo>
                          <a:pt x="66863" y="87034"/>
                          <a:pt x="67959" y="87571"/>
                          <a:pt x="69055" y="88093"/>
                        </a:cubicBezTo>
                        <a:cubicBezTo>
                          <a:pt x="73420" y="90286"/>
                          <a:pt x="77822" y="92005"/>
                          <a:pt x="82059" y="93537"/>
                        </a:cubicBezTo>
                        <a:cubicBezTo>
                          <a:pt x="83136" y="93899"/>
                          <a:pt x="84196" y="94255"/>
                          <a:pt x="85218" y="94606"/>
                        </a:cubicBezTo>
                        <a:cubicBezTo>
                          <a:pt x="86260" y="94960"/>
                          <a:pt x="87319" y="95221"/>
                          <a:pt x="88323" y="95543"/>
                        </a:cubicBezTo>
                        <a:cubicBezTo>
                          <a:pt x="90369" y="96200"/>
                          <a:pt x="92378" y="96637"/>
                          <a:pt x="94295" y="97166"/>
                        </a:cubicBezTo>
                        <a:cubicBezTo>
                          <a:pt x="98149" y="98068"/>
                          <a:pt x="101729" y="98819"/>
                          <a:pt x="104943" y="99316"/>
                        </a:cubicBezTo>
                        <a:cubicBezTo>
                          <a:pt x="108158" y="99820"/>
                          <a:pt x="110988" y="100218"/>
                          <a:pt x="113344" y="100423"/>
                        </a:cubicBezTo>
                        <a:cubicBezTo>
                          <a:pt x="115682" y="100638"/>
                          <a:pt x="117545" y="100788"/>
                          <a:pt x="118805" y="100835"/>
                        </a:cubicBezTo>
                        <a:cubicBezTo>
                          <a:pt x="120083" y="100899"/>
                          <a:pt x="120759" y="100907"/>
                          <a:pt x="120759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6" name="任意多边形: 形状 1845">
                    <a:extLst>
                      <a:ext uri="{FF2B5EF4-FFF2-40B4-BE49-F238E27FC236}">
                        <a16:creationId xmlns:a16="http://schemas.microsoft.com/office/drawing/2014/main" id="{4A7C8356-B8F7-A0DD-866F-2570BC936031}"/>
                      </a:ext>
                    </a:extLst>
                  </p:cNvPr>
                  <p:cNvSpPr/>
                  <p:nvPr/>
                </p:nvSpPr>
                <p:spPr>
                  <a:xfrm>
                    <a:off x="8217578" y="87612"/>
                    <a:ext cx="97605" cy="88039"/>
                  </a:xfrm>
                  <a:custGeom>
                    <a:avLst/>
                    <a:gdLst>
                      <a:gd name="connsiteX0" fmla="*/ 0 w 97605"/>
                      <a:gd name="connsiteY0" fmla="*/ 3918 h 88039"/>
                      <a:gd name="connsiteX1" fmla="*/ 1571 w 97605"/>
                      <a:gd name="connsiteY1" fmla="*/ 3335 h 88039"/>
                      <a:gd name="connsiteX2" fmla="*/ 6137 w 97605"/>
                      <a:gd name="connsiteY2" fmla="*/ 2027 h 88039"/>
                      <a:gd name="connsiteX3" fmla="*/ 13442 w 97605"/>
                      <a:gd name="connsiteY3" fmla="*/ 654 h 88039"/>
                      <a:gd name="connsiteX4" fmla="*/ 23104 w 97605"/>
                      <a:gd name="connsiteY4" fmla="*/ 0 h 88039"/>
                      <a:gd name="connsiteX5" fmla="*/ 34628 w 97605"/>
                      <a:gd name="connsiteY5" fmla="*/ 842 h 88039"/>
                      <a:gd name="connsiteX6" fmla="*/ 36180 w 97605"/>
                      <a:gd name="connsiteY6" fmla="*/ 1063 h 88039"/>
                      <a:gd name="connsiteX7" fmla="*/ 37733 w 97605"/>
                      <a:gd name="connsiteY7" fmla="*/ 1381 h 88039"/>
                      <a:gd name="connsiteX8" fmla="*/ 40893 w 97605"/>
                      <a:gd name="connsiteY8" fmla="*/ 2051 h 88039"/>
                      <a:gd name="connsiteX9" fmla="*/ 47303 w 97605"/>
                      <a:gd name="connsiteY9" fmla="*/ 3954 h 88039"/>
                      <a:gd name="connsiteX10" fmla="*/ 60069 w 97605"/>
                      <a:gd name="connsiteY10" fmla="*/ 9884 h 88039"/>
                      <a:gd name="connsiteX11" fmla="*/ 63156 w 97605"/>
                      <a:gd name="connsiteY11" fmla="*/ 11806 h 88039"/>
                      <a:gd name="connsiteX12" fmla="*/ 66115 w 97605"/>
                      <a:gd name="connsiteY12" fmla="*/ 13955 h 88039"/>
                      <a:gd name="connsiteX13" fmla="*/ 67576 w 97605"/>
                      <a:gd name="connsiteY13" fmla="*/ 15055 h 88039"/>
                      <a:gd name="connsiteX14" fmla="*/ 68982 w 97605"/>
                      <a:gd name="connsiteY14" fmla="*/ 16238 h 88039"/>
                      <a:gd name="connsiteX15" fmla="*/ 71740 w 97605"/>
                      <a:gd name="connsiteY15" fmla="*/ 18656 h 88039"/>
                      <a:gd name="connsiteX16" fmla="*/ 74315 w 97605"/>
                      <a:gd name="connsiteY16" fmla="*/ 21264 h 88039"/>
                      <a:gd name="connsiteX17" fmla="*/ 76817 w 97605"/>
                      <a:gd name="connsiteY17" fmla="*/ 23940 h 88039"/>
                      <a:gd name="connsiteX18" fmla="*/ 79100 w 97605"/>
                      <a:gd name="connsiteY18" fmla="*/ 26758 h 88039"/>
                      <a:gd name="connsiteX19" fmla="*/ 80233 w 97605"/>
                      <a:gd name="connsiteY19" fmla="*/ 28170 h 88039"/>
                      <a:gd name="connsiteX20" fmla="*/ 81255 w 97605"/>
                      <a:gd name="connsiteY20" fmla="*/ 29647 h 88039"/>
                      <a:gd name="connsiteX21" fmla="*/ 85072 w 97605"/>
                      <a:gd name="connsiteY21" fmla="*/ 35609 h 88039"/>
                      <a:gd name="connsiteX22" fmla="*/ 88287 w 97605"/>
                      <a:gd name="connsiteY22" fmla="*/ 41687 h 88039"/>
                      <a:gd name="connsiteX23" fmla="*/ 89675 w 97605"/>
                      <a:gd name="connsiteY23" fmla="*/ 44724 h 88039"/>
                      <a:gd name="connsiteX24" fmla="*/ 90351 w 97605"/>
                      <a:gd name="connsiteY24" fmla="*/ 46223 h 88039"/>
                      <a:gd name="connsiteX25" fmla="*/ 90916 w 97605"/>
                      <a:gd name="connsiteY25" fmla="*/ 47750 h 88039"/>
                      <a:gd name="connsiteX26" fmla="*/ 93017 w 97605"/>
                      <a:gd name="connsiteY26" fmla="*/ 53681 h 88039"/>
                      <a:gd name="connsiteX27" fmla="*/ 94606 w 97605"/>
                      <a:gd name="connsiteY27" fmla="*/ 59399 h 88039"/>
                      <a:gd name="connsiteX28" fmla="*/ 95793 w 97605"/>
                      <a:gd name="connsiteY28" fmla="*/ 64788 h 88039"/>
                      <a:gd name="connsiteX29" fmla="*/ 96688 w 97605"/>
                      <a:gd name="connsiteY29" fmla="*/ 69763 h 88039"/>
                      <a:gd name="connsiteX30" fmla="*/ 97200 w 97605"/>
                      <a:gd name="connsiteY30" fmla="*/ 74286 h 88039"/>
                      <a:gd name="connsiteX31" fmla="*/ 97601 w 97605"/>
                      <a:gd name="connsiteY31" fmla="*/ 78251 h 88039"/>
                      <a:gd name="connsiteX32" fmla="*/ 97236 w 97605"/>
                      <a:gd name="connsiteY32" fmla="*/ 81639 h 88039"/>
                      <a:gd name="connsiteX33" fmla="*/ 96816 w 97605"/>
                      <a:gd name="connsiteY33" fmla="*/ 86369 h 88039"/>
                      <a:gd name="connsiteX34" fmla="*/ 96816 w 97605"/>
                      <a:gd name="connsiteY34" fmla="*/ 88040 h 88039"/>
                      <a:gd name="connsiteX35" fmla="*/ 96816 w 97605"/>
                      <a:gd name="connsiteY35" fmla="*/ 86442 h 88039"/>
                      <a:gd name="connsiteX36" fmla="*/ 95702 w 97605"/>
                      <a:gd name="connsiteY36" fmla="*/ 81938 h 88039"/>
                      <a:gd name="connsiteX37" fmla="*/ 94880 w 97605"/>
                      <a:gd name="connsiteY37" fmla="*/ 78736 h 88039"/>
                      <a:gd name="connsiteX38" fmla="*/ 93693 w 97605"/>
                      <a:gd name="connsiteY38" fmla="*/ 75020 h 88039"/>
                      <a:gd name="connsiteX39" fmla="*/ 92378 w 97605"/>
                      <a:gd name="connsiteY39" fmla="*/ 70805 h 88039"/>
                      <a:gd name="connsiteX40" fmla="*/ 90679 w 97605"/>
                      <a:gd name="connsiteY40" fmla="*/ 66220 h 88039"/>
                      <a:gd name="connsiteX41" fmla="*/ 86607 w 97605"/>
                      <a:gd name="connsiteY41" fmla="*/ 56117 h 88039"/>
                      <a:gd name="connsiteX42" fmla="*/ 81127 w 97605"/>
                      <a:gd name="connsiteY42" fmla="*/ 45438 h 88039"/>
                      <a:gd name="connsiteX43" fmla="*/ 77822 w 97605"/>
                      <a:gd name="connsiteY43" fmla="*/ 40098 h 88039"/>
                      <a:gd name="connsiteX44" fmla="*/ 74132 w 97605"/>
                      <a:gd name="connsiteY44" fmla="*/ 34895 h 88039"/>
                      <a:gd name="connsiteX45" fmla="*/ 73183 w 97605"/>
                      <a:gd name="connsiteY45" fmla="*/ 33600 h 88039"/>
                      <a:gd name="connsiteX46" fmla="*/ 72123 w 97605"/>
                      <a:gd name="connsiteY46" fmla="*/ 32381 h 88039"/>
                      <a:gd name="connsiteX47" fmla="*/ 70041 w 97605"/>
                      <a:gd name="connsiteY47" fmla="*/ 29921 h 88039"/>
                      <a:gd name="connsiteX48" fmla="*/ 67795 w 97605"/>
                      <a:gd name="connsiteY48" fmla="*/ 27582 h 88039"/>
                      <a:gd name="connsiteX49" fmla="*/ 65512 w 97605"/>
                      <a:gd name="connsiteY49" fmla="*/ 25301 h 88039"/>
                      <a:gd name="connsiteX50" fmla="*/ 60599 w 97605"/>
                      <a:gd name="connsiteY50" fmla="*/ 21115 h 88039"/>
                      <a:gd name="connsiteX51" fmla="*/ 58060 w 97605"/>
                      <a:gd name="connsiteY51" fmla="*/ 19159 h 88039"/>
                      <a:gd name="connsiteX52" fmla="*/ 55412 w 97605"/>
                      <a:gd name="connsiteY52" fmla="*/ 17378 h 88039"/>
                      <a:gd name="connsiteX53" fmla="*/ 52709 w 97605"/>
                      <a:gd name="connsiteY53" fmla="*/ 15718 h 88039"/>
                      <a:gd name="connsiteX54" fmla="*/ 49988 w 97605"/>
                      <a:gd name="connsiteY54" fmla="*/ 14145 h 88039"/>
                      <a:gd name="connsiteX55" fmla="*/ 44399 w 97605"/>
                      <a:gd name="connsiteY55" fmla="*/ 11468 h 88039"/>
                      <a:gd name="connsiteX56" fmla="*/ 38792 w 97605"/>
                      <a:gd name="connsiteY56" fmla="*/ 9249 h 88039"/>
                      <a:gd name="connsiteX57" fmla="*/ 35998 w 97605"/>
                      <a:gd name="connsiteY57" fmla="*/ 8343 h 88039"/>
                      <a:gd name="connsiteX58" fmla="*/ 34610 w 97605"/>
                      <a:gd name="connsiteY58" fmla="*/ 7905 h 88039"/>
                      <a:gd name="connsiteX59" fmla="*/ 33240 w 97605"/>
                      <a:gd name="connsiteY59" fmla="*/ 7530 h 88039"/>
                      <a:gd name="connsiteX60" fmla="*/ 22702 w 97605"/>
                      <a:gd name="connsiteY60" fmla="*/ 5240 h 88039"/>
                      <a:gd name="connsiteX61" fmla="*/ 13552 w 97605"/>
                      <a:gd name="connsiteY61" fmla="*/ 4151 h 88039"/>
                      <a:gd name="connsiteX62" fmla="*/ 6356 w 97605"/>
                      <a:gd name="connsiteY62" fmla="*/ 3815 h 88039"/>
                      <a:gd name="connsiteX63" fmla="*/ 1662 w 97605"/>
                      <a:gd name="connsiteY63" fmla="*/ 3843 h 88039"/>
                      <a:gd name="connsiteX64" fmla="*/ 0 w 97605"/>
                      <a:gd name="connsiteY64" fmla="*/ 3918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97605" h="88039">
                        <a:moveTo>
                          <a:pt x="0" y="3918"/>
                        </a:moveTo>
                        <a:cubicBezTo>
                          <a:pt x="0" y="3918"/>
                          <a:pt x="530" y="3682"/>
                          <a:pt x="1571" y="3335"/>
                        </a:cubicBezTo>
                        <a:cubicBezTo>
                          <a:pt x="2612" y="2997"/>
                          <a:pt x="4146" y="2484"/>
                          <a:pt x="6137" y="2027"/>
                        </a:cubicBezTo>
                        <a:cubicBezTo>
                          <a:pt x="8128" y="1532"/>
                          <a:pt x="10593" y="1052"/>
                          <a:pt x="13442" y="654"/>
                        </a:cubicBezTo>
                        <a:cubicBezTo>
                          <a:pt x="16291" y="296"/>
                          <a:pt x="19524" y="15"/>
                          <a:pt x="23104" y="0"/>
                        </a:cubicBezTo>
                        <a:cubicBezTo>
                          <a:pt x="26665" y="26"/>
                          <a:pt x="30555" y="181"/>
                          <a:pt x="34628" y="842"/>
                        </a:cubicBezTo>
                        <a:cubicBezTo>
                          <a:pt x="35158" y="915"/>
                          <a:pt x="35669" y="990"/>
                          <a:pt x="36180" y="1063"/>
                        </a:cubicBezTo>
                        <a:cubicBezTo>
                          <a:pt x="36692" y="1169"/>
                          <a:pt x="37203" y="1275"/>
                          <a:pt x="37733" y="1381"/>
                        </a:cubicBezTo>
                        <a:cubicBezTo>
                          <a:pt x="38774" y="1602"/>
                          <a:pt x="39833" y="1793"/>
                          <a:pt x="40893" y="2051"/>
                        </a:cubicBezTo>
                        <a:cubicBezTo>
                          <a:pt x="42993" y="2606"/>
                          <a:pt x="45166" y="3165"/>
                          <a:pt x="47303" y="3954"/>
                        </a:cubicBezTo>
                        <a:cubicBezTo>
                          <a:pt x="51631" y="5390"/>
                          <a:pt x="55942" y="7413"/>
                          <a:pt x="60069" y="9884"/>
                        </a:cubicBezTo>
                        <a:cubicBezTo>
                          <a:pt x="61092" y="10522"/>
                          <a:pt x="62133" y="11163"/>
                          <a:pt x="63156" y="11806"/>
                        </a:cubicBezTo>
                        <a:cubicBezTo>
                          <a:pt x="64160" y="12483"/>
                          <a:pt x="65128" y="13228"/>
                          <a:pt x="66115" y="13955"/>
                        </a:cubicBezTo>
                        <a:lnTo>
                          <a:pt x="67576" y="15055"/>
                        </a:lnTo>
                        <a:cubicBezTo>
                          <a:pt x="68069" y="15416"/>
                          <a:pt x="68507" y="15846"/>
                          <a:pt x="68982" y="16238"/>
                        </a:cubicBezTo>
                        <a:lnTo>
                          <a:pt x="71740" y="18656"/>
                        </a:lnTo>
                        <a:cubicBezTo>
                          <a:pt x="72653" y="19469"/>
                          <a:pt x="73457" y="20399"/>
                          <a:pt x="74315" y="21264"/>
                        </a:cubicBezTo>
                        <a:cubicBezTo>
                          <a:pt x="75137" y="22161"/>
                          <a:pt x="76050" y="22992"/>
                          <a:pt x="76817" y="23940"/>
                        </a:cubicBezTo>
                        <a:cubicBezTo>
                          <a:pt x="77584" y="24877"/>
                          <a:pt x="78351" y="25812"/>
                          <a:pt x="79100" y="26758"/>
                        </a:cubicBezTo>
                        <a:lnTo>
                          <a:pt x="80233" y="28170"/>
                        </a:lnTo>
                        <a:lnTo>
                          <a:pt x="81255" y="29647"/>
                        </a:lnTo>
                        <a:cubicBezTo>
                          <a:pt x="82589" y="31624"/>
                          <a:pt x="83995" y="33538"/>
                          <a:pt x="85072" y="35609"/>
                        </a:cubicBezTo>
                        <a:cubicBezTo>
                          <a:pt x="86205" y="37643"/>
                          <a:pt x="87410" y="39607"/>
                          <a:pt x="88287" y="41687"/>
                        </a:cubicBezTo>
                        <a:cubicBezTo>
                          <a:pt x="88762" y="42708"/>
                          <a:pt x="89218" y="43721"/>
                          <a:pt x="89675" y="44724"/>
                        </a:cubicBezTo>
                        <a:cubicBezTo>
                          <a:pt x="89912" y="45226"/>
                          <a:pt x="90150" y="45721"/>
                          <a:pt x="90351" y="46223"/>
                        </a:cubicBezTo>
                        <a:cubicBezTo>
                          <a:pt x="90533" y="46735"/>
                          <a:pt x="90734" y="47244"/>
                          <a:pt x="90916" y="47750"/>
                        </a:cubicBezTo>
                        <a:cubicBezTo>
                          <a:pt x="91629" y="49779"/>
                          <a:pt x="92414" y="51737"/>
                          <a:pt x="93017" y="53681"/>
                        </a:cubicBezTo>
                        <a:cubicBezTo>
                          <a:pt x="93565" y="55642"/>
                          <a:pt x="94094" y="57552"/>
                          <a:pt x="94606" y="59399"/>
                        </a:cubicBezTo>
                        <a:cubicBezTo>
                          <a:pt x="95154" y="61233"/>
                          <a:pt x="95428" y="63061"/>
                          <a:pt x="95793" y="64788"/>
                        </a:cubicBezTo>
                        <a:cubicBezTo>
                          <a:pt x="96104" y="66529"/>
                          <a:pt x="96450" y="68178"/>
                          <a:pt x="96688" y="69763"/>
                        </a:cubicBezTo>
                        <a:cubicBezTo>
                          <a:pt x="96870" y="71354"/>
                          <a:pt x="97053" y="72865"/>
                          <a:pt x="97200" y="74286"/>
                        </a:cubicBezTo>
                        <a:cubicBezTo>
                          <a:pt x="97345" y="75705"/>
                          <a:pt x="97510" y="77025"/>
                          <a:pt x="97601" y="78251"/>
                        </a:cubicBezTo>
                        <a:cubicBezTo>
                          <a:pt x="97656" y="79483"/>
                          <a:pt x="97200" y="80614"/>
                          <a:pt x="97236" y="81639"/>
                        </a:cubicBezTo>
                        <a:cubicBezTo>
                          <a:pt x="97327" y="83675"/>
                          <a:pt x="96816" y="85282"/>
                          <a:pt x="96816" y="86369"/>
                        </a:cubicBezTo>
                        <a:cubicBezTo>
                          <a:pt x="96816" y="87459"/>
                          <a:pt x="96816" y="88040"/>
                          <a:pt x="96816" y="88040"/>
                        </a:cubicBezTo>
                        <a:cubicBezTo>
                          <a:pt x="96816" y="88040"/>
                          <a:pt x="97145" y="87483"/>
                          <a:pt x="96816" y="86442"/>
                        </a:cubicBezTo>
                        <a:cubicBezTo>
                          <a:pt x="96487" y="85399"/>
                          <a:pt x="96232" y="83878"/>
                          <a:pt x="95702" y="81938"/>
                        </a:cubicBezTo>
                        <a:cubicBezTo>
                          <a:pt x="95409" y="80972"/>
                          <a:pt x="95227" y="79902"/>
                          <a:pt x="94880" y="78736"/>
                        </a:cubicBezTo>
                        <a:cubicBezTo>
                          <a:pt x="94478" y="77588"/>
                          <a:pt x="94149" y="76342"/>
                          <a:pt x="93693" y="75020"/>
                        </a:cubicBezTo>
                        <a:cubicBezTo>
                          <a:pt x="93273" y="73699"/>
                          <a:pt x="92853" y="72289"/>
                          <a:pt x="92378" y="70805"/>
                        </a:cubicBezTo>
                        <a:cubicBezTo>
                          <a:pt x="91848" y="69338"/>
                          <a:pt x="91282" y="67813"/>
                          <a:pt x="90679" y="66220"/>
                        </a:cubicBezTo>
                        <a:cubicBezTo>
                          <a:pt x="89602" y="62999"/>
                          <a:pt x="88068" y="59669"/>
                          <a:pt x="86607" y="56117"/>
                        </a:cubicBezTo>
                        <a:cubicBezTo>
                          <a:pt x="84926" y="52652"/>
                          <a:pt x="83228" y="49000"/>
                          <a:pt x="81127" y="45438"/>
                        </a:cubicBezTo>
                        <a:cubicBezTo>
                          <a:pt x="80159" y="43603"/>
                          <a:pt x="78972" y="41882"/>
                          <a:pt x="77822" y="40098"/>
                        </a:cubicBezTo>
                        <a:cubicBezTo>
                          <a:pt x="76744" y="38281"/>
                          <a:pt x="75374" y="36639"/>
                          <a:pt x="74132" y="34895"/>
                        </a:cubicBezTo>
                        <a:lnTo>
                          <a:pt x="73183" y="33600"/>
                        </a:lnTo>
                        <a:lnTo>
                          <a:pt x="72123" y="32381"/>
                        </a:lnTo>
                        <a:cubicBezTo>
                          <a:pt x="71429" y="31572"/>
                          <a:pt x="70736" y="30749"/>
                          <a:pt x="70041" y="29921"/>
                        </a:cubicBezTo>
                        <a:cubicBezTo>
                          <a:pt x="69347" y="29081"/>
                          <a:pt x="68544" y="28369"/>
                          <a:pt x="67795" y="27582"/>
                        </a:cubicBezTo>
                        <a:cubicBezTo>
                          <a:pt x="67028" y="26826"/>
                          <a:pt x="66315" y="26013"/>
                          <a:pt x="65512" y="25301"/>
                        </a:cubicBezTo>
                        <a:cubicBezTo>
                          <a:pt x="63887" y="23896"/>
                          <a:pt x="62352" y="22353"/>
                          <a:pt x="60599" y="21115"/>
                        </a:cubicBezTo>
                        <a:cubicBezTo>
                          <a:pt x="59741" y="20474"/>
                          <a:pt x="58919" y="19792"/>
                          <a:pt x="58060" y="19159"/>
                        </a:cubicBezTo>
                        <a:cubicBezTo>
                          <a:pt x="57184" y="18565"/>
                          <a:pt x="56289" y="17970"/>
                          <a:pt x="55412" y="17378"/>
                        </a:cubicBezTo>
                        <a:cubicBezTo>
                          <a:pt x="54554" y="16755"/>
                          <a:pt x="53622" y="16246"/>
                          <a:pt x="52709" y="15718"/>
                        </a:cubicBezTo>
                        <a:cubicBezTo>
                          <a:pt x="51796" y="15197"/>
                          <a:pt x="50919" y="14618"/>
                          <a:pt x="49988" y="14145"/>
                        </a:cubicBezTo>
                        <a:cubicBezTo>
                          <a:pt x="48125" y="13219"/>
                          <a:pt x="46299" y="12242"/>
                          <a:pt x="44399" y="11468"/>
                        </a:cubicBezTo>
                        <a:cubicBezTo>
                          <a:pt x="42554" y="10591"/>
                          <a:pt x="40637" y="9974"/>
                          <a:pt x="38792" y="9249"/>
                        </a:cubicBezTo>
                        <a:cubicBezTo>
                          <a:pt x="37861" y="8914"/>
                          <a:pt x="36911" y="8646"/>
                          <a:pt x="35998" y="8343"/>
                        </a:cubicBezTo>
                        <a:cubicBezTo>
                          <a:pt x="35523" y="8197"/>
                          <a:pt x="35067" y="8051"/>
                          <a:pt x="34610" y="7905"/>
                        </a:cubicBezTo>
                        <a:cubicBezTo>
                          <a:pt x="34153" y="7778"/>
                          <a:pt x="33697" y="7654"/>
                          <a:pt x="33240" y="7530"/>
                        </a:cubicBezTo>
                        <a:cubicBezTo>
                          <a:pt x="29587" y="6469"/>
                          <a:pt x="26026" y="5811"/>
                          <a:pt x="22702" y="5240"/>
                        </a:cubicBezTo>
                        <a:cubicBezTo>
                          <a:pt x="19396" y="4697"/>
                          <a:pt x="16310" y="4389"/>
                          <a:pt x="13552" y="4151"/>
                        </a:cubicBezTo>
                        <a:cubicBezTo>
                          <a:pt x="10794" y="3978"/>
                          <a:pt x="8347" y="3815"/>
                          <a:pt x="6356" y="3815"/>
                        </a:cubicBezTo>
                        <a:cubicBezTo>
                          <a:pt x="4347" y="3808"/>
                          <a:pt x="2758" y="3793"/>
                          <a:pt x="1662" y="3843"/>
                        </a:cubicBezTo>
                        <a:cubicBezTo>
                          <a:pt x="585" y="3896"/>
                          <a:pt x="0" y="3918"/>
                          <a:pt x="0" y="3918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8" name="图形 10">
                  <a:extLst>
                    <a:ext uri="{FF2B5EF4-FFF2-40B4-BE49-F238E27FC236}">
                      <a16:creationId xmlns:a16="http://schemas.microsoft.com/office/drawing/2014/main" id="{67358F36-4167-85FE-8826-EBE9A850E023}"/>
                    </a:ext>
                  </a:extLst>
                </p:cNvPr>
                <p:cNvGrpSpPr/>
                <p:nvPr/>
              </p:nvGrpSpPr>
              <p:grpSpPr>
                <a:xfrm>
                  <a:off x="8475735" y="60608"/>
                  <a:ext cx="224770" cy="172205"/>
                  <a:chOff x="8475735" y="60608"/>
                  <a:chExt cx="224770" cy="172205"/>
                </a:xfrm>
              </p:grpSpPr>
              <p:sp>
                <p:nvSpPr>
                  <p:cNvPr id="1839" name="任意多边形: 形状 1838">
                    <a:extLst>
                      <a:ext uri="{FF2B5EF4-FFF2-40B4-BE49-F238E27FC236}">
                        <a16:creationId xmlns:a16="http://schemas.microsoft.com/office/drawing/2014/main" id="{4E4397C8-71F8-6C12-FF1A-9DF70AEF39F6}"/>
                      </a:ext>
                    </a:extLst>
                  </p:cNvPr>
                  <p:cNvSpPr/>
                  <p:nvPr/>
                </p:nvSpPr>
                <p:spPr>
                  <a:xfrm>
                    <a:off x="8475735" y="60608"/>
                    <a:ext cx="224770" cy="172205"/>
                  </a:xfrm>
                  <a:custGeom>
                    <a:avLst/>
                    <a:gdLst>
                      <a:gd name="connsiteX0" fmla="*/ 222634 w 224770"/>
                      <a:gd name="connsiteY0" fmla="*/ 2838 h 172205"/>
                      <a:gd name="connsiteX1" fmla="*/ 223876 w 224770"/>
                      <a:gd name="connsiteY1" fmla="*/ 1926 h 172205"/>
                      <a:gd name="connsiteX2" fmla="*/ 223711 w 224770"/>
                      <a:gd name="connsiteY2" fmla="*/ 2985 h 172205"/>
                      <a:gd name="connsiteX3" fmla="*/ 224771 w 224770"/>
                      <a:gd name="connsiteY3" fmla="*/ 3133 h 172205"/>
                      <a:gd name="connsiteX4" fmla="*/ 223529 w 224770"/>
                      <a:gd name="connsiteY4" fmla="*/ 4045 h 172205"/>
                      <a:gd name="connsiteX5" fmla="*/ 91300 w 224770"/>
                      <a:gd name="connsiteY5" fmla="*/ 132263 h 172205"/>
                      <a:gd name="connsiteX6" fmla="*/ 17679 w 224770"/>
                      <a:gd name="connsiteY6" fmla="*/ 172205 h 172205"/>
                      <a:gd name="connsiteX7" fmla="*/ 8876 w 224770"/>
                      <a:gd name="connsiteY7" fmla="*/ 160139 h 172205"/>
                      <a:gd name="connsiteX8" fmla="*/ 0 w 224770"/>
                      <a:gd name="connsiteY8" fmla="*/ 148050 h 172205"/>
                      <a:gd name="connsiteX9" fmla="*/ 60380 w 224770"/>
                      <a:gd name="connsiteY9" fmla="*/ 90006 h 172205"/>
                      <a:gd name="connsiteX10" fmla="*/ 222634 w 224770"/>
                      <a:gd name="connsiteY10" fmla="*/ 2838 h 17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770" h="172205">
                        <a:moveTo>
                          <a:pt x="222634" y="2838"/>
                        </a:moveTo>
                        <a:lnTo>
                          <a:pt x="223876" y="1926"/>
                        </a:lnTo>
                        <a:cubicBezTo>
                          <a:pt x="223821" y="2282"/>
                          <a:pt x="223766" y="2631"/>
                          <a:pt x="223711" y="2985"/>
                        </a:cubicBezTo>
                        <a:cubicBezTo>
                          <a:pt x="224058" y="3037"/>
                          <a:pt x="224406" y="3082"/>
                          <a:pt x="224771" y="3133"/>
                        </a:cubicBezTo>
                        <a:lnTo>
                          <a:pt x="223529" y="4045"/>
                        </a:lnTo>
                        <a:cubicBezTo>
                          <a:pt x="198818" y="147329"/>
                          <a:pt x="108705" y="133364"/>
                          <a:pt x="91300" y="132263"/>
                        </a:cubicBezTo>
                        <a:cubicBezTo>
                          <a:pt x="73803" y="131158"/>
                          <a:pt x="17679" y="172205"/>
                          <a:pt x="17679" y="172205"/>
                        </a:cubicBezTo>
                        <a:lnTo>
                          <a:pt x="8876" y="160139"/>
                        </a:lnTo>
                        <a:lnTo>
                          <a:pt x="0" y="148050"/>
                        </a:lnTo>
                        <a:cubicBezTo>
                          <a:pt x="0" y="148050"/>
                          <a:pt x="56142" y="107008"/>
                          <a:pt x="60380" y="90006"/>
                        </a:cubicBezTo>
                        <a:cubicBezTo>
                          <a:pt x="64599" y="73087"/>
                          <a:pt x="78607" y="-17000"/>
                          <a:pt x="222634" y="2838"/>
                        </a:cubicBezTo>
                        <a:close/>
                      </a:path>
                    </a:pathLst>
                  </a:custGeom>
                  <a:solidFill>
                    <a:srgbClr val="F5C5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0" name="任意多边形: 形状 1839">
                    <a:extLst>
                      <a:ext uri="{FF2B5EF4-FFF2-40B4-BE49-F238E27FC236}">
                        <a16:creationId xmlns:a16="http://schemas.microsoft.com/office/drawing/2014/main" id="{B124A5C3-2AA6-35BB-1895-2204391FF207}"/>
                      </a:ext>
                    </a:extLst>
                  </p:cNvPr>
                  <p:cNvSpPr/>
                  <p:nvPr/>
                </p:nvSpPr>
                <p:spPr>
                  <a:xfrm>
                    <a:off x="8561555" y="82891"/>
                    <a:ext cx="114914" cy="84624"/>
                  </a:xfrm>
                  <a:custGeom>
                    <a:avLst/>
                    <a:gdLst>
                      <a:gd name="connsiteX0" fmla="*/ 113216 w 114914"/>
                      <a:gd name="connsiteY0" fmla="*/ 597 h 84624"/>
                      <a:gd name="connsiteX1" fmla="*/ 114038 w 114914"/>
                      <a:gd name="connsiteY1" fmla="*/ 0 h 84624"/>
                      <a:gd name="connsiteX2" fmla="*/ 114075 w 114914"/>
                      <a:gd name="connsiteY2" fmla="*/ 902 h 84624"/>
                      <a:gd name="connsiteX3" fmla="*/ 114915 w 114914"/>
                      <a:gd name="connsiteY3" fmla="*/ 1207 h 84624"/>
                      <a:gd name="connsiteX4" fmla="*/ 114111 w 114914"/>
                      <a:gd name="connsiteY4" fmla="*/ 1804 h 84624"/>
                      <a:gd name="connsiteX5" fmla="*/ 76507 w 114914"/>
                      <a:gd name="connsiteY5" fmla="*/ 68350 h 84624"/>
                      <a:gd name="connsiteX6" fmla="*/ 1717 w 114914"/>
                      <a:gd name="connsiteY6" fmla="*/ 84027 h 84624"/>
                      <a:gd name="connsiteX7" fmla="*/ 895 w 114914"/>
                      <a:gd name="connsiteY7" fmla="*/ 84625 h 84624"/>
                      <a:gd name="connsiteX8" fmla="*/ 858 w 114914"/>
                      <a:gd name="connsiteY8" fmla="*/ 83722 h 84624"/>
                      <a:gd name="connsiteX9" fmla="*/ 0 w 114914"/>
                      <a:gd name="connsiteY9" fmla="*/ 83417 h 84624"/>
                      <a:gd name="connsiteX10" fmla="*/ 822 w 114914"/>
                      <a:gd name="connsiteY10" fmla="*/ 82818 h 84624"/>
                      <a:gd name="connsiteX11" fmla="*/ 38409 w 114914"/>
                      <a:gd name="connsiteY11" fmla="*/ 16275 h 84624"/>
                      <a:gd name="connsiteX12" fmla="*/ 113216 w 114914"/>
                      <a:gd name="connsiteY12" fmla="*/ 597 h 8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4914" h="84624">
                        <a:moveTo>
                          <a:pt x="113216" y="597"/>
                        </a:moveTo>
                        <a:lnTo>
                          <a:pt x="114038" y="0"/>
                        </a:lnTo>
                        <a:cubicBezTo>
                          <a:pt x="114349" y="703"/>
                          <a:pt x="114130" y="689"/>
                          <a:pt x="114075" y="902"/>
                        </a:cubicBezTo>
                        <a:cubicBezTo>
                          <a:pt x="114294" y="917"/>
                          <a:pt x="114349" y="703"/>
                          <a:pt x="114915" y="1207"/>
                        </a:cubicBezTo>
                        <a:lnTo>
                          <a:pt x="114111" y="1804"/>
                        </a:lnTo>
                        <a:cubicBezTo>
                          <a:pt x="105053" y="36228"/>
                          <a:pt x="91118" y="56769"/>
                          <a:pt x="76507" y="68350"/>
                        </a:cubicBezTo>
                        <a:cubicBezTo>
                          <a:pt x="61055" y="78762"/>
                          <a:pt x="37258" y="85815"/>
                          <a:pt x="1717" y="84027"/>
                        </a:cubicBezTo>
                        <a:lnTo>
                          <a:pt x="895" y="84625"/>
                        </a:lnTo>
                        <a:cubicBezTo>
                          <a:pt x="1023" y="84524"/>
                          <a:pt x="803" y="83936"/>
                          <a:pt x="858" y="83722"/>
                        </a:cubicBezTo>
                        <a:cubicBezTo>
                          <a:pt x="639" y="83710"/>
                          <a:pt x="146" y="83319"/>
                          <a:pt x="0" y="83417"/>
                        </a:cubicBezTo>
                        <a:lnTo>
                          <a:pt x="822" y="82818"/>
                        </a:lnTo>
                        <a:cubicBezTo>
                          <a:pt x="9880" y="48395"/>
                          <a:pt x="23816" y="27854"/>
                          <a:pt x="38409" y="16275"/>
                        </a:cubicBezTo>
                        <a:cubicBezTo>
                          <a:pt x="53878" y="5864"/>
                          <a:pt x="77675" y="-1191"/>
                          <a:pt x="113216" y="597"/>
                        </a:cubicBezTo>
                        <a:close/>
                      </a:path>
                    </a:pathLst>
                  </a:custGeom>
                  <a:solidFill>
                    <a:srgbClr val="F5667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1" name="任意多边形: 形状 1840">
                    <a:extLst>
                      <a:ext uri="{FF2B5EF4-FFF2-40B4-BE49-F238E27FC236}">
                        <a16:creationId xmlns:a16="http://schemas.microsoft.com/office/drawing/2014/main" id="{7B5B9C43-B66F-9504-6970-E8E55AE758F8}"/>
                      </a:ext>
                    </a:extLst>
                  </p:cNvPr>
                  <p:cNvSpPr/>
                  <p:nvPr/>
                </p:nvSpPr>
                <p:spPr>
                  <a:xfrm>
                    <a:off x="8559455" y="71478"/>
                    <a:ext cx="120759" cy="102830"/>
                  </a:xfrm>
                  <a:custGeom>
                    <a:avLst/>
                    <a:gdLst>
                      <a:gd name="connsiteX0" fmla="*/ 0 w 120759"/>
                      <a:gd name="connsiteY0" fmla="*/ 100907 h 102830"/>
                      <a:gd name="connsiteX1" fmla="*/ 1954 w 120759"/>
                      <a:gd name="connsiteY1" fmla="*/ 100834 h 102830"/>
                      <a:gd name="connsiteX2" fmla="*/ 7415 w 120759"/>
                      <a:gd name="connsiteY2" fmla="*/ 100421 h 102830"/>
                      <a:gd name="connsiteX3" fmla="*/ 15798 w 120759"/>
                      <a:gd name="connsiteY3" fmla="*/ 99314 h 102830"/>
                      <a:gd name="connsiteX4" fmla="*/ 26464 w 120759"/>
                      <a:gd name="connsiteY4" fmla="*/ 97164 h 102830"/>
                      <a:gd name="connsiteX5" fmla="*/ 32418 w 120759"/>
                      <a:gd name="connsiteY5" fmla="*/ 95541 h 102830"/>
                      <a:gd name="connsiteX6" fmla="*/ 35523 w 120759"/>
                      <a:gd name="connsiteY6" fmla="*/ 94604 h 102830"/>
                      <a:gd name="connsiteX7" fmla="*/ 38682 w 120759"/>
                      <a:gd name="connsiteY7" fmla="*/ 93537 h 102830"/>
                      <a:gd name="connsiteX8" fmla="*/ 51704 w 120759"/>
                      <a:gd name="connsiteY8" fmla="*/ 88091 h 102830"/>
                      <a:gd name="connsiteX9" fmla="*/ 54973 w 120759"/>
                      <a:gd name="connsiteY9" fmla="*/ 86422 h 102830"/>
                      <a:gd name="connsiteX10" fmla="*/ 58261 w 120759"/>
                      <a:gd name="connsiteY10" fmla="*/ 84650 h 102830"/>
                      <a:gd name="connsiteX11" fmla="*/ 61475 w 120759"/>
                      <a:gd name="connsiteY11" fmla="*/ 82689 h 102830"/>
                      <a:gd name="connsiteX12" fmla="*/ 63101 w 120759"/>
                      <a:gd name="connsiteY12" fmla="*/ 81708 h 102830"/>
                      <a:gd name="connsiteX13" fmla="*/ 64690 w 120759"/>
                      <a:gd name="connsiteY13" fmla="*/ 80647 h 102830"/>
                      <a:gd name="connsiteX14" fmla="*/ 67849 w 120759"/>
                      <a:gd name="connsiteY14" fmla="*/ 78486 h 102830"/>
                      <a:gd name="connsiteX15" fmla="*/ 70917 w 120759"/>
                      <a:gd name="connsiteY15" fmla="*/ 76159 h 102830"/>
                      <a:gd name="connsiteX16" fmla="*/ 76890 w 120759"/>
                      <a:gd name="connsiteY16" fmla="*/ 71232 h 102830"/>
                      <a:gd name="connsiteX17" fmla="*/ 79739 w 120759"/>
                      <a:gd name="connsiteY17" fmla="*/ 68604 h 102830"/>
                      <a:gd name="connsiteX18" fmla="*/ 82533 w 120759"/>
                      <a:gd name="connsiteY18" fmla="*/ 65924 h 102830"/>
                      <a:gd name="connsiteX19" fmla="*/ 87756 w 120759"/>
                      <a:gd name="connsiteY19" fmla="*/ 60248 h 102830"/>
                      <a:gd name="connsiteX20" fmla="*/ 90186 w 120759"/>
                      <a:gd name="connsiteY20" fmla="*/ 57295 h 102830"/>
                      <a:gd name="connsiteX21" fmla="*/ 92560 w 120759"/>
                      <a:gd name="connsiteY21" fmla="*/ 54343 h 102830"/>
                      <a:gd name="connsiteX22" fmla="*/ 94770 w 120759"/>
                      <a:gd name="connsiteY22" fmla="*/ 51321 h 102830"/>
                      <a:gd name="connsiteX23" fmla="*/ 96943 w 120759"/>
                      <a:gd name="connsiteY23" fmla="*/ 48307 h 102830"/>
                      <a:gd name="connsiteX24" fmla="*/ 100888 w 120759"/>
                      <a:gd name="connsiteY24" fmla="*/ 42246 h 102830"/>
                      <a:gd name="connsiteX25" fmla="*/ 104431 w 120759"/>
                      <a:gd name="connsiteY25" fmla="*/ 36235 h 102830"/>
                      <a:gd name="connsiteX26" fmla="*/ 107536 w 120759"/>
                      <a:gd name="connsiteY26" fmla="*/ 30382 h 102830"/>
                      <a:gd name="connsiteX27" fmla="*/ 109016 w 120759"/>
                      <a:gd name="connsiteY27" fmla="*/ 27582 h 102830"/>
                      <a:gd name="connsiteX28" fmla="*/ 110294 w 120759"/>
                      <a:gd name="connsiteY28" fmla="*/ 24809 h 102830"/>
                      <a:gd name="connsiteX29" fmla="*/ 112741 w 120759"/>
                      <a:gd name="connsiteY29" fmla="*/ 19608 h 102830"/>
                      <a:gd name="connsiteX30" fmla="*/ 114768 w 120759"/>
                      <a:gd name="connsiteY30" fmla="*/ 14819 h 102830"/>
                      <a:gd name="connsiteX31" fmla="*/ 116595 w 120759"/>
                      <a:gd name="connsiteY31" fmla="*/ 10591 h 102830"/>
                      <a:gd name="connsiteX32" fmla="*/ 118001 w 120759"/>
                      <a:gd name="connsiteY32" fmla="*/ 6947 h 102830"/>
                      <a:gd name="connsiteX33" fmla="*/ 120010 w 120759"/>
                      <a:gd name="connsiteY33" fmla="*/ 1815 h 102830"/>
                      <a:gd name="connsiteX34" fmla="*/ 120759 w 120759"/>
                      <a:gd name="connsiteY34" fmla="*/ 0 h 102830"/>
                      <a:gd name="connsiteX35" fmla="*/ 120522 w 120759"/>
                      <a:gd name="connsiteY35" fmla="*/ 1941 h 102830"/>
                      <a:gd name="connsiteX36" fmla="*/ 119754 w 120759"/>
                      <a:gd name="connsiteY36" fmla="*/ 7428 h 102830"/>
                      <a:gd name="connsiteX37" fmla="*/ 119115 w 120759"/>
                      <a:gd name="connsiteY37" fmla="*/ 11340 h 102830"/>
                      <a:gd name="connsiteX38" fmla="*/ 118129 w 120759"/>
                      <a:gd name="connsiteY38" fmla="*/ 15899 h 102830"/>
                      <a:gd name="connsiteX39" fmla="*/ 116906 w 120759"/>
                      <a:gd name="connsiteY39" fmla="*/ 21082 h 102830"/>
                      <a:gd name="connsiteX40" fmla="*/ 115207 w 120759"/>
                      <a:gd name="connsiteY40" fmla="*/ 26745 h 102830"/>
                      <a:gd name="connsiteX41" fmla="*/ 114275 w 120759"/>
                      <a:gd name="connsiteY41" fmla="*/ 29766 h 102830"/>
                      <a:gd name="connsiteX42" fmla="*/ 113125 w 120759"/>
                      <a:gd name="connsiteY42" fmla="*/ 32845 h 102830"/>
                      <a:gd name="connsiteX43" fmla="*/ 111901 w 120759"/>
                      <a:gd name="connsiteY43" fmla="*/ 36021 h 102830"/>
                      <a:gd name="connsiteX44" fmla="*/ 110586 w 120759"/>
                      <a:gd name="connsiteY44" fmla="*/ 39280 h 102830"/>
                      <a:gd name="connsiteX45" fmla="*/ 107463 w 120759"/>
                      <a:gd name="connsiteY45" fmla="*/ 45922 h 102830"/>
                      <a:gd name="connsiteX46" fmla="*/ 103755 w 120759"/>
                      <a:gd name="connsiteY46" fmla="*/ 52654 h 102830"/>
                      <a:gd name="connsiteX47" fmla="*/ 101674 w 120759"/>
                      <a:gd name="connsiteY47" fmla="*/ 56011 h 102830"/>
                      <a:gd name="connsiteX48" fmla="*/ 99445 w 120759"/>
                      <a:gd name="connsiteY48" fmla="*/ 59364 h 102830"/>
                      <a:gd name="connsiteX49" fmla="*/ 94533 w 120759"/>
                      <a:gd name="connsiteY49" fmla="*/ 65928 h 102830"/>
                      <a:gd name="connsiteX50" fmla="*/ 91830 w 120759"/>
                      <a:gd name="connsiteY50" fmla="*/ 69088 h 102830"/>
                      <a:gd name="connsiteX51" fmla="*/ 89035 w 120759"/>
                      <a:gd name="connsiteY51" fmla="*/ 72213 h 102830"/>
                      <a:gd name="connsiteX52" fmla="*/ 86022 w 120759"/>
                      <a:gd name="connsiteY52" fmla="*/ 75164 h 102830"/>
                      <a:gd name="connsiteX53" fmla="*/ 82935 w 120759"/>
                      <a:gd name="connsiteY53" fmla="*/ 78052 h 102830"/>
                      <a:gd name="connsiteX54" fmla="*/ 76378 w 120759"/>
                      <a:gd name="connsiteY54" fmla="*/ 83363 h 102830"/>
                      <a:gd name="connsiteX55" fmla="*/ 72981 w 120759"/>
                      <a:gd name="connsiteY55" fmla="*/ 85828 h 102830"/>
                      <a:gd name="connsiteX56" fmla="*/ 69457 w 120759"/>
                      <a:gd name="connsiteY56" fmla="*/ 88082 h 102830"/>
                      <a:gd name="connsiteX57" fmla="*/ 65895 w 120759"/>
                      <a:gd name="connsiteY57" fmla="*/ 90190 h 102830"/>
                      <a:gd name="connsiteX58" fmla="*/ 62297 w 120759"/>
                      <a:gd name="connsiteY58" fmla="*/ 92142 h 102830"/>
                      <a:gd name="connsiteX59" fmla="*/ 54992 w 120759"/>
                      <a:gd name="connsiteY59" fmla="*/ 95453 h 102830"/>
                      <a:gd name="connsiteX60" fmla="*/ 40618 w 120759"/>
                      <a:gd name="connsiteY60" fmla="*/ 100098 h 102830"/>
                      <a:gd name="connsiteX61" fmla="*/ 27341 w 120759"/>
                      <a:gd name="connsiteY61" fmla="*/ 102349 h 102830"/>
                      <a:gd name="connsiteX62" fmla="*/ 16054 w 120759"/>
                      <a:gd name="connsiteY62" fmla="*/ 102810 h 102830"/>
                      <a:gd name="connsiteX63" fmla="*/ 7396 w 120759"/>
                      <a:gd name="connsiteY63" fmla="*/ 102223 h 102830"/>
                      <a:gd name="connsiteX64" fmla="*/ 1917 w 120759"/>
                      <a:gd name="connsiteY64" fmla="*/ 101354 h 102830"/>
                      <a:gd name="connsiteX65" fmla="*/ 0 w 120759"/>
                      <a:gd name="connsiteY65" fmla="*/ 100907 h 102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</a:cxnLst>
                    <a:rect l="l" t="t" r="r" b="b"/>
                    <a:pathLst>
                      <a:path w="120759" h="102830">
                        <a:moveTo>
                          <a:pt x="0" y="100907"/>
                        </a:moveTo>
                        <a:cubicBezTo>
                          <a:pt x="0" y="100907"/>
                          <a:pt x="676" y="100899"/>
                          <a:pt x="1954" y="100834"/>
                        </a:cubicBezTo>
                        <a:cubicBezTo>
                          <a:pt x="3214" y="100786"/>
                          <a:pt x="5077" y="100635"/>
                          <a:pt x="7415" y="100421"/>
                        </a:cubicBezTo>
                        <a:cubicBezTo>
                          <a:pt x="9771" y="100214"/>
                          <a:pt x="12602" y="99818"/>
                          <a:pt x="15798" y="99314"/>
                        </a:cubicBezTo>
                        <a:cubicBezTo>
                          <a:pt x="19012" y="98817"/>
                          <a:pt x="22610" y="98067"/>
                          <a:pt x="26464" y="97164"/>
                        </a:cubicBezTo>
                        <a:cubicBezTo>
                          <a:pt x="28382" y="96637"/>
                          <a:pt x="30391" y="96200"/>
                          <a:pt x="32418" y="95541"/>
                        </a:cubicBezTo>
                        <a:cubicBezTo>
                          <a:pt x="33440" y="95219"/>
                          <a:pt x="34500" y="94960"/>
                          <a:pt x="35523" y="94604"/>
                        </a:cubicBezTo>
                        <a:cubicBezTo>
                          <a:pt x="36564" y="94253"/>
                          <a:pt x="37623" y="93897"/>
                          <a:pt x="38682" y="93537"/>
                        </a:cubicBezTo>
                        <a:cubicBezTo>
                          <a:pt x="42920" y="92003"/>
                          <a:pt x="47339" y="90286"/>
                          <a:pt x="51704" y="88091"/>
                        </a:cubicBezTo>
                        <a:cubicBezTo>
                          <a:pt x="52800" y="87569"/>
                          <a:pt x="53896" y="87032"/>
                          <a:pt x="54973" y="86422"/>
                        </a:cubicBezTo>
                        <a:cubicBezTo>
                          <a:pt x="56069" y="85836"/>
                          <a:pt x="57165" y="85244"/>
                          <a:pt x="58261" y="84650"/>
                        </a:cubicBezTo>
                        <a:cubicBezTo>
                          <a:pt x="59339" y="84024"/>
                          <a:pt x="60398" y="83343"/>
                          <a:pt x="61475" y="82689"/>
                        </a:cubicBezTo>
                        <a:lnTo>
                          <a:pt x="63101" y="81708"/>
                        </a:lnTo>
                        <a:cubicBezTo>
                          <a:pt x="63649" y="81385"/>
                          <a:pt x="64160" y="80999"/>
                          <a:pt x="64690" y="80647"/>
                        </a:cubicBezTo>
                        <a:cubicBezTo>
                          <a:pt x="65731" y="79929"/>
                          <a:pt x="66790" y="79209"/>
                          <a:pt x="67849" y="78486"/>
                        </a:cubicBezTo>
                        <a:cubicBezTo>
                          <a:pt x="68890" y="77745"/>
                          <a:pt x="69895" y="76925"/>
                          <a:pt x="70917" y="76159"/>
                        </a:cubicBezTo>
                        <a:cubicBezTo>
                          <a:pt x="73018" y="74660"/>
                          <a:pt x="74936" y="72908"/>
                          <a:pt x="76890" y="71232"/>
                        </a:cubicBezTo>
                        <a:cubicBezTo>
                          <a:pt x="77894" y="70423"/>
                          <a:pt x="78807" y="69491"/>
                          <a:pt x="79739" y="68604"/>
                        </a:cubicBezTo>
                        <a:cubicBezTo>
                          <a:pt x="80670" y="67709"/>
                          <a:pt x="81602" y="66816"/>
                          <a:pt x="82533" y="65924"/>
                        </a:cubicBezTo>
                        <a:cubicBezTo>
                          <a:pt x="84268" y="64003"/>
                          <a:pt x="86095" y="62184"/>
                          <a:pt x="87756" y="60248"/>
                        </a:cubicBezTo>
                        <a:cubicBezTo>
                          <a:pt x="88560" y="59260"/>
                          <a:pt x="89382" y="58276"/>
                          <a:pt x="90186" y="57295"/>
                        </a:cubicBezTo>
                        <a:cubicBezTo>
                          <a:pt x="90989" y="56316"/>
                          <a:pt x="91848" y="55381"/>
                          <a:pt x="92560" y="54343"/>
                        </a:cubicBezTo>
                        <a:cubicBezTo>
                          <a:pt x="93309" y="53330"/>
                          <a:pt x="94040" y="52322"/>
                          <a:pt x="94770" y="51321"/>
                        </a:cubicBezTo>
                        <a:cubicBezTo>
                          <a:pt x="95501" y="50309"/>
                          <a:pt x="96286" y="49358"/>
                          <a:pt x="96943" y="48307"/>
                        </a:cubicBezTo>
                        <a:cubicBezTo>
                          <a:pt x="98276" y="46251"/>
                          <a:pt x="99610" y="44227"/>
                          <a:pt x="100888" y="42246"/>
                        </a:cubicBezTo>
                        <a:cubicBezTo>
                          <a:pt x="102094" y="40195"/>
                          <a:pt x="103281" y="38189"/>
                          <a:pt x="104431" y="36235"/>
                        </a:cubicBezTo>
                        <a:cubicBezTo>
                          <a:pt x="105564" y="34272"/>
                          <a:pt x="106513" y="32266"/>
                          <a:pt x="107536" y="30382"/>
                        </a:cubicBezTo>
                        <a:cubicBezTo>
                          <a:pt x="108029" y="29432"/>
                          <a:pt x="108522" y="28497"/>
                          <a:pt x="109016" y="27582"/>
                        </a:cubicBezTo>
                        <a:cubicBezTo>
                          <a:pt x="109454" y="26638"/>
                          <a:pt x="109874" y="25713"/>
                          <a:pt x="110294" y="24809"/>
                        </a:cubicBezTo>
                        <a:cubicBezTo>
                          <a:pt x="111152" y="22998"/>
                          <a:pt x="111974" y="21261"/>
                          <a:pt x="112741" y="19608"/>
                        </a:cubicBezTo>
                        <a:cubicBezTo>
                          <a:pt x="113508" y="17942"/>
                          <a:pt x="114111" y="16319"/>
                          <a:pt x="114768" y="14819"/>
                        </a:cubicBezTo>
                        <a:cubicBezTo>
                          <a:pt x="115426" y="13312"/>
                          <a:pt x="116011" y="11893"/>
                          <a:pt x="116595" y="10591"/>
                        </a:cubicBezTo>
                        <a:cubicBezTo>
                          <a:pt x="117161" y="9287"/>
                          <a:pt x="117581" y="8049"/>
                          <a:pt x="118001" y="6947"/>
                        </a:cubicBezTo>
                        <a:cubicBezTo>
                          <a:pt x="118823" y="4732"/>
                          <a:pt x="119554" y="3004"/>
                          <a:pt x="120010" y="1815"/>
                        </a:cubicBezTo>
                        <a:cubicBezTo>
                          <a:pt x="120504" y="630"/>
                          <a:pt x="120759" y="0"/>
                          <a:pt x="120759" y="0"/>
                        </a:cubicBezTo>
                        <a:cubicBezTo>
                          <a:pt x="120759" y="0"/>
                          <a:pt x="120686" y="676"/>
                          <a:pt x="120522" y="1941"/>
                        </a:cubicBezTo>
                        <a:cubicBezTo>
                          <a:pt x="120357" y="3202"/>
                          <a:pt x="120138" y="5068"/>
                          <a:pt x="119754" y="7428"/>
                        </a:cubicBezTo>
                        <a:cubicBezTo>
                          <a:pt x="119572" y="8604"/>
                          <a:pt x="119426" y="9928"/>
                          <a:pt x="119115" y="11340"/>
                        </a:cubicBezTo>
                        <a:cubicBezTo>
                          <a:pt x="118841" y="12752"/>
                          <a:pt x="118494" y="14268"/>
                          <a:pt x="118129" y="15899"/>
                        </a:cubicBezTo>
                        <a:cubicBezTo>
                          <a:pt x="117764" y="17526"/>
                          <a:pt x="117381" y="19266"/>
                          <a:pt x="116906" y="21082"/>
                        </a:cubicBezTo>
                        <a:cubicBezTo>
                          <a:pt x="116376" y="22881"/>
                          <a:pt x="115810" y="24773"/>
                          <a:pt x="115207" y="26745"/>
                        </a:cubicBezTo>
                        <a:cubicBezTo>
                          <a:pt x="114915" y="27732"/>
                          <a:pt x="114604" y="28742"/>
                          <a:pt x="114275" y="29766"/>
                        </a:cubicBezTo>
                        <a:cubicBezTo>
                          <a:pt x="113910" y="30772"/>
                          <a:pt x="113527" y="31799"/>
                          <a:pt x="113125" y="32845"/>
                        </a:cubicBezTo>
                        <a:cubicBezTo>
                          <a:pt x="112723" y="33886"/>
                          <a:pt x="112321" y="34946"/>
                          <a:pt x="111901" y="36021"/>
                        </a:cubicBezTo>
                        <a:cubicBezTo>
                          <a:pt x="111463" y="37090"/>
                          <a:pt x="111116" y="38213"/>
                          <a:pt x="110586" y="39280"/>
                        </a:cubicBezTo>
                        <a:cubicBezTo>
                          <a:pt x="109564" y="41438"/>
                          <a:pt x="108522" y="43657"/>
                          <a:pt x="107463" y="45922"/>
                        </a:cubicBezTo>
                        <a:cubicBezTo>
                          <a:pt x="106331" y="48159"/>
                          <a:pt x="105016" y="50362"/>
                          <a:pt x="103755" y="52654"/>
                        </a:cubicBezTo>
                        <a:cubicBezTo>
                          <a:pt x="103135" y="53812"/>
                          <a:pt x="102386" y="54899"/>
                          <a:pt x="101674" y="56011"/>
                        </a:cubicBezTo>
                        <a:cubicBezTo>
                          <a:pt x="100925" y="57121"/>
                          <a:pt x="100194" y="58239"/>
                          <a:pt x="99445" y="59364"/>
                        </a:cubicBezTo>
                        <a:cubicBezTo>
                          <a:pt x="97966" y="61620"/>
                          <a:pt x="96194" y="63729"/>
                          <a:pt x="94533" y="65928"/>
                        </a:cubicBezTo>
                        <a:cubicBezTo>
                          <a:pt x="93710" y="67033"/>
                          <a:pt x="92725" y="68028"/>
                          <a:pt x="91830" y="69088"/>
                        </a:cubicBezTo>
                        <a:cubicBezTo>
                          <a:pt x="90898" y="70136"/>
                          <a:pt x="89985" y="71181"/>
                          <a:pt x="89035" y="72213"/>
                        </a:cubicBezTo>
                        <a:cubicBezTo>
                          <a:pt x="88031" y="73193"/>
                          <a:pt x="87026" y="74178"/>
                          <a:pt x="86022" y="75164"/>
                        </a:cubicBezTo>
                        <a:cubicBezTo>
                          <a:pt x="84999" y="76137"/>
                          <a:pt x="84031" y="77162"/>
                          <a:pt x="82935" y="78052"/>
                        </a:cubicBezTo>
                        <a:cubicBezTo>
                          <a:pt x="80780" y="79863"/>
                          <a:pt x="78679" y="81741"/>
                          <a:pt x="76378" y="83363"/>
                        </a:cubicBezTo>
                        <a:cubicBezTo>
                          <a:pt x="75246" y="84194"/>
                          <a:pt x="74132" y="85057"/>
                          <a:pt x="72981" y="85828"/>
                        </a:cubicBezTo>
                        <a:cubicBezTo>
                          <a:pt x="71794" y="86581"/>
                          <a:pt x="70625" y="87333"/>
                          <a:pt x="69457" y="88082"/>
                        </a:cubicBezTo>
                        <a:cubicBezTo>
                          <a:pt x="68306" y="88853"/>
                          <a:pt x="67101" y="89534"/>
                          <a:pt x="65895" y="90190"/>
                        </a:cubicBezTo>
                        <a:cubicBezTo>
                          <a:pt x="64690" y="90843"/>
                          <a:pt x="63503" y="91523"/>
                          <a:pt x="62297" y="92142"/>
                        </a:cubicBezTo>
                        <a:cubicBezTo>
                          <a:pt x="59832" y="93291"/>
                          <a:pt x="57457" y="94540"/>
                          <a:pt x="54992" y="95453"/>
                        </a:cubicBezTo>
                        <a:cubicBezTo>
                          <a:pt x="50152" y="97510"/>
                          <a:pt x="45257" y="98932"/>
                          <a:pt x="40618" y="100098"/>
                        </a:cubicBezTo>
                        <a:cubicBezTo>
                          <a:pt x="35943" y="101224"/>
                          <a:pt x="31468" y="101893"/>
                          <a:pt x="27341" y="102349"/>
                        </a:cubicBezTo>
                        <a:cubicBezTo>
                          <a:pt x="23213" y="102717"/>
                          <a:pt x="19414" y="102894"/>
                          <a:pt x="16054" y="102810"/>
                        </a:cubicBezTo>
                        <a:cubicBezTo>
                          <a:pt x="12693" y="102751"/>
                          <a:pt x="9789" y="102510"/>
                          <a:pt x="7396" y="102223"/>
                        </a:cubicBezTo>
                        <a:cubicBezTo>
                          <a:pt x="5023" y="101975"/>
                          <a:pt x="3160" y="101593"/>
                          <a:pt x="1917" y="101354"/>
                        </a:cubicBezTo>
                        <a:cubicBezTo>
                          <a:pt x="657" y="101100"/>
                          <a:pt x="0" y="100908"/>
                          <a:pt x="0" y="100907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2" name="任意多边形: 形状 1841">
                    <a:extLst>
                      <a:ext uri="{FF2B5EF4-FFF2-40B4-BE49-F238E27FC236}">
                        <a16:creationId xmlns:a16="http://schemas.microsoft.com/office/drawing/2014/main" id="{02E8F590-106D-0882-9B2A-8842D41D5162}"/>
                      </a:ext>
                    </a:extLst>
                  </p:cNvPr>
                  <p:cNvSpPr/>
                  <p:nvPr/>
                </p:nvSpPr>
                <p:spPr>
                  <a:xfrm>
                    <a:off x="8559382" y="87616"/>
                    <a:ext cx="100285" cy="88039"/>
                  </a:xfrm>
                  <a:custGeom>
                    <a:avLst/>
                    <a:gdLst>
                      <a:gd name="connsiteX0" fmla="*/ 100286 w 100285"/>
                      <a:gd name="connsiteY0" fmla="*/ 3914 h 88039"/>
                      <a:gd name="connsiteX1" fmla="*/ 98624 w 100285"/>
                      <a:gd name="connsiteY1" fmla="*/ 3844 h 88039"/>
                      <a:gd name="connsiteX2" fmla="*/ 93948 w 100285"/>
                      <a:gd name="connsiteY2" fmla="*/ 3817 h 88039"/>
                      <a:gd name="connsiteX3" fmla="*/ 86752 w 100285"/>
                      <a:gd name="connsiteY3" fmla="*/ 4153 h 88039"/>
                      <a:gd name="connsiteX4" fmla="*/ 77584 w 100285"/>
                      <a:gd name="connsiteY4" fmla="*/ 5242 h 88039"/>
                      <a:gd name="connsiteX5" fmla="*/ 67046 w 100285"/>
                      <a:gd name="connsiteY5" fmla="*/ 7532 h 88039"/>
                      <a:gd name="connsiteX6" fmla="*/ 65676 w 100285"/>
                      <a:gd name="connsiteY6" fmla="*/ 7906 h 88039"/>
                      <a:gd name="connsiteX7" fmla="*/ 64288 w 100285"/>
                      <a:gd name="connsiteY7" fmla="*/ 8345 h 88039"/>
                      <a:gd name="connsiteX8" fmla="*/ 61494 w 100285"/>
                      <a:gd name="connsiteY8" fmla="*/ 9251 h 88039"/>
                      <a:gd name="connsiteX9" fmla="*/ 55886 w 100285"/>
                      <a:gd name="connsiteY9" fmla="*/ 11470 h 88039"/>
                      <a:gd name="connsiteX10" fmla="*/ 50298 w 100285"/>
                      <a:gd name="connsiteY10" fmla="*/ 14147 h 88039"/>
                      <a:gd name="connsiteX11" fmla="*/ 47577 w 100285"/>
                      <a:gd name="connsiteY11" fmla="*/ 15720 h 88039"/>
                      <a:gd name="connsiteX12" fmla="*/ 44874 w 100285"/>
                      <a:gd name="connsiteY12" fmla="*/ 17380 h 88039"/>
                      <a:gd name="connsiteX13" fmla="*/ 42225 w 100285"/>
                      <a:gd name="connsiteY13" fmla="*/ 19160 h 88039"/>
                      <a:gd name="connsiteX14" fmla="*/ 39687 w 100285"/>
                      <a:gd name="connsiteY14" fmla="*/ 21116 h 88039"/>
                      <a:gd name="connsiteX15" fmla="*/ 34774 w 100285"/>
                      <a:gd name="connsiteY15" fmla="*/ 25302 h 88039"/>
                      <a:gd name="connsiteX16" fmla="*/ 32491 w 100285"/>
                      <a:gd name="connsiteY16" fmla="*/ 27584 h 88039"/>
                      <a:gd name="connsiteX17" fmla="*/ 30245 w 100285"/>
                      <a:gd name="connsiteY17" fmla="*/ 29923 h 88039"/>
                      <a:gd name="connsiteX18" fmla="*/ 28162 w 100285"/>
                      <a:gd name="connsiteY18" fmla="*/ 32383 h 88039"/>
                      <a:gd name="connsiteX19" fmla="*/ 27103 w 100285"/>
                      <a:gd name="connsiteY19" fmla="*/ 33600 h 88039"/>
                      <a:gd name="connsiteX20" fmla="*/ 26154 w 100285"/>
                      <a:gd name="connsiteY20" fmla="*/ 34895 h 88039"/>
                      <a:gd name="connsiteX21" fmla="*/ 22446 w 100285"/>
                      <a:gd name="connsiteY21" fmla="*/ 40098 h 88039"/>
                      <a:gd name="connsiteX22" fmla="*/ 19159 w 100285"/>
                      <a:gd name="connsiteY22" fmla="*/ 45438 h 88039"/>
                      <a:gd name="connsiteX23" fmla="*/ 13679 w 100285"/>
                      <a:gd name="connsiteY23" fmla="*/ 56117 h 88039"/>
                      <a:gd name="connsiteX24" fmla="*/ 9588 w 100285"/>
                      <a:gd name="connsiteY24" fmla="*/ 66220 h 88039"/>
                      <a:gd name="connsiteX25" fmla="*/ 7890 w 100285"/>
                      <a:gd name="connsiteY25" fmla="*/ 70805 h 88039"/>
                      <a:gd name="connsiteX26" fmla="*/ 6520 w 100285"/>
                      <a:gd name="connsiteY26" fmla="*/ 75020 h 88039"/>
                      <a:gd name="connsiteX27" fmla="*/ 5278 w 100285"/>
                      <a:gd name="connsiteY27" fmla="*/ 78736 h 88039"/>
                      <a:gd name="connsiteX28" fmla="*/ 4347 w 100285"/>
                      <a:gd name="connsiteY28" fmla="*/ 81938 h 88039"/>
                      <a:gd name="connsiteX29" fmla="*/ 1753 w 100285"/>
                      <a:gd name="connsiteY29" fmla="*/ 86442 h 88039"/>
                      <a:gd name="connsiteX30" fmla="*/ 0 w 100285"/>
                      <a:gd name="connsiteY30" fmla="*/ 88040 h 88039"/>
                      <a:gd name="connsiteX31" fmla="*/ 0 w 100285"/>
                      <a:gd name="connsiteY31" fmla="*/ 86369 h 88039"/>
                      <a:gd name="connsiteX32" fmla="*/ 1315 w 100285"/>
                      <a:gd name="connsiteY32" fmla="*/ 81639 h 88039"/>
                      <a:gd name="connsiteX33" fmla="*/ 2064 w 100285"/>
                      <a:gd name="connsiteY33" fmla="*/ 78251 h 88039"/>
                      <a:gd name="connsiteX34" fmla="*/ 2776 w 100285"/>
                      <a:gd name="connsiteY34" fmla="*/ 74286 h 88039"/>
                      <a:gd name="connsiteX35" fmla="*/ 3452 w 100285"/>
                      <a:gd name="connsiteY35" fmla="*/ 69763 h 88039"/>
                      <a:gd name="connsiteX36" fmla="*/ 4420 w 100285"/>
                      <a:gd name="connsiteY36" fmla="*/ 64788 h 88039"/>
                      <a:gd name="connsiteX37" fmla="*/ 5643 w 100285"/>
                      <a:gd name="connsiteY37" fmla="*/ 59399 h 88039"/>
                      <a:gd name="connsiteX38" fmla="*/ 7232 w 100285"/>
                      <a:gd name="connsiteY38" fmla="*/ 53681 h 88039"/>
                      <a:gd name="connsiteX39" fmla="*/ 9369 w 100285"/>
                      <a:gd name="connsiteY39" fmla="*/ 47750 h 88039"/>
                      <a:gd name="connsiteX40" fmla="*/ 9935 w 100285"/>
                      <a:gd name="connsiteY40" fmla="*/ 46223 h 88039"/>
                      <a:gd name="connsiteX41" fmla="*/ 10611 w 100285"/>
                      <a:gd name="connsiteY41" fmla="*/ 44724 h 88039"/>
                      <a:gd name="connsiteX42" fmla="*/ 11999 w 100285"/>
                      <a:gd name="connsiteY42" fmla="*/ 41685 h 88039"/>
                      <a:gd name="connsiteX43" fmla="*/ 15214 w 100285"/>
                      <a:gd name="connsiteY43" fmla="*/ 35607 h 88039"/>
                      <a:gd name="connsiteX44" fmla="*/ 19031 w 100285"/>
                      <a:gd name="connsiteY44" fmla="*/ 29647 h 88039"/>
                      <a:gd name="connsiteX45" fmla="*/ 20053 w 100285"/>
                      <a:gd name="connsiteY45" fmla="*/ 28170 h 88039"/>
                      <a:gd name="connsiteX46" fmla="*/ 21186 w 100285"/>
                      <a:gd name="connsiteY46" fmla="*/ 26758 h 88039"/>
                      <a:gd name="connsiteX47" fmla="*/ 23487 w 100285"/>
                      <a:gd name="connsiteY47" fmla="*/ 23940 h 88039"/>
                      <a:gd name="connsiteX48" fmla="*/ 25971 w 100285"/>
                      <a:gd name="connsiteY48" fmla="*/ 21264 h 88039"/>
                      <a:gd name="connsiteX49" fmla="*/ 28546 w 100285"/>
                      <a:gd name="connsiteY49" fmla="*/ 18654 h 88039"/>
                      <a:gd name="connsiteX50" fmla="*/ 34171 w 100285"/>
                      <a:gd name="connsiteY50" fmla="*/ 13953 h 88039"/>
                      <a:gd name="connsiteX51" fmla="*/ 37130 w 100285"/>
                      <a:gd name="connsiteY51" fmla="*/ 11804 h 88039"/>
                      <a:gd name="connsiteX52" fmla="*/ 40217 w 100285"/>
                      <a:gd name="connsiteY52" fmla="*/ 9882 h 88039"/>
                      <a:gd name="connsiteX53" fmla="*/ 52983 w 100285"/>
                      <a:gd name="connsiteY53" fmla="*/ 3952 h 88039"/>
                      <a:gd name="connsiteX54" fmla="*/ 59393 w 100285"/>
                      <a:gd name="connsiteY54" fmla="*/ 2049 h 88039"/>
                      <a:gd name="connsiteX55" fmla="*/ 62553 w 100285"/>
                      <a:gd name="connsiteY55" fmla="*/ 1379 h 88039"/>
                      <a:gd name="connsiteX56" fmla="*/ 64105 w 100285"/>
                      <a:gd name="connsiteY56" fmla="*/ 1063 h 88039"/>
                      <a:gd name="connsiteX57" fmla="*/ 65658 w 100285"/>
                      <a:gd name="connsiteY57" fmla="*/ 842 h 88039"/>
                      <a:gd name="connsiteX58" fmla="*/ 77182 w 100285"/>
                      <a:gd name="connsiteY58" fmla="*/ 0 h 88039"/>
                      <a:gd name="connsiteX59" fmla="*/ 86844 w 100285"/>
                      <a:gd name="connsiteY59" fmla="*/ 654 h 88039"/>
                      <a:gd name="connsiteX60" fmla="*/ 94149 w 100285"/>
                      <a:gd name="connsiteY60" fmla="*/ 2027 h 88039"/>
                      <a:gd name="connsiteX61" fmla="*/ 98715 w 100285"/>
                      <a:gd name="connsiteY61" fmla="*/ 3335 h 88039"/>
                      <a:gd name="connsiteX62" fmla="*/ 100286 w 100285"/>
                      <a:gd name="connsiteY62" fmla="*/ 3914 h 88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100285" h="88039">
                        <a:moveTo>
                          <a:pt x="100286" y="3914"/>
                        </a:moveTo>
                        <a:cubicBezTo>
                          <a:pt x="100286" y="3914"/>
                          <a:pt x="99719" y="3890"/>
                          <a:pt x="98624" y="3844"/>
                        </a:cubicBezTo>
                        <a:cubicBezTo>
                          <a:pt x="97546" y="3793"/>
                          <a:pt x="95939" y="3808"/>
                          <a:pt x="93948" y="3817"/>
                        </a:cubicBezTo>
                        <a:cubicBezTo>
                          <a:pt x="91939" y="3817"/>
                          <a:pt x="89492" y="3980"/>
                          <a:pt x="86752" y="4153"/>
                        </a:cubicBezTo>
                        <a:cubicBezTo>
                          <a:pt x="83995" y="4391"/>
                          <a:pt x="80890" y="4701"/>
                          <a:pt x="77584" y="5242"/>
                        </a:cubicBezTo>
                        <a:cubicBezTo>
                          <a:pt x="74260" y="5813"/>
                          <a:pt x="70699" y="6471"/>
                          <a:pt x="67046" y="7532"/>
                        </a:cubicBezTo>
                        <a:cubicBezTo>
                          <a:pt x="66589" y="7656"/>
                          <a:pt x="66133" y="7778"/>
                          <a:pt x="65676" y="7906"/>
                        </a:cubicBezTo>
                        <a:cubicBezTo>
                          <a:pt x="65219" y="8052"/>
                          <a:pt x="64763" y="8199"/>
                          <a:pt x="64288" y="8345"/>
                        </a:cubicBezTo>
                        <a:cubicBezTo>
                          <a:pt x="63375" y="8646"/>
                          <a:pt x="62425" y="8916"/>
                          <a:pt x="61494" y="9251"/>
                        </a:cubicBezTo>
                        <a:cubicBezTo>
                          <a:pt x="59649" y="9976"/>
                          <a:pt x="57731" y="10593"/>
                          <a:pt x="55886" y="11470"/>
                        </a:cubicBezTo>
                        <a:cubicBezTo>
                          <a:pt x="53987" y="12244"/>
                          <a:pt x="52161" y="13221"/>
                          <a:pt x="50298" y="14147"/>
                        </a:cubicBezTo>
                        <a:cubicBezTo>
                          <a:pt x="49367" y="14620"/>
                          <a:pt x="48490" y="15199"/>
                          <a:pt x="47577" y="15720"/>
                        </a:cubicBezTo>
                        <a:cubicBezTo>
                          <a:pt x="46664" y="16246"/>
                          <a:pt x="45732" y="16757"/>
                          <a:pt x="44874" y="17380"/>
                        </a:cubicBezTo>
                        <a:cubicBezTo>
                          <a:pt x="43997" y="17970"/>
                          <a:pt x="43102" y="18565"/>
                          <a:pt x="42225" y="19160"/>
                        </a:cubicBezTo>
                        <a:cubicBezTo>
                          <a:pt x="41367" y="19792"/>
                          <a:pt x="40545" y="20475"/>
                          <a:pt x="39687" y="21116"/>
                        </a:cubicBezTo>
                        <a:cubicBezTo>
                          <a:pt x="37934" y="22355"/>
                          <a:pt x="36399" y="23900"/>
                          <a:pt x="34774" y="25302"/>
                        </a:cubicBezTo>
                        <a:cubicBezTo>
                          <a:pt x="33970" y="26013"/>
                          <a:pt x="33258" y="26827"/>
                          <a:pt x="32491" y="27584"/>
                        </a:cubicBezTo>
                        <a:cubicBezTo>
                          <a:pt x="31742" y="28371"/>
                          <a:pt x="30939" y="29083"/>
                          <a:pt x="30245" y="29923"/>
                        </a:cubicBezTo>
                        <a:cubicBezTo>
                          <a:pt x="29569" y="30751"/>
                          <a:pt x="28875" y="31574"/>
                          <a:pt x="28162" y="32383"/>
                        </a:cubicBezTo>
                        <a:lnTo>
                          <a:pt x="27103" y="33600"/>
                        </a:lnTo>
                        <a:lnTo>
                          <a:pt x="26154" y="34895"/>
                        </a:lnTo>
                        <a:cubicBezTo>
                          <a:pt x="24911" y="36639"/>
                          <a:pt x="23542" y="38281"/>
                          <a:pt x="22446" y="40098"/>
                        </a:cubicBezTo>
                        <a:cubicBezTo>
                          <a:pt x="21314" y="41880"/>
                          <a:pt x="20127" y="43603"/>
                          <a:pt x="19159" y="45438"/>
                        </a:cubicBezTo>
                        <a:cubicBezTo>
                          <a:pt x="17058" y="49000"/>
                          <a:pt x="15341" y="52652"/>
                          <a:pt x="13679" y="56117"/>
                        </a:cubicBezTo>
                        <a:cubicBezTo>
                          <a:pt x="12218" y="59669"/>
                          <a:pt x="10666" y="62999"/>
                          <a:pt x="9588" y="66220"/>
                        </a:cubicBezTo>
                        <a:cubicBezTo>
                          <a:pt x="9004" y="67813"/>
                          <a:pt x="8401" y="69338"/>
                          <a:pt x="7890" y="70805"/>
                        </a:cubicBezTo>
                        <a:cubicBezTo>
                          <a:pt x="7415" y="72289"/>
                          <a:pt x="6959" y="73697"/>
                          <a:pt x="6520" y="75020"/>
                        </a:cubicBezTo>
                        <a:cubicBezTo>
                          <a:pt x="6082" y="76342"/>
                          <a:pt x="5680" y="77589"/>
                          <a:pt x="5278" y="78736"/>
                        </a:cubicBezTo>
                        <a:cubicBezTo>
                          <a:pt x="4931" y="79902"/>
                          <a:pt x="4621" y="80972"/>
                          <a:pt x="4347" y="81938"/>
                        </a:cubicBezTo>
                        <a:cubicBezTo>
                          <a:pt x="3799" y="83878"/>
                          <a:pt x="2064" y="85399"/>
                          <a:pt x="1753" y="86442"/>
                        </a:cubicBezTo>
                        <a:cubicBezTo>
                          <a:pt x="1406" y="87485"/>
                          <a:pt x="0" y="88040"/>
                          <a:pt x="0" y="88040"/>
                        </a:cubicBezTo>
                        <a:cubicBezTo>
                          <a:pt x="0" y="88040"/>
                          <a:pt x="0" y="87457"/>
                          <a:pt x="0" y="86369"/>
                        </a:cubicBezTo>
                        <a:cubicBezTo>
                          <a:pt x="0" y="85282"/>
                          <a:pt x="1242" y="83675"/>
                          <a:pt x="1315" y="81639"/>
                        </a:cubicBezTo>
                        <a:cubicBezTo>
                          <a:pt x="1351" y="80616"/>
                          <a:pt x="2009" y="79483"/>
                          <a:pt x="2064" y="78251"/>
                        </a:cubicBezTo>
                        <a:cubicBezTo>
                          <a:pt x="2155" y="77025"/>
                          <a:pt x="2630" y="75705"/>
                          <a:pt x="2776" y="74286"/>
                        </a:cubicBezTo>
                        <a:cubicBezTo>
                          <a:pt x="2940" y="72865"/>
                          <a:pt x="3269" y="71354"/>
                          <a:pt x="3452" y="69763"/>
                        </a:cubicBezTo>
                        <a:cubicBezTo>
                          <a:pt x="3671" y="68178"/>
                          <a:pt x="4109" y="66529"/>
                          <a:pt x="4420" y="64788"/>
                        </a:cubicBezTo>
                        <a:cubicBezTo>
                          <a:pt x="4785" y="63061"/>
                          <a:pt x="5096" y="61233"/>
                          <a:pt x="5643" y="59399"/>
                        </a:cubicBezTo>
                        <a:cubicBezTo>
                          <a:pt x="6155" y="57552"/>
                          <a:pt x="6703" y="55642"/>
                          <a:pt x="7232" y="53681"/>
                        </a:cubicBezTo>
                        <a:cubicBezTo>
                          <a:pt x="7853" y="51737"/>
                          <a:pt x="8639" y="49779"/>
                          <a:pt x="9369" y="47750"/>
                        </a:cubicBezTo>
                        <a:cubicBezTo>
                          <a:pt x="9552" y="47244"/>
                          <a:pt x="9735" y="46735"/>
                          <a:pt x="9935" y="46223"/>
                        </a:cubicBezTo>
                        <a:cubicBezTo>
                          <a:pt x="10136" y="45723"/>
                          <a:pt x="10374" y="45228"/>
                          <a:pt x="10611" y="44724"/>
                        </a:cubicBezTo>
                        <a:cubicBezTo>
                          <a:pt x="11068" y="43720"/>
                          <a:pt x="11524" y="42708"/>
                          <a:pt x="11999" y="41685"/>
                        </a:cubicBezTo>
                        <a:cubicBezTo>
                          <a:pt x="12858" y="39603"/>
                          <a:pt x="14081" y="37641"/>
                          <a:pt x="15214" y="35607"/>
                        </a:cubicBezTo>
                        <a:cubicBezTo>
                          <a:pt x="16291" y="33538"/>
                          <a:pt x="17697" y="31624"/>
                          <a:pt x="19031" y="29647"/>
                        </a:cubicBezTo>
                        <a:lnTo>
                          <a:pt x="20053" y="28170"/>
                        </a:lnTo>
                        <a:lnTo>
                          <a:pt x="21186" y="26758"/>
                        </a:lnTo>
                        <a:cubicBezTo>
                          <a:pt x="21935" y="25812"/>
                          <a:pt x="22702" y="24877"/>
                          <a:pt x="23487" y="23940"/>
                        </a:cubicBezTo>
                        <a:cubicBezTo>
                          <a:pt x="24236" y="22992"/>
                          <a:pt x="25131" y="22161"/>
                          <a:pt x="25971" y="21264"/>
                        </a:cubicBezTo>
                        <a:cubicBezTo>
                          <a:pt x="26829" y="20397"/>
                          <a:pt x="27633" y="19469"/>
                          <a:pt x="28546" y="18654"/>
                        </a:cubicBezTo>
                        <a:cubicBezTo>
                          <a:pt x="30409" y="17066"/>
                          <a:pt x="32162" y="15354"/>
                          <a:pt x="34171" y="13953"/>
                        </a:cubicBezTo>
                        <a:cubicBezTo>
                          <a:pt x="35158" y="13227"/>
                          <a:pt x="36126" y="12481"/>
                          <a:pt x="37130" y="11804"/>
                        </a:cubicBezTo>
                        <a:cubicBezTo>
                          <a:pt x="38153" y="11161"/>
                          <a:pt x="39194" y="10520"/>
                          <a:pt x="40217" y="9882"/>
                        </a:cubicBezTo>
                        <a:cubicBezTo>
                          <a:pt x="44344" y="7411"/>
                          <a:pt x="48654" y="5388"/>
                          <a:pt x="52983" y="3952"/>
                        </a:cubicBezTo>
                        <a:cubicBezTo>
                          <a:pt x="55120" y="3163"/>
                          <a:pt x="57293" y="2604"/>
                          <a:pt x="59393" y="2049"/>
                        </a:cubicBezTo>
                        <a:cubicBezTo>
                          <a:pt x="60452" y="1792"/>
                          <a:pt x="61512" y="1600"/>
                          <a:pt x="62553" y="1379"/>
                        </a:cubicBezTo>
                        <a:cubicBezTo>
                          <a:pt x="63064" y="1273"/>
                          <a:pt x="63594" y="1169"/>
                          <a:pt x="64105" y="1063"/>
                        </a:cubicBezTo>
                        <a:cubicBezTo>
                          <a:pt x="64617" y="990"/>
                          <a:pt x="65146" y="915"/>
                          <a:pt x="65658" y="842"/>
                        </a:cubicBezTo>
                        <a:cubicBezTo>
                          <a:pt x="69730" y="181"/>
                          <a:pt x="73621" y="26"/>
                          <a:pt x="77182" y="0"/>
                        </a:cubicBezTo>
                        <a:cubicBezTo>
                          <a:pt x="80744" y="15"/>
                          <a:pt x="83995" y="296"/>
                          <a:pt x="86844" y="654"/>
                        </a:cubicBezTo>
                        <a:cubicBezTo>
                          <a:pt x="89711" y="1050"/>
                          <a:pt x="92158" y="1532"/>
                          <a:pt x="94149" y="2027"/>
                        </a:cubicBezTo>
                        <a:cubicBezTo>
                          <a:pt x="96140" y="2484"/>
                          <a:pt x="97674" y="2997"/>
                          <a:pt x="98715" y="3335"/>
                        </a:cubicBezTo>
                        <a:cubicBezTo>
                          <a:pt x="99756" y="3678"/>
                          <a:pt x="100286" y="3914"/>
                          <a:pt x="100286" y="3914"/>
                        </a:cubicBezTo>
                        <a:close/>
                      </a:path>
                    </a:pathLst>
                  </a:custGeom>
                  <a:solidFill>
                    <a:srgbClr val="F4DFC1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1" name="图形 10">
                <a:extLst>
                  <a:ext uri="{FF2B5EF4-FFF2-40B4-BE49-F238E27FC236}">
                    <a16:creationId xmlns:a16="http://schemas.microsoft.com/office/drawing/2014/main" id="{90FFDF51-0E87-8297-1FA9-C5E53DB4D5EA}"/>
                  </a:ext>
                </a:extLst>
              </p:cNvPr>
              <p:cNvGrpSpPr/>
              <p:nvPr/>
            </p:nvGrpSpPr>
            <p:grpSpPr>
              <a:xfrm>
                <a:off x="8328785" y="16818"/>
                <a:ext cx="80491" cy="134904"/>
                <a:chOff x="8328785" y="16818"/>
                <a:chExt cx="80491" cy="134904"/>
              </a:xfrm>
            </p:grpSpPr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6772F4E8-B7A6-600A-D452-F78D3F5D7E95}"/>
                    </a:ext>
                  </a:extLst>
                </p:cNvPr>
                <p:cNvSpPr/>
                <p:nvPr/>
              </p:nvSpPr>
              <p:spPr>
                <a:xfrm>
                  <a:off x="8354153" y="68043"/>
                  <a:ext cx="55123" cy="83679"/>
                </a:xfrm>
                <a:custGeom>
                  <a:avLst/>
                  <a:gdLst>
                    <a:gd name="connsiteX0" fmla="*/ 15415 w 55123"/>
                    <a:gd name="connsiteY0" fmla="*/ 83368 h 83679"/>
                    <a:gd name="connsiteX1" fmla="*/ 0 w 55123"/>
                    <a:gd name="connsiteY1" fmla="*/ 8012 h 83679"/>
                    <a:gd name="connsiteX2" fmla="*/ 29514 w 55123"/>
                    <a:gd name="connsiteY2" fmla="*/ 0 h 83679"/>
                    <a:gd name="connsiteX3" fmla="*/ 51504 w 55123"/>
                    <a:gd name="connsiteY3" fmla="*/ 75917 h 83679"/>
                    <a:gd name="connsiteX4" fmla="*/ 15415 w 55123"/>
                    <a:gd name="connsiteY4" fmla="*/ 83368 h 8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123" h="83679">
                      <a:moveTo>
                        <a:pt x="15415" y="83368"/>
                      </a:moveTo>
                      <a:cubicBezTo>
                        <a:pt x="15415" y="83368"/>
                        <a:pt x="30902" y="38701"/>
                        <a:pt x="0" y="8012"/>
                      </a:cubicBezTo>
                      <a:lnTo>
                        <a:pt x="29514" y="0"/>
                      </a:lnTo>
                      <a:cubicBezTo>
                        <a:pt x="29514" y="0"/>
                        <a:pt x="33660" y="65824"/>
                        <a:pt x="51504" y="75917"/>
                      </a:cubicBezTo>
                      <a:cubicBezTo>
                        <a:pt x="69347" y="86009"/>
                        <a:pt x="15415" y="83368"/>
                        <a:pt x="15415" y="8336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07" name="图形 10">
                  <a:extLst>
                    <a:ext uri="{FF2B5EF4-FFF2-40B4-BE49-F238E27FC236}">
                      <a16:creationId xmlns:a16="http://schemas.microsoft.com/office/drawing/2014/main" id="{D4411716-71CD-4B82-1D6B-0A47C050DAB9}"/>
                    </a:ext>
                  </a:extLst>
                </p:cNvPr>
                <p:cNvGrpSpPr/>
                <p:nvPr/>
              </p:nvGrpSpPr>
              <p:grpSpPr>
                <a:xfrm>
                  <a:off x="8328785" y="16818"/>
                  <a:ext cx="73693" cy="71856"/>
                  <a:chOff x="8328785" y="16818"/>
                  <a:chExt cx="73693" cy="71856"/>
                </a:xfrm>
                <a:solidFill>
                  <a:srgbClr val="A47D3A"/>
                </a:solidFill>
              </p:grpSpPr>
              <p:sp>
                <p:nvSpPr>
                  <p:cNvPr id="1808" name="任意多边形: 形状 1807">
                    <a:extLst>
                      <a:ext uri="{FF2B5EF4-FFF2-40B4-BE49-F238E27FC236}">
                        <a16:creationId xmlns:a16="http://schemas.microsoft.com/office/drawing/2014/main" id="{24D014A2-A9A3-2177-B48A-CEA328AF4C13}"/>
                      </a:ext>
                    </a:extLst>
                  </p:cNvPr>
                  <p:cNvSpPr/>
                  <p:nvPr/>
                </p:nvSpPr>
                <p:spPr>
                  <a:xfrm>
                    <a:off x="8399414" y="52863"/>
                    <a:ext cx="1238" cy="539"/>
                  </a:xfrm>
                  <a:custGeom>
                    <a:avLst/>
                    <a:gdLst>
                      <a:gd name="connsiteX0" fmla="*/ 928 w 1238"/>
                      <a:gd name="connsiteY0" fmla="*/ 48 h 539"/>
                      <a:gd name="connsiteX1" fmla="*/ 15 w 1238"/>
                      <a:gd name="connsiteY1" fmla="*/ 306 h 539"/>
                      <a:gd name="connsiteX2" fmla="*/ 1238 w 1238"/>
                      <a:gd name="connsiteY2" fmla="*/ 540 h 539"/>
                      <a:gd name="connsiteX3" fmla="*/ 928 w 1238"/>
                      <a:gd name="connsiteY3" fmla="*/ 48 h 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" h="539">
                        <a:moveTo>
                          <a:pt x="928" y="48"/>
                        </a:moveTo>
                        <a:cubicBezTo>
                          <a:pt x="618" y="-56"/>
                          <a:pt x="-113" y="-1"/>
                          <a:pt x="15" y="306"/>
                        </a:cubicBezTo>
                        <a:lnTo>
                          <a:pt x="1238" y="540"/>
                        </a:lnTo>
                        <a:lnTo>
                          <a:pt x="928" y="48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9" name="任意多边形: 形状 1808">
                    <a:extLst>
                      <a:ext uri="{FF2B5EF4-FFF2-40B4-BE49-F238E27FC236}">
                        <a16:creationId xmlns:a16="http://schemas.microsoft.com/office/drawing/2014/main" id="{CC9DD52A-E862-57DC-CCDE-1D209D9ED49F}"/>
                      </a:ext>
                    </a:extLst>
                  </p:cNvPr>
                  <p:cNvSpPr/>
                  <p:nvPr/>
                </p:nvSpPr>
                <p:spPr>
                  <a:xfrm>
                    <a:off x="8397986" y="53550"/>
                    <a:ext cx="2721" cy="2077"/>
                  </a:xfrm>
                  <a:custGeom>
                    <a:avLst/>
                    <a:gdLst>
                      <a:gd name="connsiteX0" fmla="*/ 0 w 2721"/>
                      <a:gd name="connsiteY0" fmla="*/ 1324 h 2077"/>
                      <a:gd name="connsiteX1" fmla="*/ 2721 w 2721"/>
                      <a:gd name="connsiteY1" fmla="*/ 2051 h 2077"/>
                      <a:gd name="connsiteX2" fmla="*/ 676 w 2721"/>
                      <a:gd name="connsiteY2" fmla="*/ 1087 h 2077"/>
                      <a:gd name="connsiteX3" fmla="*/ 1553 w 2721"/>
                      <a:gd name="connsiteY3" fmla="*/ 650 h 2077"/>
                      <a:gd name="connsiteX4" fmla="*/ 1078 w 2721"/>
                      <a:gd name="connsiteY4" fmla="*/ 0 h 2077"/>
                      <a:gd name="connsiteX5" fmla="*/ 804 w 2721"/>
                      <a:gd name="connsiteY5" fmla="*/ 1395 h 2077"/>
                      <a:gd name="connsiteX6" fmla="*/ 0 w 2721"/>
                      <a:gd name="connsiteY6" fmla="*/ 1324 h 2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1" h="2077">
                        <a:moveTo>
                          <a:pt x="0" y="1324"/>
                        </a:moveTo>
                        <a:cubicBezTo>
                          <a:pt x="566" y="1697"/>
                          <a:pt x="1589" y="2199"/>
                          <a:pt x="2721" y="2051"/>
                        </a:cubicBezTo>
                        <a:cubicBezTo>
                          <a:pt x="1571" y="1602"/>
                          <a:pt x="2064" y="1543"/>
                          <a:pt x="676" y="1087"/>
                        </a:cubicBezTo>
                        <a:cubicBezTo>
                          <a:pt x="548" y="784"/>
                          <a:pt x="1096" y="583"/>
                          <a:pt x="1553" y="650"/>
                        </a:cubicBezTo>
                        <a:cubicBezTo>
                          <a:pt x="1242" y="531"/>
                          <a:pt x="1845" y="181"/>
                          <a:pt x="1078" y="0"/>
                        </a:cubicBezTo>
                        <a:cubicBezTo>
                          <a:pt x="110" y="374"/>
                          <a:pt x="55" y="833"/>
                          <a:pt x="804" y="1395"/>
                        </a:cubicBezTo>
                        <a:cubicBezTo>
                          <a:pt x="530" y="1490"/>
                          <a:pt x="219" y="1362"/>
                          <a:pt x="0" y="13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0" name="任意多边形: 形状 1809">
                    <a:extLst>
                      <a:ext uri="{FF2B5EF4-FFF2-40B4-BE49-F238E27FC236}">
                        <a16:creationId xmlns:a16="http://schemas.microsoft.com/office/drawing/2014/main" id="{590D76BA-6576-C87F-F2C7-45B7FFF0ECF2}"/>
                      </a:ext>
                    </a:extLst>
                  </p:cNvPr>
                  <p:cNvSpPr/>
                  <p:nvPr/>
                </p:nvSpPr>
                <p:spPr>
                  <a:xfrm>
                    <a:off x="8400142" y="58984"/>
                    <a:ext cx="273" cy="332"/>
                  </a:xfrm>
                  <a:custGeom>
                    <a:avLst/>
                    <a:gdLst>
                      <a:gd name="connsiteX0" fmla="*/ 274 w 273"/>
                      <a:gd name="connsiteY0" fmla="*/ 332 h 332"/>
                      <a:gd name="connsiteX1" fmla="*/ 0 w 273"/>
                      <a:gd name="connsiteY1" fmla="*/ 0 h 332"/>
                      <a:gd name="connsiteX2" fmla="*/ 91 w 273"/>
                      <a:gd name="connsiteY2" fmla="*/ 281 h 332"/>
                      <a:gd name="connsiteX3" fmla="*/ 274 w 273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3" h="332">
                        <a:moveTo>
                          <a:pt x="274" y="332"/>
                        </a:moveTo>
                        <a:cubicBezTo>
                          <a:pt x="237" y="216"/>
                          <a:pt x="146" y="106"/>
                          <a:pt x="0" y="0"/>
                        </a:cubicBezTo>
                        <a:cubicBezTo>
                          <a:pt x="37" y="97"/>
                          <a:pt x="73" y="188"/>
                          <a:pt x="91" y="281"/>
                        </a:cubicBezTo>
                        <a:cubicBezTo>
                          <a:pt x="146" y="298"/>
                          <a:pt x="201" y="312"/>
                          <a:pt x="274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1" name="任意多边形: 形状 1810">
                    <a:extLst>
                      <a:ext uri="{FF2B5EF4-FFF2-40B4-BE49-F238E27FC236}">
                        <a16:creationId xmlns:a16="http://schemas.microsoft.com/office/drawing/2014/main" id="{7990FD9E-8645-4843-540C-32486EF8022F}"/>
                      </a:ext>
                    </a:extLst>
                  </p:cNvPr>
                  <p:cNvSpPr/>
                  <p:nvPr/>
                </p:nvSpPr>
                <p:spPr>
                  <a:xfrm>
                    <a:off x="8401712" y="45030"/>
                    <a:ext cx="182" cy="48"/>
                  </a:xfrm>
                  <a:custGeom>
                    <a:avLst/>
                    <a:gdLst>
                      <a:gd name="connsiteX0" fmla="*/ 183 w 182"/>
                      <a:gd name="connsiteY0" fmla="*/ 0 h 48"/>
                      <a:gd name="connsiteX1" fmla="*/ 0 w 182"/>
                      <a:gd name="connsiteY1" fmla="*/ 38 h 48"/>
                      <a:gd name="connsiteX2" fmla="*/ 183 w 18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2" h="48">
                        <a:moveTo>
                          <a:pt x="183" y="0"/>
                        </a:moveTo>
                        <a:cubicBezTo>
                          <a:pt x="110" y="11"/>
                          <a:pt x="55" y="27"/>
                          <a:pt x="0" y="38"/>
                        </a:cubicBezTo>
                        <a:cubicBezTo>
                          <a:pt x="110" y="57"/>
                          <a:pt x="183" y="53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2" name="任意多边形: 形状 1811">
                    <a:extLst>
                      <a:ext uri="{FF2B5EF4-FFF2-40B4-BE49-F238E27FC236}">
                        <a16:creationId xmlns:a16="http://schemas.microsoft.com/office/drawing/2014/main" id="{4A4C9A58-76C9-EFE8-1847-F9120618D41D}"/>
                      </a:ext>
                    </a:extLst>
                  </p:cNvPr>
                  <p:cNvSpPr/>
                  <p:nvPr/>
                </p:nvSpPr>
                <p:spPr>
                  <a:xfrm>
                    <a:off x="8400232" y="59459"/>
                    <a:ext cx="43" cy="266"/>
                  </a:xfrm>
                  <a:custGeom>
                    <a:avLst/>
                    <a:gdLst>
                      <a:gd name="connsiteX0" fmla="*/ 18 w 43"/>
                      <a:gd name="connsiteY0" fmla="*/ 0 h 266"/>
                      <a:gd name="connsiteX1" fmla="*/ 0 w 43"/>
                      <a:gd name="connsiteY1" fmla="*/ 267 h 266"/>
                      <a:gd name="connsiteX2" fmla="*/ 18 w 43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" h="266">
                        <a:moveTo>
                          <a:pt x="18" y="0"/>
                        </a:moveTo>
                        <a:cubicBezTo>
                          <a:pt x="18" y="88"/>
                          <a:pt x="18" y="179"/>
                          <a:pt x="0" y="267"/>
                        </a:cubicBezTo>
                        <a:cubicBezTo>
                          <a:pt x="55" y="153"/>
                          <a:pt x="55" y="6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3" name="任意多边形: 形状 1812">
                    <a:extLst>
                      <a:ext uri="{FF2B5EF4-FFF2-40B4-BE49-F238E27FC236}">
                        <a16:creationId xmlns:a16="http://schemas.microsoft.com/office/drawing/2014/main" id="{05D8DBBB-D9BE-365B-C31D-32E0B60CA78D}"/>
                      </a:ext>
                    </a:extLst>
                  </p:cNvPr>
                  <p:cNvSpPr/>
                  <p:nvPr/>
                </p:nvSpPr>
                <p:spPr>
                  <a:xfrm>
                    <a:off x="8393128" y="29506"/>
                    <a:ext cx="838" cy="796"/>
                  </a:xfrm>
                  <a:custGeom>
                    <a:avLst/>
                    <a:gdLst>
                      <a:gd name="connsiteX0" fmla="*/ 0 w 838"/>
                      <a:gd name="connsiteY0" fmla="*/ 796 h 796"/>
                      <a:gd name="connsiteX1" fmla="*/ 530 w 838"/>
                      <a:gd name="connsiteY1" fmla="*/ 0 h 796"/>
                      <a:gd name="connsiteX2" fmla="*/ 0 w 838"/>
                      <a:gd name="connsiteY2" fmla="*/ 796 h 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8" h="796">
                        <a:moveTo>
                          <a:pt x="0" y="796"/>
                        </a:moveTo>
                        <a:cubicBezTo>
                          <a:pt x="493" y="256"/>
                          <a:pt x="1278" y="721"/>
                          <a:pt x="530" y="0"/>
                        </a:cubicBezTo>
                        <a:cubicBezTo>
                          <a:pt x="402" y="283"/>
                          <a:pt x="201" y="548"/>
                          <a:pt x="0" y="79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4" name="任意多边形: 形状 1813">
                    <a:extLst>
                      <a:ext uri="{FF2B5EF4-FFF2-40B4-BE49-F238E27FC236}">
                        <a16:creationId xmlns:a16="http://schemas.microsoft.com/office/drawing/2014/main" id="{F14C78D5-B42C-9B0E-1F84-2C46DA2AFB60}"/>
                      </a:ext>
                    </a:extLst>
                  </p:cNvPr>
                  <p:cNvSpPr/>
                  <p:nvPr/>
                </p:nvSpPr>
                <p:spPr>
                  <a:xfrm>
                    <a:off x="8399849" y="59206"/>
                    <a:ext cx="401" cy="252"/>
                  </a:xfrm>
                  <a:custGeom>
                    <a:avLst/>
                    <a:gdLst>
                      <a:gd name="connsiteX0" fmla="*/ 402 w 401"/>
                      <a:gd name="connsiteY0" fmla="*/ 252 h 252"/>
                      <a:gd name="connsiteX1" fmla="*/ 383 w 401"/>
                      <a:gd name="connsiteY1" fmla="*/ 59 h 252"/>
                      <a:gd name="connsiteX2" fmla="*/ 0 w 401"/>
                      <a:gd name="connsiteY2" fmla="*/ 7 h 252"/>
                      <a:gd name="connsiteX3" fmla="*/ 402 w 40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52">
                        <a:moveTo>
                          <a:pt x="402" y="252"/>
                        </a:moveTo>
                        <a:cubicBezTo>
                          <a:pt x="402" y="186"/>
                          <a:pt x="402" y="123"/>
                          <a:pt x="383" y="59"/>
                        </a:cubicBezTo>
                        <a:cubicBezTo>
                          <a:pt x="238" y="15"/>
                          <a:pt x="91" y="-14"/>
                          <a:pt x="0" y="7"/>
                        </a:cubicBezTo>
                        <a:cubicBezTo>
                          <a:pt x="238" y="86"/>
                          <a:pt x="365" y="157"/>
                          <a:pt x="402" y="2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5" name="任意多边形: 形状 1814">
                    <a:extLst>
                      <a:ext uri="{FF2B5EF4-FFF2-40B4-BE49-F238E27FC236}">
                        <a16:creationId xmlns:a16="http://schemas.microsoft.com/office/drawing/2014/main" id="{84D99BD0-ABCF-AE17-CAF5-ABA6D089F86E}"/>
                      </a:ext>
                    </a:extLst>
                  </p:cNvPr>
                  <p:cNvSpPr/>
                  <p:nvPr/>
                </p:nvSpPr>
                <p:spPr>
                  <a:xfrm>
                    <a:off x="8339981" y="79066"/>
                    <a:ext cx="584" cy="743"/>
                  </a:xfrm>
                  <a:custGeom>
                    <a:avLst/>
                    <a:gdLst>
                      <a:gd name="connsiteX0" fmla="*/ 585 w 584"/>
                      <a:gd name="connsiteY0" fmla="*/ 743 h 743"/>
                      <a:gd name="connsiteX1" fmla="*/ 0 w 584"/>
                      <a:gd name="connsiteY1" fmla="*/ 0 h 743"/>
                      <a:gd name="connsiteX2" fmla="*/ 585 w 584"/>
                      <a:gd name="connsiteY2" fmla="*/ 74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4" h="743">
                        <a:moveTo>
                          <a:pt x="585" y="743"/>
                        </a:moveTo>
                        <a:lnTo>
                          <a:pt x="0" y="0"/>
                        </a:lnTo>
                        <a:cubicBezTo>
                          <a:pt x="128" y="247"/>
                          <a:pt x="329" y="517"/>
                          <a:pt x="585" y="74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6" name="任意多边形: 形状 1815">
                    <a:extLst>
                      <a:ext uri="{FF2B5EF4-FFF2-40B4-BE49-F238E27FC236}">
                        <a16:creationId xmlns:a16="http://schemas.microsoft.com/office/drawing/2014/main" id="{172932F3-1A95-3123-A83D-859D19C7661C}"/>
                      </a:ext>
                    </a:extLst>
                  </p:cNvPr>
                  <p:cNvSpPr/>
                  <p:nvPr/>
                </p:nvSpPr>
                <p:spPr>
                  <a:xfrm>
                    <a:off x="8356071" y="18086"/>
                    <a:ext cx="164" cy="171"/>
                  </a:xfrm>
                  <a:custGeom>
                    <a:avLst/>
                    <a:gdLst>
                      <a:gd name="connsiteX0" fmla="*/ 0 w 164"/>
                      <a:gd name="connsiteY0" fmla="*/ 172 h 171"/>
                      <a:gd name="connsiteX1" fmla="*/ 165 w 164"/>
                      <a:gd name="connsiteY1" fmla="*/ 0 h 171"/>
                      <a:gd name="connsiteX2" fmla="*/ 0 w 164"/>
                      <a:gd name="connsiteY2" fmla="*/ 172 h 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171">
                        <a:moveTo>
                          <a:pt x="0" y="172"/>
                        </a:moveTo>
                        <a:lnTo>
                          <a:pt x="165" y="0"/>
                        </a:lnTo>
                        <a:cubicBezTo>
                          <a:pt x="73" y="-2"/>
                          <a:pt x="18" y="46"/>
                          <a:pt x="0" y="1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7" name="任意多边形: 形状 1816">
                    <a:extLst>
                      <a:ext uri="{FF2B5EF4-FFF2-40B4-BE49-F238E27FC236}">
                        <a16:creationId xmlns:a16="http://schemas.microsoft.com/office/drawing/2014/main" id="{ACD4F346-F75D-4294-2AFA-31EB21614474}"/>
                      </a:ext>
                    </a:extLst>
                  </p:cNvPr>
                  <p:cNvSpPr/>
                  <p:nvPr/>
                </p:nvSpPr>
                <p:spPr>
                  <a:xfrm>
                    <a:off x="8337899" y="76258"/>
                    <a:ext cx="278" cy="854"/>
                  </a:xfrm>
                  <a:custGeom>
                    <a:avLst/>
                    <a:gdLst>
                      <a:gd name="connsiteX0" fmla="*/ 91 w 278"/>
                      <a:gd name="connsiteY0" fmla="*/ 855 h 854"/>
                      <a:gd name="connsiteX1" fmla="*/ 274 w 278"/>
                      <a:gd name="connsiteY1" fmla="*/ 0 h 854"/>
                      <a:gd name="connsiteX2" fmla="*/ 0 w 278"/>
                      <a:gd name="connsiteY2" fmla="*/ 93 h 854"/>
                      <a:gd name="connsiteX3" fmla="*/ 91 w 278"/>
                      <a:gd name="connsiteY3" fmla="*/ 855 h 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854">
                        <a:moveTo>
                          <a:pt x="91" y="855"/>
                        </a:moveTo>
                        <a:cubicBezTo>
                          <a:pt x="255" y="491"/>
                          <a:pt x="292" y="225"/>
                          <a:pt x="274" y="0"/>
                        </a:cubicBezTo>
                        <a:cubicBezTo>
                          <a:pt x="183" y="24"/>
                          <a:pt x="110" y="33"/>
                          <a:pt x="0" y="93"/>
                        </a:cubicBezTo>
                        <a:lnTo>
                          <a:pt x="91" y="85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8" name="任意多边形: 形状 1817">
                    <a:extLst>
                      <a:ext uri="{FF2B5EF4-FFF2-40B4-BE49-F238E27FC236}">
                        <a16:creationId xmlns:a16="http://schemas.microsoft.com/office/drawing/2014/main" id="{315C4E67-C892-F086-FCA4-04852FA0AA6B}"/>
                      </a:ext>
                    </a:extLst>
                  </p:cNvPr>
                  <p:cNvSpPr/>
                  <p:nvPr/>
                </p:nvSpPr>
                <p:spPr>
                  <a:xfrm>
                    <a:off x="8398644" y="56195"/>
                    <a:ext cx="91" cy="85"/>
                  </a:xfrm>
                  <a:custGeom>
                    <a:avLst/>
                    <a:gdLst>
                      <a:gd name="connsiteX0" fmla="*/ 0 w 91"/>
                      <a:gd name="connsiteY0" fmla="*/ 86 h 85"/>
                      <a:gd name="connsiteX1" fmla="*/ 91 w 91"/>
                      <a:gd name="connsiteY1" fmla="*/ 0 h 85"/>
                      <a:gd name="connsiteX2" fmla="*/ 0 w 91"/>
                      <a:gd name="connsiteY2" fmla="*/ 86 h 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" h="85">
                        <a:moveTo>
                          <a:pt x="0" y="86"/>
                        </a:moveTo>
                        <a:lnTo>
                          <a:pt x="91" y="0"/>
                        </a:lnTo>
                        <a:cubicBezTo>
                          <a:pt x="37" y="15"/>
                          <a:pt x="0" y="38"/>
                          <a:pt x="0" y="8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9" name="任意多边形: 形状 1818">
                    <a:extLst>
                      <a:ext uri="{FF2B5EF4-FFF2-40B4-BE49-F238E27FC236}">
                        <a16:creationId xmlns:a16="http://schemas.microsoft.com/office/drawing/2014/main" id="{867FAC54-0DF6-5FB8-EB33-E56BF4F143CA}"/>
                      </a:ext>
                    </a:extLst>
                  </p:cNvPr>
                  <p:cNvSpPr/>
                  <p:nvPr/>
                </p:nvSpPr>
                <p:spPr>
                  <a:xfrm>
                    <a:off x="8328785" y="16818"/>
                    <a:ext cx="73693" cy="71856"/>
                  </a:xfrm>
                  <a:custGeom>
                    <a:avLst/>
                    <a:gdLst>
                      <a:gd name="connsiteX0" fmla="*/ 72799 w 73693"/>
                      <a:gd name="connsiteY0" fmla="*/ 33774 h 71856"/>
                      <a:gd name="connsiteX1" fmla="*/ 73694 w 73693"/>
                      <a:gd name="connsiteY1" fmla="*/ 33383 h 71856"/>
                      <a:gd name="connsiteX2" fmla="*/ 72013 w 73693"/>
                      <a:gd name="connsiteY2" fmla="*/ 32658 h 71856"/>
                      <a:gd name="connsiteX3" fmla="*/ 72981 w 73693"/>
                      <a:gd name="connsiteY3" fmla="*/ 32689 h 71856"/>
                      <a:gd name="connsiteX4" fmla="*/ 73694 w 73693"/>
                      <a:gd name="connsiteY4" fmla="*/ 32351 h 71856"/>
                      <a:gd name="connsiteX5" fmla="*/ 71630 w 73693"/>
                      <a:gd name="connsiteY5" fmla="*/ 32177 h 71856"/>
                      <a:gd name="connsiteX6" fmla="*/ 72269 w 73693"/>
                      <a:gd name="connsiteY6" fmla="*/ 31270 h 71856"/>
                      <a:gd name="connsiteX7" fmla="*/ 73219 w 73693"/>
                      <a:gd name="connsiteY7" fmla="*/ 31429 h 71856"/>
                      <a:gd name="connsiteX8" fmla="*/ 71867 w 73693"/>
                      <a:gd name="connsiteY8" fmla="*/ 30055 h 71856"/>
                      <a:gd name="connsiteX9" fmla="*/ 72141 w 73693"/>
                      <a:gd name="connsiteY9" fmla="*/ 29007 h 71856"/>
                      <a:gd name="connsiteX10" fmla="*/ 72927 w 73693"/>
                      <a:gd name="connsiteY10" fmla="*/ 28252 h 71856"/>
                      <a:gd name="connsiteX11" fmla="*/ 71301 w 73693"/>
                      <a:gd name="connsiteY11" fmla="*/ 27361 h 71856"/>
                      <a:gd name="connsiteX12" fmla="*/ 73073 w 73693"/>
                      <a:gd name="connsiteY12" fmla="*/ 25416 h 71856"/>
                      <a:gd name="connsiteX13" fmla="*/ 71520 w 73693"/>
                      <a:gd name="connsiteY13" fmla="*/ 24426 h 71856"/>
                      <a:gd name="connsiteX14" fmla="*/ 70388 w 73693"/>
                      <a:gd name="connsiteY14" fmla="*/ 23014 h 71856"/>
                      <a:gd name="connsiteX15" fmla="*/ 70790 w 73693"/>
                      <a:gd name="connsiteY15" fmla="*/ 23137 h 71856"/>
                      <a:gd name="connsiteX16" fmla="*/ 71320 w 73693"/>
                      <a:gd name="connsiteY16" fmla="*/ 21705 h 71856"/>
                      <a:gd name="connsiteX17" fmla="*/ 68269 w 73693"/>
                      <a:gd name="connsiteY17" fmla="*/ 21497 h 71856"/>
                      <a:gd name="connsiteX18" fmla="*/ 71119 w 73693"/>
                      <a:gd name="connsiteY18" fmla="*/ 20395 h 71856"/>
                      <a:gd name="connsiteX19" fmla="*/ 68744 w 73693"/>
                      <a:gd name="connsiteY19" fmla="*/ 20432 h 71856"/>
                      <a:gd name="connsiteX20" fmla="*/ 69858 w 73693"/>
                      <a:gd name="connsiteY20" fmla="*/ 19027 h 71856"/>
                      <a:gd name="connsiteX21" fmla="*/ 68160 w 73693"/>
                      <a:gd name="connsiteY21" fmla="*/ 18865 h 71856"/>
                      <a:gd name="connsiteX22" fmla="*/ 68617 w 73693"/>
                      <a:gd name="connsiteY22" fmla="*/ 17387 h 71856"/>
                      <a:gd name="connsiteX23" fmla="*/ 69822 w 73693"/>
                      <a:gd name="connsiteY23" fmla="*/ 17092 h 71856"/>
                      <a:gd name="connsiteX24" fmla="*/ 67703 w 73693"/>
                      <a:gd name="connsiteY24" fmla="*/ 17658 h 71856"/>
                      <a:gd name="connsiteX25" fmla="*/ 68708 w 73693"/>
                      <a:gd name="connsiteY25" fmla="*/ 16034 h 71856"/>
                      <a:gd name="connsiteX26" fmla="*/ 67448 w 73693"/>
                      <a:gd name="connsiteY26" fmla="*/ 15780 h 71856"/>
                      <a:gd name="connsiteX27" fmla="*/ 66498 w 73693"/>
                      <a:gd name="connsiteY27" fmla="*/ 15526 h 71856"/>
                      <a:gd name="connsiteX28" fmla="*/ 66954 w 73693"/>
                      <a:gd name="connsiteY28" fmla="*/ 15172 h 71856"/>
                      <a:gd name="connsiteX29" fmla="*/ 64142 w 73693"/>
                      <a:gd name="connsiteY29" fmla="*/ 13788 h 71856"/>
                      <a:gd name="connsiteX30" fmla="*/ 64325 w 73693"/>
                      <a:gd name="connsiteY30" fmla="*/ 13495 h 71856"/>
                      <a:gd name="connsiteX31" fmla="*/ 62973 w 73693"/>
                      <a:gd name="connsiteY31" fmla="*/ 14781 h 71856"/>
                      <a:gd name="connsiteX32" fmla="*/ 62462 w 73693"/>
                      <a:gd name="connsiteY32" fmla="*/ 14162 h 71856"/>
                      <a:gd name="connsiteX33" fmla="*/ 63156 w 73693"/>
                      <a:gd name="connsiteY33" fmla="*/ 14021 h 71856"/>
                      <a:gd name="connsiteX34" fmla="*/ 62590 w 73693"/>
                      <a:gd name="connsiteY34" fmla="*/ 13989 h 71856"/>
                      <a:gd name="connsiteX35" fmla="*/ 64014 w 73693"/>
                      <a:gd name="connsiteY35" fmla="*/ 13477 h 71856"/>
                      <a:gd name="connsiteX36" fmla="*/ 61676 w 73693"/>
                      <a:gd name="connsiteY36" fmla="*/ 12564 h 71856"/>
                      <a:gd name="connsiteX37" fmla="*/ 63192 w 73693"/>
                      <a:gd name="connsiteY37" fmla="*/ 11945 h 71856"/>
                      <a:gd name="connsiteX38" fmla="*/ 63466 w 73693"/>
                      <a:gd name="connsiteY38" fmla="*/ 12951 h 71856"/>
                      <a:gd name="connsiteX39" fmla="*/ 64873 w 73693"/>
                      <a:gd name="connsiteY39" fmla="*/ 11574 h 71856"/>
                      <a:gd name="connsiteX40" fmla="*/ 63868 w 73693"/>
                      <a:gd name="connsiteY40" fmla="*/ 10668 h 71856"/>
                      <a:gd name="connsiteX41" fmla="*/ 62827 w 73693"/>
                      <a:gd name="connsiteY41" fmla="*/ 9803 h 71856"/>
                      <a:gd name="connsiteX42" fmla="*/ 61494 w 73693"/>
                      <a:gd name="connsiteY42" fmla="*/ 10918 h 71856"/>
                      <a:gd name="connsiteX43" fmla="*/ 61000 w 73693"/>
                      <a:gd name="connsiteY43" fmla="*/ 9253 h 71856"/>
                      <a:gd name="connsiteX44" fmla="*/ 60507 w 73693"/>
                      <a:gd name="connsiteY44" fmla="*/ 8022 h 71856"/>
                      <a:gd name="connsiteX45" fmla="*/ 58425 w 73693"/>
                      <a:gd name="connsiteY45" fmla="*/ 8425 h 71856"/>
                      <a:gd name="connsiteX46" fmla="*/ 59539 w 73693"/>
                      <a:gd name="connsiteY46" fmla="*/ 7490 h 71856"/>
                      <a:gd name="connsiteX47" fmla="*/ 57348 w 73693"/>
                      <a:gd name="connsiteY47" fmla="*/ 7204 h 71856"/>
                      <a:gd name="connsiteX48" fmla="*/ 58316 w 73693"/>
                      <a:gd name="connsiteY48" fmla="*/ 7136 h 71856"/>
                      <a:gd name="connsiteX49" fmla="*/ 56909 w 73693"/>
                      <a:gd name="connsiteY49" fmla="*/ 7083 h 71856"/>
                      <a:gd name="connsiteX50" fmla="*/ 57494 w 73693"/>
                      <a:gd name="connsiteY50" fmla="*/ 5973 h 71856"/>
                      <a:gd name="connsiteX51" fmla="*/ 55430 w 73693"/>
                      <a:gd name="connsiteY51" fmla="*/ 5478 h 71856"/>
                      <a:gd name="connsiteX52" fmla="*/ 53293 w 73693"/>
                      <a:gd name="connsiteY52" fmla="*/ 5056 h 71856"/>
                      <a:gd name="connsiteX53" fmla="*/ 53823 w 73693"/>
                      <a:gd name="connsiteY53" fmla="*/ 4029 h 71856"/>
                      <a:gd name="connsiteX54" fmla="*/ 51248 w 73693"/>
                      <a:gd name="connsiteY54" fmla="*/ 2873 h 71856"/>
                      <a:gd name="connsiteX55" fmla="*/ 48965 w 73693"/>
                      <a:gd name="connsiteY55" fmla="*/ 1005 h 71856"/>
                      <a:gd name="connsiteX56" fmla="*/ 47997 w 73693"/>
                      <a:gd name="connsiteY56" fmla="*/ 1809 h 71856"/>
                      <a:gd name="connsiteX57" fmla="*/ 48088 w 73693"/>
                      <a:gd name="connsiteY57" fmla="*/ 1104 h 71856"/>
                      <a:gd name="connsiteX58" fmla="*/ 47431 w 73693"/>
                      <a:gd name="connsiteY58" fmla="*/ 2077 h 71856"/>
                      <a:gd name="connsiteX59" fmla="*/ 47431 w 73693"/>
                      <a:gd name="connsiteY59" fmla="*/ 1100 h 71856"/>
                      <a:gd name="connsiteX60" fmla="*/ 44928 w 73693"/>
                      <a:gd name="connsiteY60" fmla="*/ 1681 h 71856"/>
                      <a:gd name="connsiteX61" fmla="*/ 44289 w 73693"/>
                      <a:gd name="connsiteY61" fmla="*/ 1650 h 71856"/>
                      <a:gd name="connsiteX62" fmla="*/ 43687 w 73693"/>
                      <a:gd name="connsiteY62" fmla="*/ 1555 h 71856"/>
                      <a:gd name="connsiteX63" fmla="*/ 42718 w 73693"/>
                      <a:gd name="connsiteY63" fmla="*/ 906 h 71856"/>
                      <a:gd name="connsiteX64" fmla="*/ 43011 w 73693"/>
                      <a:gd name="connsiteY64" fmla="*/ 627 h 71856"/>
                      <a:gd name="connsiteX65" fmla="*/ 40892 w 73693"/>
                      <a:gd name="connsiteY65" fmla="*/ 1533 h 71856"/>
                      <a:gd name="connsiteX66" fmla="*/ 41093 w 73693"/>
                      <a:gd name="connsiteY66" fmla="*/ 1367 h 71856"/>
                      <a:gd name="connsiteX67" fmla="*/ 37970 w 73693"/>
                      <a:gd name="connsiteY67" fmla="*/ 1062 h 71856"/>
                      <a:gd name="connsiteX68" fmla="*/ 37587 w 73693"/>
                      <a:gd name="connsiteY68" fmla="*/ 1032 h 71856"/>
                      <a:gd name="connsiteX69" fmla="*/ 37404 w 73693"/>
                      <a:gd name="connsiteY69" fmla="*/ 1010 h 71856"/>
                      <a:gd name="connsiteX70" fmla="*/ 37313 w 73693"/>
                      <a:gd name="connsiteY70" fmla="*/ 970 h 71856"/>
                      <a:gd name="connsiteX71" fmla="*/ 37258 w 73693"/>
                      <a:gd name="connsiteY71" fmla="*/ 937 h 71856"/>
                      <a:gd name="connsiteX72" fmla="*/ 37258 w 73693"/>
                      <a:gd name="connsiteY72" fmla="*/ 937 h 71856"/>
                      <a:gd name="connsiteX73" fmla="*/ 37075 w 73693"/>
                      <a:gd name="connsiteY73" fmla="*/ 937 h 71856"/>
                      <a:gd name="connsiteX74" fmla="*/ 37075 w 73693"/>
                      <a:gd name="connsiteY74" fmla="*/ 937 h 71856"/>
                      <a:gd name="connsiteX75" fmla="*/ 37039 w 73693"/>
                      <a:gd name="connsiteY75" fmla="*/ 961 h 71856"/>
                      <a:gd name="connsiteX76" fmla="*/ 36381 w 73693"/>
                      <a:gd name="connsiteY76" fmla="*/ 859 h 71856"/>
                      <a:gd name="connsiteX77" fmla="*/ 35158 w 73693"/>
                      <a:gd name="connsiteY77" fmla="*/ 126 h 71856"/>
                      <a:gd name="connsiteX78" fmla="*/ 34153 w 73693"/>
                      <a:gd name="connsiteY78" fmla="*/ 693 h 71856"/>
                      <a:gd name="connsiteX79" fmla="*/ 33824 w 73693"/>
                      <a:gd name="connsiteY79" fmla="*/ 671 h 71856"/>
                      <a:gd name="connsiteX80" fmla="*/ 33496 w 73693"/>
                      <a:gd name="connsiteY80" fmla="*/ 797 h 71856"/>
                      <a:gd name="connsiteX81" fmla="*/ 33203 w 73693"/>
                      <a:gd name="connsiteY81" fmla="*/ 1777 h 71856"/>
                      <a:gd name="connsiteX82" fmla="*/ 30263 w 73693"/>
                      <a:gd name="connsiteY82" fmla="*/ 0 h 71856"/>
                      <a:gd name="connsiteX83" fmla="*/ 29350 w 73693"/>
                      <a:gd name="connsiteY83" fmla="*/ 1829 h 71856"/>
                      <a:gd name="connsiteX84" fmla="*/ 29076 w 73693"/>
                      <a:gd name="connsiteY84" fmla="*/ 722 h 71856"/>
                      <a:gd name="connsiteX85" fmla="*/ 28838 w 73693"/>
                      <a:gd name="connsiteY85" fmla="*/ 1399 h 71856"/>
                      <a:gd name="connsiteX86" fmla="*/ 28619 w 73693"/>
                      <a:gd name="connsiteY86" fmla="*/ 2072 h 71856"/>
                      <a:gd name="connsiteX87" fmla="*/ 27889 w 73693"/>
                      <a:gd name="connsiteY87" fmla="*/ 853 h 71856"/>
                      <a:gd name="connsiteX88" fmla="*/ 27450 w 73693"/>
                      <a:gd name="connsiteY88" fmla="*/ 1270 h 71856"/>
                      <a:gd name="connsiteX89" fmla="*/ 28071 w 73693"/>
                      <a:gd name="connsiteY89" fmla="*/ 1975 h 71856"/>
                      <a:gd name="connsiteX90" fmla="*/ 26738 w 73693"/>
                      <a:gd name="connsiteY90" fmla="*/ 2037 h 71856"/>
                      <a:gd name="connsiteX91" fmla="*/ 25734 w 73693"/>
                      <a:gd name="connsiteY91" fmla="*/ 1224 h 71856"/>
                      <a:gd name="connsiteX92" fmla="*/ 24948 w 73693"/>
                      <a:gd name="connsiteY92" fmla="*/ 2017 h 71856"/>
                      <a:gd name="connsiteX93" fmla="*/ 24199 w 73693"/>
                      <a:gd name="connsiteY93" fmla="*/ 2806 h 71856"/>
                      <a:gd name="connsiteX94" fmla="*/ 24346 w 73693"/>
                      <a:gd name="connsiteY94" fmla="*/ 2000 h 71856"/>
                      <a:gd name="connsiteX95" fmla="*/ 23341 w 73693"/>
                      <a:gd name="connsiteY95" fmla="*/ 2017 h 71856"/>
                      <a:gd name="connsiteX96" fmla="*/ 23596 w 73693"/>
                      <a:gd name="connsiteY96" fmla="*/ 2890 h 71856"/>
                      <a:gd name="connsiteX97" fmla="*/ 21277 w 73693"/>
                      <a:gd name="connsiteY97" fmla="*/ 3514 h 71856"/>
                      <a:gd name="connsiteX98" fmla="*/ 21076 w 73693"/>
                      <a:gd name="connsiteY98" fmla="*/ 2742 h 71856"/>
                      <a:gd name="connsiteX99" fmla="*/ 19049 w 73693"/>
                      <a:gd name="connsiteY99" fmla="*/ 3914 h 71856"/>
                      <a:gd name="connsiteX100" fmla="*/ 17076 w 73693"/>
                      <a:gd name="connsiteY100" fmla="*/ 5406 h 71856"/>
                      <a:gd name="connsiteX101" fmla="*/ 18081 w 73693"/>
                      <a:gd name="connsiteY101" fmla="*/ 6972 h 71856"/>
                      <a:gd name="connsiteX102" fmla="*/ 17259 w 73693"/>
                      <a:gd name="connsiteY102" fmla="*/ 6066 h 71856"/>
                      <a:gd name="connsiteX103" fmla="*/ 17898 w 73693"/>
                      <a:gd name="connsiteY103" fmla="*/ 7269 h 71856"/>
                      <a:gd name="connsiteX104" fmla="*/ 16857 w 73693"/>
                      <a:gd name="connsiteY104" fmla="*/ 5841 h 71856"/>
                      <a:gd name="connsiteX105" fmla="*/ 16510 w 73693"/>
                      <a:gd name="connsiteY105" fmla="*/ 6625 h 71856"/>
                      <a:gd name="connsiteX106" fmla="*/ 16072 w 73693"/>
                      <a:gd name="connsiteY106" fmla="*/ 5695 h 71856"/>
                      <a:gd name="connsiteX107" fmla="*/ 14721 w 73693"/>
                      <a:gd name="connsiteY107" fmla="*/ 6820 h 71856"/>
                      <a:gd name="connsiteX108" fmla="*/ 14465 w 73693"/>
                      <a:gd name="connsiteY108" fmla="*/ 6561 h 71856"/>
                      <a:gd name="connsiteX109" fmla="*/ 13606 w 73693"/>
                      <a:gd name="connsiteY109" fmla="*/ 7277 h 71856"/>
                      <a:gd name="connsiteX110" fmla="*/ 13022 w 73693"/>
                      <a:gd name="connsiteY110" fmla="*/ 7991 h 71856"/>
                      <a:gd name="connsiteX111" fmla="*/ 11890 w 73693"/>
                      <a:gd name="connsiteY111" fmla="*/ 9377 h 71856"/>
                      <a:gd name="connsiteX112" fmla="*/ 12346 w 73693"/>
                      <a:gd name="connsiteY112" fmla="*/ 11189 h 71856"/>
                      <a:gd name="connsiteX113" fmla="*/ 9406 w 73693"/>
                      <a:gd name="connsiteY113" fmla="*/ 12842 h 71856"/>
                      <a:gd name="connsiteX114" fmla="*/ 10191 w 73693"/>
                      <a:gd name="connsiteY114" fmla="*/ 14259 h 71856"/>
                      <a:gd name="connsiteX115" fmla="*/ 8620 w 73693"/>
                      <a:gd name="connsiteY115" fmla="*/ 13793 h 71856"/>
                      <a:gd name="connsiteX116" fmla="*/ 7817 w 73693"/>
                      <a:gd name="connsiteY116" fmla="*/ 15267 h 71856"/>
                      <a:gd name="connsiteX117" fmla="*/ 7543 w 73693"/>
                      <a:gd name="connsiteY117" fmla="*/ 16067 h 71856"/>
                      <a:gd name="connsiteX118" fmla="*/ 7360 w 73693"/>
                      <a:gd name="connsiteY118" fmla="*/ 17250 h 71856"/>
                      <a:gd name="connsiteX119" fmla="*/ 8237 w 73693"/>
                      <a:gd name="connsiteY119" fmla="*/ 17475 h 71856"/>
                      <a:gd name="connsiteX120" fmla="*/ 7177 w 73693"/>
                      <a:gd name="connsiteY120" fmla="*/ 17594 h 71856"/>
                      <a:gd name="connsiteX121" fmla="*/ 7141 w 73693"/>
                      <a:gd name="connsiteY121" fmla="*/ 17471 h 71856"/>
                      <a:gd name="connsiteX122" fmla="*/ 5041 w 73693"/>
                      <a:gd name="connsiteY122" fmla="*/ 19988 h 71856"/>
                      <a:gd name="connsiteX123" fmla="*/ 3708 w 73693"/>
                      <a:gd name="connsiteY123" fmla="*/ 21139 h 71856"/>
                      <a:gd name="connsiteX124" fmla="*/ 3433 w 73693"/>
                      <a:gd name="connsiteY124" fmla="*/ 21813 h 71856"/>
                      <a:gd name="connsiteX125" fmla="*/ 3580 w 73693"/>
                      <a:gd name="connsiteY125" fmla="*/ 22483 h 71856"/>
                      <a:gd name="connsiteX126" fmla="*/ 3781 w 73693"/>
                      <a:gd name="connsiteY126" fmla="*/ 23442 h 71856"/>
                      <a:gd name="connsiteX127" fmla="*/ 3981 w 73693"/>
                      <a:gd name="connsiteY127" fmla="*/ 24382 h 71856"/>
                      <a:gd name="connsiteX128" fmla="*/ 2721 w 73693"/>
                      <a:gd name="connsiteY128" fmla="*/ 24054 h 71856"/>
                      <a:gd name="connsiteX129" fmla="*/ 2922 w 73693"/>
                      <a:gd name="connsiteY129" fmla="*/ 25405 h 71856"/>
                      <a:gd name="connsiteX130" fmla="*/ 2630 w 73693"/>
                      <a:gd name="connsiteY130" fmla="*/ 26402 h 71856"/>
                      <a:gd name="connsiteX131" fmla="*/ 2320 w 73693"/>
                      <a:gd name="connsiteY131" fmla="*/ 28404 h 71856"/>
                      <a:gd name="connsiteX132" fmla="*/ 1425 w 73693"/>
                      <a:gd name="connsiteY132" fmla="*/ 28727 h 71856"/>
                      <a:gd name="connsiteX133" fmla="*/ 950 w 73693"/>
                      <a:gd name="connsiteY133" fmla="*/ 29290 h 71856"/>
                      <a:gd name="connsiteX134" fmla="*/ 730 w 73693"/>
                      <a:gd name="connsiteY134" fmla="*/ 30809 h 71856"/>
                      <a:gd name="connsiteX135" fmla="*/ 694 w 73693"/>
                      <a:gd name="connsiteY135" fmla="*/ 32420 h 71856"/>
                      <a:gd name="connsiteX136" fmla="*/ 0 w 73693"/>
                      <a:gd name="connsiteY136" fmla="*/ 33761 h 71856"/>
                      <a:gd name="connsiteX137" fmla="*/ 657 w 73693"/>
                      <a:gd name="connsiteY137" fmla="*/ 33713 h 71856"/>
                      <a:gd name="connsiteX138" fmla="*/ 91 w 73693"/>
                      <a:gd name="connsiteY138" fmla="*/ 34471 h 71856"/>
                      <a:gd name="connsiteX139" fmla="*/ 1625 w 73693"/>
                      <a:gd name="connsiteY139" fmla="*/ 34329 h 71856"/>
                      <a:gd name="connsiteX140" fmla="*/ 2320 w 73693"/>
                      <a:gd name="connsiteY140" fmla="*/ 35602 h 71856"/>
                      <a:gd name="connsiteX141" fmla="*/ 2320 w 73693"/>
                      <a:gd name="connsiteY141" fmla="*/ 35920 h 71856"/>
                      <a:gd name="connsiteX142" fmla="*/ 1753 w 73693"/>
                      <a:gd name="connsiteY142" fmla="*/ 36080 h 71856"/>
                      <a:gd name="connsiteX143" fmla="*/ 1479 w 73693"/>
                      <a:gd name="connsiteY143" fmla="*/ 36438 h 71856"/>
                      <a:gd name="connsiteX144" fmla="*/ 1333 w 73693"/>
                      <a:gd name="connsiteY144" fmla="*/ 37008 h 71856"/>
                      <a:gd name="connsiteX145" fmla="*/ 950 w 73693"/>
                      <a:gd name="connsiteY145" fmla="*/ 39320 h 71856"/>
                      <a:gd name="connsiteX146" fmla="*/ 840 w 73693"/>
                      <a:gd name="connsiteY146" fmla="*/ 39616 h 71856"/>
                      <a:gd name="connsiteX147" fmla="*/ 785 w 73693"/>
                      <a:gd name="connsiteY147" fmla="*/ 39970 h 71856"/>
                      <a:gd name="connsiteX148" fmla="*/ 712 w 73693"/>
                      <a:gd name="connsiteY148" fmla="*/ 40690 h 71856"/>
                      <a:gd name="connsiteX149" fmla="*/ 566 w 73693"/>
                      <a:gd name="connsiteY149" fmla="*/ 42153 h 71856"/>
                      <a:gd name="connsiteX150" fmla="*/ 457 w 73693"/>
                      <a:gd name="connsiteY150" fmla="*/ 43647 h 71856"/>
                      <a:gd name="connsiteX151" fmla="*/ 511 w 73693"/>
                      <a:gd name="connsiteY151" fmla="*/ 45020 h 71856"/>
                      <a:gd name="connsiteX152" fmla="*/ 2868 w 73693"/>
                      <a:gd name="connsiteY152" fmla="*/ 46812 h 71856"/>
                      <a:gd name="connsiteX153" fmla="*/ 1589 w 73693"/>
                      <a:gd name="connsiteY153" fmla="*/ 46724 h 71856"/>
                      <a:gd name="connsiteX154" fmla="*/ 2283 w 73693"/>
                      <a:gd name="connsiteY154" fmla="*/ 47535 h 71856"/>
                      <a:gd name="connsiteX155" fmla="*/ 2813 w 73693"/>
                      <a:gd name="connsiteY155" fmla="*/ 48390 h 71856"/>
                      <a:gd name="connsiteX156" fmla="*/ 3543 w 73693"/>
                      <a:gd name="connsiteY156" fmla="*/ 50214 h 71856"/>
                      <a:gd name="connsiteX157" fmla="*/ 5680 w 73693"/>
                      <a:gd name="connsiteY157" fmla="*/ 53447 h 71856"/>
                      <a:gd name="connsiteX158" fmla="*/ 4913 w 73693"/>
                      <a:gd name="connsiteY158" fmla="*/ 53407 h 71856"/>
                      <a:gd name="connsiteX159" fmla="*/ 6502 w 73693"/>
                      <a:gd name="connsiteY159" fmla="*/ 54757 h 71856"/>
                      <a:gd name="connsiteX160" fmla="*/ 5808 w 73693"/>
                      <a:gd name="connsiteY160" fmla="*/ 55577 h 71856"/>
                      <a:gd name="connsiteX161" fmla="*/ 6885 w 73693"/>
                      <a:gd name="connsiteY161" fmla="*/ 56826 h 71856"/>
                      <a:gd name="connsiteX162" fmla="*/ 6593 w 73693"/>
                      <a:gd name="connsiteY162" fmla="*/ 56870 h 71856"/>
                      <a:gd name="connsiteX163" fmla="*/ 7963 w 73693"/>
                      <a:gd name="connsiteY163" fmla="*/ 57337 h 71856"/>
                      <a:gd name="connsiteX164" fmla="*/ 9387 w 73693"/>
                      <a:gd name="connsiteY164" fmla="*/ 59447 h 71856"/>
                      <a:gd name="connsiteX165" fmla="*/ 11360 w 73693"/>
                      <a:gd name="connsiteY165" fmla="*/ 60029 h 71856"/>
                      <a:gd name="connsiteX166" fmla="*/ 12492 w 73693"/>
                      <a:gd name="connsiteY166" fmla="*/ 61993 h 71856"/>
                      <a:gd name="connsiteX167" fmla="*/ 11853 w 73693"/>
                      <a:gd name="connsiteY167" fmla="*/ 63070 h 71856"/>
                      <a:gd name="connsiteX168" fmla="*/ 13533 w 73693"/>
                      <a:gd name="connsiteY168" fmla="*/ 62984 h 71856"/>
                      <a:gd name="connsiteX169" fmla="*/ 14721 w 73693"/>
                      <a:gd name="connsiteY169" fmla="*/ 64351 h 71856"/>
                      <a:gd name="connsiteX170" fmla="*/ 15433 w 73693"/>
                      <a:gd name="connsiteY170" fmla="*/ 65740 h 71856"/>
                      <a:gd name="connsiteX171" fmla="*/ 16985 w 73693"/>
                      <a:gd name="connsiteY171" fmla="*/ 66124 h 71856"/>
                      <a:gd name="connsiteX172" fmla="*/ 18483 w 73693"/>
                      <a:gd name="connsiteY172" fmla="*/ 66431 h 71856"/>
                      <a:gd name="connsiteX173" fmla="*/ 19871 w 73693"/>
                      <a:gd name="connsiteY173" fmla="*/ 66776 h 71856"/>
                      <a:gd name="connsiteX174" fmla="*/ 20528 w 73693"/>
                      <a:gd name="connsiteY174" fmla="*/ 66964 h 71856"/>
                      <a:gd name="connsiteX175" fmla="*/ 21186 w 73693"/>
                      <a:gd name="connsiteY175" fmla="*/ 67112 h 71856"/>
                      <a:gd name="connsiteX176" fmla="*/ 19871 w 73693"/>
                      <a:gd name="connsiteY176" fmla="*/ 67472 h 71856"/>
                      <a:gd name="connsiteX177" fmla="*/ 18611 w 73693"/>
                      <a:gd name="connsiteY177" fmla="*/ 67861 h 71856"/>
                      <a:gd name="connsiteX178" fmla="*/ 19925 w 73693"/>
                      <a:gd name="connsiteY178" fmla="*/ 67938 h 71856"/>
                      <a:gd name="connsiteX179" fmla="*/ 21149 w 73693"/>
                      <a:gd name="connsiteY179" fmla="*/ 67815 h 71856"/>
                      <a:gd name="connsiteX180" fmla="*/ 23268 w 73693"/>
                      <a:gd name="connsiteY180" fmla="*/ 68336 h 71856"/>
                      <a:gd name="connsiteX181" fmla="*/ 22519 w 73693"/>
                      <a:gd name="connsiteY181" fmla="*/ 69088 h 71856"/>
                      <a:gd name="connsiteX182" fmla="*/ 24911 w 73693"/>
                      <a:gd name="connsiteY182" fmla="*/ 69735 h 71856"/>
                      <a:gd name="connsiteX183" fmla="*/ 26044 w 73693"/>
                      <a:gd name="connsiteY183" fmla="*/ 70084 h 71856"/>
                      <a:gd name="connsiteX184" fmla="*/ 26629 w 73693"/>
                      <a:gd name="connsiteY184" fmla="*/ 70146 h 71856"/>
                      <a:gd name="connsiteX185" fmla="*/ 27249 w 73693"/>
                      <a:gd name="connsiteY185" fmla="*/ 70038 h 71856"/>
                      <a:gd name="connsiteX186" fmla="*/ 26811 w 73693"/>
                      <a:gd name="connsiteY186" fmla="*/ 70390 h 71856"/>
                      <a:gd name="connsiteX187" fmla="*/ 27578 w 73693"/>
                      <a:gd name="connsiteY187" fmla="*/ 70062 h 71856"/>
                      <a:gd name="connsiteX188" fmla="*/ 27249 w 73693"/>
                      <a:gd name="connsiteY188" fmla="*/ 70189 h 71856"/>
                      <a:gd name="connsiteX189" fmla="*/ 29149 w 73693"/>
                      <a:gd name="connsiteY189" fmla="*/ 67707 h 71856"/>
                      <a:gd name="connsiteX190" fmla="*/ 29002 w 73693"/>
                      <a:gd name="connsiteY190" fmla="*/ 71064 h 71856"/>
                      <a:gd name="connsiteX191" fmla="*/ 29605 w 73693"/>
                      <a:gd name="connsiteY191" fmla="*/ 70178 h 71856"/>
                      <a:gd name="connsiteX192" fmla="*/ 29477 w 73693"/>
                      <a:gd name="connsiteY192" fmla="*/ 71196 h 71856"/>
                      <a:gd name="connsiteX193" fmla="*/ 30464 w 73693"/>
                      <a:gd name="connsiteY193" fmla="*/ 70633 h 71856"/>
                      <a:gd name="connsiteX194" fmla="*/ 31304 w 73693"/>
                      <a:gd name="connsiteY194" fmla="*/ 70319 h 71856"/>
                      <a:gd name="connsiteX195" fmla="*/ 30847 w 73693"/>
                      <a:gd name="connsiteY195" fmla="*/ 71198 h 71856"/>
                      <a:gd name="connsiteX196" fmla="*/ 32747 w 73693"/>
                      <a:gd name="connsiteY196" fmla="*/ 70359 h 71856"/>
                      <a:gd name="connsiteX197" fmla="*/ 32491 w 73693"/>
                      <a:gd name="connsiteY197" fmla="*/ 70829 h 71856"/>
                      <a:gd name="connsiteX198" fmla="*/ 34427 w 73693"/>
                      <a:gd name="connsiteY198" fmla="*/ 70135 h 71856"/>
                      <a:gd name="connsiteX199" fmla="*/ 36344 w 73693"/>
                      <a:gd name="connsiteY199" fmla="*/ 69926 h 71856"/>
                      <a:gd name="connsiteX200" fmla="*/ 36892 w 73693"/>
                      <a:gd name="connsiteY200" fmla="*/ 71857 h 71856"/>
                      <a:gd name="connsiteX201" fmla="*/ 37020 w 73693"/>
                      <a:gd name="connsiteY201" fmla="*/ 71800 h 71856"/>
                      <a:gd name="connsiteX202" fmla="*/ 37166 w 73693"/>
                      <a:gd name="connsiteY202" fmla="*/ 71740 h 71856"/>
                      <a:gd name="connsiteX203" fmla="*/ 37239 w 73693"/>
                      <a:gd name="connsiteY203" fmla="*/ 71707 h 71856"/>
                      <a:gd name="connsiteX204" fmla="*/ 37258 w 73693"/>
                      <a:gd name="connsiteY204" fmla="*/ 70655 h 71856"/>
                      <a:gd name="connsiteX205" fmla="*/ 37258 w 73693"/>
                      <a:gd name="connsiteY205" fmla="*/ 69612 h 71856"/>
                      <a:gd name="connsiteX206" fmla="*/ 37386 w 73693"/>
                      <a:gd name="connsiteY206" fmla="*/ 69612 h 71856"/>
                      <a:gd name="connsiteX207" fmla="*/ 39449 w 73693"/>
                      <a:gd name="connsiteY207" fmla="*/ 71634 h 71856"/>
                      <a:gd name="connsiteX208" fmla="*/ 39449 w 73693"/>
                      <a:gd name="connsiteY208" fmla="*/ 71661 h 71856"/>
                      <a:gd name="connsiteX209" fmla="*/ 38445 w 73693"/>
                      <a:gd name="connsiteY209" fmla="*/ 71671 h 71856"/>
                      <a:gd name="connsiteX210" fmla="*/ 37952 w 73693"/>
                      <a:gd name="connsiteY210" fmla="*/ 71672 h 71856"/>
                      <a:gd name="connsiteX211" fmla="*/ 37733 w 73693"/>
                      <a:gd name="connsiteY211" fmla="*/ 71656 h 71856"/>
                      <a:gd name="connsiteX212" fmla="*/ 37970 w 73693"/>
                      <a:gd name="connsiteY212" fmla="*/ 71433 h 71856"/>
                      <a:gd name="connsiteX213" fmla="*/ 37587 w 73693"/>
                      <a:gd name="connsiteY213" fmla="*/ 70781 h 71856"/>
                      <a:gd name="connsiteX214" fmla="*/ 39285 w 73693"/>
                      <a:gd name="connsiteY214" fmla="*/ 70166 h 71856"/>
                      <a:gd name="connsiteX215" fmla="*/ 38810 w 73693"/>
                      <a:gd name="connsiteY215" fmla="*/ 70757 h 71856"/>
                      <a:gd name="connsiteX216" fmla="*/ 39997 w 73693"/>
                      <a:gd name="connsiteY216" fmla="*/ 70436 h 71856"/>
                      <a:gd name="connsiteX217" fmla="*/ 39285 w 73693"/>
                      <a:gd name="connsiteY217" fmla="*/ 69948 h 71856"/>
                      <a:gd name="connsiteX218" fmla="*/ 40125 w 73693"/>
                      <a:gd name="connsiteY218" fmla="*/ 68549 h 71856"/>
                      <a:gd name="connsiteX219" fmla="*/ 41294 w 73693"/>
                      <a:gd name="connsiteY219" fmla="*/ 69284 h 71856"/>
                      <a:gd name="connsiteX220" fmla="*/ 41294 w 73693"/>
                      <a:gd name="connsiteY220" fmla="*/ 69287 h 71856"/>
                      <a:gd name="connsiteX221" fmla="*/ 42298 w 73693"/>
                      <a:gd name="connsiteY221" fmla="*/ 68557 h 71856"/>
                      <a:gd name="connsiteX222" fmla="*/ 42426 w 73693"/>
                      <a:gd name="connsiteY222" fmla="*/ 70363 h 71856"/>
                      <a:gd name="connsiteX223" fmla="*/ 43303 w 73693"/>
                      <a:gd name="connsiteY223" fmla="*/ 69472 h 71856"/>
                      <a:gd name="connsiteX224" fmla="*/ 44180 w 73693"/>
                      <a:gd name="connsiteY224" fmla="*/ 68500 h 71856"/>
                      <a:gd name="connsiteX225" fmla="*/ 44308 w 73693"/>
                      <a:gd name="connsiteY225" fmla="*/ 69662 h 71856"/>
                      <a:gd name="connsiteX226" fmla="*/ 44381 w 73693"/>
                      <a:gd name="connsiteY226" fmla="*/ 68675 h 71856"/>
                      <a:gd name="connsiteX227" fmla="*/ 44910 w 73693"/>
                      <a:gd name="connsiteY227" fmla="*/ 69598 h 71856"/>
                      <a:gd name="connsiteX228" fmla="*/ 45476 w 73693"/>
                      <a:gd name="connsiteY228" fmla="*/ 68423 h 71856"/>
                      <a:gd name="connsiteX229" fmla="*/ 45331 w 73693"/>
                      <a:gd name="connsiteY229" fmla="*/ 68829 h 71856"/>
                      <a:gd name="connsiteX230" fmla="*/ 46901 w 73693"/>
                      <a:gd name="connsiteY230" fmla="*/ 68328 h 71856"/>
                      <a:gd name="connsiteX231" fmla="*/ 48380 w 73693"/>
                      <a:gd name="connsiteY231" fmla="*/ 67784 h 71856"/>
                      <a:gd name="connsiteX232" fmla="*/ 48326 w 73693"/>
                      <a:gd name="connsiteY232" fmla="*/ 69408 h 71856"/>
                      <a:gd name="connsiteX233" fmla="*/ 50243 w 73693"/>
                      <a:gd name="connsiteY233" fmla="*/ 67768 h 71856"/>
                      <a:gd name="connsiteX234" fmla="*/ 52125 w 73693"/>
                      <a:gd name="connsiteY234" fmla="*/ 66403 h 71856"/>
                      <a:gd name="connsiteX235" fmla="*/ 51814 w 73693"/>
                      <a:gd name="connsiteY235" fmla="*/ 66383 h 71856"/>
                      <a:gd name="connsiteX236" fmla="*/ 52270 w 73693"/>
                      <a:gd name="connsiteY236" fmla="*/ 65751 h 71856"/>
                      <a:gd name="connsiteX237" fmla="*/ 53439 w 73693"/>
                      <a:gd name="connsiteY237" fmla="*/ 65624 h 71856"/>
                      <a:gd name="connsiteX238" fmla="*/ 53695 w 73693"/>
                      <a:gd name="connsiteY238" fmla="*/ 66482 h 71856"/>
                      <a:gd name="connsiteX239" fmla="*/ 56161 w 73693"/>
                      <a:gd name="connsiteY239" fmla="*/ 63682 h 71856"/>
                      <a:gd name="connsiteX240" fmla="*/ 56289 w 73693"/>
                      <a:gd name="connsiteY240" fmla="*/ 64208 h 71856"/>
                      <a:gd name="connsiteX241" fmla="*/ 58334 w 73693"/>
                      <a:gd name="connsiteY241" fmla="*/ 63288 h 71856"/>
                      <a:gd name="connsiteX242" fmla="*/ 57896 w 73693"/>
                      <a:gd name="connsiteY242" fmla="*/ 62183 h 71856"/>
                      <a:gd name="connsiteX243" fmla="*/ 58937 w 73693"/>
                      <a:gd name="connsiteY243" fmla="*/ 62338 h 71856"/>
                      <a:gd name="connsiteX244" fmla="*/ 59631 w 73693"/>
                      <a:gd name="connsiteY244" fmla="*/ 62046 h 71856"/>
                      <a:gd name="connsiteX245" fmla="*/ 60380 w 73693"/>
                      <a:gd name="connsiteY245" fmla="*/ 60815 h 71856"/>
                      <a:gd name="connsiteX246" fmla="*/ 61019 w 73693"/>
                      <a:gd name="connsiteY246" fmla="*/ 59553 h 71856"/>
                      <a:gd name="connsiteX247" fmla="*/ 62425 w 73693"/>
                      <a:gd name="connsiteY247" fmla="*/ 59096 h 71856"/>
                      <a:gd name="connsiteX248" fmla="*/ 62535 w 73693"/>
                      <a:gd name="connsiteY248" fmla="*/ 59644 h 71856"/>
                      <a:gd name="connsiteX249" fmla="*/ 63192 w 73693"/>
                      <a:gd name="connsiteY249" fmla="*/ 58227 h 71856"/>
                      <a:gd name="connsiteX250" fmla="*/ 61968 w 73693"/>
                      <a:gd name="connsiteY250" fmla="*/ 57823 h 71856"/>
                      <a:gd name="connsiteX251" fmla="*/ 61914 w 73693"/>
                      <a:gd name="connsiteY251" fmla="*/ 56550 h 71856"/>
                      <a:gd name="connsiteX252" fmla="*/ 63503 w 73693"/>
                      <a:gd name="connsiteY252" fmla="*/ 57502 h 71856"/>
                      <a:gd name="connsiteX253" fmla="*/ 62900 w 73693"/>
                      <a:gd name="connsiteY253" fmla="*/ 56963 h 71856"/>
                      <a:gd name="connsiteX254" fmla="*/ 63028 w 73693"/>
                      <a:gd name="connsiteY254" fmla="*/ 55621 h 71856"/>
                      <a:gd name="connsiteX255" fmla="*/ 63356 w 73693"/>
                      <a:gd name="connsiteY255" fmla="*/ 55935 h 71856"/>
                      <a:gd name="connsiteX256" fmla="*/ 63466 w 73693"/>
                      <a:gd name="connsiteY256" fmla="*/ 54616 h 71856"/>
                      <a:gd name="connsiteX257" fmla="*/ 64251 w 73693"/>
                      <a:gd name="connsiteY257" fmla="*/ 55705 h 71856"/>
                      <a:gd name="connsiteX258" fmla="*/ 64471 w 73693"/>
                      <a:gd name="connsiteY258" fmla="*/ 53834 h 71856"/>
                      <a:gd name="connsiteX259" fmla="*/ 64471 w 73693"/>
                      <a:gd name="connsiteY259" fmla="*/ 54846 h 71856"/>
                      <a:gd name="connsiteX260" fmla="*/ 65932 w 73693"/>
                      <a:gd name="connsiteY260" fmla="*/ 54519 h 71856"/>
                      <a:gd name="connsiteX261" fmla="*/ 65895 w 73693"/>
                      <a:gd name="connsiteY261" fmla="*/ 54541 h 71856"/>
                      <a:gd name="connsiteX262" fmla="*/ 66863 w 73693"/>
                      <a:gd name="connsiteY262" fmla="*/ 53944 h 71856"/>
                      <a:gd name="connsiteX263" fmla="*/ 66461 w 73693"/>
                      <a:gd name="connsiteY263" fmla="*/ 54004 h 71856"/>
                      <a:gd name="connsiteX264" fmla="*/ 65859 w 73693"/>
                      <a:gd name="connsiteY264" fmla="*/ 52297 h 71856"/>
                      <a:gd name="connsiteX265" fmla="*/ 66114 w 73693"/>
                      <a:gd name="connsiteY265" fmla="*/ 51730 h 71856"/>
                      <a:gd name="connsiteX266" fmla="*/ 65804 w 73693"/>
                      <a:gd name="connsiteY266" fmla="*/ 50792 h 71856"/>
                      <a:gd name="connsiteX267" fmla="*/ 67521 w 73693"/>
                      <a:gd name="connsiteY267" fmla="*/ 51942 h 71856"/>
                      <a:gd name="connsiteX268" fmla="*/ 68635 w 73693"/>
                      <a:gd name="connsiteY268" fmla="*/ 51893 h 71856"/>
                      <a:gd name="connsiteX269" fmla="*/ 68726 w 73693"/>
                      <a:gd name="connsiteY269" fmla="*/ 50271 h 71856"/>
                      <a:gd name="connsiteX270" fmla="*/ 69767 w 73693"/>
                      <a:gd name="connsiteY270" fmla="*/ 50278 h 71856"/>
                      <a:gd name="connsiteX271" fmla="*/ 68744 w 73693"/>
                      <a:gd name="connsiteY271" fmla="*/ 49931 h 71856"/>
                      <a:gd name="connsiteX272" fmla="*/ 69438 w 73693"/>
                      <a:gd name="connsiteY272" fmla="*/ 48405 h 71856"/>
                      <a:gd name="connsiteX273" fmla="*/ 69858 w 73693"/>
                      <a:gd name="connsiteY273" fmla="*/ 46443 h 71856"/>
                      <a:gd name="connsiteX274" fmla="*/ 68178 w 73693"/>
                      <a:gd name="connsiteY274" fmla="*/ 43731 h 71856"/>
                      <a:gd name="connsiteX275" fmla="*/ 68269 w 73693"/>
                      <a:gd name="connsiteY275" fmla="*/ 43395 h 71856"/>
                      <a:gd name="connsiteX276" fmla="*/ 69274 w 73693"/>
                      <a:gd name="connsiteY276" fmla="*/ 44012 h 71856"/>
                      <a:gd name="connsiteX277" fmla="*/ 69657 w 73693"/>
                      <a:gd name="connsiteY277" fmla="*/ 42489 h 71856"/>
                      <a:gd name="connsiteX278" fmla="*/ 70644 w 73693"/>
                      <a:gd name="connsiteY278" fmla="*/ 42504 h 71856"/>
                      <a:gd name="connsiteX279" fmla="*/ 70005 w 73693"/>
                      <a:gd name="connsiteY279" fmla="*/ 41486 h 71856"/>
                      <a:gd name="connsiteX280" fmla="*/ 71356 w 73693"/>
                      <a:gd name="connsiteY280" fmla="*/ 42177 h 71856"/>
                      <a:gd name="connsiteX281" fmla="*/ 70297 w 73693"/>
                      <a:gd name="connsiteY281" fmla="*/ 40378 h 71856"/>
                      <a:gd name="connsiteX282" fmla="*/ 71575 w 73693"/>
                      <a:gd name="connsiteY282" fmla="*/ 41085 h 71856"/>
                      <a:gd name="connsiteX283" fmla="*/ 70242 w 73693"/>
                      <a:gd name="connsiteY283" fmla="*/ 39119 h 71856"/>
                      <a:gd name="connsiteX284" fmla="*/ 69968 w 73693"/>
                      <a:gd name="connsiteY284" fmla="*/ 39386 h 71856"/>
                      <a:gd name="connsiteX285" fmla="*/ 70900 w 73693"/>
                      <a:gd name="connsiteY285" fmla="*/ 39625 h 71856"/>
                      <a:gd name="connsiteX286" fmla="*/ 70077 w 73693"/>
                      <a:gd name="connsiteY286" fmla="*/ 40323 h 71856"/>
                      <a:gd name="connsiteX287" fmla="*/ 69895 w 73693"/>
                      <a:gd name="connsiteY287" fmla="*/ 39916 h 71856"/>
                      <a:gd name="connsiteX288" fmla="*/ 69128 w 73693"/>
                      <a:gd name="connsiteY288" fmla="*/ 40822 h 71856"/>
                      <a:gd name="connsiteX289" fmla="*/ 69767 w 73693"/>
                      <a:gd name="connsiteY289" fmla="*/ 42228 h 71856"/>
                      <a:gd name="connsiteX290" fmla="*/ 68598 w 73693"/>
                      <a:gd name="connsiteY290" fmla="*/ 41758 h 71856"/>
                      <a:gd name="connsiteX291" fmla="*/ 69110 w 73693"/>
                      <a:gd name="connsiteY291" fmla="*/ 36102 h 71856"/>
                      <a:gd name="connsiteX292" fmla="*/ 69110 w 73693"/>
                      <a:gd name="connsiteY292" fmla="*/ 36027 h 71856"/>
                      <a:gd name="connsiteX293" fmla="*/ 73420 w 73693"/>
                      <a:gd name="connsiteY293" fmla="*/ 35065 h 71856"/>
                      <a:gd name="connsiteX294" fmla="*/ 72324 w 73693"/>
                      <a:gd name="connsiteY294" fmla="*/ 34298 h 71856"/>
                      <a:gd name="connsiteX295" fmla="*/ 73146 w 73693"/>
                      <a:gd name="connsiteY295" fmla="*/ 33991 h 71856"/>
                      <a:gd name="connsiteX296" fmla="*/ 73237 w 73693"/>
                      <a:gd name="connsiteY296" fmla="*/ 34679 h 71856"/>
                      <a:gd name="connsiteX297" fmla="*/ 72799 w 73693"/>
                      <a:gd name="connsiteY297" fmla="*/ 33774 h 71856"/>
                      <a:gd name="connsiteX298" fmla="*/ 53147 w 73693"/>
                      <a:gd name="connsiteY298" fmla="*/ 5339 h 71856"/>
                      <a:gd name="connsiteX299" fmla="*/ 53531 w 73693"/>
                      <a:gd name="connsiteY299" fmla="*/ 5465 h 71856"/>
                      <a:gd name="connsiteX300" fmla="*/ 53129 w 73693"/>
                      <a:gd name="connsiteY300" fmla="*/ 5357 h 71856"/>
                      <a:gd name="connsiteX301" fmla="*/ 53147 w 73693"/>
                      <a:gd name="connsiteY301" fmla="*/ 5339 h 71856"/>
                      <a:gd name="connsiteX302" fmla="*/ 52270 w 73693"/>
                      <a:gd name="connsiteY302" fmla="*/ 5003 h 71856"/>
                      <a:gd name="connsiteX303" fmla="*/ 51814 w 73693"/>
                      <a:gd name="connsiteY303" fmla="*/ 5569 h 71856"/>
                      <a:gd name="connsiteX304" fmla="*/ 51650 w 73693"/>
                      <a:gd name="connsiteY304" fmla="*/ 4658 h 71856"/>
                      <a:gd name="connsiteX305" fmla="*/ 52270 w 73693"/>
                      <a:gd name="connsiteY305" fmla="*/ 5003 h 71856"/>
                      <a:gd name="connsiteX306" fmla="*/ 59941 w 73693"/>
                      <a:gd name="connsiteY306" fmla="*/ 59648 h 71856"/>
                      <a:gd name="connsiteX307" fmla="*/ 59339 w 73693"/>
                      <a:gd name="connsiteY307" fmla="*/ 59038 h 71856"/>
                      <a:gd name="connsiteX308" fmla="*/ 59704 w 73693"/>
                      <a:gd name="connsiteY308" fmla="*/ 58689 h 71856"/>
                      <a:gd name="connsiteX309" fmla="*/ 59941 w 73693"/>
                      <a:gd name="connsiteY309" fmla="*/ 59648 h 71856"/>
                      <a:gd name="connsiteX310" fmla="*/ 68233 w 73693"/>
                      <a:gd name="connsiteY310" fmla="*/ 46554 h 71856"/>
                      <a:gd name="connsiteX311" fmla="*/ 67356 w 73693"/>
                      <a:gd name="connsiteY311" fmla="*/ 46465 h 71856"/>
                      <a:gd name="connsiteX312" fmla="*/ 67557 w 73693"/>
                      <a:gd name="connsiteY312" fmla="*/ 45901 h 71856"/>
                      <a:gd name="connsiteX313" fmla="*/ 68233 w 73693"/>
                      <a:gd name="connsiteY313" fmla="*/ 46554 h 71856"/>
                      <a:gd name="connsiteX314" fmla="*/ 68872 w 73693"/>
                      <a:gd name="connsiteY314" fmla="*/ 42126 h 71856"/>
                      <a:gd name="connsiteX315" fmla="*/ 69438 w 73693"/>
                      <a:gd name="connsiteY315" fmla="*/ 42633 h 71856"/>
                      <a:gd name="connsiteX316" fmla="*/ 68434 w 73693"/>
                      <a:gd name="connsiteY316" fmla="*/ 42577 h 71856"/>
                      <a:gd name="connsiteX317" fmla="*/ 68562 w 73693"/>
                      <a:gd name="connsiteY317" fmla="*/ 41866 h 71856"/>
                      <a:gd name="connsiteX318" fmla="*/ 68872 w 73693"/>
                      <a:gd name="connsiteY318" fmla="*/ 42126 h 71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693" h="71856">
                        <a:moveTo>
                          <a:pt x="72799" y="33774"/>
                        </a:moveTo>
                        <a:cubicBezTo>
                          <a:pt x="73237" y="33684"/>
                          <a:pt x="73529" y="33554"/>
                          <a:pt x="73694" y="33383"/>
                        </a:cubicBezTo>
                        <a:lnTo>
                          <a:pt x="72013" y="32658"/>
                        </a:lnTo>
                        <a:cubicBezTo>
                          <a:pt x="72342" y="32585"/>
                          <a:pt x="72689" y="32672"/>
                          <a:pt x="72981" y="32689"/>
                        </a:cubicBezTo>
                        <a:cubicBezTo>
                          <a:pt x="73274" y="32701"/>
                          <a:pt x="73548" y="32698"/>
                          <a:pt x="73694" y="32351"/>
                        </a:cubicBezTo>
                        <a:cubicBezTo>
                          <a:pt x="72872" y="31958"/>
                          <a:pt x="72233" y="32855"/>
                          <a:pt x="71630" y="32177"/>
                        </a:cubicBezTo>
                        <a:cubicBezTo>
                          <a:pt x="72360" y="31681"/>
                          <a:pt x="73000" y="31735"/>
                          <a:pt x="72269" y="31270"/>
                        </a:cubicBezTo>
                        <a:cubicBezTo>
                          <a:pt x="72689" y="31147"/>
                          <a:pt x="73000" y="31228"/>
                          <a:pt x="73219" y="31429"/>
                        </a:cubicBezTo>
                        <a:cubicBezTo>
                          <a:pt x="72616" y="30996"/>
                          <a:pt x="72799" y="30156"/>
                          <a:pt x="71867" y="30055"/>
                        </a:cubicBezTo>
                        <a:cubicBezTo>
                          <a:pt x="72306" y="29743"/>
                          <a:pt x="72178" y="29346"/>
                          <a:pt x="72141" y="29007"/>
                        </a:cubicBezTo>
                        <a:cubicBezTo>
                          <a:pt x="72087" y="28676"/>
                          <a:pt x="72123" y="28408"/>
                          <a:pt x="72927" y="28252"/>
                        </a:cubicBezTo>
                        <a:cubicBezTo>
                          <a:pt x="72507" y="28187"/>
                          <a:pt x="71484" y="27745"/>
                          <a:pt x="71301" y="27361"/>
                        </a:cubicBezTo>
                        <a:cubicBezTo>
                          <a:pt x="73383" y="27628"/>
                          <a:pt x="71027" y="25807"/>
                          <a:pt x="73073" y="25416"/>
                        </a:cubicBezTo>
                        <a:cubicBezTo>
                          <a:pt x="72178" y="25372"/>
                          <a:pt x="71813" y="24939"/>
                          <a:pt x="71520" y="24426"/>
                        </a:cubicBezTo>
                        <a:cubicBezTo>
                          <a:pt x="71228" y="23913"/>
                          <a:pt x="71009" y="23312"/>
                          <a:pt x="70388" y="23014"/>
                        </a:cubicBezTo>
                        <a:cubicBezTo>
                          <a:pt x="70534" y="23018"/>
                          <a:pt x="70845" y="23020"/>
                          <a:pt x="70790" y="23137"/>
                        </a:cubicBezTo>
                        <a:cubicBezTo>
                          <a:pt x="70717" y="22545"/>
                          <a:pt x="71155" y="22189"/>
                          <a:pt x="71320" y="21705"/>
                        </a:cubicBezTo>
                        <a:cubicBezTo>
                          <a:pt x="69968" y="22194"/>
                          <a:pt x="69274" y="21530"/>
                          <a:pt x="68269" y="21497"/>
                        </a:cubicBezTo>
                        <a:cubicBezTo>
                          <a:pt x="69237" y="20279"/>
                          <a:pt x="69986" y="21150"/>
                          <a:pt x="71119" y="20395"/>
                        </a:cubicBezTo>
                        <a:cubicBezTo>
                          <a:pt x="70059" y="20916"/>
                          <a:pt x="69512" y="19776"/>
                          <a:pt x="68744" y="20432"/>
                        </a:cubicBezTo>
                        <a:cubicBezTo>
                          <a:pt x="69292" y="19566"/>
                          <a:pt x="68927" y="19833"/>
                          <a:pt x="69858" y="19027"/>
                        </a:cubicBezTo>
                        <a:cubicBezTo>
                          <a:pt x="68214" y="19789"/>
                          <a:pt x="69384" y="18702"/>
                          <a:pt x="68160" y="18865"/>
                        </a:cubicBezTo>
                        <a:cubicBezTo>
                          <a:pt x="68544" y="17765"/>
                          <a:pt x="69530" y="17851"/>
                          <a:pt x="68617" y="17387"/>
                        </a:cubicBezTo>
                        <a:cubicBezTo>
                          <a:pt x="68872" y="16743"/>
                          <a:pt x="69822" y="17092"/>
                          <a:pt x="69822" y="17092"/>
                        </a:cubicBezTo>
                        <a:cubicBezTo>
                          <a:pt x="69384" y="16295"/>
                          <a:pt x="68470" y="17415"/>
                          <a:pt x="67703" y="17658"/>
                        </a:cubicBezTo>
                        <a:cubicBezTo>
                          <a:pt x="66827" y="16984"/>
                          <a:pt x="68306" y="16719"/>
                          <a:pt x="68708" y="16034"/>
                        </a:cubicBezTo>
                        <a:cubicBezTo>
                          <a:pt x="68379" y="15844"/>
                          <a:pt x="67886" y="15813"/>
                          <a:pt x="67448" y="15780"/>
                        </a:cubicBezTo>
                        <a:cubicBezTo>
                          <a:pt x="67009" y="15756"/>
                          <a:pt x="66607" y="15736"/>
                          <a:pt x="66498" y="15526"/>
                        </a:cubicBezTo>
                        <a:cubicBezTo>
                          <a:pt x="66644" y="15367"/>
                          <a:pt x="66662" y="15245"/>
                          <a:pt x="66954" y="15172"/>
                        </a:cubicBezTo>
                        <a:cubicBezTo>
                          <a:pt x="65676" y="15260"/>
                          <a:pt x="65694" y="13543"/>
                          <a:pt x="64142" y="13788"/>
                        </a:cubicBezTo>
                        <a:cubicBezTo>
                          <a:pt x="64197" y="13667"/>
                          <a:pt x="64270" y="13572"/>
                          <a:pt x="64325" y="13495"/>
                        </a:cubicBezTo>
                        <a:cubicBezTo>
                          <a:pt x="63886" y="14027"/>
                          <a:pt x="63375" y="14483"/>
                          <a:pt x="62973" y="14781"/>
                        </a:cubicBezTo>
                        <a:cubicBezTo>
                          <a:pt x="62718" y="14524"/>
                          <a:pt x="61877" y="14845"/>
                          <a:pt x="62462" y="14162"/>
                        </a:cubicBezTo>
                        <a:cubicBezTo>
                          <a:pt x="62590" y="14343"/>
                          <a:pt x="62863" y="14120"/>
                          <a:pt x="63156" y="14021"/>
                        </a:cubicBezTo>
                        <a:lnTo>
                          <a:pt x="62590" y="13989"/>
                        </a:lnTo>
                        <a:cubicBezTo>
                          <a:pt x="63338" y="12885"/>
                          <a:pt x="63283" y="14089"/>
                          <a:pt x="64014" y="13477"/>
                        </a:cubicBezTo>
                        <a:cubicBezTo>
                          <a:pt x="63156" y="13161"/>
                          <a:pt x="61804" y="13236"/>
                          <a:pt x="61676" y="12564"/>
                        </a:cubicBezTo>
                        <a:cubicBezTo>
                          <a:pt x="62498" y="11601"/>
                          <a:pt x="62918" y="13293"/>
                          <a:pt x="63192" y="11945"/>
                        </a:cubicBezTo>
                        <a:lnTo>
                          <a:pt x="63466" y="12951"/>
                        </a:lnTo>
                        <a:cubicBezTo>
                          <a:pt x="64452" y="11107"/>
                          <a:pt x="63740" y="13470"/>
                          <a:pt x="64873" y="11574"/>
                        </a:cubicBezTo>
                        <a:cubicBezTo>
                          <a:pt x="64580" y="10977"/>
                          <a:pt x="64233" y="10820"/>
                          <a:pt x="63868" y="10668"/>
                        </a:cubicBezTo>
                        <a:cubicBezTo>
                          <a:pt x="63503" y="10520"/>
                          <a:pt x="63174" y="10349"/>
                          <a:pt x="62827" y="9803"/>
                        </a:cubicBezTo>
                        <a:cubicBezTo>
                          <a:pt x="62133" y="10113"/>
                          <a:pt x="62188" y="10602"/>
                          <a:pt x="61494" y="10918"/>
                        </a:cubicBezTo>
                        <a:cubicBezTo>
                          <a:pt x="60435" y="10798"/>
                          <a:pt x="60727" y="10000"/>
                          <a:pt x="61000" y="9253"/>
                        </a:cubicBezTo>
                        <a:cubicBezTo>
                          <a:pt x="61275" y="8511"/>
                          <a:pt x="61530" y="7823"/>
                          <a:pt x="60507" y="8022"/>
                        </a:cubicBezTo>
                        <a:cubicBezTo>
                          <a:pt x="59704" y="8447"/>
                          <a:pt x="58608" y="9624"/>
                          <a:pt x="58425" y="8425"/>
                        </a:cubicBezTo>
                        <a:lnTo>
                          <a:pt x="59539" y="7490"/>
                        </a:lnTo>
                        <a:cubicBezTo>
                          <a:pt x="58644" y="6647"/>
                          <a:pt x="57768" y="8714"/>
                          <a:pt x="57348" y="7204"/>
                        </a:cubicBezTo>
                        <a:cubicBezTo>
                          <a:pt x="57841" y="6879"/>
                          <a:pt x="58371" y="7381"/>
                          <a:pt x="58316" y="7136"/>
                        </a:cubicBezTo>
                        <a:cubicBezTo>
                          <a:pt x="58316" y="5735"/>
                          <a:pt x="57384" y="7443"/>
                          <a:pt x="56909" y="7083"/>
                        </a:cubicBezTo>
                        <a:lnTo>
                          <a:pt x="57494" y="5973"/>
                        </a:lnTo>
                        <a:cubicBezTo>
                          <a:pt x="56891" y="5713"/>
                          <a:pt x="56161" y="5593"/>
                          <a:pt x="55430" y="5478"/>
                        </a:cubicBezTo>
                        <a:cubicBezTo>
                          <a:pt x="54700" y="5368"/>
                          <a:pt x="53987" y="5231"/>
                          <a:pt x="53293" y="5056"/>
                        </a:cubicBezTo>
                        <a:cubicBezTo>
                          <a:pt x="53531" y="4756"/>
                          <a:pt x="53933" y="4515"/>
                          <a:pt x="53823" y="4029"/>
                        </a:cubicBezTo>
                        <a:cubicBezTo>
                          <a:pt x="52873" y="3916"/>
                          <a:pt x="52033" y="3471"/>
                          <a:pt x="51248" y="2873"/>
                        </a:cubicBezTo>
                        <a:cubicBezTo>
                          <a:pt x="50444" y="2347"/>
                          <a:pt x="49695" y="1662"/>
                          <a:pt x="48965" y="1005"/>
                        </a:cubicBezTo>
                        <a:lnTo>
                          <a:pt x="47997" y="1809"/>
                        </a:lnTo>
                        <a:cubicBezTo>
                          <a:pt x="47869" y="1746"/>
                          <a:pt x="47869" y="1264"/>
                          <a:pt x="48088" y="1104"/>
                        </a:cubicBezTo>
                        <a:cubicBezTo>
                          <a:pt x="47559" y="534"/>
                          <a:pt x="47869" y="1752"/>
                          <a:pt x="47431" y="2077"/>
                        </a:cubicBezTo>
                        <a:cubicBezTo>
                          <a:pt x="47029" y="2053"/>
                          <a:pt x="47102" y="1350"/>
                          <a:pt x="47431" y="1100"/>
                        </a:cubicBezTo>
                        <a:cubicBezTo>
                          <a:pt x="46719" y="1385"/>
                          <a:pt x="45787" y="1657"/>
                          <a:pt x="44928" y="1681"/>
                        </a:cubicBezTo>
                        <a:cubicBezTo>
                          <a:pt x="44709" y="1686"/>
                          <a:pt x="44490" y="1673"/>
                          <a:pt x="44289" y="1650"/>
                        </a:cubicBezTo>
                        <a:cubicBezTo>
                          <a:pt x="44088" y="1640"/>
                          <a:pt x="43888" y="1609"/>
                          <a:pt x="43687" y="1555"/>
                        </a:cubicBezTo>
                        <a:cubicBezTo>
                          <a:pt x="43321" y="1447"/>
                          <a:pt x="42974" y="1242"/>
                          <a:pt x="42718" y="906"/>
                        </a:cubicBezTo>
                        <a:lnTo>
                          <a:pt x="43011" y="627"/>
                        </a:lnTo>
                        <a:cubicBezTo>
                          <a:pt x="42098" y="41"/>
                          <a:pt x="41641" y="2663"/>
                          <a:pt x="40892" y="1533"/>
                        </a:cubicBezTo>
                        <a:lnTo>
                          <a:pt x="41093" y="1367"/>
                        </a:lnTo>
                        <a:cubicBezTo>
                          <a:pt x="40089" y="1027"/>
                          <a:pt x="38993" y="1135"/>
                          <a:pt x="37970" y="1062"/>
                        </a:cubicBezTo>
                        <a:cubicBezTo>
                          <a:pt x="37842" y="1051"/>
                          <a:pt x="37714" y="1041"/>
                          <a:pt x="37587" y="1032"/>
                        </a:cubicBezTo>
                        <a:lnTo>
                          <a:pt x="37404" y="1010"/>
                        </a:lnTo>
                        <a:lnTo>
                          <a:pt x="37313" y="970"/>
                        </a:lnTo>
                        <a:lnTo>
                          <a:pt x="37258" y="937"/>
                        </a:lnTo>
                        <a:lnTo>
                          <a:pt x="37258" y="937"/>
                        </a:lnTo>
                        <a:lnTo>
                          <a:pt x="37075" y="937"/>
                        </a:lnTo>
                        <a:lnTo>
                          <a:pt x="37075" y="937"/>
                        </a:lnTo>
                        <a:lnTo>
                          <a:pt x="37039" y="961"/>
                        </a:lnTo>
                        <a:cubicBezTo>
                          <a:pt x="36819" y="943"/>
                          <a:pt x="36600" y="921"/>
                          <a:pt x="36381" y="859"/>
                        </a:cubicBezTo>
                        <a:cubicBezTo>
                          <a:pt x="35961" y="736"/>
                          <a:pt x="35541" y="519"/>
                          <a:pt x="35158" y="126"/>
                        </a:cubicBezTo>
                        <a:cubicBezTo>
                          <a:pt x="35066" y="914"/>
                          <a:pt x="34591" y="766"/>
                          <a:pt x="34153" y="693"/>
                        </a:cubicBezTo>
                        <a:cubicBezTo>
                          <a:pt x="34043" y="674"/>
                          <a:pt x="33916" y="663"/>
                          <a:pt x="33824" y="671"/>
                        </a:cubicBezTo>
                        <a:cubicBezTo>
                          <a:pt x="33715" y="685"/>
                          <a:pt x="33587" y="725"/>
                          <a:pt x="33496" y="797"/>
                        </a:cubicBezTo>
                        <a:cubicBezTo>
                          <a:pt x="33313" y="943"/>
                          <a:pt x="33185" y="1230"/>
                          <a:pt x="33203" y="1777"/>
                        </a:cubicBezTo>
                        <a:cubicBezTo>
                          <a:pt x="31888" y="881"/>
                          <a:pt x="32199" y="431"/>
                          <a:pt x="30263" y="0"/>
                        </a:cubicBezTo>
                        <a:cubicBezTo>
                          <a:pt x="29733" y="-29"/>
                          <a:pt x="29825" y="1478"/>
                          <a:pt x="29350" y="1829"/>
                        </a:cubicBezTo>
                        <a:lnTo>
                          <a:pt x="29076" y="722"/>
                        </a:lnTo>
                        <a:cubicBezTo>
                          <a:pt x="29076" y="722"/>
                          <a:pt x="28966" y="1062"/>
                          <a:pt x="28838" y="1399"/>
                        </a:cubicBezTo>
                        <a:cubicBezTo>
                          <a:pt x="28729" y="1737"/>
                          <a:pt x="28619" y="2072"/>
                          <a:pt x="28619" y="2072"/>
                        </a:cubicBezTo>
                        <a:lnTo>
                          <a:pt x="27889" y="853"/>
                        </a:lnTo>
                        <a:lnTo>
                          <a:pt x="27450" y="1270"/>
                        </a:lnTo>
                        <a:cubicBezTo>
                          <a:pt x="27688" y="1281"/>
                          <a:pt x="28017" y="1651"/>
                          <a:pt x="28071" y="1975"/>
                        </a:cubicBezTo>
                        <a:cubicBezTo>
                          <a:pt x="27742" y="2324"/>
                          <a:pt x="27231" y="2256"/>
                          <a:pt x="26738" y="2037"/>
                        </a:cubicBezTo>
                        <a:cubicBezTo>
                          <a:pt x="26263" y="1834"/>
                          <a:pt x="25825" y="1502"/>
                          <a:pt x="25734" y="1224"/>
                        </a:cubicBezTo>
                        <a:cubicBezTo>
                          <a:pt x="25734" y="1224"/>
                          <a:pt x="25350" y="1620"/>
                          <a:pt x="24948" y="2017"/>
                        </a:cubicBezTo>
                        <a:cubicBezTo>
                          <a:pt x="24583" y="2411"/>
                          <a:pt x="24199" y="2806"/>
                          <a:pt x="24199" y="2806"/>
                        </a:cubicBezTo>
                        <a:cubicBezTo>
                          <a:pt x="24108" y="2475"/>
                          <a:pt x="24236" y="2247"/>
                          <a:pt x="24346" y="2000"/>
                        </a:cubicBezTo>
                        <a:cubicBezTo>
                          <a:pt x="23889" y="2817"/>
                          <a:pt x="23816" y="789"/>
                          <a:pt x="23341" y="2017"/>
                        </a:cubicBezTo>
                        <a:cubicBezTo>
                          <a:pt x="23560" y="2210"/>
                          <a:pt x="23523" y="2669"/>
                          <a:pt x="23596" y="2890"/>
                        </a:cubicBezTo>
                        <a:cubicBezTo>
                          <a:pt x="22884" y="2400"/>
                          <a:pt x="21880" y="2915"/>
                          <a:pt x="21277" y="3514"/>
                        </a:cubicBezTo>
                        <a:lnTo>
                          <a:pt x="21076" y="2742"/>
                        </a:lnTo>
                        <a:cubicBezTo>
                          <a:pt x="20364" y="2992"/>
                          <a:pt x="19670" y="3368"/>
                          <a:pt x="19049" y="3914"/>
                        </a:cubicBezTo>
                        <a:cubicBezTo>
                          <a:pt x="18410" y="4433"/>
                          <a:pt x="17789" y="4979"/>
                          <a:pt x="17076" y="5406"/>
                        </a:cubicBezTo>
                        <a:cubicBezTo>
                          <a:pt x="17789" y="5401"/>
                          <a:pt x="18392" y="6625"/>
                          <a:pt x="18081" y="6972"/>
                        </a:cubicBezTo>
                        <a:lnTo>
                          <a:pt x="17259" y="6066"/>
                        </a:lnTo>
                        <a:cubicBezTo>
                          <a:pt x="17405" y="6844"/>
                          <a:pt x="17917" y="6188"/>
                          <a:pt x="17898" y="7269"/>
                        </a:cubicBezTo>
                        <a:cubicBezTo>
                          <a:pt x="17350" y="7490"/>
                          <a:pt x="16802" y="6376"/>
                          <a:pt x="16857" y="5841"/>
                        </a:cubicBezTo>
                        <a:lnTo>
                          <a:pt x="16510" y="6625"/>
                        </a:lnTo>
                        <a:cubicBezTo>
                          <a:pt x="16254" y="6358"/>
                          <a:pt x="16291" y="6097"/>
                          <a:pt x="16072" y="5695"/>
                        </a:cubicBezTo>
                        <a:cubicBezTo>
                          <a:pt x="16254" y="6480"/>
                          <a:pt x="14301" y="5507"/>
                          <a:pt x="14721" y="6820"/>
                        </a:cubicBezTo>
                        <a:lnTo>
                          <a:pt x="14465" y="6561"/>
                        </a:lnTo>
                        <a:cubicBezTo>
                          <a:pt x="14118" y="6811"/>
                          <a:pt x="13844" y="7048"/>
                          <a:pt x="13606" y="7277"/>
                        </a:cubicBezTo>
                        <a:cubicBezTo>
                          <a:pt x="13369" y="7514"/>
                          <a:pt x="13205" y="7761"/>
                          <a:pt x="13022" y="7991"/>
                        </a:cubicBezTo>
                        <a:cubicBezTo>
                          <a:pt x="12675" y="8456"/>
                          <a:pt x="12365" y="8898"/>
                          <a:pt x="11890" y="9377"/>
                        </a:cubicBezTo>
                        <a:cubicBezTo>
                          <a:pt x="12583" y="10148"/>
                          <a:pt x="12036" y="10332"/>
                          <a:pt x="12346" y="11189"/>
                        </a:cubicBezTo>
                        <a:cubicBezTo>
                          <a:pt x="11470" y="11649"/>
                          <a:pt x="10136" y="11899"/>
                          <a:pt x="9406" y="12842"/>
                        </a:cubicBezTo>
                        <a:cubicBezTo>
                          <a:pt x="9278" y="13802"/>
                          <a:pt x="9935" y="13585"/>
                          <a:pt x="10191" y="14259"/>
                        </a:cubicBezTo>
                        <a:cubicBezTo>
                          <a:pt x="9424" y="13705"/>
                          <a:pt x="8785" y="14697"/>
                          <a:pt x="8620" y="13793"/>
                        </a:cubicBezTo>
                        <a:cubicBezTo>
                          <a:pt x="8255" y="14407"/>
                          <a:pt x="8018" y="14798"/>
                          <a:pt x="7817" y="15267"/>
                        </a:cubicBezTo>
                        <a:cubicBezTo>
                          <a:pt x="7725" y="15501"/>
                          <a:pt x="7634" y="15756"/>
                          <a:pt x="7543" y="16067"/>
                        </a:cubicBezTo>
                        <a:cubicBezTo>
                          <a:pt x="7488" y="16392"/>
                          <a:pt x="7415" y="16774"/>
                          <a:pt x="7360" y="17250"/>
                        </a:cubicBezTo>
                        <a:cubicBezTo>
                          <a:pt x="7780" y="17296"/>
                          <a:pt x="8036" y="17210"/>
                          <a:pt x="8237" y="17475"/>
                        </a:cubicBezTo>
                        <a:cubicBezTo>
                          <a:pt x="8219" y="17822"/>
                          <a:pt x="7543" y="17868"/>
                          <a:pt x="7177" y="17594"/>
                        </a:cubicBezTo>
                        <a:lnTo>
                          <a:pt x="7141" y="17471"/>
                        </a:lnTo>
                        <a:cubicBezTo>
                          <a:pt x="7232" y="18677"/>
                          <a:pt x="6045" y="19247"/>
                          <a:pt x="5041" y="19988"/>
                        </a:cubicBezTo>
                        <a:cubicBezTo>
                          <a:pt x="4529" y="20346"/>
                          <a:pt x="4018" y="20715"/>
                          <a:pt x="3708" y="21139"/>
                        </a:cubicBezTo>
                        <a:cubicBezTo>
                          <a:pt x="3561" y="21349"/>
                          <a:pt x="3470" y="21573"/>
                          <a:pt x="3433" y="21813"/>
                        </a:cubicBezTo>
                        <a:cubicBezTo>
                          <a:pt x="3433" y="22025"/>
                          <a:pt x="3470" y="22247"/>
                          <a:pt x="3580" y="22483"/>
                        </a:cubicBezTo>
                        <a:cubicBezTo>
                          <a:pt x="3580" y="22485"/>
                          <a:pt x="3689" y="22965"/>
                          <a:pt x="3781" y="23442"/>
                        </a:cubicBezTo>
                        <a:cubicBezTo>
                          <a:pt x="3872" y="23913"/>
                          <a:pt x="3981" y="24382"/>
                          <a:pt x="3981" y="24382"/>
                        </a:cubicBezTo>
                        <a:cubicBezTo>
                          <a:pt x="3580" y="25034"/>
                          <a:pt x="3470" y="23721"/>
                          <a:pt x="2721" y="24054"/>
                        </a:cubicBezTo>
                        <a:cubicBezTo>
                          <a:pt x="2940" y="24609"/>
                          <a:pt x="2977" y="25036"/>
                          <a:pt x="2922" y="25405"/>
                        </a:cubicBezTo>
                        <a:cubicBezTo>
                          <a:pt x="2886" y="25781"/>
                          <a:pt x="2758" y="26099"/>
                          <a:pt x="2630" y="26402"/>
                        </a:cubicBezTo>
                        <a:cubicBezTo>
                          <a:pt x="2338" y="27007"/>
                          <a:pt x="1991" y="27582"/>
                          <a:pt x="2320" y="28404"/>
                        </a:cubicBezTo>
                        <a:cubicBezTo>
                          <a:pt x="1954" y="28466"/>
                          <a:pt x="1662" y="28576"/>
                          <a:pt x="1425" y="28727"/>
                        </a:cubicBezTo>
                        <a:cubicBezTo>
                          <a:pt x="1205" y="28881"/>
                          <a:pt x="1059" y="29071"/>
                          <a:pt x="950" y="29290"/>
                        </a:cubicBezTo>
                        <a:cubicBezTo>
                          <a:pt x="749" y="29725"/>
                          <a:pt x="712" y="30260"/>
                          <a:pt x="730" y="30809"/>
                        </a:cubicBezTo>
                        <a:cubicBezTo>
                          <a:pt x="730" y="31357"/>
                          <a:pt x="767" y="31912"/>
                          <a:pt x="694" y="32420"/>
                        </a:cubicBezTo>
                        <a:cubicBezTo>
                          <a:pt x="639" y="32930"/>
                          <a:pt x="475" y="33392"/>
                          <a:pt x="0" y="33761"/>
                        </a:cubicBezTo>
                        <a:lnTo>
                          <a:pt x="657" y="33713"/>
                        </a:lnTo>
                        <a:cubicBezTo>
                          <a:pt x="1297" y="34152"/>
                          <a:pt x="274" y="34174"/>
                          <a:pt x="91" y="34471"/>
                        </a:cubicBezTo>
                        <a:cubicBezTo>
                          <a:pt x="603" y="34449"/>
                          <a:pt x="1278" y="34062"/>
                          <a:pt x="1625" y="34329"/>
                        </a:cubicBezTo>
                        <a:cubicBezTo>
                          <a:pt x="1698" y="34754"/>
                          <a:pt x="2320" y="35176"/>
                          <a:pt x="2320" y="35602"/>
                        </a:cubicBezTo>
                        <a:lnTo>
                          <a:pt x="2320" y="35920"/>
                        </a:lnTo>
                        <a:lnTo>
                          <a:pt x="1753" y="36080"/>
                        </a:lnTo>
                        <a:lnTo>
                          <a:pt x="1479" y="36438"/>
                        </a:lnTo>
                        <a:cubicBezTo>
                          <a:pt x="1479" y="36628"/>
                          <a:pt x="1333" y="36816"/>
                          <a:pt x="1333" y="37008"/>
                        </a:cubicBezTo>
                        <a:cubicBezTo>
                          <a:pt x="1315" y="37770"/>
                          <a:pt x="1114" y="38542"/>
                          <a:pt x="950" y="39320"/>
                        </a:cubicBezTo>
                        <a:lnTo>
                          <a:pt x="840" y="39616"/>
                        </a:lnTo>
                        <a:lnTo>
                          <a:pt x="785" y="39970"/>
                        </a:lnTo>
                        <a:lnTo>
                          <a:pt x="712" y="40690"/>
                        </a:lnTo>
                        <a:lnTo>
                          <a:pt x="566" y="42153"/>
                        </a:lnTo>
                        <a:cubicBezTo>
                          <a:pt x="511" y="42648"/>
                          <a:pt x="475" y="43146"/>
                          <a:pt x="457" y="43647"/>
                        </a:cubicBezTo>
                        <a:cubicBezTo>
                          <a:pt x="457" y="44109"/>
                          <a:pt x="475" y="44566"/>
                          <a:pt x="511" y="45020"/>
                        </a:cubicBezTo>
                        <a:cubicBezTo>
                          <a:pt x="676" y="46361"/>
                          <a:pt x="3981" y="44854"/>
                          <a:pt x="2868" y="46812"/>
                        </a:cubicBezTo>
                        <a:lnTo>
                          <a:pt x="1589" y="46724"/>
                        </a:lnTo>
                        <a:cubicBezTo>
                          <a:pt x="1826" y="46993"/>
                          <a:pt x="2064" y="47261"/>
                          <a:pt x="2283" y="47535"/>
                        </a:cubicBezTo>
                        <a:cubicBezTo>
                          <a:pt x="2484" y="47813"/>
                          <a:pt x="2666" y="48098"/>
                          <a:pt x="2813" y="48390"/>
                        </a:cubicBezTo>
                        <a:cubicBezTo>
                          <a:pt x="3123" y="48976"/>
                          <a:pt x="3324" y="49595"/>
                          <a:pt x="3543" y="50214"/>
                        </a:cubicBezTo>
                        <a:cubicBezTo>
                          <a:pt x="4054" y="51413"/>
                          <a:pt x="4548" y="52644"/>
                          <a:pt x="5680" y="53447"/>
                        </a:cubicBezTo>
                        <a:cubicBezTo>
                          <a:pt x="5351" y="53454"/>
                          <a:pt x="5023" y="53632"/>
                          <a:pt x="4913" y="53407"/>
                        </a:cubicBezTo>
                        <a:cubicBezTo>
                          <a:pt x="4383" y="54307"/>
                          <a:pt x="5899" y="55137"/>
                          <a:pt x="6502" y="54757"/>
                        </a:cubicBezTo>
                        <a:cubicBezTo>
                          <a:pt x="6648" y="55129"/>
                          <a:pt x="5991" y="55175"/>
                          <a:pt x="5808" y="55577"/>
                        </a:cubicBezTo>
                        <a:cubicBezTo>
                          <a:pt x="5661" y="56324"/>
                          <a:pt x="7452" y="56115"/>
                          <a:pt x="6885" y="56826"/>
                        </a:cubicBezTo>
                        <a:cubicBezTo>
                          <a:pt x="6831" y="56904"/>
                          <a:pt x="6703" y="56895"/>
                          <a:pt x="6593" y="56870"/>
                        </a:cubicBezTo>
                        <a:cubicBezTo>
                          <a:pt x="7068" y="57102"/>
                          <a:pt x="7397" y="58126"/>
                          <a:pt x="7963" y="57337"/>
                        </a:cubicBezTo>
                        <a:cubicBezTo>
                          <a:pt x="8146" y="58380"/>
                          <a:pt x="9369" y="58504"/>
                          <a:pt x="9387" y="59447"/>
                        </a:cubicBezTo>
                        <a:cubicBezTo>
                          <a:pt x="10575" y="59061"/>
                          <a:pt x="10063" y="61006"/>
                          <a:pt x="11360" y="60029"/>
                        </a:cubicBezTo>
                        <a:cubicBezTo>
                          <a:pt x="10082" y="61100"/>
                          <a:pt x="11488" y="62205"/>
                          <a:pt x="12492" y="61993"/>
                        </a:cubicBezTo>
                        <a:cubicBezTo>
                          <a:pt x="11999" y="62221"/>
                          <a:pt x="12510" y="62718"/>
                          <a:pt x="11853" y="63070"/>
                        </a:cubicBezTo>
                        <a:cubicBezTo>
                          <a:pt x="12383" y="63521"/>
                          <a:pt x="13058" y="63711"/>
                          <a:pt x="13533" y="62984"/>
                        </a:cubicBezTo>
                        <a:cubicBezTo>
                          <a:pt x="13333" y="64150"/>
                          <a:pt x="14063" y="64294"/>
                          <a:pt x="14721" y="64351"/>
                        </a:cubicBezTo>
                        <a:cubicBezTo>
                          <a:pt x="15378" y="64427"/>
                          <a:pt x="15908" y="64497"/>
                          <a:pt x="15433" y="65740"/>
                        </a:cubicBezTo>
                        <a:cubicBezTo>
                          <a:pt x="15981" y="65865"/>
                          <a:pt x="16492" y="65991"/>
                          <a:pt x="16985" y="66124"/>
                        </a:cubicBezTo>
                        <a:cubicBezTo>
                          <a:pt x="17515" y="66221"/>
                          <a:pt x="18008" y="66321"/>
                          <a:pt x="18483" y="66431"/>
                        </a:cubicBezTo>
                        <a:cubicBezTo>
                          <a:pt x="18957" y="66539"/>
                          <a:pt x="19432" y="66654"/>
                          <a:pt x="19871" y="66776"/>
                        </a:cubicBezTo>
                        <a:cubicBezTo>
                          <a:pt x="20090" y="66838"/>
                          <a:pt x="20309" y="66902"/>
                          <a:pt x="20528" y="66964"/>
                        </a:cubicBezTo>
                        <a:lnTo>
                          <a:pt x="21186" y="67112"/>
                        </a:lnTo>
                        <a:cubicBezTo>
                          <a:pt x="20784" y="67828"/>
                          <a:pt x="20309" y="67684"/>
                          <a:pt x="19871" y="67472"/>
                        </a:cubicBezTo>
                        <a:cubicBezTo>
                          <a:pt x="19451" y="67271"/>
                          <a:pt x="19031" y="67088"/>
                          <a:pt x="18611" y="67861"/>
                        </a:cubicBezTo>
                        <a:cubicBezTo>
                          <a:pt x="19067" y="67938"/>
                          <a:pt x="19505" y="67947"/>
                          <a:pt x="19925" y="67938"/>
                        </a:cubicBezTo>
                        <a:cubicBezTo>
                          <a:pt x="20346" y="67908"/>
                          <a:pt x="20766" y="67843"/>
                          <a:pt x="21149" y="67815"/>
                        </a:cubicBezTo>
                        <a:cubicBezTo>
                          <a:pt x="21916" y="67753"/>
                          <a:pt x="22610" y="67799"/>
                          <a:pt x="23268" y="68336"/>
                        </a:cubicBezTo>
                        <a:cubicBezTo>
                          <a:pt x="23560" y="68730"/>
                          <a:pt x="22775" y="68896"/>
                          <a:pt x="22519" y="69088"/>
                        </a:cubicBezTo>
                        <a:cubicBezTo>
                          <a:pt x="23414" y="69176"/>
                          <a:pt x="24181" y="69437"/>
                          <a:pt x="24911" y="69735"/>
                        </a:cubicBezTo>
                        <a:cubicBezTo>
                          <a:pt x="25295" y="69875"/>
                          <a:pt x="25661" y="70007"/>
                          <a:pt x="26044" y="70084"/>
                        </a:cubicBezTo>
                        <a:cubicBezTo>
                          <a:pt x="26226" y="70120"/>
                          <a:pt x="26427" y="70144"/>
                          <a:pt x="26629" y="70146"/>
                        </a:cubicBezTo>
                        <a:cubicBezTo>
                          <a:pt x="26829" y="70136"/>
                          <a:pt x="27030" y="70098"/>
                          <a:pt x="27249" y="70038"/>
                        </a:cubicBezTo>
                        <a:cubicBezTo>
                          <a:pt x="27194" y="70186"/>
                          <a:pt x="26994" y="70306"/>
                          <a:pt x="26811" y="70390"/>
                        </a:cubicBezTo>
                        <a:cubicBezTo>
                          <a:pt x="27103" y="70414"/>
                          <a:pt x="27414" y="70801"/>
                          <a:pt x="27578" y="70062"/>
                        </a:cubicBezTo>
                        <a:lnTo>
                          <a:pt x="27249" y="70189"/>
                        </a:lnTo>
                        <a:cubicBezTo>
                          <a:pt x="27121" y="69022"/>
                          <a:pt x="28984" y="68266"/>
                          <a:pt x="29149" y="67707"/>
                        </a:cubicBezTo>
                        <a:cubicBezTo>
                          <a:pt x="28144" y="69693"/>
                          <a:pt x="30372" y="68586"/>
                          <a:pt x="29002" y="71064"/>
                        </a:cubicBezTo>
                        <a:cubicBezTo>
                          <a:pt x="29222" y="70973"/>
                          <a:pt x="29532" y="70683"/>
                          <a:pt x="29605" y="70178"/>
                        </a:cubicBezTo>
                        <a:cubicBezTo>
                          <a:pt x="29843" y="70392"/>
                          <a:pt x="29879" y="70704"/>
                          <a:pt x="29477" y="71196"/>
                        </a:cubicBezTo>
                        <a:cubicBezTo>
                          <a:pt x="30025" y="71134"/>
                          <a:pt x="30263" y="70858"/>
                          <a:pt x="30464" y="70633"/>
                        </a:cubicBezTo>
                        <a:cubicBezTo>
                          <a:pt x="30665" y="70412"/>
                          <a:pt x="30847" y="70241"/>
                          <a:pt x="31304" y="70319"/>
                        </a:cubicBezTo>
                        <a:cubicBezTo>
                          <a:pt x="31231" y="70679"/>
                          <a:pt x="31030" y="70788"/>
                          <a:pt x="30847" y="71198"/>
                        </a:cubicBezTo>
                        <a:cubicBezTo>
                          <a:pt x="31450" y="70571"/>
                          <a:pt x="32016" y="69932"/>
                          <a:pt x="32747" y="70359"/>
                        </a:cubicBezTo>
                        <a:cubicBezTo>
                          <a:pt x="32673" y="70569"/>
                          <a:pt x="32728" y="70869"/>
                          <a:pt x="32491" y="70829"/>
                        </a:cubicBezTo>
                        <a:cubicBezTo>
                          <a:pt x="33185" y="70878"/>
                          <a:pt x="33806" y="70504"/>
                          <a:pt x="34427" y="70135"/>
                        </a:cubicBezTo>
                        <a:cubicBezTo>
                          <a:pt x="35048" y="69791"/>
                          <a:pt x="35632" y="69547"/>
                          <a:pt x="36344" y="69926"/>
                        </a:cubicBezTo>
                        <a:cubicBezTo>
                          <a:pt x="35870" y="71497"/>
                          <a:pt x="36838" y="70476"/>
                          <a:pt x="36892" y="71857"/>
                        </a:cubicBezTo>
                        <a:cubicBezTo>
                          <a:pt x="36892" y="71857"/>
                          <a:pt x="36947" y="71833"/>
                          <a:pt x="37020" y="71800"/>
                        </a:cubicBezTo>
                        <a:cubicBezTo>
                          <a:pt x="37057" y="71784"/>
                          <a:pt x="37112" y="71762"/>
                          <a:pt x="37166" y="71740"/>
                        </a:cubicBezTo>
                        <a:lnTo>
                          <a:pt x="37239" y="71707"/>
                        </a:lnTo>
                        <a:lnTo>
                          <a:pt x="37258" y="70655"/>
                        </a:lnTo>
                        <a:lnTo>
                          <a:pt x="37258" y="69612"/>
                        </a:lnTo>
                        <a:lnTo>
                          <a:pt x="37386" y="69612"/>
                        </a:lnTo>
                        <a:lnTo>
                          <a:pt x="39449" y="71634"/>
                        </a:lnTo>
                        <a:lnTo>
                          <a:pt x="39449" y="71661"/>
                        </a:lnTo>
                        <a:lnTo>
                          <a:pt x="38445" y="71671"/>
                        </a:lnTo>
                        <a:lnTo>
                          <a:pt x="37952" y="71672"/>
                        </a:lnTo>
                        <a:lnTo>
                          <a:pt x="37733" y="71656"/>
                        </a:lnTo>
                        <a:cubicBezTo>
                          <a:pt x="37915" y="71545"/>
                          <a:pt x="37970" y="71433"/>
                          <a:pt x="37970" y="71433"/>
                        </a:cubicBezTo>
                        <a:lnTo>
                          <a:pt x="37587" y="70781"/>
                        </a:lnTo>
                        <a:cubicBezTo>
                          <a:pt x="38226" y="70772"/>
                          <a:pt x="38701" y="69740"/>
                          <a:pt x="39285" y="70166"/>
                        </a:cubicBezTo>
                        <a:lnTo>
                          <a:pt x="38810" y="70757"/>
                        </a:lnTo>
                        <a:lnTo>
                          <a:pt x="39997" y="70436"/>
                        </a:lnTo>
                        <a:lnTo>
                          <a:pt x="39285" y="69948"/>
                        </a:lnTo>
                        <a:cubicBezTo>
                          <a:pt x="39906" y="69203"/>
                          <a:pt x="39267" y="68208"/>
                          <a:pt x="40125" y="68549"/>
                        </a:cubicBezTo>
                        <a:cubicBezTo>
                          <a:pt x="39979" y="68694"/>
                          <a:pt x="41294" y="68553"/>
                          <a:pt x="41294" y="69284"/>
                        </a:cubicBezTo>
                        <a:cubicBezTo>
                          <a:pt x="41294" y="69284"/>
                          <a:pt x="41294" y="69284"/>
                          <a:pt x="41294" y="69287"/>
                        </a:cubicBezTo>
                        <a:cubicBezTo>
                          <a:pt x="41294" y="68800"/>
                          <a:pt x="41769" y="68290"/>
                          <a:pt x="42298" y="68557"/>
                        </a:cubicBezTo>
                        <a:cubicBezTo>
                          <a:pt x="42481" y="68973"/>
                          <a:pt x="42317" y="70085"/>
                          <a:pt x="42426" y="70363"/>
                        </a:cubicBezTo>
                        <a:cubicBezTo>
                          <a:pt x="42536" y="69766"/>
                          <a:pt x="42901" y="69623"/>
                          <a:pt x="43303" y="69472"/>
                        </a:cubicBezTo>
                        <a:cubicBezTo>
                          <a:pt x="43705" y="69316"/>
                          <a:pt x="44107" y="69165"/>
                          <a:pt x="44180" y="68500"/>
                        </a:cubicBezTo>
                        <a:cubicBezTo>
                          <a:pt x="44107" y="68818"/>
                          <a:pt x="44235" y="69528"/>
                          <a:pt x="44308" y="69662"/>
                        </a:cubicBezTo>
                        <a:lnTo>
                          <a:pt x="44381" y="68675"/>
                        </a:lnTo>
                        <a:cubicBezTo>
                          <a:pt x="44746" y="68891"/>
                          <a:pt x="44819" y="69021"/>
                          <a:pt x="44910" y="69598"/>
                        </a:cubicBezTo>
                        <a:cubicBezTo>
                          <a:pt x="45878" y="69526"/>
                          <a:pt x="44216" y="67970"/>
                          <a:pt x="45476" y="68423"/>
                        </a:cubicBezTo>
                        <a:cubicBezTo>
                          <a:pt x="45403" y="68520"/>
                          <a:pt x="45476" y="68646"/>
                          <a:pt x="45331" y="68829"/>
                        </a:cubicBezTo>
                        <a:cubicBezTo>
                          <a:pt x="45933" y="68878"/>
                          <a:pt x="46426" y="68597"/>
                          <a:pt x="46901" y="68328"/>
                        </a:cubicBezTo>
                        <a:cubicBezTo>
                          <a:pt x="47394" y="68080"/>
                          <a:pt x="47814" y="67729"/>
                          <a:pt x="48380" y="67784"/>
                        </a:cubicBezTo>
                        <a:cubicBezTo>
                          <a:pt x="49129" y="68986"/>
                          <a:pt x="47632" y="68420"/>
                          <a:pt x="48326" y="69408"/>
                        </a:cubicBezTo>
                        <a:cubicBezTo>
                          <a:pt x="49020" y="69021"/>
                          <a:pt x="49640" y="68354"/>
                          <a:pt x="50243" y="67768"/>
                        </a:cubicBezTo>
                        <a:cubicBezTo>
                          <a:pt x="50846" y="67176"/>
                          <a:pt x="51394" y="66559"/>
                          <a:pt x="52125" y="66403"/>
                        </a:cubicBezTo>
                        <a:lnTo>
                          <a:pt x="51814" y="66383"/>
                        </a:lnTo>
                        <a:cubicBezTo>
                          <a:pt x="51467" y="65456"/>
                          <a:pt x="51814" y="65563"/>
                          <a:pt x="52270" y="65751"/>
                        </a:cubicBezTo>
                        <a:cubicBezTo>
                          <a:pt x="52727" y="65936"/>
                          <a:pt x="53348" y="66217"/>
                          <a:pt x="53439" y="65624"/>
                        </a:cubicBezTo>
                        <a:cubicBezTo>
                          <a:pt x="53366" y="65846"/>
                          <a:pt x="53768" y="66696"/>
                          <a:pt x="53695" y="66482"/>
                        </a:cubicBezTo>
                        <a:cubicBezTo>
                          <a:pt x="54718" y="66226"/>
                          <a:pt x="55266" y="65001"/>
                          <a:pt x="56161" y="63682"/>
                        </a:cubicBezTo>
                        <a:lnTo>
                          <a:pt x="56289" y="64208"/>
                        </a:lnTo>
                        <a:cubicBezTo>
                          <a:pt x="57019" y="64226"/>
                          <a:pt x="57695" y="63490"/>
                          <a:pt x="58334" y="63288"/>
                        </a:cubicBezTo>
                        <a:cubicBezTo>
                          <a:pt x="58188" y="62776"/>
                          <a:pt x="58517" y="62623"/>
                          <a:pt x="57896" y="62183"/>
                        </a:cubicBezTo>
                        <a:cubicBezTo>
                          <a:pt x="58297" y="62316"/>
                          <a:pt x="58663" y="62367"/>
                          <a:pt x="58937" y="62338"/>
                        </a:cubicBezTo>
                        <a:cubicBezTo>
                          <a:pt x="59229" y="62300"/>
                          <a:pt x="59448" y="62195"/>
                          <a:pt x="59631" y="62046"/>
                        </a:cubicBezTo>
                        <a:cubicBezTo>
                          <a:pt x="59996" y="61748"/>
                          <a:pt x="60215" y="61280"/>
                          <a:pt x="60380" y="60815"/>
                        </a:cubicBezTo>
                        <a:cubicBezTo>
                          <a:pt x="60562" y="60342"/>
                          <a:pt x="60745" y="59896"/>
                          <a:pt x="61019" y="59553"/>
                        </a:cubicBezTo>
                        <a:cubicBezTo>
                          <a:pt x="61275" y="59209"/>
                          <a:pt x="61695" y="59016"/>
                          <a:pt x="62425" y="59096"/>
                        </a:cubicBezTo>
                        <a:cubicBezTo>
                          <a:pt x="62297" y="59253"/>
                          <a:pt x="62407" y="59766"/>
                          <a:pt x="62535" y="59644"/>
                        </a:cubicBezTo>
                        <a:lnTo>
                          <a:pt x="63192" y="58227"/>
                        </a:lnTo>
                        <a:cubicBezTo>
                          <a:pt x="62462" y="57757"/>
                          <a:pt x="62663" y="58033"/>
                          <a:pt x="61968" y="57823"/>
                        </a:cubicBezTo>
                        <a:cubicBezTo>
                          <a:pt x="61713" y="57354"/>
                          <a:pt x="61676" y="56806"/>
                          <a:pt x="61914" y="56550"/>
                        </a:cubicBezTo>
                        <a:cubicBezTo>
                          <a:pt x="61914" y="57377"/>
                          <a:pt x="62973" y="57441"/>
                          <a:pt x="63503" y="57502"/>
                        </a:cubicBezTo>
                        <a:cubicBezTo>
                          <a:pt x="63283" y="57374"/>
                          <a:pt x="63119" y="57115"/>
                          <a:pt x="62900" y="56963"/>
                        </a:cubicBezTo>
                        <a:cubicBezTo>
                          <a:pt x="64526" y="57306"/>
                          <a:pt x="61622" y="55792"/>
                          <a:pt x="63028" y="55621"/>
                        </a:cubicBezTo>
                        <a:lnTo>
                          <a:pt x="63356" y="55935"/>
                        </a:lnTo>
                        <a:cubicBezTo>
                          <a:pt x="63411" y="55487"/>
                          <a:pt x="63138" y="54863"/>
                          <a:pt x="63466" y="54616"/>
                        </a:cubicBezTo>
                        <a:cubicBezTo>
                          <a:pt x="64379" y="55051"/>
                          <a:pt x="63612" y="55206"/>
                          <a:pt x="64251" y="55705"/>
                        </a:cubicBezTo>
                        <a:cubicBezTo>
                          <a:pt x="64562" y="55184"/>
                          <a:pt x="63411" y="53739"/>
                          <a:pt x="64471" y="53834"/>
                        </a:cubicBezTo>
                        <a:cubicBezTo>
                          <a:pt x="64580" y="54192"/>
                          <a:pt x="64416" y="54501"/>
                          <a:pt x="64471" y="54846"/>
                        </a:cubicBezTo>
                        <a:cubicBezTo>
                          <a:pt x="65786" y="55042"/>
                          <a:pt x="65548" y="54782"/>
                          <a:pt x="65932" y="54519"/>
                        </a:cubicBezTo>
                        <a:lnTo>
                          <a:pt x="65895" y="54541"/>
                        </a:lnTo>
                        <a:lnTo>
                          <a:pt x="66863" y="53944"/>
                        </a:lnTo>
                        <a:lnTo>
                          <a:pt x="66461" y="54004"/>
                        </a:lnTo>
                        <a:cubicBezTo>
                          <a:pt x="65566" y="53009"/>
                          <a:pt x="65639" y="52645"/>
                          <a:pt x="65859" y="52297"/>
                        </a:cubicBezTo>
                        <a:cubicBezTo>
                          <a:pt x="65950" y="52123"/>
                          <a:pt x="66078" y="51959"/>
                          <a:pt x="66114" y="51730"/>
                        </a:cubicBezTo>
                        <a:cubicBezTo>
                          <a:pt x="66151" y="51495"/>
                          <a:pt x="66078" y="51201"/>
                          <a:pt x="65804" y="50792"/>
                        </a:cubicBezTo>
                        <a:cubicBezTo>
                          <a:pt x="66809" y="52379"/>
                          <a:pt x="66571" y="51363"/>
                          <a:pt x="67521" y="51942"/>
                        </a:cubicBezTo>
                        <a:cubicBezTo>
                          <a:pt x="67904" y="51855"/>
                          <a:pt x="68397" y="51648"/>
                          <a:pt x="68635" y="51893"/>
                        </a:cubicBezTo>
                        <a:cubicBezTo>
                          <a:pt x="68032" y="51056"/>
                          <a:pt x="69639" y="51449"/>
                          <a:pt x="68726" y="50271"/>
                        </a:cubicBezTo>
                        <a:cubicBezTo>
                          <a:pt x="69073" y="50393"/>
                          <a:pt x="68982" y="49815"/>
                          <a:pt x="69767" y="50278"/>
                        </a:cubicBezTo>
                        <a:cubicBezTo>
                          <a:pt x="69785" y="49583"/>
                          <a:pt x="69128" y="50167"/>
                          <a:pt x="68744" y="49931"/>
                        </a:cubicBezTo>
                        <a:cubicBezTo>
                          <a:pt x="68416" y="49261"/>
                          <a:pt x="68909" y="48878"/>
                          <a:pt x="69438" y="48405"/>
                        </a:cubicBezTo>
                        <a:cubicBezTo>
                          <a:pt x="69932" y="47935"/>
                          <a:pt x="70425" y="47353"/>
                          <a:pt x="69858" y="46443"/>
                        </a:cubicBezTo>
                        <a:cubicBezTo>
                          <a:pt x="69566" y="45221"/>
                          <a:pt x="68598" y="44666"/>
                          <a:pt x="68178" y="43731"/>
                        </a:cubicBezTo>
                        <a:cubicBezTo>
                          <a:pt x="68214" y="43619"/>
                          <a:pt x="68233" y="43506"/>
                          <a:pt x="68269" y="43395"/>
                        </a:cubicBezTo>
                        <a:cubicBezTo>
                          <a:pt x="68817" y="43378"/>
                          <a:pt x="69274" y="44012"/>
                          <a:pt x="69274" y="44012"/>
                        </a:cubicBezTo>
                        <a:cubicBezTo>
                          <a:pt x="69913" y="43570"/>
                          <a:pt x="69968" y="43110"/>
                          <a:pt x="69657" y="42489"/>
                        </a:cubicBezTo>
                        <a:cubicBezTo>
                          <a:pt x="69932" y="42661"/>
                          <a:pt x="70224" y="42600"/>
                          <a:pt x="70644" y="42504"/>
                        </a:cubicBezTo>
                        <a:cubicBezTo>
                          <a:pt x="70625" y="42034"/>
                          <a:pt x="69402" y="41974"/>
                          <a:pt x="70005" y="41486"/>
                        </a:cubicBezTo>
                        <a:cubicBezTo>
                          <a:pt x="70388" y="41649"/>
                          <a:pt x="71009" y="41884"/>
                          <a:pt x="71356" y="42177"/>
                        </a:cubicBezTo>
                        <a:cubicBezTo>
                          <a:pt x="71119" y="41578"/>
                          <a:pt x="70534" y="40955"/>
                          <a:pt x="70297" y="40378"/>
                        </a:cubicBezTo>
                        <a:cubicBezTo>
                          <a:pt x="70936" y="40312"/>
                          <a:pt x="71192" y="40829"/>
                          <a:pt x="71575" y="41085"/>
                        </a:cubicBezTo>
                        <a:cubicBezTo>
                          <a:pt x="71374" y="40414"/>
                          <a:pt x="71265" y="39397"/>
                          <a:pt x="70242" y="39119"/>
                        </a:cubicBezTo>
                        <a:lnTo>
                          <a:pt x="69968" y="39386"/>
                        </a:lnTo>
                        <a:cubicBezTo>
                          <a:pt x="70187" y="39333"/>
                          <a:pt x="70772" y="39479"/>
                          <a:pt x="70900" y="39625"/>
                        </a:cubicBezTo>
                        <a:cubicBezTo>
                          <a:pt x="71593" y="40241"/>
                          <a:pt x="70443" y="40345"/>
                          <a:pt x="70077" y="40323"/>
                        </a:cubicBezTo>
                        <a:lnTo>
                          <a:pt x="69895" y="39916"/>
                        </a:lnTo>
                        <a:cubicBezTo>
                          <a:pt x="68817" y="39987"/>
                          <a:pt x="68854" y="40356"/>
                          <a:pt x="69128" y="40822"/>
                        </a:cubicBezTo>
                        <a:cubicBezTo>
                          <a:pt x="69384" y="41284"/>
                          <a:pt x="69895" y="41855"/>
                          <a:pt x="69767" y="42228"/>
                        </a:cubicBezTo>
                        <a:lnTo>
                          <a:pt x="68598" y="41758"/>
                        </a:lnTo>
                        <a:cubicBezTo>
                          <a:pt x="68927" y="39923"/>
                          <a:pt x="69110" y="38034"/>
                          <a:pt x="69110" y="36102"/>
                        </a:cubicBezTo>
                        <a:cubicBezTo>
                          <a:pt x="69110" y="36078"/>
                          <a:pt x="69110" y="36053"/>
                          <a:pt x="69110" y="36027"/>
                        </a:cubicBezTo>
                        <a:cubicBezTo>
                          <a:pt x="70717" y="36053"/>
                          <a:pt x="72360" y="36226"/>
                          <a:pt x="73420" y="35065"/>
                        </a:cubicBezTo>
                        <a:lnTo>
                          <a:pt x="72324" y="34298"/>
                        </a:lnTo>
                        <a:lnTo>
                          <a:pt x="73146" y="33991"/>
                        </a:lnTo>
                        <a:lnTo>
                          <a:pt x="73237" y="34679"/>
                        </a:lnTo>
                        <a:cubicBezTo>
                          <a:pt x="73986" y="34239"/>
                          <a:pt x="73292" y="34027"/>
                          <a:pt x="72799" y="33774"/>
                        </a:cubicBezTo>
                        <a:close/>
                        <a:moveTo>
                          <a:pt x="53147" y="5339"/>
                        </a:moveTo>
                        <a:cubicBezTo>
                          <a:pt x="53311" y="5390"/>
                          <a:pt x="53458" y="5436"/>
                          <a:pt x="53531" y="5465"/>
                        </a:cubicBezTo>
                        <a:cubicBezTo>
                          <a:pt x="53458" y="5443"/>
                          <a:pt x="53348" y="5412"/>
                          <a:pt x="53129" y="5357"/>
                        </a:cubicBezTo>
                        <a:cubicBezTo>
                          <a:pt x="53147" y="5348"/>
                          <a:pt x="53147" y="5343"/>
                          <a:pt x="53147" y="5339"/>
                        </a:cubicBezTo>
                        <a:close/>
                        <a:moveTo>
                          <a:pt x="52270" y="5003"/>
                        </a:moveTo>
                        <a:cubicBezTo>
                          <a:pt x="52161" y="5350"/>
                          <a:pt x="51960" y="5655"/>
                          <a:pt x="51814" y="5569"/>
                        </a:cubicBezTo>
                        <a:cubicBezTo>
                          <a:pt x="51997" y="5390"/>
                          <a:pt x="51741" y="5039"/>
                          <a:pt x="51650" y="4658"/>
                        </a:cubicBezTo>
                        <a:cubicBezTo>
                          <a:pt x="51814" y="4780"/>
                          <a:pt x="52033" y="4895"/>
                          <a:pt x="52270" y="5003"/>
                        </a:cubicBezTo>
                        <a:close/>
                        <a:moveTo>
                          <a:pt x="59941" y="59648"/>
                        </a:moveTo>
                        <a:cubicBezTo>
                          <a:pt x="59759" y="59485"/>
                          <a:pt x="59521" y="59260"/>
                          <a:pt x="59339" y="59038"/>
                        </a:cubicBezTo>
                        <a:cubicBezTo>
                          <a:pt x="59448" y="58919"/>
                          <a:pt x="59576" y="58806"/>
                          <a:pt x="59704" y="58689"/>
                        </a:cubicBezTo>
                        <a:cubicBezTo>
                          <a:pt x="59923" y="58972"/>
                          <a:pt x="60051" y="59286"/>
                          <a:pt x="59941" y="59648"/>
                        </a:cubicBezTo>
                        <a:close/>
                        <a:moveTo>
                          <a:pt x="68233" y="46554"/>
                        </a:moveTo>
                        <a:cubicBezTo>
                          <a:pt x="68233" y="46554"/>
                          <a:pt x="67849" y="46516"/>
                          <a:pt x="67356" y="46465"/>
                        </a:cubicBezTo>
                        <a:cubicBezTo>
                          <a:pt x="67429" y="46279"/>
                          <a:pt x="67502" y="46091"/>
                          <a:pt x="67557" y="45901"/>
                        </a:cubicBezTo>
                        <a:cubicBezTo>
                          <a:pt x="67776" y="46023"/>
                          <a:pt x="68014" y="46215"/>
                          <a:pt x="68233" y="46554"/>
                        </a:cubicBezTo>
                        <a:close/>
                        <a:moveTo>
                          <a:pt x="68872" y="42126"/>
                        </a:moveTo>
                        <a:cubicBezTo>
                          <a:pt x="69146" y="42378"/>
                          <a:pt x="69438" y="42633"/>
                          <a:pt x="69438" y="42633"/>
                        </a:cubicBezTo>
                        <a:cubicBezTo>
                          <a:pt x="69182" y="42684"/>
                          <a:pt x="68762" y="42677"/>
                          <a:pt x="68434" y="42577"/>
                        </a:cubicBezTo>
                        <a:cubicBezTo>
                          <a:pt x="68489" y="42341"/>
                          <a:pt x="68525" y="42104"/>
                          <a:pt x="68562" y="41866"/>
                        </a:cubicBezTo>
                        <a:cubicBezTo>
                          <a:pt x="68653" y="41947"/>
                          <a:pt x="68762" y="42034"/>
                          <a:pt x="68872" y="421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0" name="任意多边形: 形状 1819">
                    <a:extLst>
                      <a:ext uri="{FF2B5EF4-FFF2-40B4-BE49-F238E27FC236}">
                        <a16:creationId xmlns:a16="http://schemas.microsoft.com/office/drawing/2014/main" id="{014A8744-DD81-E49B-82AC-F87A6BB251C7}"/>
                      </a:ext>
                    </a:extLst>
                  </p:cNvPr>
                  <p:cNvSpPr/>
                  <p:nvPr/>
                </p:nvSpPr>
                <p:spPr>
                  <a:xfrm>
                    <a:off x="8353131" y="18701"/>
                    <a:ext cx="72" cy="115"/>
                  </a:xfrm>
                  <a:custGeom>
                    <a:avLst/>
                    <a:gdLst>
                      <a:gd name="connsiteX0" fmla="*/ 0 w 72"/>
                      <a:gd name="connsiteY0" fmla="*/ 115 h 115"/>
                      <a:gd name="connsiteX1" fmla="*/ 73 w 72"/>
                      <a:gd name="connsiteY1" fmla="*/ 0 h 115"/>
                      <a:gd name="connsiteX2" fmla="*/ 0 w 72"/>
                      <a:gd name="connsiteY2" fmla="*/ 115 h 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" h="115">
                        <a:moveTo>
                          <a:pt x="0" y="115"/>
                        </a:moveTo>
                        <a:cubicBezTo>
                          <a:pt x="18" y="82"/>
                          <a:pt x="54" y="42"/>
                          <a:pt x="73" y="0"/>
                        </a:cubicBezTo>
                        <a:cubicBezTo>
                          <a:pt x="54" y="37"/>
                          <a:pt x="36" y="75"/>
                          <a:pt x="0" y="11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1" name="任意多边形: 形状 1820">
                    <a:extLst>
                      <a:ext uri="{FF2B5EF4-FFF2-40B4-BE49-F238E27FC236}">
                        <a16:creationId xmlns:a16="http://schemas.microsoft.com/office/drawing/2014/main" id="{A7A7C30A-3197-1E31-784A-99BA6BC25CD2}"/>
                      </a:ext>
                    </a:extLst>
                  </p:cNvPr>
                  <p:cNvSpPr/>
                  <p:nvPr/>
                </p:nvSpPr>
                <p:spPr>
                  <a:xfrm>
                    <a:off x="8335232" y="73635"/>
                    <a:ext cx="145" cy="47"/>
                  </a:xfrm>
                  <a:custGeom>
                    <a:avLst/>
                    <a:gdLst>
                      <a:gd name="connsiteX0" fmla="*/ 146 w 145"/>
                      <a:gd name="connsiteY0" fmla="*/ 47 h 47"/>
                      <a:gd name="connsiteX1" fmla="*/ 0 w 145"/>
                      <a:gd name="connsiteY1" fmla="*/ 0 h 47"/>
                      <a:gd name="connsiteX2" fmla="*/ 146 w 145"/>
                      <a:gd name="connsiteY2" fmla="*/ 47 h 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47">
                        <a:moveTo>
                          <a:pt x="146" y="47"/>
                        </a:moveTo>
                        <a:cubicBezTo>
                          <a:pt x="110" y="24"/>
                          <a:pt x="55" y="5"/>
                          <a:pt x="0" y="0"/>
                        </a:cubicBezTo>
                        <a:cubicBezTo>
                          <a:pt x="37" y="16"/>
                          <a:pt x="91" y="35"/>
                          <a:pt x="146" y="47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2" name="任意多边形: 形状 1821">
                    <a:extLst>
                      <a:ext uri="{FF2B5EF4-FFF2-40B4-BE49-F238E27FC236}">
                        <a16:creationId xmlns:a16="http://schemas.microsoft.com/office/drawing/2014/main" id="{8DA9A150-1257-4F04-06C7-4BEF13A7E448}"/>
                      </a:ext>
                    </a:extLst>
                  </p:cNvPr>
                  <p:cNvSpPr/>
                  <p:nvPr/>
                </p:nvSpPr>
                <p:spPr>
                  <a:xfrm>
                    <a:off x="8353204" y="18554"/>
                    <a:ext cx="54" cy="147"/>
                  </a:xfrm>
                  <a:custGeom>
                    <a:avLst/>
                    <a:gdLst>
                      <a:gd name="connsiteX0" fmla="*/ 0 w 54"/>
                      <a:gd name="connsiteY0" fmla="*/ 148 h 147"/>
                      <a:gd name="connsiteX1" fmla="*/ 55 w 54"/>
                      <a:gd name="connsiteY1" fmla="*/ 0 h 147"/>
                      <a:gd name="connsiteX2" fmla="*/ 0 w 54"/>
                      <a:gd name="connsiteY2" fmla="*/ 148 h 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47">
                        <a:moveTo>
                          <a:pt x="0" y="148"/>
                        </a:moveTo>
                        <a:cubicBezTo>
                          <a:pt x="18" y="100"/>
                          <a:pt x="37" y="51"/>
                          <a:pt x="55" y="0"/>
                        </a:cubicBezTo>
                        <a:cubicBezTo>
                          <a:pt x="37" y="58"/>
                          <a:pt x="18" y="99"/>
                          <a:pt x="0" y="14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3" name="任意多边形: 形状 1822">
                    <a:extLst>
                      <a:ext uri="{FF2B5EF4-FFF2-40B4-BE49-F238E27FC236}">
                        <a16:creationId xmlns:a16="http://schemas.microsoft.com/office/drawing/2014/main" id="{F865848F-9F3A-2C44-2DC4-20AFF0110709}"/>
                      </a:ext>
                    </a:extLst>
                  </p:cNvPr>
                  <p:cNvSpPr/>
                  <p:nvPr/>
                </p:nvSpPr>
                <p:spPr>
                  <a:xfrm>
                    <a:off x="8357806" y="17275"/>
                    <a:ext cx="146" cy="262"/>
                  </a:xfrm>
                  <a:custGeom>
                    <a:avLst/>
                    <a:gdLst>
                      <a:gd name="connsiteX0" fmla="*/ 0 w 146"/>
                      <a:gd name="connsiteY0" fmla="*/ 7 h 262"/>
                      <a:gd name="connsiteX1" fmla="*/ 55 w 146"/>
                      <a:gd name="connsiteY1" fmla="*/ 263 h 262"/>
                      <a:gd name="connsiteX2" fmla="*/ 146 w 146"/>
                      <a:gd name="connsiteY2" fmla="*/ 0 h 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62">
                        <a:moveTo>
                          <a:pt x="0" y="7"/>
                        </a:moveTo>
                        <a:lnTo>
                          <a:pt x="55" y="263"/>
                        </a:lnTo>
                        <a:lnTo>
                          <a:pt x="14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4" name="任意多边形: 形状 1823">
                    <a:extLst>
                      <a:ext uri="{FF2B5EF4-FFF2-40B4-BE49-F238E27FC236}">
                        <a16:creationId xmlns:a16="http://schemas.microsoft.com/office/drawing/2014/main" id="{DDA0A050-B3B3-2901-F98A-D46C02E8BCFB}"/>
                      </a:ext>
                    </a:extLst>
                  </p:cNvPr>
                  <p:cNvSpPr/>
                  <p:nvPr/>
                </p:nvSpPr>
                <p:spPr>
                  <a:xfrm>
                    <a:off x="8392288" y="74307"/>
                    <a:ext cx="273" cy="73"/>
                  </a:xfrm>
                  <a:custGeom>
                    <a:avLst/>
                    <a:gdLst>
                      <a:gd name="connsiteX0" fmla="*/ 0 w 273"/>
                      <a:gd name="connsiteY0" fmla="*/ 0 h 73"/>
                      <a:gd name="connsiteX1" fmla="*/ 274 w 273"/>
                      <a:gd name="connsiteY1" fmla="*/ 73 h 73"/>
                      <a:gd name="connsiteX2" fmla="*/ 0 w 273"/>
                      <a:gd name="connsiteY2" fmla="*/ 0 h 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" h="73">
                        <a:moveTo>
                          <a:pt x="0" y="0"/>
                        </a:moveTo>
                        <a:cubicBezTo>
                          <a:pt x="73" y="42"/>
                          <a:pt x="164" y="75"/>
                          <a:pt x="274" y="73"/>
                        </a:cubicBezTo>
                        <a:cubicBezTo>
                          <a:pt x="219" y="35"/>
                          <a:pt x="110" y="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5" name="任意多边形: 形状 1824">
                    <a:extLst>
                      <a:ext uri="{FF2B5EF4-FFF2-40B4-BE49-F238E27FC236}">
                        <a16:creationId xmlns:a16="http://schemas.microsoft.com/office/drawing/2014/main" id="{F4E7FC57-E733-FC8C-D821-E67B8CAC3899}"/>
                      </a:ext>
                    </a:extLst>
                  </p:cNvPr>
                  <p:cNvSpPr/>
                  <p:nvPr/>
                </p:nvSpPr>
                <p:spPr>
                  <a:xfrm>
                    <a:off x="8394717" y="71052"/>
                    <a:ext cx="602" cy="272"/>
                  </a:xfrm>
                  <a:custGeom>
                    <a:avLst/>
                    <a:gdLst>
                      <a:gd name="connsiteX0" fmla="*/ 0 w 602"/>
                      <a:gd name="connsiteY0" fmla="*/ 272 h 272"/>
                      <a:gd name="connsiteX1" fmla="*/ 603 w 602"/>
                      <a:gd name="connsiteY1" fmla="*/ 0 h 272"/>
                      <a:gd name="connsiteX2" fmla="*/ 0 w 602"/>
                      <a:gd name="connsiteY2" fmla="*/ 272 h 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72">
                        <a:moveTo>
                          <a:pt x="0" y="272"/>
                        </a:moveTo>
                        <a:lnTo>
                          <a:pt x="603" y="0"/>
                        </a:lnTo>
                        <a:cubicBezTo>
                          <a:pt x="293" y="93"/>
                          <a:pt x="110" y="186"/>
                          <a:pt x="0" y="27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6" name="任意多边形: 形状 1825">
                    <a:extLst>
                      <a:ext uri="{FF2B5EF4-FFF2-40B4-BE49-F238E27FC236}">
                        <a16:creationId xmlns:a16="http://schemas.microsoft.com/office/drawing/2014/main" id="{4F03B678-A5D8-015C-2C7A-13377DB15403}"/>
                      </a:ext>
                    </a:extLst>
                  </p:cNvPr>
                  <p:cNvSpPr/>
                  <p:nvPr/>
                </p:nvSpPr>
                <p:spPr>
                  <a:xfrm>
                    <a:off x="8396288" y="68749"/>
                    <a:ext cx="383" cy="259"/>
                  </a:xfrm>
                  <a:custGeom>
                    <a:avLst/>
                    <a:gdLst>
                      <a:gd name="connsiteX0" fmla="*/ 383 w 383"/>
                      <a:gd name="connsiteY0" fmla="*/ 259 h 259"/>
                      <a:gd name="connsiteX1" fmla="*/ 18 w 383"/>
                      <a:gd name="connsiteY1" fmla="*/ 0 h 259"/>
                      <a:gd name="connsiteX2" fmla="*/ 0 w 383"/>
                      <a:gd name="connsiteY2" fmla="*/ 2 h 259"/>
                      <a:gd name="connsiteX3" fmla="*/ 383 w 383"/>
                      <a:gd name="connsiteY3" fmla="*/ 259 h 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3" h="259">
                        <a:moveTo>
                          <a:pt x="383" y="259"/>
                        </a:moveTo>
                        <a:cubicBezTo>
                          <a:pt x="238" y="139"/>
                          <a:pt x="128" y="66"/>
                          <a:pt x="18" y="0"/>
                        </a:cubicBezTo>
                        <a:cubicBezTo>
                          <a:pt x="18" y="2"/>
                          <a:pt x="18" y="2"/>
                          <a:pt x="0" y="2"/>
                        </a:cubicBezTo>
                        <a:lnTo>
                          <a:pt x="383" y="25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7" name="任意多边形: 形状 1826">
                    <a:extLst>
                      <a:ext uri="{FF2B5EF4-FFF2-40B4-BE49-F238E27FC236}">
                        <a16:creationId xmlns:a16="http://schemas.microsoft.com/office/drawing/2014/main" id="{D13828EA-EC4B-F2D3-E0C9-BAED901B91D4}"/>
                      </a:ext>
                    </a:extLst>
                  </p:cNvPr>
                  <p:cNvSpPr/>
                  <p:nvPr/>
                </p:nvSpPr>
                <p:spPr>
                  <a:xfrm>
                    <a:off x="8355284" y="87194"/>
                    <a:ext cx="311" cy="92"/>
                  </a:xfrm>
                  <a:custGeom>
                    <a:avLst/>
                    <a:gdLst>
                      <a:gd name="connsiteX0" fmla="*/ 312 w 311"/>
                      <a:gd name="connsiteY0" fmla="*/ 2 h 92"/>
                      <a:gd name="connsiteX1" fmla="*/ 166 w 311"/>
                      <a:gd name="connsiteY1" fmla="*/ 16 h 92"/>
                      <a:gd name="connsiteX2" fmla="*/ 312 w 311"/>
                      <a:gd name="connsiteY2" fmla="*/ 2 h 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1" h="92">
                        <a:moveTo>
                          <a:pt x="312" y="2"/>
                        </a:moveTo>
                        <a:cubicBezTo>
                          <a:pt x="257" y="-2"/>
                          <a:pt x="221" y="0"/>
                          <a:pt x="166" y="16"/>
                        </a:cubicBezTo>
                        <a:cubicBezTo>
                          <a:pt x="-163" y="129"/>
                          <a:pt x="56" y="111"/>
                          <a:pt x="312" y="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8" name="任意多边形: 形状 1827">
                    <a:extLst>
                      <a:ext uri="{FF2B5EF4-FFF2-40B4-BE49-F238E27FC236}">
                        <a16:creationId xmlns:a16="http://schemas.microsoft.com/office/drawing/2014/main" id="{EEAC6FB7-5C93-2806-8E25-391030C96B8E}"/>
                      </a:ext>
                    </a:extLst>
                  </p:cNvPr>
                  <p:cNvSpPr/>
                  <p:nvPr/>
                </p:nvSpPr>
                <p:spPr>
                  <a:xfrm>
                    <a:off x="8369404" y="86094"/>
                    <a:ext cx="424" cy="570"/>
                  </a:xfrm>
                  <a:custGeom>
                    <a:avLst/>
                    <a:gdLst>
                      <a:gd name="connsiteX0" fmla="*/ 420 w 424"/>
                      <a:gd name="connsiteY0" fmla="*/ 0 h 570"/>
                      <a:gd name="connsiteX1" fmla="*/ 0 w 424"/>
                      <a:gd name="connsiteY1" fmla="*/ 555 h 570"/>
                      <a:gd name="connsiteX2" fmla="*/ 420 w 424"/>
                      <a:gd name="connsiteY2" fmla="*/ 0 h 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" h="570">
                        <a:moveTo>
                          <a:pt x="420" y="0"/>
                        </a:moveTo>
                        <a:cubicBezTo>
                          <a:pt x="292" y="210"/>
                          <a:pt x="146" y="415"/>
                          <a:pt x="0" y="555"/>
                        </a:cubicBezTo>
                        <a:cubicBezTo>
                          <a:pt x="255" y="599"/>
                          <a:pt x="457" y="590"/>
                          <a:pt x="42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9" name="任意多边形: 形状 1828">
                    <a:extLst>
                      <a:ext uri="{FF2B5EF4-FFF2-40B4-BE49-F238E27FC236}">
                        <a16:creationId xmlns:a16="http://schemas.microsoft.com/office/drawing/2014/main" id="{4F1860CD-0528-C3EC-228D-9C8E0A7719CC}"/>
                      </a:ext>
                    </a:extLst>
                  </p:cNvPr>
                  <p:cNvSpPr/>
                  <p:nvPr/>
                </p:nvSpPr>
                <p:spPr>
                  <a:xfrm>
                    <a:off x="8340565" y="79812"/>
                    <a:ext cx="73" cy="82"/>
                  </a:xfrm>
                  <a:custGeom>
                    <a:avLst/>
                    <a:gdLst>
                      <a:gd name="connsiteX0" fmla="*/ 55 w 73"/>
                      <a:gd name="connsiteY0" fmla="*/ 82 h 82"/>
                      <a:gd name="connsiteX1" fmla="*/ 73 w 73"/>
                      <a:gd name="connsiteY1" fmla="*/ 71 h 82"/>
                      <a:gd name="connsiteX2" fmla="*/ 0 w 73"/>
                      <a:gd name="connsiteY2" fmla="*/ 0 h 82"/>
                      <a:gd name="connsiteX3" fmla="*/ 55 w 73"/>
                      <a:gd name="connsiteY3" fmla="*/ 82 h 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82">
                        <a:moveTo>
                          <a:pt x="55" y="82"/>
                        </a:moveTo>
                        <a:cubicBezTo>
                          <a:pt x="73" y="75"/>
                          <a:pt x="73" y="77"/>
                          <a:pt x="73" y="71"/>
                        </a:cubicBezTo>
                        <a:cubicBezTo>
                          <a:pt x="37" y="49"/>
                          <a:pt x="18" y="26"/>
                          <a:pt x="0" y="0"/>
                        </a:cubicBezTo>
                        <a:lnTo>
                          <a:pt x="55" y="82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0" name="任意多边形: 形状 1829">
                    <a:extLst>
                      <a:ext uri="{FF2B5EF4-FFF2-40B4-BE49-F238E27FC236}">
                        <a16:creationId xmlns:a16="http://schemas.microsoft.com/office/drawing/2014/main" id="{BD10E326-50A1-814C-FFA8-D0520BCF081F}"/>
                      </a:ext>
                    </a:extLst>
                  </p:cNvPr>
                  <p:cNvSpPr/>
                  <p:nvPr/>
                </p:nvSpPr>
                <p:spPr>
                  <a:xfrm>
                    <a:off x="8368783" y="86569"/>
                    <a:ext cx="621" cy="218"/>
                  </a:xfrm>
                  <a:custGeom>
                    <a:avLst/>
                    <a:gdLst>
                      <a:gd name="connsiteX0" fmla="*/ 0 w 621"/>
                      <a:gd name="connsiteY0" fmla="*/ 93 h 218"/>
                      <a:gd name="connsiteX1" fmla="*/ 621 w 621"/>
                      <a:gd name="connsiteY1" fmla="*/ 80 h 218"/>
                      <a:gd name="connsiteX2" fmla="*/ 0 w 621"/>
                      <a:gd name="connsiteY2" fmla="*/ 93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" h="218">
                        <a:moveTo>
                          <a:pt x="0" y="93"/>
                        </a:moveTo>
                        <a:cubicBezTo>
                          <a:pt x="256" y="289"/>
                          <a:pt x="438" y="234"/>
                          <a:pt x="621" y="80"/>
                        </a:cubicBezTo>
                        <a:cubicBezTo>
                          <a:pt x="420" y="22"/>
                          <a:pt x="183" y="-73"/>
                          <a:pt x="0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1" name="任意多边形: 形状 1830">
                    <a:extLst>
                      <a:ext uri="{FF2B5EF4-FFF2-40B4-BE49-F238E27FC236}">
                        <a16:creationId xmlns:a16="http://schemas.microsoft.com/office/drawing/2014/main" id="{CF15627D-011B-5A99-F7DF-89646D6F37AF}"/>
                      </a:ext>
                    </a:extLst>
                  </p:cNvPr>
                  <p:cNvSpPr/>
                  <p:nvPr/>
                </p:nvSpPr>
                <p:spPr>
                  <a:xfrm>
                    <a:off x="8400817" y="56469"/>
                    <a:ext cx="164" cy="175"/>
                  </a:xfrm>
                  <a:custGeom>
                    <a:avLst/>
                    <a:gdLst>
                      <a:gd name="connsiteX0" fmla="*/ 110 w 164"/>
                      <a:gd name="connsiteY0" fmla="*/ 175 h 175"/>
                      <a:gd name="connsiteX1" fmla="*/ 165 w 164"/>
                      <a:gd name="connsiteY1" fmla="*/ 33 h 175"/>
                      <a:gd name="connsiteX2" fmla="*/ 0 w 164"/>
                      <a:gd name="connsiteY2" fmla="*/ 0 h 175"/>
                      <a:gd name="connsiteX3" fmla="*/ 110 w 164"/>
                      <a:gd name="connsiteY3" fmla="*/ 175 h 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75">
                        <a:moveTo>
                          <a:pt x="110" y="175"/>
                        </a:moveTo>
                        <a:lnTo>
                          <a:pt x="165" y="33"/>
                        </a:lnTo>
                        <a:cubicBezTo>
                          <a:pt x="91" y="29"/>
                          <a:pt x="55" y="16"/>
                          <a:pt x="0" y="0"/>
                        </a:cubicBezTo>
                        <a:lnTo>
                          <a:pt x="110" y="1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2" name="任意多边形: 形状 1831">
                    <a:extLst>
                      <a:ext uri="{FF2B5EF4-FFF2-40B4-BE49-F238E27FC236}">
                        <a16:creationId xmlns:a16="http://schemas.microsoft.com/office/drawing/2014/main" id="{A13F43CC-B165-5597-4A89-D44E9CC99A89}"/>
                      </a:ext>
                    </a:extLst>
                  </p:cNvPr>
                  <p:cNvSpPr/>
                  <p:nvPr/>
                </p:nvSpPr>
                <p:spPr>
                  <a:xfrm>
                    <a:off x="8400707" y="56295"/>
                    <a:ext cx="109" cy="173"/>
                  </a:xfrm>
                  <a:custGeom>
                    <a:avLst/>
                    <a:gdLst>
                      <a:gd name="connsiteX0" fmla="*/ 110 w 109"/>
                      <a:gd name="connsiteY0" fmla="*/ 174 h 173"/>
                      <a:gd name="connsiteX1" fmla="*/ 0 w 109"/>
                      <a:gd name="connsiteY1" fmla="*/ 0 h 173"/>
                      <a:gd name="connsiteX2" fmla="*/ 110 w 109"/>
                      <a:gd name="connsiteY2" fmla="*/ 174 h 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9" h="173">
                        <a:moveTo>
                          <a:pt x="110" y="174"/>
                        </a:moveTo>
                        <a:lnTo>
                          <a:pt x="0" y="0"/>
                        </a:lnTo>
                        <a:cubicBezTo>
                          <a:pt x="0" y="73"/>
                          <a:pt x="0" y="139"/>
                          <a:pt x="110" y="17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3" name="任意多边形: 形状 1832">
                    <a:extLst>
                      <a:ext uri="{FF2B5EF4-FFF2-40B4-BE49-F238E27FC236}">
                        <a16:creationId xmlns:a16="http://schemas.microsoft.com/office/drawing/2014/main" id="{FCAA6B6C-BB4A-9991-A48A-5C173082A0F4}"/>
                      </a:ext>
                    </a:extLst>
                  </p:cNvPr>
                  <p:cNvSpPr/>
                  <p:nvPr/>
                </p:nvSpPr>
                <p:spPr>
                  <a:xfrm>
                    <a:off x="8400470" y="55932"/>
                    <a:ext cx="241" cy="361"/>
                  </a:xfrm>
                  <a:custGeom>
                    <a:avLst/>
                    <a:gdLst>
                      <a:gd name="connsiteX0" fmla="*/ 0 w 241"/>
                      <a:gd name="connsiteY0" fmla="*/ 0 h 361"/>
                      <a:gd name="connsiteX1" fmla="*/ 237 w 241"/>
                      <a:gd name="connsiteY1" fmla="*/ 362 h 361"/>
                      <a:gd name="connsiteX2" fmla="*/ 0 w 241"/>
                      <a:gd name="connsiteY2" fmla="*/ 0 h 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" h="361">
                        <a:moveTo>
                          <a:pt x="0" y="0"/>
                        </a:moveTo>
                        <a:lnTo>
                          <a:pt x="237" y="362"/>
                        </a:lnTo>
                        <a:cubicBezTo>
                          <a:pt x="237" y="245"/>
                          <a:pt x="292" y="1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4" name="任意多边形: 形状 1833">
                    <a:extLst>
                      <a:ext uri="{FF2B5EF4-FFF2-40B4-BE49-F238E27FC236}">
                        <a16:creationId xmlns:a16="http://schemas.microsoft.com/office/drawing/2014/main" id="{819C5448-A472-9EEB-690B-22145EDD8177}"/>
                      </a:ext>
                    </a:extLst>
                  </p:cNvPr>
                  <p:cNvSpPr/>
                  <p:nvPr/>
                </p:nvSpPr>
                <p:spPr>
                  <a:xfrm>
                    <a:off x="8399776" y="60518"/>
                    <a:ext cx="365" cy="129"/>
                  </a:xfrm>
                  <a:custGeom>
                    <a:avLst/>
                    <a:gdLst>
                      <a:gd name="connsiteX0" fmla="*/ 366 w 365"/>
                      <a:gd name="connsiteY0" fmla="*/ 130 h 129"/>
                      <a:gd name="connsiteX1" fmla="*/ 0 w 365"/>
                      <a:gd name="connsiteY1" fmla="*/ 0 h 129"/>
                      <a:gd name="connsiteX2" fmla="*/ 366 w 365"/>
                      <a:gd name="connsiteY2" fmla="*/ 130 h 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129">
                        <a:moveTo>
                          <a:pt x="366" y="130"/>
                        </a:moveTo>
                        <a:cubicBezTo>
                          <a:pt x="293" y="88"/>
                          <a:pt x="183" y="46"/>
                          <a:pt x="0" y="0"/>
                        </a:cubicBezTo>
                        <a:lnTo>
                          <a:pt x="366" y="13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5" name="任意多边形: 形状 1834">
                    <a:extLst>
                      <a:ext uri="{FF2B5EF4-FFF2-40B4-BE49-F238E27FC236}">
                        <a16:creationId xmlns:a16="http://schemas.microsoft.com/office/drawing/2014/main" id="{ECC15322-1ED7-0059-30C8-4AA7E8A6967A}"/>
                      </a:ext>
                    </a:extLst>
                  </p:cNvPr>
                  <p:cNvSpPr/>
                  <p:nvPr/>
                </p:nvSpPr>
                <p:spPr>
                  <a:xfrm>
                    <a:off x="8399466" y="60648"/>
                    <a:ext cx="963" cy="1072"/>
                  </a:xfrm>
                  <a:custGeom>
                    <a:avLst/>
                    <a:gdLst>
                      <a:gd name="connsiteX0" fmla="*/ 676 w 963"/>
                      <a:gd name="connsiteY0" fmla="*/ 0 h 1072"/>
                      <a:gd name="connsiteX1" fmla="*/ 110 w 963"/>
                      <a:gd name="connsiteY1" fmla="*/ 1072 h 1072"/>
                      <a:gd name="connsiteX2" fmla="*/ 950 w 963"/>
                      <a:gd name="connsiteY2" fmla="*/ 102 h 1072"/>
                      <a:gd name="connsiteX3" fmla="*/ 676 w 963"/>
                      <a:gd name="connsiteY3" fmla="*/ 0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" h="1072">
                        <a:moveTo>
                          <a:pt x="676" y="0"/>
                        </a:moveTo>
                        <a:cubicBezTo>
                          <a:pt x="1169" y="318"/>
                          <a:pt x="-420" y="657"/>
                          <a:pt x="110" y="1072"/>
                        </a:cubicBezTo>
                        <a:cubicBezTo>
                          <a:pt x="274" y="816"/>
                          <a:pt x="1078" y="557"/>
                          <a:pt x="950" y="102"/>
                        </a:cubicBezTo>
                        <a:lnTo>
                          <a:pt x="676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6" name="任意多边形: 形状 1835">
                    <a:extLst>
                      <a:ext uri="{FF2B5EF4-FFF2-40B4-BE49-F238E27FC236}">
                        <a16:creationId xmlns:a16="http://schemas.microsoft.com/office/drawing/2014/main" id="{8A171516-A717-B326-91D3-7F460435AAFA}"/>
                      </a:ext>
                    </a:extLst>
                  </p:cNvPr>
                  <p:cNvSpPr/>
                  <p:nvPr/>
                </p:nvSpPr>
                <p:spPr>
                  <a:xfrm>
                    <a:off x="8375997" y="85351"/>
                    <a:ext cx="566" cy="891"/>
                  </a:xfrm>
                  <a:custGeom>
                    <a:avLst/>
                    <a:gdLst>
                      <a:gd name="connsiteX0" fmla="*/ 256 w 566"/>
                      <a:gd name="connsiteY0" fmla="*/ 234 h 891"/>
                      <a:gd name="connsiteX1" fmla="*/ 0 w 566"/>
                      <a:gd name="connsiteY1" fmla="*/ 446 h 891"/>
                      <a:gd name="connsiteX2" fmla="*/ 293 w 566"/>
                      <a:gd name="connsiteY2" fmla="*/ 676 h 891"/>
                      <a:gd name="connsiteX3" fmla="*/ 566 w 566"/>
                      <a:gd name="connsiteY3" fmla="*/ 891 h 891"/>
                      <a:gd name="connsiteX4" fmla="*/ 493 w 566"/>
                      <a:gd name="connsiteY4" fmla="*/ 0 h 891"/>
                      <a:gd name="connsiteX5" fmla="*/ 256 w 566"/>
                      <a:gd name="connsiteY5" fmla="*/ 234 h 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" h="891">
                        <a:moveTo>
                          <a:pt x="256" y="234"/>
                        </a:moveTo>
                        <a:cubicBezTo>
                          <a:pt x="128" y="345"/>
                          <a:pt x="0" y="446"/>
                          <a:pt x="0" y="446"/>
                        </a:cubicBezTo>
                        <a:cubicBezTo>
                          <a:pt x="0" y="446"/>
                          <a:pt x="146" y="561"/>
                          <a:pt x="293" y="676"/>
                        </a:cubicBezTo>
                        <a:cubicBezTo>
                          <a:pt x="439" y="784"/>
                          <a:pt x="566" y="891"/>
                          <a:pt x="566" y="891"/>
                        </a:cubicBezTo>
                        <a:lnTo>
                          <a:pt x="493" y="0"/>
                        </a:lnTo>
                        <a:cubicBezTo>
                          <a:pt x="493" y="-2"/>
                          <a:pt x="366" y="113"/>
                          <a:pt x="256" y="23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2" name="图形 10">
                <a:extLst>
                  <a:ext uri="{FF2B5EF4-FFF2-40B4-BE49-F238E27FC236}">
                    <a16:creationId xmlns:a16="http://schemas.microsoft.com/office/drawing/2014/main" id="{A573DB0A-5A6B-C689-2563-CFE23FDFE879}"/>
                  </a:ext>
                </a:extLst>
              </p:cNvPr>
              <p:cNvGrpSpPr/>
              <p:nvPr/>
            </p:nvGrpSpPr>
            <p:grpSpPr>
              <a:xfrm>
                <a:off x="8470345" y="17270"/>
                <a:ext cx="90223" cy="133717"/>
                <a:chOff x="8470345" y="17270"/>
                <a:chExt cx="90223" cy="133717"/>
              </a:xfrm>
            </p:grpSpPr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7C72E70D-C2A8-A93A-F6B9-B7BDE9607B91}"/>
                    </a:ext>
                  </a:extLst>
                </p:cNvPr>
                <p:cNvSpPr/>
                <p:nvPr/>
              </p:nvSpPr>
              <p:spPr>
                <a:xfrm>
                  <a:off x="8470345" y="66600"/>
                  <a:ext cx="62335" cy="84387"/>
                </a:xfrm>
                <a:custGeom>
                  <a:avLst/>
                  <a:gdLst>
                    <a:gd name="connsiteX0" fmla="*/ 39104 w 62335"/>
                    <a:gd name="connsiteY0" fmla="*/ 84387 h 84387"/>
                    <a:gd name="connsiteX1" fmla="*/ 62335 w 62335"/>
                    <a:gd name="connsiteY1" fmla="*/ 11059 h 84387"/>
                    <a:gd name="connsiteX2" fmla="*/ 33808 w 62335"/>
                    <a:gd name="connsiteY2" fmla="*/ 0 h 84387"/>
                    <a:gd name="connsiteX3" fmla="*/ 3983 w 62335"/>
                    <a:gd name="connsiteY3" fmla="*/ 73195 h 84387"/>
                    <a:gd name="connsiteX4" fmla="*/ 39104 w 62335"/>
                    <a:gd name="connsiteY4" fmla="*/ 84387 h 8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335" h="84387">
                      <a:moveTo>
                        <a:pt x="39104" y="84387"/>
                      </a:moveTo>
                      <a:cubicBezTo>
                        <a:pt x="39104" y="84387"/>
                        <a:pt x="28365" y="38343"/>
                        <a:pt x="62335" y="11059"/>
                      </a:cubicBezTo>
                      <a:lnTo>
                        <a:pt x="33808" y="0"/>
                      </a:lnTo>
                      <a:cubicBezTo>
                        <a:pt x="33808" y="0"/>
                        <a:pt x="22795" y="65028"/>
                        <a:pt x="3983" y="73195"/>
                      </a:cubicBezTo>
                      <a:cubicBezTo>
                        <a:pt x="-14829" y="81363"/>
                        <a:pt x="39104" y="84387"/>
                        <a:pt x="39104" y="84387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76" name="图形 10">
                  <a:extLst>
                    <a:ext uri="{FF2B5EF4-FFF2-40B4-BE49-F238E27FC236}">
                      <a16:creationId xmlns:a16="http://schemas.microsoft.com/office/drawing/2014/main" id="{2471F6ED-75C1-612E-F133-1B93C069F13A}"/>
                    </a:ext>
                  </a:extLst>
                </p:cNvPr>
                <p:cNvGrpSpPr/>
                <p:nvPr/>
              </p:nvGrpSpPr>
              <p:grpSpPr>
                <a:xfrm>
                  <a:off x="8487332" y="17270"/>
                  <a:ext cx="73236" cy="71849"/>
                  <a:chOff x="8487332" y="17270"/>
                  <a:chExt cx="73236" cy="71849"/>
                </a:xfrm>
                <a:solidFill>
                  <a:srgbClr val="A47D3A"/>
                </a:solidFill>
              </p:grpSpPr>
              <p:sp>
                <p:nvSpPr>
                  <p:cNvPr id="1777" name="任意多边形: 形状 1776">
                    <a:extLst>
                      <a:ext uri="{FF2B5EF4-FFF2-40B4-BE49-F238E27FC236}">
                        <a16:creationId xmlns:a16="http://schemas.microsoft.com/office/drawing/2014/main" id="{16D61423-410A-F970-5097-4F3C61D82DC3}"/>
                      </a:ext>
                    </a:extLst>
                  </p:cNvPr>
                  <p:cNvSpPr/>
                  <p:nvPr/>
                </p:nvSpPr>
                <p:spPr>
                  <a:xfrm>
                    <a:off x="8488793" y="49789"/>
                    <a:ext cx="1248" cy="472"/>
                  </a:xfrm>
                  <a:custGeom>
                    <a:avLst/>
                    <a:gdLst>
                      <a:gd name="connsiteX0" fmla="*/ 366 w 1248"/>
                      <a:gd name="connsiteY0" fmla="*/ 19 h 472"/>
                      <a:gd name="connsiteX1" fmla="*/ 1224 w 1248"/>
                      <a:gd name="connsiteY1" fmla="*/ 368 h 472"/>
                      <a:gd name="connsiteX2" fmla="*/ 0 w 1248"/>
                      <a:gd name="connsiteY2" fmla="*/ 472 h 472"/>
                      <a:gd name="connsiteX3" fmla="*/ 366 w 1248"/>
                      <a:gd name="connsiteY3" fmla="*/ 19 h 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8" h="472">
                        <a:moveTo>
                          <a:pt x="366" y="19"/>
                        </a:moveTo>
                        <a:cubicBezTo>
                          <a:pt x="676" y="-52"/>
                          <a:pt x="1388" y="76"/>
                          <a:pt x="1224" y="368"/>
                        </a:cubicBezTo>
                        <a:lnTo>
                          <a:pt x="0" y="472"/>
                        </a:lnTo>
                        <a:lnTo>
                          <a:pt x="366" y="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8" name="任意多边形: 形状 1777">
                    <a:extLst>
                      <a:ext uri="{FF2B5EF4-FFF2-40B4-BE49-F238E27FC236}">
                        <a16:creationId xmlns:a16="http://schemas.microsoft.com/office/drawing/2014/main" id="{F5AB599F-13A2-C4ED-7905-34CD73184D72}"/>
                      </a:ext>
                    </a:extLst>
                  </p:cNvPr>
                  <p:cNvSpPr/>
                  <p:nvPr/>
                </p:nvSpPr>
                <p:spPr>
                  <a:xfrm>
                    <a:off x="8488519" y="50579"/>
                    <a:ext cx="2776" cy="1952"/>
                  </a:xfrm>
                  <a:custGeom>
                    <a:avLst/>
                    <a:gdLst>
                      <a:gd name="connsiteX0" fmla="*/ 2776 w 2776"/>
                      <a:gd name="connsiteY0" fmla="*/ 1426 h 1952"/>
                      <a:gd name="connsiteX1" fmla="*/ 0 w 2776"/>
                      <a:gd name="connsiteY1" fmla="*/ 1865 h 1952"/>
                      <a:gd name="connsiteX2" fmla="*/ 2118 w 2776"/>
                      <a:gd name="connsiteY2" fmla="*/ 1120 h 1952"/>
                      <a:gd name="connsiteX3" fmla="*/ 1297 w 2776"/>
                      <a:gd name="connsiteY3" fmla="*/ 594 h 1952"/>
                      <a:gd name="connsiteX4" fmla="*/ 1845 w 2776"/>
                      <a:gd name="connsiteY4" fmla="*/ 0 h 1952"/>
                      <a:gd name="connsiteX5" fmla="*/ 1954 w 2776"/>
                      <a:gd name="connsiteY5" fmla="*/ 1412 h 1952"/>
                      <a:gd name="connsiteX6" fmla="*/ 2776 w 2776"/>
                      <a:gd name="connsiteY6" fmla="*/ 1426 h 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76" h="1952">
                        <a:moveTo>
                          <a:pt x="2776" y="1426"/>
                        </a:moveTo>
                        <a:cubicBezTo>
                          <a:pt x="2173" y="1737"/>
                          <a:pt x="1096" y="2131"/>
                          <a:pt x="0" y="1865"/>
                        </a:cubicBezTo>
                        <a:cubicBezTo>
                          <a:pt x="1187" y="1538"/>
                          <a:pt x="694" y="1428"/>
                          <a:pt x="2118" y="1120"/>
                        </a:cubicBezTo>
                        <a:cubicBezTo>
                          <a:pt x="2283" y="833"/>
                          <a:pt x="1753" y="575"/>
                          <a:pt x="1297" y="594"/>
                        </a:cubicBezTo>
                        <a:cubicBezTo>
                          <a:pt x="1625" y="510"/>
                          <a:pt x="1059" y="97"/>
                          <a:pt x="1845" y="0"/>
                        </a:cubicBezTo>
                        <a:cubicBezTo>
                          <a:pt x="2758" y="469"/>
                          <a:pt x="2776" y="933"/>
                          <a:pt x="1954" y="1412"/>
                        </a:cubicBezTo>
                        <a:cubicBezTo>
                          <a:pt x="2228" y="1534"/>
                          <a:pt x="2557" y="1441"/>
                          <a:pt x="2776" y="142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9" name="任意多边形: 形状 1778">
                    <a:extLst>
                      <a:ext uri="{FF2B5EF4-FFF2-40B4-BE49-F238E27FC236}">
                        <a16:creationId xmlns:a16="http://schemas.microsoft.com/office/drawing/2014/main" id="{E0AD739A-42D6-035C-F5E2-2AC237FCE1CA}"/>
                      </a:ext>
                    </a:extLst>
                  </p:cNvPr>
                  <p:cNvSpPr/>
                  <p:nvPr/>
                </p:nvSpPr>
                <p:spPr>
                  <a:xfrm>
                    <a:off x="8488409" y="55864"/>
                    <a:ext cx="310" cy="305"/>
                  </a:xfrm>
                  <a:custGeom>
                    <a:avLst/>
                    <a:gdLst>
                      <a:gd name="connsiteX0" fmla="*/ 0 w 310"/>
                      <a:gd name="connsiteY0" fmla="*/ 305 h 305"/>
                      <a:gd name="connsiteX1" fmla="*/ 311 w 310"/>
                      <a:gd name="connsiteY1" fmla="*/ 0 h 305"/>
                      <a:gd name="connsiteX2" fmla="*/ 183 w 310"/>
                      <a:gd name="connsiteY2" fmla="*/ 272 h 305"/>
                      <a:gd name="connsiteX3" fmla="*/ 0 w 310"/>
                      <a:gd name="connsiteY3" fmla="*/ 305 h 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0" h="305">
                        <a:moveTo>
                          <a:pt x="0" y="305"/>
                        </a:moveTo>
                        <a:cubicBezTo>
                          <a:pt x="55" y="192"/>
                          <a:pt x="165" y="93"/>
                          <a:pt x="311" y="0"/>
                        </a:cubicBezTo>
                        <a:cubicBezTo>
                          <a:pt x="256" y="93"/>
                          <a:pt x="219" y="181"/>
                          <a:pt x="183" y="272"/>
                        </a:cubicBezTo>
                        <a:cubicBezTo>
                          <a:pt x="128" y="281"/>
                          <a:pt x="73" y="292"/>
                          <a:pt x="0" y="305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0" name="任意多边形: 形状 1779">
                    <a:extLst>
                      <a:ext uri="{FF2B5EF4-FFF2-40B4-BE49-F238E27FC236}">
                        <a16:creationId xmlns:a16="http://schemas.microsoft.com/office/drawing/2014/main" id="{CB3AE3D6-C32A-CAB7-1D93-63C3D274B153}"/>
                      </a:ext>
                    </a:extLst>
                  </p:cNvPr>
                  <p:cNvSpPr/>
                  <p:nvPr/>
                </p:nvSpPr>
                <p:spPr>
                  <a:xfrm>
                    <a:off x="8488443" y="41805"/>
                    <a:ext cx="167" cy="60"/>
                  </a:xfrm>
                  <a:custGeom>
                    <a:avLst/>
                    <a:gdLst>
                      <a:gd name="connsiteX0" fmla="*/ 3 w 167"/>
                      <a:gd name="connsiteY0" fmla="*/ 0 h 60"/>
                      <a:gd name="connsiteX1" fmla="*/ 167 w 167"/>
                      <a:gd name="connsiteY1" fmla="*/ 60 h 60"/>
                      <a:gd name="connsiteX2" fmla="*/ 3 w 167"/>
                      <a:gd name="connsiteY2" fmla="*/ 0 h 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" h="60">
                        <a:moveTo>
                          <a:pt x="3" y="0"/>
                        </a:moveTo>
                        <a:cubicBezTo>
                          <a:pt x="76" y="18"/>
                          <a:pt x="112" y="42"/>
                          <a:pt x="167" y="60"/>
                        </a:cubicBezTo>
                        <a:cubicBezTo>
                          <a:pt x="58" y="62"/>
                          <a:pt x="-15" y="5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1" name="任意多边形: 形状 1780">
                    <a:extLst>
                      <a:ext uri="{FF2B5EF4-FFF2-40B4-BE49-F238E27FC236}">
                        <a16:creationId xmlns:a16="http://schemas.microsoft.com/office/drawing/2014/main" id="{E3421E84-66A1-6A61-6EB7-ED4820C1FB62}"/>
                      </a:ext>
                    </a:extLst>
                  </p:cNvPr>
                  <p:cNvSpPr/>
                  <p:nvPr/>
                </p:nvSpPr>
                <p:spPr>
                  <a:xfrm>
                    <a:off x="8488528" y="56326"/>
                    <a:ext cx="27" cy="266"/>
                  </a:xfrm>
                  <a:custGeom>
                    <a:avLst/>
                    <a:gdLst>
                      <a:gd name="connsiteX0" fmla="*/ 27 w 27"/>
                      <a:gd name="connsiteY0" fmla="*/ 0 h 266"/>
                      <a:gd name="connsiteX1" fmla="*/ 27 w 27"/>
                      <a:gd name="connsiteY1" fmla="*/ 267 h 266"/>
                      <a:gd name="connsiteX2" fmla="*/ 27 w 27"/>
                      <a:gd name="connsiteY2" fmla="*/ 0 h 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" h="266">
                        <a:moveTo>
                          <a:pt x="27" y="0"/>
                        </a:moveTo>
                        <a:cubicBezTo>
                          <a:pt x="9" y="88"/>
                          <a:pt x="9" y="177"/>
                          <a:pt x="27" y="267"/>
                        </a:cubicBezTo>
                        <a:cubicBezTo>
                          <a:pt x="-9" y="148"/>
                          <a:pt x="-9" y="66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2" name="任意多边形: 形状 1781">
                    <a:extLst>
                      <a:ext uri="{FF2B5EF4-FFF2-40B4-BE49-F238E27FC236}">
                        <a16:creationId xmlns:a16="http://schemas.microsoft.com/office/drawing/2014/main" id="{045C4BEF-CD55-1882-43BD-6C7BECBE950A}"/>
                      </a:ext>
                    </a:extLst>
                  </p:cNvPr>
                  <p:cNvSpPr/>
                  <p:nvPr/>
                </p:nvSpPr>
                <p:spPr>
                  <a:xfrm>
                    <a:off x="8497903" y="27231"/>
                    <a:ext cx="789" cy="845"/>
                  </a:xfrm>
                  <a:custGeom>
                    <a:avLst/>
                    <a:gdLst>
                      <a:gd name="connsiteX0" fmla="*/ 789 w 789"/>
                      <a:gd name="connsiteY0" fmla="*/ 846 h 845"/>
                      <a:gd name="connsiteX1" fmla="*/ 351 w 789"/>
                      <a:gd name="connsiteY1" fmla="*/ 0 h 845"/>
                      <a:gd name="connsiteX2" fmla="*/ 789 w 789"/>
                      <a:gd name="connsiteY2" fmla="*/ 846 h 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" h="845">
                        <a:moveTo>
                          <a:pt x="789" y="846"/>
                        </a:moveTo>
                        <a:cubicBezTo>
                          <a:pt x="351" y="256"/>
                          <a:pt x="-471" y="637"/>
                          <a:pt x="351" y="0"/>
                        </a:cubicBezTo>
                        <a:cubicBezTo>
                          <a:pt x="460" y="296"/>
                          <a:pt x="625" y="579"/>
                          <a:pt x="789" y="846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3" name="任意多边形: 形状 1782">
                    <a:extLst>
                      <a:ext uri="{FF2B5EF4-FFF2-40B4-BE49-F238E27FC236}">
                        <a16:creationId xmlns:a16="http://schemas.microsoft.com/office/drawing/2014/main" id="{7B940D11-75CA-8D20-9518-B8C6C59F4FEB}"/>
                      </a:ext>
                    </a:extLst>
                  </p:cNvPr>
                  <p:cNvSpPr/>
                  <p:nvPr/>
                </p:nvSpPr>
                <p:spPr>
                  <a:xfrm>
                    <a:off x="8488556" y="56108"/>
                    <a:ext cx="438" cy="218"/>
                  </a:xfrm>
                  <a:custGeom>
                    <a:avLst/>
                    <a:gdLst>
                      <a:gd name="connsiteX0" fmla="*/ 0 w 438"/>
                      <a:gd name="connsiteY0" fmla="*/ 219 h 218"/>
                      <a:gd name="connsiteX1" fmla="*/ 37 w 438"/>
                      <a:gd name="connsiteY1" fmla="*/ 29 h 218"/>
                      <a:gd name="connsiteX2" fmla="*/ 438 w 438"/>
                      <a:gd name="connsiteY2" fmla="*/ 18 h 218"/>
                      <a:gd name="connsiteX3" fmla="*/ 0 w 438"/>
                      <a:gd name="connsiteY3" fmla="*/ 219 h 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" h="218">
                        <a:moveTo>
                          <a:pt x="0" y="219"/>
                        </a:moveTo>
                        <a:cubicBezTo>
                          <a:pt x="0" y="153"/>
                          <a:pt x="18" y="89"/>
                          <a:pt x="37" y="29"/>
                        </a:cubicBezTo>
                        <a:cubicBezTo>
                          <a:pt x="201" y="0"/>
                          <a:pt x="347" y="-13"/>
                          <a:pt x="438" y="18"/>
                        </a:cubicBezTo>
                        <a:cubicBezTo>
                          <a:pt x="165" y="71"/>
                          <a:pt x="55" y="128"/>
                          <a:pt x="0" y="21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4" name="任意多边形: 形状 1783">
                    <a:extLst>
                      <a:ext uri="{FF2B5EF4-FFF2-40B4-BE49-F238E27FC236}">
                        <a16:creationId xmlns:a16="http://schemas.microsoft.com/office/drawing/2014/main" id="{74C317D8-096C-ECC8-87F5-CE02CDED5AB3}"/>
                      </a:ext>
                    </a:extLst>
                  </p:cNvPr>
                  <p:cNvSpPr/>
                  <p:nvPr/>
                </p:nvSpPr>
                <p:spPr>
                  <a:xfrm>
                    <a:off x="8545776" y="82138"/>
                    <a:ext cx="675" cy="679"/>
                  </a:xfrm>
                  <a:custGeom>
                    <a:avLst/>
                    <a:gdLst>
                      <a:gd name="connsiteX0" fmla="*/ 0 w 675"/>
                      <a:gd name="connsiteY0" fmla="*/ 679 h 679"/>
                      <a:gd name="connsiteX1" fmla="*/ 676 w 675"/>
                      <a:gd name="connsiteY1" fmla="*/ 0 h 679"/>
                      <a:gd name="connsiteX2" fmla="*/ 0 w 675"/>
                      <a:gd name="connsiteY2" fmla="*/ 679 h 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5" h="679">
                        <a:moveTo>
                          <a:pt x="0" y="679"/>
                        </a:moveTo>
                        <a:lnTo>
                          <a:pt x="676" y="0"/>
                        </a:lnTo>
                        <a:cubicBezTo>
                          <a:pt x="529" y="234"/>
                          <a:pt x="274" y="480"/>
                          <a:pt x="0" y="67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5" name="任意多边形: 形状 1784">
                    <a:extLst>
                      <a:ext uri="{FF2B5EF4-FFF2-40B4-BE49-F238E27FC236}">
                        <a16:creationId xmlns:a16="http://schemas.microsoft.com/office/drawing/2014/main" id="{DB0BF405-7918-A84E-3D13-3FD56610D8BD}"/>
                      </a:ext>
                    </a:extLst>
                  </p:cNvPr>
                  <p:cNvSpPr/>
                  <p:nvPr/>
                </p:nvSpPr>
                <p:spPr>
                  <a:xfrm>
                    <a:off x="8536662" y="19790"/>
                    <a:ext cx="145" cy="188"/>
                  </a:xfrm>
                  <a:custGeom>
                    <a:avLst/>
                    <a:gdLst>
                      <a:gd name="connsiteX0" fmla="*/ 146 w 145"/>
                      <a:gd name="connsiteY0" fmla="*/ 188 h 188"/>
                      <a:gd name="connsiteX1" fmla="*/ 0 w 145"/>
                      <a:gd name="connsiteY1" fmla="*/ 0 h 188"/>
                      <a:gd name="connsiteX2" fmla="*/ 146 w 145"/>
                      <a:gd name="connsiteY2" fmla="*/ 188 h 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5" h="188">
                        <a:moveTo>
                          <a:pt x="146" y="188"/>
                        </a:moveTo>
                        <a:lnTo>
                          <a:pt x="0" y="0"/>
                        </a:lnTo>
                        <a:cubicBezTo>
                          <a:pt x="91" y="7"/>
                          <a:pt x="146" y="60"/>
                          <a:pt x="146" y="18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6" name="任意多边形: 形状 1785">
                    <a:extLst>
                      <a:ext uri="{FF2B5EF4-FFF2-40B4-BE49-F238E27FC236}">
                        <a16:creationId xmlns:a16="http://schemas.microsoft.com/office/drawing/2014/main" id="{773149BC-78F8-8086-6471-56A8DB476824}"/>
                      </a:ext>
                    </a:extLst>
                  </p:cNvPr>
                  <p:cNvSpPr/>
                  <p:nvPr/>
                </p:nvSpPr>
                <p:spPr>
                  <a:xfrm>
                    <a:off x="8548517" y="79534"/>
                    <a:ext cx="272" cy="871"/>
                  </a:xfrm>
                  <a:custGeom>
                    <a:avLst/>
                    <a:gdLst>
                      <a:gd name="connsiteX0" fmla="*/ 126 w 272"/>
                      <a:gd name="connsiteY0" fmla="*/ 871 h 871"/>
                      <a:gd name="connsiteX1" fmla="*/ 17 w 272"/>
                      <a:gd name="connsiteY1" fmla="*/ 0 h 871"/>
                      <a:gd name="connsiteX2" fmla="*/ 272 w 272"/>
                      <a:gd name="connsiteY2" fmla="*/ 121 h 871"/>
                      <a:gd name="connsiteX3" fmla="*/ 126 w 272"/>
                      <a:gd name="connsiteY3" fmla="*/ 871 h 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" h="871">
                        <a:moveTo>
                          <a:pt x="126" y="871"/>
                        </a:moveTo>
                        <a:cubicBezTo>
                          <a:pt x="-2" y="491"/>
                          <a:pt x="-20" y="221"/>
                          <a:pt x="17" y="0"/>
                        </a:cubicBezTo>
                        <a:cubicBezTo>
                          <a:pt x="108" y="35"/>
                          <a:pt x="181" y="51"/>
                          <a:pt x="272" y="121"/>
                        </a:cubicBezTo>
                        <a:lnTo>
                          <a:pt x="126" y="871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7" name="任意多边形: 形状 1786">
                    <a:extLst>
                      <a:ext uri="{FF2B5EF4-FFF2-40B4-BE49-F238E27FC236}">
                        <a16:creationId xmlns:a16="http://schemas.microsoft.com/office/drawing/2014/main" id="{72AB61A5-0438-1196-E9C2-9A9C42FBFD2E}"/>
                      </a:ext>
                    </a:extLst>
                  </p:cNvPr>
                  <p:cNvSpPr/>
                  <p:nvPr/>
                </p:nvSpPr>
                <p:spPr>
                  <a:xfrm>
                    <a:off x="8490400" y="53238"/>
                    <a:ext cx="77" cy="93"/>
                  </a:xfrm>
                  <a:custGeom>
                    <a:avLst/>
                    <a:gdLst>
                      <a:gd name="connsiteX0" fmla="*/ 73 w 77"/>
                      <a:gd name="connsiteY0" fmla="*/ 93 h 93"/>
                      <a:gd name="connsiteX1" fmla="*/ 0 w 77"/>
                      <a:gd name="connsiteY1" fmla="*/ 0 h 93"/>
                      <a:gd name="connsiteX2" fmla="*/ 73 w 77"/>
                      <a:gd name="connsiteY2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" h="93">
                        <a:moveTo>
                          <a:pt x="73" y="93"/>
                        </a:moveTo>
                        <a:lnTo>
                          <a:pt x="0" y="0"/>
                        </a:lnTo>
                        <a:cubicBezTo>
                          <a:pt x="55" y="20"/>
                          <a:pt x="91" y="47"/>
                          <a:pt x="73" y="93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8" name="任意多边形: 形状 1787">
                    <a:extLst>
                      <a:ext uri="{FF2B5EF4-FFF2-40B4-BE49-F238E27FC236}">
                        <a16:creationId xmlns:a16="http://schemas.microsoft.com/office/drawing/2014/main" id="{1EE07580-5827-8954-4DCC-17BBC9BAAA38}"/>
                      </a:ext>
                    </a:extLst>
                  </p:cNvPr>
                  <p:cNvSpPr/>
                  <p:nvPr/>
                </p:nvSpPr>
                <p:spPr>
                  <a:xfrm>
                    <a:off x="8487332" y="17270"/>
                    <a:ext cx="73236" cy="71849"/>
                  </a:xfrm>
                  <a:custGeom>
                    <a:avLst/>
                    <a:gdLst>
                      <a:gd name="connsiteX0" fmla="*/ 310 w 73236"/>
                      <a:gd name="connsiteY0" fmla="*/ 30946 h 71849"/>
                      <a:gd name="connsiteX1" fmla="*/ 475 w 73236"/>
                      <a:gd name="connsiteY1" fmla="*/ 30272 h 71849"/>
                      <a:gd name="connsiteX2" fmla="*/ 1242 w 73236"/>
                      <a:gd name="connsiteY2" fmla="*/ 30661 h 71849"/>
                      <a:gd name="connsiteX3" fmla="*/ 91 w 73236"/>
                      <a:gd name="connsiteY3" fmla="*/ 31311 h 71849"/>
                      <a:gd name="connsiteX4" fmla="*/ 4273 w 73236"/>
                      <a:gd name="connsiteY4" fmla="*/ 32719 h 71849"/>
                      <a:gd name="connsiteX5" fmla="*/ 4273 w 73236"/>
                      <a:gd name="connsiteY5" fmla="*/ 32794 h 71849"/>
                      <a:gd name="connsiteX6" fmla="*/ 4182 w 73236"/>
                      <a:gd name="connsiteY6" fmla="*/ 38472 h 71849"/>
                      <a:gd name="connsiteX7" fmla="*/ 2958 w 73236"/>
                      <a:gd name="connsiteY7" fmla="*/ 38818 h 71849"/>
                      <a:gd name="connsiteX8" fmla="*/ 3762 w 73236"/>
                      <a:gd name="connsiteY8" fmla="*/ 37486 h 71849"/>
                      <a:gd name="connsiteX9" fmla="*/ 3068 w 73236"/>
                      <a:gd name="connsiteY9" fmla="*/ 36504 h 71849"/>
                      <a:gd name="connsiteX10" fmla="*/ 2867 w 73236"/>
                      <a:gd name="connsiteY10" fmla="*/ 36891 h 71849"/>
                      <a:gd name="connsiteX11" fmla="*/ 2118 w 73236"/>
                      <a:gd name="connsiteY11" fmla="*/ 36111 h 71849"/>
                      <a:gd name="connsiteX12" fmla="*/ 3068 w 73236"/>
                      <a:gd name="connsiteY12" fmla="*/ 35970 h 71849"/>
                      <a:gd name="connsiteX13" fmla="*/ 2812 w 73236"/>
                      <a:gd name="connsiteY13" fmla="*/ 35676 h 71849"/>
                      <a:gd name="connsiteX14" fmla="*/ 1297 w 73236"/>
                      <a:gd name="connsiteY14" fmla="*/ 37492 h 71849"/>
                      <a:gd name="connsiteX15" fmla="*/ 2630 w 73236"/>
                      <a:gd name="connsiteY15" fmla="*/ 36920 h 71849"/>
                      <a:gd name="connsiteX16" fmla="*/ 1388 w 73236"/>
                      <a:gd name="connsiteY16" fmla="*/ 38597 h 71849"/>
                      <a:gd name="connsiteX17" fmla="*/ 2812 w 73236"/>
                      <a:gd name="connsiteY17" fmla="*/ 38054 h 71849"/>
                      <a:gd name="connsiteX18" fmla="*/ 2064 w 73236"/>
                      <a:gd name="connsiteY18" fmla="*/ 38998 h 71849"/>
                      <a:gd name="connsiteX19" fmla="*/ 3050 w 73236"/>
                      <a:gd name="connsiteY19" fmla="*/ 39086 h 71849"/>
                      <a:gd name="connsiteX20" fmla="*/ 3287 w 73236"/>
                      <a:gd name="connsiteY20" fmla="*/ 40640 h 71849"/>
                      <a:gd name="connsiteX21" fmla="*/ 4347 w 73236"/>
                      <a:gd name="connsiteY21" fmla="*/ 40133 h 71849"/>
                      <a:gd name="connsiteX22" fmla="*/ 4383 w 73236"/>
                      <a:gd name="connsiteY22" fmla="*/ 40474 h 71849"/>
                      <a:gd name="connsiteX23" fmla="*/ 2429 w 73236"/>
                      <a:gd name="connsiteY23" fmla="*/ 42996 h 71849"/>
                      <a:gd name="connsiteX24" fmla="*/ 2648 w 73236"/>
                      <a:gd name="connsiteY24" fmla="*/ 44991 h 71849"/>
                      <a:gd name="connsiteX25" fmla="*/ 3178 w 73236"/>
                      <a:gd name="connsiteY25" fmla="*/ 46583 h 71849"/>
                      <a:gd name="connsiteX26" fmla="*/ 2118 w 73236"/>
                      <a:gd name="connsiteY26" fmla="*/ 46819 h 71849"/>
                      <a:gd name="connsiteX27" fmla="*/ 3141 w 73236"/>
                      <a:gd name="connsiteY27" fmla="*/ 46923 h 71849"/>
                      <a:gd name="connsiteX28" fmla="*/ 3086 w 73236"/>
                      <a:gd name="connsiteY28" fmla="*/ 48548 h 71849"/>
                      <a:gd name="connsiteX29" fmla="*/ 4182 w 73236"/>
                      <a:gd name="connsiteY29" fmla="*/ 48713 h 71849"/>
                      <a:gd name="connsiteX30" fmla="*/ 5991 w 73236"/>
                      <a:gd name="connsiteY30" fmla="*/ 47748 h 71849"/>
                      <a:gd name="connsiteX31" fmla="*/ 5588 w 73236"/>
                      <a:gd name="connsiteY31" fmla="*/ 48649 h 71849"/>
                      <a:gd name="connsiteX32" fmla="*/ 5808 w 73236"/>
                      <a:gd name="connsiteY32" fmla="*/ 49241 h 71849"/>
                      <a:gd name="connsiteX33" fmla="*/ 5023 w 73236"/>
                      <a:gd name="connsiteY33" fmla="*/ 50873 h 71849"/>
                      <a:gd name="connsiteX34" fmla="*/ 4621 w 73236"/>
                      <a:gd name="connsiteY34" fmla="*/ 50771 h 71849"/>
                      <a:gd name="connsiteX35" fmla="*/ 5534 w 73236"/>
                      <a:gd name="connsiteY35" fmla="*/ 51467 h 71849"/>
                      <a:gd name="connsiteX36" fmla="*/ 5497 w 73236"/>
                      <a:gd name="connsiteY36" fmla="*/ 51441 h 71849"/>
                      <a:gd name="connsiteX37" fmla="*/ 6904 w 73236"/>
                      <a:gd name="connsiteY37" fmla="*/ 51920 h 71849"/>
                      <a:gd name="connsiteX38" fmla="*/ 7013 w 73236"/>
                      <a:gd name="connsiteY38" fmla="*/ 50914 h 71849"/>
                      <a:gd name="connsiteX39" fmla="*/ 7050 w 73236"/>
                      <a:gd name="connsiteY39" fmla="*/ 52798 h 71849"/>
                      <a:gd name="connsiteX40" fmla="*/ 7926 w 73236"/>
                      <a:gd name="connsiteY40" fmla="*/ 51798 h 71849"/>
                      <a:gd name="connsiteX41" fmla="*/ 7908 w 73236"/>
                      <a:gd name="connsiteY41" fmla="*/ 53122 h 71849"/>
                      <a:gd name="connsiteX42" fmla="*/ 8273 w 73236"/>
                      <a:gd name="connsiteY42" fmla="*/ 52842 h 71849"/>
                      <a:gd name="connsiteX43" fmla="*/ 8255 w 73236"/>
                      <a:gd name="connsiteY43" fmla="*/ 54194 h 71849"/>
                      <a:gd name="connsiteX44" fmla="*/ 7598 w 73236"/>
                      <a:gd name="connsiteY44" fmla="*/ 54661 h 71849"/>
                      <a:gd name="connsiteX45" fmla="*/ 9296 w 73236"/>
                      <a:gd name="connsiteY45" fmla="*/ 53881 h 71849"/>
                      <a:gd name="connsiteX46" fmla="*/ 9095 w 73236"/>
                      <a:gd name="connsiteY46" fmla="*/ 55143 h 71849"/>
                      <a:gd name="connsiteX47" fmla="*/ 7835 w 73236"/>
                      <a:gd name="connsiteY47" fmla="*/ 55416 h 71849"/>
                      <a:gd name="connsiteX48" fmla="*/ 8346 w 73236"/>
                      <a:gd name="connsiteY48" fmla="*/ 56895 h 71849"/>
                      <a:gd name="connsiteX49" fmla="*/ 8511 w 73236"/>
                      <a:gd name="connsiteY49" fmla="*/ 56362 h 71849"/>
                      <a:gd name="connsiteX50" fmla="*/ 9862 w 73236"/>
                      <a:gd name="connsiteY50" fmla="*/ 56964 h 71849"/>
                      <a:gd name="connsiteX51" fmla="*/ 10355 w 73236"/>
                      <a:gd name="connsiteY51" fmla="*/ 58283 h 71849"/>
                      <a:gd name="connsiteX52" fmla="*/ 10976 w 73236"/>
                      <a:gd name="connsiteY52" fmla="*/ 59587 h 71849"/>
                      <a:gd name="connsiteX53" fmla="*/ 11634 w 73236"/>
                      <a:gd name="connsiteY53" fmla="*/ 59950 h 71849"/>
                      <a:gd name="connsiteX54" fmla="*/ 12693 w 73236"/>
                      <a:gd name="connsiteY54" fmla="*/ 59907 h 71849"/>
                      <a:gd name="connsiteX55" fmla="*/ 12127 w 73236"/>
                      <a:gd name="connsiteY55" fmla="*/ 60959 h 71849"/>
                      <a:gd name="connsiteX56" fmla="*/ 14081 w 73236"/>
                      <a:gd name="connsiteY56" fmla="*/ 62089 h 71849"/>
                      <a:gd name="connsiteX57" fmla="*/ 14264 w 73236"/>
                      <a:gd name="connsiteY57" fmla="*/ 61580 h 71849"/>
                      <a:gd name="connsiteX58" fmla="*/ 16419 w 73236"/>
                      <a:gd name="connsiteY58" fmla="*/ 64624 h 71849"/>
                      <a:gd name="connsiteX59" fmla="*/ 16748 w 73236"/>
                      <a:gd name="connsiteY59" fmla="*/ 63795 h 71849"/>
                      <a:gd name="connsiteX60" fmla="*/ 17916 w 73236"/>
                      <a:gd name="connsiteY60" fmla="*/ 64045 h 71849"/>
                      <a:gd name="connsiteX61" fmla="*/ 18300 w 73236"/>
                      <a:gd name="connsiteY61" fmla="*/ 64723 h 71849"/>
                      <a:gd name="connsiteX62" fmla="*/ 17989 w 73236"/>
                      <a:gd name="connsiteY62" fmla="*/ 64710 h 71849"/>
                      <a:gd name="connsiteX63" fmla="*/ 19724 w 73236"/>
                      <a:gd name="connsiteY63" fmla="*/ 66264 h 71849"/>
                      <a:gd name="connsiteX64" fmla="*/ 21442 w 73236"/>
                      <a:gd name="connsiteY64" fmla="*/ 68094 h 71849"/>
                      <a:gd name="connsiteX65" fmla="*/ 21569 w 73236"/>
                      <a:gd name="connsiteY65" fmla="*/ 66476 h 71849"/>
                      <a:gd name="connsiteX66" fmla="*/ 22975 w 73236"/>
                      <a:gd name="connsiteY66" fmla="*/ 67172 h 71849"/>
                      <a:gd name="connsiteX67" fmla="*/ 24491 w 73236"/>
                      <a:gd name="connsiteY67" fmla="*/ 67833 h 71849"/>
                      <a:gd name="connsiteX68" fmla="*/ 24400 w 73236"/>
                      <a:gd name="connsiteY68" fmla="*/ 67417 h 71849"/>
                      <a:gd name="connsiteX69" fmla="*/ 24838 w 73236"/>
                      <a:gd name="connsiteY69" fmla="*/ 68642 h 71849"/>
                      <a:gd name="connsiteX70" fmla="*/ 25459 w 73236"/>
                      <a:gd name="connsiteY70" fmla="*/ 67782 h 71849"/>
                      <a:gd name="connsiteX71" fmla="*/ 25423 w 73236"/>
                      <a:gd name="connsiteY71" fmla="*/ 68770 h 71849"/>
                      <a:gd name="connsiteX72" fmla="*/ 25697 w 73236"/>
                      <a:gd name="connsiteY72" fmla="*/ 67630 h 71849"/>
                      <a:gd name="connsiteX73" fmla="*/ 26464 w 73236"/>
                      <a:gd name="connsiteY73" fmla="*/ 68690 h 71849"/>
                      <a:gd name="connsiteX74" fmla="*/ 27286 w 73236"/>
                      <a:gd name="connsiteY74" fmla="*/ 69670 h 71849"/>
                      <a:gd name="connsiteX75" fmla="*/ 27998 w 73236"/>
                      <a:gd name="connsiteY75" fmla="*/ 67895 h 71849"/>
                      <a:gd name="connsiteX76" fmla="*/ 29368 w 73236"/>
                      <a:gd name="connsiteY76" fmla="*/ 68739 h 71849"/>
                      <a:gd name="connsiteX77" fmla="*/ 29368 w 73236"/>
                      <a:gd name="connsiteY77" fmla="*/ 68735 h 71849"/>
                      <a:gd name="connsiteX78" fmla="*/ 30153 w 73236"/>
                      <a:gd name="connsiteY78" fmla="*/ 68114 h 71849"/>
                      <a:gd name="connsiteX79" fmla="*/ 30555 w 73236"/>
                      <a:gd name="connsiteY79" fmla="*/ 69581 h 71849"/>
                      <a:gd name="connsiteX80" fmla="*/ 29715 w 73236"/>
                      <a:gd name="connsiteY80" fmla="*/ 69990 h 71849"/>
                      <a:gd name="connsiteX81" fmla="*/ 30829 w 73236"/>
                      <a:gd name="connsiteY81" fmla="*/ 70436 h 71849"/>
                      <a:gd name="connsiteX82" fmla="*/ 30427 w 73236"/>
                      <a:gd name="connsiteY82" fmla="*/ 69800 h 71849"/>
                      <a:gd name="connsiteX83" fmla="*/ 32071 w 73236"/>
                      <a:gd name="connsiteY83" fmla="*/ 70593 h 71849"/>
                      <a:gd name="connsiteX84" fmla="*/ 31651 w 73236"/>
                      <a:gd name="connsiteY84" fmla="*/ 71206 h 71849"/>
                      <a:gd name="connsiteX85" fmla="*/ 31961 w 73236"/>
                      <a:gd name="connsiteY85" fmla="*/ 71464 h 71849"/>
                      <a:gd name="connsiteX86" fmla="*/ 31980 w 73236"/>
                      <a:gd name="connsiteY86" fmla="*/ 71480 h 71849"/>
                      <a:gd name="connsiteX87" fmla="*/ 31852 w 73236"/>
                      <a:gd name="connsiteY87" fmla="*/ 71466 h 71849"/>
                      <a:gd name="connsiteX88" fmla="*/ 31669 w 73236"/>
                      <a:gd name="connsiteY88" fmla="*/ 71436 h 71849"/>
                      <a:gd name="connsiteX89" fmla="*/ 31669 w 73236"/>
                      <a:gd name="connsiteY89" fmla="*/ 71409 h 71849"/>
                      <a:gd name="connsiteX90" fmla="*/ 32162 w 73236"/>
                      <a:gd name="connsiteY90" fmla="*/ 70907 h 71849"/>
                      <a:gd name="connsiteX91" fmla="*/ 32290 w 73236"/>
                      <a:gd name="connsiteY91" fmla="*/ 70920 h 71849"/>
                      <a:gd name="connsiteX92" fmla="*/ 32253 w 73236"/>
                      <a:gd name="connsiteY92" fmla="*/ 71226 h 71849"/>
                      <a:gd name="connsiteX93" fmla="*/ 32253 w 73236"/>
                      <a:gd name="connsiteY93" fmla="*/ 71542 h 71849"/>
                      <a:gd name="connsiteX94" fmla="*/ 32308 w 73236"/>
                      <a:gd name="connsiteY94" fmla="*/ 71586 h 71849"/>
                      <a:gd name="connsiteX95" fmla="*/ 32436 w 73236"/>
                      <a:gd name="connsiteY95" fmla="*/ 71659 h 71849"/>
                      <a:gd name="connsiteX96" fmla="*/ 32564 w 73236"/>
                      <a:gd name="connsiteY96" fmla="*/ 71730 h 71849"/>
                      <a:gd name="connsiteX97" fmla="*/ 33313 w 73236"/>
                      <a:gd name="connsiteY97" fmla="*/ 69868 h 71849"/>
                      <a:gd name="connsiteX98" fmla="*/ 35194 w 73236"/>
                      <a:gd name="connsiteY98" fmla="*/ 70277 h 71849"/>
                      <a:gd name="connsiteX99" fmla="*/ 37039 w 73236"/>
                      <a:gd name="connsiteY99" fmla="*/ 71168 h 71849"/>
                      <a:gd name="connsiteX100" fmla="*/ 36838 w 73236"/>
                      <a:gd name="connsiteY100" fmla="*/ 70673 h 71849"/>
                      <a:gd name="connsiteX101" fmla="*/ 38646 w 73236"/>
                      <a:gd name="connsiteY101" fmla="*/ 71709 h 71849"/>
                      <a:gd name="connsiteX102" fmla="*/ 38299 w 73236"/>
                      <a:gd name="connsiteY102" fmla="*/ 70786 h 71849"/>
                      <a:gd name="connsiteX103" fmla="*/ 39102 w 73236"/>
                      <a:gd name="connsiteY103" fmla="*/ 71186 h 71849"/>
                      <a:gd name="connsiteX104" fmla="*/ 40015 w 73236"/>
                      <a:gd name="connsiteY104" fmla="*/ 71849 h 71849"/>
                      <a:gd name="connsiteX105" fmla="*/ 39997 w 73236"/>
                      <a:gd name="connsiteY105" fmla="*/ 70825 h 71849"/>
                      <a:gd name="connsiteX106" fmla="*/ 40509 w 73236"/>
                      <a:gd name="connsiteY106" fmla="*/ 71769 h 71849"/>
                      <a:gd name="connsiteX107" fmla="*/ 40709 w 73236"/>
                      <a:gd name="connsiteY107" fmla="*/ 68416 h 71849"/>
                      <a:gd name="connsiteX108" fmla="*/ 42335 w 73236"/>
                      <a:gd name="connsiteY108" fmla="*/ 71080 h 71849"/>
                      <a:gd name="connsiteX109" fmla="*/ 42006 w 73236"/>
                      <a:gd name="connsiteY109" fmla="*/ 70921 h 71849"/>
                      <a:gd name="connsiteX110" fmla="*/ 42755 w 73236"/>
                      <a:gd name="connsiteY110" fmla="*/ 71329 h 71849"/>
                      <a:gd name="connsiteX111" fmla="*/ 42353 w 73236"/>
                      <a:gd name="connsiteY111" fmla="*/ 70932 h 71849"/>
                      <a:gd name="connsiteX112" fmla="*/ 42956 w 73236"/>
                      <a:gd name="connsiteY112" fmla="*/ 71104 h 71849"/>
                      <a:gd name="connsiteX113" fmla="*/ 43540 w 73236"/>
                      <a:gd name="connsiteY113" fmla="*/ 71102 h 71849"/>
                      <a:gd name="connsiteX114" fmla="*/ 44691 w 73236"/>
                      <a:gd name="connsiteY114" fmla="*/ 70874 h 71849"/>
                      <a:gd name="connsiteX115" fmla="*/ 47156 w 73236"/>
                      <a:gd name="connsiteY115" fmla="*/ 70483 h 71849"/>
                      <a:gd name="connsiteX116" fmla="*/ 46481 w 73236"/>
                      <a:gd name="connsiteY116" fmla="*/ 69658 h 71849"/>
                      <a:gd name="connsiteX117" fmla="*/ 48654 w 73236"/>
                      <a:gd name="connsiteY117" fmla="*/ 69360 h 71849"/>
                      <a:gd name="connsiteX118" fmla="*/ 49859 w 73236"/>
                      <a:gd name="connsiteY118" fmla="*/ 69610 h 71849"/>
                      <a:gd name="connsiteX119" fmla="*/ 51175 w 73236"/>
                      <a:gd name="connsiteY119" fmla="*/ 69672 h 71849"/>
                      <a:gd name="connsiteX120" fmla="*/ 49951 w 73236"/>
                      <a:gd name="connsiteY120" fmla="*/ 69152 h 71849"/>
                      <a:gd name="connsiteX121" fmla="*/ 48672 w 73236"/>
                      <a:gd name="connsiteY121" fmla="*/ 68659 h 71849"/>
                      <a:gd name="connsiteX122" fmla="*/ 49348 w 73236"/>
                      <a:gd name="connsiteY122" fmla="*/ 68582 h 71849"/>
                      <a:gd name="connsiteX123" fmla="*/ 50024 w 73236"/>
                      <a:gd name="connsiteY123" fmla="*/ 68463 h 71849"/>
                      <a:gd name="connsiteX124" fmla="*/ 51430 w 73236"/>
                      <a:gd name="connsiteY124" fmla="*/ 68266 h 71849"/>
                      <a:gd name="connsiteX125" fmla="*/ 52965 w 73236"/>
                      <a:gd name="connsiteY125" fmla="*/ 68116 h 71849"/>
                      <a:gd name="connsiteX126" fmla="*/ 54535 w 73236"/>
                      <a:gd name="connsiteY126" fmla="*/ 67897 h 71849"/>
                      <a:gd name="connsiteX127" fmla="*/ 55393 w 73236"/>
                      <a:gd name="connsiteY127" fmla="*/ 66589 h 71849"/>
                      <a:gd name="connsiteX128" fmla="*/ 56727 w 73236"/>
                      <a:gd name="connsiteY128" fmla="*/ 65356 h 71849"/>
                      <a:gd name="connsiteX129" fmla="*/ 58389 w 73236"/>
                      <a:gd name="connsiteY129" fmla="*/ 65616 h 71849"/>
                      <a:gd name="connsiteX130" fmla="*/ 57859 w 73236"/>
                      <a:gd name="connsiteY130" fmla="*/ 64476 h 71849"/>
                      <a:gd name="connsiteX131" fmla="*/ 59192 w 73236"/>
                      <a:gd name="connsiteY131" fmla="*/ 62644 h 71849"/>
                      <a:gd name="connsiteX132" fmla="*/ 61220 w 73236"/>
                      <a:gd name="connsiteY132" fmla="*/ 62270 h 71849"/>
                      <a:gd name="connsiteX133" fmla="*/ 62845 w 73236"/>
                      <a:gd name="connsiteY133" fmla="*/ 60323 h 71849"/>
                      <a:gd name="connsiteX134" fmla="*/ 64251 w 73236"/>
                      <a:gd name="connsiteY134" fmla="*/ 60000 h 71849"/>
                      <a:gd name="connsiteX135" fmla="*/ 63978 w 73236"/>
                      <a:gd name="connsiteY135" fmla="*/ 59927 h 71849"/>
                      <a:gd name="connsiteX136" fmla="*/ 65183 w 73236"/>
                      <a:gd name="connsiteY136" fmla="*/ 58798 h 71849"/>
                      <a:gd name="connsiteX137" fmla="*/ 64580 w 73236"/>
                      <a:gd name="connsiteY137" fmla="*/ 57910 h 71849"/>
                      <a:gd name="connsiteX138" fmla="*/ 66297 w 73236"/>
                      <a:gd name="connsiteY138" fmla="*/ 56734 h 71849"/>
                      <a:gd name="connsiteX139" fmla="*/ 65548 w 73236"/>
                      <a:gd name="connsiteY139" fmla="*/ 56696 h 71849"/>
                      <a:gd name="connsiteX140" fmla="*/ 67996 w 73236"/>
                      <a:gd name="connsiteY140" fmla="*/ 53704 h 71849"/>
                      <a:gd name="connsiteX141" fmla="*/ 68909 w 73236"/>
                      <a:gd name="connsiteY141" fmla="*/ 51964 h 71849"/>
                      <a:gd name="connsiteX142" fmla="*/ 69529 w 73236"/>
                      <a:gd name="connsiteY142" fmla="*/ 51169 h 71849"/>
                      <a:gd name="connsiteX143" fmla="*/ 70315 w 73236"/>
                      <a:gd name="connsiteY143" fmla="*/ 50435 h 71849"/>
                      <a:gd name="connsiteX144" fmla="*/ 69018 w 73236"/>
                      <a:gd name="connsiteY144" fmla="*/ 50388 h 71849"/>
                      <a:gd name="connsiteX145" fmla="*/ 71557 w 73236"/>
                      <a:gd name="connsiteY145" fmla="*/ 48852 h 71849"/>
                      <a:gd name="connsiteX146" fmla="*/ 71776 w 73236"/>
                      <a:gd name="connsiteY146" fmla="*/ 47493 h 71849"/>
                      <a:gd name="connsiteX147" fmla="*/ 71940 w 73236"/>
                      <a:gd name="connsiteY147" fmla="*/ 45997 h 71849"/>
                      <a:gd name="connsiteX148" fmla="*/ 72068 w 73236"/>
                      <a:gd name="connsiteY148" fmla="*/ 44525 h 71849"/>
                      <a:gd name="connsiteX149" fmla="*/ 72068 w 73236"/>
                      <a:gd name="connsiteY149" fmla="*/ 43802 h 71849"/>
                      <a:gd name="connsiteX150" fmla="*/ 71940 w 73236"/>
                      <a:gd name="connsiteY150" fmla="*/ 43444 h 71849"/>
                      <a:gd name="connsiteX151" fmla="*/ 71849 w 73236"/>
                      <a:gd name="connsiteY151" fmla="*/ 43142 h 71849"/>
                      <a:gd name="connsiteX152" fmla="*/ 71721 w 73236"/>
                      <a:gd name="connsiteY152" fmla="*/ 40806 h 71849"/>
                      <a:gd name="connsiteX153" fmla="*/ 71740 w 73236"/>
                      <a:gd name="connsiteY153" fmla="*/ 40237 h 71849"/>
                      <a:gd name="connsiteX154" fmla="*/ 71648 w 73236"/>
                      <a:gd name="connsiteY154" fmla="*/ 39870 h 71849"/>
                      <a:gd name="connsiteX155" fmla="*/ 71465 w 73236"/>
                      <a:gd name="connsiteY155" fmla="*/ 39691 h 71849"/>
                      <a:gd name="connsiteX156" fmla="*/ 71484 w 73236"/>
                      <a:gd name="connsiteY156" fmla="*/ 39373 h 71849"/>
                      <a:gd name="connsiteX157" fmla="*/ 71940 w 73236"/>
                      <a:gd name="connsiteY157" fmla="*/ 38140 h 71849"/>
                      <a:gd name="connsiteX158" fmla="*/ 73036 w 73236"/>
                      <a:gd name="connsiteY158" fmla="*/ 38399 h 71849"/>
                      <a:gd name="connsiteX159" fmla="*/ 72580 w 73236"/>
                      <a:gd name="connsiteY159" fmla="*/ 37587 h 71849"/>
                      <a:gd name="connsiteX160" fmla="*/ 73237 w 73236"/>
                      <a:gd name="connsiteY160" fmla="*/ 37707 h 71849"/>
                      <a:gd name="connsiteX161" fmla="*/ 72707 w 73236"/>
                      <a:gd name="connsiteY161" fmla="*/ 36304 h 71849"/>
                      <a:gd name="connsiteX162" fmla="*/ 72835 w 73236"/>
                      <a:gd name="connsiteY162" fmla="*/ 34695 h 71849"/>
                      <a:gd name="connsiteX163" fmla="*/ 72762 w 73236"/>
                      <a:gd name="connsiteY163" fmla="*/ 33161 h 71849"/>
                      <a:gd name="connsiteX164" fmla="*/ 72360 w 73236"/>
                      <a:gd name="connsiteY164" fmla="*/ 32553 h 71849"/>
                      <a:gd name="connsiteX165" fmla="*/ 71502 w 73236"/>
                      <a:gd name="connsiteY165" fmla="*/ 32139 h 71849"/>
                      <a:gd name="connsiteX166" fmla="*/ 71411 w 73236"/>
                      <a:gd name="connsiteY166" fmla="*/ 30119 h 71849"/>
                      <a:gd name="connsiteX167" fmla="*/ 71210 w 73236"/>
                      <a:gd name="connsiteY167" fmla="*/ 29096 h 71849"/>
                      <a:gd name="connsiteX168" fmla="*/ 71557 w 73236"/>
                      <a:gd name="connsiteY168" fmla="*/ 27774 h 71849"/>
                      <a:gd name="connsiteX169" fmla="*/ 70278 w 73236"/>
                      <a:gd name="connsiteY169" fmla="*/ 27969 h 71849"/>
                      <a:gd name="connsiteX170" fmla="*/ 70571 w 73236"/>
                      <a:gd name="connsiteY170" fmla="*/ 27054 h 71849"/>
                      <a:gd name="connsiteX171" fmla="*/ 70863 w 73236"/>
                      <a:gd name="connsiteY171" fmla="*/ 26119 h 71849"/>
                      <a:gd name="connsiteX172" fmla="*/ 71082 w 73236"/>
                      <a:gd name="connsiteY172" fmla="*/ 25469 h 71849"/>
                      <a:gd name="connsiteX173" fmla="*/ 70881 w 73236"/>
                      <a:gd name="connsiteY173" fmla="*/ 24767 h 71849"/>
                      <a:gd name="connsiteX174" fmla="*/ 69676 w 73236"/>
                      <a:gd name="connsiteY174" fmla="*/ 23487 h 71849"/>
                      <a:gd name="connsiteX175" fmla="*/ 67868 w 73236"/>
                      <a:gd name="connsiteY175" fmla="*/ 20760 h 71849"/>
                      <a:gd name="connsiteX176" fmla="*/ 67813 w 73236"/>
                      <a:gd name="connsiteY176" fmla="*/ 20879 h 71849"/>
                      <a:gd name="connsiteX177" fmla="*/ 66753 w 73236"/>
                      <a:gd name="connsiteY177" fmla="*/ 20653 h 71849"/>
                      <a:gd name="connsiteX178" fmla="*/ 67666 w 73236"/>
                      <a:gd name="connsiteY178" fmla="*/ 20523 h 71849"/>
                      <a:gd name="connsiteX179" fmla="*/ 67594 w 73236"/>
                      <a:gd name="connsiteY179" fmla="*/ 19325 h 71849"/>
                      <a:gd name="connsiteX180" fmla="*/ 67411 w 73236"/>
                      <a:gd name="connsiteY180" fmla="*/ 18501 h 71849"/>
                      <a:gd name="connsiteX181" fmla="*/ 66772 w 73236"/>
                      <a:gd name="connsiteY181" fmla="*/ 16950 h 71849"/>
                      <a:gd name="connsiteX182" fmla="*/ 65165 w 73236"/>
                      <a:gd name="connsiteY182" fmla="*/ 17248 h 71849"/>
                      <a:gd name="connsiteX183" fmla="*/ 66078 w 73236"/>
                      <a:gd name="connsiteY183" fmla="*/ 15920 h 71849"/>
                      <a:gd name="connsiteX184" fmla="*/ 63338 w 73236"/>
                      <a:gd name="connsiteY184" fmla="*/ 13972 h 71849"/>
                      <a:gd name="connsiteX185" fmla="*/ 63995 w 73236"/>
                      <a:gd name="connsiteY185" fmla="*/ 12217 h 71849"/>
                      <a:gd name="connsiteX186" fmla="*/ 62991 w 73236"/>
                      <a:gd name="connsiteY186" fmla="*/ 10719 h 71849"/>
                      <a:gd name="connsiteX187" fmla="*/ 62498 w 73236"/>
                      <a:gd name="connsiteY187" fmla="*/ 9948 h 71849"/>
                      <a:gd name="connsiteX188" fmla="*/ 61731 w 73236"/>
                      <a:gd name="connsiteY188" fmla="*/ 9146 h 71849"/>
                      <a:gd name="connsiteX189" fmla="*/ 61439 w 73236"/>
                      <a:gd name="connsiteY189" fmla="*/ 9378 h 71849"/>
                      <a:gd name="connsiteX190" fmla="*/ 60215 w 73236"/>
                      <a:gd name="connsiteY190" fmla="*/ 8118 h 71849"/>
                      <a:gd name="connsiteX191" fmla="*/ 59685 w 73236"/>
                      <a:gd name="connsiteY191" fmla="*/ 8997 h 71849"/>
                      <a:gd name="connsiteX192" fmla="*/ 59412 w 73236"/>
                      <a:gd name="connsiteY192" fmla="*/ 8178 h 71849"/>
                      <a:gd name="connsiteX193" fmla="*/ 58224 w 73236"/>
                      <a:gd name="connsiteY193" fmla="*/ 9492 h 71849"/>
                      <a:gd name="connsiteX194" fmla="*/ 58991 w 73236"/>
                      <a:gd name="connsiteY194" fmla="*/ 8363 h 71849"/>
                      <a:gd name="connsiteX195" fmla="*/ 58078 w 73236"/>
                      <a:gd name="connsiteY195" fmla="*/ 9177 h 71849"/>
                      <a:gd name="connsiteX196" fmla="*/ 59247 w 73236"/>
                      <a:gd name="connsiteY196" fmla="*/ 7726 h 71849"/>
                      <a:gd name="connsiteX197" fmla="*/ 57439 w 73236"/>
                      <a:gd name="connsiteY197" fmla="*/ 6034 h 71849"/>
                      <a:gd name="connsiteX198" fmla="*/ 55540 w 73236"/>
                      <a:gd name="connsiteY198" fmla="*/ 4657 h 71849"/>
                      <a:gd name="connsiteX199" fmla="*/ 55266 w 73236"/>
                      <a:gd name="connsiteY199" fmla="*/ 5406 h 71849"/>
                      <a:gd name="connsiteX200" fmla="*/ 53019 w 73236"/>
                      <a:gd name="connsiteY200" fmla="*/ 4542 h 71849"/>
                      <a:gd name="connsiteX201" fmla="*/ 53366 w 73236"/>
                      <a:gd name="connsiteY201" fmla="*/ 3700 h 71849"/>
                      <a:gd name="connsiteX202" fmla="*/ 52362 w 73236"/>
                      <a:gd name="connsiteY202" fmla="*/ 3578 h 71849"/>
                      <a:gd name="connsiteX203" fmla="*/ 52417 w 73236"/>
                      <a:gd name="connsiteY203" fmla="*/ 4392 h 71849"/>
                      <a:gd name="connsiteX204" fmla="*/ 51759 w 73236"/>
                      <a:gd name="connsiteY204" fmla="*/ 3532 h 71849"/>
                      <a:gd name="connsiteX205" fmla="*/ 51083 w 73236"/>
                      <a:gd name="connsiteY205" fmla="*/ 2663 h 71849"/>
                      <a:gd name="connsiteX206" fmla="*/ 49987 w 73236"/>
                      <a:gd name="connsiteY206" fmla="*/ 3366 h 71849"/>
                      <a:gd name="connsiteX207" fmla="*/ 48672 w 73236"/>
                      <a:gd name="connsiteY207" fmla="*/ 3165 h 71849"/>
                      <a:gd name="connsiteX208" fmla="*/ 49348 w 73236"/>
                      <a:gd name="connsiteY208" fmla="*/ 2530 h 71849"/>
                      <a:gd name="connsiteX209" fmla="*/ 48965 w 73236"/>
                      <a:gd name="connsiteY209" fmla="*/ 2069 h 71849"/>
                      <a:gd name="connsiteX210" fmla="*/ 48106 w 73236"/>
                      <a:gd name="connsiteY210" fmla="*/ 3202 h 71849"/>
                      <a:gd name="connsiteX211" fmla="*/ 47960 w 73236"/>
                      <a:gd name="connsiteY211" fmla="*/ 2509 h 71849"/>
                      <a:gd name="connsiteX212" fmla="*/ 47796 w 73236"/>
                      <a:gd name="connsiteY212" fmla="*/ 1812 h 71849"/>
                      <a:gd name="connsiteX213" fmla="*/ 47412 w 73236"/>
                      <a:gd name="connsiteY213" fmla="*/ 2882 h 71849"/>
                      <a:gd name="connsiteX214" fmla="*/ 46700 w 73236"/>
                      <a:gd name="connsiteY214" fmla="*/ 970 h 71849"/>
                      <a:gd name="connsiteX215" fmla="*/ 43595 w 73236"/>
                      <a:gd name="connsiteY215" fmla="*/ 2425 h 71849"/>
                      <a:gd name="connsiteX216" fmla="*/ 43394 w 73236"/>
                      <a:gd name="connsiteY216" fmla="*/ 1415 h 71849"/>
                      <a:gd name="connsiteX217" fmla="*/ 43084 w 73236"/>
                      <a:gd name="connsiteY217" fmla="*/ 1249 h 71849"/>
                      <a:gd name="connsiteX218" fmla="*/ 42755 w 73236"/>
                      <a:gd name="connsiteY218" fmla="*/ 1231 h 71849"/>
                      <a:gd name="connsiteX219" fmla="*/ 41805 w 73236"/>
                      <a:gd name="connsiteY219" fmla="*/ 541 h 71849"/>
                      <a:gd name="connsiteX220" fmla="*/ 39924 w 73236"/>
                      <a:gd name="connsiteY220" fmla="*/ 1099 h 71849"/>
                      <a:gd name="connsiteX221" fmla="*/ 38664 w 73236"/>
                      <a:gd name="connsiteY221" fmla="*/ 1121 h 71849"/>
                      <a:gd name="connsiteX222" fmla="*/ 38664 w 73236"/>
                      <a:gd name="connsiteY222" fmla="*/ 482 h 71849"/>
                      <a:gd name="connsiteX223" fmla="*/ 39851 w 73236"/>
                      <a:gd name="connsiteY223" fmla="*/ 482 h 71849"/>
                      <a:gd name="connsiteX224" fmla="*/ 39687 w 73236"/>
                      <a:gd name="connsiteY224" fmla="*/ 482 h 71849"/>
                      <a:gd name="connsiteX225" fmla="*/ 39669 w 73236"/>
                      <a:gd name="connsiteY225" fmla="*/ 482 h 71849"/>
                      <a:gd name="connsiteX226" fmla="*/ 39614 w 73236"/>
                      <a:gd name="connsiteY226" fmla="*/ 849 h 71849"/>
                      <a:gd name="connsiteX227" fmla="*/ 39504 w 73236"/>
                      <a:gd name="connsiteY227" fmla="*/ 1127 h 71849"/>
                      <a:gd name="connsiteX228" fmla="*/ 39303 w 73236"/>
                      <a:gd name="connsiteY228" fmla="*/ 1174 h 71849"/>
                      <a:gd name="connsiteX229" fmla="*/ 38919 w 73236"/>
                      <a:gd name="connsiteY229" fmla="*/ 1187 h 71849"/>
                      <a:gd name="connsiteX230" fmla="*/ 35796 w 73236"/>
                      <a:gd name="connsiteY230" fmla="*/ 1178 h 71849"/>
                      <a:gd name="connsiteX231" fmla="*/ 35961 w 73236"/>
                      <a:gd name="connsiteY231" fmla="*/ 1366 h 71849"/>
                      <a:gd name="connsiteX232" fmla="*/ 33952 w 73236"/>
                      <a:gd name="connsiteY232" fmla="*/ 248 h 71849"/>
                      <a:gd name="connsiteX233" fmla="*/ 34208 w 73236"/>
                      <a:gd name="connsiteY233" fmla="*/ 557 h 71849"/>
                      <a:gd name="connsiteX234" fmla="*/ 33167 w 73236"/>
                      <a:gd name="connsiteY234" fmla="*/ 1101 h 71849"/>
                      <a:gd name="connsiteX235" fmla="*/ 32564 w 73236"/>
                      <a:gd name="connsiteY235" fmla="*/ 1134 h 71849"/>
                      <a:gd name="connsiteX236" fmla="*/ 31943 w 73236"/>
                      <a:gd name="connsiteY236" fmla="*/ 1098 h 71849"/>
                      <a:gd name="connsiteX237" fmla="*/ 29496 w 73236"/>
                      <a:gd name="connsiteY237" fmla="*/ 256 h 71849"/>
                      <a:gd name="connsiteX238" fmla="*/ 29404 w 73236"/>
                      <a:gd name="connsiteY238" fmla="*/ 1229 h 71849"/>
                      <a:gd name="connsiteX239" fmla="*/ 28838 w 73236"/>
                      <a:gd name="connsiteY239" fmla="*/ 188 h 71849"/>
                      <a:gd name="connsiteX240" fmla="*/ 28856 w 73236"/>
                      <a:gd name="connsiteY240" fmla="*/ 900 h 71849"/>
                      <a:gd name="connsiteX241" fmla="*/ 27980 w 73236"/>
                      <a:gd name="connsiteY241" fmla="*/ 0 h 71849"/>
                      <a:gd name="connsiteX242" fmla="*/ 25514 w 73236"/>
                      <a:gd name="connsiteY242" fmla="*/ 1616 h 71849"/>
                      <a:gd name="connsiteX243" fmla="*/ 22848 w 73236"/>
                      <a:gd name="connsiteY243" fmla="*/ 2498 h 71849"/>
                      <a:gd name="connsiteX244" fmla="*/ 23250 w 73236"/>
                      <a:gd name="connsiteY244" fmla="*/ 3574 h 71849"/>
                      <a:gd name="connsiteX245" fmla="*/ 21094 w 73236"/>
                      <a:gd name="connsiteY245" fmla="*/ 3768 h 71849"/>
                      <a:gd name="connsiteX246" fmla="*/ 18994 w 73236"/>
                      <a:gd name="connsiteY246" fmla="*/ 4044 h 71849"/>
                      <a:gd name="connsiteX247" fmla="*/ 19469 w 73236"/>
                      <a:gd name="connsiteY247" fmla="*/ 5212 h 71849"/>
                      <a:gd name="connsiteX248" fmla="*/ 18044 w 73236"/>
                      <a:gd name="connsiteY248" fmla="*/ 5116 h 71849"/>
                      <a:gd name="connsiteX249" fmla="*/ 19012 w 73236"/>
                      <a:gd name="connsiteY249" fmla="*/ 5286 h 71849"/>
                      <a:gd name="connsiteX250" fmla="*/ 16802 w 73236"/>
                      <a:gd name="connsiteY250" fmla="*/ 5342 h 71849"/>
                      <a:gd name="connsiteX251" fmla="*/ 17807 w 73236"/>
                      <a:gd name="connsiteY251" fmla="*/ 6390 h 71849"/>
                      <a:gd name="connsiteX252" fmla="*/ 15780 w 73236"/>
                      <a:gd name="connsiteY252" fmla="*/ 5771 h 71849"/>
                      <a:gd name="connsiteX253" fmla="*/ 15158 w 73236"/>
                      <a:gd name="connsiteY253" fmla="*/ 6944 h 71849"/>
                      <a:gd name="connsiteX254" fmla="*/ 14483 w 73236"/>
                      <a:gd name="connsiteY254" fmla="*/ 8551 h 71849"/>
                      <a:gd name="connsiteX255" fmla="*/ 13278 w 73236"/>
                      <a:gd name="connsiteY255" fmla="*/ 7300 h 71849"/>
                      <a:gd name="connsiteX256" fmla="*/ 12163 w 73236"/>
                      <a:gd name="connsiteY256" fmla="*/ 8051 h 71849"/>
                      <a:gd name="connsiteX257" fmla="*/ 11049 w 73236"/>
                      <a:gd name="connsiteY257" fmla="*/ 8847 h 71849"/>
                      <a:gd name="connsiteX258" fmla="*/ 12328 w 73236"/>
                      <a:gd name="connsiteY258" fmla="*/ 10365 h 71849"/>
                      <a:gd name="connsiteX259" fmla="*/ 12693 w 73236"/>
                      <a:gd name="connsiteY259" fmla="*/ 9391 h 71849"/>
                      <a:gd name="connsiteX260" fmla="*/ 14136 w 73236"/>
                      <a:gd name="connsiteY260" fmla="*/ 10166 h 71849"/>
                      <a:gd name="connsiteX261" fmla="*/ 11725 w 73236"/>
                      <a:gd name="connsiteY261" fmla="*/ 10830 h 71849"/>
                      <a:gd name="connsiteX262" fmla="*/ 13077 w 73236"/>
                      <a:gd name="connsiteY262" fmla="*/ 11486 h 71849"/>
                      <a:gd name="connsiteX263" fmla="*/ 12529 w 73236"/>
                      <a:gd name="connsiteY263" fmla="*/ 11460 h 71849"/>
                      <a:gd name="connsiteX264" fmla="*/ 13205 w 73236"/>
                      <a:gd name="connsiteY264" fmla="*/ 11674 h 71849"/>
                      <a:gd name="connsiteX265" fmla="*/ 12620 w 73236"/>
                      <a:gd name="connsiteY265" fmla="*/ 12237 h 71849"/>
                      <a:gd name="connsiteX266" fmla="*/ 11396 w 73236"/>
                      <a:gd name="connsiteY266" fmla="*/ 10816 h 71849"/>
                      <a:gd name="connsiteX267" fmla="*/ 11561 w 73236"/>
                      <a:gd name="connsiteY267" fmla="*/ 11126 h 71849"/>
                      <a:gd name="connsiteX268" fmla="*/ 8620 w 73236"/>
                      <a:gd name="connsiteY268" fmla="*/ 12206 h 71849"/>
                      <a:gd name="connsiteX269" fmla="*/ 9040 w 73236"/>
                      <a:gd name="connsiteY269" fmla="*/ 12607 h 71849"/>
                      <a:gd name="connsiteX270" fmla="*/ 8054 w 73236"/>
                      <a:gd name="connsiteY270" fmla="*/ 12759 h 71849"/>
                      <a:gd name="connsiteX271" fmla="*/ 6794 w 73236"/>
                      <a:gd name="connsiteY271" fmla="*/ 12880 h 71849"/>
                      <a:gd name="connsiteX272" fmla="*/ 7616 w 73236"/>
                      <a:gd name="connsiteY272" fmla="*/ 14598 h 71849"/>
                      <a:gd name="connsiteX273" fmla="*/ 5552 w 73236"/>
                      <a:gd name="connsiteY273" fmla="*/ 13813 h 71849"/>
                      <a:gd name="connsiteX274" fmla="*/ 6739 w 73236"/>
                      <a:gd name="connsiteY274" fmla="*/ 14235 h 71849"/>
                      <a:gd name="connsiteX275" fmla="*/ 7031 w 73236"/>
                      <a:gd name="connsiteY275" fmla="*/ 15751 h 71849"/>
                      <a:gd name="connsiteX276" fmla="*/ 5315 w 73236"/>
                      <a:gd name="connsiteY276" fmla="*/ 15734 h 71849"/>
                      <a:gd name="connsiteX277" fmla="*/ 6283 w 73236"/>
                      <a:gd name="connsiteY277" fmla="*/ 17250 h 71849"/>
                      <a:gd name="connsiteX278" fmla="*/ 3927 w 73236"/>
                      <a:gd name="connsiteY278" fmla="*/ 16967 h 71849"/>
                      <a:gd name="connsiteX279" fmla="*/ 6648 w 73236"/>
                      <a:gd name="connsiteY279" fmla="*/ 18360 h 71849"/>
                      <a:gd name="connsiteX280" fmla="*/ 3580 w 73236"/>
                      <a:gd name="connsiteY280" fmla="*/ 18247 h 71849"/>
                      <a:gd name="connsiteX281" fmla="*/ 3963 w 73236"/>
                      <a:gd name="connsiteY281" fmla="*/ 19728 h 71849"/>
                      <a:gd name="connsiteX282" fmla="*/ 4383 w 73236"/>
                      <a:gd name="connsiteY282" fmla="*/ 19648 h 71849"/>
                      <a:gd name="connsiteX283" fmla="*/ 3105 w 73236"/>
                      <a:gd name="connsiteY283" fmla="*/ 20932 h 71849"/>
                      <a:gd name="connsiteX284" fmla="*/ 1442 w 73236"/>
                      <a:gd name="connsiteY284" fmla="*/ 21754 h 71849"/>
                      <a:gd name="connsiteX285" fmla="*/ 3013 w 73236"/>
                      <a:gd name="connsiteY285" fmla="*/ 23874 h 71849"/>
                      <a:gd name="connsiteX286" fmla="*/ 1315 w 73236"/>
                      <a:gd name="connsiteY286" fmla="*/ 24592 h 71849"/>
                      <a:gd name="connsiteX287" fmla="*/ 2009 w 73236"/>
                      <a:gd name="connsiteY287" fmla="*/ 25421 h 71849"/>
                      <a:gd name="connsiteX288" fmla="*/ 2173 w 73236"/>
                      <a:gd name="connsiteY288" fmla="*/ 26493 h 71849"/>
                      <a:gd name="connsiteX289" fmla="*/ 694 w 73236"/>
                      <a:gd name="connsiteY289" fmla="*/ 27719 h 71849"/>
                      <a:gd name="connsiteX290" fmla="*/ 1644 w 73236"/>
                      <a:gd name="connsiteY290" fmla="*/ 27658 h 71849"/>
                      <a:gd name="connsiteX291" fmla="*/ 2173 w 73236"/>
                      <a:gd name="connsiteY291" fmla="*/ 28626 h 71849"/>
                      <a:gd name="connsiteX292" fmla="*/ 128 w 73236"/>
                      <a:gd name="connsiteY292" fmla="*/ 28586 h 71849"/>
                      <a:gd name="connsiteX293" fmla="*/ 785 w 73236"/>
                      <a:gd name="connsiteY293" fmla="*/ 28995 h 71849"/>
                      <a:gd name="connsiteX294" fmla="*/ 1753 w 73236"/>
                      <a:gd name="connsiteY294" fmla="*/ 29065 h 71849"/>
                      <a:gd name="connsiteX295" fmla="*/ 0 w 73236"/>
                      <a:gd name="connsiteY295" fmla="*/ 29609 h 71849"/>
                      <a:gd name="connsiteX296" fmla="*/ 858 w 73236"/>
                      <a:gd name="connsiteY296" fmla="*/ 30091 h 71849"/>
                      <a:gd name="connsiteX297" fmla="*/ 310 w 73236"/>
                      <a:gd name="connsiteY297" fmla="*/ 30946 h 71849"/>
                      <a:gd name="connsiteX298" fmla="*/ 23359 w 73236"/>
                      <a:gd name="connsiteY298" fmla="*/ 3897 h 71849"/>
                      <a:gd name="connsiteX299" fmla="*/ 22939 w 73236"/>
                      <a:gd name="connsiteY299" fmla="*/ 3963 h 71849"/>
                      <a:gd name="connsiteX300" fmla="*/ 23341 w 73236"/>
                      <a:gd name="connsiteY300" fmla="*/ 3879 h 71849"/>
                      <a:gd name="connsiteX301" fmla="*/ 23359 w 73236"/>
                      <a:gd name="connsiteY301" fmla="*/ 3897 h 71849"/>
                      <a:gd name="connsiteX302" fmla="*/ 24911 w 73236"/>
                      <a:gd name="connsiteY302" fmla="*/ 3359 h 71849"/>
                      <a:gd name="connsiteX303" fmla="*/ 24656 w 73236"/>
                      <a:gd name="connsiteY303" fmla="*/ 4246 h 71849"/>
                      <a:gd name="connsiteX304" fmla="*/ 24254 w 73236"/>
                      <a:gd name="connsiteY304" fmla="*/ 3636 h 71849"/>
                      <a:gd name="connsiteX305" fmla="*/ 24911 w 73236"/>
                      <a:gd name="connsiteY305" fmla="*/ 3359 h 71849"/>
                      <a:gd name="connsiteX306" fmla="*/ 11250 w 73236"/>
                      <a:gd name="connsiteY306" fmla="*/ 56248 h 71849"/>
                      <a:gd name="connsiteX307" fmla="*/ 11579 w 73236"/>
                      <a:gd name="connsiteY307" fmla="*/ 56634 h 71849"/>
                      <a:gd name="connsiteX308" fmla="*/ 10903 w 73236"/>
                      <a:gd name="connsiteY308" fmla="*/ 57176 h 71849"/>
                      <a:gd name="connsiteX309" fmla="*/ 11250 w 73236"/>
                      <a:gd name="connsiteY309" fmla="*/ 56248 h 71849"/>
                      <a:gd name="connsiteX310" fmla="*/ 4767 w 73236"/>
                      <a:gd name="connsiteY310" fmla="*/ 42710 h 71849"/>
                      <a:gd name="connsiteX311" fmla="*/ 4913 w 73236"/>
                      <a:gd name="connsiteY311" fmla="*/ 43292 h 71849"/>
                      <a:gd name="connsiteX312" fmla="*/ 4018 w 73236"/>
                      <a:gd name="connsiteY312" fmla="*/ 43287 h 71849"/>
                      <a:gd name="connsiteX313" fmla="*/ 4767 w 73236"/>
                      <a:gd name="connsiteY313" fmla="*/ 42710 h 71849"/>
                      <a:gd name="connsiteX314" fmla="*/ 4182 w 73236"/>
                      <a:gd name="connsiteY314" fmla="*/ 38589 h 71849"/>
                      <a:gd name="connsiteX315" fmla="*/ 4237 w 73236"/>
                      <a:gd name="connsiteY315" fmla="*/ 39309 h 71849"/>
                      <a:gd name="connsiteX316" fmla="*/ 3251 w 73236"/>
                      <a:gd name="connsiteY316" fmla="*/ 39261 h 71849"/>
                      <a:gd name="connsiteX317" fmla="*/ 3872 w 73236"/>
                      <a:gd name="connsiteY317" fmla="*/ 38816 h 71849"/>
                      <a:gd name="connsiteX318" fmla="*/ 4182 w 73236"/>
                      <a:gd name="connsiteY318" fmla="*/ 38589 h 7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</a:cxnLst>
                    <a:rect l="l" t="t" r="r" b="b"/>
                    <a:pathLst>
                      <a:path w="73236" h="71849">
                        <a:moveTo>
                          <a:pt x="310" y="30946"/>
                        </a:moveTo>
                        <a:lnTo>
                          <a:pt x="475" y="30272"/>
                        </a:lnTo>
                        <a:lnTo>
                          <a:pt x="1242" y="30661"/>
                        </a:lnTo>
                        <a:lnTo>
                          <a:pt x="91" y="31311"/>
                        </a:lnTo>
                        <a:cubicBezTo>
                          <a:pt x="1022" y="32577"/>
                          <a:pt x="2666" y="32577"/>
                          <a:pt x="4273" y="32719"/>
                        </a:cubicBezTo>
                        <a:cubicBezTo>
                          <a:pt x="4273" y="32745"/>
                          <a:pt x="4273" y="32770"/>
                          <a:pt x="4273" y="32794"/>
                        </a:cubicBezTo>
                        <a:cubicBezTo>
                          <a:pt x="4054" y="34716"/>
                          <a:pt x="4036" y="36611"/>
                          <a:pt x="4182" y="38472"/>
                        </a:cubicBezTo>
                        <a:lnTo>
                          <a:pt x="2958" y="38818"/>
                        </a:lnTo>
                        <a:cubicBezTo>
                          <a:pt x="2885" y="38436"/>
                          <a:pt x="3433" y="37917"/>
                          <a:pt x="3762" y="37486"/>
                        </a:cubicBezTo>
                        <a:cubicBezTo>
                          <a:pt x="4073" y="37050"/>
                          <a:pt x="4128" y="36690"/>
                          <a:pt x="3068" y="36504"/>
                        </a:cubicBezTo>
                        <a:lnTo>
                          <a:pt x="2867" y="36891"/>
                        </a:lnTo>
                        <a:cubicBezTo>
                          <a:pt x="2502" y="36874"/>
                          <a:pt x="1351" y="36648"/>
                          <a:pt x="2118" y="36111"/>
                        </a:cubicBezTo>
                        <a:cubicBezTo>
                          <a:pt x="2265" y="35978"/>
                          <a:pt x="2849" y="35894"/>
                          <a:pt x="3068" y="35970"/>
                        </a:cubicBezTo>
                        <a:lnTo>
                          <a:pt x="2812" y="35676"/>
                        </a:lnTo>
                        <a:cubicBezTo>
                          <a:pt x="1772" y="35844"/>
                          <a:pt x="1552" y="36847"/>
                          <a:pt x="1297" y="37492"/>
                        </a:cubicBezTo>
                        <a:cubicBezTo>
                          <a:pt x="1698" y="37274"/>
                          <a:pt x="2009" y="36788"/>
                          <a:pt x="2630" y="36920"/>
                        </a:cubicBezTo>
                        <a:cubicBezTo>
                          <a:pt x="2338" y="37468"/>
                          <a:pt x="1680" y="38027"/>
                          <a:pt x="1388" y="38597"/>
                        </a:cubicBezTo>
                        <a:cubicBezTo>
                          <a:pt x="1772" y="38345"/>
                          <a:pt x="2410" y="38177"/>
                          <a:pt x="2812" y="38054"/>
                        </a:cubicBezTo>
                        <a:cubicBezTo>
                          <a:pt x="3360" y="38602"/>
                          <a:pt x="2137" y="38536"/>
                          <a:pt x="2064" y="38998"/>
                        </a:cubicBezTo>
                        <a:cubicBezTo>
                          <a:pt x="2484" y="39137"/>
                          <a:pt x="2758" y="39227"/>
                          <a:pt x="3050" y="39086"/>
                        </a:cubicBezTo>
                        <a:cubicBezTo>
                          <a:pt x="2666" y="39670"/>
                          <a:pt x="2685" y="40133"/>
                          <a:pt x="3287" y="40640"/>
                        </a:cubicBezTo>
                        <a:cubicBezTo>
                          <a:pt x="3287" y="40640"/>
                          <a:pt x="3799" y="40056"/>
                          <a:pt x="4347" y="40133"/>
                        </a:cubicBezTo>
                        <a:cubicBezTo>
                          <a:pt x="4365" y="40246"/>
                          <a:pt x="4365" y="40363"/>
                          <a:pt x="4383" y="40474"/>
                        </a:cubicBezTo>
                        <a:cubicBezTo>
                          <a:pt x="3872" y="41358"/>
                          <a:pt x="2867" y="41809"/>
                          <a:pt x="2429" y="42996"/>
                        </a:cubicBezTo>
                        <a:cubicBezTo>
                          <a:pt x="1772" y="43842"/>
                          <a:pt x="2192" y="44470"/>
                          <a:pt x="2648" y="44991"/>
                        </a:cubicBezTo>
                        <a:cubicBezTo>
                          <a:pt x="3123" y="45515"/>
                          <a:pt x="3580" y="45950"/>
                          <a:pt x="3178" y="46583"/>
                        </a:cubicBezTo>
                        <a:cubicBezTo>
                          <a:pt x="2758" y="46777"/>
                          <a:pt x="2173" y="46127"/>
                          <a:pt x="2118" y="46819"/>
                        </a:cubicBezTo>
                        <a:cubicBezTo>
                          <a:pt x="2940" y="46443"/>
                          <a:pt x="2794" y="47005"/>
                          <a:pt x="3141" y="46923"/>
                        </a:cubicBezTo>
                        <a:cubicBezTo>
                          <a:pt x="2137" y="48001"/>
                          <a:pt x="3762" y="47778"/>
                          <a:pt x="3086" y="48548"/>
                        </a:cubicBezTo>
                        <a:cubicBezTo>
                          <a:pt x="3342" y="48329"/>
                          <a:pt x="3799" y="48585"/>
                          <a:pt x="4182" y="48713"/>
                        </a:cubicBezTo>
                        <a:cubicBezTo>
                          <a:pt x="5205" y="48238"/>
                          <a:pt x="4840" y="49222"/>
                          <a:pt x="5991" y="47748"/>
                        </a:cubicBezTo>
                        <a:cubicBezTo>
                          <a:pt x="5698" y="48127"/>
                          <a:pt x="5588" y="48413"/>
                          <a:pt x="5588" y="48649"/>
                        </a:cubicBezTo>
                        <a:cubicBezTo>
                          <a:pt x="5607" y="48881"/>
                          <a:pt x="5716" y="49058"/>
                          <a:pt x="5808" y="49241"/>
                        </a:cubicBezTo>
                        <a:cubicBezTo>
                          <a:pt x="5972" y="49610"/>
                          <a:pt x="6027" y="49980"/>
                          <a:pt x="5023" y="50873"/>
                        </a:cubicBezTo>
                        <a:lnTo>
                          <a:pt x="4621" y="50771"/>
                        </a:lnTo>
                        <a:lnTo>
                          <a:pt x="5534" y="51467"/>
                        </a:lnTo>
                        <a:lnTo>
                          <a:pt x="5497" y="51441"/>
                        </a:lnTo>
                        <a:cubicBezTo>
                          <a:pt x="5844" y="51745"/>
                          <a:pt x="5588" y="51977"/>
                          <a:pt x="6904" y="51920"/>
                        </a:cubicBezTo>
                        <a:cubicBezTo>
                          <a:pt x="7013" y="51584"/>
                          <a:pt x="6867" y="51261"/>
                          <a:pt x="7013" y="50914"/>
                        </a:cubicBezTo>
                        <a:cubicBezTo>
                          <a:pt x="8072" y="50928"/>
                          <a:pt x="6794" y="52245"/>
                          <a:pt x="7050" y="52798"/>
                        </a:cubicBezTo>
                        <a:cubicBezTo>
                          <a:pt x="7725" y="52367"/>
                          <a:pt x="6976" y="52134"/>
                          <a:pt x="7926" y="51798"/>
                        </a:cubicBezTo>
                        <a:cubicBezTo>
                          <a:pt x="8237" y="52079"/>
                          <a:pt x="7908" y="52672"/>
                          <a:pt x="7908" y="53122"/>
                        </a:cubicBezTo>
                        <a:lnTo>
                          <a:pt x="8273" y="52842"/>
                        </a:lnTo>
                        <a:cubicBezTo>
                          <a:pt x="9643" y="53160"/>
                          <a:pt x="6593" y="54362"/>
                          <a:pt x="8255" y="54194"/>
                        </a:cubicBezTo>
                        <a:cubicBezTo>
                          <a:pt x="8036" y="54318"/>
                          <a:pt x="7835" y="54559"/>
                          <a:pt x="7598" y="54661"/>
                        </a:cubicBezTo>
                        <a:cubicBezTo>
                          <a:pt x="8146" y="54659"/>
                          <a:pt x="9205" y="54705"/>
                          <a:pt x="9296" y="53881"/>
                        </a:cubicBezTo>
                        <a:cubicBezTo>
                          <a:pt x="9497" y="54163"/>
                          <a:pt x="9406" y="54701"/>
                          <a:pt x="9095" y="55143"/>
                        </a:cubicBezTo>
                        <a:cubicBezTo>
                          <a:pt x="8383" y="55280"/>
                          <a:pt x="8602" y="55025"/>
                          <a:pt x="7835" y="55416"/>
                        </a:cubicBezTo>
                        <a:lnTo>
                          <a:pt x="8346" y="56895"/>
                        </a:lnTo>
                        <a:cubicBezTo>
                          <a:pt x="8438" y="57028"/>
                          <a:pt x="8620" y="56531"/>
                          <a:pt x="8511" y="56362"/>
                        </a:cubicBezTo>
                        <a:cubicBezTo>
                          <a:pt x="9241" y="56360"/>
                          <a:pt x="9625" y="56595"/>
                          <a:pt x="9862" y="56964"/>
                        </a:cubicBezTo>
                        <a:cubicBezTo>
                          <a:pt x="10082" y="57335"/>
                          <a:pt x="10227" y="57795"/>
                          <a:pt x="10355" y="58283"/>
                        </a:cubicBezTo>
                        <a:cubicBezTo>
                          <a:pt x="10483" y="58765"/>
                          <a:pt x="10647" y="59253"/>
                          <a:pt x="10976" y="59587"/>
                        </a:cubicBezTo>
                        <a:cubicBezTo>
                          <a:pt x="11141" y="59755"/>
                          <a:pt x="11360" y="59883"/>
                          <a:pt x="11634" y="59950"/>
                        </a:cubicBezTo>
                        <a:cubicBezTo>
                          <a:pt x="11908" y="60011"/>
                          <a:pt x="12273" y="59996"/>
                          <a:pt x="12693" y="59907"/>
                        </a:cubicBezTo>
                        <a:cubicBezTo>
                          <a:pt x="12017" y="60281"/>
                          <a:pt x="12346" y="60465"/>
                          <a:pt x="12127" y="60959"/>
                        </a:cubicBezTo>
                        <a:cubicBezTo>
                          <a:pt x="12766" y="61229"/>
                          <a:pt x="13350" y="62031"/>
                          <a:pt x="14081" y="62089"/>
                        </a:cubicBezTo>
                        <a:lnTo>
                          <a:pt x="14264" y="61580"/>
                        </a:lnTo>
                        <a:cubicBezTo>
                          <a:pt x="15013" y="62986"/>
                          <a:pt x="15433" y="64261"/>
                          <a:pt x="16419" y="64624"/>
                        </a:cubicBezTo>
                        <a:cubicBezTo>
                          <a:pt x="16328" y="64829"/>
                          <a:pt x="16802" y="64025"/>
                          <a:pt x="16748" y="63795"/>
                        </a:cubicBezTo>
                        <a:cubicBezTo>
                          <a:pt x="16784" y="64394"/>
                          <a:pt x="17423" y="64178"/>
                          <a:pt x="17916" y="64045"/>
                        </a:cubicBezTo>
                        <a:cubicBezTo>
                          <a:pt x="18391" y="63908"/>
                          <a:pt x="18739" y="63837"/>
                          <a:pt x="18300" y="64723"/>
                        </a:cubicBezTo>
                        <a:lnTo>
                          <a:pt x="17989" y="64710"/>
                        </a:lnTo>
                        <a:cubicBezTo>
                          <a:pt x="18702" y="64940"/>
                          <a:pt x="19177" y="65612"/>
                          <a:pt x="19724" y="66264"/>
                        </a:cubicBezTo>
                        <a:cubicBezTo>
                          <a:pt x="20254" y="66911"/>
                          <a:pt x="20802" y="67638"/>
                          <a:pt x="21442" y="68094"/>
                        </a:cubicBezTo>
                        <a:cubicBezTo>
                          <a:pt x="22245" y="67186"/>
                          <a:pt x="20692" y="67594"/>
                          <a:pt x="21569" y="66476"/>
                        </a:cubicBezTo>
                        <a:cubicBezTo>
                          <a:pt x="22135" y="66482"/>
                          <a:pt x="22537" y="66871"/>
                          <a:pt x="22975" y="67172"/>
                        </a:cubicBezTo>
                        <a:cubicBezTo>
                          <a:pt x="23432" y="67488"/>
                          <a:pt x="23889" y="67820"/>
                          <a:pt x="24491" y="67833"/>
                        </a:cubicBezTo>
                        <a:cubicBezTo>
                          <a:pt x="24363" y="67636"/>
                          <a:pt x="24455" y="67519"/>
                          <a:pt x="24400" y="67417"/>
                        </a:cubicBezTo>
                        <a:cubicBezTo>
                          <a:pt x="25697" y="67095"/>
                          <a:pt x="23889" y="68470"/>
                          <a:pt x="24838" y="68642"/>
                        </a:cubicBezTo>
                        <a:cubicBezTo>
                          <a:pt x="24985" y="68076"/>
                          <a:pt x="25076" y="67957"/>
                          <a:pt x="25459" y="67782"/>
                        </a:cubicBezTo>
                        <a:lnTo>
                          <a:pt x="25423" y="68770"/>
                        </a:lnTo>
                        <a:cubicBezTo>
                          <a:pt x="25514" y="68648"/>
                          <a:pt x="25733" y="67954"/>
                          <a:pt x="25697" y="67630"/>
                        </a:cubicBezTo>
                        <a:cubicBezTo>
                          <a:pt x="25678" y="68299"/>
                          <a:pt x="26081" y="68491"/>
                          <a:pt x="26464" y="68690"/>
                        </a:cubicBezTo>
                        <a:cubicBezTo>
                          <a:pt x="26866" y="68885"/>
                          <a:pt x="27231" y="69066"/>
                          <a:pt x="27286" y="69670"/>
                        </a:cubicBezTo>
                        <a:cubicBezTo>
                          <a:pt x="27432" y="69407"/>
                          <a:pt x="27779" y="68290"/>
                          <a:pt x="27998" y="67895"/>
                        </a:cubicBezTo>
                        <a:cubicBezTo>
                          <a:pt x="28564" y="67687"/>
                          <a:pt x="29368" y="68222"/>
                          <a:pt x="29368" y="68739"/>
                        </a:cubicBezTo>
                        <a:cubicBezTo>
                          <a:pt x="29368" y="68735"/>
                          <a:pt x="29368" y="68735"/>
                          <a:pt x="29368" y="68735"/>
                        </a:cubicBezTo>
                        <a:cubicBezTo>
                          <a:pt x="31231" y="68052"/>
                          <a:pt x="30299" y="68277"/>
                          <a:pt x="30153" y="68114"/>
                        </a:cubicBezTo>
                        <a:cubicBezTo>
                          <a:pt x="31048" y="67868"/>
                          <a:pt x="30025" y="68777"/>
                          <a:pt x="30555" y="69581"/>
                        </a:cubicBezTo>
                        <a:lnTo>
                          <a:pt x="29715" y="69990"/>
                        </a:lnTo>
                        <a:lnTo>
                          <a:pt x="30829" y="70436"/>
                        </a:lnTo>
                        <a:lnTo>
                          <a:pt x="30427" y="69800"/>
                        </a:lnTo>
                        <a:cubicBezTo>
                          <a:pt x="31030" y="69437"/>
                          <a:pt x="31432" y="70516"/>
                          <a:pt x="32071" y="70593"/>
                        </a:cubicBezTo>
                        <a:lnTo>
                          <a:pt x="31651" y="71206"/>
                        </a:lnTo>
                        <a:cubicBezTo>
                          <a:pt x="31651" y="71206"/>
                          <a:pt x="31797" y="71332"/>
                          <a:pt x="31961" y="71464"/>
                        </a:cubicBezTo>
                        <a:lnTo>
                          <a:pt x="31980" y="71480"/>
                        </a:lnTo>
                        <a:lnTo>
                          <a:pt x="31852" y="71466"/>
                        </a:lnTo>
                        <a:lnTo>
                          <a:pt x="31669" y="71436"/>
                        </a:lnTo>
                        <a:lnTo>
                          <a:pt x="31669" y="71409"/>
                        </a:lnTo>
                        <a:lnTo>
                          <a:pt x="32162" y="70907"/>
                        </a:lnTo>
                        <a:lnTo>
                          <a:pt x="32290" y="70920"/>
                        </a:lnTo>
                        <a:lnTo>
                          <a:pt x="32253" y="71226"/>
                        </a:lnTo>
                        <a:lnTo>
                          <a:pt x="32253" y="71542"/>
                        </a:lnTo>
                        <a:lnTo>
                          <a:pt x="32308" y="71586"/>
                        </a:lnTo>
                        <a:cubicBezTo>
                          <a:pt x="32363" y="71612"/>
                          <a:pt x="32400" y="71636"/>
                          <a:pt x="32436" y="71659"/>
                        </a:cubicBezTo>
                        <a:cubicBezTo>
                          <a:pt x="32509" y="71701"/>
                          <a:pt x="32564" y="71730"/>
                          <a:pt x="32564" y="71730"/>
                        </a:cubicBezTo>
                        <a:cubicBezTo>
                          <a:pt x="32765" y="70363"/>
                          <a:pt x="33623" y="71480"/>
                          <a:pt x="33313" y="69868"/>
                        </a:cubicBezTo>
                        <a:cubicBezTo>
                          <a:pt x="34062" y="69564"/>
                          <a:pt x="34628" y="69871"/>
                          <a:pt x="35194" y="70277"/>
                        </a:cubicBezTo>
                        <a:cubicBezTo>
                          <a:pt x="35778" y="70706"/>
                          <a:pt x="36363" y="71142"/>
                          <a:pt x="37039" y="71168"/>
                        </a:cubicBezTo>
                        <a:cubicBezTo>
                          <a:pt x="36801" y="71183"/>
                          <a:pt x="36892" y="70892"/>
                          <a:pt x="36838" y="70673"/>
                        </a:cubicBezTo>
                        <a:cubicBezTo>
                          <a:pt x="37605" y="70328"/>
                          <a:pt x="38116" y="71020"/>
                          <a:pt x="38646" y="71709"/>
                        </a:cubicBezTo>
                        <a:cubicBezTo>
                          <a:pt x="38518" y="71283"/>
                          <a:pt x="38317" y="71152"/>
                          <a:pt x="38299" y="70786"/>
                        </a:cubicBezTo>
                        <a:cubicBezTo>
                          <a:pt x="38755" y="70755"/>
                          <a:pt x="38919" y="70943"/>
                          <a:pt x="39102" y="71186"/>
                        </a:cubicBezTo>
                        <a:cubicBezTo>
                          <a:pt x="39267" y="71431"/>
                          <a:pt x="39467" y="71729"/>
                          <a:pt x="40015" y="71849"/>
                        </a:cubicBezTo>
                        <a:cubicBezTo>
                          <a:pt x="39669" y="71318"/>
                          <a:pt x="39723" y="71013"/>
                          <a:pt x="39997" y="70825"/>
                        </a:cubicBezTo>
                        <a:cubicBezTo>
                          <a:pt x="39997" y="71332"/>
                          <a:pt x="40289" y="71656"/>
                          <a:pt x="40509" y="71769"/>
                        </a:cubicBezTo>
                        <a:cubicBezTo>
                          <a:pt x="39394" y="69161"/>
                          <a:pt x="41495" y="70494"/>
                          <a:pt x="40709" y="68416"/>
                        </a:cubicBezTo>
                        <a:cubicBezTo>
                          <a:pt x="40819" y="68987"/>
                          <a:pt x="42572" y="69935"/>
                          <a:pt x="42335" y="71080"/>
                        </a:cubicBezTo>
                        <a:lnTo>
                          <a:pt x="42006" y="70921"/>
                        </a:lnTo>
                        <a:cubicBezTo>
                          <a:pt x="42116" y="71674"/>
                          <a:pt x="42445" y="71320"/>
                          <a:pt x="42755" y="71329"/>
                        </a:cubicBezTo>
                        <a:cubicBezTo>
                          <a:pt x="42572" y="71226"/>
                          <a:pt x="42390" y="71086"/>
                          <a:pt x="42353" y="70932"/>
                        </a:cubicBezTo>
                        <a:cubicBezTo>
                          <a:pt x="42554" y="71015"/>
                          <a:pt x="42755" y="71075"/>
                          <a:pt x="42956" y="71104"/>
                        </a:cubicBezTo>
                        <a:cubicBezTo>
                          <a:pt x="43157" y="71122"/>
                          <a:pt x="43358" y="71120"/>
                          <a:pt x="43540" y="71102"/>
                        </a:cubicBezTo>
                        <a:cubicBezTo>
                          <a:pt x="43942" y="71068"/>
                          <a:pt x="44308" y="70974"/>
                          <a:pt x="44691" y="70874"/>
                        </a:cubicBezTo>
                        <a:cubicBezTo>
                          <a:pt x="45476" y="70653"/>
                          <a:pt x="46262" y="70476"/>
                          <a:pt x="47156" y="70483"/>
                        </a:cubicBezTo>
                        <a:cubicBezTo>
                          <a:pt x="46919" y="70266"/>
                          <a:pt x="46152" y="70016"/>
                          <a:pt x="46481" y="69658"/>
                        </a:cubicBezTo>
                        <a:cubicBezTo>
                          <a:pt x="47193" y="69190"/>
                          <a:pt x="47887" y="69217"/>
                          <a:pt x="48654" y="69360"/>
                        </a:cubicBezTo>
                        <a:cubicBezTo>
                          <a:pt x="49038" y="69429"/>
                          <a:pt x="49439" y="69537"/>
                          <a:pt x="49859" y="69610"/>
                        </a:cubicBezTo>
                        <a:cubicBezTo>
                          <a:pt x="50262" y="69663"/>
                          <a:pt x="50700" y="69701"/>
                          <a:pt x="51175" y="69672"/>
                        </a:cubicBezTo>
                        <a:cubicBezTo>
                          <a:pt x="50846" y="68861"/>
                          <a:pt x="50389" y="69000"/>
                          <a:pt x="49951" y="69152"/>
                        </a:cubicBezTo>
                        <a:cubicBezTo>
                          <a:pt x="49494" y="69318"/>
                          <a:pt x="49001" y="69413"/>
                          <a:pt x="48672" y="68659"/>
                        </a:cubicBezTo>
                        <a:lnTo>
                          <a:pt x="49348" y="68582"/>
                        </a:lnTo>
                        <a:cubicBezTo>
                          <a:pt x="49586" y="68542"/>
                          <a:pt x="49805" y="68501"/>
                          <a:pt x="50024" y="68463"/>
                        </a:cubicBezTo>
                        <a:cubicBezTo>
                          <a:pt x="50481" y="68388"/>
                          <a:pt x="50955" y="68324"/>
                          <a:pt x="51430" y="68266"/>
                        </a:cubicBezTo>
                        <a:cubicBezTo>
                          <a:pt x="51923" y="68207"/>
                          <a:pt x="52435" y="68160"/>
                          <a:pt x="52965" y="68116"/>
                        </a:cubicBezTo>
                        <a:cubicBezTo>
                          <a:pt x="53458" y="68036"/>
                          <a:pt x="53987" y="67965"/>
                          <a:pt x="54535" y="67897"/>
                        </a:cubicBezTo>
                        <a:cubicBezTo>
                          <a:pt x="54206" y="66611"/>
                          <a:pt x="54736" y="66598"/>
                          <a:pt x="55393" y="66589"/>
                        </a:cubicBezTo>
                        <a:cubicBezTo>
                          <a:pt x="56051" y="66606"/>
                          <a:pt x="56800" y="66536"/>
                          <a:pt x="56727" y="65356"/>
                        </a:cubicBezTo>
                        <a:cubicBezTo>
                          <a:pt x="57129" y="66129"/>
                          <a:pt x="57804" y="66010"/>
                          <a:pt x="58389" y="65616"/>
                        </a:cubicBezTo>
                        <a:cubicBezTo>
                          <a:pt x="57768" y="65198"/>
                          <a:pt x="58334" y="64757"/>
                          <a:pt x="57859" y="64476"/>
                        </a:cubicBezTo>
                        <a:cubicBezTo>
                          <a:pt x="58845" y="64792"/>
                          <a:pt x="60361" y="63841"/>
                          <a:pt x="59192" y="62644"/>
                        </a:cubicBezTo>
                        <a:cubicBezTo>
                          <a:pt x="60379" y="63751"/>
                          <a:pt x="60069" y="61760"/>
                          <a:pt x="61220" y="62270"/>
                        </a:cubicBezTo>
                        <a:cubicBezTo>
                          <a:pt x="61329" y="61335"/>
                          <a:pt x="62553" y="61342"/>
                          <a:pt x="62845" y="60323"/>
                        </a:cubicBezTo>
                        <a:cubicBezTo>
                          <a:pt x="63338" y="61165"/>
                          <a:pt x="63758" y="60182"/>
                          <a:pt x="64251" y="60000"/>
                        </a:cubicBezTo>
                        <a:cubicBezTo>
                          <a:pt x="64142" y="60014"/>
                          <a:pt x="64032" y="60011"/>
                          <a:pt x="63978" y="59927"/>
                        </a:cubicBezTo>
                        <a:cubicBezTo>
                          <a:pt x="63503" y="59163"/>
                          <a:pt x="65256" y="59558"/>
                          <a:pt x="65183" y="58798"/>
                        </a:cubicBezTo>
                        <a:cubicBezTo>
                          <a:pt x="65037" y="58380"/>
                          <a:pt x="64398" y="58270"/>
                          <a:pt x="64580" y="57910"/>
                        </a:cubicBezTo>
                        <a:cubicBezTo>
                          <a:pt x="65128" y="58354"/>
                          <a:pt x="66735" y="57686"/>
                          <a:pt x="66297" y="56734"/>
                        </a:cubicBezTo>
                        <a:cubicBezTo>
                          <a:pt x="66169" y="56946"/>
                          <a:pt x="65858" y="56736"/>
                          <a:pt x="65548" y="56696"/>
                        </a:cubicBezTo>
                        <a:cubicBezTo>
                          <a:pt x="66735" y="56011"/>
                          <a:pt x="67374" y="54840"/>
                          <a:pt x="67996" y="53704"/>
                        </a:cubicBezTo>
                        <a:cubicBezTo>
                          <a:pt x="68288" y="53109"/>
                          <a:pt x="68561" y="52517"/>
                          <a:pt x="68909" y="51964"/>
                        </a:cubicBezTo>
                        <a:cubicBezTo>
                          <a:pt x="69091" y="51688"/>
                          <a:pt x="69292" y="51423"/>
                          <a:pt x="69529" y="51169"/>
                        </a:cubicBezTo>
                        <a:cubicBezTo>
                          <a:pt x="69785" y="50919"/>
                          <a:pt x="70041" y="50676"/>
                          <a:pt x="70315" y="50435"/>
                        </a:cubicBezTo>
                        <a:lnTo>
                          <a:pt x="69018" y="50388"/>
                        </a:lnTo>
                        <a:cubicBezTo>
                          <a:pt x="68123" y="48326"/>
                          <a:pt x="71247" y="50167"/>
                          <a:pt x="71557" y="48852"/>
                        </a:cubicBezTo>
                        <a:cubicBezTo>
                          <a:pt x="71648" y="48402"/>
                          <a:pt x="71703" y="47951"/>
                          <a:pt x="71776" y="47493"/>
                        </a:cubicBezTo>
                        <a:cubicBezTo>
                          <a:pt x="71794" y="46992"/>
                          <a:pt x="71922" y="46492"/>
                          <a:pt x="71940" y="45997"/>
                        </a:cubicBezTo>
                        <a:lnTo>
                          <a:pt x="72068" y="44525"/>
                        </a:lnTo>
                        <a:lnTo>
                          <a:pt x="72068" y="43802"/>
                        </a:lnTo>
                        <a:lnTo>
                          <a:pt x="71940" y="43444"/>
                        </a:lnTo>
                        <a:lnTo>
                          <a:pt x="71849" y="43142"/>
                        </a:lnTo>
                        <a:cubicBezTo>
                          <a:pt x="71758" y="42352"/>
                          <a:pt x="71667" y="41568"/>
                          <a:pt x="71721" y="40806"/>
                        </a:cubicBezTo>
                        <a:cubicBezTo>
                          <a:pt x="71740" y="40617"/>
                          <a:pt x="71721" y="40425"/>
                          <a:pt x="71740" y="40237"/>
                        </a:cubicBezTo>
                        <a:lnTo>
                          <a:pt x="71648" y="39870"/>
                        </a:lnTo>
                        <a:lnTo>
                          <a:pt x="71465" y="39691"/>
                        </a:lnTo>
                        <a:lnTo>
                          <a:pt x="71484" y="39373"/>
                        </a:lnTo>
                        <a:cubicBezTo>
                          <a:pt x="71539" y="38949"/>
                          <a:pt x="71812" y="38555"/>
                          <a:pt x="71940" y="38140"/>
                        </a:cubicBezTo>
                        <a:cubicBezTo>
                          <a:pt x="72306" y="37914"/>
                          <a:pt x="72525" y="38324"/>
                          <a:pt x="73036" y="38399"/>
                        </a:cubicBezTo>
                        <a:cubicBezTo>
                          <a:pt x="72908" y="38087"/>
                          <a:pt x="71904" y="37959"/>
                          <a:pt x="72580" y="37587"/>
                        </a:cubicBezTo>
                        <a:lnTo>
                          <a:pt x="73237" y="37707"/>
                        </a:lnTo>
                        <a:cubicBezTo>
                          <a:pt x="72817" y="37293"/>
                          <a:pt x="72689" y="36818"/>
                          <a:pt x="72707" y="36304"/>
                        </a:cubicBezTo>
                        <a:cubicBezTo>
                          <a:pt x="72689" y="35791"/>
                          <a:pt x="72780" y="35242"/>
                          <a:pt x="72835" y="34695"/>
                        </a:cubicBezTo>
                        <a:cubicBezTo>
                          <a:pt x="72890" y="34151"/>
                          <a:pt x="72927" y="33616"/>
                          <a:pt x="72762" y="33161"/>
                        </a:cubicBezTo>
                        <a:cubicBezTo>
                          <a:pt x="72689" y="32935"/>
                          <a:pt x="72561" y="32730"/>
                          <a:pt x="72360" y="32553"/>
                        </a:cubicBezTo>
                        <a:cubicBezTo>
                          <a:pt x="72141" y="32381"/>
                          <a:pt x="71867" y="32239"/>
                          <a:pt x="71502" y="32139"/>
                        </a:cubicBezTo>
                        <a:cubicBezTo>
                          <a:pt x="71904" y="31357"/>
                          <a:pt x="71630" y="30749"/>
                          <a:pt x="71411" y="30119"/>
                        </a:cubicBezTo>
                        <a:cubicBezTo>
                          <a:pt x="71301" y="29799"/>
                          <a:pt x="71210" y="29472"/>
                          <a:pt x="71210" y="29096"/>
                        </a:cubicBezTo>
                        <a:cubicBezTo>
                          <a:pt x="71192" y="28723"/>
                          <a:pt x="71283" y="28301"/>
                          <a:pt x="71557" y="27774"/>
                        </a:cubicBezTo>
                        <a:cubicBezTo>
                          <a:pt x="70863" y="27364"/>
                          <a:pt x="70607" y="28659"/>
                          <a:pt x="70278" y="27969"/>
                        </a:cubicBezTo>
                        <a:cubicBezTo>
                          <a:pt x="70278" y="27969"/>
                          <a:pt x="70424" y="27512"/>
                          <a:pt x="70571" y="27054"/>
                        </a:cubicBezTo>
                        <a:cubicBezTo>
                          <a:pt x="70717" y="26588"/>
                          <a:pt x="70863" y="26122"/>
                          <a:pt x="70863" y="26119"/>
                        </a:cubicBezTo>
                        <a:cubicBezTo>
                          <a:pt x="71009" y="25896"/>
                          <a:pt x="71082" y="25679"/>
                          <a:pt x="71082" y="25469"/>
                        </a:cubicBezTo>
                        <a:cubicBezTo>
                          <a:pt x="71082" y="25228"/>
                          <a:pt x="71009" y="24994"/>
                          <a:pt x="70881" y="24767"/>
                        </a:cubicBezTo>
                        <a:cubicBezTo>
                          <a:pt x="70625" y="24313"/>
                          <a:pt x="70151" y="23893"/>
                          <a:pt x="69676" y="23487"/>
                        </a:cubicBezTo>
                        <a:cubicBezTo>
                          <a:pt x="68762" y="22643"/>
                          <a:pt x="67630" y="21951"/>
                          <a:pt x="67868" y="20760"/>
                        </a:cubicBezTo>
                        <a:lnTo>
                          <a:pt x="67813" y="20879"/>
                        </a:lnTo>
                        <a:cubicBezTo>
                          <a:pt x="67411" y="21113"/>
                          <a:pt x="66753" y="20998"/>
                          <a:pt x="66753" y="20653"/>
                        </a:cubicBezTo>
                        <a:cubicBezTo>
                          <a:pt x="67009" y="20410"/>
                          <a:pt x="67246" y="20523"/>
                          <a:pt x="67666" y="20523"/>
                        </a:cubicBezTo>
                        <a:cubicBezTo>
                          <a:pt x="67648" y="20043"/>
                          <a:pt x="67630" y="19655"/>
                          <a:pt x="67594" y="19325"/>
                        </a:cubicBezTo>
                        <a:cubicBezTo>
                          <a:pt x="67539" y="19005"/>
                          <a:pt x="67484" y="18744"/>
                          <a:pt x="67411" y="18501"/>
                        </a:cubicBezTo>
                        <a:cubicBezTo>
                          <a:pt x="67265" y="18013"/>
                          <a:pt x="67082" y="17601"/>
                          <a:pt x="66772" y="16950"/>
                        </a:cubicBezTo>
                        <a:cubicBezTo>
                          <a:pt x="66516" y="17831"/>
                          <a:pt x="65986" y="16781"/>
                          <a:pt x="65165" y="17248"/>
                        </a:cubicBezTo>
                        <a:cubicBezTo>
                          <a:pt x="65493" y="16603"/>
                          <a:pt x="66114" y="16888"/>
                          <a:pt x="66078" y="15920"/>
                        </a:cubicBezTo>
                        <a:cubicBezTo>
                          <a:pt x="65457" y="14909"/>
                          <a:pt x="64160" y="14518"/>
                          <a:pt x="63338" y="13972"/>
                        </a:cubicBezTo>
                        <a:cubicBezTo>
                          <a:pt x="63740" y="13152"/>
                          <a:pt x="63210" y="12911"/>
                          <a:pt x="63995" y="12217"/>
                        </a:cubicBezTo>
                        <a:cubicBezTo>
                          <a:pt x="63557" y="11691"/>
                          <a:pt x="63302" y="11219"/>
                          <a:pt x="62991" y="10719"/>
                        </a:cubicBezTo>
                        <a:cubicBezTo>
                          <a:pt x="62845" y="10472"/>
                          <a:pt x="62699" y="10209"/>
                          <a:pt x="62498" y="9948"/>
                        </a:cubicBezTo>
                        <a:cubicBezTo>
                          <a:pt x="62279" y="9696"/>
                          <a:pt x="62023" y="9431"/>
                          <a:pt x="61731" y="9146"/>
                        </a:cubicBezTo>
                        <a:lnTo>
                          <a:pt x="61439" y="9378"/>
                        </a:lnTo>
                        <a:cubicBezTo>
                          <a:pt x="61987" y="8118"/>
                          <a:pt x="59941" y="8880"/>
                          <a:pt x="60215" y="8118"/>
                        </a:cubicBezTo>
                        <a:cubicBezTo>
                          <a:pt x="59941" y="8494"/>
                          <a:pt x="59959" y="8757"/>
                          <a:pt x="59685" y="8997"/>
                        </a:cubicBezTo>
                        <a:lnTo>
                          <a:pt x="59412" y="8178"/>
                        </a:lnTo>
                        <a:cubicBezTo>
                          <a:pt x="59412" y="8719"/>
                          <a:pt x="58754" y="9769"/>
                          <a:pt x="58224" y="9492"/>
                        </a:cubicBezTo>
                        <a:cubicBezTo>
                          <a:pt x="58316" y="8418"/>
                          <a:pt x="58754" y="9119"/>
                          <a:pt x="58991" y="8363"/>
                        </a:cubicBezTo>
                        <a:lnTo>
                          <a:pt x="58078" y="9177"/>
                        </a:lnTo>
                        <a:cubicBezTo>
                          <a:pt x="57804" y="8799"/>
                          <a:pt x="58535" y="7645"/>
                          <a:pt x="59247" y="7726"/>
                        </a:cubicBezTo>
                        <a:cubicBezTo>
                          <a:pt x="58589" y="7227"/>
                          <a:pt x="58005" y="6615"/>
                          <a:pt x="57439" y="6034"/>
                        </a:cubicBezTo>
                        <a:cubicBezTo>
                          <a:pt x="56873" y="5430"/>
                          <a:pt x="56216" y="4982"/>
                          <a:pt x="55540" y="4657"/>
                        </a:cubicBezTo>
                        <a:lnTo>
                          <a:pt x="55266" y="5406"/>
                        </a:lnTo>
                        <a:cubicBezTo>
                          <a:pt x="54718" y="4747"/>
                          <a:pt x="53786" y="4129"/>
                          <a:pt x="53019" y="4542"/>
                        </a:cubicBezTo>
                        <a:cubicBezTo>
                          <a:pt x="53110" y="4332"/>
                          <a:pt x="53129" y="3872"/>
                          <a:pt x="53366" y="3700"/>
                        </a:cubicBezTo>
                        <a:cubicBezTo>
                          <a:pt x="53019" y="2427"/>
                          <a:pt x="52727" y="4434"/>
                          <a:pt x="52362" y="3578"/>
                        </a:cubicBezTo>
                        <a:cubicBezTo>
                          <a:pt x="52453" y="3835"/>
                          <a:pt x="52545" y="4075"/>
                          <a:pt x="52417" y="4392"/>
                        </a:cubicBezTo>
                        <a:cubicBezTo>
                          <a:pt x="52417" y="4392"/>
                          <a:pt x="52088" y="3963"/>
                          <a:pt x="51759" y="3532"/>
                        </a:cubicBezTo>
                        <a:cubicBezTo>
                          <a:pt x="51412" y="3098"/>
                          <a:pt x="51083" y="2663"/>
                          <a:pt x="51083" y="2663"/>
                        </a:cubicBezTo>
                        <a:cubicBezTo>
                          <a:pt x="50937" y="2928"/>
                          <a:pt x="50481" y="3214"/>
                          <a:pt x="49987" y="3366"/>
                        </a:cubicBezTo>
                        <a:cubicBezTo>
                          <a:pt x="49476" y="3534"/>
                          <a:pt x="48946" y="3547"/>
                          <a:pt x="48672" y="3165"/>
                        </a:cubicBezTo>
                        <a:cubicBezTo>
                          <a:pt x="48746" y="2847"/>
                          <a:pt x="49129" y="2517"/>
                          <a:pt x="49348" y="2530"/>
                        </a:cubicBezTo>
                        <a:lnTo>
                          <a:pt x="48965" y="2069"/>
                        </a:lnTo>
                        <a:lnTo>
                          <a:pt x="48106" y="3202"/>
                        </a:lnTo>
                        <a:cubicBezTo>
                          <a:pt x="48106" y="3202"/>
                          <a:pt x="48033" y="2856"/>
                          <a:pt x="47960" y="2509"/>
                        </a:cubicBezTo>
                        <a:cubicBezTo>
                          <a:pt x="47869" y="2161"/>
                          <a:pt x="47796" y="1812"/>
                          <a:pt x="47796" y="1812"/>
                        </a:cubicBezTo>
                        <a:lnTo>
                          <a:pt x="47412" y="2882"/>
                        </a:lnTo>
                        <a:cubicBezTo>
                          <a:pt x="46974" y="2482"/>
                          <a:pt x="47230" y="995"/>
                          <a:pt x="46700" y="970"/>
                        </a:cubicBezTo>
                        <a:cubicBezTo>
                          <a:pt x="44728" y="1194"/>
                          <a:pt x="44983" y="1673"/>
                          <a:pt x="43595" y="2425"/>
                        </a:cubicBezTo>
                        <a:cubicBezTo>
                          <a:pt x="43650" y="1881"/>
                          <a:pt x="43577" y="1582"/>
                          <a:pt x="43394" y="1415"/>
                        </a:cubicBezTo>
                        <a:cubicBezTo>
                          <a:pt x="43303" y="1333"/>
                          <a:pt x="43193" y="1275"/>
                          <a:pt x="43084" y="1249"/>
                        </a:cubicBezTo>
                        <a:cubicBezTo>
                          <a:pt x="42992" y="1233"/>
                          <a:pt x="42865" y="1222"/>
                          <a:pt x="42755" y="1231"/>
                        </a:cubicBezTo>
                        <a:cubicBezTo>
                          <a:pt x="42298" y="1257"/>
                          <a:pt x="41824" y="1333"/>
                          <a:pt x="41805" y="541"/>
                        </a:cubicBezTo>
                        <a:cubicBezTo>
                          <a:pt x="41385" y="889"/>
                          <a:pt x="40362" y="1023"/>
                          <a:pt x="39924" y="1099"/>
                        </a:cubicBezTo>
                        <a:cubicBezTo>
                          <a:pt x="39705" y="1138"/>
                          <a:pt x="38664" y="1127"/>
                          <a:pt x="38664" y="1121"/>
                        </a:cubicBezTo>
                        <a:lnTo>
                          <a:pt x="38664" y="482"/>
                        </a:lnTo>
                        <a:lnTo>
                          <a:pt x="39851" y="482"/>
                        </a:lnTo>
                        <a:lnTo>
                          <a:pt x="39687" y="482"/>
                        </a:lnTo>
                        <a:lnTo>
                          <a:pt x="39669" y="482"/>
                        </a:lnTo>
                        <a:lnTo>
                          <a:pt x="39614" y="849"/>
                        </a:lnTo>
                        <a:lnTo>
                          <a:pt x="39504" y="1127"/>
                        </a:lnTo>
                        <a:lnTo>
                          <a:pt x="39303" y="1174"/>
                        </a:lnTo>
                        <a:cubicBezTo>
                          <a:pt x="39175" y="1173"/>
                          <a:pt x="39047" y="1191"/>
                          <a:pt x="38919" y="1187"/>
                        </a:cubicBezTo>
                        <a:cubicBezTo>
                          <a:pt x="37897" y="1154"/>
                          <a:pt x="36819" y="942"/>
                          <a:pt x="35796" y="1178"/>
                        </a:cubicBezTo>
                        <a:lnTo>
                          <a:pt x="35961" y="1366"/>
                        </a:lnTo>
                        <a:cubicBezTo>
                          <a:pt x="35103" y="2416"/>
                          <a:pt x="34920" y="-237"/>
                          <a:pt x="33952" y="248"/>
                        </a:cubicBezTo>
                        <a:lnTo>
                          <a:pt x="34208" y="557"/>
                        </a:lnTo>
                        <a:cubicBezTo>
                          <a:pt x="33915" y="862"/>
                          <a:pt x="33568" y="1032"/>
                          <a:pt x="33167" y="1101"/>
                        </a:cubicBezTo>
                        <a:cubicBezTo>
                          <a:pt x="32984" y="1134"/>
                          <a:pt x="32783" y="1143"/>
                          <a:pt x="32564" y="1134"/>
                        </a:cubicBezTo>
                        <a:cubicBezTo>
                          <a:pt x="32363" y="1136"/>
                          <a:pt x="32162" y="1129"/>
                          <a:pt x="31943" y="1098"/>
                        </a:cubicBezTo>
                        <a:cubicBezTo>
                          <a:pt x="31085" y="984"/>
                          <a:pt x="30172" y="617"/>
                          <a:pt x="29496" y="256"/>
                        </a:cubicBezTo>
                        <a:cubicBezTo>
                          <a:pt x="29806" y="539"/>
                          <a:pt x="29788" y="1246"/>
                          <a:pt x="29404" y="1229"/>
                        </a:cubicBezTo>
                        <a:cubicBezTo>
                          <a:pt x="29002" y="858"/>
                          <a:pt x="29441" y="-320"/>
                          <a:pt x="28838" y="188"/>
                        </a:cubicBezTo>
                        <a:cubicBezTo>
                          <a:pt x="29057" y="373"/>
                          <a:pt x="29002" y="851"/>
                          <a:pt x="28856" y="900"/>
                        </a:cubicBezTo>
                        <a:lnTo>
                          <a:pt x="27980" y="0"/>
                        </a:lnTo>
                        <a:cubicBezTo>
                          <a:pt x="27194" y="577"/>
                          <a:pt x="26373" y="1178"/>
                          <a:pt x="25514" y="1616"/>
                        </a:cubicBezTo>
                        <a:cubicBezTo>
                          <a:pt x="24674" y="2130"/>
                          <a:pt x="23815" y="2486"/>
                          <a:pt x="22848" y="2498"/>
                        </a:cubicBezTo>
                        <a:cubicBezTo>
                          <a:pt x="22665" y="2970"/>
                          <a:pt x="23048" y="3251"/>
                          <a:pt x="23250" y="3574"/>
                        </a:cubicBezTo>
                        <a:cubicBezTo>
                          <a:pt x="22555" y="3675"/>
                          <a:pt x="21825" y="3739"/>
                          <a:pt x="21094" y="3768"/>
                        </a:cubicBezTo>
                        <a:cubicBezTo>
                          <a:pt x="20346" y="3808"/>
                          <a:pt x="19615" y="3850"/>
                          <a:pt x="18994" y="4044"/>
                        </a:cubicBezTo>
                        <a:lnTo>
                          <a:pt x="19469" y="5212"/>
                        </a:lnTo>
                        <a:cubicBezTo>
                          <a:pt x="18939" y="5521"/>
                          <a:pt x="18191" y="3724"/>
                          <a:pt x="18044" y="5116"/>
                        </a:cubicBezTo>
                        <a:cubicBezTo>
                          <a:pt x="17971" y="5355"/>
                          <a:pt x="18556" y="4909"/>
                          <a:pt x="19012" y="5286"/>
                        </a:cubicBezTo>
                        <a:cubicBezTo>
                          <a:pt x="18428" y="6743"/>
                          <a:pt x="17770" y="4593"/>
                          <a:pt x="16802" y="5342"/>
                        </a:cubicBezTo>
                        <a:lnTo>
                          <a:pt x="17807" y="6390"/>
                        </a:lnTo>
                        <a:cubicBezTo>
                          <a:pt x="17496" y="7559"/>
                          <a:pt x="16528" y="6275"/>
                          <a:pt x="15780" y="5771"/>
                        </a:cubicBezTo>
                        <a:cubicBezTo>
                          <a:pt x="14775" y="5466"/>
                          <a:pt x="14958" y="6177"/>
                          <a:pt x="15158" y="6944"/>
                        </a:cubicBezTo>
                        <a:cubicBezTo>
                          <a:pt x="15360" y="7716"/>
                          <a:pt x="15561" y="8540"/>
                          <a:pt x="14483" y="8551"/>
                        </a:cubicBezTo>
                        <a:cubicBezTo>
                          <a:pt x="13844" y="8164"/>
                          <a:pt x="13935" y="7682"/>
                          <a:pt x="13278" y="7300"/>
                        </a:cubicBezTo>
                        <a:cubicBezTo>
                          <a:pt x="12876" y="7806"/>
                          <a:pt x="12529" y="7943"/>
                          <a:pt x="12163" y="8051"/>
                        </a:cubicBezTo>
                        <a:cubicBezTo>
                          <a:pt x="11780" y="8166"/>
                          <a:pt x="11415" y="8286"/>
                          <a:pt x="11049" y="8847"/>
                        </a:cubicBezTo>
                        <a:cubicBezTo>
                          <a:pt x="11981" y="10852"/>
                          <a:pt x="11524" y="8427"/>
                          <a:pt x="12328" y="10365"/>
                        </a:cubicBezTo>
                        <a:lnTo>
                          <a:pt x="12693" y="9391"/>
                        </a:lnTo>
                        <a:cubicBezTo>
                          <a:pt x="12839" y="10761"/>
                          <a:pt x="13424" y="9123"/>
                          <a:pt x="14136" y="10166"/>
                        </a:cubicBezTo>
                        <a:cubicBezTo>
                          <a:pt x="13953" y="10821"/>
                          <a:pt x="12602" y="10604"/>
                          <a:pt x="11725" y="10830"/>
                        </a:cubicBezTo>
                        <a:cubicBezTo>
                          <a:pt x="12383" y="11515"/>
                          <a:pt x="12455" y="10313"/>
                          <a:pt x="13077" y="11486"/>
                        </a:cubicBezTo>
                        <a:lnTo>
                          <a:pt x="12529" y="11460"/>
                        </a:lnTo>
                        <a:cubicBezTo>
                          <a:pt x="12785" y="11592"/>
                          <a:pt x="13058" y="11840"/>
                          <a:pt x="13205" y="11674"/>
                        </a:cubicBezTo>
                        <a:cubicBezTo>
                          <a:pt x="13698" y="12416"/>
                          <a:pt x="12912" y="12008"/>
                          <a:pt x="12620" y="12237"/>
                        </a:cubicBezTo>
                        <a:cubicBezTo>
                          <a:pt x="12255" y="11899"/>
                          <a:pt x="11780" y="11391"/>
                          <a:pt x="11396" y="10816"/>
                        </a:cubicBezTo>
                        <a:cubicBezTo>
                          <a:pt x="11451" y="10898"/>
                          <a:pt x="11524" y="11000"/>
                          <a:pt x="11561" y="11126"/>
                        </a:cubicBezTo>
                        <a:cubicBezTo>
                          <a:pt x="10045" y="10721"/>
                          <a:pt x="9880" y="12428"/>
                          <a:pt x="8620" y="12206"/>
                        </a:cubicBezTo>
                        <a:cubicBezTo>
                          <a:pt x="8894" y="12312"/>
                          <a:pt x="8894" y="12434"/>
                          <a:pt x="9040" y="12607"/>
                        </a:cubicBezTo>
                        <a:cubicBezTo>
                          <a:pt x="8894" y="12803"/>
                          <a:pt x="8511" y="12783"/>
                          <a:pt x="8054" y="12759"/>
                        </a:cubicBezTo>
                        <a:cubicBezTo>
                          <a:pt x="7634" y="12746"/>
                          <a:pt x="7141" y="12726"/>
                          <a:pt x="6794" y="12880"/>
                        </a:cubicBezTo>
                        <a:cubicBezTo>
                          <a:pt x="7123" y="13603"/>
                          <a:pt x="8547" y="14017"/>
                          <a:pt x="7616" y="14598"/>
                        </a:cubicBezTo>
                        <a:cubicBezTo>
                          <a:pt x="6885" y="14277"/>
                          <a:pt x="6081" y="13066"/>
                          <a:pt x="5552" y="13813"/>
                        </a:cubicBezTo>
                        <a:cubicBezTo>
                          <a:pt x="5552" y="13813"/>
                          <a:pt x="6538" y="13566"/>
                          <a:pt x="6739" y="14235"/>
                        </a:cubicBezTo>
                        <a:cubicBezTo>
                          <a:pt x="5771" y="14598"/>
                          <a:pt x="6757" y="14618"/>
                          <a:pt x="7031" y="15751"/>
                        </a:cubicBezTo>
                        <a:cubicBezTo>
                          <a:pt x="5826" y="15460"/>
                          <a:pt x="6867" y="16664"/>
                          <a:pt x="5315" y="15734"/>
                        </a:cubicBezTo>
                        <a:cubicBezTo>
                          <a:pt x="6173" y="16636"/>
                          <a:pt x="5844" y="16330"/>
                          <a:pt x="6283" y="17250"/>
                        </a:cubicBezTo>
                        <a:cubicBezTo>
                          <a:pt x="5588" y="16518"/>
                          <a:pt x="4931" y="17592"/>
                          <a:pt x="3927" y="16967"/>
                        </a:cubicBezTo>
                        <a:cubicBezTo>
                          <a:pt x="4968" y="17834"/>
                          <a:pt x="5808" y="17047"/>
                          <a:pt x="6648" y="18360"/>
                        </a:cubicBezTo>
                        <a:cubicBezTo>
                          <a:pt x="5643" y="18287"/>
                          <a:pt x="4895" y="18875"/>
                          <a:pt x="3580" y="18247"/>
                        </a:cubicBezTo>
                        <a:cubicBezTo>
                          <a:pt x="3708" y="18744"/>
                          <a:pt x="4091" y="19146"/>
                          <a:pt x="3963" y="19728"/>
                        </a:cubicBezTo>
                        <a:cubicBezTo>
                          <a:pt x="3927" y="19606"/>
                          <a:pt x="4237" y="19635"/>
                          <a:pt x="4383" y="19648"/>
                        </a:cubicBezTo>
                        <a:cubicBezTo>
                          <a:pt x="3725" y="19876"/>
                          <a:pt x="3452" y="20453"/>
                          <a:pt x="3105" y="20932"/>
                        </a:cubicBezTo>
                        <a:cubicBezTo>
                          <a:pt x="2758" y="21410"/>
                          <a:pt x="2356" y="21805"/>
                          <a:pt x="1442" y="21754"/>
                        </a:cubicBezTo>
                        <a:cubicBezTo>
                          <a:pt x="3452" y="22357"/>
                          <a:pt x="913" y="23920"/>
                          <a:pt x="3013" y="23874"/>
                        </a:cubicBezTo>
                        <a:cubicBezTo>
                          <a:pt x="2794" y="24238"/>
                          <a:pt x="1735" y="24570"/>
                          <a:pt x="1315" y="24592"/>
                        </a:cubicBezTo>
                        <a:cubicBezTo>
                          <a:pt x="2100" y="24829"/>
                          <a:pt x="2100" y="25100"/>
                          <a:pt x="2009" y="25421"/>
                        </a:cubicBezTo>
                        <a:cubicBezTo>
                          <a:pt x="1936" y="25755"/>
                          <a:pt x="1772" y="26137"/>
                          <a:pt x="2173" y="26493"/>
                        </a:cubicBezTo>
                        <a:cubicBezTo>
                          <a:pt x="1224" y="26495"/>
                          <a:pt x="1333" y="27350"/>
                          <a:pt x="694" y="27719"/>
                        </a:cubicBezTo>
                        <a:cubicBezTo>
                          <a:pt x="931" y="27543"/>
                          <a:pt x="1242" y="27492"/>
                          <a:pt x="1644" y="27658"/>
                        </a:cubicBezTo>
                        <a:cubicBezTo>
                          <a:pt x="858" y="28044"/>
                          <a:pt x="1516" y="28057"/>
                          <a:pt x="2173" y="28626"/>
                        </a:cubicBezTo>
                        <a:cubicBezTo>
                          <a:pt x="1516" y="29238"/>
                          <a:pt x="986" y="28278"/>
                          <a:pt x="128" y="28586"/>
                        </a:cubicBezTo>
                        <a:cubicBezTo>
                          <a:pt x="219" y="28946"/>
                          <a:pt x="493" y="28977"/>
                          <a:pt x="785" y="28995"/>
                        </a:cubicBezTo>
                        <a:cubicBezTo>
                          <a:pt x="1077" y="29008"/>
                          <a:pt x="1442" y="28959"/>
                          <a:pt x="1753" y="29065"/>
                        </a:cubicBezTo>
                        <a:lnTo>
                          <a:pt x="0" y="29609"/>
                        </a:lnTo>
                        <a:cubicBezTo>
                          <a:pt x="146" y="29797"/>
                          <a:pt x="438" y="29958"/>
                          <a:pt x="858" y="30091"/>
                        </a:cubicBezTo>
                        <a:cubicBezTo>
                          <a:pt x="310" y="30299"/>
                          <a:pt x="-402" y="30438"/>
                          <a:pt x="310" y="30946"/>
                        </a:cubicBezTo>
                        <a:close/>
                        <a:moveTo>
                          <a:pt x="23359" y="3897"/>
                        </a:moveTo>
                        <a:cubicBezTo>
                          <a:pt x="23158" y="3930"/>
                          <a:pt x="23030" y="3949"/>
                          <a:pt x="22939" y="3963"/>
                        </a:cubicBezTo>
                        <a:cubicBezTo>
                          <a:pt x="23048" y="3945"/>
                          <a:pt x="23176" y="3912"/>
                          <a:pt x="23341" y="3879"/>
                        </a:cubicBezTo>
                        <a:cubicBezTo>
                          <a:pt x="23359" y="3881"/>
                          <a:pt x="23359" y="3888"/>
                          <a:pt x="23359" y="3897"/>
                        </a:cubicBezTo>
                        <a:close/>
                        <a:moveTo>
                          <a:pt x="24911" y="3359"/>
                        </a:moveTo>
                        <a:cubicBezTo>
                          <a:pt x="24783" y="3728"/>
                          <a:pt x="24491" y="4051"/>
                          <a:pt x="24656" y="4246"/>
                        </a:cubicBezTo>
                        <a:cubicBezTo>
                          <a:pt x="24510" y="4319"/>
                          <a:pt x="24327" y="3992"/>
                          <a:pt x="24254" y="3636"/>
                        </a:cubicBezTo>
                        <a:cubicBezTo>
                          <a:pt x="24510" y="3554"/>
                          <a:pt x="24747" y="3463"/>
                          <a:pt x="24911" y="3359"/>
                        </a:cubicBezTo>
                        <a:close/>
                        <a:moveTo>
                          <a:pt x="11250" y="56248"/>
                        </a:moveTo>
                        <a:cubicBezTo>
                          <a:pt x="11360" y="56378"/>
                          <a:pt x="11470" y="56506"/>
                          <a:pt x="11579" y="56634"/>
                        </a:cubicBezTo>
                        <a:cubicBezTo>
                          <a:pt x="11360" y="56836"/>
                          <a:pt x="11104" y="57034"/>
                          <a:pt x="10903" y="57176"/>
                        </a:cubicBezTo>
                        <a:cubicBezTo>
                          <a:pt x="10830" y="56805"/>
                          <a:pt x="10995" y="56506"/>
                          <a:pt x="11250" y="56248"/>
                        </a:cubicBezTo>
                        <a:close/>
                        <a:moveTo>
                          <a:pt x="4767" y="42710"/>
                        </a:moveTo>
                        <a:cubicBezTo>
                          <a:pt x="4821" y="42903"/>
                          <a:pt x="4858" y="43097"/>
                          <a:pt x="4913" y="43292"/>
                        </a:cubicBezTo>
                        <a:cubicBezTo>
                          <a:pt x="4420" y="43289"/>
                          <a:pt x="4018" y="43287"/>
                          <a:pt x="4018" y="43287"/>
                        </a:cubicBezTo>
                        <a:cubicBezTo>
                          <a:pt x="4292" y="42973"/>
                          <a:pt x="4529" y="42808"/>
                          <a:pt x="4767" y="42710"/>
                        </a:cubicBezTo>
                        <a:close/>
                        <a:moveTo>
                          <a:pt x="4182" y="38589"/>
                        </a:moveTo>
                        <a:cubicBezTo>
                          <a:pt x="4200" y="38829"/>
                          <a:pt x="4219" y="39070"/>
                          <a:pt x="4237" y="39309"/>
                        </a:cubicBezTo>
                        <a:cubicBezTo>
                          <a:pt x="3908" y="39376"/>
                          <a:pt x="3488" y="39340"/>
                          <a:pt x="3251" y="39261"/>
                        </a:cubicBezTo>
                        <a:cubicBezTo>
                          <a:pt x="3251" y="39261"/>
                          <a:pt x="3561" y="39037"/>
                          <a:pt x="3872" y="38816"/>
                        </a:cubicBezTo>
                        <a:cubicBezTo>
                          <a:pt x="3981" y="38735"/>
                          <a:pt x="4091" y="38660"/>
                          <a:pt x="4182" y="3858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9" name="任意多边形: 形状 1788">
                    <a:extLst>
                      <a:ext uri="{FF2B5EF4-FFF2-40B4-BE49-F238E27FC236}">
                        <a16:creationId xmlns:a16="http://schemas.microsoft.com/office/drawing/2014/main" id="{89B4F4F4-E9C6-0ABB-9DBA-66B174C6C7C3}"/>
                      </a:ext>
                    </a:extLst>
                  </p:cNvPr>
                  <p:cNvSpPr/>
                  <p:nvPr/>
                </p:nvSpPr>
                <p:spPr>
                  <a:xfrm>
                    <a:off x="8539621" y="20721"/>
                    <a:ext cx="54" cy="120"/>
                  </a:xfrm>
                  <a:custGeom>
                    <a:avLst/>
                    <a:gdLst>
                      <a:gd name="connsiteX0" fmla="*/ 55 w 54"/>
                      <a:gd name="connsiteY0" fmla="*/ 121 h 120"/>
                      <a:gd name="connsiteX1" fmla="*/ 0 w 54"/>
                      <a:gd name="connsiteY1" fmla="*/ 0 h 120"/>
                      <a:gd name="connsiteX2" fmla="*/ 55 w 5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20">
                        <a:moveTo>
                          <a:pt x="55" y="121"/>
                        </a:moveTo>
                        <a:cubicBezTo>
                          <a:pt x="37" y="86"/>
                          <a:pt x="18" y="42"/>
                          <a:pt x="0" y="0"/>
                        </a:cubicBezTo>
                        <a:cubicBezTo>
                          <a:pt x="18" y="40"/>
                          <a:pt x="37" y="80"/>
                          <a:pt x="55" y="12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0" name="任意多边形: 形状 1789">
                    <a:extLst>
                      <a:ext uri="{FF2B5EF4-FFF2-40B4-BE49-F238E27FC236}">
                        <a16:creationId xmlns:a16="http://schemas.microsoft.com/office/drawing/2014/main" id="{17C8DD1D-0A04-EE63-38E2-C421788EC974}"/>
                      </a:ext>
                    </a:extLst>
                  </p:cNvPr>
                  <p:cNvSpPr/>
                  <p:nvPr/>
                </p:nvSpPr>
                <p:spPr>
                  <a:xfrm>
                    <a:off x="8551565" y="77234"/>
                    <a:ext cx="164" cy="29"/>
                  </a:xfrm>
                  <a:custGeom>
                    <a:avLst/>
                    <a:gdLst>
                      <a:gd name="connsiteX0" fmla="*/ 0 w 164"/>
                      <a:gd name="connsiteY0" fmla="*/ 29 h 29"/>
                      <a:gd name="connsiteX1" fmla="*/ 165 w 164"/>
                      <a:gd name="connsiteY1" fmla="*/ 0 h 29"/>
                      <a:gd name="connsiteX2" fmla="*/ 0 w 164"/>
                      <a:gd name="connsiteY2" fmla="*/ 29 h 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4" h="29">
                        <a:moveTo>
                          <a:pt x="0" y="29"/>
                        </a:moveTo>
                        <a:cubicBezTo>
                          <a:pt x="55" y="11"/>
                          <a:pt x="110" y="-2"/>
                          <a:pt x="165" y="0"/>
                        </a:cubicBezTo>
                        <a:cubicBezTo>
                          <a:pt x="128" y="11"/>
                          <a:pt x="73" y="24"/>
                          <a:pt x="0" y="29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1" name="任意多边形: 形状 1790">
                    <a:extLst>
                      <a:ext uri="{FF2B5EF4-FFF2-40B4-BE49-F238E27FC236}">
                        <a16:creationId xmlns:a16="http://schemas.microsoft.com/office/drawing/2014/main" id="{4772052F-4A79-B7A8-C105-C15B91B92BE2}"/>
                      </a:ext>
                    </a:extLst>
                  </p:cNvPr>
                  <p:cNvSpPr/>
                  <p:nvPr/>
                </p:nvSpPr>
                <p:spPr>
                  <a:xfrm>
                    <a:off x="8539566" y="20570"/>
                    <a:ext cx="54" cy="151"/>
                  </a:xfrm>
                  <a:custGeom>
                    <a:avLst/>
                    <a:gdLst>
                      <a:gd name="connsiteX0" fmla="*/ 55 w 54"/>
                      <a:gd name="connsiteY0" fmla="*/ 152 h 151"/>
                      <a:gd name="connsiteX1" fmla="*/ 0 w 54"/>
                      <a:gd name="connsiteY1" fmla="*/ 0 h 151"/>
                      <a:gd name="connsiteX2" fmla="*/ 55 w 54"/>
                      <a:gd name="connsiteY2" fmla="*/ 152 h 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" h="151">
                        <a:moveTo>
                          <a:pt x="55" y="152"/>
                        </a:moveTo>
                        <a:cubicBezTo>
                          <a:pt x="37" y="102"/>
                          <a:pt x="18" y="51"/>
                          <a:pt x="0" y="0"/>
                        </a:cubicBezTo>
                        <a:cubicBezTo>
                          <a:pt x="18" y="58"/>
                          <a:pt x="37" y="100"/>
                          <a:pt x="55" y="15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2" name="任意多边形: 形状 1791">
                    <a:extLst>
                      <a:ext uri="{FF2B5EF4-FFF2-40B4-BE49-F238E27FC236}">
                        <a16:creationId xmlns:a16="http://schemas.microsoft.com/office/drawing/2014/main" id="{1D71568E-C2DA-BBA6-0B52-314833B3EC9F}"/>
                      </a:ext>
                    </a:extLst>
                  </p:cNvPr>
                  <p:cNvSpPr/>
                  <p:nvPr/>
                </p:nvSpPr>
                <p:spPr>
                  <a:xfrm>
                    <a:off x="8535037" y="18806"/>
                    <a:ext cx="146" cy="270"/>
                  </a:xfrm>
                  <a:custGeom>
                    <a:avLst/>
                    <a:gdLst>
                      <a:gd name="connsiteX0" fmla="*/ 146 w 146"/>
                      <a:gd name="connsiteY0" fmla="*/ 24 h 270"/>
                      <a:gd name="connsiteX1" fmla="*/ 73 w 146"/>
                      <a:gd name="connsiteY1" fmla="*/ 270 h 270"/>
                      <a:gd name="connsiteX2" fmla="*/ 0 w 146"/>
                      <a:gd name="connsiteY2" fmla="*/ 0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" h="270">
                        <a:moveTo>
                          <a:pt x="146" y="24"/>
                        </a:moveTo>
                        <a:lnTo>
                          <a:pt x="73" y="2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3" name="任意多边形: 形状 1792">
                    <a:extLst>
                      <a:ext uri="{FF2B5EF4-FFF2-40B4-BE49-F238E27FC236}">
                        <a16:creationId xmlns:a16="http://schemas.microsoft.com/office/drawing/2014/main" id="{775B4180-B9EE-BFD0-50AE-5B15288372A7}"/>
                      </a:ext>
                    </a:extLst>
                  </p:cNvPr>
                  <p:cNvSpPr/>
                  <p:nvPr/>
                </p:nvSpPr>
                <p:spPr>
                  <a:xfrm>
                    <a:off x="8494638" y="71927"/>
                    <a:ext cx="292" cy="48"/>
                  </a:xfrm>
                  <a:custGeom>
                    <a:avLst/>
                    <a:gdLst>
                      <a:gd name="connsiteX0" fmla="*/ 292 w 292"/>
                      <a:gd name="connsiteY0" fmla="*/ 0 h 48"/>
                      <a:gd name="connsiteX1" fmla="*/ 0 w 292"/>
                      <a:gd name="connsiteY1" fmla="*/ 44 h 48"/>
                      <a:gd name="connsiteX2" fmla="*/ 292 w 292"/>
                      <a:gd name="connsiteY2" fmla="*/ 0 h 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48">
                        <a:moveTo>
                          <a:pt x="292" y="0"/>
                        </a:moveTo>
                        <a:cubicBezTo>
                          <a:pt x="201" y="35"/>
                          <a:pt x="109" y="58"/>
                          <a:pt x="0" y="44"/>
                        </a:cubicBezTo>
                        <a:cubicBezTo>
                          <a:pt x="73" y="11"/>
                          <a:pt x="164" y="4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4" name="任意多边形: 形状 1793">
                    <a:extLst>
                      <a:ext uri="{FF2B5EF4-FFF2-40B4-BE49-F238E27FC236}">
                        <a16:creationId xmlns:a16="http://schemas.microsoft.com/office/drawing/2014/main" id="{2D5ADAD9-6D2E-5F24-71E7-8B7932A56FF4}"/>
                      </a:ext>
                    </a:extLst>
                  </p:cNvPr>
                  <p:cNvSpPr/>
                  <p:nvPr/>
                </p:nvSpPr>
                <p:spPr>
                  <a:xfrm>
                    <a:off x="8492245" y="68373"/>
                    <a:ext cx="566" cy="332"/>
                  </a:xfrm>
                  <a:custGeom>
                    <a:avLst/>
                    <a:gdLst>
                      <a:gd name="connsiteX0" fmla="*/ 566 w 566"/>
                      <a:gd name="connsiteY0" fmla="*/ 332 h 332"/>
                      <a:gd name="connsiteX1" fmla="*/ 0 w 566"/>
                      <a:gd name="connsiteY1" fmla="*/ 0 h 332"/>
                      <a:gd name="connsiteX2" fmla="*/ 566 w 566"/>
                      <a:gd name="connsiteY2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6" h="332">
                        <a:moveTo>
                          <a:pt x="566" y="332"/>
                        </a:moveTo>
                        <a:lnTo>
                          <a:pt x="0" y="0"/>
                        </a:lnTo>
                        <a:cubicBezTo>
                          <a:pt x="310" y="124"/>
                          <a:pt x="457" y="236"/>
                          <a:pt x="566" y="332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5" name="任意多边形: 形状 1794">
                    <a:extLst>
                      <a:ext uri="{FF2B5EF4-FFF2-40B4-BE49-F238E27FC236}">
                        <a16:creationId xmlns:a16="http://schemas.microsoft.com/office/drawing/2014/main" id="{7F02FB9A-C7E9-BFA6-6773-311C72DE251A}"/>
                      </a:ext>
                    </a:extLst>
                  </p:cNvPr>
                  <p:cNvSpPr/>
                  <p:nvPr/>
                </p:nvSpPr>
                <p:spPr>
                  <a:xfrm>
                    <a:off x="8491112" y="65979"/>
                    <a:ext cx="401" cy="219"/>
                  </a:xfrm>
                  <a:custGeom>
                    <a:avLst/>
                    <a:gdLst>
                      <a:gd name="connsiteX0" fmla="*/ 0 w 401"/>
                      <a:gd name="connsiteY0" fmla="*/ 219 h 219"/>
                      <a:gd name="connsiteX1" fmla="*/ 402 w 401"/>
                      <a:gd name="connsiteY1" fmla="*/ 0 h 219"/>
                      <a:gd name="connsiteX2" fmla="*/ 402 w 401"/>
                      <a:gd name="connsiteY2" fmla="*/ 4 h 219"/>
                      <a:gd name="connsiteX3" fmla="*/ 0 w 401"/>
                      <a:gd name="connsiteY3" fmla="*/ 219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1" h="219">
                        <a:moveTo>
                          <a:pt x="0" y="219"/>
                        </a:moveTo>
                        <a:cubicBezTo>
                          <a:pt x="165" y="115"/>
                          <a:pt x="293" y="55"/>
                          <a:pt x="402" y="0"/>
                        </a:cubicBezTo>
                        <a:cubicBezTo>
                          <a:pt x="402" y="2"/>
                          <a:pt x="402" y="4"/>
                          <a:pt x="402" y="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6" name="任意多边形: 形状 1795">
                    <a:extLst>
                      <a:ext uri="{FF2B5EF4-FFF2-40B4-BE49-F238E27FC236}">
                        <a16:creationId xmlns:a16="http://schemas.microsoft.com/office/drawing/2014/main" id="{AE46061B-9758-095D-962C-917B3955003B}"/>
                      </a:ext>
                    </a:extLst>
                  </p:cNvPr>
                  <p:cNvSpPr/>
                  <p:nvPr/>
                </p:nvSpPr>
                <p:spPr>
                  <a:xfrm>
                    <a:off x="8530069" y="88589"/>
                    <a:ext cx="294" cy="120"/>
                  </a:xfrm>
                  <a:custGeom>
                    <a:avLst/>
                    <a:gdLst>
                      <a:gd name="connsiteX0" fmla="*/ 0 w 294"/>
                      <a:gd name="connsiteY0" fmla="*/ 0 h 120"/>
                      <a:gd name="connsiteX1" fmla="*/ 128 w 294"/>
                      <a:gd name="connsiteY1" fmla="*/ 27 h 120"/>
                      <a:gd name="connsiteX2" fmla="*/ 0 w 294"/>
                      <a:gd name="connsiteY2" fmla="*/ 0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" h="120">
                        <a:moveTo>
                          <a:pt x="0" y="0"/>
                        </a:moveTo>
                        <a:cubicBezTo>
                          <a:pt x="37" y="0"/>
                          <a:pt x="91" y="7"/>
                          <a:pt x="128" y="27"/>
                        </a:cubicBezTo>
                        <a:cubicBezTo>
                          <a:pt x="457" y="174"/>
                          <a:pt x="238" y="1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7" name="任意多边形: 形状 1796">
                    <a:extLst>
                      <a:ext uri="{FF2B5EF4-FFF2-40B4-BE49-F238E27FC236}">
                        <a16:creationId xmlns:a16="http://schemas.microsoft.com/office/drawing/2014/main" id="{926DDBFA-5C03-C55F-F7D5-66989A40DC6B}"/>
                      </a:ext>
                    </a:extLst>
                  </p:cNvPr>
                  <p:cNvSpPr/>
                  <p:nvPr/>
                </p:nvSpPr>
                <p:spPr>
                  <a:xfrm>
                    <a:off x="8516002" y="86003"/>
                    <a:ext cx="387" cy="598"/>
                  </a:xfrm>
                  <a:custGeom>
                    <a:avLst/>
                    <a:gdLst>
                      <a:gd name="connsiteX0" fmla="*/ 22 w 387"/>
                      <a:gd name="connsiteY0" fmla="*/ 0 h 598"/>
                      <a:gd name="connsiteX1" fmla="*/ 388 w 387"/>
                      <a:gd name="connsiteY1" fmla="*/ 595 h 598"/>
                      <a:gd name="connsiteX2" fmla="*/ 22 w 387"/>
                      <a:gd name="connsiteY2" fmla="*/ 0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" h="598">
                        <a:moveTo>
                          <a:pt x="22" y="0"/>
                        </a:moveTo>
                        <a:cubicBezTo>
                          <a:pt x="132" y="223"/>
                          <a:pt x="260" y="442"/>
                          <a:pt x="388" y="595"/>
                        </a:cubicBezTo>
                        <a:cubicBezTo>
                          <a:pt x="132" y="612"/>
                          <a:pt x="-69" y="583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8" name="任意多边形: 形状 1797">
                    <a:extLst>
                      <a:ext uri="{FF2B5EF4-FFF2-40B4-BE49-F238E27FC236}">
                        <a16:creationId xmlns:a16="http://schemas.microsoft.com/office/drawing/2014/main" id="{67F5012E-4C8F-E324-B6B3-0E1C7EA4B0C1}"/>
                      </a:ext>
                    </a:extLst>
                  </p:cNvPr>
                  <p:cNvSpPr/>
                  <p:nvPr/>
                </p:nvSpPr>
                <p:spPr>
                  <a:xfrm>
                    <a:off x="8545703" y="82818"/>
                    <a:ext cx="73" cy="74"/>
                  </a:xfrm>
                  <a:custGeom>
                    <a:avLst/>
                    <a:gdLst>
                      <a:gd name="connsiteX0" fmla="*/ 18 w 73"/>
                      <a:gd name="connsiteY0" fmla="*/ 75 h 74"/>
                      <a:gd name="connsiteX1" fmla="*/ 0 w 73"/>
                      <a:gd name="connsiteY1" fmla="*/ 62 h 74"/>
                      <a:gd name="connsiteX2" fmla="*/ 73 w 73"/>
                      <a:gd name="connsiteY2" fmla="*/ 0 h 74"/>
                      <a:gd name="connsiteX3" fmla="*/ 18 w 73"/>
                      <a:gd name="connsiteY3" fmla="*/ 75 h 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" h="74">
                        <a:moveTo>
                          <a:pt x="18" y="75"/>
                        </a:moveTo>
                        <a:cubicBezTo>
                          <a:pt x="0" y="68"/>
                          <a:pt x="0" y="71"/>
                          <a:pt x="0" y="62"/>
                        </a:cubicBezTo>
                        <a:cubicBezTo>
                          <a:pt x="37" y="42"/>
                          <a:pt x="55" y="20"/>
                          <a:pt x="73" y="0"/>
                        </a:cubicBezTo>
                        <a:lnTo>
                          <a:pt x="18" y="75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9" name="任意多边形: 形状 1798">
                    <a:extLst>
                      <a:ext uri="{FF2B5EF4-FFF2-40B4-BE49-F238E27FC236}">
                        <a16:creationId xmlns:a16="http://schemas.microsoft.com/office/drawing/2014/main" id="{DB37A533-55E7-0A94-0CA9-A0C5B59DF89D}"/>
                      </a:ext>
                    </a:extLst>
                  </p:cNvPr>
                  <p:cNvSpPr/>
                  <p:nvPr/>
                </p:nvSpPr>
                <p:spPr>
                  <a:xfrm>
                    <a:off x="8516389" y="86553"/>
                    <a:ext cx="602" cy="219"/>
                  </a:xfrm>
                  <a:custGeom>
                    <a:avLst/>
                    <a:gdLst>
                      <a:gd name="connsiteX0" fmla="*/ 603 w 602"/>
                      <a:gd name="connsiteY0" fmla="*/ 124 h 219"/>
                      <a:gd name="connsiteX1" fmla="*/ 0 w 602"/>
                      <a:gd name="connsiteY1" fmla="*/ 45 h 219"/>
                      <a:gd name="connsiteX2" fmla="*/ 603 w 602"/>
                      <a:gd name="connsiteY2" fmla="*/ 124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" h="219">
                        <a:moveTo>
                          <a:pt x="603" y="124"/>
                        </a:moveTo>
                        <a:cubicBezTo>
                          <a:pt x="347" y="293"/>
                          <a:pt x="165" y="219"/>
                          <a:pt x="0" y="45"/>
                        </a:cubicBezTo>
                        <a:cubicBezTo>
                          <a:pt x="201" y="7"/>
                          <a:pt x="438" y="-63"/>
                          <a:pt x="603" y="124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0" name="任意多边形: 形状 1799">
                    <a:extLst>
                      <a:ext uri="{FF2B5EF4-FFF2-40B4-BE49-F238E27FC236}">
                        <a16:creationId xmlns:a16="http://schemas.microsoft.com/office/drawing/2014/main" id="{95DB60C7-7542-CF39-9D29-D18A3B71442B}"/>
                      </a:ext>
                    </a:extLst>
                  </p:cNvPr>
                  <p:cNvSpPr/>
                  <p:nvPr/>
                </p:nvSpPr>
                <p:spPr>
                  <a:xfrm>
                    <a:off x="8488136" y="53295"/>
                    <a:ext cx="164" cy="162"/>
                  </a:xfrm>
                  <a:custGeom>
                    <a:avLst/>
                    <a:gdLst>
                      <a:gd name="connsiteX0" fmla="*/ 55 w 164"/>
                      <a:gd name="connsiteY0" fmla="*/ 163 h 162"/>
                      <a:gd name="connsiteX1" fmla="*/ 0 w 164"/>
                      <a:gd name="connsiteY1" fmla="*/ 16 h 162"/>
                      <a:gd name="connsiteX2" fmla="*/ 165 w 164"/>
                      <a:gd name="connsiteY2" fmla="*/ 0 h 162"/>
                      <a:gd name="connsiteX3" fmla="*/ 55 w 164"/>
                      <a:gd name="connsiteY3" fmla="*/ 163 h 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" h="162">
                        <a:moveTo>
                          <a:pt x="55" y="163"/>
                        </a:moveTo>
                        <a:lnTo>
                          <a:pt x="0" y="16"/>
                        </a:lnTo>
                        <a:cubicBezTo>
                          <a:pt x="73" y="18"/>
                          <a:pt x="128" y="9"/>
                          <a:pt x="165" y="0"/>
                        </a:cubicBezTo>
                        <a:lnTo>
                          <a:pt x="55" y="163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1" name="任意多边形: 形状 1800">
                    <a:extLst>
                      <a:ext uri="{FF2B5EF4-FFF2-40B4-BE49-F238E27FC236}">
                        <a16:creationId xmlns:a16="http://schemas.microsoft.com/office/drawing/2014/main" id="{DF713093-7F1A-6AF8-89E6-7C423D15FCAB}"/>
                      </a:ext>
                    </a:extLst>
                  </p:cNvPr>
                  <p:cNvSpPr/>
                  <p:nvPr/>
                </p:nvSpPr>
                <p:spPr>
                  <a:xfrm>
                    <a:off x="8488300" y="53132"/>
                    <a:ext cx="127" cy="160"/>
                  </a:xfrm>
                  <a:custGeom>
                    <a:avLst/>
                    <a:gdLst>
                      <a:gd name="connsiteX0" fmla="*/ 0 w 127"/>
                      <a:gd name="connsiteY0" fmla="*/ 161 h 160"/>
                      <a:gd name="connsiteX1" fmla="*/ 128 w 127"/>
                      <a:gd name="connsiteY1" fmla="*/ 0 h 160"/>
                      <a:gd name="connsiteX2" fmla="*/ 0 w 127"/>
                      <a:gd name="connsiteY2" fmla="*/ 161 h 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7" h="160">
                        <a:moveTo>
                          <a:pt x="0" y="161"/>
                        </a:moveTo>
                        <a:lnTo>
                          <a:pt x="128" y="0"/>
                        </a:lnTo>
                        <a:cubicBezTo>
                          <a:pt x="128" y="73"/>
                          <a:pt x="128" y="139"/>
                          <a:pt x="0" y="161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2" name="任意多边形: 形状 1801">
                    <a:extLst>
                      <a:ext uri="{FF2B5EF4-FFF2-40B4-BE49-F238E27FC236}">
                        <a16:creationId xmlns:a16="http://schemas.microsoft.com/office/drawing/2014/main" id="{5DA1B536-72E6-A51A-2DFB-7717F912C688}"/>
                      </a:ext>
                    </a:extLst>
                  </p:cNvPr>
                  <p:cNvSpPr/>
                  <p:nvPr/>
                </p:nvSpPr>
                <p:spPr>
                  <a:xfrm>
                    <a:off x="8488428" y="52796"/>
                    <a:ext cx="292" cy="336"/>
                  </a:xfrm>
                  <a:custGeom>
                    <a:avLst/>
                    <a:gdLst>
                      <a:gd name="connsiteX0" fmla="*/ 293 w 292"/>
                      <a:gd name="connsiteY0" fmla="*/ 0 h 336"/>
                      <a:gd name="connsiteX1" fmla="*/ 0 w 292"/>
                      <a:gd name="connsiteY1" fmla="*/ 336 h 336"/>
                      <a:gd name="connsiteX2" fmla="*/ 293 w 292"/>
                      <a:gd name="connsiteY2" fmla="*/ 0 h 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2" h="336">
                        <a:moveTo>
                          <a:pt x="293" y="0"/>
                        </a:moveTo>
                        <a:lnTo>
                          <a:pt x="0" y="336"/>
                        </a:lnTo>
                        <a:cubicBezTo>
                          <a:pt x="18" y="217"/>
                          <a:pt x="-18" y="71"/>
                          <a:pt x="293" y="0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3" name="任意多边形: 形状 1802">
                    <a:extLst>
                      <a:ext uri="{FF2B5EF4-FFF2-40B4-BE49-F238E27FC236}">
                        <a16:creationId xmlns:a16="http://schemas.microsoft.com/office/drawing/2014/main" id="{D86D540E-588C-475C-8ED9-73BC26CB6904}"/>
                      </a:ext>
                    </a:extLst>
                  </p:cNvPr>
                  <p:cNvSpPr/>
                  <p:nvPr/>
                </p:nvSpPr>
                <p:spPr>
                  <a:xfrm>
                    <a:off x="8488556" y="57430"/>
                    <a:ext cx="365" cy="89"/>
                  </a:xfrm>
                  <a:custGeom>
                    <a:avLst/>
                    <a:gdLst>
                      <a:gd name="connsiteX0" fmla="*/ 0 w 365"/>
                      <a:gd name="connsiteY0" fmla="*/ 89 h 89"/>
                      <a:gd name="connsiteX1" fmla="*/ 365 w 365"/>
                      <a:gd name="connsiteY1" fmla="*/ 0 h 89"/>
                      <a:gd name="connsiteX2" fmla="*/ 0 w 365"/>
                      <a:gd name="connsiteY2" fmla="*/ 89 h 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" h="89">
                        <a:moveTo>
                          <a:pt x="0" y="89"/>
                        </a:moveTo>
                        <a:cubicBezTo>
                          <a:pt x="73" y="57"/>
                          <a:pt x="183" y="26"/>
                          <a:pt x="365" y="0"/>
                        </a:cubicBez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4" name="任意多边形: 形状 1803">
                    <a:extLst>
                      <a:ext uri="{FF2B5EF4-FFF2-40B4-BE49-F238E27FC236}">
                        <a16:creationId xmlns:a16="http://schemas.microsoft.com/office/drawing/2014/main" id="{E21DEFFB-2E41-20A0-272D-EA48C9702A34}"/>
                      </a:ext>
                    </a:extLst>
                  </p:cNvPr>
                  <p:cNvSpPr/>
                  <p:nvPr/>
                </p:nvSpPr>
                <p:spPr>
                  <a:xfrm>
                    <a:off x="8488236" y="57519"/>
                    <a:ext cx="880" cy="1125"/>
                  </a:xfrm>
                  <a:custGeom>
                    <a:avLst/>
                    <a:gdLst>
                      <a:gd name="connsiteX0" fmla="*/ 320 w 880"/>
                      <a:gd name="connsiteY0" fmla="*/ 0 h 1125"/>
                      <a:gd name="connsiteX1" fmla="*/ 740 w 880"/>
                      <a:gd name="connsiteY1" fmla="*/ 1125 h 1125"/>
                      <a:gd name="connsiteX2" fmla="*/ 27 w 880"/>
                      <a:gd name="connsiteY2" fmla="*/ 73 h 1125"/>
                      <a:gd name="connsiteX3" fmla="*/ 320 w 880"/>
                      <a:gd name="connsiteY3" fmla="*/ 0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0" h="1125">
                        <a:moveTo>
                          <a:pt x="320" y="0"/>
                        </a:moveTo>
                        <a:cubicBezTo>
                          <a:pt x="-210" y="267"/>
                          <a:pt x="1342" y="769"/>
                          <a:pt x="740" y="1125"/>
                        </a:cubicBezTo>
                        <a:cubicBezTo>
                          <a:pt x="630" y="857"/>
                          <a:pt x="-155" y="511"/>
                          <a:pt x="27" y="73"/>
                        </a:cubicBezTo>
                        <a:lnTo>
                          <a:pt x="320" y="0"/>
                        </a:ln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5" name="任意多边形: 形状 1804">
                    <a:extLst>
                      <a:ext uri="{FF2B5EF4-FFF2-40B4-BE49-F238E27FC236}">
                        <a16:creationId xmlns:a16="http://schemas.microsoft.com/office/drawing/2014/main" id="{F26E894A-D309-4C9E-68DB-3E40757D877B}"/>
                      </a:ext>
                    </a:extLst>
                  </p:cNvPr>
                  <p:cNvSpPr/>
                  <p:nvPr/>
                </p:nvSpPr>
                <p:spPr>
                  <a:xfrm>
                    <a:off x="8509303" y="84562"/>
                    <a:ext cx="602" cy="876"/>
                  </a:xfrm>
                  <a:custGeom>
                    <a:avLst/>
                    <a:gdLst>
                      <a:gd name="connsiteX0" fmla="*/ 383 w 602"/>
                      <a:gd name="connsiteY0" fmla="*/ 258 h 876"/>
                      <a:gd name="connsiteX1" fmla="*/ 602 w 602"/>
                      <a:gd name="connsiteY1" fmla="*/ 495 h 876"/>
                      <a:gd name="connsiteX2" fmla="*/ 310 w 602"/>
                      <a:gd name="connsiteY2" fmla="*/ 694 h 876"/>
                      <a:gd name="connsiteX3" fmla="*/ 0 w 602"/>
                      <a:gd name="connsiteY3" fmla="*/ 877 h 876"/>
                      <a:gd name="connsiteX4" fmla="*/ 182 w 602"/>
                      <a:gd name="connsiteY4" fmla="*/ 0 h 876"/>
                      <a:gd name="connsiteX5" fmla="*/ 383 w 602"/>
                      <a:gd name="connsiteY5" fmla="*/ 258 h 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2" h="876">
                        <a:moveTo>
                          <a:pt x="383" y="258"/>
                        </a:moveTo>
                        <a:cubicBezTo>
                          <a:pt x="493" y="382"/>
                          <a:pt x="602" y="495"/>
                          <a:pt x="602" y="495"/>
                        </a:cubicBezTo>
                        <a:cubicBezTo>
                          <a:pt x="602" y="495"/>
                          <a:pt x="457" y="594"/>
                          <a:pt x="310" y="694"/>
                        </a:cubicBezTo>
                        <a:cubicBezTo>
                          <a:pt x="146" y="785"/>
                          <a:pt x="0" y="877"/>
                          <a:pt x="0" y="877"/>
                        </a:cubicBezTo>
                        <a:lnTo>
                          <a:pt x="182" y="0"/>
                        </a:lnTo>
                        <a:cubicBezTo>
                          <a:pt x="164" y="0"/>
                          <a:pt x="274" y="130"/>
                          <a:pt x="383" y="258"/>
                        </a:cubicBezTo>
                        <a:close/>
                      </a:path>
                    </a:pathLst>
                  </a:custGeom>
                  <a:solidFill>
                    <a:srgbClr val="A47D3A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43" name="图形 10">
                <a:extLst>
                  <a:ext uri="{FF2B5EF4-FFF2-40B4-BE49-F238E27FC236}">
                    <a16:creationId xmlns:a16="http://schemas.microsoft.com/office/drawing/2014/main" id="{093DA91B-02EA-86A6-D62B-49FF924DC2BA}"/>
                  </a:ext>
                </a:extLst>
              </p:cNvPr>
              <p:cNvGrpSpPr/>
              <p:nvPr/>
            </p:nvGrpSpPr>
            <p:grpSpPr>
              <a:xfrm>
                <a:off x="8387704" y="233053"/>
                <a:ext cx="36052" cy="46051"/>
                <a:chOff x="8387704" y="233053"/>
                <a:chExt cx="36052" cy="46051"/>
              </a:xfrm>
            </p:grpSpPr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06E7E12F-D9C9-B6F6-44B1-1358AE5ECA66}"/>
                    </a:ext>
                  </a:extLst>
                </p:cNvPr>
                <p:cNvSpPr/>
                <p:nvPr/>
              </p:nvSpPr>
              <p:spPr>
                <a:xfrm>
                  <a:off x="8387704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1" y="0"/>
                        <a:pt x="0" y="9643"/>
                        <a:pt x="0" y="21540"/>
                      </a:cubicBezTo>
                      <a:cubicBezTo>
                        <a:pt x="0" y="33437"/>
                        <a:pt x="5991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3" name="任意多边形: 形状 1772">
                  <a:extLst>
                    <a:ext uri="{FF2B5EF4-FFF2-40B4-BE49-F238E27FC236}">
                      <a16:creationId xmlns:a16="http://schemas.microsoft.com/office/drawing/2014/main" id="{2ED8A73F-0C07-8C6A-66C2-942100ED30BF}"/>
                    </a:ext>
                  </a:extLst>
                </p:cNvPr>
                <p:cNvSpPr/>
                <p:nvPr/>
              </p:nvSpPr>
              <p:spPr>
                <a:xfrm>
                  <a:off x="8403338" y="263710"/>
                  <a:ext cx="20418" cy="15394"/>
                </a:xfrm>
                <a:custGeom>
                  <a:avLst/>
                  <a:gdLst>
                    <a:gd name="connsiteX0" fmla="*/ 20419 w 20418"/>
                    <a:gd name="connsiteY0" fmla="*/ 7698 h 15394"/>
                    <a:gd name="connsiteX1" fmla="*/ 10209 w 20418"/>
                    <a:gd name="connsiteY1" fmla="*/ 0 h 15394"/>
                    <a:gd name="connsiteX2" fmla="*/ 0 w 20418"/>
                    <a:gd name="connsiteY2" fmla="*/ 7698 h 15394"/>
                    <a:gd name="connsiteX3" fmla="*/ 10209 w 20418"/>
                    <a:gd name="connsiteY3" fmla="*/ 15394 h 15394"/>
                    <a:gd name="connsiteX4" fmla="*/ 20419 w 20418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8" h="15394">
                      <a:moveTo>
                        <a:pt x="20419" y="7698"/>
                      </a:moveTo>
                      <a:cubicBezTo>
                        <a:pt x="20419" y="3446"/>
                        <a:pt x="15853" y="0"/>
                        <a:pt x="10209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09" y="15394"/>
                      </a:cubicBezTo>
                      <a:cubicBezTo>
                        <a:pt x="15853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36B15EFD-B836-D0A6-C1DE-1D38E17550A5}"/>
                    </a:ext>
                  </a:extLst>
                </p:cNvPr>
                <p:cNvSpPr/>
                <p:nvPr/>
              </p:nvSpPr>
              <p:spPr>
                <a:xfrm>
                  <a:off x="8403210" y="250208"/>
                  <a:ext cx="12437" cy="9371"/>
                </a:xfrm>
                <a:custGeom>
                  <a:avLst/>
                  <a:gdLst>
                    <a:gd name="connsiteX0" fmla="*/ 12438 w 12437"/>
                    <a:gd name="connsiteY0" fmla="*/ 4685 h 9371"/>
                    <a:gd name="connsiteX1" fmla="*/ 6209 w 12437"/>
                    <a:gd name="connsiteY1" fmla="*/ 0 h 9371"/>
                    <a:gd name="connsiteX2" fmla="*/ 0 w 12437"/>
                    <a:gd name="connsiteY2" fmla="*/ 4685 h 9371"/>
                    <a:gd name="connsiteX3" fmla="*/ 6209 w 12437"/>
                    <a:gd name="connsiteY3" fmla="*/ 9371 h 9371"/>
                    <a:gd name="connsiteX4" fmla="*/ 12438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8" y="4685"/>
                      </a:moveTo>
                      <a:cubicBezTo>
                        <a:pt x="12438" y="2097"/>
                        <a:pt x="9643" y="0"/>
                        <a:pt x="6209" y="0"/>
                      </a:cubicBezTo>
                      <a:cubicBezTo>
                        <a:pt x="2776" y="0"/>
                        <a:pt x="0" y="2098"/>
                        <a:pt x="0" y="4685"/>
                      </a:cubicBezTo>
                      <a:cubicBezTo>
                        <a:pt x="0" y="7273"/>
                        <a:pt x="2776" y="9371"/>
                        <a:pt x="6209" y="9371"/>
                      </a:cubicBezTo>
                      <a:cubicBezTo>
                        <a:pt x="9643" y="9371"/>
                        <a:pt x="12438" y="7273"/>
                        <a:pt x="12438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44" name="图形 10">
                <a:extLst>
                  <a:ext uri="{FF2B5EF4-FFF2-40B4-BE49-F238E27FC236}">
                    <a16:creationId xmlns:a16="http://schemas.microsoft.com/office/drawing/2014/main" id="{ED48EA95-4073-D79A-60AE-80360EE86C1E}"/>
                  </a:ext>
                </a:extLst>
              </p:cNvPr>
              <p:cNvGrpSpPr/>
              <p:nvPr/>
            </p:nvGrpSpPr>
            <p:grpSpPr>
              <a:xfrm>
                <a:off x="8471406" y="233053"/>
                <a:ext cx="36070" cy="46051"/>
                <a:chOff x="8471406" y="233053"/>
                <a:chExt cx="36070" cy="46051"/>
              </a:xfrm>
            </p:grpSpPr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46BE6CFB-C5E8-78BC-2455-E8C43DE10752}"/>
                    </a:ext>
                  </a:extLst>
                </p:cNvPr>
                <p:cNvSpPr/>
                <p:nvPr/>
              </p:nvSpPr>
              <p:spPr>
                <a:xfrm>
                  <a:off x="8471406" y="233053"/>
                  <a:ext cx="26792" cy="43082"/>
                </a:xfrm>
                <a:custGeom>
                  <a:avLst/>
                  <a:gdLst>
                    <a:gd name="connsiteX0" fmla="*/ 26793 w 26792"/>
                    <a:gd name="connsiteY0" fmla="*/ 21540 h 43082"/>
                    <a:gd name="connsiteX1" fmla="*/ 13387 w 26792"/>
                    <a:gd name="connsiteY1" fmla="*/ 0 h 43082"/>
                    <a:gd name="connsiteX2" fmla="*/ 0 w 26792"/>
                    <a:gd name="connsiteY2" fmla="*/ 21540 h 43082"/>
                    <a:gd name="connsiteX3" fmla="*/ 13387 w 26792"/>
                    <a:gd name="connsiteY3" fmla="*/ 43082 h 43082"/>
                    <a:gd name="connsiteX4" fmla="*/ 26793 w 26792"/>
                    <a:gd name="connsiteY4" fmla="*/ 21540 h 4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2" h="43082">
                      <a:moveTo>
                        <a:pt x="26793" y="21540"/>
                      </a:moveTo>
                      <a:cubicBezTo>
                        <a:pt x="26793" y="9645"/>
                        <a:pt x="20784" y="0"/>
                        <a:pt x="13387" y="0"/>
                      </a:cubicBezTo>
                      <a:cubicBezTo>
                        <a:pt x="5990" y="0"/>
                        <a:pt x="0" y="9643"/>
                        <a:pt x="0" y="21540"/>
                      </a:cubicBezTo>
                      <a:cubicBezTo>
                        <a:pt x="0" y="33437"/>
                        <a:pt x="5990" y="43082"/>
                        <a:pt x="13387" y="43082"/>
                      </a:cubicBezTo>
                      <a:cubicBezTo>
                        <a:pt x="20784" y="43080"/>
                        <a:pt x="26793" y="33437"/>
                        <a:pt x="26793" y="21540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7A7FBC6D-BC08-CEC4-D67C-E15C8060FA03}"/>
                    </a:ext>
                  </a:extLst>
                </p:cNvPr>
                <p:cNvSpPr/>
                <p:nvPr/>
              </p:nvSpPr>
              <p:spPr>
                <a:xfrm>
                  <a:off x="8487058" y="263710"/>
                  <a:ext cx="20419" cy="15394"/>
                </a:xfrm>
                <a:custGeom>
                  <a:avLst/>
                  <a:gdLst>
                    <a:gd name="connsiteX0" fmla="*/ 20419 w 20419"/>
                    <a:gd name="connsiteY0" fmla="*/ 7698 h 15394"/>
                    <a:gd name="connsiteX1" fmla="*/ 10210 w 20419"/>
                    <a:gd name="connsiteY1" fmla="*/ 0 h 15394"/>
                    <a:gd name="connsiteX2" fmla="*/ 0 w 20419"/>
                    <a:gd name="connsiteY2" fmla="*/ 7698 h 15394"/>
                    <a:gd name="connsiteX3" fmla="*/ 10210 w 20419"/>
                    <a:gd name="connsiteY3" fmla="*/ 15394 h 15394"/>
                    <a:gd name="connsiteX4" fmla="*/ 20419 w 20419"/>
                    <a:gd name="connsiteY4" fmla="*/ 7698 h 15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9" h="15394">
                      <a:moveTo>
                        <a:pt x="20419" y="7698"/>
                      </a:moveTo>
                      <a:cubicBezTo>
                        <a:pt x="20419" y="3446"/>
                        <a:pt x="15835" y="0"/>
                        <a:pt x="10210" y="0"/>
                      </a:cubicBezTo>
                      <a:cubicBezTo>
                        <a:pt x="4566" y="0"/>
                        <a:pt x="0" y="3446"/>
                        <a:pt x="0" y="7698"/>
                      </a:cubicBezTo>
                      <a:cubicBezTo>
                        <a:pt x="0" y="11950"/>
                        <a:pt x="4566" y="15394"/>
                        <a:pt x="10210" y="15394"/>
                      </a:cubicBezTo>
                      <a:cubicBezTo>
                        <a:pt x="15835" y="15394"/>
                        <a:pt x="20419" y="11948"/>
                        <a:pt x="20419" y="7698"/>
                      </a:cubicBezTo>
                      <a:close/>
                    </a:path>
                  </a:pathLst>
                </a:custGeom>
                <a:solidFill>
                  <a:srgbClr val="F5C579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1" name="任意多边形: 形状 1770">
                  <a:extLst>
                    <a:ext uri="{FF2B5EF4-FFF2-40B4-BE49-F238E27FC236}">
                      <a16:creationId xmlns:a16="http://schemas.microsoft.com/office/drawing/2014/main" id="{5B1CFD90-7BCC-7CAC-BBA6-B8B24FEA474C}"/>
                    </a:ext>
                  </a:extLst>
                </p:cNvPr>
                <p:cNvSpPr/>
                <p:nvPr/>
              </p:nvSpPr>
              <p:spPr>
                <a:xfrm>
                  <a:off x="8486912" y="250208"/>
                  <a:ext cx="12437" cy="9371"/>
                </a:xfrm>
                <a:custGeom>
                  <a:avLst/>
                  <a:gdLst>
                    <a:gd name="connsiteX0" fmla="*/ 12437 w 12437"/>
                    <a:gd name="connsiteY0" fmla="*/ 4685 h 9371"/>
                    <a:gd name="connsiteX1" fmla="*/ 6228 w 12437"/>
                    <a:gd name="connsiteY1" fmla="*/ 0 h 9371"/>
                    <a:gd name="connsiteX2" fmla="*/ 0 w 12437"/>
                    <a:gd name="connsiteY2" fmla="*/ 4685 h 9371"/>
                    <a:gd name="connsiteX3" fmla="*/ 6228 w 12437"/>
                    <a:gd name="connsiteY3" fmla="*/ 9371 h 9371"/>
                    <a:gd name="connsiteX4" fmla="*/ 12437 w 12437"/>
                    <a:gd name="connsiteY4" fmla="*/ 4685 h 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7" h="9371">
                      <a:moveTo>
                        <a:pt x="12437" y="4685"/>
                      </a:moveTo>
                      <a:cubicBezTo>
                        <a:pt x="12437" y="2097"/>
                        <a:pt x="9661" y="0"/>
                        <a:pt x="6228" y="0"/>
                      </a:cubicBezTo>
                      <a:cubicBezTo>
                        <a:pt x="2794" y="0"/>
                        <a:pt x="0" y="2098"/>
                        <a:pt x="0" y="4685"/>
                      </a:cubicBezTo>
                      <a:cubicBezTo>
                        <a:pt x="0" y="7273"/>
                        <a:pt x="2794" y="9371"/>
                        <a:pt x="6228" y="9371"/>
                      </a:cubicBezTo>
                      <a:cubicBezTo>
                        <a:pt x="9661" y="9371"/>
                        <a:pt x="12437" y="7273"/>
                        <a:pt x="12437" y="4685"/>
                      </a:cubicBezTo>
                      <a:close/>
                    </a:path>
                  </a:pathLst>
                </a:custGeom>
                <a:solidFill>
                  <a:srgbClr val="F9DDA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745" name="任意多边形: 形状 1744">
                <a:extLst>
                  <a:ext uri="{FF2B5EF4-FFF2-40B4-BE49-F238E27FC236}">
                    <a16:creationId xmlns:a16="http://schemas.microsoft.com/office/drawing/2014/main" id="{B3F9A6A1-BB9B-0D9B-EEEB-D551ED14F57C}"/>
                  </a:ext>
                </a:extLst>
              </p:cNvPr>
              <p:cNvSpPr/>
              <p:nvPr/>
            </p:nvSpPr>
            <p:spPr>
              <a:xfrm>
                <a:off x="8468721" y="357314"/>
                <a:ext cx="40771" cy="22476"/>
              </a:xfrm>
              <a:custGeom>
                <a:avLst/>
                <a:gdLst>
                  <a:gd name="connsiteX0" fmla="*/ 0 w 40771"/>
                  <a:gd name="connsiteY0" fmla="*/ 22476 h 22476"/>
                  <a:gd name="connsiteX1" fmla="*/ 38281 w 40771"/>
                  <a:gd name="connsiteY1" fmla="*/ 3332 h 22476"/>
                  <a:gd name="connsiteX2" fmla="*/ 0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0" y="22476"/>
                    </a:moveTo>
                    <a:cubicBezTo>
                      <a:pt x="0" y="22476"/>
                      <a:pt x="27341" y="-10340"/>
                      <a:pt x="38281" y="3332"/>
                    </a:cubicBezTo>
                    <a:cubicBezTo>
                      <a:pt x="49221" y="17008"/>
                      <a:pt x="21862" y="4702"/>
                      <a:pt x="0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6" name="任意多边形: 形状 1745">
                <a:extLst>
                  <a:ext uri="{FF2B5EF4-FFF2-40B4-BE49-F238E27FC236}">
                    <a16:creationId xmlns:a16="http://schemas.microsoft.com/office/drawing/2014/main" id="{D03176BB-D8E2-B3F6-1591-698DD3149D3F}"/>
                  </a:ext>
                </a:extLst>
              </p:cNvPr>
              <p:cNvSpPr/>
              <p:nvPr/>
            </p:nvSpPr>
            <p:spPr>
              <a:xfrm>
                <a:off x="8372994" y="357314"/>
                <a:ext cx="40771" cy="22476"/>
              </a:xfrm>
              <a:custGeom>
                <a:avLst/>
                <a:gdLst>
                  <a:gd name="connsiteX0" fmla="*/ 40772 w 40771"/>
                  <a:gd name="connsiteY0" fmla="*/ 22476 h 22476"/>
                  <a:gd name="connsiteX1" fmla="*/ 2491 w 40771"/>
                  <a:gd name="connsiteY1" fmla="*/ 3332 h 22476"/>
                  <a:gd name="connsiteX2" fmla="*/ 40772 w 40771"/>
                  <a:gd name="connsiteY2" fmla="*/ 22476 h 2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771" h="22476">
                    <a:moveTo>
                      <a:pt x="40772" y="22476"/>
                    </a:moveTo>
                    <a:cubicBezTo>
                      <a:pt x="40772" y="22476"/>
                      <a:pt x="13431" y="-10340"/>
                      <a:pt x="2491" y="3332"/>
                    </a:cubicBezTo>
                    <a:cubicBezTo>
                      <a:pt x="-8449" y="17008"/>
                      <a:pt x="18892" y="4702"/>
                      <a:pt x="40772" y="22476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7" name="任意多边形: 形状 1746">
                <a:extLst>
                  <a:ext uri="{FF2B5EF4-FFF2-40B4-BE49-F238E27FC236}">
                    <a16:creationId xmlns:a16="http://schemas.microsoft.com/office/drawing/2014/main" id="{32FBB827-229C-E871-73DD-A4722FD92460}"/>
                  </a:ext>
                </a:extLst>
              </p:cNvPr>
              <p:cNvSpPr/>
              <p:nvPr/>
            </p:nvSpPr>
            <p:spPr>
              <a:xfrm>
                <a:off x="8390334" y="304938"/>
                <a:ext cx="101162" cy="19249"/>
              </a:xfrm>
              <a:custGeom>
                <a:avLst/>
                <a:gdLst>
                  <a:gd name="connsiteX0" fmla="*/ 0 w 101162"/>
                  <a:gd name="connsiteY0" fmla="*/ 17882 h 19249"/>
                  <a:gd name="connsiteX1" fmla="*/ 101163 w 101162"/>
                  <a:gd name="connsiteY1" fmla="*/ 19250 h 19249"/>
                  <a:gd name="connsiteX2" fmla="*/ 0 w 101162"/>
                  <a:gd name="connsiteY2" fmla="*/ 17882 h 1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62" h="19249">
                    <a:moveTo>
                      <a:pt x="0" y="17882"/>
                    </a:moveTo>
                    <a:cubicBezTo>
                      <a:pt x="0" y="17882"/>
                      <a:pt x="60142" y="-2628"/>
                      <a:pt x="101163" y="19250"/>
                    </a:cubicBezTo>
                    <a:cubicBezTo>
                      <a:pt x="101163" y="19252"/>
                      <a:pt x="65621" y="-23136"/>
                      <a:pt x="0" y="17882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8" name="任意多边形: 形状 1747">
                <a:extLst>
                  <a:ext uri="{FF2B5EF4-FFF2-40B4-BE49-F238E27FC236}">
                    <a16:creationId xmlns:a16="http://schemas.microsoft.com/office/drawing/2014/main" id="{788B6FE2-6114-7EA5-DB4E-83700734108B}"/>
                  </a:ext>
                </a:extLst>
              </p:cNvPr>
              <p:cNvSpPr/>
              <p:nvPr/>
            </p:nvSpPr>
            <p:spPr>
              <a:xfrm>
                <a:off x="8378627" y="388239"/>
                <a:ext cx="145221" cy="50298"/>
              </a:xfrm>
              <a:custGeom>
                <a:avLst/>
                <a:gdLst>
                  <a:gd name="connsiteX0" fmla="*/ 0 w 145221"/>
                  <a:gd name="connsiteY0" fmla="*/ 27823 h 50298"/>
                  <a:gd name="connsiteX1" fmla="*/ 7305 w 145221"/>
                  <a:gd name="connsiteY1" fmla="*/ 30203 h 50298"/>
                  <a:gd name="connsiteX2" fmla="*/ 15688 w 145221"/>
                  <a:gd name="connsiteY2" fmla="*/ 32778 h 50298"/>
                  <a:gd name="connsiteX3" fmla="*/ 20857 w 145221"/>
                  <a:gd name="connsiteY3" fmla="*/ 34277 h 50298"/>
                  <a:gd name="connsiteX4" fmla="*/ 26628 w 145221"/>
                  <a:gd name="connsiteY4" fmla="*/ 35839 h 50298"/>
                  <a:gd name="connsiteX5" fmla="*/ 32893 w 145221"/>
                  <a:gd name="connsiteY5" fmla="*/ 37406 h 50298"/>
                  <a:gd name="connsiteX6" fmla="*/ 36217 w 145221"/>
                  <a:gd name="connsiteY6" fmla="*/ 38211 h 50298"/>
                  <a:gd name="connsiteX7" fmla="*/ 39650 w 145221"/>
                  <a:gd name="connsiteY7" fmla="*/ 38966 h 50298"/>
                  <a:gd name="connsiteX8" fmla="*/ 43175 w 145221"/>
                  <a:gd name="connsiteY8" fmla="*/ 39733 h 50298"/>
                  <a:gd name="connsiteX9" fmla="*/ 46791 w 145221"/>
                  <a:gd name="connsiteY9" fmla="*/ 40417 h 50298"/>
                  <a:gd name="connsiteX10" fmla="*/ 50499 w 145221"/>
                  <a:gd name="connsiteY10" fmla="*/ 41122 h 50298"/>
                  <a:gd name="connsiteX11" fmla="*/ 54298 w 145221"/>
                  <a:gd name="connsiteY11" fmla="*/ 41754 h 50298"/>
                  <a:gd name="connsiteX12" fmla="*/ 58133 w 145221"/>
                  <a:gd name="connsiteY12" fmla="*/ 42383 h 50298"/>
                  <a:gd name="connsiteX13" fmla="*/ 62078 w 145221"/>
                  <a:gd name="connsiteY13" fmla="*/ 42940 h 50298"/>
                  <a:gd name="connsiteX14" fmla="*/ 66059 w 145221"/>
                  <a:gd name="connsiteY14" fmla="*/ 43440 h 50298"/>
                  <a:gd name="connsiteX15" fmla="*/ 70077 w 145221"/>
                  <a:gd name="connsiteY15" fmla="*/ 43915 h 50298"/>
                  <a:gd name="connsiteX16" fmla="*/ 86351 w 145221"/>
                  <a:gd name="connsiteY16" fmla="*/ 44832 h 50298"/>
                  <a:gd name="connsiteX17" fmla="*/ 102422 w 145221"/>
                  <a:gd name="connsiteY17" fmla="*/ 43610 h 50298"/>
                  <a:gd name="connsiteX18" fmla="*/ 106294 w 145221"/>
                  <a:gd name="connsiteY18" fmla="*/ 42845 h 50298"/>
                  <a:gd name="connsiteX19" fmla="*/ 110093 w 145221"/>
                  <a:gd name="connsiteY19" fmla="*/ 41915 h 50298"/>
                  <a:gd name="connsiteX20" fmla="*/ 111920 w 145221"/>
                  <a:gd name="connsiteY20" fmla="*/ 41406 h 50298"/>
                  <a:gd name="connsiteX21" fmla="*/ 113819 w 145221"/>
                  <a:gd name="connsiteY21" fmla="*/ 40792 h 50298"/>
                  <a:gd name="connsiteX22" fmla="*/ 115591 w 145221"/>
                  <a:gd name="connsiteY22" fmla="*/ 40165 h 50298"/>
                  <a:gd name="connsiteX23" fmla="*/ 117362 w 145221"/>
                  <a:gd name="connsiteY23" fmla="*/ 39481 h 50298"/>
                  <a:gd name="connsiteX24" fmla="*/ 130183 w 145221"/>
                  <a:gd name="connsiteY24" fmla="*/ 32705 h 50298"/>
                  <a:gd name="connsiteX25" fmla="*/ 135370 w 145221"/>
                  <a:gd name="connsiteY25" fmla="*/ 28521 h 50298"/>
                  <a:gd name="connsiteX26" fmla="*/ 137598 w 145221"/>
                  <a:gd name="connsiteY26" fmla="*/ 26263 h 50298"/>
                  <a:gd name="connsiteX27" fmla="*/ 138603 w 145221"/>
                  <a:gd name="connsiteY27" fmla="*/ 25102 h 50298"/>
                  <a:gd name="connsiteX28" fmla="*/ 139498 w 145221"/>
                  <a:gd name="connsiteY28" fmla="*/ 23978 h 50298"/>
                  <a:gd name="connsiteX29" fmla="*/ 140356 w 145221"/>
                  <a:gd name="connsiteY29" fmla="*/ 22689 h 50298"/>
                  <a:gd name="connsiteX30" fmla="*/ 141032 w 145221"/>
                  <a:gd name="connsiteY30" fmla="*/ 21498 h 50298"/>
                  <a:gd name="connsiteX31" fmla="*/ 141616 w 145221"/>
                  <a:gd name="connsiteY31" fmla="*/ 20274 h 50298"/>
                  <a:gd name="connsiteX32" fmla="*/ 142109 w 145221"/>
                  <a:gd name="connsiteY32" fmla="*/ 19025 h 50298"/>
                  <a:gd name="connsiteX33" fmla="*/ 142803 w 145221"/>
                  <a:gd name="connsiteY33" fmla="*/ 16527 h 50298"/>
                  <a:gd name="connsiteX34" fmla="*/ 143095 w 145221"/>
                  <a:gd name="connsiteY34" fmla="*/ 14079 h 50298"/>
                  <a:gd name="connsiteX35" fmla="*/ 143059 w 145221"/>
                  <a:gd name="connsiteY35" fmla="*/ 11753 h 50298"/>
                  <a:gd name="connsiteX36" fmla="*/ 142913 w 145221"/>
                  <a:gd name="connsiteY36" fmla="*/ 10655 h 50298"/>
                  <a:gd name="connsiteX37" fmla="*/ 142712 w 145221"/>
                  <a:gd name="connsiteY37" fmla="*/ 9603 h 50298"/>
                  <a:gd name="connsiteX38" fmla="*/ 142475 w 145221"/>
                  <a:gd name="connsiteY38" fmla="*/ 8595 h 50298"/>
                  <a:gd name="connsiteX39" fmla="*/ 142164 w 145221"/>
                  <a:gd name="connsiteY39" fmla="*/ 7654 h 50298"/>
                  <a:gd name="connsiteX40" fmla="*/ 141452 w 145221"/>
                  <a:gd name="connsiteY40" fmla="*/ 5938 h 50298"/>
                  <a:gd name="connsiteX41" fmla="*/ 138311 w 145221"/>
                  <a:gd name="connsiteY41" fmla="*/ 1386 h 50298"/>
                  <a:gd name="connsiteX42" fmla="*/ 136886 w 145221"/>
                  <a:gd name="connsiteY42" fmla="*/ 0 h 50298"/>
                  <a:gd name="connsiteX43" fmla="*/ 137306 w 145221"/>
                  <a:gd name="connsiteY43" fmla="*/ 290 h 50298"/>
                  <a:gd name="connsiteX44" fmla="*/ 138530 w 145221"/>
                  <a:gd name="connsiteY44" fmla="*/ 1152 h 50298"/>
                  <a:gd name="connsiteX45" fmla="*/ 142402 w 145221"/>
                  <a:gd name="connsiteY45" fmla="*/ 5404 h 50298"/>
                  <a:gd name="connsiteX46" fmla="*/ 143388 w 145221"/>
                  <a:gd name="connsiteY46" fmla="*/ 7139 h 50298"/>
                  <a:gd name="connsiteX47" fmla="*/ 143845 w 145221"/>
                  <a:gd name="connsiteY47" fmla="*/ 8111 h 50298"/>
                  <a:gd name="connsiteX48" fmla="*/ 144246 w 145221"/>
                  <a:gd name="connsiteY48" fmla="*/ 9170 h 50298"/>
                  <a:gd name="connsiteX49" fmla="*/ 144885 w 145221"/>
                  <a:gd name="connsiteY49" fmla="*/ 11490 h 50298"/>
                  <a:gd name="connsiteX50" fmla="*/ 145178 w 145221"/>
                  <a:gd name="connsiteY50" fmla="*/ 14070 h 50298"/>
                  <a:gd name="connsiteX51" fmla="*/ 145141 w 145221"/>
                  <a:gd name="connsiteY51" fmla="*/ 16857 h 50298"/>
                  <a:gd name="connsiteX52" fmla="*/ 144630 w 145221"/>
                  <a:gd name="connsiteY52" fmla="*/ 19778 h 50298"/>
                  <a:gd name="connsiteX53" fmla="*/ 144210 w 145221"/>
                  <a:gd name="connsiteY53" fmla="*/ 21264 h 50298"/>
                  <a:gd name="connsiteX54" fmla="*/ 143625 w 145221"/>
                  <a:gd name="connsiteY54" fmla="*/ 22766 h 50298"/>
                  <a:gd name="connsiteX55" fmla="*/ 142913 w 145221"/>
                  <a:gd name="connsiteY55" fmla="*/ 24271 h 50298"/>
                  <a:gd name="connsiteX56" fmla="*/ 142164 w 145221"/>
                  <a:gd name="connsiteY56" fmla="*/ 25622 h 50298"/>
                  <a:gd name="connsiteX57" fmla="*/ 141214 w 145221"/>
                  <a:gd name="connsiteY57" fmla="*/ 27063 h 50298"/>
                  <a:gd name="connsiteX58" fmla="*/ 140210 w 145221"/>
                  <a:gd name="connsiteY58" fmla="*/ 28429 h 50298"/>
                  <a:gd name="connsiteX59" fmla="*/ 137982 w 145221"/>
                  <a:gd name="connsiteY59" fmla="*/ 31099 h 50298"/>
                  <a:gd name="connsiteX60" fmla="*/ 132612 w 145221"/>
                  <a:gd name="connsiteY60" fmla="*/ 35987 h 50298"/>
                  <a:gd name="connsiteX61" fmla="*/ 119225 w 145221"/>
                  <a:gd name="connsiteY61" fmla="*/ 43920 h 50298"/>
                  <a:gd name="connsiteX62" fmla="*/ 117362 w 145221"/>
                  <a:gd name="connsiteY62" fmla="*/ 44719 h 50298"/>
                  <a:gd name="connsiteX63" fmla="*/ 115426 w 145221"/>
                  <a:gd name="connsiteY63" fmla="*/ 45480 h 50298"/>
                  <a:gd name="connsiteX64" fmla="*/ 113545 w 145221"/>
                  <a:gd name="connsiteY64" fmla="*/ 46160 h 50298"/>
                  <a:gd name="connsiteX65" fmla="*/ 111536 w 145221"/>
                  <a:gd name="connsiteY65" fmla="*/ 46801 h 50298"/>
                  <a:gd name="connsiteX66" fmla="*/ 103354 w 145221"/>
                  <a:gd name="connsiteY66" fmla="*/ 48833 h 50298"/>
                  <a:gd name="connsiteX67" fmla="*/ 86332 w 145221"/>
                  <a:gd name="connsiteY67" fmla="*/ 50298 h 50298"/>
                  <a:gd name="connsiteX68" fmla="*/ 69457 w 145221"/>
                  <a:gd name="connsiteY68" fmla="*/ 49155 h 50298"/>
                  <a:gd name="connsiteX69" fmla="*/ 61311 w 145221"/>
                  <a:gd name="connsiteY69" fmla="*/ 47957 h 50298"/>
                  <a:gd name="connsiteX70" fmla="*/ 57348 w 145221"/>
                  <a:gd name="connsiteY70" fmla="*/ 47257 h 50298"/>
                  <a:gd name="connsiteX71" fmla="*/ 53421 w 145221"/>
                  <a:gd name="connsiteY71" fmla="*/ 46477 h 50298"/>
                  <a:gd name="connsiteX72" fmla="*/ 49586 w 145221"/>
                  <a:gd name="connsiteY72" fmla="*/ 45697 h 50298"/>
                  <a:gd name="connsiteX73" fmla="*/ 45841 w 145221"/>
                  <a:gd name="connsiteY73" fmla="*/ 44801 h 50298"/>
                  <a:gd name="connsiteX74" fmla="*/ 42189 w 145221"/>
                  <a:gd name="connsiteY74" fmla="*/ 43895 h 50298"/>
                  <a:gd name="connsiteX75" fmla="*/ 38646 w 145221"/>
                  <a:gd name="connsiteY75" fmla="*/ 42912 h 50298"/>
                  <a:gd name="connsiteX76" fmla="*/ 31925 w 145221"/>
                  <a:gd name="connsiteY76" fmla="*/ 40912 h 50298"/>
                  <a:gd name="connsiteX77" fmla="*/ 25697 w 145221"/>
                  <a:gd name="connsiteY77" fmla="*/ 38827 h 50298"/>
                  <a:gd name="connsiteX78" fmla="*/ 20017 w 145221"/>
                  <a:gd name="connsiteY78" fmla="*/ 36770 h 50298"/>
                  <a:gd name="connsiteX79" fmla="*/ 14976 w 145221"/>
                  <a:gd name="connsiteY79" fmla="*/ 34739 h 50298"/>
                  <a:gd name="connsiteX80" fmla="*/ 6885 w 145221"/>
                  <a:gd name="connsiteY80" fmla="*/ 31203 h 50298"/>
                  <a:gd name="connsiteX81" fmla="*/ 1790 w 145221"/>
                  <a:gd name="connsiteY81" fmla="*/ 28720 h 50298"/>
                  <a:gd name="connsiteX82" fmla="*/ 0 w 145221"/>
                  <a:gd name="connsiteY82" fmla="*/ 27823 h 5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45221" h="50298">
                    <a:moveTo>
                      <a:pt x="0" y="27823"/>
                    </a:moveTo>
                    <a:cubicBezTo>
                      <a:pt x="0" y="27823"/>
                      <a:pt x="2666" y="28658"/>
                      <a:pt x="7305" y="30203"/>
                    </a:cubicBezTo>
                    <a:cubicBezTo>
                      <a:pt x="9643" y="30904"/>
                      <a:pt x="12437" y="31815"/>
                      <a:pt x="15688" y="32778"/>
                    </a:cubicBezTo>
                    <a:cubicBezTo>
                      <a:pt x="17314" y="33247"/>
                      <a:pt x="19031" y="33749"/>
                      <a:pt x="20857" y="34277"/>
                    </a:cubicBezTo>
                    <a:cubicBezTo>
                      <a:pt x="22683" y="34772"/>
                      <a:pt x="24619" y="35296"/>
                      <a:pt x="26628" y="35839"/>
                    </a:cubicBezTo>
                    <a:cubicBezTo>
                      <a:pt x="28619" y="36410"/>
                      <a:pt x="30737" y="36873"/>
                      <a:pt x="32893" y="37406"/>
                    </a:cubicBezTo>
                    <a:cubicBezTo>
                      <a:pt x="33988" y="37654"/>
                      <a:pt x="35084" y="37961"/>
                      <a:pt x="36217" y="38211"/>
                    </a:cubicBezTo>
                    <a:cubicBezTo>
                      <a:pt x="37331" y="38458"/>
                      <a:pt x="38481" y="38710"/>
                      <a:pt x="39650" y="38966"/>
                    </a:cubicBezTo>
                    <a:cubicBezTo>
                      <a:pt x="40801" y="39218"/>
                      <a:pt x="41970" y="39473"/>
                      <a:pt x="43175" y="39733"/>
                    </a:cubicBezTo>
                    <a:cubicBezTo>
                      <a:pt x="44362" y="39959"/>
                      <a:pt x="45568" y="40186"/>
                      <a:pt x="46791" y="40417"/>
                    </a:cubicBezTo>
                    <a:cubicBezTo>
                      <a:pt x="48015" y="40649"/>
                      <a:pt x="49257" y="40883"/>
                      <a:pt x="50499" y="41122"/>
                    </a:cubicBezTo>
                    <a:cubicBezTo>
                      <a:pt x="51759" y="41332"/>
                      <a:pt x="53019" y="41544"/>
                      <a:pt x="54298" y="41754"/>
                    </a:cubicBezTo>
                    <a:cubicBezTo>
                      <a:pt x="55558" y="41963"/>
                      <a:pt x="56855" y="42202"/>
                      <a:pt x="58133" y="42383"/>
                    </a:cubicBezTo>
                    <a:cubicBezTo>
                      <a:pt x="59448" y="42571"/>
                      <a:pt x="60781" y="42773"/>
                      <a:pt x="62078" y="42940"/>
                    </a:cubicBezTo>
                    <a:cubicBezTo>
                      <a:pt x="63393" y="43119"/>
                      <a:pt x="64726" y="43288"/>
                      <a:pt x="66059" y="43440"/>
                    </a:cubicBezTo>
                    <a:cubicBezTo>
                      <a:pt x="67393" y="43610"/>
                      <a:pt x="68726" y="43767"/>
                      <a:pt x="70077" y="43915"/>
                    </a:cubicBezTo>
                    <a:cubicBezTo>
                      <a:pt x="75447" y="44509"/>
                      <a:pt x="80908" y="44870"/>
                      <a:pt x="86351" y="44832"/>
                    </a:cubicBezTo>
                    <a:cubicBezTo>
                      <a:pt x="91775" y="44839"/>
                      <a:pt x="97199" y="44485"/>
                      <a:pt x="102422" y="43610"/>
                    </a:cubicBezTo>
                    <a:cubicBezTo>
                      <a:pt x="103719" y="43349"/>
                      <a:pt x="105034" y="43172"/>
                      <a:pt x="106294" y="42845"/>
                    </a:cubicBezTo>
                    <a:cubicBezTo>
                      <a:pt x="107573" y="42558"/>
                      <a:pt x="108851" y="42288"/>
                      <a:pt x="110093" y="41915"/>
                    </a:cubicBezTo>
                    <a:cubicBezTo>
                      <a:pt x="110714" y="41743"/>
                      <a:pt x="111317" y="41574"/>
                      <a:pt x="111920" y="41406"/>
                    </a:cubicBezTo>
                    <a:cubicBezTo>
                      <a:pt x="112559" y="41199"/>
                      <a:pt x="113198" y="40996"/>
                      <a:pt x="113819" y="40792"/>
                    </a:cubicBezTo>
                    <a:cubicBezTo>
                      <a:pt x="114422" y="40584"/>
                      <a:pt x="115006" y="40372"/>
                      <a:pt x="115591" y="40165"/>
                    </a:cubicBezTo>
                    <a:cubicBezTo>
                      <a:pt x="116193" y="39937"/>
                      <a:pt x="116778" y="39709"/>
                      <a:pt x="117362" y="39481"/>
                    </a:cubicBezTo>
                    <a:cubicBezTo>
                      <a:pt x="122037" y="37567"/>
                      <a:pt x="126403" y="35340"/>
                      <a:pt x="130183" y="32705"/>
                    </a:cubicBezTo>
                    <a:cubicBezTo>
                      <a:pt x="132064" y="31390"/>
                      <a:pt x="133800" y="29983"/>
                      <a:pt x="135370" y="28521"/>
                    </a:cubicBezTo>
                    <a:cubicBezTo>
                      <a:pt x="136137" y="27772"/>
                      <a:pt x="136923" y="27047"/>
                      <a:pt x="137598" y="26263"/>
                    </a:cubicBezTo>
                    <a:cubicBezTo>
                      <a:pt x="137927" y="25878"/>
                      <a:pt x="138292" y="25505"/>
                      <a:pt x="138603" y="25102"/>
                    </a:cubicBezTo>
                    <a:cubicBezTo>
                      <a:pt x="138895" y="24724"/>
                      <a:pt x="139187" y="24347"/>
                      <a:pt x="139498" y="23978"/>
                    </a:cubicBezTo>
                    <a:cubicBezTo>
                      <a:pt x="139790" y="23544"/>
                      <a:pt x="140064" y="23114"/>
                      <a:pt x="140356" y="22689"/>
                    </a:cubicBezTo>
                    <a:cubicBezTo>
                      <a:pt x="140630" y="22267"/>
                      <a:pt x="140794" y="21893"/>
                      <a:pt x="141032" y="21498"/>
                    </a:cubicBezTo>
                    <a:cubicBezTo>
                      <a:pt x="141269" y="21124"/>
                      <a:pt x="141415" y="20685"/>
                      <a:pt x="141616" y="20274"/>
                    </a:cubicBezTo>
                    <a:cubicBezTo>
                      <a:pt x="141799" y="19862"/>
                      <a:pt x="141982" y="19451"/>
                      <a:pt x="142109" y="19025"/>
                    </a:cubicBezTo>
                    <a:cubicBezTo>
                      <a:pt x="142420" y="18194"/>
                      <a:pt x="142602" y="17350"/>
                      <a:pt x="142803" y="16527"/>
                    </a:cubicBezTo>
                    <a:cubicBezTo>
                      <a:pt x="142931" y="15694"/>
                      <a:pt x="143077" y="14878"/>
                      <a:pt x="143095" y="14079"/>
                    </a:cubicBezTo>
                    <a:cubicBezTo>
                      <a:pt x="143169" y="13278"/>
                      <a:pt x="143077" y="12507"/>
                      <a:pt x="143059" y="11753"/>
                    </a:cubicBezTo>
                    <a:cubicBezTo>
                      <a:pt x="143004" y="11378"/>
                      <a:pt x="142950" y="11013"/>
                      <a:pt x="142913" y="10655"/>
                    </a:cubicBezTo>
                    <a:cubicBezTo>
                      <a:pt x="142876" y="10292"/>
                      <a:pt x="142803" y="9941"/>
                      <a:pt x="142712" y="9603"/>
                    </a:cubicBezTo>
                    <a:cubicBezTo>
                      <a:pt x="142639" y="9260"/>
                      <a:pt x="142566" y="8924"/>
                      <a:pt x="142475" y="8595"/>
                    </a:cubicBezTo>
                    <a:cubicBezTo>
                      <a:pt x="142383" y="8275"/>
                      <a:pt x="142274" y="7961"/>
                      <a:pt x="142164" y="7654"/>
                    </a:cubicBezTo>
                    <a:cubicBezTo>
                      <a:pt x="141982" y="7030"/>
                      <a:pt x="141707" y="6478"/>
                      <a:pt x="141452" y="5938"/>
                    </a:cubicBezTo>
                    <a:cubicBezTo>
                      <a:pt x="140429" y="3808"/>
                      <a:pt x="139187" y="2340"/>
                      <a:pt x="138311" y="1386"/>
                    </a:cubicBezTo>
                    <a:cubicBezTo>
                      <a:pt x="137379" y="482"/>
                      <a:pt x="136886" y="0"/>
                      <a:pt x="136886" y="0"/>
                    </a:cubicBezTo>
                    <a:cubicBezTo>
                      <a:pt x="136886" y="0"/>
                      <a:pt x="137014" y="100"/>
                      <a:pt x="137306" y="290"/>
                    </a:cubicBezTo>
                    <a:cubicBezTo>
                      <a:pt x="137580" y="486"/>
                      <a:pt x="138018" y="751"/>
                      <a:pt x="138530" y="1152"/>
                    </a:cubicBezTo>
                    <a:cubicBezTo>
                      <a:pt x="139534" y="1993"/>
                      <a:pt x="141050" y="3275"/>
                      <a:pt x="142402" y="5404"/>
                    </a:cubicBezTo>
                    <a:cubicBezTo>
                      <a:pt x="142730" y="5943"/>
                      <a:pt x="143114" y="6498"/>
                      <a:pt x="143388" y="7139"/>
                    </a:cubicBezTo>
                    <a:cubicBezTo>
                      <a:pt x="143534" y="7457"/>
                      <a:pt x="143698" y="7780"/>
                      <a:pt x="143845" y="8111"/>
                    </a:cubicBezTo>
                    <a:cubicBezTo>
                      <a:pt x="143972" y="8456"/>
                      <a:pt x="144118" y="8810"/>
                      <a:pt x="144246" y="9170"/>
                    </a:cubicBezTo>
                    <a:cubicBezTo>
                      <a:pt x="144538" y="9884"/>
                      <a:pt x="144666" y="10679"/>
                      <a:pt x="144885" y="11490"/>
                    </a:cubicBezTo>
                    <a:cubicBezTo>
                      <a:pt x="144995" y="12313"/>
                      <a:pt x="145178" y="13170"/>
                      <a:pt x="145178" y="14070"/>
                    </a:cubicBezTo>
                    <a:cubicBezTo>
                      <a:pt x="145269" y="14969"/>
                      <a:pt x="145196" y="15897"/>
                      <a:pt x="145141" y="16857"/>
                    </a:cubicBezTo>
                    <a:cubicBezTo>
                      <a:pt x="145013" y="17807"/>
                      <a:pt x="144904" y="18795"/>
                      <a:pt x="144630" y="19778"/>
                    </a:cubicBezTo>
                    <a:cubicBezTo>
                      <a:pt x="144538" y="20280"/>
                      <a:pt x="144392" y="20775"/>
                      <a:pt x="144210" y="21264"/>
                    </a:cubicBezTo>
                    <a:cubicBezTo>
                      <a:pt x="144027" y="21758"/>
                      <a:pt x="143881" y="22262"/>
                      <a:pt x="143625" y="22766"/>
                    </a:cubicBezTo>
                    <a:cubicBezTo>
                      <a:pt x="143406" y="23257"/>
                      <a:pt x="143169" y="23816"/>
                      <a:pt x="142913" y="24271"/>
                    </a:cubicBezTo>
                    <a:cubicBezTo>
                      <a:pt x="142675" y="24716"/>
                      <a:pt x="142420" y="25167"/>
                      <a:pt x="142164" y="25622"/>
                    </a:cubicBezTo>
                    <a:cubicBezTo>
                      <a:pt x="141854" y="26099"/>
                      <a:pt x="141525" y="26577"/>
                      <a:pt x="141214" y="27063"/>
                    </a:cubicBezTo>
                    <a:cubicBezTo>
                      <a:pt x="140904" y="27538"/>
                      <a:pt x="140557" y="27976"/>
                      <a:pt x="140210" y="28429"/>
                    </a:cubicBezTo>
                    <a:cubicBezTo>
                      <a:pt x="139534" y="29353"/>
                      <a:pt x="138749" y="30212"/>
                      <a:pt x="137982" y="31099"/>
                    </a:cubicBezTo>
                    <a:cubicBezTo>
                      <a:pt x="136375" y="32831"/>
                      <a:pt x="134548" y="34443"/>
                      <a:pt x="132612" y="35987"/>
                    </a:cubicBezTo>
                    <a:cubicBezTo>
                      <a:pt x="128704" y="39068"/>
                      <a:pt x="124175" y="41745"/>
                      <a:pt x="119225" y="43920"/>
                    </a:cubicBezTo>
                    <a:cubicBezTo>
                      <a:pt x="118604" y="44185"/>
                      <a:pt x="117983" y="44450"/>
                      <a:pt x="117362" y="44719"/>
                    </a:cubicBezTo>
                    <a:cubicBezTo>
                      <a:pt x="116723" y="44971"/>
                      <a:pt x="116066" y="45226"/>
                      <a:pt x="115426" y="45480"/>
                    </a:cubicBezTo>
                    <a:cubicBezTo>
                      <a:pt x="114805" y="45707"/>
                      <a:pt x="114166" y="45931"/>
                      <a:pt x="113545" y="46160"/>
                    </a:cubicBezTo>
                    <a:cubicBezTo>
                      <a:pt x="112869" y="46373"/>
                      <a:pt x="112212" y="46587"/>
                      <a:pt x="111536" y="46801"/>
                    </a:cubicBezTo>
                    <a:cubicBezTo>
                      <a:pt x="108888" y="47668"/>
                      <a:pt x="106130" y="48296"/>
                      <a:pt x="103354" y="48833"/>
                    </a:cubicBezTo>
                    <a:cubicBezTo>
                      <a:pt x="97784" y="49896"/>
                      <a:pt x="92030" y="50278"/>
                      <a:pt x="86332" y="50298"/>
                    </a:cubicBezTo>
                    <a:cubicBezTo>
                      <a:pt x="80634" y="50273"/>
                      <a:pt x="74972" y="49831"/>
                      <a:pt x="69457" y="49155"/>
                    </a:cubicBezTo>
                    <a:cubicBezTo>
                      <a:pt x="66699" y="48833"/>
                      <a:pt x="63996" y="48424"/>
                      <a:pt x="61311" y="47957"/>
                    </a:cubicBezTo>
                    <a:cubicBezTo>
                      <a:pt x="59959" y="47736"/>
                      <a:pt x="58644" y="47493"/>
                      <a:pt x="57348" y="47257"/>
                    </a:cubicBezTo>
                    <a:cubicBezTo>
                      <a:pt x="56014" y="47022"/>
                      <a:pt x="54718" y="46735"/>
                      <a:pt x="53421" y="46477"/>
                    </a:cubicBezTo>
                    <a:cubicBezTo>
                      <a:pt x="52125" y="46218"/>
                      <a:pt x="50846" y="45955"/>
                      <a:pt x="49586" y="45697"/>
                    </a:cubicBezTo>
                    <a:cubicBezTo>
                      <a:pt x="48307" y="45431"/>
                      <a:pt x="47065" y="45104"/>
                      <a:pt x="45841" y="44801"/>
                    </a:cubicBezTo>
                    <a:cubicBezTo>
                      <a:pt x="44618" y="44496"/>
                      <a:pt x="43394" y="44194"/>
                      <a:pt x="42189" y="43895"/>
                    </a:cubicBezTo>
                    <a:cubicBezTo>
                      <a:pt x="41002" y="43562"/>
                      <a:pt x="39815" y="43234"/>
                      <a:pt x="38646" y="42912"/>
                    </a:cubicBezTo>
                    <a:cubicBezTo>
                      <a:pt x="36326" y="42260"/>
                      <a:pt x="34062" y="41643"/>
                      <a:pt x="31925" y="40912"/>
                    </a:cubicBezTo>
                    <a:cubicBezTo>
                      <a:pt x="29770" y="40200"/>
                      <a:pt x="27669" y="39563"/>
                      <a:pt x="25697" y="38827"/>
                    </a:cubicBezTo>
                    <a:cubicBezTo>
                      <a:pt x="23724" y="38109"/>
                      <a:pt x="21807" y="37464"/>
                      <a:pt x="20017" y="36770"/>
                    </a:cubicBezTo>
                    <a:cubicBezTo>
                      <a:pt x="18245" y="36056"/>
                      <a:pt x="16565" y="35377"/>
                      <a:pt x="14976" y="34739"/>
                    </a:cubicBezTo>
                    <a:cubicBezTo>
                      <a:pt x="11817" y="33470"/>
                      <a:pt x="9132" y="32184"/>
                      <a:pt x="6885" y="31203"/>
                    </a:cubicBezTo>
                    <a:cubicBezTo>
                      <a:pt x="4675" y="30166"/>
                      <a:pt x="2977" y="29291"/>
                      <a:pt x="1790" y="28720"/>
                    </a:cubicBezTo>
                    <a:cubicBezTo>
                      <a:pt x="621" y="28135"/>
                      <a:pt x="0" y="27823"/>
                      <a:pt x="0" y="27823"/>
                    </a:cubicBezTo>
                    <a:close/>
                  </a:path>
                </a:pathLst>
              </a:custGeom>
              <a:solidFill>
                <a:srgbClr val="A47D3A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49" name="图形 10">
                <a:extLst>
                  <a:ext uri="{FF2B5EF4-FFF2-40B4-BE49-F238E27FC236}">
                    <a16:creationId xmlns:a16="http://schemas.microsoft.com/office/drawing/2014/main" id="{44ADB3B3-1C04-AC8F-6574-C4C475FED6A3}"/>
                  </a:ext>
                </a:extLst>
              </p:cNvPr>
              <p:cNvGrpSpPr/>
              <p:nvPr/>
            </p:nvGrpSpPr>
            <p:grpSpPr>
              <a:xfrm>
                <a:off x="8346501" y="134974"/>
                <a:ext cx="177435" cy="97578"/>
                <a:chOff x="8346501" y="134974"/>
                <a:chExt cx="177435" cy="97578"/>
              </a:xfrm>
              <a:solidFill>
                <a:srgbClr val="E8B161"/>
              </a:solidFill>
            </p:grpSpPr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5EB56C5A-3BE5-F9DD-2E84-88AA6238FE44}"/>
                    </a:ext>
                  </a:extLst>
                </p:cNvPr>
                <p:cNvSpPr/>
                <p:nvPr/>
              </p:nvSpPr>
              <p:spPr>
                <a:xfrm>
                  <a:off x="8386967" y="144813"/>
                  <a:ext cx="48556" cy="51070"/>
                </a:xfrm>
                <a:custGeom>
                  <a:avLst/>
                  <a:gdLst>
                    <a:gd name="connsiteX0" fmla="*/ 48551 w 48556"/>
                    <a:gd name="connsiteY0" fmla="*/ 21652 h 51070"/>
                    <a:gd name="connsiteX1" fmla="*/ 47328 w 48556"/>
                    <a:gd name="connsiteY1" fmla="*/ 13985 h 51070"/>
                    <a:gd name="connsiteX2" fmla="*/ 23859 w 48556"/>
                    <a:gd name="connsiteY2" fmla="*/ 101 h 51070"/>
                    <a:gd name="connsiteX3" fmla="*/ 2801 w 48556"/>
                    <a:gd name="connsiteY3" fmla="*/ 16349 h 51070"/>
                    <a:gd name="connsiteX4" fmla="*/ 17996 w 48556"/>
                    <a:gd name="connsiteY4" fmla="*/ 48913 h 51070"/>
                    <a:gd name="connsiteX5" fmla="*/ 47492 w 48556"/>
                    <a:gd name="connsiteY5" fmla="*/ 35544 h 51070"/>
                    <a:gd name="connsiteX6" fmla="*/ 48551 w 48556"/>
                    <a:gd name="connsiteY6" fmla="*/ 21652 h 5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556" h="51070">
                      <a:moveTo>
                        <a:pt x="48551" y="21652"/>
                      </a:moveTo>
                      <a:cubicBezTo>
                        <a:pt x="48496" y="18436"/>
                        <a:pt x="48168" y="15552"/>
                        <a:pt x="47328" y="13985"/>
                      </a:cubicBezTo>
                      <a:cubicBezTo>
                        <a:pt x="45118" y="9783"/>
                        <a:pt x="28571" y="543"/>
                        <a:pt x="23859" y="101"/>
                      </a:cubicBezTo>
                      <a:cubicBezTo>
                        <a:pt x="12627" y="-951"/>
                        <a:pt x="7568" y="6315"/>
                        <a:pt x="2801" y="16349"/>
                      </a:cubicBezTo>
                      <a:cubicBezTo>
                        <a:pt x="-4157" y="30916"/>
                        <a:pt x="2198" y="43287"/>
                        <a:pt x="17996" y="48913"/>
                      </a:cubicBezTo>
                      <a:cubicBezTo>
                        <a:pt x="33539" y="54452"/>
                        <a:pt x="44606" y="49092"/>
                        <a:pt x="47492" y="35544"/>
                      </a:cubicBezTo>
                      <a:cubicBezTo>
                        <a:pt x="47967" y="32755"/>
                        <a:pt x="48624" y="26784"/>
                        <a:pt x="48551" y="21652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D0ADB5ED-4F67-5F2B-71D0-71302A680148}"/>
                    </a:ext>
                  </a:extLst>
                </p:cNvPr>
                <p:cNvSpPr/>
                <p:nvPr/>
              </p:nvSpPr>
              <p:spPr>
                <a:xfrm>
                  <a:off x="8483586" y="153443"/>
                  <a:ext cx="40349" cy="42439"/>
                </a:xfrm>
                <a:custGeom>
                  <a:avLst/>
                  <a:gdLst>
                    <a:gd name="connsiteX0" fmla="*/ 40346 w 40349"/>
                    <a:gd name="connsiteY0" fmla="*/ 17994 h 42439"/>
                    <a:gd name="connsiteX1" fmla="*/ 39342 w 40349"/>
                    <a:gd name="connsiteY1" fmla="*/ 11621 h 42439"/>
                    <a:gd name="connsiteX2" fmla="*/ 19836 w 40349"/>
                    <a:gd name="connsiteY2" fmla="*/ 84 h 42439"/>
                    <a:gd name="connsiteX3" fmla="*/ 2321 w 40349"/>
                    <a:gd name="connsiteY3" fmla="*/ 13585 h 42439"/>
                    <a:gd name="connsiteX4" fmla="*/ 14960 w 40349"/>
                    <a:gd name="connsiteY4" fmla="*/ 40646 h 42439"/>
                    <a:gd name="connsiteX5" fmla="*/ 39469 w 40349"/>
                    <a:gd name="connsiteY5" fmla="*/ 29536 h 42439"/>
                    <a:gd name="connsiteX6" fmla="*/ 40346 w 40349"/>
                    <a:gd name="connsiteY6" fmla="*/ 17994 h 4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49" h="42439">
                      <a:moveTo>
                        <a:pt x="40346" y="17994"/>
                      </a:moveTo>
                      <a:cubicBezTo>
                        <a:pt x="40310" y="15322"/>
                        <a:pt x="40036" y="12924"/>
                        <a:pt x="39342" y="11621"/>
                      </a:cubicBezTo>
                      <a:cubicBezTo>
                        <a:pt x="37497" y="8129"/>
                        <a:pt x="23745" y="451"/>
                        <a:pt x="19836" y="84"/>
                      </a:cubicBezTo>
                      <a:cubicBezTo>
                        <a:pt x="10503" y="-791"/>
                        <a:pt x="6303" y="5247"/>
                        <a:pt x="2321" y="13585"/>
                      </a:cubicBezTo>
                      <a:cubicBezTo>
                        <a:pt x="-3450" y="25690"/>
                        <a:pt x="1828" y="35972"/>
                        <a:pt x="14960" y="40646"/>
                      </a:cubicBezTo>
                      <a:cubicBezTo>
                        <a:pt x="27890" y="45250"/>
                        <a:pt x="37077" y="40792"/>
                        <a:pt x="39469" y="29536"/>
                      </a:cubicBezTo>
                      <a:cubicBezTo>
                        <a:pt x="39872" y="27217"/>
                        <a:pt x="40401" y="22256"/>
                        <a:pt x="40346" y="1799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4" name="任意多边形: 形状 1763">
                  <a:extLst>
                    <a:ext uri="{FF2B5EF4-FFF2-40B4-BE49-F238E27FC236}">
                      <a16:creationId xmlns:a16="http://schemas.microsoft.com/office/drawing/2014/main" id="{CC831F17-BD30-822A-5408-D2C41E0FAA22}"/>
                    </a:ext>
                  </a:extLst>
                </p:cNvPr>
                <p:cNvSpPr/>
                <p:nvPr/>
              </p:nvSpPr>
              <p:spPr>
                <a:xfrm>
                  <a:off x="8352325" y="187171"/>
                  <a:ext cx="40350" cy="42440"/>
                </a:xfrm>
                <a:custGeom>
                  <a:avLst/>
                  <a:gdLst>
                    <a:gd name="connsiteX0" fmla="*/ 40347 w 40350"/>
                    <a:gd name="connsiteY0" fmla="*/ 17993 h 42440"/>
                    <a:gd name="connsiteX1" fmla="*/ 39342 w 40350"/>
                    <a:gd name="connsiteY1" fmla="*/ 11621 h 42440"/>
                    <a:gd name="connsiteX2" fmla="*/ 19818 w 40350"/>
                    <a:gd name="connsiteY2" fmla="*/ 84 h 42440"/>
                    <a:gd name="connsiteX3" fmla="*/ 2322 w 40350"/>
                    <a:gd name="connsiteY3" fmla="*/ 13584 h 42440"/>
                    <a:gd name="connsiteX4" fmla="*/ 14942 w 40350"/>
                    <a:gd name="connsiteY4" fmla="*/ 40647 h 42440"/>
                    <a:gd name="connsiteX5" fmla="*/ 39452 w 40350"/>
                    <a:gd name="connsiteY5" fmla="*/ 29536 h 42440"/>
                    <a:gd name="connsiteX6" fmla="*/ 40347 w 40350"/>
                    <a:gd name="connsiteY6" fmla="*/ 17993 h 4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0" h="42440">
                      <a:moveTo>
                        <a:pt x="40347" y="17993"/>
                      </a:moveTo>
                      <a:cubicBezTo>
                        <a:pt x="40310" y="15323"/>
                        <a:pt x="40018" y="12925"/>
                        <a:pt x="39342" y="11621"/>
                      </a:cubicBezTo>
                      <a:cubicBezTo>
                        <a:pt x="37497" y="8131"/>
                        <a:pt x="23745" y="451"/>
                        <a:pt x="19818" y="84"/>
                      </a:cubicBezTo>
                      <a:cubicBezTo>
                        <a:pt x="10485" y="-789"/>
                        <a:pt x="6285" y="5249"/>
                        <a:pt x="2322" y="13584"/>
                      </a:cubicBezTo>
                      <a:cubicBezTo>
                        <a:pt x="-3450" y="25691"/>
                        <a:pt x="1828" y="35972"/>
                        <a:pt x="14942" y="40647"/>
                      </a:cubicBezTo>
                      <a:cubicBezTo>
                        <a:pt x="27872" y="45250"/>
                        <a:pt x="37059" y="40794"/>
                        <a:pt x="39452" y="29536"/>
                      </a:cubicBezTo>
                      <a:cubicBezTo>
                        <a:pt x="39872" y="27218"/>
                        <a:pt x="40401" y="22260"/>
                        <a:pt x="40347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633C9319-E9DD-F63B-7546-2C965CAE6F16}"/>
                    </a:ext>
                  </a:extLst>
                </p:cNvPr>
                <p:cNvSpPr/>
                <p:nvPr/>
              </p:nvSpPr>
              <p:spPr>
                <a:xfrm>
                  <a:off x="8346501" y="139899"/>
                  <a:ext cx="37958" cy="35019"/>
                </a:xfrm>
                <a:custGeom>
                  <a:avLst/>
                  <a:gdLst>
                    <a:gd name="connsiteX0" fmla="*/ 37075 w 37958"/>
                    <a:gd name="connsiteY0" fmla="*/ 22114 h 35019"/>
                    <a:gd name="connsiteX1" fmla="*/ 12566 w 37958"/>
                    <a:gd name="connsiteY1" fmla="*/ 33227 h 35019"/>
                    <a:gd name="connsiteX2" fmla="*/ 0 w 37958"/>
                    <a:gd name="connsiteY2" fmla="*/ 23984 h 35019"/>
                    <a:gd name="connsiteX3" fmla="*/ 32327 w 37958"/>
                    <a:gd name="connsiteY3" fmla="*/ 0 h 35019"/>
                    <a:gd name="connsiteX4" fmla="*/ 36947 w 37958"/>
                    <a:gd name="connsiteY4" fmla="*/ 4202 h 35019"/>
                    <a:gd name="connsiteX5" fmla="*/ 37952 w 37958"/>
                    <a:gd name="connsiteY5" fmla="*/ 10575 h 35019"/>
                    <a:gd name="connsiteX6" fmla="*/ 37075 w 37958"/>
                    <a:gd name="connsiteY6" fmla="*/ 22114 h 3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58" h="35019">
                      <a:moveTo>
                        <a:pt x="37075" y="22114"/>
                      </a:moveTo>
                      <a:cubicBezTo>
                        <a:pt x="34683" y="33371"/>
                        <a:pt x="25496" y="37830"/>
                        <a:pt x="12566" y="33227"/>
                      </a:cubicBezTo>
                      <a:cubicBezTo>
                        <a:pt x="6721" y="31149"/>
                        <a:pt x="2447" y="27958"/>
                        <a:pt x="0" y="23984"/>
                      </a:cubicBezTo>
                      <a:cubicBezTo>
                        <a:pt x="9625" y="14668"/>
                        <a:pt x="20181" y="6409"/>
                        <a:pt x="32327" y="0"/>
                      </a:cubicBezTo>
                      <a:cubicBezTo>
                        <a:pt x="34610" y="1576"/>
                        <a:pt x="36363" y="3099"/>
                        <a:pt x="36947" y="4202"/>
                      </a:cubicBezTo>
                      <a:cubicBezTo>
                        <a:pt x="37642" y="5506"/>
                        <a:pt x="37915" y="7903"/>
                        <a:pt x="37952" y="10575"/>
                      </a:cubicBezTo>
                      <a:cubicBezTo>
                        <a:pt x="38025" y="14830"/>
                        <a:pt x="37477" y="19800"/>
                        <a:pt x="37075" y="221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C4371104-FFAC-EC89-2E4C-C7F0752BCF61}"/>
                    </a:ext>
                  </a:extLst>
                </p:cNvPr>
                <p:cNvSpPr/>
                <p:nvPr/>
              </p:nvSpPr>
              <p:spPr>
                <a:xfrm>
                  <a:off x="8438681" y="177262"/>
                  <a:ext cx="41531" cy="39313"/>
                </a:xfrm>
                <a:custGeom>
                  <a:avLst/>
                  <a:gdLst>
                    <a:gd name="connsiteX0" fmla="*/ 10243 w 41531"/>
                    <a:gd name="connsiteY0" fmla="*/ 35465 h 39313"/>
                    <a:gd name="connsiteX1" fmla="*/ 15266 w 41531"/>
                    <a:gd name="connsiteY1" fmla="*/ 39125 h 39313"/>
                    <a:gd name="connsiteX2" fmla="*/ 36415 w 41531"/>
                    <a:gd name="connsiteY2" fmla="*/ 33690 h 39313"/>
                    <a:gd name="connsiteX3" fmla="*/ 39154 w 41531"/>
                    <a:gd name="connsiteY3" fmla="*/ 12562 h 39313"/>
                    <a:gd name="connsiteX4" fmla="*/ 12106 w 41531"/>
                    <a:gd name="connsiteY4" fmla="*/ 2724 h 39313"/>
                    <a:gd name="connsiteX5" fmla="*/ 2974 w 41531"/>
                    <a:gd name="connsiteY5" fmla="*/ 27000 h 39313"/>
                    <a:gd name="connsiteX6" fmla="*/ 10243 w 41531"/>
                    <a:gd name="connsiteY6" fmla="*/ 35465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1" h="39313">
                      <a:moveTo>
                        <a:pt x="10243" y="35465"/>
                      </a:moveTo>
                      <a:cubicBezTo>
                        <a:pt x="12088" y="37258"/>
                        <a:pt x="13914" y="38707"/>
                        <a:pt x="15266" y="39125"/>
                      </a:cubicBezTo>
                      <a:cubicBezTo>
                        <a:pt x="18900" y="40245"/>
                        <a:pt x="33493" y="36110"/>
                        <a:pt x="36415" y="33690"/>
                      </a:cubicBezTo>
                      <a:cubicBezTo>
                        <a:pt x="43373" y="27922"/>
                        <a:pt x="42131" y="20949"/>
                        <a:pt x="39154" y="12562"/>
                      </a:cubicBezTo>
                      <a:cubicBezTo>
                        <a:pt x="34826" y="381"/>
                        <a:pt x="24233" y="-3035"/>
                        <a:pt x="12106" y="2724"/>
                      </a:cubicBezTo>
                      <a:cubicBezTo>
                        <a:pt x="161" y="8400"/>
                        <a:pt x="-3071" y="17691"/>
                        <a:pt x="2974" y="27000"/>
                      </a:cubicBezTo>
                      <a:cubicBezTo>
                        <a:pt x="4271" y="28855"/>
                        <a:pt x="7284" y="32601"/>
                        <a:pt x="10243" y="3546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3251A022-22A2-799A-3D7A-87C6D7AB21A3}"/>
                    </a:ext>
                  </a:extLst>
                </p:cNvPr>
                <p:cNvSpPr/>
                <p:nvPr/>
              </p:nvSpPr>
              <p:spPr>
                <a:xfrm>
                  <a:off x="8441678" y="134974"/>
                  <a:ext cx="26049" cy="24651"/>
                </a:xfrm>
                <a:custGeom>
                  <a:avLst/>
                  <a:gdLst>
                    <a:gd name="connsiteX0" fmla="*/ 6424 w 26049"/>
                    <a:gd name="connsiteY0" fmla="*/ 22239 h 24651"/>
                    <a:gd name="connsiteX1" fmla="*/ 9565 w 26049"/>
                    <a:gd name="connsiteY1" fmla="*/ 24533 h 24651"/>
                    <a:gd name="connsiteX2" fmla="*/ 22843 w 26049"/>
                    <a:gd name="connsiteY2" fmla="*/ 21127 h 24651"/>
                    <a:gd name="connsiteX3" fmla="*/ 24560 w 26049"/>
                    <a:gd name="connsiteY3" fmla="*/ 7877 h 24651"/>
                    <a:gd name="connsiteX4" fmla="*/ 7593 w 26049"/>
                    <a:gd name="connsiteY4" fmla="*/ 1709 h 24651"/>
                    <a:gd name="connsiteX5" fmla="*/ 1858 w 26049"/>
                    <a:gd name="connsiteY5" fmla="*/ 16930 h 24651"/>
                    <a:gd name="connsiteX6" fmla="*/ 6424 w 26049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9" h="24651">
                      <a:moveTo>
                        <a:pt x="6424" y="22239"/>
                      </a:moveTo>
                      <a:cubicBezTo>
                        <a:pt x="7574" y="23362"/>
                        <a:pt x="8725" y="24270"/>
                        <a:pt x="9565" y="24533"/>
                      </a:cubicBezTo>
                      <a:cubicBezTo>
                        <a:pt x="11848" y="25236"/>
                        <a:pt x="21017" y="22645"/>
                        <a:pt x="22843" y="21127"/>
                      </a:cubicBezTo>
                      <a:cubicBezTo>
                        <a:pt x="27208" y="17509"/>
                        <a:pt x="26423" y="13136"/>
                        <a:pt x="24560" y="7877"/>
                      </a:cubicBezTo>
                      <a:cubicBezTo>
                        <a:pt x="21838" y="239"/>
                        <a:pt x="15208" y="-1904"/>
                        <a:pt x="7593" y="1709"/>
                      </a:cubicBezTo>
                      <a:cubicBezTo>
                        <a:pt x="104" y="5267"/>
                        <a:pt x="-1923" y="11093"/>
                        <a:pt x="1858" y="16930"/>
                      </a:cubicBezTo>
                      <a:cubicBezTo>
                        <a:pt x="2680" y="18095"/>
                        <a:pt x="4579" y="20444"/>
                        <a:pt x="6424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282BB841-AE66-ED32-9DB3-BD1AA77405FF}"/>
                    </a:ext>
                  </a:extLst>
                </p:cNvPr>
                <p:cNvSpPr/>
                <p:nvPr/>
              </p:nvSpPr>
              <p:spPr>
                <a:xfrm>
                  <a:off x="8409771" y="207901"/>
                  <a:ext cx="26039" cy="24651"/>
                </a:xfrm>
                <a:custGeom>
                  <a:avLst/>
                  <a:gdLst>
                    <a:gd name="connsiteX0" fmla="*/ 6424 w 26039"/>
                    <a:gd name="connsiteY0" fmla="*/ 22238 h 24651"/>
                    <a:gd name="connsiteX1" fmla="*/ 9565 w 26039"/>
                    <a:gd name="connsiteY1" fmla="*/ 24532 h 24651"/>
                    <a:gd name="connsiteX2" fmla="*/ 22843 w 26039"/>
                    <a:gd name="connsiteY2" fmla="*/ 21126 h 24651"/>
                    <a:gd name="connsiteX3" fmla="*/ 24541 w 26039"/>
                    <a:gd name="connsiteY3" fmla="*/ 7876 h 24651"/>
                    <a:gd name="connsiteX4" fmla="*/ 7593 w 26039"/>
                    <a:gd name="connsiteY4" fmla="*/ 1710 h 24651"/>
                    <a:gd name="connsiteX5" fmla="*/ 1858 w 26039"/>
                    <a:gd name="connsiteY5" fmla="*/ 16929 h 24651"/>
                    <a:gd name="connsiteX6" fmla="*/ 6424 w 26039"/>
                    <a:gd name="connsiteY6" fmla="*/ 22238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9" h="24651">
                      <a:moveTo>
                        <a:pt x="6424" y="22238"/>
                      </a:moveTo>
                      <a:cubicBezTo>
                        <a:pt x="7574" y="23364"/>
                        <a:pt x="8725" y="24271"/>
                        <a:pt x="9565" y="24532"/>
                      </a:cubicBezTo>
                      <a:cubicBezTo>
                        <a:pt x="11848" y="25237"/>
                        <a:pt x="21016" y="22644"/>
                        <a:pt x="22843" y="21126"/>
                      </a:cubicBezTo>
                      <a:cubicBezTo>
                        <a:pt x="27208" y="17510"/>
                        <a:pt x="26404" y="13138"/>
                        <a:pt x="24541" y="7876"/>
                      </a:cubicBezTo>
                      <a:cubicBezTo>
                        <a:pt x="21838" y="238"/>
                        <a:pt x="15190" y="-1904"/>
                        <a:pt x="7593" y="1710"/>
                      </a:cubicBezTo>
                      <a:cubicBezTo>
                        <a:pt x="104" y="5266"/>
                        <a:pt x="-1923" y="11094"/>
                        <a:pt x="1858" y="16929"/>
                      </a:cubicBezTo>
                      <a:cubicBezTo>
                        <a:pt x="2680" y="18094"/>
                        <a:pt x="4579" y="20443"/>
                        <a:pt x="6424" y="2223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0" name="图形 10">
                <a:extLst>
                  <a:ext uri="{FF2B5EF4-FFF2-40B4-BE49-F238E27FC236}">
                    <a16:creationId xmlns:a16="http://schemas.microsoft.com/office/drawing/2014/main" id="{CB45CCA6-BC6E-EFB3-2D38-40F6707A6D3C}"/>
                  </a:ext>
                </a:extLst>
              </p:cNvPr>
              <p:cNvGrpSpPr/>
              <p:nvPr/>
            </p:nvGrpSpPr>
            <p:grpSpPr>
              <a:xfrm>
                <a:off x="8252644" y="259859"/>
                <a:ext cx="120890" cy="97578"/>
                <a:chOff x="8252644" y="259859"/>
                <a:chExt cx="120890" cy="97578"/>
              </a:xfrm>
              <a:solidFill>
                <a:srgbClr val="E8B161"/>
              </a:solidFill>
            </p:grpSpPr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63D7A575-E6B9-03FA-95B3-EEE66CED1689}"/>
                    </a:ext>
                  </a:extLst>
                </p:cNvPr>
                <p:cNvSpPr/>
                <p:nvPr/>
              </p:nvSpPr>
              <p:spPr>
                <a:xfrm>
                  <a:off x="8252644" y="270667"/>
                  <a:ext cx="32460" cy="50102"/>
                </a:xfrm>
                <a:custGeom>
                  <a:avLst/>
                  <a:gdLst>
                    <a:gd name="connsiteX0" fmla="*/ 31395 w 32460"/>
                    <a:gd name="connsiteY0" fmla="*/ 34575 h 50102"/>
                    <a:gd name="connsiteX1" fmla="*/ 1899 w 32460"/>
                    <a:gd name="connsiteY1" fmla="*/ 47948 h 50102"/>
                    <a:gd name="connsiteX2" fmla="*/ 18 w 32460"/>
                    <a:gd name="connsiteY2" fmla="*/ 47228 h 50102"/>
                    <a:gd name="connsiteX3" fmla="*/ 0 w 32460"/>
                    <a:gd name="connsiteY3" fmla="*/ 45497 h 50102"/>
                    <a:gd name="connsiteX4" fmla="*/ 10903 w 32460"/>
                    <a:gd name="connsiteY4" fmla="*/ 0 h 50102"/>
                    <a:gd name="connsiteX5" fmla="*/ 31249 w 32460"/>
                    <a:gd name="connsiteY5" fmla="*/ 13018 h 50102"/>
                    <a:gd name="connsiteX6" fmla="*/ 32455 w 32460"/>
                    <a:gd name="connsiteY6" fmla="*/ 20684 h 50102"/>
                    <a:gd name="connsiteX7" fmla="*/ 31395 w 32460"/>
                    <a:gd name="connsiteY7" fmla="*/ 34575 h 5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60" h="50102">
                      <a:moveTo>
                        <a:pt x="31395" y="34575"/>
                      </a:moveTo>
                      <a:cubicBezTo>
                        <a:pt x="28509" y="48121"/>
                        <a:pt x="17460" y="53481"/>
                        <a:pt x="1899" y="47948"/>
                      </a:cubicBezTo>
                      <a:cubicBezTo>
                        <a:pt x="1260" y="47719"/>
                        <a:pt x="639" y="47482"/>
                        <a:pt x="18" y="47228"/>
                      </a:cubicBezTo>
                      <a:cubicBezTo>
                        <a:pt x="0" y="46654"/>
                        <a:pt x="0" y="46070"/>
                        <a:pt x="0" y="45497"/>
                      </a:cubicBezTo>
                      <a:cubicBezTo>
                        <a:pt x="0" y="28961"/>
                        <a:pt x="4164" y="14039"/>
                        <a:pt x="10903" y="0"/>
                      </a:cubicBezTo>
                      <a:cubicBezTo>
                        <a:pt x="17515" y="2462"/>
                        <a:pt x="29386" y="9497"/>
                        <a:pt x="31249" y="13018"/>
                      </a:cubicBezTo>
                      <a:cubicBezTo>
                        <a:pt x="32071" y="14585"/>
                        <a:pt x="32400" y="17476"/>
                        <a:pt x="32455" y="20684"/>
                      </a:cubicBezTo>
                      <a:cubicBezTo>
                        <a:pt x="32527" y="25814"/>
                        <a:pt x="31888" y="31784"/>
                        <a:pt x="31395" y="3457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DAA33275-5618-0C24-999E-4EE12A4F5B95}"/>
                    </a:ext>
                  </a:extLst>
                </p:cNvPr>
                <p:cNvSpPr/>
                <p:nvPr/>
              </p:nvSpPr>
              <p:spPr>
                <a:xfrm>
                  <a:off x="8333182" y="278330"/>
                  <a:ext cx="40353" cy="42441"/>
                </a:xfrm>
                <a:custGeom>
                  <a:avLst/>
                  <a:gdLst>
                    <a:gd name="connsiteX0" fmla="*/ 40350 w 40353"/>
                    <a:gd name="connsiteY0" fmla="*/ 17993 h 42441"/>
                    <a:gd name="connsiteX1" fmla="*/ 39345 w 40353"/>
                    <a:gd name="connsiteY1" fmla="*/ 11621 h 42441"/>
                    <a:gd name="connsiteX2" fmla="*/ 19821 w 40353"/>
                    <a:gd name="connsiteY2" fmla="*/ 84 h 42441"/>
                    <a:gd name="connsiteX3" fmla="*/ 2325 w 40353"/>
                    <a:gd name="connsiteY3" fmla="*/ 13586 h 42441"/>
                    <a:gd name="connsiteX4" fmla="*/ 14945 w 40353"/>
                    <a:gd name="connsiteY4" fmla="*/ 40649 h 42441"/>
                    <a:gd name="connsiteX5" fmla="*/ 39455 w 40353"/>
                    <a:gd name="connsiteY5" fmla="*/ 29538 h 42441"/>
                    <a:gd name="connsiteX6" fmla="*/ 40350 w 40353"/>
                    <a:gd name="connsiteY6" fmla="*/ 17993 h 42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3" h="42441">
                      <a:moveTo>
                        <a:pt x="40350" y="17993"/>
                      </a:moveTo>
                      <a:cubicBezTo>
                        <a:pt x="40295" y="15321"/>
                        <a:pt x="40021" y="12923"/>
                        <a:pt x="39345" y="11621"/>
                      </a:cubicBezTo>
                      <a:cubicBezTo>
                        <a:pt x="37500" y="8129"/>
                        <a:pt x="23748" y="451"/>
                        <a:pt x="19821" y="84"/>
                      </a:cubicBezTo>
                      <a:cubicBezTo>
                        <a:pt x="10488" y="-789"/>
                        <a:pt x="6288" y="5249"/>
                        <a:pt x="2325" y="13586"/>
                      </a:cubicBezTo>
                      <a:cubicBezTo>
                        <a:pt x="-3447" y="25693"/>
                        <a:pt x="1813" y="35974"/>
                        <a:pt x="14945" y="40649"/>
                      </a:cubicBezTo>
                      <a:cubicBezTo>
                        <a:pt x="27875" y="45252"/>
                        <a:pt x="37062" y="40795"/>
                        <a:pt x="39455" y="29538"/>
                      </a:cubicBezTo>
                      <a:cubicBezTo>
                        <a:pt x="39875" y="27216"/>
                        <a:pt x="40404" y="22258"/>
                        <a:pt x="40350" y="1799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69228C92-F266-985B-C7FF-57AB03915876}"/>
                    </a:ext>
                  </a:extLst>
                </p:cNvPr>
                <p:cNvSpPr/>
                <p:nvPr/>
              </p:nvSpPr>
              <p:spPr>
                <a:xfrm>
                  <a:off x="8288275" y="302148"/>
                  <a:ext cx="41525" cy="39313"/>
                </a:xfrm>
                <a:custGeom>
                  <a:avLst/>
                  <a:gdLst>
                    <a:gd name="connsiteX0" fmla="*/ 10229 w 41525"/>
                    <a:gd name="connsiteY0" fmla="*/ 35464 h 39313"/>
                    <a:gd name="connsiteX1" fmla="*/ 15270 w 41525"/>
                    <a:gd name="connsiteY1" fmla="*/ 39124 h 39313"/>
                    <a:gd name="connsiteX2" fmla="*/ 36419 w 41525"/>
                    <a:gd name="connsiteY2" fmla="*/ 33690 h 39313"/>
                    <a:gd name="connsiteX3" fmla="*/ 39140 w 41525"/>
                    <a:gd name="connsiteY3" fmla="*/ 12561 h 39313"/>
                    <a:gd name="connsiteX4" fmla="*/ 12110 w 41525"/>
                    <a:gd name="connsiteY4" fmla="*/ 2726 h 39313"/>
                    <a:gd name="connsiteX5" fmla="*/ 2978 w 41525"/>
                    <a:gd name="connsiteY5" fmla="*/ 27002 h 39313"/>
                    <a:gd name="connsiteX6" fmla="*/ 10229 w 41525"/>
                    <a:gd name="connsiteY6" fmla="*/ 35464 h 3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25" h="39313">
                      <a:moveTo>
                        <a:pt x="10229" y="35464"/>
                      </a:moveTo>
                      <a:cubicBezTo>
                        <a:pt x="12073" y="37259"/>
                        <a:pt x="13900" y="38704"/>
                        <a:pt x="15270" y="39124"/>
                      </a:cubicBezTo>
                      <a:cubicBezTo>
                        <a:pt x="18904" y="40247"/>
                        <a:pt x="33497" y="36112"/>
                        <a:pt x="36419" y="33690"/>
                      </a:cubicBezTo>
                      <a:cubicBezTo>
                        <a:pt x="43378" y="27923"/>
                        <a:pt x="42117" y="20948"/>
                        <a:pt x="39140" y="12561"/>
                      </a:cubicBezTo>
                      <a:cubicBezTo>
                        <a:pt x="34830" y="379"/>
                        <a:pt x="24237" y="-3036"/>
                        <a:pt x="12110" y="2726"/>
                      </a:cubicBezTo>
                      <a:cubicBezTo>
                        <a:pt x="147" y="8401"/>
                        <a:pt x="-3067" y="17693"/>
                        <a:pt x="2978" y="27002"/>
                      </a:cubicBezTo>
                      <a:cubicBezTo>
                        <a:pt x="4275" y="28854"/>
                        <a:pt x="7289" y="32602"/>
                        <a:pt x="10229" y="3546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64FFD700-9A4F-09FB-69CC-3C50C9A8DF19}"/>
                    </a:ext>
                  </a:extLst>
                </p:cNvPr>
                <p:cNvSpPr/>
                <p:nvPr/>
              </p:nvSpPr>
              <p:spPr>
                <a:xfrm>
                  <a:off x="8291272" y="259859"/>
                  <a:ext cx="26036" cy="24651"/>
                </a:xfrm>
                <a:custGeom>
                  <a:avLst/>
                  <a:gdLst>
                    <a:gd name="connsiteX0" fmla="*/ 6410 w 26036"/>
                    <a:gd name="connsiteY0" fmla="*/ 22239 h 24651"/>
                    <a:gd name="connsiteX1" fmla="*/ 9570 w 26036"/>
                    <a:gd name="connsiteY1" fmla="*/ 24533 h 24651"/>
                    <a:gd name="connsiteX2" fmla="*/ 22829 w 26036"/>
                    <a:gd name="connsiteY2" fmla="*/ 21125 h 24651"/>
                    <a:gd name="connsiteX3" fmla="*/ 24546 w 26036"/>
                    <a:gd name="connsiteY3" fmla="*/ 7877 h 24651"/>
                    <a:gd name="connsiteX4" fmla="*/ 7579 w 26036"/>
                    <a:gd name="connsiteY4" fmla="*/ 1709 h 24651"/>
                    <a:gd name="connsiteX5" fmla="*/ 1863 w 26036"/>
                    <a:gd name="connsiteY5" fmla="*/ 16930 h 24651"/>
                    <a:gd name="connsiteX6" fmla="*/ 6410 w 26036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6" h="24651">
                      <a:moveTo>
                        <a:pt x="6410" y="22239"/>
                      </a:moveTo>
                      <a:cubicBezTo>
                        <a:pt x="7579" y="23364"/>
                        <a:pt x="8711" y="24272"/>
                        <a:pt x="9570" y="24533"/>
                      </a:cubicBezTo>
                      <a:cubicBezTo>
                        <a:pt x="11853" y="25236"/>
                        <a:pt x="21003" y="22645"/>
                        <a:pt x="22829" y="21125"/>
                      </a:cubicBezTo>
                      <a:cubicBezTo>
                        <a:pt x="27194" y="17509"/>
                        <a:pt x="26409" y="13136"/>
                        <a:pt x="24546" y="7877"/>
                      </a:cubicBezTo>
                      <a:cubicBezTo>
                        <a:pt x="21843" y="239"/>
                        <a:pt x="15195" y="-1904"/>
                        <a:pt x="7579" y="1709"/>
                      </a:cubicBezTo>
                      <a:cubicBezTo>
                        <a:pt x="91" y="5265"/>
                        <a:pt x="-1918" y="11093"/>
                        <a:pt x="1863" y="16930"/>
                      </a:cubicBezTo>
                      <a:cubicBezTo>
                        <a:pt x="2684" y="18095"/>
                        <a:pt x="4566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EB8D333F-D61D-884A-DDD3-E1F6B971C62B}"/>
                    </a:ext>
                  </a:extLst>
                </p:cNvPr>
                <p:cNvSpPr/>
                <p:nvPr/>
              </p:nvSpPr>
              <p:spPr>
                <a:xfrm>
                  <a:off x="8259366" y="332786"/>
                  <a:ext cx="26035" cy="24651"/>
                </a:xfrm>
                <a:custGeom>
                  <a:avLst/>
                  <a:gdLst>
                    <a:gd name="connsiteX0" fmla="*/ 6410 w 26035"/>
                    <a:gd name="connsiteY0" fmla="*/ 22239 h 24651"/>
                    <a:gd name="connsiteX1" fmla="*/ 9569 w 26035"/>
                    <a:gd name="connsiteY1" fmla="*/ 24533 h 24651"/>
                    <a:gd name="connsiteX2" fmla="*/ 22829 w 26035"/>
                    <a:gd name="connsiteY2" fmla="*/ 21125 h 24651"/>
                    <a:gd name="connsiteX3" fmla="*/ 24545 w 26035"/>
                    <a:gd name="connsiteY3" fmla="*/ 7877 h 24651"/>
                    <a:gd name="connsiteX4" fmla="*/ 7596 w 26035"/>
                    <a:gd name="connsiteY4" fmla="*/ 1709 h 24651"/>
                    <a:gd name="connsiteX5" fmla="*/ 1862 w 26035"/>
                    <a:gd name="connsiteY5" fmla="*/ 16930 h 24651"/>
                    <a:gd name="connsiteX6" fmla="*/ 6410 w 26035"/>
                    <a:gd name="connsiteY6" fmla="*/ 22239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5" h="24651">
                      <a:moveTo>
                        <a:pt x="6410" y="22239"/>
                      </a:moveTo>
                      <a:cubicBezTo>
                        <a:pt x="7578" y="23364"/>
                        <a:pt x="8711" y="24272"/>
                        <a:pt x="9569" y="24533"/>
                      </a:cubicBezTo>
                      <a:cubicBezTo>
                        <a:pt x="11852" y="25236"/>
                        <a:pt x="21002" y="22645"/>
                        <a:pt x="22829" y="21125"/>
                      </a:cubicBezTo>
                      <a:cubicBezTo>
                        <a:pt x="27193" y="17507"/>
                        <a:pt x="26408" y="13136"/>
                        <a:pt x="24545" y="7877"/>
                      </a:cubicBezTo>
                      <a:cubicBezTo>
                        <a:pt x="21842" y="239"/>
                        <a:pt x="15194" y="-1904"/>
                        <a:pt x="7596" y="1709"/>
                      </a:cubicBezTo>
                      <a:cubicBezTo>
                        <a:pt x="90" y="5265"/>
                        <a:pt x="-1919" y="11093"/>
                        <a:pt x="1862" y="16930"/>
                      </a:cubicBezTo>
                      <a:cubicBezTo>
                        <a:pt x="2684" y="18095"/>
                        <a:pt x="4565" y="20444"/>
                        <a:pt x="6410" y="22239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1" name="图形 10">
                <a:extLst>
                  <a:ext uri="{FF2B5EF4-FFF2-40B4-BE49-F238E27FC236}">
                    <a16:creationId xmlns:a16="http://schemas.microsoft.com/office/drawing/2014/main" id="{DC3785C3-CD64-0308-3840-9AFC19DB1320}"/>
                  </a:ext>
                </a:extLst>
              </p:cNvPr>
              <p:cNvGrpSpPr/>
              <p:nvPr/>
            </p:nvGrpSpPr>
            <p:grpSpPr>
              <a:xfrm>
                <a:off x="8510100" y="260335"/>
                <a:ext cx="114501" cy="97104"/>
                <a:chOff x="8510100" y="260335"/>
                <a:chExt cx="114501" cy="97104"/>
              </a:xfrm>
              <a:solidFill>
                <a:srgbClr val="E8B161"/>
              </a:solidFill>
            </p:grpSpPr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B8996419-8C28-9FA5-4441-3DB9F3202B25}"/>
                    </a:ext>
                  </a:extLst>
                </p:cNvPr>
                <p:cNvSpPr/>
                <p:nvPr/>
              </p:nvSpPr>
              <p:spPr>
                <a:xfrm>
                  <a:off x="8598531" y="296536"/>
                  <a:ext cx="26070" cy="50018"/>
                </a:xfrm>
                <a:custGeom>
                  <a:avLst/>
                  <a:gdLst>
                    <a:gd name="connsiteX0" fmla="*/ 26071 w 26070"/>
                    <a:gd name="connsiteY0" fmla="*/ 19626 h 50018"/>
                    <a:gd name="connsiteX1" fmla="*/ 21340 w 26070"/>
                    <a:gd name="connsiteY1" fmla="*/ 50018 h 50018"/>
                    <a:gd name="connsiteX2" fmla="*/ 1214 w 26070"/>
                    <a:gd name="connsiteY2" fmla="*/ 37082 h 50018"/>
                    <a:gd name="connsiteX3" fmla="*/ 9 w 26070"/>
                    <a:gd name="connsiteY3" fmla="*/ 29417 h 50018"/>
                    <a:gd name="connsiteX4" fmla="*/ 1068 w 26070"/>
                    <a:gd name="connsiteY4" fmla="*/ 15524 h 50018"/>
                    <a:gd name="connsiteX5" fmla="*/ 24409 w 26070"/>
                    <a:gd name="connsiteY5" fmla="*/ 483 h 50018"/>
                    <a:gd name="connsiteX6" fmla="*/ 26071 w 26070"/>
                    <a:gd name="connsiteY6" fmla="*/ 19626 h 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0" h="50018">
                      <a:moveTo>
                        <a:pt x="26071" y="19626"/>
                      </a:moveTo>
                      <a:cubicBezTo>
                        <a:pt x="26071" y="29782"/>
                        <a:pt x="24409" y="39980"/>
                        <a:pt x="21340" y="50018"/>
                      </a:cubicBezTo>
                      <a:cubicBezTo>
                        <a:pt x="14711" y="47503"/>
                        <a:pt x="3040" y="40563"/>
                        <a:pt x="1214" y="37082"/>
                      </a:cubicBezTo>
                      <a:cubicBezTo>
                        <a:pt x="374" y="35515"/>
                        <a:pt x="45" y="32626"/>
                        <a:pt x="9" y="29417"/>
                      </a:cubicBezTo>
                      <a:cubicBezTo>
                        <a:pt x="-83" y="24285"/>
                        <a:pt x="575" y="18312"/>
                        <a:pt x="1068" y="15524"/>
                      </a:cubicBezTo>
                      <a:cubicBezTo>
                        <a:pt x="3552" y="3839"/>
                        <a:pt x="12118" y="-1750"/>
                        <a:pt x="24409" y="483"/>
                      </a:cubicBezTo>
                      <a:cubicBezTo>
                        <a:pt x="25523" y="6819"/>
                        <a:pt x="26071" y="13217"/>
                        <a:pt x="26071" y="19626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DDFED44F-0F98-11DE-D50D-96748173B883}"/>
                    </a:ext>
                  </a:extLst>
                </p:cNvPr>
                <p:cNvSpPr/>
                <p:nvPr/>
              </p:nvSpPr>
              <p:spPr>
                <a:xfrm>
                  <a:off x="8510100" y="296530"/>
                  <a:ext cx="40352" cy="42438"/>
                </a:xfrm>
                <a:custGeom>
                  <a:avLst/>
                  <a:gdLst>
                    <a:gd name="connsiteX0" fmla="*/ 7 w 40352"/>
                    <a:gd name="connsiteY0" fmla="*/ 24445 h 42438"/>
                    <a:gd name="connsiteX1" fmla="*/ 1011 w 40352"/>
                    <a:gd name="connsiteY1" fmla="*/ 30818 h 42438"/>
                    <a:gd name="connsiteX2" fmla="*/ 20517 w 40352"/>
                    <a:gd name="connsiteY2" fmla="*/ 42355 h 42438"/>
                    <a:gd name="connsiteX3" fmla="*/ 38031 w 40352"/>
                    <a:gd name="connsiteY3" fmla="*/ 28854 h 42438"/>
                    <a:gd name="connsiteX4" fmla="*/ 25393 w 40352"/>
                    <a:gd name="connsiteY4" fmla="*/ 1793 h 42438"/>
                    <a:gd name="connsiteX5" fmla="*/ 883 w 40352"/>
                    <a:gd name="connsiteY5" fmla="*/ 12903 h 42438"/>
                    <a:gd name="connsiteX6" fmla="*/ 7 w 40352"/>
                    <a:gd name="connsiteY6" fmla="*/ 24445 h 42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52" h="42438">
                      <a:moveTo>
                        <a:pt x="7" y="24445"/>
                      </a:moveTo>
                      <a:cubicBezTo>
                        <a:pt x="43" y="27117"/>
                        <a:pt x="317" y="29515"/>
                        <a:pt x="1011" y="30818"/>
                      </a:cubicBezTo>
                      <a:cubicBezTo>
                        <a:pt x="2856" y="34310"/>
                        <a:pt x="16608" y="41989"/>
                        <a:pt x="20517" y="42355"/>
                      </a:cubicBezTo>
                      <a:cubicBezTo>
                        <a:pt x="29867" y="43230"/>
                        <a:pt x="34050" y="37192"/>
                        <a:pt x="38031" y="28854"/>
                      </a:cubicBezTo>
                      <a:cubicBezTo>
                        <a:pt x="43803" y="16747"/>
                        <a:pt x="38524" y="6467"/>
                        <a:pt x="25393" y="1793"/>
                      </a:cubicBezTo>
                      <a:cubicBezTo>
                        <a:pt x="12462" y="-2809"/>
                        <a:pt x="3294" y="1645"/>
                        <a:pt x="883" y="12903"/>
                      </a:cubicBezTo>
                      <a:cubicBezTo>
                        <a:pt x="481" y="15222"/>
                        <a:pt x="-67" y="20183"/>
                        <a:pt x="7" y="24445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8A7B142C-93A0-BA98-0073-A33569516C38}"/>
                    </a:ext>
                  </a:extLst>
                </p:cNvPr>
                <p:cNvSpPr/>
                <p:nvPr/>
              </p:nvSpPr>
              <p:spPr>
                <a:xfrm>
                  <a:off x="8553825" y="275837"/>
                  <a:ext cx="41533" cy="39312"/>
                </a:xfrm>
                <a:custGeom>
                  <a:avLst/>
                  <a:gdLst>
                    <a:gd name="connsiteX0" fmla="*/ 31291 w 41533"/>
                    <a:gd name="connsiteY0" fmla="*/ 3848 h 39312"/>
                    <a:gd name="connsiteX1" fmla="*/ 26268 w 41533"/>
                    <a:gd name="connsiteY1" fmla="*/ 188 h 39312"/>
                    <a:gd name="connsiteX2" fmla="*/ 5101 w 41533"/>
                    <a:gd name="connsiteY2" fmla="*/ 5624 h 39312"/>
                    <a:gd name="connsiteX3" fmla="*/ 2379 w 41533"/>
                    <a:gd name="connsiteY3" fmla="*/ 26751 h 39312"/>
                    <a:gd name="connsiteX4" fmla="*/ 29428 w 41533"/>
                    <a:gd name="connsiteY4" fmla="*/ 36586 h 39312"/>
                    <a:gd name="connsiteX5" fmla="*/ 38560 w 41533"/>
                    <a:gd name="connsiteY5" fmla="*/ 12312 h 39312"/>
                    <a:gd name="connsiteX6" fmla="*/ 31291 w 41533"/>
                    <a:gd name="connsiteY6" fmla="*/ 3848 h 39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533" h="39312">
                      <a:moveTo>
                        <a:pt x="31291" y="3848"/>
                      </a:moveTo>
                      <a:cubicBezTo>
                        <a:pt x="29446" y="2055"/>
                        <a:pt x="27620" y="609"/>
                        <a:pt x="26268" y="188"/>
                      </a:cubicBezTo>
                      <a:cubicBezTo>
                        <a:pt x="22634" y="-931"/>
                        <a:pt x="8041" y="3202"/>
                        <a:pt x="5101" y="5624"/>
                      </a:cubicBezTo>
                      <a:cubicBezTo>
                        <a:pt x="-1840" y="11391"/>
                        <a:pt x="-598" y="18364"/>
                        <a:pt x="2379" y="26751"/>
                      </a:cubicBezTo>
                      <a:cubicBezTo>
                        <a:pt x="6708" y="38933"/>
                        <a:pt x="17301" y="42348"/>
                        <a:pt x="29428" y="36586"/>
                      </a:cubicBezTo>
                      <a:cubicBezTo>
                        <a:pt x="41372" y="30913"/>
                        <a:pt x="44605" y="21619"/>
                        <a:pt x="38560" y="12312"/>
                      </a:cubicBezTo>
                      <a:cubicBezTo>
                        <a:pt x="37263" y="10458"/>
                        <a:pt x="34249" y="6712"/>
                        <a:pt x="31291" y="3848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5" name="任意多边形: 形状 1754">
                  <a:extLst>
                    <a:ext uri="{FF2B5EF4-FFF2-40B4-BE49-F238E27FC236}">
                      <a16:creationId xmlns:a16="http://schemas.microsoft.com/office/drawing/2014/main" id="{7AACAD4A-AC7C-705F-FD81-9B209D942B31}"/>
                    </a:ext>
                  </a:extLst>
                </p:cNvPr>
                <p:cNvSpPr/>
                <p:nvPr/>
              </p:nvSpPr>
              <p:spPr>
                <a:xfrm>
                  <a:off x="8566314" y="332787"/>
                  <a:ext cx="26041" cy="24651"/>
                </a:xfrm>
                <a:custGeom>
                  <a:avLst/>
                  <a:gdLst>
                    <a:gd name="connsiteX0" fmla="*/ 19624 w 26041"/>
                    <a:gd name="connsiteY0" fmla="*/ 2414 h 24651"/>
                    <a:gd name="connsiteX1" fmla="*/ 16482 w 26041"/>
                    <a:gd name="connsiteY1" fmla="*/ 118 h 24651"/>
                    <a:gd name="connsiteX2" fmla="*/ 3205 w 26041"/>
                    <a:gd name="connsiteY2" fmla="*/ 3526 h 24651"/>
                    <a:gd name="connsiteX3" fmla="*/ 1506 w 26041"/>
                    <a:gd name="connsiteY3" fmla="*/ 16777 h 24651"/>
                    <a:gd name="connsiteX4" fmla="*/ 18454 w 26041"/>
                    <a:gd name="connsiteY4" fmla="*/ 22943 h 24651"/>
                    <a:gd name="connsiteX5" fmla="*/ 24171 w 26041"/>
                    <a:gd name="connsiteY5" fmla="*/ 7722 h 24651"/>
                    <a:gd name="connsiteX6" fmla="*/ 19624 w 26041"/>
                    <a:gd name="connsiteY6" fmla="*/ 2414 h 2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41" h="24651">
                      <a:moveTo>
                        <a:pt x="19624" y="2414"/>
                      </a:moveTo>
                      <a:cubicBezTo>
                        <a:pt x="18473" y="1289"/>
                        <a:pt x="17322" y="383"/>
                        <a:pt x="16482" y="118"/>
                      </a:cubicBezTo>
                      <a:cubicBezTo>
                        <a:pt x="14199" y="-585"/>
                        <a:pt x="5031" y="2009"/>
                        <a:pt x="3205" y="3526"/>
                      </a:cubicBezTo>
                      <a:cubicBezTo>
                        <a:pt x="-1161" y="7143"/>
                        <a:pt x="-375" y="11517"/>
                        <a:pt x="1506" y="16777"/>
                      </a:cubicBezTo>
                      <a:cubicBezTo>
                        <a:pt x="4209" y="24415"/>
                        <a:pt x="10857" y="26555"/>
                        <a:pt x="18454" y="22943"/>
                      </a:cubicBezTo>
                      <a:cubicBezTo>
                        <a:pt x="25943" y="19385"/>
                        <a:pt x="27970" y="13559"/>
                        <a:pt x="24171" y="7722"/>
                      </a:cubicBezTo>
                      <a:cubicBezTo>
                        <a:pt x="23367" y="6556"/>
                        <a:pt x="21468" y="4210"/>
                        <a:pt x="19624" y="2414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B4CCCA6B-4C12-55B4-A273-0F1A04BEE6E2}"/>
                    </a:ext>
                  </a:extLst>
                </p:cNvPr>
                <p:cNvSpPr/>
                <p:nvPr/>
              </p:nvSpPr>
              <p:spPr>
                <a:xfrm>
                  <a:off x="8598221" y="260335"/>
                  <a:ext cx="20865" cy="24178"/>
                </a:xfrm>
                <a:custGeom>
                  <a:avLst/>
                  <a:gdLst>
                    <a:gd name="connsiteX0" fmla="*/ 20865 w 20865"/>
                    <a:gd name="connsiteY0" fmla="*/ 21113 h 24178"/>
                    <a:gd name="connsiteX1" fmla="*/ 18454 w 20865"/>
                    <a:gd name="connsiteY1" fmla="*/ 22472 h 24178"/>
                    <a:gd name="connsiteX2" fmla="*/ 1506 w 20865"/>
                    <a:gd name="connsiteY2" fmla="*/ 16300 h 24178"/>
                    <a:gd name="connsiteX3" fmla="*/ 3204 w 20865"/>
                    <a:gd name="connsiteY3" fmla="*/ 3056 h 24178"/>
                    <a:gd name="connsiteX4" fmla="*/ 11788 w 20865"/>
                    <a:gd name="connsiteY4" fmla="*/ 0 h 24178"/>
                    <a:gd name="connsiteX5" fmla="*/ 20865 w 20865"/>
                    <a:gd name="connsiteY5" fmla="*/ 21113 h 2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65" h="24178">
                      <a:moveTo>
                        <a:pt x="20865" y="21113"/>
                      </a:moveTo>
                      <a:cubicBezTo>
                        <a:pt x="20135" y="21604"/>
                        <a:pt x="19331" y="22052"/>
                        <a:pt x="18454" y="22472"/>
                      </a:cubicBezTo>
                      <a:cubicBezTo>
                        <a:pt x="10857" y="26080"/>
                        <a:pt x="4209" y="23940"/>
                        <a:pt x="1506" y="16300"/>
                      </a:cubicBezTo>
                      <a:cubicBezTo>
                        <a:pt x="-375" y="11040"/>
                        <a:pt x="-1161" y="6664"/>
                        <a:pt x="3204" y="3056"/>
                      </a:cubicBezTo>
                      <a:cubicBezTo>
                        <a:pt x="4355" y="2098"/>
                        <a:pt x="8391" y="721"/>
                        <a:pt x="11788" y="0"/>
                      </a:cubicBezTo>
                      <a:cubicBezTo>
                        <a:pt x="15532" y="6838"/>
                        <a:pt x="18546" y="13902"/>
                        <a:pt x="20865" y="21113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0" name="图形 10">
              <a:extLst>
                <a:ext uri="{FF2B5EF4-FFF2-40B4-BE49-F238E27FC236}">
                  <a16:creationId xmlns:a16="http://schemas.microsoft.com/office/drawing/2014/main" id="{73772A83-1A4C-E36E-AACD-4E019F63AF15}"/>
                </a:ext>
              </a:extLst>
            </p:cNvPr>
            <p:cNvGrpSpPr/>
            <p:nvPr/>
          </p:nvGrpSpPr>
          <p:grpSpPr>
            <a:xfrm>
              <a:off x="8316577" y="710779"/>
              <a:ext cx="244090" cy="383204"/>
              <a:chOff x="8316577" y="710779"/>
              <a:chExt cx="244090" cy="383204"/>
            </a:xfrm>
          </p:grpSpPr>
          <p:grpSp>
            <p:nvGrpSpPr>
              <p:cNvPr id="1732" name="图形 10">
                <a:extLst>
                  <a:ext uri="{FF2B5EF4-FFF2-40B4-BE49-F238E27FC236}">
                    <a16:creationId xmlns:a16="http://schemas.microsoft.com/office/drawing/2014/main" id="{7B704815-DE6F-873F-8E40-5E9D3E32508A}"/>
                  </a:ext>
                </a:extLst>
              </p:cNvPr>
              <p:cNvGrpSpPr/>
              <p:nvPr/>
            </p:nvGrpSpPr>
            <p:grpSpPr>
              <a:xfrm>
                <a:off x="8316577" y="710779"/>
                <a:ext cx="123269" cy="383204"/>
                <a:chOff x="8316577" y="710779"/>
                <a:chExt cx="123269" cy="383204"/>
              </a:xfrm>
            </p:grpSpPr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02369059-4579-9DD8-E868-10B570F76845}"/>
                    </a:ext>
                  </a:extLst>
                </p:cNvPr>
                <p:cNvSpPr/>
                <p:nvPr/>
              </p:nvSpPr>
              <p:spPr>
                <a:xfrm>
                  <a:off x="8316577" y="710779"/>
                  <a:ext cx="123104" cy="379644"/>
                </a:xfrm>
                <a:custGeom>
                  <a:avLst/>
                  <a:gdLst>
                    <a:gd name="connsiteX0" fmla="*/ 43402 w 123104"/>
                    <a:gd name="connsiteY0" fmla="*/ 0 h 379644"/>
                    <a:gd name="connsiteX1" fmla="*/ 39549 w 123104"/>
                    <a:gd name="connsiteY1" fmla="*/ 29653 h 379644"/>
                    <a:gd name="connsiteX2" fmla="*/ 35750 w 123104"/>
                    <a:gd name="connsiteY2" fmla="*/ 59302 h 379644"/>
                    <a:gd name="connsiteX3" fmla="*/ 32006 w 123104"/>
                    <a:gd name="connsiteY3" fmla="*/ 88946 h 379644"/>
                    <a:gd name="connsiteX4" fmla="*/ 28408 w 123104"/>
                    <a:gd name="connsiteY4" fmla="*/ 118602 h 379644"/>
                    <a:gd name="connsiteX5" fmla="*/ 24956 w 123104"/>
                    <a:gd name="connsiteY5" fmla="*/ 148262 h 379644"/>
                    <a:gd name="connsiteX6" fmla="*/ 21705 w 123104"/>
                    <a:gd name="connsiteY6" fmla="*/ 177934 h 379644"/>
                    <a:gd name="connsiteX7" fmla="*/ 16080 w 123104"/>
                    <a:gd name="connsiteY7" fmla="*/ 237307 h 379644"/>
                    <a:gd name="connsiteX8" fmla="*/ 13906 w 123104"/>
                    <a:gd name="connsiteY8" fmla="*/ 266995 h 379644"/>
                    <a:gd name="connsiteX9" fmla="*/ 12482 w 123104"/>
                    <a:gd name="connsiteY9" fmla="*/ 296653 h 379644"/>
                    <a:gd name="connsiteX10" fmla="*/ 12336 w 123104"/>
                    <a:gd name="connsiteY10" fmla="*/ 326167 h 379644"/>
                    <a:gd name="connsiteX11" fmla="*/ 13121 w 123104"/>
                    <a:gd name="connsiteY11" fmla="*/ 340721 h 379644"/>
                    <a:gd name="connsiteX12" fmla="*/ 15075 w 123104"/>
                    <a:gd name="connsiteY12" fmla="*/ 354757 h 379644"/>
                    <a:gd name="connsiteX13" fmla="*/ 16810 w 123104"/>
                    <a:gd name="connsiteY13" fmla="*/ 361112 h 379644"/>
                    <a:gd name="connsiteX14" fmla="*/ 17961 w 123104"/>
                    <a:gd name="connsiteY14" fmla="*/ 363805 h 379644"/>
                    <a:gd name="connsiteX15" fmla="*/ 19185 w 123104"/>
                    <a:gd name="connsiteY15" fmla="*/ 365715 h 379644"/>
                    <a:gd name="connsiteX16" fmla="*/ 19057 w 123104"/>
                    <a:gd name="connsiteY16" fmla="*/ 366347 h 379644"/>
                    <a:gd name="connsiteX17" fmla="*/ 18235 w 123104"/>
                    <a:gd name="connsiteY17" fmla="*/ 366356 h 379644"/>
                    <a:gd name="connsiteX18" fmla="*/ 18235 w 123104"/>
                    <a:gd name="connsiteY18" fmla="*/ 366362 h 379644"/>
                    <a:gd name="connsiteX19" fmla="*/ 18892 w 123104"/>
                    <a:gd name="connsiteY19" fmla="*/ 366351 h 379644"/>
                    <a:gd name="connsiteX20" fmla="*/ 19550 w 123104"/>
                    <a:gd name="connsiteY20" fmla="*/ 366367 h 379644"/>
                    <a:gd name="connsiteX21" fmla="*/ 20226 w 123104"/>
                    <a:gd name="connsiteY21" fmla="*/ 366400 h 379644"/>
                    <a:gd name="connsiteX22" fmla="*/ 21267 w 123104"/>
                    <a:gd name="connsiteY22" fmla="*/ 366466 h 379644"/>
                    <a:gd name="connsiteX23" fmla="*/ 25047 w 123104"/>
                    <a:gd name="connsiteY23" fmla="*/ 366723 h 379644"/>
                    <a:gd name="connsiteX24" fmla="*/ 28718 w 123104"/>
                    <a:gd name="connsiteY24" fmla="*/ 366895 h 379644"/>
                    <a:gd name="connsiteX25" fmla="*/ 35731 w 123104"/>
                    <a:gd name="connsiteY25" fmla="*/ 366924 h 379644"/>
                    <a:gd name="connsiteX26" fmla="*/ 42946 w 123104"/>
                    <a:gd name="connsiteY26" fmla="*/ 366652 h 379644"/>
                    <a:gd name="connsiteX27" fmla="*/ 50196 w 123104"/>
                    <a:gd name="connsiteY27" fmla="*/ 366097 h 379644"/>
                    <a:gd name="connsiteX28" fmla="*/ 57447 w 123104"/>
                    <a:gd name="connsiteY28" fmla="*/ 365313 h 379644"/>
                    <a:gd name="connsiteX29" fmla="*/ 86376 w 123104"/>
                    <a:gd name="connsiteY29" fmla="*/ 360546 h 379644"/>
                    <a:gd name="connsiteX30" fmla="*/ 100732 w 123104"/>
                    <a:gd name="connsiteY30" fmla="*/ 357325 h 379644"/>
                    <a:gd name="connsiteX31" fmla="*/ 114868 w 123104"/>
                    <a:gd name="connsiteY31" fmla="*/ 353610 h 379644"/>
                    <a:gd name="connsiteX32" fmla="*/ 110412 w 123104"/>
                    <a:gd name="connsiteY32" fmla="*/ 359787 h 379644"/>
                    <a:gd name="connsiteX33" fmla="*/ 109352 w 123104"/>
                    <a:gd name="connsiteY33" fmla="*/ 315432 h 379644"/>
                    <a:gd name="connsiteX34" fmla="*/ 108402 w 123104"/>
                    <a:gd name="connsiteY34" fmla="*/ 271073 h 379644"/>
                    <a:gd name="connsiteX35" fmla="*/ 107982 w 123104"/>
                    <a:gd name="connsiteY35" fmla="*/ 248895 h 379644"/>
                    <a:gd name="connsiteX36" fmla="*/ 107617 w 123104"/>
                    <a:gd name="connsiteY36" fmla="*/ 226712 h 379644"/>
                    <a:gd name="connsiteX37" fmla="*/ 106960 w 123104"/>
                    <a:gd name="connsiteY37" fmla="*/ 182346 h 379644"/>
                    <a:gd name="connsiteX38" fmla="*/ 106667 w 123104"/>
                    <a:gd name="connsiteY38" fmla="*/ 160161 h 379644"/>
                    <a:gd name="connsiteX39" fmla="*/ 106466 w 123104"/>
                    <a:gd name="connsiteY39" fmla="*/ 137976 h 379644"/>
                    <a:gd name="connsiteX40" fmla="*/ 106266 w 123104"/>
                    <a:gd name="connsiteY40" fmla="*/ 115790 h 379644"/>
                    <a:gd name="connsiteX41" fmla="*/ 106156 w 123104"/>
                    <a:gd name="connsiteY41" fmla="*/ 93603 h 379644"/>
                    <a:gd name="connsiteX42" fmla="*/ 106065 w 123104"/>
                    <a:gd name="connsiteY42" fmla="*/ 71413 h 379644"/>
                    <a:gd name="connsiteX43" fmla="*/ 106065 w 123104"/>
                    <a:gd name="connsiteY43" fmla="*/ 49221 h 379644"/>
                    <a:gd name="connsiteX44" fmla="*/ 106120 w 123104"/>
                    <a:gd name="connsiteY44" fmla="*/ 27028 h 379644"/>
                    <a:gd name="connsiteX45" fmla="*/ 106284 w 123104"/>
                    <a:gd name="connsiteY45" fmla="*/ 4829 h 379644"/>
                    <a:gd name="connsiteX46" fmla="*/ 107763 w 123104"/>
                    <a:gd name="connsiteY46" fmla="*/ 26979 h 379644"/>
                    <a:gd name="connsiteX47" fmla="*/ 109115 w 123104"/>
                    <a:gd name="connsiteY47" fmla="*/ 49133 h 379644"/>
                    <a:gd name="connsiteX48" fmla="*/ 110412 w 123104"/>
                    <a:gd name="connsiteY48" fmla="*/ 71287 h 379644"/>
                    <a:gd name="connsiteX49" fmla="*/ 111635 w 123104"/>
                    <a:gd name="connsiteY49" fmla="*/ 93444 h 379644"/>
                    <a:gd name="connsiteX50" fmla="*/ 112823 w 123104"/>
                    <a:gd name="connsiteY50" fmla="*/ 115602 h 379644"/>
                    <a:gd name="connsiteX51" fmla="*/ 113900 w 123104"/>
                    <a:gd name="connsiteY51" fmla="*/ 137763 h 379644"/>
                    <a:gd name="connsiteX52" fmla="*/ 114996 w 123104"/>
                    <a:gd name="connsiteY52" fmla="*/ 159924 h 379644"/>
                    <a:gd name="connsiteX53" fmla="*/ 116019 w 123104"/>
                    <a:gd name="connsiteY53" fmla="*/ 182085 h 379644"/>
                    <a:gd name="connsiteX54" fmla="*/ 117954 w 123104"/>
                    <a:gd name="connsiteY54" fmla="*/ 226411 h 379644"/>
                    <a:gd name="connsiteX55" fmla="*/ 118886 w 123104"/>
                    <a:gd name="connsiteY55" fmla="*/ 248579 h 379644"/>
                    <a:gd name="connsiteX56" fmla="*/ 119762 w 123104"/>
                    <a:gd name="connsiteY56" fmla="*/ 270748 h 379644"/>
                    <a:gd name="connsiteX57" fmla="*/ 121406 w 123104"/>
                    <a:gd name="connsiteY57" fmla="*/ 315083 h 379644"/>
                    <a:gd name="connsiteX58" fmla="*/ 122940 w 123104"/>
                    <a:gd name="connsiteY58" fmla="*/ 359423 h 379644"/>
                    <a:gd name="connsiteX59" fmla="*/ 123105 w 123104"/>
                    <a:gd name="connsiteY59" fmla="*/ 364234 h 379644"/>
                    <a:gd name="connsiteX60" fmla="*/ 118484 w 123104"/>
                    <a:gd name="connsiteY60" fmla="*/ 365604 h 379644"/>
                    <a:gd name="connsiteX61" fmla="*/ 103745 w 123104"/>
                    <a:gd name="connsiteY61" fmla="*/ 369596 h 379644"/>
                    <a:gd name="connsiteX62" fmla="*/ 88952 w 123104"/>
                    <a:gd name="connsiteY62" fmla="*/ 372962 h 379644"/>
                    <a:gd name="connsiteX63" fmla="*/ 58945 w 123104"/>
                    <a:gd name="connsiteY63" fmla="*/ 377992 h 379644"/>
                    <a:gd name="connsiteX64" fmla="*/ 51329 w 123104"/>
                    <a:gd name="connsiteY64" fmla="*/ 378794 h 379644"/>
                    <a:gd name="connsiteX65" fmla="*/ 43676 w 123104"/>
                    <a:gd name="connsiteY65" fmla="*/ 379360 h 379644"/>
                    <a:gd name="connsiteX66" fmla="*/ 35951 w 123104"/>
                    <a:gd name="connsiteY66" fmla="*/ 379630 h 379644"/>
                    <a:gd name="connsiteX67" fmla="*/ 28006 w 123104"/>
                    <a:gd name="connsiteY67" fmla="*/ 379559 h 379644"/>
                    <a:gd name="connsiteX68" fmla="*/ 24189 w 123104"/>
                    <a:gd name="connsiteY68" fmla="*/ 379363 h 379644"/>
                    <a:gd name="connsiteX69" fmla="*/ 20463 w 123104"/>
                    <a:gd name="connsiteY69" fmla="*/ 379095 h 379644"/>
                    <a:gd name="connsiteX70" fmla="*/ 19532 w 123104"/>
                    <a:gd name="connsiteY70" fmla="*/ 379027 h 379644"/>
                    <a:gd name="connsiteX71" fmla="*/ 19057 w 123104"/>
                    <a:gd name="connsiteY71" fmla="*/ 378993 h 379644"/>
                    <a:gd name="connsiteX72" fmla="*/ 18837 w 123104"/>
                    <a:gd name="connsiteY72" fmla="*/ 378974 h 379644"/>
                    <a:gd name="connsiteX73" fmla="*/ 18399 w 123104"/>
                    <a:gd name="connsiteY73" fmla="*/ 378925 h 379644"/>
                    <a:gd name="connsiteX74" fmla="*/ 18180 w 123104"/>
                    <a:gd name="connsiteY74" fmla="*/ 378889 h 379644"/>
                    <a:gd name="connsiteX75" fmla="*/ 14637 w 123104"/>
                    <a:gd name="connsiteY75" fmla="*/ 377851 h 379644"/>
                    <a:gd name="connsiteX76" fmla="*/ 9542 w 123104"/>
                    <a:gd name="connsiteY76" fmla="*/ 373892 h 379644"/>
                    <a:gd name="connsiteX77" fmla="*/ 4957 w 123104"/>
                    <a:gd name="connsiteY77" fmla="*/ 365359 h 379644"/>
                    <a:gd name="connsiteX78" fmla="*/ 2784 w 123104"/>
                    <a:gd name="connsiteY78" fmla="*/ 357305 h 379644"/>
                    <a:gd name="connsiteX79" fmla="*/ 757 w 123104"/>
                    <a:gd name="connsiteY79" fmla="*/ 341742 h 379644"/>
                    <a:gd name="connsiteX80" fmla="*/ 62 w 123104"/>
                    <a:gd name="connsiteY80" fmla="*/ 326452 h 379644"/>
                    <a:gd name="connsiteX81" fmla="*/ 610 w 123104"/>
                    <a:gd name="connsiteY81" fmla="*/ 296204 h 379644"/>
                    <a:gd name="connsiteX82" fmla="*/ 5341 w 123104"/>
                    <a:gd name="connsiteY82" fmla="*/ 236308 h 379644"/>
                    <a:gd name="connsiteX83" fmla="*/ 12665 w 123104"/>
                    <a:gd name="connsiteY83" fmla="*/ 176841 h 379644"/>
                    <a:gd name="connsiteX84" fmla="*/ 16975 w 123104"/>
                    <a:gd name="connsiteY84" fmla="*/ 147214 h 379644"/>
                    <a:gd name="connsiteX85" fmla="*/ 21595 w 123104"/>
                    <a:gd name="connsiteY85" fmla="*/ 117653 h 379644"/>
                    <a:gd name="connsiteX86" fmla="*/ 26563 w 123104"/>
                    <a:gd name="connsiteY86" fmla="*/ 88148 h 379644"/>
                    <a:gd name="connsiteX87" fmla="*/ 31805 w 123104"/>
                    <a:gd name="connsiteY87" fmla="*/ 58698 h 379644"/>
                    <a:gd name="connsiteX88" fmla="*/ 37412 w 123104"/>
                    <a:gd name="connsiteY88" fmla="*/ 29313 h 379644"/>
                    <a:gd name="connsiteX89" fmla="*/ 43402 w 123104"/>
                    <a:gd name="connsiteY89" fmla="*/ 0 h 37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44">
                      <a:moveTo>
                        <a:pt x="43402" y="0"/>
                      </a:moveTo>
                      <a:lnTo>
                        <a:pt x="39549" y="29653"/>
                      </a:lnTo>
                      <a:lnTo>
                        <a:pt x="35750" y="59302"/>
                      </a:lnTo>
                      <a:lnTo>
                        <a:pt x="32006" y="88946"/>
                      </a:lnTo>
                      <a:lnTo>
                        <a:pt x="28408" y="118602"/>
                      </a:lnTo>
                      <a:cubicBezTo>
                        <a:pt x="27221" y="128485"/>
                        <a:pt x="26070" y="138375"/>
                        <a:pt x="24956" y="148262"/>
                      </a:cubicBezTo>
                      <a:lnTo>
                        <a:pt x="21705" y="177934"/>
                      </a:lnTo>
                      <a:cubicBezTo>
                        <a:pt x="19587" y="197713"/>
                        <a:pt x="17669" y="217507"/>
                        <a:pt x="16080" y="237307"/>
                      </a:cubicBezTo>
                      <a:cubicBezTo>
                        <a:pt x="15258" y="247202"/>
                        <a:pt x="14527" y="257101"/>
                        <a:pt x="13906" y="266995"/>
                      </a:cubicBezTo>
                      <a:cubicBezTo>
                        <a:pt x="13322" y="276890"/>
                        <a:pt x="12793" y="286778"/>
                        <a:pt x="12482" y="296653"/>
                      </a:cubicBezTo>
                      <a:cubicBezTo>
                        <a:pt x="12171" y="306524"/>
                        <a:pt x="12080" y="316389"/>
                        <a:pt x="12336" y="326167"/>
                      </a:cubicBezTo>
                      <a:cubicBezTo>
                        <a:pt x="12463" y="331052"/>
                        <a:pt x="12701" y="335923"/>
                        <a:pt x="13121" y="340721"/>
                      </a:cubicBezTo>
                      <a:cubicBezTo>
                        <a:pt x="13541" y="345517"/>
                        <a:pt x="14126" y="350269"/>
                        <a:pt x="15075" y="354757"/>
                      </a:cubicBezTo>
                      <a:cubicBezTo>
                        <a:pt x="15532" y="356998"/>
                        <a:pt x="16116" y="359166"/>
                        <a:pt x="16810" y="361112"/>
                      </a:cubicBezTo>
                      <a:cubicBezTo>
                        <a:pt x="17157" y="362102"/>
                        <a:pt x="17559" y="362979"/>
                        <a:pt x="17961" y="363805"/>
                      </a:cubicBezTo>
                      <a:cubicBezTo>
                        <a:pt x="18381" y="364584"/>
                        <a:pt x="18801" y="365255"/>
                        <a:pt x="19185" y="365715"/>
                      </a:cubicBezTo>
                      <a:cubicBezTo>
                        <a:pt x="19568" y="366173"/>
                        <a:pt x="19002" y="366323"/>
                        <a:pt x="19057" y="366347"/>
                      </a:cubicBezTo>
                      <a:cubicBezTo>
                        <a:pt x="19093" y="366362"/>
                        <a:pt x="18235" y="366354"/>
                        <a:pt x="18235" y="366356"/>
                      </a:cubicBezTo>
                      <a:lnTo>
                        <a:pt x="18235" y="366362"/>
                      </a:lnTo>
                      <a:cubicBezTo>
                        <a:pt x="18235" y="366356"/>
                        <a:pt x="19294" y="366383"/>
                        <a:pt x="18892" y="366351"/>
                      </a:cubicBezTo>
                      <a:lnTo>
                        <a:pt x="19550" y="366367"/>
                      </a:lnTo>
                      <a:lnTo>
                        <a:pt x="20226" y="366400"/>
                      </a:lnTo>
                      <a:lnTo>
                        <a:pt x="21267" y="366466"/>
                      </a:lnTo>
                      <a:lnTo>
                        <a:pt x="25047" y="366723"/>
                      </a:lnTo>
                      <a:cubicBezTo>
                        <a:pt x="26289" y="366811"/>
                        <a:pt x="27586" y="366920"/>
                        <a:pt x="28718" y="366895"/>
                      </a:cubicBezTo>
                      <a:cubicBezTo>
                        <a:pt x="31056" y="366891"/>
                        <a:pt x="33339" y="366979"/>
                        <a:pt x="35731" y="366924"/>
                      </a:cubicBezTo>
                      <a:lnTo>
                        <a:pt x="42946" y="366652"/>
                      </a:lnTo>
                      <a:lnTo>
                        <a:pt x="50196" y="366097"/>
                      </a:lnTo>
                      <a:cubicBezTo>
                        <a:pt x="52607" y="365874"/>
                        <a:pt x="55018" y="365569"/>
                        <a:pt x="57447" y="365313"/>
                      </a:cubicBezTo>
                      <a:cubicBezTo>
                        <a:pt x="67109" y="364166"/>
                        <a:pt x="76770" y="362526"/>
                        <a:pt x="86376" y="360546"/>
                      </a:cubicBezTo>
                      <a:cubicBezTo>
                        <a:pt x="91180" y="359571"/>
                        <a:pt x="95965" y="358466"/>
                        <a:pt x="100732" y="357325"/>
                      </a:cubicBezTo>
                      <a:cubicBezTo>
                        <a:pt x="105481" y="356147"/>
                        <a:pt x="110302" y="354927"/>
                        <a:pt x="114868" y="353610"/>
                      </a:cubicBezTo>
                      <a:lnTo>
                        <a:pt x="110412" y="359787"/>
                      </a:lnTo>
                      <a:lnTo>
                        <a:pt x="109352" y="315432"/>
                      </a:lnTo>
                      <a:lnTo>
                        <a:pt x="108402" y="271073"/>
                      </a:lnTo>
                      <a:lnTo>
                        <a:pt x="107982" y="248895"/>
                      </a:lnTo>
                      <a:lnTo>
                        <a:pt x="107617" y="226712"/>
                      </a:lnTo>
                      <a:lnTo>
                        <a:pt x="106960" y="182346"/>
                      </a:lnTo>
                      <a:cubicBezTo>
                        <a:pt x="106832" y="174955"/>
                        <a:pt x="106722" y="167558"/>
                        <a:pt x="106667" y="160161"/>
                      </a:cubicBezTo>
                      <a:lnTo>
                        <a:pt x="106466" y="137976"/>
                      </a:lnTo>
                      <a:lnTo>
                        <a:pt x="106266" y="115790"/>
                      </a:lnTo>
                      <a:lnTo>
                        <a:pt x="106156" y="93603"/>
                      </a:lnTo>
                      <a:lnTo>
                        <a:pt x="106065" y="71413"/>
                      </a:lnTo>
                      <a:cubicBezTo>
                        <a:pt x="106010" y="64016"/>
                        <a:pt x="106065" y="56619"/>
                        <a:pt x="106065" y="49221"/>
                      </a:cubicBezTo>
                      <a:lnTo>
                        <a:pt x="106120" y="27028"/>
                      </a:lnTo>
                      <a:lnTo>
                        <a:pt x="106284" y="4829"/>
                      </a:lnTo>
                      <a:lnTo>
                        <a:pt x="107763" y="26979"/>
                      </a:lnTo>
                      <a:lnTo>
                        <a:pt x="109115" y="49133"/>
                      </a:lnTo>
                      <a:cubicBezTo>
                        <a:pt x="109553" y="56517"/>
                        <a:pt x="110028" y="63901"/>
                        <a:pt x="110412" y="71287"/>
                      </a:cubicBezTo>
                      <a:lnTo>
                        <a:pt x="111635" y="93444"/>
                      </a:lnTo>
                      <a:lnTo>
                        <a:pt x="112823" y="115602"/>
                      </a:lnTo>
                      <a:lnTo>
                        <a:pt x="113900" y="137763"/>
                      </a:lnTo>
                      <a:lnTo>
                        <a:pt x="114996" y="159924"/>
                      </a:lnTo>
                      <a:cubicBezTo>
                        <a:pt x="115379" y="167310"/>
                        <a:pt x="115708" y="174697"/>
                        <a:pt x="116019" y="182085"/>
                      </a:cubicBezTo>
                      <a:lnTo>
                        <a:pt x="117954" y="226411"/>
                      </a:lnTo>
                      <a:lnTo>
                        <a:pt x="118886" y="248579"/>
                      </a:lnTo>
                      <a:lnTo>
                        <a:pt x="119762" y="270748"/>
                      </a:lnTo>
                      <a:lnTo>
                        <a:pt x="121406" y="315083"/>
                      </a:lnTo>
                      <a:lnTo>
                        <a:pt x="122940" y="359423"/>
                      </a:lnTo>
                      <a:lnTo>
                        <a:pt x="123105" y="364234"/>
                      </a:lnTo>
                      <a:lnTo>
                        <a:pt x="118484" y="365604"/>
                      </a:lnTo>
                      <a:cubicBezTo>
                        <a:pt x="113498" y="367081"/>
                        <a:pt x="108677" y="368365"/>
                        <a:pt x="103745" y="369596"/>
                      </a:cubicBezTo>
                      <a:cubicBezTo>
                        <a:pt x="98832" y="370787"/>
                        <a:pt x="93901" y="371937"/>
                        <a:pt x="88952" y="372962"/>
                      </a:cubicBezTo>
                      <a:cubicBezTo>
                        <a:pt x="79053" y="375031"/>
                        <a:pt x="69062" y="376759"/>
                        <a:pt x="58945" y="377992"/>
                      </a:cubicBezTo>
                      <a:cubicBezTo>
                        <a:pt x="56406" y="378257"/>
                        <a:pt x="53886" y="378562"/>
                        <a:pt x="51329" y="378794"/>
                      </a:cubicBezTo>
                      <a:lnTo>
                        <a:pt x="43676" y="379360"/>
                      </a:lnTo>
                      <a:lnTo>
                        <a:pt x="35951" y="379630"/>
                      </a:lnTo>
                      <a:cubicBezTo>
                        <a:pt x="33357" y="379681"/>
                        <a:pt x="30654" y="379584"/>
                        <a:pt x="28006" y="379559"/>
                      </a:cubicBezTo>
                      <a:cubicBezTo>
                        <a:pt x="26654" y="379566"/>
                        <a:pt x="25431" y="379453"/>
                        <a:pt x="24189" y="379363"/>
                      </a:cubicBezTo>
                      <a:lnTo>
                        <a:pt x="20463" y="379095"/>
                      </a:lnTo>
                      <a:lnTo>
                        <a:pt x="19532" y="379027"/>
                      </a:lnTo>
                      <a:lnTo>
                        <a:pt x="19057" y="378993"/>
                      </a:lnTo>
                      <a:lnTo>
                        <a:pt x="18837" y="378974"/>
                      </a:lnTo>
                      <a:cubicBezTo>
                        <a:pt x="18363" y="378931"/>
                        <a:pt x="18564" y="378945"/>
                        <a:pt x="18399" y="378925"/>
                      </a:cubicBezTo>
                      <a:lnTo>
                        <a:pt x="18180" y="378889"/>
                      </a:lnTo>
                      <a:cubicBezTo>
                        <a:pt x="16956" y="378719"/>
                        <a:pt x="15733" y="378355"/>
                        <a:pt x="14637" y="377851"/>
                      </a:cubicBezTo>
                      <a:cubicBezTo>
                        <a:pt x="12427" y="376830"/>
                        <a:pt x="10765" y="375338"/>
                        <a:pt x="9542" y="373892"/>
                      </a:cubicBezTo>
                      <a:cubicBezTo>
                        <a:pt x="7149" y="370958"/>
                        <a:pt x="5925" y="368095"/>
                        <a:pt x="4957" y="365359"/>
                      </a:cubicBezTo>
                      <a:cubicBezTo>
                        <a:pt x="3989" y="362616"/>
                        <a:pt x="3332" y="359947"/>
                        <a:pt x="2784" y="357305"/>
                      </a:cubicBezTo>
                      <a:cubicBezTo>
                        <a:pt x="1725" y="352034"/>
                        <a:pt x="1158" y="346871"/>
                        <a:pt x="757" y="341742"/>
                      </a:cubicBezTo>
                      <a:cubicBezTo>
                        <a:pt x="355" y="336616"/>
                        <a:pt x="154" y="331525"/>
                        <a:pt x="62" y="326452"/>
                      </a:cubicBezTo>
                      <a:cubicBezTo>
                        <a:pt x="-138" y="316308"/>
                        <a:pt x="172" y="306241"/>
                        <a:pt x="610" y="296204"/>
                      </a:cubicBezTo>
                      <a:cubicBezTo>
                        <a:pt x="1505" y="276132"/>
                        <a:pt x="3295" y="256191"/>
                        <a:pt x="5341" y="236308"/>
                      </a:cubicBezTo>
                      <a:cubicBezTo>
                        <a:pt x="7478" y="216428"/>
                        <a:pt x="9980" y="196615"/>
                        <a:pt x="12665" y="176841"/>
                      </a:cubicBezTo>
                      <a:cubicBezTo>
                        <a:pt x="13998" y="166950"/>
                        <a:pt x="15459" y="157075"/>
                        <a:pt x="16975" y="147214"/>
                      </a:cubicBezTo>
                      <a:cubicBezTo>
                        <a:pt x="18472" y="137352"/>
                        <a:pt x="20007" y="127497"/>
                        <a:pt x="21595" y="117653"/>
                      </a:cubicBezTo>
                      <a:cubicBezTo>
                        <a:pt x="23166" y="107805"/>
                        <a:pt x="24846" y="97970"/>
                        <a:pt x="26563" y="88148"/>
                      </a:cubicBezTo>
                      <a:cubicBezTo>
                        <a:pt x="28280" y="78324"/>
                        <a:pt x="30015" y="68505"/>
                        <a:pt x="31805" y="58698"/>
                      </a:cubicBezTo>
                      <a:lnTo>
                        <a:pt x="37412" y="29313"/>
                      </a:lnTo>
                      <a:cubicBezTo>
                        <a:pt x="39347" y="19524"/>
                        <a:pt x="41302" y="9747"/>
                        <a:pt x="43402" y="0"/>
                      </a:cubicBez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7" name="任意多边形: 形状 1736">
                  <a:extLst>
                    <a:ext uri="{FF2B5EF4-FFF2-40B4-BE49-F238E27FC236}">
                      <a16:creationId xmlns:a16="http://schemas.microsoft.com/office/drawing/2014/main" id="{FEA28CDE-A0EE-D442-D2B1-1E3D4CD59EA6}"/>
                    </a:ext>
                  </a:extLst>
                </p:cNvPr>
                <p:cNvSpPr/>
                <p:nvPr/>
              </p:nvSpPr>
              <p:spPr>
                <a:xfrm>
                  <a:off x="8318503" y="1048696"/>
                  <a:ext cx="121344" cy="45286"/>
                </a:xfrm>
                <a:custGeom>
                  <a:avLst/>
                  <a:gdLst>
                    <a:gd name="connsiteX0" fmla="*/ 121344 w 121344"/>
                    <a:gd name="connsiteY0" fmla="*/ 30181 h 45286"/>
                    <a:gd name="connsiteX1" fmla="*/ 120431 w 121344"/>
                    <a:gd name="connsiteY1" fmla="*/ 0 h 45286"/>
                    <a:gd name="connsiteX2" fmla="*/ 105692 w 121344"/>
                    <a:gd name="connsiteY2" fmla="*/ 1222 h 45286"/>
                    <a:gd name="connsiteX3" fmla="*/ 0 w 121344"/>
                    <a:gd name="connsiteY3" fmla="*/ 15055 h 45286"/>
                    <a:gd name="connsiteX4" fmla="*/ 13223 w 121344"/>
                    <a:gd name="connsiteY4" fmla="*/ 44896 h 45286"/>
                    <a:gd name="connsiteX5" fmla="*/ 16346 w 121344"/>
                    <a:gd name="connsiteY5" fmla="*/ 45287 h 45286"/>
                    <a:gd name="connsiteX6" fmla="*/ 82186 w 121344"/>
                    <a:gd name="connsiteY6" fmla="*/ 39689 h 45286"/>
                    <a:gd name="connsiteX7" fmla="*/ 121344 w 121344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4" h="45286">
                      <a:moveTo>
                        <a:pt x="121344" y="30181"/>
                      </a:moveTo>
                      <a:lnTo>
                        <a:pt x="120431" y="0"/>
                      </a:lnTo>
                      <a:cubicBezTo>
                        <a:pt x="115353" y="420"/>
                        <a:pt x="111098" y="774"/>
                        <a:pt x="105692" y="1222"/>
                      </a:cubicBezTo>
                      <a:cubicBezTo>
                        <a:pt x="70060" y="1090"/>
                        <a:pt x="34920" y="6778"/>
                        <a:pt x="0" y="15055"/>
                      </a:cubicBezTo>
                      <a:cubicBezTo>
                        <a:pt x="1973" y="32966"/>
                        <a:pt x="6155" y="44156"/>
                        <a:pt x="13223" y="44896"/>
                      </a:cubicBezTo>
                      <a:cubicBezTo>
                        <a:pt x="14264" y="45004"/>
                        <a:pt x="15305" y="45203"/>
                        <a:pt x="16346" y="45287"/>
                      </a:cubicBezTo>
                      <a:lnTo>
                        <a:pt x="82186" y="39689"/>
                      </a:lnTo>
                      <a:cubicBezTo>
                        <a:pt x="104559" y="35402"/>
                        <a:pt x="121344" y="30181"/>
                        <a:pt x="121344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3" name="图形 10">
                <a:extLst>
                  <a:ext uri="{FF2B5EF4-FFF2-40B4-BE49-F238E27FC236}">
                    <a16:creationId xmlns:a16="http://schemas.microsoft.com/office/drawing/2014/main" id="{9D2D800F-C3C2-FC81-072B-57AC75C1AC35}"/>
                  </a:ext>
                </a:extLst>
              </p:cNvPr>
              <p:cNvGrpSpPr/>
              <p:nvPr/>
            </p:nvGrpSpPr>
            <p:grpSpPr>
              <a:xfrm>
                <a:off x="8437399" y="710779"/>
                <a:ext cx="123269" cy="383204"/>
                <a:chOff x="8437399" y="710779"/>
                <a:chExt cx="123269" cy="383204"/>
              </a:xfrm>
            </p:grpSpPr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E24533E3-2FC8-8EA6-162E-90D515C35E0C}"/>
                    </a:ext>
                  </a:extLst>
                </p:cNvPr>
                <p:cNvSpPr/>
                <p:nvPr/>
              </p:nvSpPr>
              <p:spPr>
                <a:xfrm>
                  <a:off x="8437564" y="710779"/>
                  <a:ext cx="123104" cy="379635"/>
                </a:xfrm>
                <a:custGeom>
                  <a:avLst/>
                  <a:gdLst>
                    <a:gd name="connsiteX0" fmla="*/ 79702 w 123104"/>
                    <a:gd name="connsiteY0" fmla="*/ 0 h 379635"/>
                    <a:gd name="connsiteX1" fmla="*/ 85693 w 123104"/>
                    <a:gd name="connsiteY1" fmla="*/ 29306 h 379635"/>
                    <a:gd name="connsiteX2" fmla="*/ 91300 w 123104"/>
                    <a:gd name="connsiteY2" fmla="*/ 58690 h 379635"/>
                    <a:gd name="connsiteX3" fmla="*/ 96541 w 123104"/>
                    <a:gd name="connsiteY3" fmla="*/ 88140 h 379635"/>
                    <a:gd name="connsiteX4" fmla="*/ 101509 w 123104"/>
                    <a:gd name="connsiteY4" fmla="*/ 117645 h 379635"/>
                    <a:gd name="connsiteX5" fmla="*/ 106130 w 123104"/>
                    <a:gd name="connsiteY5" fmla="*/ 147209 h 379635"/>
                    <a:gd name="connsiteX6" fmla="*/ 110422 w 123104"/>
                    <a:gd name="connsiteY6" fmla="*/ 176834 h 379635"/>
                    <a:gd name="connsiteX7" fmla="*/ 117764 w 123104"/>
                    <a:gd name="connsiteY7" fmla="*/ 236301 h 379635"/>
                    <a:gd name="connsiteX8" fmla="*/ 122494 w 123104"/>
                    <a:gd name="connsiteY8" fmla="*/ 296196 h 379635"/>
                    <a:gd name="connsiteX9" fmla="*/ 123042 w 123104"/>
                    <a:gd name="connsiteY9" fmla="*/ 326444 h 379635"/>
                    <a:gd name="connsiteX10" fmla="*/ 122348 w 123104"/>
                    <a:gd name="connsiteY10" fmla="*/ 341737 h 379635"/>
                    <a:gd name="connsiteX11" fmla="*/ 120321 w 123104"/>
                    <a:gd name="connsiteY11" fmla="*/ 357299 h 379635"/>
                    <a:gd name="connsiteX12" fmla="*/ 118147 w 123104"/>
                    <a:gd name="connsiteY12" fmla="*/ 365353 h 379635"/>
                    <a:gd name="connsiteX13" fmla="*/ 113563 w 123104"/>
                    <a:gd name="connsiteY13" fmla="*/ 373884 h 379635"/>
                    <a:gd name="connsiteX14" fmla="*/ 108468 w 123104"/>
                    <a:gd name="connsiteY14" fmla="*/ 377844 h 379635"/>
                    <a:gd name="connsiteX15" fmla="*/ 104925 w 123104"/>
                    <a:gd name="connsiteY15" fmla="*/ 378881 h 379635"/>
                    <a:gd name="connsiteX16" fmla="*/ 104705 w 123104"/>
                    <a:gd name="connsiteY16" fmla="*/ 378918 h 379635"/>
                    <a:gd name="connsiteX17" fmla="*/ 104267 w 123104"/>
                    <a:gd name="connsiteY17" fmla="*/ 378967 h 379635"/>
                    <a:gd name="connsiteX18" fmla="*/ 104030 w 123104"/>
                    <a:gd name="connsiteY18" fmla="*/ 378985 h 379635"/>
                    <a:gd name="connsiteX19" fmla="*/ 103573 w 123104"/>
                    <a:gd name="connsiteY19" fmla="*/ 379020 h 379635"/>
                    <a:gd name="connsiteX20" fmla="*/ 102642 w 123104"/>
                    <a:gd name="connsiteY20" fmla="*/ 379088 h 379635"/>
                    <a:gd name="connsiteX21" fmla="*/ 98916 w 123104"/>
                    <a:gd name="connsiteY21" fmla="*/ 379356 h 379635"/>
                    <a:gd name="connsiteX22" fmla="*/ 95098 w 123104"/>
                    <a:gd name="connsiteY22" fmla="*/ 379551 h 379635"/>
                    <a:gd name="connsiteX23" fmla="*/ 87136 w 123104"/>
                    <a:gd name="connsiteY23" fmla="*/ 379621 h 379635"/>
                    <a:gd name="connsiteX24" fmla="*/ 79429 w 123104"/>
                    <a:gd name="connsiteY24" fmla="*/ 379352 h 379635"/>
                    <a:gd name="connsiteX25" fmla="*/ 71776 w 123104"/>
                    <a:gd name="connsiteY25" fmla="*/ 378786 h 379635"/>
                    <a:gd name="connsiteX26" fmla="*/ 64160 w 123104"/>
                    <a:gd name="connsiteY26" fmla="*/ 377985 h 379635"/>
                    <a:gd name="connsiteX27" fmla="*/ 34153 w 123104"/>
                    <a:gd name="connsiteY27" fmla="*/ 372955 h 379635"/>
                    <a:gd name="connsiteX28" fmla="*/ 19359 w 123104"/>
                    <a:gd name="connsiteY28" fmla="*/ 369589 h 379635"/>
                    <a:gd name="connsiteX29" fmla="*/ 4621 w 123104"/>
                    <a:gd name="connsiteY29" fmla="*/ 365596 h 379635"/>
                    <a:gd name="connsiteX30" fmla="*/ 0 w 123104"/>
                    <a:gd name="connsiteY30" fmla="*/ 364226 h 379635"/>
                    <a:gd name="connsiteX31" fmla="*/ 164 w 123104"/>
                    <a:gd name="connsiteY31" fmla="*/ 359416 h 379635"/>
                    <a:gd name="connsiteX32" fmla="*/ 1698 w 123104"/>
                    <a:gd name="connsiteY32" fmla="*/ 315075 h 379635"/>
                    <a:gd name="connsiteX33" fmla="*/ 3342 w 123104"/>
                    <a:gd name="connsiteY33" fmla="*/ 270740 h 379635"/>
                    <a:gd name="connsiteX34" fmla="*/ 4219 w 123104"/>
                    <a:gd name="connsiteY34" fmla="*/ 248572 h 379635"/>
                    <a:gd name="connsiteX35" fmla="*/ 5150 w 123104"/>
                    <a:gd name="connsiteY35" fmla="*/ 226403 h 379635"/>
                    <a:gd name="connsiteX36" fmla="*/ 7086 w 123104"/>
                    <a:gd name="connsiteY36" fmla="*/ 182078 h 379635"/>
                    <a:gd name="connsiteX37" fmla="*/ 8109 w 123104"/>
                    <a:gd name="connsiteY37" fmla="*/ 159917 h 379635"/>
                    <a:gd name="connsiteX38" fmla="*/ 9205 w 123104"/>
                    <a:gd name="connsiteY38" fmla="*/ 137755 h 379635"/>
                    <a:gd name="connsiteX39" fmla="*/ 10301 w 123104"/>
                    <a:gd name="connsiteY39" fmla="*/ 115594 h 379635"/>
                    <a:gd name="connsiteX40" fmla="*/ 11487 w 123104"/>
                    <a:gd name="connsiteY40" fmla="*/ 93437 h 379635"/>
                    <a:gd name="connsiteX41" fmla="*/ 12693 w 123104"/>
                    <a:gd name="connsiteY41" fmla="*/ 71279 h 379635"/>
                    <a:gd name="connsiteX42" fmla="*/ 13990 w 123104"/>
                    <a:gd name="connsiteY42" fmla="*/ 49126 h 379635"/>
                    <a:gd name="connsiteX43" fmla="*/ 15341 w 123104"/>
                    <a:gd name="connsiteY43" fmla="*/ 26972 h 379635"/>
                    <a:gd name="connsiteX44" fmla="*/ 16821 w 123104"/>
                    <a:gd name="connsiteY44" fmla="*/ 4822 h 379635"/>
                    <a:gd name="connsiteX45" fmla="*/ 17003 w 123104"/>
                    <a:gd name="connsiteY45" fmla="*/ 27021 h 379635"/>
                    <a:gd name="connsiteX46" fmla="*/ 17058 w 123104"/>
                    <a:gd name="connsiteY46" fmla="*/ 49213 h 379635"/>
                    <a:gd name="connsiteX47" fmla="*/ 17058 w 123104"/>
                    <a:gd name="connsiteY47" fmla="*/ 71405 h 379635"/>
                    <a:gd name="connsiteX48" fmla="*/ 16967 w 123104"/>
                    <a:gd name="connsiteY48" fmla="*/ 93596 h 379635"/>
                    <a:gd name="connsiteX49" fmla="*/ 16857 w 123104"/>
                    <a:gd name="connsiteY49" fmla="*/ 115782 h 379635"/>
                    <a:gd name="connsiteX50" fmla="*/ 16638 w 123104"/>
                    <a:gd name="connsiteY50" fmla="*/ 137969 h 379635"/>
                    <a:gd name="connsiteX51" fmla="*/ 16437 w 123104"/>
                    <a:gd name="connsiteY51" fmla="*/ 160154 h 379635"/>
                    <a:gd name="connsiteX52" fmla="*/ 16163 w 123104"/>
                    <a:gd name="connsiteY52" fmla="*/ 182339 h 379635"/>
                    <a:gd name="connsiteX53" fmla="*/ 15488 w 123104"/>
                    <a:gd name="connsiteY53" fmla="*/ 226705 h 379635"/>
                    <a:gd name="connsiteX54" fmla="*/ 15140 w 123104"/>
                    <a:gd name="connsiteY54" fmla="*/ 248888 h 379635"/>
                    <a:gd name="connsiteX55" fmla="*/ 14702 w 123104"/>
                    <a:gd name="connsiteY55" fmla="*/ 271065 h 379635"/>
                    <a:gd name="connsiteX56" fmla="*/ 13770 w 123104"/>
                    <a:gd name="connsiteY56" fmla="*/ 315424 h 379635"/>
                    <a:gd name="connsiteX57" fmla="*/ 12693 w 123104"/>
                    <a:gd name="connsiteY57" fmla="*/ 359779 h 379635"/>
                    <a:gd name="connsiteX58" fmla="*/ 8237 w 123104"/>
                    <a:gd name="connsiteY58" fmla="*/ 353602 h 379635"/>
                    <a:gd name="connsiteX59" fmla="*/ 22373 w 123104"/>
                    <a:gd name="connsiteY59" fmla="*/ 357317 h 379635"/>
                    <a:gd name="connsiteX60" fmla="*/ 36728 w 123104"/>
                    <a:gd name="connsiteY60" fmla="*/ 360539 h 379635"/>
                    <a:gd name="connsiteX61" fmla="*/ 65676 w 123104"/>
                    <a:gd name="connsiteY61" fmla="*/ 365306 h 379635"/>
                    <a:gd name="connsiteX62" fmla="*/ 72908 w 123104"/>
                    <a:gd name="connsiteY62" fmla="*/ 366089 h 379635"/>
                    <a:gd name="connsiteX63" fmla="*/ 80159 w 123104"/>
                    <a:gd name="connsiteY63" fmla="*/ 366645 h 379635"/>
                    <a:gd name="connsiteX64" fmla="*/ 87373 w 123104"/>
                    <a:gd name="connsiteY64" fmla="*/ 366917 h 379635"/>
                    <a:gd name="connsiteX65" fmla="*/ 94368 w 123104"/>
                    <a:gd name="connsiteY65" fmla="*/ 366887 h 379635"/>
                    <a:gd name="connsiteX66" fmla="*/ 98003 w 123104"/>
                    <a:gd name="connsiteY66" fmla="*/ 366716 h 379635"/>
                    <a:gd name="connsiteX67" fmla="*/ 101728 w 123104"/>
                    <a:gd name="connsiteY67" fmla="*/ 366458 h 379635"/>
                    <a:gd name="connsiteX68" fmla="*/ 102660 w 123104"/>
                    <a:gd name="connsiteY68" fmla="*/ 366393 h 379635"/>
                    <a:gd name="connsiteX69" fmla="*/ 103135 w 123104"/>
                    <a:gd name="connsiteY69" fmla="*/ 366360 h 379635"/>
                    <a:gd name="connsiteX70" fmla="*/ 102477 w 123104"/>
                    <a:gd name="connsiteY70" fmla="*/ 366343 h 379635"/>
                    <a:gd name="connsiteX71" fmla="*/ 101400 w 123104"/>
                    <a:gd name="connsiteY71" fmla="*/ 366354 h 379635"/>
                    <a:gd name="connsiteX72" fmla="*/ 101400 w 123104"/>
                    <a:gd name="connsiteY72" fmla="*/ 366349 h 379635"/>
                    <a:gd name="connsiteX73" fmla="*/ 102313 w 123104"/>
                    <a:gd name="connsiteY73" fmla="*/ 366340 h 379635"/>
                    <a:gd name="connsiteX74" fmla="*/ 103482 w 123104"/>
                    <a:gd name="connsiteY74" fmla="*/ 365708 h 379635"/>
                    <a:gd name="connsiteX75" fmla="*/ 104925 w 123104"/>
                    <a:gd name="connsiteY75" fmla="*/ 363797 h 379635"/>
                    <a:gd name="connsiteX76" fmla="*/ 106185 w 123104"/>
                    <a:gd name="connsiteY76" fmla="*/ 361109 h 379635"/>
                    <a:gd name="connsiteX77" fmla="*/ 107993 w 123104"/>
                    <a:gd name="connsiteY77" fmla="*/ 354751 h 379635"/>
                    <a:gd name="connsiteX78" fmla="*/ 109965 w 123104"/>
                    <a:gd name="connsiteY78" fmla="*/ 340716 h 379635"/>
                    <a:gd name="connsiteX79" fmla="*/ 110769 w 123104"/>
                    <a:gd name="connsiteY79" fmla="*/ 326160 h 379635"/>
                    <a:gd name="connsiteX80" fmla="*/ 110623 w 123104"/>
                    <a:gd name="connsiteY80" fmla="*/ 296647 h 379635"/>
                    <a:gd name="connsiteX81" fmla="*/ 109198 w 123104"/>
                    <a:gd name="connsiteY81" fmla="*/ 266987 h 379635"/>
                    <a:gd name="connsiteX82" fmla="*/ 107025 w 123104"/>
                    <a:gd name="connsiteY82" fmla="*/ 237300 h 379635"/>
                    <a:gd name="connsiteX83" fmla="*/ 101400 w 123104"/>
                    <a:gd name="connsiteY83" fmla="*/ 177926 h 379635"/>
                    <a:gd name="connsiteX84" fmla="*/ 98149 w 123104"/>
                    <a:gd name="connsiteY84" fmla="*/ 148255 h 379635"/>
                    <a:gd name="connsiteX85" fmla="*/ 94697 w 123104"/>
                    <a:gd name="connsiteY85" fmla="*/ 118595 h 379635"/>
                    <a:gd name="connsiteX86" fmla="*/ 91099 w 123104"/>
                    <a:gd name="connsiteY86" fmla="*/ 88938 h 379635"/>
                    <a:gd name="connsiteX87" fmla="*/ 87355 w 123104"/>
                    <a:gd name="connsiteY87" fmla="*/ 59295 h 379635"/>
                    <a:gd name="connsiteX88" fmla="*/ 83556 w 123104"/>
                    <a:gd name="connsiteY88" fmla="*/ 29646 h 379635"/>
                    <a:gd name="connsiteX89" fmla="*/ 79702 w 123104"/>
                    <a:gd name="connsiteY89" fmla="*/ 0 h 37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23104" h="379635">
                      <a:moveTo>
                        <a:pt x="79702" y="0"/>
                      </a:moveTo>
                      <a:cubicBezTo>
                        <a:pt x="81803" y="9747"/>
                        <a:pt x="83757" y="19524"/>
                        <a:pt x="85693" y="29306"/>
                      </a:cubicBezTo>
                      <a:lnTo>
                        <a:pt x="91300" y="58690"/>
                      </a:lnTo>
                      <a:cubicBezTo>
                        <a:pt x="93090" y="68498"/>
                        <a:pt x="94825" y="78315"/>
                        <a:pt x="96541" y="88140"/>
                      </a:cubicBezTo>
                      <a:cubicBezTo>
                        <a:pt x="98258" y="97963"/>
                        <a:pt x="99939" y="107796"/>
                        <a:pt x="101509" y="117645"/>
                      </a:cubicBezTo>
                      <a:cubicBezTo>
                        <a:pt x="103080" y="127489"/>
                        <a:pt x="104632" y="137344"/>
                        <a:pt x="106130" y="147209"/>
                      </a:cubicBezTo>
                      <a:cubicBezTo>
                        <a:pt x="107646" y="157067"/>
                        <a:pt x="109089" y="166943"/>
                        <a:pt x="110422" y="176834"/>
                      </a:cubicBezTo>
                      <a:cubicBezTo>
                        <a:pt x="113125" y="196608"/>
                        <a:pt x="115627" y="216424"/>
                        <a:pt x="117764" y="236301"/>
                      </a:cubicBezTo>
                      <a:cubicBezTo>
                        <a:pt x="119809" y="256188"/>
                        <a:pt x="121581" y="276124"/>
                        <a:pt x="122494" y="296196"/>
                      </a:cubicBezTo>
                      <a:cubicBezTo>
                        <a:pt x="122932" y="306236"/>
                        <a:pt x="123243" y="316301"/>
                        <a:pt x="123042" y="326444"/>
                      </a:cubicBezTo>
                      <a:cubicBezTo>
                        <a:pt x="122951" y="331518"/>
                        <a:pt x="122750" y="336606"/>
                        <a:pt x="122348" y="341737"/>
                      </a:cubicBezTo>
                      <a:cubicBezTo>
                        <a:pt x="121946" y="346865"/>
                        <a:pt x="121362" y="352028"/>
                        <a:pt x="120321" y="357299"/>
                      </a:cubicBezTo>
                      <a:cubicBezTo>
                        <a:pt x="119773" y="359940"/>
                        <a:pt x="119115" y="362608"/>
                        <a:pt x="118147" y="365353"/>
                      </a:cubicBezTo>
                      <a:cubicBezTo>
                        <a:pt x="117179" y="368087"/>
                        <a:pt x="115956" y="370951"/>
                        <a:pt x="113563" y="373884"/>
                      </a:cubicBezTo>
                      <a:cubicBezTo>
                        <a:pt x="112340" y="375331"/>
                        <a:pt x="110677" y="376823"/>
                        <a:pt x="108468" y="377844"/>
                      </a:cubicBezTo>
                      <a:cubicBezTo>
                        <a:pt x="107372" y="378348"/>
                        <a:pt x="106148" y="378710"/>
                        <a:pt x="104925" y="378881"/>
                      </a:cubicBezTo>
                      <a:lnTo>
                        <a:pt x="104705" y="378918"/>
                      </a:lnTo>
                      <a:cubicBezTo>
                        <a:pt x="104541" y="378938"/>
                        <a:pt x="104742" y="378923"/>
                        <a:pt x="104267" y="378967"/>
                      </a:cubicBezTo>
                      <a:lnTo>
                        <a:pt x="104030" y="378985"/>
                      </a:lnTo>
                      <a:lnTo>
                        <a:pt x="103573" y="379020"/>
                      </a:lnTo>
                      <a:lnTo>
                        <a:pt x="102642" y="379088"/>
                      </a:lnTo>
                      <a:lnTo>
                        <a:pt x="98916" y="379356"/>
                      </a:lnTo>
                      <a:cubicBezTo>
                        <a:pt x="97674" y="379447"/>
                        <a:pt x="96450" y="379559"/>
                        <a:pt x="95098" y="379551"/>
                      </a:cubicBezTo>
                      <a:cubicBezTo>
                        <a:pt x="92450" y="379577"/>
                        <a:pt x="89747" y="379672"/>
                        <a:pt x="87136" y="379621"/>
                      </a:cubicBezTo>
                      <a:lnTo>
                        <a:pt x="79429" y="379352"/>
                      </a:lnTo>
                      <a:lnTo>
                        <a:pt x="71776" y="378786"/>
                      </a:lnTo>
                      <a:cubicBezTo>
                        <a:pt x="69219" y="378554"/>
                        <a:pt x="66699" y="378249"/>
                        <a:pt x="64160" y="377985"/>
                      </a:cubicBezTo>
                      <a:cubicBezTo>
                        <a:pt x="54042" y="376752"/>
                        <a:pt x="44052" y="375026"/>
                        <a:pt x="34153" y="372955"/>
                      </a:cubicBezTo>
                      <a:cubicBezTo>
                        <a:pt x="29185" y="371930"/>
                        <a:pt x="24272" y="370780"/>
                        <a:pt x="19359" y="369589"/>
                      </a:cubicBezTo>
                      <a:cubicBezTo>
                        <a:pt x="14428" y="368358"/>
                        <a:pt x="9607" y="367074"/>
                        <a:pt x="4621" y="365596"/>
                      </a:cubicBezTo>
                      <a:lnTo>
                        <a:pt x="0" y="364226"/>
                      </a:lnTo>
                      <a:lnTo>
                        <a:pt x="164" y="359416"/>
                      </a:lnTo>
                      <a:lnTo>
                        <a:pt x="1698" y="315075"/>
                      </a:lnTo>
                      <a:lnTo>
                        <a:pt x="3342" y="270740"/>
                      </a:lnTo>
                      <a:lnTo>
                        <a:pt x="4219" y="248572"/>
                      </a:lnTo>
                      <a:lnTo>
                        <a:pt x="5150" y="226403"/>
                      </a:lnTo>
                      <a:lnTo>
                        <a:pt x="7086" y="182078"/>
                      </a:lnTo>
                      <a:cubicBezTo>
                        <a:pt x="7396" y="174688"/>
                        <a:pt x="7725" y="167301"/>
                        <a:pt x="8109" y="159917"/>
                      </a:cubicBezTo>
                      <a:lnTo>
                        <a:pt x="9205" y="137755"/>
                      </a:lnTo>
                      <a:lnTo>
                        <a:pt x="10301" y="115594"/>
                      </a:lnTo>
                      <a:lnTo>
                        <a:pt x="11487" y="93437"/>
                      </a:lnTo>
                      <a:lnTo>
                        <a:pt x="12693" y="71279"/>
                      </a:lnTo>
                      <a:cubicBezTo>
                        <a:pt x="13077" y="63894"/>
                        <a:pt x="13551" y="56510"/>
                        <a:pt x="13990" y="49126"/>
                      </a:cubicBezTo>
                      <a:lnTo>
                        <a:pt x="15341" y="26972"/>
                      </a:lnTo>
                      <a:lnTo>
                        <a:pt x="16821" y="4822"/>
                      </a:lnTo>
                      <a:lnTo>
                        <a:pt x="17003" y="27021"/>
                      </a:lnTo>
                      <a:lnTo>
                        <a:pt x="17058" y="49213"/>
                      </a:lnTo>
                      <a:cubicBezTo>
                        <a:pt x="17058" y="56612"/>
                        <a:pt x="17095" y="64010"/>
                        <a:pt x="17058" y="71405"/>
                      </a:cubicBezTo>
                      <a:lnTo>
                        <a:pt x="16967" y="93596"/>
                      </a:lnTo>
                      <a:lnTo>
                        <a:pt x="16857" y="115782"/>
                      </a:lnTo>
                      <a:lnTo>
                        <a:pt x="16638" y="137969"/>
                      </a:lnTo>
                      <a:lnTo>
                        <a:pt x="16437" y="160154"/>
                      </a:lnTo>
                      <a:cubicBezTo>
                        <a:pt x="16382" y="167553"/>
                        <a:pt x="16273" y="174949"/>
                        <a:pt x="16163" y="182339"/>
                      </a:cubicBezTo>
                      <a:lnTo>
                        <a:pt x="15488" y="226705"/>
                      </a:lnTo>
                      <a:lnTo>
                        <a:pt x="15140" y="248888"/>
                      </a:lnTo>
                      <a:lnTo>
                        <a:pt x="14702" y="271065"/>
                      </a:lnTo>
                      <a:lnTo>
                        <a:pt x="13770" y="315424"/>
                      </a:lnTo>
                      <a:lnTo>
                        <a:pt x="12693" y="359779"/>
                      </a:lnTo>
                      <a:lnTo>
                        <a:pt x="8237" y="353602"/>
                      </a:lnTo>
                      <a:cubicBezTo>
                        <a:pt x="12803" y="354919"/>
                        <a:pt x="17643" y="356139"/>
                        <a:pt x="22373" y="357317"/>
                      </a:cubicBezTo>
                      <a:cubicBezTo>
                        <a:pt x="27140" y="358459"/>
                        <a:pt x="31925" y="359566"/>
                        <a:pt x="36728" y="360539"/>
                      </a:cubicBezTo>
                      <a:cubicBezTo>
                        <a:pt x="46335" y="362519"/>
                        <a:pt x="55996" y="364159"/>
                        <a:pt x="65676" y="365306"/>
                      </a:cubicBezTo>
                      <a:cubicBezTo>
                        <a:pt x="68087" y="365562"/>
                        <a:pt x="70497" y="365867"/>
                        <a:pt x="72908" y="366089"/>
                      </a:cubicBezTo>
                      <a:lnTo>
                        <a:pt x="80159" y="366645"/>
                      </a:lnTo>
                      <a:lnTo>
                        <a:pt x="87373" y="366917"/>
                      </a:lnTo>
                      <a:cubicBezTo>
                        <a:pt x="89747" y="366971"/>
                        <a:pt x="92030" y="366884"/>
                        <a:pt x="94368" y="366887"/>
                      </a:cubicBezTo>
                      <a:cubicBezTo>
                        <a:pt x="95500" y="366913"/>
                        <a:pt x="96761" y="366802"/>
                        <a:pt x="98003" y="366716"/>
                      </a:cubicBezTo>
                      <a:lnTo>
                        <a:pt x="101728" y="366458"/>
                      </a:lnTo>
                      <a:lnTo>
                        <a:pt x="102660" y="366393"/>
                      </a:lnTo>
                      <a:lnTo>
                        <a:pt x="103135" y="366360"/>
                      </a:lnTo>
                      <a:lnTo>
                        <a:pt x="102477" y="366343"/>
                      </a:lnTo>
                      <a:cubicBezTo>
                        <a:pt x="102094" y="366376"/>
                        <a:pt x="101400" y="366349"/>
                        <a:pt x="101400" y="366354"/>
                      </a:cubicBezTo>
                      <a:lnTo>
                        <a:pt x="101400" y="366349"/>
                      </a:lnTo>
                      <a:cubicBezTo>
                        <a:pt x="101400" y="366347"/>
                        <a:pt x="102295" y="366354"/>
                        <a:pt x="102313" y="366340"/>
                      </a:cubicBezTo>
                      <a:cubicBezTo>
                        <a:pt x="102367" y="366316"/>
                        <a:pt x="103098" y="366166"/>
                        <a:pt x="103482" y="365708"/>
                      </a:cubicBezTo>
                      <a:cubicBezTo>
                        <a:pt x="103865" y="365247"/>
                        <a:pt x="104523" y="364577"/>
                        <a:pt x="104925" y="363797"/>
                      </a:cubicBezTo>
                      <a:cubicBezTo>
                        <a:pt x="105326" y="362974"/>
                        <a:pt x="105838" y="362099"/>
                        <a:pt x="106185" y="361109"/>
                      </a:cubicBezTo>
                      <a:cubicBezTo>
                        <a:pt x="106879" y="359158"/>
                        <a:pt x="107518" y="356989"/>
                        <a:pt x="107993" y="354751"/>
                      </a:cubicBezTo>
                      <a:cubicBezTo>
                        <a:pt x="108924" y="350264"/>
                        <a:pt x="109545" y="345510"/>
                        <a:pt x="109965" y="340716"/>
                      </a:cubicBezTo>
                      <a:cubicBezTo>
                        <a:pt x="110367" y="335916"/>
                        <a:pt x="110623" y="331047"/>
                        <a:pt x="110769" y="326160"/>
                      </a:cubicBezTo>
                      <a:cubicBezTo>
                        <a:pt x="111007" y="316379"/>
                        <a:pt x="110933" y="306517"/>
                        <a:pt x="110623" y="296647"/>
                      </a:cubicBezTo>
                      <a:cubicBezTo>
                        <a:pt x="110312" y="286776"/>
                        <a:pt x="109783" y="276882"/>
                        <a:pt x="109198" y="266987"/>
                      </a:cubicBezTo>
                      <a:cubicBezTo>
                        <a:pt x="108577" y="257096"/>
                        <a:pt x="107846" y="247197"/>
                        <a:pt x="107025" y="237300"/>
                      </a:cubicBezTo>
                      <a:cubicBezTo>
                        <a:pt x="105436" y="217500"/>
                        <a:pt x="103537" y="197706"/>
                        <a:pt x="101400" y="177926"/>
                      </a:cubicBezTo>
                      <a:lnTo>
                        <a:pt x="98149" y="148255"/>
                      </a:lnTo>
                      <a:cubicBezTo>
                        <a:pt x="97053" y="138367"/>
                        <a:pt x="95884" y="128479"/>
                        <a:pt x="94697" y="118595"/>
                      </a:cubicBezTo>
                      <a:lnTo>
                        <a:pt x="91099" y="88938"/>
                      </a:lnTo>
                      <a:lnTo>
                        <a:pt x="87355" y="59295"/>
                      </a:lnTo>
                      <a:lnTo>
                        <a:pt x="83556" y="29646"/>
                      </a:lnTo>
                      <a:lnTo>
                        <a:pt x="79702" y="0"/>
                      </a:lnTo>
                      <a:close/>
                    </a:path>
                  </a:pathLst>
                </a:custGeom>
                <a:solidFill>
                  <a:srgbClr val="E8B161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D7570D0D-1E8F-BE26-904A-09225F98100F}"/>
                    </a:ext>
                  </a:extLst>
                </p:cNvPr>
                <p:cNvSpPr/>
                <p:nvPr/>
              </p:nvSpPr>
              <p:spPr>
                <a:xfrm>
                  <a:off x="8437399" y="1048696"/>
                  <a:ext cx="121343" cy="45286"/>
                </a:xfrm>
                <a:custGeom>
                  <a:avLst/>
                  <a:gdLst>
                    <a:gd name="connsiteX0" fmla="*/ 0 w 121343"/>
                    <a:gd name="connsiteY0" fmla="*/ 30181 h 45286"/>
                    <a:gd name="connsiteX1" fmla="*/ 913 w 121343"/>
                    <a:gd name="connsiteY1" fmla="*/ 0 h 45286"/>
                    <a:gd name="connsiteX2" fmla="*/ 15652 w 121343"/>
                    <a:gd name="connsiteY2" fmla="*/ 1222 h 45286"/>
                    <a:gd name="connsiteX3" fmla="*/ 121344 w 121343"/>
                    <a:gd name="connsiteY3" fmla="*/ 15055 h 45286"/>
                    <a:gd name="connsiteX4" fmla="*/ 108121 w 121343"/>
                    <a:gd name="connsiteY4" fmla="*/ 44896 h 45286"/>
                    <a:gd name="connsiteX5" fmla="*/ 104998 w 121343"/>
                    <a:gd name="connsiteY5" fmla="*/ 45287 h 45286"/>
                    <a:gd name="connsiteX6" fmla="*/ 39157 w 121343"/>
                    <a:gd name="connsiteY6" fmla="*/ 39689 h 45286"/>
                    <a:gd name="connsiteX7" fmla="*/ 0 w 121343"/>
                    <a:gd name="connsiteY7" fmla="*/ 30181 h 4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343" h="45286">
                      <a:moveTo>
                        <a:pt x="0" y="30181"/>
                      </a:moveTo>
                      <a:lnTo>
                        <a:pt x="913" y="0"/>
                      </a:lnTo>
                      <a:cubicBezTo>
                        <a:pt x="5991" y="420"/>
                        <a:pt x="10246" y="774"/>
                        <a:pt x="15652" y="1222"/>
                      </a:cubicBezTo>
                      <a:cubicBezTo>
                        <a:pt x="51284" y="1090"/>
                        <a:pt x="86424" y="6778"/>
                        <a:pt x="121344" y="15055"/>
                      </a:cubicBezTo>
                      <a:cubicBezTo>
                        <a:pt x="119371" y="32966"/>
                        <a:pt x="115207" y="44156"/>
                        <a:pt x="108121" y="44896"/>
                      </a:cubicBezTo>
                      <a:cubicBezTo>
                        <a:pt x="107098" y="45004"/>
                        <a:pt x="106039" y="45203"/>
                        <a:pt x="104998" y="45287"/>
                      </a:cubicBezTo>
                      <a:lnTo>
                        <a:pt x="39157" y="39689"/>
                      </a:lnTo>
                      <a:cubicBezTo>
                        <a:pt x="16784" y="35402"/>
                        <a:pt x="0" y="30181"/>
                        <a:pt x="0" y="30181"/>
                      </a:cubicBezTo>
                      <a:close/>
                    </a:path>
                  </a:pathLst>
                </a:custGeom>
                <a:solidFill>
                  <a:srgbClr val="A47D3A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21" name="图形 10">
              <a:extLst>
                <a:ext uri="{FF2B5EF4-FFF2-40B4-BE49-F238E27FC236}">
                  <a16:creationId xmlns:a16="http://schemas.microsoft.com/office/drawing/2014/main" id="{5318723D-561F-91C6-67ED-250F3F693A27}"/>
                </a:ext>
              </a:extLst>
            </p:cNvPr>
            <p:cNvGrpSpPr/>
            <p:nvPr/>
          </p:nvGrpSpPr>
          <p:grpSpPr>
            <a:xfrm>
              <a:off x="8348254" y="542450"/>
              <a:ext cx="109132" cy="97576"/>
              <a:chOff x="8348254" y="542450"/>
              <a:chExt cx="109132" cy="97576"/>
            </a:xfrm>
            <a:solidFill>
              <a:srgbClr val="E8B161"/>
            </a:solidFill>
          </p:grpSpPr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id="{940CCECC-0F3D-2BB4-F16E-01E40550F5F7}"/>
                  </a:ext>
                </a:extLst>
              </p:cNvPr>
              <p:cNvSpPr/>
              <p:nvPr/>
            </p:nvSpPr>
            <p:spPr>
              <a:xfrm>
                <a:off x="8353533" y="559625"/>
                <a:ext cx="15438" cy="43390"/>
              </a:xfrm>
              <a:custGeom>
                <a:avLst/>
                <a:gdLst>
                  <a:gd name="connsiteX0" fmla="*/ 14373 w 15438"/>
                  <a:gd name="connsiteY0" fmla="*/ 28205 h 43390"/>
                  <a:gd name="connsiteX1" fmla="*/ 0 w 15438"/>
                  <a:gd name="connsiteY1" fmla="*/ 43391 h 43390"/>
                  <a:gd name="connsiteX2" fmla="*/ 6246 w 15438"/>
                  <a:gd name="connsiteY2" fmla="*/ 0 h 43390"/>
                  <a:gd name="connsiteX3" fmla="*/ 14227 w 15438"/>
                  <a:gd name="connsiteY3" fmla="*/ 6644 h 43390"/>
                  <a:gd name="connsiteX4" fmla="*/ 15433 w 15438"/>
                  <a:gd name="connsiteY4" fmla="*/ 14311 h 43390"/>
                  <a:gd name="connsiteX5" fmla="*/ 14373 w 15438"/>
                  <a:gd name="connsiteY5" fmla="*/ 28205 h 4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8" h="43390">
                    <a:moveTo>
                      <a:pt x="14373" y="28205"/>
                    </a:moveTo>
                    <a:cubicBezTo>
                      <a:pt x="12547" y="36783"/>
                      <a:pt x="7451" y="42068"/>
                      <a:pt x="0" y="43391"/>
                    </a:cubicBezTo>
                    <a:cubicBezTo>
                      <a:pt x="2338" y="28394"/>
                      <a:pt x="4420" y="13809"/>
                      <a:pt x="6246" y="0"/>
                    </a:cubicBezTo>
                    <a:cubicBezTo>
                      <a:pt x="10082" y="2433"/>
                      <a:pt x="13332" y="4949"/>
                      <a:pt x="14227" y="6644"/>
                    </a:cubicBezTo>
                    <a:cubicBezTo>
                      <a:pt x="15049" y="8213"/>
                      <a:pt x="15378" y="11102"/>
                      <a:pt x="15433" y="14311"/>
                    </a:cubicBezTo>
                    <a:cubicBezTo>
                      <a:pt x="15506" y="19445"/>
                      <a:pt x="14866" y="25414"/>
                      <a:pt x="14373" y="2820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id="{DE19C953-47C9-A804-6A36-7C76B9A0589A}"/>
                  </a:ext>
                </a:extLst>
              </p:cNvPr>
              <p:cNvSpPr/>
              <p:nvPr/>
            </p:nvSpPr>
            <p:spPr>
              <a:xfrm>
                <a:off x="8417048" y="560918"/>
                <a:ext cx="40338" cy="42438"/>
              </a:xfrm>
              <a:custGeom>
                <a:avLst/>
                <a:gdLst>
                  <a:gd name="connsiteX0" fmla="*/ 40331 w 40338"/>
                  <a:gd name="connsiteY0" fmla="*/ 17993 h 42438"/>
                  <a:gd name="connsiteX1" fmla="*/ 39345 w 40338"/>
                  <a:gd name="connsiteY1" fmla="*/ 11621 h 42438"/>
                  <a:gd name="connsiteX2" fmla="*/ 19821 w 40338"/>
                  <a:gd name="connsiteY2" fmla="*/ 84 h 42438"/>
                  <a:gd name="connsiteX3" fmla="*/ 2324 w 40338"/>
                  <a:gd name="connsiteY3" fmla="*/ 13584 h 42438"/>
                  <a:gd name="connsiteX4" fmla="*/ 14945 w 40338"/>
                  <a:gd name="connsiteY4" fmla="*/ 40646 h 42438"/>
                  <a:gd name="connsiteX5" fmla="*/ 39455 w 40338"/>
                  <a:gd name="connsiteY5" fmla="*/ 29534 h 42438"/>
                  <a:gd name="connsiteX6" fmla="*/ 40331 w 40338"/>
                  <a:gd name="connsiteY6" fmla="*/ 17993 h 4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38" h="42438">
                    <a:moveTo>
                      <a:pt x="40331" y="17993"/>
                    </a:moveTo>
                    <a:cubicBezTo>
                      <a:pt x="40295" y="15321"/>
                      <a:pt x="40021" y="12923"/>
                      <a:pt x="39345" y="11621"/>
                    </a:cubicBezTo>
                    <a:cubicBezTo>
                      <a:pt x="37482" y="8129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4" y="13584"/>
                    </a:cubicBezTo>
                    <a:cubicBezTo>
                      <a:pt x="-3447" y="25690"/>
                      <a:pt x="1813" y="35974"/>
                      <a:pt x="14945" y="40646"/>
                    </a:cubicBezTo>
                    <a:cubicBezTo>
                      <a:pt x="27876" y="45248"/>
                      <a:pt x="37062" y="40794"/>
                      <a:pt x="39455" y="29534"/>
                    </a:cubicBezTo>
                    <a:cubicBezTo>
                      <a:pt x="39875" y="27218"/>
                      <a:pt x="40404" y="22258"/>
                      <a:pt x="40331" y="17993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id="{8BAE71D6-AD48-0AFE-F126-EAE614DDFE1F}"/>
                  </a:ext>
                </a:extLst>
              </p:cNvPr>
              <p:cNvSpPr/>
              <p:nvPr/>
            </p:nvSpPr>
            <p:spPr>
              <a:xfrm>
                <a:off x="8372142" y="584737"/>
                <a:ext cx="41525" cy="39314"/>
              </a:xfrm>
              <a:custGeom>
                <a:avLst/>
                <a:gdLst>
                  <a:gd name="connsiteX0" fmla="*/ 10229 w 41525"/>
                  <a:gd name="connsiteY0" fmla="*/ 35465 h 39314"/>
                  <a:gd name="connsiteX1" fmla="*/ 15251 w 41525"/>
                  <a:gd name="connsiteY1" fmla="*/ 39125 h 39314"/>
                  <a:gd name="connsiteX2" fmla="*/ 36419 w 41525"/>
                  <a:gd name="connsiteY2" fmla="*/ 33690 h 39314"/>
                  <a:gd name="connsiteX3" fmla="*/ 39140 w 41525"/>
                  <a:gd name="connsiteY3" fmla="*/ 12561 h 39314"/>
                  <a:gd name="connsiteX4" fmla="*/ 12110 w 41525"/>
                  <a:gd name="connsiteY4" fmla="*/ 2726 h 39314"/>
                  <a:gd name="connsiteX5" fmla="*/ 2978 w 41525"/>
                  <a:gd name="connsiteY5" fmla="*/ 27000 h 39314"/>
                  <a:gd name="connsiteX6" fmla="*/ 10229 w 41525"/>
                  <a:gd name="connsiteY6" fmla="*/ 35465 h 39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25" h="39314">
                    <a:moveTo>
                      <a:pt x="10229" y="35465"/>
                    </a:moveTo>
                    <a:cubicBezTo>
                      <a:pt x="12091" y="37259"/>
                      <a:pt x="13899" y="38705"/>
                      <a:pt x="15251" y="39125"/>
                    </a:cubicBezTo>
                    <a:cubicBezTo>
                      <a:pt x="18904" y="40247"/>
                      <a:pt x="33497" y="36112"/>
                      <a:pt x="36419" y="33690"/>
                    </a:cubicBezTo>
                    <a:cubicBezTo>
                      <a:pt x="43377" y="27922"/>
                      <a:pt x="42117" y="20947"/>
                      <a:pt x="39140" y="12561"/>
                    </a:cubicBezTo>
                    <a:cubicBezTo>
                      <a:pt x="34830" y="381"/>
                      <a:pt x="24237" y="-3036"/>
                      <a:pt x="12110" y="2726"/>
                    </a:cubicBezTo>
                    <a:cubicBezTo>
                      <a:pt x="147" y="8399"/>
                      <a:pt x="-3067" y="17695"/>
                      <a:pt x="2978" y="27000"/>
                    </a:cubicBezTo>
                    <a:cubicBezTo>
                      <a:pt x="4275" y="28854"/>
                      <a:pt x="7288" y="32600"/>
                      <a:pt x="10229" y="3546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id="{711B2EB9-2562-A440-8429-6D48EF0B8C8A}"/>
                  </a:ext>
                </a:extLst>
              </p:cNvPr>
              <p:cNvSpPr/>
              <p:nvPr/>
            </p:nvSpPr>
            <p:spPr>
              <a:xfrm>
                <a:off x="8375139" y="542450"/>
                <a:ext cx="26036" cy="24650"/>
              </a:xfrm>
              <a:custGeom>
                <a:avLst/>
                <a:gdLst>
                  <a:gd name="connsiteX0" fmla="*/ 6410 w 26036"/>
                  <a:gd name="connsiteY0" fmla="*/ 22238 h 24650"/>
                  <a:gd name="connsiteX1" fmla="*/ 9570 w 26036"/>
                  <a:gd name="connsiteY1" fmla="*/ 24532 h 24650"/>
                  <a:gd name="connsiteX2" fmla="*/ 22829 w 26036"/>
                  <a:gd name="connsiteY2" fmla="*/ 21126 h 24650"/>
                  <a:gd name="connsiteX3" fmla="*/ 24546 w 26036"/>
                  <a:gd name="connsiteY3" fmla="*/ 7876 h 24650"/>
                  <a:gd name="connsiteX4" fmla="*/ 7579 w 26036"/>
                  <a:gd name="connsiteY4" fmla="*/ 1708 h 24650"/>
                  <a:gd name="connsiteX5" fmla="*/ 1862 w 26036"/>
                  <a:gd name="connsiteY5" fmla="*/ 16927 h 24650"/>
                  <a:gd name="connsiteX6" fmla="*/ 6410 w 2603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36" h="24650">
                    <a:moveTo>
                      <a:pt x="6410" y="22238"/>
                    </a:moveTo>
                    <a:cubicBezTo>
                      <a:pt x="7579" y="23363"/>
                      <a:pt x="8711" y="24271"/>
                      <a:pt x="9570" y="24532"/>
                    </a:cubicBezTo>
                    <a:cubicBezTo>
                      <a:pt x="11852" y="25235"/>
                      <a:pt x="21003" y="22644"/>
                      <a:pt x="22829" y="21126"/>
                    </a:cubicBezTo>
                    <a:cubicBezTo>
                      <a:pt x="27194" y="17508"/>
                      <a:pt x="26409" y="13136"/>
                      <a:pt x="24546" y="7876"/>
                    </a:cubicBezTo>
                    <a:cubicBezTo>
                      <a:pt x="21843" y="238"/>
                      <a:pt x="15195" y="-1903"/>
                      <a:pt x="7579" y="1708"/>
                    </a:cubicBezTo>
                    <a:cubicBezTo>
                      <a:pt x="91" y="5266"/>
                      <a:pt x="-1918" y="11092"/>
                      <a:pt x="1862" y="16927"/>
                    </a:cubicBezTo>
                    <a:cubicBezTo>
                      <a:pt x="2684" y="18094"/>
                      <a:pt x="4565" y="20441"/>
                      <a:pt x="6410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id="{8ED3DA8A-F978-99F5-497A-C0FE062C4486}"/>
                  </a:ext>
                </a:extLst>
              </p:cNvPr>
              <p:cNvSpPr/>
              <p:nvPr/>
            </p:nvSpPr>
            <p:spPr>
              <a:xfrm>
                <a:off x="8348254" y="615378"/>
                <a:ext cx="21014" cy="24648"/>
              </a:xfrm>
              <a:custGeom>
                <a:avLst/>
                <a:gdLst>
                  <a:gd name="connsiteX0" fmla="*/ 3196 w 21014"/>
                  <a:gd name="connsiteY0" fmla="*/ 1422 h 24648"/>
                  <a:gd name="connsiteX1" fmla="*/ 19524 w 21014"/>
                  <a:gd name="connsiteY1" fmla="*/ 7874 h 24648"/>
                  <a:gd name="connsiteX2" fmla="*/ 17807 w 21014"/>
                  <a:gd name="connsiteY2" fmla="*/ 21121 h 24648"/>
                  <a:gd name="connsiteX3" fmla="*/ 4548 w 21014"/>
                  <a:gd name="connsiteY3" fmla="*/ 24531 h 24648"/>
                  <a:gd name="connsiteX4" fmla="*/ 1388 w 21014"/>
                  <a:gd name="connsiteY4" fmla="*/ 22231 h 24648"/>
                  <a:gd name="connsiteX5" fmla="*/ 0 w 21014"/>
                  <a:gd name="connsiteY5" fmla="*/ 20801 h 24648"/>
                  <a:gd name="connsiteX6" fmla="*/ 3196 w 21014"/>
                  <a:gd name="connsiteY6" fmla="*/ 1422 h 2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14" h="24648">
                    <a:moveTo>
                      <a:pt x="3196" y="1422"/>
                    </a:moveTo>
                    <a:cubicBezTo>
                      <a:pt x="10538" y="-1778"/>
                      <a:pt x="16894" y="445"/>
                      <a:pt x="19524" y="7874"/>
                    </a:cubicBezTo>
                    <a:cubicBezTo>
                      <a:pt x="21387" y="13134"/>
                      <a:pt x="22172" y="17503"/>
                      <a:pt x="17807" y="21121"/>
                    </a:cubicBezTo>
                    <a:cubicBezTo>
                      <a:pt x="15981" y="22642"/>
                      <a:pt x="6831" y="25232"/>
                      <a:pt x="4548" y="24531"/>
                    </a:cubicBezTo>
                    <a:cubicBezTo>
                      <a:pt x="3689" y="24266"/>
                      <a:pt x="2539" y="23364"/>
                      <a:pt x="1388" y="22231"/>
                    </a:cubicBezTo>
                    <a:cubicBezTo>
                      <a:pt x="931" y="21786"/>
                      <a:pt x="457" y="21293"/>
                      <a:pt x="0" y="20801"/>
                    </a:cubicBezTo>
                    <a:lnTo>
                      <a:pt x="3196" y="1422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22" name="图形 10">
              <a:extLst>
                <a:ext uri="{FF2B5EF4-FFF2-40B4-BE49-F238E27FC236}">
                  <a16:creationId xmlns:a16="http://schemas.microsoft.com/office/drawing/2014/main" id="{0D528118-CE90-BFB5-4A44-8000C4AFC10F}"/>
                </a:ext>
              </a:extLst>
            </p:cNvPr>
            <p:cNvGrpSpPr/>
            <p:nvPr/>
          </p:nvGrpSpPr>
          <p:grpSpPr>
            <a:xfrm>
              <a:off x="8458069" y="617008"/>
              <a:ext cx="83496" cy="87742"/>
              <a:chOff x="8458069" y="617008"/>
              <a:chExt cx="83496" cy="87742"/>
            </a:xfrm>
            <a:solidFill>
              <a:srgbClr val="E8B161"/>
            </a:solidFill>
          </p:grpSpPr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id="{83F8EE2A-5ED7-8806-5A5D-E91BD2E6DEA2}"/>
                  </a:ext>
                </a:extLst>
              </p:cNvPr>
              <p:cNvSpPr/>
              <p:nvPr/>
            </p:nvSpPr>
            <p:spPr>
              <a:xfrm>
                <a:off x="8492703" y="617008"/>
                <a:ext cx="41621" cy="51072"/>
              </a:xfrm>
              <a:custGeom>
                <a:avLst/>
                <a:gdLst>
                  <a:gd name="connsiteX0" fmla="*/ 33933 w 41621"/>
                  <a:gd name="connsiteY0" fmla="*/ 4186 h 51072"/>
                  <a:gd name="connsiteX1" fmla="*/ 23851 w 41621"/>
                  <a:gd name="connsiteY1" fmla="*/ 101 h 51072"/>
                  <a:gd name="connsiteX2" fmla="*/ 2793 w 41621"/>
                  <a:gd name="connsiteY2" fmla="*/ 16346 h 51072"/>
                  <a:gd name="connsiteX3" fmla="*/ 17988 w 41621"/>
                  <a:gd name="connsiteY3" fmla="*/ 48917 h 51072"/>
                  <a:gd name="connsiteX4" fmla="*/ 41622 w 41621"/>
                  <a:gd name="connsiteY4" fmla="*/ 46629 h 51072"/>
                  <a:gd name="connsiteX5" fmla="*/ 33933 w 41621"/>
                  <a:gd name="connsiteY5" fmla="*/ 4186 h 5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21" h="51072">
                    <a:moveTo>
                      <a:pt x="33933" y="4186"/>
                    </a:moveTo>
                    <a:cubicBezTo>
                      <a:pt x="29787" y="1980"/>
                      <a:pt x="25805" y="292"/>
                      <a:pt x="23851" y="101"/>
                    </a:cubicBezTo>
                    <a:cubicBezTo>
                      <a:pt x="12637" y="-948"/>
                      <a:pt x="7578" y="6318"/>
                      <a:pt x="2793" y="16346"/>
                    </a:cubicBezTo>
                    <a:cubicBezTo>
                      <a:pt x="-4147" y="30924"/>
                      <a:pt x="2190" y="43292"/>
                      <a:pt x="17988" y="48917"/>
                    </a:cubicBezTo>
                    <a:cubicBezTo>
                      <a:pt x="28125" y="52517"/>
                      <a:pt x="36325" y="51507"/>
                      <a:pt x="41622" y="46629"/>
                    </a:cubicBezTo>
                    <a:lnTo>
                      <a:pt x="33933" y="4186"/>
                    </a:ln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id="{CDF7D6D6-08EE-7793-BAA7-48C1D65C1F2D}"/>
                  </a:ext>
                </a:extLst>
              </p:cNvPr>
              <p:cNvSpPr/>
              <p:nvPr/>
            </p:nvSpPr>
            <p:spPr>
              <a:xfrm>
                <a:off x="8458069" y="659368"/>
                <a:ext cx="40353" cy="42441"/>
              </a:xfrm>
              <a:custGeom>
                <a:avLst/>
                <a:gdLst>
                  <a:gd name="connsiteX0" fmla="*/ 40349 w 40353"/>
                  <a:gd name="connsiteY0" fmla="*/ 17995 h 42441"/>
                  <a:gd name="connsiteX1" fmla="*/ 39345 w 40353"/>
                  <a:gd name="connsiteY1" fmla="*/ 11621 h 42441"/>
                  <a:gd name="connsiteX2" fmla="*/ 19821 w 40353"/>
                  <a:gd name="connsiteY2" fmla="*/ 84 h 42441"/>
                  <a:gd name="connsiteX3" fmla="*/ 2325 w 40353"/>
                  <a:gd name="connsiteY3" fmla="*/ 13586 h 42441"/>
                  <a:gd name="connsiteX4" fmla="*/ 14945 w 40353"/>
                  <a:gd name="connsiteY4" fmla="*/ 40647 h 42441"/>
                  <a:gd name="connsiteX5" fmla="*/ 39454 w 40353"/>
                  <a:gd name="connsiteY5" fmla="*/ 29538 h 42441"/>
                  <a:gd name="connsiteX6" fmla="*/ 40349 w 40353"/>
                  <a:gd name="connsiteY6" fmla="*/ 17995 h 4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53" h="42441">
                    <a:moveTo>
                      <a:pt x="40349" y="17995"/>
                    </a:moveTo>
                    <a:cubicBezTo>
                      <a:pt x="40294" y="15321"/>
                      <a:pt x="40021" y="12925"/>
                      <a:pt x="39345" y="11621"/>
                    </a:cubicBezTo>
                    <a:cubicBezTo>
                      <a:pt x="37482" y="8131"/>
                      <a:pt x="23748" y="451"/>
                      <a:pt x="19821" y="84"/>
                    </a:cubicBezTo>
                    <a:cubicBezTo>
                      <a:pt x="10489" y="-789"/>
                      <a:pt x="6288" y="5247"/>
                      <a:pt x="2325" y="13586"/>
                    </a:cubicBezTo>
                    <a:cubicBezTo>
                      <a:pt x="-3447" y="25691"/>
                      <a:pt x="1813" y="35974"/>
                      <a:pt x="14945" y="40647"/>
                    </a:cubicBezTo>
                    <a:cubicBezTo>
                      <a:pt x="27876" y="45252"/>
                      <a:pt x="37062" y="40795"/>
                      <a:pt x="39454" y="29538"/>
                    </a:cubicBezTo>
                    <a:cubicBezTo>
                      <a:pt x="39874" y="27218"/>
                      <a:pt x="40404" y="22258"/>
                      <a:pt x="40349" y="17995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id="{16E82BA9-9865-BAA9-25FC-EE9283C75215}"/>
                  </a:ext>
                </a:extLst>
              </p:cNvPr>
              <p:cNvSpPr/>
              <p:nvPr/>
            </p:nvSpPr>
            <p:spPr>
              <a:xfrm>
                <a:off x="8515518" y="680099"/>
                <a:ext cx="26046" cy="24650"/>
              </a:xfrm>
              <a:custGeom>
                <a:avLst/>
                <a:gdLst>
                  <a:gd name="connsiteX0" fmla="*/ 6424 w 26046"/>
                  <a:gd name="connsiteY0" fmla="*/ 22238 h 24650"/>
                  <a:gd name="connsiteX1" fmla="*/ 9565 w 26046"/>
                  <a:gd name="connsiteY1" fmla="*/ 24532 h 24650"/>
                  <a:gd name="connsiteX2" fmla="*/ 22843 w 26046"/>
                  <a:gd name="connsiteY2" fmla="*/ 21124 h 24650"/>
                  <a:gd name="connsiteX3" fmla="*/ 24541 w 26046"/>
                  <a:gd name="connsiteY3" fmla="*/ 7876 h 24650"/>
                  <a:gd name="connsiteX4" fmla="*/ 7592 w 26046"/>
                  <a:gd name="connsiteY4" fmla="*/ 1710 h 24650"/>
                  <a:gd name="connsiteX5" fmla="*/ 1858 w 26046"/>
                  <a:gd name="connsiteY5" fmla="*/ 16929 h 24650"/>
                  <a:gd name="connsiteX6" fmla="*/ 6424 w 26046"/>
                  <a:gd name="connsiteY6" fmla="*/ 22238 h 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6" h="24650">
                    <a:moveTo>
                      <a:pt x="6424" y="22238"/>
                    </a:moveTo>
                    <a:cubicBezTo>
                      <a:pt x="7574" y="23362"/>
                      <a:pt x="8725" y="24269"/>
                      <a:pt x="9565" y="24532"/>
                    </a:cubicBezTo>
                    <a:cubicBezTo>
                      <a:pt x="11848" y="25236"/>
                      <a:pt x="20998" y="22644"/>
                      <a:pt x="22843" y="21124"/>
                    </a:cubicBezTo>
                    <a:cubicBezTo>
                      <a:pt x="27208" y="17506"/>
                      <a:pt x="26422" y="13136"/>
                      <a:pt x="24541" y="7876"/>
                    </a:cubicBezTo>
                    <a:cubicBezTo>
                      <a:pt x="21838" y="238"/>
                      <a:pt x="15190" y="-1904"/>
                      <a:pt x="7592" y="1710"/>
                    </a:cubicBezTo>
                    <a:cubicBezTo>
                      <a:pt x="105" y="5266"/>
                      <a:pt x="-1923" y="11096"/>
                      <a:pt x="1858" y="16929"/>
                    </a:cubicBezTo>
                    <a:cubicBezTo>
                      <a:pt x="2680" y="18094"/>
                      <a:pt x="4561" y="20441"/>
                      <a:pt x="6424" y="22238"/>
                    </a:cubicBezTo>
                    <a:close/>
                  </a:path>
                </a:pathLst>
              </a:custGeom>
              <a:solidFill>
                <a:srgbClr val="E8B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23" name="任意多边形: 形状 1722">
              <a:extLst>
                <a:ext uri="{FF2B5EF4-FFF2-40B4-BE49-F238E27FC236}">
                  <a16:creationId xmlns:a16="http://schemas.microsoft.com/office/drawing/2014/main" id="{EFA96BC2-10BD-DCB2-71F1-D8619E9FAD92}"/>
                </a:ext>
              </a:extLst>
            </p:cNvPr>
            <p:cNvSpPr/>
            <p:nvPr/>
          </p:nvSpPr>
          <p:spPr>
            <a:xfrm>
              <a:off x="8386590" y="467673"/>
              <a:ext cx="107554" cy="17896"/>
            </a:xfrm>
            <a:custGeom>
              <a:avLst/>
              <a:gdLst>
                <a:gd name="connsiteX0" fmla="*/ 0 w 107554"/>
                <a:gd name="connsiteY0" fmla="*/ 1825 h 17896"/>
                <a:gd name="connsiteX1" fmla="*/ 1206 w 107554"/>
                <a:gd name="connsiteY1" fmla="*/ 2234 h 17896"/>
                <a:gd name="connsiteX2" fmla="*/ 4602 w 107554"/>
                <a:gd name="connsiteY2" fmla="*/ 3304 h 17896"/>
                <a:gd name="connsiteX3" fmla="*/ 9899 w 107554"/>
                <a:gd name="connsiteY3" fmla="*/ 4800 h 17896"/>
                <a:gd name="connsiteX4" fmla="*/ 16766 w 107554"/>
                <a:gd name="connsiteY4" fmla="*/ 6500 h 17896"/>
                <a:gd name="connsiteX5" fmla="*/ 24930 w 107554"/>
                <a:gd name="connsiteY5" fmla="*/ 8140 h 17896"/>
                <a:gd name="connsiteX6" fmla="*/ 29405 w 107554"/>
                <a:gd name="connsiteY6" fmla="*/ 8882 h 17896"/>
                <a:gd name="connsiteX7" fmla="*/ 34062 w 107554"/>
                <a:gd name="connsiteY7" fmla="*/ 9506 h 17896"/>
                <a:gd name="connsiteX8" fmla="*/ 43851 w 107554"/>
                <a:gd name="connsiteY8" fmla="*/ 10379 h 17896"/>
                <a:gd name="connsiteX9" fmla="*/ 48892 w 107554"/>
                <a:gd name="connsiteY9" fmla="*/ 10589 h 17896"/>
                <a:gd name="connsiteX10" fmla="*/ 53969 w 107554"/>
                <a:gd name="connsiteY10" fmla="*/ 10597 h 17896"/>
                <a:gd name="connsiteX11" fmla="*/ 59047 w 107554"/>
                <a:gd name="connsiteY11" fmla="*/ 10441 h 17896"/>
                <a:gd name="connsiteX12" fmla="*/ 61567 w 107554"/>
                <a:gd name="connsiteY12" fmla="*/ 10310 h 17896"/>
                <a:gd name="connsiteX13" fmla="*/ 64069 w 107554"/>
                <a:gd name="connsiteY13" fmla="*/ 10107 h 17896"/>
                <a:gd name="connsiteX14" fmla="*/ 66535 w 107554"/>
                <a:gd name="connsiteY14" fmla="*/ 9890 h 17896"/>
                <a:gd name="connsiteX15" fmla="*/ 69000 w 107554"/>
                <a:gd name="connsiteY15" fmla="*/ 9601 h 17896"/>
                <a:gd name="connsiteX16" fmla="*/ 71411 w 107554"/>
                <a:gd name="connsiteY16" fmla="*/ 9307 h 17896"/>
                <a:gd name="connsiteX17" fmla="*/ 73804 w 107554"/>
                <a:gd name="connsiteY17" fmla="*/ 8940 h 17896"/>
                <a:gd name="connsiteX18" fmla="*/ 76141 w 107554"/>
                <a:gd name="connsiteY18" fmla="*/ 8582 h 17896"/>
                <a:gd name="connsiteX19" fmla="*/ 78424 w 107554"/>
                <a:gd name="connsiteY19" fmla="*/ 8146 h 17896"/>
                <a:gd name="connsiteX20" fmla="*/ 80671 w 107554"/>
                <a:gd name="connsiteY20" fmla="*/ 7733 h 17896"/>
                <a:gd name="connsiteX21" fmla="*/ 82844 w 107554"/>
                <a:gd name="connsiteY21" fmla="*/ 7245 h 17896"/>
                <a:gd name="connsiteX22" fmla="*/ 90935 w 107554"/>
                <a:gd name="connsiteY22" fmla="*/ 5284 h 17896"/>
                <a:gd name="connsiteX23" fmla="*/ 94496 w 107554"/>
                <a:gd name="connsiteY23" fmla="*/ 4241 h 17896"/>
                <a:gd name="connsiteX24" fmla="*/ 97729 w 107554"/>
                <a:gd name="connsiteY24" fmla="*/ 3266 h 17896"/>
                <a:gd name="connsiteX25" fmla="*/ 100560 w 107554"/>
                <a:gd name="connsiteY25" fmla="*/ 2358 h 17896"/>
                <a:gd name="connsiteX26" fmla="*/ 102971 w 107554"/>
                <a:gd name="connsiteY26" fmla="*/ 1560 h 17896"/>
                <a:gd name="connsiteX27" fmla="*/ 106349 w 107554"/>
                <a:gd name="connsiteY27" fmla="*/ 391 h 17896"/>
                <a:gd name="connsiteX28" fmla="*/ 107555 w 107554"/>
                <a:gd name="connsiteY28" fmla="*/ 0 h 17896"/>
                <a:gd name="connsiteX29" fmla="*/ 106532 w 107554"/>
                <a:gd name="connsiteY29" fmla="*/ 762 h 17896"/>
                <a:gd name="connsiteX30" fmla="*/ 103610 w 107554"/>
                <a:gd name="connsiteY30" fmla="*/ 2860 h 17896"/>
                <a:gd name="connsiteX31" fmla="*/ 98861 w 107554"/>
                <a:gd name="connsiteY31" fmla="*/ 5844 h 17896"/>
                <a:gd name="connsiteX32" fmla="*/ 95829 w 107554"/>
                <a:gd name="connsiteY32" fmla="*/ 7512 h 17896"/>
                <a:gd name="connsiteX33" fmla="*/ 92396 w 107554"/>
                <a:gd name="connsiteY33" fmla="*/ 9249 h 17896"/>
                <a:gd name="connsiteX34" fmla="*/ 88560 w 107554"/>
                <a:gd name="connsiteY34" fmla="*/ 10924 h 17896"/>
                <a:gd name="connsiteX35" fmla="*/ 84360 w 107554"/>
                <a:gd name="connsiteY35" fmla="*/ 12525 h 17896"/>
                <a:gd name="connsiteX36" fmla="*/ 82150 w 107554"/>
                <a:gd name="connsiteY36" fmla="*/ 13303 h 17896"/>
                <a:gd name="connsiteX37" fmla="*/ 79849 w 107554"/>
                <a:gd name="connsiteY37" fmla="*/ 13997 h 17896"/>
                <a:gd name="connsiteX38" fmla="*/ 77493 w 107554"/>
                <a:gd name="connsiteY38" fmla="*/ 14693 h 17896"/>
                <a:gd name="connsiteX39" fmla="*/ 75045 w 107554"/>
                <a:gd name="connsiteY39" fmla="*/ 15285 h 17896"/>
                <a:gd name="connsiteX40" fmla="*/ 72561 w 107554"/>
                <a:gd name="connsiteY40" fmla="*/ 15871 h 17896"/>
                <a:gd name="connsiteX41" fmla="*/ 70023 w 107554"/>
                <a:gd name="connsiteY41" fmla="*/ 16344 h 17896"/>
                <a:gd name="connsiteX42" fmla="*/ 67430 w 107554"/>
                <a:gd name="connsiteY42" fmla="*/ 16812 h 17896"/>
                <a:gd name="connsiteX43" fmla="*/ 64799 w 107554"/>
                <a:gd name="connsiteY43" fmla="*/ 17142 h 17896"/>
                <a:gd name="connsiteX44" fmla="*/ 62151 w 107554"/>
                <a:gd name="connsiteY44" fmla="*/ 17458 h 17896"/>
                <a:gd name="connsiteX45" fmla="*/ 59467 w 107554"/>
                <a:gd name="connsiteY45" fmla="*/ 17661 h 17896"/>
                <a:gd name="connsiteX46" fmla="*/ 54061 w 107554"/>
                <a:gd name="connsiteY46" fmla="*/ 17887 h 17896"/>
                <a:gd name="connsiteX47" fmla="*/ 48655 w 107554"/>
                <a:gd name="connsiteY47" fmla="*/ 17814 h 17896"/>
                <a:gd name="connsiteX48" fmla="*/ 43303 w 107554"/>
                <a:gd name="connsiteY48" fmla="*/ 17424 h 17896"/>
                <a:gd name="connsiteX49" fmla="*/ 38080 w 107554"/>
                <a:gd name="connsiteY49" fmla="*/ 16766 h 17896"/>
                <a:gd name="connsiteX50" fmla="*/ 35523 w 107554"/>
                <a:gd name="connsiteY50" fmla="*/ 16361 h 17896"/>
                <a:gd name="connsiteX51" fmla="*/ 33021 w 107554"/>
                <a:gd name="connsiteY51" fmla="*/ 15869 h 17896"/>
                <a:gd name="connsiteX52" fmla="*/ 28199 w 107554"/>
                <a:gd name="connsiteY52" fmla="*/ 14759 h 17896"/>
                <a:gd name="connsiteX53" fmla="*/ 23634 w 107554"/>
                <a:gd name="connsiteY53" fmla="*/ 13453 h 17896"/>
                <a:gd name="connsiteX54" fmla="*/ 15488 w 107554"/>
                <a:gd name="connsiteY54" fmla="*/ 10505 h 17896"/>
                <a:gd name="connsiteX55" fmla="*/ 8876 w 107554"/>
                <a:gd name="connsiteY55" fmla="*/ 7410 h 17896"/>
                <a:gd name="connsiteX56" fmla="*/ 4000 w 107554"/>
                <a:gd name="connsiteY56" fmla="*/ 4615 h 17896"/>
                <a:gd name="connsiteX57" fmla="*/ 1005 w 107554"/>
                <a:gd name="connsiteY57" fmla="*/ 2603 h 17896"/>
                <a:gd name="connsiteX58" fmla="*/ 0 w 107554"/>
                <a:gd name="connsiteY58" fmla="*/ 1825 h 1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7554" h="17896">
                  <a:moveTo>
                    <a:pt x="0" y="1825"/>
                  </a:moveTo>
                  <a:cubicBezTo>
                    <a:pt x="0" y="1825"/>
                    <a:pt x="420" y="1965"/>
                    <a:pt x="1206" y="2234"/>
                  </a:cubicBezTo>
                  <a:cubicBezTo>
                    <a:pt x="1973" y="2502"/>
                    <a:pt x="3141" y="2847"/>
                    <a:pt x="4602" y="3304"/>
                  </a:cubicBezTo>
                  <a:cubicBezTo>
                    <a:pt x="6064" y="3761"/>
                    <a:pt x="7853" y="4244"/>
                    <a:pt x="9899" y="4800"/>
                  </a:cubicBezTo>
                  <a:cubicBezTo>
                    <a:pt x="11944" y="5355"/>
                    <a:pt x="14264" y="5916"/>
                    <a:pt x="16766" y="6500"/>
                  </a:cubicBezTo>
                  <a:cubicBezTo>
                    <a:pt x="19305" y="7046"/>
                    <a:pt x="22026" y="7649"/>
                    <a:pt x="24930" y="8140"/>
                  </a:cubicBezTo>
                  <a:cubicBezTo>
                    <a:pt x="26391" y="8412"/>
                    <a:pt x="27889" y="8630"/>
                    <a:pt x="29405" y="8882"/>
                  </a:cubicBezTo>
                  <a:cubicBezTo>
                    <a:pt x="30939" y="9066"/>
                    <a:pt x="32491" y="9340"/>
                    <a:pt x="34062" y="9506"/>
                  </a:cubicBezTo>
                  <a:cubicBezTo>
                    <a:pt x="37240" y="9895"/>
                    <a:pt x="40527" y="10177"/>
                    <a:pt x="43851" y="10379"/>
                  </a:cubicBezTo>
                  <a:cubicBezTo>
                    <a:pt x="45532" y="10502"/>
                    <a:pt x="47212" y="10496"/>
                    <a:pt x="48892" y="10589"/>
                  </a:cubicBezTo>
                  <a:cubicBezTo>
                    <a:pt x="50590" y="10586"/>
                    <a:pt x="52271" y="10655"/>
                    <a:pt x="53969" y="10597"/>
                  </a:cubicBezTo>
                  <a:cubicBezTo>
                    <a:pt x="55668" y="10553"/>
                    <a:pt x="57348" y="10573"/>
                    <a:pt x="59047" y="10441"/>
                  </a:cubicBezTo>
                  <a:cubicBezTo>
                    <a:pt x="59887" y="10396"/>
                    <a:pt x="60727" y="10352"/>
                    <a:pt x="61567" y="10310"/>
                  </a:cubicBezTo>
                  <a:cubicBezTo>
                    <a:pt x="62407" y="10266"/>
                    <a:pt x="63229" y="10175"/>
                    <a:pt x="64069" y="10107"/>
                  </a:cubicBezTo>
                  <a:cubicBezTo>
                    <a:pt x="64891" y="10036"/>
                    <a:pt x="65731" y="9961"/>
                    <a:pt x="66535" y="9890"/>
                  </a:cubicBezTo>
                  <a:cubicBezTo>
                    <a:pt x="67357" y="9793"/>
                    <a:pt x="68178" y="9696"/>
                    <a:pt x="69000" y="9601"/>
                  </a:cubicBezTo>
                  <a:cubicBezTo>
                    <a:pt x="69804" y="9501"/>
                    <a:pt x="70626" y="9422"/>
                    <a:pt x="71411" y="9307"/>
                  </a:cubicBezTo>
                  <a:cubicBezTo>
                    <a:pt x="72215" y="9185"/>
                    <a:pt x="73018" y="9061"/>
                    <a:pt x="73804" y="8940"/>
                  </a:cubicBezTo>
                  <a:cubicBezTo>
                    <a:pt x="74589" y="8821"/>
                    <a:pt x="75374" y="8703"/>
                    <a:pt x="76141" y="8582"/>
                  </a:cubicBezTo>
                  <a:cubicBezTo>
                    <a:pt x="76908" y="8427"/>
                    <a:pt x="77675" y="8283"/>
                    <a:pt x="78424" y="8146"/>
                  </a:cubicBezTo>
                  <a:cubicBezTo>
                    <a:pt x="79191" y="8007"/>
                    <a:pt x="79940" y="7870"/>
                    <a:pt x="80671" y="7733"/>
                  </a:cubicBezTo>
                  <a:cubicBezTo>
                    <a:pt x="81401" y="7568"/>
                    <a:pt x="82132" y="7406"/>
                    <a:pt x="82844" y="7245"/>
                  </a:cubicBezTo>
                  <a:cubicBezTo>
                    <a:pt x="85730" y="6661"/>
                    <a:pt x="88415" y="5908"/>
                    <a:pt x="90935" y="5284"/>
                  </a:cubicBezTo>
                  <a:cubicBezTo>
                    <a:pt x="92177" y="4920"/>
                    <a:pt x="93364" y="4573"/>
                    <a:pt x="94496" y="4241"/>
                  </a:cubicBezTo>
                  <a:cubicBezTo>
                    <a:pt x="95647" y="3929"/>
                    <a:pt x="96724" y="3609"/>
                    <a:pt x="97729" y="3266"/>
                  </a:cubicBezTo>
                  <a:cubicBezTo>
                    <a:pt x="98733" y="2942"/>
                    <a:pt x="99665" y="2621"/>
                    <a:pt x="100560" y="2358"/>
                  </a:cubicBezTo>
                  <a:cubicBezTo>
                    <a:pt x="101436" y="2097"/>
                    <a:pt x="102258" y="1834"/>
                    <a:pt x="102971" y="1560"/>
                  </a:cubicBezTo>
                  <a:cubicBezTo>
                    <a:pt x="104395" y="1026"/>
                    <a:pt x="105564" y="665"/>
                    <a:pt x="106349" y="391"/>
                  </a:cubicBezTo>
                  <a:cubicBezTo>
                    <a:pt x="107135" y="135"/>
                    <a:pt x="107555" y="0"/>
                    <a:pt x="107555" y="0"/>
                  </a:cubicBezTo>
                  <a:cubicBezTo>
                    <a:pt x="107555" y="0"/>
                    <a:pt x="107208" y="265"/>
                    <a:pt x="106532" y="762"/>
                  </a:cubicBezTo>
                  <a:cubicBezTo>
                    <a:pt x="105874" y="1242"/>
                    <a:pt x="104888" y="1983"/>
                    <a:pt x="103610" y="2860"/>
                  </a:cubicBezTo>
                  <a:cubicBezTo>
                    <a:pt x="102350" y="3777"/>
                    <a:pt x="100724" y="4716"/>
                    <a:pt x="98861" y="5844"/>
                  </a:cubicBezTo>
                  <a:cubicBezTo>
                    <a:pt x="97930" y="6425"/>
                    <a:pt x="96907" y="6951"/>
                    <a:pt x="95829" y="7512"/>
                  </a:cubicBezTo>
                  <a:cubicBezTo>
                    <a:pt x="94752" y="8073"/>
                    <a:pt x="93601" y="8657"/>
                    <a:pt x="92396" y="9249"/>
                  </a:cubicBezTo>
                  <a:cubicBezTo>
                    <a:pt x="91172" y="9786"/>
                    <a:pt x="89894" y="10345"/>
                    <a:pt x="88560" y="10924"/>
                  </a:cubicBezTo>
                  <a:cubicBezTo>
                    <a:pt x="87245" y="11530"/>
                    <a:pt x="85803" y="11972"/>
                    <a:pt x="84360" y="12525"/>
                  </a:cubicBezTo>
                  <a:cubicBezTo>
                    <a:pt x="83648" y="12788"/>
                    <a:pt x="82899" y="13060"/>
                    <a:pt x="82150" y="13303"/>
                  </a:cubicBezTo>
                  <a:cubicBezTo>
                    <a:pt x="81401" y="13532"/>
                    <a:pt x="80634" y="13762"/>
                    <a:pt x="79849" y="13997"/>
                  </a:cubicBezTo>
                  <a:cubicBezTo>
                    <a:pt x="79063" y="14226"/>
                    <a:pt x="78278" y="14459"/>
                    <a:pt x="77493" y="14693"/>
                  </a:cubicBezTo>
                  <a:cubicBezTo>
                    <a:pt x="76689" y="14889"/>
                    <a:pt x="75867" y="15088"/>
                    <a:pt x="75045" y="15285"/>
                  </a:cubicBezTo>
                  <a:cubicBezTo>
                    <a:pt x="74224" y="15478"/>
                    <a:pt x="73402" y="15674"/>
                    <a:pt x="72561" y="15871"/>
                  </a:cubicBezTo>
                  <a:cubicBezTo>
                    <a:pt x="71721" y="16046"/>
                    <a:pt x="70881" y="16183"/>
                    <a:pt x="70023" y="16344"/>
                  </a:cubicBezTo>
                  <a:cubicBezTo>
                    <a:pt x="69165" y="16499"/>
                    <a:pt x="68288" y="16655"/>
                    <a:pt x="67430" y="16812"/>
                  </a:cubicBezTo>
                  <a:cubicBezTo>
                    <a:pt x="66553" y="16921"/>
                    <a:pt x="65676" y="17031"/>
                    <a:pt x="64799" y="17142"/>
                  </a:cubicBezTo>
                  <a:cubicBezTo>
                    <a:pt x="63923" y="17248"/>
                    <a:pt x="63028" y="17376"/>
                    <a:pt x="62151" y="17458"/>
                  </a:cubicBezTo>
                  <a:cubicBezTo>
                    <a:pt x="61256" y="17526"/>
                    <a:pt x="60361" y="17593"/>
                    <a:pt x="59467" y="17661"/>
                  </a:cubicBezTo>
                  <a:cubicBezTo>
                    <a:pt x="57658" y="17816"/>
                    <a:pt x="55869" y="17831"/>
                    <a:pt x="54061" y="17887"/>
                  </a:cubicBezTo>
                  <a:cubicBezTo>
                    <a:pt x="52252" y="17926"/>
                    <a:pt x="50444" y="17836"/>
                    <a:pt x="48655" y="17814"/>
                  </a:cubicBezTo>
                  <a:cubicBezTo>
                    <a:pt x="46865" y="17710"/>
                    <a:pt x="45075" y="17604"/>
                    <a:pt x="43303" y="17424"/>
                  </a:cubicBezTo>
                  <a:cubicBezTo>
                    <a:pt x="41550" y="17245"/>
                    <a:pt x="39797" y="17058"/>
                    <a:pt x="38080" y="16766"/>
                  </a:cubicBezTo>
                  <a:cubicBezTo>
                    <a:pt x="37222" y="16631"/>
                    <a:pt x="36363" y="16518"/>
                    <a:pt x="35523" y="16361"/>
                  </a:cubicBezTo>
                  <a:cubicBezTo>
                    <a:pt x="34683" y="16196"/>
                    <a:pt x="33861" y="16032"/>
                    <a:pt x="33021" y="15869"/>
                  </a:cubicBezTo>
                  <a:cubicBezTo>
                    <a:pt x="31377" y="15544"/>
                    <a:pt x="29770" y="15148"/>
                    <a:pt x="28199" y="14759"/>
                  </a:cubicBezTo>
                  <a:cubicBezTo>
                    <a:pt x="26629" y="14311"/>
                    <a:pt x="25094" y="13948"/>
                    <a:pt x="23634" y="13453"/>
                  </a:cubicBezTo>
                  <a:cubicBezTo>
                    <a:pt x="20693" y="12560"/>
                    <a:pt x="17972" y="11508"/>
                    <a:pt x="15488" y="10505"/>
                  </a:cubicBezTo>
                  <a:cubicBezTo>
                    <a:pt x="13022" y="9455"/>
                    <a:pt x="10794" y="8425"/>
                    <a:pt x="8876" y="7410"/>
                  </a:cubicBezTo>
                  <a:cubicBezTo>
                    <a:pt x="6940" y="6409"/>
                    <a:pt x="5315" y="5439"/>
                    <a:pt x="4000" y="4615"/>
                  </a:cubicBezTo>
                  <a:cubicBezTo>
                    <a:pt x="2666" y="3812"/>
                    <a:pt x="1681" y="3079"/>
                    <a:pt x="1005" y="2603"/>
                  </a:cubicBezTo>
                  <a:cubicBezTo>
                    <a:pt x="329" y="2113"/>
                    <a:pt x="0" y="1825"/>
                    <a:pt x="0" y="1825"/>
                  </a:cubicBezTo>
                  <a:close/>
                </a:path>
              </a:pathLst>
            </a:custGeom>
            <a:solidFill>
              <a:srgbClr val="E8B161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38" name="图形 10">
            <a:extLst>
              <a:ext uri="{FF2B5EF4-FFF2-40B4-BE49-F238E27FC236}">
                <a16:creationId xmlns:a16="http://schemas.microsoft.com/office/drawing/2014/main" id="{3A3AF8A8-4DE1-507C-5057-DF0EDD85EFAB}"/>
              </a:ext>
            </a:extLst>
          </p:cNvPr>
          <p:cNvGrpSpPr/>
          <p:nvPr/>
        </p:nvGrpSpPr>
        <p:grpSpPr>
          <a:xfrm rot="2514607">
            <a:off x="563908" y="4590789"/>
            <a:ext cx="1325546" cy="1542018"/>
            <a:chOff x="1729606" y="1434833"/>
            <a:chExt cx="977337" cy="1136944"/>
          </a:xfrm>
        </p:grpSpPr>
        <p:sp>
          <p:nvSpPr>
            <p:cNvPr id="1939" name="任意多边形: 形状 1938">
              <a:extLst>
                <a:ext uri="{FF2B5EF4-FFF2-40B4-BE49-F238E27FC236}">
                  <a16:creationId xmlns:a16="http://schemas.microsoft.com/office/drawing/2014/main" id="{81427D8E-B70B-00A9-D12E-2B3FDA047F63}"/>
                </a:ext>
              </a:extLst>
            </p:cNvPr>
            <p:cNvSpPr/>
            <p:nvPr/>
          </p:nvSpPr>
          <p:spPr>
            <a:xfrm>
              <a:off x="2343599" y="1434833"/>
              <a:ext cx="142899" cy="164162"/>
            </a:xfrm>
            <a:custGeom>
              <a:avLst/>
              <a:gdLst>
                <a:gd name="connsiteX0" fmla="*/ 32546 w 142899"/>
                <a:gd name="connsiteY0" fmla="*/ 141356 h 164162"/>
                <a:gd name="connsiteX1" fmla="*/ 2289 w 142899"/>
                <a:gd name="connsiteY1" fmla="*/ 34804 h 164162"/>
                <a:gd name="connsiteX2" fmla="*/ 78584 w 142899"/>
                <a:gd name="connsiteY2" fmla="*/ 83 h 164162"/>
                <a:gd name="connsiteX3" fmla="*/ 140411 w 142899"/>
                <a:gd name="connsiteY3" fmla="*/ 83477 h 164162"/>
                <a:gd name="connsiteX4" fmla="*/ 32546 w 142899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9" h="164162">
                  <a:moveTo>
                    <a:pt x="32546" y="141356"/>
                  </a:moveTo>
                  <a:cubicBezTo>
                    <a:pt x="32546" y="141356"/>
                    <a:pt x="-10209" y="53877"/>
                    <a:pt x="2289" y="34804"/>
                  </a:cubicBezTo>
                  <a:cubicBezTo>
                    <a:pt x="14787" y="15730"/>
                    <a:pt x="53535" y="-1343"/>
                    <a:pt x="78584" y="83"/>
                  </a:cubicBezTo>
                  <a:cubicBezTo>
                    <a:pt x="103634" y="1512"/>
                    <a:pt x="123967" y="37436"/>
                    <a:pt x="140411" y="83477"/>
                  </a:cubicBezTo>
                  <a:cubicBezTo>
                    <a:pt x="156858" y="129518"/>
                    <a:pt x="88453" y="201208"/>
                    <a:pt x="32546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0" name="任意多边形: 形状 1939">
              <a:extLst>
                <a:ext uri="{FF2B5EF4-FFF2-40B4-BE49-F238E27FC236}">
                  <a16:creationId xmlns:a16="http://schemas.microsoft.com/office/drawing/2014/main" id="{3122DE78-D6C5-40FB-592D-882F1567B984}"/>
                </a:ext>
              </a:extLst>
            </p:cNvPr>
            <p:cNvSpPr/>
            <p:nvPr/>
          </p:nvSpPr>
          <p:spPr>
            <a:xfrm>
              <a:off x="2081029" y="1434833"/>
              <a:ext cx="142898" cy="164162"/>
            </a:xfrm>
            <a:custGeom>
              <a:avLst/>
              <a:gdLst>
                <a:gd name="connsiteX0" fmla="*/ 110352 w 142898"/>
                <a:gd name="connsiteY0" fmla="*/ 141356 h 164162"/>
                <a:gd name="connsiteX1" fmla="*/ 140610 w 142898"/>
                <a:gd name="connsiteY1" fmla="*/ 34804 h 164162"/>
                <a:gd name="connsiteX2" fmla="*/ 64315 w 142898"/>
                <a:gd name="connsiteY2" fmla="*/ 83 h 164162"/>
                <a:gd name="connsiteX3" fmla="*/ 2487 w 142898"/>
                <a:gd name="connsiteY3" fmla="*/ 83477 h 164162"/>
                <a:gd name="connsiteX4" fmla="*/ 110352 w 142898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8" h="164162">
                  <a:moveTo>
                    <a:pt x="110352" y="141356"/>
                  </a:moveTo>
                  <a:cubicBezTo>
                    <a:pt x="110352" y="141356"/>
                    <a:pt x="153108" y="53877"/>
                    <a:pt x="140610" y="34804"/>
                  </a:cubicBezTo>
                  <a:cubicBezTo>
                    <a:pt x="128112" y="15730"/>
                    <a:pt x="89366" y="-1343"/>
                    <a:pt x="64315" y="83"/>
                  </a:cubicBezTo>
                  <a:cubicBezTo>
                    <a:pt x="39265" y="1512"/>
                    <a:pt x="18932" y="37436"/>
                    <a:pt x="2487" y="83477"/>
                  </a:cubicBezTo>
                  <a:cubicBezTo>
                    <a:pt x="-13957" y="129518"/>
                    <a:pt x="54447" y="201208"/>
                    <a:pt x="110352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1" name="任意多边形: 形状 1940">
              <a:extLst>
                <a:ext uri="{FF2B5EF4-FFF2-40B4-BE49-F238E27FC236}">
                  <a16:creationId xmlns:a16="http://schemas.microsoft.com/office/drawing/2014/main" id="{9AF1F123-BD7B-CC0B-ECFD-7641971E5CB2}"/>
                </a:ext>
              </a:extLst>
            </p:cNvPr>
            <p:cNvSpPr/>
            <p:nvPr/>
          </p:nvSpPr>
          <p:spPr>
            <a:xfrm>
              <a:off x="1729606" y="2312989"/>
              <a:ext cx="392184" cy="250865"/>
            </a:xfrm>
            <a:custGeom>
              <a:avLst/>
              <a:gdLst>
                <a:gd name="connsiteX0" fmla="*/ 339469 w 392184"/>
                <a:gd name="connsiteY0" fmla="*/ 120496 h 250865"/>
                <a:gd name="connsiteX1" fmla="*/ 190732 w 392184"/>
                <a:gd name="connsiteY1" fmla="*/ 186044 h 250865"/>
                <a:gd name="connsiteX2" fmla="*/ 48661 w 392184"/>
                <a:gd name="connsiteY2" fmla="*/ 136056 h 250865"/>
                <a:gd name="connsiteX3" fmla="*/ 24326 w 392184"/>
                <a:gd name="connsiteY3" fmla="*/ 230 h 250865"/>
                <a:gd name="connsiteX4" fmla="*/ 14393 w 392184"/>
                <a:gd name="connsiteY4" fmla="*/ 165698 h 250865"/>
                <a:gd name="connsiteX5" fmla="*/ 161463 w 392184"/>
                <a:gd name="connsiteY5" fmla="*/ 249839 h 250865"/>
                <a:gd name="connsiteX6" fmla="*/ 385240 w 392184"/>
                <a:gd name="connsiteY6" fmla="*/ 190500 h 250865"/>
                <a:gd name="connsiteX7" fmla="*/ 339469 w 392184"/>
                <a:gd name="connsiteY7" fmla="*/ 120496 h 2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184" h="250865">
                  <a:moveTo>
                    <a:pt x="339469" y="120496"/>
                  </a:moveTo>
                  <a:cubicBezTo>
                    <a:pt x="307477" y="159069"/>
                    <a:pt x="247954" y="183414"/>
                    <a:pt x="190732" y="186044"/>
                  </a:cubicBezTo>
                  <a:cubicBezTo>
                    <a:pt x="127337" y="188948"/>
                    <a:pt x="72340" y="171579"/>
                    <a:pt x="48661" y="136056"/>
                  </a:cubicBezTo>
                  <a:cubicBezTo>
                    <a:pt x="13425" y="83201"/>
                    <a:pt x="31469" y="6494"/>
                    <a:pt x="24326" y="230"/>
                  </a:cubicBezTo>
                  <a:cubicBezTo>
                    <a:pt x="17392" y="-5852"/>
                    <a:pt x="-20126" y="110469"/>
                    <a:pt x="14393" y="165698"/>
                  </a:cubicBezTo>
                  <a:cubicBezTo>
                    <a:pt x="43991" y="213056"/>
                    <a:pt x="91155" y="244159"/>
                    <a:pt x="161463" y="249839"/>
                  </a:cubicBezTo>
                  <a:cubicBezTo>
                    <a:pt x="288077" y="260066"/>
                    <a:pt x="358317" y="190500"/>
                    <a:pt x="385240" y="190500"/>
                  </a:cubicBezTo>
                  <a:cubicBezTo>
                    <a:pt x="412162" y="190500"/>
                    <a:pt x="353065" y="104095"/>
                    <a:pt x="339469" y="120496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2" name="任意多边形: 形状 1941">
              <a:extLst>
                <a:ext uri="{FF2B5EF4-FFF2-40B4-BE49-F238E27FC236}">
                  <a16:creationId xmlns:a16="http://schemas.microsoft.com/office/drawing/2014/main" id="{A924E7DB-82F4-8702-0F8A-8F31E5E7D5EF}"/>
                </a:ext>
              </a:extLst>
            </p:cNvPr>
            <p:cNvSpPr/>
            <p:nvPr/>
          </p:nvSpPr>
          <p:spPr>
            <a:xfrm>
              <a:off x="2001577" y="1933880"/>
              <a:ext cx="552944" cy="629969"/>
            </a:xfrm>
            <a:custGeom>
              <a:avLst/>
              <a:gdLst>
                <a:gd name="connsiteX0" fmla="*/ 431359 w 552944"/>
                <a:gd name="connsiteY0" fmla="*/ 88472 h 629969"/>
                <a:gd name="connsiteX1" fmla="*/ 509462 w 552944"/>
                <a:gd name="connsiteY1" fmla="*/ 342227 h 629969"/>
                <a:gd name="connsiteX2" fmla="*/ 531166 w 552944"/>
                <a:gd name="connsiteY2" fmla="*/ 541739 h 629969"/>
                <a:gd name="connsiteX3" fmla="*/ 398008 w 552944"/>
                <a:gd name="connsiteY3" fmla="*/ 628984 h 629969"/>
                <a:gd name="connsiteX4" fmla="*/ 182095 w 552944"/>
                <a:gd name="connsiteY4" fmla="*/ 629879 h 629969"/>
                <a:gd name="connsiteX5" fmla="*/ 8663 w 552944"/>
                <a:gd name="connsiteY5" fmla="*/ 530890 h 629969"/>
                <a:gd name="connsiteX6" fmla="*/ 37872 w 552944"/>
                <a:gd name="connsiteY6" fmla="*/ 347395 h 629969"/>
                <a:gd name="connsiteX7" fmla="*/ 162122 w 552944"/>
                <a:gd name="connsiteY7" fmla="*/ 75906 h 629969"/>
                <a:gd name="connsiteX8" fmla="*/ 431359 w 552944"/>
                <a:gd name="connsiteY8" fmla="*/ 88472 h 62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944" h="629969">
                  <a:moveTo>
                    <a:pt x="431359" y="88472"/>
                  </a:moveTo>
                  <a:cubicBezTo>
                    <a:pt x="442929" y="101493"/>
                    <a:pt x="457280" y="283984"/>
                    <a:pt x="509462" y="342227"/>
                  </a:cubicBezTo>
                  <a:cubicBezTo>
                    <a:pt x="568006" y="407574"/>
                    <a:pt x="559153" y="487295"/>
                    <a:pt x="531166" y="541739"/>
                  </a:cubicBezTo>
                  <a:cubicBezTo>
                    <a:pt x="494662" y="612784"/>
                    <a:pt x="442673" y="630811"/>
                    <a:pt x="398008" y="628984"/>
                  </a:cubicBezTo>
                  <a:cubicBezTo>
                    <a:pt x="332565" y="626281"/>
                    <a:pt x="260544" y="628308"/>
                    <a:pt x="182095" y="629879"/>
                  </a:cubicBezTo>
                  <a:cubicBezTo>
                    <a:pt x="62011" y="632308"/>
                    <a:pt x="30180" y="585206"/>
                    <a:pt x="8663" y="530890"/>
                  </a:cubicBezTo>
                  <a:cubicBezTo>
                    <a:pt x="-7104" y="491094"/>
                    <a:pt x="-3564" y="388068"/>
                    <a:pt x="37872" y="347395"/>
                  </a:cubicBezTo>
                  <a:cubicBezTo>
                    <a:pt x="104955" y="281537"/>
                    <a:pt x="121372" y="121456"/>
                    <a:pt x="162122" y="75906"/>
                  </a:cubicBezTo>
                  <a:cubicBezTo>
                    <a:pt x="200676" y="32822"/>
                    <a:pt x="283856" y="-77362"/>
                    <a:pt x="431359" y="88472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3" name="任意多边形: 形状 1942">
              <a:extLst>
                <a:ext uri="{FF2B5EF4-FFF2-40B4-BE49-F238E27FC236}">
                  <a16:creationId xmlns:a16="http://schemas.microsoft.com/office/drawing/2014/main" id="{A939CC08-239B-8F0F-DBEA-25C1ED8ABAA7}"/>
                </a:ext>
              </a:extLst>
            </p:cNvPr>
            <p:cNvSpPr/>
            <p:nvPr/>
          </p:nvSpPr>
          <p:spPr>
            <a:xfrm>
              <a:off x="2061569" y="2166432"/>
              <a:ext cx="465248" cy="397417"/>
            </a:xfrm>
            <a:custGeom>
              <a:avLst/>
              <a:gdLst>
                <a:gd name="connsiteX0" fmla="*/ 261291 w 465248"/>
                <a:gd name="connsiteY0" fmla="*/ 8640 h 397417"/>
                <a:gd name="connsiteX1" fmla="*/ 130435 w 465248"/>
                <a:gd name="connsiteY1" fmla="*/ 29990 h 397417"/>
                <a:gd name="connsiteX2" fmla="*/ 30378 w 465248"/>
                <a:gd name="connsiteY2" fmla="*/ 246268 h 397417"/>
                <a:gd name="connsiteX3" fmla="*/ 5320 w 465248"/>
                <a:gd name="connsiteY3" fmla="*/ 373657 h 397417"/>
                <a:gd name="connsiteX4" fmla="*/ 122105 w 465248"/>
                <a:gd name="connsiteY4" fmla="*/ 397327 h 397417"/>
                <a:gd name="connsiteX5" fmla="*/ 338018 w 465248"/>
                <a:gd name="connsiteY5" fmla="*/ 396432 h 397417"/>
                <a:gd name="connsiteX6" fmla="*/ 465248 w 465248"/>
                <a:gd name="connsiteY6" fmla="*/ 319999 h 397417"/>
                <a:gd name="connsiteX7" fmla="*/ 444798 w 465248"/>
                <a:gd name="connsiteY7" fmla="*/ 272696 h 397417"/>
                <a:gd name="connsiteX8" fmla="*/ 261291 w 465248"/>
                <a:gd name="connsiteY8" fmla="*/ 8640 h 39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248" h="397417">
                  <a:moveTo>
                    <a:pt x="261291" y="8640"/>
                  </a:moveTo>
                  <a:cubicBezTo>
                    <a:pt x="261291" y="8640"/>
                    <a:pt x="216192" y="-21185"/>
                    <a:pt x="130435" y="29990"/>
                  </a:cubicBezTo>
                  <a:cubicBezTo>
                    <a:pt x="44676" y="81165"/>
                    <a:pt x="74769" y="172228"/>
                    <a:pt x="30378" y="246268"/>
                  </a:cubicBezTo>
                  <a:cubicBezTo>
                    <a:pt x="1605" y="294265"/>
                    <a:pt x="-6683" y="340509"/>
                    <a:pt x="5320" y="373657"/>
                  </a:cubicBezTo>
                  <a:cubicBezTo>
                    <a:pt x="30776" y="389200"/>
                    <a:pt x="67217" y="398441"/>
                    <a:pt x="122105" y="397327"/>
                  </a:cubicBezTo>
                  <a:cubicBezTo>
                    <a:pt x="200555" y="395756"/>
                    <a:pt x="272576" y="393729"/>
                    <a:pt x="338018" y="396432"/>
                  </a:cubicBezTo>
                  <a:cubicBezTo>
                    <a:pt x="380322" y="398167"/>
                    <a:pt x="429185" y="382040"/>
                    <a:pt x="465248" y="319999"/>
                  </a:cubicBezTo>
                  <a:cubicBezTo>
                    <a:pt x="464667" y="303525"/>
                    <a:pt x="458452" y="287398"/>
                    <a:pt x="444798" y="272696"/>
                  </a:cubicBezTo>
                  <a:cubicBezTo>
                    <a:pt x="381292" y="204317"/>
                    <a:pt x="364424" y="1791"/>
                    <a:pt x="261291" y="864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4" name="任意多边形: 形状 1943">
              <a:extLst>
                <a:ext uri="{FF2B5EF4-FFF2-40B4-BE49-F238E27FC236}">
                  <a16:creationId xmlns:a16="http://schemas.microsoft.com/office/drawing/2014/main" id="{3D1217DC-3557-C13F-BB06-69B25941405B}"/>
                </a:ext>
              </a:extLst>
            </p:cNvPr>
            <p:cNvSpPr/>
            <p:nvPr/>
          </p:nvSpPr>
          <p:spPr>
            <a:xfrm>
              <a:off x="2110930" y="1969131"/>
              <a:ext cx="337391" cy="170363"/>
            </a:xfrm>
            <a:custGeom>
              <a:avLst/>
              <a:gdLst>
                <a:gd name="connsiteX0" fmla="*/ 215117 w 337391"/>
                <a:gd name="connsiteY0" fmla="*/ 138494 h 170363"/>
                <a:gd name="connsiteX1" fmla="*/ 337392 w 337391"/>
                <a:gd name="connsiteY1" fmla="*/ 120394 h 170363"/>
                <a:gd name="connsiteX2" fmla="*/ 322006 w 337391"/>
                <a:gd name="connsiteY2" fmla="*/ 53239 h 170363"/>
                <a:gd name="connsiteX3" fmla="*/ 266722 w 337391"/>
                <a:gd name="connsiteY3" fmla="*/ 1078 h 170363"/>
                <a:gd name="connsiteX4" fmla="*/ 81492 w 337391"/>
                <a:gd name="connsiteY4" fmla="*/ 9424 h 170363"/>
                <a:gd name="connsiteX5" fmla="*/ 52767 w 337391"/>
                <a:gd name="connsiteY5" fmla="*/ 40674 h 170363"/>
                <a:gd name="connsiteX6" fmla="*/ 0 w 337391"/>
                <a:gd name="connsiteY6" fmla="*/ 170364 h 170363"/>
                <a:gd name="connsiteX7" fmla="*/ 215117 w 337391"/>
                <a:gd name="connsiteY7" fmla="*/ 138494 h 17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91" h="170363">
                  <a:moveTo>
                    <a:pt x="215117" y="138494"/>
                  </a:moveTo>
                  <a:cubicBezTo>
                    <a:pt x="273505" y="139370"/>
                    <a:pt x="312296" y="130513"/>
                    <a:pt x="337392" y="120394"/>
                  </a:cubicBezTo>
                  <a:cubicBezTo>
                    <a:pt x="330778" y="85036"/>
                    <a:pt x="326207" y="57951"/>
                    <a:pt x="322006" y="53239"/>
                  </a:cubicBezTo>
                  <a:cubicBezTo>
                    <a:pt x="302459" y="31250"/>
                    <a:pt x="284056" y="14173"/>
                    <a:pt x="266722" y="1078"/>
                  </a:cubicBezTo>
                  <a:cubicBezTo>
                    <a:pt x="215022" y="-2100"/>
                    <a:pt x="142676" y="2064"/>
                    <a:pt x="81492" y="9424"/>
                  </a:cubicBezTo>
                  <a:cubicBezTo>
                    <a:pt x="70021" y="20693"/>
                    <a:pt x="60496" y="32035"/>
                    <a:pt x="52767" y="40674"/>
                  </a:cubicBezTo>
                  <a:cubicBezTo>
                    <a:pt x="32193" y="63649"/>
                    <a:pt x="17820" y="115847"/>
                    <a:pt x="0" y="170364"/>
                  </a:cubicBezTo>
                  <a:cubicBezTo>
                    <a:pt x="64432" y="153306"/>
                    <a:pt x="142961" y="137416"/>
                    <a:pt x="215117" y="138494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5" name="任意多边形: 形状 1944">
              <a:extLst>
                <a:ext uri="{FF2B5EF4-FFF2-40B4-BE49-F238E27FC236}">
                  <a16:creationId xmlns:a16="http://schemas.microsoft.com/office/drawing/2014/main" id="{3CD2AE4A-540B-CE0E-C271-C8698B11355E}"/>
                </a:ext>
              </a:extLst>
            </p:cNvPr>
            <p:cNvSpPr/>
            <p:nvPr/>
          </p:nvSpPr>
          <p:spPr>
            <a:xfrm>
              <a:off x="2297465" y="1969314"/>
              <a:ext cx="155621" cy="598408"/>
            </a:xfrm>
            <a:custGeom>
              <a:avLst/>
              <a:gdLst>
                <a:gd name="connsiteX0" fmla="*/ 93465 w 155621"/>
                <a:gd name="connsiteY0" fmla="*/ 598409 h 598408"/>
                <a:gd name="connsiteX1" fmla="*/ 103334 w 155621"/>
                <a:gd name="connsiteY1" fmla="*/ 552676 h 598408"/>
                <a:gd name="connsiteX2" fmla="*/ 132933 w 155621"/>
                <a:gd name="connsiteY2" fmla="*/ 533938 h 598408"/>
                <a:gd name="connsiteX3" fmla="*/ 135891 w 155621"/>
                <a:gd name="connsiteY3" fmla="*/ 492498 h 598408"/>
                <a:gd name="connsiteX4" fmla="*/ 142797 w 155621"/>
                <a:gd name="connsiteY4" fmla="*/ 421470 h 598408"/>
                <a:gd name="connsiteX5" fmla="*/ 155621 w 155621"/>
                <a:gd name="connsiteY5" fmla="*/ 276439 h 598408"/>
                <a:gd name="connsiteX6" fmla="*/ 136876 w 155621"/>
                <a:gd name="connsiteY6" fmla="*/ 88980 h 598408"/>
                <a:gd name="connsiteX7" fmla="*/ 78335 w 155621"/>
                <a:gd name="connsiteY7" fmla="*/ 0 h 598408"/>
                <a:gd name="connsiteX8" fmla="*/ 26377 w 155621"/>
                <a:gd name="connsiteY8" fmla="*/ 161998 h 598408"/>
                <a:gd name="connsiteX9" fmla="*/ 6628 w 155621"/>
                <a:gd name="connsiteY9" fmla="*/ 271909 h 598408"/>
                <a:gd name="connsiteX10" fmla="*/ 4442 w 155621"/>
                <a:gd name="connsiteY10" fmla="*/ 316673 h 598408"/>
                <a:gd name="connsiteX11" fmla="*/ 20993 w 155621"/>
                <a:gd name="connsiteY11" fmla="*/ 571671 h 598408"/>
                <a:gd name="connsiteX12" fmla="*/ 93465 w 155621"/>
                <a:gd name="connsiteY12" fmla="*/ 598409 h 59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21" h="598408">
                  <a:moveTo>
                    <a:pt x="93465" y="598409"/>
                  </a:moveTo>
                  <a:cubicBezTo>
                    <a:pt x="115920" y="598409"/>
                    <a:pt x="96124" y="569460"/>
                    <a:pt x="103334" y="552676"/>
                  </a:cubicBezTo>
                  <a:cubicBezTo>
                    <a:pt x="110382" y="536276"/>
                    <a:pt x="134971" y="549663"/>
                    <a:pt x="132933" y="533938"/>
                  </a:cubicBezTo>
                  <a:cubicBezTo>
                    <a:pt x="131389" y="522030"/>
                    <a:pt x="134200" y="510067"/>
                    <a:pt x="135891" y="492498"/>
                  </a:cubicBezTo>
                  <a:cubicBezTo>
                    <a:pt x="137708" y="473649"/>
                    <a:pt x="139409" y="446857"/>
                    <a:pt x="142797" y="421470"/>
                  </a:cubicBezTo>
                  <a:cubicBezTo>
                    <a:pt x="149474" y="371428"/>
                    <a:pt x="155621" y="315851"/>
                    <a:pt x="155621" y="276439"/>
                  </a:cubicBezTo>
                  <a:cubicBezTo>
                    <a:pt x="155621" y="205265"/>
                    <a:pt x="155640" y="142347"/>
                    <a:pt x="136876" y="88980"/>
                  </a:cubicBezTo>
                  <a:cubicBezTo>
                    <a:pt x="117951" y="35176"/>
                    <a:pt x="103844" y="0"/>
                    <a:pt x="78335" y="0"/>
                  </a:cubicBezTo>
                  <a:cubicBezTo>
                    <a:pt x="37472" y="0"/>
                    <a:pt x="34000" y="83026"/>
                    <a:pt x="26377" y="161998"/>
                  </a:cubicBezTo>
                  <a:cubicBezTo>
                    <a:pt x="22361" y="203585"/>
                    <a:pt x="6628" y="236879"/>
                    <a:pt x="6628" y="271909"/>
                  </a:cubicBezTo>
                  <a:cubicBezTo>
                    <a:pt x="6628" y="281753"/>
                    <a:pt x="5662" y="297149"/>
                    <a:pt x="4442" y="316673"/>
                  </a:cubicBezTo>
                  <a:cubicBezTo>
                    <a:pt x="-111" y="389326"/>
                    <a:pt x="-7732" y="510962"/>
                    <a:pt x="20993" y="571671"/>
                  </a:cubicBezTo>
                  <a:cubicBezTo>
                    <a:pt x="31710" y="594317"/>
                    <a:pt x="66670" y="598409"/>
                    <a:pt x="93465" y="598409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6" name="任意多边形: 形状 1945">
              <a:extLst>
                <a:ext uri="{FF2B5EF4-FFF2-40B4-BE49-F238E27FC236}">
                  <a16:creationId xmlns:a16="http://schemas.microsoft.com/office/drawing/2014/main" id="{BEA768BE-4049-8685-1544-7AFC86344D27}"/>
                </a:ext>
              </a:extLst>
            </p:cNvPr>
            <p:cNvSpPr/>
            <p:nvPr/>
          </p:nvSpPr>
          <p:spPr>
            <a:xfrm>
              <a:off x="2301419" y="1973259"/>
              <a:ext cx="168437" cy="594467"/>
            </a:xfrm>
            <a:custGeom>
              <a:avLst/>
              <a:gdLst>
                <a:gd name="connsiteX0" fmla="*/ 6623 w 168437"/>
                <a:gd name="connsiteY0" fmla="*/ 267964 h 594467"/>
                <a:gd name="connsiteX1" fmla="*/ 20608 w 168437"/>
                <a:gd name="connsiteY1" fmla="*/ 566045 h 594467"/>
                <a:gd name="connsiteX2" fmla="*/ 144459 w 168437"/>
                <a:gd name="connsiteY2" fmla="*/ 574118 h 594467"/>
                <a:gd name="connsiteX3" fmla="*/ 145803 w 168437"/>
                <a:gd name="connsiteY3" fmla="*/ 486617 h 594467"/>
                <a:gd name="connsiteX4" fmla="*/ 168438 w 168437"/>
                <a:gd name="connsiteY4" fmla="*/ 272621 h 594467"/>
                <a:gd name="connsiteX5" fmla="*/ 74383 w 168437"/>
                <a:gd name="connsiteY5" fmla="*/ 0 h 594467"/>
                <a:gd name="connsiteX6" fmla="*/ 6623 w 168437"/>
                <a:gd name="connsiteY6" fmla="*/ 267964 h 59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7" h="594467">
                  <a:moveTo>
                    <a:pt x="6623" y="267964"/>
                  </a:moveTo>
                  <a:cubicBezTo>
                    <a:pt x="6623" y="314938"/>
                    <a:pt x="-15293" y="490160"/>
                    <a:pt x="20608" y="566045"/>
                  </a:cubicBezTo>
                  <a:cubicBezTo>
                    <a:pt x="37789" y="602353"/>
                    <a:pt x="132235" y="602572"/>
                    <a:pt x="144459" y="574118"/>
                  </a:cubicBezTo>
                  <a:cubicBezTo>
                    <a:pt x="156237" y="546704"/>
                    <a:pt x="141842" y="527746"/>
                    <a:pt x="145803" y="486617"/>
                  </a:cubicBezTo>
                  <a:cubicBezTo>
                    <a:pt x="151191" y="430730"/>
                    <a:pt x="168438" y="331832"/>
                    <a:pt x="168438" y="272621"/>
                  </a:cubicBezTo>
                  <a:cubicBezTo>
                    <a:pt x="168438" y="124631"/>
                    <a:pt x="122797" y="0"/>
                    <a:pt x="74383" y="0"/>
                  </a:cubicBezTo>
                  <a:cubicBezTo>
                    <a:pt x="25970" y="0"/>
                    <a:pt x="6623" y="119974"/>
                    <a:pt x="6623" y="2679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7" name="任意多边形: 形状 1946">
              <a:extLst>
                <a:ext uri="{FF2B5EF4-FFF2-40B4-BE49-F238E27FC236}">
                  <a16:creationId xmlns:a16="http://schemas.microsoft.com/office/drawing/2014/main" id="{B0747398-CD5A-E875-78E0-05B14711F220}"/>
                </a:ext>
              </a:extLst>
            </p:cNvPr>
            <p:cNvSpPr/>
            <p:nvPr/>
          </p:nvSpPr>
          <p:spPr>
            <a:xfrm>
              <a:off x="2102230" y="1969204"/>
              <a:ext cx="179543" cy="602572"/>
            </a:xfrm>
            <a:custGeom>
              <a:avLst/>
              <a:gdLst>
                <a:gd name="connsiteX0" fmla="*/ 86467 w 179543"/>
                <a:gd name="connsiteY0" fmla="*/ 602573 h 602572"/>
                <a:gd name="connsiteX1" fmla="*/ 161222 w 179543"/>
                <a:gd name="connsiteY1" fmla="*/ 570429 h 602572"/>
                <a:gd name="connsiteX2" fmla="*/ 172724 w 179543"/>
                <a:gd name="connsiteY2" fmla="*/ 315158 h 602572"/>
                <a:gd name="connsiteX3" fmla="*/ 161680 w 179543"/>
                <a:gd name="connsiteY3" fmla="*/ 209210 h 602572"/>
                <a:gd name="connsiteX4" fmla="*/ 93232 w 179543"/>
                <a:gd name="connsiteY4" fmla="*/ 0 h 602572"/>
                <a:gd name="connsiteX5" fmla="*/ 92574 w 179543"/>
                <a:gd name="connsiteY5" fmla="*/ 0 h 602572"/>
                <a:gd name="connsiteX6" fmla="*/ 37465 w 179543"/>
                <a:gd name="connsiteY6" fmla="*/ 98313 h 602572"/>
                <a:gd name="connsiteX7" fmla="*/ 67 w 179543"/>
                <a:gd name="connsiteY7" fmla="*/ 278466 h 602572"/>
                <a:gd name="connsiteX8" fmla="*/ 17200 w 179543"/>
                <a:gd name="connsiteY8" fmla="*/ 424283 h 602572"/>
                <a:gd name="connsiteX9" fmla="*/ 26956 w 179543"/>
                <a:gd name="connsiteY9" fmla="*/ 492333 h 602572"/>
                <a:gd name="connsiteX10" fmla="*/ 26209 w 179543"/>
                <a:gd name="connsiteY10" fmla="*/ 535308 h 602572"/>
                <a:gd name="connsiteX11" fmla="*/ 30363 w 179543"/>
                <a:gd name="connsiteY11" fmla="*/ 580967 h 602572"/>
                <a:gd name="connsiteX12" fmla="*/ 86467 w 179543"/>
                <a:gd name="connsiteY12" fmla="*/ 602573 h 60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3" h="602572">
                  <a:moveTo>
                    <a:pt x="86467" y="602573"/>
                  </a:moveTo>
                  <a:cubicBezTo>
                    <a:pt x="116492" y="602573"/>
                    <a:pt x="151252" y="592637"/>
                    <a:pt x="161222" y="570429"/>
                  </a:cubicBezTo>
                  <a:cubicBezTo>
                    <a:pt x="188738" y="509172"/>
                    <a:pt x="178713" y="387719"/>
                    <a:pt x="172724" y="315158"/>
                  </a:cubicBezTo>
                  <a:cubicBezTo>
                    <a:pt x="171115" y="295670"/>
                    <a:pt x="162980" y="218963"/>
                    <a:pt x="161680" y="209210"/>
                  </a:cubicBezTo>
                  <a:cubicBezTo>
                    <a:pt x="149102" y="114751"/>
                    <a:pt x="155063" y="0"/>
                    <a:pt x="93232" y="0"/>
                  </a:cubicBezTo>
                  <a:lnTo>
                    <a:pt x="92574" y="0"/>
                  </a:lnTo>
                  <a:cubicBezTo>
                    <a:pt x="67069" y="511"/>
                    <a:pt x="55320" y="44125"/>
                    <a:pt x="37465" y="98313"/>
                  </a:cubicBezTo>
                  <a:cubicBezTo>
                    <a:pt x="19762" y="152027"/>
                    <a:pt x="-1341" y="207292"/>
                    <a:pt x="67" y="278466"/>
                  </a:cubicBezTo>
                  <a:cubicBezTo>
                    <a:pt x="847" y="317861"/>
                    <a:pt x="9535" y="374405"/>
                    <a:pt x="17200" y="424283"/>
                  </a:cubicBezTo>
                  <a:cubicBezTo>
                    <a:pt x="21090" y="449596"/>
                    <a:pt x="24765" y="473522"/>
                    <a:pt x="26956" y="492333"/>
                  </a:cubicBezTo>
                  <a:cubicBezTo>
                    <a:pt x="28996" y="509866"/>
                    <a:pt x="27515" y="523382"/>
                    <a:pt x="26209" y="535308"/>
                  </a:cubicBezTo>
                  <a:cubicBezTo>
                    <a:pt x="24484" y="551087"/>
                    <a:pt x="22990" y="564712"/>
                    <a:pt x="30363" y="580967"/>
                  </a:cubicBezTo>
                  <a:cubicBezTo>
                    <a:pt x="37579" y="596893"/>
                    <a:pt x="64077" y="602573"/>
                    <a:pt x="86467" y="602573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8" name="任意多边形: 形状 1947">
              <a:extLst>
                <a:ext uri="{FF2B5EF4-FFF2-40B4-BE49-F238E27FC236}">
                  <a16:creationId xmlns:a16="http://schemas.microsoft.com/office/drawing/2014/main" id="{2ACA7D89-1FD1-17CD-181D-4D3FF496286A}"/>
                </a:ext>
              </a:extLst>
            </p:cNvPr>
            <p:cNvSpPr/>
            <p:nvPr/>
          </p:nvSpPr>
          <p:spPr>
            <a:xfrm>
              <a:off x="2314665" y="1973259"/>
              <a:ext cx="136624" cy="134425"/>
            </a:xfrm>
            <a:custGeom>
              <a:avLst/>
              <a:gdLst>
                <a:gd name="connsiteX0" fmla="*/ 61139 w 136624"/>
                <a:gd name="connsiteY0" fmla="*/ 0 h 134425"/>
                <a:gd name="connsiteX1" fmla="*/ 0 w 136624"/>
                <a:gd name="connsiteY1" fmla="*/ 134347 h 134425"/>
                <a:gd name="connsiteX2" fmla="*/ 11382 w 136624"/>
                <a:gd name="connsiteY2" fmla="*/ 134366 h 134425"/>
                <a:gd name="connsiteX3" fmla="*/ 136625 w 136624"/>
                <a:gd name="connsiteY3" fmla="*/ 115043 h 134425"/>
                <a:gd name="connsiteX4" fmla="*/ 61139 w 136624"/>
                <a:gd name="connsiteY4" fmla="*/ 0 h 13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24" h="134425">
                  <a:moveTo>
                    <a:pt x="61139" y="0"/>
                  </a:moveTo>
                  <a:cubicBezTo>
                    <a:pt x="28643" y="0"/>
                    <a:pt x="9243" y="54042"/>
                    <a:pt x="0" y="134347"/>
                  </a:cubicBezTo>
                  <a:cubicBezTo>
                    <a:pt x="3810" y="134311"/>
                    <a:pt x="7605" y="134311"/>
                    <a:pt x="11382" y="134366"/>
                  </a:cubicBezTo>
                  <a:cubicBezTo>
                    <a:pt x="72121" y="135279"/>
                    <a:pt x="111657" y="125654"/>
                    <a:pt x="136625" y="115043"/>
                  </a:cubicBezTo>
                  <a:cubicBezTo>
                    <a:pt x="118865" y="45897"/>
                    <a:pt x="90513" y="0"/>
                    <a:pt x="61139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9" name="任意多边形: 形状 1948">
              <a:extLst>
                <a:ext uri="{FF2B5EF4-FFF2-40B4-BE49-F238E27FC236}">
                  <a16:creationId xmlns:a16="http://schemas.microsoft.com/office/drawing/2014/main" id="{35B334B0-3660-EC0E-D662-39619C4B1A77}"/>
                </a:ext>
              </a:extLst>
            </p:cNvPr>
            <p:cNvSpPr/>
            <p:nvPr/>
          </p:nvSpPr>
          <p:spPr>
            <a:xfrm>
              <a:off x="2106103" y="1973162"/>
              <a:ext cx="171719" cy="594667"/>
            </a:xfrm>
            <a:custGeom>
              <a:avLst/>
              <a:gdLst>
                <a:gd name="connsiteX0" fmla="*/ 161831 w 171719"/>
                <a:gd name="connsiteY0" fmla="*/ 266564 h 594667"/>
                <a:gd name="connsiteX1" fmla="*/ 153749 w 171719"/>
                <a:gd name="connsiteY1" fmla="*/ 564864 h 594667"/>
                <a:gd name="connsiteX2" fmla="*/ 30082 w 171719"/>
                <a:gd name="connsiteY2" fmla="*/ 575384 h 594667"/>
                <a:gd name="connsiteX3" fmla="*/ 27003 w 171719"/>
                <a:gd name="connsiteY3" fmla="*/ 487938 h 594667"/>
                <a:gd name="connsiteX4" fmla="*/ 141 w 171719"/>
                <a:gd name="connsiteY4" fmla="*/ 274435 h 594667"/>
                <a:gd name="connsiteX5" fmla="*/ 88780 w 171719"/>
                <a:gd name="connsiteY5" fmla="*/ 6 h 594667"/>
                <a:gd name="connsiteX6" fmla="*/ 161831 w 171719"/>
                <a:gd name="connsiteY6" fmla="*/ 266564 h 59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19" h="594667">
                  <a:moveTo>
                    <a:pt x="161831" y="266564"/>
                  </a:moveTo>
                  <a:cubicBezTo>
                    <a:pt x="162761" y="313538"/>
                    <a:pt x="188142" y="488284"/>
                    <a:pt x="153749" y="564864"/>
                  </a:cubicBezTo>
                  <a:cubicBezTo>
                    <a:pt x="137294" y="601501"/>
                    <a:pt x="42865" y="603583"/>
                    <a:pt x="30082" y="575384"/>
                  </a:cubicBezTo>
                  <a:cubicBezTo>
                    <a:pt x="17765" y="548208"/>
                    <a:pt x="31781" y="528958"/>
                    <a:pt x="27003" y="487938"/>
                  </a:cubicBezTo>
                  <a:cubicBezTo>
                    <a:pt x="20514" y="432160"/>
                    <a:pt x="1314" y="333628"/>
                    <a:pt x="141" y="274435"/>
                  </a:cubicBezTo>
                  <a:cubicBezTo>
                    <a:pt x="-2789" y="126463"/>
                    <a:pt x="40376" y="956"/>
                    <a:pt x="88780" y="6"/>
                  </a:cubicBezTo>
                  <a:cubicBezTo>
                    <a:pt x="137186" y="-962"/>
                    <a:pt x="158901" y="118610"/>
                    <a:pt x="161831" y="2665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0" name="任意多边形: 形状 1949">
              <a:extLst>
                <a:ext uri="{FF2B5EF4-FFF2-40B4-BE49-F238E27FC236}">
                  <a16:creationId xmlns:a16="http://schemas.microsoft.com/office/drawing/2014/main" id="{9F4D4999-3113-9D0B-BA83-712E71CEA2DB}"/>
                </a:ext>
              </a:extLst>
            </p:cNvPr>
            <p:cNvSpPr/>
            <p:nvPr/>
          </p:nvSpPr>
          <p:spPr>
            <a:xfrm>
              <a:off x="2112521" y="1976656"/>
              <a:ext cx="146757" cy="162418"/>
            </a:xfrm>
            <a:custGeom>
              <a:avLst/>
              <a:gdLst>
                <a:gd name="connsiteX0" fmla="*/ 96564 w 146757"/>
                <a:gd name="connsiteY0" fmla="*/ 0 h 162418"/>
                <a:gd name="connsiteX1" fmla="*/ 62155 w 146757"/>
                <a:gd name="connsiteY1" fmla="*/ 4182 h 162418"/>
                <a:gd name="connsiteX2" fmla="*/ 0 w 146757"/>
                <a:gd name="connsiteY2" fmla="*/ 162419 h 162418"/>
                <a:gd name="connsiteX3" fmla="*/ 146758 w 146757"/>
                <a:gd name="connsiteY3" fmla="*/ 134238 h 162418"/>
                <a:gd name="connsiteX4" fmla="*/ 96564 w 146757"/>
                <a:gd name="connsiteY4" fmla="*/ 0 h 16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757" h="162418">
                  <a:moveTo>
                    <a:pt x="96564" y="0"/>
                  </a:moveTo>
                  <a:cubicBezTo>
                    <a:pt x="84731" y="1278"/>
                    <a:pt x="73188" y="2685"/>
                    <a:pt x="62155" y="4182"/>
                  </a:cubicBezTo>
                  <a:cubicBezTo>
                    <a:pt x="34538" y="24729"/>
                    <a:pt x="10892" y="84798"/>
                    <a:pt x="0" y="162419"/>
                  </a:cubicBezTo>
                  <a:cubicBezTo>
                    <a:pt x="44540" y="150693"/>
                    <a:pt x="95687" y="139571"/>
                    <a:pt x="146758" y="134238"/>
                  </a:cubicBezTo>
                  <a:cubicBezTo>
                    <a:pt x="137710" y="64124"/>
                    <a:pt x="121493" y="13387"/>
                    <a:pt x="96564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1" name="任意多边形: 形状 1950">
              <a:extLst>
                <a:ext uri="{FF2B5EF4-FFF2-40B4-BE49-F238E27FC236}">
                  <a16:creationId xmlns:a16="http://schemas.microsoft.com/office/drawing/2014/main" id="{B6C38495-3BCC-31B5-C120-325727A63B43}"/>
                </a:ext>
              </a:extLst>
            </p:cNvPr>
            <p:cNvSpPr/>
            <p:nvPr/>
          </p:nvSpPr>
          <p:spPr>
            <a:xfrm>
              <a:off x="2010241" y="1469127"/>
              <a:ext cx="554020" cy="616927"/>
            </a:xfrm>
            <a:custGeom>
              <a:avLst/>
              <a:gdLst>
                <a:gd name="connsiteX0" fmla="*/ 0 w 554020"/>
                <a:gd name="connsiteY0" fmla="*/ 379080 h 616927"/>
                <a:gd name="connsiteX1" fmla="*/ 268960 w 554020"/>
                <a:gd name="connsiteY1" fmla="*/ 616928 h 616927"/>
                <a:gd name="connsiteX2" fmla="*/ 554021 w 554020"/>
                <a:gd name="connsiteY2" fmla="*/ 379080 h 616927"/>
                <a:gd name="connsiteX3" fmla="*/ 360647 w 554020"/>
                <a:gd name="connsiteY3" fmla="*/ 17904 h 616927"/>
                <a:gd name="connsiteX4" fmla="*/ 186254 w 554020"/>
                <a:gd name="connsiteY4" fmla="*/ 17866 h 616927"/>
                <a:gd name="connsiteX5" fmla="*/ 0 w 554020"/>
                <a:gd name="connsiteY5" fmla="*/ 379080 h 6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020" h="616927">
                  <a:moveTo>
                    <a:pt x="0" y="379080"/>
                  </a:moveTo>
                  <a:cubicBezTo>
                    <a:pt x="0" y="540440"/>
                    <a:pt x="193693" y="616928"/>
                    <a:pt x="268960" y="616928"/>
                  </a:cubicBezTo>
                  <a:cubicBezTo>
                    <a:pt x="360647" y="616928"/>
                    <a:pt x="554021" y="540440"/>
                    <a:pt x="554021" y="379080"/>
                  </a:cubicBezTo>
                  <a:cubicBezTo>
                    <a:pt x="554021" y="217712"/>
                    <a:pt x="503149" y="79314"/>
                    <a:pt x="360647" y="17904"/>
                  </a:cubicBezTo>
                  <a:cubicBezTo>
                    <a:pt x="320279" y="510"/>
                    <a:pt x="242530" y="-11663"/>
                    <a:pt x="186254" y="17866"/>
                  </a:cubicBezTo>
                  <a:cubicBezTo>
                    <a:pt x="75599" y="75929"/>
                    <a:pt x="0" y="260293"/>
                    <a:pt x="0" y="379080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2" name="任意多边形: 形状 1951">
              <a:extLst>
                <a:ext uri="{FF2B5EF4-FFF2-40B4-BE49-F238E27FC236}">
                  <a16:creationId xmlns:a16="http://schemas.microsoft.com/office/drawing/2014/main" id="{51DCBE66-A892-BCDE-FC87-79DD47621728}"/>
                </a:ext>
              </a:extLst>
            </p:cNvPr>
            <p:cNvSpPr/>
            <p:nvPr/>
          </p:nvSpPr>
          <p:spPr>
            <a:xfrm>
              <a:off x="2013093" y="1475140"/>
              <a:ext cx="244229" cy="372798"/>
            </a:xfrm>
            <a:custGeom>
              <a:avLst/>
              <a:gdLst>
                <a:gd name="connsiteX0" fmla="*/ 239678 w 244229"/>
                <a:gd name="connsiteY0" fmla="*/ 242797 h 372798"/>
                <a:gd name="connsiteX1" fmla="*/ 214658 w 244229"/>
                <a:gd name="connsiteY1" fmla="*/ 0 h 372798"/>
                <a:gd name="connsiteX2" fmla="*/ 183404 w 244229"/>
                <a:gd name="connsiteY2" fmla="*/ 11853 h 372798"/>
                <a:gd name="connsiteX3" fmla="*/ 0 w 244229"/>
                <a:gd name="connsiteY3" fmla="*/ 330508 h 372798"/>
                <a:gd name="connsiteX4" fmla="*/ 22409 w 244229"/>
                <a:gd name="connsiteY4" fmla="*/ 346377 h 372798"/>
                <a:gd name="connsiteX5" fmla="*/ 239678 w 244229"/>
                <a:gd name="connsiteY5" fmla="*/ 242797 h 37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9" h="372798">
                  <a:moveTo>
                    <a:pt x="239678" y="242797"/>
                  </a:moveTo>
                  <a:cubicBezTo>
                    <a:pt x="253085" y="159358"/>
                    <a:pt x="234513" y="67091"/>
                    <a:pt x="214658" y="0"/>
                  </a:cubicBezTo>
                  <a:cubicBezTo>
                    <a:pt x="203795" y="2809"/>
                    <a:pt x="193266" y="6679"/>
                    <a:pt x="183404" y="11853"/>
                  </a:cubicBezTo>
                  <a:cubicBezTo>
                    <a:pt x="85266" y="63349"/>
                    <a:pt x="14708" y="214181"/>
                    <a:pt x="0" y="330508"/>
                  </a:cubicBezTo>
                  <a:cubicBezTo>
                    <a:pt x="7136" y="336111"/>
                    <a:pt x="14594" y="341417"/>
                    <a:pt x="22409" y="346377"/>
                  </a:cubicBezTo>
                  <a:cubicBezTo>
                    <a:pt x="139385" y="420590"/>
                    <a:pt x="226767" y="323131"/>
                    <a:pt x="239678" y="242797"/>
                  </a:cubicBezTo>
                  <a:close/>
                </a:path>
              </a:pathLst>
            </a:custGeom>
            <a:solidFill>
              <a:srgbClr val="B389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3" name="任意多边形: 形状 1952">
              <a:extLst>
                <a:ext uri="{FF2B5EF4-FFF2-40B4-BE49-F238E27FC236}">
                  <a16:creationId xmlns:a16="http://schemas.microsoft.com/office/drawing/2014/main" id="{FE2B67EE-1239-BA44-1F82-5CDE864323C7}"/>
                </a:ext>
              </a:extLst>
            </p:cNvPr>
            <p:cNvSpPr/>
            <p:nvPr/>
          </p:nvSpPr>
          <p:spPr>
            <a:xfrm>
              <a:off x="2252769" y="1837213"/>
              <a:ext cx="75463" cy="44709"/>
            </a:xfrm>
            <a:custGeom>
              <a:avLst/>
              <a:gdLst>
                <a:gd name="connsiteX0" fmla="*/ 2752 w 75463"/>
                <a:gd name="connsiteY0" fmla="*/ 23323 h 44709"/>
                <a:gd name="connsiteX1" fmla="*/ 37665 w 75463"/>
                <a:gd name="connsiteY1" fmla="*/ 44710 h 44709"/>
                <a:gd name="connsiteX2" fmla="*/ 72755 w 75463"/>
                <a:gd name="connsiteY2" fmla="*/ 23323 h 44709"/>
                <a:gd name="connsiteX3" fmla="*/ 37754 w 75463"/>
                <a:gd name="connsiteY3" fmla="*/ 0 h 44709"/>
                <a:gd name="connsiteX4" fmla="*/ 2752 w 75463"/>
                <a:gd name="connsiteY4" fmla="*/ 23323 h 4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63" h="44709">
                  <a:moveTo>
                    <a:pt x="2752" y="23323"/>
                  </a:moveTo>
                  <a:cubicBezTo>
                    <a:pt x="28781" y="36345"/>
                    <a:pt x="31022" y="44728"/>
                    <a:pt x="37665" y="44710"/>
                  </a:cubicBezTo>
                  <a:cubicBezTo>
                    <a:pt x="44830" y="44691"/>
                    <a:pt x="48075" y="36345"/>
                    <a:pt x="72755" y="23323"/>
                  </a:cubicBezTo>
                  <a:cubicBezTo>
                    <a:pt x="84155" y="17314"/>
                    <a:pt x="57085" y="0"/>
                    <a:pt x="37754" y="0"/>
                  </a:cubicBezTo>
                  <a:cubicBezTo>
                    <a:pt x="18422" y="-18"/>
                    <a:pt x="-8774" y="17570"/>
                    <a:pt x="2752" y="23323"/>
                  </a:cubicBezTo>
                  <a:close/>
                </a:path>
              </a:pathLst>
            </a:custGeom>
            <a:solidFill>
              <a:srgbClr val="3B23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4" name="任意多边形: 形状 1953">
              <a:extLst>
                <a:ext uri="{FF2B5EF4-FFF2-40B4-BE49-F238E27FC236}">
                  <a16:creationId xmlns:a16="http://schemas.microsoft.com/office/drawing/2014/main" id="{BE36747F-23BD-FC20-6244-08352AC0982D}"/>
                </a:ext>
              </a:extLst>
            </p:cNvPr>
            <p:cNvSpPr/>
            <p:nvPr/>
          </p:nvSpPr>
          <p:spPr>
            <a:xfrm>
              <a:off x="2208692" y="1881922"/>
              <a:ext cx="168076" cy="51010"/>
            </a:xfrm>
            <a:custGeom>
              <a:avLst/>
              <a:gdLst>
                <a:gd name="connsiteX0" fmla="*/ 3918 w 168076"/>
                <a:gd name="connsiteY0" fmla="*/ 21752 h 51010"/>
                <a:gd name="connsiteX1" fmla="*/ 49597 w 168076"/>
                <a:gd name="connsiteY1" fmla="*/ 44709 h 51010"/>
                <a:gd name="connsiteX2" fmla="*/ 79052 w 168076"/>
                <a:gd name="connsiteY2" fmla="*/ 22994 h 51010"/>
                <a:gd name="connsiteX3" fmla="*/ 79052 w 168076"/>
                <a:gd name="connsiteY3" fmla="*/ 0 h 51010"/>
                <a:gd name="connsiteX4" fmla="*/ 84436 w 168076"/>
                <a:gd name="connsiteY4" fmla="*/ 0 h 51010"/>
                <a:gd name="connsiteX5" fmla="*/ 84436 w 168076"/>
                <a:gd name="connsiteY5" fmla="*/ 22665 h 51010"/>
                <a:gd name="connsiteX6" fmla="*/ 117906 w 168076"/>
                <a:gd name="connsiteY6" fmla="*/ 45568 h 51010"/>
                <a:gd name="connsiteX7" fmla="*/ 163980 w 168076"/>
                <a:gd name="connsiteY7" fmla="*/ 21843 h 51010"/>
                <a:gd name="connsiteX8" fmla="*/ 168077 w 168076"/>
                <a:gd name="connsiteY8" fmla="*/ 25332 h 51010"/>
                <a:gd name="connsiteX9" fmla="*/ 120034 w 168076"/>
                <a:gd name="connsiteY9" fmla="*/ 51010 h 51010"/>
                <a:gd name="connsiteX10" fmla="*/ 117603 w 168076"/>
                <a:gd name="connsiteY10" fmla="*/ 50937 h 51010"/>
                <a:gd name="connsiteX11" fmla="*/ 81944 w 168076"/>
                <a:gd name="connsiteY11" fmla="*/ 28510 h 51010"/>
                <a:gd name="connsiteX12" fmla="*/ 50362 w 168076"/>
                <a:gd name="connsiteY12" fmla="*/ 50042 h 51010"/>
                <a:gd name="connsiteX13" fmla="*/ 0 w 168076"/>
                <a:gd name="connsiteY13" fmla="*/ 25441 h 51010"/>
                <a:gd name="connsiteX14" fmla="*/ 3918 w 168076"/>
                <a:gd name="connsiteY14" fmla="*/ 21752 h 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076" h="51010">
                  <a:moveTo>
                    <a:pt x="3918" y="21752"/>
                  </a:moveTo>
                  <a:cubicBezTo>
                    <a:pt x="20090" y="38883"/>
                    <a:pt x="35470" y="46627"/>
                    <a:pt x="49597" y="44709"/>
                  </a:cubicBezTo>
                  <a:cubicBezTo>
                    <a:pt x="66690" y="42426"/>
                    <a:pt x="77018" y="26427"/>
                    <a:pt x="79052" y="22994"/>
                  </a:cubicBezTo>
                  <a:lnTo>
                    <a:pt x="79052" y="0"/>
                  </a:lnTo>
                  <a:lnTo>
                    <a:pt x="84436" y="0"/>
                  </a:lnTo>
                  <a:lnTo>
                    <a:pt x="84436" y="22665"/>
                  </a:lnTo>
                  <a:cubicBezTo>
                    <a:pt x="94144" y="37093"/>
                    <a:pt x="105400" y="44801"/>
                    <a:pt x="117906" y="45568"/>
                  </a:cubicBezTo>
                  <a:cubicBezTo>
                    <a:pt x="142144" y="47065"/>
                    <a:pt x="163763" y="22099"/>
                    <a:pt x="163980" y="21843"/>
                  </a:cubicBezTo>
                  <a:lnTo>
                    <a:pt x="168077" y="25332"/>
                  </a:lnTo>
                  <a:cubicBezTo>
                    <a:pt x="167160" y="26427"/>
                    <a:pt x="145903" y="51010"/>
                    <a:pt x="120034" y="51010"/>
                  </a:cubicBezTo>
                  <a:cubicBezTo>
                    <a:pt x="119229" y="51010"/>
                    <a:pt x="118420" y="50992"/>
                    <a:pt x="117603" y="50937"/>
                  </a:cubicBezTo>
                  <a:cubicBezTo>
                    <a:pt x="104194" y="50134"/>
                    <a:pt x="92210" y="42591"/>
                    <a:pt x="81944" y="28510"/>
                  </a:cubicBezTo>
                  <a:cubicBezTo>
                    <a:pt x="77580" y="34957"/>
                    <a:pt x="66945" y="47796"/>
                    <a:pt x="50362" y="50042"/>
                  </a:cubicBezTo>
                  <a:cubicBezTo>
                    <a:pt x="34405" y="52216"/>
                    <a:pt x="17451" y="43942"/>
                    <a:pt x="0" y="25441"/>
                  </a:cubicBezTo>
                  <a:lnTo>
                    <a:pt x="3918" y="21752"/>
                  </a:lnTo>
                  <a:close/>
                </a:path>
              </a:pathLst>
            </a:custGeom>
            <a:solidFill>
              <a:srgbClr val="AD492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955" name="图形 10">
              <a:extLst>
                <a:ext uri="{FF2B5EF4-FFF2-40B4-BE49-F238E27FC236}">
                  <a16:creationId xmlns:a16="http://schemas.microsoft.com/office/drawing/2014/main" id="{F9CF7319-6DE9-3125-B3F4-80ACE59256F2}"/>
                </a:ext>
              </a:extLst>
            </p:cNvPr>
            <p:cNvGrpSpPr/>
            <p:nvPr/>
          </p:nvGrpSpPr>
          <p:grpSpPr>
            <a:xfrm>
              <a:off x="2105690" y="1644999"/>
              <a:ext cx="108197" cy="129312"/>
              <a:chOff x="2105690" y="1644999"/>
              <a:chExt cx="108197" cy="129312"/>
            </a:xfrm>
          </p:grpSpPr>
          <p:grpSp>
            <p:nvGrpSpPr>
              <p:cNvPr id="1964" name="图形 10">
                <a:extLst>
                  <a:ext uri="{FF2B5EF4-FFF2-40B4-BE49-F238E27FC236}">
                    <a16:creationId xmlns:a16="http://schemas.microsoft.com/office/drawing/2014/main" id="{25774F22-1920-1F5C-3FE2-ACB4F22DD2FB}"/>
                  </a:ext>
                </a:extLst>
              </p:cNvPr>
              <p:cNvGrpSpPr/>
              <p:nvPr/>
            </p:nvGrpSpPr>
            <p:grpSpPr>
              <a:xfrm>
                <a:off x="2113255" y="1654047"/>
                <a:ext cx="100632" cy="120264"/>
                <a:chOff x="2113255" y="1654047"/>
                <a:chExt cx="100632" cy="120264"/>
              </a:xfrm>
            </p:grpSpPr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55F2F24A-4A6B-0827-9E7F-A60D73EEC698}"/>
                    </a:ext>
                  </a:extLst>
                </p:cNvPr>
                <p:cNvSpPr/>
                <p:nvPr/>
              </p:nvSpPr>
              <p:spPr>
                <a:xfrm>
                  <a:off x="2113255" y="1654047"/>
                  <a:ext cx="100632" cy="120264"/>
                </a:xfrm>
                <a:custGeom>
                  <a:avLst/>
                  <a:gdLst>
                    <a:gd name="connsiteX0" fmla="*/ 100633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0 w 100632"/>
                    <a:gd name="connsiteY2" fmla="*/ 60133 h 120264"/>
                    <a:gd name="connsiteX3" fmla="*/ 50316 w 100632"/>
                    <a:gd name="connsiteY3" fmla="*/ 0 h 120264"/>
                    <a:gd name="connsiteX4" fmla="*/ 100633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100633" y="60133"/>
                      </a:moveTo>
                      <a:cubicBezTo>
                        <a:pt x="100633" y="93344"/>
                        <a:pt x="78103" y="120264"/>
                        <a:pt x="50316" y="120264"/>
                      </a:cubicBezTo>
                      <a:cubicBezTo>
                        <a:pt x="22526" y="120264"/>
                        <a:pt x="0" y="93344"/>
                        <a:pt x="0" y="60133"/>
                      </a:cubicBezTo>
                      <a:cubicBezTo>
                        <a:pt x="0" y="26922"/>
                        <a:pt x="22526" y="0"/>
                        <a:pt x="50316" y="0"/>
                      </a:cubicBezTo>
                      <a:cubicBezTo>
                        <a:pt x="78105" y="0"/>
                        <a:pt x="100633" y="26922"/>
                        <a:pt x="100633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0E2D318A-285E-23F8-7688-3C2FE4EFD7FB}"/>
                    </a:ext>
                  </a:extLst>
                </p:cNvPr>
                <p:cNvSpPr/>
                <p:nvPr/>
              </p:nvSpPr>
              <p:spPr>
                <a:xfrm>
                  <a:off x="2129948" y="1668238"/>
                  <a:ext cx="33625" cy="33621"/>
                </a:xfrm>
                <a:custGeom>
                  <a:avLst/>
                  <a:gdLst>
                    <a:gd name="connsiteX0" fmla="*/ 33625 w 33625"/>
                    <a:gd name="connsiteY0" fmla="*/ 16812 h 33621"/>
                    <a:gd name="connsiteX1" fmla="*/ 16810 w 33625"/>
                    <a:gd name="connsiteY1" fmla="*/ 33622 h 33621"/>
                    <a:gd name="connsiteX2" fmla="*/ 0 w 33625"/>
                    <a:gd name="connsiteY2" fmla="*/ 16812 h 33621"/>
                    <a:gd name="connsiteX3" fmla="*/ 16810 w 33625"/>
                    <a:gd name="connsiteY3" fmla="*/ 0 h 33621"/>
                    <a:gd name="connsiteX4" fmla="*/ 33625 w 33625"/>
                    <a:gd name="connsiteY4" fmla="*/ 16812 h 3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5" h="33621">
                      <a:moveTo>
                        <a:pt x="33625" y="16812"/>
                      </a:moveTo>
                      <a:cubicBezTo>
                        <a:pt x="33625" y="26095"/>
                        <a:pt x="26099" y="33622"/>
                        <a:pt x="16810" y="33622"/>
                      </a:cubicBezTo>
                      <a:cubicBezTo>
                        <a:pt x="7526" y="33622"/>
                        <a:pt x="0" y="26095"/>
                        <a:pt x="0" y="16812"/>
                      </a:cubicBezTo>
                      <a:cubicBezTo>
                        <a:pt x="0" y="7528"/>
                        <a:pt x="7526" y="0"/>
                        <a:pt x="16810" y="0"/>
                      </a:cubicBezTo>
                      <a:cubicBezTo>
                        <a:pt x="26097" y="0"/>
                        <a:pt x="33625" y="7527"/>
                        <a:pt x="33625" y="168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5" name="任意多边形: 形状 1964">
                <a:extLst>
                  <a:ext uri="{FF2B5EF4-FFF2-40B4-BE49-F238E27FC236}">
                    <a16:creationId xmlns:a16="http://schemas.microsoft.com/office/drawing/2014/main" id="{2ACD7CAF-748F-BC52-4E57-F7D85C7EB20E}"/>
                  </a:ext>
                </a:extLst>
              </p:cNvPr>
              <p:cNvSpPr/>
              <p:nvPr/>
            </p:nvSpPr>
            <p:spPr>
              <a:xfrm>
                <a:off x="2105690" y="1644999"/>
                <a:ext cx="107216" cy="64045"/>
              </a:xfrm>
              <a:custGeom>
                <a:avLst/>
                <a:gdLst>
                  <a:gd name="connsiteX0" fmla="*/ 0 w 107216"/>
                  <a:gd name="connsiteY0" fmla="*/ 64045 h 64045"/>
                  <a:gd name="connsiteX1" fmla="*/ 59525 w 107216"/>
                  <a:gd name="connsiteY1" fmla="*/ 11426 h 64045"/>
                  <a:gd name="connsiteX2" fmla="*/ 107217 w 107216"/>
                  <a:gd name="connsiteY2" fmla="*/ 57324 h 64045"/>
                  <a:gd name="connsiteX3" fmla="*/ 56402 w 107216"/>
                  <a:gd name="connsiteY3" fmla="*/ 0 h 64045"/>
                  <a:gd name="connsiteX4" fmla="*/ 0 w 107216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6" h="64045">
                    <a:moveTo>
                      <a:pt x="0" y="64045"/>
                    </a:moveTo>
                    <a:cubicBezTo>
                      <a:pt x="0" y="64045"/>
                      <a:pt x="24994" y="10363"/>
                      <a:pt x="59525" y="11426"/>
                    </a:cubicBezTo>
                    <a:cubicBezTo>
                      <a:pt x="94056" y="12490"/>
                      <a:pt x="102428" y="45758"/>
                      <a:pt x="107217" y="57324"/>
                    </a:cubicBezTo>
                    <a:cubicBezTo>
                      <a:pt x="107211" y="43902"/>
                      <a:pt x="96852" y="0"/>
                      <a:pt x="56402" y="0"/>
                    </a:cubicBezTo>
                    <a:cubicBezTo>
                      <a:pt x="22446" y="0"/>
                      <a:pt x="0" y="54181"/>
                      <a:pt x="0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56" name="图形 10">
              <a:extLst>
                <a:ext uri="{FF2B5EF4-FFF2-40B4-BE49-F238E27FC236}">
                  <a16:creationId xmlns:a16="http://schemas.microsoft.com/office/drawing/2014/main" id="{A322A610-E12D-9198-3A34-E0E7E5DFCC12}"/>
                </a:ext>
              </a:extLst>
            </p:cNvPr>
            <p:cNvGrpSpPr/>
            <p:nvPr/>
          </p:nvGrpSpPr>
          <p:grpSpPr>
            <a:xfrm>
              <a:off x="2379961" y="1644999"/>
              <a:ext cx="108197" cy="129312"/>
              <a:chOff x="2379961" y="1644999"/>
              <a:chExt cx="108197" cy="129312"/>
            </a:xfrm>
          </p:grpSpPr>
          <p:grpSp>
            <p:nvGrpSpPr>
              <p:cNvPr id="1960" name="图形 10">
                <a:extLst>
                  <a:ext uri="{FF2B5EF4-FFF2-40B4-BE49-F238E27FC236}">
                    <a16:creationId xmlns:a16="http://schemas.microsoft.com/office/drawing/2014/main" id="{B81D34E7-38AA-C930-BF8A-AE38FBBE855A}"/>
                  </a:ext>
                </a:extLst>
              </p:cNvPr>
              <p:cNvGrpSpPr/>
              <p:nvPr/>
            </p:nvGrpSpPr>
            <p:grpSpPr>
              <a:xfrm>
                <a:off x="2379961" y="1654047"/>
                <a:ext cx="100632" cy="120264"/>
                <a:chOff x="2379961" y="1654047"/>
                <a:chExt cx="100632" cy="120264"/>
              </a:xfrm>
            </p:grpSpPr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896EF53A-4981-B956-60F6-383DF0B79D50}"/>
                    </a:ext>
                  </a:extLst>
                </p:cNvPr>
                <p:cNvSpPr/>
                <p:nvPr/>
              </p:nvSpPr>
              <p:spPr>
                <a:xfrm>
                  <a:off x="2379961" y="1654047"/>
                  <a:ext cx="100632" cy="120264"/>
                </a:xfrm>
                <a:custGeom>
                  <a:avLst/>
                  <a:gdLst>
                    <a:gd name="connsiteX0" fmla="*/ 0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100633 w 100632"/>
                    <a:gd name="connsiteY2" fmla="*/ 60133 h 120264"/>
                    <a:gd name="connsiteX3" fmla="*/ 50316 w 100632"/>
                    <a:gd name="connsiteY3" fmla="*/ 0 h 120264"/>
                    <a:gd name="connsiteX4" fmla="*/ 0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0" y="60133"/>
                      </a:moveTo>
                      <a:cubicBezTo>
                        <a:pt x="0" y="93344"/>
                        <a:pt x="22528" y="120264"/>
                        <a:pt x="50316" y="120264"/>
                      </a:cubicBezTo>
                      <a:cubicBezTo>
                        <a:pt x="78105" y="120264"/>
                        <a:pt x="100633" y="93344"/>
                        <a:pt x="100633" y="60133"/>
                      </a:cubicBezTo>
                      <a:cubicBezTo>
                        <a:pt x="100633" y="26922"/>
                        <a:pt x="78105" y="0"/>
                        <a:pt x="50316" y="0"/>
                      </a:cubicBezTo>
                      <a:cubicBezTo>
                        <a:pt x="22528" y="0"/>
                        <a:pt x="0" y="26922"/>
                        <a:pt x="0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D9059315-617C-54C8-08F3-A04772029682}"/>
                    </a:ext>
                  </a:extLst>
                </p:cNvPr>
                <p:cNvSpPr/>
                <p:nvPr/>
              </p:nvSpPr>
              <p:spPr>
                <a:xfrm>
                  <a:off x="2395381" y="1664950"/>
                  <a:ext cx="33621" cy="33619"/>
                </a:xfrm>
                <a:custGeom>
                  <a:avLst/>
                  <a:gdLst>
                    <a:gd name="connsiteX0" fmla="*/ 0 w 33621"/>
                    <a:gd name="connsiteY0" fmla="*/ 16810 h 33619"/>
                    <a:gd name="connsiteX1" fmla="*/ 16812 w 33621"/>
                    <a:gd name="connsiteY1" fmla="*/ 33620 h 33619"/>
                    <a:gd name="connsiteX2" fmla="*/ 33622 w 33621"/>
                    <a:gd name="connsiteY2" fmla="*/ 16810 h 33619"/>
                    <a:gd name="connsiteX3" fmla="*/ 16812 w 33621"/>
                    <a:gd name="connsiteY3" fmla="*/ 0 h 33619"/>
                    <a:gd name="connsiteX4" fmla="*/ 0 w 33621"/>
                    <a:gd name="connsiteY4" fmla="*/ 16810 h 3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1" h="33619">
                      <a:moveTo>
                        <a:pt x="0" y="16810"/>
                      </a:moveTo>
                      <a:cubicBezTo>
                        <a:pt x="0" y="26093"/>
                        <a:pt x="7526" y="33620"/>
                        <a:pt x="16812" y="33620"/>
                      </a:cubicBezTo>
                      <a:cubicBezTo>
                        <a:pt x="26095" y="33620"/>
                        <a:pt x="33622" y="26093"/>
                        <a:pt x="33622" y="16810"/>
                      </a:cubicBezTo>
                      <a:cubicBezTo>
                        <a:pt x="33622" y="7527"/>
                        <a:pt x="26095" y="0"/>
                        <a:pt x="16812" y="0"/>
                      </a:cubicBezTo>
                      <a:cubicBezTo>
                        <a:pt x="7526" y="0"/>
                        <a:pt x="0" y="7525"/>
                        <a:pt x="0" y="16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961" name="任意多边形: 形状 1960">
                <a:extLst>
                  <a:ext uri="{FF2B5EF4-FFF2-40B4-BE49-F238E27FC236}">
                    <a16:creationId xmlns:a16="http://schemas.microsoft.com/office/drawing/2014/main" id="{4C25354C-BA76-18A0-7E86-D0EB9408A4C9}"/>
                  </a:ext>
                </a:extLst>
              </p:cNvPr>
              <p:cNvSpPr/>
              <p:nvPr/>
            </p:nvSpPr>
            <p:spPr>
              <a:xfrm>
                <a:off x="2380940" y="1644999"/>
                <a:ext cx="107218" cy="64045"/>
              </a:xfrm>
              <a:custGeom>
                <a:avLst/>
                <a:gdLst>
                  <a:gd name="connsiteX0" fmla="*/ 107219 w 107218"/>
                  <a:gd name="connsiteY0" fmla="*/ 64045 h 64045"/>
                  <a:gd name="connsiteX1" fmla="*/ 47692 w 107218"/>
                  <a:gd name="connsiteY1" fmla="*/ 11426 h 64045"/>
                  <a:gd name="connsiteX2" fmla="*/ 0 w 107218"/>
                  <a:gd name="connsiteY2" fmla="*/ 57324 h 64045"/>
                  <a:gd name="connsiteX3" fmla="*/ 50817 w 107218"/>
                  <a:gd name="connsiteY3" fmla="*/ 0 h 64045"/>
                  <a:gd name="connsiteX4" fmla="*/ 107219 w 107218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8" h="64045">
                    <a:moveTo>
                      <a:pt x="107219" y="64045"/>
                    </a:moveTo>
                    <a:cubicBezTo>
                      <a:pt x="107219" y="64045"/>
                      <a:pt x="82223" y="10363"/>
                      <a:pt x="47692" y="11426"/>
                    </a:cubicBezTo>
                    <a:cubicBezTo>
                      <a:pt x="13161" y="12490"/>
                      <a:pt x="4789" y="45758"/>
                      <a:pt x="0" y="57324"/>
                    </a:cubicBezTo>
                    <a:cubicBezTo>
                      <a:pt x="7" y="43902"/>
                      <a:pt x="10366" y="0"/>
                      <a:pt x="50817" y="0"/>
                    </a:cubicBezTo>
                    <a:cubicBezTo>
                      <a:pt x="84774" y="0"/>
                      <a:pt x="107219" y="54181"/>
                      <a:pt x="107219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957" name="任意多边形: 形状 1956">
              <a:extLst>
                <a:ext uri="{FF2B5EF4-FFF2-40B4-BE49-F238E27FC236}">
                  <a16:creationId xmlns:a16="http://schemas.microsoft.com/office/drawing/2014/main" id="{FD98B0C8-B561-63C1-3938-AD544BAA5399}"/>
                </a:ext>
              </a:extLst>
            </p:cNvPr>
            <p:cNvSpPr/>
            <p:nvPr/>
          </p:nvSpPr>
          <p:spPr>
            <a:xfrm>
              <a:off x="1860583" y="1434903"/>
              <a:ext cx="332609" cy="446732"/>
            </a:xfrm>
            <a:custGeom>
              <a:avLst/>
              <a:gdLst>
                <a:gd name="connsiteX0" fmla="*/ 332587 w 332609"/>
                <a:gd name="connsiteY0" fmla="*/ 18288 h 446732"/>
                <a:gd name="connsiteX1" fmla="*/ 274706 w 332609"/>
                <a:gd name="connsiteY1" fmla="*/ 114439 h 446732"/>
                <a:gd name="connsiteX2" fmla="*/ 52579 w 332609"/>
                <a:gd name="connsiteY2" fmla="*/ 446362 h 446732"/>
                <a:gd name="connsiteX3" fmla="*/ 45345 w 332609"/>
                <a:gd name="connsiteY3" fmla="*/ 81431 h 446732"/>
                <a:gd name="connsiteX4" fmla="*/ 332587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332587" y="18288"/>
                  </a:moveTo>
                  <a:cubicBezTo>
                    <a:pt x="333493" y="28190"/>
                    <a:pt x="307540" y="77743"/>
                    <a:pt x="274706" y="114439"/>
                  </a:cubicBezTo>
                  <a:cubicBezTo>
                    <a:pt x="155577" y="247572"/>
                    <a:pt x="187241" y="416812"/>
                    <a:pt x="52579" y="446362"/>
                  </a:cubicBezTo>
                  <a:cubicBezTo>
                    <a:pt x="-696" y="458051"/>
                    <a:pt x="-29483" y="190032"/>
                    <a:pt x="45345" y="81431"/>
                  </a:cubicBezTo>
                  <a:cubicBezTo>
                    <a:pt x="86139" y="22231"/>
                    <a:pt x="328313" y="-28409"/>
                    <a:pt x="332587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8" name="任意多边形: 形状 1957">
              <a:extLst>
                <a:ext uri="{FF2B5EF4-FFF2-40B4-BE49-F238E27FC236}">
                  <a16:creationId xmlns:a16="http://schemas.microsoft.com/office/drawing/2014/main" id="{6685E4E1-A489-A1C6-3E47-3960A684A8C6}"/>
                </a:ext>
              </a:extLst>
            </p:cNvPr>
            <p:cNvSpPr/>
            <p:nvPr/>
          </p:nvSpPr>
          <p:spPr>
            <a:xfrm>
              <a:off x="2374335" y="1434903"/>
              <a:ext cx="332609" cy="446732"/>
            </a:xfrm>
            <a:custGeom>
              <a:avLst/>
              <a:gdLst>
                <a:gd name="connsiteX0" fmla="*/ 23 w 332609"/>
                <a:gd name="connsiteY0" fmla="*/ 18288 h 446732"/>
                <a:gd name="connsiteX1" fmla="*/ 57904 w 332609"/>
                <a:gd name="connsiteY1" fmla="*/ 114439 h 446732"/>
                <a:gd name="connsiteX2" fmla="*/ 280030 w 332609"/>
                <a:gd name="connsiteY2" fmla="*/ 446362 h 446732"/>
                <a:gd name="connsiteX3" fmla="*/ 287265 w 332609"/>
                <a:gd name="connsiteY3" fmla="*/ 81431 h 446732"/>
                <a:gd name="connsiteX4" fmla="*/ 23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23" y="18288"/>
                  </a:moveTo>
                  <a:cubicBezTo>
                    <a:pt x="-883" y="28190"/>
                    <a:pt x="25070" y="77743"/>
                    <a:pt x="57904" y="114439"/>
                  </a:cubicBezTo>
                  <a:cubicBezTo>
                    <a:pt x="177034" y="247572"/>
                    <a:pt x="145369" y="416812"/>
                    <a:pt x="280030" y="446362"/>
                  </a:cubicBezTo>
                  <a:cubicBezTo>
                    <a:pt x="333304" y="458051"/>
                    <a:pt x="362092" y="190032"/>
                    <a:pt x="287265" y="81431"/>
                  </a:cubicBezTo>
                  <a:cubicBezTo>
                    <a:pt x="246474" y="22231"/>
                    <a:pt x="4297" y="-28409"/>
                    <a:pt x="23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9" name="任意多边形: 形状 1958">
              <a:extLst>
                <a:ext uri="{FF2B5EF4-FFF2-40B4-BE49-F238E27FC236}">
                  <a16:creationId xmlns:a16="http://schemas.microsoft.com/office/drawing/2014/main" id="{E2A1786B-1AED-ADE6-7442-FAC59555820F}"/>
                </a:ext>
              </a:extLst>
            </p:cNvPr>
            <p:cNvSpPr/>
            <p:nvPr/>
          </p:nvSpPr>
          <p:spPr>
            <a:xfrm>
              <a:off x="2105690" y="1482860"/>
              <a:ext cx="458571" cy="603195"/>
            </a:xfrm>
            <a:custGeom>
              <a:avLst/>
              <a:gdLst>
                <a:gd name="connsiteX0" fmla="*/ 458571 w 458571"/>
                <a:gd name="connsiteY0" fmla="*/ 365348 h 603195"/>
                <a:gd name="connsiteX1" fmla="*/ 265197 w 458571"/>
                <a:gd name="connsiteY1" fmla="*/ 4171 h 603195"/>
                <a:gd name="connsiteX2" fmla="*/ 254458 w 458571"/>
                <a:gd name="connsiteY2" fmla="*/ 0 h 603195"/>
                <a:gd name="connsiteX3" fmla="*/ 338261 w 458571"/>
                <a:gd name="connsiteY3" fmla="*/ 115395 h 603195"/>
                <a:gd name="connsiteX4" fmla="*/ 427053 w 458571"/>
                <a:gd name="connsiteY4" fmla="*/ 364307 h 603195"/>
                <a:gd name="connsiteX5" fmla="*/ 328859 w 458571"/>
                <a:gd name="connsiteY5" fmla="*/ 542341 h 603195"/>
                <a:gd name="connsiteX6" fmla="*/ 0 w 458571"/>
                <a:gd name="connsiteY6" fmla="*/ 537118 h 603195"/>
                <a:gd name="connsiteX7" fmla="*/ 0 w 458571"/>
                <a:gd name="connsiteY7" fmla="*/ 537118 h 603195"/>
                <a:gd name="connsiteX8" fmla="*/ 173508 w 458571"/>
                <a:gd name="connsiteY8" fmla="*/ 603195 h 603195"/>
                <a:gd name="connsiteX9" fmla="*/ 458571 w 458571"/>
                <a:gd name="connsiteY9" fmla="*/ 365348 h 60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571" h="603195">
                  <a:moveTo>
                    <a:pt x="458571" y="365348"/>
                  </a:moveTo>
                  <a:cubicBezTo>
                    <a:pt x="458571" y="203979"/>
                    <a:pt x="407699" y="65581"/>
                    <a:pt x="265197" y="4171"/>
                  </a:cubicBezTo>
                  <a:cubicBezTo>
                    <a:pt x="261870" y="2736"/>
                    <a:pt x="258263" y="1344"/>
                    <a:pt x="254458" y="0"/>
                  </a:cubicBezTo>
                  <a:cubicBezTo>
                    <a:pt x="285088" y="40766"/>
                    <a:pt x="321891" y="90474"/>
                    <a:pt x="338261" y="115395"/>
                  </a:cubicBezTo>
                  <a:cubicBezTo>
                    <a:pt x="374903" y="171185"/>
                    <a:pt x="416614" y="284644"/>
                    <a:pt x="427053" y="364307"/>
                  </a:cubicBezTo>
                  <a:cubicBezTo>
                    <a:pt x="434951" y="424577"/>
                    <a:pt x="427053" y="486253"/>
                    <a:pt x="328859" y="542341"/>
                  </a:cubicBezTo>
                  <a:cubicBezTo>
                    <a:pt x="240271" y="592931"/>
                    <a:pt x="202392" y="625057"/>
                    <a:pt x="0" y="537118"/>
                  </a:cubicBezTo>
                  <a:lnTo>
                    <a:pt x="0" y="537118"/>
                  </a:lnTo>
                  <a:cubicBezTo>
                    <a:pt x="60051" y="581571"/>
                    <a:pt x="133505" y="603195"/>
                    <a:pt x="173508" y="603195"/>
                  </a:cubicBezTo>
                  <a:cubicBezTo>
                    <a:pt x="265197" y="603195"/>
                    <a:pt x="458571" y="526707"/>
                    <a:pt x="458571" y="365348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07" name="任意多边形: 形状 1706">
            <a:extLst>
              <a:ext uri="{FF2B5EF4-FFF2-40B4-BE49-F238E27FC236}">
                <a16:creationId xmlns:a16="http://schemas.microsoft.com/office/drawing/2014/main" id="{799569D4-1C29-5C8A-2485-4F0138F692CC}"/>
              </a:ext>
            </a:extLst>
          </p:cNvPr>
          <p:cNvSpPr/>
          <p:nvPr/>
        </p:nvSpPr>
        <p:spPr>
          <a:xfrm>
            <a:off x="0" y="5742372"/>
            <a:ext cx="12192000" cy="1244145"/>
          </a:xfrm>
          <a:custGeom>
            <a:avLst/>
            <a:gdLst>
              <a:gd name="connsiteX0" fmla="*/ 0 w 12192000"/>
              <a:gd name="connsiteY0" fmla="*/ 0 h 1244145"/>
              <a:gd name="connsiteX1" fmla="*/ 988368 w 12192000"/>
              <a:gd name="connsiteY1" fmla="*/ 209938 h 1244145"/>
              <a:gd name="connsiteX2" fmla="*/ 4686301 w 12192000"/>
              <a:gd name="connsiteY2" fmla="*/ 710745 h 1244145"/>
              <a:gd name="connsiteX3" fmla="*/ 9652000 w 12192000"/>
              <a:gd name="connsiteY3" fmla="*/ 266245 h 1244145"/>
              <a:gd name="connsiteX4" fmla="*/ 12067927 w 12192000"/>
              <a:gd name="connsiteY4" fmla="*/ 196296 h 1244145"/>
              <a:gd name="connsiteX5" fmla="*/ 12192000 w 12192000"/>
              <a:gd name="connsiteY5" fmla="*/ 197513 h 1244145"/>
              <a:gd name="connsiteX6" fmla="*/ 12192000 w 12192000"/>
              <a:gd name="connsiteY6" fmla="*/ 1244145 h 1244145"/>
              <a:gd name="connsiteX7" fmla="*/ 0 w 12192000"/>
              <a:gd name="connsiteY7" fmla="*/ 1244145 h 124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1244145">
                <a:moveTo>
                  <a:pt x="0" y="0"/>
                </a:moveTo>
                <a:lnTo>
                  <a:pt x="988368" y="209938"/>
                </a:lnTo>
                <a:cubicBezTo>
                  <a:pt x="2218333" y="461706"/>
                  <a:pt x="3449638" y="671058"/>
                  <a:pt x="4686301" y="710745"/>
                </a:cubicBezTo>
                <a:cubicBezTo>
                  <a:pt x="6335183" y="763662"/>
                  <a:pt x="8312150" y="350912"/>
                  <a:pt x="9652000" y="266245"/>
                </a:cubicBezTo>
                <a:cubicBezTo>
                  <a:pt x="10656888" y="202745"/>
                  <a:pt x="11395670" y="192823"/>
                  <a:pt x="12067927" y="196296"/>
                </a:cubicBezTo>
                <a:lnTo>
                  <a:pt x="12192000" y="197513"/>
                </a:lnTo>
                <a:lnTo>
                  <a:pt x="12192000" y="1244145"/>
                </a:lnTo>
                <a:lnTo>
                  <a:pt x="0" y="1244145"/>
                </a:lnTo>
                <a:close/>
              </a:path>
            </a:pathLst>
          </a:custGeom>
          <a:solidFill>
            <a:srgbClr val="FF6D2E"/>
          </a:solidFill>
          <a:ln>
            <a:noFill/>
          </a:ln>
          <a:effectLst>
            <a:outerShdw blurRad="152400" dist="101600" dir="13500000" algn="b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" name="图形 10">
            <a:extLst>
              <a:ext uri="{FF2B5EF4-FFF2-40B4-BE49-F238E27FC236}">
                <a16:creationId xmlns:a16="http://schemas.microsoft.com/office/drawing/2014/main" id="{CBCB0041-30D4-E8D2-C3C9-432E8E325280}"/>
              </a:ext>
            </a:extLst>
          </p:cNvPr>
          <p:cNvGrpSpPr/>
          <p:nvPr/>
        </p:nvGrpSpPr>
        <p:grpSpPr>
          <a:xfrm>
            <a:off x="8383418" y="3685599"/>
            <a:ext cx="3337588" cy="2739206"/>
            <a:chOff x="9330880" y="5728070"/>
            <a:chExt cx="1328383" cy="1090223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F8FA470A-6B64-5940-F416-B9A7F3E761A7}"/>
                </a:ext>
              </a:extLst>
            </p:cNvPr>
            <p:cNvSpPr/>
            <p:nvPr/>
          </p:nvSpPr>
          <p:spPr>
            <a:xfrm>
              <a:off x="10201690" y="5728070"/>
              <a:ext cx="457573" cy="726576"/>
            </a:xfrm>
            <a:custGeom>
              <a:avLst/>
              <a:gdLst>
                <a:gd name="connsiteX0" fmla="*/ 180861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68 w 457573"/>
                <a:gd name="connsiteY10" fmla="*/ 723600 h 726576"/>
                <a:gd name="connsiteX11" fmla="*/ 180861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61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289" y="629250"/>
                    <a:pt x="163072" y="619406"/>
                  </a:cubicBezTo>
                  <a:cubicBezTo>
                    <a:pt x="167729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3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19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35" y="659111"/>
                    <a:pt x="206046" y="721079"/>
                    <a:pt x="198668" y="723600"/>
                  </a:cubicBezTo>
                  <a:cubicBezTo>
                    <a:pt x="192769" y="725627"/>
                    <a:pt x="186760" y="726577"/>
                    <a:pt x="180861" y="726577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788E14F-975B-2046-E3A9-370BAFC880B3}"/>
                </a:ext>
              </a:extLst>
            </p:cNvPr>
            <p:cNvSpPr/>
            <p:nvPr/>
          </p:nvSpPr>
          <p:spPr>
            <a:xfrm>
              <a:off x="10201678" y="5728080"/>
              <a:ext cx="179723" cy="120751"/>
            </a:xfrm>
            <a:custGeom>
              <a:avLst/>
              <a:gdLst>
                <a:gd name="connsiteX0" fmla="*/ 67181 w 179723"/>
                <a:gd name="connsiteY0" fmla="*/ 119392 h 120751"/>
                <a:gd name="connsiteX1" fmla="*/ 171540 w 179723"/>
                <a:gd name="connsiteY1" fmla="*/ 111593 h 120751"/>
                <a:gd name="connsiteX2" fmla="*/ 166608 w 179723"/>
                <a:gd name="connsiteY2" fmla="*/ 81696 h 120751"/>
                <a:gd name="connsiteX3" fmla="*/ 164909 w 179723"/>
                <a:gd name="connsiteY3" fmla="*/ 40493 h 120751"/>
                <a:gd name="connsiteX4" fmla="*/ 162262 w 179723"/>
                <a:gd name="connsiteY4" fmla="*/ 350 h 120751"/>
                <a:gd name="connsiteX5" fmla="*/ 42945 w 179723"/>
                <a:gd name="connsiteY5" fmla="*/ 11983 h 120751"/>
                <a:gd name="connsiteX6" fmla="*/ 1359 w 179723"/>
                <a:gd name="connsiteY6" fmla="*/ 77787 h 120751"/>
                <a:gd name="connsiteX7" fmla="*/ 67181 w 179723"/>
                <a:gd name="connsiteY7" fmla="*/ 119392 h 12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23" h="120751">
                  <a:moveTo>
                    <a:pt x="67181" y="119392"/>
                  </a:moveTo>
                  <a:cubicBezTo>
                    <a:pt x="104622" y="110955"/>
                    <a:pt x="139669" y="108470"/>
                    <a:pt x="171540" y="111593"/>
                  </a:cubicBezTo>
                  <a:cubicBezTo>
                    <a:pt x="177073" y="101256"/>
                    <a:pt x="177530" y="91175"/>
                    <a:pt x="166608" y="81696"/>
                  </a:cubicBezTo>
                  <a:cubicBezTo>
                    <a:pt x="183648" y="71998"/>
                    <a:pt x="185109" y="51798"/>
                    <a:pt x="164909" y="40493"/>
                  </a:cubicBezTo>
                  <a:cubicBezTo>
                    <a:pt x="187374" y="26540"/>
                    <a:pt x="171540" y="8477"/>
                    <a:pt x="162262" y="350"/>
                  </a:cubicBezTo>
                  <a:cubicBezTo>
                    <a:pt x="124602" y="-1239"/>
                    <a:pt x="84623" y="2578"/>
                    <a:pt x="42945" y="11983"/>
                  </a:cubicBezTo>
                  <a:cubicBezTo>
                    <a:pt x="13303" y="18668"/>
                    <a:pt x="-5326" y="48127"/>
                    <a:pt x="1359" y="77787"/>
                  </a:cubicBezTo>
                  <a:cubicBezTo>
                    <a:pt x="8061" y="107466"/>
                    <a:pt x="37539" y="126077"/>
                    <a:pt x="67181" y="11939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76AC02C3-26AA-70AD-EE08-821153CAD383}"/>
                </a:ext>
              </a:extLst>
            </p:cNvPr>
            <p:cNvSpPr/>
            <p:nvPr/>
          </p:nvSpPr>
          <p:spPr>
            <a:xfrm>
              <a:off x="10363940" y="5728429"/>
              <a:ext cx="17468" cy="111243"/>
            </a:xfrm>
            <a:custGeom>
              <a:avLst/>
              <a:gdLst>
                <a:gd name="connsiteX0" fmla="*/ 9278 w 17468"/>
                <a:gd name="connsiteY0" fmla="*/ 111244 h 111243"/>
                <a:gd name="connsiteX1" fmla="*/ 4347 w 17468"/>
                <a:gd name="connsiteY1" fmla="*/ 81346 h 111243"/>
                <a:gd name="connsiteX2" fmla="*/ 2648 w 17468"/>
                <a:gd name="connsiteY2" fmla="*/ 40143 h 111243"/>
                <a:gd name="connsiteX3" fmla="*/ 0 w 17468"/>
                <a:gd name="connsiteY3" fmla="*/ 0 h 11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11243">
                  <a:moveTo>
                    <a:pt x="9278" y="111244"/>
                  </a:moveTo>
                  <a:cubicBezTo>
                    <a:pt x="14812" y="100907"/>
                    <a:pt x="15268" y="90825"/>
                    <a:pt x="4347" y="81346"/>
                  </a:cubicBezTo>
                  <a:cubicBezTo>
                    <a:pt x="21404" y="71648"/>
                    <a:pt x="22847" y="51449"/>
                    <a:pt x="2648" y="40143"/>
                  </a:cubicBezTo>
                  <a:cubicBezTo>
                    <a:pt x="25113" y="26190"/>
                    <a:pt x="9278" y="8127"/>
                    <a:pt x="0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CD5DE583-409B-2B23-C60D-12649EAEAB29}"/>
                </a:ext>
              </a:extLst>
            </p:cNvPr>
            <p:cNvSpPr/>
            <p:nvPr/>
          </p:nvSpPr>
          <p:spPr>
            <a:xfrm>
              <a:off x="10327192" y="6227465"/>
              <a:ext cx="243400" cy="227181"/>
            </a:xfrm>
            <a:custGeom>
              <a:avLst/>
              <a:gdLst>
                <a:gd name="connsiteX0" fmla="*/ 167223 w 243400"/>
                <a:gd name="connsiteY0" fmla="*/ 0 h 227181"/>
                <a:gd name="connsiteX1" fmla="*/ 37259 w 243400"/>
                <a:gd name="connsiteY1" fmla="*/ 120010 h 227181"/>
                <a:gd name="connsiteX2" fmla="*/ 2978 w 243400"/>
                <a:gd name="connsiteY2" fmla="*/ 189924 h 227181"/>
                <a:gd name="connsiteX3" fmla="*/ 55066 w 243400"/>
                <a:gd name="connsiteY3" fmla="*/ 227181 h 227181"/>
                <a:gd name="connsiteX4" fmla="*/ 72873 w 243400"/>
                <a:gd name="connsiteY4" fmla="*/ 224205 h 227181"/>
                <a:gd name="connsiteX5" fmla="*/ 243401 w 243400"/>
                <a:gd name="connsiteY5" fmla="*/ 84634 h 227181"/>
                <a:gd name="connsiteX6" fmla="*/ 167223 w 243400"/>
                <a:gd name="connsiteY6" fmla="*/ 0 h 22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00" h="227181">
                  <a:moveTo>
                    <a:pt x="167223" y="0"/>
                  </a:moveTo>
                  <a:cubicBezTo>
                    <a:pt x="112450" y="91501"/>
                    <a:pt x="40821" y="118714"/>
                    <a:pt x="37259" y="120010"/>
                  </a:cubicBezTo>
                  <a:cubicBezTo>
                    <a:pt x="8494" y="129855"/>
                    <a:pt x="-6866" y="161140"/>
                    <a:pt x="2978" y="189924"/>
                  </a:cubicBezTo>
                  <a:cubicBezTo>
                    <a:pt x="10795" y="212790"/>
                    <a:pt x="32182" y="227181"/>
                    <a:pt x="55066" y="227181"/>
                  </a:cubicBezTo>
                  <a:cubicBezTo>
                    <a:pt x="60965" y="227181"/>
                    <a:pt x="66974" y="226232"/>
                    <a:pt x="72873" y="224205"/>
                  </a:cubicBezTo>
                  <a:cubicBezTo>
                    <a:pt x="78169" y="222396"/>
                    <a:pt x="169123" y="190015"/>
                    <a:pt x="243401" y="84634"/>
                  </a:cubicBezTo>
                  <a:cubicBezTo>
                    <a:pt x="225612" y="38244"/>
                    <a:pt x="186656" y="11104"/>
                    <a:pt x="167223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8AAE7D3-4578-FD38-E24C-7A2853FF7E1D}"/>
                </a:ext>
              </a:extLst>
            </p:cNvPr>
            <p:cNvSpPr/>
            <p:nvPr/>
          </p:nvSpPr>
          <p:spPr>
            <a:xfrm>
              <a:off x="10201380" y="5728070"/>
              <a:ext cx="457573" cy="726576"/>
            </a:xfrm>
            <a:custGeom>
              <a:avLst/>
              <a:gdLst>
                <a:gd name="connsiteX0" fmla="*/ 180879 w 457573"/>
                <a:gd name="connsiteY0" fmla="*/ 726577 h 726576"/>
                <a:gd name="connsiteX1" fmla="*/ 128773 w 457573"/>
                <a:gd name="connsiteY1" fmla="*/ 689319 h 726576"/>
                <a:gd name="connsiteX2" fmla="*/ 163072 w 457573"/>
                <a:gd name="connsiteY2" fmla="*/ 619406 h 726576"/>
                <a:gd name="connsiteX3" fmla="*/ 336705 w 457573"/>
                <a:gd name="connsiteY3" fmla="*/ 394124 h 726576"/>
                <a:gd name="connsiteX4" fmla="*/ 293529 w 457573"/>
                <a:gd name="connsiteY4" fmla="*/ 166814 h 726576"/>
                <a:gd name="connsiteX5" fmla="*/ 67187 w 457573"/>
                <a:gd name="connsiteY5" fmla="*/ 119402 h 726576"/>
                <a:gd name="connsiteX6" fmla="*/ 1365 w 457573"/>
                <a:gd name="connsiteY6" fmla="*/ 77815 h 726576"/>
                <a:gd name="connsiteX7" fmla="*/ 42952 w 457573"/>
                <a:gd name="connsiteY7" fmla="*/ 11993 h 726576"/>
                <a:gd name="connsiteX8" fmla="*/ 372866 w 457573"/>
                <a:gd name="connsiteY8" fmla="*/ 90454 h 726576"/>
                <a:gd name="connsiteX9" fmla="*/ 443108 w 457573"/>
                <a:gd name="connsiteY9" fmla="*/ 422432 h 726576"/>
                <a:gd name="connsiteX10" fmla="*/ 198686 w 457573"/>
                <a:gd name="connsiteY10" fmla="*/ 723600 h 726576"/>
                <a:gd name="connsiteX11" fmla="*/ 180879 w 457573"/>
                <a:gd name="connsiteY11" fmla="*/ 726577 h 7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7573" h="726576">
                  <a:moveTo>
                    <a:pt x="180879" y="726577"/>
                  </a:moveTo>
                  <a:cubicBezTo>
                    <a:pt x="157976" y="726577"/>
                    <a:pt x="136589" y="712185"/>
                    <a:pt x="128773" y="689319"/>
                  </a:cubicBezTo>
                  <a:cubicBezTo>
                    <a:pt x="118947" y="660535"/>
                    <a:pt x="134306" y="629250"/>
                    <a:pt x="163072" y="619406"/>
                  </a:cubicBezTo>
                  <a:cubicBezTo>
                    <a:pt x="167747" y="617707"/>
                    <a:pt x="289493" y="571573"/>
                    <a:pt x="336705" y="394124"/>
                  </a:cubicBezTo>
                  <a:cubicBezTo>
                    <a:pt x="360521" y="304614"/>
                    <a:pt x="344375" y="219633"/>
                    <a:pt x="293529" y="166814"/>
                  </a:cubicBezTo>
                  <a:cubicBezTo>
                    <a:pt x="243322" y="114635"/>
                    <a:pt x="162944" y="97814"/>
                    <a:pt x="67187" y="119402"/>
                  </a:cubicBezTo>
                  <a:cubicBezTo>
                    <a:pt x="37528" y="126086"/>
                    <a:pt x="8050" y="107475"/>
                    <a:pt x="1365" y="77815"/>
                  </a:cubicBezTo>
                  <a:cubicBezTo>
                    <a:pt x="-5337" y="48155"/>
                    <a:pt x="13292" y="18678"/>
                    <a:pt x="42952" y="11993"/>
                  </a:cubicBezTo>
                  <a:cubicBezTo>
                    <a:pt x="177738" y="-18416"/>
                    <a:pt x="294899" y="9455"/>
                    <a:pt x="372866" y="90454"/>
                  </a:cubicBezTo>
                  <a:cubicBezTo>
                    <a:pt x="450651" y="171271"/>
                    <a:pt x="476915" y="295372"/>
                    <a:pt x="443108" y="422432"/>
                  </a:cubicBezTo>
                  <a:cubicBezTo>
                    <a:pt x="380154" y="659111"/>
                    <a:pt x="206064" y="721079"/>
                    <a:pt x="198686" y="723600"/>
                  </a:cubicBezTo>
                  <a:cubicBezTo>
                    <a:pt x="192787" y="725627"/>
                    <a:pt x="186778" y="726577"/>
                    <a:pt x="180879" y="72657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DC36807-C456-4D90-1965-5D6407ABFAE1}"/>
                </a:ext>
              </a:extLst>
            </p:cNvPr>
            <p:cNvSpPr/>
            <p:nvPr/>
          </p:nvSpPr>
          <p:spPr>
            <a:xfrm>
              <a:off x="9445848" y="6005269"/>
              <a:ext cx="1062348" cy="811619"/>
            </a:xfrm>
            <a:custGeom>
              <a:avLst/>
              <a:gdLst>
                <a:gd name="connsiteX0" fmla="*/ 126417 w 1062348"/>
                <a:gd name="connsiteY0" fmla="*/ 169049 h 811619"/>
                <a:gd name="connsiteX1" fmla="*/ 348686 w 1062348"/>
                <a:gd name="connsiteY1" fmla="*/ 86278 h 811619"/>
                <a:gd name="connsiteX2" fmla="*/ 369597 w 1062348"/>
                <a:gd name="connsiteY2" fmla="*/ 2046 h 811619"/>
                <a:gd name="connsiteX3" fmla="*/ 432826 w 1062348"/>
                <a:gd name="connsiteY3" fmla="*/ 43979 h 811619"/>
                <a:gd name="connsiteX4" fmla="*/ 533679 w 1062348"/>
                <a:gd name="connsiteY4" fmla="*/ 146840 h 811619"/>
                <a:gd name="connsiteX5" fmla="*/ 854680 w 1062348"/>
                <a:gd name="connsiteY5" fmla="*/ 79155 h 811619"/>
                <a:gd name="connsiteX6" fmla="*/ 1035947 w 1062348"/>
                <a:gd name="connsiteY6" fmla="*/ 247637 h 811619"/>
                <a:gd name="connsiteX7" fmla="*/ 1003712 w 1062348"/>
                <a:gd name="connsiteY7" fmla="*/ 646808 h 811619"/>
                <a:gd name="connsiteX8" fmla="*/ 985521 w 1062348"/>
                <a:gd name="connsiteY8" fmla="*/ 666131 h 811619"/>
                <a:gd name="connsiteX9" fmla="*/ 828417 w 1062348"/>
                <a:gd name="connsiteY9" fmla="*/ 703151 h 811619"/>
                <a:gd name="connsiteX10" fmla="*/ 519615 w 1062348"/>
                <a:gd name="connsiteY10" fmla="*/ 742893 h 811619"/>
                <a:gd name="connsiteX11" fmla="*/ 535322 w 1062348"/>
                <a:gd name="connsiteY11" fmla="*/ 670295 h 811619"/>
                <a:gd name="connsiteX12" fmla="*/ 675496 w 1062348"/>
                <a:gd name="connsiteY12" fmla="*/ 625604 h 811619"/>
                <a:gd name="connsiteX13" fmla="*/ 664044 w 1062348"/>
                <a:gd name="connsiteY13" fmla="*/ 597222 h 811619"/>
                <a:gd name="connsiteX14" fmla="*/ 530263 w 1062348"/>
                <a:gd name="connsiteY14" fmla="*/ 617531 h 811619"/>
                <a:gd name="connsiteX15" fmla="*/ 375826 w 1062348"/>
                <a:gd name="connsiteY15" fmla="*/ 748061 h 811619"/>
                <a:gd name="connsiteX16" fmla="*/ 229242 w 1062348"/>
                <a:gd name="connsiteY16" fmla="*/ 810194 h 811619"/>
                <a:gd name="connsiteX17" fmla="*/ 204038 w 1062348"/>
                <a:gd name="connsiteY17" fmla="*/ 778507 h 811619"/>
                <a:gd name="connsiteX18" fmla="*/ 155621 w 1062348"/>
                <a:gd name="connsiteY18" fmla="*/ 790963 h 811619"/>
                <a:gd name="connsiteX19" fmla="*/ 155000 w 1062348"/>
                <a:gd name="connsiteY19" fmla="*/ 694129 h 811619"/>
                <a:gd name="connsiteX20" fmla="*/ 212312 w 1062348"/>
                <a:gd name="connsiteY20" fmla="*/ 585333 h 811619"/>
                <a:gd name="connsiteX21" fmla="*/ 46806 w 1062348"/>
                <a:gd name="connsiteY21" fmla="*/ 479367 h 811619"/>
                <a:gd name="connsiteX22" fmla="*/ 22497 w 1062348"/>
                <a:gd name="connsiteY22" fmla="*/ 194472 h 811619"/>
                <a:gd name="connsiteX23" fmla="*/ 43153 w 1062348"/>
                <a:gd name="connsiteY23" fmla="*/ 122696 h 811619"/>
                <a:gd name="connsiteX24" fmla="*/ 126417 w 1062348"/>
                <a:gd name="connsiteY24" fmla="*/ 169049 h 81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2348" h="811619">
                  <a:moveTo>
                    <a:pt x="126417" y="169049"/>
                  </a:moveTo>
                  <a:lnTo>
                    <a:pt x="348686" y="86278"/>
                  </a:lnTo>
                  <a:cubicBezTo>
                    <a:pt x="348686" y="86278"/>
                    <a:pt x="339152" y="17278"/>
                    <a:pt x="369597" y="2046"/>
                  </a:cubicBezTo>
                  <a:cubicBezTo>
                    <a:pt x="388957" y="-7634"/>
                    <a:pt x="423147" y="18812"/>
                    <a:pt x="432826" y="43979"/>
                  </a:cubicBezTo>
                  <a:cubicBezTo>
                    <a:pt x="462505" y="55595"/>
                    <a:pt x="511835" y="92396"/>
                    <a:pt x="533679" y="146840"/>
                  </a:cubicBezTo>
                  <a:cubicBezTo>
                    <a:pt x="618002" y="98825"/>
                    <a:pt x="735893" y="48509"/>
                    <a:pt x="854680" y="79155"/>
                  </a:cubicBezTo>
                  <a:cubicBezTo>
                    <a:pt x="973486" y="109783"/>
                    <a:pt x="1017136" y="206782"/>
                    <a:pt x="1035947" y="247637"/>
                  </a:cubicBezTo>
                  <a:cubicBezTo>
                    <a:pt x="1054777" y="288493"/>
                    <a:pt x="1098007" y="449378"/>
                    <a:pt x="1003712" y="646808"/>
                  </a:cubicBezTo>
                  <a:cubicBezTo>
                    <a:pt x="1003712" y="646808"/>
                    <a:pt x="1001885" y="659538"/>
                    <a:pt x="985521" y="666131"/>
                  </a:cubicBezTo>
                  <a:cubicBezTo>
                    <a:pt x="969175" y="672724"/>
                    <a:pt x="914567" y="690531"/>
                    <a:pt x="828417" y="703151"/>
                  </a:cubicBezTo>
                  <a:cubicBezTo>
                    <a:pt x="742286" y="715771"/>
                    <a:pt x="519615" y="742893"/>
                    <a:pt x="519615" y="742893"/>
                  </a:cubicBezTo>
                  <a:cubicBezTo>
                    <a:pt x="519615" y="742893"/>
                    <a:pt x="494430" y="709196"/>
                    <a:pt x="535322" y="670295"/>
                  </a:cubicBezTo>
                  <a:cubicBezTo>
                    <a:pt x="576233" y="631412"/>
                    <a:pt x="633873" y="621987"/>
                    <a:pt x="675496" y="625604"/>
                  </a:cubicBezTo>
                  <a:lnTo>
                    <a:pt x="664044" y="597222"/>
                  </a:lnTo>
                  <a:lnTo>
                    <a:pt x="530263" y="617531"/>
                  </a:lnTo>
                  <a:cubicBezTo>
                    <a:pt x="530263" y="617531"/>
                    <a:pt x="417832" y="716338"/>
                    <a:pt x="375826" y="748061"/>
                  </a:cubicBezTo>
                  <a:cubicBezTo>
                    <a:pt x="333819" y="779786"/>
                    <a:pt x="285147" y="819691"/>
                    <a:pt x="229242" y="810194"/>
                  </a:cubicBezTo>
                  <a:cubicBezTo>
                    <a:pt x="199289" y="805117"/>
                    <a:pt x="204038" y="778507"/>
                    <a:pt x="204038" y="778507"/>
                  </a:cubicBezTo>
                  <a:cubicBezTo>
                    <a:pt x="204038" y="778507"/>
                    <a:pt x="183564" y="797593"/>
                    <a:pt x="155621" y="790963"/>
                  </a:cubicBezTo>
                  <a:cubicBezTo>
                    <a:pt x="127677" y="784315"/>
                    <a:pt x="142252" y="725597"/>
                    <a:pt x="155000" y="694129"/>
                  </a:cubicBezTo>
                  <a:cubicBezTo>
                    <a:pt x="167766" y="662661"/>
                    <a:pt x="199691" y="600217"/>
                    <a:pt x="212312" y="585333"/>
                  </a:cubicBezTo>
                  <a:cubicBezTo>
                    <a:pt x="212312" y="585333"/>
                    <a:pt x="92209" y="558119"/>
                    <a:pt x="46806" y="479367"/>
                  </a:cubicBezTo>
                  <a:cubicBezTo>
                    <a:pt x="1384" y="400595"/>
                    <a:pt x="-18943" y="343010"/>
                    <a:pt x="22497" y="194472"/>
                  </a:cubicBezTo>
                  <a:cubicBezTo>
                    <a:pt x="22497" y="194472"/>
                    <a:pt x="21218" y="129782"/>
                    <a:pt x="43153" y="122696"/>
                  </a:cubicBezTo>
                  <a:cubicBezTo>
                    <a:pt x="65088" y="115591"/>
                    <a:pt x="126417" y="169049"/>
                    <a:pt x="126417" y="169049"/>
                  </a:cubicBezTo>
                  <a:close/>
                </a:path>
              </a:pathLst>
            </a:custGeom>
            <a:solidFill>
              <a:srgbClr val="FFAC5C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9D99840-15FC-D91A-7DA3-CA6D3E8D1F3E}"/>
                </a:ext>
              </a:extLst>
            </p:cNvPr>
            <p:cNvSpPr/>
            <p:nvPr/>
          </p:nvSpPr>
          <p:spPr>
            <a:xfrm>
              <a:off x="9585468" y="6704019"/>
              <a:ext cx="186730" cy="112885"/>
            </a:xfrm>
            <a:custGeom>
              <a:avLst/>
              <a:gdLst>
                <a:gd name="connsiteX0" fmla="*/ 144139 w 186730"/>
                <a:gd name="connsiteY0" fmla="*/ 53622 h 112885"/>
                <a:gd name="connsiteX1" fmla="*/ 114424 w 186730"/>
                <a:gd name="connsiteY1" fmla="*/ 33788 h 112885"/>
                <a:gd name="connsiteX2" fmla="*/ 89312 w 186730"/>
                <a:gd name="connsiteY2" fmla="*/ 20510 h 112885"/>
                <a:gd name="connsiteX3" fmla="*/ 57003 w 186730"/>
                <a:gd name="connsiteY3" fmla="*/ 12913 h 112885"/>
                <a:gd name="connsiteX4" fmla="*/ 29571 w 186730"/>
                <a:gd name="connsiteY4" fmla="*/ 6374 h 112885"/>
                <a:gd name="connsiteX5" fmla="*/ 13573 w 186730"/>
                <a:gd name="connsiteY5" fmla="*/ 0 h 112885"/>
                <a:gd name="connsiteX6" fmla="*/ 16002 w 186730"/>
                <a:gd name="connsiteY6" fmla="*/ 92213 h 112885"/>
                <a:gd name="connsiteX7" fmla="*/ 64418 w 186730"/>
                <a:gd name="connsiteY7" fmla="*/ 79758 h 112885"/>
                <a:gd name="connsiteX8" fmla="*/ 89604 w 186730"/>
                <a:gd name="connsiteY8" fmla="*/ 111463 h 112885"/>
                <a:gd name="connsiteX9" fmla="*/ 186730 w 186730"/>
                <a:gd name="connsiteY9" fmla="*/ 85017 h 112885"/>
                <a:gd name="connsiteX10" fmla="*/ 144139 w 186730"/>
                <a:gd name="connsiteY10" fmla="*/ 53622 h 11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730" h="112885">
                  <a:moveTo>
                    <a:pt x="144139" y="53622"/>
                  </a:moveTo>
                  <a:cubicBezTo>
                    <a:pt x="145984" y="41313"/>
                    <a:pt x="135427" y="28217"/>
                    <a:pt x="114424" y="33788"/>
                  </a:cubicBezTo>
                  <a:cubicBezTo>
                    <a:pt x="114004" y="28217"/>
                    <a:pt x="106279" y="12785"/>
                    <a:pt x="89312" y="20510"/>
                  </a:cubicBezTo>
                  <a:cubicBezTo>
                    <a:pt x="83924" y="13223"/>
                    <a:pt x="72144" y="10392"/>
                    <a:pt x="57003" y="12913"/>
                  </a:cubicBezTo>
                  <a:cubicBezTo>
                    <a:pt x="55707" y="3616"/>
                    <a:pt x="42429" y="-73"/>
                    <a:pt x="29571" y="6374"/>
                  </a:cubicBezTo>
                  <a:cubicBezTo>
                    <a:pt x="26759" y="1461"/>
                    <a:pt x="20257" y="18"/>
                    <a:pt x="13573" y="0"/>
                  </a:cubicBezTo>
                  <a:cubicBezTo>
                    <a:pt x="1354" y="32272"/>
                    <a:pt x="-10645" y="85876"/>
                    <a:pt x="16002" y="92213"/>
                  </a:cubicBezTo>
                  <a:cubicBezTo>
                    <a:pt x="43945" y="98843"/>
                    <a:pt x="64418" y="79758"/>
                    <a:pt x="64418" y="79758"/>
                  </a:cubicBezTo>
                  <a:cubicBezTo>
                    <a:pt x="64418" y="79758"/>
                    <a:pt x="59652" y="106367"/>
                    <a:pt x="89604" y="111463"/>
                  </a:cubicBezTo>
                  <a:cubicBezTo>
                    <a:pt x="124817" y="117435"/>
                    <a:pt x="157125" y="103829"/>
                    <a:pt x="186730" y="85017"/>
                  </a:cubicBezTo>
                  <a:cubicBezTo>
                    <a:pt x="177032" y="68288"/>
                    <a:pt x="157362" y="55156"/>
                    <a:pt x="144139" y="53622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B40644CC-B9B1-152D-00F0-6DA7DF5A61F8}"/>
                </a:ext>
              </a:extLst>
            </p:cNvPr>
            <p:cNvSpPr/>
            <p:nvPr/>
          </p:nvSpPr>
          <p:spPr>
            <a:xfrm>
              <a:off x="9957791" y="6637831"/>
              <a:ext cx="136938" cy="110330"/>
            </a:xfrm>
            <a:custGeom>
              <a:avLst/>
              <a:gdLst>
                <a:gd name="connsiteX0" fmla="*/ 129125 w 136938"/>
                <a:gd name="connsiteY0" fmla="*/ 65256 h 110330"/>
                <a:gd name="connsiteX1" fmla="*/ 115884 w 136938"/>
                <a:gd name="connsiteY1" fmla="*/ 23469 h 110330"/>
                <a:gd name="connsiteX2" fmla="*/ 91357 w 136938"/>
                <a:gd name="connsiteY2" fmla="*/ 0 h 110330"/>
                <a:gd name="connsiteX3" fmla="*/ 23379 w 136938"/>
                <a:gd name="connsiteY3" fmla="*/ 37733 h 110330"/>
                <a:gd name="connsiteX4" fmla="*/ 7672 w 136938"/>
                <a:gd name="connsiteY4" fmla="*/ 110331 h 110330"/>
                <a:gd name="connsiteX5" fmla="*/ 136577 w 136938"/>
                <a:gd name="connsiteY5" fmla="*/ 94332 h 110330"/>
                <a:gd name="connsiteX6" fmla="*/ 129125 w 136938"/>
                <a:gd name="connsiteY6" fmla="*/ 65256 h 11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938" h="110330">
                  <a:moveTo>
                    <a:pt x="129125" y="65256"/>
                  </a:moveTo>
                  <a:cubicBezTo>
                    <a:pt x="132998" y="53695"/>
                    <a:pt x="138787" y="32473"/>
                    <a:pt x="115884" y="23469"/>
                  </a:cubicBezTo>
                  <a:cubicBezTo>
                    <a:pt x="116104" y="3890"/>
                    <a:pt x="93511" y="311"/>
                    <a:pt x="91357" y="0"/>
                  </a:cubicBezTo>
                  <a:cubicBezTo>
                    <a:pt x="67248" y="6867"/>
                    <a:pt x="43323" y="18775"/>
                    <a:pt x="23379" y="37733"/>
                  </a:cubicBezTo>
                  <a:cubicBezTo>
                    <a:pt x="-17513" y="76634"/>
                    <a:pt x="7672" y="110331"/>
                    <a:pt x="7672" y="110331"/>
                  </a:cubicBezTo>
                  <a:cubicBezTo>
                    <a:pt x="7672" y="110331"/>
                    <a:pt x="67175" y="103080"/>
                    <a:pt x="136577" y="94332"/>
                  </a:cubicBezTo>
                  <a:cubicBezTo>
                    <a:pt x="137691" y="83574"/>
                    <a:pt x="136504" y="72379"/>
                    <a:pt x="129125" y="65256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45CA450-9BDC-E092-9588-BE34EB240A93}"/>
                </a:ext>
              </a:extLst>
            </p:cNvPr>
            <p:cNvSpPr/>
            <p:nvPr/>
          </p:nvSpPr>
          <p:spPr>
            <a:xfrm>
              <a:off x="10277645" y="6482517"/>
              <a:ext cx="223510" cy="224898"/>
            </a:xfrm>
            <a:custGeom>
              <a:avLst/>
              <a:gdLst>
                <a:gd name="connsiteX0" fmla="*/ 176591 w 223510"/>
                <a:gd name="connsiteY0" fmla="*/ 0 h 224898"/>
                <a:gd name="connsiteX1" fmla="*/ 0 w 223510"/>
                <a:gd name="connsiteY1" fmla="*/ 189796 h 224898"/>
                <a:gd name="connsiteX2" fmla="*/ 3068 w 223510"/>
                <a:gd name="connsiteY2" fmla="*/ 224899 h 224898"/>
                <a:gd name="connsiteX3" fmla="*/ 153725 w 223510"/>
                <a:gd name="connsiteY3" fmla="*/ 188883 h 224898"/>
                <a:gd name="connsiteX4" fmla="*/ 171916 w 223510"/>
                <a:gd name="connsiteY4" fmla="*/ 169560 h 224898"/>
                <a:gd name="connsiteX5" fmla="*/ 223510 w 223510"/>
                <a:gd name="connsiteY5" fmla="*/ 6831 h 224898"/>
                <a:gd name="connsiteX6" fmla="*/ 176591 w 223510"/>
                <a:gd name="connsiteY6" fmla="*/ 0 h 2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510" h="224898">
                  <a:moveTo>
                    <a:pt x="176591" y="0"/>
                  </a:moveTo>
                  <a:cubicBezTo>
                    <a:pt x="79063" y="0"/>
                    <a:pt x="0" y="84981"/>
                    <a:pt x="0" y="189796"/>
                  </a:cubicBezTo>
                  <a:cubicBezTo>
                    <a:pt x="0" y="201795"/>
                    <a:pt x="1096" y="213521"/>
                    <a:pt x="3068" y="224899"/>
                  </a:cubicBezTo>
                  <a:cubicBezTo>
                    <a:pt x="85437" y="212351"/>
                    <a:pt x="137799" y="195312"/>
                    <a:pt x="153725" y="188883"/>
                  </a:cubicBezTo>
                  <a:cubicBezTo>
                    <a:pt x="170089" y="182290"/>
                    <a:pt x="171916" y="169560"/>
                    <a:pt x="171916" y="169560"/>
                  </a:cubicBezTo>
                  <a:cubicBezTo>
                    <a:pt x="199677" y="111427"/>
                    <a:pt x="215456" y="56490"/>
                    <a:pt x="223510" y="6831"/>
                  </a:cubicBezTo>
                  <a:cubicBezTo>
                    <a:pt x="208570" y="2411"/>
                    <a:pt x="192846" y="0"/>
                    <a:pt x="176591" y="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" name="图形 10">
              <a:extLst>
                <a:ext uri="{FF2B5EF4-FFF2-40B4-BE49-F238E27FC236}">
                  <a16:creationId xmlns:a16="http://schemas.microsoft.com/office/drawing/2014/main" id="{5E7A289D-41E7-A9A7-E398-0FEF8448C0B2}"/>
                </a:ext>
              </a:extLst>
            </p:cNvPr>
            <p:cNvGrpSpPr/>
            <p:nvPr/>
          </p:nvGrpSpPr>
          <p:grpSpPr>
            <a:xfrm>
              <a:off x="10037751" y="6075090"/>
              <a:ext cx="399407" cy="227101"/>
              <a:chOff x="10037751" y="6075090"/>
              <a:chExt cx="399407" cy="227101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0EED5DA8-29AE-C9E1-68D0-BF19AD3BD29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C89287E7-54ED-5766-5945-D452FF789FB8}"/>
                  </a:ext>
                </a:extLst>
              </p:cNvPr>
              <p:cNvSpPr/>
              <p:nvPr/>
            </p:nvSpPr>
            <p:spPr>
              <a:xfrm>
                <a:off x="10037751" y="6092990"/>
                <a:ext cx="83932" cy="209201"/>
              </a:xfrm>
              <a:custGeom>
                <a:avLst/>
                <a:gdLst>
                  <a:gd name="connsiteX0" fmla="*/ 66753 w 83932"/>
                  <a:gd name="connsiteY0" fmla="*/ 209155 h 209201"/>
                  <a:gd name="connsiteX1" fmla="*/ 74735 w 83932"/>
                  <a:gd name="connsiteY1" fmla="*/ 0 h 209201"/>
                  <a:gd name="connsiteX2" fmla="*/ 0 w 83932"/>
                  <a:gd name="connsiteY2" fmla="*/ 28893 h 209201"/>
                  <a:gd name="connsiteX3" fmla="*/ 66753 w 83932"/>
                  <a:gd name="connsiteY3" fmla="*/ 209155 h 20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32" h="209201">
                    <a:moveTo>
                      <a:pt x="66753" y="209155"/>
                    </a:moveTo>
                    <a:cubicBezTo>
                      <a:pt x="92962" y="206507"/>
                      <a:pt x="83684" y="81876"/>
                      <a:pt x="74735" y="0"/>
                    </a:cubicBezTo>
                    <a:cubicBezTo>
                      <a:pt x="48581" y="7945"/>
                      <a:pt x="23506" y="17953"/>
                      <a:pt x="0" y="28893"/>
                    </a:cubicBezTo>
                    <a:cubicBezTo>
                      <a:pt x="14501" y="102149"/>
                      <a:pt x="40637" y="211786"/>
                      <a:pt x="66753" y="20915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6C135FDA-9739-8BA8-A6A4-76DE86FE292A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695086C-0354-3A64-9098-842E0EEEECA2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solidFill>
                <a:srgbClr val="FFD7B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C27676FB-FE73-9188-51C7-CD16DD49A90D}"/>
                  </a:ext>
                </a:extLst>
              </p:cNvPr>
              <p:cNvSpPr/>
              <p:nvPr/>
            </p:nvSpPr>
            <p:spPr>
              <a:xfrm>
                <a:off x="10286138" y="6121956"/>
                <a:ext cx="151021" cy="163037"/>
              </a:xfrm>
              <a:custGeom>
                <a:avLst/>
                <a:gdLst>
                  <a:gd name="connsiteX0" fmla="*/ 96066 w 151021"/>
                  <a:gd name="connsiteY0" fmla="*/ 0 h 163037"/>
                  <a:gd name="connsiteX1" fmla="*/ 3122 w 151021"/>
                  <a:gd name="connsiteY1" fmla="*/ 160446 h 163037"/>
                  <a:gd name="connsiteX2" fmla="*/ 151021 w 151021"/>
                  <a:gd name="connsiteY2" fmla="*/ 53439 h 163037"/>
                  <a:gd name="connsiteX3" fmla="*/ 96066 w 151021"/>
                  <a:gd name="connsiteY3" fmla="*/ 0 h 16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21" h="163037">
                    <a:moveTo>
                      <a:pt x="96066" y="0"/>
                    </a:moveTo>
                    <a:cubicBezTo>
                      <a:pt x="48837" y="57640"/>
                      <a:pt x="-14886" y="142475"/>
                      <a:pt x="3122" y="160446"/>
                    </a:cubicBezTo>
                    <a:cubicBezTo>
                      <a:pt x="19815" y="177139"/>
                      <a:pt x="94203" y="109874"/>
                      <a:pt x="151021" y="53439"/>
                    </a:cubicBezTo>
                    <a:cubicBezTo>
                      <a:pt x="136757" y="34847"/>
                      <a:pt x="118823" y="16145"/>
                      <a:pt x="96066" y="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78CAF7A-8638-305D-7EAF-5EEF6385BD47}"/>
                  </a:ext>
                </a:extLst>
              </p:cNvPr>
              <p:cNvSpPr/>
              <p:nvPr/>
            </p:nvSpPr>
            <p:spPr>
              <a:xfrm>
                <a:off x="10176841" y="6075090"/>
                <a:ext cx="109807" cy="215583"/>
              </a:xfrm>
              <a:custGeom>
                <a:avLst/>
                <a:gdLst>
                  <a:gd name="connsiteX0" fmla="*/ 28497 w 109807"/>
                  <a:gd name="connsiteY0" fmla="*/ 604 h 215583"/>
                  <a:gd name="connsiteX1" fmla="*/ 11695 w 109807"/>
                  <a:gd name="connsiteY1" fmla="*/ 215184 h 215583"/>
                  <a:gd name="connsiteX2" fmla="*/ 109807 w 109807"/>
                  <a:gd name="connsiteY2" fmla="*/ 6156 h 215583"/>
                  <a:gd name="connsiteX3" fmla="*/ 28497 w 109807"/>
                  <a:gd name="connsiteY3" fmla="*/ 604 h 21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07" h="215583">
                    <a:moveTo>
                      <a:pt x="28497" y="604"/>
                    </a:moveTo>
                    <a:cubicBezTo>
                      <a:pt x="12115" y="70262"/>
                      <a:pt x="-16029" y="206162"/>
                      <a:pt x="11695" y="215184"/>
                    </a:cubicBezTo>
                    <a:cubicBezTo>
                      <a:pt x="39109" y="224078"/>
                      <a:pt x="86467" y="82444"/>
                      <a:pt x="109807" y="6156"/>
                    </a:cubicBezTo>
                    <a:cubicBezTo>
                      <a:pt x="82467" y="513"/>
                      <a:pt x="55218" y="-1003"/>
                      <a:pt x="28497" y="604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369A13FD-55C6-D3D4-336A-8A57F3CEB66D}"/>
                </a:ext>
              </a:extLst>
            </p:cNvPr>
            <p:cNvSpPr/>
            <p:nvPr/>
          </p:nvSpPr>
          <p:spPr>
            <a:xfrm>
              <a:off x="9445847" y="6127315"/>
              <a:ext cx="237852" cy="315368"/>
            </a:xfrm>
            <a:custGeom>
              <a:avLst/>
              <a:gdLst>
                <a:gd name="connsiteX0" fmla="*/ 43155 w 237852"/>
                <a:gd name="connsiteY0" fmla="*/ 650 h 315368"/>
                <a:gd name="connsiteX1" fmla="*/ 22499 w 237852"/>
                <a:gd name="connsiteY1" fmla="*/ 72427 h 315368"/>
                <a:gd name="connsiteX2" fmla="*/ 23887 w 237852"/>
                <a:gd name="connsiteY2" fmla="*/ 313945 h 315368"/>
                <a:gd name="connsiteX3" fmla="*/ 207692 w 237852"/>
                <a:gd name="connsiteY3" fmla="*/ 232635 h 315368"/>
                <a:gd name="connsiteX4" fmla="*/ 203912 w 237852"/>
                <a:gd name="connsiteY4" fmla="*/ 18147 h 315368"/>
                <a:gd name="connsiteX5" fmla="*/ 126419 w 237852"/>
                <a:gd name="connsiteY5" fmla="*/ 47003 h 315368"/>
                <a:gd name="connsiteX6" fmla="*/ 43155 w 237852"/>
                <a:gd name="connsiteY6" fmla="*/ 650 h 31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52" h="315368">
                  <a:moveTo>
                    <a:pt x="43155" y="650"/>
                  </a:moveTo>
                  <a:cubicBezTo>
                    <a:pt x="21220" y="7736"/>
                    <a:pt x="22499" y="72427"/>
                    <a:pt x="22499" y="72427"/>
                  </a:cubicBezTo>
                  <a:cubicBezTo>
                    <a:pt x="-11070" y="192747"/>
                    <a:pt x="-4111" y="253382"/>
                    <a:pt x="23887" y="313945"/>
                  </a:cubicBezTo>
                  <a:cubicBezTo>
                    <a:pt x="80248" y="321104"/>
                    <a:pt x="163074" y="302366"/>
                    <a:pt x="207692" y="232635"/>
                  </a:cubicBezTo>
                  <a:cubicBezTo>
                    <a:pt x="252967" y="161864"/>
                    <a:pt x="243598" y="79805"/>
                    <a:pt x="203912" y="18147"/>
                  </a:cubicBezTo>
                  <a:lnTo>
                    <a:pt x="126419" y="47003"/>
                  </a:lnTo>
                  <a:cubicBezTo>
                    <a:pt x="126419" y="47003"/>
                    <a:pt x="65089" y="-6455"/>
                    <a:pt x="43155" y="650"/>
                  </a:cubicBezTo>
                  <a:close/>
                </a:path>
              </a:pathLst>
            </a:custGeom>
            <a:solidFill>
              <a:srgbClr val="FFD7B0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496BD685-17A7-0D63-7CB6-4D31667D1AAA}"/>
                </a:ext>
              </a:extLst>
            </p:cNvPr>
            <p:cNvSpPr/>
            <p:nvPr/>
          </p:nvSpPr>
          <p:spPr>
            <a:xfrm>
              <a:off x="9630216" y="6579716"/>
              <a:ext cx="203055" cy="72084"/>
            </a:xfrm>
            <a:custGeom>
              <a:avLst/>
              <a:gdLst>
                <a:gd name="connsiteX0" fmla="*/ 203056 w 203055"/>
                <a:gd name="connsiteY0" fmla="*/ 0 h 72084"/>
                <a:gd name="connsiteX1" fmla="*/ 27469 w 203055"/>
                <a:gd name="connsiteY1" fmla="*/ 11506 h 72084"/>
                <a:gd name="connsiteX2" fmla="*/ 0 w 203055"/>
                <a:gd name="connsiteY2" fmla="*/ 57841 h 72084"/>
                <a:gd name="connsiteX3" fmla="*/ 203056 w 203055"/>
                <a:gd name="connsiteY3" fmla="*/ 0 h 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055" h="72084">
                  <a:moveTo>
                    <a:pt x="203056" y="0"/>
                  </a:moveTo>
                  <a:cubicBezTo>
                    <a:pt x="129161" y="26921"/>
                    <a:pt x="62443" y="19159"/>
                    <a:pt x="27469" y="11506"/>
                  </a:cubicBezTo>
                  <a:cubicBezTo>
                    <a:pt x="21205" y="19159"/>
                    <a:pt x="10667" y="37423"/>
                    <a:pt x="0" y="57841"/>
                  </a:cubicBezTo>
                  <a:cubicBezTo>
                    <a:pt x="113801" y="110550"/>
                    <a:pt x="203056" y="0"/>
                    <a:pt x="203056" y="0"/>
                  </a:cubicBez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B0ABB4E-2D3E-D7AA-6A31-8852B75CD10F}"/>
                </a:ext>
              </a:extLst>
            </p:cNvPr>
            <p:cNvSpPr/>
            <p:nvPr/>
          </p:nvSpPr>
          <p:spPr>
            <a:xfrm>
              <a:off x="10014739" y="6411088"/>
              <a:ext cx="117873" cy="205849"/>
            </a:xfrm>
            <a:custGeom>
              <a:avLst/>
              <a:gdLst>
                <a:gd name="connsiteX0" fmla="*/ 94917 w 117873"/>
                <a:gd name="connsiteY0" fmla="*/ 191440 h 205849"/>
                <a:gd name="connsiteX1" fmla="*/ 117874 w 117873"/>
                <a:gd name="connsiteY1" fmla="*/ 0 h 205849"/>
                <a:gd name="connsiteX2" fmla="*/ 0 w 117873"/>
                <a:gd name="connsiteY2" fmla="*/ 205850 h 205849"/>
                <a:gd name="connsiteX3" fmla="*/ 94917 w 117873"/>
                <a:gd name="connsiteY3" fmla="*/ 191440 h 20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73" h="205849">
                  <a:moveTo>
                    <a:pt x="94917" y="191440"/>
                  </a:moveTo>
                  <a:cubicBezTo>
                    <a:pt x="53550" y="66224"/>
                    <a:pt x="117874" y="0"/>
                    <a:pt x="117874" y="0"/>
                  </a:cubicBezTo>
                  <a:cubicBezTo>
                    <a:pt x="27031" y="45348"/>
                    <a:pt x="4949" y="165048"/>
                    <a:pt x="0" y="205850"/>
                  </a:cubicBezTo>
                  <a:lnTo>
                    <a:pt x="94917" y="191440"/>
                  </a:lnTo>
                  <a:close/>
                </a:path>
              </a:pathLst>
            </a:custGeom>
            <a:solidFill>
              <a:srgbClr val="FF6D2E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553AEC27-DDED-EA69-33DD-B13C04F10E8C}"/>
                </a:ext>
              </a:extLst>
            </p:cNvPr>
            <p:cNvSpPr/>
            <p:nvPr/>
          </p:nvSpPr>
          <p:spPr>
            <a:xfrm>
              <a:off x="9445847" y="6006587"/>
              <a:ext cx="567529" cy="591210"/>
            </a:xfrm>
            <a:custGeom>
              <a:avLst/>
              <a:gdLst>
                <a:gd name="connsiteX0" fmla="*/ 485445 w 567529"/>
                <a:gd name="connsiteY0" fmla="*/ 511708 h 591210"/>
                <a:gd name="connsiteX1" fmla="*/ 57053 w 567529"/>
                <a:gd name="connsiteY1" fmla="*/ 492349 h 591210"/>
                <a:gd name="connsiteX2" fmla="*/ 22206 w 567529"/>
                <a:gd name="connsiteY2" fmla="*/ 195564 h 591210"/>
                <a:gd name="connsiteX3" fmla="*/ 42844 w 567529"/>
                <a:gd name="connsiteY3" fmla="*/ 121378 h 591210"/>
                <a:gd name="connsiteX4" fmla="*/ 124135 w 567529"/>
                <a:gd name="connsiteY4" fmla="*/ 168461 h 591210"/>
                <a:gd name="connsiteX5" fmla="*/ 348377 w 567529"/>
                <a:gd name="connsiteY5" fmla="*/ 84960 h 591210"/>
                <a:gd name="connsiteX6" fmla="*/ 369307 w 567529"/>
                <a:gd name="connsiteY6" fmla="*/ 728 h 591210"/>
                <a:gd name="connsiteX7" fmla="*/ 432536 w 567529"/>
                <a:gd name="connsiteY7" fmla="*/ 42661 h 591210"/>
                <a:gd name="connsiteX8" fmla="*/ 555121 w 567529"/>
                <a:gd name="connsiteY8" fmla="*/ 360723 h 5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529" h="591210">
                  <a:moveTo>
                    <a:pt x="485445" y="511708"/>
                  </a:moveTo>
                  <a:cubicBezTo>
                    <a:pt x="375753" y="623957"/>
                    <a:pt x="155932" y="617199"/>
                    <a:pt x="57053" y="492349"/>
                  </a:cubicBezTo>
                  <a:cubicBezTo>
                    <a:pt x="-46173" y="362020"/>
                    <a:pt x="22206" y="195564"/>
                    <a:pt x="22206" y="195564"/>
                  </a:cubicBezTo>
                  <a:cubicBezTo>
                    <a:pt x="22206" y="195564"/>
                    <a:pt x="20909" y="125889"/>
                    <a:pt x="42844" y="121378"/>
                  </a:cubicBezTo>
                  <a:cubicBezTo>
                    <a:pt x="71517" y="115479"/>
                    <a:pt x="124135" y="168461"/>
                    <a:pt x="124135" y="168461"/>
                  </a:cubicBezTo>
                  <a:lnTo>
                    <a:pt x="348377" y="84960"/>
                  </a:lnTo>
                  <a:cubicBezTo>
                    <a:pt x="345801" y="49474"/>
                    <a:pt x="351244" y="5878"/>
                    <a:pt x="369307" y="728"/>
                  </a:cubicBezTo>
                  <a:cubicBezTo>
                    <a:pt x="387369" y="-4441"/>
                    <a:pt x="418345" y="18791"/>
                    <a:pt x="432536" y="42661"/>
                  </a:cubicBezTo>
                  <a:cubicBezTo>
                    <a:pt x="529314" y="84595"/>
                    <a:pt x="596415" y="240073"/>
                    <a:pt x="555121" y="360723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B55A239-F90C-905C-C15D-454CDFD3F903}"/>
                </a:ext>
              </a:extLst>
            </p:cNvPr>
            <p:cNvSpPr/>
            <p:nvPr/>
          </p:nvSpPr>
          <p:spPr>
            <a:xfrm>
              <a:off x="9956922" y="6075319"/>
              <a:ext cx="550479" cy="672837"/>
            </a:xfrm>
            <a:custGeom>
              <a:avLst/>
              <a:gdLst>
                <a:gd name="connsiteX0" fmla="*/ 22313 w 550479"/>
                <a:gd name="connsiteY0" fmla="*/ 76791 h 672837"/>
                <a:gd name="connsiteX1" fmla="*/ 421684 w 550479"/>
                <a:gd name="connsiteY1" fmla="*/ 44738 h 672837"/>
                <a:gd name="connsiteX2" fmla="*/ 489004 w 550479"/>
                <a:gd name="connsiteY2" fmla="*/ 584392 h 672837"/>
                <a:gd name="connsiteX3" fmla="*/ 13071 w 550479"/>
                <a:gd name="connsiteY3" fmla="*/ 672642 h 672837"/>
                <a:gd name="connsiteX4" fmla="*/ 222099 w 550479"/>
                <a:gd name="connsiteY4" fmla="*/ 561672 h 67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479" h="672837">
                  <a:moveTo>
                    <a:pt x="22313" y="76791"/>
                  </a:moveTo>
                  <a:cubicBezTo>
                    <a:pt x="114672" y="16393"/>
                    <a:pt x="294167" y="-43823"/>
                    <a:pt x="421684" y="44738"/>
                  </a:cubicBezTo>
                  <a:cubicBezTo>
                    <a:pt x="549219" y="133298"/>
                    <a:pt x="600814" y="332701"/>
                    <a:pt x="489004" y="584392"/>
                  </a:cubicBezTo>
                  <a:cubicBezTo>
                    <a:pt x="469845" y="627476"/>
                    <a:pt x="45325" y="666195"/>
                    <a:pt x="13071" y="672642"/>
                  </a:cubicBezTo>
                  <a:cubicBezTo>
                    <a:pt x="-19182" y="679108"/>
                    <a:pt x="-6289" y="522479"/>
                    <a:pt x="222099" y="561672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E0DB8A0B-8B4E-DB44-BEF1-8AFC9DEA01F5}"/>
                </a:ext>
              </a:extLst>
            </p:cNvPr>
            <p:cNvSpPr/>
            <p:nvPr/>
          </p:nvSpPr>
          <p:spPr>
            <a:xfrm>
              <a:off x="10095080" y="6320865"/>
              <a:ext cx="191057" cy="310007"/>
            </a:xfrm>
            <a:custGeom>
              <a:avLst/>
              <a:gdLst>
                <a:gd name="connsiteX0" fmla="*/ 191057 w 191057"/>
                <a:gd name="connsiteY0" fmla="*/ 0 h 310007"/>
                <a:gd name="connsiteX1" fmla="*/ 25972 w 191057"/>
                <a:gd name="connsiteY1" fmla="*/ 310007 h 31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57" h="310007">
                  <a:moveTo>
                    <a:pt x="191057" y="0"/>
                  </a:moveTo>
                  <a:cubicBezTo>
                    <a:pt x="73622" y="21935"/>
                    <a:pt x="-56525" y="129672"/>
                    <a:pt x="25972" y="310007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C88F9FB1-ECC6-DCDD-F912-6C7D25607241}"/>
                </a:ext>
              </a:extLst>
            </p:cNvPr>
            <p:cNvSpPr/>
            <p:nvPr/>
          </p:nvSpPr>
          <p:spPr>
            <a:xfrm>
              <a:off x="9649589" y="6602491"/>
              <a:ext cx="460011" cy="215801"/>
            </a:xfrm>
            <a:custGeom>
              <a:avLst/>
              <a:gdLst>
                <a:gd name="connsiteX0" fmla="*/ 460011 w 460011"/>
                <a:gd name="connsiteY0" fmla="*/ 0 h 215801"/>
                <a:gd name="connsiteX1" fmla="*/ 326212 w 460011"/>
                <a:gd name="connsiteY1" fmla="*/ 20309 h 215801"/>
                <a:gd name="connsiteX2" fmla="*/ 102336 w 460011"/>
                <a:gd name="connsiteY2" fmla="*/ 200316 h 215801"/>
                <a:gd name="connsiteX3" fmla="*/ 7493 w 460011"/>
                <a:gd name="connsiteY3" fmla="*/ 157743 h 215801"/>
                <a:gd name="connsiteX4" fmla="*/ 74594 w 460011"/>
                <a:gd name="connsiteY4" fmla="*/ 64178 h 21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011" h="215801">
                  <a:moveTo>
                    <a:pt x="460011" y="0"/>
                  </a:moveTo>
                  <a:lnTo>
                    <a:pt x="326212" y="20309"/>
                  </a:lnTo>
                  <a:cubicBezTo>
                    <a:pt x="326212" y="20309"/>
                    <a:pt x="159757" y="168701"/>
                    <a:pt x="102336" y="200316"/>
                  </a:cubicBezTo>
                  <a:cubicBezTo>
                    <a:pt x="44915" y="231930"/>
                    <a:pt x="-22824" y="213867"/>
                    <a:pt x="7493" y="157743"/>
                  </a:cubicBezTo>
                  <a:cubicBezTo>
                    <a:pt x="37811" y="101600"/>
                    <a:pt x="74594" y="64178"/>
                    <a:pt x="74594" y="64178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00190C5-9B51-978F-044D-6B8D73464263}"/>
                </a:ext>
              </a:extLst>
            </p:cNvPr>
            <p:cNvSpPr/>
            <p:nvPr/>
          </p:nvSpPr>
          <p:spPr>
            <a:xfrm>
              <a:off x="9584614" y="6590602"/>
              <a:ext cx="73253" cy="207336"/>
            </a:xfrm>
            <a:custGeom>
              <a:avLst/>
              <a:gdLst>
                <a:gd name="connsiteX0" fmla="*/ 64980 w 73253"/>
                <a:gd name="connsiteY0" fmla="*/ 195585 h 207336"/>
                <a:gd name="connsiteX1" fmla="*/ 6664 w 73253"/>
                <a:gd name="connsiteY1" fmla="*/ 199950 h 207336"/>
                <a:gd name="connsiteX2" fmla="*/ 73253 w 73253"/>
                <a:gd name="connsiteY2" fmla="*/ 0 h 2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53" h="207336">
                  <a:moveTo>
                    <a:pt x="64980" y="195585"/>
                  </a:moveTo>
                  <a:cubicBezTo>
                    <a:pt x="64980" y="195585"/>
                    <a:pt x="27795" y="218816"/>
                    <a:pt x="6664" y="199950"/>
                  </a:cubicBezTo>
                  <a:cubicBezTo>
                    <a:pt x="-18558" y="177431"/>
                    <a:pt x="33110" y="49622"/>
                    <a:pt x="73253" y="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E74B43DB-0638-1FF4-8E0B-583AB686FC8B}"/>
                </a:ext>
              </a:extLst>
            </p:cNvPr>
            <p:cNvSpPr/>
            <p:nvPr/>
          </p:nvSpPr>
          <p:spPr>
            <a:xfrm>
              <a:off x="9440548" y="6668428"/>
              <a:ext cx="234231" cy="61944"/>
            </a:xfrm>
            <a:custGeom>
              <a:avLst/>
              <a:gdLst>
                <a:gd name="connsiteX0" fmla="*/ 0 w 234231"/>
                <a:gd name="connsiteY0" fmla="*/ 4542 h 61944"/>
                <a:gd name="connsiteX1" fmla="*/ 234231 w 234231"/>
                <a:gd name="connsiteY1" fmla="*/ 61945 h 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231" h="61944">
                  <a:moveTo>
                    <a:pt x="0" y="4542"/>
                  </a:moveTo>
                  <a:cubicBezTo>
                    <a:pt x="68800" y="-7567"/>
                    <a:pt x="180482" y="2259"/>
                    <a:pt x="234231" y="6194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0" name="图形 10">
              <a:extLst>
                <a:ext uri="{FF2B5EF4-FFF2-40B4-BE49-F238E27FC236}">
                  <a16:creationId xmlns:a16="http://schemas.microsoft.com/office/drawing/2014/main" id="{E11B7B51-3537-2B1E-89F2-B23C54B21D7E}"/>
                </a:ext>
              </a:extLst>
            </p:cNvPr>
            <p:cNvGrpSpPr/>
            <p:nvPr/>
          </p:nvGrpSpPr>
          <p:grpSpPr>
            <a:xfrm>
              <a:off x="9584617" y="6200090"/>
              <a:ext cx="239485" cy="117049"/>
              <a:chOff x="9584617" y="6200090"/>
              <a:chExt cx="239485" cy="117049"/>
            </a:xfrm>
            <a:no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DBD84E66-17D4-7B6F-6FCA-C61F22C2D692}"/>
                  </a:ext>
                </a:extLst>
              </p:cNvPr>
              <p:cNvSpPr/>
              <p:nvPr/>
            </p:nvSpPr>
            <p:spPr>
              <a:xfrm>
                <a:off x="9584617" y="6273163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7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EF3499D-3D38-BA2B-0B4D-7AD300826DA0}"/>
                  </a:ext>
                </a:extLst>
              </p:cNvPr>
              <p:cNvSpPr/>
              <p:nvPr/>
            </p:nvSpPr>
            <p:spPr>
              <a:xfrm>
                <a:off x="9754323" y="6200090"/>
                <a:ext cx="69780" cy="43976"/>
              </a:xfrm>
              <a:custGeom>
                <a:avLst/>
                <a:gdLst>
                  <a:gd name="connsiteX0" fmla="*/ 68 w 69780"/>
                  <a:gd name="connsiteY0" fmla="*/ 43977 h 43976"/>
                  <a:gd name="connsiteX1" fmla="*/ 69780 w 69780"/>
                  <a:gd name="connsiteY1" fmla="*/ 11686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780" h="43976">
                    <a:moveTo>
                      <a:pt x="68" y="43977"/>
                    </a:moveTo>
                    <a:cubicBezTo>
                      <a:pt x="-1941" y="473"/>
                      <a:pt x="41088" y="-11691"/>
                      <a:pt x="69780" y="11686"/>
                    </a:cubicBezTo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" name="图形 10">
              <a:extLst>
                <a:ext uri="{FF2B5EF4-FFF2-40B4-BE49-F238E27FC236}">
                  <a16:creationId xmlns:a16="http://schemas.microsoft.com/office/drawing/2014/main" id="{9485793E-01F0-4B1A-9C05-1B28CA023FC5}"/>
                </a:ext>
              </a:extLst>
            </p:cNvPr>
            <p:cNvGrpSpPr/>
            <p:nvPr/>
          </p:nvGrpSpPr>
          <p:grpSpPr>
            <a:xfrm>
              <a:off x="9667072" y="6277289"/>
              <a:ext cx="150289" cy="122867"/>
              <a:chOff x="9667072" y="6277289"/>
              <a:chExt cx="150289" cy="122867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380B9742-DDBB-DE6D-11B3-FC6FECD58971}"/>
                  </a:ext>
                </a:extLst>
              </p:cNvPr>
              <p:cNvSpPr/>
              <p:nvPr/>
            </p:nvSpPr>
            <p:spPr>
              <a:xfrm>
                <a:off x="9689258" y="6277289"/>
                <a:ext cx="63665" cy="45680"/>
              </a:xfrm>
              <a:custGeom>
                <a:avLst/>
                <a:gdLst>
                  <a:gd name="connsiteX0" fmla="*/ 6032 w 63665"/>
                  <a:gd name="connsiteY0" fmla="*/ 19815 h 45680"/>
                  <a:gd name="connsiteX1" fmla="*/ 50814 w 63665"/>
                  <a:gd name="connsiteY1" fmla="*/ 840 h 45680"/>
                  <a:gd name="connsiteX2" fmla="*/ 63563 w 63665"/>
                  <a:gd name="connsiteY2" fmla="*/ 9625 h 45680"/>
                  <a:gd name="connsiteX3" fmla="*/ 42467 w 63665"/>
                  <a:gd name="connsiteY3" fmla="*/ 43467 h 45680"/>
                  <a:gd name="connsiteX4" fmla="*/ 3474 w 63665"/>
                  <a:gd name="connsiteY4" fmla="*/ 35084 h 45680"/>
                  <a:gd name="connsiteX5" fmla="*/ 6032 w 63665"/>
                  <a:gd name="connsiteY5" fmla="*/ 19815 h 4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5" h="45680">
                    <a:moveTo>
                      <a:pt x="6032" y="19815"/>
                    </a:moveTo>
                    <a:lnTo>
                      <a:pt x="50814" y="840"/>
                    </a:lnTo>
                    <a:cubicBezTo>
                      <a:pt x="57608" y="-2028"/>
                      <a:pt x="64603" y="2831"/>
                      <a:pt x="63563" y="9625"/>
                    </a:cubicBezTo>
                    <a:cubicBezTo>
                      <a:pt x="61754" y="21569"/>
                      <a:pt x="56641" y="37458"/>
                      <a:pt x="42467" y="43467"/>
                    </a:cubicBezTo>
                    <a:cubicBezTo>
                      <a:pt x="28295" y="49476"/>
                      <a:pt x="13319" y="42097"/>
                      <a:pt x="3474" y="35084"/>
                    </a:cubicBezTo>
                    <a:cubicBezTo>
                      <a:pt x="-2114" y="31084"/>
                      <a:pt x="-745" y="22683"/>
                      <a:pt x="6032" y="19815"/>
                    </a:cubicBezTo>
                    <a:close/>
                  </a:path>
                </a:pathLst>
              </a:custGeom>
              <a:solidFill>
                <a:srgbClr val="943F1B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5" name="图形 10">
                <a:extLst>
                  <a:ext uri="{FF2B5EF4-FFF2-40B4-BE49-F238E27FC236}">
                    <a16:creationId xmlns:a16="http://schemas.microsoft.com/office/drawing/2014/main" id="{F75A45E7-D5C8-3565-5C61-1E83F08EA3BE}"/>
                  </a:ext>
                </a:extLst>
              </p:cNvPr>
              <p:cNvGrpSpPr/>
              <p:nvPr/>
            </p:nvGrpSpPr>
            <p:grpSpPr>
              <a:xfrm>
                <a:off x="9667072" y="6308355"/>
                <a:ext cx="150289" cy="91801"/>
                <a:chOff x="9667072" y="6308355"/>
                <a:chExt cx="150289" cy="91801"/>
              </a:xfrm>
              <a:noFill/>
            </p:grpSpPr>
            <p:grpSp>
              <p:nvGrpSpPr>
                <p:cNvPr id="36" name="图形 10">
                  <a:extLst>
                    <a:ext uri="{FF2B5EF4-FFF2-40B4-BE49-F238E27FC236}">
                      <a16:creationId xmlns:a16="http://schemas.microsoft.com/office/drawing/2014/main" id="{DD5C8423-DABD-DAF0-18AA-60F3ADD70D77}"/>
                    </a:ext>
                  </a:extLst>
                </p:cNvPr>
                <p:cNvGrpSpPr/>
                <p:nvPr/>
              </p:nvGrpSpPr>
              <p:grpSpPr>
                <a:xfrm>
                  <a:off x="9667072" y="6308355"/>
                  <a:ext cx="150289" cy="72054"/>
                  <a:chOff x="9667072" y="6308355"/>
                  <a:chExt cx="150289" cy="72054"/>
                </a:xfrm>
                <a:noFill/>
              </p:grpSpPr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2CE4BB1B-A097-7601-88F5-EB1F52695B06}"/>
                      </a:ext>
                    </a:extLst>
                  </p:cNvPr>
                  <p:cNvSpPr/>
                  <p:nvPr/>
                </p:nvSpPr>
                <p:spPr>
                  <a:xfrm>
                    <a:off x="9667072" y="6347494"/>
                    <a:ext cx="78223" cy="32915"/>
                  </a:xfrm>
                  <a:custGeom>
                    <a:avLst/>
                    <a:gdLst>
                      <a:gd name="connsiteX0" fmla="*/ 0 w 78223"/>
                      <a:gd name="connsiteY0" fmla="*/ 24528 h 32915"/>
                      <a:gd name="connsiteX1" fmla="*/ 78223 w 78223"/>
                      <a:gd name="connsiteY1" fmla="*/ 0 h 32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8223" h="32915">
                        <a:moveTo>
                          <a:pt x="0" y="24528"/>
                        </a:moveTo>
                        <a:cubicBezTo>
                          <a:pt x="16054" y="42025"/>
                          <a:pt x="67192" y="31340"/>
                          <a:pt x="78223" y="0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任意多边形: 形状 37">
                    <a:extLst>
                      <a:ext uri="{FF2B5EF4-FFF2-40B4-BE49-F238E27FC236}">
                        <a16:creationId xmlns:a16="http://schemas.microsoft.com/office/drawing/2014/main" id="{01AADBCF-4BE0-15B3-23C7-757F20A6D753}"/>
                      </a:ext>
                    </a:extLst>
                  </p:cNvPr>
                  <p:cNvSpPr/>
                  <p:nvPr/>
                </p:nvSpPr>
                <p:spPr>
                  <a:xfrm>
                    <a:off x="9745296" y="6308355"/>
                    <a:ext cx="72065" cy="42720"/>
                  </a:xfrm>
                  <a:custGeom>
                    <a:avLst/>
                    <a:gdLst>
                      <a:gd name="connsiteX0" fmla="*/ 72032 w 72065"/>
                      <a:gd name="connsiteY0" fmla="*/ 0 h 42720"/>
                      <a:gd name="connsiteX1" fmla="*/ 0 w 72065"/>
                      <a:gd name="connsiteY1" fmla="*/ 39139 h 4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065" h="42720">
                        <a:moveTo>
                          <a:pt x="72032" y="0"/>
                        </a:moveTo>
                        <a:cubicBezTo>
                          <a:pt x="73456" y="23706"/>
                          <a:pt x="30189" y="53019"/>
                          <a:pt x="0" y="39139"/>
                        </a:cubicBezTo>
                      </a:path>
                    </a:pathLst>
                  </a:custGeom>
                  <a:noFill/>
                  <a:ln w="6012" cap="rnd">
                    <a:solidFill>
                      <a:srgbClr val="943F1B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9BB2617-7ADF-EA91-0BE0-57A4B6FCD87B}"/>
                    </a:ext>
                  </a:extLst>
                </p:cNvPr>
                <p:cNvSpPr/>
                <p:nvPr/>
              </p:nvSpPr>
              <p:spPr>
                <a:xfrm>
                  <a:off x="9730812" y="6369575"/>
                  <a:ext cx="58078" cy="30581"/>
                </a:xfrm>
                <a:custGeom>
                  <a:avLst/>
                  <a:gdLst>
                    <a:gd name="connsiteX0" fmla="*/ 0 w 58078"/>
                    <a:gd name="connsiteY0" fmla="*/ 24601 h 30581"/>
                    <a:gd name="connsiteX1" fmla="*/ 35395 w 58078"/>
                    <a:gd name="connsiteY1" fmla="*/ 27286 h 30581"/>
                    <a:gd name="connsiteX2" fmla="*/ 58079 w 58078"/>
                    <a:gd name="connsiteY2" fmla="*/ 0 h 3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078" h="30581">
                      <a:moveTo>
                        <a:pt x="0" y="24601"/>
                      </a:moveTo>
                      <a:cubicBezTo>
                        <a:pt x="7762" y="30500"/>
                        <a:pt x="21496" y="33167"/>
                        <a:pt x="35395" y="27286"/>
                      </a:cubicBezTo>
                      <a:cubicBezTo>
                        <a:pt x="49294" y="21387"/>
                        <a:pt x="56946" y="9662"/>
                        <a:pt x="58079" y="0"/>
                      </a:cubicBezTo>
                    </a:path>
                  </a:pathLst>
                </a:custGeom>
                <a:noFill/>
                <a:ln w="6012" cap="rnd">
                  <a:solidFill>
                    <a:srgbClr val="943F1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0" name="图形 10">
              <a:extLst>
                <a:ext uri="{FF2B5EF4-FFF2-40B4-BE49-F238E27FC236}">
                  <a16:creationId xmlns:a16="http://schemas.microsoft.com/office/drawing/2014/main" id="{C25EA8C6-A620-75BC-192C-389A0B67D79D}"/>
                </a:ext>
              </a:extLst>
            </p:cNvPr>
            <p:cNvGrpSpPr/>
            <p:nvPr/>
          </p:nvGrpSpPr>
          <p:grpSpPr>
            <a:xfrm>
              <a:off x="9893048" y="6252158"/>
              <a:ext cx="119133" cy="134840"/>
              <a:chOff x="9893048" y="6252158"/>
              <a:chExt cx="119133" cy="134840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03ABEF4D-4E22-8E9E-471F-8B143BA1847D}"/>
                  </a:ext>
                </a:extLst>
              </p:cNvPr>
              <p:cNvSpPr/>
              <p:nvPr/>
            </p:nvSpPr>
            <p:spPr>
              <a:xfrm>
                <a:off x="9904189" y="6252158"/>
                <a:ext cx="106623" cy="12894"/>
              </a:xfrm>
              <a:custGeom>
                <a:avLst/>
                <a:gdLst>
                  <a:gd name="connsiteX0" fmla="*/ 0 w 106623"/>
                  <a:gd name="connsiteY0" fmla="*/ 12894 h 12894"/>
                  <a:gd name="connsiteX1" fmla="*/ 106623 w 106623"/>
                  <a:gd name="connsiteY1" fmla="*/ 0 h 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23" h="12894">
                    <a:moveTo>
                      <a:pt x="0" y="12894"/>
                    </a:moveTo>
                    <a:lnTo>
                      <a:pt x="106623" y="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F3BE71B-6D84-F73B-41B3-354C72129531}"/>
                  </a:ext>
                </a:extLst>
              </p:cNvPr>
              <p:cNvSpPr/>
              <p:nvPr/>
            </p:nvSpPr>
            <p:spPr>
              <a:xfrm>
                <a:off x="9901760" y="6306383"/>
                <a:ext cx="110422" cy="8145"/>
              </a:xfrm>
              <a:custGeom>
                <a:avLst/>
                <a:gdLst>
                  <a:gd name="connsiteX0" fmla="*/ 0 w 110422"/>
                  <a:gd name="connsiteY0" fmla="*/ 0 h 8145"/>
                  <a:gd name="connsiteX1" fmla="*/ 110422 w 110422"/>
                  <a:gd name="connsiteY1" fmla="*/ 8145 h 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0422" h="8145">
                    <a:moveTo>
                      <a:pt x="0" y="0"/>
                    </a:moveTo>
                    <a:lnTo>
                      <a:pt x="110422" y="8145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7A337EE-A6C5-9C7B-47A9-E048371C53B3}"/>
                  </a:ext>
                </a:extLst>
              </p:cNvPr>
              <p:cNvSpPr/>
              <p:nvPr/>
            </p:nvSpPr>
            <p:spPr>
              <a:xfrm>
                <a:off x="9893048" y="6355548"/>
                <a:ext cx="100176" cy="31450"/>
              </a:xfrm>
              <a:custGeom>
                <a:avLst/>
                <a:gdLst>
                  <a:gd name="connsiteX0" fmla="*/ 0 w 100176"/>
                  <a:gd name="connsiteY0" fmla="*/ 0 h 31450"/>
                  <a:gd name="connsiteX1" fmla="*/ 100176 w 100176"/>
                  <a:gd name="connsiteY1" fmla="*/ 31450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76" h="31450">
                    <a:moveTo>
                      <a:pt x="0" y="0"/>
                    </a:moveTo>
                    <a:lnTo>
                      <a:pt x="100176" y="31450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" name="图形 10">
              <a:extLst>
                <a:ext uri="{FF2B5EF4-FFF2-40B4-BE49-F238E27FC236}">
                  <a16:creationId xmlns:a16="http://schemas.microsoft.com/office/drawing/2014/main" id="{455E22F4-050B-D647-3B0E-4BFEA860D731}"/>
                </a:ext>
              </a:extLst>
            </p:cNvPr>
            <p:cNvGrpSpPr/>
            <p:nvPr/>
          </p:nvGrpSpPr>
          <p:grpSpPr>
            <a:xfrm>
              <a:off x="9515575" y="6436401"/>
              <a:ext cx="153652" cy="144794"/>
              <a:chOff x="9515575" y="6436401"/>
              <a:chExt cx="153652" cy="144794"/>
            </a:xfrm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4FB675A9-F3FC-0413-6652-518503726B08}"/>
                  </a:ext>
                </a:extLst>
              </p:cNvPr>
              <p:cNvSpPr/>
              <p:nvPr/>
            </p:nvSpPr>
            <p:spPr>
              <a:xfrm>
                <a:off x="9515575" y="6436401"/>
                <a:ext cx="75008" cy="76853"/>
              </a:xfrm>
              <a:custGeom>
                <a:avLst/>
                <a:gdLst>
                  <a:gd name="connsiteX0" fmla="*/ 75009 w 75008"/>
                  <a:gd name="connsiteY0" fmla="*/ 0 h 76853"/>
                  <a:gd name="connsiteX1" fmla="*/ 0 w 75008"/>
                  <a:gd name="connsiteY1" fmla="*/ 76853 h 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08" h="76853">
                    <a:moveTo>
                      <a:pt x="75009" y="0"/>
                    </a:moveTo>
                    <a:lnTo>
                      <a:pt x="0" y="76853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1899AEB-EA01-7828-579D-38B9D766A3C3}"/>
                  </a:ext>
                </a:extLst>
              </p:cNvPr>
              <p:cNvSpPr/>
              <p:nvPr/>
            </p:nvSpPr>
            <p:spPr>
              <a:xfrm>
                <a:off x="9564285" y="6459578"/>
                <a:ext cx="60598" cy="92651"/>
              </a:xfrm>
              <a:custGeom>
                <a:avLst/>
                <a:gdLst>
                  <a:gd name="connsiteX0" fmla="*/ 60599 w 60598"/>
                  <a:gd name="connsiteY0" fmla="*/ 0 h 92651"/>
                  <a:gd name="connsiteX1" fmla="*/ 0 w 60598"/>
                  <a:gd name="connsiteY1" fmla="*/ 92652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598" h="92651">
                    <a:moveTo>
                      <a:pt x="60599" y="0"/>
                    </a:moveTo>
                    <a:lnTo>
                      <a:pt x="0" y="92652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0491D1B8-D1E4-65CD-F06D-326B70D5936E}"/>
                  </a:ext>
                </a:extLst>
              </p:cNvPr>
              <p:cNvSpPr/>
              <p:nvPr/>
            </p:nvSpPr>
            <p:spPr>
              <a:xfrm>
                <a:off x="9633358" y="6482517"/>
                <a:ext cx="35869" cy="98678"/>
              </a:xfrm>
              <a:custGeom>
                <a:avLst/>
                <a:gdLst>
                  <a:gd name="connsiteX0" fmla="*/ 35870 w 35869"/>
                  <a:gd name="connsiteY0" fmla="*/ 0 h 98678"/>
                  <a:gd name="connsiteX1" fmla="*/ 0 w 35869"/>
                  <a:gd name="connsiteY1" fmla="*/ 98678 h 9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69" h="98678">
                    <a:moveTo>
                      <a:pt x="35870" y="0"/>
                    </a:moveTo>
                    <a:lnTo>
                      <a:pt x="0" y="98678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A641A42-6DC5-26CD-A6E4-AADEF1288457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D582C63E-EFBB-809F-154A-CCE95C6D7C9F}"/>
                </a:ext>
              </a:extLst>
            </p:cNvPr>
            <p:cNvSpPr/>
            <p:nvPr/>
          </p:nvSpPr>
          <p:spPr>
            <a:xfrm>
              <a:off x="9330880" y="6543103"/>
              <a:ext cx="219354" cy="219354"/>
            </a:xfrm>
            <a:custGeom>
              <a:avLst/>
              <a:gdLst>
                <a:gd name="connsiteX0" fmla="*/ 151346 w 219354"/>
                <a:gd name="connsiteY0" fmla="*/ 41307 h 219354"/>
                <a:gd name="connsiteX1" fmla="*/ 141520 w 219354"/>
                <a:gd name="connsiteY1" fmla="*/ 45782 h 219354"/>
                <a:gd name="connsiteX2" fmla="*/ 139201 w 219354"/>
                <a:gd name="connsiteY2" fmla="*/ 35244 h 219354"/>
                <a:gd name="connsiteX3" fmla="*/ 73872 w 219354"/>
                <a:gd name="connsiteY3" fmla="*/ 2680 h 219354"/>
                <a:gd name="connsiteX4" fmla="*/ 41307 w 219354"/>
                <a:gd name="connsiteY4" fmla="*/ 67991 h 219354"/>
                <a:gd name="connsiteX5" fmla="*/ 45782 w 219354"/>
                <a:gd name="connsiteY5" fmla="*/ 77816 h 219354"/>
                <a:gd name="connsiteX6" fmla="*/ 35243 w 219354"/>
                <a:gd name="connsiteY6" fmla="*/ 80154 h 219354"/>
                <a:gd name="connsiteX7" fmla="*/ 2680 w 219354"/>
                <a:gd name="connsiteY7" fmla="*/ 145483 h 219354"/>
                <a:gd name="connsiteX8" fmla="*/ 67990 w 219354"/>
                <a:gd name="connsiteY8" fmla="*/ 178047 h 219354"/>
                <a:gd name="connsiteX9" fmla="*/ 77816 w 219354"/>
                <a:gd name="connsiteY9" fmla="*/ 173555 h 219354"/>
                <a:gd name="connsiteX10" fmla="*/ 80154 w 219354"/>
                <a:gd name="connsiteY10" fmla="*/ 184111 h 219354"/>
                <a:gd name="connsiteX11" fmla="*/ 145483 w 219354"/>
                <a:gd name="connsiteY11" fmla="*/ 216675 h 219354"/>
                <a:gd name="connsiteX12" fmla="*/ 178048 w 219354"/>
                <a:gd name="connsiteY12" fmla="*/ 151346 h 219354"/>
                <a:gd name="connsiteX13" fmla="*/ 173555 w 219354"/>
                <a:gd name="connsiteY13" fmla="*/ 141520 h 219354"/>
                <a:gd name="connsiteX14" fmla="*/ 184111 w 219354"/>
                <a:gd name="connsiteY14" fmla="*/ 139201 h 219354"/>
                <a:gd name="connsiteX15" fmla="*/ 216675 w 219354"/>
                <a:gd name="connsiteY15" fmla="*/ 73871 h 219354"/>
                <a:gd name="connsiteX16" fmla="*/ 151346 w 219354"/>
                <a:gd name="connsiteY16" fmla="*/ 41307 h 21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9354" h="219354">
                  <a:moveTo>
                    <a:pt x="151346" y="41307"/>
                  </a:moveTo>
                  <a:cubicBezTo>
                    <a:pt x="147857" y="42476"/>
                    <a:pt x="144588" y="43992"/>
                    <a:pt x="141520" y="45782"/>
                  </a:cubicBezTo>
                  <a:cubicBezTo>
                    <a:pt x="141118" y="42275"/>
                    <a:pt x="140369" y="38732"/>
                    <a:pt x="139201" y="35244"/>
                  </a:cubicBezTo>
                  <a:cubicBezTo>
                    <a:pt x="130160" y="8214"/>
                    <a:pt x="100902" y="-6361"/>
                    <a:pt x="73872" y="2680"/>
                  </a:cubicBezTo>
                  <a:cubicBezTo>
                    <a:pt x="46841" y="11720"/>
                    <a:pt x="32267" y="40960"/>
                    <a:pt x="41307" y="67991"/>
                  </a:cubicBezTo>
                  <a:cubicBezTo>
                    <a:pt x="42477" y="71497"/>
                    <a:pt x="43992" y="74766"/>
                    <a:pt x="45782" y="77816"/>
                  </a:cubicBezTo>
                  <a:cubicBezTo>
                    <a:pt x="42275" y="78218"/>
                    <a:pt x="38732" y="78985"/>
                    <a:pt x="35243" y="80154"/>
                  </a:cubicBezTo>
                  <a:cubicBezTo>
                    <a:pt x="8214" y="89194"/>
                    <a:pt x="-6361" y="118453"/>
                    <a:pt x="2680" y="145483"/>
                  </a:cubicBezTo>
                  <a:cubicBezTo>
                    <a:pt x="11720" y="172513"/>
                    <a:pt x="40961" y="187088"/>
                    <a:pt x="67990" y="178047"/>
                  </a:cubicBezTo>
                  <a:cubicBezTo>
                    <a:pt x="71497" y="176878"/>
                    <a:pt x="74766" y="175363"/>
                    <a:pt x="77816" y="173555"/>
                  </a:cubicBezTo>
                  <a:cubicBezTo>
                    <a:pt x="78218" y="177079"/>
                    <a:pt x="78985" y="180604"/>
                    <a:pt x="80154" y="184111"/>
                  </a:cubicBezTo>
                  <a:cubicBezTo>
                    <a:pt x="89194" y="211141"/>
                    <a:pt x="118435" y="225715"/>
                    <a:pt x="145483" y="216675"/>
                  </a:cubicBezTo>
                  <a:cubicBezTo>
                    <a:pt x="172513" y="207634"/>
                    <a:pt x="187088" y="178376"/>
                    <a:pt x="178048" y="151346"/>
                  </a:cubicBezTo>
                  <a:cubicBezTo>
                    <a:pt x="176878" y="147858"/>
                    <a:pt x="175362" y="144588"/>
                    <a:pt x="173555" y="141520"/>
                  </a:cubicBezTo>
                  <a:cubicBezTo>
                    <a:pt x="177079" y="141118"/>
                    <a:pt x="180604" y="140369"/>
                    <a:pt x="184111" y="139201"/>
                  </a:cubicBezTo>
                  <a:cubicBezTo>
                    <a:pt x="211141" y="130160"/>
                    <a:pt x="225715" y="100902"/>
                    <a:pt x="216675" y="73871"/>
                  </a:cubicBezTo>
                  <a:cubicBezTo>
                    <a:pt x="207634" y="46841"/>
                    <a:pt x="178376" y="32267"/>
                    <a:pt x="151346" y="41307"/>
                  </a:cubicBez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D36869B-D4D7-E190-FF7E-B275F0AC4DDF}"/>
                </a:ext>
              </a:extLst>
            </p:cNvPr>
            <p:cNvSpPr/>
            <p:nvPr/>
          </p:nvSpPr>
          <p:spPr>
            <a:xfrm>
              <a:off x="9416239" y="6628471"/>
              <a:ext cx="48618" cy="48609"/>
            </a:xfrm>
            <a:custGeom>
              <a:avLst/>
              <a:gdLst>
                <a:gd name="connsiteX0" fmla="*/ 47358 w 48618"/>
                <a:gd name="connsiteY0" fmla="*/ 16593 h 48609"/>
                <a:gd name="connsiteX1" fmla="*/ 32016 w 48618"/>
                <a:gd name="connsiteY1" fmla="*/ 47349 h 48609"/>
                <a:gd name="connsiteX2" fmla="*/ 1261 w 48618"/>
                <a:gd name="connsiteY2" fmla="*/ 32026 h 48609"/>
                <a:gd name="connsiteX3" fmla="*/ 16602 w 48618"/>
                <a:gd name="connsiteY3" fmla="*/ 1270 h 48609"/>
                <a:gd name="connsiteX4" fmla="*/ 47358 w 48618"/>
                <a:gd name="connsiteY4" fmla="*/ 16593 h 4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18" h="48609">
                  <a:moveTo>
                    <a:pt x="47358" y="16593"/>
                  </a:moveTo>
                  <a:cubicBezTo>
                    <a:pt x="51613" y="29322"/>
                    <a:pt x="44747" y="43093"/>
                    <a:pt x="32016" y="47349"/>
                  </a:cubicBezTo>
                  <a:cubicBezTo>
                    <a:pt x="19286" y="51604"/>
                    <a:pt x="5516" y="44737"/>
                    <a:pt x="1261" y="32026"/>
                  </a:cubicBezTo>
                  <a:cubicBezTo>
                    <a:pt x="-2995" y="19296"/>
                    <a:pt x="3872" y="5525"/>
                    <a:pt x="16602" y="1270"/>
                  </a:cubicBezTo>
                  <a:cubicBezTo>
                    <a:pt x="29331" y="-3004"/>
                    <a:pt x="43102" y="3863"/>
                    <a:pt x="47358" y="16593"/>
                  </a:cubicBezTo>
                  <a:close/>
                </a:path>
              </a:pathLst>
            </a:custGeom>
            <a:solidFill>
              <a:srgbClr val="943F1B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1" name="图形 10">
              <a:extLst>
                <a:ext uri="{FF2B5EF4-FFF2-40B4-BE49-F238E27FC236}">
                  <a16:creationId xmlns:a16="http://schemas.microsoft.com/office/drawing/2014/main" id="{86636102-D4F9-6762-A148-399C3FCEDAB6}"/>
                </a:ext>
              </a:extLst>
            </p:cNvPr>
            <p:cNvGrpSpPr/>
            <p:nvPr/>
          </p:nvGrpSpPr>
          <p:grpSpPr>
            <a:xfrm>
              <a:off x="9368955" y="6581196"/>
              <a:ext cx="143187" cy="143168"/>
              <a:chOff x="9368955" y="6581196"/>
              <a:chExt cx="143187" cy="143168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058B7B2-DCED-B657-82CE-CCDE010F78F4}"/>
                  </a:ext>
                </a:extLst>
              </p:cNvPr>
              <p:cNvSpPr/>
              <p:nvPr/>
            </p:nvSpPr>
            <p:spPr>
              <a:xfrm>
                <a:off x="9416605" y="6581196"/>
                <a:ext cx="47905" cy="143168"/>
              </a:xfrm>
              <a:custGeom>
                <a:avLst/>
                <a:gdLst>
                  <a:gd name="connsiteX0" fmla="*/ 0 w 47905"/>
                  <a:gd name="connsiteY0" fmla="*/ 0 h 143168"/>
                  <a:gd name="connsiteX1" fmla="*/ 47905 w 47905"/>
                  <a:gd name="connsiteY1" fmla="*/ 143169 h 14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05" h="143168">
                    <a:moveTo>
                      <a:pt x="0" y="0"/>
                    </a:moveTo>
                    <a:lnTo>
                      <a:pt x="47905" y="143169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6544B7B-5B9B-091F-E1D6-E4D24024354D}"/>
                  </a:ext>
                </a:extLst>
              </p:cNvPr>
              <p:cNvSpPr/>
              <p:nvPr/>
            </p:nvSpPr>
            <p:spPr>
              <a:xfrm>
                <a:off x="9368955" y="6628827"/>
                <a:ext cx="143187" cy="47905"/>
              </a:xfrm>
              <a:custGeom>
                <a:avLst/>
                <a:gdLst>
                  <a:gd name="connsiteX0" fmla="*/ 143187 w 143187"/>
                  <a:gd name="connsiteY0" fmla="*/ 0 h 47905"/>
                  <a:gd name="connsiteX1" fmla="*/ 0 w 143187"/>
                  <a:gd name="connsiteY1" fmla="*/ 47906 h 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3187" h="47905">
                    <a:moveTo>
                      <a:pt x="143187" y="0"/>
                    </a:moveTo>
                    <a:lnTo>
                      <a:pt x="0" y="47906"/>
                    </a:lnTo>
                  </a:path>
                </a:pathLst>
              </a:custGeom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BD6AF66-63D0-7328-78E2-80BC5F1667FE}"/>
                </a:ext>
              </a:extLst>
            </p:cNvPr>
            <p:cNvSpPr/>
            <p:nvPr/>
          </p:nvSpPr>
          <p:spPr>
            <a:xfrm>
              <a:off x="9995194" y="6689371"/>
              <a:ext cx="19545" cy="55120"/>
            </a:xfrm>
            <a:custGeom>
              <a:avLst/>
              <a:gdLst>
                <a:gd name="connsiteX0" fmla="*/ 19545 w 19545"/>
                <a:gd name="connsiteY0" fmla="*/ 0 h 55120"/>
                <a:gd name="connsiteX1" fmla="*/ 368 w 19545"/>
                <a:gd name="connsiteY1" fmla="*/ 55120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45" h="55120">
                  <a:moveTo>
                    <a:pt x="19545" y="0"/>
                  </a:moveTo>
                  <a:cubicBezTo>
                    <a:pt x="19545" y="0"/>
                    <a:pt x="-3138" y="18940"/>
                    <a:pt x="368" y="55120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EFCAF9F-9130-2305-B6C2-F539725CEFE6}"/>
                </a:ext>
              </a:extLst>
            </p:cNvPr>
            <p:cNvSpPr/>
            <p:nvPr/>
          </p:nvSpPr>
          <p:spPr>
            <a:xfrm>
              <a:off x="10038977" y="6685390"/>
              <a:ext cx="19887" cy="53658"/>
            </a:xfrm>
            <a:custGeom>
              <a:avLst/>
              <a:gdLst>
                <a:gd name="connsiteX0" fmla="*/ 19887 w 19887"/>
                <a:gd name="connsiteY0" fmla="*/ 0 h 53658"/>
                <a:gd name="connsiteX1" fmla="*/ 363 w 19887"/>
                <a:gd name="connsiteY1" fmla="*/ 53659 h 5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87" h="53658">
                  <a:moveTo>
                    <a:pt x="19887" y="0"/>
                  </a:moveTo>
                  <a:cubicBezTo>
                    <a:pt x="19887" y="0"/>
                    <a:pt x="-3143" y="17497"/>
                    <a:pt x="363" y="53659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124B768-51B4-69C6-B76D-FA4255E1F9A5}"/>
                </a:ext>
              </a:extLst>
            </p:cNvPr>
            <p:cNvSpPr/>
            <p:nvPr/>
          </p:nvSpPr>
          <p:spPr>
            <a:xfrm>
              <a:off x="9657867" y="6757641"/>
              <a:ext cx="31285" cy="48252"/>
            </a:xfrm>
            <a:custGeom>
              <a:avLst/>
              <a:gdLst>
                <a:gd name="connsiteX0" fmla="*/ 31285 w 31285"/>
                <a:gd name="connsiteY0" fmla="*/ 0 h 48252"/>
                <a:gd name="connsiteX1" fmla="*/ 0 w 31285"/>
                <a:gd name="connsiteY1" fmla="*/ 48253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5" h="48252">
                  <a:moveTo>
                    <a:pt x="31285" y="0"/>
                  </a:moveTo>
                  <a:lnTo>
                    <a:pt x="0" y="48253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900EAA5-3E95-39CC-751D-25711A27F08B}"/>
                </a:ext>
              </a:extLst>
            </p:cNvPr>
            <p:cNvSpPr/>
            <p:nvPr/>
          </p:nvSpPr>
          <p:spPr>
            <a:xfrm>
              <a:off x="9683948" y="6770389"/>
              <a:ext cx="36088" cy="46499"/>
            </a:xfrm>
            <a:custGeom>
              <a:avLst/>
              <a:gdLst>
                <a:gd name="connsiteX0" fmla="*/ 36089 w 36088"/>
                <a:gd name="connsiteY0" fmla="*/ 0 h 46499"/>
                <a:gd name="connsiteX1" fmla="*/ 0 w 36088"/>
                <a:gd name="connsiteY1" fmla="*/ 46499 h 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088" h="46499">
                  <a:moveTo>
                    <a:pt x="36089" y="0"/>
                  </a:moveTo>
                  <a:lnTo>
                    <a:pt x="0" y="46499"/>
                  </a:lnTo>
                </a:path>
              </a:pathLst>
            </a:custGeom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239749C-3109-10DD-87CF-27C17091EEE0}"/>
                </a:ext>
              </a:extLst>
            </p:cNvPr>
            <p:cNvSpPr/>
            <p:nvPr/>
          </p:nvSpPr>
          <p:spPr>
            <a:xfrm>
              <a:off x="9621249" y="6740053"/>
              <a:ext cx="15651" cy="56964"/>
            </a:xfrm>
            <a:custGeom>
              <a:avLst/>
              <a:gdLst>
                <a:gd name="connsiteX0" fmla="*/ 15652 w 15651"/>
                <a:gd name="connsiteY0" fmla="*/ 0 h 56964"/>
                <a:gd name="connsiteX1" fmla="*/ 0 w 15651"/>
                <a:gd name="connsiteY1" fmla="*/ 56965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51" h="56964">
                  <a:moveTo>
                    <a:pt x="15652" y="0"/>
                  </a:moveTo>
                  <a:cubicBezTo>
                    <a:pt x="15652" y="0"/>
                    <a:pt x="2137" y="33514"/>
                    <a:pt x="0" y="5696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5895CA3D-65D7-B4B7-5B50-23DEE76AAEC1}"/>
                </a:ext>
              </a:extLst>
            </p:cNvPr>
            <p:cNvSpPr/>
            <p:nvPr/>
          </p:nvSpPr>
          <p:spPr>
            <a:xfrm>
              <a:off x="9599551" y="6740053"/>
              <a:ext cx="10337" cy="55594"/>
            </a:xfrm>
            <a:custGeom>
              <a:avLst/>
              <a:gdLst>
                <a:gd name="connsiteX0" fmla="*/ 10338 w 10337"/>
                <a:gd name="connsiteY0" fmla="*/ 0 h 55594"/>
                <a:gd name="connsiteX1" fmla="*/ 0 w 10337"/>
                <a:gd name="connsiteY1" fmla="*/ 55595 h 5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37" h="55594">
                  <a:moveTo>
                    <a:pt x="10338" y="0"/>
                  </a:moveTo>
                  <a:cubicBezTo>
                    <a:pt x="10338" y="0"/>
                    <a:pt x="1242" y="32875"/>
                    <a:pt x="0" y="55595"/>
                  </a:cubicBezTo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0" name="图形 10">
              <a:extLst>
                <a:ext uri="{FF2B5EF4-FFF2-40B4-BE49-F238E27FC236}">
                  <a16:creationId xmlns:a16="http://schemas.microsoft.com/office/drawing/2014/main" id="{C41FCA7D-8E7E-61E8-69F6-707F33B0FD1E}"/>
                </a:ext>
              </a:extLst>
            </p:cNvPr>
            <p:cNvGrpSpPr/>
            <p:nvPr/>
          </p:nvGrpSpPr>
          <p:grpSpPr>
            <a:xfrm>
              <a:off x="9742853" y="5802309"/>
              <a:ext cx="144870" cy="139002"/>
              <a:chOff x="9742853" y="5802309"/>
              <a:chExt cx="144870" cy="139002"/>
            </a:xfrm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E7D41F38-E3EC-BC86-00D7-203C18C433FF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D647A34-B45F-F51C-6095-0048BF062F87}"/>
                  </a:ext>
                </a:extLst>
              </p:cNvPr>
              <p:cNvSpPr/>
              <p:nvPr/>
            </p:nvSpPr>
            <p:spPr>
              <a:xfrm>
                <a:off x="9742853" y="5802309"/>
                <a:ext cx="144870" cy="139002"/>
              </a:xfrm>
              <a:custGeom>
                <a:avLst/>
                <a:gdLst>
                  <a:gd name="connsiteX0" fmla="*/ 115605 w 144870"/>
                  <a:gd name="connsiteY0" fmla="*/ 1495 h 139002"/>
                  <a:gd name="connsiteX1" fmla="*/ 67078 w 144870"/>
                  <a:gd name="connsiteY1" fmla="*/ 27776 h 139002"/>
                  <a:gd name="connsiteX2" fmla="*/ 11922 w 144870"/>
                  <a:gd name="connsiteY2" fmla="*/ 26553 h 139002"/>
                  <a:gd name="connsiteX3" fmla="*/ 22533 w 144870"/>
                  <a:gd name="connsiteY3" fmla="*/ 100703 h 139002"/>
                  <a:gd name="connsiteX4" fmla="*/ 93962 w 144870"/>
                  <a:gd name="connsiteY4" fmla="*/ 139002 h 139002"/>
                  <a:gd name="connsiteX5" fmla="*/ 140023 w 144870"/>
                  <a:gd name="connsiteY5" fmla="*/ 72322 h 139002"/>
                  <a:gd name="connsiteX6" fmla="*/ 115605 w 144870"/>
                  <a:gd name="connsiteY6" fmla="*/ 1495 h 13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70" h="139002">
                    <a:moveTo>
                      <a:pt x="115605" y="1495"/>
                    </a:moveTo>
                    <a:cubicBezTo>
                      <a:pt x="87570" y="-7600"/>
                      <a:pt x="67078" y="27776"/>
                      <a:pt x="67078" y="27776"/>
                    </a:cubicBezTo>
                    <a:cubicBezTo>
                      <a:pt x="67078" y="27776"/>
                      <a:pt x="32706" y="5659"/>
                      <a:pt x="11922" y="26553"/>
                    </a:cubicBezTo>
                    <a:cubicBezTo>
                      <a:pt x="-8844" y="47446"/>
                      <a:pt x="-680" y="79426"/>
                      <a:pt x="22533" y="100703"/>
                    </a:cubicBezTo>
                    <a:cubicBezTo>
                      <a:pt x="48997" y="124957"/>
                      <a:pt x="93962" y="139002"/>
                      <a:pt x="93962" y="139002"/>
                    </a:cubicBezTo>
                    <a:cubicBezTo>
                      <a:pt x="93962" y="139002"/>
                      <a:pt x="127567" y="105963"/>
                      <a:pt x="140023" y="72322"/>
                    </a:cubicBezTo>
                    <a:cubicBezTo>
                      <a:pt x="150963" y="42771"/>
                      <a:pt x="143621" y="10590"/>
                      <a:pt x="115605" y="1495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" name="图形 10">
              <a:extLst>
                <a:ext uri="{FF2B5EF4-FFF2-40B4-BE49-F238E27FC236}">
                  <a16:creationId xmlns:a16="http://schemas.microsoft.com/office/drawing/2014/main" id="{324B0AF5-264B-2BF7-717F-4AD68B855005}"/>
                </a:ext>
              </a:extLst>
            </p:cNvPr>
            <p:cNvGrpSpPr/>
            <p:nvPr/>
          </p:nvGrpSpPr>
          <p:grpSpPr>
            <a:xfrm>
              <a:off x="9948214" y="5858835"/>
              <a:ext cx="114895" cy="109614"/>
              <a:chOff x="9948214" y="5858835"/>
              <a:chExt cx="114895" cy="109614"/>
            </a:xfrm>
          </p:grpSpPr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880D0F6-DBDF-9751-39C3-707390F5D680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solidFill>
                <a:srgbClr val="FF6161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301A664-866B-B126-6294-94E633CB1DA4}"/>
                  </a:ext>
                </a:extLst>
              </p:cNvPr>
              <p:cNvSpPr/>
              <p:nvPr/>
            </p:nvSpPr>
            <p:spPr>
              <a:xfrm>
                <a:off x="9948214" y="5858835"/>
                <a:ext cx="114895" cy="109614"/>
              </a:xfrm>
              <a:custGeom>
                <a:avLst/>
                <a:gdLst>
                  <a:gd name="connsiteX0" fmla="*/ 104641 w 114895"/>
                  <a:gd name="connsiteY0" fmla="*/ 18370 h 109614"/>
                  <a:gd name="connsiteX1" fmla="*/ 61046 w 114895"/>
                  <a:gd name="connsiteY1" fmla="*/ 20872 h 109614"/>
                  <a:gd name="connsiteX2" fmla="*/ 21944 w 114895"/>
                  <a:gd name="connsiteY2" fmla="*/ 1458 h 109614"/>
                  <a:gd name="connsiteX3" fmla="*/ 4593 w 114895"/>
                  <a:gd name="connsiteY3" fmla="*/ 58148 h 109614"/>
                  <a:gd name="connsiteX4" fmla="*/ 42892 w 114895"/>
                  <a:gd name="connsiteY4" fmla="*/ 109615 h 109614"/>
                  <a:gd name="connsiteX5" fmla="*/ 98322 w 114895"/>
                  <a:gd name="connsiteY5" fmla="*/ 77325 h 109614"/>
                  <a:gd name="connsiteX6" fmla="*/ 104641 w 114895"/>
                  <a:gd name="connsiteY6" fmla="*/ 18370 h 1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09614">
                    <a:moveTo>
                      <a:pt x="104641" y="18370"/>
                    </a:moveTo>
                    <a:cubicBezTo>
                      <a:pt x="87620" y="2426"/>
                      <a:pt x="61046" y="20872"/>
                      <a:pt x="61046" y="20872"/>
                    </a:cubicBezTo>
                    <a:cubicBezTo>
                      <a:pt x="61046" y="20872"/>
                      <a:pt x="43841" y="-6523"/>
                      <a:pt x="21944" y="1458"/>
                    </a:cubicBezTo>
                    <a:cubicBezTo>
                      <a:pt x="27" y="9439"/>
                      <a:pt x="-4886" y="35081"/>
                      <a:pt x="4593" y="58148"/>
                    </a:cubicBezTo>
                    <a:cubicBezTo>
                      <a:pt x="15405" y="84411"/>
                      <a:pt x="42892" y="109615"/>
                      <a:pt x="42892" y="109615"/>
                    </a:cubicBezTo>
                    <a:cubicBezTo>
                      <a:pt x="42892" y="109615"/>
                      <a:pt x="78068" y="97232"/>
                      <a:pt x="98322" y="77325"/>
                    </a:cubicBezTo>
                    <a:cubicBezTo>
                      <a:pt x="116093" y="59828"/>
                      <a:pt x="121645" y="34314"/>
                      <a:pt x="104641" y="18370"/>
                    </a:cubicBezTo>
                    <a:close/>
                  </a:path>
                </a:pathLst>
              </a:custGeom>
              <a:noFill/>
              <a:ln w="6012" cap="rnd">
                <a:solidFill>
                  <a:srgbClr val="943F1B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1CCF7D96-650A-758A-B979-143FA90A851E}"/>
                </a:ext>
              </a:extLst>
            </p:cNvPr>
            <p:cNvSpPr/>
            <p:nvPr/>
          </p:nvSpPr>
          <p:spPr>
            <a:xfrm>
              <a:off x="9818766" y="6028745"/>
              <a:ext cx="37151" cy="49871"/>
            </a:xfrm>
            <a:custGeom>
              <a:avLst/>
              <a:gdLst>
                <a:gd name="connsiteX0" fmla="*/ 4570 w 37151"/>
                <a:gd name="connsiteY0" fmla="*/ 49872 h 49871"/>
                <a:gd name="connsiteX1" fmla="*/ 4570 w 37151"/>
                <a:gd name="connsiteY1" fmla="*/ 1017 h 49871"/>
                <a:gd name="connsiteX2" fmla="*/ 37152 w 37151"/>
                <a:gd name="connsiteY2" fmla="*/ 28010 h 49871"/>
                <a:gd name="connsiteX3" fmla="*/ 4570 w 37151"/>
                <a:gd name="connsiteY3" fmla="*/ 49872 h 4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51" h="49871">
                  <a:moveTo>
                    <a:pt x="4570" y="49872"/>
                  </a:moveTo>
                  <a:cubicBezTo>
                    <a:pt x="4570" y="49872"/>
                    <a:pt x="-5712" y="8304"/>
                    <a:pt x="4570" y="1017"/>
                  </a:cubicBezTo>
                  <a:cubicBezTo>
                    <a:pt x="14852" y="-6271"/>
                    <a:pt x="37152" y="28010"/>
                    <a:pt x="37152" y="28010"/>
                  </a:cubicBezTo>
                  <a:lnTo>
                    <a:pt x="4570" y="49872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B756EC9F-7BBF-DCC4-2B11-486B79C5608E}"/>
                </a:ext>
              </a:extLst>
            </p:cNvPr>
            <p:cNvSpPr/>
            <p:nvPr/>
          </p:nvSpPr>
          <p:spPr>
            <a:xfrm>
              <a:off x="9490610" y="6151212"/>
              <a:ext cx="49840" cy="51689"/>
            </a:xfrm>
            <a:custGeom>
              <a:avLst/>
              <a:gdLst>
                <a:gd name="connsiteX0" fmla="*/ 49841 w 49840"/>
                <a:gd name="connsiteY0" fmla="*/ 36914 h 51689"/>
                <a:gd name="connsiteX1" fmla="*/ 6135 w 49840"/>
                <a:gd name="connsiteY1" fmla="*/ 258 h 51689"/>
                <a:gd name="connsiteX2" fmla="*/ 2921 w 49840"/>
                <a:gd name="connsiteY2" fmla="*/ 51689 h 51689"/>
                <a:gd name="connsiteX3" fmla="*/ 49841 w 49840"/>
                <a:gd name="connsiteY3" fmla="*/ 36914 h 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40" h="51689">
                  <a:moveTo>
                    <a:pt x="49841" y="36914"/>
                  </a:moveTo>
                  <a:cubicBezTo>
                    <a:pt x="49841" y="36914"/>
                    <a:pt x="17696" y="-3595"/>
                    <a:pt x="6135" y="258"/>
                  </a:cubicBezTo>
                  <a:cubicBezTo>
                    <a:pt x="-5443" y="4131"/>
                    <a:pt x="2921" y="51689"/>
                    <a:pt x="2921" y="51689"/>
                  </a:cubicBezTo>
                  <a:lnTo>
                    <a:pt x="49841" y="36914"/>
                  </a:lnTo>
                  <a:close/>
                </a:path>
              </a:pathLst>
            </a:custGeom>
            <a:noFill/>
            <a:ln w="6012" cap="rnd">
              <a:solidFill>
                <a:srgbClr val="943F1B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E231BB5-D22B-1F8D-9539-EFFBF47DF5ED}"/>
                </a:ext>
              </a:extLst>
            </p:cNvPr>
            <p:cNvSpPr/>
            <p:nvPr/>
          </p:nvSpPr>
          <p:spPr>
            <a:xfrm>
              <a:off x="9567064" y="6362160"/>
              <a:ext cx="87877" cy="60196"/>
            </a:xfrm>
            <a:custGeom>
              <a:avLst/>
              <a:gdLst>
                <a:gd name="connsiteX0" fmla="*/ 87877 w 87877"/>
                <a:gd name="connsiteY0" fmla="*/ 30098 h 60196"/>
                <a:gd name="connsiteX1" fmla="*/ 43938 w 87877"/>
                <a:gd name="connsiteY1" fmla="*/ 60197 h 60196"/>
                <a:gd name="connsiteX2" fmla="*/ 0 w 87877"/>
                <a:gd name="connsiteY2" fmla="*/ 30098 h 60196"/>
                <a:gd name="connsiteX3" fmla="*/ 43938 w 87877"/>
                <a:gd name="connsiteY3" fmla="*/ 0 h 60196"/>
                <a:gd name="connsiteX4" fmla="*/ 87877 w 87877"/>
                <a:gd name="connsiteY4" fmla="*/ 30098 h 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7" h="60196">
                  <a:moveTo>
                    <a:pt x="87877" y="30098"/>
                  </a:moveTo>
                  <a:cubicBezTo>
                    <a:pt x="87877" y="46721"/>
                    <a:pt x="68206" y="60197"/>
                    <a:pt x="43938" y="60197"/>
                  </a:cubicBezTo>
                  <a:cubicBezTo>
                    <a:pt x="19671" y="60197"/>
                    <a:pt x="0" y="46721"/>
                    <a:pt x="0" y="30098"/>
                  </a:cubicBezTo>
                  <a:cubicBezTo>
                    <a:pt x="0" y="13476"/>
                    <a:pt x="19671" y="0"/>
                    <a:pt x="43938" y="0"/>
                  </a:cubicBezTo>
                  <a:cubicBezTo>
                    <a:pt x="68206" y="0"/>
                    <a:pt x="87877" y="13476"/>
                    <a:pt x="87877" y="30098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F2092D93-9E9F-5145-2607-47F042BA5C2C}"/>
                </a:ext>
              </a:extLst>
            </p:cNvPr>
            <p:cNvSpPr/>
            <p:nvPr/>
          </p:nvSpPr>
          <p:spPr>
            <a:xfrm rot="-3840688">
              <a:off x="9820135" y="6241467"/>
              <a:ext cx="87897" cy="60198"/>
            </a:xfrm>
            <a:custGeom>
              <a:avLst/>
              <a:gdLst>
                <a:gd name="connsiteX0" fmla="*/ 87898 w 87897"/>
                <a:gd name="connsiteY0" fmla="*/ 30099 h 60198"/>
                <a:gd name="connsiteX1" fmla="*/ 43949 w 87897"/>
                <a:gd name="connsiteY1" fmla="*/ 60198 h 60198"/>
                <a:gd name="connsiteX2" fmla="*/ 0 w 87897"/>
                <a:gd name="connsiteY2" fmla="*/ 30099 h 60198"/>
                <a:gd name="connsiteX3" fmla="*/ 43949 w 87897"/>
                <a:gd name="connsiteY3" fmla="*/ 0 h 60198"/>
                <a:gd name="connsiteX4" fmla="*/ 87898 w 87897"/>
                <a:gd name="connsiteY4" fmla="*/ 30099 h 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97" h="60198">
                  <a:moveTo>
                    <a:pt x="87898" y="30099"/>
                  </a:moveTo>
                  <a:cubicBezTo>
                    <a:pt x="87898" y="46722"/>
                    <a:pt x="68221" y="60198"/>
                    <a:pt x="43949" y="60198"/>
                  </a:cubicBezTo>
                  <a:cubicBezTo>
                    <a:pt x="19677" y="60198"/>
                    <a:pt x="0" y="46722"/>
                    <a:pt x="0" y="30099"/>
                  </a:cubicBezTo>
                  <a:cubicBezTo>
                    <a:pt x="0" y="13476"/>
                    <a:pt x="19677" y="0"/>
                    <a:pt x="43949" y="0"/>
                  </a:cubicBezTo>
                  <a:cubicBezTo>
                    <a:pt x="68221" y="0"/>
                    <a:pt x="87898" y="13476"/>
                    <a:pt x="87898" y="30099"/>
                  </a:cubicBezTo>
                  <a:close/>
                </a:path>
              </a:pathLst>
            </a:custGeom>
            <a:solidFill>
              <a:srgbClr val="FF737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3" name="组合 2012">
            <a:extLst>
              <a:ext uri="{FF2B5EF4-FFF2-40B4-BE49-F238E27FC236}">
                <a16:creationId xmlns:a16="http://schemas.microsoft.com/office/drawing/2014/main" id="{CB476A47-1BC8-7DCD-29CD-399E090D698F}"/>
              </a:ext>
            </a:extLst>
          </p:cNvPr>
          <p:cNvGrpSpPr/>
          <p:nvPr/>
        </p:nvGrpSpPr>
        <p:grpSpPr>
          <a:xfrm rot="19444371">
            <a:off x="274206" y="555107"/>
            <a:ext cx="2143772" cy="1242382"/>
            <a:chOff x="219483" y="75"/>
            <a:chExt cx="3610097" cy="2092162"/>
          </a:xfrm>
        </p:grpSpPr>
        <p:grpSp>
          <p:nvGrpSpPr>
            <p:cNvPr id="1997" name="图形 1994">
              <a:extLst>
                <a:ext uri="{FF2B5EF4-FFF2-40B4-BE49-F238E27FC236}">
                  <a16:creationId xmlns:a16="http://schemas.microsoft.com/office/drawing/2014/main" id="{AA80F99D-5631-575E-A32A-135E9609A393}"/>
                </a:ext>
              </a:extLst>
            </p:cNvPr>
            <p:cNvGrpSpPr/>
            <p:nvPr/>
          </p:nvGrpSpPr>
          <p:grpSpPr>
            <a:xfrm>
              <a:off x="466446" y="75"/>
              <a:ext cx="3162529" cy="1911886"/>
              <a:chOff x="466446" y="75"/>
              <a:chExt cx="3162529" cy="1911886"/>
            </a:xfrm>
          </p:grpSpPr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id="{58B65CC8-225B-6290-2F6A-C46A22AE8950}"/>
                  </a:ext>
                </a:extLst>
              </p:cNvPr>
              <p:cNvSpPr/>
              <p:nvPr/>
            </p:nvSpPr>
            <p:spPr>
              <a:xfrm>
                <a:off x="466446" y="75"/>
                <a:ext cx="3162529" cy="1910656"/>
              </a:xfrm>
              <a:custGeom>
                <a:avLst/>
                <a:gdLst>
                  <a:gd name="connsiteX0" fmla="*/ 2809915 w 3162529"/>
                  <a:gd name="connsiteY0" fmla="*/ 680352 h 1910656"/>
                  <a:gd name="connsiteX1" fmla="*/ 2815186 w 3162529"/>
                  <a:gd name="connsiteY1" fmla="*/ 673500 h 1910656"/>
                  <a:gd name="connsiteX2" fmla="*/ 2808070 w 3162529"/>
                  <a:gd name="connsiteY2" fmla="*/ 669546 h 1910656"/>
                  <a:gd name="connsiteX3" fmla="*/ 2796825 w 3162529"/>
                  <a:gd name="connsiteY3" fmla="*/ 662430 h 1910656"/>
                  <a:gd name="connsiteX4" fmla="*/ 2791905 w 3162529"/>
                  <a:gd name="connsiteY4" fmla="*/ 655314 h 1910656"/>
                  <a:gd name="connsiteX5" fmla="*/ 2769766 w 3162529"/>
                  <a:gd name="connsiteY5" fmla="*/ 630363 h 1910656"/>
                  <a:gd name="connsiteX6" fmla="*/ 2768009 w 3162529"/>
                  <a:gd name="connsiteY6" fmla="*/ 625971 h 1910656"/>
                  <a:gd name="connsiteX7" fmla="*/ 2773368 w 3162529"/>
                  <a:gd name="connsiteY7" fmla="*/ 626410 h 1910656"/>
                  <a:gd name="connsiteX8" fmla="*/ 2778024 w 3162529"/>
                  <a:gd name="connsiteY8" fmla="*/ 629046 h 1910656"/>
                  <a:gd name="connsiteX9" fmla="*/ 2775564 w 3162529"/>
                  <a:gd name="connsiteY9" fmla="*/ 622017 h 1910656"/>
                  <a:gd name="connsiteX10" fmla="*/ 2768887 w 3162529"/>
                  <a:gd name="connsiteY10" fmla="*/ 619206 h 1910656"/>
                  <a:gd name="connsiteX11" fmla="*/ 2749472 w 3162529"/>
                  <a:gd name="connsiteY11" fmla="*/ 597506 h 1910656"/>
                  <a:gd name="connsiteX12" fmla="*/ 2744903 w 3162529"/>
                  <a:gd name="connsiteY12" fmla="*/ 590829 h 1910656"/>
                  <a:gd name="connsiteX13" fmla="*/ 2725048 w 3162529"/>
                  <a:gd name="connsiteY13" fmla="*/ 572731 h 1910656"/>
                  <a:gd name="connsiteX14" fmla="*/ 2718811 w 3162529"/>
                  <a:gd name="connsiteY14" fmla="*/ 566318 h 1910656"/>
                  <a:gd name="connsiteX15" fmla="*/ 2715912 w 3162529"/>
                  <a:gd name="connsiteY15" fmla="*/ 562628 h 1910656"/>
                  <a:gd name="connsiteX16" fmla="*/ 2720743 w 3162529"/>
                  <a:gd name="connsiteY16" fmla="*/ 561750 h 1910656"/>
                  <a:gd name="connsiteX17" fmla="*/ 2722061 w 3162529"/>
                  <a:gd name="connsiteY17" fmla="*/ 561750 h 1910656"/>
                  <a:gd name="connsiteX18" fmla="*/ 2726015 w 3162529"/>
                  <a:gd name="connsiteY18" fmla="*/ 558323 h 1910656"/>
                  <a:gd name="connsiteX19" fmla="*/ 2721798 w 3162529"/>
                  <a:gd name="connsiteY19" fmla="*/ 558675 h 1910656"/>
                  <a:gd name="connsiteX20" fmla="*/ 2702909 w 3162529"/>
                  <a:gd name="connsiteY20" fmla="*/ 547517 h 1910656"/>
                  <a:gd name="connsiteX21" fmla="*/ 2685163 w 3162529"/>
                  <a:gd name="connsiteY21" fmla="*/ 530122 h 1910656"/>
                  <a:gd name="connsiteX22" fmla="*/ 2682088 w 3162529"/>
                  <a:gd name="connsiteY22" fmla="*/ 517823 h 1910656"/>
                  <a:gd name="connsiteX23" fmla="*/ 2670403 w 3162529"/>
                  <a:gd name="connsiteY23" fmla="*/ 512200 h 1910656"/>
                  <a:gd name="connsiteX24" fmla="*/ 2652920 w 3162529"/>
                  <a:gd name="connsiteY24" fmla="*/ 492082 h 1910656"/>
                  <a:gd name="connsiteX25" fmla="*/ 2628761 w 3162529"/>
                  <a:gd name="connsiteY25" fmla="*/ 468625 h 1910656"/>
                  <a:gd name="connsiteX26" fmla="*/ 2610663 w 3162529"/>
                  <a:gd name="connsiteY26" fmla="*/ 452284 h 1910656"/>
                  <a:gd name="connsiteX27" fmla="*/ 2615495 w 3162529"/>
                  <a:gd name="connsiteY27" fmla="*/ 450615 h 1910656"/>
                  <a:gd name="connsiteX28" fmla="*/ 2618306 w 3162529"/>
                  <a:gd name="connsiteY28" fmla="*/ 447891 h 1910656"/>
                  <a:gd name="connsiteX29" fmla="*/ 2615495 w 3162529"/>
                  <a:gd name="connsiteY29" fmla="*/ 446398 h 1910656"/>
                  <a:gd name="connsiteX30" fmla="*/ 2578157 w 3162529"/>
                  <a:gd name="connsiteY30" fmla="*/ 422853 h 1910656"/>
                  <a:gd name="connsiteX31" fmla="*/ 2577015 w 3162529"/>
                  <a:gd name="connsiteY31" fmla="*/ 418460 h 1910656"/>
                  <a:gd name="connsiteX32" fmla="*/ 2568844 w 3162529"/>
                  <a:gd name="connsiteY32" fmla="*/ 410729 h 1910656"/>
                  <a:gd name="connsiteX33" fmla="*/ 2562695 w 3162529"/>
                  <a:gd name="connsiteY33" fmla="*/ 409850 h 1910656"/>
                  <a:gd name="connsiteX34" fmla="*/ 2524918 w 3162529"/>
                  <a:gd name="connsiteY34" fmla="*/ 377520 h 1910656"/>
                  <a:gd name="connsiteX35" fmla="*/ 2522194 w 3162529"/>
                  <a:gd name="connsiteY35" fmla="*/ 374709 h 1910656"/>
                  <a:gd name="connsiteX36" fmla="*/ 2521843 w 3162529"/>
                  <a:gd name="connsiteY36" fmla="*/ 371195 h 1910656"/>
                  <a:gd name="connsiteX37" fmla="*/ 2524654 w 3162529"/>
                  <a:gd name="connsiteY37" fmla="*/ 372073 h 1910656"/>
                  <a:gd name="connsiteX38" fmla="*/ 2528168 w 3162529"/>
                  <a:gd name="connsiteY38" fmla="*/ 373040 h 1910656"/>
                  <a:gd name="connsiteX39" fmla="*/ 2536339 w 3162529"/>
                  <a:gd name="connsiteY39" fmla="*/ 377696 h 1910656"/>
                  <a:gd name="connsiteX40" fmla="*/ 2529310 w 3162529"/>
                  <a:gd name="connsiteY40" fmla="*/ 367944 h 1910656"/>
                  <a:gd name="connsiteX41" fmla="*/ 2514902 w 3162529"/>
                  <a:gd name="connsiteY41" fmla="*/ 365133 h 1910656"/>
                  <a:gd name="connsiteX42" fmla="*/ 2505765 w 3162529"/>
                  <a:gd name="connsiteY42" fmla="*/ 360037 h 1910656"/>
                  <a:gd name="connsiteX43" fmla="*/ 2496716 w 3162529"/>
                  <a:gd name="connsiteY43" fmla="*/ 346771 h 1910656"/>
                  <a:gd name="connsiteX44" fmla="*/ 2492675 w 3162529"/>
                  <a:gd name="connsiteY44" fmla="*/ 344136 h 1910656"/>
                  <a:gd name="connsiteX45" fmla="*/ 2458764 w 3162529"/>
                  <a:gd name="connsiteY45" fmla="*/ 321909 h 1910656"/>
                  <a:gd name="connsiteX46" fmla="*/ 2447431 w 3162529"/>
                  <a:gd name="connsiteY46" fmla="*/ 314617 h 1910656"/>
                  <a:gd name="connsiteX47" fmla="*/ 2431002 w 3162529"/>
                  <a:gd name="connsiteY47" fmla="*/ 304162 h 1910656"/>
                  <a:gd name="connsiteX48" fmla="*/ 2414661 w 3162529"/>
                  <a:gd name="connsiteY48" fmla="*/ 295904 h 1910656"/>
                  <a:gd name="connsiteX49" fmla="*/ 2412113 w 3162529"/>
                  <a:gd name="connsiteY49" fmla="*/ 292302 h 1910656"/>
                  <a:gd name="connsiteX50" fmla="*/ 2415540 w 3162529"/>
                  <a:gd name="connsiteY50" fmla="*/ 291863 h 1910656"/>
                  <a:gd name="connsiteX51" fmla="*/ 2422744 w 3162529"/>
                  <a:gd name="connsiteY51" fmla="*/ 291423 h 1910656"/>
                  <a:gd name="connsiteX52" fmla="*/ 2427136 w 3162529"/>
                  <a:gd name="connsiteY52" fmla="*/ 290194 h 1910656"/>
                  <a:gd name="connsiteX53" fmla="*/ 2422392 w 3162529"/>
                  <a:gd name="connsiteY53" fmla="*/ 289051 h 1910656"/>
                  <a:gd name="connsiteX54" fmla="*/ 2382682 w 3162529"/>
                  <a:gd name="connsiteY54" fmla="*/ 274380 h 1910656"/>
                  <a:gd name="connsiteX55" fmla="*/ 2377762 w 3162529"/>
                  <a:gd name="connsiteY55" fmla="*/ 268933 h 1910656"/>
                  <a:gd name="connsiteX56" fmla="*/ 2372052 w 3162529"/>
                  <a:gd name="connsiteY56" fmla="*/ 262783 h 1910656"/>
                  <a:gd name="connsiteX57" fmla="*/ 2345784 w 3162529"/>
                  <a:gd name="connsiteY57" fmla="*/ 250484 h 1910656"/>
                  <a:gd name="connsiteX58" fmla="*/ 2329706 w 3162529"/>
                  <a:gd name="connsiteY58" fmla="*/ 241171 h 1910656"/>
                  <a:gd name="connsiteX59" fmla="*/ 2318461 w 3162529"/>
                  <a:gd name="connsiteY59" fmla="*/ 231068 h 1910656"/>
                  <a:gd name="connsiteX60" fmla="*/ 2307479 w 3162529"/>
                  <a:gd name="connsiteY60" fmla="*/ 225621 h 1910656"/>
                  <a:gd name="connsiteX61" fmla="*/ 2290787 w 3162529"/>
                  <a:gd name="connsiteY61" fmla="*/ 218856 h 1910656"/>
                  <a:gd name="connsiteX62" fmla="*/ 2276203 w 3162529"/>
                  <a:gd name="connsiteY62" fmla="*/ 212707 h 1910656"/>
                  <a:gd name="connsiteX63" fmla="*/ 2272602 w 3162529"/>
                  <a:gd name="connsiteY63" fmla="*/ 210422 h 1910656"/>
                  <a:gd name="connsiteX64" fmla="*/ 2277082 w 3162529"/>
                  <a:gd name="connsiteY64" fmla="*/ 207611 h 1910656"/>
                  <a:gd name="connsiteX65" fmla="*/ 2281123 w 3162529"/>
                  <a:gd name="connsiteY65" fmla="*/ 205590 h 1910656"/>
                  <a:gd name="connsiteX66" fmla="*/ 2282002 w 3162529"/>
                  <a:gd name="connsiteY66" fmla="*/ 202515 h 1910656"/>
                  <a:gd name="connsiteX67" fmla="*/ 2280508 w 3162529"/>
                  <a:gd name="connsiteY67" fmla="*/ 204975 h 1910656"/>
                  <a:gd name="connsiteX68" fmla="*/ 2235967 w 3162529"/>
                  <a:gd name="connsiteY68" fmla="*/ 192324 h 1910656"/>
                  <a:gd name="connsiteX69" fmla="*/ 2229378 w 3162529"/>
                  <a:gd name="connsiteY69" fmla="*/ 183890 h 1910656"/>
                  <a:gd name="connsiteX70" fmla="*/ 2218044 w 3162529"/>
                  <a:gd name="connsiteY70" fmla="*/ 182924 h 1910656"/>
                  <a:gd name="connsiteX71" fmla="*/ 2195466 w 3162529"/>
                  <a:gd name="connsiteY71" fmla="*/ 171064 h 1910656"/>
                  <a:gd name="connsiteX72" fmla="*/ 2190107 w 3162529"/>
                  <a:gd name="connsiteY72" fmla="*/ 168428 h 1910656"/>
                  <a:gd name="connsiteX73" fmla="*/ 2171042 w 3162529"/>
                  <a:gd name="connsiteY73" fmla="*/ 158413 h 1910656"/>
                  <a:gd name="connsiteX74" fmla="*/ 2164366 w 3162529"/>
                  <a:gd name="connsiteY74" fmla="*/ 155338 h 1910656"/>
                  <a:gd name="connsiteX75" fmla="*/ 2138449 w 3162529"/>
                  <a:gd name="connsiteY75" fmla="*/ 148134 h 1910656"/>
                  <a:gd name="connsiteX76" fmla="*/ 2133968 w 3162529"/>
                  <a:gd name="connsiteY76" fmla="*/ 146289 h 1910656"/>
                  <a:gd name="connsiteX77" fmla="*/ 2133090 w 3162529"/>
                  <a:gd name="connsiteY77" fmla="*/ 138822 h 1910656"/>
                  <a:gd name="connsiteX78" fmla="*/ 2133529 w 3162529"/>
                  <a:gd name="connsiteY78" fmla="*/ 135307 h 1910656"/>
                  <a:gd name="connsiteX79" fmla="*/ 2130718 w 3162529"/>
                  <a:gd name="connsiteY79" fmla="*/ 136098 h 1910656"/>
                  <a:gd name="connsiteX80" fmla="*/ 2104537 w 3162529"/>
                  <a:gd name="connsiteY80" fmla="*/ 136362 h 1910656"/>
                  <a:gd name="connsiteX81" fmla="*/ 2079762 w 3162529"/>
                  <a:gd name="connsiteY81" fmla="*/ 126610 h 1910656"/>
                  <a:gd name="connsiteX82" fmla="*/ 2071856 w 3162529"/>
                  <a:gd name="connsiteY82" fmla="*/ 123974 h 1910656"/>
                  <a:gd name="connsiteX83" fmla="*/ 2049101 w 3162529"/>
                  <a:gd name="connsiteY83" fmla="*/ 118703 h 1910656"/>
                  <a:gd name="connsiteX84" fmla="*/ 2035836 w 3162529"/>
                  <a:gd name="connsiteY84" fmla="*/ 115980 h 1910656"/>
                  <a:gd name="connsiteX85" fmla="*/ 2031970 w 3162529"/>
                  <a:gd name="connsiteY85" fmla="*/ 112641 h 1910656"/>
                  <a:gd name="connsiteX86" fmla="*/ 2035572 w 3162529"/>
                  <a:gd name="connsiteY86" fmla="*/ 110796 h 1910656"/>
                  <a:gd name="connsiteX87" fmla="*/ 2041282 w 3162529"/>
                  <a:gd name="connsiteY87" fmla="*/ 106140 h 1910656"/>
                  <a:gd name="connsiteX88" fmla="*/ 2033376 w 3162529"/>
                  <a:gd name="connsiteY88" fmla="*/ 103153 h 1910656"/>
                  <a:gd name="connsiteX89" fmla="*/ 2030476 w 3162529"/>
                  <a:gd name="connsiteY89" fmla="*/ 105349 h 1910656"/>
                  <a:gd name="connsiteX90" fmla="*/ 2001924 w 3162529"/>
                  <a:gd name="connsiteY90" fmla="*/ 100957 h 1910656"/>
                  <a:gd name="connsiteX91" fmla="*/ 1995598 w 3162529"/>
                  <a:gd name="connsiteY91" fmla="*/ 97969 h 1910656"/>
                  <a:gd name="connsiteX92" fmla="*/ 1973899 w 3162529"/>
                  <a:gd name="connsiteY92" fmla="*/ 97442 h 1910656"/>
                  <a:gd name="connsiteX93" fmla="*/ 1960633 w 3162529"/>
                  <a:gd name="connsiteY93" fmla="*/ 95334 h 1910656"/>
                  <a:gd name="connsiteX94" fmla="*/ 1947191 w 3162529"/>
                  <a:gd name="connsiteY94" fmla="*/ 89623 h 1910656"/>
                  <a:gd name="connsiteX95" fmla="*/ 1932519 w 3162529"/>
                  <a:gd name="connsiteY95" fmla="*/ 84440 h 1910656"/>
                  <a:gd name="connsiteX96" fmla="*/ 1917848 w 3162529"/>
                  <a:gd name="connsiteY96" fmla="*/ 81980 h 1910656"/>
                  <a:gd name="connsiteX97" fmla="*/ 1914158 w 3162529"/>
                  <a:gd name="connsiteY97" fmla="*/ 80311 h 1910656"/>
                  <a:gd name="connsiteX98" fmla="*/ 1908623 w 3162529"/>
                  <a:gd name="connsiteY98" fmla="*/ 78115 h 1910656"/>
                  <a:gd name="connsiteX99" fmla="*/ 1893161 w 3162529"/>
                  <a:gd name="connsiteY99" fmla="*/ 78993 h 1910656"/>
                  <a:gd name="connsiteX100" fmla="*/ 1875766 w 3162529"/>
                  <a:gd name="connsiteY100" fmla="*/ 76797 h 1910656"/>
                  <a:gd name="connsiteX101" fmla="*/ 1872164 w 3162529"/>
                  <a:gd name="connsiteY101" fmla="*/ 75918 h 1910656"/>
                  <a:gd name="connsiteX102" fmla="*/ 1875678 w 3162529"/>
                  <a:gd name="connsiteY102" fmla="*/ 73985 h 1910656"/>
                  <a:gd name="connsiteX103" fmla="*/ 1876732 w 3162529"/>
                  <a:gd name="connsiteY103" fmla="*/ 68099 h 1910656"/>
                  <a:gd name="connsiteX104" fmla="*/ 1871373 w 3162529"/>
                  <a:gd name="connsiteY104" fmla="*/ 66342 h 1910656"/>
                  <a:gd name="connsiteX105" fmla="*/ 1867596 w 3162529"/>
                  <a:gd name="connsiteY105" fmla="*/ 66606 h 1910656"/>
                  <a:gd name="connsiteX106" fmla="*/ 1849058 w 3162529"/>
                  <a:gd name="connsiteY106" fmla="*/ 66342 h 1910656"/>
                  <a:gd name="connsiteX107" fmla="*/ 1840537 w 3162529"/>
                  <a:gd name="connsiteY107" fmla="*/ 67924 h 1910656"/>
                  <a:gd name="connsiteX108" fmla="*/ 1832190 w 3162529"/>
                  <a:gd name="connsiteY108" fmla="*/ 69681 h 1910656"/>
                  <a:gd name="connsiteX109" fmla="*/ 1806098 w 3162529"/>
                  <a:gd name="connsiteY109" fmla="*/ 67133 h 1910656"/>
                  <a:gd name="connsiteX110" fmla="*/ 1781587 w 3162529"/>
                  <a:gd name="connsiteY110" fmla="*/ 66079 h 1910656"/>
                  <a:gd name="connsiteX111" fmla="*/ 1780620 w 3162529"/>
                  <a:gd name="connsiteY111" fmla="*/ 64497 h 1910656"/>
                  <a:gd name="connsiteX112" fmla="*/ 1783344 w 3162529"/>
                  <a:gd name="connsiteY112" fmla="*/ 61774 h 1910656"/>
                  <a:gd name="connsiteX113" fmla="*/ 1797400 w 3162529"/>
                  <a:gd name="connsiteY113" fmla="*/ 60895 h 1910656"/>
                  <a:gd name="connsiteX114" fmla="*/ 1800914 w 3162529"/>
                  <a:gd name="connsiteY114" fmla="*/ 59841 h 1910656"/>
                  <a:gd name="connsiteX115" fmla="*/ 1798015 w 3162529"/>
                  <a:gd name="connsiteY115" fmla="*/ 58347 h 1910656"/>
                  <a:gd name="connsiteX116" fmla="*/ 1788615 w 3162529"/>
                  <a:gd name="connsiteY116" fmla="*/ 55888 h 1910656"/>
                  <a:gd name="connsiteX117" fmla="*/ 1779303 w 3162529"/>
                  <a:gd name="connsiteY117" fmla="*/ 58260 h 1910656"/>
                  <a:gd name="connsiteX118" fmla="*/ 1750574 w 3162529"/>
                  <a:gd name="connsiteY118" fmla="*/ 58962 h 1910656"/>
                  <a:gd name="connsiteX119" fmla="*/ 1746006 w 3162529"/>
                  <a:gd name="connsiteY119" fmla="*/ 57381 h 1910656"/>
                  <a:gd name="connsiteX120" fmla="*/ 1706823 w 3162529"/>
                  <a:gd name="connsiteY120" fmla="*/ 60895 h 1910656"/>
                  <a:gd name="connsiteX121" fmla="*/ 1706296 w 3162529"/>
                  <a:gd name="connsiteY121" fmla="*/ 57469 h 1910656"/>
                  <a:gd name="connsiteX122" fmla="*/ 1708492 w 3162529"/>
                  <a:gd name="connsiteY122" fmla="*/ 53779 h 1910656"/>
                  <a:gd name="connsiteX123" fmla="*/ 1704012 w 3162529"/>
                  <a:gd name="connsiteY123" fmla="*/ 54570 h 1910656"/>
                  <a:gd name="connsiteX124" fmla="*/ 1689692 w 3162529"/>
                  <a:gd name="connsiteY124" fmla="*/ 60719 h 1910656"/>
                  <a:gd name="connsiteX125" fmla="*/ 1669397 w 3162529"/>
                  <a:gd name="connsiteY125" fmla="*/ 58260 h 1910656"/>
                  <a:gd name="connsiteX126" fmla="*/ 1667904 w 3162529"/>
                  <a:gd name="connsiteY126" fmla="*/ 53867 h 1910656"/>
                  <a:gd name="connsiteX127" fmla="*/ 1671857 w 3162529"/>
                  <a:gd name="connsiteY127" fmla="*/ 52461 h 1910656"/>
                  <a:gd name="connsiteX128" fmla="*/ 1671330 w 3162529"/>
                  <a:gd name="connsiteY128" fmla="*/ 50704 h 1910656"/>
                  <a:gd name="connsiteX129" fmla="*/ 1667201 w 3162529"/>
                  <a:gd name="connsiteY129" fmla="*/ 53164 h 1910656"/>
                  <a:gd name="connsiteX130" fmla="*/ 1653847 w 3162529"/>
                  <a:gd name="connsiteY130" fmla="*/ 55800 h 1910656"/>
                  <a:gd name="connsiteX131" fmla="*/ 1648840 w 3162529"/>
                  <a:gd name="connsiteY131" fmla="*/ 51495 h 1910656"/>
                  <a:gd name="connsiteX132" fmla="*/ 1648576 w 3162529"/>
                  <a:gd name="connsiteY132" fmla="*/ 48947 h 1910656"/>
                  <a:gd name="connsiteX133" fmla="*/ 1645853 w 3162529"/>
                  <a:gd name="connsiteY133" fmla="*/ 49650 h 1910656"/>
                  <a:gd name="connsiteX134" fmla="*/ 1641196 w 3162529"/>
                  <a:gd name="connsiteY134" fmla="*/ 54218 h 1910656"/>
                  <a:gd name="connsiteX135" fmla="*/ 1625207 w 3162529"/>
                  <a:gd name="connsiteY135" fmla="*/ 58875 h 1910656"/>
                  <a:gd name="connsiteX136" fmla="*/ 1606758 w 3162529"/>
                  <a:gd name="connsiteY136" fmla="*/ 60895 h 1910656"/>
                  <a:gd name="connsiteX137" fmla="*/ 1601926 w 3162529"/>
                  <a:gd name="connsiteY137" fmla="*/ 60017 h 1910656"/>
                  <a:gd name="connsiteX138" fmla="*/ 1605791 w 3162529"/>
                  <a:gd name="connsiteY138" fmla="*/ 58347 h 1910656"/>
                  <a:gd name="connsiteX139" fmla="*/ 1609481 w 3162529"/>
                  <a:gd name="connsiteY139" fmla="*/ 54745 h 1910656"/>
                  <a:gd name="connsiteX140" fmla="*/ 1602365 w 3162529"/>
                  <a:gd name="connsiteY140" fmla="*/ 51407 h 1910656"/>
                  <a:gd name="connsiteX141" fmla="*/ 1599202 w 3162529"/>
                  <a:gd name="connsiteY141" fmla="*/ 56239 h 1910656"/>
                  <a:gd name="connsiteX142" fmla="*/ 1593931 w 3162529"/>
                  <a:gd name="connsiteY142" fmla="*/ 61334 h 1910656"/>
                  <a:gd name="connsiteX143" fmla="*/ 1552640 w 3162529"/>
                  <a:gd name="connsiteY143" fmla="*/ 57908 h 1910656"/>
                  <a:gd name="connsiteX144" fmla="*/ 1539286 w 3162529"/>
                  <a:gd name="connsiteY144" fmla="*/ 56239 h 1910656"/>
                  <a:gd name="connsiteX145" fmla="*/ 1522154 w 3162529"/>
                  <a:gd name="connsiteY145" fmla="*/ 51319 h 1910656"/>
                  <a:gd name="connsiteX146" fmla="*/ 1518465 w 3162529"/>
                  <a:gd name="connsiteY146" fmla="*/ 48420 h 1910656"/>
                  <a:gd name="connsiteX147" fmla="*/ 1517674 w 3162529"/>
                  <a:gd name="connsiteY147" fmla="*/ 53252 h 1910656"/>
                  <a:gd name="connsiteX148" fmla="*/ 1512754 w 3162529"/>
                  <a:gd name="connsiteY148" fmla="*/ 55273 h 1910656"/>
                  <a:gd name="connsiteX149" fmla="*/ 1496589 w 3162529"/>
                  <a:gd name="connsiteY149" fmla="*/ 54306 h 1910656"/>
                  <a:gd name="connsiteX150" fmla="*/ 1483587 w 3162529"/>
                  <a:gd name="connsiteY150" fmla="*/ 55888 h 1910656"/>
                  <a:gd name="connsiteX151" fmla="*/ 1479809 w 3162529"/>
                  <a:gd name="connsiteY151" fmla="*/ 55888 h 1910656"/>
                  <a:gd name="connsiteX152" fmla="*/ 1462502 w 3162529"/>
                  <a:gd name="connsiteY152" fmla="*/ 52022 h 1910656"/>
                  <a:gd name="connsiteX153" fmla="*/ 1458109 w 3162529"/>
                  <a:gd name="connsiteY153" fmla="*/ 51056 h 1910656"/>
                  <a:gd name="connsiteX154" fmla="*/ 1458285 w 3162529"/>
                  <a:gd name="connsiteY154" fmla="*/ 55536 h 1910656"/>
                  <a:gd name="connsiteX155" fmla="*/ 1457494 w 3162529"/>
                  <a:gd name="connsiteY155" fmla="*/ 58347 h 1910656"/>
                  <a:gd name="connsiteX156" fmla="*/ 1422440 w 3162529"/>
                  <a:gd name="connsiteY156" fmla="*/ 54218 h 1910656"/>
                  <a:gd name="connsiteX157" fmla="*/ 1414621 w 3162529"/>
                  <a:gd name="connsiteY157" fmla="*/ 55360 h 1910656"/>
                  <a:gd name="connsiteX158" fmla="*/ 1408032 w 3162529"/>
                  <a:gd name="connsiteY158" fmla="*/ 58435 h 1910656"/>
                  <a:gd name="connsiteX159" fmla="*/ 1386333 w 3162529"/>
                  <a:gd name="connsiteY159" fmla="*/ 55888 h 1910656"/>
                  <a:gd name="connsiteX160" fmla="*/ 1367532 w 3162529"/>
                  <a:gd name="connsiteY160" fmla="*/ 55888 h 1910656"/>
                  <a:gd name="connsiteX161" fmla="*/ 1365423 w 3162529"/>
                  <a:gd name="connsiteY161" fmla="*/ 57205 h 1910656"/>
                  <a:gd name="connsiteX162" fmla="*/ 1367444 w 3162529"/>
                  <a:gd name="connsiteY162" fmla="*/ 58435 h 1910656"/>
                  <a:gd name="connsiteX163" fmla="*/ 1377899 w 3162529"/>
                  <a:gd name="connsiteY163" fmla="*/ 58611 h 1910656"/>
                  <a:gd name="connsiteX164" fmla="*/ 1381061 w 3162529"/>
                  <a:gd name="connsiteY164" fmla="*/ 61334 h 1910656"/>
                  <a:gd name="connsiteX165" fmla="*/ 1377459 w 3162529"/>
                  <a:gd name="connsiteY165" fmla="*/ 63619 h 1910656"/>
                  <a:gd name="connsiteX166" fmla="*/ 1348204 w 3162529"/>
                  <a:gd name="connsiteY166" fmla="*/ 61510 h 1910656"/>
                  <a:gd name="connsiteX167" fmla="*/ 1337749 w 3162529"/>
                  <a:gd name="connsiteY167" fmla="*/ 63882 h 1910656"/>
                  <a:gd name="connsiteX168" fmla="*/ 1326680 w 3162529"/>
                  <a:gd name="connsiteY168" fmla="*/ 68714 h 1910656"/>
                  <a:gd name="connsiteX169" fmla="*/ 1323517 w 3162529"/>
                  <a:gd name="connsiteY169" fmla="*/ 65112 h 1910656"/>
                  <a:gd name="connsiteX170" fmla="*/ 1321057 w 3162529"/>
                  <a:gd name="connsiteY170" fmla="*/ 61247 h 1910656"/>
                  <a:gd name="connsiteX171" fmla="*/ 1311481 w 3162529"/>
                  <a:gd name="connsiteY171" fmla="*/ 66518 h 1910656"/>
                  <a:gd name="connsiteX172" fmla="*/ 1297512 w 3162529"/>
                  <a:gd name="connsiteY172" fmla="*/ 65639 h 1910656"/>
                  <a:gd name="connsiteX173" fmla="*/ 1289781 w 3162529"/>
                  <a:gd name="connsiteY173" fmla="*/ 63267 h 1910656"/>
                  <a:gd name="connsiteX174" fmla="*/ 1286619 w 3162529"/>
                  <a:gd name="connsiteY174" fmla="*/ 68802 h 1910656"/>
                  <a:gd name="connsiteX175" fmla="*/ 1291890 w 3162529"/>
                  <a:gd name="connsiteY175" fmla="*/ 70208 h 1910656"/>
                  <a:gd name="connsiteX176" fmla="*/ 1294350 w 3162529"/>
                  <a:gd name="connsiteY176" fmla="*/ 70559 h 1910656"/>
                  <a:gd name="connsiteX177" fmla="*/ 1293120 w 3162529"/>
                  <a:gd name="connsiteY177" fmla="*/ 73985 h 1910656"/>
                  <a:gd name="connsiteX178" fmla="*/ 1290660 w 3162529"/>
                  <a:gd name="connsiteY178" fmla="*/ 74249 h 1910656"/>
                  <a:gd name="connsiteX179" fmla="*/ 1265534 w 3162529"/>
                  <a:gd name="connsiteY179" fmla="*/ 77060 h 1910656"/>
                  <a:gd name="connsiteX180" fmla="*/ 1250071 w 3162529"/>
                  <a:gd name="connsiteY180" fmla="*/ 73546 h 1910656"/>
                  <a:gd name="connsiteX181" fmla="*/ 1235488 w 3162529"/>
                  <a:gd name="connsiteY181" fmla="*/ 79608 h 1910656"/>
                  <a:gd name="connsiteX182" fmla="*/ 1231007 w 3162529"/>
                  <a:gd name="connsiteY182" fmla="*/ 81277 h 1910656"/>
                  <a:gd name="connsiteX183" fmla="*/ 1215106 w 3162529"/>
                  <a:gd name="connsiteY183" fmla="*/ 87515 h 1910656"/>
                  <a:gd name="connsiteX184" fmla="*/ 1209571 w 3162529"/>
                  <a:gd name="connsiteY184" fmla="*/ 89711 h 1910656"/>
                  <a:gd name="connsiteX185" fmla="*/ 1201137 w 3162529"/>
                  <a:gd name="connsiteY185" fmla="*/ 90238 h 1910656"/>
                  <a:gd name="connsiteX186" fmla="*/ 1197711 w 3162529"/>
                  <a:gd name="connsiteY186" fmla="*/ 90941 h 1910656"/>
                  <a:gd name="connsiteX187" fmla="*/ 1168894 w 3162529"/>
                  <a:gd name="connsiteY187" fmla="*/ 95685 h 1910656"/>
                  <a:gd name="connsiteX188" fmla="*/ 1152290 w 3162529"/>
                  <a:gd name="connsiteY188" fmla="*/ 102538 h 1910656"/>
                  <a:gd name="connsiteX189" fmla="*/ 1138585 w 3162529"/>
                  <a:gd name="connsiteY189" fmla="*/ 103768 h 1910656"/>
                  <a:gd name="connsiteX190" fmla="*/ 1131557 w 3162529"/>
                  <a:gd name="connsiteY190" fmla="*/ 101923 h 1910656"/>
                  <a:gd name="connsiteX191" fmla="*/ 1125319 w 3162529"/>
                  <a:gd name="connsiteY191" fmla="*/ 103153 h 1910656"/>
                  <a:gd name="connsiteX192" fmla="*/ 1124089 w 3162529"/>
                  <a:gd name="connsiteY192" fmla="*/ 107458 h 1910656"/>
                  <a:gd name="connsiteX193" fmla="*/ 1129448 w 3162529"/>
                  <a:gd name="connsiteY193" fmla="*/ 106755 h 1910656"/>
                  <a:gd name="connsiteX194" fmla="*/ 1131557 w 3162529"/>
                  <a:gd name="connsiteY194" fmla="*/ 109390 h 1910656"/>
                  <a:gd name="connsiteX195" fmla="*/ 1125758 w 3162529"/>
                  <a:gd name="connsiteY195" fmla="*/ 113432 h 1910656"/>
                  <a:gd name="connsiteX196" fmla="*/ 1098084 w 3162529"/>
                  <a:gd name="connsiteY196" fmla="*/ 119582 h 1910656"/>
                  <a:gd name="connsiteX197" fmla="*/ 1070850 w 3162529"/>
                  <a:gd name="connsiteY197" fmla="*/ 130036 h 1910656"/>
                  <a:gd name="connsiteX198" fmla="*/ 1037377 w 3162529"/>
                  <a:gd name="connsiteY198" fmla="*/ 134605 h 1910656"/>
                  <a:gd name="connsiteX199" fmla="*/ 1032458 w 3162529"/>
                  <a:gd name="connsiteY199" fmla="*/ 135307 h 1910656"/>
                  <a:gd name="connsiteX200" fmla="*/ 1036147 w 3162529"/>
                  <a:gd name="connsiteY200" fmla="*/ 139700 h 1910656"/>
                  <a:gd name="connsiteX201" fmla="*/ 1039574 w 3162529"/>
                  <a:gd name="connsiteY201" fmla="*/ 140842 h 1910656"/>
                  <a:gd name="connsiteX202" fmla="*/ 1038080 w 3162529"/>
                  <a:gd name="connsiteY202" fmla="*/ 142336 h 1910656"/>
                  <a:gd name="connsiteX203" fmla="*/ 1013745 w 3162529"/>
                  <a:gd name="connsiteY203" fmla="*/ 150242 h 1910656"/>
                  <a:gd name="connsiteX204" fmla="*/ 999161 w 3162529"/>
                  <a:gd name="connsiteY204" fmla="*/ 153054 h 1910656"/>
                  <a:gd name="connsiteX205" fmla="*/ 980975 w 3162529"/>
                  <a:gd name="connsiteY205" fmla="*/ 162981 h 1910656"/>
                  <a:gd name="connsiteX206" fmla="*/ 944077 w 3162529"/>
                  <a:gd name="connsiteY206" fmla="*/ 181518 h 1910656"/>
                  <a:gd name="connsiteX207" fmla="*/ 937575 w 3162529"/>
                  <a:gd name="connsiteY207" fmla="*/ 181694 h 1910656"/>
                  <a:gd name="connsiteX208" fmla="*/ 929493 w 3162529"/>
                  <a:gd name="connsiteY208" fmla="*/ 187580 h 1910656"/>
                  <a:gd name="connsiteX209" fmla="*/ 926857 w 3162529"/>
                  <a:gd name="connsiteY209" fmla="*/ 189513 h 1910656"/>
                  <a:gd name="connsiteX210" fmla="*/ 892946 w 3162529"/>
                  <a:gd name="connsiteY210" fmla="*/ 202603 h 1910656"/>
                  <a:gd name="connsiteX211" fmla="*/ 890310 w 3162529"/>
                  <a:gd name="connsiteY211" fmla="*/ 202691 h 1910656"/>
                  <a:gd name="connsiteX212" fmla="*/ 882667 w 3162529"/>
                  <a:gd name="connsiteY212" fmla="*/ 202340 h 1910656"/>
                  <a:gd name="connsiteX213" fmla="*/ 889168 w 3162529"/>
                  <a:gd name="connsiteY213" fmla="*/ 205590 h 1910656"/>
                  <a:gd name="connsiteX214" fmla="*/ 890134 w 3162529"/>
                  <a:gd name="connsiteY214" fmla="*/ 207699 h 1910656"/>
                  <a:gd name="connsiteX215" fmla="*/ 888289 w 3162529"/>
                  <a:gd name="connsiteY215" fmla="*/ 210422 h 1910656"/>
                  <a:gd name="connsiteX216" fmla="*/ 858946 w 3162529"/>
                  <a:gd name="connsiteY216" fmla="*/ 221843 h 1910656"/>
                  <a:gd name="connsiteX217" fmla="*/ 835138 w 3162529"/>
                  <a:gd name="connsiteY217" fmla="*/ 237569 h 1910656"/>
                  <a:gd name="connsiteX218" fmla="*/ 834611 w 3162529"/>
                  <a:gd name="connsiteY218" fmla="*/ 238623 h 1910656"/>
                  <a:gd name="connsiteX219" fmla="*/ 802984 w 3162529"/>
                  <a:gd name="connsiteY219" fmla="*/ 257248 h 1910656"/>
                  <a:gd name="connsiteX220" fmla="*/ 792529 w 3162529"/>
                  <a:gd name="connsiteY220" fmla="*/ 260499 h 1910656"/>
                  <a:gd name="connsiteX221" fmla="*/ 785676 w 3162529"/>
                  <a:gd name="connsiteY221" fmla="*/ 264716 h 1910656"/>
                  <a:gd name="connsiteX222" fmla="*/ 777330 w 3162529"/>
                  <a:gd name="connsiteY222" fmla="*/ 273413 h 1910656"/>
                  <a:gd name="connsiteX223" fmla="*/ 740871 w 3162529"/>
                  <a:gd name="connsiteY223" fmla="*/ 286679 h 1910656"/>
                  <a:gd name="connsiteX224" fmla="*/ 738587 w 3162529"/>
                  <a:gd name="connsiteY224" fmla="*/ 287470 h 1910656"/>
                  <a:gd name="connsiteX225" fmla="*/ 740871 w 3162529"/>
                  <a:gd name="connsiteY225" fmla="*/ 289227 h 1910656"/>
                  <a:gd name="connsiteX226" fmla="*/ 746493 w 3162529"/>
                  <a:gd name="connsiteY226" fmla="*/ 291336 h 1910656"/>
                  <a:gd name="connsiteX227" fmla="*/ 746669 w 3162529"/>
                  <a:gd name="connsiteY227" fmla="*/ 294498 h 1910656"/>
                  <a:gd name="connsiteX228" fmla="*/ 729713 w 3162529"/>
                  <a:gd name="connsiteY228" fmla="*/ 304426 h 1910656"/>
                  <a:gd name="connsiteX229" fmla="*/ 720313 w 3162529"/>
                  <a:gd name="connsiteY229" fmla="*/ 310049 h 1910656"/>
                  <a:gd name="connsiteX230" fmla="*/ 696066 w 3162529"/>
                  <a:gd name="connsiteY230" fmla="*/ 327180 h 1910656"/>
                  <a:gd name="connsiteX231" fmla="*/ 675244 w 3162529"/>
                  <a:gd name="connsiteY231" fmla="*/ 340270 h 1910656"/>
                  <a:gd name="connsiteX232" fmla="*/ 663647 w 3162529"/>
                  <a:gd name="connsiteY232" fmla="*/ 349407 h 1910656"/>
                  <a:gd name="connsiteX233" fmla="*/ 639927 w 3162529"/>
                  <a:gd name="connsiteY233" fmla="*/ 362761 h 1910656"/>
                  <a:gd name="connsiteX234" fmla="*/ 635446 w 3162529"/>
                  <a:gd name="connsiteY234" fmla="*/ 364342 h 1910656"/>
                  <a:gd name="connsiteX235" fmla="*/ 631054 w 3162529"/>
                  <a:gd name="connsiteY235" fmla="*/ 369789 h 1910656"/>
                  <a:gd name="connsiteX236" fmla="*/ 638170 w 3162529"/>
                  <a:gd name="connsiteY236" fmla="*/ 369262 h 1910656"/>
                  <a:gd name="connsiteX237" fmla="*/ 642650 w 3162529"/>
                  <a:gd name="connsiteY237" fmla="*/ 368208 h 1910656"/>
                  <a:gd name="connsiteX238" fmla="*/ 639839 w 3162529"/>
                  <a:gd name="connsiteY238" fmla="*/ 372776 h 1910656"/>
                  <a:gd name="connsiteX239" fmla="*/ 609178 w 3162529"/>
                  <a:gd name="connsiteY239" fmla="*/ 396672 h 1910656"/>
                  <a:gd name="connsiteX240" fmla="*/ 604434 w 3162529"/>
                  <a:gd name="connsiteY240" fmla="*/ 402031 h 1910656"/>
                  <a:gd name="connsiteX241" fmla="*/ 592925 w 3162529"/>
                  <a:gd name="connsiteY241" fmla="*/ 406776 h 1910656"/>
                  <a:gd name="connsiteX242" fmla="*/ 586160 w 3162529"/>
                  <a:gd name="connsiteY242" fmla="*/ 410729 h 1910656"/>
                  <a:gd name="connsiteX243" fmla="*/ 574476 w 3162529"/>
                  <a:gd name="connsiteY243" fmla="*/ 428300 h 1910656"/>
                  <a:gd name="connsiteX244" fmla="*/ 556114 w 3162529"/>
                  <a:gd name="connsiteY244" fmla="*/ 440951 h 1910656"/>
                  <a:gd name="connsiteX245" fmla="*/ 553303 w 3162529"/>
                  <a:gd name="connsiteY245" fmla="*/ 443586 h 1910656"/>
                  <a:gd name="connsiteX246" fmla="*/ 544518 w 3162529"/>
                  <a:gd name="connsiteY246" fmla="*/ 444640 h 1910656"/>
                  <a:gd name="connsiteX247" fmla="*/ 550667 w 3162529"/>
                  <a:gd name="connsiteY247" fmla="*/ 449385 h 1910656"/>
                  <a:gd name="connsiteX248" fmla="*/ 549965 w 3162529"/>
                  <a:gd name="connsiteY248" fmla="*/ 451669 h 1910656"/>
                  <a:gd name="connsiteX249" fmla="*/ 529846 w 3162529"/>
                  <a:gd name="connsiteY249" fmla="*/ 469591 h 1910656"/>
                  <a:gd name="connsiteX250" fmla="*/ 520446 w 3162529"/>
                  <a:gd name="connsiteY250" fmla="*/ 475301 h 1910656"/>
                  <a:gd name="connsiteX251" fmla="*/ 515526 w 3162529"/>
                  <a:gd name="connsiteY251" fmla="*/ 478991 h 1910656"/>
                  <a:gd name="connsiteX252" fmla="*/ 491542 w 3162529"/>
                  <a:gd name="connsiteY252" fmla="*/ 511146 h 1910656"/>
                  <a:gd name="connsiteX253" fmla="*/ 479155 w 3162529"/>
                  <a:gd name="connsiteY253" fmla="*/ 515802 h 1910656"/>
                  <a:gd name="connsiteX254" fmla="*/ 476695 w 3162529"/>
                  <a:gd name="connsiteY254" fmla="*/ 527662 h 1910656"/>
                  <a:gd name="connsiteX255" fmla="*/ 448318 w 3162529"/>
                  <a:gd name="connsiteY255" fmla="*/ 553843 h 1910656"/>
                  <a:gd name="connsiteX256" fmla="*/ 447088 w 3162529"/>
                  <a:gd name="connsiteY256" fmla="*/ 553931 h 1910656"/>
                  <a:gd name="connsiteX257" fmla="*/ 436809 w 3162529"/>
                  <a:gd name="connsiteY257" fmla="*/ 557533 h 1910656"/>
                  <a:gd name="connsiteX258" fmla="*/ 447703 w 3162529"/>
                  <a:gd name="connsiteY258" fmla="*/ 557181 h 1910656"/>
                  <a:gd name="connsiteX259" fmla="*/ 449460 w 3162529"/>
                  <a:gd name="connsiteY259" fmla="*/ 557884 h 1910656"/>
                  <a:gd name="connsiteX260" fmla="*/ 448581 w 3162529"/>
                  <a:gd name="connsiteY260" fmla="*/ 561398 h 1910656"/>
                  <a:gd name="connsiteX261" fmla="*/ 434876 w 3162529"/>
                  <a:gd name="connsiteY261" fmla="*/ 575191 h 1910656"/>
                  <a:gd name="connsiteX262" fmla="*/ 430220 w 3162529"/>
                  <a:gd name="connsiteY262" fmla="*/ 579760 h 1910656"/>
                  <a:gd name="connsiteX263" fmla="*/ 406763 w 3162529"/>
                  <a:gd name="connsiteY263" fmla="*/ 607697 h 1910656"/>
                  <a:gd name="connsiteX264" fmla="*/ 391389 w 3162529"/>
                  <a:gd name="connsiteY264" fmla="*/ 616307 h 1910656"/>
                  <a:gd name="connsiteX265" fmla="*/ 384887 w 3162529"/>
                  <a:gd name="connsiteY265" fmla="*/ 622632 h 1910656"/>
                  <a:gd name="connsiteX266" fmla="*/ 384009 w 3162529"/>
                  <a:gd name="connsiteY266" fmla="*/ 626059 h 1910656"/>
                  <a:gd name="connsiteX267" fmla="*/ 387699 w 3162529"/>
                  <a:gd name="connsiteY267" fmla="*/ 624829 h 1910656"/>
                  <a:gd name="connsiteX268" fmla="*/ 388665 w 3162529"/>
                  <a:gd name="connsiteY268" fmla="*/ 623950 h 1910656"/>
                  <a:gd name="connsiteX269" fmla="*/ 394024 w 3162529"/>
                  <a:gd name="connsiteY269" fmla="*/ 622984 h 1910656"/>
                  <a:gd name="connsiteX270" fmla="*/ 392882 w 3162529"/>
                  <a:gd name="connsiteY270" fmla="*/ 627376 h 1910656"/>
                  <a:gd name="connsiteX271" fmla="*/ 375399 w 3162529"/>
                  <a:gd name="connsiteY271" fmla="*/ 647758 h 1910656"/>
                  <a:gd name="connsiteX272" fmla="*/ 365296 w 3162529"/>
                  <a:gd name="connsiteY272" fmla="*/ 661991 h 1910656"/>
                  <a:gd name="connsiteX273" fmla="*/ 360200 w 3162529"/>
                  <a:gd name="connsiteY273" fmla="*/ 663836 h 1910656"/>
                  <a:gd name="connsiteX274" fmla="*/ 349131 w 3162529"/>
                  <a:gd name="connsiteY274" fmla="*/ 668668 h 1910656"/>
                  <a:gd name="connsiteX275" fmla="*/ 348252 w 3162529"/>
                  <a:gd name="connsiteY275" fmla="*/ 673851 h 1910656"/>
                  <a:gd name="connsiteX276" fmla="*/ 347022 w 3162529"/>
                  <a:gd name="connsiteY276" fmla="*/ 685184 h 1910656"/>
                  <a:gd name="connsiteX277" fmla="*/ 326992 w 3162529"/>
                  <a:gd name="connsiteY277" fmla="*/ 704248 h 1910656"/>
                  <a:gd name="connsiteX278" fmla="*/ 327695 w 3162529"/>
                  <a:gd name="connsiteY278" fmla="*/ 711101 h 1910656"/>
                  <a:gd name="connsiteX279" fmla="*/ 331121 w 3162529"/>
                  <a:gd name="connsiteY279" fmla="*/ 712155 h 1910656"/>
                  <a:gd name="connsiteX280" fmla="*/ 328397 w 3162529"/>
                  <a:gd name="connsiteY280" fmla="*/ 713737 h 1910656"/>
                  <a:gd name="connsiteX281" fmla="*/ 315307 w 3162529"/>
                  <a:gd name="connsiteY281" fmla="*/ 732801 h 1910656"/>
                  <a:gd name="connsiteX282" fmla="*/ 307752 w 3162529"/>
                  <a:gd name="connsiteY282" fmla="*/ 749142 h 1910656"/>
                  <a:gd name="connsiteX283" fmla="*/ 280254 w 3162529"/>
                  <a:gd name="connsiteY283" fmla="*/ 784810 h 1910656"/>
                  <a:gd name="connsiteX284" fmla="*/ 276476 w 3162529"/>
                  <a:gd name="connsiteY284" fmla="*/ 792278 h 1910656"/>
                  <a:gd name="connsiteX285" fmla="*/ 259959 w 3162529"/>
                  <a:gd name="connsiteY285" fmla="*/ 815032 h 1910656"/>
                  <a:gd name="connsiteX286" fmla="*/ 252052 w 3162529"/>
                  <a:gd name="connsiteY286" fmla="*/ 828298 h 1910656"/>
                  <a:gd name="connsiteX287" fmla="*/ 250383 w 3162529"/>
                  <a:gd name="connsiteY287" fmla="*/ 833130 h 1910656"/>
                  <a:gd name="connsiteX288" fmla="*/ 252140 w 3162529"/>
                  <a:gd name="connsiteY288" fmla="*/ 833481 h 1910656"/>
                  <a:gd name="connsiteX289" fmla="*/ 252755 w 3162529"/>
                  <a:gd name="connsiteY289" fmla="*/ 828913 h 1910656"/>
                  <a:gd name="connsiteX290" fmla="*/ 257587 w 3162529"/>
                  <a:gd name="connsiteY290" fmla="*/ 825135 h 1910656"/>
                  <a:gd name="connsiteX291" fmla="*/ 262156 w 3162529"/>
                  <a:gd name="connsiteY291" fmla="*/ 821533 h 1910656"/>
                  <a:gd name="connsiteX292" fmla="*/ 261365 w 3162529"/>
                  <a:gd name="connsiteY292" fmla="*/ 826629 h 1910656"/>
                  <a:gd name="connsiteX293" fmla="*/ 247221 w 3162529"/>
                  <a:gd name="connsiteY293" fmla="*/ 850788 h 1910656"/>
                  <a:gd name="connsiteX294" fmla="*/ 237029 w 3162529"/>
                  <a:gd name="connsiteY294" fmla="*/ 867656 h 1910656"/>
                  <a:gd name="connsiteX295" fmla="*/ 236414 w 3162529"/>
                  <a:gd name="connsiteY295" fmla="*/ 870028 h 1910656"/>
                  <a:gd name="connsiteX296" fmla="*/ 224291 w 3162529"/>
                  <a:gd name="connsiteY296" fmla="*/ 881889 h 1910656"/>
                  <a:gd name="connsiteX297" fmla="*/ 221040 w 3162529"/>
                  <a:gd name="connsiteY297" fmla="*/ 898844 h 1910656"/>
                  <a:gd name="connsiteX298" fmla="*/ 207247 w 3162529"/>
                  <a:gd name="connsiteY298" fmla="*/ 920544 h 1910656"/>
                  <a:gd name="connsiteX299" fmla="*/ 205226 w 3162529"/>
                  <a:gd name="connsiteY299" fmla="*/ 929505 h 1910656"/>
                  <a:gd name="connsiteX300" fmla="*/ 189676 w 3162529"/>
                  <a:gd name="connsiteY300" fmla="*/ 954017 h 1910656"/>
                  <a:gd name="connsiteX301" fmla="*/ 182033 w 3162529"/>
                  <a:gd name="connsiteY301" fmla="*/ 971324 h 1910656"/>
                  <a:gd name="connsiteX302" fmla="*/ 183527 w 3162529"/>
                  <a:gd name="connsiteY302" fmla="*/ 972905 h 1910656"/>
                  <a:gd name="connsiteX303" fmla="*/ 184669 w 3162529"/>
                  <a:gd name="connsiteY303" fmla="*/ 970709 h 1910656"/>
                  <a:gd name="connsiteX304" fmla="*/ 187392 w 3162529"/>
                  <a:gd name="connsiteY304" fmla="*/ 964032 h 1910656"/>
                  <a:gd name="connsiteX305" fmla="*/ 191873 w 3162529"/>
                  <a:gd name="connsiteY305" fmla="*/ 960606 h 1910656"/>
                  <a:gd name="connsiteX306" fmla="*/ 192048 w 3162529"/>
                  <a:gd name="connsiteY306" fmla="*/ 966668 h 1910656"/>
                  <a:gd name="connsiteX307" fmla="*/ 174741 w 3162529"/>
                  <a:gd name="connsiteY307" fmla="*/ 995044 h 1910656"/>
                  <a:gd name="connsiteX308" fmla="*/ 171754 w 3162529"/>
                  <a:gd name="connsiteY308" fmla="*/ 1002600 h 1910656"/>
                  <a:gd name="connsiteX309" fmla="*/ 169382 w 3162529"/>
                  <a:gd name="connsiteY309" fmla="*/ 1018062 h 1910656"/>
                  <a:gd name="connsiteX310" fmla="*/ 154096 w 3162529"/>
                  <a:gd name="connsiteY310" fmla="*/ 1039147 h 1910656"/>
                  <a:gd name="connsiteX311" fmla="*/ 152514 w 3162529"/>
                  <a:gd name="connsiteY311" fmla="*/ 1043188 h 1910656"/>
                  <a:gd name="connsiteX312" fmla="*/ 147946 w 3162529"/>
                  <a:gd name="connsiteY312" fmla="*/ 1046878 h 1910656"/>
                  <a:gd name="connsiteX313" fmla="*/ 150230 w 3162529"/>
                  <a:gd name="connsiteY313" fmla="*/ 1049074 h 1910656"/>
                  <a:gd name="connsiteX314" fmla="*/ 153217 w 3162529"/>
                  <a:gd name="connsiteY314" fmla="*/ 1043803 h 1910656"/>
                  <a:gd name="connsiteX315" fmla="*/ 157785 w 3162529"/>
                  <a:gd name="connsiteY315" fmla="*/ 1051007 h 1910656"/>
                  <a:gd name="connsiteX316" fmla="*/ 141972 w 3162529"/>
                  <a:gd name="connsiteY316" fmla="*/ 1085007 h 1910656"/>
                  <a:gd name="connsiteX317" fmla="*/ 138633 w 3162529"/>
                  <a:gd name="connsiteY317" fmla="*/ 1086061 h 1910656"/>
                  <a:gd name="connsiteX318" fmla="*/ 134943 w 3162529"/>
                  <a:gd name="connsiteY318" fmla="*/ 1092299 h 1910656"/>
                  <a:gd name="connsiteX319" fmla="*/ 140478 w 3162529"/>
                  <a:gd name="connsiteY319" fmla="*/ 1089311 h 1910656"/>
                  <a:gd name="connsiteX320" fmla="*/ 143992 w 3162529"/>
                  <a:gd name="connsiteY320" fmla="*/ 1088345 h 1910656"/>
                  <a:gd name="connsiteX321" fmla="*/ 142938 w 3162529"/>
                  <a:gd name="connsiteY321" fmla="*/ 1091947 h 1910656"/>
                  <a:gd name="connsiteX322" fmla="*/ 132308 w 3162529"/>
                  <a:gd name="connsiteY322" fmla="*/ 1119006 h 1910656"/>
                  <a:gd name="connsiteX323" fmla="*/ 132132 w 3162529"/>
                  <a:gd name="connsiteY323" fmla="*/ 1122784 h 1910656"/>
                  <a:gd name="connsiteX324" fmla="*/ 121502 w 3162529"/>
                  <a:gd name="connsiteY324" fmla="*/ 1157750 h 1910656"/>
                  <a:gd name="connsiteX325" fmla="*/ 113858 w 3162529"/>
                  <a:gd name="connsiteY325" fmla="*/ 1166798 h 1910656"/>
                  <a:gd name="connsiteX326" fmla="*/ 112629 w 3162529"/>
                  <a:gd name="connsiteY326" fmla="*/ 1174530 h 1910656"/>
                  <a:gd name="connsiteX327" fmla="*/ 114913 w 3162529"/>
                  <a:gd name="connsiteY327" fmla="*/ 1182964 h 1910656"/>
                  <a:gd name="connsiteX328" fmla="*/ 103140 w 3162529"/>
                  <a:gd name="connsiteY328" fmla="*/ 1214767 h 1910656"/>
                  <a:gd name="connsiteX329" fmla="*/ 97430 w 3162529"/>
                  <a:gd name="connsiteY329" fmla="*/ 1221531 h 1910656"/>
                  <a:gd name="connsiteX330" fmla="*/ 96288 w 3162529"/>
                  <a:gd name="connsiteY330" fmla="*/ 1224255 h 1910656"/>
                  <a:gd name="connsiteX331" fmla="*/ 99802 w 3162529"/>
                  <a:gd name="connsiteY331" fmla="*/ 1224255 h 1910656"/>
                  <a:gd name="connsiteX332" fmla="*/ 102613 w 3162529"/>
                  <a:gd name="connsiteY332" fmla="*/ 1222761 h 1910656"/>
                  <a:gd name="connsiteX333" fmla="*/ 103052 w 3162529"/>
                  <a:gd name="connsiteY333" fmla="*/ 1226188 h 1910656"/>
                  <a:gd name="connsiteX334" fmla="*/ 95497 w 3162529"/>
                  <a:gd name="connsiteY334" fmla="*/ 1253247 h 1910656"/>
                  <a:gd name="connsiteX335" fmla="*/ 92861 w 3162529"/>
                  <a:gd name="connsiteY335" fmla="*/ 1259923 h 1910656"/>
                  <a:gd name="connsiteX336" fmla="*/ 90226 w 3162529"/>
                  <a:gd name="connsiteY336" fmla="*/ 1273717 h 1910656"/>
                  <a:gd name="connsiteX337" fmla="*/ 82583 w 3162529"/>
                  <a:gd name="connsiteY337" fmla="*/ 1296822 h 1910656"/>
                  <a:gd name="connsiteX338" fmla="*/ 78014 w 3162529"/>
                  <a:gd name="connsiteY338" fmla="*/ 1303938 h 1910656"/>
                  <a:gd name="connsiteX339" fmla="*/ 78102 w 3162529"/>
                  <a:gd name="connsiteY339" fmla="*/ 1310967 h 1910656"/>
                  <a:gd name="connsiteX340" fmla="*/ 82231 w 3162529"/>
                  <a:gd name="connsiteY340" fmla="*/ 1306662 h 1910656"/>
                  <a:gd name="connsiteX341" fmla="*/ 83637 w 3162529"/>
                  <a:gd name="connsiteY341" fmla="*/ 1303411 h 1910656"/>
                  <a:gd name="connsiteX342" fmla="*/ 84779 w 3162529"/>
                  <a:gd name="connsiteY342" fmla="*/ 1306837 h 1910656"/>
                  <a:gd name="connsiteX343" fmla="*/ 76784 w 3162529"/>
                  <a:gd name="connsiteY343" fmla="*/ 1340134 h 1910656"/>
                  <a:gd name="connsiteX344" fmla="*/ 73885 w 3162529"/>
                  <a:gd name="connsiteY344" fmla="*/ 1371146 h 1910656"/>
                  <a:gd name="connsiteX345" fmla="*/ 67296 w 3162529"/>
                  <a:gd name="connsiteY345" fmla="*/ 1382392 h 1910656"/>
                  <a:gd name="connsiteX346" fmla="*/ 61410 w 3162529"/>
                  <a:gd name="connsiteY346" fmla="*/ 1389156 h 1910656"/>
                  <a:gd name="connsiteX347" fmla="*/ 62464 w 3162529"/>
                  <a:gd name="connsiteY347" fmla="*/ 1395043 h 1910656"/>
                  <a:gd name="connsiteX348" fmla="*/ 66417 w 3162529"/>
                  <a:gd name="connsiteY348" fmla="*/ 1391792 h 1910656"/>
                  <a:gd name="connsiteX349" fmla="*/ 70459 w 3162529"/>
                  <a:gd name="connsiteY349" fmla="*/ 1389947 h 1910656"/>
                  <a:gd name="connsiteX350" fmla="*/ 71601 w 3162529"/>
                  <a:gd name="connsiteY350" fmla="*/ 1393373 h 1910656"/>
                  <a:gd name="connsiteX351" fmla="*/ 71601 w 3162529"/>
                  <a:gd name="connsiteY351" fmla="*/ 1394691 h 1910656"/>
                  <a:gd name="connsiteX352" fmla="*/ 62464 w 3162529"/>
                  <a:gd name="connsiteY352" fmla="*/ 1437125 h 1910656"/>
                  <a:gd name="connsiteX353" fmla="*/ 62640 w 3162529"/>
                  <a:gd name="connsiteY353" fmla="*/ 1442484 h 1910656"/>
                  <a:gd name="connsiteX354" fmla="*/ 62025 w 3162529"/>
                  <a:gd name="connsiteY354" fmla="*/ 1460933 h 1910656"/>
                  <a:gd name="connsiteX355" fmla="*/ 58686 w 3162529"/>
                  <a:gd name="connsiteY355" fmla="*/ 1480436 h 1910656"/>
                  <a:gd name="connsiteX356" fmla="*/ 53854 w 3162529"/>
                  <a:gd name="connsiteY356" fmla="*/ 1492824 h 1910656"/>
                  <a:gd name="connsiteX357" fmla="*/ 57896 w 3162529"/>
                  <a:gd name="connsiteY357" fmla="*/ 1494669 h 1910656"/>
                  <a:gd name="connsiteX358" fmla="*/ 51219 w 3162529"/>
                  <a:gd name="connsiteY358" fmla="*/ 1538069 h 1910656"/>
                  <a:gd name="connsiteX359" fmla="*/ 53679 w 3162529"/>
                  <a:gd name="connsiteY359" fmla="*/ 1553355 h 1910656"/>
                  <a:gd name="connsiteX360" fmla="*/ 52800 w 3162529"/>
                  <a:gd name="connsiteY360" fmla="*/ 1567060 h 1910656"/>
                  <a:gd name="connsiteX361" fmla="*/ 48144 w 3162529"/>
                  <a:gd name="connsiteY361" fmla="*/ 1575582 h 1910656"/>
                  <a:gd name="connsiteX362" fmla="*/ 46475 w 3162529"/>
                  <a:gd name="connsiteY362" fmla="*/ 1583050 h 1910656"/>
                  <a:gd name="connsiteX363" fmla="*/ 51746 w 3162529"/>
                  <a:gd name="connsiteY363" fmla="*/ 1579096 h 1910656"/>
                  <a:gd name="connsiteX364" fmla="*/ 55787 w 3162529"/>
                  <a:gd name="connsiteY364" fmla="*/ 1580238 h 1910656"/>
                  <a:gd name="connsiteX365" fmla="*/ 51570 w 3162529"/>
                  <a:gd name="connsiteY365" fmla="*/ 1612481 h 1910656"/>
                  <a:gd name="connsiteX366" fmla="*/ 50428 w 3162529"/>
                  <a:gd name="connsiteY366" fmla="*/ 1616434 h 1910656"/>
                  <a:gd name="connsiteX367" fmla="*/ 53854 w 3162529"/>
                  <a:gd name="connsiteY367" fmla="*/ 1644811 h 1910656"/>
                  <a:gd name="connsiteX368" fmla="*/ 48144 w 3162529"/>
                  <a:gd name="connsiteY368" fmla="*/ 1665193 h 1910656"/>
                  <a:gd name="connsiteX369" fmla="*/ 49989 w 3162529"/>
                  <a:gd name="connsiteY369" fmla="*/ 1667653 h 1910656"/>
                  <a:gd name="connsiteX370" fmla="*/ 55875 w 3162529"/>
                  <a:gd name="connsiteY370" fmla="*/ 1666862 h 1910656"/>
                  <a:gd name="connsiteX371" fmla="*/ 53942 w 3162529"/>
                  <a:gd name="connsiteY371" fmla="*/ 1673890 h 1910656"/>
                  <a:gd name="connsiteX372" fmla="*/ 55787 w 3162529"/>
                  <a:gd name="connsiteY372" fmla="*/ 1693570 h 1910656"/>
                  <a:gd name="connsiteX373" fmla="*/ 53591 w 3162529"/>
                  <a:gd name="connsiteY373" fmla="*/ 1705694 h 1910656"/>
                  <a:gd name="connsiteX374" fmla="*/ 54206 w 3162529"/>
                  <a:gd name="connsiteY374" fmla="*/ 1714391 h 1910656"/>
                  <a:gd name="connsiteX375" fmla="*/ 53854 w 3162529"/>
                  <a:gd name="connsiteY375" fmla="*/ 1747336 h 1910656"/>
                  <a:gd name="connsiteX376" fmla="*/ 53415 w 3162529"/>
                  <a:gd name="connsiteY376" fmla="*/ 1749708 h 1910656"/>
                  <a:gd name="connsiteX377" fmla="*/ 54733 w 3162529"/>
                  <a:gd name="connsiteY377" fmla="*/ 1754277 h 1910656"/>
                  <a:gd name="connsiteX378" fmla="*/ 57456 w 3162529"/>
                  <a:gd name="connsiteY378" fmla="*/ 1751465 h 1910656"/>
                  <a:gd name="connsiteX379" fmla="*/ 60268 w 3162529"/>
                  <a:gd name="connsiteY379" fmla="*/ 1746809 h 1910656"/>
                  <a:gd name="connsiteX380" fmla="*/ 61058 w 3162529"/>
                  <a:gd name="connsiteY380" fmla="*/ 1751641 h 1910656"/>
                  <a:gd name="connsiteX381" fmla="*/ 61234 w 3162529"/>
                  <a:gd name="connsiteY381" fmla="*/ 1766576 h 1910656"/>
                  <a:gd name="connsiteX382" fmla="*/ 61058 w 3162529"/>
                  <a:gd name="connsiteY382" fmla="*/ 1783620 h 1910656"/>
                  <a:gd name="connsiteX383" fmla="*/ 63782 w 3162529"/>
                  <a:gd name="connsiteY383" fmla="*/ 1805320 h 1910656"/>
                  <a:gd name="connsiteX384" fmla="*/ 67647 w 3162529"/>
                  <a:gd name="connsiteY384" fmla="*/ 1816565 h 1910656"/>
                  <a:gd name="connsiteX385" fmla="*/ 63343 w 3162529"/>
                  <a:gd name="connsiteY385" fmla="*/ 1829479 h 1910656"/>
                  <a:gd name="connsiteX386" fmla="*/ 61410 w 3162529"/>
                  <a:gd name="connsiteY386" fmla="*/ 1835190 h 1910656"/>
                  <a:gd name="connsiteX387" fmla="*/ 62815 w 3162529"/>
                  <a:gd name="connsiteY387" fmla="*/ 1843185 h 1910656"/>
                  <a:gd name="connsiteX388" fmla="*/ 66505 w 3162529"/>
                  <a:gd name="connsiteY388" fmla="*/ 1835541 h 1910656"/>
                  <a:gd name="connsiteX389" fmla="*/ 68438 w 3162529"/>
                  <a:gd name="connsiteY389" fmla="*/ 1830885 h 1910656"/>
                  <a:gd name="connsiteX390" fmla="*/ 71601 w 3162529"/>
                  <a:gd name="connsiteY390" fmla="*/ 1835981 h 1910656"/>
                  <a:gd name="connsiteX391" fmla="*/ 69404 w 3162529"/>
                  <a:gd name="connsiteY391" fmla="*/ 1865675 h 1910656"/>
                  <a:gd name="connsiteX392" fmla="*/ 71074 w 3162529"/>
                  <a:gd name="connsiteY392" fmla="*/ 1869453 h 1910656"/>
                  <a:gd name="connsiteX393" fmla="*/ 77136 w 3162529"/>
                  <a:gd name="connsiteY393" fmla="*/ 1877535 h 1910656"/>
                  <a:gd name="connsiteX394" fmla="*/ 79596 w 3162529"/>
                  <a:gd name="connsiteY394" fmla="*/ 1893525 h 1910656"/>
                  <a:gd name="connsiteX395" fmla="*/ 71864 w 3162529"/>
                  <a:gd name="connsiteY395" fmla="*/ 1901080 h 1910656"/>
                  <a:gd name="connsiteX396" fmla="*/ 45684 w 3162529"/>
                  <a:gd name="connsiteY396" fmla="*/ 1901080 h 1910656"/>
                  <a:gd name="connsiteX397" fmla="*/ 34175 w 3162529"/>
                  <a:gd name="connsiteY397" fmla="*/ 1900641 h 1910656"/>
                  <a:gd name="connsiteX398" fmla="*/ 31188 w 3162529"/>
                  <a:gd name="connsiteY398" fmla="*/ 1890450 h 1910656"/>
                  <a:gd name="connsiteX399" fmla="*/ 27323 w 3162529"/>
                  <a:gd name="connsiteY399" fmla="*/ 1867081 h 1910656"/>
                  <a:gd name="connsiteX400" fmla="*/ 26356 w 3162529"/>
                  <a:gd name="connsiteY400" fmla="*/ 1859613 h 1910656"/>
                  <a:gd name="connsiteX401" fmla="*/ 22403 w 3162529"/>
                  <a:gd name="connsiteY401" fmla="*/ 1823418 h 1910656"/>
                  <a:gd name="connsiteX402" fmla="*/ 24248 w 3162529"/>
                  <a:gd name="connsiteY402" fmla="*/ 1820782 h 1910656"/>
                  <a:gd name="connsiteX403" fmla="*/ 16956 w 3162529"/>
                  <a:gd name="connsiteY403" fmla="*/ 1787046 h 1910656"/>
                  <a:gd name="connsiteX404" fmla="*/ 11685 w 3162529"/>
                  <a:gd name="connsiteY404" fmla="*/ 1748127 h 1910656"/>
                  <a:gd name="connsiteX405" fmla="*/ 11685 w 3162529"/>
                  <a:gd name="connsiteY405" fmla="*/ 1746809 h 1910656"/>
                  <a:gd name="connsiteX406" fmla="*/ 13266 w 3162529"/>
                  <a:gd name="connsiteY406" fmla="*/ 1690671 h 1910656"/>
                  <a:gd name="connsiteX407" fmla="*/ 11421 w 3162529"/>
                  <a:gd name="connsiteY407" fmla="*/ 1679162 h 1910656"/>
                  <a:gd name="connsiteX408" fmla="*/ 8434 w 3162529"/>
                  <a:gd name="connsiteY408" fmla="*/ 1648149 h 1910656"/>
                  <a:gd name="connsiteX409" fmla="*/ 6589 w 3162529"/>
                  <a:gd name="connsiteY409" fmla="*/ 1613974 h 1910656"/>
                  <a:gd name="connsiteX410" fmla="*/ 6940 w 3162529"/>
                  <a:gd name="connsiteY410" fmla="*/ 1582171 h 1910656"/>
                  <a:gd name="connsiteX411" fmla="*/ 9752 w 3162529"/>
                  <a:gd name="connsiteY411" fmla="*/ 1548523 h 1910656"/>
                  <a:gd name="connsiteX412" fmla="*/ 12563 w 3162529"/>
                  <a:gd name="connsiteY412" fmla="*/ 1518653 h 1910656"/>
                  <a:gd name="connsiteX413" fmla="*/ 12915 w 3162529"/>
                  <a:gd name="connsiteY413" fmla="*/ 1489310 h 1910656"/>
                  <a:gd name="connsiteX414" fmla="*/ 11948 w 3162529"/>
                  <a:gd name="connsiteY414" fmla="*/ 1482106 h 1910656"/>
                  <a:gd name="connsiteX415" fmla="*/ 19416 w 3162529"/>
                  <a:gd name="connsiteY415" fmla="*/ 1445383 h 1910656"/>
                  <a:gd name="connsiteX416" fmla="*/ 18186 w 3162529"/>
                  <a:gd name="connsiteY416" fmla="*/ 1439497 h 1910656"/>
                  <a:gd name="connsiteX417" fmla="*/ 17131 w 3162529"/>
                  <a:gd name="connsiteY417" fmla="*/ 1430887 h 1910656"/>
                  <a:gd name="connsiteX418" fmla="*/ 22139 w 3162529"/>
                  <a:gd name="connsiteY418" fmla="*/ 1405497 h 1910656"/>
                  <a:gd name="connsiteX419" fmla="*/ 24950 w 3162529"/>
                  <a:gd name="connsiteY419" fmla="*/ 1376505 h 1910656"/>
                  <a:gd name="connsiteX420" fmla="*/ 27410 w 3162529"/>
                  <a:gd name="connsiteY420" fmla="*/ 1369741 h 1910656"/>
                  <a:gd name="connsiteX421" fmla="*/ 31452 w 3162529"/>
                  <a:gd name="connsiteY421" fmla="*/ 1369126 h 1910656"/>
                  <a:gd name="connsiteX422" fmla="*/ 33472 w 3162529"/>
                  <a:gd name="connsiteY422" fmla="*/ 1373431 h 1910656"/>
                  <a:gd name="connsiteX423" fmla="*/ 36899 w 3162529"/>
                  <a:gd name="connsiteY423" fmla="*/ 1373870 h 1910656"/>
                  <a:gd name="connsiteX424" fmla="*/ 36108 w 3162529"/>
                  <a:gd name="connsiteY424" fmla="*/ 1371058 h 1910656"/>
                  <a:gd name="connsiteX425" fmla="*/ 29607 w 3162529"/>
                  <a:gd name="connsiteY425" fmla="*/ 1356738 h 1910656"/>
                  <a:gd name="connsiteX426" fmla="*/ 28025 w 3162529"/>
                  <a:gd name="connsiteY426" fmla="*/ 1354015 h 1910656"/>
                  <a:gd name="connsiteX427" fmla="*/ 36196 w 3162529"/>
                  <a:gd name="connsiteY427" fmla="*/ 1324672 h 1910656"/>
                  <a:gd name="connsiteX428" fmla="*/ 37865 w 3162529"/>
                  <a:gd name="connsiteY428" fmla="*/ 1314832 h 1910656"/>
                  <a:gd name="connsiteX429" fmla="*/ 40940 w 3162529"/>
                  <a:gd name="connsiteY429" fmla="*/ 1285928 h 1910656"/>
                  <a:gd name="connsiteX430" fmla="*/ 50955 w 3162529"/>
                  <a:gd name="connsiteY430" fmla="*/ 1242880 h 1910656"/>
                  <a:gd name="connsiteX431" fmla="*/ 51131 w 3162529"/>
                  <a:gd name="connsiteY431" fmla="*/ 1241650 h 1910656"/>
                  <a:gd name="connsiteX432" fmla="*/ 58247 w 3162529"/>
                  <a:gd name="connsiteY432" fmla="*/ 1219423 h 1910656"/>
                  <a:gd name="connsiteX433" fmla="*/ 64133 w 3162529"/>
                  <a:gd name="connsiteY433" fmla="*/ 1187532 h 1910656"/>
                  <a:gd name="connsiteX434" fmla="*/ 74939 w 3162529"/>
                  <a:gd name="connsiteY434" fmla="*/ 1148701 h 1910656"/>
                  <a:gd name="connsiteX435" fmla="*/ 88117 w 3162529"/>
                  <a:gd name="connsiteY435" fmla="*/ 1109606 h 1910656"/>
                  <a:gd name="connsiteX436" fmla="*/ 101559 w 3162529"/>
                  <a:gd name="connsiteY436" fmla="*/ 1063834 h 1910656"/>
                  <a:gd name="connsiteX437" fmla="*/ 108851 w 3162529"/>
                  <a:gd name="connsiteY437" fmla="*/ 1047317 h 1910656"/>
                  <a:gd name="connsiteX438" fmla="*/ 129233 w 3162529"/>
                  <a:gd name="connsiteY438" fmla="*/ 995484 h 1910656"/>
                  <a:gd name="connsiteX439" fmla="*/ 133098 w 3162529"/>
                  <a:gd name="connsiteY439" fmla="*/ 983975 h 1910656"/>
                  <a:gd name="connsiteX440" fmla="*/ 144168 w 3162529"/>
                  <a:gd name="connsiteY440" fmla="*/ 958585 h 1910656"/>
                  <a:gd name="connsiteX441" fmla="*/ 155413 w 3162529"/>
                  <a:gd name="connsiteY441" fmla="*/ 932932 h 1910656"/>
                  <a:gd name="connsiteX442" fmla="*/ 161300 w 3162529"/>
                  <a:gd name="connsiteY442" fmla="*/ 925640 h 1910656"/>
                  <a:gd name="connsiteX443" fmla="*/ 163759 w 3162529"/>
                  <a:gd name="connsiteY443" fmla="*/ 922214 h 1910656"/>
                  <a:gd name="connsiteX444" fmla="*/ 179222 w 3162529"/>
                  <a:gd name="connsiteY444" fmla="*/ 887951 h 1910656"/>
                  <a:gd name="connsiteX445" fmla="*/ 184844 w 3162529"/>
                  <a:gd name="connsiteY445" fmla="*/ 875827 h 1910656"/>
                  <a:gd name="connsiteX446" fmla="*/ 198637 w 3162529"/>
                  <a:gd name="connsiteY446" fmla="*/ 844814 h 1910656"/>
                  <a:gd name="connsiteX447" fmla="*/ 201624 w 3162529"/>
                  <a:gd name="connsiteY447" fmla="*/ 836995 h 1910656"/>
                  <a:gd name="connsiteX448" fmla="*/ 214363 w 3162529"/>
                  <a:gd name="connsiteY448" fmla="*/ 816086 h 1910656"/>
                  <a:gd name="connsiteX449" fmla="*/ 222973 w 3162529"/>
                  <a:gd name="connsiteY449" fmla="*/ 798603 h 1910656"/>
                  <a:gd name="connsiteX450" fmla="*/ 235536 w 3162529"/>
                  <a:gd name="connsiteY450" fmla="*/ 781735 h 1910656"/>
                  <a:gd name="connsiteX451" fmla="*/ 237293 w 3162529"/>
                  <a:gd name="connsiteY451" fmla="*/ 776025 h 1910656"/>
                  <a:gd name="connsiteX452" fmla="*/ 240017 w 3162529"/>
                  <a:gd name="connsiteY452" fmla="*/ 768030 h 1910656"/>
                  <a:gd name="connsiteX453" fmla="*/ 256884 w 3162529"/>
                  <a:gd name="connsiteY453" fmla="*/ 744837 h 1910656"/>
                  <a:gd name="connsiteX454" fmla="*/ 263561 w 3162529"/>
                  <a:gd name="connsiteY454" fmla="*/ 730605 h 1910656"/>
                  <a:gd name="connsiteX455" fmla="*/ 285788 w 3162529"/>
                  <a:gd name="connsiteY455" fmla="*/ 697835 h 1910656"/>
                  <a:gd name="connsiteX456" fmla="*/ 306961 w 3162529"/>
                  <a:gd name="connsiteY456" fmla="*/ 671128 h 1910656"/>
                  <a:gd name="connsiteX457" fmla="*/ 312847 w 3162529"/>
                  <a:gd name="connsiteY457" fmla="*/ 657862 h 1910656"/>
                  <a:gd name="connsiteX458" fmla="*/ 324795 w 3162529"/>
                  <a:gd name="connsiteY458" fmla="*/ 643454 h 1910656"/>
                  <a:gd name="connsiteX459" fmla="*/ 338325 w 3162529"/>
                  <a:gd name="connsiteY459" fmla="*/ 621227 h 1910656"/>
                  <a:gd name="connsiteX460" fmla="*/ 353084 w 3162529"/>
                  <a:gd name="connsiteY460" fmla="*/ 600142 h 1910656"/>
                  <a:gd name="connsiteX461" fmla="*/ 372676 w 3162529"/>
                  <a:gd name="connsiteY461" fmla="*/ 579408 h 1910656"/>
                  <a:gd name="connsiteX462" fmla="*/ 375399 w 3162529"/>
                  <a:gd name="connsiteY462" fmla="*/ 576685 h 1910656"/>
                  <a:gd name="connsiteX463" fmla="*/ 402897 w 3162529"/>
                  <a:gd name="connsiteY463" fmla="*/ 543652 h 1910656"/>
                  <a:gd name="connsiteX464" fmla="*/ 418272 w 3162529"/>
                  <a:gd name="connsiteY464" fmla="*/ 519931 h 1910656"/>
                  <a:gd name="connsiteX465" fmla="*/ 420732 w 3162529"/>
                  <a:gd name="connsiteY465" fmla="*/ 515714 h 1910656"/>
                  <a:gd name="connsiteX466" fmla="*/ 463165 w 3162529"/>
                  <a:gd name="connsiteY466" fmla="*/ 470557 h 1910656"/>
                  <a:gd name="connsiteX467" fmla="*/ 495056 w 3162529"/>
                  <a:gd name="connsiteY467" fmla="*/ 440863 h 1910656"/>
                  <a:gd name="connsiteX468" fmla="*/ 523345 w 3162529"/>
                  <a:gd name="connsiteY468" fmla="*/ 411344 h 1910656"/>
                  <a:gd name="connsiteX469" fmla="*/ 555060 w 3162529"/>
                  <a:gd name="connsiteY469" fmla="*/ 381298 h 1910656"/>
                  <a:gd name="connsiteX470" fmla="*/ 591344 w 3162529"/>
                  <a:gd name="connsiteY470" fmla="*/ 349934 h 1910656"/>
                  <a:gd name="connsiteX471" fmla="*/ 625431 w 3162529"/>
                  <a:gd name="connsiteY471" fmla="*/ 321821 h 1910656"/>
                  <a:gd name="connsiteX472" fmla="*/ 653281 w 3162529"/>
                  <a:gd name="connsiteY472" fmla="*/ 301087 h 1910656"/>
                  <a:gd name="connsiteX473" fmla="*/ 664702 w 3162529"/>
                  <a:gd name="connsiteY473" fmla="*/ 293796 h 1910656"/>
                  <a:gd name="connsiteX474" fmla="*/ 676562 w 3162529"/>
                  <a:gd name="connsiteY474" fmla="*/ 284220 h 1910656"/>
                  <a:gd name="connsiteX475" fmla="*/ 702567 w 3162529"/>
                  <a:gd name="connsiteY475" fmla="*/ 265419 h 1910656"/>
                  <a:gd name="connsiteX476" fmla="*/ 716887 w 3162529"/>
                  <a:gd name="connsiteY476" fmla="*/ 255931 h 1910656"/>
                  <a:gd name="connsiteX477" fmla="*/ 752380 w 3162529"/>
                  <a:gd name="connsiteY477" fmla="*/ 230804 h 1910656"/>
                  <a:gd name="connsiteX478" fmla="*/ 771620 w 3162529"/>
                  <a:gd name="connsiteY478" fmla="*/ 217099 h 1910656"/>
                  <a:gd name="connsiteX479" fmla="*/ 808782 w 3162529"/>
                  <a:gd name="connsiteY479" fmla="*/ 196366 h 1910656"/>
                  <a:gd name="connsiteX480" fmla="*/ 840936 w 3162529"/>
                  <a:gd name="connsiteY480" fmla="*/ 178971 h 1910656"/>
                  <a:gd name="connsiteX481" fmla="*/ 848755 w 3162529"/>
                  <a:gd name="connsiteY481" fmla="*/ 175808 h 1910656"/>
                  <a:gd name="connsiteX482" fmla="*/ 861494 w 3162529"/>
                  <a:gd name="connsiteY482" fmla="*/ 168780 h 1910656"/>
                  <a:gd name="connsiteX483" fmla="*/ 890047 w 3162529"/>
                  <a:gd name="connsiteY483" fmla="*/ 152000 h 1910656"/>
                  <a:gd name="connsiteX484" fmla="*/ 918423 w 3162529"/>
                  <a:gd name="connsiteY484" fmla="*/ 138382 h 1910656"/>
                  <a:gd name="connsiteX485" fmla="*/ 967709 w 3162529"/>
                  <a:gd name="connsiteY485" fmla="*/ 118176 h 1910656"/>
                  <a:gd name="connsiteX486" fmla="*/ 970169 w 3162529"/>
                  <a:gd name="connsiteY486" fmla="*/ 117912 h 1910656"/>
                  <a:gd name="connsiteX487" fmla="*/ 1002499 w 3162529"/>
                  <a:gd name="connsiteY487" fmla="*/ 104031 h 1910656"/>
                  <a:gd name="connsiteX488" fmla="*/ 1020861 w 3162529"/>
                  <a:gd name="connsiteY488" fmla="*/ 94543 h 1910656"/>
                  <a:gd name="connsiteX489" fmla="*/ 1063031 w 3162529"/>
                  <a:gd name="connsiteY489" fmla="*/ 79169 h 1910656"/>
                  <a:gd name="connsiteX490" fmla="*/ 1091935 w 3162529"/>
                  <a:gd name="connsiteY490" fmla="*/ 69856 h 1910656"/>
                  <a:gd name="connsiteX491" fmla="*/ 1123474 w 3162529"/>
                  <a:gd name="connsiteY491" fmla="*/ 60017 h 1910656"/>
                  <a:gd name="connsiteX492" fmla="*/ 1141308 w 3162529"/>
                  <a:gd name="connsiteY492" fmla="*/ 57732 h 1910656"/>
                  <a:gd name="connsiteX493" fmla="*/ 1146404 w 3162529"/>
                  <a:gd name="connsiteY493" fmla="*/ 54658 h 1910656"/>
                  <a:gd name="connsiteX494" fmla="*/ 1156331 w 3162529"/>
                  <a:gd name="connsiteY494" fmla="*/ 50265 h 1910656"/>
                  <a:gd name="connsiteX495" fmla="*/ 1199380 w 3162529"/>
                  <a:gd name="connsiteY495" fmla="*/ 39986 h 1910656"/>
                  <a:gd name="connsiteX496" fmla="*/ 1229777 w 3162529"/>
                  <a:gd name="connsiteY496" fmla="*/ 34188 h 1910656"/>
                  <a:gd name="connsiteX497" fmla="*/ 1277394 w 3162529"/>
                  <a:gd name="connsiteY497" fmla="*/ 25842 h 1910656"/>
                  <a:gd name="connsiteX498" fmla="*/ 1279239 w 3162529"/>
                  <a:gd name="connsiteY498" fmla="*/ 24084 h 1910656"/>
                  <a:gd name="connsiteX499" fmla="*/ 1308143 w 3162529"/>
                  <a:gd name="connsiteY499" fmla="*/ 18901 h 1910656"/>
                  <a:gd name="connsiteX500" fmla="*/ 1317104 w 3162529"/>
                  <a:gd name="connsiteY500" fmla="*/ 18638 h 1910656"/>
                  <a:gd name="connsiteX501" fmla="*/ 1339946 w 3162529"/>
                  <a:gd name="connsiteY501" fmla="*/ 15563 h 1910656"/>
                  <a:gd name="connsiteX502" fmla="*/ 1345568 w 3162529"/>
                  <a:gd name="connsiteY502" fmla="*/ 13278 h 1910656"/>
                  <a:gd name="connsiteX503" fmla="*/ 1386420 w 3162529"/>
                  <a:gd name="connsiteY503" fmla="*/ 10643 h 1910656"/>
                  <a:gd name="connsiteX504" fmla="*/ 1403903 w 3162529"/>
                  <a:gd name="connsiteY504" fmla="*/ 10906 h 1910656"/>
                  <a:gd name="connsiteX505" fmla="*/ 1422440 w 3162529"/>
                  <a:gd name="connsiteY505" fmla="*/ 8095 h 1910656"/>
                  <a:gd name="connsiteX506" fmla="*/ 1437112 w 3162529"/>
                  <a:gd name="connsiteY506" fmla="*/ 10291 h 1910656"/>
                  <a:gd name="connsiteX507" fmla="*/ 1454331 w 3162529"/>
                  <a:gd name="connsiteY507" fmla="*/ 7744 h 1910656"/>
                  <a:gd name="connsiteX508" fmla="*/ 1512578 w 3162529"/>
                  <a:gd name="connsiteY508" fmla="*/ 6953 h 1910656"/>
                  <a:gd name="connsiteX509" fmla="*/ 1545699 w 3162529"/>
                  <a:gd name="connsiteY509" fmla="*/ 7832 h 1910656"/>
                  <a:gd name="connsiteX510" fmla="*/ 1547017 w 3162529"/>
                  <a:gd name="connsiteY510" fmla="*/ 7832 h 1910656"/>
                  <a:gd name="connsiteX511" fmla="*/ 1566872 w 3162529"/>
                  <a:gd name="connsiteY511" fmla="*/ 10291 h 1910656"/>
                  <a:gd name="connsiteX512" fmla="*/ 1585409 w 3162529"/>
                  <a:gd name="connsiteY512" fmla="*/ 8183 h 1910656"/>
                  <a:gd name="connsiteX513" fmla="*/ 1596479 w 3162529"/>
                  <a:gd name="connsiteY513" fmla="*/ 12839 h 1910656"/>
                  <a:gd name="connsiteX514" fmla="*/ 1605703 w 3162529"/>
                  <a:gd name="connsiteY514" fmla="*/ 12136 h 1910656"/>
                  <a:gd name="connsiteX515" fmla="*/ 1611414 w 3162529"/>
                  <a:gd name="connsiteY515" fmla="*/ 10643 h 1910656"/>
                  <a:gd name="connsiteX516" fmla="*/ 1660436 w 3162529"/>
                  <a:gd name="connsiteY516" fmla="*/ 10116 h 1910656"/>
                  <a:gd name="connsiteX517" fmla="*/ 1690746 w 3162529"/>
                  <a:gd name="connsiteY517" fmla="*/ 8095 h 1910656"/>
                  <a:gd name="connsiteX518" fmla="*/ 1716399 w 3162529"/>
                  <a:gd name="connsiteY518" fmla="*/ 12312 h 1910656"/>
                  <a:gd name="connsiteX519" fmla="*/ 1722549 w 3162529"/>
                  <a:gd name="connsiteY519" fmla="*/ 12927 h 1910656"/>
                  <a:gd name="connsiteX520" fmla="*/ 1745655 w 3162529"/>
                  <a:gd name="connsiteY520" fmla="*/ 10643 h 1910656"/>
                  <a:gd name="connsiteX521" fmla="*/ 1753122 w 3162529"/>
                  <a:gd name="connsiteY521" fmla="*/ 10643 h 1910656"/>
                  <a:gd name="connsiteX522" fmla="*/ 1771132 w 3162529"/>
                  <a:gd name="connsiteY522" fmla="*/ 13278 h 1910656"/>
                  <a:gd name="connsiteX523" fmla="*/ 1825074 w 3162529"/>
                  <a:gd name="connsiteY523" fmla="*/ 18989 h 1910656"/>
                  <a:gd name="connsiteX524" fmla="*/ 1847038 w 3162529"/>
                  <a:gd name="connsiteY524" fmla="*/ 21185 h 1910656"/>
                  <a:gd name="connsiteX525" fmla="*/ 1852660 w 3162529"/>
                  <a:gd name="connsiteY525" fmla="*/ 23030 h 1910656"/>
                  <a:gd name="connsiteX526" fmla="*/ 1883497 w 3162529"/>
                  <a:gd name="connsiteY526" fmla="*/ 28916 h 1910656"/>
                  <a:gd name="connsiteX527" fmla="*/ 1887363 w 3162529"/>
                  <a:gd name="connsiteY527" fmla="*/ 28916 h 1910656"/>
                  <a:gd name="connsiteX528" fmla="*/ 1938230 w 3162529"/>
                  <a:gd name="connsiteY528" fmla="*/ 38844 h 1910656"/>
                  <a:gd name="connsiteX529" fmla="*/ 1964059 w 3162529"/>
                  <a:gd name="connsiteY529" fmla="*/ 42885 h 1910656"/>
                  <a:gd name="connsiteX530" fmla="*/ 1999552 w 3162529"/>
                  <a:gd name="connsiteY530" fmla="*/ 52110 h 1910656"/>
                  <a:gd name="connsiteX531" fmla="*/ 2018528 w 3162529"/>
                  <a:gd name="connsiteY531" fmla="*/ 60192 h 1910656"/>
                  <a:gd name="connsiteX532" fmla="*/ 2023184 w 3162529"/>
                  <a:gd name="connsiteY532" fmla="*/ 61247 h 1910656"/>
                  <a:gd name="connsiteX533" fmla="*/ 2048662 w 3162529"/>
                  <a:gd name="connsiteY533" fmla="*/ 64497 h 1910656"/>
                  <a:gd name="connsiteX534" fmla="*/ 2103659 w 3162529"/>
                  <a:gd name="connsiteY534" fmla="*/ 83561 h 1910656"/>
                  <a:gd name="connsiteX535" fmla="*/ 2153735 w 3162529"/>
                  <a:gd name="connsiteY535" fmla="*/ 105349 h 1910656"/>
                  <a:gd name="connsiteX536" fmla="*/ 2179477 w 3162529"/>
                  <a:gd name="connsiteY536" fmla="*/ 112465 h 1910656"/>
                  <a:gd name="connsiteX537" fmla="*/ 2184308 w 3162529"/>
                  <a:gd name="connsiteY537" fmla="*/ 113256 h 1910656"/>
                  <a:gd name="connsiteX538" fmla="*/ 2216902 w 3162529"/>
                  <a:gd name="connsiteY538" fmla="*/ 127928 h 1910656"/>
                  <a:gd name="connsiteX539" fmla="*/ 2249496 w 3162529"/>
                  <a:gd name="connsiteY539" fmla="*/ 144093 h 1910656"/>
                  <a:gd name="connsiteX540" fmla="*/ 2275676 w 3162529"/>
                  <a:gd name="connsiteY540" fmla="*/ 156656 h 1910656"/>
                  <a:gd name="connsiteX541" fmla="*/ 2301945 w 3162529"/>
                  <a:gd name="connsiteY541" fmla="*/ 172733 h 1910656"/>
                  <a:gd name="connsiteX542" fmla="*/ 2311521 w 3162529"/>
                  <a:gd name="connsiteY542" fmla="*/ 177829 h 1910656"/>
                  <a:gd name="connsiteX543" fmla="*/ 2336647 w 3162529"/>
                  <a:gd name="connsiteY543" fmla="*/ 189952 h 1910656"/>
                  <a:gd name="connsiteX544" fmla="*/ 2350440 w 3162529"/>
                  <a:gd name="connsiteY544" fmla="*/ 197859 h 1910656"/>
                  <a:gd name="connsiteX545" fmla="*/ 2374951 w 3162529"/>
                  <a:gd name="connsiteY545" fmla="*/ 211564 h 1910656"/>
                  <a:gd name="connsiteX546" fmla="*/ 2400956 w 3162529"/>
                  <a:gd name="connsiteY546" fmla="*/ 227817 h 1910656"/>
                  <a:gd name="connsiteX547" fmla="*/ 2448660 w 3162529"/>
                  <a:gd name="connsiteY547" fmla="*/ 261553 h 1910656"/>
                  <a:gd name="connsiteX548" fmla="*/ 2461136 w 3162529"/>
                  <a:gd name="connsiteY548" fmla="*/ 269109 h 1910656"/>
                  <a:gd name="connsiteX549" fmla="*/ 2487228 w 3162529"/>
                  <a:gd name="connsiteY549" fmla="*/ 288876 h 1910656"/>
                  <a:gd name="connsiteX550" fmla="*/ 2515693 w 3162529"/>
                  <a:gd name="connsiteY550" fmla="*/ 307852 h 1910656"/>
                  <a:gd name="connsiteX551" fmla="*/ 2526060 w 3162529"/>
                  <a:gd name="connsiteY551" fmla="*/ 326126 h 1910656"/>
                  <a:gd name="connsiteX552" fmla="*/ 2528607 w 3162529"/>
                  <a:gd name="connsiteY552" fmla="*/ 330255 h 1910656"/>
                  <a:gd name="connsiteX553" fmla="*/ 2532209 w 3162529"/>
                  <a:gd name="connsiteY553" fmla="*/ 332627 h 1910656"/>
                  <a:gd name="connsiteX554" fmla="*/ 2533439 w 3162529"/>
                  <a:gd name="connsiteY554" fmla="*/ 328322 h 1910656"/>
                  <a:gd name="connsiteX555" fmla="*/ 2533527 w 3162529"/>
                  <a:gd name="connsiteY555" fmla="*/ 323666 h 1910656"/>
                  <a:gd name="connsiteX556" fmla="*/ 2538359 w 3162529"/>
                  <a:gd name="connsiteY556" fmla="*/ 324808 h 1910656"/>
                  <a:gd name="connsiteX557" fmla="*/ 2557511 w 3162529"/>
                  <a:gd name="connsiteY557" fmla="*/ 341588 h 1910656"/>
                  <a:gd name="connsiteX558" fmla="*/ 2574819 w 3162529"/>
                  <a:gd name="connsiteY558" fmla="*/ 356523 h 1910656"/>
                  <a:gd name="connsiteX559" fmla="*/ 2619712 w 3162529"/>
                  <a:gd name="connsiteY559" fmla="*/ 395969 h 1910656"/>
                  <a:gd name="connsiteX560" fmla="*/ 2650460 w 3162529"/>
                  <a:gd name="connsiteY560" fmla="*/ 428915 h 1910656"/>
                  <a:gd name="connsiteX561" fmla="*/ 2669525 w 3162529"/>
                  <a:gd name="connsiteY561" fmla="*/ 445343 h 1910656"/>
                  <a:gd name="connsiteX562" fmla="*/ 2675587 w 3162529"/>
                  <a:gd name="connsiteY562" fmla="*/ 449560 h 1910656"/>
                  <a:gd name="connsiteX563" fmla="*/ 2706863 w 3162529"/>
                  <a:gd name="connsiteY563" fmla="*/ 481012 h 1910656"/>
                  <a:gd name="connsiteX564" fmla="*/ 2731374 w 3162529"/>
                  <a:gd name="connsiteY564" fmla="*/ 509828 h 1910656"/>
                  <a:gd name="connsiteX565" fmla="*/ 2757994 w 3162529"/>
                  <a:gd name="connsiteY565" fmla="*/ 544706 h 1910656"/>
                  <a:gd name="connsiteX566" fmla="*/ 2774422 w 3162529"/>
                  <a:gd name="connsiteY566" fmla="*/ 561222 h 1910656"/>
                  <a:gd name="connsiteX567" fmla="*/ 2785580 w 3162529"/>
                  <a:gd name="connsiteY567" fmla="*/ 588194 h 1910656"/>
                  <a:gd name="connsiteX568" fmla="*/ 2786370 w 3162529"/>
                  <a:gd name="connsiteY568" fmla="*/ 591796 h 1910656"/>
                  <a:gd name="connsiteX569" fmla="*/ 2788128 w 3162529"/>
                  <a:gd name="connsiteY569" fmla="*/ 588194 h 1910656"/>
                  <a:gd name="connsiteX570" fmla="*/ 2791905 w 3162529"/>
                  <a:gd name="connsiteY570" fmla="*/ 581868 h 1910656"/>
                  <a:gd name="connsiteX571" fmla="*/ 2796474 w 3162529"/>
                  <a:gd name="connsiteY571" fmla="*/ 586261 h 1910656"/>
                  <a:gd name="connsiteX572" fmla="*/ 2825114 w 3162529"/>
                  <a:gd name="connsiteY572" fmla="*/ 625531 h 1910656"/>
                  <a:gd name="connsiteX573" fmla="*/ 2837853 w 3162529"/>
                  <a:gd name="connsiteY573" fmla="*/ 649076 h 1910656"/>
                  <a:gd name="connsiteX574" fmla="*/ 2839170 w 3162529"/>
                  <a:gd name="connsiteY574" fmla="*/ 652327 h 1910656"/>
                  <a:gd name="connsiteX575" fmla="*/ 2853666 w 3162529"/>
                  <a:gd name="connsiteY575" fmla="*/ 669634 h 1910656"/>
                  <a:gd name="connsiteX576" fmla="*/ 2860168 w 3162529"/>
                  <a:gd name="connsiteY576" fmla="*/ 678683 h 1910656"/>
                  <a:gd name="connsiteX577" fmla="*/ 2897945 w 3162529"/>
                  <a:gd name="connsiteY577" fmla="*/ 733855 h 1910656"/>
                  <a:gd name="connsiteX578" fmla="*/ 2917887 w 3162529"/>
                  <a:gd name="connsiteY578" fmla="*/ 764867 h 1910656"/>
                  <a:gd name="connsiteX579" fmla="*/ 2922105 w 3162529"/>
                  <a:gd name="connsiteY579" fmla="*/ 787534 h 1910656"/>
                  <a:gd name="connsiteX580" fmla="*/ 2921841 w 3162529"/>
                  <a:gd name="connsiteY580" fmla="*/ 793947 h 1910656"/>
                  <a:gd name="connsiteX581" fmla="*/ 2922544 w 3162529"/>
                  <a:gd name="connsiteY581" fmla="*/ 796231 h 1910656"/>
                  <a:gd name="connsiteX582" fmla="*/ 2925267 w 3162529"/>
                  <a:gd name="connsiteY582" fmla="*/ 794474 h 1910656"/>
                  <a:gd name="connsiteX583" fmla="*/ 2937479 w 3162529"/>
                  <a:gd name="connsiteY583" fmla="*/ 796056 h 1910656"/>
                  <a:gd name="connsiteX584" fmla="*/ 2957070 w 3162529"/>
                  <a:gd name="connsiteY584" fmla="*/ 833833 h 1910656"/>
                  <a:gd name="connsiteX585" fmla="*/ 2973850 w 3162529"/>
                  <a:gd name="connsiteY585" fmla="*/ 866163 h 1910656"/>
                  <a:gd name="connsiteX586" fmla="*/ 2995199 w 3162529"/>
                  <a:gd name="connsiteY586" fmla="*/ 909738 h 1910656"/>
                  <a:gd name="connsiteX587" fmla="*/ 2997219 w 3162529"/>
                  <a:gd name="connsiteY587" fmla="*/ 926870 h 1910656"/>
                  <a:gd name="connsiteX588" fmla="*/ 2995199 w 3162529"/>
                  <a:gd name="connsiteY588" fmla="*/ 933810 h 1910656"/>
                  <a:gd name="connsiteX589" fmla="*/ 2996604 w 3162529"/>
                  <a:gd name="connsiteY589" fmla="*/ 938027 h 1910656"/>
                  <a:gd name="connsiteX590" fmla="*/ 2999416 w 3162529"/>
                  <a:gd name="connsiteY590" fmla="*/ 935216 h 1910656"/>
                  <a:gd name="connsiteX591" fmla="*/ 3003721 w 3162529"/>
                  <a:gd name="connsiteY591" fmla="*/ 930296 h 1910656"/>
                  <a:gd name="connsiteX592" fmla="*/ 3008201 w 3162529"/>
                  <a:gd name="connsiteY592" fmla="*/ 936007 h 1910656"/>
                  <a:gd name="connsiteX593" fmla="*/ 3042816 w 3162529"/>
                  <a:gd name="connsiteY593" fmla="*/ 1021313 h 1910656"/>
                  <a:gd name="connsiteX594" fmla="*/ 3063110 w 3162529"/>
                  <a:gd name="connsiteY594" fmla="*/ 1070599 h 1910656"/>
                  <a:gd name="connsiteX595" fmla="*/ 3066009 w 3162529"/>
                  <a:gd name="connsiteY595" fmla="*/ 1083777 h 1910656"/>
                  <a:gd name="connsiteX596" fmla="*/ 3079978 w 3162529"/>
                  <a:gd name="connsiteY596" fmla="*/ 1129109 h 1910656"/>
                  <a:gd name="connsiteX597" fmla="*/ 3080856 w 3162529"/>
                  <a:gd name="connsiteY597" fmla="*/ 1130076 h 1910656"/>
                  <a:gd name="connsiteX598" fmla="*/ 3097373 w 3162529"/>
                  <a:gd name="connsiteY598" fmla="*/ 1188762 h 1910656"/>
                  <a:gd name="connsiteX599" fmla="*/ 3103259 w 3162529"/>
                  <a:gd name="connsiteY599" fmla="*/ 1215294 h 1910656"/>
                  <a:gd name="connsiteX600" fmla="*/ 3105192 w 3162529"/>
                  <a:gd name="connsiteY600" fmla="*/ 1227506 h 1910656"/>
                  <a:gd name="connsiteX601" fmla="*/ 3108881 w 3162529"/>
                  <a:gd name="connsiteY601" fmla="*/ 1243056 h 1910656"/>
                  <a:gd name="connsiteX602" fmla="*/ 3115471 w 3162529"/>
                  <a:gd name="connsiteY602" fmla="*/ 1265107 h 1910656"/>
                  <a:gd name="connsiteX603" fmla="*/ 3120654 w 3162529"/>
                  <a:gd name="connsiteY603" fmla="*/ 1288037 h 1910656"/>
                  <a:gd name="connsiteX604" fmla="*/ 3123465 w 3162529"/>
                  <a:gd name="connsiteY604" fmla="*/ 1304992 h 1910656"/>
                  <a:gd name="connsiteX605" fmla="*/ 3131021 w 3162529"/>
                  <a:gd name="connsiteY605" fmla="*/ 1345230 h 1910656"/>
                  <a:gd name="connsiteX606" fmla="*/ 3127331 w 3162529"/>
                  <a:gd name="connsiteY606" fmla="*/ 1371234 h 1910656"/>
                  <a:gd name="connsiteX607" fmla="*/ 3126365 w 3162529"/>
                  <a:gd name="connsiteY607" fmla="*/ 1374748 h 1910656"/>
                  <a:gd name="connsiteX608" fmla="*/ 3129966 w 3162529"/>
                  <a:gd name="connsiteY608" fmla="*/ 1373606 h 1910656"/>
                  <a:gd name="connsiteX609" fmla="*/ 3136643 w 3162529"/>
                  <a:gd name="connsiteY609" fmla="*/ 1375715 h 1910656"/>
                  <a:gd name="connsiteX610" fmla="*/ 3139367 w 3162529"/>
                  <a:gd name="connsiteY610" fmla="*/ 1399523 h 1910656"/>
                  <a:gd name="connsiteX611" fmla="*/ 3144550 w 3162529"/>
                  <a:gd name="connsiteY611" fmla="*/ 1432820 h 1910656"/>
                  <a:gd name="connsiteX612" fmla="*/ 3144638 w 3162529"/>
                  <a:gd name="connsiteY612" fmla="*/ 1441957 h 1910656"/>
                  <a:gd name="connsiteX613" fmla="*/ 3149382 w 3162529"/>
                  <a:gd name="connsiteY613" fmla="*/ 1480524 h 1910656"/>
                  <a:gd name="connsiteX614" fmla="*/ 3147713 w 3162529"/>
                  <a:gd name="connsiteY614" fmla="*/ 1508374 h 1910656"/>
                  <a:gd name="connsiteX615" fmla="*/ 3147361 w 3162529"/>
                  <a:gd name="connsiteY615" fmla="*/ 1517335 h 1910656"/>
                  <a:gd name="connsiteX616" fmla="*/ 3152281 w 3162529"/>
                  <a:gd name="connsiteY616" fmla="*/ 1541407 h 1910656"/>
                  <a:gd name="connsiteX617" fmla="*/ 3146044 w 3162529"/>
                  <a:gd name="connsiteY617" fmla="*/ 1562492 h 1910656"/>
                  <a:gd name="connsiteX618" fmla="*/ 3142705 w 3162529"/>
                  <a:gd name="connsiteY618" fmla="*/ 1569608 h 1910656"/>
                  <a:gd name="connsiteX619" fmla="*/ 3148943 w 3162529"/>
                  <a:gd name="connsiteY619" fmla="*/ 1567060 h 1910656"/>
                  <a:gd name="connsiteX620" fmla="*/ 3154565 w 3162529"/>
                  <a:gd name="connsiteY620" fmla="*/ 1568554 h 1910656"/>
                  <a:gd name="connsiteX621" fmla="*/ 3155093 w 3162529"/>
                  <a:gd name="connsiteY621" fmla="*/ 1572156 h 1910656"/>
                  <a:gd name="connsiteX622" fmla="*/ 3152808 w 3162529"/>
                  <a:gd name="connsiteY622" fmla="*/ 1600533 h 1910656"/>
                  <a:gd name="connsiteX623" fmla="*/ 3155005 w 3162529"/>
                  <a:gd name="connsiteY623" fmla="*/ 1607122 h 1910656"/>
                  <a:gd name="connsiteX624" fmla="*/ 3153511 w 3162529"/>
                  <a:gd name="connsiteY624" fmla="*/ 1627943 h 1910656"/>
                  <a:gd name="connsiteX625" fmla="*/ 3154565 w 3162529"/>
                  <a:gd name="connsiteY625" fmla="*/ 1640857 h 1910656"/>
                  <a:gd name="connsiteX626" fmla="*/ 3154390 w 3162529"/>
                  <a:gd name="connsiteY626" fmla="*/ 1653157 h 1910656"/>
                  <a:gd name="connsiteX627" fmla="*/ 3151315 w 3162529"/>
                  <a:gd name="connsiteY627" fmla="*/ 1682939 h 1910656"/>
                  <a:gd name="connsiteX628" fmla="*/ 3149909 w 3162529"/>
                  <a:gd name="connsiteY628" fmla="*/ 1692867 h 1910656"/>
                  <a:gd name="connsiteX629" fmla="*/ 3150261 w 3162529"/>
                  <a:gd name="connsiteY629" fmla="*/ 1707802 h 1910656"/>
                  <a:gd name="connsiteX630" fmla="*/ 3149909 w 3162529"/>
                  <a:gd name="connsiteY630" fmla="*/ 1723440 h 1910656"/>
                  <a:gd name="connsiteX631" fmla="*/ 3147625 w 3162529"/>
                  <a:gd name="connsiteY631" fmla="*/ 1767367 h 1910656"/>
                  <a:gd name="connsiteX632" fmla="*/ 3143496 w 3162529"/>
                  <a:gd name="connsiteY632" fmla="*/ 1783005 h 1910656"/>
                  <a:gd name="connsiteX633" fmla="*/ 3142178 w 3162529"/>
                  <a:gd name="connsiteY633" fmla="*/ 1798467 h 1910656"/>
                  <a:gd name="connsiteX634" fmla="*/ 3142178 w 3162529"/>
                  <a:gd name="connsiteY634" fmla="*/ 1803651 h 1910656"/>
                  <a:gd name="connsiteX635" fmla="*/ 3133920 w 3162529"/>
                  <a:gd name="connsiteY635" fmla="*/ 1824735 h 1910656"/>
                  <a:gd name="connsiteX636" fmla="*/ 3131636 w 3162529"/>
                  <a:gd name="connsiteY636" fmla="*/ 1828425 h 1910656"/>
                  <a:gd name="connsiteX637" fmla="*/ 3135940 w 3162529"/>
                  <a:gd name="connsiteY637" fmla="*/ 1829392 h 1910656"/>
                  <a:gd name="connsiteX638" fmla="*/ 3141739 w 3162529"/>
                  <a:gd name="connsiteY638" fmla="*/ 1834136 h 1910656"/>
                  <a:gd name="connsiteX639" fmla="*/ 3139455 w 3162529"/>
                  <a:gd name="connsiteY639" fmla="*/ 1847577 h 1910656"/>
                  <a:gd name="connsiteX640" fmla="*/ 3136907 w 3162529"/>
                  <a:gd name="connsiteY640" fmla="*/ 1858296 h 1910656"/>
                  <a:gd name="connsiteX641" fmla="*/ 3134271 w 3162529"/>
                  <a:gd name="connsiteY641" fmla="*/ 1870331 h 1910656"/>
                  <a:gd name="connsiteX642" fmla="*/ 3129176 w 3162529"/>
                  <a:gd name="connsiteY642" fmla="*/ 1898357 h 1910656"/>
                  <a:gd name="connsiteX643" fmla="*/ 3123992 w 3162529"/>
                  <a:gd name="connsiteY643" fmla="*/ 1903365 h 1910656"/>
                  <a:gd name="connsiteX644" fmla="*/ 3089905 w 3162529"/>
                  <a:gd name="connsiteY644" fmla="*/ 1903101 h 1910656"/>
                  <a:gd name="connsiteX645" fmla="*/ 3082350 w 3162529"/>
                  <a:gd name="connsiteY645" fmla="*/ 1899587 h 1910656"/>
                  <a:gd name="connsiteX646" fmla="*/ 3089114 w 3162529"/>
                  <a:gd name="connsiteY646" fmla="*/ 1872089 h 1910656"/>
                  <a:gd name="connsiteX647" fmla="*/ 3091399 w 3162529"/>
                  <a:gd name="connsiteY647" fmla="*/ 1866817 h 1910656"/>
                  <a:gd name="connsiteX648" fmla="*/ 3092365 w 3162529"/>
                  <a:gd name="connsiteY648" fmla="*/ 1834575 h 1910656"/>
                  <a:gd name="connsiteX649" fmla="*/ 3096846 w 3162529"/>
                  <a:gd name="connsiteY649" fmla="*/ 1833082 h 1910656"/>
                  <a:gd name="connsiteX650" fmla="*/ 3096582 w 3162529"/>
                  <a:gd name="connsiteY650" fmla="*/ 1837211 h 1910656"/>
                  <a:gd name="connsiteX651" fmla="*/ 3097900 w 3162529"/>
                  <a:gd name="connsiteY651" fmla="*/ 1841779 h 1910656"/>
                  <a:gd name="connsiteX652" fmla="*/ 3102205 w 3162529"/>
                  <a:gd name="connsiteY652" fmla="*/ 1842306 h 1910656"/>
                  <a:gd name="connsiteX653" fmla="*/ 3101502 w 3162529"/>
                  <a:gd name="connsiteY653" fmla="*/ 1837914 h 1910656"/>
                  <a:gd name="connsiteX654" fmla="*/ 3097548 w 3162529"/>
                  <a:gd name="connsiteY654" fmla="*/ 1832554 h 1910656"/>
                  <a:gd name="connsiteX655" fmla="*/ 3097461 w 3162529"/>
                  <a:gd name="connsiteY655" fmla="*/ 1827371 h 1910656"/>
                  <a:gd name="connsiteX656" fmla="*/ 3101502 w 3162529"/>
                  <a:gd name="connsiteY656" fmla="*/ 1798379 h 1910656"/>
                  <a:gd name="connsiteX657" fmla="*/ 3102117 w 3162529"/>
                  <a:gd name="connsiteY657" fmla="*/ 1793987 h 1910656"/>
                  <a:gd name="connsiteX658" fmla="*/ 3102644 w 3162529"/>
                  <a:gd name="connsiteY658" fmla="*/ 1763062 h 1910656"/>
                  <a:gd name="connsiteX659" fmla="*/ 3101853 w 3162529"/>
                  <a:gd name="connsiteY659" fmla="*/ 1757000 h 1910656"/>
                  <a:gd name="connsiteX660" fmla="*/ 3100360 w 3162529"/>
                  <a:gd name="connsiteY660" fmla="*/ 1752520 h 1910656"/>
                  <a:gd name="connsiteX661" fmla="*/ 3104928 w 3162529"/>
                  <a:gd name="connsiteY661" fmla="*/ 1754892 h 1910656"/>
                  <a:gd name="connsiteX662" fmla="*/ 3108003 w 3162529"/>
                  <a:gd name="connsiteY662" fmla="*/ 1753135 h 1910656"/>
                  <a:gd name="connsiteX663" fmla="*/ 3105280 w 3162529"/>
                  <a:gd name="connsiteY663" fmla="*/ 1738551 h 1910656"/>
                  <a:gd name="connsiteX664" fmla="*/ 3109233 w 3162529"/>
                  <a:gd name="connsiteY664" fmla="*/ 1714655 h 1910656"/>
                  <a:gd name="connsiteX665" fmla="*/ 3109233 w 3162529"/>
                  <a:gd name="connsiteY665" fmla="*/ 1709471 h 1910656"/>
                  <a:gd name="connsiteX666" fmla="*/ 3106422 w 3162529"/>
                  <a:gd name="connsiteY666" fmla="*/ 1683730 h 1910656"/>
                  <a:gd name="connsiteX667" fmla="*/ 3108003 w 3162529"/>
                  <a:gd name="connsiteY667" fmla="*/ 1673978 h 1910656"/>
                  <a:gd name="connsiteX668" fmla="*/ 3105719 w 3162529"/>
                  <a:gd name="connsiteY668" fmla="*/ 1668619 h 1910656"/>
                  <a:gd name="connsiteX669" fmla="*/ 3110639 w 3162529"/>
                  <a:gd name="connsiteY669" fmla="*/ 1669849 h 1910656"/>
                  <a:gd name="connsiteX670" fmla="*/ 3112747 w 3162529"/>
                  <a:gd name="connsiteY670" fmla="*/ 1665808 h 1910656"/>
                  <a:gd name="connsiteX671" fmla="*/ 3107212 w 3162529"/>
                  <a:gd name="connsiteY671" fmla="*/ 1643932 h 1910656"/>
                  <a:gd name="connsiteX672" fmla="*/ 3108267 w 3162529"/>
                  <a:gd name="connsiteY672" fmla="*/ 1623111 h 1910656"/>
                  <a:gd name="connsiteX673" fmla="*/ 3110639 w 3162529"/>
                  <a:gd name="connsiteY673" fmla="*/ 1617664 h 1910656"/>
                  <a:gd name="connsiteX674" fmla="*/ 3107124 w 3162529"/>
                  <a:gd name="connsiteY674" fmla="*/ 1594295 h 1910656"/>
                  <a:gd name="connsiteX675" fmla="*/ 3106949 w 3162529"/>
                  <a:gd name="connsiteY675" fmla="*/ 1581029 h 1910656"/>
                  <a:gd name="connsiteX676" fmla="*/ 3109584 w 3162529"/>
                  <a:gd name="connsiteY676" fmla="*/ 1578481 h 1910656"/>
                  <a:gd name="connsiteX677" fmla="*/ 3110727 w 3162529"/>
                  <a:gd name="connsiteY677" fmla="*/ 1581908 h 1910656"/>
                  <a:gd name="connsiteX678" fmla="*/ 3114944 w 3162529"/>
                  <a:gd name="connsiteY678" fmla="*/ 1585685 h 1910656"/>
                  <a:gd name="connsiteX679" fmla="*/ 3114328 w 3162529"/>
                  <a:gd name="connsiteY679" fmla="*/ 1580502 h 1910656"/>
                  <a:gd name="connsiteX680" fmla="*/ 3113450 w 3162529"/>
                  <a:gd name="connsiteY680" fmla="*/ 1578218 h 1910656"/>
                  <a:gd name="connsiteX681" fmla="*/ 3110639 w 3162529"/>
                  <a:gd name="connsiteY681" fmla="*/ 1545536 h 1910656"/>
                  <a:gd name="connsiteX682" fmla="*/ 3110727 w 3162529"/>
                  <a:gd name="connsiteY682" fmla="*/ 1540441 h 1910656"/>
                  <a:gd name="connsiteX683" fmla="*/ 3105719 w 3162529"/>
                  <a:gd name="connsiteY683" fmla="*/ 1524188 h 1910656"/>
                  <a:gd name="connsiteX684" fmla="*/ 3105280 w 3162529"/>
                  <a:gd name="connsiteY684" fmla="*/ 1509165 h 1910656"/>
                  <a:gd name="connsiteX685" fmla="*/ 3103698 w 3162529"/>
                  <a:gd name="connsiteY685" fmla="*/ 1497568 h 1910656"/>
                  <a:gd name="connsiteX686" fmla="*/ 3105280 w 3162529"/>
                  <a:gd name="connsiteY686" fmla="*/ 1489134 h 1910656"/>
                  <a:gd name="connsiteX687" fmla="*/ 3098339 w 3162529"/>
                  <a:gd name="connsiteY687" fmla="*/ 1459264 h 1910656"/>
                  <a:gd name="connsiteX688" fmla="*/ 3098075 w 3162529"/>
                  <a:gd name="connsiteY688" fmla="*/ 1449248 h 1910656"/>
                  <a:gd name="connsiteX689" fmla="*/ 3097900 w 3162529"/>
                  <a:gd name="connsiteY689" fmla="*/ 1432820 h 1910656"/>
                  <a:gd name="connsiteX690" fmla="*/ 3092629 w 3162529"/>
                  <a:gd name="connsiteY690" fmla="*/ 1396975 h 1910656"/>
                  <a:gd name="connsiteX691" fmla="*/ 3093683 w 3162529"/>
                  <a:gd name="connsiteY691" fmla="*/ 1392231 h 1910656"/>
                  <a:gd name="connsiteX692" fmla="*/ 3095616 w 3162529"/>
                  <a:gd name="connsiteY692" fmla="*/ 1396360 h 1910656"/>
                  <a:gd name="connsiteX693" fmla="*/ 3099306 w 3162529"/>
                  <a:gd name="connsiteY693" fmla="*/ 1399787 h 1910656"/>
                  <a:gd name="connsiteX694" fmla="*/ 3100360 w 3162529"/>
                  <a:gd name="connsiteY694" fmla="*/ 1395130 h 1910656"/>
                  <a:gd name="connsiteX695" fmla="*/ 3091135 w 3162529"/>
                  <a:gd name="connsiteY695" fmla="*/ 1379405 h 1910656"/>
                  <a:gd name="connsiteX696" fmla="*/ 3088412 w 3162529"/>
                  <a:gd name="connsiteY696" fmla="*/ 1373606 h 1910656"/>
                  <a:gd name="connsiteX697" fmla="*/ 3092541 w 3162529"/>
                  <a:gd name="connsiteY697" fmla="*/ 1355684 h 1910656"/>
                  <a:gd name="connsiteX698" fmla="*/ 3091838 w 3162529"/>
                  <a:gd name="connsiteY698" fmla="*/ 1353400 h 1910656"/>
                  <a:gd name="connsiteX699" fmla="*/ 3077166 w 3162529"/>
                  <a:gd name="connsiteY699" fmla="*/ 1310967 h 1910656"/>
                  <a:gd name="connsiteX700" fmla="*/ 3080417 w 3162529"/>
                  <a:gd name="connsiteY700" fmla="*/ 1310264 h 1910656"/>
                  <a:gd name="connsiteX701" fmla="*/ 3083931 w 3162529"/>
                  <a:gd name="connsiteY701" fmla="*/ 1310352 h 1910656"/>
                  <a:gd name="connsiteX702" fmla="*/ 3082789 w 3162529"/>
                  <a:gd name="connsiteY702" fmla="*/ 1307540 h 1910656"/>
                  <a:gd name="connsiteX703" fmla="*/ 3078923 w 3162529"/>
                  <a:gd name="connsiteY703" fmla="*/ 1298843 h 1910656"/>
                  <a:gd name="connsiteX704" fmla="*/ 3074443 w 3162529"/>
                  <a:gd name="connsiteY704" fmla="*/ 1284962 h 1910656"/>
                  <a:gd name="connsiteX705" fmla="*/ 3074092 w 3162529"/>
                  <a:gd name="connsiteY705" fmla="*/ 1272487 h 1910656"/>
                  <a:gd name="connsiteX706" fmla="*/ 3073125 w 3162529"/>
                  <a:gd name="connsiteY706" fmla="*/ 1266688 h 1910656"/>
                  <a:gd name="connsiteX707" fmla="*/ 3063637 w 3162529"/>
                  <a:gd name="connsiteY707" fmla="*/ 1239102 h 1910656"/>
                  <a:gd name="connsiteX708" fmla="*/ 3059420 w 3162529"/>
                  <a:gd name="connsiteY708" fmla="*/ 1229087 h 1910656"/>
                  <a:gd name="connsiteX709" fmla="*/ 3059508 w 3162529"/>
                  <a:gd name="connsiteY709" fmla="*/ 1224606 h 1910656"/>
                  <a:gd name="connsiteX710" fmla="*/ 3062319 w 3162529"/>
                  <a:gd name="connsiteY710" fmla="*/ 1226803 h 1910656"/>
                  <a:gd name="connsiteX711" fmla="*/ 3063198 w 3162529"/>
                  <a:gd name="connsiteY711" fmla="*/ 1222674 h 1910656"/>
                  <a:gd name="connsiteX712" fmla="*/ 3045890 w 3162529"/>
                  <a:gd name="connsiteY712" fmla="*/ 1181294 h 1910656"/>
                  <a:gd name="connsiteX713" fmla="*/ 3048350 w 3162529"/>
                  <a:gd name="connsiteY713" fmla="*/ 1177165 h 1910656"/>
                  <a:gd name="connsiteX714" fmla="*/ 3053270 w 3162529"/>
                  <a:gd name="connsiteY714" fmla="*/ 1174705 h 1910656"/>
                  <a:gd name="connsiteX715" fmla="*/ 3049668 w 3162529"/>
                  <a:gd name="connsiteY715" fmla="*/ 1169786 h 1910656"/>
                  <a:gd name="connsiteX716" fmla="*/ 3040092 w 3162529"/>
                  <a:gd name="connsiteY716" fmla="*/ 1154148 h 1910656"/>
                  <a:gd name="connsiteX717" fmla="*/ 3038423 w 3162529"/>
                  <a:gd name="connsiteY717" fmla="*/ 1141145 h 1910656"/>
                  <a:gd name="connsiteX718" fmla="*/ 3033064 w 3162529"/>
                  <a:gd name="connsiteY718" fmla="*/ 1129109 h 1910656"/>
                  <a:gd name="connsiteX719" fmla="*/ 3028320 w 3162529"/>
                  <a:gd name="connsiteY719" fmla="*/ 1116722 h 1910656"/>
                  <a:gd name="connsiteX720" fmla="*/ 3022433 w 3162529"/>
                  <a:gd name="connsiteY720" fmla="*/ 1096515 h 1910656"/>
                  <a:gd name="connsiteX721" fmla="*/ 3021819 w 3162529"/>
                  <a:gd name="connsiteY721" fmla="*/ 1090629 h 1910656"/>
                  <a:gd name="connsiteX722" fmla="*/ 3005741 w 3162529"/>
                  <a:gd name="connsiteY722" fmla="*/ 1057508 h 1910656"/>
                  <a:gd name="connsiteX723" fmla="*/ 3010661 w 3162529"/>
                  <a:gd name="connsiteY723" fmla="*/ 1046702 h 1910656"/>
                  <a:gd name="connsiteX724" fmla="*/ 3012067 w 3162529"/>
                  <a:gd name="connsiteY724" fmla="*/ 1050656 h 1910656"/>
                  <a:gd name="connsiteX725" fmla="*/ 3013824 w 3162529"/>
                  <a:gd name="connsiteY725" fmla="*/ 1050129 h 1910656"/>
                  <a:gd name="connsiteX726" fmla="*/ 3011364 w 3162529"/>
                  <a:gd name="connsiteY726" fmla="*/ 1046000 h 1910656"/>
                  <a:gd name="connsiteX727" fmla="*/ 3007586 w 3162529"/>
                  <a:gd name="connsiteY727" fmla="*/ 1041080 h 1910656"/>
                  <a:gd name="connsiteX728" fmla="*/ 2990279 w 3162529"/>
                  <a:gd name="connsiteY728" fmla="*/ 1005148 h 1910656"/>
                  <a:gd name="connsiteX729" fmla="*/ 2988258 w 3162529"/>
                  <a:gd name="connsiteY729" fmla="*/ 998295 h 1910656"/>
                  <a:gd name="connsiteX730" fmla="*/ 2969546 w 3162529"/>
                  <a:gd name="connsiteY730" fmla="*/ 968073 h 1910656"/>
                  <a:gd name="connsiteX731" fmla="*/ 2970600 w 3162529"/>
                  <a:gd name="connsiteY731" fmla="*/ 962187 h 1910656"/>
                  <a:gd name="connsiteX732" fmla="*/ 2974290 w 3162529"/>
                  <a:gd name="connsiteY732" fmla="*/ 965789 h 1910656"/>
                  <a:gd name="connsiteX733" fmla="*/ 2974729 w 3162529"/>
                  <a:gd name="connsiteY733" fmla="*/ 968161 h 1910656"/>
                  <a:gd name="connsiteX734" fmla="*/ 2980439 w 3162529"/>
                  <a:gd name="connsiteY734" fmla="*/ 975189 h 1910656"/>
                  <a:gd name="connsiteX735" fmla="*/ 2979385 w 3162529"/>
                  <a:gd name="connsiteY735" fmla="*/ 966141 h 1910656"/>
                  <a:gd name="connsiteX736" fmla="*/ 2966822 w 3162529"/>
                  <a:gd name="connsiteY736" fmla="*/ 953314 h 1910656"/>
                  <a:gd name="connsiteX737" fmla="*/ 2961375 w 3162529"/>
                  <a:gd name="connsiteY737" fmla="*/ 945056 h 1910656"/>
                  <a:gd name="connsiteX738" fmla="*/ 2958915 w 3162529"/>
                  <a:gd name="connsiteY738" fmla="*/ 927836 h 1910656"/>
                  <a:gd name="connsiteX739" fmla="*/ 2956982 w 3162529"/>
                  <a:gd name="connsiteY739" fmla="*/ 924849 h 1910656"/>
                  <a:gd name="connsiteX740" fmla="*/ 2943804 w 3162529"/>
                  <a:gd name="connsiteY740" fmla="*/ 908245 h 1910656"/>
                  <a:gd name="connsiteX741" fmla="*/ 2939939 w 3162529"/>
                  <a:gd name="connsiteY741" fmla="*/ 887775 h 1910656"/>
                  <a:gd name="connsiteX742" fmla="*/ 2937303 w 3162529"/>
                  <a:gd name="connsiteY742" fmla="*/ 884261 h 1910656"/>
                  <a:gd name="connsiteX743" fmla="*/ 2914461 w 3162529"/>
                  <a:gd name="connsiteY743" fmla="*/ 851755 h 1910656"/>
                  <a:gd name="connsiteX744" fmla="*/ 2899438 w 3162529"/>
                  <a:gd name="connsiteY744" fmla="*/ 827859 h 1910656"/>
                  <a:gd name="connsiteX745" fmla="*/ 2899614 w 3162529"/>
                  <a:gd name="connsiteY745" fmla="*/ 823466 h 1910656"/>
                  <a:gd name="connsiteX746" fmla="*/ 2904094 w 3162529"/>
                  <a:gd name="connsiteY746" fmla="*/ 824872 h 1910656"/>
                  <a:gd name="connsiteX747" fmla="*/ 2905939 w 3162529"/>
                  <a:gd name="connsiteY747" fmla="*/ 826717 h 1910656"/>
                  <a:gd name="connsiteX748" fmla="*/ 2910596 w 3162529"/>
                  <a:gd name="connsiteY748" fmla="*/ 833481 h 1910656"/>
                  <a:gd name="connsiteX749" fmla="*/ 2909102 w 3162529"/>
                  <a:gd name="connsiteY749" fmla="*/ 824520 h 1910656"/>
                  <a:gd name="connsiteX750" fmla="*/ 2901722 w 3162529"/>
                  <a:gd name="connsiteY750" fmla="*/ 817492 h 1910656"/>
                  <a:gd name="connsiteX751" fmla="*/ 2885382 w 3162529"/>
                  <a:gd name="connsiteY751" fmla="*/ 794386 h 1910656"/>
                  <a:gd name="connsiteX752" fmla="*/ 2881692 w 3162529"/>
                  <a:gd name="connsiteY752" fmla="*/ 786831 h 1910656"/>
                  <a:gd name="connsiteX753" fmla="*/ 2864297 w 3162529"/>
                  <a:gd name="connsiteY753" fmla="*/ 761441 h 1910656"/>
                  <a:gd name="connsiteX754" fmla="*/ 2861661 w 3162529"/>
                  <a:gd name="connsiteY754" fmla="*/ 758630 h 1910656"/>
                  <a:gd name="connsiteX755" fmla="*/ 2845847 w 3162529"/>
                  <a:gd name="connsiteY755" fmla="*/ 727969 h 1910656"/>
                  <a:gd name="connsiteX756" fmla="*/ 2838995 w 3162529"/>
                  <a:gd name="connsiteY756" fmla="*/ 720501 h 1910656"/>
                  <a:gd name="connsiteX757" fmla="*/ 2838731 w 3162529"/>
                  <a:gd name="connsiteY757" fmla="*/ 711277 h 1910656"/>
                  <a:gd name="connsiteX758" fmla="*/ 2837941 w 3162529"/>
                  <a:gd name="connsiteY758" fmla="*/ 707938 h 1910656"/>
                  <a:gd name="connsiteX759" fmla="*/ 2819843 w 3162529"/>
                  <a:gd name="connsiteY759" fmla="*/ 695639 h 1910656"/>
                  <a:gd name="connsiteX760" fmla="*/ 2809915 w 3162529"/>
                  <a:gd name="connsiteY760" fmla="*/ 680352 h 1910656"/>
                  <a:gd name="connsiteX761" fmla="*/ 3127155 w 3162529"/>
                  <a:gd name="connsiteY761" fmla="*/ 1601235 h 1910656"/>
                  <a:gd name="connsiteX762" fmla="*/ 3129615 w 3162529"/>
                  <a:gd name="connsiteY762" fmla="*/ 1601411 h 1910656"/>
                  <a:gd name="connsiteX763" fmla="*/ 3127155 w 3162529"/>
                  <a:gd name="connsiteY763" fmla="*/ 1598600 h 1910656"/>
                  <a:gd name="connsiteX764" fmla="*/ 3124695 w 3162529"/>
                  <a:gd name="connsiteY764" fmla="*/ 1598424 h 1910656"/>
                  <a:gd name="connsiteX765" fmla="*/ 3127155 w 3162529"/>
                  <a:gd name="connsiteY765" fmla="*/ 1601235 h 1910656"/>
                  <a:gd name="connsiteX766" fmla="*/ 226136 w 3162529"/>
                  <a:gd name="connsiteY766" fmla="*/ 865811 h 1910656"/>
                  <a:gd name="connsiteX767" fmla="*/ 229474 w 3162529"/>
                  <a:gd name="connsiteY767" fmla="*/ 865109 h 1910656"/>
                  <a:gd name="connsiteX768" fmla="*/ 228947 w 3162529"/>
                  <a:gd name="connsiteY768" fmla="*/ 863352 h 1910656"/>
                  <a:gd name="connsiteX769" fmla="*/ 223500 w 3162529"/>
                  <a:gd name="connsiteY769" fmla="*/ 865811 h 1910656"/>
                  <a:gd name="connsiteX770" fmla="*/ 223324 w 3162529"/>
                  <a:gd name="connsiteY770" fmla="*/ 868271 h 1910656"/>
                  <a:gd name="connsiteX771" fmla="*/ 226136 w 3162529"/>
                  <a:gd name="connsiteY771" fmla="*/ 865811 h 1910656"/>
                  <a:gd name="connsiteX772" fmla="*/ 57017 w 3162529"/>
                  <a:gd name="connsiteY772" fmla="*/ 1810942 h 1910656"/>
                  <a:gd name="connsiteX773" fmla="*/ 59477 w 3162529"/>
                  <a:gd name="connsiteY773" fmla="*/ 1811118 h 1910656"/>
                  <a:gd name="connsiteX774" fmla="*/ 57017 w 3162529"/>
                  <a:gd name="connsiteY774" fmla="*/ 1808307 h 1910656"/>
                  <a:gd name="connsiteX775" fmla="*/ 56754 w 3162529"/>
                  <a:gd name="connsiteY775" fmla="*/ 1802948 h 1910656"/>
                  <a:gd name="connsiteX776" fmla="*/ 52361 w 3162529"/>
                  <a:gd name="connsiteY776" fmla="*/ 1802508 h 1910656"/>
                  <a:gd name="connsiteX777" fmla="*/ 53064 w 3162529"/>
                  <a:gd name="connsiteY777" fmla="*/ 1806813 h 1910656"/>
                  <a:gd name="connsiteX778" fmla="*/ 57017 w 3162529"/>
                  <a:gd name="connsiteY778" fmla="*/ 1810942 h 1910656"/>
                  <a:gd name="connsiteX779" fmla="*/ 173687 w 3162529"/>
                  <a:gd name="connsiteY779" fmla="*/ 968073 h 1910656"/>
                  <a:gd name="connsiteX780" fmla="*/ 167186 w 3162529"/>
                  <a:gd name="connsiteY780" fmla="*/ 973081 h 1910656"/>
                  <a:gd name="connsiteX781" fmla="*/ 168679 w 3162529"/>
                  <a:gd name="connsiteY781" fmla="*/ 975716 h 1910656"/>
                  <a:gd name="connsiteX782" fmla="*/ 176235 w 3162529"/>
                  <a:gd name="connsiteY782" fmla="*/ 968161 h 1910656"/>
                  <a:gd name="connsiteX783" fmla="*/ 176410 w 3162529"/>
                  <a:gd name="connsiteY783" fmla="*/ 965701 h 1910656"/>
                  <a:gd name="connsiteX784" fmla="*/ 173687 w 3162529"/>
                  <a:gd name="connsiteY784" fmla="*/ 968073 h 1910656"/>
                  <a:gd name="connsiteX785" fmla="*/ 1151587 w 3162529"/>
                  <a:gd name="connsiteY785" fmla="*/ 94982 h 1910656"/>
                  <a:gd name="connsiteX786" fmla="*/ 1155980 w 3162529"/>
                  <a:gd name="connsiteY786" fmla="*/ 93138 h 1910656"/>
                  <a:gd name="connsiteX787" fmla="*/ 1160021 w 3162529"/>
                  <a:gd name="connsiteY787" fmla="*/ 87691 h 1910656"/>
                  <a:gd name="connsiteX788" fmla="*/ 1152202 w 3162529"/>
                  <a:gd name="connsiteY788" fmla="*/ 89448 h 1910656"/>
                  <a:gd name="connsiteX789" fmla="*/ 1148952 w 3162529"/>
                  <a:gd name="connsiteY789" fmla="*/ 94982 h 1910656"/>
                  <a:gd name="connsiteX790" fmla="*/ 1148776 w 3162529"/>
                  <a:gd name="connsiteY790" fmla="*/ 97442 h 1910656"/>
                  <a:gd name="connsiteX791" fmla="*/ 1151587 w 3162529"/>
                  <a:gd name="connsiteY791" fmla="*/ 94982 h 1910656"/>
                  <a:gd name="connsiteX792" fmla="*/ 1887011 w 3162529"/>
                  <a:gd name="connsiteY792" fmla="*/ 59577 h 1910656"/>
                  <a:gd name="connsiteX793" fmla="*/ 1883936 w 3162529"/>
                  <a:gd name="connsiteY793" fmla="*/ 55624 h 1910656"/>
                  <a:gd name="connsiteX794" fmla="*/ 1882179 w 3162529"/>
                  <a:gd name="connsiteY794" fmla="*/ 62652 h 1910656"/>
                  <a:gd name="connsiteX795" fmla="*/ 1886923 w 3162529"/>
                  <a:gd name="connsiteY795" fmla="*/ 62213 h 1910656"/>
                  <a:gd name="connsiteX796" fmla="*/ 1887099 w 3162529"/>
                  <a:gd name="connsiteY796" fmla="*/ 69768 h 1910656"/>
                  <a:gd name="connsiteX797" fmla="*/ 1891052 w 3162529"/>
                  <a:gd name="connsiteY797" fmla="*/ 71174 h 1910656"/>
                  <a:gd name="connsiteX798" fmla="*/ 1891843 w 3162529"/>
                  <a:gd name="connsiteY798" fmla="*/ 62828 h 1910656"/>
                  <a:gd name="connsiteX799" fmla="*/ 1887011 w 3162529"/>
                  <a:gd name="connsiteY799" fmla="*/ 59577 h 1910656"/>
                  <a:gd name="connsiteX800" fmla="*/ 345441 w 3162529"/>
                  <a:gd name="connsiteY800" fmla="*/ 683603 h 1910656"/>
                  <a:gd name="connsiteX801" fmla="*/ 340521 w 3162529"/>
                  <a:gd name="connsiteY801" fmla="*/ 679649 h 1910656"/>
                  <a:gd name="connsiteX802" fmla="*/ 339994 w 3162529"/>
                  <a:gd name="connsiteY802" fmla="*/ 674378 h 1910656"/>
                  <a:gd name="connsiteX803" fmla="*/ 342366 w 3162529"/>
                  <a:gd name="connsiteY803" fmla="*/ 670073 h 1910656"/>
                  <a:gd name="connsiteX804" fmla="*/ 337007 w 3162529"/>
                  <a:gd name="connsiteY804" fmla="*/ 671215 h 1910656"/>
                  <a:gd name="connsiteX805" fmla="*/ 333317 w 3162529"/>
                  <a:gd name="connsiteY805" fmla="*/ 674817 h 1910656"/>
                  <a:gd name="connsiteX806" fmla="*/ 336919 w 3162529"/>
                  <a:gd name="connsiteY806" fmla="*/ 685536 h 1910656"/>
                  <a:gd name="connsiteX807" fmla="*/ 345441 w 3162529"/>
                  <a:gd name="connsiteY807" fmla="*/ 683603 h 1910656"/>
                  <a:gd name="connsiteX808" fmla="*/ 1547544 w 3162529"/>
                  <a:gd name="connsiteY808" fmla="*/ 42534 h 1910656"/>
                  <a:gd name="connsiteX809" fmla="*/ 1553782 w 3162529"/>
                  <a:gd name="connsiteY809" fmla="*/ 40601 h 1910656"/>
                  <a:gd name="connsiteX810" fmla="*/ 1548950 w 3162529"/>
                  <a:gd name="connsiteY810" fmla="*/ 37350 h 1910656"/>
                  <a:gd name="connsiteX811" fmla="*/ 1540955 w 3162529"/>
                  <a:gd name="connsiteY811" fmla="*/ 45433 h 1910656"/>
                  <a:gd name="connsiteX812" fmla="*/ 1541043 w 3162529"/>
                  <a:gd name="connsiteY812" fmla="*/ 50528 h 1910656"/>
                  <a:gd name="connsiteX813" fmla="*/ 1543064 w 3162529"/>
                  <a:gd name="connsiteY813" fmla="*/ 52988 h 1910656"/>
                  <a:gd name="connsiteX814" fmla="*/ 1546051 w 3162529"/>
                  <a:gd name="connsiteY814" fmla="*/ 50177 h 1910656"/>
                  <a:gd name="connsiteX815" fmla="*/ 1547544 w 3162529"/>
                  <a:gd name="connsiteY815" fmla="*/ 42534 h 1910656"/>
                  <a:gd name="connsiteX816" fmla="*/ 1277482 w 3162529"/>
                  <a:gd name="connsiteY816" fmla="*/ 63531 h 1910656"/>
                  <a:gd name="connsiteX817" fmla="*/ 1276603 w 3162529"/>
                  <a:gd name="connsiteY817" fmla="*/ 62564 h 1910656"/>
                  <a:gd name="connsiteX818" fmla="*/ 1276691 w 3162529"/>
                  <a:gd name="connsiteY818" fmla="*/ 61686 h 1910656"/>
                  <a:gd name="connsiteX819" fmla="*/ 1277658 w 3162529"/>
                  <a:gd name="connsiteY819" fmla="*/ 60895 h 1910656"/>
                  <a:gd name="connsiteX820" fmla="*/ 1283895 w 3162529"/>
                  <a:gd name="connsiteY820" fmla="*/ 57117 h 1910656"/>
                  <a:gd name="connsiteX821" fmla="*/ 1277042 w 3162529"/>
                  <a:gd name="connsiteY821" fmla="*/ 55712 h 1910656"/>
                  <a:gd name="connsiteX822" fmla="*/ 1270805 w 3162529"/>
                  <a:gd name="connsiteY822" fmla="*/ 59314 h 1910656"/>
                  <a:gd name="connsiteX823" fmla="*/ 1276779 w 3162529"/>
                  <a:gd name="connsiteY823" fmla="*/ 68538 h 1910656"/>
                  <a:gd name="connsiteX824" fmla="*/ 1277482 w 3162529"/>
                  <a:gd name="connsiteY824" fmla="*/ 63531 h 1910656"/>
                  <a:gd name="connsiteX825" fmla="*/ 1613083 w 3162529"/>
                  <a:gd name="connsiteY825" fmla="*/ 39986 h 1910656"/>
                  <a:gd name="connsiteX826" fmla="*/ 1609130 w 3162529"/>
                  <a:gd name="connsiteY826" fmla="*/ 41919 h 1910656"/>
                  <a:gd name="connsiteX827" fmla="*/ 1611765 w 3162529"/>
                  <a:gd name="connsiteY827" fmla="*/ 45082 h 1910656"/>
                  <a:gd name="connsiteX828" fmla="*/ 1617124 w 3162529"/>
                  <a:gd name="connsiteY828" fmla="*/ 49738 h 1910656"/>
                  <a:gd name="connsiteX829" fmla="*/ 1618267 w 3162529"/>
                  <a:gd name="connsiteY829" fmla="*/ 55624 h 1910656"/>
                  <a:gd name="connsiteX830" fmla="*/ 1622220 w 3162529"/>
                  <a:gd name="connsiteY830" fmla="*/ 49826 h 1910656"/>
                  <a:gd name="connsiteX831" fmla="*/ 1613083 w 3162529"/>
                  <a:gd name="connsiteY831" fmla="*/ 39986 h 1910656"/>
                  <a:gd name="connsiteX832" fmla="*/ 2425818 w 3162529"/>
                  <a:gd name="connsiteY832" fmla="*/ 265419 h 1910656"/>
                  <a:gd name="connsiteX833" fmla="*/ 2428190 w 3162529"/>
                  <a:gd name="connsiteY833" fmla="*/ 259972 h 1910656"/>
                  <a:gd name="connsiteX834" fmla="*/ 2423007 w 3162529"/>
                  <a:gd name="connsiteY834" fmla="*/ 258039 h 1910656"/>
                  <a:gd name="connsiteX835" fmla="*/ 2419493 w 3162529"/>
                  <a:gd name="connsiteY835" fmla="*/ 266561 h 1910656"/>
                  <a:gd name="connsiteX836" fmla="*/ 2425818 w 3162529"/>
                  <a:gd name="connsiteY836" fmla="*/ 265419 h 1910656"/>
                  <a:gd name="connsiteX837" fmla="*/ 745264 w 3162529"/>
                  <a:gd name="connsiteY837" fmla="*/ 262783 h 1910656"/>
                  <a:gd name="connsiteX838" fmla="*/ 740959 w 3162529"/>
                  <a:gd name="connsiteY838" fmla="*/ 255228 h 1910656"/>
                  <a:gd name="connsiteX839" fmla="*/ 736830 w 3162529"/>
                  <a:gd name="connsiteY839" fmla="*/ 259620 h 1910656"/>
                  <a:gd name="connsiteX840" fmla="*/ 745264 w 3162529"/>
                  <a:gd name="connsiteY840" fmla="*/ 262783 h 1910656"/>
                  <a:gd name="connsiteX841" fmla="*/ 1335114 w 3162529"/>
                  <a:gd name="connsiteY841" fmla="*/ 53076 h 1910656"/>
                  <a:gd name="connsiteX842" fmla="*/ 1326241 w 3162529"/>
                  <a:gd name="connsiteY842" fmla="*/ 52901 h 1910656"/>
                  <a:gd name="connsiteX843" fmla="*/ 1330545 w 3162529"/>
                  <a:gd name="connsiteY843" fmla="*/ 58084 h 1910656"/>
                  <a:gd name="connsiteX844" fmla="*/ 1335114 w 3162529"/>
                  <a:gd name="connsiteY844" fmla="*/ 53076 h 1910656"/>
                  <a:gd name="connsiteX845" fmla="*/ 1563270 w 3162529"/>
                  <a:gd name="connsiteY845" fmla="*/ 47805 h 1910656"/>
                  <a:gd name="connsiteX846" fmla="*/ 1559405 w 3162529"/>
                  <a:gd name="connsiteY846" fmla="*/ 47893 h 1910656"/>
                  <a:gd name="connsiteX847" fmla="*/ 1554397 w 3162529"/>
                  <a:gd name="connsiteY847" fmla="*/ 51407 h 1910656"/>
                  <a:gd name="connsiteX848" fmla="*/ 1557472 w 3162529"/>
                  <a:gd name="connsiteY848" fmla="*/ 54833 h 1910656"/>
                  <a:gd name="connsiteX849" fmla="*/ 1562655 w 3162529"/>
                  <a:gd name="connsiteY849" fmla="*/ 53340 h 1910656"/>
                  <a:gd name="connsiteX850" fmla="*/ 1563270 w 3162529"/>
                  <a:gd name="connsiteY850" fmla="*/ 47805 h 1910656"/>
                  <a:gd name="connsiteX851" fmla="*/ 429341 w 3162529"/>
                  <a:gd name="connsiteY851" fmla="*/ 534163 h 1910656"/>
                  <a:gd name="connsiteX852" fmla="*/ 437073 w 3162529"/>
                  <a:gd name="connsiteY852" fmla="*/ 532758 h 1910656"/>
                  <a:gd name="connsiteX853" fmla="*/ 435140 w 3162529"/>
                  <a:gd name="connsiteY853" fmla="*/ 527838 h 1910656"/>
                  <a:gd name="connsiteX854" fmla="*/ 429341 w 3162529"/>
                  <a:gd name="connsiteY854" fmla="*/ 534163 h 1910656"/>
                  <a:gd name="connsiteX855" fmla="*/ 1829379 w 3162529"/>
                  <a:gd name="connsiteY855" fmla="*/ 57030 h 1910656"/>
                  <a:gd name="connsiteX856" fmla="*/ 1829467 w 3162529"/>
                  <a:gd name="connsiteY856" fmla="*/ 59577 h 1910656"/>
                  <a:gd name="connsiteX857" fmla="*/ 1839834 w 3162529"/>
                  <a:gd name="connsiteY857" fmla="*/ 56590 h 1910656"/>
                  <a:gd name="connsiteX858" fmla="*/ 1839570 w 3162529"/>
                  <a:gd name="connsiteY858" fmla="*/ 54218 h 1910656"/>
                  <a:gd name="connsiteX859" fmla="*/ 1829379 w 3162529"/>
                  <a:gd name="connsiteY859" fmla="*/ 57030 h 1910656"/>
                  <a:gd name="connsiteX860" fmla="*/ 79332 w 3162529"/>
                  <a:gd name="connsiteY860" fmla="*/ 1204048 h 1910656"/>
                  <a:gd name="connsiteX861" fmla="*/ 73358 w 3162529"/>
                  <a:gd name="connsiteY861" fmla="*/ 1208617 h 1910656"/>
                  <a:gd name="connsiteX862" fmla="*/ 82231 w 3162529"/>
                  <a:gd name="connsiteY862" fmla="*/ 1211604 h 1910656"/>
                  <a:gd name="connsiteX863" fmla="*/ 79332 w 3162529"/>
                  <a:gd name="connsiteY863" fmla="*/ 1204048 h 1910656"/>
                  <a:gd name="connsiteX864" fmla="*/ 1034917 w 3162529"/>
                  <a:gd name="connsiteY864" fmla="*/ 109390 h 1910656"/>
                  <a:gd name="connsiteX865" fmla="*/ 1041243 w 3162529"/>
                  <a:gd name="connsiteY865" fmla="*/ 111148 h 1910656"/>
                  <a:gd name="connsiteX866" fmla="*/ 1040013 w 3162529"/>
                  <a:gd name="connsiteY866" fmla="*/ 104119 h 1910656"/>
                  <a:gd name="connsiteX867" fmla="*/ 1034917 w 3162529"/>
                  <a:gd name="connsiteY867" fmla="*/ 109390 h 1910656"/>
                  <a:gd name="connsiteX868" fmla="*/ 160597 w 3162529"/>
                  <a:gd name="connsiteY868" fmla="*/ 1009979 h 1910656"/>
                  <a:gd name="connsiteX869" fmla="*/ 163847 w 3162529"/>
                  <a:gd name="connsiteY869" fmla="*/ 1002951 h 1910656"/>
                  <a:gd name="connsiteX870" fmla="*/ 159630 w 3162529"/>
                  <a:gd name="connsiteY870" fmla="*/ 1003215 h 1910656"/>
                  <a:gd name="connsiteX871" fmla="*/ 160597 w 3162529"/>
                  <a:gd name="connsiteY871" fmla="*/ 1009979 h 1910656"/>
                  <a:gd name="connsiteX872" fmla="*/ 884248 w 3162529"/>
                  <a:gd name="connsiteY872" fmla="*/ 171064 h 1910656"/>
                  <a:gd name="connsiteX873" fmla="*/ 885654 w 3162529"/>
                  <a:gd name="connsiteY873" fmla="*/ 178795 h 1910656"/>
                  <a:gd name="connsiteX874" fmla="*/ 890574 w 3162529"/>
                  <a:gd name="connsiteY874" fmla="*/ 176862 h 1910656"/>
                  <a:gd name="connsiteX875" fmla="*/ 884248 w 3162529"/>
                  <a:gd name="connsiteY875" fmla="*/ 171064 h 1910656"/>
                  <a:gd name="connsiteX876" fmla="*/ 29519 w 3162529"/>
                  <a:gd name="connsiteY876" fmla="*/ 1662821 h 1910656"/>
                  <a:gd name="connsiteX877" fmla="*/ 31276 w 3162529"/>
                  <a:gd name="connsiteY877" fmla="*/ 1656495 h 1910656"/>
                  <a:gd name="connsiteX878" fmla="*/ 24248 w 3162529"/>
                  <a:gd name="connsiteY878" fmla="*/ 1657725 h 1910656"/>
                  <a:gd name="connsiteX879" fmla="*/ 29519 w 3162529"/>
                  <a:gd name="connsiteY879" fmla="*/ 1662821 h 1910656"/>
                  <a:gd name="connsiteX880" fmla="*/ 28201 w 3162529"/>
                  <a:gd name="connsiteY880" fmla="*/ 1483248 h 1910656"/>
                  <a:gd name="connsiteX881" fmla="*/ 25741 w 3162529"/>
                  <a:gd name="connsiteY881" fmla="*/ 1485971 h 1910656"/>
                  <a:gd name="connsiteX882" fmla="*/ 31276 w 3162529"/>
                  <a:gd name="connsiteY882" fmla="*/ 1488080 h 1910656"/>
                  <a:gd name="connsiteX883" fmla="*/ 36108 w 3162529"/>
                  <a:gd name="connsiteY883" fmla="*/ 1483863 h 1910656"/>
                  <a:gd name="connsiteX884" fmla="*/ 28201 w 3162529"/>
                  <a:gd name="connsiteY884" fmla="*/ 1483248 h 1910656"/>
                  <a:gd name="connsiteX885" fmla="*/ 2728650 w 3162529"/>
                  <a:gd name="connsiteY885" fmla="*/ 534163 h 1910656"/>
                  <a:gd name="connsiteX886" fmla="*/ 2730583 w 3162529"/>
                  <a:gd name="connsiteY886" fmla="*/ 538117 h 1910656"/>
                  <a:gd name="connsiteX887" fmla="*/ 2736206 w 3162529"/>
                  <a:gd name="connsiteY887" fmla="*/ 532934 h 1910656"/>
                  <a:gd name="connsiteX888" fmla="*/ 2728650 w 3162529"/>
                  <a:gd name="connsiteY888" fmla="*/ 534163 h 1910656"/>
                  <a:gd name="connsiteX889" fmla="*/ 2625071 w 3162529"/>
                  <a:gd name="connsiteY889" fmla="*/ 417494 h 1910656"/>
                  <a:gd name="connsiteX890" fmla="*/ 2619800 w 3162529"/>
                  <a:gd name="connsiteY890" fmla="*/ 422941 h 1910656"/>
                  <a:gd name="connsiteX891" fmla="*/ 2620942 w 3162529"/>
                  <a:gd name="connsiteY891" fmla="*/ 426279 h 1910656"/>
                  <a:gd name="connsiteX892" fmla="*/ 2624280 w 3162529"/>
                  <a:gd name="connsiteY892" fmla="*/ 425840 h 1910656"/>
                  <a:gd name="connsiteX893" fmla="*/ 2625071 w 3162529"/>
                  <a:gd name="connsiteY893" fmla="*/ 417494 h 1910656"/>
                  <a:gd name="connsiteX894" fmla="*/ 538104 w 3162529"/>
                  <a:gd name="connsiteY894" fmla="*/ 422765 h 1910656"/>
                  <a:gd name="connsiteX895" fmla="*/ 540828 w 3162529"/>
                  <a:gd name="connsiteY895" fmla="*/ 425313 h 1910656"/>
                  <a:gd name="connsiteX896" fmla="*/ 544430 w 3162529"/>
                  <a:gd name="connsiteY896" fmla="*/ 419163 h 1910656"/>
                  <a:gd name="connsiteX897" fmla="*/ 540389 w 3162529"/>
                  <a:gd name="connsiteY897" fmla="*/ 415297 h 1910656"/>
                  <a:gd name="connsiteX898" fmla="*/ 538104 w 3162529"/>
                  <a:gd name="connsiteY898" fmla="*/ 422765 h 1910656"/>
                  <a:gd name="connsiteX899" fmla="*/ 49198 w 3162529"/>
                  <a:gd name="connsiteY899" fmla="*/ 1548787 h 1910656"/>
                  <a:gd name="connsiteX900" fmla="*/ 46035 w 3162529"/>
                  <a:gd name="connsiteY900" fmla="*/ 1545097 h 1910656"/>
                  <a:gd name="connsiteX901" fmla="*/ 46035 w 3162529"/>
                  <a:gd name="connsiteY901" fmla="*/ 1555200 h 1910656"/>
                  <a:gd name="connsiteX902" fmla="*/ 49198 w 3162529"/>
                  <a:gd name="connsiteY902" fmla="*/ 1548787 h 1910656"/>
                  <a:gd name="connsiteX903" fmla="*/ 660045 w 3162529"/>
                  <a:gd name="connsiteY903" fmla="*/ 345366 h 1910656"/>
                  <a:gd name="connsiteX904" fmla="*/ 661627 w 3162529"/>
                  <a:gd name="connsiteY904" fmla="*/ 339128 h 1910656"/>
                  <a:gd name="connsiteX905" fmla="*/ 656443 w 3162529"/>
                  <a:gd name="connsiteY905" fmla="*/ 341412 h 1910656"/>
                  <a:gd name="connsiteX906" fmla="*/ 655038 w 3162529"/>
                  <a:gd name="connsiteY906" fmla="*/ 348353 h 1910656"/>
                  <a:gd name="connsiteX907" fmla="*/ 660045 w 3162529"/>
                  <a:gd name="connsiteY907" fmla="*/ 345366 h 1910656"/>
                  <a:gd name="connsiteX908" fmla="*/ 118603 w 3162529"/>
                  <a:gd name="connsiteY908" fmla="*/ 1070335 h 1910656"/>
                  <a:gd name="connsiteX909" fmla="*/ 114649 w 3162529"/>
                  <a:gd name="connsiteY909" fmla="*/ 1072268 h 1910656"/>
                  <a:gd name="connsiteX910" fmla="*/ 119833 w 3162529"/>
                  <a:gd name="connsiteY910" fmla="*/ 1077890 h 1910656"/>
                  <a:gd name="connsiteX911" fmla="*/ 118603 w 3162529"/>
                  <a:gd name="connsiteY911" fmla="*/ 1070335 h 1910656"/>
                  <a:gd name="connsiteX912" fmla="*/ 2124304 w 3162529"/>
                  <a:gd name="connsiteY912" fmla="*/ 113344 h 1910656"/>
                  <a:gd name="connsiteX913" fmla="*/ 2127028 w 3162529"/>
                  <a:gd name="connsiteY913" fmla="*/ 115892 h 1910656"/>
                  <a:gd name="connsiteX914" fmla="*/ 2130630 w 3162529"/>
                  <a:gd name="connsiteY914" fmla="*/ 109742 h 1910656"/>
                  <a:gd name="connsiteX915" fmla="*/ 2126589 w 3162529"/>
                  <a:gd name="connsiteY915" fmla="*/ 105876 h 1910656"/>
                  <a:gd name="connsiteX916" fmla="*/ 2124304 w 3162529"/>
                  <a:gd name="connsiteY916" fmla="*/ 113344 h 1910656"/>
                  <a:gd name="connsiteX917" fmla="*/ 1803111 w 3162529"/>
                  <a:gd name="connsiteY917" fmla="*/ 49123 h 1910656"/>
                  <a:gd name="connsiteX918" fmla="*/ 1796346 w 3162529"/>
                  <a:gd name="connsiteY918" fmla="*/ 45521 h 1910656"/>
                  <a:gd name="connsiteX919" fmla="*/ 1792744 w 3162529"/>
                  <a:gd name="connsiteY919" fmla="*/ 48859 h 1910656"/>
                  <a:gd name="connsiteX920" fmla="*/ 1799245 w 3162529"/>
                  <a:gd name="connsiteY920" fmla="*/ 50353 h 1910656"/>
                  <a:gd name="connsiteX921" fmla="*/ 1803111 w 3162529"/>
                  <a:gd name="connsiteY921" fmla="*/ 49123 h 1910656"/>
                  <a:gd name="connsiteX922" fmla="*/ 2762738 w 3162529"/>
                  <a:gd name="connsiteY922" fmla="*/ 597067 h 1910656"/>
                  <a:gd name="connsiteX923" fmla="*/ 2757994 w 3162529"/>
                  <a:gd name="connsiteY923" fmla="*/ 593289 h 1910656"/>
                  <a:gd name="connsiteX924" fmla="*/ 2754831 w 3162529"/>
                  <a:gd name="connsiteY924" fmla="*/ 594519 h 1910656"/>
                  <a:gd name="connsiteX925" fmla="*/ 2761859 w 3162529"/>
                  <a:gd name="connsiteY925" fmla="*/ 603217 h 1910656"/>
                  <a:gd name="connsiteX926" fmla="*/ 2762738 w 3162529"/>
                  <a:gd name="connsiteY926" fmla="*/ 597067 h 1910656"/>
                  <a:gd name="connsiteX927" fmla="*/ 3110112 w 3162529"/>
                  <a:gd name="connsiteY927" fmla="*/ 1812260 h 1910656"/>
                  <a:gd name="connsiteX928" fmla="*/ 3110287 w 3162529"/>
                  <a:gd name="connsiteY928" fmla="*/ 1804529 h 1910656"/>
                  <a:gd name="connsiteX929" fmla="*/ 3106861 w 3162529"/>
                  <a:gd name="connsiteY929" fmla="*/ 1805056 h 1910656"/>
                  <a:gd name="connsiteX930" fmla="*/ 3110112 w 3162529"/>
                  <a:gd name="connsiteY930" fmla="*/ 1812260 h 1910656"/>
                  <a:gd name="connsiteX931" fmla="*/ 2964626 w 3162529"/>
                  <a:gd name="connsiteY931" fmla="*/ 935304 h 1910656"/>
                  <a:gd name="connsiteX932" fmla="*/ 2968228 w 3162529"/>
                  <a:gd name="connsiteY932" fmla="*/ 938906 h 1910656"/>
                  <a:gd name="connsiteX933" fmla="*/ 2969809 w 3162529"/>
                  <a:gd name="connsiteY933" fmla="*/ 935128 h 1910656"/>
                  <a:gd name="connsiteX934" fmla="*/ 2969721 w 3162529"/>
                  <a:gd name="connsiteY934" fmla="*/ 930120 h 1910656"/>
                  <a:gd name="connsiteX935" fmla="*/ 2966734 w 3162529"/>
                  <a:gd name="connsiteY935" fmla="*/ 928890 h 1910656"/>
                  <a:gd name="connsiteX936" fmla="*/ 2964626 w 3162529"/>
                  <a:gd name="connsiteY936" fmla="*/ 935304 h 1910656"/>
                  <a:gd name="connsiteX937" fmla="*/ 1412513 w 3162529"/>
                  <a:gd name="connsiteY937" fmla="*/ 49123 h 1910656"/>
                  <a:gd name="connsiteX938" fmla="*/ 1405748 w 3162529"/>
                  <a:gd name="connsiteY938" fmla="*/ 45521 h 1910656"/>
                  <a:gd name="connsiteX939" fmla="*/ 1402146 w 3162529"/>
                  <a:gd name="connsiteY939" fmla="*/ 48859 h 1910656"/>
                  <a:gd name="connsiteX940" fmla="*/ 1408647 w 3162529"/>
                  <a:gd name="connsiteY940" fmla="*/ 50353 h 1910656"/>
                  <a:gd name="connsiteX941" fmla="*/ 1412513 w 3162529"/>
                  <a:gd name="connsiteY941" fmla="*/ 49123 h 1910656"/>
                  <a:gd name="connsiteX942" fmla="*/ 2010270 w 3162529"/>
                  <a:gd name="connsiteY942" fmla="*/ 96300 h 1910656"/>
                  <a:gd name="connsiteX943" fmla="*/ 2012115 w 3162529"/>
                  <a:gd name="connsiteY943" fmla="*/ 97003 h 1910656"/>
                  <a:gd name="connsiteX944" fmla="*/ 2012818 w 3162529"/>
                  <a:gd name="connsiteY944" fmla="*/ 96125 h 1910656"/>
                  <a:gd name="connsiteX945" fmla="*/ 2009919 w 3162529"/>
                  <a:gd name="connsiteY945" fmla="*/ 91029 h 1910656"/>
                  <a:gd name="connsiteX946" fmla="*/ 2004735 w 3162529"/>
                  <a:gd name="connsiteY946" fmla="*/ 91468 h 1910656"/>
                  <a:gd name="connsiteX947" fmla="*/ 2002802 w 3162529"/>
                  <a:gd name="connsiteY947" fmla="*/ 94104 h 1910656"/>
                  <a:gd name="connsiteX948" fmla="*/ 2010270 w 3162529"/>
                  <a:gd name="connsiteY948" fmla="*/ 96300 h 1910656"/>
                  <a:gd name="connsiteX949" fmla="*/ 2820370 w 3162529"/>
                  <a:gd name="connsiteY949" fmla="*/ 686238 h 1910656"/>
                  <a:gd name="connsiteX950" fmla="*/ 2830034 w 3162529"/>
                  <a:gd name="connsiteY950" fmla="*/ 684481 h 1910656"/>
                  <a:gd name="connsiteX951" fmla="*/ 2830824 w 3162529"/>
                  <a:gd name="connsiteY951" fmla="*/ 683603 h 1910656"/>
                  <a:gd name="connsiteX952" fmla="*/ 2821336 w 3162529"/>
                  <a:gd name="connsiteY952" fmla="*/ 682812 h 1910656"/>
                  <a:gd name="connsiteX953" fmla="*/ 2820370 w 3162529"/>
                  <a:gd name="connsiteY953" fmla="*/ 686238 h 1910656"/>
                  <a:gd name="connsiteX954" fmla="*/ 3044573 w 3162529"/>
                  <a:gd name="connsiteY954" fmla="*/ 1072971 h 1910656"/>
                  <a:gd name="connsiteX955" fmla="*/ 3044485 w 3162529"/>
                  <a:gd name="connsiteY955" fmla="*/ 1080790 h 1910656"/>
                  <a:gd name="connsiteX956" fmla="*/ 3049668 w 3162529"/>
                  <a:gd name="connsiteY956" fmla="*/ 1078330 h 1910656"/>
                  <a:gd name="connsiteX957" fmla="*/ 3044573 w 3162529"/>
                  <a:gd name="connsiteY957" fmla="*/ 1072971 h 1910656"/>
                  <a:gd name="connsiteX958" fmla="*/ 3006532 w 3162529"/>
                  <a:gd name="connsiteY958" fmla="*/ 1013933 h 1910656"/>
                  <a:gd name="connsiteX959" fmla="*/ 3003193 w 3162529"/>
                  <a:gd name="connsiteY959" fmla="*/ 1007432 h 1910656"/>
                  <a:gd name="connsiteX960" fmla="*/ 2999504 w 3162529"/>
                  <a:gd name="connsiteY960" fmla="*/ 1007871 h 1910656"/>
                  <a:gd name="connsiteX961" fmla="*/ 3003369 w 3162529"/>
                  <a:gd name="connsiteY961" fmla="*/ 1013406 h 1910656"/>
                  <a:gd name="connsiteX962" fmla="*/ 3006532 w 3162529"/>
                  <a:gd name="connsiteY962" fmla="*/ 1013933 h 1910656"/>
                  <a:gd name="connsiteX963" fmla="*/ 62288 w 3162529"/>
                  <a:gd name="connsiteY963" fmla="*/ 1357441 h 1910656"/>
                  <a:gd name="connsiteX964" fmla="*/ 64045 w 3162529"/>
                  <a:gd name="connsiteY964" fmla="*/ 1364030 h 1910656"/>
                  <a:gd name="connsiteX965" fmla="*/ 67384 w 3162529"/>
                  <a:gd name="connsiteY965" fmla="*/ 1361746 h 1910656"/>
                  <a:gd name="connsiteX966" fmla="*/ 62288 w 3162529"/>
                  <a:gd name="connsiteY966" fmla="*/ 1357441 h 1910656"/>
                  <a:gd name="connsiteX967" fmla="*/ 193366 w 3162529"/>
                  <a:gd name="connsiteY967" fmla="*/ 927397 h 1910656"/>
                  <a:gd name="connsiteX968" fmla="*/ 195123 w 3162529"/>
                  <a:gd name="connsiteY968" fmla="*/ 933986 h 1910656"/>
                  <a:gd name="connsiteX969" fmla="*/ 198462 w 3162529"/>
                  <a:gd name="connsiteY969" fmla="*/ 931702 h 1910656"/>
                  <a:gd name="connsiteX970" fmla="*/ 193366 w 3162529"/>
                  <a:gd name="connsiteY970" fmla="*/ 927397 h 1910656"/>
                  <a:gd name="connsiteX971" fmla="*/ 2050946 w 3162529"/>
                  <a:gd name="connsiteY971" fmla="*/ 102889 h 1910656"/>
                  <a:gd name="connsiteX972" fmla="*/ 2057096 w 3162529"/>
                  <a:gd name="connsiteY972" fmla="*/ 99375 h 1910656"/>
                  <a:gd name="connsiteX973" fmla="*/ 2050858 w 3162529"/>
                  <a:gd name="connsiteY973" fmla="*/ 97794 h 1910656"/>
                  <a:gd name="connsiteX974" fmla="*/ 2050946 w 3162529"/>
                  <a:gd name="connsiteY974" fmla="*/ 102889 h 1910656"/>
                  <a:gd name="connsiteX975" fmla="*/ 2893815 w 3162529"/>
                  <a:gd name="connsiteY975" fmla="*/ 796319 h 1910656"/>
                  <a:gd name="connsiteX976" fmla="*/ 2897066 w 3162529"/>
                  <a:gd name="connsiteY976" fmla="*/ 800273 h 1910656"/>
                  <a:gd name="connsiteX977" fmla="*/ 2898911 w 3162529"/>
                  <a:gd name="connsiteY977" fmla="*/ 795089 h 1910656"/>
                  <a:gd name="connsiteX978" fmla="*/ 2893815 w 3162529"/>
                  <a:gd name="connsiteY978" fmla="*/ 796319 h 1910656"/>
                  <a:gd name="connsiteX979" fmla="*/ 1761205 w 3162529"/>
                  <a:gd name="connsiteY979" fmla="*/ 51758 h 1910656"/>
                  <a:gd name="connsiteX980" fmla="*/ 1759360 w 3162529"/>
                  <a:gd name="connsiteY980" fmla="*/ 50001 h 1910656"/>
                  <a:gd name="connsiteX981" fmla="*/ 1752419 w 3162529"/>
                  <a:gd name="connsiteY981" fmla="*/ 47981 h 1910656"/>
                  <a:gd name="connsiteX982" fmla="*/ 1751014 w 3162529"/>
                  <a:gd name="connsiteY982" fmla="*/ 49474 h 1910656"/>
                  <a:gd name="connsiteX983" fmla="*/ 1758657 w 3162529"/>
                  <a:gd name="connsiteY983" fmla="*/ 53076 h 1910656"/>
                  <a:gd name="connsiteX984" fmla="*/ 1761205 w 3162529"/>
                  <a:gd name="connsiteY984" fmla="*/ 51758 h 1910656"/>
                  <a:gd name="connsiteX985" fmla="*/ 3120566 w 3162529"/>
                  <a:gd name="connsiteY985" fmla="*/ 1555376 h 1910656"/>
                  <a:gd name="connsiteX986" fmla="*/ 3120478 w 3162529"/>
                  <a:gd name="connsiteY986" fmla="*/ 1550105 h 1910656"/>
                  <a:gd name="connsiteX987" fmla="*/ 3114241 w 3162529"/>
                  <a:gd name="connsiteY987" fmla="*/ 1553794 h 1910656"/>
                  <a:gd name="connsiteX988" fmla="*/ 3120566 w 3162529"/>
                  <a:gd name="connsiteY988" fmla="*/ 1555376 h 1910656"/>
                  <a:gd name="connsiteX989" fmla="*/ 2990806 w 3162529"/>
                  <a:gd name="connsiteY989" fmla="*/ 972027 h 1910656"/>
                  <a:gd name="connsiteX990" fmla="*/ 2994145 w 3162529"/>
                  <a:gd name="connsiteY990" fmla="*/ 978528 h 1910656"/>
                  <a:gd name="connsiteX991" fmla="*/ 2997834 w 3162529"/>
                  <a:gd name="connsiteY991" fmla="*/ 978089 h 1910656"/>
                  <a:gd name="connsiteX992" fmla="*/ 2993969 w 3162529"/>
                  <a:gd name="connsiteY992" fmla="*/ 972554 h 1910656"/>
                  <a:gd name="connsiteX993" fmla="*/ 2990806 w 3162529"/>
                  <a:gd name="connsiteY993" fmla="*/ 972027 h 1910656"/>
                  <a:gd name="connsiteX994" fmla="*/ 2508401 w 3162529"/>
                  <a:gd name="connsiteY994" fmla="*/ 350637 h 1910656"/>
                  <a:gd name="connsiteX995" fmla="*/ 2508313 w 3162529"/>
                  <a:gd name="connsiteY995" fmla="*/ 348089 h 1910656"/>
                  <a:gd name="connsiteX996" fmla="*/ 2503745 w 3162529"/>
                  <a:gd name="connsiteY996" fmla="*/ 342115 h 1910656"/>
                  <a:gd name="connsiteX997" fmla="*/ 2504360 w 3162529"/>
                  <a:gd name="connsiteY997" fmla="*/ 349143 h 1910656"/>
                  <a:gd name="connsiteX998" fmla="*/ 2508401 w 3162529"/>
                  <a:gd name="connsiteY998" fmla="*/ 350637 h 1910656"/>
                  <a:gd name="connsiteX999" fmla="*/ 234042 w 3162529"/>
                  <a:gd name="connsiteY999" fmla="*/ 834360 h 1910656"/>
                  <a:gd name="connsiteX1000" fmla="*/ 240192 w 3162529"/>
                  <a:gd name="connsiteY1000" fmla="*/ 830670 h 1910656"/>
                  <a:gd name="connsiteX1001" fmla="*/ 242564 w 3162529"/>
                  <a:gd name="connsiteY1001" fmla="*/ 827156 h 1910656"/>
                  <a:gd name="connsiteX1002" fmla="*/ 238259 w 3162529"/>
                  <a:gd name="connsiteY1002" fmla="*/ 827683 h 1910656"/>
                  <a:gd name="connsiteX1003" fmla="*/ 234042 w 3162529"/>
                  <a:gd name="connsiteY1003" fmla="*/ 834360 h 1910656"/>
                  <a:gd name="connsiteX1004" fmla="*/ 2541170 w 3162529"/>
                  <a:gd name="connsiteY1004" fmla="*/ 370316 h 1910656"/>
                  <a:gd name="connsiteX1005" fmla="*/ 2545475 w 3162529"/>
                  <a:gd name="connsiteY1005" fmla="*/ 371985 h 1910656"/>
                  <a:gd name="connsiteX1006" fmla="*/ 2549780 w 3162529"/>
                  <a:gd name="connsiteY1006" fmla="*/ 372161 h 1910656"/>
                  <a:gd name="connsiteX1007" fmla="*/ 2550307 w 3162529"/>
                  <a:gd name="connsiteY1007" fmla="*/ 370053 h 1910656"/>
                  <a:gd name="connsiteX1008" fmla="*/ 2546881 w 3162529"/>
                  <a:gd name="connsiteY1008" fmla="*/ 367856 h 1910656"/>
                  <a:gd name="connsiteX1009" fmla="*/ 2541170 w 3162529"/>
                  <a:gd name="connsiteY1009" fmla="*/ 370316 h 1910656"/>
                  <a:gd name="connsiteX1010" fmla="*/ 404391 w 3162529"/>
                  <a:gd name="connsiteY1010" fmla="*/ 590566 h 1910656"/>
                  <a:gd name="connsiteX1011" fmla="*/ 404479 w 3162529"/>
                  <a:gd name="connsiteY1011" fmla="*/ 598297 h 1910656"/>
                  <a:gd name="connsiteX1012" fmla="*/ 407905 w 3162529"/>
                  <a:gd name="connsiteY1012" fmla="*/ 594695 h 1910656"/>
                  <a:gd name="connsiteX1013" fmla="*/ 404391 w 3162529"/>
                  <a:gd name="connsiteY1013" fmla="*/ 590566 h 1910656"/>
                  <a:gd name="connsiteX1014" fmla="*/ 3131109 w 3162529"/>
                  <a:gd name="connsiteY1014" fmla="*/ 1489837 h 1910656"/>
                  <a:gd name="connsiteX1015" fmla="*/ 3137346 w 3162529"/>
                  <a:gd name="connsiteY1015" fmla="*/ 1491418 h 1910656"/>
                  <a:gd name="connsiteX1016" fmla="*/ 3135238 w 3162529"/>
                  <a:gd name="connsiteY1016" fmla="*/ 1486059 h 1910656"/>
                  <a:gd name="connsiteX1017" fmla="*/ 3131109 w 3162529"/>
                  <a:gd name="connsiteY1017" fmla="*/ 1489837 h 1910656"/>
                  <a:gd name="connsiteX1018" fmla="*/ 1364018 w 3162529"/>
                  <a:gd name="connsiteY1018" fmla="*/ 47805 h 1910656"/>
                  <a:gd name="connsiteX1019" fmla="*/ 1370167 w 3162529"/>
                  <a:gd name="connsiteY1019" fmla="*/ 46926 h 1910656"/>
                  <a:gd name="connsiteX1020" fmla="*/ 1366214 w 3162529"/>
                  <a:gd name="connsiteY1020" fmla="*/ 42709 h 1910656"/>
                  <a:gd name="connsiteX1021" fmla="*/ 1361206 w 3162529"/>
                  <a:gd name="connsiteY1021" fmla="*/ 42797 h 1910656"/>
                  <a:gd name="connsiteX1022" fmla="*/ 1364018 w 3162529"/>
                  <a:gd name="connsiteY1022" fmla="*/ 47805 h 1910656"/>
                  <a:gd name="connsiteX1023" fmla="*/ 2282968 w 3162529"/>
                  <a:gd name="connsiteY1023" fmla="*/ 174929 h 1910656"/>
                  <a:gd name="connsiteX1024" fmla="*/ 2275852 w 3162529"/>
                  <a:gd name="connsiteY1024" fmla="*/ 177038 h 1910656"/>
                  <a:gd name="connsiteX1025" fmla="*/ 2276291 w 3162529"/>
                  <a:gd name="connsiteY1025" fmla="*/ 181343 h 1910656"/>
                  <a:gd name="connsiteX1026" fmla="*/ 2280245 w 3162529"/>
                  <a:gd name="connsiteY1026" fmla="*/ 179498 h 1910656"/>
                  <a:gd name="connsiteX1027" fmla="*/ 2282968 w 3162529"/>
                  <a:gd name="connsiteY1027" fmla="*/ 174929 h 1910656"/>
                  <a:gd name="connsiteX1028" fmla="*/ 3095703 w 3162529"/>
                  <a:gd name="connsiteY1028" fmla="*/ 1362625 h 1910656"/>
                  <a:gd name="connsiteX1029" fmla="*/ 3100008 w 3162529"/>
                  <a:gd name="connsiteY1029" fmla="*/ 1365963 h 1910656"/>
                  <a:gd name="connsiteX1030" fmla="*/ 3102292 w 3162529"/>
                  <a:gd name="connsiteY1030" fmla="*/ 1361658 h 1910656"/>
                  <a:gd name="connsiteX1031" fmla="*/ 3095703 w 3162529"/>
                  <a:gd name="connsiteY1031" fmla="*/ 1362625 h 1910656"/>
                  <a:gd name="connsiteX1032" fmla="*/ 3136380 w 3162529"/>
                  <a:gd name="connsiteY1032" fmla="*/ 1665457 h 1910656"/>
                  <a:gd name="connsiteX1033" fmla="*/ 3142969 w 3162529"/>
                  <a:gd name="connsiteY1033" fmla="*/ 1663699 h 1910656"/>
                  <a:gd name="connsiteX1034" fmla="*/ 3140685 w 3162529"/>
                  <a:gd name="connsiteY1034" fmla="*/ 1660361 h 1910656"/>
                  <a:gd name="connsiteX1035" fmla="*/ 3136380 w 3162529"/>
                  <a:gd name="connsiteY1035" fmla="*/ 1665457 h 1910656"/>
                  <a:gd name="connsiteX1036" fmla="*/ 983874 w 3162529"/>
                  <a:gd name="connsiteY1036" fmla="*/ 147431 h 1910656"/>
                  <a:gd name="connsiteX1037" fmla="*/ 983172 w 3162529"/>
                  <a:gd name="connsiteY1037" fmla="*/ 151736 h 1910656"/>
                  <a:gd name="connsiteX1038" fmla="*/ 990200 w 3162529"/>
                  <a:gd name="connsiteY1038" fmla="*/ 146465 h 1910656"/>
                  <a:gd name="connsiteX1039" fmla="*/ 983874 w 3162529"/>
                  <a:gd name="connsiteY1039" fmla="*/ 147431 h 1910656"/>
                  <a:gd name="connsiteX1040" fmla="*/ 370304 w 3162529"/>
                  <a:gd name="connsiteY1040" fmla="*/ 629836 h 1910656"/>
                  <a:gd name="connsiteX1041" fmla="*/ 373642 w 3162529"/>
                  <a:gd name="connsiteY1041" fmla="*/ 625268 h 1910656"/>
                  <a:gd name="connsiteX1042" fmla="*/ 368371 w 3162529"/>
                  <a:gd name="connsiteY1042" fmla="*/ 626674 h 1910656"/>
                  <a:gd name="connsiteX1043" fmla="*/ 370304 w 3162529"/>
                  <a:gd name="connsiteY1043" fmla="*/ 629836 h 1910656"/>
                  <a:gd name="connsiteX1044" fmla="*/ 266812 w 3162529"/>
                  <a:gd name="connsiteY1044" fmla="*/ 788500 h 1910656"/>
                  <a:gd name="connsiteX1045" fmla="*/ 266812 w 3162529"/>
                  <a:gd name="connsiteY1045" fmla="*/ 789818 h 1910656"/>
                  <a:gd name="connsiteX1046" fmla="*/ 265231 w 3162529"/>
                  <a:gd name="connsiteY1046" fmla="*/ 794826 h 1910656"/>
                  <a:gd name="connsiteX1047" fmla="*/ 269184 w 3162529"/>
                  <a:gd name="connsiteY1047" fmla="*/ 792014 h 1910656"/>
                  <a:gd name="connsiteX1048" fmla="*/ 266812 w 3162529"/>
                  <a:gd name="connsiteY1048" fmla="*/ 788500 h 1910656"/>
                  <a:gd name="connsiteX1049" fmla="*/ 593189 w 3162529"/>
                  <a:gd name="connsiteY1049" fmla="*/ 391225 h 1910656"/>
                  <a:gd name="connsiteX1050" fmla="*/ 589762 w 3162529"/>
                  <a:gd name="connsiteY1050" fmla="*/ 395706 h 1910656"/>
                  <a:gd name="connsiteX1051" fmla="*/ 595736 w 3162529"/>
                  <a:gd name="connsiteY1051" fmla="*/ 396497 h 1910656"/>
                  <a:gd name="connsiteX1052" fmla="*/ 593189 w 3162529"/>
                  <a:gd name="connsiteY1052" fmla="*/ 391225 h 1910656"/>
                  <a:gd name="connsiteX1053" fmla="*/ 3089114 w 3162529"/>
                  <a:gd name="connsiteY1053" fmla="*/ 1209232 h 1910656"/>
                  <a:gd name="connsiteX1054" fmla="*/ 3083228 w 3162529"/>
                  <a:gd name="connsiteY1054" fmla="*/ 1209847 h 1910656"/>
                  <a:gd name="connsiteX1055" fmla="*/ 3086391 w 3162529"/>
                  <a:gd name="connsiteY1055" fmla="*/ 1214064 h 1910656"/>
                  <a:gd name="connsiteX1056" fmla="*/ 3089114 w 3162529"/>
                  <a:gd name="connsiteY1056" fmla="*/ 1209232 h 1910656"/>
                  <a:gd name="connsiteX1057" fmla="*/ 623323 w 3162529"/>
                  <a:gd name="connsiteY1057" fmla="*/ 366363 h 1910656"/>
                  <a:gd name="connsiteX1058" fmla="*/ 618491 w 3162529"/>
                  <a:gd name="connsiteY1058" fmla="*/ 365309 h 1910656"/>
                  <a:gd name="connsiteX1059" fmla="*/ 615679 w 3162529"/>
                  <a:gd name="connsiteY1059" fmla="*/ 369262 h 1910656"/>
                  <a:gd name="connsiteX1060" fmla="*/ 618403 w 3162529"/>
                  <a:gd name="connsiteY1060" fmla="*/ 368647 h 1910656"/>
                  <a:gd name="connsiteX1061" fmla="*/ 623323 w 3162529"/>
                  <a:gd name="connsiteY1061" fmla="*/ 366363 h 1910656"/>
                  <a:gd name="connsiteX1062" fmla="*/ 3111429 w 3162529"/>
                  <a:gd name="connsiteY1062" fmla="*/ 1407254 h 1910656"/>
                  <a:gd name="connsiteX1063" fmla="*/ 3110463 w 3162529"/>
                  <a:gd name="connsiteY1063" fmla="*/ 1406376 h 1910656"/>
                  <a:gd name="connsiteX1064" fmla="*/ 3109584 w 3162529"/>
                  <a:gd name="connsiteY1064" fmla="*/ 1406464 h 1910656"/>
                  <a:gd name="connsiteX1065" fmla="*/ 3111781 w 3162529"/>
                  <a:gd name="connsiteY1065" fmla="*/ 1412701 h 1910656"/>
                  <a:gd name="connsiteX1066" fmla="*/ 3113538 w 3162529"/>
                  <a:gd name="connsiteY1066" fmla="*/ 1412965 h 1910656"/>
                  <a:gd name="connsiteX1067" fmla="*/ 3111429 w 3162529"/>
                  <a:gd name="connsiteY1067" fmla="*/ 1407254 h 1910656"/>
                  <a:gd name="connsiteX1068" fmla="*/ 2569987 w 3162529"/>
                  <a:gd name="connsiteY1068" fmla="*/ 399132 h 1910656"/>
                  <a:gd name="connsiteX1069" fmla="*/ 2575873 w 3162529"/>
                  <a:gd name="connsiteY1069" fmla="*/ 398517 h 1910656"/>
                  <a:gd name="connsiteX1070" fmla="*/ 2570338 w 3162529"/>
                  <a:gd name="connsiteY1070" fmla="*/ 394300 h 1910656"/>
                  <a:gd name="connsiteX1071" fmla="*/ 2569987 w 3162529"/>
                  <a:gd name="connsiteY1071" fmla="*/ 399132 h 1910656"/>
                  <a:gd name="connsiteX1072" fmla="*/ 1769024 w 3162529"/>
                  <a:gd name="connsiteY1072" fmla="*/ 25490 h 1910656"/>
                  <a:gd name="connsiteX1073" fmla="*/ 1769990 w 3162529"/>
                  <a:gd name="connsiteY1073" fmla="*/ 26369 h 1910656"/>
                  <a:gd name="connsiteX1074" fmla="*/ 1770868 w 3162529"/>
                  <a:gd name="connsiteY1074" fmla="*/ 26281 h 1910656"/>
                  <a:gd name="connsiteX1075" fmla="*/ 1768672 w 3162529"/>
                  <a:gd name="connsiteY1075" fmla="*/ 20043 h 1910656"/>
                  <a:gd name="connsiteX1076" fmla="*/ 1766915 w 3162529"/>
                  <a:gd name="connsiteY1076" fmla="*/ 19780 h 1910656"/>
                  <a:gd name="connsiteX1077" fmla="*/ 1769024 w 3162529"/>
                  <a:gd name="connsiteY1077" fmla="*/ 25490 h 1910656"/>
                  <a:gd name="connsiteX1078" fmla="*/ 2322239 w 3162529"/>
                  <a:gd name="connsiteY1078" fmla="*/ 224742 h 1910656"/>
                  <a:gd name="connsiteX1079" fmla="*/ 2326632 w 3162529"/>
                  <a:gd name="connsiteY1079" fmla="*/ 228169 h 1910656"/>
                  <a:gd name="connsiteX1080" fmla="*/ 2324787 w 3162529"/>
                  <a:gd name="connsiteY1080" fmla="*/ 222195 h 1910656"/>
                  <a:gd name="connsiteX1081" fmla="*/ 2322239 w 3162529"/>
                  <a:gd name="connsiteY1081" fmla="*/ 224742 h 1910656"/>
                  <a:gd name="connsiteX1082" fmla="*/ 839618 w 3162529"/>
                  <a:gd name="connsiteY1082" fmla="*/ 223513 h 1910656"/>
                  <a:gd name="connsiteX1083" fmla="*/ 840497 w 3162529"/>
                  <a:gd name="connsiteY1083" fmla="*/ 222546 h 1910656"/>
                  <a:gd name="connsiteX1084" fmla="*/ 840409 w 3162529"/>
                  <a:gd name="connsiteY1084" fmla="*/ 221668 h 1910656"/>
                  <a:gd name="connsiteX1085" fmla="*/ 834172 w 3162529"/>
                  <a:gd name="connsiteY1085" fmla="*/ 223864 h 1910656"/>
                  <a:gd name="connsiteX1086" fmla="*/ 833908 w 3162529"/>
                  <a:gd name="connsiteY1086" fmla="*/ 225621 h 1910656"/>
                  <a:gd name="connsiteX1087" fmla="*/ 839618 w 3162529"/>
                  <a:gd name="connsiteY1087" fmla="*/ 223513 h 1910656"/>
                  <a:gd name="connsiteX1088" fmla="*/ 1390198 w 3162529"/>
                  <a:gd name="connsiteY1088" fmla="*/ 21625 h 1910656"/>
                  <a:gd name="connsiteX1089" fmla="*/ 1393800 w 3162529"/>
                  <a:gd name="connsiteY1089" fmla="*/ 21537 h 1910656"/>
                  <a:gd name="connsiteX1090" fmla="*/ 1396611 w 3162529"/>
                  <a:gd name="connsiteY1090" fmla="*/ 17583 h 1910656"/>
                  <a:gd name="connsiteX1091" fmla="*/ 1393097 w 3162529"/>
                  <a:gd name="connsiteY1091" fmla="*/ 18725 h 1910656"/>
                  <a:gd name="connsiteX1092" fmla="*/ 1390198 w 3162529"/>
                  <a:gd name="connsiteY1092" fmla="*/ 21625 h 1910656"/>
                  <a:gd name="connsiteX1093" fmla="*/ 2172800 w 3162529"/>
                  <a:gd name="connsiteY1093" fmla="*/ 151385 h 1910656"/>
                  <a:gd name="connsiteX1094" fmla="*/ 2175874 w 3162529"/>
                  <a:gd name="connsiteY1094" fmla="*/ 152615 h 1910656"/>
                  <a:gd name="connsiteX1095" fmla="*/ 2180443 w 3162529"/>
                  <a:gd name="connsiteY1095" fmla="*/ 152878 h 1910656"/>
                  <a:gd name="connsiteX1096" fmla="*/ 2176489 w 3162529"/>
                  <a:gd name="connsiteY1096" fmla="*/ 150155 h 1910656"/>
                  <a:gd name="connsiteX1097" fmla="*/ 2172800 w 3162529"/>
                  <a:gd name="connsiteY1097" fmla="*/ 151385 h 1910656"/>
                  <a:gd name="connsiteX1098" fmla="*/ 2027314 w 3162529"/>
                  <a:gd name="connsiteY1098" fmla="*/ 66166 h 1910656"/>
                  <a:gd name="connsiteX1099" fmla="*/ 2023360 w 3162529"/>
                  <a:gd name="connsiteY1099" fmla="*/ 69153 h 1910656"/>
                  <a:gd name="connsiteX1100" fmla="*/ 2025557 w 3162529"/>
                  <a:gd name="connsiteY1100" fmla="*/ 71350 h 1910656"/>
                  <a:gd name="connsiteX1101" fmla="*/ 2027314 w 3162529"/>
                  <a:gd name="connsiteY1101" fmla="*/ 66166 h 1910656"/>
                  <a:gd name="connsiteX1102" fmla="*/ 66242 w 3162529"/>
                  <a:gd name="connsiteY1102" fmla="*/ 1888342 h 1910656"/>
                  <a:gd name="connsiteX1103" fmla="*/ 63694 w 3162529"/>
                  <a:gd name="connsiteY1103" fmla="*/ 1885794 h 1910656"/>
                  <a:gd name="connsiteX1104" fmla="*/ 62552 w 3162529"/>
                  <a:gd name="connsiteY1104" fmla="*/ 1889835 h 1910656"/>
                  <a:gd name="connsiteX1105" fmla="*/ 66242 w 3162529"/>
                  <a:gd name="connsiteY1105" fmla="*/ 1888342 h 1910656"/>
                  <a:gd name="connsiteX1106" fmla="*/ 2929221 w 3162529"/>
                  <a:gd name="connsiteY1106" fmla="*/ 836995 h 1910656"/>
                  <a:gd name="connsiteX1107" fmla="*/ 2926497 w 3162529"/>
                  <a:gd name="connsiteY1107" fmla="*/ 831812 h 1910656"/>
                  <a:gd name="connsiteX1108" fmla="*/ 2929221 w 3162529"/>
                  <a:gd name="connsiteY1108" fmla="*/ 836995 h 1910656"/>
                  <a:gd name="connsiteX1109" fmla="*/ 2825641 w 3162529"/>
                  <a:gd name="connsiteY1109" fmla="*/ 673148 h 1910656"/>
                  <a:gd name="connsiteX1110" fmla="*/ 2824762 w 3162529"/>
                  <a:gd name="connsiteY1110" fmla="*/ 672357 h 1910656"/>
                  <a:gd name="connsiteX1111" fmla="*/ 2823884 w 3162529"/>
                  <a:gd name="connsiteY1111" fmla="*/ 672270 h 1910656"/>
                  <a:gd name="connsiteX1112" fmla="*/ 2824587 w 3162529"/>
                  <a:gd name="connsiteY1112" fmla="*/ 677102 h 1910656"/>
                  <a:gd name="connsiteX1113" fmla="*/ 2825641 w 3162529"/>
                  <a:gd name="connsiteY1113" fmla="*/ 673148 h 1910656"/>
                  <a:gd name="connsiteX1114" fmla="*/ 80650 w 3162529"/>
                  <a:gd name="connsiteY1114" fmla="*/ 1273541 h 1910656"/>
                  <a:gd name="connsiteX1115" fmla="*/ 78102 w 3162529"/>
                  <a:gd name="connsiteY1115" fmla="*/ 1276089 h 1910656"/>
                  <a:gd name="connsiteX1116" fmla="*/ 82143 w 3162529"/>
                  <a:gd name="connsiteY1116" fmla="*/ 1277231 h 1910656"/>
                  <a:gd name="connsiteX1117" fmla="*/ 80650 w 3162529"/>
                  <a:gd name="connsiteY1117" fmla="*/ 1273541 h 1910656"/>
                  <a:gd name="connsiteX1118" fmla="*/ 51746 w 3162529"/>
                  <a:gd name="connsiteY1118" fmla="*/ 1443889 h 1910656"/>
                  <a:gd name="connsiteX1119" fmla="*/ 56929 w 3162529"/>
                  <a:gd name="connsiteY1119" fmla="*/ 1441166 h 1910656"/>
                  <a:gd name="connsiteX1120" fmla="*/ 51746 w 3162529"/>
                  <a:gd name="connsiteY1120" fmla="*/ 1443889 h 1910656"/>
                  <a:gd name="connsiteX1121" fmla="*/ 2935810 w 3162529"/>
                  <a:gd name="connsiteY1121" fmla="*/ 867129 h 1910656"/>
                  <a:gd name="connsiteX1122" fmla="*/ 2940817 w 3162529"/>
                  <a:gd name="connsiteY1122" fmla="*/ 867305 h 1910656"/>
                  <a:gd name="connsiteX1123" fmla="*/ 2939675 w 3162529"/>
                  <a:gd name="connsiteY1123" fmla="*/ 863264 h 1910656"/>
                  <a:gd name="connsiteX1124" fmla="*/ 2935810 w 3162529"/>
                  <a:gd name="connsiteY1124" fmla="*/ 867129 h 1910656"/>
                  <a:gd name="connsiteX1125" fmla="*/ 113419 w 3162529"/>
                  <a:gd name="connsiteY1125" fmla="*/ 1143693 h 1910656"/>
                  <a:gd name="connsiteX1126" fmla="*/ 117285 w 3162529"/>
                  <a:gd name="connsiteY1126" fmla="*/ 1140706 h 1910656"/>
                  <a:gd name="connsiteX1127" fmla="*/ 116406 w 3162529"/>
                  <a:gd name="connsiteY1127" fmla="*/ 1138773 h 1910656"/>
                  <a:gd name="connsiteX1128" fmla="*/ 113419 w 3162529"/>
                  <a:gd name="connsiteY1128" fmla="*/ 1143693 h 1910656"/>
                  <a:gd name="connsiteX1129" fmla="*/ 1108363 w 3162529"/>
                  <a:gd name="connsiteY1129" fmla="*/ 96300 h 1910656"/>
                  <a:gd name="connsiteX1130" fmla="*/ 1113986 w 3162529"/>
                  <a:gd name="connsiteY1130" fmla="*/ 97530 h 1910656"/>
                  <a:gd name="connsiteX1131" fmla="*/ 1116007 w 3162529"/>
                  <a:gd name="connsiteY1131" fmla="*/ 96476 h 1910656"/>
                  <a:gd name="connsiteX1132" fmla="*/ 1113371 w 3162529"/>
                  <a:gd name="connsiteY1132" fmla="*/ 94982 h 1910656"/>
                  <a:gd name="connsiteX1133" fmla="*/ 1108363 w 3162529"/>
                  <a:gd name="connsiteY1133" fmla="*/ 96300 h 1910656"/>
                  <a:gd name="connsiteX1134" fmla="*/ 3135062 w 3162529"/>
                  <a:gd name="connsiteY1134" fmla="*/ 1750675 h 1910656"/>
                  <a:gd name="connsiteX1135" fmla="*/ 3132075 w 3162529"/>
                  <a:gd name="connsiteY1135" fmla="*/ 1746809 h 1910656"/>
                  <a:gd name="connsiteX1136" fmla="*/ 3130142 w 3162529"/>
                  <a:gd name="connsiteY1136" fmla="*/ 1747688 h 1910656"/>
                  <a:gd name="connsiteX1137" fmla="*/ 3135062 w 3162529"/>
                  <a:gd name="connsiteY1137" fmla="*/ 1750675 h 1910656"/>
                  <a:gd name="connsiteX1138" fmla="*/ 2082398 w 3162529"/>
                  <a:gd name="connsiteY1138" fmla="*/ 118615 h 1910656"/>
                  <a:gd name="connsiteX1139" fmla="*/ 2082486 w 3162529"/>
                  <a:gd name="connsiteY1139" fmla="*/ 113432 h 1910656"/>
                  <a:gd name="connsiteX1140" fmla="*/ 2082398 w 3162529"/>
                  <a:gd name="connsiteY1140" fmla="*/ 118615 h 1910656"/>
                  <a:gd name="connsiteX1141" fmla="*/ 36020 w 3162529"/>
                  <a:gd name="connsiteY1141" fmla="*/ 1745403 h 1910656"/>
                  <a:gd name="connsiteX1142" fmla="*/ 35317 w 3162529"/>
                  <a:gd name="connsiteY1142" fmla="*/ 1742065 h 1910656"/>
                  <a:gd name="connsiteX1143" fmla="*/ 31364 w 3162529"/>
                  <a:gd name="connsiteY1143" fmla="*/ 1746018 h 1910656"/>
                  <a:gd name="connsiteX1144" fmla="*/ 36020 w 3162529"/>
                  <a:gd name="connsiteY1144" fmla="*/ 1745403 h 1910656"/>
                  <a:gd name="connsiteX1145" fmla="*/ 645637 w 3162529"/>
                  <a:gd name="connsiteY1145" fmla="*/ 351955 h 1910656"/>
                  <a:gd name="connsiteX1146" fmla="*/ 642211 w 3162529"/>
                  <a:gd name="connsiteY1146" fmla="*/ 352833 h 1910656"/>
                  <a:gd name="connsiteX1147" fmla="*/ 644320 w 3162529"/>
                  <a:gd name="connsiteY1147" fmla="*/ 354503 h 1910656"/>
                  <a:gd name="connsiteX1148" fmla="*/ 645637 w 3162529"/>
                  <a:gd name="connsiteY1148" fmla="*/ 351955 h 1910656"/>
                  <a:gd name="connsiteX1149" fmla="*/ 2467813 w 3162529"/>
                  <a:gd name="connsiteY1149" fmla="*/ 289051 h 1910656"/>
                  <a:gd name="connsiteX1150" fmla="*/ 2464210 w 3162529"/>
                  <a:gd name="connsiteY1150" fmla="*/ 293356 h 1910656"/>
                  <a:gd name="connsiteX1151" fmla="*/ 2466143 w 3162529"/>
                  <a:gd name="connsiteY1151" fmla="*/ 294235 h 1910656"/>
                  <a:gd name="connsiteX1152" fmla="*/ 2467813 w 3162529"/>
                  <a:gd name="connsiteY1152" fmla="*/ 289051 h 1910656"/>
                  <a:gd name="connsiteX1153" fmla="*/ 38656 w 3162529"/>
                  <a:gd name="connsiteY1153" fmla="*/ 1593329 h 1910656"/>
                  <a:gd name="connsiteX1154" fmla="*/ 37777 w 3162529"/>
                  <a:gd name="connsiteY1154" fmla="*/ 1592450 h 1910656"/>
                  <a:gd name="connsiteX1155" fmla="*/ 36899 w 3162529"/>
                  <a:gd name="connsiteY1155" fmla="*/ 1592538 h 1910656"/>
                  <a:gd name="connsiteX1156" fmla="*/ 36108 w 3162529"/>
                  <a:gd name="connsiteY1156" fmla="*/ 1598600 h 1910656"/>
                  <a:gd name="connsiteX1157" fmla="*/ 37777 w 3162529"/>
                  <a:gd name="connsiteY1157" fmla="*/ 1599478 h 1910656"/>
                  <a:gd name="connsiteX1158" fmla="*/ 38656 w 3162529"/>
                  <a:gd name="connsiteY1158" fmla="*/ 1593329 h 1910656"/>
                  <a:gd name="connsiteX1159" fmla="*/ 42609 w 3162529"/>
                  <a:gd name="connsiteY1159" fmla="*/ 1631369 h 1910656"/>
                  <a:gd name="connsiteX1160" fmla="*/ 41643 w 3162529"/>
                  <a:gd name="connsiteY1160" fmla="*/ 1635586 h 1910656"/>
                  <a:gd name="connsiteX1161" fmla="*/ 43312 w 3162529"/>
                  <a:gd name="connsiteY1161" fmla="*/ 1636026 h 1910656"/>
                  <a:gd name="connsiteX1162" fmla="*/ 42609 w 3162529"/>
                  <a:gd name="connsiteY1162" fmla="*/ 1631369 h 1910656"/>
                  <a:gd name="connsiteX1163" fmla="*/ 3115383 w 3162529"/>
                  <a:gd name="connsiteY1163" fmla="*/ 1675911 h 1910656"/>
                  <a:gd name="connsiteX1164" fmla="*/ 3118721 w 3162529"/>
                  <a:gd name="connsiteY1164" fmla="*/ 1675208 h 1910656"/>
                  <a:gd name="connsiteX1165" fmla="*/ 3118282 w 3162529"/>
                  <a:gd name="connsiteY1165" fmla="*/ 1673627 h 1910656"/>
                  <a:gd name="connsiteX1166" fmla="*/ 3115383 w 3162529"/>
                  <a:gd name="connsiteY1166" fmla="*/ 1675911 h 1910656"/>
                  <a:gd name="connsiteX1167" fmla="*/ 50516 w 3162529"/>
                  <a:gd name="connsiteY1167" fmla="*/ 1558011 h 1910656"/>
                  <a:gd name="connsiteX1168" fmla="*/ 49550 w 3162529"/>
                  <a:gd name="connsiteY1168" fmla="*/ 1562228 h 1910656"/>
                  <a:gd name="connsiteX1169" fmla="*/ 51131 w 3162529"/>
                  <a:gd name="connsiteY1169" fmla="*/ 1562668 h 1910656"/>
                  <a:gd name="connsiteX1170" fmla="*/ 50516 w 3162529"/>
                  <a:gd name="connsiteY1170" fmla="*/ 1558011 h 1910656"/>
                  <a:gd name="connsiteX1171" fmla="*/ 28201 w 3162529"/>
                  <a:gd name="connsiteY1171" fmla="*/ 1687771 h 1910656"/>
                  <a:gd name="connsiteX1172" fmla="*/ 23984 w 3162529"/>
                  <a:gd name="connsiteY1172" fmla="*/ 1686805 h 1910656"/>
                  <a:gd name="connsiteX1173" fmla="*/ 23545 w 3162529"/>
                  <a:gd name="connsiteY1173" fmla="*/ 1688386 h 1910656"/>
                  <a:gd name="connsiteX1174" fmla="*/ 28201 w 3162529"/>
                  <a:gd name="connsiteY1174" fmla="*/ 1687771 h 1910656"/>
                  <a:gd name="connsiteX1175" fmla="*/ 3138927 w 3162529"/>
                  <a:gd name="connsiteY1175" fmla="*/ 1513382 h 1910656"/>
                  <a:gd name="connsiteX1176" fmla="*/ 3135589 w 3162529"/>
                  <a:gd name="connsiteY1176" fmla="*/ 1514084 h 1910656"/>
                  <a:gd name="connsiteX1177" fmla="*/ 3136028 w 3162529"/>
                  <a:gd name="connsiteY1177" fmla="*/ 1515666 h 1910656"/>
                  <a:gd name="connsiteX1178" fmla="*/ 3138927 w 3162529"/>
                  <a:gd name="connsiteY1178" fmla="*/ 1513382 h 1910656"/>
                  <a:gd name="connsiteX1179" fmla="*/ 1078229 w 3162529"/>
                  <a:gd name="connsiteY1179" fmla="*/ 110708 h 1910656"/>
                  <a:gd name="connsiteX1180" fmla="*/ 1079547 w 3162529"/>
                  <a:gd name="connsiteY1180" fmla="*/ 113344 h 1910656"/>
                  <a:gd name="connsiteX1181" fmla="*/ 1078229 w 3162529"/>
                  <a:gd name="connsiteY1181" fmla="*/ 110708 h 1910656"/>
                  <a:gd name="connsiteX1182" fmla="*/ 1139815 w 3162529"/>
                  <a:gd name="connsiteY1182" fmla="*/ 64849 h 1910656"/>
                  <a:gd name="connsiteX1183" fmla="*/ 1135598 w 3162529"/>
                  <a:gd name="connsiteY1183" fmla="*/ 63882 h 1910656"/>
                  <a:gd name="connsiteX1184" fmla="*/ 1135159 w 3162529"/>
                  <a:gd name="connsiteY1184" fmla="*/ 65464 h 1910656"/>
                  <a:gd name="connsiteX1185" fmla="*/ 1139815 w 3162529"/>
                  <a:gd name="connsiteY1185" fmla="*/ 64849 h 1910656"/>
                  <a:gd name="connsiteX1186" fmla="*/ 3049844 w 3162529"/>
                  <a:gd name="connsiteY1186" fmla="*/ 1141145 h 1910656"/>
                  <a:gd name="connsiteX1187" fmla="*/ 3046505 w 3162529"/>
                  <a:gd name="connsiteY1187" fmla="*/ 1141848 h 1910656"/>
                  <a:gd name="connsiteX1188" fmla="*/ 3046945 w 3162529"/>
                  <a:gd name="connsiteY1188" fmla="*/ 1143429 h 1910656"/>
                  <a:gd name="connsiteX1189" fmla="*/ 3049844 w 3162529"/>
                  <a:gd name="connsiteY1189" fmla="*/ 1141145 h 1910656"/>
                  <a:gd name="connsiteX1190" fmla="*/ 28201 w 3162529"/>
                  <a:gd name="connsiteY1190" fmla="*/ 1824120 h 1910656"/>
                  <a:gd name="connsiteX1191" fmla="*/ 28904 w 3162529"/>
                  <a:gd name="connsiteY1191" fmla="*/ 1827459 h 1910656"/>
                  <a:gd name="connsiteX1192" fmla="*/ 30485 w 3162529"/>
                  <a:gd name="connsiteY1192" fmla="*/ 1827020 h 1910656"/>
                  <a:gd name="connsiteX1193" fmla="*/ 28201 w 3162529"/>
                  <a:gd name="connsiteY1193" fmla="*/ 1824120 h 1910656"/>
                  <a:gd name="connsiteX1194" fmla="*/ 1395469 w 3162529"/>
                  <a:gd name="connsiteY1194" fmla="*/ 50441 h 1910656"/>
                  <a:gd name="connsiteX1195" fmla="*/ 1396787 w 3162529"/>
                  <a:gd name="connsiteY1195" fmla="*/ 53076 h 1910656"/>
                  <a:gd name="connsiteX1196" fmla="*/ 1395469 w 3162529"/>
                  <a:gd name="connsiteY1196" fmla="*/ 50441 h 1910656"/>
                  <a:gd name="connsiteX1197" fmla="*/ 3082613 w 3162529"/>
                  <a:gd name="connsiteY1197" fmla="*/ 1278724 h 1910656"/>
                  <a:gd name="connsiteX1198" fmla="*/ 3085249 w 3162529"/>
                  <a:gd name="connsiteY1198" fmla="*/ 1277406 h 1910656"/>
                  <a:gd name="connsiteX1199" fmla="*/ 3082613 w 3162529"/>
                  <a:gd name="connsiteY1199" fmla="*/ 1278724 h 1910656"/>
                  <a:gd name="connsiteX1200" fmla="*/ 57017 w 3162529"/>
                  <a:gd name="connsiteY1200" fmla="*/ 1294450 h 1910656"/>
                  <a:gd name="connsiteX1201" fmla="*/ 61234 w 3162529"/>
                  <a:gd name="connsiteY1201" fmla="*/ 1295416 h 1910656"/>
                  <a:gd name="connsiteX1202" fmla="*/ 61673 w 3162529"/>
                  <a:gd name="connsiteY1202" fmla="*/ 1293747 h 1910656"/>
                  <a:gd name="connsiteX1203" fmla="*/ 57017 w 3162529"/>
                  <a:gd name="connsiteY1203" fmla="*/ 1294450 h 1910656"/>
                  <a:gd name="connsiteX1204" fmla="*/ 2794189 w 3162529"/>
                  <a:gd name="connsiteY1204" fmla="*/ 628518 h 1910656"/>
                  <a:gd name="connsiteX1205" fmla="*/ 2789972 w 3162529"/>
                  <a:gd name="connsiteY1205" fmla="*/ 627552 h 1910656"/>
                  <a:gd name="connsiteX1206" fmla="*/ 2789533 w 3162529"/>
                  <a:gd name="connsiteY1206" fmla="*/ 629133 h 1910656"/>
                  <a:gd name="connsiteX1207" fmla="*/ 2794189 w 3162529"/>
                  <a:gd name="connsiteY1207" fmla="*/ 628518 h 1910656"/>
                  <a:gd name="connsiteX1208" fmla="*/ 54381 w 3162529"/>
                  <a:gd name="connsiteY1208" fmla="*/ 1401983 h 1910656"/>
                  <a:gd name="connsiteX1209" fmla="*/ 55963 w 3162529"/>
                  <a:gd name="connsiteY1209" fmla="*/ 1403037 h 1910656"/>
                  <a:gd name="connsiteX1210" fmla="*/ 54381 w 3162529"/>
                  <a:gd name="connsiteY1210" fmla="*/ 1401983 h 1910656"/>
                  <a:gd name="connsiteX1211" fmla="*/ 51746 w 3162529"/>
                  <a:gd name="connsiteY1211" fmla="*/ 1407254 h 1910656"/>
                  <a:gd name="connsiteX1212" fmla="*/ 50165 w 3162529"/>
                  <a:gd name="connsiteY1212" fmla="*/ 1406200 h 1910656"/>
                  <a:gd name="connsiteX1213" fmla="*/ 51746 w 3162529"/>
                  <a:gd name="connsiteY1213" fmla="*/ 1407254 h 1910656"/>
                  <a:gd name="connsiteX1214" fmla="*/ 3103523 w 3162529"/>
                  <a:gd name="connsiteY1214" fmla="*/ 1297086 h 1910656"/>
                  <a:gd name="connsiteX1215" fmla="*/ 3105104 w 3162529"/>
                  <a:gd name="connsiteY1215" fmla="*/ 1298140 h 1910656"/>
                  <a:gd name="connsiteX1216" fmla="*/ 3103523 w 3162529"/>
                  <a:gd name="connsiteY1216" fmla="*/ 1297086 h 1910656"/>
                  <a:gd name="connsiteX1217" fmla="*/ 3094386 w 3162529"/>
                  <a:gd name="connsiteY1217" fmla="*/ 1240771 h 1910656"/>
                  <a:gd name="connsiteX1218" fmla="*/ 3095440 w 3162529"/>
                  <a:gd name="connsiteY1218" fmla="*/ 1239190 h 1910656"/>
                  <a:gd name="connsiteX1219" fmla="*/ 3094386 w 3162529"/>
                  <a:gd name="connsiteY1219" fmla="*/ 1240771 h 1910656"/>
                  <a:gd name="connsiteX1220" fmla="*/ 57017 w 3162529"/>
                  <a:gd name="connsiteY1220" fmla="*/ 1451796 h 1910656"/>
                  <a:gd name="connsiteX1221" fmla="*/ 55436 w 3162529"/>
                  <a:gd name="connsiteY1221" fmla="*/ 1450742 h 1910656"/>
                  <a:gd name="connsiteX1222" fmla="*/ 57017 w 3162529"/>
                  <a:gd name="connsiteY1222" fmla="*/ 1451796 h 1910656"/>
                  <a:gd name="connsiteX1223" fmla="*/ 3107476 w 3162529"/>
                  <a:gd name="connsiteY1223" fmla="*/ 1455750 h 1910656"/>
                  <a:gd name="connsiteX1224" fmla="*/ 3108530 w 3162529"/>
                  <a:gd name="connsiteY1224" fmla="*/ 1454168 h 1910656"/>
                  <a:gd name="connsiteX1225" fmla="*/ 3107476 w 3162529"/>
                  <a:gd name="connsiteY1225" fmla="*/ 1455750 h 1910656"/>
                  <a:gd name="connsiteX1226" fmla="*/ 133098 w 3162529"/>
                  <a:gd name="connsiteY1226" fmla="*/ 1095198 h 1910656"/>
                  <a:gd name="connsiteX1227" fmla="*/ 131517 w 3162529"/>
                  <a:gd name="connsiteY1227" fmla="*/ 1094143 h 1910656"/>
                  <a:gd name="connsiteX1228" fmla="*/ 133098 w 3162529"/>
                  <a:gd name="connsiteY1228" fmla="*/ 1095198 h 1910656"/>
                  <a:gd name="connsiteX1229" fmla="*/ 631229 w 3162529"/>
                  <a:gd name="connsiteY1229" fmla="*/ 327004 h 1910656"/>
                  <a:gd name="connsiteX1230" fmla="*/ 632811 w 3162529"/>
                  <a:gd name="connsiteY1230" fmla="*/ 328059 h 1910656"/>
                  <a:gd name="connsiteX1231" fmla="*/ 631229 w 3162529"/>
                  <a:gd name="connsiteY1231" fmla="*/ 327004 h 1910656"/>
                  <a:gd name="connsiteX1232" fmla="*/ 20294 w 3162529"/>
                  <a:gd name="connsiteY1232" fmla="*/ 1564513 h 1910656"/>
                  <a:gd name="connsiteX1233" fmla="*/ 18713 w 3162529"/>
                  <a:gd name="connsiteY1233" fmla="*/ 1563458 h 1910656"/>
                  <a:gd name="connsiteX1234" fmla="*/ 20294 w 3162529"/>
                  <a:gd name="connsiteY1234" fmla="*/ 1564513 h 1910656"/>
                  <a:gd name="connsiteX1235" fmla="*/ 43927 w 3162529"/>
                  <a:gd name="connsiteY1235" fmla="*/ 1567148 h 1910656"/>
                  <a:gd name="connsiteX1236" fmla="*/ 45508 w 3162529"/>
                  <a:gd name="connsiteY1236" fmla="*/ 1568202 h 1910656"/>
                  <a:gd name="connsiteX1237" fmla="*/ 43927 w 3162529"/>
                  <a:gd name="connsiteY1237" fmla="*/ 1567148 h 1910656"/>
                  <a:gd name="connsiteX1238" fmla="*/ 2246245 w 3162529"/>
                  <a:gd name="connsiteY1238" fmla="*/ 169746 h 1910656"/>
                  <a:gd name="connsiteX1239" fmla="*/ 2244664 w 3162529"/>
                  <a:gd name="connsiteY1239" fmla="*/ 168692 h 1910656"/>
                  <a:gd name="connsiteX1240" fmla="*/ 2246245 w 3162529"/>
                  <a:gd name="connsiteY1240" fmla="*/ 169746 h 1910656"/>
                  <a:gd name="connsiteX1241" fmla="*/ 3141563 w 3162529"/>
                  <a:gd name="connsiteY1241" fmla="*/ 1634005 h 1910656"/>
                  <a:gd name="connsiteX1242" fmla="*/ 3140509 w 3162529"/>
                  <a:gd name="connsiteY1242" fmla="*/ 1635586 h 1910656"/>
                  <a:gd name="connsiteX1243" fmla="*/ 3141563 w 3162529"/>
                  <a:gd name="connsiteY1243" fmla="*/ 1634005 h 1910656"/>
                  <a:gd name="connsiteX1244" fmla="*/ 958924 w 3162529"/>
                  <a:gd name="connsiteY1244" fmla="*/ 164475 h 1910656"/>
                  <a:gd name="connsiteX1245" fmla="*/ 960505 w 3162529"/>
                  <a:gd name="connsiteY1245" fmla="*/ 165529 h 1910656"/>
                  <a:gd name="connsiteX1246" fmla="*/ 958924 w 3162529"/>
                  <a:gd name="connsiteY1246" fmla="*/ 164475 h 1910656"/>
                  <a:gd name="connsiteX1247" fmla="*/ 2091535 w 3162529"/>
                  <a:gd name="connsiteY1247" fmla="*/ 122569 h 1910656"/>
                  <a:gd name="connsiteX1248" fmla="*/ 2089953 w 3162529"/>
                  <a:gd name="connsiteY1248" fmla="*/ 121514 h 1910656"/>
                  <a:gd name="connsiteX1249" fmla="*/ 2091535 w 3162529"/>
                  <a:gd name="connsiteY1249" fmla="*/ 122569 h 1910656"/>
                  <a:gd name="connsiteX1250" fmla="*/ 1072958 w 3162529"/>
                  <a:gd name="connsiteY1250" fmla="*/ 118615 h 1910656"/>
                  <a:gd name="connsiteX1251" fmla="*/ 1071904 w 3162529"/>
                  <a:gd name="connsiteY1251" fmla="*/ 120196 h 1910656"/>
                  <a:gd name="connsiteX1252" fmla="*/ 1072958 w 3162529"/>
                  <a:gd name="connsiteY1252" fmla="*/ 118615 h 1910656"/>
                  <a:gd name="connsiteX1253" fmla="*/ 164550 w 3162529"/>
                  <a:gd name="connsiteY1253" fmla="*/ 930033 h 1910656"/>
                  <a:gd name="connsiteX1254" fmla="*/ 166131 w 3162529"/>
                  <a:gd name="connsiteY1254" fmla="*/ 931087 h 1910656"/>
                  <a:gd name="connsiteX1255" fmla="*/ 164550 w 3162529"/>
                  <a:gd name="connsiteY1255" fmla="*/ 930033 h 1910656"/>
                  <a:gd name="connsiteX1256" fmla="*/ 47880 w 3162529"/>
                  <a:gd name="connsiteY1256" fmla="*/ 1720541 h 1910656"/>
                  <a:gd name="connsiteX1257" fmla="*/ 48935 w 3162529"/>
                  <a:gd name="connsiteY1257" fmla="*/ 1718959 h 1910656"/>
                  <a:gd name="connsiteX1258" fmla="*/ 47880 w 3162529"/>
                  <a:gd name="connsiteY1258" fmla="*/ 1720541 h 1910656"/>
                  <a:gd name="connsiteX1259" fmla="*/ 256269 w 3162529"/>
                  <a:gd name="connsiteY1259" fmla="*/ 806862 h 1910656"/>
                  <a:gd name="connsiteX1260" fmla="*/ 257851 w 3162529"/>
                  <a:gd name="connsiteY1260" fmla="*/ 807916 h 1910656"/>
                  <a:gd name="connsiteX1261" fmla="*/ 256269 w 3162529"/>
                  <a:gd name="connsiteY1261" fmla="*/ 806862 h 1910656"/>
                  <a:gd name="connsiteX1262" fmla="*/ 3129791 w 3162529"/>
                  <a:gd name="connsiteY1262" fmla="*/ 1776855 h 1910656"/>
                  <a:gd name="connsiteX1263" fmla="*/ 3131372 w 3162529"/>
                  <a:gd name="connsiteY1263" fmla="*/ 1777909 h 1910656"/>
                  <a:gd name="connsiteX1264" fmla="*/ 3129791 w 3162529"/>
                  <a:gd name="connsiteY1264" fmla="*/ 1776855 h 1910656"/>
                  <a:gd name="connsiteX1265" fmla="*/ 1138497 w 3162529"/>
                  <a:gd name="connsiteY1265" fmla="*/ 92347 h 1910656"/>
                  <a:gd name="connsiteX1266" fmla="*/ 1137443 w 3162529"/>
                  <a:gd name="connsiteY1266" fmla="*/ 93928 h 1910656"/>
                  <a:gd name="connsiteX1267" fmla="*/ 1138497 w 3162529"/>
                  <a:gd name="connsiteY1267" fmla="*/ 92347 h 1910656"/>
                  <a:gd name="connsiteX1268" fmla="*/ 1851694 w 3162529"/>
                  <a:gd name="connsiteY1268" fmla="*/ 58260 h 1910656"/>
                  <a:gd name="connsiteX1269" fmla="*/ 1852748 w 3162529"/>
                  <a:gd name="connsiteY1269" fmla="*/ 56678 h 1910656"/>
                  <a:gd name="connsiteX1270" fmla="*/ 1851694 w 3162529"/>
                  <a:gd name="connsiteY1270" fmla="*/ 58260 h 1910656"/>
                  <a:gd name="connsiteX1271" fmla="*/ 2955401 w 3162529"/>
                  <a:gd name="connsiteY1271" fmla="*/ 868447 h 1910656"/>
                  <a:gd name="connsiteX1272" fmla="*/ 2956455 w 3162529"/>
                  <a:gd name="connsiteY1272" fmla="*/ 866866 h 1910656"/>
                  <a:gd name="connsiteX1273" fmla="*/ 2955401 w 3162529"/>
                  <a:gd name="connsiteY1273" fmla="*/ 868447 h 1910656"/>
                  <a:gd name="connsiteX1274" fmla="*/ 3106158 w 3162529"/>
                  <a:gd name="connsiteY1274" fmla="*/ 1826668 h 1910656"/>
                  <a:gd name="connsiteX1275" fmla="*/ 3107739 w 3162529"/>
                  <a:gd name="connsiteY1275" fmla="*/ 1827722 h 1910656"/>
                  <a:gd name="connsiteX1276" fmla="*/ 3106158 w 3162529"/>
                  <a:gd name="connsiteY1276" fmla="*/ 1826668 h 1910656"/>
                  <a:gd name="connsiteX1277" fmla="*/ 1308933 w 3162529"/>
                  <a:gd name="connsiteY1277" fmla="*/ 58260 h 1910656"/>
                  <a:gd name="connsiteX1278" fmla="*/ 1309988 w 3162529"/>
                  <a:gd name="connsiteY1278" fmla="*/ 56678 h 1910656"/>
                  <a:gd name="connsiteX1279" fmla="*/ 1308933 w 3162529"/>
                  <a:gd name="connsiteY1279" fmla="*/ 58260 h 1910656"/>
                  <a:gd name="connsiteX1280" fmla="*/ 57017 w 3162529"/>
                  <a:gd name="connsiteY1280" fmla="*/ 1850301 h 1910656"/>
                  <a:gd name="connsiteX1281" fmla="*/ 55436 w 3162529"/>
                  <a:gd name="connsiteY1281" fmla="*/ 1849247 h 1910656"/>
                  <a:gd name="connsiteX1282" fmla="*/ 57017 w 3162529"/>
                  <a:gd name="connsiteY1282" fmla="*/ 1850301 h 1910656"/>
                  <a:gd name="connsiteX1283" fmla="*/ 1695666 w 3162529"/>
                  <a:gd name="connsiteY1283" fmla="*/ 33397 h 1910656"/>
                  <a:gd name="connsiteX1284" fmla="*/ 1694084 w 3162529"/>
                  <a:gd name="connsiteY1284" fmla="*/ 32343 h 1910656"/>
                  <a:gd name="connsiteX1285" fmla="*/ 1695666 w 3162529"/>
                  <a:gd name="connsiteY1285" fmla="*/ 33397 h 1910656"/>
                  <a:gd name="connsiteX1286" fmla="*/ 3125047 w 3162529"/>
                  <a:gd name="connsiteY1286" fmla="*/ 1910656 h 1910656"/>
                  <a:gd name="connsiteX1287" fmla="*/ 3124607 w 3162529"/>
                  <a:gd name="connsiteY1287" fmla="*/ 1910656 h 1910656"/>
                  <a:gd name="connsiteX1288" fmla="*/ 3109233 w 3162529"/>
                  <a:gd name="connsiteY1288" fmla="*/ 1910569 h 1910656"/>
                  <a:gd name="connsiteX1289" fmla="*/ 3090432 w 3162529"/>
                  <a:gd name="connsiteY1289" fmla="*/ 1910393 h 1910656"/>
                  <a:gd name="connsiteX1290" fmla="*/ 3077781 w 3162529"/>
                  <a:gd name="connsiteY1290" fmla="*/ 1904155 h 1910656"/>
                  <a:gd name="connsiteX1291" fmla="*/ 3077430 w 3162529"/>
                  <a:gd name="connsiteY1291" fmla="*/ 1883773 h 1910656"/>
                  <a:gd name="connsiteX1292" fmla="*/ 3085425 w 3162529"/>
                  <a:gd name="connsiteY1292" fmla="*/ 1867784 h 1910656"/>
                  <a:gd name="connsiteX1293" fmla="*/ 3087006 w 3162529"/>
                  <a:gd name="connsiteY1293" fmla="*/ 1832906 h 1910656"/>
                  <a:gd name="connsiteX1294" fmla="*/ 3091311 w 3162529"/>
                  <a:gd name="connsiteY1294" fmla="*/ 1828513 h 1910656"/>
                  <a:gd name="connsiteX1295" fmla="*/ 3096406 w 3162529"/>
                  <a:gd name="connsiteY1295" fmla="*/ 1796007 h 1910656"/>
                  <a:gd name="connsiteX1296" fmla="*/ 3096406 w 3162529"/>
                  <a:gd name="connsiteY1296" fmla="*/ 1796007 h 1910656"/>
                  <a:gd name="connsiteX1297" fmla="*/ 3096406 w 3162529"/>
                  <a:gd name="connsiteY1297" fmla="*/ 1796007 h 1910656"/>
                  <a:gd name="connsiteX1298" fmla="*/ 3096934 w 3162529"/>
                  <a:gd name="connsiteY1298" fmla="*/ 1762008 h 1910656"/>
                  <a:gd name="connsiteX1299" fmla="*/ 3096670 w 3162529"/>
                  <a:gd name="connsiteY1299" fmla="*/ 1760866 h 1910656"/>
                  <a:gd name="connsiteX1300" fmla="*/ 3096143 w 3162529"/>
                  <a:gd name="connsiteY1300" fmla="*/ 1758933 h 1910656"/>
                  <a:gd name="connsiteX1301" fmla="*/ 3095440 w 3162529"/>
                  <a:gd name="connsiteY1301" fmla="*/ 1756737 h 1910656"/>
                  <a:gd name="connsiteX1302" fmla="*/ 3094913 w 3162529"/>
                  <a:gd name="connsiteY1302" fmla="*/ 1755155 h 1910656"/>
                  <a:gd name="connsiteX1303" fmla="*/ 3089729 w 3162529"/>
                  <a:gd name="connsiteY1303" fmla="*/ 1739956 h 1910656"/>
                  <a:gd name="connsiteX1304" fmla="*/ 3101150 w 3162529"/>
                  <a:gd name="connsiteY1304" fmla="*/ 1745667 h 1910656"/>
                  <a:gd name="connsiteX1305" fmla="*/ 3100008 w 3162529"/>
                  <a:gd name="connsiteY1305" fmla="*/ 1741626 h 1910656"/>
                  <a:gd name="connsiteX1306" fmla="*/ 3103786 w 3162529"/>
                  <a:gd name="connsiteY1306" fmla="*/ 1712722 h 1910656"/>
                  <a:gd name="connsiteX1307" fmla="*/ 3100008 w 3162529"/>
                  <a:gd name="connsiteY1307" fmla="*/ 1689968 h 1910656"/>
                  <a:gd name="connsiteX1308" fmla="*/ 3100623 w 3162529"/>
                  <a:gd name="connsiteY1308" fmla="*/ 1684082 h 1910656"/>
                  <a:gd name="connsiteX1309" fmla="*/ 3101590 w 3162529"/>
                  <a:gd name="connsiteY1309" fmla="*/ 1677932 h 1910656"/>
                  <a:gd name="connsiteX1310" fmla="*/ 3102205 w 3162529"/>
                  <a:gd name="connsiteY1310" fmla="*/ 1674945 h 1910656"/>
                  <a:gd name="connsiteX1311" fmla="*/ 3101678 w 3162529"/>
                  <a:gd name="connsiteY1311" fmla="*/ 1674066 h 1910656"/>
                  <a:gd name="connsiteX1312" fmla="*/ 3100535 w 3162529"/>
                  <a:gd name="connsiteY1312" fmla="*/ 1671870 h 1910656"/>
                  <a:gd name="connsiteX1313" fmla="*/ 3094649 w 3162529"/>
                  <a:gd name="connsiteY1313" fmla="*/ 1658780 h 1910656"/>
                  <a:gd name="connsiteX1314" fmla="*/ 3104137 w 3162529"/>
                  <a:gd name="connsiteY1314" fmla="*/ 1661591 h 1910656"/>
                  <a:gd name="connsiteX1315" fmla="*/ 3103698 w 3162529"/>
                  <a:gd name="connsiteY1315" fmla="*/ 1654826 h 1910656"/>
                  <a:gd name="connsiteX1316" fmla="*/ 3102732 w 3162529"/>
                  <a:gd name="connsiteY1316" fmla="*/ 1648237 h 1910656"/>
                  <a:gd name="connsiteX1317" fmla="*/ 3101414 w 3162529"/>
                  <a:gd name="connsiteY1317" fmla="*/ 1629524 h 1910656"/>
                  <a:gd name="connsiteX1318" fmla="*/ 3102556 w 3162529"/>
                  <a:gd name="connsiteY1318" fmla="*/ 1623638 h 1910656"/>
                  <a:gd name="connsiteX1319" fmla="*/ 3104752 w 3162529"/>
                  <a:gd name="connsiteY1319" fmla="*/ 1617488 h 1910656"/>
                  <a:gd name="connsiteX1320" fmla="*/ 3103171 w 3162529"/>
                  <a:gd name="connsiteY1320" fmla="*/ 1607122 h 1910656"/>
                  <a:gd name="connsiteX1321" fmla="*/ 3101414 w 3162529"/>
                  <a:gd name="connsiteY1321" fmla="*/ 1595701 h 1910656"/>
                  <a:gd name="connsiteX1322" fmla="*/ 3101063 w 3162529"/>
                  <a:gd name="connsiteY1322" fmla="*/ 1591396 h 1910656"/>
                  <a:gd name="connsiteX1323" fmla="*/ 3098427 w 3162529"/>
                  <a:gd name="connsiteY1323" fmla="*/ 1589727 h 1910656"/>
                  <a:gd name="connsiteX1324" fmla="*/ 3101063 w 3162529"/>
                  <a:gd name="connsiteY1324" fmla="*/ 1589902 h 1910656"/>
                  <a:gd name="connsiteX1325" fmla="*/ 3101238 w 3162529"/>
                  <a:gd name="connsiteY1325" fmla="*/ 1581293 h 1910656"/>
                  <a:gd name="connsiteX1326" fmla="*/ 3104577 w 3162529"/>
                  <a:gd name="connsiteY1326" fmla="*/ 1575318 h 1910656"/>
                  <a:gd name="connsiteX1327" fmla="*/ 3101765 w 3162529"/>
                  <a:gd name="connsiteY1327" fmla="*/ 1554146 h 1910656"/>
                  <a:gd name="connsiteX1328" fmla="*/ 3101502 w 3162529"/>
                  <a:gd name="connsiteY1328" fmla="*/ 1553970 h 1910656"/>
                  <a:gd name="connsiteX1329" fmla="*/ 3101853 w 3162529"/>
                  <a:gd name="connsiteY1329" fmla="*/ 1553706 h 1910656"/>
                  <a:gd name="connsiteX1330" fmla="*/ 3105280 w 3162529"/>
                  <a:gd name="connsiteY1330" fmla="*/ 1543867 h 1910656"/>
                  <a:gd name="connsiteX1331" fmla="*/ 3100008 w 3162529"/>
                  <a:gd name="connsiteY1331" fmla="*/ 1523748 h 1910656"/>
                  <a:gd name="connsiteX1332" fmla="*/ 3099481 w 3162529"/>
                  <a:gd name="connsiteY1332" fmla="*/ 1520059 h 1910656"/>
                  <a:gd name="connsiteX1333" fmla="*/ 3099833 w 3162529"/>
                  <a:gd name="connsiteY1333" fmla="*/ 1507583 h 1910656"/>
                  <a:gd name="connsiteX1334" fmla="*/ 3098954 w 3162529"/>
                  <a:gd name="connsiteY1334" fmla="*/ 1503893 h 1910656"/>
                  <a:gd name="connsiteX1335" fmla="*/ 3097900 w 3162529"/>
                  <a:gd name="connsiteY1335" fmla="*/ 1499413 h 1910656"/>
                  <a:gd name="connsiteX1336" fmla="*/ 3096758 w 3162529"/>
                  <a:gd name="connsiteY1336" fmla="*/ 1492824 h 1910656"/>
                  <a:gd name="connsiteX1337" fmla="*/ 3099745 w 3162529"/>
                  <a:gd name="connsiteY1337" fmla="*/ 1492385 h 1910656"/>
                  <a:gd name="connsiteX1338" fmla="*/ 3095001 w 3162529"/>
                  <a:gd name="connsiteY1338" fmla="*/ 1473496 h 1910656"/>
                  <a:gd name="connsiteX1339" fmla="*/ 3092629 w 3162529"/>
                  <a:gd name="connsiteY1339" fmla="*/ 1461899 h 1910656"/>
                  <a:gd name="connsiteX1340" fmla="*/ 3093595 w 3162529"/>
                  <a:gd name="connsiteY1340" fmla="*/ 1445822 h 1910656"/>
                  <a:gd name="connsiteX1341" fmla="*/ 3093419 w 3162529"/>
                  <a:gd name="connsiteY1341" fmla="*/ 1440024 h 1910656"/>
                  <a:gd name="connsiteX1342" fmla="*/ 3091926 w 3162529"/>
                  <a:gd name="connsiteY1342" fmla="*/ 1434665 h 1910656"/>
                  <a:gd name="connsiteX1343" fmla="*/ 3086654 w 3162529"/>
                  <a:gd name="connsiteY1343" fmla="*/ 1398645 h 1910656"/>
                  <a:gd name="connsiteX1344" fmla="*/ 3087533 w 3162529"/>
                  <a:gd name="connsiteY1344" fmla="*/ 1392495 h 1910656"/>
                  <a:gd name="connsiteX1345" fmla="*/ 3087797 w 3162529"/>
                  <a:gd name="connsiteY1345" fmla="*/ 1391528 h 1910656"/>
                  <a:gd name="connsiteX1346" fmla="*/ 3088851 w 3162529"/>
                  <a:gd name="connsiteY1346" fmla="*/ 1387224 h 1910656"/>
                  <a:gd name="connsiteX1347" fmla="*/ 3086918 w 3162529"/>
                  <a:gd name="connsiteY1347" fmla="*/ 1384764 h 1910656"/>
                  <a:gd name="connsiteX1348" fmla="*/ 3086567 w 3162529"/>
                  <a:gd name="connsiteY1348" fmla="*/ 1384500 h 1910656"/>
                  <a:gd name="connsiteX1349" fmla="*/ 3082877 w 3162529"/>
                  <a:gd name="connsiteY1349" fmla="*/ 1371761 h 1910656"/>
                  <a:gd name="connsiteX1350" fmla="*/ 3085688 w 3162529"/>
                  <a:gd name="connsiteY1350" fmla="*/ 1360253 h 1910656"/>
                  <a:gd name="connsiteX1351" fmla="*/ 3086215 w 3162529"/>
                  <a:gd name="connsiteY1351" fmla="*/ 1357353 h 1910656"/>
                  <a:gd name="connsiteX1352" fmla="*/ 3075849 w 3162529"/>
                  <a:gd name="connsiteY1352" fmla="*/ 1330558 h 1910656"/>
                  <a:gd name="connsiteX1353" fmla="*/ 3071983 w 3162529"/>
                  <a:gd name="connsiteY1353" fmla="*/ 1314920 h 1910656"/>
                  <a:gd name="connsiteX1354" fmla="*/ 3073037 w 3162529"/>
                  <a:gd name="connsiteY1354" fmla="*/ 1304905 h 1910656"/>
                  <a:gd name="connsiteX1355" fmla="*/ 3074443 w 3162529"/>
                  <a:gd name="connsiteY1355" fmla="*/ 1303938 h 1910656"/>
                  <a:gd name="connsiteX1356" fmla="*/ 3068381 w 3162529"/>
                  <a:gd name="connsiteY1356" fmla="*/ 1285138 h 1910656"/>
                  <a:gd name="connsiteX1357" fmla="*/ 3067854 w 3162529"/>
                  <a:gd name="connsiteY1357" fmla="*/ 1284259 h 1910656"/>
                  <a:gd name="connsiteX1358" fmla="*/ 3067678 w 3162529"/>
                  <a:gd name="connsiteY1358" fmla="*/ 1270730 h 1910656"/>
                  <a:gd name="connsiteX1359" fmla="*/ 3058366 w 3162529"/>
                  <a:gd name="connsiteY1359" fmla="*/ 1245779 h 1910656"/>
                  <a:gd name="connsiteX1360" fmla="*/ 3057575 w 3162529"/>
                  <a:gd name="connsiteY1360" fmla="*/ 1241035 h 1910656"/>
                  <a:gd name="connsiteX1361" fmla="*/ 3055818 w 3162529"/>
                  <a:gd name="connsiteY1361" fmla="*/ 1236906 h 1910656"/>
                  <a:gd name="connsiteX1362" fmla="*/ 3053622 w 3162529"/>
                  <a:gd name="connsiteY1362" fmla="*/ 1232162 h 1910656"/>
                  <a:gd name="connsiteX1363" fmla="*/ 3053270 w 3162529"/>
                  <a:gd name="connsiteY1363" fmla="*/ 1226012 h 1910656"/>
                  <a:gd name="connsiteX1364" fmla="*/ 3053358 w 3162529"/>
                  <a:gd name="connsiteY1364" fmla="*/ 1225133 h 1910656"/>
                  <a:gd name="connsiteX1365" fmla="*/ 3053622 w 3162529"/>
                  <a:gd name="connsiteY1365" fmla="*/ 1220565 h 1910656"/>
                  <a:gd name="connsiteX1366" fmla="*/ 3043167 w 3162529"/>
                  <a:gd name="connsiteY1366" fmla="*/ 1194033 h 1910656"/>
                  <a:gd name="connsiteX1367" fmla="*/ 3040092 w 3162529"/>
                  <a:gd name="connsiteY1367" fmla="*/ 1184281 h 1910656"/>
                  <a:gd name="connsiteX1368" fmla="*/ 3042991 w 3162529"/>
                  <a:gd name="connsiteY1368" fmla="*/ 1174530 h 1910656"/>
                  <a:gd name="connsiteX1369" fmla="*/ 3033942 w 3162529"/>
                  <a:gd name="connsiteY1369" fmla="*/ 1155553 h 1910656"/>
                  <a:gd name="connsiteX1370" fmla="*/ 3033152 w 3162529"/>
                  <a:gd name="connsiteY1370" fmla="*/ 1151336 h 1910656"/>
                  <a:gd name="connsiteX1371" fmla="*/ 3032361 w 3162529"/>
                  <a:gd name="connsiteY1371" fmla="*/ 1140794 h 1910656"/>
                  <a:gd name="connsiteX1372" fmla="*/ 3030516 w 3162529"/>
                  <a:gd name="connsiteY1372" fmla="*/ 1136840 h 1910656"/>
                  <a:gd name="connsiteX1373" fmla="*/ 3027968 w 3162529"/>
                  <a:gd name="connsiteY1373" fmla="*/ 1133502 h 1910656"/>
                  <a:gd name="connsiteX1374" fmla="*/ 3023488 w 3162529"/>
                  <a:gd name="connsiteY1374" fmla="*/ 1122784 h 1910656"/>
                  <a:gd name="connsiteX1375" fmla="*/ 3022521 w 3162529"/>
                  <a:gd name="connsiteY1375" fmla="*/ 1119709 h 1910656"/>
                  <a:gd name="connsiteX1376" fmla="*/ 3016459 w 3162529"/>
                  <a:gd name="connsiteY1376" fmla="*/ 1098712 h 1910656"/>
                  <a:gd name="connsiteX1377" fmla="*/ 3015844 w 3162529"/>
                  <a:gd name="connsiteY1377" fmla="*/ 1095637 h 1910656"/>
                  <a:gd name="connsiteX1378" fmla="*/ 3016547 w 3162529"/>
                  <a:gd name="connsiteY1378" fmla="*/ 1094846 h 1910656"/>
                  <a:gd name="connsiteX1379" fmla="*/ 3016196 w 3162529"/>
                  <a:gd name="connsiteY1379" fmla="*/ 1093880 h 1910656"/>
                  <a:gd name="connsiteX1380" fmla="*/ 3008201 w 3162529"/>
                  <a:gd name="connsiteY1380" fmla="*/ 1077363 h 1910656"/>
                  <a:gd name="connsiteX1381" fmla="*/ 3000118 w 3162529"/>
                  <a:gd name="connsiteY1381" fmla="*/ 1060847 h 1910656"/>
                  <a:gd name="connsiteX1382" fmla="*/ 2999504 w 3162529"/>
                  <a:gd name="connsiteY1382" fmla="*/ 1048723 h 1910656"/>
                  <a:gd name="connsiteX1383" fmla="*/ 3001876 w 3162529"/>
                  <a:gd name="connsiteY1383" fmla="*/ 1045385 h 1910656"/>
                  <a:gd name="connsiteX1384" fmla="*/ 2984217 w 3162529"/>
                  <a:gd name="connsiteY1384" fmla="*/ 1005763 h 1910656"/>
                  <a:gd name="connsiteX1385" fmla="*/ 2984041 w 3162529"/>
                  <a:gd name="connsiteY1385" fmla="*/ 1003918 h 1910656"/>
                  <a:gd name="connsiteX1386" fmla="*/ 2970248 w 3162529"/>
                  <a:gd name="connsiteY1386" fmla="*/ 983623 h 1910656"/>
                  <a:gd name="connsiteX1387" fmla="*/ 2964801 w 3162529"/>
                  <a:gd name="connsiteY1387" fmla="*/ 972905 h 1910656"/>
                  <a:gd name="connsiteX1388" fmla="*/ 2964274 w 3162529"/>
                  <a:gd name="connsiteY1388" fmla="*/ 963153 h 1910656"/>
                  <a:gd name="connsiteX1389" fmla="*/ 2964714 w 3162529"/>
                  <a:gd name="connsiteY1389" fmla="*/ 961836 h 1910656"/>
                  <a:gd name="connsiteX1390" fmla="*/ 2964977 w 3162529"/>
                  <a:gd name="connsiteY1390" fmla="*/ 960606 h 1910656"/>
                  <a:gd name="connsiteX1391" fmla="*/ 2963571 w 3162529"/>
                  <a:gd name="connsiteY1391" fmla="*/ 959551 h 1910656"/>
                  <a:gd name="connsiteX1392" fmla="*/ 2962869 w 3162529"/>
                  <a:gd name="connsiteY1392" fmla="*/ 959112 h 1910656"/>
                  <a:gd name="connsiteX1393" fmla="*/ 2955313 w 3162529"/>
                  <a:gd name="connsiteY1393" fmla="*/ 945934 h 1910656"/>
                  <a:gd name="connsiteX1394" fmla="*/ 2953732 w 3162529"/>
                  <a:gd name="connsiteY1394" fmla="*/ 934162 h 1910656"/>
                  <a:gd name="connsiteX1395" fmla="*/ 2953205 w 3162529"/>
                  <a:gd name="connsiteY1395" fmla="*/ 931350 h 1910656"/>
                  <a:gd name="connsiteX1396" fmla="*/ 2938357 w 3162529"/>
                  <a:gd name="connsiteY1396" fmla="*/ 912110 h 1910656"/>
                  <a:gd name="connsiteX1397" fmla="*/ 2938094 w 3162529"/>
                  <a:gd name="connsiteY1397" fmla="*/ 911232 h 1910656"/>
                  <a:gd name="connsiteX1398" fmla="*/ 2936073 w 3162529"/>
                  <a:gd name="connsiteY1398" fmla="*/ 907191 h 1910656"/>
                  <a:gd name="connsiteX1399" fmla="*/ 2932735 w 3162529"/>
                  <a:gd name="connsiteY1399" fmla="*/ 889532 h 1910656"/>
                  <a:gd name="connsiteX1400" fmla="*/ 2916833 w 3162529"/>
                  <a:gd name="connsiteY1400" fmla="*/ 868271 h 1910656"/>
                  <a:gd name="connsiteX1401" fmla="*/ 2909893 w 3162529"/>
                  <a:gd name="connsiteY1401" fmla="*/ 856675 h 1910656"/>
                  <a:gd name="connsiteX1402" fmla="*/ 2897505 w 3162529"/>
                  <a:gd name="connsiteY1402" fmla="*/ 837347 h 1910656"/>
                  <a:gd name="connsiteX1403" fmla="*/ 2894431 w 3162529"/>
                  <a:gd name="connsiteY1403" fmla="*/ 832163 h 1910656"/>
                  <a:gd name="connsiteX1404" fmla="*/ 2893552 w 3162529"/>
                  <a:gd name="connsiteY1404" fmla="*/ 824696 h 1910656"/>
                  <a:gd name="connsiteX1405" fmla="*/ 2893640 w 3162529"/>
                  <a:gd name="connsiteY1405" fmla="*/ 823993 h 1910656"/>
                  <a:gd name="connsiteX1406" fmla="*/ 2893815 w 3162529"/>
                  <a:gd name="connsiteY1406" fmla="*/ 821445 h 1910656"/>
                  <a:gd name="connsiteX1407" fmla="*/ 2879671 w 3162529"/>
                  <a:gd name="connsiteY1407" fmla="*/ 797198 h 1910656"/>
                  <a:gd name="connsiteX1408" fmla="*/ 2878002 w 3162529"/>
                  <a:gd name="connsiteY1408" fmla="*/ 792805 h 1910656"/>
                  <a:gd name="connsiteX1409" fmla="*/ 2858938 w 3162529"/>
                  <a:gd name="connsiteY1409" fmla="*/ 765570 h 1910656"/>
                  <a:gd name="connsiteX1410" fmla="*/ 2856829 w 3162529"/>
                  <a:gd name="connsiteY1410" fmla="*/ 763286 h 1910656"/>
                  <a:gd name="connsiteX1411" fmla="*/ 2852788 w 3162529"/>
                  <a:gd name="connsiteY1411" fmla="*/ 757576 h 1910656"/>
                  <a:gd name="connsiteX1412" fmla="*/ 2840049 w 3162529"/>
                  <a:gd name="connsiteY1412" fmla="*/ 730341 h 1910656"/>
                  <a:gd name="connsiteX1413" fmla="*/ 2837150 w 3162529"/>
                  <a:gd name="connsiteY1413" fmla="*/ 727793 h 1910656"/>
                  <a:gd name="connsiteX1414" fmla="*/ 2835481 w 3162529"/>
                  <a:gd name="connsiteY1414" fmla="*/ 726475 h 1910656"/>
                  <a:gd name="connsiteX1415" fmla="*/ 2829858 w 3162529"/>
                  <a:gd name="connsiteY1415" fmla="*/ 716196 h 1910656"/>
                  <a:gd name="connsiteX1416" fmla="*/ 2830209 w 3162529"/>
                  <a:gd name="connsiteY1416" fmla="*/ 714088 h 1910656"/>
                  <a:gd name="connsiteX1417" fmla="*/ 2815099 w 3162529"/>
                  <a:gd name="connsiteY1417" fmla="*/ 700207 h 1910656"/>
                  <a:gd name="connsiteX1418" fmla="*/ 2811145 w 3162529"/>
                  <a:gd name="connsiteY1418" fmla="*/ 694233 h 1910656"/>
                  <a:gd name="connsiteX1419" fmla="*/ 2804556 w 3162529"/>
                  <a:gd name="connsiteY1419" fmla="*/ 684042 h 1910656"/>
                  <a:gd name="connsiteX1420" fmla="*/ 2802447 w 3162529"/>
                  <a:gd name="connsiteY1420" fmla="*/ 680528 h 1910656"/>
                  <a:gd name="connsiteX1421" fmla="*/ 2804644 w 3162529"/>
                  <a:gd name="connsiteY1421" fmla="*/ 677102 h 1910656"/>
                  <a:gd name="connsiteX1422" fmla="*/ 2804995 w 3162529"/>
                  <a:gd name="connsiteY1422" fmla="*/ 676487 h 1910656"/>
                  <a:gd name="connsiteX1423" fmla="*/ 2791729 w 3162529"/>
                  <a:gd name="connsiteY1423" fmla="*/ 666647 h 1910656"/>
                  <a:gd name="connsiteX1424" fmla="*/ 2791027 w 3162529"/>
                  <a:gd name="connsiteY1424" fmla="*/ 665505 h 1910656"/>
                  <a:gd name="connsiteX1425" fmla="*/ 2787161 w 3162529"/>
                  <a:gd name="connsiteY1425" fmla="*/ 659882 h 1910656"/>
                  <a:gd name="connsiteX1426" fmla="*/ 2776443 w 3162529"/>
                  <a:gd name="connsiteY1426" fmla="*/ 647758 h 1910656"/>
                  <a:gd name="connsiteX1427" fmla="*/ 2765110 w 3162529"/>
                  <a:gd name="connsiteY1427" fmla="*/ 634932 h 1910656"/>
                  <a:gd name="connsiteX1428" fmla="*/ 2762474 w 3162529"/>
                  <a:gd name="connsiteY1428" fmla="*/ 629397 h 1910656"/>
                  <a:gd name="connsiteX1429" fmla="*/ 2762211 w 3162529"/>
                  <a:gd name="connsiteY1429" fmla="*/ 628431 h 1910656"/>
                  <a:gd name="connsiteX1430" fmla="*/ 2760278 w 3162529"/>
                  <a:gd name="connsiteY1430" fmla="*/ 623159 h 1910656"/>
                  <a:gd name="connsiteX1431" fmla="*/ 2743673 w 3162529"/>
                  <a:gd name="connsiteY1431" fmla="*/ 599878 h 1910656"/>
                  <a:gd name="connsiteX1432" fmla="*/ 2742444 w 3162529"/>
                  <a:gd name="connsiteY1432" fmla="*/ 597067 h 1910656"/>
                  <a:gd name="connsiteX1433" fmla="*/ 2719865 w 3162529"/>
                  <a:gd name="connsiteY1433" fmla="*/ 576421 h 1910656"/>
                  <a:gd name="connsiteX1434" fmla="*/ 2717142 w 3162529"/>
                  <a:gd name="connsiteY1434" fmla="*/ 573610 h 1910656"/>
                  <a:gd name="connsiteX1435" fmla="*/ 2714418 w 3162529"/>
                  <a:gd name="connsiteY1435" fmla="*/ 570974 h 1910656"/>
                  <a:gd name="connsiteX1436" fmla="*/ 2711870 w 3162529"/>
                  <a:gd name="connsiteY1436" fmla="*/ 567899 h 1910656"/>
                  <a:gd name="connsiteX1437" fmla="*/ 2711080 w 3162529"/>
                  <a:gd name="connsiteY1437" fmla="*/ 566845 h 1910656"/>
                  <a:gd name="connsiteX1438" fmla="*/ 2704491 w 3162529"/>
                  <a:gd name="connsiteY1438" fmla="*/ 558323 h 1910656"/>
                  <a:gd name="connsiteX1439" fmla="*/ 2706687 w 3162529"/>
                  <a:gd name="connsiteY1439" fmla="*/ 557884 h 1910656"/>
                  <a:gd name="connsiteX1440" fmla="*/ 2699132 w 3162529"/>
                  <a:gd name="connsiteY1440" fmla="*/ 552788 h 1910656"/>
                  <a:gd name="connsiteX1441" fmla="*/ 2687447 w 3162529"/>
                  <a:gd name="connsiteY1441" fmla="*/ 541631 h 1910656"/>
                  <a:gd name="connsiteX1442" fmla="*/ 2680946 w 3162529"/>
                  <a:gd name="connsiteY1442" fmla="*/ 535042 h 1910656"/>
                  <a:gd name="connsiteX1443" fmla="*/ 2676992 w 3162529"/>
                  <a:gd name="connsiteY1443" fmla="*/ 526520 h 1910656"/>
                  <a:gd name="connsiteX1444" fmla="*/ 2676114 w 3162529"/>
                  <a:gd name="connsiteY1444" fmla="*/ 526432 h 1910656"/>
                  <a:gd name="connsiteX1445" fmla="*/ 2667153 w 3162529"/>
                  <a:gd name="connsiteY1445" fmla="*/ 518701 h 1910656"/>
                  <a:gd name="connsiteX1446" fmla="*/ 2666274 w 3162529"/>
                  <a:gd name="connsiteY1446" fmla="*/ 517208 h 1910656"/>
                  <a:gd name="connsiteX1447" fmla="*/ 2647474 w 3162529"/>
                  <a:gd name="connsiteY1447" fmla="*/ 495420 h 1910656"/>
                  <a:gd name="connsiteX1448" fmla="*/ 2634120 w 3162529"/>
                  <a:gd name="connsiteY1448" fmla="*/ 481715 h 1910656"/>
                  <a:gd name="connsiteX1449" fmla="*/ 2624368 w 3162529"/>
                  <a:gd name="connsiteY1449" fmla="*/ 473369 h 1910656"/>
                  <a:gd name="connsiteX1450" fmla="*/ 2615143 w 3162529"/>
                  <a:gd name="connsiteY1450" fmla="*/ 464935 h 1910656"/>
                  <a:gd name="connsiteX1451" fmla="*/ 2606446 w 3162529"/>
                  <a:gd name="connsiteY1451" fmla="*/ 457116 h 1910656"/>
                  <a:gd name="connsiteX1452" fmla="*/ 2600296 w 3162529"/>
                  <a:gd name="connsiteY1452" fmla="*/ 451142 h 1910656"/>
                  <a:gd name="connsiteX1453" fmla="*/ 2603283 w 3162529"/>
                  <a:gd name="connsiteY1453" fmla="*/ 449385 h 1910656"/>
                  <a:gd name="connsiteX1454" fmla="*/ 2573764 w 3162529"/>
                  <a:gd name="connsiteY1454" fmla="*/ 427597 h 1910656"/>
                  <a:gd name="connsiteX1455" fmla="*/ 2570777 w 3162529"/>
                  <a:gd name="connsiteY1455" fmla="*/ 417933 h 1910656"/>
                  <a:gd name="connsiteX1456" fmla="*/ 2570865 w 3162529"/>
                  <a:gd name="connsiteY1456" fmla="*/ 417230 h 1910656"/>
                  <a:gd name="connsiteX1457" fmla="*/ 2570514 w 3162529"/>
                  <a:gd name="connsiteY1457" fmla="*/ 417318 h 1910656"/>
                  <a:gd name="connsiteX1458" fmla="*/ 2558214 w 3162529"/>
                  <a:gd name="connsiteY1458" fmla="*/ 414594 h 1910656"/>
                  <a:gd name="connsiteX1459" fmla="*/ 2521579 w 3162529"/>
                  <a:gd name="connsiteY1459" fmla="*/ 383231 h 1910656"/>
                  <a:gd name="connsiteX1460" fmla="*/ 2516659 w 3162529"/>
                  <a:gd name="connsiteY1460" fmla="*/ 377872 h 1910656"/>
                  <a:gd name="connsiteX1461" fmla="*/ 2515693 w 3162529"/>
                  <a:gd name="connsiteY1461" fmla="*/ 372425 h 1910656"/>
                  <a:gd name="connsiteX1462" fmla="*/ 2515693 w 3162529"/>
                  <a:gd name="connsiteY1462" fmla="*/ 371985 h 1910656"/>
                  <a:gd name="connsiteX1463" fmla="*/ 2514990 w 3162529"/>
                  <a:gd name="connsiteY1463" fmla="*/ 371985 h 1910656"/>
                  <a:gd name="connsiteX1464" fmla="*/ 2500231 w 3162529"/>
                  <a:gd name="connsiteY1464" fmla="*/ 363376 h 1910656"/>
                  <a:gd name="connsiteX1465" fmla="*/ 2492587 w 3162529"/>
                  <a:gd name="connsiteY1465" fmla="*/ 352130 h 1910656"/>
                  <a:gd name="connsiteX1466" fmla="*/ 2491709 w 3162529"/>
                  <a:gd name="connsiteY1466" fmla="*/ 350988 h 1910656"/>
                  <a:gd name="connsiteX1467" fmla="*/ 2491709 w 3162529"/>
                  <a:gd name="connsiteY1467" fmla="*/ 350901 h 1910656"/>
                  <a:gd name="connsiteX1468" fmla="*/ 2461399 w 3162529"/>
                  <a:gd name="connsiteY1468" fmla="*/ 333681 h 1910656"/>
                  <a:gd name="connsiteX1469" fmla="*/ 2454635 w 3162529"/>
                  <a:gd name="connsiteY1469" fmla="*/ 327092 h 1910656"/>
                  <a:gd name="connsiteX1470" fmla="*/ 2452702 w 3162529"/>
                  <a:gd name="connsiteY1470" fmla="*/ 325335 h 1910656"/>
                  <a:gd name="connsiteX1471" fmla="*/ 2446200 w 3162529"/>
                  <a:gd name="connsiteY1471" fmla="*/ 321206 h 1910656"/>
                  <a:gd name="connsiteX1472" fmla="*/ 2426785 w 3162529"/>
                  <a:gd name="connsiteY1472" fmla="*/ 309170 h 1910656"/>
                  <a:gd name="connsiteX1473" fmla="*/ 2413343 w 3162529"/>
                  <a:gd name="connsiteY1473" fmla="*/ 302405 h 1910656"/>
                  <a:gd name="connsiteX1474" fmla="*/ 2407281 w 3162529"/>
                  <a:gd name="connsiteY1474" fmla="*/ 296870 h 1910656"/>
                  <a:gd name="connsiteX1475" fmla="*/ 2406930 w 3162529"/>
                  <a:gd name="connsiteY1475" fmla="*/ 296168 h 1910656"/>
                  <a:gd name="connsiteX1476" fmla="*/ 2404821 w 3162529"/>
                  <a:gd name="connsiteY1476" fmla="*/ 293093 h 1910656"/>
                  <a:gd name="connsiteX1477" fmla="*/ 2385054 w 3162529"/>
                  <a:gd name="connsiteY1477" fmla="*/ 283341 h 1910656"/>
                  <a:gd name="connsiteX1478" fmla="*/ 2379607 w 3162529"/>
                  <a:gd name="connsiteY1478" fmla="*/ 280266 h 1910656"/>
                  <a:gd name="connsiteX1479" fmla="*/ 2371261 w 3162529"/>
                  <a:gd name="connsiteY1479" fmla="*/ 269548 h 1910656"/>
                  <a:gd name="connsiteX1480" fmla="*/ 2346135 w 3162529"/>
                  <a:gd name="connsiteY1480" fmla="*/ 259005 h 1910656"/>
                  <a:gd name="connsiteX1481" fmla="*/ 2342094 w 3162529"/>
                  <a:gd name="connsiteY1481" fmla="*/ 255931 h 1910656"/>
                  <a:gd name="connsiteX1482" fmla="*/ 2337525 w 3162529"/>
                  <a:gd name="connsiteY1482" fmla="*/ 252065 h 1910656"/>
                  <a:gd name="connsiteX1483" fmla="*/ 2329706 w 3162529"/>
                  <a:gd name="connsiteY1483" fmla="*/ 247760 h 1910656"/>
                  <a:gd name="connsiteX1484" fmla="*/ 2316089 w 3162529"/>
                  <a:gd name="connsiteY1484" fmla="*/ 238360 h 1910656"/>
                  <a:gd name="connsiteX1485" fmla="*/ 2313805 w 3162529"/>
                  <a:gd name="connsiteY1485" fmla="*/ 235636 h 1910656"/>
                  <a:gd name="connsiteX1486" fmla="*/ 2306689 w 3162529"/>
                  <a:gd name="connsiteY1486" fmla="*/ 232298 h 1910656"/>
                  <a:gd name="connsiteX1487" fmla="*/ 2287361 w 3162529"/>
                  <a:gd name="connsiteY1487" fmla="*/ 224479 h 1910656"/>
                  <a:gd name="connsiteX1488" fmla="*/ 2285867 w 3162529"/>
                  <a:gd name="connsiteY1488" fmla="*/ 223513 h 1910656"/>
                  <a:gd name="connsiteX1489" fmla="*/ 2276555 w 3162529"/>
                  <a:gd name="connsiteY1489" fmla="*/ 219471 h 1910656"/>
                  <a:gd name="connsiteX1490" fmla="*/ 2269614 w 3162529"/>
                  <a:gd name="connsiteY1490" fmla="*/ 216484 h 1910656"/>
                  <a:gd name="connsiteX1491" fmla="*/ 2269087 w 3162529"/>
                  <a:gd name="connsiteY1491" fmla="*/ 216045 h 1910656"/>
                  <a:gd name="connsiteX1492" fmla="*/ 2260741 w 3162529"/>
                  <a:gd name="connsiteY1492" fmla="*/ 210422 h 1910656"/>
                  <a:gd name="connsiteX1493" fmla="*/ 2262059 w 3162529"/>
                  <a:gd name="connsiteY1493" fmla="*/ 209632 h 1910656"/>
                  <a:gd name="connsiteX1494" fmla="*/ 2233155 w 3162529"/>
                  <a:gd name="connsiteY1494" fmla="*/ 198386 h 1910656"/>
                  <a:gd name="connsiteX1495" fmla="*/ 2227620 w 3162529"/>
                  <a:gd name="connsiteY1495" fmla="*/ 190831 h 1910656"/>
                  <a:gd name="connsiteX1496" fmla="*/ 2215497 w 3162529"/>
                  <a:gd name="connsiteY1496" fmla="*/ 189074 h 1910656"/>
                  <a:gd name="connsiteX1497" fmla="*/ 2198980 w 3162529"/>
                  <a:gd name="connsiteY1497" fmla="*/ 180552 h 1910656"/>
                  <a:gd name="connsiteX1498" fmla="*/ 2192391 w 3162529"/>
                  <a:gd name="connsiteY1498" fmla="*/ 176950 h 1910656"/>
                  <a:gd name="connsiteX1499" fmla="*/ 2190283 w 3162529"/>
                  <a:gd name="connsiteY1499" fmla="*/ 175632 h 1910656"/>
                  <a:gd name="connsiteX1500" fmla="*/ 2189492 w 3162529"/>
                  <a:gd name="connsiteY1500" fmla="*/ 175105 h 1910656"/>
                  <a:gd name="connsiteX1501" fmla="*/ 2167441 w 3162529"/>
                  <a:gd name="connsiteY1501" fmla="*/ 164123 h 1910656"/>
                  <a:gd name="connsiteX1502" fmla="*/ 2166474 w 3162529"/>
                  <a:gd name="connsiteY1502" fmla="*/ 163245 h 1910656"/>
                  <a:gd name="connsiteX1503" fmla="*/ 2164717 w 3162529"/>
                  <a:gd name="connsiteY1503" fmla="*/ 161927 h 1910656"/>
                  <a:gd name="connsiteX1504" fmla="*/ 2164717 w 3162529"/>
                  <a:gd name="connsiteY1504" fmla="*/ 161927 h 1910656"/>
                  <a:gd name="connsiteX1505" fmla="*/ 2164453 w 3162529"/>
                  <a:gd name="connsiteY1505" fmla="*/ 161927 h 1910656"/>
                  <a:gd name="connsiteX1506" fmla="*/ 2134759 w 3162529"/>
                  <a:gd name="connsiteY1506" fmla="*/ 153669 h 1910656"/>
                  <a:gd name="connsiteX1507" fmla="*/ 2133090 w 3162529"/>
                  <a:gd name="connsiteY1507" fmla="*/ 152966 h 1910656"/>
                  <a:gd name="connsiteX1508" fmla="*/ 2131333 w 3162529"/>
                  <a:gd name="connsiteY1508" fmla="*/ 152263 h 1910656"/>
                  <a:gd name="connsiteX1509" fmla="*/ 2125710 w 3162529"/>
                  <a:gd name="connsiteY1509" fmla="*/ 145059 h 1910656"/>
                  <a:gd name="connsiteX1510" fmla="*/ 2125622 w 3162529"/>
                  <a:gd name="connsiteY1510" fmla="*/ 144444 h 1910656"/>
                  <a:gd name="connsiteX1511" fmla="*/ 2102956 w 3162529"/>
                  <a:gd name="connsiteY1511" fmla="*/ 142599 h 1910656"/>
                  <a:gd name="connsiteX1512" fmla="*/ 2097509 w 3162529"/>
                  <a:gd name="connsiteY1512" fmla="*/ 141545 h 1910656"/>
                  <a:gd name="connsiteX1513" fmla="*/ 2075018 w 3162529"/>
                  <a:gd name="connsiteY1513" fmla="*/ 131090 h 1910656"/>
                  <a:gd name="connsiteX1514" fmla="*/ 2072734 w 3162529"/>
                  <a:gd name="connsiteY1514" fmla="*/ 130651 h 1910656"/>
                  <a:gd name="connsiteX1515" fmla="*/ 2070186 w 3162529"/>
                  <a:gd name="connsiteY1515" fmla="*/ 130124 h 1910656"/>
                  <a:gd name="connsiteX1516" fmla="*/ 2047608 w 3162529"/>
                  <a:gd name="connsiteY1516" fmla="*/ 124941 h 1910656"/>
                  <a:gd name="connsiteX1517" fmla="*/ 2042688 w 3162529"/>
                  <a:gd name="connsiteY1517" fmla="*/ 123974 h 1910656"/>
                  <a:gd name="connsiteX1518" fmla="*/ 2033991 w 3162529"/>
                  <a:gd name="connsiteY1518" fmla="*/ 122129 h 1910656"/>
                  <a:gd name="connsiteX1519" fmla="*/ 2028192 w 3162529"/>
                  <a:gd name="connsiteY1519" fmla="*/ 118000 h 1910656"/>
                  <a:gd name="connsiteX1520" fmla="*/ 2027489 w 3162529"/>
                  <a:gd name="connsiteY1520" fmla="*/ 117297 h 1910656"/>
                  <a:gd name="connsiteX1521" fmla="*/ 2023712 w 3162529"/>
                  <a:gd name="connsiteY1521" fmla="*/ 113871 h 1910656"/>
                  <a:gd name="connsiteX1522" fmla="*/ 1998146 w 3162529"/>
                  <a:gd name="connsiteY1522" fmla="*/ 106228 h 1910656"/>
                  <a:gd name="connsiteX1523" fmla="*/ 1996389 w 3162529"/>
                  <a:gd name="connsiteY1523" fmla="*/ 105086 h 1910656"/>
                  <a:gd name="connsiteX1524" fmla="*/ 1980048 w 3162529"/>
                  <a:gd name="connsiteY1524" fmla="*/ 104910 h 1910656"/>
                  <a:gd name="connsiteX1525" fmla="*/ 1974865 w 3162529"/>
                  <a:gd name="connsiteY1525" fmla="*/ 103680 h 1910656"/>
                  <a:gd name="connsiteX1526" fmla="*/ 1964850 w 3162529"/>
                  <a:gd name="connsiteY1526" fmla="*/ 102538 h 1910656"/>
                  <a:gd name="connsiteX1527" fmla="*/ 1960633 w 3162529"/>
                  <a:gd name="connsiteY1527" fmla="*/ 101659 h 1910656"/>
                  <a:gd name="connsiteX1528" fmla="*/ 1960369 w 3162529"/>
                  <a:gd name="connsiteY1528" fmla="*/ 101659 h 1910656"/>
                  <a:gd name="connsiteX1529" fmla="*/ 1950354 w 3162529"/>
                  <a:gd name="connsiteY1529" fmla="*/ 96652 h 1910656"/>
                  <a:gd name="connsiteX1530" fmla="*/ 1949212 w 3162529"/>
                  <a:gd name="connsiteY1530" fmla="*/ 95510 h 1910656"/>
                  <a:gd name="connsiteX1531" fmla="*/ 1931817 w 3162529"/>
                  <a:gd name="connsiteY1531" fmla="*/ 91468 h 1910656"/>
                  <a:gd name="connsiteX1532" fmla="*/ 1929181 w 3162529"/>
                  <a:gd name="connsiteY1532" fmla="*/ 89799 h 1910656"/>
                  <a:gd name="connsiteX1533" fmla="*/ 1922416 w 3162529"/>
                  <a:gd name="connsiteY1533" fmla="*/ 88657 h 1910656"/>
                  <a:gd name="connsiteX1534" fmla="*/ 1916618 w 3162529"/>
                  <a:gd name="connsiteY1534" fmla="*/ 88130 h 1910656"/>
                  <a:gd name="connsiteX1535" fmla="*/ 1909414 w 3162529"/>
                  <a:gd name="connsiteY1535" fmla="*/ 84791 h 1910656"/>
                  <a:gd name="connsiteX1536" fmla="*/ 1890438 w 3162529"/>
                  <a:gd name="connsiteY1536" fmla="*/ 84704 h 1910656"/>
                  <a:gd name="connsiteX1537" fmla="*/ 1880949 w 3162529"/>
                  <a:gd name="connsiteY1537" fmla="*/ 83386 h 1910656"/>
                  <a:gd name="connsiteX1538" fmla="*/ 1874800 w 3162529"/>
                  <a:gd name="connsiteY1538" fmla="*/ 82946 h 1910656"/>
                  <a:gd name="connsiteX1539" fmla="*/ 1871285 w 3162529"/>
                  <a:gd name="connsiteY1539" fmla="*/ 82156 h 1910656"/>
                  <a:gd name="connsiteX1540" fmla="*/ 1870407 w 3162529"/>
                  <a:gd name="connsiteY1540" fmla="*/ 81892 h 1910656"/>
                  <a:gd name="connsiteX1541" fmla="*/ 1853451 w 3162529"/>
                  <a:gd name="connsiteY1541" fmla="*/ 77587 h 1910656"/>
                  <a:gd name="connsiteX1542" fmla="*/ 1857844 w 3162529"/>
                  <a:gd name="connsiteY1542" fmla="*/ 75391 h 1910656"/>
                  <a:gd name="connsiteX1543" fmla="*/ 1845808 w 3162529"/>
                  <a:gd name="connsiteY1543" fmla="*/ 71877 h 1910656"/>
                  <a:gd name="connsiteX1544" fmla="*/ 1840009 w 3162529"/>
                  <a:gd name="connsiteY1544" fmla="*/ 78027 h 1910656"/>
                  <a:gd name="connsiteX1545" fmla="*/ 1829028 w 3162529"/>
                  <a:gd name="connsiteY1545" fmla="*/ 75391 h 1910656"/>
                  <a:gd name="connsiteX1546" fmla="*/ 1828325 w 3162529"/>
                  <a:gd name="connsiteY1546" fmla="*/ 74864 h 1910656"/>
                  <a:gd name="connsiteX1547" fmla="*/ 1807416 w 3162529"/>
                  <a:gd name="connsiteY1547" fmla="*/ 73283 h 1910656"/>
                  <a:gd name="connsiteX1548" fmla="*/ 1787824 w 3162529"/>
                  <a:gd name="connsiteY1548" fmla="*/ 73195 h 1910656"/>
                  <a:gd name="connsiteX1549" fmla="*/ 1780884 w 3162529"/>
                  <a:gd name="connsiteY1549" fmla="*/ 72404 h 1910656"/>
                  <a:gd name="connsiteX1550" fmla="*/ 1774822 w 3162529"/>
                  <a:gd name="connsiteY1550" fmla="*/ 68187 h 1910656"/>
                  <a:gd name="connsiteX1551" fmla="*/ 1751277 w 3162529"/>
                  <a:gd name="connsiteY1551" fmla="*/ 65903 h 1910656"/>
                  <a:gd name="connsiteX1552" fmla="*/ 1748114 w 3162529"/>
                  <a:gd name="connsiteY1552" fmla="*/ 64761 h 1910656"/>
                  <a:gd name="connsiteX1553" fmla="*/ 1746357 w 3162529"/>
                  <a:gd name="connsiteY1553" fmla="*/ 63970 h 1910656"/>
                  <a:gd name="connsiteX1554" fmla="*/ 1718947 w 3162529"/>
                  <a:gd name="connsiteY1554" fmla="*/ 67221 h 1910656"/>
                  <a:gd name="connsiteX1555" fmla="*/ 1707087 w 3162529"/>
                  <a:gd name="connsiteY1555" fmla="*/ 67045 h 1910656"/>
                  <a:gd name="connsiteX1556" fmla="*/ 1698916 w 3162529"/>
                  <a:gd name="connsiteY1556" fmla="*/ 64058 h 1910656"/>
                  <a:gd name="connsiteX1557" fmla="*/ 1689955 w 3162529"/>
                  <a:gd name="connsiteY1557" fmla="*/ 66869 h 1910656"/>
                  <a:gd name="connsiteX1558" fmla="*/ 1672121 w 3162529"/>
                  <a:gd name="connsiteY1558" fmla="*/ 65112 h 1910656"/>
                  <a:gd name="connsiteX1559" fmla="*/ 1667992 w 3162529"/>
                  <a:gd name="connsiteY1559" fmla="*/ 64322 h 1910656"/>
                  <a:gd name="connsiteX1560" fmla="*/ 1662633 w 3162529"/>
                  <a:gd name="connsiteY1560" fmla="*/ 60280 h 1910656"/>
                  <a:gd name="connsiteX1561" fmla="*/ 1655165 w 3162529"/>
                  <a:gd name="connsiteY1561" fmla="*/ 61774 h 1910656"/>
                  <a:gd name="connsiteX1562" fmla="*/ 1645940 w 3162529"/>
                  <a:gd name="connsiteY1562" fmla="*/ 59490 h 1910656"/>
                  <a:gd name="connsiteX1563" fmla="*/ 1645238 w 3162529"/>
                  <a:gd name="connsiteY1563" fmla="*/ 58875 h 1910656"/>
                  <a:gd name="connsiteX1564" fmla="*/ 1623011 w 3162529"/>
                  <a:gd name="connsiteY1564" fmla="*/ 64673 h 1910656"/>
                  <a:gd name="connsiteX1565" fmla="*/ 1619936 w 3162529"/>
                  <a:gd name="connsiteY1565" fmla="*/ 64585 h 1910656"/>
                  <a:gd name="connsiteX1566" fmla="*/ 1615104 w 3162529"/>
                  <a:gd name="connsiteY1566" fmla="*/ 71526 h 1910656"/>
                  <a:gd name="connsiteX1567" fmla="*/ 1613962 w 3162529"/>
                  <a:gd name="connsiteY1567" fmla="*/ 65815 h 1910656"/>
                  <a:gd name="connsiteX1568" fmla="*/ 1607460 w 3162529"/>
                  <a:gd name="connsiteY1568" fmla="*/ 67045 h 1910656"/>
                  <a:gd name="connsiteX1569" fmla="*/ 1601662 w 3162529"/>
                  <a:gd name="connsiteY1569" fmla="*/ 66342 h 1910656"/>
                  <a:gd name="connsiteX1570" fmla="*/ 1600608 w 3162529"/>
                  <a:gd name="connsiteY1570" fmla="*/ 66079 h 1910656"/>
                  <a:gd name="connsiteX1571" fmla="*/ 1599642 w 3162529"/>
                  <a:gd name="connsiteY1571" fmla="*/ 65903 h 1910656"/>
                  <a:gd name="connsiteX1572" fmla="*/ 1597357 w 3162529"/>
                  <a:gd name="connsiteY1572" fmla="*/ 66694 h 1910656"/>
                  <a:gd name="connsiteX1573" fmla="*/ 1596127 w 3162529"/>
                  <a:gd name="connsiteY1573" fmla="*/ 67045 h 1910656"/>
                  <a:gd name="connsiteX1574" fmla="*/ 1568805 w 3162529"/>
                  <a:gd name="connsiteY1574" fmla="*/ 66166 h 1910656"/>
                  <a:gd name="connsiteX1575" fmla="*/ 1553430 w 3162529"/>
                  <a:gd name="connsiteY1575" fmla="*/ 63970 h 1910656"/>
                  <a:gd name="connsiteX1576" fmla="*/ 1544645 w 3162529"/>
                  <a:gd name="connsiteY1576" fmla="*/ 62740 h 1910656"/>
                  <a:gd name="connsiteX1577" fmla="*/ 1541658 w 3162529"/>
                  <a:gd name="connsiteY1577" fmla="*/ 62037 h 1910656"/>
                  <a:gd name="connsiteX1578" fmla="*/ 1523297 w 3162529"/>
                  <a:gd name="connsiteY1578" fmla="*/ 60368 h 1910656"/>
                  <a:gd name="connsiteX1579" fmla="*/ 1520485 w 3162529"/>
                  <a:gd name="connsiteY1579" fmla="*/ 63092 h 1910656"/>
                  <a:gd name="connsiteX1580" fmla="*/ 1509152 w 3162529"/>
                  <a:gd name="connsiteY1580" fmla="*/ 60192 h 1910656"/>
                  <a:gd name="connsiteX1581" fmla="*/ 1500279 w 3162529"/>
                  <a:gd name="connsiteY1581" fmla="*/ 59577 h 1910656"/>
                  <a:gd name="connsiteX1582" fmla="*/ 1498785 w 3162529"/>
                  <a:gd name="connsiteY1582" fmla="*/ 60544 h 1910656"/>
                  <a:gd name="connsiteX1583" fmla="*/ 1481654 w 3162529"/>
                  <a:gd name="connsiteY1583" fmla="*/ 62125 h 1910656"/>
                  <a:gd name="connsiteX1584" fmla="*/ 1463732 w 3162529"/>
                  <a:gd name="connsiteY1584" fmla="*/ 60895 h 1910656"/>
                  <a:gd name="connsiteX1585" fmla="*/ 1461887 w 3162529"/>
                  <a:gd name="connsiteY1585" fmla="*/ 63179 h 1910656"/>
                  <a:gd name="connsiteX1586" fmla="*/ 1459515 w 3162529"/>
                  <a:gd name="connsiteY1586" fmla="*/ 65024 h 1910656"/>
                  <a:gd name="connsiteX1587" fmla="*/ 1456616 w 3162529"/>
                  <a:gd name="connsiteY1587" fmla="*/ 64497 h 1910656"/>
                  <a:gd name="connsiteX1588" fmla="*/ 1445634 w 3162529"/>
                  <a:gd name="connsiteY1588" fmla="*/ 64673 h 1910656"/>
                  <a:gd name="connsiteX1589" fmla="*/ 1420332 w 3162529"/>
                  <a:gd name="connsiteY1589" fmla="*/ 60280 h 1910656"/>
                  <a:gd name="connsiteX1590" fmla="*/ 1418224 w 3162529"/>
                  <a:gd name="connsiteY1590" fmla="*/ 60895 h 1910656"/>
                  <a:gd name="connsiteX1591" fmla="*/ 1416906 w 3162529"/>
                  <a:gd name="connsiteY1591" fmla="*/ 61334 h 1910656"/>
                  <a:gd name="connsiteX1592" fmla="*/ 1414270 w 3162529"/>
                  <a:gd name="connsiteY1592" fmla="*/ 62564 h 1910656"/>
                  <a:gd name="connsiteX1593" fmla="*/ 1410932 w 3162529"/>
                  <a:gd name="connsiteY1593" fmla="*/ 64234 h 1910656"/>
                  <a:gd name="connsiteX1594" fmla="*/ 1397841 w 3162529"/>
                  <a:gd name="connsiteY1594" fmla="*/ 66606 h 1910656"/>
                  <a:gd name="connsiteX1595" fmla="*/ 1397314 w 3162529"/>
                  <a:gd name="connsiteY1595" fmla="*/ 67660 h 1910656"/>
                  <a:gd name="connsiteX1596" fmla="*/ 1396787 w 3162529"/>
                  <a:gd name="connsiteY1596" fmla="*/ 66518 h 1910656"/>
                  <a:gd name="connsiteX1597" fmla="*/ 1388617 w 3162529"/>
                  <a:gd name="connsiteY1597" fmla="*/ 64234 h 1910656"/>
                  <a:gd name="connsiteX1598" fmla="*/ 1385278 w 3162529"/>
                  <a:gd name="connsiteY1598" fmla="*/ 66430 h 1910656"/>
                  <a:gd name="connsiteX1599" fmla="*/ 1384751 w 3162529"/>
                  <a:gd name="connsiteY1599" fmla="*/ 66869 h 1910656"/>
                  <a:gd name="connsiteX1600" fmla="*/ 1377196 w 3162529"/>
                  <a:gd name="connsiteY1600" fmla="*/ 69768 h 1910656"/>
                  <a:gd name="connsiteX1601" fmla="*/ 1367620 w 3162529"/>
                  <a:gd name="connsiteY1601" fmla="*/ 69856 h 1910656"/>
                  <a:gd name="connsiteX1602" fmla="*/ 1346711 w 3162529"/>
                  <a:gd name="connsiteY1602" fmla="*/ 67396 h 1910656"/>
                  <a:gd name="connsiteX1603" fmla="*/ 1342933 w 3162529"/>
                  <a:gd name="connsiteY1603" fmla="*/ 68802 h 1910656"/>
                  <a:gd name="connsiteX1604" fmla="*/ 1340649 w 3162529"/>
                  <a:gd name="connsiteY1604" fmla="*/ 69681 h 1910656"/>
                  <a:gd name="connsiteX1605" fmla="*/ 1335992 w 3162529"/>
                  <a:gd name="connsiteY1605" fmla="*/ 71789 h 1910656"/>
                  <a:gd name="connsiteX1606" fmla="*/ 1329491 w 3162529"/>
                  <a:gd name="connsiteY1606" fmla="*/ 74600 h 1910656"/>
                  <a:gd name="connsiteX1607" fmla="*/ 1319212 w 3162529"/>
                  <a:gd name="connsiteY1607" fmla="*/ 69241 h 1910656"/>
                  <a:gd name="connsiteX1608" fmla="*/ 1316752 w 3162529"/>
                  <a:gd name="connsiteY1608" fmla="*/ 71086 h 1910656"/>
                  <a:gd name="connsiteX1609" fmla="*/ 1304277 w 3162529"/>
                  <a:gd name="connsiteY1609" fmla="*/ 76357 h 1910656"/>
                  <a:gd name="connsiteX1610" fmla="*/ 1300499 w 3162529"/>
                  <a:gd name="connsiteY1610" fmla="*/ 75479 h 1910656"/>
                  <a:gd name="connsiteX1611" fmla="*/ 1299270 w 3162529"/>
                  <a:gd name="connsiteY1611" fmla="*/ 77587 h 1910656"/>
                  <a:gd name="connsiteX1612" fmla="*/ 1292153 w 3162529"/>
                  <a:gd name="connsiteY1612" fmla="*/ 80487 h 1910656"/>
                  <a:gd name="connsiteX1613" fmla="*/ 1291978 w 3162529"/>
                  <a:gd name="connsiteY1613" fmla="*/ 80487 h 1910656"/>
                  <a:gd name="connsiteX1614" fmla="*/ 1284598 w 3162529"/>
                  <a:gd name="connsiteY1614" fmla="*/ 81189 h 1910656"/>
                  <a:gd name="connsiteX1615" fmla="*/ 1267554 w 3162529"/>
                  <a:gd name="connsiteY1615" fmla="*/ 83210 h 1910656"/>
                  <a:gd name="connsiteX1616" fmla="*/ 1254640 w 3162529"/>
                  <a:gd name="connsiteY1616" fmla="*/ 80662 h 1910656"/>
                  <a:gd name="connsiteX1617" fmla="*/ 1252619 w 3162529"/>
                  <a:gd name="connsiteY1617" fmla="*/ 79784 h 1910656"/>
                  <a:gd name="connsiteX1618" fmla="*/ 1250247 w 3162529"/>
                  <a:gd name="connsiteY1618" fmla="*/ 81365 h 1910656"/>
                  <a:gd name="connsiteX1619" fmla="*/ 1236366 w 3162529"/>
                  <a:gd name="connsiteY1619" fmla="*/ 85934 h 1910656"/>
                  <a:gd name="connsiteX1620" fmla="*/ 1215896 w 3162529"/>
                  <a:gd name="connsiteY1620" fmla="*/ 93753 h 1910656"/>
                  <a:gd name="connsiteX1621" fmla="*/ 1215281 w 3162529"/>
                  <a:gd name="connsiteY1621" fmla="*/ 94016 h 1910656"/>
                  <a:gd name="connsiteX1622" fmla="*/ 1205617 w 3162529"/>
                  <a:gd name="connsiteY1622" fmla="*/ 98848 h 1910656"/>
                  <a:gd name="connsiteX1623" fmla="*/ 1200610 w 3162529"/>
                  <a:gd name="connsiteY1623" fmla="*/ 97179 h 1910656"/>
                  <a:gd name="connsiteX1624" fmla="*/ 1175220 w 3162529"/>
                  <a:gd name="connsiteY1624" fmla="*/ 101835 h 1910656"/>
                  <a:gd name="connsiteX1625" fmla="*/ 1170212 w 3162529"/>
                  <a:gd name="connsiteY1625" fmla="*/ 101835 h 1910656"/>
                  <a:gd name="connsiteX1626" fmla="*/ 1157298 w 3162529"/>
                  <a:gd name="connsiteY1626" fmla="*/ 107458 h 1910656"/>
                  <a:gd name="connsiteX1627" fmla="*/ 1148512 w 3162529"/>
                  <a:gd name="connsiteY1627" fmla="*/ 111587 h 1910656"/>
                  <a:gd name="connsiteX1628" fmla="*/ 1140957 w 3162529"/>
                  <a:gd name="connsiteY1628" fmla="*/ 123799 h 1910656"/>
                  <a:gd name="connsiteX1629" fmla="*/ 1141923 w 3162529"/>
                  <a:gd name="connsiteY1629" fmla="*/ 111411 h 1910656"/>
                  <a:gd name="connsiteX1630" fmla="*/ 1140957 w 3162529"/>
                  <a:gd name="connsiteY1630" fmla="*/ 111148 h 1910656"/>
                  <a:gd name="connsiteX1631" fmla="*/ 1136652 w 3162529"/>
                  <a:gd name="connsiteY1631" fmla="*/ 114222 h 1910656"/>
                  <a:gd name="connsiteX1632" fmla="*/ 1135334 w 3162529"/>
                  <a:gd name="connsiteY1632" fmla="*/ 115365 h 1910656"/>
                  <a:gd name="connsiteX1633" fmla="*/ 1125670 w 3162529"/>
                  <a:gd name="connsiteY1633" fmla="*/ 119406 h 1910656"/>
                  <a:gd name="connsiteX1634" fmla="*/ 1114074 w 3162529"/>
                  <a:gd name="connsiteY1634" fmla="*/ 121954 h 1910656"/>
                  <a:gd name="connsiteX1635" fmla="*/ 1098963 w 3162529"/>
                  <a:gd name="connsiteY1635" fmla="*/ 125643 h 1910656"/>
                  <a:gd name="connsiteX1636" fmla="*/ 1084643 w 3162529"/>
                  <a:gd name="connsiteY1636" fmla="*/ 130739 h 1910656"/>
                  <a:gd name="connsiteX1637" fmla="*/ 1074100 w 3162529"/>
                  <a:gd name="connsiteY1637" fmla="*/ 135747 h 1910656"/>
                  <a:gd name="connsiteX1638" fmla="*/ 1050204 w 3162529"/>
                  <a:gd name="connsiteY1638" fmla="*/ 140315 h 1910656"/>
                  <a:gd name="connsiteX1639" fmla="*/ 1045196 w 3162529"/>
                  <a:gd name="connsiteY1639" fmla="*/ 145235 h 1910656"/>
                  <a:gd name="connsiteX1640" fmla="*/ 1037729 w 3162529"/>
                  <a:gd name="connsiteY1640" fmla="*/ 148310 h 1910656"/>
                  <a:gd name="connsiteX1641" fmla="*/ 1027098 w 3162529"/>
                  <a:gd name="connsiteY1641" fmla="*/ 151560 h 1910656"/>
                  <a:gd name="connsiteX1642" fmla="*/ 1016205 w 3162529"/>
                  <a:gd name="connsiteY1642" fmla="*/ 156217 h 1910656"/>
                  <a:gd name="connsiteX1643" fmla="*/ 1010318 w 3162529"/>
                  <a:gd name="connsiteY1643" fmla="*/ 157095 h 1910656"/>
                  <a:gd name="connsiteX1644" fmla="*/ 1002763 w 3162529"/>
                  <a:gd name="connsiteY1644" fmla="*/ 158676 h 1910656"/>
                  <a:gd name="connsiteX1645" fmla="*/ 994593 w 3162529"/>
                  <a:gd name="connsiteY1645" fmla="*/ 163157 h 1910656"/>
                  <a:gd name="connsiteX1646" fmla="*/ 984577 w 3162529"/>
                  <a:gd name="connsiteY1646" fmla="*/ 168604 h 1910656"/>
                  <a:gd name="connsiteX1647" fmla="*/ 968939 w 3162529"/>
                  <a:gd name="connsiteY1647" fmla="*/ 176511 h 1910656"/>
                  <a:gd name="connsiteX1648" fmla="*/ 969203 w 3162529"/>
                  <a:gd name="connsiteY1648" fmla="*/ 178531 h 1910656"/>
                  <a:gd name="connsiteX1649" fmla="*/ 967446 w 3162529"/>
                  <a:gd name="connsiteY1649" fmla="*/ 177389 h 1910656"/>
                  <a:gd name="connsiteX1650" fmla="*/ 947503 w 3162529"/>
                  <a:gd name="connsiteY1650" fmla="*/ 187229 h 1910656"/>
                  <a:gd name="connsiteX1651" fmla="*/ 940475 w 3162529"/>
                  <a:gd name="connsiteY1651" fmla="*/ 187932 h 1910656"/>
                  <a:gd name="connsiteX1652" fmla="*/ 938893 w 3162529"/>
                  <a:gd name="connsiteY1652" fmla="*/ 187844 h 1910656"/>
                  <a:gd name="connsiteX1653" fmla="*/ 937136 w 3162529"/>
                  <a:gd name="connsiteY1653" fmla="*/ 187844 h 1910656"/>
                  <a:gd name="connsiteX1654" fmla="*/ 932216 w 3162529"/>
                  <a:gd name="connsiteY1654" fmla="*/ 194257 h 1910656"/>
                  <a:gd name="connsiteX1655" fmla="*/ 931601 w 3162529"/>
                  <a:gd name="connsiteY1655" fmla="*/ 194609 h 1910656"/>
                  <a:gd name="connsiteX1656" fmla="*/ 905860 w 3162529"/>
                  <a:gd name="connsiteY1656" fmla="*/ 205415 h 1910656"/>
                  <a:gd name="connsiteX1657" fmla="*/ 897778 w 3162529"/>
                  <a:gd name="connsiteY1657" fmla="*/ 207875 h 1910656"/>
                  <a:gd name="connsiteX1658" fmla="*/ 897514 w 3162529"/>
                  <a:gd name="connsiteY1658" fmla="*/ 209280 h 1910656"/>
                  <a:gd name="connsiteX1659" fmla="*/ 889168 w 3162529"/>
                  <a:gd name="connsiteY1659" fmla="*/ 216660 h 1910656"/>
                  <a:gd name="connsiteX1660" fmla="*/ 876693 w 3162529"/>
                  <a:gd name="connsiteY1660" fmla="*/ 221580 h 1910656"/>
                  <a:gd name="connsiteX1661" fmla="*/ 860703 w 3162529"/>
                  <a:gd name="connsiteY1661" fmla="*/ 228081 h 1910656"/>
                  <a:gd name="connsiteX1662" fmla="*/ 846383 w 3162529"/>
                  <a:gd name="connsiteY1662" fmla="*/ 236866 h 1910656"/>
                  <a:gd name="connsiteX1663" fmla="*/ 841463 w 3162529"/>
                  <a:gd name="connsiteY1663" fmla="*/ 241435 h 1910656"/>
                  <a:gd name="connsiteX1664" fmla="*/ 835665 w 3162529"/>
                  <a:gd name="connsiteY1664" fmla="*/ 244773 h 1910656"/>
                  <a:gd name="connsiteX1665" fmla="*/ 822048 w 3162529"/>
                  <a:gd name="connsiteY1665" fmla="*/ 252592 h 1910656"/>
                  <a:gd name="connsiteX1666" fmla="*/ 805707 w 3162529"/>
                  <a:gd name="connsiteY1666" fmla="*/ 263135 h 1910656"/>
                  <a:gd name="connsiteX1667" fmla="*/ 796131 w 3162529"/>
                  <a:gd name="connsiteY1667" fmla="*/ 266122 h 1910656"/>
                  <a:gd name="connsiteX1668" fmla="*/ 793495 w 3162529"/>
                  <a:gd name="connsiteY1668" fmla="*/ 267352 h 1910656"/>
                  <a:gd name="connsiteX1669" fmla="*/ 783480 w 3162529"/>
                  <a:gd name="connsiteY1669" fmla="*/ 277982 h 1910656"/>
                  <a:gd name="connsiteX1670" fmla="*/ 781811 w 3162529"/>
                  <a:gd name="connsiteY1670" fmla="*/ 278597 h 1910656"/>
                  <a:gd name="connsiteX1671" fmla="*/ 754400 w 3162529"/>
                  <a:gd name="connsiteY1671" fmla="*/ 290984 h 1910656"/>
                  <a:gd name="connsiteX1672" fmla="*/ 754400 w 3162529"/>
                  <a:gd name="connsiteY1672" fmla="*/ 293356 h 1910656"/>
                  <a:gd name="connsiteX1673" fmla="*/ 754400 w 3162529"/>
                  <a:gd name="connsiteY1673" fmla="*/ 293971 h 1910656"/>
                  <a:gd name="connsiteX1674" fmla="*/ 754664 w 3162529"/>
                  <a:gd name="connsiteY1674" fmla="*/ 301790 h 1910656"/>
                  <a:gd name="connsiteX1675" fmla="*/ 746933 w 3162529"/>
                  <a:gd name="connsiteY1675" fmla="*/ 300648 h 1910656"/>
                  <a:gd name="connsiteX1676" fmla="*/ 742892 w 3162529"/>
                  <a:gd name="connsiteY1676" fmla="*/ 303547 h 1910656"/>
                  <a:gd name="connsiteX1677" fmla="*/ 732437 w 3162529"/>
                  <a:gd name="connsiteY1677" fmla="*/ 310488 h 1910656"/>
                  <a:gd name="connsiteX1678" fmla="*/ 730416 w 3162529"/>
                  <a:gd name="connsiteY1678" fmla="*/ 311981 h 1910656"/>
                  <a:gd name="connsiteX1679" fmla="*/ 722773 w 3162529"/>
                  <a:gd name="connsiteY1679" fmla="*/ 316198 h 1910656"/>
                  <a:gd name="connsiteX1680" fmla="*/ 702655 w 3162529"/>
                  <a:gd name="connsiteY1680" fmla="*/ 330782 h 1910656"/>
                  <a:gd name="connsiteX1681" fmla="*/ 702215 w 3162529"/>
                  <a:gd name="connsiteY1681" fmla="*/ 331309 h 1910656"/>
                  <a:gd name="connsiteX1682" fmla="*/ 678319 w 3162529"/>
                  <a:gd name="connsiteY1682" fmla="*/ 346332 h 1910656"/>
                  <a:gd name="connsiteX1683" fmla="*/ 670764 w 3162529"/>
                  <a:gd name="connsiteY1683" fmla="*/ 352306 h 1910656"/>
                  <a:gd name="connsiteX1684" fmla="*/ 651699 w 3162529"/>
                  <a:gd name="connsiteY1684" fmla="*/ 367856 h 1910656"/>
                  <a:gd name="connsiteX1685" fmla="*/ 649503 w 3162529"/>
                  <a:gd name="connsiteY1685" fmla="*/ 371458 h 1910656"/>
                  <a:gd name="connsiteX1686" fmla="*/ 648976 w 3162529"/>
                  <a:gd name="connsiteY1686" fmla="*/ 372513 h 1910656"/>
                  <a:gd name="connsiteX1687" fmla="*/ 645110 w 3162529"/>
                  <a:gd name="connsiteY1687" fmla="*/ 377784 h 1910656"/>
                  <a:gd name="connsiteX1688" fmla="*/ 628594 w 3162529"/>
                  <a:gd name="connsiteY1688" fmla="*/ 390698 h 1910656"/>
                  <a:gd name="connsiteX1689" fmla="*/ 614449 w 3162529"/>
                  <a:gd name="connsiteY1689" fmla="*/ 401680 h 1910656"/>
                  <a:gd name="connsiteX1690" fmla="*/ 611814 w 3162529"/>
                  <a:gd name="connsiteY1690" fmla="*/ 404140 h 1910656"/>
                  <a:gd name="connsiteX1691" fmla="*/ 603555 w 3162529"/>
                  <a:gd name="connsiteY1691" fmla="*/ 413101 h 1910656"/>
                  <a:gd name="connsiteX1692" fmla="*/ 593979 w 3162529"/>
                  <a:gd name="connsiteY1692" fmla="*/ 413540 h 1910656"/>
                  <a:gd name="connsiteX1693" fmla="*/ 578693 w 3162529"/>
                  <a:gd name="connsiteY1693" fmla="*/ 433922 h 1910656"/>
                  <a:gd name="connsiteX1694" fmla="*/ 566305 w 3162529"/>
                  <a:gd name="connsiteY1694" fmla="*/ 442268 h 1910656"/>
                  <a:gd name="connsiteX1695" fmla="*/ 561386 w 3162529"/>
                  <a:gd name="connsiteY1695" fmla="*/ 445958 h 1910656"/>
                  <a:gd name="connsiteX1696" fmla="*/ 561210 w 3162529"/>
                  <a:gd name="connsiteY1696" fmla="*/ 446134 h 1910656"/>
                  <a:gd name="connsiteX1697" fmla="*/ 558486 w 3162529"/>
                  <a:gd name="connsiteY1697" fmla="*/ 448770 h 1910656"/>
                  <a:gd name="connsiteX1698" fmla="*/ 558486 w 3162529"/>
                  <a:gd name="connsiteY1698" fmla="*/ 449385 h 1910656"/>
                  <a:gd name="connsiteX1699" fmla="*/ 555587 w 3162529"/>
                  <a:gd name="connsiteY1699" fmla="*/ 456325 h 1910656"/>
                  <a:gd name="connsiteX1700" fmla="*/ 552600 w 3162529"/>
                  <a:gd name="connsiteY1700" fmla="*/ 459048 h 1910656"/>
                  <a:gd name="connsiteX1701" fmla="*/ 535205 w 3162529"/>
                  <a:gd name="connsiteY1701" fmla="*/ 474511 h 1910656"/>
                  <a:gd name="connsiteX1702" fmla="*/ 528177 w 3162529"/>
                  <a:gd name="connsiteY1702" fmla="*/ 478991 h 1910656"/>
                  <a:gd name="connsiteX1703" fmla="*/ 525102 w 3162529"/>
                  <a:gd name="connsiteY1703" fmla="*/ 480748 h 1910656"/>
                  <a:gd name="connsiteX1704" fmla="*/ 523257 w 3162529"/>
                  <a:gd name="connsiteY1704" fmla="*/ 481803 h 1910656"/>
                  <a:gd name="connsiteX1705" fmla="*/ 522554 w 3162529"/>
                  <a:gd name="connsiteY1705" fmla="*/ 482154 h 1910656"/>
                  <a:gd name="connsiteX1706" fmla="*/ 505335 w 3162529"/>
                  <a:gd name="connsiteY1706" fmla="*/ 506929 h 1910656"/>
                  <a:gd name="connsiteX1707" fmla="*/ 497779 w 3162529"/>
                  <a:gd name="connsiteY1707" fmla="*/ 515099 h 1910656"/>
                  <a:gd name="connsiteX1708" fmla="*/ 485744 w 3162529"/>
                  <a:gd name="connsiteY1708" fmla="*/ 520370 h 1910656"/>
                  <a:gd name="connsiteX1709" fmla="*/ 485744 w 3162529"/>
                  <a:gd name="connsiteY1709" fmla="*/ 521688 h 1910656"/>
                  <a:gd name="connsiteX1710" fmla="*/ 482669 w 3162529"/>
                  <a:gd name="connsiteY1710" fmla="*/ 531967 h 1910656"/>
                  <a:gd name="connsiteX1711" fmla="*/ 461320 w 3162529"/>
                  <a:gd name="connsiteY1711" fmla="*/ 551910 h 1910656"/>
                  <a:gd name="connsiteX1712" fmla="*/ 457455 w 3162529"/>
                  <a:gd name="connsiteY1712" fmla="*/ 555336 h 1910656"/>
                  <a:gd name="connsiteX1713" fmla="*/ 457455 w 3162529"/>
                  <a:gd name="connsiteY1713" fmla="*/ 555336 h 1910656"/>
                  <a:gd name="connsiteX1714" fmla="*/ 457103 w 3162529"/>
                  <a:gd name="connsiteY1714" fmla="*/ 558850 h 1910656"/>
                  <a:gd name="connsiteX1715" fmla="*/ 454555 w 3162529"/>
                  <a:gd name="connsiteY1715" fmla="*/ 565703 h 1910656"/>
                  <a:gd name="connsiteX1716" fmla="*/ 444189 w 3162529"/>
                  <a:gd name="connsiteY1716" fmla="*/ 576158 h 1910656"/>
                  <a:gd name="connsiteX1717" fmla="*/ 440762 w 3162529"/>
                  <a:gd name="connsiteY1717" fmla="*/ 579584 h 1910656"/>
                  <a:gd name="connsiteX1718" fmla="*/ 439620 w 3162529"/>
                  <a:gd name="connsiteY1718" fmla="*/ 580814 h 1910656"/>
                  <a:gd name="connsiteX1719" fmla="*/ 435052 w 3162529"/>
                  <a:gd name="connsiteY1719" fmla="*/ 585031 h 1910656"/>
                  <a:gd name="connsiteX1720" fmla="*/ 414318 w 3162529"/>
                  <a:gd name="connsiteY1720" fmla="*/ 609454 h 1910656"/>
                  <a:gd name="connsiteX1721" fmla="*/ 402810 w 3162529"/>
                  <a:gd name="connsiteY1721" fmla="*/ 620084 h 1910656"/>
                  <a:gd name="connsiteX1722" fmla="*/ 401755 w 3162529"/>
                  <a:gd name="connsiteY1722" fmla="*/ 624301 h 1910656"/>
                  <a:gd name="connsiteX1723" fmla="*/ 401667 w 3162529"/>
                  <a:gd name="connsiteY1723" fmla="*/ 625092 h 1910656"/>
                  <a:gd name="connsiteX1724" fmla="*/ 399295 w 3162529"/>
                  <a:gd name="connsiteY1724" fmla="*/ 631330 h 1910656"/>
                  <a:gd name="connsiteX1725" fmla="*/ 391564 w 3162529"/>
                  <a:gd name="connsiteY1725" fmla="*/ 640203 h 1910656"/>
                  <a:gd name="connsiteX1726" fmla="*/ 381900 w 3162529"/>
                  <a:gd name="connsiteY1726" fmla="*/ 651536 h 1910656"/>
                  <a:gd name="connsiteX1727" fmla="*/ 376981 w 3162529"/>
                  <a:gd name="connsiteY1727" fmla="*/ 656192 h 1910656"/>
                  <a:gd name="connsiteX1728" fmla="*/ 373291 w 3162529"/>
                  <a:gd name="connsiteY1728" fmla="*/ 661200 h 1910656"/>
                  <a:gd name="connsiteX1729" fmla="*/ 371182 w 3162529"/>
                  <a:gd name="connsiteY1729" fmla="*/ 666647 h 1910656"/>
                  <a:gd name="connsiteX1730" fmla="*/ 361079 w 3162529"/>
                  <a:gd name="connsiteY1730" fmla="*/ 670073 h 1910656"/>
                  <a:gd name="connsiteX1731" fmla="*/ 356423 w 3162529"/>
                  <a:gd name="connsiteY1731" fmla="*/ 671479 h 1910656"/>
                  <a:gd name="connsiteX1732" fmla="*/ 354490 w 3162529"/>
                  <a:gd name="connsiteY1732" fmla="*/ 687820 h 1910656"/>
                  <a:gd name="connsiteX1733" fmla="*/ 353875 w 3162529"/>
                  <a:gd name="connsiteY1733" fmla="*/ 688698 h 1910656"/>
                  <a:gd name="connsiteX1734" fmla="*/ 350976 w 3162529"/>
                  <a:gd name="connsiteY1734" fmla="*/ 693706 h 1910656"/>
                  <a:gd name="connsiteX1735" fmla="*/ 339818 w 3162529"/>
                  <a:gd name="connsiteY1735" fmla="*/ 707235 h 1910656"/>
                  <a:gd name="connsiteX1736" fmla="*/ 349043 w 3162529"/>
                  <a:gd name="connsiteY1736" fmla="*/ 709959 h 1910656"/>
                  <a:gd name="connsiteX1737" fmla="*/ 335953 w 3162529"/>
                  <a:gd name="connsiteY1737" fmla="*/ 717602 h 1910656"/>
                  <a:gd name="connsiteX1738" fmla="*/ 334811 w 3162529"/>
                  <a:gd name="connsiteY1738" fmla="*/ 718217 h 1910656"/>
                  <a:gd name="connsiteX1739" fmla="*/ 334196 w 3162529"/>
                  <a:gd name="connsiteY1739" fmla="*/ 718569 h 1910656"/>
                  <a:gd name="connsiteX1740" fmla="*/ 331121 w 3162529"/>
                  <a:gd name="connsiteY1740" fmla="*/ 721116 h 1910656"/>
                  <a:gd name="connsiteX1741" fmla="*/ 323478 w 3162529"/>
                  <a:gd name="connsiteY1741" fmla="*/ 732625 h 1910656"/>
                  <a:gd name="connsiteX1742" fmla="*/ 318470 w 3162529"/>
                  <a:gd name="connsiteY1742" fmla="*/ 743783 h 1910656"/>
                  <a:gd name="connsiteX1743" fmla="*/ 315922 w 3162529"/>
                  <a:gd name="connsiteY1743" fmla="*/ 748351 h 1910656"/>
                  <a:gd name="connsiteX1744" fmla="*/ 316274 w 3162529"/>
                  <a:gd name="connsiteY1744" fmla="*/ 751777 h 1910656"/>
                  <a:gd name="connsiteX1745" fmla="*/ 313638 w 3162529"/>
                  <a:gd name="connsiteY1745" fmla="*/ 753974 h 1910656"/>
                  <a:gd name="connsiteX1746" fmla="*/ 303359 w 3162529"/>
                  <a:gd name="connsiteY1746" fmla="*/ 768557 h 1910656"/>
                  <a:gd name="connsiteX1747" fmla="*/ 285613 w 3162529"/>
                  <a:gd name="connsiteY1747" fmla="*/ 790082 h 1910656"/>
                  <a:gd name="connsiteX1748" fmla="*/ 284558 w 3162529"/>
                  <a:gd name="connsiteY1748" fmla="*/ 793244 h 1910656"/>
                  <a:gd name="connsiteX1749" fmla="*/ 269711 w 3162529"/>
                  <a:gd name="connsiteY1749" fmla="*/ 818722 h 1910656"/>
                  <a:gd name="connsiteX1750" fmla="*/ 270150 w 3162529"/>
                  <a:gd name="connsiteY1750" fmla="*/ 819688 h 1910656"/>
                  <a:gd name="connsiteX1751" fmla="*/ 268745 w 3162529"/>
                  <a:gd name="connsiteY1751" fmla="*/ 829791 h 1910656"/>
                  <a:gd name="connsiteX1752" fmla="*/ 265582 w 3162529"/>
                  <a:gd name="connsiteY1752" fmla="*/ 835765 h 1910656"/>
                  <a:gd name="connsiteX1753" fmla="*/ 253985 w 3162529"/>
                  <a:gd name="connsiteY1753" fmla="*/ 854918 h 1910656"/>
                  <a:gd name="connsiteX1754" fmla="*/ 253897 w 3162529"/>
                  <a:gd name="connsiteY1754" fmla="*/ 855093 h 1910656"/>
                  <a:gd name="connsiteX1755" fmla="*/ 245024 w 3162529"/>
                  <a:gd name="connsiteY1755" fmla="*/ 869413 h 1910656"/>
                  <a:gd name="connsiteX1756" fmla="*/ 245024 w 3162529"/>
                  <a:gd name="connsiteY1756" fmla="*/ 869501 h 1910656"/>
                  <a:gd name="connsiteX1757" fmla="*/ 242652 w 3162529"/>
                  <a:gd name="connsiteY1757" fmla="*/ 874860 h 1910656"/>
                  <a:gd name="connsiteX1758" fmla="*/ 237908 w 3162529"/>
                  <a:gd name="connsiteY1758" fmla="*/ 878902 h 1910656"/>
                  <a:gd name="connsiteX1759" fmla="*/ 231758 w 3162529"/>
                  <a:gd name="connsiteY1759" fmla="*/ 884964 h 1910656"/>
                  <a:gd name="connsiteX1760" fmla="*/ 230704 w 3162529"/>
                  <a:gd name="connsiteY1760" fmla="*/ 891113 h 1910656"/>
                  <a:gd name="connsiteX1761" fmla="*/ 228683 w 3162529"/>
                  <a:gd name="connsiteY1761" fmla="*/ 901480 h 1910656"/>
                  <a:gd name="connsiteX1762" fmla="*/ 226838 w 3162529"/>
                  <a:gd name="connsiteY1762" fmla="*/ 906224 h 1910656"/>
                  <a:gd name="connsiteX1763" fmla="*/ 212782 w 3162529"/>
                  <a:gd name="connsiteY1763" fmla="*/ 925903 h 1910656"/>
                  <a:gd name="connsiteX1764" fmla="*/ 215417 w 3162529"/>
                  <a:gd name="connsiteY1764" fmla="*/ 928100 h 1910656"/>
                  <a:gd name="connsiteX1765" fmla="*/ 212343 w 3162529"/>
                  <a:gd name="connsiteY1765" fmla="*/ 933020 h 1910656"/>
                  <a:gd name="connsiteX1766" fmla="*/ 209795 w 3162529"/>
                  <a:gd name="connsiteY1766" fmla="*/ 940224 h 1910656"/>
                  <a:gd name="connsiteX1767" fmla="*/ 199780 w 3162529"/>
                  <a:gd name="connsiteY1767" fmla="*/ 957267 h 1910656"/>
                  <a:gd name="connsiteX1768" fmla="*/ 199955 w 3162529"/>
                  <a:gd name="connsiteY1768" fmla="*/ 960254 h 1910656"/>
                  <a:gd name="connsiteX1769" fmla="*/ 200131 w 3162529"/>
                  <a:gd name="connsiteY1769" fmla="*/ 961572 h 1910656"/>
                  <a:gd name="connsiteX1770" fmla="*/ 198550 w 3162529"/>
                  <a:gd name="connsiteY1770" fmla="*/ 970972 h 1910656"/>
                  <a:gd name="connsiteX1771" fmla="*/ 192488 w 3162529"/>
                  <a:gd name="connsiteY1771" fmla="*/ 981954 h 1910656"/>
                  <a:gd name="connsiteX1772" fmla="*/ 180540 w 3162529"/>
                  <a:gd name="connsiteY1772" fmla="*/ 1000052 h 1910656"/>
                  <a:gd name="connsiteX1773" fmla="*/ 180012 w 3162529"/>
                  <a:gd name="connsiteY1773" fmla="*/ 1000931 h 1910656"/>
                  <a:gd name="connsiteX1774" fmla="*/ 177728 w 3162529"/>
                  <a:gd name="connsiteY1774" fmla="*/ 1019468 h 1910656"/>
                  <a:gd name="connsiteX1775" fmla="*/ 176674 w 3162529"/>
                  <a:gd name="connsiteY1775" fmla="*/ 1021225 h 1910656"/>
                  <a:gd name="connsiteX1776" fmla="*/ 174126 w 3162529"/>
                  <a:gd name="connsiteY1776" fmla="*/ 1026760 h 1910656"/>
                  <a:gd name="connsiteX1777" fmla="*/ 163935 w 3162529"/>
                  <a:gd name="connsiteY1777" fmla="*/ 1042046 h 1910656"/>
                  <a:gd name="connsiteX1778" fmla="*/ 165780 w 3162529"/>
                  <a:gd name="connsiteY1778" fmla="*/ 1045033 h 1910656"/>
                  <a:gd name="connsiteX1779" fmla="*/ 165165 w 3162529"/>
                  <a:gd name="connsiteY1779" fmla="*/ 1053819 h 1910656"/>
                  <a:gd name="connsiteX1780" fmla="*/ 153305 w 3162529"/>
                  <a:gd name="connsiteY1780" fmla="*/ 1079472 h 1910656"/>
                  <a:gd name="connsiteX1781" fmla="*/ 154623 w 3162529"/>
                  <a:gd name="connsiteY1781" fmla="*/ 1079120 h 1910656"/>
                  <a:gd name="connsiteX1782" fmla="*/ 151723 w 3162529"/>
                  <a:gd name="connsiteY1782" fmla="*/ 1090102 h 1910656"/>
                  <a:gd name="connsiteX1783" fmla="*/ 151636 w 3162529"/>
                  <a:gd name="connsiteY1783" fmla="*/ 1090629 h 1910656"/>
                  <a:gd name="connsiteX1784" fmla="*/ 148912 w 3162529"/>
                  <a:gd name="connsiteY1784" fmla="*/ 1096691 h 1910656"/>
                  <a:gd name="connsiteX1785" fmla="*/ 144783 w 3162529"/>
                  <a:gd name="connsiteY1785" fmla="*/ 1107497 h 1910656"/>
                  <a:gd name="connsiteX1786" fmla="*/ 140215 w 3162529"/>
                  <a:gd name="connsiteY1786" fmla="*/ 1121202 h 1910656"/>
                  <a:gd name="connsiteX1787" fmla="*/ 137755 w 3162529"/>
                  <a:gd name="connsiteY1787" fmla="*/ 1127879 h 1910656"/>
                  <a:gd name="connsiteX1788" fmla="*/ 131429 w 3162529"/>
                  <a:gd name="connsiteY1788" fmla="*/ 1145802 h 1910656"/>
                  <a:gd name="connsiteX1789" fmla="*/ 129145 w 3162529"/>
                  <a:gd name="connsiteY1789" fmla="*/ 1159946 h 1910656"/>
                  <a:gd name="connsiteX1790" fmla="*/ 121326 w 3162529"/>
                  <a:gd name="connsiteY1790" fmla="*/ 1170752 h 1910656"/>
                  <a:gd name="connsiteX1791" fmla="*/ 124137 w 3162529"/>
                  <a:gd name="connsiteY1791" fmla="*/ 1174178 h 1910656"/>
                  <a:gd name="connsiteX1792" fmla="*/ 123083 w 3162529"/>
                  <a:gd name="connsiteY1792" fmla="*/ 1184194 h 1910656"/>
                  <a:gd name="connsiteX1793" fmla="*/ 122556 w 3162529"/>
                  <a:gd name="connsiteY1793" fmla="*/ 1185336 h 1910656"/>
                  <a:gd name="connsiteX1794" fmla="*/ 120272 w 3162529"/>
                  <a:gd name="connsiteY1794" fmla="*/ 1191749 h 1910656"/>
                  <a:gd name="connsiteX1795" fmla="*/ 110696 w 3162529"/>
                  <a:gd name="connsiteY1795" fmla="*/ 1217402 h 1910656"/>
                  <a:gd name="connsiteX1796" fmla="*/ 110081 w 3162529"/>
                  <a:gd name="connsiteY1796" fmla="*/ 1218720 h 1910656"/>
                  <a:gd name="connsiteX1797" fmla="*/ 110520 w 3162529"/>
                  <a:gd name="connsiteY1797" fmla="*/ 1221971 h 1910656"/>
                  <a:gd name="connsiteX1798" fmla="*/ 110696 w 3162529"/>
                  <a:gd name="connsiteY1798" fmla="*/ 1222498 h 1910656"/>
                  <a:gd name="connsiteX1799" fmla="*/ 109027 w 3162529"/>
                  <a:gd name="connsiteY1799" fmla="*/ 1231107 h 1910656"/>
                  <a:gd name="connsiteX1800" fmla="*/ 106040 w 3162529"/>
                  <a:gd name="connsiteY1800" fmla="*/ 1241826 h 1910656"/>
                  <a:gd name="connsiteX1801" fmla="*/ 102701 w 3162529"/>
                  <a:gd name="connsiteY1801" fmla="*/ 1256673 h 1910656"/>
                  <a:gd name="connsiteX1802" fmla="*/ 102262 w 3162529"/>
                  <a:gd name="connsiteY1802" fmla="*/ 1258079 h 1910656"/>
                  <a:gd name="connsiteX1803" fmla="*/ 99099 w 3162529"/>
                  <a:gd name="connsiteY1803" fmla="*/ 1264580 h 1910656"/>
                  <a:gd name="connsiteX1804" fmla="*/ 98133 w 3162529"/>
                  <a:gd name="connsiteY1804" fmla="*/ 1265546 h 1910656"/>
                  <a:gd name="connsiteX1805" fmla="*/ 95585 w 3162529"/>
                  <a:gd name="connsiteY1805" fmla="*/ 1268445 h 1910656"/>
                  <a:gd name="connsiteX1806" fmla="*/ 96288 w 3162529"/>
                  <a:gd name="connsiteY1806" fmla="*/ 1269324 h 1910656"/>
                  <a:gd name="connsiteX1807" fmla="*/ 100593 w 3162529"/>
                  <a:gd name="connsiteY1807" fmla="*/ 1273717 h 1910656"/>
                  <a:gd name="connsiteX1808" fmla="*/ 96463 w 3162529"/>
                  <a:gd name="connsiteY1808" fmla="*/ 1278285 h 1910656"/>
                  <a:gd name="connsiteX1809" fmla="*/ 95497 w 3162529"/>
                  <a:gd name="connsiteY1809" fmla="*/ 1284435 h 1910656"/>
                  <a:gd name="connsiteX1810" fmla="*/ 90665 w 3162529"/>
                  <a:gd name="connsiteY1810" fmla="*/ 1299985 h 1910656"/>
                  <a:gd name="connsiteX1811" fmla="*/ 91192 w 3162529"/>
                  <a:gd name="connsiteY1811" fmla="*/ 1301391 h 1910656"/>
                  <a:gd name="connsiteX1812" fmla="*/ 91368 w 3162529"/>
                  <a:gd name="connsiteY1812" fmla="*/ 1301830 h 1910656"/>
                  <a:gd name="connsiteX1813" fmla="*/ 92598 w 3162529"/>
                  <a:gd name="connsiteY1813" fmla="*/ 1308507 h 1910656"/>
                  <a:gd name="connsiteX1814" fmla="*/ 90753 w 3162529"/>
                  <a:gd name="connsiteY1814" fmla="*/ 1317028 h 1910656"/>
                  <a:gd name="connsiteX1815" fmla="*/ 84427 w 3162529"/>
                  <a:gd name="connsiteY1815" fmla="*/ 1342506 h 1910656"/>
                  <a:gd name="connsiteX1816" fmla="*/ 83110 w 3162529"/>
                  <a:gd name="connsiteY1816" fmla="*/ 1346372 h 1910656"/>
                  <a:gd name="connsiteX1817" fmla="*/ 81265 w 3162529"/>
                  <a:gd name="connsiteY1817" fmla="*/ 1368774 h 1910656"/>
                  <a:gd name="connsiteX1818" fmla="*/ 76433 w 3162529"/>
                  <a:gd name="connsiteY1818" fmla="*/ 1383358 h 1910656"/>
                  <a:gd name="connsiteX1819" fmla="*/ 78453 w 3162529"/>
                  <a:gd name="connsiteY1819" fmla="*/ 1389069 h 1910656"/>
                  <a:gd name="connsiteX1820" fmla="*/ 79420 w 3162529"/>
                  <a:gd name="connsiteY1820" fmla="*/ 1391880 h 1910656"/>
                  <a:gd name="connsiteX1821" fmla="*/ 79068 w 3162529"/>
                  <a:gd name="connsiteY1821" fmla="*/ 1397766 h 1910656"/>
                  <a:gd name="connsiteX1822" fmla="*/ 75379 w 3162529"/>
                  <a:gd name="connsiteY1822" fmla="*/ 1416215 h 1910656"/>
                  <a:gd name="connsiteX1823" fmla="*/ 72304 w 3162529"/>
                  <a:gd name="connsiteY1823" fmla="*/ 1434577 h 1910656"/>
                  <a:gd name="connsiteX1824" fmla="*/ 84867 w 3162529"/>
                  <a:gd name="connsiteY1824" fmla="*/ 1434401 h 1910656"/>
                  <a:gd name="connsiteX1825" fmla="*/ 70634 w 3162529"/>
                  <a:gd name="connsiteY1825" fmla="*/ 1441781 h 1910656"/>
                  <a:gd name="connsiteX1826" fmla="*/ 70634 w 3162529"/>
                  <a:gd name="connsiteY1826" fmla="*/ 1443011 h 1910656"/>
                  <a:gd name="connsiteX1827" fmla="*/ 70547 w 3162529"/>
                  <a:gd name="connsiteY1827" fmla="*/ 1447755 h 1910656"/>
                  <a:gd name="connsiteX1828" fmla="*/ 70459 w 3162529"/>
                  <a:gd name="connsiteY1828" fmla="*/ 1452675 h 1910656"/>
                  <a:gd name="connsiteX1829" fmla="*/ 71601 w 3162529"/>
                  <a:gd name="connsiteY1829" fmla="*/ 1453378 h 1910656"/>
                  <a:gd name="connsiteX1830" fmla="*/ 70459 w 3162529"/>
                  <a:gd name="connsiteY1830" fmla="*/ 1453817 h 1910656"/>
                  <a:gd name="connsiteX1831" fmla="*/ 69932 w 3162529"/>
                  <a:gd name="connsiteY1831" fmla="*/ 1461987 h 1910656"/>
                  <a:gd name="connsiteX1832" fmla="*/ 68262 w 3162529"/>
                  <a:gd name="connsiteY1832" fmla="*/ 1471827 h 1910656"/>
                  <a:gd name="connsiteX1833" fmla="*/ 66681 w 3162529"/>
                  <a:gd name="connsiteY1833" fmla="*/ 1481315 h 1910656"/>
                  <a:gd name="connsiteX1834" fmla="*/ 66505 w 3162529"/>
                  <a:gd name="connsiteY1834" fmla="*/ 1483336 h 1910656"/>
                  <a:gd name="connsiteX1835" fmla="*/ 65539 w 3162529"/>
                  <a:gd name="connsiteY1835" fmla="*/ 1490188 h 1910656"/>
                  <a:gd name="connsiteX1836" fmla="*/ 66154 w 3162529"/>
                  <a:gd name="connsiteY1836" fmla="*/ 1490364 h 1910656"/>
                  <a:gd name="connsiteX1837" fmla="*/ 65890 w 3162529"/>
                  <a:gd name="connsiteY1837" fmla="*/ 1495284 h 1910656"/>
                  <a:gd name="connsiteX1838" fmla="*/ 65627 w 3162529"/>
                  <a:gd name="connsiteY1838" fmla="*/ 1504948 h 1910656"/>
                  <a:gd name="connsiteX1839" fmla="*/ 58423 w 3162529"/>
                  <a:gd name="connsiteY1839" fmla="*/ 1541495 h 1910656"/>
                  <a:gd name="connsiteX1840" fmla="*/ 60268 w 3162529"/>
                  <a:gd name="connsiteY1840" fmla="*/ 1549577 h 1910656"/>
                  <a:gd name="connsiteX1841" fmla="*/ 61410 w 3162529"/>
                  <a:gd name="connsiteY1841" fmla="*/ 1567236 h 1910656"/>
                  <a:gd name="connsiteX1842" fmla="*/ 60443 w 3162529"/>
                  <a:gd name="connsiteY1842" fmla="*/ 1569345 h 1910656"/>
                  <a:gd name="connsiteX1843" fmla="*/ 58423 w 3162529"/>
                  <a:gd name="connsiteY1843" fmla="*/ 1573649 h 1910656"/>
                  <a:gd name="connsiteX1844" fmla="*/ 59653 w 3162529"/>
                  <a:gd name="connsiteY1844" fmla="*/ 1574176 h 1910656"/>
                  <a:gd name="connsiteX1845" fmla="*/ 63606 w 3162529"/>
                  <a:gd name="connsiteY1845" fmla="*/ 1579887 h 1910656"/>
                  <a:gd name="connsiteX1846" fmla="*/ 59126 w 3162529"/>
                  <a:gd name="connsiteY1846" fmla="*/ 1614765 h 1910656"/>
                  <a:gd name="connsiteX1847" fmla="*/ 61761 w 3162529"/>
                  <a:gd name="connsiteY1847" fmla="*/ 1645865 h 1910656"/>
                  <a:gd name="connsiteX1848" fmla="*/ 61498 w 3162529"/>
                  <a:gd name="connsiteY1848" fmla="*/ 1646656 h 1910656"/>
                  <a:gd name="connsiteX1849" fmla="*/ 60531 w 3162529"/>
                  <a:gd name="connsiteY1849" fmla="*/ 1652630 h 1910656"/>
                  <a:gd name="connsiteX1850" fmla="*/ 59301 w 3162529"/>
                  <a:gd name="connsiteY1850" fmla="*/ 1660010 h 1910656"/>
                  <a:gd name="connsiteX1851" fmla="*/ 66505 w 3162529"/>
                  <a:gd name="connsiteY1851" fmla="*/ 1658868 h 1910656"/>
                  <a:gd name="connsiteX1852" fmla="*/ 63518 w 3162529"/>
                  <a:gd name="connsiteY1852" fmla="*/ 1668883 h 1910656"/>
                  <a:gd name="connsiteX1853" fmla="*/ 62552 w 3162529"/>
                  <a:gd name="connsiteY1853" fmla="*/ 1671606 h 1910656"/>
                  <a:gd name="connsiteX1854" fmla="*/ 61849 w 3162529"/>
                  <a:gd name="connsiteY1854" fmla="*/ 1673803 h 1910656"/>
                  <a:gd name="connsiteX1855" fmla="*/ 62728 w 3162529"/>
                  <a:gd name="connsiteY1855" fmla="*/ 1682149 h 1910656"/>
                  <a:gd name="connsiteX1856" fmla="*/ 63694 w 3162529"/>
                  <a:gd name="connsiteY1856" fmla="*/ 1693658 h 1910656"/>
                  <a:gd name="connsiteX1857" fmla="*/ 62376 w 3162529"/>
                  <a:gd name="connsiteY1857" fmla="*/ 1702267 h 1910656"/>
                  <a:gd name="connsiteX1858" fmla="*/ 61498 w 3162529"/>
                  <a:gd name="connsiteY1858" fmla="*/ 1706572 h 1910656"/>
                  <a:gd name="connsiteX1859" fmla="*/ 61498 w 3162529"/>
                  <a:gd name="connsiteY1859" fmla="*/ 1706923 h 1910656"/>
                  <a:gd name="connsiteX1860" fmla="*/ 61234 w 3162529"/>
                  <a:gd name="connsiteY1860" fmla="*/ 1710965 h 1910656"/>
                  <a:gd name="connsiteX1861" fmla="*/ 62464 w 3162529"/>
                  <a:gd name="connsiteY1861" fmla="*/ 1710789 h 1910656"/>
                  <a:gd name="connsiteX1862" fmla="*/ 61673 w 3162529"/>
                  <a:gd name="connsiteY1862" fmla="*/ 1711931 h 1910656"/>
                  <a:gd name="connsiteX1863" fmla="*/ 65539 w 3162529"/>
                  <a:gd name="connsiteY1863" fmla="*/ 1733280 h 1910656"/>
                  <a:gd name="connsiteX1864" fmla="*/ 67999 w 3162529"/>
                  <a:gd name="connsiteY1864" fmla="*/ 1745755 h 1910656"/>
                  <a:gd name="connsiteX1865" fmla="*/ 68262 w 3162529"/>
                  <a:gd name="connsiteY1865" fmla="*/ 1746633 h 1910656"/>
                  <a:gd name="connsiteX1866" fmla="*/ 68526 w 3162529"/>
                  <a:gd name="connsiteY1866" fmla="*/ 1754101 h 1910656"/>
                  <a:gd name="connsiteX1867" fmla="*/ 68526 w 3162529"/>
                  <a:gd name="connsiteY1867" fmla="*/ 1760602 h 1910656"/>
                  <a:gd name="connsiteX1868" fmla="*/ 69053 w 3162529"/>
                  <a:gd name="connsiteY1868" fmla="*/ 1766840 h 1910656"/>
                  <a:gd name="connsiteX1869" fmla="*/ 69141 w 3162529"/>
                  <a:gd name="connsiteY1869" fmla="*/ 1772287 h 1910656"/>
                  <a:gd name="connsiteX1870" fmla="*/ 68702 w 3162529"/>
                  <a:gd name="connsiteY1870" fmla="*/ 1784850 h 1910656"/>
                  <a:gd name="connsiteX1871" fmla="*/ 70634 w 3162529"/>
                  <a:gd name="connsiteY1871" fmla="*/ 1802245 h 1910656"/>
                  <a:gd name="connsiteX1872" fmla="*/ 75203 w 3162529"/>
                  <a:gd name="connsiteY1872" fmla="*/ 1812963 h 1910656"/>
                  <a:gd name="connsiteX1873" fmla="*/ 86097 w 3162529"/>
                  <a:gd name="connsiteY1873" fmla="*/ 1819728 h 1910656"/>
                  <a:gd name="connsiteX1874" fmla="*/ 75203 w 3162529"/>
                  <a:gd name="connsiteY1874" fmla="*/ 1818849 h 1910656"/>
                  <a:gd name="connsiteX1875" fmla="*/ 73006 w 3162529"/>
                  <a:gd name="connsiteY1875" fmla="*/ 1821836 h 1910656"/>
                  <a:gd name="connsiteX1876" fmla="*/ 72128 w 3162529"/>
                  <a:gd name="connsiteY1876" fmla="*/ 1823066 h 1910656"/>
                  <a:gd name="connsiteX1877" fmla="*/ 75027 w 3162529"/>
                  <a:gd name="connsiteY1877" fmla="*/ 1827547 h 1910656"/>
                  <a:gd name="connsiteX1878" fmla="*/ 75818 w 3162529"/>
                  <a:gd name="connsiteY1878" fmla="*/ 1828601 h 1910656"/>
                  <a:gd name="connsiteX1879" fmla="*/ 79156 w 3162529"/>
                  <a:gd name="connsiteY1879" fmla="*/ 1837211 h 1910656"/>
                  <a:gd name="connsiteX1880" fmla="*/ 79771 w 3162529"/>
                  <a:gd name="connsiteY1880" fmla="*/ 1846084 h 1910656"/>
                  <a:gd name="connsiteX1881" fmla="*/ 79156 w 3162529"/>
                  <a:gd name="connsiteY1881" fmla="*/ 1864006 h 1910656"/>
                  <a:gd name="connsiteX1882" fmla="*/ 81177 w 3162529"/>
                  <a:gd name="connsiteY1882" fmla="*/ 1865324 h 1910656"/>
                  <a:gd name="connsiteX1883" fmla="*/ 84691 w 3162529"/>
                  <a:gd name="connsiteY1883" fmla="*/ 1875339 h 1910656"/>
                  <a:gd name="connsiteX1884" fmla="*/ 84691 w 3162529"/>
                  <a:gd name="connsiteY1884" fmla="*/ 1877096 h 1910656"/>
                  <a:gd name="connsiteX1885" fmla="*/ 85833 w 3162529"/>
                  <a:gd name="connsiteY1885" fmla="*/ 1884476 h 1910656"/>
                  <a:gd name="connsiteX1886" fmla="*/ 87151 w 3162529"/>
                  <a:gd name="connsiteY1886" fmla="*/ 1893086 h 1910656"/>
                  <a:gd name="connsiteX1887" fmla="*/ 84076 w 3162529"/>
                  <a:gd name="connsiteY1887" fmla="*/ 1903716 h 1910656"/>
                  <a:gd name="connsiteX1888" fmla="*/ 72743 w 3162529"/>
                  <a:gd name="connsiteY1888" fmla="*/ 1907933 h 1910656"/>
                  <a:gd name="connsiteX1889" fmla="*/ 54381 w 3162529"/>
                  <a:gd name="connsiteY1889" fmla="*/ 1907933 h 1910656"/>
                  <a:gd name="connsiteX1890" fmla="*/ 46650 w 3162529"/>
                  <a:gd name="connsiteY1890" fmla="*/ 1907933 h 1910656"/>
                  <a:gd name="connsiteX1891" fmla="*/ 43575 w 3162529"/>
                  <a:gd name="connsiteY1891" fmla="*/ 1908109 h 1910656"/>
                  <a:gd name="connsiteX1892" fmla="*/ 31627 w 3162529"/>
                  <a:gd name="connsiteY1892" fmla="*/ 1906439 h 1910656"/>
                  <a:gd name="connsiteX1893" fmla="*/ 26005 w 3162529"/>
                  <a:gd name="connsiteY1893" fmla="*/ 1894140 h 1910656"/>
                  <a:gd name="connsiteX1894" fmla="*/ 25653 w 3162529"/>
                  <a:gd name="connsiteY1894" fmla="*/ 1891856 h 1910656"/>
                  <a:gd name="connsiteX1895" fmla="*/ 22227 w 3162529"/>
                  <a:gd name="connsiteY1895" fmla="*/ 1870946 h 1910656"/>
                  <a:gd name="connsiteX1896" fmla="*/ 21788 w 3162529"/>
                  <a:gd name="connsiteY1896" fmla="*/ 1868399 h 1910656"/>
                  <a:gd name="connsiteX1897" fmla="*/ 21524 w 3162529"/>
                  <a:gd name="connsiteY1897" fmla="*/ 1864621 h 1910656"/>
                  <a:gd name="connsiteX1898" fmla="*/ 21524 w 3162529"/>
                  <a:gd name="connsiteY1898" fmla="*/ 1863128 h 1910656"/>
                  <a:gd name="connsiteX1899" fmla="*/ 16516 w 3162529"/>
                  <a:gd name="connsiteY1899" fmla="*/ 1834487 h 1910656"/>
                  <a:gd name="connsiteX1900" fmla="*/ 16780 w 3162529"/>
                  <a:gd name="connsiteY1900" fmla="*/ 1824208 h 1910656"/>
                  <a:gd name="connsiteX1901" fmla="*/ 17131 w 3162529"/>
                  <a:gd name="connsiteY1901" fmla="*/ 1821485 h 1910656"/>
                  <a:gd name="connsiteX1902" fmla="*/ 13969 w 3162529"/>
                  <a:gd name="connsiteY1902" fmla="*/ 1802684 h 1910656"/>
                  <a:gd name="connsiteX1903" fmla="*/ 12475 w 3162529"/>
                  <a:gd name="connsiteY1903" fmla="*/ 1791087 h 1910656"/>
                  <a:gd name="connsiteX1904" fmla="*/ 10455 w 3162529"/>
                  <a:gd name="connsiteY1904" fmla="*/ 1788100 h 1910656"/>
                  <a:gd name="connsiteX1905" fmla="*/ 11860 w 3162529"/>
                  <a:gd name="connsiteY1905" fmla="*/ 1784762 h 1910656"/>
                  <a:gd name="connsiteX1906" fmla="*/ 9927 w 3162529"/>
                  <a:gd name="connsiteY1906" fmla="*/ 1763941 h 1910656"/>
                  <a:gd name="connsiteX1907" fmla="*/ 6062 w 3162529"/>
                  <a:gd name="connsiteY1907" fmla="*/ 1749093 h 1910656"/>
                  <a:gd name="connsiteX1908" fmla="*/ 6150 w 3162529"/>
                  <a:gd name="connsiteY1908" fmla="*/ 1745755 h 1910656"/>
                  <a:gd name="connsiteX1909" fmla="*/ 6413 w 3162529"/>
                  <a:gd name="connsiteY1909" fmla="*/ 1721244 h 1910656"/>
                  <a:gd name="connsiteX1910" fmla="*/ 7819 w 3162529"/>
                  <a:gd name="connsiteY1910" fmla="*/ 1689177 h 1910656"/>
                  <a:gd name="connsiteX1911" fmla="*/ 6765 w 3162529"/>
                  <a:gd name="connsiteY1911" fmla="*/ 1684169 h 1910656"/>
                  <a:gd name="connsiteX1912" fmla="*/ 5886 w 3162529"/>
                  <a:gd name="connsiteY1912" fmla="*/ 1681094 h 1910656"/>
                  <a:gd name="connsiteX1913" fmla="*/ 2723 w 3162529"/>
                  <a:gd name="connsiteY1913" fmla="*/ 1647447 h 1910656"/>
                  <a:gd name="connsiteX1914" fmla="*/ 2899 w 3162529"/>
                  <a:gd name="connsiteY1914" fmla="*/ 1646480 h 1910656"/>
                  <a:gd name="connsiteX1915" fmla="*/ 1494 w 3162529"/>
                  <a:gd name="connsiteY1915" fmla="*/ 1617225 h 1910656"/>
                  <a:gd name="connsiteX1916" fmla="*/ 0 w 3162529"/>
                  <a:gd name="connsiteY1916" fmla="*/ 1614413 h 1910656"/>
                  <a:gd name="connsiteX1917" fmla="*/ 1318 w 3162529"/>
                  <a:gd name="connsiteY1917" fmla="*/ 1611514 h 1910656"/>
                  <a:gd name="connsiteX1918" fmla="*/ 1669 w 3162529"/>
                  <a:gd name="connsiteY1918" fmla="*/ 1597018 h 1910656"/>
                  <a:gd name="connsiteX1919" fmla="*/ 1230 w 3162529"/>
                  <a:gd name="connsiteY1919" fmla="*/ 1581117 h 1910656"/>
                  <a:gd name="connsiteX1920" fmla="*/ 2108 w 3162529"/>
                  <a:gd name="connsiteY1920" fmla="*/ 1576724 h 1910656"/>
                  <a:gd name="connsiteX1921" fmla="*/ 4041 w 3162529"/>
                  <a:gd name="connsiteY1921" fmla="*/ 1549841 h 1910656"/>
                  <a:gd name="connsiteX1922" fmla="*/ 5271 w 3162529"/>
                  <a:gd name="connsiteY1922" fmla="*/ 1528844 h 1910656"/>
                  <a:gd name="connsiteX1923" fmla="*/ 6765 w 3162529"/>
                  <a:gd name="connsiteY1923" fmla="*/ 1518389 h 1910656"/>
                  <a:gd name="connsiteX1924" fmla="*/ 7116 w 3162529"/>
                  <a:gd name="connsiteY1924" fmla="*/ 1494757 h 1910656"/>
                  <a:gd name="connsiteX1925" fmla="*/ 7116 w 3162529"/>
                  <a:gd name="connsiteY1925" fmla="*/ 1489485 h 1910656"/>
                  <a:gd name="connsiteX1926" fmla="*/ 6765 w 3162529"/>
                  <a:gd name="connsiteY1926" fmla="*/ 1488080 h 1910656"/>
                  <a:gd name="connsiteX1927" fmla="*/ 7116 w 3162529"/>
                  <a:gd name="connsiteY1927" fmla="*/ 1478855 h 1910656"/>
                  <a:gd name="connsiteX1928" fmla="*/ 10103 w 3162529"/>
                  <a:gd name="connsiteY1928" fmla="*/ 1463305 h 1910656"/>
                  <a:gd name="connsiteX1929" fmla="*/ 13529 w 3162529"/>
                  <a:gd name="connsiteY1929" fmla="*/ 1444153 h 1910656"/>
                  <a:gd name="connsiteX1930" fmla="*/ 13529 w 3162529"/>
                  <a:gd name="connsiteY1930" fmla="*/ 1444153 h 1910656"/>
                  <a:gd name="connsiteX1931" fmla="*/ 12563 w 3162529"/>
                  <a:gd name="connsiteY1931" fmla="*/ 1440727 h 1910656"/>
                  <a:gd name="connsiteX1932" fmla="*/ 12124 w 3162529"/>
                  <a:gd name="connsiteY1932" fmla="*/ 1438706 h 1910656"/>
                  <a:gd name="connsiteX1933" fmla="*/ 11421 w 3162529"/>
                  <a:gd name="connsiteY1933" fmla="*/ 1429921 h 1910656"/>
                  <a:gd name="connsiteX1934" fmla="*/ 13881 w 3162529"/>
                  <a:gd name="connsiteY1934" fmla="*/ 1417885 h 1910656"/>
                  <a:gd name="connsiteX1935" fmla="*/ 16429 w 3162529"/>
                  <a:gd name="connsiteY1935" fmla="*/ 1404707 h 1910656"/>
                  <a:gd name="connsiteX1936" fmla="*/ 18098 w 3162529"/>
                  <a:gd name="connsiteY1936" fmla="*/ 1388278 h 1910656"/>
                  <a:gd name="connsiteX1937" fmla="*/ 19240 w 3162529"/>
                  <a:gd name="connsiteY1937" fmla="*/ 1375890 h 1910656"/>
                  <a:gd name="connsiteX1938" fmla="*/ 21085 w 3162529"/>
                  <a:gd name="connsiteY1938" fmla="*/ 1370356 h 1910656"/>
                  <a:gd name="connsiteX1939" fmla="*/ 21700 w 3162529"/>
                  <a:gd name="connsiteY1939" fmla="*/ 1369038 h 1910656"/>
                  <a:gd name="connsiteX1940" fmla="*/ 25390 w 3162529"/>
                  <a:gd name="connsiteY1940" fmla="*/ 1361307 h 1910656"/>
                  <a:gd name="connsiteX1941" fmla="*/ 24775 w 3162529"/>
                  <a:gd name="connsiteY1941" fmla="*/ 1359989 h 1910656"/>
                  <a:gd name="connsiteX1942" fmla="*/ 24599 w 3162529"/>
                  <a:gd name="connsiteY1942" fmla="*/ 1359813 h 1910656"/>
                  <a:gd name="connsiteX1943" fmla="*/ 22578 w 3162529"/>
                  <a:gd name="connsiteY1943" fmla="*/ 1352434 h 1910656"/>
                  <a:gd name="connsiteX1944" fmla="*/ 26795 w 3162529"/>
                  <a:gd name="connsiteY1944" fmla="*/ 1337411 h 1910656"/>
                  <a:gd name="connsiteX1945" fmla="*/ 30837 w 3162529"/>
                  <a:gd name="connsiteY1945" fmla="*/ 1323090 h 1910656"/>
                  <a:gd name="connsiteX1946" fmla="*/ 32242 w 3162529"/>
                  <a:gd name="connsiteY1946" fmla="*/ 1314305 h 1910656"/>
                  <a:gd name="connsiteX1947" fmla="*/ 32682 w 3162529"/>
                  <a:gd name="connsiteY1947" fmla="*/ 1305256 h 1910656"/>
                  <a:gd name="connsiteX1948" fmla="*/ 35756 w 3162529"/>
                  <a:gd name="connsiteY1948" fmla="*/ 1283732 h 1910656"/>
                  <a:gd name="connsiteX1949" fmla="*/ 42960 w 3162529"/>
                  <a:gd name="connsiteY1949" fmla="*/ 1254477 h 1910656"/>
                  <a:gd name="connsiteX1950" fmla="*/ 45333 w 3162529"/>
                  <a:gd name="connsiteY1950" fmla="*/ 1242177 h 1910656"/>
                  <a:gd name="connsiteX1951" fmla="*/ 48847 w 3162529"/>
                  <a:gd name="connsiteY1951" fmla="*/ 1236027 h 1910656"/>
                  <a:gd name="connsiteX1952" fmla="*/ 52624 w 3162529"/>
                  <a:gd name="connsiteY1952" fmla="*/ 1223816 h 1910656"/>
                  <a:gd name="connsiteX1953" fmla="*/ 52624 w 3162529"/>
                  <a:gd name="connsiteY1953" fmla="*/ 1219335 h 1910656"/>
                  <a:gd name="connsiteX1954" fmla="*/ 58247 w 3162529"/>
                  <a:gd name="connsiteY1954" fmla="*/ 1187796 h 1910656"/>
                  <a:gd name="connsiteX1955" fmla="*/ 58686 w 3162529"/>
                  <a:gd name="connsiteY1955" fmla="*/ 1186038 h 1910656"/>
                  <a:gd name="connsiteX1956" fmla="*/ 61234 w 3162529"/>
                  <a:gd name="connsiteY1956" fmla="*/ 1175760 h 1910656"/>
                  <a:gd name="connsiteX1957" fmla="*/ 69756 w 3162529"/>
                  <a:gd name="connsiteY1957" fmla="*/ 1146504 h 1910656"/>
                  <a:gd name="connsiteX1958" fmla="*/ 75291 w 3162529"/>
                  <a:gd name="connsiteY1958" fmla="*/ 1129461 h 1910656"/>
                  <a:gd name="connsiteX1959" fmla="*/ 83022 w 3162529"/>
                  <a:gd name="connsiteY1959" fmla="*/ 1107058 h 1910656"/>
                  <a:gd name="connsiteX1960" fmla="*/ 95936 w 3162529"/>
                  <a:gd name="connsiteY1960" fmla="*/ 1062868 h 1910656"/>
                  <a:gd name="connsiteX1961" fmla="*/ 101208 w 3162529"/>
                  <a:gd name="connsiteY1961" fmla="*/ 1049953 h 1910656"/>
                  <a:gd name="connsiteX1962" fmla="*/ 103667 w 3162529"/>
                  <a:gd name="connsiteY1962" fmla="*/ 1044945 h 1910656"/>
                  <a:gd name="connsiteX1963" fmla="*/ 111926 w 3162529"/>
                  <a:gd name="connsiteY1963" fmla="*/ 1023158 h 1910656"/>
                  <a:gd name="connsiteX1964" fmla="*/ 124313 w 3162529"/>
                  <a:gd name="connsiteY1964" fmla="*/ 992672 h 1910656"/>
                  <a:gd name="connsiteX1965" fmla="*/ 126158 w 3162529"/>
                  <a:gd name="connsiteY1965" fmla="*/ 987313 h 1910656"/>
                  <a:gd name="connsiteX1966" fmla="*/ 127827 w 3162529"/>
                  <a:gd name="connsiteY1966" fmla="*/ 981954 h 1910656"/>
                  <a:gd name="connsiteX1967" fmla="*/ 133011 w 3162529"/>
                  <a:gd name="connsiteY1967" fmla="*/ 970885 h 1910656"/>
                  <a:gd name="connsiteX1968" fmla="*/ 138633 w 3162529"/>
                  <a:gd name="connsiteY1968" fmla="*/ 957531 h 1910656"/>
                  <a:gd name="connsiteX1969" fmla="*/ 147243 w 3162529"/>
                  <a:gd name="connsiteY1969" fmla="*/ 936534 h 1910656"/>
                  <a:gd name="connsiteX1970" fmla="*/ 150406 w 3162529"/>
                  <a:gd name="connsiteY1970" fmla="*/ 930472 h 1910656"/>
                  <a:gd name="connsiteX1971" fmla="*/ 151284 w 3162529"/>
                  <a:gd name="connsiteY1971" fmla="*/ 928890 h 1910656"/>
                  <a:gd name="connsiteX1972" fmla="*/ 150494 w 3162529"/>
                  <a:gd name="connsiteY1972" fmla="*/ 928363 h 1910656"/>
                  <a:gd name="connsiteX1973" fmla="*/ 152075 w 3162529"/>
                  <a:gd name="connsiteY1973" fmla="*/ 927748 h 1910656"/>
                  <a:gd name="connsiteX1974" fmla="*/ 155325 w 3162529"/>
                  <a:gd name="connsiteY1974" fmla="*/ 923883 h 1910656"/>
                  <a:gd name="connsiteX1975" fmla="*/ 157083 w 3162529"/>
                  <a:gd name="connsiteY1975" fmla="*/ 921862 h 1910656"/>
                  <a:gd name="connsiteX1976" fmla="*/ 158049 w 3162529"/>
                  <a:gd name="connsiteY1976" fmla="*/ 920808 h 1910656"/>
                  <a:gd name="connsiteX1977" fmla="*/ 169997 w 3162529"/>
                  <a:gd name="connsiteY1977" fmla="*/ 891553 h 1910656"/>
                  <a:gd name="connsiteX1978" fmla="*/ 174478 w 3162529"/>
                  <a:gd name="connsiteY1978" fmla="*/ 884876 h 1910656"/>
                  <a:gd name="connsiteX1979" fmla="*/ 179485 w 3162529"/>
                  <a:gd name="connsiteY1979" fmla="*/ 873894 h 1910656"/>
                  <a:gd name="connsiteX1980" fmla="*/ 182209 w 3162529"/>
                  <a:gd name="connsiteY1980" fmla="*/ 865636 h 1910656"/>
                  <a:gd name="connsiteX1981" fmla="*/ 194508 w 3162529"/>
                  <a:gd name="connsiteY1981" fmla="*/ 840861 h 1910656"/>
                  <a:gd name="connsiteX1982" fmla="*/ 194948 w 3162529"/>
                  <a:gd name="connsiteY1982" fmla="*/ 839367 h 1910656"/>
                  <a:gd name="connsiteX1983" fmla="*/ 196880 w 3162529"/>
                  <a:gd name="connsiteY1983" fmla="*/ 834008 h 1910656"/>
                  <a:gd name="connsiteX1984" fmla="*/ 202415 w 3162529"/>
                  <a:gd name="connsiteY1984" fmla="*/ 825135 h 1910656"/>
                  <a:gd name="connsiteX1985" fmla="*/ 209531 w 3162529"/>
                  <a:gd name="connsiteY1985" fmla="*/ 813363 h 1910656"/>
                  <a:gd name="connsiteX1986" fmla="*/ 213045 w 3162529"/>
                  <a:gd name="connsiteY1986" fmla="*/ 805983 h 1910656"/>
                  <a:gd name="connsiteX1987" fmla="*/ 218229 w 3162529"/>
                  <a:gd name="connsiteY1987" fmla="*/ 795616 h 1910656"/>
                  <a:gd name="connsiteX1988" fmla="*/ 220337 w 3162529"/>
                  <a:gd name="connsiteY1988" fmla="*/ 791399 h 1910656"/>
                  <a:gd name="connsiteX1989" fmla="*/ 231319 w 3162529"/>
                  <a:gd name="connsiteY1989" fmla="*/ 777343 h 1910656"/>
                  <a:gd name="connsiteX1990" fmla="*/ 231934 w 3162529"/>
                  <a:gd name="connsiteY1990" fmla="*/ 774356 h 1910656"/>
                  <a:gd name="connsiteX1991" fmla="*/ 232461 w 3162529"/>
                  <a:gd name="connsiteY1991" fmla="*/ 772247 h 1910656"/>
                  <a:gd name="connsiteX1992" fmla="*/ 235536 w 3162529"/>
                  <a:gd name="connsiteY1992" fmla="*/ 764516 h 1910656"/>
                  <a:gd name="connsiteX1993" fmla="*/ 243355 w 3162529"/>
                  <a:gd name="connsiteY1993" fmla="*/ 753886 h 1910656"/>
                  <a:gd name="connsiteX1994" fmla="*/ 252316 w 3162529"/>
                  <a:gd name="connsiteY1994" fmla="*/ 741411 h 1910656"/>
                  <a:gd name="connsiteX1995" fmla="*/ 256269 w 3162529"/>
                  <a:gd name="connsiteY1995" fmla="*/ 733152 h 1910656"/>
                  <a:gd name="connsiteX1996" fmla="*/ 258466 w 3162529"/>
                  <a:gd name="connsiteY1996" fmla="*/ 727969 h 1910656"/>
                  <a:gd name="connsiteX1997" fmla="*/ 280956 w 3162529"/>
                  <a:gd name="connsiteY1997" fmla="*/ 694584 h 1910656"/>
                  <a:gd name="connsiteX1998" fmla="*/ 281484 w 3162529"/>
                  <a:gd name="connsiteY1998" fmla="*/ 693969 h 1910656"/>
                  <a:gd name="connsiteX1999" fmla="*/ 288248 w 3162529"/>
                  <a:gd name="connsiteY1999" fmla="*/ 685623 h 1910656"/>
                  <a:gd name="connsiteX2000" fmla="*/ 302481 w 3162529"/>
                  <a:gd name="connsiteY2000" fmla="*/ 667526 h 1910656"/>
                  <a:gd name="connsiteX2001" fmla="*/ 304677 w 3162529"/>
                  <a:gd name="connsiteY2001" fmla="*/ 662430 h 1910656"/>
                  <a:gd name="connsiteX2002" fmla="*/ 308103 w 3162529"/>
                  <a:gd name="connsiteY2002" fmla="*/ 654611 h 1910656"/>
                  <a:gd name="connsiteX2003" fmla="*/ 321633 w 3162529"/>
                  <a:gd name="connsiteY2003" fmla="*/ 638534 h 1910656"/>
                  <a:gd name="connsiteX2004" fmla="*/ 327255 w 3162529"/>
                  <a:gd name="connsiteY2004" fmla="*/ 629309 h 1910656"/>
                  <a:gd name="connsiteX2005" fmla="*/ 334284 w 3162529"/>
                  <a:gd name="connsiteY2005" fmla="*/ 617010 h 1910656"/>
                  <a:gd name="connsiteX2006" fmla="*/ 340433 w 3162529"/>
                  <a:gd name="connsiteY2006" fmla="*/ 607961 h 1910656"/>
                  <a:gd name="connsiteX2007" fmla="*/ 349219 w 3162529"/>
                  <a:gd name="connsiteY2007" fmla="*/ 595749 h 1910656"/>
                  <a:gd name="connsiteX2008" fmla="*/ 354490 w 3162529"/>
                  <a:gd name="connsiteY2008" fmla="*/ 588721 h 1910656"/>
                  <a:gd name="connsiteX2009" fmla="*/ 370304 w 3162529"/>
                  <a:gd name="connsiteY2009" fmla="*/ 573873 h 1910656"/>
                  <a:gd name="connsiteX2010" fmla="*/ 389192 w 3162529"/>
                  <a:gd name="connsiteY2010" fmla="*/ 549362 h 1910656"/>
                  <a:gd name="connsiteX2011" fmla="*/ 398680 w 3162529"/>
                  <a:gd name="connsiteY2011" fmla="*/ 539786 h 1910656"/>
                  <a:gd name="connsiteX2012" fmla="*/ 409047 w 3162529"/>
                  <a:gd name="connsiteY2012" fmla="*/ 524236 h 1910656"/>
                  <a:gd name="connsiteX2013" fmla="*/ 413616 w 3162529"/>
                  <a:gd name="connsiteY2013" fmla="*/ 516768 h 1910656"/>
                  <a:gd name="connsiteX2014" fmla="*/ 413967 w 3162529"/>
                  <a:gd name="connsiteY2014" fmla="*/ 515978 h 1910656"/>
                  <a:gd name="connsiteX2015" fmla="*/ 417745 w 3162529"/>
                  <a:gd name="connsiteY2015" fmla="*/ 510794 h 1910656"/>
                  <a:gd name="connsiteX2016" fmla="*/ 442256 w 3162529"/>
                  <a:gd name="connsiteY2016" fmla="*/ 485580 h 1910656"/>
                  <a:gd name="connsiteX2017" fmla="*/ 459563 w 3162529"/>
                  <a:gd name="connsiteY2017" fmla="*/ 466252 h 1910656"/>
                  <a:gd name="connsiteX2018" fmla="*/ 472214 w 3162529"/>
                  <a:gd name="connsiteY2018" fmla="*/ 454744 h 1910656"/>
                  <a:gd name="connsiteX2019" fmla="*/ 491190 w 3162529"/>
                  <a:gd name="connsiteY2019" fmla="*/ 436821 h 1910656"/>
                  <a:gd name="connsiteX2020" fmla="*/ 501821 w 3162529"/>
                  <a:gd name="connsiteY2020" fmla="*/ 426367 h 1910656"/>
                  <a:gd name="connsiteX2021" fmla="*/ 518777 w 3162529"/>
                  <a:gd name="connsiteY2021" fmla="*/ 408005 h 1910656"/>
                  <a:gd name="connsiteX2022" fmla="*/ 542673 w 3162529"/>
                  <a:gd name="connsiteY2022" fmla="*/ 384197 h 1910656"/>
                  <a:gd name="connsiteX2023" fmla="*/ 551546 w 3162529"/>
                  <a:gd name="connsiteY2023" fmla="*/ 376730 h 1910656"/>
                  <a:gd name="connsiteX2024" fmla="*/ 566920 w 3162529"/>
                  <a:gd name="connsiteY2024" fmla="*/ 363639 h 1910656"/>
                  <a:gd name="connsiteX2025" fmla="*/ 587742 w 3162529"/>
                  <a:gd name="connsiteY2025" fmla="*/ 345541 h 1910656"/>
                  <a:gd name="connsiteX2026" fmla="*/ 593716 w 3162529"/>
                  <a:gd name="connsiteY2026" fmla="*/ 339919 h 1910656"/>
                  <a:gd name="connsiteX2027" fmla="*/ 623235 w 3162529"/>
                  <a:gd name="connsiteY2027" fmla="*/ 316462 h 1910656"/>
                  <a:gd name="connsiteX2028" fmla="*/ 634041 w 3162529"/>
                  <a:gd name="connsiteY2028" fmla="*/ 307852 h 1910656"/>
                  <a:gd name="connsiteX2029" fmla="*/ 651963 w 3162529"/>
                  <a:gd name="connsiteY2029" fmla="*/ 295377 h 1910656"/>
                  <a:gd name="connsiteX2030" fmla="*/ 657761 w 3162529"/>
                  <a:gd name="connsiteY2030" fmla="*/ 291775 h 1910656"/>
                  <a:gd name="connsiteX2031" fmla="*/ 662242 w 3162529"/>
                  <a:gd name="connsiteY2031" fmla="*/ 288700 h 1910656"/>
                  <a:gd name="connsiteX2032" fmla="*/ 672608 w 3162529"/>
                  <a:gd name="connsiteY2032" fmla="*/ 280354 h 1910656"/>
                  <a:gd name="connsiteX2033" fmla="*/ 700634 w 3162529"/>
                  <a:gd name="connsiteY2033" fmla="*/ 260060 h 1910656"/>
                  <a:gd name="connsiteX2034" fmla="*/ 701952 w 3162529"/>
                  <a:gd name="connsiteY2034" fmla="*/ 259445 h 1910656"/>
                  <a:gd name="connsiteX2035" fmla="*/ 712758 w 3162529"/>
                  <a:gd name="connsiteY2035" fmla="*/ 252329 h 1910656"/>
                  <a:gd name="connsiteX2036" fmla="*/ 739114 w 3162529"/>
                  <a:gd name="connsiteY2036" fmla="*/ 232298 h 1910656"/>
                  <a:gd name="connsiteX2037" fmla="*/ 749744 w 3162529"/>
                  <a:gd name="connsiteY2037" fmla="*/ 225885 h 1910656"/>
                  <a:gd name="connsiteX2038" fmla="*/ 757827 w 3162529"/>
                  <a:gd name="connsiteY2038" fmla="*/ 219998 h 1910656"/>
                  <a:gd name="connsiteX2039" fmla="*/ 769160 w 3162529"/>
                  <a:gd name="connsiteY2039" fmla="*/ 212004 h 1910656"/>
                  <a:gd name="connsiteX2040" fmla="*/ 777945 w 3162529"/>
                  <a:gd name="connsiteY2040" fmla="*/ 206381 h 1910656"/>
                  <a:gd name="connsiteX2041" fmla="*/ 807728 w 3162529"/>
                  <a:gd name="connsiteY2041" fmla="*/ 190567 h 1910656"/>
                  <a:gd name="connsiteX2042" fmla="*/ 820291 w 3162529"/>
                  <a:gd name="connsiteY2042" fmla="*/ 183100 h 1910656"/>
                  <a:gd name="connsiteX2043" fmla="*/ 841024 w 3162529"/>
                  <a:gd name="connsiteY2043" fmla="*/ 172821 h 1910656"/>
                  <a:gd name="connsiteX2044" fmla="*/ 845680 w 3162529"/>
                  <a:gd name="connsiteY2044" fmla="*/ 170888 h 1910656"/>
                  <a:gd name="connsiteX2045" fmla="*/ 846823 w 3162529"/>
                  <a:gd name="connsiteY2045" fmla="*/ 170273 h 1910656"/>
                  <a:gd name="connsiteX2046" fmla="*/ 850337 w 3162529"/>
                  <a:gd name="connsiteY2046" fmla="*/ 168604 h 1910656"/>
                  <a:gd name="connsiteX2047" fmla="*/ 858244 w 3162529"/>
                  <a:gd name="connsiteY2047" fmla="*/ 164123 h 1910656"/>
                  <a:gd name="connsiteX2048" fmla="*/ 888905 w 3162529"/>
                  <a:gd name="connsiteY2048" fmla="*/ 146113 h 1910656"/>
                  <a:gd name="connsiteX2049" fmla="*/ 906475 w 3162529"/>
                  <a:gd name="connsiteY2049" fmla="*/ 137943 h 1910656"/>
                  <a:gd name="connsiteX2050" fmla="*/ 916666 w 3162529"/>
                  <a:gd name="connsiteY2050" fmla="*/ 132760 h 1910656"/>
                  <a:gd name="connsiteX2051" fmla="*/ 928702 w 3162529"/>
                  <a:gd name="connsiteY2051" fmla="*/ 126610 h 1910656"/>
                  <a:gd name="connsiteX2052" fmla="*/ 967973 w 3162529"/>
                  <a:gd name="connsiteY2052" fmla="*/ 112026 h 1910656"/>
                  <a:gd name="connsiteX2053" fmla="*/ 989848 w 3162529"/>
                  <a:gd name="connsiteY2053" fmla="*/ 101835 h 1910656"/>
                  <a:gd name="connsiteX2054" fmla="*/ 1000654 w 3162529"/>
                  <a:gd name="connsiteY2054" fmla="*/ 98497 h 1910656"/>
                  <a:gd name="connsiteX2055" fmla="*/ 1004959 w 3162529"/>
                  <a:gd name="connsiteY2055" fmla="*/ 96388 h 1910656"/>
                  <a:gd name="connsiteX2056" fmla="*/ 1018489 w 3162529"/>
                  <a:gd name="connsiteY2056" fmla="*/ 89272 h 1910656"/>
                  <a:gd name="connsiteX2057" fmla="*/ 1043791 w 3162529"/>
                  <a:gd name="connsiteY2057" fmla="*/ 79432 h 1910656"/>
                  <a:gd name="connsiteX2058" fmla="*/ 1061274 w 3162529"/>
                  <a:gd name="connsiteY2058" fmla="*/ 73546 h 1910656"/>
                  <a:gd name="connsiteX2059" fmla="*/ 1082446 w 3162529"/>
                  <a:gd name="connsiteY2059" fmla="*/ 66342 h 1910656"/>
                  <a:gd name="connsiteX2060" fmla="*/ 1091056 w 3162529"/>
                  <a:gd name="connsiteY2060" fmla="*/ 63882 h 1910656"/>
                  <a:gd name="connsiteX2061" fmla="*/ 1100720 w 3162529"/>
                  <a:gd name="connsiteY2061" fmla="*/ 60280 h 1910656"/>
                  <a:gd name="connsiteX2062" fmla="*/ 1124177 w 3162529"/>
                  <a:gd name="connsiteY2062" fmla="*/ 53867 h 1910656"/>
                  <a:gd name="connsiteX2063" fmla="*/ 1128482 w 3162529"/>
                  <a:gd name="connsiteY2063" fmla="*/ 52637 h 1910656"/>
                  <a:gd name="connsiteX2064" fmla="*/ 1141835 w 3162529"/>
                  <a:gd name="connsiteY2064" fmla="*/ 50968 h 1910656"/>
                  <a:gd name="connsiteX2065" fmla="*/ 1144559 w 3162529"/>
                  <a:gd name="connsiteY2065" fmla="*/ 49211 h 1910656"/>
                  <a:gd name="connsiteX2066" fmla="*/ 1146843 w 3162529"/>
                  <a:gd name="connsiteY2066" fmla="*/ 47893 h 1910656"/>
                  <a:gd name="connsiteX2067" fmla="*/ 1156771 w 3162529"/>
                  <a:gd name="connsiteY2067" fmla="*/ 44115 h 1910656"/>
                  <a:gd name="connsiteX2068" fmla="*/ 1197798 w 3162529"/>
                  <a:gd name="connsiteY2068" fmla="*/ 34363 h 1910656"/>
                  <a:gd name="connsiteX2069" fmla="*/ 1218093 w 3162529"/>
                  <a:gd name="connsiteY2069" fmla="*/ 29971 h 1910656"/>
                  <a:gd name="connsiteX2070" fmla="*/ 1229250 w 3162529"/>
                  <a:gd name="connsiteY2070" fmla="*/ 28301 h 1910656"/>
                  <a:gd name="connsiteX2071" fmla="*/ 1248754 w 3162529"/>
                  <a:gd name="connsiteY2071" fmla="*/ 25754 h 1910656"/>
                  <a:gd name="connsiteX2072" fmla="*/ 1274583 w 3162529"/>
                  <a:gd name="connsiteY2072" fmla="*/ 20834 h 1910656"/>
                  <a:gd name="connsiteX2073" fmla="*/ 1280820 w 3162529"/>
                  <a:gd name="connsiteY2073" fmla="*/ 18023 h 1910656"/>
                  <a:gd name="connsiteX2074" fmla="*/ 1282138 w 3162529"/>
                  <a:gd name="connsiteY2074" fmla="*/ 18110 h 1910656"/>
                  <a:gd name="connsiteX2075" fmla="*/ 1306561 w 3162529"/>
                  <a:gd name="connsiteY2075" fmla="*/ 13366 h 1910656"/>
                  <a:gd name="connsiteX2076" fmla="*/ 1319739 w 3162529"/>
                  <a:gd name="connsiteY2076" fmla="*/ 12751 h 1910656"/>
                  <a:gd name="connsiteX2077" fmla="*/ 1338892 w 3162529"/>
                  <a:gd name="connsiteY2077" fmla="*/ 9940 h 1910656"/>
                  <a:gd name="connsiteX2078" fmla="*/ 1340209 w 3162529"/>
                  <a:gd name="connsiteY2078" fmla="*/ 9325 h 1910656"/>
                  <a:gd name="connsiteX2079" fmla="*/ 1346271 w 3162529"/>
                  <a:gd name="connsiteY2079" fmla="*/ 7304 h 1910656"/>
                  <a:gd name="connsiteX2080" fmla="*/ 1387387 w 3162529"/>
                  <a:gd name="connsiteY2080" fmla="*/ 4669 h 1910656"/>
                  <a:gd name="connsiteX2081" fmla="*/ 1395821 w 3162529"/>
                  <a:gd name="connsiteY2081" fmla="*/ 5459 h 1910656"/>
                  <a:gd name="connsiteX2082" fmla="*/ 1401619 w 3162529"/>
                  <a:gd name="connsiteY2082" fmla="*/ 5987 h 1910656"/>
                  <a:gd name="connsiteX2083" fmla="*/ 1419366 w 3162529"/>
                  <a:gd name="connsiteY2083" fmla="*/ 2121 h 1910656"/>
                  <a:gd name="connsiteX2084" fmla="*/ 1423407 w 3162529"/>
                  <a:gd name="connsiteY2084" fmla="*/ 2209 h 1910656"/>
                  <a:gd name="connsiteX2085" fmla="*/ 1432719 w 3162529"/>
                  <a:gd name="connsiteY2085" fmla="*/ 3527 h 1910656"/>
                  <a:gd name="connsiteX2086" fmla="*/ 1438254 w 3162529"/>
                  <a:gd name="connsiteY2086" fmla="*/ 4493 h 1910656"/>
                  <a:gd name="connsiteX2087" fmla="*/ 1454068 w 3162529"/>
                  <a:gd name="connsiteY2087" fmla="*/ 2121 h 1910656"/>
                  <a:gd name="connsiteX2088" fmla="*/ 1510294 w 3162529"/>
                  <a:gd name="connsiteY2088" fmla="*/ 979 h 1910656"/>
                  <a:gd name="connsiteX2089" fmla="*/ 1514072 w 3162529"/>
                  <a:gd name="connsiteY2089" fmla="*/ 1155 h 1910656"/>
                  <a:gd name="connsiteX2090" fmla="*/ 1525581 w 3162529"/>
                  <a:gd name="connsiteY2090" fmla="*/ 3000 h 1910656"/>
                  <a:gd name="connsiteX2091" fmla="*/ 1543766 w 3162529"/>
                  <a:gd name="connsiteY2091" fmla="*/ 2824 h 1910656"/>
                  <a:gd name="connsiteX2092" fmla="*/ 1548950 w 3162529"/>
                  <a:gd name="connsiteY2092" fmla="*/ 2033 h 1910656"/>
                  <a:gd name="connsiteX2093" fmla="*/ 1555363 w 3162529"/>
                  <a:gd name="connsiteY2093" fmla="*/ 3000 h 1910656"/>
                  <a:gd name="connsiteX2094" fmla="*/ 1568102 w 3162529"/>
                  <a:gd name="connsiteY2094" fmla="*/ 4405 h 1910656"/>
                  <a:gd name="connsiteX2095" fmla="*/ 1575921 w 3162529"/>
                  <a:gd name="connsiteY2095" fmla="*/ 3439 h 1910656"/>
                  <a:gd name="connsiteX2096" fmla="*/ 1586903 w 3162529"/>
                  <a:gd name="connsiteY2096" fmla="*/ 2297 h 1910656"/>
                  <a:gd name="connsiteX2097" fmla="*/ 1596039 w 3162529"/>
                  <a:gd name="connsiteY2097" fmla="*/ 5547 h 1910656"/>
                  <a:gd name="connsiteX2098" fmla="*/ 1599290 w 3162529"/>
                  <a:gd name="connsiteY2098" fmla="*/ 7129 h 1910656"/>
                  <a:gd name="connsiteX2099" fmla="*/ 1602277 w 3162529"/>
                  <a:gd name="connsiteY2099" fmla="*/ 8271 h 1910656"/>
                  <a:gd name="connsiteX2100" fmla="*/ 1614752 w 3162529"/>
                  <a:gd name="connsiteY2100" fmla="*/ 5108 h 1910656"/>
                  <a:gd name="connsiteX2101" fmla="*/ 1640318 w 3162529"/>
                  <a:gd name="connsiteY2101" fmla="*/ 5459 h 1910656"/>
                  <a:gd name="connsiteX2102" fmla="*/ 1662369 w 3162529"/>
                  <a:gd name="connsiteY2102" fmla="*/ 4317 h 1910656"/>
                  <a:gd name="connsiteX2103" fmla="*/ 1677392 w 3162529"/>
                  <a:gd name="connsiteY2103" fmla="*/ 3439 h 1910656"/>
                  <a:gd name="connsiteX2104" fmla="*/ 1692152 w 3162529"/>
                  <a:gd name="connsiteY2104" fmla="*/ 2297 h 1910656"/>
                  <a:gd name="connsiteX2105" fmla="*/ 1710864 w 3162529"/>
                  <a:gd name="connsiteY2105" fmla="*/ 5020 h 1910656"/>
                  <a:gd name="connsiteX2106" fmla="*/ 1718771 w 3162529"/>
                  <a:gd name="connsiteY2106" fmla="*/ 6602 h 1910656"/>
                  <a:gd name="connsiteX2107" fmla="*/ 1720792 w 3162529"/>
                  <a:gd name="connsiteY2107" fmla="*/ 7041 h 1910656"/>
                  <a:gd name="connsiteX2108" fmla="*/ 1722022 w 3162529"/>
                  <a:gd name="connsiteY2108" fmla="*/ 7304 h 1910656"/>
                  <a:gd name="connsiteX2109" fmla="*/ 1735112 w 3162529"/>
                  <a:gd name="connsiteY2109" fmla="*/ 6514 h 1910656"/>
                  <a:gd name="connsiteX2110" fmla="*/ 1743282 w 3162529"/>
                  <a:gd name="connsiteY2110" fmla="*/ 5899 h 1910656"/>
                  <a:gd name="connsiteX2111" fmla="*/ 1759799 w 3162529"/>
                  <a:gd name="connsiteY2111" fmla="*/ 7656 h 1910656"/>
                  <a:gd name="connsiteX2112" fmla="*/ 1765861 w 3162529"/>
                  <a:gd name="connsiteY2112" fmla="*/ 8534 h 1910656"/>
                  <a:gd name="connsiteX2113" fmla="*/ 1772011 w 3162529"/>
                  <a:gd name="connsiteY2113" fmla="*/ 7480 h 1910656"/>
                  <a:gd name="connsiteX2114" fmla="*/ 1823054 w 3162529"/>
                  <a:gd name="connsiteY2114" fmla="*/ 12488 h 1910656"/>
                  <a:gd name="connsiteX2115" fmla="*/ 1827534 w 3162529"/>
                  <a:gd name="connsiteY2115" fmla="*/ 13278 h 1910656"/>
                  <a:gd name="connsiteX2116" fmla="*/ 1834299 w 3162529"/>
                  <a:gd name="connsiteY2116" fmla="*/ 15036 h 1910656"/>
                  <a:gd name="connsiteX2117" fmla="*/ 1845808 w 3162529"/>
                  <a:gd name="connsiteY2117" fmla="*/ 15914 h 1910656"/>
                  <a:gd name="connsiteX2118" fmla="*/ 1857053 w 3162529"/>
                  <a:gd name="connsiteY2118" fmla="*/ 17935 h 1910656"/>
                  <a:gd name="connsiteX2119" fmla="*/ 1857229 w 3162529"/>
                  <a:gd name="connsiteY2119" fmla="*/ 18023 h 1910656"/>
                  <a:gd name="connsiteX2120" fmla="*/ 1883497 w 3162529"/>
                  <a:gd name="connsiteY2120" fmla="*/ 23294 h 1910656"/>
                  <a:gd name="connsiteX2121" fmla="*/ 1891931 w 3162529"/>
                  <a:gd name="connsiteY2121" fmla="*/ 23997 h 1910656"/>
                  <a:gd name="connsiteX2122" fmla="*/ 1917848 w 3162529"/>
                  <a:gd name="connsiteY2122" fmla="*/ 29619 h 1910656"/>
                  <a:gd name="connsiteX2123" fmla="*/ 1941832 w 3162529"/>
                  <a:gd name="connsiteY2123" fmla="*/ 33573 h 1910656"/>
                  <a:gd name="connsiteX2124" fmla="*/ 1950442 w 3162529"/>
                  <a:gd name="connsiteY2124" fmla="*/ 34276 h 1910656"/>
                  <a:gd name="connsiteX2125" fmla="*/ 1969330 w 3162529"/>
                  <a:gd name="connsiteY2125" fmla="*/ 38580 h 1910656"/>
                  <a:gd name="connsiteX2126" fmla="*/ 1990327 w 3162529"/>
                  <a:gd name="connsiteY2126" fmla="*/ 44818 h 1910656"/>
                  <a:gd name="connsiteX2127" fmla="*/ 2002451 w 3162529"/>
                  <a:gd name="connsiteY2127" fmla="*/ 46751 h 1910656"/>
                  <a:gd name="connsiteX2128" fmla="*/ 2005350 w 3162529"/>
                  <a:gd name="connsiteY2128" fmla="*/ 47366 h 1910656"/>
                  <a:gd name="connsiteX2129" fmla="*/ 2023800 w 3162529"/>
                  <a:gd name="connsiteY2129" fmla="*/ 55712 h 1910656"/>
                  <a:gd name="connsiteX2130" fmla="*/ 2024590 w 3162529"/>
                  <a:gd name="connsiteY2130" fmla="*/ 55712 h 1910656"/>
                  <a:gd name="connsiteX2131" fmla="*/ 2030916 w 3162529"/>
                  <a:gd name="connsiteY2131" fmla="*/ 55800 h 1910656"/>
                  <a:gd name="connsiteX2132" fmla="*/ 2032936 w 3162529"/>
                  <a:gd name="connsiteY2132" fmla="*/ 54218 h 1910656"/>
                  <a:gd name="connsiteX2133" fmla="*/ 2033112 w 3162529"/>
                  <a:gd name="connsiteY2133" fmla="*/ 55888 h 1910656"/>
                  <a:gd name="connsiteX2134" fmla="*/ 2052440 w 3162529"/>
                  <a:gd name="connsiteY2134" fmla="*/ 59490 h 1910656"/>
                  <a:gd name="connsiteX2135" fmla="*/ 2086439 w 3162529"/>
                  <a:gd name="connsiteY2135" fmla="*/ 71526 h 1910656"/>
                  <a:gd name="connsiteX2136" fmla="*/ 2107085 w 3162529"/>
                  <a:gd name="connsiteY2136" fmla="*/ 78466 h 1910656"/>
                  <a:gd name="connsiteX2137" fmla="*/ 2117540 w 3162529"/>
                  <a:gd name="connsiteY2137" fmla="*/ 81980 h 1910656"/>
                  <a:gd name="connsiteX2138" fmla="*/ 2159007 w 3162529"/>
                  <a:gd name="connsiteY2138" fmla="*/ 101220 h 1910656"/>
                  <a:gd name="connsiteX2139" fmla="*/ 2173502 w 3162529"/>
                  <a:gd name="connsiteY2139" fmla="*/ 105525 h 1910656"/>
                  <a:gd name="connsiteX2140" fmla="*/ 2182200 w 3162529"/>
                  <a:gd name="connsiteY2140" fmla="*/ 107194 h 1910656"/>
                  <a:gd name="connsiteX2141" fmla="*/ 2183078 w 3162529"/>
                  <a:gd name="connsiteY2141" fmla="*/ 107194 h 1910656"/>
                  <a:gd name="connsiteX2142" fmla="*/ 2191073 w 3162529"/>
                  <a:gd name="connsiteY2142" fmla="*/ 110796 h 1910656"/>
                  <a:gd name="connsiteX2143" fmla="*/ 2205745 w 3162529"/>
                  <a:gd name="connsiteY2143" fmla="*/ 118000 h 1910656"/>
                  <a:gd name="connsiteX2144" fmla="*/ 2221646 w 3162529"/>
                  <a:gd name="connsiteY2144" fmla="*/ 123535 h 1910656"/>
                  <a:gd name="connsiteX2145" fmla="*/ 2242819 w 3162529"/>
                  <a:gd name="connsiteY2145" fmla="*/ 134341 h 1910656"/>
                  <a:gd name="connsiteX2146" fmla="*/ 2253537 w 3162529"/>
                  <a:gd name="connsiteY2146" fmla="*/ 139261 h 1910656"/>
                  <a:gd name="connsiteX2147" fmla="*/ 2262059 w 3162529"/>
                  <a:gd name="connsiteY2147" fmla="*/ 143829 h 1910656"/>
                  <a:gd name="connsiteX2148" fmla="*/ 2278488 w 3162529"/>
                  <a:gd name="connsiteY2148" fmla="*/ 151385 h 1910656"/>
                  <a:gd name="connsiteX2149" fmla="*/ 2307479 w 3162529"/>
                  <a:gd name="connsiteY2149" fmla="*/ 168955 h 1910656"/>
                  <a:gd name="connsiteX2150" fmla="*/ 2313190 w 3162529"/>
                  <a:gd name="connsiteY2150" fmla="*/ 172294 h 1910656"/>
                  <a:gd name="connsiteX2151" fmla="*/ 2333660 w 3162529"/>
                  <a:gd name="connsiteY2151" fmla="*/ 180903 h 1910656"/>
                  <a:gd name="connsiteX2152" fmla="*/ 2340600 w 3162529"/>
                  <a:gd name="connsiteY2152" fmla="*/ 185033 h 1910656"/>
                  <a:gd name="connsiteX2153" fmla="*/ 2346574 w 3162529"/>
                  <a:gd name="connsiteY2153" fmla="*/ 188722 h 1910656"/>
                  <a:gd name="connsiteX2154" fmla="*/ 2353427 w 3162529"/>
                  <a:gd name="connsiteY2154" fmla="*/ 192588 h 1910656"/>
                  <a:gd name="connsiteX2155" fmla="*/ 2379520 w 3162529"/>
                  <a:gd name="connsiteY2155" fmla="*/ 207084 h 1910656"/>
                  <a:gd name="connsiteX2156" fmla="*/ 2379783 w 3162529"/>
                  <a:gd name="connsiteY2156" fmla="*/ 207260 h 1910656"/>
                  <a:gd name="connsiteX2157" fmla="*/ 2396036 w 3162529"/>
                  <a:gd name="connsiteY2157" fmla="*/ 217538 h 1910656"/>
                  <a:gd name="connsiteX2158" fmla="*/ 2405524 w 3162529"/>
                  <a:gd name="connsiteY2158" fmla="*/ 223249 h 1910656"/>
                  <a:gd name="connsiteX2159" fmla="*/ 2417560 w 3162529"/>
                  <a:gd name="connsiteY2159" fmla="*/ 230453 h 1910656"/>
                  <a:gd name="connsiteX2160" fmla="*/ 2454722 w 3162529"/>
                  <a:gd name="connsiteY2160" fmla="*/ 258303 h 1910656"/>
                  <a:gd name="connsiteX2161" fmla="*/ 2461751 w 3162529"/>
                  <a:gd name="connsiteY2161" fmla="*/ 262607 h 1910656"/>
                  <a:gd name="connsiteX2162" fmla="*/ 2465265 w 3162529"/>
                  <a:gd name="connsiteY2162" fmla="*/ 264365 h 1910656"/>
                  <a:gd name="connsiteX2163" fmla="*/ 2493378 w 3162529"/>
                  <a:gd name="connsiteY2163" fmla="*/ 285801 h 1910656"/>
                  <a:gd name="connsiteX2164" fmla="*/ 2511827 w 3162529"/>
                  <a:gd name="connsiteY2164" fmla="*/ 298628 h 1910656"/>
                  <a:gd name="connsiteX2165" fmla="*/ 2520086 w 3162529"/>
                  <a:gd name="connsiteY2165" fmla="*/ 303196 h 1910656"/>
                  <a:gd name="connsiteX2166" fmla="*/ 2520700 w 3162529"/>
                  <a:gd name="connsiteY2166" fmla="*/ 303547 h 1910656"/>
                  <a:gd name="connsiteX2167" fmla="*/ 2532209 w 3162529"/>
                  <a:gd name="connsiteY2167" fmla="*/ 317516 h 1910656"/>
                  <a:gd name="connsiteX2168" fmla="*/ 2535987 w 3162529"/>
                  <a:gd name="connsiteY2168" fmla="*/ 318307 h 1910656"/>
                  <a:gd name="connsiteX2169" fmla="*/ 2537129 w 3162529"/>
                  <a:gd name="connsiteY2169" fmla="*/ 318482 h 1910656"/>
                  <a:gd name="connsiteX2170" fmla="*/ 2542049 w 3162529"/>
                  <a:gd name="connsiteY2170" fmla="*/ 319800 h 1910656"/>
                  <a:gd name="connsiteX2171" fmla="*/ 2563046 w 3162529"/>
                  <a:gd name="connsiteY2171" fmla="*/ 337810 h 1910656"/>
                  <a:gd name="connsiteX2172" fmla="*/ 2573501 w 3162529"/>
                  <a:gd name="connsiteY2172" fmla="*/ 347035 h 1910656"/>
                  <a:gd name="connsiteX2173" fmla="*/ 2580002 w 3162529"/>
                  <a:gd name="connsiteY2173" fmla="*/ 352570 h 1910656"/>
                  <a:gd name="connsiteX2174" fmla="*/ 2594761 w 3162529"/>
                  <a:gd name="connsiteY2174" fmla="*/ 365660 h 1910656"/>
                  <a:gd name="connsiteX2175" fmla="*/ 2624807 w 3162529"/>
                  <a:gd name="connsiteY2175" fmla="*/ 391840 h 1910656"/>
                  <a:gd name="connsiteX2176" fmla="*/ 2657050 w 3162529"/>
                  <a:gd name="connsiteY2176" fmla="*/ 426455 h 1910656"/>
                  <a:gd name="connsiteX2177" fmla="*/ 2668031 w 3162529"/>
                  <a:gd name="connsiteY2177" fmla="*/ 436294 h 1910656"/>
                  <a:gd name="connsiteX2178" fmla="*/ 2674620 w 3162529"/>
                  <a:gd name="connsiteY2178" fmla="*/ 441214 h 1910656"/>
                  <a:gd name="connsiteX2179" fmla="*/ 2676553 w 3162529"/>
                  <a:gd name="connsiteY2179" fmla="*/ 442532 h 1910656"/>
                  <a:gd name="connsiteX2180" fmla="*/ 2681122 w 3162529"/>
                  <a:gd name="connsiteY2180" fmla="*/ 445870 h 1910656"/>
                  <a:gd name="connsiteX2181" fmla="*/ 2687974 w 3162529"/>
                  <a:gd name="connsiteY2181" fmla="*/ 452635 h 1910656"/>
                  <a:gd name="connsiteX2182" fmla="*/ 2712573 w 3162529"/>
                  <a:gd name="connsiteY2182" fmla="*/ 477586 h 1910656"/>
                  <a:gd name="connsiteX2183" fmla="*/ 2722237 w 3162529"/>
                  <a:gd name="connsiteY2183" fmla="*/ 489709 h 1910656"/>
                  <a:gd name="connsiteX2184" fmla="*/ 2736294 w 3162529"/>
                  <a:gd name="connsiteY2184" fmla="*/ 505699 h 1910656"/>
                  <a:gd name="connsiteX2185" fmla="*/ 2759399 w 3162529"/>
                  <a:gd name="connsiteY2185" fmla="*/ 534339 h 1910656"/>
                  <a:gd name="connsiteX2186" fmla="*/ 2764319 w 3162529"/>
                  <a:gd name="connsiteY2186" fmla="*/ 542158 h 1910656"/>
                  <a:gd name="connsiteX2187" fmla="*/ 2779254 w 3162529"/>
                  <a:gd name="connsiteY2187" fmla="*/ 557093 h 1910656"/>
                  <a:gd name="connsiteX2188" fmla="*/ 2791378 w 3162529"/>
                  <a:gd name="connsiteY2188" fmla="*/ 572643 h 1910656"/>
                  <a:gd name="connsiteX2189" fmla="*/ 2797264 w 3162529"/>
                  <a:gd name="connsiteY2189" fmla="*/ 578178 h 1910656"/>
                  <a:gd name="connsiteX2190" fmla="*/ 2798582 w 3162529"/>
                  <a:gd name="connsiteY2190" fmla="*/ 579320 h 1910656"/>
                  <a:gd name="connsiteX2191" fmla="*/ 2802623 w 3162529"/>
                  <a:gd name="connsiteY2191" fmla="*/ 583449 h 1910656"/>
                  <a:gd name="connsiteX2192" fmla="*/ 2809212 w 3162529"/>
                  <a:gd name="connsiteY2192" fmla="*/ 592323 h 1910656"/>
                  <a:gd name="connsiteX2193" fmla="*/ 2831352 w 3162529"/>
                  <a:gd name="connsiteY2193" fmla="*/ 622984 h 1910656"/>
                  <a:gd name="connsiteX2194" fmla="*/ 2840927 w 3162529"/>
                  <a:gd name="connsiteY2194" fmla="*/ 640203 h 1910656"/>
                  <a:gd name="connsiteX2195" fmla="*/ 2844442 w 3162529"/>
                  <a:gd name="connsiteY2195" fmla="*/ 647143 h 1910656"/>
                  <a:gd name="connsiteX2196" fmla="*/ 2844705 w 3162529"/>
                  <a:gd name="connsiteY2196" fmla="*/ 647758 h 1910656"/>
                  <a:gd name="connsiteX2197" fmla="*/ 2857532 w 3162529"/>
                  <a:gd name="connsiteY2197" fmla="*/ 662166 h 1910656"/>
                  <a:gd name="connsiteX2198" fmla="*/ 2859816 w 3162529"/>
                  <a:gd name="connsiteY2198" fmla="*/ 667086 h 1910656"/>
                  <a:gd name="connsiteX2199" fmla="*/ 2860343 w 3162529"/>
                  <a:gd name="connsiteY2199" fmla="*/ 667789 h 1910656"/>
                  <a:gd name="connsiteX2200" fmla="*/ 2866054 w 3162529"/>
                  <a:gd name="connsiteY2200" fmla="*/ 675696 h 1910656"/>
                  <a:gd name="connsiteX2201" fmla="*/ 2869480 w 3162529"/>
                  <a:gd name="connsiteY2201" fmla="*/ 679825 h 1910656"/>
                  <a:gd name="connsiteX2202" fmla="*/ 2904797 w 3162529"/>
                  <a:gd name="connsiteY2202" fmla="*/ 732449 h 1910656"/>
                  <a:gd name="connsiteX2203" fmla="*/ 2916921 w 3162529"/>
                  <a:gd name="connsiteY2203" fmla="*/ 751953 h 1910656"/>
                  <a:gd name="connsiteX2204" fmla="*/ 2924301 w 3162529"/>
                  <a:gd name="connsiteY2204" fmla="*/ 762495 h 1910656"/>
                  <a:gd name="connsiteX2205" fmla="*/ 2925355 w 3162529"/>
                  <a:gd name="connsiteY2205" fmla="*/ 764077 h 1910656"/>
                  <a:gd name="connsiteX2206" fmla="*/ 2931856 w 3162529"/>
                  <a:gd name="connsiteY2206" fmla="*/ 783317 h 1910656"/>
                  <a:gd name="connsiteX2207" fmla="*/ 2934140 w 3162529"/>
                  <a:gd name="connsiteY2207" fmla="*/ 783317 h 1910656"/>
                  <a:gd name="connsiteX2208" fmla="*/ 2944244 w 3162529"/>
                  <a:gd name="connsiteY2208" fmla="*/ 793947 h 1910656"/>
                  <a:gd name="connsiteX2209" fmla="*/ 2944331 w 3162529"/>
                  <a:gd name="connsiteY2209" fmla="*/ 794211 h 1910656"/>
                  <a:gd name="connsiteX2210" fmla="*/ 2951096 w 3162529"/>
                  <a:gd name="connsiteY2210" fmla="*/ 806686 h 1910656"/>
                  <a:gd name="connsiteX2211" fmla="*/ 2964186 w 3162529"/>
                  <a:gd name="connsiteY2211" fmla="*/ 832515 h 1910656"/>
                  <a:gd name="connsiteX2212" fmla="*/ 2971215 w 3162529"/>
                  <a:gd name="connsiteY2212" fmla="*/ 844902 h 1910656"/>
                  <a:gd name="connsiteX2213" fmla="*/ 2981318 w 3162529"/>
                  <a:gd name="connsiteY2213" fmla="*/ 865987 h 1910656"/>
                  <a:gd name="connsiteX2214" fmla="*/ 2998977 w 3162529"/>
                  <a:gd name="connsiteY2214" fmla="*/ 902974 h 1910656"/>
                  <a:gd name="connsiteX2215" fmla="*/ 3001788 w 3162529"/>
                  <a:gd name="connsiteY2215" fmla="*/ 907542 h 1910656"/>
                  <a:gd name="connsiteX2216" fmla="*/ 3005302 w 3162529"/>
                  <a:gd name="connsiteY2216" fmla="*/ 921950 h 1910656"/>
                  <a:gd name="connsiteX2217" fmla="*/ 3009782 w 3162529"/>
                  <a:gd name="connsiteY2217" fmla="*/ 927573 h 1910656"/>
                  <a:gd name="connsiteX2218" fmla="*/ 3011012 w 3162529"/>
                  <a:gd name="connsiteY2218" fmla="*/ 928978 h 1910656"/>
                  <a:gd name="connsiteX2219" fmla="*/ 3015142 w 3162529"/>
                  <a:gd name="connsiteY2219" fmla="*/ 934864 h 1910656"/>
                  <a:gd name="connsiteX2220" fmla="*/ 3016723 w 3162529"/>
                  <a:gd name="connsiteY2220" fmla="*/ 938818 h 1910656"/>
                  <a:gd name="connsiteX2221" fmla="*/ 3049756 w 3162529"/>
                  <a:gd name="connsiteY2221" fmla="*/ 1020258 h 1910656"/>
                  <a:gd name="connsiteX2222" fmla="*/ 3055379 w 3162529"/>
                  <a:gd name="connsiteY2222" fmla="*/ 1035633 h 1910656"/>
                  <a:gd name="connsiteX2223" fmla="*/ 3069523 w 3162529"/>
                  <a:gd name="connsiteY2223" fmla="*/ 1068578 h 1910656"/>
                  <a:gd name="connsiteX2224" fmla="*/ 3071017 w 3162529"/>
                  <a:gd name="connsiteY2224" fmla="*/ 1077978 h 1910656"/>
                  <a:gd name="connsiteX2225" fmla="*/ 3070929 w 3162529"/>
                  <a:gd name="connsiteY2225" fmla="*/ 1080087 h 1910656"/>
                  <a:gd name="connsiteX2226" fmla="*/ 3073916 w 3162529"/>
                  <a:gd name="connsiteY2226" fmla="*/ 1082371 h 1910656"/>
                  <a:gd name="connsiteX2227" fmla="*/ 3073213 w 3162529"/>
                  <a:gd name="connsiteY2227" fmla="*/ 1086324 h 1910656"/>
                  <a:gd name="connsiteX2228" fmla="*/ 3079714 w 3162529"/>
                  <a:gd name="connsiteY2228" fmla="*/ 1110660 h 1910656"/>
                  <a:gd name="connsiteX2229" fmla="*/ 3086742 w 3162529"/>
                  <a:gd name="connsiteY2229" fmla="*/ 1127352 h 1910656"/>
                  <a:gd name="connsiteX2230" fmla="*/ 3088148 w 3162529"/>
                  <a:gd name="connsiteY2230" fmla="*/ 1130603 h 1910656"/>
                  <a:gd name="connsiteX2231" fmla="*/ 3096406 w 3162529"/>
                  <a:gd name="connsiteY2231" fmla="*/ 1160737 h 1910656"/>
                  <a:gd name="connsiteX2232" fmla="*/ 3104577 w 3162529"/>
                  <a:gd name="connsiteY2232" fmla="*/ 1189026 h 1910656"/>
                  <a:gd name="connsiteX2233" fmla="*/ 3107124 w 3162529"/>
                  <a:gd name="connsiteY2233" fmla="*/ 1197547 h 1910656"/>
                  <a:gd name="connsiteX2234" fmla="*/ 3110551 w 3162529"/>
                  <a:gd name="connsiteY2234" fmla="*/ 1217402 h 1910656"/>
                  <a:gd name="connsiteX2235" fmla="*/ 3111341 w 3162529"/>
                  <a:gd name="connsiteY2235" fmla="*/ 1222322 h 1910656"/>
                  <a:gd name="connsiteX2236" fmla="*/ 3112484 w 3162529"/>
                  <a:gd name="connsiteY2236" fmla="*/ 1228208 h 1910656"/>
                  <a:gd name="connsiteX2237" fmla="*/ 3115558 w 3162529"/>
                  <a:gd name="connsiteY2237" fmla="*/ 1241738 h 1910656"/>
                  <a:gd name="connsiteX2238" fmla="*/ 3122674 w 3162529"/>
                  <a:gd name="connsiteY2238" fmla="*/ 1265283 h 1910656"/>
                  <a:gd name="connsiteX2239" fmla="*/ 3123465 w 3162529"/>
                  <a:gd name="connsiteY2239" fmla="*/ 1273102 h 1910656"/>
                  <a:gd name="connsiteX2240" fmla="*/ 3126628 w 3162529"/>
                  <a:gd name="connsiteY2240" fmla="*/ 1285577 h 1910656"/>
                  <a:gd name="connsiteX2241" fmla="*/ 3130581 w 3162529"/>
                  <a:gd name="connsiteY2241" fmla="*/ 1307101 h 1910656"/>
                  <a:gd name="connsiteX2242" fmla="*/ 3135501 w 3162529"/>
                  <a:gd name="connsiteY2242" fmla="*/ 1336620 h 1910656"/>
                  <a:gd name="connsiteX2243" fmla="*/ 3137961 w 3162529"/>
                  <a:gd name="connsiteY2243" fmla="*/ 1344878 h 1910656"/>
                  <a:gd name="connsiteX2244" fmla="*/ 3138927 w 3162529"/>
                  <a:gd name="connsiteY2244" fmla="*/ 1367632 h 1910656"/>
                  <a:gd name="connsiteX2245" fmla="*/ 3143759 w 3162529"/>
                  <a:gd name="connsiteY2245" fmla="*/ 1375890 h 1910656"/>
                  <a:gd name="connsiteX2246" fmla="*/ 3146571 w 3162529"/>
                  <a:gd name="connsiteY2246" fmla="*/ 1400489 h 1910656"/>
                  <a:gd name="connsiteX2247" fmla="*/ 3151491 w 3162529"/>
                  <a:gd name="connsiteY2247" fmla="*/ 1432117 h 1910656"/>
                  <a:gd name="connsiteX2248" fmla="*/ 3152018 w 3162529"/>
                  <a:gd name="connsiteY2248" fmla="*/ 1440814 h 1910656"/>
                  <a:gd name="connsiteX2249" fmla="*/ 3151930 w 3162529"/>
                  <a:gd name="connsiteY2249" fmla="*/ 1443187 h 1910656"/>
                  <a:gd name="connsiteX2250" fmla="*/ 3154829 w 3162529"/>
                  <a:gd name="connsiteY2250" fmla="*/ 1469630 h 1910656"/>
                  <a:gd name="connsiteX2251" fmla="*/ 3156586 w 3162529"/>
                  <a:gd name="connsiteY2251" fmla="*/ 1480788 h 1910656"/>
                  <a:gd name="connsiteX2252" fmla="*/ 3156762 w 3162529"/>
                  <a:gd name="connsiteY2252" fmla="*/ 1482018 h 1910656"/>
                  <a:gd name="connsiteX2253" fmla="*/ 3154214 w 3162529"/>
                  <a:gd name="connsiteY2253" fmla="*/ 1512591 h 1910656"/>
                  <a:gd name="connsiteX2254" fmla="*/ 3154478 w 3162529"/>
                  <a:gd name="connsiteY2254" fmla="*/ 1517423 h 1910656"/>
                  <a:gd name="connsiteX2255" fmla="*/ 3156498 w 3162529"/>
                  <a:gd name="connsiteY2255" fmla="*/ 1526648 h 1910656"/>
                  <a:gd name="connsiteX2256" fmla="*/ 3159485 w 3162529"/>
                  <a:gd name="connsiteY2256" fmla="*/ 1542022 h 1910656"/>
                  <a:gd name="connsiteX2257" fmla="*/ 3159573 w 3162529"/>
                  <a:gd name="connsiteY2257" fmla="*/ 1542988 h 1910656"/>
                  <a:gd name="connsiteX2258" fmla="*/ 3157289 w 3162529"/>
                  <a:gd name="connsiteY2258" fmla="*/ 1562140 h 1910656"/>
                  <a:gd name="connsiteX2259" fmla="*/ 3159661 w 3162529"/>
                  <a:gd name="connsiteY2259" fmla="*/ 1564864 h 1910656"/>
                  <a:gd name="connsiteX2260" fmla="*/ 3159837 w 3162529"/>
                  <a:gd name="connsiteY2260" fmla="*/ 1565215 h 1910656"/>
                  <a:gd name="connsiteX2261" fmla="*/ 3161594 w 3162529"/>
                  <a:gd name="connsiteY2261" fmla="*/ 1576285 h 1910656"/>
                  <a:gd name="connsiteX2262" fmla="*/ 3161594 w 3162529"/>
                  <a:gd name="connsiteY2262" fmla="*/ 1585597 h 1910656"/>
                  <a:gd name="connsiteX2263" fmla="*/ 3160627 w 3162529"/>
                  <a:gd name="connsiteY2263" fmla="*/ 1602553 h 1910656"/>
                  <a:gd name="connsiteX2264" fmla="*/ 3162297 w 3162529"/>
                  <a:gd name="connsiteY2264" fmla="*/ 1608439 h 1910656"/>
                  <a:gd name="connsiteX2265" fmla="*/ 3162297 w 3162529"/>
                  <a:gd name="connsiteY2265" fmla="*/ 1610987 h 1910656"/>
                  <a:gd name="connsiteX2266" fmla="*/ 3160627 w 3162529"/>
                  <a:gd name="connsiteY2266" fmla="*/ 1630754 h 1910656"/>
                  <a:gd name="connsiteX2267" fmla="*/ 3161067 w 3162529"/>
                  <a:gd name="connsiteY2267" fmla="*/ 1637255 h 1910656"/>
                  <a:gd name="connsiteX2268" fmla="*/ 3161857 w 3162529"/>
                  <a:gd name="connsiteY2268" fmla="*/ 1641385 h 1910656"/>
                  <a:gd name="connsiteX2269" fmla="*/ 3161769 w 3162529"/>
                  <a:gd name="connsiteY2269" fmla="*/ 1648413 h 1910656"/>
                  <a:gd name="connsiteX2270" fmla="*/ 3161682 w 3162529"/>
                  <a:gd name="connsiteY2270" fmla="*/ 1653772 h 1910656"/>
                  <a:gd name="connsiteX2271" fmla="*/ 3159925 w 3162529"/>
                  <a:gd name="connsiteY2271" fmla="*/ 1676878 h 1910656"/>
                  <a:gd name="connsiteX2272" fmla="*/ 3158607 w 3162529"/>
                  <a:gd name="connsiteY2272" fmla="*/ 1685224 h 1910656"/>
                  <a:gd name="connsiteX2273" fmla="*/ 3158343 w 3162529"/>
                  <a:gd name="connsiteY2273" fmla="*/ 1686981 h 1910656"/>
                  <a:gd name="connsiteX2274" fmla="*/ 3157025 w 3162529"/>
                  <a:gd name="connsiteY2274" fmla="*/ 1695590 h 1910656"/>
                  <a:gd name="connsiteX2275" fmla="*/ 3157377 w 3162529"/>
                  <a:gd name="connsiteY2275" fmla="*/ 1699983 h 1910656"/>
                  <a:gd name="connsiteX2276" fmla="*/ 3157201 w 3162529"/>
                  <a:gd name="connsiteY2276" fmla="*/ 1711316 h 1910656"/>
                  <a:gd name="connsiteX2277" fmla="*/ 3156937 w 3162529"/>
                  <a:gd name="connsiteY2277" fmla="*/ 1718784 h 1910656"/>
                  <a:gd name="connsiteX2278" fmla="*/ 3157113 w 3162529"/>
                  <a:gd name="connsiteY2278" fmla="*/ 1725373 h 1910656"/>
                  <a:gd name="connsiteX2279" fmla="*/ 3156147 w 3162529"/>
                  <a:gd name="connsiteY2279" fmla="*/ 1740484 h 1910656"/>
                  <a:gd name="connsiteX2280" fmla="*/ 3154829 w 3162529"/>
                  <a:gd name="connsiteY2280" fmla="*/ 1769036 h 1910656"/>
                  <a:gd name="connsiteX2281" fmla="*/ 3150788 w 3162529"/>
                  <a:gd name="connsiteY2281" fmla="*/ 1778964 h 1910656"/>
                  <a:gd name="connsiteX2282" fmla="*/ 3149470 w 3162529"/>
                  <a:gd name="connsiteY2282" fmla="*/ 1780808 h 1910656"/>
                  <a:gd name="connsiteX2283" fmla="*/ 3149646 w 3162529"/>
                  <a:gd name="connsiteY2283" fmla="*/ 1781160 h 1910656"/>
                  <a:gd name="connsiteX2284" fmla="*/ 3148855 w 3162529"/>
                  <a:gd name="connsiteY2284" fmla="*/ 1802596 h 1910656"/>
                  <a:gd name="connsiteX2285" fmla="*/ 3148943 w 3162529"/>
                  <a:gd name="connsiteY2285" fmla="*/ 1802948 h 1910656"/>
                  <a:gd name="connsiteX2286" fmla="*/ 3145341 w 3162529"/>
                  <a:gd name="connsiteY2286" fmla="*/ 1826229 h 1910656"/>
                  <a:gd name="connsiteX2287" fmla="*/ 3146922 w 3162529"/>
                  <a:gd name="connsiteY2287" fmla="*/ 1827634 h 1910656"/>
                  <a:gd name="connsiteX2288" fmla="*/ 3148855 w 3162529"/>
                  <a:gd name="connsiteY2288" fmla="*/ 1836947 h 1910656"/>
                  <a:gd name="connsiteX2289" fmla="*/ 3147889 w 3162529"/>
                  <a:gd name="connsiteY2289" fmla="*/ 1842482 h 1910656"/>
                  <a:gd name="connsiteX2290" fmla="*/ 3146483 w 3162529"/>
                  <a:gd name="connsiteY2290" fmla="*/ 1850476 h 1910656"/>
                  <a:gd name="connsiteX2291" fmla="*/ 3144902 w 3162529"/>
                  <a:gd name="connsiteY2291" fmla="*/ 1857241 h 1910656"/>
                  <a:gd name="connsiteX2292" fmla="*/ 3143847 w 3162529"/>
                  <a:gd name="connsiteY2292" fmla="*/ 1861370 h 1910656"/>
                  <a:gd name="connsiteX2293" fmla="*/ 3141300 w 3162529"/>
                  <a:gd name="connsiteY2293" fmla="*/ 1873143 h 1910656"/>
                  <a:gd name="connsiteX2294" fmla="*/ 3139894 w 3162529"/>
                  <a:gd name="connsiteY2294" fmla="*/ 1880083 h 1910656"/>
                  <a:gd name="connsiteX2295" fmla="*/ 3136292 w 3162529"/>
                  <a:gd name="connsiteY2295" fmla="*/ 1900729 h 1910656"/>
                  <a:gd name="connsiteX2296" fmla="*/ 3125047 w 3162529"/>
                  <a:gd name="connsiteY2296" fmla="*/ 1910656 h 1910656"/>
                  <a:gd name="connsiteX2297" fmla="*/ 3114680 w 3162529"/>
                  <a:gd name="connsiteY2297" fmla="*/ 1897478 h 1910656"/>
                  <a:gd name="connsiteX2298" fmla="*/ 3123553 w 3162529"/>
                  <a:gd name="connsiteY2298" fmla="*/ 1897566 h 1910656"/>
                  <a:gd name="connsiteX2299" fmla="*/ 3127243 w 3162529"/>
                  <a:gd name="connsiteY2299" fmla="*/ 1876745 h 1910656"/>
                  <a:gd name="connsiteX2300" fmla="*/ 3128561 w 3162529"/>
                  <a:gd name="connsiteY2300" fmla="*/ 1869892 h 1910656"/>
                  <a:gd name="connsiteX2301" fmla="*/ 3131196 w 3162529"/>
                  <a:gd name="connsiteY2301" fmla="*/ 1857681 h 1910656"/>
                  <a:gd name="connsiteX2302" fmla="*/ 3132251 w 3162529"/>
                  <a:gd name="connsiteY2302" fmla="*/ 1853288 h 1910656"/>
                  <a:gd name="connsiteX2303" fmla="*/ 3133656 w 3162529"/>
                  <a:gd name="connsiteY2303" fmla="*/ 1847226 h 1910656"/>
                  <a:gd name="connsiteX2304" fmla="*/ 3134974 w 3162529"/>
                  <a:gd name="connsiteY2304" fmla="*/ 1839671 h 1910656"/>
                  <a:gd name="connsiteX2305" fmla="*/ 3135413 w 3162529"/>
                  <a:gd name="connsiteY2305" fmla="*/ 1836771 h 1910656"/>
                  <a:gd name="connsiteX2306" fmla="*/ 3131548 w 3162529"/>
                  <a:gd name="connsiteY2306" fmla="*/ 1835893 h 1910656"/>
                  <a:gd name="connsiteX2307" fmla="*/ 3130669 w 3162529"/>
                  <a:gd name="connsiteY2307" fmla="*/ 1835629 h 1910656"/>
                  <a:gd name="connsiteX2308" fmla="*/ 3122060 w 3162529"/>
                  <a:gd name="connsiteY2308" fmla="*/ 1833521 h 1910656"/>
                  <a:gd name="connsiteX2309" fmla="*/ 3126628 w 3162529"/>
                  <a:gd name="connsiteY2309" fmla="*/ 1825877 h 1910656"/>
                  <a:gd name="connsiteX2310" fmla="*/ 3126979 w 3162529"/>
                  <a:gd name="connsiteY2310" fmla="*/ 1825262 h 1910656"/>
                  <a:gd name="connsiteX2311" fmla="*/ 3131460 w 3162529"/>
                  <a:gd name="connsiteY2311" fmla="*/ 1819816 h 1910656"/>
                  <a:gd name="connsiteX2312" fmla="*/ 3136643 w 3162529"/>
                  <a:gd name="connsiteY2312" fmla="*/ 1806725 h 1910656"/>
                  <a:gd name="connsiteX2313" fmla="*/ 3136995 w 3162529"/>
                  <a:gd name="connsiteY2313" fmla="*/ 1796359 h 1910656"/>
                  <a:gd name="connsiteX2314" fmla="*/ 3139015 w 3162529"/>
                  <a:gd name="connsiteY2314" fmla="*/ 1791175 h 1910656"/>
                  <a:gd name="connsiteX2315" fmla="*/ 3115295 w 3162529"/>
                  <a:gd name="connsiteY2315" fmla="*/ 1775362 h 1910656"/>
                  <a:gd name="connsiteX2316" fmla="*/ 3127243 w 3162529"/>
                  <a:gd name="connsiteY2316" fmla="*/ 1770881 h 1910656"/>
                  <a:gd name="connsiteX2317" fmla="*/ 3134095 w 3162529"/>
                  <a:gd name="connsiteY2317" fmla="*/ 1771320 h 1910656"/>
                  <a:gd name="connsiteX2318" fmla="*/ 3137170 w 3162529"/>
                  <a:gd name="connsiteY2318" fmla="*/ 1775362 h 1910656"/>
                  <a:gd name="connsiteX2319" fmla="*/ 3140158 w 3162529"/>
                  <a:gd name="connsiteY2319" fmla="*/ 1770442 h 1910656"/>
                  <a:gd name="connsiteX2320" fmla="*/ 3141651 w 3162529"/>
                  <a:gd name="connsiteY2320" fmla="*/ 1768158 h 1910656"/>
                  <a:gd name="connsiteX2321" fmla="*/ 3141915 w 3162529"/>
                  <a:gd name="connsiteY2321" fmla="*/ 1757703 h 1910656"/>
                  <a:gd name="connsiteX2322" fmla="*/ 3134535 w 3162529"/>
                  <a:gd name="connsiteY2322" fmla="*/ 1757352 h 1910656"/>
                  <a:gd name="connsiteX2323" fmla="*/ 3124871 w 3162529"/>
                  <a:gd name="connsiteY2323" fmla="*/ 1752080 h 1910656"/>
                  <a:gd name="connsiteX2324" fmla="*/ 3119424 w 3162529"/>
                  <a:gd name="connsiteY2324" fmla="*/ 1745579 h 1910656"/>
                  <a:gd name="connsiteX2325" fmla="*/ 3127067 w 3162529"/>
                  <a:gd name="connsiteY2325" fmla="*/ 1741889 h 1910656"/>
                  <a:gd name="connsiteX2326" fmla="*/ 3127419 w 3162529"/>
                  <a:gd name="connsiteY2326" fmla="*/ 1741714 h 1910656"/>
                  <a:gd name="connsiteX2327" fmla="*/ 3136643 w 3162529"/>
                  <a:gd name="connsiteY2327" fmla="*/ 1742504 h 1910656"/>
                  <a:gd name="connsiteX2328" fmla="*/ 3139455 w 3162529"/>
                  <a:gd name="connsiteY2328" fmla="*/ 1746106 h 1910656"/>
                  <a:gd name="connsiteX2329" fmla="*/ 3140070 w 3162529"/>
                  <a:gd name="connsiteY2329" fmla="*/ 1746985 h 1910656"/>
                  <a:gd name="connsiteX2330" fmla="*/ 3142266 w 3162529"/>
                  <a:gd name="connsiteY2330" fmla="*/ 1749972 h 1910656"/>
                  <a:gd name="connsiteX2331" fmla="*/ 3142969 w 3162529"/>
                  <a:gd name="connsiteY2331" fmla="*/ 1738902 h 1910656"/>
                  <a:gd name="connsiteX2332" fmla="*/ 3143935 w 3162529"/>
                  <a:gd name="connsiteY2332" fmla="*/ 1724055 h 1910656"/>
                  <a:gd name="connsiteX2333" fmla="*/ 3143759 w 3162529"/>
                  <a:gd name="connsiteY2333" fmla="*/ 1718959 h 1910656"/>
                  <a:gd name="connsiteX2334" fmla="*/ 3144550 w 3162529"/>
                  <a:gd name="connsiteY2334" fmla="*/ 1706836 h 1910656"/>
                  <a:gd name="connsiteX2335" fmla="*/ 3144375 w 3162529"/>
                  <a:gd name="connsiteY2335" fmla="*/ 1701564 h 1910656"/>
                  <a:gd name="connsiteX2336" fmla="*/ 3144111 w 3162529"/>
                  <a:gd name="connsiteY2336" fmla="*/ 1692515 h 1910656"/>
                  <a:gd name="connsiteX2337" fmla="*/ 3145253 w 3162529"/>
                  <a:gd name="connsiteY2337" fmla="*/ 1684784 h 1910656"/>
                  <a:gd name="connsiteX2338" fmla="*/ 3145516 w 3162529"/>
                  <a:gd name="connsiteY2338" fmla="*/ 1683027 h 1910656"/>
                  <a:gd name="connsiteX2339" fmla="*/ 3146922 w 3162529"/>
                  <a:gd name="connsiteY2339" fmla="*/ 1674066 h 1910656"/>
                  <a:gd name="connsiteX2340" fmla="*/ 3147713 w 3162529"/>
                  <a:gd name="connsiteY2340" fmla="*/ 1669322 h 1910656"/>
                  <a:gd name="connsiteX2341" fmla="*/ 3131811 w 3162529"/>
                  <a:gd name="connsiteY2341" fmla="*/ 1673539 h 1910656"/>
                  <a:gd name="connsiteX2342" fmla="*/ 3129879 w 3162529"/>
                  <a:gd name="connsiteY2342" fmla="*/ 1667653 h 1910656"/>
                  <a:gd name="connsiteX2343" fmla="*/ 3130933 w 3162529"/>
                  <a:gd name="connsiteY2343" fmla="*/ 1656759 h 1910656"/>
                  <a:gd name="connsiteX2344" fmla="*/ 3140685 w 3162529"/>
                  <a:gd name="connsiteY2344" fmla="*/ 1653948 h 1910656"/>
                  <a:gd name="connsiteX2345" fmla="*/ 3141124 w 3162529"/>
                  <a:gd name="connsiteY2345" fmla="*/ 1654036 h 1910656"/>
                  <a:gd name="connsiteX2346" fmla="*/ 3147801 w 3162529"/>
                  <a:gd name="connsiteY2346" fmla="*/ 1659658 h 1910656"/>
                  <a:gd name="connsiteX2347" fmla="*/ 3148152 w 3162529"/>
                  <a:gd name="connsiteY2347" fmla="*/ 1660361 h 1910656"/>
                  <a:gd name="connsiteX2348" fmla="*/ 3148679 w 3162529"/>
                  <a:gd name="connsiteY2348" fmla="*/ 1661152 h 1910656"/>
                  <a:gd name="connsiteX2349" fmla="*/ 3148504 w 3162529"/>
                  <a:gd name="connsiteY2349" fmla="*/ 1654914 h 1910656"/>
                  <a:gd name="connsiteX2350" fmla="*/ 3148591 w 3162529"/>
                  <a:gd name="connsiteY2350" fmla="*/ 1646919 h 1910656"/>
                  <a:gd name="connsiteX2351" fmla="*/ 3148679 w 3162529"/>
                  <a:gd name="connsiteY2351" fmla="*/ 1642790 h 1910656"/>
                  <a:gd name="connsiteX2352" fmla="*/ 3148064 w 3162529"/>
                  <a:gd name="connsiteY2352" fmla="*/ 1639715 h 1910656"/>
                  <a:gd name="connsiteX2353" fmla="*/ 3147625 w 3162529"/>
                  <a:gd name="connsiteY2353" fmla="*/ 1637431 h 1910656"/>
                  <a:gd name="connsiteX2354" fmla="*/ 3146922 w 3162529"/>
                  <a:gd name="connsiteY2354" fmla="*/ 1638837 h 1910656"/>
                  <a:gd name="connsiteX2355" fmla="*/ 3140948 w 3162529"/>
                  <a:gd name="connsiteY2355" fmla="*/ 1642351 h 1910656"/>
                  <a:gd name="connsiteX2356" fmla="*/ 3126979 w 3162529"/>
                  <a:gd name="connsiteY2356" fmla="*/ 1643932 h 1910656"/>
                  <a:gd name="connsiteX2357" fmla="*/ 3142969 w 3162529"/>
                  <a:gd name="connsiteY2357" fmla="*/ 1620036 h 1910656"/>
                  <a:gd name="connsiteX2358" fmla="*/ 3147186 w 3162529"/>
                  <a:gd name="connsiteY2358" fmla="*/ 1631281 h 1910656"/>
                  <a:gd name="connsiteX2359" fmla="*/ 3147713 w 3162529"/>
                  <a:gd name="connsiteY2359" fmla="*/ 1627504 h 1910656"/>
                  <a:gd name="connsiteX2360" fmla="*/ 3149031 w 3162529"/>
                  <a:gd name="connsiteY2360" fmla="*/ 1610724 h 1910656"/>
                  <a:gd name="connsiteX2361" fmla="*/ 3149031 w 3162529"/>
                  <a:gd name="connsiteY2361" fmla="*/ 1609845 h 1910656"/>
                  <a:gd name="connsiteX2362" fmla="*/ 3122499 w 3162529"/>
                  <a:gd name="connsiteY2362" fmla="*/ 1607737 h 1910656"/>
                  <a:gd name="connsiteX2363" fmla="*/ 3120917 w 3162529"/>
                  <a:gd name="connsiteY2363" fmla="*/ 1604222 h 1910656"/>
                  <a:gd name="connsiteX2364" fmla="*/ 3114856 w 3162529"/>
                  <a:gd name="connsiteY2364" fmla="*/ 1600445 h 1910656"/>
                  <a:gd name="connsiteX2365" fmla="*/ 3115646 w 3162529"/>
                  <a:gd name="connsiteY2365" fmla="*/ 1605189 h 1910656"/>
                  <a:gd name="connsiteX2366" fmla="*/ 3117491 w 3162529"/>
                  <a:gd name="connsiteY2366" fmla="*/ 1617664 h 1910656"/>
                  <a:gd name="connsiteX2367" fmla="*/ 3115295 w 3162529"/>
                  <a:gd name="connsiteY2367" fmla="*/ 1624780 h 1910656"/>
                  <a:gd name="connsiteX2368" fmla="*/ 3115119 w 3162529"/>
                  <a:gd name="connsiteY2368" fmla="*/ 1624956 h 1910656"/>
                  <a:gd name="connsiteX2369" fmla="*/ 3113538 w 3162529"/>
                  <a:gd name="connsiteY2369" fmla="*/ 1633214 h 1910656"/>
                  <a:gd name="connsiteX2370" fmla="*/ 3113011 w 3162529"/>
                  <a:gd name="connsiteY2370" fmla="*/ 1641033 h 1910656"/>
                  <a:gd name="connsiteX2371" fmla="*/ 3116349 w 3162529"/>
                  <a:gd name="connsiteY2371" fmla="*/ 1655178 h 1910656"/>
                  <a:gd name="connsiteX2372" fmla="*/ 3117755 w 3162529"/>
                  <a:gd name="connsiteY2372" fmla="*/ 1662030 h 1910656"/>
                  <a:gd name="connsiteX2373" fmla="*/ 3119775 w 3162529"/>
                  <a:gd name="connsiteY2373" fmla="*/ 1667565 h 1910656"/>
                  <a:gd name="connsiteX2374" fmla="*/ 3124607 w 3162529"/>
                  <a:gd name="connsiteY2374" fmla="*/ 1673275 h 1910656"/>
                  <a:gd name="connsiteX2375" fmla="*/ 3124783 w 3162529"/>
                  <a:gd name="connsiteY2375" fmla="*/ 1673803 h 1910656"/>
                  <a:gd name="connsiteX2376" fmla="*/ 3126628 w 3162529"/>
                  <a:gd name="connsiteY2376" fmla="*/ 1680480 h 1910656"/>
                  <a:gd name="connsiteX2377" fmla="*/ 3113626 w 3162529"/>
                  <a:gd name="connsiteY2377" fmla="*/ 1683203 h 1910656"/>
                  <a:gd name="connsiteX2378" fmla="*/ 3113450 w 3162529"/>
                  <a:gd name="connsiteY2378" fmla="*/ 1684696 h 1910656"/>
                  <a:gd name="connsiteX2379" fmla="*/ 3112747 w 3162529"/>
                  <a:gd name="connsiteY2379" fmla="*/ 1691988 h 1910656"/>
                  <a:gd name="connsiteX2380" fmla="*/ 3114680 w 3162529"/>
                  <a:gd name="connsiteY2380" fmla="*/ 1705957 h 1910656"/>
                  <a:gd name="connsiteX2381" fmla="*/ 3115383 w 3162529"/>
                  <a:gd name="connsiteY2381" fmla="*/ 1718872 h 1910656"/>
                  <a:gd name="connsiteX2382" fmla="*/ 3111869 w 3162529"/>
                  <a:gd name="connsiteY2382" fmla="*/ 1736794 h 1910656"/>
                  <a:gd name="connsiteX2383" fmla="*/ 3114680 w 3162529"/>
                  <a:gd name="connsiteY2383" fmla="*/ 1750060 h 1910656"/>
                  <a:gd name="connsiteX2384" fmla="*/ 3115031 w 3162529"/>
                  <a:gd name="connsiteY2384" fmla="*/ 1753047 h 1910656"/>
                  <a:gd name="connsiteX2385" fmla="*/ 3111078 w 3162529"/>
                  <a:gd name="connsiteY2385" fmla="*/ 1762886 h 1910656"/>
                  <a:gd name="connsiteX2386" fmla="*/ 3110024 w 3162529"/>
                  <a:gd name="connsiteY2386" fmla="*/ 1763326 h 1910656"/>
                  <a:gd name="connsiteX2387" fmla="*/ 3109233 w 3162529"/>
                  <a:gd name="connsiteY2387" fmla="*/ 1766576 h 1910656"/>
                  <a:gd name="connsiteX2388" fmla="*/ 3109057 w 3162529"/>
                  <a:gd name="connsiteY2388" fmla="*/ 1793196 h 1910656"/>
                  <a:gd name="connsiteX2389" fmla="*/ 3109233 w 3162529"/>
                  <a:gd name="connsiteY2389" fmla="*/ 1798291 h 1910656"/>
                  <a:gd name="connsiteX2390" fmla="*/ 3116788 w 3162529"/>
                  <a:gd name="connsiteY2390" fmla="*/ 1797149 h 1910656"/>
                  <a:gd name="connsiteX2391" fmla="*/ 3116349 w 3162529"/>
                  <a:gd name="connsiteY2391" fmla="*/ 1819288 h 1910656"/>
                  <a:gd name="connsiteX2392" fmla="*/ 3109672 w 3162529"/>
                  <a:gd name="connsiteY2392" fmla="*/ 1819025 h 1910656"/>
                  <a:gd name="connsiteX2393" fmla="*/ 3102556 w 3162529"/>
                  <a:gd name="connsiteY2393" fmla="*/ 1816916 h 1910656"/>
                  <a:gd name="connsiteX2394" fmla="*/ 3102644 w 3162529"/>
                  <a:gd name="connsiteY2394" fmla="*/ 1821133 h 1910656"/>
                  <a:gd name="connsiteX2395" fmla="*/ 3103610 w 3162529"/>
                  <a:gd name="connsiteY2395" fmla="*/ 1820782 h 1910656"/>
                  <a:gd name="connsiteX2396" fmla="*/ 3110463 w 3162529"/>
                  <a:gd name="connsiteY2396" fmla="*/ 1821221 h 1910656"/>
                  <a:gd name="connsiteX2397" fmla="*/ 3113977 w 3162529"/>
                  <a:gd name="connsiteY2397" fmla="*/ 1827195 h 1910656"/>
                  <a:gd name="connsiteX2398" fmla="*/ 3115558 w 3162529"/>
                  <a:gd name="connsiteY2398" fmla="*/ 1841164 h 1910656"/>
                  <a:gd name="connsiteX2399" fmla="*/ 3108003 w 3162529"/>
                  <a:gd name="connsiteY2399" fmla="*/ 1836069 h 1910656"/>
                  <a:gd name="connsiteX2400" fmla="*/ 3109145 w 3162529"/>
                  <a:gd name="connsiteY2400" fmla="*/ 1841340 h 1910656"/>
                  <a:gd name="connsiteX2401" fmla="*/ 3109233 w 3162529"/>
                  <a:gd name="connsiteY2401" fmla="*/ 1842218 h 1910656"/>
                  <a:gd name="connsiteX2402" fmla="*/ 3110375 w 3162529"/>
                  <a:gd name="connsiteY2402" fmla="*/ 1850389 h 1910656"/>
                  <a:gd name="connsiteX2403" fmla="*/ 3102205 w 3162529"/>
                  <a:gd name="connsiteY2403" fmla="*/ 1849686 h 1910656"/>
                  <a:gd name="connsiteX2404" fmla="*/ 3101414 w 3162529"/>
                  <a:gd name="connsiteY2404" fmla="*/ 1849686 h 1910656"/>
                  <a:gd name="connsiteX2405" fmla="*/ 3096406 w 3162529"/>
                  <a:gd name="connsiteY2405" fmla="*/ 1848983 h 1910656"/>
                  <a:gd name="connsiteX2406" fmla="*/ 3098251 w 3162529"/>
                  <a:gd name="connsiteY2406" fmla="*/ 1865851 h 1910656"/>
                  <a:gd name="connsiteX2407" fmla="*/ 3093156 w 3162529"/>
                  <a:gd name="connsiteY2407" fmla="*/ 1878502 h 1910656"/>
                  <a:gd name="connsiteX2408" fmla="*/ 3088587 w 3162529"/>
                  <a:gd name="connsiteY2408" fmla="*/ 1896863 h 1910656"/>
                  <a:gd name="connsiteX2409" fmla="*/ 3090608 w 3162529"/>
                  <a:gd name="connsiteY2409" fmla="*/ 1897478 h 1910656"/>
                  <a:gd name="connsiteX2410" fmla="*/ 3108969 w 3162529"/>
                  <a:gd name="connsiteY2410" fmla="*/ 1897654 h 1910656"/>
                  <a:gd name="connsiteX2411" fmla="*/ 3114680 w 3162529"/>
                  <a:gd name="connsiteY2411" fmla="*/ 1897478 h 1910656"/>
                  <a:gd name="connsiteX2412" fmla="*/ 3089027 w 3162529"/>
                  <a:gd name="connsiteY2412" fmla="*/ 1897478 h 1910656"/>
                  <a:gd name="connsiteX2413" fmla="*/ 3089027 w 3162529"/>
                  <a:gd name="connsiteY2413" fmla="*/ 1897478 h 1910656"/>
                  <a:gd name="connsiteX2414" fmla="*/ 3089027 w 3162529"/>
                  <a:gd name="connsiteY2414" fmla="*/ 1897478 h 1910656"/>
                  <a:gd name="connsiteX2415" fmla="*/ 74061 w 3162529"/>
                  <a:gd name="connsiteY2415" fmla="*/ 1895458 h 1910656"/>
                  <a:gd name="connsiteX2416" fmla="*/ 74061 w 3162529"/>
                  <a:gd name="connsiteY2416" fmla="*/ 1895458 h 1910656"/>
                  <a:gd name="connsiteX2417" fmla="*/ 74061 w 3162529"/>
                  <a:gd name="connsiteY2417" fmla="*/ 1895458 h 1910656"/>
                  <a:gd name="connsiteX2418" fmla="*/ 29695 w 3162529"/>
                  <a:gd name="connsiteY2418" fmla="*/ 1833960 h 1910656"/>
                  <a:gd name="connsiteX2419" fmla="*/ 29607 w 3162529"/>
                  <a:gd name="connsiteY2419" fmla="*/ 1835454 h 1910656"/>
                  <a:gd name="connsiteX2420" fmla="*/ 32682 w 3162529"/>
                  <a:gd name="connsiteY2420" fmla="*/ 1856363 h 1910656"/>
                  <a:gd name="connsiteX2421" fmla="*/ 34614 w 3162529"/>
                  <a:gd name="connsiteY2421" fmla="*/ 1864621 h 1910656"/>
                  <a:gd name="connsiteX2422" fmla="*/ 34702 w 3162529"/>
                  <a:gd name="connsiteY2422" fmla="*/ 1866466 h 1910656"/>
                  <a:gd name="connsiteX2423" fmla="*/ 35142 w 3162529"/>
                  <a:gd name="connsiteY2423" fmla="*/ 1869014 h 1910656"/>
                  <a:gd name="connsiteX2424" fmla="*/ 38568 w 3162529"/>
                  <a:gd name="connsiteY2424" fmla="*/ 1889571 h 1910656"/>
                  <a:gd name="connsiteX2425" fmla="*/ 39007 w 3162529"/>
                  <a:gd name="connsiteY2425" fmla="*/ 1892471 h 1910656"/>
                  <a:gd name="connsiteX2426" fmla="*/ 39446 w 3162529"/>
                  <a:gd name="connsiteY2426" fmla="*/ 1895282 h 1910656"/>
                  <a:gd name="connsiteX2427" fmla="*/ 42346 w 3162529"/>
                  <a:gd name="connsiteY2427" fmla="*/ 1895106 h 1910656"/>
                  <a:gd name="connsiteX2428" fmla="*/ 46738 w 3162529"/>
                  <a:gd name="connsiteY2428" fmla="*/ 1894843 h 1910656"/>
                  <a:gd name="connsiteX2429" fmla="*/ 54381 w 3162529"/>
                  <a:gd name="connsiteY2429" fmla="*/ 1894843 h 1910656"/>
                  <a:gd name="connsiteX2430" fmla="*/ 60531 w 3162529"/>
                  <a:gd name="connsiteY2430" fmla="*/ 1873231 h 1910656"/>
                  <a:gd name="connsiteX2431" fmla="*/ 72743 w 3162529"/>
                  <a:gd name="connsiteY2431" fmla="*/ 1885442 h 1910656"/>
                  <a:gd name="connsiteX2432" fmla="*/ 71689 w 3162529"/>
                  <a:gd name="connsiteY2432" fmla="*/ 1878590 h 1910656"/>
                  <a:gd name="connsiteX2433" fmla="*/ 71601 w 3162529"/>
                  <a:gd name="connsiteY2433" fmla="*/ 1876306 h 1910656"/>
                  <a:gd name="connsiteX2434" fmla="*/ 65802 w 3162529"/>
                  <a:gd name="connsiteY2434" fmla="*/ 1872177 h 1910656"/>
                  <a:gd name="connsiteX2435" fmla="*/ 65451 w 3162529"/>
                  <a:gd name="connsiteY2435" fmla="*/ 1861897 h 1910656"/>
                  <a:gd name="connsiteX2436" fmla="*/ 67560 w 3162529"/>
                  <a:gd name="connsiteY2436" fmla="*/ 1853376 h 1910656"/>
                  <a:gd name="connsiteX2437" fmla="*/ 66242 w 3162529"/>
                  <a:gd name="connsiteY2437" fmla="*/ 1853903 h 1910656"/>
                  <a:gd name="connsiteX2438" fmla="*/ 61322 w 3162529"/>
                  <a:gd name="connsiteY2438" fmla="*/ 1864182 h 1910656"/>
                  <a:gd name="connsiteX2439" fmla="*/ 59828 w 3162529"/>
                  <a:gd name="connsiteY2439" fmla="*/ 1856363 h 1910656"/>
                  <a:gd name="connsiteX2440" fmla="*/ 59477 w 3162529"/>
                  <a:gd name="connsiteY2440" fmla="*/ 1856451 h 1910656"/>
                  <a:gd name="connsiteX2441" fmla="*/ 52624 w 3162529"/>
                  <a:gd name="connsiteY2441" fmla="*/ 1856011 h 1910656"/>
                  <a:gd name="connsiteX2442" fmla="*/ 49110 w 3162529"/>
                  <a:gd name="connsiteY2442" fmla="*/ 1850037 h 1910656"/>
                  <a:gd name="connsiteX2443" fmla="*/ 47529 w 3162529"/>
                  <a:gd name="connsiteY2443" fmla="*/ 1836069 h 1910656"/>
                  <a:gd name="connsiteX2444" fmla="*/ 57017 w 3162529"/>
                  <a:gd name="connsiteY2444" fmla="*/ 1842394 h 1910656"/>
                  <a:gd name="connsiteX2445" fmla="*/ 56051 w 3162529"/>
                  <a:gd name="connsiteY2445" fmla="*/ 1835541 h 1910656"/>
                  <a:gd name="connsiteX2446" fmla="*/ 57720 w 3162529"/>
                  <a:gd name="connsiteY2446" fmla="*/ 1829392 h 1910656"/>
                  <a:gd name="connsiteX2447" fmla="*/ 58247 w 3162529"/>
                  <a:gd name="connsiteY2447" fmla="*/ 1828162 h 1910656"/>
                  <a:gd name="connsiteX2448" fmla="*/ 58598 w 3162529"/>
                  <a:gd name="connsiteY2448" fmla="*/ 1825350 h 1910656"/>
                  <a:gd name="connsiteX2449" fmla="*/ 60180 w 3162529"/>
                  <a:gd name="connsiteY2449" fmla="*/ 1817883 h 1910656"/>
                  <a:gd name="connsiteX2450" fmla="*/ 53327 w 3162529"/>
                  <a:gd name="connsiteY2450" fmla="*/ 1817356 h 1910656"/>
                  <a:gd name="connsiteX2451" fmla="*/ 51570 w 3162529"/>
                  <a:gd name="connsiteY2451" fmla="*/ 1814456 h 1910656"/>
                  <a:gd name="connsiteX2452" fmla="*/ 50516 w 3162529"/>
                  <a:gd name="connsiteY2452" fmla="*/ 1813402 h 1910656"/>
                  <a:gd name="connsiteX2453" fmla="*/ 47880 w 3162529"/>
                  <a:gd name="connsiteY2453" fmla="*/ 1810679 h 1910656"/>
                  <a:gd name="connsiteX2454" fmla="*/ 46123 w 3162529"/>
                  <a:gd name="connsiteY2454" fmla="*/ 1804353 h 1910656"/>
                  <a:gd name="connsiteX2455" fmla="*/ 46035 w 3162529"/>
                  <a:gd name="connsiteY2455" fmla="*/ 1803563 h 1910656"/>
                  <a:gd name="connsiteX2456" fmla="*/ 44893 w 3162529"/>
                  <a:gd name="connsiteY2456" fmla="*/ 1795480 h 1910656"/>
                  <a:gd name="connsiteX2457" fmla="*/ 53064 w 3162529"/>
                  <a:gd name="connsiteY2457" fmla="*/ 1796183 h 1910656"/>
                  <a:gd name="connsiteX2458" fmla="*/ 53854 w 3162529"/>
                  <a:gd name="connsiteY2458" fmla="*/ 1796183 h 1910656"/>
                  <a:gd name="connsiteX2459" fmla="*/ 55084 w 3162529"/>
                  <a:gd name="connsiteY2459" fmla="*/ 1796183 h 1910656"/>
                  <a:gd name="connsiteX2460" fmla="*/ 55787 w 3162529"/>
                  <a:gd name="connsiteY2460" fmla="*/ 1782829 h 1910656"/>
                  <a:gd name="connsiteX2461" fmla="*/ 56051 w 3162529"/>
                  <a:gd name="connsiteY2461" fmla="*/ 1773077 h 1910656"/>
                  <a:gd name="connsiteX2462" fmla="*/ 55875 w 3162529"/>
                  <a:gd name="connsiteY2462" fmla="*/ 1766840 h 1910656"/>
                  <a:gd name="connsiteX2463" fmla="*/ 55699 w 3162529"/>
                  <a:gd name="connsiteY2463" fmla="*/ 1764116 h 1910656"/>
                  <a:gd name="connsiteX2464" fmla="*/ 52712 w 3162529"/>
                  <a:gd name="connsiteY2464" fmla="*/ 1767103 h 1910656"/>
                  <a:gd name="connsiteX2465" fmla="*/ 49550 w 3162529"/>
                  <a:gd name="connsiteY2465" fmla="*/ 1756561 h 1910656"/>
                  <a:gd name="connsiteX2466" fmla="*/ 49198 w 3162529"/>
                  <a:gd name="connsiteY2466" fmla="*/ 1755331 h 1910656"/>
                  <a:gd name="connsiteX2467" fmla="*/ 48056 w 3162529"/>
                  <a:gd name="connsiteY2467" fmla="*/ 1751202 h 1910656"/>
                  <a:gd name="connsiteX2468" fmla="*/ 48583 w 3162529"/>
                  <a:gd name="connsiteY2468" fmla="*/ 1746018 h 1910656"/>
                  <a:gd name="connsiteX2469" fmla="*/ 48671 w 3162529"/>
                  <a:gd name="connsiteY2469" fmla="*/ 1745755 h 1910656"/>
                  <a:gd name="connsiteX2470" fmla="*/ 49462 w 3162529"/>
                  <a:gd name="connsiteY2470" fmla="*/ 1743207 h 1910656"/>
                  <a:gd name="connsiteX2471" fmla="*/ 52537 w 3162529"/>
                  <a:gd name="connsiteY2471" fmla="*/ 1725548 h 1910656"/>
                  <a:gd name="connsiteX2472" fmla="*/ 46299 w 3162529"/>
                  <a:gd name="connsiteY2472" fmla="*/ 1734949 h 1910656"/>
                  <a:gd name="connsiteX2473" fmla="*/ 41818 w 3162529"/>
                  <a:gd name="connsiteY2473" fmla="*/ 1723001 h 1910656"/>
                  <a:gd name="connsiteX2474" fmla="*/ 42258 w 3162529"/>
                  <a:gd name="connsiteY2474" fmla="*/ 1716148 h 1910656"/>
                  <a:gd name="connsiteX2475" fmla="*/ 47968 w 3162529"/>
                  <a:gd name="connsiteY2475" fmla="*/ 1712634 h 1910656"/>
                  <a:gd name="connsiteX2476" fmla="*/ 48232 w 3162529"/>
                  <a:gd name="connsiteY2476" fmla="*/ 1705694 h 1910656"/>
                  <a:gd name="connsiteX2477" fmla="*/ 48232 w 3162529"/>
                  <a:gd name="connsiteY2477" fmla="*/ 1705342 h 1910656"/>
                  <a:gd name="connsiteX2478" fmla="*/ 49462 w 3162529"/>
                  <a:gd name="connsiteY2478" fmla="*/ 1699280 h 1910656"/>
                  <a:gd name="connsiteX2479" fmla="*/ 50428 w 3162529"/>
                  <a:gd name="connsiteY2479" fmla="*/ 1694009 h 1910656"/>
                  <a:gd name="connsiteX2480" fmla="*/ 49550 w 3162529"/>
                  <a:gd name="connsiteY2480" fmla="*/ 1683906 h 1910656"/>
                  <a:gd name="connsiteX2481" fmla="*/ 48671 w 3162529"/>
                  <a:gd name="connsiteY2481" fmla="*/ 1674593 h 1910656"/>
                  <a:gd name="connsiteX2482" fmla="*/ 48671 w 3162529"/>
                  <a:gd name="connsiteY2482" fmla="*/ 1674066 h 1910656"/>
                  <a:gd name="connsiteX2483" fmla="*/ 43488 w 3162529"/>
                  <a:gd name="connsiteY2483" fmla="*/ 1668443 h 1910656"/>
                  <a:gd name="connsiteX2484" fmla="*/ 44542 w 3162529"/>
                  <a:gd name="connsiteY2484" fmla="*/ 1661240 h 1910656"/>
                  <a:gd name="connsiteX2485" fmla="*/ 47529 w 3162529"/>
                  <a:gd name="connsiteY2485" fmla="*/ 1651400 h 1910656"/>
                  <a:gd name="connsiteX2486" fmla="*/ 48935 w 3162529"/>
                  <a:gd name="connsiteY2486" fmla="*/ 1643405 h 1910656"/>
                  <a:gd name="connsiteX2487" fmla="*/ 49198 w 3162529"/>
                  <a:gd name="connsiteY2487" fmla="*/ 1642615 h 1910656"/>
                  <a:gd name="connsiteX2488" fmla="*/ 47441 w 3162529"/>
                  <a:gd name="connsiteY2488" fmla="*/ 1621793 h 1910656"/>
                  <a:gd name="connsiteX2489" fmla="*/ 44015 w 3162529"/>
                  <a:gd name="connsiteY2489" fmla="*/ 1613974 h 1910656"/>
                  <a:gd name="connsiteX2490" fmla="*/ 47617 w 3162529"/>
                  <a:gd name="connsiteY2490" fmla="*/ 1608615 h 1910656"/>
                  <a:gd name="connsiteX2491" fmla="*/ 50867 w 3162529"/>
                  <a:gd name="connsiteY2491" fmla="*/ 1590957 h 1910656"/>
                  <a:gd name="connsiteX2492" fmla="*/ 44190 w 3162529"/>
                  <a:gd name="connsiteY2492" fmla="*/ 1589024 h 1910656"/>
                  <a:gd name="connsiteX2493" fmla="*/ 43136 w 3162529"/>
                  <a:gd name="connsiteY2493" fmla="*/ 1574440 h 1910656"/>
                  <a:gd name="connsiteX2494" fmla="*/ 32330 w 3162529"/>
                  <a:gd name="connsiteY2494" fmla="*/ 1567236 h 1910656"/>
                  <a:gd name="connsiteX2495" fmla="*/ 22930 w 3162529"/>
                  <a:gd name="connsiteY2495" fmla="*/ 1570750 h 1910656"/>
                  <a:gd name="connsiteX2496" fmla="*/ 16868 w 3162529"/>
                  <a:gd name="connsiteY2496" fmla="*/ 1570662 h 1910656"/>
                  <a:gd name="connsiteX2497" fmla="*/ 15199 w 3162529"/>
                  <a:gd name="connsiteY2497" fmla="*/ 1579623 h 1910656"/>
                  <a:gd name="connsiteX2498" fmla="*/ 14320 w 3162529"/>
                  <a:gd name="connsiteY2498" fmla="*/ 1583928 h 1910656"/>
                  <a:gd name="connsiteX2499" fmla="*/ 14847 w 3162529"/>
                  <a:gd name="connsiteY2499" fmla="*/ 1595349 h 1910656"/>
                  <a:gd name="connsiteX2500" fmla="*/ 14584 w 3162529"/>
                  <a:gd name="connsiteY2500" fmla="*/ 1614150 h 1910656"/>
                  <a:gd name="connsiteX2501" fmla="*/ 15989 w 3162529"/>
                  <a:gd name="connsiteY2501" fmla="*/ 1648764 h 1910656"/>
                  <a:gd name="connsiteX2502" fmla="*/ 15814 w 3162529"/>
                  <a:gd name="connsiteY2502" fmla="*/ 1649731 h 1910656"/>
                  <a:gd name="connsiteX2503" fmla="*/ 18713 w 3162529"/>
                  <a:gd name="connsiteY2503" fmla="*/ 1678195 h 1910656"/>
                  <a:gd name="connsiteX2504" fmla="*/ 19416 w 3162529"/>
                  <a:gd name="connsiteY2504" fmla="*/ 1680655 h 1910656"/>
                  <a:gd name="connsiteX2505" fmla="*/ 19767 w 3162529"/>
                  <a:gd name="connsiteY2505" fmla="*/ 1681973 h 1910656"/>
                  <a:gd name="connsiteX2506" fmla="*/ 25302 w 3162529"/>
                  <a:gd name="connsiteY2506" fmla="*/ 1680392 h 1910656"/>
                  <a:gd name="connsiteX2507" fmla="*/ 29431 w 3162529"/>
                  <a:gd name="connsiteY2507" fmla="*/ 1681358 h 1910656"/>
                  <a:gd name="connsiteX2508" fmla="*/ 48056 w 3162529"/>
                  <a:gd name="connsiteY2508" fmla="*/ 1686190 h 1910656"/>
                  <a:gd name="connsiteX2509" fmla="*/ 31012 w 3162529"/>
                  <a:gd name="connsiteY2509" fmla="*/ 1693833 h 1910656"/>
                  <a:gd name="connsiteX2510" fmla="*/ 22403 w 3162529"/>
                  <a:gd name="connsiteY2510" fmla="*/ 1694888 h 1910656"/>
                  <a:gd name="connsiteX2511" fmla="*/ 20119 w 3162529"/>
                  <a:gd name="connsiteY2511" fmla="*/ 1694448 h 1910656"/>
                  <a:gd name="connsiteX2512" fmla="*/ 19591 w 3162529"/>
                  <a:gd name="connsiteY2512" fmla="*/ 1720365 h 1910656"/>
                  <a:gd name="connsiteX2513" fmla="*/ 19240 w 3162529"/>
                  <a:gd name="connsiteY2513" fmla="*/ 1748127 h 1910656"/>
                  <a:gd name="connsiteX2514" fmla="*/ 19416 w 3162529"/>
                  <a:gd name="connsiteY2514" fmla="*/ 1749093 h 1910656"/>
                  <a:gd name="connsiteX2515" fmla="*/ 39534 w 3162529"/>
                  <a:gd name="connsiteY2515" fmla="*/ 1728975 h 1910656"/>
                  <a:gd name="connsiteX2516" fmla="*/ 43839 w 3162529"/>
                  <a:gd name="connsiteY2516" fmla="*/ 1749269 h 1910656"/>
                  <a:gd name="connsiteX2517" fmla="*/ 39007 w 3162529"/>
                  <a:gd name="connsiteY2517" fmla="*/ 1751465 h 1910656"/>
                  <a:gd name="connsiteX2518" fmla="*/ 30310 w 3162529"/>
                  <a:gd name="connsiteY2518" fmla="*/ 1752520 h 1910656"/>
                  <a:gd name="connsiteX2519" fmla="*/ 19591 w 3162529"/>
                  <a:gd name="connsiteY2519" fmla="*/ 1750235 h 1910656"/>
                  <a:gd name="connsiteX2520" fmla="*/ 22491 w 3162529"/>
                  <a:gd name="connsiteY2520" fmla="*/ 1759899 h 1910656"/>
                  <a:gd name="connsiteX2521" fmla="*/ 25214 w 3162529"/>
                  <a:gd name="connsiteY2521" fmla="*/ 1786958 h 1910656"/>
                  <a:gd name="connsiteX2522" fmla="*/ 27235 w 3162529"/>
                  <a:gd name="connsiteY2522" fmla="*/ 1803563 h 1910656"/>
                  <a:gd name="connsiteX2523" fmla="*/ 29958 w 3162529"/>
                  <a:gd name="connsiteY2523" fmla="*/ 1816653 h 1910656"/>
                  <a:gd name="connsiteX2524" fmla="*/ 31012 w 3162529"/>
                  <a:gd name="connsiteY2524" fmla="*/ 1818059 h 1910656"/>
                  <a:gd name="connsiteX2525" fmla="*/ 37162 w 3162529"/>
                  <a:gd name="connsiteY2525" fmla="*/ 1825790 h 1910656"/>
                  <a:gd name="connsiteX2526" fmla="*/ 31364 w 3162529"/>
                  <a:gd name="connsiteY2526" fmla="*/ 1833697 h 1910656"/>
                  <a:gd name="connsiteX2527" fmla="*/ 29695 w 3162529"/>
                  <a:gd name="connsiteY2527" fmla="*/ 1833960 h 1910656"/>
                  <a:gd name="connsiteX2528" fmla="*/ 38216 w 3162529"/>
                  <a:gd name="connsiteY2528" fmla="*/ 1895282 h 1910656"/>
                  <a:gd name="connsiteX2529" fmla="*/ 38216 w 3162529"/>
                  <a:gd name="connsiteY2529" fmla="*/ 1895282 h 1910656"/>
                  <a:gd name="connsiteX2530" fmla="*/ 38216 w 3162529"/>
                  <a:gd name="connsiteY2530" fmla="*/ 1895282 h 1910656"/>
                  <a:gd name="connsiteX2531" fmla="*/ 68965 w 3162529"/>
                  <a:gd name="connsiteY2531" fmla="*/ 1894843 h 1910656"/>
                  <a:gd name="connsiteX2532" fmla="*/ 72919 w 3162529"/>
                  <a:gd name="connsiteY2532" fmla="*/ 1894843 h 1910656"/>
                  <a:gd name="connsiteX2533" fmla="*/ 74149 w 3162529"/>
                  <a:gd name="connsiteY2533" fmla="*/ 1894755 h 1910656"/>
                  <a:gd name="connsiteX2534" fmla="*/ 74149 w 3162529"/>
                  <a:gd name="connsiteY2534" fmla="*/ 1894491 h 1910656"/>
                  <a:gd name="connsiteX2535" fmla="*/ 73182 w 3162529"/>
                  <a:gd name="connsiteY2535" fmla="*/ 1887990 h 1910656"/>
                  <a:gd name="connsiteX2536" fmla="*/ 72655 w 3162529"/>
                  <a:gd name="connsiteY2536" fmla="*/ 1889923 h 1910656"/>
                  <a:gd name="connsiteX2537" fmla="*/ 68965 w 3162529"/>
                  <a:gd name="connsiteY2537" fmla="*/ 1894843 h 1910656"/>
                  <a:gd name="connsiteX2538" fmla="*/ 62200 w 3162529"/>
                  <a:gd name="connsiteY2538" fmla="*/ 1883597 h 1910656"/>
                  <a:gd name="connsiteX2539" fmla="*/ 59828 w 3162529"/>
                  <a:gd name="connsiteY2539" fmla="*/ 1886584 h 1910656"/>
                  <a:gd name="connsiteX2540" fmla="*/ 62113 w 3162529"/>
                  <a:gd name="connsiteY2540" fmla="*/ 1887199 h 1910656"/>
                  <a:gd name="connsiteX2541" fmla="*/ 62288 w 3162529"/>
                  <a:gd name="connsiteY2541" fmla="*/ 1887024 h 1910656"/>
                  <a:gd name="connsiteX2542" fmla="*/ 62200 w 3162529"/>
                  <a:gd name="connsiteY2542" fmla="*/ 1883597 h 1910656"/>
                  <a:gd name="connsiteX2543" fmla="*/ 21436 w 3162529"/>
                  <a:gd name="connsiteY2543" fmla="*/ 1862952 h 1910656"/>
                  <a:gd name="connsiteX2544" fmla="*/ 21436 w 3162529"/>
                  <a:gd name="connsiteY2544" fmla="*/ 1862952 h 1910656"/>
                  <a:gd name="connsiteX2545" fmla="*/ 21436 w 3162529"/>
                  <a:gd name="connsiteY2545" fmla="*/ 1862952 h 1910656"/>
                  <a:gd name="connsiteX2546" fmla="*/ 56226 w 3162529"/>
                  <a:gd name="connsiteY2546" fmla="*/ 1843887 h 1910656"/>
                  <a:gd name="connsiteX2547" fmla="*/ 54645 w 3162529"/>
                  <a:gd name="connsiteY2547" fmla="*/ 1844151 h 1910656"/>
                  <a:gd name="connsiteX2548" fmla="*/ 56490 w 3162529"/>
                  <a:gd name="connsiteY2548" fmla="*/ 1849071 h 1910656"/>
                  <a:gd name="connsiteX2549" fmla="*/ 58159 w 3162529"/>
                  <a:gd name="connsiteY2549" fmla="*/ 1848895 h 1910656"/>
                  <a:gd name="connsiteX2550" fmla="*/ 57369 w 3162529"/>
                  <a:gd name="connsiteY2550" fmla="*/ 1844678 h 1910656"/>
                  <a:gd name="connsiteX2551" fmla="*/ 57193 w 3162529"/>
                  <a:gd name="connsiteY2551" fmla="*/ 1843975 h 1910656"/>
                  <a:gd name="connsiteX2552" fmla="*/ 56226 w 3162529"/>
                  <a:gd name="connsiteY2552" fmla="*/ 1843887 h 1910656"/>
                  <a:gd name="connsiteX2553" fmla="*/ 3106509 w 3162529"/>
                  <a:gd name="connsiteY2553" fmla="*/ 1833082 h 1910656"/>
                  <a:gd name="connsiteX2554" fmla="*/ 3108530 w 3162529"/>
                  <a:gd name="connsiteY2554" fmla="*/ 1832818 h 1910656"/>
                  <a:gd name="connsiteX2555" fmla="*/ 3106685 w 3162529"/>
                  <a:gd name="connsiteY2555" fmla="*/ 1827810 h 1910656"/>
                  <a:gd name="connsiteX2556" fmla="*/ 3105016 w 3162529"/>
                  <a:gd name="connsiteY2556" fmla="*/ 1827986 h 1910656"/>
                  <a:gd name="connsiteX2557" fmla="*/ 3105104 w 3162529"/>
                  <a:gd name="connsiteY2557" fmla="*/ 1831149 h 1910656"/>
                  <a:gd name="connsiteX2558" fmla="*/ 3106509 w 3162529"/>
                  <a:gd name="connsiteY2558" fmla="*/ 1833082 h 1910656"/>
                  <a:gd name="connsiteX2559" fmla="*/ 3136204 w 3162529"/>
                  <a:gd name="connsiteY2559" fmla="*/ 1833082 h 1910656"/>
                  <a:gd name="connsiteX2560" fmla="*/ 3136204 w 3162529"/>
                  <a:gd name="connsiteY2560" fmla="*/ 1833082 h 1910656"/>
                  <a:gd name="connsiteX2561" fmla="*/ 3136204 w 3162529"/>
                  <a:gd name="connsiteY2561" fmla="*/ 1833082 h 1910656"/>
                  <a:gd name="connsiteX2562" fmla="*/ 3149031 w 3162529"/>
                  <a:gd name="connsiteY2562" fmla="*/ 1801630 h 1910656"/>
                  <a:gd name="connsiteX2563" fmla="*/ 3149031 w 3162529"/>
                  <a:gd name="connsiteY2563" fmla="*/ 1801630 h 1910656"/>
                  <a:gd name="connsiteX2564" fmla="*/ 3149031 w 3162529"/>
                  <a:gd name="connsiteY2564" fmla="*/ 1801630 h 1910656"/>
                  <a:gd name="connsiteX2565" fmla="*/ 3139103 w 3162529"/>
                  <a:gd name="connsiteY2565" fmla="*/ 1787925 h 1910656"/>
                  <a:gd name="connsiteX2566" fmla="*/ 3139367 w 3162529"/>
                  <a:gd name="connsiteY2566" fmla="*/ 1790297 h 1910656"/>
                  <a:gd name="connsiteX2567" fmla="*/ 3139103 w 3162529"/>
                  <a:gd name="connsiteY2567" fmla="*/ 1787925 h 1910656"/>
                  <a:gd name="connsiteX2568" fmla="*/ 3130230 w 3162529"/>
                  <a:gd name="connsiteY2568" fmla="*/ 1778085 h 1910656"/>
                  <a:gd name="connsiteX2569" fmla="*/ 3124871 w 3162529"/>
                  <a:gd name="connsiteY2569" fmla="*/ 1778700 h 1910656"/>
                  <a:gd name="connsiteX2570" fmla="*/ 3127594 w 3162529"/>
                  <a:gd name="connsiteY2570" fmla="*/ 1782478 h 1910656"/>
                  <a:gd name="connsiteX2571" fmla="*/ 3132163 w 3162529"/>
                  <a:gd name="connsiteY2571" fmla="*/ 1783093 h 1910656"/>
                  <a:gd name="connsiteX2572" fmla="*/ 3130230 w 3162529"/>
                  <a:gd name="connsiteY2572" fmla="*/ 1778085 h 1910656"/>
                  <a:gd name="connsiteX2573" fmla="*/ 3131460 w 3162529"/>
                  <a:gd name="connsiteY2573" fmla="*/ 1753310 h 1910656"/>
                  <a:gd name="connsiteX2574" fmla="*/ 3132866 w 3162529"/>
                  <a:gd name="connsiteY2574" fmla="*/ 1753310 h 1910656"/>
                  <a:gd name="connsiteX2575" fmla="*/ 3132514 w 3162529"/>
                  <a:gd name="connsiteY2575" fmla="*/ 1752607 h 1910656"/>
                  <a:gd name="connsiteX2576" fmla="*/ 3131460 w 3162529"/>
                  <a:gd name="connsiteY2576" fmla="*/ 1753310 h 1910656"/>
                  <a:gd name="connsiteX2577" fmla="*/ 18889 w 3162529"/>
                  <a:gd name="connsiteY2577" fmla="*/ 1748654 h 1910656"/>
                  <a:gd name="connsiteX2578" fmla="*/ 18889 w 3162529"/>
                  <a:gd name="connsiteY2578" fmla="*/ 1748654 h 1910656"/>
                  <a:gd name="connsiteX2579" fmla="*/ 18889 w 3162529"/>
                  <a:gd name="connsiteY2579" fmla="*/ 1748654 h 1910656"/>
                  <a:gd name="connsiteX2580" fmla="*/ 49022 w 3162529"/>
                  <a:gd name="connsiteY2580" fmla="*/ 1720102 h 1910656"/>
                  <a:gd name="connsiteX2581" fmla="*/ 49637 w 3162529"/>
                  <a:gd name="connsiteY2581" fmla="*/ 1725461 h 1910656"/>
                  <a:gd name="connsiteX2582" fmla="*/ 52273 w 3162529"/>
                  <a:gd name="connsiteY2582" fmla="*/ 1724143 h 1910656"/>
                  <a:gd name="connsiteX2583" fmla="*/ 50604 w 3162529"/>
                  <a:gd name="connsiteY2583" fmla="*/ 1719487 h 1910656"/>
                  <a:gd name="connsiteX2584" fmla="*/ 49022 w 3162529"/>
                  <a:gd name="connsiteY2584" fmla="*/ 1720102 h 1910656"/>
                  <a:gd name="connsiteX2585" fmla="*/ 27762 w 3162529"/>
                  <a:gd name="connsiteY2585" fmla="*/ 1689528 h 1910656"/>
                  <a:gd name="connsiteX2586" fmla="*/ 26971 w 3162529"/>
                  <a:gd name="connsiteY2586" fmla="*/ 1692603 h 1910656"/>
                  <a:gd name="connsiteX2587" fmla="*/ 29695 w 3162529"/>
                  <a:gd name="connsiteY2587" fmla="*/ 1690056 h 1910656"/>
                  <a:gd name="connsiteX2588" fmla="*/ 27762 w 3162529"/>
                  <a:gd name="connsiteY2588" fmla="*/ 1689528 h 1910656"/>
                  <a:gd name="connsiteX2589" fmla="*/ 3114680 w 3162529"/>
                  <a:gd name="connsiteY2589" fmla="*/ 1679074 h 1910656"/>
                  <a:gd name="connsiteX2590" fmla="*/ 3119248 w 3162529"/>
                  <a:gd name="connsiteY2590" fmla="*/ 1680040 h 1910656"/>
                  <a:gd name="connsiteX2591" fmla="*/ 3121972 w 3162529"/>
                  <a:gd name="connsiteY2591" fmla="*/ 1676175 h 1910656"/>
                  <a:gd name="connsiteX2592" fmla="*/ 3116085 w 3162529"/>
                  <a:gd name="connsiteY2592" fmla="*/ 1675911 h 1910656"/>
                  <a:gd name="connsiteX2593" fmla="*/ 3115207 w 3162529"/>
                  <a:gd name="connsiteY2593" fmla="*/ 1676175 h 1910656"/>
                  <a:gd name="connsiteX2594" fmla="*/ 3114680 w 3162529"/>
                  <a:gd name="connsiteY2594" fmla="*/ 1679074 h 1910656"/>
                  <a:gd name="connsiteX2595" fmla="*/ 3102205 w 3162529"/>
                  <a:gd name="connsiteY2595" fmla="*/ 1675384 h 1910656"/>
                  <a:gd name="connsiteX2596" fmla="*/ 3102205 w 3162529"/>
                  <a:gd name="connsiteY2596" fmla="*/ 1675384 h 1910656"/>
                  <a:gd name="connsiteX2597" fmla="*/ 3102205 w 3162529"/>
                  <a:gd name="connsiteY2597" fmla="*/ 1675384 h 1910656"/>
                  <a:gd name="connsiteX2598" fmla="*/ 3139718 w 3162529"/>
                  <a:gd name="connsiteY2598" fmla="*/ 1666862 h 1910656"/>
                  <a:gd name="connsiteX2599" fmla="*/ 3139718 w 3162529"/>
                  <a:gd name="connsiteY2599" fmla="*/ 1666862 h 1910656"/>
                  <a:gd name="connsiteX2600" fmla="*/ 3139718 w 3162529"/>
                  <a:gd name="connsiteY2600" fmla="*/ 1666862 h 1910656"/>
                  <a:gd name="connsiteX2601" fmla="*/ 3138488 w 3162529"/>
                  <a:gd name="connsiteY2601" fmla="*/ 1666599 h 1910656"/>
                  <a:gd name="connsiteX2602" fmla="*/ 3138664 w 3162529"/>
                  <a:gd name="connsiteY2602" fmla="*/ 1666686 h 1910656"/>
                  <a:gd name="connsiteX2603" fmla="*/ 3141036 w 3162529"/>
                  <a:gd name="connsiteY2603" fmla="*/ 1665281 h 1910656"/>
                  <a:gd name="connsiteX2604" fmla="*/ 3141563 w 3162529"/>
                  <a:gd name="connsiteY2604" fmla="*/ 1664666 h 1910656"/>
                  <a:gd name="connsiteX2605" fmla="*/ 3138488 w 3162529"/>
                  <a:gd name="connsiteY2605" fmla="*/ 1666599 h 1910656"/>
                  <a:gd name="connsiteX2606" fmla="*/ 3139806 w 3162529"/>
                  <a:gd name="connsiteY2606" fmla="*/ 1629085 h 1910656"/>
                  <a:gd name="connsiteX2607" fmla="*/ 3136028 w 3162529"/>
                  <a:gd name="connsiteY2607" fmla="*/ 1631809 h 1910656"/>
                  <a:gd name="connsiteX2608" fmla="*/ 3135413 w 3162529"/>
                  <a:gd name="connsiteY2608" fmla="*/ 1636377 h 1910656"/>
                  <a:gd name="connsiteX2609" fmla="*/ 3140333 w 3162529"/>
                  <a:gd name="connsiteY2609" fmla="*/ 1634532 h 1910656"/>
                  <a:gd name="connsiteX2610" fmla="*/ 3139806 w 3162529"/>
                  <a:gd name="connsiteY2610" fmla="*/ 1629085 h 1910656"/>
                  <a:gd name="connsiteX2611" fmla="*/ 3133129 w 3162529"/>
                  <a:gd name="connsiteY2611" fmla="*/ 1595876 h 1910656"/>
                  <a:gd name="connsiteX2612" fmla="*/ 3147537 w 3162529"/>
                  <a:gd name="connsiteY2612" fmla="*/ 1604750 h 1910656"/>
                  <a:gd name="connsiteX2613" fmla="*/ 3148240 w 3162529"/>
                  <a:gd name="connsiteY2613" fmla="*/ 1597546 h 1910656"/>
                  <a:gd name="connsiteX2614" fmla="*/ 3148855 w 3162529"/>
                  <a:gd name="connsiteY2614" fmla="*/ 1587179 h 1910656"/>
                  <a:gd name="connsiteX2615" fmla="*/ 3148240 w 3162529"/>
                  <a:gd name="connsiteY2615" fmla="*/ 1575846 h 1910656"/>
                  <a:gd name="connsiteX2616" fmla="*/ 3147449 w 3162529"/>
                  <a:gd name="connsiteY2616" fmla="*/ 1576109 h 1910656"/>
                  <a:gd name="connsiteX2617" fmla="*/ 3145956 w 3162529"/>
                  <a:gd name="connsiteY2617" fmla="*/ 1576548 h 1910656"/>
                  <a:gd name="connsiteX2618" fmla="*/ 3131021 w 3162529"/>
                  <a:gd name="connsiteY2618" fmla="*/ 1582347 h 1910656"/>
                  <a:gd name="connsiteX2619" fmla="*/ 3137610 w 3162529"/>
                  <a:gd name="connsiteY2619" fmla="*/ 1567763 h 1910656"/>
                  <a:gd name="connsiteX2620" fmla="*/ 3138225 w 3162529"/>
                  <a:gd name="connsiteY2620" fmla="*/ 1566006 h 1910656"/>
                  <a:gd name="connsiteX2621" fmla="*/ 3143408 w 3162529"/>
                  <a:gd name="connsiteY2621" fmla="*/ 1557924 h 1910656"/>
                  <a:gd name="connsiteX2622" fmla="*/ 3146747 w 3162529"/>
                  <a:gd name="connsiteY2622" fmla="*/ 1544043 h 1910656"/>
                  <a:gd name="connsiteX2623" fmla="*/ 3146659 w 3162529"/>
                  <a:gd name="connsiteY2623" fmla="*/ 1543076 h 1910656"/>
                  <a:gd name="connsiteX2624" fmla="*/ 3143935 w 3162529"/>
                  <a:gd name="connsiteY2624" fmla="*/ 1529371 h 1910656"/>
                  <a:gd name="connsiteX2625" fmla="*/ 3141915 w 3162529"/>
                  <a:gd name="connsiteY2625" fmla="*/ 1520322 h 1910656"/>
                  <a:gd name="connsiteX2626" fmla="*/ 3137258 w 3162529"/>
                  <a:gd name="connsiteY2626" fmla="*/ 1522167 h 1910656"/>
                  <a:gd name="connsiteX2627" fmla="*/ 3129351 w 3162529"/>
                  <a:gd name="connsiteY2627" fmla="*/ 1516369 h 1910656"/>
                  <a:gd name="connsiteX2628" fmla="*/ 3129176 w 3162529"/>
                  <a:gd name="connsiteY2628" fmla="*/ 1515842 h 1910656"/>
                  <a:gd name="connsiteX2629" fmla="*/ 3127331 w 3162529"/>
                  <a:gd name="connsiteY2629" fmla="*/ 1509077 h 1910656"/>
                  <a:gd name="connsiteX2630" fmla="*/ 3142793 w 3162529"/>
                  <a:gd name="connsiteY2630" fmla="*/ 1505826 h 1910656"/>
                  <a:gd name="connsiteX2631" fmla="*/ 3144550 w 3162529"/>
                  <a:gd name="connsiteY2631" fmla="*/ 1500116 h 1910656"/>
                  <a:gd name="connsiteX2632" fmla="*/ 3123026 w 3162529"/>
                  <a:gd name="connsiteY2632" fmla="*/ 1494493 h 1910656"/>
                  <a:gd name="connsiteX2633" fmla="*/ 3124520 w 3162529"/>
                  <a:gd name="connsiteY2633" fmla="*/ 1488255 h 1910656"/>
                  <a:gd name="connsiteX2634" fmla="*/ 3132426 w 3162529"/>
                  <a:gd name="connsiteY2634" fmla="*/ 1480085 h 1910656"/>
                  <a:gd name="connsiteX2635" fmla="*/ 3138664 w 3162529"/>
                  <a:gd name="connsiteY2635" fmla="*/ 1477362 h 1910656"/>
                  <a:gd name="connsiteX2636" fmla="*/ 3144814 w 3162529"/>
                  <a:gd name="connsiteY2636" fmla="*/ 1493087 h 1910656"/>
                  <a:gd name="connsiteX2637" fmla="*/ 3143759 w 3162529"/>
                  <a:gd name="connsiteY2637" fmla="*/ 1483599 h 1910656"/>
                  <a:gd name="connsiteX2638" fmla="*/ 3143584 w 3162529"/>
                  <a:gd name="connsiteY2638" fmla="*/ 1482369 h 1910656"/>
                  <a:gd name="connsiteX2639" fmla="*/ 3141827 w 3162529"/>
                  <a:gd name="connsiteY2639" fmla="*/ 1471651 h 1910656"/>
                  <a:gd name="connsiteX2640" fmla="*/ 3138752 w 3162529"/>
                  <a:gd name="connsiteY2640" fmla="*/ 1442923 h 1910656"/>
                  <a:gd name="connsiteX2641" fmla="*/ 3138927 w 3162529"/>
                  <a:gd name="connsiteY2641" fmla="*/ 1439672 h 1910656"/>
                  <a:gd name="connsiteX2642" fmla="*/ 3138927 w 3162529"/>
                  <a:gd name="connsiteY2642" fmla="*/ 1435719 h 1910656"/>
                  <a:gd name="connsiteX2643" fmla="*/ 3133481 w 3162529"/>
                  <a:gd name="connsiteY2643" fmla="*/ 1400841 h 1910656"/>
                  <a:gd name="connsiteX2644" fmla="*/ 3131460 w 3162529"/>
                  <a:gd name="connsiteY2644" fmla="*/ 1381513 h 1910656"/>
                  <a:gd name="connsiteX2645" fmla="*/ 3129439 w 3162529"/>
                  <a:gd name="connsiteY2645" fmla="*/ 1381952 h 1910656"/>
                  <a:gd name="connsiteX2646" fmla="*/ 3128912 w 3162529"/>
                  <a:gd name="connsiteY2646" fmla="*/ 1382040 h 1910656"/>
                  <a:gd name="connsiteX2647" fmla="*/ 3117843 w 3162529"/>
                  <a:gd name="connsiteY2647" fmla="*/ 1385379 h 1910656"/>
                  <a:gd name="connsiteX2648" fmla="*/ 3120742 w 3162529"/>
                  <a:gd name="connsiteY2648" fmla="*/ 1374133 h 1910656"/>
                  <a:gd name="connsiteX2649" fmla="*/ 3120830 w 3162529"/>
                  <a:gd name="connsiteY2649" fmla="*/ 1373694 h 1910656"/>
                  <a:gd name="connsiteX2650" fmla="*/ 3123553 w 3162529"/>
                  <a:gd name="connsiteY2650" fmla="*/ 1367632 h 1910656"/>
                  <a:gd name="connsiteX2651" fmla="*/ 3125486 w 3162529"/>
                  <a:gd name="connsiteY2651" fmla="*/ 1348041 h 1910656"/>
                  <a:gd name="connsiteX2652" fmla="*/ 3123114 w 3162529"/>
                  <a:gd name="connsiteY2652" fmla="*/ 1340134 h 1910656"/>
                  <a:gd name="connsiteX2653" fmla="*/ 3117755 w 3162529"/>
                  <a:gd name="connsiteY2653" fmla="*/ 1305344 h 1910656"/>
                  <a:gd name="connsiteX2654" fmla="*/ 3116173 w 3162529"/>
                  <a:gd name="connsiteY2654" fmla="*/ 1292957 h 1910656"/>
                  <a:gd name="connsiteX2655" fmla="*/ 3110551 w 3162529"/>
                  <a:gd name="connsiteY2655" fmla="*/ 1273629 h 1910656"/>
                  <a:gd name="connsiteX2656" fmla="*/ 3109936 w 3162529"/>
                  <a:gd name="connsiteY2656" fmla="*/ 1267391 h 1910656"/>
                  <a:gd name="connsiteX2657" fmla="*/ 3103786 w 3162529"/>
                  <a:gd name="connsiteY2657" fmla="*/ 1246745 h 1910656"/>
                  <a:gd name="connsiteX2658" fmla="*/ 3101853 w 3162529"/>
                  <a:gd name="connsiteY2658" fmla="*/ 1241474 h 1910656"/>
                  <a:gd name="connsiteX2659" fmla="*/ 3092804 w 3162529"/>
                  <a:gd name="connsiteY2659" fmla="*/ 1255092 h 1910656"/>
                  <a:gd name="connsiteX2660" fmla="*/ 3088324 w 3162529"/>
                  <a:gd name="connsiteY2660" fmla="*/ 1243143 h 1910656"/>
                  <a:gd name="connsiteX2661" fmla="*/ 3088763 w 3162529"/>
                  <a:gd name="connsiteY2661" fmla="*/ 1236291 h 1910656"/>
                  <a:gd name="connsiteX2662" fmla="*/ 3094737 w 3162529"/>
                  <a:gd name="connsiteY2662" fmla="*/ 1232777 h 1910656"/>
                  <a:gd name="connsiteX2663" fmla="*/ 3099920 w 3162529"/>
                  <a:gd name="connsiteY2663" fmla="*/ 1232162 h 1910656"/>
                  <a:gd name="connsiteX2664" fmla="*/ 3099569 w 3162529"/>
                  <a:gd name="connsiteY2664" fmla="*/ 1229175 h 1910656"/>
                  <a:gd name="connsiteX2665" fmla="*/ 3098778 w 3162529"/>
                  <a:gd name="connsiteY2665" fmla="*/ 1225221 h 1910656"/>
                  <a:gd name="connsiteX2666" fmla="*/ 3097636 w 3162529"/>
                  <a:gd name="connsiteY2666" fmla="*/ 1215645 h 1910656"/>
                  <a:gd name="connsiteX2667" fmla="*/ 3094825 w 3162529"/>
                  <a:gd name="connsiteY2667" fmla="*/ 1201589 h 1910656"/>
                  <a:gd name="connsiteX2668" fmla="*/ 3091750 w 3162529"/>
                  <a:gd name="connsiteY2668" fmla="*/ 1191046 h 1910656"/>
                  <a:gd name="connsiteX2669" fmla="*/ 3084019 w 3162529"/>
                  <a:gd name="connsiteY2669" fmla="*/ 1164690 h 1910656"/>
                  <a:gd name="connsiteX2670" fmla="*/ 3075409 w 3162529"/>
                  <a:gd name="connsiteY2670" fmla="*/ 1134117 h 1910656"/>
                  <a:gd name="connsiteX2671" fmla="*/ 3074355 w 3162529"/>
                  <a:gd name="connsiteY2671" fmla="*/ 1131569 h 1910656"/>
                  <a:gd name="connsiteX2672" fmla="*/ 3068029 w 3162529"/>
                  <a:gd name="connsiteY2672" fmla="*/ 1116283 h 1910656"/>
                  <a:gd name="connsiteX2673" fmla="*/ 3059859 w 3162529"/>
                  <a:gd name="connsiteY2673" fmla="*/ 1087027 h 1910656"/>
                  <a:gd name="connsiteX2674" fmla="*/ 3057926 w 3162529"/>
                  <a:gd name="connsiteY2674" fmla="*/ 1081668 h 1910656"/>
                  <a:gd name="connsiteX2675" fmla="*/ 3037720 w 3162529"/>
                  <a:gd name="connsiteY2675" fmla="*/ 1091069 h 1910656"/>
                  <a:gd name="connsiteX2676" fmla="*/ 3038071 w 3162529"/>
                  <a:gd name="connsiteY2676" fmla="*/ 1062252 h 1910656"/>
                  <a:gd name="connsiteX2677" fmla="*/ 3047472 w 3162529"/>
                  <a:gd name="connsiteY2677" fmla="*/ 1067084 h 1910656"/>
                  <a:gd name="connsiteX2678" fmla="*/ 3055554 w 3162529"/>
                  <a:gd name="connsiteY2678" fmla="*/ 1075431 h 1910656"/>
                  <a:gd name="connsiteX2679" fmla="*/ 3057751 w 3162529"/>
                  <a:gd name="connsiteY2679" fmla="*/ 1080175 h 1910656"/>
                  <a:gd name="connsiteX2680" fmla="*/ 3057926 w 3162529"/>
                  <a:gd name="connsiteY2680" fmla="*/ 1076397 h 1910656"/>
                  <a:gd name="connsiteX2681" fmla="*/ 3058014 w 3162529"/>
                  <a:gd name="connsiteY2681" fmla="*/ 1074640 h 1910656"/>
                  <a:gd name="connsiteX2682" fmla="*/ 3042903 w 3162529"/>
                  <a:gd name="connsiteY2682" fmla="*/ 1039586 h 1910656"/>
                  <a:gd name="connsiteX2683" fmla="*/ 3037456 w 3162529"/>
                  <a:gd name="connsiteY2683" fmla="*/ 1024739 h 1910656"/>
                  <a:gd name="connsiteX2684" fmla="*/ 3004511 w 3162529"/>
                  <a:gd name="connsiteY2684" fmla="*/ 943474 h 1910656"/>
                  <a:gd name="connsiteX2685" fmla="*/ 3003896 w 3162529"/>
                  <a:gd name="connsiteY2685" fmla="*/ 941893 h 1910656"/>
                  <a:gd name="connsiteX2686" fmla="*/ 3002930 w 3162529"/>
                  <a:gd name="connsiteY2686" fmla="*/ 942859 h 1910656"/>
                  <a:gd name="connsiteX2687" fmla="*/ 3002139 w 3162529"/>
                  <a:gd name="connsiteY2687" fmla="*/ 943650 h 1910656"/>
                  <a:gd name="connsiteX2688" fmla="*/ 2994760 w 3162529"/>
                  <a:gd name="connsiteY2688" fmla="*/ 951030 h 1910656"/>
                  <a:gd name="connsiteX2689" fmla="*/ 2991333 w 3162529"/>
                  <a:gd name="connsiteY2689" fmla="*/ 941190 h 1910656"/>
                  <a:gd name="connsiteX2690" fmla="*/ 2990982 w 3162529"/>
                  <a:gd name="connsiteY2690" fmla="*/ 940487 h 1910656"/>
                  <a:gd name="connsiteX2691" fmla="*/ 2989576 w 3162529"/>
                  <a:gd name="connsiteY2691" fmla="*/ 933986 h 1910656"/>
                  <a:gd name="connsiteX2692" fmla="*/ 2990894 w 3162529"/>
                  <a:gd name="connsiteY2692" fmla="*/ 929154 h 1910656"/>
                  <a:gd name="connsiteX2693" fmla="*/ 2991509 w 3162529"/>
                  <a:gd name="connsiteY2693" fmla="*/ 927221 h 1910656"/>
                  <a:gd name="connsiteX2694" fmla="*/ 2991597 w 3162529"/>
                  <a:gd name="connsiteY2694" fmla="*/ 926255 h 1910656"/>
                  <a:gd name="connsiteX2695" fmla="*/ 2990367 w 3162529"/>
                  <a:gd name="connsiteY2695" fmla="*/ 914219 h 1910656"/>
                  <a:gd name="connsiteX2696" fmla="*/ 2987556 w 3162529"/>
                  <a:gd name="connsiteY2696" fmla="*/ 909738 h 1910656"/>
                  <a:gd name="connsiteX2697" fmla="*/ 2968140 w 3162529"/>
                  <a:gd name="connsiteY2697" fmla="*/ 868535 h 1910656"/>
                  <a:gd name="connsiteX2698" fmla="*/ 2966471 w 3162529"/>
                  <a:gd name="connsiteY2698" fmla="*/ 863352 h 1910656"/>
                  <a:gd name="connsiteX2699" fmla="*/ 2953556 w 3162529"/>
                  <a:gd name="connsiteY2699" fmla="*/ 882767 h 1910656"/>
                  <a:gd name="connsiteX2700" fmla="*/ 2949076 w 3162529"/>
                  <a:gd name="connsiteY2700" fmla="*/ 870819 h 1910656"/>
                  <a:gd name="connsiteX2701" fmla="*/ 2949515 w 3162529"/>
                  <a:gd name="connsiteY2701" fmla="*/ 863967 h 1910656"/>
                  <a:gd name="connsiteX2702" fmla="*/ 2955489 w 3162529"/>
                  <a:gd name="connsiteY2702" fmla="*/ 860452 h 1910656"/>
                  <a:gd name="connsiteX2703" fmla="*/ 2964450 w 3162529"/>
                  <a:gd name="connsiteY2703" fmla="*/ 859486 h 1910656"/>
                  <a:gd name="connsiteX2704" fmla="*/ 2959794 w 3162529"/>
                  <a:gd name="connsiteY2704" fmla="*/ 851843 h 1910656"/>
                  <a:gd name="connsiteX2705" fmla="*/ 2951711 w 3162529"/>
                  <a:gd name="connsiteY2705" fmla="*/ 837347 h 1910656"/>
                  <a:gd name="connsiteX2706" fmla="*/ 2939324 w 3162529"/>
                  <a:gd name="connsiteY2706" fmla="*/ 812924 h 1910656"/>
                  <a:gd name="connsiteX2707" fmla="*/ 2932383 w 3162529"/>
                  <a:gd name="connsiteY2707" fmla="*/ 800097 h 1910656"/>
                  <a:gd name="connsiteX2708" fmla="*/ 2932295 w 3162529"/>
                  <a:gd name="connsiteY2708" fmla="*/ 799833 h 1910656"/>
                  <a:gd name="connsiteX2709" fmla="*/ 2931768 w 3162529"/>
                  <a:gd name="connsiteY2709" fmla="*/ 798867 h 1910656"/>
                  <a:gd name="connsiteX2710" fmla="*/ 2930890 w 3162529"/>
                  <a:gd name="connsiteY2710" fmla="*/ 799833 h 1910656"/>
                  <a:gd name="connsiteX2711" fmla="*/ 2927200 w 3162529"/>
                  <a:gd name="connsiteY2711" fmla="*/ 802469 h 1910656"/>
                  <a:gd name="connsiteX2712" fmla="*/ 2926673 w 3162529"/>
                  <a:gd name="connsiteY2712" fmla="*/ 802732 h 1910656"/>
                  <a:gd name="connsiteX2713" fmla="*/ 2920611 w 3162529"/>
                  <a:gd name="connsiteY2713" fmla="*/ 806422 h 1910656"/>
                  <a:gd name="connsiteX2714" fmla="*/ 2946352 w 3162529"/>
                  <a:gd name="connsiteY2714" fmla="*/ 856148 h 1910656"/>
                  <a:gd name="connsiteX2715" fmla="*/ 2943804 w 3162529"/>
                  <a:gd name="connsiteY2715" fmla="*/ 854478 h 1910656"/>
                  <a:gd name="connsiteX2716" fmla="*/ 2949515 w 3162529"/>
                  <a:gd name="connsiteY2716" fmla="*/ 874245 h 1910656"/>
                  <a:gd name="connsiteX2717" fmla="*/ 2935195 w 3162529"/>
                  <a:gd name="connsiteY2717" fmla="*/ 873718 h 1910656"/>
                  <a:gd name="connsiteX2718" fmla="*/ 2941344 w 3162529"/>
                  <a:gd name="connsiteY2718" fmla="*/ 879517 h 1910656"/>
                  <a:gd name="connsiteX2719" fmla="*/ 2946791 w 3162529"/>
                  <a:gd name="connsiteY2719" fmla="*/ 887072 h 1910656"/>
                  <a:gd name="connsiteX2720" fmla="*/ 2945649 w 3162529"/>
                  <a:gd name="connsiteY2720" fmla="*/ 892255 h 1910656"/>
                  <a:gd name="connsiteX2721" fmla="*/ 2947231 w 3162529"/>
                  <a:gd name="connsiteY2721" fmla="*/ 900514 h 1910656"/>
                  <a:gd name="connsiteX2722" fmla="*/ 2950305 w 3162529"/>
                  <a:gd name="connsiteY2722" fmla="*/ 906927 h 1910656"/>
                  <a:gd name="connsiteX2723" fmla="*/ 2950569 w 3162529"/>
                  <a:gd name="connsiteY2723" fmla="*/ 907806 h 1910656"/>
                  <a:gd name="connsiteX2724" fmla="*/ 2958739 w 3162529"/>
                  <a:gd name="connsiteY2724" fmla="*/ 919227 h 1910656"/>
                  <a:gd name="connsiteX2725" fmla="*/ 2963747 w 3162529"/>
                  <a:gd name="connsiteY2725" fmla="*/ 922916 h 1910656"/>
                  <a:gd name="connsiteX2726" fmla="*/ 2969018 w 3162529"/>
                  <a:gd name="connsiteY2726" fmla="*/ 922565 h 1910656"/>
                  <a:gd name="connsiteX2727" fmla="*/ 2975783 w 3162529"/>
                  <a:gd name="connsiteY2727" fmla="*/ 928188 h 1910656"/>
                  <a:gd name="connsiteX2728" fmla="*/ 2976135 w 3162529"/>
                  <a:gd name="connsiteY2728" fmla="*/ 936270 h 1910656"/>
                  <a:gd name="connsiteX2729" fmla="*/ 2974465 w 3162529"/>
                  <a:gd name="connsiteY2729" fmla="*/ 940751 h 1910656"/>
                  <a:gd name="connsiteX2730" fmla="*/ 2974114 w 3162529"/>
                  <a:gd name="connsiteY2730" fmla="*/ 941541 h 1910656"/>
                  <a:gd name="connsiteX2731" fmla="*/ 2970951 w 3162529"/>
                  <a:gd name="connsiteY2731" fmla="*/ 948745 h 1910656"/>
                  <a:gd name="connsiteX2732" fmla="*/ 2985271 w 3162529"/>
                  <a:gd name="connsiteY2732" fmla="*/ 963417 h 1910656"/>
                  <a:gd name="connsiteX2733" fmla="*/ 2985447 w 3162529"/>
                  <a:gd name="connsiteY2733" fmla="*/ 963681 h 1910656"/>
                  <a:gd name="connsiteX2734" fmla="*/ 2987028 w 3162529"/>
                  <a:gd name="connsiteY2734" fmla="*/ 966492 h 1910656"/>
                  <a:gd name="connsiteX2735" fmla="*/ 2988434 w 3162529"/>
                  <a:gd name="connsiteY2735" fmla="*/ 965965 h 1910656"/>
                  <a:gd name="connsiteX2736" fmla="*/ 2999064 w 3162529"/>
                  <a:gd name="connsiteY2736" fmla="*/ 968776 h 1910656"/>
                  <a:gd name="connsiteX2737" fmla="*/ 3001963 w 3162529"/>
                  <a:gd name="connsiteY2737" fmla="*/ 972905 h 1910656"/>
                  <a:gd name="connsiteX2738" fmla="*/ 3009255 w 3162529"/>
                  <a:gd name="connsiteY2738" fmla="*/ 983272 h 1910656"/>
                  <a:gd name="connsiteX2739" fmla="*/ 2998537 w 3162529"/>
                  <a:gd name="connsiteY2739" fmla="*/ 984678 h 1910656"/>
                  <a:gd name="connsiteX2740" fmla="*/ 2997571 w 3162529"/>
                  <a:gd name="connsiteY2740" fmla="*/ 984853 h 1910656"/>
                  <a:gd name="connsiteX2741" fmla="*/ 2994145 w 3162529"/>
                  <a:gd name="connsiteY2741" fmla="*/ 985205 h 1910656"/>
                  <a:gd name="connsiteX2742" fmla="*/ 2986150 w 3162529"/>
                  <a:gd name="connsiteY2742" fmla="*/ 982218 h 1910656"/>
                  <a:gd name="connsiteX2743" fmla="*/ 2985183 w 3162529"/>
                  <a:gd name="connsiteY2743" fmla="*/ 980900 h 1910656"/>
                  <a:gd name="connsiteX2744" fmla="*/ 2983778 w 3162529"/>
                  <a:gd name="connsiteY2744" fmla="*/ 982306 h 1910656"/>
                  <a:gd name="connsiteX2745" fmla="*/ 2992212 w 3162529"/>
                  <a:gd name="connsiteY2745" fmla="*/ 993639 h 1910656"/>
                  <a:gd name="connsiteX2746" fmla="*/ 2996868 w 3162529"/>
                  <a:gd name="connsiteY2746" fmla="*/ 1001721 h 1910656"/>
                  <a:gd name="connsiteX2747" fmla="*/ 2998537 w 3162529"/>
                  <a:gd name="connsiteY2747" fmla="*/ 1001458 h 1910656"/>
                  <a:gd name="connsiteX2748" fmla="*/ 2999504 w 3162529"/>
                  <a:gd name="connsiteY2748" fmla="*/ 1001282 h 1910656"/>
                  <a:gd name="connsiteX2749" fmla="*/ 3002930 w 3162529"/>
                  <a:gd name="connsiteY2749" fmla="*/ 1000931 h 1910656"/>
                  <a:gd name="connsiteX2750" fmla="*/ 3010925 w 3162529"/>
                  <a:gd name="connsiteY2750" fmla="*/ 1003918 h 1910656"/>
                  <a:gd name="connsiteX2751" fmla="*/ 3012945 w 3162529"/>
                  <a:gd name="connsiteY2751" fmla="*/ 1012352 h 1910656"/>
                  <a:gd name="connsiteX2752" fmla="*/ 3012945 w 3162529"/>
                  <a:gd name="connsiteY2752" fmla="*/ 1012615 h 1910656"/>
                  <a:gd name="connsiteX2753" fmla="*/ 3014790 w 3162529"/>
                  <a:gd name="connsiteY2753" fmla="*/ 1017974 h 1910656"/>
                  <a:gd name="connsiteX2754" fmla="*/ 3008728 w 3162529"/>
                  <a:gd name="connsiteY2754" fmla="*/ 1020171 h 1910656"/>
                  <a:gd name="connsiteX2755" fmla="*/ 2998449 w 3162529"/>
                  <a:gd name="connsiteY2755" fmla="*/ 1017798 h 1910656"/>
                  <a:gd name="connsiteX2756" fmla="*/ 3011891 w 3162529"/>
                  <a:gd name="connsiteY2756" fmla="*/ 1036599 h 1910656"/>
                  <a:gd name="connsiteX2757" fmla="*/ 3016196 w 3162529"/>
                  <a:gd name="connsiteY2757" fmla="*/ 1041607 h 1910656"/>
                  <a:gd name="connsiteX2758" fmla="*/ 3016987 w 3162529"/>
                  <a:gd name="connsiteY2758" fmla="*/ 1042837 h 1910656"/>
                  <a:gd name="connsiteX2759" fmla="*/ 3017338 w 3162529"/>
                  <a:gd name="connsiteY2759" fmla="*/ 1043452 h 1910656"/>
                  <a:gd name="connsiteX2760" fmla="*/ 3024015 w 3162529"/>
                  <a:gd name="connsiteY2760" fmla="*/ 1054697 h 1910656"/>
                  <a:gd name="connsiteX2761" fmla="*/ 3013121 w 3162529"/>
                  <a:gd name="connsiteY2761" fmla="*/ 1058036 h 1910656"/>
                  <a:gd name="connsiteX2762" fmla="*/ 3019622 w 3162529"/>
                  <a:gd name="connsiteY2762" fmla="*/ 1071038 h 1910656"/>
                  <a:gd name="connsiteX2763" fmla="*/ 3027177 w 3162529"/>
                  <a:gd name="connsiteY2763" fmla="*/ 1086324 h 1910656"/>
                  <a:gd name="connsiteX2764" fmla="*/ 3030955 w 3162529"/>
                  <a:gd name="connsiteY2764" fmla="*/ 1090805 h 1910656"/>
                  <a:gd name="connsiteX2765" fmla="*/ 3029813 w 3162529"/>
                  <a:gd name="connsiteY2765" fmla="*/ 1098712 h 1910656"/>
                  <a:gd name="connsiteX2766" fmla="*/ 3034821 w 3162529"/>
                  <a:gd name="connsiteY2766" fmla="*/ 1115404 h 1910656"/>
                  <a:gd name="connsiteX2767" fmla="*/ 3035875 w 3162529"/>
                  <a:gd name="connsiteY2767" fmla="*/ 1118830 h 1910656"/>
                  <a:gd name="connsiteX2768" fmla="*/ 3038862 w 3162529"/>
                  <a:gd name="connsiteY2768" fmla="*/ 1126386 h 1910656"/>
                  <a:gd name="connsiteX2769" fmla="*/ 3040443 w 3162529"/>
                  <a:gd name="connsiteY2769" fmla="*/ 1128494 h 1910656"/>
                  <a:gd name="connsiteX2770" fmla="*/ 3044661 w 3162529"/>
                  <a:gd name="connsiteY2770" fmla="*/ 1135523 h 1910656"/>
                  <a:gd name="connsiteX2771" fmla="*/ 3056521 w 3162529"/>
                  <a:gd name="connsiteY2771" fmla="*/ 1133063 h 1910656"/>
                  <a:gd name="connsiteX2772" fmla="*/ 3056082 w 3162529"/>
                  <a:gd name="connsiteY2772" fmla="*/ 1141497 h 1910656"/>
                  <a:gd name="connsiteX2773" fmla="*/ 3047911 w 3162529"/>
                  <a:gd name="connsiteY2773" fmla="*/ 1149931 h 1910656"/>
                  <a:gd name="connsiteX2774" fmla="*/ 3046154 w 3162529"/>
                  <a:gd name="connsiteY2774" fmla="*/ 1150018 h 1910656"/>
                  <a:gd name="connsiteX2775" fmla="*/ 3046857 w 3162529"/>
                  <a:gd name="connsiteY2775" fmla="*/ 1154499 h 1910656"/>
                  <a:gd name="connsiteX2776" fmla="*/ 3052040 w 3162529"/>
                  <a:gd name="connsiteY2776" fmla="*/ 1164339 h 1910656"/>
                  <a:gd name="connsiteX2777" fmla="*/ 3058278 w 3162529"/>
                  <a:gd name="connsiteY2777" fmla="*/ 1170576 h 1910656"/>
                  <a:gd name="connsiteX2778" fmla="*/ 3058893 w 3162529"/>
                  <a:gd name="connsiteY2778" fmla="*/ 1171718 h 1910656"/>
                  <a:gd name="connsiteX2779" fmla="*/ 3063285 w 3162529"/>
                  <a:gd name="connsiteY2779" fmla="*/ 1178044 h 1910656"/>
                  <a:gd name="connsiteX2780" fmla="*/ 3056345 w 3162529"/>
                  <a:gd name="connsiteY2780" fmla="*/ 1181382 h 1910656"/>
                  <a:gd name="connsiteX2781" fmla="*/ 3054412 w 3162529"/>
                  <a:gd name="connsiteY2781" fmla="*/ 1182173 h 1910656"/>
                  <a:gd name="connsiteX2782" fmla="*/ 3053270 w 3162529"/>
                  <a:gd name="connsiteY2782" fmla="*/ 1182700 h 1910656"/>
                  <a:gd name="connsiteX2783" fmla="*/ 3055554 w 3162529"/>
                  <a:gd name="connsiteY2783" fmla="*/ 1190080 h 1910656"/>
                  <a:gd name="connsiteX2784" fmla="*/ 3068557 w 3162529"/>
                  <a:gd name="connsiteY2784" fmla="*/ 1219247 h 1910656"/>
                  <a:gd name="connsiteX2785" fmla="*/ 3069172 w 3162529"/>
                  <a:gd name="connsiteY2785" fmla="*/ 1228296 h 1910656"/>
                  <a:gd name="connsiteX2786" fmla="*/ 3068908 w 3162529"/>
                  <a:gd name="connsiteY2786" fmla="*/ 1229087 h 1910656"/>
                  <a:gd name="connsiteX2787" fmla="*/ 3068117 w 3162529"/>
                  <a:gd name="connsiteY2787" fmla="*/ 1232425 h 1910656"/>
                  <a:gd name="connsiteX2788" fmla="*/ 3070314 w 3162529"/>
                  <a:gd name="connsiteY2788" fmla="*/ 1238663 h 1910656"/>
                  <a:gd name="connsiteX2789" fmla="*/ 3071104 w 3162529"/>
                  <a:gd name="connsiteY2789" fmla="*/ 1243758 h 1910656"/>
                  <a:gd name="connsiteX2790" fmla="*/ 3078045 w 3162529"/>
                  <a:gd name="connsiteY2790" fmla="*/ 1262823 h 1910656"/>
                  <a:gd name="connsiteX2791" fmla="*/ 3081208 w 3162529"/>
                  <a:gd name="connsiteY2791" fmla="*/ 1271081 h 1910656"/>
                  <a:gd name="connsiteX2792" fmla="*/ 3081208 w 3162529"/>
                  <a:gd name="connsiteY2792" fmla="*/ 1271081 h 1910656"/>
                  <a:gd name="connsiteX2793" fmla="*/ 3087885 w 3162529"/>
                  <a:gd name="connsiteY2793" fmla="*/ 1271608 h 1910656"/>
                  <a:gd name="connsiteX2794" fmla="*/ 3099657 w 3162529"/>
                  <a:gd name="connsiteY2794" fmla="*/ 1277494 h 1910656"/>
                  <a:gd name="connsiteX2795" fmla="*/ 3081208 w 3162529"/>
                  <a:gd name="connsiteY2795" fmla="*/ 1286719 h 1910656"/>
                  <a:gd name="connsiteX2796" fmla="*/ 3081120 w 3162529"/>
                  <a:gd name="connsiteY2796" fmla="*/ 1287158 h 1910656"/>
                  <a:gd name="connsiteX2797" fmla="*/ 3083316 w 3162529"/>
                  <a:gd name="connsiteY2797" fmla="*/ 1294362 h 1910656"/>
                  <a:gd name="connsiteX2798" fmla="*/ 3088412 w 3162529"/>
                  <a:gd name="connsiteY2798" fmla="*/ 1303411 h 1910656"/>
                  <a:gd name="connsiteX2799" fmla="*/ 3089202 w 3162529"/>
                  <a:gd name="connsiteY2799" fmla="*/ 1305783 h 1910656"/>
                  <a:gd name="connsiteX2800" fmla="*/ 3089993 w 3162529"/>
                  <a:gd name="connsiteY2800" fmla="*/ 1307804 h 1910656"/>
                  <a:gd name="connsiteX2801" fmla="*/ 3093859 w 3162529"/>
                  <a:gd name="connsiteY2801" fmla="*/ 1317556 h 1910656"/>
                  <a:gd name="connsiteX2802" fmla="*/ 3086830 w 3162529"/>
                  <a:gd name="connsiteY2802" fmla="*/ 1317556 h 1910656"/>
                  <a:gd name="connsiteX2803" fmla="*/ 3088763 w 3162529"/>
                  <a:gd name="connsiteY2803" fmla="*/ 1328977 h 1910656"/>
                  <a:gd name="connsiteX2804" fmla="*/ 3096494 w 3162529"/>
                  <a:gd name="connsiteY2804" fmla="*/ 1349007 h 1910656"/>
                  <a:gd name="connsiteX2805" fmla="*/ 3099042 w 3162529"/>
                  <a:gd name="connsiteY2805" fmla="*/ 1352785 h 1910656"/>
                  <a:gd name="connsiteX2806" fmla="*/ 3100535 w 3162529"/>
                  <a:gd name="connsiteY2806" fmla="*/ 1352785 h 1910656"/>
                  <a:gd name="connsiteX2807" fmla="*/ 3108267 w 3162529"/>
                  <a:gd name="connsiteY2807" fmla="*/ 1358847 h 1910656"/>
                  <a:gd name="connsiteX2808" fmla="*/ 3103083 w 3162529"/>
                  <a:gd name="connsiteY2808" fmla="*/ 1371674 h 1910656"/>
                  <a:gd name="connsiteX2809" fmla="*/ 3096318 w 3162529"/>
                  <a:gd name="connsiteY2809" fmla="*/ 1372991 h 1910656"/>
                  <a:gd name="connsiteX2810" fmla="*/ 3095703 w 3162529"/>
                  <a:gd name="connsiteY2810" fmla="*/ 1374836 h 1910656"/>
                  <a:gd name="connsiteX2811" fmla="*/ 3096406 w 3162529"/>
                  <a:gd name="connsiteY2811" fmla="*/ 1375539 h 1910656"/>
                  <a:gd name="connsiteX2812" fmla="*/ 3105367 w 3162529"/>
                  <a:gd name="connsiteY2812" fmla="*/ 1390035 h 1910656"/>
                  <a:gd name="connsiteX2813" fmla="*/ 3106685 w 3162529"/>
                  <a:gd name="connsiteY2813" fmla="*/ 1392758 h 1910656"/>
                  <a:gd name="connsiteX2814" fmla="*/ 3106773 w 3162529"/>
                  <a:gd name="connsiteY2814" fmla="*/ 1400050 h 1910656"/>
                  <a:gd name="connsiteX2815" fmla="*/ 3108355 w 3162529"/>
                  <a:gd name="connsiteY2815" fmla="*/ 1399787 h 1910656"/>
                  <a:gd name="connsiteX2816" fmla="*/ 3113626 w 3162529"/>
                  <a:gd name="connsiteY2816" fmla="*/ 1400314 h 1910656"/>
                  <a:gd name="connsiteX2817" fmla="*/ 3116085 w 3162529"/>
                  <a:gd name="connsiteY2817" fmla="*/ 1402335 h 1910656"/>
                  <a:gd name="connsiteX2818" fmla="*/ 3116701 w 3162529"/>
                  <a:gd name="connsiteY2818" fmla="*/ 1402949 h 1910656"/>
                  <a:gd name="connsiteX2819" fmla="*/ 3117140 w 3162529"/>
                  <a:gd name="connsiteY2819" fmla="*/ 1403740 h 1910656"/>
                  <a:gd name="connsiteX2820" fmla="*/ 3119951 w 3162529"/>
                  <a:gd name="connsiteY2820" fmla="*/ 1411559 h 1910656"/>
                  <a:gd name="connsiteX2821" fmla="*/ 3121533 w 3162529"/>
                  <a:gd name="connsiteY2821" fmla="*/ 1420432 h 1910656"/>
                  <a:gd name="connsiteX2822" fmla="*/ 3112571 w 3162529"/>
                  <a:gd name="connsiteY2822" fmla="*/ 1419202 h 1910656"/>
                  <a:gd name="connsiteX2823" fmla="*/ 3105631 w 3162529"/>
                  <a:gd name="connsiteY2823" fmla="*/ 1414898 h 1910656"/>
                  <a:gd name="connsiteX2824" fmla="*/ 3103874 w 3162529"/>
                  <a:gd name="connsiteY2824" fmla="*/ 1410066 h 1910656"/>
                  <a:gd name="connsiteX2825" fmla="*/ 3103259 w 3162529"/>
                  <a:gd name="connsiteY2825" fmla="*/ 1412350 h 1910656"/>
                  <a:gd name="connsiteX2826" fmla="*/ 3101502 w 3162529"/>
                  <a:gd name="connsiteY2826" fmla="*/ 1410768 h 1910656"/>
                  <a:gd name="connsiteX2827" fmla="*/ 3104752 w 3162529"/>
                  <a:gd name="connsiteY2827" fmla="*/ 1432205 h 1910656"/>
                  <a:gd name="connsiteX2828" fmla="*/ 3105719 w 3162529"/>
                  <a:gd name="connsiteY2828" fmla="*/ 1435455 h 1910656"/>
                  <a:gd name="connsiteX2829" fmla="*/ 3106949 w 3162529"/>
                  <a:gd name="connsiteY2829" fmla="*/ 1447403 h 1910656"/>
                  <a:gd name="connsiteX2830" fmla="*/ 3107739 w 3162529"/>
                  <a:gd name="connsiteY2830" fmla="*/ 1447316 h 1910656"/>
                  <a:gd name="connsiteX2831" fmla="*/ 3121708 w 3162529"/>
                  <a:gd name="connsiteY2831" fmla="*/ 1445734 h 1910656"/>
                  <a:gd name="connsiteX2832" fmla="*/ 3107212 w 3162529"/>
                  <a:gd name="connsiteY2832" fmla="*/ 1467522 h 1910656"/>
                  <a:gd name="connsiteX2833" fmla="*/ 3107827 w 3162529"/>
                  <a:gd name="connsiteY2833" fmla="*/ 1470948 h 1910656"/>
                  <a:gd name="connsiteX2834" fmla="*/ 3111605 w 3162529"/>
                  <a:gd name="connsiteY2834" fmla="*/ 1486498 h 1910656"/>
                  <a:gd name="connsiteX2835" fmla="*/ 3111693 w 3162529"/>
                  <a:gd name="connsiteY2835" fmla="*/ 1486674 h 1910656"/>
                  <a:gd name="connsiteX2836" fmla="*/ 3114328 w 3162529"/>
                  <a:gd name="connsiteY2836" fmla="*/ 1498446 h 1910656"/>
                  <a:gd name="connsiteX2837" fmla="*/ 3111956 w 3162529"/>
                  <a:gd name="connsiteY2837" fmla="*/ 1501697 h 1910656"/>
                  <a:gd name="connsiteX2838" fmla="*/ 3111869 w 3162529"/>
                  <a:gd name="connsiteY2838" fmla="*/ 1512152 h 1910656"/>
                  <a:gd name="connsiteX2839" fmla="*/ 3112132 w 3162529"/>
                  <a:gd name="connsiteY2839" fmla="*/ 1516808 h 1910656"/>
                  <a:gd name="connsiteX2840" fmla="*/ 3112747 w 3162529"/>
                  <a:gd name="connsiteY2840" fmla="*/ 1525769 h 1910656"/>
                  <a:gd name="connsiteX2841" fmla="*/ 3116437 w 3162529"/>
                  <a:gd name="connsiteY2841" fmla="*/ 1536751 h 1910656"/>
                  <a:gd name="connsiteX2842" fmla="*/ 3118370 w 3162529"/>
                  <a:gd name="connsiteY2842" fmla="*/ 1543340 h 1910656"/>
                  <a:gd name="connsiteX2843" fmla="*/ 3126716 w 3162529"/>
                  <a:gd name="connsiteY2843" fmla="*/ 1538332 h 1910656"/>
                  <a:gd name="connsiteX2844" fmla="*/ 3127243 w 3162529"/>
                  <a:gd name="connsiteY2844" fmla="*/ 1560735 h 1910656"/>
                  <a:gd name="connsiteX2845" fmla="*/ 3121357 w 3162529"/>
                  <a:gd name="connsiteY2845" fmla="*/ 1561438 h 1910656"/>
                  <a:gd name="connsiteX2846" fmla="*/ 3114065 w 3162529"/>
                  <a:gd name="connsiteY2846" fmla="*/ 1560559 h 1910656"/>
                  <a:gd name="connsiteX2847" fmla="*/ 3119336 w 3162529"/>
                  <a:gd name="connsiteY2847" fmla="*/ 1574616 h 1910656"/>
                  <a:gd name="connsiteX2848" fmla="*/ 3121357 w 3162529"/>
                  <a:gd name="connsiteY2848" fmla="*/ 1579536 h 1910656"/>
                  <a:gd name="connsiteX2849" fmla="*/ 3121620 w 3162529"/>
                  <a:gd name="connsiteY2849" fmla="*/ 1580678 h 1910656"/>
                  <a:gd name="connsiteX2850" fmla="*/ 3119775 w 3162529"/>
                  <a:gd name="connsiteY2850" fmla="*/ 1590957 h 1910656"/>
                  <a:gd name="connsiteX2851" fmla="*/ 3131636 w 3162529"/>
                  <a:gd name="connsiteY2851" fmla="*/ 1591923 h 1910656"/>
                  <a:gd name="connsiteX2852" fmla="*/ 3133129 w 3162529"/>
                  <a:gd name="connsiteY2852" fmla="*/ 1595876 h 1910656"/>
                  <a:gd name="connsiteX2853" fmla="*/ 44366 w 3162529"/>
                  <a:gd name="connsiteY2853" fmla="*/ 1568290 h 1910656"/>
                  <a:gd name="connsiteX2854" fmla="*/ 39007 w 3162529"/>
                  <a:gd name="connsiteY2854" fmla="*/ 1568905 h 1910656"/>
                  <a:gd name="connsiteX2855" fmla="*/ 41731 w 3162529"/>
                  <a:gd name="connsiteY2855" fmla="*/ 1572683 h 1910656"/>
                  <a:gd name="connsiteX2856" fmla="*/ 43312 w 3162529"/>
                  <a:gd name="connsiteY2856" fmla="*/ 1573386 h 1910656"/>
                  <a:gd name="connsiteX2857" fmla="*/ 45069 w 3162529"/>
                  <a:gd name="connsiteY2857" fmla="*/ 1570047 h 1910656"/>
                  <a:gd name="connsiteX2858" fmla="*/ 44366 w 3162529"/>
                  <a:gd name="connsiteY2858" fmla="*/ 1568290 h 1910656"/>
                  <a:gd name="connsiteX2859" fmla="*/ 3159837 w 3162529"/>
                  <a:gd name="connsiteY2859" fmla="*/ 1564513 h 1910656"/>
                  <a:gd name="connsiteX2860" fmla="*/ 3159925 w 3162529"/>
                  <a:gd name="connsiteY2860" fmla="*/ 1564600 h 1910656"/>
                  <a:gd name="connsiteX2861" fmla="*/ 3159837 w 3162529"/>
                  <a:gd name="connsiteY2861" fmla="*/ 1564513 h 1910656"/>
                  <a:gd name="connsiteX2862" fmla="*/ 17659 w 3162529"/>
                  <a:gd name="connsiteY2862" fmla="*/ 1554849 h 1910656"/>
                  <a:gd name="connsiteX2863" fmla="*/ 32154 w 3162529"/>
                  <a:gd name="connsiteY2863" fmla="*/ 1564513 h 1910656"/>
                  <a:gd name="connsiteX2864" fmla="*/ 41643 w 3162529"/>
                  <a:gd name="connsiteY2864" fmla="*/ 1560998 h 1910656"/>
                  <a:gd name="connsiteX2865" fmla="*/ 42521 w 3162529"/>
                  <a:gd name="connsiteY2865" fmla="*/ 1560735 h 1910656"/>
                  <a:gd name="connsiteX2866" fmla="*/ 37250 w 3162529"/>
                  <a:gd name="connsiteY2866" fmla="*/ 1550105 h 1910656"/>
                  <a:gd name="connsiteX2867" fmla="*/ 43224 w 3162529"/>
                  <a:gd name="connsiteY2867" fmla="*/ 1539123 h 1910656"/>
                  <a:gd name="connsiteX2868" fmla="*/ 45420 w 3162529"/>
                  <a:gd name="connsiteY2868" fmla="*/ 1538420 h 1910656"/>
                  <a:gd name="connsiteX2869" fmla="*/ 46738 w 3162529"/>
                  <a:gd name="connsiteY2869" fmla="*/ 1535082 h 1910656"/>
                  <a:gd name="connsiteX2870" fmla="*/ 52273 w 3162529"/>
                  <a:gd name="connsiteY2870" fmla="*/ 1504948 h 1910656"/>
                  <a:gd name="connsiteX2871" fmla="*/ 52361 w 3162529"/>
                  <a:gd name="connsiteY2871" fmla="*/ 1499149 h 1910656"/>
                  <a:gd name="connsiteX2872" fmla="*/ 51922 w 3162529"/>
                  <a:gd name="connsiteY2872" fmla="*/ 1498886 h 1910656"/>
                  <a:gd name="connsiteX2873" fmla="*/ 41467 w 3162529"/>
                  <a:gd name="connsiteY2873" fmla="*/ 1493263 h 1910656"/>
                  <a:gd name="connsiteX2874" fmla="*/ 51834 w 3162529"/>
                  <a:gd name="connsiteY2874" fmla="*/ 1487465 h 1910656"/>
                  <a:gd name="connsiteX2875" fmla="*/ 53239 w 3162529"/>
                  <a:gd name="connsiteY2875" fmla="*/ 1482633 h 1910656"/>
                  <a:gd name="connsiteX2876" fmla="*/ 53415 w 3162529"/>
                  <a:gd name="connsiteY2876" fmla="*/ 1480173 h 1910656"/>
                  <a:gd name="connsiteX2877" fmla="*/ 55260 w 3162529"/>
                  <a:gd name="connsiteY2877" fmla="*/ 1469191 h 1910656"/>
                  <a:gd name="connsiteX2878" fmla="*/ 56754 w 3162529"/>
                  <a:gd name="connsiteY2878" fmla="*/ 1460494 h 1910656"/>
                  <a:gd name="connsiteX2879" fmla="*/ 56929 w 3162529"/>
                  <a:gd name="connsiteY2879" fmla="*/ 1458385 h 1910656"/>
                  <a:gd name="connsiteX2880" fmla="*/ 52537 w 3162529"/>
                  <a:gd name="connsiteY2880" fmla="*/ 1457331 h 1910656"/>
                  <a:gd name="connsiteX2881" fmla="*/ 49198 w 3162529"/>
                  <a:gd name="connsiteY2881" fmla="*/ 1452587 h 1910656"/>
                  <a:gd name="connsiteX2882" fmla="*/ 32682 w 3162529"/>
                  <a:gd name="connsiteY2882" fmla="*/ 1461109 h 1910656"/>
                  <a:gd name="connsiteX2883" fmla="*/ 46299 w 3162529"/>
                  <a:gd name="connsiteY2883" fmla="*/ 1440287 h 1910656"/>
                  <a:gd name="connsiteX2884" fmla="*/ 47529 w 3162529"/>
                  <a:gd name="connsiteY2884" fmla="*/ 1438618 h 1910656"/>
                  <a:gd name="connsiteX2885" fmla="*/ 47353 w 3162529"/>
                  <a:gd name="connsiteY2885" fmla="*/ 1437388 h 1910656"/>
                  <a:gd name="connsiteX2886" fmla="*/ 48144 w 3162529"/>
                  <a:gd name="connsiteY2886" fmla="*/ 1437915 h 1910656"/>
                  <a:gd name="connsiteX2887" fmla="*/ 56841 w 3162529"/>
                  <a:gd name="connsiteY2887" fmla="*/ 1434577 h 1910656"/>
                  <a:gd name="connsiteX2888" fmla="*/ 57632 w 3162529"/>
                  <a:gd name="connsiteY2888" fmla="*/ 1434577 h 1910656"/>
                  <a:gd name="connsiteX2889" fmla="*/ 57720 w 3162529"/>
                  <a:gd name="connsiteY2889" fmla="*/ 1434401 h 1910656"/>
                  <a:gd name="connsiteX2890" fmla="*/ 61937 w 3162529"/>
                  <a:gd name="connsiteY2890" fmla="*/ 1414898 h 1910656"/>
                  <a:gd name="connsiteX2891" fmla="*/ 61937 w 3162529"/>
                  <a:gd name="connsiteY2891" fmla="*/ 1414810 h 1910656"/>
                  <a:gd name="connsiteX2892" fmla="*/ 57632 w 3162529"/>
                  <a:gd name="connsiteY2892" fmla="*/ 1411910 h 1910656"/>
                  <a:gd name="connsiteX2893" fmla="*/ 54030 w 3162529"/>
                  <a:gd name="connsiteY2893" fmla="*/ 1413228 h 1910656"/>
                  <a:gd name="connsiteX2894" fmla="*/ 47177 w 3162529"/>
                  <a:gd name="connsiteY2894" fmla="*/ 1412789 h 1910656"/>
                  <a:gd name="connsiteX2895" fmla="*/ 43663 w 3162529"/>
                  <a:gd name="connsiteY2895" fmla="*/ 1406815 h 1910656"/>
                  <a:gd name="connsiteX2896" fmla="*/ 43136 w 3162529"/>
                  <a:gd name="connsiteY2896" fmla="*/ 1402335 h 1910656"/>
                  <a:gd name="connsiteX2897" fmla="*/ 40061 w 3162529"/>
                  <a:gd name="connsiteY2897" fmla="*/ 1400314 h 1910656"/>
                  <a:gd name="connsiteX2898" fmla="*/ 42785 w 3162529"/>
                  <a:gd name="connsiteY2898" fmla="*/ 1399260 h 1910656"/>
                  <a:gd name="connsiteX2899" fmla="*/ 42082 w 3162529"/>
                  <a:gd name="connsiteY2899" fmla="*/ 1392846 h 1910656"/>
                  <a:gd name="connsiteX2900" fmla="*/ 48495 w 3162529"/>
                  <a:gd name="connsiteY2900" fmla="*/ 1397063 h 1910656"/>
                  <a:gd name="connsiteX2901" fmla="*/ 52097 w 3162529"/>
                  <a:gd name="connsiteY2901" fmla="*/ 1395745 h 1910656"/>
                  <a:gd name="connsiteX2902" fmla="*/ 56754 w 3162529"/>
                  <a:gd name="connsiteY2902" fmla="*/ 1395306 h 1910656"/>
                  <a:gd name="connsiteX2903" fmla="*/ 56666 w 3162529"/>
                  <a:gd name="connsiteY2903" fmla="*/ 1386345 h 1910656"/>
                  <a:gd name="connsiteX2904" fmla="*/ 61146 w 3162529"/>
                  <a:gd name="connsiteY2904" fmla="*/ 1380810 h 1910656"/>
                  <a:gd name="connsiteX2905" fmla="*/ 62991 w 3162529"/>
                  <a:gd name="connsiteY2905" fmla="*/ 1378790 h 1910656"/>
                  <a:gd name="connsiteX2906" fmla="*/ 65363 w 3162529"/>
                  <a:gd name="connsiteY2906" fmla="*/ 1375627 h 1910656"/>
                  <a:gd name="connsiteX2907" fmla="*/ 68087 w 3162529"/>
                  <a:gd name="connsiteY2907" fmla="*/ 1372025 h 1910656"/>
                  <a:gd name="connsiteX2908" fmla="*/ 67296 w 3162529"/>
                  <a:gd name="connsiteY2908" fmla="*/ 1369565 h 1910656"/>
                  <a:gd name="connsiteX2909" fmla="*/ 60004 w 3162529"/>
                  <a:gd name="connsiteY2909" fmla="*/ 1374309 h 1910656"/>
                  <a:gd name="connsiteX2910" fmla="*/ 54381 w 3162529"/>
                  <a:gd name="connsiteY2910" fmla="*/ 1353048 h 1910656"/>
                  <a:gd name="connsiteX2911" fmla="*/ 60268 w 3162529"/>
                  <a:gd name="connsiteY2911" fmla="*/ 1351116 h 1910656"/>
                  <a:gd name="connsiteX2912" fmla="*/ 67560 w 3162529"/>
                  <a:gd name="connsiteY2912" fmla="*/ 1350413 h 1910656"/>
                  <a:gd name="connsiteX2913" fmla="*/ 70283 w 3162529"/>
                  <a:gd name="connsiteY2913" fmla="*/ 1341891 h 1910656"/>
                  <a:gd name="connsiteX2914" fmla="*/ 71513 w 3162529"/>
                  <a:gd name="connsiteY2914" fmla="*/ 1338289 h 1910656"/>
                  <a:gd name="connsiteX2915" fmla="*/ 75291 w 3162529"/>
                  <a:gd name="connsiteY2915" fmla="*/ 1324408 h 1910656"/>
                  <a:gd name="connsiteX2916" fmla="*/ 73006 w 3162529"/>
                  <a:gd name="connsiteY2916" fmla="*/ 1326692 h 1910656"/>
                  <a:gd name="connsiteX2917" fmla="*/ 72392 w 3162529"/>
                  <a:gd name="connsiteY2917" fmla="*/ 1311406 h 1910656"/>
                  <a:gd name="connsiteX2918" fmla="*/ 72216 w 3162529"/>
                  <a:gd name="connsiteY2918" fmla="*/ 1309737 h 1910656"/>
                  <a:gd name="connsiteX2919" fmla="*/ 72567 w 3162529"/>
                  <a:gd name="connsiteY2919" fmla="*/ 1302093 h 1910656"/>
                  <a:gd name="connsiteX2920" fmla="*/ 79771 w 3162529"/>
                  <a:gd name="connsiteY2920" fmla="*/ 1291463 h 1910656"/>
                  <a:gd name="connsiteX2921" fmla="*/ 81704 w 3162529"/>
                  <a:gd name="connsiteY2921" fmla="*/ 1284347 h 1910656"/>
                  <a:gd name="connsiteX2922" fmla="*/ 81704 w 3162529"/>
                  <a:gd name="connsiteY2922" fmla="*/ 1283908 h 1910656"/>
                  <a:gd name="connsiteX2923" fmla="*/ 65363 w 3162529"/>
                  <a:gd name="connsiteY2923" fmla="*/ 1279251 h 1910656"/>
                  <a:gd name="connsiteX2924" fmla="*/ 78453 w 3162529"/>
                  <a:gd name="connsiteY2924" fmla="*/ 1266161 h 1910656"/>
                  <a:gd name="connsiteX2925" fmla="*/ 81704 w 3162529"/>
                  <a:gd name="connsiteY2925" fmla="*/ 1267040 h 1910656"/>
                  <a:gd name="connsiteX2926" fmla="*/ 87942 w 3162529"/>
                  <a:gd name="connsiteY2926" fmla="*/ 1256585 h 1910656"/>
                  <a:gd name="connsiteX2927" fmla="*/ 88469 w 3162529"/>
                  <a:gd name="connsiteY2927" fmla="*/ 1255970 h 1910656"/>
                  <a:gd name="connsiteX2928" fmla="*/ 88820 w 3162529"/>
                  <a:gd name="connsiteY2928" fmla="*/ 1254828 h 1910656"/>
                  <a:gd name="connsiteX2929" fmla="*/ 90577 w 3162529"/>
                  <a:gd name="connsiteY2929" fmla="*/ 1250172 h 1910656"/>
                  <a:gd name="connsiteX2930" fmla="*/ 92159 w 3162529"/>
                  <a:gd name="connsiteY2930" fmla="*/ 1241211 h 1910656"/>
                  <a:gd name="connsiteX2931" fmla="*/ 93564 w 3162529"/>
                  <a:gd name="connsiteY2931" fmla="*/ 1231020 h 1910656"/>
                  <a:gd name="connsiteX2932" fmla="*/ 87415 w 3162529"/>
                  <a:gd name="connsiteY2932" fmla="*/ 1230932 h 1910656"/>
                  <a:gd name="connsiteX2933" fmla="*/ 90929 w 3162529"/>
                  <a:gd name="connsiteY2933" fmla="*/ 1222059 h 1910656"/>
                  <a:gd name="connsiteX2934" fmla="*/ 91104 w 3162529"/>
                  <a:gd name="connsiteY2934" fmla="*/ 1221619 h 1910656"/>
                  <a:gd name="connsiteX2935" fmla="*/ 91104 w 3162529"/>
                  <a:gd name="connsiteY2935" fmla="*/ 1221531 h 1910656"/>
                  <a:gd name="connsiteX2936" fmla="*/ 65978 w 3162529"/>
                  <a:gd name="connsiteY2936" fmla="*/ 1213010 h 1910656"/>
                  <a:gd name="connsiteX2937" fmla="*/ 65451 w 3162529"/>
                  <a:gd name="connsiteY2937" fmla="*/ 1219950 h 1910656"/>
                  <a:gd name="connsiteX2938" fmla="*/ 65451 w 3162529"/>
                  <a:gd name="connsiteY2938" fmla="*/ 1223640 h 1910656"/>
                  <a:gd name="connsiteX2939" fmla="*/ 57720 w 3162529"/>
                  <a:gd name="connsiteY2939" fmla="*/ 1245867 h 1910656"/>
                  <a:gd name="connsiteX2940" fmla="*/ 55611 w 3162529"/>
                  <a:gd name="connsiteY2940" fmla="*/ 1257024 h 1910656"/>
                  <a:gd name="connsiteX2941" fmla="*/ 47705 w 3162529"/>
                  <a:gd name="connsiteY2941" fmla="*/ 1288564 h 1910656"/>
                  <a:gd name="connsiteX2942" fmla="*/ 46738 w 3162529"/>
                  <a:gd name="connsiteY2942" fmla="*/ 1291814 h 1910656"/>
                  <a:gd name="connsiteX2943" fmla="*/ 54206 w 3162529"/>
                  <a:gd name="connsiteY2943" fmla="*/ 1288476 h 1910656"/>
                  <a:gd name="connsiteX2944" fmla="*/ 62815 w 3162529"/>
                  <a:gd name="connsiteY2944" fmla="*/ 1287422 h 1910656"/>
                  <a:gd name="connsiteX2945" fmla="*/ 69668 w 3162529"/>
                  <a:gd name="connsiteY2945" fmla="*/ 1288827 h 1910656"/>
                  <a:gd name="connsiteX2946" fmla="*/ 67735 w 3162529"/>
                  <a:gd name="connsiteY2946" fmla="*/ 1296119 h 1910656"/>
                  <a:gd name="connsiteX2947" fmla="*/ 59741 w 3162529"/>
                  <a:gd name="connsiteY2947" fmla="*/ 1301918 h 1910656"/>
                  <a:gd name="connsiteX2948" fmla="*/ 55787 w 3162529"/>
                  <a:gd name="connsiteY2948" fmla="*/ 1300951 h 1910656"/>
                  <a:gd name="connsiteX2949" fmla="*/ 45860 w 3162529"/>
                  <a:gd name="connsiteY2949" fmla="*/ 1298403 h 1910656"/>
                  <a:gd name="connsiteX2950" fmla="*/ 45596 w 3162529"/>
                  <a:gd name="connsiteY2950" fmla="*/ 1305783 h 1910656"/>
                  <a:gd name="connsiteX2951" fmla="*/ 45069 w 3162529"/>
                  <a:gd name="connsiteY2951" fmla="*/ 1315799 h 1910656"/>
                  <a:gd name="connsiteX2952" fmla="*/ 43224 w 3162529"/>
                  <a:gd name="connsiteY2952" fmla="*/ 1326692 h 1910656"/>
                  <a:gd name="connsiteX2953" fmla="*/ 39183 w 3162529"/>
                  <a:gd name="connsiteY2953" fmla="*/ 1341188 h 1910656"/>
                  <a:gd name="connsiteX2954" fmla="*/ 35756 w 3162529"/>
                  <a:gd name="connsiteY2954" fmla="*/ 1353400 h 1910656"/>
                  <a:gd name="connsiteX2955" fmla="*/ 36284 w 3162529"/>
                  <a:gd name="connsiteY2955" fmla="*/ 1354366 h 1910656"/>
                  <a:gd name="connsiteX2956" fmla="*/ 42785 w 3162529"/>
                  <a:gd name="connsiteY2956" fmla="*/ 1368774 h 1910656"/>
                  <a:gd name="connsiteX2957" fmla="*/ 43751 w 3162529"/>
                  <a:gd name="connsiteY2957" fmla="*/ 1371937 h 1910656"/>
                  <a:gd name="connsiteX2958" fmla="*/ 43927 w 3162529"/>
                  <a:gd name="connsiteY2958" fmla="*/ 1372552 h 1910656"/>
                  <a:gd name="connsiteX2959" fmla="*/ 46299 w 3162529"/>
                  <a:gd name="connsiteY2959" fmla="*/ 1381689 h 1910656"/>
                  <a:gd name="connsiteX2960" fmla="*/ 36899 w 3162529"/>
                  <a:gd name="connsiteY2960" fmla="*/ 1380722 h 1910656"/>
                  <a:gd name="connsiteX2961" fmla="*/ 36459 w 3162529"/>
                  <a:gd name="connsiteY2961" fmla="*/ 1380722 h 1910656"/>
                  <a:gd name="connsiteX2962" fmla="*/ 31803 w 3162529"/>
                  <a:gd name="connsiteY2962" fmla="*/ 1380020 h 1910656"/>
                  <a:gd name="connsiteX2963" fmla="*/ 30925 w 3162529"/>
                  <a:gd name="connsiteY2963" fmla="*/ 1389596 h 1910656"/>
                  <a:gd name="connsiteX2964" fmla="*/ 29167 w 3162529"/>
                  <a:gd name="connsiteY2964" fmla="*/ 1406815 h 1910656"/>
                  <a:gd name="connsiteX2965" fmla="*/ 26444 w 3162529"/>
                  <a:gd name="connsiteY2965" fmla="*/ 1420959 h 1910656"/>
                  <a:gd name="connsiteX2966" fmla="*/ 24160 w 3162529"/>
                  <a:gd name="connsiteY2966" fmla="*/ 1432293 h 1910656"/>
                  <a:gd name="connsiteX2967" fmla="*/ 24687 w 3162529"/>
                  <a:gd name="connsiteY2967" fmla="*/ 1436158 h 1910656"/>
                  <a:gd name="connsiteX2968" fmla="*/ 25214 w 3162529"/>
                  <a:gd name="connsiteY2968" fmla="*/ 1438794 h 1910656"/>
                  <a:gd name="connsiteX2969" fmla="*/ 25653 w 3162529"/>
                  <a:gd name="connsiteY2969" fmla="*/ 1439936 h 1910656"/>
                  <a:gd name="connsiteX2970" fmla="*/ 25741 w 3162529"/>
                  <a:gd name="connsiteY2970" fmla="*/ 1448897 h 1910656"/>
                  <a:gd name="connsiteX2971" fmla="*/ 22930 w 3162529"/>
                  <a:gd name="connsiteY2971" fmla="*/ 1464008 h 1910656"/>
                  <a:gd name="connsiteX2972" fmla="*/ 19767 w 3162529"/>
                  <a:gd name="connsiteY2972" fmla="*/ 1482457 h 1910656"/>
                  <a:gd name="connsiteX2973" fmla="*/ 24687 w 3162529"/>
                  <a:gd name="connsiteY2973" fmla="*/ 1477098 h 1910656"/>
                  <a:gd name="connsiteX2974" fmla="*/ 26883 w 3162529"/>
                  <a:gd name="connsiteY2974" fmla="*/ 1476659 h 1910656"/>
                  <a:gd name="connsiteX2975" fmla="*/ 37865 w 3162529"/>
                  <a:gd name="connsiteY2975" fmla="*/ 1477449 h 1910656"/>
                  <a:gd name="connsiteX2976" fmla="*/ 49286 w 3162529"/>
                  <a:gd name="connsiteY2976" fmla="*/ 1480876 h 1910656"/>
                  <a:gd name="connsiteX2977" fmla="*/ 40237 w 3162529"/>
                  <a:gd name="connsiteY2977" fmla="*/ 1488695 h 1910656"/>
                  <a:gd name="connsiteX2978" fmla="*/ 38656 w 3162529"/>
                  <a:gd name="connsiteY2978" fmla="*/ 1490100 h 1910656"/>
                  <a:gd name="connsiteX2979" fmla="*/ 35669 w 3162529"/>
                  <a:gd name="connsiteY2979" fmla="*/ 1492736 h 1910656"/>
                  <a:gd name="connsiteX2980" fmla="*/ 28113 w 3162529"/>
                  <a:gd name="connsiteY2980" fmla="*/ 1495635 h 1910656"/>
                  <a:gd name="connsiteX2981" fmla="*/ 22227 w 3162529"/>
                  <a:gd name="connsiteY2981" fmla="*/ 1491857 h 1910656"/>
                  <a:gd name="connsiteX2982" fmla="*/ 20119 w 3162529"/>
                  <a:gd name="connsiteY2982" fmla="*/ 1491418 h 1910656"/>
                  <a:gd name="connsiteX2983" fmla="*/ 20119 w 3162529"/>
                  <a:gd name="connsiteY2983" fmla="*/ 1494757 h 1910656"/>
                  <a:gd name="connsiteX2984" fmla="*/ 19679 w 3162529"/>
                  <a:gd name="connsiteY2984" fmla="*/ 1519268 h 1910656"/>
                  <a:gd name="connsiteX2985" fmla="*/ 18010 w 3162529"/>
                  <a:gd name="connsiteY2985" fmla="*/ 1531216 h 1910656"/>
                  <a:gd name="connsiteX2986" fmla="*/ 16780 w 3162529"/>
                  <a:gd name="connsiteY2986" fmla="*/ 1547645 h 1910656"/>
                  <a:gd name="connsiteX2987" fmla="*/ 17659 w 3162529"/>
                  <a:gd name="connsiteY2987" fmla="*/ 1554849 h 1910656"/>
                  <a:gd name="connsiteX2988" fmla="*/ 19591 w 3162529"/>
                  <a:gd name="connsiteY2988" fmla="*/ 1558187 h 1910656"/>
                  <a:gd name="connsiteX2989" fmla="*/ 18010 w 3162529"/>
                  <a:gd name="connsiteY2989" fmla="*/ 1558451 h 1910656"/>
                  <a:gd name="connsiteX2990" fmla="*/ 19855 w 3162529"/>
                  <a:gd name="connsiteY2990" fmla="*/ 1563370 h 1910656"/>
                  <a:gd name="connsiteX2991" fmla="*/ 25214 w 3162529"/>
                  <a:gd name="connsiteY2991" fmla="*/ 1562755 h 1910656"/>
                  <a:gd name="connsiteX2992" fmla="*/ 22491 w 3162529"/>
                  <a:gd name="connsiteY2992" fmla="*/ 1558978 h 1910656"/>
                  <a:gd name="connsiteX2993" fmla="*/ 19591 w 3162529"/>
                  <a:gd name="connsiteY2993" fmla="*/ 1558187 h 1910656"/>
                  <a:gd name="connsiteX2994" fmla="*/ 58071 w 3162529"/>
                  <a:gd name="connsiteY2994" fmla="*/ 1541583 h 1910656"/>
                  <a:gd name="connsiteX2995" fmla="*/ 58071 w 3162529"/>
                  <a:gd name="connsiteY2995" fmla="*/ 1541583 h 1910656"/>
                  <a:gd name="connsiteX2996" fmla="*/ 58071 w 3162529"/>
                  <a:gd name="connsiteY2996" fmla="*/ 1541583 h 1910656"/>
                  <a:gd name="connsiteX2997" fmla="*/ 3135150 w 3162529"/>
                  <a:gd name="connsiteY2997" fmla="*/ 1509253 h 1910656"/>
                  <a:gd name="connsiteX2998" fmla="*/ 3132426 w 3162529"/>
                  <a:gd name="connsiteY2998" fmla="*/ 1513118 h 1910656"/>
                  <a:gd name="connsiteX2999" fmla="*/ 3138313 w 3162529"/>
                  <a:gd name="connsiteY2999" fmla="*/ 1513382 h 1910656"/>
                  <a:gd name="connsiteX3000" fmla="*/ 3141212 w 3162529"/>
                  <a:gd name="connsiteY3000" fmla="*/ 1512591 h 1910656"/>
                  <a:gd name="connsiteX3001" fmla="*/ 3141300 w 3162529"/>
                  <a:gd name="connsiteY3001" fmla="*/ 1511712 h 1910656"/>
                  <a:gd name="connsiteX3002" fmla="*/ 3135150 w 3162529"/>
                  <a:gd name="connsiteY3002" fmla="*/ 1509253 h 1910656"/>
                  <a:gd name="connsiteX3003" fmla="*/ 3099657 w 3162529"/>
                  <a:gd name="connsiteY3003" fmla="*/ 1507759 h 1910656"/>
                  <a:gd name="connsiteX3004" fmla="*/ 3099657 w 3162529"/>
                  <a:gd name="connsiteY3004" fmla="*/ 1507759 h 1910656"/>
                  <a:gd name="connsiteX3005" fmla="*/ 3099657 w 3162529"/>
                  <a:gd name="connsiteY3005" fmla="*/ 1507759 h 1910656"/>
                  <a:gd name="connsiteX3006" fmla="*/ 3108706 w 3162529"/>
                  <a:gd name="connsiteY3006" fmla="*/ 1455310 h 1910656"/>
                  <a:gd name="connsiteX3007" fmla="*/ 3109321 w 3162529"/>
                  <a:gd name="connsiteY3007" fmla="*/ 1460669 h 1910656"/>
                  <a:gd name="connsiteX3008" fmla="*/ 3113099 w 3162529"/>
                  <a:gd name="connsiteY3008" fmla="*/ 1457946 h 1910656"/>
                  <a:gd name="connsiteX3009" fmla="*/ 3113713 w 3162529"/>
                  <a:gd name="connsiteY3009" fmla="*/ 1453378 h 1910656"/>
                  <a:gd name="connsiteX3010" fmla="*/ 3108706 w 3162529"/>
                  <a:gd name="connsiteY3010" fmla="*/ 1455310 h 1910656"/>
                  <a:gd name="connsiteX3011" fmla="*/ 56051 w 3162529"/>
                  <a:gd name="connsiteY3011" fmla="*/ 1449073 h 1910656"/>
                  <a:gd name="connsiteX3012" fmla="*/ 56578 w 3162529"/>
                  <a:gd name="connsiteY3012" fmla="*/ 1450566 h 1910656"/>
                  <a:gd name="connsiteX3013" fmla="*/ 57105 w 3162529"/>
                  <a:gd name="connsiteY3013" fmla="*/ 1450478 h 1910656"/>
                  <a:gd name="connsiteX3014" fmla="*/ 57105 w 3162529"/>
                  <a:gd name="connsiteY3014" fmla="*/ 1448458 h 1910656"/>
                  <a:gd name="connsiteX3015" fmla="*/ 56051 w 3162529"/>
                  <a:gd name="connsiteY3015" fmla="*/ 1449073 h 1910656"/>
                  <a:gd name="connsiteX3016" fmla="*/ 57017 w 3162529"/>
                  <a:gd name="connsiteY3016" fmla="*/ 1447403 h 1910656"/>
                  <a:gd name="connsiteX3017" fmla="*/ 57017 w 3162529"/>
                  <a:gd name="connsiteY3017" fmla="*/ 1447579 h 1910656"/>
                  <a:gd name="connsiteX3018" fmla="*/ 57105 w 3162529"/>
                  <a:gd name="connsiteY3018" fmla="*/ 1447491 h 1910656"/>
                  <a:gd name="connsiteX3019" fmla="*/ 57105 w 3162529"/>
                  <a:gd name="connsiteY3019" fmla="*/ 1447403 h 1910656"/>
                  <a:gd name="connsiteX3020" fmla="*/ 57017 w 3162529"/>
                  <a:gd name="connsiteY3020" fmla="*/ 1447403 h 1910656"/>
                  <a:gd name="connsiteX3021" fmla="*/ 3112659 w 3162529"/>
                  <a:gd name="connsiteY3021" fmla="*/ 1419466 h 1910656"/>
                  <a:gd name="connsiteX3022" fmla="*/ 3112659 w 3162529"/>
                  <a:gd name="connsiteY3022" fmla="*/ 1419466 h 1910656"/>
                  <a:gd name="connsiteX3023" fmla="*/ 3112659 w 3162529"/>
                  <a:gd name="connsiteY3023" fmla="*/ 1419466 h 1910656"/>
                  <a:gd name="connsiteX3024" fmla="*/ 62728 w 3162529"/>
                  <a:gd name="connsiteY3024" fmla="*/ 1404531 h 1910656"/>
                  <a:gd name="connsiteX3025" fmla="*/ 62903 w 3162529"/>
                  <a:gd name="connsiteY3025" fmla="*/ 1406112 h 1910656"/>
                  <a:gd name="connsiteX3026" fmla="*/ 63255 w 3162529"/>
                  <a:gd name="connsiteY3026" fmla="*/ 1404092 h 1910656"/>
                  <a:gd name="connsiteX3027" fmla="*/ 62728 w 3162529"/>
                  <a:gd name="connsiteY3027" fmla="*/ 1404531 h 1910656"/>
                  <a:gd name="connsiteX3028" fmla="*/ 50428 w 3162529"/>
                  <a:gd name="connsiteY3028" fmla="*/ 1403652 h 1910656"/>
                  <a:gd name="connsiteX3029" fmla="*/ 51307 w 3162529"/>
                  <a:gd name="connsiteY3029" fmla="*/ 1406024 h 1910656"/>
                  <a:gd name="connsiteX3030" fmla="*/ 55699 w 3162529"/>
                  <a:gd name="connsiteY3030" fmla="*/ 1405497 h 1910656"/>
                  <a:gd name="connsiteX3031" fmla="*/ 54821 w 3162529"/>
                  <a:gd name="connsiteY3031" fmla="*/ 1403125 h 1910656"/>
                  <a:gd name="connsiteX3032" fmla="*/ 50428 w 3162529"/>
                  <a:gd name="connsiteY3032" fmla="*/ 1403652 h 1910656"/>
                  <a:gd name="connsiteX3033" fmla="*/ 3136292 w 3162529"/>
                  <a:gd name="connsiteY3033" fmla="*/ 1378350 h 1910656"/>
                  <a:gd name="connsiteX3034" fmla="*/ 3136292 w 3162529"/>
                  <a:gd name="connsiteY3034" fmla="*/ 1378350 h 1910656"/>
                  <a:gd name="connsiteX3035" fmla="*/ 3136292 w 3162529"/>
                  <a:gd name="connsiteY3035" fmla="*/ 1378350 h 1910656"/>
                  <a:gd name="connsiteX3036" fmla="*/ 3098075 w 3162529"/>
                  <a:gd name="connsiteY3036" fmla="*/ 1365612 h 1910656"/>
                  <a:gd name="connsiteX3037" fmla="*/ 3098866 w 3162529"/>
                  <a:gd name="connsiteY3037" fmla="*/ 1365875 h 1910656"/>
                  <a:gd name="connsiteX3038" fmla="*/ 3100448 w 3162529"/>
                  <a:gd name="connsiteY3038" fmla="*/ 1365875 h 1910656"/>
                  <a:gd name="connsiteX3039" fmla="*/ 3098251 w 3162529"/>
                  <a:gd name="connsiteY3039" fmla="*/ 1364382 h 1910656"/>
                  <a:gd name="connsiteX3040" fmla="*/ 3098075 w 3162529"/>
                  <a:gd name="connsiteY3040" fmla="*/ 1365612 h 1910656"/>
                  <a:gd name="connsiteX3041" fmla="*/ 3101941 w 3162529"/>
                  <a:gd name="connsiteY3041" fmla="*/ 1365348 h 1910656"/>
                  <a:gd name="connsiteX3042" fmla="*/ 3101941 w 3162529"/>
                  <a:gd name="connsiteY3042" fmla="*/ 1365348 h 1910656"/>
                  <a:gd name="connsiteX3043" fmla="*/ 3101941 w 3162529"/>
                  <a:gd name="connsiteY3043" fmla="*/ 1365348 h 1910656"/>
                  <a:gd name="connsiteX3044" fmla="*/ 3098515 w 3162529"/>
                  <a:gd name="connsiteY3044" fmla="*/ 1362976 h 1910656"/>
                  <a:gd name="connsiteX3045" fmla="*/ 3102205 w 3162529"/>
                  <a:gd name="connsiteY3045" fmla="*/ 1363327 h 1910656"/>
                  <a:gd name="connsiteX3046" fmla="*/ 3100272 w 3162529"/>
                  <a:gd name="connsiteY3046" fmla="*/ 1360867 h 1910656"/>
                  <a:gd name="connsiteX3047" fmla="*/ 3099042 w 3162529"/>
                  <a:gd name="connsiteY3047" fmla="*/ 1360340 h 1910656"/>
                  <a:gd name="connsiteX3048" fmla="*/ 3098691 w 3162529"/>
                  <a:gd name="connsiteY3048" fmla="*/ 1362537 h 1910656"/>
                  <a:gd name="connsiteX3049" fmla="*/ 3098515 w 3162529"/>
                  <a:gd name="connsiteY3049" fmla="*/ 1362976 h 1910656"/>
                  <a:gd name="connsiteX3050" fmla="*/ 61058 w 3162529"/>
                  <a:gd name="connsiteY3050" fmla="*/ 1359725 h 1910656"/>
                  <a:gd name="connsiteX3051" fmla="*/ 62464 w 3162529"/>
                  <a:gd name="connsiteY3051" fmla="*/ 1362097 h 1910656"/>
                  <a:gd name="connsiteX3052" fmla="*/ 63079 w 3162529"/>
                  <a:gd name="connsiteY3052" fmla="*/ 1362625 h 1910656"/>
                  <a:gd name="connsiteX3053" fmla="*/ 61058 w 3162529"/>
                  <a:gd name="connsiteY3053" fmla="*/ 1359550 h 1910656"/>
                  <a:gd name="connsiteX3054" fmla="*/ 61058 w 3162529"/>
                  <a:gd name="connsiteY3054" fmla="*/ 1359725 h 1910656"/>
                  <a:gd name="connsiteX3055" fmla="*/ 60883 w 3162529"/>
                  <a:gd name="connsiteY3055" fmla="*/ 1360780 h 1910656"/>
                  <a:gd name="connsiteX3056" fmla="*/ 60883 w 3162529"/>
                  <a:gd name="connsiteY3056" fmla="*/ 1360867 h 1910656"/>
                  <a:gd name="connsiteX3057" fmla="*/ 60883 w 3162529"/>
                  <a:gd name="connsiteY3057" fmla="*/ 1360780 h 1910656"/>
                  <a:gd name="connsiteX3058" fmla="*/ 55524 w 3162529"/>
                  <a:gd name="connsiteY3058" fmla="*/ 1292166 h 1910656"/>
                  <a:gd name="connsiteX3059" fmla="*/ 57456 w 3162529"/>
                  <a:gd name="connsiteY3059" fmla="*/ 1292693 h 1910656"/>
                  <a:gd name="connsiteX3060" fmla="*/ 58247 w 3162529"/>
                  <a:gd name="connsiteY3060" fmla="*/ 1289530 h 1910656"/>
                  <a:gd name="connsiteX3061" fmla="*/ 55524 w 3162529"/>
                  <a:gd name="connsiteY3061" fmla="*/ 1292166 h 1910656"/>
                  <a:gd name="connsiteX3062" fmla="*/ 62288 w 3162529"/>
                  <a:gd name="connsiteY3062" fmla="*/ 1289003 h 1910656"/>
                  <a:gd name="connsiteX3063" fmla="*/ 62464 w 3162529"/>
                  <a:gd name="connsiteY3063" fmla="*/ 1289003 h 1910656"/>
                  <a:gd name="connsiteX3064" fmla="*/ 62288 w 3162529"/>
                  <a:gd name="connsiteY3064" fmla="*/ 1289003 h 1910656"/>
                  <a:gd name="connsiteX3065" fmla="*/ 3082262 w 3162529"/>
                  <a:gd name="connsiteY3065" fmla="*/ 1283293 h 1910656"/>
                  <a:gd name="connsiteX3066" fmla="*/ 3086040 w 3162529"/>
                  <a:gd name="connsiteY3066" fmla="*/ 1283293 h 1910656"/>
                  <a:gd name="connsiteX3067" fmla="*/ 3088675 w 3162529"/>
                  <a:gd name="connsiteY3067" fmla="*/ 1281184 h 1910656"/>
                  <a:gd name="connsiteX3068" fmla="*/ 3084195 w 3162529"/>
                  <a:gd name="connsiteY3068" fmla="*/ 1279427 h 1910656"/>
                  <a:gd name="connsiteX3069" fmla="*/ 3082262 w 3162529"/>
                  <a:gd name="connsiteY3069" fmla="*/ 1283293 h 1910656"/>
                  <a:gd name="connsiteX3070" fmla="*/ 75906 w 3162529"/>
                  <a:gd name="connsiteY3070" fmla="*/ 1277494 h 1910656"/>
                  <a:gd name="connsiteX3071" fmla="*/ 78893 w 3162529"/>
                  <a:gd name="connsiteY3071" fmla="*/ 1279866 h 1910656"/>
                  <a:gd name="connsiteX3072" fmla="*/ 79508 w 3162529"/>
                  <a:gd name="connsiteY3072" fmla="*/ 1277582 h 1910656"/>
                  <a:gd name="connsiteX3073" fmla="*/ 79332 w 3162529"/>
                  <a:gd name="connsiteY3073" fmla="*/ 1277406 h 1910656"/>
                  <a:gd name="connsiteX3074" fmla="*/ 75906 w 3162529"/>
                  <a:gd name="connsiteY3074" fmla="*/ 1277494 h 1910656"/>
                  <a:gd name="connsiteX3075" fmla="*/ 88557 w 3162529"/>
                  <a:gd name="connsiteY3075" fmla="*/ 1256234 h 1910656"/>
                  <a:gd name="connsiteX3076" fmla="*/ 88557 w 3162529"/>
                  <a:gd name="connsiteY3076" fmla="*/ 1256234 h 1910656"/>
                  <a:gd name="connsiteX3077" fmla="*/ 88557 w 3162529"/>
                  <a:gd name="connsiteY3077" fmla="*/ 1256234 h 1910656"/>
                  <a:gd name="connsiteX3078" fmla="*/ 3095528 w 3162529"/>
                  <a:gd name="connsiteY3078" fmla="*/ 1240332 h 1910656"/>
                  <a:gd name="connsiteX3079" fmla="*/ 3096143 w 3162529"/>
                  <a:gd name="connsiteY3079" fmla="*/ 1245691 h 1910656"/>
                  <a:gd name="connsiteX3080" fmla="*/ 3099920 w 3162529"/>
                  <a:gd name="connsiteY3080" fmla="*/ 1242968 h 1910656"/>
                  <a:gd name="connsiteX3081" fmla="*/ 3100535 w 3162529"/>
                  <a:gd name="connsiteY3081" fmla="*/ 1238399 h 1910656"/>
                  <a:gd name="connsiteX3082" fmla="*/ 3095528 w 3162529"/>
                  <a:gd name="connsiteY3082" fmla="*/ 1240332 h 1910656"/>
                  <a:gd name="connsiteX3083" fmla="*/ 81440 w 3162529"/>
                  <a:gd name="connsiteY3083" fmla="*/ 1194121 h 1910656"/>
                  <a:gd name="connsiteX3084" fmla="*/ 85130 w 3162529"/>
                  <a:gd name="connsiteY3084" fmla="*/ 1200886 h 1910656"/>
                  <a:gd name="connsiteX3085" fmla="*/ 88644 w 3162529"/>
                  <a:gd name="connsiteY3085" fmla="*/ 1209935 h 1910656"/>
                  <a:gd name="connsiteX3086" fmla="*/ 91456 w 3162529"/>
                  <a:gd name="connsiteY3086" fmla="*/ 1221004 h 1910656"/>
                  <a:gd name="connsiteX3087" fmla="*/ 93301 w 3162529"/>
                  <a:gd name="connsiteY3087" fmla="*/ 1217578 h 1910656"/>
                  <a:gd name="connsiteX3088" fmla="*/ 96024 w 3162529"/>
                  <a:gd name="connsiteY3088" fmla="*/ 1214679 h 1910656"/>
                  <a:gd name="connsiteX3089" fmla="*/ 98045 w 3162529"/>
                  <a:gd name="connsiteY3089" fmla="*/ 1212482 h 1910656"/>
                  <a:gd name="connsiteX3090" fmla="*/ 107445 w 3162529"/>
                  <a:gd name="connsiteY3090" fmla="*/ 1187356 h 1910656"/>
                  <a:gd name="connsiteX3091" fmla="*/ 109729 w 3162529"/>
                  <a:gd name="connsiteY3091" fmla="*/ 1180943 h 1910656"/>
                  <a:gd name="connsiteX3092" fmla="*/ 109993 w 3162529"/>
                  <a:gd name="connsiteY3092" fmla="*/ 1180328 h 1910656"/>
                  <a:gd name="connsiteX3093" fmla="*/ 105337 w 3162529"/>
                  <a:gd name="connsiteY3093" fmla="*/ 1173387 h 1910656"/>
                  <a:gd name="connsiteX3094" fmla="*/ 111486 w 3162529"/>
                  <a:gd name="connsiteY3094" fmla="*/ 1161439 h 1910656"/>
                  <a:gd name="connsiteX3095" fmla="*/ 116231 w 3162529"/>
                  <a:gd name="connsiteY3095" fmla="*/ 1155905 h 1910656"/>
                  <a:gd name="connsiteX3096" fmla="*/ 117548 w 3162529"/>
                  <a:gd name="connsiteY3096" fmla="*/ 1148788 h 1910656"/>
                  <a:gd name="connsiteX3097" fmla="*/ 117373 w 3162529"/>
                  <a:gd name="connsiteY3097" fmla="*/ 1148964 h 1910656"/>
                  <a:gd name="connsiteX3098" fmla="*/ 106303 w 3162529"/>
                  <a:gd name="connsiteY3098" fmla="*/ 1157047 h 1910656"/>
                  <a:gd name="connsiteX3099" fmla="*/ 106918 w 3162529"/>
                  <a:gd name="connsiteY3099" fmla="*/ 1143342 h 1910656"/>
                  <a:gd name="connsiteX3100" fmla="*/ 112189 w 3162529"/>
                  <a:gd name="connsiteY3100" fmla="*/ 1133765 h 1910656"/>
                  <a:gd name="connsiteX3101" fmla="*/ 118690 w 3162529"/>
                  <a:gd name="connsiteY3101" fmla="*/ 1128319 h 1910656"/>
                  <a:gd name="connsiteX3102" fmla="*/ 120096 w 3162529"/>
                  <a:gd name="connsiteY3102" fmla="*/ 1131218 h 1910656"/>
                  <a:gd name="connsiteX3103" fmla="*/ 126509 w 3162529"/>
                  <a:gd name="connsiteY3103" fmla="*/ 1120236 h 1910656"/>
                  <a:gd name="connsiteX3104" fmla="*/ 128091 w 3162529"/>
                  <a:gd name="connsiteY3104" fmla="*/ 1115228 h 1910656"/>
                  <a:gd name="connsiteX3105" fmla="*/ 131429 w 3162529"/>
                  <a:gd name="connsiteY3105" fmla="*/ 1105301 h 1910656"/>
                  <a:gd name="connsiteX3106" fmla="*/ 132044 w 3162529"/>
                  <a:gd name="connsiteY3106" fmla="*/ 1102050 h 1910656"/>
                  <a:gd name="connsiteX3107" fmla="*/ 118690 w 3162529"/>
                  <a:gd name="connsiteY3107" fmla="*/ 1109254 h 1910656"/>
                  <a:gd name="connsiteX3108" fmla="*/ 125631 w 3162529"/>
                  <a:gd name="connsiteY3108" fmla="*/ 1097130 h 1910656"/>
                  <a:gd name="connsiteX3109" fmla="*/ 125104 w 3162529"/>
                  <a:gd name="connsiteY3109" fmla="*/ 1094758 h 1910656"/>
                  <a:gd name="connsiteX3110" fmla="*/ 123874 w 3162529"/>
                  <a:gd name="connsiteY3110" fmla="*/ 1083337 h 1910656"/>
                  <a:gd name="connsiteX3111" fmla="*/ 121590 w 3162529"/>
                  <a:gd name="connsiteY3111" fmla="*/ 1084128 h 1910656"/>
                  <a:gd name="connsiteX3112" fmla="*/ 111399 w 3162529"/>
                  <a:gd name="connsiteY3112" fmla="*/ 1078330 h 1910656"/>
                  <a:gd name="connsiteX3113" fmla="*/ 109993 w 3162529"/>
                  <a:gd name="connsiteY3113" fmla="*/ 1076573 h 1910656"/>
                  <a:gd name="connsiteX3114" fmla="*/ 107269 w 3162529"/>
                  <a:gd name="connsiteY3114" fmla="*/ 1073498 h 1910656"/>
                  <a:gd name="connsiteX3115" fmla="*/ 94970 w 3162529"/>
                  <a:gd name="connsiteY3115" fmla="*/ 1112681 h 1910656"/>
                  <a:gd name="connsiteX3116" fmla="*/ 87854 w 3162529"/>
                  <a:gd name="connsiteY3116" fmla="*/ 1133326 h 1910656"/>
                  <a:gd name="connsiteX3117" fmla="*/ 81880 w 3162529"/>
                  <a:gd name="connsiteY3117" fmla="*/ 1151512 h 1910656"/>
                  <a:gd name="connsiteX3118" fmla="*/ 73973 w 3162529"/>
                  <a:gd name="connsiteY3118" fmla="*/ 1179010 h 1910656"/>
                  <a:gd name="connsiteX3119" fmla="*/ 71425 w 3162529"/>
                  <a:gd name="connsiteY3119" fmla="*/ 1189553 h 1910656"/>
                  <a:gd name="connsiteX3120" fmla="*/ 70986 w 3162529"/>
                  <a:gd name="connsiteY3120" fmla="*/ 1191310 h 1910656"/>
                  <a:gd name="connsiteX3121" fmla="*/ 67735 w 3162529"/>
                  <a:gd name="connsiteY3121" fmla="*/ 1204751 h 1910656"/>
                  <a:gd name="connsiteX3122" fmla="*/ 81440 w 3162529"/>
                  <a:gd name="connsiteY3122" fmla="*/ 1194121 h 1910656"/>
                  <a:gd name="connsiteX3123" fmla="*/ 110784 w 3162529"/>
                  <a:gd name="connsiteY3123" fmla="*/ 1140091 h 1910656"/>
                  <a:gd name="connsiteX3124" fmla="*/ 110784 w 3162529"/>
                  <a:gd name="connsiteY3124" fmla="*/ 1141497 h 1910656"/>
                  <a:gd name="connsiteX3125" fmla="*/ 111486 w 3162529"/>
                  <a:gd name="connsiteY3125" fmla="*/ 1141145 h 1910656"/>
                  <a:gd name="connsiteX3126" fmla="*/ 110784 w 3162529"/>
                  <a:gd name="connsiteY3126" fmla="*/ 1140091 h 1910656"/>
                  <a:gd name="connsiteX3127" fmla="*/ 3045627 w 3162529"/>
                  <a:gd name="connsiteY3127" fmla="*/ 1140882 h 1910656"/>
                  <a:gd name="connsiteX3128" fmla="*/ 3049141 w 3162529"/>
                  <a:gd name="connsiteY3128" fmla="*/ 1141057 h 1910656"/>
                  <a:gd name="connsiteX3129" fmla="*/ 3052655 w 3162529"/>
                  <a:gd name="connsiteY3129" fmla="*/ 1140091 h 1910656"/>
                  <a:gd name="connsiteX3130" fmla="*/ 3045978 w 3162529"/>
                  <a:gd name="connsiteY3130" fmla="*/ 1136928 h 1910656"/>
                  <a:gd name="connsiteX3131" fmla="*/ 3045363 w 3162529"/>
                  <a:gd name="connsiteY3131" fmla="*/ 1137192 h 1910656"/>
                  <a:gd name="connsiteX3132" fmla="*/ 3045627 w 3162529"/>
                  <a:gd name="connsiteY3132" fmla="*/ 1140882 h 1910656"/>
                  <a:gd name="connsiteX3133" fmla="*/ 3087270 w 3162529"/>
                  <a:gd name="connsiteY3133" fmla="*/ 1128758 h 1910656"/>
                  <a:gd name="connsiteX3134" fmla="*/ 3087270 w 3162529"/>
                  <a:gd name="connsiteY3134" fmla="*/ 1128758 h 1910656"/>
                  <a:gd name="connsiteX3135" fmla="*/ 3087270 w 3162529"/>
                  <a:gd name="connsiteY3135" fmla="*/ 1128758 h 1910656"/>
                  <a:gd name="connsiteX3136" fmla="*/ 125631 w 3162529"/>
                  <a:gd name="connsiteY3136" fmla="*/ 1082371 h 1910656"/>
                  <a:gd name="connsiteX3137" fmla="*/ 131693 w 3162529"/>
                  <a:gd name="connsiteY3137" fmla="*/ 1086412 h 1910656"/>
                  <a:gd name="connsiteX3138" fmla="*/ 134328 w 3162529"/>
                  <a:gd name="connsiteY3138" fmla="*/ 1082283 h 1910656"/>
                  <a:gd name="connsiteX3139" fmla="*/ 138194 w 3162529"/>
                  <a:gd name="connsiteY3139" fmla="*/ 1079735 h 1910656"/>
                  <a:gd name="connsiteX3140" fmla="*/ 149000 w 3162529"/>
                  <a:gd name="connsiteY3140" fmla="*/ 1056454 h 1910656"/>
                  <a:gd name="connsiteX3141" fmla="*/ 138809 w 3162529"/>
                  <a:gd name="connsiteY3141" fmla="*/ 1046527 h 1910656"/>
                  <a:gd name="connsiteX3142" fmla="*/ 144783 w 3162529"/>
                  <a:gd name="connsiteY3142" fmla="*/ 1041870 h 1910656"/>
                  <a:gd name="connsiteX3143" fmla="*/ 147858 w 3162529"/>
                  <a:gd name="connsiteY3143" fmla="*/ 1039410 h 1910656"/>
                  <a:gd name="connsiteX3144" fmla="*/ 147946 w 3162529"/>
                  <a:gd name="connsiteY3144" fmla="*/ 1039147 h 1910656"/>
                  <a:gd name="connsiteX3145" fmla="*/ 152778 w 3162529"/>
                  <a:gd name="connsiteY3145" fmla="*/ 1033085 h 1910656"/>
                  <a:gd name="connsiteX3146" fmla="*/ 161387 w 3162529"/>
                  <a:gd name="connsiteY3146" fmla="*/ 1021840 h 1910656"/>
                  <a:gd name="connsiteX3147" fmla="*/ 163935 w 3162529"/>
                  <a:gd name="connsiteY3147" fmla="*/ 1016129 h 1910656"/>
                  <a:gd name="connsiteX3148" fmla="*/ 160509 w 3162529"/>
                  <a:gd name="connsiteY3148" fmla="*/ 1016393 h 1910656"/>
                  <a:gd name="connsiteX3149" fmla="*/ 158664 w 3162529"/>
                  <a:gd name="connsiteY3149" fmla="*/ 1016393 h 1910656"/>
                  <a:gd name="connsiteX3150" fmla="*/ 157083 w 3162529"/>
                  <a:gd name="connsiteY3150" fmla="*/ 1015426 h 1910656"/>
                  <a:gd name="connsiteX3151" fmla="*/ 150406 w 3162529"/>
                  <a:gd name="connsiteY3151" fmla="*/ 1006553 h 1910656"/>
                  <a:gd name="connsiteX3152" fmla="*/ 155765 w 3162529"/>
                  <a:gd name="connsiteY3152" fmla="*/ 997856 h 1910656"/>
                  <a:gd name="connsiteX3153" fmla="*/ 166219 w 3162529"/>
                  <a:gd name="connsiteY3153" fmla="*/ 996714 h 1910656"/>
                  <a:gd name="connsiteX3154" fmla="*/ 166834 w 3162529"/>
                  <a:gd name="connsiteY3154" fmla="*/ 996977 h 1910656"/>
                  <a:gd name="connsiteX3155" fmla="*/ 171578 w 3162529"/>
                  <a:gd name="connsiteY3155" fmla="*/ 990037 h 1910656"/>
                  <a:gd name="connsiteX3156" fmla="*/ 179573 w 3162529"/>
                  <a:gd name="connsiteY3156" fmla="*/ 977474 h 1910656"/>
                  <a:gd name="connsiteX3157" fmla="*/ 179573 w 3162529"/>
                  <a:gd name="connsiteY3157" fmla="*/ 977474 h 1910656"/>
                  <a:gd name="connsiteX3158" fmla="*/ 179134 w 3162529"/>
                  <a:gd name="connsiteY3158" fmla="*/ 977122 h 1910656"/>
                  <a:gd name="connsiteX3159" fmla="*/ 174302 w 3162529"/>
                  <a:gd name="connsiteY3159" fmla="*/ 979670 h 1910656"/>
                  <a:gd name="connsiteX3160" fmla="*/ 173775 w 3162529"/>
                  <a:gd name="connsiteY3160" fmla="*/ 979846 h 1910656"/>
                  <a:gd name="connsiteX3161" fmla="*/ 168591 w 3162529"/>
                  <a:gd name="connsiteY3161" fmla="*/ 988192 h 1910656"/>
                  <a:gd name="connsiteX3162" fmla="*/ 163144 w 3162529"/>
                  <a:gd name="connsiteY3162" fmla="*/ 978791 h 1910656"/>
                  <a:gd name="connsiteX3163" fmla="*/ 162617 w 3162529"/>
                  <a:gd name="connsiteY3163" fmla="*/ 978001 h 1910656"/>
                  <a:gd name="connsiteX3164" fmla="*/ 162969 w 3162529"/>
                  <a:gd name="connsiteY3164" fmla="*/ 967898 h 1910656"/>
                  <a:gd name="connsiteX3165" fmla="*/ 168591 w 3162529"/>
                  <a:gd name="connsiteY3165" fmla="*/ 963505 h 1910656"/>
                  <a:gd name="connsiteX3166" fmla="*/ 170436 w 3162529"/>
                  <a:gd name="connsiteY3166" fmla="*/ 962099 h 1910656"/>
                  <a:gd name="connsiteX3167" fmla="*/ 171051 w 3162529"/>
                  <a:gd name="connsiteY3167" fmla="*/ 961836 h 1910656"/>
                  <a:gd name="connsiteX3168" fmla="*/ 185196 w 3162529"/>
                  <a:gd name="connsiteY3168" fmla="*/ 938906 h 1910656"/>
                  <a:gd name="connsiteX3169" fmla="*/ 184317 w 3162529"/>
                  <a:gd name="connsiteY3169" fmla="*/ 949712 h 1910656"/>
                  <a:gd name="connsiteX3170" fmla="*/ 188798 w 3162529"/>
                  <a:gd name="connsiteY3170" fmla="*/ 947603 h 1910656"/>
                  <a:gd name="connsiteX3171" fmla="*/ 195035 w 3162529"/>
                  <a:gd name="connsiteY3171" fmla="*/ 941541 h 1910656"/>
                  <a:gd name="connsiteX3172" fmla="*/ 190994 w 3162529"/>
                  <a:gd name="connsiteY3172" fmla="*/ 944177 h 1910656"/>
                  <a:gd name="connsiteX3173" fmla="*/ 185371 w 3162529"/>
                  <a:gd name="connsiteY3173" fmla="*/ 922916 h 1910656"/>
                  <a:gd name="connsiteX3174" fmla="*/ 191258 w 3162529"/>
                  <a:gd name="connsiteY3174" fmla="*/ 920984 h 1910656"/>
                  <a:gd name="connsiteX3175" fmla="*/ 198550 w 3162529"/>
                  <a:gd name="connsiteY3175" fmla="*/ 920281 h 1910656"/>
                  <a:gd name="connsiteX3176" fmla="*/ 204963 w 3162529"/>
                  <a:gd name="connsiteY3176" fmla="*/ 914746 h 1910656"/>
                  <a:gd name="connsiteX3177" fmla="*/ 213660 w 3162529"/>
                  <a:gd name="connsiteY3177" fmla="*/ 901568 h 1910656"/>
                  <a:gd name="connsiteX3178" fmla="*/ 215769 w 3162529"/>
                  <a:gd name="connsiteY3178" fmla="*/ 896209 h 1910656"/>
                  <a:gd name="connsiteX3179" fmla="*/ 216647 w 3162529"/>
                  <a:gd name="connsiteY3179" fmla="*/ 890938 h 1910656"/>
                  <a:gd name="connsiteX3180" fmla="*/ 214451 w 3162529"/>
                  <a:gd name="connsiteY3180" fmla="*/ 894452 h 1910656"/>
                  <a:gd name="connsiteX3181" fmla="*/ 217087 w 3162529"/>
                  <a:gd name="connsiteY3181" fmla="*/ 860628 h 1910656"/>
                  <a:gd name="connsiteX3182" fmla="*/ 221392 w 3162529"/>
                  <a:gd name="connsiteY3182" fmla="*/ 859310 h 1910656"/>
                  <a:gd name="connsiteX3183" fmla="*/ 225433 w 3162529"/>
                  <a:gd name="connsiteY3183" fmla="*/ 857465 h 1910656"/>
                  <a:gd name="connsiteX3184" fmla="*/ 232637 w 3162529"/>
                  <a:gd name="connsiteY3184" fmla="*/ 853248 h 1910656"/>
                  <a:gd name="connsiteX3185" fmla="*/ 234394 w 3162529"/>
                  <a:gd name="connsiteY3185" fmla="*/ 858959 h 1910656"/>
                  <a:gd name="connsiteX3186" fmla="*/ 242740 w 3162529"/>
                  <a:gd name="connsiteY3186" fmla="*/ 846923 h 1910656"/>
                  <a:gd name="connsiteX3187" fmla="*/ 242828 w 3162529"/>
                  <a:gd name="connsiteY3187" fmla="*/ 846747 h 1910656"/>
                  <a:gd name="connsiteX3188" fmla="*/ 248011 w 3162529"/>
                  <a:gd name="connsiteY3188" fmla="*/ 839016 h 1910656"/>
                  <a:gd name="connsiteX3189" fmla="*/ 243179 w 3162529"/>
                  <a:gd name="connsiteY3189" fmla="*/ 837962 h 1910656"/>
                  <a:gd name="connsiteX3190" fmla="*/ 243706 w 3162529"/>
                  <a:gd name="connsiteY3190" fmla="*/ 835853 h 1910656"/>
                  <a:gd name="connsiteX3191" fmla="*/ 238874 w 3162529"/>
                  <a:gd name="connsiteY3191" fmla="*/ 838840 h 1910656"/>
                  <a:gd name="connsiteX3192" fmla="*/ 237205 w 3162529"/>
                  <a:gd name="connsiteY3192" fmla="*/ 839807 h 1910656"/>
                  <a:gd name="connsiteX3193" fmla="*/ 225257 w 3162529"/>
                  <a:gd name="connsiteY3193" fmla="*/ 846659 h 1910656"/>
                  <a:gd name="connsiteX3194" fmla="*/ 227453 w 3162529"/>
                  <a:gd name="connsiteY3194" fmla="*/ 833042 h 1910656"/>
                  <a:gd name="connsiteX3195" fmla="*/ 234306 w 3162529"/>
                  <a:gd name="connsiteY3195" fmla="*/ 822060 h 1910656"/>
                  <a:gd name="connsiteX3196" fmla="*/ 240983 w 3162529"/>
                  <a:gd name="connsiteY3196" fmla="*/ 820303 h 1910656"/>
                  <a:gd name="connsiteX3197" fmla="*/ 241334 w 3162529"/>
                  <a:gd name="connsiteY3197" fmla="*/ 820303 h 1910656"/>
                  <a:gd name="connsiteX3198" fmla="*/ 241774 w 3162529"/>
                  <a:gd name="connsiteY3198" fmla="*/ 820303 h 1910656"/>
                  <a:gd name="connsiteX3199" fmla="*/ 247308 w 3162529"/>
                  <a:gd name="connsiteY3199" fmla="*/ 819776 h 1910656"/>
                  <a:gd name="connsiteX3200" fmla="*/ 252316 w 3162529"/>
                  <a:gd name="connsiteY3200" fmla="*/ 811781 h 1910656"/>
                  <a:gd name="connsiteX3201" fmla="*/ 241949 w 3162529"/>
                  <a:gd name="connsiteY3201" fmla="*/ 804841 h 1910656"/>
                  <a:gd name="connsiteX3202" fmla="*/ 253897 w 3162529"/>
                  <a:gd name="connsiteY3202" fmla="*/ 800360 h 1910656"/>
                  <a:gd name="connsiteX3203" fmla="*/ 256621 w 3162529"/>
                  <a:gd name="connsiteY3203" fmla="*/ 799745 h 1910656"/>
                  <a:gd name="connsiteX3204" fmla="*/ 259344 w 3162529"/>
                  <a:gd name="connsiteY3204" fmla="*/ 791048 h 1910656"/>
                  <a:gd name="connsiteX3205" fmla="*/ 260223 w 3162529"/>
                  <a:gd name="connsiteY3205" fmla="*/ 788324 h 1910656"/>
                  <a:gd name="connsiteX3206" fmla="*/ 260223 w 3162529"/>
                  <a:gd name="connsiteY3206" fmla="*/ 788061 h 1910656"/>
                  <a:gd name="connsiteX3207" fmla="*/ 260223 w 3162529"/>
                  <a:gd name="connsiteY3207" fmla="*/ 782614 h 1910656"/>
                  <a:gd name="connsiteX3208" fmla="*/ 265582 w 3162529"/>
                  <a:gd name="connsiteY3208" fmla="*/ 781648 h 1910656"/>
                  <a:gd name="connsiteX3209" fmla="*/ 274455 w 3162529"/>
                  <a:gd name="connsiteY3209" fmla="*/ 781999 h 1910656"/>
                  <a:gd name="connsiteX3210" fmla="*/ 277794 w 3162529"/>
                  <a:gd name="connsiteY3210" fmla="*/ 778924 h 1910656"/>
                  <a:gd name="connsiteX3211" fmla="*/ 291147 w 3162529"/>
                  <a:gd name="connsiteY3211" fmla="*/ 762056 h 1910656"/>
                  <a:gd name="connsiteX3212" fmla="*/ 302217 w 3162529"/>
                  <a:gd name="connsiteY3212" fmla="*/ 745891 h 1910656"/>
                  <a:gd name="connsiteX3213" fmla="*/ 307576 w 3162529"/>
                  <a:gd name="connsiteY3213" fmla="*/ 735436 h 1910656"/>
                  <a:gd name="connsiteX3214" fmla="*/ 309685 w 3162529"/>
                  <a:gd name="connsiteY3214" fmla="*/ 732362 h 1910656"/>
                  <a:gd name="connsiteX3215" fmla="*/ 320754 w 3162529"/>
                  <a:gd name="connsiteY3215" fmla="*/ 711980 h 1910656"/>
                  <a:gd name="connsiteX3216" fmla="*/ 318821 w 3162529"/>
                  <a:gd name="connsiteY3216" fmla="*/ 703370 h 1910656"/>
                  <a:gd name="connsiteX3217" fmla="*/ 327431 w 3162529"/>
                  <a:gd name="connsiteY3217" fmla="*/ 697308 h 1910656"/>
                  <a:gd name="connsiteX3218" fmla="*/ 335601 w 3162529"/>
                  <a:gd name="connsiteY3218" fmla="*/ 692652 h 1910656"/>
                  <a:gd name="connsiteX3219" fmla="*/ 331384 w 3162529"/>
                  <a:gd name="connsiteY3219" fmla="*/ 688523 h 1910656"/>
                  <a:gd name="connsiteX3220" fmla="*/ 330242 w 3162529"/>
                  <a:gd name="connsiteY3220" fmla="*/ 686941 h 1910656"/>
                  <a:gd name="connsiteX3221" fmla="*/ 327343 w 3162529"/>
                  <a:gd name="connsiteY3221" fmla="*/ 671567 h 1910656"/>
                  <a:gd name="connsiteX3222" fmla="*/ 334020 w 3162529"/>
                  <a:gd name="connsiteY3222" fmla="*/ 664802 h 1910656"/>
                  <a:gd name="connsiteX3223" fmla="*/ 339818 w 3162529"/>
                  <a:gd name="connsiteY3223" fmla="*/ 663309 h 1910656"/>
                  <a:gd name="connsiteX3224" fmla="*/ 341048 w 3162529"/>
                  <a:gd name="connsiteY3224" fmla="*/ 663133 h 1910656"/>
                  <a:gd name="connsiteX3225" fmla="*/ 346144 w 3162529"/>
                  <a:gd name="connsiteY3225" fmla="*/ 662166 h 1910656"/>
                  <a:gd name="connsiteX3226" fmla="*/ 359849 w 3162529"/>
                  <a:gd name="connsiteY3226" fmla="*/ 656632 h 1910656"/>
                  <a:gd name="connsiteX3227" fmla="*/ 367932 w 3162529"/>
                  <a:gd name="connsiteY3227" fmla="*/ 645738 h 1910656"/>
                  <a:gd name="connsiteX3228" fmla="*/ 370919 w 3162529"/>
                  <a:gd name="connsiteY3228" fmla="*/ 643014 h 1910656"/>
                  <a:gd name="connsiteX3229" fmla="*/ 378211 w 3162529"/>
                  <a:gd name="connsiteY3229" fmla="*/ 634405 h 1910656"/>
                  <a:gd name="connsiteX3230" fmla="*/ 375663 w 3162529"/>
                  <a:gd name="connsiteY3230" fmla="*/ 635195 h 1910656"/>
                  <a:gd name="connsiteX3231" fmla="*/ 376453 w 3162529"/>
                  <a:gd name="connsiteY3231" fmla="*/ 631681 h 1910656"/>
                  <a:gd name="connsiteX3232" fmla="*/ 372676 w 3162529"/>
                  <a:gd name="connsiteY3232" fmla="*/ 636865 h 1910656"/>
                  <a:gd name="connsiteX3233" fmla="*/ 368195 w 3162529"/>
                  <a:gd name="connsiteY3233" fmla="*/ 635459 h 1910656"/>
                  <a:gd name="connsiteX3234" fmla="*/ 360200 w 3162529"/>
                  <a:gd name="connsiteY3234" fmla="*/ 628694 h 1910656"/>
                  <a:gd name="connsiteX3235" fmla="*/ 364330 w 3162529"/>
                  <a:gd name="connsiteY3235" fmla="*/ 620787 h 1910656"/>
                  <a:gd name="connsiteX3236" fmla="*/ 370655 w 3162529"/>
                  <a:gd name="connsiteY3236" fmla="*/ 618503 h 1910656"/>
                  <a:gd name="connsiteX3237" fmla="*/ 371797 w 3162529"/>
                  <a:gd name="connsiteY3237" fmla="*/ 618327 h 1910656"/>
                  <a:gd name="connsiteX3238" fmla="*/ 381373 w 3162529"/>
                  <a:gd name="connsiteY3238" fmla="*/ 615955 h 1910656"/>
                  <a:gd name="connsiteX3239" fmla="*/ 391476 w 3162529"/>
                  <a:gd name="connsiteY3239" fmla="*/ 609103 h 1910656"/>
                  <a:gd name="connsiteX3240" fmla="*/ 397890 w 3162529"/>
                  <a:gd name="connsiteY3240" fmla="*/ 607082 h 1910656"/>
                  <a:gd name="connsiteX3241" fmla="*/ 397538 w 3162529"/>
                  <a:gd name="connsiteY3241" fmla="*/ 584855 h 1910656"/>
                  <a:gd name="connsiteX3242" fmla="*/ 402546 w 3162529"/>
                  <a:gd name="connsiteY3242" fmla="*/ 583537 h 1910656"/>
                  <a:gd name="connsiteX3243" fmla="*/ 412737 w 3162529"/>
                  <a:gd name="connsiteY3243" fmla="*/ 585119 h 1910656"/>
                  <a:gd name="connsiteX3244" fmla="*/ 427233 w 3162529"/>
                  <a:gd name="connsiteY3244" fmla="*/ 573434 h 1910656"/>
                  <a:gd name="connsiteX3245" fmla="*/ 429166 w 3162529"/>
                  <a:gd name="connsiteY3245" fmla="*/ 571501 h 1910656"/>
                  <a:gd name="connsiteX3246" fmla="*/ 430835 w 3162529"/>
                  <a:gd name="connsiteY3246" fmla="*/ 569744 h 1910656"/>
                  <a:gd name="connsiteX3247" fmla="*/ 434349 w 3162529"/>
                  <a:gd name="connsiteY3247" fmla="*/ 566318 h 1910656"/>
                  <a:gd name="connsiteX3248" fmla="*/ 437336 w 3162529"/>
                  <a:gd name="connsiteY3248" fmla="*/ 563331 h 1910656"/>
                  <a:gd name="connsiteX3249" fmla="*/ 425915 w 3162529"/>
                  <a:gd name="connsiteY3249" fmla="*/ 563770 h 1910656"/>
                  <a:gd name="connsiteX3250" fmla="*/ 431713 w 3162529"/>
                  <a:gd name="connsiteY3250" fmla="*/ 553491 h 1910656"/>
                  <a:gd name="connsiteX3251" fmla="*/ 446385 w 3162529"/>
                  <a:gd name="connsiteY3251" fmla="*/ 546551 h 1910656"/>
                  <a:gd name="connsiteX3252" fmla="*/ 452008 w 3162529"/>
                  <a:gd name="connsiteY3252" fmla="*/ 541543 h 1910656"/>
                  <a:gd name="connsiteX3253" fmla="*/ 471950 w 3162529"/>
                  <a:gd name="connsiteY3253" fmla="*/ 523006 h 1910656"/>
                  <a:gd name="connsiteX3254" fmla="*/ 472038 w 3162529"/>
                  <a:gd name="connsiteY3254" fmla="*/ 520898 h 1910656"/>
                  <a:gd name="connsiteX3255" fmla="*/ 474410 w 3162529"/>
                  <a:gd name="connsiteY3255" fmla="*/ 511234 h 1910656"/>
                  <a:gd name="connsiteX3256" fmla="*/ 484426 w 3162529"/>
                  <a:gd name="connsiteY3256" fmla="*/ 506753 h 1910656"/>
                  <a:gd name="connsiteX3257" fmla="*/ 487061 w 3162529"/>
                  <a:gd name="connsiteY3257" fmla="*/ 506226 h 1910656"/>
                  <a:gd name="connsiteX3258" fmla="*/ 495320 w 3162529"/>
                  <a:gd name="connsiteY3258" fmla="*/ 497177 h 1910656"/>
                  <a:gd name="connsiteX3259" fmla="*/ 509815 w 3162529"/>
                  <a:gd name="connsiteY3259" fmla="*/ 476444 h 1910656"/>
                  <a:gd name="connsiteX3260" fmla="*/ 516404 w 3162529"/>
                  <a:gd name="connsiteY3260" fmla="*/ 469679 h 1910656"/>
                  <a:gd name="connsiteX3261" fmla="*/ 517459 w 3162529"/>
                  <a:gd name="connsiteY3261" fmla="*/ 469064 h 1910656"/>
                  <a:gd name="connsiteX3262" fmla="*/ 521236 w 3162529"/>
                  <a:gd name="connsiteY3262" fmla="*/ 466867 h 1910656"/>
                  <a:gd name="connsiteX3263" fmla="*/ 526068 w 3162529"/>
                  <a:gd name="connsiteY3263" fmla="*/ 463880 h 1910656"/>
                  <a:gd name="connsiteX3264" fmla="*/ 541882 w 3162529"/>
                  <a:gd name="connsiteY3264" fmla="*/ 449912 h 1910656"/>
                  <a:gd name="connsiteX3265" fmla="*/ 541004 w 3162529"/>
                  <a:gd name="connsiteY3265" fmla="*/ 449297 h 1910656"/>
                  <a:gd name="connsiteX3266" fmla="*/ 527474 w 3162529"/>
                  <a:gd name="connsiteY3266" fmla="*/ 439281 h 1910656"/>
                  <a:gd name="connsiteX3267" fmla="*/ 544254 w 3162529"/>
                  <a:gd name="connsiteY3267" fmla="*/ 437524 h 1910656"/>
                  <a:gd name="connsiteX3268" fmla="*/ 546890 w 3162529"/>
                  <a:gd name="connsiteY3268" fmla="*/ 437261 h 1910656"/>
                  <a:gd name="connsiteX3269" fmla="*/ 550755 w 3162529"/>
                  <a:gd name="connsiteY3269" fmla="*/ 436821 h 1910656"/>
                  <a:gd name="connsiteX3270" fmla="*/ 552776 w 3162529"/>
                  <a:gd name="connsiteY3270" fmla="*/ 434977 h 1910656"/>
                  <a:gd name="connsiteX3271" fmla="*/ 557696 w 3162529"/>
                  <a:gd name="connsiteY3271" fmla="*/ 431287 h 1910656"/>
                  <a:gd name="connsiteX3272" fmla="*/ 571840 w 3162529"/>
                  <a:gd name="connsiteY3272" fmla="*/ 421799 h 1910656"/>
                  <a:gd name="connsiteX3273" fmla="*/ 580098 w 3162529"/>
                  <a:gd name="connsiteY3273" fmla="*/ 410465 h 1910656"/>
                  <a:gd name="connsiteX3274" fmla="*/ 583261 w 3162529"/>
                  <a:gd name="connsiteY3274" fmla="*/ 400977 h 1910656"/>
                  <a:gd name="connsiteX3275" fmla="*/ 577551 w 3162529"/>
                  <a:gd name="connsiteY3275" fmla="*/ 400274 h 1910656"/>
                  <a:gd name="connsiteX3276" fmla="*/ 591519 w 3162529"/>
                  <a:gd name="connsiteY3276" fmla="*/ 381825 h 1910656"/>
                  <a:gd name="connsiteX3277" fmla="*/ 596615 w 3162529"/>
                  <a:gd name="connsiteY3277" fmla="*/ 385251 h 1910656"/>
                  <a:gd name="connsiteX3278" fmla="*/ 602062 w 3162529"/>
                  <a:gd name="connsiteY3278" fmla="*/ 393949 h 1910656"/>
                  <a:gd name="connsiteX3279" fmla="*/ 605576 w 3162529"/>
                  <a:gd name="connsiteY3279" fmla="*/ 390874 h 1910656"/>
                  <a:gd name="connsiteX3280" fmla="*/ 619808 w 3162529"/>
                  <a:gd name="connsiteY3280" fmla="*/ 379804 h 1910656"/>
                  <a:gd name="connsiteX3281" fmla="*/ 624553 w 3162529"/>
                  <a:gd name="connsiteY3281" fmla="*/ 376115 h 1910656"/>
                  <a:gd name="connsiteX3282" fmla="*/ 617348 w 3162529"/>
                  <a:gd name="connsiteY3282" fmla="*/ 376554 h 1910656"/>
                  <a:gd name="connsiteX3283" fmla="*/ 618842 w 3162529"/>
                  <a:gd name="connsiteY3283" fmla="*/ 374621 h 1910656"/>
                  <a:gd name="connsiteX3284" fmla="*/ 617788 w 3162529"/>
                  <a:gd name="connsiteY3284" fmla="*/ 374885 h 1910656"/>
                  <a:gd name="connsiteX3285" fmla="*/ 601008 w 3162529"/>
                  <a:gd name="connsiteY3285" fmla="*/ 378838 h 1910656"/>
                  <a:gd name="connsiteX3286" fmla="*/ 609969 w 3162529"/>
                  <a:gd name="connsiteY3286" fmla="*/ 365133 h 1910656"/>
                  <a:gd name="connsiteX3287" fmla="*/ 610408 w 3162529"/>
                  <a:gd name="connsiteY3287" fmla="*/ 364254 h 1910656"/>
                  <a:gd name="connsiteX3288" fmla="*/ 615064 w 3162529"/>
                  <a:gd name="connsiteY3288" fmla="*/ 358895 h 1910656"/>
                  <a:gd name="connsiteX3289" fmla="*/ 615152 w 3162529"/>
                  <a:gd name="connsiteY3289" fmla="*/ 358807 h 1910656"/>
                  <a:gd name="connsiteX3290" fmla="*/ 624992 w 3162529"/>
                  <a:gd name="connsiteY3290" fmla="*/ 355908 h 1910656"/>
                  <a:gd name="connsiteX3291" fmla="*/ 629209 w 3162529"/>
                  <a:gd name="connsiteY3291" fmla="*/ 361092 h 1910656"/>
                  <a:gd name="connsiteX3292" fmla="*/ 631581 w 3162529"/>
                  <a:gd name="connsiteY3292" fmla="*/ 358632 h 1910656"/>
                  <a:gd name="connsiteX3293" fmla="*/ 636237 w 3162529"/>
                  <a:gd name="connsiteY3293" fmla="*/ 356084 h 1910656"/>
                  <a:gd name="connsiteX3294" fmla="*/ 627627 w 3162529"/>
                  <a:gd name="connsiteY3294" fmla="*/ 348968 h 1910656"/>
                  <a:gd name="connsiteX3295" fmla="*/ 647834 w 3162529"/>
                  <a:gd name="connsiteY3295" fmla="*/ 344048 h 1910656"/>
                  <a:gd name="connsiteX3296" fmla="*/ 648537 w 3162529"/>
                  <a:gd name="connsiteY3296" fmla="*/ 344926 h 1910656"/>
                  <a:gd name="connsiteX3297" fmla="*/ 648537 w 3162529"/>
                  <a:gd name="connsiteY3297" fmla="*/ 344926 h 1910656"/>
                  <a:gd name="connsiteX3298" fmla="*/ 650645 w 3162529"/>
                  <a:gd name="connsiteY3298" fmla="*/ 337459 h 1910656"/>
                  <a:gd name="connsiteX3299" fmla="*/ 657849 w 3162529"/>
                  <a:gd name="connsiteY3299" fmla="*/ 332890 h 1910656"/>
                  <a:gd name="connsiteX3300" fmla="*/ 658991 w 3162529"/>
                  <a:gd name="connsiteY3300" fmla="*/ 332539 h 1910656"/>
                  <a:gd name="connsiteX3301" fmla="*/ 670939 w 3162529"/>
                  <a:gd name="connsiteY3301" fmla="*/ 327795 h 1910656"/>
                  <a:gd name="connsiteX3302" fmla="*/ 669007 w 3162529"/>
                  <a:gd name="connsiteY3302" fmla="*/ 335263 h 1910656"/>
                  <a:gd name="connsiteX3303" fmla="*/ 673926 w 3162529"/>
                  <a:gd name="connsiteY3303" fmla="*/ 333242 h 1910656"/>
                  <a:gd name="connsiteX3304" fmla="*/ 691585 w 3162529"/>
                  <a:gd name="connsiteY3304" fmla="*/ 322084 h 1910656"/>
                  <a:gd name="connsiteX3305" fmla="*/ 692024 w 3162529"/>
                  <a:gd name="connsiteY3305" fmla="*/ 321557 h 1910656"/>
                  <a:gd name="connsiteX3306" fmla="*/ 719259 w 3162529"/>
                  <a:gd name="connsiteY3306" fmla="*/ 302932 h 1910656"/>
                  <a:gd name="connsiteX3307" fmla="*/ 721192 w 3162529"/>
                  <a:gd name="connsiteY3307" fmla="*/ 301439 h 1910656"/>
                  <a:gd name="connsiteX3308" fmla="*/ 728659 w 3162529"/>
                  <a:gd name="connsiteY3308" fmla="*/ 297310 h 1910656"/>
                  <a:gd name="connsiteX3309" fmla="*/ 732349 w 3162529"/>
                  <a:gd name="connsiteY3309" fmla="*/ 294235 h 1910656"/>
                  <a:gd name="connsiteX3310" fmla="*/ 734633 w 3162529"/>
                  <a:gd name="connsiteY3310" fmla="*/ 291863 h 1910656"/>
                  <a:gd name="connsiteX3311" fmla="*/ 725409 w 3162529"/>
                  <a:gd name="connsiteY3311" fmla="*/ 284834 h 1910656"/>
                  <a:gd name="connsiteX3312" fmla="*/ 736390 w 3162529"/>
                  <a:gd name="connsiteY3312" fmla="*/ 280705 h 1910656"/>
                  <a:gd name="connsiteX3313" fmla="*/ 736654 w 3162529"/>
                  <a:gd name="connsiteY3313" fmla="*/ 280617 h 1910656"/>
                  <a:gd name="connsiteX3314" fmla="*/ 740695 w 3162529"/>
                  <a:gd name="connsiteY3314" fmla="*/ 279475 h 1910656"/>
                  <a:gd name="connsiteX3315" fmla="*/ 774080 w 3162529"/>
                  <a:gd name="connsiteY3315" fmla="*/ 267176 h 1910656"/>
                  <a:gd name="connsiteX3316" fmla="*/ 778297 w 3162529"/>
                  <a:gd name="connsiteY3316" fmla="*/ 265331 h 1910656"/>
                  <a:gd name="connsiteX3317" fmla="*/ 779351 w 3162529"/>
                  <a:gd name="connsiteY3317" fmla="*/ 264980 h 1910656"/>
                  <a:gd name="connsiteX3318" fmla="*/ 790157 w 3162529"/>
                  <a:gd name="connsiteY3318" fmla="*/ 253822 h 1910656"/>
                  <a:gd name="connsiteX3319" fmla="*/ 801490 w 3162529"/>
                  <a:gd name="connsiteY3319" fmla="*/ 250308 h 1910656"/>
                  <a:gd name="connsiteX3320" fmla="*/ 812208 w 3162529"/>
                  <a:gd name="connsiteY3320" fmla="*/ 242840 h 1910656"/>
                  <a:gd name="connsiteX3321" fmla="*/ 825825 w 3162529"/>
                  <a:gd name="connsiteY3321" fmla="*/ 233176 h 1910656"/>
                  <a:gd name="connsiteX3322" fmla="*/ 827055 w 3162529"/>
                  <a:gd name="connsiteY3322" fmla="*/ 224303 h 1910656"/>
                  <a:gd name="connsiteX3323" fmla="*/ 831360 w 3162529"/>
                  <a:gd name="connsiteY3323" fmla="*/ 217363 h 1910656"/>
                  <a:gd name="connsiteX3324" fmla="*/ 836544 w 3162529"/>
                  <a:gd name="connsiteY3324" fmla="*/ 215518 h 1910656"/>
                  <a:gd name="connsiteX3325" fmla="*/ 845417 w 3162529"/>
                  <a:gd name="connsiteY3325" fmla="*/ 212531 h 1910656"/>
                  <a:gd name="connsiteX3326" fmla="*/ 846383 w 3162529"/>
                  <a:gd name="connsiteY3326" fmla="*/ 218856 h 1910656"/>
                  <a:gd name="connsiteX3327" fmla="*/ 858595 w 3162529"/>
                  <a:gd name="connsiteY3327" fmla="*/ 214727 h 1910656"/>
                  <a:gd name="connsiteX3328" fmla="*/ 868962 w 3162529"/>
                  <a:gd name="connsiteY3328" fmla="*/ 210071 h 1910656"/>
                  <a:gd name="connsiteX3329" fmla="*/ 876605 w 3162529"/>
                  <a:gd name="connsiteY3329" fmla="*/ 205854 h 1910656"/>
                  <a:gd name="connsiteX3330" fmla="*/ 876517 w 3162529"/>
                  <a:gd name="connsiteY3330" fmla="*/ 200143 h 1910656"/>
                  <a:gd name="connsiteX3331" fmla="*/ 882667 w 3162529"/>
                  <a:gd name="connsiteY3331" fmla="*/ 192588 h 1910656"/>
                  <a:gd name="connsiteX3332" fmla="*/ 891540 w 3162529"/>
                  <a:gd name="connsiteY3332" fmla="*/ 195487 h 1910656"/>
                  <a:gd name="connsiteX3333" fmla="*/ 891804 w 3162529"/>
                  <a:gd name="connsiteY3333" fmla="*/ 195487 h 1910656"/>
                  <a:gd name="connsiteX3334" fmla="*/ 901116 w 3162529"/>
                  <a:gd name="connsiteY3334" fmla="*/ 192588 h 1910656"/>
                  <a:gd name="connsiteX3335" fmla="*/ 922816 w 3162529"/>
                  <a:gd name="connsiteY3335" fmla="*/ 183803 h 1910656"/>
                  <a:gd name="connsiteX3336" fmla="*/ 925276 w 3162529"/>
                  <a:gd name="connsiteY3336" fmla="*/ 177829 h 1910656"/>
                  <a:gd name="connsiteX3337" fmla="*/ 935818 w 3162529"/>
                  <a:gd name="connsiteY3337" fmla="*/ 174578 h 1910656"/>
                  <a:gd name="connsiteX3338" fmla="*/ 937400 w 3162529"/>
                  <a:gd name="connsiteY3338" fmla="*/ 174578 h 1910656"/>
                  <a:gd name="connsiteX3339" fmla="*/ 940299 w 3162529"/>
                  <a:gd name="connsiteY3339" fmla="*/ 174666 h 1910656"/>
                  <a:gd name="connsiteX3340" fmla="*/ 941880 w 3162529"/>
                  <a:gd name="connsiteY3340" fmla="*/ 174754 h 1910656"/>
                  <a:gd name="connsiteX3341" fmla="*/ 954004 w 3162529"/>
                  <a:gd name="connsiteY3341" fmla="*/ 169043 h 1910656"/>
                  <a:gd name="connsiteX3342" fmla="*/ 944077 w 3162529"/>
                  <a:gd name="connsiteY3342" fmla="*/ 162454 h 1910656"/>
                  <a:gd name="connsiteX3343" fmla="*/ 956025 w 3162529"/>
                  <a:gd name="connsiteY3343" fmla="*/ 157974 h 1910656"/>
                  <a:gd name="connsiteX3344" fmla="*/ 962877 w 3162529"/>
                  <a:gd name="connsiteY3344" fmla="*/ 158413 h 1910656"/>
                  <a:gd name="connsiteX3345" fmla="*/ 965952 w 3162529"/>
                  <a:gd name="connsiteY3345" fmla="*/ 162366 h 1910656"/>
                  <a:gd name="connsiteX3346" fmla="*/ 978164 w 3162529"/>
                  <a:gd name="connsiteY3346" fmla="*/ 156392 h 1910656"/>
                  <a:gd name="connsiteX3347" fmla="*/ 976407 w 3162529"/>
                  <a:gd name="connsiteY3347" fmla="*/ 147431 h 1910656"/>
                  <a:gd name="connsiteX3348" fmla="*/ 976670 w 3162529"/>
                  <a:gd name="connsiteY3348" fmla="*/ 145938 h 1910656"/>
                  <a:gd name="connsiteX3349" fmla="*/ 977285 w 3162529"/>
                  <a:gd name="connsiteY3349" fmla="*/ 142336 h 1910656"/>
                  <a:gd name="connsiteX3350" fmla="*/ 980624 w 3162529"/>
                  <a:gd name="connsiteY3350" fmla="*/ 140930 h 1910656"/>
                  <a:gd name="connsiteX3351" fmla="*/ 995471 w 3162529"/>
                  <a:gd name="connsiteY3351" fmla="*/ 143390 h 1910656"/>
                  <a:gd name="connsiteX3352" fmla="*/ 996086 w 3162529"/>
                  <a:gd name="connsiteY3352" fmla="*/ 146553 h 1910656"/>
                  <a:gd name="connsiteX3353" fmla="*/ 996350 w 3162529"/>
                  <a:gd name="connsiteY3353" fmla="*/ 146465 h 1910656"/>
                  <a:gd name="connsiteX3354" fmla="*/ 1007244 w 3162529"/>
                  <a:gd name="connsiteY3354" fmla="*/ 144005 h 1910656"/>
                  <a:gd name="connsiteX3355" fmla="*/ 1012075 w 3162529"/>
                  <a:gd name="connsiteY3355" fmla="*/ 143302 h 1910656"/>
                  <a:gd name="connsiteX3356" fmla="*/ 1019192 w 3162529"/>
                  <a:gd name="connsiteY3356" fmla="*/ 140051 h 1910656"/>
                  <a:gd name="connsiteX3357" fmla="*/ 1025341 w 3162529"/>
                  <a:gd name="connsiteY3357" fmla="*/ 136889 h 1910656"/>
                  <a:gd name="connsiteX3358" fmla="*/ 1019807 w 3162529"/>
                  <a:gd name="connsiteY3358" fmla="*/ 130124 h 1910656"/>
                  <a:gd name="connsiteX3359" fmla="*/ 1031052 w 3162529"/>
                  <a:gd name="connsiteY3359" fmla="*/ 128367 h 1910656"/>
                  <a:gd name="connsiteX3360" fmla="*/ 1032370 w 3162529"/>
                  <a:gd name="connsiteY3360" fmla="*/ 128103 h 1910656"/>
                  <a:gd name="connsiteX3361" fmla="*/ 1036938 w 3162529"/>
                  <a:gd name="connsiteY3361" fmla="*/ 127488 h 1910656"/>
                  <a:gd name="connsiteX3362" fmla="*/ 1059429 w 3162529"/>
                  <a:gd name="connsiteY3362" fmla="*/ 125643 h 1910656"/>
                  <a:gd name="connsiteX3363" fmla="*/ 1069883 w 3162529"/>
                  <a:gd name="connsiteY3363" fmla="*/ 110005 h 1910656"/>
                  <a:gd name="connsiteX3364" fmla="*/ 1063909 w 3162529"/>
                  <a:gd name="connsiteY3364" fmla="*/ 97969 h 1910656"/>
                  <a:gd name="connsiteX3365" fmla="*/ 1079899 w 3162529"/>
                  <a:gd name="connsiteY3365" fmla="*/ 104383 h 1910656"/>
                  <a:gd name="connsiteX3366" fmla="*/ 1085170 w 3162529"/>
                  <a:gd name="connsiteY3366" fmla="*/ 109303 h 1910656"/>
                  <a:gd name="connsiteX3367" fmla="*/ 1085082 w 3162529"/>
                  <a:gd name="connsiteY3367" fmla="*/ 114925 h 1910656"/>
                  <a:gd name="connsiteX3368" fmla="*/ 1097909 w 3162529"/>
                  <a:gd name="connsiteY3368" fmla="*/ 112378 h 1910656"/>
                  <a:gd name="connsiteX3369" fmla="*/ 1107573 w 3162529"/>
                  <a:gd name="connsiteY3369" fmla="*/ 109654 h 1910656"/>
                  <a:gd name="connsiteX3370" fmla="*/ 1117061 w 3162529"/>
                  <a:gd name="connsiteY3370" fmla="*/ 106403 h 1910656"/>
                  <a:gd name="connsiteX3371" fmla="*/ 1117412 w 3162529"/>
                  <a:gd name="connsiteY3371" fmla="*/ 105086 h 1910656"/>
                  <a:gd name="connsiteX3372" fmla="*/ 1117588 w 3162529"/>
                  <a:gd name="connsiteY3372" fmla="*/ 104295 h 1910656"/>
                  <a:gd name="connsiteX3373" fmla="*/ 1117939 w 3162529"/>
                  <a:gd name="connsiteY3373" fmla="*/ 102362 h 1910656"/>
                  <a:gd name="connsiteX3374" fmla="*/ 1112492 w 3162529"/>
                  <a:gd name="connsiteY3374" fmla="*/ 103768 h 1910656"/>
                  <a:gd name="connsiteX3375" fmla="*/ 1107660 w 3162529"/>
                  <a:gd name="connsiteY3375" fmla="*/ 102801 h 1910656"/>
                  <a:gd name="connsiteX3376" fmla="*/ 1106167 w 3162529"/>
                  <a:gd name="connsiteY3376" fmla="*/ 102450 h 1910656"/>
                  <a:gd name="connsiteX3377" fmla="*/ 1088772 w 3162529"/>
                  <a:gd name="connsiteY3377" fmla="*/ 98409 h 1910656"/>
                  <a:gd name="connsiteX3378" fmla="*/ 1104586 w 3162529"/>
                  <a:gd name="connsiteY3378" fmla="*/ 90238 h 1910656"/>
                  <a:gd name="connsiteX3379" fmla="*/ 1113986 w 3162529"/>
                  <a:gd name="connsiteY3379" fmla="*/ 88393 h 1910656"/>
                  <a:gd name="connsiteX3380" fmla="*/ 1118115 w 3162529"/>
                  <a:gd name="connsiteY3380" fmla="*/ 90326 h 1910656"/>
                  <a:gd name="connsiteX3381" fmla="*/ 1118554 w 3162529"/>
                  <a:gd name="connsiteY3381" fmla="*/ 90590 h 1910656"/>
                  <a:gd name="connsiteX3382" fmla="*/ 1126461 w 3162529"/>
                  <a:gd name="connsiteY3382" fmla="*/ 95158 h 1910656"/>
                  <a:gd name="connsiteX3383" fmla="*/ 1128042 w 3162529"/>
                  <a:gd name="connsiteY3383" fmla="*/ 94895 h 1910656"/>
                  <a:gd name="connsiteX3384" fmla="*/ 1139463 w 3162529"/>
                  <a:gd name="connsiteY3384" fmla="*/ 77763 h 1910656"/>
                  <a:gd name="connsiteX3385" fmla="*/ 1143856 w 3162529"/>
                  <a:gd name="connsiteY3385" fmla="*/ 89536 h 1910656"/>
                  <a:gd name="connsiteX3386" fmla="*/ 1144120 w 3162529"/>
                  <a:gd name="connsiteY3386" fmla="*/ 88921 h 1910656"/>
                  <a:gd name="connsiteX3387" fmla="*/ 1148249 w 3162529"/>
                  <a:gd name="connsiteY3387" fmla="*/ 83474 h 1910656"/>
                  <a:gd name="connsiteX3388" fmla="*/ 1156156 w 3162529"/>
                  <a:gd name="connsiteY3388" fmla="*/ 81189 h 1910656"/>
                  <a:gd name="connsiteX3389" fmla="*/ 1158176 w 3162529"/>
                  <a:gd name="connsiteY3389" fmla="*/ 80926 h 1910656"/>
                  <a:gd name="connsiteX3390" fmla="*/ 1174605 w 3162529"/>
                  <a:gd name="connsiteY3390" fmla="*/ 77675 h 1910656"/>
                  <a:gd name="connsiteX3391" fmla="*/ 1166610 w 3162529"/>
                  <a:gd name="connsiteY3391" fmla="*/ 88657 h 1910656"/>
                  <a:gd name="connsiteX3392" fmla="*/ 1168455 w 3162529"/>
                  <a:gd name="connsiteY3392" fmla="*/ 88569 h 1910656"/>
                  <a:gd name="connsiteX3393" fmla="*/ 1173726 w 3162529"/>
                  <a:gd name="connsiteY3393" fmla="*/ 88569 h 1910656"/>
                  <a:gd name="connsiteX3394" fmla="*/ 1193845 w 3162529"/>
                  <a:gd name="connsiteY3394" fmla="*/ 84879 h 1910656"/>
                  <a:gd name="connsiteX3395" fmla="*/ 1204651 w 3162529"/>
                  <a:gd name="connsiteY3395" fmla="*/ 84440 h 1910656"/>
                  <a:gd name="connsiteX3396" fmla="*/ 1214930 w 3162529"/>
                  <a:gd name="connsiteY3396" fmla="*/ 80487 h 1910656"/>
                  <a:gd name="connsiteX3397" fmla="*/ 1225912 w 3162529"/>
                  <a:gd name="connsiteY3397" fmla="*/ 76182 h 1910656"/>
                  <a:gd name="connsiteX3398" fmla="*/ 1236103 w 3162529"/>
                  <a:gd name="connsiteY3398" fmla="*/ 72668 h 1910656"/>
                  <a:gd name="connsiteX3399" fmla="*/ 1241286 w 3162529"/>
                  <a:gd name="connsiteY3399" fmla="*/ 70383 h 1910656"/>
                  <a:gd name="connsiteX3400" fmla="*/ 1247260 w 3162529"/>
                  <a:gd name="connsiteY3400" fmla="*/ 66957 h 1910656"/>
                  <a:gd name="connsiteX3401" fmla="*/ 1258769 w 3162529"/>
                  <a:gd name="connsiteY3401" fmla="*/ 68538 h 1910656"/>
                  <a:gd name="connsiteX3402" fmla="*/ 1263864 w 3162529"/>
                  <a:gd name="connsiteY3402" fmla="*/ 70120 h 1910656"/>
                  <a:gd name="connsiteX3403" fmla="*/ 1266149 w 3162529"/>
                  <a:gd name="connsiteY3403" fmla="*/ 69768 h 1910656"/>
                  <a:gd name="connsiteX3404" fmla="*/ 1263601 w 3162529"/>
                  <a:gd name="connsiteY3404" fmla="*/ 59314 h 1910656"/>
                  <a:gd name="connsiteX3405" fmla="*/ 1266764 w 3162529"/>
                  <a:gd name="connsiteY3405" fmla="*/ 50968 h 1910656"/>
                  <a:gd name="connsiteX3406" fmla="*/ 1275637 w 3162529"/>
                  <a:gd name="connsiteY3406" fmla="*/ 48947 h 1910656"/>
                  <a:gd name="connsiteX3407" fmla="*/ 1276428 w 3162529"/>
                  <a:gd name="connsiteY3407" fmla="*/ 49035 h 1910656"/>
                  <a:gd name="connsiteX3408" fmla="*/ 1282929 w 3162529"/>
                  <a:gd name="connsiteY3408" fmla="*/ 50089 h 1910656"/>
                  <a:gd name="connsiteX3409" fmla="*/ 1284686 w 3162529"/>
                  <a:gd name="connsiteY3409" fmla="*/ 50528 h 1910656"/>
                  <a:gd name="connsiteX3410" fmla="*/ 1300763 w 3162529"/>
                  <a:gd name="connsiteY3410" fmla="*/ 54043 h 1910656"/>
                  <a:gd name="connsiteX3411" fmla="*/ 1297073 w 3162529"/>
                  <a:gd name="connsiteY3411" fmla="*/ 56239 h 1910656"/>
                  <a:gd name="connsiteX3412" fmla="*/ 1301817 w 3162529"/>
                  <a:gd name="connsiteY3412" fmla="*/ 60632 h 1910656"/>
                  <a:gd name="connsiteX3413" fmla="*/ 1302257 w 3162529"/>
                  <a:gd name="connsiteY3413" fmla="*/ 61247 h 1910656"/>
                  <a:gd name="connsiteX3414" fmla="*/ 1302871 w 3162529"/>
                  <a:gd name="connsiteY3414" fmla="*/ 61949 h 1910656"/>
                  <a:gd name="connsiteX3415" fmla="*/ 1302257 w 3162529"/>
                  <a:gd name="connsiteY3415" fmla="*/ 60368 h 1910656"/>
                  <a:gd name="connsiteX3416" fmla="*/ 1302696 w 3162529"/>
                  <a:gd name="connsiteY3416" fmla="*/ 53515 h 1910656"/>
                  <a:gd name="connsiteX3417" fmla="*/ 1308670 w 3162529"/>
                  <a:gd name="connsiteY3417" fmla="*/ 50001 h 1910656"/>
                  <a:gd name="connsiteX3418" fmla="*/ 1320354 w 3162529"/>
                  <a:gd name="connsiteY3418" fmla="*/ 48684 h 1910656"/>
                  <a:gd name="connsiteX3419" fmla="*/ 1328349 w 3162529"/>
                  <a:gd name="connsiteY3419" fmla="*/ 43237 h 1910656"/>
                  <a:gd name="connsiteX3420" fmla="*/ 1339331 w 3162529"/>
                  <a:gd name="connsiteY3420" fmla="*/ 48332 h 1910656"/>
                  <a:gd name="connsiteX3421" fmla="*/ 1340385 w 3162529"/>
                  <a:gd name="connsiteY3421" fmla="*/ 49474 h 1910656"/>
                  <a:gd name="connsiteX3422" fmla="*/ 1340824 w 3162529"/>
                  <a:gd name="connsiteY3422" fmla="*/ 50968 h 1910656"/>
                  <a:gd name="connsiteX3423" fmla="*/ 1341615 w 3162529"/>
                  <a:gd name="connsiteY3423" fmla="*/ 54921 h 1910656"/>
                  <a:gd name="connsiteX3424" fmla="*/ 1350576 w 3162529"/>
                  <a:gd name="connsiteY3424" fmla="*/ 55360 h 1910656"/>
                  <a:gd name="connsiteX3425" fmla="*/ 1353124 w 3162529"/>
                  <a:gd name="connsiteY3425" fmla="*/ 56415 h 1910656"/>
                  <a:gd name="connsiteX3426" fmla="*/ 1358922 w 3162529"/>
                  <a:gd name="connsiteY3426" fmla="*/ 52813 h 1910656"/>
                  <a:gd name="connsiteX3427" fmla="*/ 1358044 w 3162529"/>
                  <a:gd name="connsiteY3427" fmla="*/ 51583 h 1910656"/>
                  <a:gd name="connsiteX3428" fmla="*/ 1354442 w 3162529"/>
                  <a:gd name="connsiteY3428" fmla="*/ 45345 h 1910656"/>
                  <a:gd name="connsiteX3429" fmla="*/ 1350752 w 3162529"/>
                  <a:gd name="connsiteY3429" fmla="*/ 36735 h 1910656"/>
                  <a:gd name="connsiteX3430" fmla="*/ 1360152 w 3162529"/>
                  <a:gd name="connsiteY3430" fmla="*/ 36296 h 1910656"/>
                  <a:gd name="connsiteX3431" fmla="*/ 1361119 w 3162529"/>
                  <a:gd name="connsiteY3431" fmla="*/ 36208 h 1910656"/>
                  <a:gd name="connsiteX3432" fmla="*/ 1368410 w 3162529"/>
                  <a:gd name="connsiteY3432" fmla="*/ 36911 h 1910656"/>
                  <a:gd name="connsiteX3433" fmla="*/ 1373506 w 3162529"/>
                  <a:gd name="connsiteY3433" fmla="*/ 41567 h 1910656"/>
                  <a:gd name="connsiteX3434" fmla="*/ 1374297 w 3162529"/>
                  <a:gd name="connsiteY3434" fmla="*/ 42622 h 1910656"/>
                  <a:gd name="connsiteX3435" fmla="*/ 1377635 w 3162529"/>
                  <a:gd name="connsiteY3435" fmla="*/ 46399 h 1910656"/>
                  <a:gd name="connsiteX3436" fmla="*/ 1386508 w 3162529"/>
                  <a:gd name="connsiteY3436" fmla="*/ 48771 h 1910656"/>
                  <a:gd name="connsiteX3437" fmla="*/ 1381149 w 3162529"/>
                  <a:gd name="connsiteY3437" fmla="*/ 38053 h 1910656"/>
                  <a:gd name="connsiteX3438" fmla="*/ 1396875 w 3162529"/>
                  <a:gd name="connsiteY3438" fmla="*/ 44379 h 1910656"/>
                  <a:gd name="connsiteX3439" fmla="*/ 1397402 w 3162529"/>
                  <a:gd name="connsiteY3439" fmla="*/ 43676 h 1910656"/>
                  <a:gd name="connsiteX3440" fmla="*/ 1404079 w 3162529"/>
                  <a:gd name="connsiteY3440" fmla="*/ 39195 h 1910656"/>
                  <a:gd name="connsiteX3441" fmla="*/ 1404958 w 3162529"/>
                  <a:gd name="connsiteY3441" fmla="*/ 39020 h 1910656"/>
                  <a:gd name="connsiteX3442" fmla="*/ 1414973 w 3162529"/>
                  <a:gd name="connsiteY3442" fmla="*/ 40689 h 1910656"/>
                  <a:gd name="connsiteX3443" fmla="*/ 1418136 w 3162529"/>
                  <a:gd name="connsiteY3443" fmla="*/ 47366 h 1910656"/>
                  <a:gd name="connsiteX3444" fmla="*/ 1425603 w 3162529"/>
                  <a:gd name="connsiteY3444" fmla="*/ 49211 h 1910656"/>
                  <a:gd name="connsiteX3445" fmla="*/ 1442823 w 3162529"/>
                  <a:gd name="connsiteY3445" fmla="*/ 51934 h 1910656"/>
                  <a:gd name="connsiteX3446" fmla="*/ 1450554 w 3162529"/>
                  <a:gd name="connsiteY3446" fmla="*/ 51319 h 1910656"/>
                  <a:gd name="connsiteX3447" fmla="*/ 1450202 w 3162529"/>
                  <a:gd name="connsiteY3447" fmla="*/ 42973 h 1910656"/>
                  <a:gd name="connsiteX3448" fmla="*/ 1458373 w 3162529"/>
                  <a:gd name="connsiteY3448" fmla="*/ 44642 h 1910656"/>
                  <a:gd name="connsiteX3449" fmla="*/ 1459163 w 3162529"/>
                  <a:gd name="connsiteY3449" fmla="*/ 44730 h 1910656"/>
                  <a:gd name="connsiteX3450" fmla="*/ 1466192 w 3162529"/>
                  <a:gd name="connsiteY3450" fmla="*/ 47454 h 1910656"/>
                  <a:gd name="connsiteX3451" fmla="*/ 1475768 w 3162529"/>
                  <a:gd name="connsiteY3451" fmla="*/ 50089 h 1910656"/>
                  <a:gd name="connsiteX3452" fmla="*/ 1487189 w 3162529"/>
                  <a:gd name="connsiteY3452" fmla="*/ 51143 h 1910656"/>
                  <a:gd name="connsiteX3453" fmla="*/ 1487628 w 3162529"/>
                  <a:gd name="connsiteY3453" fmla="*/ 51495 h 1910656"/>
                  <a:gd name="connsiteX3454" fmla="*/ 1490264 w 3162529"/>
                  <a:gd name="connsiteY3454" fmla="*/ 49913 h 1910656"/>
                  <a:gd name="connsiteX3455" fmla="*/ 1492284 w 3162529"/>
                  <a:gd name="connsiteY3455" fmla="*/ 48596 h 1910656"/>
                  <a:gd name="connsiteX3456" fmla="*/ 1510997 w 3162529"/>
                  <a:gd name="connsiteY3456" fmla="*/ 47190 h 1910656"/>
                  <a:gd name="connsiteX3457" fmla="*/ 1510997 w 3162529"/>
                  <a:gd name="connsiteY3457" fmla="*/ 47102 h 1910656"/>
                  <a:gd name="connsiteX3458" fmla="*/ 1512930 w 3162529"/>
                  <a:gd name="connsiteY3458" fmla="*/ 36472 h 1910656"/>
                  <a:gd name="connsiteX3459" fmla="*/ 1521452 w 3162529"/>
                  <a:gd name="connsiteY3459" fmla="*/ 43061 h 1910656"/>
                  <a:gd name="connsiteX3460" fmla="*/ 1522418 w 3162529"/>
                  <a:gd name="connsiteY3460" fmla="*/ 43764 h 1910656"/>
                  <a:gd name="connsiteX3461" fmla="*/ 1525756 w 3162529"/>
                  <a:gd name="connsiteY3461" fmla="*/ 46487 h 1910656"/>
                  <a:gd name="connsiteX3462" fmla="*/ 1533575 w 3162529"/>
                  <a:gd name="connsiteY3462" fmla="*/ 50704 h 1910656"/>
                  <a:gd name="connsiteX3463" fmla="*/ 1533488 w 3162529"/>
                  <a:gd name="connsiteY3463" fmla="*/ 46663 h 1910656"/>
                  <a:gd name="connsiteX3464" fmla="*/ 1533488 w 3162529"/>
                  <a:gd name="connsiteY3464" fmla="*/ 45433 h 1910656"/>
                  <a:gd name="connsiteX3465" fmla="*/ 1536475 w 3162529"/>
                  <a:gd name="connsiteY3465" fmla="*/ 33309 h 1910656"/>
                  <a:gd name="connsiteX3466" fmla="*/ 1548247 w 3162529"/>
                  <a:gd name="connsiteY3466" fmla="*/ 30761 h 1910656"/>
                  <a:gd name="connsiteX3467" fmla="*/ 1549038 w 3162529"/>
                  <a:gd name="connsiteY3467" fmla="*/ 30761 h 1910656"/>
                  <a:gd name="connsiteX3468" fmla="*/ 1557823 w 3162529"/>
                  <a:gd name="connsiteY3468" fmla="*/ 33924 h 1910656"/>
                  <a:gd name="connsiteX3469" fmla="*/ 1559405 w 3162529"/>
                  <a:gd name="connsiteY3469" fmla="*/ 41040 h 1910656"/>
                  <a:gd name="connsiteX3470" fmla="*/ 1561601 w 3162529"/>
                  <a:gd name="connsiteY3470" fmla="*/ 41128 h 1910656"/>
                  <a:gd name="connsiteX3471" fmla="*/ 1562216 w 3162529"/>
                  <a:gd name="connsiteY3471" fmla="*/ 41216 h 1910656"/>
                  <a:gd name="connsiteX3472" fmla="*/ 1567223 w 3162529"/>
                  <a:gd name="connsiteY3472" fmla="*/ 41304 h 1910656"/>
                  <a:gd name="connsiteX3473" fmla="*/ 1568541 w 3162529"/>
                  <a:gd name="connsiteY3473" fmla="*/ 46224 h 1910656"/>
                  <a:gd name="connsiteX3474" fmla="*/ 1568893 w 3162529"/>
                  <a:gd name="connsiteY3474" fmla="*/ 53340 h 1910656"/>
                  <a:gd name="connsiteX3475" fmla="*/ 1570650 w 3162529"/>
                  <a:gd name="connsiteY3475" fmla="*/ 53779 h 1910656"/>
                  <a:gd name="connsiteX3476" fmla="*/ 1590329 w 3162529"/>
                  <a:gd name="connsiteY3476" fmla="*/ 55009 h 1910656"/>
                  <a:gd name="connsiteX3477" fmla="*/ 1591295 w 3162529"/>
                  <a:gd name="connsiteY3477" fmla="*/ 54658 h 1910656"/>
                  <a:gd name="connsiteX3478" fmla="*/ 1595776 w 3162529"/>
                  <a:gd name="connsiteY3478" fmla="*/ 46751 h 1910656"/>
                  <a:gd name="connsiteX3479" fmla="*/ 1601926 w 3162529"/>
                  <a:gd name="connsiteY3479" fmla="*/ 44818 h 1910656"/>
                  <a:gd name="connsiteX3480" fmla="*/ 1601926 w 3162529"/>
                  <a:gd name="connsiteY3480" fmla="*/ 44818 h 1910656"/>
                  <a:gd name="connsiteX3481" fmla="*/ 1597797 w 3162529"/>
                  <a:gd name="connsiteY3481" fmla="*/ 39635 h 1910656"/>
                  <a:gd name="connsiteX3482" fmla="*/ 1611853 w 3162529"/>
                  <a:gd name="connsiteY3482" fmla="*/ 32606 h 1910656"/>
                  <a:gd name="connsiteX3483" fmla="*/ 1614752 w 3162529"/>
                  <a:gd name="connsiteY3483" fmla="*/ 34012 h 1910656"/>
                  <a:gd name="connsiteX3484" fmla="*/ 1617739 w 3162529"/>
                  <a:gd name="connsiteY3484" fmla="*/ 35330 h 1910656"/>
                  <a:gd name="connsiteX3485" fmla="*/ 1627491 w 3162529"/>
                  <a:gd name="connsiteY3485" fmla="*/ 43061 h 1910656"/>
                  <a:gd name="connsiteX3486" fmla="*/ 1627052 w 3162529"/>
                  <a:gd name="connsiteY3486" fmla="*/ 52286 h 1910656"/>
                  <a:gd name="connsiteX3487" fmla="*/ 1626788 w 3162529"/>
                  <a:gd name="connsiteY3487" fmla="*/ 52901 h 1910656"/>
                  <a:gd name="connsiteX3488" fmla="*/ 1635134 w 3162529"/>
                  <a:gd name="connsiteY3488" fmla="*/ 49386 h 1910656"/>
                  <a:gd name="connsiteX3489" fmla="*/ 1636716 w 3162529"/>
                  <a:gd name="connsiteY3489" fmla="*/ 47717 h 1910656"/>
                  <a:gd name="connsiteX3490" fmla="*/ 1640054 w 3162529"/>
                  <a:gd name="connsiteY3490" fmla="*/ 44467 h 1910656"/>
                  <a:gd name="connsiteX3491" fmla="*/ 1645150 w 3162529"/>
                  <a:gd name="connsiteY3491" fmla="*/ 42446 h 1910656"/>
                  <a:gd name="connsiteX3492" fmla="*/ 1645501 w 3162529"/>
                  <a:gd name="connsiteY3492" fmla="*/ 42358 h 1910656"/>
                  <a:gd name="connsiteX3493" fmla="*/ 1652793 w 3162529"/>
                  <a:gd name="connsiteY3493" fmla="*/ 40601 h 1910656"/>
                  <a:gd name="connsiteX3494" fmla="*/ 1653496 w 3162529"/>
                  <a:gd name="connsiteY3494" fmla="*/ 48069 h 1910656"/>
                  <a:gd name="connsiteX3495" fmla="*/ 1653584 w 3162529"/>
                  <a:gd name="connsiteY3495" fmla="*/ 48596 h 1910656"/>
                  <a:gd name="connsiteX3496" fmla="*/ 1660436 w 3162529"/>
                  <a:gd name="connsiteY3496" fmla="*/ 47278 h 1910656"/>
                  <a:gd name="connsiteX3497" fmla="*/ 1663248 w 3162529"/>
                  <a:gd name="connsiteY3497" fmla="*/ 46751 h 1910656"/>
                  <a:gd name="connsiteX3498" fmla="*/ 1673614 w 3162529"/>
                  <a:gd name="connsiteY3498" fmla="*/ 40689 h 1910656"/>
                  <a:gd name="connsiteX3499" fmla="*/ 1677392 w 3162529"/>
                  <a:gd name="connsiteY3499" fmla="*/ 53164 h 1910656"/>
                  <a:gd name="connsiteX3500" fmla="*/ 1687495 w 3162529"/>
                  <a:gd name="connsiteY3500" fmla="*/ 53955 h 1910656"/>
                  <a:gd name="connsiteX3501" fmla="*/ 1694436 w 3162529"/>
                  <a:gd name="connsiteY3501" fmla="*/ 51056 h 1910656"/>
                  <a:gd name="connsiteX3502" fmla="*/ 1699883 w 3162529"/>
                  <a:gd name="connsiteY3502" fmla="*/ 48332 h 1910656"/>
                  <a:gd name="connsiteX3503" fmla="*/ 1704802 w 3162529"/>
                  <a:gd name="connsiteY3503" fmla="*/ 47190 h 1910656"/>
                  <a:gd name="connsiteX3504" fmla="*/ 1705857 w 3162529"/>
                  <a:gd name="connsiteY3504" fmla="*/ 47102 h 1910656"/>
                  <a:gd name="connsiteX3505" fmla="*/ 1719738 w 3162529"/>
                  <a:gd name="connsiteY3505" fmla="*/ 44818 h 1910656"/>
                  <a:gd name="connsiteX3506" fmla="*/ 1714203 w 3162529"/>
                  <a:gd name="connsiteY3506" fmla="*/ 54130 h 1910656"/>
                  <a:gd name="connsiteX3507" fmla="*/ 1718420 w 3162529"/>
                  <a:gd name="connsiteY3507" fmla="*/ 54394 h 1910656"/>
                  <a:gd name="connsiteX3508" fmla="*/ 1740295 w 3162529"/>
                  <a:gd name="connsiteY3508" fmla="*/ 52022 h 1910656"/>
                  <a:gd name="connsiteX3509" fmla="*/ 1739241 w 3162529"/>
                  <a:gd name="connsiteY3509" fmla="*/ 51495 h 1910656"/>
                  <a:gd name="connsiteX3510" fmla="*/ 1745215 w 3162529"/>
                  <a:gd name="connsiteY3510" fmla="*/ 44906 h 1910656"/>
                  <a:gd name="connsiteX3511" fmla="*/ 1752858 w 3162529"/>
                  <a:gd name="connsiteY3511" fmla="*/ 41567 h 1910656"/>
                  <a:gd name="connsiteX3512" fmla="*/ 1760678 w 3162529"/>
                  <a:gd name="connsiteY3512" fmla="*/ 43852 h 1910656"/>
                  <a:gd name="connsiteX3513" fmla="*/ 1764719 w 3162529"/>
                  <a:gd name="connsiteY3513" fmla="*/ 47014 h 1910656"/>
                  <a:gd name="connsiteX3514" fmla="*/ 1764894 w 3162529"/>
                  <a:gd name="connsiteY3514" fmla="*/ 47278 h 1910656"/>
                  <a:gd name="connsiteX3515" fmla="*/ 1770254 w 3162529"/>
                  <a:gd name="connsiteY3515" fmla="*/ 52637 h 1910656"/>
                  <a:gd name="connsiteX3516" fmla="*/ 1764543 w 3162529"/>
                  <a:gd name="connsiteY3516" fmla="*/ 56854 h 1910656"/>
                  <a:gd name="connsiteX3517" fmla="*/ 1773153 w 3162529"/>
                  <a:gd name="connsiteY3517" fmla="*/ 53603 h 1910656"/>
                  <a:gd name="connsiteX3518" fmla="*/ 1781850 w 3162529"/>
                  <a:gd name="connsiteY3518" fmla="*/ 49826 h 1910656"/>
                  <a:gd name="connsiteX3519" fmla="*/ 1787209 w 3162529"/>
                  <a:gd name="connsiteY3519" fmla="*/ 44467 h 1910656"/>
                  <a:gd name="connsiteX3520" fmla="*/ 1787824 w 3162529"/>
                  <a:gd name="connsiteY3520" fmla="*/ 43764 h 1910656"/>
                  <a:gd name="connsiteX3521" fmla="*/ 1794501 w 3162529"/>
                  <a:gd name="connsiteY3521" fmla="*/ 39283 h 1910656"/>
                  <a:gd name="connsiteX3522" fmla="*/ 1795468 w 3162529"/>
                  <a:gd name="connsiteY3522" fmla="*/ 39107 h 1910656"/>
                  <a:gd name="connsiteX3523" fmla="*/ 1805483 w 3162529"/>
                  <a:gd name="connsiteY3523" fmla="*/ 40777 h 1910656"/>
                  <a:gd name="connsiteX3524" fmla="*/ 1808734 w 3162529"/>
                  <a:gd name="connsiteY3524" fmla="*/ 49738 h 1910656"/>
                  <a:gd name="connsiteX3525" fmla="*/ 1808558 w 3162529"/>
                  <a:gd name="connsiteY3525" fmla="*/ 53164 h 1910656"/>
                  <a:gd name="connsiteX3526" fmla="*/ 1805659 w 3162529"/>
                  <a:gd name="connsiteY3526" fmla="*/ 54921 h 1910656"/>
                  <a:gd name="connsiteX3527" fmla="*/ 1804780 w 3162529"/>
                  <a:gd name="connsiteY3527" fmla="*/ 55448 h 1910656"/>
                  <a:gd name="connsiteX3528" fmla="*/ 1812072 w 3162529"/>
                  <a:gd name="connsiteY3528" fmla="*/ 59226 h 1910656"/>
                  <a:gd name="connsiteX3529" fmla="*/ 1821736 w 3162529"/>
                  <a:gd name="connsiteY3529" fmla="*/ 59314 h 1910656"/>
                  <a:gd name="connsiteX3530" fmla="*/ 1821824 w 3162529"/>
                  <a:gd name="connsiteY3530" fmla="*/ 57293 h 1910656"/>
                  <a:gd name="connsiteX3531" fmla="*/ 1821824 w 3162529"/>
                  <a:gd name="connsiteY3531" fmla="*/ 57030 h 1910656"/>
                  <a:gd name="connsiteX3532" fmla="*/ 1821824 w 3162529"/>
                  <a:gd name="connsiteY3532" fmla="*/ 54745 h 1910656"/>
                  <a:gd name="connsiteX3533" fmla="*/ 1823405 w 3162529"/>
                  <a:gd name="connsiteY3533" fmla="*/ 52901 h 1910656"/>
                  <a:gd name="connsiteX3534" fmla="*/ 1842382 w 3162529"/>
                  <a:gd name="connsiteY3534" fmla="*/ 48947 h 1910656"/>
                  <a:gd name="connsiteX3535" fmla="*/ 1845281 w 3162529"/>
                  <a:gd name="connsiteY3535" fmla="*/ 53515 h 1910656"/>
                  <a:gd name="connsiteX3536" fmla="*/ 1851079 w 3162529"/>
                  <a:gd name="connsiteY3536" fmla="*/ 50353 h 1910656"/>
                  <a:gd name="connsiteX3537" fmla="*/ 1865048 w 3162529"/>
                  <a:gd name="connsiteY3537" fmla="*/ 48771 h 1910656"/>
                  <a:gd name="connsiteX3538" fmla="*/ 1856790 w 3162529"/>
                  <a:gd name="connsiteY3538" fmla="*/ 62389 h 1910656"/>
                  <a:gd name="connsiteX3539" fmla="*/ 1864345 w 3162529"/>
                  <a:gd name="connsiteY3539" fmla="*/ 60544 h 1910656"/>
                  <a:gd name="connsiteX3540" fmla="*/ 1871988 w 3162529"/>
                  <a:gd name="connsiteY3540" fmla="*/ 59753 h 1910656"/>
                  <a:gd name="connsiteX3541" fmla="*/ 1872867 w 3162529"/>
                  <a:gd name="connsiteY3541" fmla="*/ 59929 h 1910656"/>
                  <a:gd name="connsiteX3542" fmla="*/ 1876029 w 3162529"/>
                  <a:gd name="connsiteY3542" fmla="*/ 60544 h 1910656"/>
                  <a:gd name="connsiteX3543" fmla="*/ 1880861 w 3162529"/>
                  <a:gd name="connsiteY3543" fmla="*/ 40952 h 1910656"/>
                  <a:gd name="connsiteX3544" fmla="*/ 1891843 w 3162529"/>
                  <a:gd name="connsiteY3544" fmla="*/ 55185 h 1910656"/>
                  <a:gd name="connsiteX3545" fmla="*/ 1893073 w 3162529"/>
                  <a:gd name="connsiteY3545" fmla="*/ 55800 h 1910656"/>
                  <a:gd name="connsiteX3546" fmla="*/ 1898520 w 3162529"/>
                  <a:gd name="connsiteY3546" fmla="*/ 62125 h 1910656"/>
                  <a:gd name="connsiteX3547" fmla="*/ 1897993 w 3162529"/>
                  <a:gd name="connsiteY3547" fmla="*/ 70032 h 1910656"/>
                  <a:gd name="connsiteX3548" fmla="*/ 1897642 w 3162529"/>
                  <a:gd name="connsiteY3548" fmla="*/ 72140 h 1910656"/>
                  <a:gd name="connsiteX3549" fmla="*/ 1897466 w 3162529"/>
                  <a:gd name="connsiteY3549" fmla="*/ 73722 h 1910656"/>
                  <a:gd name="connsiteX3550" fmla="*/ 1904494 w 3162529"/>
                  <a:gd name="connsiteY3550" fmla="*/ 72668 h 1910656"/>
                  <a:gd name="connsiteX3551" fmla="*/ 1913192 w 3162529"/>
                  <a:gd name="connsiteY3551" fmla="*/ 70383 h 1910656"/>
                  <a:gd name="connsiteX3552" fmla="*/ 1918726 w 3162529"/>
                  <a:gd name="connsiteY3552" fmla="*/ 75567 h 1910656"/>
                  <a:gd name="connsiteX3553" fmla="*/ 1922943 w 3162529"/>
                  <a:gd name="connsiteY3553" fmla="*/ 75918 h 1910656"/>
                  <a:gd name="connsiteX3554" fmla="*/ 1935331 w 3162529"/>
                  <a:gd name="connsiteY3554" fmla="*/ 78730 h 1910656"/>
                  <a:gd name="connsiteX3555" fmla="*/ 1938581 w 3162529"/>
                  <a:gd name="connsiteY3555" fmla="*/ 80750 h 1910656"/>
                  <a:gd name="connsiteX3556" fmla="*/ 1944643 w 3162529"/>
                  <a:gd name="connsiteY3556" fmla="*/ 83474 h 1910656"/>
                  <a:gd name="connsiteX3557" fmla="*/ 1959403 w 3162529"/>
                  <a:gd name="connsiteY3557" fmla="*/ 87691 h 1910656"/>
                  <a:gd name="connsiteX3558" fmla="*/ 1960545 w 3162529"/>
                  <a:gd name="connsiteY3558" fmla="*/ 88833 h 1910656"/>
                  <a:gd name="connsiteX3559" fmla="*/ 1968188 w 3162529"/>
                  <a:gd name="connsiteY3559" fmla="*/ 90238 h 1910656"/>
                  <a:gd name="connsiteX3560" fmla="*/ 1972405 w 3162529"/>
                  <a:gd name="connsiteY3560" fmla="*/ 91117 h 1910656"/>
                  <a:gd name="connsiteX3561" fmla="*/ 1984090 w 3162529"/>
                  <a:gd name="connsiteY3561" fmla="*/ 92874 h 1910656"/>
                  <a:gd name="connsiteX3562" fmla="*/ 1990854 w 3162529"/>
                  <a:gd name="connsiteY3562" fmla="*/ 93138 h 1910656"/>
                  <a:gd name="connsiteX3563" fmla="*/ 1996828 w 3162529"/>
                  <a:gd name="connsiteY3563" fmla="*/ 91556 h 1910656"/>
                  <a:gd name="connsiteX3564" fmla="*/ 1997443 w 3162529"/>
                  <a:gd name="connsiteY3564" fmla="*/ 90678 h 1910656"/>
                  <a:gd name="connsiteX3565" fmla="*/ 1997619 w 3162529"/>
                  <a:gd name="connsiteY3565" fmla="*/ 90326 h 1910656"/>
                  <a:gd name="connsiteX3566" fmla="*/ 2002715 w 3162529"/>
                  <a:gd name="connsiteY3566" fmla="*/ 85494 h 1910656"/>
                  <a:gd name="connsiteX3567" fmla="*/ 2013609 w 3162529"/>
                  <a:gd name="connsiteY3567" fmla="*/ 85758 h 1910656"/>
                  <a:gd name="connsiteX3568" fmla="*/ 2018265 w 3162529"/>
                  <a:gd name="connsiteY3568" fmla="*/ 92347 h 1910656"/>
                  <a:gd name="connsiteX3569" fmla="*/ 2018792 w 3162529"/>
                  <a:gd name="connsiteY3569" fmla="*/ 93489 h 1910656"/>
                  <a:gd name="connsiteX3570" fmla="*/ 2017913 w 3162529"/>
                  <a:gd name="connsiteY3570" fmla="*/ 100781 h 1910656"/>
                  <a:gd name="connsiteX3571" fmla="*/ 2017123 w 3162529"/>
                  <a:gd name="connsiteY3571" fmla="*/ 101659 h 1910656"/>
                  <a:gd name="connsiteX3572" fmla="*/ 2027050 w 3162529"/>
                  <a:gd name="connsiteY3572" fmla="*/ 99551 h 1910656"/>
                  <a:gd name="connsiteX3573" fmla="*/ 2034693 w 3162529"/>
                  <a:gd name="connsiteY3573" fmla="*/ 96827 h 1910656"/>
                  <a:gd name="connsiteX3574" fmla="*/ 2040668 w 3162529"/>
                  <a:gd name="connsiteY3574" fmla="*/ 98936 h 1910656"/>
                  <a:gd name="connsiteX3575" fmla="*/ 2041107 w 3162529"/>
                  <a:gd name="connsiteY3575" fmla="*/ 96652 h 1910656"/>
                  <a:gd name="connsiteX3576" fmla="*/ 2051474 w 3162529"/>
                  <a:gd name="connsiteY3576" fmla="*/ 91380 h 1910656"/>
                  <a:gd name="connsiteX3577" fmla="*/ 2057272 w 3162529"/>
                  <a:gd name="connsiteY3577" fmla="*/ 92698 h 1910656"/>
                  <a:gd name="connsiteX3578" fmla="*/ 2058941 w 3162529"/>
                  <a:gd name="connsiteY3578" fmla="*/ 93225 h 1910656"/>
                  <a:gd name="connsiteX3579" fmla="*/ 2074140 w 3162529"/>
                  <a:gd name="connsiteY3579" fmla="*/ 97355 h 1910656"/>
                  <a:gd name="connsiteX3580" fmla="*/ 2050771 w 3162529"/>
                  <a:gd name="connsiteY3580" fmla="*/ 110796 h 1910656"/>
                  <a:gd name="connsiteX3581" fmla="*/ 2048047 w 3162529"/>
                  <a:gd name="connsiteY3581" fmla="*/ 108951 h 1910656"/>
                  <a:gd name="connsiteX3582" fmla="*/ 2045324 w 3162529"/>
                  <a:gd name="connsiteY3582" fmla="*/ 111235 h 1910656"/>
                  <a:gd name="connsiteX3583" fmla="*/ 2045148 w 3162529"/>
                  <a:gd name="connsiteY3583" fmla="*/ 111411 h 1910656"/>
                  <a:gd name="connsiteX3584" fmla="*/ 2050419 w 3162529"/>
                  <a:gd name="connsiteY3584" fmla="*/ 112465 h 1910656"/>
                  <a:gd name="connsiteX3585" fmla="*/ 2073261 w 3162529"/>
                  <a:gd name="connsiteY3585" fmla="*/ 117737 h 1910656"/>
                  <a:gd name="connsiteX3586" fmla="*/ 2075018 w 3162529"/>
                  <a:gd name="connsiteY3586" fmla="*/ 118088 h 1910656"/>
                  <a:gd name="connsiteX3587" fmla="*/ 2075018 w 3162529"/>
                  <a:gd name="connsiteY3587" fmla="*/ 118088 h 1910656"/>
                  <a:gd name="connsiteX3588" fmla="*/ 2076688 w 3162529"/>
                  <a:gd name="connsiteY3588" fmla="*/ 110620 h 1910656"/>
                  <a:gd name="connsiteX3589" fmla="*/ 2089251 w 3162529"/>
                  <a:gd name="connsiteY3589" fmla="*/ 86285 h 1910656"/>
                  <a:gd name="connsiteX3590" fmla="*/ 2082047 w 3162529"/>
                  <a:gd name="connsiteY3590" fmla="*/ 83913 h 1910656"/>
                  <a:gd name="connsiteX3591" fmla="*/ 2047081 w 3162529"/>
                  <a:gd name="connsiteY3591" fmla="*/ 71526 h 1910656"/>
                  <a:gd name="connsiteX3592" fmla="*/ 2033815 w 3162529"/>
                  <a:gd name="connsiteY3592" fmla="*/ 68978 h 1910656"/>
                  <a:gd name="connsiteX3593" fmla="*/ 2030828 w 3162529"/>
                  <a:gd name="connsiteY3593" fmla="*/ 75567 h 1910656"/>
                  <a:gd name="connsiteX3594" fmla="*/ 2026259 w 3162529"/>
                  <a:gd name="connsiteY3594" fmla="*/ 81541 h 1910656"/>
                  <a:gd name="connsiteX3595" fmla="*/ 2013433 w 3162529"/>
                  <a:gd name="connsiteY3595" fmla="*/ 68714 h 1910656"/>
                  <a:gd name="connsiteX3596" fmla="*/ 2015981 w 3162529"/>
                  <a:gd name="connsiteY3596" fmla="*/ 66781 h 1910656"/>
                  <a:gd name="connsiteX3597" fmla="*/ 2014575 w 3162529"/>
                  <a:gd name="connsiteY3597" fmla="*/ 65464 h 1910656"/>
                  <a:gd name="connsiteX3598" fmla="*/ 2002100 w 3162529"/>
                  <a:gd name="connsiteY3598" fmla="*/ 60105 h 1910656"/>
                  <a:gd name="connsiteX3599" fmla="*/ 1998937 w 3162529"/>
                  <a:gd name="connsiteY3599" fmla="*/ 59402 h 1910656"/>
                  <a:gd name="connsiteX3600" fmla="*/ 1988307 w 3162529"/>
                  <a:gd name="connsiteY3600" fmla="*/ 57732 h 1910656"/>
                  <a:gd name="connsiteX3601" fmla="*/ 1961072 w 3162529"/>
                  <a:gd name="connsiteY3601" fmla="*/ 49123 h 1910656"/>
                  <a:gd name="connsiteX3602" fmla="*/ 1950002 w 3162529"/>
                  <a:gd name="connsiteY3602" fmla="*/ 47366 h 1910656"/>
                  <a:gd name="connsiteX3603" fmla="*/ 1937000 w 3162529"/>
                  <a:gd name="connsiteY3603" fmla="*/ 45960 h 1910656"/>
                  <a:gd name="connsiteX3604" fmla="*/ 1916266 w 3162529"/>
                  <a:gd name="connsiteY3604" fmla="*/ 42709 h 1910656"/>
                  <a:gd name="connsiteX3605" fmla="*/ 1886045 w 3162529"/>
                  <a:gd name="connsiteY3605" fmla="*/ 36120 h 1910656"/>
                  <a:gd name="connsiteX3606" fmla="*/ 1885693 w 3162529"/>
                  <a:gd name="connsiteY3606" fmla="*/ 36208 h 1910656"/>
                  <a:gd name="connsiteX3607" fmla="*/ 1850376 w 3162529"/>
                  <a:gd name="connsiteY3607" fmla="*/ 29619 h 1910656"/>
                  <a:gd name="connsiteX3608" fmla="*/ 1850200 w 3162529"/>
                  <a:gd name="connsiteY3608" fmla="*/ 29531 h 1910656"/>
                  <a:gd name="connsiteX3609" fmla="*/ 1848795 w 3162529"/>
                  <a:gd name="connsiteY3609" fmla="*/ 28741 h 1910656"/>
                  <a:gd name="connsiteX3610" fmla="*/ 1830170 w 3162529"/>
                  <a:gd name="connsiteY3610" fmla="*/ 27686 h 1910656"/>
                  <a:gd name="connsiteX3611" fmla="*/ 1824811 w 3162529"/>
                  <a:gd name="connsiteY3611" fmla="*/ 26281 h 1910656"/>
                  <a:gd name="connsiteX3612" fmla="*/ 1820330 w 3162529"/>
                  <a:gd name="connsiteY3612" fmla="*/ 25490 h 1910656"/>
                  <a:gd name="connsiteX3613" fmla="*/ 1775788 w 3162529"/>
                  <a:gd name="connsiteY3613" fmla="*/ 20482 h 1910656"/>
                  <a:gd name="connsiteX3614" fmla="*/ 1776579 w 3162529"/>
                  <a:gd name="connsiteY3614" fmla="*/ 22942 h 1910656"/>
                  <a:gd name="connsiteX3615" fmla="*/ 1779566 w 3162529"/>
                  <a:gd name="connsiteY3615" fmla="*/ 31816 h 1910656"/>
                  <a:gd name="connsiteX3616" fmla="*/ 1772099 w 3162529"/>
                  <a:gd name="connsiteY3616" fmla="*/ 32958 h 1910656"/>
                  <a:gd name="connsiteX3617" fmla="*/ 1766827 w 3162529"/>
                  <a:gd name="connsiteY3617" fmla="*/ 32431 h 1910656"/>
                  <a:gd name="connsiteX3618" fmla="*/ 1764367 w 3162529"/>
                  <a:gd name="connsiteY3618" fmla="*/ 30410 h 1910656"/>
                  <a:gd name="connsiteX3619" fmla="*/ 1763752 w 3162529"/>
                  <a:gd name="connsiteY3619" fmla="*/ 29795 h 1910656"/>
                  <a:gd name="connsiteX3620" fmla="*/ 1763313 w 3162529"/>
                  <a:gd name="connsiteY3620" fmla="*/ 29004 h 1910656"/>
                  <a:gd name="connsiteX3621" fmla="*/ 1760678 w 3162529"/>
                  <a:gd name="connsiteY3621" fmla="*/ 22415 h 1910656"/>
                  <a:gd name="connsiteX3622" fmla="*/ 1750047 w 3162529"/>
                  <a:gd name="connsiteY3622" fmla="*/ 17144 h 1910656"/>
                  <a:gd name="connsiteX3623" fmla="*/ 1749696 w 3162529"/>
                  <a:gd name="connsiteY3623" fmla="*/ 17232 h 1910656"/>
                  <a:gd name="connsiteX3624" fmla="*/ 1733091 w 3162529"/>
                  <a:gd name="connsiteY3624" fmla="*/ 19692 h 1910656"/>
                  <a:gd name="connsiteX3625" fmla="*/ 1725887 w 3162529"/>
                  <a:gd name="connsiteY3625" fmla="*/ 19780 h 1910656"/>
                  <a:gd name="connsiteX3626" fmla="*/ 1717278 w 3162529"/>
                  <a:gd name="connsiteY3626" fmla="*/ 19867 h 1910656"/>
                  <a:gd name="connsiteX3627" fmla="*/ 1716048 w 3162529"/>
                  <a:gd name="connsiteY3627" fmla="*/ 19604 h 1910656"/>
                  <a:gd name="connsiteX3628" fmla="*/ 1707614 w 3162529"/>
                  <a:gd name="connsiteY3628" fmla="*/ 17935 h 1910656"/>
                  <a:gd name="connsiteX3629" fmla="*/ 1691273 w 3162529"/>
                  <a:gd name="connsiteY3629" fmla="*/ 15475 h 1910656"/>
                  <a:gd name="connsiteX3630" fmla="*/ 1678534 w 3162529"/>
                  <a:gd name="connsiteY3630" fmla="*/ 16529 h 1910656"/>
                  <a:gd name="connsiteX3631" fmla="*/ 1660436 w 3162529"/>
                  <a:gd name="connsiteY3631" fmla="*/ 17495 h 1910656"/>
                  <a:gd name="connsiteX3632" fmla="*/ 1641460 w 3162529"/>
                  <a:gd name="connsiteY3632" fmla="*/ 18550 h 1910656"/>
                  <a:gd name="connsiteX3633" fmla="*/ 1610975 w 3162529"/>
                  <a:gd name="connsiteY3633" fmla="*/ 17935 h 1910656"/>
                  <a:gd name="connsiteX3634" fmla="*/ 1605703 w 3162529"/>
                  <a:gd name="connsiteY3634" fmla="*/ 21888 h 1910656"/>
                  <a:gd name="connsiteX3635" fmla="*/ 1596303 w 3162529"/>
                  <a:gd name="connsiteY3635" fmla="*/ 20395 h 1910656"/>
                  <a:gd name="connsiteX3636" fmla="*/ 1595425 w 3162529"/>
                  <a:gd name="connsiteY3636" fmla="*/ 19955 h 1910656"/>
                  <a:gd name="connsiteX3637" fmla="*/ 1588923 w 3162529"/>
                  <a:gd name="connsiteY3637" fmla="*/ 17056 h 1910656"/>
                  <a:gd name="connsiteX3638" fmla="*/ 1585849 w 3162529"/>
                  <a:gd name="connsiteY3638" fmla="*/ 15563 h 1910656"/>
                  <a:gd name="connsiteX3639" fmla="*/ 1577678 w 3162529"/>
                  <a:gd name="connsiteY3639" fmla="*/ 16529 h 1910656"/>
                  <a:gd name="connsiteX3640" fmla="*/ 1567487 w 3162529"/>
                  <a:gd name="connsiteY3640" fmla="*/ 17671 h 1910656"/>
                  <a:gd name="connsiteX3641" fmla="*/ 1552728 w 3162529"/>
                  <a:gd name="connsiteY3641" fmla="*/ 16090 h 1910656"/>
                  <a:gd name="connsiteX3642" fmla="*/ 1547808 w 3162529"/>
                  <a:gd name="connsiteY3642" fmla="*/ 15299 h 1910656"/>
                  <a:gd name="connsiteX3643" fmla="*/ 1522330 w 3162529"/>
                  <a:gd name="connsiteY3643" fmla="*/ 15914 h 1910656"/>
                  <a:gd name="connsiteX3644" fmla="*/ 1512930 w 3162529"/>
                  <a:gd name="connsiteY3644" fmla="*/ 14333 h 1910656"/>
                  <a:gd name="connsiteX3645" fmla="*/ 1509064 w 3162529"/>
                  <a:gd name="connsiteY3645" fmla="*/ 14157 h 1910656"/>
                  <a:gd name="connsiteX3646" fmla="*/ 1456440 w 3162529"/>
                  <a:gd name="connsiteY3646" fmla="*/ 14948 h 1910656"/>
                  <a:gd name="connsiteX3647" fmla="*/ 1437727 w 3162529"/>
                  <a:gd name="connsiteY3647" fmla="*/ 17583 h 1910656"/>
                  <a:gd name="connsiteX3648" fmla="*/ 1429029 w 3162529"/>
                  <a:gd name="connsiteY3648" fmla="*/ 16265 h 1910656"/>
                  <a:gd name="connsiteX3649" fmla="*/ 1423319 w 3162529"/>
                  <a:gd name="connsiteY3649" fmla="*/ 15299 h 1910656"/>
                  <a:gd name="connsiteX3650" fmla="*/ 1418136 w 3162529"/>
                  <a:gd name="connsiteY3650" fmla="*/ 15211 h 1910656"/>
                  <a:gd name="connsiteX3651" fmla="*/ 1408120 w 3162529"/>
                  <a:gd name="connsiteY3651" fmla="*/ 16968 h 1910656"/>
                  <a:gd name="connsiteX3652" fmla="*/ 1403552 w 3162529"/>
                  <a:gd name="connsiteY3652" fmla="*/ 18901 h 1910656"/>
                  <a:gd name="connsiteX3653" fmla="*/ 1401883 w 3162529"/>
                  <a:gd name="connsiteY3653" fmla="*/ 21273 h 1910656"/>
                  <a:gd name="connsiteX3654" fmla="*/ 1401356 w 3162529"/>
                  <a:gd name="connsiteY3654" fmla="*/ 22152 h 1910656"/>
                  <a:gd name="connsiteX3655" fmla="*/ 1397578 w 3162529"/>
                  <a:gd name="connsiteY3655" fmla="*/ 26720 h 1910656"/>
                  <a:gd name="connsiteX3656" fmla="*/ 1390462 w 3162529"/>
                  <a:gd name="connsiteY3656" fmla="*/ 28214 h 1910656"/>
                  <a:gd name="connsiteX3657" fmla="*/ 1389935 w 3162529"/>
                  <a:gd name="connsiteY3657" fmla="*/ 28126 h 1910656"/>
                  <a:gd name="connsiteX3658" fmla="*/ 1382994 w 3162529"/>
                  <a:gd name="connsiteY3658" fmla="*/ 28126 h 1910656"/>
                  <a:gd name="connsiteX3659" fmla="*/ 1383433 w 3162529"/>
                  <a:gd name="connsiteY3659" fmla="*/ 21185 h 1910656"/>
                  <a:gd name="connsiteX3660" fmla="*/ 1384224 w 3162529"/>
                  <a:gd name="connsiteY3660" fmla="*/ 17847 h 1910656"/>
                  <a:gd name="connsiteX3661" fmla="*/ 1346711 w 3162529"/>
                  <a:gd name="connsiteY3661" fmla="*/ 20307 h 1910656"/>
                  <a:gd name="connsiteX3662" fmla="*/ 1345481 w 3162529"/>
                  <a:gd name="connsiteY3662" fmla="*/ 20922 h 1910656"/>
                  <a:gd name="connsiteX3663" fmla="*/ 1342669 w 3162529"/>
                  <a:gd name="connsiteY3663" fmla="*/ 22152 h 1910656"/>
                  <a:gd name="connsiteX3664" fmla="*/ 1316050 w 3162529"/>
                  <a:gd name="connsiteY3664" fmla="*/ 25402 h 1910656"/>
                  <a:gd name="connsiteX3665" fmla="*/ 1311218 w 3162529"/>
                  <a:gd name="connsiteY3665" fmla="*/ 25227 h 1910656"/>
                  <a:gd name="connsiteX3666" fmla="*/ 1281962 w 3162529"/>
                  <a:gd name="connsiteY3666" fmla="*/ 31201 h 1910656"/>
                  <a:gd name="connsiteX3667" fmla="*/ 1280469 w 3162529"/>
                  <a:gd name="connsiteY3667" fmla="*/ 32079 h 1910656"/>
                  <a:gd name="connsiteX3668" fmla="*/ 1249105 w 3162529"/>
                  <a:gd name="connsiteY3668" fmla="*/ 38580 h 1910656"/>
                  <a:gd name="connsiteX3669" fmla="*/ 1231446 w 3162529"/>
                  <a:gd name="connsiteY3669" fmla="*/ 40865 h 1910656"/>
                  <a:gd name="connsiteX3670" fmla="*/ 1218883 w 3162529"/>
                  <a:gd name="connsiteY3670" fmla="*/ 42797 h 1910656"/>
                  <a:gd name="connsiteX3671" fmla="*/ 1202191 w 3162529"/>
                  <a:gd name="connsiteY3671" fmla="*/ 46224 h 1910656"/>
                  <a:gd name="connsiteX3672" fmla="*/ 1157210 w 3162529"/>
                  <a:gd name="connsiteY3672" fmla="*/ 56942 h 1910656"/>
                  <a:gd name="connsiteX3673" fmla="*/ 1152642 w 3162529"/>
                  <a:gd name="connsiteY3673" fmla="*/ 59050 h 1910656"/>
                  <a:gd name="connsiteX3674" fmla="*/ 1149918 w 3162529"/>
                  <a:gd name="connsiteY3674" fmla="*/ 60544 h 1910656"/>
                  <a:gd name="connsiteX3675" fmla="*/ 1159231 w 3162529"/>
                  <a:gd name="connsiteY3675" fmla="*/ 63004 h 1910656"/>
                  <a:gd name="connsiteX3676" fmla="*/ 1142187 w 3162529"/>
                  <a:gd name="connsiteY3676" fmla="*/ 70647 h 1910656"/>
                  <a:gd name="connsiteX3677" fmla="*/ 1133577 w 3162529"/>
                  <a:gd name="connsiteY3677" fmla="*/ 71701 h 1910656"/>
                  <a:gd name="connsiteX3678" fmla="*/ 1126725 w 3162529"/>
                  <a:gd name="connsiteY3678" fmla="*/ 70296 h 1910656"/>
                  <a:gd name="connsiteX3679" fmla="*/ 1127867 w 3162529"/>
                  <a:gd name="connsiteY3679" fmla="*/ 66166 h 1910656"/>
                  <a:gd name="connsiteX3680" fmla="*/ 1124177 w 3162529"/>
                  <a:gd name="connsiteY3680" fmla="*/ 66781 h 1910656"/>
                  <a:gd name="connsiteX3681" fmla="*/ 1104937 w 3162529"/>
                  <a:gd name="connsiteY3681" fmla="*/ 72316 h 1910656"/>
                  <a:gd name="connsiteX3682" fmla="*/ 1094219 w 3162529"/>
                  <a:gd name="connsiteY3682" fmla="*/ 76357 h 1910656"/>
                  <a:gd name="connsiteX3683" fmla="*/ 1085170 w 3162529"/>
                  <a:gd name="connsiteY3683" fmla="*/ 78993 h 1910656"/>
                  <a:gd name="connsiteX3684" fmla="*/ 1066193 w 3162529"/>
                  <a:gd name="connsiteY3684" fmla="*/ 85406 h 1910656"/>
                  <a:gd name="connsiteX3685" fmla="*/ 1046602 w 3162529"/>
                  <a:gd name="connsiteY3685" fmla="*/ 92083 h 1910656"/>
                  <a:gd name="connsiteX3686" fmla="*/ 1024726 w 3162529"/>
                  <a:gd name="connsiteY3686" fmla="*/ 100429 h 1910656"/>
                  <a:gd name="connsiteX3687" fmla="*/ 1009967 w 3162529"/>
                  <a:gd name="connsiteY3687" fmla="*/ 108248 h 1910656"/>
                  <a:gd name="connsiteX3688" fmla="*/ 1005838 w 3162529"/>
                  <a:gd name="connsiteY3688" fmla="*/ 110269 h 1910656"/>
                  <a:gd name="connsiteX3689" fmla="*/ 992133 w 3162529"/>
                  <a:gd name="connsiteY3689" fmla="*/ 114574 h 1910656"/>
                  <a:gd name="connsiteX3690" fmla="*/ 975704 w 3162529"/>
                  <a:gd name="connsiteY3690" fmla="*/ 122305 h 1910656"/>
                  <a:gd name="connsiteX3691" fmla="*/ 968851 w 3162529"/>
                  <a:gd name="connsiteY3691" fmla="*/ 125028 h 1910656"/>
                  <a:gd name="connsiteX3692" fmla="*/ 968588 w 3162529"/>
                  <a:gd name="connsiteY3692" fmla="*/ 125028 h 1910656"/>
                  <a:gd name="connsiteX3693" fmla="*/ 934149 w 3162529"/>
                  <a:gd name="connsiteY3693" fmla="*/ 138119 h 1910656"/>
                  <a:gd name="connsiteX3694" fmla="*/ 921586 w 3162529"/>
                  <a:gd name="connsiteY3694" fmla="*/ 144532 h 1910656"/>
                  <a:gd name="connsiteX3695" fmla="*/ 911922 w 3162529"/>
                  <a:gd name="connsiteY3695" fmla="*/ 149452 h 1910656"/>
                  <a:gd name="connsiteX3696" fmla="*/ 892507 w 3162529"/>
                  <a:gd name="connsiteY3696" fmla="*/ 158501 h 1910656"/>
                  <a:gd name="connsiteX3697" fmla="*/ 866150 w 3162529"/>
                  <a:gd name="connsiteY3697" fmla="*/ 174051 h 1910656"/>
                  <a:gd name="connsiteX3698" fmla="*/ 855256 w 3162529"/>
                  <a:gd name="connsiteY3698" fmla="*/ 180464 h 1910656"/>
                  <a:gd name="connsiteX3699" fmla="*/ 852094 w 3162529"/>
                  <a:gd name="connsiteY3699" fmla="*/ 181958 h 1910656"/>
                  <a:gd name="connsiteX3700" fmla="*/ 851039 w 3162529"/>
                  <a:gd name="connsiteY3700" fmla="*/ 182485 h 1910656"/>
                  <a:gd name="connsiteX3701" fmla="*/ 842254 w 3162529"/>
                  <a:gd name="connsiteY3701" fmla="*/ 185735 h 1910656"/>
                  <a:gd name="connsiteX3702" fmla="*/ 827495 w 3162529"/>
                  <a:gd name="connsiteY3702" fmla="*/ 193467 h 1910656"/>
                  <a:gd name="connsiteX3703" fmla="*/ 811154 w 3162529"/>
                  <a:gd name="connsiteY3703" fmla="*/ 202867 h 1910656"/>
                  <a:gd name="connsiteX3704" fmla="*/ 784446 w 3162529"/>
                  <a:gd name="connsiteY3704" fmla="*/ 217187 h 1910656"/>
                  <a:gd name="connsiteX3705" fmla="*/ 775310 w 3162529"/>
                  <a:gd name="connsiteY3705" fmla="*/ 222985 h 1910656"/>
                  <a:gd name="connsiteX3706" fmla="*/ 764943 w 3162529"/>
                  <a:gd name="connsiteY3706" fmla="*/ 230277 h 1910656"/>
                  <a:gd name="connsiteX3707" fmla="*/ 756245 w 3162529"/>
                  <a:gd name="connsiteY3707" fmla="*/ 236515 h 1910656"/>
                  <a:gd name="connsiteX3708" fmla="*/ 744824 w 3162529"/>
                  <a:gd name="connsiteY3708" fmla="*/ 243367 h 1910656"/>
                  <a:gd name="connsiteX3709" fmla="*/ 722158 w 3162529"/>
                  <a:gd name="connsiteY3709" fmla="*/ 260235 h 1910656"/>
                  <a:gd name="connsiteX3710" fmla="*/ 706959 w 3162529"/>
                  <a:gd name="connsiteY3710" fmla="*/ 270866 h 1910656"/>
                  <a:gd name="connsiteX3711" fmla="*/ 705641 w 3162529"/>
                  <a:gd name="connsiteY3711" fmla="*/ 271481 h 1910656"/>
                  <a:gd name="connsiteX3712" fmla="*/ 681657 w 3162529"/>
                  <a:gd name="connsiteY3712" fmla="*/ 288788 h 1910656"/>
                  <a:gd name="connsiteX3713" fmla="*/ 668392 w 3162529"/>
                  <a:gd name="connsiteY3713" fmla="*/ 299594 h 1910656"/>
                  <a:gd name="connsiteX3714" fmla="*/ 664877 w 3162529"/>
                  <a:gd name="connsiteY3714" fmla="*/ 302054 h 1910656"/>
                  <a:gd name="connsiteX3715" fmla="*/ 655828 w 3162529"/>
                  <a:gd name="connsiteY3715" fmla="*/ 307413 h 1910656"/>
                  <a:gd name="connsiteX3716" fmla="*/ 642387 w 3162529"/>
                  <a:gd name="connsiteY3716" fmla="*/ 317165 h 1910656"/>
                  <a:gd name="connsiteX3717" fmla="*/ 636852 w 3162529"/>
                  <a:gd name="connsiteY3717" fmla="*/ 322172 h 1910656"/>
                  <a:gd name="connsiteX3718" fmla="*/ 638961 w 3162529"/>
                  <a:gd name="connsiteY3718" fmla="*/ 327092 h 1910656"/>
                  <a:gd name="connsiteX3719" fmla="*/ 640542 w 3162529"/>
                  <a:gd name="connsiteY3719" fmla="*/ 341061 h 1910656"/>
                  <a:gd name="connsiteX3720" fmla="*/ 624465 w 3162529"/>
                  <a:gd name="connsiteY3720" fmla="*/ 330343 h 1910656"/>
                  <a:gd name="connsiteX3721" fmla="*/ 602150 w 3162529"/>
                  <a:gd name="connsiteY3721" fmla="*/ 349143 h 1910656"/>
                  <a:gd name="connsiteX3722" fmla="*/ 596088 w 3162529"/>
                  <a:gd name="connsiteY3722" fmla="*/ 354854 h 1910656"/>
                  <a:gd name="connsiteX3723" fmla="*/ 574739 w 3162529"/>
                  <a:gd name="connsiteY3723" fmla="*/ 373391 h 1910656"/>
                  <a:gd name="connsiteX3724" fmla="*/ 559629 w 3162529"/>
                  <a:gd name="connsiteY3724" fmla="*/ 386306 h 1910656"/>
                  <a:gd name="connsiteX3725" fmla="*/ 550404 w 3162529"/>
                  <a:gd name="connsiteY3725" fmla="*/ 394037 h 1910656"/>
                  <a:gd name="connsiteX3726" fmla="*/ 528968 w 3162529"/>
                  <a:gd name="connsiteY3726" fmla="*/ 415122 h 1910656"/>
                  <a:gd name="connsiteX3727" fmla="*/ 510079 w 3162529"/>
                  <a:gd name="connsiteY3727" fmla="*/ 435679 h 1910656"/>
                  <a:gd name="connsiteX3728" fmla="*/ 500064 w 3162529"/>
                  <a:gd name="connsiteY3728" fmla="*/ 445431 h 1910656"/>
                  <a:gd name="connsiteX3729" fmla="*/ 480209 w 3162529"/>
                  <a:gd name="connsiteY3729" fmla="*/ 464232 h 1910656"/>
                  <a:gd name="connsiteX3730" fmla="*/ 467909 w 3162529"/>
                  <a:gd name="connsiteY3730" fmla="*/ 475389 h 1910656"/>
                  <a:gd name="connsiteX3731" fmla="*/ 451656 w 3162529"/>
                  <a:gd name="connsiteY3731" fmla="*/ 493575 h 1910656"/>
                  <a:gd name="connsiteX3732" fmla="*/ 425476 w 3162529"/>
                  <a:gd name="connsiteY3732" fmla="*/ 520546 h 1910656"/>
                  <a:gd name="connsiteX3733" fmla="*/ 425300 w 3162529"/>
                  <a:gd name="connsiteY3733" fmla="*/ 520898 h 1910656"/>
                  <a:gd name="connsiteX3734" fmla="*/ 423982 w 3162529"/>
                  <a:gd name="connsiteY3734" fmla="*/ 523445 h 1910656"/>
                  <a:gd name="connsiteX3735" fmla="*/ 419677 w 3162529"/>
                  <a:gd name="connsiteY3735" fmla="*/ 530561 h 1910656"/>
                  <a:gd name="connsiteX3736" fmla="*/ 408081 w 3162529"/>
                  <a:gd name="connsiteY3736" fmla="*/ 547781 h 1910656"/>
                  <a:gd name="connsiteX3737" fmla="*/ 397538 w 3162529"/>
                  <a:gd name="connsiteY3737" fmla="*/ 558499 h 1910656"/>
                  <a:gd name="connsiteX3738" fmla="*/ 381637 w 3162529"/>
                  <a:gd name="connsiteY3738" fmla="*/ 578793 h 1910656"/>
                  <a:gd name="connsiteX3739" fmla="*/ 374696 w 3162529"/>
                  <a:gd name="connsiteY3739" fmla="*/ 585558 h 1910656"/>
                  <a:gd name="connsiteX3740" fmla="*/ 364769 w 3162529"/>
                  <a:gd name="connsiteY3740" fmla="*/ 595398 h 1910656"/>
                  <a:gd name="connsiteX3741" fmla="*/ 357653 w 3162529"/>
                  <a:gd name="connsiteY3741" fmla="*/ 604710 h 1910656"/>
                  <a:gd name="connsiteX3742" fmla="*/ 351064 w 3162529"/>
                  <a:gd name="connsiteY3742" fmla="*/ 614198 h 1910656"/>
                  <a:gd name="connsiteX3743" fmla="*/ 343069 w 3162529"/>
                  <a:gd name="connsiteY3743" fmla="*/ 625707 h 1910656"/>
                  <a:gd name="connsiteX3744" fmla="*/ 338764 w 3162529"/>
                  <a:gd name="connsiteY3744" fmla="*/ 633790 h 1910656"/>
                  <a:gd name="connsiteX3745" fmla="*/ 328749 w 3162529"/>
                  <a:gd name="connsiteY3745" fmla="*/ 648637 h 1910656"/>
                  <a:gd name="connsiteX3746" fmla="*/ 318470 w 3162529"/>
                  <a:gd name="connsiteY3746" fmla="*/ 661288 h 1910656"/>
                  <a:gd name="connsiteX3747" fmla="*/ 316449 w 3162529"/>
                  <a:gd name="connsiteY3747" fmla="*/ 666208 h 1910656"/>
                  <a:gd name="connsiteX3748" fmla="*/ 312496 w 3162529"/>
                  <a:gd name="connsiteY3748" fmla="*/ 674817 h 1910656"/>
                  <a:gd name="connsiteX3749" fmla="*/ 297824 w 3162529"/>
                  <a:gd name="connsiteY3749" fmla="*/ 693530 h 1910656"/>
                  <a:gd name="connsiteX3750" fmla="*/ 291147 w 3162529"/>
                  <a:gd name="connsiteY3750" fmla="*/ 701701 h 1910656"/>
                  <a:gd name="connsiteX3751" fmla="*/ 290620 w 3162529"/>
                  <a:gd name="connsiteY3751" fmla="*/ 702316 h 1910656"/>
                  <a:gd name="connsiteX3752" fmla="*/ 269711 w 3162529"/>
                  <a:gd name="connsiteY3752" fmla="*/ 733152 h 1910656"/>
                  <a:gd name="connsiteX3753" fmla="*/ 267778 w 3162529"/>
                  <a:gd name="connsiteY3753" fmla="*/ 737721 h 1910656"/>
                  <a:gd name="connsiteX3754" fmla="*/ 262595 w 3162529"/>
                  <a:gd name="connsiteY3754" fmla="*/ 748263 h 1910656"/>
                  <a:gd name="connsiteX3755" fmla="*/ 253107 w 3162529"/>
                  <a:gd name="connsiteY3755" fmla="*/ 761353 h 1910656"/>
                  <a:gd name="connsiteX3756" fmla="*/ 245639 w 3162529"/>
                  <a:gd name="connsiteY3756" fmla="*/ 771544 h 1910656"/>
                  <a:gd name="connsiteX3757" fmla="*/ 244585 w 3162529"/>
                  <a:gd name="connsiteY3757" fmla="*/ 774971 h 1910656"/>
                  <a:gd name="connsiteX3758" fmla="*/ 243882 w 3162529"/>
                  <a:gd name="connsiteY3758" fmla="*/ 777782 h 1910656"/>
                  <a:gd name="connsiteX3759" fmla="*/ 243619 w 3162529"/>
                  <a:gd name="connsiteY3759" fmla="*/ 779100 h 1910656"/>
                  <a:gd name="connsiteX3760" fmla="*/ 238699 w 3162529"/>
                  <a:gd name="connsiteY3760" fmla="*/ 787446 h 1910656"/>
                  <a:gd name="connsiteX3761" fmla="*/ 231495 w 3162529"/>
                  <a:gd name="connsiteY3761" fmla="*/ 796671 h 1910656"/>
                  <a:gd name="connsiteX3762" fmla="*/ 228947 w 3162529"/>
                  <a:gd name="connsiteY3762" fmla="*/ 801678 h 1910656"/>
                  <a:gd name="connsiteX3763" fmla="*/ 224291 w 3162529"/>
                  <a:gd name="connsiteY3763" fmla="*/ 811079 h 1910656"/>
                  <a:gd name="connsiteX3764" fmla="*/ 220425 w 3162529"/>
                  <a:gd name="connsiteY3764" fmla="*/ 818985 h 1910656"/>
                  <a:gd name="connsiteX3765" fmla="*/ 212782 w 3162529"/>
                  <a:gd name="connsiteY3765" fmla="*/ 831812 h 1910656"/>
                  <a:gd name="connsiteX3766" fmla="*/ 207511 w 3162529"/>
                  <a:gd name="connsiteY3766" fmla="*/ 840246 h 1910656"/>
                  <a:gd name="connsiteX3767" fmla="*/ 206983 w 3162529"/>
                  <a:gd name="connsiteY3767" fmla="*/ 842091 h 1910656"/>
                  <a:gd name="connsiteX3768" fmla="*/ 203557 w 3162529"/>
                  <a:gd name="connsiteY3768" fmla="*/ 849383 h 1910656"/>
                  <a:gd name="connsiteX3769" fmla="*/ 194069 w 3162529"/>
                  <a:gd name="connsiteY3769" fmla="*/ 869150 h 1910656"/>
                  <a:gd name="connsiteX3770" fmla="*/ 191082 w 3162529"/>
                  <a:gd name="connsiteY3770" fmla="*/ 878199 h 1910656"/>
                  <a:gd name="connsiteX3771" fmla="*/ 184932 w 3162529"/>
                  <a:gd name="connsiteY3771" fmla="*/ 891377 h 1910656"/>
                  <a:gd name="connsiteX3772" fmla="*/ 180100 w 3162529"/>
                  <a:gd name="connsiteY3772" fmla="*/ 898669 h 1910656"/>
                  <a:gd name="connsiteX3773" fmla="*/ 170436 w 3162529"/>
                  <a:gd name="connsiteY3773" fmla="*/ 921950 h 1910656"/>
                  <a:gd name="connsiteX3774" fmla="*/ 169909 w 3162529"/>
                  <a:gd name="connsiteY3774" fmla="*/ 925025 h 1910656"/>
                  <a:gd name="connsiteX3775" fmla="*/ 172018 w 3162529"/>
                  <a:gd name="connsiteY3775" fmla="*/ 929945 h 1910656"/>
                  <a:gd name="connsiteX3776" fmla="*/ 173599 w 3162529"/>
                  <a:gd name="connsiteY3776" fmla="*/ 943913 h 1910656"/>
                  <a:gd name="connsiteX3777" fmla="*/ 161387 w 3162529"/>
                  <a:gd name="connsiteY3777" fmla="*/ 935831 h 1910656"/>
                  <a:gd name="connsiteX3778" fmla="*/ 158049 w 3162529"/>
                  <a:gd name="connsiteY3778" fmla="*/ 942332 h 1910656"/>
                  <a:gd name="connsiteX3779" fmla="*/ 150669 w 3162529"/>
                  <a:gd name="connsiteY3779" fmla="*/ 960079 h 1910656"/>
                  <a:gd name="connsiteX3780" fmla="*/ 143904 w 3162529"/>
                  <a:gd name="connsiteY3780" fmla="*/ 976595 h 1910656"/>
                  <a:gd name="connsiteX3781" fmla="*/ 139336 w 3162529"/>
                  <a:gd name="connsiteY3781" fmla="*/ 986435 h 1910656"/>
                  <a:gd name="connsiteX3782" fmla="*/ 138106 w 3162529"/>
                  <a:gd name="connsiteY3782" fmla="*/ 990476 h 1910656"/>
                  <a:gd name="connsiteX3783" fmla="*/ 135119 w 3162529"/>
                  <a:gd name="connsiteY3783" fmla="*/ 998646 h 1910656"/>
                  <a:gd name="connsiteX3784" fmla="*/ 123610 w 3162529"/>
                  <a:gd name="connsiteY3784" fmla="*/ 1027111 h 1910656"/>
                  <a:gd name="connsiteX3785" fmla="*/ 114913 w 3162529"/>
                  <a:gd name="connsiteY3785" fmla="*/ 1050041 h 1910656"/>
                  <a:gd name="connsiteX3786" fmla="*/ 112101 w 3162529"/>
                  <a:gd name="connsiteY3786" fmla="*/ 1055663 h 1910656"/>
                  <a:gd name="connsiteX3787" fmla="*/ 108060 w 3162529"/>
                  <a:gd name="connsiteY3787" fmla="*/ 1065064 h 1910656"/>
                  <a:gd name="connsiteX3788" fmla="*/ 107533 w 3162529"/>
                  <a:gd name="connsiteY3788" fmla="*/ 1067699 h 1910656"/>
                  <a:gd name="connsiteX3789" fmla="*/ 118603 w 3162529"/>
                  <a:gd name="connsiteY3789" fmla="*/ 1062252 h 1910656"/>
                  <a:gd name="connsiteX3790" fmla="*/ 121765 w 3162529"/>
                  <a:gd name="connsiteY3790" fmla="*/ 1064537 h 1910656"/>
                  <a:gd name="connsiteX3791" fmla="*/ 128354 w 3162529"/>
                  <a:gd name="connsiteY3791" fmla="*/ 1076661 h 1910656"/>
                  <a:gd name="connsiteX3792" fmla="*/ 125631 w 3162529"/>
                  <a:gd name="connsiteY3792" fmla="*/ 1082371 h 1910656"/>
                  <a:gd name="connsiteX3793" fmla="*/ 161212 w 3162529"/>
                  <a:gd name="connsiteY3793" fmla="*/ 1009013 h 1910656"/>
                  <a:gd name="connsiteX3794" fmla="*/ 162090 w 3162529"/>
                  <a:gd name="connsiteY3794" fmla="*/ 1009277 h 1910656"/>
                  <a:gd name="connsiteX3795" fmla="*/ 162705 w 3162529"/>
                  <a:gd name="connsiteY3795" fmla="*/ 1009013 h 1910656"/>
                  <a:gd name="connsiteX3796" fmla="*/ 163408 w 3162529"/>
                  <a:gd name="connsiteY3796" fmla="*/ 1006290 h 1910656"/>
                  <a:gd name="connsiteX3797" fmla="*/ 163320 w 3162529"/>
                  <a:gd name="connsiteY3797" fmla="*/ 1005499 h 1910656"/>
                  <a:gd name="connsiteX3798" fmla="*/ 161212 w 3162529"/>
                  <a:gd name="connsiteY3798" fmla="*/ 1009013 h 1910656"/>
                  <a:gd name="connsiteX3799" fmla="*/ 158313 w 3162529"/>
                  <a:gd name="connsiteY3799" fmla="*/ 1006465 h 1910656"/>
                  <a:gd name="connsiteX3800" fmla="*/ 160597 w 3162529"/>
                  <a:gd name="connsiteY3800" fmla="*/ 1008662 h 1910656"/>
                  <a:gd name="connsiteX3801" fmla="*/ 160685 w 3162529"/>
                  <a:gd name="connsiteY3801" fmla="*/ 1003566 h 1910656"/>
                  <a:gd name="connsiteX3802" fmla="*/ 158313 w 3162529"/>
                  <a:gd name="connsiteY3802" fmla="*/ 1006465 h 1910656"/>
                  <a:gd name="connsiteX3803" fmla="*/ 157346 w 3162529"/>
                  <a:gd name="connsiteY3803" fmla="*/ 1004181 h 1910656"/>
                  <a:gd name="connsiteX3804" fmla="*/ 157346 w 3162529"/>
                  <a:gd name="connsiteY3804" fmla="*/ 1004181 h 1910656"/>
                  <a:gd name="connsiteX3805" fmla="*/ 157346 w 3162529"/>
                  <a:gd name="connsiteY3805" fmla="*/ 1004181 h 1910656"/>
                  <a:gd name="connsiteX3806" fmla="*/ 179749 w 3162529"/>
                  <a:gd name="connsiteY3806" fmla="*/ 1000403 h 1910656"/>
                  <a:gd name="connsiteX3807" fmla="*/ 179749 w 3162529"/>
                  <a:gd name="connsiteY3807" fmla="*/ 1000403 h 1910656"/>
                  <a:gd name="connsiteX3808" fmla="*/ 179749 w 3162529"/>
                  <a:gd name="connsiteY3808" fmla="*/ 1000403 h 1910656"/>
                  <a:gd name="connsiteX3809" fmla="*/ 162354 w 3162529"/>
                  <a:gd name="connsiteY3809" fmla="*/ 935655 h 1910656"/>
                  <a:gd name="connsiteX3810" fmla="*/ 166834 w 3162529"/>
                  <a:gd name="connsiteY3810" fmla="*/ 936182 h 1910656"/>
                  <a:gd name="connsiteX3811" fmla="*/ 165341 w 3162529"/>
                  <a:gd name="connsiteY3811" fmla="*/ 932229 h 1910656"/>
                  <a:gd name="connsiteX3812" fmla="*/ 164726 w 3162529"/>
                  <a:gd name="connsiteY3812" fmla="*/ 932932 h 1910656"/>
                  <a:gd name="connsiteX3813" fmla="*/ 162354 w 3162529"/>
                  <a:gd name="connsiteY3813" fmla="*/ 935655 h 1910656"/>
                  <a:gd name="connsiteX3814" fmla="*/ 192224 w 3162529"/>
                  <a:gd name="connsiteY3814" fmla="*/ 929769 h 1910656"/>
                  <a:gd name="connsiteX3815" fmla="*/ 193630 w 3162529"/>
                  <a:gd name="connsiteY3815" fmla="*/ 932141 h 1910656"/>
                  <a:gd name="connsiteX3816" fmla="*/ 194245 w 3162529"/>
                  <a:gd name="connsiteY3816" fmla="*/ 932668 h 1910656"/>
                  <a:gd name="connsiteX3817" fmla="*/ 192224 w 3162529"/>
                  <a:gd name="connsiteY3817" fmla="*/ 929593 h 1910656"/>
                  <a:gd name="connsiteX3818" fmla="*/ 192224 w 3162529"/>
                  <a:gd name="connsiteY3818" fmla="*/ 929769 h 1910656"/>
                  <a:gd name="connsiteX3819" fmla="*/ 191960 w 3162529"/>
                  <a:gd name="connsiteY3819" fmla="*/ 930823 h 1910656"/>
                  <a:gd name="connsiteX3820" fmla="*/ 191960 w 3162529"/>
                  <a:gd name="connsiteY3820" fmla="*/ 930823 h 1910656"/>
                  <a:gd name="connsiteX3821" fmla="*/ 191960 w 3162529"/>
                  <a:gd name="connsiteY3821" fmla="*/ 930823 h 1910656"/>
                  <a:gd name="connsiteX3822" fmla="*/ 2956631 w 3162529"/>
                  <a:gd name="connsiteY3822" fmla="*/ 868008 h 1910656"/>
                  <a:gd name="connsiteX3823" fmla="*/ 2957246 w 3162529"/>
                  <a:gd name="connsiteY3823" fmla="*/ 873367 h 1910656"/>
                  <a:gd name="connsiteX3824" fmla="*/ 2961024 w 3162529"/>
                  <a:gd name="connsiteY3824" fmla="*/ 870643 h 1910656"/>
                  <a:gd name="connsiteX3825" fmla="*/ 2961639 w 3162529"/>
                  <a:gd name="connsiteY3825" fmla="*/ 866075 h 1910656"/>
                  <a:gd name="connsiteX3826" fmla="*/ 2956631 w 3162529"/>
                  <a:gd name="connsiteY3826" fmla="*/ 868008 h 1910656"/>
                  <a:gd name="connsiteX3827" fmla="*/ 2914725 w 3162529"/>
                  <a:gd name="connsiteY3827" fmla="*/ 840510 h 1910656"/>
                  <a:gd name="connsiteX3828" fmla="*/ 2920172 w 3162529"/>
                  <a:gd name="connsiteY3828" fmla="*/ 848416 h 1910656"/>
                  <a:gd name="connsiteX3829" fmla="*/ 2928342 w 3162529"/>
                  <a:gd name="connsiteY3829" fmla="*/ 861946 h 1910656"/>
                  <a:gd name="connsiteX3830" fmla="*/ 2929484 w 3162529"/>
                  <a:gd name="connsiteY3830" fmla="*/ 864142 h 1910656"/>
                  <a:gd name="connsiteX3831" fmla="*/ 2941081 w 3162529"/>
                  <a:gd name="connsiteY3831" fmla="*/ 852546 h 1910656"/>
                  <a:gd name="connsiteX3832" fmla="*/ 2925619 w 3162529"/>
                  <a:gd name="connsiteY3832" fmla="*/ 842442 h 1910656"/>
                  <a:gd name="connsiteX3833" fmla="*/ 2919996 w 3162529"/>
                  <a:gd name="connsiteY3833" fmla="*/ 831812 h 1910656"/>
                  <a:gd name="connsiteX3834" fmla="*/ 2919732 w 3162529"/>
                  <a:gd name="connsiteY3834" fmla="*/ 806598 h 1910656"/>
                  <a:gd name="connsiteX3835" fmla="*/ 2917273 w 3162529"/>
                  <a:gd name="connsiteY3835" fmla="*/ 799130 h 1910656"/>
                  <a:gd name="connsiteX3836" fmla="*/ 2917185 w 3162529"/>
                  <a:gd name="connsiteY3836" fmla="*/ 798867 h 1910656"/>
                  <a:gd name="connsiteX3837" fmla="*/ 2916218 w 3162529"/>
                  <a:gd name="connsiteY3837" fmla="*/ 794913 h 1910656"/>
                  <a:gd name="connsiteX3838" fmla="*/ 2916130 w 3162529"/>
                  <a:gd name="connsiteY3838" fmla="*/ 793508 h 1910656"/>
                  <a:gd name="connsiteX3839" fmla="*/ 2917448 w 3162529"/>
                  <a:gd name="connsiteY3839" fmla="*/ 784898 h 1910656"/>
                  <a:gd name="connsiteX3840" fmla="*/ 2914373 w 3162529"/>
                  <a:gd name="connsiteY3840" fmla="*/ 770842 h 1910656"/>
                  <a:gd name="connsiteX3841" fmla="*/ 2913319 w 3162529"/>
                  <a:gd name="connsiteY3841" fmla="*/ 769172 h 1910656"/>
                  <a:gd name="connsiteX3842" fmla="*/ 2906379 w 3162529"/>
                  <a:gd name="connsiteY3842" fmla="*/ 759333 h 1910656"/>
                  <a:gd name="connsiteX3843" fmla="*/ 2892849 w 3162529"/>
                  <a:gd name="connsiteY3843" fmla="*/ 737281 h 1910656"/>
                  <a:gd name="connsiteX3844" fmla="*/ 2859465 w 3162529"/>
                  <a:gd name="connsiteY3844" fmla="*/ 687908 h 1910656"/>
                  <a:gd name="connsiteX3845" fmla="*/ 2856038 w 3162529"/>
                  <a:gd name="connsiteY3845" fmla="*/ 683778 h 1910656"/>
                  <a:gd name="connsiteX3846" fmla="*/ 2849625 w 3162529"/>
                  <a:gd name="connsiteY3846" fmla="*/ 674905 h 1910656"/>
                  <a:gd name="connsiteX3847" fmla="*/ 2849186 w 3162529"/>
                  <a:gd name="connsiteY3847" fmla="*/ 674202 h 1910656"/>
                  <a:gd name="connsiteX3848" fmla="*/ 2845584 w 3162529"/>
                  <a:gd name="connsiteY3848" fmla="*/ 666647 h 1910656"/>
                  <a:gd name="connsiteX3849" fmla="*/ 2839610 w 3162529"/>
                  <a:gd name="connsiteY3849" fmla="*/ 659707 h 1910656"/>
                  <a:gd name="connsiteX3850" fmla="*/ 2833196 w 3162529"/>
                  <a:gd name="connsiteY3850" fmla="*/ 653293 h 1910656"/>
                  <a:gd name="connsiteX3851" fmla="*/ 2833021 w 3162529"/>
                  <a:gd name="connsiteY3851" fmla="*/ 652766 h 1910656"/>
                  <a:gd name="connsiteX3852" fmla="*/ 2829419 w 3162529"/>
                  <a:gd name="connsiteY3852" fmla="*/ 645738 h 1910656"/>
                  <a:gd name="connsiteX3853" fmla="*/ 2820721 w 3162529"/>
                  <a:gd name="connsiteY3853" fmla="*/ 630012 h 1910656"/>
                  <a:gd name="connsiteX3854" fmla="*/ 2798933 w 3162529"/>
                  <a:gd name="connsiteY3854" fmla="*/ 599878 h 1910656"/>
                  <a:gd name="connsiteX3855" fmla="*/ 2794189 w 3162529"/>
                  <a:gd name="connsiteY3855" fmla="*/ 593553 h 1910656"/>
                  <a:gd name="connsiteX3856" fmla="*/ 2793838 w 3162529"/>
                  <a:gd name="connsiteY3856" fmla="*/ 594255 h 1910656"/>
                  <a:gd name="connsiteX3857" fmla="*/ 2793223 w 3162529"/>
                  <a:gd name="connsiteY3857" fmla="*/ 595485 h 1910656"/>
                  <a:gd name="connsiteX3858" fmla="*/ 2785228 w 3162529"/>
                  <a:gd name="connsiteY3858" fmla="*/ 611914 h 1910656"/>
                  <a:gd name="connsiteX3859" fmla="*/ 2781011 w 3162529"/>
                  <a:gd name="connsiteY3859" fmla="*/ 594168 h 1910656"/>
                  <a:gd name="connsiteX3860" fmla="*/ 2780836 w 3162529"/>
                  <a:gd name="connsiteY3860" fmla="*/ 593640 h 1910656"/>
                  <a:gd name="connsiteX3861" fmla="*/ 2780133 w 3162529"/>
                  <a:gd name="connsiteY3861" fmla="*/ 587930 h 1910656"/>
                  <a:gd name="connsiteX3862" fmla="*/ 2771435 w 3162529"/>
                  <a:gd name="connsiteY3862" fmla="*/ 567284 h 1910656"/>
                  <a:gd name="connsiteX3863" fmla="*/ 2753601 w 3162529"/>
                  <a:gd name="connsiteY3863" fmla="*/ 549186 h 1910656"/>
                  <a:gd name="connsiteX3864" fmla="*/ 2748505 w 3162529"/>
                  <a:gd name="connsiteY3864" fmla="*/ 541016 h 1910656"/>
                  <a:gd name="connsiteX3865" fmla="*/ 2742971 w 3162529"/>
                  <a:gd name="connsiteY3865" fmla="*/ 532319 h 1910656"/>
                  <a:gd name="connsiteX3866" fmla="*/ 2736996 w 3162529"/>
                  <a:gd name="connsiteY3866" fmla="*/ 541543 h 1910656"/>
                  <a:gd name="connsiteX3867" fmla="*/ 2735239 w 3162529"/>
                  <a:gd name="connsiteY3867" fmla="*/ 542949 h 1910656"/>
                  <a:gd name="connsiteX3868" fmla="*/ 2728826 w 3162529"/>
                  <a:gd name="connsiteY3868" fmla="*/ 548659 h 1910656"/>
                  <a:gd name="connsiteX3869" fmla="*/ 2721359 w 3162529"/>
                  <a:gd name="connsiteY3869" fmla="*/ 533461 h 1910656"/>
                  <a:gd name="connsiteX3870" fmla="*/ 2723643 w 3162529"/>
                  <a:gd name="connsiteY3870" fmla="*/ 530298 h 1910656"/>
                  <a:gd name="connsiteX3871" fmla="*/ 2735767 w 3162529"/>
                  <a:gd name="connsiteY3871" fmla="*/ 523709 h 1910656"/>
                  <a:gd name="connsiteX3872" fmla="*/ 2736821 w 3162529"/>
                  <a:gd name="connsiteY3872" fmla="*/ 523972 h 1910656"/>
                  <a:gd name="connsiteX3873" fmla="*/ 2728475 w 3162529"/>
                  <a:gd name="connsiteY3873" fmla="*/ 515890 h 1910656"/>
                  <a:gd name="connsiteX3874" fmla="*/ 2711958 w 3162529"/>
                  <a:gd name="connsiteY3874" fmla="*/ 497441 h 1910656"/>
                  <a:gd name="connsiteX3875" fmla="*/ 2703173 w 3162529"/>
                  <a:gd name="connsiteY3875" fmla="*/ 486371 h 1910656"/>
                  <a:gd name="connsiteX3876" fmla="*/ 2679013 w 3162529"/>
                  <a:gd name="connsiteY3876" fmla="*/ 461948 h 1910656"/>
                  <a:gd name="connsiteX3877" fmla="*/ 2672073 w 3162529"/>
                  <a:gd name="connsiteY3877" fmla="*/ 455183 h 1910656"/>
                  <a:gd name="connsiteX3878" fmla="*/ 2669876 w 3162529"/>
                  <a:gd name="connsiteY3878" fmla="*/ 453689 h 1910656"/>
                  <a:gd name="connsiteX3879" fmla="*/ 2666450 w 3162529"/>
                  <a:gd name="connsiteY3879" fmla="*/ 451317 h 1910656"/>
                  <a:gd name="connsiteX3880" fmla="*/ 2660564 w 3162529"/>
                  <a:gd name="connsiteY3880" fmla="*/ 447013 h 1910656"/>
                  <a:gd name="connsiteX3881" fmla="*/ 2645804 w 3162529"/>
                  <a:gd name="connsiteY3881" fmla="*/ 433132 h 1910656"/>
                  <a:gd name="connsiteX3882" fmla="*/ 2634032 w 3162529"/>
                  <a:gd name="connsiteY3882" fmla="*/ 417845 h 1910656"/>
                  <a:gd name="connsiteX3883" fmla="*/ 2634823 w 3162529"/>
                  <a:gd name="connsiteY3883" fmla="*/ 421799 h 1910656"/>
                  <a:gd name="connsiteX3884" fmla="*/ 2629991 w 3162529"/>
                  <a:gd name="connsiteY3884" fmla="*/ 429705 h 1910656"/>
                  <a:gd name="connsiteX3885" fmla="*/ 2629639 w 3162529"/>
                  <a:gd name="connsiteY3885" fmla="*/ 429969 h 1910656"/>
                  <a:gd name="connsiteX3886" fmla="*/ 2624632 w 3162529"/>
                  <a:gd name="connsiteY3886" fmla="*/ 432956 h 1910656"/>
                  <a:gd name="connsiteX3887" fmla="*/ 2617252 w 3162529"/>
                  <a:gd name="connsiteY3887" fmla="*/ 431638 h 1910656"/>
                  <a:gd name="connsiteX3888" fmla="*/ 2614616 w 3162529"/>
                  <a:gd name="connsiteY3888" fmla="*/ 419163 h 1910656"/>
                  <a:gd name="connsiteX3889" fmla="*/ 2619185 w 3162529"/>
                  <a:gd name="connsiteY3889" fmla="*/ 414243 h 1910656"/>
                  <a:gd name="connsiteX3890" fmla="*/ 2620590 w 3162529"/>
                  <a:gd name="connsiteY3890" fmla="*/ 412925 h 1910656"/>
                  <a:gd name="connsiteX3891" fmla="*/ 2624544 w 3162529"/>
                  <a:gd name="connsiteY3891" fmla="*/ 408972 h 1910656"/>
                  <a:gd name="connsiteX3892" fmla="*/ 2616373 w 3162529"/>
                  <a:gd name="connsiteY3892" fmla="*/ 402031 h 1910656"/>
                  <a:gd name="connsiteX3893" fmla="*/ 2585976 w 3162529"/>
                  <a:gd name="connsiteY3893" fmla="*/ 375500 h 1910656"/>
                  <a:gd name="connsiteX3894" fmla="*/ 2571304 w 3162529"/>
                  <a:gd name="connsiteY3894" fmla="*/ 362497 h 1910656"/>
                  <a:gd name="connsiteX3895" fmla="*/ 2565067 w 3162529"/>
                  <a:gd name="connsiteY3895" fmla="*/ 357226 h 1910656"/>
                  <a:gd name="connsiteX3896" fmla="*/ 2553821 w 3162529"/>
                  <a:gd name="connsiteY3896" fmla="*/ 347298 h 1910656"/>
                  <a:gd name="connsiteX3897" fmla="*/ 2539765 w 3162529"/>
                  <a:gd name="connsiteY3897" fmla="*/ 334296 h 1910656"/>
                  <a:gd name="connsiteX3898" fmla="*/ 2539765 w 3162529"/>
                  <a:gd name="connsiteY3898" fmla="*/ 334384 h 1910656"/>
                  <a:gd name="connsiteX3899" fmla="*/ 2539413 w 3162529"/>
                  <a:gd name="connsiteY3899" fmla="*/ 335526 h 1910656"/>
                  <a:gd name="connsiteX3900" fmla="*/ 2536953 w 3162529"/>
                  <a:gd name="connsiteY3900" fmla="*/ 343960 h 1910656"/>
                  <a:gd name="connsiteX3901" fmla="*/ 2529574 w 3162529"/>
                  <a:gd name="connsiteY3901" fmla="*/ 339216 h 1910656"/>
                  <a:gd name="connsiteX3902" fmla="*/ 2528695 w 3162529"/>
                  <a:gd name="connsiteY3902" fmla="*/ 338689 h 1910656"/>
                  <a:gd name="connsiteX3903" fmla="*/ 2524654 w 3162529"/>
                  <a:gd name="connsiteY3903" fmla="*/ 335702 h 1910656"/>
                  <a:gd name="connsiteX3904" fmla="*/ 2520349 w 3162529"/>
                  <a:gd name="connsiteY3904" fmla="*/ 327971 h 1910656"/>
                  <a:gd name="connsiteX3905" fmla="*/ 2518504 w 3162529"/>
                  <a:gd name="connsiteY3905" fmla="*/ 318219 h 1910656"/>
                  <a:gd name="connsiteX3906" fmla="*/ 2513672 w 3162529"/>
                  <a:gd name="connsiteY3906" fmla="*/ 314880 h 1910656"/>
                  <a:gd name="connsiteX3907" fmla="*/ 2513057 w 3162529"/>
                  <a:gd name="connsiteY3907" fmla="*/ 314529 h 1910656"/>
                  <a:gd name="connsiteX3908" fmla="*/ 2505326 w 3162529"/>
                  <a:gd name="connsiteY3908" fmla="*/ 310224 h 1910656"/>
                  <a:gd name="connsiteX3909" fmla="*/ 2482836 w 3162529"/>
                  <a:gd name="connsiteY3909" fmla="*/ 294059 h 1910656"/>
                  <a:gd name="connsiteX3910" fmla="*/ 2473787 w 3162529"/>
                  <a:gd name="connsiteY3910" fmla="*/ 285186 h 1910656"/>
                  <a:gd name="connsiteX3911" fmla="*/ 2474226 w 3162529"/>
                  <a:gd name="connsiteY3911" fmla="*/ 288261 h 1910656"/>
                  <a:gd name="connsiteX3912" fmla="*/ 2470887 w 3162529"/>
                  <a:gd name="connsiteY3912" fmla="*/ 298715 h 1910656"/>
                  <a:gd name="connsiteX3913" fmla="*/ 2461663 w 3162529"/>
                  <a:gd name="connsiteY3913" fmla="*/ 299506 h 1910656"/>
                  <a:gd name="connsiteX3914" fmla="*/ 2461311 w 3162529"/>
                  <a:gd name="connsiteY3914" fmla="*/ 299330 h 1910656"/>
                  <a:gd name="connsiteX3915" fmla="*/ 2453932 w 3162529"/>
                  <a:gd name="connsiteY3915" fmla="*/ 295640 h 1910656"/>
                  <a:gd name="connsiteX3916" fmla="*/ 2462717 w 3162529"/>
                  <a:gd name="connsiteY3916" fmla="*/ 285010 h 1910656"/>
                  <a:gd name="connsiteX3917" fmla="*/ 2466583 w 3162529"/>
                  <a:gd name="connsiteY3917" fmla="*/ 280354 h 1910656"/>
                  <a:gd name="connsiteX3918" fmla="*/ 2458852 w 3162529"/>
                  <a:gd name="connsiteY3918" fmla="*/ 276049 h 1910656"/>
                  <a:gd name="connsiteX3919" fmla="*/ 2455777 w 3162529"/>
                  <a:gd name="connsiteY3919" fmla="*/ 274556 h 1910656"/>
                  <a:gd name="connsiteX3920" fmla="*/ 2444443 w 3162529"/>
                  <a:gd name="connsiteY3920" fmla="*/ 267000 h 1910656"/>
                  <a:gd name="connsiteX3921" fmla="*/ 2436010 w 3162529"/>
                  <a:gd name="connsiteY3921" fmla="*/ 258654 h 1910656"/>
                  <a:gd name="connsiteX3922" fmla="*/ 2430738 w 3162529"/>
                  <a:gd name="connsiteY3922" fmla="*/ 270602 h 1910656"/>
                  <a:gd name="connsiteX3923" fmla="*/ 2428278 w 3162529"/>
                  <a:gd name="connsiteY3923" fmla="*/ 271569 h 1910656"/>
                  <a:gd name="connsiteX3924" fmla="*/ 2416857 w 3162529"/>
                  <a:gd name="connsiteY3924" fmla="*/ 272711 h 1910656"/>
                  <a:gd name="connsiteX3925" fmla="*/ 2413255 w 3162529"/>
                  <a:gd name="connsiteY3925" fmla="*/ 268669 h 1910656"/>
                  <a:gd name="connsiteX3926" fmla="*/ 2420284 w 3162529"/>
                  <a:gd name="connsiteY3926" fmla="*/ 252153 h 1910656"/>
                  <a:gd name="connsiteX3927" fmla="*/ 2428630 w 3162529"/>
                  <a:gd name="connsiteY3927" fmla="*/ 252944 h 1910656"/>
                  <a:gd name="connsiteX3928" fmla="*/ 2410620 w 3162529"/>
                  <a:gd name="connsiteY3928" fmla="*/ 241786 h 1910656"/>
                  <a:gd name="connsiteX3929" fmla="*/ 2398232 w 3162529"/>
                  <a:gd name="connsiteY3929" fmla="*/ 234319 h 1910656"/>
                  <a:gd name="connsiteX3930" fmla="*/ 2389008 w 3162529"/>
                  <a:gd name="connsiteY3930" fmla="*/ 228696 h 1910656"/>
                  <a:gd name="connsiteX3931" fmla="*/ 2371876 w 3162529"/>
                  <a:gd name="connsiteY3931" fmla="*/ 217890 h 1910656"/>
                  <a:gd name="connsiteX3932" fmla="*/ 2371613 w 3162529"/>
                  <a:gd name="connsiteY3932" fmla="*/ 217714 h 1910656"/>
                  <a:gd name="connsiteX3933" fmla="*/ 2349210 w 3162529"/>
                  <a:gd name="connsiteY3933" fmla="*/ 205063 h 1910656"/>
                  <a:gd name="connsiteX3934" fmla="*/ 2338755 w 3162529"/>
                  <a:gd name="connsiteY3934" fmla="*/ 199528 h 1910656"/>
                  <a:gd name="connsiteX3935" fmla="*/ 2334363 w 3162529"/>
                  <a:gd name="connsiteY3935" fmla="*/ 196717 h 1910656"/>
                  <a:gd name="connsiteX3936" fmla="*/ 2326192 w 3162529"/>
                  <a:gd name="connsiteY3936" fmla="*/ 191885 h 1910656"/>
                  <a:gd name="connsiteX3937" fmla="*/ 2311521 w 3162529"/>
                  <a:gd name="connsiteY3937" fmla="*/ 185296 h 1910656"/>
                  <a:gd name="connsiteX3938" fmla="*/ 2298167 w 3162529"/>
                  <a:gd name="connsiteY3938" fmla="*/ 178444 h 1910656"/>
                  <a:gd name="connsiteX3939" fmla="*/ 2274710 w 3162529"/>
                  <a:gd name="connsiteY3939" fmla="*/ 163948 h 1910656"/>
                  <a:gd name="connsiteX3940" fmla="*/ 2255294 w 3162529"/>
                  <a:gd name="connsiteY3940" fmla="*/ 155162 h 1910656"/>
                  <a:gd name="connsiteX3941" fmla="*/ 2247388 w 3162529"/>
                  <a:gd name="connsiteY3941" fmla="*/ 150945 h 1910656"/>
                  <a:gd name="connsiteX3942" fmla="*/ 2237108 w 3162529"/>
                  <a:gd name="connsiteY3942" fmla="*/ 146201 h 1910656"/>
                  <a:gd name="connsiteX3943" fmla="*/ 2214179 w 3162529"/>
                  <a:gd name="connsiteY3943" fmla="*/ 134429 h 1910656"/>
                  <a:gd name="connsiteX3944" fmla="*/ 2202758 w 3162529"/>
                  <a:gd name="connsiteY3944" fmla="*/ 130739 h 1910656"/>
                  <a:gd name="connsiteX3945" fmla="*/ 2181409 w 3162529"/>
                  <a:gd name="connsiteY3945" fmla="*/ 120196 h 1910656"/>
                  <a:gd name="connsiteX3946" fmla="*/ 2178774 w 3162529"/>
                  <a:gd name="connsiteY3946" fmla="*/ 119845 h 1910656"/>
                  <a:gd name="connsiteX3947" fmla="*/ 2170955 w 3162529"/>
                  <a:gd name="connsiteY3947" fmla="*/ 118352 h 1910656"/>
                  <a:gd name="connsiteX3948" fmla="*/ 2150660 w 3162529"/>
                  <a:gd name="connsiteY3948" fmla="*/ 111587 h 1910656"/>
                  <a:gd name="connsiteX3949" fmla="*/ 2130103 w 3162529"/>
                  <a:gd name="connsiteY3949" fmla="*/ 100342 h 1910656"/>
                  <a:gd name="connsiteX3950" fmla="*/ 2131069 w 3162529"/>
                  <a:gd name="connsiteY3950" fmla="*/ 101220 h 1910656"/>
                  <a:gd name="connsiteX3951" fmla="*/ 2132123 w 3162529"/>
                  <a:gd name="connsiteY3951" fmla="*/ 102099 h 1910656"/>
                  <a:gd name="connsiteX3952" fmla="*/ 2137043 w 3162529"/>
                  <a:gd name="connsiteY3952" fmla="*/ 111060 h 1910656"/>
                  <a:gd name="connsiteX3953" fmla="*/ 2133529 w 3162529"/>
                  <a:gd name="connsiteY3953" fmla="*/ 118176 h 1910656"/>
                  <a:gd name="connsiteX3954" fmla="*/ 2132562 w 3162529"/>
                  <a:gd name="connsiteY3954" fmla="*/ 119582 h 1910656"/>
                  <a:gd name="connsiteX3955" fmla="*/ 2128346 w 3162529"/>
                  <a:gd name="connsiteY3955" fmla="*/ 126258 h 1910656"/>
                  <a:gd name="connsiteX3956" fmla="*/ 2117803 w 3162529"/>
                  <a:gd name="connsiteY3956" fmla="*/ 116507 h 1910656"/>
                  <a:gd name="connsiteX3957" fmla="*/ 2117715 w 3162529"/>
                  <a:gd name="connsiteY3957" fmla="*/ 113783 h 1910656"/>
                  <a:gd name="connsiteX3958" fmla="*/ 2120878 w 3162529"/>
                  <a:gd name="connsiteY3958" fmla="*/ 102801 h 1910656"/>
                  <a:gd name="connsiteX3959" fmla="*/ 2123689 w 3162529"/>
                  <a:gd name="connsiteY3959" fmla="*/ 97969 h 1910656"/>
                  <a:gd name="connsiteX3960" fmla="*/ 2113059 w 3162529"/>
                  <a:gd name="connsiteY3960" fmla="*/ 94367 h 1910656"/>
                  <a:gd name="connsiteX3961" fmla="*/ 2102341 w 3162529"/>
                  <a:gd name="connsiteY3961" fmla="*/ 90765 h 1910656"/>
                  <a:gd name="connsiteX3962" fmla="*/ 2089251 w 3162529"/>
                  <a:gd name="connsiteY3962" fmla="*/ 86285 h 1910656"/>
                  <a:gd name="connsiteX3963" fmla="*/ 2088987 w 3162529"/>
                  <a:gd name="connsiteY3963" fmla="*/ 113168 h 1910656"/>
                  <a:gd name="connsiteX3964" fmla="*/ 2105855 w 3162529"/>
                  <a:gd name="connsiteY3964" fmla="*/ 124413 h 1910656"/>
                  <a:gd name="connsiteX3965" fmla="*/ 2095576 w 3162529"/>
                  <a:gd name="connsiteY3965" fmla="*/ 128279 h 1910656"/>
                  <a:gd name="connsiteX3966" fmla="*/ 2099530 w 3162529"/>
                  <a:gd name="connsiteY3966" fmla="*/ 128982 h 1910656"/>
                  <a:gd name="connsiteX3967" fmla="*/ 2105855 w 3162529"/>
                  <a:gd name="connsiteY3967" fmla="*/ 130212 h 1910656"/>
                  <a:gd name="connsiteX3968" fmla="*/ 2127643 w 3162529"/>
                  <a:gd name="connsiteY3968" fmla="*/ 130475 h 1910656"/>
                  <a:gd name="connsiteX3969" fmla="*/ 2130981 w 3162529"/>
                  <a:gd name="connsiteY3969" fmla="*/ 129421 h 1910656"/>
                  <a:gd name="connsiteX3970" fmla="*/ 2131596 w 3162529"/>
                  <a:gd name="connsiteY3970" fmla="*/ 129333 h 1910656"/>
                  <a:gd name="connsiteX3971" fmla="*/ 2140733 w 3162529"/>
                  <a:gd name="connsiteY3971" fmla="*/ 126961 h 1910656"/>
                  <a:gd name="connsiteX3972" fmla="*/ 2139767 w 3162529"/>
                  <a:gd name="connsiteY3972" fmla="*/ 136362 h 1910656"/>
                  <a:gd name="connsiteX3973" fmla="*/ 2139767 w 3162529"/>
                  <a:gd name="connsiteY3973" fmla="*/ 136801 h 1910656"/>
                  <a:gd name="connsiteX3974" fmla="*/ 2138976 w 3162529"/>
                  <a:gd name="connsiteY3974" fmla="*/ 141633 h 1910656"/>
                  <a:gd name="connsiteX3975" fmla="*/ 2141699 w 3162529"/>
                  <a:gd name="connsiteY3975" fmla="*/ 143038 h 1910656"/>
                  <a:gd name="connsiteX3976" fmla="*/ 2163839 w 3162529"/>
                  <a:gd name="connsiteY3976" fmla="*/ 149188 h 1910656"/>
                  <a:gd name="connsiteX3977" fmla="*/ 2164453 w 3162529"/>
                  <a:gd name="connsiteY3977" fmla="*/ 149188 h 1910656"/>
                  <a:gd name="connsiteX3978" fmla="*/ 2169461 w 3162529"/>
                  <a:gd name="connsiteY3978" fmla="*/ 146113 h 1910656"/>
                  <a:gd name="connsiteX3979" fmla="*/ 2179740 w 3162529"/>
                  <a:gd name="connsiteY3979" fmla="*/ 144620 h 1910656"/>
                  <a:gd name="connsiteX3980" fmla="*/ 2186944 w 3162529"/>
                  <a:gd name="connsiteY3980" fmla="*/ 154899 h 1910656"/>
                  <a:gd name="connsiteX3981" fmla="*/ 2183342 w 3162529"/>
                  <a:gd name="connsiteY3981" fmla="*/ 160697 h 1910656"/>
                  <a:gd name="connsiteX3982" fmla="*/ 2189580 w 3162529"/>
                  <a:gd name="connsiteY3982" fmla="*/ 162366 h 1910656"/>
                  <a:gd name="connsiteX3983" fmla="*/ 2197399 w 3162529"/>
                  <a:gd name="connsiteY3983" fmla="*/ 165090 h 1910656"/>
                  <a:gd name="connsiteX3984" fmla="*/ 2198453 w 3162529"/>
                  <a:gd name="connsiteY3984" fmla="*/ 165793 h 1910656"/>
                  <a:gd name="connsiteX3985" fmla="*/ 2205218 w 3162529"/>
                  <a:gd name="connsiteY3985" fmla="*/ 169482 h 1910656"/>
                  <a:gd name="connsiteX3986" fmla="*/ 2220680 w 3162529"/>
                  <a:gd name="connsiteY3986" fmla="*/ 177477 h 1910656"/>
                  <a:gd name="connsiteX3987" fmla="*/ 2228235 w 3162529"/>
                  <a:gd name="connsiteY3987" fmla="*/ 178004 h 1910656"/>
                  <a:gd name="connsiteX3988" fmla="*/ 2236845 w 3162529"/>
                  <a:gd name="connsiteY3988" fmla="*/ 179761 h 1910656"/>
                  <a:gd name="connsiteX3989" fmla="*/ 2240271 w 3162529"/>
                  <a:gd name="connsiteY3989" fmla="*/ 187756 h 1910656"/>
                  <a:gd name="connsiteX3990" fmla="*/ 2276819 w 3162529"/>
                  <a:gd name="connsiteY3990" fmla="*/ 199001 h 1910656"/>
                  <a:gd name="connsiteX3991" fmla="*/ 2290612 w 3162529"/>
                  <a:gd name="connsiteY3991" fmla="*/ 176774 h 1910656"/>
                  <a:gd name="connsiteX3992" fmla="*/ 2288503 w 3162529"/>
                  <a:gd name="connsiteY3992" fmla="*/ 203745 h 1910656"/>
                  <a:gd name="connsiteX3993" fmla="*/ 2287009 w 3162529"/>
                  <a:gd name="connsiteY3993" fmla="*/ 209192 h 1910656"/>
                  <a:gd name="connsiteX3994" fmla="*/ 2286922 w 3162529"/>
                  <a:gd name="connsiteY3994" fmla="*/ 209368 h 1910656"/>
                  <a:gd name="connsiteX3995" fmla="*/ 2293072 w 3162529"/>
                  <a:gd name="connsiteY3995" fmla="*/ 213146 h 1910656"/>
                  <a:gd name="connsiteX3996" fmla="*/ 2294477 w 3162529"/>
                  <a:gd name="connsiteY3996" fmla="*/ 214112 h 1910656"/>
                  <a:gd name="connsiteX3997" fmla="*/ 2308534 w 3162529"/>
                  <a:gd name="connsiteY3997" fmla="*/ 219823 h 1910656"/>
                  <a:gd name="connsiteX3998" fmla="*/ 2316704 w 3162529"/>
                  <a:gd name="connsiteY3998" fmla="*/ 222195 h 1910656"/>
                  <a:gd name="connsiteX3999" fmla="*/ 2324611 w 3162529"/>
                  <a:gd name="connsiteY3999" fmla="*/ 216133 h 1910656"/>
                  <a:gd name="connsiteX4000" fmla="*/ 2331200 w 3162529"/>
                  <a:gd name="connsiteY4000" fmla="*/ 220262 h 1910656"/>
                  <a:gd name="connsiteX4001" fmla="*/ 2332869 w 3162529"/>
                  <a:gd name="connsiteY4001" fmla="*/ 225533 h 1910656"/>
                  <a:gd name="connsiteX4002" fmla="*/ 2333308 w 3162529"/>
                  <a:gd name="connsiteY4002" fmla="*/ 226939 h 1910656"/>
                  <a:gd name="connsiteX4003" fmla="*/ 2336032 w 3162529"/>
                  <a:gd name="connsiteY4003" fmla="*/ 236163 h 1910656"/>
                  <a:gd name="connsiteX4004" fmla="*/ 2346486 w 3162529"/>
                  <a:gd name="connsiteY4004" fmla="*/ 242928 h 1910656"/>
                  <a:gd name="connsiteX4005" fmla="*/ 2349737 w 3162529"/>
                  <a:gd name="connsiteY4005" fmla="*/ 245740 h 1910656"/>
                  <a:gd name="connsiteX4006" fmla="*/ 2354218 w 3162529"/>
                  <a:gd name="connsiteY4006" fmla="*/ 249078 h 1910656"/>
                  <a:gd name="connsiteX4007" fmla="*/ 2371701 w 3162529"/>
                  <a:gd name="connsiteY4007" fmla="*/ 256809 h 1910656"/>
                  <a:gd name="connsiteX4008" fmla="*/ 2372579 w 3162529"/>
                  <a:gd name="connsiteY4008" fmla="*/ 256721 h 1910656"/>
                  <a:gd name="connsiteX4009" fmla="*/ 2384176 w 3162529"/>
                  <a:gd name="connsiteY4009" fmla="*/ 260323 h 1910656"/>
                  <a:gd name="connsiteX4010" fmla="*/ 2385318 w 3162529"/>
                  <a:gd name="connsiteY4010" fmla="*/ 268582 h 1910656"/>
                  <a:gd name="connsiteX4011" fmla="*/ 2386109 w 3162529"/>
                  <a:gd name="connsiteY4011" fmla="*/ 269197 h 1910656"/>
                  <a:gd name="connsiteX4012" fmla="*/ 2391731 w 3162529"/>
                  <a:gd name="connsiteY4012" fmla="*/ 272447 h 1910656"/>
                  <a:gd name="connsiteX4013" fmla="*/ 2422217 w 3162529"/>
                  <a:gd name="connsiteY4013" fmla="*/ 283077 h 1910656"/>
                  <a:gd name="connsiteX4014" fmla="*/ 2427927 w 3162529"/>
                  <a:gd name="connsiteY4014" fmla="*/ 284044 h 1910656"/>
                  <a:gd name="connsiteX4015" fmla="*/ 2428981 w 3162529"/>
                  <a:gd name="connsiteY4015" fmla="*/ 284395 h 1910656"/>
                  <a:gd name="connsiteX4016" fmla="*/ 2451120 w 3162529"/>
                  <a:gd name="connsiteY4016" fmla="*/ 290018 h 1910656"/>
                  <a:gd name="connsiteX4017" fmla="*/ 2431178 w 3162529"/>
                  <a:gd name="connsiteY4017" fmla="*/ 296431 h 1910656"/>
                  <a:gd name="connsiteX4018" fmla="*/ 2435570 w 3162529"/>
                  <a:gd name="connsiteY4018" fmla="*/ 299945 h 1910656"/>
                  <a:gd name="connsiteX4019" fmla="*/ 2449012 w 3162529"/>
                  <a:gd name="connsiteY4019" fmla="*/ 308906 h 1910656"/>
                  <a:gd name="connsiteX4020" fmla="*/ 2461575 w 3162529"/>
                  <a:gd name="connsiteY4020" fmla="*/ 316198 h 1910656"/>
                  <a:gd name="connsiteX4021" fmla="*/ 2463244 w 3162529"/>
                  <a:gd name="connsiteY4021" fmla="*/ 317692 h 1910656"/>
                  <a:gd name="connsiteX4022" fmla="*/ 2470800 w 3162529"/>
                  <a:gd name="connsiteY4022" fmla="*/ 324984 h 1910656"/>
                  <a:gd name="connsiteX4023" fmla="*/ 2493027 w 3162529"/>
                  <a:gd name="connsiteY4023" fmla="*/ 338250 h 1910656"/>
                  <a:gd name="connsiteX4024" fmla="*/ 2497332 w 3162529"/>
                  <a:gd name="connsiteY4024" fmla="*/ 339392 h 1910656"/>
                  <a:gd name="connsiteX4025" fmla="*/ 2496014 w 3162529"/>
                  <a:gd name="connsiteY4025" fmla="*/ 321557 h 1910656"/>
                  <a:gd name="connsiteX4026" fmla="*/ 2509280 w 3162529"/>
                  <a:gd name="connsiteY4026" fmla="*/ 338689 h 1910656"/>
                  <a:gd name="connsiteX4027" fmla="*/ 2510510 w 3162529"/>
                  <a:gd name="connsiteY4027" fmla="*/ 340270 h 1910656"/>
                  <a:gd name="connsiteX4028" fmla="*/ 2514111 w 3162529"/>
                  <a:gd name="connsiteY4028" fmla="*/ 345102 h 1910656"/>
                  <a:gd name="connsiteX4029" fmla="*/ 2515254 w 3162529"/>
                  <a:gd name="connsiteY4029" fmla="*/ 351164 h 1910656"/>
                  <a:gd name="connsiteX4030" fmla="*/ 2515254 w 3162529"/>
                  <a:gd name="connsiteY4030" fmla="*/ 351428 h 1910656"/>
                  <a:gd name="connsiteX4031" fmla="*/ 2515254 w 3162529"/>
                  <a:gd name="connsiteY4031" fmla="*/ 356787 h 1910656"/>
                  <a:gd name="connsiteX4032" fmla="*/ 2511652 w 3162529"/>
                  <a:gd name="connsiteY4032" fmla="*/ 357402 h 1910656"/>
                  <a:gd name="connsiteX4033" fmla="*/ 2511739 w 3162529"/>
                  <a:gd name="connsiteY4033" fmla="*/ 357577 h 1910656"/>
                  <a:gd name="connsiteX4034" fmla="*/ 2515342 w 3162529"/>
                  <a:gd name="connsiteY4034" fmla="*/ 359247 h 1910656"/>
                  <a:gd name="connsiteX4035" fmla="*/ 2532649 w 3162529"/>
                  <a:gd name="connsiteY4035" fmla="*/ 362761 h 1910656"/>
                  <a:gd name="connsiteX4036" fmla="*/ 2536778 w 3162529"/>
                  <a:gd name="connsiteY4036" fmla="*/ 366187 h 1910656"/>
                  <a:gd name="connsiteX4037" fmla="*/ 2547145 w 3162529"/>
                  <a:gd name="connsiteY4037" fmla="*/ 361794 h 1910656"/>
                  <a:gd name="connsiteX4038" fmla="*/ 2547145 w 3162529"/>
                  <a:gd name="connsiteY4038" fmla="*/ 361794 h 1910656"/>
                  <a:gd name="connsiteX4039" fmla="*/ 2554963 w 3162529"/>
                  <a:gd name="connsiteY4039" fmla="*/ 365660 h 1910656"/>
                  <a:gd name="connsiteX4040" fmla="*/ 2556633 w 3162529"/>
                  <a:gd name="connsiteY4040" fmla="*/ 374006 h 1910656"/>
                  <a:gd name="connsiteX4041" fmla="*/ 2550746 w 3162529"/>
                  <a:gd name="connsiteY4041" fmla="*/ 379102 h 1910656"/>
                  <a:gd name="connsiteX4042" fmla="*/ 2545036 w 3162529"/>
                  <a:gd name="connsiteY4042" fmla="*/ 379014 h 1910656"/>
                  <a:gd name="connsiteX4043" fmla="*/ 2554788 w 3162529"/>
                  <a:gd name="connsiteY4043" fmla="*/ 393334 h 1910656"/>
                  <a:gd name="connsiteX4044" fmla="*/ 2564188 w 3162529"/>
                  <a:gd name="connsiteY4044" fmla="*/ 402471 h 1910656"/>
                  <a:gd name="connsiteX4045" fmla="*/ 2563925 w 3162529"/>
                  <a:gd name="connsiteY4045" fmla="*/ 401680 h 1910656"/>
                  <a:gd name="connsiteX4046" fmla="*/ 2564540 w 3162529"/>
                  <a:gd name="connsiteY4046" fmla="*/ 392104 h 1910656"/>
                  <a:gd name="connsiteX4047" fmla="*/ 2567966 w 3162529"/>
                  <a:gd name="connsiteY4047" fmla="*/ 384636 h 1910656"/>
                  <a:gd name="connsiteX4048" fmla="*/ 2593092 w 3162529"/>
                  <a:gd name="connsiteY4048" fmla="*/ 403788 h 1910656"/>
                  <a:gd name="connsiteX4049" fmla="*/ 2579738 w 3162529"/>
                  <a:gd name="connsiteY4049" fmla="*/ 405282 h 1910656"/>
                  <a:gd name="connsiteX4050" fmla="*/ 2580968 w 3162529"/>
                  <a:gd name="connsiteY4050" fmla="*/ 406248 h 1910656"/>
                  <a:gd name="connsiteX4051" fmla="*/ 2583780 w 3162529"/>
                  <a:gd name="connsiteY4051" fmla="*/ 419602 h 1910656"/>
                  <a:gd name="connsiteX4052" fmla="*/ 2617076 w 3162529"/>
                  <a:gd name="connsiteY4052" fmla="*/ 440599 h 1910656"/>
                  <a:gd name="connsiteX4053" fmla="*/ 2621205 w 3162529"/>
                  <a:gd name="connsiteY4053" fmla="*/ 442444 h 1910656"/>
                  <a:gd name="connsiteX4054" fmla="*/ 2621645 w 3162529"/>
                  <a:gd name="connsiteY4054" fmla="*/ 442708 h 1910656"/>
                  <a:gd name="connsiteX4055" fmla="*/ 2629288 w 3162529"/>
                  <a:gd name="connsiteY4055" fmla="*/ 446925 h 1910656"/>
                  <a:gd name="connsiteX4056" fmla="*/ 2623138 w 3162529"/>
                  <a:gd name="connsiteY4056" fmla="*/ 453074 h 1910656"/>
                  <a:gd name="connsiteX4057" fmla="*/ 2622699 w 3162529"/>
                  <a:gd name="connsiteY4057" fmla="*/ 453602 h 1910656"/>
                  <a:gd name="connsiteX4058" fmla="*/ 2622260 w 3162529"/>
                  <a:gd name="connsiteY4058" fmla="*/ 454129 h 1910656"/>
                  <a:gd name="connsiteX4059" fmla="*/ 2623665 w 3162529"/>
                  <a:gd name="connsiteY4059" fmla="*/ 455359 h 1910656"/>
                  <a:gd name="connsiteX4060" fmla="*/ 2633768 w 3162529"/>
                  <a:gd name="connsiteY4060" fmla="*/ 464495 h 1910656"/>
                  <a:gd name="connsiteX4061" fmla="*/ 2642202 w 3162529"/>
                  <a:gd name="connsiteY4061" fmla="*/ 471699 h 1910656"/>
                  <a:gd name="connsiteX4062" fmla="*/ 2659070 w 3162529"/>
                  <a:gd name="connsiteY4062" fmla="*/ 489446 h 1910656"/>
                  <a:gd name="connsiteX4063" fmla="*/ 2675147 w 3162529"/>
                  <a:gd name="connsiteY4063" fmla="*/ 507807 h 1910656"/>
                  <a:gd name="connsiteX4064" fmla="*/ 2678574 w 3162529"/>
                  <a:gd name="connsiteY4064" fmla="*/ 512376 h 1910656"/>
                  <a:gd name="connsiteX4065" fmla="*/ 2678837 w 3162529"/>
                  <a:gd name="connsiteY4065" fmla="*/ 512815 h 1910656"/>
                  <a:gd name="connsiteX4066" fmla="*/ 2683494 w 3162529"/>
                  <a:gd name="connsiteY4066" fmla="*/ 509037 h 1910656"/>
                  <a:gd name="connsiteX4067" fmla="*/ 2687623 w 3162529"/>
                  <a:gd name="connsiteY4067" fmla="*/ 514221 h 1910656"/>
                  <a:gd name="connsiteX4068" fmla="*/ 2690258 w 3162529"/>
                  <a:gd name="connsiteY4068" fmla="*/ 524236 h 1910656"/>
                  <a:gd name="connsiteX4069" fmla="*/ 2690258 w 3162529"/>
                  <a:gd name="connsiteY4069" fmla="*/ 525993 h 1910656"/>
                  <a:gd name="connsiteX4070" fmla="*/ 2697111 w 3162529"/>
                  <a:gd name="connsiteY4070" fmla="*/ 532934 h 1910656"/>
                  <a:gd name="connsiteX4071" fmla="*/ 2707478 w 3162529"/>
                  <a:gd name="connsiteY4071" fmla="*/ 542861 h 1910656"/>
                  <a:gd name="connsiteX4072" fmla="*/ 2721183 w 3162529"/>
                  <a:gd name="connsiteY4072" fmla="*/ 551119 h 1910656"/>
                  <a:gd name="connsiteX4073" fmla="*/ 2723906 w 3162529"/>
                  <a:gd name="connsiteY4073" fmla="*/ 552613 h 1910656"/>
                  <a:gd name="connsiteX4074" fmla="*/ 2725751 w 3162529"/>
                  <a:gd name="connsiteY4074" fmla="*/ 552261 h 1910656"/>
                  <a:gd name="connsiteX4075" fmla="*/ 2746397 w 3162529"/>
                  <a:gd name="connsiteY4075" fmla="*/ 550065 h 1910656"/>
                  <a:gd name="connsiteX4076" fmla="*/ 2729792 w 3162529"/>
                  <a:gd name="connsiteY4076" fmla="*/ 564649 h 1910656"/>
                  <a:gd name="connsiteX4077" fmla="*/ 2728123 w 3162529"/>
                  <a:gd name="connsiteY4077" fmla="*/ 566142 h 1910656"/>
                  <a:gd name="connsiteX4078" fmla="*/ 2731110 w 3162529"/>
                  <a:gd name="connsiteY4078" fmla="*/ 569744 h 1910656"/>
                  <a:gd name="connsiteX4079" fmla="*/ 2747100 w 3162529"/>
                  <a:gd name="connsiteY4079" fmla="*/ 585031 h 1910656"/>
                  <a:gd name="connsiteX4080" fmla="*/ 2752722 w 3162529"/>
                  <a:gd name="connsiteY4080" fmla="*/ 589072 h 1910656"/>
                  <a:gd name="connsiteX4081" fmla="*/ 2752810 w 3162529"/>
                  <a:gd name="connsiteY4081" fmla="*/ 588984 h 1910656"/>
                  <a:gd name="connsiteX4082" fmla="*/ 2753249 w 3162529"/>
                  <a:gd name="connsiteY4082" fmla="*/ 588721 h 1910656"/>
                  <a:gd name="connsiteX4083" fmla="*/ 2761595 w 3162529"/>
                  <a:gd name="connsiteY4083" fmla="*/ 588018 h 1910656"/>
                  <a:gd name="connsiteX4084" fmla="*/ 2766340 w 3162529"/>
                  <a:gd name="connsiteY4084" fmla="*/ 591620 h 1910656"/>
                  <a:gd name="connsiteX4085" fmla="*/ 2767482 w 3162529"/>
                  <a:gd name="connsiteY4085" fmla="*/ 592586 h 1910656"/>
                  <a:gd name="connsiteX4086" fmla="*/ 2770030 w 3162529"/>
                  <a:gd name="connsiteY4086" fmla="*/ 594783 h 1910656"/>
                  <a:gd name="connsiteX4087" fmla="*/ 2769766 w 3162529"/>
                  <a:gd name="connsiteY4087" fmla="*/ 598121 h 1910656"/>
                  <a:gd name="connsiteX4088" fmla="*/ 2768800 w 3162529"/>
                  <a:gd name="connsiteY4088" fmla="*/ 605237 h 1910656"/>
                  <a:gd name="connsiteX4089" fmla="*/ 2767218 w 3162529"/>
                  <a:gd name="connsiteY4089" fmla="*/ 612090 h 1910656"/>
                  <a:gd name="connsiteX4090" fmla="*/ 2770820 w 3162529"/>
                  <a:gd name="connsiteY4090" fmla="*/ 613320 h 1910656"/>
                  <a:gd name="connsiteX4091" fmla="*/ 2775828 w 3162529"/>
                  <a:gd name="connsiteY4091" fmla="*/ 615340 h 1910656"/>
                  <a:gd name="connsiteX4092" fmla="*/ 2777409 w 3162529"/>
                  <a:gd name="connsiteY4092" fmla="*/ 616131 h 1910656"/>
                  <a:gd name="connsiteX4093" fmla="*/ 2784262 w 3162529"/>
                  <a:gd name="connsiteY4093" fmla="*/ 620436 h 1910656"/>
                  <a:gd name="connsiteX4094" fmla="*/ 2785580 w 3162529"/>
                  <a:gd name="connsiteY4094" fmla="*/ 623774 h 1910656"/>
                  <a:gd name="connsiteX4095" fmla="*/ 2791729 w 3162529"/>
                  <a:gd name="connsiteY4095" fmla="*/ 621666 h 1910656"/>
                  <a:gd name="connsiteX4096" fmla="*/ 2795771 w 3162529"/>
                  <a:gd name="connsiteY4096" fmla="*/ 622632 h 1910656"/>
                  <a:gd name="connsiteX4097" fmla="*/ 2814396 w 3162529"/>
                  <a:gd name="connsiteY4097" fmla="*/ 627464 h 1910656"/>
                  <a:gd name="connsiteX4098" fmla="*/ 2797352 w 3162529"/>
                  <a:gd name="connsiteY4098" fmla="*/ 635107 h 1910656"/>
                  <a:gd name="connsiteX4099" fmla="*/ 2788742 w 3162529"/>
                  <a:gd name="connsiteY4099" fmla="*/ 636162 h 1910656"/>
                  <a:gd name="connsiteX4100" fmla="*/ 2785492 w 3162529"/>
                  <a:gd name="connsiteY4100" fmla="*/ 635459 h 1910656"/>
                  <a:gd name="connsiteX4101" fmla="*/ 2785668 w 3162529"/>
                  <a:gd name="connsiteY4101" fmla="*/ 638270 h 1910656"/>
                  <a:gd name="connsiteX4102" fmla="*/ 2786546 w 3162529"/>
                  <a:gd name="connsiteY4102" fmla="*/ 639237 h 1910656"/>
                  <a:gd name="connsiteX4103" fmla="*/ 2797440 w 3162529"/>
                  <a:gd name="connsiteY4103" fmla="*/ 651448 h 1910656"/>
                  <a:gd name="connsiteX4104" fmla="*/ 2802623 w 3162529"/>
                  <a:gd name="connsiteY4104" fmla="*/ 658916 h 1910656"/>
                  <a:gd name="connsiteX4105" fmla="*/ 2803326 w 3162529"/>
                  <a:gd name="connsiteY4105" fmla="*/ 660146 h 1910656"/>
                  <a:gd name="connsiteX4106" fmla="*/ 2807367 w 3162529"/>
                  <a:gd name="connsiteY4106" fmla="*/ 663660 h 1910656"/>
                  <a:gd name="connsiteX4107" fmla="*/ 2817031 w 3162529"/>
                  <a:gd name="connsiteY4107" fmla="*/ 666998 h 1910656"/>
                  <a:gd name="connsiteX4108" fmla="*/ 2816856 w 3162529"/>
                  <a:gd name="connsiteY4108" fmla="*/ 665768 h 1910656"/>
                  <a:gd name="connsiteX4109" fmla="*/ 2824675 w 3162529"/>
                  <a:gd name="connsiteY4109" fmla="*/ 666296 h 1910656"/>
                  <a:gd name="connsiteX4110" fmla="*/ 2828716 w 3162529"/>
                  <a:gd name="connsiteY4110" fmla="*/ 667350 h 1910656"/>
                  <a:gd name="connsiteX4111" fmla="*/ 2830737 w 3162529"/>
                  <a:gd name="connsiteY4111" fmla="*/ 669107 h 1910656"/>
                  <a:gd name="connsiteX4112" fmla="*/ 2832054 w 3162529"/>
                  <a:gd name="connsiteY4112" fmla="*/ 670425 h 1910656"/>
                  <a:gd name="connsiteX4113" fmla="*/ 2832494 w 3162529"/>
                  <a:gd name="connsiteY4113" fmla="*/ 672270 h 1910656"/>
                  <a:gd name="connsiteX4114" fmla="*/ 2832494 w 3162529"/>
                  <a:gd name="connsiteY4114" fmla="*/ 677804 h 1910656"/>
                  <a:gd name="connsiteX4115" fmla="*/ 2844530 w 3162529"/>
                  <a:gd name="connsiteY4115" fmla="*/ 678859 h 1910656"/>
                  <a:gd name="connsiteX4116" fmla="*/ 2835481 w 3162529"/>
                  <a:gd name="connsiteY4116" fmla="*/ 689489 h 1910656"/>
                  <a:gd name="connsiteX4117" fmla="*/ 2827310 w 3162529"/>
                  <a:gd name="connsiteY4117" fmla="*/ 694936 h 1910656"/>
                  <a:gd name="connsiteX4118" fmla="*/ 2838819 w 3162529"/>
                  <a:gd name="connsiteY4118" fmla="*/ 702755 h 1910656"/>
                  <a:gd name="connsiteX4119" fmla="*/ 2847780 w 3162529"/>
                  <a:gd name="connsiteY4119" fmla="*/ 708026 h 1910656"/>
                  <a:gd name="connsiteX4120" fmla="*/ 2844617 w 3162529"/>
                  <a:gd name="connsiteY4120" fmla="*/ 717163 h 1910656"/>
                  <a:gd name="connsiteX4121" fmla="*/ 2845672 w 3162529"/>
                  <a:gd name="connsiteY4121" fmla="*/ 717954 h 1910656"/>
                  <a:gd name="connsiteX4122" fmla="*/ 2853403 w 3162529"/>
                  <a:gd name="connsiteY4122" fmla="*/ 728847 h 1910656"/>
                  <a:gd name="connsiteX4123" fmla="*/ 2863769 w 3162529"/>
                  <a:gd name="connsiteY4123" fmla="*/ 750284 h 1910656"/>
                  <a:gd name="connsiteX4124" fmla="*/ 2867811 w 3162529"/>
                  <a:gd name="connsiteY4124" fmla="*/ 755994 h 1910656"/>
                  <a:gd name="connsiteX4125" fmla="*/ 2867986 w 3162529"/>
                  <a:gd name="connsiteY4125" fmla="*/ 756082 h 1910656"/>
                  <a:gd name="connsiteX4126" fmla="*/ 2871676 w 3162529"/>
                  <a:gd name="connsiteY4126" fmla="*/ 761353 h 1910656"/>
                  <a:gd name="connsiteX4127" fmla="*/ 2886963 w 3162529"/>
                  <a:gd name="connsiteY4127" fmla="*/ 783229 h 1910656"/>
                  <a:gd name="connsiteX4128" fmla="*/ 2891356 w 3162529"/>
                  <a:gd name="connsiteY4128" fmla="*/ 789818 h 1910656"/>
                  <a:gd name="connsiteX4129" fmla="*/ 2899438 w 3162529"/>
                  <a:gd name="connsiteY4129" fmla="*/ 786743 h 1910656"/>
                  <a:gd name="connsiteX4130" fmla="*/ 2906027 w 3162529"/>
                  <a:gd name="connsiteY4130" fmla="*/ 795089 h 1910656"/>
                  <a:gd name="connsiteX4131" fmla="*/ 2904270 w 3162529"/>
                  <a:gd name="connsiteY4131" fmla="*/ 802205 h 1910656"/>
                  <a:gd name="connsiteX4132" fmla="*/ 2903743 w 3162529"/>
                  <a:gd name="connsiteY4132" fmla="*/ 803260 h 1910656"/>
                  <a:gd name="connsiteX4133" fmla="*/ 2900932 w 3162529"/>
                  <a:gd name="connsiteY4133" fmla="*/ 810464 h 1910656"/>
                  <a:gd name="connsiteX4134" fmla="*/ 2904973 w 3162529"/>
                  <a:gd name="connsiteY4134" fmla="*/ 812660 h 1910656"/>
                  <a:gd name="connsiteX4135" fmla="*/ 2912441 w 3162529"/>
                  <a:gd name="connsiteY4135" fmla="*/ 818722 h 1910656"/>
                  <a:gd name="connsiteX4136" fmla="*/ 2914373 w 3162529"/>
                  <a:gd name="connsiteY4136" fmla="*/ 820830 h 1910656"/>
                  <a:gd name="connsiteX4137" fmla="*/ 2917009 w 3162529"/>
                  <a:gd name="connsiteY4137" fmla="*/ 838401 h 1910656"/>
                  <a:gd name="connsiteX4138" fmla="*/ 2914725 w 3162529"/>
                  <a:gd name="connsiteY4138" fmla="*/ 840510 h 1910656"/>
                  <a:gd name="connsiteX4139" fmla="*/ 2932735 w 3162529"/>
                  <a:gd name="connsiteY4139" fmla="*/ 831548 h 1910656"/>
                  <a:gd name="connsiteX4140" fmla="*/ 2932647 w 3162529"/>
                  <a:gd name="connsiteY4140" fmla="*/ 831724 h 1910656"/>
                  <a:gd name="connsiteX4141" fmla="*/ 2932823 w 3162529"/>
                  <a:gd name="connsiteY4141" fmla="*/ 831724 h 1910656"/>
                  <a:gd name="connsiteX4142" fmla="*/ 2932735 w 3162529"/>
                  <a:gd name="connsiteY4142" fmla="*/ 831548 h 1910656"/>
                  <a:gd name="connsiteX4143" fmla="*/ 2932559 w 3162529"/>
                  <a:gd name="connsiteY4143" fmla="*/ 831373 h 1910656"/>
                  <a:gd name="connsiteX4144" fmla="*/ 2932559 w 3162529"/>
                  <a:gd name="connsiteY4144" fmla="*/ 831373 h 1910656"/>
                  <a:gd name="connsiteX4145" fmla="*/ 2932559 w 3162529"/>
                  <a:gd name="connsiteY4145" fmla="*/ 831373 h 1910656"/>
                  <a:gd name="connsiteX4146" fmla="*/ 254073 w 3162529"/>
                  <a:gd name="connsiteY4146" fmla="*/ 808267 h 1910656"/>
                  <a:gd name="connsiteX4147" fmla="*/ 251262 w 3162529"/>
                  <a:gd name="connsiteY4147" fmla="*/ 808619 h 1910656"/>
                  <a:gd name="connsiteX4148" fmla="*/ 253019 w 3162529"/>
                  <a:gd name="connsiteY4148" fmla="*/ 811606 h 1910656"/>
                  <a:gd name="connsiteX4149" fmla="*/ 257236 w 3162529"/>
                  <a:gd name="connsiteY4149" fmla="*/ 809409 h 1910656"/>
                  <a:gd name="connsiteX4150" fmla="*/ 256709 w 3162529"/>
                  <a:gd name="connsiteY4150" fmla="*/ 808004 h 1910656"/>
                  <a:gd name="connsiteX4151" fmla="*/ 253546 w 3162529"/>
                  <a:gd name="connsiteY4151" fmla="*/ 810024 h 1910656"/>
                  <a:gd name="connsiteX4152" fmla="*/ 254073 w 3162529"/>
                  <a:gd name="connsiteY4152" fmla="*/ 808267 h 1910656"/>
                  <a:gd name="connsiteX4153" fmla="*/ 263386 w 3162529"/>
                  <a:gd name="connsiteY4153" fmla="*/ 803787 h 1910656"/>
                  <a:gd name="connsiteX4154" fmla="*/ 264264 w 3162529"/>
                  <a:gd name="connsiteY4154" fmla="*/ 806422 h 1910656"/>
                  <a:gd name="connsiteX4155" fmla="*/ 268481 w 3162529"/>
                  <a:gd name="connsiteY4155" fmla="*/ 800536 h 1910656"/>
                  <a:gd name="connsiteX4156" fmla="*/ 263386 w 3162529"/>
                  <a:gd name="connsiteY4156" fmla="*/ 803787 h 1910656"/>
                  <a:gd name="connsiteX4157" fmla="*/ 333669 w 3162529"/>
                  <a:gd name="connsiteY4157" fmla="*/ 718744 h 1910656"/>
                  <a:gd name="connsiteX4158" fmla="*/ 333669 w 3162529"/>
                  <a:gd name="connsiteY4158" fmla="*/ 718744 h 1910656"/>
                  <a:gd name="connsiteX4159" fmla="*/ 333669 w 3162529"/>
                  <a:gd name="connsiteY4159" fmla="*/ 718744 h 1910656"/>
                  <a:gd name="connsiteX4160" fmla="*/ 2842421 w 3162529"/>
                  <a:gd name="connsiteY4160" fmla="*/ 714879 h 1910656"/>
                  <a:gd name="connsiteX4161" fmla="*/ 2842421 w 3162529"/>
                  <a:gd name="connsiteY4161" fmla="*/ 714879 h 1910656"/>
                  <a:gd name="connsiteX4162" fmla="*/ 2842421 w 3162529"/>
                  <a:gd name="connsiteY4162" fmla="*/ 714879 h 1910656"/>
                  <a:gd name="connsiteX4163" fmla="*/ 2822478 w 3162529"/>
                  <a:gd name="connsiteY4163" fmla="*/ 676223 h 1910656"/>
                  <a:gd name="connsiteX4164" fmla="*/ 2823620 w 3162529"/>
                  <a:gd name="connsiteY4164" fmla="*/ 676311 h 1910656"/>
                  <a:gd name="connsiteX4165" fmla="*/ 2823620 w 3162529"/>
                  <a:gd name="connsiteY4165" fmla="*/ 676135 h 1910656"/>
                  <a:gd name="connsiteX4166" fmla="*/ 2823005 w 3162529"/>
                  <a:gd name="connsiteY4166" fmla="*/ 675608 h 1910656"/>
                  <a:gd name="connsiteX4167" fmla="*/ 2822478 w 3162529"/>
                  <a:gd name="connsiteY4167" fmla="*/ 676223 h 1910656"/>
                  <a:gd name="connsiteX4168" fmla="*/ 361694 w 3162529"/>
                  <a:gd name="connsiteY4168" fmla="*/ 657247 h 1910656"/>
                  <a:gd name="connsiteX4169" fmla="*/ 361694 w 3162529"/>
                  <a:gd name="connsiteY4169" fmla="*/ 657247 h 1910656"/>
                  <a:gd name="connsiteX4170" fmla="*/ 361694 w 3162529"/>
                  <a:gd name="connsiteY4170" fmla="*/ 657247 h 1910656"/>
                  <a:gd name="connsiteX4171" fmla="*/ 2832933 w 3162529"/>
                  <a:gd name="connsiteY4171" fmla="*/ 653030 h 1910656"/>
                  <a:gd name="connsiteX4172" fmla="*/ 2832933 w 3162529"/>
                  <a:gd name="connsiteY4172" fmla="*/ 653030 h 1910656"/>
                  <a:gd name="connsiteX4173" fmla="*/ 2832933 w 3162529"/>
                  <a:gd name="connsiteY4173" fmla="*/ 653030 h 1910656"/>
                  <a:gd name="connsiteX4174" fmla="*/ 2793750 w 3162529"/>
                  <a:gd name="connsiteY4174" fmla="*/ 630276 h 1910656"/>
                  <a:gd name="connsiteX4175" fmla="*/ 2792959 w 3162529"/>
                  <a:gd name="connsiteY4175" fmla="*/ 633350 h 1910656"/>
                  <a:gd name="connsiteX4176" fmla="*/ 2795683 w 3162529"/>
                  <a:gd name="connsiteY4176" fmla="*/ 630803 h 1910656"/>
                  <a:gd name="connsiteX4177" fmla="*/ 2793750 w 3162529"/>
                  <a:gd name="connsiteY4177" fmla="*/ 630276 h 1910656"/>
                  <a:gd name="connsiteX4178" fmla="*/ 401492 w 3162529"/>
                  <a:gd name="connsiteY4178" fmla="*/ 595749 h 1910656"/>
                  <a:gd name="connsiteX4179" fmla="*/ 401492 w 3162529"/>
                  <a:gd name="connsiteY4179" fmla="*/ 595749 h 1910656"/>
                  <a:gd name="connsiteX4180" fmla="*/ 401492 w 3162529"/>
                  <a:gd name="connsiteY4180" fmla="*/ 595749 h 1910656"/>
                  <a:gd name="connsiteX4181" fmla="*/ 369777 w 3162529"/>
                  <a:gd name="connsiteY4181" fmla="*/ 574752 h 1910656"/>
                  <a:gd name="connsiteX4182" fmla="*/ 369777 w 3162529"/>
                  <a:gd name="connsiteY4182" fmla="*/ 574840 h 1910656"/>
                  <a:gd name="connsiteX4183" fmla="*/ 369777 w 3162529"/>
                  <a:gd name="connsiteY4183" fmla="*/ 574752 h 1910656"/>
                  <a:gd name="connsiteX4184" fmla="*/ 371182 w 3162529"/>
                  <a:gd name="connsiteY4184" fmla="*/ 573522 h 1910656"/>
                  <a:gd name="connsiteX4185" fmla="*/ 371182 w 3162529"/>
                  <a:gd name="connsiteY4185" fmla="*/ 573522 h 1910656"/>
                  <a:gd name="connsiteX4186" fmla="*/ 371182 w 3162529"/>
                  <a:gd name="connsiteY4186" fmla="*/ 573522 h 1910656"/>
                  <a:gd name="connsiteX4187" fmla="*/ 2666098 w 3162529"/>
                  <a:gd name="connsiteY4187" fmla="*/ 517032 h 1910656"/>
                  <a:gd name="connsiteX4188" fmla="*/ 2666098 w 3162529"/>
                  <a:gd name="connsiteY4188" fmla="*/ 517032 h 1910656"/>
                  <a:gd name="connsiteX4189" fmla="*/ 2666098 w 3162529"/>
                  <a:gd name="connsiteY4189" fmla="*/ 517032 h 1910656"/>
                  <a:gd name="connsiteX4190" fmla="*/ 2676992 w 3162529"/>
                  <a:gd name="connsiteY4190" fmla="*/ 513342 h 1910656"/>
                  <a:gd name="connsiteX4191" fmla="*/ 2676992 w 3162529"/>
                  <a:gd name="connsiteY4191" fmla="*/ 513342 h 1910656"/>
                  <a:gd name="connsiteX4192" fmla="*/ 2676992 w 3162529"/>
                  <a:gd name="connsiteY4192" fmla="*/ 513342 h 1910656"/>
                  <a:gd name="connsiteX4193" fmla="*/ 561034 w 3162529"/>
                  <a:gd name="connsiteY4193" fmla="*/ 445783 h 1910656"/>
                  <a:gd name="connsiteX4194" fmla="*/ 561034 w 3162529"/>
                  <a:gd name="connsiteY4194" fmla="*/ 445783 h 1910656"/>
                  <a:gd name="connsiteX4195" fmla="*/ 561034 w 3162529"/>
                  <a:gd name="connsiteY4195" fmla="*/ 445783 h 1910656"/>
                  <a:gd name="connsiteX4196" fmla="*/ 2629376 w 3162529"/>
                  <a:gd name="connsiteY4196" fmla="*/ 430057 h 1910656"/>
                  <a:gd name="connsiteX4197" fmla="*/ 2629376 w 3162529"/>
                  <a:gd name="connsiteY4197" fmla="*/ 430057 h 1910656"/>
                  <a:gd name="connsiteX4198" fmla="*/ 2629376 w 3162529"/>
                  <a:gd name="connsiteY4198" fmla="*/ 430057 h 1910656"/>
                  <a:gd name="connsiteX4199" fmla="*/ 2621820 w 3162529"/>
                  <a:gd name="connsiteY4199" fmla="*/ 420041 h 1910656"/>
                  <a:gd name="connsiteX4200" fmla="*/ 2621557 w 3162529"/>
                  <a:gd name="connsiteY4200" fmla="*/ 421886 h 1910656"/>
                  <a:gd name="connsiteX4201" fmla="*/ 2622962 w 3162529"/>
                  <a:gd name="connsiteY4201" fmla="*/ 420041 h 1910656"/>
                  <a:gd name="connsiteX4202" fmla="*/ 2621820 w 3162529"/>
                  <a:gd name="connsiteY4202" fmla="*/ 420041 h 1910656"/>
                  <a:gd name="connsiteX4203" fmla="*/ 2621820 w 3162529"/>
                  <a:gd name="connsiteY4203" fmla="*/ 420041 h 1910656"/>
                  <a:gd name="connsiteX4204" fmla="*/ 589675 w 3162529"/>
                  <a:gd name="connsiteY4204" fmla="*/ 412135 h 1910656"/>
                  <a:gd name="connsiteX4205" fmla="*/ 589675 w 3162529"/>
                  <a:gd name="connsiteY4205" fmla="*/ 412135 h 1910656"/>
                  <a:gd name="connsiteX4206" fmla="*/ 589675 w 3162529"/>
                  <a:gd name="connsiteY4206" fmla="*/ 412135 h 1910656"/>
                  <a:gd name="connsiteX4207" fmla="*/ 593364 w 3162529"/>
                  <a:gd name="connsiteY4207" fmla="*/ 409587 h 1910656"/>
                  <a:gd name="connsiteX4208" fmla="*/ 593364 w 3162529"/>
                  <a:gd name="connsiteY4208" fmla="*/ 409587 h 1910656"/>
                  <a:gd name="connsiteX4209" fmla="*/ 593364 w 3162529"/>
                  <a:gd name="connsiteY4209" fmla="*/ 409587 h 1910656"/>
                  <a:gd name="connsiteX4210" fmla="*/ 2576224 w 3162529"/>
                  <a:gd name="connsiteY4210" fmla="*/ 396848 h 1910656"/>
                  <a:gd name="connsiteX4211" fmla="*/ 2576224 w 3162529"/>
                  <a:gd name="connsiteY4211" fmla="*/ 396848 h 1910656"/>
                  <a:gd name="connsiteX4212" fmla="*/ 2576224 w 3162529"/>
                  <a:gd name="connsiteY4212" fmla="*/ 396848 h 1910656"/>
                  <a:gd name="connsiteX4213" fmla="*/ 589499 w 3162529"/>
                  <a:gd name="connsiteY4213" fmla="*/ 396497 h 1910656"/>
                  <a:gd name="connsiteX4214" fmla="*/ 589587 w 3162529"/>
                  <a:gd name="connsiteY4214" fmla="*/ 396672 h 1910656"/>
                  <a:gd name="connsiteX4215" fmla="*/ 589675 w 3162529"/>
                  <a:gd name="connsiteY4215" fmla="*/ 396497 h 1910656"/>
                  <a:gd name="connsiteX4216" fmla="*/ 589499 w 3162529"/>
                  <a:gd name="connsiteY4216" fmla="*/ 396497 h 1910656"/>
                  <a:gd name="connsiteX4217" fmla="*/ 2545827 w 3162529"/>
                  <a:gd name="connsiteY4217" fmla="*/ 374709 h 1910656"/>
                  <a:gd name="connsiteX4218" fmla="*/ 2545827 w 3162529"/>
                  <a:gd name="connsiteY4218" fmla="*/ 374709 h 1910656"/>
                  <a:gd name="connsiteX4219" fmla="*/ 2545827 w 3162529"/>
                  <a:gd name="connsiteY4219" fmla="*/ 374709 h 1910656"/>
                  <a:gd name="connsiteX4220" fmla="*/ 2545124 w 3162529"/>
                  <a:gd name="connsiteY4220" fmla="*/ 374006 h 1910656"/>
                  <a:gd name="connsiteX4221" fmla="*/ 2546178 w 3162529"/>
                  <a:gd name="connsiteY4221" fmla="*/ 374270 h 1910656"/>
                  <a:gd name="connsiteX4222" fmla="*/ 2546793 w 3162529"/>
                  <a:gd name="connsiteY4222" fmla="*/ 373479 h 1910656"/>
                  <a:gd name="connsiteX4223" fmla="*/ 2543982 w 3162529"/>
                  <a:gd name="connsiteY4223" fmla="*/ 371898 h 1910656"/>
                  <a:gd name="connsiteX4224" fmla="*/ 2545124 w 3162529"/>
                  <a:gd name="connsiteY4224" fmla="*/ 374006 h 1910656"/>
                  <a:gd name="connsiteX4225" fmla="*/ 617436 w 3162529"/>
                  <a:gd name="connsiteY4225" fmla="*/ 358807 h 1910656"/>
                  <a:gd name="connsiteX4226" fmla="*/ 617436 w 3162529"/>
                  <a:gd name="connsiteY4226" fmla="*/ 358807 h 1910656"/>
                  <a:gd name="connsiteX4227" fmla="*/ 617436 w 3162529"/>
                  <a:gd name="connsiteY4227" fmla="*/ 358807 h 1910656"/>
                  <a:gd name="connsiteX4228" fmla="*/ 645725 w 3162529"/>
                  <a:gd name="connsiteY4228" fmla="*/ 348441 h 1910656"/>
                  <a:gd name="connsiteX4229" fmla="*/ 642211 w 3162529"/>
                  <a:gd name="connsiteY4229" fmla="*/ 350813 h 1910656"/>
                  <a:gd name="connsiteX4230" fmla="*/ 640981 w 3162529"/>
                  <a:gd name="connsiteY4230" fmla="*/ 355732 h 1910656"/>
                  <a:gd name="connsiteX4231" fmla="*/ 642563 w 3162529"/>
                  <a:gd name="connsiteY4231" fmla="*/ 354415 h 1910656"/>
                  <a:gd name="connsiteX4232" fmla="*/ 642123 w 3162529"/>
                  <a:gd name="connsiteY4232" fmla="*/ 352745 h 1910656"/>
                  <a:gd name="connsiteX4233" fmla="*/ 645725 w 3162529"/>
                  <a:gd name="connsiteY4233" fmla="*/ 348441 h 1910656"/>
                  <a:gd name="connsiteX4234" fmla="*/ 640103 w 3162529"/>
                  <a:gd name="connsiteY4234" fmla="*/ 349407 h 1910656"/>
                  <a:gd name="connsiteX4235" fmla="*/ 640103 w 3162529"/>
                  <a:gd name="connsiteY4235" fmla="*/ 349407 h 1910656"/>
                  <a:gd name="connsiteX4236" fmla="*/ 640103 w 3162529"/>
                  <a:gd name="connsiteY4236" fmla="*/ 349407 h 1910656"/>
                  <a:gd name="connsiteX4237" fmla="*/ 626485 w 3162529"/>
                  <a:gd name="connsiteY4237" fmla="*/ 329552 h 1910656"/>
                  <a:gd name="connsiteX4238" fmla="*/ 628945 w 3162529"/>
                  <a:gd name="connsiteY4238" fmla="*/ 332539 h 1910656"/>
                  <a:gd name="connsiteX4239" fmla="*/ 633514 w 3162529"/>
                  <a:gd name="connsiteY4239" fmla="*/ 333154 h 1910656"/>
                  <a:gd name="connsiteX4240" fmla="*/ 631669 w 3162529"/>
                  <a:gd name="connsiteY4240" fmla="*/ 328234 h 1910656"/>
                  <a:gd name="connsiteX4241" fmla="*/ 628154 w 3162529"/>
                  <a:gd name="connsiteY4241" fmla="*/ 328586 h 1910656"/>
                  <a:gd name="connsiteX4242" fmla="*/ 626485 w 3162529"/>
                  <a:gd name="connsiteY4242" fmla="*/ 329552 h 1910656"/>
                  <a:gd name="connsiteX4243" fmla="*/ 2461487 w 3162529"/>
                  <a:gd name="connsiteY4243" fmla="*/ 289579 h 1910656"/>
                  <a:gd name="connsiteX4244" fmla="*/ 2461399 w 3162529"/>
                  <a:gd name="connsiteY4244" fmla="*/ 289842 h 1910656"/>
                  <a:gd name="connsiteX4245" fmla="*/ 2466143 w 3162529"/>
                  <a:gd name="connsiteY4245" fmla="*/ 289227 h 1910656"/>
                  <a:gd name="connsiteX4246" fmla="*/ 2466846 w 3162529"/>
                  <a:gd name="connsiteY4246" fmla="*/ 287734 h 1910656"/>
                  <a:gd name="connsiteX4247" fmla="*/ 2461487 w 3162529"/>
                  <a:gd name="connsiteY4247" fmla="*/ 289579 h 1910656"/>
                  <a:gd name="connsiteX4248" fmla="*/ 2327949 w 3162529"/>
                  <a:gd name="connsiteY4248" fmla="*/ 226587 h 1910656"/>
                  <a:gd name="connsiteX4249" fmla="*/ 2326719 w 3162529"/>
                  <a:gd name="connsiteY4249" fmla="*/ 228169 h 1910656"/>
                  <a:gd name="connsiteX4250" fmla="*/ 2325402 w 3162529"/>
                  <a:gd name="connsiteY4250" fmla="*/ 228520 h 1910656"/>
                  <a:gd name="connsiteX4251" fmla="*/ 2328476 w 3162529"/>
                  <a:gd name="connsiteY4251" fmla="*/ 226675 h 1910656"/>
                  <a:gd name="connsiteX4252" fmla="*/ 2327949 w 3162529"/>
                  <a:gd name="connsiteY4252" fmla="*/ 226587 h 1910656"/>
                  <a:gd name="connsiteX4253" fmla="*/ 888905 w 3162529"/>
                  <a:gd name="connsiteY4253" fmla="*/ 196278 h 1910656"/>
                  <a:gd name="connsiteX4254" fmla="*/ 888905 w 3162529"/>
                  <a:gd name="connsiteY4254" fmla="*/ 196278 h 1910656"/>
                  <a:gd name="connsiteX4255" fmla="*/ 888905 w 3162529"/>
                  <a:gd name="connsiteY4255" fmla="*/ 196278 h 1910656"/>
                  <a:gd name="connsiteX4256" fmla="*/ 936346 w 3162529"/>
                  <a:gd name="connsiteY4256" fmla="*/ 185296 h 1910656"/>
                  <a:gd name="connsiteX4257" fmla="*/ 936346 w 3162529"/>
                  <a:gd name="connsiteY4257" fmla="*/ 185296 h 1910656"/>
                  <a:gd name="connsiteX4258" fmla="*/ 936346 w 3162529"/>
                  <a:gd name="connsiteY4258" fmla="*/ 185296 h 1910656"/>
                  <a:gd name="connsiteX4259" fmla="*/ 2188877 w 3162529"/>
                  <a:gd name="connsiteY4259" fmla="*/ 174929 h 1910656"/>
                  <a:gd name="connsiteX4260" fmla="*/ 2188877 w 3162529"/>
                  <a:gd name="connsiteY4260" fmla="*/ 174929 h 1910656"/>
                  <a:gd name="connsiteX4261" fmla="*/ 2188877 w 3162529"/>
                  <a:gd name="connsiteY4261" fmla="*/ 174929 h 1910656"/>
                  <a:gd name="connsiteX4262" fmla="*/ 959363 w 3162529"/>
                  <a:gd name="connsiteY4262" fmla="*/ 165617 h 1910656"/>
                  <a:gd name="connsiteX4263" fmla="*/ 954004 w 3162529"/>
                  <a:gd name="connsiteY4263" fmla="*/ 166232 h 1910656"/>
                  <a:gd name="connsiteX4264" fmla="*/ 955410 w 3162529"/>
                  <a:gd name="connsiteY4264" fmla="*/ 168955 h 1910656"/>
                  <a:gd name="connsiteX4265" fmla="*/ 959715 w 3162529"/>
                  <a:gd name="connsiteY4265" fmla="*/ 166583 h 1910656"/>
                  <a:gd name="connsiteX4266" fmla="*/ 959363 w 3162529"/>
                  <a:gd name="connsiteY4266" fmla="*/ 165617 h 1910656"/>
                  <a:gd name="connsiteX4267" fmla="*/ 983962 w 3162529"/>
                  <a:gd name="connsiteY4267" fmla="*/ 145235 h 1910656"/>
                  <a:gd name="connsiteX4268" fmla="*/ 984138 w 3162529"/>
                  <a:gd name="connsiteY4268" fmla="*/ 149013 h 1910656"/>
                  <a:gd name="connsiteX4269" fmla="*/ 985104 w 3162529"/>
                  <a:gd name="connsiteY4269" fmla="*/ 150594 h 1910656"/>
                  <a:gd name="connsiteX4270" fmla="*/ 983787 w 3162529"/>
                  <a:gd name="connsiteY4270" fmla="*/ 147431 h 1910656"/>
                  <a:gd name="connsiteX4271" fmla="*/ 988619 w 3162529"/>
                  <a:gd name="connsiteY4271" fmla="*/ 148310 h 1910656"/>
                  <a:gd name="connsiteX4272" fmla="*/ 984841 w 3162529"/>
                  <a:gd name="connsiteY4272" fmla="*/ 145411 h 1910656"/>
                  <a:gd name="connsiteX4273" fmla="*/ 983962 w 3162529"/>
                  <a:gd name="connsiteY4273" fmla="*/ 145235 h 1910656"/>
                  <a:gd name="connsiteX4274" fmla="*/ 2137658 w 3162529"/>
                  <a:gd name="connsiteY4274" fmla="*/ 143214 h 1910656"/>
                  <a:gd name="connsiteX4275" fmla="*/ 2137658 w 3162529"/>
                  <a:gd name="connsiteY4275" fmla="*/ 143214 h 1910656"/>
                  <a:gd name="connsiteX4276" fmla="*/ 2137658 w 3162529"/>
                  <a:gd name="connsiteY4276" fmla="*/ 143214 h 1910656"/>
                  <a:gd name="connsiteX4277" fmla="*/ 2127906 w 3162529"/>
                  <a:gd name="connsiteY4277" fmla="*/ 134429 h 1910656"/>
                  <a:gd name="connsiteX4278" fmla="*/ 2127906 w 3162529"/>
                  <a:gd name="connsiteY4278" fmla="*/ 134429 h 1910656"/>
                  <a:gd name="connsiteX4279" fmla="*/ 2127906 w 3162529"/>
                  <a:gd name="connsiteY4279" fmla="*/ 134429 h 1910656"/>
                  <a:gd name="connsiteX4280" fmla="*/ 2090744 w 3162529"/>
                  <a:gd name="connsiteY4280" fmla="*/ 116155 h 1910656"/>
                  <a:gd name="connsiteX4281" fmla="*/ 2089163 w 3162529"/>
                  <a:gd name="connsiteY4281" fmla="*/ 116419 h 1910656"/>
                  <a:gd name="connsiteX4282" fmla="*/ 2091008 w 3162529"/>
                  <a:gd name="connsiteY4282" fmla="*/ 121426 h 1910656"/>
                  <a:gd name="connsiteX4283" fmla="*/ 2096367 w 3162529"/>
                  <a:gd name="connsiteY4283" fmla="*/ 120811 h 1910656"/>
                  <a:gd name="connsiteX4284" fmla="*/ 2093643 w 3162529"/>
                  <a:gd name="connsiteY4284" fmla="*/ 117034 h 1910656"/>
                  <a:gd name="connsiteX4285" fmla="*/ 2090744 w 3162529"/>
                  <a:gd name="connsiteY4285" fmla="*/ 116155 h 1910656"/>
                  <a:gd name="connsiteX4286" fmla="*/ 1071201 w 3162529"/>
                  <a:gd name="connsiteY4286" fmla="*/ 113695 h 1910656"/>
                  <a:gd name="connsiteX4287" fmla="*/ 1067423 w 3162529"/>
                  <a:gd name="connsiteY4287" fmla="*/ 116419 h 1910656"/>
                  <a:gd name="connsiteX4288" fmla="*/ 1066808 w 3162529"/>
                  <a:gd name="connsiteY4288" fmla="*/ 120987 h 1910656"/>
                  <a:gd name="connsiteX4289" fmla="*/ 1071728 w 3162529"/>
                  <a:gd name="connsiteY4289" fmla="*/ 119142 h 1910656"/>
                  <a:gd name="connsiteX4290" fmla="*/ 1071201 w 3162529"/>
                  <a:gd name="connsiteY4290" fmla="*/ 113695 h 1910656"/>
                  <a:gd name="connsiteX4291" fmla="*/ 2124216 w 3162529"/>
                  <a:gd name="connsiteY4291" fmla="*/ 108424 h 1910656"/>
                  <a:gd name="connsiteX4292" fmla="*/ 2124216 w 3162529"/>
                  <a:gd name="connsiteY4292" fmla="*/ 108424 h 1910656"/>
                  <a:gd name="connsiteX4293" fmla="*/ 2124216 w 3162529"/>
                  <a:gd name="connsiteY4293" fmla="*/ 108424 h 1910656"/>
                  <a:gd name="connsiteX4294" fmla="*/ 2181936 w 3162529"/>
                  <a:gd name="connsiteY4294" fmla="*/ 106931 h 1910656"/>
                  <a:gd name="connsiteX4295" fmla="*/ 2181936 w 3162529"/>
                  <a:gd name="connsiteY4295" fmla="*/ 106931 h 1910656"/>
                  <a:gd name="connsiteX4296" fmla="*/ 2181936 w 3162529"/>
                  <a:gd name="connsiteY4296" fmla="*/ 106931 h 1910656"/>
                  <a:gd name="connsiteX4297" fmla="*/ 1136740 w 3162529"/>
                  <a:gd name="connsiteY4297" fmla="*/ 87427 h 1910656"/>
                  <a:gd name="connsiteX4298" fmla="*/ 1132962 w 3162529"/>
                  <a:gd name="connsiteY4298" fmla="*/ 90151 h 1910656"/>
                  <a:gd name="connsiteX4299" fmla="*/ 1132347 w 3162529"/>
                  <a:gd name="connsiteY4299" fmla="*/ 94719 h 1910656"/>
                  <a:gd name="connsiteX4300" fmla="*/ 1137267 w 3162529"/>
                  <a:gd name="connsiteY4300" fmla="*/ 92874 h 1910656"/>
                  <a:gd name="connsiteX4301" fmla="*/ 1136740 w 3162529"/>
                  <a:gd name="connsiteY4301" fmla="*/ 87427 h 1910656"/>
                  <a:gd name="connsiteX4302" fmla="*/ 1214578 w 3162529"/>
                  <a:gd name="connsiteY4302" fmla="*/ 94016 h 1910656"/>
                  <a:gd name="connsiteX4303" fmla="*/ 1214578 w 3162529"/>
                  <a:gd name="connsiteY4303" fmla="*/ 94016 h 1910656"/>
                  <a:gd name="connsiteX4304" fmla="*/ 1214578 w 3162529"/>
                  <a:gd name="connsiteY4304" fmla="*/ 94016 h 1910656"/>
                  <a:gd name="connsiteX4305" fmla="*/ 1206935 w 3162529"/>
                  <a:gd name="connsiteY4305" fmla="*/ 86285 h 1910656"/>
                  <a:gd name="connsiteX4306" fmla="*/ 1206935 w 3162529"/>
                  <a:gd name="connsiteY4306" fmla="*/ 86285 h 1910656"/>
                  <a:gd name="connsiteX4307" fmla="*/ 1206935 w 3162529"/>
                  <a:gd name="connsiteY4307" fmla="*/ 86285 h 1910656"/>
                  <a:gd name="connsiteX4308" fmla="*/ 1139376 w 3162529"/>
                  <a:gd name="connsiteY4308" fmla="*/ 66606 h 1910656"/>
                  <a:gd name="connsiteX4309" fmla="*/ 1138585 w 3162529"/>
                  <a:gd name="connsiteY4309" fmla="*/ 69681 h 1910656"/>
                  <a:gd name="connsiteX4310" fmla="*/ 1141308 w 3162529"/>
                  <a:gd name="connsiteY4310" fmla="*/ 67133 h 1910656"/>
                  <a:gd name="connsiteX4311" fmla="*/ 1139376 w 3162529"/>
                  <a:gd name="connsiteY4311" fmla="*/ 66606 h 1910656"/>
                  <a:gd name="connsiteX4312" fmla="*/ 1853187 w 3162529"/>
                  <a:gd name="connsiteY4312" fmla="*/ 61247 h 1910656"/>
                  <a:gd name="connsiteX4313" fmla="*/ 1855647 w 3162529"/>
                  <a:gd name="connsiteY4313" fmla="*/ 62125 h 1910656"/>
                  <a:gd name="connsiteX4314" fmla="*/ 1857141 w 3162529"/>
                  <a:gd name="connsiteY4314" fmla="*/ 60456 h 1910656"/>
                  <a:gd name="connsiteX4315" fmla="*/ 1857756 w 3162529"/>
                  <a:gd name="connsiteY4315" fmla="*/ 55888 h 1910656"/>
                  <a:gd name="connsiteX4316" fmla="*/ 1852836 w 3162529"/>
                  <a:gd name="connsiteY4316" fmla="*/ 57732 h 1910656"/>
                  <a:gd name="connsiteX4317" fmla="*/ 1853187 w 3162529"/>
                  <a:gd name="connsiteY4317" fmla="*/ 61247 h 1910656"/>
                  <a:gd name="connsiteX4318" fmla="*/ 1478930 w 3162529"/>
                  <a:gd name="connsiteY4318" fmla="*/ 60544 h 1910656"/>
                  <a:gd name="connsiteX4319" fmla="*/ 1478930 w 3162529"/>
                  <a:gd name="connsiteY4319" fmla="*/ 60544 h 1910656"/>
                  <a:gd name="connsiteX4320" fmla="*/ 1478930 w 3162529"/>
                  <a:gd name="connsiteY4320" fmla="*/ 60544 h 1910656"/>
                  <a:gd name="connsiteX4321" fmla="*/ 1310075 w 3162529"/>
                  <a:gd name="connsiteY4321" fmla="*/ 57820 h 1910656"/>
                  <a:gd name="connsiteX4322" fmla="*/ 1310251 w 3162529"/>
                  <a:gd name="connsiteY4322" fmla="*/ 59050 h 1910656"/>
                  <a:gd name="connsiteX4323" fmla="*/ 1315171 w 3162529"/>
                  <a:gd name="connsiteY4323" fmla="*/ 56327 h 1910656"/>
                  <a:gd name="connsiteX4324" fmla="*/ 1315083 w 3162529"/>
                  <a:gd name="connsiteY4324" fmla="*/ 55975 h 1910656"/>
                  <a:gd name="connsiteX4325" fmla="*/ 1310075 w 3162529"/>
                  <a:gd name="connsiteY4325" fmla="*/ 57820 h 1910656"/>
                  <a:gd name="connsiteX4326" fmla="*/ 1833684 w 3162529"/>
                  <a:gd name="connsiteY4326" fmla="*/ 57030 h 1910656"/>
                  <a:gd name="connsiteX4327" fmla="*/ 1835441 w 3162529"/>
                  <a:gd name="connsiteY4327" fmla="*/ 57030 h 1910656"/>
                  <a:gd name="connsiteX4328" fmla="*/ 1833596 w 3162529"/>
                  <a:gd name="connsiteY4328" fmla="*/ 54482 h 1910656"/>
                  <a:gd name="connsiteX4329" fmla="*/ 1833333 w 3162529"/>
                  <a:gd name="connsiteY4329" fmla="*/ 55800 h 1910656"/>
                  <a:gd name="connsiteX4330" fmla="*/ 1833684 w 3162529"/>
                  <a:gd name="connsiteY4330" fmla="*/ 57030 h 1910656"/>
                  <a:gd name="connsiteX4331" fmla="*/ 1319739 w 3162529"/>
                  <a:gd name="connsiteY4331" fmla="*/ 53955 h 1910656"/>
                  <a:gd name="connsiteX4332" fmla="*/ 1319124 w 3162529"/>
                  <a:gd name="connsiteY4332" fmla="*/ 54833 h 1910656"/>
                  <a:gd name="connsiteX4333" fmla="*/ 1319827 w 3162529"/>
                  <a:gd name="connsiteY4333" fmla="*/ 54658 h 1910656"/>
                  <a:gd name="connsiteX4334" fmla="*/ 1319739 w 3162529"/>
                  <a:gd name="connsiteY4334" fmla="*/ 53955 h 1910656"/>
                  <a:gd name="connsiteX4335" fmla="*/ 1332654 w 3162529"/>
                  <a:gd name="connsiteY4335" fmla="*/ 52110 h 1910656"/>
                  <a:gd name="connsiteX4336" fmla="*/ 1330458 w 3162529"/>
                  <a:gd name="connsiteY4336" fmla="*/ 53252 h 1910656"/>
                  <a:gd name="connsiteX4337" fmla="*/ 1329403 w 3162529"/>
                  <a:gd name="connsiteY4337" fmla="*/ 54833 h 1910656"/>
                  <a:gd name="connsiteX4338" fmla="*/ 1332654 w 3162529"/>
                  <a:gd name="connsiteY4338" fmla="*/ 53867 h 1910656"/>
                  <a:gd name="connsiteX4339" fmla="*/ 1332654 w 3162529"/>
                  <a:gd name="connsiteY4339" fmla="*/ 52110 h 1910656"/>
                  <a:gd name="connsiteX4340" fmla="*/ 1333357 w 3162529"/>
                  <a:gd name="connsiteY4340" fmla="*/ 52198 h 1910656"/>
                  <a:gd name="connsiteX4341" fmla="*/ 1333357 w 3162529"/>
                  <a:gd name="connsiteY4341" fmla="*/ 52198 h 1910656"/>
                  <a:gd name="connsiteX4342" fmla="*/ 1333357 w 3162529"/>
                  <a:gd name="connsiteY4342" fmla="*/ 52198 h 1910656"/>
                  <a:gd name="connsiteX4343" fmla="*/ 1488594 w 3162529"/>
                  <a:gd name="connsiteY4343" fmla="*/ 51495 h 1910656"/>
                  <a:gd name="connsiteX4344" fmla="*/ 1488594 w 3162529"/>
                  <a:gd name="connsiteY4344" fmla="*/ 51495 h 1910656"/>
                  <a:gd name="connsiteX4345" fmla="*/ 1488594 w 3162529"/>
                  <a:gd name="connsiteY4345" fmla="*/ 51495 h 1910656"/>
                  <a:gd name="connsiteX4346" fmla="*/ 1390725 w 3162529"/>
                  <a:gd name="connsiteY4346" fmla="*/ 50880 h 1910656"/>
                  <a:gd name="connsiteX4347" fmla="*/ 1390901 w 3162529"/>
                  <a:gd name="connsiteY4347" fmla="*/ 50968 h 1910656"/>
                  <a:gd name="connsiteX4348" fmla="*/ 1391516 w 3162529"/>
                  <a:gd name="connsiteY4348" fmla="*/ 50353 h 1910656"/>
                  <a:gd name="connsiteX4349" fmla="*/ 1390989 w 3162529"/>
                  <a:gd name="connsiteY4349" fmla="*/ 50089 h 1910656"/>
                  <a:gd name="connsiteX4350" fmla="*/ 1390725 w 3162529"/>
                  <a:gd name="connsiteY4350" fmla="*/ 50880 h 1910656"/>
                  <a:gd name="connsiteX4351" fmla="*/ 1347062 w 3162529"/>
                  <a:gd name="connsiteY4351" fmla="*/ 20307 h 1910656"/>
                  <a:gd name="connsiteX4352" fmla="*/ 1347062 w 3162529"/>
                  <a:gd name="connsiteY4352" fmla="*/ 20307 h 1910656"/>
                  <a:gd name="connsiteX4353" fmla="*/ 1347062 w 3162529"/>
                  <a:gd name="connsiteY4353" fmla="*/ 20307 h 1910656"/>
                  <a:gd name="connsiteX4354" fmla="*/ 1720880 w 3162529"/>
                  <a:gd name="connsiteY4354" fmla="*/ 7568 h 1910656"/>
                  <a:gd name="connsiteX4355" fmla="*/ 1720880 w 3162529"/>
                  <a:gd name="connsiteY4355" fmla="*/ 7568 h 1910656"/>
                  <a:gd name="connsiteX4356" fmla="*/ 1720880 w 3162529"/>
                  <a:gd name="connsiteY4356" fmla="*/ 7568 h 1910656"/>
                  <a:gd name="connsiteX4357" fmla="*/ 1401180 w 3162529"/>
                  <a:gd name="connsiteY4357" fmla="*/ 5899 h 1910656"/>
                  <a:gd name="connsiteX4358" fmla="*/ 1401180 w 3162529"/>
                  <a:gd name="connsiteY4358" fmla="*/ 5899 h 1910656"/>
                  <a:gd name="connsiteX4359" fmla="*/ 1401180 w 3162529"/>
                  <a:gd name="connsiteY4359" fmla="*/ 5899 h 1910656"/>
                  <a:gd name="connsiteX4360" fmla="*/ 28289 w 3162529"/>
                  <a:gd name="connsiteY4360" fmla="*/ 1669410 h 1910656"/>
                  <a:gd name="connsiteX4361" fmla="*/ 17131 w 3162529"/>
                  <a:gd name="connsiteY4361" fmla="*/ 1664227 h 1910656"/>
                  <a:gd name="connsiteX4362" fmla="*/ 19064 w 3162529"/>
                  <a:gd name="connsiteY4362" fmla="*/ 1653684 h 1910656"/>
                  <a:gd name="connsiteX4363" fmla="*/ 27235 w 3162529"/>
                  <a:gd name="connsiteY4363" fmla="*/ 1648413 h 1910656"/>
                  <a:gd name="connsiteX4364" fmla="*/ 35581 w 3162529"/>
                  <a:gd name="connsiteY4364" fmla="*/ 1651663 h 1910656"/>
                  <a:gd name="connsiteX4365" fmla="*/ 39358 w 3162529"/>
                  <a:gd name="connsiteY4365" fmla="*/ 1659570 h 1910656"/>
                  <a:gd name="connsiteX4366" fmla="*/ 35229 w 3162529"/>
                  <a:gd name="connsiteY4366" fmla="*/ 1666247 h 1910656"/>
                  <a:gd name="connsiteX4367" fmla="*/ 34263 w 3162529"/>
                  <a:gd name="connsiteY4367" fmla="*/ 1669234 h 1910656"/>
                  <a:gd name="connsiteX4368" fmla="*/ 29607 w 3162529"/>
                  <a:gd name="connsiteY4368" fmla="*/ 1669322 h 1910656"/>
                  <a:gd name="connsiteX4369" fmla="*/ 28289 w 3162529"/>
                  <a:gd name="connsiteY4369" fmla="*/ 1669410 h 1910656"/>
                  <a:gd name="connsiteX4370" fmla="*/ 48232 w 3162529"/>
                  <a:gd name="connsiteY4370" fmla="*/ 1644196 h 1910656"/>
                  <a:gd name="connsiteX4371" fmla="*/ 41028 w 3162529"/>
                  <a:gd name="connsiteY4371" fmla="*/ 1642263 h 1910656"/>
                  <a:gd name="connsiteX4372" fmla="*/ 35229 w 3162529"/>
                  <a:gd name="connsiteY4372" fmla="*/ 1634356 h 1910656"/>
                  <a:gd name="connsiteX4373" fmla="*/ 36196 w 3162529"/>
                  <a:gd name="connsiteY4373" fmla="*/ 1630315 h 1910656"/>
                  <a:gd name="connsiteX4374" fmla="*/ 41028 w 3162529"/>
                  <a:gd name="connsiteY4374" fmla="*/ 1611690 h 1910656"/>
                  <a:gd name="connsiteX4375" fmla="*/ 48671 w 3162529"/>
                  <a:gd name="connsiteY4375" fmla="*/ 1628734 h 1910656"/>
                  <a:gd name="connsiteX4376" fmla="*/ 49725 w 3162529"/>
                  <a:gd name="connsiteY4376" fmla="*/ 1637343 h 1910656"/>
                  <a:gd name="connsiteX4377" fmla="*/ 48232 w 3162529"/>
                  <a:gd name="connsiteY4377" fmla="*/ 1644196 h 1910656"/>
                  <a:gd name="connsiteX4378" fmla="*/ 44366 w 3162529"/>
                  <a:gd name="connsiteY4378" fmla="*/ 1631809 h 1910656"/>
                  <a:gd name="connsiteX4379" fmla="*/ 47441 w 3162529"/>
                  <a:gd name="connsiteY4379" fmla="*/ 1632599 h 1910656"/>
                  <a:gd name="connsiteX4380" fmla="*/ 44893 w 3162529"/>
                  <a:gd name="connsiteY4380" fmla="*/ 1629876 h 1910656"/>
                  <a:gd name="connsiteX4381" fmla="*/ 44366 w 3162529"/>
                  <a:gd name="connsiteY4381" fmla="*/ 1631809 h 1910656"/>
                  <a:gd name="connsiteX4382" fmla="*/ 42258 w 3162529"/>
                  <a:gd name="connsiteY4382" fmla="*/ 1608967 h 1910656"/>
                  <a:gd name="connsiteX4383" fmla="*/ 34702 w 3162529"/>
                  <a:gd name="connsiteY4383" fmla="*/ 1605277 h 1910656"/>
                  <a:gd name="connsiteX4384" fmla="*/ 29607 w 3162529"/>
                  <a:gd name="connsiteY4384" fmla="*/ 1598160 h 1910656"/>
                  <a:gd name="connsiteX4385" fmla="*/ 30397 w 3162529"/>
                  <a:gd name="connsiteY4385" fmla="*/ 1591835 h 1910656"/>
                  <a:gd name="connsiteX4386" fmla="*/ 31012 w 3162529"/>
                  <a:gd name="connsiteY4386" fmla="*/ 1588145 h 1910656"/>
                  <a:gd name="connsiteX4387" fmla="*/ 34087 w 3162529"/>
                  <a:gd name="connsiteY4387" fmla="*/ 1586652 h 1910656"/>
                  <a:gd name="connsiteX4388" fmla="*/ 40940 w 3162529"/>
                  <a:gd name="connsiteY4388" fmla="*/ 1586827 h 1910656"/>
                  <a:gd name="connsiteX4389" fmla="*/ 43312 w 3162529"/>
                  <a:gd name="connsiteY4389" fmla="*/ 1588760 h 1910656"/>
                  <a:gd name="connsiteX4390" fmla="*/ 45420 w 3162529"/>
                  <a:gd name="connsiteY4390" fmla="*/ 1590869 h 1910656"/>
                  <a:gd name="connsiteX4391" fmla="*/ 45245 w 3162529"/>
                  <a:gd name="connsiteY4391" fmla="*/ 1593856 h 1910656"/>
                  <a:gd name="connsiteX4392" fmla="*/ 44190 w 3162529"/>
                  <a:gd name="connsiteY4392" fmla="*/ 1601060 h 1910656"/>
                  <a:gd name="connsiteX4393" fmla="*/ 42258 w 3162529"/>
                  <a:gd name="connsiteY4393" fmla="*/ 1608967 h 1910656"/>
                  <a:gd name="connsiteX4394" fmla="*/ 39095 w 3162529"/>
                  <a:gd name="connsiteY4394" fmla="*/ 1596931 h 1910656"/>
                  <a:gd name="connsiteX4395" fmla="*/ 38129 w 3162529"/>
                  <a:gd name="connsiteY4395" fmla="*/ 1598951 h 1910656"/>
                  <a:gd name="connsiteX4396" fmla="*/ 39886 w 3162529"/>
                  <a:gd name="connsiteY4396" fmla="*/ 1598424 h 1910656"/>
                  <a:gd name="connsiteX4397" fmla="*/ 39095 w 3162529"/>
                  <a:gd name="connsiteY4397" fmla="*/ 1596931 h 1910656"/>
                  <a:gd name="connsiteX4398" fmla="*/ 3113186 w 3162529"/>
                  <a:gd name="connsiteY4398" fmla="*/ 1311406 h 1910656"/>
                  <a:gd name="connsiteX4399" fmla="*/ 3089290 w 3162529"/>
                  <a:gd name="connsiteY4399" fmla="*/ 1295416 h 1910656"/>
                  <a:gd name="connsiteX4400" fmla="*/ 3101238 w 3162529"/>
                  <a:gd name="connsiteY4400" fmla="*/ 1290936 h 1910656"/>
                  <a:gd name="connsiteX4401" fmla="*/ 3108091 w 3162529"/>
                  <a:gd name="connsiteY4401" fmla="*/ 1291375 h 1910656"/>
                  <a:gd name="connsiteX4402" fmla="*/ 3111605 w 3162529"/>
                  <a:gd name="connsiteY4402" fmla="*/ 1297349 h 1910656"/>
                  <a:gd name="connsiteX4403" fmla="*/ 3113186 w 3162529"/>
                  <a:gd name="connsiteY4403" fmla="*/ 1311406 h 1910656"/>
                  <a:gd name="connsiteX4404" fmla="*/ 3103962 w 3162529"/>
                  <a:gd name="connsiteY4404" fmla="*/ 1298316 h 1910656"/>
                  <a:gd name="connsiteX4405" fmla="*/ 3098603 w 3162529"/>
                  <a:gd name="connsiteY4405" fmla="*/ 1298931 h 1910656"/>
                  <a:gd name="connsiteX4406" fmla="*/ 3101326 w 3162529"/>
                  <a:gd name="connsiteY4406" fmla="*/ 1302708 h 1910656"/>
                  <a:gd name="connsiteX4407" fmla="*/ 3105895 w 3162529"/>
                  <a:gd name="connsiteY4407" fmla="*/ 1303323 h 1910656"/>
                  <a:gd name="connsiteX4408" fmla="*/ 3103962 w 3162529"/>
                  <a:gd name="connsiteY4408" fmla="*/ 1298316 h 1910656"/>
                  <a:gd name="connsiteX4409" fmla="*/ 3088148 w 3162529"/>
                  <a:gd name="connsiteY4409" fmla="*/ 1221092 h 1910656"/>
                  <a:gd name="connsiteX4410" fmla="*/ 3083755 w 3162529"/>
                  <a:gd name="connsiteY4410" fmla="*/ 1220126 h 1910656"/>
                  <a:gd name="connsiteX4411" fmla="*/ 3078396 w 3162529"/>
                  <a:gd name="connsiteY4411" fmla="*/ 1214503 h 1910656"/>
                  <a:gd name="connsiteX4412" fmla="*/ 3077869 w 3162529"/>
                  <a:gd name="connsiteY4412" fmla="*/ 1213625 h 1910656"/>
                  <a:gd name="connsiteX4413" fmla="*/ 3071544 w 3162529"/>
                  <a:gd name="connsiteY4413" fmla="*/ 1204576 h 1910656"/>
                  <a:gd name="connsiteX4414" fmla="*/ 3093507 w 3162529"/>
                  <a:gd name="connsiteY4414" fmla="*/ 1202116 h 1910656"/>
                  <a:gd name="connsiteX4415" fmla="*/ 3095264 w 3162529"/>
                  <a:gd name="connsiteY4415" fmla="*/ 1206860 h 1910656"/>
                  <a:gd name="connsiteX4416" fmla="*/ 3093859 w 3162529"/>
                  <a:gd name="connsiteY4416" fmla="*/ 1218808 h 1910656"/>
                  <a:gd name="connsiteX4417" fmla="*/ 3088148 w 3162529"/>
                  <a:gd name="connsiteY4417" fmla="*/ 1221092 h 1910656"/>
                  <a:gd name="connsiteX4418" fmla="*/ 3083316 w 3162529"/>
                  <a:gd name="connsiteY4418" fmla="*/ 1212658 h 1910656"/>
                  <a:gd name="connsiteX4419" fmla="*/ 3083316 w 3162529"/>
                  <a:gd name="connsiteY4419" fmla="*/ 1212658 h 1910656"/>
                  <a:gd name="connsiteX4420" fmla="*/ 3083316 w 3162529"/>
                  <a:gd name="connsiteY4420" fmla="*/ 1212658 h 1910656"/>
                  <a:gd name="connsiteX4421" fmla="*/ 433998 w 3162529"/>
                  <a:gd name="connsiteY4421" fmla="*/ 542422 h 1910656"/>
                  <a:gd name="connsiteX4422" fmla="*/ 427233 w 3162529"/>
                  <a:gd name="connsiteY4422" fmla="*/ 540489 h 1910656"/>
                  <a:gd name="connsiteX4423" fmla="*/ 423192 w 3162529"/>
                  <a:gd name="connsiteY4423" fmla="*/ 538556 h 1910656"/>
                  <a:gd name="connsiteX4424" fmla="*/ 422840 w 3162529"/>
                  <a:gd name="connsiteY4424" fmla="*/ 534866 h 1910656"/>
                  <a:gd name="connsiteX4425" fmla="*/ 426091 w 3162529"/>
                  <a:gd name="connsiteY4425" fmla="*/ 523445 h 1910656"/>
                  <a:gd name="connsiteX4426" fmla="*/ 436018 w 3162529"/>
                  <a:gd name="connsiteY4426" fmla="*/ 521425 h 1910656"/>
                  <a:gd name="connsiteX4427" fmla="*/ 436370 w 3162529"/>
                  <a:gd name="connsiteY4427" fmla="*/ 521513 h 1910656"/>
                  <a:gd name="connsiteX4428" fmla="*/ 441641 w 3162529"/>
                  <a:gd name="connsiteY4428" fmla="*/ 525466 h 1910656"/>
                  <a:gd name="connsiteX4429" fmla="*/ 443310 w 3162529"/>
                  <a:gd name="connsiteY4429" fmla="*/ 534778 h 1910656"/>
                  <a:gd name="connsiteX4430" fmla="*/ 437688 w 3162529"/>
                  <a:gd name="connsiteY4430" fmla="*/ 541807 h 1910656"/>
                  <a:gd name="connsiteX4431" fmla="*/ 433998 w 3162529"/>
                  <a:gd name="connsiteY4431" fmla="*/ 542422 h 1910656"/>
                  <a:gd name="connsiteX4432" fmla="*/ 433910 w 3162529"/>
                  <a:gd name="connsiteY4432" fmla="*/ 534251 h 1910656"/>
                  <a:gd name="connsiteX4433" fmla="*/ 433910 w 3162529"/>
                  <a:gd name="connsiteY4433" fmla="*/ 534251 h 1910656"/>
                  <a:gd name="connsiteX4434" fmla="*/ 433910 w 3162529"/>
                  <a:gd name="connsiteY4434" fmla="*/ 534251 h 1910656"/>
                  <a:gd name="connsiteX4435" fmla="*/ 432504 w 3162529"/>
                  <a:gd name="connsiteY4435" fmla="*/ 533812 h 1910656"/>
                  <a:gd name="connsiteX4436" fmla="*/ 432943 w 3162529"/>
                  <a:gd name="connsiteY4436" fmla="*/ 533988 h 1910656"/>
                  <a:gd name="connsiteX4437" fmla="*/ 433910 w 3162529"/>
                  <a:gd name="connsiteY4437" fmla="*/ 533636 h 1910656"/>
                  <a:gd name="connsiteX4438" fmla="*/ 432504 w 3162529"/>
                  <a:gd name="connsiteY4438" fmla="*/ 533812 h 1910656"/>
                  <a:gd name="connsiteX4439" fmla="*/ 430659 w 3162529"/>
                  <a:gd name="connsiteY4439" fmla="*/ 531089 h 1910656"/>
                  <a:gd name="connsiteX4440" fmla="*/ 430571 w 3162529"/>
                  <a:gd name="connsiteY4440" fmla="*/ 531440 h 1910656"/>
                  <a:gd name="connsiteX4441" fmla="*/ 430923 w 3162529"/>
                  <a:gd name="connsiteY4441" fmla="*/ 530649 h 1910656"/>
                  <a:gd name="connsiteX4442" fmla="*/ 430659 w 3162529"/>
                  <a:gd name="connsiteY4442" fmla="*/ 531089 h 1910656"/>
                  <a:gd name="connsiteX4443" fmla="*/ 542146 w 3162529"/>
                  <a:gd name="connsiteY4443" fmla="*/ 435416 h 1910656"/>
                  <a:gd name="connsiteX4444" fmla="*/ 531603 w 3162529"/>
                  <a:gd name="connsiteY4444" fmla="*/ 425664 h 1910656"/>
                  <a:gd name="connsiteX4445" fmla="*/ 531515 w 3162529"/>
                  <a:gd name="connsiteY4445" fmla="*/ 422941 h 1910656"/>
                  <a:gd name="connsiteX4446" fmla="*/ 534678 w 3162529"/>
                  <a:gd name="connsiteY4446" fmla="*/ 411959 h 1910656"/>
                  <a:gd name="connsiteX4447" fmla="*/ 538807 w 3162529"/>
                  <a:gd name="connsiteY4447" fmla="*/ 404843 h 1910656"/>
                  <a:gd name="connsiteX4448" fmla="*/ 544869 w 3162529"/>
                  <a:gd name="connsiteY4448" fmla="*/ 410378 h 1910656"/>
                  <a:gd name="connsiteX4449" fmla="*/ 545923 w 3162529"/>
                  <a:gd name="connsiteY4449" fmla="*/ 411256 h 1910656"/>
                  <a:gd name="connsiteX4450" fmla="*/ 550843 w 3162529"/>
                  <a:gd name="connsiteY4450" fmla="*/ 420217 h 1910656"/>
                  <a:gd name="connsiteX4451" fmla="*/ 547329 w 3162529"/>
                  <a:gd name="connsiteY4451" fmla="*/ 427421 h 1910656"/>
                  <a:gd name="connsiteX4452" fmla="*/ 546363 w 3162529"/>
                  <a:gd name="connsiteY4452" fmla="*/ 428827 h 1910656"/>
                  <a:gd name="connsiteX4453" fmla="*/ 542146 w 3162529"/>
                  <a:gd name="connsiteY4453" fmla="*/ 435416 h 1910656"/>
                  <a:gd name="connsiteX4454" fmla="*/ 740871 w 3162529"/>
                  <a:gd name="connsiteY4454" fmla="*/ 271656 h 1910656"/>
                  <a:gd name="connsiteX4455" fmla="*/ 738499 w 3162529"/>
                  <a:gd name="connsiteY4455" fmla="*/ 271305 h 1910656"/>
                  <a:gd name="connsiteX4456" fmla="*/ 732788 w 3162529"/>
                  <a:gd name="connsiteY4456" fmla="*/ 265594 h 1910656"/>
                  <a:gd name="connsiteX4457" fmla="*/ 723739 w 3162529"/>
                  <a:gd name="connsiteY4457" fmla="*/ 264189 h 1910656"/>
                  <a:gd name="connsiteX4458" fmla="*/ 731822 w 3162529"/>
                  <a:gd name="connsiteY4458" fmla="*/ 255228 h 1910656"/>
                  <a:gd name="connsiteX4459" fmla="*/ 732964 w 3162529"/>
                  <a:gd name="connsiteY4459" fmla="*/ 253822 h 1910656"/>
                  <a:gd name="connsiteX4460" fmla="*/ 743067 w 3162529"/>
                  <a:gd name="connsiteY4460" fmla="*/ 248990 h 1910656"/>
                  <a:gd name="connsiteX4461" fmla="*/ 743682 w 3162529"/>
                  <a:gd name="connsiteY4461" fmla="*/ 249166 h 1910656"/>
                  <a:gd name="connsiteX4462" fmla="*/ 752555 w 3162529"/>
                  <a:gd name="connsiteY4462" fmla="*/ 256458 h 1910656"/>
                  <a:gd name="connsiteX4463" fmla="*/ 750535 w 3162529"/>
                  <a:gd name="connsiteY4463" fmla="*/ 266385 h 1910656"/>
                  <a:gd name="connsiteX4464" fmla="*/ 750008 w 3162529"/>
                  <a:gd name="connsiteY4464" fmla="*/ 267176 h 1910656"/>
                  <a:gd name="connsiteX4465" fmla="*/ 749305 w 3162529"/>
                  <a:gd name="connsiteY4465" fmla="*/ 267791 h 1910656"/>
                  <a:gd name="connsiteX4466" fmla="*/ 740871 w 3162529"/>
                  <a:gd name="connsiteY4466" fmla="*/ 271656 h 1910656"/>
                  <a:gd name="connsiteX4467" fmla="*/ 2270844 w 3162529"/>
                  <a:gd name="connsiteY4467" fmla="*/ 190919 h 1910656"/>
                  <a:gd name="connsiteX4468" fmla="*/ 2269790 w 3162529"/>
                  <a:gd name="connsiteY4468" fmla="*/ 182221 h 1910656"/>
                  <a:gd name="connsiteX4469" fmla="*/ 2269614 w 3162529"/>
                  <a:gd name="connsiteY4469" fmla="*/ 181431 h 1910656"/>
                  <a:gd name="connsiteX4470" fmla="*/ 2270844 w 3162529"/>
                  <a:gd name="connsiteY4470" fmla="*/ 172821 h 1910656"/>
                  <a:gd name="connsiteX4471" fmla="*/ 2271371 w 3162529"/>
                  <a:gd name="connsiteY4471" fmla="*/ 172206 h 1910656"/>
                  <a:gd name="connsiteX4472" fmla="*/ 2279542 w 3162529"/>
                  <a:gd name="connsiteY4472" fmla="*/ 166935 h 1910656"/>
                  <a:gd name="connsiteX4473" fmla="*/ 2287537 w 3162529"/>
                  <a:gd name="connsiteY4473" fmla="*/ 170361 h 1910656"/>
                  <a:gd name="connsiteX4474" fmla="*/ 2291490 w 3162529"/>
                  <a:gd name="connsiteY4474" fmla="*/ 174314 h 1910656"/>
                  <a:gd name="connsiteX4475" fmla="*/ 2288240 w 3162529"/>
                  <a:gd name="connsiteY4475" fmla="*/ 178883 h 1910656"/>
                  <a:gd name="connsiteX4476" fmla="*/ 2287097 w 3162529"/>
                  <a:gd name="connsiteY4476" fmla="*/ 180903 h 1910656"/>
                  <a:gd name="connsiteX4477" fmla="*/ 2284550 w 3162529"/>
                  <a:gd name="connsiteY4477" fmla="*/ 184593 h 1910656"/>
                  <a:gd name="connsiteX4478" fmla="*/ 2279718 w 3162529"/>
                  <a:gd name="connsiteY4478" fmla="*/ 187229 h 1910656"/>
                  <a:gd name="connsiteX4479" fmla="*/ 2278839 w 3162529"/>
                  <a:gd name="connsiteY4479" fmla="*/ 187580 h 1910656"/>
                  <a:gd name="connsiteX4480" fmla="*/ 2270844 w 3162529"/>
                  <a:gd name="connsiteY4480" fmla="*/ 190919 h 1910656"/>
                  <a:gd name="connsiteX4481" fmla="*/ 886269 w 3162529"/>
                  <a:gd name="connsiteY4481" fmla="*/ 185384 h 1910656"/>
                  <a:gd name="connsiteX4482" fmla="*/ 883809 w 3162529"/>
                  <a:gd name="connsiteY4482" fmla="*/ 185033 h 1910656"/>
                  <a:gd name="connsiteX4483" fmla="*/ 876781 w 3162529"/>
                  <a:gd name="connsiteY4483" fmla="*/ 179410 h 1910656"/>
                  <a:gd name="connsiteX4484" fmla="*/ 877923 w 3162529"/>
                  <a:gd name="connsiteY4484" fmla="*/ 168955 h 1910656"/>
                  <a:gd name="connsiteX4485" fmla="*/ 879856 w 3162529"/>
                  <a:gd name="connsiteY4485" fmla="*/ 164914 h 1910656"/>
                  <a:gd name="connsiteX4486" fmla="*/ 883545 w 3162529"/>
                  <a:gd name="connsiteY4486" fmla="*/ 164563 h 1910656"/>
                  <a:gd name="connsiteX4487" fmla="*/ 894966 w 3162529"/>
                  <a:gd name="connsiteY4487" fmla="*/ 167813 h 1910656"/>
                  <a:gd name="connsiteX4488" fmla="*/ 896987 w 3162529"/>
                  <a:gd name="connsiteY4488" fmla="*/ 177741 h 1910656"/>
                  <a:gd name="connsiteX4489" fmla="*/ 896899 w 3162529"/>
                  <a:gd name="connsiteY4489" fmla="*/ 178092 h 1910656"/>
                  <a:gd name="connsiteX4490" fmla="*/ 892946 w 3162529"/>
                  <a:gd name="connsiteY4490" fmla="*/ 183363 h 1910656"/>
                  <a:gd name="connsiteX4491" fmla="*/ 886269 w 3162529"/>
                  <a:gd name="connsiteY4491" fmla="*/ 185384 h 1910656"/>
                  <a:gd name="connsiteX4492" fmla="*/ 886708 w 3162529"/>
                  <a:gd name="connsiteY4492" fmla="*/ 177565 h 1910656"/>
                  <a:gd name="connsiteX4493" fmla="*/ 886708 w 3162529"/>
                  <a:gd name="connsiteY4493" fmla="*/ 177565 h 1910656"/>
                  <a:gd name="connsiteX4494" fmla="*/ 886708 w 3162529"/>
                  <a:gd name="connsiteY4494" fmla="*/ 177565 h 1910656"/>
                  <a:gd name="connsiteX4495" fmla="*/ 884073 w 3162529"/>
                  <a:gd name="connsiteY4495" fmla="*/ 175544 h 1910656"/>
                  <a:gd name="connsiteX4496" fmla="*/ 884073 w 3162529"/>
                  <a:gd name="connsiteY4496" fmla="*/ 175544 h 1910656"/>
                  <a:gd name="connsiteX4497" fmla="*/ 884073 w 3162529"/>
                  <a:gd name="connsiteY4497" fmla="*/ 175544 h 1910656"/>
                  <a:gd name="connsiteX4498" fmla="*/ 884336 w 3162529"/>
                  <a:gd name="connsiteY4498" fmla="*/ 174666 h 1910656"/>
                  <a:gd name="connsiteX4499" fmla="*/ 884688 w 3162529"/>
                  <a:gd name="connsiteY4499" fmla="*/ 175632 h 1910656"/>
                  <a:gd name="connsiteX4500" fmla="*/ 884600 w 3162529"/>
                  <a:gd name="connsiteY4500" fmla="*/ 174227 h 1910656"/>
                  <a:gd name="connsiteX4501" fmla="*/ 884336 w 3162529"/>
                  <a:gd name="connsiteY4501" fmla="*/ 174666 h 1910656"/>
                  <a:gd name="connsiteX4502" fmla="*/ 886972 w 3162529"/>
                  <a:gd name="connsiteY4502" fmla="*/ 172294 h 1910656"/>
                  <a:gd name="connsiteX4503" fmla="*/ 887762 w 3162529"/>
                  <a:gd name="connsiteY4503" fmla="*/ 172645 h 1910656"/>
                  <a:gd name="connsiteX4504" fmla="*/ 887323 w 3162529"/>
                  <a:gd name="connsiteY4504" fmla="*/ 172382 h 1910656"/>
                  <a:gd name="connsiteX4505" fmla="*/ 886972 w 3162529"/>
                  <a:gd name="connsiteY4505" fmla="*/ 172294 h 1910656"/>
                  <a:gd name="connsiteX4506" fmla="*/ 2245455 w 3162529"/>
                  <a:gd name="connsiteY4506" fmla="*/ 176423 h 1910656"/>
                  <a:gd name="connsiteX4507" fmla="*/ 2241589 w 3162529"/>
                  <a:gd name="connsiteY4507" fmla="*/ 175369 h 1910656"/>
                  <a:gd name="connsiteX4508" fmla="*/ 2238075 w 3162529"/>
                  <a:gd name="connsiteY4508" fmla="*/ 169395 h 1910656"/>
                  <a:gd name="connsiteX4509" fmla="*/ 2236494 w 3162529"/>
                  <a:gd name="connsiteY4509" fmla="*/ 155426 h 1910656"/>
                  <a:gd name="connsiteX4510" fmla="*/ 2260390 w 3162529"/>
                  <a:gd name="connsiteY4510" fmla="*/ 171415 h 1910656"/>
                  <a:gd name="connsiteX4511" fmla="*/ 2248354 w 3162529"/>
                  <a:gd name="connsiteY4511" fmla="*/ 175896 h 1910656"/>
                  <a:gd name="connsiteX4512" fmla="*/ 2245455 w 3162529"/>
                  <a:gd name="connsiteY4512" fmla="*/ 176423 h 1910656"/>
                  <a:gd name="connsiteX4513" fmla="*/ 2245455 w 3162529"/>
                  <a:gd name="connsiteY4513" fmla="*/ 163333 h 1910656"/>
                  <a:gd name="connsiteX4514" fmla="*/ 2243873 w 3162529"/>
                  <a:gd name="connsiteY4514" fmla="*/ 163596 h 1910656"/>
                  <a:gd name="connsiteX4515" fmla="*/ 2245718 w 3162529"/>
                  <a:gd name="connsiteY4515" fmla="*/ 168604 h 1910656"/>
                  <a:gd name="connsiteX4516" fmla="*/ 2251077 w 3162529"/>
                  <a:gd name="connsiteY4516" fmla="*/ 167989 h 1910656"/>
                  <a:gd name="connsiteX4517" fmla="*/ 2248354 w 3162529"/>
                  <a:gd name="connsiteY4517" fmla="*/ 164211 h 1910656"/>
                  <a:gd name="connsiteX4518" fmla="*/ 2245455 w 3162529"/>
                  <a:gd name="connsiteY4518" fmla="*/ 163333 h 1910656"/>
                  <a:gd name="connsiteX4519" fmla="*/ 1038783 w 3162529"/>
                  <a:gd name="connsiteY4519" fmla="*/ 119406 h 1910656"/>
                  <a:gd name="connsiteX4520" fmla="*/ 1038256 w 3162529"/>
                  <a:gd name="connsiteY4520" fmla="*/ 119406 h 1910656"/>
                  <a:gd name="connsiteX4521" fmla="*/ 1031579 w 3162529"/>
                  <a:gd name="connsiteY4521" fmla="*/ 115277 h 1910656"/>
                  <a:gd name="connsiteX4522" fmla="*/ 1028592 w 3162529"/>
                  <a:gd name="connsiteY4522" fmla="*/ 114310 h 1910656"/>
                  <a:gd name="connsiteX4523" fmla="*/ 1028504 w 3162529"/>
                  <a:gd name="connsiteY4523" fmla="*/ 109654 h 1910656"/>
                  <a:gd name="connsiteX4524" fmla="*/ 1033600 w 3162529"/>
                  <a:gd name="connsiteY4524" fmla="*/ 97091 h 1910656"/>
                  <a:gd name="connsiteX4525" fmla="*/ 1044142 w 3162529"/>
                  <a:gd name="connsiteY4525" fmla="*/ 99024 h 1910656"/>
                  <a:gd name="connsiteX4526" fmla="*/ 1049413 w 3162529"/>
                  <a:gd name="connsiteY4526" fmla="*/ 107194 h 1910656"/>
                  <a:gd name="connsiteX4527" fmla="*/ 1046163 w 3162529"/>
                  <a:gd name="connsiteY4527" fmla="*/ 115540 h 1910656"/>
                  <a:gd name="connsiteX4528" fmla="*/ 1038783 w 3162529"/>
                  <a:gd name="connsiteY4528" fmla="*/ 119406 h 1910656"/>
                  <a:gd name="connsiteX4529" fmla="*/ 1694875 w 3162529"/>
                  <a:gd name="connsiteY4529" fmla="*/ 40074 h 1910656"/>
                  <a:gd name="connsiteX4530" fmla="*/ 1691009 w 3162529"/>
                  <a:gd name="connsiteY4530" fmla="*/ 39020 h 1910656"/>
                  <a:gd name="connsiteX4531" fmla="*/ 1687495 w 3162529"/>
                  <a:gd name="connsiteY4531" fmla="*/ 33046 h 1910656"/>
                  <a:gd name="connsiteX4532" fmla="*/ 1685914 w 3162529"/>
                  <a:gd name="connsiteY4532" fmla="*/ 19077 h 1910656"/>
                  <a:gd name="connsiteX4533" fmla="*/ 1709810 w 3162529"/>
                  <a:gd name="connsiteY4533" fmla="*/ 35066 h 1910656"/>
                  <a:gd name="connsiteX4534" fmla="*/ 1697774 w 3162529"/>
                  <a:gd name="connsiteY4534" fmla="*/ 39547 h 1910656"/>
                  <a:gd name="connsiteX4535" fmla="*/ 1694875 w 3162529"/>
                  <a:gd name="connsiteY4535" fmla="*/ 40074 h 1910656"/>
                  <a:gd name="connsiteX4536" fmla="*/ 1694875 w 3162529"/>
                  <a:gd name="connsiteY4536" fmla="*/ 26984 h 1910656"/>
                  <a:gd name="connsiteX4537" fmla="*/ 1693294 w 3162529"/>
                  <a:gd name="connsiteY4537" fmla="*/ 27247 h 1910656"/>
                  <a:gd name="connsiteX4538" fmla="*/ 1695139 w 3162529"/>
                  <a:gd name="connsiteY4538" fmla="*/ 32255 h 1910656"/>
                  <a:gd name="connsiteX4539" fmla="*/ 1700498 w 3162529"/>
                  <a:gd name="connsiteY4539" fmla="*/ 31640 h 1910656"/>
                  <a:gd name="connsiteX4540" fmla="*/ 1697774 w 3162529"/>
                  <a:gd name="connsiteY4540" fmla="*/ 27862 h 1910656"/>
                  <a:gd name="connsiteX4541" fmla="*/ 1694875 w 3162529"/>
                  <a:gd name="connsiteY4541" fmla="*/ 26984 h 191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</a:cxnLst>
                <a:rect l="l" t="t" r="r" b="b"/>
                <a:pathLst>
                  <a:path w="3162529" h="1910656">
                    <a:moveTo>
                      <a:pt x="2809915" y="680352"/>
                    </a:moveTo>
                    <a:cubicBezTo>
                      <a:pt x="2811672" y="677629"/>
                      <a:pt x="2813429" y="675520"/>
                      <a:pt x="2815186" y="673500"/>
                    </a:cubicBezTo>
                    <a:cubicBezTo>
                      <a:pt x="2812814" y="672094"/>
                      <a:pt x="2810091" y="669107"/>
                      <a:pt x="2808070" y="669546"/>
                    </a:cubicBezTo>
                    <a:cubicBezTo>
                      <a:pt x="2801569" y="670776"/>
                      <a:pt x="2799461" y="666647"/>
                      <a:pt x="2796825" y="662430"/>
                    </a:cubicBezTo>
                    <a:cubicBezTo>
                      <a:pt x="2795331" y="659970"/>
                      <a:pt x="2793838" y="657422"/>
                      <a:pt x="2791905" y="655314"/>
                    </a:cubicBezTo>
                    <a:cubicBezTo>
                      <a:pt x="2784613" y="646968"/>
                      <a:pt x="2777058" y="638797"/>
                      <a:pt x="2769766" y="630363"/>
                    </a:cubicBezTo>
                    <a:cubicBezTo>
                      <a:pt x="2768800" y="629221"/>
                      <a:pt x="2768624" y="627464"/>
                      <a:pt x="2768009" y="625971"/>
                    </a:cubicBezTo>
                    <a:cubicBezTo>
                      <a:pt x="2769766" y="626059"/>
                      <a:pt x="2771699" y="625883"/>
                      <a:pt x="2773368" y="626410"/>
                    </a:cubicBezTo>
                    <a:cubicBezTo>
                      <a:pt x="2775037" y="626937"/>
                      <a:pt x="2776443" y="628167"/>
                      <a:pt x="2778024" y="629046"/>
                    </a:cubicBezTo>
                    <a:cubicBezTo>
                      <a:pt x="2777848" y="626498"/>
                      <a:pt x="2780572" y="623071"/>
                      <a:pt x="2775564" y="622017"/>
                    </a:cubicBezTo>
                    <a:cubicBezTo>
                      <a:pt x="2773280" y="621578"/>
                      <a:pt x="2771172" y="619733"/>
                      <a:pt x="2768887" y="619206"/>
                    </a:cubicBezTo>
                    <a:cubicBezTo>
                      <a:pt x="2757027" y="616658"/>
                      <a:pt x="2752898" y="607521"/>
                      <a:pt x="2749472" y="597506"/>
                    </a:cubicBezTo>
                    <a:cubicBezTo>
                      <a:pt x="2748593" y="594958"/>
                      <a:pt x="2746924" y="591444"/>
                      <a:pt x="2744903" y="590829"/>
                    </a:cubicBezTo>
                    <a:cubicBezTo>
                      <a:pt x="2734976" y="588194"/>
                      <a:pt x="2729968" y="580638"/>
                      <a:pt x="2725048" y="572731"/>
                    </a:cubicBezTo>
                    <a:cubicBezTo>
                      <a:pt x="2723467" y="570271"/>
                      <a:pt x="2720831" y="568514"/>
                      <a:pt x="2718811" y="566318"/>
                    </a:cubicBezTo>
                    <a:cubicBezTo>
                      <a:pt x="2717757" y="565176"/>
                      <a:pt x="2716878" y="563858"/>
                      <a:pt x="2715912" y="562628"/>
                    </a:cubicBezTo>
                    <a:cubicBezTo>
                      <a:pt x="2717493" y="562365"/>
                      <a:pt x="2719162" y="562013"/>
                      <a:pt x="2720743" y="561750"/>
                    </a:cubicBezTo>
                    <a:cubicBezTo>
                      <a:pt x="2721183" y="561662"/>
                      <a:pt x="2721798" y="561925"/>
                      <a:pt x="2722061" y="561750"/>
                    </a:cubicBezTo>
                    <a:cubicBezTo>
                      <a:pt x="2723379" y="560695"/>
                      <a:pt x="2724697" y="559465"/>
                      <a:pt x="2726015" y="558323"/>
                    </a:cubicBezTo>
                    <a:cubicBezTo>
                      <a:pt x="2724609" y="558499"/>
                      <a:pt x="2722852" y="559290"/>
                      <a:pt x="2721798" y="558675"/>
                    </a:cubicBezTo>
                    <a:cubicBezTo>
                      <a:pt x="2715385" y="555161"/>
                      <a:pt x="2708620" y="551998"/>
                      <a:pt x="2702909" y="547517"/>
                    </a:cubicBezTo>
                    <a:cubicBezTo>
                      <a:pt x="2696496" y="542422"/>
                      <a:pt x="2691137" y="535833"/>
                      <a:pt x="2685163" y="530122"/>
                    </a:cubicBezTo>
                    <a:cubicBezTo>
                      <a:pt x="2681385" y="526520"/>
                      <a:pt x="2684987" y="521425"/>
                      <a:pt x="2682088" y="517823"/>
                    </a:cubicBezTo>
                    <a:cubicBezTo>
                      <a:pt x="2674620" y="523797"/>
                      <a:pt x="2673302" y="514836"/>
                      <a:pt x="2670403" y="512200"/>
                    </a:cubicBezTo>
                    <a:cubicBezTo>
                      <a:pt x="2663814" y="506314"/>
                      <a:pt x="2657050" y="499725"/>
                      <a:pt x="2652920" y="492082"/>
                    </a:cubicBezTo>
                    <a:cubicBezTo>
                      <a:pt x="2647122" y="481451"/>
                      <a:pt x="2636580" y="476619"/>
                      <a:pt x="2628761" y="468625"/>
                    </a:cubicBezTo>
                    <a:cubicBezTo>
                      <a:pt x="2623226" y="462914"/>
                      <a:pt x="2616725" y="458170"/>
                      <a:pt x="2610663" y="452284"/>
                    </a:cubicBezTo>
                    <a:cubicBezTo>
                      <a:pt x="2612244" y="451317"/>
                      <a:pt x="2614001" y="451317"/>
                      <a:pt x="2615495" y="450615"/>
                    </a:cubicBezTo>
                    <a:cubicBezTo>
                      <a:pt x="2616637" y="450087"/>
                      <a:pt x="2617340" y="448857"/>
                      <a:pt x="2618306" y="447891"/>
                    </a:cubicBezTo>
                    <a:cubicBezTo>
                      <a:pt x="2617340" y="447364"/>
                      <a:pt x="2616461" y="446573"/>
                      <a:pt x="2615495" y="446398"/>
                    </a:cubicBezTo>
                    <a:cubicBezTo>
                      <a:pt x="2600208" y="443059"/>
                      <a:pt x="2588699" y="433659"/>
                      <a:pt x="2578157" y="422853"/>
                    </a:cubicBezTo>
                    <a:cubicBezTo>
                      <a:pt x="2577191" y="421886"/>
                      <a:pt x="2576839" y="419866"/>
                      <a:pt x="2577015" y="418460"/>
                    </a:cubicBezTo>
                    <a:cubicBezTo>
                      <a:pt x="2577981" y="409499"/>
                      <a:pt x="2577278" y="408884"/>
                      <a:pt x="2568844" y="410729"/>
                    </a:cubicBezTo>
                    <a:cubicBezTo>
                      <a:pt x="2566912" y="411168"/>
                      <a:pt x="2563837" y="411080"/>
                      <a:pt x="2562695" y="409850"/>
                    </a:cubicBezTo>
                    <a:cubicBezTo>
                      <a:pt x="2551098" y="397902"/>
                      <a:pt x="2538886" y="386745"/>
                      <a:pt x="2524918" y="377520"/>
                    </a:cubicBezTo>
                    <a:cubicBezTo>
                      <a:pt x="2523863" y="376817"/>
                      <a:pt x="2522721" y="375851"/>
                      <a:pt x="2522194" y="374709"/>
                    </a:cubicBezTo>
                    <a:cubicBezTo>
                      <a:pt x="2521667" y="373742"/>
                      <a:pt x="2521931" y="372425"/>
                      <a:pt x="2521843" y="371195"/>
                    </a:cubicBezTo>
                    <a:cubicBezTo>
                      <a:pt x="2522809" y="371458"/>
                      <a:pt x="2523688" y="371810"/>
                      <a:pt x="2524654" y="372073"/>
                    </a:cubicBezTo>
                    <a:cubicBezTo>
                      <a:pt x="2525796" y="372425"/>
                      <a:pt x="2527114" y="372513"/>
                      <a:pt x="2528168" y="373040"/>
                    </a:cubicBezTo>
                    <a:cubicBezTo>
                      <a:pt x="2530979" y="374533"/>
                      <a:pt x="2533615" y="376115"/>
                      <a:pt x="2536339" y="377696"/>
                    </a:cubicBezTo>
                    <a:cubicBezTo>
                      <a:pt x="2534054" y="374357"/>
                      <a:pt x="2532473" y="369613"/>
                      <a:pt x="2529310" y="367944"/>
                    </a:cubicBezTo>
                    <a:cubicBezTo>
                      <a:pt x="2525181" y="365748"/>
                      <a:pt x="2519734" y="365309"/>
                      <a:pt x="2514902" y="365133"/>
                    </a:cubicBezTo>
                    <a:cubicBezTo>
                      <a:pt x="2510597" y="364957"/>
                      <a:pt x="2507874" y="363991"/>
                      <a:pt x="2505765" y="360037"/>
                    </a:cubicBezTo>
                    <a:cubicBezTo>
                      <a:pt x="2503218" y="355381"/>
                      <a:pt x="2499967" y="351076"/>
                      <a:pt x="2496716" y="346771"/>
                    </a:cubicBezTo>
                    <a:cubicBezTo>
                      <a:pt x="2495750" y="345541"/>
                      <a:pt x="2494081" y="344136"/>
                      <a:pt x="2492675" y="344136"/>
                    </a:cubicBezTo>
                    <a:cubicBezTo>
                      <a:pt x="2476686" y="343872"/>
                      <a:pt x="2469042" y="330870"/>
                      <a:pt x="2458764" y="321909"/>
                    </a:cubicBezTo>
                    <a:cubicBezTo>
                      <a:pt x="2455337" y="318922"/>
                      <a:pt x="2452789" y="315759"/>
                      <a:pt x="2447431" y="314617"/>
                    </a:cubicBezTo>
                    <a:cubicBezTo>
                      <a:pt x="2441456" y="313299"/>
                      <a:pt x="2435834" y="308467"/>
                      <a:pt x="2431002" y="304162"/>
                    </a:cubicBezTo>
                    <a:cubicBezTo>
                      <a:pt x="2426170" y="299770"/>
                      <a:pt x="2420811" y="297310"/>
                      <a:pt x="2414661" y="295904"/>
                    </a:cubicBezTo>
                    <a:cubicBezTo>
                      <a:pt x="2413607" y="295640"/>
                      <a:pt x="2412904" y="293532"/>
                      <a:pt x="2412113" y="292302"/>
                    </a:cubicBezTo>
                    <a:cubicBezTo>
                      <a:pt x="2413255" y="292126"/>
                      <a:pt x="2415276" y="291423"/>
                      <a:pt x="2415540" y="291863"/>
                    </a:cubicBezTo>
                    <a:cubicBezTo>
                      <a:pt x="2418263" y="296607"/>
                      <a:pt x="2420284" y="290721"/>
                      <a:pt x="2422744" y="291423"/>
                    </a:cubicBezTo>
                    <a:cubicBezTo>
                      <a:pt x="2423974" y="291775"/>
                      <a:pt x="2425643" y="290633"/>
                      <a:pt x="2427136" y="290194"/>
                    </a:cubicBezTo>
                    <a:cubicBezTo>
                      <a:pt x="2425555" y="289754"/>
                      <a:pt x="2423974" y="288964"/>
                      <a:pt x="2422392" y="289051"/>
                    </a:cubicBezTo>
                    <a:cubicBezTo>
                      <a:pt x="2406930" y="290018"/>
                      <a:pt x="2395070" y="281320"/>
                      <a:pt x="2382682" y="274380"/>
                    </a:cubicBezTo>
                    <a:cubicBezTo>
                      <a:pt x="2380574" y="273150"/>
                      <a:pt x="2377323" y="269811"/>
                      <a:pt x="2377762" y="268933"/>
                    </a:cubicBezTo>
                    <a:cubicBezTo>
                      <a:pt x="2381277" y="261378"/>
                      <a:pt x="2376269" y="262432"/>
                      <a:pt x="2372052" y="262783"/>
                    </a:cubicBezTo>
                    <a:cubicBezTo>
                      <a:pt x="2360895" y="263750"/>
                      <a:pt x="2353691" y="256106"/>
                      <a:pt x="2345784" y="250484"/>
                    </a:cubicBezTo>
                    <a:cubicBezTo>
                      <a:pt x="2340688" y="246882"/>
                      <a:pt x="2337701" y="241347"/>
                      <a:pt x="2329706" y="241171"/>
                    </a:cubicBezTo>
                    <a:cubicBezTo>
                      <a:pt x="2325841" y="241083"/>
                      <a:pt x="2321975" y="234934"/>
                      <a:pt x="2318461" y="231068"/>
                    </a:cubicBezTo>
                    <a:cubicBezTo>
                      <a:pt x="2315386" y="227730"/>
                      <a:pt x="2312136" y="226324"/>
                      <a:pt x="2307479" y="225621"/>
                    </a:cubicBezTo>
                    <a:cubicBezTo>
                      <a:pt x="2301681" y="224742"/>
                      <a:pt x="2295707" y="222107"/>
                      <a:pt x="2290787" y="218856"/>
                    </a:cubicBezTo>
                    <a:cubicBezTo>
                      <a:pt x="2286131" y="215781"/>
                      <a:pt x="2282090" y="212531"/>
                      <a:pt x="2276203" y="212707"/>
                    </a:cubicBezTo>
                    <a:cubicBezTo>
                      <a:pt x="2275061" y="212707"/>
                      <a:pt x="2273831" y="211213"/>
                      <a:pt x="2272602" y="210422"/>
                    </a:cubicBezTo>
                    <a:cubicBezTo>
                      <a:pt x="2274095" y="209456"/>
                      <a:pt x="2275588" y="208490"/>
                      <a:pt x="2277082" y="207611"/>
                    </a:cubicBezTo>
                    <a:cubicBezTo>
                      <a:pt x="2278136" y="206996"/>
                      <a:pt x="2279366" y="206732"/>
                      <a:pt x="2281123" y="205590"/>
                    </a:cubicBezTo>
                    <a:cubicBezTo>
                      <a:pt x="2281826" y="204097"/>
                      <a:pt x="2281914" y="203306"/>
                      <a:pt x="2282002" y="202515"/>
                    </a:cubicBezTo>
                    <a:cubicBezTo>
                      <a:pt x="2281475" y="203306"/>
                      <a:pt x="2281035" y="204097"/>
                      <a:pt x="2280508" y="204975"/>
                    </a:cubicBezTo>
                    <a:cubicBezTo>
                      <a:pt x="2264343" y="205327"/>
                      <a:pt x="2250199" y="199265"/>
                      <a:pt x="2235967" y="192324"/>
                    </a:cubicBezTo>
                    <a:cubicBezTo>
                      <a:pt x="2231398" y="190128"/>
                      <a:pt x="2236845" y="182573"/>
                      <a:pt x="2229378" y="183890"/>
                    </a:cubicBezTo>
                    <a:cubicBezTo>
                      <a:pt x="2225687" y="184505"/>
                      <a:pt x="2221383" y="184418"/>
                      <a:pt x="2218044" y="182924"/>
                    </a:cubicBezTo>
                    <a:cubicBezTo>
                      <a:pt x="2210313" y="179498"/>
                      <a:pt x="2202933" y="175105"/>
                      <a:pt x="2195466" y="171064"/>
                    </a:cubicBezTo>
                    <a:cubicBezTo>
                      <a:pt x="2193709" y="170097"/>
                      <a:pt x="2191776" y="168340"/>
                      <a:pt x="2190107" y="168428"/>
                    </a:cubicBezTo>
                    <a:cubicBezTo>
                      <a:pt x="2181673" y="168955"/>
                      <a:pt x="2175962" y="162981"/>
                      <a:pt x="2171042" y="158413"/>
                    </a:cubicBezTo>
                    <a:cubicBezTo>
                      <a:pt x="2168583" y="156129"/>
                      <a:pt x="2166825" y="155250"/>
                      <a:pt x="2164366" y="155338"/>
                    </a:cubicBezTo>
                    <a:cubicBezTo>
                      <a:pt x="2154877" y="155689"/>
                      <a:pt x="2146356" y="153230"/>
                      <a:pt x="2138449" y="148134"/>
                    </a:cubicBezTo>
                    <a:cubicBezTo>
                      <a:pt x="2137131" y="147255"/>
                      <a:pt x="2135462" y="146904"/>
                      <a:pt x="2133968" y="146289"/>
                    </a:cubicBezTo>
                    <a:cubicBezTo>
                      <a:pt x="2131772" y="145323"/>
                      <a:pt x="2131421" y="140666"/>
                      <a:pt x="2133090" y="138822"/>
                    </a:cubicBezTo>
                    <a:cubicBezTo>
                      <a:pt x="2133705" y="138119"/>
                      <a:pt x="2133441" y="136537"/>
                      <a:pt x="2133529" y="135307"/>
                    </a:cubicBezTo>
                    <a:cubicBezTo>
                      <a:pt x="2132562" y="135571"/>
                      <a:pt x="2131596" y="135659"/>
                      <a:pt x="2130718" y="136098"/>
                    </a:cubicBezTo>
                    <a:cubicBezTo>
                      <a:pt x="2122020" y="140227"/>
                      <a:pt x="2112620" y="138294"/>
                      <a:pt x="2104537" y="136362"/>
                    </a:cubicBezTo>
                    <a:cubicBezTo>
                      <a:pt x="2096279" y="134341"/>
                      <a:pt x="2086176" y="134780"/>
                      <a:pt x="2079762" y="126610"/>
                    </a:cubicBezTo>
                    <a:cubicBezTo>
                      <a:pt x="2078357" y="124765"/>
                      <a:pt x="2074579" y="124589"/>
                      <a:pt x="2071856" y="123974"/>
                    </a:cubicBezTo>
                    <a:cubicBezTo>
                      <a:pt x="2064300" y="122129"/>
                      <a:pt x="2056745" y="120372"/>
                      <a:pt x="2049101" y="118703"/>
                    </a:cubicBezTo>
                    <a:cubicBezTo>
                      <a:pt x="2044709" y="117737"/>
                      <a:pt x="2040140" y="117122"/>
                      <a:pt x="2035836" y="115980"/>
                    </a:cubicBezTo>
                    <a:cubicBezTo>
                      <a:pt x="2034342" y="115540"/>
                      <a:pt x="2033288" y="113783"/>
                      <a:pt x="2031970" y="112641"/>
                    </a:cubicBezTo>
                    <a:cubicBezTo>
                      <a:pt x="2033200" y="112026"/>
                      <a:pt x="2034518" y="111587"/>
                      <a:pt x="2035572" y="110796"/>
                    </a:cubicBezTo>
                    <a:cubicBezTo>
                      <a:pt x="2037505" y="109303"/>
                      <a:pt x="2039350" y="107721"/>
                      <a:pt x="2041282" y="106140"/>
                    </a:cubicBezTo>
                    <a:cubicBezTo>
                      <a:pt x="2038647" y="105086"/>
                      <a:pt x="2036099" y="103856"/>
                      <a:pt x="2033376" y="103153"/>
                    </a:cubicBezTo>
                    <a:cubicBezTo>
                      <a:pt x="2032673" y="102977"/>
                      <a:pt x="2031619" y="104998"/>
                      <a:pt x="2030476" y="105349"/>
                    </a:cubicBezTo>
                    <a:cubicBezTo>
                      <a:pt x="2017211" y="109830"/>
                      <a:pt x="2014663" y="109390"/>
                      <a:pt x="2001924" y="100957"/>
                    </a:cubicBezTo>
                    <a:cubicBezTo>
                      <a:pt x="1999903" y="99639"/>
                      <a:pt x="1996301" y="97355"/>
                      <a:pt x="1995598" y="97969"/>
                    </a:cubicBezTo>
                    <a:cubicBezTo>
                      <a:pt x="1988131" y="104559"/>
                      <a:pt x="1981278" y="96212"/>
                      <a:pt x="1973899" y="97442"/>
                    </a:cubicBezTo>
                    <a:cubicBezTo>
                      <a:pt x="1969682" y="98145"/>
                      <a:pt x="1965025" y="95246"/>
                      <a:pt x="1960633" y="95334"/>
                    </a:cubicBezTo>
                    <a:cubicBezTo>
                      <a:pt x="1955098" y="95422"/>
                      <a:pt x="1954132" y="87163"/>
                      <a:pt x="1947191" y="89623"/>
                    </a:cubicBezTo>
                    <a:cubicBezTo>
                      <a:pt x="1941920" y="91468"/>
                      <a:pt x="1937264" y="87163"/>
                      <a:pt x="1932519" y="84440"/>
                    </a:cubicBezTo>
                    <a:cubicBezTo>
                      <a:pt x="1928478" y="82156"/>
                      <a:pt x="1922768" y="82859"/>
                      <a:pt x="1917848" y="81980"/>
                    </a:cubicBezTo>
                    <a:cubicBezTo>
                      <a:pt x="1916530" y="81804"/>
                      <a:pt x="1914509" y="81277"/>
                      <a:pt x="1914158" y="80311"/>
                    </a:cubicBezTo>
                    <a:cubicBezTo>
                      <a:pt x="1912313" y="76182"/>
                      <a:pt x="1912137" y="75655"/>
                      <a:pt x="1908623" y="78115"/>
                    </a:cubicBezTo>
                    <a:cubicBezTo>
                      <a:pt x="1903440" y="81629"/>
                      <a:pt x="1899047" y="81453"/>
                      <a:pt x="1893161" y="78993"/>
                    </a:cubicBezTo>
                    <a:cubicBezTo>
                      <a:pt x="1887978" y="76797"/>
                      <a:pt x="1881564" y="77412"/>
                      <a:pt x="1875766" y="76797"/>
                    </a:cubicBezTo>
                    <a:cubicBezTo>
                      <a:pt x="1874536" y="76621"/>
                      <a:pt x="1873394" y="76182"/>
                      <a:pt x="1872164" y="75918"/>
                    </a:cubicBezTo>
                    <a:cubicBezTo>
                      <a:pt x="1873394" y="75303"/>
                      <a:pt x="1875239" y="74952"/>
                      <a:pt x="1875678" y="73985"/>
                    </a:cubicBezTo>
                    <a:cubicBezTo>
                      <a:pt x="1876557" y="72228"/>
                      <a:pt x="1877435" y="69593"/>
                      <a:pt x="1876732" y="68099"/>
                    </a:cubicBezTo>
                    <a:cubicBezTo>
                      <a:pt x="1876205" y="66957"/>
                      <a:pt x="1873218" y="66694"/>
                      <a:pt x="1871373" y="66342"/>
                    </a:cubicBezTo>
                    <a:cubicBezTo>
                      <a:pt x="1870143" y="66166"/>
                      <a:pt x="1868650" y="66166"/>
                      <a:pt x="1867596" y="66606"/>
                    </a:cubicBezTo>
                    <a:cubicBezTo>
                      <a:pt x="1860128" y="70032"/>
                      <a:pt x="1855384" y="69856"/>
                      <a:pt x="1849058" y="66342"/>
                    </a:cubicBezTo>
                    <a:cubicBezTo>
                      <a:pt x="1846071" y="64673"/>
                      <a:pt x="1841854" y="62916"/>
                      <a:pt x="1840537" y="67924"/>
                    </a:cubicBezTo>
                    <a:cubicBezTo>
                      <a:pt x="1838692" y="75040"/>
                      <a:pt x="1835002" y="71613"/>
                      <a:pt x="1832190" y="69681"/>
                    </a:cubicBezTo>
                    <a:cubicBezTo>
                      <a:pt x="1823844" y="64058"/>
                      <a:pt x="1815586" y="64849"/>
                      <a:pt x="1806098" y="67133"/>
                    </a:cubicBezTo>
                    <a:cubicBezTo>
                      <a:pt x="1798455" y="68978"/>
                      <a:pt x="1789757" y="66694"/>
                      <a:pt x="1781587" y="66079"/>
                    </a:cubicBezTo>
                    <a:cubicBezTo>
                      <a:pt x="1781147" y="66079"/>
                      <a:pt x="1780445" y="64673"/>
                      <a:pt x="1780620" y="64497"/>
                    </a:cubicBezTo>
                    <a:cubicBezTo>
                      <a:pt x="1781411" y="63443"/>
                      <a:pt x="1782289" y="61862"/>
                      <a:pt x="1783344" y="61774"/>
                    </a:cubicBezTo>
                    <a:cubicBezTo>
                      <a:pt x="1788000" y="61247"/>
                      <a:pt x="1792744" y="61247"/>
                      <a:pt x="1797400" y="60895"/>
                    </a:cubicBezTo>
                    <a:cubicBezTo>
                      <a:pt x="1798542" y="60807"/>
                      <a:pt x="1799685" y="60192"/>
                      <a:pt x="1800914" y="59841"/>
                    </a:cubicBezTo>
                    <a:cubicBezTo>
                      <a:pt x="1799948" y="59314"/>
                      <a:pt x="1799070" y="58699"/>
                      <a:pt x="1798015" y="58347"/>
                    </a:cubicBezTo>
                    <a:cubicBezTo>
                      <a:pt x="1794941" y="57381"/>
                      <a:pt x="1791778" y="55888"/>
                      <a:pt x="1788615" y="55888"/>
                    </a:cubicBezTo>
                    <a:cubicBezTo>
                      <a:pt x="1785452" y="55800"/>
                      <a:pt x="1781323" y="56239"/>
                      <a:pt x="1779303" y="58260"/>
                    </a:cubicBezTo>
                    <a:cubicBezTo>
                      <a:pt x="1769726" y="67309"/>
                      <a:pt x="1760238" y="62213"/>
                      <a:pt x="1750574" y="58962"/>
                    </a:cubicBezTo>
                    <a:cubicBezTo>
                      <a:pt x="1748993" y="58435"/>
                      <a:pt x="1746972" y="56854"/>
                      <a:pt x="1746006" y="57381"/>
                    </a:cubicBezTo>
                    <a:cubicBezTo>
                      <a:pt x="1733443" y="64497"/>
                      <a:pt x="1719913" y="59841"/>
                      <a:pt x="1706823" y="60895"/>
                    </a:cubicBezTo>
                    <a:cubicBezTo>
                      <a:pt x="1702167" y="61247"/>
                      <a:pt x="1705330" y="58875"/>
                      <a:pt x="1706296" y="57469"/>
                    </a:cubicBezTo>
                    <a:cubicBezTo>
                      <a:pt x="1707087" y="56327"/>
                      <a:pt x="1707789" y="55009"/>
                      <a:pt x="1708492" y="53779"/>
                    </a:cubicBezTo>
                    <a:cubicBezTo>
                      <a:pt x="1706999" y="54043"/>
                      <a:pt x="1705417" y="53955"/>
                      <a:pt x="1704012" y="54570"/>
                    </a:cubicBezTo>
                    <a:cubicBezTo>
                      <a:pt x="1699180" y="56590"/>
                      <a:pt x="1694524" y="60368"/>
                      <a:pt x="1689692" y="60719"/>
                    </a:cubicBezTo>
                    <a:cubicBezTo>
                      <a:pt x="1683015" y="61247"/>
                      <a:pt x="1676162" y="59490"/>
                      <a:pt x="1669397" y="58260"/>
                    </a:cubicBezTo>
                    <a:cubicBezTo>
                      <a:pt x="1668519" y="58084"/>
                      <a:pt x="1667992" y="55800"/>
                      <a:pt x="1667904" y="53867"/>
                    </a:cubicBezTo>
                    <a:cubicBezTo>
                      <a:pt x="1669661" y="52988"/>
                      <a:pt x="1670803" y="52725"/>
                      <a:pt x="1671857" y="52461"/>
                    </a:cubicBezTo>
                    <a:cubicBezTo>
                      <a:pt x="1671682" y="51846"/>
                      <a:pt x="1671506" y="51319"/>
                      <a:pt x="1671330" y="50704"/>
                    </a:cubicBezTo>
                    <a:cubicBezTo>
                      <a:pt x="1669925" y="51495"/>
                      <a:pt x="1668607" y="52286"/>
                      <a:pt x="1667201" y="53164"/>
                    </a:cubicBezTo>
                    <a:cubicBezTo>
                      <a:pt x="1662721" y="54043"/>
                      <a:pt x="1658328" y="54833"/>
                      <a:pt x="1653847" y="55800"/>
                    </a:cubicBezTo>
                    <a:cubicBezTo>
                      <a:pt x="1651212" y="56415"/>
                      <a:pt x="1648664" y="54306"/>
                      <a:pt x="1648840" y="51495"/>
                    </a:cubicBezTo>
                    <a:cubicBezTo>
                      <a:pt x="1648927" y="50704"/>
                      <a:pt x="1648664" y="49826"/>
                      <a:pt x="1648576" y="48947"/>
                    </a:cubicBezTo>
                    <a:cubicBezTo>
                      <a:pt x="1647610" y="49211"/>
                      <a:pt x="1646468" y="49123"/>
                      <a:pt x="1645853" y="49650"/>
                    </a:cubicBezTo>
                    <a:cubicBezTo>
                      <a:pt x="1644183" y="51056"/>
                      <a:pt x="1642778" y="52725"/>
                      <a:pt x="1641196" y="54218"/>
                    </a:cubicBezTo>
                    <a:cubicBezTo>
                      <a:pt x="1636716" y="58435"/>
                      <a:pt x="1632762" y="61422"/>
                      <a:pt x="1625207" y="58875"/>
                    </a:cubicBezTo>
                    <a:cubicBezTo>
                      <a:pt x="1619936" y="57030"/>
                      <a:pt x="1612995" y="60192"/>
                      <a:pt x="1606758" y="60895"/>
                    </a:cubicBezTo>
                    <a:cubicBezTo>
                      <a:pt x="1605176" y="61071"/>
                      <a:pt x="1603507" y="60280"/>
                      <a:pt x="1601926" y="60017"/>
                    </a:cubicBezTo>
                    <a:cubicBezTo>
                      <a:pt x="1603243" y="59490"/>
                      <a:pt x="1604649" y="59138"/>
                      <a:pt x="1605791" y="58347"/>
                    </a:cubicBezTo>
                    <a:cubicBezTo>
                      <a:pt x="1607197" y="57381"/>
                      <a:pt x="1608251" y="55975"/>
                      <a:pt x="1609481" y="54745"/>
                    </a:cubicBezTo>
                    <a:cubicBezTo>
                      <a:pt x="1607109" y="53515"/>
                      <a:pt x="1604825" y="51758"/>
                      <a:pt x="1602365" y="51407"/>
                    </a:cubicBezTo>
                    <a:cubicBezTo>
                      <a:pt x="1601486" y="51231"/>
                      <a:pt x="1599114" y="54570"/>
                      <a:pt x="1599202" y="56239"/>
                    </a:cubicBezTo>
                    <a:cubicBezTo>
                      <a:pt x="1599378" y="60456"/>
                      <a:pt x="1597094" y="60192"/>
                      <a:pt x="1593931" y="61334"/>
                    </a:cubicBezTo>
                    <a:cubicBezTo>
                      <a:pt x="1579523" y="66430"/>
                      <a:pt x="1566696" y="56327"/>
                      <a:pt x="1552640" y="57908"/>
                    </a:cubicBezTo>
                    <a:cubicBezTo>
                      <a:pt x="1548247" y="58347"/>
                      <a:pt x="1542800" y="54745"/>
                      <a:pt x="1539286" y="56239"/>
                    </a:cubicBezTo>
                    <a:cubicBezTo>
                      <a:pt x="1531467" y="59665"/>
                      <a:pt x="1526986" y="56151"/>
                      <a:pt x="1522154" y="51319"/>
                    </a:cubicBezTo>
                    <a:cubicBezTo>
                      <a:pt x="1521100" y="50177"/>
                      <a:pt x="1519695" y="49386"/>
                      <a:pt x="1518465" y="48420"/>
                    </a:cubicBezTo>
                    <a:cubicBezTo>
                      <a:pt x="1518201" y="50089"/>
                      <a:pt x="1517498" y="51671"/>
                      <a:pt x="1517674" y="53252"/>
                    </a:cubicBezTo>
                    <a:cubicBezTo>
                      <a:pt x="1518113" y="59402"/>
                      <a:pt x="1516971" y="58435"/>
                      <a:pt x="1512754" y="55273"/>
                    </a:cubicBezTo>
                    <a:cubicBezTo>
                      <a:pt x="1508098" y="51758"/>
                      <a:pt x="1502475" y="50792"/>
                      <a:pt x="1496589" y="54306"/>
                    </a:cubicBezTo>
                    <a:cubicBezTo>
                      <a:pt x="1492811" y="56590"/>
                      <a:pt x="1488682" y="60719"/>
                      <a:pt x="1483587" y="55888"/>
                    </a:cubicBezTo>
                    <a:cubicBezTo>
                      <a:pt x="1482884" y="55273"/>
                      <a:pt x="1480775" y="55360"/>
                      <a:pt x="1479809" y="55888"/>
                    </a:cubicBezTo>
                    <a:cubicBezTo>
                      <a:pt x="1472869" y="59577"/>
                      <a:pt x="1467509" y="57117"/>
                      <a:pt x="1462502" y="52022"/>
                    </a:cubicBezTo>
                    <a:cubicBezTo>
                      <a:pt x="1461623" y="51143"/>
                      <a:pt x="1459603" y="51319"/>
                      <a:pt x="1458109" y="51056"/>
                    </a:cubicBezTo>
                    <a:cubicBezTo>
                      <a:pt x="1458197" y="52549"/>
                      <a:pt x="1458373" y="54043"/>
                      <a:pt x="1458285" y="55536"/>
                    </a:cubicBezTo>
                    <a:cubicBezTo>
                      <a:pt x="1458197" y="56503"/>
                      <a:pt x="1457582" y="58347"/>
                      <a:pt x="1457494" y="58347"/>
                    </a:cubicBezTo>
                    <a:cubicBezTo>
                      <a:pt x="1445985" y="56151"/>
                      <a:pt x="1433334" y="63443"/>
                      <a:pt x="1422440" y="54218"/>
                    </a:cubicBezTo>
                    <a:cubicBezTo>
                      <a:pt x="1421123" y="53076"/>
                      <a:pt x="1417169" y="54570"/>
                      <a:pt x="1414621" y="55360"/>
                    </a:cubicBezTo>
                    <a:cubicBezTo>
                      <a:pt x="1412337" y="56063"/>
                      <a:pt x="1410317" y="57557"/>
                      <a:pt x="1408032" y="58435"/>
                    </a:cubicBezTo>
                    <a:cubicBezTo>
                      <a:pt x="1400389" y="61598"/>
                      <a:pt x="1393185" y="60807"/>
                      <a:pt x="1386333" y="55888"/>
                    </a:cubicBezTo>
                    <a:cubicBezTo>
                      <a:pt x="1380271" y="51495"/>
                      <a:pt x="1373857" y="52637"/>
                      <a:pt x="1367532" y="55888"/>
                    </a:cubicBezTo>
                    <a:cubicBezTo>
                      <a:pt x="1366829" y="56239"/>
                      <a:pt x="1366126" y="56766"/>
                      <a:pt x="1365423" y="57205"/>
                    </a:cubicBezTo>
                    <a:cubicBezTo>
                      <a:pt x="1366126" y="57645"/>
                      <a:pt x="1366741" y="58435"/>
                      <a:pt x="1367444" y="58435"/>
                    </a:cubicBezTo>
                    <a:cubicBezTo>
                      <a:pt x="1370958" y="58523"/>
                      <a:pt x="1374472" y="58260"/>
                      <a:pt x="1377899" y="58611"/>
                    </a:cubicBezTo>
                    <a:cubicBezTo>
                      <a:pt x="1379041" y="58699"/>
                      <a:pt x="1380007" y="60368"/>
                      <a:pt x="1381061" y="61334"/>
                    </a:cubicBezTo>
                    <a:cubicBezTo>
                      <a:pt x="1379831" y="62125"/>
                      <a:pt x="1378514" y="63794"/>
                      <a:pt x="1377459" y="63619"/>
                    </a:cubicBezTo>
                    <a:cubicBezTo>
                      <a:pt x="1367795" y="62301"/>
                      <a:pt x="1357868" y="66430"/>
                      <a:pt x="1348204" y="61510"/>
                    </a:cubicBezTo>
                    <a:cubicBezTo>
                      <a:pt x="1345744" y="60280"/>
                      <a:pt x="1341176" y="62652"/>
                      <a:pt x="1337749" y="63882"/>
                    </a:cubicBezTo>
                    <a:cubicBezTo>
                      <a:pt x="1333972" y="65288"/>
                      <a:pt x="1330458" y="67484"/>
                      <a:pt x="1326680" y="68714"/>
                    </a:cubicBezTo>
                    <a:cubicBezTo>
                      <a:pt x="1326065" y="68890"/>
                      <a:pt x="1323429" y="65200"/>
                      <a:pt x="1323517" y="65112"/>
                    </a:cubicBezTo>
                    <a:cubicBezTo>
                      <a:pt x="1329052" y="59753"/>
                      <a:pt x="1323166" y="60544"/>
                      <a:pt x="1321057" y="61247"/>
                    </a:cubicBezTo>
                    <a:cubicBezTo>
                      <a:pt x="1317631" y="62389"/>
                      <a:pt x="1314117" y="64146"/>
                      <a:pt x="1311481" y="66518"/>
                    </a:cubicBezTo>
                    <a:cubicBezTo>
                      <a:pt x="1306210" y="71438"/>
                      <a:pt x="1301993" y="71438"/>
                      <a:pt x="1297512" y="65639"/>
                    </a:cubicBezTo>
                    <a:cubicBezTo>
                      <a:pt x="1295843" y="63443"/>
                      <a:pt x="1294525" y="60456"/>
                      <a:pt x="1289781" y="63267"/>
                    </a:cubicBezTo>
                    <a:cubicBezTo>
                      <a:pt x="1286794" y="65112"/>
                      <a:pt x="1286267" y="66430"/>
                      <a:pt x="1286619" y="68802"/>
                    </a:cubicBezTo>
                    <a:cubicBezTo>
                      <a:pt x="1287146" y="73019"/>
                      <a:pt x="1289430" y="71965"/>
                      <a:pt x="1291890" y="70208"/>
                    </a:cubicBezTo>
                    <a:cubicBezTo>
                      <a:pt x="1292417" y="69856"/>
                      <a:pt x="1293559" y="70383"/>
                      <a:pt x="1294350" y="70559"/>
                    </a:cubicBezTo>
                    <a:cubicBezTo>
                      <a:pt x="1293998" y="71701"/>
                      <a:pt x="1293823" y="73019"/>
                      <a:pt x="1293120" y="73985"/>
                    </a:cubicBezTo>
                    <a:cubicBezTo>
                      <a:pt x="1292768" y="74425"/>
                      <a:pt x="1291538" y="74161"/>
                      <a:pt x="1290660" y="74249"/>
                    </a:cubicBezTo>
                    <a:cubicBezTo>
                      <a:pt x="1282314" y="75128"/>
                      <a:pt x="1273792" y="75479"/>
                      <a:pt x="1265534" y="77060"/>
                    </a:cubicBezTo>
                    <a:cubicBezTo>
                      <a:pt x="1259296" y="78202"/>
                      <a:pt x="1253937" y="72140"/>
                      <a:pt x="1250071" y="73546"/>
                    </a:cubicBezTo>
                    <a:cubicBezTo>
                      <a:pt x="1245327" y="75391"/>
                      <a:pt x="1241989" y="80662"/>
                      <a:pt x="1235488" y="79608"/>
                    </a:cubicBezTo>
                    <a:cubicBezTo>
                      <a:pt x="1234082" y="79344"/>
                      <a:pt x="1232061" y="80223"/>
                      <a:pt x="1231007" y="81277"/>
                    </a:cubicBezTo>
                    <a:cubicBezTo>
                      <a:pt x="1226527" y="85670"/>
                      <a:pt x="1221431" y="87691"/>
                      <a:pt x="1215106" y="87515"/>
                    </a:cubicBezTo>
                    <a:cubicBezTo>
                      <a:pt x="1213261" y="87427"/>
                      <a:pt x="1210801" y="88393"/>
                      <a:pt x="1209571" y="89711"/>
                    </a:cubicBezTo>
                    <a:cubicBezTo>
                      <a:pt x="1206672" y="92698"/>
                      <a:pt x="1204387" y="94192"/>
                      <a:pt x="1201137" y="90238"/>
                    </a:cubicBezTo>
                    <a:cubicBezTo>
                      <a:pt x="1200785" y="89799"/>
                      <a:pt x="1198677" y="90326"/>
                      <a:pt x="1197711" y="90941"/>
                    </a:cubicBezTo>
                    <a:cubicBezTo>
                      <a:pt x="1188749" y="96652"/>
                      <a:pt x="1178910" y="95422"/>
                      <a:pt x="1168894" y="95685"/>
                    </a:cubicBezTo>
                    <a:cubicBezTo>
                      <a:pt x="1163272" y="95861"/>
                      <a:pt x="1157034" y="99112"/>
                      <a:pt x="1152290" y="102538"/>
                    </a:cubicBezTo>
                    <a:cubicBezTo>
                      <a:pt x="1147458" y="106052"/>
                      <a:pt x="1143681" y="106931"/>
                      <a:pt x="1138585" y="103768"/>
                    </a:cubicBezTo>
                    <a:cubicBezTo>
                      <a:pt x="1136564" y="102538"/>
                      <a:pt x="1133929" y="102099"/>
                      <a:pt x="1131557" y="101923"/>
                    </a:cubicBezTo>
                    <a:cubicBezTo>
                      <a:pt x="1129448" y="101747"/>
                      <a:pt x="1127076" y="102186"/>
                      <a:pt x="1125319" y="103153"/>
                    </a:cubicBezTo>
                    <a:cubicBezTo>
                      <a:pt x="1124353" y="103680"/>
                      <a:pt x="1124441" y="105964"/>
                      <a:pt x="1124089" y="107458"/>
                    </a:cubicBezTo>
                    <a:cubicBezTo>
                      <a:pt x="1125934" y="107194"/>
                      <a:pt x="1127691" y="106579"/>
                      <a:pt x="1129448" y="106755"/>
                    </a:cubicBezTo>
                    <a:cubicBezTo>
                      <a:pt x="1130239" y="106843"/>
                      <a:pt x="1130854" y="108424"/>
                      <a:pt x="1131557" y="109390"/>
                    </a:cubicBezTo>
                    <a:cubicBezTo>
                      <a:pt x="1129624" y="110796"/>
                      <a:pt x="1127340" y="113783"/>
                      <a:pt x="1125758" y="113432"/>
                    </a:cubicBezTo>
                    <a:cubicBezTo>
                      <a:pt x="1115479" y="111411"/>
                      <a:pt x="1107660" y="119933"/>
                      <a:pt x="1098084" y="119582"/>
                    </a:cubicBezTo>
                    <a:cubicBezTo>
                      <a:pt x="1087542" y="119230"/>
                      <a:pt x="1080074" y="126873"/>
                      <a:pt x="1070850" y="130036"/>
                    </a:cubicBezTo>
                    <a:cubicBezTo>
                      <a:pt x="1059604" y="133902"/>
                      <a:pt x="1048710" y="134429"/>
                      <a:pt x="1037377" y="134605"/>
                    </a:cubicBezTo>
                    <a:cubicBezTo>
                      <a:pt x="1035708" y="134605"/>
                      <a:pt x="1034127" y="135132"/>
                      <a:pt x="1032458" y="135307"/>
                    </a:cubicBezTo>
                    <a:cubicBezTo>
                      <a:pt x="1033687" y="136801"/>
                      <a:pt x="1034742" y="138470"/>
                      <a:pt x="1036147" y="139700"/>
                    </a:cubicBezTo>
                    <a:cubicBezTo>
                      <a:pt x="1037026" y="140403"/>
                      <a:pt x="1038432" y="140491"/>
                      <a:pt x="1039574" y="140842"/>
                    </a:cubicBezTo>
                    <a:cubicBezTo>
                      <a:pt x="1039047" y="141369"/>
                      <a:pt x="1038432" y="142424"/>
                      <a:pt x="1038080" y="142336"/>
                    </a:cubicBezTo>
                    <a:cubicBezTo>
                      <a:pt x="1028416" y="140227"/>
                      <a:pt x="1022179" y="148485"/>
                      <a:pt x="1013745" y="150242"/>
                    </a:cubicBezTo>
                    <a:cubicBezTo>
                      <a:pt x="1008913" y="151297"/>
                      <a:pt x="1003642" y="151209"/>
                      <a:pt x="999161" y="153054"/>
                    </a:cubicBezTo>
                    <a:cubicBezTo>
                      <a:pt x="992835" y="155689"/>
                      <a:pt x="987301" y="160346"/>
                      <a:pt x="980975" y="162981"/>
                    </a:cubicBezTo>
                    <a:cubicBezTo>
                      <a:pt x="968236" y="168340"/>
                      <a:pt x="956991" y="176599"/>
                      <a:pt x="944077" y="181518"/>
                    </a:cubicBezTo>
                    <a:cubicBezTo>
                      <a:pt x="942144" y="182221"/>
                      <a:pt x="939772" y="181606"/>
                      <a:pt x="937575" y="181694"/>
                    </a:cubicBezTo>
                    <a:cubicBezTo>
                      <a:pt x="933534" y="181782"/>
                      <a:pt x="928175" y="180025"/>
                      <a:pt x="929493" y="187580"/>
                    </a:cubicBezTo>
                    <a:cubicBezTo>
                      <a:pt x="929581" y="188020"/>
                      <a:pt x="927824" y="188898"/>
                      <a:pt x="926857" y="189513"/>
                    </a:cubicBezTo>
                    <a:cubicBezTo>
                      <a:pt x="916578" y="196454"/>
                      <a:pt x="904367" y="198562"/>
                      <a:pt x="892946" y="202603"/>
                    </a:cubicBezTo>
                    <a:cubicBezTo>
                      <a:pt x="892155" y="202867"/>
                      <a:pt x="891101" y="202428"/>
                      <a:pt x="890310" y="202691"/>
                    </a:cubicBezTo>
                    <a:cubicBezTo>
                      <a:pt x="887587" y="203570"/>
                      <a:pt x="884512" y="195224"/>
                      <a:pt x="882667" y="202340"/>
                    </a:cubicBezTo>
                    <a:cubicBezTo>
                      <a:pt x="881437" y="207260"/>
                      <a:pt x="887147" y="204097"/>
                      <a:pt x="889168" y="205590"/>
                    </a:cubicBezTo>
                    <a:cubicBezTo>
                      <a:pt x="889783" y="206030"/>
                      <a:pt x="890310" y="207172"/>
                      <a:pt x="890134" y="207699"/>
                    </a:cubicBezTo>
                    <a:cubicBezTo>
                      <a:pt x="889783" y="208753"/>
                      <a:pt x="888905" y="210422"/>
                      <a:pt x="888289" y="210422"/>
                    </a:cubicBezTo>
                    <a:cubicBezTo>
                      <a:pt x="876781" y="209983"/>
                      <a:pt x="869489" y="220789"/>
                      <a:pt x="858946" y="221843"/>
                    </a:cubicBezTo>
                    <a:cubicBezTo>
                      <a:pt x="847789" y="222985"/>
                      <a:pt x="842518" y="231595"/>
                      <a:pt x="835138" y="237569"/>
                    </a:cubicBezTo>
                    <a:cubicBezTo>
                      <a:pt x="834874" y="237833"/>
                      <a:pt x="834787" y="238623"/>
                      <a:pt x="834611" y="238623"/>
                    </a:cubicBezTo>
                    <a:cubicBezTo>
                      <a:pt x="820379" y="238623"/>
                      <a:pt x="815283" y="253998"/>
                      <a:pt x="802984" y="257248"/>
                    </a:cubicBezTo>
                    <a:cubicBezTo>
                      <a:pt x="799469" y="258127"/>
                      <a:pt x="795867" y="259093"/>
                      <a:pt x="792529" y="260499"/>
                    </a:cubicBezTo>
                    <a:cubicBezTo>
                      <a:pt x="789981" y="261553"/>
                      <a:pt x="785501" y="263662"/>
                      <a:pt x="785676" y="264716"/>
                    </a:cubicBezTo>
                    <a:cubicBezTo>
                      <a:pt x="786906" y="271920"/>
                      <a:pt x="780581" y="271393"/>
                      <a:pt x="777330" y="273413"/>
                    </a:cubicBezTo>
                    <a:cubicBezTo>
                      <a:pt x="766085" y="280266"/>
                      <a:pt x="754400" y="285977"/>
                      <a:pt x="740871" y="286679"/>
                    </a:cubicBezTo>
                    <a:cubicBezTo>
                      <a:pt x="740080" y="286679"/>
                      <a:pt x="739377" y="287207"/>
                      <a:pt x="738587" y="287470"/>
                    </a:cubicBezTo>
                    <a:cubicBezTo>
                      <a:pt x="739377" y="288085"/>
                      <a:pt x="740080" y="288876"/>
                      <a:pt x="740871" y="289227"/>
                    </a:cubicBezTo>
                    <a:cubicBezTo>
                      <a:pt x="742716" y="290018"/>
                      <a:pt x="744824" y="290369"/>
                      <a:pt x="746493" y="291336"/>
                    </a:cubicBezTo>
                    <a:cubicBezTo>
                      <a:pt x="747021" y="291599"/>
                      <a:pt x="746669" y="293444"/>
                      <a:pt x="746669" y="294498"/>
                    </a:cubicBezTo>
                    <a:cubicBezTo>
                      <a:pt x="738499" y="293356"/>
                      <a:pt x="736654" y="302932"/>
                      <a:pt x="729713" y="304426"/>
                    </a:cubicBezTo>
                    <a:cubicBezTo>
                      <a:pt x="726375" y="305129"/>
                      <a:pt x="723652" y="309434"/>
                      <a:pt x="720313" y="310049"/>
                    </a:cubicBezTo>
                    <a:cubicBezTo>
                      <a:pt x="709419" y="312157"/>
                      <a:pt x="702918" y="319625"/>
                      <a:pt x="696066" y="327180"/>
                    </a:cubicBezTo>
                    <a:cubicBezTo>
                      <a:pt x="690443" y="333418"/>
                      <a:pt x="683502" y="337898"/>
                      <a:pt x="675244" y="340270"/>
                    </a:cubicBezTo>
                    <a:cubicBezTo>
                      <a:pt x="671730" y="341237"/>
                      <a:pt x="666283" y="344487"/>
                      <a:pt x="663647" y="349407"/>
                    </a:cubicBezTo>
                    <a:cubicBezTo>
                      <a:pt x="658376" y="359247"/>
                      <a:pt x="650382" y="362761"/>
                      <a:pt x="639927" y="362761"/>
                    </a:cubicBezTo>
                    <a:cubicBezTo>
                      <a:pt x="638433" y="362761"/>
                      <a:pt x="636588" y="363376"/>
                      <a:pt x="635446" y="364342"/>
                    </a:cubicBezTo>
                    <a:cubicBezTo>
                      <a:pt x="633689" y="365836"/>
                      <a:pt x="632459" y="367944"/>
                      <a:pt x="631054" y="369789"/>
                    </a:cubicBezTo>
                    <a:cubicBezTo>
                      <a:pt x="633426" y="369613"/>
                      <a:pt x="635798" y="369613"/>
                      <a:pt x="638170" y="369262"/>
                    </a:cubicBezTo>
                    <a:cubicBezTo>
                      <a:pt x="639663" y="369086"/>
                      <a:pt x="641157" y="368559"/>
                      <a:pt x="642650" y="368208"/>
                    </a:cubicBezTo>
                    <a:cubicBezTo>
                      <a:pt x="641684" y="369789"/>
                      <a:pt x="641157" y="371722"/>
                      <a:pt x="639839" y="372776"/>
                    </a:cubicBezTo>
                    <a:cubicBezTo>
                      <a:pt x="629648" y="380859"/>
                      <a:pt x="619369" y="388678"/>
                      <a:pt x="609178" y="396672"/>
                    </a:cubicBezTo>
                    <a:cubicBezTo>
                      <a:pt x="607333" y="398166"/>
                      <a:pt x="605137" y="399923"/>
                      <a:pt x="604434" y="402031"/>
                    </a:cubicBezTo>
                    <a:cubicBezTo>
                      <a:pt x="602238" y="408269"/>
                      <a:pt x="596527" y="408620"/>
                      <a:pt x="592925" y="406776"/>
                    </a:cubicBezTo>
                    <a:cubicBezTo>
                      <a:pt x="587127" y="403788"/>
                      <a:pt x="585985" y="407478"/>
                      <a:pt x="586160" y="410729"/>
                    </a:cubicBezTo>
                    <a:cubicBezTo>
                      <a:pt x="586775" y="419954"/>
                      <a:pt x="581856" y="424434"/>
                      <a:pt x="574476" y="428300"/>
                    </a:cubicBezTo>
                    <a:cubicBezTo>
                      <a:pt x="567975" y="431726"/>
                      <a:pt x="562176" y="436646"/>
                      <a:pt x="556114" y="440951"/>
                    </a:cubicBezTo>
                    <a:cubicBezTo>
                      <a:pt x="555060" y="441741"/>
                      <a:pt x="554357" y="443323"/>
                      <a:pt x="553303" y="443586"/>
                    </a:cubicBezTo>
                    <a:cubicBezTo>
                      <a:pt x="550404" y="444201"/>
                      <a:pt x="547505" y="444289"/>
                      <a:pt x="544518" y="444640"/>
                    </a:cubicBezTo>
                    <a:cubicBezTo>
                      <a:pt x="546626" y="446222"/>
                      <a:pt x="548735" y="447628"/>
                      <a:pt x="550667" y="449385"/>
                    </a:cubicBezTo>
                    <a:cubicBezTo>
                      <a:pt x="550931" y="449648"/>
                      <a:pt x="550492" y="451230"/>
                      <a:pt x="549965" y="451669"/>
                    </a:cubicBezTo>
                    <a:cubicBezTo>
                      <a:pt x="543288" y="457731"/>
                      <a:pt x="536699" y="463880"/>
                      <a:pt x="529846" y="469591"/>
                    </a:cubicBezTo>
                    <a:cubicBezTo>
                      <a:pt x="527035" y="471875"/>
                      <a:pt x="523521" y="473369"/>
                      <a:pt x="520446" y="475301"/>
                    </a:cubicBezTo>
                    <a:cubicBezTo>
                      <a:pt x="518689" y="476444"/>
                      <a:pt x="515965" y="477410"/>
                      <a:pt x="515526" y="478991"/>
                    </a:cubicBezTo>
                    <a:cubicBezTo>
                      <a:pt x="511573" y="492872"/>
                      <a:pt x="499976" y="500779"/>
                      <a:pt x="491542" y="511146"/>
                    </a:cubicBezTo>
                    <a:cubicBezTo>
                      <a:pt x="487588" y="515978"/>
                      <a:pt x="481614" y="512376"/>
                      <a:pt x="479155" y="515802"/>
                    </a:cubicBezTo>
                    <a:cubicBezTo>
                      <a:pt x="476958" y="518789"/>
                      <a:pt x="479067" y="525202"/>
                      <a:pt x="476695" y="527662"/>
                    </a:cubicBezTo>
                    <a:cubicBezTo>
                      <a:pt x="467821" y="536975"/>
                      <a:pt x="457894" y="545233"/>
                      <a:pt x="448318" y="553843"/>
                    </a:cubicBezTo>
                    <a:cubicBezTo>
                      <a:pt x="448054" y="554106"/>
                      <a:pt x="447527" y="554018"/>
                      <a:pt x="447088" y="553931"/>
                    </a:cubicBezTo>
                    <a:cubicBezTo>
                      <a:pt x="443222" y="553843"/>
                      <a:pt x="439181" y="553316"/>
                      <a:pt x="436809" y="557533"/>
                    </a:cubicBezTo>
                    <a:cubicBezTo>
                      <a:pt x="440411" y="557357"/>
                      <a:pt x="444101" y="557181"/>
                      <a:pt x="447703" y="557181"/>
                    </a:cubicBezTo>
                    <a:cubicBezTo>
                      <a:pt x="448318" y="557181"/>
                      <a:pt x="449460" y="557708"/>
                      <a:pt x="449460" y="557884"/>
                    </a:cubicBezTo>
                    <a:cubicBezTo>
                      <a:pt x="449372" y="559114"/>
                      <a:pt x="449372" y="560607"/>
                      <a:pt x="448581" y="561398"/>
                    </a:cubicBezTo>
                    <a:cubicBezTo>
                      <a:pt x="444101" y="566054"/>
                      <a:pt x="439445" y="570623"/>
                      <a:pt x="434876" y="575191"/>
                    </a:cubicBezTo>
                    <a:cubicBezTo>
                      <a:pt x="433295" y="576773"/>
                      <a:pt x="431977" y="578618"/>
                      <a:pt x="430220" y="579760"/>
                    </a:cubicBezTo>
                    <a:cubicBezTo>
                      <a:pt x="419502" y="586612"/>
                      <a:pt x="410892" y="594695"/>
                      <a:pt x="406763" y="607697"/>
                    </a:cubicBezTo>
                    <a:cubicBezTo>
                      <a:pt x="405445" y="611914"/>
                      <a:pt x="396923" y="615955"/>
                      <a:pt x="391389" y="616307"/>
                    </a:cubicBezTo>
                    <a:cubicBezTo>
                      <a:pt x="385854" y="616658"/>
                      <a:pt x="387259" y="620963"/>
                      <a:pt x="384887" y="622632"/>
                    </a:cubicBezTo>
                    <a:cubicBezTo>
                      <a:pt x="384185" y="623159"/>
                      <a:pt x="384272" y="624916"/>
                      <a:pt x="384009" y="626059"/>
                    </a:cubicBezTo>
                    <a:cubicBezTo>
                      <a:pt x="385239" y="625619"/>
                      <a:pt x="386469" y="625268"/>
                      <a:pt x="387699" y="624829"/>
                    </a:cubicBezTo>
                    <a:cubicBezTo>
                      <a:pt x="388050" y="624653"/>
                      <a:pt x="388314" y="624038"/>
                      <a:pt x="388665" y="623950"/>
                    </a:cubicBezTo>
                    <a:cubicBezTo>
                      <a:pt x="390422" y="623599"/>
                      <a:pt x="392267" y="623335"/>
                      <a:pt x="394024" y="622984"/>
                    </a:cubicBezTo>
                    <a:cubicBezTo>
                      <a:pt x="393673" y="624477"/>
                      <a:pt x="393761" y="626322"/>
                      <a:pt x="392882" y="627376"/>
                    </a:cubicBezTo>
                    <a:cubicBezTo>
                      <a:pt x="387172" y="634229"/>
                      <a:pt x="381022" y="640730"/>
                      <a:pt x="375399" y="647758"/>
                    </a:cubicBezTo>
                    <a:cubicBezTo>
                      <a:pt x="371797" y="652239"/>
                      <a:pt x="364769" y="654435"/>
                      <a:pt x="365296" y="661991"/>
                    </a:cubicBezTo>
                    <a:cubicBezTo>
                      <a:pt x="365296" y="662518"/>
                      <a:pt x="361958" y="664011"/>
                      <a:pt x="360200" y="663836"/>
                    </a:cubicBezTo>
                    <a:cubicBezTo>
                      <a:pt x="355456" y="663396"/>
                      <a:pt x="351591" y="664626"/>
                      <a:pt x="349131" y="668668"/>
                    </a:cubicBezTo>
                    <a:cubicBezTo>
                      <a:pt x="348252" y="670161"/>
                      <a:pt x="347462" y="673148"/>
                      <a:pt x="348252" y="673851"/>
                    </a:cubicBezTo>
                    <a:cubicBezTo>
                      <a:pt x="352821" y="678332"/>
                      <a:pt x="349043" y="682197"/>
                      <a:pt x="347022" y="685184"/>
                    </a:cubicBezTo>
                    <a:cubicBezTo>
                      <a:pt x="341839" y="692827"/>
                      <a:pt x="339731" y="703370"/>
                      <a:pt x="326992" y="704248"/>
                    </a:cubicBezTo>
                    <a:cubicBezTo>
                      <a:pt x="321721" y="704600"/>
                      <a:pt x="325059" y="708992"/>
                      <a:pt x="327695" y="711101"/>
                    </a:cubicBezTo>
                    <a:cubicBezTo>
                      <a:pt x="328573" y="711804"/>
                      <a:pt x="329979" y="711804"/>
                      <a:pt x="331121" y="712155"/>
                    </a:cubicBezTo>
                    <a:cubicBezTo>
                      <a:pt x="330242" y="712682"/>
                      <a:pt x="329188" y="713122"/>
                      <a:pt x="328397" y="713737"/>
                    </a:cubicBezTo>
                    <a:cubicBezTo>
                      <a:pt x="322423" y="718920"/>
                      <a:pt x="315307" y="722786"/>
                      <a:pt x="315307" y="732801"/>
                    </a:cubicBezTo>
                    <a:cubicBezTo>
                      <a:pt x="315307" y="738599"/>
                      <a:pt x="307049" y="742113"/>
                      <a:pt x="307752" y="749142"/>
                    </a:cubicBezTo>
                    <a:cubicBezTo>
                      <a:pt x="296067" y="759069"/>
                      <a:pt x="294222" y="776552"/>
                      <a:pt x="280254" y="784810"/>
                    </a:cubicBezTo>
                    <a:cubicBezTo>
                      <a:pt x="278233" y="786040"/>
                      <a:pt x="277003" y="789554"/>
                      <a:pt x="276476" y="792278"/>
                    </a:cubicBezTo>
                    <a:cubicBezTo>
                      <a:pt x="274719" y="802732"/>
                      <a:pt x="271292" y="811957"/>
                      <a:pt x="259959" y="815032"/>
                    </a:cubicBezTo>
                    <a:cubicBezTo>
                      <a:pt x="252755" y="816965"/>
                      <a:pt x="252228" y="821797"/>
                      <a:pt x="252052" y="828298"/>
                    </a:cubicBezTo>
                    <a:cubicBezTo>
                      <a:pt x="251086" y="830319"/>
                      <a:pt x="250735" y="831724"/>
                      <a:pt x="250383" y="833130"/>
                    </a:cubicBezTo>
                    <a:cubicBezTo>
                      <a:pt x="250998" y="833218"/>
                      <a:pt x="251525" y="833393"/>
                      <a:pt x="252140" y="833481"/>
                    </a:cubicBezTo>
                    <a:cubicBezTo>
                      <a:pt x="252316" y="831988"/>
                      <a:pt x="252580" y="830406"/>
                      <a:pt x="252755" y="828913"/>
                    </a:cubicBezTo>
                    <a:cubicBezTo>
                      <a:pt x="254425" y="827683"/>
                      <a:pt x="257060" y="826717"/>
                      <a:pt x="257587" y="825135"/>
                    </a:cubicBezTo>
                    <a:cubicBezTo>
                      <a:pt x="258466" y="822500"/>
                      <a:pt x="258729" y="819952"/>
                      <a:pt x="262156" y="821533"/>
                    </a:cubicBezTo>
                    <a:cubicBezTo>
                      <a:pt x="262595" y="821797"/>
                      <a:pt x="262244" y="825135"/>
                      <a:pt x="261365" y="826629"/>
                    </a:cubicBezTo>
                    <a:cubicBezTo>
                      <a:pt x="256884" y="834799"/>
                      <a:pt x="252931" y="843584"/>
                      <a:pt x="247221" y="850788"/>
                    </a:cubicBezTo>
                    <a:cubicBezTo>
                      <a:pt x="243004" y="856060"/>
                      <a:pt x="238962" y="861155"/>
                      <a:pt x="237029" y="867656"/>
                    </a:cubicBezTo>
                    <a:cubicBezTo>
                      <a:pt x="236766" y="868447"/>
                      <a:pt x="236942" y="869501"/>
                      <a:pt x="236414" y="870028"/>
                    </a:cubicBezTo>
                    <a:cubicBezTo>
                      <a:pt x="232285" y="873982"/>
                      <a:pt x="226751" y="877145"/>
                      <a:pt x="224291" y="881889"/>
                    </a:cubicBezTo>
                    <a:cubicBezTo>
                      <a:pt x="221743" y="886809"/>
                      <a:pt x="223324" y="893661"/>
                      <a:pt x="221040" y="898844"/>
                    </a:cubicBezTo>
                    <a:cubicBezTo>
                      <a:pt x="217614" y="906663"/>
                      <a:pt x="216120" y="915888"/>
                      <a:pt x="207247" y="920544"/>
                    </a:cubicBezTo>
                    <a:cubicBezTo>
                      <a:pt x="204348" y="922038"/>
                      <a:pt x="199867" y="925201"/>
                      <a:pt x="205226" y="929505"/>
                    </a:cubicBezTo>
                    <a:cubicBezTo>
                      <a:pt x="200131" y="937676"/>
                      <a:pt x="202854" y="950327"/>
                      <a:pt x="189676" y="954017"/>
                    </a:cubicBezTo>
                    <a:cubicBezTo>
                      <a:pt x="183175" y="955862"/>
                      <a:pt x="180012" y="965262"/>
                      <a:pt x="182033" y="971324"/>
                    </a:cubicBezTo>
                    <a:cubicBezTo>
                      <a:pt x="182209" y="971939"/>
                      <a:pt x="182999" y="972378"/>
                      <a:pt x="183527" y="972905"/>
                    </a:cubicBezTo>
                    <a:cubicBezTo>
                      <a:pt x="183878" y="972202"/>
                      <a:pt x="184317" y="971500"/>
                      <a:pt x="184669" y="970709"/>
                    </a:cubicBezTo>
                    <a:cubicBezTo>
                      <a:pt x="185547" y="968425"/>
                      <a:pt x="186074" y="965965"/>
                      <a:pt x="187392" y="964032"/>
                    </a:cubicBezTo>
                    <a:cubicBezTo>
                      <a:pt x="188358" y="962538"/>
                      <a:pt x="190379" y="961748"/>
                      <a:pt x="191873" y="960606"/>
                    </a:cubicBezTo>
                    <a:cubicBezTo>
                      <a:pt x="191960" y="962626"/>
                      <a:pt x="193015" y="965525"/>
                      <a:pt x="192048" y="966668"/>
                    </a:cubicBezTo>
                    <a:cubicBezTo>
                      <a:pt x="184669" y="975189"/>
                      <a:pt x="184054" y="987665"/>
                      <a:pt x="174741" y="995044"/>
                    </a:cubicBezTo>
                    <a:cubicBezTo>
                      <a:pt x="172808" y="996538"/>
                      <a:pt x="170876" y="1001370"/>
                      <a:pt x="171754" y="1002600"/>
                    </a:cubicBezTo>
                    <a:cubicBezTo>
                      <a:pt x="176410" y="1008837"/>
                      <a:pt x="171754" y="1013757"/>
                      <a:pt x="169382" y="1018062"/>
                    </a:cubicBezTo>
                    <a:cubicBezTo>
                      <a:pt x="165253" y="1025617"/>
                      <a:pt x="164023" y="1035633"/>
                      <a:pt x="154096" y="1039147"/>
                    </a:cubicBezTo>
                    <a:cubicBezTo>
                      <a:pt x="153481" y="1039410"/>
                      <a:pt x="153393" y="1041431"/>
                      <a:pt x="152514" y="1043188"/>
                    </a:cubicBezTo>
                    <a:cubicBezTo>
                      <a:pt x="150581" y="1044857"/>
                      <a:pt x="149264" y="1045824"/>
                      <a:pt x="147946" y="1046878"/>
                    </a:cubicBezTo>
                    <a:cubicBezTo>
                      <a:pt x="148736" y="1047581"/>
                      <a:pt x="149439" y="1048372"/>
                      <a:pt x="150230" y="1049074"/>
                    </a:cubicBezTo>
                    <a:cubicBezTo>
                      <a:pt x="151196" y="1047317"/>
                      <a:pt x="152163" y="1045560"/>
                      <a:pt x="153217" y="1043803"/>
                    </a:cubicBezTo>
                    <a:cubicBezTo>
                      <a:pt x="156380" y="1045209"/>
                      <a:pt x="159894" y="1046439"/>
                      <a:pt x="157785" y="1051007"/>
                    </a:cubicBezTo>
                    <a:cubicBezTo>
                      <a:pt x="152602" y="1062340"/>
                      <a:pt x="147419" y="1073761"/>
                      <a:pt x="141972" y="1085007"/>
                    </a:cubicBezTo>
                    <a:cubicBezTo>
                      <a:pt x="141620" y="1085710"/>
                      <a:pt x="139248" y="1085270"/>
                      <a:pt x="138633" y="1086061"/>
                    </a:cubicBezTo>
                    <a:cubicBezTo>
                      <a:pt x="137140" y="1087906"/>
                      <a:pt x="136085" y="1090190"/>
                      <a:pt x="134943" y="1092299"/>
                    </a:cubicBezTo>
                    <a:cubicBezTo>
                      <a:pt x="136788" y="1091332"/>
                      <a:pt x="138633" y="1090190"/>
                      <a:pt x="140478" y="1089311"/>
                    </a:cubicBezTo>
                    <a:cubicBezTo>
                      <a:pt x="141532" y="1088784"/>
                      <a:pt x="142850" y="1088609"/>
                      <a:pt x="143992" y="1088345"/>
                    </a:cubicBezTo>
                    <a:cubicBezTo>
                      <a:pt x="143641" y="1089575"/>
                      <a:pt x="143729" y="1091156"/>
                      <a:pt x="142938" y="1091947"/>
                    </a:cubicBezTo>
                    <a:cubicBezTo>
                      <a:pt x="135295" y="1099415"/>
                      <a:pt x="138633" y="1111099"/>
                      <a:pt x="132308" y="1119006"/>
                    </a:cubicBezTo>
                    <a:cubicBezTo>
                      <a:pt x="131693" y="1119797"/>
                      <a:pt x="132747" y="1122257"/>
                      <a:pt x="132132" y="1122784"/>
                    </a:cubicBezTo>
                    <a:cubicBezTo>
                      <a:pt x="120887" y="1132184"/>
                      <a:pt x="125367" y="1146241"/>
                      <a:pt x="121502" y="1157750"/>
                    </a:cubicBezTo>
                    <a:cubicBezTo>
                      <a:pt x="120360" y="1161264"/>
                      <a:pt x="117109" y="1164866"/>
                      <a:pt x="113858" y="1166798"/>
                    </a:cubicBezTo>
                    <a:cubicBezTo>
                      <a:pt x="109290" y="1169434"/>
                      <a:pt x="110696" y="1174090"/>
                      <a:pt x="112629" y="1174530"/>
                    </a:cubicBezTo>
                    <a:cubicBezTo>
                      <a:pt x="119920" y="1176111"/>
                      <a:pt x="116055" y="1179713"/>
                      <a:pt x="114913" y="1182964"/>
                    </a:cubicBezTo>
                    <a:cubicBezTo>
                      <a:pt x="111047" y="1193594"/>
                      <a:pt x="107357" y="1204224"/>
                      <a:pt x="103140" y="1214767"/>
                    </a:cubicBezTo>
                    <a:cubicBezTo>
                      <a:pt x="102086" y="1217402"/>
                      <a:pt x="99275" y="1219247"/>
                      <a:pt x="97430" y="1221531"/>
                    </a:cubicBezTo>
                    <a:cubicBezTo>
                      <a:pt x="96815" y="1222234"/>
                      <a:pt x="96639" y="1223376"/>
                      <a:pt x="96288" y="1224255"/>
                    </a:cubicBezTo>
                    <a:cubicBezTo>
                      <a:pt x="97430" y="1224255"/>
                      <a:pt x="98660" y="1224518"/>
                      <a:pt x="99802" y="1224255"/>
                    </a:cubicBezTo>
                    <a:cubicBezTo>
                      <a:pt x="100768" y="1223991"/>
                      <a:pt x="101647" y="1223288"/>
                      <a:pt x="102613" y="1222761"/>
                    </a:cubicBezTo>
                    <a:cubicBezTo>
                      <a:pt x="102789" y="1223903"/>
                      <a:pt x="103492" y="1225748"/>
                      <a:pt x="103052" y="1226188"/>
                    </a:cubicBezTo>
                    <a:cubicBezTo>
                      <a:pt x="95058" y="1233743"/>
                      <a:pt x="100329" y="1244900"/>
                      <a:pt x="95497" y="1253247"/>
                    </a:cubicBezTo>
                    <a:cubicBezTo>
                      <a:pt x="94267" y="1255355"/>
                      <a:pt x="94355" y="1258342"/>
                      <a:pt x="92861" y="1259923"/>
                    </a:cubicBezTo>
                    <a:cubicBezTo>
                      <a:pt x="88908" y="1264140"/>
                      <a:pt x="84427" y="1267830"/>
                      <a:pt x="90226" y="1273717"/>
                    </a:cubicBezTo>
                    <a:cubicBezTo>
                      <a:pt x="84340" y="1280306"/>
                      <a:pt x="91631" y="1291024"/>
                      <a:pt x="82583" y="1296822"/>
                    </a:cubicBezTo>
                    <a:cubicBezTo>
                      <a:pt x="80386" y="1298228"/>
                      <a:pt x="78893" y="1301303"/>
                      <a:pt x="78014" y="1303938"/>
                    </a:cubicBezTo>
                    <a:cubicBezTo>
                      <a:pt x="77311" y="1306047"/>
                      <a:pt x="78014" y="1308594"/>
                      <a:pt x="78102" y="1310967"/>
                    </a:cubicBezTo>
                    <a:cubicBezTo>
                      <a:pt x="79508" y="1309561"/>
                      <a:pt x="81001" y="1308155"/>
                      <a:pt x="82231" y="1306662"/>
                    </a:cubicBezTo>
                    <a:cubicBezTo>
                      <a:pt x="82934" y="1305783"/>
                      <a:pt x="83198" y="1304553"/>
                      <a:pt x="83637" y="1303411"/>
                    </a:cubicBezTo>
                    <a:cubicBezTo>
                      <a:pt x="84076" y="1304553"/>
                      <a:pt x="85042" y="1305783"/>
                      <a:pt x="84779" y="1306837"/>
                    </a:cubicBezTo>
                    <a:cubicBezTo>
                      <a:pt x="82319" y="1317995"/>
                      <a:pt x="80386" y="1329328"/>
                      <a:pt x="76784" y="1340134"/>
                    </a:cubicBezTo>
                    <a:cubicBezTo>
                      <a:pt x="73358" y="1350413"/>
                      <a:pt x="68789" y="1359813"/>
                      <a:pt x="73885" y="1371146"/>
                    </a:cubicBezTo>
                    <a:cubicBezTo>
                      <a:pt x="74939" y="1373431"/>
                      <a:pt x="69932" y="1378702"/>
                      <a:pt x="67296" y="1382392"/>
                    </a:cubicBezTo>
                    <a:cubicBezTo>
                      <a:pt x="65627" y="1384852"/>
                      <a:pt x="62728" y="1386609"/>
                      <a:pt x="61410" y="1389156"/>
                    </a:cubicBezTo>
                    <a:cubicBezTo>
                      <a:pt x="60707" y="1390562"/>
                      <a:pt x="62025" y="1393022"/>
                      <a:pt x="62464" y="1395043"/>
                    </a:cubicBezTo>
                    <a:cubicBezTo>
                      <a:pt x="63782" y="1393988"/>
                      <a:pt x="65012" y="1392758"/>
                      <a:pt x="66417" y="1391792"/>
                    </a:cubicBezTo>
                    <a:cubicBezTo>
                      <a:pt x="67647" y="1391001"/>
                      <a:pt x="69053" y="1390562"/>
                      <a:pt x="70459" y="1389947"/>
                    </a:cubicBezTo>
                    <a:cubicBezTo>
                      <a:pt x="70898" y="1391089"/>
                      <a:pt x="71337" y="1392231"/>
                      <a:pt x="71601" y="1393373"/>
                    </a:cubicBezTo>
                    <a:cubicBezTo>
                      <a:pt x="71689" y="1393813"/>
                      <a:pt x="71777" y="1394340"/>
                      <a:pt x="71601" y="1394691"/>
                    </a:cubicBezTo>
                    <a:cubicBezTo>
                      <a:pt x="65451" y="1408133"/>
                      <a:pt x="69317" y="1423771"/>
                      <a:pt x="62464" y="1437125"/>
                    </a:cubicBezTo>
                    <a:cubicBezTo>
                      <a:pt x="61761" y="1438530"/>
                      <a:pt x="62640" y="1440639"/>
                      <a:pt x="62640" y="1442484"/>
                    </a:cubicBezTo>
                    <a:cubicBezTo>
                      <a:pt x="62464" y="1448633"/>
                      <a:pt x="62640" y="1454871"/>
                      <a:pt x="62025" y="1460933"/>
                    </a:cubicBezTo>
                    <a:cubicBezTo>
                      <a:pt x="61322" y="1467434"/>
                      <a:pt x="59301" y="1473847"/>
                      <a:pt x="58686" y="1480436"/>
                    </a:cubicBezTo>
                    <a:cubicBezTo>
                      <a:pt x="58247" y="1485268"/>
                      <a:pt x="58862" y="1490013"/>
                      <a:pt x="53854" y="1492824"/>
                    </a:cubicBezTo>
                    <a:cubicBezTo>
                      <a:pt x="54996" y="1493439"/>
                      <a:pt x="56139" y="1494054"/>
                      <a:pt x="57896" y="1494669"/>
                    </a:cubicBezTo>
                    <a:cubicBezTo>
                      <a:pt x="57105" y="1509253"/>
                      <a:pt x="59301" y="1524188"/>
                      <a:pt x="51219" y="1538069"/>
                    </a:cubicBezTo>
                    <a:cubicBezTo>
                      <a:pt x="49110" y="1541671"/>
                      <a:pt x="50779" y="1549753"/>
                      <a:pt x="53679" y="1553355"/>
                    </a:cubicBezTo>
                    <a:cubicBezTo>
                      <a:pt x="58335" y="1559153"/>
                      <a:pt x="54206" y="1562755"/>
                      <a:pt x="52800" y="1567060"/>
                    </a:cubicBezTo>
                    <a:cubicBezTo>
                      <a:pt x="51834" y="1570047"/>
                      <a:pt x="49374" y="1572595"/>
                      <a:pt x="48144" y="1575582"/>
                    </a:cubicBezTo>
                    <a:cubicBezTo>
                      <a:pt x="47090" y="1577954"/>
                      <a:pt x="45684" y="1582523"/>
                      <a:pt x="46475" y="1583050"/>
                    </a:cubicBezTo>
                    <a:cubicBezTo>
                      <a:pt x="51131" y="1586212"/>
                      <a:pt x="49813" y="1580150"/>
                      <a:pt x="51746" y="1579096"/>
                    </a:cubicBezTo>
                    <a:cubicBezTo>
                      <a:pt x="52624" y="1578569"/>
                      <a:pt x="55699" y="1579711"/>
                      <a:pt x="55787" y="1580238"/>
                    </a:cubicBezTo>
                    <a:cubicBezTo>
                      <a:pt x="56666" y="1591308"/>
                      <a:pt x="56051" y="1602290"/>
                      <a:pt x="51570" y="1612481"/>
                    </a:cubicBezTo>
                    <a:cubicBezTo>
                      <a:pt x="51043" y="1613711"/>
                      <a:pt x="47177" y="1613447"/>
                      <a:pt x="50428" y="1616434"/>
                    </a:cubicBezTo>
                    <a:cubicBezTo>
                      <a:pt x="59828" y="1624868"/>
                      <a:pt x="56666" y="1634971"/>
                      <a:pt x="53854" y="1644811"/>
                    </a:cubicBezTo>
                    <a:cubicBezTo>
                      <a:pt x="51922" y="1651576"/>
                      <a:pt x="53327" y="1659307"/>
                      <a:pt x="48144" y="1665193"/>
                    </a:cubicBezTo>
                    <a:cubicBezTo>
                      <a:pt x="47968" y="1665369"/>
                      <a:pt x="49374" y="1667653"/>
                      <a:pt x="49989" y="1667653"/>
                    </a:cubicBezTo>
                    <a:cubicBezTo>
                      <a:pt x="51922" y="1667741"/>
                      <a:pt x="53942" y="1667126"/>
                      <a:pt x="55875" y="1666862"/>
                    </a:cubicBezTo>
                    <a:cubicBezTo>
                      <a:pt x="55172" y="1669234"/>
                      <a:pt x="53767" y="1671518"/>
                      <a:pt x="53942" y="1673890"/>
                    </a:cubicBezTo>
                    <a:cubicBezTo>
                      <a:pt x="54294" y="1680480"/>
                      <a:pt x="55611" y="1686981"/>
                      <a:pt x="55787" y="1693570"/>
                    </a:cubicBezTo>
                    <a:cubicBezTo>
                      <a:pt x="55875" y="1697611"/>
                      <a:pt x="54030" y="1701564"/>
                      <a:pt x="53591" y="1705694"/>
                    </a:cubicBezTo>
                    <a:cubicBezTo>
                      <a:pt x="53239" y="1708593"/>
                      <a:pt x="52800" y="1712195"/>
                      <a:pt x="54206" y="1714391"/>
                    </a:cubicBezTo>
                    <a:cubicBezTo>
                      <a:pt x="61234" y="1725636"/>
                      <a:pt x="57105" y="1736442"/>
                      <a:pt x="53854" y="1747336"/>
                    </a:cubicBezTo>
                    <a:cubicBezTo>
                      <a:pt x="53591" y="1748127"/>
                      <a:pt x="53239" y="1749005"/>
                      <a:pt x="53415" y="1749708"/>
                    </a:cubicBezTo>
                    <a:cubicBezTo>
                      <a:pt x="53679" y="1751290"/>
                      <a:pt x="54294" y="1752783"/>
                      <a:pt x="54733" y="1754277"/>
                    </a:cubicBezTo>
                    <a:cubicBezTo>
                      <a:pt x="55699" y="1753310"/>
                      <a:pt x="56754" y="1752520"/>
                      <a:pt x="57456" y="1751465"/>
                    </a:cubicBezTo>
                    <a:cubicBezTo>
                      <a:pt x="58511" y="1749972"/>
                      <a:pt x="59301" y="1748390"/>
                      <a:pt x="60268" y="1746809"/>
                    </a:cubicBezTo>
                    <a:cubicBezTo>
                      <a:pt x="60619" y="1748390"/>
                      <a:pt x="61586" y="1750323"/>
                      <a:pt x="61058" y="1751641"/>
                    </a:cubicBezTo>
                    <a:cubicBezTo>
                      <a:pt x="59213" y="1756737"/>
                      <a:pt x="61322" y="1761568"/>
                      <a:pt x="61234" y="1766576"/>
                    </a:cubicBezTo>
                    <a:cubicBezTo>
                      <a:pt x="61146" y="1772287"/>
                      <a:pt x="62025" y="1778085"/>
                      <a:pt x="61058" y="1783620"/>
                    </a:cubicBezTo>
                    <a:cubicBezTo>
                      <a:pt x="59653" y="1791351"/>
                      <a:pt x="59828" y="1798379"/>
                      <a:pt x="63782" y="1805320"/>
                    </a:cubicBezTo>
                    <a:cubicBezTo>
                      <a:pt x="65802" y="1808922"/>
                      <a:pt x="68789" y="1815686"/>
                      <a:pt x="67647" y="1816565"/>
                    </a:cubicBezTo>
                    <a:cubicBezTo>
                      <a:pt x="63079" y="1820343"/>
                      <a:pt x="64485" y="1825175"/>
                      <a:pt x="63343" y="1829479"/>
                    </a:cubicBezTo>
                    <a:cubicBezTo>
                      <a:pt x="62815" y="1831412"/>
                      <a:pt x="61410" y="1833257"/>
                      <a:pt x="61410" y="1835190"/>
                    </a:cubicBezTo>
                    <a:cubicBezTo>
                      <a:pt x="61410" y="1837826"/>
                      <a:pt x="62288" y="1840549"/>
                      <a:pt x="62815" y="1843185"/>
                    </a:cubicBezTo>
                    <a:cubicBezTo>
                      <a:pt x="64045" y="1840637"/>
                      <a:pt x="65275" y="1838089"/>
                      <a:pt x="66505" y="1835541"/>
                    </a:cubicBezTo>
                    <a:cubicBezTo>
                      <a:pt x="67208" y="1834048"/>
                      <a:pt x="67735" y="1832466"/>
                      <a:pt x="68438" y="1830885"/>
                    </a:cubicBezTo>
                    <a:cubicBezTo>
                      <a:pt x="69580" y="1832642"/>
                      <a:pt x="71864" y="1834487"/>
                      <a:pt x="71601" y="1835981"/>
                    </a:cubicBezTo>
                    <a:cubicBezTo>
                      <a:pt x="70195" y="1845820"/>
                      <a:pt x="77136" y="1856275"/>
                      <a:pt x="69404" y="1865675"/>
                    </a:cubicBezTo>
                    <a:cubicBezTo>
                      <a:pt x="68965" y="1866202"/>
                      <a:pt x="70722" y="1869453"/>
                      <a:pt x="71074" y="1869453"/>
                    </a:cubicBezTo>
                    <a:cubicBezTo>
                      <a:pt x="78629" y="1868223"/>
                      <a:pt x="76696" y="1873494"/>
                      <a:pt x="77136" y="1877535"/>
                    </a:cubicBezTo>
                    <a:cubicBezTo>
                      <a:pt x="77751" y="1882895"/>
                      <a:pt x="79068" y="1888166"/>
                      <a:pt x="79596" y="1893525"/>
                    </a:cubicBezTo>
                    <a:cubicBezTo>
                      <a:pt x="80123" y="1898972"/>
                      <a:pt x="77048" y="1901168"/>
                      <a:pt x="71864" y="1901080"/>
                    </a:cubicBezTo>
                    <a:cubicBezTo>
                      <a:pt x="63167" y="1900992"/>
                      <a:pt x="54381" y="1901080"/>
                      <a:pt x="45684" y="1901080"/>
                    </a:cubicBezTo>
                    <a:cubicBezTo>
                      <a:pt x="41731" y="1901080"/>
                      <a:pt x="36986" y="1902398"/>
                      <a:pt x="34175" y="1900641"/>
                    </a:cubicBezTo>
                    <a:cubicBezTo>
                      <a:pt x="31891" y="1899235"/>
                      <a:pt x="31803" y="1894052"/>
                      <a:pt x="31188" y="1890450"/>
                    </a:cubicBezTo>
                    <a:cubicBezTo>
                      <a:pt x="29782" y="1882719"/>
                      <a:pt x="28552" y="1874900"/>
                      <a:pt x="27323" y="1867081"/>
                    </a:cubicBezTo>
                    <a:cubicBezTo>
                      <a:pt x="26971" y="1864621"/>
                      <a:pt x="27586" y="1861546"/>
                      <a:pt x="26356" y="1859613"/>
                    </a:cubicBezTo>
                    <a:cubicBezTo>
                      <a:pt x="18625" y="1848192"/>
                      <a:pt x="23193" y="1835541"/>
                      <a:pt x="22403" y="1823418"/>
                    </a:cubicBezTo>
                    <a:cubicBezTo>
                      <a:pt x="22315" y="1822539"/>
                      <a:pt x="24336" y="1820870"/>
                      <a:pt x="24248" y="1820782"/>
                    </a:cubicBezTo>
                    <a:cubicBezTo>
                      <a:pt x="14408" y="1811118"/>
                      <a:pt x="23896" y="1797237"/>
                      <a:pt x="16956" y="1787046"/>
                    </a:cubicBezTo>
                    <a:cubicBezTo>
                      <a:pt x="22930" y="1772989"/>
                      <a:pt x="13002" y="1761217"/>
                      <a:pt x="11685" y="1748127"/>
                    </a:cubicBezTo>
                    <a:cubicBezTo>
                      <a:pt x="11597" y="1747688"/>
                      <a:pt x="11597" y="1747248"/>
                      <a:pt x="11685" y="1746809"/>
                    </a:cubicBezTo>
                    <a:cubicBezTo>
                      <a:pt x="15638" y="1728184"/>
                      <a:pt x="7907" y="1709295"/>
                      <a:pt x="13266" y="1690671"/>
                    </a:cubicBezTo>
                    <a:cubicBezTo>
                      <a:pt x="14232" y="1687332"/>
                      <a:pt x="12300" y="1682939"/>
                      <a:pt x="11421" y="1679162"/>
                    </a:cubicBezTo>
                    <a:cubicBezTo>
                      <a:pt x="8873" y="1668971"/>
                      <a:pt x="6589" y="1659395"/>
                      <a:pt x="8434" y="1648149"/>
                    </a:cubicBezTo>
                    <a:cubicBezTo>
                      <a:pt x="10191" y="1637255"/>
                      <a:pt x="12300" y="1625044"/>
                      <a:pt x="6589" y="1613974"/>
                    </a:cubicBezTo>
                    <a:cubicBezTo>
                      <a:pt x="11245" y="1603432"/>
                      <a:pt x="4920" y="1592714"/>
                      <a:pt x="6940" y="1582171"/>
                    </a:cubicBezTo>
                    <a:cubicBezTo>
                      <a:pt x="9049" y="1571014"/>
                      <a:pt x="11860" y="1560471"/>
                      <a:pt x="9752" y="1548523"/>
                    </a:cubicBezTo>
                    <a:cubicBezTo>
                      <a:pt x="8083" y="1539035"/>
                      <a:pt x="11948" y="1528668"/>
                      <a:pt x="12563" y="1518653"/>
                    </a:cubicBezTo>
                    <a:cubicBezTo>
                      <a:pt x="13178" y="1508901"/>
                      <a:pt x="13002" y="1499149"/>
                      <a:pt x="12915" y="1489310"/>
                    </a:cubicBezTo>
                    <a:cubicBezTo>
                      <a:pt x="12915" y="1486850"/>
                      <a:pt x="10982" y="1483687"/>
                      <a:pt x="11948" y="1482106"/>
                    </a:cubicBezTo>
                    <a:cubicBezTo>
                      <a:pt x="18713" y="1470685"/>
                      <a:pt x="13090" y="1456892"/>
                      <a:pt x="19416" y="1445383"/>
                    </a:cubicBezTo>
                    <a:cubicBezTo>
                      <a:pt x="20119" y="1444065"/>
                      <a:pt x="18537" y="1441517"/>
                      <a:pt x="18186" y="1439497"/>
                    </a:cubicBezTo>
                    <a:cubicBezTo>
                      <a:pt x="17659" y="1436597"/>
                      <a:pt x="16604" y="1433610"/>
                      <a:pt x="17131" y="1430887"/>
                    </a:cubicBezTo>
                    <a:cubicBezTo>
                      <a:pt x="18537" y="1422365"/>
                      <a:pt x="20909" y="1414019"/>
                      <a:pt x="22139" y="1405497"/>
                    </a:cubicBezTo>
                    <a:cubicBezTo>
                      <a:pt x="23545" y="1395921"/>
                      <a:pt x="23896" y="1386082"/>
                      <a:pt x="24950" y="1376505"/>
                    </a:cubicBezTo>
                    <a:cubicBezTo>
                      <a:pt x="25214" y="1374133"/>
                      <a:pt x="27147" y="1372025"/>
                      <a:pt x="27410" y="1369741"/>
                    </a:cubicBezTo>
                    <a:cubicBezTo>
                      <a:pt x="28025" y="1363503"/>
                      <a:pt x="30222" y="1367720"/>
                      <a:pt x="31452" y="1369126"/>
                    </a:cubicBezTo>
                    <a:cubicBezTo>
                      <a:pt x="32418" y="1370268"/>
                      <a:pt x="32506" y="1372288"/>
                      <a:pt x="33472" y="1373431"/>
                    </a:cubicBezTo>
                    <a:cubicBezTo>
                      <a:pt x="34087" y="1374046"/>
                      <a:pt x="35756" y="1373782"/>
                      <a:pt x="36899" y="1373870"/>
                    </a:cubicBezTo>
                    <a:cubicBezTo>
                      <a:pt x="36635" y="1372903"/>
                      <a:pt x="36547" y="1371937"/>
                      <a:pt x="36108" y="1371058"/>
                    </a:cubicBezTo>
                    <a:cubicBezTo>
                      <a:pt x="33999" y="1366227"/>
                      <a:pt x="31803" y="1361483"/>
                      <a:pt x="29607" y="1356738"/>
                    </a:cubicBezTo>
                    <a:cubicBezTo>
                      <a:pt x="29167" y="1355772"/>
                      <a:pt x="27850" y="1354718"/>
                      <a:pt x="28025" y="1354015"/>
                    </a:cubicBezTo>
                    <a:cubicBezTo>
                      <a:pt x="30661" y="1344175"/>
                      <a:pt x="33560" y="1334511"/>
                      <a:pt x="36196" y="1324672"/>
                    </a:cubicBezTo>
                    <a:cubicBezTo>
                      <a:pt x="37074" y="1321509"/>
                      <a:pt x="37514" y="1318171"/>
                      <a:pt x="37865" y="1314832"/>
                    </a:cubicBezTo>
                    <a:cubicBezTo>
                      <a:pt x="38831" y="1305168"/>
                      <a:pt x="37601" y="1294714"/>
                      <a:pt x="40940" y="1285928"/>
                    </a:cubicBezTo>
                    <a:cubicBezTo>
                      <a:pt x="46387" y="1271872"/>
                      <a:pt x="47880" y="1257288"/>
                      <a:pt x="50955" y="1242880"/>
                    </a:cubicBezTo>
                    <a:cubicBezTo>
                      <a:pt x="51043" y="1242441"/>
                      <a:pt x="50867" y="1241738"/>
                      <a:pt x="51131" y="1241650"/>
                    </a:cubicBezTo>
                    <a:cubicBezTo>
                      <a:pt x="60356" y="1236554"/>
                      <a:pt x="57983" y="1226627"/>
                      <a:pt x="58247" y="1219423"/>
                    </a:cubicBezTo>
                    <a:cubicBezTo>
                      <a:pt x="58598" y="1208266"/>
                      <a:pt x="61410" y="1197987"/>
                      <a:pt x="64133" y="1187532"/>
                    </a:cubicBezTo>
                    <a:cubicBezTo>
                      <a:pt x="67472" y="1174530"/>
                      <a:pt x="70019" y="1161176"/>
                      <a:pt x="74939" y="1148701"/>
                    </a:cubicBezTo>
                    <a:cubicBezTo>
                      <a:pt x="80035" y="1135786"/>
                      <a:pt x="82407" y="1121993"/>
                      <a:pt x="88117" y="1109606"/>
                    </a:cubicBezTo>
                    <a:cubicBezTo>
                      <a:pt x="94882" y="1094758"/>
                      <a:pt x="98484" y="1079648"/>
                      <a:pt x="101559" y="1063834"/>
                    </a:cubicBezTo>
                    <a:cubicBezTo>
                      <a:pt x="102525" y="1058826"/>
                      <a:pt x="106303" y="1052852"/>
                      <a:pt x="108851" y="1047317"/>
                    </a:cubicBezTo>
                    <a:cubicBezTo>
                      <a:pt x="116494" y="1030362"/>
                      <a:pt x="120360" y="1011912"/>
                      <a:pt x="129233" y="995484"/>
                    </a:cubicBezTo>
                    <a:cubicBezTo>
                      <a:pt x="131166" y="991969"/>
                      <a:pt x="131605" y="987753"/>
                      <a:pt x="133098" y="983975"/>
                    </a:cubicBezTo>
                    <a:cubicBezTo>
                      <a:pt x="136437" y="975277"/>
                      <a:pt x="142323" y="966931"/>
                      <a:pt x="144168" y="958585"/>
                    </a:cubicBezTo>
                    <a:cubicBezTo>
                      <a:pt x="146364" y="948833"/>
                      <a:pt x="151284" y="941278"/>
                      <a:pt x="155413" y="932932"/>
                    </a:cubicBezTo>
                    <a:cubicBezTo>
                      <a:pt x="156731" y="930208"/>
                      <a:pt x="159279" y="928100"/>
                      <a:pt x="161300" y="925640"/>
                    </a:cubicBezTo>
                    <a:cubicBezTo>
                      <a:pt x="162178" y="924498"/>
                      <a:pt x="163759" y="923268"/>
                      <a:pt x="163759" y="922214"/>
                    </a:cubicBezTo>
                    <a:cubicBezTo>
                      <a:pt x="163144" y="908157"/>
                      <a:pt x="172633" y="898669"/>
                      <a:pt x="179222" y="887951"/>
                    </a:cubicBezTo>
                    <a:cubicBezTo>
                      <a:pt x="181506" y="884173"/>
                      <a:pt x="183263" y="880044"/>
                      <a:pt x="184844" y="875827"/>
                    </a:cubicBezTo>
                    <a:cubicBezTo>
                      <a:pt x="188798" y="865197"/>
                      <a:pt x="190291" y="853600"/>
                      <a:pt x="198637" y="844814"/>
                    </a:cubicBezTo>
                    <a:cubicBezTo>
                      <a:pt x="200394" y="842969"/>
                      <a:pt x="200219" y="839367"/>
                      <a:pt x="201624" y="836995"/>
                    </a:cubicBezTo>
                    <a:cubicBezTo>
                      <a:pt x="205754" y="829967"/>
                      <a:pt x="210586" y="823290"/>
                      <a:pt x="214363" y="816086"/>
                    </a:cubicBezTo>
                    <a:cubicBezTo>
                      <a:pt x="217350" y="810376"/>
                      <a:pt x="219722" y="804314"/>
                      <a:pt x="222973" y="798603"/>
                    </a:cubicBezTo>
                    <a:cubicBezTo>
                      <a:pt x="226575" y="792190"/>
                      <a:pt x="228156" y="785337"/>
                      <a:pt x="235536" y="781735"/>
                    </a:cubicBezTo>
                    <a:cubicBezTo>
                      <a:pt x="236766" y="781120"/>
                      <a:pt x="236678" y="777958"/>
                      <a:pt x="237293" y="776025"/>
                    </a:cubicBezTo>
                    <a:cubicBezTo>
                      <a:pt x="238084" y="773301"/>
                      <a:pt x="238435" y="770227"/>
                      <a:pt x="240017" y="768030"/>
                    </a:cubicBezTo>
                    <a:cubicBezTo>
                      <a:pt x="245463" y="760123"/>
                      <a:pt x="251613" y="752744"/>
                      <a:pt x="256884" y="744837"/>
                    </a:cubicBezTo>
                    <a:cubicBezTo>
                      <a:pt x="259784" y="740532"/>
                      <a:pt x="261277" y="735349"/>
                      <a:pt x="263561" y="730605"/>
                    </a:cubicBezTo>
                    <a:cubicBezTo>
                      <a:pt x="269184" y="718481"/>
                      <a:pt x="277530" y="708202"/>
                      <a:pt x="285788" y="697835"/>
                    </a:cubicBezTo>
                    <a:cubicBezTo>
                      <a:pt x="292905" y="688962"/>
                      <a:pt x="300284" y="680352"/>
                      <a:pt x="306961" y="671128"/>
                    </a:cubicBezTo>
                    <a:cubicBezTo>
                      <a:pt x="309685" y="667350"/>
                      <a:pt x="310212" y="661903"/>
                      <a:pt x="312847" y="657862"/>
                    </a:cubicBezTo>
                    <a:cubicBezTo>
                      <a:pt x="316186" y="652678"/>
                      <a:pt x="319876" y="647056"/>
                      <a:pt x="324795" y="643454"/>
                    </a:cubicBezTo>
                    <a:cubicBezTo>
                      <a:pt x="332527" y="637743"/>
                      <a:pt x="332087" y="627816"/>
                      <a:pt x="338325" y="621227"/>
                    </a:cubicBezTo>
                    <a:cubicBezTo>
                      <a:pt x="344211" y="615077"/>
                      <a:pt x="347022" y="606028"/>
                      <a:pt x="353084" y="600142"/>
                    </a:cubicBezTo>
                    <a:cubicBezTo>
                      <a:pt x="359937" y="593465"/>
                      <a:pt x="362309" y="582659"/>
                      <a:pt x="372676" y="579408"/>
                    </a:cubicBezTo>
                    <a:cubicBezTo>
                      <a:pt x="373818" y="579057"/>
                      <a:pt x="375048" y="577827"/>
                      <a:pt x="375399" y="576685"/>
                    </a:cubicBezTo>
                    <a:cubicBezTo>
                      <a:pt x="380583" y="562277"/>
                      <a:pt x="393761" y="554633"/>
                      <a:pt x="402897" y="543652"/>
                    </a:cubicBezTo>
                    <a:cubicBezTo>
                      <a:pt x="408871" y="536448"/>
                      <a:pt x="413264" y="527926"/>
                      <a:pt x="418272" y="519931"/>
                    </a:cubicBezTo>
                    <a:cubicBezTo>
                      <a:pt x="419150" y="518525"/>
                      <a:pt x="419502" y="516593"/>
                      <a:pt x="420732" y="515714"/>
                    </a:cubicBezTo>
                    <a:cubicBezTo>
                      <a:pt x="437688" y="503327"/>
                      <a:pt x="448230" y="484878"/>
                      <a:pt x="463165" y="470557"/>
                    </a:cubicBezTo>
                    <a:cubicBezTo>
                      <a:pt x="473708" y="460542"/>
                      <a:pt x="485216" y="451405"/>
                      <a:pt x="495056" y="440863"/>
                    </a:cubicBezTo>
                    <a:cubicBezTo>
                      <a:pt x="504281" y="430935"/>
                      <a:pt x="515350" y="423028"/>
                      <a:pt x="523345" y="411344"/>
                    </a:cubicBezTo>
                    <a:cubicBezTo>
                      <a:pt x="531428" y="399571"/>
                      <a:pt x="544166" y="390962"/>
                      <a:pt x="555060" y="381298"/>
                    </a:cubicBezTo>
                    <a:cubicBezTo>
                      <a:pt x="567008" y="370668"/>
                      <a:pt x="579659" y="360828"/>
                      <a:pt x="591344" y="349934"/>
                    </a:cubicBezTo>
                    <a:cubicBezTo>
                      <a:pt x="602238" y="339831"/>
                      <a:pt x="612517" y="328849"/>
                      <a:pt x="625431" y="321821"/>
                    </a:cubicBezTo>
                    <a:cubicBezTo>
                      <a:pt x="635886" y="316110"/>
                      <a:pt x="641947" y="305304"/>
                      <a:pt x="653281" y="301087"/>
                    </a:cubicBezTo>
                    <a:cubicBezTo>
                      <a:pt x="657410" y="299594"/>
                      <a:pt x="660836" y="296168"/>
                      <a:pt x="664702" y="293796"/>
                    </a:cubicBezTo>
                    <a:cubicBezTo>
                      <a:pt x="669094" y="291072"/>
                      <a:pt x="672872" y="288349"/>
                      <a:pt x="676562" y="284220"/>
                    </a:cubicBezTo>
                    <a:cubicBezTo>
                      <a:pt x="683590" y="276401"/>
                      <a:pt x="692991" y="270075"/>
                      <a:pt x="702567" y="265419"/>
                    </a:cubicBezTo>
                    <a:cubicBezTo>
                      <a:pt x="707926" y="262783"/>
                      <a:pt x="713197" y="260499"/>
                      <a:pt x="716887" y="255931"/>
                    </a:cubicBezTo>
                    <a:cubicBezTo>
                      <a:pt x="726375" y="244158"/>
                      <a:pt x="740344" y="238887"/>
                      <a:pt x="752380" y="230804"/>
                    </a:cubicBezTo>
                    <a:cubicBezTo>
                      <a:pt x="758969" y="226412"/>
                      <a:pt x="764943" y="221228"/>
                      <a:pt x="771620" y="217099"/>
                    </a:cubicBezTo>
                    <a:cubicBezTo>
                      <a:pt x="783744" y="209632"/>
                      <a:pt x="795516" y="200583"/>
                      <a:pt x="808782" y="196366"/>
                    </a:cubicBezTo>
                    <a:cubicBezTo>
                      <a:pt x="820994" y="192412"/>
                      <a:pt x="828197" y="180816"/>
                      <a:pt x="840936" y="178971"/>
                    </a:cubicBezTo>
                    <a:cubicBezTo>
                      <a:pt x="843660" y="178619"/>
                      <a:pt x="846295" y="177038"/>
                      <a:pt x="848755" y="175808"/>
                    </a:cubicBezTo>
                    <a:cubicBezTo>
                      <a:pt x="853060" y="173612"/>
                      <a:pt x="857892" y="171855"/>
                      <a:pt x="861494" y="168780"/>
                    </a:cubicBezTo>
                    <a:cubicBezTo>
                      <a:pt x="870104" y="161488"/>
                      <a:pt x="879153" y="155777"/>
                      <a:pt x="890047" y="152000"/>
                    </a:cubicBezTo>
                    <a:cubicBezTo>
                      <a:pt x="899886" y="148573"/>
                      <a:pt x="908935" y="142863"/>
                      <a:pt x="918423" y="138382"/>
                    </a:cubicBezTo>
                    <a:cubicBezTo>
                      <a:pt x="934501" y="130739"/>
                      <a:pt x="949348" y="120109"/>
                      <a:pt x="967709" y="118176"/>
                    </a:cubicBezTo>
                    <a:cubicBezTo>
                      <a:pt x="968588" y="118088"/>
                      <a:pt x="969818" y="118352"/>
                      <a:pt x="970169" y="117912"/>
                    </a:cubicBezTo>
                    <a:cubicBezTo>
                      <a:pt x="978515" y="107546"/>
                      <a:pt x="991957" y="109215"/>
                      <a:pt x="1002499" y="104031"/>
                    </a:cubicBezTo>
                    <a:cubicBezTo>
                      <a:pt x="1008649" y="100957"/>
                      <a:pt x="1014975" y="98145"/>
                      <a:pt x="1020861" y="94543"/>
                    </a:cubicBezTo>
                    <a:cubicBezTo>
                      <a:pt x="1033863" y="86461"/>
                      <a:pt x="1049413" y="85582"/>
                      <a:pt x="1063031" y="79169"/>
                    </a:cubicBezTo>
                    <a:cubicBezTo>
                      <a:pt x="1072080" y="74864"/>
                      <a:pt x="1082271" y="72843"/>
                      <a:pt x="1091935" y="69856"/>
                    </a:cubicBezTo>
                    <a:cubicBezTo>
                      <a:pt x="1102389" y="66606"/>
                      <a:pt x="1111790" y="60719"/>
                      <a:pt x="1123474" y="60017"/>
                    </a:cubicBezTo>
                    <a:cubicBezTo>
                      <a:pt x="1129185" y="59665"/>
                      <a:pt x="1134544" y="54745"/>
                      <a:pt x="1141308" y="57732"/>
                    </a:cubicBezTo>
                    <a:cubicBezTo>
                      <a:pt x="1142363" y="58172"/>
                      <a:pt x="1144559" y="55624"/>
                      <a:pt x="1146404" y="54658"/>
                    </a:cubicBezTo>
                    <a:cubicBezTo>
                      <a:pt x="1149654" y="52988"/>
                      <a:pt x="1152905" y="50528"/>
                      <a:pt x="1156331" y="50265"/>
                    </a:cubicBezTo>
                    <a:cubicBezTo>
                      <a:pt x="1171179" y="48947"/>
                      <a:pt x="1185411" y="45960"/>
                      <a:pt x="1199380" y="39986"/>
                    </a:cubicBezTo>
                    <a:cubicBezTo>
                      <a:pt x="1208604" y="36033"/>
                      <a:pt x="1219674" y="36560"/>
                      <a:pt x="1229777" y="34188"/>
                    </a:cubicBezTo>
                    <a:cubicBezTo>
                      <a:pt x="1245503" y="30586"/>
                      <a:pt x="1262283" y="32870"/>
                      <a:pt x="1277394" y="25842"/>
                    </a:cubicBezTo>
                    <a:cubicBezTo>
                      <a:pt x="1278097" y="25490"/>
                      <a:pt x="1278712" y="24084"/>
                      <a:pt x="1279239" y="24084"/>
                    </a:cubicBezTo>
                    <a:cubicBezTo>
                      <a:pt x="1293383" y="25227"/>
                      <a:pt x="1293471" y="25490"/>
                      <a:pt x="1308143" y="18901"/>
                    </a:cubicBezTo>
                    <a:cubicBezTo>
                      <a:pt x="1310691" y="17759"/>
                      <a:pt x="1314292" y="18023"/>
                      <a:pt x="1317104" y="18638"/>
                    </a:cubicBezTo>
                    <a:cubicBezTo>
                      <a:pt x="1325186" y="20482"/>
                      <a:pt x="1332566" y="18286"/>
                      <a:pt x="1339946" y="15563"/>
                    </a:cubicBezTo>
                    <a:cubicBezTo>
                      <a:pt x="1341879" y="14860"/>
                      <a:pt x="1343636" y="13454"/>
                      <a:pt x="1345568" y="13278"/>
                    </a:cubicBezTo>
                    <a:cubicBezTo>
                      <a:pt x="1359186" y="12224"/>
                      <a:pt x="1372803" y="11258"/>
                      <a:pt x="1386420" y="10643"/>
                    </a:cubicBezTo>
                    <a:cubicBezTo>
                      <a:pt x="1392395" y="10379"/>
                      <a:pt x="1399950" y="13630"/>
                      <a:pt x="1403903" y="10906"/>
                    </a:cubicBezTo>
                    <a:cubicBezTo>
                      <a:pt x="1410317" y="6514"/>
                      <a:pt x="1416379" y="8359"/>
                      <a:pt x="1422440" y="8095"/>
                    </a:cubicBezTo>
                    <a:cubicBezTo>
                      <a:pt x="1427272" y="7919"/>
                      <a:pt x="1432192" y="10379"/>
                      <a:pt x="1437112" y="10291"/>
                    </a:cubicBezTo>
                    <a:cubicBezTo>
                      <a:pt x="1442910" y="10204"/>
                      <a:pt x="1448709" y="9149"/>
                      <a:pt x="1454331" y="7744"/>
                    </a:cubicBezTo>
                    <a:cubicBezTo>
                      <a:pt x="1468652" y="4405"/>
                      <a:pt x="1498434" y="6250"/>
                      <a:pt x="1512578" y="6953"/>
                    </a:cubicBezTo>
                    <a:cubicBezTo>
                      <a:pt x="1523472" y="7480"/>
                      <a:pt x="1534630" y="13893"/>
                      <a:pt x="1545699" y="7832"/>
                    </a:cubicBezTo>
                    <a:cubicBezTo>
                      <a:pt x="1546051" y="7656"/>
                      <a:pt x="1546578" y="7744"/>
                      <a:pt x="1547017" y="7832"/>
                    </a:cubicBezTo>
                    <a:cubicBezTo>
                      <a:pt x="1553606" y="8710"/>
                      <a:pt x="1560283" y="10204"/>
                      <a:pt x="1566872" y="10291"/>
                    </a:cubicBezTo>
                    <a:cubicBezTo>
                      <a:pt x="1573022" y="10291"/>
                      <a:pt x="1579260" y="7919"/>
                      <a:pt x="1585409" y="8183"/>
                    </a:cubicBezTo>
                    <a:cubicBezTo>
                      <a:pt x="1589099" y="8271"/>
                      <a:pt x="1592613" y="11873"/>
                      <a:pt x="1596479" y="12839"/>
                    </a:cubicBezTo>
                    <a:cubicBezTo>
                      <a:pt x="1599290" y="13542"/>
                      <a:pt x="1602804" y="17759"/>
                      <a:pt x="1605703" y="12136"/>
                    </a:cubicBezTo>
                    <a:cubicBezTo>
                      <a:pt x="1606318" y="10906"/>
                      <a:pt x="1609745" y="10116"/>
                      <a:pt x="1611414" y="10643"/>
                    </a:cubicBezTo>
                    <a:cubicBezTo>
                      <a:pt x="1627843" y="16002"/>
                      <a:pt x="1644008" y="8446"/>
                      <a:pt x="1660436" y="10116"/>
                    </a:cubicBezTo>
                    <a:cubicBezTo>
                      <a:pt x="1670364" y="11170"/>
                      <a:pt x="1680643" y="7832"/>
                      <a:pt x="1690746" y="8095"/>
                    </a:cubicBezTo>
                    <a:cubicBezTo>
                      <a:pt x="1699356" y="8359"/>
                      <a:pt x="1707877" y="10906"/>
                      <a:pt x="1716399" y="12312"/>
                    </a:cubicBezTo>
                    <a:cubicBezTo>
                      <a:pt x="1718508" y="12663"/>
                      <a:pt x="1720880" y="13630"/>
                      <a:pt x="1722549" y="12927"/>
                    </a:cubicBezTo>
                    <a:cubicBezTo>
                      <a:pt x="1730016" y="9764"/>
                      <a:pt x="1738275" y="15563"/>
                      <a:pt x="1745655" y="10643"/>
                    </a:cubicBezTo>
                    <a:cubicBezTo>
                      <a:pt x="1747500" y="9413"/>
                      <a:pt x="1752331" y="9413"/>
                      <a:pt x="1753122" y="10643"/>
                    </a:cubicBezTo>
                    <a:cubicBezTo>
                      <a:pt x="1758481" y="18374"/>
                      <a:pt x="1764807" y="13630"/>
                      <a:pt x="1771132" y="13278"/>
                    </a:cubicBezTo>
                    <a:cubicBezTo>
                      <a:pt x="1789406" y="12224"/>
                      <a:pt x="1807240" y="15826"/>
                      <a:pt x="1825074" y="18989"/>
                    </a:cubicBezTo>
                    <a:cubicBezTo>
                      <a:pt x="1832366" y="20307"/>
                      <a:pt x="1839131" y="24524"/>
                      <a:pt x="1847038" y="21185"/>
                    </a:cubicBezTo>
                    <a:cubicBezTo>
                      <a:pt x="1848443" y="20570"/>
                      <a:pt x="1850903" y="22064"/>
                      <a:pt x="1852660" y="23030"/>
                    </a:cubicBezTo>
                    <a:cubicBezTo>
                      <a:pt x="1862324" y="28389"/>
                      <a:pt x="1872340" y="31376"/>
                      <a:pt x="1883497" y="28916"/>
                    </a:cubicBezTo>
                    <a:cubicBezTo>
                      <a:pt x="1884727" y="28653"/>
                      <a:pt x="1886396" y="28389"/>
                      <a:pt x="1887363" y="28916"/>
                    </a:cubicBezTo>
                    <a:cubicBezTo>
                      <a:pt x="1903264" y="37614"/>
                      <a:pt x="1921626" y="33221"/>
                      <a:pt x="1938230" y="38844"/>
                    </a:cubicBezTo>
                    <a:cubicBezTo>
                      <a:pt x="1946137" y="41567"/>
                      <a:pt x="1956591" y="37526"/>
                      <a:pt x="1964059" y="42885"/>
                    </a:cubicBezTo>
                    <a:cubicBezTo>
                      <a:pt x="1974953" y="50792"/>
                      <a:pt x="1987780" y="49299"/>
                      <a:pt x="1999552" y="52110"/>
                    </a:cubicBezTo>
                    <a:cubicBezTo>
                      <a:pt x="2006492" y="53779"/>
                      <a:pt x="2013433" y="54570"/>
                      <a:pt x="2018528" y="60192"/>
                    </a:cubicBezTo>
                    <a:cubicBezTo>
                      <a:pt x="2019846" y="61686"/>
                      <a:pt x="2021164" y="61247"/>
                      <a:pt x="2023184" y="61247"/>
                    </a:cubicBezTo>
                    <a:cubicBezTo>
                      <a:pt x="2031706" y="61334"/>
                      <a:pt x="2040931" y="61334"/>
                      <a:pt x="2048662" y="64497"/>
                    </a:cubicBezTo>
                    <a:cubicBezTo>
                      <a:pt x="2066672" y="71877"/>
                      <a:pt x="2085385" y="77060"/>
                      <a:pt x="2103659" y="83561"/>
                    </a:cubicBezTo>
                    <a:cubicBezTo>
                      <a:pt x="2120878" y="89711"/>
                      <a:pt x="2138537" y="93840"/>
                      <a:pt x="2153735" y="105349"/>
                    </a:cubicBezTo>
                    <a:cubicBezTo>
                      <a:pt x="2160324" y="110357"/>
                      <a:pt x="2170779" y="110357"/>
                      <a:pt x="2179477" y="112465"/>
                    </a:cubicBezTo>
                    <a:cubicBezTo>
                      <a:pt x="2181058" y="112905"/>
                      <a:pt x="2183694" y="112378"/>
                      <a:pt x="2184308" y="113256"/>
                    </a:cubicBezTo>
                    <a:cubicBezTo>
                      <a:pt x="2192040" y="125116"/>
                      <a:pt x="2206623" y="121251"/>
                      <a:pt x="2216902" y="127928"/>
                    </a:cubicBezTo>
                    <a:cubicBezTo>
                      <a:pt x="2227005" y="134517"/>
                      <a:pt x="2238602" y="138734"/>
                      <a:pt x="2249496" y="144093"/>
                    </a:cubicBezTo>
                    <a:cubicBezTo>
                      <a:pt x="2258193" y="148398"/>
                      <a:pt x="2266539" y="154196"/>
                      <a:pt x="2275676" y="156656"/>
                    </a:cubicBezTo>
                    <a:cubicBezTo>
                      <a:pt x="2286395" y="159555"/>
                      <a:pt x="2294213" y="165529"/>
                      <a:pt x="2301945" y="172733"/>
                    </a:cubicBezTo>
                    <a:cubicBezTo>
                      <a:pt x="2304492" y="175193"/>
                      <a:pt x="2308182" y="177477"/>
                      <a:pt x="2311521" y="177829"/>
                    </a:cubicBezTo>
                    <a:cubicBezTo>
                      <a:pt x="2321448" y="178795"/>
                      <a:pt x="2328389" y="185823"/>
                      <a:pt x="2336647" y="189952"/>
                    </a:cubicBezTo>
                    <a:cubicBezTo>
                      <a:pt x="2341215" y="192237"/>
                      <a:pt x="2345081" y="196278"/>
                      <a:pt x="2350440" y="197859"/>
                    </a:cubicBezTo>
                    <a:cubicBezTo>
                      <a:pt x="2359577" y="200671"/>
                      <a:pt x="2367220" y="206117"/>
                      <a:pt x="2374951" y="211564"/>
                    </a:cubicBezTo>
                    <a:cubicBezTo>
                      <a:pt x="2383297" y="217451"/>
                      <a:pt x="2392346" y="222370"/>
                      <a:pt x="2400956" y="227817"/>
                    </a:cubicBezTo>
                    <a:cubicBezTo>
                      <a:pt x="2417472" y="238184"/>
                      <a:pt x="2435570" y="246267"/>
                      <a:pt x="2448660" y="261553"/>
                    </a:cubicBezTo>
                    <a:cubicBezTo>
                      <a:pt x="2451648" y="265067"/>
                      <a:pt x="2456831" y="266824"/>
                      <a:pt x="2461136" y="269109"/>
                    </a:cubicBezTo>
                    <a:cubicBezTo>
                      <a:pt x="2470975" y="274204"/>
                      <a:pt x="2479761" y="279563"/>
                      <a:pt x="2487228" y="288876"/>
                    </a:cubicBezTo>
                    <a:cubicBezTo>
                      <a:pt x="2493993" y="297398"/>
                      <a:pt x="2505853" y="301966"/>
                      <a:pt x="2515693" y="307852"/>
                    </a:cubicBezTo>
                    <a:cubicBezTo>
                      <a:pt x="2524215" y="312948"/>
                      <a:pt x="2524303" y="312684"/>
                      <a:pt x="2526060" y="326126"/>
                    </a:cubicBezTo>
                    <a:cubicBezTo>
                      <a:pt x="2526235" y="327619"/>
                      <a:pt x="2527553" y="329113"/>
                      <a:pt x="2528607" y="330255"/>
                    </a:cubicBezTo>
                    <a:cubicBezTo>
                      <a:pt x="2529574" y="331309"/>
                      <a:pt x="2530979" y="331836"/>
                      <a:pt x="2532209" y="332627"/>
                    </a:cubicBezTo>
                    <a:cubicBezTo>
                      <a:pt x="2532649" y="331221"/>
                      <a:pt x="2533176" y="329816"/>
                      <a:pt x="2533439" y="328322"/>
                    </a:cubicBezTo>
                    <a:cubicBezTo>
                      <a:pt x="2533703" y="326829"/>
                      <a:pt x="2533527" y="325247"/>
                      <a:pt x="2533527" y="323666"/>
                    </a:cubicBezTo>
                    <a:cubicBezTo>
                      <a:pt x="2535109" y="324017"/>
                      <a:pt x="2536866" y="324105"/>
                      <a:pt x="2538359" y="324808"/>
                    </a:cubicBezTo>
                    <a:cubicBezTo>
                      <a:pt x="2541873" y="326477"/>
                      <a:pt x="2554524" y="338689"/>
                      <a:pt x="2557511" y="341588"/>
                    </a:cubicBezTo>
                    <a:cubicBezTo>
                      <a:pt x="2562958" y="346859"/>
                      <a:pt x="2569020" y="351515"/>
                      <a:pt x="2574819" y="356523"/>
                    </a:cubicBezTo>
                    <a:cubicBezTo>
                      <a:pt x="2589754" y="369701"/>
                      <a:pt x="2604425" y="383231"/>
                      <a:pt x="2619712" y="395969"/>
                    </a:cubicBezTo>
                    <a:cubicBezTo>
                      <a:pt x="2631396" y="405721"/>
                      <a:pt x="2642554" y="415385"/>
                      <a:pt x="2650460" y="428915"/>
                    </a:cubicBezTo>
                    <a:cubicBezTo>
                      <a:pt x="2654502" y="435767"/>
                      <a:pt x="2663024" y="439984"/>
                      <a:pt x="2669525" y="445343"/>
                    </a:cubicBezTo>
                    <a:cubicBezTo>
                      <a:pt x="2671458" y="446925"/>
                      <a:pt x="2673830" y="447891"/>
                      <a:pt x="2675587" y="449560"/>
                    </a:cubicBezTo>
                    <a:cubicBezTo>
                      <a:pt x="2686129" y="459927"/>
                      <a:pt x="2696847" y="470118"/>
                      <a:pt x="2706863" y="481012"/>
                    </a:cubicBezTo>
                    <a:cubicBezTo>
                      <a:pt x="2715385" y="490324"/>
                      <a:pt x="2721710" y="502185"/>
                      <a:pt x="2731374" y="509828"/>
                    </a:cubicBezTo>
                    <a:cubicBezTo>
                      <a:pt x="2743673" y="519404"/>
                      <a:pt x="2749911" y="532406"/>
                      <a:pt x="2757994" y="544706"/>
                    </a:cubicBezTo>
                    <a:cubicBezTo>
                      <a:pt x="2762211" y="551119"/>
                      <a:pt x="2768272" y="556478"/>
                      <a:pt x="2774422" y="561222"/>
                    </a:cubicBezTo>
                    <a:cubicBezTo>
                      <a:pt x="2783471" y="568339"/>
                      <a:pt x="2787600" y="576773"/>
                      <a:pt x="2785580" y="588194"/>
                    </a:cubicBezTo>
                    <a:cubicBezTo>
                      <a:pt x="2785404" y="589336"/>
                      <a:pt x="2786107" y="590566"/>
                      <a:pt x="2786370" y="591796"/>
                    </a:cubicBezTo>
                    <a:cubicBezTo>
                      <a:pt x="2786985" y="590566"/>
                      <a:pt x="2787512" y="589336"/>
                      <a:pt x="2788128" y="588194"/>
                    </a:cubicBezTo>
                    <a:cubicBezTo>
                      <a:pt x="2789357" y="586085"/>
                      <a:pt x="2790675" y="583977"/>
                      <a:pt x="2791905" y="581868"/>
                    </a:cubicBezTo>
                    <a:cubicBezTo>
                      <a:pt x="2793486" y="583362"/>
                      <a:pt x="2795244" y="584592"/>
                      <a:pt x="2796474" y="586261"/>
                    </a:cubicBezTo>
                    <a:cubicBezTo>
                      <a:pt x="2806138" y="599263"/>
                      <a:pt x="2815977" y="612178"/>
                      <a:pt x="2825114" y="625531"/>
                    </a:cubicBezTo>
                    <a:cubicBezTo>
                      <a:pt x="2830121" y="632911"/>
                      <a:pt x="2833724" y="641169"/>
                      <a:pt x="2837853" y="649076"/>
                    </a:cubicBezTo>
                    <a:cubicBezTo>
                      <a:pt x="2838380" y="650130"/>
                      <a:pt x="2838643" y="652327"/>
                      <a:pt x="2839170" y="652327"/>
                    </a:cubicBezTo>
                    <a:cubicBezTo>
                      <a:pt x="2849889" y="653293"/>
                      <a:pt x="2849449" y="663396"/>
                      <a:pt x="2853666" y="669634"/>
                    </a:cubicBezTo>
                    <a:cubicBezTo>
                      <a:pt x="2855775" y="672709"/>
                      <a:pt x="2857883" y="675872"/>
                      <a:pt x="2860168" y="678683"/>
                    </a:cubicBezTo>
                    <a:cubicBezTo>
                      <a:pt x="2874312" y="695990"/>
                      <a:pt x="2889071" y="713122"/>
                      <a:pt x="2897945" y="733855"/>
                    </a:cubicBezTo>
                    <a:cubicBezTo>
                      <a:pt x="2902952" y="745540"/>
                      <a:pt x="2911298" y="754501"/>
                      <a:pt x="2917887" y="764867"/>
                    </a:cubicBezTo>
                    <a:cubicBezTo>
                      <a:pt x="2922631" y="772335"/>
                      <a:pt x="2927551" y="778485"/>
                      <a:pt x="2922105" y="787534"/>
                    </a:cubicBezTo>
                    <a:cubicBezTo>
                      <a:pt x="2921138" y="789115"/>
                      <a:pt x="2921753" y="791751"/>
                      <a:pt x="2921841" y="793947"/>
                    </a:cubicBezTo>
                    <a:cubicBezTo>
                      <a:pt x="2921841" y="794738"/>
                      <a:pt x="2922280" y="795441"/>
                      <a:pt x="2922544" y="796231"/>
                    </a:cubicBezTo>
                    <a:cubicBezTo>
                      <a:pt x="2923510" y="795704"/>
                      <a:pt x="2924564" y="795265"/>
                      <a:pt x="2925267" y="794474"/>
                    </a:cubicBezTo>
                    <a:cubicBezTo>
                      <a:pt x="2932647" y="786480"/>
                      <a:pt x="2932559" y="786480"/>
                      <a:pt x="2937479" y="796056"/>
                    </a:cubicBezTo>
                    <a:cubicBezTo>
                      <a:pt x="2943980" y="808619"/>
                      <a:pt x="2951711" y="820742"/>
                      <a:pt x="2957070" y="833833"/>
                    </a:cubicBezTo>
                    <a:cubicBezTo>
                      <a:pt x="2961726" y="845254"/>
                      <a:pt x="2971215" y="854127"/>
                      <a:pt x="2973850" y="866163"/>
                    </a:cubicBezTo>
                    <a:cubicBezTo>
                      <a:pt x="2977452" y="882592"/>
                      <a:pt x="2986677" y="895945"/>
                      <a:pt x="2995199" y="909738"/>
                    </a:cubicBezTo>
                    <a:cubicBezTo>
                      <a:pt x="2998625" y="915361"/>
                      <a:pt x="2997834" y="921071"/>
                      <a:pt x="2997219" y="926870"/>
                    </a:cubicBezTo>
                    <a:cubicBezTo>
                      <a:pt x="2996956" y="929242"/>
                      <a:pt x="2995550" y="931438"/>
                      <a:pt x="2995199" y="933810"/>
                    </a:cubicBezTo>
                    <a:cubicBezTo>
                      <a:pt x="2995023" y="935128"/>
                      <a:pt x="2996077" y="936622"/>
                      <a:pt x="2996604" y="938027"/>
                    </a:cubicBezTo>
                    <a:cubicBezTo>
                      <a:pt x="2997571" y="937061"/>
                      <a:pt x="2998537" y="936182"/>
                      <a:pt x="2999416" y="935216"/>
                    </a:cubicBezTo>
                    <a:cubicBezTo>
                      <a:pt x="3000909" y="933635"/>
                      <a:pt x="3002315" y="931965"/>
                      <a:pt x="3003721" y="930296"/>
                    </a:cubicBezTo>
                    <a:cubicBezTo>
                      <a:pt x="3005214" y="932141"/>
                      <a:pt x="3007323" y="933810"/>
                      <a:pt x="3008201" y="936007"/>
                    </a:cubicBezTo>
                    <a:cubicBezTo>
                      <a:pt x="3019886" y="964383"/>
                      <a:pt x="3031482" y="992760"/>
                      <a:pt x="3042816" y="1021313"/>
                    </a:cubicBezTo>
                    <a:cubicBezTo>
                      <a:pt x="3049317" y="1037829"/>
                      <a:pt x="3053622" y="1055224"/>
                      <a:pt x="3063110" y="1070599"/>
                    </a:cubicBezTo>
                    <a:cubicBezTo>
                      <a:pt x="3065394" y="1074289"/>
                      <a:pt x="3061177" y="1080175"/>
                      <a:pt x="3066009" y="1083777"/>
                    </a:cubicBezTo>
                    <a:cubicBezTo>
                      <a:pt x="3062934" y="1101260"/>
                      <a:pt x="3076727" y="1113559"/>
                      <a:pt x="3079978" y="1129109"/>
                    </a:cubicBezTo>
                    <a:cubicBezTo>
                      <a:pt x="3080065" y="1129461"/>
                      <a:pt x="3080768" y="1129724"/>
                      <a:pt x="3080856" y="1130076"/>
                    </a:cubicBezTo>
                    <a:cubicBezTo>
                      <a:pt x="3083580" y="1150458"/>
                      <a:pt x="3093771" y="1168731"/>
                      <a:pt x="3097373" y="1188762"/>
                    </a:cubicBezTo>
                    <a:cubicBezTo>
                      <a:pt x="3098954" y="1197635"/>
                      <a:pt x="3104401" y="1205630"/>
                      <a:pt x="3103259" y="1215294"/>
                    </a:cubicBezTo>
                    <a:cubicBezTo>
                      <a:pt x="3102820" y="1219247"/>
                      <a:pt x="3104840" y="1223376"/>
                      <a:pt x="3105192" y="1227506"/>
                    </a:cubicBezTo>
                    <a:cubicBezTo>
                      <a:pt x="3105719" y="1232865"/>
                      <a:pt x="3106422" y="1237697"/>
                      <a:pt x="3108881" y="1243056"/>
                    </a:cubicBezTo>
                    <a:cubicBezTo>
                      <a:pt x="3111869" y="1249732"/>
                      <a:pt x="3114153" y="1257639"/>
                      <a:pt x="3115471" y="1265107"/>
                    </a:cubicBezTo>
                    <a:cubicBezTo>
                      <a:pt x="3116876" y="1272838"/>
                      <a:pt x="3115207" y="1280657"/>
                      <a:pt x="3120654" y="1288037"/>
                    </a:cubicBezTo>
                    <a:cubicBezTo>
                      <a:pt x="3123729" y="1292254"/>
                      <a:pt x="3123992" y="1299370"/>
                      <a:pt x="3123465" y="1304992"/>
                    </a:cubicBezTo>
                    <a:cubicBezTo>
                      <a:pt x="3121884" y="1319313"/>
                      <a:pt x="3127331" y="1332051"/>
                      <a:pt x="3131021" y="1345230"/>
                    </a:cubicBezTo>
                    <a:cubicBezTo>
                      <a:pt x="3133568" y="1354542"/>
                      <a:pt x="3135326" y="1363503"/>
                      <a:pt x="3127331" y="1371234"/>
                    </a:cubicBezTo>
                    <a:cubicBezTo>
                      <a:pt x="3126628" y="1371937"/>
                      <a:pt x="3126628" y="1373518"/>
                      <a:pt x="3126365" y="1374748"/>
                    </a:cubicBezTo>
                    <a:cubicBezTo>
                      <a:pt x="3127594" y="1374397"/>
                      <a:pt x="3129264" y="1374397"/>
                      <a:pt x="3129966" y="1373606"/>
                    </a:cubicBezTo>
                    <a:cubicBezTo>
                      <a:pt x="3134095" y="1368686"/>
                      <a:pt x="3136116" y="1372903"/>
                      <a:pt x="3136643" y="1375715"/>
                    </a:cubicBezTo>
                    <a:cubicBezTo>
                      <a:pt x="3138049" y="1383534"/>
                      <a:pt x="3138927" y="1391528"/>
                      <a:pt x="3139367" y="1399523"/>
                    </a:cubicBezTo>
                    <a:cubicBezTo>
                      <a:pt x="3139894" y="1410856"/>
                      <a:pt x="3141212" y="1421926"/>
                      <a:pt x="3144550" y="1432820"/>
                    </a:cubicBezTo>
                    <a:cubicBezTo>
                      <a:pt x="3145429" y="1435631"/>
                      <a:pt x="3144726" y="1438882"/>
                      <a:pt x="3144638" y="1441957"/>
                    </a:cubicBezTo>
                    <a:cubicBezTo>
                      <a:pt x="3144550" y="1455047"/>
                      <a:pt x="3147625" y="1467698"/>
                      <a:pt x="3149382" y="1480524"/>
                    </a:cubicBezTo>
                    <a:cubicBezTo>
                      <a:pt x="3150612" y="1489398"/>
                      <a:pt x="3152281" y="1499237"/>
                      <a:pt x="3147713" y="1508374"/>
                    </a:cubicBezTo>
                    <a:cubicBezTo>
                      <a:pt x="3146483" y="1510834"/>
                      <a:pt x="3146834" y="1514436"/>
                      <a:pt x="3147361" y="1517335"/>
                    </a:cubicBezTo>
                    <a:cubicBezTo>
                      <a:pt x="3148855" y="1525418"/>
                      <a:pt x="3151491" y="1533324"/>
                      <a:pt x="3152281" y="1541407"/>
                    </a:cubicBezTo>
                    <a:cubicBezTo>
                      <a:pt x="3153072" y="1548875"/>
                      <a:pt x="3154390" y="1557045"/>
                      <a:pt x="3146044" y="1562492"/>
                    </a:cubicBezTo>
                    <a:cubicBezTo>
                      <a:pt x="3144199" y="1563722"/>
                      <a:pt x="3143759" y="1567148"/>
                      <a:pt x="3142705" y="1569608"/>
                    </a:cubicBezTo>
                    <a:cubicBezTo>
                      <a:pt x="3144814" y="1568817"/>
                      <a:pt x="3147537" y="1568554"/>
                      <a:pt x="3148943" y="1567060"/>
                    </a:cubicBezTo>
                    <a:cubicBezTo>
                      <a:pt x="3152193" y="1563370"/>
                      <a:pt x="3153160" y="1567236"/>
                      <a:pt x="3154565" y="1568554"/>
                    </a:cubicBezTo>
                    <a:cubicBezTo>
                      <a:pt x="3155268" y="1569257"/>
                      <a:pt x="3155532" y="1571189"/>
                      <a:pt x="3155093" y="1572156"/>
                    </a:cubicBezTo>
                    <a:cubicBezTo>
                      <a:pt x="3150612" y="1581293"/>
                      <a:pt x="3159134" y="1591396"/>
                      <a:pt x="3152808" y="1600533"/>
                    </a:cubicBezTo>
                    <a:cubicBezTo>
                      <a:pt x="3152018" y="1601675"/>
                      <a:pt x="3155005" y="1604925"/>
                      <a:pt x="3155005" y="1607122"/>
                    </a:cubicBezTo>
                    <a:cubicBezTo>
                      <a:pt x="3154917" y="1614062"/>
                      <a:pt x="3155093" y="1621266"/>
                      <a:pt x="3153511" y="1627943"/>
                    </a:cubicBezTo>
                    <a:cubicBezTo>
                      <a:pt x="3152369" y="1632863"/>
                      <a:pt x="3154038" y="1636553"/>
                      <a:pt x="3154565" y="1640857"/>
                    </a:cubicBezTo>
                    <a:cubicBezTo>
                      <a:pt x="3155093" y="1644547"/>
                      <a:pt x="3153863" y="1648501"/>
                      <a:pt x="3154390" y="1653157"/>
                    </a:cubicBezTo>
                    <a:cubicBezTo>
                      <a:pt x="3155532" y="1662821"/>
                      <a:pt x="3152545" y="1673012"/>
                      <a:pt x="3151315" y="1682939"/>
                    </a:cubicBezTo>
                    <a:cubicBezTo>
                      <a:pt x="3150876" y="1686278"/>
                      <a:pt x="3150524" y="1689528"/>
                      <a:pt x="3149909" y="1692867"/>
                    </a:cubicBezTo>
                    <a:cubicBezTo>
                      <a:pt x="3148943" y="1697875"/>
                      <a:pt x="3151930" y="1702443"/>
                      <a:pt x="3150261" y="1707802"/>
                    </a:cubicBezTo>
                    <a:cubicBezTo>
                      <a:pt x="3148767" y="1712634"/>
                      <a:pt x="3150173" y="1718169"/>
                      <a:pt x="3149909" y="1723440"/>
                    </a:cubicBezTo>
                    <a:cubicBezTo>
                      <a:pt x="3149119" y="1738112"/>
                      <a:pt x="3147625" y="1752695"/>
                      <a:pt x="3147625" y="1767367"/>
                    </a:cubicBezTo>
                    <a:cubicBezTo>
                      <a:pt x="3147625" y="1773253"/>
                      <a:pt x="3139191" y="1775977"/>
                      <a:pt x="3143496" y="1783005"/>
                    </a:cubicBezTo>
                    <a:cubicBezTo>
                      <a:pt x="3146571" y="1788013"/>
                      <a:pt x="3144814" y="1793372"/>
                      <a:pt x="3142178" y="1798467"/>
                    </a:cubicBezTo>
                    <a:cubicBezTo>
                      <a:pt x="3141475" y="1799873"/>
                      <a:pt x="3141563" y="1802069"/>
                      <a:pt x="3142178" y="1803651"/>
                    </a:cubicBezTo>
                    <a:cubicBezTo>
                      <a:pt x="3145692" y="1813227"/>
                      <a:pt x="3142705" y="1819991"/>
                      <a:pt x="3133920" y="1824735"/>
                    </a:cubicBezTo>
                    <a:cubicBezTo>
                      <a:pt x="3132778" y="1825350"/>
                      <a:pt x="3132338" y="1827107"/>
                      <a:pt x="3131636" y="1828425"/>
                    </a:cubicBezTo>
                    <a:cubicBezTo>
                      <a:pt x="3133129" y="1828777"/>
                      <a:pt x="3134535" y="1829479"/>
                      <a:pt x="3135940" y="1829392"/>
                    </a:cubicBezTo>
                    <a:cubicBezTo>
                      <a:pt x="3141212" y="1829128"/>
                      <a:pt x="3142530" y="1830094"/>
                      <a:pt x="3141739" y="1834136"/>
                    </a:cubicBezTo>
                    <a:cubicBezTo>
                      <a:pt x="3140948" y="1838616"/>
                      <a:pt x="3140333" y="1843097"/>
                      <a:pt x="3139455" y="1847577"/>
                    </a:cubicBezTo>
                    <a:cubicBezTo>
                      <a:pt x="3138752" y="1851179"/>
                      <a:pt x="3137698" y="1854693"/>
                      <a:pt x="3136907" y="1858296"/>
                    </a:cubicBezTo>
                    <a:cubicBezTo>
                      <a:pt x="3136028" y="1862249"/>
                      <a:pt x="3135062" y="1866290"/>
                      <a:pt x="3134271" y="1870331"/>
                    </a:cubicBezTo>
                    <a:cubicBezTo>
                      <a:pt x="3132514" y="1879644"/>
                      <a:pt x="3130406" y="1888956"/>
                      <a:pt x="3129176" y="1898357"/>
                    </a:cubicBezTo>
                    <a:cubicBezTo>
                      <a:pt x="3128737" y="1902222"/>
                      <a:pt x="3127946" y="1903452"/>
                      <a:pt x="3123992" y="1903365"/>
                    </a:cubicBezTo>
                    <a:cubicBezTo>
                      <a:pt x="3112659" y="1903101"/>
                      <a:pt x="3101238" y="1903452"/>
                      <a:pt x="3089905" y="1903101"/>
                    </a:cubicBezTo>
                    <a:cubicBezTo>
                      <a:pt x="3087270" y="1903013"/>
                      <a:pt x="3083843" y="1901608"/>
                      <a:pt x="3082350" y="1899587"/>
                    </a:cubicBezTo>
                    <a:cubicBezTo>
                      <a:pt x="3079450" y="1895633"/>
                      <a:pt x="3084546" y="1874285"/>
                      <a:pt x="3089114" y="1872089"/>
                    </a:cubicBezTo>
                    <a:cubicBezTo>
                      <a:pt x="3092277" y="1870507"/>
                      <a:pt x="3092365" y="1870068"/>
                      <a:pt x="3091399" y="1866817"/>
                    </a:cubicBezTo>
                    <a:cubicBezTo>
                      <a:pt x="3088236" y="1856099"/>
                      <a:pt x="3088148" y="1845205"/>
                      <a:pt x="3092365" y="1834575"/>
                    </a:cubicBezTo>
                    <a:cubicBezTo>
                      <a:pt x="3092804" y="1833521"/>
                      <a:pt x="3094825" y="1833169"/>
                      <a:pt x="3096846" y="1833082"/>
                    </a:cubicBezTo>
                    <a:cubicBezTo>
                      <a:pt x="3097197" y="1834926"/>
                      <a:pt x="3097285" y="1836596"/>
                      <a:pt x="3096582" y="1837211"/>
                    </a:cubicBezTo>
                    <a:cubicBezTo>
                      <a:pt x="3093331" y="1839846"/>
                      <a:pt x="3096758" y="1840900"/>
                      <a:pt x="3097900" y="1841779"/>
                    </a:cubicBezTo>
                    <a:cubicBezTo>
                      <a:pt x="3098866" y="1842570"/>
                      <a:pt x="3100711" y="1842130"/>
                      <a:pt x="3102205" y="1842306"/>
                    </a:cubicBezTo>
                    <a:cubicBezTo>
                      <a:pt x="3102029" y="1840813"/>
                      <a:pt x="3102117" y="1839143"/>
                      <a:pt x="3101502" y="1837914"/>
                    </a:cubicBezTo>
                    <a:cubicBezTo>
                      <a:pt x="3100448" y="1835981"/>
                      <a:pt x="3098866" y="1834311"/>
                      <a:pt x="3097548" y="1832554"/>
                    </a:cubicBezTo>
                    <a:cubicBezTo>
                      <a:pt x="3097548" y="1830797"/>
                      <a:pt x="3098075" y="1828777"/>
                      <a:pt x="3097461" y="1827371"/>
                    </a:cubicBezTo>
                    <a:cubicBezTo>
                      <a:pt x="3092804" y="1816829"/>
                      <a:pt x="3096670" y="1807604"/>
                      <a:pt x="3101502" y="1798379"/>
                    </a:cubicBezTo>
                    <a:cubicBezTo>
                      <a:pt x="3102117" y="1797149"/>
                      <a:pt x="3102468" y="1795304"/>
                      <a:pt x="3102117" y="1793987"/>
                    </a:cubicBezTo>
                    <a:cubicBezTo>
                      <a:pt x="3099393" y="1783620"/>
                      <a:pt x="3098163" y="1773341"/>
                      <a:pt x="3102644" y="1763062"/>
                    </a:cubicBezTo>
                    <a:cubicBezTo>
                      <a:pt x="3103347" y="1761481"/>
                      <a:pt x="3102292" y="1759021"/>
                      <a:pt x="3101853" y="1757000"/>
                    </a:cubicBezTo>
                    <a:cubicBezTo>
                      <a:pt x="3101502" y="1755507"/>
                      <a:pt x="3100887" y="1754013"/>
                      <a:pt x="3100360" y="1752520"/>
                    </a:cubicBezTo>
                    <a:cubicBezTo>
                      <a:pt x="3101941" y="1753310"/>
                      <a:pt x="3103698" y="1753750"/>
                      <a:pt x="3104928" y="1754892"/>
                    </a:cubicBezTo>
                    <a:cubicBezTo>
                      <a:pt x="3108355" y="1758142"/>
                      <a:pt x="3108179" y="1754979"/>
                      <a:pt x="3108003" y="1753135"/>
                    </a:cubicBezTo>
                    <a:cubicBezTo>
                      <a:pt x="3107388" y="1748215"/>
                      <a:pt x="3107212" y="1743031"/>
                      <a:pt x="3105280" y="1738551"/>
                    </a:cubicBezTo>
                    <a:cubicBezTo>
                      <a:pt x="3101326" y="1729414"/>
                      <a:pt x="3104664" y="1722122"/>
                      <a:pt x="3109233" y="1714655"/>
                    </a:cubicBezTo>
                    <a:cubicBezTo>
                      <a:pt x="3110024" y="1713337"/>
                      <a:pt x="3110112" y="1710438"/>
                      <a:pt x="3109233" y="1709471"/>
                    </a:cubicBezTo>
                    <a:cubicBezTo>
                      <a:pt x="3102292" y="1701477"/>
                      <a:pt x="3106158" y="1692428"/>
                      <a:pt x="3106422" y="1683730"/>
                    </a:cubicBezTo>
                    <a:cubicBezTo>
                      <a:pt x="3106509" y="1680480"/>
                      <a:pt x="3107915" y="1677229"/>
                      <a:pt x="3108003" y="1673978"/>
                    </a:cubicBezTo>
                    <a:cubicBezTo>
                      <a:pt x="3108003" y="1672221"/>
                      <a:pt x="3106509" y="1670376"/>
                      <a:pt x="3105719" y="1668619"/>
                    </a:cubicBezTo>
                    <a:cubicBezTo>
                      <a:pt x="3107388" y="1669146"/>
                      <a:pt x="3109321" y="1670289"/>
                      <a:pt x="3110639" y="1669849"/>
                    </a:cubicBezTo>
                    <a:cubicBezTo>
                      <a:pt x="3111781" y="1669498"/>
                      <a:pt x="3113186" y="1666159"/>
                      <a:pt x="3112747" y="1665808"/>
                    </a:cubicBezTo>
                    <a:cubicBezTo>
                      <a:pt x="3106422" y="1659658"/>
                      <a:pt x="3111956" y="1650785"/>
                      <a:pt x="3107212" y="1643932"/>
                    </a:cubicBezTo>
                    <a:cubicBezTo>
                      <a:pt x="3102732" y="1637431"/>
                      <a:pt x="3108267" y="1630139"/>
                      <a:pt x="3108267" y="1623111"/>
                    </a:cubicBezTo>
                    <a:cubicBezTo>
                      <a:pt x="3108267" y="1621266"/>
                      <a:pt x="3110814" y="1619333"/>
                      <a:pt x="3110639" y="1617664"/>
                    </a:cubicBezTo>
                    <a:cubicBezTo>
                      <a:pt x="3109760" y="1609845"/>
                      <a:pt x="3108091" y="1602114"/>
                      <a:pt x="3107124" y="1594295"/>
                    </a:cubicBezTo>
                    <a:cubicBezTo>
                      <a:pt x="3106597" y="1589902"/>
                      <a:pt x="3106773" y="1585422"/>
                      <a:pt x="3106949" y="1581029"/>
                    </a:cubicBezTo>
                    <a:cubicBezTo>
                      <a:pt x="3106949" y="1580150"/>
                      <a:pt x="3108706" y="1579360"/>
                      <a:pt x="3109584" y="1578481"/>
                    </a:cubicBezTo>
                    <a:cubicBezTo>
                      <a:pt x="3110024" y="1579623"/>
                      <a:pt x="3110727" y="1580765"/>
                      <a:pt x="3110727" y="1581908"/>
                    </a:cubicBezTo>
                    <a:cubicBezTo>
                      <a:pt x="3110639" y="1585070"/>
                      <a:pt x="3111341" y="1587179"/>
                      <a:pt x="3114944" y="1585685"/>
                    </a:cubicBezTo>
                    <a:cubicBezTo>
                      <a:pt x="3115383" y="1585510"/>
                      <a:pt x="3114592" y="1582259"/>
                      <a:pt x="3114328" y="1580502"/>
                    </a:cubicBezTo>
                    <a:cubicBezTo>
                      <a:pt x="3114153" y="1579711"/>
                      <a:pt x="3113889" y="1578921"/>
                      <a:pt x="3113450" y="1578218"/>
                    </a:cubicBezTo>
                    <a:cubicBezTo>
                      <a:pt x="3106158" y="1567851"/>
                      <a:pt x="3104752" y="1557045"/>
                      <a:pt x="3110639" y="1545536"/>
                    </a:cubicBezTo>
                    <a:cubicBezTo>
                      <a:pt x="3111341" y="1544130"/>
                      <a:pt x="3111517" y="1541495"/>
                      <a:pt x="3110727" y="1540441"/>
                    </a:cubicBezTo>
                    <a:cubicBezTo>
                      <a:pt x="3106861" y="1535609"/>
                      <a:pt x="3104577" y="1530337"/>
                      <a:pt x="3105719" y="1524188"/>
                    </a:cubicBezTo>
                    <a:cubicBezTo>
                      <a:pt x="3106685" y="1519180"/>
                      <a:pt x="3102907" y="1514612"/>
                      <a:pt x="3105280" y="1509165"/>
                    </a:cubicBezTo>
                    <a:cubicBezTo>
                      <a:pt x="3106597" y="1506090"/>
                      <a:pt x="3104313" y="1501521"/>
                      <a:pt x="3103698" y="1497568"/>
                    </a:cubicBezTo>
                    <a:cubicBezTo>
                      <a:pt x="3111956" y="1496426"/>
                      <a:pt x="3105719" y="1490364"/>
                      <a:pt x="3105280" y="1489134"/>
                    </a:cubicBezTo>
                    <a:cubicBezTo>
                      <a:pt x="3101150" y="1479558"/>
                      <a:pt x="3101238" y="1469103"/>
                      <a:pt x="3098339" y="1459264"/>
                    </a:cubicBezTo>
                    <a:cubicBezTo>
                      <a:pt x="3097373" y="1456101"/>
                      <a:pt x="3096494" y="1451181"/>
                      <a:pt x="3098075" y="1449248"/>
                    </a:cubicBezTo>
                    <a:cubicBezTo>
                      <a:pt x="3102995" y="1443187"/>
                      <a:pt x="3098778" y="1438267"/>
                      <a:pt x="3097900" y="1432820"/>
                    </a:cubicBezTo>
                    <a:cubicBezTo>
                      <a:pt x="3095967" y="1420872"/>
                      <a:pt x="3094298" y="1408924"/>
                      <a:pt x="3092629" y="1396975"/>
                    </a:cubicBezTo>
                    <a:cubicBezTo>
                      <a:pt x="3092453" y="1395482"/>
                      <a:pt x="3093331" y="1393813"/>
                      <a:pt x="3093683" y="1392231"/>
                    </a:cubicBezTo>
                    <a:cubicBezTo>
                      <a:pt x="3094298" y="1393637"/>
                      <a:pt x="3094737" y="1395130"/>
                      <a:pt x="3095616" y="1396360"/>
                    </a:cubicBezTo>
                    <a:cubicBezTo>
                      <a:pt x="3096582" y="1397678"/>
                      <a:pt x="3097988" y="1398645"/>
                      <a:pt x="3099306" y="1399787"/>
                    </a:cubicBezTo>
                    <a:cubicBezTo>
                      <a:pt x="3099657" y="1398205"/>
                      <a:pt x="3100887" y="1396185"/>
                      <a:pt x="3100360" y="1395130"/>
                    </a:cubicBezTo>
                    <a:cubicBezTo>
                      <a:pt x="3097636" y="1389684"/>
                      <a:pt x="3095264" y="1383709"/>
                      <a:pt x="3091135" y="1379405"/>
                    </a:cubicBezTo>
                    <a:cubicBezTo>
                      <a:pt x="3089202" y="1377296"/>
                      <a:pt x="3086567" y="1377999"/>
                      <a:pt x="3088412" y="1373606"/>
                    </a:cubicBezTo>
                    <a:cubicBezTo>
                      <a:pt x="3090784" y="1368072"/>
                      <a:pt x="3091311" y="1361746"/>
                      <a:pt x="3092541" y="1355684"/>
                    </a:cubicBezTo>
                    <a:cubicBezTo>
                      <a:pt x="3092716" y="1354981"/>
                      <a:pt x="3092365" y="1353839"/>
                      <a:pt x="3091838" y="1353400"/>
                    </a:cubicBezTo>
                    <a:cubicBezTo>
                      <a:pt x="3078396" y="1342243"/>
                      <a:pt x="3084810" y="1324232"/>
                      <a:pt x="3077166" y="1310967"/>
                    </a:cubicBezTo>
                    <a:cubicBezTo>
                      <a:pt x="3075409" y="1307892"/>
                      <a:pt x="3078572" y="1308858"/>
                      <a:pt x="3080417" y="1310264"/>
                    </a:cubicBezTo>
                    <a:cubicBezTo>
                      <a:pt x="3081120" y="1310791"/>
                      <a:pt x="3082701" y="1310352"/>
                      <a:pt x="3083931" y="1310352"/>
                    </a:cubicBezTo>
                    <a:cubicBezTo>
                      <a:pt x="3083580" y="1309385"/>
                      <a:pt x="3083228" y="1308507"/>
                      <a:pt x="3082789" y="1307540"/>
                    </a:cubicBezTo>
                    <a:cubicBezTo>
                      <a:pt x="3081559" y="1304553"/>
                      <a:pt x="3081120" y="1300512"/>
                      <a:pt x="3078923" y="1298843"/>
                    </a:cubicBezTo>
                    <a:cubicBezTo>
                      <a:pt x="3074004" y="1294977"/>
                      <a:pt x="3073213" y="1290057"/>
                      <a:pt x="3074443" y="1284962"/>
                    </a:cubicBezTo>
                    <a:cubicBezTo>
                      <a:pt x="3075409" y="1280657"/>
                      <a:pt x="3067590" y="1276879"/>
                      <a:pt x="3074092" y="1272487"/>
                    </a:cubicBezTo>
                    <a:cubicBezTo>
                      <a:pt x="3074794" y="1271959"/>
                      <a:pt x="3074267" y="1267918"/>
                      <a:pt x="3073125" y="1266688"/>
                    </a:cubicBezTo>
                    <a:cubicBezTo>
                      <a:pt x="3065570" y="1258869"/>
                      <a:pt x="3065394" y="1248766"/>
                      <a:pt x="3063637" y="1239102"/>
                    </a:cubicBezTo>
                    <a:cubicBezTo>
                      <a:pt x="3063022" y="1235588"/>
                      <a:pt x="3060650" y="1232513"/>
                      <a:pt x="3059420" y="1229087"/>
                    </a:cubicBezTo>
                    <a:cubicBezTo>
                      <a:pt x="3058981" y="1227769"/>
                      <a:pt x="3059508" y="1226100"/>
                      <a:pt x="3059508" y="1224606"/>
                    </a:cubicBezTo>
                    <a:cubicBezTo>
                      <a:pt x="3060474" y="1225309"/>
                      <a:pt x="3061353" y="1226100"/>
                      <a:pt x="3062319" y="1226803"/>
                    </a:cubicBezTo>
                    <a:cubicBezTo>
                      <a:pt x="3062671" y="1225397"/>
                      <a:pt x="3063725" y="1223376"/>
                      <a:pt x="3063198" y="1222674"/>
                    </a:cubicBezTo>
                    <a:cubicBezTo>
                      <a:pt x="3053446" y="1210550"/>
                      <a:pt x="3050722" y="1195527"/>
                      <a:pt x="3045890" y="1181294"/>
                    </a:cubicBezTo>
                    <a:cubicBezTo>
                      <a:pt x="3045539" y="1180240"/>
                      <a:pt x="3047208" y="1178219"/>
                      <a:pt x="3048350" y="1177165"/>
                    </a:cubicBezTo>
                    <a:cubicBezTo>
                      <a:pt x="3049668" y="1176023"/>
                      <a:pt x="3051601" y="1175496"/>
                      <a:pt x="3053270" y="1174705"/>
                    </a:cubicBezTo>
                    <a:cubicBezTo>
                      <a:pt x="3052128" y="1173036"/>
                      <a:pt x="3051250" y="1170313"/>
                      <a:pt x="3049668" y="1169786"/>
                    </a:cubicBezTo>
                    <a:cubicBezTo>
                      <a:pt x="3041937" y="1167150"/>
                      <a:pt x="3040531" y="1161176"/>
                      <a:pt x="3040092" y="1154148"/>
                    </a:cubicBezTo>
                    <a:cubicBezTo>
                      <a:pt x="3039741" y="1149755"/>
                      <a:pt x="3037632" y="1145186"/>
                      <a:pt x="3038423" y="1141145"/>
                    </a:cubicBezTo>
                    <a:cubicBezTo>
                      <a:pt x="3039477" y="1135259"/>
                      <a:pt x="3035524" y="1132887"/>
                      <a:pt x="3033064" y="1129109"/>
                    </a:cubicBezTo>
                    <a:cubicBezTo>
                      <a:pt x="3030692" y="1125419"/>
                      <a:pt x="3029725" y="1120939"/>
                      <a:pt x="3028320" y="1116722"/>
                    </a:cubicBezTo>
                    <a:cubicBezTo>
                      <a:pt x="3026123" y="1110221"/>
                      <a:pt x="3024015" y="1103632"/>
                      <a:pt x="3022433" y="1096515"/>
                    </a:cubicBezTo>
                    <a:cubicBezTo>
                      <a:pt x="3024893" y="1093529"/>
                      <a:pt x="3025772" y="1091508"/>
                      <a:pt x="3021819" y="1090629"/>
                    </a:cubicBezTo>
                    <a:cubicBezTo>
                      <a:pt x="3017426" y="1079120"/>
                      <a:pt x="3010398" y="1069017"/>
                      <a:pt x="3005741" y="1057508"/>
                    </a:cubicBezTo>
                    <a:cubicBezTo>
                      <a:pt x="3003018" y="1050831"/>
                      <a:pt x="3005214" y="1048547"/>
                      <a:pt x="3010661" y="1046702"/>
                    </a:cubicBezTo>
                    <a:cubicBezTo>
                      <a:pt x="3011539" y="1048459"/>
                      <a:pt x="3011803" y="1049602"/>
                      <a:pt x="3012067" y="1050656"/>
                    </a:cubicBezTo>
                    <a:cubicBezTo>
                      <a:pt x="3012682" y="1050480"/>
                      <a:pt x="3013209" y="1050304"/>
                      <a:pt x="3013824" y="1050129"/>
                    </a:cubicBezTo>
                    <a:cubicBezTo>
                      <a:pt x="3013033" y="1048723"/>
                      <a:pt x="3012242" y="1047405"/>
                      <a:pt x="3011364" y="1046000"/>
                    </a:cubicBezTo>
                    <a:cubicBezTo>
                      <a:pt x="3010134" y="1044330"/>
                      <a:pt x="3009167" y="1042222"/>
                      <a:pt x="3007586" y="1041080"/>
                    </a:cubicBezTo>
                    <a:cubicBezTo>
                      <a:pt x="2995462" y="1032119"/>
                      <a:pt x="2989664" y="1020258"/>
                      <a:pt x="2990279" y="1005148"/>
                    </a:cubicBezTo>
                    <a:cubicBezTo>
                      <a:pt x="2990367" y="1002863"/>
                      <a:pt x="2989840" y="999349"/>
                      <a:pt x="2988258" y="998295"/>
                    </a:cubicBezTo>
                    <a:cubicBezTo>
                      <a:pt x="2977277" y="991091"/>
                      <a:pt x="2976574" y="977649"/>
                      <a:pt x="2969546" y="968073"/>
                    </a:cubicBezTo>
                    <a:cubicBezTo>
                      <a:pt x="2968755" y="966931"/>
                      <a:pt x="2970160" y="964208"/>
                      <a:pt x="2970600" y="962187"/>
                    </a:cubicBezTo>
                    <a:cubicBezTo>
                      <a:pt x="2971830" y="963329"/>
                      <a:pt x="2973147" y="964471"/>
                      <a:pt x="2974290" y="965789"/>
                    </a:cubicBezTo>
                    <a:cubicBezTo>
                      <a:pt x="2974729" y="966316"/>
                      <a:pt x="2974290" y="967634"/>
                      <a:pt x="2974729" y="968161"/>
                    </a:cubicBezTo>
                    <a:cubicBezTo>
                      <a:pt x="2976574" y="970621"/>
                      <a:pt x="2978507" y="972905"/>
                      <a:pt x="2980439" y="975189"/>
                    </a:cubicBezTo>
                    <a:cubicBezTo>
                      <a:pt x="2983778" y="971851"/>
                      <a:pt x="2980176" y="967283"/>
                      <a:pt x="2979385" y="966141"/>
                    </a:cubicBezTo>
                    <a:cubicBezTo>
                      <a:pt x="2976222" y="961133"/>
                      <a:pt x="2971654" y="956740"/>
                      <a:pt x="2966822" y="953314"/>
                    </a:cubicBezTo>
                    <a:cubicBezTo>
                      <a:pt x="2963571" y="951030"/>
                      <a:pt x="2961287" y="949800"/>
                      <a:pt x="2961375" y="945056"/>
                    </a:cubicBezTo>
                    <a:cubicBezTo>
                      <a:pt x="2961463" y="939345"/>
                      <a:pt x="2959969" y="933547"/>
                      <a:pt x="2958915" y="927836"/>
                    </a:cubicBezTo>
                    <a:cubicBezTo>
                      <a:pt x="2958739" y="926694"/>
                      <a:pt x="2957861" y="925025"/>
                      <a:pt x="2956982" y="924849"/>
                    </a:cubicBezTo>
                    <a:cubicBezTo>
                      <a:pt x="2948285" y="922741"/>
                      <a:pt x="2945913" y="914482"/>
                      <a:pt x="2943804" y="908245"/>
                    </a:cubicBezTo>
                    <a:cubicBezTo>
                      <a:pt x="2941696" y="902007"/>
                      <a:pt x="2934316" y="895857"/>
                      <a:pt x="2939939" y="887775"/>
                    </a:cubicBezTo>
                    <a:cubicBezTo>
                      <a:pt x="2940202" y="887336"/>
                      <a:pt x="2938533" y="885051"/>
                      <a:pt x="2937303" y="884261"/>
                    </a:cubicBezTo>
                    <a:cubicBezTo>
                      <a:pt x="2925531" y="876354"/>
                      <a:pt x="2922544" y="862209"/>
                      <a:pt x="2914461" y="851755"/>
                    </a:cubicBezTo>
                    <a:cubicBezTo>
                      <a:pt x="2908751" y="844375"/>
                      <a:pt x="2904270" y="835941"/>
                      <a:pt x="2899438" y="827859"/>
                    </a:cubicBezTo>
                    <a:cubicBezTo>
                      <a:pt x="2898823" y="826804"/>
                      <a:pt x="2899526" y="824959"/>
                      <a:pt x="2899614" y="823466"/>
                    </a:cubicBezTo>
                    <a:cubicBezTo>
                      <a:pt x="2901107" y="823905"/>
                      <a:pt x="2902689" y="824257"/>
                      <a:pt x="2904094" y="824872"/>
                    </a:cubicBezTo>
                    <a:cubicBezTo>
                      <a:pt x="2904797" y="825223"/>
                      <a:pt x="2905412" y="826014"/>
                      <a:pt x="2905939" y="826717"/>
                    </a:cubicBezTo>
                    <a:cubicBezTo>
                      <a:pt x="2907521" y="828913"/>
                      <a:pt x="2909014" y="831285"/>
                      <a:pt x="2910596" y="833481"/>
                    </a:cubicBezTo>
                    <a:cubicBezTo>
                      <a:pt x="2912880" y="830055"/>
                      <a:pt x="2912177" y="827156"/>
                      <a:pt x="2909102" y="824520"/>
                    </a:cubicBezTo>
                    <a:cubicBezTo>
                      <a:pt x="2906554" y="822236"/>
                      <a:pt x="2904621" y="818546"/>
                      <a:pt x="2901722" y="817492"/>
                    </a:cubicBezTo>
                    <a:cubicBezTo>
                      <a:pt x="2890741" y="813451"/>
                      <a:pt x="2888105" y="804050"/>
                      <a:pt x="2885382" y="794386"/>
                    </a:cubicBezTo>
                    <a:cubicBezTo>
                      <a:pt x="2884591" y="791663"/>
                      <a:pt x="2883625" y="788500"/>
                      <a:pt x="2881692" y="786831"/>
                    </a:cubicBezTo>
                    <a:cubicBezTo>
                      <a:pt x="2873521" y="779890"/>
                      <a:pt x="2866757" y="772247"/>
                      <a:pt x="2864297" y="761441"/>
                    </a:cubicBezTo>
                    <a:cubicBezTo>
                      <a:pt x="2864033" y="760387"/>
                      <a:pt x="2862364" y="759684"/>
                      <a:pt x="2861661" y="758630"/>
                    </a:cubicBezTo>
                    <a:cubicBezTo>
                      <a:pt x="2855248" y="749054"/>
                      <a:pt x="2846902" y="740532"/>
                      <a:pt x="2845847" y="727969"/>
                    </a:cubicBezTo>
                    <a:cubicBezTo>
                      <a:pt x="2845672" y="725245"/>
                      <a:pt x="2841630" y="722698"/>
                      <a:pt x="2838995" y="720501"/>
                    </a:cubicBezTo>
                    <a:cubicBezTo>
                      <a:pt x="2835305" y="717339"/>
                      <a:pt x="2834075" y="714615"/>
                      <a:pt x="2838731" y="711277"/>
                    </a:cubicBezTo>
                    <a:cubicBezTo>
                      <a:pt x="2840664" y="709871"/>
                      <a:pt x="2842158" y="707850"/>
                      <a:pt x="2837941" y="707938"/>
                    </a:cubicBezTo>
                    <a:cubicBezTo>
                      <a:pt x="2828892" y="708114"/>
                      <a:pt x="2824148" y="702403"/>
                      <a:pt x="2819843" y="695639"/>
                    </a:cubicBezTo>
                    <a:cubicBezTo>
                      <a:pt x="2817031" y="691070"/>
                      <a:pt x="2813429" y="686063"/>
                      <a:pt x="2809915" y="680352"/>
                    </a:cubicBezTo>
                    <a:moveTo>
                      <a:pt x="3127155" y="1601235"/>
                    </a:moveTo>
                    <a:cubicBezTo>
                      <a:pt x="3127946" y="1601323"/>
                      <a:pt x="3128737" y="1601323"/>
                      <a:pt x="3129615" y="1601411"/>
                    </a:cubicBezTo>
                    <a:cubicBezTo>
                      <a:pt x="3128824" y="1600884"/>
                      <a:pt x="3128034" y="1600445"/>
                      <a:pt x="3127155" y="1598600"/>
                    </a:cubicBezTo>
                    <a:cubicBezTo>
                      <a:pt x="3126365" y="1598512"/>
                      <a:pt x="3125574" y="1598512"/>
                      <a:pt x="3124695" y="1598424"/>
                    </a:cubicBezTo>
                    <a:cubicBezTo>
                      <a:pt x="3125574" y="1598951"/>
                      <a:pt x="3126365" y="1599390"/>
                      <a:pt x="3127155" y="1601235"/>
                    </a:cubicBezTo>
                    <a:moveTo>
                      <a:pt x="226136" y="865811"/>
                    </a:moveTo>
                    <a:cubicBezTo>
                      <a:pt x="227278" y="865548"/>
                      <a:pt x="228332" y="865372"/>
                      <a:pt x="229474" y="865109"/>
                    </a:cubicBezTo>
                    <a:cubicBezTo>
                      <a:pt x="229298" y="864494"/>
                      <a:pt x="229123" y="863967"/>
                      <a:pt x="228947" y="863352"/>
                    </a:cubicBezTo>
                    <a:cubicBezTo>
                      <a:pt x="227541" y="864142"/>
                      <a:pt x="226223" y="864933"/>
                      <a:pt x="223500" y="865811"/>
                    </a:cubicBezTo>
                    <a:cubicBezTo>
                      <a:pt x="223412" y="866602"/>
                      <a:pt x="223412" y="867393"/>
                      <a:pt x="223324" y="868271"/>
                    </a:cubicBezTo>
                    <a:cubicBezTo>
                      <a:pt x="223851" y="867393"/>
                      <a:pt x="224291" y="866602"/>
                      <a:pt x="226136" y="865811"/>
                    </a:cubicBezTo>
                    <a:moveTo>
                      <a:pt x="57017" y="1810942"/>
                    </a:moveTo>
                    <a:cubicBezTo>
                      <a:pt x="57808" y="1811030"/>
                      <a:pt x="58598" y="1811030"/>
                      <a:pt x="59477" y="1811118"/>
                    </a:cubicBezTo>
                    <a:cubicBezTo>
                      <a:pt x="58686" y="1810591"/>
                      <a:pt x="57896" y="1810152"/>
                      <a:pt x="57017" y="1808307"/>
                    </a:cubicBezTo>
                    <a:cubicBezTo>
                      <a:pt x="60443" y="1806374"/>
                      <a:pt x="59213" y="1804353"/>
                      <a:pt x="56754" y="1802948"/>
                    </a:cubicBezTo>
                    <a:cubicBezTo>
                      <a:pt x="55611" y="1802245"/>
                      <a:pt x="53854" y="1802596"/>
                      <a:pt x="52361" y="1802508"/>
                    </a:cubicBezTo>
                    <a:cubicBezTo>
                      <a:pt x="52537" y="1804002"/>
                      <a:pt x="52361" y="1805759"/>
                      <a:pt x="53064" y="1806813"/>
                    </a:cubicBezTo>
                    <a:cubicBezTo>
                      <a:pt x="53942" y="1808131"/>
                      <a:pt x="55699" y="1808746"/>
                      <a:pt x="57017" y="1810942"/>
                    </a:cubicBezTo>
                    <a:moveTo>
                      <a:pt x="173687" y="968073"/>
                    </a:moveTo>
                    <a:cubicBezTo>
                      <a:pt x="171491" y="969742"/>
                      <a:pt x="169294" y="971236"/>
                      <a:pt x="167186" y="973081"/>
                    </a:cubicBezTo>
                    <a:cubicBezTo>
                      <a:pt x="167010" y="973169"/>
                      <a:pt x="168152" y="974750"/>
                      <a:pt x="168679" y="975716"/>
                    </a:cubicBezTo>
                    <a:cubicBezTo>
                      <a:pt x="170436" y="972905"/>
                      <a:pt x="177113" y="974135"/>
                      <a:pt x="176235" y="968161"/>
                    </a:cubicBezTo>
                    <a:cubicBezTo>
                      <a:pt x="176323" y="967370"/>
                      <a:pt x="176323" y="966580"/>
                      <a:pt x="176410" y="965701"/>
                    </a:cubicBezTo>
                    <a:cubicBezTo>
                      <a:pt x="175971" y="966404"/>
                      <a:pt x="175532" y="967283"/>
                      <a:pt x="173687" y="968073"/>
                    </a:cubicBezTo>
                    <a:moveTo>
                      <a:pt x="1151587" y="94982"/>
                    </a:moveTo>
                    <a:cubicBezTo>
                      <a:pt x="1153081" y="94367"/>
                      <a:pt x="1154838" y="94104"/>
                      <a:pt x="1155980" y="93138"/>
                    </a:cubicBezTo>
                    <a:cubicBezTo>
                      <a:pt x="1157561" y="91644"/>
                      <a:pt x="1158703" y="89536"/>
                      <a:pt x="1160021" y="87691"/>
                    </a:cubicBezTo>
                    <a:cubicBezTo>
                      <a:pt x="1157386" y="88218"/>
                      <a:pt x="1154399" y="88218"/>
                      <a:pt x="1152202" y="89448"/>
                    </a:cubicBezTo>
                    <a:cubicBezTo>
                      <a:pt x="1150884" y="90238"/>
                      <a:pt x="1150884" y="93050"/>
                      <a:pt x="1148952" y="94982"/>
                    </a:cubicBezTo>
                    <a:cubicBezTo>
                      <a:pt x="1148864" y="95773"/>
                      <a:pt x="1148864" y="96564"/>
                      <a:pt x="1148776" y="97442"/>
                    </a:cubicBezTo>
                    <a:cubicBezTo>
                      <a:pt x="1149303" y="96652"/>
                      <a:pt x="1149830" y="95773"/>
                      <a:pt x="1151587" y="94982"/>
                    </a:cubicBezTo>
                    <a:moveTo>
                      <a:pt x="1887011" y="59577"/>
                    </a:moveTo>
                    <a:cubicBezTo>
                      <a:pt x="1885957" y="58260"/>
                      <a:pt x="1884991" y="56942"/>
                      <a:pt x="1883936" y="55624"/>
                    </a:cubicBezTo>
                    <a:cubicBezTo>
                      <a:pt x="1883321" y="57996"/>
                      <a:pt x="1882794" y="60280"/>
                      <a:pt x="1882179" y="62652"/>
                    </a:cubicBezTo>
                    <a:cubicBezTo>
                      <a:pt x="1883761" y="62037"/>
                      <a:pt x="1885342" y="61422"/>
                      <a:pt x="1886923" y="62213"/>
                    </a:cubicBezTo>
                    <a:cubicBezTo>
                      <a:pt x="1886923" y="64761"/>
                      <a:pt x="1886660" y="67309"/>
                      <a:pt x="1887099" y="69768"/>
                    </a:cubicBezTo>
                    <a:cubicBezTo>
                      <a:pt x="1887275" y="70471"/>
                      <a:pt x="1889647" y="70735"/>
                      <a:pt x="1891052" y="71174"/>
                    </a:cubicBezTo>
                    <a:cubicBezTo>
                      <a:pt x="1891404" y="68363"/>
                      <a:pt x="1892195" y="65551"/>
                      <a:pt x="1891843" y="62828"/>
                    </a:cubicBezTo>
                    <a:cubicBezTo>
                      <a:pt x="1891931" y="62037"/>
                      <a:pt x="1888768" y="61510"/>
                      <a:pt x="1887011" y="59577"/>
                    </a:cubicBezTo>
                    <a:moveTo>
                      <a:pt x="345441" y="683603"/>
                    </a:moveTo>
                    <a:cubicBezTo>
                      <a:pt x="343772" y="682285"/>
                      <a:pt x="342190" y="680879"/>
                      <a:pt x="340521" y="679649"/>
                    </a:cubicBezTo>
                    <a:cubicBezTo>
                      <a:pt x="337183" y="677189"/>
                      <a:pt x="337183" y="677365"/>
                      <a:pt x="339994" y="674378"/>
                    </a:cubicBezTo>
                    <a:cubicBezTo>
                      <a:pt x="341048" y="673236"/>
                      <a:pt x="341575" y="671479"/>
                      <a:pt x="342366" y="670073"/>
                    </a:cubicBezTo>
                    <a:cubicBezTo>
                      <a:pt x="340609" y="670425"/>
                      <a:pt x="338588" y="670425"/>
                      <a:pt x="337007" y="671215"/>
                    </a:cubicBezTo>
                    <a:cubicBezTo>
                      <a:pt x="335514" y="672006"/>
                      <a:pt x="334020" y="673324"/>
                      <a:pt x="333317" y="674817"/>
                    </a:cubicBezTo>
                    <a:cubicBezTo>
                      <a:pt x="331209" y="679298"/>
                      <a:pt x="334899" y="682285"/>
                      <a:pt x="336919" y="685536"/>
                    </a:cubicBezTo>
                    <a:cubicBezTo>
                      <a:pt x="339379" y="689313"/>
                      <a:pt x="341927" y="687556"/>
                      <a:pt x="345441" y="683603"/>
                    </a:cubicBezTo>
                    <a:moveTo>
                      <a:pt x="1547544" y="42534"/>
                    </a:moveTo>
                    <a:cubicBezTo>
                      <a:pt x="1549741" y="41919"/>
                      <a:pt x="1553518" y="41743"/>
                      <a:pt x="1553782" y="40601"/>
                    </a:cubicBezTo>
                    <a:cubicBezTo>
                      <a:pt x="1554924" y="36472"/>
                      <a:pt x="1551322" y="37438"/>
                      <a:pt x="1548950" y="37350"/>
                    </a:cubicBezTo>
                    <a:cubicBezTo>
                      <a:pt x="1540955" y="36999"/>
                      <a:pt x="1540955" y="37087"/>
                      <a:pt x="1540955" y="45433"/>
                    </a:cubicBezTo>
                    <a:cubicBezTo>
                      <a:pt x="1540955" y="47102"/>
                      <a:pt x="1540692" y="48859"/>
                      <a:pt x="1541043" y="50528"/>
                    </a:cubicBezTo>
                    <a:cubicBezTo>
                      <a:pt x="1541219" y="51495"/>
                      <a:pt x="1542361" y="52198"/>
                      <a:pt x="1543064" y="52988"/>
                    </a:cubicBezTo>
                    <a:cubicBezTo>
                      <a:pt x="1544118" y="52022"/>
                      <a:pt x="1545787" y="51319"/>
                      <a:pt x="1546051" y="50177"/>
                    </a:cubicBezTo>
                    <a:cubicBezTo>
                      <a:pt x="1546578" y="48244"/>
                      <a:pt x="1546226" y="46048"/>
                      <a:pt x="1547544" y="42534"/>
                    </a:cubicBezTo>
                    <a:moveTo>
                      <a:pt x="1277482" y="63531"/>
                    </a:moveTo>
                    <a:cubicBezTo>
                      <a:pt x="1277218" y="63267"/>
                      <a:pt x="1276779" y="63004"/>
                      <a:pt x="1276603" y="62564"/>
                    </a:cubicBezTo>
                    <a:cubicBezTo>
                      <a:pt x="1276515" y="62389"/>
                      <a:pt x="1276603" y="61862"/>
                      <a:pt x="1276691" y="61686"/>
                    </a:cubicBezTo>
                    <a:cubicBezTo>
                      <a:pt x="1276955" y="61334"/>
                      <a:pt x="1277306" y="61071"/>
                      <a:pt x="1277658" y="60895"/>
                    </a:cubicBezTo>
                    <a:cubicBezTo>
                      <a:pt x="1279678" y="59665"/>
                      <a:pt x="1281787" y="58347"/>
                      <a:pt x="1283895" y="57117"/>
                    </a:cubicBezTo>
                    <a:cubicBezTo>
                      <a:pt x="1281611" y="56590"/>
                      <a:pt x="1279327" y="55712"/>
                      <a:pt x="1277042" y="55712"/>
                    </a:cubicBezTo>
                    <a:cubicBezTo>
                      <a:pt x="1274583" y="55712"/>
                      <a:pt x="1270717" y="53779"/>
                      <a:pt x="1270805" y="59314"/>
                    </a:cubicBezTo>
                    <a:cubicBezTo>
                      <a:pt x="1270893" y="63882"/>
                      <a:pt x="1271156" y="67924"/>
                      <a:pt x="1276779" y="68538"/>
                    </a:cubicBezTo>
                    <a:cubicBezTo>
                      <a:pt x="1277306" y="68626"/>
                      <a:pt x="1278097" y="66166"/>
                      <a:pt x="1277482" y="63531"/>
                    </a:cubicBezTo>
                    <a:moveTo>
                      <a:pt x="1613083" y="39986"/>
                    </a:moveTo>
                    <a:cubicBezTo>
                      <a:pt x="1611765" y="40601"/>
                      <a:pt x="1610448" y="41304"/>
                      <a:pt x="1609130" y="41919"/>
                    </a:cubicBezTo>
                    <a:cubicBezTo>
                      <a:pt x="1610008" y="42973"/>
                      <a:pt x="1610887" y="45082"/>
                      <a:pt x="1611765" y="45082"/>
                    </a:cubicBezTo>
                    <a:cubicBezTo>
                      <a:pt x="1615104" y="45082"/>
                      <a:pt x="1617564" y="45257"/>
                      <a:pt x="1617124" y="49738"/>
                    </a:cubicBezTo>
                    <a:cubicBezTo>
                      <a:pt x="1616949" y="51671"/>
                      <a:pt x="1617827" y="53691"/>
                      <a:pt x="1618267" y="55624"/>
                    </a:cubicBezTo>
                    <a:cubicBezTo>
                      <a:pt x="1619584" y="53691"/>
                      <a:pt x="1621341" y="51934"/>
                      <a:pt x="1622220" y="49826"/>
                    </a:cubicBezTo>
                    <a:cubicBezTo>
                      <a:pt x="1624944" y="43412"/>
                      <a:pt x="1618618" y="42709"/>
                      <a:pt x="1613083" y="39986"/>
                    </a:cubicBezTo>
                    <a:moveTo>
                      <a:pt x="2425818" y="265419"/>
                    </a:moveTo>
                    <a:cubicBezTo>
                      <a:pt x="2426609" y="263574"/>
                      <a:pt x="2427400" y="261817"/>
                      <a:pt x="2428190" y="259972"/>
                    </a:cubicBezTo>
                    <a:cubicBezTo>
                      <a:pt x="2426433" y="259269"/>
                      <a:pt x="2424149" y="257512"/>
                      <a:pt x="2423007" y="258039"/>
                    </a:cubicBezTo>
                    <a:cubicBezTo>
                      <a:pt x="2419581" y="259620"/>
                      <a:pt x="2418351" y="262959"/>
                      <a:pt x="2419493" y="266561"/>
                    </a:cubicBezTo>
                    <a:cubicBezTo>
                      <a:pt x="2419669" y="267088"/>
                      <a:pt x="2422744" y="266737"/>
                      <a:pt x="2425818" y="265419"/>
                    </a:cubicBezTo>
                    <a:moveTo>
                      <a:pt x="745264" y="262783"/>
                    </a:moveTo>
                    <a:cubicBezTo>
                      <a:pt x="748953" y="257512"/>
                      <a:pt x="744209" y="256370"/>
                      <a:pt x="740959" y="255228"/>
                    </a:cubicBezTo>
                    <a:cubicBezTo>
                      <a:pt x="740168" y="254964"/>
                      <a:pt x="738235" y="258127"/>
                      <a:pt x="736830" y="259620"/>
                    </a:cubicBezTo>
                    <a:cubicBezTo>
                      <a:pt x="739817" y="260148"/>
                      <a:pt x="737357" y="269284"/>
                      <a:pt x="745264" y="262783"/>
                    </a:cubicBezTo>
                    <a:moveTo>
                      <a:pt x="1335114" y="53076"/>
                    </a:moveTo>
                    <a:cubicBezTo>
                      <a:pt x="1332215" y="49913"/>
                      <a:pt x="1328876" y="48156"/>
                      <a:pt x="1326241" y="52901"/>
                    </a:cubicBezTo>
                    <a:cubicBezTo>
                      <a:pt x="1325801" y="53691"/>
                      <a:pt x="1328701" y="57469"/>
                      <a:pt x="1330545" y="58084"/>
                    </a:cubicBezTo>
                    <a:cubicBezTo>
                      <a:pt x="1332830" y="58787"/>
                      <a:pt x="1337222" y="59841"/>
                      <a:pt x="1335114" y="53076"/>
                    </a:cubicBezTo>
                    <a:moveTo>
                      <a:pt x="1563270" y="47805"/>
                    </a:moveTo>
                    <a:cubicBezTo>
                      <a:pt x="1561952" y="47805"/>
                      <a:pt x="1560459" y="47366"/>
                      <a:pt x="1559405" y="47893"/>
                    </a:cubicBezTo>
                    <a:cubicBezTo>
                      <a:pt x="1557559" y="48771"/>
                      <a:pt x="1556066" y="50177"/>
                      <a:pt x="1554397" y="51407"/>
                    </a:cubicBezTo>
                    <a:cubicBezTo>
                      <a:pt x="1555363" y="52637"/>
                      <a:pt x="1556242" y="54658"/>
                      <a:pt x="1557472" y="54833"/>
                    </a:cubicBezTo>
                    <a:cubicBezTo>
                      <a:pt x="1559141" y="55097"/>
                      <a:pt x="1561337" y="54394"/>
                      <a:pt x="1562655" y="53340"/>
                    </a:cubicBezTo>
                    <a:cubicBezTo>
                      <a:pt x="1563709" y="52549"/>
                      <a:pt x="1563973" y="50616"/>
                      <a:pt x="1563270" y="47805"/>
                    </a:cubicBezTo>
                    <a:moveTo>
                      <a:pt x="429341" y="534163"/>
                    </a:moveTo>
                    <a:cubicBezTo>
                      <a:pt x="432241" y="535569"/>
                      <a:pt x="435579" y="537678"/>
                      <a:pt x="437073" y="532758"/>
                    </a:cubicBezTo>
                    <a:cubicBezTo>
                      <a:pt x="437512" y="531352"/>
                      <a:pt x="436106" y="528014"/>
                      <a:pt x="435140" y="527838"/>
                    </a:cubicBezTo>
                    <a:cubicBezTo>
                      <a:pt x="432592" y="527399"/>
                      <a:pt x="428551" y="526169"/>
                      <a:pt x="429341" y="534163"/>
                    </a:cubicBezTo>
                    <a:moveTo>
                      <a:pt x="1829379" y="57030"/>
                    </a:moveTo>
                    <a:cubicBezTo>
                      <a:pt x="1829379" y="57908"/>
                      <a:pt x="1829028" y="59226"/>
                      <a:pt x="1829467" y="59577"/>
                    </a:cubicBezTo>
                    <a:cubicBezTo>
                      <a:pt x="1834123" y="63179"/>
                      <a:pt x="1836320" y="57469"/>
                      <a:pt x="1839834" y="56590"/>
                    </a:cubicBezTo>
                    <a:cubicBezTo>
                      <a:pt x="1839922" y="56590"/>
                      <a:pt x="1840009" y="54570"/>
                      <a:pt x="1839570" y="54218"/>
                    </a:cubicBezTo>
                    <a:cubicBezTo>
                      <a:pt x="1836144" y="51846"/>
                      <a:pt x="1833157" y="52461"/>
                      <a:pt x="1829379" y="57030"/>
                    </a:cubicBezTo>
                    <a:moveTo>
                      <a:pt x="79332" y="1204048"/>
                    </a:moveTo>
                    <a:cubicBezTo>
                      <a:pt x="77311" y="1205542"/>
                      <a:pt x="75379" y="1207123"/>
                      <a:pt x="73358" y="1208617"/>
                    </a:cubicBezTo>
                    <a:cubicBezTo>
                      <a:pt x="76345" y="1209583"/>
                      <a:pt x="79244" y="1210638"/>
                      <a:pt x="82231" y="1211604"/>
                    </a:cubicBezTo>
                    <a:cubicBezTo>
                      <a:pt x="81704" y="1209495"/>
                      <a:pt x="81177" y="1207387"/>
                      <a:pt x="79332" y="1204048"/>
                    </a:cubicBezTo>
                    <a:moveTo>
                      <a:pt x="1034917" y="109390"/>
                    </a:moveTo>
                    <a:cubicBezTo>
                      <a:pt x="1036938" y="110093"/>
                      <a:pt x="1037377" y="115452"/>
                      <a:pt x="1041243" y="111148"/>
                    </a:cubicBezTo>
                    <a:cubicBezTo>
                      <a:pt x="1044318" y="107721"/>
                      <a:pt x="1042385" y="105964"/>
                      <a:pt x="1040013" y="104119"/>
                    </a:cubicBezTo>
                    <a:cubicBezTo>
                      <a:pt x="1036587" y="101396"/>
                      <a:pt x="1034742" y="102362"/>
                      <a:pt x="1034917" y="109390"/>
                    </a:cubicBezTo>
                    <a:moveTo>
                      <a:pt x="160597" y="1009979"/>
                    </a:moveTo>
                    <a:cubicBezTo>
                      <a:pt x="166834" y="1010067"/>
                      <a:pt x="164374" y="1005938"/>
                      <a:pt x="163847" y="1002951"/>
                    </a:cubicBezTo>
                    <a:cubicBezTo>
                      <a:pt x="163847" y="1002775"/>
                      <a:pt x="160685" y="1002512"/>
                      <a:pt x="159630" y="1003215"/>
                    </a:cubicBezTo>
                    <a:cubicBezTo>
                      <a:pt x="155853" y="1006026"/>
                      <a:pt x="155940" y="1007080"/>
                      <a:pt x="160597" y="1009979"/>
                    </a:cubicBezTo>
                    <a:moveTo>
                      <a:pt x="884248" y="171064"/>
                    </a:moveTo>
                    <a:cubicBezTo>
                      <a:pt x="882843" y="173963"/>
                      <a:pt x="880734" y="177301"/>
                      <a:pt x="885654" y="178795"/>
                    </a:cubicBezTo>
                    <a:cubicBezTo>
                      <a:pt x="887060" y="179234"/>
                      <a:pt x="890398" y="177829"/>
                      <a:pt x="890574" y="176862"/>
                    </a:cubicBezTo>
                    <a:cubicBezTo>
                      <a:pt x="891013" y="174314"/>
                      <a:pt x="892155" y="170273"/>
                      <a:pt x="884248" y="171064"/>
                    </a:cubicBezTo>
                    <a:moveTo>
                      <a:pt x="29519" y="1662821"/>
                    </a:moveTo>
                    <a:cubicBezTo>
                      <a:pt x="30222" y="1660800"/>
                      <a:pt x="35581" y="1660361"/>
                      <a:pt x="31276" y="1656495"/>
                    </a:cubicBezTo>
                    <a:cubicBezTo>
                      <a:pt x="27850" y="1653421"/>
                      <a:pt x="26093" y="1655353"/>
                      <a:pt x="24248" y="1657725"/>
                    </a:cubicBezTo>
                    <a:cubicBezTo>
                      <a:pt x="21524" y="1661152"/>
                      <a:pt x="22403" y="1662997"/>
                      <a:pt x="29519" y="1662821"/>
                    </a:cubicBezTo>
                    <a:moveTo>
                      <a:pt x="28201" y="1483248"/>
                    </a:moveTo>
                    <a:cubicBezTo>
                      <a:pt x="27410" y="1484126"/>
                      <a:pt x="26532" y="1485093"/>
                      <a:pt x="25741" y="1485971"/>
                    </a:cubicBezTo>
                    <a:cubicBezTo>
                      <a:pt x="27674" y="1486411"/>
                      <a:pt x="27762" y="1491506"/>
                      <a:pt x="31276" y="1488080"/>
                    </a:cubicBezTo>
                    <a:cubicBezTo>
                      <a:pt x="32857" y="1486586"/>
                      <a:pt x="34527" y="1485268"/>
                      <a:pt x="36108" y="1483863"/>
                    </a:cubicBezTo>
                    <a:cubicBezTo>
                      <a:pt x="33912" y="1483248"/>
                      <a:pt x="31715" y="1482633"/>
                      <a:pt x="28201" y="1483248"/>
                    </a:cubicBezTo>
                    <a:moveTo>
                      <a:pt x="2728650" y="534163"/>
                    </a:moveTo>
                    <a:cubicBezTo>
                      <a:pt x="2729265" y="535481"/>
                      <a:pt x="2729968" y="536799"/>
                      <a:pt x="2730583" y="538117"/>
                    </a:cubicBezTo>
                    <a:cubicBezTo>
                      <a:pt x="2732516" y="536360"/>
                      <a:pt x="2736469" y="534163"/>
                      <a:pt x="2736206" y="532934"/>
                    </a:cubicBezTo>
                    <a:cubicBezTo>
                      <a:pt x="2735064" y="528102"/>
                      <a:pt x="2731550" y="530122"/>
                      <a:pt x="2728650" y="534163"/>
                    </a:cubicBezTo>
                    <a:moveTo>
                      <a:pt x="2625071" y="417494"/>
                    </a:moveTo>
                    <a:cubicBezTo>
                      <a:pt x="2623314" y="419251"/>
                      <a:pt x="2621293" y="420920"/>
                      <a:pt x="2619800" y="422941"/>
                    </a:cubicBezTo>
                    <a:cubicBezTo>
                      <a:pt x="2619360" y="423556"/>
                      <a:pt x="2620151" y="425664"/>
                      <a:pt x="2620942" y="426279"/>
                    </a:cubicBezTo>
                    <a:cubicBezTo>
                      <a:pt x="2621645" y="426806"/>
                      <a:pt x="2623929" y="426543"/>
                      <a:pt x="2624280" y="425840"/>
                    </a:cubicBezTo>
                    <a:cubicBezTo>
                      <a:pt x="2625598" y="423731"/>
                      <a:pt x="2631660" y="422765"/>
                      <a:pt x="2625071" y="417494"/>
                    </a:cubicBezTo>
                    <a:moveTo>
                      <a:pt x="538104" y="422765"/>
                    </a:moveTo>
                    <a:cubicBezTo>
                      <a:pt x="538983" y="423643"/>
                      <a:pt x="539949" y="424434"/>
                      <a:pt x="540828" y="425313"/>
                    </a:cubicBezTo>
                    <a:cubicBezTo>
                      <a:pt x="542146" y="423292"/>
                      <a:pt x="543991" y="421359"/>
                      <a:pt x="544430" y="419163"/>
                    </a:cubicBezTo>
                    <a:cubicBezTo>
                      <a:pt x="544606" y="418109"/>
                      <a:pt x="541882" y="416615"/>
                      <a:pt x="540389" y="415297"/>
                    </a:cubicBezTo>
                    <a:cubicBezTo>
                      <a:pt x="539246" y="417318"/>
                      <a:pt x="538017" y="419339"/>
                      <a:pt x="538104" y="422765"/>
                    </a:cubicBezTo>
                    <a:moveTo>
                      <a:pt x="49198" y="1548787"/>
                    </a:moveTo>
                    <a:cubicBezTo>
                      <a:pt x="48144" y="1547469"/>
                      <a:pt x="46387" y="1544833"/>
                      <a:pt x="46035" y="1545097"/>
                    </a:cubicBezTo>
                    <a:cubicBezTo>
                      <a:pt x="43048" y="1546503"/>
                      <a:pt x="43048" y="1553794"/>
                      <a:pt x="46035" y="1555200"/>
                    </a:cubicBezTo>
                    <a:cubicBezTo>
                      <a:pt x="46387" y="1555288"/>
                      <a:pt x="48056" y="1552740"/>
                      <a:pt x="49198" y="1548787"/>
                    </a:cubicBezTo>
                    <a:moveTo>
                      <a:pt x="660045" y="345366"/>
                    </a:moveTo>
                    <a:cubicBezTo>
                      <a:pt x="660573" y="343257"/>
                      <a:pt x="661100" y="341237"/>
                      <a:pt x="661627" y="339128"/>
                    </a:cubicBezTo>
                    <a:cubicBezTo>
                      <a:pt x="659870" y="339831"/>
                      <a:pt x="657234" y="340095"/>
                      <a:pt x="656443" y="341412"/>
                    </a:cubicBezTo>
                    <a:cubicBezTo>
                      <a:pt x="655301" y="343345"/>
                      <a:pt x="655389" y="345981"/>
                      <a:pt x="655038" y="348353"/>
                    </a:cubicBezTo>
                    <a:cubicBezTo>
                      <a:pt x="656268" y="347738"/>
                      <a:pt x="657498" y="347211"/>
                      <a:pt x="660045" y="345366"/>
                    </a:cubicBezTo>
                    <a:moveTo>
                      <a:pt x="118603" y="1070335"/>
                    </a:moveTo>
                    <a:cubicBezTo>
                      <a:pt x="117285" y="1070950"/>
                      <a:pt x="115967" y="1071653"/>
                      <a:pt x="114649" y="1072268"/>
                    </a:cubicBezTo>
                    <a:cubicBezTo>
                      <a:pt x="116406" y="1074201"/>
                      <a:pt x="118603" y="1078154"/>
                      <a:pt x="119833" y="1077890"/>
                    </a:cubicBezTo>
                    <a:cubicBezTo>
                      <a:pt x="124665" y="1076748"/>
                      <a:pt x="122644" y="1073234"/>
                      <a:pt x="118603" y="1070335"/>
                    </a:cubicBezTo>
                    <a:moveTo>
                      <a:pt x="2124304" y="113344"/>
                    </a:moveTo>
                    <a:cubicBezTo>
                      <a:pt x="2125183" y="114222"/>
                      <a:pt x="2126149" y="115013"/>
                      <a:pt x="2127028" y="115892"/>
                    </a:cubicBezTo>
                    <a:cubicBezTo>
                      <a:pt x="2128346" y="113871"/>
                      <a:pt x="2130190" y="111938"/>
                      <a:pt x="2130630" y="109742"/>
                    </a:cubicBezTo>
                    <a:cubicBezTo>
                      <a:pt x="2130805" y="108688"/>
                      <a:pt x="2128082" y="107194"/>
                      <a:pt x="2126589" y="105876"/>
                    </a:cubicBezTo>
                    <a:cubicBezTo>
                      <a:pt x="2125359" y="107897"/>
                      <a:pt x="2124216" y="110005"/>
                      <a:pt x="2124304" y="113344"/>
                    </a:cubicBezTo>
                    <a:moveTo>
                      <a:pt x="1803111" y="49123"/>
                    </a:moveTo>
                    <a:cubicBezTo>
                      <a:pt x="1803462" y="43237"/>
                      <a:pt x="1799157" y="45169"/>
                      <a:pt x="1796346" y="45521"/>
                    </a:cubicBezTo>
                    <a:cubicBezTo>
                      <a:pt x="1795028" y="45696"/>
                      <a:pt x="1793974" y="47717"/>
                      <a:pt x="1792744" y="48859"/>
                    </a:cubicBezTo>
                    <a:cubicBezTo>
                      <a:pt x="1794941" y="49386"/>
                      <a:pt x="1797049" y="49913"/>
                      <a:pt x="1799245" y="50353"/>
                    </a:cubicBezTo>
                    <a:cubicBezTo>
                      <a:pt x="1800124" y="50528"/>
                      <a:pt x="1801002" y="50441"/>
                      <a:pt x="1803111" y="49123"/>
                    </a:cubicBezTo>
                    <a:moveTo>
                      <a:pt x="2762738" y="597067"/>
                    </a:moveTo>
                    <a:cubicBezTo>
                      <a:pt x="2761156" y="595749"/>
                      <a:pt x="2759751" y="594168"/>
                      <a:pt x="2757994" y="593289"/>
                    </a:cubicBezTo>
                    <a:cubicBezTo>
                      <a:pt x="2757379" y="592938"/>
                      <a:pt x="2755973" y="594080"/>
                      <a:pt x="2754831" y="594519"/>
                    </a:cubicBezTo>
                    <a:cubicBezTo>
                      <a:pt x="2757203" y="597418"/>
                      <a:pt x="2759487" y="600317"/>
                      <a:pt x="2761859" y="603217"/>
                    </a:cubicBezTo>
                    <a:cubicBezTo>
                      <a:pt x="2762211" y="601987"/>
                      <a:pt x="2762474" y="600844"/>
                      <a:pt x="2762738" y="597067"/>
                    </a:cubicBezTo>
                    <a:moveTo>
                      <a:pt x="3110112" y="1812260"/>
                    </a:moveTo>
                    <a:cubicBezTo>
                      <a:pt x="3110199" y="1809712"/>
                      <a:pt x="3110199" y="1807077"/>
                      <a:pt x="3110287" y="1804529"/>
                    </a:cubicBezTo>
                    <a:cubicBezTo>
                      <a:pt x="3109145" y="1804705"/>
                      <a:pt x="3108003" y="1804880"/>
                      <a:pt x="3106861" y="1805056"/>
                    </a:cubicBezTo>
                    <a:cubicBezTo>
                      <a:pt x="3107476" y="1807955"/>
                      <a:pt x="3102732" y="1811997"/>
                      <a:pt x="3110112" y="1812260"/>
                    </a:cubicBezTo>
                    <a:moveTo>
                      <a:pt x="2964626" y="935304"/>
                    </a:moveTo>
                    <a:cubicBezTo>
                      <a:pt x="2965856" y="936534"/>
                      <a:pt x="2966998" y="937676"/>
                      <a:pt x="2968228" y="938906"/>
                    </a:cubicBezTo>
                    <a:cubicBezTo>
                      <a:pt x="2968755" y="937676"/>
                      <a:pt x="2969546" y="936446"/>
                      <a:pt x="2969809" y="935128"/>
                    </a:cubicBezTo>
                    <a:cubicBezTo>
                      <a:pt x="2970073" y="933459"/>
                      <a:pt x="2970160" y="931614"/>
                      <a:pt x="2969721" y="930120"/>
                    </a:cubicBezTo>
                    <a:cubicBezTo>
                      <a:pt x="2969458" y="929418"/>
                      <a:pt x="2967086" y="928539"/>
                      <a:pt x="2966734" y="928890"/>
                    </a:cubicBezTo>
                    <a:cubicBezTo>
                      <a:pt x="2965680" y="929857"/>
                      <a:pt x="2965241" y="931350"/>
                      <a:pt x="2964626" y="935304"/>
                    </a:cubicBezTo>
                    <a:moveTo>
                      <a:pt x="1412513" y="49123"/>
                    </a:moveTo>
                    <a:cubicBezTo>
                      <a:pt x="1412864" y="43237"/>
                      <a:pt x="1408560" y="45169"/>
                      <a:pt x="1405748" y="45521"/>
                    </a:cubicBezTo>
                    <a:cubicBezTo>
                      <a:pt x="1404430" y="45696"/>
                      <a:pt x="1403376" y="47717"/>
                      <a:pt x="1402146" y="48859"/>
                    </a:cubicBezTo>
                    <a:cubicBezTo>
                      <a:pt x="1404343" y="49386"/>
                      <a:pt x="1406451" y="49913"/>
                      <a:pt x="1408647" y="50353"/>
                    </a:cubicBezTo>
                    <a:cubicBezTo>
                      <a:pt x="1409526" y="50528"/>
                      <a:pt x="1410317" y="50441"/>
                      <a:pt x="1412513" y="49123"/>
                    </a:cubicBezTo>
                    <a:moveTo>
                      <a:pt x="2010270" y="96300"/>
                    </a:moveTo>
                    <a:cubicBezTo>
                      <a:pt x="2010885" y="96564"/>
                      <a:pt x="2011500" y="96915"/>
                      <a:pt x="2012115" y="97003"/>
                    </a:cubicBezTo>
                    <a:cubicBezTo>
                      <a:pt x="2012291" y="97003"/>
                      <a:pt x="2012906" y="96300"/>
                      <a:pt x="2012818" y="96125"/>
                    </a:cubicBezTo>
                    <a:cubicBezTo>
                      <a:pt x="2011939" y="94367"/>
                      <a:pt x="2011324" y="91995"/>
                      <a:pt x="2009919" y="91029"/>
                    </a:cubicBezTo>
                    <a:cubicBezTo>
                      <a:pt x="2008777" y="90238"/>
                      <a:pt x="2006405" y="90941"/>
                      <a:pt x="2004735" y="91468"/>
                    </a:cubicBezTo>
                    <a:cubicBezTo>
                      <a:pt x="2003945" y="91732"/>
                      <a:pt x="2003417" y="93225"/>
                      <a:pt x="2002802" y="94104"/>
                    </a:cubicBezTo>
                    <a:cubicBezTo>
                      <a:pt x="2004911" y="94455"/>
                      <a:pt x="2006932" y="94719"/>
                      <a:pt x="2010270" y="96300"/>
                    </a:cubicBezTo>
                    <a:moveTo>
                      <a:pt x="2820370" y="686238"/>
                    </a:moveTo>
                    <a:cubicBezTo>
                      <a:pt x="2824235" y="689313"/>
                      <a:pt x="2827310" y="687644"/>
                      <a:pt x="2830034" y="684481"/>
                    </a:cubicBezTo>
                    <a:cubicBezTo>
                      <a:pt x="2830297" y="684218"/>
                      <a:pt x="2830561" y="683866"/>
                      <a:pt x="2830824" y="683603"/>
                    </a:cubicBezTo>
                    <a:cubicBezTo>
                      <a:pt x="2827662" y="683339"/>
                      <a:pt x="2824499" y="682988"/>
                      <a:pt x="2821336" y="682812"/>
                    </a:cubicBezTo>
                    <a:cubicBezTo>
                      <a:pt x="2821073" y="682724"/>
                      <a:pt x="2820721" y="683339"/>
                      <a:pt x="2820370" y="686238"/>
                    </a:cubicBezTo>
                    <a:moveTo>
                      <a:pt x="3044573" y="1072971"/>
                    </a:moveTo>
                    <a:cubicBezTo>
                      <a:pt x="3044573" y="1075606"/>
                      <a:pt x="3044485" y="1078154"/>
                      <a:pt x="3044485" y="1080790"/>
                    </a:cubicBezTo>
                    <a:cubicBezTo>
                      <a:pt x="3046242" y="1079999"/>
                      <a:pt x="3047999" y="1079208"/>
                      <a:pt x="3049668" y="1078330"/>
                    </a:cubicBezTo>
                    <a:cubicBezTo>
                      <a:pt x="3048877" y="1076485"/>
                      <a:pt x="3047999" y="1074728"/>
                      <a:pt x="3044573" y="1072971"/>
                    </a:cubicBezTo>
                    <a:moveTo>
                      <a:pt x="3006532" y="1013933"/>
                    </a:moveTo>
                    <a:cubicBezTo>
                      <a:pt x="3005741" y="1011561"/>
                      <a:pt x="3008816" y="1007256"/>
                      <a:pt x="3003193" y="1007432"/>
                    </a:cubicBezTo>
                    <a:cubicBezTo>
                      <a:pt x="3001963" y="1007432"/>
                      <a:pt x="3000734" y="1007783"/>
                      <a:pt x="2999504" y="1007871"/>
                    </a:cubicBezTo>
                    <a:cubicBezTo>
                      <a:pt x="3000821" y="1009716"/>
                      <a:pt x="3002051" y="1011561"/>
                      <a:pt x="3003369" y="1013406"/>
                    </a:cubicBezTo>
                    <a:cubicBezTo>
                      <a:pt x="3003896" y="1014109"/>
                      <a:pt x="3004599" y="1014636"/>
                      <a:pt x="3006532" y="1013933"/>
                    </a:cubicBezTo>
                    <a:moveTo>
                      <a:pt x="62288" y="1357441"/>
                    </a:moveTo>
                    <a:cubicBezTo>
                      <a:pt x="62903" y="1359637"/>
                      <a:pt x="63430" y="1361834"/>
                      <a:pt x="64045" y="1364030"/>
                    </a:cubicBezTo>
                    <a:cubicBezTo>
                      <a:pt x="65188" y="1363240"/>
                      <a:pt x="67296" y="1362625"/>
                      <a:pt x="67384" y="1361746"/>
                    </a:cubicBezTo>
                    <a:cubicBezTo>
                      <a:pt x="67647" y="1359023"/>
                      <a:pt x="68614" y="1355333"/>
                      <a:pt x="62288" y="1357441"/>
                    </a:cubicBezTo>
                    <a:moveTo>
                      <a:pt x="193366" y="927397"/>
                    </a:moveTo>
                    <a:cubicBezTo>
                      <a:pt x="193981" y="929593"/>
                      <a:pt x="194508" y="931790"/>
                      <a:pt x="195123" y="933986"/>
                    </a:cubicBezTo>
                    <a:cubicBezTo>
                      <a:pt x="196265" y="933195"/>
                      <a:pt x="198374" y="932580"/>
                      <a:pt x="198462" y="931702"/>
                    </a:cubicBezTo>
                    <a:cubicBezTo>
                      <a:pt x="198725" y="929066"/>
                      <a:pt x="199692" y="925376"/>
                      <a:pt x="193366" y="927397"/>
                    </a:cubicBezTo>
                    <a:moveTo>
                      <a:pt x="2050946" y="102889"/>
                    </a:moveTo>
                    <a:cubicBezTo>
                      <a:pt x="2052967" y="101747"/>
                      <a:pt x="2055075" y="100517"/>
                      <a:pt x="2057096" y="99375"/>
                    </a:cubicBezTo>
                    <a:cubicBezTo>
                      <a:pt x="2054988" y="98848"/>
                      <a:pt x="2052967" y="97882"/>
                      <a:pt x="2050858" y="97794"/>
                    </a:cubicBezTo>
                    <a:cubicBezTo>
                      <a:pt x="2046114" y="97267"/>
                      <a:pt x="2045675" y="99375"/>
                      <a:pt x="2050946" y="102889"/>
                    </a:cubicBezTo>
                    <a:moveTo>
                      <a:pt x="2893815" y="796319"/>
                    </a:moveTo>
                    <a:cubicBezTo>
                      <a:pt x="2894870" y="797637"/>
                      <a:pt x="2896012" y="798955"/>
                      <a:pt x="2897066" y="800273"/>
                    </a:cubicBezTo>
                    <a:cubicBezTo>
                      <a:pt x="2897769" y="798515"/>
                      <a:pt x="2899087" y="796758"/>
                      <a:pt x="2898911" y="795089"/>
                    </a:cubicBezTo>
                    <a:cubicBezTo>
                      <a:pt x="2898560" y="791048"/>
                      <a:pt x="2896188" y="791926"/>
                      <a:pt x="2893815" y="796319"/>
                    </a:cubicBezTo>
                    <a:moveTo>
                      <a:pt x="1761205" y="51758"/>
                    </a:moveTo>
                    <a:cubicBezTo>
                      <a:pt x="1760590" y="51143"/>
                      <a:pt x="1760062" y="50265"/>
                      <a:pt x="1759360" y="50001"/>
                    </a:cubicBezTo>
                    <a:cubicBezTo>
                      <a:pt x="1757075" y="49123"/>
                      <a:pt x="1754791" y="48508"/>
                      <a:pt x="1752419" y="47981"/>
                    </a:cubicBezTo>
                    <a:cubicBezTo>
                      <a:pt x="1752068" y="47893"/>
                      <a:pt x="1751453" y="48947"/>
                      <a:pt x="1751014" y="49474"/>
                    </a:cubicBezTo>
                    <a:cubicBezTo>
                      <a:pt x="1753561" y="50704"/>
                      <a:pt x="1756109" y="51934"/>
                      <a:pt x="1758657" y="53076"/>
                    </a:cubicBezTo>
                    <a:cubicBezTo>
                      <a:pt x="1758921" y="53164"/>
                      <a:pt x="1759448" y="53076"/>
                      <a:pt x="1761205" y="51758"/>
                    </a:cubicBezTo>
                    <a:moveTo>
                      <a:pt x="3120566" y="1555376"/>
                    </a:moveTo>
                    <a:cubicBezTo>
                      <a:pt x="3120566" y="1553619"/>
                      <a:pt x="3120478" y="1551862"/>
                      <a:pt x="3120478" y="1550105"/>
                    </a:cubicBezTo>
                    <a:cubicBezTo>
                      <a:pt x="3118370" y="1551334"/>
                      <a:pt x="3116349" y="1552564"/>
                      <a:pt x="3114241" y="1553794"/>
                    </a:cubicBezTo>
                    <a:cubicBezTo>
                      <a:pt x="3115910" y="1554761"/>
                      <a:pt x="3117579" y="1555727"/>
                      <a:pt x="3120566" y="1555376"/>
                    </a:cubicBezTo>
                    <a:moveTo>
                      <a:pt x="2990806" y="972027"/>
                    </a:moveTo>
                    <a:cubicBezTo>
                      <a:pt x="2991597" y="974399"/>
                      <a:pt x="2988522" y="978704"/>
                      <a:pt x="2994145" y="978528"/>
                    </a:cubicBezTo>
                    <a:cubicBezTo>
                      <a:pt x="2995374" y="978528"/>
                      <a:pt x="2996604" y="978176"/>
                      <a:pt x="2997834" y="978089"/>
                    </a:cubicBezTo>
                    <a:cubicBezTo>
                      <a:pt x="2996517" y="976244"/>
                      <a:pt x="2995287" y="974399"/>
                      <a:pt x="2993969" y="972554"/>
                    </a:cubicBezTo>
                    <a:cubicBezTo>
                      <a:pt x="2993442" y="971851"/>
                      <a:pt x="2992739" y="971324"/>
                      <a:pt x="2990806" y="972027"/>
                    </a:cubicBezTo>
                    <a:moveTo>
                      <a:pt x="2508401" y="350637"/>
                    </a:moveTo>
                    <a:cubicBezTo>
                      <a:pt x="2508401" y="349758"/>
                      <a:pt x="2508753" y="348704"/>
                      <a:pt x="2508313" y="348089"/>
                    </a:cubicBezTo>
                    <a:cubicBezTo>
                      <a:pt x="2506907" y="345981"/>
                      <a:pt x="2505326" y="344136"/>
                      <a:pt x="2503745" y="342115"/>
                    </a:cubicBezTo>
                    <a:cubicBezTo>
                      <a:pt x="2503921" y="344487"/>
                      <a:pt x="2503833" y="346859"/>
                      <a:pt x="2504360" y="349143"/>
                    </a:cubicBezTo>
                    <a:cubicBezTo>
                      <a:pt x="2504711" y="350198"/>
                      <a:pt x="2506205" y="350988"/>
                      <a:pt x="2508401" y="350637"/>
                    </a:cubicBezTo>
                    <a:moveTo>
                      <a:pt x="234042" y="834360"/>
                    </a:moveTo>
                    <a:cubicBezTo>
                      <a:pt x="236151" y="833130"/>
                      <a:pt x="238347" y="832163"/>
                      <a:pt x="240192" y="830670"/>
                    </a:cubicBezTo>
                    <a:cubicBezTo>
                      <a:pt x="241246" y="829879"/>
                      <a:pt x="241774" y="828298"/>
                      <a:pt x="242564" y="827156"/>
                    </a:cubicBezTo>
                    <a:cubicBezTo>
                      <a:pt x="241071" y="827332"/>
                      <a:pt x="239314" y="826980"/>
                      <a:pt x="238259" y="827683"/>
                    </a:cubicBezTo>
                    <a:cubicBezTo>
                      <a:pt x="236151" y="829176"/>
                      <a:pt x="234482" y="831197"/>
                      <a:pt x="234042" y="834360"/>
                    </a:cubicBezTo>
                    <a:moveTo>
                      <a:pt x="2541170" y="370316"/>
                    </a:moveTo>
                    <a:cubicBezTo>
                      <a:pt x="2542576" y="370843"/>
                      <a:pt x="2543982" y="371634"/>
                      <a:pt x="2545475" y="371985"/>
                    </a:cubicBezTo>
                    <a:cubicBezTo>
                      <a:pt x="2546881" y="372337"/>
                      <a:pt x="2548374" y="372249"/>
                      <a:pt x="2549780" y="372161"/>
                    </a:cubicBezTo>
                    <a:cubicBezTo>
                      <a:pt x="2550044" y="372161"/>
                      <a:pt x="2550571" y="370316"/>
                      <a:pt x="2550307" y="370053"/>
                    </a:cubicBezTo>
                    <a:cubicBezTo>
                      <a:pt x="2549341" y="369086"/>
                      <a:pt x="2548023" y="367856"/>
                      <a:pt x="2546881" y="367856"/>
                    </a:cubicBezTo>
                    <a:cubicBezTo>
                      <a:pt x="2544509" y="367768"/>
                      <a:pt x="2542225" y="368559"/>
                      <a:pt x="2541170" y="370316"/>
                    </a:cubicBezTo>
                    <a:moveTo>
                      <a:pt x="404391" y="590566"/>
                    </a:moveTo>
                    <a:cubicBezTo>
                      <a:pt x="404391" y="593113"/>
                      <a:pt x="404479" y="595749"/>
                      <a:pt x="404479" y="598297"/>
                    </a:cubicBezTo>
                    <a:cubicBezTo>
                      <a:pt x="405709" y="597067"/>
                      <a:pt x="408081" y="595661"/>
                      <a:pt x="407905" y="594695"/>
                    </a:cubicBezTo>
                    <a:cubicBezTo>
                      <a:pt x="407642" y="592850"/>
                      <a:pt x="411419" y="588721"/>
                      <a:pt x="404391" y="590566"/>
                    </a:cubicBezTo>
                    <a:moveTo>
                      <a:pt x="3131109" y="1489837"/>
                    </a:moveTo>
                    <a:cubicBezTo>
                      <a:pt x="3133217" y="1490364"/>
                      <a:pt x="3135238" y="1490891"/>
                      <a:pt x="3137346" y="1491418"/>
                    </a:cubicBezTo>
                    <a:cubicBezTo>
                      <a:pt x="3136643" y="1489661"/>
                      <a:pt x="3135940" y="1487904"/>
                      <a:pt x="3135238" y="1486059"/>
                    </a:cubicBezTo>
                    <a:cubicBezTo>
                      <a:pt x="3133393" y="1486938"/>
                      <a:pt x="3131636" y="1487728"/>
                      <a:pt x="3131109" y="1489837"/>
                    </a:cubicBezTo>
                    <a:moveTo>
                      <a:pt x="1364018" y="47805"/>
                    </a:moveTo>
                    <a:cubicBezTo>
                      <a:pt x="1366038" y="47541"/>
                      <a:pt x="1368147" y="47190"/>
                      <a:pt x="1370167" y="46926"/>
                    </a:cubicBezTo>
                    <a:cubicBezTo>
                      <a:pt x="1368850" y="45521"/>
                      <a:pt x="1367795" y="43500"/>
                      <a:pt x="1366214" y="42709"/>
                    </a:cubicBezTo>
                    <a:cubicBezTo>
                      <a:pt x="1364896" y="42007"/>
                      <a:pt x="1362876" y="42709"/>
                      <a:pt x="1361206" y="42797"/>
                    </a:cubicBezTo>
                    <a:cubicBezTo>
                      <a:pt x="1361646" y="44027"/>
                      <a:pt x="1362173" y="45257"/>
                      <a:pt x="1364018" y="47805"/>
                    </a:cubicBezTo>
                    <a:moveTo>
                      <a:pt x="2282968" y="174929"/>
                    </a:moveTo>
                    <a:cubicBezTo>
                      <a:pt x="2279366" y="171415"/>
                      <a:pt x="2277609" y="175017"/>
                      <a:pt x="2275852" y="177038"/>
                    </a:cubicBezTo>
                    <a:cubicBezTo>
                      <a:pt x="2275237" y="177829"/>
                      <a:pt x="2276116" y="179849"/>
                      <a:pt x="2276291" y="181343"/>
                    </a:cubicBezTo>
                    <a:cubicBezTo>
                      <a:pt x="2277609" y="180728"/>
                      <a:pt x="2279191" y="180464"/>
                      <a:pt x="2280245" y="179498"/>
                    </a:cubicBezTo>
                    <a:cubicBezTo>
                      <a:pt x="2281035" y="178883"/>
                      <a:pt x="2281211" y="177389"/>
                      <a:pt x="2282968" y="174929"/>
                    </a:cubicBezTo>
                    <a:moveTo>
                      <a:pt x="3095703" y="1362625"/>
                    </a:moveTo>
                    <a:cubicBezTo>
                      <a:pt x="3095352" y="1366051"/>
                      <a:pt x="3096846" y="1367632"/>
                      <a:pt x="3100008" y="1365963"/>
                    </a:cubicBezTo>
                    <a:cubicBezTo>
                      <a:pt x="3101238" y="1365260"/>
                      <a:pt x="3102732" y="1362625"/>
                      <a:pt x="3102292" y="1361658"/>
                    </a:cubicBezTo>
                    <a:cubicBezTo>
                      <a:pt x="3101150" y="1359110"/>
                      <a:pt x="3098954" y="1357968"/>
                      <a:pt x="3095703" y="1362625"/>
                    </a:cubicBezTo>
                    <a:moveTo>
                      <a:pt x="3136380" y="1665457"/>
                    </a:moveTo>
                    <a:cubicBezTo>
                      <a:pt x="3138576" y="1664842"/>
                      <a:pt x="3140772" y="1664314"/>
                      <a:pt x="3142969" y="1663699"/>
                    </a:cubicBezTo>
                    <a:cubicBezTo>
                      <a:pt x="3142178" y="1662557"/>
                      <a:pt x="3141563" y="1660449"/>
                      <a:pt x="3140685" y="1660361"/>
                    </a:cubicBezTo>
                    <a:cubicBezTo>
                      <a:pt x="3137961" y="1660097"/>
                      <a:pt x="3134271" y="1659131"/>
                      <a:pt x="3136380" y="1665457"/>
                    </a:cubicBezTo>
                    <a:moveTo>
                      <a:pt x="983874" y="147431"/>
                    </a:moveTo>
                    <a:cubicBezTo>
                      <a:pt x="983611" y="148925"/>
                      <a:pt x="982996" y="151648"/>
                      <a:pt x="983172" y="151736"/>
                    </a:cubicBezTo>
                    <a:cubicBezTo>
                      <a:pt x="985719" y="152439"/>
                      <a:pt x="991078" y="148485"/>
                      <a:pt x="990200" y="146465"/>
                    </a:cubicBezTo>
                    <a:cubicBezTo>
                      <a:pt x="989848" y="145762"/>
                      <a:pt x="986861" y="146201"/>
                      <a:pt x="983874" y="147431"/>
                    </a:cubicBezTo>
                    <a:moveTo>
                      <a:pt x="370304" y="629836"/>
                    </a:moveTo>
                    <a:cubicBezTo>
                      <a:pt x="371446" y="628343"/>
                      <a:pt x="372500" y="626761"/>
                      <a:pt x="373642" y="625268"/>
                    </a:cubicBezTo>
                    <a:cubicBezTo>
                      <a:pt x="371885" y="625707"/>
                      <a:pt x="369777" y="625707"/>
                      <a:pt x="368371" y="626674"/>
                    </a:cubicBezTo>
                    <a:cubicBezTo>
                      <a:pt x="366087" y="628343"/>
                      <a:pt x="366350" y="628606"/>
                      <a:pt x="370304" y="629836"/>
                    </a:cubicBezTo>
                    <a:moveTo>
                      <a:pt x="266812" y="788500"/>
                    </a:moveTo>
                    <a:cubicBezTo>
                      <a:pt x="266812" y="788939"/>
                      <a:pt x="266900" y="789379"/>
                      <a:pt x="266812" y="789818"/>
                    </a:cubicBezTo>
                    <a:cubicBezTo>
                      <a:pt x="266373" y="791487"/>
                      <a:pt x="265758" y="793156"/>
                      <a:pt x="265231" y="794826"/>
                    </a:cubicBezTo>
                    <a:cubicBezTo>
                      <a:pt x="266636" y="793947"/>
                      <a:pt x="269008" y="793156"/>
                      <a:pt x="269184" y="792014"/>
                    </a:cubicBezTo>
                    <a:cubicBezTo>
                      <a:pt x="269360" y="790609"/>
                      <a:pt x="276212" y="786743"/>
                      <a:pt x="266812" y="788500"/>
                    </a:cubicBezTo>
                    <a:moveTo>
                      <a:pt x="593189" y="391225"/>
                    </a:moveTo>
                    <a:cubicBezTo>
                      <a:pt x="592047" y="392719"/>
                      <a:pt x="590904" y="394212"/>
                      <a:pt x="589762" y="395706"/>
                    </a:cubicBezTo>
                    <a:cubicBezTo>
                      <a:pt x="591783" y="395969"/>
                      <a:pt x="593804" y="396233"/>
                      <a:pt x="595736" y="396497"/>
                    </a:cubicBezTo>
                    <a:cubicBezTo>
                      <a:pt x="595824" y="394740"/>
                      <a:pt x="595824" y="392982"/>
                      <a:pt x="593189" y="391225"/>
                    </a:cubicBezTo>
                    <a:moveTo>
                      <a:pt x="3089114" y="1209232"/>
                    </a:moveTo>
                    <a:cubicBezTo>
                      <a:pt x="3087182" y="1209408"/>
                      <a:pt x="3085161" y="1209671"/>
                      <a:pt x="3083228" y="1209847"/>
                    </a:cubicBezTo>
                    <a:cubicBezTo>
                      <a:pt x="3084282" y="1211340"/>
                      <a:pt x="3084985" y="1213449"/>
                      <a:pt x="3086391" y="1214064"/>
                    </a:cubicBezTo>
                    <a:cubicBezTo>
                      <a:pt x="3089378" y="1215469"/>
                      <a:pt x="3090871" y="1213800"/>
                      <a:pt x="3089114" y="1209232"/>
                    </a:cubicBezTo>
                    <a:moveTo>
                      <a:pt x="623323" y="366363"/>
                    </a:moveTo>
                    <a:cubicBezTo>
                      <a:pt x="623762" y="358280"/>
                      <a:pt x="619808" y="365045"/>
                      <a:pt x="618491" y="365309"/>
                    </a:cubicBezTo>
                    <a:cubicBezTo>
                      <a:pt x="617348" y="365484"/>
                      <a:pt x="616646" y="367856"/>
                      <a:pt x="615679" y="369262"/>
                    </a:cubicBezTo>
                    <a:cubicBezTo>
                      <a:pt x="616558" y="369086"/>
                      <a:pt x="617524" y="368823"/>
                      <a:pt x="618403" y="368647"/>
                    </a:cubicBezTo>
                    <a:cubicBezTo>
                      <a:pt x="619633" y="368296"/>
                      <a:pt x="620863" y="367944"/>
                      <a:pt x="623323" y="366363"/>
                    </a:cubicBezTo>
                    <a:moveTo>
                      <a:pt x="3111429" y="1407254"/>
                    </a:moveTo>
                    <a:cubicBezTo>
                      <a:pt x="3111166" y="1406991"/>
                      <a:pt x="3110902" y="1406551"/>
                      <a:pt x="3110463" y="1406376"/>
                    </a:cubicBezTo>
                    <a:cubicBezTo>
                      <a:pt x="3110287" y="1406288"/>
                      <a:pt x="3109848" y="1406464"/>
                      <a:pt x="3109584" y="1406464"/>
                    </a:cubicBezTo>
                    <a:cubicBezTo>
                      <a:pt x="3110287" y="1408572"/>
                      <a:pt x="3110902" y="1410681"/>
                      <a:pt x="3111781" y="1412701"/>
                    </a:cubicBezTo>
                    <a:cubicBezTo>
                      <a:pt x="3111869" y="1412965"/>
                      <a:pt x="3112923" y="1412877"/>
                      <a:pt x="3113538" y="1412965"/>
                    </a:cubicBezTo>
                    <a:cubicBezTo>
                      <a:pt x="3113274" y="1411471"/>
                      <a:pt x="3113011" y="1409978"/>
                      <a:pt x="3111429" y="1407254"/>
                    </a:cubicBezTo>
                    <a:moveTo>
                      <a:pt x="2569987" y="399132"/>
                    </a:moveTo>
                    <a:cubicBezTo>
                      <a:pt x="2571919" y="398957"/>
                      <a:pt x="2573940" y="398693"/>
                      <a:pt x="2575873" y="398517"/>
                    </a:cubicBezTo>
                    <a:cubicBezTo>
                      <a:pt x="2574028" y="397112"/>
                      <a:pt x="2572183" y="395706"/>
                      <a:pt x="2570338" y="394300"/>
                    </a:cubicBezTo>
                    <a:cubicBezTo>
                      <a:pt x="2569811" y="395442"/>
                      <a:pt x="2569284" y="396584"/>
                      <a:pt x="2569987" y="399132"/>
                    </a:cubicBezTo>
                    <a:moveTo>
                      <a:pt x="1769024" y="25490"/>
                    </a:moveTo>
                    <a:cubicBezTo>
                      <a:pt x="1769287" y="25754"/>
                      <a:pt x="1769551" y="26193"/>
                      <a:pt x="1769990" y="26369"/>
                    </a:cubicBezTo>
                    <a:cubicBezTo>
                      <a:pt x="1770166" y="26457"/>
                      <a:pt x="1770605" y="26281"/>
                      <a:pt x="1770868" y="26281"/>
                    </a:cubicBezTo>
                    <a:cubicBezTo>
                      <a:pt x="1770166" y="24172"/>
                      <a:pt x="1769551" y="22064"/>
                      <a:pt x="1768672" y="20043"/>
                    </a:cubicBezTo>
                    <a:cubicBezTo>
                      <a:pt x="1768584" y="19780"/>
                      <a:pt x="1767530" y="19867"/>
                      <a:pt x="1766915" y="19780"/>
                    </a:cubicBezTo>
                    <a:cubicBezTo>
                      <a:pt x="1767267" y="21273"/>
                      <a:pt x="1767530" y="22767"/>
                      <a:pt x="1769024" y="25490"/>
                    </a:cubicBezTo>
                    <a:moveTo>
                      <a:pt x="2322239" y="224742"/>
                    </a:moveTo>
                    <a:cubicBezTo>
                      <a:pt x="2323732" y="225885"/>
                      <a:pt x="2325138" y="227027"/>
                      <a:pt x="2326632" y="228169"/>
                    </a:cubicBezTo>
                    <a:cubicBezTo>
                      <a:pt x="2326017" y="226148"/>
                      <a:pt x="2325577" y="224128"/>
                      <a:pt x="2324787" y="222195"/>
                    </a:cubicBezTo>
                    <a:cubicBezTo>
                      <a:pt x="2324699" y="221931"/>
                      <a:pt x="2323117" y="222195"/>
                      <a:pt x="2322239" y="224742"/>
                    </a:cubicBezTo>
                    <a:moveTo>
                      <a:pt x="839618" y="223513"/>
                    </a:moveTo>
                    <a:cubicBezTo>
                      <a:pt x="839882" y="223249"/>
                      <a:pt x="840321" y="222985"/>
                      <a:pt x="840497" y="222546"/>
                    </a:cubicBezTo>
                    <a:cubicBezTo>
                      <a:pt x="840585" y="222370"/>
                      <a:pt x="840409" y="221931"/>
                      <a:pt x="840409" y="221668"/>
                    </a:cubicBezTo>
                    <a:cubicBezTo>
                      <a:pt x="838301" y="222370"/>
                      <a:pt x="836192" y="222985"/>
                      <a:pt x="834172" y="223864"/>
                    </a:cubicBezTo>
                    <a:cubicBezTo>
                      <a:pt x="833908" y="223952"/>
                      <a:pt x="833996" y="225006"/>
                      <a:pt x="833908" y="225621"/>
                    </a:cubicBezTo>
                    <a:cubicBezTo>
                      <a:pt x="835402" y="225357"/>
                      <a:pt x="836807" y="225006"/>
                      <a:pt x="839618" y="223513"/>
                    </a:cubicBezTo>
                    <a:moveTo>
                      <a:pt x="1390198" y="21625"/>
                    </a:moveTo>
                    <a:cubicBezTo>
                      <a:pt x="1391428" y="21625"/>
                      <a:pt x="1393009" y="22064"/>
                      <a:pt x="1393800" y="21537"/>
                    </a:cubicBezTo>
                    <a:cubicBezTo>
                      <a:pt x="1395030" y="20570"/>
                      <a:pt x="1395733" y="18989"/>
                      <a:pt x="1396611" y="17583"/>
                    </a:cubicBezTo>
                    <a:cubicBezTo>
                      <a:pt x="1395469" y="17935"/>
                      <a:pt x="1394239" y="18286"/>
                      <a:pt x="1393097" y="18725"/>
                    </a:cubicBezTo>
                    <a:cubicBezTo>
                      <a:pt x="1391692" y="19165"/>
                      <a:pt x="1390286" y="19780"/>
                      <a:pt x="1390198" y="21625"/>
                    </a:cubicBezTo>
                    <a:moveTo>
                      <a:pt x="2172800" y="151385"/>
                    </a:moveTo>
                    <a:cubicBezTo>
                      <a:pt x="2173854" y="151824"/>
                      <a:pt x="2175172" y="152878"/>
                      <a:pt x="2175874" y="152615"/>
                    </a:cubicBezTo>
                    <a:cubicBezTo>
                      <a:pt x="2177719" y="151824"/>
                      <a:pt x="2178949" y="158413"/>
                      <a:pt x="2180443" y="152878"/>
                    </a:cubicBezTo>
                    <a:cubicBezTo>
                      <a:pt x="2180619" y="152351"/>
                      <a:pt x="2177983" y="150945"/>
                      <a:pt x="2176489" y="150155"/>
                    </a:cubicBezTo>
                    <a:cubicBezTo>
                      <a:pt x="2175962" y="149803"/>
                      <a:pt x="2174996" y="150067"/>
                      <a:pt x="2172800" y="151385"/>
                    </a:cubicBezTo>
                    <a:moveTo>
                      <a:pt x="2027314" y="66166"/>
                    </a:moveTo>
                    <a:cubicBezTo>
                      <a:pt x="2025996" y="67133"/>
                      <a:pt x="2024678" y="68187"/>
                      <a:pt x="2023360" y="69153"/>
                    </a:cubicBezTo>
                    <a:cubicBezTo>
                      <a:pt x="2024063" y="69856"/>
                      <a:pt x="2024854" y="70647"/>
                      <a:pt x="2025557" y="71350"/>
                    </a:cubicBezTo>
                    <a:cubicBezTo>
                      <a:pt x="2026611" y="70120"/>
                      <a:pt x="2027665" y="68802"/>
                      <a:pt x="2027314" y="66166"/>
                    </a:cubicBezTo>
                    <a:moveTo>
                      <a:pt x="66242" y="1888342"/>
                    </a:moveTo>
                    <a:cubicBezTo>
                      <a:pt x="65363" y="1887463"/>
                      <a:pt x="64573" y="1886672"/>
                      <a:pt x="63694" y="1885794"/>
                    </a:cubicBezTo>
                    <a:cubicBezTo>
                      <a:pt x="63343" y="1887112"/>
                      <a:pt x="62903" y="1888517"/>
                      <a:pt x="62552" y="1889835"/>
                    </a:cubicBezTo>
                    <a:cubicBezTo>
                      <a:pt x="64133" y="1889747"/>
                      <a:pt x="65802" y="1889659"/>
                      <a:pt x="66242" y="1888342"/>
                    </a:cubicBezTo>
                    <a:moveTo>
                      <a:pt x="2929221" y="836995"/>
                    </a:moveTo>
                    <a:cubicBezTo>
                      <a:pt x="2928342" y="835238"/>
                      <a:pt x="2927463" y="833569"/>
                      <a:pt x="2926497" y="831812"/>
                    </a:cubicBezTo>
                    <a:cubicBezTo>
                      <a:pt x="2926585" y="833481"/>
                      <a:pt x="2926585" y="835238"/>
                      <a:pt x="2929221" y="836995"/>
                    </a:cubicBezTo>
                    <a:moveTo>
                      <a:pt x="2825641" y="673148"/>
                    </a:moveTo>
                    <a:cubicBezTo>
                      <a:pt x="2825377" y="672885"/>
                      <a:pt x="2825114" y="672533"/>
                      <a:pt x="2824762" y="672357"/>
                    </a:cubicBezTo>
                    <a:cubicBezTo>
                      <a:pt x="2824587" y="672182"/>
                      <a:pt x="2824235" y="672270"/>
                      <a:pt x="2823884" y="672270"/>
                    </a:cubicBezTo>
                    <a:cubicBezTo>
                      <a:pt x="2824148" y="673851"/>
                      <a:pt x="2824323" y="675520"/>
                      <a:pt x="2824587" y="677102"/>
                    </a:cubicBezTo>
                    <a:cubicBezTo>
                      <a:pt x="2825377" y="676135"/>
                      <a:pt x="2826168" y="675257"/>
                      <a:pt x="2825641" y="673148"/>
                    </a:cubicBezTo>
                    <a:moveTo>
                      <a:pt x="80650" y="1273541"/>
                    </a:moveTo>
                    <a:cubicBezTo>
                      <a:pt x="79771" y="1274419"/>
                      <a:pt x="78981" y="1275210"/>
                      <a:pt x="78102" y="1276089"/>
                    </a:cubicBezTo>
                    <a:cubicBezTo>
                      <a:pt x="79420" y="1276440"/>
                      <a:pt x="80825" y="1276879"/>
                      <a:pt x="82143" y="1277231"/>
                    </a:cubicBezTo>
                    <a:cubicBezTo>
                      <a:pt x="82055" y="1275561"/>
                      <a:pt x="81968" y="1273892"/>
                      <a:pt x="80650" y="1273541"/>
                    </a:cubicBezTo>
                    <a:moveTo>
                      <a:pt x="51746" y="1443889"/>
                    </a:moveTo>
                    <a:cubicBezTo>
                      <a:pt x="53503" y="1443011"/>
                      <a:pt x="55172" y="1442132"/>
                      <a:pt x="56929" y="1441166"/>
                    </a:cubicBezTo>
                    <a:cubicBezTo>
                      <a:pt x="55260" y="1441254"/>
                      <a:pt x="53503" y="1441254"/>
                      <a:pt x="51746" y="1443889"/>
                    </a:cubicBezTo>
                    <a:moveTo>
                      <a:pt x="2935810" y="867129"/>
                    </a:moveTo>
                    <a:cubicBezTo>
                      <a:pt x="2937479" y="867217"/>
                      <a:pt x="2939148" y="867305"/>
                      <a:pt x="2940817" y="867305"/>
                    </a:cubicBezTo>
                    <a:cubicBezTo>
                      <a:pt x="2940466" y="865987"/>
                      <a:pt x="2940027" y="864582"/>
                      <a:pt x="2939675" y="863264"/>
                    </a:cubicBezTo>
                    <a:cubicBezTo>
                      <a:pt x="2938797" y="864142"/>
                      <a:pt x="2937918" y="864933"/>
                      <a:pt x="2935810" y="867129"/>
                    </a:cubicBezTo>
                    <a:moveTo>
                      <a:pt x="113419" y="1143693"/>
                    </a:moveTo>
                    <a:cubicBezTo>
                      <a:pt x="114737" y="1142727"/>
                      <a:pt x="116055" y="1141848"/>
                      <a:pt x="117285" y="1140706"/>
                    </a:cubicBezTo>
                    <a:cubicBezTo>
                      <a:pt x="117461" y="1140530"/>
                      <a:pt x="116670" y="1139476"/>
                      <a:pt x="116406" y="1138773"/>
                    </a:cubicBezTo>
                    <a:cubicBezTo>
                      <a:pt x="114913" y="1140003"/>
                      <a:pt x="113507" y="1141233"/>
                      <a:pt x="113419" y="1143693"/>
                    </a:cubicBezTo>
                    <a:moveTo>
                      <a:pt x="1108363" y="96300"/>
                    </a:moveTo>
                    <a:cubicBezTo>
                      <a:pt x="1110208" y="96740"/>
                      <a:pt x="1112141" y="97267"/>
                      <a:pt x="1113986" y="97530"/>
                    </a:cubicBezTo>
                    <a:cubicBezTo>
                      <a:pt x="1114601" y="97618"/>
                      <a:pt x="1115304" y="96915"/>
                      <a:pt x="1116007" y="96476"/>
                    </a:cubicBezTo>
                    <a:cubicBezTo>
                      <a:pt x="1115128" y="95949"/>
                      <a:pt x="1114337" y="95246"/>
                      <a:pt x="1113371" y="94982"/>
                    </a:cubicBezTo>
                    <a:cubicBezTo>
                      <a:pt x="1112229" y="94807"/>
                      <a:pt x="1110911" y="94982"/>
                      <a:pt x="1108363" y="96300"/>
                    </a:cubicBezTo>
                    <a:moveTo>
                      <a:pt x="3135062" y="1750675"/>
                    </a:moveTo>
                    <a:cubicBezTo>
                      <a:pt x="3134095" y="1749357"/>
                      <a:pt x="3133217" y="1748039"/>
                      <a:pt x="3132075" y="1746809"/>
                    </a:cubicBezTo>
                    <a:cubicBezTo>
                      <a:pt x="3131899" y="1746633"/>
                      <a:pt x="3130845" y="1747424"/>
                      <a:pt x="3130142" y="1747688"/>
                    </a:cubicBezTo>
                    <a:cubicBezTo>
                      <a:pt x="3131284" y="1749093"/>
                      <a:pt x="3132514" y="1750587"/>
                      <a:pt x="3135062" y="1750675"/>
                    </a:cubicBezTo>
                    <a:moveTo>
                      <a:pt x="2082398" y="118615"/>
                    </a:moveTo>
                    <a:cubicBezTo>
                      <a:pt x="2082398" y="116858"/>
                      <a:pt x="2082398" y="115189"/>
                      <a:pt x="2082486" y="113432"/>
                    </a:cubicBezTo>
                    <a:cubicBezTo>
                      <a:pt x="2081520" y="115101"/>
                      <a:pt x="2080641" y="116858"/>
                      <a:pt x="2082398" y="118615"/>
                    </a:cubicBezTo>
                    <a:moveTo>
                      <a:pt x="36020" y="1745403"/>
                    </a:moveTo>
                    <a:cubicBezTo>
                      <a:pt x="35756" y="1744261"/>
                      <a:pt x="35581" y="1743207"/>
                      <a:pt x="35317" y="1742065"/>
                    </a:cubicBezTo>
                    <a:cubicBezTo>
                      <a:pt x="33999" y="1743383"/>
                      <a:pt x="32682" y="1744701"/>
                      <a:pt x="31364" y="1746018"/>
                    </a:cubicBezTo>
                    <a:cubicBezTo>
                      <a:pt x="32506" y="1746282"/>
                      <a:pt x="33648" y="1746546"/>
                      <a:pt x="36020" y="1745403"/>
                    </a:cubicBezTo>
                    <a:moveTo>
                      <a:pt x="645637" y="351955"/>
                    </a:moveTo>
                    <a:cubicBezTo>
                      <a:pt x="644495" y="352218"/>
                      <a:pt x="643353" y="352482"/>
                      <a:pt x="642211" y="352833"/>
                    </a:cubicBezTo>
                    <a:cubicBezTo>
                      <a:pt x="642914" y="353448"/>
                      <a:pt x="644144" y="354590"/>
                      <a:pt x="644320" y="354503"/>
                    </a:cubicBezTo>
                    <a:cubicBezTo>
                      <a:pt x="645462" y="353448"/>
                      <a:pt x="649854" y="357226"/>
                      <a:pt x="645637" y="351955"/>
                    </a:cubicBezTo>
                    <a:moveTo>
                      <a:pt x="2467813" y="289051"/>
                    </a:moveTo>
                    <a:cubicBezTo>
                      <a:pt x="2466583" y="290457"/>
                      <a:pt x="2465441" y="291863"/>
                      <a:pt x="2464210" y="293356"/>
                    </a:cubicBezTo>
                    <a:cubicBezTo>
                      <a:pt x="2464913" y="293708"/>
                      <a:pt x="2465968" y="294411"/>
                      <a:pt x="2466143" y="294235"/>
                    </a:cubicBezTo>
                    <a:cubicBezTo>
                      <a:pt x="2467198" y="293005"/>
                      <a:pt x="2468164" y="291599"/>
                      <a:pt x="2467813" y="289051"/>
                    </a:cubicBezTo>
                    <a:moveTo>
                      <a:pt x="38656" y="1593329"/>
                    </a:moveTo>
                    <a:cubicBezTo>
                      <a:pt x="38392" y="1593065"/>
                      <a:pt x="38129" y="1592626"/>
                      <a:pt x="37777" y="1592450"/>
                    </a:cubicBezTo>
                    <a:cubicBezTo>
                      <a:pt x="37601" y="1592362"/>
                      <a:pt x="36899" y="1592450"/>
                      <a:pt x="36899" y="1592538"/>
                    </a:cubicBezTo>
                    <a:cubicBezTo>
                      <a:pt x="36547" y="1594558"/>
                      <a:pt x="36284" y="1596579"/>
                      <a:pt x="36108" y="1598600"/>
                    </a:cubicBezTo>
                    <a:cubicBezTo>
                      <a:pt x="36108" y="1598863"/>
                      <a:pt x="37250" y="1599215"/>
                      <a:pt x="37777" y="1599478"/>
                    </a:cubicBezTo>
                    <a:cubicBezTo>
                      <a:pt x="38129" y="1598336"/>
                      <a:pt x="38392" y="1597106"/>
                      <a:pt x="38656" y="1593329"/>
                    </a:cubicBezTo>
                    <a:moveTo>
                      <a:pt x="42609" y="1631369"/>
                    </a:moveTo>
                    <a:cubicBezTo>
                      <a:pt x="42258" y="1632775"/>
                      <a:pt x="41906" y="1634181"/>
                      <a:pt x="41643" y="1635586"/>
                    </a:cubicBezTo>
                    <a:cubicBezTo>
                      <a:pt x="41643" y="1635586"/>
                      <a:pt x="42697" y="1635850"/>
                      <a:pt x="43312" y="1636026"/>
                    </a:cubicBezTo>
                    <a:cubicBezTo>
                      <a:pt x="43488" y="1634883"/>
                      <a:pt x="43663" y="1633829"/>
                      <a:pt x="42609" y="1631369"/>
                    </a:cubicBezTo>
                    <a:moveTo>
                      <a:pt x="3115383" y="1675911"/>
                    </a:moveTo>
                    <a:cubicBezTo>
                      <a:pt x="3116525" y="1675648"/>
                      <a:pt x="3117579" y="1675472"/>
                      <a:pt x="3118721" y="1675208"/>
                    </a:cubicBezTo>
                    <a:cubicBezTo>
                      <a:pt x="3118545" y="1674681"/>
                      <a:pt x="3118282" y="1673539"/>
                      <a:pt x="3118282" y="1673627"/>
                    </a:cubicBezTo>
                    <a:cubicBezTo>
                      <a:pt x="3116788" y="1673890"/>
                      <a:pt x="3115471" y="1674242"/>
                      <a:pt x="3115383" y="1675911"/>
                    </a:cubicBezTo>
                    <a:moveTo>
                      <a:pt x="50516" y="1558011"/>
                    </a:moveTo>
                    <a:cubicBezTo>
                      <a:pt x="50165" y="1559417"/>
                      <a:pt x="49813" y="1560823"/>
                      <a:pt x="49550" y="1562228"/>
                    </a:cubicBezTo>
                    <a:cubicBezTo>
                      <a:pt x="49550" y="1562228"/>
                      <a:pt x="50604" y="1562492"/>
                      <a:pt x="51131" y="1562668"/>
                    </a:cubicBezTo>
                    <a:cubicBezTo>
                      <a:pt x="51307" y="1561525"/>
                      <a:pt x="51570" y="1560383"/>
                      <a:pt x="50516" y="1558011"/>
                    </a:cubicBezTo>
                    <a:moveTo>
                      <a:pt x="28201" y="1687771"/>
                    </a:moveTo>
                    <a:cubicBezTo>
                      <a:pt x="26795" y="1687420"/>
                      <a:pt x="25390" y="1687069"/>
                      <a:pt x="23984" y="1686805"/>
                    </a:cubicBezTo>
                    <a:cubicBezTo>
                      <a:pt x="23984" y="1686805"/>
                      <a:pt x="23721" y="1687859"/>
                      <a:pt x="23545" y="1688386"/>
                    </a:cubicBezTo>
                    <a:cubicBezTo>
                      <a:pt x="24687" y="1688562"/>
                      <a:pt x="25741" y="1688826"/>
                      <a:pt x="28201" y="1687771"/>
                    </a:cubicBezTo>
                    <a:moveTo>
                      <a:pt x="3138927" y="1513382"/>
                    </a:moveTo>
                    <a:cubicBezTo>
                      <a:pt x="3137786" y="1513645"/>
                      <a:pt x="3136731" y="1513821"/>
                      <a:pt x="3135589" y="1514084"/>
                    </a:cubicBezTo>
                    <a:cubicBezTo>
                      <a:pt x="3135765" y="1514612"/>
                      <a:pt x="3136028" y="1515754"/>
                      <a:pt x="3136028" y="1515666"/>
                    </a:cubicBezTo>
                    <a:cubicBezTo>
                      <a:pt x="3137522" y="1515490"/>
                      <a:pt x="3138840" y="1515051"/>
                      <a:pt x="3138927" y="1513382"/>
                    </a:cubicBezTo>
                    <a:moveTo>
                      <a:pt x="1078229" y="110708"/>
                    </a:moveTo>
                    <a:cubicBezTo>
                      <a:pt x="1078669" y="111587"/>
                      <a:pt x="1079108" y="112465"/>
                      <a:pt x="1079547" y="113344"/>
                    </a:cubicBezTo>
                    <a:cubicBezTo>
                      <a:pt x="1079987" y="112465"/>
                      <a:pt x="1080426" y="111587"/>
                      <a:pt x="1078229" y="110708"/>
                    </a:cubicBezTo>
                    <a:moveTo>
                      <a:pt x="1139815" y="64849"/>
                    </a:moveTo>
                    <a:cubicBezTo>
                      <a:pt x="1138409" y="64497"/>
                      <a:pt x="1137004" y="64146"/>
                      <a:pt x="1135598" y="63882"/>
                    </a:cubicBezTo>
                    <a:cubicBezTo>
                      <a:pt x="1135598" y="63882"/>
                      <a:pt x="1135334" y="64936"/>
                      <a:pt x="1135159" y="65464"/>
                    </a:cubicBezTo>
                    <a:cubicBezTo>
                      <a:pt x="1136301" y="65727"/>
                      <a:pt x="1137443" y="65903"/>
                      <a:pt x="1139815" y="64849"/>
                    </a:cubicBezTo>
                    <a:moveTo>
                      <a:pt x="3049844" y="1141145"/>
                    </a:moveTo>
                    <a:cubicBezTo>
                      <a:pt x="3048702" y="1141409"/>
                      <a:pt x="3047647" y="1141584"/>
                      <a:pt x="3046505" y="1141848"/>
                    </a:cubicBezTo>
                    <a:cubicBezTo>
                      <a:pt x="3046681" y="1142375"/>
                      <a:pt x="3046945" y="1143517"/>
                      <a:pt x="3046945" y="1143429"/>
                    </a:cubicBezTo>
                    <a:cubicBezTo>
                      <a:pt x="3048350" y="1143166"/>
                      <a:pt x="3049756" y="1142814"/>
                      <a:pt x="3049844" y="1141145"/>
                    </a:cubicBezTo>
                    <a:moveTo>
                      <a:pt x="28201" y="1824120"/>
                    </a:moveTo>
                    <a:cubicBezTo>
                      <a:pt x="28465" y="1825262"/>
                      <a:pt x="28640" y="1826317"/>
                      <a:pt x="28904" y="1827459"/>
                    </a:cubicBezTo>
                    <a:cubicBezTo>
                      <a:pt x="29431" y="1827283"/>
                      <a:pt x="30573" y="1827020"/>
                      <a:pt x="30485" y="1827020"/>
                    </a:cubicBezTo>
                    <a:cubicBezTo>
                      <a:pt x="30222" y="1825526"/>
                      <a:pt x="29870" y="1824120"/>
                      <a:pt x="28201" y="1824120"/>
                    </a:cubicBezTo>
                    <a:moveTo>
                      <a:pt x="1395469" y="50441"/>
                    </a:moveTo>
                    <a:cubicBezTo>
                      <a:pt x="1395909" y="51319"/>
                      <a:pt x="1396348" y="52198"/>
                      <a:pt x="1396787" y="53076"/>
                    </a:cubicBezTo>
                    <a:cubicBezTo>
                      <a:pt x="1397226" y="52198"/>
                      <a:pt x="1397666" y="51319"/>
                      <a:pt x="1395469" y="50441"/>
                    </a:cubicBezTo>
                    <a:moveTo>
                      <a:pt x="3082613" y="1278724"/>
                    </a:moveTo>
                    <a:cubicBezTo>
                      <a:pt x="3083492" y="1278285"/>
                      <a:pt x="3084370" y="1277846"/>
                      <a:pt x="3085249" y="1277406"/>
                    </a:cubicBezTo>
                    <a:cubicBezTo>
                      <a:pt x="3084370" y="1276967"/>
                      <a:pt x="3083492" y="1276528"/>
                      <a:pt x="3082613" y="1278724"/>
                    </a:cubicBezTo>
                    <a:moveTo>
                      <a:pt x="57017" y="1294450"/>
                    </a:moveTo>
                    <a:cubicBezTo>
                      <a:pt x="58423" y="1294801"/>
                      <a:pt x="59828" y="1295153"/>
                      <a:pt x="61234" y="1295416"/>
                    </a:cubicBezTo>
                    <a:cubicBezTo>
                      <a:pt x="61234" y="1295416"/>
                      <a:pt x="61498" y="1294362"/>
                      <a:pt x="61673" y="1293747"/>
                    </a:cubicBezTo>
                    <a:cubicBezTo>
                      <a:pt x="60531" y="1293659"/>
                      <a:pt x="59477" y="1293396"/>
                      <a:pt x="57017" y="1294450"/>
                    </a:cubicBezTo>
                    <a:moveTo>
                      <a:pt x="2794189" y="628518"/>
                    </a:moveTo>
                    <a:cubicBezTo>
                      <a:pt x="2792784" y="628167"/>
                      <a:pt x="2791378" y="627816"/>
                      <a:pt x="2789972" y="627552"/>
                    </a:cubicBezTo>
                    <a:cubicBezTo>
                      <a:pt x="2789972" y="627552"/>
                      <a:pt x="2789709" y="628606"/>
                      <a:pt x="2789533" y="629133"/>
                    </a:cubicBezTo>
                    <a:cubicBezTo>
                      <a:pt x="2790675" y="629397"/>
                      <a:pt x="2791817" y="629661"/>
                      <a:pt x="2794189" y="628518"/>
                    </a:cubicBezTo>
                    <a:moveTo>
                      <a:pt x="54381" y="1401983"/>
                    </a:moveTo>
                    <a:cubicBezTo>
                      <a:pt x="54909" y="1402335"/>
                      <a:pt x="55436" y="1402686"/>
                      <a:pt x="55963" y="1403037"/>
                    </a:cubicBezTo>
                    <a:cubicBezTo>
                      <a:pt x="55875" y="1402247"/>
                      <a:pt x="55787" y="1401456"/>
                      <a:pt x="54381" y="1401983"/>
                    </a:cubicBezTo>
                    <a:moveTo>
                      <a:pt x="51746" y="1407254"/>
                    </a:moveTo>
                    <a:cubicBezTo>
                      <a:pt x="51219" y="1406903"/>
                      <a:pt x="50692" y="1406551"/>
                      <a:pt x="50165" y="1406200"/>
                    </a:cubicBezTo>
                    <a:cubicBezTo>
                      <a:pt x="50340" y="1406991"/>
                      <a:pt x="50428" y="1407781"/>
                      <a:pt x="51746" y="1407254"/>
                    </a:cubicBezTo>
                    <a:moveTo>
                      <a:pt x="3103523" y="1297086"/>
                    </a:moveTo>
                    <a:cubicBezTo>
                      <a:pt x="3104050" y="1297437"/>
                      <a:pt x="3104577" y="1297789"/>
                      <a:pt x="3105104" y="1298140"/>
                    </a:cubicBezTo>
                    <a:cubicBezTo>
                      <a:pt x="3105016" y="1297349"/>
                      <a:pt x="3104928" y="1296559"/>
                      <a:pt x="3103523" y="1297086"/>
                    </a:cubicBezTo>
                    <a:moveTo>
                      <a:pt x="3094386" y="1240771"/>
                    </a:moveTo>
                    <a:cubicBezTo>
                      <a:pt x="3094737" y="1240244"/>
                      <a:pt x="3095088" y="1239717"/>
                      <a:pt x="3095440" y="1239190"/>
                    </a:cubicBezTo>
                    <a:cubicBezTo>
                      <a:pt x="3094649" y="1239278"/>
                      <a:pt x="3093859" y="1239366"/>
                      <a:pt x="3094386" y="1240771"/>
                    </a:cubicBezTo>
                    <a:moveTo>
                      <a:pt x="57017" y="1451796"/>
                    </a:moveTo>
                    <a:cubicBezTo>
                      <a:pt x="56490" y="1451445"/>
                      <a:pt x="55963" y="1451093"/>
                      <a:pt x="55436" y="1450742"/>
                    </a:cubicBezTo>
                    <a:cubicBezTo>
                      <a:pt x="55524" y="1451533"/>
                      <a:pt x="55611" y="1452323"/>
                      <a:pt x="57017" y="1451796"/>
                    </a:cubicBezTo>
                    <a:moveTo>
                      <a:pt x="3107476" y="1455750"/>
                    </a:moveTo>
                    <a:cubicBezTo>
                      <a:pt x="3107827" y="1455222"/>
                      <a:pt x="3108179" y="1454695"/>
                      <a:pt x="3108530" y="1454168"/>
                    </a:cubicBezTo>
                    <a:cubicBezTo>
                      <a:pt x="3107739" y="1454256"/>
                      <a:pt x="3106949" y="1454344"/>
                      <a:pt x="3107476" y="1455750"/>
                    </a:cubicBezTo>
                    <a:moveTo>
                      <a:pt x="133098" y="1095198"/>
                    </a:moveTo>
                    <a:cubicBezTo>
                      <a:pt x="132571" y="1094846"/>
                      <a:pt x="132044" y="1094495"/>
                      <a:pt x="131517" y="1094143"/>
                    </a:cubicBezTo>
                    <a:cubicBezTo>
                      <a:pt x="131605" y="1094934"/>
                      <a:pt x="131693" y="1095725"/>
                      <a:pt x="133098" y="1095198"/>
                    </a:cubicBezTo>
                    <a:moveTo>
                      <a:pt x="631229" y="327004"/>
                    </a:moveTo>
                    <a:cubicBezTo>
                      <a:pt x="631756" y="327356"/>
                      <a:pt x="632284" y="327707"/>
                      <a:pt x="632811" y="328059"/>
                    </a:cubicBezTo>
                    <a:cubicBezTo>
                      <a:pt x="632723" y="327268"/>
                      <a:pt x="632635" y="326477"/>
                      <a:pt x="631229" y="327004"/>
                    </a:cubicBezTo>
                    <a:moveTo>
                      <a:pt x="20294" y="1564513"/>
                    </a:moveTo>
                    <a:cubicBezTo>
                      <a:pt x="19767" y="1564161"/>
                      <a:pt x="19240" y="1563810"/>
                      <a:pt x="18713" y="1563458"/>
                    </a:cubicBezTo>
                    <a:cubicBezTo>
                      <a:pt x="18801" y="1564249"/>
                      <a:pt x="18889" y="1565040"/>
                      <a:pt x="20294" y="1564513"/>
                    </a:cubicBezTo>
                    <a:moveTo>
                      <a:pt x="43927" y="1567148"/>
                    </a:moveTo>
                    <a:cubicBezTo>
                      <a:pt x="44454" y="1567500"/>
                      <a:pt x="44981" y="1567851"/>
                      <a:pt x="45508" y="1568202"/>
                    </a:cubicBezTo>
                    <a:cubicBezTo>
                      <a:pt x="45420" y="1567412"/>
                      <a:pt x="45333" y="1566621"/>
                      <a:pt x="43927" y="1567148"/>
                    </a:cubicBezTo>
                    <a:moveTo>
                      <a:pt x="2246245" y="169746"/>
                    </a:moveTo>
                    <a:cubicBezTo>
                      <a:pt x="2245718" y="169395"/>
                      <a:pt x="2245191" y="169043"/>
                      <a:pt x="2244664" y="168692"/>
                    </a:cubicBezTo>
                    <a:cubicBezTo>
                      <a:pt x="2244752" y="169482"/>
                      <a:pt x="2244840" y="170273"/>
                      <a:pt x="2246245" y="169746"/>
                    </a:cubicBezTo>
                    <a:moveTo>
                      <a:pt x="3141563" y="1634005"/>
                    </a:moveTo>
                    <a:cubicBezTo>
                      <a:pt x="3141212" y="1634532"/>
                      <a:pt x="3140860" y="1635059"/>
                      <a:pt x="3140509" y="1635586"/>
                    </a:cubicBezTo>
                    <a:cubicBezTo>
                      <a:pt x="3141300" y="1635498"/>
                      <a:pt x="3142090" y="1635410"/>
                      <a:pt x="3141563" y="1634005"/>
                    </a:cubicBezTo>
                    <a:moveTo>
                      <a:pt x="958924" y="164475"/>
                    </a:moveTo>
                    <a:cubicBezTo>
                      <a:pt x="959451" y="164826"/>
                      <a:pt x="959978" y="165178"/>
                      <a:pt x="960505" y="165529"/>
                    </a:cubicBezTo>
                    <a:cubicBezTo>
                      <a:pt x="960417" y="164738"/>
                      <a:pt x="960330" y="163948"/>
                      <a:pt x="958924" y="164475"/>
                    </a:cubicBezTo>
                    <a:moveTo>
                      <a:pt x="2091535" y="122569"/>
                    </a:moveTo>
                    <a:cubicBezTo>
                      <a:pt x="2091008" y="122217"/>
                      <a:pt x="2090481" y="121866"/>
                      <a:pt x="2089953" y="121514"/>
                    </a:cubicBezTo>
                    <a:cubicBezTo>
                      <a:pt x="2090041" y="122305"/>
                      <a:pt x="2090129" y="123096"/>
                      <a:pt x="2091535" y="122569"/>
                    </a:cubicBezTo>
                    <a:moveTo>
                      <a:pt x="1072958" y="118615"/>
                    </a:moveTo>
                    <a:cubicBezTo>
                      <a:pt x="1072607" y="119142"/>
                      <a:pt x="1072255" y="119669"/>
                      <a:pt x="1071904" y="120196"/>
                    </a:cubicBezTo>
                    <a:cubicBezTo>
                      <a:pt x="1072695" y="120109"/>
                      <a:pt x="1073485" y="120021"/>
                      <a:pt x="1072958" y="118615"/>
                    </a:cubicBezTo>
                    <a:moveTo>
                      <a:pt x="164550" y="930033"/>
                    </a:moveTo>
                    <a:cubicBezTo>
                      <a:pt x="165077" y="930384"/>
                      <a:pt x="165604" y="930735"/>
                      <a:pt x="166131" y="931087"/>
                    </a:cubicBezTo>
                    <a:cubicBezTo>
                      <a:pt x="166044" y="930296"/>
                      <a:pt x="165956" y="929505"/>
                      <a:pt x="164550" y="930033"/>
                    </a:cubicBezTo>
                    <a:moveTo>
                      <a:pt x="47880" y="1720541"/>
                    </a:moveTo>
                    <a:cubicBezTo>
                      <a:pt x="48232" y="1720014"/>
                      <a:pt x="48583" y="1719487"/>
                      <a:pt x="48935" y="1718959"/>
                    </a:cubicBezTo>
                    <a:cubicBezTo>
                      <a:pt x="48144" y="1719047"/>
                      <a:pt x="47353" y="1719135"/>
                      <a:pt x="47880" y="1720541"/>
                    </a:cubicBezTo>
                    <a:moveTo>
                      <a:pt x="256269" y="806862"/>
                    </a:moveTo>
                    <a:cubicBezTo>
                      <a:pt x="256797" y="807213"/>
                      <a:pt x="257324" y="807564"/>
                      <a:pt x="257851" y="807916"/>
                    </a:cubicBezTo>
                    <a:cubicBezTo>
                      <a:pt x="257763" y="807125"/>
                      <a:pt x="257675" y="806334"/>
                      <a:pt x="256269" y="806862"/>
                    </a:cubicBezTo>
                    <a:moveTo>
                      <a:pt x="3129791" y="1776855"/>
                    </a:moveTo>
                    <a:cubicBezTo>
                      <a:pt x="3130318" y="1777206"/>
                      <a:pt x="3130845" y="1777558"/>
                      <a:pt x="3131372" y="1777909"/>
                    </a:cubicBezTo>
                    <a:cubicBezTo>
                      <a:pt x="3131284" y="1777119"/>
                      <a:pt x="3131196" y="1776328"/>
                      <a:pt x="3129791" y="1776855"/>
                    </a:cubicBezTo>
                    <a:moveTo>
                      <a:pt x="1138497" y="92347"/>
                    </a:moveTo>
                    <a:cubicBezTo>
                      <a:pt x="1138146" y="92874"/>
                      <a:pt x="1137794" y="93401"/>
                      <a:pt x="1137443" y="93928"/>
                    </a:cubicBezTo>
                    <a:cubicBezTo>
                      <a:pt x="1138234" y="93840"/>
                      <a:pt x="1139024" y="93753"/>
                      <a:pt x="1138497" y="92347"/>
                    </a:cubicBezTo>
                    <a:moveTo>
                      <a:pt x="1851694" y="58260"/>
                    </a:moveTo>
                    <a:cubicBezTo>
                      <a:pt x="1852046" y="57732"/>
                      <a:pt x="1852397" y="57205"/>
                      <a:pt x="1852748" y="56678"/>
                    </a:cubicBezTo>
                    <a:cubicBezTo>
                      <a:pt x="1851958" y="56854"/>
                      <a:pt x="1851167" y="56942"/>
                      <a:pt x="1851694" y="58260"/>
                    </a:cubicBezTo>
                    <a:moveTo>
                      <a:pt x="2955401" y="868447"/>
                    </a:moveTo>
                    <a:cubicBezTo>
                      <a:pt x="2955752" y="867920"/>
                      <a:pt x="2956104" y="867393"/>
                      <a:pt x="2956455" y="866866"/>
                    </a:cubicBezTo>
                    <a:cubicBezTo>
                      <a:pt x="2955665" y="866954"/>
                      <a:pt x="2954874" y="867041"/>
                      <a:pt x="2955401" y="868447"/>
                    </a:cubicBezTo>
                    <a:moveTo>
                      <a:pt x="3106158" y="1826668"/>
                    </a:moveTo>
                    <a:cubicBezTo>
                      <a:pt x="3106685" y="1827020"/>
                      <a:pt x="3107212" y="1827371"/>
                      <a:pt x="3107739" y="1827722"/>
                    </a:cubicBezTo>
                    <a:cubicBezTo>
                      <a:pt x="3107652" y="1826932"/>
                      <a:pt x="3107564" y="1826141"/>
                      <a:pt x="3106158" y="1826668"/>
                    </a:cubicBezTo>
                    <a:moveTo>
                      <a:pt x="1308933" y="58260"/>
                    </a:moveTo>
                    <a:cubicBezTo>
                      <a:pt x="1309285" y="57732"/>
                      <a:pt x="1309636" y="57205"/>
                      <a:pt x="1309988" y="56678"/>
                    </a:cubicBezTo>
                    <a:cubicBezTo>
                      <a:pt x="1309197" y="56854"/>
                      <a:pt x="1308406" y="56942"/>
                      <a:pt x="1308933" y="58260"/>
                    </a:cubicBezTo>
                    <a:moveTo>
                      <a:pt x="57017" y="1850301"/>
                    </a:moveTo>
                    <a:cubicBezTo>
                      <a:pt x="56490" y="1849949"/>
                      <a:pt x="55963" y="1849598"/>
                      <a:pt x="55436" y="1849247"/>
                    </a:cubicBezTo>
                    <a:cubicBezTo>
                      <a:pt x="55524" y="1850037"/>
                      <a:pt x="55611" y="1850828"/>
                      <a:pt x="57017" y="1850301"/>
                    </a:cubicBezTo>
                    <a:moveTo>
                      <a:pt x="1695666" y="33397"/>
                    </a:moveTo>
                    <a:cubicBezTo>
                      <a:pt x="1695139" y="33046"/>
                      <a:pt x="1694611" y="32694"/>
                      <a:pt x="1694084" y="32343"/>
                    </a:cubicBezTo>
                    <a:cubicBezTo>
                      <a:pt x="1694172" y="33133"/>
                      <a:pt x="1694260" y="33924"/>
                      <a:pt x="1695666" y="33397"/>
                    </a:cubicBezTo>
                    <a:close/>
                    <a:moveTo>
                      <a:pt x="3125047" y="1910656"/>
                    </a:moveTo>
                    <a:cubicBezTo>
                      <a:pt x="3124871" y="1910656"/>
                      <a:pt x="3124783" y="1910656"/>
                      <a:pt x="3124607" y="1910656"/>
                    </a:cubicBezTo>
                    <a:cubicBezTo>
                      <a:pt x="3119512" y="1910569"/>
                      <a:pt x="3114328" y="1910569"/>
                      <a:pt x="3109233" y="1910569"/>
                    </a:cubicBezTo>
                    <a:cubicBezTo>
                      <a:pt x="3103083" y="1910569"/>
                      <a:pt x="3096758" y="1910569"/>
                      <a:pt x="3090432" y="1910393"/>
                    </a:cubicBezTo>
                    <a:cubicBezTo>
                      <a:pt x="3086391" y="1910217"/>
                      <a:pt x="3080768" y="1908284"/>
                      <a:pt x="3077781" y="1904155"/>
                    </a:cubicBezTo>
                    <a:cubicBezTo>
                      <a:pt x="3075146" y="1900465"/>
                      <a:pt x="3074970" y="1893613"/>
                      <a:pt x="3077430" y="1883773"/>
                    </a:cubicBezTo>
                    <a:cubicBezTo>
                      <a:pt x="3080065" y="1873143"/>
                      <a:pt x="3083316" y="1869365"/>
                      <a:pt x="3085425" y="1867784"/>
                    </a:cubicBezTo>
                    <a:cubicBezTo>
                      <a:pt x="3082174" y="1855660"/>
                      <a:pt x="3082701" y="1843887"/>
                      <a:pt x="3087006" y="1832906"/>
                    </a:cubicBezTo>
                    <a:cubicBezTo>
                      <a:pt x="3087621" y="1831412"/>
                      <a:pt x="3088851" y="1829655"/>
                      <a:pt x="3091311" y="1828513"/>
                    </a:cubicBezTo>
                    <a:cubicBezTo>
                      <a:pt x="3086830" y="1816126"/>
                      <a:pt x="3091486" y="1805232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6406" y="1796007"/>
                      <a:pt x="3096406" y="1796007"/>
                      <a:pt x="3096406" y="1796007"/>
                    </a:cubicBezTo>
                    <a:cubicBezTo>
                      <a:pt x="3093859" y="1785992"/>
                      <a:pt x="3091926" y="1774219"/>
                      <a:pt x="3096934" y="1762008"/>
                    </a:cubicBezTo>
                    <a:cubicBezTo>
                      <a:pt x="3096846" y="1761656"/>
                      <a:pt x="3096758" y="1761217"/>
                      <a:pt x="3096670" y="1760866"/>
                    </a:cubicBezTo>
                    <a:cubicBezTo>
                      <a:pt x="3096494" y="1760251"/>
                      <a:pt x="3096318" y="1759548"/>
                      <a:pt x="3096143" y="1758933"/>
                    </a:cubicBezTo>
                    <a:cubicBezTo>
                      <a:pt x="3095967" y="1758318"/>
                      <a:pt x="3095703" y="1757527"/>
                      <a:pt x="3095440" y="1756737"/>
                    </a:cubicBezTo>
                    <a:cubicBezTo>
                      <a:pt x="3095264" y="1756209"/>
                      <a:pt x="3095088" y="1755682"/>
                      <a:pt x="3094913" y="1755155"/>
                    </a:cubicBezTo>
                    <a:lnTo>
                      <a:pt x="3089729" y="1739956"/>
                    </a:lnTo>
                    <a:lnTo>
                      <a:pt x="3101150" y="1745667"/>
                    </a:lnTo>
                    <a:cubicBezTo>
                      <a:pt x="3100887" y="1744174"/>
                      <a:pt x="3100535" y="1742768"/>
                      <a:pt x="3100008" y="1741626"/>
                    </a:cubicBezTo>
                    <a:cubicBezTo>
                      <a:pt x="3094649" y="1729063"/>
                      <a:pt x="3100184" y="1718696"/>
                      <a:pt x="3103786" y="1712722"/>
                    </a:cubicBezTo>
                    <a:cubicBezTo>
                      <a:pt x="3097988" y="1704991"/>
                      <a:pt x="3099130" y="1696732"/>
                      <a:pt x="3100008" y="1689968"/>
                    </a:cubicBezTo>
                    <a:cubicBezTo>
                      <a:pt x="3100272" y="1687859"/>
                      <a:pt x="3100535" y="1685926"/>
                      <a:pt x="3100623" y="1684082"/>
                    </a:cubicBezTo>
                    <a:cubicBezTo>
                      <a:pt x="3100711" y="1681797"/>
                      <a:pt x="3101150" y="1679689"/>
                      <a:pt x="3101590" y="1677932"/>
                    </a:cubicBezTo>
                    <a:cubicBezTo>
                      <a:pt x="3101853" y="1676878"/>
                      <a:pt x="3102117" y="1675823"/>
                      <a:pt x="3102205" y="1674945"/>
                    </a:cubicBezTo>
                    <a:cubicBezTo>
                      <a:pt x="3102029" y="1674681"/>
                      <a:pt x="3101853" y="1674330"/>
                      <a:pt x="3101678" y="1674066"/>
                    </a:cubicBezTo>
                    <a:cubicBezTo>
                      <a:pt x="3101326" y="1673451"/>
                      <a:pt x="3100887" y="1672661"/>
                      <a:pt x="3100535" y="1671870"/>
                    </a:cubicBezTo>
                    <a:lnTo>
                      <a:pt x="3094649" y="1658780"/>
                    </a:lnTo>
                    <a:lnTo>
                      <a:pt x="3104137" y="1661591"/>
                    </a:lnTo>
                    <a:cubicBezTo>
                      <a:pt x="3103698" y="1659131"/>
                      <a:pt x="3103698" y="1656847"/>
                      <a:pt x="3103698" y="1654826"/>
                    </a:cubicBezTo>
                    <a:cubicBezTo>
                      <a:pt x="3103698" y="1651663"/>
                      <a:pt x="3103698" y="1649643"/>
                      <a:pt x="3102732" y="1648237"/>
                    </a:cubicBezTo>
                    <a:cubicBezTo>
                      <a:pt x="3098075" y="1641472"/>
                      <a:pt x="3100008" y="1634532"/>
                      <a:pt x="3101414" y="1629524"/>
                    </a:cubicBezTo>
                    <a:cubicBezTo>
                      <a:pt x="3102029" y="1627328"/>
                      <a:pt x="3102556" y="1625307"/>
                      <a:pt x="3102556" y="1623638"/>
                    </a:cubicBezTo>
                    <a:cubicBezTo>
                      <a:pt x="3102556" y="1620915"/>
                      <a:pt x="3103874" y="1618718"/>
                      <a:pt x="3104752" y="1617488"/>
                    </a:cubicBezTo>
                    <a:cubicBezTo>
                      <a:pt x="3104313" y="1614062"/>
                      <a:pt x="3103786" y="1610724"/>
                      <a:pt x="3103171" y="1607122"/>
                    </a:cubicBezTo>
                    <a:cubicBezTo>
                      <a:pt x="3102556" y="1603432"/>
                      <a:pt x="3101941" y="1599566"/>
                      <a:pt x="3101414" y="1595701"/>
                    </a:cubicBezTo>
                    <a:cubicBezTo>
                      <a:pt x="3101238" y="1594295"/>
                      <a:pt x="3101150" y="1592889"/>
                      <a:pt x="3101063" y="1591396"/>
                    </a:cubicBezTo>
                    <a:lnTo>
                      <a:pt x="3098427" y="1589727"/>
                    </a:lnTo>
                    <a:lnTo>
                      <a:pt x="3101063" y="1589902"/>
                    </a:lnTo>
                    <a:cubicBezTo>
                      <a:pt x="3100975" y="1586915"/>
                      <a:pt x="3101063" y="1584016"/>
                      <a:pt x="3101238" y="1581293"/>
                    </a:cubicBezTo>
                    <a:cubicBezTo>
                      <a:pt x="3101414" y="1578306"/>
                      <a:pt x="3103171" y="1576461"/>
                      <a:pt x="3104577" y="1575318"/>
                    </a:cubicBezTo>
                    <a:cubicBezTo>
                      <a:pt x="3101326" y="1568378"/>
                      <a:pt x="3100448" y="1561262"/>
                      <a:pt x="3101765" y="1554146"/>
                    </a:cubicBezTo>
                    <a:lnTo>
                      <a:pt x="3101502" y="1553970"/>
                    </a:lnTo>
                    <a:lnTo>
                      <a:pt x="3101853" y="1553706"/>
                    </a:lnTo>
                    <a:cubicBezTo>
                      <a:pt x="3102556" y="1550456"/>
                      <a:pt x="3103698" y="1547117"/>
                      <a:pt x="3105280" y="1543867"/>
                    </a:cubicBezTo>
                    <a:cubicBezTo>
                      <a:pt x="3100448" y="1537278"/>
                      <a:pt x="3098691" y="1530601"/>
                      <a:pt x="3100008" y="1523748"/>
                    </a:cubicBezTo>
                    <a:cubicBezTo>
                      <a:pt x="3100184" y="1522958"/>
                      <a:pt x="3099833" y="1521640"/>
                      <a:pt x="3099481" y="1520059"/>
                    </a:cubicBezTo>
                    <a:cubicBezTo>
                      <a:pt x="3098778" y="1516896"/>
                      <a:pt x="3097812" y="1512591"/>
                      <a:pt x="3099833" y="1507583"/>
                    </a:cubicBezTo>
                    <a:cubicBezTo>
                      <a:pt x="3099833" y="1506793"/>
                      <a:pt x="3099306" y="1505035"/>
                      <a:pt x="3098954" y="1503893"/>
                    </a:cubicBezTo>
                    <a:cubicBezTo>
                      <a:pt x="3098515" y="1502488"/>
                      <a:pt x="3098163" y="1500994"/>
                      <a:pt x="3097900" y="1499413"/>
                    </a:cubicBezTo>
                    <a:lnTo>
                      <a:pt x="3096758" y="1492824"/>
                    </a:lnTo>
                    <a:lnTo>
                      <a:pt x="3099745" y="1492385"/>
                    </a:lnTo>
                    <a:cubicBezTo>
                      <a:pt x="3097021" y="1486059"/>
                      <a:pt x="3095967" y="1479646"/>
                      <a:pt x="3095001" y="1473496"/>
                    </a:cubicBezTo>
                    <a:cubicBezTo>
                      <a:pt x="3094298" y="1469455"/>
                      <a:pt x="3093683" y="1465589"/>
                      <a:pt x="3092629" y="1461899"/>
                    </a:cubicBezTo>
                    <a:cubicBezTo>
                      <a:pt x="3090520" y="1454520"/>
                      <a:pt x="3090784" y="1449248"/>
                      <a:pt x="3093595" y="1445822"/>
                    </a:cubicBezTo>
                    <a:cubicBezTo>
                      <a:pt x="3094737" y="1444416"/>
                      <a:pt x="3094825" y="1443977"/>
                      <a:pt x="3093419" y="1440024"/>
                    </a:cubicBezTo>
                    <a:cubicBezTo>
                      <a:pt x="3092892" y="1438442"/>
                      <a:pt x="3092277" y="1436685"/>
                      <a:pt x="3091926" y="1434665"/>
                    </a:cubicBezTo>
                    <a:cubicBezTo>
                      <a:pt x="3089905" y="1422453"/>
                      <a:pt x="3088236" y="1410153"/>
                      <a:pt x="3086654" y="1398645"/>
                    </a:cubicBezTo>
                    <a:cubicBezTo>
                      <a:pt x="3086303" y="1396097"/>
                      <a:pt x="3087006" y="1393900"/>
                      <a:pt x="3087533" y="1392495"/>
                    </a:cubicBezTo>
                    <a:cubicBezTo>
                      <a:pt x="3087621" y="1392143"/>
                      <a:pt x="3087797" y="1391880"/>
                      <a:pt x="3087797" y="1391528"/>
                    </a:cubicBezTo>
                    <a:lnTo>
                      <a:pt x="3088851" y="1387224"/>
                    </a:lnTo>
                    <a:cubicBezTo>
                      <a:pt x="3088236" y="1386345"/>
                      <a:pt x="3087621" y="1385554"/>
                      <a:pt x="3086918" y="1384764"/>
                    </a:cubicBezTo>
                    <a:cubicBezTo>
                      <a:pt x="3086742" y="1384676"/>
                      <a:pt x="3086654" y="1384588"/>
                      <a:pt x="3086567" y="1384500"/>
                    </a:cubicBezTo>
                    <a:cubicBezTo>
                      <a:pt x="3080593" y="1380986"/>
                      <a:pt x="3081295" y="1375627"/>
                      <a:pt x="3082877" y="1371761"/>
                    </a:cubicBezTo>
                    <a:cubicBezTo>
                      <a:pt x="3084282" y="1368423"/>
                      <a:pt x="3084985" y="1364469"/>
                      <a:pt x="3085688" y="1360253"/>
                    </a:cubicBezTo>
                    <a:cubicBezTo>
                      <a:pt x="3085864" y="1359286"/>
                      <a:pt x="3086040" y="1358320"/>
                      <a:pt x="3086215" y="1357353"/>
                    </a:cubicBezTo>
                    <a:cubicBezTo>
                      <a:pt x="3078133" y="1349446"/>
                      <a:pt x="3076903" y="1339431"/>
                      <a:pt x="3075849" y="1330558"/>
                    </a:cubicBezTo>
                    <a:cubicBezTo>
                      <a:pt x="3075146" y="1324760"/>
                      <a:pt x="3074531" y="1319225"/>
                      <a:pt x="3071983" y="1314920"/>
                    </a:cubicBezTo>
                    <a:cubicBezTo>
                      <a:pt x="3068644" y="1309122"/>
                      <a:pt x="3072247" y="1305520"/>
                      <a:pt x="3073037" y="1304905"/>
                    </a:cubicBezTo>
                    <a:cubicBezTo>
                      <a:pt x="3073476" y="1304553"/>
                      <a:pt x="3073916" y="1304202"/>
                      <a:pt x="3074443" y="1303938"/>
                    </a:cubicBezTo>
                    <a:cubicBezTo>
                      <a:pt x="3070402" y="1300424"/>
                      <a:pt x="3066536" y="1294450"/>
                      <a:pt x="3068381" y="1285138"/>
                    </a:cubicBezTo>
                    <a:cubicBezTo>
                      <a:pt x="3068205" y="1284874"/>
                      <a:pt x="3068029" y="1284523"/>
                      <a:pt x="3067854" y="1284259"/>
                    </a:cubicBezTo>
                    <a:cubicBezTo>
                      <a:pt x="3064779" y="1278900"/>
                      <a:pt x="3064691" y="1274419"/>
                      <a:pt x="3067678" y="1270730"/>
                    </a:cubicBezTo>
                    <a:cubicBezTo>
                      <a:pt x="3060913" y="1262998"/>
                      <a:pt x="3059596" y="1253862"/>
                      <a:pt x="3058366" y="1245779"/>
                    </a:cubicBezTo>
                    <a:cubicBezTo>
                      <a:pt x="3058102" y="1244198"/>
                      <a:pt x="3057926" y="1242616"/>
                      <a:pt x="3057575" y="1241035"/>
                    </a:cubicBezTo>
                    <a:cubicBezTo>
                      <a:pt x="3057399" y="1239893"/>
                      <a:pt x="3056609" y="1238399"/>
                      <a:pt x="3055818" y="1236906"/>
                    </a:cubicBezTo>
                    <a:cubicBezTo>
                      <a:pt x="3055115" y="1235500"/>
                      <a:pt x="3054236" y="1233919"/>
                      <a:pt x="3053622" y="1232162"/>
                    </a:cubicBezTo>
                    <a:cubicBezTo>
                      <a:pt x="3052743" y="1229790"/>
                      <a:pt x="3053094" y="1227506"/>
                      <a:pt x="3053270" y="1226012"/>
                    </a:cubicBezTo>
                    <a:cubicBezTo>
                      <a:pt x="3053270" y="1225748"/>
                      <a:pt x="3053358" y="1225397"/>
                      <a:pt x="3053358" y="1225133"/>
                    </a:cubicBezTo>
                    <a:lnTo>
                      <a:pt x="3053622" y="1220565"/>
                    </a:lnTo>
                    <a:cubicBezTo>
                      <a:pt x="3048614" y="1212131"/>
                      <a:pt x="3045890" y="1202994"/>
                      <a:pt x="3043167" y="1194033"/>
                    </a:cubicBezTo>
                    <a:cubicBezTo>
                      <a:pt x="3042201" y="1190783"/>
                      <a:pt x="3041146" y="1187444"/>
                      <a:pt x="3040092" y="1184281"/>
                    </a:cubicBezTo>
                    <a:cubicBezTo>
                      <a:pt x="3038686" y="1180240"/>
                      <a:pt x="3041146" y="1176550"/>
                      <a:pt x="3042991" y="1174530"/>
                    </a:cubicBezTo>
                    <a:cubicBezTo>
                      <a:pt x="3034909" y="1169258"/>
                      <a:pt x="3034294" y="1160209"/>
                      <a:pt x="3033942" y="1155553"/>
                    </a:cubicBezTo>
                    <a:cubicBezTo>
                      <a:pt x="3033854" y="1154323"/>
                      <a:pt x="3033503" y="1152918"/>
                      <a:pt x="3033152" y="1151336"/>
                    </a:cubicBezTo>
                    <a:cubicBezTo>
                      <a:pt x="3032449" y="1148174"/>
                      <a:pt x="3031658" y="1144659"/>
                      <a:pt x="3032361" y="1140794"/>
                    </a:cubicBezTo>
                    <a:cubicBezTo>
                      <a:pt x="3032624" y="1139564"/>
                      <a:pt x="3032449" y="1139212"/>
                      <a:pt x="3030516" y="1136840"/>
                    </a:cubicBezTo>
                    <a:cubicBezTo>
                      <a:pt x="3029725" y="1135874"/>
                      <a:pt x="3028847" y="1134820"/>
                      <a:pt x="3027968" y="1133502"/>
                    </a:cubicBezTo>
                    <a:cubicBezTo>
                      <a:pt x="3025772" y="1129988"/>
                      <a:pt x="3024542" y="1126122"/>
                      <a:pt x="3023488" y="1122784"/>
                    </a:cubicBezTo>
                    <a:cubicBezTo>
                      <a:pt x="3023136" y="1121730"/>
                      <a:pt x="3022873" y="1120763"/>
                      <a:pt x="3022521" y="1119709"/>
                    </a:cubicBezTo>
                    <a:cubicBezTo>
                      <a:pt x="3019974" y="1112241"/>
                      <a:pt x="3017953" y="1105828"/>
                      <a:pt x="3016459" y="1098712"/>
                    </a:cubicBezTo>
                    <a:lnTo>
                      <a:pt x="3015844" y="1095637"/>
                    </a:lnTo>
                    <a:lnTo>
                      <a:pt x="3016547" y="1094846"/>
                    </a:lnTo>
                    <a:lnTo>
                      <a:pt x="3016196" y="1093880"/>
                    </a:lnTo>
                    <a:cubicBezTo>
                      <a:pt x="3014087" y="1088257"/>
                      <a:pt x="3011188" y="1082986"/>
                      <a:pt x="3008201" y="1077363"/>
                    </a:cubicBezTo>
                    <a:cubicBezTo>
                      <a:pt x="3005390" y="1072092"/>
                      <a:pt x="3002491" y="1066645"/>
                      <a:pt x="3000118" y="1060847"/>
                    </a:cubicBezTo>
                    <a:cubicBezTo>
                      <a:pt x="2998889" y="1057772"/>
                      <a:pt x="2997483" y="1053204"/>
                      <a:pt x="2999504" y="1048723"/>
                    </a:cubicBezTo>
                    <a:cubicBezTo>
                      <a:pt x="3000118" y="1047405"/>
                      <a:pt x="3000909" y="1046263"/>
                      <a:pt x="3001876" y="1045385"/>
                    </a:cubicBezTo>
                    <a:cubicBezTo>
                      <a:pt x="2989576" y="1035369"/>
                      <a:pt x="2983602" y="1022015"/>
                      <a:pt x="2984217" y="1005763"/>
                    </a:cubicBezTo>
                    <a:cubicBezTo>
                      <a:pt x="2984217" y="1005148"/>
                      <a:pt x="2984129" y="1004445"/>
                      <a:pt x="2984041" y="1003918"/>
                    </a:cubicBezTo>
                    <a:cubicBezTo>
                      <a:pt x="2976398" y="998383"/>
                      <a:pt x="2973060" y="990564"/>
                      <a:pt x="2970248" y="983623"/>
                    </a:cubicBezTo>
                    <a:cubicBezTo>
                      <a:pt x="2968579" y="979670"/>
                      <a:pt x="2966998" y="975892"/>
                      <a:pt x="2964801" y="972905"/>
                    </a:cubicBezTo>
                    <a:cubicBezTo>
                      <a:pt x="2962254" y="969391"/>
                      <a:pt x="2963571" y="965438"/>
                      <a:pt x="2964274" y="963153"/>
                    </a:cubicBezTo>
                    <a:cubicBezTo>
                      <a:pt x="2964450" y="962714"/>
                      <a:pt x="2964626" y="962099"/>
                      <a:pt x="2964714" y="961836"/>
                    </a:cubicBezTo>
                    <a:lnTo>
                      <a:pt x="2964977" y="960606"/>
                    </a:lnTo>
                    <a:cubicBezTo>
                      <a:pt x="2964538" y="960254"/>
                      <a:pt x="2964011" y="959903"/>
                      <a:pt x="2963571" y="959551"/>
                    </a:cubicBezTo>
                    <a:lnTo>
                      <a:pt x="2962869" y="959112"/>
                    </a:lnTo>
                    <a:cubicBezTo>
                      <a:pt x="2959618" y="956828"/>
                      <a:pt x="2955137" y="953753"/>
                      <a:pt x="2955313" y="945934"/>
                    </a:cubicBezTo>
                    <a:cubicBezTo>
                      <a:pt x="2955401" y="942244"/>
                      <a:pt x="2954610" y="938291"/>
                      <a:pt x="2953732" y="934162"/>
                    </a:cubicBezTo>
                    <a:cubicBezTo>
                      <a:pt x="2953556" y="933195"/>
                      <a:pt x="2953380" y="932317"/>
                      <a:pt x="2953205" y="931350"/>
                    </a:cubicBezTo>
                    <a:cubicBezTo>
                      <a:pt x="2943453" y="927661"/>
                      <a:pt x="2940290" y="917997"/>
                      <a:pt x="2938357" y="912110"/>
                    </a:cubicBezTo>
                    <a:lnTo>
                      <a:pt x="2938094" y="911232"/>
                    </a:lnTo>
                    <a:cubicBezTo>
                      <a:pt x="2937742" y="910090"/>
                      <a:pt x="2936952" y="908684"/>
                      <a:pt x="2936073" y="907191"/>
                    </a:cubicBezTo>
                    <a:cubicBezTo>
                      <a:pt x="2933789" y="903149"/>
                      <a:pt x="2930187" y="896824"/>
                      <a:pt x="2932735" y="889532"/>
                    </a:cubicBezTo>
                    <a:cubicBezTo>
                      <a:pt x="2924828" y="883646"/>
                      <a:pt x="2920611" y="875475"/>
                      <a:pt x="2916833" y="868271"/>
                    </a:cubicBezTo>
                    <a:cubicBezTo>
                      <a:pt x="2914637" y="864054"/>
                      <a:pt x="2912528" y="860101"/>
                      <a:pt x="2909893" y="856675"/>
                    </a:cubicBezTo>
                    <a:cubicBezTo>
                      <a:pt x="2905149" y="850525"/>
                      <a:pt x="2901283" y="843848"/>
                      <a:pt x="2897505" y="837347"/>
                    </a:cubicBezTo>
                    <a:cubicBezTo>
                      <a:pt x="2896451" y="835590"/>
                      <a:pt x="2895485" y="833833"/>
                      <a:pt x="2894431" y="832163"/>
                    </a:cubicBezTo>
                    <a:cubicBezTo>
                      <a:pt x="2892761" y="829352"/>
                      <a:pt x="2893288" y="826453"/>
                      <a:pt x="2893552" y="824696"/>
                    </a:cubicBezTo>
                    <a:cubicBezTo>
                      <a:pt x="2893640" y="824432"/>
                      <a:pt x="2893640" y="824169"/>
                      <a:pt x="2893640" y="823993"/>
                    </a:cubicBezTo>
                    <a:lnTo>
                      <a:pt x="2893815" y="821445"/>
                    </a:lnTo>
                    <a:cubicBezTo>
                      <a:pt x="2884767" y="815383"/>
                      <a:pt x="2881955" y="805456"/>
                      <a:pt x="2879671" y="797198"/>
                    </a:cubicBezTo>
                    <a:cubicBezTo>
                      <a:pt x="2878793" y="794123"/>
                      <a:pt x="2878265" y="793156"/>
                      <a:pt x="2878002" y="792805"/>
                    </a:cubicBezTo>
                    <a:cubicBezTo>
                      <a:pt x="2870446" y="786304"/>
                      <a:pt x="2862276" y="778046"/>
                      <a:pt x="2858938" y="765570"/>
                    </a:cubicBezTo>
                    <a:cubicBezTo>
                      <a:pt x="2858323" y="765043"/>
                      <a:pt x="2857532" y="764340"/>
                      <a:pt x="2856829" y="763286"/>
                    </a:cubicBezTo>
                    <a:cubicBezTo>
                      <a:pt x="2855599" y="761441"/>
                      <a:pt x="2854193" y="759596"/>
                      <a:pt x="2852788" y="757576"/>
                    </a:cubicBezTo>
                    <a:cubicBezTo>
                      <a:pt x="2847341" y="750108"/>
                      <a:pt x="2841191" y="741674"/>
                      <a:pt x="2840049" y="730341"/>
                    </a:cubicBezTo>
                    <a:cubicBezTo>
                      <a:pt x="2839434" y="729638"/>
                      <a:pt x="2838028" y="728496"/>
                      <a:pt x="2837150" y="727793"/>
                    </a:cubicBezTo>
                    <a:cubicBezTo>
                      <a:pt x="2836535" y="727354"/>
                      <a:pt x="2836008" y="726915"/>
                      <a:pt x="2835481" y="726475"/>
                    </a:cubicBezTo>
                    <a:cubicBezTo>
                      <a:pt x="2833021" y="724367"/>
                      <a:pt x="2829682" y="721028"/>
                      <a:pt x="2829858" y="716196"/>
                    </a:cubicBezTo>
                    <a:cubicBezTo>
                      <a:pt x="2829858" y="715494"/>
                      <a:pt x="2829946" y="714791"/>
                      <a:pt x="2830209" y="714088"/>
                    </a:cubicBezTo>
                    <a:cubicBezTo>
                      <a:pt x="2822215" y="711189"/>
                      <a:pt x="2817822" y="704336"/>
                      <a:pt x="2815099" y="700207"/>
                    </a:cubicBezTo>
                    <a:cubicBezTo>
                      <a:pt x="2813781" y="698186"/>
                      <a:pt x="2812463" y="696254"/>
                      <a:pt x="2811145" y="694233"/>
                    </a:cubicBezTo>
                    <a:cubicBezTo>
                      <a:pt x="2808949" y="690982"/>
                      <a:pt x="2806752" y="687732"/>
                      <a:pt x="2804556" y="684042"/>
                    </a:cubicBezTo>
                    <a:lnTo>
                      <a:pt x="2802447" y="680528"/>
                    </a:lnTo>
                    <a:lnTo>
                      <a:pt x="2804644" y="677102"/>
                    </a:lnTo>
                    <a:cubicBezTo>
                      <a:pt x="2804732" y="676926"/>
                      <a:pt x="2804907" y="676662"/>
                      <a:pt x="2804995" y="676487"/>
                    </a:cubicBezTo>
                    <a:cubicBezTo>
                      <a:pt x="2797440" y="675959"/>
                      <a:pt x="2793838" y="670073"/>
                      <a:pt x="2791729" y="666647"/>
                    </a:cubicBezTo>
                    <a:lnTo>
                      <a:pt x="2791027" y="665505"/>
                    </a:lnTo>
                    <a:cubicBezTo>
                      <a:pt x="2789709" y="663396"/>
                      <a:pt x="2788567" y="661464"/>
                      <a:pt x="2787161" y="659882"/>
                    </a:cubicBezTo>
                    <a:cubicBezTo>
                      <a:pt x="2783647" y="655841"/>
                      <a:pt x="2779957" y="651712"/>
                      <a:pt x="2776443" y="647758"/>
                    </a:cubicBezTo>
                    <a:cubicBezTo>
                      <a:pt x="2772665" y="643541"/>
                      <a:pt x="2768800" y="639237"/>
                      <a:pt x="2765110" y="634932"/>
                    </a:cubicBezTo>
                    <a:cubicBezTo>
                      <a:pt x="2763441" y="632999"/>
                      <a:pt x="2762826" y="630890"/>
                      <a:pt x="2762474" y="629397"/>
                    </a:cubicBezTo>
                    <a:cubicBezTo>
                      <a:pt x="2762386" y="629046"/>
                      <a:pt x="2762298" y="628782"/>
                      <a:pt x="2762211" y="628431"/>
                    </a:cubicBezTo>
                    <a:lnTo>
                      <a:pt x="2760278" y="623159"/>
                    </a:lnTo>
                    <a:cubicBezTo>
                      <a:pt x="2749735" y="617625"/>
                      <a:pt x="2746045" y="606819"/>
                      <a:pt x="2743673" y="599878"/>
                    </a:cubicBezTo>
                    <a:cubicBezTo>
                      <a:pt x="2743234" y="598560"/>
                      <a:pt x="2742707" y="597594"/>
                      <a:pt x="2742444" y="597067"/>
                    </a:cubicBezTo>
                    <a:cubicBezTo>
                      <a:pt x="2730495" y="593377"/>
                      <a:pt x="2724609" y="583977"/>
                      <a:pt x="2719865" y="576421"/>
                    </a:cubicBezTo>
                    <a:cubicBezTo>
                      <a:pt x="2719338" y="575630"/>
                      <a:pt x="2718284" y="574664"/>
                      <a:pt x="2717142" y="573610"/>
                    </a:cubicBezTo>
                    <a:cubicBezTo>
                      <a:pt x="2716263" y="572819"/>
                      <a:pt x="2715297" y="571941"/>
                      <a:pt x="2714418" y="570974"/>
                    </a:cubicBezTo>
                    <a:cubicBezTo>
                      <a:pt x="2713452" y="569920"/>
                      <a:pt x="2712573" y="568778"/>
                      <a:pt x="2711870" y="567899"/>
                    </a:cubicBezTo>
                    <a:cubicBezTo>
                      <a:pt x="2711607" y="567548"/>
                      <a:pt x="2711343" y="567197"/>
                      <a:pt x="2711080" y="566845"/>
                    </a:cubicBezTo>
                    <a:lnTo>
                      <a:pt x="2704491" y="558323"/>
                    </a:lnTo>
                    <a:lnTo>
                      <a:pt x="2706687" y="557884"/>
                    </a:lnTo>
                    <a:cubicBezTo>
                      <a:pt x="2704139" y="556391"/>
                      <a:pt x="2701592" y="554721"/>
                      <a:pt x="2699132" y="552788"/>
                    </a:cubicBezTo>
                    <a:cubicBezTo>
                      <a:pt x="2694827" y="549362"/>
                      <a:pt x="2691049" y="545409"/>
                      <a:pt x="2687447" y="541631"/>
                    </a:cubicBezTo>
                    <a:cubicBezTo>
                      <a:pt x="2685251" y="539347"/>
                      <a:pt x="2683142" y="537151"/>
                      <a:pt x="2680946" y="535042"/>
                    </a:cubicBezTo>
                    <a:cubicBezTo>
                      <a:pt x="2678047" y="532319"/>
                      <a:pt x="2677256" y="529156"/>
                      <a:pt x="2676992" y="526520"/>
                    </a:cubicBezTo>
                    <a:cubicBezTo>
                      <a:pt x="2676729" y="526520"/>
                      <a:pt x="2676377" y="526432"/>
                      <a:pt x="2676114" y="526432"/>
                    </a:cubicBezTo>
                    <a:cubicBezTo>
                      <a:pt x="2671106" y="525466"/>
                      <a:pt x="2668646" y="521249"/>
                      <a:pt x="2667153" y="518701"/>
                    </a:cubicBezTo>
                    <a:cubicBezTo>
                      <a:pt x="2666889" y="518174"/>
                      <a:pt x="2666450" y="517471"/>
                      <a:pt x="2666274" y="517208"/>
                    </a:cubicBezTo>
                    <a:cubicBezTo>
                      <a:pt x="2659246" y="510970"/>
                      <a:pt x="2652130" y="503942"/>
                      <a:pt x="2647474" y="495420"/>
                    </a:cubicBezTo>
                    <a:cubicBezTo>
                      <a:pt x="2644399" y="489797"/>
                      <a:pt x="2639391" y="485844"/>
                      <a:pt x="2634120" y="481715"/>
                    </a:cubicBezTo>
                    <a:cubicBezTo>
                      <a:pt x="2630869" y="479167"/>
                      <a:pt x="2627443" y="476531"/>
                      <a:pt x="2624368" y="473369"/>
                    </a:cubicBezTo>
                    <a:cubicBezTo>
                      <a:pt x="2621557" y="470469"/>
                      <a:pt x="2618394" y="467834"/>
                      <a:pt x="2615143" y="464935"/>
                    </a:cubicBezTo>
                    <a:cubicBezTo>
                      <a:pt x="2612244" y="462475"/>
                      <a:pt x="2609345" y="459927"/>
                      <a:pt x="2606446" y="457116"/>
                    </a:cubicBezTo>
                    <a:lnTo>
                      <a:pt x="2600296" y="451142"/>
                    </a:lnTo>
                    <a:lnTo>
                      <a:pt x="2603283" y="449385"/>
                    </a:lnTo>
                    <a:cubicBezTo>
                      <a:pt x="2591159" y="444201"/>
                      <a:pt x="2581671" y="435679"/>
                      <a:pt x="2573764" y="427597"/>
                    </a:cubicBezTo>
                    <a:cubicBezTo>
                      <a:pt x="2571129" y="424873"/>
                      <a:pt x="2570514" y="420832"/>
                      <a:pt x="2570777" y="417933"/>
                    </a:cubicBezTo>
                    <a:cubicBezTo>
                      <a:pt x="2570777" y="417669"/>
                      <a:pt x="2570865" y="417406"/>
                      <a:pt x="2570865" y="417230"/>
                    </a:cubicBezTo>
                    <a:cubicBezTo>
                      <a:pt x="2570777" y="417230"/>
                      <a:pt x="2570601" y="417318"/>
                      <a:pt x="2570514" y="417318"/>
                    </a:cubicBezTo>
                    <a:cubicBezTo>
                      <a:pt x="2569723" y="417494"/>
                      <a:pt x="2562431" y="418899"/>
                      <a:pt x="2558214" y="414594"/>
                    </a:cubicBezTo>
                    <a:cubicBezTo>
                      <a:pt x="2545212" y="401153"/>
                      <a:pt x="2533615" y="391138"/>
                      <a:pt x="2521579" y="383231"/>
                    </a:cubicBezTo>
                    <a:cubicBezTo>
                      <a:pt x="2519998" y="382176"/>
                      <a:pt x="2517889" y="380419"/>
                      <a:pt x="2516659" y="377872"/>
                    </a:cubicBezTo>
                    <a:cubicBezTo>
                      <a:pt x="2515605" y="375763"/>
                      <a:pt x="2515605" y="373655"/>
                      <a:pt x="2515693" y="372425"/>
                    </a:cubicBezTo>
                    <a:cubicBezTo>
                      <a:pt x="2515693" y="372249"/>
                      <a:pt x="2515693" y="372073"/>
                      <a:pt x="2515693" y="371985"/>
                    </a:cubicBezTo>
                    <a:cubicBezTo>
                      <a:pt x="2515429" y="371985"/>
                      <a:pt x="2515254" y="371985"/>
                      <a:pt x="2514990" y="371985"/>
                    </a:cubicBezTo>
                    <a:cubicBezTo>
                      <a:pt x="2510158" y="371810"/>
                      <a:pt x="2504184" y="370755"/>
                      <a:pt x="2500231" y="363376"/>
                    </a:cubicBezTo>
                    <a:cubicBezTo>
                      <a:pt x="2498210" y="359510"/>
                      <a:pt x="2495487" y="355908"/>
                      <a:pt x="2492587" y="352130"/>
                    </a:cubicBezTo>
                    <a:lnTo>
                      <a:pt x="2491709" y="350988"/>
                    </a:lnTo>
                    <a:cubicBezTo>
                      <a:pt x="2491709" y="350988"/>
                      <a:pt x="2491709" y="350988"/>
                      <a:pt x="2491709" y="350901"/>
                    </a:cubicBezTo>
                    <a:cubicBezTo>
                      <a:pt x="2477564" y="350198"/>
                      <a:pt x="2468955" y="341500"/>
                      <a:pt x="2461399" y="333681"/>
                    </a:cubicBezTo>
                    <a:cubicBezTo>
                      <a:pt x="2459115" y="331309"/>
                      <a:pt x="2456919" y="329113"/>
                      <a:pt x="2454635" y="327092"/>
                    </a:cubicBezTo>
                    <a:cubicBezTo>
                      <a:pt x="2453932" y="326477"/>
                      <a:pt x="2453317" y="325950"/>
                      <a:pt x="2452702" y="325335"/>
                    </a:cubicBezTo>
                    <a:cubicBezTo>
                      <a:pt x="2450154" y="322963"/>
                      <a:pt x="2448748" y="321821"/>
                      <a:pt x="2446200" y="321206"/>
                    </a:cubicBezTo>
                    <a:cubicBezTo>
                      <a:pt x="2438645" y="319537"/>
                      <a:pt x="2432232" y="314090"/>
                      <a:pt x="2426785" y="309170"/>
                    </a:cubicBezTo>
                    <a:cubicBezTo>
                      <a:pt x="2423095" y="305832"/>
                      <a:pt x="2418966" y="303723"/>
                      <a:pt x="2413343" y="302405"/>
                    </a:cubicBezTo>
                    <a:cubicBezTo>
                      <a:pt x="2409741" y="301527"/>
                      <a:pt x="2408160" y="298452"/>
                      <a:pt x="2407281" y="296870"/>
                    </a:cubicBezTo>
                    <a:cubicBezTo>
                      <a:pt x="2407193" y="296607"/>
                      <a:pt x="2407018" y="296431"/>
                      <a:pt x="2406930" y="296168"/>
                    </a:cubicBezTo>
                    <a:lnTo>
                      <a:pt x="2404821" y="293093"/>
                    </a:lnTo>
                    <a:cubicBezTo>
                      <a:pt x="2397617" y="290633"/>
                      <a:pt x="2391116" y="286855"/>
                      <a:pt x="2385054" y="283341"/>
                    </a:cubicBezTo>
                    <a:cubicBezTo>
                      <a:pt x="2383297" y="282287"/>
                      <a:pt x="2381452" y="281232"/>
                      <a:pt x="2379607" y="280266"/>
                    </a:cubicBezTo>
                    <a:cubicBezTo>
                      <a:pt x="2379520" y="280178"/>
                      <a:pt x="2371613" y="275522"/>
                      <a:pt x="2371261" y="269548"/>
                    </a:cubicBezTo>
                    <a:cubicBezTo>
                      <a:pt x="2360367" y="269987"/>
                      <a:pt x="2352812" y="264189"/>
                      <a:pt x="2346135" y="259005"/>
                    </a:cubicBezTo>
                    <a:cubicBezTo>
                      <a:pt x="2344729" y="257951"/>
                      <a:pt x="2343412" y="256897"/>
                      <a:pt x="2342094" y="255931"/>
                    </a:cubicBezTo>
                    <a:cubicBezTo>
                      <a:pt x="2340337" y="254701"/>
                      <a:pt x="2338843" y="253295"/>
                      <a:pt x="2337525" y="252065"/>
                    </a:cubicBezTo>
                    <a:cubicBezTo>
                      <a:pt x="2334450" y="249254"/>
                      <a:pt x="2332781" y="247848"/>
                      <a:pt x="2329706" y="247760"/>
                    </a:cubicBezTo>
                    <a:cubicBezTo>
                      <a:pt x="2323732" y="247672"/>
                      <a:pt x="2319691" y="242665"/>
                      <a:pt x="2316089" y="238360"/>
                    </a:cubicBezTo>
                    <a:cubicBezTo>
                      <a:pt x="2315298" y="237393"/>
                      <a:pt x="2314508" y="236427"/>
                      <a:pt x="2313805" y="235636"/>
                    </a:cubicBezTo>
                    <a:cubicBezTo>
                      <a:pt x="2311960" y="233616"/>
                      <a:pt x="2310203" y="232825"/>
                      <a:pt x="2306689" y="232298"/>
                    </a:cubicBezTo>
                    <a:cubicBezTo>
                      <a:pt x="2300363" y="231332"/>
                      <a:pt x="2293423" y="228608"/>
                      <a:pt x="2287361" y="224479"/>
                    </a:cubicBezTo>
                    <a:cubicBezTo>
                      <a:pt x="2286834" y="224128"/>
                      <a:pt x="2286395" y="223864"/>
                      <a:pt x="2285867" y="223513"/>
                    </a:cubicBezTo>
                    <a:cubicBezTo>
                      <a:pt x="2282002" y="220877"/>
                      <a:pt x="2279630" y="219383"/>
                      <a:pt x="2276555" y="219471"/>
                    </a:cubicBezTo>
                    <a:cubicBezTo>
                      <a:pt x="2273216" y="219559"/>
                      <a:pt x="2270844" y="217538"/>
                      <a:pt x="2269614" y="216484"/>
                    </a:cubicBezTo>
                    <a:cubicBezTo>
                      <a:pt x="2269439" y="216309"/>
                      <a:pt x="2269263" y="216133"/>
                      <a:pt x="2269087" y="216045"/>
                    </a:cubicBezTo>
                    <a:lnTo>
                      <a:pt x="2260741" y="210422"/>
                    </a:lnTo>
                    <a:lnTo>
                      <a:pt x="2262059" y="209632"/>
                    </a:lnTo>
                    <a:cubicBezTo>
                      <a:pt x="2251692" y="207172"/>
                      <a:pt x="2242204" y="202867"/>
                      <a:pt x="2233155" y="198386"/>
                    </a:cubicBezTo>
                    <a:cubicBezTo>
                      <a:pt x="2229378" y="196541"/>
                      <a:pt x="2228060" y="193379"/>
                      <a:pt x="2227620" y="190831"/>
                    </a:cubicBezTo>
                    <a:cubicBezTo>
                      <a:pt x="2223228" y="191182"/>
                      <a:pt x="2218923" y="190567"/>
                      <a:pt x="2215497" y="189074"/>
                    </a:cubicBezTo>
                    <a:cubicBezTo>
                      <a:pt x="2209786" y="186526"/>
                      <a:pt x="2204251" y="183539"/>
                      <a:pt x="2198980" y="180552"/>
                    </a:cubicBezTo>
                    <a:cubicBezTo>
                      <a:pt x="2196784" y="179322"/>
                      <a:pt x="2194587" y="178180"/>
                      <a:pt x="2192391" y="176950"/>
                    </a:cubicBezTo>
                    <a:cubicBezTo>
                      <a:pt x="2191600" y="176511"/>
                      <a:pt x="2190898" y="176071"/>
                      <a:pt x="2190283" y="175632"/>
                    </a:cubicBezTo>
                    <a:cubicBezTo>
                      <a:pt x="2190019" y="175457"/>
                      <a:pt x="2189755" y="175281"/>
                      <a:pt x="2189492" y="175105"/>
                    </a:cubicBezTo>
                    <a:cubicBezTo>
                      <a:pt x="2179389" y="175281"/>
                      <a:pt x="2172536" y="168867"/>
                      <a:pt x="2167441" y="164123"/>
                    </a:cubicBezTo>
                    <a:lnTo>
                      <a:pt x="2166474" y="163245"/>
                    </a:lnTo>
                    <a:cubicBezTo>
                      <a:pt x="2165156" y="162015"/>
                      <a:pt x="2164805" y="161927"/>
                      <a:pt x="2164717" y="161927"/>
                    </a:cubicBezTo>
                    <a:lnTo>
                      <a:pt x="2164717" y="161927"/>
                    </a:lnTo>
                    <a:cubicBezTo>
                      <a:pt x="2164717" y="161927"/>
                      <a:pt x="2164629" y="161927"/>
                      <a:pt x="2164453" y="161927"/>
                    </a:cubicBezTo>
                    <a:cubicBezTo>
                      <a:pt x="2153911" y="162366"/>
                      <a:pt x="2143896" y="159555"/>
                      <a:pt x="2134759" y="153669"/>
                    </a:cubicBezTo>
                    <a:cubicBezTo>
                      <a:pt x="2134495" y="153493"/>
                      <a:pt x="2133705" y="153230"/>
                      <a:pt x="2133090" y="152966"/>
                    </a:cubicBezTo>
                    <a:cubicBezTo>
                      <a:pt x="2132475" y="152790"/>
                      <a:pt x="2131860" y="152527"/>
                      <a:pt x="2131333" y="152263"/>
                    </a:cubicBezTo>
                    <a:cubicBezTo>
                      <a:pt x="2128521" y="151121"/>
                      <a:pt x="2126413" y="148485"/>
                      <a:pt x="2125710" y="145059"/>
                    </a:cubicBezTo>
                    <a:cubicBezTo>
                      <a:pt x="2125622" y="144883"/>
                      <a:pt x="2125622" y="144620"/>
                      <a:pt x="2125622" y="144444"/>
                    </a:cubicBezTo>
                    <a:cubicBezTo>
                      <a:pt x="2117803" y="145850"/>
                      <a:pt x="2109984" y="144268"/>
                      <a:pt x="2102956" y="142599"/>
                    </a:cubicBezTo>
                    <a:cubicBezTo>
                      <a:pt x="2101287" y="142160"/>
                      <a:pt x="2099442" y="141896"/>
                      <a:pt x="2097509" y="141545"/>
                    </a:cubicBezTo>
                    <a:cubicBezTo>
                      <a:pt x="2090393" y="140315"/>
                      <a:pt x="2081520" y="138822"/>
                      <a:pt x="2075018" y="131090"/>
                    </a:cubicBezTo>
                    <a:cubicBezTo>
                      <a:pt x="2074403" y="130915"/>
                      <a:pt x="2073437" y="130739"/>
                      <a:pt x="2072734" y="130651"/>
                    </a:cubicBezTo>
                    <a:cubicBezTo>
                      <a:pt x="2071856" y="130475"/>
                      <a:pt x="2070977" y="130300"/>
                      <a:pt x="2070186" y="130124"/>
                    </a:cubicBezTo>
                    <a:cubicBezTo>
                      <a:pt x="2063070" y="128367"/>
                      <a:pt x="2055690" y="126698"/>
                      <a:pt x="2047608" y="124941"/>
                    </a:cubicBezTo>
                    <a:cubicBezTo>
                      <a:pt x="2046026" y="124589"/>
                      <a:pt x="2044357" y="124326"/>
                      <a:pt x="2042688" y="123974"/>
                    </a:cubicBezTo>
                    <a:cubicBezTo>
                      <a:pt x="2039877" y="123447"/>
                      <a:pt x="2036978" y="122920"/>
                      <a:pt x="2033991" y="122129"/>
                    </a:cubicBezTo>
                    <a:cubicBezTo>
                      <a:pt x="2031091" y="121339"/>
                      <a:pt x="2029334" y="119318"/>
                      <a:pt x="2028192" y="118000"/>
                    </a:cubicBezTo>
                    <a:cubicBezTo>
                      <a:pt x="2027929" y="117737"/>
                      <a:pt x="2027753" y="117473"/>
                      <a:pt x="2027489" y="117297"/>
                    </a:cubicBezTo>
                    <a:lnTo>
                      <a:pt x="2023712" y="113871"/>
                    </a:lnTo>
                    <a:cubicBezTo>
                      <a:pt x="2014751" y="115804"/>
                      <a:pt x="2009479" y="113695"/>
                      <a:pt x="1998146" y="106228"/>
                    </a:cubicBezTo>
                    <a:cubicBezTo>
                      <a:pt x="1997443" y="105788"/>
                      <a:pt x="1996828" y="105349"/>
                      <a:pt x="1996389" y="105086"/>
                    </a:cubicBezTo>
                    <a:cubicBezTo>
                      <a:pt x="1990064" y="108424"/>
                      <a:pt x="1983914" y="106316"/>
                      <a:pt x="1980048" y="104910"/>
                    </a:cubicBezTo>
                    <a:cubicBezTo>
                      <a:pt x="1978028" y="104207"/>
                      <a:pt x="1976007" y="103504"/>
                      <a:pt x="1974865" y="103680"/>
                    </a:cubicBezTo>
                    <a:cubicBezTo>
                      <a:pt x="1971175" y="104295"/>
                      <a:pt x="1967661" y="103329"/>
                      <a:pt x="1964850" y="102538"/>
                    </a:cubicBezTo>
                    <a:cubicBezTo>
                      <a:pt x="1963268" y="102099"/>
                      <a:pt x="1961687" y="101659"/>
                      <a:pt x="1960633" y="101659"/>
                    </a:cubicBezTo>
                    <a:cubicBezTo>
                      <a:pt x="1960545" y="101659"/>
                      <a:pt x="1960457" y="101659"/>
                      <a:pt x="1960369" y="101659"/>
                    </a:cubicBezTo>
                    <a:cubicBezTo>
                      <a:pt x="1955274" y="101659"/>
                      <a:pt x="1952199" y="98584"/>
                      <a:pt x="1950354" y="96652"/>
                    </a:cubicBezTo>
                    <a:cubicBezTo>
                      <a:pt x="1950002" y="96300"/>
                      <a:pt x="1949563" y="95861"/>
                      <a:pt x="1949212" y="95510"/>
                    </a:cubicBezTo>
                    <a:cubicBezTo>
                      <a:pt x="1942008" y="98057"/>
                      <a:pt x="1936122" y="94192"/>
                      <a:pt x="1931817" y="91468"/>
                    </a:cubicBezTo>
                    <a:cubicBezTo>
                      <a:pt x="1930850" y="90853"/>
                      <a:pt x="1929972" y="90326"/>
                      <a:pt x="1929181" y="89799"/>
                    </a:cubicBezTo>
                    <a:cubicBezTo>
                      <a:pt x="1927775" y="89008"/>
                      <a:pt x="1925052" y="88833"/>
                      <a:pt x="1922416" y="88657"/>
                    </a:cubicBezTo>
                    <a:cubicBezTo>
                      <a:pt x="1920571" y="88569"/>
                      <a:pt x="1918638" y="88393"/>
                      <a:pt x="1916618" y="88130"/>
                    </a:cubicBezTo>
                    <a:cubicBezTo>
                      <a:pt x="1913367" y="87603"/>
                      <a:pt x="1910995" y="86461"/>
                      <a:pt x="1909414" y="84791"/>
                    </a:cubicBezTo>
                    <a:cubicBezTo>
                      <a:pt x="1902034" y="88569"/>
                      <a:pt x="1895445" y="86812"/>
                      <a:pt x="1890438" y="84704"/>
                    </a:cubicBezTo>
                    <a:cubicBezTo>
                      <a:pt x="1887978" y="83649"/>
                      <a:pt x="1884551" y="83561"/>
                      <a:pt x="1880949" y="83386"/>
                    </a:cubicBezTo>
                    <a:cubicBezTo>
                      <a:pt x="1878929" y="83298"/>
                      <a:pt x="1876908" y="83210"/>
                      <a:pt x="1874800" y="82946"/>
                    </a:cubicBezTo>
                    <a:cubicBezTo>
                      <a:pt x="1873394" y="82771"/>
                      <a:pt x="1872252" y="82419"/>
                      <a:pt x="1871285" y="82156"/>
                    </a:cubicBezTo>
                    <a:cubicBezTo>
                      <a:pt x="1871022" y="82068"/>
                      <a:pt x="1870670" y="81980"/>
                      <a:pt x="1870407" y="81892"/>
                    </a:cubicBezTo>
                    <a:lnTo>
                      <a:pt x="1853451" y="77587"/>
                    </a:lnTo>
                    <a:lnTo>
                      <a:pt x="1857844" y="75391"/>
                    </a:lnTo>
                    <a:cubicBezTo>
                      <a:pt x="1853890" y="75391"/>
                      <a:pt x="1850025" y="74161"/>
                      <a:pt x="1845808" y="71877"/>
                    </a:cubicBezTo>
                    <a:cubicBezTo>
                      <a:pt x="1844490" y="75040"/>
                      <a:pt x="1842557" y="77060"/>
                      <a:pt x="1840009" y="78027"/>
                    </a:cubicBezTo>
                    <a:cubicBezTo>
                      <a:pt x="1835265" y="79784"/>
                      <a:pt x="1831224" y="76972"/>
                      <a:pt x="1829028" y="75391"/>
                    </a:cubicBezTo>
                    <a:cubicBezTo>
                      <a:pt x="1828764" y="75215"/>
                      <a:pt x="1828588" y="75040"/>
                      <a:pt x="1828325" y="74864"/>
                    </a:cubicBezTo>
                    <a:cubicBezTo>
                      <a:pt x="1822175" y="70735"/>
                      <a:pt x="1816201" y="71174"/>
                      <a:pt x="1807416" y="73283"/>
                    </a:cubicBezTo>
                    <a:cubicBezTo>
                      <a:pt x="1800827" y="74864"/>
                      <a:pt x="1794238" y="73985"/>
                      <a:pt x="1787824" y="73195"/>
                    </a:cubicBezTo>
                    <a:cubicBezTo>
                      <a:pt x="1785364" y="72843"/>
                      <a:pt x="1783080" y="72580"/>
                      <a:pt x="1780884" y="72404"/>
                    </a:cubicBezTo>
                    <a:cubicBezTo>
                      <a:pt x="1778424" y="72228"/>
                      <a:pt x="1776228" y="70735"/>
                      <a:pt x="1774822" y="68187"/>
                    </a:cubicBezTo>
                    <a:cubicBezTo>
                      <a:pt x="1766212" y="71350"/>
                      <a:pt x="1757866" y="68275"/>
                      <a:pt x="1751277" y="65903"/>
                    </a:cubicBezTo>
                    <a:cubicBezTo>
                      <a:pt x="1750223" y="65551"/>
                      <a:pt x="1749169" y="65112"/>
                      <a:pt x="1748114" y="64761"/>
                    </a:cubicBezTo>
                    <a:cubicBezTo>
                      <a:pt x="1747500" y="64497"/>
                      <a:pt x="1746884" y="64234"/>
                      <a:pt x="1746357" y="63970"/>
                    </a:cubicBezTo>
                    <a:cubicBezTo>
                      <a:pt x="1737045" y="68275"/>
                      <a:pt x="1727469" y="67748"/>
                      <a:pt x="1718947" y="67221"/>
                    </a:cubicBezTo>
                    <a:cubicBezTo>
                      <a:pt x="1714730" y="66957"/>
                      <a:pt x="1710864" y="66694"/>
                      <a:pt x="1707087" y="67045"/>
                    </a:cubicBezTo>
                    <a:cubicBezTo>
                      <a:pt x="1702606" y="67396"/>
                      <a:pt x="1700234" y="65815"/>
                      <a:pt x="1698916" y="64058"/>
                    </a:cubicBezTo>
                    <a:cubicBezTo>
                      <a:pt x="1696193" y="65376"/>
                      <a:pt x="1693294" y="66606"/>
                      <a:pt x="1689955" y="66869"/>
                    </a:cubicBezTo>
                    <a:cubicBezTo>
                      <a:pt x="1683806" y="67396"/>
                      <a:pt x="1677919" y="66254"/>
                      <a:pt x="1672121" y="65112"/>
                    </a:cubicBezTo>
                    <a:cubicBezTo>
                      <a:pt x="1670715" y="64849"/>
                      <a:pt x="1669397" y="64585"/>
                      <a:pt x="1667992" y="64322"/>
                    </a:cubicBezTo>
                    <a:cubicBezTo>
                      <a:pt x="1665620" y="63882"/>
                      <a:pt x="1663775" y="62477"/>
                      <a:pt x="1662633" y="60280"/>
                    </a:cubicBezTo>
                    <a:cubicBezTo>
                      <a:pt x="1660173" y="60719"/>
                      <a:pt x="1657625" y="61247"/>
                      <a:pt x="1655165" y="61774"/>
                    </a:cubicBezTo>
                    <a:cubicBezTo>
                      <a:pt x="1651827" y="62564"/>
                      <a:pt x="1648488" y="61686"/>
                      <a:pt x="1645940" y="59490"/>
                    </a:cubicBezTo>
                    <a:cubicBezTo>
                      <a:pt x="1645677" y="59314"/>
                      <a:pt x="1645501" y="59050"/>
                      <a:pt x="1645238" y="58875"/>
                    </a:cubicBezTo>
                    <a:cubicBezTo>
                      <a:pt x="1641196" y="62652"/>
                      <a:pt x="1634432" y="68626"/>
                      <a:pt x="1623011" y="64673"/>
                    </a:cubicBezTo>
                    <a:cubicBezTo>
                      <a:pt x="1622308" y="64409"/>
                      <a:pt x="1621166" y="64409"/>
                      <a:pt x="1619936" y="64585"/>
                    </a:cubicBezTo>
                    <a:lnTo>
                      <a:pt x="1615104" y="71526"/>
                    </a:lnTo>
                    <a:lnTo>
                      <a:pt x="1613962" y="65815"/>
                    </a:lnTo>
                    <a:cubicBezTo>
                      <a:pt x="1611853" y="66342"/>
                      <a:pt x="1609657" y="66781"/>
                      <a:pt x="1607460" y="67045"/>
                    </a:cubicBezTo>
                    <a:cubicBezTo>
                      <a:pt x="1605088" y="67309"/>
                      <a:pt x="1603156" y="66781"/>
                      <a:pt x="1601662" y="66342"/>
                    </a:cubicBezTo>
                    <a:cubicBezTo>
                      <a:pt x="1601311" y="66254"/>
                      <a:pt x="1600959" y="66166"/>
                      <a:pt x="1600608" y="66079"/>
                    </a:cubicBezTo>
                    <a:lnTo>
                      <a:pt x="1599642" y="65903"/>
                    </a:lnTo>
                    <a:cubicBezTo>
                      <a:pt x="1598763" y="66254"/>
                      <a:pt x="1597885" y="66518"/>
                      <a:pt x="1597357" y="66694"/>
                    </a:cubicBezTo>
                    <a:cubicBezTo>
                      <a:pt x="1597006" y="66781"/>
                      <a:pt x="1596567" y="66957"/>
                      <a:pt x="1596127" y="67045"/>
                    </a:cubicBezTo>
                    <a:cubicBezTo>
                      <a:pt x="1586112" y="70559"/>
                      <a:pt x="1576887" y="68187"/>
                      <a:pt x="1568805" y="66166"/>
                    </a:cubicBezTo>
                    <a:cubicBezTo>
                      <a:pt x="1563358" y="64761"/>
                      <a:pt x="1558262" y="63443"/>
                      <a:pt x="1553430" y="63970"/>
                    </a:cubicBezTo>
                    <a:cubicBezTo>
                      <a:pt x="1550180" y="64322"/>
                      <a:pt x="1547105" y="63443"/>
                      <a:pt x="1544645" y="62740"/>
                    </a:cubicBezTo>
                    <a:cubicBezTo>
                      <a:pt x="1543679" y="62477"/>
                      <a:pt x="1542361" y="62037"/>
                      <a:pt x="1541658" y="62037"/>
                    </a:cubicBezTo>
                    <a:cubicBezTo>
                      <a:pt x="1533575" y="65376"/>
                      <a:pt x="1527601" y="63355"/>
                      <a:pt x="1523297" y="60368"/>
                    </a:cubicBezTo>
                    <a:cubicBezTo>
                      <a:pt x="1522682" y="61422"/>
                      <a:pt x="1521803" y="62389"/>
                      <a:pt x="1520485" y="63092"/>
                    </a:cubicBezTo>
                    <a:cubicBezTo>
                      <a:pt x="1516093" y="65464"/>
                      <a:pt x="1512403" y="62652"/>
                      <a:pt x="1509152" y="60192"/>
                    </a:cubicBezTo>
                    <a:cubicBezTo>
                      <a:pt x="1506165" y="57908"/>
                      <a:pt x="1503354" y="57732"/>
                      <a:pt x="1500279" y="59577"/>
                    </a:cubicBezTo>
                    <a:cubicBezTo>
                      <a:pt x="1499752" y="59841"/>
                      <a:pt x="1499313" y="60192"/>
                      <a:pt x="1498785" y="60544"/>
                    </a:cubicBezTo>
                    <a:cubicBezTo>
                      <a:pt x="1495711" y="62564"/>
                      <a:pt x="1488946" y="67045"/>
                      <a:pt x="1481654" y="62125"/>
                    </a:cubicBezTo>
                    <a:cubicBezTo>
                      <a:pt x="1475504" y="64849"/>
                      <a:pt x="1469442" y="64497"/>
                      <a:pt x="1463732" y="60895"/>
                    </a:cubicBezTo>
                    <a:cubicBezTo>
                      <a:pt x="1463292" y="61774"/>
                      <a:pt x="1462678" y="62564"/>
                      <a:pt x="1461887" y="63179"/>
                    </a:cubicBezTo>
                    <a:lnTo>
                      <a:pt x="1459515" y="65024"/>
                    </a:lnTo>
                    <a:lnTo>
                      <a:pt x="1456616" y="64497"/>
                    </a:lnTo>
                    <a:cubicBezTo>
                      <a:pt x="1453365" y="63882"/>
                      <a:pt x="1449587" y="64234"/>
                      <a:pt x="1445634" y="64673"/>
                    </a:cubicBezTo>
                    <a:cubicBezTo>
                      <a:pt x="1438166" y="65464"/>
                      <a:pt x="1428942" y="66430"/>
                      <a:pt x="1420332" y="60280"/>
                    </a:cubicBezTo>
                    <a:cubicBezTo>
                      <a:pt x="1419629" y="60456"/>
                      <a:pt x="1418751" y="60719"/>
                      <a:pt x="1418224" y="60895"/>
                    </a:cubicBezTo>
                    <a:cubicBezTo>
                      <a:pt x="1417784" y="61071"/>
                      <a:pt x="1417345" y="61159"/>
                      <a:pt x="1416906" y="61334"/>
                    </a:cubicBezTo>
                    <a:cubicBezTo>
                      <a:pt x="1416203" y="61510"/>
                      <a:pt x="1415236" y="62037"/>
                      <a:pt x="1414270" y="62564"/>
                    </a:cubicBezTo>
                    <a:cubicBezTo>
                      <a:pt x="1413304" y="63092"/>
                      <a:pt x="1412162" y="63707"/>
                      <a:pt x="1410932" y="64234"/>
                    </a:cubicBezTo>
                    <a:cubicBezTo>
                      <a:pt x="1406451" y="66079"/>
                      <a:pt x="1402146" y="66869"/>
                      <a:pt x="1397841" y="66606"/>
                    </a:cubicBezTo>
                    <a:lnTo>
                      <a:pt x="1397314" y="67660"/>
                    </a:lnTo>
                    <a:lnTo>
                      <a:pt x="1396787" y="66518"/>
                    </a:lnTo>
                    <a:cubicBezTo>
                      <a:pt x="1393976" y="66254"/>
                      <a:pt x="1391252" y="65464"/>
                      <a:pt x="1388617" y="64234"/>
                    </a:cubicBezTo>
                    <a:lnTo>
                      <a:pt x="1385278" y="66430"/>
                    </a:lnTo>
                    <a:cubicBezTo>
                      <a:pt x="1385103" y="66518"/>
                      <a:pt x="1384927" y="66694"/>
                      <a:pt x="1384751" y="66869"/>
                    </a:cubicBezTo>
                    <a:cubicBezTo>
                      <a:pt x="1383346" y="68011"/>
                      <a:pt x="1380798" y="70208"/>
                      <a:pt x="1377196" y="69768"/>
                    </a:cubicBezTo>
                    <a:cubicBezTo>
                      <a:pt x="1374297" y="69417"/>
                      <a:pt x="1371046" y="69593"/>
                      <a:pt x="1367620" y="69856"/>
                    </a:cubicBezTo>
                    <a:cubicBezTo>
                      <a:pt x="1361206" y="70296"/>
                      <a:pt x="1354090" y="70911"/>
                      <a:pt x="1346711" y="67396"/>
                    </a:cubicBezTo>
                    <a:cubicBezTo>
                      <a:pt x="1345744" y="67660"/>
                      <a:pt x="1343987" y="68275"/>
                      <a:pt x="1342933" y="68802"/>
                    </a:cubicBezTo>
                    <a:cubicBezTo>
                      <a:pt x="1342142" y="69153"/>
                      <a:pt x="1341351" y="69417"/>
                      <a:pt x="1340649" y="69681"/>
                    </a:cubicBezTo>
                    <a:cubicBezTo>
                      <a:pt x="1339155" y="70208"/>
                      <a:pt x="1337574" y="70998"/>
                      <a:pt x="1335992" y="71789"/>
                    </a:cubicBezTo>
                    <a:cubicBezTo>
                      <a:pt x="1333972" y="72755"/>
                      <a:pt x="1331863" y="73810"/>
                      <a:pt x="1329491" y="74600"/>
                    </a:cubicBezTo>
                    <a:cubicBezTo>
                      <a:pt x="1324308" y="76357"/>
                      <a:pt x="1320794" y="71613"/>
                      <a:pt x="1319212" y="69241"/>
                    </a:cubicBezTo>
                    <a:cubicBezTo>
                      <a:pt x="1318246" y="69768"/>
                      <a:pt x="1317367" y="70383"/>
                      <a:pt x="1316752" y="71086"/>
                    </a:cubicBezTo>
                    <a:cubicBezTo>
                      <a:pt x="1312535" y="74952"/>
                      <a:pt x="1308494" y="76709"/>
                      <a:pt x="1304277" y="76357"/>
                    </a:cubicBezTo>
                    <a:cubicBezTo>
                      <a:pt x="1302959" y="76270"/>
                      <a:pt x="1301729" y="75918"/>
                      <a:pt x="1300499" y="75479"/>
                    </a:cubicBezTo>
                    <a:cubicBezTo>
                      <a:pt x="1300236" y="76182"/>
                      <a:pt x="1299797" y="76885"/>
                      <a:pt x="1299270" y="77587"/>
                    </a:cubicBezTo>
                    <a:cubicBezTo>
                      <a:pt x="1296985" y="80750"/>
                      <a:pt x="1293383" y="80574"/>
                      <a:pt x="1292153" y="80487"/>
                    </a:cubicBezTo>
                    <a:lnTo>
                      <a:pt x="1291978" y="80487"/>
                    </a:lnTo>
                    <a:cubicBezTo>
                      <a:pt x="1289518" y="80750"/>
                      <a:pt x="1287058" y="80926"/>
                      <a:pt x="1284598" y="81189"/>
                    </a:cubicBezTo>
                    <a:cubicBezTo>
                      <a:pt x="1278712" y="81717"/>
                      <a:pt x="1273089" y="82156"/>
                      <a:pt x="1267554" y="83210"/>
                    </a:cubicBezTo>
                    <a:cubicBezTo>
                      <a:pt x="1262283" y="84176"/>
                      <a:pt x="1257802" y="82156"/>
                      <a:pt x="1254640" y="80662"/>
                    </a:cubicBezTo>
                    <a:cubicBezTo>
                      <a:pt x="1254025" y="80399"/>
                      <a:pt x="1253146" y="79959"/>
                      <a:pt x="1252619" y="79784"/>
                    </a:cubicBezTo>
                    <a:cubicBezTo>
                      <a:pt x="1251916" y="80135"/>
                      <a:pt x="1251126" y="80750"/>
                      <a:pt x="1250247" y="81365"/>
                    </a:cubicBezTo>
                    <a:cubicBezTo>
                      <a:pt x="1247260" y="83474"/>
                      <a:pt x="1242692" y="86724"/>
                      <a:pt x="1236366" y="85934"/>
                    </a:cubicBezTo>
                    <a:cubicBezTo>
                      <a:pt x="1230656" y="91468"/>
                      <a:pt x="1223803" y="94104"/>
                      <a:pt x="1215896" y="93753"/>
                    </a:cubicBezTo>
                    <a:cubicBezTo>
                      <a:pt x="1215808" y="93753"/>
                      <a:pt x="1215457" y="93928"/>
                      <a:pt x="1215281" y="94016"/>
                    </a:cubicBezTo>
                    <a:cubicBezTo>
                      <a:pt x="1213612" y="95685"/>
                      <a:pt x="1210361" y="99024"/>
                      <a:pt x="1205617" y="98848"/>
                    </a:cubicBezTo>
                    <a:cubicBezTo>
                      <a:pt x="1203860" y="98760"/>
                      <a:pt x="1202191" y="98233"/>
                      <a:pt x="1200610" y="97179"/>
                    </a:cubicBezTo>
                    <a:cubicBezTo>
                      <a:pt x="1192088" y="101835"/>
                      <a:pt x="1183127" y="101923"/>
                      <a:pt x="1175220" y="101835"/>
                    </a:cubicBezTo>
                    <a:cubicBezTo>
                      <a:pt x="1173551" y="101835"/>
                      <a:pt x="1171882" y="101835"/>
                      <a:pt x="1170212" y="101835"/>
                    </a:cubicBezTo>
                    <a:cubicBezTo>
                      <a:pt x="1166786" y="101923"/>
                      <a:pt x="1162130" y="103944"/>
                      <a:pt x="1157298" y="107458"/>
                    </a:cubicBezTo>
                    <a:cubicBezTo>
                      <a:pt x="1155014" y="109127"/>
                      <a:pt x="1152027" y="110972"/>
                      <a:pt x="1148512" y="111587"/>
                    </a:cubicBezTo>
                    <a:lnTo>
                      <a:pt x="1140957" y="123799"/>
                    </a:lnTo>
                    <a:lnTo>
                      <a:pt x="1141923" y="111411"/>
                    </a:lnTo>
                    <a:cubicBezTo>
                      <a:pt x="1141572" y="111323"/>
                      <a:pt x="1141308" y="111235"/>
                      <a:pt x="1140957" y="111148"/>
                    </a:cubicBezTo>
                    <a:lnTo>
                      <a:pt x="1136652" y="114222"/>
                    </a:lnTo>
                    <a:cubicBezTo>
                      <a:pt x="1136389" y="114486"/>
                      <a:pt x="1135774" y="114925"/>
                      <a:pt x="1135334" y="115365"/>
                    </a:cubicBezTo>
                    <a:cubicBezTo>
                      <a:pt x="1133226" y="117297"/>
                      <a:pt x="1130063" y="120284"/>
                      <a:pt x="1125670" y="119406"/>
                    </a:cubicBezTo>
                    <a:cubicBezTo>
                      <a:pt x="1121981" y="118703"/>
                      <a:pt x="1118291" y="120196"/>
                      <a:pt x="1114074" y="121954"/>
                    </a:cubicBezTo>
                    <a:cubicBezTo>
                      <a:pt x="1109681" y="123799"/>
                      <a:pt x="1104761" y="125819"/>
                      <a:pt x="1098963" y="125643"/>
                    </a:cubicBezTo>
                    <a:cubicBezTo>
                      <a:pt x="1094043" y="125468"/>
                      <a:pt x="1089650" y="127928"/>
                      <a:pt x="1084643" y="130739"/>
                    </a:cubicBezTo>
                    <a:cubicBezTo>
                      <a:pt x="1081392" y="132584"/>
                      <a:pt x="1077966" y="134429"/>
                      <a:pt x="1074100" y="135747"/>
                    </a:cubicBezTo>
                    <a:cubicBezTo>
                      <a:pt x="1065930" y="138558"/>
                      <a:pt x="1057935" y="139788"/>
                      <a:pt x="1050204" y="140315"/>
                    </a:cubicBezTo>
                    <a:lnTo>
                      <a:pt x="1045196" y="145235"/>
                    </a:lnTo>
                    <a:cubicBezTo>
                      <a:pt x="1043000" y="147870"/>
                      <a:pt x="1040452" y="148925"/>
                      <a:pt x="1037729" y="148310"/>
                    </a:cubicBezTo>
                    <a:cubicBezTo>
                      <a:pt x="1034390" y="147607"/>
                      <a:pt x="1031579" y="149013"/>
                      <a:pt x="1027098" y="151560"/>
                    </a:cubicBezTo>
                    <a:cubicBezTo>
                      <a:pt x="1023936" y="153317"/>
                      <a:pt x="1020422" y="155338"/>
                      <a:pt x="1016205" y="156217"/>
                    </a:cubicBezTo>
                    <a:cubicBezTo>
                      <a:pt x="1014184" y="156656"/>
                      <a:pt x="1012251" y="156919"/>
                      <a:pt x="1010318" y="157095"/>
                    </a:cubicBezTo>
                    <a:cubicBezTo>
                      <a:pt x="1007507" y="157447"/>
                      <a:pt x="1004784" y="157798"/>
                      <a:pt x="1002763" y="158676"/>
                    </a:cubicBezTo>
                    <a:cubicBezTo>
                      <a:pt x="1000040" y="159819"/>
                      <a:pt x="997404" y="161400"/>
                      <a:pt x="994593" y="163157"/>
                    </a:cubicBezTo>
                    <a:cubicBezTo>
                      <a:pt x="991430" y="165090"/>
                      <a:pt x="988267" y="167023"/>
                      <a:pt x="984577" y="168604"/>
                    </a:cubicBezTo>
                    <a:cubicBezTo>
                      <a:pt x="979306" y="170800"/>
                      <a:pt x="974211" y="173612"/>
                      <a:pt x="968939" y="176511"/>
                    </a:cubicBezTo>
                    <a:lnTo>
                      <a:pt x="969203" y="178531"/>
                    </a:lnTo>
                    <a:lnTo>
                      <a:pt x="967446" y="177389"/>
                    </a:lnTo>
                    <a:cubicBezTo>
                      <a:pt x="961120" y="180903"/>
                      <a:pt x="954619" y="184505"/>
                      <a:pt x="947503" y="187229"/>
                    </a:cubicBezTo>
                    <a:cubicBezTo>
                      <a:pt x="944867" y="188195"/>
                      <a:pt x="942320" y="188020"/>
                      <a:pt x="940475" y="187932"/>
                    </a:cubicBezTo>
                    <a:cubicBezTo>
                      <a:pt x="939860" y="187844"/>
                      <a:pt x="939333" y="187844"/>
                      <a:pt x="938893" y="187844"/>
                    </a:cubicBezTo>
                    <a:cubicBezTo>
                      <a:pt x="938278" y="187844"/>
                      <a:pt x="937663" y="187844"/>
                      <a:pt x="937136" y="187844"/>
                    </a:cubicBezTo>
                    <a:cubicBezTo>
                      <a:pt x="936873" y="191534"/>
                      <a:pt x="933534" y="193467"/>
                      <a:pt x="932216" y="194257"/>
                    </a:cubicBezTo>
                    <a:cubicBezTo>
                      <a:pt x="932041" y="194345"/>
                      <a:pt x="931777" y="194521"/>
                      <a:pt x="931601" y="194609"/>
                    </a:cubicBezTo>
                    <a:cubicBezTo>
                      <a:pt x="923431" y="200143"/>
                      <a:pt x="914470" y="202779"/>
                      <a:pt x="905860" y="205415"/>
                    </a:cubicBezTo>
                    <a:cubicBezTo>
                      <a:pt x="903049" y="206205"/>
                      <a:pt x="900413" y="206996"/>
                      <a:pt x="897778" y="207875"/>
                    </a:cubicBezTo>
                    <a:cubicBezTo>
                      <a:pt x="897690" y="208314"/>
                      <a:pt x="897602" y="208753"/>
                      <a:pt x="897514" y="209280"/>
                    </a:cubicBezTo>
                    <a:cubicBezTo>
                      <a:pt x="896372" y="212970"/>
                      <a:pt x="893649" y="216748"/>
                      <a:pt x="889168" y="216660"/>
                    </a:cubicBezTo>
                    <a:cubicBezTo>
                      <a:pt x="884863" y="216484"/>
                      <a:pt x="881086" y="218856"/>
                      <a:pt x="876693" y="221580"/>
                    </a:cubicBezTo>
                    <a:cubicBezTo>
                      <a:pt x="872212" y="224391"/>
                      <a:pt x="867117" y="227466"/>
                      <a:pt x="860703" y="228081"/>
                    </a:cubicBezTo>
                    <a:cubicBezTo>
                      <a:pt x="854817" y="228696"/>
                      <a:pt x="851039" y="232298"/>
                      <a:pt x="846383" y="236866"/>
                    </a:cubicBezTo>
                    <a:cubicBezTo>
                      <a:pt x="844802" y="238360"/>
                      <a:pt x="843221" y="239941"/>
                      <a:pt x="841463" y="241435"/>
                    </a:cubicBezTo>
                    <a:cubicBezTo>
                      <a:pt x="839618" y="244597"/>
                      <a:pt x="836368" y="244773"/>
                      <a:pt x="835665" y="244773"/>
                    </a:cubicBezTo>
                    <a:cubicBezTo>
                      <a:pt x="830570" y="244773"/>
                      <a:pt x="827231" y="247760"/>
                      <a:pt x="822048" y="252592"/>
                    </a:cubicBezTo>
                    <a:cubicBezTo>
                      <a:pt x="817655" y="256721"/>
                      <a:pt x="812735" y="261378"/>
                      <a:pt x="805707" y="263135"/>
                    </a:cubicBezTo>
                    <a:cubicBezTo>
                      <a:pt x="802193" y="264013"/>
                      <a:pt x="799030" y="264892"/>
                      <a:pt x="796131" y="266122"/>
                    </a:cubicBezTo>
                    <a:cubicBezTo>
                      <a:pt x="795164" y="266561"/>
                      <a:pt x="794198" y="266912"/>
                      <a:pt x="793495" y="267352"/>
                    </a:cubicBezTo>
                    <a:cubicBezTo>
                      <a:pt x="792792" y="274819"/>
                      <a:pt x="785940" y="277191"/>
                      <a:pt x="783480" y="277982"/>
                    </a:cubicBezTo>
                    <a:cubicBezTo>
                      <a:pt x="782953" y="278158"/>
                      <a:pt x="782074" y="278421"/>
                      <a:pt x="781811" y="278597"/>
                    </a:cubicBezTo>
                    <a:cubicBezTo>
                      <a:pt x="773904" y="283429"/>
                      <a:pt x="764767" y="288349"/>
                      <a:pt x="754400" y="290984"/>
                    </a:cubicBezTo>
                    <a:cubicBezTo>
                      <a:pt x="754488" y="291951"/>
                      <a:pt x="754400" y="292829"/>
                      <a:pt x="754400" y="293356"/>
                    </a:cubicBezTo>
                    <a:cubicBezTo>
                      <a:pt x="754400" y="293532"/>
                      <a:pt x="754400" y="293796"/>
                      <a:pt x="754400" y="293971"/>
                    </a:cubicBezTo>
                    <a:lnTo>
                      <a:pt x="754664" y="301790"/>
                    </a:lnTo>
                    <a:lnTo>
                      <a:pt x="746933" y="300648"/>
                    </a:lnTo>
                    <a:cubicBezTo>
                      <a:pt x="745966" y="300472"/>
                      <a:pt x="745439" y="300736"/>
                      <a:pt x="742892" y="303547"/>
                    </a:cubicBezTo>
                    <a:cubicBezTo>
                      <a:pt x="740607" y="306007"/>
                      <a:pt x="737445" y="309346"/>
                      <a:pt x="732437" y="310488"/>
                    </a:cubicBezTo>
                    <a:cubicBezTo>
                      <a:pt x="731998" y="310663"/>
                      <a:pt x="731119" y="311454"/>
                      <a:pt x="730416" y="311981"/>
                    </a:cubicBezTo>
                    <a:cubicBezTo>
                      <a:pt x="728483" y="313563"/>
                      <a:pt x="726111" y="315495"/>
                      <a:pt x="722773" y="316198"/>
                    </a:cubicBezTo>
                    <a:cubicBezTo>
                      <a:pt x="714339" y="317780"/>
                      <a:pt x="708892" y="323842"/>
                      <a:pt x="702655" y="330782"/>
                    </a:cubicBezTo>
                    <a:lnTo>
                      <a:pt x="702215" y="331309"/>
                    </a:lnTo>
                    <a:cubicBezTo>
                      <a:pt x="695626" y="338689"/>
                      <a:pt x="687544" y="343696"/>
                      <a:pt x="678319" y="346332"/>
                    </a:cubicBezTo>
                    <a:cubicBezTo>
                      <a:pt x="676210" y="346947"/>
                      <a:pt x="672433" y="349143"/>
                      <a:pt x="670764" y="352306"/>
                    </a:cubicBezTo>
                    <a:cubicBezTo>
                      <a:pt x="666371" y="360564"/>
                      <a:pt x="660133" y="365660"/>
                      <a:pt x="651699" y="367856"/>
                    </a:cubicBezTo>
                    <a:lnTo>
                      <a:pt x="649503" y="371458"/>
                    </a:lnTo>
                    <a:cubicBezTo>
                      <a:pt x="649327" y="371810"/>
                      <a:pt x="649152" y="372161"/>
                      <a:pt x="648976" y="372513"/>
                    </a:cubicBezTo>
                    <a:cubicBezTo>
                      <a:pt x="648185" y="374006"/>
                      <a:pt x="647219" y="376115"/>
                      <a:pt x="645110" y="377784"/>
                    </a:cubicBezTo>
                    <a:cubicBezTo>
                      <a:pt x="639663" y="382176"/>
                      <a:pt x="634041" y="386481"/>
                      <a:pt x="628594" y="390698"/>
                    </a:cubicBezTo>
                    <a:cubicBezTo>
                      <a:pt x="623850" y="394388"/>
                      <a:pt x="619106" y="397990"/>
                      <a:pt x="614449" y="401680"/>
                    </a:cubicBezTo>
                    <a:cubicBezTo>
                      <a:pt x="613834" y="402119"/>
                      <a:pt x="612165" y="403525"/>
                      <a:pt x="611814" y="404140"/>
                    </a:cubicBezTo>
                    <a:cubicBezTo>
                      <a:pt x="610320" y="408357"/>
                      <a:pt x="607421" y="411520"/>
                      <a:pt x="603555" y="413101"/>
                    </a:cubicBezTo>
                    <a:cubicBezTo>
                      <a:pt x="600568" y="414331"/>
                      <a:pt x="597142" y="414419"/>
                      <a:pt x="593979" y="413540"/>
                    </a:cubicBezTo>
                    <a:cubicBezTo>
                      <a:pt x="593364" y="424786"/>
                      <a:pt x="585633" y="430320"/>
                      <a:pt x="578693" y="433922"/>
                    </a:cubicBezTo>
                    <a:cubicBezTo>
                      <a:pt x="574476" y="436119"/>
                      <a:pt x="570522" y="439106"/>
                      <a:pt x="566305" y="442268"/>
                    </a:cubicBezTo>
                    <a:cubicBezTo>
                      <a:pt x="564636" y="443498"/>
                      <a:pt x="563055" y="444728"/>
                      <a:pt x="561386" y="445958"/>
                    </a:cubicBezTo>
                    <a:cubicBezTo>
                      <a:pt x="561298" y="446046"/>
                      <a:pt x="561298" y="446134"/>
                      <a:pt x="561210" y="446134"/>
                    </a:cubicBezTo>
                    <a:cubicBezTo>
                      <a:pt x="560683" y="446837"/>
                      <a:pt x="559804" y="447891"/>
                      <a:pt x="558486" y="448770"/>
                    </a:cubicBezTo>
                    <a:cubicBezTo>
                      <a:pt x="558486" y="448945"/>
                      <a:pt x="558486" y="449209"/>
                      <a:pt x="558486" y="449385"/>
                    </a:cubicBezTo>
                    <a:cubicBezTo>
                      <a:pt x="558486" y="451493"/>
                      <a:pt x="557608" y="454480"/>
                      <a:pt x="555587" y="456325"/>
                    </a:cubicBezTo>
                    <a:lnTo>
                      <a:pt x="552600" y="459048"/>
                    </a:lnTo>
                    <a:cubicBezTo>
                      <a:pt x="546978" y="464144"/>
                      <a:pt x="541179" y="469503"/>
                      <a:pt x="535205" y="474511"/>
                    </a:cubicBezTo>
                    <a:cubicBezTo>
                      <a:pt x="532921" y="476444"/>
                      <a:pt x="530373" y="477761"/>
                      <a:pt x="528177" y="478991"/>
                    </a:cubicBezTo>
                    <a:cubicBezTo>
                      <a:pt x="527035" y="479606"/>
                      <a:pt x="525981" y="480133"/>
                      <a:pt x="525102" y="480748"/>
                    </a:cubicBezTo>
                    <a:cubicBezTo>
                      <a:pt x="524575" y="481100"/>
                      <a:pt x="523960" y="481451"/>
                      <a:pt x="523257" y="481803"/>
                    </a:cubicBezTo>
                    <a:cubicBezTo>
                      <a:pt x="523081" y="481890"/>
                      <a:pt x="522818" y="482066"/>
                      <a:pt x="522554" y="482154"/>
                    </a:cubicBezTo>
                    <a:cubicBezTo>
                      <a:pt x="519128" y="492697"/>
                      <a:pt x="512100" y="499900"/>
                      <a:pt x="505335" y="506929"/>
                    </a:cubicBezTo>
                    <a:cubicBezTo>
                      <a:pt x="502611" y="509740"/>
                      <a:pt x="500064" y="512376"/>
                      <a:pt x="497779" y="515099"/>
                    </a:cubicBezTo>
                    <a:cubicBezTo>
                      <a:pt x="493826" y="519931"/>
                      <a:pt x="488555" y="520195"/>
                      <a:pt x="485744" y="520370"/>
                    </a:cubicBezTo>
                    <a:cubicBezTo>
                      <a:pt x="485744" y="520810"/>
                      <a:pt x="485744" y="521337"/>
                      <a:pt x="485744" y="521688"/>
                    </a:cubicBezTo>
                    <a:cubicBezTo>
                      <a:pt x="485656" y="524675"/>
                      <a:pt x="485568" y="528892"/>
                      <a:pt x="482669" y="531967"/>
                    </a:cubicBezTo>
                    <a:cubicBezTo>
                      <a:pt x="475904" y="539083"/>
                      <a:pt x="468524" y="545584"/>
                      <a:pt x="461320" y="551910"/>
                    </a:cubicBezTo>
                    <a:cubicBezTo>
                      <a:pt x="460002" y="553052"/>
                      <a:pt x="458772" y="554194"/>
                      <a:pt x="457455" y="555336"/>
                    </a:cubicBezTo>
                    <a:lnTo>
                      <a:pt x="457455" y="555336"/>
                    </a:lnTo>
                    <a:lnTo>
                      <a:pt x="457103" y="558850"/>
                    </a:lnTo>
                    <a:cubicBezTo>
                      <a:pt x="456927" y="560520"/>
                      <a:pt x="456752" y="563419"/>
                      <a:pt x="454555" y="565703"/>
                    </a:cubicBezTo>
                    <a:cubicBezTo>
                      <a:pt x="451129" y="569305"/>
                      <a:pt x="447615" y="572819"/>
                      <a:pt x="444189" y="576158"/>
                    </a:cubicBezTo>
                    <a:cubicBezTo>
                      <a:pt x="443047" y="577300"/>
                      <a:pt x="441904" y="578442"/>
                      <a:pt x="440762" y="579584"/>
                    </a:cubicBezTo>
                    <a:cubicBezTo>
                      <a:pt x="440323" y="580023"/>
                      <a:pt x="439972" y="580462"/>
                      <a:pt x="439620" y="580814"/>
                    </a:cubicBezTo>
                    <a:cubicBezTo>
                      <a:pt x="438478" y="582132"/>
                      <a:pt x="436985" y="583713"/>
                      <a:pt x="435052" y="585031"/>
                    </a:cubicBezTo>
                    <a:cubicBezTo>
                      <a:pt x="423631" y="592323"/>
                      <a:pt x="417393" y="599702"/>
                      <a:pt x="414318" y="609454"/>
                    </a:cubicBezTo>
                    <a:cubicBezTo>
                      <a:pt x="412825" y="614198"/>
                      <a:pt x="407993" y="617888"/>
                      <a:pt x="402810" y="620084"/>
                    </a:cubicBezTo>
                    <a:lnTo>
                      <a:pt x="401755" y="624301"/>
                    </a:lnTo>
                    <a:cubicBezTo>
                      <a:pt x="401667" y="624565"/>
                      <a:pt x="401667" y="624829"/>
                      <a:pt x="401667" y="625092"/>
                    </a:cubicBezTo>
                    <a:cubicBezTo>
                      <a:pt x="401492" y="626674"/>
                      <a:pt x="401140" y="629133"/>
                      <a:pt x="399295" y="631330"/>
                    </a:cubicBezTo>
                    <a:cubicBezTo>
                      <a:pt x="396748" y="634317"/>
                      <a:pt x="394112" y="637304"/>
                      <a:pt x="391564" y="640203"/>
                    </a:cubicBezTo>
                    <a:cubicBezTo>
                      <a:pt x="388314" y="643893"/>
                      <a:pt x="384975" y="647758"/>
                      <a:pt x="381900" y="651536"/>
                    </a:cubicBezTo>
                    <a:cubicBezTo>
                      <a:pt x="380319" y="653469"/>
                      <a:pt x="378562" y="654875"/>
                      <a:pt x="376981" y="656192"/>
                    </a:cubicBezTo>
                    <a:cubicBezTo>
                      <a:pt x="373642" y="658916"/>
                      <a:pt x="373115" y="659619"/>
                      <a:pt x="373291" y="661200"/>
                    </a:cubicBezTo>
                    <a:cubicBezTo>
                      <a:pt x="373466" y="663221"/>
                      <a:pt x="372676" y="665153"/>
                      <a:pt x="371182" y="666647"/>
                    </a:cubicBezTo>
                    <a:cubicBezTo>
                      <a:pt x="369249" y="668580"/>
                      <a:pt x="364593" y="670425"/>
                      <a:pt x="361079" y="670073"/>
                    </a:cubicBezTo>
                    <a:cubicBezTo>
                      <a:pt x="357916" y="669722"/>
                      <a:pt x="356950" y="670600"/>
                      <a:pt x="356423" y="671479"/>
                    </a:cubicBezTo>
                    <a:cubicBezTo>
                      <a:pt x="361167" y="678595"/>
                      <a:pt x="356247" y="685448"/>
                      <a:pt x="354490" y="687820"/>
                    </a:cubicBezTo>
                    <a:cubicBezTo>
                      <a:pt x="354314" y="688083"/>
                      <a:pt x="354051" y="688347"/>
                      <a:pt x="353875" y="688698"/>
                    </a:cubicBezTo>
                    <a:cubicBezTo>
                      <a:pt x="352909" y="690192"/>
                      <a:pt x="351942" y="691861"/>
                      <a:pt x="350976" y="693706"/>
                    </a:cubicBezTo>
                    <a:cubicBezTo>
                      <a:pt x="348516" y="698186"/>
                      <a:pt x="345529" y="703721"/>
                      <a:pt x="339818" y="707235"/>
                    </a:cubicBezTo>
                    <a:lnTo>
                      <a:pt x="349043" y="709959"/>
                    </a:lnTo>
                    <a:lnTo>
                      <a:pt x="335953" y="717602"/>
                    </a:lnTo>
                    <a:cubicBezTo>
                      <a:pt x="335601" y="717866"/>
                      <a:pt x="335162" y="718041"/>
                      <a:pt x="334811" y="718217"/>
                    </a:cubicBezTo>
                    <a:cubicBezTo>
                      <a:pt x="334635" y="718305"/>
                      <a:pt x="334371" y="718393"/>
                      <a:pt x="334196" y="718569"/>
                    </a:cubicBezTo>
                    <a:cubicBezTo>
                      <a:pt x="333142" y="719447"/>
                      <a:pt x="332087" y="720326"/>
                      <a:pt x="331121" y="721116"/>
                    </a:cubicBezTo>
                    <a:cubicBezTo>
                      <a:pt x="325938" y="725333"/>
                      <a:pt x="323478" y="727530"/>
                      <a:pt x="323478" y="732625"/>
                    </a:cubicBezTo>
                    <a:cubicBezTo>
                      <a:pt x="323478" y="737545"/>
                      <a:pt x="320666" y="741059"/>
                      <a:pt x="318470" y="743783"/>
                    </a:cubicBezTo>
                    <a:cubicBezTo>
                      <a:pt x="316625" y="746067"/>
                      <a:pt x="315746" y="747297"/>
                      <a:pt x="315922" y="748351"/>
                    </a:cubicBezTo>
                    <a:lnTo>
                      <a:pt x="316274" y="751777"/>
                    </a:lnTo>
                    <a:lnTo>
                      <a:pt x="313638" y="753974"/>
                    </a:lnTo>
                    <a:cubicBezTo>
                      <a:pt x="309333" y="757663"/>
                      <a:pt x="306434" y="762935"/>
                      <a:pt x="303359" y="768557"/>
                    </a:cubicBezTo>
                    <a:cubicBezTo>
                      <a:pt x="299230" y="776113"/>
                      <a:pt x="294574" y="784635"/>
                      <a:pt x="285613" y="790082"/>
                    </a:cubicBezTo>
                    <a:cubicBezTo>
                      <a:pt x="285349" y="790521"/>
                      <a:pt x="284822" y="791751"/>
                      <a:pt x="284558" y="793244"/>
                    </a:cubicBezTo>
                    <a:cubicBezTo>
                      <a:pt x="283065" y="802381"/>
                      <a:pt x="279902" y="813099"/>
                      <a:pt x="269711" y="818722"/>
                    </a:cubicBezTo>
                    <a:cubicBezTo>
                      <a:pt x="269887" y="819073"/>
                      <a:pt x="269975" y="819337"/>
                      <a:pt x="270150" y="819688"/>
                    </a:cubicBezTo>
                    <a:cubicBezTo>
                      <a:pt x="271205" y="822763"/>
                      <a:pt x="269975" y="827595"/>
                      <a:pt x="268745" y="829791"/>
                    </a:cubicBezTo>
                    <a:cubicBezTo>
                      <a:pt x="267690" y="831724"/>
                      <a:pt x="266636" y="833745"/>
                      <a:pt x="265582" y="835765"/>
                    </a:cubicBezTo>
                    <a:cubicBezTo>
                      <a:pt x="262244" y="842267"/>
                      <a:pt x="258729" y="848944"/>
                      <a:pt x="253985" y="854918"/>
                    </a:cubicBezTo>
                    <a:lnTo>
                      <a:pt x="253897" y="855093"/>
                    </a:lnTo>
                    <a:cubicBezTo>
                      <a:pt x="250032" y="860013"/>
                      <a:pt x="246606" y="864230"/>
                      <a:pt x="245024" y="869413"/>
                    </a:cubicBezTo>
                    <a:lnTo>
                      <a:pt x="245024" y="869501"/>
                    </a:lnTo>
                    <a:cubicBezTo>
                      <a:pt x="244936" y="870556"/>
                      <a:pt x="244585" y="872928"/>
                      <a:pt x="242652" y="874860"/>
                    </a:cubicBezTo>
                    <a:cubicBezTo>
                      <a:pt x="241071" y="876354"/>
                      <a:pt x="239489" y="877672"/>
                      <a:pt x="237908" y="878902"/>
                    </a:cubicBezTo>
                    <a:cubicBezTo>
                      <a:pt x="235272" y="881010"/>
                      <a:pt x="232813" y="883031"/>
                      <a:pt x="231758" y="884964"/>
                    </a:cubicBezTo>
                    <a:cubicBezTo>
                      <a:pt x="231055" y="886281"/>
                      <a:pt x="230880" y="888741"/>
                      <a:pt x="230704" y="891113"/>
                    </a:cubicBezTo>
                    <a:cubicBezTo>
                      <a:pt x="230440" y="894364"/>
                      <a:pt x="230177" y="897966"/>
                      <a:pt x="228683" y="901480"/>
                    </a:cubicBezTo>
                    <a:cubicBezTo>
                      <a:pt x="228068" y="902974"/>
                      <a:pt x="227453" y="904555"/>
                      <a:pt x="226838" y="906224"/>
                    </a:cubicBezTo>
                    <a:cubicBezTo>
                      <a:pt x="224379" y="912813"/>
                      <a:pt x="221392" y="920984"/>
                      <a:pt x="212782" y="925903"/>
                    </a:cubicBezTo>
                    <a:lnTo>
                      <a:pt x="215417" y="928100"/>
                    </a:lnTo>
                    <a:lnTo>
                      <a:pt x="212343" y="933020"/>
                    </a:lnTo>
                    <a:cubicBezTo>
                      <a:pt x="211200" y="934864"/>
                      <a:pt x="210498" y="937500"/>
                      <a:pt x="209795" y="940224"/>
                    </a:cubicBezTo>
                    <a:cubicBezTo>
                      <a:pt x="208389" y="945758"/>
                      <a:pt x="206544" y="952787"/>
                      <a:pt x="199780" y="957267"/>
                    </a:cubicBezTo>
                    <a:lnTo>
                      <a:pt x="199955" y="960254"/>
                    </a:lnTo>
                    <a:cubicBezTo>
                      <a:pt x="199955" y="960518"/>
                      <a:pt x="200043" y="961133"/>
                      <a:pt x="200131" y="961572"/>
                    </a:cubicBezTo>
                    <a:cubicBezTo>
                      <a:pt x="200570" y="963944"/>
                      <a:pt x="201273" y="967810"/>
                      <a:pt x="198550" y="970972"/>
                    </a:cubicBezTo>
                    <a:cubicBezTo>
                      <a:pt x="196002" y="973872"/>
                      <a:pt x="194333" y="977825"/>
                      <a:pt x="192488" y="981954"/>
                    </a:cubicBezTo>
                    <a:cubicBezTo>
                      <a:pt x="189852" y="988016"/>
                      <a:pt x="186953" y="994869"/>
                      <a:pt x="180540" y="1000052"/>
                    </a:cubicBezTo>
                    <a:cubicBezTo>
                      <a:pt x="180364" y="1000228"/>
                      <a:pt x="180188" y="1000579"/>
                      <a:pt x="180012" y="1000931"/>
                    </a:cubicBezTo>
                    <a:cubicBezTo>
                      <a:pt x="184317" y="1008837"/>
                      <a:pt x="180100" y="1015690"/>
                      <a:pt x="177728" y="1019468"/>
                    </a:cubicBezTo>
                    <a:cubicBezTo>
                      <a:pt x="177377" y="1020083"/>
                      <a:pt x="176937" y="1020698"/>
                      <a:pt x="176674" y="1021225"/>
                    </a:cubicBezTo>
                    <a:cubicBezTo>
                      <a:pt x="175795" y="1022894"/>
                      <a:pt x="175005" y="1024739"/>
                      <a:pt x="174126" y="1026760"/>
                    </a:cubicBezTo>
                    <a:cubicBezTo>
                      <a:pt x="172018" y="1031855"/>
                      <a:pt x="169470" y="1037917"/>
                      <a:pt x="163935" y="1042046"/>
                    </a:cubicBezTo>
                    <a:cubicBezTo>
                      <a:pt x="164638" y="1042837"/>
                      <a:pt x="165341" y="1043891"/>
                      <a:pt x="165780" y="1045033"/>
                    </a:cubicBezTo>
                    <a:cubicBezTo>
                      <a:pt x="166834" y="1047757"/>
                      <a:pt x="166571" y="1050656"/>
                      <a:pt x="165165" y="1053819"/>
                    </a:cubicBezTo>
                    <a:cubicBezTo>
                      <a:pt x="161212" y="1062428"/>
                      <a:pt x="157346" y="1070950"/>
                      <a:pt x="153305" y="1079472"/>
                    </a:cubicBezTo>
                    <a:lnTo>
                      <a:pt x="154623" y="1079120"/>
                    </a:lnTo>
                    <a:lnTo>
                      <a:pt x="151723" y="1090102"/>
                    </a:lnTo>
                    <a:cubicBezTo>
                      <a:pt x="151723" y="1090278"/>
                      <a:pt x="151636" y="1090454"/>
                      <a:pt x="151636" y="1090629"/>
                    </a:cubicBezTo>
                    <a:cubicBezTo>
                      <a:pt x="151460" y="1092035"/>
                      <a:pt x="151021" y="1094671"/>
                      <a:pt x="148912" y="1096691"/>
                    </a:cubicBezTo>
                    <a:cubicBezTo>
                      <a:pt x="146452" y="1099063"/>
                      <a:pt x="145749" y="1102314"/>
                      <a:pt x="144783" y="1107497"/>
                    </a:cubicBezTo>
                    <a:cubicBezTo>
                      <a:pt x="143992" y="1111802"/>
                      <a:pt x="143114" y="1116722"/>
                      <a:pt x="140215" y="1121202"/>
                    </a:cubicBezTo>
                    <a:cubicBezTo>
                      <a:pt x="140390" y="1122960"/>
                      <a:pt x="140215" y="1125771"/>
                      <a:pt x="137755" y="1127879"/>
                    </a:cubicBezTo>
                    <a:cubicBezTo>
                      <a:pt x="132747" y="1132096"/>
                      <a:pt x="132132" y="1137367"/>
                      <a:pt x="131429" y="1145802"/>
                    </a:cubicBezTo>
                    <a:cubicBezTo>
                      <a:pt x="131078" y="1150370"/>
                      <a:pt x="130726" y="1155202"/>
                      <a:pt x="129145" y="1159946"/>
                    </a:cubicBezTo>
                    <a:cubicBezTo>
                      <a:pt x="127827" y="1163899"/>
                      <a:pt x="124928" y="1167853"/>
                      <a:pt x="121326" y="1170752"/>
                    </a:cubicBezTo>
                    <a:cubicBezTo>
                      <a:pt x="122468" y="1171543"/>
                      <a:pt x="123435" y="1172685"/>
                      <a:pt x="124137" y="1174178"/>
                    </a:cubicBezTo>
                    <a:cubicBezTo>
                      <a:pt x="126070" y="1178307"/>
                      <a:pt x="124137" y="1182173"/>
                      <a:pt x="123083" y="1184194"/>
                    </a:cubicBezTo>
                    <a:cubicBezTo>
                      <a:pt x="122907" y="1184633"/>
                      <a:pt x="122644" y="1185072"/>
                      <a:pt x="122556" y="1185336"/>
                    </a:cubicBezTo>
                    <a:cubicBezTo>
                      <a:pt x="121765" y="1187444"/>
                      <a:pt x="121062" y="1189553"/>
                      <a:pt x="120272" y="1191749"/>
                    </a:cubicBezTo>
                    <a:cubicBezTo>
                      <a:pt x="117285" y="1200183"/>
                      <a:pt x="114122" y="1208880"/>
                      <a:pt x="110696" y="1217402"/>
                    </a:cubicBezTo>
                    <a:cubicBezTo>
                      <a:pt x="110520" y="1217842"/>
                      <a:pt x="110256" y="1218281"/>
                      <a:pt x="110081" y="1218720"/>
                    </a:cubicBezTo>
                    <a:lnTo>
                      <a:pt x="110520" y="1221971"/>
                    </a:lnTo>
                    <a:cubicBezTo>
                      <a:pt x="110520" y="1222146"/>
                      <a:pt x="110608" y="1222322"/>
                      <a:pt x="110696" y="1222498"/>
                    </a:cubicBezTo>
                    <a:cubicBezTo>
                      <a:pt x="111135" y="1224167"/>
                      <a:pt x="112101" y="1228120"/>
                      <a:pt x="109027" y="1231107"/>
                    </a:cubicBezTo>
                    <a:cubicBezTo>
                      <a:pt x="106567" y="1233479"/>
                      <a:pt x="106303" y="1236554"/>
                      <a:pt x="106040" y="1241826"/>
                    </a:cubicBezTo>
                    <a:cubicBezTo>
                      <a:pt x="105776" y="1246482"/>
                      <a:pt x="105600" y="1251665"/>
                      <a:pt x="102701" y="1256673"/>
                    </a:cubicBezTo>
                    <a:cubicBezTo>
                      <a:pt x="102613" y="1256849"/>
                      <a:pt x="102438" y="1257639"/>
                      <a:pt x="102262" y="1258079"/>
                    </a:cubicBezTo>
                    <a:cubicBezTo>
                      <a:pt x="101823" y="1259923"/>
                      <a:pt x="101120" y="1262383"/>
                      <a:pt x="99099" y="1264580"/>
                    </a:cubicBezTo>
                    <a:cubicBezTo>
                      <a:pt x="98748" y="1264931"/>
                      <a:pt x="98484" y="1265283"/>
                      <a:pt x="98133" y="1265546"/>
                    </a:cubicBezTo>
                    <a:cubicBezTo>
                      <a:pt x="97342" y="1266425"/>
                      <a:pt x="96112" y="1267655"/>
                      <a:pt x="95585" y="1268445"/>
                    </a:cubicBezTo>
                    <a:cubicBezTo>
                      <a:pt x="95761" y="1268621"/>
                      <a:pt x="95936" y="1268972"/>
                      <a:pt x="96288" y="1269324"/>
                    </a:cubicBezTo>
                    <a:lnTo>
                      <a:pt x="100593" y="1273717"/>
                    </a:lnTo>
                    <a:lnTo>
                      <a:pt x="96463" y="1278285"/>
                    </a:lnTo>
                    <a:cubicBezTo>
                      <a:pt x="95585" y="1279251"/>
                      <a:pt x="95497" y="1281272"/>
                      <a:pt x="95497" y="1284435"/>
                    </a:cubicBezTo>
                    <a:cubicBezTo>
                      <a:pt x="95497" y="1288827"/>
                      <a:pt x="95497" y="1295065"/>
                      <a:pt x="90665" y="1299985"/>
                    </a:cubicBezTo>
                    <a:lnTo>
                      <a:pt x="91192" y="1301391"/>
                    </a:lnTo>
                    <a:cubicBezTo>
                      <a:pt x="91280" y="1301478"/>
                      <a:pt x="91280" y="1301654"/>
                      <a:pt x="91368" y="1301830"/>
                    </a:cubicBezTo>
                    <a:cubicBezTo>
                      <a:pt x="91983" y="1303148"/>
                      <a:pt x="93213" y="1305520"/>
                      <a:pt x="92598" y="1308507"/>
                    </a:cubicBezTo>
                    <a:cubicBezTo>
                      <a:pt x="91983" y="1311318"/>
                      <a:pt x="91368" y="1314217"/>
                      <a:pt x="90753" y="1317028"/>
                    </a:cubicBezTo>
                    <a:cubicBezTo>
                      <a:pt x="88996" y="1325462"/>
                      <a:pt x="87151" y="1334072"/>
                      <a:pt x="84427" y="1342506"/>
                    </a:cubicBezTo>
                    <a:cubicBezTo>
                      <a:pt x="83988" y="1343824"/>
                      <a:pt x="83549" y="1345054"/>
                      <a:pt x="83110" y="1346372"/>
                    </a:cubicBezTo>
                    <a:cubicBezTo>
                      <a:pt x="80210" y="1354718"/>
                      <a:pt x="77838" y="1361219"/>
                      <a:pt x="81265" y="1368774"/>
                    </a:cubicBezTo>
                    <a:cubicBezTo>
                      <a:pt x="83637" y="1373958"/>
                      <a:pt x="80123" y="1378702"/>
                      <a:pt x="76433" y="1383358"/>
                    </a:cubicBezTo>
                    <a:lnTo>
                      <a:pt x="78453" y="1389069"/>
                    </a:lnTo>
                    <a:cubicBezTo>
                      <a:pt x="78805" y="1390035"/>
                      <a:pt x="79156" y="1390914"/>
                      <a:pt x="79420" y="1391880"/>
                    </a:cubicBezTo>
                    <a:cubicBezTo>
                      <a:pt x="79771" y="1393022"/>
                      <a:pt x="80210" y="1395394"/>
                      <a:pt x="79068" y="1397766"/>
                    </a:cubicBezTo>
                    <a:cubicBezTo>
                      <a:pt x="76521" y="1403213"/>
                      <a:pt x="75994" y="1409538"/>
                      <a:pt x="75379" y="1416215"/>
                    </a:cubicBezTo>
                    <a:cubicBezTo>
                      <a:pt x="74851" y="1422277"/>
                      <a:pt x="74324" y="1428427"/>
                      <a:pt x="72304" y="1434577"/>
                    </a:cubicBezTo>
                    <a:lnTo>
                      <a:pt x="84867" y="1434401"/>
                    </a:lnTo>
                    <a:lnTo>
                      <a:pt x="70634" y="1441781"/>
                    </a:lnTo>
                    <a:cubicBezTo>
                      <a:pt x="70634" y="1442132"/>
                      <a:pt x="70634" y="1442571"/>
                      <a:pt x="70634" y="1443011"/>
                    </a:cubicBezTo>
                    <a:cubicBezTo>
                      <a:pt x="70634" y="1444592"/>
                      <a:pt x="70547" y="1446173"/>
                      <a:pt x="70547" y="1447755"/>
                    </a:cubicBezTo>
                    <a:cubicBezTo>
                      <a:pt x="70547" y="1449424"/>
                      <a:pt x="70547" y="1451005"/>
                      <a:pt x="70459" y="1452675"/>
                    </a:cubicBezTo>
                    <a:lnTo>
                      <a:pt x="71601" y="1453378"/>
                    </a:lnTo>
                    <a:lnTo>
                      <a:pt x="70459" y="1453817"/>
                    </a:lnTo>
                    <a:cubicBezTo>
                      <a:pt x="70371" y="1456540"/>
                      <a:pt x="70195" y="1459264"/>
                      <a:pt x="69932" y="1461987"/>
                    </a:cubicBezTo>
                    <a:cubicBezTo>
                      <a:pt x="69580" y="1465413"/>
                      <a:pt x="68877" y="1468664"/>
                      <a:pt x="68262" y="1471827"/>
                    </a:cubicBezTo>
                    <a:cubicBezTo>
                      <a:pt x="67560" y="1475165"/>
                      <a:pt x="66945" y="1478240"/>
                      <a:pt x="66681" y="1481315"/>
                    </a:cubicBezTo>
                    <a:cubicBezTo>
                      <a:pt x="66593" y="1482018"/>
                      <a:pt x="66593" y="1482633"/>
                      <a:pt x="66505" y="1483336"/>
                    </a:cubicBezTo>
                    <a:cubicBezTo>
                      <a:pt x="66417" y="1485356"/>
                      <a:pt x="66242" y="1487728"/>
                      <a:pt x="65539" y="1490188"/>
                    </a:cubicBezTo>
                    <a:lnTo>
                      <a:pt x="66154" y="1490364"/>
                    </a:lnTo>
                    <a:lnTo>
                      <a:pt x="65890" y="1495284"/>
                    </a:lnTo>
                    <a:cubicBezTo>
                      <a:pt x="65715" y="1498446"/>
                      <a:pt x="65715" y="1501609"/>
                      <a:pt x="65627" y="1504948"/>
                    </a:cubicBezTo>
                    <a:cubicBezTo>
                      <a:pt x="65539" y="1516896"/>
                      <a:pt x="65451" y="1529283"/>
                      <a:pt x="58423" y="1541495"/>
                    </a:cubicBezTo>
                    <a:cubicBezTo>
                      <a:pt x="57896" y="1543076"/>
                      <a:pt x="58862" y="1547732"/>
                      <a:pt x="60268" y="1549577"/>
                    </a:cubicBezTo>
                    <a:cubicBezTo>
                      <a:pt x="66330" y="1557221"/>
                      <a:pt x="63167" y="1563722"/>
                      <a:pt x="61410" y="1567236"/>
                    </a:cubicBezTo>
                    <a:cubicBezTo>
                      <a:pt x="61058" y="1568027"/>
                      <a:pt x="60619" y="1568729"/>
                      <a:pt x="60443" y="1569345"/>
                    </a:cubicBezTo>
                    <a:cubicBezTo>
                      <a:pt x="59916" y="1570926"/>
                      <a:pt x="59213" y="1572332"/>
                      <a:pt x="58423" y="1573649"/>
                    </a:cubicBezTo>
                    <a:cubicBezTo>
                      <a:pt x="59038" y="1573913"/>
                      <a:pt x="59389" y="1574089"/>
                      <a:pt x="59653" y="1574176"/>
                    </a:cubicBezTo>
                    <a:cubicBezTo>
                      <a:pt x="62815" y="1575934"/>
                      <a:pt x="63518" y="1578481"/>
                      <a:pt x="63606" y="1579887"/>
                    </a:cubicBezTo>
                    <a:cubicBezTo>
                      <a:pt x="64748" y="1593856"/>
                      <a:pt x="63343" y="1604925"/>
                      <a:pt x="59126" y="1614765"/>
                    </a:cubicBezTo>
                    <a:cubicBezTo>
                      <a:pt x="67647" y="1625044"/>
                      <a:pt x="64309" y="1636992"/>
                      <a:pt x="61761" y="1645865"/>
                    </a:cubicBezTo>
                    <a:lnTo>
                      <a:pt x="61498" y="1646656"/>
                    </a:lnTo>
                    <a:cubicBezTo>
                      <a:pt x="60971" y="1648413"/>
                      <a:pt x="60795" y="1650433"/>
                      <a:pt x="60531" y="1652630"/>
                    </a:cubicBezTo>
                    <a:cubicBezTo>
                      <a:pt x="60268" y="1654914"/>
                      <a:pt x="60004" y="1657374"/>
                      <a:pt x="59301" y="1660010"/>
                    </a:cubicBezTo>
                    <a:lnTo>
                      <a:pt x="66505" y="1658868"/>
                    </a:lnTo>
                    <a:lnTo>
                      <a:pt x="63518" y="1668883"/>
                    </a:lnTo>
                    <a:cubicBezTo>
                      <a:pt x="63255" y="1669849"/>
                      <a:pt x="62903" y="1670816"/>
                      <a:pt x="62552" y="1671606"/>
                    </a:cubicBezTo>
                    <a:cubicBezTo>
                      <a:pt x="62288" y="1672309"/>
                      <a:pt x="61849" y="1673363"/>
                      <a:pt x="61849" y="1673803"/>
                    </a:cubicBezTo>
                    <a:cubicBezTo>
                      <a:pt x="62025" y="1676438"/>
                      <a:pt x="62288" y="1679162"/>
                      <a:pt x="62728" y="1682149"/>
                    </a:cubicBezTo>
                    <a:cubicBezTo>
                      <a:pt x="63167" y="1685839"/>
                      <a:pt x="63606" y="1689704"/>
                      <a:pt x="63694" y="1693658"/>
                    </a:cubicBezTo>
                    <a:cubicBezTo>
                      <a:pt x="63782" y="1696820"/>
                      <a:pt x="62991" y="1699720"/>
                      <a:pt x="62376" y="1702267"/>
                    </a:cubicBezTo>
                    <a:cubicBezTo>
                      <a:pt x="62025" y="1703849"/>
                      <a:pt x="61586" y="1705254"/>
                      <a:pt x="61498" y="1706572"/>
                    </a:cubicBezTo>
                    <a:lnTo>
                      <a:pt x="61498" y="1706923"/>
                    </a:lnTo>
                    <a:cubicBezTo>
                      <a:pt x="61410" y="1708066"/>
                      <a:pt x="61146" y="1709998"/>
                      <a:pt x="61234" y="1710965"/>
                    </a:cubicBezTo>
                    <a:lnTo>
                      <a:pt x="62464" y="1710789"/>
                    </a:lnTo>
                    <a:lnTo>
                      <a:pt x="61673" y="1711931"/>
                    </a:lnTo>
                    <a:cubicBezTo>
                      <a:pt x="65978" y="1719311"/>
                      <a:pt x="66505" y="1726515"/>
                      <a:pt x="65539" y="1733280"/>
                    </a:cubicBezTo>
                    <a:lnTo>
                      <a:pt x="67999" y="1745755"/>
                    </a:lnTo>
                    <a:cubicBezTo>
                      <a:pt x="67999" y="1745931"/>
                      <a:pt x="68175" y="1746370"/>
                      <a:pt x="68262" y="1746633"/>
                    </a:cubicBezTo>
                    <a:cubicBezTo>
                      <a:pt x="68789" y="1748303"/>
                      <a:pt x="69668" y="1751026"/>
                      <a:pt x="68526" y="1754101"/>
                    </a:cubicBezTo>
                    <a:cubicBezTo>
                      <a:pt x="67911" y="1755770"/>
                      <a:pt x="68175" y="1757615"/>
                      <a:pt x="68526" y="1760602"/>
                    </a:cubicBezTo>
                    <a:cubicBezTo>
                      <a:pt x="68789" y="1762447"/>
                      <a:pt x="69053" y="1764643"/>
                      <a:pt x="69053" y="1766840"/>
                    </a:cubicBezTo>
                    <a:cubicBezTo>
                      <a:pt x="69053" y="1768597"/>
                      <a:pt x="69141" y="1770442"/>
                      <a:pt x="69141" y="1772287"/>
                    </a:cubicBezTo>
                    <a:cubicBezTo>
                      <a:pt x="69317" y="1776328"/>
                      <a:pt x="69492" y="1780545"/>
                      <a:pt x="68702" y="1784850"/>
                    </a:cubicBezTo>
                    <a:cubicBezTo>
                      <a:pt x="67384" y="1792317"/>
                      <a:pt x="67911" y="1797325"/>
                      <a:pt x="70634" y="1802245"/>
                    </a:cubicBezTo>
                    <a:cubicBezTo>
                      <a:pt x="73182" y="1806813"/>
                      <a:pt x="74588" y="1810327"/>
                      <a:pt x="75203" y="1812963"/>
                    </a:cubicBezTo>
                    <a:lnTo>
                      <a:pt x="86097" y="1819728"/>
                    </a:lnTo>
                    <a:lnTo>
                      <a:pt x="75203" y="1818849"/>
                    </a:lnTo>
                    <a:cubicBezTo>
                      <a:pt x="74676" y="1820431"/>
                      <a:pt x="73621" y="1821221"/>
                      <a:pt x="73006" y="1821836"/>
                    </a:cubicBezTo>
                    <a:cubicBezTo>
                      <a:pt x="72567" y="1822188"/>
                      <a:pt x="72304" y="1822539"/>
                      <a:pt x="72128" y="1823066"/>
                    </a:cubicBezTo>
                    <a:lnTo>
                      <a:pt x="75027" y="1827547"/>
                    </a:lnTo>
                    <a:cubicBezTo>
                      <a:pt x="75203" y="1827722"/>
                      <a:pt x="75554" y="1828250"/>
                      <a:pt x="75818" y="1828601"/>
                    </a:cubicBezTo>
                    <a:cubicBezTo>
                      <a:pt x="77311" y="1830358"/>
                      <a:pt x="79771" y="1833257"/>
                      <a:pt x="79156" y="1837211"/>
                    </a:cubicBezTo>
                    <a:cubicBezTo>
                      <a:pt x="78805" y="1839758"/>
                      <a:pt x="79244" y="1842833"/>
                      <a:pt x="79771" y="1846084"/>
                    </a:cubicBezTo>
                    <a:cubicBezTo>
                      <a:pt x="80650" y="1851355"/>
                      <a:pt x="81616" y="1857681"/>
                      <a:pt x="79156" y="1864006"/>
                    </a:cubicBezTo>
                    <a:cubicBezTo>
                      <a:pt x="79859" y="1864357"/>
                      <a:pt x="80562" y="1864797"/>
                      <a:pt x="81177" y="1865324"/>
                    </a:cubicBezTo>
                    <a:cubicBezTo>
                      <a:pt x="84691" y="1868311"/>
                      <a:pt x="84691" y="1872704"/>
                      <a:pt x="84691" y="1875339"/>
                    </a:cubicBezTo>
                    <a:cubicBezTo>
                      <a:pt x="84691" y="1875954"/>
                      <a:pt x="84691" y="1876657"/>
                      <a:pt x="84691" y="1877096"/>
                    </a:cubicBezTo>
                    <a:cubicBezTo>
                      <a:pt x="84955" y="1879468"/>
                      <a:pt x="85394" y="1881928"/>
                      <a:pt x="85833" y="1884476"/>
                    </a:cubicBezTo>
                    <a:cubicBezTo>
                      <a:pt x="86360" y="1887199"/>
                      <a:pt x="86887" y="1890099"/>
                      <a:pt x="87151" y="1893086"/>
                    </a:cubicBezTo>
                    <a:cubicBezTo>
                      <a:pt x="87678" y="1898533"/>
                      <a:pt x="85833" y="1901871"/>
                      <a:pt x="84076" y="1903716"/>
                    </a:cubicBezTo>
                    <a:cubicBezTo>
                      <a:pt x="81440" y="1906527"/>
                      <a:pt x="77663" y="1908021"/>
                      <a:pt x="72743" y="1907933"/>
                    </a:cubicBezTo>
                    <a:cubicBezTo>
                      <a:pt x="66593" y="1907845"/>
                      <a:pt x="60443" y="1907845"/>
                      <a:pt x="54381" y="1907933"/>
                    </a:cubicBezTo>
                    <a:cubicBezTo>
                      <a:pt x="51834" y="1907933"/>
                      <a:pt x="49198" y="1907933"/>
                      <a:pt x="46650" y="1907933"/>
                    </a:cubicBezTo>
                    <a:cubicBezTo>
                      <a:pt x="45772" y="1907933"/>
                      <a:pt x="44718" y="1908021"/>
                      <a:pt x="43575" y="1908109"/>
                    </a:cubicBezTo>
                    <a:cubicBezTo>
                      <a:pt x="39973" y="1908460"/>
                      <a:pt x="35493" y="1908899"/>
                      <a:pt x="31627" y="1906439"/>
                    </a:cubicBezTo>
                    <a:cubicBezTo>
                      <a:pt x="27323" y="1903716"/>
                      <a:pt x="26620" y="1898445"/>
                      <a:pt x="26005" y="1894140"/>
                    </a:cubicBezTo>
                    <a:cubicBezTo>
                      <a:pt x="25917" y="1893349"/>
                      <a:pt x="25829" y="1892559"/>
                      <a:pt x="25653" y="1891856"/>
                    </a:cubicBezTo>
                    <a:cubicBezTo>
                      <a:pt x="24336" y="1884915"/>
                      <a:pt x="23281" y="1877799"/>
                      <a:pt x="22227" y="1870946"/>
                    </a:cubicBezTo>
                    <a:lnTo>
                      <a:pt x="21788" y="1868399"/>
                    </a:lnTo>
                    <a:cubicBezTo>
                      <a:pt x="21612" y="1867081"/>
                      <a:pt x="21524" y="1865763"/>
                      <a:pt x="21524" y="1864621"/>
                    </a:cubicBezTo>
                    <a:cubicBezTo>
                      <a:pt x="21524" y="1864182"/>
                      <a:pt x="21524" y="1863479"/>
                      <a:pt x="21524" y="1863128"/>
                    </a:cubicBezTo>
                    <a:cubicBezTo>
                      <a:pt x="15287" y="1853464"/>
                      <a:pt x="15902" y="1843360"/>
                      <a:pt x="16516" y="1834487"/>
                    </a:cubicBezTo>
                    <a:cubicBezTo>
                      <a:pt x="16780" y="1830885"/>
                      <a:pt x="16956" y="1827459"/>
                      <a:pt x="16780" y="1824208"/>
                    </a:cubicBezTo>
                    <a:cubicBezTo>
                      <a:pt x="16692" y="1823242"/>
                      <a:pt x="16868" y="1822276"/>
                      <a:pt x="17131" y="1821485"/>
                    </a:cubicBezTo>
                    <a:cubicBezTo>
                      <a:pt x="13354" y="1815247"/>
                      <a:pt x="13705" y="1808395"/>
                      <a:pt x="13969" y="1802684"/>
                    </a:cubicBezTo>
                    <a:cubicBezTo>
                      <a:pt x="14232" y="1798028"/>
                      <a:pt x="14408" y="1793987"/>
                      <a:pt x="12475" y="1791087"/>
                    </a:cubicBezTo>
                    <a:lnTo>
                      <a:pt x="10455" y="1788100"/>
                    </a:lnTo>
                    <a:lnTo>
                      <a:pt x="11860" y="1784762"/>
                    </a:lnTo>
                    <a:cubicBezTo>
                      <a:pt x="14759" y="1777997"/>
                      <a:pt x="12475" y="1771496"/>
                      <a:pt x="9927" y="1763941"/>
                    </a:cubicBezTo>
                    <a:cubicBezTo>
                      <a:pt x="8346" y="1759284"/>
                      <a:pt x="6677" y="1754452"/>
                      <a:pt x="6062" y="1749093"/>
                    </a:cubicBezTo>
                    <a:cubicBezTo>
                      <a:pt x="5974" y="1748127"/>
                      <a:pt x="5886" y="1746985"/>
                      <a:pt x="6150" y="1745755"/>
                    </a:cubicBezTo>
                    <a:cubicBezTo>
                      <a:pt x="7819" y="1737936"/>
                      <a:pt x="7116" y="1729853"/>
                      <a:pt x="6413" y="1721244"/>
                    </a:cubicBezTo>
                    <a:cubicBezTo>
                      <a:pt x="5535" y="1710877"/>
                      <a:pt x="4656" y="1700247"/>
                      <a:pt x="7819" y="1689177"/>
                    </a:cubicBezTo>
                    <a:cubicBezTo>
                      <a:pt x="7995" y="1688386"/>
                      <a:pt x="7204" y="1685751"/>
                      <a:pt x="6765" y="1684169"/>
                    </a:cubicBezTo>
                    <a:cubicBezTo>
                      <a:pt x="6413" y="1683115"/>
                      <a:pt x="6150" y="1682061"/>
                      <a:pt x="5886" y="1681094"/>
                    </a:cubicBezTo>
                    <a:cubicBezTo>
                      <a:pt x="3514" y="1671343"/>
                      <a:pt x="703" y="1660185"/>
                      <a:pt x="2723" y="1647447"/>
                    </a:cubicBezTo>
                    <a:lnTo>
                      <a:pt x="2899" y="1646480"/>
                    </a:lnTo>
                    <a:cubicBezTo>
                      <a:pt x="4481" y="1636465"/>
                      <a:pt x="6150" y="1626098"/>
                      <a:pt x="1494" y="1617225"/>
                    </a:cubicBezTo>
                    <a:lnTo>
                      <a:pt x="0" y="1614413"/>
                    </a:lnTo>
                    <a:lnTo>
                      <a:pt x="1318" y="1611514"/>
                    </a:lnTo>
                    <a:cubicBezTo>
                      <a:pt x="3251" y="1607297"/>
                      <a:pt x="2460" y="1602553"/>
                      <a:pt x="1669" y="1597018"/>
                    </a:cubicBezTo>
                    <a:cubicBezTo>
                      <a:pt x="966" y="1592186"/>
                      <a:pt x="88" y="1586739"/>
                      <a:pt x="1230" y="1581117"/>
                    </a:cubicBezTo>
                    <a:cubicBezTo>
                      <a:pt x="1494" y="1579623"/>
                      <a:pt x="1845" y="1578130"/>
                      <a:pt x="2108" y="1576724"/>
                    </a:cubicBezTo>
                    <a:cubicBezTo>
                      <a:pt x="3953" y="1567587"/>
                      <a:pt x="5623" y="1558978"/>
                      <a:pt x="4041" y="1549841"/>
                    </a:cubicBezTo>
                    <a:cubicBezTo>
                      <a:pt x="2811" y="1542725"/>
                      <a:pt x="4041" y="1535609"/>
                      <a:pt x="5271" y="1528844"/>
                    </a:cubicBezTo>
                    <a:cubicBezTo>
                      <a:pt x="5974" y="1525154"/>
                      <a:pt x="6589" y="1521728"/>
                      <a:pt x="6765" y="1518389"/>
                    </a:cubicBezTo>
                    <a:cubicBezTo>
                      <a:pt x="7292" y="1510658"/>
                      <a:pt x="7204" y="1502576"/>
                      <a:pt x="7116" y="1494757"/>
                    </a:cubicBezTo>
                    <a:cubicBezTo>
                      <a:pt x="7116" y="1493000"/>
                      <a:pt x="7116" y="1491242"/>
                      <a:pt x="7116" y="1489485"/>
                    </a:cubicBezTo>
                    <a:cubicBezTo>
                      <a:pt x="7116" y="1489310"/>
                      <a:pt x="6853" y="1488607"/>
                      <a:pt x="6765" y="1488080"/>
                    </a:cubicBezTo>
                    <a:cubicBezTo>
                      <a:pt x="6062" y="1485796"/>
                      <a:pt x="5096" y="1482281"/>
                      <a:pt x="7116" y="1478855"/>
                    </a:cubicBezTo>
                    <a:cubicBezTo>
                      <a:pt x="9664" y="1474462"/>
                      <a:pt x="9927" y="1469279"/>
                      <a:pt x="10103" y="1463305"/>
                    </a:cubicBezTo>
                    <a:cubicBezTo>
                      <a:pt x="10367" y="1457331"/>
                      <a:pt x="10542" y="1450654"/>
                      <a:pt x="13529" y="1444153"/>
                    </a:cubicBezTo>
                    <a:cubicBezTo>
                      <a:pt x="13529" y="1444153"/>
                      <a:pt x="13529" y="1444153"/>
                      <a:pt x="13529" y="1444153"/>
                    </a:cubicBezTo>
                    <a:cubicBezTo>
                      <a:pt x="13178" y="1443187"/>
                      <a:pt x="12739" y="1442044"/>
                      <a:pt x="12563" y="1440727"/>
                    </a:cubicBezTo>
                    <a:cubicBezTo>
                      <a:pt x="12475" y="1440024"/>
                      <a:pt x="12300" y="1439409"/>
                      <a:pt x="12124" y="1438706"/>
                    </a:cubicBezTo>
                    <a:cubicBezTo>
                      <a:pt x="11597" y="1436246"/>
                      <a:pt x="10894" y="1433171"/>
                      <a:pt x="11421" y="1429921"/>
                    </a:cubicBezTo>
                    <a:cubicBezTo>
                      <a:pt x="12124" y="1425791"/>
                      <a:pt x="13002" y="1421750"/>
                      <a:pt x="13881" y="1417885"/>
                    </a:cubicBezTo>
                    <a:cubicBezTo>
                      <a:pt x="14847" y="1413316"/>
                      <a:pt x="15814" y="1409011"/>
                      <a:pt x="16429" y="1404707"/>
                    </a:cubicBezTo>
                    <a:cubicBezTo>
                      <a:pt x="17219" y="1399347"/>
                      <a:pt x="17659" y="1393725"/>
                      <a:pt x="18098" y="1388278"/>
                    </a:cubicBezTo>
                    <a:cubicBezTo>
                      <a:pt x="18449" y="1384237"/>
                      <a:pt x="18801" y="1380020"/>
                      <a:pt x="19240" y="1375890"/>
                    </a:cubicBezTo>
                    <a:cubicBezTo>
                      <a:pt x="19504" y="1373606"/>
                      <a:pt x="20382" y="1371761"/>
                      <a:pt x="21085" y="1370356"/>
                    </a:cubicBezTo>
                    <a:cubicBezTo>
                      <a:pt x="21261" y="1369916"/>
                      <a:pt x="21612" y="1369301"/>
                      <a:pt x="21700" y="1369038"/>
                    </a:cubicBezTo>
                    <a:cubicBezTo>
                      <a:pt x="21876" y="1367456"/>
                      <a:pt x="22315" y="1363415"/>
                      <a:pt x="25390" y="1361307"/>
                    </a:cubicBezTo>
                    <a:cubicBezTo>
                      <a:pt x="25214" y="1360867"/>
                      <a:pt x="24950" y="1360428"/>
                      <a:pt x="24775" y="1359989"/>
                    </a:cubicBezTo>
                    <a:cubicBezTo>
                      <a:pt x="24687" y="1359901"/>
                      <a:pt x="24687" y="1359901"/>
                      <a:pt x="24599" y="1359813"/>
                    </a:cubicBezTo>
                    <a:cubicBezTo>
                      <a:pt x="23808" y="1358759"/>
                      <a:pt x="21612" y="1356036"/>
                      <a:pt x="22578" y="1352434"/>
                    </a:cubicBezTo>
                    <a:cubicBezTo>
                      <a:pt x="23896" y="1347426"/>
                      <a:pt x="25390" y="1342330"/>
                      <a:pt x="26795" y="1337411"/>
                    </a:cubicBezTo>
                    <a:cubicBezTo>
                      <a:pt x="28113" y="1332754"/>
                      <a:pt x="29519" y="1327834"/>
                      <a:pt x="30837" y="1323090"/>
                    </a:cubicBezTo>
                    <a:cubicBezTo>
                      <a:pt x="31627" y="1320191"/>
                      <a:pt x="31979" y="1317028"/>
                      <a:pt x="32242" y="1314305"/>
                    </a:cubicBezTo>
                    <a:cubicBezTo>
                      <a:pt x="32506" y="1311406"/>
                      <a:pt x="32594" y="1308419"/>
                      <a:pt x="32682" y="1305256"/>
                    </a:cubicBezTo>
                    <a:cubicBezTo>
                      <a:pt x="32857" y="1298052"/>
                      <a:pt x="33033" y="1290672"/>
                      <a:pt x="35756" y="1283732"/>
                    </a:cubicBezTo>
                    <a:cubicBezTo>
                      <a:pt x="39358" y="1274332"/>
                      <a:pt x="41116" y="1264755"/>
                      <a:pt x="42960" y="1254477"/>
                    </a:cubicBezTo>
                    <a:cubicBezTo>
                      <a:pt x="43663" y="1250435"/>
                      <a:pt x="44454" y="1246306"/>
                      <a:pt x="45333" y="1242177"/>
                    </a:cubicBezTo>
                    <a:cubicBezTo>
                      <a:pt x="45420" y="1238487"/>
                      <a:pt x="47529" y="1236730"/>
                      <a:pt x="48847" y="1236027"/>
                    </a:cubicBezTo>
                    <a:cubicBezTo>
                      <a:pt x="52537" y="1234007"/>
                      <a:pt x="52800" y="1230932"/>
                      <a:pt x="52624" y="1223816"/>
                    </a:cubicBezTo>
                    <a:cubicBezTo>
                      <a:pt x="52624" y="1222322"/>
                      <a:pt x="52537" y="1220829"/>
                      <a:pt x="52624" y="1219335"/>
                    </a:cubicBezTo>
                    <a:cubicBezTo>
                      <a:pt x="52976" y="1208090"/>
                      <a:pt x="55699" y="1197811"/>
                      <a:pt x="58247" y="1187796"/>
                    </a:cubicBezTo>
                    <a:lnTo>
                      <a:pt x="58686" y="1186038"/>
                    </a:lnTo>
                    <a:cubicBezTo>
                      <a:pt x="59565" y="1182612"/>
                      <a:pt x="60443" y="1179098"/>
                      <a:pt x="61234" y="1175760"/>
                    </a:cubicBezTo>
                    <a:cubicBezTo>
                      <a:pt x="63518" y="1166096"/>
                      <a:pt x="65978" y="1156080"/>
                      <a:pt x="69756" y="1146504"/>
                    </a:cubicBezTo>
                    <a:cubicBezTo>
                      <a:pt x="71952" y="1141057"/>
                      <a:pt x="73534" y="1135435"/>
                      <a:pt x="75291" y="1129461"/>
                    </a:cubicBezTo>
                    <a:cubicBezTo>
                      <a:pt x="77487" y="1121993"/>
                      <a:pt x="79683" y="1114350"/>
                      <a:pt x="83022" y="1107058"/>
                    </a:cubicBezTo>
                    <a:cubicBezTo>
                      <a:pt x="89347" y="1093353"/>
                      <a:pt x="92774" y="1079472"/>
                      <a:pt x="95936" y="1062868"/>
                    </a:cubicBezTo>
                    <a:cubicBezTo>
                      <a:pt x="96815" y="1058475"/>
                      <a:pt x="99011" y="1054170"/>
                      <a:pt x="101208" y="1049953"/>
                    </a:cubicBezTo>
                    <a:cubicBezTo>
                      <a:pt x="102086" y="1048196"/>
                      <a:pt x="102965" y="1046527"/>
                      <a:pt x="103667" y="1044945"/>
                    </a:cubicBezTo>
                    <a:cubicBezTo>
                      <a:pt x="106830" y="1037917"/>
                      <a:pt x="109290" y="1030713"/>
                      <a:pt x="111926" y="1023158"/>
                    </a:cubicBezTo>
                    <a:cubicBezTo>
                      <a:pt x="115352" y="1013054"/>
                      <a:pt x="118954" y="1002600"/>
                      <a:pt x="124313" y="992672"/>
                    </a:cubicBezTo>
                    <a:cubicBezTo>
                      <a:pt x="125104" y="991267"/>
                      <a:pt x="125631" y="989334"/>
                      <a:pt x="126158" y="987313"/>
                    </a:cubicBezTo>
                    <a:cubicBezTo>
                      <a:pt x="126597" y="985556"/>
                      <a:pt x="127124" y="983799"/>
                      <a:pt x="127827" y="981954"/>
                    </a:cubicBezTo>
                    <a:cubicBezTo>
                      <a:pt x="129321" y="978089"/>
                      <a:pt x="131166" y="974399"/>
                      <a:pt x="133011" y="970885"/>
                    </a:cubicBezTo>
                    <a:cubicBezTo>
                      <a:pt x="135471" y="966141"/>
                      <a:pt x="137755" y="961660"/>
                      <a:pt x="138633" y="957531"/>
                    </a:cubicBezTo>
                    <a:cubicBezTo>
                      <a:pt x="140478" y="949360"/>
                      <a:pt x="143904" y="942859"/>
                      <a:pt x="147243" y="936534"/>
                    </a:cubicBezTo>
                    <a:cubicBezTo>
                      <a:pt x="148385" y="934425"/>
                      <a:pt x="149351" y="932492"/>
                      <a:pt x="150406" y="930472"/>
                    </a:cubicBezTo>
                    <a:cubicBezTo>
                      <a:pt x="150669" y="929945"/>
                      <a:pt x="150933" y="929418"/>
                      <a:pt x="151284" y="928890"/>
                    </a:cubicBezTo>
                    <a:lnTo>
                      <a:pt x="150494" y="928363"/>
                    </a:lnTo>
                    <a:lnTo>
                      <a:pt x="152075" y="927748"/>
                    </a:lnTo>
                    <a:cubicBezTo>
                      <a:pt x="153129" y="926343"/>
                      <a:pt x="154271" y="925025"/>
                      <a:pt x="155325" y="923883"/>
                    </a:cubicBezTo>
                    <a:cubicBezTo>
                      <a:pt x="155940" y="923180"/>
                      <a:pt x="156555" y="922477"/>
                      <a:pt x="157083" y="921862"/>
                    </a:cubicBezTo>
                    <a:cubicBezTo>
                      <a:pt x="157346" y="921511"/>
                      <a:pt x="157698" y="921159"/>
                      <a:pt x="158049" y="920808"/>
                    </a:cubicBezTo>
                    <a:cubicBezTo>
                      <a:pt x="158225" y="908684"/>
                      <a:pt x="164462" y="899635"/>
                      <a:pt x="169997" y="891553"/>
                    </a:cubicBezTo>
                    <a:cubicBezTo>
                      <a:pt x="171578" y="889268"/>
                      <a:pt x="173072" y="887072"/>
                      <a:pt x="174478" y="884876"/>
                    </a:cubicBezTo>
                    <a:cubicBezTo>
                      <a:pt x="176586" y="881449"/>
                      <a:pt x="178167" y="877584"/>
                      <a:pt x="179485" y="873894"/>
                    </a:cubicBezTo>
                    <a:cubicBezTo>
                      <a:pt x="180452" y="871258"/>
                      <a:pt x="181330" y="868535"/>
                      <a:pt x="182209" y="865636"/>
                    </a:cubicBezTo>
                    <a:cubicBezTo>
                      <a:pt x="184669" y="857553"/>
                      <a:pt x="187480" y="848416"/>
                      <a:pt x="194508" y="840861"/>
                    </a:cubicBezTo>
                    <a:cubicBezTo>
                      <a:pt x="194596" y="840510"/>
                      <a:pt x="194772" y="839807"/>
                      <a:pt x="194948" y="839367"/>
                    </a:cubicBezTo>
                    <a:cubicBezTo>
                      <a:pt x="195299" y="837786"/>
                      <a:pt x="195738" y="835853"/>
                      <a:pt x="196880" y="834008"/>
                    </a:cubicBezTo>
                    <a:cubicBezTo>
                      <a:pt x="198637" y="830934"/>
                      <a:pt x="200570" y="827946"/>
                      <a:pt x="202415" y="825135"/>
                    </a:cubicBezTo>
                    <a:cubicBezTo>
                      <a:pt x="204963" y="821094"/>
                      <a:pt x="207423" y="817316"/>
                      <a:pt x="209531" y="813363"/>
                    </a:cubicBezTo>
                    <a:cubicBezTo>
                      <a:pt x="210761" y="810991"/>
                      <a:pt x="211903" y="808619"/>
                      <a:pt x="213045" y="805983"/>
                    </a:cubicBezTo>
                    <a:cubicBezTo>
                      <a:pt x="214627" y="802557"/>
                      <a:pt x="216208" y="799043"/>
                      <a:pt x="218229" y="795616"/>
                    </a:cubicBezTo>
                    <a:cubicBezTo>
                      <a:pt x="219019" y="794299"/>
                      <a:pt x="219634" y="792893"/>
                      <a:pt x="220337" y="791399"/>
                    </a:cubicBezTo>
                    <a:cubicBezTo>
                      <a:pt x="222534" y="786743"/>
                      <a:pt x="225257" y="781120"/>
                      <a:pt x="231319" y="777343"/>
                    </a:cubicBezTo>
                    <a:cubicBezTo>
                      <a:pt x="231495" y="776464"/>
                      <a:pt x="231670" y="775410"/>
                      <a:pt x="231934" y="774356"/>
                    </a:cubicBezTo>
                    <a:cubicBezTo>
                      <a:pt x="232110" y="773653"/>
                      <a:pt x="232285" y="772950"/>
                      <a:pt x="232461" y="772247"/>
                    </a:cubicBezTo>
                    <a:cubicBezTo>
                      <a:pt x="232988" y="769963"/>
                      <a:pt x="233691" y="767064"/>
                      <a:pt x="235536" y="764516"/>
                    </a:cubicBezTo>
                    <a:cubicBezTo>
                      <a:pt x="238084" y="760826"/>
                      <a:pt x="240719" y="757312"/>
                      <a:pt x="243355" y="753886"/>
                    </a:cubicBezTo>
                    <a:cubicBezTo>
                      <a:pt x="246518" y="749669"/>
                      <a:pt x="249593" y="745627"/>
                      <a:pt x="252316" y="741411"/>
                    </a:cubicBezTo>
                    <a:cubicBezTo>
                      <a:pt x="253897" y="739038"/>
                      <a:pt x="255039" y="736227"/>
                      <a:pt x="256269" y="733152"/>
                    </a:cubicBezTo>
                    <a:cubicBezTo>
                      <a:pt x="256972" y="731483"/>
                      <a:pt x="257675" y="729726"/>
                      <a:pt x="258466" y="727969"/>
                    </a:cubicBezTo>
                    <a:cubicBezTo>
                      <a:pt x="264352" y="715406"/>
                      <a:pt x="272786" y="704775"/>
                      <a:pt x="280956" y="694584"/>
                    </a:cubicBezTo>
                    <a:lnTo>
                      <a:pt x="281484" y="693969"/>
                    </a:lnTo>
                    <a:cubicBezTo>
                      <a:pt x="283680" y="691158"/>
                      <a:pt x="285964" y="688435"/>
                      <a:pt x="288248" y="685623"/>
                    </a:cubicBezTo>
                    <a:cubicBezTo>
                      <a:pt x="293080" y="679737"/>
                      <a:pt x="298000" y="673675"/>
                      <a:pt x="302481" y="667526"/>
                    </a:cubicBezTo>
                    <a:cubicBezTo>
                      <a:pt x="303359" y="666296"/>
                      <a:pt x="303974" y="664451"/>
                      <a:pt x="304677" y="662430"/>
                    </a:cubicBezTo>
                    <a:cubicBezTo>
                      <a:pt x="305555" y="659970"/>
                      <a:pt x="306434" y="657247"/>
                      <a:pt x="308103" y="654611"/>
                    </a:cubicBezTo>
                    <a:cubicBezTo>
                      <a:pt x="311442" y="649428"/>
                      <a:pt x="315659" y="642926"/>
                      <a:pt x="321633" y="638534"/>
                    </a:cubicBezTo>
                    <a:cubicBezTo>
                      <a:pt x="324444" y="636513"/>
                      <a:pt x="325674" y="633350"/>
                      <a:pt x="327255" y="629309"/>
                    </a:cubicBezTo>
                    <a:cubicBezTo>
                      <a:pt x="328837" y="625356"/>
                      <a:pt x="330594" y="620875"/>
                      <a:pt x="334284" y="617010"/>
                    </a:cubicBezTo>
                    <a:cubicBezTo>
                      <a:pt x="336568" y="614550"/>
                      <a:pt x="338501" y="611387"/>
                      <a:pt x="340433" y="607961"/>
                    </a:cubicBezTo>
                    <a:cubicBezTo>
                      <a:pt x="342893" y="603744"/>
                      <a:pt x="345441" y="599439"/>
                      <a:pt x="349219" y="595749"/>
                    </a:cubicBezTo>
                    <a:cubicBezTo>
                      <a:pt x="351152" y="593904"/>
                      <a:pt x="352733" y="591356"/>
                      <a:pt x="354490" y="588721"/>
                    </a:cubicBezTo>
                    <a:cubicBezTo>
                      <a:pt x="357916" y="583449"/>
                      <a:pt x="362133" y="576860"/>
                      <a:pt x="370304" y="573873"/>
                    </a:cubicBezTo>
                    <a:cubicBezTo>
                      <a:pt x="374433" y="563243"/>
                      <a:pt x="381900" y="556215"/>
                      <a:pt x="389192" y="549362"/>
                    </a:cubicBezTo>
                    <a:cubicBezTo>
                      <a:pt x="392619" y="546112"/>
                      <a:pt x="395869" y="543125"/>
                      <a:pt x="398680" y="539786"/>
                    </a:cubicBezTo>
                    <a:cubicBezTo>
                      <a:pt x="402546" y="535218"/>
                      <a:pt x="405709" y="529859"/>
                      <a:pt x="409047" y="524236"/>
                    </a:cubicBezTo>
                    <a:cubicBezTo>
                      <a:pt x="410541" y="521776"/>
                      <a:pt x="412034" y="519228"/>
                      <a:pt x="413616" y="516768"/>
                    </a:cubicBezTo>
                    <a:cubicBezTo>
                      <a:pt x="413703" y="516681"/>
                      <a:pt x="413879" y="516329"/>
                      <a:pt x="413967" y="515978"/>
                    </a:cubicBezTo>
                    <a:cubicBezTo>
                      <a:pt x="414582" y="514572"/>
                      <a:pt x="415548" y="512376"/>
                      <a:pt x="417745" y="510794"/>
                    </a:cubicBezTo>
                    <a:cubicBezTo>
                      <a:pt x="427145" y="503942"/>
                      <a:pt x="434525" y="494981"/>
                      <a:pt x="442256" y="485580"/>
                    </a:cubicBezTo>
                    <a:cubicBezTo>
                      <a:pt x="447615" y="479079"/>
                      <a:pt x="453150" y="472314"/>
                      <a:pt x="459563" y="466252"/>
                    </a:cubicBezTo>
                    <a:cubicBezTo>
                      <a:pt x="463692" y="462299"/>
                      <a:pt x="468085" y="458434"/>
                      <a:pt x="472214" y="454744"/>
                    </a:cubicBezTo>
                    <a:cubicBezTo>
                      <a:pt x="478979" y="448770"/>
                      <a:pt x="485304" y="443059"/>
                      <a:pt x="491190" y="436821"/>
                    </a:cubicBezTo>
                    <a:cubicBezTo>
                      <a:pt x="494617" y="433132"/>
                      <a:pt x="498307" y="429705"/>
                      <a:pt x="501821" y="426367"/>
                    </a:cubicBezTo>
                    <a:cubicBezTo>
                      <a:pt x="508146" y="420481"/>
                      <a:pt x="514032" y="414946"/>
                      <a:pt x="518777" y="408005"/>
                    </a:cubicBezTo>
                    <a:cubicBezTo>
                      <a:pt x="525190" y="398605"/>
                      <a:pt x="534063" y="391313"/>
                      <a:pt x="542673" y="384197"/>
                    </a:cubicBezTo>
                    <a:cubicBezTo>
                      <a:pt x="545660" y="381737"/>
                      <a:pt x="548735" y="379277"/>
                      <a:pt x="551546" y="376730"/>
                    </a:cubicBezTo>
                    <a:cubicBezTo>
                      <a:pt x="556642" y="372249"/>
                      <a:pt x="561825" y="367856"/>
                      <a:pt x="566920" y="363639"/>
                    </a:cubicBezTo>
                    <a:cubicBezTo>
                      <a:pt x="573861" y="357753"/>
                      <a:pt x="581065" y="351779"/>
                      <a:pt x="587742" y="345541"/>
                    </a:cubicBezTo>
                    <a:cubicBezTo>
                      <a:pt x="589762" y="343696"/>
                      <a:pt x="591695" y="341852"/>
                      <a:pt x="593716" y="339919"/>
                    </a:cubicBezTo>
                    <a:cubicBezTo>
                      <a:pt x="602677" y="331397"/>
                      <a:pt x="611902" y="322612"/>
                      <a:pt x="623235" y="316462"/>
                    </a:cubicBezTo>
                    <a:cubicBezTo>
                      <a:pt x="627100" y="314353"/>
                      <a:pt x="630527" y="311191"/>
                      <a:pt x="634041" y="307852"/>
                    </a:cubicBezTo>
                    <a:cubicBezTo>
                      <a:pt x="639136" y="303108"/>
                      <a:pt x="644407" y="298100"/>
                      <a:pt x="651963" y="295377"/>
                    </a:cubicBezTo>
                    <a:cubicBezTo>
                      <a:pt x="653720" y="294674"/>
                      <a:pt x="655653" y="293268"/>
                      <a:pt x="657761" y="291775"/>
                    </a:cubicBezTo>
                    <a:cubicBezTo>
                      <a:pt x="659167" y="290721"/>
                      <a:pt x="660573" y="289666"/>
                      <a:pt x="662242" y="288700"/>
                    </a:cubicBezTo>
                    <a:cubicBezTo>
                      <a:pt x="666810" y="285889"/>
                      <a:pt x="669797" y="283429"/>
                      <a:pt x="672608" y="280354"/>
                    </a:cubicBezTo>
                    <a:cubicBezTo>
                      <a:pt x="679549" y="272623"/>
                      <a:pt x="689213" y="265594"/>
                      <a:pt x="700634" y="260060"/>
                    </a:cubicBezTo>
                    <a:lnTo>
                      <a:pt x="701952" y="259445"/>
                    </a:lnTo>
                    <a:cubicBezTo>
                      <a:pt x="706432" y="257248"/>
                      <a:pt x="710298" y="255403"/>
                      <a:pt x="712758" y="252329"/>
                    </a:cubicBezTo>
                    <a:cubicBezTo>
                      <a:pt x="720225" y="243104"/>
                      <a:pt x="729801" y="237657"/>
                      <a:pt x="739114" y="232298"/>
                    </a:cubicBezTo>
                    <a:cubicBezTo>
                      <a:pt x="742892" y="230189"/>
                      <a:pt x="746406" y="228169"/>
                      <a:pt x="749744" y="225885"/>
                    </a:cubicBezTo>
                    <a:cubicBezTo>
                      <a:pt x="752468" y="224040"/>
                      <a:pt x="755103" y="222107"/>
                      <a:pt x="757827" y="219998"/>
                    </a:cubicBezTo>
                    <a:cubicBezTo>
                      <a:pt x="761429" y="217275"/>
                      <a:pt x="765206" y="214464"/>
                      <a:pt x="769160" y="212004"/>
                    </a:cubicBezTo>
                    <a:cubicBezTo>
                      <a:pt x="772059" y="210247"/>
                      <a:pt x="775046" y="208314"/>
                      <a:pt x="777945" y="206381"/>
                    </a:cubicBezTo>
                    <a:cubicBezTo>
                      <a:pt x="787258" y="200319"/>
                      <a:pt x="796922" y="194082"/>
                      <a:pt x="807728" y="190567"/>
                    </a:cubicBezTo>
                    <a:cubicBezTo>
                      <a:pt x="812208" y="189162"/>
                      <a:pt x="816162" y="186175"/>
                      <a:pt x="820291" y="183100"/>
                    </a:cubicBezTo>
                    <a:cubicBezTo>
                      <a:pt x="825913" y="178883"/>
                      <a:pt x="832327" y="174139"/>
                      <a:pt x="841024" y="172821"/>
                    </a:cubicBezTo>
                    <a:cubicBezTo>
                      <a:pt x="842254" y="172645"/>
                      <a:pt x="844011" y="171767"/>
                      <a:pt x="845680" y="170888"/>
                    </a:cubicBezTo>
                    <a:lnTo>
                      <a:pt x="846823" y="170273"/>
                    </a:lnTo>
                    <a:cubicBezTo>
                      <a:pt x="847965" y="169658"/>
                      <a:pt x="849195" y="169131"/>
                      <a:pt x="850337" y="168604"/>
                    </a:cubicBezTo>
                    <a:cubicBezTo>
                      <a:pt x="853324" y="167198"/>
                      <a:pt x="856223" y="165880"/>
                      <a:pt x="858244" y="164123"/>
                    </a:cubicBezTo>
                    <a:cubicBezTo>
                      <a:pt x="867995" y="155777"/>
                      <a:pt x="878011" y="149891"/>
                      <a:pt x="888905" y="146113"/>
                    </a:cubicBezTo>
                    <a:cubicBezTo>
                      <a:pt x="894791" y="144093"/>
                      <a:pt x="900501" y="141106"/>
                      <a:pt x="906475" y="137943"/>
                    </a:cubicBezTo>
                    <a:cubicBezTo>
                      <a:pt x="909726" y="136186"/>
                      <a:pt x="913152" y="134429"/>
                      <a:pt x="916666" y="132760"/>
                    </a:cubicBezTo>
                    <a:cubicBezTo>
                      <a:pt x="920708" y="130827"/>
                      <a:pt x="924749" y="128718"/>
                      <a:pt x="928702" y="126610"/>
                    </a:cubicBezTo>
                    <a:cubicBezTo>
                      <a:pt x="940738" y="120196"/>
                      <a:pt x="953126" y="113607"/>
                      <a:pt x="967973" y="112026"/>
                    </a:cubicBezTo>
                    <a:cubicBezTo>
                      <a:pt x="974474" y="105349"/>
                      <a:pt x="982557" y="103504"/>
                      <a:pt x="989848" y="101835"/>
                    </a:cubicBezTo>
                    <a:cubicBezTo>
                      <a:pt x="993802" y="100957"/>
                      <a:pt x="997492" y="100078"/>
                      <a:pt x="1000654" y="98497"/>
                    </a:cubicBezTo>
                    <a:cubicBezTo>
                      <a:pt x="1002060" y="97794"/>
                      <a:pt x="1003466" y="97091"/>
                      <a:pt x="1004959" y="96388"/>
                    </a:cubicBezTo>
                    <a:cubicBezTo>
                      <a:pt x="1009703" y="94104"/>
                      <a:pt x="1014272" y="91908"/>
                      <a:pt x="1018489" y="89272"/>
                    </a:cubicBezTo>
                    <a:cubicBezTo>
                      <a:pt x="1026659" y="84176"/>
                      <a:pt x="1035357" y="81804"/>
                      <a:pt x="1043791" y="79432"/>
                    </a:cubicBezTo>
                    <a:cubicBezTo>
                      <a:pt x="1050028" y="77675"/>
                      <a:pt x="1055827" y="76094"/>
                      <a:pt x="1061274" y="73546"/>
                    </a:cubicBezTo>
                    <a:cubicBezTo>
                      <a:pt x="1068126" y="70296"/>
                      <a:pt x="1075418" y="68275"/>
                      <a:pt x="1082446" y="66342"/>
                    </a:cubicBezTo>
                    <a:cubicBezTo>
                      <a:pt x="1085258" y="65551"/>
                      <a:pt x="1088245" y="64761"/>
                      <a:pt x="1091056" y="63882"/>
                    </a:cubicBezTo>
                    <a:cubicBezTo>
                      <a:pt x="1094307" y="62916"/>
                      <a:pt x="1097382" y="61598"/>
                      <a:pt x="1100720" y="60280"/>
                    </a:cubicBezTo>
                    <a:cubicBezTo>
                      <a:pt x="1107836" y="57381"/>
                      <a:pt x="1115304" y="54306"/>
                      <a:pt x="1124177" y="53867"/>
                    </a:cubicBezTo>
                    <a:cubicBezTo>
                      <a:pt x="1125319" y="53779"/>
                      <a:pt x="1126813" y="53252"/>
                      <a:pt x="1128482" y="52637"/>
                    </a:cubicBezTo>
                    <a:cubicBezTo>
                      <a:pt x="1131996" y="51407"/>
                      <a:pt x="1136564" y="49738"/>
                      <a:pt x="1141835" y="50968"/>
                    </a:cubicBezTo>
                    <a:cubicBezTo>
                      <a:pt x="1142626" y="50353"/>
                      <a:pt x="1143505" y="49650"/>
                      <a:pt x="1144559" y="49211"/>
                    </a:cubicBezTo>
                    <a:cubicBezTo>
                      <a:pt x="1145350" y="48859"/>
                      <a:pt x="1146140" y="48332"/>
                      <a:pt x="1146843" y="47893"/>
                    </a:cubicBezTo>
                    <a:cubicBezTo>
                      <a:pt x="1149654" y="46224"/>
                      <a:pt x="1152905" y="44379"/>
                      <a:pt x="1156771" y="44115"/>
                    </a:cubicBezTo>
                    <a:cubicBezTo>
                      <a:pt x="1172409" y="42709"/>
                      <a:pt x="1185411" y="39635"/>
                      <a:pt x="1197798" y="34363"/>
                    </a:cubicBezTo>
                    <a:cubicBezTo>
                      <a:pt x="1204387" y="31552"/>
                      <a:pt x="1211328" y="30761"/>
                      <a:pt x="1218093" y="29971"/>
                    </a:cubicBezTo>
                    <a:cubicBezTo>
                      <a:pt x="1222046" y="29531"/>
                      <a:pt x="1225736" y="29092"/>
                      <a:pt x="1229250" y="28301"/>
                    </a:cubicBezTo>
                    <a:cubicBezTo>
                      <a:pt x="1235751" y="26808"/>
                      <a:pt x="1242340" y="26281"/>
                      <a:pt x="1248754" y="25754"/>
                    </a:cubicBezTo>
                    <a:cubicBezTo>
                      <a:pt x="1257890" y="25051"/>
                      <a:pt x="1266588" y="24260"/>
                      <a:pt x="1274583" y="20834"/>
                    </a:cubicBezTo>
                    <a:cubicBezTo>
                      <a:pt x="1276340" y="18813"/>
                      <a:pt x="1278448" y="17847"/>
                      <a:pt x="1280820" y="18023"/>
                    </a:cubicBezTo>
                    <a:lnTo>
                      <a:pt x="1282138" y="18110"/>
                    </a:lnTo>
                    <a:cubicBezTo>
                      <a:pt x="1293823" y="19077"/>
                      <a:pt x="1293823" y="19077"/>
                      <a:pt x="1306561" y="13366"/>
                    </a:cubicBezTo>
                    <a:cubicBezTo>
                      <a:pt x="1311305" y="11258"/>
                      <a:pt x="1316840" y="12049"/>
                      <a:pt x="1319739" y="12751"/>
                    </a:cubicBezTo>
                    <a:cubicBezTo>
                      <a:pt x="1326241" y="14245"/>
                      <a:pt x="1332478" y="12312"/>
                      <a:pt x="1338892" y="9940"/>
                    </a:cubicBezTo>
                    <a:cubicBezTo>
                      <a:pt x="1339243" y="9852"/>
                      <a:pt x="1339682" y="9589"/>
                      <a:pt x="1340209" y="9325"/>
                    </a:cubicBezTo>
                    <a:cubicBezTo>
                      <a:pt x="1341703" y="8534"/>
                      <a:pt x="1343723" y="7480"/>
                      <a:pt x="1346271" y="7304"/>
                    </a:cubicBezTo>
                    <a:cubicBezTo>
                      <a:pt x="1360064" y="6250"/>
                      <a:pt x="1373682" y="5284"/>
                      <a:pt x="1387387" y="4669"/>
                    </a:cubicBezTo>
                    <a:cubicBezTo>
                      <a:pt x="1390286" y="4581"/>
                      <a:pt x="1393273" y="5020"/>
                      <a:pt x="1395821" y="5459"/>
                    </a:cubicBezTo>
                    <a:cubicBezTo>
                      <a:pt x="1397666" y="5723"/>
                      <a:pt x="1400565" y="6250"/>
                      <a:pt x="1401619" y="5987"/>
                    </a:cubicBezTo>
                    <a:cubicBezTo>
                      <a:pt x="1408208" y="1594"/>
                      <a:pt x="1414358" y="1857"/>
                      <a:pt x="1419366" y="2121"/>
                    </a:cubicBezTo>
                    <a:cubicBezTo>
                      <a:pt x="1420771" y="2209"/>
                      <a:pt x="1422177" y="2209"/>
                      <a:pt x="1423407" y="2209"/>
                    </a:cubicBezTo>
                    <a:cubicBezTo>
                      <a:pt x="1426833" y="2033"/>
                      <a:pt x="1429908" y="2824"/>
                      <a:pt x="1432719" y="3527"/>
                    </a:cubicBezTo>
                    <a:cubicBezTo>
                      <a:pt x="1434740" y="4054"/>
                      <a:pt x="1436761" y="4493"/>
                      <a:pt x="1438254" y="4493"/>
                    </a:cubicBezTo>
                    <a:cubicBezTo>
                      <a:pt x="1443701" y="4405"/>
                      <a:pt x="1449324" y="3263"/>
                      <a:pt x="1454068" y="2121"/>
                    </a:cubicBezTo>
                    <a:cubicBezTo>
                      <a:pt x="1468124" y="-1217"/>
                      <a:pt x="1494568" y="188"/>
                      <a:pt x="1510294" y="979"/>
                    </a:cubicBezTo>
                    <a:lnTo>
                      <a:pt x="1514072" y="1155"/>
                    </a:lnTo>
                    <a:cubicBezTo>
                      <a:pt x="1518113" y="1330"/>
                      <a:pt x="1521891" y="2209"/>
                      <a:pt x="1525581" y="3000"/>
                    </a:cubicBezTo>
                    <a:cubicBezTo>
                      <a:pt x="1532433" y="4493"/>
                      <a:pt x="1538320" y="5811"/>
                      <a:pt x="1543766" y="2824"/>
                    </a:cubicBezTo>
                    <a:cubicBezTo>
                      <a:pt x="1545963" y="1594"/>
                      <a:pt x="1548071" y="1945"/>
                      <a:pt x="1548950" y="2033"/>
                    </a:cubicBezTo>
                    <a:cubicBezTo>
                      <a:pt x="1551146" y="2297"/>
                      <a:pt x="1553343" y="2648"/>
                      <a:pt x="1555363" y="3000"/>
                    </a:cubicBezTo>
                    <a:cubicBezTo>
                      <a:pt x="1559844" y="3702"/>
                      <a:pt x="1564061" y="4405"/>
                      <a:pt x="1568102" y="4405"/>
                    </a:cubicBezTo>
                    <a:cubicBezTo>
                      <a:pt x="1570562" y="4405"/>
                      <a:pt x="1573110" y="3966"/>
                      <a:pt x="1575921" y="3439"/>
                    </a:cubicBezTo>
                    <a:cubicBezTo>
                      <a:pt x="1579435" y="2824"/>
                      <a:pt x="1583037" y="2121"/>
                      <a:pt x="1586903" y="2297"/>
                    </a:cubicBezTo>
                    <a:cubicBezTo>
                      <a:pt x="1590593" y="2385"/>
                      <a:pt x="1593580" y="4142"/>
                      <a:pt x="1596039" y="5547"/>
                    </a:cubicBezTo>
                    <a:cubicBezTo>
                      <a:pt x="1597270" y="6250"/>
                      <a:pt x="1598499" y="6953"/>
                      <a:pt x="1599290" y="7129"/>
                    </a:cubicBezTo>
                    <a:cubicBezTo>
                      <a:pt x="1600432" y="7392"/>
                      <a:pt x="1601399" y="7832"/>
                      <a:pt x="1602277" y="8271"/>
                    </a:cubicBezTo>
                    <a:cubicBezTo>
                      <a:pt x="1605352" y="4757"/>
                      <a:pt x="1611326" y="3966"/>
                      <a:pt x="1614752" y="5108"/>
                    </a:cubicBezTo>
                    <a:cubicBezTo>
                      <a:pt x="1622835" y="7744"/>
                      <a:pt x="1631357" y="6689"/>
                      <a:pt x="1640318" y="5459"/>
                    </a:cubicBezTo>
                    <a:cubicBezTo>
                      <a:pt x="1647434" y="4493"/>
                      <a:pt x="1654726" y="3527"/>
                      <a:pt x="1662369" y="4317"/>
                    </a:cubicBezTo>
                    <a:cubicBezTo>
                      <a:pt x="1667025" y="4757"/>
                      <a:pt x="1672033" y="4142"/>
                      <a:pt x="1677392" y="3439"/>
                    </a:cubicBezTo>
                    <a:cubicBezTo>
                      <a:pt x="1682136" y="2824"/>
                      <a:pt x="1687144" y="2121"/>
                      <a:pt x="1692152" y="2297"/>
                    </a:cubicBezTo>
                    <a:cubicBezTo>
                      <a:pt x="1698653" y="2472"/>
                      <a:pt x="1704802" y="3790"/>
                      <a:pt x="1710864" y="5020"/>
                    </a:cubicBezTo>
                    <a:cubicBezTo>
                      <a:pt x="1713588" y="5635"/>
                      <a:pt x="1716136" y="6162"/>
                      <a:pt x="1718771" y="6602"/>
                    </a:cubicBezTo>
                    <a:cubicBezTo>
                      <a:pt x="1719474" y="6689"/>
                      <a:pt x="1720089" y="6865"/>
                      <a:pt x="1720792" y="7041"/>
                    </a:cubicBezTo>
                    <a:cubicBezTo>
                      <a:pt x="1721143" y="7129"/>
                      <a:pt x="1721670" y="7217"/>
                      <a:pt x="1722022" y="7304"/>
                    </a:cubicBezTo>
                    <a:cubicBezTo>
                      <a:pt x="1726766" y="5547"/>
                      <a:pt x="1731334" y="6074"/>
                      <a:pt x="1735112" y="6514"/>
                    </a:cubicBezTo>
                    <a:cubicBezTo>
                      <a:pt x="1739065" y="6953"/>
                      <a:pt x="1741350" y="7217"/>
                      <a:pt x="1743282" y="5899"/>
                    </a:cubicBezTo>
                    <a:cubicBezTo>
                      <a:pt x="1746884" y="3527"/>
                      <a:pt x="1756197" y="2297"/>
                      <a:pt x="1759799" y="7656"/>
                    </a:cubicBezTo>
                    <a:cubicBezTo>
                      <a:pt x="1761029" y="9413"/>
                      <a:pt x="1761117" y="9676"/>
                      <a:pt x="1765861" y="8534"/>
                    </a:cubicBezTo>
                    <a:cubicBezTo>
                      <a:pt x="1767706" y="8095"/>
                      <a:pt x="1769726" y="7568"/>
                      <a:pt x="1772011" y="7480"/>
                    </a:cubicBezTo>
                    <a:cubicBezTo>
                      <a:pt x="1789493" y="6426"/>
                      <a:pt x="1806537" y="9501"/>
                      <a:pt x="1823054" y="12488"/>
                    </a:cubicBezTo>
                    <a:lnTo>
                      <a:pt x="1827534" y="13278"/>
                    </a:lnTo>
                    <a:cubicBezTo>
                      <a:pt x="1829906" y="13718"/>
                      <a:pt x="1832190" y="14333"/>
                      <a:pt x="1834299" y="15036"/>
                    </a:cubicBezTo>
                    <a:cubicBezTo>
                      <a:pt x="1839394" y="16529"/>
                      <a:pt x="1842469" y="17320"/>
                      <a:pt x="1845808" y="15914"/>
                    </a:cubicBezTo>
                    <a:cubicBezTo>
                      <a:pt x="1850113" y="14069"/>
                      <a:pt x="1854242" y="16353"/>
                      <a:pt x="1857053" y="17935"/>
                    </a:cubicBezTo>
                    <a:lnTo>
                      <a:pt x="1857229" y="18023"/>
                    </a:lnTo>
                    <a:cubicBezTo>
                      <a:pt x="1867068" y="23469"/>
                      <a:pt x="1875151" y="25051"/>
                      <a:pt x="1883497" y="23294"/>
                    </a:cubicBezTo>
                    <a:cubicBezTo>
                      <a:pt x="1885693" y="22855"/>
                      <a:pt x="1888944" y="22415"/>
                      <a:pt x="1891931" y="23997"/>
                    </a:cubicBezTo>
                    <a:cubicBezTo>
                      <a:pt x="1899662" y="28214"/>
                      <a:pt x="1908448" y="28916"/>
                      <a:pt x="1917848" y="29619"/>
                    </a:cubicBezTo>
                    <a:cubicBezTo>
                      <a:pt x="1925667" y="30234"/>
                      <a:pt x="1933837" y="30849"/>
                      <a:pt x="1941832" y="33573"/>
                    </a:cubicBezTo>
                    <a:cubicBezTo>
                      <a:pt x="1944116" y="34363"/>
                      <a:pt x="1947191" y="34276"/>
                      <a:pt x="1950442" y="34276"/>
                    </a:cubicBezTo>
                    <a:cubicBezTo>
                      <a:pt x="1956152" y="34188"/>
                      <a:pt x="1963268" y="34100"/>
                      <a:pt x="1969330" y="38580"/>
                    </a:cubicBezTo>
                    <a:cubicBezTo>
                      <a:pt x="1975392" y="42973"/>
                      <a:pt x="1982684" y="43852"/>
                      <a:pt x="1990327" y="44818"/>
                    </a:cubicBezTo>
                    <a:cubicBezTo>
                      <a:pt x="1994281" y="45257"/>
                      <a:pt x="1998410" y="45784"/>
                      <a:pt x="2002451" y="46751"/>
                    </a:cubicBezTo>
                    <a:cubicBezTo>
                      <a:pt x="2003417" y="47014"/>
                      <a:pt x="2004384" y="47190"/>
                      <a:pt x="2005350" y="47366"/>
                    </a:cubicBezTo>
                    <a:cubicBezTo>
                      <a:pt x="2011412" y="48684"/>
                      <a:pt x="2018177" y="50177"/>
                      <a:pt x="2023800" y="55712"/>
                    </a:cubicBezTo>
                    <a:cubicBezTo>
                      <a:pt x="2024063" y="55712"/>
                      <a:pt x="2024327" y="55712"/>
                      <a:pt x="2024590" y="55712"/>
                    </a:cubicBezTo>
                    <a:cubicBezTo>
                      <a:pt x="2026611" y="55712"/>
                      <a:pt x="2028719" y="55712"/>
                      <a:pt x="2030916" y="55800"/>
                    </a:cubicBezTo>
                    <a:lnTo>
                      <a:pt x="2032936" y="54218"/>
                    </a:lnTo>
                    <a:lnTo>
                      <a:pt x="2033112" y="55888"/>
                    </a:lnTo>
                    <a:cubicBezTo>
                      <a:pt x="2039613" y="56151"/>
                      <a:pt x="2046290" y="56942"/>
                      <a:pt x="2052440" y="59490"/>
                    </a:cubicBezTo>
                    <a:cubicBezTo>
                      <a:pt x="2063509" y="64058"/>
                      <a:pt x="2075194" y="67836"/>
                      <a:pt x="2086439" y="71526"/>
                    </a:cubicBezTo>
                    <a:cubicBezTo>
                      <a:pt x="2093204" y="73722"/>
                      <a:pt x="2100232" y="76006"/>
                      <a:pt x="2107085" y="78466"/>
                    </a:cubicBezTo>
                    <a:cubicBezTo>
                      <a:pt x="2110511" y="79696"/>
                      <a:pt x="2114113" y="80838"/>
                      <a:pt x="2117540" y="81980"/>
                    </a:cubicBezTo>
                    <a:cubicBezTo>
                      <a:pt x="2131508" y="86636"/>
                      <a:pt x="2146004" y="91380"/>
                      <a:pt x="2159007" y="101220"/>
                    </a:cubicBezTo>
                    <a:cubicBezTo>
                      <a:pt x="2162257" y="103680"/>
                      <a:pt x="2167704" y="104559"/>
                      <a:pt x="2173502" y="105525"/>
                    </a:cubicBezTo>
                    <a:cubicBezTo>
                      <a:pt x="2176402" y="105964"/>
                      <a:pt x="2179389" y="106491"/>
                      <a:pt x="2182200" y="107194"/>
                    </a:cubicBezTo>
                    <a:cubicBezTo>
                      <a:pt x="2182463" y="107194"/>
                      <a:pt x="2182727" y="107194"/>
                      <a:pt x="2183078" y="107194"/>
                    </a:cubicBezTo>
                    <a:cubicBezTo>
                      <a:pt x="2184923" y="107282"/>
                      <a:pt x="2188877" y="107370"/>
                      <a:pt x="2191073" y="110796"/>
                    </a:cubicBezTo>
                    <a:cubicBezTo>
                      <a:pt x="2194060" y="115365"/>
                      <a:pt x="2198629" y="116507"/>
                      <a:pt x="2205745" y="118000"/>
                    </a:cubicBezTo>
                    <a:cubicBezTo>
                      <a:pt x="2210840" y="119054"/>
                      <a:pt x="2216551" y="120196"/>
                      <a:pt x="2221646" y="123535"/>
                    </a:cubicBezTo>
                    <a:cubicBezTo>
                      <a:pt x="2228060" y="127752"/>
                      <a:pt x="2235264" y="130915"/>
                      <a:pt x="2242819" y="134341"/>
                    </a:cubicBezTo>
                    <a:cubicBezTo>
                      <a:pt x="2246333" y="135922"/>
                      <a:pt x="2249935" y="137592"/>
                      <a:pt x="2253537" y="139261"/>
                    </a:cubicBezTo>
                    <a:cubicBezTo>
                      <a:pt x="2256436" y="140666"/>
                      <a:pt x="2259336" y="142248"/>
                      <a:pt x="2262059" y="143829"/>
                    </a:cubicBezTo>
                    <a:cubicBezTo>
                      <a:pt x="2267682" y="146992"/>
                      <a:pt x="2273041" y="149891"/>
                      <a:pt x="2278488" y="151385"/>
                    </a:cubicBezTo>
                    <a:cubicBezTo>
                      <a:pt x="2291139" y="154811"/>
                      <a:pt x="2299924" y="161839"/>
                      <a:pt x="2307479" y="168955"/>
                    </a:cubicBezTo>
                    <a:cubicBezTo>
                      <a:pt x="2309764" y="171064"/>
                      <a:pt x="2312048" y="172206"/>
                      <a:pt x="2313190" y="172294"/>
                    </a:cubicBezTo>
                    <a:cubicBezTo>
                      <a:pt x="2321536" y="173172"/>
                      <a:pt x="2327949" y="177301"/>
                      <a:pt x="2333660" y="180903"/>
                    </a:cubicBezTo>
                    <a:cubicBezTo>
                      <a:pt x="2336032" y="182485"/>
                      <a:pt x="2338316" y="183890"/>
                      <a:pt x="2340600" y="185033"/>
                    </a:cubicBezTo>
                    <a:cubicBezTo>
                      <a:pt x="2342797" y="186175"/>
                      <a:pt x="2344729" y="187492"/>
                      <a:pt x="2346574" y="188722"/>
                    </a:cubicBezTo>
                    <a:cubicBezTo>
                      <a:pt x="2348946" y="190304"/>
                      <a:pt x="2351143" y="191885"/>
                      <a:pt x="2353427" y="192588"/>
                    </a:cubicBezTo>
                    <a:cubicBezTo>
                      <a:pt x="2363442" y="195663"/>
                      <a:pt x="2371613" y="201461"/>
                      <a:pt x="2379520" y="207084"/>
                    </a:cubicBezTo>
                    <a:lnTo>
                      <a:pt x="2379783" y="207260"/>
                    </a:lnTo>
                    <a:cubicBezTo>
                      <a:pt x="2384966" y="210949"/>
                      <a:pt x="2390326" y="214112"/>
                      <a:pt x="2396036" y="217538"/>
                    </a:cubicBezTo>
                    <a:cubicBezTo>
                      <a:pt x="2399111" y="219383"/>
                      <a:pt x="2402362" y="221316"/>
                      <a:pt x="2405524" y="223249"/>
                    </a:cubicBezTo>
                    <a:cubicBezTo>
                      <a:pt x="2409478" y="225709"/>
                      <a:pt x="2413519" y="228081"/>
                      <a:pt x="2417560" y="230453"/>
                    </a:cubicBezTo>
                    <a:cubicBezTo>
                      <a:pt x="2430563" y="238008"/>
                      <a:pt x="2444092" y="245915"/>
                      <a:pt x="2454722" y="258303"/>
                    </a:cubicBezTo>
                    <a:cubicBezTo>
                      <a:pt x="2456128" y="259884"/>
                      <a:pt x="2458939" y="261290"/>
                      <a:pt x="2461751" y="262607"/>
                    </a:cubicBezTo>
                    <a:cubicBezTo>
                      <a:pt x="2462981" y="263135"/>
                      <a:pt x="2464123" y="263750"/>
                      <a:pt x="2465265" y="264365"/>
                    </a:cubicBezTo>
                    <a:cubicBezTo>
                      <a:pt x="2474402" y="269109"/>
                      <a:pt x="2484856" y="275171"/>
                      <a:pt x="2493378" y="285801"/>
                    </a:cubicBezTo>
                    <a:cubicBezTo>
                      <a:pt x="2497595" y="290984"/>
                      <a:pt x="2504535" y="294762"/>
                      <a:pt x="2511827" y="298628"/>
                    </a:cubicBezTo>
                    <a:cubicBezTo>
                      <a:pt x="2514551" y="300121"/>
                      <a:pt x="2517362" y="301615"/>
                      <a:pt x="2520086" y="303196"/>
                    </a:cubicBezTo>
                    <a:lnTo>
                      <a:pt x="2520700" y="303547"/>
                    </a:lnTo>
                    <a:cubicBezTo>
                      <a:pt x="2528344" y="308116"/>
                      <a:pt x="2530716" y="310488"/>
                      <a:pt x="2532209" y="317516"/>
                    </a:cubicBezTo>
                    <a:lnTo>
                      <a:pt x="2535987" y="318307"/>
                    </a:lnTo>
                    <a:cubicBezTo>
                      <a:pt x="2536339" y="318395"/>
                      <a:pt x="2536778" y="318482"/>
                      <a:pt x="2537129" y="318482"/>
                    </a:cubicBezTo>
                    <a:cubicBezTo>
                      <a:pt x="2538535" y="318746"/>
                      <a:pt x="2540292" y="319010"/>
                      <a:pt x="2542049" y="319800"/>
                    </a:cubicBezTo>
                    <a:cubicBezTo>
                      <a:pt x="2543367" y="320415"/>
                      <a:pt x="2546705" y="321909"/>
                      <a:pt x="2563046" y="337810"/>
                    </a:cubicBezTo>
                    <a:cubicBezTo>
                      <a:pt x="2566297" y="340973"/>
                      <a:pt x="2569811" y="343960"/>
                      <a:pt x="2573501" y="347035"/>
                    </a:cubicBezTo>
                    <a:cubicBezTo>
                      <a:pt x="2575609" y="348792"/>
                      <a:pt x="2577893" y="350637"/>
                      <a:pt x="2580002" y="352570"/>
                    </a:cubicBezTo>
                    <a:cubicBezTo>
                      <a:pt x="2584922" y="356875"/>
                      <a:pt x="2589929" y="361355"/>
                      <a:pt x="2594761" y="365660"/>
                    </a:cubicBezTo>
                    <a:cubicBezTo>
                      <a:pt x="2604513" y="374357"/>
                      <a:pt x="2614616" y="383406"/>
                      <a:pt x="2624807" y="391840"/>
                    </a:cubicBezTo>
                    <a:cubicBezTo>
                      <a:pt x="2637019" y="401944"/>
                      <a:pt x="2648703" y="412222"/>
                      <a:pt x="2657050" y="426455"/>
                    </a:cubicBezTo>
                    <a:cubicBezTo>
                      <a:pt x="2659158" y="430057"/>
                      <a:pt x="2663463" y="433044"/>
                      <a:pt x="2668031" y="436294"/>
                    </a:cubicBezTo>
                    <a:cubicBezTo>
                      <a:pt x="2670228" y="437876"/>
                      <a:pt x="2672512" y="439457"/>
                      <a:pt x="2674620" y="441214"/>
                    </a:cubicBezTo>
                    <a:cubicBezTo>
                      <a:pt x="2675147" y="441653"/>
                      <a:pt x="2675850" y="442093"/>
                      <a:pt x="2676553" y="442532"/>
                    </a:cubicBezTo>
                    <a:cubicBezTo>
                      <a:pt x="2677959" y="443411"/>
                      <a:pt x="2679628" y="444377"/>
                      <a:pt x="2681122" y="445870"/>
                    </a:cubicBezTo>
                    <a:cubicBezTo>
                      <a:pt x="2683406" y="448155"/>
                      <a:pt x="2685690" y="450351"/>
                      <a:pt x="2687974" y="452635"/>
                    </a:cubicBezTo>
                    <a:cubicBezTo>
                      <a:pt x="2696144" y="460630"/>
                      <a:pt x="2704666" y="468888"/>
                      <a:pt x="2712573" y="477586"/>
                    </a:cubicBezTo>
                    <a:cubicBezTo>
                      <a:pt x="2716087" y="481451"/>
                      <a:pt x="2719250" y="485668"/>
                      <a:pt x="2722237" y="489709"/>
                    </a:cubicBezTo>
                    <a:cubicBezTo>
                      <a:pt x="2726806" y="495771"/>
                      <a:pt x="2731023" y="501570"/>
                      <a:pt x="2736294" y="505699"/>
                    </a:cubicBezTo>
                    <a:cubicBezTo>
                      <a:pt x="2746924" y="513957"/>
                      <a:pt x="2753249" y="524324"/>
                      <a:pt x="2759399" y="534339"/>
                    </a:cubicBezTo>
                    <a:cubicBezTo>
                      <a:pt x="2760981" y="536887"/>
                      <a:pt x="2762650" y="539610"/>
                      <a:pt x="2764319" y="542158"/>
                    </a:cubicBezTo>
                    <a:cubicBezTo>
                      <a:pt x="2768185" y="548044"/>
                      <a:pt x="2774334" y="553228"/>
                      <a:pt x="2779254" y="557093"/>
                    </a:cubicBezTo>
                    <a:cubicBezTo>
                      <a:pt x="2785053" y="561662"/>
                      <a:pt x="2789094" y="566845"/>
                      <a:pt x="2791378" y="572643"/>
                    </a:cubicBezTo>
                    <a:lnTo>
                      <a:pt x="2797264" y="578178"/>
                    </a:lnTo>
                    <a:cubicBezTo>
                      <a:pt x="2797703" y="578530"/>
                      <a:pt x="2798143" y="578969"/>
                      <a:pt x="2798582" y="579320"/>
                    </a:cubicBezTo>
                    <a:cubicBezTo>
                      <a:pt x="2799900" y="580462"/>
                      <a:pt x="2801393" y="581692"/>
                      <a:pt x="2802623" y="583449"/>
                    </a:cubicBezTo>
                    <a:cubicBezTo>
                      <a:pt x="2804820" y="586436"/>
                      <a:pt x="2807016" y="589336"/>
                      <a:pt x="2809212" y="592323"/>
                    </a:cubicBezTo>
                    <a:cubicBezTo>
                      <a:pt x="2816592" y="602250"/>
                      <a:pt x="2824323" y="612441"/>
                      <a:pt x="2831352" y="622984"/>
                    </a:cubicBezTo>
                    <a:cubicBezTo>
                      <a:pt x="2835129" y="628518"/>
                      <a:pt x="2838116" y="634405"/>
                      <a:pt x="2840927" y="640203"/>
                    </a:cubicBezTo>
                    <a:cubicBezTo>
                      <a:pt x="2842070" y="642487"/>
                      <a:pt x="2843300" y="644859"/>
                      <a:pt x="2844442" y="647143"/>
                    </a:cubicBezTo>
                    <a:cubicBezTo>
                      <a:pt x="2844530" y="647319"/>
                      <a:pt x="2844617" y="647495"/>
                      <a:pt x="2844705" y="647758"/>
                    </a:cubicBezTo>
                    <a:cubicBezTo>
                      <a:pt x="2852963" y="650218"/>
                      <a:pt x="2855687" y="657334"/>
                      <a:pt x="2857532" y="662166"/>
                    </a:cubicBezTo>
                    <a:cubicBezTo>
                      <a:pt x="2858235" y="664011"/>
                      <a:pt x="2858938" y="665856"/>
                      <a:pt x="2859816" y="667086"/>
                    </a:cubicBezTo>
                    <a:lnTo>
                      <a:pt x="2860343" y="667789"/>
                    </a:lnTo>
                    <a:cubicBezTo>
                      <a:pt x="2862276" y="670600"/>
                      <a:pt x="2864033" y="673236"/>
                      <a:pt x="2866054" y="675696"/>
                    </a:cubicBezTo>
                    <a:lnTo>
                      <a:pt x="2869480" y="679825"/>
                    </a:lnTo>
                    <a:cubicBezTo>
                      <a:pt x="2882658" y="695902"/>
                      <a:pt x="2896275" y="712507"/>
                      <a:pt x="2904797" y="732449"/>
                    </a:cubicBezTo>
                    <a:cubicBezTo>
                      <a:pt x="2907784" y="739478"/>
                      <a:pt x="2912177" y="745540"/>
                      <a:pt x="2916921" y="751953"/>
                    </a:cubicBezTo>
                    <a:cubicBezTo>
                      <a:pt x="2919381" y="755291"/>
                      <a:pt x="2921929" y="758806"/>
                      <a:pt x="2924301" y="762495"/>
                    </a:cubicBezTo>
                    <a:cubicBezTo>
                      <a:pt x="2924652" y="763023"/>
                      <a:pt x="2925004" y="763550"/>
                      <a:pt x="2925355" y="764077"/>
                    </a:cubicBezTo>
                    <a:cubicBezTo>
                      <a:pt x="2928781" y="769348"/>
                      <a:pt x="2932823" y="775586"/>
                      <a:pt x="2931856" y="783317"/>
                    </a:cubicBezTo>
                    <a:cubicBezTo>
                      <a:pt x="2932559" y="783229"/>
                      <a:pt x="2933350" y="783229"/>
                      <a:pt x="2934140" y="783317"/>
                    </a:cubicBezTo>
                    <a:cubicBezTo>
                      <a:pt x="2939060" y="783932"/>
                      <a:pt x="2941081" y="787973"/>
                      <a:pt x="2944244" y="793947"/>
                    </a:cubicBezTo>
                    <a:lnTo>
                      <a:pt x="2944331" y="794211"/>
                    </a:lnTo>
                    <a:cubicBezTo>
                      <a:pt x="2946528" y="798340"/>
                      <a:pt x="2948812" y="802557"/>
                      <a:pt x="2951096" y="806686"/>
                    </a:cubicBezTo>
                    <a:cubicBezTo>
                      <a:pt x="2955665" y="814944"/>
                      <a:pt x="2960497" y="823466"/>
                      <a:pt x="2964186" y="832515"/>
                    </a:cubicBezTo>
                    <a:cubicBezTo>
                      <a:pt x="2965943" y="836732"/>
                      <a:pt x="2968491" y="840685"/>
                      <a:pt x="2971215" y="844902"/>
                    </a:cubicBezTo>
                    <a:cubicBezTo>
                      <a:pt x="2975344" y="851228"/>
                      <a:pt x="2979561" y="857817"/>
                      <a:pt x="2981318" y="865987"/>
                    </a:cubicBezTo>
                    <a:cubicBezTo>
                      <a:pt x="2984305" y="879517"/>
                      <a:pt x="2991421" y="890938"/>
                      <a:pt x="2998977" y="902974"/>
                    </a:cubicBezTo>
                    <a:cubicBezTo>
                      <a:pt x="2999943" y="904467"/>
                      <a:pt x="3000909" y="905961"/>
                      <a:pt x="3001788" y="907542"/>
                    </a:cubicBezTo>
                    <a:cubicBezTo>
                      <a:pt x="3004863" y="912462"/>
                      <a:pt x="3005478" y="917470"/>
                      <a:pt x="3005302" y="921950"/>
                    </a:cubicBezTo>
                    <a:lnTo>
                      <a:pt x="3009782" y="927573"/>
                    </a:lnTo>
                    <a:cubicBezTo>
                      <a:pt x="3010134" y="928012"/>
                      <a:pt x="3010573" y="928539"/>
                      <a:pt x="3011012" y="928978"/>
                    </a:cubicBezTo>
                    <a:cubicBezTo>
                      <a:pt x="3012418" y="930472"/>
                      <a:pt x="3014087" y="932317"/>
                      <a:pt x="3015142" y="934864"/>
                    </a:cubicBezTo>
                    <a:lnTo>
                      <a:pt x="3016723" y="938818"/>
                    </a:lnTo>
                    <a:cubicBezTo>
                      <a:pt x="3027617" y="965438"/>
                      <a:pt x="3038950" y="993024"/>
                      <a:pt x="3049756" y="1020258"/>
                    </a:cubicBezTo>
                    <a:cubicBezTo>
                      <a:pt x="3051777" y="1025354"/>
                      <a:pt x="3053622" y="1030537"/>
                      <a:pt x="3055379" y="1035633"/>
                    </a:cubicBezTo>
                    <a:cubicBezTo>
                      <a:pt x="3059420" y="1047317"/>
                      <a:pt x="3063285" y="1058387"/>
                      <a:pt x="3069523" y="1068578"/>
                    </a:cubicBezTo>
                    <a:cubicBezTo>
                      <a:pt x="3071632" y="1071916"/>
                      <a:pt x="3071280" y="1075431"/>
                      <a:pt x="3071017" y="1077978"/>
                    </a:cubicBezTo>
                    <a:cubicBezTo>
                      <a:pt x="3070929" y="1078593"/>
                      <a:pt x="3070841" y="1079560"/>
                      <a:pt x="3070929" y="1080087"/>
                    </a:cubicBezTo>
                    <a:lnTo>
                      <a:pt x="3073916" y="1082371"/>
                    </a:lnTo>
                    <a:lnTo>
                      <a:pt x="3073213" y="1086324"/>
                    </a:lnTo>
                    <a:cubicBezTo>
                      <a:pt x="3071719" y="1094934"/>
                      <a:pt x="3075409" y="1102226"/>
                      <a:pt x="3079714" y="1110660"/>
                    </a:cubicBezTo>
                    <a:cubicBezTo>
                      <a:pt x="3082438" y="1115931"/>
                      <a:pt x="3085161" y="1121290"/>
                      <a:pt x="3086742" y="1127352"/>
                    </a:cubicBezTo>
                    <a:cubicBezTo>
                      <a:pt x="3087533" y="1128319"/>
                      <a:pt x="3087972" y="1129373"/>
                      <a:pt x="3088148" y="1130603"/>
                    </a:cubicBezTo>
                    <a:cubicBezTo>
                      <a:pt x="3089554" y="1140794"/>
                      <a:pt x="3092892" y="1150458"/>
                      <a:pt x="3096406" y="1160737"/>
                    </a:cubicBezTo>
                    <a:cubicBezTo>
                      <a:pt x="3099569" y="1169786"/>
                      <a:pt x="3102820" y="1179186"/>
                      <a:pt x="3104577" y="1189026"/>
                    </a:cubicBezTo>
                    <a:cubicBezTo>
                      <a:pt x="3105104" y="1191749"/>
                      <a:pt x="3106070" y="1194560"/>
                      <a:pt x="3107124" y="1197547"/>
                    </a:cubicBezTo>
                    <a:cubicBezTo>
                      <a:pt x="3109145" y="1203258"/>
                      <a:pt x="3111429" y="1209759"/>
                      <a:pt x="3110551" y="1217402"/>
                    </a:cubicBezTo>
                    <a:cubicBezTo>
                      <a:pt x="3110375" y="1218632"/>
                      <a:pt x="3110902" y="1220389"/>
                      <a:pt x="3111341" y="1222322"/>
                    </a:cubicBezTo>
                    <a:cubicBezTo>
                      <a:pt x="3111781" y="1224079"/>
                      <a:pt x="3112308" y="1226100"/>
                      <a:pt x="3112484" y="1228208"/>
                    </a:cubicBezTo>
                    <a:cubicBezTo>
                      <a:pt x="3113011" y="1233479"/>
                      <a:pt x="3113713" y="1237433"/>
                      <a:pt x="3115558" y="1241738"/>
                    </a:cubicBezTo>
                    <a:cubicBezTo>
                      <a:pt x="3118633" y="1248590"/>
                      <a:pt x="3121093" y="1256937"/>
                      <a:pt x="3122674" y="1265283"/>
                    </a:cubicBezTo>
                    <a:cubicBezTo>
                      <a:pt x="3123202" y="1268006"/>
                      <a:pt x="3123377" y="1270554"/>
                      <a:pt x="3123465" y="1273102"/>
                    </a:cubicBezTo>
                    <a:cubicBezTo>
                      <a:pt x="3123817" y="1278021"/>
                      <a:pt x="3123992" y="1281975"/>
                      <a:pt x="3126628" y="1285577"/>
                    </a:cubicBezTo>
                    <a:cubicBezTo>
                      <a:pt x="3131372" y="1292166"/>
                      <a:pt x="3131196" y="1301918"/>
                      <a:pt x="3130581" y="1307101"/>
                    </a:cubicBezTo>
                    <a:cubicBezTo>
                      <a:pt x="3129527" y="1317116"/>
                      <a:pt x="3132426" y="1326604"/>
                      <a:pt x="3135501" y="1336620"/>
                    </a:cubicBezTo>
                    <a:cubicBezTo>
                      <a:pt x="3136292" y="1339343"/>
                      <a:pt x="3137170" y="1342067"/>
                      <a:pt x="3137961" y="1344878"/>
                    </a:cubicBezTo>
                    <a:cubicBezTo>
                      <a:pt x="3139543" y="1350676"/>
                      <a:pt x="3141915" y="1359198"/>
                      <a:pt x="3138927" y="1367632"/>
                    </a:cubicBezTo>
                    <a:cubicBezTo>
                      <a:pt x="3141300" y="1369301"/>
                      <a:pt x="3143057" y="1372201"/>
                      <a:pt x="3143759" y="1375890"/>
                    </a:cubicBezTo>
                    <a:cubicBezTo>
                      <a:pt x="3145253" y="1383973"/>
                      <a:pt x="3146132" y="1392231"/>
                      <a:pt x="3146571" y="1400489"/>
                    </a:cubicBezTo>
                    <a:cubicBezTo>
                      <a:pt x="3147186" y="1413316"/>
                      <a:pt x="3148767" y="1423068"/>
                      <a:pt x="3151491" y="1432117"/>
                    </a:cubicBezTo>
                    <a:cubicBezTo>
                      <a:pt x="3152457" y="1435280"/>
                      <a:pt x="3152193" y="1438355"/>
                      <a:pt x="3152018" y="1440814"/>
                    </a:cubicBezTo>
                    <a:cubicBezTo>
                      <a:pt x="3151930" y="1441693"/>
                      <a:pt x="3151930" y="1442484"/>
                      <a:pt x="3151930" y="1443187"/>
                    </a:cubicBezTo>
                    <a:cubicBezTo>
                      <a:pt x="3151842" y="1451972"/>
                      <a:pt x="3153336" y="1460581"/>
                      <a:pt x="3154829" y="1469630"/>
                    </a:cubicBezTo>
                    <a:cubicBezTo>
                      <a:pt x="3155444" y="1473232"/>
                      <a:pt x="3156059" y="1477010"/>
                      <a:pt x="3156586" y="1480788"/>
                    </a:cubicBezTo>
                    <a:lnTo>
                      <a:pt x="3156762" y="1482018"/>
                    </a:lnTo>
                    <a:cubicBezTo>
                      <a:pt x="3157992" y="1490891"/>
                      <a:pt x="3159573" y="1501961"/>
                      <a:pt x="3154214" y="1512591"/>
                    </a:cubicBezTo>
                    <a:cubicBezTo>
                      <a:pt x="3154214" y="1512679"/>
                      <a:pt x="3153775" y="1513733"/>
                      <a:pt x="3154478" y="1517423"/>
                    </a:cubicBezTo>
                    <a:cubicBezTo>
                      <a:pt x="3155005" y="1520410"/>
                      <a:pt x="3155708" y="1523485"/>
                      <a:pt x="3156498" y="1526648"/>
                    </a:cubicBezTo>
                    <a:cubicBezTo>
                      <a:pt x="3157728" y="1531567"/>
                      <a:pt x="3158958" y="1536663"/>
                      <a:pt x="3159485" y="1542022"/>
                    </a:cubicBezTo>
                    <a:lnTo>
                      <a:pt x="3159573" y="1542988"/>
                    </a:lnTo>
                    <a:cubicBezTo>
                      <a:pt x="3160188" y="1548347"/>
                      <a:pt x="3160979" y="1555727"/>
                      <a:pt x="3157289" y="1562140"/>
                    </a:cubicBezTo>
                    <a:cubicBezTo>
                      <a:pt x="3158431" y="1563107"/>
                      <a:pt x="3159222" y="1564161"/>
                      <a:pt x="3159661" y="1564864"/>
                    </a:cubicBezTo>
                    <a:cubicBezTo>
                      <a:pt x="3159749" y="1564952"/>
                      <a:pt x="3159837" y="1565040"/>
                      <a:pt x="3159837" y="1565215"/>
                    </a:cubicBezTo>
                    <a:cubicBezTo>
                      <a:pt x="3162560" y="1567939"/>
                      <a:pt x="3163351" y="1572771"/>
                      <a:pt x="3161594" y="1576285"/>
                    </a:cubicBezTo>
                    <a:cubicBezTo>
                      <a:pt x="3160452" y="1578569"/>
                      <a:pt x="3160891" y="1581293"/>
                      <a:pt x="3161594" y="1585597"/>
                    </a:cubicBezTo>
                    <a:cubicBezTo>
                      <a:pt x="3162385" y="1590517"/>
                      <a:pt x="3163439" y="1596491"/>
                      <a:pt x="3160627" y="1602553"/>
                    </a:cubicBezTo>
                    <a:cubicBezTo>
                      <a:pt x="3161418" y="1604135"/>
                      <a:pt x="3162297" y="1606155"/>
                      <a:pt x="3162297" y="1608439"/>
                    </a:cubicBezTo>
                    <a:lnTo>
                      <a:pt x="3162297" y="1610987"/>
                    </a:lnTo>
                    <a:cubicBezTo>
                      <a:pt x="3162297" y="1617400"/>
                      <a:pt x="3162209" y="1624077"/>
                      <a:pt x="3160627" y="1630754"/>
                    </a:cubicBezTo>
                    <a:cubicBezTo>
                      <a:pt x="3160188" y="1632775"/>
                      <a:pt x="3160452" y="1634444"/>
                      <a:pt x="3161067" y="1637255"/>
                    </a:cubicBezTo>
                    <a:cubicBezTo>
                      <a:pt x="3161330" y="1638485"/>
                      <a:pt x="3161594" y="1639891"/>
                      <a:pt x="3161857" y="1641385"/>
                    </a:cubicBezTo>
                    <a:cubicBezTo>
                      <a:pt x="3162209" y="1643932"/>
                      <a:pt x="3162033" y="1646217"/>
                      <a:pt x="3161769" y="1648413"/>
                    </a:cubicBezTo>
                    <a:cubicBezTo>
                      <a:pt x="3161594" y="1650258"/>
                      <a:pt x="3161418" y="1652015"/>
                      <a:pt x="3161682" y="1653772"/>
                    </a:cubicBezTo>
                    <a:cubicBezTo>
                      <a:pt x="3162648" y="1661591"/>
                      <a:pt x="3161242" y="1669322"/>
                      <a:pt x="3159925" y="1676878"/>
                    </a:cubicBezTo>
                    <a:cubicBezTo>
                      <a:pt x="3159397" y="1679777"/>
                      <a:pt x="3158958" y="1682500"/>
                      <a:pt x="3158607" y="1685224"/>
                    </a:cubicBezTo>
                    <a:lnTo>
                      <a:pt x="3158343" y="1686981"/>
                    </a:lnTo>
                    <a:cubicBezTo>
                      <a:pt x="3157992" y="1689792"/>
                      <a:pt x="3157640" y="1692603"/>
                      <a:pt x="3157025" y="1695590"/>
                    </a:cubicBezTo>
                    <a:cubicBezTo>
                      <a:pt x="3156850" y="1696732"/>
                      <a:pt x="3157113" y="1698226"/>
                      <a:pt x="3157377" y="1699983"/>
                    </a:cubicBezTo>
                    <a:cubicBezTo>
                      <a:pt x="3157904" y="1703058"/>
                      <a:pt x="3158519" y="1706836"/>
                      <a:pt x="3157201" y="1711316"/>
                    </a:cubicBezTo>
                    <a:cubicBezTo>
                      <a:pt x="3156586" y="1713249"/>
                      <a:pt x="3156762" y="1715885"/>
                      <a:pt x="3156937" y="1718784"/>
                    </a:cubicBezTo>
                    <a:cubicBezTo>
                      <a:pt x="3157113" y="1720892"/>
                      <a:pt x="3157201" y="1723089"/>
                      <a:pt x="3157113" y="1725373"/>
                    </a:cubicBezTo>
                    <a:cubicBezTo>
                      <a:pt x="3156850" y="1730468"/>
                      <a:pt x="3156498" y="1735564"/>
                      <a:pt x="3156147" y="1740484"/>
                    </a:cubicBezTo>
                    <a:cubicBezTo>
                      <a:pt x="3155532" y="1749884"/>
                      <a:pt x="3154829" y="1759548"/>
                      <a:pt x="3154829" y="1769036"/>
                    </a:cubicBezTo>
                    <a:cubicBezTo>
                      <a:pt x="3154829" y="1773517"/>
                      <a:pt x="3152369" y="1776855"/>
                      <a:pt x="3150788" y="1778964"/>
                    </a:cubicBezTo>
                    <a:cubicBezTo>
                      <a:pt x="3150348" y="1779579"/>
                      <a:pt x="3149733" y="1780369"/>
                      <a:pt x="3149470" y="1780808"/>
                    </a:cubicBezTo>
                    <a:cubicBezTo>
                      <a:pt x="3149470" y="1780896"/>
                      <a:pt x="3149558" y="1780984"/>
                      <a:pt x="3149646" y="1781160"/>
                    </a:cubicBezTo>
                    <a:cubicBezTo>
                      <a:pt x="3155005" y="1789770"/>
                      <a:pt x="3150788" y="1798819"/>
                      <a:pt x="3148855" y="1802596"/>
                    </a:cubicBezTo>
                    <a:cubicBezTo>
                      <a:pt x="3148855" y="1802772"/>
                      <a:pt x="3148855" y="1802860"/>
                      <a:pt x="3148943" y="1802948"/>
                    </a:cubicBezTo>
                    <a:cubicBezTo>
                      <a:pt x="3152281" y="1812084"/>
                      <a:pt x="3150964" y="1820079"/>
                      <a:pt x="3145341" y="1826229"/>
                    </a:cubicBezTo>
                    <a:cubicBezTo>
                      <a:pt x="3145868" y="1826580"/>
                      <a:pt x="3146395" y="1827107"/>
                      <a:pt x="3146922" y="1827634"/>
                    </a:cubicBezTo>
                    <a:cubicBezTo>
                      <a:pt x="3149909" y="1831061"/>
                      <a:pt x="3149119" y="1835278"/>
                      <a:pt x="3148855" y="1836947"/>
                    </a:cubicBezTo>
                    <a:cubicBezTo>
                      <a:pt x="3148504" y="1838792"/>
                      <a:pt x="3148240" y="1840637"/>
                      <a:pt x="3147889" y="1842482"/>
                    </a:cubicBezTo>
                    <a:cubicBezTo>
                      <a:pt x="3147449" y="1845118"/>
                      <a:pt x="3147010" y="1847841"/>
                      <a:pt x="3146483" y="1850476"/>
                    </a:cubicBezTo>
                    <a:cubicBezTo>
                      <a:pt x="3146044" y="1852849"/>
                      <a:pt x="3145429" y="1855045"/>
                      <a:pt x="3144902" y="1857241"/>
                    </a:cubicBezTo>
                    <a:cubicBezTo>
                      <a:pt x="3144550" y="1858647"/>
                      <a:pt x="3144199" y="1859965"/>
                      <a:pt x="3143847" y="1861370"/>
                    </a:cubicBezTo>
                    <a:cubicBezTo>
                      <a:pt x="3142969" y="1865236"/>
                      <a:pt x="3142002" y="1869189"/>
                      <a:pt x="3141300" y="1873143"/>
                    </a:cubicBezTo>
                    <a:cubicBezTo>
                      <a:pt x="3140860" y="1875427"/>
                      <a:pt x="3140421" y="1877799"/>
                      <a:pt x="3139894" y="1880083"/>
                    </a:cubicBezTo>
                    <a:cubicBezTo>
                      <a:pt x="3138488" y="1886848"/>
                      <a:pt x="3137083" y="1893876"/>
                      <a:pt x="3136292" y="1900729"/>
                    </a:cubicBezTo>
                    <a:cubicBezTo>
                      <a:pt x="3136116" y="1902925"/>
                      <a:pt x="3135150" y="1910656"/>
                      <a:pt x="3125047" y="1910656"/>
                    </a:cubicBezTo>
                    <a:close/>
                    <a:moveTo>
                      <a:pt x="3114680" y="1897478"/>
                    </a:moveTo>
                    <a:cubicBezTo>
                      <a:pt x="3117667" y="1897478"/>
                      <a:pt x="3120566" y="1897478"/>
                      <a:pt x="3123553" y="1897566"/>
                    </a:cubicBezTo>
                    <a:cubicBezTo>
                      <a:pt x="3124432" y="1890538"/>
                      <a:pt x="3125837" y="1883510"/>
                      <a:pt x="3127243" y="1876745"/>
                    </a:cubicBezTo>
                    <a:cubicBezTo>
                      <a:pt x="3127682" y="1874461"/>
                      <a:pt x="3128122" y="1872177"/>
                      <a:pt x="3128561" y="1869892"/>
                    </a:cubicBezTo>
                    <a:cubicBezTo>
                      <a:pt x="3129351" y="1865675"/>
                      <a:pt x="3130318" y="1861634"/>
                      <a:pt x="3131196" y="1857681"/>
                    </a:cubicBezTo>
                    <a:cubicBezTo>
                      <a:pt x="3131548" y="1856187"/>
                      <a:pt x="3131899" y="1854693"/>
                      <a:pt x="3132251" y="1853288"/>
                    </a:cubicBezTo>
                    <a:cubicBezTo>
                      <a:pt x="3132778" y="1851179"/>
                      <a:pt x="3133305" y="1849159"/>
                      <a:pt x="3133656" y="1847226"/>
                    </a:cubicBezTo>
                    <a:cubicBezTo>
                      <a:pt x="3134183" y="1844766"/>
                      <a:pt x="3134535" y="1842306"/>
                      <a:pt x="3134974" y="1839671"/>
                    </a:cubicBezTo>
                    <a:cubicBezTo>
                      <a:pt x="3135150" y="1838704"/>
                      <a:pt x="3135326" y="1837738"/>
                      <a:pt x="3135413" y="1836771"/>
                    </a:cubicBezTo>
                    <a:cubicBezTo>
                      <a:pt x="3133920" y="1836596"/>
                      <a:pt x="3132602" y="1836244"/>
                      <a:pt x="3131548" y="1835893"/>
                    </a:cubicBezTo>
                    <a:cubicBezTo>
                      <a:pt x="3131284" y="1835805"/>
                      <a:pt x="3130933" y="1835717"/>
                      <a:pt x="3130669" y="1835629"/>
                    </a:cubicBezTo>
                    <a:lnTo>
                      <a:pt x="3122060" y="1833521"/>
                    </a:lnTo>
                    <a:lnTo>
                      <a:pt x="3126628" y="1825877"/>
                    </a:lnTo>
                    <a:cubicBezTo>
                      <a:pt x="3126716" y="1825702"/>
                      <a:pt x="3126804" y="1825438"/>
                      <a:pt x="3126979" y="1825262"/>
                    </a:cubicBezTo>
                    <a:cubicBezTo>
                      <a:pt x="3127682" y="1823769"/>
                      <a:pt x="3128824" y="1821309"/>
                      <a:pt x="3131460" y="1819816"/>
                    </a:cubicBezTo>
                    <a:cubicBezTo>
                      <a:pt x="3137610" y="1816477"/>
                      <a:pt x="3139015" y="1813051"/>
                      <a:pt x="3136643" y="1806725"/>
                    </a:cubicBezTo>
                    <a:cubicBezTo>
                      <a:pt x="3135677" y="1804090"/>
                      <a:pt x="3135238" y="1799785"/>
                      <a:pt x="3136995" y="1796359"/>
                    </a:cubicBezTo>
                    <a:cubicBezTo>
                      <a:pt x="3138137" y="1794074"/>
                      <a:pt x="3138752" y="1792405"/>
                      <a:pt x="3139015" y="1791175"/>
                    </a:cubicBezTo>
                    <a:lnTo>
                      <a:pt x="3115295" y="1775362"/>
                    </a:lnTo>
                    <a:lnTo>
                      <a:pt x="3127243" y="1770881"/>
                    </a:lnTo>
                    <a:cubicBezTo>
                      <a:pt x="3130494" y="1769651"/>
                      <a:pt x="3132954" y="1770617"/>
                      <a:pt x="3134095" y="1771320"/>
                    </a:cubicBezTo>
                    <a:cubicBezTo>
                      <a:pt x="3135589" y="1772199"/>
                      <a:pt x="3136643" y="1773605"/>
                      <a:pt x="3137170" y="1775362"/>
                    </a:cubicBezTo>
                    <a:cubicBezTo>
                      <a:pt x="3138049" y="1773253"/>
                      <a:pt x="3139279" y="1771584"/>
                      <a:pt x="3140158" y="1770442"/>
                    </a:cubicBezTo>
                    <a:cubicBezTo>
                      <a:pt x="3140685" y="1769739"/>
                      <a:pt x="3141563" y="1768597"/>
                      <a:pt x="3141651" y="1768158"/>
                    </a:cubicBezTo>
                    <a:cubicBezTo>
                      <a:pt x="3141651" y="1764643"/>
                      <a:pt x="3141739" y="1761129"/>
                      <a:pt x="3141915" y="1757703"/>
                    </a:cubicBezTo>
                    <a:lnTo>
                      <a:pt x="3134535" y="1757352"/>
                    </a:lnTo>
                    <a:cubicBezTo>
                      <a:pt x="3129176" y="1757088"/>
                      <a:pt x="3126365" y="1753837"/>
                      <a:pt x="3124871" y="1752080"/>
                    </a:cubicBezTo>
                    <a:lnTo>
                      <a:pt x="3119424" y="1745579"/>
                    </a:lnTo>
                    <a:lnTo>
                      <a:pt x="3127067" y="1741889"/>
                    </a:lnTo>
                    <a:cubicBezTo>
                      <a:pt x="3127155" y="1741801"/>
                      <a:pt x="3127331" y="1741801"/>
                      <a:pt x="3127419" y="1741714"/>
                    </a:cubicBezTo>
                    <a:cubicBezTo>
                      <a:pt x="3132075" y="1739166"/>
                      <a:pt x="3134974" y="1740659"/>
                      <a:pt x="3136643" y="1742504"/>
                    </a:cubicBezTo>
                    <a:cubicBezTo>
                      <a:pt x="3137786" y="1743734"/>
                      <a:pt x="3138664" y="1744964"/>
                      <a:pt x="3139455" y="1746106"/>
                    </a:cubicBezTo>
                    <a:cubicBezTo>
                      <a:pt x="3139630" y="1746370"/>
                      <a:pt x="3139894" y="1746721"/>
                      <a:pt x="3140070" y="1746985"/>
                    </a:cubicBezTo>
                    <a:lnTo>
                      <a:pt x="3142266" y="1749972"/>
                    </a:lnTo>
                    <a:cubicBezTo>
                      <a:pt x="3142530" y="1746282"/>
                      <a:pt x="3142705" y="1742592"/>
                      <a:pt x="3142969" y="1738902"/>
                    </a:cubicBezTo>
                    <a:cubicBezTo>
                      <a:pt x="3143320" y="1733982"/>
                      <a:pt x="3143672" y="1728975"/>
                      <a:pt x="3143935" y="1724055"/>
                    </a:cubicBezTo>
                    <a:cubicBezTo>
                      <a:pt x="3144023" y="1722474"/>
                      <a:pt x="3143935" y="1720804"/>
                      <a:pt x="3143759" y="1718959"/>
                    </a:cubicBezTo>
                    <a:cubicBezTo>
                      <a:pt x="3143496" y="1715270"/>
                      <a:pt x="3143232" y="1711053"/>
                      <a:pt x="3144550" y="1706836"/>
                    </a:cubicBezTo>
                    <a:cubicBezTo>
                      <a:pt x="3144989" y="1705518"/>
                      <a:pt x="3144726" y="1703936"/>
                      <a:pt x="3144375" y="1701564"/>
                    </a:cubicBezTo>
                    <a:cubicBezTo>
                      <a:pt x="3143935" y="1699104"/>
                      <a:pt x="3143408" y="1695942"/>
                      <a:pt x="3144111" y="1692515"/>
                    </a:cubicBezTo>
                    <a:cubicBezTo>
                      <a:pt x="3144550" y="1690056"/>
                      <a:pt x="3144902" y="1687508"/>
                      <a:pt x="3145253" y="1684784"/>
                    </a:cubicBezTo>
                    <a:lnTo>
                      <a:pt x="3145516" y="1683027"/>
                    </a:lnTo>
                    <a:cubicBezTo>
                      <a:pt x="3145868" y="1680040"/>
                      <a:pt x="3146483" y="1677053"/>
                      <a:pt x="3146922" y="1674066"/>
                    </a:cubicBezTo>
                    <a:cubicBezTo>
                      <a:pt x="3147186" y="1672485"/>
                      <a:pt x="3147449" y="1670903"/>
                      <a:pt x="3147713" y="1669322"/>
                    </a:cubicBezTo>
                    <a:lnTo>
                      <a:pt x="3131811" y="1673539"/>
                    </a:lnTo>
                    <a:lnTo>
                      <a:pt x="3129879" y="1667653"/>
                    </a:lnTo>
                    <a:cubicBezTo>
                      <a:pt x="3129351" y="1665984"/>
                      <a:pt x="3127682" y="1660712"/>
                      <a:pt x="3130933" y="1656759"/>
                    </a:cubicBezTo>
                    <a:cubicBezTo>
                      <a:pt x="3134008" y="1653069"/>
                      <a:pt x="3138752" y="1653684"/>
                      <a:pt x="3140685" y="1653948"/>
                    </a:cubicBezTo>
                    <a:lnTo>
                      <a:pt x="3141124" y="1654036"/>
                    </a:lnTo>
                    <a:cubicBezTo>
                      <a:pt x="3145253" y="1654563"/>
                      <a:pt x="3146922" y="1657989"/>
                      <a:pt x="3147801" y="1659658"/>
                    </a:cubicBezTo>
                    <a:cubicBezTo>
                      <a:pt x="3147889" y="1659922"/>
                      <a:pt x="3148064" y="1660097"/>
                      <a:pt x="3148152" y="1660361"/>
                    </a:cubicBezTo>
                    <a:lnTo>
                      <a:pt x="3148679" y="1661152"/>
                    </a:lnTo>
                    <a:cubicBezTo>
                      <a:pt x="3148767" y="1659043"/>
                      <a:pt x="3148767" y="1656935"/>
                      <a:pt x="3148504" y="1654914"/>
                    </a:cubicBezTo>
                    <a:cubicBezTo>
                      <a:pt x="3148152" y="1651839"/>
                      <a:pt x="3148416" y="1649204"/>
                      <a:pt x="3148591" y="1646919"/>
                    </a:cubicBezTo>
                    <a:cubicBezTo>
                      <a:pt x="3148767" y="1645250"/>
                      <a:pt x="3148855" y="1643844"/>
                      <a:pt x="3148679" y="1642790"/>
                    </a:cubicBezTo>
                    <a:cubicBezTo>
                      <a:pt x="3148591" y="1641824"/>
                      <a:pt x="3148328" y="1640770"/>
                      <a:pt x="3148064" y="1639715"/>
                    </a:cubicBezTo>
                    <a:cubicBezTo>
                      <a:pt x="3147889" y="1639012"/>
                      <a:pt x="3147713" y="1638222"/>
                      <a:pt x="3147625" y="1637431"/>
                    </a:cubicBezTo>
                    <a:cubicBezTo>
                      <a:pt x="3147449" y="1638046"/>
                      <a:pt x="3147186" y="1638485"/>
                      <a:pt x="3146922" y="1638837"/>
                    </a:cubicBezTo>
                    <a:cubicBezTo>
                      <a:pt x="3145692" y="1640857"/>
                      <a:pt x="3143672" y="1642000"/>
                      <a:pt x="3140948" y="1642351"/>
                    </a:cubicBezTo>
                    <a:lnTo>
                      <a:pt x="3126979" y="1643932"/>
                    </a:lnTo>
                    <a:lnTo>
                      <a:pt x="3142969" y="1620036"/>
                    </a:lnTo>
                    <a:lnTo>
                      <a:pt x="3147186" y="1631281"/>
                    </a:lnTo>
                    <a:cubicBezTo>
                      <a:pt x="3147274" y="1630051"/>
                      <a:pt x="3147449" y="1628821"/>
                      <a:pt x="3147713" y="1627504"/>
                    </a:cubicBezTo>
                    <a:cubicBezTo>
                      <a:pt x="3148943" y="1622320"/>
                      <a:pt x="3148943" y="1616698"/>
                      <a:pt x="3149031" y="1610724"/>
                    </a:cubicBezTo>
                    <a:lnTo>
                      <a:pt x="3149031" y="1609845"/>
                    </a:lnTo>
                    <a:lnTo>
                      <a:pt x="3122499" y="1607737"/>
                    </a:lnTo>
                    <a:lnTo>
                      <a:pt x="3120917" y="1604222"/>
                    </a:lnTo>
                    <a:lnTo>
                      <a:pt x="3114856" y="1600445"/>
                    </a:lnTo>
                    <a:cubicBezTo>
                      <a:pt x="3115119" y="1602026"/>
                      <a:pt x="3115383" y="1603607"/>
                      <a:pt x="3115646" y="1605189"/>
                    </a:cubicBezTo>
                    <a:cubicBezTo>
                      <a:pt x="3116349" y="1609230"/>
                      <a:pt x="3117052" y="1613447"/>
                      <a:pt x="3117491" y="1617664"/>
                    </a:cubicBezTo>
                    <a:cubicBezTo>
                      <a:pt x="3117843" y="1620915"/>
                      <a:pt x="3116261" y="1623287"/>
                      <a:pt x="3115295" y="1624780"/>
                    </a:cubicBezTo>
                    <a:cubicBezTo>
                      <a:pt x="3115207" y="1624868"/>
                      <a:pt x="3115207" y="1624956"/>
                      <a:pt x="3115119" y="1624956"/>
                    </a:cubicBezTo>
                    <a:cubicBezTo>
                      <a:pt x="3114944" y="1627943"/>
                      <a:pt x="3114153" y="1630666"/>
                      <a:pt x="3113538" y="1633214"/>
                    </a:cubicBezTo>
                    <a:cubicBezTo>
                      <a:pt x="3112396" y="1637431"/>
                      <a:pt x="3111956" y="1639452"/>
                      <a:pt x="3113011" y="1641033"/>
                    </a:cubicBezTo>
                    <a:cubicBezTo>
                      <a:pt x="3116349" y="1645865"/>
                      <a:pt x="3116349" y="1651049"/>
                      <a:pt x="3116349" y="1655178"/>
                    </a:cubicBezTo>
                    <a:cubicBezTo>
                      <a:pt x="3116349" y="1659131"/>
                      <a:pt x="3116437" y="1660712"/>
                      <a:pt x="3117755" y="1662030"/>
                    </a:cubicBezTo>
                    <a:cubicBezTo>
                      <a:pt x="3118458" y="1662733"/>
                      <a:pt x="3120039" y="1664578"/>
                      <a:pt x="3119775" y="1667565"/>
                    </a:cubicBezTo>
                    <a:cubicBezTo>
                      <a:pt x="3121620" y="1668004"/>
                      <a:pt x="3123641" y="1669498"/>
                      <a:pt x="3124607" y="1673275"/>
                    </a:cubicBezTo>
                    <a:lnTo>
                      <a:pt x="3124783" y="1673803"/>
                    </a:lnTo>
                    <a:lnTo>
                      <a:pt x="3126628" y="1680480"/>
                    </a:lnTo>
                    <a:lnTo>
                      <a:pt x="3113626" y="1683203"/>
                    </a:lnTo>
                    <a:cubicBezTo>
                      <a:pt x="3113538" y="1683730"/>
                      <a:pt x="3113450" y="1684257"/>
                      <a:pt x="3113450" y="1684696"/>
                    </a:cubicBezTo>
                    <a:cubicBezTo>
                      <a:pt x="3113362" y="1687244"/>
                      <a:pt x="3113099" y="1689616"/>
                      <a:pt x="3112747" y="1691988"/>
                    </a:cubicBezTo>
                    <a:cubicBezTo>
                      <a:pt x="3111869" y="1698490"/>
                      <a:pt x="3111605" y="1702355"/>
                      <a:pt x="3114680" y="1705957"/>
                    </a:cubicBezTo>
                    <a:cubicBezTo>
                      <a:pt x="3117667" y="1709383"/>
                      <a:pt x="3117491" y="1715445"/>
                      <a:pt x="3115383" y="1718872"/>
                    </a:cubicBezTo>
                    <a:cubicBezTo>
                      <a:pt x="3111078" y="1726076"/>
                      <a:pt x="3109321" y="1730820"/>
                      <a:pt x="3111869" y="1736794"/>
                    </a:cubicBezTo>
                    <a:cubicBezTo>
                      <a:pt x="3113801" y="1741186"/>
                      <a:pt x="3114241" y="1745931"/>
                      <a:pt x="3114680" y="1750060"/>
                    </a:cubicBezTo>
                    <a:cubicBezTo>
                      <a:pt x="3114768" y="1751114"/>
                      <a:pt x="3114856" y="1752080"/>
                      <a:pt x="3115031" y="1753047"/>
                    </a:cubicBezTo>
                    <a:cubicBezTo>
                      <a:pt x="3115822" y="1759109"/>
                      <a:pt x="3113274" y="1761744"/>
                      <a:pt x="3111078" y="1762886"/>
                    </a:cubicBezTo>
                    <a:cubicBezTo>
                      <a:pt x="3110727" y="1763062"/>
                      <a:pt x="3110375" y="1763238"/>
                      <a:pt x="3110024" y="1763326"/>
                    </a:cubicBezTo>
                    <a:cubicBezTo>
                      <a:pt x="3109936" y="1764380"/>
                      <a:pt x="3109760" y="1765434"/>
                      <a:pt x="3109233" y="1766576"/>
                    </a:cubicBezTo>
                    <a:cubicBezTo>
                      <a:pt x="3105280" y="1775537"/>
                      <a:pt x="3106773" y="1784674"/>
                      <a:pt x="3109057" y="1793196"/>
                    </a:cubicBezTo>
                    <a:cubicBezTo>
                      <a:pt x="3109496" y="1794777"/>
                      <a:pt x="3109496" y="1796534"/>
                      <a:pt x="3109233" y="1798291"/>
                    </a:cubicBezTo>
                    <a:lnTo>
                      <a:pt x="3116788" y="1797149"/>
                    </a:lnTo>
                    <a:lnTo>
                      <a:pt x="3116349" y="1819288"/>
                    </a:lnTo>
                    <a:lnTo>
                      <a:pt x="3109672" y="1819025"/>
                    </a:lnTo>
                    <a:cubicBezTo>
                      <a:pt x="3108442" y="1818937"/>
                      <a:pt x="3105192" y="1818849"/>
                      <a:pt x="3102556" y="1816916"/>
                    </a:cubicBezTo>
                    <a:cubicBezTo>
                      <a:pt x="3102468" y="1818322"/>
                      <a:pt x="3102468" y="1819728"/>
                      <a:pt x="3102644" y="1821133"/>
                    </a:cubicBezTo>
                    <a:lnTo>
                      <a:pt x="3103610" y="1820782"/>
                    </a:lnTo>
                    <a:cubicBezTo>
                      <a:pt x="3106949" y="1819552"/>
                      <a:pt x="3109321" y="1820518"/>
                      <a:pt x="3110463" y="1821221"/>
                    </a:cubicBezTo>
                    <a:cubicBezTo>
                      <a:pt x="3112484" y="1822451"/>
                      <a:pt x="3113626" y="1824472"/>
                      <a:pt x="3113977" y="1827195"/>
                    </a:cubicBezTo>
                    <a:lnTo>
                      <a:pt x="3115558" y="1841164"/>
                    </a:lnTo>
                    <a:lnTo>
                      <a:pt x="3108003" y="1836069"/>
                    </a:lnTo>
                    <a:cubicBezTo>
                      <a:pt x="3108969" y="1838001"/>
                      <a:pt x="3109057" y="1840022"/>
                      <a:pt x="3109145" y="1841340"/>
                    </a:cubicBezTo>
                    <a:cubicBezTo>
                      <a:pt x="3109145" y="1841603"/>
                      <a:pt x="3109145" y="1841955"/>
                      <a:pt x="3109233" y="1842218"/>
                    </a:cubicBezTo>
                    <a:lnTo>
                      <a:pt x="3110375" y="1850389"/>
                    </a:lnTo>
                    <a:lnTo>
                      <a:pt x="3102205" y="1849686"/>
                    </a:lnTo>
                    <a:cubicBezTo>
                      <a:pt x="3101941" y="1849686"/>
                      <a:pt x="3101678" y="1849686"/>
                      <a:pt x="3101414" y="1849686"/>
                    </a:cubicBezTo>
                    <a:cubicBezTo>
                      <a:pt x="3100184" y="1849686"/>
                      <a:pt x="3098251" y="1849774"/>
                      <a:pt x="3096406" y="1848983"/>
                    </a:cubicBezTo>
                    <a:cubicBezTo>
                      <a:pt x="3095967" y="1854430"/>
                      <a:pt x="3096582" y="1860053"/>
                      <a:pt x="3098251" y="1865851"/>
                    </a:cubicBezTo>
                    <a:cubicBezTo>
                      <a:pt x="3100096" y="1872001"/>
                      <a:pt x="3098691" y="1875603"/>
                      <a:pt x="3093156" y="1878502"/>
                    </a:cubicBezTo>
                    <a:cubicBezTo>
                      <a:pt x="3091047" y="1881401"/>
                      <a:pt x="3088236" y="1892646"/>
                      <a:pt x="3088587" y="1896863"/>
                    </a:cubicBezTo>
                    <a:cubicBezTo>
                      <a:pt x="3089202" y="1897127"/>
                      <a:pt x="3090081" y="1897478"/>
                      <a:pt x="3090608" y="1897478"/>
                    </a:cubicBezTo>
                    <a:cubicBezTo>
                      <a:pt x="3096670" y="1897654"/>
                      <a:pt x="3102907" y="1897654"/>
                      <a:pt x="3108969" y="1897654"/>
                    </a:cubicBezTo>
                    <a:cubicBezTo>
                      <a:pt x="3111078" y="1897478"/>
                      <a:pt x="3112835" y="1897478"/>
                      <a:pt x="3114680" y="1897478"/>
                    </a:cubicBezTo>
                    <a:close/>
                    <a:moveTo>
                      <a:pt x="3089027" y="1897478"/>
                    </a:moveTo>
                    <a:lnTo>
                      <a:pt x="3089027" y="1897478"/>
                    </a:lnTo>
                    <a:lnTo>
                      <a:pt x="3089027" y="1897478"/>
                    </a:lnTo>
                    <a:close/>
                    <a:moveTo>
                      <a:pt x="74061" y="1895458"/>
                    </a:moveTo>
                    <a:lnTo>
                      <a:pt x="74061" y="1895458"/>
                    </a:lnTo>
                    <a:cubicBezTo>
                      <a:pt x="74061" y="1895458"/>
                      <a:pt x="74061" y="1895458"/>
                      <a:pt x="74061" y="1895458"/>
                    </a:cubicBezTo>
                    <a:close/>
                    <a:moveTo>
                      <a:pt x="29695" y="1833960"/>
                    </a:moveTo>
                    <a:cubicBezTo>
                      <a:pt x="29695" y="1834487"/>
                      <a:pt x="29607" y="1834926"/>
                      <a:pt x="29607" y="1835454"/>
                    </a:cubicBezTo>
                    <a:cubicBezTo>
                      <a:pt x="29080" y="1843360"/>
                      <a:pt x="28640" y="1850301"/>
                      <a:pt x="32682" y="1856363"/>
                    </a:cubicBezTo>
                    <a:cubicBezTo>
                      <a:pt x="34614" y="1859174"/>
                      <a:pt x="34614" y="1862337"/>
                      <a:pt x="34614" y="1864621"/>
                    </a:cubicBezTo>
                    <a:cubicBezTo>
                      <a:pt x="34614" y="1865324"/>
                      <a:pt x="34614" y="1866027"/>
                      <a:pt x="34702" y="1866466"/>
                    </a:cubicBezTo>
                    <a:lnTo>
                      <a:pt x="35142" y="1869014"/>
                    </a:lnTo>
                    <a:cubicBezTo>
                      <a:pt x="36196" y="1875778"/>
                      <a:pt x="37250" y="1882807"/>
                      <a:pt x="38568" y="1889571"/>
                    </a:cubicBezTo>
                    <a:cubicBezTo>
                      <a:pt x="38744" y="1890450"/>
                      <a:pt x="38831" y="1891504"/>
                      <a:pt x="39007" y="1892471"/>
                    </a:cubicBezTo>
                    <a:cubicBezTo>
                      <a:pt x="39095" y="1893261"/>
                      <a:pt x="39271" y="1894403"/>
                      <a:pt x="39446" y="1895282"/>
                    </a:cubicBezTo>
                    <a:cubicBezTo>
                      <a:pt x="40325" y="1895282"/>
                      <a:pt x="41467" y="1895106"/>
                      <a:pt x="42346" y="1895106"/>
                    </a:cubicBezTo>
                    <a:cubicBezTo>
                      <a:pt x="43751" y="1894931"/>
                      <a:pt x="45157" y="1894843"/>
                      <a:pt x="46738" y="1894843"/>
                    </a:cubicBezTo>
                    <a:cubicBezTo>
                      <a:pt x="49286" y="1894843"/>
                      <a:pt x="51834" y="1894843"/>
                      <a:pt x="54381" y="1894843"/>
                    </a:cubicBezTo>
                    <a:lnTo>
                      <a:pt x="60531" y="1873231"/>
                    </a:lnTo>
                    <a:lnTo>
                      <a:pt x="72743" y="1885442"/>
                    </a:lnTo>
                    <a:cubicBezTo>
                      <a:pt x="72392" y="1883246"/>
                      <a:pt x="71952" y="1880962"/>
                      <a:pt x="71689" y="1878590"/>
                    </a:cubicBezTo>
                    <a:cubicBezTo>
                      <a:pt x="71601" y="1877799"/>
                      <a:pt x="71601" y="1877008"/>
                      <a:pt x="71601" y="1876306"/>
                    </a:cubicBezTo>
                    <a:cubicBezTo>
                      <a:pt x="69844" y="1876130"/>
                      <a:pt x="67560" y="1875251"/>
                      <a:pt x="65802" y="1872177"/>
                    </a:cubicBezTo>
                    <a:cubicBezTo>
                      <a:pt x="63430" y="1867959"/>
                      <a:pt x="63255" y="1864533"/>
                      <a:pt x="65451" y="1861897"/>
                    </a:cubicBezTo>
                    <a:cubicBezTo>
                      <a:pt x="67472" y="1859438"/>
                      <a:pt x="67823" y="1856890"/>
                      <a:pt x="67560" y="1853376"/>
                    </a:cubicBezTo>
                    <a:lnTo>
                      <a:pt x="66242" y="1853903"/>
                    </a:lnTo>
                    <a:lnTo>
                      <a:pt x="61322" y="1864182"/>
                    </a:lnTo>
                    <a:lnTo>
                      <a:pt x="59828" y="1856363"/>
                    </a:lnTo>
                    <a:lnTo>
                      <a:pt x="59477" y="1856451"/>
                    </a:lnTo>
                    <a:cubicBezTo>
                      <a:pt x="56139" y="1857681"/>
                      <a:pt x="53767" y="1856714"/>
                      <a:pt x="52624" y="1856011"/>
                    </a:cubicBezTo>
                    <a:cubicBezTo>
                      <a:pt x="50604" y="1854781"/>
                      <a:pt x="49462" y="1852761"/>
                      <a:pt x="49110" y="1850037"/>
                    </a:cubicBezTo>
                    <a:lnTo>
                      <a:pt x="47529" y="1836069"/>
                    </a:lnTo>
                    <a:lnTo>
                      <a:pt x="57017" y="1842394"/>
                    </a:lnTo>
                    <a:cubicBezTo>
                      <a:pt x="56490" y="1840373"/>
                      <a:pt x="56051" y="1838089"/>
                      <a:pt x="56051" y="1835541"/>
                    </a:cubicBezTo>
                    <a:cubicBezTo>
                      <a:pt x="56051" y="1832994"/>
                      <a:pt x="57017" y="1830885"/>
                      <a:pt x="57720" y="1829392"/>
                    </a:cubicBezTo>
                    <a:cubicBezTo>
                      <a:pt x="57896" y="1828952"/>
                      <a:pt x="58159" y="1828425"/>
                      <a:pt x="58247" y="1828162"/>
                    </a:cubicBezTo>
                    <a:cubicBezTo>
                      <a:pt x="58423" y="1827459"/>
                      <a:pt x="58511" y="1826405"/>
                      <a:pt x="58598" y="1825350"/>
                    </a:cubicBezTo>
                    <a:cubicBezTo>
                      <a:pt x="58774" y="1823242"/>
                      <a:pt x="58950" y="1820606"/>
                      <a:pt x="60180" y="1817883"/>
                    </a:cubicBezTo>
                    <a:lnTo>
                      <a:pt x="53327" y="1817356"/>
                    </a:lnTo>
                    <a:lnTo>
                      <a:pt x="51570" y="1814456"/>
                    </a:lnTo>
                    <a:cubicBezTo>
                      <a:pt x="51394" y="1814105"/>
                      <a:pt x="51131" y="1813929"/>
                      <a:pt x="50516" y="1813402"/>
                    </a:cubicBezTo>
                    <a:cubicBezTo>
                      <a:pt x="49725" y="1812787"/>
                      <a:pt x="48759" y="1811909"/>
                      <a:pt x="47880" y="1810679"/>
                    </a:cubicBezTo>
                    <a:cubicBezTo>
                      <a:pt x="46299" y="1808395"/>
                      <a:pt x="46211" y="1805935"/>
                      <a:pt x="46123" y="1804353"/>
                    </a:cubicBezTo>
                    <a:cubicBezTo>
                      <a:pt x="46123" y="1804090"/>
                      <a:pt x="46123" y="1803826"/>
                      <a:pt x="46035" y="1803563"/>
                    </a:cubicBezTo>
                    <a:lnTo>
                      <a:pt x="44893" y="1795480"/>
                    </a:lnTo>
                    <a:lnTo>
                      <a:pt x="53064" y="1796183"/>
                    </a:lnTo>
                    <a:cubicBezTo>
                      <a:pt x="53327" y="1796183"/>
                      <a:pt x="53591" y="1796183"/>
                      <a:pt x="53854" y="1796183"/>
                    </a:cubicBezTo>
                    <a:cubicBezTo>
                      <a:pt x="54206" y="1796183"/>
                      <a:pt x="54645" y="1796183"/>
                      <a:pt x="55084" y="1796183"/>
                    </a:cubicBezTo>
                    <a:cubicBezTo>
                      <a:pt x="54557" y="1791263"/>
                      <a:pt x="55084" y="1786695"/>
                      <a:pt x="55787" y="1782829"/>
                    </a:cubicBezTo>
                    <a:cubicBezTo>
                      <a:pt x="56314" y="1779930"/>
                      <a:pt x="56139" y="1776592"/>
                      <a:pt x="56051" y="1773077"/>
                    </a:cubicBezTo>
                    <a:cubicBezTo>
                      <a:pt x="55963" y="1771057"/>
                      <a:pt x="55875" y="1768948"/>
                      <a:pt x="55875" y="1766840"/>
                    </a:cubicBezTo>
                    <a:cubicBezTo>
                      <a:pt x="55875" y="1766049"/>
                      <a:pt x="55787" y="1765083"/>
                      <a:pt x="55699" y="1764116"/>
                    </a:cubicBezTo>
                    <a:lnTo>
                      <a:pt x="52712" y="1767103"/>
                    </a:lnTo>
                    <a:lnTo>
                      <a:pt x="49550" y="1756561"/>
                    </a:lnTo>
                    <a:cubicBezTo>
                      <a:pt x="49462" y="1756122"/>
                      <a:pt x="49286" y="1755770"/>
                      <a:pt x="49198" y="1755331"/>
                    </a:cubicBezTo>
                    <a:cubicBezTo>
                      <a:pt x="48847" y="1754101"/>
                      <a:pt x="48407" y="1752783"/>
                      <a:pt x="48056" y="1751202"/>
                    </a:cubicBezTo>
                    <a:cubicBezTo>
                      <a:pt x="47617" y="1749005"/>
                      <a:pt x="48232" y="1747161"/>
                      <a:pt x="48583" y="1746018"/>
                    </a:cubicBezTo>
                    <a:lnTo>
                      <a:pt x="48671" y="1745755"/>
                    </a:lnTo>
                    <a:cubicBezTo>
                      <a:pt x="48935" y="1744876"/>
                      <a:pt x="49198" y="1744086"/>
                      <a:pt x="49462" y="1743207"/>
                    </a:cubicBezTo>
                    <a:cubicBezTo>
                      <a:pt x="51658" y="1736091"/>
                      <a:pt x="53152" y="1730556"/>
                      <a:pt x="52537" y="1725548"/>
                    </a:cubicBezTo>
                    <a:lnTo>
                      <a:pt x="46299" y="1734949"/>
                    </a:lnTo>
                    <a:lnTo>
                      <a:pt x="41818" y="1723001"/>
                    </a:lnTo>
                    <a:cubicBezTo>
                      <a:pt x="40588" y="1719662"/>
                      <a:pt x="41555" y="1717290"/>
                      <a:pt x="42258" y="1716148"/>
                    </a:cubicBezTo>
                    <a:cubicBezTo>
                      <a:pt x="43488" y="1714215"/>
                      <a:pt x="45420" y="1712985"/>
                      <a:pt x="47968" y="1712634"/>
                    </a:cubicBezTo>
                    <a:cubicBezTo>
                      <a:pt x="47705" y="1710174"/>
                      <a:pt x="47968" y="1707714"/>
                      <a:pt x="48232" y="1705694"/>
                    </a:cubicBezTo>
                    <a:lnTo>
                      <a:pt x="48232" y="1705342"/>
                    </a:lnTo>
                    <a:cubicBezTo>
                      <a:pt x="48495" y="1703146"/>
                      <a:pt x="49022" y="1701125"/>
                      <a:pt x="49462" y="1699280"/>
                    </a:cubicBezTo>
                    <a:cubicBezTo>
                      <a:pt x="49989" y="1697347"/>
                      <a:pt x="50428" y="1695502"/>
                      <a:pt x="50428" y="1694009"/>
                    </a:cubicBezTo>
                    <a:cubicBezTo>
                      <a:pt x="50340" y="1690758"/>
                      <a:pt x="49989" y="1687420"/>
                      <a:pt x="49550" y="1683906"/>
                    </a:cubicBezTo>
                    <a:cubicBezTo>
                      <a:pt x="49198" y="1680919"/>
                      <a:pt x="48759" y="1677756"/>
                      <a:pt x="48671" y="1674593"/>
                    </a:cubicBezTo>
                    <a:cubicBezTo>
                      <a:pt x="48671" y="1674418"/>
                      <a:pt x="48671" y="1674242"/>
                      <a:pt x="48671" y="1674066"/>
                    </a:cubicBezTo>
                    <a:cubicBezTo>
                      <a:pt x="45420" y="1672748"/>
                      <a:pt x="43839" y="1669234"/>
                      <a:pt x="43488" y="1668443"/>
                    </a:cubicBezTo>
                    <a:cubicBezTo>
                      <a:pt x="42433" y="1665896"/>
                      <a:pt x="42785" y="1663172"/>
                      <a:pt x="44542" y="1661240"/>
                    </a:cubicBezTo>
                    <a:cubicBezTo>
                      <a:pt x="46563" y="1658955"/>
                      <a:pt x="47002" y="1656056"/>
                      <a:pt x="47529" y="1651400"/>
                    </a:cubicBezTo>
                    <a:cubicBezTo>
                      <a:pt x="47792" y="1648852"/>
                      <a:pt x="48144" y="1646129"/>
                      <a:pt x="48935" y="1643405"/>
                    </a:cubicBezTo>
                    <a:lnTo>
                      <a:pt x="49198" y="1642615"/>
                    </a:lnTo>
                    <a:cubicBezTo>
                      <a:pt x="52009" y="1632775"/>
                      <a:pt x="53239" y="1626977"/>
                      <a:pt x="47441" y="1621793"/>
                    </a:cubicBezTo>
                    <a:cubicBezTo>
                      <a:pt x="44805" y="1619421"/>
                      <a:pt x="43575" y="1616786"/>
                      <a:pt x="44015" y="1613974"/>
                    </a:cubicBezTo>
                    <a:cubicBezTo>
                      <a:pt x="44366" y="1611778"/>
                      <a:pt x="45508" y="1609933"/>
                      <a:pt x="47617" y="1608615"/>
                    </a:cubicBezTo>
                    <a:cubicBezTo>
                      <a:pt x="49637" y="1603432"/>
                      <a:pt x="50692" y="1597633"/>
                      <a:pt x="50867" y="1590957"/>
                    </a:cubicBezTo>
                    <a:cubicBezTo>
                      <a:pt x="48759" y="1591220"/>
                      <a:pt x="46475" y="1590517"/>
                      <a:pt x="44190" y="1589024"/>
                    </a:cubicBezTo>
                    <a:cubicBezTo>
                      <a:pt x="39446" y="1585861"/>
                      <a:pt x="40940" y="1579711"/>
                      <a:pt x="43136" y="1574440"/>
                    </a:cubicBezTo>
                    <a:lnTo>
                      <a:pt x="32330" y="1567236"/>
                    </a:lnTo>
                    <a:lnTo>
                      <a:pt x="22930" y="1570750"/>
                    </a:lnTo>
                    <a:cubicBezTo>
                      <a:pt x="20294" y="1571717"/>
                      <a:pt x="18186" y="1571277"/>
                      <a:pt x="16868" y="1570662"/>
                    </a:cubicBezTo>
                    <a:cubicBezTo>
                      <a:pt x="16341" y="1573649"/>
                      <a:pt x="15814" y="1576636"/>
                      <a:pt x="15199" y="1579623"/>
                    </a:cubicBezTo>
                    <a:cubicBezTo>
                      <a:pt x="14935" y="1581029"/>
                      <a:pt x="14584" y="1582523"/>
                      <a:pt x="14320" y="1583928"/>
                    </a:cubicBezTo>
                    <a:cubicBezTo>
                      <a:pt x="13705" y="1587355"/>
                      <a:pt x="14232" y="1591220"/>
                      <a:pt x="14847" y="1595349"/>
                    </a:cubicBezTo>
                    <a:cubicBezTo>
                      <a:pt x="15726" y="1601060"/>
                      <a:pt x="16692" y="1607473"/>
                      <a:pt x="14584" y="1614150"/>
                    </a:cubicBezTo>
                    <a:cubicBezTo>
                      <a:pt x="19591" y="1626010"/>
                      <a:pt x="17571" y="1638573"/>
                      <a:pt x="15989" y="1648764"/>
                    </a:cubicBezTo>
                    <a:lnTo>
                      <a:pt x="15814" y="1649731"/>
                    </a:lnTo>
                    <a:cubicBezTo>
                      <a:pt x="14232" y="1659922"/>
                      <a:pt x="16429" y="1668795"/>
                      <a:pt x="18713" y="1678195"/>
                    </a:cubicBezTo>
                    <a:cubicBezTo>
                      <a:pt x="18889" y="1678986"/>
                      <a:pt x="19152" y="1679864"/>
                      <a:pt x="19416" y="1680655"/>
                    </a:cubicBezTo>
                    <a:cubicBezTo>
                      <a:pt x="19504" y="1681094"/>
                      <a:pt x="19679" y="1681534"/>
                      <a:pt x="19767" y="1681973"/>
                    </a:cubicBezTo>
                    <a:cubicBezTo>
                      <a:pt x="21788" y="1679952"/>
                      <a:pt x="24336" y="1680216"/>
                      <a:pt x="25302" y="1680392"/>
                    </a:cubicBezTo>
                    <a:cubicBezTo>
                      <a:pt x="26795" y="1680655"/>
                      <a:pt x="28113" y="1681007"/>
                      <a:pt x="29431" y="1681358"/>
                    </a:cubicBezTo>
                    <a:lnTo>
                      <a:pt x="48056" y="1686190"/>
                    </a:lnTo>
                    <a:lnTo>
                      <a:pt x="31012" y="1693833"/>
                    </a:lnTo>
                    <a:cubicBezTo>
                      <a:pt x="26971" y="1695590"/>
                      <a:pt x="24423" y="1695327"/>
                      <a:pt x="22403" y="1694888"/>
                    </a:cubicBezTo>
                    <a:lnTo>
                      <a:pt x="20119" y="1694448"/>
                    </a:lnTo>
                    <a:cubicBezTo>
                      <a:pt x="18098" y="1702706"/>
                      <a:pt x="18801" y="1711316"/>
                      <a:pt x="19591" y="1720365"/>
                    </a:cubicBezTo>
                    <a:cubicBezTo>
                      <a:pt x="20382" y="1729326"/>
                      <a:pt x="21085" y="1738639"/>
                      <a:pt x="19240" y="1748127"/>
                    </a:cubicBezTo>
                    <a:cubicBezTo>
                      <a:pt x="19240" y="1748478"/>
                      <a:pt x="19328" y="1748830"/>
                      <a:pt x="19416" y="1749093"/>
                    </a:cubicBezTo>
                    <a:lnTo>
                      <a:pt x="39534" y="1728975"/>
                    </a:lnTo>
                    <a:lnTo>
                      <a:pt x="43839" y="1749269"/>
                    </a:lnTo>
                    <a:lnTo>
                      <a:pt x="39007" y="1751465"/>
                    </a:lnTo>
                    <a:cubicBezTo>
                      <a:pt x="34966" y="1753222"/>
                      <a:pt x="32418" y="1752959"/>
                      <a:pt x="30310" y="1752520"/>
                    </a:cubicBezTo>
                    <a:lnTo>
                      <a:pt x="19591" y="1750235"/>
                    </a:lnTo>
                    <a:cubicBezTo>
                      <a:pt x="20206" y="1753310"/>
                      <a:pt x="21261" y="1756561"/>
                      <a:pt x="22491" y="1759899"/>
                    </a:cubicBezTo>
                    <a:cubicBezTo>
                      <a:pt x="25214" y="1767894"/>
                      <a:pt x="28377" y="1776855"/>
                      <a:pt x="25214" y="1786958"/>
                    </a:cubicBezTo>
                    <a:cubicBezTo>
                      <a:pt x="27762" y="1792581"/>
                      <a:pt x="27498" y="1798555"/>
                      <a:pt x="27235" y="1803563"/>
                    </a:cubicBezTo>
                    <a:cubicBezTo>
                      <a:pt x="26883" y="1809888"/>
                      <a:pt x="26883" y="1813666"/>
                      <a:pt x="29958" y="1816653"/>
                    </a:cubicBezTo>
                    <a:cubicBezTo>
                      <a:pt x="30310" y="1817004"/>
                      <a:pt x="30661" y="1817531"/>
                      <a:pt x="31012" y="1818059"/>
                    </a:cubicBezTo>
                    <a:cubicBezTo>
                      <a:pt x="33297" y="1818761"/>
                      <a:pt x="36196" y="1820694"/>
                      <a:pt x="37162" y="1825790"/>
                    </a:cubicBezTo>
                    <a:cubicBezTo>
                      <a:pt x="37426" y="1827195"/>
                      <a:pt x="37865" y="1832027"/>
                      <a:pt x="31364" y="1833697"/>
                    </a:cubicBezTo>
                    <a:lnTo>
                      <a:pt x="29695" y="1833960"/>
                    </a:lnTo>
                    <a:close/>
                    <a:moveTo>
                      <a:pt x="38216" y="1895282"/>
                    </a:moveTo>
                    <a:cubicBezTo>
                      <a:pt x="38216" y="1895282"/>
                      <a:pt x="38216" y="1895282"/>
                      <a:pt x="38216" y="1895282"/>
                    </a:cubicBezTo>
                    <a:cubicBezTo>
                      <a:pt x="38216" y="1895282"/>
                      <a:pt x="38216" y="1895282"/>
                      <a:pt x="38216" y="1895282"/>
                    </a:cubicBezTo>
                    <a:close/>
                    <a:moveTo>
                      <a:pt x="68965" y="1894843"/>
                    </a:moveTo>
                    <a:cubicBezTo>
                      <a:pt x="70283" y="1894843"/>
                      <a:pt x="71601" y="1894843"/>
                      <a:pt x="72919" y="1894843"/>
                    </a:cubicBezTo>
                    <a:cubicBezTo>
                      <a:pt x="73446" y="1894843"/>
                      <a:pt x="73797" y="1894843"/>
                      <a:pt x="74149" y="1894755"/>
                    </a:cubicBezTo>
                    <a:cubicBezTo>
                      <a:pt x="74149" y="1894667"/>
                      <a:pt x="74149" y="1894579"/>
                      <a:pt x="74149" y="1894491"/>
                    </a:cubicBezTo>
                    <a:cubicBezTo>
                      <a:pt x="73973" y="1892383"/>
                      <a:pt x="73534" y="1890274"/>
                      <a:pt x="73182" y="1887990"/>
                    </a:cubicBezTo>
                    <a:lnTo>
                      <a:pt x="72655" y="1889923"/>
                    </a:lnTo>
                    <a:cubicBezTo>
                      <a:pt x="71864" y="1892471"/>
                      <a:pt x="70459" y="1893964"/>
                      <a:pt x="68965" y="1894843"/>
                    </a:cubicBezTo>
                    <a:close/>
                    <a:moveTo>
                      <a:pt x="62200" y="1883597"/>
                    </a:moveTo>
                    <a:cubicBezTo>
                      <a:pt x="61234" y="1884124"/>
                      <a:pt x="60268" y="1885179"/>
                      <a:pt x="59828" y="1886584"/>
                    </a:cubicBezTo>
                    <a:lnTo>
                      <a:pt x="62113" y="1887199"/>
                    </a:lnTo>
                    <a:lnTo>
                      <a:pt x="62288" y="1887024"/>
                    </a:lnTo>
                    <a:lnTo>
                      <a:pt x="62200" y="1883597"/>
                    </a:lnTo>
                    <a:close/>
                    <a:moveTo>
                      <a:pt x="21436" y="1862952"/>
                    </a:moveTo>
                    <a:cubicBezTo>
                      <a:pt x="21436" y="1862952"/>
                      <a:pt x="21436" y="1862952"/>
                      <a:pt x="21436" y="1862952"/>
                    </a:cubicBezTo>
                    <a:cubicBezTo>
                      <a:pt x="21436" y="1862952"/>
                      <a:pt x="21436" y="1862952"/>
                      <a:pt x="21436" y="1862952"/>
                    </a:cubicBezTo>
                    <a:close/>
                    <a:moveTo>
                      <a:pt x="56226" y="1843887"/>
                    </a:moveTo>
                    <a:cubicBezTo>
                      <a:pt x="55611" y="1843887"/>
                      <a:pt x="54996" y="1843975"/>
                      <a:pt x="54645" y="1844151"/>
                    </a:cubicBezTo>
                    <a:lnTo>
                      <a:pt x="56490" y="1849071"/>
                    </a:lnTo>
                    <a:lnTo>
                      <a:pt x="58159" y="1848895"/>
                    </a:lnTo>
                    <a:lnTo>
                      <a:pt x="57369" y="1844678"/>
                    </a:lnTo>
                    <a:cubicBezTo>
                      <a:pt x="57281" y="1844415"/>
                      <a:pt x="57281" y="1844151"/>
                      <a:pt x="57193" y="1843975"/>
                    </a:cubicBezTo>
                    <a:cubicBezTo>
                      <a:pt x="56929" y="1843975"/>
                      <a:pt x="56578" y="1843887"/>
                      <a:pt x="56226" y="1843887"/>
                    </a:cubicBezTo>
                    <a:close/>
                    <a:moveTo>
                      <a:pt x="3106509" y="1833082"/>
                    </a:moveTo>
                    <a:cubicBezTo>
                      <a:pt x="3107388" y="1833169"/>
                      <a:pt x="3108091" y="1832994"/>
                      <a:pt x="3108530" y="1832818"/>
                    </a:cubicBezTo>
                    <a:lnTo>
                      <a:pt x="3106685" y="1827810"/>
                    </a:lnTo>
                    <a:lnTo>
                      <a:pt x="3105016" y="1827986"/>
                    </a:lnTo>
                    <a:cubicBezTo>
                      <a:pt x="3105192" y="1829128"/>
                      <a:pt x="3105192" y="1830182"/>
                      <a:pt x="3105104" y="1831149"/>
                    </a:cubicBezTo>
                    <a:cubicBezTo>
                      <a:pt x="3105543" y="1831764"/>
                      <a:pt x="3105982" y="1832379"/>
                      <a:pt x="3106509" y="1833082"/>
                    </a:cubicBezTo>
                    <a:close/>
                    <a:moveTo>
                      <a:pt x="3136204" y="1833082"/>
                    </a:moveTo>
                    <a:cubicBezTo>
                      <a:pt x="3136204" y="1833082"/>
                      <a:pt x="3136204" y="1833082"/>
                      <a:pt x="3136204" y="1833082"/>
                    </a:cubicBezTo>
                    <a:lnTo>
                      <a:pt x="3136204" y="1833082"/>
                    </a:lnTo>
                    <a:close/>
                    <a:moveTo>
                      <a:pt x="3149031" y="1801630"/>
                    </a:moveTo>
                    <a:lnTo>
                      <a:pt x="3149031" y="1801630"/>
                    </a:lnTo>
                    <a:cubicBezTo>
                      <a:pt x="3149031" y="1801630"/>
                      <a:pt x="3149031" y="1801630"/>
                      <a:pt x="3149031" y="1801630"/>
                    </a:cubicBezTo>
                    <a:close/>
                    <a:moveTo>
                      <a:pt x="3139103" y="1787925"/>
                    </a:moveTo>
                    <a:lnTo>
                      <a:pt x="3139367" y="1790297"/>
                    </a:lnTo>
                    <a:cubicBezTo>
                      <a:pt x="3139455" y="1789242"/>
                      <a:pt x="3139279" y="1788452"/>
                      <a:pt x="3139103" y="1787925"/>
                    </a:cubicBezTo>
                    <a:close/>
                    <a:moveTo>
                      <a:pt x="3130230" y="1778085"/>
                    </a:moveTo>
                    <a:lnTo>
                      <a:pt x="3124871" y="1778700"/>
                    </a:lnTo>
                    <a:cubicBezTo>
                      <a:pt x="3124959" y="1779491"/>
                      <a:pt x="3125662" y="1781336"/>
                      <a:pt x="3127594" y="1782478"/>
                    </a:cubicBezTo>
                    <a:cubicBezTo>
                      <a:pt x="3129439" y="1783620"/>
                      <a:pt x="3131284" y="1783356"/>
                      <a:pt x="3132163" y="1783093"/>
                    </a:cubicBezTo>
                    <a:lnTo>
                      <a:pt x="3130230" y="1778085"/>
                    </a:lnTo>
                    <a:close/>
                    <a:moveTo>
                      <a:pt x="3131460" y="1753310"/>
                    </a:moveTo>
                    <a:cubicBezTo>
                      <a:pt x="3131899" y="1753398"/>
                      <a:pt x="3132426" y="1753310"/>
                      <a:pt x="3132866" y="1753310"/>
                    </a:cubicBezTo>
                    <a:lnTo>
                      <a:pt x="3132514" y="1752607"/>
                    </a:lnTo>
                    <a:lnTo>
                      <a:pt x="3131460" y="1753310"/>
                    </a:lnTo>
                    <a:close/>
                    <a:moveTo>
                      <a:pt x="18889" y="1748654"/>
                    </a:moveTo>
                    <a:cubicBezTo>
                      <a:pt x="18889" y="1748654"/>
                      <a:pt x="18889" y="1748654"/>
                      <a:pt x="18889" y="1748654"/>
                    </a:cubicBezTo>
                    <a:cubicBezTo>
                      <a:pt x="18889" y="1748654"/>
                      <a:pt x="18889" y="1748654"/>
                      <a:pt x="18889" y="1748654"/>
                    </a:cubicBezTo>
                    <a:close/>
                    <a:moveTo>
                      <a:pt x="49022" y="1720102"/>
                    </a:moveTo>
                    <a:lnTo>
                      <a:pt x="49637" y="1725461"/>
                    </a:lnTo>
                    <a:cubicBezTo>
                      <a:pt x="50165" y="1725373"/>
                      <a:pt x="51307" y="1725021"/>
                      <a:pt x="52273" y="1724143"/>
                    </a:cubicBezTo>
                    <a:cubicBezTo>
                      <a:pt x="51922" y="1722561"/>
                      <a:pt x="51394" y="1721068"/>
                      <a:pt x="50604" y="1719487"/>
                    </a:cubicBezTo>
                    <a:lnTo>
                      <a:pt x="49022" y="1720102"/>
                    </a:lnTo>
                    <a:close/>
                    <a:moveTo>
                      <a:pt x="27762" y="1689528"/>
                    </a:moveTo>
                    <a:lnTo>
                      <a:pt x="26971" y="1692603"/>
                    </a:lnTo>
                    <a:cubicBezTo>
                      <a:pt x="28201" y="1691988"/>
                      <a:pt x="29080" y="1691110"/>
                      <a:pt x="29695" y="1690056"/>
                    </a:cubicBezTo>
                    <a:lnTo>
                      <a:pt x="27762" y="1689528"/>
                    </a:lnTo>
                    <a:close/>
                    <a:moveTo>
                      <a:pt x="3114680" y="1679074"/>
                    </a:moveTo>
                    <a:cubicBezTo>
                      <a:pt x="3115910" y="1679864"/>
                      <a:pt x="3117491" y="1680304"/>
                      <a:pt x="3119248" y="1680040"/>
                    </a:cubicBezTo>
                    <a:cubicBezTo>
                      <a:pt x="3120302" y="1679689"/>
                      <a:pt x="3121884" y="1678107"/>
                      <a:pt x="3121972" y="1676175"/>
                    </a:cubicBezTo>
                    <a:lnTo>
                      <a:pt x="3116085" y="1675911"/>
                    </a:lnTo>
                    <a:lnTo>
                      <a:pt x="3115207" y="1676175"/>
                    </a:lnTo>
                    <a:cubicBezTo>
                      <a:pt x="3115031" y="1677229"/>
                      <a:pt x="3114856" y="1678195"/>
                      <a:pt x="3114680" y="1679074"/>
                    </a:cubicBezTo>
                    <a:close/>
                    <a:moveTo>
                      <a:pt x="3102205" y="1675384"/>
                    </a:moveTo>
                    <a:lnTo>
                      <a:pt x="3102205" y="1675384"/>
                    </a:lnTo>
                    <a:lnTo>
                      <a:pt x="3102205" y="1675384"/>
                    </a:lnTo>
                    <a:close/>
                    <a:moveTo>
                      <a:pt x="3139718" y="1666862"/>
                    </a:moveTo>
                    <a:cubicBezTo>
                      <a:pt x="3139718" y="1666862"/>
                      <a:pt x="3139806" y="1666862"/>
                      <a:pt x="3139718" y="1666862"/>
                    </a:cubicBezTo>
                    <a:lnTo>
                      <a:pt x="3139718" y="1666862"/>
                    </a:lnTo>
                    <a:close/>
                    <a:moveTo>
                      <a:pt x="3138488" y="1666599"/>
                    </a:moveTo>
                    <a:cubicBezTo>
                      <a:pt x="3138576" y="1666599"/>
                      <a:pt x="3138576" y="1666599"/>
                      <a:pt x="3138664" y="1666686"/>
                    </a:cubicBezTo>
                    <a:cubicBezTo>
                      <a:pt x="3139279" y="1666511"/>
                      <a:pt x="3140245" y="1666159"/>
                      <a:pt x="3141036" y="1665281"/>
                    </a:cubicBezTo>
                    <a:cubicBezTo>
                      <a:pt x="3141212" y="1665105"/>
                      <a:pt x="3141387" y="1664842"/>
                      <a:pt x="3141563" y="1664666"/>
                    </a:cubicBezTo>
                    <a:lnTo>
                      <a:pt x="3138488" y="1666599"/>
                    </a:lnTo>
                    <a:close/>
                    <a:moveTo>
                      <a:pt x="3139806" y="1629085"/>
                    </a:moveTo>
                    <a:cubicBezTo>
                      <a:pt x="3139015" y="1629173"/>
                      <a:pt x="3137170" y="1629876"/>
                      <a:pt x="3136028" y="1631809"/>
                    </a:cubicBezTo>
                    <a:cubicBezTo>
                      <a:pt x="3134886" y="1633653"/>
                      <a:pt x="3135150" y="1635498"/>
                      <a:pt x="3135413" y="1636377"/>
                    </a:cubicBezTo>
                    <a:lnTo>
                      <a:pt x="3140333" y="1634532"/>
                    </a:lnTo>
                    <a:lnTo>
                      <a:pt x="3139806" y="1629085"/>
                    </a:lnTo>
                    <a:close/>
                    <a:moveTo>
                      <a:pt x="3133129" y="1595876"/>
                    </a:moveTo>
                    <a:lnTo>
                      <a:pt x="3147537" y="1604750"/>
                    </a:lnTo>
                    <a:cubicBezTo>
                      <a:pt x="3146834" y="1602729"/>
                      <a:pt x="3146483" y="1600093"/>
                      <a:pt x="3148240" y="1597546"/>
                    </a:cubicBezTo>
                    <a:cubicBezTo>
                      <a:pt x="3149997" y="1594998"/>
                      <a:pt x="3149646" y="1592099"/>
                      <a:pt x="3148855" y="1587179"/>
                    </a:cubicBezTo>
                    <a:cubicBezTo>
                      <a:pt x="3148328" y="1583840"/>
                      <a:pt x="3147625" y="1579887"/>
                      <a:pt x="3148240" y="1575846"/>
                    </a:cubicBezTo>
                    <a:cubicBezTo>
                      <a:pt x="3147976" y="1575934"/>
                      <a:pt x="3147713" y="1576021"/>
                      <a:pt x="3147449" y="1576109"/>
                    </a:cubicBezTo>
                    <a:cubicBezTo>
                      <a:pt x="3146834" y="1576285"/>
                      <a:pt x="3146307" y="1576461"/>
                      <a:pt x="3145956" y="1576548"/>
                    </a:cubicBezTo>
                    <a:lnTo>
                      <a:pt x="3131021" y="1582347"/>
                    </a:lnTo>
                    <a:lnTo>
                      <a:pt x="3137610" y="1567763"/>
                    </a:lnTo>
                    <a:cubicBezTo>
                      <a:pt x="3137786" y="1567324"/>
                      <a:pt x="3138049" y="1566621"/>
                      <a:pt x="3138225" y="1566006"/>
                    </a:cubicBezTo>
                    <a:cubicBezTo>
                      <a:pt x="3139015" y="1563458"/>
                      <a:pt x="3140158" y="1560032"/>
                      <a:pt x="3143408" y="1557924"/>
                    </a:cubicBezTo>
                    <a:cubicBezTo>
                      <a:pt x="3147537" y="1555200"/>
                      <a:pt x="3147625" y="1551949"/>
                      <a:pt x="3146747" y="1544043"/>
                    </a:cubicBezTo>
                    <a:lnTo>
                      <a:pt x="3146659" y="1543076"/>
                    </a:lnTo>
                    <a:cubicBezTo>
                      <a:pt x="3146219" y="1538596"/>
                      <a:pt x="3145077" y="1534115"/>
                      <a:pt x="3143935" y="1529371"/>
                    </a:cubicBezTo>
                    <a:cubicBezTo>
                      <a:pt x="3143232" y="1526472"/>
                      <a:pt x="3142530" y="1523397"/>
                      <a:pt x="3141915" y="1520322"/>
                    </a:cubicBezTo>
                    <a:cubicBezTo>
                      <a:pt x="3140772" y="1521113"/>
                      <a:pt x="3139279" y="1521816"/>
                      <a:pt x="3137258" y="1522167"/>
                    </a:cubicBezTo>
                    <a:cubicBezTo>
                      <a:pt x="3135765" y="1522431"/>
                      <a:pt x="3131021" y="1522782"/>
                      <a:pt x="3129351" y="1516369"/>
                    </a:cubicBezTo>
                    <a:lnTo>
                      <a:pt x="3129176" y="1515842"/>
                    </a:lnTo>
                    <a:lnTo>
                      <a:pt x="3127331" y="1509077"/>
                    </a:lnTo>
                    <a:lnTo>
                      <a:pt x="3142793" y="1505826"/>
                    </a:lnTo>
                    <a:cubicBezTo>
                      <a:pt x="3143672" y="1503981"/>
                      <a:pt x="3144199" y="1502049"/>
                      <a:pt x="3144550" y="1500116"/>
                    </a:cubicBezTo>
                    <a:lnTo>
                      <a:pt x="3123026" y="1494493"/>
                    </a:lnTo>
                    <a:lnTo>
                      <a:pt x="3124520" y="1488255"/>
                    </a:lnTo>
                    <a:cubicBezTo>
                      <a:pt x="3125837" y="1482984"/>
                      <a:pt x="3130142" y="1481139"/>
                      <a:pt x="3132426" y="1480085"/>
                    </a:cubicBezTo>
                    <a:lnTo>
                      <a:pt x="3138664" y="1477362"/>
                    </a:lnTo>
                    <a:lnTo>
                      <a:pt x="3144814" y="1493087"/>
                    </a:lnTo>
                    <a:cubicBezTo>
                      <a:pt x="3144638" y="1489925"/>
                      <a:pt x="3144199" y="1486762"/>
                      <a:pt x="3143759" y="1483599"/>
                    </a:cubicBezTo>
                    <a:lnTo>
                      <a:pt x="3143584" y="1482369"/>
                    </a:lnTo>
                    <a:cubicBezTo>
                      <a:pt x="3143057" y="1478767"/>
                      <a:pt x="3142442" y="1475165"/>
                      <a:pt x="3141827" y="1471651"/>
                    </a:cubicBezTo>
                    <a:cubicBezTo>
                      <a:pt x="3140245" y="1462426"/>
                      <a:pt x="3138664" y="1452850"/>
                      <a:pt x="3138752" y="1442923"/>
                    </a:cubicBezTo>
                    <a:cubicBezTo>
                      <a:pt x="3138752" y="1441781"/>
                      <a:pt x="3138840" y="1440727"/>
                      <a:pt x="3138927" y="1439672"/>
                    </a:cubicBezTo>
                    <a:cubicBezTo>
                      <a:pt x="3139015" y="1438179"/>
                      <a:pt x="3139191" y="1436510"/>
                      <a:pt x="3138927" y="1435719"/>
                    </a:cubicBezTo>
                    <a:cubicBezTo>
                      <a:pt x="3135853" y="1425704"/>
                      <a:pt x="3134095" y="1414634"/>
                      <a:pt x="3133481" y="1400841"/>
                    </a:cubicBezTo>
                    <a:cubicBezTo>
                      <a:pt x="3133129" y="1394340"/>
                      <a:pt x="3132514" y="1387839"/>
                      <a:pt x="3131460" y="1381513"/>
                    </a:cubicBezTo>
                    <a:cubicBezTo>
                      <a:pt x="3130669" y="1381777"/>
                      <a:pt x="3129966" y="1381865"/>
                      <a:pt x="3129439" y="1381952"/>
                    </a:cubicBezTo>
                    <a:cubicBezTo>
                      <a:pt x="3129264" y="1381952"/>
                      <a:pt x="3129088" y="1382040"/>
                      <a:pt x="3128912" y="1382040"/>
                    </a:cubicBezTo>
                    <a:lnTo>
                      <a:pt x="3117843" y="1385379"/>
                    </a:lnTo>
                    <a:lnTo>
                      <a:pt x="3120742" y="1374133"/>
                    </a:lnTo>
                    <a:cubicBezTo>
                      <a:pt x="3120742" y="1374046"/>
                      <a:pt x="3120742" y="1373870"/>
                      <a:pt x="3120830" y="1373694"/>
                    </a:cubicBezTo>
                    <a:cubicBezTo>
                      <a:pt x="3121005" y="1372288"/>
                      <a:pt x="3121357" y="1369653"/>
                      <a:pt x="3123553" y="1367632"/>
                    </a:cubicBezTo>
                    <a:cubicBezTo>
                      <a:pt x="3128561" y="1362800"/>
                      <a:pt x="3128209" y="1357705"/>
                      <a:pt x="3125486" y="1348041"/>
                    </a:cubicBezTo>
                    <a:cubicBezTo>
                      <a:pt x="3124783" y="1345405"/>
                      <a:pt x="3123905" y="1342770"/>
                      <a:pt x="3123114" y="1340134"/>
                    </a:cubicBezTo>
                    <a:cubicBezTo>
                      <a:pt x="3119775" y="1329328"/>
                      <a:pt x="3116349" y="1318083"/>
                      <a:pt x="3117755" y="1305344"/>
                    </a:cubicBezTo>
                    <a:cubicBezTo>
                      <a:pt x="3118370" y="1299985"/>
                      <a:pt x="3117667" y="1295065"/>
                      <a:pt x="3116173" y="1292957"/>
                    </a:cubicBezTo>
                    <a:cubicBezTo>
                      <a:pt x="3111341" y="1286280"/>
                      <a:pt x="3110902" y="1279515"/>
                      <a:pt x="3110551" y="1273629"/>
                    </a:cubicBezTo>
                    <a:cubicBezTo>
                      <a:pt x="3110375" y="1271432"/>
                      <a:pt x="3110287" y="1269324"/>
                      <a:pt x="3109936" y="1267391"/>
                    </a:cubicBezTo>
                    <a:cubicBezTo>
                      <a:pt x="3108618" y="1260099"/>
                      <a:pt x="3106422" y="1252719"/>
                      <a:pt x="3103786" y="1246745"/>
                    </a:cubicBezTo>
                    <a:cubicBezTo>
                      <a:pt x="3102995" y="1244900"/>
                      <a:pt x="3102380" y="1243143"/>
                      <a:pt x="3101853" y="1241474"/>
                    </a:cubicBezTo>
                    <a:lnTo>
                      <a:pt x="3092804" y="1255092"/>
                    </a:lnTo>
                    <a:lnTo>
                      <a:pt x="3088324" y="1243143"/>
                    </a:lnTo>
                    <a:cubicBezTo>
                      <a:pt x="3087094" y="1239805"/>
                      <a:pt x="3088060" y="1237433"/>
                      <a:pt x="3088763" y="1236291"/>
                    </a:cubicBezTo>
                    <a:cubicBezTo>
                      <a:pt x="3089993" y="1234270"/>
                      <a:pt x="3092014" y="1233128"/>
                      <a:pt x="3094737" y="1232777"/>
                    </a:cubicBezTo>
                    <a:lnTo>
                      <a:pt x="3099920" y="1232162"/>
                    </a:lnTo>
                    <a:cubicBezTo>
                      <a:pt x="3099833" y="1231107"/>
                      <a:pt x="3099657" y="1230141"/>
                      <a:pt x="3099569" y="1229175"/>
                    </a:cubicBezTo>
                    <a:cubicBezTo>
                      <a:pt x="3099481" y="1228033"/>
                      <a:pt x="3099130" y="1226627"/>
                      <a:pt x="3098778" y="1225221"/>
                    </a:cubicBezTo>
                    <a:cubicBezTo>
                      <a:pt x="3098075" y="1222410"/>
                      <a:pt x="3097285" y="1219159"/>
                      <a:pt x="3097636" y="1215645"/>
                    </a:cubicBezTo>
                    <a:cubicBezTo>
                      <a:pt x="3098163" y="1210989"/>
                      <a:pt x="3096582" y="1206684"/>
                      <a:pt x="3094825" y="1201589"/>
                    </a:cubicBezTo>
                    <a:cubicBezTo>
                      <a:pt x="3093683" y="1198250"/>
                      <a:pt x="3092453" y="1194824"/>
                      <a:pt x="3091750" y="1191046"/>
                    </a:cubicBezTo>
                    <a:cubicBezTo>
                      <a:pt x="3090169" y="1182173"/>
                      <a:pt x="3087182" y="1173651"/>
                      <a:pt x="3084019" y="1164690"/>
                    </a:cubicBezTo>
                    <a:cubicBezTo>
                      <a:pt x="3080593" y="1154938"/>
                      <a:pt x="3077078" y="1144835"/>
                      <a:pt x="3075409" y="1134117"/>
                    </a:cubicBezTo>
                    <a:cubicBezTo>
                      <a:pt x="3074970" y="1133502"/>
                      <a:pt x="3074531" y="1132623"/>
                      <a:pt x="3074355" y="1131569"/>
                    </a:cubicBezTo>
                    <a:cubicBezTo>
                      <a:pt x="3073301" y="1126474"/>
                      <a:pt x="3070753" y="1121554"/>
                      <a:pt x="3068029" y="1116283"/>
                    </a:cubicBezTo>
                    <a:cubicBezTo>
                      <a:pt x="3063725" y="1107936"/>
                      <a:pt x="3058893" y="1098448"/>
                      <a:pt x="3059859" y="1087027"/>
                    </a:cubicBezTo>
                    <a:cubicBezTo>
                      <a:pt x="3058717" y="1085270"/>
                      <a:pt x="3058102" y="1083425"/>
                      <a:pt x="3057926" y="1081668"/>
                    </a:cubicBezTo>
                    <a:lnTo>
                      <a:pt x="3037720" y="1091069"/>
                    </a:lnTo>
                    <a:lnTo>
                      <a:pt x="3038071" y="1062252"/>
                    </a:lnTo>
                    <a:lnTo>
                      <a:pt x="3047472" y="1067084"/>
                    </a:lnTo>
                    <a:cubicBezTo>
                      <a:pt x="3052479" y="1069632"/>
                      <a:pt x="3054236" y="1072619"/>
                      <a:pt x="3055554" y="1075431"/>
                    </a:cubicBezTo>
                    <a:lnTo>
                      <a:pt x="3057751" y="1080175"/>
                    </a:lnTo>
                    <a:cubicBezTo>
                      <a:pt x="3057663" y="1078681"/>
                      <a:pt x="3057839" y="1077363"/>
                      <a:pt x="3057926" y="1076397"/>
                    </a:cubicBezTo>
                    <a:cubicBezTo>
                      <a:pt x="3058014" y="1075870"/>
                      <a:pt x="3058014" y="1075079"/>
                      <a:pt x="3058014" y="1074640"/>
                    </a:cubicBezTo>
                    <a:cubicBezTo>
                      <a:pt x="3051162" y="1063395"/>
                      <a:pt x="3046945" y="1051271"/>
                      <a:pt x="3042903" y="1039586"/>
                    </a:cubicBezTo>
                    <a:cubicBezTo>
                      <a:pt x="3041146" y="1034666"/>
                      <a:pt x="3039389" y="1029571"/>
                      <a:pt x="3037456" y="1024739"/>
                    </a:cubicBezTo>
                    <a:cubicBezTo>
                      <a:pt x="3026738" y="997592"/>
                      <a:pt x="3015405" y="970094"/>
                      <a:pt x="3004511" y="943474"/>
                    </a:cubicBezTo>
                    <a:lnTo>
                      <a:pt x="3003896" y="941893"/>
                    </a:lnTo>
                    <a:cubicBezTo>
                      <a:pt x="3003545" y="942244"/>
                      <a:pt x="3003193" y="942596"/>
                      <a:pt x="3002930" y="942859"/>
                    </a:cubicBezTo>
                    <a:lnTo>
                      <a:pt x="3002139" y="943650"/>
                    </a:lnTo>
                    <a:lnTo>
                      <a:pt x="2994760" y="951030"/>
                    </a:lnTo>
                    <a:lnTo>
                      <a:pt x="2991333" y="941190"/>
                    </a:lnTo>
                    <a:cubicBezTo>
                      <a:pt x="2991245" y="940926"/>
                      <a:pt x="2991157" y="940663"/>
                      <a:pt x="2990982" y="940487"/>
                    </a:cubicBezTo>
                    <a:cubicBezTo>
                      <a:pt x="2990279" y="938994"/>
                      <a:pt x="2989225" y="936797"/>
                      <a:pt x="2989576" y="933986"/>
                    </a:cubicBezTo>
                    <a:cubicBezTo>
                      <a:pt x="2989840" y="932053"/>
                      <a:pt x="2990455" y="930472"/>
                      <a:pt x="2990894" y="929154"/>
                    </a:cubicBezTo>
                    <a:cubicBezTo>
                      <a:pt x="2991157" y="928451"/>
                      <a:pt x="2991509" y="927573"/>
                      <a:pt x="2991509" y="927221"/>
                    </a:cubicBezTo>
                    <a:lnTo>
                      <a:pt x="2991597" y="926255"/>
                    </a:lnTo>
                    <a:cubicBezTo>
                      <a:pt x="2992124" y="920896"/>
                      <a:pt x="2992388" y="917382"/>
                      <a:pt x="2990367" y="914219"/>
                    </a:cubicBezTo>
                    <a:cubicBezTo>
                      <a:pt x="2989400" y="912725"/>
                      <a:pt x="2988522" y="911232"/>
                      <a:pt x="2987556" y="909738"/>
                    </a:cubicBezTo>
                    <a:cubicBezTo>
                      <a:pt x="2979736" y="897263"/>
                      <a:pt x="2971654" y="884349"/>
                      <a:pt x="2968140" y="868535"/>
                    </a:cubicBezTo>
                    <a:cubicBezTo>
                      <a:pt x="2967788" y="866778"/>
                      <a:pt x="2967173" y="865109"/>
                      <a:pt x="2966471" y="863352"/>
                    </a:cubicBezTo>
                    <a:lnTo>
                      <a:pt x="2953556" y="882767"/>
                    </a:lnTo>
                    <a:lnTo>
                      <a:pt x="2949076" y="870819"/>
                    </a:lnTo>
                    <a:cubicBezTo>
                      <a:pt x="2947845" y="867481"/>
                      <a:pt x="2948812" y="865109"/>
                      <a:pt x="2949515" y="863967"/>
                    </a:cubicBezTo>
                    <a:cubicBezTo>
                      <a:pt x="2950745" y="861946"/>
                      <a:pt x="2952765" y="860804"/>
                      <a:pt x="2955489" y="860452"/>
                    </a:cubicBezTo>
                    <a:lnTo>
                      <a:pt x="2964450" y="859486"/>
                    </a:lnTo>
                    <a:cubicBezTo>
                      <a:pt x="2963044" y="856938"/>
                      <a:pt x="2961463" y="854478"/>
                      <a:pt x="2959794" y="851843"/>
                    </a:cubicBezTo>
                    <a:cubicBezTo>
                      <a:pt x="2956894" y="847362"/>
                      <a:pt x="2953908" y="842706"/>
                      <a:pt x="2951711" y="837347"/>
                    </a:cubicBezTo>
                    <a:cubicBezTo>
                      <a:pt x="2948285" y="829001"/>
                      <a:pt x="2943892" y="821182"/>
                      <a:pt x="2939324" y="812924"/>
                    </a:cubicBezTo>
                    <a:cubicBezTo>
                      <a:pt x="2937040" y="808794"/>
                      <a:pt x="2934580" y="804490"/>
                      <a:pt x="2932383" y="800097"/>
                    </a:cubicBezTo>
                    <a:lnTo>
                      <a:pt x="2932295" y="799833"/>
                    </a:lnTo>
                    <a:cubicBezTo>
                      <a:pt x="2932120" y="799482"/>
                      <a:pt x="2931944" y="799130"/>
                      <a:pt x="2931768" y="798867"/>
                    </a:cubicBezTo>
                    <a:cubicBezTo>
                      <a:pt x="2931505" y="799218"/>
                      <a:pt x="2931153" y="799570"/>
                      <a:pt x="2930890" y="799833"/>
                    </a:cubicBezTo>
                    <a:cubicBezTo>
                      <a:pt x="2929572" y="801239"/>
                      <a:pt x="2928166" y="802030"/>
                      <a:pt x="2927200" y="802469"/>
                    </a:cubicBezTo>
                    <a:cubicBezTo>
                      <a:pt x="2927024" y="802557"/>
                      <a:pt x="2926849" y="802645"/>
                      <a:pt x="2926673" y="802732"/>
                    </a:cubicBezTo>
                    <a:lnTo>
                      <a:pt x="2920611" y="806422"/>
                    </a:lnTo>
                    <a:lnTo>
                      <a:pt x="2946352" y="856148"/>
                    </a:lnTo>
                    <a:lnTo>
                      <a:pt x="2943804" y="854478"/>
                    </a:lnTo>
                    <a:lnTo>
                      <a:pt x="2949515" y="874245"/>
                    </a:lnTo>
                    <a:lnTo>
                      <a:pt x="2935195" y="873718"/>
                    </a:lnTo>
                    <a:cubicBezTo>
                      <a:pt x="2936952" y="876003"/>
                      <a:pt x="2938884" y="877935"/>
                      <a:pt x="2941344" y="879517"/>
                    </a:cubicBezTo>
                    <a:cubicBezTo>
                      <a:pt x="2943277" y="880834"/>
                      <a:pt x="2946176" y="883997"/>
                      <a:pt x="2946791" y="887072"/>
                    </a:cubicBezTo>
                    <a:cubicBezTo>
                      <a:pt x="2947143" y="888917"/>
                      <a:pt x="2946704" y="890762"/>
                      <a:pt x="2945649" y="892255"/>
                    </a:cubicBezTo>
                    <a:cubicBezTo>
                      <a:pt x="2944156" y="894364"/>
                      <a:pt x="2944419" y="895506"/>
                      <a:pt x="2947231" y="900514"/>
                    </a:cubicBezTo>
                    <a:cubicBezTo>
                      <a:pt x="2948373" y="902534"/>
                      <a:pt x="2949515" y="904555"/>
                      <a:pt x="2950305" y="906927"/>
                    </a:cubicBezTo>
                    <a:lnTo>
                      <a:pt x="2950569" y="907806"/>
                    </a:lnTo>
                    <a:cubicBezTo>
                      <a:pt x="2952677" y="914219"/>
                      <a:pt x="2954259" y="918172"/>
                      <a:pt x="2958739" y="919227"/>
                    </a:cubicBezTo>
                    <a:cubicBezTo>
                      <a:pt x="2961024" y="919754"/>
                      <a:pt x="2962693" y="921247"/>
                      <a:pt x="2963747" y="922916"/>
                    </a:cubicBezTo>
                    <a:cubicBezTo>
                      <a:pt x="2964977" y="922301"/>
                      <a:pt x="2966734" y="921950"/>
                      <a:pt x="2969018" y="922565"/>
                    </a:cubicBezTo>
                    <a:cubicBezTo>
                      <a:pt x="2970687" y="923004"/>
                      <a:pt x="2974553" y="924322"/>
                      <a:pt x="2975783" y="928188"/>
                    </a:cubicBezTo>
                    <a:cubicBezTo>
                      <a:pt x="2976486" y="930472"/>
                      <a:pt x="2976574" y="933107"/>
                      <a:pt x="2976135" y="936270"/>
                    </a:cubicBezTo>
                    <a:cubicBezTo>
                      <a:pt x="2975783" y="938203"/>
                      <a:pt x="2975080" y="939696"/>
                      <a:pt x="2974465" y="940751"/>
                    </a:cubicBezTo>
                    <a:cubicBezTo>
                      <a:pt x="2974290" y="941014"/>
                      <a:pt x="2974202" y="941278"/>
                      <a:pt x="2974114" y="941541"/>
                    </a:cubicBezTo>
                    <a:lnTo>
                      <a:pt x="2970951" y="948745"/>
                    </a:lnTo>
                    <a:cubicBezTo>
                      <a:pt x="2976925" y="952962"/>
                      <a:pt x="2981845" y="958058"/>
                      <a:pt x="2985271" y="963417"/>
                    </a:cubicBezTo>
                    <a:lnTo>
                      <a:pt x="2985447" y="963681"/>
                    </a:lnTo>
                    <a:cubicBezTo>
                      <a:pt x="2986062" y="964647"/>
                      <a:pt x="2986677" y="965525"/>
                      <a:pt x="2987028" y="966492"/>
                    </a:cubicBezTo>
                    <a:lnTo>
                      <a:pt x="2988434" y="965965"/>
                    </a:lnTo>
                    <a:cubicBezTo>
                      <a:pt x="2992739" y="964383"/>
                      <a:pt x="2996604" y="965438"/>
                      <a:pt x="2999064" y="968776"/>
                    </a:cubicBezTo>
                    <a:cubicBezTo>
                      <a:pt x="3000031" y="970094"/>
                      <a:pt x="3000997" y="971500"/>
                      <a:pt x="3001963" y="972905"/>
                    </a:cubicBezTo>
                    <a:lnTo>
                      <a:pt x="3009255" y="983272"/>
                    </a:lnTo>
                    <a:lnTo>
                      <a:pt x="2998537" y="984678"/>
                    </a:lnTo>
                    <a:cubicBezTo>
                      <a:pt x="2998186" y="984765"/>
                      <a:pt x="2997922" y="984765"/>
                      <a:pt x="2997571" y="984853"/>
                    </a:cubicBezTo>
                    <a:cubicBezTo>
                      <a:pt x="2996604" y="985029"/>
                      <a:pt x="2995462" y="985205"/>
                      <a:pt x="2994145" y="985205"/>
                    </a:cubicBezTo>
                    <a:cubicBezTo>
                      <a:pt x="2990630" y="985293"/>
                      <a:pt x="2987995" y="984326"/>
                      <a:pt x="2986150" y="982218"/>
                    </a:cubicBezTo>
                    <a:cubicBezTo>
                      <a:pt x="2985711" y="981778"/>
                      <a:pt x="2985447" y="981339"/>
                      <a:pt x="2985183" y="980900"/>
                    </a:cubicBezTo>
                    <a:lnTo>
                      <a:pt x="2983778" y="982306"/>
                    </a:lnTo>
                    <a:cubicBezTo>
                      <a:pt x="2985886" y="987050"/>
                      <a:pt x="2988170" y="991003"/>
                      <a:pt x="2992212" y="993639"/>
                    </a:cubicBezTo>
                    <a:cubicBezTo>
                      <a:pt x="2995111" y="995572"/>
                      <a:pt x="2996341" y="998910"/>
                      <a:pt x="2996868" y="1001721"/>
                    </a:cubicBezTo>
                    <a:lnTo>
                      <a:pt x="2998537" y="1001458"/>
                    </a:lnTo>
                    <a:cubicBezTo>
                      <a:pt x="2998889" y="1001458"/>
                      <a:pt x="2999152" y="1001370"/>
                      <a:pt x="2999504" y="1001282"/>
                    </a:cubicBezTo>
                    <a:cubicBezTo>
                      <a:pt x="3000470" y="1001106"/>
                      <a:pt x="3001612" y="1000931"/>
                      <a:pt x="3002930" y="1000931"/>
                    </a:cubicBezTo>
                    <a:cubicBezTo>
                      <a:pt x="3006444" y="1000843"/>
                      <a:pt x="3009080" y="1001809"/>
                      <a:pt x="3010925" y="1003918"/>
                    </a:cubicBezTo>
                    <a:cubicBezTo>
                      <a:pt x="3013648" y="1006905"/>
                      <a:pt x="3013121" y="1010594"/>
                      <a:pt x="3012945" y="1012352"/>
                    </a:cubicBezTo>
                    <a:cubicBezTo>
                      <a:pt x="3012945" y="1012439"/>
                      <a:pt x="3012945" y="1012527"/>
                      <a:pt x="3012945" y="1012615"/>
                    </a:cubicBezTo>
                    <a:lnTo>
                      <a:pt x="3014790" y="1017974"/>
                    </a:lnTo>
                    <a:lnTo>
                      <a:pt x="3008728" y="1020171"/>
                    </a:lnTo>
                    <a:cubicBezTo>
                      <a:pt x="3004599" y="1021664"/>
                      <a:pt x="3000909" y="1020786"/>
                      <a:pt x="2998449" y="1017798"/>
                    </a:cubicBezTo>
                    <a:cubicBezTo>
                      <a:pt x="3000470" y="1025178"/>
                      <a:pt x="3004950" y="1031416"/>
                      <a:pt x="3011891" y="1036599"/>
                    </a:cubicBezTo>
                    <a:cubicBezTo>
                      <a:pt x="3013999" y="1038181"/>
                      <a:pt x="3015230" y="1040113"/>
                      <a:pt x="3016196" y="1041607"/>
                    </a:cubicBezTo>
                    <a:cubicBezTo>
                      <a:pt x="3016459" y="1042046"/>
                      <a:pt x="3016723" y="1042485"/>
                      <a:pt x="3016987" y="1042837"/>
                    </a:cubicBezTo>
                    <a:lnTo>
                      <a:pt x="3017338" y="1043452"/>
                    </a:lnTo>
                    <a:lnTo>
                      <a:pt x="3024015" y="1054697"/>
                    </a:lnTo>
                    <a:lnTo>
                      <a:pt x="3013121" y="1058036"/>
                    </a:lnTo>
                    <a:cubicBezTo>
                      <a:pt x="3015054" y="1062340"/>
                      <a:pt x="3017250" y="1066557"/>
                      <a:pt x="3019622" y="1071038"/>
                    </a:cubicBezTo>
                    <a:cubicBezTo>
                      <a:pt x="3022258" y="1075958"/>
                      <a:pt x="3024893" y="1080965"/>
                      <a:pt x="3027177" y="1086324"/>
                    </a:cubicBezTo>
                    <a:cubicBezTo>
                      <a:pt x="3029462" y="1087642"/>
                      <a:pt x="3030516" y="1089399"/>
                      <a:pt x="3030955" y="1090805"/>
                    </a:cubicBezTo>
                    <a:cubicBezTo>
                      <a:pt x="3032009" y="1093880"/>
                      <a:pt x="3031043" y="1096691"/>
                      <a:pt x="3029813" y="1098712"/>
                    </a:cubicBezTo>
                    <a:cubicBezTo>
                      <a:pt x="3031131" y="1104159"/>
                      <a:pt x="3032800" y="1109430"/>
                      <a:pt x="3034821" y="1115404"/>
                    </a:cubicBezTo>
                    <a:cubicBezTo>
                      <a:pt x="3035172" y="1116546"/>
                      <a:pt x="3035524" y="1117688"/>
                      <a:pt x="3035875" y="1118830"/>
                    </a:cubicBezTo>
                    <a:cubicBezTo>
                      <a:pt x="3036754" y="1121730"/>
                      <a:pt x="3037632" y="1124453"/>
                      <a:pt x="3038862" y="1126386"/>
                    </a:cubicBezTo>
                    <a:cubicBezTo>
                      <a:pt x="3039301" y="1127001"/>
                      <a:pt x="3039829" y="1127704"/>
                      <a:pt x="3040443" y="1128494"/>
                    </a:cubicBezTo>
                    <a:cubicBezTo>
                      <a:pt x="3041849" y="1130251"/>
                      <a:pt x="3043694" y="1132448"/>
                      <a:pt x="3044661" y="1135523"/>
                    </a:cubicBezTo>
                    <a:lnTo>
                      <a:pt x="3056521" y="1133063"/>
                    </a:lnTo>
                    <a:lnTo>
                      <a:pt x="3056082" y="1141497"/>
                    </a:lnTo>
                    <a:cubicBezTo>
                      <a:pt x="3055994" y="1143605"/>
                      <a:pt x="3055027" y="1148613"/>
                      <a:pt x="3047911" y="1149931"/>
                    </a:cubicBezTo>
                    <a:cubicBezTo>
                      <a:pt x="3047472" y="1150018"/>
                      <a:pt x="3046857" y="1150106"/>
                      <a:pt x="3046154" y="1150018"/>
                    </a:cubicBezTo>
                    <a:cubicBezTo>
                      <a:pt x="3046418" y="1151424"/>
                      <a:pt x="3046769" y="1152918"/>
                      <a:pt x="3046857" y="1154499"/>
                    </a:cubicBezTo>
                    <a:cubicBezTo>
                      <a:pt x="3047384" y="1161615"/>
                      <a:pt x="3048614" y="1163196"/>
                      <a:pt x="3052040" y="1164339"/>
                    </a:cubicBezTo>
                    <a:cubicBezTo>
                      <a:pt x="3055554" y="1165569"/>
                      <a:pt x="3057223" y="1168556"/>
                      <a:pt x="3058278" y="1170576"/>
                    </a:cubicBezTo>
                    <a:cubicBezTo>
                      <a:pt x="3058541" y="1171015"/>
                      <a:pt x="3058805" y="1171543"/>
                      <a:pt x="3058893" y="1171718"/>
                    </a:cubicBezTo>
                    <a:lnTo>
                      <a:pt x="3063285" y="1178044"/>
                    </a:lnTo>
                    <a:lnTo>
                      <a:pt x="3056345" y="1181382"/>
                    </a:lnTo>
                    <a:cubicBezTo>
                      <a:pt x="3055730" y="1181646"/>
                      <a:pt x="3055115" y="1181909"/>
                      <a:pt x="3054412" y="1182173"/>
                    </a:cubicBezTo>
                    <a:cubicBezTo>
                      <a:pt x="3054061" y="1182349"/>
                      <a:pt x="3053622" y="1182524"/>
                      <a:pt x="3053270" y="1182700"/>
                    </a:cubicBezTo>
                    <a:cubicBezTo>
                      <a:pt x="3054061" y="1185160"/>
                      <a:pt x="3054851" y="1187708"/>
                      <a:pt x="3055554" y="1190080"/>
                    </a:cubicBezTo>
                    <a:cubicBezTo>
                      <a:pt x="3058805" y="1200798"/>
                      <a:pt x="3061880" y="1210901"/>
                      <a:pt x="3068557" y="1219247"/>
                    </a:cubicBezTo>
                    <a:cubicBezTo>
                      <a:pt x="3071280" y="1222586"/>
                      <a:pt x="3069875" y="1226451"/>
                      <a:pt x="3069172" y="1228296"/>
                    </a:cubicBezTo>
                    <a:cubicBezTo>
                      <a:pt x="3069084" y="1228560"/>
                      <a:pt x="3068996" y="1228823"/>
                      <a:pt x="3068908" y="1229087"/>
                    </a:cubicBezTo>
                    <a:lnTo>
                      <a:pt x="3068117" y="1232425"/>
                    </a:lnTo>
                    <a:cubicBezTo>
                      <a:pt x="3068996" y="1234270"/>
                      <a:pt x="3069875" y="1236291"/>
                      <a:pt x="3070314" y="1238663"/>
                    </a:cubicBezTo>
                    <a:cubicBezTo>
                      <a:pt x="3070577" y="1240332"/>
                      <a:pt x="3070841" y="1242089"/>
                      <a:pt x="3071104" y="1243758"/>
                    </a:cubicBezTo>
                    <a:cubicBezTo>
                      <a:pt x="3072247" y="1251314"/>
                      <a:pt x="3073213" y="1257903"/>
                      <a:pt x="3078045" y="1262823"/>
                    </a:cubicBezTo>
                    <a:cubicBezTo>
                      <a:pt x="3080153" y="1265019"/>
                      <a:pt x="3081032" y="1268445"/>
                      <a:pt x="3081208" y="1271081"/>
                    </a:cubicBezTo>
                    <a:cubicBezTo>
                      <a:pt x="3081208" y="1271081"/>
                      <a:pt x="3081208" y="1271081"/>
                      <a:pt x="3081208" y="1271081"/>
                    </a:cubicBezTo>
                    <a:cubicBezTo>
                      <a:pt x="3084370" y="1269851"/>
                      <a:pt x="3087006" y="1271169"/>
                      <a:pt x="3087885" y="1271608"/>
                    </a:cubicBezTo>
                    <a:lnTo>
                      <a:pt x="3099657" y="1277494"/>
                    </a:lnTo>
                    <a:lnTo>
                      <a:pt x="3081208" y="1286719"/>
                    </a:lnTo>
                    <a:cubicBezTo>
                      <a:pt x="3081208" y="1286895"/>
                      <a:pt x="3081120" y="1287070"/>
                      <a:pt x="3081120" y="1287158"/>
                    </a:cubicBezTo>
                    <a:cubicBezTo>
                      <a:pt x="3080241" y="1291024"/>
                      <a:pt x="3081295" y="1292781"/>
                      <a:pt x="3083316" y="1294362"/>
                    </a:cubicBezTo>
                    <a:cubicBezTo>
                      <a:pt x="3086479" y="1296822"/>
                      <a:pt x="3087533" y="1300512"/>
                      <a:pt x="3088412" y="1303411"/>
                    </a:cubicBezTo>
                    <a:cubicBezTo>
                      <a:pt x="3088675" y="1304290"/>
                      <a:pt x="3088939" y="1305168"/>
                      <a:pt x="3089202" y="1305783"/>
                    </a:cubicBezTo>
                    <a:cubicBezTo>
                      <a:pt x="3089466" y="1306486"/>
                      <a:pt x="3089729" y="1307101"/>
                      <a:pt x="3089993" y="1307804"/>
                    </a:cubicBezTo>
                    <a:lnTo>
                      <a:pt x="3093859" y="1317556"/>
                    </a:lnTo>
                    <a:lnTo>
                      <a:pt x="3086830" y="1317556"/>
                    </a:lnTo>
                    <a:cubicBezTo>
                      <a:pt x="3087797" y="1321421"/>
                      <a:pt x="3088324" y="1325375"/>
                      <a:pt x="3088763" y="1328977"/>
                    </a:cubicBezTo>
                    <a:cubicBezTo>
                      <a:pt x="3089729" y="1337147"/>
                      <a:pt x="3090608" y="1344175"/>
                      <a:pt x="3096494" y="1349007"/>
                    </a:cubicBezTo>
                    <a:cubicBezTo>
                      <a:pt x="3097724" y="1350062"/>
                      <a:pt x="3098603" y="1351379"/>
                      <a:pt x="3099042" y="1352785"/>
                    </a:cubicBezTo>
                    <a:cubicBezTo>
                      <a:pt x="3099481" y="1352785"/>
                      <a:pt x="3100008" y="1352785"/>
                      <a:pt x="3100535" y="1352785"/>
                    </a:cubicBezTo>
                    <a:cubicBezTo>
                      <a:pt x="3103874" y="1353136"/>
                      <a:pt x="3106685" y="1355333"/>
                      <a:pt x="3108267" y="1358847"/>
                    </a:cubicBezTo>
                    <a:cubicBezTo>
                      <a:pt x="3110463" y="1363767"/>
                      <a:pt x="3106597" y="1369741"/>
                      <a:pt x="3103083" y="1371674"/>
                    </a:cubicBezTo>
                    <a:cubicBezTo>
                      <a:pt x="3100360" y="1373079"/>
                      <a:pt x="3098075" y="1373343"/>
                      <a:pt x="3096318" y="1372991"/>
                    </a:cubicBezTo>
                    <a:cubicBezTo>
                      <a:pt x="3096143" y="1373606"/>
                      <a:pt x="3095879" y="1374221"/>
                      <a:pt x="3095703" y="1374836"/>
                    </a:cubicBezTo>
                    <a:cubicBezTo>
                      <a:pt x="3095967" y="1375012"/>
                      <a:pt x="3096143" y="1375276"/>
                      <a:pt x="3096406" y="1375539"/>
                    </a:cubicBezTo>
                    <a:cubicBezTo>
                      <a:pt x="3100448" y="1379844"/>
                      <a:pt x="3102995" y="1385027"/>
                      <a:pt x="3105367" y="1390035"/>
                    </a:cubicBezTo>
                    <a:cubicBezTo>
                      <a:pt x="3105807" y="1391001"/>
                      <a:pt x="3106246" y="1391880"/>
                      <a:pt x="3106685" y="1392758"/>
                    </a:cubicBezTo>
                    <a:cubicBezTo>
                      <a:pt x="3108091" y="1395570"/>
                      <a:pt x="3107476" y="1398205"/>
                      <a:pt x="3106773" y="1400050"/>
                    </a:cubicBezTo>
                    <a:lnTo>
                      <a:pt x="3108355" y="1399787"/>
                    </a:lnTo>
                    <a:cubicBezTo>
                      <a:pt x="3110287" y="1399347"/>
                      <a:pt x="3112044" y="1399523"/>
                      <a:pt x="3113626" y="1400314"/>
                    </a:cubicBezTo>
                    <a:cubicBezTo>
                      <a:pt x="3114944" y="1401017"/>
                      <a:pt x="3115734" y="1401895"/>
                      <a:pt x="3116085" y="1402335"/>
                    </a:cubicBezTo>
                    <a:lnTo>
                      <a:pt x="3116701" y="1402949"/>
                    </a:lnTo>
                    <a:lnTo>
                      <a:pt x="3117140" y="1403740"/>
                    </a:lnTo>
                    <a:cubicBezTo>
                      <a:pt x="3119073" y="1407254"/>
                      <a:pt x="3119600" y="1409451"/>
                      <a:pt x="3119951" y="1411559"/>
                    </a:cubicBezTo>
                    <a:lnTo>
                      <a:pt x="3121533" y="1420432"/>
                    </a:lnTo>
                    <a:lnTo>
                      <a:pt x="3112571" y="1419202"/>
                    </a:lnTo>
                    <a:cubicBezTo>
                      <a:pt x="3108267" y="1419027"/>
                      <a:pt x="3106422" y="1416742"/>
                      <a:pt x="3105631" y="1414898"/>
                    </a:cubicBezTo>
                    <a:cubicBezTo>
                      <a:pt x="3104928" y="1413228"/>
                      <a:pt x="3104401" y="1411647"/>
                      <a:pt x="3103874" y="1410066"/>
                    </a:cubicBezTo>
                    <a:lnTo>
                      <a:pt x="3103259" y="1412350"/>
                    </a:lnTo>
                    <a:lnTo>
                      <a:pt x="3101502" y="1410768"/>
                    </a:lnTo>
                    <a:cubicBezTo>
                      <a:pt x="3102468" y="1417885"/>
                      <a:pt x="3103610" y="1425089"/>
                      <a:pt x="3104752" y="1432205"/>
                    </a:cubicBezTo>
                    <a:cubicBezTo>
                      <a:pt x="3104928" y="1433171"/>
                      <a:pt x="3105280" y="1434313"/>
                      <a:pt x="3105719" y="1435455"/>
                    </a:cubicBezTo>
                    <a:cubicBezTo>
                      <a:pt x="3106685" y="1438355"/>
                      <a:pt x="3108179" y="1442659"/>
                      <a:pt x="3106949" y="1447403"/>
                    </a:cubicBezTo>
                    <a:cubicBezTo>
                      <a:pt x="3107212" y="1447316"/>
                      <a:pt x="3107476" y="1447316"/>
                      <a:pt x="3107739" y="1447316"/>
                    </a:cubicBezTo>
                    <a:lnTo>
                      <a:pt x="3121708" y="1445734"/>
                    </a:lnTo>
                    <a:lnTo>
                      <a:pt x="3107212" y="1467522"/>
                    </a:lnTo>
                    <a:cubicBezTo>
                      <a:pt x="3107388" y="1468664"/>
                      <a:pt x="3107564" y="1469806"/>
                      <a:pt x="3107827" y="1470948"/>
                    </a:cubicBezTo>
                    <a:cubicBezTo>
                      <a:pt x="3108706" y="1476483"/>
                      <a:pt x="3109584" y="1481754"/>
                      <a:pt x="3111605" y="1486498"/>
                    </a:cubicBezTo>
                    <a:cubicBezTo>
                      <a:pt x="3111605" y="1486498"/>
                      <a:pt x="3111693" y="1486586"/>
                      <a:pt x="3111693" y="1486674"/>
                    </a:cubicBezTo>
                    <a:cubicBezTo>
                      <a:pt x="3113099" y="1488695"/>
                      <a:pt x="3116525" y="1493351"/>
                      <a:pt x="3114328" y="1498446"/>
                    </a:cubicBezTo>
                    <a:cubicBezTo>
                      <a:pt x="3113889" y="1499501"/>
                      <a:pt x="3113186" y="1500643"/>
                      <a:pt x="3111956" y="1501697"/>
                    </a:cubicBezTo>
                    <a:cubicBezTo>
                      <a:pt x="3112747" y="1504860"/>
                      <a:pt x="3113450" y="1508638"/>
                      <a:pt x="3111869" y="1512152"/>
                    </a:cubicBezTo>
                    <a:cubicBezTo>
                      <a:pt x="3111429" y="1513206"/>
                      <a:pt x="3111605" y="1514260"/>
                      <a:pt x="3112132" y="1516808"/>
                    </a:cubicBezTo>
                    <a:cubicBezTo>
                      <a:pt x="3112659" y="1519268"/>
                      <a:pt x="3113362" y="1522255"/>
                      <a:pt x="3112747" y="1525769"/>
                    </a:cubicBezTo>
                    <a:cubicBezTo>
                      <a:pt x="3112044" y="1529283"/>
                      <a:pt x="3113186" y="1532709"/>
                      <a:pt x="3116437" y="1536751"/>
                    </a:cubicBezTo>
                    <a:cubicBezTo>
                      <a:pt x="3117930" y="1538596"/>
                      <a:pt x="3118458" y="1540968"/>
                      <a:pt x="3118370" y="1543340"/>
                    </a:cubicBezTo>
                    <a:lnTo>
                      <a:pt x="3126716" y="1538332"/>
                    </a:lnTo>
                    <a:lnTo>
                      <a:pt x="3127243" y="1560735"/>
                    </a:lnTo>
                    <a:lnTo>
                      <a:pt x="3121357" y="1561438"/>
                    </a:lnTo>
                    <a:cubicBezTo>
                      <a:pt x="3118282" y="1561789"/>
                      <a:pt x="3115910" y="1561262"/>
                      <a:pt x="3114065" y="1560559"/>
                    </a:cubicBezTo>
                    <a:cubicBezTo>
                      <a:pt x="3114241" y="1565215"/>
                      <a:pt x="3115910" y="1569872"/>
                      <a:pt x="3119336" y="1574616"/>
                    </a:cubicBezTo>
                    <a:cubicBezTo>
                      <a:pt x="3120566" y="1576373"/>
                      <a:pt x="3121093" y="1578218"/>
                      <a:pt x="3121357" y="1579536"/>
                    </a:cubicBezTo>
                    <a:cubicBezTo>
                      <a:pt x="3121445" y="1579887"/>
                      <a:pt x="3121533" y="1580238"/>
                      <a:pt x="3121620" y="1580678"/>
                    </a:cubicBezTo>
                    <a:cubicBezTo>
                      <a:pt x="3122235" y="1583840"/>
                      <a:pt x="3123114" y="1588409"/>
                      <a:pt x="3119775" y="1590957"/>
                    </a:cubicBezTo>
                    <a:lnTo>
                      <a:pt x="3131636" y="1591923"/>
                    </a:lnTo>
                    <a:lnTo>
                      <a:pt x="3133129" y="1595876"/>
                    </a:lnTo>
                    <a:close/>
                    <a:moveTo>
                      <a:pt x="44366" y="1568290"/>
                    </a:moveTo>
                    <a:lnTo>
                      <a:pt x="39007" y="1568905"/>
                    </a:lnTo>
                    <a:cubicBezTo>
                      <a:pt x="39095" y="1569696"/>
                      <a:pt x="39798" y="1571541"/>
                      <a:pt x="41731" y="1572683"/>
                    </a:cubicBezTo>
                    <a:cubicBezTo>
                      <a:pt x="42258" y="1573034"/>
                      <a:pt x="42785" y="1573210"/>
                      <a:pt x="43312" y="1573386"/>
                    </a:cubicBezTo>
                    <a:cubicBezTo>
                      <a:pt x="43839" y="1572156"/>
                      <a:pt x="44454" y="1571102"/>
                      <a:pt x="45069" y="1570047"/>
                    </a:cubicBezTo>
                    <a:lnTo>
                      <a:pt x="44366" y="1568290"/>
                    </a:lnTo>
                    <a:close/>
                    <a:moveTo>
                      <a:pt x="3159837" y="1564513"/>
                    </a:moveTo>
                    <a:cubicBezTo>
                      <a:pt x="3159837" y="1564513"/>
                      <a:pt x="3159925" y="1564600"/>
                      <a:pt x="3159925" y="1564600"/>
                    </a:cubicBezTo>
                    <a:cubicBezTo>
                      <a:pt x="3159925" y="1564600"/>
                      <a:pt x="3159837" y="1564513"/>
                      <a:pt x="3159837" y="1564513"/>
                    </a:cubicBezTo>
                    <a:close/>
                    <a:moveTo>
                      <a:pt x="17659" y="1554849"/>
                    </a:moveTo>
                    <a:lnTo>
                      <a:pt x="32154" y="1564513"/>
                    </a:lnTo>
                    <a:lnTo>
                      <a:pt x="41643" y="1560998"/>
                    </a:lnTo>
                    <a:cubicBezTo>
                      <a:pt x="41906" y="1560911"/>
                      <a:pt x="42258" y="1560823"/>
                      <a:pt x="42521" y="1560735"/>
                    </a:cubicBezTo>
                    <a:cubicBezTo>
                      <a:pt x="39183" y="1558802"/>
                      <a:pt x="37250" y="1554849"/>
                      <a:pt x="37250" y="1550105"/>
                    </a:cubicBezTo>
                    <a:cubicBezTo>
                      <a:pt x="37250" y="1545097"/>
                      <a:pt x="39534" y="1540880"/>
                      <a:pt x="43224" y="1539123"/>
                    </a:cubicBezTo>
                    <a:cubicBezTo>
                      <a:pt x="44015" y="1538771"/>
                      <a:pt x="44718" y="1538508"/>
                      <a:pt x="45420" y="1538420"/>
                    </a:cubicBezTo>
                    <a:cubicBezTo>
                      <a:pt x="45684" y="1537190"/>
                      <a:pt x="46123" y="1536048"/>
                      <a:pt x="46738" y="1535082"/>
                    </a:cubicBezTo>
                    <a:cubicBezTo>
                      <a:pt x="52097" y="1525945"/>
                      <a:pt x="52185" y="1515754"/>
                      <a:pt x="52273" y="1504948"/>
                    </a:cubicBezTo>
                    <a:cubicBezTo>
                      <a:pt x="52273" y="1503015"/>
                      <a:pt x="52273" y="1501082"/>
                      <a:pt x="52361" y="1499149"/>
                    </a:cubicBezTo>
                    <a:cubicBezTo>
                      <a:pt x="52185" y="1499061"/>
                      <a:pt x="52097" y="1498974"/>
                      <a:pt x="51922" y="1498886"/>
                    </a:cubicBezTo>
                    <a:lnTo>
                      <a:pt x="41467" y="1493263"/>
                    </a:lnTo>
                    <a:lnTo>
                      <a:pt x="51834" y="1487465"/>
                    </a:lnTo>
                    <a:cubicBezTo>
                      <a:pt x="52712" y="1487025"/>
                      <a:pt x="52976" y="1486850"/>
                      <a:pt x="53239" y="1482633"/>
                    </a:cubicBezTo>
                    <a:cubicBezTo>
                      <a:pt x="53327" y="1481842"/>
                      <a:pt x="53327" y="1481051"/>
                      <a:pt x="53415" y="1480173"/>
                    </a:cubicBezTo>
                    <a:cubicBezTo>
                      <a:pt x="53767" y="1476395"/>
                      <a:pt x="54469" y="1472705"/>
                      <a:pt x="55260" y="1469191"/>
                    </a:cubicBezTo>
                    <a:cubicBezTo>
                      <a:pt x="55875" y="1466204"/>
                      <a:pt x="56490" y="1463305"/>
                      <a:pt x="56754" y="1460494"/>
                    </a:cubicBezTo>
                    <a:cubicBezTo>
                      <a:pt x="56841" y="1459791"/>
                      <a:pt x="56929" y="1459088"/>
                      <a:pt x="56929" y="1458385"/>
                    </a:cubicBezTo>
                    <a:cubicBezTo>
                      <a:pt x="54909" y="1458561"/>
                      <a:pt x="53415" y="1457858"/>
                      <a:pt x="52537" y="1457331"/>
                    </a:cubicBezTo>
                    <a:cubicBezTo>
                      <a:pt x="50779" y="1456277"/>
                      <a:pt x="49725" y="1454695"/>
                      <a:pt x="49198" y="1452587"/>
                    </a:cubicBezTo>
                    <a:lnTo>
                      <a:pt x="32682" y="1461109"/>
                    </a:lnTo>
                    <a:lnTo>
                      <a:pt x="46299" y="1440287"/>
                    </a:lnTo>
                    <a:cubicBezTo>
                      <a:pt x="46738" y="1439672"/>
                      <a:pt x="47090" y="1439145"/>
                      <a:pt x="47529" y="1438618"/>
                    </a:cubicBezTo>
                    <a:lnTo>
                      <a:pt x="47353" y="1437388"/>
                    </a:lnTo>
                    <a:lnTo>
                      <a:pt x="48144" y="1437915"/>
                    </a:lnTo>
                    <a:cubicBezTo>
                      <a:pt x="51394" y="1434665"/>
                      <a:pt x="55084" y="1434577"/>
                      <a:pt x="56841" y="1434577"/>
                    </a:cubicBezTo>
                    <a:lnTo>
                      <a:pt x="57632" y="1434577"/>
                    </a:lnTo>
                    <a:cubicBezTo>
                      <a:pt x="57632" y="1434489"/>
                      <a:pt x="57720" y="1434489"/>
                      <a:pt x="57720" y="1434401"/>
                    </a:cubicBezTo>
                    <a:cubicBezTo>
                      <a:pt x="60707" y="1428603"/>
                      <a:pt x="61234" y="1422014"/>
                      <a:pt x="61937" y="1414898"/>
                    </a:cubicBezTo>
                    <a:cubicBezTo>
                      <a:pt x="61937" y="1414898"/>
                      <a:pt x="61937" y="1414810"/>
                      <a:pt x="61937" y="1414810"/>
                    </a:cubicBezTo>
                    <a:lnTo>
                      <a:pt x="57632" y="1411910"/>
                    </a:lnTo>
                    <a:lnTo>
                      <a:pt x="54030" y="1413228"/>
                    </a:lnTo>
                    <a:cubicBezTo>
                      <a:pt x="50692" y="1414458"/>
                      <a:pt x="48320" y="1413492"/>
                      <a:pt x="47177" y="1412789"/>
                    </a:cubicBezTo>
                    <a:cubicBezTo>
                      <a:pt x="45157" y="1411559"/>
                      <a:pt x="44015" y="1409538"/>
                      <a:pt x="43663" y="1406815"/>
                    </a:cubicBezTo>
                    <a:lnTo>
                      <a:pt x="43136" y="1402335"/>
                    </a:lnTo>
                    <a:lnTo>
                      <a:pt x="40061" y="1400314"/>
                    </a:lnTo>
                    <a:lnTo>
                      <a:pt x="42785" y="1399260"/>
                    </a:lnTo>
                    <a:lnTo>
                      <a:pt x="42082" y="1392846"/>
                    </a:lnTo>
                    <a:lnTo>
                      <a:pt x="48495" y="1397063"/>
                    </a:lnTo>
                    <a:lnTo>
                      <a:pt x="52097" y="1395745"/>
                    </a:lnTo>
                    <a:cubicBezTo>
                      <a:pt x="53942" y="1395043"/>
                      <a:pt x="55524" y="1395043"/>
                      <a:pt x="56754" y="1395306"/>
                    </a:cubicBezTo>
                    <a:cubicBezTo>
                      <a:pt x="56051" y="1393110"/>
                      <a:pt x="54909" y="1389771"/>
                      <a:pt x="56666" y="1386345"/>
                    </a:cubicBezTo>
                    <a:cubicBezTo>
                      <a:pt x="57896" y="1383885"/>
                      <a:pt x="59653" y="1382216"/>
                      <a:pt x="61146" y="1380810"/>
                    </a:cubicBezTo>
                    <a:cubicBezTo>
                      <a:pt x="61937" y="1380107"/>
                      <a:pt x="62640" y="1379405"/>
                      <a:pt x="62991" y="1378790"/>
                    </a:cubicBezTo>
                    <a:cubicBezTo>
                      <a:pt x="63694" y="1377735"/>
                      <a:pt x="64573" y="1376681"/>
                      <a:pt x="65363" y="1375627"/>
                    </a:cubicBezTo>
                    <a:cubicBezTo>
                      <a:pt x="66154" y="1374573"/>
                      <a:pt x="67384" y="1373079"/>
                      <a:pt x="68087" y="1372025"/>
                    </a:cubicBezTo>
                    <a:cubicBezTo>
                      <a:pt x="67735" y="1371234"/>
                      <a:pt x="67472" y="1370356"/>
                      <a:pt x="67296" y="1369565"/>
                    </a:cubicBezTo>
                    <a:lnTo>
                      <a:pt x="60004" y="1374309"/>
                    </a:lnTo>
                    <a:lnTo>
                      <a:pt x="54381" y="1353048"/>
                    </a:lnTo>
                    <a:lnTo>
                      <a:pt x="60268" y="1351116"/>
                    </a:lnTo>
                    <a:cubicBezTo>
                      <a:pt x="61498" y="1350676"/>
                      <a:pt x="64485" y="1349710"/>
                      <a:pt x="67560" y="1350413"/>
                    </a:cubicBezTo>
                    <a:cubicBezTo>
                      <a:pt x="68350" y="1347426"/>
                      <a:pt x="69317" y="1344615"/>
                      <a:pt x="70283" y="1341891"/>
                    </a:cubicBezTo>
                    <a:cubicBezTo>
                      <a:pt x="70722" y="1340661"/>
                      <a:pt x="71162" y="1339519"/>
                      <a:pt x="71513" y="1338289"/>
                    </a:cubicBezTo>
                    <a:cubicBezTo>
                      <a:pt x="73006" y="1333809"/>
                      <a:pt x="74236" y="1329152"/>
                      <a:pt x="75291" y="1324408"/>
                    </a:cubicBezTo>
                    <a:lnTo>
                      <a:pt x="73006" y="1326692"/>
                    </a:lnTo>
                    <a:lnTo>
                      <a:pt x="72392" y="1311406"/>
                    </a:lnTo>
                    <a:cubicBezTo>
                      <a:pt x="72392" y="1310879"/>
                      <a:pt x="72304" y="1310264"/>
                      <a:pt x="72216" y="1309737"/>
                    </a:cubicBezTo>
                    <a:cubicBezTo>
                      <a:pt x="71952" y="1307628"/>
                      <a:pt x="71689" y="1304905"/>
                      <a:pt x="72567" y="1302093"/>
                    </a:cubicBezTo>
                    <a:cubicBezTo>
                      <a:pt x="74236" y="1297086"/>
                      <a:pt x="76696" y="1293484"/>
                      <a:pt x="79771" y="1291463"/>
                    </a:cubicBezTo>
                    <a:cubicBezTo>
                      <a:pt x="81440" y="1290409"/>
                      <a:pt x="81704" y="1289354"/>
                      <a:pt x="81704" y="1284347"/>
                    </a:cubicBezTo>
                    <a:cubicBezTo>
                      <a:pt x="81704" y="1284171"/>
                      <a:pt x="81704" y="1283995"/>
                      <a:pt x="81704" y="1283908"/>
                    </a:cubicBezTo>
                    <a:lnTo>
                      <a:pt x="65363" y="1279251"/>
                    </a:lnTo>
                    <a:lnTo>
                      <a:pt x="78453" y="1266161"/>
                    </a:lnTo>
                    <a:lnTo>
                      <a:pt x="81704" y="1267040"/>
                    </a:lnTo>
                    <a:cubicBezTo>
                      <a:pt x="82407" y="1262383"/>
                      <a:pt x="85921" y="1258606"/>
                      <a:pt x="87942" y="1256585"/>
                    </a:cubicBezTo>
                    <a:lnTo>
                      <a:pt x="88469" y="1255970"/>
                    </a:lnTo>
                    <a:cubicBezTo>
                      <a:pt x="88557" y="1255707"/>
                      <a:pt x="88732" y="1255179"/>
                      <a:pt x="88820" y="1254828"/>
                    </a:cubicBezTo>
                    <a:cubicBezTo>
                      <a:pt x="89172" y="1253510"/>
                      <a:pt x="89611" y="1251841"/>
                      <a:pt x="90577" y="1250172"/>
                    </a:cubicBezTo>
                    <a:cubicBezTo>
                      <a:pt x="91895" y="1247888"/>
                      <a:pt x="91983" y="1244813"/>
                      <a:pt x="92159" y="1241211"/>
                    </a:cubicBezTo>
                    <a:cubicBezTo>
                      <a:pt x="92334" y="1238048"/>
                      <a:pt x="92510" y="1234534"/>
                      <a:pt x="93564" y="1231020"/>
                    </a:cubicBezTo>
                    <a:lnTo>
                      <a:pt x="87415" y="1230932"/>
                    </a:lnTo>
                    <a:lnTo>
                      <a:pt x="90929" y="1222059"/>
                    </a:lnTo>
                    <a:cubicBezTo>
                      <a:pt x="91017" y="1221883"/>
                      <a:pt x="91017" y="1221795"/>
                      <a:pt x="91104" y="1221619"/>
                    </a:cubicBezTo>
                    <a:cubicBezTo>
                      <a:pt x="91104" y="1221619"/>
                      <a:pt x="91104" y="1221619"/>
                      <a:pt x="91104" y="1221531"/>
                    </a:cubicBezTo>
                    <a:lnTo>
                      <a:pt x="65978" y="1213010"/>
                    </a:lnTo>
                    <a:cubicBezTo>
                      <a:pt x="65715" y="1215294"/>
                      <a:pt x="65451" y="1217578"/>
                      <a:pt x="65451" y="1219950"/>
                    </a:cubicBezTo>
                    <a:cubicBezTo>
                      <a:pt x="65451" y="1221004"/>
                      <a:pt x="65451" y="1222322"/>
                      <a:pt x="65451" y="1223640"/>
                    </a:cubicBezTo>
                    <a:cubicBezTo>
                      <a:pt x="65627" y="1229702"/>
                      <a:pt x="65890" y="1239454"/>
                      <a:pt x="57720" y="1245867"/>
                    </a:cubicBezTo>
                    <a:cubicBezTo>
                      <a:pt x="56929" y="1249557"/>
                      <a:pt x="56226" y="1253334"/>
                      <a:pt x="55611" y="1257024"/>
                    </a:cubicBezTo>
                    <a:cubicBezTo>
                      <a:pt x="53679" y="1267391"/>
                      <a:pt x="51746" y="1278109"/>
                      <a:pt x="47705" y="1288564"/>
                    </a:cubicBezTo>
                    <a:cubicBezTo>
                      <a:pt x="47265" y="1289618"/>
                      <a:pt x="47002" y="1290672"/>
                      <a:pt x="46738" y="1291814"/>
                    </a:cubicBezTo>
                    <a:lnTo>
                      <a:pt x="54206" y="1288476"/>
                    </a:lnTo>
                    <a:cubicBezTo>
                      <a:pt x="58247" y="1286719"/>
                      <a:pt x="60795" y="1286982"/>
                      <a:pt x="62815" y="1287422"/>
                    </a:cubicBezTo>
                    <a:lnTo>
                      <a:pt x="69668" y="1288827"/>
                    </a:lnTo>
                    <a:lnTo>
                      <a:pt x="67735" y="1296119"/>
                    </a:lnTo>
                    <a:cubicBezTo>
                      <a:pt x="65978" y="1302884"/>
                      <a:pt x="60795" y="1302093"/>
                      <a:pt x="59741" y="1301918"/>
                    </a:cubicBezTo>
                    <a:cubicBezTo>
                      <a:pt x="58423" y="1301654"/>
                      <a:pt x="57105" y="1301303"/>
                      <a:pt x="55787" y="1300951"/>
                    </a:cubicBezTo>
                    <a:lnTo>
                      <a:pt x="45860" y="1298403"/>
                    </a:lnTo>
                    <a:cubicBezTo>
                      <a:pt x="45684" y="1300775"/>
                      <a:pt x="45596" y="1303235"/>
                      <a:pt x="45596" y="1305783"/>
                    </a:cubicBezTo>
                    <a:cubicBezTo>
                      <a:pt x="45508" y="1309034"/>
                      <a:pt x="45420" y="1312460"/>
                      <a:pt x="45069" y="1315799"/>
                    </a:cubicBezTo>
                    <a:cubicBezTo>
                      <a:pt x="44718" y="1319049"/>
                      <a:pt x="44278" y="1322827"/>
                      <a:pt x="43224" y="1326692"/>
                    </a:cubicBezTo>
                    <a:cubicBezTo>
                      <a:pt x="41906" y="1331524"/>
                      <a:pt x="40501" y="1336444"/>
                      <a:pt x="39183" y="1341188"/>
                    </a:cubicBezTo>
                    <a:cubicBezTo>
                      <a:pt x="38041" y="1345230"/>
                      <a:pt x="36899" y="1349359"/>
                      <a:pt x="35756" y="1353400"/>
                    </a:cubicBezTo>
                    <a:cubicBezTo>
                      <a:pt x="35932" y="1353663"/>
                      <a:pt x="36108" y="1354015"/>
                      <a:pt x="36284" y="1354366"/>
                    </a:cubicBezTo>
                    <a:cubicBezTo>
                      <a:pt x="38568" y="1359286"/>
                      <a:pt x="40764" y="1364118"/>
                      <a:pt x="42785" y="1368774"/>
                    </a:cubicBezTo>
                    <a:cubicBezTo>
                      <a:pt x="43312" y="1370004"/>
                      <a:pt x="43575" y="1371058"/>
                      <a:pt x="43751" y="1371937"/>
                    </a:cubicBezTo>
                    <a:cubicBezTo>
                      <a:pt x="43839" y="1372113"/>
                      <a:pt x="43839" y="1372376"/>
                      <a:pt x="43927" y="1372552"/>
                    </a:cubicBezTo>
                    <a:lnTo>
                      <a:pt x="46299" y="1381689"/>
                    </a:lnTo>
                    <a:lnTo>
                      <a:pt x="36899" y="1380722"/>
                    </a:lnTo>
                    <a:cubicBezTo>
                      <a:pt x="36811" y="1380722"/>
                      <a:pt x="36635" y="1380722"/>
                      <a:pt x="36459" y="1380722"/>
                    </a:cubicBezTo>
                    <a:cubicBezTo>
                      <a:pt x="35405" y="1380722"/>
                      <a:pt x="33648" y="1380722"/>
                      <a:pt x="31803" y="1380020"/>
                    </a:cubicBezTo>
                    <a:cubicBezTo>
                      <a:pt x="31452" y="1383182"/>
                      <a:pt x="31188" y="1386433"/>
                      <a:pt x="30925" y="1389596"/>
                    </a:cubicBezTo>
                    <a:cubicBezTo>
                      <a:pt x="30485" y="1395218"/>
                      <a:pt x="29958" y="1401017"/>
                      <a:pt x="29167" y="1406815"/>
                    </a:cubicBezTo>
                    <a:cubicBezTo>
                      <a:pt x="28465" y="1411647"/>
                      <a:pt x="27410" y="1416391"/>
                      <a:pt x="26444" y="1420959"/>
                    </a:cubicBezTo>
                    <a:cubicBezTo>
                      <a:pt x="25565" y="1424913"/>
                      <a:pt x="24775" y="1428603"/>
                      <a:pt x="24160" y="1432293"/>
                    </a:cubicBezTo>
                    <a:cubicBezTo>
                      <a:pt x="24072" y="1433083"/>
                      <a:pt x="24423" y="1434752"/>
                      <a:pt x="24687" y="1436158"/>
                    </a:cubicBezTo>
                    <a:cubicBezTo>
                      <a:pt x="24863" y="1437037"/>
                      <a:pt x="25038" y="1437915"/>
                      <a:pt x="25214" y="1438794"/>
                    </a:cubicBezTo>
                    <a:cubicBezTo>
                      <a:pt x="25214" y="1438969"/>
                      <a:pt x="25478" y="1439584"/>
                      <a:pt x="25653" y="1439936"/>
                    </a:cubicBezTo>
                    <a:cubicBezTo>
                      <a:pt x="26444" y="1442044"/>
                      <a:pt x="27674" y="1445471"/>
                      <a:pt x="25741" y="1448897"/>
                    </a:cubicBezTo>
                    <a:cubicBezTo>
                      <a:pt x="23369" y="1453202"/>
                      <a:pt x="23193" y="1458209"/>
                      <a:pt x="22930" y="1464008"/>
                    </a:cubicBezTo>
                    <a:cubicBezTo>
                      <a:pt x="22754" y="1469806"/>
                      <a:pt x="22491" y="1476220"/>
                      <a:pt x="19767" y="1482457"/>
                    </a:cubicBezTo>
                    <a:lnTo>
                      <a:pt x="24687" y="1477098"/>
                    </a:lnTo>
                    <a:lnTo>
                      <a:pt x="26883" y="1476659"/>
                    </a:lnTo>
                    <a:cubicBezTo>
                      <a:pt x="31979" y="1475692"/>
                      <a:pt x="35317" y="1476747"/>
                      <a:pt x="37865" y="1477449"/>
                    </a:cubicBezTo>
                    <a:lnTo>
                      <a:pt x="49286" y="1480876"/>
                    </a:lnTo>
                    <a:lnTo>
                      <a:pt x="40237" y="1488695"/>
                    </a:lnTo>
                    <a:cubicBezTo>
                      <a:pt x="39710" y="1489134"/>
                      <a:pt x="39183" y="1489573"/>
                      <a:pt x="38656" y="1490100"/>
                    </a:cubicBezTo>
                    <a:cubicBezTo>
                      <a:pt x="37601" y="1490979"/>
                      <a:pt x="36547" y="1491857"/>
                      <a:pt x="35669" y="1492736"/>
                    </a:cubicBezTo>
                    <a:cubicBezTo>
                      <a:pt x="33297" y="1495020"/>
                      <a:pt x="30749" y="1495987"/>
                      <a:pt x="28113" y="1495635"/>
                    </a:cubicBezTo>
                    <a:cubicBezTo>
                      <a:pt x="25038" y="1495284"/>
                      <a:pt x="23193" y="1493263"/>
                      <a:pt x="22227" y="1491857"/>
                    </a:cubicBezTo>
                    <a:lnTo>
                      <a:pt x="20119" y="1491418"/>
                    </a:lnTo>
                    <a:cubicBezTo>
                      <a:pt x="20119" y="1492560"/>
                      <a:pt x="20119" y="1493702"/>
                      <a:pt x="20119" y="1494757"/>
                    </a:cubicBezTo>
                    <a:cubicBezTo>
                      <a:pt x="20206" y="1502751"/>
                      <a:pt x="20206" y="1511097"/>
                      <a:pt x="19679" y="1519268"/>
                    </a:cubicBezTo>
                    <a:cubicBezTo>
                      <a:pt x="19416" y="1523309"/>
                      <a:pt x="18713" y="1527350"/>
                      <a:pt x="18010" y="1531216"/>
                    </a:cubicBezTo>
                    <a:cubicBezTo>
                      <a:pt x="16956" y="1537190"/>
                      <a:pt x="15902" y="1542813"/>
                      <a:pt x="16780" y="1547645"/>
                    </a:cubicBezTo>
                    <a:cubicBezTo>
                      <a:pt x="17307" y="1550192"/>
                      <a:pt x="17571" y="1552564"/>
                      <a:pt x="17659" y="1554849"/>
                    </a:cubicBezTo>
                    <a:close/>
                    <a:moveTo>
                      <a:pt x="19591" y="1558187"/>
                    </a:moveTo>
                    <a:cubicBezTo>
                      <a:pt x="18976" y="1558187"/>
                      <a:pt x="18361" y="1558275"/>
                      <a:pt x="18010" y="1558451"/>
                    </a:cubicBezTo>
                    <a:lnTo>
                      <a:pt x="19855" y="1563370"/>
                    </a:lnTo>
                    <a:lnTo>
                      <a:pt x="25214" y="1562755"/>
                    </a:lnTo>
                    <a:cubicBezTo>
                      <a:pt x="25126" y="1561965"/>
                      <a:pt x="24423" y="1560120"/>
                      <a:pt x="22491" y="1558978"/>
                    </a:cubicBezTo>
                    <a:cubicBezTo>
                      <a:pt x="21524" y="1558363"/>
                      <a:pt x="20470" y="1558187"/>
                      <a:pt x="19591" y="1558187"/>
                    </a:cubicBezTo>
                    <a:close/>
                    <a:moveTo>
                      <a:pt x="58071" y="1541583"/>
                    </a:moveTo>
                    <a:cubicBezTo>
                      <a:pt x="58071" y="1541583"/>
                      <a:pt x="58071" y="1541583"/>
                      <a:pt x="58071" y="1541583"/>
                    </a:cubicBezTo>
                    <a:cubicBezTo>
                      <a:pt x="58071" y="1541583"/>
                      <a:pt x="58071" y="1541583"/>
                      <a:pt x="58071" y="1541583"/>
                    </a:cubicBezTo>
                    <a:close/>
                    <a:moveTo>
                      <a:pt x="3135150" y="1509253"/>
                    </a:moveTo>
                    <a:cubicBezTo>
                      <a:pt x="3134095" y="1509604"/>
                      <a:pt x="3132514" y="1511185"/>
                      <a:pt x="3132426" y="1513118"/>
                    </a:cubicBezTo>
                    <a:lnTo>
                      <a:pt x="3138313" y="1513382"/>
                    </a:lnTo>
                    <a:lnTo>
                      <a:pt x="3141212" y="1512591"/>
                    </a:lnTo>
                    <a:cubicBezTo>
                      <a:pt x="3141212" y="1512327"/>
                      <a:pt x="3141212" y="1511976"/>
                      <a:pt x="3141300" y="1511712"/>
                    </a:cubicBezTo>
                    <a:cubicBezTo>
                      <a:pt x="3139982" y="1510043"/>
                      <a:pt x="3137698" y="1508813"/>
                      <a:pt x="3135150" y="1509253"/>
                    </a:cubicBezTo>
                    <a:close/>
                    <a:moveTo>
                      <a:pt x="3099657" y="1507759"/>
                    </a:moveTo>
                    <a:cubicBezTo>
                      <a:pt x="3099657" y="1507759"/>
                      <a:pt x="3099657" y="1507759"/>
                      <a:pt x="3099657" y="1507759"/>
                    </a:cubicBezTo>
                    <a:lnTo>
                      <a:pt x="3099657" y="1507759"/>
                    </a:lnTo>
                    <a:close/>
                    <a:moveTo>
                      <a:pt x="3108706" y="1455310"/>
                    </a:moveTo>
                    <a:lnTo>
                      <a:pt x="3109321" y="1460669"/>
                    </a:lnTo>
                    <a:cubicBezTo>
                      <a:pt x="3110112" y="1460581"/>
                      <a:pt x="3111956" y="1459879"/>
                      <a:pt x="3113099" y="1457946"/>
                    </a:cubicBezTo>
                    <a:cubicBezTo>
                      <a:pt x="3114241" y="1456101"/>
                      <a:pt x="3113977" y="1454256"/>
                      <a:pt x="3113713" y="1453378"/>
                    </a:cubicBezTo>
                    <a:lnTo>
                      <a:pt x="3108706" y="1455310"/>
                    </a:lnTo>
                    <a:close/>
                    <a:moveTo>
                      <a:pt x="56051" y="1449073"/>
                    </a:moveTo>
                    <a:lnTo>
                      <a:pt x="56578" y="1450566"/>
                    </a:lnTo>
                    <a:lnTo>
                      <a:pt x="57105" y="1450478"/>
                    </a:lnTo>
                    <a:cubicBezTo>
                      <a:pt x="57105" y="1449776"/>
                      <a:pt x="57105" y="1449161"/>
                      <a:pt x="57105" y="1448458"/>
                    </a:cubicBezTo>
                    <a:lnTo>
                      <a:pt x="56051" y="1449073"/>
                    </a:lnTo>
                    <a:close/>
                    <a:moveTo>
                      <a:pt x="57017" y="1447403"/>
                    </a:moveTo>
                    <a:lnTo>
                      <a:pt x="57017" y="1447579"/>
                    </a:lnTo>
                    <a:cubicBezTo>
                      <a:pt x="57017" y="1447579"/>
                      <a:pt x="57105" y="1447491"/>
                      <a:pt x="57105" y="1447491"/>
                    </a:cubicBezTo>
                    <a:cubicBezTo>
                      <a:pt x="57105" y="1447491"/>
                      <a:pt x="57105" y="1447491"/>
                      <a:pt x="57105" y="1447403"/>
                    </a:cubicBezTo>
                    <a:lnTo>
                      <a:pt x="57017" y="1447403"/>
                    </a:lnTo>
                    <a:close/>
                    <a:moveTo>
                      <a:pt x="3112659" y="1419466"/>
                    </a:moveTo>
                    <a:cubicBezTo>
                      <a:pt x="3112659" y="1419466"/>
                      <a:pt x="3112659" y="1419466"/>
                      <a:pt x="3112659" y="1419466"/>
                    </a:cubicBezTo>
                    <a:lnTo>
                      <a:pt x="3112659" y="1419466"/>
                    </a:lnTo>
                    <a:close/>
                    <a:moveTo>
                      <a:pt x="62728" y="1404531"/>
                    </a:moveTo>
                    <a:lnTo>
                      <a:pt x="62903" y="1406112"/>
                    </a:lnTo>
                    <a:cubicBezTo>
                      <a:pt x="62991" y="1405409"/>
                      <a:pt x="63079" y="1404794"/>
                      <a:pt x="63255" y="1404092"/>
                    </a:cubicBezTo>
                    <a:lnTo>
                      <a:pt x="62728" y="1404531"/>
                    </a:lnTo>
                    <a:close/>
                    <a:moveTo>
                      <a:pt x="50428" y="1403652"/>
                    </a:moveTo>
                    <a:lnTo>
                      <a:pt x="51307" y="1406024"/>
                    </a:lnTo>
                    <a:lnTo>
                      <a:pt x="55699" y="1405497"/>
                    </a:lnTo>
                    <a:lnTo>
                      <a:pt x="54821" y="1403125"/>
                    </a:lnTo>
                    <a:lnTo>
                      <a:pt x="50428" y="1403652"/>
                    </a:lnTo>
                    <a:close/>
                    <a:moveTo>
                      <a:pt x="3136292" y="1378350"/>
                    </a:moveTo>
                    <a:lnTo>
                      <a:pt x="3136292" y="1378350"/>
                    </a:lnTo>
                    <a:lnTo>
                      <a:pt x="3136292" y="1378350"/>
                    </a:lnTo>
                    <a:close/>
                    <a:moveTo>
                      <a:pt x="3098075" y="1365612"/>
                    </a:moveTo>
                    <a:cubicBezTo>
                      <a:pt x="3098339" y="1365699"/>
                      <a:pt x="3098603" y="1365787"/>
                      <a:pt x="3098866" y="1365875"/>
                    </a:cubicBezTo>
                    <a:cubicBezTo>
                      <a:pt x="3099481" y="1365963"/>
                      <a:pt x="3100008" y="1365963"/>
                      <a:pt x="3100448" y="1365875"/>
                    </a:cubicBezTo>
                    <a:lnTo>
                      <a:pt x="3098251" y="1364382"/>
                    </a:lnTo>
                    <a:cubicBezTo>
                      <a:pt x="3098163" y="1364821"/>
                      <a:pt x="3098075" y="1365260"/>
                      <a:pt x="3098075" y="1365612"/>
                    </a:cubicBezTo>
                    <a:close/>
                    <a:moveTo>
                      <a:pt x="3101941" y="1365348"/>
                    </a:moveTo>
                    <a:lnTo>
                      <a:pt x="3101941" y="1365348"/>
                    </a:lnTo>
                    <a:lnTo>
                      <a:pt x="3101941" y="1365348"/>
                    </a:lnTo>
                    <a:close/>
                    <a:moveTo>
                      <a:pt x="3098515" y="1362976"/>
                    </a:moveTo>
                    <a:lnTo>
                      <a:pt x="3102205" y="1363327"/>
                    </a:lnTo>
                    <a:cubicBezTo>
                      <a:pt x="3102029" y="1362712"/>
                      <a:pt x="3101502" y="1361570"/>
                      <a:pt x="3100272" y="1360867"/>
                    </a:cubicBezTo>
                    <a:cubicBezTo>
                      <a:pt x="3099833" y="1360604"/>
                      <a:pt x="3099393" y="1360428"/>
                      <a:pt x="3099042" y="1360340"/>
                    </a:cubicBezTo>
                    <a:cubicBezTo>
                      <a:pt x="3098954" y="1361043"/>
                      <a:pt x="3098778" y="1361834"/>
                      <a:pt x="3098691" y="1362537"/>
                    </a:cubicBezTo>
                    <a:cubicBezTo>
                      <a:pt x="3098603" y="1362625"/>
                      <a:pt x="3098515" y="1362800"/>
                      <a:pt x="3098515" y="1362976"/>
                    </a:cubicBezTo>
                    <a:close/>
                    <a:moveTo>
                      <a:pt x="61058" y="1359725"/>
                    </a:moveTo>
                    <a:cubicBezTo>
                      <a:pt x="61146" y="1360340"/>
                      <a:pt x="61586" y="1361307"/>
                      <a:pt x="62464" y="1362097"/>
                    </a:cubicBezTo>
                    <a:cubicBezTo>
                      <a:pt x="62640" y="1362273"/>
                      <a:pt x="62903" y="1362449"/>
                      <a:pt x="63079" y="1362625"/>
                    </a:cubicBezTo>
                    <a:lnTo>
                      <a:pt x="61058" y="1359550"/>
                    </a:lnTo>
                    <a:cubicBezTo>
                      <a:pt x="61146" y="1359637"/>
                      <a:pt x="61146" y="1359637"/>
                      <a:pt x="61058" y="1359725"/>
                    </a:cubicBezTo>
                    <a:close/>
                    <a:moveTo>
                      <a:pt x="60883" y="1360780"/>
                    </a:moveTo>
                    <a:cubicBezTo>
                      <a:pt x="60883" y="1360780"/>
                      <a:pt x="60883" y="1360867"/>
                      <a:pt x="60883" y="1360867"/>
                    </a:cubicBezTo>
                    <a:lnTo>
                      <a:pt x="60883" y="1360780"/>
                    </a:lnTo>
                    <a:close/>
                    <a:moveTo>
                      <a:pt x="55524" y="1292166"/>
                    </a:moveTo>
                    <a:lnTo>
                      <a:pt x="57456" y="1292693"/>
                    </a:lnTo>
                    <a:lnTo>
                      <a:pt x="58247" y="1289530"/>
                    </a:lnTo>
                    <a:cubicBezTo>
                      <a:pt x="57105" y="1290233"/>
                      <a:pt x="56139" y="1291112"/>
                      <a:pt x="55524" y="1292166"/>
                    </a:cubicBezTo>
                    <a:close/>
                    <a:moveTo>
                      <a:pt x="62288" y="1289003"/>
                    </a:moveTo>
                    <a:cubicBezTo>
                      <a:pt x="62376" y="1289003"/>
                      <a:pt x="62376" y="1289003"/>
                      <a:pt x="62464" y="1289003"/>
                    </a:cubicBezTo>
                    <a:cubicBezTo>
                      <a:pt x="62376" y="1289003"/>
                      <a:pt x="62376" y="1289003"/>
                      <a:pt x="62288" y="1289003"/>
                    </a:cubicBezTo>
                    <a:close/>
                    <a:moveTo>
                      <a:pt x="3082262" y="1283293"/>
                    </a:moveTo>
                    <a:cubicBezTo>
                      <a:pt x="3082701" y="1283468"/>
                      <a:pt x="3084195" y="1283995"/>
                      <a:pt x="3086040" y="1283293"/>
                    </a:cubicBezTo>
                    <a:cubicBezTo>
                      <a:pt x="3087709" y="1282678"/>
                      <a:pt x="3088499" y="1281536"/>
                      <a:pt x="3088675" y="1281184"/>
                    </a:cubicBezTo>
                    <a:lnTo>
                      <a:pt x="3084195" y="1279427"/>
                    </a:lnTo>
                    <a:lnTo>
                      <a:pt x="3082262" y="1283293"/>
                    </a:lnTo>
                    <a:close/>
                    <a:moveTo>
                      <a:pt x="75906" y="1277494"/>
                    </a:moveTo>
                    <a:cubicBezTo>
                      <a:pt x="76433" y="1278461"/>
                      <a:pt x="77487" y="1279427"/>
                      <a:pt x="78893" y="1279866"/>
                    </a:cubicBezTo>
                    <a:lnTo>
                      <a:pt x="79508" y="1277582"/>
                    </a:lnTo>
                    <a:lnTo>
                      <a:pt x="79332" y="1277406"/>
                    </a:lnTo>
                    <a:lnTo>
                      <a:pt x="75906" y="1277494"/>
                    </a:lnTo>
                    <a:close/>
                    <a:moveTo>
                      <a:pt x="88557" y="1256234"/>
                    </a:moveTo>
                    <a:cubicBezTo>
                      <a:pt x="88557" y="1256234"/>
                      <a:pt x="88557" y="1256234"/>
                      <a:pt x="88557" y="1256234"/>
                    </a:cubicBezTo>
                    <a:cubicBezTo>
                      <a:pt x="88557" y="1256234"/>
                      <a:pt x="88557" y="1256234"/>
                      <a:pt x="88557" y="1256234"/>
                    </a:cubicBezTo>
                    <a:close/>
                    <a:moveTo>
                      <a:pt x="3095528" y="1240332"/>
                    </a:moveTo>
                    <a:lnTo>
                      <a:pt x="3096143" y="1245691"/>
                    </a:lnTo>
                    <a:cubicBezTo>
                      <a:pt x="3096934" y="1245603"/>
                      <a:pt x="3098778" y="1244900"/>
                      <a:pt x="3099920" y="1242968"/>
                    </a:cubicBezTo>
                    <a:cubicBezTo>
                      <a:pt x="3101063" y="1241123"/>
                      <a:pt x="3100799" y="1239278"/>
                      <a:pt x="3100535" y="1238399"/>
                    </a:cubicBezTo>
                    <a:lnTo>
                      <a:pt x="3095528" y="1240332"/>
                    </a:lnTo>
                    <a:close/>
                    <a:moveTo>
                      <a:pt x="81440" y="1194121"/>
                    </a:moveTo>
                    <a:lnTo>
                      <a:pt x="85130" y="1200886"/>
                    </a:lnTo>
                    <a:cubicBezTo>
                      <a:pt x="87327" y="1205015"/>
                      <a:pt x="88029" y="1207738"/>
                      <a:pt x="88644" y="1209935"/>
                    </a:cubicBezTo>
                    <a:lnTo>
                      <a:pt x="91456" y="1221004"/>
                    </a:lnTo>
                    <a:cubicBezTo>
                      <a:pt x="91807" y="1220038"/>
                      <a:pt x="92246" y="1218808"/>
                      <a:pt x="93301" y="1217578"/>
                    </a:cubicBezTo>
                    <a:cubicBezTo>
                      <a:pt x="94179" y="1216436"/>
                      <a:pt x="95233" y="1215469"/>
                      <a:pt x="96024" y="1214679"/>
                    </a:cubicBezTo>
                    <a:cubicBezTo>
                      <a:pt x="96727" y="1213976"/>
                      <a:pt x="97781" y="1212922"/>
                      <a:pt x="98045" y="1212482"/>
                    </a:cubicBezTo>
                    <a:cubicBezTo>
                      <a:pt x="101383" y="1204224"/>
                      <a:pt x="104458" y="1195615"/>
                      <a:pt x="107445" y="1187356"/>
                    </a:cubicBezTo>
                    <a:cubicBezTo>
                      <a:pt x="108236" y="1185248"/>
                      <a:pt x="108939" y="1183051"/>
                      <a:pt x="109729" y="1180943"/>
                    </a:cubicBezTo>
                    <a:cubicBezTo>
                      <a:pt x="109817" y="1180767"/>
                      <a:pt x="109905" y="1180504"/>
                      <a:pt x="109993" y="1180328"/>
                    </a:cubicBezTo>
                    <a:cubicBezTo>
                      <a:pt x="107621" y="1179010"/>
                      <a:pt x="105864" y="1176462"/>
                      <a:pt x="105337" y="1173387"/>
                    </a:cubicBezTo>
                    <a:cubicBezTo>
                      <a:pt x="104546" y="1168643"/>
                      <a:pt x="106918" y="1164075"/>
                      <a:pt x="111486" y="1161439"/>
                    </a:cubicBezTo>
                    <a:cubicBezTo>
                      <a:pt x="113507" y="1160209"/>
                      <a:pt x="115616" y="1157837"/>
                      <a:pt x="116231" y="1155905"/>
                    </a:cubicBezTo>
                    <a:cubicBezTo>
                      <a:pt x="116933" y="1153708"/>
                      <a:pt x="117285" y="1151336"/>
                      <a:pt x="117548" y="1148788"/>
                    </a:cubicBezTo>
                    <a:lnTo>
                      <a:pt x="117373" y="1148964"/>
                    </a:lnTo>
                    <a:lnTo>
                      <a:pt x="106303" y="1157047"/>
                    </a:lnTo>
                    <a:lnTo>
                      <a:pt x="106918" y="1143342"/>
                    </a:lnTo>
                    <a:cubicBezTo>
                      <a:pt x="107182" y="1137982"/>
                      <a:pt x="110432" y="1135171"/>
                      <a:pt x="112189" y="1133765"/>
                    </a:cubicBezTo>
                    <a:lnTo>
                      <a:pt x="118690" y="1128319"/>
                    </a:lnTo>
                    <a:lnTo>
                      <a:pt x="120096" y="1131218"/>
                    </a:lnTo>
                    <a:cubicBezTo>
                      <a:pt x="121326" y="1127440"/>
                      <a:pt x="123259" y="1123662"/>
                      <a:pt x="126509" y="1120236"/>
                    </a:cubicBezTo>
                    <a:cubicBezTo>
                      <a:pt x="126509" y="1118742"/>
                      <a:pt x="126773" y="1116898"/>
                      <a:pt x="128091" y="1115228"/>
                    </a:cubicBezTo>
                    <a:cubicBezTo>
                      <a:pt x="130024" y="1112768"/>
                      <a:pt x="130639" y="1109342"/>
                      <a:pt x="131429" y="1105301"/>
                    </a:cubicBezTo>
                    <a:cubicBezTo>
                      <a:pt x="131605" y="1104247"/>
                      <a:pt x="131781" y="1103192"/>
                      <a:pt x="132044" y="1102050"/>
                    </a:cubicBezTo>
                    <a:lnTo>
                      <a:pt x="118690" y="1109254"/>
                    </a:lnTo>
                    <a:lnTo>
                      <a:pt x="125631" y="1097130"/>
                    </a:lnTo>
                    <a:cubicBezTo>
                      <a:pt x="125367" y="1096428"/>
                      <a:pt x="125192" y="1095637"/>
                      <a:pt x="125104" y="1094758"/>
                    </a:cubicBezTo>
                    <a:lnTo>
                      <a:pt x="123874" y="1083337"/>
                    </a:lnTo>
                    <a:cubicBezTo>
                      <a:pt x="123171" y="1083601"/>
                      <a:pt x="122468" y="1083865"/>
                      <a:pt x="121590" y="1084128"/>
                    </a:cubicBezTo>
                    <a:cubicBezTo>
                      <a:pt x="116582" y="1085270"/>
                      <a:pt x="113419" y="1081141"/>
                      <a:pt x="111399" y="1078330"/>
                    </a:cubicBezTo>
                    <a:cubicBezTo>
                      <a:pt x="110871" y="1077627"/>
                      <a:pt x="110344" y="1076924"/>
                      <a:pt x="109993" y="1076573"/>
                    </a:cubicBezTo>
                    <a:lnTo>
                      <a:pt x="107269" y="1073498"/>
                    </a:lnTo>
                    <a:cubicBezTo>
                      <a:pt x="104546" y="1086324"/>
                      <a:pt x="100944" y="1099678"/>
                      <a:pt x="94970" y="1112681"/>
                    </a:cubicBezTo>
                    <a:cubicBezTo>
                      <a:pt x="91983" y="1119094"/>
                      <a:pt x="89962" y="1126034"/>
                      <a:pt x="87854" y="1133326"/>
                    </a:cubicBezTo>
                    <a:cubicBezTo>
                      <a:pt x="86097" y="1139300"/>
                      <a:pt x="84340" y="1145450"/>
                      <a:pt x="81880" y="1151512"/>
                    </a:cubicBezTo>
                    <a:cubicBezTo>
                      <a:pt x="78453" y="1160209"/>
                      <a:pt x="76257" y="1169346"/>
                      <a:pt x="73973" y="1179010"/>
                    </a:cubicBezTo>
                    <a:cubicBezTo>
                      <a:pt x="73182" y="1182436"/>
                      <a:pt x="72304" y="1186038"/>
                      <a:pt x="71425" y="1189553"/>
                    </a:cubicBezTo>
                    <a:lnTo>
                      <a:pt x="70986" y="1191310"/>
                    </a:lnTo>
                    <a:cubicBezTo>
                      <a:pt x="69844" y="1195878"/>
                      <a:pt x="68614" y="1200359"/>
                      <a:pt x="67735" y="1204751"/>
                    </a:cubicBezTo>
                    <a:lnTo>
                      <a:pt x="81440" y="1194121"/>
                    </a:lnTo>
                    <a:close/>
                    <a:moveTo>
                      <a:pt x="110784" y="1140091"/>
                    </a:moveTo>
                    <a:cubicBezTo>
                      <a:pt x="110696" y="1140530"/>
                      <a:pt x="110784" y="1141057"/>
                      <a:pt x="110784" y="1141497"/>
                    </a:cubicBezTo>
                    <a:lnTo>
                      <a:pt x="111486" y="1141145"/>
                    </a:lnTo>
                    <a:lnTo>
                      <a:pt x="110784" y="1140091"/>
                    </a:lnTo>
                    <a:close/>
                    <a:moveTo>
                      <a:pt x="3045627" y="1140882"/>
                    </a:moveTo>
                    <a:lnTo>
                      <a:pt x="3049141" y="1141057"/>
                    </a:lnTo>
                    <a:lnTo>
                      <a:pt x="3052655" y="1140091"/>
                    </a:lnTo>
                    <a:cubicBezTo>
                      <a:pt x="3051425" y="1138070"/>
                      <a:pt x="3048965" y="1136489"/>
                      <a:pt x="3045978" y="1136928"/>
                    </a:cubicBezTo>
                    <a:cubicBezTo>
                      <a:pt x="3045802" y="1137016"/>
                      <a:pt x="3045627" y="1137104"/>
                      <a:pt x="3045363" y="1137192"/>
                    </a:cubicBezTo>
                    <a:cubicBezTo>
                      <a:pt x="3045627" y="1138334"/>
                      <a:pt x="3045715" y="1139564"/>
                      <a:pt x="3045627" y="1140882"/>
                    </a:cubicBezTo>
                    <a:close/>
                    <a:moveTo>
                      <a:pt x="3087270" y="1128758"/>
                    </a:moveTo>
                    <a:cubicBezTo>
                      <a:pt x="3087270" y="1128758"/>
                      <a:pt x="3087270" y="1128758"/>
                      <a:pt x="3087270" y="1128758"/>
                    </a:cubicBezTo>
                    <a:cubicBezTo>
                      <a:pt x="3087270" y="1128758"/>
                      <a:pt x="3087270" y="1128758"/>
                      <a:pt x="3087270" y="1128758"/>
                    </a:cubicBezTo>
                    <a:close/>
                    <a:moveTo>
                      <a:pt x="125631" y="1082371"/>
                    </a:moveTo>
                    <a:lnTo>
                      <a:pt x="131693" y="1086412"/>
                    </a:lnTo>
                    <a:cubicBezTo>
                      <a:pt x="132396" y="1085094"/>
                      <a:pt x="133274" y="1083689"/>
                      <a:pt x="134328" y="1082283"/>
                    </a:cubicBezTo>
                    <a:cubicBezTo>
                      <a:pt x="135471" y="1080790"/>
                      <a:pt x="136964" y="1080087"/>
                      <a:pt x="138194" y="1079735"/>
                    </a:cubicBezTo>
                    <a:cubicBezTo>
                      <a:pt x="141884" y="1072004"/>
                      <a:pt x="145486" y="1064273"/>
                      <a:pt x="149000" y="1056454"/>
                    </a:cubicBezTo>
                    <a:lnTo>
                      <a:pt x="138809" y="1046527"/>
                    </a:lnTo>
                    <a:lnTo>
                      <a:pt x="144783" y="1041870"/>
                    </a:lnTo>
                    <a:cubicBezTo>
                      <a:pt x="145749" y="1041168"/>
                      <a:pt x="146628" y="1040377"/>
                      <a:pt x="147858" y="1039410"/>
                    </a:cubicBezTo>
                    <a:cubicBezTo>
                      <a:pt x="147858" y="1039323"/>
                      <a:pt x="147946" y="1039235"/>
                      <a:pt x="147946" y="1039147"/>
                    </a:cubicBezTo>
                    <a:cubicBezTo>
                      <a:pt x="148297" y="1037741"/>
                      <a:pt x="149264" y="1034403"/>
                      <a:pt x="152778" y="1033085"/>
                    </a:cubicBezTo>
                    <a:cubicBezTo>
                      <a:pt x="157170" y="1031504"/>
                      <a:pt x="158840" y="1027989"/>
                      <a:pt x="161387" y="1021840"/>
                    </a:cubicBezTo>
                    <a:cubicBezTo>
                      <a:pt x="162178" y="1019995"/>
                      <a:pt x="162969" y="1018062"/>
                      <a:pt x="163935" y="1016129"/>
                    </a:cubicBezTo>
                    <a:cubicBezTo>
                      <a:pt x="162881" y="1016393"/>
                      <a:pt x="161739" y="1016481"/>
                      <a:pt x="160509" y="1016393"/>
                    </a:cubicBezTo>
                    <a:lnTo>
                      <a:pt x="158664" y="1016393"/>
                    </a:lnTo>
                    <a:lnTo>
                      <a:pt x="157083" y="1015426"/>
                    </a:lnTo>
                    <a:cubicBezTo>
                      <a:pt x="154623" y="1013845"/>
                      <a:pt x="150581" y="1011297"/>
                      <a:pt x="150406" y="1006553"/>
                    </a:cubicBezTo>
                    <a:cubicBezTo>
                      <a:pt x="150230" y="1001897"/>
                      <a:pt x="154008" y="999174"/>
                      <a:pt x="155765" y="997856"/>
                    </a:cubicBezTo>
                    <a:cubicBezTo>
                      <a:pt x="159279" y="995308"/>
                      <a:pt x="164726" y="996099"/>
                      <a:pt x="166219" y="996714"/>
                    </a:cubicBezTo>
                    <a:lnTo>
                      <a:pt x="166834" y="996977"/>
                    </a:lnTo>
                    <a:cubicBezTo>
                      <a:pt x="167889" y="993990"/>
                      <a:pt x="169821" y="991355"/>
                      <a:pt x="171578" y="990037"/>
                    </a:cubicBezTo>
                    <a:cubicBezTo>
                      <a:pt x="175356" y="987050"/>
                      <a:pt x="177377" y="982569"/>
                      <a:pt x="179573" y="977474"/>
                    </a:cubicBezTo>
                    <a:lnTo>
                      <a:pt x="179573" y="977474"/>
                    </a:lnTo>
                    <a:cubicBezTo>
                      <a:pt x="179485" y="977386"/>
                      <a:pt x="179310" y="977298"/>
                      <a:pt x="179134" y="977122"/>
                    </a:cubicBezTo>
                    <a:cubicBezTo>
                      <a:pt x="177289" y="978616"/>
                      <a:pt x="175356" y="979319"/>
                      <a:pt x="174302" y="979670"/>
                    </a:cubicBezTo>
                    <a:cubicBezTo>
                      <a:pt x="174126" y="979758"/>
                      <a:pt x="173950" y="979846"/>
                      <a:pt x="173775" y="979846"/>
                    </a:cubicBezTo>
                    <a:lnTo>
                      <a:pt x="168591" y="988192"/>
                    </a:lnTo>
                    <a:lnTo>
                      <a:pt x="163144" y="978791"/>
                    </a:lnTo>
                    <a:cubicBezTo>
                      <a:pt x="163057" y="978528"/>
                      <a:pt x="162881" y="978264"/>
                      <a:pt x="162617" y="978001"/>
                    </a:cubicBezTo>
                    <a:cubicBezTo>
                      <a:pt x="159982" y="973784"/>
                      <a:pt x="160070" y="970445"/>
                      <a:pt x="162969" y="967898"/>
                    </a:cubicBezTo>
                    <a:cubicBezTo>
                      <a:pt x="164814" y="966316"/>
                      <a:pt x="166746" y="964911"/>
                      <a:pt x="168591" y="963505"/>
                    </a:cubicBezTo>
                    <a:lnTo>
                      <a:pt x="170436" y="962099"/>
                    </a:lnTo>
                    <a:lnTo>
                      <a:pt x="171051" y="961836"/>
                    </a:lnTo>
                    <a:lnTo>
                      <a:pt x="185196" y="938906"/>
                    </a:lnTo>
                    <a:lnTo>
                      <a:pt x="184317" y="949712"/>
                    </a:lnTo>
                    <a:cubicBezTo>
                      <a:pt x="185723" y="948745"/>
                      <a:pt x="187216" y="948043"/>
                      <a:pt x="188798" y="947603"/>
                    </a:cubicBezTo>
                    <a:cubicBezTo>
                      <a:pt x="192400" y="946637"/>
                      <a:pt x="193893" y="944792"/>
                      <a:pt x="195035" y="941541"/>
                    </a:cubicBezTo>
                    <a:lnTo>
                      <a:pt x="190994" y="944177"/>
                    </a:lnTo>
                    <a:lnTo>
                      <a:pt x="185371" y="922916"/>
                    </a:lnTo>
                    <a:lnTo>
                      <a:pt x="191258" y="920984"/>
                    </a:lnTo>
                    <a:cubicBezTo>
                      <a:pt x="192488" y="920544"/>
                      <a:pt x="195475" y="919578"/>
                      <a:pt x="198550" y="920281"/>
                    </a:cubicBezTo>
                    <a:cubicBezTo>
                      <a:pt x="199867" y="918172"/>
                      <a:pt x="201976" y="916327"/>
                      <a:pt x="204963" y="914746"/>
                    </a:cubicBezTo>
                    <a:cubicBezTo>
                      <a:pt x="209531" y="912286"/>
                      <a:pt x="211288" y="908157"/>
                      <a:pt x="213660" y="901568"/>
                    </a:cubicBezTo>
                    <a:cubicBezTo>
                      <a:pt x="214275" y="899811"/>
                      <a:pt x="214978" y="897966"/>
                      <a:pt x="215769" y="896209"/>
                    </a:cubicBezTo>
                    <a:cubicBezTo>
                      <a:pt x="216296" y="894891"/>
                      <a:pt x="216560" y="893046"/>
                      <a:pt x="216647" y="890938"/>
                    </a:cubicBezTo>
                    <a:lnTo>
                      <a:pt x="214451" y="894452"/>
                    </a:lnTo>
                    <a:lnTo>
                      <a:pt x="217087" y="860628"/>
                    </a:lnTo>
                    <a:lnTo>
                      <a:pt x="221392" y="859310"/>
                    </a:lnTo>
                    <a:cubicBezTo>
                      <a:pt x="223324" y="858695"/>
                      <a:pt x="224203" y="858256"/>
                      <a:pt x="225433" y="857465"/>
                    </a:cubicBezTo>
                    <a:lnTo>
                      <a:pt x="232637" y="853248"/>
                    </a:lnTo>
                    <a:lnTo>
                      <a:pt x="234394" y="858959"/>
                    </a:lnTo>
                    <a:cubicBezTo>
                      <a:pt x="236766" y="854478"/>
                      <a:pt x="239841" y="850701"/>
                      <a:pt x="242740" y="846923"/>
                    </a:cubicBezTo>
                    <a:lnTo>
                      <a:pt x="242828" y="846747"/>
                    </a:lnTo>
                    <a:cubicBezTo>
                      <a:pt x="244761" y="844375"/>
                      <a:pt x="246430" y="841740"/>
                      <a:pt x="248011" y="839016"/>
                    </a:cubicBezTo>
                    <a:lnTo>
                      <a:pt x="243179" y="837962"/>
                    </a:lnTo>
                    <a:lnTo>
                      <a:pt x="243706" y="835853"/>
                    </a:lnTo>
                    <a:cubicBezTo>
                      <a:pt x="242037" y="837083"/>
                      <a:pt x="240368" y="837962"/>
                      <a:pt x="238874" y="838840"/>
                    </a:cubicBezTo>
                    <a:cubicBezTo>
                      <a:pt x="238347" y="839192"/>
                      <a:pt x="237732" y="839455"/>
                      <a:pt x="237205" y="839807"/>
                    </a:cubicBezTo>
                    <a:lnTo>
                      <a:pt x="225257" y="846659"/>
                    </a:lnTo>
                    <a:lnTo>
                      <a:pt x="227453" y="833042"/>
                    </a:lnTo>
                    <a:cubicBezTo>
                      <a:pt x="228156" y="828474"/>
                      <a:pt x="230528" y="824784"/>
                      <a:pt x="234306" y="822060"/>
                    </a:cubicBezTo>
                    <a:cubicBezTo>
                      <a:pt x="236766" y="820303"/>
                      <a:pt x="239402" y="820303"/>
                      <a:pt x="240983" y="820303"/>
                    </a:cubicBezTo>
                    <a:cubicBezTo>
                      <a:pt x="241159" y="820303"/>
                      <a:pt x="241246" y="820303"/>
                      <a:pt x="241334" y="820303"/>
                    </a:cubicBezTo>
                    <a:cubicBezTo>
                      <a:pt x="241510" y="820303"/>
                      <a:pt x="241598" y="820303"/>
                      <a:pt x="241774" y="820303"/>
                    </a:cubicBezTo>
                    <a:lnTo>
                      <a:pt x="247308" y="819776"/>
                    </a:lnTo>
                    <a:cubicBezTo>
                      <a:pt x="248099" y="816877"/>
                      <a:pt x="249505" y="814066"/>
                      <a:pt x="252316" y="811781"/>
                    </a:cubicBezTo>
                    <a:lnTo>
                      <a:pt x="241949" y="804841"/>
                    </a:lnTo>
                    <a:lnTo>
                      <a:pt x="253897" y="800360"/>
                    </a:lnTo>
                    <a:cubicBezTo>
                      <a:pt x="254864" y="800009"/>
                      <a:pt x="255742" y="799833"/>
                      <a:pt x="256621" y="799745"/>
                    </a:cubicBezTo>
                    <a:lnTo>
                      <a:pt x="259344" y="791048"/>
                    </a:lnTo>
                    <a:cubicBezTo>
                      <a:pt x="259608" y="790169"/>
                      <a:pt x="259871" y="789291"/>
                      <a:pt x="260223" y="788324"/>
                    </a:cubicBezTo>
                    <a:cubicBezTo>
                      <a:pt x="260223" y="788237"/>
                      <a:pt x="260223" y="788149"/>
                      <a:pt x="260223" y="788061"/>
                    </a:cubicBezTo>
                    <a:lnTo>
                      <a:pt x="260223" y="782614"/>
                    </a:lnTo>
                    <a:lnTo>
                      <a:pt x="265582" y="781648"/>
                    </a:lnTo>
                    <a:cubicBezTo>
                      <a:pt x="267866" y="781208"/>
                      <a:pt x="271556" y="780505"/>
                      <a:pt x="274455" y="781999"/>
                    </a:cubicBezTo>
                    <a:cubicBezTo>
                      <a:pt x="275334" y="780769"/>
                      <a:pt x="276388" y="779715"/>
                      <a:pt x="277794" y="778924"/>
                    </a:cubicBezTo>
                    <a:cubicBezTo>
                      <a:pt x="283943" y="775234"/>
                      <a:pt x="287458" y="768821"/>
                      <a:pt x="291147" y="762056"/>
                    </a:cubicBezTo>
                    <a:cubicBezTo>
                      <a:pt x="294222" y="756434"/>
                      <a:pt x="297385" y="750723"/>
                      <a:pt x="302217" y="745891"/>
                    </a:cubicBezTo>
                    <a:cubicBezTo>
                      <a:pt x="302920" y="741235"/>
                      <a:pt x="305643" y="737896"/>
                      <a:pt x="307576" y="735436"/>
                    </a:cubicBezTo>
                    <a:cubicBezTo>
                      <a:pt x="308367" y="734470"/>
                      <a:pt x="309597" y="732977"/>
                      <a:pt x="309685" y="732362"/>
                    </a:cubicBezTo>
                    <a:cubicBezTo>
                      <a:pt x="309685" y="721907"/>
                      <a:pt x="315483" y="716284"/>
                      <a:pt x="320754" y="711980"/>
                    </a:cubicBezTo>
                    <a:cubicBezTo>
                      <a:pt x="319085" y="709695"/>
                      <a:pt x="317855" y="706708"/>
                      <a:pt x="318821" y="703370"/>
                    </a:cubicBezTo>
                    <a:cubicBezTo>
                      <a:pt x="319348" y="701701"/>
                      <a:pt x="321193" y="697747"/>
                      <a:pt x="327431" y="697308"/>
                    </a:cubicBezTo>
                    <a:cubicBezTo>
                      <a:pt x="331384" y="697044"/>
                      <a:pt x="333581" y="695551"/>
                      <a:pt x="335601" y="692652"/>
                    </a:cubicBezTo>
                    <a:cubicBezTo>
                      <a:pt x="334196" y="691861"/>
                      <a:pt x="332702" y="690631"/>
                      <a:pt x="331384" y="688523"/>
                    </a:cubicBezTo>
                    <a:cubicBezTo>
                      <a:pt x="331121" y="688083"/>
                      <a:pt x="330682" y="687556"/>
                      <a:pt x="330242" y="686941"/>
                    </a:cubicBezTo>
                    <a:cubicBezTo>
                      <a:pt x="328134" y="684042"/>
                      <a:pt x="324093" y="678683"/>
                      <a:pt x="327343" y="671567"/>
                    </a:cubicBezTo>
                    <a:cubicBezTo>
                      <a:pt x="328573" y="668843"/>
                      <a:pt x="331121" y="666296"/>
                      <a:pt x="334020" y="664802"/>
                    </a:cubicBezTo>
                    <a:cubicBezTo>
                      <a:pt x="336129" y="663748"/>
                      <a:pt x="338325" y="663484"/>
                      <a:pt x="339818" y="663309"/>
                    </a:cubicBezTo>
                    <a:cubicBezTo>
                      <a:pt x="340258" y="663221"/>
                      <a:pt x="340697" y="663221"/>
                      <a:pt x="341048" y="663133"/>
                    </a:cubicBezTo>
                    <a:lnTo>
                      <a:pt x="346144" y="662166"/>
                    </a:lnTo>
                    <a:cubicBezTo>
                      <a:pt x="348867" y="659092"/>
                      <a:pt x="353172" y="656456"/>
                      <a:pt x="359849" y="656632"/>
                    </a:cubicBezTo>
                    <a:cubicBezTo>
                      <a:pt x="361167" y="651273"/>
                      <a:pt x="365120" y="648022"/>
                      <a:pt x="367932" y="645738"/>
                    </a:cubicBezTo>
                    <a:cubicBezTo>
                      <a:pt x="369074" y="644771"/>
                      <a:pt x="370216" y="643893"/>
                      <a:pt x="370919" y="643014"/>
                    </a:cubicBezTo>
                    <a:cubicBezTo>
                      <a:pt x="373291" y="640115"/>
                      <a:pt x="375751" y="637216"/>
                      <a:pt x="378211" y="634405"/>
                    </a:cubicBezTo>
                    <a:lnTo>
                      <a:pt x="375663" y="635195"/>
                    </a:lnTo>
                    <a:lnTo>
                      <a:pt x="376453" y="631681"/>
                    </a:lnTo>
                    <a:lnTo>
                      <a:pt x="372676" y="636865"/>
                    </a:lnTo>
                    <a:lnTo>
                      <a:pt x="368195" y="635459"/>
                    </a:lnTo>
                    <a:cubicBezTo>
                      <a:pt x="365120" y="634492"/>
                      <a:pt x="360991" y="633263"/>
                      <a:pt x="360200" y="628694"/>
                    </a:cubicBezTo>
                    <a:cubicBezTo>
                      <a:pt x="359498" y="624214"/>
                      <a:pt x="363012" y="621666"/>
                      <a:pt x="364330" y="620787"/>
                    </a:cubicBezTo>
                    <a:cubicBezTo>
                      <a:pt x="366526" y="619206"/>
                      <a:pt x="368898" y="618855"/>
                      <a:pt x="370655" y="618503"/>
                    </a:cubicBezTo>
                    <a:cubicBezTo>
                      <a:pt x="371094" y="618415"/>
                      <a:pt x="371446" y="618415"/>
                      <a:pt x="371797" y="618327"/>
                    </a:cubicBezTo>
                    <a:lnTo>
                      <a:pt x="381373" y="615955"/>
                    </a:lnTo>
                    <a:cubicBezTo>
                      <a:pt x="382427" y="613495"/>
                      <a:pt x="384887" y="609542"/>
                      <a:pt x="391476" y="609103"/>
                    </a:cubicBezTo>
                    <a:cubicBezTo>
                      <a:pt x="393497" y="608927"/>
                      <a:pt x="395957" y="608136"/>
                      <a:pt x="397890" y="607082"/>
                    </a:cubicBezTo>
                    <a:lnTo>
                      <a:pt x="397538" y="584855"/>
                    </a:lnTo>
                    <a:lnTo>
                      <a:pt x="402546" y="583537"/>
                    </a:lnTo>
                    <a:cubicBezTo>
                      <a:pt x="404391" y="583098"/>
                      <a:pt x="409311" y="581780"/>
                      <a:pt x="412737" y="585119"/>
                    </a:cubicBezTo>
                    <a:cubicBezTo>
                      <a:pt x="417393" y="580199"/>
                      <a:pt x="422577" y="576421"/>
                      <a:pt x="427233" y="573434"/>
                    </a:cubicBezTo>
                    <a:cubicBezTo>
                      <a:pt x="427672" y="573171"/>
                      <a:pt x="428463" y="572292"/>
                      <a:pt x="429166" y="571501"/>
                    </a:cubicBezTo>
                    <a:cubicBezTo>
                      <a:pt x="429693" y="570886"/>
                      <a:pt x="430308" y="570271"/>
                      <a:pt x="430835" y="569744"/>
                    </a:cubicBezTo>
                    <a:cubicBezTo>
                      <a:pt x="431977" y="568602"/>
                      <a:pt x="433119" y="567460"/>
                      <a:pt x="434349" y="566318"/>
                    </a:cubicBezTo>
                    <a:cubicBezTo>
                      <a:pt x="435315" y="565352"/>
                      <a:pt x="436282" y="564385"/>
                      <a:pt x="437336" y="563331"/>
                    </a:cubicBezTo>
                    <a:lnTo>
                      <a:pt x="425915" y="563770"/>
                    </a:lnTo>
                    <a:lnTo>
                      <a:pt x="431713" y="553491"/>
                    </a:lnTo>
                    <a:cubicBezTo>
                      <a:pt x="435667" y="546639"/>
                      <a:pt x="442256" y="546375"/>
                      <a:pt x="446385" y="546551"/>
                    </a:cubicBezTo>
                    <a:cubicBezTo>
                      <a:pt x="448230" y="544882"/>
                      <a:pt x="450163" y="543212"/>
                      <a:pt x="452008" y="541543"/>
                    </a:cubicBezTo>
                    <a:cubicBezTo>
                      <a:pt x="458772" y="535569"/>
                      <a:pt x="465713" y="529419"/>
                      <a:pt x="471950" y="523006"/>
                    </a:cubicBezTo>
                    <a:cubicBezTo>
                      <a:pt x="472038" y="522391"/>
                      <a:pt x="472038" y="521513"/>
                      <a:pt x="472038" y="520898"/>
                    </a:cubicBezTo>
                    <a:cubicBezTo>
                      <a:pt x="472126" y="517998"/>
                      <a:pt x="472126" y="514309"/>
                      <a:pt x="474410" y="511234"/>
                    </a:cubicBezTo>
                    <a:cubicBezTo>
                      <a:pt x="477397" y="507104"/>
                      <a:pt x="481790" y="506841"/>
                      <a:pt x="484426" y="506753"/>
                    </a:cubicBezTo>
                    <a:cubicBezTo>
                      <a:pt x="486534" y="506665"/>
                      <a:pt x="486798" y="506490"/>
                      <a:pt x="487061" y="506226"/>
                    </a:cubicBezTo>
                    <a:cubicBezTo>
                      <a:pt x="489697" y="502975"/>
                      <a:pt x="492596" y="500076"/>
                      <a:pt x="495320" y="497177"/>
                    </a:cubicBezTo>
                    <a:cubicBezTo>
                      <a:pt x="501557" y="490764"/>
                      <a:pt x="507443" y="484702"/>
                      <a:pt x="509815" y="476444"/>
                    </a:cubicBezTo>
                    <a:cubicBezTo>
                      <a:pt x="510870" y="472666"/>
                      <a:pt x="514208" y="470821"/>
                      <a:pt x="516404" y="469679"/>
                    </a:cubicBezTo>
                    <a:cubicBezTo>
                      <a:pt x="516756" y="469503"/>
                      <a:pt x="517195" y="469240"/>
                      <a:pt x="517459" y="469064"/>
                    </a:cubicBezTo>
                    <a:cubicBezTo>
                      <a:pt x="518777" y="468273"/>
                      <a:pt x="520007" y="467570"/>
                      <a:pt x="521236" y="466867"/>
                    </a:cubicBezTo>
                    <a:cubicBezTo>
                      <a:pt x="523081" y="465901"/>
                      <a:pt x="524838" y="464935"/>
                      <a:pt x="526068" y="463880"/>
                    </a:cubicBezTo>
                    <a:cubicBezTo>
                      <a:pt x="531428" y="459400"/>
                      <a:pt x="536699" y="454568"/>
                      <a:pt x="541882" y="449912"/>
                    </a:cubicBezTo>
                    <a:cubicBezTo>
                      <a:pt x="541619" y="449736"/>
                      <a:pt x="541267" y="449472"/>
                      <a:pt x="541004" y="449297"/>
                    </a:cubicBezTo>
                    <a:lnTo>
                      <a:pt x="527474" y="439281"/>
                    </a:lnTo>
                    <a:lnTo>
                      <a:pt x="544254" y="437524"/>
                    </a:lnTo>
                    <a:cubicBezTo>
                      <a:pt x="545133" y="437436"/>
                      <a:pt x="546011" y="437349"/>
                      <a:pt x="546890" y="437261"/>
                    </a:cubicBezTo>
                    <a:cubicBezTo>
                      <a:pt x="548208" y="437173"/>
                      <a:pt x="549525" y="436997"/>
                      <a:pt x="550755" y="436821"/>
                    </a:cubicBezTo>
                    <a:cubicBezTo>
                      <a:pt x="551282" y="436207"/>
                      <a:pt x="551897" y="435592"/>
                      <a:pt x="552776" y="434977"/>
                    </a:cubicBezTo>
                    <a:cubicBezTo>
                      <a:pt x="554445" y="433747"/>
                      <a:pt x="556114" y="432517"/>
                      <a:pt x="557696" y="431287"/>
                    </a:cubicBezTo>
                    <a:cubicBezTo>
                      <a:pt x="562088" y="427948"/>
                      <a:pt x="566745" y="424522"/>
                      <a:pt x="571840" y="421799"/>
                    </a:cubicBezTo>
                    <a:cubicBezTo>
                      <a:pt x="578605" y="418284"/>
                      <a:pt x="580450" y="415737"/>
                      <a:pt x="580098" y="410465"/>
                    </a:cubicBezTo>
                    <a:cubicBezTo>
                      <a:pt x="579747" y="405458"/>
                      <a:pt x="581592" y="402559"/>
                      <a:pt x="583261" y="400977"/>
                    </a:cubicBezTo>
                    <a:lnTo>
                      <a:pt x="577551" y="400274"/>
                    </a:lnTo>
                    <a:lnTo>
                      <a:pt x="591519" y="381825"/>
                    </a:lnTo>
                    <a:lnTo>
                      <a:pt x="596615" y="385251"/>
                    </a:lnTo>
                    <a:cubicBezTo>
                      <a:pt x="600832" y="388063"/>
                      <a:pt x="601798" y="391489"/>
                      <a:pt x="602062" y="393949"/>
                    </a:cubicBezTo>
                    <a:cubicBezTo>
                      <a:pt x="603204" y="392807"/>
                      <a:pt x="604434" y="391753"/>
                      <a:pt x="605576" y="390874"/>
                    </a:cubicBezTo>
                    <a:cubicBezTo>
                      <a:pt x="610320" y="387184"/>
                      <a:pt x="615064" y="383494"/>
                      <a:pt x="619808" y="379804"/>
                    </a:cubicBezTo>
                    <a:cubicBezTo>
                      <a:pt x="621390" y="378574"/>
                      <a:pt x="622971" y="377344"/>
                      <a:pt x="624553" y="376115"/>
                    </a:cubicBezTo>
                    <a:lnTo>
                      <a:pt x="617348" y="376554"/>
                    </a:lnTo>
                    <a:lnTo>
                      <a:pt x="618842" y="374621"/>
                    </a:lnTo>
                    <a:cubicBezTo>
                      <a:pt x="618491" y="374709"/>
                      <a:pt x="618139" y="374797"/>
                      <a:pt x="617788" y="374885"/>
                    </a:cubicBezTo>
                    <a:lnTo>
                      <a:pt x="601008" y="378838"/>
                    </a:lnTo>
                    <a:lnTo>
                      <a:pt x="609969" y="365133"/>
                    </a:lnTo>
                    <a:cubicBezTo>
                      <a:pt x="610144" y="364869"/>
                      <a:pt x="610232" y="364606"/>
                      <a:pt x="610408" y="364254"/>
                    </a:cubicBezTo>
                    <a:cubicBezTo>
                      <a:pt x="611199" y="362761"/>
                      <a:pt x="612517" y="360213"/>
                      <a:pt x="615064" y="358895"/>
                    </a:cubicBezTo>
                    <a:cubicBezTo>
                      <a:pt x="615064" y="358895"/>
                      <a:pt x="615152" y="358807"/>
                      <a:pt x="615152" y="358807"/>
                    </a:cubicBezTo>
                    <a:cubicBezTo>
                      <a:pt x="616558" y="357402"/>
                      <a:pt x="620248" y="353712"/>
                      <a:pt x="624992" y="355908"/>
                    </a:cubicBezTo>
                    <a:cubicBezTo>
                      <a:pt x="627540" y="357050"/>
                      <a:pt x="628682" y="359071"/>
                      <a:pt x="629209" y="361092"/>
                    </a:cubicBezTo>
                    <a:cubicBezTo>
                      <a:pt x="629912" y="360213"/>
                      <a:pt x="630702" y="359422"/>
                      <a:pt x="631581" y="358632"/>
                    </a:cubicBezTo>
                    <a:cubicBezTo>
                      <a:pt x="632811" y="357490"/>
                      <a:pt x="634480" y="356611"/>
                      <a:pt x="636237" y="356084"/>
                    </a:cubicBezTo>
                    <a:lnTo>
                      <a:pt x="627627" y="348968"/>
                    </a:lnTo>
                    <a:lnTo>
                      <a:pt x="647834" y="344048"/>
                    </a:lnTo>
                    <a:lnTo>
                      <a:pt x="648537" y="344926"/>
                    </a:lnTo>
                    <a:cubicBezTo>
                      <a:pt x="648537" y="344926"/>
                      <a:pt x="648537" y="344926"/>
                      <a:pt x="648537" y="344926"/>
                    </a:cubicBezTo>
                    <a:cubicBezTo>
                      <a:pt x="648800" y="342730"/>
                      <a:pt x="649064" y="340007"/>
                      <a:pt x="650645" y="337459"/>
                    </a:cubicBezTo>
                    <a:cubicBezTo>
                      <a:pt x="652578" y="334296"/>
                      <a:pt x="655828" y="333418"/>
                      <a:pt x="657849" y="332890"/>
                    </a:cubicBezTo>
                    <a:cubicBezTo>
                      <a:pt x="658288" y="332803"/>
                      <a:pt x="658728" y="332627"/>
                      <a:pt x="658991" y="332539"/>
                    </a:cubicBezTo>
                    <a:lnTo>
                      <a:pt x="670939" y="327795"/>
                    </a:lnTo>
                    <a:lnTo>
                      <a:pt x="669007" y="335263"/>
                    </a:lnTo>
                    <a:cubicBezTo>
                      <a:pt x="670676" y="334384"/>
                      <a:pt x="672345" y="333681"/>
                      <a:pt x="673926" y="333242"/>
                    </a:cubicBezTo>
                    <a:cubicBezTo>
                      <a:pt x="680779" y="331309"/>
                      <a:pt x="686665" y="327531"/>
                      <a:pt x="691585" y="322084"/>
                    </a:cubicBezTo>
                    <a:lnTo>
                      <a:pt x="692024" y="321557"/>
                    </a:lnTo>
                    <a:cubicBezTo>
                      <a:pt x="698877" y="314002"/>
                      <a:pt x="706608" y="305392"/>
                      <a:pt x="719259" y="302932"/>
                    </a:cubicBezTo>
                    <a:cubicBezTo>
                      <a:pt x="719698" y="302757"/>
                      <a:pt x="720577" y="301966"/>
                      <a:pt x="721192" y="301439"/>
                    </a:cubicBezTo>
                    <a:cubicBezTo>
                      <a:pt x="723037" y="299857"/>
                      <a:pt x="725409" y="297925"/>
                      <a:pt x="728659" y="297310"/>
                    </a:cubicBezTo>
                    <a:cubicBezTo>
                      <a:pt x="729626" y="297134"/>
                      <a:pt x="730943" y="295728"/>
                      <a:pt x="732349" y="294235"/>
                    </a:cubicBezTo>
                    <a:cubicBezTo>
                      <a:pt x="733052" y="293532"/>
                      <a:pt x="733755" y="292653"/>
                      <a:pt x="734633" y="291863"/>
                    </a:cubicBezTo>
                    <a:lnTo>
                      <a:pt x="725409" y="284834"/>
                    </a:lnTo>
                    <a:lnTo>
                      <a:pt x="736390" y="280705"/>
                    </a:lnTo>
                    <a:cubicBezTo>
                      <a:pt x="736478" y="280705"/>
                      <a:pt x="736566" y="280617"/>
                      <a:pt x="736654" y="280617"/>
                    </a:cubicBezTo>
                    <a:cubicBezTo>
                      <a:pt x="737445" y="280266"/>
                      <a:pt x="738850" y="279563"/>
                      <a:pt x="740695" y="279475"/>
                    </a:cubicBezTo>
                    <a:cubicBezTo>
                      <a:pt x="753258" y="278860"/>
                      <a:pt x="764152" y="273238"/>
                      <a:pt x="774080" y="267176"/>
                    </a:cubicBezTo>
                    <a:cubicBezTo>
                      <a:pt x="775573" y="266297"/>
                      <a:pt x="777067" y="265770"/>
                      <a:pt x="778297" y="265331"/>
                    </a:cubicBezTo>
                    <a:cubicBezTo>
                      <a:pt x="778560" y="265243"/>
                      <a:pt x="778999" y="265067"/>
                      <a:pt x="779351" y="264980"/>
                    </a:cubicBezTo>
                    <a:cubicBezTo>
                      <a:pt x="778472" y="259093"/>
                      <a:pt x="784446" y="256106"/>
                      <a:pt x="790157" y="253822"/>
                    </a:cubicBezTo>
                    <a:cubicBezTo>
                      <a:pt x="793847" y="252329"/>
                      <a:pt x="797449" y="251362"/>
                      <a:pt x="801490" y="250308"/>
                    </a:cubicBezTo>
                    <a:cubicBezTo>
                      <a:pt x="805356" y="249342"/>
                      <a:pt x="808518" y="246355"/>
                      <a:pt x="812208" y="242840"/>
                    </a:cubicBezTo>
                    <a:cubicBezTo>
                      <a:pt x="815898" y="239414"/>
                      <a:pt x="820115" y="235373"/>
                      <a:pt x="825825" y="233176"/>
                    </a:cubicBezTo>
                    <a:lnTo>
                      <a:pt x="827055" y="224303"/>
                    </a:lnTo>
                    <a:cubicBezTo>
                      <a:pt x="827231" y="219998"/>
                      <a:pt x="829515" y="218153"/>
                      <a:pt x="831360" y="217363"/>
                    </a:cubicBezTo>
                    <a:cubicBezTo>
                      <a:pt x="833117" y="216660"/>
                      <a:pt x="834874" y="216045"/>
                      <a:pt x="836544" y="215518"/>
                    </a:cubicBezTo>
                    <a:lnTo>
                      <a:pt x="845417" y="212531"/>
                    </a:lnTo>
                    <a:lnTo>
                      <a:pt x="846383" y="218856"/>
                    </a:lnTo>
                    <a:cubicBezTo>
                      <a:pt x="849722" y="216748"/>
                      <a:pt x="853675" y="215254"/>
                      <a:pt x="858595" y="214727"/>
                    </a:cubicBezTo>
                    <a:cubicBezTo>
                      <a:pt x="861933" y="214376"/>
                      <a:pt x="865184" y="212355"/>
                      <a:pt x="868962" y="210071"/>
                    </a:cubicBezTo>
                    <a:cubicBezTo>
                      <a:pt x="871334" y="208577"/>
                      <a:pt x="873881" y="207084"/>
                      <a:pt x="876605" y="205854"/>
                    </a:cubicBezTo>
                    <a:cubicBezTo>
                      <a:pt x="876078" y="204448"/>
                      <a:pt x="875902" y="202515"/>
                      <a:pt x="876517" y="200143"/>
                    </a:cubicBezTo>
                    <a:cubicBezTo>
                      <a:pt x="877571" y="196014"/>
                      <a:pt x="879680" y="193467"/>
                      <a:pt x="882667" y="192588"/>
                    </a:cubicBezTo>
                    <a:cubicBezTo>
                      <a:pt x="886884" y="191358"/>
                      <a:pt x="890134" y="194082"/>
                      <a:pt x="891540" y="195487"/>
                    </a:cubicBezTo>
                    <a:cubicBezTo>
                      <a:pt x="891628" y="195487"/>
                      <a:pt x="891716" y="195487"/>
                      <a:pt x="891804" y="195487"/>
                    </a:cubicBezTo>
                    <a:cubicBezTo>
                      <a:pt x="894879" y="194433"/>
                      <a:pt x="898041" y="193467"/>
                      <a:pt x="901116" y="192588"/>
                    </a:cubicBezTo>
                    <a:cubicBezTo>
                      <a:pt x="909023" y="190216"/>
                      <a:pt x="916403" y="188020"/>
                      <a:pt x="922816" y="183803"/>
                    </a:cubicBezTo>
                    <a:cubicBezTo>
                      <a:pt x="922992" y="181431"/>
                      <a:pt x="923782" y="179410"/>
                      <a:pt x="925276" y="177829"/>
                    </a:cubicBezTo>
                    <a:cubicBezTo>
                      <a:pt x="928527" y="174227"/>
                      <a:pt x="933095" y="174402"/>
                      <a:pt x="935818" y="174578"/>
                    </a:cubicBezTo>
                    <a:cubicBezTo>
                      <a:pt x="936346" y="174578"/>
                      <a:pt x="936873" y="174666"/>
                      <a:pt x="937400" y="174578"/>
                    </a:cubicBezTo>
                    <a:cubicBezTo>
                      <a:pt x="938454" y="174578"/>
                      <a:pt x="939420" y="174578"/>
                      <a:pt x="940299" y="174666"/>
                    </a:cubicBezTo>
                    <a:cubicBezTo>
                      <a:pt x="940826" y="174666"/>
                      <a:pt x="941529" y="174754"/>
                      <a:pt x="941880" y="174754"/>
                    </a:cubicBezTo>
                    <a:cubicBezTo>
                      <a:pt x="946009" y="173172"/>
                      <a:pt x="949963" y="171152"/>
                      <a:pt x="954004" y="169043"/>
                    </a:cubicBezTo>
                    <a:lnTo>
                      <a:pt x="944077" y="162454"/>
                    </a:lnTo>
                    <a:lnTo>
                      <a:pt x="956025" y="157974"/>
                    </a:lnTo>
                    <a:cubicBezTo>
                      <a:pt x="959363" y="156744"/>
                      <a:pt x="961735" y="157710"/>
                      <a:pt x="962877" y="158413"/>
                    </a:cubicBezTo>
                    <a:cubicBezTo>
                      <a:pt x="964371" y="159291"/>
                      <a:pt x="965425" y="160609"/>
                      <a:pt x="965952" y="162366"/>
                    </a:cubicBezTo>
                    <a:cubicBezTo>
                      <a:pt x="969906" y="160258"/>
                      <a:pt x="973947" y="158149"/>
                      <a:pt x="978164" y="156392"/>
                    </a:cubicBezTo>
                    <a:cubicBezTo>
                      <a:pt x="975177" y="153932"/>
                      <a:pt x="976055" y="149540"/>
                      <a:pt x="976407" y="147431"/>
                    </a:cubicBezTo>
                    <a:cubicBezTo>
                      <a:pt x="976495" y="146904"/>
                      <a:pt x="976583" y="146377"/>
                      <a:pt x="976670" y="145938"/>
                    </a:cubicBezTo>
                    <a:lnTo>
                      <a:pt x="977285" y="142336"/>
                    </a:lnTo>
                    <a:lnTo>
                      <a:pt x="980624" y="140930"/>
                    </a:lnTo>
                    <a:cubicBezTo>
                      <a:pt x="990815" y="136801"/>
                      <a:pt x="994241" y="140666"/>
                      <a:pt x="995471" y="143390"/>
                    </a:cubicBezTo>
                    <a:cubicBezTo>
                      <a:pt x="995735" y="144005"/>
                      <a:pt x="996086" y="145147"/>
                      <a:pt x="996086" y="146553"/>
                    </a:cubicBezTo>
                    <a:cubicBezTo>
                      <a:pt x="996174" y="146553"/>
                      <a:pt x="996262" y="146465"/>
                      <a:pt x="996350" y="146465"/>
                    </a:cubicBezTo>
                    <a:cubicBezTo>
                      <a:pt x="1000040" y="144883"/>
                      <a:pt x="1003905" y="144444"/>
                      <a:pt x="1007244" y="144005"/>
                    </a:cubicBezTo>
                    <a:cubicBezTo>
                      <a:pt x="1008913" y="143829"/>
                      <a:pt x="1010582" y="143566"/>
                      <a:pt x="1012075" y="143302"/>
                    </a:cubicBezTo>
                    <a:cubicBezTo>
                      <a:pt x="1014272" y="142863"/>
                      <a:pt x="1016732" y="141457"/>
                      <a:pt x="1019192" y="140051"/>
                    </a:cubicBezTo>
                    <a:cubicBezTo>
                      <a:pt x="1021037" y="138997"/>
                      <a:pt x="1023145" y="137855"/>
                      <a:pt x="1025341" y="136889"/>
                    </a:cubicBezTo>
                    <a:lnTo>
                      <a:pt x="1019807" y="130124"/>
                    </a:lnTo>
                    <a:lnTo>
                      <a:pt x="1031052" y="128367"/>
                    </a:lnTo>
                    <a:cubicBezTo>
                      <a:pt x="1031491" y="128279"/>
                      <a:pt x="1031930" y="128191"/>
                      <a:pt x="1032370" y="128103"/>
                    </a:cubicBezTo>
                    <a:cubicBezTo>
                      <a:pt x="1033687" y="127840"/>
                      <a:pt x="1035181" y="127576"/>
                      <a:pt x="1036938" y="127488"/>
                    </a:cubicBezTo>
                    <a:cubicBezTo>
                      <a:pt x="1044494" y="127401"/>
                      <a:pt x="1051873" y="127137"/>
                      <a:pt x="1059429" y="125643"/>
                    </a:cubicBezTo>
                    <a:lnTo>
                      <a:pt x="1069883" y="110005"/>
                    </a:lnTo>
                    <a:lnTo>
                      <a:pt x="1063909" y="97969"/>
                    </a:lnTo>
                    <a:lnTo>
                      <a:pt x="1079899" y="104383"/>
                    </a:lnTo>
                    <a:cubicBezTo>
                      <a:pt x="1082534" y="105437"/>
                      <a:pt x="1084379" y="107106"/>
                      <a:pt x="1085170" y="109303"/>
                    </a:cubicBezTo>
                    <a:cubicBezTo>
                      <a:pt x="1086048" y="111675"/>
                      <a:pt x="1085609" y="113695"/>
                      <a:pt x="1085082" y="114925"/>
                    </a:cubicBezTo>
                    <a:cubicBezTo>
                      <a:pt x="1088860" y="113344"/>
                      <a:pt x="1093077" y="112290"/>
                      <a:pt x="1097909" y="112378"/>
                    </a:cubicBezTo>
                    <a:cubicBezTo>
                      <a:pt x="1100896" y="112465"/>
                      <a:pt x="1103971" y="111148"/>
                      <a:pt x="1107573" y="109654"/>
                    </a:cubicBezTo>
                    <a:cubicBezTo>
                      <a:pt x="1110384" y="108512"/>
                      <a:pt x="1113547" y="107194"/>
                      <a:pt x="1117061" y="106403"/>
                    </a:cubicBezTo>
                    <a:lnTo>
                      <a:pt x="1117412" y="105086"/>
                    </a:lnTo>
                    <a:cubicBezTo>
                      <a:pt x="1117500" y="104822"/>
                      <a:pt x="1117500" y="104559"/>
                      <a:pt x="1117588" y="104295"/>
                    </a:cubicBezTo>
                    <a:cubicBezTo>
                      <a:pt x="1117676" y="103768"/>
                      <a:pt x="1117764" y="103065"/>
                      <a:pt x="1117939" y="102362"/>
                    </a:cubicBezTo>
                    <a:cubicBezTo>
                      <a:pt x="1116885" y="103065"/>
                      <a:pt x="1114952" y="104031"/>
                      <a:pt x="1112492" y="103768"/>
                    </a:cubicBezTo>
                    <a:cubicBezTo>
                      <a:pt x="1110735" y="103504"/>
                      <a:pt x="1109154" y="103153"/>
                      <a:pt x="1107660" y="102801"/>
                    </a:cubicBezTo>
                    <a:cubicBezTo>
                      <a:pt x="1107133" y="102714"/>
                      <a:pt x="1106694" y="102538"/>
                      <a:pt x="1106167" y="102450"/>
                    </a:cubicBezTo>
                    <a:lnTo>
                      <a:pt x="1088772" y="98409"/>
                    </a:lnTo>
                    <a:lnTo>
                      <a:pt x="1104586" y="90238"/>
                    </a:lnTo>
                    <a:cubicBezTo>
                      <a:pt x="1107309" y="88833"/>
                      <a:pt x="1110384" y="87603"/>
                      <a:pt x="1113986" y="88393"/>
                    </a:cubicBezTo>
                    <a:cubicBezTo>
                      <a:pt x="1115919" y="88833"/>
                      <a:pt x="1117236" y="89711"/>
                      <a:pt x="1118115" y="90326"/>
                    </a:cubicBezTo>
                    <a:cubicBezTo>
                      <a:pt x="1118291" y="90414"/>
                      <a:pt x="1118379" y="90502"/>
                      <a:pt x="1118554" y="90590"/>
                    </a:cubicBezTo>
                    <a:lnTo>
                      <a:pt x="1126461" y="95158"/>
                    </a:lnTo>
                    <a:cubicBezTo>
                      <a:pt x="1126988" y="95070"/>
                      <a:pt x="1127515" y="94982"/>
                      <a:pt x="1128042" y="94895"/>
                    </a:cubicBezTo>
                    <a:lnTo>
                      <a:pt x="1139463" y="77763"/>
                    </a:lnTo>
                    <a:lnTo>
                      <a:pt x="1143856" y="89536"/>
                    </a:lnTo>
                    <a:cubicBezTo>
                      <a:pt x="1143944" y="89360"/>
                      <a:pt x="1144032" y="89096"/>
                      <a:pt x="1144120" y="88921"/>
                    </a:cubicBezTo>
                    <a:cubicBezTo>
                      <a:pt x="1144735" y="87427"/>
                      <a:pt x="1145701" y="84967"/>
                      <a:pt x="1148249" y="83474"/>
                    </a:cubicBezTo>
                    <a:cubicBezTo>
                      <a:pt x="1150972" y="81892"/>
                      <a:pt x="1153784" y="81541"/>
                      <a:pt x="1156156" y="81189"/>
                    </a:cubicBezTo>
                    <a:cubicBezTo>
                      <a:pt x="1156859" y="81102"/>
                      <a:pt x="1157474" y="81014"/>
                      <a:pt x="1158176" y="80926"/>
                    </a:cubicBezTo>
                    <a:lnTo>
                      <a:pt x="1174605" y="77675"/>
                    </a:lnTo>
                    <a:lnTo>
                      <a:pt x="1166610" y="88657"/>
                    </a:lnTo>
                    <a:cubicBezTo>
                      <a:pt x="1167225" y="88569"/>
                      <a:pt x="1167840" y="88569"/>
                      <a:pt x="1168455" y="88569"/>
                    </a:cubicBezTo>
                    <a:cubicBezTo>
                      <a:pt x="1170212" y="88569"/>
                      <a:pt x="1171969" y="88481"/>
                      <a:pt x="1173726" y="88569"/>
                    </a:cubicBezTo>
                    <a:cubicBezTo>
                      <a:pt x="1181370" y="88569"/>
                      <a:pt x="1188047" y="88569"/>
                      <a:pt x="1193845" y="84879"/>
                    </a:cubicBezTo>
                    <a:cubicBezTo>
                      <a:pt x="1195690" y="83649"/>
                      <a:pt x="1200961" y="81541"/>
                      <a:pt x="1204651" y="84440"/>
                    </a:cubicBezTo>
                    <a:cubicBezTo>
                      <a:pt x="1207199" y="81892"/>
                      <a:pt x="1211328" y="80311"/>
                      <a:pt x="1214930" y="80487"/>
                    </a:cubicBezTo>
                    <a:cubicBezTo>
                      <a:pt x="1219323" y="80662"/>
                      <a:pt x="1222749" y="79344"/>
                      <a:pt x="1225912" y="76182"/>
                    </a:cubicBezTo>
                    <a:cubicBezTo>
                      <a:pt x="1228108" y="73985"/>
                      <a:pt x="1232149" y="72053"/>
                      <a:pt x="1236103" y="72668"/>
                    </a:cubicBezTo>
                    <a:cubicBezTo>
                      <a:pt x="1237508" y="72931"/>
                      <a:pt x="1238475" y="72404"/>
                      <a:pt x="1241286" y="70383"/>
                    </a:cubicBezTo>
                    <a:cubicBezTo>
                      <a:pt x="1242955" y="69153"/>
                      <a:pt x="1244888" y="67836"/>
                      <a:pt x="1247260" y="66957"/>
                    </a:cubicBezTo>
                    <a:cubicBezTo>
                      <a:pt x="1251653" y="65288"/>
                      <a:pt x="1255606" y="67045"/>
                      <a:pt x="1258769" y="68538"/>
                    </a:cubicBezTo>
                    <a:cubicBezTo>
                      <a:pt x="1260702" y="69417"/>
                      <a:pt x="1262634" y="70296"/>
                      <a:pt x="1263864" y="70120"/>
                    </a:cubicBezTo>
                    <a:cubicBezTo>
                      <a:pt x="1264655" y="69944"/>
                      <a:pt x="1265358" y="69856"/>
                      <a:pt x="1266149" y="69768"/>
                    </a:cubicBezTo>
                    <a:cubicBezTo>
                      <a:pt x="1263777" y="66166"/>
                      <a:pt x="1263689" y="61598"/>
                      <a:pt x="1263601" y="59314"/>
                    </a:cubicBezTo>
                    <a:cubicBezTo>
                      <a:pt x="1263513" y="55712"/>
                      <a:pt x="1264567" y="52901"/>
                      <a:pt x="1266764" y="50968"/>
                    </a:cubicBezTo>
                    <a:cubicBezTo>
                      <a:pt x="1269926" y="48156"/>
                      <a:pt x="1273792" y="48684"/>
                      <a:pt x="1275637" y="48947"/>
                    </a:cubicBezTo>
                    <a:cubicBezTo>
                      <a:pt x="1275900" y="48947"/>
                      <a:pt x="1276164" y="49035"/>
                      <a:pt x="1276428" y="49035"/>
                    </a:cubicBezTo>
                    <a:cubicBezTo>
                      <a:pt x="1278800" y="48947"/>
                      <a:pt x="1281084" y="49650"/>
                      <a:pt x="1282929" y="50089"/>
                    </a:cubicBezTo>
                    <a:cubicBezTo>
                      <a:pt x="1283544" y="50265"/>
                      <a:pt x="1284071" y="50441"/>
                      <a:pt x="1284686" y="50528"/>
                    </a:cubicBezTo>
                    <a:lnTo>
                      <a:pt x="1300763" y="54043"/>
                    </a:lnTo>
                    <a:lnTo>
                      <a:pt x="1297073" y="56239"/>
                    </a:lnTo>
                    <a:cubicBezTo>
                      <a:pt x="1298742" y="57117"/>
                      <a:pt x="1300324" y="58611"/>
                      <a:pt x="1301817" y="60632"/>
                    </a:cubicBezTo>
                    <a:cubicBezTo>
                      <a:pt x="1301993" y="60807"/>
                      <a:pt x="1302081" y="61071"/>
                      <a:pt x="1302257" y="61247"/>
                    </a:cubicBezTo>
                    <a:cubicBezTo>
                      <a:pt x="1302432" y="61510"/>
                      <a:pt x="1302696" y="61774"/>
                      <a:pt x="1302871" y="61949"/>
                    </a:cubicBezTo>
                    <a:lnTo>
                      <a:pt x="1302257" y="60368"/>
                    </a:lnTo>
                    <a:cubicBezTo>
                      <a:pt x="1301027" y="57030"/>
                      <a:pt x="1301993" y="54658"/>
                      <a:pt x="1302696" y="53515"/>
                    </a:cubicBezTo>
                    <a:cubicBezTo>
                      <a:pt x="1303926" y="51495"/>
                      <a:pt x="1305946" y="50353"/>
                      <a:pt x="1308670" y="50001"/>
                    </a:cubicBezTo>
                    <a:lnTo>
                      <a:pt x="1320354" y="48684"/>
                    </a:lnTo>
                    <a:cubicBezTo>
                      <a:pt x="1322902" y="44642"/>
                      <a:pt x="1326065" y="43500"/>
                      <a:pt x="1328349" y="43237"/>
                    </a:cubicBezTo>
                    <a:cubicBezTo>
                      <a:pt x="1333972" y="42534"/>
                      <a:pt x="1338013" y="46926"/>
                      <a:pt x="1339331" y="48332"/>
                    </a:cubicBezTo>
                    <a:lnTo>
                      <a:pt x="1340385" y="49474"/>
                    </a:lnTo>
                    <a:lnTo>
                      <a:pt x="1340824" y="50968"/>
                    </a:lnTo>
                    <a:cubicBezTo>
                      <a:pt x="1341264" y="52373"/>
                      <a:pt x="1341527" y="53691"/>
                      <a:pt x="1341615" y="54921"/>
                    </a:cubicBezTo>
                    <a:cubicBezTo>
                      <a:pt x="1344514" y="54130"/>
                      <a:pt x="1347589" y="53867"/>
                      <a:pt x="1350576" y="55360"/>
                    </a:cubicBezTo>
                    <a:cubicBezTo>
                      <a:pt x="1351455" y="55800"/>
                      <a:pt x="1352245" y="56151"/>
                      <a:pt x="1353124" y="56415"/>
                    </a:cubicBezTo>
                    <a:lnTo>
                      <a:pt x="1358922" y="52813"/>
                    </a:lnTo>
                    <a:lnTo>
                      <a:pt x="1358044" y="51583"/>
                    </a:lnTo>
                    <a:cubicBezTo>
                      <a:pt x="1355935" y="48684"/>
                      <a:pt x="1355144" y="47014"/>
                      <a:pt x="1354442" y="45345"/>
                    </a:cubicBezTo>
                    <a:lnTo>
                      <a:pt x="1350752" y="36735"/>
                    </a:lnTo>
                    <a:lnTo>
                      <a:pt x="1360152" y="36296"/>
                    </a:lnTo>
                    <a:cubicBezTo>
                      <a:pt x="1360504" y="36296"/>
                      <a:pt x="1360767" y="36208"/>
                      <a:pt x="1361119" y="36208"/>
                    </a:cubicBezTo>
                    <a:cubicBezTo>
                      <a:pt x="1362963" y="35945"/>
                      <a:pt x="1365599" y="35505"/>
                      <a:pt x="1368410" y="36911"/>
                    </a:cubicBezTo>
                    <a:cubicBezTo>
                      <a:pt x="1370870" y="38141"/>
                      <a:pt x="1372452" y="40162"/>
                      <a:pt x="1373506" y="41567"/>
                    </a:cubicBezTo>
                    <a:cubicBezTo>
                      <a:pt x="1373769" y="41919"/>
                      <a:pt x="1374033" y="42270"/>
                      <a:pt x="1374297" y="42622"/>
                    </a:cubicBezTo>
                    <a:lnTo>
                      <a:pt x="1377635" y="46399"/>
                    </a:lnTo>
                    <a:cubicBezTo>
                      <a:pt x="1380710" y="46487"/>
                      <a:pt x="1383697" y="47366"/>
                      <a:pt x="1386508" y="48771"/>
                    </a:cubicBezTo>
                    <a:lnTo>
                      <a:pt x="1381149" y="38053"/>
                    </a:lnTo>
                    <a:lnTo>
                      <a:pt x="1396875" y="44379"/>
                    </a:lnTo>
                    <a:cubicBezTo>
                      <a:pt x="1397051" y="44203"/>
                      <a:pt x="1397226" y="43939"/>
                      <a:pt x="1397402" y="43676"/>
                    </a:cubicBezTo>
                    <a:cubicBezTo>
                      <a:pt x="1398632" y="42182"/>
                      <a:pt x="1400565" y="39635"/>
                      <a:pt x="1404079" y="39195"/>
                    </a:cubicBezTo>
                    <a:cubicBezTo>
                      <a:pt x="1404343" y="39195"/>
                      <a:pt x="1404694" y="39107"/>
                      <a:pt x="1404958" y="39020"/>
                    </a:cubicBezTo>
                    <a:cubicBezTo>
                      <a:pt x="1407242" y="38580"/>
                      <a:pt x="1411459" y="37614"/>
                      <a:pt x="1414973" y="40689"/>
                    </a:cubicBezTo>
                    <a:cubicBezTo>
                      <a:pt x="1416818" y="42270"/>
                      <a:pt x="1417872" y="44554"/>
                      <a:pt x="1418136" y="47366"/>
                    </a:cubicBezTo>
                    <a:cubicBezTo>
                      <a:pt x="1420683" y="47014"/>
                      <a:pt x="1423319" y="47278"/>
                      <a:pt x="1425603" y="49211"/>
                    </a:cubicBezTo>
                    <a:cubicBezTo>
                      <a:pt x="1430172" y="53076"/>
                      <a:pt x="1435091" y="52725"/>
                      <a:pt x="1442823" y="51934"/>
                    </a:cubicBezTo>
                    <a:cubicBezTo>
                      <a:pt x="1445370" y="51671"/>
                      <a:pt x="1447918" y="51407"/>
                      <a:pt x="1450554" y="51319"/>
                    </a:cubicBezTo>
                    <a:lnTo>
                      <a:pt x="1450202" y="42973"/>
                    </a:lnTo>
                    <a:lnTo>
                      <a:pt x="1458373" y="44642"/>
                    </a:lnTo>
                    <a:cubicBezTo>
                      <a:pt x="1458636" y="44642"/>
                      <a:pt x="1458900" y="44730"/>
                      <a:pt x="1459163" y="44730"/>
                    </a:cubicBezTo>
                    <a:cubicBezTo>
                      <a:pt x="1460920" y="44906"/>
                      <a:pt x="1463908" y="45082"/>
                      <a:pt x="1466192" y="47454"/>
                    </a:cubicBezTo>
                    <a:cubicBezTo>
                      <a:pt x="1470760" y="52198"/>
                      <a:pt x="1473132" y="51495"/>
                      <a:pt x="1475768" y="50089"/>
                    </a:cubicBezTo>
                    <a:cubicBezTo>
                      <a:pt x="1478491" y="48596"/>
                      <a:pt x="1483850" y="47981"/>
                      <a:pt x="1487189" y="51143"/>
                    </a:cubicBezTo>
                    <a:cubicBezTo>
                      <a:pt x="1487364" y="51319"/>
                      <a:pt x="1487540" y="51407"/>
                      <a:pt x="1487628" y="51495"/>
                    </a:cubicBezTo>
                    <a:cubicBezTo>
                      <a:pt x="1488243" y="51231"/>
                      <a:pt x="1489473" y="50441"/>
                      <a:pt x="1490264" y="49913"/>
                    </a:cubicBezTo>
                    <a:cubicBezTo>
                      <a:pt x="1490966" y="49474"/>
                      <a:pt x="1491669" y="49035"/>
                      <a:pt x="1492284" y="48596"/>
                    </a:cubicBezTo>
                    <a:cubicBezTo>
                      <a:pt x="1498346" y="44994"/>
                      <a:pt x="1504935" y="44554"/>
                      <a:pt x="1510997" y="47190"/>
                    </a:cubicBezTo>
                    <a:cubicBezTo>
                      <a:pt x="1510997" y="47190"/>
                      <a:pt x="1510997" y="47190"/>
                      <a:pt x="1510997" y="47102"/>
                    </a:cubicBezTo>
                    <a:lnTo>
                      <a:pt x="1512930" y="36472"/>
                    </a:lnTo>
                    <a:lnTo>
                      <a:pt x="1521452" y="43061"/>
                    </a:lnTo>
                    <a:cubicBezTo>
                      <a:pt x="1521803" y="43324"/>
                      <a:pt x="1522154" y="43588"/>
                      <a:pt x="1522418" y="43764"/>
                    </a:cubicBezTo>
                    <a:cubicBezTo>
                      <a:pt x="1523472" y="44467"/>
                      <a:pt x="1524614" y="45345"/>
                      <a:pt x="1525756" y="46487"/>
                    </a:cubicBezTo>
                    <a:cubicBezTo>
                      <a:pt x="1529446" y="50177"/>
                      <a:pt x="1531203" y="51319"/>
                      <a:pt x="1533575" y="50704"/>
                    </a:cubicBezTo>
                    <a:cubicBezTo>
                      <a:pt x="1533400" y="49211"/>
                      <a:pt x="1533488" y="47805"/>
                      <a:pt x="1533488" y="46663"/>
                    </a:cubicBezTo>
                    <a:cubicBezTo>
                      <a:pt x="1533488" y="46224"/>
                      <a:pt x="1533488" y="45784"/>
                      <a:pt x="1533488" y="45433"/>
                    </a:cubicBezTo>
                    <a:cubicBezTo>
                      <a:pt x="1533488" y="39898"/>
                      <a:pt x="1533488" y="36296"/>
                      <a:pt x="1536475" y="33309"/>
                    </a:cubicBezTo>
                    <a:cubicBezTo>
                      <a:pt x="1539462" y="30410"/>
                      <a:pt x="1543152" y="30498"/>
                      <a:pt x="1548247" y="30761"/>
                    </a:cubicBezTo>
                    <a:cubicBezTo>
                      <a:pt x="1548511" y="30761"/>
                      <a:pt x="1548774" y="30761"/>
                      <a:pt x="1549038" y="30761"/>
                    </a:cubicBezTo>
                    <a:cubicBezTo>
                      <a:pt x="1550970" y="30674"/>
                      <a:pt x="1555100" y="30586"/>
                      <a:pt x="1557823" y="33924"/>
                    </a:cubicBezTo>
                    <a:cubicBezTo>
                      <a:pt x="1558877" y="35330"/>
                      <a:pt x="1560019" y="37614"/>
                      <a:pt x="1559405" y="41040"/>
                    </a:cubicBezTo>
                    <a:cubicBezTo>
                      <a:pt x="1560283" y="41040"/>
                      <a:pt x="1561074" y="41128"/>
                      <a:pt x="1561601" y="41128"/>
                    </a:cubicBezTo>
                    <a:cubicBezTo>
                      <a:pt x="1561777" y="41128"/>
                      <a:pt x="1562040" y="41216"/>
                      <a:pt x="1562216" y="41216"/>
                    </a:cubicBezTo>
                    <a:lnTo>
                      <a:pt x="1567223" y="41304"/>
                    </a:lnTo>
                    <a:lnTo>
                      <a:pt x="1568541" y="46224"/>
                    </a:lnTo>
                    <a:cubicBezTo>
                      <a:pt x="1569244" y="49123"/>
                      <a:pt x="1569244" y="51495"/>
                      <a:pt x="1568893" y="53340"/>
                    </a:cubicBezTo>
                    <a:cubicBezTo>
                      <a:pt x="1569508" y="53515"/>
                      <a:pt x="1570123" y="53691"/>
                      <a:pt x="1570650" y="53779"/>
                    </a:cubicBezTo>
                    <a:cubicBezTo>
                      <a:pt x="1577854" y="55624"/>
                      <a:pt x="1584092" y="57205"/>
                      <a:pt x="1590329" y="55009"/>
                    </a:cubicBezTo>
                    <a:cubicBezTo>
                      <a:pt x="1590681" y="54921"/>
                      <a:pt x="1591032" y="54745"/>
                      <a:pt x="1591295" y="54658"/>
                    </a:cubicBezTo>
                    <a:cubicBezTo>
                      <a:pt x="1591822" y="51319"/>
                      <a:pt x="1594107" y="48156"/>
                      <a:pt x="1595776" y="46751"/>
                    </a:cubicBezTo>
                    <a:cubicBezTo>
                      <a:pt x="1598236" y="44554"/>
                      <a:pt x="1600696" y="44642"/>
                      <a:pt x="1601926" y="44818"/>
                    </a:cubicBezTo>
                    <a:cubicBezTo>
                      <a:pt x="1601926" y="44818"/>
                      <a:pt x="1601926" y="44818"/>
                      <a:pt x="1601926" y="44818"/>
                    </a:cubicBezTo>
                    <a:lnTo>
                      <a:pt x="1597797" y="39635"/>
                    </a:lnTo>
                    <a:lnTo>
                      <a:pt x="1611853" y="32606"/>
                    </a:lnTo>
                    <a:lnTo>
                      <a:pt x="1614752" y="34012"/>
                    </a:lnTo>
                    <a:cubicBezTo>
                      <a:pt x="1615631" y="34451"/>
                      <a:pt x="1616685" y="34890"/>
                      <a:pt x="1617739" y="35330"/>
                    </a:cubicBezTo>
                    <a:cubicBezTo>
                      <a:pt x="1621253" y="36735"/>
                      <a:pt x="1625646" y="38580"/>
                      <a:pt x="1627491" y="43061"/>
                    </a:cubicBezTo>
                    <a:cubicBezTo>
                      <a:pt x="1628633" y="45872"/>
                      <a:pt x="1628458" y="48947"/>
                      <a:pt x="1627052" y="52286"/>
                    </a:cubicBezTo>
                    <a:cubicBezTo>
                      <a:pt x="1626964" y="52461"/>
                      <a:pt x="1626876" y="52637"/>
                      <a:pt x="1626788" y="52901"/>
                    </a:cubicBezTo>
                    <a:cubicBezTo>
                      <a:pt x="1629951" y="53779"/>
                      <a:pt x="1631445" y="52813"/>
                      <a:pt x="1635134" y="49386"/>
                    </a:cubicBezTo>
                    <a:cubicBezTo>
                      <a:pt x="1635662" y="48859"/>
                      <a:pt x="1636189" y="48332"/>
                      <a:pt x="1636716" y="47717"/>
                    </a:cubicBezTo>
                    <a:cubicBezTo>
                      <a:pt x="1637682" y="46751"/>
                      <a:pt x="1638824" y="45609"/>
                      <a:pt x="1640054" y="44467"/>
                    </a:cubicBezTo>
                    <a:cubicBezTo>
                      <a:pt x="1641987" y="42885"/>
                      <a:pt x="1644008" y="42622"/>
                      <a:pt x="1645150" y="42446"/>
                    </a:cubicBezTo>
                    <a:cubicBezTo>
                      <a:pt x="1645238" y="42446"/>
                      <a:pt x="1645413" y="42446"/>
                      <a:pt x="1645501" y="42358"/>
                    </a:cubicBezTo>
                    <a:lnTo>
                      <a:pt x="1652793" y="40601"/>
                    </a:lnTo>
                    <a:lnTo>
                      <a:pt x="1653496" y="48069"/>
                    </a:lnTo>
                    <a:cubicBezTo>
                      <a:pt x="1653496" y="48244"/>
                      <a:pt x="1653496" y="48420"/>
                      <a:pt x="1653584" y="48596"/>
                    </a:cubicBezTo>
                    <a:cubicBezTo>
                      <a:pt x="1655868" y="48156"/>
                      <a:pt x="1658152" y="47717"/>
                      <a:pt x="1660436" y="47278"/>
                    </a:cubicBezTo>
                    <a:cubicBezTo>
                      <a:pt x="1661403" y="47102"/>
                      <a:pt x="1662281" y="46926"/>
                      <a:pt x="1663248" y="46751"/>
                    </a:cubicBezTo>
                    <a:lnTo>
                      <a:pt x="1673614" y="40689"/>
                    </a:lnTo>
                    <a:lnTo>
                      <a:pt x="1677392" y="53164"/>
                    </a:lnTo>
                    <a:cubicBezTo>
                      <a:pt x="1680906" y="53779"/>
                      <a:pt x="1684333" y="54218"/>
                      <a:pt x="1687495" y="53955"/>
                    </a:cubicBezTo>
                    <a:cubicBezTo>
                      <a:pt x="1689340" y="53779"/>
                      <a:pt x="1691800" y="52461"/>
                      <a:pt x="1694436" y="51056"/>
                    </a:cubicBezTo>
                    <a:cubicBezTo>
                      <a:pt x="1696105" y="50089"/>
                      <a:pt x="1697950" y="49123"/>
                      <a:pt x="1699883" y="48332"/>
                    </a:cubicBezTo>
                    <a:cubicBezTo>
                      <a:pt x="1701728" y="47541"/>
                      <a:pt x="1703485" y="47366"/>
                      <a:pt x="1704802" y="47190"/>
                    </a:cubicBezTo>
                    <a:cubicBezTo>
                      <a:pt x="1705154" y="47190"/>
                      <a:pt x="1705505" y="47102"/>
                      <a:pt x="1705857" y="47102"/>
                    </a:cubicBezTo>
                    <a:lnTo>
                      <a:pt x="1719738" y="44818"/>
                    </a:lnTo>
                    <a:lnTo>
                      <a:pt x="1714203" y="54130"/>
                    </a:lnTo>
                    <a:cubicBezTo>
                      <a:pt x="1715609" y="54218"/>
                      <a:pt x="1717014" y="54306"/>
                      <a:pt x="1718420" y="54394"/>
                    </a:cubicBezTo>
                    <a:cubicBezTo>
                      <a:pt x="1726590" y="54921"/>
                      <a:pt x="1733706" y="55360"/>
                      <a:pt x="1740295" y="52022"/>
                    </a:cubicBezTo>
                    <a:lnTo>
                      <a:pt x="1739241" y="51495"/>
                    </a:lnTo>
                    <a:lnTo>
                      <a:pt x="1745215" y="44906"/>
                    </a:lnTo>
                    <a:cubicBezTo>
                      <a:pt x="1747412" y="42007"/>
                      <a:pt x="1749959" y="40865"/>
                      <a:pt x="1752858" y="41567"/>
                    </a:cubicBezTo>
                    <a:cubicBezTo>
                      <a:pt x="1755582" y="42182"/>
                      <a:pt x="1758218" y="42973"/>
                      <a:pt x="1760678" y="43852"/>
                    </a:cubicBezTo>
                    <a:cubicBezTo>
                      <a:pt x="1762874" y="44642"/>
                      <a:pt x="1764104" y="46136"/>
                      <a:pt x="1764719" y="47014"/>
                    </a:cubicBezTo>
                    <a:lnTo>
                      <a:pt x="1764894" y="47278"/>
                    </a:lnTo>
                    <a:lnTo>
                      <a:pt x="1770254" y="52637"/>
                    </a:lnTo>
                    <a:lnTo>
                      <a:pt x="1764543" y="56854"/>
                    </a:lnTo>
                    <a:cubicBezTo>
                      <a:pt x="1767706" y="57117"/>
                      <a:pt x="1770341" y="56239"/>
                      <a:pt x="1773153" y="53603"/>
                    </a:cubicBezTo>
                    <a:cubicBezTo>
                      <a:pt x="1775261" y="51671"/>
                      <a:pt x="1778160" y="50353"/>
                      <a:pt x="1781850" y="49826"/>
                    </a:cubicBezTo>
                    <a:lnTo>
                      <a:pt x="1787209" y="44467"/>
                    </a:lnTo>
                    <a:cubicBezTo>
                      <a:pt x="1787385" y="44291"/>
                      <a:pt x="1787561" y="44027"/>
                      <a:pt x="1787824" y="43764"/>
                    </a:cubicBezTo>
                    <a:cubicBezTo>
                      <a:pt x="1789054" y="42270"/>
                      <a:pt x="1790987" y="39722"/>
                      <a:pt x="1794501" y="39283"/>
                    </a:cubicBezTo>
                    <a:cubicBezTo>
                      <a:pt x="1794765" y="39283"/>
                      <a:pt x="1795116" y="39195"/>
                      <a:pt x="1795468" y="39107"/>
                    </a:cubicBezTo>
                    <a:cubicBezTo>
                      <a:pt x="1797752" y="38668"/>
                      <a:pt x="1801969" y="37702"/>
                      <a:pt x="1805483" y="40777"/>
                    </a:cubicBezTo>
                    <a:cubicBezTo>
                      <a:pt x="1807855" y="42797"/>
                      <a:pt x="1808909" y="45784"/>
                      <a:pt x="1808734" y="49738"/>
                    </a:cubicBezTo>
                    <a:lnTo>
                      <a:pt x="1808558" y="53164"/>
                    </a:lnTo>
                    <a:lnTo>
                      <a:pt x="1805659" y="54921"/>
                    </a:lnTo>
                    <a:cubicBezTo>
                      <a:pt x="1805395" y="55097"/>
                      <a:pt x="1805131" y="55273"/>
                      <a:pt x="1804780" y="55448"/>
                    </a:cubicBezTo>
                    <a:lnTo>
                      <a:pt x="1812072" y="59226"/>
                    </a:lnTo>
                    <a:cubicBezTo>
                      <a:pt x="1815235" y="58875"/>
                      <a:pt x="1818397" y="58875"/>
                      <a:pt x="1821736" y="59314"/>
                    </a:cubicBezTo>
                    <a:cubicBezTo>
                      <a:pt x="1821736" y="58435"/>
                      <a:pt x="1821736" y="57732"/>
                      <a:pt x="1821824" y="57293"/>
                    </a:cubicBezTo>
                    <a:cubicBezTo>
                      <a:pt x="1821824" y="57205"/>
                      <a:pt x="1821824" y="57117"/>
                      <a:pt x="1821824" y="57030"/>
                    </a:cubicBezTo>
                    <a:lnTo>
                      <a:pt x="1821824" y="54745"/>
                    </a:lnTo>
                    <a:lnTo>
                      <a:pt x="1823405" y="52901"/>
                    </a:lnTo>
                    <a:cubicBezTo>
                      <a:pt x="1831400" y="43500"/>
                      <a:pt x="1838692" y="46399"/>
                      <a:pt x="1842382" y="48947"/>
                    </a:cubicBezTo>
                    <a:cubicBezTo>
                      <a:pt x="1844139" y="50177"/>
                      <a:pt x="1844929" y="51934"/>
                      <a:pt x="1845281" y="53515"/>
                    </a:cubicBezTo>
                    <a:cubicBezTo>
                      <a:pt x="1846511" y="51671"/>
                      <a:pt x="1848443" y="50616"/>
                      <a:pt x="1851079" y="50353"/>
                    </a:cubicBezTo>
                    <a:lnTo>
                      <a:pt x="1865048" y="48771"/>
                    </a:lnTo>
                    <a:lnTo>
                      <a:pt x="1856790" y="62389"/>
                    </a:lnTo>
                    <a:cubicBezTo>
                      <a:pt x="1858898" y="62652"/>
                      <a:pt x="1861094" y="62037"/>
                      <a:pt x="1864345" y="60544"/>
                    </a:cubicBezTo>
                    <a:cubicBezTo>
                      <a:pt x="1867244" y="59226"/>
                      <a:pt x="1870407" y="59490"/>
                      <a:pt x="1871988" y="59753"/>
                    </a:cubicBezTo>
                    <a:cubicBezTo>
                      <a:pt x="1872252" y="59841"/>
                      <a:pt x="1872603" y="59841"/>
                      <a:pt x="1872867" y="59929"/>
                    </a:cubicBezTo>
                    <a:cubicBezTo>
                      <a:pt x="1873833" y="60105"/>
                      <a:pt x="1874887" y="60192"/>
                      <a:pt x="1876029" y="60544"/>
                    </a:cubicBezTo>
                    <a:lnTo>
                      <a:pt x="1880861" y="40952"/>
                    </a:lnTo>
                    <a:lnTo>
                      <a:pt x="1891843" y="55185"/>
                    </a:lnTo>
                    <a:cubicBezTo>
                      <a:pt x="1892107" y="55360"/>
                      <a:pt x="1892722" y="55624"/>
                      <a:pt x="1893073" y="55800"/>
                    </a:cubicBezTo>
                    <a:cubicBezTo>
                      <a:pt x="1894567" y="56503"/>
                      <a:pt x="1898081" y="57996"/>
                      <a:pt x="1898520" y="62125"/>
                    </a:cubicBezTo>
                    <a:cubicBezTo>
                      <a:pt x="1898871" y="65024"/>
                      <a:pt x="1898432" y="67660"/>
                      <a:pt x="1897993" y="70032"/>
                    </a:cubicBezTo>
                    <a:cubicBezTo>
                      <a:pt x="1897905" y="70735"/>
                      <a:pt x="1897729" y="71438"/>
                      <a:pt x="1897642" y="72140"/>
                    </a:cubicBezTo>
                    <a:lnTo>
                      <a:pt x="1897466" y="73722"/>
                    </a:lnTo>
                    <a:cubicBezTo>
                      <a:pt x="1900628" y="74688"/>
                      <a:pt x="1902298" y="74161"/>
                      <a:pt x="1904494" y="72668"/>
                    </a:cubicBezTo>
                    <a:cubicBezTo>
                      <a:pt x="1906339" y="71438"/>
                      <a:pt x="1909414" y="69329"/>
                      <a:pt x="1913192" y="70383"/>
                    </a:cubicBezTo>
                    <a:cubicBezTo>
                      <a:pt x="1916091" y="71174"/>
                      <a:pt x="1917584" y="73283"/>
                      <a:pt x="1918726" y="75567"/>
                    </a:cubicBezTo>
                    <a:cubicBezTo>
                      <a:pt x="1919956" y="75742"/>
                      <a:pt x="1921450" y="75830"/>
                      <a:pt x="1922943" y="75918"/>
                    </a:cubicBezTo>
                    <a:cubicBezTo>
                      <a:pt x="1926897" y="76182"/>
                      <a:pt x="1931377" y="76445"/>
                      <a:pt x="1935331" y="78730"/>
                    </a:cubicBezTo>
                    <a:cubicBezTo>
                      <a:pt x="1936473" y="79344"/>
                      <a:pt x="1937615" y="80047"/>
                      <a:pt x="1938581" y="80750"/>
                    </a:cubicBezTo>
                    <a:cubicBezTo>
                      <a:pt x="1940953" y="82244"/>
                      <a:pt x="1943413" y="83825"/>
                      <a:pt x="1944643" y="83474"/>
                    </a:cubicBezTo>
                    <a:cubicBezTo>
                      <a:pt x="1952462" y="80750"/>
                      <a:pt x="1957118" y="85406"/>
                      <a:pt x="1959403" y="87691"/>
                    </a:cubicBezTo>
                    <a:cubicBezTo>
                      <a:pt x="1959754" y="88042"/>
                      <a:pt x="1960281" y="88569"/>
                      <a:pt x="1960545" y="88833"/>
                    </a:cubicBezTo>
                    <a:cubicBezTo>
                      <a:pt x="1963356" y="88833"/>
                      <a:pt x="1965904" y="89623"/>
                      <a:pt x="1968188" y="90238"/>
                    </a:cubicBezTo>
                    <a:cubicBezTo>
                      <a:pt x="1969682" y="90678"/>
                      <a:pt x="1971614" y="91205"/>
                      <a:pt x="1972405" y="91117"/>
                    </a:cubicBezTo>
                    <a:cubicBezTo>
                      <a:pt x="1976886" y="90326"/>
                      <a:pt x="1980927" y="91732"/>
                      <a:pt x="1984090" y="92874"/>
                    </a:cubicBezTo>
                    <a:cubicBezTo>
                      <a:pt x="1988746" y="94543"/>
                      <a:pt x="1989449" y="94367"/>
                      <a:pt x="1990854" y="93138"/>
                    </a:cubicBezTo>
                    <a:cubicBezTo>
                      <a:pt x="1992699" y="91556"/>
                      <a:pt x="1994720" y="91205"/>
                      <a:pt x="1996828" y="91556"/>
                    </a:cubicBezTo>
                    <a:lnTo>
                      <a:pt x="1997443" y="90678"/>
                    </a:lnTo>
                    <a:cubicBezTo>
                      <a:pt x="1997443" y="90590"/>
                      <a:pt x="1997531" y="90502"/>
                      <a:pt x="1997619" y="90326"/>
                    </a:cubicBezTo>
                    <a:cubicBezTo>
                      <a:pt x="1998234" y="89096"/>
                      <a:pt x="1999640" y="86549"/>
                      <a:pt x="2002715" y="85494"/>
                    </a:cubicBezTo>
                    <a:cubicBezTo>
                      <a:pt x="2004823" y="84791"/>
                      <a:pt x="2009655" y="83122"/>
                      <a:pt x="2013609" y="85758"/>
                    </a:cubicBezTo>
                    <a:cubicBezTo>
                      <a:pt x="2016332" y="87603"/>
                      <a:pt x="2017562" y="90414"/>
                      <a:pt x="2018265" y="92347"/>
                    </a:cubicBezTo>
                    <a:cubicBezTo>
                      <a:pt x="2018440" y="92698"/>
                      <a:pt x="2018616" y="93138"/>
                      <a:pt x="2018792" y="93489"/>
                    </a:cubicBezTo>
                    <a:cubicBezTo>
                      <a:pt x="2019934" y="95773"/>
                      <a:pt x="2019583" y="98497"/>
                      <a:pt x="2017913" y="100781"/>
                    </a:cubicBezTo>
                    <a:cubicBezTo>
                      <a:pt x="2017650" y="101132"/>
                      <a:pt x="2017386" y="101396"/>
                      <a:pt x="2017123" y="101659"/>
                    </a:cubicBezTo>
                    <a:cubicBezTo>
                      <a:pt x="2019758" y="101923"/>
                      <a:pt x="2022394" y="101132"/>
                      <a:pt x="2027050" y="99551"/>
                    </a:cubicBezTo>
                    <a:cubicBezTo>
                      <a:pt x="2028016" y="98497"/>
                      <a:pt x="2030740" y="95861"/>
                      <a:pt x="2034693" y="96827"/>
                    </a:cubicBezTo>
                    <a:cubicBezTo>
                      <a:pt x="2036890" y="97355"/>
                      <a:pt x="2038822" y="98145"/>
                      <a:pt x="2040668" y="98936"/>
                    </a:cubicBezTo>
                    <a:cubicBezTo>
                      <a:pt x="2040668" y="98145"/>
                      <a:pt x="2040843" y="97442"/>
                      <a:pt x="2041107" y="96652"/>
                    </a:cubicBezTo>
                    <a:cubicBezTo>
                      <a:pt x="2041722" y="94895"/>
                      <a:pt x="2044006" y="90765"/>
                      <a:pt x="2051474" y="91380"/>
                    </a:cubicBezTo>
                    <a:cubicBezTo>
                      <a:pt x="2053670" y="91556"/>
                      <a:pt x="2055603" y="92171"/>
                      <a:pt x="2057272" y="92698"/>
                    </a:cubicBezTo>
                    <a:cubicBezTo>
                      <a:pt x="2057799" y="92874"/>
                      <a:pt x="2058326" y="93050"/>
                      <a:pt x="2058941" y="93225"/>
                    </a:cubicBezTo>
                    <a:lnTo>
                      <a:pt x="2074140" y="97355"/>
                    </a:lnTo>
                    <a:lnTo>
                      <a:pt x="2050771" y="110796"/>
                    </a:lnTo>
                    <a:lnTo>
                      <a:pt x="2048047" y="108951"/>
                    </a:lnTo>
                    <a:lnTo>
                      <a:pt x="2045324" y="111235"/>
                    </a:lnTo>
                    <a:cubicBezTo>
                      <a:pt x="2045236" y="111323"/>
                      <a:pt x="2045236" y="111323"/>
                      <a:pt x="2045148" y="111411"/>
                    </a:cubicBezTo>
                    <a:cubicBezTo>
                      <a:pt x="2046817" y="111763"/>
                      <a:pt x="2048662" y="112026"/>
                      <a:pt x="2050419" y="112465"/>
                    </a:cubicBezTo>
                    <a:cubicBezTo>
                      <a:pt x="2058590" y="114310"/>
                      <a:pt x="2066057" y="115980"/>
                      <a:pt x="2073261" y="117737"/>
                    </a:cubicBezTo>
                    <a:cubicBezTo>
                      <a:pt x="2073788" y="117912"/>
                      <a:pt x="2074403" y="118000"/>
                      <a:pt x="2075018" y="118088"/>
                    </a:cubicBezTo>
                    <a:cubicBezTo>
                      <a:pt x="2075018" y="118088"/>
                      <a:pt x="2075018" y="118088"/>
                      <a:pt x="2075018" y="118088"/>
                    </a:cubicBezTo>
                    <a:cubicBezTo>
                      <a:pt x="2074579" y="114750"/>
                      <a:pt x="2076073" y="111850"/>
                      <a:pt x="2076688" y="110620"/>
                    </a:cubicBezTo>
                    <a:lnTo>
                      <a:pt x="2089251" y="86285"/>
                    </a:lnTo>
                    <a:cubicBezTo>
                      <a:pt x="2086878" y="85494"/>
                      <a:pt x="2084419" y="84704"/>
                      <a:pt x="2082047" y="83913"/>
                    </a:cubicBezTo>
                    <a:cubicBezTo>
                      <a:pt x="2070538" y="80135"/>
                      <a:pt x="2058678" y="76270"/>
                      <a:pt x="2047081" y="71526"/>
                    </a:cubicBezTo>
                    <a:cubicBezTo>
                      <a:pt x="2043127" y="69944"/>
                      <a:pt x="2038559" y="69241"/>
                      <a:pt x="2033815" y="68978"/>
                    </a:cubicBezTo>
                    <a:cubicBezTo>
                      <a:pt x="2033376" y="72228"/>
                      <a:pt x="2031794" y="74337"/>
                      <a:pt x="2030828" y="75567"/>
                    </a:cubicBezTo>
                    <a:lnTo>
                      <a:pt x="2026259" y="81541"/>
                    </a:lnTo>
                    <a:lnTo>
                      <a:pt x="2013433" y="68714"/>
                    </a:lnTo>
                    <a:lnTo>
                      <a:pt x="2015981" y="66781"/>
                    </a:lnTo>
                    <a:cubicBezTo>
                      <a:pt x="2015541" y="66430"/>
                      <a:pt x="2015014" y="65991"/>
                      <a:pt x="2014575" y="65464"/>
                    </a:cubicBezTo>
                    <a:cubicBezTo>
                      <a:pt x="2011763" y="62301"/>
                      <a:pt x="2007986" y="61334"/>
                      <a:pt x="2002100" y="60105"/>
                    </a:cubicBezTo>
                    <a:cubicBezTo>
                      <a:pt x="2001045" y="59841"/>
                      <a:pt x="1999991" y="59665"/>
                      <a:pt x="1998937" y="59402"/>
                    </a:cubicBezTo>
                    <a:cubicBezTo>
                      <a:pt x="1995598" y="58611"/>
                      <a:pt x="1991996" y="58172"/>
                      <a:pt x="1988307" y="57732"/>
                    </a:cubicBezTo>
                    <a:cubicBezTo>
                      <a:pt x="1979697" y="56678"/>
                      <a:pt x="1969945" y="55536"/>
                      <a:pt x="1961072" y="49123"/>
                    </a:cubicBezTo>
                    <a:cubicBezTo>
                      <a:pt x="1958524" y="47278"/>
                      <a:pt x="1954571" y="47278"/>
                      <a:pt x="1950002" y="47366"/>
                    </a:cubicBezTo>
                    <a:cubicBezTo>
                      <a:pt x="1945961" y="47454"/>
                      <a:pt x="1941393" y="47454"/>
                      <a:pt x="1937000" y="45960"/>
                    </a:cubicBezTo>
                    <a:cubicBezTo>
                      <a:pt x="1930587" y="43764"/>
                      <a:pt x="1923646" y="43237"/>
                      <a:pt x="1916266" y="42709"/>
                    </a:cubicBezTo>
                    <a:cubicBezTo>
                      <a:pt x="1906251" y="42007"/>
                      <a:pt x="1895972" y="41216"/>
                      <a:pt x="1886045" y="36120"/>
                    </a:cubicBezTo>
                    <a:cubicBezTo>
                      <a:pt x="1885957" y="36120"/>
                      <a:pt x="1885781" y="36208"/>
                      <a:pt x="1885693" y="36208"/>
                    </a:cubicBezTo>
                    <a:cubicBezTo>
                      <a:pt x="1874185" y="38668"/>
                      <a:pt x="1862939" y="36560"/>
                      <a:pt x="1850376" y="29619"/>
                    </a:cubicBezTo>
                    <a:lnTo>
                      <a:pt x="1850200" y="29531"/>
                    </a:lnTo>
                    <a:cubicBezTo>
                      <a:pt x="1849849" y="29356"/>
                      <a:pt x="1849234" y="29004"/>
                      <a:pt x="1848795" y="28741"/>
                    </a:cubicBezTo>
                    <a:cubicBezTo>
                      <a:pt x="1841679" y="31113"/>
                      <a:pt x="1835353" y="29268"/>
                      <a:pt x="1830170" y="27686"/>
                    </a:cubicBezTo>
                    <a:cubicBezTo>
                      <a:pt x="1828325" y="27159"/>
                      <a:pt x="1826480" y="26632"/>
                      <a:pt x="1824811" y="26281"/>
                    </a:cubicBezTo>
                    <a:lnTo>
                      <a:pt x="1820330" y="25490"/>
                    </a:lnTo>
                    <a:cubicBezTo>
                      <a:pt x="1805044" y="22767"/>
                      <a:pt x="1790548" y="20131"/>
                      <a:pt x="1775788" y="20482"/>
                    </a:cubicBezTo>
                    <a:cubicBezTo>
                      <a:pt x="1776052" y="21361"/>
                      <a:pt x="1776315" y="22152"/>
                      <a:pt x="1776579" y="22942"/>
                    </a:cubicBezTo>
                    <a:lnTo>
                      <a:pt x="1779566" y="31816"/>
                    </a:lnTo>
                    <a:lnTo>
                      <a:pt x="1772099" y="32958"/>
                    </a:lnTo>
                    <a:cubicBezTo>
                      <a:pt x="1770166" y="33397"/>
                      <a:pt x="1768409" y="33221"/>
                      <a:pt x="1766827" y="32431"/>
                    </a:cubicBezTo>
                    <a:cubicBezTo>
                      <a:pt x="1765510" y="31728"/>
                      <a:pt x="1764719" y="30849"/>
                      <a:pt x="1764367" y="30410"/>
                    </a:cubicBezTo>
                    <a:lnTo>
                      <a:pt x="1763752" y="29795"/>
                    </a:lnTo>
                    <a:lnTo>
                      <a:pt x="1763313" y="29004"/>
                    </a:lnTo>
                    <a:cubicBezTo>
                      <a:pt x="1761732" y="26193"/>
                      <a:pt x="1761117" y="24260"/>
                      <a:pt x="1760678" y="22415"/>
                    </a:cubicBezTo>
                    <a:cubicBezTo>
                      <a:pt x="1757251" y="22240"/>
                      <a:pt x="1753386" y="21010"/>
                      <a:pt x="1750047" y="17144"/>
                    </a:cubicBezTo>
                    <a:cubicBezTo>
                      <a:pt x="1749872" y="17144"/>
                      <a:pt x="1749784" y="17144"/>
                      <a:pt x="1749696" y="17232"/>
                    </a:cubicBezTo>
                    <a:cubicBezTo>
                      <a:pt x="1743722" y="21010"/>
                      <a:pt x="1737572" y="20219"/>
                      <a:pt x="1733091" y="19692"/>
                    </a:cubicBezTo>
                    <a:cubicBezTo>
                      <a:pt x="1730192" y="19340"/>
                      <a:pt x="1727732" y="19077"/>
                      <a:pt x="1725887" y="19780"/>
                    </a:cubicBezTo>
                    <a:cubicBezTo>
                      <a:pt x="1722637" y="21185"/>
                      <a:pt x="1719562" y="20395"/>
                      <a:pt x="1717278" y="19867"/>
                    </a:cubicBezTo>
                    <a:cubicBezTo>
                      <a:pt x="1716838" y="19780"/>
                      <a:pt x="1716399" y="19692"/>
                      <a:pt x="1716048" y="19604"/>
                    </a:cubicBezTo>
                    <a:cubicBezTo>
                      <a:pt x="1713237" y="19077"/>
                      <a:pt x="1710337" y="18550"/>
                      <a:pt x="1707614" y="17935"/>
                    </a:cubicBezTo>
                    <a:cubicBezTo>
                      <a:pt x="1701903" y="16705"/>
                      <a:pt x="1696544" y="15563"/>
                      <a:pt x="1691273" y="15475"/>
                    </a:cubicBezTo>
                    <a:cubicBezTo>
                      <a:pt x="1687232" y="15387"/>
                      <a:pt x="1683015" y="15914"/>
                      <a:pt x="1678534" y="16529"/>
                    </a:cubicBezTo>
                    <a:cubicBezTo>
                      <a:pt x="1672648" y="17320"/>
                      <a:pt x="1666674" y="18110"/>
                      <a:pt x="1660436" y="17495"/>
                    </a:cubicBezTo>
                    <a:cubicBezTo>
                      <a:pt x="1654375" y="16880"/>
                      <a:pt x="1648049" y="17671"/>
                      <a:pt x="1641460" y="18550"/>
                    </a:cubicBezTo>
                    <a:cubicBezTo>
                      <a:pt x="1631708" y="19867"/>
                      <a:pt x="1621605" y="21185"/>
                      <a:pt x="1610975" y="17935"/>
                    </a:cubicBezTo>
                    <a:cubicBezTo>
                      <a:pt x="1609569" y="19867"/>
                      <a:pt x="1607812" y="21185"/>
                      <a:pt x="1605703" y="21888"/>
                    </a:cubicBezTo>
                    <a:cubicBezTo>
                      <a:pt x="1601662" y="23206"/>
                      <a:pt x="1598148" y="21361"/>
                      <a:pt x="1596303" y="20395"/>
                    </a:cubicBezTo>
                    <a:cubicBezTo>
                      <a:pt x="1596039" y="20219"/>
                      <a:pt x="1595600" y="20043"/>
                      <a:pt x="1595425" y="19955"/>
                    </a:cubicBezTo>
                    <a:cubicBezTo>
                      <a:pt x="1592877" y="19340"/>
                      <a:pt x="1590768" y="18110"/>
                      <a:pt x="1588923" y="17056"/>
                    </a:cubicBezTo>
                    <a:cubicBezTo>
                      <a:pt x="1587957" y="16441"/>
                      <a:pt x="1586376" y="15651"/>
                      <a:pt x="1585849" y="15563"/>
                    </a:cubicBezTo>
                    <a:cubicBezTo>
                      <a:pt x="1583389" y="15475"/>
                      <a:pt x="1580577" y="16002"/>
                      <a:pt x="1577678" y="16529"/>
                    </a:cubicBezTo>
                    <a:cubicBezTo>
                      <a:pt x="1574428" y="17144"/>
                      <a:pt x="1571089" y="17671"/>
                      <a:pt x="1567487" y="17671"/>
                    </a:cubicBezTo>
                    <a:cubicBezTo>
                      <a:pt x="1562391" y="17671"/>
                      <a:pt x="1557472" y="16880"/>
                      <a:pt x="1552728" y="16090"/>
                    </a:cubicBezTo>
                    <a:cubicBezTo>
                      <a:pt x="1551058" y="15826"/>
                      <a:pt x="1549389" y="15563"/>
                      <a:pt x="1547808" y="15299"/>
                    </a:cubicBezTo>
                    <a:cubicBezTo>
                      <a:pt x="1538759" y="19516"/>
                      <a:pt x="1530061" y="17583"/>
                      <a:pt x="1522330" y="15914"/>
                    </a:cubicBezTo>
                    <a:cubicBezTo>
                      <a:pt x="1518992" y="15211"/>
                      <a:pt x="1515829" y="14508"/>
                      <a:pt x="1512930" y="14333"/>
                    </a:cubicBezTo>
                    <a:lnTo>
                      <a:pt x="1509064" y="14157"/>
                    </a:lnTo>
                    <a:cubicBezTo>
                      <a:pt x="1494920" y="13454"/>
                      <a:pt x="1468739" y="12049"/>
                      <a:pt x="1456440" y="14948"/>
                    </a:cubicBezTo>
                    <a:cubicBezTo>
                      <a:pt x="1450993" y="16265"/>
                      <a:pt x="1444492" y="17583"/>
                      <a:pt x="1437727" y="17583"/>
                    </a:cubicBezTo>
                    <a:cubicBezTo>
                      <a:pt x="1434564" y="17583"/>
                      <a:pt x="1431577" y="16880"/>
                      <a:pt x="1429029" y="16265"/>
                    </a:cubicBezTo>
                    <a:cubicBezTo>
                      <a:pt x="1426921" y="15738"/>
                      <a:pt x="1424900" y="15299"/>
                      <a:pt x="1423319" y="15299"/>
                    </a:cubicBezTo>
                    <a:cubicBezTo>
                      <a:pt x="1421474" y="15387"/>
                      <a:pt x="1419805" y="15299"/>
                      <a:pt x="1418136" y="15211"/>
                    </a:cubicBezTo>
                    <a:cubicBezTo>
                      <a:pt x="1413655" y="15036"/>
                      <a:pt x="1411019" y="15036"/>
                      <a:pt x="1408120" y="16968"/>
                    </a:cubicBezTo>
                    <a:cubicBezTo>
                      <a:pt x="1406627" y="17935"/>
                      <a:pt x="1405133" y="18550"/>
                      <a:pt x="1403552" y="18901"/>
                    </a:cubicBezTo>
                    <a:lnTo>
                      <a:pt x="1401883" y="21273"/>
                    </a:lnTo>
                    <a:cubicBezTo>
                      <a:pt x="1401707" y="21537"/>
                      <a:pt x="1401531" y="21888"/>
                      <a:pt x="1401356" y="22152"/>
                    </a:cubicBezTo>
                    <a:cubicBezTo>
                      <a:pt x="1400565" y="23469"/>
                      <a:pt x="1399511" y="25314"/>
                      <a:pt x="1397578" y="26720"/>
                    </a:cubicBezTo>
                    <a:cubicBezTo>
                      <a:pt x="1394942" y="28741"/>
                      <a:pt x="1392043" y="28389"/>
                      <a:pt x="1390462" y="28214"/>
                    </a:cubicBezTo>
                    <a:cubicBezTo>
                      <a:pt x="1390286" y="28214"/>
                      <a:pt x="1390110" y="28126"/>
                      <a:pt x="1389935" y="28126"/>
                    </a:cubicBezTo>
                    <a:lnTo>
                      <a:pt x="1382994" y="28126"/>
                    </a:lnTo>
                    <a:lnTo>
                      <a:pt x="1383433" y="21185"/>
                    </a:lnTo>
                    <a:cubicBezTo>
                      <a:pt x="1383521" y="19955"/>
                      <a:pt x="1383785" y="18901"/>
                      <a:pt x="1384224" y="17847"/>
                    </a:cubicBezTo>
                    <a:cubicBezTo>
                      <a:pt x="1371749" y="18462"/>
                      <a:pt x="1359362" y="19340"/>
                      <a:pt x="1346711" y="20307"/>
                    </a:cubicBezTo>
                    <a:cubicBezTo>
                      <a:pt x="1346447" y="20395"/>
                      <a:pt x="1345832" y="20746"/>
                      <a:pt x="1345481" y="20922"/>
                    </a:cubicBezTo>
                    <a:cubicBezTo>
                      <a:pt x="1344690" y="21361"/>
                      <a:pt x="1343811" y="21800"/>
                      <a:pt x="1342669" y="22152"/>
                    </a:cubicBezTo>
                    <a:cubicBezTo>
                      <a:pt x="1335026" y="24963"/>
                      <a:pt x="1326065" y="27774"/>
                      <a:pt x="1316050" y="25402"/>
                    </a:cubicBezTo>
                    <a:cubicBezTo>
                      <a:pt x="1313678" y="24875"/>
                      <a:pt x="1311833" y="24963"/>
                      <a:pt x="1311218" y="25227"/>
                    </a:cubicBezTo>
                    <a:cubicBezTo>
                      <a:pt x="1296897" y="31640"/>
                      <a:pt x="1294701" y="32255"/>
                      <a:pt x="1281962" y="31201"/>
                    </a:cubicBezTo>
                    <a:cubicBezTo>
                      <a:pt x="1281523" y="31552"/>
                      <a:pt x="1281084" y="31816"/>
                      <a:pt x="1280469" y="32079"/>
                    </a:cubicBezTo>
                    <a:cubicBezTo>
                      <a:pt x="1270102" y="36911"/>
                      <a:pt x="1259472" y="37790"/>
                      <a:pt x="1249105" y="38580"/>
                    </a:cubicBezTo>
                    <a:cubicBezTo>
                      <a:pt x="1242955" y="39107"/>
                      <a:pt x="1237069" y="39547"/>
                      <a:pt x="1231446" y="40865"/>
                    </a:cubicBezTo>
                    <a:cubicBezTo>
                      <a:pt x="1227229" y="41831"/>
                      <a:pt x="1223012" y="42358"/>
                      <a:pt x="1218883" y="42797"/>
                    </a:cubicBezTo>
                    <a:cubicBezTo>
                      <a:pt x="1212821" y="43500"/>
                      <a:pt x="1207023" y="44203"/>
                      <a:pt x="1202191" y="46224"/>
                    </a:cubicBezTo>
                    <a:cubicBezTo>
                      <a:pt x="1188574" y="52022"/>
                      <a:pt x="1174254" y="55448"/>
                      <a:pt x="1157210" y="56942"/>
                    </a:cubicBezTo>
                    <a:cubicBezTo>
                      <a:pt x="1156156" y="57030"/>
                      <a:pt x="1154311" y="58084"/>
                      <a:pt x="1152642" y="59050"/>
                    </a:cubicBezTo>
                    <a:cubicBezTo>
                      <a:pt x="1151763" y="59577"/>
                      <a:pt x="1150884" y="60105"/>
                      <a:pt x="1149918" y="60544"/>
                    </a:cubicBezTo>
                    <a:lnTo>
                      <a:pt x="1159231" y="63004"/>
                    </a:lnTo>
                    <a:lnTo>
                      <a:pt x="1142187" y="70647"/>
                    </a:lnTo>
                    <a:cubicBezTo>
                      <a:pt x="1138146" y="72404"/>
                      <a:pt x="1135598" y="72140"/>
                      <a:pt x="1133577" y="71701"/>
                    </a:cubicBezTo>
                    <a:lnTo>
                      <a:pt x="1126725" y="70296"/>
                    </a:lnTo>
                    <a:lnTo>
                      <a:pt x="1127867" y="66166"/>
                    </a:lnTo>
                    <a:cubicBezTo>
                      <a:pt x="1126725" y="66430"/>
                      <a:pt x="1125495" y="66694"/>
                      <a:pt x="1124177" y="66781"/>
                    </a:cubicBezTo>
                    <a:cubicBezTo>
                      <a:pt x="1117500" y="67133"/>
                      <a:pt x="1111438" y="69681"/>
                      <a:pt x="1104937" y="72316"/>
                    </a:cubicBezTo>
                    <a:cubicBezTo>
                      <a:pt x="1101511" y="73722"/>
                      <a:pt x="1097909" y="75215"/>
                      <a:pt x="1094219" y="76357"/>
                    </a:cubicBezTo>
                    <a:cubicBezTo>
                      <a:pt x="1091232" y="77324"/>
                      <a:pt x="1088157" y="78115"/>
                      <a:pt x="1085170" y="78993"/>
                    </a:cubicBezTo>
                    <a:cubicBezTo>
                      <a:pt x="1078405" y="80838"/>
                      <a:pt x="1071992" y="82683"/>
                      <a:pt x="1066193" y="85406"/>
                    </a:cubicBezTo>
                    <a:cubicBezTo>
                      <a:pt x="1059780" y="88481"/>
                      <a:pt x="1053103" y="90326"/>
                      <a:pt x="1046602" y="92083"/>
                    </a:cubicBezTo>
                    <a:cubicBezTo>
                      <a:pt x="1038695" y="94280"/>
                      <a:pt x="1031228" y="96388"/>
                      <a:pt x="1024726" y="100429"/>
                    </a:cubicBezTo>
                    <a:cubicBezTo>
                      <a:pt x="1019894" y="103416"/>
                      <a:pt x="1014887" y="105876"/>
                      <a:pt x="1009967" y="108248"/>
                    </a:cubicBezTo>
                    <a:cubicBezTo>
                      <a:pt x="1008561" y="108951"/>
                      <a:pt x="1007156" y="109566"/>
                      <a:pt x="1005838" y="110269"/>
                    </a:cubicBezTo>
                    <a:cubicBezTo>
                      <a:pt x="1001357" y="112465"/>
                      <a:pt x="996701" y="113607"/>
                      <a:pt x="992133" y="114574"/>
                    </a:cubicBezTo>
                    <a:cubicBezTo>
                      <a:pt x="985368" y="116155"/>
                      <a:pt x="979570" y="117473"/>
                      <a:pt x="975704" y="122305"/>
                    </a:cubicBezTo>
                    <a:cubicBezTo>
                      <a:pt x="973420" y="125116"/>
                      <a:pt x="970081" y="125116"/>
                      <a:pt x="968851" y="125028"/>
                    </a:cubicBezTo>
                    <a:lnTo>
                      <a:pt x="968588" y="125028"/>
                    </a:lnTo>
                    <a:cubicBezTo>
                      <a:pt x="956288" y="126346"/>
                      <a:pt x="945482" y="132057"/>
                      <a:pt x="934149" y="138119"/>
                    </a:cubicBezTo>
                    <a:cubicBezTo>
                      <a:pt x="930108" y="140315"/>
                      <a:pt x="925891" y="142511"/>
                      <a:pt x="921586" y="144532"/>
                    </a:cubicBezTo>
                    <a:cubicBezTo>
                      <a:pt x="918336" y="146026"/>
                      <a:pt x="915261" y="147695"/>
                      <a:pt x="911922" y="149452"/>
                    </a:cubicBezTo>
                    <a:cubicBezTo>
                      <a:pt x="905772" y="152702"/>
                      <a:pt x="899359" y="156129"/>
                      <a:pt x="892507" y="158501"/>
                    </a:cubicBezTo>
                    <a:cubicBezTo>
                      <a:pt x="883106" y="161751"/>
                      <a:pt x="874672" y="166671"/>
                      <a:pt x="866150" y="174051"/>
                    </a:cubicBezTo>
                    <a:cubicBezTo>
                      <a:pt x="862812" y="176950"/>
                      <a:pt x="858771" y="178795"/>
                      <a:pt x="855256" y="180464"/>
                    </a:cubicBezTo>
                    <a:cubicBezTo>
                      <a:pt x="854202" y="180991"/>
                      <a:pt x="853148" y="181431"/>
                      <a:pt x="852094" y="181958"/>
                    </a:cubicBezTo>
                    <a:lnTo>
                      <a:pt x="851039" y="182485"/>
                    </a:lnTo>
                    <a:cubicBezTo>
                      <a:pt x="848492" y="183803"/>
                      <a:pt x="845593" y="185296"/>
                      <a:pt x="842254" y="185735"/>
                    </a:cubicBezTo>
                    <a:cubicBezTo>
                      <a:pt x="836895" y="186526"/>
                      <a:pt x="832502" y="189777"/>
                      <a:pt x="827495" y="193467"/>
                    </a:cubicBezTo>
                    <a:cubicBezTo>
                      <a:pt x="822926" y="196893"/>
                      <a:pt x="817655" y="200758"/>
                      <a:pt x="811154" y="202867"/>
                    </a:cubicBezTo>
                    <a:cubicBezTo>
                      <a:pt x="802017" y="205766"/>
                      <a:pt x="793495" y="211301"/>
                      <a:pt x="784446" y="217187"/>
                    </a:cubicBezTo>
                    <a:cubicBezTo>
                      <a:pt x="781459" y="219120"/>
                      <a:pt x="778384" y="221140"/>
                      <a:pt x="775310" y="222985"/>
                    </a:cubicBezTo>
                    <a:cubicBezTo>
                      <a:pt x="771795" y="225094"/>
                      <a:pt x="768457" y="227642"/>
                      <a:pt x="764943" y="230277"/>
                    </a:cubicBezTo>
                    <a:cubicBezTo>
                      <a:pt x="762131" y="232386"/>
                      <a:pt x="759232" y="234582"/>
                      <a:pt x="756245" y="236515"/>
                    </a:cubicBezTo>
                    <a:cubicBezTo>
                      <a:pt x="752468" y="238975"/>
                      <a:pt x="748602" y="241259"/>
                      <a:pt x="744824" y="243367"/>
                    </a:cubicBezTo>
                    <a:cubicBezTo>
                      <a:pt x="736215" y="248287"/>
                      <a:pt x="728132" y="252944"/>
                      <a:pt x="722158" y="260235"/>
                    </a:cubicBezTo>
                    <a:cubicBezTo>
                      <a:pt x="717853" y="265507"/>
                      <a:pt x="712318" y="268230"/>
                      <a:pt x="706959" y="270866"/>
                    </a:cubicBezTo>
                    <a:lnTo>
                      <a:pt x="705641" y="271481"/>
                    </a:lnTo>
                    <a:cubicBezTo>
                      <a:pt x="695802" y="276313"/>
                      <a:pt x="687456" y="282287"/>
                      <a:pt x="681657" y="288788"/>
                    </a:cubicBezTo>
                    <a:cubicBezTo>
                      <a:pt x="677089" y="293883"/>
                      <a:pt x="672345" y="297134"/>
                      <a:pt x="668392" y="299594"/>
                    </a:cubicBezTo>
                    <a:cubicBezTo>
                      <a:pt x="667249" y="300297"/>
                      <a:pt x="666107" y="301175"/>
                      <a:pt x="664877" y="302054"/>
                    </a:cubicBezTo>
                    <a:cubicBezTo>
                      <a:pt x="662330" y="303987"/>
                      <a:pt x="659343" y="306095"/>
                      <a:pt x="655828" y="307413"/>
                    </a:cubicBezTo>
                    <a:cubicBezTo>
                      <a:pt x="650733" y="309258"/>
                      <a:pt x="646692" y="313123"/>
                      <a:pt x="642387" y="317165"/>
                    </a:cubicBezTo>
                    <a:cubicBezTo>
                      <a:pt x="640630" y="318834"/>
                      <a:pt x="638785" y="320591"/>
                      <a:pt x="636852" y="322172"/>
                    </a:cubicBezTo>
                    <a:cubicBezTo>
                      <a:pt x="638082" y="323402"/>
                      <a:pt x="638785" y="324984"/>
                      <a:pt x="638961" y="327092"/>
                    </a:cubicBezTo>
                    <a:lnTo>
                      <a:pt x="640542" y="341061"/>
                    </a:lnTo>
                    <a:lnTo>
                      <a:pt x="624465" y="330343"/>
                    </a:lnTo>
                    <a:cubicBezTo>
                      <a:pt x="616558" y="335438"/>
                      <a:pt x="609529" y="342115"/>
                      <a:pt x="602150" y="349143"/>
                    </a:cubicBezTo>
                    <a:cubicBezTo>
                      <a:pt x="600129" y="351076"/>
                      <a:pt x="598108" y="353009"/>
                      <a:pt x="596088" y="354854"/>
                    </a:cubicBezTo>
                    <a:cubicBezTo>
                      <a:pt x="589147" y="361267"/>
                      <a:pt x="581856" y="367417"/>
                      <a:pt x="574739" y="373391"/>
                    </a:cubicBezTo>
                    <a:cubicBezTo>
                      <a:pt x="569732" y="377608"/>
                      <a:pt x="564548" y="381913"/>
                      <a:pt x="559629" y="386306"/>
                    </a:cubicBezTo>
                    <a:cubicBezTo>
                      <a:pt x="556642" y="388941"/>
                      <a:pt x="553479" y="391577"/>
                      <a:pt x="550404" y="394037"/>
                    </a:cubicBezTo>
                    <a:cubicBezTo>
                      <a:pt x="542146" y="400801"/>
                      <a:pt x="534327" y="407215"/>
                      <a:pt x="528968" y="415122"/>
                    </a:cubicBezTo>
                    <a:cubicBezTo>
                      <a:pt x="523433" y="423292"/>
                      <a:pt x="516668" y="429530"/>
                      <a:pt x="510079" y="435679"/>
                    </a:cubicBezTo>
                    <a:cubicBezTo>
                      <a:pt x="506565" y="438930"/>
                      <a:pt x="503226" y="442093"/>
                      <a:pt x="500064" y="445431"/>
                    </a:cubicBezTo>
                    <a:cubicBezTo>
                      <a:pt x="493826" y="452196"/>
                      <a:pt x="486886" y="458258"/>
                      <a:pt x="480209" y="464232"/>
                    </a:cubicBezTo>
                    <a:cubicBezTo>
                      <a:pt x="476080" y="467834"/>
                      <a:pt x="471863" y="471612"/>
                      <a:pt x="467909" y="475389"/>
                    </a:cubicBezTo>
                    <a:cubicBezTo>
                      <a:pt x="462111" y="480924"/>
                      <a:pt x="457015" y="487074"/>
                      <a:pt x="451656" y="493575"/>
                    </a:cubicBezTo>
                    <a:cubicBezTo>
                      <a:pt x="443925" y="502975"/>
                      <a:pt x="435843" y="512727"/>
                      <a:pt x="425476" y="520546"/>
                    </a:cubicBezTo>
                    <a:cubicBezTo>
                      <a:pt x="425388" y="520634"/>
                      <a:pt x="425388" y="520810"/>
                      <a:pt x="425300" y="520898"/>
                    </a:cubicBezTo>
                    <a:cubicBezTo>
                      <a:pt x="424949" y="521600"/>
                      <a:pt x="424597" y="522567"/>
                      <a:pt x="423982" y="523445"/>
                    </a:cubicBezTo>
                    <a:cubicBezTo>
                      <a:pt x="422489" y="525730"/>
                      <a:pt x="421083" y="528189"/>
                      <a:pt x="419677" y="530561"/>
                    </a:cubicBezTo>
                    <a:cubicBezTo>
                      <a:pt x="416251" y="536360"/>
                      <a:pt x="412649" y="542422"/>
                      <a:pt x="408081" y="547781"/>
                    </a:cubicBezTo>
                    <a:cubicBezTo>
                      <a:pt x="404830" y="551734"/>
                      <a:pt x="401140" y="555161"/>
                      <a:pt x="397538" y="558499"/>
                    </a:cubicBezTo>
                    <a:cubicBezTo>
                      <a:pt x="390861" y="564737"/>
                      <a:pt x="384624" y="570623"/>
                      <a:pt x="381637" y="578793"/>
                    </a:cubicBezTo>
                    <a:cubicBezTo>
                      <a:pt x="380495" y="581868"/>
                      <a:pt x="377771" y="584592"/>
                      <a:pt x="374696" y="585558"/>
                    </a:cubicBezTo>
                    <a:cubicBezTo>
                      <a:pt x="370479" y="586876"/>
                      <a:pt x="368195" y="590214"/>
                      <a:pt x="364769" y="595398"/>
                    </a:cubicBezTo>
                    <a:cubicBezTo>
                      <a:pt x="362748" y="598560"/>
                      <a:pt x="360640" y="601811"/>
                      <a:pt x="357653" y="604710"/>
                    </a:cubicBezTo>
                    <a:cubicBezTo>
                      <a:pt x="355193" y="607170"/>
                      <a:pt x="353172" y="610596"/>
                      <a:pt x="351064" y="614198"/>
                    </a:cubicBezTo>
                    <a:cubicBezTo>
                      <a:pt x="348779" y="618152"/>
                      <a:pt x="346407" y="622193"/>
                      <a:pt x="343069" y="625707"/>
                    </a:cubicBezTo>
                    <a:cubicBezTo>
                      <a:pt x="341136" y="627728"/>
                      <a:pt x="339994" y="630539"/>
                      <a:pt x="338764" y="633790"/>
                    </a:cubicBezTo>
                    <a:cubicBezTo>
                      <a:pt x="336919" y="638534"/>
                      <a:pt x="334547" y="644420"/>
                      <a:pt x="328749" y="648637"/>
                    </a:cubicBezTo>
                    <a:cubicBezTo>
                      <a:pt x="324708" y="651624"/>
                      <a:pt x="321193" y="656983"/>
                      <a:pt x="318470" y="661288"/>
                    </a:cubicBezTo>
                    <a:cubicBezTo>
                      <a:pt x="317679" y="662518"/>
                      <a:pt x="317064" y="664275"/>
                      <a:pt x="316449" y="666208"/>
                    </a:cubicBezTo>
                    <a:cubicBezTo>
                      <a:pt x="315483" y="668931"/>
                      <a:pt x="314517" y="672006"/>
                      <a:pt x="312496" y="674817"/>
                    </a:cubicBezTo>
                    <a:cubicBezTo>
                      <a:pt x="307840" y="681319"/>
                      <a:pt x="302744" y="687556"/>
                      <a:pt x="297824" y="693530"/>
                    </a:cubicBezTo>
                    <a:cubicBezTo>
                      <a:pt x="295628" y="696254"/>
                      <a:pt x="293344" y="698977"/>
                      <a:pt x="291147" y="701701"/>
                    </a:cubicBezTo>
                    <a:lnTo>
                      <a:pt x="290620" y="702316"/>
                    </a:lnTo>
                    <a:cubicBezTo>
                      <a:pt x="282538" y="712419"/>
                      <a:pt x="274982" y="721995"/>
                      <a:pt x="269711" y="733152"/>
                    </a:cubicBezTo>
                    <a:cubicBezTo>
                      <a:pt x="269008" y="734558"/>
                      <a:pt x="268393" y="736139"/>
                      <a:pt x="267778" y="737721"/>
                    </a:cubicBezTo>
                    <a:cubicBezTo>
                      <a:pt x="266373" y="741235"/>
                      <a:pt x="264879" y="744837"/>
                      <a:pt x="262595" y="748263"/>
                    </a:cubicBezTo>
                    <a:cubicBezTo>
                      <a:pt x="259608" y="752832"/>
                      <a:pt x="256357" y="757136"/>
                      <a:pt x="253107" y="761353"/>
                    </a:cubicBezTo>
                    <a:cubicBezTo>
                      <a:pt x="250559" y="764692"/>
                      <a:pt x="248011" y="768118"/>
                      <a:pt x="245639" y="771544"/>
                    </a:cubicBezTo>
                    <a:cubicBezTo>
                      <a:pt x="245200" y="772159"/>
                      <a:pt x="244848" y="773653"/>
                      <a:pt x="244585" y="774971"/>
                    </a:cubicBezTo>
                    <a:cubicBezTo>
                      <a:pt x="244321" y="775937"/>
                      <a:pt x="244146" y="776903"/>
                      <a:pt x="243882" y="777782"/>
                    </a:cubicBezTo>
                    <a:cubicBezTo>
                      <a:pt x="243794" y="778046"/>
                      <a:pt x="243706" y="778661"/>
                      <a:pt x="243619" y="779100"/>
                    </a:cubicBezTo>
                    <a:cubicBezTo>
                      <a:pt x="243267" y="781472"/>
                      <a:pt x="242652" y="785513"/>
                      <a:pt x="238699" y="787446"/>
                    </a:cubicBezTo>
                    <a:cubicBezTo>
                      <a:pt x="235272" y="789115"/>
                      <a:pt x="233779" y="791839"/>
                      <a:pt x="231495" y="796671"/>
                    </a:cubicBezTo>
                    <a:cubicBezTo>
                      <a:pt x="230704" y="798252"/>
                      <a:pt x="229913" y="799921"/>
                      <a:pt x="228947" y="801678"/>
                    </a:cubicBezTo>
                    <a:cubicBezTo>
                      <a:pt x="227278" y="804665"/>
                      <a:pt x="225784" y="807740"/>
                      <a:pt x="224291" y="811079"/>
                    </a:cubicBezTo>
                    <a:cubicBezTo>
                      <a:pt x="223061" y="813714"/>
                      <a:pt x="221831" y="816350"/>
                      <a:pt x="220425" y="818985"/>
                    </a:cubicBezTo>
                    <a:cubicBezTo>
                      <a:pt x="218053" y="823466"/>
                      <a:pt x="215330" y="827683"/>
                      <a:pt x="212782" y="831812"/>
                    </a:cubicBezTo>
                    <a:cubicBezTo>
                      <a:pt x="210937" y="834711"/>
                      <a:pt x="209180" y="837435"/>
                      <a:pt x="207511" y="840246"/>
                    </a:cubicBezTo>
                    <a:cubicBezTo>
                      <a:pt x="207335" y="840510"/>
                      <a:pt x="207159" y="841476"/>
                      <a:pt x="206983" y="842091"/>
                    </a:cubicBezTo>
                    <a:cubicBezTo>
                      <a:pt x="206456" y="844199"/>
                      <a:pt x="205841" y="847011"/>
                      <a:pt x="203557" y="849383"/>
                    </a:cubicBezTo>
                    <a:cubicBezTo>
                      <a:pt x="198462" y="854654"/>
                      <a:pt x="196353" y="861770"/>
                      <a:pt x="194069" y="869150"/>
                    </a:cubicBezTo>
                    <a:cubicBezTo>
                      <a:pt x="193190" y="872137"/>
                      <a:pt x="192224" y="875124"/>
                      <a:pt x="191082" y="878199"/>
                    </a:cubicBezTo>
                    <a:cubicBezTo>
                      <a:pt x="189588" y="882328"/>
                      <a:pt x="187656" y="887072"/>
                      <a:pt x="184932" y="891377"/>
                    </a:cubicBezTo>
                    <a:cubicBezTo>
                      <a:pt x="183351" y="893925"/>
                      <a:pt x="181682" y="896297"/>
                      <a:pt x="180100" y="898669"/>
                    </a:cubicBezTo>
                    <a:cubicBezTo>
                      <a:pt x="174741" y="906488"/>
                      <a:pt x="170085" y="913165"/>
                      <a:pt x="170436" y="921950"/>
                    </a:cubicBezTo>
                    <a:cubicBezTo>
                      <a:pt x="170524" y="923092"/>
                      <a:pt x="170261" y="924146"/>
                      <a:pt x="169909" y="925025"/>
                    </a:cubicBezTo>
                    <a:cubicBezTo>
                      <a:pt x="171139" y="926255"/>
                      <a:pt x="171842" y="927924"/>
                      <a:pt x="172018" y="929945"/>
                    </a:cubicBezTo>
                    <a:lnTo>
                      <a:pt x="173599" y="943913"/>
                    </a:lnTo>
                    <a:lnTo>
                      <a:pt x="161387" y="935831"/>
                    </a:lnTo>
                    <a:cubicBezTo>
                      <a:pt x="160333" y="938027"/>
                      <a:pt x="159191" y="940224"/>
                      <a:pt x="158049" y="942332"/>
                    </a:cubicBezTo>
                    <a:cubicBezTo>
                      <a:pt x="154974" y="948130"/>
                      <a:pt x="152075" y="953665"/>
                      <a:pt x="150669" y="960079"/>
                    </a:cubicBezTo>
                    <a:cubicBezTo>
                      <a:pt x="149351" y="965789"/>
                      <a:pt x="146628" y="971324"/>
                      <a:pt x="143904" y="976595"/>
                    </a:cubicBezTo>
                    <a:cubicBezTo>
                      <a:pt x="142147" y="980021"/>
                      <a:pt x="140566" y="983184"/>
                      <a:pt x="139336" y="986435"/>
                    </a:cubicBezTo>
                    <a:cubicBezTo>
                      <a:pt x="138897" y="987665"/>
                      <a:pt x="138458" y="989070"/>
                      <a:pt x="138106" y="990476"/>
                    </a:cubicBezTo>
                    <a:cubicBezTo>
                      <a:pt x="137403" y="993024"/>
                      <a:pt x="136613" y="995923"/>
                      <a:pt x="135119" y="998646"/>
                    </a:cubicBezTo>
                    <a:cubicBezTo>
                      <a:pt x="130287" y="1007607"/>
                      <a:pt x="127037" y="1017096"/>
                      <a:pt x="123610" y="1027111"/>
                    </a:cubicBezTo>
                    <a:cubicBezTo>
                      <a:pt x="120975" y="1034666"/>
                      <a:pt x="118339" y="1042485"/>
                      <a:pt x="114913" y="1050041"/>
                    </a:cubicBezTo>
                    <a:cubicBezTo>
                      <a:pt x="114034" y="1051974"/>
                      <a:pt x="113068" y="1053819"/>
                      <a:pt x="112101" y="1055663"/>
                    </a:cubicBezTo>
                    <a:cubicBezTo>
                      <a:pt x="110344" y="1059090"/>
                      <a:pt x="108587" y="1062516"/>
                      <a:pt x="108060" y="1065064"/>
                    </a:cubicBezTo>
                    <a:cubicBezTo>
                      <a:pt x="107884" y="1065942"/>
                      <a:pt x="107709" y="1066821"/>
                      <a:pt x="107533" y="1067699"/>
                    </a:cubicBezTo>
                    <a:lnTo>
                      <a:pt x="118603" y="1062252"/>
                    </a:lnTo>
                    <a:lnTo>
                      <a:pt x="121765" y="1064537"/>
                    </a:lnTo>
                    <a:cubicBezTo>
                      <a:pt x="128267" y="1069281"/>
                      <a:pt x="128969" y="1073761"/>
                      <a:pt x="128354" y="1076661"/>
                    </a:cubicBezTo>
                    <a:cubicBezTo>
                      <a:pt x="128881" y="1078330"/>
                      <a:pt x="128091" y="1080614"/>
                      <a:pt x="125631" y="1082371"/>
                    </a:cubicBezTo>
                    <a:close/>
                    <a:moveTo>
                      <a:pt x="161212" y="1009013"/>
                    </a:moveTo>
                    <a:cubicBezTo>
                      <a:pt x="161475" y="1009101"/>
                      <a:pt x="161827" y="1009277"/>
                      <a:pt x="162090" y="1009277"/>
                    </a:cubicBezTo>
                    <a:cubicBezTo>
                      <a:pt x="162266" y="1009189"/>
                      <a:pt x="162442" y="1009101"/>
                      <a:pt x="162705" y="1009013"/>
                    </a:cubicBezTo>
                    <a:cubicBezTo>
                      <a:pt x="163057" y="1008486"/>
                      <a:pt x="163496" y="1007520"/>
                      <a:pt x="163408" y="1006290"/>
                    </a:cubicBezTo>
                    <a:cubicBezTo>
                      <a:pt x="163408" y="1006026"/>
                      <a:pt x="163408" y="1005763"/>
                      <a:pt x="163320" y="1005499"/>
                    </a:cubicBezTo>
                    <a:lnTo>
                      <a:pt x="161212" y="1009013"/>
                    </a:lnTo>
                    <a:close/>
                    <a:moveTo>
                      <a:pt x="158313" y="1006465"/>
                    </a:moveTo>
                    <a:cubicBezTo>
                      <a:pt x="158927" y="1007432"/>
                      <a:pt x="159806" y="1008135"/>
                      <a:pt x="160597" y="1008662"/>
                    </a:cubicBezTo>
                    <a:lnTo>
                      <a:pt x="160685" y="1003566"/>
                    </a:lnTo>
                    <a:cubicBezTo>
                      <a:pt x="159630" y="1004005"/>
                      <a:pt x="158576" y="1005323"/>
                      <a:pt x="158313" y="1006465"/>
                    </a:cubicBezTo>
                    <a:close/>
                    <a:moveTo>
                      <a:pt x="157346" y="1004181"/>
                    </a:moveTo>
                    <a:lnTo>
                      <a:pt x="157346" y="1004181"/>
                    </a:lnTo>
                    <a:cubicBezTo>
                      <a:pt x="157346" y="1004181"/>
                      <a:pt x="157346" y="1004181"/>
                      <a:pt x="157346" y="1004181"/>
                    </a:cubicBezTo>
                    <a:close/>
                    <a:moveTo>
                      <a:pt x="179749" y="1000403"/>
                    </a:moveTo>
                    <a:cubicBezTo>
                      <a:pt x="179749" y="1000403"/>
                      <a:pt x="179661" y="1000403"/>
                      <a:pt x="179749" y="1000403"/>
                    </a:cubicBezTo>
                    <a:cubicBezTo>
                      <a:pt x="179661" y="1000403"/>
                      <a:pt x="179749" y="1000403"/>
                      <a:pt x="179749" y="1000403"/>
                    </a:cubicBezTo>
                    <a:close/>
                    <a:moveTo>
                      <a:pt x="162354" y="935655"/>
                    </a:moveTo>
                    <a:cubicBezTo>
                      <a:pt x="164199" y="936709"/>
                      <a:pt x="166044" y="936534"/>
                      <a:pt x="166834" y="936182"/>
                    </a:cubicBezTo>
                    <a:lnTo>
                      <a:pt x="165341" y="932229"/>
                    </a:lnTo>
                    <a:cubicBezTo>
                      <a:pt x="165165" y="932492"/>
                      <a:pt x="164902" y="932668"/>
                      <a:pt x="164726" y="932932"/>
                    </a:cubicBezTo>
                    <a:cubicBezTo>
                      <a:pt x="163759" y="933898"/>
                      <a:pt x="162881" y="934777"/>
                      <a:pt x="162354" y="935655"/>
                    </a:cubicBezTo>
                    <a:close/>
                    <a:moveTo>
                      <a:pt x="192224" y="929769"/>
                    </a:moveTo>
                    <a:cubicBezTo>
                      <a:pt x="192312" y="930384"/>
                      <a:pt x="192751" y="931350"/>
                      <a:pt x="193630" y="932141"/>
                    </a:cubicBezTo>
                    <a:cubicBezTo>
                      <a:pt x="193805" y="932317"/>
                      <a:pt x="194069" y="932492"/>
                      <a:pt x="194245" y="932668"/>
                    </a:cubicBezTo>
                    <a:lnTo>
                      <a:pt x="192224" y="929593"/>
                    </a:lnTo>
                    <a:cubicBezTo>
                      <a:pt x="192224" y="929593"/>
                      <a:pt x="192224" y="929681"/>
                      <a:pt x="192224" y="929769"/>
                    </a:cubicBezTo>
                    <a:close/>
                    <a:moveTo>
                      <a:pt x="191960" y="930823"/>
                    </a:moveTo>
                    <a:cubicBezTo>
                      <a:pt x="191960" y="930823"/>
                      <a:pt x="191960" y="930823"/>
                      <a:pt x="191960" y="930823"/>
                    </a:cubicBezTo>
                    <a:lnTo>
                      <a:pt x="191960" y="930823"/>
                    </a:lnTo>
                    <a:close/>
                    <a:moveTo>
                      <a:pt x="2956631" y="868008"/>
                    </a:moveTo>
                    <a:lnTo>
                      <a:pt x="2957246" y="873367"/>
                    </a:lnTo>
                    <a:cubicBezTo>
                      <a:pt x="2958037" y="873279"/>
                      <a:pt x="2959882" y="872576"/>
                      <a:pt x="2961024" y="870643"/>
                    </a:cubicBezTo>
                    <a:cubicBezTo>
                      <a:pt x="2962166" y="868798"/>
                      <a:pt x="2961902" y="866954"/>
                      <a:pt x="2961639" y="866075"/>
                    </a:cubicBezTo>
                    <a:lnTo>
                      <a:pt x="2956631" y="868008"/>
                    </a:lnTo>
                    <a:close/>
                    <a:moveTo>
                      <a:pt x="2914725" y="840510"/>
                    </a:moveTo>
                    <a:cubicBezTo>
                      <a:pt x="2916482" y="843233"/>
                      <a:pt x="2918239" y="845869"/>
                      <a:pt x="2920172" y="848416"/>
                    </a:cubicBezTo>
                    <a:cubicBezTo>
                      <a:pt x="2923510" y="852721"/>
                      <a:pt x="2925970" y="857378"/>
                      <a:pt x="2928342" y="861946"/>
                    </a:cubicBezTo>
                    <a:cubicBezTo>
                      <a:pt x="2928694" y="862737"/>
                      <a:pt x="2929133" y="863439"/>
                      <a:pt x="2929484" y="864142"/>
                    </a:cubicBezTo>
                    <a:lnTo>
                      <a:pt x="2941081" y="852546"/>
                    </a:lnTo>
                    <a:lnTo>
                      <a:pt x="2925619" y="842442"/>
                    </a:lnTo>
                    <a:cubicBezTo>
                      <a:pt x="2920084" y="838840"/>
                      <a:pt x="2919996" y="833921"/>
                      <a:pt x="2919996" y="831812"/>
                    </a:cubicBezTo>
                    <a:lnTo>
                      <a:pt x="2919732" y="806598"/>
                    </a:lnTo>
                    <a:lnTo>
                      <a:pt x="2917273" y="799130"/>
                    </a:lnTo>
                    <a:cubicBezTo>
                      <a:pt x="2917273" y="799043"/>
                      <a:pt x="2917185" y="798955"/>
                      <a:pt x="2917185" y="798867"/>
                    </a:cubicBezTo>
                    <a:cubicBezTo>
                      <a:pt x="2916833" y="798076"/>
                      <a:pt x="2916306" y="796671"/>
                      <a:pt x="2916218" y="794913"/>
                    </a:cubicBezTo>
                    <a:cubicBezTo>
                      <a:pt x="2916218" y="794474"/>
                      <a:pt x="2916130" y="794035"/>
                      <a:pt x="2916130" y="793508"/>
                    </a:cubicBezTo>
                    <a:cubicBezTo>
                      <a:pt x="2915867" y="791136"/>
                      <a:pt x="2915603" y="787885"/>
                      <a:pt x="2917448" y="784898"/>
                    </a:cubicBezTo>
                    <a:cubicBezTo>
                      <a:pt x="2920084" y="780505"/>
                      <a:pt x="2919205" y="778221"/>
                      <a:pt x="2914373" y="770842"/>
                    </a:cubicBezTo>
                    <a:cubicBezTo>
                      <a:pt x="2914022" y="770314"/>
                      <a:pt x="2913670" y="769699"/>
                      <a:pt x="2913319" y="769172"/>
                    </a:cubicBezTo>
                    <a:cubicBezTo>
                      <a:pt x="2911211" y="765834"/>
                      <a:pt x="2908839" y="762671"/>
                      <a:pt x="2906379" y="759333"/>
                    </a:cubicBezTo>
                    <a:cubicBezTo>
                      <a:pt x="2901459" y="752568"/>
                      <a:pt x="2896363" y="745627"/>
                      <a:pt x="2892849" y="737281"/>
                    </a:cubicBezTo>
                    <a:cubicBezTo>
                      <a:pt x="2885118" y="719096"/>
                      <a:pt x="2872028" y="703194"/>
                      <a:pt x="2859465" y="687908"/>
                    </a:cubicBezTo>
                    <a:lnTo>
                      <a:pt x="2856038" y="683778"/>
                    </a:lnTo>
                    <a:cubicBezTo>
                      <a:pt x="2853666" y="680879"/>
                      <a:pt x="2851646" y="677892"/>
                      <a:pt x="2849625" y="674905"/>
                    </a:cubicBezTo>
                    <a:lnTo>
                      <a:pt x="2849186" y="674202"/>
                    </a:lnTo>
                    <a:cubicBezTo>
                      <a:pt x="2847517" y="671742"/>
                      <a:pt x="2846462" y="669019"/>
                      <a:pt x="2845584" y="666647"/>
                    </a:cubicBezTo>
                    <a:cubicBezTo>
                      <a:pt x="2843475" y="661200"/>
                      <a:pt x="2842773" y="660058"/>
                      <a:pt x="2839610" y="659707"/>
                    </a:cubicBezTo>
                    <a:cubicBezTo>
                      <a:pt x="2834778" y="659267"/>
                      <a:pt x="2833548" y="654787"/>
                      <a:pt x="2833196" y="653293"/>
                    </a:cubicBezTo>
                    <a:cubicBezTo>
                      <a:pt x="2833109" y="653117"/>
                      <a:pt x="2833109" y="652942"/>
                      <a:pt x="2833021" y="652766"/>
                    </a:cubicBezTo>
                    <a:cubicBezTo>
                      <a:pt x="2831791" y="650394"/>
                      <a:pt x="2830649" y="648110"/>
                      <a:pt x="2829419" y="645738"/>
                    </a:cubicBezTo>
                    <a:cubicBezTo>
                      <a:pt x="2826607" y="640115"/>
                      <a:pt x="2823972" y="634844"/>
                      <a:pt x="2820721" y="630012"/>
                    </a:cubicBezTo>
                    <a:cubicBezTo>
                      <a:pt x="2813781" y="619821"/>
                      <a:pt x="2806225" y="609630"/>
                      <a:pt x="2798933" y="599878"/>
                    </a:cubicBezTo>
                    <a:cubicBezTo>
                      <a:pt x="2797352" y="597770"/>
                      <a:pt x="2795771" y="595661"/>
                      <a:pt x="2794189" y="593553"/>
                    </a:cubicBezTo>
                    <a:cubicBezTo>
                      <a:pt x="2794101" y="593816"/>
                      <a:pt x="2794014" y="593992"/>
                      <a:pt x="2793838" y="594255"/>
                    </a:cubicBezTo>
                    <a:cubicBezTo>
                      <a:pt x="2793662" y="594695"/>
                      <a:pt x="2793486" y="595046"/>
                      <a:pt x="2793223" y="595485"/>
                    </a:cubicBezTo>
                    <a:lnTo>
                      <a:pt x="2785228" y="611914"/>
                    </a:lnTo>
                    <a:lnTo>
                      <a:pt x="2781011" y="594168"/>
                    </a:lnTo>
                    <a:cubicBezTo>
                      <a:pt x="2780923" y="593992"/>
                      <a:pt x="2780923" y="593816"/>
                      <a:pt x="2780836" y="593640"/>
                    </a:cubicBezTo>
                    <a:cubicBezTo>
                      <a:pt x="2780396" y="592411"/>
                      <a:pt x="2779693" y="590390"/>
                      <a:pt x="2780133" y="587930"/>
                    </a:cubicBezTo>
                    <a:cubicBezTo>
                      <a:pt x="2781626" y="579408"/>
                      <a:pt x="2778991" y="573171"/>
                      <a:pt x="2771435" y="567284"/>
                    </a:cubicBezTo>
                    <a:cubicBezTo>
                      <a:pt x="2765725" y="562804"/>
                      <a:pt x="2758521" y="556742"/>
                      <a:pt x="2753601" y="549186"/>
                    </a:cubicBezTo>
                    <a:cubicBezTo>
                      <a:pt x="2751844" y="546463"/>
                      <a:pt x="2750087" y="543740"/>
                      <a:pt x="2748505" y="541016"/>
                    </a:cubicBezTo>
                    <a:cubicBezTo>
                      <a:pt x="2746660" y="538029"/>
                      <a:pt x="2744903" y="535130"/>
                      <a:pt x="2742971" y="532319"/>
                    </a:cubicBezTo>
                    <a:cubicBezTo>
                      <a:pt x="2743410" y="536799"/>
                      <a:pt x="2739632" y="539698"/>
                      <a:pt x="2736996" y="541543"/>
                    </a:cubicBezTo>
                    <a:cubicBezTo>
                      <a:pt x="2736294" y="542070"/>
                      <a:pt x="2735591" y="542597"/>
                      <a:pt x="2735239" y="542949"/>
                    </a:cubicBezTo>
                    <a:lnTo>
                      <a:pt x="2728826" y="548659"/>
                    </a:lnTo>
                    <a:lnTo>
                      <a:pt x="2721359" y="533461"/>
                    </a:lnTo>
                    <a:lnTo>
                      <a:pt x="2723643" y="530298"/>
                    </a:lnTo>
                    <a:cubicBezTo>
                      <a:pt x="2728387" y="523797"/>
                      <a:pt x="2732867" y="523094"/>
                      <a:pt x="2735767" y="523709"/>
                    </a:cubicBezTo>
                    <a:cubicBezTo>
                      <a:pt x="2736030" y="523797"/>
                      <a:pt x="2736469" y="523885"/>
                      <a:pt x="2736821" y="523972"/>
                    </a:cubicBezTo>
                    <a:cubicBezTo>
                      <a:pt x="2734361" y="521073"/>
                      <a:pt x="2731637" y="518350"/>
                      <a:pt x="2728475" y="515890"/>
                    </a:cubicBezTo>
                    <a:cubicBezTo>
                      <a:pt x="2721798" y="510707"/>
                      <a:pt x="2716790" y="503942"/>
                      <a:pt x="2711958" y="497441"/>
                    </a:cubicBezTo>
                    <a:cubicBezTo>
                      <a:pt x="2708971" y="493487"/>
                      <a:pt x="2706248" y="489709"/>
                      <a:pt x="2703173" y="486371"/>
                    </a:cubicBezTo>
                    <a:cubicBezTo>
                      <a:pt x="2695442" y="478025"/>
                      <a:pt x="2687096" y="469855"/>
                      <a:pt x="2679013" y="461948"/>
                    </a:cubicBezTo>
                    <a:cubicBezTo>
                      <a:pt x="2676729" y="459663"/>
                      <a:pt x="2674357" y="457467"/>
                      <a:pt x="2672073" y="455183"/>
                    </a:cubicBezTo>
                    <a:cubicBezTo>
                      <a:pt x="2671633" y="454744"/>
                      <a:pt x="2670755" y="454217"/>
                      <a:pt x="2669876" y="453689"/>
                    </a:cubicBezTo>
                    <a:cubicBezTo>
                      <a:pt x="2668822" y="453074"/>
                      <a:pt x="2667592" y="452284"/>
                      <a:pt x="2666450" y="451317"/>
                    </a:cubicBezTo>
                    <a:cubicBezTo>
                      <a:pt x="2664693" y="449824"/>
                      <a:pt x="2662672" y="448506"/>
                      <a:pt x="2660564" y="447013"/>
                    </a:cubicBezTo>
                    <a:cubicBezTo>
                      <a:pt x="2655029" y="443147"/>
                      <a:pt x="2649406" y="439194"/>
                      <a:pt x="2645804" y="433132"/>
                    </a:cubicBezTo>
                    <a:cubicBezTo>
                      <a:pt x="2642466" y="427421"/>
                      <a:pt x="2638512" y="422501"/>
                      <a:pt x="2634032" y="417845"/>
                    </a:cubicBezTo>
                    <a:cubicBezTo>
                      <a:pt x="2634559" y="418987"/>
                      <a:pt x="2634910" y="420305"/>
                      <a:pt x="2634823" y="421799"/>
                    </a:cubicBezTo>
                    <a:cubicBezTo>
                      <a:pt x="2634735" y="426191"/>
                      <a:pt x="2631396" y="428651"/>
                      <a:pt x="2629991" y="429705"/>
                    </a:cubicBezTo>
                    <a:cubicBezTo>
                      <a:pt x="2629903" y="429793"/>
                      <a:pt x="2629815" y="429881"/>
                      <a:pt x="2629639" y="429969"/>
                    </a:cubicBezTo>
                    <a:cubicBezTo>
                      <a:pt x="2628761" y="431111"/>
                      <a:pt x="2627179" y="432429"/>
                      <a:pt x="2624632" y="432956"/>
                    </a:cubicBezTo>
                    <a:cubicBezTo>
                      <a:pt x="2623314" y="433220"/>
                      <a:pt x="2619975" y="433659"/>
                      <a:pt x="2617252" y="431638"/>
                    </a:cubicBezTo>
                    <a:cubicBezTo>
                      <a:pt x="2614177" y="429354"/>
                      <a:pt x="2611541" y="423380"/>
                      <a:pt x="2614616" y="419163"/>
                    </a:cubicBezTo>
                    <a:cubicBezTo>
                      <a:pt x="2616022" y="417142"/>
                      <a:pt x="2617691" y="415649"/>
                      <a:pt x="2619185" y="414243"/>
                    </a:cubicBezTo>
                    <a:cubicBezTo>
                      <a:pt x="2619624" y="413804"/>
                      <a:pt x="2620151" y="413365"/>
                      <a:pt x="2620590" y="412925"/>
                    </a:cubicBezTo>
                    <a:lnTo>
                      <a:pt x="2624544" y="408972"/>
                    </a:lnTo>
                    <a:cubicBezTo>
                      <a:pt x="2621908" y="406688"/>
                      <a:pt x="2619185" y="404403"/>
                      <a:pt x="2616373" y="402031"/>
                    </a:cubicBezTo>
                    <a:cubicBezTo>
                      <a:pt x="2606007" y="393422"/>
                      <a:pt x="2595815" y="384373"/>
                      <a:pt x="2585976" y="375500"/>
                    </a:cubicBezTo>
                    <a:cubicBezTo>
                      <a:pt x="2581144" y="371195"/>
                      <a:pt x="2576224" y="366802"/>
                      <a:pt x="2571304" y="362497"/>
                    </a:cubicBezTo>
                    <a:cubicBezTo>
                      <a:pt x="2569284" y="360740"/>
                      <a:pt x="2567087" y="358895"/>
                      <a:pt x="2565067" y="357226"/>
                    </a:cubicBezTo>
                    <a:cubicBezTo>
                      <a:pt x="2561289" y="354063"/>
                      <a:pt x="2557423" y="350901"/>
                      <a:pt x="2553821" y="347298"/>
                    </a:cubicBezTo>
                    <a:cubicBezTo>
                      <a:pt x="2547057" y="340709"/>
                      <a:pt x="2542576" y="336668"/>
                      <a:pt x="2539765" y="334296"/>
                    </a:cubicBezTo>
                    <a:cubicBezTo>
                      <a:pt x="2539765" y="334296"/>
                      <a:pt x="2539765" y="334296"/>
                      <a:pt x="2539765" y="334384"/>
                    </a:cubicBezTo>
                    <a:cubicBezTo>
                      <a:pt x="2539677" y="334735"/>
                      <a:pt x="2539501" y="335087"/>
                      <a:pt x="2539413" y="335526"/>
                    </a:cubicBezTo>
                    <a:lnTo>
                      <a:pt x="2536953" y="343960"/>
                    </a:lnTo>
                    <a:lnTo>
                      <a:pt x="2529574" y="339216"/>
                    </a:lnTo>
                    <a:cubicBezTo>
                      <a:pt x="2529310" y="339040"/>
                      <a:pt x="2529047" y="338865"/>
                      <a:pt x="2528695" y="338689"/>
                    </a:cubicBezTo>
                    <a:cubicBezTo>
                      <a:pt x="2527553" y="338074"/>
                      <a:pt x="2526060" y="337195"/>
                      <a:pt x="2524654" y="335702"/>
                    </a:cubicBezTo>
                    <a:cubicBezTo>
                      <a:pt x="2522809" y="333681"/>
                      <a:pt x="2520788" y="331221"/>
                      <a:pt x="2520349" y="327971"/>
                    </a:cubicBezTo>
                    <a:cubicBezTo>
                      <a:pt x="2519734" y="323402"/>
                      <a:pt x="2519207" y="319449"/>
                      <a:pt x="2518504" y="318219"/>
                    </a:cubicBezTo>
                    <a:cubicBezTo>
                      <a:pt x="2518153" y="317516"/>
                      <a:pt x="2516396" y="316462"/>
                      <a:pt x="2513672" y="314880"/>
                    </a:cubicBezTo>
                    <a:lnTo>
                      <a:pt x="2513057" y="314529"/>
                    </a:lnTo>
                    <a:cubicBezTo>
                      <a:pt x="2510597" y="313036"/>
                      <a:pt x="2508050" y="311718"/>
                      <a:pt x="2505326" y="310224"/>
                    </a:cubicBezTo>
                    <a:cubicBezTo>
                      <a:pt x="2497156" y="305832"/>
                      <a:pt x="2488722" y="301351"/>
                      <a:pt x="2482836" y="294059"/>
                    </a:cubicBezTo>
                    <a:cubicBezTo>
                      <a:pt x="2480112" y="290633"/>
                      <a:pt x="2477125" y="287734"/>
                      <a:pt x="2473787" y="285186"/>
                    </a:cubicBezTo>
                    <a:lnTo>
                      <a:pt x="2474226" y="288261"/>
                    </a:lnTo>
                    <a:cubicBezTo>
                      <a:pt x="2475017" y="294235"/>
                      <a:pt x="2471942" y="297661"/>
                      <a:pt x="2470887" y="298715"/>
                    </a:cubicBezTo>
                    <a:cubicBezTo>
                      <a:pt x="2469218" y="300472"/>
                      <a:pt x="2466319" y="302054"/>
                      <a:pt x="2461663" y="299506"/>
                    </a:cubicBezTo>
                    <a:cubicBezTo>
                      <a:pt x="2461487" y="299418"/>
                      <a:pt x="2461399" y="299330"/>
                      <a:pt x="2461311" y="299330"/>
                    </a:cubicBezTo>
                    <a:lnTo>
                      <a:pt x="2453932" y="295640"/>
                    </a:lnTo>
                    <a:lnTo>
                      <a:pt x="2462717" y="285010"/>
                    </a:lnTo>
                    <a:lnTo>
                      <a:pt x="2466583" y="280354"/>
                    </a:lnTo>
                    <a:cubicBezTo>
                      <a:pt x="2464210" y="278860"/>
                      <a:pt x="2461575" y="277455"/>
                      <a:pt x="2458852" y="276049"/>
                    </a:cubicBezTo>
                    <a:cubicBezTo>
                      <a:pt x="2457885" y="275522"/>
                      <a:pt x="2456831" y="275083"/>
                      <a:pt x="2455777" y="274556"/>
                    </a:cubicBezTo>
                    <a:cubicBezTo>
                      <a:pt x="2451911" y="272711"/>
                      <a:pt x="2447606" y="270690"/>
                      <a:pt x="2444443" y="267000"/>
                    </a:cubicBezTo>
                    <a:cubicBezTo>
                      <a:pt x="2441808" y="263925"/>
                      <a:pt x="2438996" y="261202"/>
                      <a:pt x="2436010" y="258654"/>
                    </a:cubicBezTo>
                    <a:lnTo>
                      <a:pt x="2430738" y="270602"/>
                    </a:lnTo>
                    <a:lnTo>
                      <a:pt x="2428278" y="271569"/>
                    </a:lnTo>
                    <a:cubicBezTo>
                      <a:pt x="2425555" y="272711"/>
                      <a:pt x="2420372" y="274380"/>
                      <a:pt x="2416857" y="272711"/>
                    </a:cubicBezTo>
                    <a:cubicBezTo>
                      <a:pt x="2415100" y="271920"/>
                      <a:pt x="2413782" y="270426"/>
                      <a:pt x="2413255" y="268669"/>
                    </a:cubicBezTo>
                    <a:cubicBezTo>
                      <a:pt x="2411059" y="261817"/>
                      <a:pt x="2413958" y="255052"/>
                      <a:pt x="2420284" y="252153"/>
                    </a:cubicBezTo>
                    <a:cubicBezTo>
                      <a:pt x="2423534" y="250659"/>
                      <a:pt x="2426521" y="251801"/>
                      <a:pt x="2428630" y="252944"/>
                    </a:cubicBezTo>
                    <a:cubicBezTo>
                      <a:pt x="2422919" y="248990"/>
                      <a:pt x="2416857" y="245476"/>
                      <a:pt x="2410620" y="241786"/>
                    </a:cubicBezTo>
                    <a:cubicBezTo>
                      <a:pt x="2406579" y="239414"/>
                      <a:pt x="2402274" y="236954"/>
                      <a:pt x="2398232" y="234319"/>
                    </a:cubicBezTo>
                    <a:cubicBezTo>
                      <a:pt x="2395245" y="232386"/>
                      <a:pt x="2392083" y="230541"/>
                      <a:pt x="2389008" y="228696"/>
                    </a:cubicBezTo>
                    <a:cubicBezTo>
                      <a:pt x="2383297" y="225270"/>
                      <a:pt x="2377499" y="221755"/>
                      <a:pt x="2371876" y="217890"/>
                    </a:cubicBezTo>
                    <a:lnTo>
                      <a:pt x="2371613" y="217714"/>
                    </a:lnTo>
                    <a:cubicBezTo>
                      <a:pt x="2364233" y="212443"/>
                      <a:pt x="2357292" y="207523"/>
                      <a:pt x="2349210" y="205063"/>
                    </a:cubicBezTo>
                    <a:cubicBezTo>
                      <a:pt x="2344993" y="203745"/>
                      <a:pt x="2341742" y="201461"/>
                      <a:pt x="2338755" y="199528"/>
                    </a:cubicBezTo>
                    <a:cubicBezTo>
                      <a:pt x="2337174" y="198474"/>
                      <a:pt x="2335768" y="197420"/>
                      <a:pt x="2334363" y="196717"/>
                    </a:cubicBezTo>
                    <a:cubicBezTo>
                      <a:pt x="2331464" y="195224"/>
                      <a:pt x="2328740" y="193554"/>
                      <a:pt x="2326192" y="191885"/>
                    </a:cubicBezTo>
                    <a:cubicBezTo>
                      <a:pt x="2321097" y="188635"/>
                      <a:pt x="2316704" y="185823"/>
                      <a:pt x="2311521" y="185296"/>
                    </a:cubicBezTo>
                    <a:cubicBezTo>
                      <a:pt x="2305371" y="184681"/>
                      <a:pt x="2300100" y="180288"/>
                      <a:pt x="2298167" y="178444"/>
                    </a:cubicBezTo>
                    <a:cubicBezTo>
                      <a:pt x="2290787" y="171591"/>
                      <a:pt x="2284023" y="166408"/>
                      <a:pt x="2274710" y="163948"/>
                    </a:cubicBezTo>
                    <a:cubicBezTo>
                      <a:pt x="2267682" y="162103"/>
                      <a:pt x="2261356" y="158589"/>
                      <a:pt x="2255294" y="155162"/>
                    </a:cubicBezTo>
                    <a:cubicBezTo>
                      <a:pt x="2252571" y="153669"/>
                      <a:pt x="2249935" y="152175"/>
                      <a:pt x="2247388" y="150945"/>
                    </a:cubicBezTo>
                    <a:cubicBezTo>
                      <a:pt x="2244049" y="149276"/>
                      <a:pt x="2240535" y="147695"/>
                      <a:pt x="2237108" y="146201"/>
                    </a:cubicBezTo>
                    <a:cubicBezTo>
                      <a:pt x="2229378" y="142775"/>
                      <a:pt x="2221471" y="139173"/>
                      <a:pt x="2214179" y="134429"/>
                    </a:cubicBezTo>
                    <a:cubicBezTo>
                      <a:pt x="2211104" y="132408"/>
                      <a:pt x="2207063" y="131617"/>
                      <a:pt x="2202758" y="130739"/>
                    </a:cubicBezTo>
                    <a:cubicBezTo>
                      <a:pt x="2195905" y="129333"/>
                      <a:pt x="2187471" y="127576"/>
                      <a:pt x="2181409" y="120196"/>
                    </a:cubicBezTo>
                    <a:cubicBezTo>
                      <a:pt x="2180619" y="120196"/>
                      <a:pt x="2179740" y="120109"/>
                      <a:pt x="2178774" y="119845"/>
                    </a:cubicBezTo>
                    <a:cubicBezTo>
                      <a:pt x="2176402" y="119230"/>
                      <a:pt x="2173766" y="118791"/>
                      <a:pt x="2170955" y="118352"/>
                    </a:cubicBezTo>
                    <a:cubicBezTo>
                      <a:pt x="2163839" y="117209"/>
                      <a:pt x="2156547" y="115980"/>
                      <a:pt x="2150660" y="111587"/>
                    </a:cubicBezTo>
                    <a:cubicBezTo>
                      <a:pt x="2144247" y="106755"/>
                      <a:pt x="2137307" y="103241"/>
                      <a:pt x="2130103" y="100342"/>
                    </a:cubicBezTo>
                    <a:lnTo>
                      <a:pt x="2131069" y="101220"/>
                    </a:lnTo>
                    <a:cubicBezTo>
                      <a:pt x="2131245" y="101396"/>
                      <a:pt x="2131772" y="101747"/>
                      <a:pt x="2132123" y="102099"/>
                    </a:cubicBezTo>
                    <a:cubicBezTo>
                      <a:pt x="2134144" y="103592"/>
                      <a:pt x="2137834" y="106403"/>
                      <a:pt x="2137043" y="111060"/>
                    </a:cubicBezTo>
                    <a:cubicBezTo>
                      <a:pt x="2136516" y="114135"/>
                      <a:pt x="2134847" y="116419"/>
                      <a:pt x="2133529" y="118176"/>
                    </a:cubicBezTo>
                    <a:cubicBezTo>
                      <a:pt x="2133178" y="118615"/>
                      <a:pt x="2132826" y="119054"/>
                      <a:pt x="2132562" y="119582"/>
                    </a:cubicBezTo>
                    <a:lnTo>
                      <a:pt x="2128346" y="126258"/>
                    </a:lnTo>
                    <a:lnTo>
                      <a:pt x="2117803" y="116507"/>
                    </a:lnTo>
                    <a:lnTo>
                      <a:pt x="2117715" y="113783"/>
                    </a:lnTo>
                    <a:cubicBezTo>
                      <a:pt x="2117540" y="108512"/>
                      <a:pt x="2119472" y="105174"/>
                      <a:pt x="2120878" y="102801"/>
                    </a:cubicBezTo>
                    <a:lnTo>
                      <a:pt x="2123689" y="97969"/>
                    </a:lnTo>
                    <a:cubicBezTo>
                      <a:pt x="2120175" y="96740"/>
                      <a:pt x="2116661" y="95597"/>
                      <a:pt x="2113059" y="94367"/>
                    </a:cubicBezTo>
                    <a:cubicBezTo>
                      <a:pt x="2109545" y="93225"/>
                      <a:pt x="2105943" y="91995"/>
                      <a:pt x="2102341" y="90765"/>
                    </a:cubicBezTo>
                    <a:cubicBezTo>
                      <a:pt x="2098036" y="89272"/>
                      <a:pt x="2093643" y="87778"/>
                      <a:pt x="2089251" y="86285"/>
                    </a:cubicBezTo>
                    <a:lnTo>
                      <a:pt x="2088987" y="113168"/>
                    </a:lnTo>
                    <a:lnTo>
                      <a:pt x="2105855" y="124413"/>
                    </a:lnTo>
                    <a:lnTo>
                      <a:pt x="2095576" y="128279"/>
                    </a:lnTo>
                    <a:cubicBezTo>
                      <a:pt x="2096806" y="128543"/>
                      <a:pt x="2098124" y="128718"/>
                      <a:pt x="2099530" y="128982"/>
                    </a:cubicBezTo>
                    <a:cubicBezTo>
                      <a:pt x="2101638" y="129333"/>
                      <a:pt x="2103747" y="129685"/>
                      <a:pt x="2105855" y="130212"/>
                    </a:cubicBezTo>
                    <a:cubicBezTo>
                      <a:pt x="2113586" y="132145"/>
                      <a:pt x="2121141" y="133550"/>
                      <a:pt x="2127643" y="130475"/>
                    </a:cubicBezTo>
                    <a:cubicBezTo>
                      <a:pt x="2128961" y="129860"/>
                      <a:pt x="2130103" y="129597"/>
                      <a:pt x="2130981" y="129421"/>
                    </a:cubicBezTo>
                    <a:cubicBezTo>
                      <a:pt x="2131157" y="129421"/>
                      <a:pt x="2131333" y="129333"/>
                      <a:pt x="2131596" y="129333"/>
                    </a:cubicBezTo>
                    <a:lnTo>
                      <a:pt x="2140733" y="126961"/>
                    </a:lnTo>
                    <a:lnTo>
                      <a:pt x="2139767" y="136362"/>
                    </a:lnTo>
                    <a:cubicBezTo>
                      <a:pt x="2139767" y="136449"/>
                      <a:pt x="2139767" y="136625"/>
                      <a:pt x="2139767" y="136801"/>
                    </a:cubicBezTo>
                    <a:cubicBezTo>
                      <a:pt x="2139767" y="137943"/>
                      <a:pt x="2139767" y="139788"/>
                      <a:pt x="2138976" y="141633"/>
                    </a:cubicBezTo>
                    <a:cubicBezTo>
                      <a:pt x="2139854" y="141984"/>
                      <a:pt x="2140821" y="142424"/>
                      <a:pt x="2141699" y="143038"/>
                    </a:cubicBezTo>
                    <a:cubicBezTo>
                      <a:pt x="2148640" y="147519"/>
                      <a:pt x="2155844" y="149452"/>
                      <a:pt x="2163839" y="149188"/>
                    </a:cubicBezTo>
                    <a:cubicBezTo>
                      <a:pt x="2164014" y="149188"/>
                      <a:pt x="2164278" y="149188"/>
                      <a:pt x="2164453" y="149188"/>
                    </a:cubicBezTo>
                    <a:lnTo>
                      <a:pt x="2169461" y="146113"/>
                    </a:lnTo>
                    <a:cubicBezTo>
                      <a:pt x="2171394" y="144883"/>
                      <a:pt x="2175435" y="142424"/>
                      <a:pt x="2179740" y="144620"/>
                    </a:cubicBezTo>
                    <a:cubicBezTo>
                      <a:pt x="2182991" y="146377"/>
                      <a:pt x="2188438" y="149188"/>
                      <a:pt x="2186944" y="154899"/>
                    </a:cubicBezTo>
                    <a:cubicBezTo>
                      <a:pt x="2186241" y="157622"/>
                      <a:pt x="2185011" y="159555"/>
                      <a:pt x="2183342" y="160697"/>
                    </a:cubicBezTo>
                    <a:cubicBezTo>
                      <a:pt x="2185363" y="161839"/>
                      <a:pt x="2187295" y="162454"/>
                      <a:pt x="2189580" y="162366"/>
                    </a:cubicBezTo>
                    <a:cubicBezTo>
                      <a:pt x="2193006" y="162191"/>
                      <a:pt x="2195642" y="163860"/>
                      <a:pt x="2197399" y="165090"/>
                    </a:cubicBezTo>
                    <a:cubicBezTo>
                      <a:pt x="2197838" y="165353"/>
                      <a:pt x="2198189" y="165617"/>
                      <a:pt x="2198453" y="165793"/>
                    </a:cubicBezTo>
                    <a:cubicBezTo>
                      <a:pt x="2200737" y="167023"/>
                      <a:pt x="2202933" y="168253"/>
                      <a:pt x="2205218" y="169482"/>
                    </a:cubicBezTo>
                    <a:cubicBezTo>
                      <a:pt x="2210489" y="172382"/>
                      <a:pt x="2215497" y="175105"/>
                      <a:pt x="2220680" y="177477"/>
                    </a:cubicBezTo>
                    <a:cubicBezTo>
                      <a:pt x="2222437" y="178268"/>
                      <a:pt x="2225424" y="178444"/>
                      <a:pt x="2228235" y="178004"/>
                    </a:cubicBezTo>
                    <a:cubicBezTo>
                      <a:pt x="2231750" y="177389"/>
                      <a:pt x="2234649" y="178004"/>
                      <a:pt x="2236845" y="179761"/>
                    </a:cubicBezTo>
                    <a:cubicBezTo>
                      <a:pt x="2239920" y="182221"/>
                      <a:pt x="2240183" y="185823"/>
                      <a:pt x="2240271" y="187756"/>
                    </a:cubicBezTo>
                    <a:cubicBezTo>
                      <a:pt x="2252044" y="193467"/>
                      <a:pt x="2263816" y="198474"/>
                      <a:pt x="2276819" y="199001"/>
                    </a:cubicBezTo>
                    <a:lnTo>
                      <a:pt x="2290612" y="176774"/>
                    </a:lnTo>
                    <a:lnTo>
                      <a:pt x="2288503" y="203745"/>
                    </a:lnTo>
                    <a:cubicBezTo>
                      <a:pt x="2288415" y="205151"/>
                      <a:pt x="2288152" y="206820"/>
                      <a:pt x="2287009" y="209192"/>
                    </a:cubicBezTo>
                    <a:lnTo>
                      <a:pt x="2286922" y="209368"/>
                    </a:lnTo>
                    <a:cubicBezTo>
                      <a:pt x="2289118" y="210510"/>
                      <a:pt x="2291139" y="211828"/>
                      <a:pt x="2293072" y="213146"/>
                    </a:cubicBezTo>
                    <a:cubicBezTo>
                      <a:pt x="2293511" y="213497"/>
                      <a:pt x="2293950" y="213761"/>
                      <a:pt x="2294477" y="214112"/>
                    </a:cubicBezTo>
                    <a:cubicBezTo>
                      <a:pt x="2299045" y="217099"/>
                      <a:pt x="2303965" y="219208"/>
                      <a:pt x="2308534" y="219823"/>
                    </a:cubicBezTo>
                    <a:cubicBezTo>
                      <a:pt x="2311696" y="220262"/>
                      <a:pt x="2314332" y="221053"/>
                      <a:pt x="2316704" y="222195"/>
                    </a:cubicBezTo>
                    <a:cubicBezTo>
                      <a:pt x="2318549" y="217890"/>
                      <a:pt x="2321887" y="216221"/>
                      <a:pt x="2324611" y="216133"/>
                    </a:cubicBezTo>
                    <a:cubicBezTo>
                      <a:pt x="2327510" y="216045"/>
                      <a:pt x="2330058" y="217626"/>
                      <a:pt x="2331200" y="220262"/>
                    </a:cubicBezTo>
                    <a:cubicBezTo>
                      <a:pt x="2331991" y="222107"/>
                      <a:pt x="2332430" y="223952"/>
                      <a:pt x="2332869" y="225533"/>
                    </a:cubicBezTo>
                    <a:cubicBezTo>
                      <a:pt x="2333045" y="225972"/>
                      <a:pt x="2333133" y="226500"/>
                      <a:pt x="2333308" y="226939"/>
                    </a:cubicBezTo>
                    <a:lnTo>
                      <a:pt x="2336032" y="236163"/>
                    </a:lnTo>
                    <a:cubicBezTo>
                      <a:pt x="2340776" y="237657"/>
                      <a:pt x="2343939" y="240644"/>
                      <a:pt x="2346486" y="242928"/>
                    </a:cubicBezTo>
                    <a:cubicBezTo>
                      <a:pt x="2347629" y="243982"/>
                      <a:pt x="2348683" y="244949"/>
                      <a:pt x="2349737" y="245740"/>
                    </a:cubicBezTo>
                    <a:cubicBezTo>
                      <a:pt x="2351318" y="246794"/>
                      <a:pt x="2352812" y="248024"/>
                      <a:pt x="2354218" y="249078"/>
                    </a:cubicBezTo>
                    <a:cubicBezTo>
                      <a:pt x="2360016" y="253559"/>
                      <a:pt x="2365112" y="257424"/>
                      <a:pt x="2371701" y="256809"/>
                    </a:cubicBezTo>
                    <a:lnTo>
                      <a:pt x="2372579" y="256721"/>
                    </a:lnTo>
                    <a:cubicBezTo>
                      <a:pt x="2375742" y="256458"/>
                      <a:pt x="2381101" y="255931"/>
                      <a:pt x="2384176" y="260323"/>
                    </a:cubicBezTo>
                    <a:cubicBezTo>
                      <a:pt x="2386109" y="263047"/>
                      <a:pt x="2385933" y="266209"/>
                      <a:pt x="2385318" y="268582"/>
                    </a:cubicBezTo>
                    <a:cubicBezTo>
                      <a:pt x="2385669" y="268845"/>
                      <a:pt x="2385933" y="269109"/>
                      <a:pt x="2386109" y="269197"/>
                    </a:cubicBezTo>
                    <a:cubicBezTo>
                      <a:pt x="2387954" y="270251"/>
                      <a:pt x="2389886" y="271305"/>
                      <a:pt x="2391731" y="272447"/>
                    </a:cubicBezTo>
                    <a:cubicBezTo>
                      <a:pt x="2401659" y="278245"/>
                      <a:pt x="2411059" y="283780"/>
                      <a:pt x="2422217" y="283077"/>
                    </a:cubicBezTo>
                    <a:cubicBezTo>
                      <a:pt x="2424589" y="282902"/>
                      <a:pt x="2426521" y="283605"/>
                      <a:pt x="2427927" y="284044"/>
                    </a:cubicBezTo>
                    <a:cubicBezTo>
                      <a:pt x="2428278" y="284132"/>
                      <a:pt x="2428630" y="284307"/>
                      <a:pt x="2428981" y="284395"/>
                    </a:cubicBezTo>
                    <a:lnTo>
                      <a:pt x="2451120" y="290018"/>
                    </a:lnTo>
                    <a:lnTo>
                      <a:pt x="2431178" y="296431"/>
                    </a:lnTo>
                    <a:cubicBezTo>
                      <a:pt x="2432759" y="297485"/>
                      <a:pt x="2434165" y="298628"/>
                      <a:pt x="2435570" y="299945"/>
                    </a:cubicBezTo>
                    <a:cubicBezTo>
                      <a:pt x="2439787" y="303723"/>
                      <a:pt x="2444619" y="307940"/>
                      <a:pt x="2449012" y="308906"/>
                    </a:cubicBezTo>
                    <a:cubicBezTo>
                      <a:pt x="2455162" y="310224"/>
                      <a:pt x="2458764" y="313563"/>
                      <a:pt x="2461575" y="316198"/>
                    </a:cubicBezTo>
                    <a:cubicBezTo>
                      <a:pt x="2462102" y="316725"/>
                      <a:pt x="2462629" y="317165"/>
                      <a:pt x="2463244" y="317692"/>
                    </a:cubicBezTo>
                    <a:cubicBezTo>
                      <a:pt x="2465968" y="320064"/>
                      <a:pt x="2468428" y="322524"/>
                      <a:pt x="2470800" y="324984"/>
                    </a:cubicBezTo>
                    <a:cubicBezTo>
                      <a:pt x="2477652" y="332012"/>
                      <a:pt x="2483538" y="338074"/>
                      <a:pt x="2493027" y="338250"/>
                    </a:cubicBezTo>
                    <a:cubicBezTo>
                      <a:pt x="2494608" y="338250"/>
                      <a:pt x="2496014" y="338689"/>
                      <a:pt x="2497332" y="339392"/>
                    </a:cubicBezTo>
                    <a:lnTo>
                      <a:pt x="2496014" y="321557"/>
                    </a:lnTo>
                    <a:lnTo>
                      <a:pt x="2509280" y="338689"/>
                    </a:lnTo>
                    <a:cubicBezTo>
                      <a:pt x="2509719" y="339216"/>
                      <a:pt x="2510070" y="339743"/>
                      <a:pt x="2510510" y="340270"/>
                    </a:cubicBezTo>
                    <a:cubicBezTo>
                      <a:pt x="2511739" y="341764"/>
                      <a:pt x="2512969" y="343345"/>
                      <a:pt x="2514111" y="345102"/>
                    </a:cubicBezTo>
                    <a:cubicBezTo>
                      <a:pt x="2515693" y="347474"/>
                      <a:pt x="2515429" y="349934"/>
                      <a:pt x="2515254" y="351164"/>
                    </a:cubicBezTo>
                    <a:lnTo>
                      <a:pt x="2515254" y="351428"/>
                    </a:lnTo>
                    <a:lnTo>
                      <a:pt x="2515254" y="356787"/>
                    </a:lnTo>
                    <a:lnTo>
                      <a:pt x="2511652" y="357402"/>
                    </a:lnTo>
                    <a:cubicBezTo>
                      <a:pt x="2511652" y="357490"/>
                      <a:pt x="2511739" y="357577"/>
                      <a:pt x="2511739" y="357577"/>
                    </a:cubicBezTo>
                    <a:cubicBezTo>
                      <a:pt x="2512442" y="358895"/>
                      <a:pt x="2512618" y="359159"/>
                      <a:pt x="2515342" y="359247"/>
                    </a:cubicBezTo>
                    <a:cubicBezTo>
                      <a:pt x="2521228" y="359422"/>
                      <a:pt x="2527377" y="360037"/>
                      <a:pt x="2532649" y="362761"/>
                    </a:cubicBezTo>
                    <a:cubicBezTo>
                      <a:pt x="2534318" y="363639"/>
                      <a:pt x="2535636" y="364869"/>
                      <a:pt x="2536778" y="366187"/>
                    </a:cubicBezTo>
                    <a:cubicBezTo>
                      <a:pt x="2539062" y="363464"/>
                      <a:pt x="2542840" y="361794"/>
                      <a:pt x="2547145" y="361794"/>
                    </a:cubicBezTo>
                    <a:cubicBezTo>
                      <a:pt x="2547145" y="361794"/>
                      <a:pt x="2547145" y="361794"/>
                      <a:pt x="2547145" y="361794"/>
                    </a:cubicBezTo>
                    <a:cubicBezTo>
                      <a:pt x="2550922" y="361794"/>
                      <a:pt x="2553470" y="364254"/>
                      <a:pt x="2554963" y="365660"/>
                    </a:cubicBezTo>
                    <a:cubicBezTo>
                      <a:pt x="2556281" y="366890"/>
                      <a:pt x="2558126" y="369526"/>
                      <a:pt x="2556633" y="374006"/>
                    </a:cubicBezTo>
                    <a:cubicBezTo>
                      <a:pt x="2555227" y="378135"/>
                      <a:pt x="2552064" y="378926"/>
                      <a:pt x="2550746" y="379102"/>
                    </a:cubicBezTo>
                    <a:cubicBezTo>
                      <a:pt x="2548726" y="379365"/>
                      <a:pt x="2546793" y="379277"/>
                      <a:pt x="2545036" y="379014"/>
                    </a:cubicBezTo>
                    <a:lnTo>
                      <a:pt x="2554788" y="393334"/>
                    </a:lnTo>
                    <a:cubicBezTo>
                      <a:pt x="2557863" y="396233"/>
                      <a:pt x="2561026" y="399220"/>
                      <a:pt x="2564188" y="402471"/>
                    </a:cubicBezTo>
                    <a:lnTo>
                      <a:pt x="2563925" y="401680"/>
                    </a:lnTo>
                    <a:cubicBezTo>
                      <a:pt x="2562431" y="396760"/>
                      <a:pt x="2563837" y="393773"/>
                      <a:pt x="2564540" y="392104"/>
                    </a:cubicBezTo>
                    <a:lnTo>
                      <a:pt x="2567966" y="384636"/>
                    </a:lnTo>
                    <a:lnTo>
                      <a:pt x="2593092" y="403788"/>
                    </a:lnTo>
                    <a:lnTo>
                      <a:pt x="2579738" y="405282"/>
                    </a:lnTo>
                    <a:cubicBezTo>
                      <a:pt x="2580177" y="405546"/>
                      <a:pt x="2580617" y="405897"/>
                      <a:pt x="2580968" y="406248"/>
                    </a:cubicBezTo>
                    <a:cubicBezTo>
                      <a:pt x="2584746" y="409675"/>
                      <a:pt x="2584307" y="414682"/>
                      <a:pt x="2583780" y="419602"/>
                    </a:cubicBezTo>
                    <a:cubicBezTo>
                      <a:pt x="2592829" y="428827"/>
                      <a:pt x="2603195" y="437612"/>
                      <a:pt x="2617076" y="440599"/>
                    </a:cubicBezTo>
                    <a:cubicBezTo>
                      <a:pt x="2618921" y="441038"/>
                      <a:pt x="2620327" y="441917"/>
                      <a:pt x="2621205" y="442444"/>
                    </a:cubicBezTo>
                    <a:cubicBezTo>
                      <a:pt x="2621381" y="442532"/>
                      <a:pt x="2621557" y="442620"/>
                      <a:pt x="2621645" y="442708"/>
                    </a:cubicBezTo>
                    <a:lnTo>
                      <a:pt x="2629288" y="446925"/>
                    </a:lnTo>
                    <a:lnTo>
                      <a:pt x="2623138" y="453074"/>
                    </a:lnTo>
                    <a:cubicBezTo>
                      <a:pt x="2622962" y="453250"/>
                      <a:pt x="2622787" y="453426"/>
                      <a:pt x="2622699" y="453602"/>
                    </a:cubicBezTo>
                    <a:cubicBezTo>
                      <a:pt x="2622523" y="453777"/>
                      <a:pt x="2622435" y="453953"/>
                      <a:pt x="2622260" y="454129"/>
                    </a:cubicBezTo>
                    <a:cubicBezTo>
                      <a:pt x="2622699" y="454568"/>
                      <a:pt x="2623226" y="454919"/>
                      <a:pt x="2623665" y="455359"/>
                    </a:cubicBezTo>
                    <a:cubicBezTo>
                      <a:pt x="2627004" y="458258"/>
                      <a:pt x="2630518" y="461245"/>
                      <a:pt x="2633768" y="464495"/>
                    </a:cubicBezTo>
                    <a:cubicBezTo>
                      <a:pt x="2636228" y="467043"/>
                      <a:pt x="2639127" y="469327"/>
                      <a:pt x="2642202" y="471699"/>
                    </a:cubicBezTo>
                    <a:cubicBezTo>
                      <a:pt x="2648001" y="476268"/>
                      <a:pt x="2654677" y="481363"/>
                      <a:pt x="2659070" y="489446"/>
                    </a:cubicBezTo>
                    <a:cubicBezTo>
                      <a:pt x="2662760" y="496298"/>
                      <a:pt x="2668998" y="502273"/>
                      <a:pt x="2675147" y="507807"/>
                    </a:cubicBezTo>
                    <a:cubicBezTo>
                      <a:pt x="2676729" y="509213"/>
                      <a:pt x="2677695" y="510882"/>
                      <a:pt x="2678574" y="512376"/>
                    </a:cubicBezTo>
                    <a:cubicBezTo>
                      <a:pt x="2678662" y="512464"/>
                      <a:pt x="2678750" y="512639"/>
                      <a:pt x="2678837" y="512815"/>
                    </a:cubicBezTo>
                    <a:lnTo>
                      <a:pt x="2683494" y="509037"/>
                    </a:lnTo>
                    <a:lnTo>
                      <a:pt x="2687623" y="514221"/>
                    </a:lnTo>
                    <a:cubicBezTo>
                      <a:pt x="2690434" y="517823"/>
                      <a:pt x="2690346" y="521688"/>
                      <a:pt x="2690258" y="524236"/>
                    </a:cubicBezTo>
                    <a:cubicBezTo>
                      <a:pt x="2690258" y="524763"/>
                      <a:pt x="2690171" y="525554"/>
                      <a:pt x="2690258" y="525993"/>
                    </a:cubicBezTo>
                    <a:cubicBezTo>
                      <a:pt x="2692630" y="528277"/>
                      <a:pt x="2694915" y="530649"/>
                      <a:pt x="2697111" y="532934"/>
                    </a:cubicBezTo>
                    <a:cubicBezTo>
                      <a:pt x="2700537" y="536536"/>
                      <a:pt x="2703876" y="539962"/>
                      <a:pt x="2707478" y="542861"/>
                    </a:cubicBezTo>
                    <a:cubicBezTo>
                      <a:pt x="2711431" y="546024"/>
                      <a:pt x="2716175" y="548484"/>
                      <a:pt x="2721183" y="551119"/>
                    </a:cubicBezTo>
                    <a:cubicBezTo>
                      <a:pt x="2722149" y="551646"/>
                      <a:pt x="2723028" y="552086"/>
                      <a:pt x="2723906" y="552613"/>
                    </a:cubicBezTo>
                    <a:cubicBezTo>
                      <a:pt x="2724434" y="552525"/>
                      <a:pt x="2725048" y="552349"/>
                      <a:pt x="2725751" y="552261"/>
                    </a:cubicBezTo>
                    <a:lnTo>
                      <a:pt x="2746397" y="550065"/>
                    </a:lnTo>
                    <a:lnTo>
                      <a:pt x="2729792" y="564649"/>
                    </a:lnTo>
                    <a:cubicBezTo>
                      <a:pt x="2729265" y="565176"/>
                      <a:pt x="2728650" y="565615"/>
                      <a:pt x="2728123" y="566142"/>
                    </a:cubicBezTo>
                    <a:cubicBezTo>
                      <a:pt x="2729178" y="567197"/>
                      <a:pt x="2730232" y="568339"/>
                      <a:pt x="2731110" y="569744"/>
                    </a:cubicBezTo>
                    <a:cubicBezTo>
                      <a:pt x="2736118" y="577739"/>
                      <a:pt x="2739896" y="583098"/>
                      <a:pt x="2747100" y="585031"/>
                    </a:cubicBezTo>
                    <a:cubicBezTo>
                      <a:pt x="2749208" y="585646"/>
                      <a:pt x="2751141" y="586964"/>
                      <a:pt x="2752722" y="589072"/>
                    </a:cubicBezTo>
                    <a:lnTo>
                      <a:pt x="2752810" y="588984"/>
                    </a:lnTo>
                    <a:cubicBezTo>
                      <a:pt x="2752898" y="588896"/>
                      <a:pt x="2753074" y="588809"/>
                      <a:pt x="2753249" y="588721"/>
                    </a:cubicBezTo>
                    <a:cubicBezTo>
                      <a:pt x="2754655" y="587930"/>
                      <a:pt x="2757994" y="586085"/>
                      <a:pt x="2761595" y="588018"/>
                    </a:cubicBezTo>
                    <a:cubicBezTo>
                      <a:pt x="2763528" y="589072"/>
                      <a:pt x="2765110" y="590478"/>
                      <a:pt x="2766340" y="591620"/>
                    </a:cubicBezTo>
                    <a:cubicBezTo>
                      <a:pt x="2766691" y="591971"/>
                      <a:pt x="2767043" y="592323"/>
                      <a:pt x="2767482" y="592586"/>
                    </a:cubicBezTo>
                    <a:lnTo>
                      <a:pt x="2770030" y="594783"/>
                    </a:lnTo>
                    <a:lnTo>
                      <a:pt x="2769766" y="598121"/>
                    </a:lnTo>
                    <a:cubicBezTo>
                      <a:pt x="2769502" y="602074"/>
                      <a:pt x="2769151" y="603656"/>
                      <a:pt x="2768800" y="605237"/>
                    </a:cubicBezTo>
                    <a:lnTo>
                      <a:pt x="2767218" y="612090"/>
                    </a:lnTo>
                    <a:cubicBezTo>
                      <a:pt x="2768272" y="612617"/>
                      <a:pt x="2769502" y="612968"/>
                      <a:pt x="2770820" y="613320"/>
                    </a:cubicBezTo>
                    <a:cubicBezTo>
                      <a:pt x="2772841" y="613759"/>
                      <a:pt x="2774510" y="614638"/>
                      <a:pt x="2775828" y="615340"/>
                    </a:cubicBezTo>
                    <a:cubicBezTo>
                      <a:pt x="2776355" y="615604"/>
                      <a:pt x="2777146" y="616043"/>
                      <a:pt x="2777409" y="616131"/>
                    </a:cubicBezTo>
                    <a:cubicBezTo>
                      <a:pt x="2780572" y="616746"/>
                      <a:pt x="2782856" y="618240"/>
                      <a:pt x="2784262" y="620436"/>
                    </a:cubicBezTo>
                    <a:cubicBezTo>
                      <a:pt x="2784965" y="621578"/>
                      <a:pt x="2785404" y="622720"/>
                      <a:pt x="2785580" y="623774"/>
                    </a:cubicBezTo>
                    <a:cubicBezTo>
                      <a:pt x="2787688" y="621227"/>
                      <a:pt x="2790675" y="621490"/>
                      <a:pt x="2791729" y="621666"/>
                    </a:cubicBezTo>
                    <a:cubicBezTo>
                      <a:pt x="2793135" y="621929"/>
                      <a:pt x="2794453" y="622281"/>
                      <a:pt x="2795771" y="622632"/>
                    </a:cubicBezTo>
                    <a:lnTo>
                      <a:pt x="2814396" y="627464"/>
                    </a:lnTo>
                    <a:lnTo>
                      <a:pt x="2797352" y="635107"/>
                    </a:lnTo>
                    <a:cubicBezTo>
                      <a:pt x="2793311" y="636865"/>
                      <a:pt x="2790763" y="636601"/>
                      <a:pt x="2788742" y="636162"/>
                    </a:cubicBezTo>
                    <a:lnTo>
                      <a:pt x="2785492" y="635459"/>
                    </a:lnTo>
                    <a:lnTo>
                      <a:pt x="2785668" y="638270"/>
                    </a:lnTo>
                    <a:cubicBezTo>
                      <a:pt x="2785931" y="638622"/>
                      <a:pt x="2786195" y="638885"/>
                      <a:pt x="2786546" y="639237"/>
                    </a:cubicBezTo>
                    <a:cubicBezTo>
                      <a:pt x="2790148" y="643190"/>
                      <a:pt x="2793838" y="647319"/>
                      <a:pt x="2797440" y="651448"/>
                    </a:cubicBezTo>
                    <a:cubicBezTo>
                      <a:pt x="2799548" y="653820"/>
                      <a:pt x="2801218" y="656544"/>
                      <a:pt x="2802623" y="658916"/>
                    </a:cubicBezTo>
                    <a:lnTo>
                      <a:pt x="2803326" y="660146"/>
                    </a:lnTo>
                    <a:cubicBezTo>
                      <a:pt x="2805610" y="664011"/>
                      <a:pt x="2805786" y="663923"/>
                      <a:pt x="2807367" y="663660"/>
                    </a:cubicBezTo>
                    <a:cubicBezTo>
                      <a:pt x="2811496" y="662869"/>
                      <a:pt x="2814659" y="665153"/>
                      <a:pt x="2817031" y="666998"/>
                    </a:cubicBezTo>
                    <a:lnTo>
                      <a:pt x="2816856" y="665768"/>
                    </a:lnTo>
                    <a:lnTo>
                      <a:pt x="2824675" y="666296"/>
                    </a:lnTo>
                    <a:cubicBezTo>
                      <a:pt x="2825377" y="666296"/>
                      <a:pt x="2827047" y="666296"/>
                      <a:pt x="2828716" y="667350"/>
                    </a:cubicBezTo>
                    <a:cubicBezTo>
                      <a:pt x="2829770" y="667965"/>
                      <a:pt x="2830385" y="668668"/>
                      <a:pt x="2830737" y="669107"/>
                    </a:cubicBezTo>
                    <a:lnTo>
                      <a:pt x="2832054" y="670425"/>
                    </a:lnTo>
                    <a:lnTo>
                      <a:pt x="2832494" y="672270"/>
                    </a:lnTo>
                    <a:cubicBezTo>
                      <a:pt x="2833021" y="674466"/>
                      <a:pt x="2832933" y="676311"/>
                      <a:pt x="2832494" y="677804"/>
                    </a:cubicBezTo>
                    <a:lnTo>
                      <a:pt x="2844530" y="678859"/>
                    </a:lnTo>
                    <a:lnTo>
                      <a:pt x="2835481" y="689489"/>
                    </a:lnTo>
                    <a:cubicBezTo>
                      <a:pt x="2832669" y="692740"/>
                      <a:pt x="2829858" y="694409"/>
                      <a:pt x="2827310" y="694936"/>
                    </a:cubicBezTo>
                    <a:cubicBezTo>
                      <a:pt x="2831352" y="700910"/>
                      <a:pt x="2834338" y="702843"/>
                      <a:pt x="2838819" y="702755"/>
                    </a:cubicBezTo>
                    <a:cubicBezTo>
                      <a:pt x="2845320" y="702667"/>
                      <a:pt x="2847253" y="706357"/>
                      <a:pt x="2847780" y="708026"/>
                    </a:cubicBezTo>
                    <a:cubicBezTo>
                      <a:pt x="2848307" y="709607"/>
                      <a:pt x="2848922" y="713473"/>
                      <a:pt x="2844617" y="717163"/>
                    </a:cubicBezTo>
                    <a:cubicBezTo>
                      <a:pt x="2844969" y="717426"/>
                      <a:pt x="2845320" y="717690"/>
                      <a:pt x="2845672" y="717954"/>
                    </a:cubicBezTo>
                    <a:cubicBezTo>
                      <a:pt x="2848922" y="720589"/>
                      <a:pt x="2853051" y="723752"/>
                      <a:pt x="2853403" y="728847"/>
                    </a:cubicBezTo>
                    <a:cubicBezTo>
                      <a:pt x="2854018" y="737018"/>
                      <a:pt x="2858586" y="743168"/>
                      <a:pt x="2863769" y="750284"/>
                    </a:cubicBezTo>
                    <a:cubicBezTo>
                      <a:pt x="2865087" y="752129"/>
                      <a:pt x="2866493" y="754061"/>
                      <a:pt x="2867811" y="755994"/>
                    </a:cubicBezTo>
                    <a:cubicBezTo>
                      <a:pt x="2867899" y="755994"/>
                      <a:pt x="2867899" y="756082"/>
                      <a:pt x="2867986" y="756082"/>
                    </a:cubicBezTo>
                    <a:cubicBezTo>
                      <a:pt x="2869041" y="756961"/>
                      <a:pt x="2871061" y="758542"/>
                      <a:pt x="2871676" y="761353"/>
                    </a:cubicBezTo>
                    <a:cubicBezTo>
                      <a:pt x="2873433" y="769172"/>
                      <a:pt x="2877826" y="775498"/>
                      <a:pt x="2886963" y="783229"/>
                    </a:cubicBezTo>
                    <a:cubicBezTo>
                      <a:pt x="2889071" y="785074"/>
                      <a:pt x="2890477" y="787534"/>
                      <a:pt x="2891356" y="789818"/>
                    </a:cubicBezTo>
                    <a:cubicBezTo>
                      <a:pt x="2894255" y="786655"/>
                      <a:pt x="2897242" y="786304"/>
                      <a:pt x="2899438" y="786743"/>
                    </a:cubicBezTo>
                    <a:cubicBezTo>
                      <a:pt x="2900844" y="787007"/>
                      <a:pt x="2905324" y="788412"/>
                      <a:pt x="2906027" y="795089"/>
                    </a:cubicBezTo>
                    <a:cubicBezTo>
                      <a:pt x="2906291" y="798076"/>
                      <a:pt x="2905061" y="800624"/>
                      <a:pt x="2904270" y="802205"/>
                    </a:cubicBezTo>
                    <a:cubicBezTo>
                      <a:pt x="2904094" y="802645"/>
                      <a:pt x="2903831" y="802996"/>
                      <a:pt x="2903743" y="803260"/>
                    </a:cubicBezTo>
                    <a:lnTo>
                      <a:pt x="2900932" y="810464"/>
                    </a:lnTo>
                    <a:cubicBezTo>
                      <a:pt x="2902074" y="811342"/>
                      <a:pt x="2903392" y="812045"/>
                      <a:pt x="2904973" y="812660"/>
                    </a:cubicBezTo>
                    <a:cubicBezTo>
                      <a:pt x="2908487" y="813978"/>
                      <a:pt x="2910684" y="816613"/>
                      <a:pt x="2912441" y="818722"/>
                    </a:cubicBezTo>
                    <a:cubicBezTo>
                      <a:pt x="2913143" y="819600"/>
                      <a:pt x="2913846" y="820391"/>
                      <a:pt x="2914373" y="820830"/>
                    </a:cubicBezTo>
                    <a:cubicBezTo>
                      <a:pt x="2920084" y="825838"/>
                      <a:pt x="2921050" y="832339"/>
                      <a:pt x="2917009" y="838401"/>
                    </a:cubicBezTo>
                    <a:lnTo>
                      <a:pt x="2914725" y="840510"/>
                    </a:lnTo>
                    <a:close/>
                    <a:moveTo>
                      <a:pt x="2932735" y="831548"/>
                    </a:moveTo>
                    <a:lnTo>
                      <a:pt x="2932647" y="831724"/>
                    </a:lnTo>
                    <a:lnTo>
                      <a:pt x="2932823" y="831724"/>
                    </a:lnTo>
                    <a:cubicBezTo>
                      <a:pt x="2932823" y="831636"/>
                      <a:pt x="2932823" y="831636"/>
                      <a:pt x="2932735" y="831548"/>
                    </a:cubicBezTo>
                    <a:close/>
                    <a:moveTo>
                      <a:pt x="2932559" y="831373"/>
                    </a:moveTo>
                    <a:lnTo>
                      <a:pt x="2932559" y="831373"/>
                    </a:lnTo>
                    <a:lnTo>
                      <a:pt x="2932559" y="831373"/>
                    </a:lnTo>
                    <a:close/>
                    <a:moveTo>
                      <a:pt x="254073" y="808267"/>
                    </a:moveTo>
                    <a:lnTo>
                      <a:pt x="251262" y="808619"/>
                    </a:lnTo>
                    <a:cubicBezTo>
                      <a:pt x="251350" y="809234"/>
                      <a:pt x="251789" y="810551"/>
                      <a:pt x="253019" y="811606"/>
                    </a:cubicBezTo>
                    <a:cubicBezTo>
                      <a:pt x="254161" y="810727"/>
                      <a:pt x="255567" y="810024"/>
                      <a:pt x="257236" y="809409"/>
                    </a:cubicBezTo>
                    <a:lnTo>
                      <a:pt x="256709" y="808004"/>
                    </a:lnTo>
                    <a:lnTo>
                      <a:pt x="253546" y="810024"/>
                    </a:lnTo>
                    <a:lnTo>
                      <a:pt x="254073" y="808267"/>
                    </a:lnTo>
                    <a:close/>
                    <a:moveTo>
                      <a:pt x="263386" y="803787"/>
                    </a:moveTo>
                    <a:cubicBezTo>
                      <a:pt x="263825" y="804577"/>
                      <a:pt x="264088" y="805456"/>
                      <a:pt x="264264" y="806422"/>
                    </a:cubicBezTo>
                    <a:cubicBezTo>
                      <a:pt x="266021" y="805017"/>
                      <a:pt x="267427" y="803084"/>
                      <a:pt x="268481" y="800536"/>
                    </a:cubicBezTo>
                    <a:lnTo>
                      <a:pt x="263386" y="803787"/>
                    </a:lnTo>
                    <a:close/>
                    <a:moveTo>
                      <a:pt x="333669" y="718744"/>
                    </a:moveTo>
                    <a:cubicBezTo>
                      <a:pt x="333669" y="718744"/>
                      <a:pt x="333669" y="718744"/>
                      <a:pt x="333669" y="718744"/>
                    </a:cubicBezTo>
                    <a:cubicBezTo>
                      <a:pt x="333669" y="718744"/>
                      <a:pt x="333669" y="718744"/>
                      <a:pt x="333669" y="718744"/>
                    </a:cubicBezTo>
                    <a:close/>
                    <a:moveTo>
                      <a:pt x="2842421" y="714879"/>
                    </a:moveTo>
                    <a:cubicBezTo>
                      <a:pt x="2842421" y="714879"/>
                      <a:pt x="2842421" y="714879"/>
                      <a:pt x="2842421" y="714879"/>
                    </a:cubicBezTo>
                    <a:cubicBezTo>
                      <a:pt x="2842421" y="714879"/>
                      <a:pt x="2842421" y="714879"/>
                      <a:pt x="2842421" y="714879"/>
                    </a:cubicBezTo>
                    <a:close/>
                    <a:moveTo>
                      <a:pt x="2822478" y="676223"/>
                    </a:moveTo>
                    <a:cubicBezTo>
                      <a:pt x="2822830" y="676223"/>
                      <a:pt x="2823269" y="676311"/>
                      <a:pt x="2823620" y="676311"/>
                    </a:cubicBezTo>
                    <a:lnTo>
                      <a:pt x="2823620" y="676135"/>
                    </a:lnTo>
                    <a:lnTo>
                      <a:pt x="2823005" y="675608"/>
                    </a:lnTo>
                    <a:lnTo>
                      <a:pt x="2822478" y="676223"/>
                    </a:lnTo>
                    <a:close/>
                    <a:moveTo>
                      <a:pt x="361694" y="657247"/>
                    </a:moveTo>
                    <a:cubicBezTo>
                      <a:pt x="361694" y="657247"/>
                      <a:pt x="361782" y="657247"/>
                      <a:pt x="361694" y="657247"/>
                    </a:cubicBezTo>
                    <a:cubicBezTo>
                      <a:pt x="361782" y="657247"/>
                      <a:pt x="361694" y="657247"/>
                      <a:pt x="361694" y="657247"/>
                    </a:cubicBezTo>
                    <a:close/>
                    <a:moveTo>
                      <a:pt x="2832933" y="653030"/>
                    </a:moveTo>
                    <a:cubicBezTo>
                      <a:pt x="2832933" y="653030"/>
                      <a:pt x="2832933" y="653030"/>
                      <a:pt x="2832933" y="653030"/>
                    </a:cubicBezTo>
                    <a:cubicBezTo>
                      <a:pt x="2832933" y="653030"/>
                      <a:pt x="2832933" y="653030"/>
                      <a:pt x="2832933" y="653030"/>
                    </a:cubicBezTo>
                    <a:close/>
                    <a:moveTo>
                      <a:pt x="2793750" y="630276"/>
                    </a:moveTo>
                    <a:lnTo>
                      <a:pt x="2792959" y="633350"/>
                    </a:lnTo>
                    <a:cubicBezTo>
                      <a:pt x="2794101" y="632735"/>
                      <a:pt x="2795068" y="631857"/>
                      <a:pt x="2795683" y="630803"/>
                    </a:cubicBezTo>
                    <a:lnTo>
                      <a:pt x="2793750" y="630276"/>
                    </a:lnTo>
                    <a:close/>
                    <a:moveTo>
                      <a:pt x="401492" y="595749"/>
                    </a:moveTo>
                    <a:cubicBezTo>
                      <a:pt x="401492" y="595749"/>
                      <a:pt x="401492" y="595749"/>
                      <a:pt x="401492" y="595749"/>
                    </a:cubicBezTo>
                    <a:cubicBezTo>
                      <a:pt x="401492" y="595749"/>
                      <a:pt x="401492" y="595749"/>
                      <a:pt x="401492" y="595749"/>
                    </a:cubicBezTo>
                    <a:close/>
                    <a:moveTo>
                      <a:pt x="369777" y="574752"/>
                    </a:moveTo>
                    <a:cubicBezTo>
                      <a:pt x="369777" y="574752"/>
                      <a:pt x="369777" y="574840"/>
                      <a:pt x="369777" y="574840"/>
                    </a:cubicBezTo>
                    <a:cubicBezTo>
                      <a:pt x="369689" y="574752"/>
                      <a:pt x="369689" y="574752"/>
                      <a:pt x="369777" y="574752"/>
                    </a:cubicBezTo>
                    <a:close/>
                    <a:moveTo>
                      <a:pt x="371182" y="573522"/>
                    </a:moveTo>
                    <a:cubicBezTo>
                      <a:pt x="371182" y="573522"/>
                      <a:pt x="371182" y="573522"/>
                      <a:pt x="371182" y="573522"/>
                    </a:cubicBezTo>
                    <a:cubicBezTo>
                      <a:pt x="371182" y="573522"/>
                      <a:pt x="371182" y="573522"/>
                      <a:pt x="371182" y="573522"/>
                    </a:cubicBezTo>
                    <a:close/>
                    <a:moveTo>
                      <a:pt x="2666098" y="517032"/>
                    </a:moveTo>
                    <a:cubicBezTo>
                      <a:pt x="2666098" y="517032"/>
                      <a:pt x="2666098" y="517032"/>
                      <a:pt x="2666098" y="517032"/>
                    </a:cubicBezTo>
                    <a:cubicBezTo>
                      <a:pt x="2666098" y="517032"/>
                      <a:pt x="2666098" y="517032"/>
                      <a:pt x="2666098" y="517032"/>
                    </a:cubicBezTo>
                    <a:close/>
                    <a:moveTo>
                      <a:pt x="2676992" y="513342"/>
                    </a:moveTo>
                    <a:lnTo>
                      <a:pt x="2676992" y="513342"/>
                    </a:lnTo>
                    <a:lnTo>
                      <a:pt x="2676992" y="513342"/>
                    </a:lnTo>
                    <a:close/>
                    <a:moveTo>
                      <a:pt x="561034" y="445783"/>
                    </a:moveTo>
                    <a:cubicBezTo>
                      <a:pt x="561034" y="445783"/>
                      <a:pt x="561034" y="445783"/>
                      <a:pt x="561034" y="445783"/>
                    </a:cubicBezTo>
                    <a:cubicBezTo>
                      <a:pt x="561034" y="445783"/>
                      <a:pt x="561034" y="445783"/>
                      <a:pt x="561034" y="445783"/>
                    </a:cubicBezTo>
                    <a:close/>
                    <a:moveTo>
                      <a:pt x="2629376" y="430057"/>
                    </a:moveTo>
                    <a:cubicBezTo>
                      <a:pt x="2629376" y="430057"/>
                      <a:pt x="2629376" y="430057"/>
                      <a:pt x="2629376" y="430057"/>
                    </a:cubicBezTo>
                    <a:cubicBezTo>
                      <a:pt x="2629376" y="430057"/>
                      <a:pt x="2629376" y="430057"/>
                      <a:pt x="2629376" y="430057"/>
                    </a:cubicBezTo>
                    <a:close/>
                    <a:moveTo>
                      <a:pt x="2621820" y="420041"/>
                    </a:moveTo>
                    <a:cubicBezTo>
                      <a:pt x="2621645" y="420656"/>
                      <a:pt x="2621557" y="421271"/>
                      <a:pt x="2621557" y="421886"/>
                    </a:cubicBezTo>
                    <a:lnTo>
                      <a:pt x="2622962" y="420041"/>
                    </a:lnTo>
                    <a:cubicBezTo>
                      <a:pt x="2622523" y="419954"/>
                      <a:pt x="2622172" y="419954"/>
                      <a:pt x="2621820" y="420041"/>
                    </a:cubicBezTo>
                    <a:cubicBezTo>
                      <a:pt x="2621820" y="420041"/>
                      <a:pt x="2621820" y="420041"/>
                      <a:pt x="2621820" y="420041"/>
                    </a:cubicBezTo>
                    <a:close/>
                    <a:moveTo>
                      <a:pt x="589675" y="412135"/>
                    </a:moveTo>
                    <a:cubicBezTo>
                      <a:pt x="589675" y="412135"/>
                      <a:pt x="589675" y="412135"/>
                      <a:pt x="589675" y="412135"/>
                    </a:cubicBezTo>
                    <a:lnTo>
                      <a:pt x="589675" y="412135"/>
                    </a:lnTo>
                    <a:close/>
                    <a:moveTo>
                      <a:pt x="593364" y="409587"/>
                    </a:moveTo>
                    <a:cubicBezTo>
                      <a:pt x="593364" y="409587"/>
                      <a:pt x="593364" y="409587"/>
                      <a:pt x="593364" y="409587"/>
                    </a:cubicBezTo>
                    <a:cubicBezTo>
                      <a:pt x="593364" y="409587"/>
                      <a:pt x="593364" y="409587"/>
                      <a:pt x="593364" y="409587"/>
                    </a:cubicBezTo>
                    <a:close/>
                    <a:moveTo>
                      <a:pt x="2576224" y="396848"/>
                    </a:moveTo>
                    <a:cubicBezTo>
                      <a:pt x="2576224" y="396848"/>
                      <a:pt x="2576224" y="396848"/>
                      <a:pt x="2576224" y="396848"/>
                    </a:cubicBezTo>
                    <a:cubicBezTo>
                      <a:pt x="2576224" y="396848"/>
                      <a:pt x="2576224" y="396848"/>
                      <a:pt x="2576224" y="396848"/>
                    </a:cubicBezTo>
                    <a:close/>
                    <a:moveTo>
                      <a:pt x="589499" y="396497"/>
                    </a:moveTo>
                    <a:cubicBezTo>
                      <a:pt x="589499" y="396584"/>
                      <a:pt x="589587" y="396584"/>
                      <a:pt x="589587" y="396672"/>
                    </a:cubicBezTo>
                    <a:lnTo>
                      <a:pt x="589675" y="396497"/>
                    </a:lnTo>
                    <a:lnTo>
                      <a:pt x="589499" y="396497"/>
                    </a:lnTo>
                    <a:close/>
                    <a:moveTo>
                      <a:pt x="2545827" y="374709"/>
                    </a:moveTo>
                    <a:cubicBezTo>
                      <a:pt x="2545827" y="374709"/>
                      <a:pt x="2545827" y="374709"/>
                      <a:pt x="2545827" y="374709"/>
                    </a:cubicBezTo>
                    <a:lnTo>
                      <a:pt x="2545827" y="374709"/>
                    </a:lnTo>
                    <a:close/>
                    <a:moveTo>
                      <a:pt x="2545124" y="374006"/>
                    </a:moveTo>
                    <a:cubicBezTo>
                      <a:pt x="2545387" y="374094"/>
                      <a:pt x="2545739" y="374270"/>
                      <a:pt x="2546178" y="374270"/>
                    </a:cubicBezTo>
                    <a:cubicBezTo>
                      <a:pt x="2546354" y="374094"/>
                      <a:pt x="2546617" y="373918"/>
                      <a:pt x="2546793" y="373479"/>
                    </a:cubicBezTo>
                    <a:lnTo>
                      <a:pt x="2543982" y="371898"/>
                    </a:lnTo>
                    <a:cubicBezTo>
                      <a:pt x="2544245" y="372600"/>
                      <a:pt x="2544597" y="373303"/>
                      <a:pt x="2545124" y="374006"/>
                    </a:cubicBezTo>
                    <a:close/>
                    <a:moveTo>
                      <a:pt x="617436" y="358807"/>
                    </a:moveTo>
                    <a:cubicBezTo>
                      <a:pt x="617436" y="358807"/>
                      <a:pt x="617436" y="358807"/>
                      <a:pt x="617436" y="358807"/>
                    </a:cubicBezTo>
                    <a:cubicBezTo>
                      <a:pt x="617436" y="358807"/>
                      <a:pt x="617436" y="358807"/>
                      <a:pt x="617436" y="358807"/>
                    </a:cubicBezTo>
                    <a:close/>
                    <a:moveTo>
                      <a:pt x="645725" y="348441"/>
                    </a:moveTo>
                    <a:cubicBezTo>
                      <a:pt x="644495" y="348792"/>
                      <a:pt x="643177" y="349495"/>
                      <a:pt x="642211" y="350813"/>
                    </a:cubicBezTo>
                    <a:cubicBezTo>
                      <a:pt x="640981" y="352394"/>
                      <a:pt x="640805" y="354239"/>
                      <a:pt x="640981" y="355732"/>
                    </a:cubicBezTo>
                    <a:lnTo>
                      <a:pt x="642563" y="354415"/>
                    </a:lnTo>
                    <a:lnTo>
                      <a:pt x="642123" y="352745"/>
                    </a:lnTo>
                    <a:lnTo>
                      <a:pt x="645725" y="348441"/>
                    </a:lnTo>
                    <a:close/>
                    <a:moveTo>
                      <a:pt x="640103" y="349407"/>
                    </a:moveTo>
                    <a:cubicBezTo>
                      <a:pt x="640103" y="349407"/>
                      <a:pt x="640103" y="349407"/>
                      <a:pt x="640103" y="349407"/>
                    </a:cubicBezTo>
                    <a:cubicBezTo>
                      <a:pt x="640103" y="349407"/>
                      <a:pt x="640103" y="349407"/>
                      <a:pt x="640103" y="349407"/>
                    </a:cubicBezTo>
                    <a:close/>
                    <a:moveTo>
                      <a:pt x="626485" y="329552"/>
                    </a:moveTo>
                    <a:cubicBezTo>
                      <a:pt x="626837" y="330431"/>
                      <a:pt x="627540" y="331661"/>
                      <a:pt x="628945" y="332539"/>
                    </a:cubicBezTo>
                    <a:cubicBezTo>
                      <a:pt x="630790" y="333681"/>
                      <a:pt x="632635" y="333418"/>
                      <a:pt x="633514" y="333154"/>
                    </a:cubicBezTo>
                    <a:lnTo>
                      <a:pt x="631669" y="328234"/>
                    </a:lnTo>
                    <a:lnTo>
                      <a:pt x="628154" y="328586"/>
                    </a:lnTo>
                    <a:cubicBezTo>
                      <a:pt x="627540" y="328937"/>
                      <a:pt x="627012" y="329288"/>
                      <a:pt x="626485" y="329552"/>
                    </a:cubicBezTo>
                    <a:close/>
                    <a:moveTo>
                      <a:pt x="2461487" y="289579"/>
                    </a:moveTo>
                    <a:cubicBezTo>
                      <a:pt x="2461399" y="289666"/>
                      <a:pt x="2461399" y="289754"/>
                      <a:pt x="2461399" y="289842"/>
                    </a:cubicBezTo>
                    <a:lnTo>
                      <a:pt x="2466143" y="289227"/>
                    </a:lnTo>
                    <a:lnTo>
                      <a:pt x="2466846" y="287734"/>
                    </a:lnTo>
                    <a:cubicBezTo>
                      <a:pt x="2465177" y="287558"/>
                      <a:pt x="2463069" y="287909"/>
                      <a:pt x="2461487" y="289579"/>
                    </a:cubicBezTo>
                    <a:close/>
                    <a:moveTo>
                      <a:pt x="2327949" y="226587"/>
                    </a:moveTo>
                    <a:lnTo>
                      <a:pt x="2326719" y="228169"/>
                    </a:lnTo>
                    <a:lnTo>
                      <a:pt x="2325402" y="228520"/>
                    </a:lnTo>
                    <a:cubicBezTo>
                      <a:pt x="2327159" y="228257"/>
                      <a:pt x="2328301" y="227290"/>
                      <a:pt x="2328476" y="226675"/>
                    </a:cubicBezTo>
                    <a:lnTo>
                      <a:pt x="2327949" y="226587"/>
                    </a:lnTo>
                    <a:close/>
                    <a:moveTo>
                      <a:pt x="888905" y="196278"/>
                    </a:moveTo>
                    <a:cubicBezTo>
                      <a:pt x="888817" y="196278"/>
                      <a:pt x="888817" y="196278"/>
                      <a:pt x="888905" y="196278"/>
                    </a:cubicBezTo>
                    <a:cubicBezTo>
                      <a:pt x="888817" y="196278"/>
                      <a:pt x="888817" y="196278"/>
                      <a:pt x="888905" y="196278"/>
                    </a:cubicBezTo>
                    <a:close/>
                    <a:moveTo>
                      <a:pt x="936346" y="185296"/>
                    </a:moveTo>
                    <a:cubicBezTo>
                      <a:pt x="936346" y="185296"/>
                      <a:pt x="936346" y="185296"/>
                      <a:pt x="936346" y="185296"/>
                    </a:cubicBezTo>
                    <a:cubicBezTo>
                      <a:pt x="936346" y="185296"/>
                      <a:pt x="936346" y="185296"/>
                      <a:pt x="936346" y="185296"/>
                    </a:cubicBezTo>
                    <a:close/>
                    <a:moveTo>
                      <a:pt x="2188877" y="174929"/>
                    </a:moveTo>
                    <a:cubicBezTo>
                      <a:pt x="2188877" y="174929"/>
                      <a:pt x="2188877" y="174929"/>
                      <a:pt x="2188877" y="174929"/>
                    </a:cubicBezTo>
                    <a:cubicBezTo>
                      <a:pt x="2188877" y="174929"/>
                      <a:pt x="2188877" y="174929"/>
                      <a:pt x="2188877" y="174929"/>
                    </a:cubicBezTo>
                    <a:close/>
                    <a:moveTo>
                      <a:pt x="959363" y="165617"/>
                    </a:moveTo>
                    <a:lnTo>
                      <a:pt x="954004" y="166232"/>
                    </a:lnTo>
                    <a:cubicBezTo>
                      <a:pt x="954092" y="166847"/>
                      <a:pt x="954443" y="167901"/>
                      <a:pt x="955410" y="168955"/>
                    </a:cubicBezTo>
                    <a:cubicBezTo>
                      <a:pt x="956815" y="168165"/>
                      <a:pt x="958309" y="167374"/>
                      <a:pt x="959715" y="166583"/>
                    </a:cubicBezTo>
                    <a:lnTo>
                      <a:pt x="959363" y="165617"/>
                    </a:lnTo>
                    <a:close/>
                    <a:moveTo>
                      <a:pt x="983962" y="145235"/>
                    </a:moveTo>
                    <a:cubicBezTo>
                      <a:pt x="983611" y="146113"/>
                      <a:pt x="983435" y="147519"/>
                      <a:pt x="984138" y="149013"/>
                    </a:cubicBezTo>
                    <a:cubicBezTo>
                      <a:pt x="984402" y="149628"/>
                      <a:pt x="984753" y="150155"/>
                      <a:pt x="985104" y="150594"/>
                    </a:cubicBezTo>
                    <a:lnTo>
                      <a:pt x="983787" y="147431"/>
                    </a:lnTo>
                    <a:lnTo>
                      <a:pt x="988619" y="148310"/>
                    </a:lnTo>
                    <a:cubicBezTo>
                      <a:pt x="987828" y="146992"/>
                      <a:pt x="986510" y="145938"/>
                      <a:pt x="984841" y="145411"/>
                    </a:cubicBezTo>
                    <a:cubicBezTo>
                      <a:pt x="984577" y="145323"/>
                      <a:pt x="984226" y="145235"/>
                      <a:pt x="983962" y="145235"/>
                    </a:cubicBezTo>
                    <a:close/>
                    <a:moveTo>
                      <a:pt x="2137658" y="143214"/>
                    </a:moveTo>
                    <a:cubicBezTo>
                      <a:pt x="2137658" y="143214"/>
                      <a:pt x="2137658" y="143214"/>
                      <a:pt x="2137658" y="143214"/>
                    </a:cubicBezTo>
                    <a:cubicBezTo>
                      <a:pt x="2137658" y="143214"/>
                      <a:pt x="2137658" y="143214"/>
                      <a:pt x="2137658" y="143214"/>
                    </a:cubicBezTo>
                    <a:close/>
                    <a:moveTo>
                      <a:pt x="2127906" y="134429"/>
                    </a:moveTo>
                    <a:cubicBezTo>
                      <a:pt x="2127906" y="134517"/>
                      <a:pt x="2127906" y="134517"/>
                      <a:pt x="2127906" y="134429"/>
                    </a:cubicBezTo>
                    <a:cubicBezTo>
                      <a:pt x="2127906" y="134517"/>
                      <a:pt x="2127906" y="134517"/>
                      <a:pt x="2127906" y="134429"/>
                    </a:cubicBezTo>
                    <a:close/>
                    <a:moveTo>
                      <a:pt x="2090744" y="116155"/>
                    </a:moveTo>
                    <a:cubicBezTo>
                      <a:pt x="2090129" y="116155"/>
                      <a:pt x="2089514" y="116243"/>
                      <a:pt x="2089163" y="116419"/>
                    </a:cubicBezTo>
                    <a:lnTo>
                      <a:pt x="2091008" y="121426"/>
                    </a:lnTo>
                    <a:lnTo>
                      <a:pt x="2096367" y="120811"/>
                    </a:lnTo>
                    <a:cubicBezTo>
                      <a:pt x="2096279" y="120021"/>
                      <a:pt x="2095576" y="118176"/>
                      <a:pt x="2093643" y="117034"/>
                    </a:cubicBezTo>
                    <a:cubicBezTo>
                      <a:pt x="2092765" y="116331"/>
                      <a:pt x="2091623" y="116155"/>
                      <a:pt x="2090744" y="116155"/>
                    </a:cubicBezTo>
                    <a:close/>
                    <a:moveTo>
                      <a:pt x="1071201" y="113695"/>
                    </a:moveTo>
                    <a:cubicBezTo>
                      <a:pt x="1070410" y="113783"/>
                      <a:pt x="1068566" y="114486"/>
                      <a:pt x="1067423" y="116419"/>
                    </a:cubicBezTo>
                    <a:cubicBezTo>
                      <a:pt x="1066281" y="118264"/>
                      <a:pt x="1066545" y="120109"/>
                      <a:pt x="1066808" y="120987"/>
                    </a:cubicBezTo>
                    <a:lnTo>
                      <a:pt x="1071728" y="119142"/>
                    </a:lnTo>
                    <a:lnTo>
                      <a:pt x="1071201" y="113695"/>
                    </a:lnTo>
                    <a:close/>
                    <a:moveTo>
                      <a:pt x="2124216" y="108424"/>
                    </a:moveTo>
                    <a:cubicBezTo>
                      <a:pt x="2124216" y="108424"/>
                      <a:pt x="2124216" y="108424"/>
                      <a:pt x="2124216" y="108424"/>
                    </a:cubicBezTo>
                    <a:cubicBezTo>
                      <a:pt x="2124216" y="108424"/>
                      <a:pt x="2124216" y="108424"/>
                      <a:pt x="2124216" y="108424"/>
                    </a:cubicBezTo>
                    <a:close/>
                    <a:moveTo>
                      <a:pt x="2181936" y="106931"/>
                    </a:moveTo>
                    <a:cubicBezTo>
                      <a:pt x="2181936" y="106931"/>
                      <a:pt x="2181936" y="106931"/>
                      <a:pt x="2181936" y="106931"/>
                    </a:cubicBezTo>
                    <a:cubicBezTo>
                      <a:pt x="2181936" y="106931"/>
                      <a:pt x="2181936" y="106931"/>
                      <a:pt x="2181936" y="106931"/>
                    </a:cubicBezTo>
                    <a:close/>
                    <a:moveTo>
                      <a:pt x="1136740" y="87427"/>
                    </a:moveTo>
                    <a:cubicBezTo>
                      <a:pt x="1135949" y="87515"/>
                      <a:pt x="1134104" y="88218"/>
                      <a:pt x="1132962" y="90151"/>
                    </a:cubicBezTo>
                    <a:cubicBezTo>
                      <a:pt x="1131820" y="91995"/>
                      <a:pt x="1132084" y="93840"/>
                      <a:pt x="1132347" y="94719"/>
                    </a:cubicBezTo>
                    <a:lnTo>
                      <a:pt x="1137267" y="92874"/>
                    </a:lnTo>
                    <a:lnTo>
                      <a:pt x="1136740" y="87427"/>
                    </a:lnTo>
                    <a:close/>
                    <a:moveTo>
                      <a:pt x="1214578" y="94016"/>
                    </a:moveTo>
                    <a:cubicBezTo>
                      <a:pt x="1214578" y="94016"/>
                      <a:pt x="1214578" y="94016"/>
                      <a:pt x="1214578" y="94016"/>
                    </a:cubicBezTo>
                    <a:cubicBezTo>
                      <a:pt x="1214578" y="94016"/>
                      <a:pt x="1214578" y="94016"/>
                      <a:pt x="1214578" y="94016"/>
                    </a:cubicBezTo>
                    <a:close/>
                    <a:moveTo>
                      <a:pt x="1206935" y="86285"/>
                    </a:moveTo>
                    <a:cubicBezTo>
                      <a:pt x="1206935" y="86285"/>
                      <a:pt x="1206935" y="86285"/>
                      <a:pt x="1206935" y="86285"/>
                    </a:cubicBezTo>
                    <a:cubicBezTo>
                      <a:pt x="1206935" y="86285"/>
                      <a:pt x="1206935" y="86285"/>
                      <a:pt x="1206935" y="86285"/>
                    </a:cubicBezTo>
                    <a:close/>
                    <a:moveTo>
                      <a:pt x="1139376" y="66606"/>
                    </a:moveTo>
                    <a:lnTo>
                      <a:pt x="1138585" y="69681"/>
                    </a:lnTo>
                    <a:cubicBezTo>
                      <a:pt x="1139815" y="69066"/>
                      <a:pt x="1140693" y="68187"/>
                      <a:pt x="1141308" y="67133"/>
                    </a:cubicBezTo>
                    <a:lnTo>
                      <a:pt x="1139376" y="66606"/>
                    </a:lnTo>
                    <a:close/>
                    <a:moveTo>
                      <a:pt x="1853187" y="61247"/>
                    </a:moveTo>
                    <a:cubicBezTo>
                      <a:pt x="1854066" y="61686"/>
                      <a:pt x="1854857" y="61949"/>
                      <a:pt x="1855647" y="62125"/>
                    </a:cubicBezTo>
                    <a:cubicBezTo>
                      <a:pt x="1856175" y="61686"/>
                      <a:pt x="1856702" y="61159"/>
                      <a:pt x="1857141" y="60456"/>
                    </a:cubicBezTo>
                    <a:cubicBezTo>
                      <a:pt x="1858283" y="58611"/>
                      <a:pt x="1858019" y="56766"/>
                      <a:pt x="1857756" y="55888"/>
                    </a:cubicBezTo>
                    <a:lnTo>
                      <a:pt x="1852836" y="57732"/>
                    </a:lnTo>
                    <a:lnTo>
                      <a:pt x="1853187" y="61247"/>
                    </a:lnTo>
                    <a:close/>
                    <a:moveTo>
                      <a:pt x="1478930" y="60544"/>
                    </a:moveTo>
                    <a:cubicBezTo>
                      <a:pt x="1478930" y="60544"/>
                      <a:pt x="1478930" y="60544"/>
                      <a:pt x="1478930" y="60544"/>
                    </a:cubicBezTo>
                    <a:cubicBezTo>
                      <a:pt x="1478930" y="60544"/>
                      <a:pt x="1478930" y="60544"/>
                      <a:pt x="1478930" y="60544"/>
                    </a:cubicBezTo>
                    <a:close/>
                    <a:moveTo>
                      <a:pt x="1310075" y="57820"/>
                    </a:moveTo>
                    <a:lnTo>
                      <a:pt x="1310251" y="59050"/>
                    </a:lnTo>
                    <a:cubicBezTo>
                      <a:pt x="1311920" y="57908"/>
                      <a:pt x="1313590" y="57030"/>
                      <a:pt x="1315171" y="56327"/>
                    </a:cubicBezTo>
                    <a:cubicBezTo>
                      <a:pt x="1315171" y="56151"/>
                      <a:pt x="1315083" y="56063"/>
                      <a:pt x="1315083" y="55975"/>
                    </a:cubicBezTo>
                    <a:lnTo>
                      <a:pt x="1310075" y="57820"/>
                    </a:lnTo>
                    <a:close/>
                    <a:moveTo>
                      <a:pt x="1833684" y="57030"/>
                    </a:moveTo>
                    <a:lnTo>
                      <a:pt x="1835441" y="57030"/>
                    </a:lnTo>
                    <a:cubicBezTo>
                      <a:pt x="1835090" y="56239"/>
                      <a:pt x="1834562" y="55273"/>
                      <a:pt x="1833596" y="54482"/>
                    </a:cubicBezTo>
                    <a:cubicBezTo>
                      <a:pt x="1833420" y="55009"/>
                      <a:pt x="1833333" y="55448"/>
                      <a:pt x="1833333" y="55800"/>
                    </a:cubicBezTo>
                    <a:cubicBezTo>
                      <a:pt x="1833333" y="55975"/>
                      <a:pt x="1833420" y="56415"/>
                      <a:pt x="1833684" y="57030"/>
                    </a:cubicBezTo>
                    <a:close/>
                    <a:moveTo>
                      <a:pt x="1319739" y="53955"/>
                    </a:moveTo>
                    <a:lnTo>
                      <a:pt x="1319124" y="54833"/>
                    </a:lnTo>
                    <a:cubicBezTo>
                      <a:pt x="1319388" y="54745"/>
                      <a:pt x="1319564" y="54658"/>
                      <a:pt x="1319827" y="54658"/>
                    </a:cubicBezTo>
                    <a:cubicBezTo>
                      <a:pt x="1319739" y="54394"/>
                      <a:pt x="1319739" y="54218"/>
                      <a:pt x="1319739" y="53955"/>
                    </a:cubicBezTo>
                    <a:close/>
                    <a:moveTo>
                      <a:pt x="1332654" y="52110"/>
                    </a:moveTo>
                    <a:cubicBezTo>
                      <a:pt x="1332039" y="52198"/>
                      <a:pt x="1331248" y="52549"/>
                      <a:pt x="1330458" y="53252"/>
                    </a:cubicBezTo>
                    <a:cubicBezTo>
                      <a:pt x="1329930" y="53779"/>
                      <a:pt x="1329579" y="54306"/>
                      <a:pt x="1329403" y="54833"/>
                    </a:cubicBezTo>
                    <a:lnTo>
                      <a:pt x="1332654" y="53867"/>
                    </a:lnTo>
                    <a:cubicBezTo>
                      <a:pt x="1332830" y="53164"/>
                      <a:pt x="1332742" y="52549"/>
                      <a:pt x="1332654" y="52110"/>
                    </a:cubicBezTo>
                    <a:close/>
                    <a:moveTo>
                      <a:pt x="1333357" y="52198"/>
                    </a:moveTo>
                    <a:cubicBezTo>
                      <a:pt x="1333357" y="52198"/>
                      <a:pt x="1333357" y="52198"/>
                      <a:pt x="1333357" y="52198"/>
                    </a:cubicBezTo>
                    <a:cubicBezTo>
                      <a:pt x="1333357" y="52198"/>
                      <a:pt x="1333357" y="52198"/>
                      <a:pt x="1333357" y="52198"/>
                    </a:cubicBezTo>
                    <a:close/>
                    <a:moveTo>
                      <a:pt x="1488594" y="51495"/>
                    </a:moveTo>
                    <a:lnTo>
                      <a:pt x="1488594" y="51495"/>
                    </a:lnTo>
                    <a:lnTo>
                      <a:pt x="1488594" y="51495"/>
                    </a:lnTo>
                    <a:close/>
                    <a:moveTo>
                      <a:pt x="1390725" y="50880"/>
                    </a:moveTo>
                    <a:cubicBezTo>
                      <a:pt x="1390813" y="50880"/>
                      <a:pt x="1390813" y="50968"/>
                      <a:pt x="1390901" y="50968"/>
                    </a:cubicBezTo>
                    <a:lnTo>
                      <a:pt x="1391516" y="50353"/>
                    </a:lnTo>
                    <a:lnTo>
                      <a:pt x="1390989" y="50089"/>
                    </a:lnTo>
                    <a:cubicBezTo>
                      <a:pt x="1390813" y="50265"/>
                      <a:pt x="1390725" y="50528"/>
                      <a:pt x="1390725" y="50880"/>
                    </a:cubicBezTo>
                    <a:close/>
                    <a:moveTo>
                      <a:pt x="1347062" y="20307"/>
                    </a:moveTo>
                    <a:cubicBezTo>
                      <a:pt x="1347062" y="20307"/>
                      <a:pt x="1347062" y="20307"/>
                      <a:pt x="1347062" y="20307"/>
                    </a:cubicBezTo>
                    <a:cubicBezTo>
                      <a:pt x="1347062" y="20307"/>
                      <a:pt x="1347062" y="20307"/>
                      <a:pt x="1347062" y="20307"/>
                    </a:cubicBezTo>
                    <a:close/>
                    <a:moveTo>
                      <a:pt x="1720880" y="7568"/>
                    </a:moveTo>
                    <a:cubicBezTo>
                      <a:pt x="1720880" y="7568"/>
                      <a:pt x="1720880" y="7568"/>
                      <a:pt x="1720880" y="7568"/>
                    </a:cubicBezTo>
                    <a:cubicBezTo>
                      <a:pt x="1720880" y="7568"/>
                      <a:pt x="1720880" y="7568"/>
                      <a:pt x="1720880" y="7568"/>
                    </a:cubicBezTo>
                    <a:close/>
                    <a:moveTo>
                      <a:pt x="1401180" y="5899"/>
                    </a:moveTo>
                    <a:cubicBezTo>
                      <a:pt x="1401180" y="5899"/>
                      <a:pt x="1401180" y="5899"/>
                      <a:pt x="1401180" y="5899"/>
                    </a:cubicBezTo>
                    <a:cubicBezTo>
                      <a:pt x="1401180" y="5899"/>
                      <a:pt x="1401180" y="5899"/>
                      <a:pt x="1401180" y="5899"/>
                    </a:cubicBezTo>
                    <a:close/>
                    <a:moveTo>
                      <a:pt x="28289" y="1669410"/>
                    </a:moveTo>
                    <a:cubicBezTo>
                      <a:pt x="24950" y="1669410"/>
                      <a:pt x="19416" y="1668883"/>
                      <a:pt x="17131" y="1664227"/>
                    </a:cubicBezTo>
                    <a:cubicBezTo>
                      <a:pt x="15989" y="1661942"/>
                      <a:pt x="15462" y="1658340"/>
                      <a:pt x="19064" y="1653684"/>
                    </a:cubicBezTo>
                    <a:cubicBezTo>
                      <a:pt x="20294" y="1652103"/>
                      <a:pt x="22930" y="1648764"/>
                      <a:pt x="27235" y="1648413"/>
                    </a:cubicBezTo>
                    <a:cubicBezTo>
                      <a:pt x="30134" y="1648149"/>
                      <a:pt x="32945" y="1649291"/>
                      <a:pt x="35581" y="1651663"/>
                    </a:cubicBezTo>
                    <a:cubicBezTo>
                      <a:pt x="38304" y="1654123"/>
                      <a:pt x="39534" y="1656759"/>
                      <a:pt x="39358" y="1659570"/>
                    </a:cubicBezTo>
                    <a:cubicBezTo>
                      <a:pt x="39095" y="1663260"/>
                      <a:pt x="36635" y="1665281"/>
                      <a:pt x="35229" y="1666247"/>
                    </a:cubicBezTo>
                    <a:lnTo>
                      <a:pt x="34263" y="1669234"/>
                    </a:lnTo>
                    <a:lnTo>
                      <a:pt x="29607" y="1669322"/>
                    </a:lnTo>
                    <a:cubicBezTo>
                      <a:pt x="29255" y="1669410"/>
                      <a:pt x="28816" y="1669410"/>
                      <a:pt x="28289" y="1669410"/>
                    </a:cubicBezTo>
                    <a:close/>
                    <a:moveTo>
                      <a:pt x="48232" y="1644196"/>
                    </a:moveTo>
                    <a:lnTo>
                      <a:pt x="41028" y="1642263"/>
                    </a:lnTo>
                    <a:cubicBezTo>
                      <a:pt x="34527" y="1640594"/>
                      <a:pt x="34966" y="1635762"/>
                      <a:pt x="35229" y="1634356"/>
                    </a:cubicBezTo>
                    <a:cubicBezTo>
                      <a:pt x="35493" y="1632951"/>
                      <a:pt x="35844" y="1631633"/>
                      <a:pt x="36196" y="1630315"/>
                    </a:cubicBezTo>
                    <a:lnTo>
                      <a:pt x="41028" y="1611690"/>
                    </a:lnTo>
                    <a:lnTo>
                      <a:pt x="48671" y="1628734"/>
                    </a:lnTo>
                    <a:cubicBezTo>
                      <a:pt x="50428" y="1632775"/>
                      <a:pt x="50165" y="1635323"/>
                      <a:pt x="49725" y="1637343"/>
                    </a:cubicBezTo>
                    <a:lnTo>
                      <a:pt x="48232" y="1644196"/>
                    </a:lnTo>
                    <a:close/>
                    <a:moveTo>
                      <a:pt x="44366" y="1631809"/>
                    </a:moveTo>
                    <a:lnTo>
                      <a:pt x="47441" y="1632599"/>
                    </a:lnTo>
                    <a:cubicBezTo>
                      <a:pt x="46826" y="1631457"/>
                      <a:pt x="45948" y="1630491"/>
                      <a:pt x="44893" y="1629876"/>
                    </a:cubicBezTo>
                    <a:lnTo>
                      <a:pt x="44366" y="1631809"/>
                    </a:lnTo>
                    <a:close/>
                    <a:moveTo>
                      <a:pt x="42258" y="1608967"/>
                    </a:moveTo>
                    <a:lnTo>
                      <a:pt x="34702" y="1605277"/>
                    </a:lnTo>
                    <a:cubicBezTo>
                      <a:pt x="30222" y="1603432"/>
                      <a:pt x="29431" y="1600445"/>
                      <a:pt x="29607" y="1598160"/>
                    </a:cubicBezTo>
                    <a:cubicBezTo>
                      <a:pt x="29782" y="1595964"/>
                      <a:pt x="30046" y="1593856"/>
                      <a:pt x="30397" y="1591835"/>
                    </a:cubicBezTo>
                    <a:lnTo>
                      <a:pt x="31012" y="1588145"/>
                    </a:lnTo>
                    <a:lnTo>
                      <a:pt x="34087" y="1586652"/>
                    </a:lnTo>
                    <a:cubicBezTo>
                      <a:pt x="35756" y="1585861"/>
                      <a:pt x="38480" y="1585422"/>
                      <a:pt x="40940" y="1586827"/>
                    </a:cubicBezTo>
                    <a:cubicBezTo>
                      <a:pt x="42170" y="1587530"/>
                      <a:pt x="42873" y="1588321"/>
                      <a:pt x="43312" y="1588760"/>
                    </a:cubicBezTo>
                    <a:lnTo>
                      <a:pt x="45420" y="1590869"/>
                    </a:lnTo>
                    <a:lnTo>
                      <a:pt x="45245" y="1593856"/>
                    </a:lnTo>
                    <a:cubicBezTo>
                      <a:pt x="44981" y="1597897"/>
                      <a:pt x="44630" y="1599390"/>
                      <a:pt x="44190" y="1601060"/>
                    </a:cubicBezTo>
                    <a:lnTo>
                      <a:pt x="42258" y="1608967"/>
                    </a:lnTo>
                    <a:close/>
                    <a:moveTo>
                      <a:pt x="39095" y="1596931"/>
                    </a:moveTo>
                    <a:lnTo>
                      <a:pt x="38129" y="1598951"/>
                    </a:lnTo>
                    <a:cubicBezTo>
                      <a:pt x="38656" y="1598863"/>
                      <a:pt x="39271" y="1598688"/>
                      <a:pt x="39886" y="1598424"/>
                    </a:cubicBezTo>
                    <a:lnTo>
                      <a:pt x="39095" y="1596931"/>
                    </a:lnTo>
                    <a:close/>
                    <a:moveTo>
                      <a:pt x="3113186" y="1311406"/>
                    </a:moveTo>
                    <a:lnTo>
                      <a:pt x="3089290" y="1295416"/>
                    </a:lnTo>
                    <a:lnTo>
                      <a:pt x="3101238" y="1290936"/>
                    </a:lnTo>
                    <a:cubicBezTo>
                      <a:pt x="3104577" y="1289706"/>
                      <a:pt x="3106949" y="1290672"/>
                      <a:pt x="3108091" y="1291375"/>
                    </a:cubicBezTo>
                    <a:cubicBezTo>
                      <a:pt x="3110112" y="1292605"/>
                      <a:pt x="3111254" y="1294626"/>
                      <a:pt x="3111605" y="1297349"/>
                    </a:cubicBezTo>
                    <a:lnTo>
                      <a:pt x="3113186" y="1311406"/>
                    </a:lnTo>
                    <a:close/>
                    <a:moveTo>
                      <a:pt x="3103962" y="1298316"/>
                    </a:moveTo>
                    <a:lnTo>
                      <a:pt x="3098603" y="1298931"/>
                    </a:lnTo>
                    <a:cubicBezTo>
                      <a:pt x="3098691" y="1299721"/>
                      <a:pt x="3099393" y="1301566"/>
                      <a:pt x="3101326" y="1302708"/>
                    </a:cubicBezTo>
                    <a:cubicBezTo>
                      <a:pt x="3103171" y="1303850"/>
                      <a:pt x="3105016" y="1303587"/>
                      <a:pt x="3105895" y="1303323"/>
                    </a:cubicBezTo>
                    <a:lnTo>
                      <a:pt x="3103962" y="1298316"/>
                    </a:lnTo>
                    <a:close/>
                    <a:moveTo>
                      <a:pt x="3088148" y="1221092"/>
                    </a:moveTo>
                    <a:cubicBezTo>
                      <a:pt x="3086742" y="1221092"/>
                      <a:pt x="3085249" y="1220741"/>
                      <a:pt x="3083755" y="1220126"/>
                    </a:cubicBezTo>
                    <a:cubicBezTo>
                      <a:pt x="3080768" y="1218808"/>
                      <a:pt x="3079275" y="1216260"/>
                      <a:pt x="3078396" y="1214503"/>
                    </a:cubicBezTo>
                    <a:cubicBezTo>
                      <a:pt x="3078221" y="1214152"/>
                      <a:pt x="3077957" y="1213800"/>
                      <a:pt x="3077869" y="1213625"/>
                    </a:cubicBezTo>
                    <a:lnTo>
                      <a:pt x="3071544" y="1204576"/>
                    </a:lnTo>
                    <a:lnTo>
                      <a:pt x="3093507" y="1202116"/>
                    </a:lnTo>
                    <a:lnTo>
                      <a:pt x="3095264" y="1206860"/>
                    </a:lnTo>
                    <a:cubicBezTo>
                      <a:pt x="3097724" y="1213273"/>
                      <a:pt x="3095791" y="1216875"/>
                      <a:pt x="3093859" y="1218808"/>
                    </a:cubicBezTo>
                    <a:cubicBezTo>
                      <a:pt x="3092277" y="1220389"/>
                      <a:pt x="3090344" y="1221092"/>
                      <a:pt x="3088148" y="1221092"/>
                    </a:cubicBezTo>
                    <a:close/>
                    <a:moveTo>
                      <a:pt x="3083316" y="1212658"/>
                    </a:moveTo>
                    <a:cubicBezTo>
                      <a:pt x="3083316" y="1212658"/>
                      <a:pt x="3083316" y="1212658"/>
                      <a:pt x="3083316" y="1212658"/>
                    </a:cubicBezTo>
                    <a:cubicBezTo>
                      <a:pt x="3083316" y="1212658"/>
                      <a:pt x="3083316" y="1212658"/>
                      <a:pt x="3083316" y="1212658"/>
                    </a:cubicBezTo>
                    <a:close/>
                    <a:moveTo>
                      <a:pt x="433998" y="542422"/>
                    </a:moveTo>
                    <a:cubicBezTo>
                      <a:pt x="431274" y="542422"/>
                      <a:pt x="428902" y="541280"/>
                      <a:pt x="427233" y="540489"/>
                    </a:cubicBezTo>
                    <a:lnTo>
                      <a:pt x="423192" y="538556"/>
                    </a:lnTo>
                    <a:lnTo>
                      <a:pt x="422840" y="534866"/>
                    </a:lnTo>
                    <a:cubicBezTo>
                      <a:pt x="422664" y="532934"/>
                      <a:pt x="422137" y="527135"/>
                      <a:pt x="426091" y="523445"/>
                    </a:cubicBezTo>
                    <a:cubicBezTo>
                      <a:pt x="429693" y="520195"/>
                      <a:pt x="434085" y="521073"/>
                      <a:pt x="436018" y="521425"/>
                    </a:cubicBezTo>
                    <a:lnTo>
                      <a:pt x="436370" y="521513"/>
                    </a:lnTo>
                    <a:cubicBezTo>
                      <a:pt x="437863" y="521776"/>
                      <a:pt x="439972" y="522655"/>
                      <a:pt x="441641" y="525466"/>
                    </a:cubicBezTo>
                    <a:cubicBezTo>
                      <a:pt x="443047" y="527662"/>
                      <a:pt x="444277" y="531440"/>
                      <a:pt x="443310" y="534778"/>
                    </a:cubicBezTo>
                    <a:cubicBezTo>
                      <a:pt x="442080" y="539083"/>
                      <a:pt x="439532" y="540928"/>
                      <a:pt x="437688" y="541807"/>
                    </a:cubicBezTo>
                    <a:cubicBezTo>
                      <a:pt x="436458" y="542158"/>
                      <a:pt x="435140" y="542422"/>
                      <a:pt x="433998" y="542422"/>
                    </a:cubicBezTo>
                    <a:close/>
                    <a:moveTo>
                      <a:pt x="433910" y="534251"/>
                    </a:moveTo>
                    <a:cubicBezTo>
                      <a:pt x="433910" y="534251"/>
                      <a:pt x="433910" y="534339"/>
                      <a:pt x="433910" y="534251"/>
                    </a:cubicBezTo>
                    <a:lnTo>
                      <a:pt x="433910" y="534251"/>
                    </a:lnTo>
                    <a:close/>
                    <a:moveTo>
                      <a:pt x="432504" y="533812"/>
                    </a:moveTo>
                    <a:cubicBezTo>
                      <a:pt x="432680" y="533900"/>
                      <a:pt x="432768" y="533900"/>
                      <a:pt x="432943" y="533988"/>
                    </a:cubicBezTo>
                    <a:cubicBezTo>
                      <a:pt x="433207" y="533900"/>
                      <a:pt x="433558" y="533812"/>
                      <a:pt x="433910" y="533636"/>
                    </a:cubicBezTo>
                    <a:lnTo>
                      <a:pt x="432504" y="533812"/>
                    </a:lnTo>
                    <a:close/>
                    <a:moveTo>
                      <a:pt x="430659" y="531089"/>
                    </a:moveTo>
                    <a:cubicBezTo>
                      <a:pt x="430659" y="531176"/>
                      <a:pt x="430571" y="531352"/>
                      <a:pt x="430571" y="531440"/>
                    </a:cubicBezTo>
                    <a:lnTo>
                      <a:pt x="430923" y="530649"/>
                    </a:lnTo>
                    <a:cubicBezTo>
                      <a:pt x="430835" y="530737"/>
                      <a:pt x="430747" y="530913"/>
                      <a:pt x="430659" y="531089"/>
                    </a:cubicBezTo>
                    <a:close/>
                    <a:moveTo>
                      <a:pt x="542146" y="435416"/>
                    </a:moveTo>
                    <a:lnTo>
                      <a:pt x="531603" y="425664"/>
                    </a:lnTo>
                    <a:lnTo>
                      <a:pt x="531515" y="422941"/>
                    </a:lnTo>
                    <a:cubicBezTo>
                      <a:pt x="531340" y="417669"/>
                      <a:pt x="533272" y="414331"/>
                      <a:pt x="534678" y="411959"/>
                    </a:cubicBezTo>
                    <a:lnTo>
                      <a:pt x="538807" y="404843"/>
                    </a:lnTo>
                    <a:lnTo>
                      <a:pt x="544869" y="410378"/>
                    </a:lnTo>
                    <a:cubicBezTo>
                      <a:pt x="545045" y="410553"/>
                      <a:pt x="545572" y="410905"/>
                      <a:pt x="545923" y="411256"/>
                    </a:cubicBezTo>
                    <a:cubicBezTo>
                      <a:pt x="547944" y="412750"/>
                      <a:pt x="551634" y="415561"/>
                      <a:pt x="550843" y="420217"/>
                    </a:cubicBezTo>
                    <a:cubicBezTo>
                      <a:pt x="550316" y="423292"/>
                      <a:pt x="548647" y="425576"/>
                      <a:pt x="547329" y="427421"/>
                    </a:cubicBezTo>
                    <a:cubicBezTo>
                      <a:pt x="546978" y="427860"/>
                      <a:pt x="546626" y="428300"/>
                      <a:pt x="546363" y="428827"/>
                    </a:cubicBezTo>
                    <a:lnTo>
                      <a:pt x="542146" y="435416"/>
                    </a:lnTo>
                    <a:close/>
                    <a:moveTo>
                      <a:pt x="740871" y="271656"/>
                    </a:moveTo>
                    <a:cubicBezTo>
                      <a:pt x="740080" y="271656"/>
                      <a:pt x="739290" y="271569"/>
                      <a:pt x="738499" y="271305"/>
                    </a:cubicBezTo>
                    <a:cubicBezTo>
                      <a:pt x="735072" y="270251"/>
                      <a:pt x="733579" y="267615"/>
                      <a:pt x="732788" y="265594"/>
                    </a:cubicBezTo>
                    <a:lnTo>
                      <a:pt x="723739" y="264189"/>
                    </a:lnTo>
                    <a:lnTo>
                      <a:pt x="731822" y="255228"/>
                    </a:lnTo>
                    <a:cubicBezTo>
                      <a:pt x="732086" y="254964"/>
                      <a:pt x="732525" y="254349"/>
                      <a:pt x="732964" y="253822"/>
                    </a:cubicBezTo>
                    <a:cubicBezTo>
                      <a:pt x="734897" y="251362"/>
                      <a:pt x="738060" y="247233"/>
                      <a:pt x="743067" y="248990"/>
                    </a:cubicBezTo>
                    <a:lnTo>
                      <a:pt x="743682" y="249166"/>
                    </a:lnTo>
                    <a:cubicBezTo>
                      <a:pt x="746406" y="250132"/>
                      <a:pt x="750974" y="251714"/>
                      <a:pt x="752555" y="256458"/>
                    </a:cubicBezTo>
                    <a:cubicBezTo>
                      <a:pt x="753610" y="259620"/>
                      <a:pt x="752907" y="262959"/>
                      <a:pt x="750535" y="266385"/>
                    </a:cubicBezTo>
                    <a:lnTo>
                      <a:pt x="750008" y="267176"/>
                    </a:lnTo>
                    <a:lnTo>
                      <a:pt x="749305" y="267791"/>
                    </a:lnTo>
                    <a:cubicBezTo>
                      <a:pt x="748075" y="269021"/>
                      <a:pt x="744824" y="271656"/>
                      <a:pt x="740871" y="271656"/>
                    </a:cubicBezTo>
                    <a:close/>
                    <a:moveTo>
                      <a:pt x="2270844" y="190919"/>
                    </a:moveTo>
                    <a:lnTo>
                      <a:pt x="2269790" y="182221"/>
                    </a:lnTo>
                    <a:cubicBezTo>
                      <a:pt x="2269790" y="181958"/>
                      <a:pt x="2269702" y="181694"/>
                      <a:pt x="2269614" y="181431"/>
                    </a:cubicBezTo>
                    <a:cubicBezTo>
                      <a:pt x="2269175" y="179498"/>
                      <a:pt x="2268297" y="175896"/>
                      <a:pt x="2270844" y="172821"/>
                    </a:cubicBezTo>
                    <a:cubicBezTo>
                      <a:pt x="2271020" y="172645"/>
                      <a:pt x="2271196" y="172382"/>
                      <a:pt x="2271371" y="172206"/>
                    </a:cubicBezTo>
                    <a:cubicBezTo>
                      <a:pt x="2272689" y="170449"/>
                      <a:pt x="2275237" y="167286"/>
                      <a:pt x="2279542" y="166935"/>
                    </a:cubicBezTo>
                    <a:cubicBezTo>
                      <a:pt x="2281475" y="166759"/>
                      <a:pt x="2284550" y="167286"/>
                      <a:pt x="2287537" y="170361"/>
                    </a:cubicBezTo>
                    <a:lnTo>
                      <a:pt x="2291490" y="174314"/>
                    </a:lnTo>
                    <a:lnTo>
                      <a:pt x="2288240" y="178883"/>
                    </a:lnTo>
                    <a:cubicBezTo>
                      <a:pt x="2287624" y="179674"/>
                      <a:pt x="2287361" y="180288"/>
                      <a:pt x="2287097" y="180903"/>
                    </a:cubicBezTo>
                    <a:cubicBezTo>
                      <a:pt x="2286658" y="181958"/>
                      <a:pt x="2285955" y="183363"/>
                      <a:pt x="2284550" y="184593"/>
                    </a:cubicBezTo>
                    <a:cubicBezTo>
                      <a:pt x="2282880" y="186087"/>
                      <a:pt x="2281035" y="186702"/>
                      <a:pt x="2279718" y="187229"/>
                    </a:cubicBezTo>
                    <a:cubicBezTo>
                      <a:pt x="2279454" y="187317"/>
                      <a:pt x="2279103" y="187405"/>
                      <a:pt x="2278839" y="187580"/>
                    </a:cubicBezTo>
                    <a:lnTo>
                      <a:pt x="2270844" y="190919"/>
                    </a:lnTo>
                    <a:close/>
                    <a:moveTo>
                      <a:pt x="886269" y="185384"/>
                    </a:moveTo>
                    <a:cubicBezTo>
                      <a:pt x="885478" y="185384"/>
                      <a:pt x="884600" y="185296"/>
                      <a:pt x="883809" y="185033"/>
                    </a:cubicBezTo>
                    <a:cubicBezTo>
                      <a:pt x="879504" y="183803"/>
                      <a:pt x="877659" y="181255"/>
                      <a:pt x="876781" y="179410"/>
                    </a:cubicBezTo>
                    <a:cubicBezTo>
                      <a:pt x="874936" y="175193"/>
                      <a:pt x="876869" y="171327"/>
                      <a:pt x="877923" y="168955"/>
                    </a:cubicBezTo>
                    <a:lnTo>
                      <a:pt x="879856" y="164914"/>
                    </a:lnTo>
                    <a:lnTo>
                      <a:pt x="883545" y="164563"/>
                    </a:lnTo>
                    <a:cubicBezTo>
                      <a:pt x="885478" y="164387"/>
                      <a:pt x="891277" y="163860"/>
                      <a:pt x="894966" y="167813"/>
                    </a:cubicBezTo>
                    <a:cubicBezTo>
                      <a:pt x="898217" y="171415"/>
                      <a:pt x="897338" y="175808"/>
                      <a:pt x="896987" y="177741"/>
                    </a:cubicBezTo>
                    <a:lnTo>
                      <a:pt x="896899" y="178092"/>
                    </a:lnTo>
                    <a:cubicBezTo>
                      <a:pt x="896636" y="179586"/>
                      <a:pt x="895669" y="181694"/>
                      <a:pt x="892946" y="183363"/>
                    </a:cubicBezTo>
                    <a:cubicBezTo>
                      <a:pt x="891364" y="184418"/>
                      <a:pt x="888817" y="185384"/>
                      <a:pt x="886269" y="185384"/>
                    </a:cubicBezTo>
                    <a:close/>
                    <a:moveTo>
                      <a:pt x="886708" y="177565"/>
                    </a:moveTo>
                    <a:lnTo>
                      <a:pt x="886708" y="177565"/>
                    </a:lnTo>
                    <a:lnTo>
                      <a:pt x="886708" y="177565"/>
                    </a:lnTo>
                    <a:close/>
                    <a:moveTo>
                      <a:pt x="884073" y="175544"/>
                    </a:moveTo>
                    <a:cubicBezTo>
                      <a:pt x="884073" y="175632"/>
                      <a:pt x="884073" y="175632"/>
                      <a:pt x="884073" y="175544"/>
                    </a:cubicBezTo>
                    <a:lnTo>
                      <a:pt x="884073" y="175544"/>
                    </a:lnTo>
                    <a:close/>
                    <a:moveTo>
                      <a:pt x="884336" y="174666"/>
                    </a:moveTo>
                    <a:cubicBezTo>
                      <a:pt x="884424" y="174929"/>
                      <a:pt x="884512" y="175281"/>
                      <a:pt x="884688" y="175632"/>
                    </a:cubicBezTo>
                    <a:lnTo>
                      <a:pt x="884600" y="174227"/>
                    </a:lnTo>
                    <a:cubicBezTo>
                      <a:pt x="884424" y="174402"/>
                      <a:pt x="884424" y="174578"/>
                      <a:pt x="884336" y="174666"/>
                    </a:cubicBezTo>
                    <a:close/>
                    <a:moveTo>
                      <a:pt x="886972" y="172294"/>
                    </a:moveTo>
                    <a:lnTo>
                      <a:pt x="887762" y="172645"/>
                    </a:lnTo>
                    <a:cubicBezTo>
                      <a:pt x="887587" y="172557"/>
                      <a:pt x="887499" y="172469"/>
                      <a:pt x="887323" y="172382"/>
                    </a:cubicBezTo>
                    <a:cubicBezTo>
                      <a:pt x="887235" y="172382"/>
                      <a:pt x="887060" y="172382"/>
                      <a:pt x="886972" y="172294"/>
                    </a:cubicBezTo>
                    <a:close/>
                    <a:moveTo>
                      <a:pt x="2245455" y="176423"/>
                    </a:moveTo>
                    <a:cubicBezTo>
                      <a:pt x="2243698" y="176423"/>
                      <a:pt x="2242380" y="175808"/>
                      <a:pt x="2241589" y="175369"/>
                    </a:cubicBezTo>
                    <a:cubicBezTo>
                      <a:pt x="2239568" y="174139"/>
                      <a:pt x="2238426" y="172118"/>
                      <a:pt x="2238075" y="169395"/>
                    </a:cubicBezTo>
                    <a:lnTo>
                      <a:pt x="2236494" y="155426"/>
                    </a:lnTo>
                    <a:lnTo>
                      <a:pt x="2260390" y="171415"/>
                    </a:lnTo>
                    <a:lnTo>
                      <a:pt x="2248354" y="175896"/>
                    </a:lnTo>
                    <a:cubicBezTo>
                      <a:pt x="2247388" y="176247"/>
                      <a:pt x="2246421" y="176423"/>
                      <a:pt x="2245455" y="176423"/>
                    </a:cubicBezTo>
                    <a:close/>
                    <a:moveTo>
                      <a:pt x="2245455" y="163333"/>
                    </a:moveTo>
                    <a:cubicBezTo>
                      <a:pt x="2244840" y="163333"/>
                      <a:pt x="2244225" y="163421"/>
                      <a:pt x="2243873" y="163596"/>
                    </a:cubicBezTo>
                    <a:lnTo>
                      <a:pt x="2245718" y="168604"/>
                    </a:lnTo>
                    <a:lnTo>
                      <a:pt x="2251077" y="167989"/>
                    </a:lnTo>
                    <a:cubicBezTo>
                      <a:pt x="2250989" y="167198"/>
                      <a:pt x="2250287" y="165353"/>
                      <a:pt x="2248354" y="164211"/>
                    </a:cubicBezTo>
                    <a:cubicBezTo>
                      <a:pt x="2247388" y="163508"/>
                      <a:pt x="2246333" y="163333"/>
                      <a:pt x="2245455" y="163333"/>
                    </a:cubicBezTo>
                    <a:close/>
                    <a:moveTo>
                      <a:pt x="1038783" y="119406"/>
                    </a:moveTo>
                    <a:cubicBezTo>
                      <a:pt x="1038607" y="119406"/>
                      <a:pt x="1038432" y="119406"/>
                      <a:pt x="1038256" y="119406"/>
                    </a:cubicBezTo>
                    <a:cubicBezTo>
                      <a:pt x="1034566" y="119142"/>
                      <a:pt x="1032545" y="116682"/>
                      <a:pt x="1031579" y="115277"/>
                    </a:cubicBezTo>
                    <a:lnTo>
                      <a:pt x="1028592" y="114310"/>
                    </a:lnTo>
                    <a:lnTo>
                      <a:pt x="1028504" y="109654"/>
                    </a:lnTo>
                    <a:cubicBezTo>
                      <a:pt x="1028416" y="106667"/>
                      <a:pt x="1028241" y="99814"/>
                      <a:pt x="1033600" y="97091"/>
                    </a:cubicBezTo>
                    <a:cubicBezTo>
                      <a:pt x="1035884" y="95949"/>
                      <a:pt x="1039486" y="95422"/>
                      <a:pt x="1044142" y="99024"/>
                    </a:cubicBezTo>
                    <a:cubicBezTo>
                      <a:pt x="1045724" y="100254"/>
                      <a:pt x="1049062" y="102889"/>
                      <a:pt x="1049413" y="107194"/>
                    </a:cubicBezTo>
                    <a:cubicBezTo>
                      <a:pt x="1049677" y="110093"/>
                      <a:pt x="1048535" y="112905"/>
                      <a:pt x="1046163" y="115540"/>
                    </a:cubicBezTo>
                    <a:cubicBezTo>
                      <a:pt x="1043879" y="118088"/>
                      <a:pt x="1041419" y="119406"/>
                      <a:pt x="1038783" y="119406"/>
                    </a:cubicBezTo>
                    <a:close/>
                    <a:moveTo>
                      <a:pt x="1694875" y="40074"/>
                    </a:moveTo>
                    <a:cubicBezTo>
                      <a:pt x="1693118" y="40074"/>
                      <a:pt x="1691800" y="39459"/>
                      <a:pt x="1691009" y="39020"/>
                    </a:cubicBezTo>
                    <a:cubicBezTo>
                      <a:pt x="1688989" y="37790"/>
                      <a:pt x="1687847" y="35769"/>
                      <a:pt x="1687495" y="33046"/>
                    </a:cubicBezTo>
                    <a:lnTo>
                      <a:pt x="1685914" y="19077"/>
                    </a:lnTo>
                    <a:lnTo>
                      <a:pt x="1709810" y="35066"/>
                    </a:lnTo>
                    <a:lnTo>
                      <a:pt x="1697774" y="39547"/>
                    </a:lnTo>
                    <a:cubicBezTo>
                      <a:pt x="1696808" y="39986"/>
                      <a:pt x="1695841" y="40074"/>
                      <a:pt x="1694875" y="40074"/>
                    </a:cubicBezTo>
                    <a:close/>
                    <a:moveTo>
                      <a:pt x="1694875" y="26984"/>
                    </a:moveTo>
                    <a:cubicBezTo>
                      <a:pt x="1694260" y="26984"/>
                      <a:pt x="1693645" y="27071"/>
                      <a:pt x="1693294" y="27247"/>
                    </a:cubicBezTo>
                    <a:lnTo>
                      <a:pt x="1695139" y="32255"/>
                    </a:lnTo>
                    <a:lnTo>
                      <a:pt x="1700498" y="31640"/>
                    </a:lnTo>
                    <a:cubicBezTo>
                      <a:pt x="1700410" y="30849"/>
                      <a:pt x="1699707" y="29004"/>
                      <a:pt x="1697774" y="27862"/>
                    </a:cubicBezTo>
                    <a:cubicBezTo>
                      <a:pt x="1696808" y="27247"/>
                      <a:pt x="1695754" y="26984"/>
                      <a:pt x="1694875" y="26984"/>
                    </a:cubicBezTo>
                    <a:close/>
                  </a:path>
                </a:pathLst>
              </a:custGeom>
              <a:solidFill>
                <a:srgbClr val="93288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id="{5DF6071D-BB26-378B-22E3-CDE2B25367AD}"/>
                  </a:ext>
                </a:extLst>
              </p:cNvPr>
              <p:cNvSpPr/>
              <p:nvPr/>
            </p:nvSpPr>
            <p:spPr>
              <a:xfrm>
                <a:off x="628198" y="167172"/>
                <a:ext cx="2840893" cy="1744789"/>
              </a:xfrm>
              <a:custGeom>
                <a:avLst/>
                <a:gdLst>
                  <a:gd name="connsiteX0" fmla="*/ 51908 w 2840893"/>
                  <a:gd name="connsiteY0" fmla="*/ 1477362 h 1744789"/>
                  <a:gd name="connsiteX1" fmla="*/ 50766 w 2840893"/>
                  <a:gd name="connsiteY1" fmla="*/ 1488432 h 1744789"/>
                  <a:gd name="connsiteX2" fmla="*/ 51205 w 2840893"/>
                  <a:gd name="connsiteY2" fmla="*/ 1495372 h 1744789"/>
                  <a:gd name="connsiteX3" fmla="*/ 54983 w 2840893"/>
                  <a:gd name="connsiteY3" fmla="*/ 1516106 h 1744789"/>
                  <a:gd name="connsiteX4" fmla="*/ 50327 w 2840893"/>
                  <a:gd name="connsiteY4" fmla="*/ 1536576 h 1744789"/>
                  <a:gd name="connsiteX5" fmla="*/ 53577 w 2840893"/>
                  <a:gd name="connsiteY5" fmla="*/ 1538069 h 1744789"/>
                  <a:gd name="connsiteX6" fmla="*/ 55950 w 2840893"/>
                  <a:gd name="connsiteY6" fmla="*/ 1549139 h 1744789"/>
                  <a:gd name="connsiteX7" fmla="*/ 52699 w 2840893"/>
                  <a:gd name="connsiteY7" fmla="*/ 1583226 h 1744789"/>
                  <a:gd name="connsiteX8" fmla="*/ 56037 w 2840893"/>
                  <a:gd name="connsiteY8" fmla="*/ 1585598 h 1744789"/>
                  <a:gd name="connsiteX9" fmla="*/ 57795 w 2840893"/>
                  <a:gd name="connsiteY9" fmla="*/ 1588937 h 1744789"/>
                  <a:gd name="connsiteX10" fmla="*/ 57882 w 2840893"/>
                  <a:gd name="connsiteY10" fmla="*/ 1619598 h 1744789"/>
                  <a:gd name="connsiteX11" fmla="*/ 55862 w 2840893"/>
                  <a:gd name="connsiteY11" fmla="*/ 1630491 h 1744789"/>
                  <a:gd name="connsiteX12" fmla="*/ 57707 w 2840893"/>
                  <a:gd name="connsiteY12" fmla="*/ 1641122 h 1744789"/>
                  <a:gd name="connsiteX13" fmla="*/ 62187 w 2840893"/>
                  <a:gd name="connsiteY13" fmla="*/ 1686982 h 1744789"/>
                  <a:gd name="connsiteX14" fmla="*/ 61748 w 2840893"/>
                  <a:gd name="connsiteY14" fmla="*/ 1689705 h 1744789"/>
                  <a:gd name="connsiteX15" fmla="*/ 68337 w 2840893"/>
                  <a:gd name="connsiteY15" fmla="*/ 1721069 h 1744789"/>
                  <a:gd name="connsiteX16" fmla="*/ 57267 w 2840893"/>
                  <a:gd name="connsiteY16" fmla="*/ 1731875 h 1744789"/>
                  <a:gd name="connsiteX17" fmla="*/ 35567 w 2840893"/>
                  <a:gd name="connsiteY17" fmla="*/ 1734247 h 1744789"/>
                  <a:gd name="connsiteX18" fmla="*/ 21335 w 2840893"/>
                  <a:gd name="connsiteY18" fmla="*/ 1724231 h 1744789"/>
                  <a:gd name="connsiteX19" fmla="*/ 15976 w 2840893"/>
                  <a:gd name="connsiteY19" fmla="*/ 1687069 h 1744789"/>
                  <a:gd name="connsiteX20" fmla="*/ 13428 w 2840893"/>
                  <a:gd name="connsiteY20" fmla="*/ 1672398 h 1744789"/>
                  <a:gd name="connsiteX21" fmla="*/ 13868 w 2840893"/>
                  <a:gd name="connsiteY21" fmla="*/ 1664842 h 1744789"/>
                  <a:gd name="connsiteX22" fmla="*/ 14043 w 2840893"/>
                  <a:gd name="connsiteY22" fmla="*/ 1654651 h 1744789"/>
                  <a:gd name="connsiteX23" fmla="*/ 13077 w 2840893"/>
                  <a:gd name="connsiteY23" fmla="*/ 1641385 h 1744789"/>
                  <a:gd name="connsiteX24" fmla="*/ 11496 w 2840893"/>
                  <a:gd name="connsiteY24" fmla="*/ 1629086 h 1744789"/>
                  <a:gd name="connsiteX25" fmla="*/ 10793 w 2840893"/>
                  <a:gd name="connsiteY25" fmla="*/ 1626802 h 1744789"/>
                  <a:gd name="connsiteX26" fmla="*/ 7806 w 2840893"/>
                  <a:gd name="connsiteY26" fmla="*/ 1560560 h 1744789"/>
                  <a:gd name="connsiteX27" fmla="*/ 7718 w 2840893"/>
                  <a:gd name="connsiteY27" fmla="*/ 1525243 h 1744789"/>
                  <a:gd name="connsiteX28" fmla="*/ 8684 w 2840893"/>
                  <a:gd name="connsiteY28" fmla="*/ 1493352 h 1744789"/>
                  <a:gd name="connsiteX29" fmla="*/ 13340 w 2840893"/>
                  <a:gd name="connsiteY29" fmla="*/ 1460055 h 1744789"/>
                  <a:gd name="connsiteX30" fmla="*/ 13340 w 2840893"/>
                  <a:gd name="connsiteY30" fmla="*/ 1457508 h 1744789"/>
                  <a:gd name="connsiteX31" fmla="*/ 13692 w 2840893"/>
                  <a:gd name="connsiteY31" fmla="*/ 1408485 h 1744789"/>
                  <a:gd name="connsiteX32" fmla="*/ 18172 w 2840893"/>
                  <a:gd name="connsiteY32" fmla="*/ 1359463 h 1744789"/>
                  <a:gd name="connsiteX33" fmla="*/ 23619 w 2840893"/>
                  <a:gd name="connsiteY33" fmla="*/ 1334073 h 1744789"/>
                  <a:gd name="connsiteX34" fmla="*/ 22565 w 2840893"/>
                  <a:gd name="connsiteY34" fmla="*/ 1328099 h 1744789"/>
                  <a:gd name="connsiteX35" fmla="*/ 21950 w 2840893"/>
                  <a:gd name="connsiteY35" fmla="*/ 1315975 h 1744789"/>
                  <a:gd name="connsiteX36" fmla="*/ 26079 w 2840893"/>
                  <a:gd name="connsiteY36" fmla="*/ 1298141 h 1744789"/>
                  <a:gd name="connsiteX37" fmla="*/ 26958 w 2840893"/>
                  <a:gd name="connsiteY37" fmla="*/ 1281536 h 1744789"/>
                  <a:gd name="connsiteX38" fmla="*/ 29154 w 2840893"/>
                  <a:gd name="connsiteY38" fmla="*/ 1264668 h 1744789"/>
                  <a:gd name="connsiteX39" fmla="*/ 34689 w 2840893"/>
                  <a:gd name="connsiteY39" fmla="*/ 1231460 h 1744789"/>
                  <a:gd name="connsiteX40" fmla="*/ 43211 w 2840893"/>
                  <a:gd name="connsiteY40" fmla="*/ 1204928 h 1744789"/>
                  <a:gd name="connsiteX41" fmla="*/ 44616 w 2840893"/>
                  <a:gd name="connsiteY41" fmla="*/ 1200447 h 1744789"/>
                  <a:gd name="connsiteX42" fmla="*/ 51908 w 2840893"/>
                  <a:gd name="connsiteY42" fmla="*/ 1164867 h 1744789"/>
                  <a:gd name="connsiteX43" fmla="*/ 55071 w 2840893"/>
                  <a:gd name="connsiteY43" fmla="*/ 1150546 h 1744789"/>
                  <a:gd name="connsiteX44" fmla="*/ 67195 w 2840893"/>
                  <a:gd name="connsiteY44" fmla="*/ 1097834 h 1744789"/>
                  <a:gd name="connsiteX45" fmla="*/ 76068 w 2840893"/>
                  <a:gd name="connsiteY45" fmla="*/ 1064801 h 1744789"/>
                  <a:gd name="connsiteX46" fmla="*/ 97065 w 2840893"/>
                  <a:gd name="connsiteY46" fmla="*/ 1011825 h 1744789"/>
                  <a:gd name="connsiteX47" fmla="*/ 99789 w 2840893"/>
                  <a:gd name="connsiteY47" fmla="*/ 1001195 h 1744789"/>
                  <a:gd name="connsiteX48" fmla="*/ 102688 w 2840893"/>
                  <a:gd name="connsiteY48" fmla="*/ 988017 h 1744789"/>
                  <a:gd name="connsiteX49" fmla="*/ 115427 w 2840893"/>
                  <a:gd name="connsiteY49" fmla="*/ 951294 h 1744789"/>
                  <a:gd name="connsiteX50" fmla="*/ 123948 w 2840893"/>
                  <a:gd name="connsiteY50" fmla="*/ 928452 h 1744789"/>
                  <a:gd name="connsiteX51" fmla="*/ 133524 w 2840893"/>
                  <a:gd name="connsiteY51" fmla="*/ 907719 h 1744789"/>
                  <a:gd name="connsiteX52" fmla="*/ 138269 w 2840893"/>
                  <a:gd name="connsiteY52" fmla="*/ 900778 h 1744789"/>
                  <a:gd name="connsiteX53" fmla="*/ 141607 w 2840893"/>
                  <a:gd name="connsiteY53" fmla="*/ 897000 h 1744789"/>
                  <a:gd name="connsiteX54" fmla="*/ 157421 w 2840893"/>
                  <a:gd name="connsiteY54" fmla="*/ 860190 h 1744789"/>
                  <a:gd name="connsiteX55" fmla="*/ 162604 w 2840893"/>
                  <a:gd name="connsiteY55" fmla="*/ 849296 h 1744789"/>
                  <a:gd name="connsiteX56" fmla="*/ 177363 w 2840893"/>
                  <a:gd name="connsiteY56" fmla="*/ 815911 h 1744789"/>
                  <a:gd name="connsiteX57" fmla="*/ 190981 w 2840893"/>
                  <a:gd name="connsiteY57" fmla="*/ 791400 h 1744789"/>
                  <a:gd name="connsiteX58" fmla="*/ 198185 w 2840893"/>
                  <a:gd name="connsiteY58" fmla="*/ 780067 h 1744789"/>
                  <a:gd name="connsiteX59" fmla="*/ 201963 w 2840893"/>
                  <a:gd name="connsiteY59" fmla="*/ 775059 h 1744789"/>
                  <a:gd name="connsiteX60" fmla="*/ 224453 w 2840893"/>
                  <a:gd name="connsiteY60" fmla="*/ 729288 h 1744789"/>
                  <a:gd name="connsiteX61" fmla="*/ 246680 w 2840893"/>
                  <a:gd name="connsiteY61" fmla="*/ 691423 h 1744789"/>
                  <a:gd name="connsiteX62" fmla="*/ 254675 w 2840893"/>
                  <a:gd name="connsiteY62" fmla="*/ 681671 h 1744789"/>
                  <a:gd name="connsiteX63" fmla="*/ 259682 w 2840893"/>
                  <a:gd name="connsiteY63" fmla="*/ 671919 h 1744789"/>
                  <a:gd name="connsiteX64" fmla="*/ 259682 w 2840893"/>
                  <a:gd name="connsiteY64" fmla="*/ 669371 h 1744789"/>
                  <a:gd name="connsiteX65" fmla="*/ 279098 w 2840893"/>
                  <a:gd name="connsiteY65" fmla="*/ 644948 h 1744789"/>
                  <a:gd name="connsiteX66" fmla="*/ 285599 w 2840893"/>
                  <a:gd name="connsiteY66" fmla="*/ 635811 h 1744789"/>
                  <a:gd name="connsiteX67" fmla="*/ 302379 w 2840893"/>
                  <a:gd name="connsiteY67" fmla="*/ 607259 h 1744789"/>
                  <a:gd name="connsiteX68" fmla="*/ 325134 w 2840893"/>
                  <a:gd name="connsiteY68" fmla="*/ 576158 h 1744789"/>
                  <a:gd name="connsiteX69" fmla="*/ 343583 w 2840893"/>
                  <a:gd name="connsiteY69" fmla="*/ 551032 h 1744789"/>
                  <a:gd name="connsiteX70" fmla="*/ 372487 w 2840893"/>
                  <a:gd name="connsiteY70" fmla="*/ 517296 h 1744789"/>
                  <a:gd name="connsiteX71" fmla="*/ 404378 w 2840893"/>
                  <a:gd name="connsiteY71" fmla="*/ 481979 h 1744789"/>
                  <a:gd name="connsiteX72" fmla="*/ 419313 w 2840893"/>
                  <a:gd name="connsiteY72" fmla="*/ 464848 h 1744789"/>
                  <a:gd name="connsiteX73" fmla="*/ 441891 w 2840893"/>
                  <a:gd name="connsiteY73" fmla="*/ 438843 h 1744789"/>
                  <a:gd name="connsiteX74" fmla="*/ 488366 w 2840893"/>
                  <a:gd name="connsiteY74" fmla="*/ 392983 h 1744789"/>
                  <a:gd name="connsiteX75" fmla="*/ 513141 w 2840893"/>
                  <a:gd name="connsiteY75" fmla="*/ 368296 h 1744789"/>
                  <a:gd name="connsiteX76" fmla="*/ 525792 w 2840893"/>
                  <a:gd name="connsiteY76" fmla="*/ 360477 h 1744789"/>
                  <a:gd name="connsiteX77" fmla="*/ 530360 w 2840893"/>
                  <a:gd name="connsiteY77" fmla="*/ 356085 h 1744789"/>
                  <a:gd name="connsiteX78" fmla="*/ 559352 w 2840893"/>
                  <a:gd name="connsiteY78" fmla="*/ 331661 h 1744789"/>
                  <a:gd name="connsiteX79" fmla="*/ 570685 w 2840893"/>
                  <a:gd name="connsiteY79" fmla="*/ 321031 h 1744789"/>
                  <a:gd name="connsiteX80" fmla="*/ 600204 w 2840893"/>
                  <a:gd name="connsiteY80" fmla="*/ 297750 h 1744789"/>
                  <a:gd name="connsiteX81" fmla="*/ 607144 w 2840893"/>
                  <a:gd name="connsiteY81" fmla="*/ 292479 h 1744789"/>
                  <a:gd name="connsiteX82" fmla="*/ 652565 w 2840893"/>
                  <a:gd name="connsiteY82" fmla="*/ 256107 h 1744789"/>
                  <a:gd name="connsiteX83" fmla="*/ 702026 w 2840893"/>
                  <a:gd name="connsiteY83" fmla="*/ 223865 h 1744789"/>
                  <a:gd name="connsiteX84" fmla="*/ 723111 w 2840893"/>
                  <a:gd name="connsiteY84" fmla="*/ 208227 h 1744789"/>
                  <a:gd name="connsiteX85" fmla="*/ 726186 w 2840893"/>
                  <a:gd name="connsiteY85" fmla="*/ 206118 h 1744789"/>
                  <a:gd name="connsiteX86" fmla="*/ 747447 w 2840893"/>
                  <a:gd name="connsiteY86" fmla="*/ 194609 h 1744789"/>
                  <a:gd name="connsiteX87" fmla="*/ 770640 w 2840893"/>
                  <a:gd name="connsiteY87" fmla="*/ 184155 h 1744789"/>
                  <a:gd name="connsiteX88" fmla="*/ 778723 w 2840893"/>
                  <a:gd name="connsiteY88" fmla="*/ 178620 h 1744789"/>
                  <a:gd name="connsiteX89" fmla="*/ 800247 w 2840893"/>
                  <a:gd name="connsiteY89" fmla="*/ 163949 h 1744789"/>
                  <a:gd name="connsiteX90" fmla="*/ 823792 w 2840893"/>
                  <a:gd name="connsiteY90" fmla="*/ 151034 h 1744789"/>
                  <a:gd name="connsiteX91" fmla="*/ 857879 w 2840893"/>
                  <a:gd name="connsiteY91" fmla="*/ 135220 h 1744789"/>
                  <a:gd name="connsiteX92" fmla="*/ 890648 w 2840893"/>
                  <a:gd name="connsiteY92" fmla="*/ 119494 h 1744789"/>
                  <a:gd name="connsiteX93" fmla="*/ 935717 w 2840893"/>
                  <a:gd name="connsiteY93" fmla="*/ 103417 h 1744789"/>
                  <a:gd name="connsiteX94" fmla="*/ 949774 w 2840893"/>
                  <a:gd name="connsiteY94" fmla="*/ 96653 h 1744789"/>
                  <a:gd name="connsiteX95" fmla="*/ 987639 w 2840893"/>
                  <a:gd name="connsiteY95" fmla="*/ 80312 h 1744789"/>
                  <a:gd name="connsiteX96" fmla="*/ 1005034 w 2840893"/>
                  <a:gd name="connsiteY96" fmla="*/ 74865 h 1744789"/>
                  <a:gd name="connsiteX97" fmla="*/ 1037276 w 2840893"/>
                  <a:gd name="connsiteY97" fmla="*/ 63883 h 1744789"/>
                  <a:gd name="connsiteX98" fmla="*/ 1058098 w 2840893"/>
                  <a:gd name="connsiteY98" fmla="*/ 57470 h 1744789"/>
                  <a:gd name="connsiteX99" fmla="*/ 1071539 w 2840893"/>
                  <a:gd name="connsiteY99" fmla="*/ 56503 h 1744789"/>
                  <a:gd name="connsiteX100" fmla="*/ 1074878 w 2840893"/>
                  <a:gd name="connsiteY100" fmla="*/ 55713 h 1744789"/>
                  <a:gd name="connsiteX101" fmla="*/ 1108965 w 2840893"/>
                  <a:gd name="connsiteY101" fmla="*/ 46224 h 1744789"/>
                  <a:gd name="connsiteX102" fmla="*/ 1121879 w 2840893"/>
                  <a:gd name="connsiteY102" fmla="*/ 42710 h 1744789"/>
                  <a:gd name="connsiteX103" fmla="*/ 1157460 w 2840893"/>
                  <a:gd name="connsiteY103" fmla="*/ 35506 h 1744789"/>
                  <a:gd name="connsiteX104" fmla="*/ 1168090 w 2840893"/>
                  <a:gd name="connsiteY104" fmla="*/ 32959 h 1744789"/>
                  <a:gd name="connsiteX105" fmla="*/ 1198839 w 2840893"/>
                  <a:gd name="connsiteY105" fmla="*/ 24700 h 1744789"/>
                  <a:gd name="connsiteX106" fmla="*/ 1235562 w 2840893"/>
                  <a:gd name="connsiteY106" fmla="*/ 18814 h 1744789"/>
                  <a:gd name="connsiteX107" fmla="*/ 1261391 w 2840893"/>
                  <a:gd name="connsiteY107" fmla="*/ 14861 h 1744789"/>
                  <a:gd name="connsiteX108" fmla="*/ 1284936 w 2840893"/>
                  <a:gd name="connsiteY108" fmla="*/ 14773 h 1744789"/>
                  <a:gd name="connsiteX109" fmla="*/ 1305055 w 2840893"/>
                  <a:gd name="connsiteY109" fmla="*/ 14685 h 1744789"/>
                  <a:gd name="connsiteX110" fmla="*/ 1310150 w 2840893"/>
                  <a:gd name="connsiteY110" fmla="*/ 14597 h 1744789"/>
                  <a:gd name="connsiteX111" fmla="*/ 1337121 w 2840893"/>
                  <a:gd name="connsiteY111" fmla="*/ 11961 h 1744789"/>
                  <a:gd name="connsiteX112" fmla="*/ 1354340 w 2840893"/>
                  <a:gd name="connsiteY112" fmla="*/ 9326 h 1744789"/>
                  <a:gd name="connsiteX113" fmla="*/ 1406965 w 2840893"/>
                  <a:gd name="connsiteY113" fmla="*/ 7657 h 1744789"/>
                  <a:gd name="connsiteX114" fmla="*/ 1441579 w 2840893"/>
                  <a:gd name="connsiteY114" fmla="*/ 12049 h 1744789"/>
                  <a:gd name="connsiteX115" fmla="*/ 1462137 w 2840893"/>
                  <a:gd name="connsiteY115" fmla="*/ 10292 h 1744789"/>
                  <a:gd name="connsiteX116" fmla="*/ 1491832 w 2840893"/>
                  <a:gd name="connsiteY116" fmla="*/ 13104 h 1744789"/>
                  <a:gd name="connsiteX117" fmla="*/ 1510632 w 2840893"/>
                  <a:gd name="connsiteY117" fmla="*/ 13982 h 1744789"/>
                  <a:gd name="connsiteX118" fmla="*/ 1521878 w 2840893"/>
                  <a:gd name="connsiteY118" fmla="*/ 14597 h 1744789"/>
                  <a:gd name="connsiteX119" fmla="*/ 1539097 w 2840893"/>
                  <a:gd name="connsiteY119" fmla="*/ 16969 h 1744789"/>
                  <a:gd name="connsiteX120" fmla="*/ 1580213 w 2840893"/>
                  <a:gd name="connsiteY120" fmla="*/ 17584 h 1744789"/>
                  <a:gd name="connsiteX121" fmla="*/ 1609468 w 2840893"/>
                  <a:gd name="connsiteY121" fmla="*/ 22416 h 1744789"/>
                  <a:gd name="connsiteX122" fmla="*/ 1637405 w 2840893"/>
                  <a:gd name="connsiteY122" fmla="*/ 27160 h 1744789"/>
                  <a:gd name="connsiteX123" fmla="*/ 1674655 w 2840893"/>
                  <a:gd name="connsiteY123" fmla="*/ 35946 h 1744789"/>
                  <a:gd name="connsiteX124" fmla="*/ 1682914 w 2840893"/>
                  <a:gd name="connsiteY124" fmla="*/ 37966 h 1744789"/>
                  <a:gd name="connsiteX125" fmla="*/ 1717879 w 2840893"/>
                  <a:gd name="connsiteY125" fmla="*/ 45434 h 1744789"/>
                  <a:gd name="connsiteX126" fmla="*/ 1745641 w 2840893"/>
                  <a:gd name="connsiteY126" fmla="*/ 51144 h 1744789"/>
                  <a:gd name="connsiteX127" fmla="*/ 1750913 w 2840893"/>
                  <a:gd name="connsiteY127" fmla="*/ 51144 h 1744789"/>
                  <a:gd name="connsiteX128" fmla="*/ 1773315 w 2840893"/>
                  <a:gd name="connsiteY128" fmla="*/ 57821 h 1744789"/>
                  <a:gd name="connsiteX129" fmla="*/ 1795191 w 2840893"/>
                  <a:gd name="connsiteY129" fmla="*/ 62390 h 1744789"/>
                  <a:gd name="connsiteX130" fmla="*/ 1846234 w 2840893"/>
                  <a:gd name="connsiteY130" fmla="*/ 81542 h 1744789"/>
                  <a:gd name="connsiteX131" fmla="*/ 1879530 w 2840893"/>
                  <a:gd name="connsiteY131" fmla="*/ 93051 h 1744789"/>
                  <a:gd name="connsiteX132" fmla="*/ 1894290 w 2840893"/>
                  <a:gd name="connsiteY132" fmla="*/ 101309 h 1744789"/>
                  <a:gd name="connsiteX133" fmla="*/ 1907995 w 2840893"/>
                  <a:gd name="connsiteY133" fmla="*/ 106580 h 1744789"/>
                  <a:gd name="connsiteX134" fmla="*/ 1934615 w 2840893"/>
                  <a:gd name="connsiteY134" fmla="*/ 118089 h 1744789"/>
                  <a:gd name="connsiteX135" fmla="*/ 1946124 w 2840893"/>
                  <a:gd name="connsiteY135" fmla="*/ 122130 h 1744789"/>
                  <a:gd name="connsiteX136" fmla="*/ 1951746 w 2840893"/>
                  <a:gd name="connsiteY136" fmla="*/ 124239 h 1744789"/>
                  <a:gd name="connsiteX137" fmla="*/ 2008060 w 2840893"/>
                  <a:gd name="connsiteY137" fmla="*/ 149628 h 1744789"/>
                  <a:gd name="connsiteX138" fmla="*/ 2062881 w 2840893"/>
                  <a:gd name="connsiteY138" fmla="*/ 182310 h 1744789"/>
                  <a:gd name="connsiteX139" fmla="*/ 2088798 w 2840893"/>
                  <a:gd name="connsiteY139" fmla="*/ 195224 h 1744789"/>
                  <a:gd name="connsiteX140" fmla="*/ 2102943 w 2840893"/>
                  <a:gd name="connsiteY140" fmla="*/ 210247 h 1744789"/>
                  <a:gd name="connsiteX141" fmla="*/ 2105051 w 2840893"/>
                  <a:gd name="connsiteY141" fmla="*/ 214552 h 1744789"/>
                  <a:gd name="connsiteX142" fmla="*/ 2106896 w 2840893"/>
                  <a:gd name="connsiteY142" fmla="*/ 216309 h 1744789"/>
                  <a:gd name="connsiteX143" fmla="*/ 2108038 w 2840893"/>
                  <a:gd name="connsiteY143" fmla="*/ 212971 h 1744789"/>
                  <a:gd name="connsiteX144" fmla="*/ 2110059 w 2840893"/>
                  <a:gd name="connsiteY144" fmla="*/ 208490 h 1744789"/>
                  <a:gd name="connsiteX145" fmla="*/ 2115066 w 2840893"/>
                  <a:gd name="connsiteY145" fmla="*/ 209018 h 1744789"/>
                  <a:gd name="connsiteX146" fmla="*/ 2134306 w 2840893"/>
                  <a:gd name="connsiteY146" fmla="*/ 222811 h 1744789"/>
                  <a:gd name="connsiteX147" fmla="*/ 2162771 w 2840893"/>
                  <a:gd name="connsiteY147" fmla="*/ 242578 h 1744789"/>
                  <a:gd name="connsiteX148" fmla="*/ 2201690 w 2840893"/>
                  <a:gd name="connsiteY148" fmla="*/ 268934 h 1744789"/>
                  <a:gd name="connsiteX149" fmla="*/ 2237622 w 2840893"/>
                  <a:gd name="connsiteY149" fmla="*/ 299419 h 1744789"/>
                  <a:gd name="connsiteX150" fmla="*/ 2261079 w 2840893"/>
                  <a:gd name="connsiteY150" fmla="*/ 315408 h 1744789"/>
                  <a:gd name="connsiteX151" fmla="*/ 2269250 w 2840893"/>
                  <a:gd name="connsiteY151" fmla="*/ 323579 h 1744789"/>
                  <a:gd name="connsiteX152" fmla="*/ 2299999 w 2840893"/>
                  <a:gd name="connsiteY152" fmla="*/ 347387 h 1744789"/>
                  <a:gd name="connsiteX153" fmla="*/ 2301141 w 2840893"/>
                  <a:gd name="connsiteY153" fmla="*/ 347739 h 1744789"/>
                  <a:gd name="connsiteX154" fmla="*/ 2317833 w 2840893"/>
                  <a:gd name="connsiteY154" fmla="*/ 363992 h 1744789"/>
                  <a:gd name="connsiteX155" fmla="*/ 2336370 w 2840893"/>
                  <a:gd name="connsiteY155" fmla="*/ 378312 h 1744789"/>
                  <a:gd name="connsiteX156" fmla="*/ 2351744 w 2840893"/>
                  <a:gd name="connsiteY156" fmla="*/ 393950 h 1744789"/>
                  <a:gd name="connsiteX157" fmla="*/ 2367909 w 2840893"/>
                  <a:gd name="connsiteY157" fmla="*/ 411784 h 1744789"/>
                  <a:gd name="connsiteX158" fmla="*/ 2401294 w 2840893"/>
                  <a:gd name="connsiteY158" fmla="*/ 444729 h 1744789"/>
                  <a:gd name="connsiteX159" fmla="*/ 2425454 w 2840893"/>
                  <a:gd name="connsiteY159" fmla="*/ 475302 h 1744789"/>
                  <a:gd name="connsiteX160" fmla="*/ 2431076 w 2840893"/>
                  <a:gd name="connsiteY160" fmla="*/ 481101 h 1744789"/>
                  <a:gd name="connsiteX161" fmla="*/ 2454885 w 2840893"/>
                  <a:gd name="connsiteY161" fmla="*/ 508775 h 1744789"/>
                  <a:gd name="connsiteX162" fmla="*/ 2454709 w 2840893"/>
                  <a:gd name="connsiteY162" fmla="*/ 516242 h 1744789"/>
                  <a:gd name="connsiteX163" fmla="*/ 2455851 w 2840893"/>
                  <a:gd name="connsiteY163" fmla="*/ 520371 h 1744789"/>
                  <a:gd name="connsiteX164" fmla="*/ 2459365 w 2840893"/>
                  <a:gd name="connsiteY164" fmla="*/ 517999 h 1744789"/>
                  <a:gd name="connsiteX165" fmla="*/ 2464900 w 2840893"/>
                  <a:gd name="connsiteY165" fmla="*/ 516594 h 1744789"/>
                  <a:gd name="connsiteX166" fmla="*/ 2503907 w 2840893"/>
                  <a:gd name="connsiteY166" fmla="*/ 564737 h 1744789"/>
                  <a:gd name="connsiteX167" fmla="*/ 2542563 w 2840893"/>
                  <a:gd name="connsiteY167" fmla="*/ 615517 h 1744789"/>
                  <a:gd name="connsiteX168" fmla="*/ 2553545 w 2840893"/>
                  <a:gd name="connsiteY168" fmla="*/ 635811 h 1744789"/>
                  <a:gd name="connsiteX169" fmla="*/ 2563560 w 2840893"/>
                  <a:gd name="connsiteY169" fmla="*/ 650131 h 1744789"/>
                  <a:gd name="connsiteX170" fmla="*/ 2578934 w 2840893"/>
                  <a:gd name="connsiteY170" fmla="*/ 670865 h 1744789"/>
                  <a:gd name="connsiteX171" fmla="*/ 2594748 w 2840893"/>
                  <a:gd name="connsiteY171" fmla="*/ 695903 h 1744789"/>
                  <a:gd name="connsiteX172" fmla="*/ 2613900 w 2840893"/>
                  <a:gd name="connsiteY172" fmla="*/ 726037 h 1744789"/>
                  <a:gd name="connsiteX173" fmla="*/ 2633316 w 2840893"/>
                  <a:gd name="connsiteY173" fmla="*/ 761266 h 1744789"/>
                  <a:gd name="connsiteX174" fmla="*/ 2637884 w 2840893"/>
                  <a:gd name="connsiteY174" fmla="*/ 773742 h 1744789"/>
                  <a:gd name="connsiteX175" fmla="*/ 2655631 w 2840893"/>
                  <a:gd name="connsiteY175" fmla="*/ 804403 h 1744789"/>
                  <a:gd name="connsiteX176" fmla="*/ 2656509 w 2840893"/>
                  <a:gd name="connsiteY176" fmla="*/ 805369 h 1744789"/>
                  <a:gd name="connsiteX177" fmla="*/ 2664328 w 2840893"/>
                  <a:gd name="connsiteY177" fmla="*/ 822676 h 1744789"/>
                  <a:gd name="connsiteX178" fmla="*/ 2673729 w 2840893"/>
                  <a:gd name="connsiteY178" fmla="*/ 838666 h 1744789"/>
                  <a:gd name="connsiteX179" fmla="*/ 2679703 w 2840893"/>
                  <a:gd name="connsiteY179" fmla="*/ 857115 h 1744789"/>
                  <a:gd name="connsiteX180" fmla="*/ 2680581 w 2840893"/>
                  <a:gd name="connsiteY180" fmla="*/ 860717 h 1744789"/>
                  <a:gd name="connsiteX181" fmla="*/ 2695165 w 2840893"/>
                  <a:gd name="connsiteY181" fmla="*/ 883559 h 1744789"/>
                  <a:gd name="connsiteX182" fmla="*/ 2696307 w 2840893"/>
                  <a:gd name="connsiteY182" fmla="*/ 903853 h 1744789"/>
                  <a:gd name="connsiteX183" fmla="*/ 2695692 w 2840893"/>
                  <a:gd name="connsiteY183" fmla="*/ 907367 h 1744789"/>
                  <a:gd name="connsiteX184" fmla="*/ 2699294 w 2840893"/>
                  <a:gd name="connsiteY184" fmla="*/ 905786 h 1744789"/>
                  <a:gd name="connsiteX185" fmla="*/ 2704741 w 2840893"/>
                  <a:gd name="connsiteY185" fmla="*/ 906137 h 1744789"/>
                  <a:gd name="connsiteX186" fmla="*/ 2716426 w 2840893"/>
                  <a:gd name="connsiteY186" fmla="*/ 935392 h 1744789"/>
                  <a:gd name="connsiteX187" fmla="*/ 2717040 w 2840893"/>
                  <a:gd name="connsiteY187" fmla="*/ 939082 h 1744789"/>
                  <a:gd name="connsiteX188" fmla="*/ 2731800 w 2840893"/>
                  <a:gd name="connsiteY188" fmla="*/ 977562 h 1744789"/>
                  <a:gd name="connsiteX189" fmla="*/ 2736456 w 2840893"/>
                  <a:gd name="connsiteY189" fmla="*/ 987402 h 1744789"/>
                  <a:gd name="connsiteX190" fmla="*/ 2739795 w 2840893"/>
                  <a:gd name="connsiteY190" fmla="*/ 993727 h 1744789"/>
                  <a:gd name="connsiteX191" fmla="*/ 2754378 w 2840893"/>
                  <a:gd name="connsiteY191" fmla="*/ 1040114 h 1744789"/>
                  <a:gd name="connsiteX192" fmla="*/ 2763867 w 2840893"/>
                  <a:gd name="connsiteY192" fmla="*/ 1065240 h 1744789"/>
                  <a:gd name="connsiteX193" fmla="*/ 2768874 w 2840893"/>
                  <a:gd name="connsiteY193" fmla="*/ 1091948 h 1744789"/>
                  <a:gd name="connsiteX194" fmla="*/ 2769840 w 2840893"/>
                  <a:gd name="connsiteY194" fmla="*/ 1094144 h 1744789"/>
                  <a:gd name="connsiteX195" fmla="*/ 2784249 w 2840893"/>
                  <a:gd name="connsiteY195" fmla="*/ 1135436 h 1744789"/>
                  <a:gd name="connsiteX196" fmla="*/ 2784688 w 2840893"/>
                  <a:gd name="connsiteY196" fmla="*/ 1153533 h 1744789"/>
                  <a:gd name="connsiteX197" fmla="*/ 2785742 w 2840893"/>
                  <a:gd name="connsiteY197" fmla="*/ 1162143 h 1744789"/>
                  <a:gd name="connsiteX198" fmla="*/ 2795318 w 2840893"/>
                  <a:gd name="connsiteY198" fmla="*/ 1188411 h 1744789"/>
                  <a:gd name="connsiteX199" fmla="*/ 2792331 w 2840893"/>
                  <a:gd name="connsiteY199" fmla="*/ 1208881 h 1744789"/>
                  <a:gd name="connsiteX200" fmla="*/ 2792155 w 2840893"/>
                  <a:gd name="connsiteY200" fmla="*/ 1213362 h 1744789"/>
                  <a:gd name="connsiteX201" fmla="*/ 2795142 w 2840893"/>
                  <a:gd name="connsiteY201" fmla="*/ 1211693 h 1744789"/>
                  <a:gd name="connsiteX202" fmla="*/ 2800238 w 2840893"/>
                  <a:gd name="connsiteY202" fmla="*/ 1212483 h 1744789"/>
                  <a:gd name="connsiteX203" fmla="*/ 2805509 w 2840893"/>
                  <a:gd name="connsiteY203" fmla="*/ 1231284 h 1744789"/>
                  <a:gd name="connsiteX204" fmla="*/ 2806124 w 2840893"/>
                  <a:gd name="connsiteY204" fmla="*/ 1239981 h 1744789"/>
                  <a:gd name="connsiteX205" fmla="*/ 2806300 w 2840893"/>
                  <a:gd name="connsiteY205" fmla="*/ 1248328 h 1744789"/>
                  <a:gd name="connsiteX206" fmla="*/ 2810692 w 2840893"/>
                  <a:gd name="connsiteY206" fmla="*/ 1271872 h 1744789"/>
                  <a:gd name="connsiteX207" fmla="*/ 2813416 w 2840893"/>
                  <a:gd name="connsiteY207" fmla="*/ 1309210 h 1744789"/>
                  <a:gd name="connsiteX208" fmla="*/ 2818512 w 2840893"/>
                  <a:gd name="connsiteY208" fmla="*/ 1328011 h 1744789"/>
                  <a:gd name="connsiteX209" fmla="*/ 2822816 w 2840893"/>
                  <a:gd name="connsiteY209" fmla="*/ 1359551 h 1744789"/>
                  <a:gd name="connsiteX210" fmla="*/ 2823871 w 2840893"/>
                  <a:gd name="connsiteY210" fmla="*/ 1363065 h 1744789"/>
                  <a:gd name="connsiteX211" fmla="*/ 2826506 w 2840893"/>
                  <a:gd name="connsiteY211" fmla="*/ 1402599 h 1744789"/>
                  <a:gd name="connsiteX212" fmla="*/ 2828966 w 2840893"/>
                  <a:gd name="connsiteY212" fmla="*/ 1442221 h 1744789"/>
                  <a:gd name="connsiteX213" fmla="*/ 2828790 w 2840893"/>
                  <a:gd name="connsiteY213" fmla="*/ 1453730 h 1744789"/>
                  <a:gd name="connsiteX214" fmla="*/ 2828966 w 2840893"/>
                  <a:gd name="connsiteY214" fmla="*/ 1464887 h 1744789"/>
                  <a:gd name="connsiteX215" fmla="*/ 2831777 w 2840893"/>
                  <a:gd name="connsiteY215" fmla="*/ 1492649 h 1744789"/>
                  <a:gd name="connsiteX216" fmla="*/ 2834150 w 2840893"/>
                  <a:gd name="connsiteY216" fmla="*/ 1513997 h 1744789"/>
                  <a:gd name="connsiteX217" fmla="*/ 2833622 w 2840893"/>
                  <a:gd name="connsiteY217" fmla="*/ 1524013 h 1744789"/>
                  <a:gd name="connsiteX218" fmla="*/ 2832041 w 2840893"/>
                  <a:gd name="connsiteY218" fmla="*/ 1531041 h 1744789"/>
                  <a:gd name="connsiteX219" fmla="*/ 2831690 w 2840893"/>
                  <a:gd name="connsiteY219" fmla="*/ 1560384 h 1744789"/>
                  <a:gd name="connsiteX220" fmla="*/ 2831690 w 2840893"/>
                  <a:gd name="connsiteY220" fmla="*/ 1591836 h 1744789"/>
                  <a:gd name="connsiteX221" fmla="*/ 2829318 w 2840893"/>
                  <a:gd name="connsiteY221" fmla="*/ 1605190 h 1744789"/>
                  <a:gd name="connsiteX222" fmla="*/ 2829142 w 2840893"/>
                  <a:gd name="connsiteY222" fmla="*/ 1627944 h 1744789"/>
                  <a:gd name="connsiteX223" fmla="*/ 2825364 w 2840893"/>
                  <a:gd name="connsiteY223" fmla="*/ 1660977 h 1744789"/>
                  <a:gd name="connsiteX224" fmla="*/ 2825364 w 2840893"/>
                  <a:gd name="connsiteY224" fmla="*/ 1666336 h 1744789"/>
                  <a:gd name="connsiteX225" fmla="*/ 2826330 w 2840893"/>
                  <a:gd name="connsiteY225" fmla="*/ 1680217 h 1744789"/>
                  <a:gd name="connsiteX226" fmla="*/ 2821411 w 2840893"/>
                  <a:gd name="connsiteY226" fmla="*/ 1714831 h 1744789"/>
                  <a:gd name="connsiteX227" fmla="*/ 2821323 w 2840893"/>
                  <a:gd name="connsiteY227" fmla="*/ 1723968 h 1744789"/>
                  <a:gd name="connsiteX228" fmla="*/ 2805685 w 2840893"/>
                  <a:gd name="connsiteY228" fmla="*/ 1737058 h 1744789"/>
                  <a:gd name="connsiteX229" fmla="*/ 2782052 w 2840893"/>
                  <a:gd name="connsiteY229" fmla="*/ 1737146 h 1744789"/>
                  <a:gd name="connsiteX230" fmla="*/ 2774145 w 2840893"/>
                  <a:gd name="connsiteY230" fmla="*/ 1730908 h 1744789"/>
                  <a:gd name="connsiteX231" fmla="*/ 2773794 w 2840893"/>
                  <a:gd name="connsiteY231" fmla="*/ 1711844 h 1744789"/>
                  <a:gd name="connsiteX232" fmla="*/ 2774233 w 2840893"/>
                  <a:gd name="connsiteY232" fmla="*/ 1699017 h 1744789"/>
                  <a:gd name="connsiteX233" fmla="*/ 2777132 w 2840893"/>
                  <a:gd name="connsiteY233" fmla="*/ 1685049 h 1744789"/>
                  <a:gd name="connsiteX234" fmla="*/ 2776957 w 2840893"/>
                  <a:gd name="connsiteY234" fmla="*/ 1668181 h 1744789"/>
                  <a:gd name="connsiteX235" fmla="*/ 2784864 w 2840893"/>
                  <a:gd name="connsiteY235" fmla="*/ 1641298 h 1744789"/>
                  <a:gd name="connsiteX236" fmla="*/ 2785391 w 2840893"/>
                  <a:gd name="connsiteY236" fmla="*/ 1636466 h 1744789"/>
                  <a:gd name="connsiteX237" fmla="*/ 2784249 w 2840893"/>
                  <a:gd name="connsiteY237" fmla="*/ 1607386 h 1744789"/>
                  <a:gd name="connsiteX238" fmla="*/ 2784424 w 2840893"/>
                  <a:gd name="connsiteY238" fmla="*/ 1598513 h 1744789"/>
                  <a:gd name="connsiteX239" fmla="*/ 2786445 w 2840893"/>
                  <a:gd name="connsiteY239" fmla="*/ 1584193 h 1744789"/>
                  <a:gd name="connsiteX240" fmla="*/ 2786884 w 2840893"/>
                  <a:gd name="connsiteY240" fmla="*/ 1578218 h 1744789"/>
                  <a:gd name="connsiteX241" fmla="*/ 2786621 w 2840893"/>
                  <a:gd name="connsiteY241" fmla="*/ 1541056 h 1744789"/>
                  <a:gd name="connsiteX242" fmla="*/ 2789695 w 2840893"/>
                  <a:gd name="connsiteY242" fmla="*/ 1541935 h 1744789"/>
                  <a:gd name="connsiteX243" fmla="*/ 2787236 w 2840893"/>
                  <a:gd name="connsiteY243" fmla="*/ 1540441 h 1744789"/>
                  <a:gd name="connsiteX244" fmla="*/ 2784776 w 2840893"/>
                  <a:gd name="connsiteY244" fmla="*/ 1519269 h 1744789"/>
                  <a:gd name="connsiteX245" fmla="*/ 2787587 w 2840893"/>
                  <a:gd name="connsiteY245" fmla="*/ 1500907 h 1744789"/>
                  <a:gd name="connsiteX246" fmla="*/ 2784776 w 2840893"/>
                  <a:gd name="connsiteY246" fmla="*/ 1481667 h 1744789"/>
                  <a:gd name="connsiteX247" fmla="*/ 2783721 w 2840893"/>
                  <a:gd name="connsiteY247" fmla="*/ 1476923 h 1744789"/>
                  <a:gd name="connsiteX248" fmla="*/ 2788553 w 2840893"/>
                  <a:gd name="connsiteY248" fmla="*/ 1477450 h 1744789"/>
                  <a:gd name="connsiteX249" fmla="*/ 2791980 w 2840893"/>
                  <a:gd name="connsiteY249" fmla="*/ 1476747 h 1744789"/>
                  <a:gd name="connsiteX250" fmla="*/ 2790047 w 2840893"/>
                  <a:gd name="connsiteY250" fmla="*/ 1473936 h 1744789"/>
                  <a:gd name="connsiteX251" fmla="*/ 2784424 w 2840893"/>
                  <a:gd name="connsiteY251" fmla="*/ 1459177 h 1744789"/>
                  <a:gd name="connsiteX252" fmla="*/ 2779241 w 2840893"/>
                  <a:gd name="connsiteY252" fmla="*/ 1407607 h 1744789"/>
                  <a:gd name="connsiteX253" fmla="*/ 2781261 w 2840893"/>
                  <a:gd name="connsiteY253" fmla="*/ 1377736 h 1744789"/>
                  <a:gd name="connsiteX254" fmla="*/ 2776429 w 2840893"/>
                  <a:gd name="connsiteY254" fmla="*/ 1360693 h 1744789"/>
                  <a:gd name="connsiteX255" fmla="*/ 2775288 w 2840893"/>
                  <a:gd name="connsiteY255" fmla="*/ 1357003 h 1744789"/>
                  <a:gd name="connsiteX256" fmla="*/ 2778802 w 2840893"/>
                  <a:gd name="connsiteY256" fmla="*/ 1357881 h 1744789"/>
                  <a:gd name="connsiteX257" fmla="*/ 2783282 w 2840893"/>
                  <a:gd name="connsiteY257" fmla="*/ 1359463 h 1744789"/>
                  <a:gd name="connsiteX258" fmla="*/ 2780998 w 2840893"/>
                  <a:gd name="connsiteY258" fmla="*/ 1354894 h 1744789"/>
                  <a:gd name="connsiteX259" fmla="*/ 2773882 w 2840893"/>
                  <a:gd name="connsiteY259" fmla="*/ 1335479 h 1744789"/>
                  <a:gd name="connsiteX260" fmla="*/ 2767205 w 2840893"/>
                  <a:gd name="connsiteY260" fmla="*/ 1293748 h 1744789"/>
                  <a:gd name="connsiteX261" fmla="*/ 2766239 w 2840893"/>
                  <a:gd name="connsiteY261" fmla="*/ 1291552 h 1744789"/>
                  <a:gd name="connsiteX262" fmla="*/ 2760879 w 2840893"/>
                  <a:gd name="connsiteY262" fmla="*/ 1255268 h 1744789"/>
                  <a:gd name="connsiteX263" fmla="*/ 2757717 w 2840893"/>
                  <a:gd name="connsiteY263" fmla="*/ 1242178 h 1744789"/>
                  <a:gd name="connsiteX264" fmla="*/ 2756750 w 2840893"/>
                  <a:gd name="connsiteY264" fmla="*/ 1234183 h 1744789"/>
                  <a:gd name="connsiteX265" fmla="*/ 2759386 w 2840893"/>
                  <a:gd name="connsiteY265" fmla="*/ 1231372 h 1744789"/>
                  <a:gd name="connsiteX266" fmla="*/ 2760967 w 2840893"/>
                  <a:gd name="connsiteY266" fmla="*/ 1234007 h 1744789"/>
                  <a:gd name="connsiteX267" fmla="*/ 2763603 w 2840893"/>
                  <a:gd name="connsiteY267" fmla="*/ 1239454 h 1744789"/>
                  <a:gd name="connsiteX268" fmla="*/ 2764921 w 2840893"/>
                  <a:gd name="connsiteY268" fmla="*/ 1241563 h 1744789"/>
                  <a:gd name="connsiteX269" fmla="*/ 2766151 w 2840893"/>
                  <a:gd name="connsiteY269" fmla="*/ 1239454 h 1744789"/>
                  <a:gd name="connsiteX270" fmla="*/ 2761934 w 2840893"/>
                  <a:gd name="connsiteY270" fmla="*/ 1228121 h 1744789"/>
                  <a:gd name="connsiteX271" fmla="*/ 2753588 w 2840893"/>
                  <a:gd name="connsiteY271" fmla="*/ 1201765 h 1744789"/>
                  <a:gd name="connsiteX272" fmla="*/ 2752094 w 2840893"/>
                  <a:gd name="connsiteY272" fmla="*/ 1192540 h 1744789"/>
                  <a:gd name="connsiteX273" fmla="*/ 2742342 w 2840893"/>
                  <a:gd name="connsiteY273" fmla="*/ 1166360 h 1744789"/>
                  <a:gd name="connsiteX274" fmla="*/ 2732678 w 2840893"/>
                  <a:gd name="connsiteY274" fmla="*/ 1132273 h 1744789"/>
                  <a:gd name="connsiteX275" fmla="*/ 2723893 w 2840893"/>
                  <a:gd name="connsiteY275" fmla="*/ 1098010 h 1744789"/>
                  <a:gd name="connsiteX276" fmla="*/ 2715898 w 2840893"/>
                  <a:gd name="connsiteY276" fmla="*/ 1067173 h 1744789"/>
                  <a:gd name="connsiteX277" fmla="*/ 2715635 w 2840893"/>
                  <a:gd name="connsiteY277" fmla="*/ 1059618 h 1744789"/>
                  <a:gd name="connsiteX278" fmla="*/ 2714053 w 2840893"/>
                  <a:gd name="connsiteY278" fmla="*/ 1051799 h 1744789"/>
                  <a:gd name="connsiteX279" fmla="*/ 2713175 w 2840893"/>
                  <a:gd name="connsiteY279" fmla="*/ 1050832 h 1744789"/>
                  <a:gd name="connsiteX280" fmla="*/ 2711506 w 2840893"/>
                  <a:gd name="connsiteY280" fmla="*/ 1036688 h 1744789"/>
                  <a:gd name="connsiteX281" fmla="*/ 2701227 w 2840893"/>
                  <a:gd name="connsiteY281" fmla="*/ 1026936 h 1744789"/>
                  <a:gd name="connsiteX282" fmla="*/ 2696043 w 2840893"/>
                  <a:gd name="connsiteY282" fmla="*/ 1003567 h 1744789"/>
                  <a:gd name="connsiteX283" fmla="*/ 2699030 w 2840893"/>
                  <a:gd name="connsiteY283" fmla="*/ 994869 h 1744789"/>
                  <a:gd name="connsiteX284" fmla="*/ 2693759 w 2840893"/>
                  <a:gd name="connsiteY284" fmla="*/ 992761 h 1744789"/>
                  <a:gd name="connsiteX285" fmla="*/ 2695341 w 2840893"/>
                  <a:gd name="connsiteY285" fmla="*/ 1000316 h 1744789"/>
                  <a:gd name="connsiteX286" fmla="*/ 2695341 w 2840893"/>
                  <a:gd name="connsiteY286" fmla="*/ 1002864 h 1744789"/>
                  <a:gd name="connsiteX287" fmla="*/ 2690421 w 2840893"/>
                  <a:gd name="connsiteY287" fmla="*/ 996714 h 1744789"/>
                  <a:gd name="connsiteX288" fmla="*/ 2687522 w 2840893"/>
                  <a:gd name="connsiteY288" fmla="*/ 980198 h 1744789"/>
                  <a:gd name="connsiteX289" fmla="*/ 2677243 w 2840893"/>
                  <a:gd name="connsiteY289" fmla="*/ 964823 h 1744789"/>
                  <a:gd name="connsiteX290" fmla="*/ 2666700 w 2840893"/>
                  <a:gd name="connsiteY290" fmla="*/ 940400 h 1744789"/>
                  <a:gd name="connsiteX291" fmla="*/ 2667227 w 2840893"/>
                  <a:gd name="connsiteY291" fmla="*/ 935480 h 1744789"/>
                  <a:gd name="connsiteX292" fmla="*/ 2670917 w 2840893"/>
                  <a:gd name="connsiteY292" fmla="*/ 937764 h 1744789"/>
                  <a:gd name="connsiteX293" fmla="*/ 2674695 w 2840893"/>
                  <a:gd name="connsiteY293" fmla="*/ 941367 h 1744789"/>
                  <a:gd name="connsiteX294" fmla="*/ 2676452 w 2840893"/>
                  <a:gd name="connsiteY294" fmla="*/ 941806 h 1744789"/>
                  <a:gd name="connsiteX295" fmla="*/ 2677067 w 2840893"/>
                  <a:gd name="connsiteY295" fmla="*/ 939522 h 1744789"/>
                  <a:gd name="connsiteX296" fmla="*/ 2672938 w 2840893"/>
                  <a:gd name="connsiteY296" fmla="*/ 932230 h 1744789"/>
                  <a:gd name="connsiteX297" fmla="*/ 2663450 w 2840893"/>
                  <a:gd name="connsiteY297" fmla="*/ 926871 h 1744789"/>
                  <a:gd name="connsiteX298" fmla="*/ 2658618 w 2840893"/>
                  <a:gd name="connsiteY298" fmla="*/ 918788 h 1744789"/>
                  <a:gd name="connsiteX299" fmla="*/ 2656158 w 2840893"/>
                  <a:gd name="connsiteY299" fmla="*/ 901481 h 1744789"/>
                  <a:gd name="connsiteX300" fmla="*/ 2654928 w 2840893"/>
                  <a:gd name="connsiteY300" fmla="*/ 898230 h 1744789"/>
                  <a:gd name="connsiteX301" fmla="*/ 2641311 w 2840893"/>
                  <a:gd name="connsiteY301" fmla="*/ 878990 h 1744789"/>
                  <a:gd name="connsiteX302" fmla="*/ 2633140 w 2840893"/>
                  <a:gd name="connsiteY302" fmla="*/ 865461 h 1744789"/>
                  <a:gd name="connsiteX303" fmla="*/ 2632437 w 2840893"/>
                  <a:gd name="connsiteY303" fmla="*/ 854567 h 1744789"/>
                  <a:gd name="connsiteX304" fmla="*/ 2630592 w 2840893"/>
                  <a:gd name="connsiteY304" fmla="*/ 850438 h 1744789"/>
                  <a:gd name="connsiteX305" fmla="*/ 2619611 w 2840893"/>
                  <a:gd name="connsiteY305" fmla="*/ 828914 h 1744789"/>
                  <a:gd name="connsiteX306" fmla="*/ 2614691 w 2840893"/>
                  <a:gd name="connsiteY306" fmla="*/ 820480 h 1744789"/>
                  <a:gd name="connsiteX307" fmla="*/ 2600722 w 2840893"/>
                  <a:gd name="connsiteY307" fmla="*/ 796320 h 1744789"/>
                  <a:gd name="connsiteX308" fmla="*/ 2584821 w 2840893"/>
                  <a:gd name="connsiteY308" fmla="*/ 772775 h 1744789"/>
                  <a:gd name="connsiteX309" fmla="*/ 2580076 w 2840893"/>
                  <a:gd name="connsiteY309" fmla="*/ 754502 h 1744789"/>
                  <a:gd name="connsiteX310" fmla="*/ 2578758 w 2840893"/>
                  <a:gd name="connsiteY310" fmla="*/ 751427 h 1744789"/>
                  <a:gd name="connsiteX311" fmla="*/ 2560573 w 2840893"/>
                  <a:gd name="connsiteY311" fmla="*/ 732977 h 1744789"/>
                  <a:gd name="connsiteX312" fmla="*/ 2542036 w 2840893"/>
                  <a:gd name="connsiteY312" fmla="*/ 697748 h 1744789"/>
                  <a:gd name="connsiteX313" fmla="*/ 2531317 w 2840893"/>
                  <a:gd name="connsiteY313" fmla="*/ 682549 h 1744789"/>
                  <a:gd name="connsiteX314" fmla="*/ 2521917 w 2840893"/>
                  <a:gd name="connsiteY314" fmla="*/ 668141 h 1744789"/>
                  <a:gd name="connsiteX315" fmla="*/ 2512956 w 2840893"/>
                  <a:gd name="connsiteY315" fmla="*/ 658917 h 1744789"/>
                  <a:gd name="connsiteX316" fmla="*/ 2509618 w 2840893"/>
                  <a:gd name="connsiteY316" fmla="*/ 653909 h 1744789"/>
                  <a:gd name="connsiteX317" fmla="*/ 2501799 w 2840893"/>
                  <a:gd name="connsiteY317" fmla="*/ 639940 h 1744789"/>
                  <a:gd name="connsiteX318" fmla="*/ 2486249 w 2840893"/>
                  <a:gd name="connsiteY318" fmla="*/ 621403 h 1744789"/>
                  <a:gd name="connsiteX319" fmla="*/ 2486776 w 2840893"/>
                  <a:gd name="connsiteY319" fmla="*/ 612266 h 1744789"/>
                  <a:gd name="connsiteX320" fmla="*/ 2486073 w 2840893"/>
                  <a:gd name="connsiteY320" fmla="*/ 607171 h 1744789"/>
                  <a:gd name="connsiteX321" fmla="*/ 2464812 w 2840893"/>
                  <a:gd name="connsiteY321" fmla="*/ 592236 h 1744789"/>
                  <a:gd name="connsiteX322" fmla="*/ 2441531 w 2840893"/>
                  <a:gd name="connsiteY322" fmla="*/ 563947 h 1744789"/>
                  <a:gd name="connsiteX323" fmla="*/ 2438895 w 2840893"/>
                  <a:gd name="connsiteY323" fmla="*/ 561135 h 1744789"/>
                  <a:gd name="connsiteX324" fmla="*/ 2439423 w 2840893"/>
                  <a:gd name="connsiteY324" fmla="*/ 554986 h 1744789"/>
                  <a:gd name="connsiteX325" fmla="*/ 2443112 w 2840893"/>
                  <a:gd name="connsiteY325" fmla="*/ 557621 h 1744789"/>
                  <a:gd name="connsiteX326" fmla="*/ 2445924 w 2840893"/>
                  <a:gd name="connsiteY326" fmla="*/ 559027 h 1744789"/>
                  <a:gd name="connsiteX327" fmla="*/ 2446099 w 2840893"/>
                  <a:gd name="connsiteY327" fmla="*/ 555601 h 1744789"/>
                  <a:gd name="connsiteX328" fmla="*/ 2432921 w 2840893"/>
                  <a:gd name="connsiteY328" fmla="*/ 549539 h 1744789"/>
                  <a:gd name="connsiteX329" fmla="*/ 2425366 w 2840893"/>
                  <a:gd name="connsiteY329" fmla="*/ 544004 h 1744789"/>
                  <a:gd name="connsiteX330" fmla="*/ 2407268 w 2840893"/>
                  <a:gd name="connsiteY330" fmla="*/ 521425 h 1744789"/>
                  <a:gd name="connsiteX331" fmla="*/ 2396638 w 2840893"/>
                  <a:gd name="connsiteY331" fmla="*/ 510532 h 1744789"/>
                  <a:gd name="connsiteX332" fmla="*/ 2389434 w 2840893"/>
                  <a:gd name="connsiteY332" fmla="*/ 501834 h 1744789"/>
                  <a:gd name="connsiteX333" fmla="*/ 2380121 w 2840893"/>
                  <a:gd name="connsiteY333" fmla="*/ 489974 h 1744789"/>
                  <a:gd name="connsiteX334" fmla="*/ 2373796 w 2840893"/>
                  <a:gd name="connsiteY334" fmla="*/ 483824 h 1744789"/>
                  <a:gd name="connsiteX335" fmla="*/ 2353853 w 2840893"/>
                  <a:gd name="connsiteY335" fmla="*/ 465726 h 1744789"/>
                  <a:gd name="connsiteX336" fmla="*/ 2353238 w 2840893"/>
                  <a:gd name="connsiteY336" fmla="*/ 457995 h 1744789"/>
                  <a:gd name="connsiteX337" fmla="*/ 2349548 w 2840893"/>
                  <a:gd name="connsiteY337" fmla="*/ 452548 h 1744789"/>
                  <a:gd name="connsiteX338" fmla="*/ 2335052 w 2840893"/>
                  <a:gd name="connsiteY338" fmla="*/ 444993 h 1744789"/>
                  <a:gd name="connsiteX339" fmla="*/ 2326179 w 2840893"/>
                  <a:gd name="connsiteY339" fmla="*/ 435856 h 1744789"/>
                  <a:gd name="connsiteX340" fmla="*/ 2301580 w 2840893"/>
                  <a:gd name="connsiteY340" fmla="*/ 416265 h 1744789"/>
                  <a:gd name="connsiteX341" fmla="*/ 2298769 w 2840893"/>
                  <a:gd name="connsiteY341" fmla="*/ 410905 h 1744789"/>
                  <a:gd name="connsiteX342" fmla="*/ 2297890 w 2840893"/>
                  <a:gd name="connsiteY342" fmla="*/ 408094 h 1744789"/>
                  <a:gd name="connsiteX343" fmla="*/ 2300350 w 2840893"/>
                  <a:gd name="connsiteY343" fmla="*/ 407831 h 1744789"/>
                  <a:gd name="connsiteX344" fmla="*/ 2304567 w 2840893"/>
                  <a:gd name="connsiteY344" fmla="*/ 410290 h 1744789"/>
                  <a:gd name="connsiteX345" fmla="*/ 2309487 w 2840893"/>
                  <a:gd name="connsiteY345" fmla="*/ 409675 h 1744789"/>
                  <a:gd name="connsiteX346" fmla="*/ 2306851 w 2840893"/>
                  <a:gd name="connsiteY346" fmla="*/ 406074 h 1744789"/>
                  <a:gd name="connsiteX347" fmla="*/ 2293849 w 2840893"/>
                  <a:gd name="connsiteY347" fmla="*/ 402735 h 1744789"/>
                  <a:gd name="connsiteX348" fmla="*/ 2283218 w 2840893"/>
                  <a:gd name="connsiteY348" fmla="*/ 396234 h 1744789"/>
                  <a:gd name="connsiteX349" fmla="*/ 2263539 w 2840893"/>
                  <a:gd name="connsiteY349" fmla="*/ 378575 h 1744789"/>
                  <a:gd name="connsiteX350" fmla="*/ 2250010 w 2840893"/>
                  <a:gd name="connsiteY350" fmla="*/ 367242 h 1744789"/>
                  <a:gd name="connsiteX351" fmla="*/ 2237798 w 2840893"/>
                  <a:gd name="connsiteY351" fmla="*/ 352834 h 1744789"/>
                  <a:gd name="connsiteX352" fmla="*/ 2233845 w 2840893"/>
                  <a:gd name="connsiteY352" fmla="*/ 350199 h 1744789"/>
                  <a:gd name="connsiteX353" fmla="*/ 2210739 w 2840893"/>
                  <a:gd name="connsiteY353" fmla="*/ 336230 h 1744789"/>
                  <a:gd name="connsiteX354" fmla="*/ 2202569 w 2840893"/>
                  <a:gd name="connsiteY354" fmla="*/ 330607 h 1744789"/>
                  <a:gd name="connsiteX355" fmla="*/ 2198264 w 2840893"/>
                  <a:gd name="connsiteY355" fmla="*/ 328674 h 1744789"/>
                  <a:gd name="connsiteX356" fmla="*/ 2169184 w 2840893"/>
                  <a:gd name="connsiteY356" fmla="*/ 307414 h 1744789"/>
                  <a:gd name="connsiteX357" fmla="*/ 2160311 w 2840893"/>
                  <a:gd name="connsiteY357" fmla="*/ 292742 h 1744789"/>
                  <a:gd name="connsiteX358" fmla="*/ 2156445 w 2840893"/>
                  <a:gd name="connsiteY358" fmla="*/ 290194 h 1744789"/>
                  <a:gd name="connsiteX359" fmla="*/ 2147309 w 2840893"/>
                  <a:gd name="connsiteY359" fmla="*/ 291073 h 1744789"/>
                  <a:gd name="connsiteX360" fmla="*/ 2102943 w 2840893"/>
                  <a:gd name="connsiteY360" fmla="*/ 262169 h 1744789"/>
                  <a:gd name="connsiteX361" fmla="*/ 2097847 w 2840893"/>
                  <a:gd name="connsiteY361" fmla="*/ 256722 h 1744789"/>
                  <a:gd name="connsiteX362" fmla="*/ 2105315 w 2840893"/>
                  <a:gd name="connsiteY362" fmla="*/ 255668 h 1744789"/>
                  <a:gd name="connsiteX363" fmla="*/ 2107950 w 2840893"/>
                  <a:gd name="connsiteY363" fmla="*/ 255580 h 1744789"/>
                  <a:gd name="connsiteX364" fmla="*/ 2110322 w 2840893"/>
                  <a:gd name="connsiteY364" fmla="*/ 253911 h 1744789"/>
                  <a:gd name="connsiteX365" fmla="*/ 2108126 w 2840893"/>
                  <a:gd name="connsiteY365" fmla="*/ 253120 h 1744789"/>
                  <a:gd name="connsiteX366" fmla="*/ 2090467 w 2840893"/>
                  <a:gd name="connsiteY366" fmla="*/ 252944 h 1744789"/>
                  <a:gd name="connsiteX367" fmla="*/ 2086338 w 2840893"/>
                  <a:gd name="connsiteY367" fmla="*/ 250836 h 1744789"/>
                  <a:gd name="connsiteX368" fmla="*/ 2077026 w 2840893"/>
                  <a:gd name="connsiteY368" fmla="*/ 241611 h 1744789"/>
                  <a:gd name="connsiteX369" fmla="*/ 2062793 w 2840893"/>
                  <a:gd name="connsiteY369" fmla="*/ 234407 h 1744789"/>
                  <a:gd name="connsiteX370" fmla="*/ 2051899 w 2840893"/>
                  <a:gd name="connsiteY370" fmla="*/ 229487 h 1744789"/>
                  <a:gd name="connsiteX371" fmla="*/ 2004283 w 2840893"/>
                  <a:gd name="connsiteY371" fmla="*/ 205152 h 1744789"/>
                  <a:gd name="connsiteX372" fmla="*/ 1984076 w 2840893"/>
                  <a:gd name="connsiteY372" fmla="*/ 190656 h 1744789"/>
                  <a:gd name="connsiteX373" fmla="*/ 1985745 w 2840893"/>
                  <a:gd name="connsiteY373" fmla="*/ 187581 h 1744789"/>
                  <a:gd name="connsiteX374" fmla="*/ 1985131 w 2840893"/>
                  <a:gd name="connsiteY374" fmla="*/ 184946 h 1744789"/>
                  <a:gd name="connsiteX375" fmla="*/ 1966242 w 2840893"/>
                  <a:gd name="connsiteY375" fmla="*/ 184770 h 1744789"/>
                  <a:gd name="connsiteX376" fmla="*/ 1961586 w 2840893"/>
                  <a:gd name="connsiteY376" fmla="*/ 183803 h 1744789"/>
                  <a:gd name="connsiteX377" fmla="*/ 1964397 w 2840893"/>
                  <a:gd name="connsiteY377" fmla="*/ 179674 h 1744789"/>
                  <a:gd name="connsiteX378" fmla="*/ 1966594 w 2840893"/>
                  <a:gd name="connsiteY378" fmla="*/ 175809 h 1744789"/>
                  <a:gd name="connsiteX379" fmla="*/ 1962289 w 2840893"/>
                  <a:gd name="connsiteY379" fmla="*/ 175018 h 1744789"/>
                  <a:gd name="connsiteX380" fmla="*/ 1944015 w 2840893"/>
                  <a:gd name="connsiteY380" fmla="*/ 172207 h 1744789"/>
                  <a:gd name="connsiteX381" fmla="*/ 1918450 w 2840893"/>
                  <a:gd name="connsiteY381" fmla="*/ 161313 h 1744789"/>
                  <a:gd name="connsiteX382" fmla="*/ 1882517 w 2840893"/>
                  <a:gd name="connsiteY382" fmla="*/ 146905 h 1744789"/>
                  <a:gd name="connsiteX383" fmla="*/ 1869954 w 2840893"/>
                  <a:gd name="connsiteY383" fmla="*/ 145411 h 1744789"/>
                  <a:gd name="connsiteX384" fmla="*/ 1864771 w 2840893"/>
                  <a:gd name="connsiteY384" fmla="*/ 142073 h 1744789"/>
                  <a:gd name="connsiteX385" fmla="*/ 1869603 w 2840893"/>
                  <a:gd name="connsiteY385" fmla="*/ 140316 h 1744789"/>
                  <a:gd name="connsiteX386" fmla="*/ 1871799 w 2840893"/>
                  <a:gd name="connsiteY386" fmla="*/ 139349 h 1744789"/>
                  <a:gd name="connsiteX387" fmla="*/ 1870569 w 2840893"/>
                  <a:gd name="connsiteY387" fmla="*/ 137768 h 1744789"/>
                  <a:gd name="connsiteX388" fmla="*/ 1855195 w 2840893"/>
                  <a:gd name="connsiteY388" fmla="*/ 136538 h 1744789"/>
                  <a:gd name="connsiteX389" fmla="*/ 1836131 w 2840893"/>
                  <a:gd name="connsiteY389" fmla="*/ 131267 h 1744789"/>
                  <a:gd name="connsiteX390" fmla="*/ 1824797 w 2840893"/>
                  <a:gd name="connsiteY390" fmla="*/ 123448 h 1744789"/>
                  <a:gd name="connsiteX391" fmla="*/ 1820493 w 2840893"/>
                  <a:gd name="connsiteY391" fmla="*/ 122042 h 1744789"/>
                  <a:gd name="connsiteX392" fmla="*/ 1789480 w 2840893"/>
                  <a:gd name="connsiteY392" fmla="*/ 114399 h 1744789"/>
                  <a:gd name="connsiteX393" fmla="*/ 1777269 w 2840893"/>
                  <a:gd name="connsiteY393" fmla="*/ 112290 h 1744789"/>
                  <a:gd name="connsiteX394" fmla="*/ 1772788 w 2840893"/>
                  <a:gd name="connsiteY394" fmla="*/ 110533 h 1744789"/>
                  <a:gd name="connsiteX395" fmla="*/ 1776654 w 2840893"/>
                  <a:gd name="connsiteY395" fmla="*/ 108688 h 1744789"/>
                  <a:gd name="connsiteX396" fmla="*/ 1779641 w 2840893"/>
                  <a:gd name="connsiteY396" fmla="*/ 106316 h 1744789"/>
                  <a:gd name="connsiteX397" fmla="*/ 1782013 w 2840893"/>
                  <a:gd name="connsiteY397" fmla="*/ 104032 h 1744789"/>
                  <a:gd name="connsiteX398" fmla="*/ 1777356 w 2840893"/>
                  <a:gd name="connsiteY398" fmla="*/ 102802 h 1744789"/>
                  <a:gd name="connsiteX399" fmla="*/ 1775160 w 2840893"/>
                  <a:gd name="connsiteY399" fmla="*/ 103681 h 1744789"/>
                  <a:gd name="connsiteX400" fmla="*/ 1745026 w 2840893"/>
                  <a:gd name="connsiteY400" fmla="*/ 98322 h 1744789"/>
                  <a:gd name="connsiteX401" fmla="*/ 1737559 w 2840893"/>
                  <a:gd name="connsiteY401" fmla="*/ 97267 h 1744789"/>
                  <a:gd name="connsiteX402" fmla="*/ 1718231 w 2840893"/>
                  <a:gd name="connsiteY402" fmla="*/ 95423 h 1744789"/>
                  <a:gd name="connsiteX403" fmla="*/ 1698552 w 2840893"/>
                  <a:gd name="connsiteY403" fmla="*/ 86286 h 1744789"/>
                  <a:gd name="connsiteX404" fmla="*/ 1695125 w 2840893"/>
                  <a:gd name="connsiteY404" fmla="*/ 85407 h 1744789"/>
                  <a:gd name="connsiteX405" fmla="*/ 1652428 w 2840893"/>
                  <a:gd name="connsiteY405" fmla="*/ 82596 h 1744789"/>
                  <a:gd name="connsiteX406" fmla="*/ 1649266 w 2840893"/>
                  <a:gd name="connsiteY406" fmla="*/ 81278 h 1744789"/>
                  <a:gd name="connsiteX407" fmla="*/ 1653658 w 2840893"/>
                  <a:gd name="connsiteY407" fmla="*/ 79345 h 1744789"/>
                  <a:gd name="connsiteX408" fmla="*/ 1654185 w 2840893"/>
                  <a:gd name="connsiteY408" fmla="*/ 75919 h 1744789"/>
                  <a:gd name="connsiteX409" fmla="*/ 1651374 w 2840893"/>
                  <a:gd name="connsiteY409" fmla="*/ 76622 h 1744789"/>
                  <a:gd name="connsiteX410" fmla="*/ 1618517 w 2840893"/>
                  <a:gd name="connsiteY410" fmla="*/ 77325 h 1744789"/>
                  <a:gd name="connsiteX411" fmla="*/ 1610171 w 2840893"/>
                  <a:gd name="connsiteY411" fmla="*/ 73371 h 1744789"/>
                  <a:gd name="connsiteX412" fmla="*/ 1601385 w 2840893"/>
                  <a:gd name="connsiteY412" fmla="*/ 71087 h 1744789"/>
                  <a:gd name="connsiteX413" fmla="*/ 1574326 w 2840893"/>
                  <a:gd name="connsiteY413" fmla="*/ 69154 h 1744789"/>
                  <a:gd name="connsiteX414" fmla="*/ 1557898 w 2840893"/>
                  <a:gd name="connsiteY414" fmla="*/ 64498 h 1744789"/>
                  <a:gd name="connsiteX415" fmla="*/ 1551045 w 2840893"/>
                  <a:gd name="connsiteY415" fmla="*/ 66782 h 1744789"/>
                  <a:gd name="connsiteX416" fmla="*/ 1547355 w 2840893"/>
                  <a:gd name="connsiteY416" fmla="*/ 68803 h 1744789"/>
                  <a:gd name="connsiteX417" fmla="*/ 1548234 w 2840893"/>
                  <a:gd name="connsiteY417" fmla="*/ 64322 h 1744789"/>
                  <a:gd name="connsiteX418" fmla="*/ 1548849 w 2840893"/>
                  <a:gd name="connsiteY418" fmla="*/ 59842 h 1744789"/>
                  <a:gd name="connsiteX419" fmla="*/ 1544456 w 2840893"/>
                  <a:gd name="connsiteY419" fmla="*/ 60369 h 1744789"/>
                  <a:gd name="connsiteX420" fmla="*/ 1525655 w 2840893"/>
                  <a:gd name="connsiteY420" fmla="*/ 62917 h 1744789"/>
                  <a:gd name="connsiteX421" fmla="*/ 1518276 w 2840893"/>
                  <a:gd name="connsiteY421" fmla="*/ 61862 h 1744789"/>
                  <a:gd name="connsiteX422" fmla="*/ 1481114 w 2840893"/>
                  <a:gd name="connsiteY422" fmla="*/ 61599 h 1744789"/>
                  <a:gd name="connsiteX423" fmla="*/ 1456602 w 2840893"/>
                  <a:gd name="connsiteY423" fmla="*/ 57382 h 1744789"/>
                  <a:gd name="connsiteX424" fmla="*/ 1442546 w 2840893"/>
                  <a:gd name="connsiteY424" fmla="*/ 59578 h 1744789"/>
                  <a:gd name="connsiteX425" fmla="*/ 1437275 w 2840893"/>
                  <a:gd name="connsiteY425" fmla="*/ 60984 h 1744789"/>
                  <a:gd name="connsiteX426" fmla="*/ 1437977 w 2840893"/>
                  <a:gd name="connsiteY426" fmla="*/ 56503 h 1744789"/>
                  <a:gd name="connsiteX427" fmla="*/ 1439295 w 2840893"/>
                  <a:gd name="connsiteY427" fmla="*/ 51847 h 1744789"/>
                  <a:gd name="connsiteX428" fmla="*/ 1438856 w 2840893"/>
                  <a:gd name="connsiteY428" fmla="*/ 49475 h 1744789"/>
                  <a:gd name="connsiteX429" fmla="*/ 1436747 w 2840893"/>
                  <a:gd name="connsiteY429" fmla="*/ 50969 h 1744789"/>
                  <a:gd name="connsiteX430" fmla="*/ 1415662 w 2840893"/>
                  <a:gd name="connsiteY430" fmla="*/ 59490 h 1744789"/>
                  <a:gd name="connsiteX431" fmla="*/ 1395280 w 2840893"/>
                  <a:gd name="connsiteY431" fmla="*/ 54395 h 1744789"/>
                  <a:gd name="connsiteX432" fmla="*/ 1381927 w 2840893"/>
                  <a:gd name="connsiteY432" fmla="*/ 55537 h 1744789"/>
                  <a:gd name="connsiteX433" fmla="*/ 1362423 w 2840893"/>
                  <a:gd name="connsiteY433" fmla="*/ 59227 h 1744789"/>
                  <a:gd name="connsiteX434" fmla="*/ 1322625 w 2840893"/>
                  <a:gd name="connsiteY434" fmla="*/ 59315 h 1744789"/>
                  <a:gd name="connsiteX435" fmla="*/ 1313928 w 2840893"/>
                  <a:gd name="connsiteY435" fmla="*/ 60281 h 1744789"/>
                  <a:gd name="connsiteX436" fmla="*/ 1297675 w 2840893"/>
                  <a:gd name="connsiteY436" fmla="*/ 58173 h 1744789"/>
                  <a:gd name="connsiteX437" fmla="*/ 1290734 w 2840893"/>
                  <a:gd name="connsiteY437" fmla="*/ 57118 h 1744789"/>
                  <a:gd name="connsiteX438" fmla="*/ 1293721 w 2840893"/>
                  <a:gd name="connsiteY438" fmla="*/ 61775 h 1744789"/>
                  <a:gd name="connsiteX439" fmla="*/ 1294776 w 2840893"/>
                  <a:gd name="connsiteY439" fmla="*/ 63620 h 1744789"/>
                  <a:gd name="connsiteX440" fmla="*/ 1291262 w 2840893"/>
                  <a:gd name="connsiteY440" fmla="*/ 64410 h 1744789"/>
                  <a:gd name="connsiteX441" fmla="*/ 1265169 w 2840893"/>
                  <a:gd name="connsiteY441" fmla="*/ 67046 h 1744789"/>
                  <a:gd name="connsiteX442" fmla="*/ 1235035 w 2840893"/>
                  <a:gd name="connsiteY442" fmla="*/ 66079 h 1744789"/>
                  <a:gd name="connsiteX443" fmla="*/ 1232312 w 2840893"/>
                  <a:gd name="connsiteY443" fmla="*/ 65816 h 1744789"/>
                  <a:gd name="connsiteX444" fmla="*/ 1216937 w 2840893"/>
                  <a:gd name="connsiteY444" fmla="*/ 75041 h 1744789"/>
                  <a:gd name="connsiteX445" fmla="*/ 1189088 w 2840893"/>
                  <a:gd name="connsiteY445" fmla="*/ 72668 h 1744789"/>
                  <a:gd name="connsiteX446" fmla="*/ 1186628 w 2840893"/>
                  <a:gd name="connsiteY446" fmla="*/ 75041 h 1744789"/>
                  <a:gd name="connsiteX447" fmla="*/ 1183465 w 2840893"/>
                  <a:gd name="connsiteY447" fmla="*/ 80312 h 1744789"/>
                  <a:gd name="connsiteX448" fmla="*/ 1155264 w 2840893"/>
                  <a:gd name="connsiteY448" fmla="*/ 85056 h 1744789"/>
                  <a:gd name="connsiteX449" fmla="*/ 1150783 w 2840893"/>
                  <a:gd name="connsiteY449" fmla="*/ 84089 h 1744789"/>
                  <a:gd name="connsiteX450" fmla="*/ 1141295 w 2840893"/>
                  <a:gd name="connsiteY450" fmla="*/ 83826 h 1744789"/>
                  <a:gd name="connsiteX451" fmla="*/ 1110634 w 2840893"/>
                  <a:gd name="connsiteY451" fmla="*/ 95598 h 1744789"/>
                  <a:gd name="connsiteX452" fmla="*/ 1106944 w 2840893"/>
                  <a:gd name="connsiteY452" fmla="*/ 95950 h 1744789"/>
                  <a:gd name="connsiteX453" fmla="*/ 1085947 w 2840893"/>
                  <a:gd name="connsiteY453" fmla="*/ 100430 h 1744789"/>
                  <a:gd name="connsiteX454" fmla="*/ 1070046 w 2840893"/>
                  <a:gd name="connsiteY454" fmla="*/ 101397 h 1744789"/>
                  <a:gd name="connsiteX455" fmla="*/ 1062051 w 2840893"/>
                  <a:gd name="connsiteY455" fmla="*/ 98937 h 1744789"/>
                  <a:gd name="connsiteX456" fmla="*/ 1056955 w 2840893"/>
                  <a:gd name="connsiteY456" fmla="*/ 102275 h 1744789"/>
                  <a:gd name="connsiteX457" fmla="*/ 1060645 w 2840893"/>
                  <a:gd name="connsiteY457" fmla="*/ 104032 h 1744789"/>
                  <a:gd name="connsiteX458" fmla="*/ 1064423 w 2840893"/>
                  <a:gd name="connsiteY458" fmla="*/ 106316 h 1744789"/>
                  <a:gd name="connsiteX459" fmla="*/ 1061348 w 2840893"/>
                  <a:gd name="connsiteY459" fmla="*/ 109216 h 1744789"/>
                  <a:gd name="connsiteX460" fmla="*/ 1027700 w 2840893"/>
                  <a:gd name="connsiteY460" fmla="*/ 119758 h 1744789"/>
                  <a:gd name="connsiteX461" fmla="*/ 1022517 w 2840893"/>
                  <a:gd name="connsiteY461" fmla="*/ 119758 h 1744789"/>
                  <a:gd name="connsiteX462" fmla="*/ 1014346 w 2840893"/>
                  <a:gd name="connsiteY462" fmla="*/ 123448 h 1744789"/>
                  <a:gd name="connsiteX463" fmla="*/ 1009954 w 2840893"/>
                  <a:gd name="connsiteY463" fmla="*/ 127577 h 1744789"/>
                  <a:gd name="connsiteX464" fmla="*/ 972089 w 2840893"/>
                  <a:gd name="connsiteY464" fmla="*/ 133815 h 1744789"/>
                  <a:gd name="connsiteX465" fmla="*/ 968399 w 2840893"/>
                  <a:gd name="connsiteY465" fmla="*/ 135923 h 1744789"/>
                  <a:gd name="connsiteX466" fmla="*/ 970771 w 2840893"/>
                  <a:gd name="connsiteY466" fmla="*/ 138207 h 1744789"/>
                  <a:gd name="connsiteX467" fmla="*/ 970419 w 2840893"/>
                  <a:gd name="connsiteY467" fmla="*/ 140755 h 1744789"/>
                  <a:gd name="connsiteX468" fmla="*/ 941955 w 2840893"/>
                  <a:gd name="connsiteY468" fmla="*/ 151034 h 1744789"/>
                  <a:gd name="connsiteX469" fmla="*/ 914105 w 2840893"/>
                  <a:gd name="connsiteY469" fmla="*/ 163158 h 1744789"/>
                  <a:gd name="connsiteX470" fmla="*/ 887398 w 2840893"/>
                  <a:gd name="connsiteY470" fmla="*/ 174755 h 1744789"/>
                  <a:gd name="connsiteX471" fmla="*/ 880984 w 2840893"/>
                  <a:gd name="connsiteY471" fmla="*/ 174930 h 1744789"/>
                  <a:gd name="connsiteX472" fmla="*/ 878085 w 2840893"/>
                  <a:gd name="connsiteY472" fmla="*/ 178708 h 1744789"/>
                  <a:gd name="connsiteX473" fmla="*/ 873868 w 2840893"/>
                  <a:gd name="connsiteY473" fmla="*/ 182398 h 1744789"/>
                  <a:gd name="connsiteX474" fmla="*/ 855946 w 2840893"/>
                  <a:gd name="connsiteY474" fmla="*/ 187933 h 1744789"/>
                  <a:gd name="connsiteX475" fmla="*/ 828448 w 2840893"/>
                  <a:gd name="connsiteY475" fmla="*/ 203834 h 1744789"/>
                  <a:gd name="connsiteX476" fmla="*/ 815445 w 2840893"/>
                  <a:gd name="connsiteY476" fmla="*/ 210335 h 1744789"/>
                  <a:gd name="connsiteX477" fmla="*/ 783555 w 2840893"/>
                  <a:gd name="connsiteY477" fmla="*/ 228609 h 1744789"/>
                  <a:gd name="connsiteX478" fmla="*/ 772221 w 2840893"/>
                  <a:gd name="connsiteY478" fmla="*/ 232738 h 1744789"/>
                  <a:gd name="connsiteX479" fmla="*/ 762206 w 2840893"/>
                  <a:gd name="connsiteY479" fmla="*/ 240030 h 1744789"/>
                  <a:gd name="connsiteX480" fmla="*/ 742000 w 2840893"/>
                  <a:gd name="connsiteY480" fmla="*/ 248464 h 1744789"/>
                  <a:gd name="connsiteX481" fmla="*/ 735499 w 2840893"/>
                  <a:gd name="connsiteY481" fmla="*/ 248552 h 1744789"/>
                  <a:gd name="connsiteX482" fmla="*/ 731721 w 2840893"/>
                  <a:gd name="connsiteY482" fmla="*/ 251978 h 1744789"/>
                  <a:gd name="connsiteX483" fmla="*/ 735586 w 2840893"/>
                  <a:gd name="connsiteY483" fmla="*/ 253559 h 1744789"/>
                  <a:gd name="connsiteX484" fmla="*/ 741648 w 2840893"/>
                  <a:gd name="connsiteY484" fmla="*/ 254701 h 1744789"/>
                  <a:gd name="connsiteX485" fmla="*/ 737343 w 2840893"/>
                  <a:gd name="connsiteY485" fmla="*/ 259270 h 1744789"/>
                  <a:gd name="connsiteX486" fmla="*/ 718455 w 2840893"/>
                  <a:gd name="connsiteY486" fmla="*/ 270515 h 1744789"/>
                  <a:gd name="connsiteX487" fmla="*/ 693768 w 2840893"/>
                  <a:gd name="connsiteY487" fmla="*/ 287032 h 1744789"/>
                  <a:gd name="connsiteX488" fmla="*/ 684280 w 2840893"/>
                  <a:gd name="connsiteY488" fmla="*/ 287910 h 1744789"/>
                  <a:gd name="connsiteX489" fmla="*/ 678921 w 2840893"/>
                  <a:gd name="connsiteY489" fmla="*/ 292039 h 1744789"/>
                  <a:gd name="connsiteX490" fmla="*/ 672859 w 2840893"/>
                  <a:gd name="connsiteY490" fmla="*/ 302582 h 1744789"/>
                  <a:gd name="connsiteX491" fmla="*/ 644570 w 2840893"/>
                  <a:gd name="connsiteY491" fmla="*/ 316638 h 1744789"/>
                  <a:gd name="connsiteX492" fmla="*/ 639123 w 2840893"/>
                  <a:gd name="connsiteY492" fmla="*/ 319186 h 1744789"/>
                  <a:gd name="connsiteX493" fmla="*/ 637014 w 2840893"/>
                  <a:gd name="connsiteY493" fmla="*/ 320416 h 1744789"/>
                  <a:gd name="connsiteX494" fmla="*/ 640177 w 2840893"/>
                  <a:gd name="connsiteY494" fmla="*/ 321822 h 1744789"/>
                  <a:gd name="connsiteX495" fmla="*/ 644746 w 2840893"/>
                  <a:gd name="connsiteY495" fmla="*/ 323227 h 1744789"/>
                  <a:gd name="connsiteX496" fmla="*/ 642901 w 2840893"/>
                  <a:gd name="connsiteY496" fmla="*/ 324984 h 1744789"/>
                  <a:gd name="connsiteX497" fmla="*/ 620410 w 2840893"/>
                  <a:gd name="connsiteY497" fmla="*/ 340359 h 1744789"/>
                  <a:gd name="connsiteX498" fmla="*/ 609428 w 2840893"/>
                  <a:gd name="connsiteY498" fmla="*/ 345894 h 1744789"/>
                  <a:gd name="connsiteX499" fmla="*/ 602136 w 2840893"/>
                  <a:gd name="connsiteY499" fmla="*/ 352746 h 1744789"/>
                  <a:gd name="connsiteX500" fmla="*/ 586498 w 2840893"/>
                  <a:gd name="connsiteY500" fmla="*/ 368296 h 1744789"/>
                  <a:gd name="connsiteX501" fmla="*/ 569103 w 2840893"/>
                  <a:gd name="connsiteY501" fmla="*/ 380069 h 1744789"/>
                  <a:gd name="connsiteX502" fmla="*/ 556101 w 2840893"/>
                  <a:gd name="connsiteY502" fmla="*/ 394301 h 1744789"/>
                  <a:gd name="connsiteX503" fmla="*/ 545295 w 2840893"/>
                  <a:gd name="connsiteY503" fmla="*/ 400451 h 1744789"/>
                  <a:gd name="connsiteX504" fmla="*/ 537564 w 2840893"/>
                  <a:gd name="connsiteY504" fmla="*/ 400627 h 1744789"/>
                  <a:gd name="connsiteX505" fmla="*/ 532117 w 2840893"/>
                  <a:gd name="connsiteY505" fmla="*/ 406513 h 1744789"/>
                  <a:gd name="connsiteX506" fmla="*/ 538179 w 2840893"/>
                  <a:gd name="connsiteY506" fmla="*/ 406161 h 1744789"/>
                  <a:gd name="connsiteX507" fmla="*/ 542660 w 2840893"/>
                  <a:gd name="connsiteY507" fmla="*/ 406952 h 1744789"/>
                  <a:gd name="connsiteX508" fmla="*/ 540727 w 2840893"/>
                  <a:gd name="connsiteY508" fmla="*/ 411345 h 1744789"/>
                  <a:gd name="connsiteX509" fmla="*/ 522190 w 2840893"/>
                  <a:gd name="connsiteY509" fmla="*/ 426543 h 1744789"/>
                  <a:gd name="connsiteX510" fmla="*/ 505673 w 2840893"/>
                  <a:gd name="connsiteY510" fmla="*/ 443411 h 1744789"/>
                  <a:gd name="connsiteX511" fmla="*/ 495921 w 2840893"/>
                  <a:gd name="connsiteY511" fmla="*/ 449913 h 1744789"/>
                  <a:gd name="connsiteX512" fmla="*/ 487751 w 2840893"/>
                  <a:gd name="connsiteY512" fmla="*/ 456238 h 1744789"/>
                  <a:gd name="connsiteX513" fmla="*/ 483446 w 2840893"/>
                  <a:gd name="connsiteY513" fmla="*/ 466341 h 1744789"/>
                  <a:gd name="connsiteX514" fmla="*/ 454279 w 2840893"/>
                  <a:gd name="connsiteY514" fmla="*/ 487778 h 1744789"/>
                  <a:gd name="connsiteX515" fmla="*/ 451379 w 2840893"/>
                  <a:gd name="connsiteY515" fmla="*/ 491379 h 1744789"/>
                  <a:gd name="connsiteX516" fmla="*/ 455860 w 2840893"/>
                  <a:gd name="connsiteY516" fmla="*/ 491292 h 1744789"/>
                  <a:gd name="connsiteX517" fmla="*/ 458671 w 2840893"/>
                  <a:gd name="connsiteY517" fmla="*/ 490765 h 1744789"/>
                  <a:gd name="connsiteX518" fmla="*/ 458056 w 2840893"/>
                  <a:gd name="connsiteY518" fmla="*/ 494191 h 1744789"/>
                  <a:gd name="connsiteX519" fmla="*/ 426429 w 2840893"/>
                  <a:gd name="connsiteY519" fmla="*/ 521777 h 1744789"/>
                  <a:gd name="connsiteX520" fmla="*/ 414657 w 2840893"/>
                  <a:gd name="connsiteY520" fmla="*/ 539875 h 1744789"/>
                  <a:gd name="connsiteX521" fmla="*/ 409385 w 2840893"/>
                  <a:gd name="connsiteY521" fmla="*/ 544970 h 1744789"/>
                  <a:gd name="connsiteX522" fmla="*/ 397174 w 2840893"/>
                  <a:gd name="connsiteY522" fmla="*/ 550066 h 1744789"/>
                  <a:gd name="connsiteX523" fmla="*/ 393396 w 2840893"/>
                  <a:gd name="connsiteY523" fmla="*/ 553580 h 1744789"/>
                  <a:gd name="connsiteX524" fmla="*/ 398491 w 2840893"/>
                  <a:gd name="connsiteY524" fmla="*/ 554019 h 1744789"/>
                  <a:gd name="connsiteX525" fmla="*/ 402972 w 2840893"/>
                  <a:gd name="connsiteY525" fmla="*/ 553141 h 1744789"/>
                  <a:gd name="connsiteX526" fmla="*/ 401127 w 2840893"/>
                  <a:gd name="connsiteY526" fmla="*/ 558236 h 1744789"/>
                  <a:gd name="connsiteX527" fmla="*/ 384347 w 2840893"/>
                  <a:gd name="connsiteY527" fmla="*/ 578882 h 1744789"/>
                  <a:gd name="connsiteX528" fmla="*/ 369236 w 2840893"/>
                  <a:gd name="connsiteY528" fmla="*/ 598737 h 1744789"/>
                  <a:gd name="connsiteX529" fmla="*/ 358518 w 2840893"/>
                  <a:gd name="connsiteY529" fmla="*/ 603130 h 1744789"/>
                  <a:gd name="connsiteX530" fmla="*/ 354301 w 2840893"/>
                  <a:gd name="connsiteY530" fmla="*/ 609016 h 1744789"/>
                  <a:gd name="connsiteX531" fmla="*/ 352280 w 2840893"/>
                  <a:gd name="connsiteY531" fmla="*/ 620788 h 1744789"/>
                  <a:gd name="connsiteX532" fmla="*/ 335852 w 2840893"/>
                  <a:gd name="connsiteY532" fmla="*/ 640292 h 1744789"/>
                  <a:gd name="connsiteX533" fmla="*/ 330229 w 2840893"/>
                  <a:gd name="connsiteY533" fmla="*/ 651186 h 1744789"/>
                  <a:gd name="connsiteX534" fmla="*/ 329263 w 2840893"/>
                  <a:gd name="connsiteY534" fmla="*/ 654612 h 1744789"/>
                  <a:gd name="connsiteX535" fmla="*/ 311780 w 2840893"/>
                  <a:gd name="connsiteY535" fmla="*/ 677366 h 1744789"/>
                  <a:gd name="connsiteX536" fmla="*/ 296669 w 2840893"/>
                  <a:gd name="connsiteY536" fmla="*/ 697309 h 1744789"/>
                  <a:gd name="connsiteX537" fmla="*/ 285599 w 2840893"/>
                  <a:gd name="connsiteY537" fmla="*/ 718833 h 1744789"/>
                  <a:gd name="connsiteX538" fmla="*/ 272421 w 2840893"/>
                  <a:gd name="connsiteY538" fmla="*/ 738161 h 1744789"/>
                  <a:gd name="connsiteX539" fmla="*/ 251600 w 2840893"/>
                  <a:gd name="connsiteY539" fmla="*/ 775499 h 1744789"/>
                  <a:gd name="connsiteX540" fmla="*/ 233151 w 2840893"/>
                  <a:gd name="connsiteY540" fmla="*/ 808444 h 1744789"/>
                  <a:gd name="connsiteX541" fmla="*/ 224453 w 2840893"/>
                  <a:gd name="connsiteY541" fmla="*/ 817844 h 1744789"/>
                  <a:gd name="connsiteX542" fmla="*/ 217864 w 2840893"/>
                  <a:gd name="connsiteY542" fmla="*/ 837260 h 1744789"/>
                  <a:gd name="connsiteX543" fmla="*/ 212417 w 2840893"/>
                  <a:gd name="connsiteY543" fmla="*/ 845518 h 1744789"/>
                  <a:gd name="connsiteX544" fmla="*/ 202314 w 2840893"/>
                  <a:gd name="connsiteY544" fmla="*/ 855358 h 1744789"/>
                  <a:gd name="connsiteX545" fmla="*/ 202314 w 2840893"/>
                  <a:gd name="connsiteY545" fmla="*/ 858872 h 1744789"/>
                  <a:gd name="connsiteX546" fmla="*/ 205125 w 2840893"/>
                  <a:gd name="connsiteY546" fmla="*/ 857730 h 1744789"/>
                  <a:gd name="connsiteX547" fmla="*/ 208639 w 2840893"/>
                  <a:gd name="connsiteY547" fmla="*/ 857290 h 1744789"/>
                  <a:gd name="connsiteX548" fmla="*/ 207937 w 2840893"/>
                  <a:gd name="connsiteY548" fmla="*/ 860014 h 1744789"/>
                  <a:gd name="connsiteX549" fmla="*/ 192035 w 2840893"/>
                  <a:gd name="connsiteY549" fmla="*/ 888830 h 1744789"/>
                  <a:gd name="connsiteX550" fmla="*/ 180702 w 2840893"/>
                  <a:gd name="connsiteY550" fmla="*/ 918085 h 1744789"/>
                  <a:gd name="connsiteX551" fmla="*/ 176397 w 2840893"/>
                  <a:gd name="connsiteY551" fmla="*/ 925026 h 1744789"/>
                  <a:gd name="connsiteX552" fmla="*/ 164976 w 2840893"/>
                  <a:gd name="connsiteY552" fmla="*/ 932054 h 1744789"/>
                  <a:gd name="connsiteX553" fmla="*/ 163922 w 2840893"/>
                  <a:gd name="connsiteY553" fmla="*/ 940927 h 1744789"/>
                  <a:gd name="connsiteX554" fmla="*/ 168402 w 2840893"/>
                  <a:gd name="connsiteY554" fmla="*/ 936447 h 1744789"/>
                  <a:gd name="connsiteX555" fmla="*/ 172092 w 2840893"/>
                  <a:gd name="connsiteY555" fmla="*/ 933372 h 1744789"/>
                  <a:gd name="connsiteX556" fmla="*/ 173059 w 2840893"/>
                  <a:gd name="connsiteY556" fmla="*/ 938204 h 1744789"/>
                  <a:gd name="connsiteX557" fmla="*/ 173059 w 2840893"/>
                  <a:gd name="connsiteY557" fmla="*/ 940752 h 1744789"/>
                  <a:gd name="connsiteX558" fmla="*/ 158387 w 2840893"/>
                  <a:gd name="connsiteY558" fmla="*/ 967547 h 1744789"/>
                  <a:gd name="connsiteX559" fmla="*/ 154258 w 2840893"/>
                  <a:gd name="connsiteY559" fmla="*/ 979759 h 1744789"/>
                  <a:gd name="connsiteX560" fmla="*/ 146527 w 2840893"/>
                  <a:gd name="connsiteY560" fmla="*/ 988280 h 1744789"/>
                  <a:gd name="connsiteX561" fmla="*/ 141607 w 2840893"/>
                  <a:gd name="connsiteY561" fmla="*/ 997417 h 1744789"/>
                  <a:gd name="connsiteX562" fmla="*/ 143628 w 2840893"/>
                  <a:gd name="connsiteY562" fmla="*/ 1007960 h 1744789"/>
                  <a:gd name="connsiteX563" fmla="*/ 138708 w 2840893"/>
                  <a:gd name="connsiteY563" fmla="*/ 1024213 h 1744789"/>
                  <a:gd name="connsiteX564" fmla="*/ 130274 w 2840893"/>
                  <a:gd name="connsiteY564" fmla="*/ 1032647 h 1744789"/>
                  <a:gd name="connsiteX565" fmla="*/ 126145 w 2840893"/>
                  <a:gd name="connsiteY565" fmla="*/ 1036951 h 1744789"/>
                  <a:gd name="connsiteX566" fmla="*/ 130977 w 2840893"/>
                  <a:gd name="connsiteY566" fmla="*/ 1037918 h 1744789"/>
                  <a:gd name="connsiteX567" fmla="*/ 135809 w 2840893"/>
                  <a:gd name="connsiteY567" fmla="*/ 1038796 h 1744789"/>
                  <a:gd name="connsiteX568" fmla="*/ 131943 w 2840893"/>
                  <a:gd name="connsiteY568" fmla="*/ 1043189 h 1744789"/>
                  <a:gd name="connsiteX569" fmla="*/ 125705 w 2840893"/>
                  <a:gd name="connsiteY569" fmla="*/ 1060848 h 1744789"/>
                  <a:gd name="connsiteX570" fmla="*/ 116129 w 2840893"/>
                  <a:gd name="connsiteY570" fmla="*/ 1093441 h 1744789"/>
                  <a:gd name="connsiteX571" fmla="*/ 108047 w 2840893"/>
                  <a:gd name="connsiteY571" fmla="*/ 1099064 h 1744789"/>
                  <a:gd name="connsiteX572" fmla="*/ 105411 w 2840893"/>
                  <a:gd name="connsiteY572" fmla="*/ 1102754 h 1744789"/>
                  <a:gd name="connsiteX573" fmla="*/ 110770 w 2840893"/>
                  <a:gd name="connsiteY573" fmla="*/ 1101436 h 1744789"/>
                  <a:gd name="connsiteX574" fmla="*/ 111737 w 2840893"/>
                  <a:gd name="connsiteY574" fmla="*/ 1100558 h 1744789"/>
                  <a:gd name="connsiteX575" fmla="*/ 114548 w 2840893"/>
                  <a:gd name="connsiteY575" fmla="*/ 1098713 h 1744789"/>
                  <a:gd name="connsiteX576" fmla="*/ 115339 w 2840893"/>
                  <a:gd name="connsiteY576" fmla="*/ 1102315 h 1744789"/>
                  <a:gd name="connsiteX577" fmla="*/ 104181 w 2840893"/>
                  <a:gd name="connsiteY577" fmla="*/ 1134381 h 1744789"/>
                  <a:gd name="connsiteX578" fmla="*/ 102424 w 2840893"/>
                  <a:gd name="connsiteY578" fmla="*/ 1136226 h 1744789"/>
                  <a:gd name="connsiteX579" fmla="*/ 96977 w 2840893"/>
                  <a:gd name="connsiteY579" fmla="*/ 1165482 h 1744789"/>
                  <a:gd name="connsiteX580" fmla="*/ 91882 w 2840893"/>
                  <a:gd name="connsiteY580" fmla="*/ 1182964 h 1744789"/>
                  <a:gd name="connsiteX581" fmla="*/ 86698 w 2840893"/>
                  <a:gd name="connsiteY581" fmla="*/ 1208354 h 1744789"/>
                  <a:gd name="connsiteX582" fmla="*/ 80197 w 2840893"/>
                  <a:gd name="connsiteY582" fmla="*/ 1224080 h 1744789"/>
                  <a:gd name="connsiteX583" fmla="*/ 75717 w 2840893"/>
                  <a:gd name="connsiteY583" fmla="*/ 1228736 h 1744789"/>
                  <a:gd name="connsiteX584" fmla="*/ 74575 w 2840893"/>
                  <a:gd name="connsiteY584" fmla="*/ 1236380 h 1744789"/>
                  <a:gd name="connsiteX585" fmla="*/ 79758 w 2840893"/>
                  <a:gd name="connsiteY585" fmla="*/ 1232338 h 1744789"/>
                  <a:gd name="connsiteX586" fmla="*/ 82569 w 2840893"/>
                  <a:gd name="connsiteY586" fmla="*/ 1229527 h 1744789"/>
                  <a:gd name="connsiteX587" fmla="*/ 83975 w 2840893"/>
                  <a:gd name="connsiteY587" fmla="*/ 1233656 h 1744789"/>
                  <a:gd name="connsiteX588" fmla="*/ 75453 w 2840893"/>
                  <a:gd name="connsiteY588" fmla="*/ 1270730 h 1744789"/>
                  <a:gd name="connsiteX589" fmla="*/ 71324 w 2840893"/>
                  <a:gd name="connsiteY589" fmla="*/ 1292518 h 1744789"/>
                  <a:gd name="connsiteX590" fmla="*/ 65262 w 2840893"/>
                  <a:gd name="connsiteY590" fmla="*/ 1304554 h 1744789"/>
                  <a:gd name="connsiteX591" fmla="*/ 60869 w 2840893"/>
                  <a:gd name="connsiteY591" fmla="*/ 1309210 h 1744789"/>
                  <a:gd name="connsiteX592" fmla="*/ 62451 w 2840893"/>
                  <a:gd name="connsiteY592" fmla="*/ 1315799 h 1744789"/>
                  <a:gd name="connsiteX593" fmla="*/ 65701 w 2840893"/>
                  <a:gd name="connsiteY593" fmla="*/ 1311758 h 1744789"/>
                  <a:gd name="connsiteX594" fmla="*/ 66756 w 2840893"/>
                  <a:gd name="connsiteY594" fmla="*/ 1308244 h 1744789"/>
                  <a:gd name="connsiteX595" fmla="*/ 68337 w 2840893"/>
                  <a:gd name="connsiteY595" fmla="*/ 1312110 h 1744789"/>
                  <a:gd name="connsiteX596" fmla="*/ 65613 w 2840893"/>
                  <a:gd name="connsiteY596" fmla="*/ 1341189 h 1744789"/>
                  <a:gd name="connsiteX597" fmla="*/ 60782 w 2840893"/>
                  <a:gd name="connsiteY597" fmla="*/ 1350941 h 1744789"/>
                  <a:gd name="connsiteX598" fmla="*/ 56301 w 2840893"/>
                  <a:gd name="connsiteY598" fmla="*/ 1357442 h 1744789"/>
                  <a:gd name="connsiteX599" fmla="*/ 62978 w 2840893"/>
                  <a:gd name="connsiteY599" fmla="*/ 1355158 h 1744789"/>
                  <a:gd name="connsiteX600" fmla="*/ 65174 w 2840893"/>
                  <a:gd name="connsiteY600" fmla="*/ 1355861 h 1744789"/>
                  <a:gd name="connsiteX601" fmla="*/ 64384 w 2840893"/>
                  <a:gd name="connsiteY601" fmla="*/ 1360253 h 1744789"/>
                  <a:gd name="connsiteX602" fmla="*/ 57970 w 2840893"/>
                  <a:gd name="connsiteY602" fmla="*/ 1375979 h 1744789"/>
                  <a:gd name="connsiteX603" fmla="*/ 60342 w 2840893"/>
                  <a:gd name="connsiteY603" fmla="*/ 1385379 h 1744789"/>
                  <a:gd name="connsiteX604" fmla="*/ 55510 w 2840893"/>
                  <a:gd name="connsiteY604" fmla="*/ 1438795 h 1744789"/>
                  <a:gd name="connsiteX605" fmla="*/ 55335 w 2840893"/>
                  <a:gd name="connsiteY605" fmla="*/ 1455750 h 1744789"/>
                  <a:gd name="connsiteX606" fmla="*/ 49888 w 2840893"/>
                  <a:gd name="connsiteY606" fmla="*/ 1471828 h 1744789"/>
                  <a:gd name="connsiteX607" fmla="*/ 51908 w 2840893"/>
                  <a:gd name="connsiteY607" fmla="*/ 1477362 h 1744789"/>
                  <a:gd name="connsiteX608" fmla="*/ 1314982 w 2840893"/>
                  <a:gd name="connsiteY608" fmla="*/ 43237 h 1744789"/>
                  <a:gd name="connsiteX609" fmla="*/ 1315070 w 2840893"/>
                  <a:gd name="connsiteY609" fmla="*/ 51144 h 1744789"/>
                  <a:gd name="connsiteX610" fmla="*/ 1318408 w 2840893"/>
                  <a:gd name="connsiteY610" fmla="*/ 50090 h 1744789"/>
                  <a:gd name="connsiteX611" fmla="*/ 1323240 w 2840893"/>
                  <a:gd name="connsiteY611" fmla="*/ 41129 h 1744789"/>
                  <a:gd name="connsiteX612" fmla="*/ 1314982 w 2840893"/>
                  <a:gd name="connsiteY612" fmla="*/ 43237 h 1744789"/>
                  <a:gd name="connsiteX613" fmla="*/ 52611 w 2840893"/>
                  <a:gd name="connsiteY613" fmla="*/ 1428867 h 1744789"/>
                  <a:gd name="connsiteX614" fmla="*/ 52699 w 2840893"/>
                  <a:gd name="connsiteY614" fmla="*/ 1426407 h 1744789"/>
                  <a:gd name="connsiteX615" fmla="*/ 52523 w 2840893"/>
                  <a:gd name="connsiteY615" fmla="*/ 1421048 h 1744789"/>
                  <a:gd name="connsiteX616" fmla="*/ 50063 w 2840893"/>
                  <a:gd name="connsiteY616" fmla="*/ 1423684 h 1744789"/>
                  <a:gd name="connsiteX617" fmla="*/ 47603 w 2840893"/>
                  <a:gd name="connsiteY617" fmla="*/ 1430185 h 1744789"/>
                  <a:gd name="connsiteX618" fmla="*/ 52611 w 2840893"/>
                  <a:gd name="connsiteY618" fmla="*/ 1428867 h 1744789"/>
                  <a:gd name="connsiteX619" fmla="*/ 1338615 w 2840893"/>
                  <a:gd name="connsiteY619" fmla="*/ 48509 h 1744789"/>
                  <a:gd name="connsiteX620" fmla="*/ 1329478 w 2840893"/>
                  <a:gd name="connsiteY620" fmla="*/ 53428 h 1744789"/>
                  <a:gd name="connsiteX621" fmla="*/ 1330093 w 2840893"/>
                  <a:gd name="connsiteY621" fmla="*/ 55625 h 1744789"/>
                  <a:gd name="connsiteX622" fmla="*/ 1338966 w 2840893"/>
                  <a:gd name="connsiteY622" fmla="*/ 53253 h 1744789"/>
                  <a:gd name="connsiteX623" fmla="*/ 1338615 w 2840893"/>
                  <a:gd name="connsiteY623" fmla="*/ 48509 h 1744789"/>
                  <a:gd name="connsiteX624" fmla="*/ 1499826 w 2840893"/>
                  <a:gd name="connsiteY624" fmla="*/ 55098 h 1744789"/>
                  <a:gd name="connsiteX625" fmla="*/ 1499826 w 2840893"/>
                  <a:gd name="connsiteY625" fmla="*/ 57558 h 1744789"/>
                  <a:gd name="connsiteX626" fmla="*/ 1510105 w 2840893"/>
                  <a:gd name="connsiteY626" fmla="*/ 57821 h 1744789"/>
                  <a:gd name="connsiteX627" fmla="*/ 1510281 w 2840893"/>
                  <a:gd name="connsiteY627" fmla="*/ 55625 h 1744789"/>
                  <a:gd name="connsiteX628" fmla="*/ 1499826 w 2840893"/>
                  <a:gd name="connsiteY628" fmla="*/ 55098 h 1744789"/>
                  <a:gd name="connsiteX629" fmla="*/ 2779241 w 2840893"/>
                  <a:gd name="connsiteY629" fmla="*/ 1316151 h 1744789"/>
                  <a:gd name="connsiteX630" fmla="*/ 2776693 w 2840893"/>
                  <a:gd name="connsiteY630" fmla="*/ 1308507 h 1744789"/>
                  <a:gd name="connsiteX631" fmla="*/ 2774145 w 2840893"/>
                  <a:gd name="connsiteY631" fmla="*/ 1308244 h 1744789"/>
                  <a:gd name="connsiteX632" fmla="*/ 2779241 w 2840893"/>
                  <a:gd name="connsiteY632" fmla="*/ 1316151 h 1744789"/>
                  <a:gd name="connsiteX633" fmla="*/ 637278 w 2840893"/>
                  <a:gd name="connsiteY633" fmla="*/ 293621 h 1744789"/>
                  <a:gd name="connsiteX634" fmla="*/ 632710 w 2840893"/>
                  <a:gd name="connsiteY634" fmla="*/ 289843 h 1744789"/>
                  <a:gd name="connsiteX635" fmla="*/ 629723 w 2840893"/>
                  <a:gd name="connsiteY635" fmla="*/ 293533 h 1744789"/>
                  <a:gd name="connsiteX636" fmla="*/ 637278 w 2840893"/>
                  <a:gd name="connsiteY636" fmla="*/ 293621 h 1744789"/>
                  <a:gd name="connsiteX637" fmla="*/ 2787148 w 2840893"/>
                  <a:gd name="connsiteY637" fmla="*/ 1428867 h 1744789"/>
                  <a:gd name="connsiteX638" fmla="*/ 2787236 w 2840893"/>
                  <a:gd name="connsiteY638" fmla="*/ 1435105 h 1744789"/>
                  <a:gd name="connsiteX639" fmla="*/ 2789432 w 2840893"/>
                  <a:gd name="connsiteY639" fmla="*/ 1436862 h 1744789"/>
                  <a:gd name="connsiteX640" fmla="*/ 2787148 w 2840893"/>
                  <a:gd name="connsiteY640" fmla="*/ 1428867 h 1744789"/>
                  <a:gd name="connsiteX641" fmla="*/ 25025 w 2840893"/>
                  <a:gd name="connsiteY641" fmla="*/ 1582260 h 1744789"/>
                  <a:gd name="connsiteX642" fmla="*/ 21072 w 2840893"/>
                  <a:gd name="connsiteY642" fmla="*/ 1585510 h 1744789"/>
                  <a:gd name="connsiteX643" fmla="*/ 26255 w 2840893"/>
                  <a:gd name="connsiteY643" fmla="*/ 1587355 h 1744789"/>
                  <a:gd name="connsiteX644" fmla="*/ 25025 w 2840893"/>
                  <a:gd name="connsiteY644" fmla="*/ 1582260 h 1744789"/>
                  <a:gd name="connsiteX645" fmla="*/ 308178 w 2840893"/>
                  <a:gd name="connsiteY645" fmla="*/ 622721 h 1744789"/>
                  <a:gd name="connsiteX646" fmla="*/ 309935 w 2840893"/>
                  <a:gd name="connsiteY646" fmla="*/ 629486 h 1744789"/>
                  <a:gd name="connsiteX647" fmla="*/ 313361 w 2840893"/>
                  <a:gd name="connsiteY647" fmla="*/ 627992 h 1744789"/>
                  <a:gd name="connsiteX648" fmla="*/ 308178 w 2840893"/>
                  <a:gd name="connsiteY648" fmla="*/ 622721 h 1744789"/>
                  <a:gd name="connsiteX649" fmla="*/ 896798 w 2840893"/>
                  <a:gd name="connsiteY649" fmla="*/ 152088 h 1744789"/>
                  <a:gd name="connsiteX650" fmla="*/ 895832 w 2840893"/>
                  <a:gd name="connsiteY650" fmla="*/ 151210 h 1744789"/>
                  <a:gd name="connsiteX651" fmla="*/ 894953 w 2840893"/>
                  <a:gd name="connsiteY651" fmla="*/ 151298 h 1744789"/>
                  <a:gd name="connsiteX652" fmla="*/ 895304 w 2840893"/>
                  <a:gd name="connsiteY652" fmla="*/ 158326 h 1744789"/>
                  <a:gd name="connsiteX653" fmla="*/ 898819 w 2840893"/>
                  <a:gd name="connsiteY653" fmla="*/ 160434 h 1744789"/>
                  <a:gd name="connsiteX654" fmla="*/ 899258 w 2840893"/>
                  <a:gd name="connsiteY654" fmla="*/ 156745 h 1744789"/>
                  <a:gd name="connsiteX655" fmla="*/ 896798 w 2840893"/>
                  <a:gd name="connsiteY655" fmla="*/ 152088 h 1744789"/>
                  <a:gd name="connsiteX656" fmla="*/ 915160 w 2840893"/>
                  <a:gd name="connsiteY656" fmla="*/ 157359 h 1744789"/>
                  <a:gd name="connsiteX657" fmla="*/ 914808 w 2840893"/>
                  <a:gd name="connsiteY657" fmla="*/ 152088 h 1744789"/>
                  <a:gd name="connsiteX658" fmla="*/ 910503 w 2840893"/>
                  <a:gd name="connsiteY658" fmla="*/ 154372 h 1744789"/>
                  <a:gd name="connsiteX659" fmla="*/ 915160 w 2840893"/>
                  <a:gd name="connsiteY659" fmla="*/ 157359 h 1744789"/>
                  <a:gd name="connsiteX660" fmla="*/ 1190405 w 2840893"/>
                  <a:gd name="connsiteY660" fmla="*/ 41920 h 1744789"/>
                  <a:gd name="connsiteX661" fmla="*/ 1189790 w 2840893"/>
                  <a:gd name="connsiteY661" fmla="*/ 49124 h 1744789"/>
                  <a:gd name="connsiteX662" fmla="*/ 1191635 w 2840893"/>
                  <a:gd name="connsiteY662" fmla="*/ 50969 h 1744789"/>
                  <a:gd name="connsiteX663" fmla="*/ 1192953 w 2840893"/>
                  <a:gd name="connsiteY663" fmla="*/ 43940 h 1744789"/>
                  <a:gd name="connsiteX664" fmla="*/ 1190405 w 2840893"/>
                  <a:gd name="connsiteY664" fmla="*/ 41920 h 1744789"/>
                  <a:gd name="connsiteX665" fmla="*/ 2781877 w 2840893"/>
                  <a:gd name="connsiteY665" fmla="*/ 1329241 h 1744789"/>
                  <a:gd name="connsiteX666" fmla="*/ 2787499 w 2840893"/>
                  <a:gd name="connsiteY666" fmla="*/ 1333019 h 1744789"/>
                  <a:gd name="connsiteX667" fmla="*/ 2789783 w 2840893"/>
                  <a:gd name="connsiteY667" fmla="*/ 1329680 h 1744789"/>
                  <a:gd name="connsiteX668" fmla="*/ 2781877 w 2840893"/>
                  <a:gd name="connsiteY668" fmla="*/ 1329241 h 1744789"/>
                  <a:gd name="connsiteX669" fmla="*/ 444527 w 2840893"/>
                  <a:gd name="connsiteY669" fmla="*/ 468010 h 1744789"/>
                  <a:gd name="connsiteX670" fmla="*/ 442770 w 2840893"/>
                  <a:gd name="connsiteY670" fmla="*/ 461246 h 1744789"/>
                  <a:gd name="connsiteX671" fmla="*/ 439343 w 2840893"/>
                  <a:gd name="connsiteY671" fmla="*/ 462739 h 1744789"/>
                  <a:gd name="connsiteX672" fmla="*/ 444527 w 2840893"/>
                  <a:gd name="connsiteY672" fmla="*/ 468010 h 1744789"/>
                  <a:gd name="connsiteX673" fmla="*/ 2528858 w 2840893"/>
                  <a:gd name="connsiteY673" fmla="*/ 627904 h 1744789"/>
                  <a:gd name="connsiteX674" fmla="*/ 2528067 w 2840893"/>
                  <a:gd name="connsiteY674" fmla="*/ 632297 h 1744789"/>
                  <a:gd name="connsiteX675" fmla="*/ 2535183 w 2840893"/>
                  <a:gd name="connsiteY675" fmla="*/ 629398 h 1744789"/>
                  <a:gd name="connsiteX676" fmla="*/ 2528858 w 2840893"/>
                  <a:gd name="connsiteY676" fmla="*/ 627904 h 1744789"/>
                  <a:gd name="connsiteX677" fmla="*/ 1868197 w 2840893"/>
                  <a:gd name="connsiteY677" fmla="*/ 111412 h 1744789"/>
                  <a:gd name="connsiteX678" fmla="*/ 1874435 w 2840893"/>
                  <a:gd name="connsiteY678" fmla="*/ 107195 h 1744789"/>
                  <a:gd name="connsiteX679" fmla="*/ 1872414 w 2840893"/>
                  <a:gd name="connsiteY679" fmla="*/ 106229 h 1744789"/>
                  <a:gd name="connsiteX680" fmla="*/ 1868197 w 2840893"/>
                  <a:gd name="connsiteY680" fmla="*/ 111412 h 1744789"/>
                  <a:gd name="connsiteX681" fmla="*/ 553378 w 2840893"/>
                  <a:gd name="connsiteY681" fmla="*/ 377521 h 1744789"/>
                  <a:gd name="connsiteX682" fmla="*/ 553993 w 2840893"/>
                  <a:gd name="connsiteY682" fmla="*/ 383407 h 1744789"/>
                  <a:gd name="connsiteX683" fmla="*/ 558210 w 2840893"/>
                  <a:gd name="connsiteY683" fmla="*/ 380244 h 1744789"/>
                  <a:gd name="connsiteX684" fmla="*/ 553378 w 2840893"/>
                  <a:gd name="connsiteY684" fmla="*/ 377521 h 1744789"/>
                  <a:gd name="connsiteX685" fmla="*/ 57795 w 2840893"/>
                  <a:gd name="connsiteY685" fmla="*/ 1326605 h 1744789"/>
                  <a:gd name="connsiteX686" fmla="*/ 52523 w 2840893"/>
                  <a:gd name="connsiteY686" fmla="*/ 1326781 h 1744789"/>
                  <a:gd name="connsiteX687" fmla="*/ 52523 w 2840893"/>
                  <a:gd name="connsiteY687" fmla="*/ 1329153 h 1744789"/>
                  <a:gd name="connsiteX688" fmla="*/ 57795 w 2840893"/>
                  <a:gd name="connsiteY688" fmla="*/ 1326605 h 1744789"/>
                  <a:gd name="connsiteX689" fmla="*/ 2206434 w 2840893"/>
                  <a:gd name="connsiteY689" fmla="*/ 297574 h 1744789"/>
                  <a:gd name="connsiteX690" fmla="*/ 2210388 w 2840893"/>
                  <a:gd name="connsiteY690" fmla="*/ 294587 h 1744789"/>
                  <a:gd name="connsiteX691" fmla="*/ 2208191 w 2840893"/>
                  <a:gd name="connsiteY691" fmla="*/ 292391 h 1744789"/>
                  <a:gd name="connsiteX692" fmla="*/ 2206434 w 2840893"/>
                  <a:gd name="connsiteY692" fmla="*/ 297574 h 1744789"/>
                  <a:gd name="connsiteX693" fmla="*/ 2396462 w 2840893"/>
                  <a:gd name="connsiteY693" fmla="*/ 466693 h 1744789"/>
                  <a:gd name="connsiteX694" fmla="*/ 2399449 w 2840893"/>
                  <a:gd name="connsiteY694" fmla="*/ 470646 h 1744789"/>
                  <a:gd name="connsiteX695" fmla="*/ 2401645 w 2840893"/>
                  <a:gd name="connsiteY695" fmla="*/ 468450 h 1744789"/>
                  <a:gd name="connsiteX696" fmla="*/ 2396462 w 2840893"/>
                  <a:gd name="connsiteY696" fmla="*/ 466693 h 1744789"/>
                  <a:gd name="connsiteX697" fmla="*/ 410440 w 2840893"/>
                  <a:gd name="connsiteY697" fmla="*/ 528278 h 1744789"/>
                  <a:gd name="connsiteX698" fmla="*/ 414393 w 2840893"/>
                  <a:gd name="connsiteY698" fmla="*/ 525291 h 1744789"/>
                  <a:gd name="connsiteX699" fmla="*/ 412197 w 2840893"/>
                  <a:gd name="connsiteY699" fmla="*/ 523095 h 1744789"/>
                  <a:gd name="connsiteX700" fmla="*/ 410440 w 2840893"/>
                  <a:gd name="connsiteY700" fmla="*/ 528278 h 1744789"/>
                  <a:gd name="connsiteX701" fmla="*/ 972879 w 2840893"/>
                  <a:gd name="connsiteY701" fmla="*/ 107459 h 1744789"/>
                  <a:gd name="connsiteX702" fmla="*/ 969892 w 2840893"/>
                  <a:gd name="connsiteY702" fmla="*/ 103505 h 1744789"/>
                  <a:gd name="connsiteX703" fmla="*/ 967696 w 2840893"/>
                  <a:gd name="connsiteY703" fmla="*/ 105701 h 1744789"/>
                  <a:gd name="connsiteX704" fmla="*/ 972879 w 2840893"/>
                  <a:gd name="connsiteY704" fmla="*/ 107459 h 1744789"/>
                  <a:gd name="connsiteX705" fmla="*/ 1748892 w 2840893"/>
                  <a:gd name="connsiteY705" fmla="*/ 89185 h 1744789"/>
                  <a:gd name="connsiteX706" fmla="*/ 1751879 w 2840893"/>
                  <a:gd name="connsiteY706" fmla="*/ 93138 h 1744789"/>
                  <a:gd name="connsiteX707" fmla="*/ 1754075 w 2840893"/>
                  <a:gd name="connsiteY707" fmla="*/ 90942 h 1744789"/>
                  <a:gd name="connsiteX708" fmla="*/ 1748892 w 2840893"/>
                  <a:gd name="connsiteY708" fmla="*/ 89185 h 1744789"/>
                  <a:gd name="connsiteX709" fmla="*/ 1520823 w 2840893"/>
                  <a:gd name="connsiteY709" fmla="*/ 49826 h 1744789"/>
                  <a:gd name="connsiteX710" fmla="*/ 1523811 w 2840893"/>
                  <a:gd name="connsiteY710" fmla="*/ 53780 h 1744789"/>
                  <a:gd name="connsiteX711" fmla="*/ 1526007 w 2840893"/>
                  <a:gd name="connsiteY711" fmla="*/ 51584 h 1744789"/>
                  <a:gd name="connsiteX712" fmla="*/ 1520823 w 2840893"/>
                  <a:gd name="connsiteY712" fmla="*/ 49826 h 1744789"/>
                  <a:gd name="connsiteX713" fmla="*/ 222960 w 2840893"/>
                  <a:gd name="connsiteY713" fmla="*/ 770842 h 1744789"/>
                  <a:gd name="connsiteX714" fmla="*/ 219709 w 2840893"/>
                  <a:gd name="connsiteY714" fmla="*/ 769612 h 1744789"/>
                  <a:gd name="connsiteX715" fmla="*/ 215141 w 2840893"/>
                  <a:gd name="connsiteY715" fmla="*/ 770754 h 1744789"/>
                  <a:gd name="connsiteX716" fmla="*/ 219358 w 2840893"/>
                  <a:gd name="connsiteY716" fmla="*/ 772424 h 1744789"/>
                  <a:gd name="connsiteX717" fmla="*/ 222960 w 2840893"/>
                  <a:gd name="connsiteY717" fmla="*/ 770842 h 1744789"/>
                  <a:gd name="connsiteX718" fmla="*/ 1646630 w 2840893"/>
                  <a:gd name="connsiteY718" fmla="*/ 47191 h 1744789"/>
                  <a:gd name="connsiteX719" fmla="*/ 1649617 w 2840893"/>
                  <a:gd name="connsiteY719" fmla="*/ 51144 h 1744789"/>
                  <a:gd name="connsiteX720" fmla="*/ 1651813 w 2840893"/>
                  <a:gd name="connsiteY720" fmla="*/ 48948 h 1744789"/>
                  <a:gd name="connsiteX721" fmla="*/ 1646630 w 2840893"/>
                  <a:gd name="connsiteY721" fmla="*/ 47191 h 1744789"/>
                  <a:gd name="connsiteX722" fmla="*/ 46022 w 2840893"/>
                  <a:gd name="connsiteY722" fmla="*/ 1451182 h 1744789"/>
                  <a:gd name="connsiteX723" fmla="*/ 45846 w 2840893"/>
                  <a:gd name="connsiteY723" fmla="*/ 1445911 h 1744789"/>
                  <a:gd name="connsiteX724" fmla="*/ 43474 w 2840893"/>
                  <a:gd name="connsiteY724" fmla="*/ 1445911 h 1744789"/>
                  <a:gd name="connsiteX725" fmla="*/ 46022 w 2840893"/>
                  <a:gd name="connsiteY725" fmla="*/ 1451182 h 1744789"/>
                  <a:gd name="connsiteX726" fmla="*/ 2818599 w 2840893"/>
                  <a:gd name="connsiteY726" fmla="*/ 1588849 h 1744789"/>
                  <a:gd name="connsiteX727" fmla="*/ 2815612 w 2840893"/>
                  <a:gd name="connsiteY727" fmla="*/ 1584895 h 1744789"/>
                  <a:gd name="connsiteX728" fmla="*/ 2813416 w 2840893"/>
                  <a:gd name="connsiteY728" fmla="*/ 1587092 h 1744789"/>
                  <a:gd name="connsiteX729" fmla="*/ 2818599 w 2840893"/>
                  <a:gd name="connsiteY729" fmla="*/ 1588849 h 1744789"/>
                  <a:gd name="connsiteX730" fmla="*/ 2083175 w 2840893"/>
                  <a:gd name="connsiteY730" fmla="*/ 237306 h 1744789"/>
                  <a:gd name="connsiteX731" fmla="*/ 2086690 w 2840893"/>
                  <a:gd name="connsiteY731" fmla="*/ 236428 h 1744789"/>
                  <a:gd name="connsiteX732" fmla="*/ 2081418 w 2840893"/>
                  <a:gd name="connsiteY732" fmla="*/ 232211 h 1744789"/>
                  <a:gd name="connsiteX733" fmla="*/ 2079398 w 2840893"/>
                  <a:gd name="connsiteY733" fmla="*/ 233265 h 1744789"/>
                  <a:gd name="connsiteX734" fmla="*/ 2083175 w 2840893"/>
                  <a:gd name="connsiteY734" fmla="*/ 237306 h 1744789"/>
                  <a:gd name="connsiteX735" fmla="*/ 2734699 w 2840893"/>
                  <a:gd name="connsiteY735" fmla="*/ 1103808 h 1744789"/>
                  <a:gd name="connsiteX736" fmla="*/ 2730394 w 2840893"/>
                  <a:gd name="connsiteY736" fmla="*/ 1100206 h 1744789"/>
                  <a:gd name="connsiteX737" fmla="*/ 2729516 w 2840893"/>
                  <a:gd name="connsiteY737" fmla="*/ 1102139 h 1744789"/>
                  <a:gd name="connsiteX738" fmla="*/ 2734699 w 2840893"/>
                  <a:gd name="connsiteY738" fmla="*/ 1103808 h 1744789"/>
                  <a:gd name="connsiteX739" fmla="*/ 327857 w 2840893"/>
                  <a:gd name="connsiteY739" fmla="*/ 650219 h 1744789"/>
                  <a:gd name="connsiteX740" fmla="*/ 327154 w 2840893"/>
                  <a:gd name="connsiteY740" fmla="*/ 646881 h 1744789"/>
                  <a:gd name="connsiteX741" fmla="*/ 323201 w 2840893"/>
                  <a:gd name="connsiteY741" fmla="*/ 650834 h 1744789"/>
                  <a:gd name="connsiteX742" fmla="*/ 327857 w 2840893"/>
                  <a:gd name="connsiteY742" fmla="*/ 650219 h 1744789"/>
                  <a:gd name="connsiteX743" fmla="*/ 57795 w 2840893"/>
                  <a:gd name="connsiteY743" fmla="*/ 1284699 h 1744789"/>
                  <a:gd name="connsiteX744" fmla="*/ 58497 w 2840893"/>
                  <a:gd name="connsiteY744" fmla="*/ 1288038 h 1744789"/>
                  <a:gd name="connsiteX745" fmla="*/ 62451 w 2840893"/>
                  <a:gd name="connsiteY745" fmla="*/ 1284084 h 1744789"/>
                  <a:gd name="connsiteX746" fmla="*/ 57795 w 2840893"/>
                  <a:gd name="connsiteY746" fmla="*/ 1284699 h 1744789"/>
                  <a:gd name="connsiteX747" fmla="*/ 2429231 w 2840893"/>
                  <a:gd name="connsiteY747" fmla="*/ 530914 h 1744789"/>
                  <a:gd name="connsiteX748" fmla="*/ 2429407 w 2840893"/>
                  <a:gd name="connsiteY748" fmla="*/ 525906 h 1744789"/>
                  <a:gd name="connsiteX749" fmla="*/ 2425366 w 2840893"/>
                  <a:gd name="connsiteY749" fmla="*/ 527048 h 1744789"/>
                  <a:gd name="connsiteX750" fmla="*/ 2429231 w 2840893"/>
                  <a:gd name="connsiteY750" fmla="*/ 530914 h 1744789"/>
                  <a:gd name="connsiteX751" fmla="*/ 759131 w 2840893"/>
                  <a:gd name="connsiteY751" fmla="*/ 226764 h 1744789"/>
                  <a:gd name="connsiteX752" fmla="*/ 755529 w 2840893"/>
                  <a:gd name="connsiteY752" fmla="*/ 231069 h 1744789"/>
                  <a:gd name="connsiteX753" fmla="*/ 757462 w 2840893"/>
                  <a:gd name="connsiteY753" fmla="*/ 231947 h 1744789"/>
                  <a:gd name="connsiteX754" fmla="*/ 759131 w 2840893"/>
                  <a:gd name="connsiteY754" fmla="*/ 226764 h 1744789"/>
                  <a:gd name="connsiteX755" fmla="*/ 174464 w 2840893"/>
                  <a:gd name="connsiteY755" fmla="*/ 900602 h 1744789"/>
                  <a:gd name="connsiteX756" fmla="*/ 170862 w 2840893"/>
                  <a:gd name="connsiteY756" fmla="*/ 904907 h 1744789"/>
                  <a:gd name="connsiteX757" fmla="*/ 172795 w 2840893"/>
                  <a:gd name="connsiteY757" fmla="*/ 905786 h 1744789"/>
                  <a:gd name="connsiteX758" fmla="*/ 174464 w 2840893"/>
                  <a:gd name="connsiteY758" fmla="*/ 900602 h 1744789"/>
                  <a:gd name="connsiteX759" fmla="*/ 1929783 w 2840893"/>
                  <a:gd name="connsiteY759" fmla="*/ 159907 h 1744789"/>
                  <a:gd name="connsiteX760" fmla="*/ 1925478 w 2840893"/>
                  <a:gd name="connsiteY760" fmla="*/ 156305 h 1744789"/>
                  <a:gd name="connsiteX761" fmla="*/ 1924599 w 2840893"/>
                  <a:gd name="connsiteY761" fmla="*/ 158238 h 1744789"/>
                  <a:gd name="connsiteX762" fmla="*/ 1929783 w 2840893"/>
                  <a:gd name="connsiteY762" fmla="*/ 159907 h 1744789"/>
                  <a:gd name="connsiteX763" fmla="*/ 2620665 w 2840893"/>
                  <a:gd name="connsiteY763" fmla="*/ 777344 h 1744789"/>
                  <a:gd name="connsiteX764" fmla="*/ 2624267 w 2840893"/>
                  <a:gd name="connsiteY764" fmla="*/ 773039 h 1744789"/>
                  <a:gd name="connsiteX765" fmla="*/ 2622334 w 2840893"/>
                  <a:gd name="connsiteY765" fmla="*/ 772160 h 1744789"/>
                  <a:gd name="connsiteX766" fmla="*/ 2620665 w 2840893"/>
                  <a:gd name="connsiteY766" fmla="*/ 777344 h 1744789"/>
                  <a:gd name="connsiteX767" fmla="*/ 2800238 w 2840893"/>
                  <a:gd name="connsiteY767" fmla="*/ 1452500 h 1744789"/>
                  <a:gd name="connsiteX768" fmla="*/ 2795933 w 2840893"/>
                  <a:gd name="connsiteY768" fmla="*/ 1448898 h 1744789"/>
                  <a:gd name="connsiteX769" fmla="*/ 2795055 w 2840893"/>
                  <a:gd name="connsiteY769" fmla="*/ 1450831 h 1744789"/>
                  <a:gd name="connsiteX770" fmla="*/ 2800238 w 2840893"/>
                  <a:gd name="connsiteY770" fmla="*/ 1452500 h 1744789"/>
                  <a:gd name="connsiteX771" fmla="*/ 1089549 w 2840893"/>
                  <a:gd name="connsiteY771" fmla="*/ 85232 h 1744789"/>
                  <a:gd name="connsiteX772" fmla="*/ 1085684 w 2840893"/>
                  <a:gd name="connsiteY772" fmla="*/ 88219 h 1744789"/>
                  <a:gd name="connsiteX773" fmla="*/ 1086562 w 2840893"/>
                  <a:gd name="connsiteY773" fmla="*/ 90151 h 1744789"/>
                  <a:gd name="connsiteX774" fmla="*/ 1089549 w 2840893"/>
                  <a:gd name="connsiteY774" fmla="*/ 85232 h 1744789"/>
                  <a:gd name="connsiteX775" fmla="*/ 1944191 w 2840893"/>
                  <a:gd name="connsiteY775" fmla="*/ 163861 h 1744789"/>
                  <a:gd name="connsiteX776" fmla="*/ 1945157 w 2840893"/>
                  <a:gd name="connsiteY776" fmla="*/ 159644 h 1744789"/>
                  <a:gd name="connsiteX777" fmla="*/ 1943576 w 2840893"/>
                  <a:gd name="connsiteY777" fmla="*/ 159204 h 1744789"/>
                  <a:gd name="connsiteX778" fmla="*/ 1944191 w 2840893"/>
                  <a:gd name="connsiteY778" fmla="*/ 163861 h 1744789"/>
                  <a:gd name="connsiteX779" fmla="*/ 2669160 w 2840893"/>
                  <a:gd name="connsiteY779" fmla="*/ 907191 h 1744789"/>
                  <a:gd name="connsiteX780" fmla="*/ 2664943 w 2840893"/>
                  <a:gd name="connsiteY780" fmla="*/ 906225 h 1744789"/>
                  <a:gd name="connsiteX781" fmla="*/ 2664504 w 2840893"/>
                  <a:gd name="connsiteY781" fmla="*/ 907894 h 1744789"/>
                  <a:gd name="connsiteX782" fmla="*/ 2669160 w 2840893"/>
                  <a:gd name="connsiteY782" fmla="*/ 907191 h 1744789"/>
                  <a:gd name="connsiteX783" fmla="*/ 2197210 w 2840893"/>
                  <a:gd name="connsiteY783" fmla="*/ 322525 h 1744789"/>
                  <a:gd name="connsiteX784" fmla="*/ 2201427 w 2840893"/>
                  <a:gd name="connsiteY784" fmla="*/ 323491 h 1744789"/>
                  <a:gd name="connsiteX785" fmla="*/ 2201866 w 2840893"/>
                  <a:gd name="connsiteY785" fmla="*/ 321910 h 1744789"/>
                  <a:gd name="connsiteX786" fmla="*/ 2197210 w 2840893"/>
                  <a:gd name="connsiteY786" fmla="*/ 322525 h 1744789"/>
                  <a:gd name="connsiteX787" fmla="*/ 2312562 w 2840893"/>
                  <a:gd name="connsiteY787" fmla="*/ 367066 h 1744789"/>
                  <a:gd name="connsiteX788" fmla="*/ 2309926 w 2840893"/>
                  <a:gd name="connsiteY788" fmla="*/ 368384 h 1744789"/>
                  <a:gd name="connsiteX789" fmla="*/ 2312562 w 2840893"/>
                  <a:gd name="connsiteY789" fmla="*/ 367066 h 1744789"/>
                  <a:gd name="connsiteX790" fmla="*/ 2283746 w 2840893"/>
                  <a:gd name="connsiteY790" fmla="*/ 382792 h 1744789"/>
                  <a:gd name="connsiteX791" fmla="*/ 2284448 w 2840893"/>
                  <a:gd name="connsiteY791" fmla="*/ 386131 h 1744789"/>
                  <a:gd name="connsiteX792" fmla="*/ 2286030 w 2840893"/>
                  <a:gd name="connsiteY792" fmla="*/ 385691 h 1744789"/>
                  <a:gd name="connsiteX793" fmla="*/ 2283746 w 2840893"/>
                  <a:gd name="connsiteY793" fmla="*/ 382792 h 1744789"/>
                  <a:gd name="connsiteX794" fmla="*/ 2760879 w 2840893"/>
                  <a:gd name="connsiteY794" fmla="*/ 1203434 h 1744789"/>
                  <a:gd name="connsiteX795" fmla="*/ 2763515 w 2840893"/>
                  <a:gd name="connsiteY795" fmla="*/ 1202117 h 1744789"/>
                  <a:gd name="connsiteX796" fmla="*/ 2760879 w 2840893"/>
                  <a:gd name="connsiteY796" fmla="*/ 1203434 h 1744789"/>
                  <a:gd name="connsiteX797" fmla="*/ 76156 w 2840893"/>
                  <a:gd name="connsiteY797" fmla="*/ 1198163 h 1744789"/>
                  <a:gd name="connsiteX798" fmla="*/ 76859 w 2840893"/>
                  <a:gd name="connsiteY798" fmla="*/ 1201502 h 1744789"/>
                  <a:gd name="connsiteX799" fmla="*/ 78440 w 2840893"/>
                  <a:gd name="connsiteY799" fmla="*/ 1201062 h 1744789"/>
                  <a:gd name="connsiteX800" fmla="*/ 76156 w 2840893"/>
                  <a:gd name="connsiteY800" fmla="*/ 1198163 h 1744789"/>
                  <a:gd name="connsiteX801" fmla="*/ 2386007 w 2840893"/>
                  <a:gd name="connsiteY801" fmla="*/ 492873 h 1744789"/>
                  <a:gd name="connsiteX802" fmla="*/ 2390224 w 2840893"/>
                  <a:gd name="connsiteY802" fmla="*/ 493839 h 1744789"/>
                  <a:gd name="connsiteX803" fmla="*/ 2390664 w 2840893"/>
                  <a:gd name="connsiteY803" fmla="*/ 492258 h 1744789"/>
                  <a:gd name="connsiteX804" fmla="*/ 2386007 w 2840893"/>
                  <a:gd name="connsiteY804" fmla="*/ 492873 h 1744789"/>
                  <a:gd name="connsiteX805" fmla="*/ 495658 w 2840893"/>
                  <a:gd name="connsiteY805" fmla="*/ 435241 h 1744789"/>
                  <a:gd name="connsiteX806" fmla="*/ 494076 w 2840893"/>
                  <a:gd name="connsiteY806" fmla="*/ 434187 h 1744789"/>
                  <a:gd name="connsiteX807" fmla="*/ 495658 w 2840893"/>
                  <a:gd name="connsiteY807" fmla="*/ 435241 h 1744789"/>
                  <a:gd name="connsiteX808" fmla="*/ 2721609 w 2840893"/>
                  <a:gd name="connsiteY808" fmla="*/ 1061814 h 1744789"/>
                  <a:gd name="connsiteX809" fmla="*/ 2720027 w 2840893"/>
                  <a:gd name="connsiteY809" fmla="*/ 1060760 h 1744789"/>
                  <a:gd name="connsiteX810" fmla="*/ 2721609 w 2840893"/>
                  <a:gd name="connsiteY810" fmla="*/ 1061814 h 1744789"/>
                  <a:gd name="connsiteX811" fmla="*/ 119468 w 2840893"/>
                  <a:gd name="connsiteY811" fmla="*/ 1060496 h 1744789"/>
                  <a:gd name="connsiteX812" fmla="*/ 120522 w 2840893"/>
                  <a:gd name="connsiteY812" fmla="*/ 1058915 h 1744789"/>
                  <a:gd name="connsiteX813" fmla="*/ 119468 w 2840893"/>
                  <a:gd name="connsiteY813" fmla="*/ 1060496 h 1744789"/>
                  <a:gd name="connsiteX814" fmla="*/ 2779241 w 2840893"/>
                  <a:gd name="connsiteY814" fmla="*/ 1289970 h 1744789"/>
                  <a:gd name="connsiteX815" fmla="*/ 2780822 w 2840893"/>
                  <a:gd name="connsiteY815" fmla="*/ 1291025 h 1744789"/>
                  <a:gd name="connsiteX816" fmla="*/ 2779241 w 2840893"/>
                  <a:gd name="connsiteY816" fmla="*/ 1289970 h 1744789"/>
                  <a:gd name="connsiteX817" fmla="*/ 2635073 w 2840893"/>
                  <a:gd name="connsiteY817" fmla="*/ 859926 h 1744789"/>
                  <a:gd name="connsiteX818" fmla="*/ 2636654 w 2840893"/>
                  <a:gd name="connsiteY818" fmla="*/ 860980 h 1744789"/>
                  <a:gd name="connsiteX819" fmla="*/ 2635073 w 2840893"/>
                  <a:gd name="connsiteY819" fmla="*/ 859926 h 1744789"/>
                  <a:gd name="connsiteX820" fmla="*/ 1772524 w 2840893"/>
                  <a:gd name="connsiteY820" fmla="*/ 65552 h 1744789"/>
                  <a:gd name="connsiteX821" fmla="*/ 1770943 w 2840893"/>
                  <a:gd name="connsiteY821" fmla="*/ 64498 h 1744789"/>
                  <a:gd name="connsiteX822" fmla="*/ 1772524 w 2840893"/>
                  <a:gd name="connsiteY822" fmla="*/ 65552 h 1744789"/>
                  <a:gd name="connsiteX823" fmla="*/ 1405471 w 2840893"/>
                  <a:gd name="connsiteY823" fmla="*/ 52462 h 1744789"/>
                  <a:gd name="connsiteX824" fmla="*/ 1403890 w 2840893"/>
                  <a:gd name="connsiteY824" fmla="*/ 51408 h 1744789"/>
                  <a:gd name="connsiteX825" fmla="*/ 1405471 w 2840893"/>
                  <a:gd name="connsiteY825" fmla="*/ 52462 h 1744789"/>
                  <a:gd name="connsiteX826" fmla="*/ 2515767 w 2840893"/>
                  <a:gd name="connsiteY826" fmla="*/ 654173 h 1744789"/>
                  <a:gd name="connsiteX827" fmla="*/ 2516822 w 2840893"/>
                  <a:gd name="connsiteY827" fmla="*/ 652591 h 1744789"/>
                  <a:gd name="connsiteX828" fmla="*/ 2515767 w 2840893"/>
                  <a:gd name="connsiteY828" fmla="*/ 654173 h 1744789"/>
                  <a:gd name="connsiteX829" fmla="*/ 2781437 w 2840893"/>
                  <a:gd name="connsiteY829" fmla="*/ 1743559 h 1744789"/>
                  <a:gd name="connsiteX830" fmla="*/ 2767556 w 2840893"/>
                  <a:gd name="connsiteY830" fmla="*/ 1731963 h 1744789"/>
                  <a:gd name="connsiteX831" fmla="*/ 2766502 w 2840893"/>
                  <a:gd name="connsiteY831" fmla="*/ 1728185 h 1744789"/>
                  <a:gd name="connsiteX832" fmla="*/ 2768083 w 2840893"/>
                  <a:gd name="connsiteY832" fmla="*/ 1708242 h 1744789"/>
                  <a:gd name="connsiteX833" fmla="*/ 2767820 w 2840893"/>
                  <a:gd name="connsiteY833" fmla="*/ 1704640 h 1744789"/>
                  <a:gd name="connsiteX834" fmla="*/ 2767556 w 2840893"/>
                  <a:gd name="connsiteY834" fmla="*/ 1698227 h 1744789"/>
                  <a:gd name="connsiteX835" fmla="*/ 2770016 w 2840893"/>
                  <a:gd name="connsiteY835" fmla="*/ 1690935 h 1744789"/>
                  <a:gd name="connsiteX836" fmla="*/ 2770983 w 2840893"/>
                  <a:gd name="connsiteY836" fmla="*/ 1687245 h 1744789"/>
                  <a:gd name="connsiteX837" fmla="*/ 2770456 w 2840893"/>
                  <a:gd name="connsiteY837" fmla="*/ 1666687 h 1744789"/>
                  <a:gd name="connsiteX838" fmla="*/ 2778362 w 2840893"/>
                  <a:gd name="connsiteY838" fmla="*/ 1639628 h 1744789"/>
                  <a:gd name="connsiteX839" fmla="*/ 2778538 w 2840893"/>
                  <a:gd name="connsiteY839" fmla="*/ 1639101 h 1744789"/>
                  <a:gd name="connsiteX840" fmla="*/ 2778889 w 2840893"/>
                  <a:gd name="connsiteY840" fmla="*/ 1638223 h 1744789"/>
                  <a:gd name="connsiteX841" fmla="*/ 2778099 w 2840893"/>
                  <a:gd name="connsiteY841" fmla="*/ 1604838 h 1744789"/>
                  <a:gd name="connsiteX842" fmla="*/ 2778450 w 2840893"/>
                  <a:gd name="connsiteY842" fmla="*/ 1601324 h 1744789"/>
                  <a:gd name="connsiteX843" fmla="*/ 2780647 w 2840893"/>
                  <a:gd name="connsiteY843" fmla="*/ 1580327 h 1744789"/>
                  <a:gd name="connsiteX844" fmla="*/ 2780647 w 2840893"/>
                  <a:gd name="connsiteY844" fmla="*/ 1580239 h 1744789"/>
                  <a:gd name="connsiteX845" fmla="*/ 2780120 w 2840893"/>
                  <a:gd name="connsiteY845" fmla="*/ 1539826 h 1744789"/>
                  <a:gd name="connsiteX846" fmla="*/ 2780383 w 2840893"/>
                  <a:gd name="connsiteY846" fmla="*/ 1538509 h 1744789"/>
                  <a:gd name="connsiteX847" fmla="*/ 2779856 w 2840893"/>
                  <a:gd name="connsiteY847" fmla="*/ 1534907 h 1744789"/>
                  <a:gd name="connsiteX848" fmla="*/ 2778275 w 2840893"/>
                  <a:gd name="connsiteY848" fmla="*/ 1519181 h 1744789"/>
                  <a:gd name="connsiteX849" fmla="*/ 2781789 w 2840893"/>
                  <a:gd name="connsiteY849" fmla="*/ 1497657 h 1744789"/>
                  <a:gd name="connsiteX850" fmla="*/ 2779856 w 2840893"/>
                  <a:gd name="connsiteY850" fmla="*/ 1485796 h 1744789"/>
                  <a:gd name="connsiteX851" fmla="*/ 2775902 w 2840893"/>
                  <a:gd name="connsiteY851" fmla="*/ 1479295 h 1744789"/>
                  <a:gd name="connsiteX852" fmla="*/ 2779241 w 2840893"/>
                  <a:gd name="connsiteY852" fmla="*/ 1471915 h 1744789"/>
                  <a:gd name="connsiteX853" fmla="*/ 2780471 w 2840893"/>
                  <a:gd name="connsiteY853" fmla="*/ 1470949 h 1744789"/>
                  <a:gd name="connsiteX854" fmla="*/ 2778011 w 2840893"/>
                  <a:gd name="connsiteY854" fmla="*/ 1458913 h 1744789"/>
                  <a:gd name="connsiteX855" fmla="*/ 2773003 w 2840893"/>
                  <a:gd name="connsiteY855" fmla="*/ 1408836 h 1744789"/>
                  <a:gd name="connsiteX856" fmla="*/ 2772564 w 2840893"/>
                  <a:gd name="connsiteY856" fmla="*/ 1406640 h 1744789"/>
                  <a:gd name="connsiteX857" fmla="*/ 2773618 w 2840893"/>
                  <a:gd name="connsiteY857" fmla="*/ 1404619 h 1744789"/>
                  <a:gd name="connsiteX858" fmla="*/ 2773794 w 2840893"/>
                  <a:gd name="connsiteY858" fmla="*/ 1394516 h 1744789"/>
                  <a:gd name="connsiteX859" fmla="*/ 2775375 w 2840893"/>
                  <a:gd name="connsiteY859" fmla="*/ 1375276 h 1744789"/>
                  <a:gd name="connsiteX860" fmla="*/ 2773003 w 2840893"/>
                  <a:gd name="connsiteY860" fmla="*/ 1369127 h 1744789"/>
                  <a:gd name="connsiteX861" fmla="*/ 2770368 w 2840893"/>
                  <a:gd name="connsiteY861" fmla="*/ 1362625 h 1744789"/>
                  <a:gd name="connsiteX862" fmla="*/ 2765711 w 2840893"/>
                  <a:gd name="connsiteY862" fmla="*/ 1347954 h 1744789"/>
                  <a:gd name="connsiteX863" fmla="*/ 2769489 w 2840893"/>
                  <a:gd name="connsiteY863" fmla="*/ 1348832 h 1744789"/>
                  <a:gd name="connsiteX864" fmla="*/ 2767381 w 2840893"/>
                  <a:gd name="connsiteY864" fmla="*/ 1335566 h 1744789"/>
                  <a:gd name="connsiteX865" fmla="*/ 2761231 w 2840893"/>
                  <a:gd name="connsiteY865" fmla="*/ 1296472 h 1744789"/>
                  <a:gd name="connsiteX866" fmla="*/ 2761231 w 2840893"/>
                  <a:gd name="connsiteY866" fmla="*/ 1296472 h 1744789"/>
                  <a:gd name="connsiteX867" fmla="*/ 2760001 w 2840893"/>
                  <a:gd name="connsiteY867" fmla="*/ 1289795 h 1744789"/>
                  <a:gd name="connsiteX868" fmla="*/ 2757629 w 2840893"/>
                  <a:gd name="connsiteY868" fmla="*/ 1268885 h 1744789"/>
                  <a:gd name="connsiteX869" fmla="*/ 2754466 w 2840893"/>
                  <a:gd name="connsiteY869" fmla="*/ 1256410 h 1744789"/>
                  <a:gd name="connsiteX870" fmla="*/ 2752797 w 2840893"/>
                  <a:gd name="connsiteY870" fmla="*/ 1249382 h 1744789"/>
                  <a:gd name="connsiteX871" fmla="*/ 2751303 w 2840893"/>
                  <a:gd name="connsiteY871" fmla="*/ 1243671 h 1744789"/>
                  <a:gd name="connsiteX872" fmla="*/ 2750161 w 2840893"/>
                  <a:gd name="connsiteY872" fmla="*/ 1234095 h 1744789"/>
                  <a:gd name="connsiteX873" fmla="*/ 2752446 w 2840893"/>
                  <a:gd name="connsiteY873" fmla="*/ 1228824 h 1744789"/>
                  <a:gd name="connsiteX874" fmla="*/ 2747262 w 2840893"/>
                  <a:gd name="connsiteY874" fmla="*/ 1200623 h 1744789"/>
                  <a:gd name="connsiteX875" fmla="*/ 2747262 w 2840893"/>
                  <a:gd name="connsiteY875" fmla="*/ 1196933 h 1744789"/>
                  <a:gd name="connsiteX876" fmla="*/ 2738389 w 2840893"/>
                  <a:gd name="connsiteY876" fmla="*/ 1176903 h 1744789"/>
                  <a:gd name="connsiteX877" fmla="*/ 2736280 w 2840893"/>
                  <a:gd name="connsiteY877" fmla="*/ 1168732 h 1744789"/>
                  <a:gd name="connsiteX878" fmla="*/ 2732239 w 2840893"/>
                  <a:gd name="connsiteY878" fmla="*/ 1153006 h 1744789"/>
                  <a:gd name="connsiteX879" fmla="*/ 2726968 w 2840893"/>
                  <a:gd name="connsiteY879" fmla="*/ 1135348 h 1744789"/>
                  <a:gd name="connsiteX880" fmla="*/ 2720994 w 2840893"/>
                  <a:gd name="connsiteY880" fmla="*/ 1114263 h 1744789"/>
                  <a:gd name="connsiteX881" fmla="*/ 2717743 w 2840893"/>
                  <a:gd name="connsiteY881" fmla="*/ 1100206 h 1744789"/>
                  <a:gd name="connsiteX882" fmla="*/ 2709397 w 2840893"/>
                  <a:gd name="connsiteY882" fmla="*/ 1068315 h 1744789"/>
                  <a:gd name="connsiteX883" fmla="*/ 2709134 w 2840893"/>
                  <a:gd name="connsiteY883" fmla="*/ 1067612 h 1744789"/>
                  <a:gd name="connsiteX884" fmla="*/ 2709046 w 2840893"/>
                  <a:gd name="connsiteY884" fmla="*/ 1057685 h 1744789"/>
                  <a:gd name="connsiteX885" fmla="*/ 2708694 w 2840893"/>
                  <a:gd name="connsiteY885" fmla="*/ 1056543 h 1744789"/>
                  <a:gd name="connsiteX886" fmla="*/ 2708255 w 2840893"/>
                  <a:gd name="connsiteY886" fmla="*/ 1055225 h 1744789"/>
                  <a:gd name="connsiteX887" fmla="*/ 2706674 w 2840893"/>
                  <a:gd name="connsiteY887" fmla="*/ 1051535 h 1744789"/>
                  <a:gd name="connsiteX888" fmla="*/ 2706498 w 2840893"/>
                  <a:gd name="connsiteY888" fmla="*/ 1046264 h 1744789"/>
                  <a:gd name="connsiteX889" fmla="*/ 2705795 w 2840893"/>
                  <a:gd name="connsiteY889" fmla="*/ 1039763 h 1744789"/>
                  <a:gd name="connsiteX890" fmla="*/ 2702457 w 2840893"/>
                  <a:gd name="connsiteY890" fmla="*/ 1037303 h 1744789"/>
                  <a:gd name="connsiteX891" fmla="*/ 2694725 w 2840893"/>
                  <a:gd name="connsiteY891" fmla="*/ 1027288 h 1744789"/>
                  <a:gd name="connsiteX892" fmla="*/ 2692353 w 2840893"/>
                  <a:gd name="connsiteY892" fmla="*/ 1016394 h 1744789"/>
                  <a:gd name="connsiteX893" fmla="*/ 2689894 w 2840893"/>
                  <a:gd name="connsiteY893" fmla="*/ 1006554 h 1744789"/>
                  <a:gd name="connsiteX894" fmla="*/ 2688839 w 2840893"/>
                  <a:gd name="connsiteY894" fmla="*/ 1005500 h 1744789"/>
                  <a:gd name="connsiteX895" fmla="*/ 2684095 w 2840893"/>
                  <a:gd name="connsiteY895" fmla="*/ 995045 h 1744789"/>
                  <a:gd name="connsiteX896" fmla="*/ 2682777 w 2840893"/>
                  <a:gd name="connsiteY896" fmla="*/ 992849 h 1744789"/>
                  <a:gd name="connsiteX897" fmla="*/ 2679878 w 2840893"/>
                  <a:gd name="connsiteY897" fmla="*/ 980813 h 1744789"/>
                  <a:gd name="connsiteX898" fmla="*/ 2678824 w 2840893"/>
                  <a:gd name="connsiteY898" fmla="*/ 979407 h 1744789"/>
                  <a:gd name="connsiteX899" fmla="*/ 2671269 w 2840893"/>
                  <a:gd name="connsiteY899" fmla="*/ 967811 h 1744789"/>
                  <a:gd name="connsiteX900" fmla="*/ 2661341 w 2840893"/>
                  <a:gd name="connsiteY900" fmla="*/ 945144 h 1744789"/>
                  <a:gd name="connsiteX901" fmla="*/ 2660463 w 2840893"/>
                  <a:gd name="connsiteY901" fmla="*/ 942860 h 1744789"/>
                  <a:gd name="connsiteX902" fmla="*/ 2660287 w 2840893"/>
                  <a:gd name="connsiteY902" fmla="*/ 935656 h 1744789"/>
                  <a:gd name="connsiteX903" fmla="*/ 2660463 w 2840893"/>
                  <a:gd name="connsiteY903" fmla="*/ 934690 h 1744789"/>
                  <a:gd name="connsiteX904" fmla="*/ 2660638 w 2840893"/>
                  <a:gd name="connsiteY904" fmla="*/ 932933 h 1744789"/>
                  <a:gd name="connsiteX905" fmla="*/ 2660287 w 2840893"/>
                  <a:gd name="connsiteY905" fmla="*/ 932757 h 1744789"/>
                  <a:gd name="connsiteX906" fmla="*/ 2651765 w 2840893"/>
                  <a:gd name="connsiteY906" fmla="*/ 919052 h 1744789"/>
                  <a:gd name="connsiteX907" fmla="*/ 2650096 w 2840893"/>
                  <a:gd name="connsiteY907" fmla="*/ 906928 h 1744789"/>
                  <a:gd name="connsiteX908" fmla="*/ 2649481 w 2840893"/>
                  <a:gd name="connsiteY908" fmla="*/ 903414 h 1744789"/>
                  <a:gd name="connsiteX909" fmla="*/ 2638763 w 2840893"/>
                  <a:gd name="connsiteY909" fmla="*/ 889094 h 1744789"/>
                  <a:gd name="connsiteX910" fmla="*/ 2636215 w 2840893"/>
                  <a:gd name="connsiteY910" fmla="*/ 883383 h 1744789"/>
                  <a:gd name="connsiteX911" fmla="*/ 2626727 w 2840893"/>
                  <a:gd name="connsiteY911" fmla="*/ 867745 h 1744789"/>
                  <a:gd name="connsiteX912" fmla="*/ 2626024 w 2840893"/>
                  <a:gd name="connsiteY912" fmla="*/ 866691 h 1744789"/>
                  <a:gd name="connsiteX913" fmla="*/ 2622861 w 2840893"/>
                  <a:gd name="connsiteY913" fmla="*/ 859838 h 1744789"/>
                  <a:gd name="connsiteX914" fmla="*/ 2620665 w 2840893"/>
                  <a:gd name="connsiteY914" fmla="*/ 858345 h 1744789"/>
                  <a:gd name="connsiteX915" fmla="*/ 2622861 w 2840893"/>
                  <a:gd name="connsiteY915" fmla="*/ 857554 h 1744789"/>
                  <a:gd name="connsiteX916" fmla="*/ 2623037 w 2840893"/>
                  <a:gd name="connsiteY916" fmla="*/ 856588 h 1744789"/>
                  <a:gd name="connsiteX917" fmla="*/ 2623915 w 2840893"/>
                  <a:gd name="connsiteY917" fmla="*/ 853952 h 1744789"/>
                  <a:gd name="connsiteX918" fmla="*/ 2612934 w 2840893"/>
                  <a:gd name="connsiteY918" fmla="*/ 829617 h 1744789"/>
                  <a:gd name="connsiteX919" fmla="*/ 2610737 w 2840893"/>
                  <a:gd name="connsiteY919" fmla="*/ 825927 h 1744789"/>
                  <a:gd name="connsiteX920" fmla="*/ 2609595 w 2840893"/>
                  <a:gd name="connsiteY920" fmla="*/ 824609 h 1744789"/>
                  <a:gd name="connsiteX921" fmla="*/ 2594397 w 2840893"/>
                  <a:gd name="connsiteY921" fmla="*/ 798341 h 1744789"/>
                  <a:gd name="connsiteX922" fmla="*/ 2587368 w 2840893"/>
                  <a:gd name="connsiteY922" fmla="*/ 788062 h 1744789"/>
                  <a:gd name="connsiteX923" fmla="*/ 2578583 w 2840893"/>
                  <a:gd name="connsiteY923" fmla="*/ 775059 h 1744789"/>
                  <a:gd name="connsiteX924" fmla="*/ 2576386 w 2840893"/>
                  <a:gd name="connsiteY924" fmla="*/ 771721 h 1744789"/>
                  <a:gd name="connsiteX925" fmla="*/ 2571730 w 2840893"/>
                  <a:gd name="connsiteY925" fmla="*/ 756259 h 1744789"/>
                  <a:gd name="connsiteX926" fmla="*/ 2561276 w 2840893"/>
                  <a:gd name="connsiteY926" fmla="*/ 744311 h 1744789"/>
                  <a:gd name="connsiteX927" fmla="*/ 2557322 w 2840893"/>
                  <a:gd name="connsiteY927" fmla="*/ 738600 h 1744789"/>
                  <a:gd name="connsiteX928" fmla="*/ 2554775 w 2840893"/>
                  <a:gd name="connsiteY928" fmla="*/ 737194 h 1744789"/>
                  <a:gd name="connsiteX929" fmla="*/ 2554072 w 2840893"/>
                  <a:gd name="connsiteY929" fmla="*/ 734383 h 1744789"/>
                  <a:gd name="connsiteX930" fmla="*/ 2545638 w 2840893"/>
                  <a:gd name="connsiteY930" fmla="*/ 718745 h 1744789"/>
                  <a:gd name="connsiteX931" fmla="*/ 2535534 w 2840893"/>
                  <a:gd name="connsiteY931" fmla="*/ 699066 h 1744789"/>
                  <a:gd name="connsiteX932" fmla="*/ 2530439 w 2840893"/>
                  <a:gd name="connsiteY932" fmla="*/ 691335 h 1744789"/>
                  <a:gd name="connsiteX933" fmla="*/ 2525959 w 2840893"/>
                  <a:gd name="connsiteY933" fmla="*/ 686415 h 1744789"/>
                  <a:gd name="connsiteX934" fmla="*/ 2521039 w 2840893"/>
                  <a:gd name="connsiteY934" fmla="*/ 678947 h 1744789"/>
                  <a:gd name="connsiteX935" fmla="*/ 2516558 w 2840893"/>
                  <a:gd name="connsiteY935" fmla="*/ 672095 h 1744789"/>
                  <a:gd name="connsiteX936" fmla="*/ 2511902 w 2840893"/>
                  <a:gd name="connsiteY936" fmla="*/ 667263 h 1744789"/>
                  <a:gd name="connsiteX937" fmla="*/ 2507948 w 2840893"/>
                  <a:gd name="connsiteY937" fmla="*/ 663397 h 1744789"/>
                  <a:gd name="connsiteX938" fmla="*/ 2507421 w 2840893"/>
                  <a:gd name="connsiteY938" fmla="*/ 662870 h 1744789"/>
                  <a:gd name="connsiteX939" fmla="*/ 2502941 w 2840893"/>
                  <a:gd name="connsiteY939" fmla="*/ 652855 h 1744789"/>
                  <a:gd name="connsiteX940" fmla="*/ 2499602 w 2840893"/>
                  <a:gd name="connsiteY940" fmla="*/ 647320 h 1744789"/>
                  <a:gd name="connsiteX941" fmla="*/ 2496615 w 2840893"/>
                  <a:gd name="connsiteY941" fmla="*/ 644333 h 1744789"/>
                  <a:gd name="connsiteX942" fmla="*/ 2493101 w 2840893"/>
                  <a:gd name="connsiteY942" fmla="*/ 640380 h 1744789"/>
                  <a:gd name="connsiteX943" fmla="*/ 2480626 w 2840893"/>
                  <a:gd name="connsiteY943" fmla="*/ 625269 h 1744789"/>
                  <a:gd name="connsiteX944" fmla="*/ 2480362 w 2840893"/>
                  <a:gd name="connsiteY944" fmla="*/ 624829 h 1744789"/>
                  <a:gd name="connsiteX945" fmla="*/ 2477200 w 2840893"/>
                  <a:gd name="connsiteY945" fmla="*/ 614111 h 1744789"/>
                  <a:gd name="connsiteX946" fmla="*/ 2477287 w 2840893"/>
                  <a:gd name="connsiteY946" fmla="*/ 613672 h 1744789"/>
                  <a:gd name="connsiteX947" fmla="*/ 2462967 w 2840893"/>
                  <a:gd name="connsiteY947" fmla="*/ 601285 h 1744789"/>
                  <a:gd name="connsiteX948" fmla="*/ 2459717 w 2840893"/>
                  <a:gd name="connsiteY948" fmla="*/ 596716 h 1744789"/>
                  <a:gd name="connsiteX949" fmla="*/ 2443464 w 2840893"/>
                  <a:gd name="connsiteY949" fmla="*/ 577125 h 1744789"/>
                  <a:gd name="connsiteX950" fmla="*/ 2436348 w 2840893"/>
                  <a:gd name="connsiteY950" fmla="*/ 568339 h 1744789"/>
                  <a:gd name="connsiteX951" fmla="*/ 2435996 w 2840893"/>
                  <a:gd name="connsiteY951" fmla="*/ 568076 h 1744789"/>
                  <a:gd name="connsiteX952" fmla="*/ 2432131 w 2840893"/>
                  <a:gd name="connsiteY952" fmla="*/ 562102 h 1744789"/>
                  <a:gd name="connsiteX953" fmla="*/ 2432394 w 2840893"/>
                  <a:gd name="connsiteY953" fmla="*/ 556303 h 1744789"/>
                  <a:gd name="connsiteX954" fmla="*/ 2431252 w 2840893"/>
                  <a:gd name="connsiteY954" fmla="*/ 556040 h 1744789"/>
                  <a:gd name="connsiteX955" fmla="*/ 2419128 w 2840893"/>
                  <a:gd name="connsiteY955" fmla="*/ 546727 h 1744789"/>
                  <a:gd name="connsiteX956" fmla="*/ 2417108 w 2840893"/>
                  <a:gd name="connsiteY956" fmla="*/ 541544 h 1744789"/>
                  <a:gd name="connsiteX957" fmla="*/ 2405687 w 2840893"/>
                  <a:gd name="connsiteY957" fmla="*/ 527927 h 1744789"/>
                  <a:gd name="connsiteX958" fmla="*/ 2394090 w 2840893"/>
                  <a:gd name="connsiteY958" fmla="*/ 518175 h 1744789"/>
                  <a:gd name="connsiteX959" fmla="*/ 2391542 w 2840893"/>
                  <a:gd name="connsiteY959" fmla="*/ 514924 h 1744789"/>
                  <a:gd name="connsiteX960" fmla="*/ 2388555 w 2840893"/>
                  <a:gd name="connsiteY960" fmla="*/ 510883 h 1744789"/>
                  <a:gd name="connsiteX961" fmla="*/ 2385480 w 2840893"/>
                  <a:gd name="connsiteY961" fmla="*/ 507193 h 1744789"/>
                  <a:gd name="connsiteX962" fmla="*/ 2383284 w 2840893"/>
                  <a:gd name="connsiteY962" fmla="*/ 505788 h 1744789"/>
                  <a:gd name="connsiteX963" fmla="*/ 2374586 w 2840893"/>
                  <a:gd name="connsiteY963" fmla="*/ 496826 h 1744789"/>
                  <a:gd name="connsiteX964" fmla="*/ 2366152 w 2840893"/>
                  <a:gd name="connsiteY964" fmla="*/ 494630 h 1744789"/>
                  <a:gd name="connsiteX965" fmla="*/ 2373005 w 2840893"/>
                  <a:gd name="connsiteY965" fmla="*/ 491555 h 1744789"/>
                  <a:gd name="connsiteX966" fmla="*/ 2372126 w 2840893"/>
                  <a:gd name="connsiteY966" fmla="*/ 490940 h 1744789"/>
                  <a:gd name="connsiteX967" fmla="*/ 2369227 w 2840893"/>
                  <a:gd name="connsiteY967" fmla="*/ 488656 h 1744789"/>
                  <a:gd name="connsiteX968" fmla="*/ 2363517 w 2840893"/>
                  <a:gd name="connsiteY968" fmla="*/ 483648 h 1744789"/>
                  <a:gd name="connsiteX969" fmla="*/ 2349021 w 2840893"/>
                  <a:gd name="connsiteY969" fmla="*/ 470207 h 1744789"/>
                  <a:gd name="connsiteX970" fmla="*/ 2345858 w 2840893"/>
                  <a:gd name="connsiteY970" fmla="*/ 459840 h 1744789"/>
                  <a:gd name="connsiteX971" fmla="*/ 2328815 w 2840893"/>
                  <a:gd name="connsiteY971" fmla="*/ 447540 h 1744789"/>
                  <a:gd name="connsiteX972" fmla="*/ 2323368 w 2840893"/>
                  <a:gd name="connsiteY972" fmla="*/ 442181 h 1744789"/>
                  <a:gd name="connsiteX973" fmla="*/ 2321786 w 2840893"/>
                  <a:gd name="connsiteY973" fmla="*/ 440864 h 1744789"/>
                  <a:gd name="connsiteX974" fmla="*/ 2309926 w 2840893"/>
                  <a:gd name="connsiteY974" fmla="*/ 431375 h 1744789"/>
                  <a:gd name="connsiteX975" fmla="*/ 2297187 w 2840893"/>
                  <a:gd name="connsiteY975" fmla="*/ 421272 h 1744789"/>
                  <a:gd name="connsiteX976" fmla="*/ 2293058 w 2840893"/>
                  <a:gd name="connsiteY976" fmla="*/ 414859 h 1744789"/>
                  <a:gd name="connsiteX977" fmla="*/ 2292531 w 2840893"/>
                  <a:gd name="connsiteY977" fmla="*/ 413629 h 1744789"/>
                  <a:gd name="connsiteX978" fmla="*/ 2291477 w 2840893"/>
                  <a:gd name="connsiteY978" fmla="*/ 410642 h 1744789"/>
                  <a:gd name="connsiteX979" fmla="*/ 2291301 w 2840893"/>
                  <a:gd name="connsiteY979" fmla="*/ 410027 h 1744789"/>
                  <a:gd name="connsiteX980" fmla="*/ 2291037 w 2840893"/>
                  <a:gd name="connsiteY980" fmla="*/ 409061 h 1744789"/>
                  <a:gd name="connsiteX981" fmla="*/ 2277420 w 2840893"/>
                  <a:gd name="connsiteY981" fmla="*/ 399748 h 1744789"/>
                  <a:gd name="connsiteX982" fmla="*/ 2261431 w 2840893"/>
                  <a:gd name="connsiteY982" fmla="*/ 384813 h 1744789"/>
                  <a:gd name="connsiteX983" fmla="*/ 2245178 w 2840893"/>
                  <a:gd name="connsiteY983" fmla="*/ 371898 h 1744789"/>
                  <a:gd name="connsiteX984" fmla="*/ 2244826 w 2840893"/>
                  <a:gd name="connsiteY984" fmla="*/ 371547 h 1744789"/>
                  <a:gd name="connsiteX985" fmla="*/ 2241224 w 2840893"/>
                  <a:gd name="connsiteY985" fmla="*/ 368648 h 1744789"/>
                  <a:gd name="connsiteX986" fmla="*/ 2231560 w 2840893"/>
                  <a:gd name="connsiteY986" fmla="*/ 356524 h 1744789"/>
                  <a:gd name="connsiteX987" fmla="*/ 2205995 w 2840893"/>
                  <a:gd name="connsiteY987" fmla="*/ 340974 h 1744789"/>
                  <a:gd name="connsiteX988" fmla="*/ 2200636 w 2840893"/>
                  <a:gd name="connsiteY988" fmla="*/ 337284 h 1744789"/>
                  <a:gd name="connsiteX989" fmla="*/ 2199142 w 2840893"/>
                  <a:gd name="connsiteY989" fmla="*/ 336405 h 1744789"/>
                  <a:gd name="connsiteX990" fmla="*/ 2198528 w 2840893"/>
                  <a:gd name="connsiteY990" fmla="*/ 336230 h 1744789"/>
                  <a:gd name="connsiteX991" fmla="*/ 2192026 w 2840893"/>
                  <a:gd name="connsiteY991" fmla="*/ 331398 h 1744789"/>
                  <a:gd name="connsiteX992" fmla="*/ 2189566 w 2840893"/>
                  <a:gd name="connsiteY992" fmla="*/ 327532 h 1744789"/>
                  <a:gd name="connsiteX993" fmla="*/ 2177267 w 2840893"/>
                  <a:gd name="connsiteY993" fmla="*/ 324369 h 1744789"/>
                  <a:gd name="connsiteX994" fmla="*/ 2182187 w 2840893"/>
                  <a:gd name="connsiteY994" fmla="*/ 322173 h 1744789"/>
                  <a:gd name="connsiteX995" fmla="*/ 2177443 w 2840893"/>
                  <a:gd name="connsiteY995" fmla="*/ 319889 h 1744789"/>
                  <a:gd name="connsiteX996" fmla="*/ 2164967 w 2840893"/>
                  <a:gd name="connsiteY996" fmla="*/ 312685 h 1744789"/>
                  <a:gd name="connsiteX997" fmla="*/ 2163825 w 2840893"/>
                  <a:gd name="connsiteY997" fmla="*/ 311806 h 1744789"/>
                  <a:gd name="connsiteX998" fmla="*/ 2153986 w 2840893"/>
                  <a:gd name="connsiteY998" fmla="*/ 299068 h 1744789"/>
                  <a:gd name="connsiteX999" fmla="*/ 2143619 w 2840893"/>
                  <a:gd name="connsiteY999" fmla="*/ 296783 h 1744789"/>
                  <a:gd name="connsiteX1000" fmla="*/ 2128772 w 2840893"/>
                  <a:gd name="connsiteY1000" fmla="*/ 286505 h 1744789"/>
                  <a:gd name="connsiteX1001" fmla="*/ 2099955 w 2840893"/>
                  <a:gd name="connsiteY1001" fmla="*/ 268319 h 1744789"/>
                  <a:gd name="connsiteX1002" fmla="*/ 2093981 w 2840893"/>
                  <a:gd name="connsiteY1002" fmla="*/ 262784 h 1744789"/>
                  <a:gd name="connsiteX1003" fmla="*/ 2092839 w 2840893"/>
                  <a:gd name="connsiteY1003" fmla="*/ 261378 h 1744789"/>
                  <a:gd name="connsiteX1004" fmla="*/ 2091346 w 2840893"/>
                  <a:gd name="connsiteY1004" fmla="*/ 259709 h 1744789"/>
                  <a:gd name="connsiteX1005" fmla="*/ 2090467 w 2840893"/>
                  <a:gd name="connsiteY1005" fmla="*/ 259797 h 1744789"/>
                  <a:gd name="connsiteX1006" fmla="*/ 2081682 w 2840893"/>
                  <a:gd name="connsiteY1006" fmla="*/ 255931 h 1744789"/>
                  <a:gd name="connsiteX1007" fmla="*/ 2072018 w 2840893"/>
                  <a:gd name="connsiteY1007" fmla="*/ 246355 h 1744789"/>
                  <a:gd name="connsiteX1008" fmla="*/ 2062969 w 2840893"/>
                  <a:gd name="connsiteY1008" fmla="*/ 241172 h 1744789"/>
                  <a:gd name="connsiteX1009" fmla="*/ 2051109 w 2840893"/>
                  <a:gd name="connsiteY1009" fmla="*/ 236955 h 1744789"/>
                  <a:gd name="connsiteX1010" fmla="*/ 2048561 w 2840893"/>
                  <a:gd name="connsiteY1010" fmla="*/ 235461 h 1744789"/>
                  <a:gd name="connsiteX1011" fmla="*/ 2035207 w 2840893"/>
                  <a:gd name="connsiteY1011" fmla="*/ 227994 h 1744789"/>
                  <a:gd name="connsiteX1012" fmla="*/ 2001823 w 2840893"/>
                  <a:gd name="connsiteY1012" fmla="*/ 211477 h 1744789"/>
                  <a:gd name="connsiteX1013" fmla="*/ 1984779 w 2840893"/>
                  <a:gd name="connsiteY1013" fmla="*/ 200056 h 1744789"/>
                  <a:gd name="connsiteX1014" fmla="*/ 1979859 w 2840893"/>
                  <a:gd name="connsiteY1014" fmla="*/ 195927 h 1744789"/>
                  <a:gd name="connsiteX1015" fmla="*/ 1975994 w 2840893"/>
                  <a:gd name="connsiteY1015" fmla="*/ 190920 h 1744789"/>
                  <a:gd name="connsiteX1016" fmla="*/ 1974940 w 2840893"/>
                  <a:gd name="connsiteY1016" fmla="*/ 190568 h 1744789"/>
                  <a:gd name="connsiteX1017" fmla="*/ 1970020 w 2840893"/>
                  <a:gd name="connsiteY1017" fmla="*/ 190129 h 1744789"/>
                  <a:gd name="connsiteX1018" fmla="*/ 1960795 w 2840893"/>
                  <a:gd name="connsiteY1018" fmla="*/ 190656 h 1744789"/>
                  <a:gd name="connsiteX1019" fmla="*/ 1959829 w 2840893"/>
                  <a:gd name="connsiteY1019" fmla="*/ 190305 h 1744789"/>
                  <a:gd name="connsiteX1020" fmla="*/ 1950604 w 2840893"/>
                  <a:gd name="connsiteY1020" fmla="*/ 188108 h 1744789"/>
                  <a:gd name="connsiteX1021" fmla="*/ 1953503 w 2840893"/>
                  <a:gd name="connsiteY1021" fmla="*/ 183803 h 1744789"/>
                  <a:gd name="connsiteX1022" fmla="*/ 1946211 w 2840893"/>
                  <a:gd name="connsiteY1022" fmla="*/ 181519 h 1744789"/>
                  <a:gd name="connsiteX1023" fmla="*/ 1945596 w 2840893"/>
                  <a:gd name="connsiteY1023" fmla="*/ 183803 h 1744789"/>
                  <a:gd name="connsiteX1024" fmla="*/ 1944015 w 2840893"/>
                  <a:gd name="connsiteY1024" fmla="*/ 180377 h 1744789"/>
                  <a:gd name="connsiteX1025" fmla="*/ 1939974 w 2840893"/>
                  <a:gd name="connsiteY1025" fmla="*/ 177742 h 1744789"/>
                  <a:gd name="connsiteX1026" fmla="*/ 1923809 w 2840893"/>
                  <a:gd name="connsiteY1026" fmla="*/ 170538 h 1744789"/>
                  <a:gd name="connsiteX1027" fmla="*/ 1915638 w 2840893"/>
                  <a:gd name="connsiteY1027" fmla="*/ 167463 h 1744789"/>
                  <a:gd name="connsiteX1028" fmla="*/ 1905799 w 2840893"/>
                  <a:gd name="connsiteY1028" fmla="*/ 163421 h 1744789"/>
                  <a:gd name="connsiteX1029" fmla="*/ 1879882 w 2840893"/>
                  <a:gd name="connsiteY1029" fmla="*/ 153143 h 1744789"/>
                  <a:gd name="connsiteX1030" fmla="*/ 1874698 w 2840893"/>
                  <a:gd name="connsiteY1030" fmla="*/ 152528 h 1744789"/>
                  <a:gd name="connsiteX1031" fmla="*/ 1868285 w 2840893"/>
                  <a:gd name="connsiteY1031" fmla="*/ 151913 h 1744789"/>
                  <a:gd name="connsiteX1032" fmla="*/ 1861872 w 2840893"/>
                  <a:gd name="connsiteY1032" fmla="*/ 148486 h 1744789"/>
                  <a:gd name="connsiteX1033" fmla="*/ 1860730 w 2840893"/>
                  <a:gd name="connsiteY1033" fmla="*/ 147608 h 1744789"/>
                  <a:gd name="connsiteX1034" fmla="*/ 1854580 w 2840893"/>
                  <a:gd name="connsiteY1034" fmla="*/ 143479 h 1744789"/>
                  <a:gd name="connsiteX1035" fmla="*/ 1832617 w 2840893"/>
                  <a:gd name="connsiteY1035" fmla="*/ 137153 h 1744789"/>
                  <a:gd name="connsiteX1036" fmla="*/ 1830684 w 2840893"/>
                  <a:gd name="connsiteY1036" fmla="*/ 136802 h 1744789"/>
                  <a:gd name="connsiteX1037" fmla="*/ 1818648 w 2840893"/>
                  <a:gd name="connsiteY1037" fmla="*/ 128719 h 1744789"/>
                  <a:gd name="connsiteX1038" fmla="*/ 1785615 w 2840893"/>
                  <a:gd name="connsiteY1038" fmla="*/ 119934 h 1744789"/>
                  <a:gd name="connsiteX1039" fmla="*/ 1780958 w 2840893"/>
                  <a:gd name="connsiteY1039" fmla="*/ 119231 h 1744789"/>
                  <a:gd name="connsiteX1040" fmla="*/ 1775687 w 2840893"/>
                  <a:gd name="connsiteY1040" fmla="*/ 118704 h 1744789"/>
                  <a:gd name="connsiteX1041" fmla="*/ 1771031 w 2840893"/>
                  <a:gd name="connsiteY1041" fmla="*/ 117035 h 1744789"/>
                  <a:gd name="connsiteX1042" fmla="*/ 1769977 w 2840893"/>
                  <a:gd name="connsiteY1042" fmla="*/ 116507 h 1744789"/>
                  <a:gd name="connsiteX1043" fmla="*/ 1760928 w 2840893"/>
                  <a:gd name="connsiteY1043" fmla="*/ 112730 h 1744789"/>
                  <a:gd name="connsiteX1044" fmla="*/ 1740985 w 2840893"/>
                  <a:gd name="connsiteY1044" fmla="*/ 103593 h 1744789"/>
                  <a:gd name="connsiteX1045" fmla="*/ 1740546 w 2840893"/>
                  <a:gd name="connsiteY1045" fmla="*/ 103329 h 1744789"/>
                  <a:gd name="connsiteX1046" fmla="*/ 1738613 w 2840893"/>
                  <a:gd name="connsiteY1046" fmla="*/ 103681 h 1744789"/>
                  <a:gd name="connsiteX1047" fmla="*/ 1715332 w 2840893"/>
                  <a:gd name="connsiteY1047" fmla="*/ 101309 h 1744789"/>
                  <a:gd name="connsiteX1048" fmla="*/ 1709973 w 2840893"/>
                  <a:gd name="connsiteY1048" fmla="*/ 100079 h 1744789"/>
                  <a:gd name="connsiteX1049" fmla="*/ 1694423 w 2840893"/>
                  <a:gd name="connsiteY1049" fmla="*/ 92523 h 1744789"/>
                  <a:gd name="connsiteX1050" fmla="*/ 1669209 w 2840893"/>
                  <a:gd name="connsiteY1050" fmla="*/ 91118 h 1744789"/>
                  <a:gd name="connsiteX1051" fmla="*/ 1653307 w 2840893"/>
                  <a:gd name="connsiteY1051" fmla="*/ 89097 h 1744789"/>
                  <a:gd name="connsiteX1052" fmla="*/ 1646718 w 2840893"/>
                  <a:gd name="connsiteY1052" fmla="*/ 87516 h 1744789"/>
                  <a:gd name="connsiteX1053" fmla="*/ 1646279 w 2840893"/>
                  <a:gd name="connsiteY1053" fmla="*/ 87252 h 1744789"/>
                  <a:gd name="connsiteX1054" fmla="*/ 1640304 w 2840893"/>
                  <a:gd name="connsiteY1054" fmla="*/ 84529 h 1744789"/>
                  <a:gd name="connsiteX1055" fmla="*/ 1625369 w 2840893"/>
                  <a:gd name="connsiteY1055" fmla="*/ 84177 h 1744789"/>
                  <a:gd name="connsiteX1056" fmla="*/ 1618077 w 2840893"/>
                  <a:gd name="connsiteY1056" fmla="*/ 83826 h 1744789"/>
                  <a:gd name="connsiteX1057" fmla="*/ 1604372 w 2840893"/>
                  <a:gd name="connsiteY1057" fmla="*/ 76885 h 1744789"/>
                  <a:gd name="connsiteX1058" fmla="*/ 1602967 w 2840893"/>
                  <a:gd name="connsiteY1058" fmla="*/ 77413 h 1744789"/>
                  <a:gd name="connsiteX1059" fmla="*/ 1570812 w 2840893"/>
                  <a:gd name="connsiteY1059" fmla="*/ 74777 h 1744789"/>
                  <a:gd name="connsiteX1060" fmla="*/ 1558600 w 2840893"/>
                  <a:gd name="connsiteY1060" fmla="*/ 70999 h 1744789"/>
                  <a:gd name="connsiteX1061" fmla="*/ 1554999 w 2840893"/>
                  <a:gd name="connsiteY1061" fmla="*/ 72229 h 1744789"/>
                  <a:gd name="connsiteX1062" fmla="*/ 1553417 w 2840893"/>
                  <a:gd name="connsiteY1062" fmla="*/ 72844 h 1744789"/>
                  <a:gd name="connsiteX1063" fmla="*/ 1551748 w 2840893"/>
                  <a:gd name="connsiteY1063" fmla="*/ 73723 h 1744789"/>
                  <a:gd name="connsiteX1064" fmla="*/ 1550430 w 2840893"/>
                  <a:gd name="connsiteY1064" fmla="*/ 74513 h 1744789"/>
                  <a:gd name="connsiteX1065" fmla="*/ 1538043 w 2840893"/>
                  <a:gd name="connsiteY1065" fmla="*/ 81278 h 1744789"/>
                  <a:gd name="connsiteX1066" fmla="*/ 1540239 w 2840893"/>
                  <a:gd name="connsiteY1066" fmla="*/ 70560 h 1744789"/>
                  <a:gd name="connsiteX1067" fmla="*/ 1524425 w 2840893"/>
                  <a:gd name="connsiteY1067" fmla="*/ 69418 h 1744789"/>
                  <a:gd name="connsiteX1068" fmla="*/ 1523020 w 2840893"/>
                  <a:gd name="connsiteY1068" fmla="*/ 69066 h 1744789"/>
                  <a:gd name="connsiteX1069" fmla="*/ 1519681 w 2840893"/>
                  <a:gd name="connsiteY1069" fmla="*/ 68364 h 1744789"/>
                  <a:gd name="connsiteX1070" fmla="*/ 1495609 w 2840893"/>
                  <a:gd name="connsiteY1070" fmla="*/ 68803 h 1744789"/>
                  <a:gd name="connsiteX1071" fmla="*/ 1481553 w 2840893"/>
                  <a:gd name="connsiteY1071" fmla="*/ 68188 h 1744789"/>
                  <a:gd name="connsiteX1072" fmla="*/ 1480323 w 2840893"/>
                  <a:gd name="connsiteY1072" fmla="*/ 68276 h 1744789"/>
                  <a:gd name="connsiteX1073" fmla="*/ 1453088 w 2840893"/>
                  <a:gd name="connsiteY1073" fmla="*/ 62829 h 1744789"/>
                  <a:gd name="connsiteX1074" fmla="*/ 1447729 w 2840893"/>
                  <a:gd name="connsiteY1074" fmla="*/ 63971 h 1744789"/>
                  <a:gd name="connsiteX1075" fmla="*/ 1440174 w 2840893"/>
                  <a:gd name="connsiteY1075" fmla="*/ 67309 h 1744789"/>
                  <a:gd name="connsiteX1076" fmla="*/ 1439119 w 2840893"/>
                  <a:gd name="connsiteY1076" fmla="*/ 67485 h 1744789"/>
                  <a:gd name="connsiteX1077" fmla="*/ 1429631 w 2840893"/>
                  <a:gd name="connsiteY1077" fmla="*/ 69857 h 1744789"/>
                  <a:gd name="connsiteX1078" fmla="*/ 1430246 w 2840893"/>
                  <a:gd name="connsiteY1078" fmla="*/ 65904 h 1744789"/>
                  <a:gd name="connsiteX1079" fmla="*/ 1414345 w 2840893"/>
                  <a:gd name="connsiteY1079" fmla="*/ 65904 h 1744789"/>
                  <a:gd name="connsiteX1080" fmla="*/ 1408810 w 2840893"/>
                  <a:gd name="connsiteY1080" fmla="*/ 65377 h 1744789"/>
                  <a:gd name="connsiteX1081" fmla="*/ 1391766 w 2840893"/>
                  <a:gd name="connsiteY1081" fmla="*/ 59930 h 1744789"/>
                  <a:gd name="connsiteX1082" fmla="*/ 1385353 w 2840893"/>
                  <a:gd name="connsiteY1082" fmla="*/ 61335 h 1744789"/>
                  <a:gd name="connsiteX1083" fmla="*/ 1362335 w 2840893"/>
                  <a:gd name="connsiteY1083" fmla="*/ 65816 h 1744789"/>
                  <a:gd name="connsiteX1084" fmla="*/ 1345292 w 2840893"/>
                  <a:gd name="connsiteY1084" fmla="*/ 66079 h 1744789"/>
                  <a:gd name="connsiteX1085" fmla="*/ 1322098 w 2840893"/>
                  <a:gd name="connsiteY1085" fmla="*/ 65904 h 1744789"/>
                  <a:gd name="connsiteX1086" fmla="*/ 1316563 w 2840893"/>
                  <a:gd name="connsiteY1086" fmla="*/ 66431 h 1744789"/>
                  <a:gd name="connsiteX1087" fmla="*/ 1302946 w 2840893"/>
                  <a:gd name="connsiteY1087" fmla="*/ 68364 h 1744789"/>
                  <a:gd name="connsiteX1088" fmla="*/ 1296533 w 2840893"/>
                  <a:gd name="connsiteY1088" fmla="*/ 70033 h 1744789"/>
                  <a:gd name="connsiteX1089" fmla="*/ 1296093 w 2840893"/>
                  <a:gd name="connsiteY1089" fmla="*/ 70209 h 1744789"/>
                  <a:gd name="connsiteX1090" fmla="*/ 1288099 w 2840893"/>
                  <a:gd name="connsiteY1090" fmla="*/ 70121 h 1744789"/>
                  <a:gd name="connsiteX1091" fmla="*/ 1270089 w 2840893"/>
                  <a:gd name="connsiteY1091" fmla="*/ 71614 h 1744789"/>
                  <a:gd name="connsiteX1092" fmla="*/ 1267805 w 2840893"/>
                  <a:gd name="connsiteY1092" fmla="*/ 73986 h 1744789"/>
                  <a:gd name="connsiteX1093" fmla="*/ 1264554 w 2840893"/>
                  <a:gd name="connsiteY1093" fmla="*/ 73547 h 1744789"/>
                  <a:gd name="connsiteX1094" fmla="*/ 1255769 w 2840893"/>
                  <a:gd name="connsiteY1094" fmla="*/ 74777 h 1744789"/>
                  <a:gd name="connsiteX1095" fmla="*/ 1236968 w 2840893"/>
                  <a:gd name="connsiteY1095" fmla="*/ 74865 h 1744789"/>
                  <a:gd name="connsiteX1096" fmla="*/ 1235738 w 2840893"/>
                  <a:gd name="connsiteY1096" fmla="*/ 76358 h 1744789"/>
                  <a:gd name="connsiteX1097" fmla="*/ 1223966 w 2840893"/>
                  <a:gd name="connsiteY1097" fmla="*/ 79170 h 1744789"/>
                  <a:gd name="connsiteX1098" fmla="*/ 1222648 w 2840893"/>
                  <a:gd name="connsiteY1098" fmla="*/ 79082 h 1744789"/>
                  <a:gd name="connsiteX1099" fmla="*/ 1221418 w 2840893"/>
                  <a:gd name="connsiteY1099" fmla="*/ 82420 h 1744789"/>
                  <a:gd name="connsiteX1100" fmla="*/ 1216147 w 2840893"/>
                  <a:gd name="connsiteY1100" fmla="*/ 81630 h 1744789"/>
                  <a:gd name="connsiteX1101" fmla="*/ 1207185 w 2840893"/>
                  <a:gd name="connsiteY1101" fmla="*/ 81717 h 1744789"/>
                  <a:gd name="connsiteX1102" fmla="*/ 1194183 w 2840893"/>
                  <a:gd name="connsiteY1102" fmla="*/ 81542 h 1744789"/>
                  <a:gd name="connsiteX1103" fmla="*/ 1193744 w 2840893"/>
                  <a:gd name="connsiteY1103" fmla="*/ 82508 h 1744789"/>
                  <a:gd name="connsiteX1104" fmla="*/ 1183553 w 2840893"/>
                  <a:gd name="connsiteY1104" fmla="*/ 87076 h 1744789"/>
                  <a:gd name="connsiteX1105" fmla="*/ 1157724 w 2840893"/>
                  <a:gd name="connsiteY1105" fmla="*/ 91469 h 1744789"/>
                  <a:gd name="connsiteX1106" fmla="*/ 1150871 w 2840893"/>
                  <a:gd name="connsiteY1106" fmla="*/ 91030 h 1744789"/>
                  <a:gd name="connsiteX1107" fmla="*/ 1150344 w 2840893"/>
                  <a:gd name="connsiteY1107" fmla="*/ 90854 h 1744789"/>
                  <a:gd name="connsiteX1108" fmla="*/ 1147094 w 2840893"/>
                  <a:gd name="connsiteY1108" fmla="*/ 90327 h 1744789"/>
                  <a:gd name="connsiteX1109" fmla="*/ 1144809 w 2840893"/>
                  <a:gd name="connsiteY1109" fmla="*/ 89976 h 1744789"/>
                  <a:gd name="connsiteX1110" fmla="*/ 1125130 w 2840893"/>
                  <a:gd name="connsiteY1110" fmla="*/ 98146 h 1744789"/>
                  <a:gd name="connsiteX1111" fmla="*/ 1114060 w 2840893"/>
                  <a:gd name="connsiteY1111" fmla="*/ 101660 h 1744789"/>
                  <a:gd name="connsiteX1112" fmla="*/ 1103079 w 2840893"/>
                  <a:gd name="connsiteY1112" fmla="*/ 101133 h 1744789"/>
                  <a:gd name="connsiteX1113" fmla="*/ 1094908 w 2840893"/>
                  <a:gd name="connsiteY1113" fmla="*/ 102978 h 1744789"/>
                  <a:gd name="connsiteX1114" fmla="*/ 1089110 w 2840893"/>
                  <a:gd name="connsiteY1114" fmla="*/ 106668 h 1744789"/>
                  <a:gd name="connsiteX1115" fmla="*/ 1071276 w 2840893"/>
                  <a:gd name="connsiteY1115" fmla="*/ 109303 h 1744789"/>
                  <a:gd name="connsiteX1116" fmla="*/ 1069431 w 2840893"/>
                  <a:gd name="connsiteY1116" fmla="*/ 111148 h 1744789"/>
                  <a:gd name="connsiteX1117" fmla="*/ 1068991 w 2840893"/>
                  <a:gd name="connsiteY1117" fmla="*/ 111676 h 1744789"/>
                  <a:gd name="connsiteX1118" fmla="*/ 1063808 w 2840893"/>
                  <a:gd name="connsiteY1118" fmla="*/ 115629 h 1744789"/>
                  <a:gd name="connsiteX1119" fmla="*/ 1029984 w 2840893"/>
                  <a:gd name="connsiteY1119" fmla="*/ 126171 h 1744789"/>
                  <a:gd name="connsiteX1120" fmla="*/ 1020935 w 2840893"/>
                  <a:gd name="connsiteY1120" fmla="*/ 126084 h 1744789"/>
                  <a:gd name="connsiteX1121" fmla="*/ 1011886 w 2840893"/>
                  <a:gd name="connsiteY1121" fmla="*/ 133990 h 1744789"/>
                  <a:gd name="connsiteX1122" fmla="*/ 1004331 w 2840893"/>
                  <a:gd name="connsiteY1122" fmla="*/ 135923 h 1744789"/>
                  <a:gd name="connsiteX1123" fmla="*/ 979381 w 2840893"/>
                  <a:gd name="connsiteY1123" fmla="*/ 140579 h 1744789"/>
                  <a:gd name="connsiteX1124" fmla="*/ 979205 w 2840893"/>
                  <a:gd name="connsiteY1124" fmla="*/ 141546 h 1744789"/>
                  <a:gd name="connsiteX1125" fmla="*/ 970859 w 2840893"/>
                  <a:gd name="connsiteY1125" fmla="*/ 147432 h 1744789"/>
                  <a:gd name="connsiteX1126" fmla="*/ 958120 w 2840893"/>
                  <a:gd name="connsiteY1126" fmla="*/ 152000 h 1744789"/>
                  <a:gd name="connsiteX1127" fmla="*/ 943185 w 2840893"/>
                  <a:gd name="connsiteY1127" fmla="*/ 157711 h 1744789"/>
                  <a:gd name="connsiteX1128" fmla="*/ 927371 w 2840893"/>
                  <a:gd name="connsiteY1128" fmla="*/ 164124 h 1744789"/>
                  <a:gd name="connsiteX1129" fmla="*/ 916917 w 2840893"/>
                  <a:gd name="connsiteY1129" fmla="*/ 169395 h 1744789"/>
                  <a:gd name="connsiteX1130" fmla="*/ 908483 w 2840893"/>
                  <a:gd name="connsiteY1130" fmla="*/ 172382 h 1744789"/>
                  <a:gd name="connsiteX1131" fmla="*/ 891702 w 2840893"/>
                  <a:gd name="connsiteY1131" fmla="*/ 180026 h 1744789"/>
                  <a:gd name="connsiteX1132" fmla="*/ 885026 w 2840893"/>
                  <a:gd name="connsiteY1132" fmla="*/ 181959 h 1744789"/>
                  <a:gd name="connsiteX1133" fmla="*/ 882390 w 2840893"/>
                  <a:gd name="connsiteY1133" fmla="*/ 187142 h 1744789"/>
                  <a:gd name="connsiteX1134" fmla="*/ 872550 w 2840893"/>
                  <a:gd name="connsiteY1134" fmla="*/ 188899 h 1744789"/>
                  <a:gd name="connsiteX1135" fmla="*/ 861393 w 2840893"/>
                  <a:gd name="connsiteY1135" fmla="*/ 192237 h 1744789"/>
                  <a:gd name="connsiteX1136" fmla="*/ 830908 w 2840893"/>
                  <a:gd name="connsiteY1136" fmla="*/ 210160 h 1744789"/>
                  <a:gd name="connsiteX1137" fmla="*/ 820190 w 2840893"/>
                  <a:gd name="connsiteY1137" fmla="*/ 215431 h 1744789"/>
                  <a:gd name="connsiteX1138" fmla="*/ 799807 w 2840893"/>
                  <a:gd name="connsiteY1138" fmla="*/ 227730 h 1744789"/>
                  <a:gd name="connsiteX1139" fmla="*/ 787596 w 2840893"/>
                  <a:gd name="connsiteY1139" fmla="*/ 234232 h 1744789"/>
                  <a:gd name="connsiteX1140" fmla="*/ 779689 w 2840893"/>
                  <a:gd name="connsiteY1140" fmla="*/ 237306 h 1744789"/>
                  <a:gd name="connsiteX1141" fmla="*/ 775736 w 2840893"/>
                  <a:gd name="connsiteY1141" fmla="*/ 238624 h 1744789"/>
                  <a:gd name="connsiteX1142" fmla="*/ 767653 w 2840893"/>
                  <a:gd name="connsiteY1142" fmla="*/ 244335 h 1744789"/>
                  <a:gd name="connsiteX1143" fmla="*/ 750873 w 2840893"/>
                  <a:gd name="connsiteY1143" fmla="*/ 254965 h 1744789"/>
                  <a:gd name="connsiteX1144" fmla="*/ 746920 w 2840893"/>
                  <a:gd name="connsiteY1144" fmla="*/ 259270 h 1744789"/>
                  <a:gd name="connsiteX1145" fmla="*/ 745953 w 2840893"/>
                  <a:gd name="connsiteY1145" fmla="*/ 260500 h 1744789"/>
                  <a:gd name="connsiteX1146" fmla="*/ 741297 w 2840893"/>
                  <a:gd name="connsiteY1146" fmla="*/ 264980 h 1744789"/>
                  <a:gd name="connsiteX1147" fmla="*/ 732336 w 2840893"/>
                  <a:gd name="connsiteY1147" fmla="*/ 270252 h 1744789"/>
                  <a:gd name="connsiteX1148" fmla="*/ 722496 w 2840893"/>
                  <a:gd name="connsiteY1148" fmla="*/ 276138 h 1744789"/>
                  <a:gd name="connsiteX1149" fmla="*/ 711514 w 2840893"/>
                  <a:gd name="connsiteY1149" fmla="*/ 283517 h 1744789"/>
                  <a:gd name="connsiteX1150" fmla="*/ 697721 w 2840893"/>
                  <a:gd name="connsiteY1150" fmla="*/ 292742 h 1744789"/>
                  <a:gd name="connsiteX1151" fmla="*/ 697633 w 2840893"/>
                  <a:gd name="connsiteY1151" fmla="*/ 292830 h 1744789"/>
                  <a:gd name="connsiteX1152" fmla="*/ 686125 w 2840893"/>
                  <a:gd name="connsiteY1152" fmla="*/ 295729 h 1744789"/>
                  <a:gd name="connsiteX1153" fmla="*/ 676988 w 2840893"/>
                  <a:gd name="connsiteY1153" fmla="*/ 308292 h 1744789"/>
                  <a:gd name="connsiteX1154" fmla="*/ 672332 w 2840893"/>
                  <a:gd name="connsiteY1154" fmla="*/ 311455 h 1744789"/>
                  <a:gd name="connsiteX1155" fmla="*/ 657484 w 2840893"/>
                  <a:gd name="connsiteY1155" fmla="*/ 320328 h 1744789"/>
                  <a:gd name="connsiteX1156" fmla="*/ 649753 w 2840893"/>
                  <a:gd name="connsiteY1156" fmla="*/ 328059 h 1744789"/>
                  <a:gd name="connsiteX1157" fmla="*/ 644306 w 2840893"/>
                  <a:gd name="connsiteY1157" fmla="*/ 331574 h 1744789"/>
                  <a:gd name="connsiteX1158" fmla="*/ 634379 w 2840893"/>
                  <a:gd name="connsiteY1158" fmla="*/ 338163 h 1744789"/>
                  <a:gd name="connsiteX1159" fmla="*/ 623573 w 2840893"/>
                  <a:gd name="connsiteY1159" fmla="*/ 346421 h 1744789"/>
                  <a:gd name="connsiteX1160" fmla="*/ 621376 w 2840893"/>
                  <a:gd name="connsiteY1160" fmla="*/ 347914 h 1744789"/>
                  <a:gd name="connsiteX1161" fmla="*/ 611449 w 2840893"/>
                  <a:gd name="connsiteY1161" fmla="*/ 352483 h 1744789"/>
                  <a:gd name="connsiteX1162" fmla="*/ 609955 w 2840893"/>
                  <a:gd name="connsiteY1162" fmla="*/ 354240 h 1744789"/>
                  <a:gd name="connsiteX1163" fmla="*/ 607232 w 2840893"/>
                  <a:gd name="connsiteY1163" fmla="*/ 357490 h 1744789"/>
                  <a:gd name="connsiteX1164" fmla="*/ 602488 w 2840893"/>
                  <a:gd name="connsiteY1164" fmla="*/ 362234 h 1744789"/>
                  <a:gd name="connsiteX1165" fmla="*/ 591682 w 2840893"/>
                  <a:gd name="connsiteY1165" fmla="*/ 373041 h 1744789"/>
                  <a:gd name="connsiteX1166" fmla="*/ 571915 w 2840893"/>
                  <a:gd name="connsiteY1166" fmla="*/ 386306 h 1744789"/>
                  <a:gd name="connsiteX1167" fmla="*/ 562602 w 2840893"/>
                  <a:gd name="connsiteY1167" fmla="*/ 397025 h 1744789"/>
                  <a:gd name="connsiteX1168" fmla="*/ 550215 w 2840893"/>
                  <a:gd name="connsiteY1168" fmla="*/ 407040 h 1744789"/>
                  <a:gd name="connsiteX1169" fmla="*/ 549073 w 2840893"/>
                  <a:gd name="connsiteY1169" fmla="*/ 409763 h 1744789"/>
                  <a:gd name="connsiteX1170" fmla="*/ 548809 w 2840893"/>
                  <a:gd name="connsiteY1170" fmla="*/ 410642 h 1744789"/>
                  <a:gd name="connsiteX1171" fmla="*/ 545383 w 2840893"/>
                  <a:gd name="connsiteY1171" fmla="*/ 416616 h 1744789"/>
                  <a:gd name="connsiteX1172" fmla="*/ 526582 w 2840893"/>
                  <a:gd name="connsiteY1172" fmla="*/ 431990 h 1744789"/>
                  <a:gd name="connsiteX1173" fmla="*/ 521662 w 2840893"/>
                  <a:gd name="connsiteY1173" fmla="*/ 435505 h 1744789"/>
                  <a:gd name="connsiteX1174" fmla="*/ 512262 w 2840893"/>
                  <a:gd name="connsiteY1174" fmla="*/ 445520 h 1744789"/>
                  <a:gd name="connsiteX1175" fmla="*/ 502862 w 2840893"/>
                  <a:gd name="connsiteY1175" fmla="*/ 456502 h 1744789"/>
                  <a:gd name="connsiteX1176" fmla="*/ 494691 w 2840893"/>
                  <a:gd name="connsiteY1176" fmla="*/ 456677 h 1744789"/>
                  <a:gd name="connsiteX1177" fmla="*/ 488190 w 2840893"/>
                  <a:gd name="connsiteY1177" fmla="*/ 471437 h 1744789"/>
                  <a:gd name="connsiteX1178" fmla="*/ 482304 w 2840893"/>
                  <a:gd name="connsiteY1178" fmla="*/ 477235 h 1744789"/>
                  <a:gd name="connsiteX1179" fmla="*/ 465700 w 2840893"/>
                  <a:gd name="connsiteY1179" fmla="*/ 490852 h 1744789"/>
                  <a:gd name="connsiteX1180" fmla="*/ 465524 w 2840893"/>
                  <a:gd name="connsiteY1180" fmla="*/ 491994 h 1744789"/>
                  <a:gd name="connsiteX1181" fmla="*/ 465436 w 2840893"/>
                  <a:gd name="connsiteY1181" fmla="*/ 492609 h 1744789"/>
                  <a:gd name="connsiteX1182" fmla="*/ 460780 w 2840893"/>
                  <a:gd name="connsiteY1182" fmla="*/ 500428 h 1744789"/>
                  <a:gd name="connsiteX1183" fmla="*/ 448744 w 2840893"/>
                  <a:gd name="connsiteY1183" fmla="*/ 511674 h 1744789"/>
                  <a:gd name="connsiteX1184" fmla="*/ 428889 w 2840893"/>
                  <a:gd name="connsiteY1184" fmla="*/ 528190 h 1744789"/>
                  <a:gd name="connsiteX1185" fmla="*/ 421948 w 2840893"/>
                  <a:gd name="connsiteY1185" fmla="*/ 540578 h 1744789"/>
                  <a:gd name="connsiteX1186" fmla="*/ 421070 w 2840893"/>
                  <a:gd name="connsiteY1186" fmla="*/ 542598 h 1744789"/>
                  <a:gd name="connsiteX1187" fmla="*/ 420718 w 2840893"/>
                  <a:gd name="connsiteY1187" fmla="*/ 543477 h 1744789"/>
                  <a:gd name="connsiteX1188" fmla="*/ 410791 w 2840893"/>
                  <a:gd name="connsiteY1188" fmla="*/ 551647 h 1744789"/>
                  <a:gd name="connsiteX1189" fmla="*/ 409561 w 2840893"/>
                  <a:gd name="connsiteY1189" fmla="*/ 555337 h 1744789"/>
                  <a:gd name="connsiteX1190" fmla="*/ 409210 w 2840893"/>
                  <a:gd name="connsiteY1190" fmla="*/ 556479 h 1744789"/>
                  <a:gd name="connsiteX1191" fmla="*/ 406662 w 2840893"/>
                  <a:gd name="connsiteY1191" fmla="*/ 562278 h 1744789"/>
                  <a:gd name="connsiteX1192" fmla="*/ 398491 w 2840893"/>
                  <a:gd name="connsiteY1192" fmla="*/ 572293 h 1744789"/>
                  <a:gd name="connsiteX1193" fmla="*/ 389882 w 2840893"/>
                  <a:gd name="connsiteY1193" fmla="*/ 582835 h 1744789"/>
                  <a:gd name="connsiteX1194" fmla="*/ 384435 w 2840893"/>
                  <a:gd name="connsiteY1194" fmla="*/ 590215 h 1744789"/>
                  <a:gd name="connsiteX1195" fmla="*/ 374419 w 2840893"/>
                  <a:gd name="connsiteY1195" fmla="*/ 603042 h 1744789"/>
                  <a:gd name="connsiteX1196" fmla="*/ 373629 w 2840893"/>
                  <a:gd name="connsiteY1196" fmla="*/ 604272 h 1744789"/>
                  <a:gd name="connsiteX1197" fmla="*/ 364492 w 2840893"/>
                  <a:gd name="connsiteY1197" fmla="*/ 611739 h 1744789"/>
                  <a:gd name="connsiteX1198" fmla="*/ 363701 w 2840893"/>
                  <a:gd name="connsiteY1198" fmla="*/ 611827 h 1744789"/>
                  <a:gd name="connsiteX1199" fmla="*/ 363789 w 2840893"/>
                  <a:gd name="connsiteY1199" fmla="*/ 612618 h 1744789"/>
                  <a:gd name="connsiteX1200" fmla="*/ 359045 w 2840893"/>
                  <a:gd name="connsiteY1200" fmla="*/ 623336 h 1744789"/>
                  <a:gd name="connsiteX1201" fmla="*/ 358167 w 2840893"/>
                  <a:gd name="connsiteY1201" fmla="*/ 624390 h 1744789"/>
                  <a:gd name="connsiteX1202" fmla="*/ 345164 w 2840893"/>
                  <a:gd name="connsiteY1202" fmla="*/ 640204 h 1744789"/>
                  <a:gd name="connsiteX1203" fmla="*/ 341211 w 2840893"/>
                  <a:gd name="connsiteY1203" fmla="*/ 644597 h 1744789"/>
                  <a:gd name="connsiteX1204" fmla="*/ 339190 w 2840893"/>
                  <a:gd name="connsiteY1204" fmla="*/ 646705 h 1744789"/>
                  <a:gd name="connsiteX1205" fmla="*/ 337082 w 2840893"/>
                  <a:gd name="connsiteY1205" fmla="*/ 649692 h 1744789"/>
                  <a:gd name="connsiteX1206" fmla="*/ 333040 w 2840893"/>
                  <a:gd name="connsiteY1206" fmla="*/ 660234 h 1744789"/>
                  <a:gd name="connsiteX1207" fmla="*/ 323816 w 2840893"/>
                  <a:gd name="connsiteY1207" fmla="*/ 671568 h 1744789"/>
                  <a:gd name="connsiteX1208" fmla="*/ 317139 w 2840893"/>
                  <a:gd name="connsiteY1208" fmla="*/ 681583 h 1744789"/>
                  <a:gd name="connsiteX1209" fmla="*/ 311340 w 2840893"/>
                  <a:gd name="connsiteY1209" fmla="*/ 687206 h 1744789"/>
                  <a:gd name="connsiteX1210" fmla="*/ 303521 w 2840893"/>
                  <a:gd name="connsiteY1210" fmla="*/ 698275 h 1744789"/>
                  <a:gd name="connsiteX1211" fmla="*/ 294560 w 2840893"/>
                  <a:gd name="connsiteY1211" fmla="*/ 717339 h 1744789"/>
                  <a:gd name="connsiteX1212" fmla="*/ 291573 w 2840893"/>
                  <a:gd name="connsiteY1212" fmla="*/ 721996 h 1744789"/>
                  <a:gd name="connsiteX1213" fmla="*/ 289816 w 2840893"/>
                  <a:gd name="connsiteY1213" fmla="*/ 724895 h 1744789"/>
                  <a:gd name="connsiteX1214" fmla="*/ 277429 w 2840893"/>
                  <a:gd name="connsiteY1214" fmla="*/ 742466 h 1744789"/>
                  <a:gd name="connsiteX1215" fmla="*/ 268029 w 2840893"/>
                  <a:gd name="connsiteY1215" fmla="*/ 759421 h 1744789"/>
                  <a:gd name="connsiteX1216" fmla="*/ 256608 w 2840893"/>
                  <a:gd name="connsiteY1216" fmla="*/ 779716 h 1744789"/>
                  <a:gd name="connsiteX1217" fmla="*/ 245450 w 2840893"/>
                  <a:gd name="connsiteY1217" fmla="*/ 798692 h 1744789"/>
                  <a:gd name="connsiteX1218" fmla="*/ 238949 w 2840893"/>
                  <a:gd name="connsiteY1218" fmla="*/ 811519 h 1744789"/>
                  <a:gd name="connsiteX1219" fmla="*/ 233326 w 2840893"/>
                  <a:gd name="connsiteY1219" fmla="*/ 817668 h 1744789"/>
                  <a:gd name="connsiteX1220" fmla="*/ 230515 w 2840893"/>
                  <a:gd name="connsiteY1220" fmla="*/ 820480 h 1744789"/>
                  <a:gd name="connsiteX1221" fmla="*/ 224541 w 2840893"/>
                  <a:gd name="connsiteY1221" fmla="*/ 838138 h 1744789"/>
                  <a:gd name="connsiteX1222" fmla="*/ 217425 w 2840893"/>
                  <a:gd name="connsiteY1222" fmla="*/ 850086 h 1744789"/>
                  <a:gd name="connsiteX1223" fmla="*/ 215228 w 2840893"/>
                  <a:gd name="connsiteY1223" fmla="*/ 858696 h 1744789"/>
                  <a:gd name="connsiteX1224" fmla="*/ 215141 w 2840893"/>
                  <a:gd name="connsiteY1224" fmla="*/ 859223 h 1744789"/>
                  <a:gd name="connsiteX1225" fmla="*/ 213911 w 2840893"/>
                  <a:gd name="connsiteY1225" fmla="*/ 863001 h 1744789"/>
                  <a:gd name="connsiteX1226" fmla="*/ 209518 w 2840893"/>
                  <a:gd name="connsiteY1226" fmla="*/ 871347 h 1744789"/>
                  <a:gd name="connsiteX1227" fmla="*/ 197746 w 2840893"/>
                  <a:gd name="connsiteY1227" fmla="*/ 892256 h 1744789"/>
                  <a:gd name="connsiteX1228" fmla="*/ 196428 w 2840893"/>
                  <a:gd name="connsiteY1228" fmla="*/ 894189 h 1744789"/>
                  <a:gd name="connsiteX1229" fmla="*/ 187379 w 2840893"/>
                  <a:gd name="connsiteY1229" fmla="*/ 918876 h 1744789"/>
                  <a:gd name="connsiteX1230" fmla="*/ 180614 w 2840893"/>
                  <a:gd name="connsiteY1230" fmla="*/ 929946 h 1744789"/>
                  <a:gd name="connsiteX1231" fmla="*/ 178506 w 2840893"/>
                  <a:gd name="connsiteY1231" fmla="*/ 931439 h 1744789"/>
                  <a:gd name="connsiteX1232" fmla="*/ 178593 w 2840893"/>
                  <a:gd name="connsiteY1232" fmla="*/ 931878 h 1744789"/>
                  <a:gd name="connsiteX1233" fmla="*/ 178857 w 2840893"/>
                  <a:gd name="connsiteY1233" fmla="*/ 933284 h 1744789"/>
                  <a:gd name="connsiteX1234" fmla="*/ 179560 w 2840893"/>
                  <a:gd name="connsiteY1234" fmla="*/ 937062 h 1744789"/>
                  <a:gd name="connsiteX1235" fmla="*/ 179560 w 2840893"/>
                  <a:gd name="connsiteY1235" fmla="*/ 937237 h 1744789"/>
                  <a:gd name="connsiteX1236" fmla="*/ 176924 w 2840893"/>
                  <a:gd name="connsiteY1236" fmla="*/ 945847 h 1744789"/>
                  <a:gd name="connsiteX1237" fmla="*/ 171477 w 2840893"/>
                  <a:gd name="connsiteY1237" fmla="*/ 956214 h 1744789"/>
                  <a:gd name="connsiteX1238" fmla="*/ 162604 w 2840893"/>
                  <a:gd name="connsiteY1238" fmla="*/ 972203 h 1744789"/>
                  <a:gd name="connsiteX1239" fmla="*/ 160232 w 2840893"/>
                  <a:gd name="connsiteY1239" fmla="*/ 976947 h 1744789"/>
                  <a:gd name="connsiteX1240" fmla="*/ 158563 w 2840893"/>
                  <a:gd name="connsiteY1240" fmla="*/ 988456 h 1744789"/>
                  <a:gd name="connsiteX1241" fmla="*/ 147581 w 2840893"/>
                  <a:gd name="connsiteY1241" fmla="*/ 994606 h 1744789"/>
                  <a:gd name="connsiteX1242" fmla="*/ 150129 w 2840893"/>
                  <a:gd name="connsiteY1242" fmla="*/ 1008750 h 1744789"/>
                  <a:gd name="connsiteX1243" fmla="*/ 144594 w 2840893"/>
                  <a:gd name="connsiteY1243" fmla="*/ 1026936 h 1744789"/>
                  <a:gd name="connsiteX1244" fmla="*/ 140113 w 2840893"/>
                  <a:gd name="connsiteY1244" fmla="*/ 1032559 h 1744789"/>
                  <a:gd name="connsiteX1245" fmla="*/ 148635 w 2840893"/>
                  <a:gd name="connsiteY1245" fmla="*/ 1034140 h 1744789"/>
                  <a:gd name="connsiteX1246" fmla="*/ 139674 w 2840893"/>
                  <a:gd name="connsiteY1246" fmla="*/ 1044155 h 1744789"/>
                  <a:gd name="connsiteX1247" fmla="*/ 136863 w 2840893"/>
                  <a:gd name="connsiteY1247" fmla="*/ 1047230 h 1744789"/>
                  <a:gd name="connsiteX1248" fmla="*/ 134491 w 2840893"/>
                  <a:gd name="connsiteY1248" fmla="*/ 1049602 h 1744789"/>
                  <a:gd name="connsiteX1249" fmla="*/ 132558 w 2840893"/>
                  <a:gd name="connsiteY1249" fmla="*/ 1051535 h 1744789"/>
                  <a:gd name="connsiteX1250" fmla="*/ 133612 w 2840893"/>
                  <a:gd name="connsiteY1250" fmla="*/ 1051447 h 1744789"/>
                  <a:gd name="connsiteX1251" fmla="*/ 130713 w 2840893"/>
                  <a:gd name="connsiteY1251" fmla="*/ 1055752 h 1744789"/>
                  <a:gd name="connsiteX1252" fmla="*/ 131416 w 2840893"/>
                  <a:gd name="connsiteY1252" fmla="*/ 1057070 h 1744789"/>
                  <a:gd name="connsiteX1253" fmla="*/ 128341 w 2840893"/>
                  <a:gd name="connsiteY1253" fmla="*/ 1078682 h 1744789"/>
                  <a:gd name="connsiteX1254" fmla="*/ 121137 w 2840893"/>
                  <a:gd name="connsiteY1254" fmla="*/ 1097307 h 1744789"/>
                  <a:gd name="connsiteX1255" fmla="*/ 121488 w 2840893"/>
                  <a:gd name="connsiteY1255" fmla="*/ 1103896 h 1744789"/>
                  <a:gd name="connsiteX1256" fmla="*/ 110243 w 2840893"/>
                  <a:gd name="connsiteY1256" fmla="*/ 1136051 h 1744789"/>
                  <a:gd name="connsiteX1257" fmla="*/ 109277 w 2840893"/>
                  <a:gd name="connsiteY1257" fmla="*/ 1137895 h 1744789"/>
                  <a:gd name="connsiteX1258" fmla="*/ 105675 w 2840893"/>
                  <a:gd name="connsiteY1258" fmla="*/ 1158190 h 1744789"/>
                  <a:gd name="connsiteX1259" fmla="*/ 103303 w 2840893"/>
                  <a:gd name="connsiteY1259" fmla="*/ 1166360 h 1744789"/>
                  <a:gd name="connsiteX1260" fmla="*/ 102600 w 2840893"/>
                  <a:gd name="connsiteY1260" fmla="*/ 1169874 h 1744789"/>
                  <a:gd name="connsiteX1261" fmla="*/ 97329 w 2840893"/>
                  <a:gd name="connsiteY1261" fmla="*/ 1185951 h 1744789"/>
                  <a:gd name="connsiteX1262" fmla="*/ 93112 w 2840893"/>
                  <a:gd name="connsiteY1262" fmla="*/ 1207212 h 1744789"/>
                  <a:gd name="connsiteX1263" fmla="*/ 87928 w 2840893"/>
                  <a:gd name="connsiteY1263" fmla="*/ 1225310 h 1744789"/>
                  <a:gd name="connsiteX1264" fmla="*/ 88455 w 2840893"/>
                  <a:gd name="connsiteY1264" fmla="*/ 1226803 h 1744789"/>
                  <a:gd name="connsiteX1265" fmla="*/ 88807 w 2840893"/>
                  <a:gd name="connsiteY1265" fmla="*/ 1227506 h 1744789"/>
                  <a:gd name="connsiteX1266" fmla="*/ 90125 w 2840893"/>
                  <a:gd name="connsiteY1266" fmla="*/ 1234622 h 1744789"/>
                  <a:gd name="connsiteX1267" fmla="*/ 85293 w 2840893"/>
                  <a:gd name="connsiteY1267" fmla="*/ 1255795 h 1744789"/>
                  <a:gd name="connsiteX1268" fmla="*/ 81603 w 2840893"/>
                  <a:gd name="connsiteY1268" fmla="*/ 1271697 h 1744789"/>
                  <a:gd name="connsiteX1269" fmla="*/ 80197 w 2840893"/>
                  <a:gd name="connsiteY1269" fmla="*/ 1277407 h 1744789"/>
                  <a:gd name="connsiteX1270" fmla="*/ 77649 w 2840893"/>
                  <a:gd name="connsiteY1270" fmla="*/ 1292079 h 1744789"/>
                  <a:gd name="connsiteX1271" fmla="*/ 72642 w 2840893"/>
                  <a:gd name="connsiteY1271" fmla="*/ 1305520 h 1744789"/>
                  <a:gd name="connsiteX1272" fmla="*/ 72817 w 2840893"/>
                  <a:gd name="connsiteY1272" fmla="*/ 1305872 h 1744789"/>
                  <a:gd name="connsiteX1273" fmla="*/ 74575 w 2840893"/>
                  <a:gd name="connsiteY1273" fmla="*/ 1312197 h 1744789"/>
                  <a:gd name="connsiteX1274" fmla="*/ 74311 w 2840893"/>
                  <a:gd name="connsiteY1274" fmla="*/ 1315887 h 1744789"/>
                  <a:gd name="connsiteX1275" fmla="*/ 71851 w 2840893"/>
                  <a:gd name="connsiteY1275" fmla="*/ 1341716 h 1744789"/>
                  <a:gd name="connsiteX1276" fmla="*/ 68513 w 2840893"/>
                  <a:gd name="connsiteY1276" fmla="*/ 1349974 h 1744789"/>
                  <a:gd name="connsiteX1277" fmla="*/ 68864 w 2840893"/>
                  <a:gd name="connsiteY1277" fmla="*/ 1350238 h 1744789"/>
                  <a:gd name="connsiteX1278" fmla="*/ 71412 w 2840893"/>
                  <a:gd name="connsiteY1278" fmla="*/ 1355685 h 1744789"/>
                  <a:gd name="connsiteX1279" fmla="*/ 71412 w 2840893"/>
                  <a:gd name="connsiteY1279" fmla="*/ 1356300 h 1744789"/>
                  <a:gd name="connsiteX1280" fmla="*/ 68952 w 2840893"/>
                  <a:gd name="connsiteY1280" fmla="*/ 1364295 h 1744789"/>
                  <a:gd name="connsiteX1281" fmla="*/ 64208 w 2840893"/>
                  <a:gd name="connsiteY1281" fmla="*/ 1374749 h 1744789"/>
                  <a:gd name="connsiteX1282" fmla="*/ 64998 w 2840893"/>
                  <a:gd name="connsiteY1282" fmla="*/ 1377297 h 1744789"/>
                  <a:gd name="connsiteX1283" fmla="*/ 66492 w 2840893"/>
                  <a:gd name="connsiteY1283" fmla="*/ 1385907 h 1744789"/>
                  <a:gd name="connsiteX1284" fmla="*/ 65086 w 2840893"/>
                  <a:gd name="connsiteY1284" fmla="*/ 1406992 h 1744789"/>
                  <a:gd name="connsiteX1285" fmla="*/ 61572 w 2840893"/>
                  <a:gd name="connsiteY1285" fmla="*/ 1440025 h 1744789"/>
                  <a:gd name="connsiteX1286" fmla="*/ 61396 w 2840893"/>
                  <a:gd name="connsiteY1286" fmla="*/ 1451182 h 1744789"/>
                  <a:gd name="connsiteX1287" fmla="*/ 61660 w 2840893"/>
                  <a:gd name="connsiteY1287" fmla="*/ 1455135 h 1744789"/>
                  <a:gd name="connsiteX1288" fmla="*/ 56740 w 2840893"/>
                  <a:gd name="connsiteY1288" fmla="*/ 1473673 h 1744789"/>
                  <a:gd name="connsiteX1289" fmla="*/ 56828 w 2840893"/>
                  <a:gd name="connsiteY1289" fmla="*/ 1473760 h 1744789"/>
                  <a:gd name="connsiteX1290" fmla="*/ 58322 w 2840893"/>
                  <a:gd name="connsiteY1290" fmla="*/ 1475605 h 1744789"/>
                  <a:gd name="connsiteX1291" fmla="*/ 58322 w 2840893"/>
                  <a:gd name="connsiteY1291" fmla="*/ 1477977 h 1744789"/>
                  <a:gd name="connsiteX1292" fmla="*/ 57619 w 2840893"/>
                  <a:gd name="connsiteY1292" fmla="*/ 1486236 h 1744789"/>
                  <a:gd name="connsiteX1293" fmla="*/ 57180 w 2840893"/>
                  <a:gd name="connsiteY1293" fmla="*/ 1489750 h 1744789"/>
                  <a:gd name="connsiteX1294" fmla="*/ 57092 w 2840893"/>
                  <a:gd name="connsiteY1294" fmla="*/ 1490716 h 1744789"/>
                  <a:gd name="connsiteX1295" fmla="*/ 56916 w 2840893"/>
                  <a:gd name="connsiteY1295" fmla="*/ 1492473 h 1744789"/>
                  <a:gd name="connsiteX1296" fmla="*/ 61748 w 2840893"/>
                  <a:gd name="connsiteY1296" fmla="*/ 1511889 h 1744789"/>
                  <a:gd name="connsiteX1297" fmla="*/ 61396 w 2840893"/>
                  <a:gd name="connsiteY1297" fmla="*/ 1516545 h 1744789"/>
                  <a:gd name="connsiteX1298" fmla="*/ 61660 w 2840893"/>
                  <a:gd name="connsiteY1298" fmla="*/ 1520059 h 1744789"/>
                  <a:gd name="connsiteX1299" fmla="*/ 59464 w 2840893"/>
                  <a:gd name="connsiteY1299" fmla="*/ 1536312 h 1744789"/>
                  <a:gd name="connsiteX1300" fmla="*/ 59639 w 2840893"/>
                  <a:gd name="connsiteY1300" fmla="*/ 1536752 h 1744789"/>
                  <a:gd name="connsiteX1301" fmla="*/ 60430 w 2840893"/>
                  <a:gd name="connsiteY1301" fmla="*/ 1538860 h 1744789"/>
                  <a:gd name="connsiteX1302" fmla="*/ 62275 w 2840893"/>
                  <a:gd name="connsiteY1302" fmla="*/ 1550808 h 1744789"/>
                  <a:gd name="connsiteX1303" fmla="*/ 59727 w 2840893"/>
                  <a:gd name="connsiteY1303" fmla="*/ 1575583 h 1744789"/>
                  <a:gd name="connsiteX1304" fmla="*/ 59376 w 2840893"/>
                  <a:gd name="connsiteY1304" fmla="*/ 1580591 h 1744789"/>
                  <a:gd name="connsiteX1305" fmla="*/ 62978 w 2840893"/>
                  <a:gd name="connsiteY1305" fmla="*/ 1584544 h 1744789"/>
                  <a:gd name="connsiteX1306" fmla="*/ 63681 w 2840893"/>
                  <a:gd name="connsiteY1306" fmla="*/ 1592099 h 1744789"/>
                  <a:gd name="connsiteX1307" fmla="*/ 63505 w 2840893"/>
                  <a:gd name="connsiteY1307" fmla="*/ 1606156 h 1744789"/>
                  <a:gd name="connsiteX1308" fmla="*/ 64208 w 2840893"/>
                  <a:gd name="connsiteY1308" fmla="*/ 1621267 h 1744789"/>
                  <a:gd name="connsiteX1309" fmla="*/ 63241 w 2840893"/>
                  <a:gd name="connsiteY1309" fmla="*/ 1625923 h 1744789"/>
                  <a:gd name="connsiteX1310" fmla="*/ 62275 w 2840893"/>
                  <a:gd name="connsiteY1310" fmla="*/ 1631194 h 1744789"/>
                  <a:gd name="connsiteX1311" fmla="*/ 63769 w 2840893"/>
                  <a:gd name="connsiteY1311" fmla="*/ 1639453 h 1744789"/>
                  <a:gd name="connsiteX1312" fmla="*/ 64208 w 2840893"/>
                  <a:gd name="connsiteY1312" fmla="*/ 1641210 h 1744789"/>
                  <a:gd name="connsiteX1313" fmla="*/ 68513 w 2840893"/>
                  <a:gd name="connsiteY1313" fmla="*/ 1688739 h 1744789"/>
                  <a:gd name="connsiteX1314" fmla="*/ 74750 w 2840893"/>
                  <a:gd name="connsiteY1314" fmla="*/ 1721859 h 1744789"/>
                  <a:gd name="connsiteX1315" fmla="*/ 57180 w 2840893"/>
                  <a:gd name="connsiteY1315" fmla="*/ 1739079 h 1744789"/>
                  <a:gd name="connsiteX1316" fmla="*/ 37149 w 2840893"/>
                  <a:gd name="connsiteY1316" fmla="*/ 1741187 h 1744789"/>
                  <a:gd name="connsiteX1317" fmla="*/ 22214 w 2840893"/>
                  <a:gd name="connsiteY1317" fmla="*/ 1740397 h 1744789"/>
                  <a:gd name="connsiteX1318" fmla="*/ 14658 w 2840893"/>
                  <a:gd name="connsiteY1318" fmla="*/ 1725988 h 1744789"/>
                  <a:gd name="connsiteX1319" fmla="*/ 11144 w 2840893"/>
                  <a:gd name="connsiteY1319" fmla="*/ 1702092 h 1744789"/>
                  <a:gd name="connsiteX1320" fmla="*/ 9299 w 2840893"/>
                  <a:gd name="connsiteY1320" fmla="*/ 1688739 h 1744789"/>
                  <a:gd name="connsiteX1321" fmla="*/ 8157 w 2840893"/>
                  <a:gd name="connsiteY1321" fmla="*/ 1682413 h 1744789"/>
                  <a:gd name="connsiteX1322" fmla="*/ 6751 w 2840893"/>
                  <a:gd name="connsiteY1322" fmla="*/ 1673979 h 1744789"/>
                  <a:gd name="connsiteX1323" fmla="*/ 6664 w 2840893"/>
                  <a:gd name="connsiteY1323" fmla="*/ 1673452 h 1744789"/>
                  <a:gd name="connsiteX1324" fmla="*/ 8509 w 2840893"/>
                  <a:gd name="connsiteY1324" fmla="*/ 1661592 h 1744789"/>
                  <a:gd name="connsiteX1325" fmla="*/ 9123 w 2840893"/>
                  <a:gd name="connsiteY1325" fmla="*/ 1660713 h 1744789"/>
                  <a:gd name="connsiteX1326" fmla="*/ 8069 w 2840893"/>
                  <a:gd name="connsiteY1326" fmla="*/ 1658517 h 1744789"/>
                  <a:gd name="connsiteX1327" fmla="*/ 6488 w 2840893"/>
                  <a:gd name="connsiteY1327" fmla="*/ 1640770 h 1744789"/>
                  <a:gd name="connsiteX1328" fmla="*/ 5697 w 2840893"/>
                  <a:gd name="connsiteY1328" fmla="*/ 1635060 h 1744789"/>
                  <a:gd name="connsiteX1329" fmla="*/ 4907 w 2840893"/>
                  <a:gd name="connsiteY1329" fmla="*/ 1631546 h 1744789"/>
                  <a:gd name="connsiteX1330" fmla="*/ 4116 w 2840893"/>
                  <a:gd name="connsiteY1330" fmla="*/ 1626275 h 1744789"/>
                  <a:gd name="connsiteX1331" fmla="*/ 2886 w 2840893"/>
                  <a:gd name="connsiteY1331" fmla="*/ 1594120 h 1744789"/>
                  <a:gd name="connsiteX1332" fmla="*/ 1129 w 2840893"/>
                  <a:gd name="connsiteY1332" fmla="*/ 1560472 h 1744789"/>
                  <a:gd name="connsiteX1333" fmla="*/ 1041 w 2840893"/>
                  <a:gd name="connsiteY1333" fmla="*/ 1527263 h 1744789"/>
                  <a:gd name="connsiteX1334" fmla="*/ 2007 w 2840893"/>
                  <a:gd name="connsiteY1334" fmla="*/ 1493176 h 1744789"/>
                  <a:gd name="connsiteX1335" fmla="*/ 2798 w 2840893"/>
                  <a:gd name="connsiteY1335" fmla="*/ 1481931 h 1744789"/>
                  <a:gd name="connsiteX1336" fmla="*/ 6488 w 2840893"/>
                  <a:gd name="connsiteY1336" fmla="*/ 1459616 h 1744789"/>
                  <a:gd name="connsiteX1337" fmla="*/ 5521 w 2840893"/>
                  <a:gd name="connsiteY1337" fmla="*/ 1428340 h 1744789"/>
                  <a:gd name="connsiteX1338" fmla="*/ 6927 w 2840893"/>
                  <a:gd name="connsiteY1338" fmla="*/ 1410154 h 1744789"/>
                  <a:gd name="connsiteX1339" fmla="*/ 11496 w 2840893"/>
                  <a:gd name="connsiteY1339" fmla="*/ 1359023 h 1744789"/>
                  <a:gd name="connsiteX1340" fmla="*/ 12462 w 2840893"/>
                  <a:gd name="connsiteY1340" fmla="*/ 1351380 h 1744789"/>
                  <a:gd name="connsiteX1341" fmla="*/ 16679 w 2840893"/>
                  <a:gd name="connsiteY1341" fmla="*/ 1333546 h 1744789"/>
                  <a:gd name="connsiteX1342" fmla="*/ 15800 w 2840893"/>
                  <a:gd name="connsiteY1342" fmla="*/ 1329768 h 1744789"/>
                  <a:gd name="connsiteX1343" fmla="*/ 15273 w 2840893"/>
                  <a:gd name="connsiteY1343" fmla="*/ 1326693 h 1744789"/>
                  <a:gd name="connsiteX1344" fmla="*/ 16064 w 2840893"/>
                  <a:gd name="connsiteY1344" fmla="*/ 1313779 h 1744789"/>
                  <a:gd name="connsiteX1345" fmla="*/ 19578 w 2840893"/>
                  <a:gd name="connsiteY1345" fmla="*/ 1301040 h 1744789"/>
                  <a:gd name="connsiteX1346" fmla="*/ 20632 w 2840893"/>
                  <a:gd name="connsiteY1346" fmla="*/ 1290058 h 1744789"/>
                  <a:gd name="connsiteX1347" fmla="*/ 21072 w 2840893"/>
                  <a:gd name="connsiteY1347" fmla="*/ 1285929 h 1744789"/>
                  <a:gd name="connsiteX1348" fmla="*/ 21862 w 2840893"/>
                  <a:gd name="connsiteY1348" fmla="*/ 1266513 h 1744789"/>
                  <a:gd name="connsiteX1349" fmla="*/ 22653 w 2840893"/>
                  <a:gd name="connsiteY1349" fmla="*/ 1263966 h 1744789"/>
                  <a:gd name="connsiteX1350" fmla="*/ 26870 w 2840893"/>
                  <a:gd name="connsiteY1350" fmla="*/ 1240333 h 1744789"/>
                  <a:gd name="connsiteX1351" fmla="*/ 28012 w 2840893"/>
                  <a:gd name="connsiteY1351" fmla="*/ 1231635 h 1744789"/>
                  <a:gd name="connsiteX1352" fmla="*/ 28627 w 2840893"/>
                  <a:gd name="connsiteY1352" fmla="*/ 1226452 h 1744789"/>
                  <a:gd name="connsiteX1353" fmla="*/ 37764 w 2840893"/>
                  <a:gd name="connsiteY1353" fmla="*/ 1202029 h 1744789"/>
                  <a:gd name="connsiteX1354" fmla="*/ 41805 w 2840893"/>
                  <a:gd name="connsiteY1354" fmla="*/ 1174179 h 1744789"/>
                  <a:gd name="connsiteX1355" fmla="*/ 45407 w 2840893"/>
                  <a:gd name="connsiteY1355" fmla="*/ 1164427 h 1744789"/>
                  <a:gd name="connsiteX1356" fmla="*/ 46637 w 2840893"/>
                  <a:gd name="connsiteY1356" fmla="*/ 1159859 h 1744789"/>
                  <a:gd name="connsiteX1357" fmla="*/ 48394 w 2840893"/>
                  <a:gd name="connsiteY1357" fmla="*/ 1151601 h 1744789"/>
                  <a:gd name="connsiteX1358" fmla="*/ 60869 w 2840893"/>
                  <a:gd name="connsiteY1358" fmla="*/ 1096692 h 1744789"/>
                  <a:gd name="connsiteX1359" fmla="*/ 64647 w 2840893"/>
                  <a:gd name="connsiteY1359" fmla="*/ 1082108 h 1744789"/>
                  <a:gd name="connsiteX1360" fmla="*/ 69830 w 2840893"/>
                  <a:gd name="connsiteY1360" fmla="*/ 1063483 h 1744789"/>
                  <a:gd name="connsiteX1361" fmla="*/ 76419 w 2840893"/>
                  <a:gd name="connsiteY1361" fmla="*/ 1044946 h 1744789"/>
                  <a:gd name="connsiteX1362" fmla="*/ 91355 w 2840893"/>
                  <a:gd name="connsiteY1362" fmla="*/ 1009541 h 1744789"/>
                  <a:gd name="connsiteX1363" fmla="*/ 92672 w 2840893"/>
                  <a:gd name="connsiteY1363" fmla="*/ 1004446 h 1744789"/>
                  <a:gd name="connsiteX1364" fmla="*/ 93287 w 2840893"/>
                  <a:gd name="connsiteY1364" fmla="*/ 1001019 h 1744789"/>
                  <a:gd name="connsiteX1365" fmla="*/ 93815 w 2840893"/>
                  <a:gd name="connsiteY1365" fmla="*/ 997154 h 1744789"/>
                  <a:gd name="connsiteX1366" fmla="*/ 97329 w 2840893"/>
                  <a:gd name="connsiteY1366" fmla="*/ 985381 h 1744789"/>
                  <a:gd name="connsiteX1367" fmla="*/ 106114 w 2840893"/>
                  <a:gd name="connsiteY1367" fmla="*/ 962188 h 1744789"/>
                  <a:gd name="connsiteX1368" fmla="*/ 109101 w 2840893"/>
                  <a:gd name="connsiteY1368" fmla="*/ 950591 h 1744789"/>
                  <a:gd name="connsiteX1369" fmla="*/ 113142 w 2840893"/>
                  <a:gd name="connsiteY1369" fmla="*/ 941191 h 1744789"/>
                  <a:gd name="connsiteX1370" fmla="*/ 117359 w 2840893"/>
                  <a:gd name="connsiteY1370" fmla="*/ 929155 h 1744789"/>
                  <a:gd name="connsiteX1371" fmla="*/ 124475 w 2840893"/>
                  <a:gd name="connsiteY1371" fmla="*/ 911321 h 1744789"/>
                  <a:gd name="connsiteX1372" fmla="*/ 127550 w 2840893"/>
                  <a:gd name="connsiteY1372" fmla="*/ 905874 h 1744789"/>
                  <a:gd name="connsiteX1373" fmla="*/ 132295 w 2840893"/>
                  <a:gd name="connsiteY1373" fmla="*/ 898758 h 1744789"/>
                  <a:gd name="connsiteX1374" fmla="*/ 132909 w 2840893"/>
                  <a:gd name="connsiteY1374" fmla="*/ 897967 h 1744789"/>
                  <a:gd name="connsiteX1375" fmla="*/ 135018 w 2840893"/>
                  <a:gd name="connsiteY1375" fmla="*/ 895770 h 1744789"/>
                  <a:gd name="connsiteX1376" fmla="*/ 146000 w 2840893"/>
                  <a:gd name="connsiteY1376" fmla="*/ 867921 h 1744789"/>
                  <a:gd name="connsiteX1377" fmla="*/ 151447 w 2840893"/>
                  <a:gd name="connsiteY1377" fmla="*/ 858433 h 1744789"/>
                  <a:gd name="connsiteX1378" fmla="*/ 153467 w 2840893"/>
                  <a:gd name="connsiteY1378" fmla="*/ 854743 h 1744789"/>
                  <a:gd name="connsiteX1379" fmla="*/ 156103 w 2840893"/>
                  <a:gd name="connsiteY1379" fmla="*/ 849120 h 1744789"/>
                  <a:gd name="connsiteX1380" fmla="*/ 172092 w 2840893"/>
                  <a:gd name="connsiteY1380" fmla="*/ 813012 h 1744789"/>
                  <a:gd name="connsiteX1381" fmla="*/ 179472 w 2840893"/>
                  <a:gd name="connsiteY1381" fmla="*/ 800010 h 1744789"/>
                  <a:gd name="connsiteX1382" fmla="*/ 185358 w 2840893"/>
                  <a:gd name="connsiteY1382" fmla="*/ 789028 h 1744789"/>
                  <a:gd name="connsiteX1383" fmla="*/ 187115 w 2840893"/>
                  <a:gd name="connsiteY1383" fmla="*/ 786129 h 1744789"/>
                  <a:gd name="connsiteX1384" fmla="*/ 193265 w 2840893"/>
                  <a:gd name="connsiteY1384" fmla="*/ 776904 h 1744789"/>
                  <a:gd name="connsiteX1385" fmla="*/ 194759 w 2840893"/>
                  <a:gd name="connsiteY1385" fmla="*/ 775235 h 1744789"/>
                  <a:gd name="connsiteX1386" fmla="*/ 195725 w 2840893"/>
                  <a:gd name="connsiteY1386" fmla="*/ 774269 h 1744789"/>
                  <a:gd name="connsiteX1387" fmla="*/ 196428 w 2840893"/>
                  <a:gd name="connsiteY1387" fmla="*/ 771370 h 1744789"/>
                  <a:gd name="connsiteX1388" fmla="*/ 195022 w 2840893"/>
                  <a:gd name="connsiteY1388" fmla="*/ 770754 h 1744789"/>
                  <a:gd name="connsiteX1389" fmla="*/ 196691 w 2840893"/>
                  <a:gd name="connsiteY1389" fmla="*/ 770315 h 1744789"/>
                  <a:gd name="connsiteX1390" fmla="*/ 211187 w 2840893"/>
                  <a:gd name="connsiteY1390" fmla="*/ 740445 h 1744789"/>
                  <a:gd name="connsiteX1391" fmla="*/ 218743 w 2840893"/>
                  <a:gd name="connsiteY1391" fmla="*/ 727355 h 1744789"/>
                  <a:gd name="connsiteX1392" fmla="*/ 238949 w 2840893"/>
                  <a:gd name="connsiteY1392" fmla="*/ 692653 h 1744789"/>
                  <a:gd name="connsiteX1393" fmla="*/ 241145 w 2840893"/>
                  <a:gd name="connsiteY1393" fmla="*/ 689050 h 1744789"/>
                  <a:gd name="connsiteX1394" fmla="*/ 247998 w 2840893"/>
                  <a:gd name="connsiteY1394" fmla="*/ 680441 h 1744789"/>
                  <a:gd name="connsiteX1395" fmla="*/ 249843 w 2840893"/>
                  <a:gd name="connsiteY1395" fmla="*/ 678332 h 1744789"/>
                  <a:gd name="connsiteX1396" fmla="*/ 251951 w 2840893"/>
                  <a:gd name="connsiteY1396" fmla="*/ 676224 h 1744789"/>
                  <a:gd name="connsiteX1397" fmla="*/ 253445 w 2840893"/>
                  <a:gd name="connsiteY1397" fmla="*/ 674643 h 1744789"/>
                  <a:gd name="connsiteX1398" fmla="*/ 254587 w 2840893"/>
                  <a:gd name="connsiteY1398" fmla="*/ 666384 h 1744789"/>
                  <a:gd name="connsiteX1399" fmla="*/ 259419 w 2840893"/>
                  <a:gd name="connsiteY1399" fmla="*/ 659707 h 1744789"/>
                  <a:gd name="connsiteX1400" fmla="*/ 274881 w 2840893"/>
                  <a:gd name="connsiteY1400" fmla="*/ 640995 h 1744789"/>
                  <a:gd name="connsiteX1401" fmla="*/ 279625 w 2840893"/>
                  <a:gd name="connsiteY1401" fmla="*/ 634581 h 1744789"/>
                  <a:gd name="connsiteX1402" fmla="*/ 297723 w 2840893"/>
                  <a:gd name="connsiteY1402" fmla="*/ 603832 h 1744789"/>
                  <a:gd name="connsiteX1403" fmla="*/ 313010 w 2840893"/>
                  <a:gd name="connsiteY1403" fmla="*/ 583275 h 1744789"/>
                  <a:gd name="connsiteX1404" fmla="*/ 320038 w 2840893"/>
                  <a:gd name="connsiteY1404" fmla="*/ 573259 h 1744789"/>
                  <a:gd name="connsiteX1405" fmla="*/ 324958 w 2840893"/>
                  <a:gd name="connsiteY1405" fmla="*/ 566319 h 1744789"/>
                  <a:gd name="connsiteX1406" fmla="*/ 338663 w 2840893"/>
                  <a:gd name="connsiteY1406" fmla="*/ 547870 h 1744789"/>
                  <a:gd name="connsiteX1407" fmla="*/ 344813 w 2840893"/>
                  <a:gd name="connsiteY1407" fmla="*/ 540051 h 1744789"/>
                  <a:gd name="connsiteX1408" fmla="*/ 368270 w 2840893"/>
                  <a:gd name="connsiteY1408" fmla="*/ 513343 h 1744789"/>
                  <a:gd name="connsiteX1409" fmla="*/ 381799 w 2840893"/>
                  <a:gd name="connsiteY1409" fmla="*/ 497881 h 1744789"/>
                  <a:gd name="connsiteX1410" fmla="*/ 400600 w 2840893"/>
                  <a:gd name="connsiteY1410" fmla="*/ 477674 h 1744789"/>
                  <a:gd name="connsiteX1411" fmla="*/ 413690 w 2840893"/>
                  <a:gd name="connsiteY1411" fmla="*/ 462739 h 1744789"/>
                  <a:gd name="connsiteX1412" fmla="*/ 437762 w 2840893"/>
                  <a:gd name="connsiteY1412" fmla="*/ 434802 h 1744789"/>
                  <a:gd name="connsiteX1413" fmla="*/ 470356 w 2840893"/>
                  <a:gd name="connsiteY1413" fmla="*/ 402999 h 1744789"/>
                  <a:gd name="connsiteX1414" fmla="*/ 483885 w 2840893"/>
                  <a:gd name="connsiteY1414" fmla="*/ 389206 h 1744789"/>
                  <a:gd name="connsiteX1415" fmla="*/ 490914 w 2840893"/>
                  <a:gd name="connsiteY1415" fmla="*/ 382089 h 1744789"/>
                  <a:gd name="connsiteX1416" fmla="*/ 508748 w 2840893"/>
                  <a:gd name="connsiteY1416" fmla="*/ 364431 h 1744789"/>
                  <a:gd name="connsiteX1417" fmla="*/ 510593 w 2840893"/>
                  <a:gd name="connsiteY1417" fmla="*/ 362410 h 1744789"/>
                  <a:gd name="connsiteX1418" fmla="*/ 524122 w 2840893"/>
                  <a:gd name="connsiteY1418" fmla="*/ 354679 h 1744789"/>
                  <a:gd name="connsiteX1419" fmla="*/ 525001 w 2840893"/>
                  <a:gd name="connsiteY1419" fmla="*/ 353449 h 1744789"/>
                  <a:gd name="connsiteX1420" fmla="*/ 556365 w 2840893"/>
                  <a:gd name="connsiteY1420" fmla="*/ 326829 h 1744789"/>
                  <a:gd name="connsiteX1421" fmla="*/ 565238 w 2840893"/>
                  <a:gd name="connsiteY1421" fmla="*/ 318395 h 1744789"/>
                  <a:gd name="connsiteX1422" fmla="*/ 565765 w 2840893"/>
                  <a:gd name="connsiteY1422" fmla="*/ 317780 h 1744789"/>
                  <a:gd name="connsiteX1423" fmla="*/ 597480 w 2840893"/>
                  <a:gd name="connsiteY1423" fmla="*/ 292742 h 1744789"/>
                  <a:gd name="connsiteX1424" fmla="*/ 602049 w 2840893"/>
                  <a:gd name="connsiteY1424" fmla="*/ 289404 h 1744789"/>
                  <a:gd name="connsiteX1425" fmla="*/ 634818 w 2840893"/>
                  <a:gd name="connsiteY1425" fmla="*/ 261642 h 1744789"/>
                  <a:gd name="connsiteX1426" fmla="*/ 648699 w 2840893"/>
                  <a:gd name="connsiteY1426" fmla="*/ 251890 h 1744789"/>
                  <a:gd name="connsiteX1427" fmla="*/ 680590 w 2840893"/>
                  <a:gd name="connsiteY1427" fmla="*/ 230717 h 1744789"/>
                  <a:gd name="connsiteX1428" fmla="*/ 698512 w 2840893"/>
                  <a:gd name="connsiteY1428" fmla="*/ 219384 h 1744789"/>
                  <a:gd name="connsiteX1429" fmla="*/ 712569 w 2840893"/>
                  <a:gd name="connsiteY1429" fmla="*/ 209105 h 1744789"/>
                  <a:gd name="connsiteX1430" fmla="*/ 719246 w 2840893"/>
                  <a:gd name="connsiteY1430" fmla="*/ 203922 h 1744789"/>
                  <a:gd name="connsiteX1431" fmla="*/ 719685 w 2840893"/>
                  <a:gd name="connsiteY1431" fmla="*/ 203571 h 1744789"/>
                  <a:gd name="connsiteX1432" fmla="*/ 725044 w 2840893"/>
                  <a:gd name="connsiteY1432" fmla="*/ 200671 h 1744789"/>
                  <a:gd name="connsiteX1433" fmla="*/ 737871 w 2840893"/>
                  <a:gd name="connsiteY1433" fmla="*/ 194170 h 1744789"/>
                  <a:gd name="connsiteX1434" fmla="*/ 744108 w 2840893"/>
                  <a:gd name="connsiteY1434" fmla="*/ 190041 h 1744789"/>
                  <a:gd name="connsiteX1435" fmla="*/ 759219 w 2840893"/>
                  <a:gd name="connsiteY1435" fmla="*/ 182925 h 1744789"/>
                  <a:gd name="connsiteX1436" fmla="*/ 767741 w 2840893"/>
                  <a:gd name="connsiteY1436" fmla="*/ 179235 h 1744789"/>
                  <a:gd name="connsiteX1437" fmla="*/ 773715 w 2840893"/>
                  <a:gd name="connsiteY1437" fmla="*/ 175282 h 1744789"/>
                  <a:gd name="connsiteX1438" fmla="*/ 797348 w 2840893"/>
                  <a:gd name="connsiteY1438" fmla="*/ 159029 h 1744789"/>
                  <a:gd name="connsiteX1439" fmla="*/ 809471 w 2840893"/>
                  <a:gd name="connsiteY1439" fmla="*/ 152440 h 1744789"/>
                  <a:gd name="connsiteX1440" fmla="*/ 820717 w 2840893"/>
                  <a:gd name="connsiteY1440" fmla="*/ 146202 h 1744789"/>
                  <a:gd name="connsiteX1441" fmla="*/ 852344 w 2840893"/>
                  <a:gd name="connsiteY1441" fmla="*/ 131530 h 1744789"/>
                  <a:gd name="connsiteX1442" fmla="*/ 854980 w 2840893"/>
                  <a:gd name="connsiteY1442" fmla="*/ 130301 h 1744789"/>
                  <a:gd name="connsiteX1443" fmla="*/ 866840 w 2840893"/>
                  <a:gd name="connsiteY1443" fmla="*/ 126259 h 1744789"/>
                  <a:gd name="connsiteX1444" fmla="*/ 885289 w 2840893"/>
                  <a:gd name="connsiteY1444" fmla="*/ 116507 h 1744789"/>
                  <a:gd name="connsiteX1445" fmla="*/ 887310 w 2840893"/>
                  <a:gd name="connsiteY1445" fmla="*/ 113872 h 1744789"/>
                  <a:gd name="connsiteX1446" fmla="*/ 890648 w 2840893"/>
                  <a:gd name="connsiteY1446" fmla="*/ 113960 h 1744789"/>
                  <a:gd name="connsiteX1447" fmla="*/ 909361 w 2840893"/>
                  <a:gd name="connsiteY1447" fmla="*/ 106844 h 1744789"/>
                  <a:gd name="connsiteX1448" fmla="*/ 935717 w 2840893"/>
                  <a:gd name="connsiteY1448" fmla="*/ 97795 h 1744789"/>
                  <a:gd name="connsiteX1449" fmla="*/ 945469 w 2840893"/>
                  <a:gd name="connsiteY1449" fmla="*/ 92523 h 1744789"/>
                  <a:gd name="connsiteX1450" fmla="*/ 973407 w 2840893"/>
                  <a:gd name="connsiteY1450" fmla="*/ 79257 h 1744789"/>
                  <a:gd name="connsiteX1451" fmla="*/ 985003 w 2840893"/>
                  <a:gd name="connsiteY1451" fmla="*/ 75216 h 1744789"/>
                  <a:gd name="connsiteX1452" fmla="*/ 994052 w 2840893"/>
                  <a:gd name="connsiteY1452" fmla="*/ 72405 h 1744789"/>
                  <a:gd name="connsiteX1453" fmla="*/ 1002135 w 2840893"/>
                  <a:gd name="connsiteY1453" fmla="*/ 69857 h 1744789"/>
                  <a:gd name="connsiteX1454" fmla="*/ 1025240 w 2840893"/>
                  <a:gd name="connsiteY1454" fmla="*/ 61687 h 1744789"/>
                  <a:gd name="connsiteX1455" fmla="*/ 1034904 w 2840893"/>
                  <a:gd name="connsiteY1455" fmla="*/ 58612 h 1744789"/>
                  <a:gd name="connsiteX1456" fmla="*/ 1037979 w 2840893"/>
                  <a:gd name="connsiteY1456" fmla="*/ 57558 h 1744789"/>
                  <a:gd name="connsiteX1457" fmla="*/ 1056165 w 2840893"/>
                  <a:gd name="connsiteY1457" fmla="*/ 52023 h 1744789"/>
                  <a:gd name="connsiteX1458" fmla="*/ 1057834 w 2840893"/>
                  <a:gd name="connsiteY1458" fmla="*/ 51056 h 1744789"/>
                  <a:gd name="connsiteX1459" fmla="*/ 1072418 w 2840893"/>
                  <a:gd name="connsiteY1459" fmla="*/ 49475 h 1744789"/>
                  <a:gd name="connsiteX1460" fmla="*/ 1095435 w 2840893"/>
                  <a:gd name="connsiteY1460" fmla="*/ 42447 h 1744789"/>
                  <a:gd name="connsiteX1461" fmla="*/ 1106505 w 2840893"/>
                  <a:gd name="connsiteY1461" fmla="*/ 40865 h 1744789"/>
                  <a:gd name="connsiteX1462" fmla="*/ 1113094 w 2840893"/>
                  <a:gd name="connsiteY1462" fmla="*/ 39196 h 1744789"/>
                  <a:gd name="connsiteX1463" fmla="*/ 1118805 w 2840893"/>
                  <a:gd name="connsiteY1463" fmla="*/ 37615 h 1744789"/>
                  <a:gd name="connsiteX1464" fmla="*/ 1157987 w 2840893"/>
                  <a:gd name="connsiteY1464" fmla="*/ 29796 h 1744789"/>
                  <a:gd name="connsiteX1465" fmla="*/ 1165191 w 2840893"/>
                  <a:gd name="connsiteY1465" fmla="*/ 27775 h 1744789"/>
                  <a:gd name="connsiteX1466" fmla="*/ 1197785 w 2840893"/>
                  <a:gd name="connsiteY1466" fmla="*/ 18990 h 1744789"/>
                  <a:gd name="connsiteX1467" fmla="*/ 1209645 w 2840893"/>
                  <a:gd name="connsiteY1467" fmla="*/ 17760 h 1744789"/>
                  <a:gd name="connsiteX1468" fmla="*/ 1232927 w 2840893"/>
                  <a:gd name="connsiteY1468" fmla="*/ 13455 h 1744789"/>
                  <a:gd name="connsiteX1469" fmla="*/ 1256296 w 2840893"/>
                  <a:gd name="connsiteY1469" fmla="*/ 9326 h 1744789"/>
                  <a:gd name="connsiteX1470" fmla="*/ 1260776 w 2840893"/>
                  <a:gd name="connsiteY1470" fmla="*/ 9062 h 1744789"/>
                  <a:gd name="connsiteX1471" fmla="*/ 1278611 w 2840893"/>
                  <a:gd name="connsiteY1471" fmla="*/ 8799 h 1744789"/>
                  <a:gd name="connsiteX1472" fmla="*/ 1284936 w 2840893"/>
                  <a:gd name="connsiteY1472" fmla="*/ 8887 h 1744789"/>
                  <a:gd name="connsiteX1473" fmla="*/ 1291525 w 2840893"/>
                  <a:gd name="connsiteY1473" fmla="*/ 8623 h 1744789"/>
                  <a:gd name="connsiteX1474" fmla="*/ 1306109 w 2840893"/>
                  <a:gd name="connsiteY1474" fmla="*/ 8887 h 1744789"/>
                  <a:gd name="connsiteX1475" fmla="*/ 1306460 w 2840893"/>
                  <a:gd name="connsiteY1475" fmla="*/ 8974 h 1744789"/>
                  <a:gd name="connsiteX1476" fmla="*/ 1307339 w 2840893"/>
                  <a:gd name="connsiteY1476" fmla="*/ 9150 h 1744789"/>
                  <a:gd name="connsiteX1477" fmla="*/ 1329302 w 2840893"/>
                  <a:gd name="connsiteY1477" fmla="*/ 5548 h 1744789"/>
                  <a:gd name="connsiteX1478" fmla="*/ 1336682 w 2840893"/>
                  <a:gd name="connsiteY1478" fmla="*/ 6163 h 1744789"/>
                  <a:gd name="connsiteX1479" fmla="*/ 1352496 w 2840893"/>
                  <a:gd name="connsiteY1479" fmla="*/ 3791 h 1744789"/>
                  <a:gd name="connsiteX1480" fmla="*/ 1407756 w 2840893"/>
                  <a:gd name="connsiteY1480" fmla="*/ 1946 h 1744789"/>
                  <a:gd name="connsiteX1481" fmla="*/ 1418122 w 2840893"/>
                  <a:gd name="connsiteY1481" fmla="*/ 2298 h 1744789"/>
                  <a:gd name="connsiteX1482" fmla="*/ 1441404 w 2840893"/>
                  <a:gd name="connsiteY1482" fmla="*/ 5460 h 1744789"/>
                  <a:gd name="connsiteX1483" fmla="*/ 1453967 w 2840893"/>
                  <a:gd name="connsiteY1483" fmla="*/ 4670 h 1744789"/>
                  <a:gd name="connsiteX1484" fmla="*/ 1460380 w 2840893"/>
                  <a:gd name="connsiteY1484" fmla="*/ 4757 h 1744789"/>
                  <a:gd name="connsiteX1485" fmla="*/ 1483486 w 2840893"/>
                  <a:gd name="connsiteY1485" fmla="*/ 5812 h 1744789"/>
                  <a:gd name="connsiteX1486" fmla="*/ 1492534 w 2840893"/>
                  <a:gd name="connsiteY1486" fmla="*/ 7393 h 1744789"/>
                  <a:gd name="connsiteX1487" fmla="*/ 1498157 w 2840893"/>
                  <a:gd name="connsiteY1487" fmla="*/ 8272 h 1744789"/>
                  <a:gd name="connsiteX1488" fmla="*/ 1507909 w 2840893"/>
                  <a:gd name="connsiteY1488" fmla="*/ 8799 h 1744789"/>
                  <a:gd name="connsiteX1489" fmla="*/ 1520648 w 2840893"/>
                  <a:gd name="connsiteY1489" fmla="*/ 8447 h 1744789"/>
                  <a:gd name="connsiteX1490" fmla="*/ 1522580 w 2840893"/>
                  <a:gd name="connsiteY1490" fmla="*/ 8974 h 1744789"/>
                  <a:gd name="connsiteX1491" fmla="*/ 1528994 w 2840893"/>
                  <a:gd name="connsiteY1491" fmla="*/ 10117 h 1744789"/>
                  <a:gd name="connsiteX1492" fmla="*/ 1538570 w 2840893"/>
                  <a:gd name="connsiteY1492" fmla="*/ 11347 h 1744789"/>
                  <a:gd name="connsiteX1493" fmla="*/ 1560445 w 2840893"/>
                  <a:gd name="connsiteY1493" fmla="*/ 11610 h 1744789"/>
                  <a:gd name="connsiteX1494" fmla="*/ 1579773 w 2840893"/>
                  <a:gd name="connsiteY1494" fmla="*/ 11961 h 1744789"/>
                  <a:gd name="connsiteX1495" fmla="*/ 1602000 w 2840893"/>
                  <a:gd name="connsiteY1495" fmla="*/ 15036 h 1744789"/>
                  <a:gd name="connsiteX1496" fmla="*/ 1610522 w 2840893"/>
                  <a:gd name="connsiteY1496" fmla="*/ 16881 h 1744789"/>
                  <a:gd name="connsiteX1497" fmla="*/ 1619835 w 2840893"/>
                  <a:gd name="connsiteY1497" fmla="*/ 18990 h 1744789"/>
                  <a:gd name="connsiteX1498" fmla="*/ 1636703 w 2840893"/>
                  <a:gd name="connsiteY1498" fmla="*/ 21538 h 1744789"/>
                  <a:gd name="connsiteX1499" fmla="*/ 1662444 w 2840893"/>
                  <a:gd name="connsiteY1499" fmla="*/ 26545 h 1744789"/>
                  <a:gd name="connsiteX1500" fmla="*/ 1675534 w 2840893"/>
                  <a:gd name="connsiteY1500" fmla="*/ 30411 h 1744789"/>
                  <a:gd name="connsiteX1501" fmla="*/ 1680190 w 2840893"/>
                  <a:gd name="connsiteY1501" fmla="*/ 31641 h 1744789"/>
                  <a:gd name="connsiteX1502" fmla="*/ 1682738 w 2840893"/>
                  <a:gd name="connsiteY1502" fmla="*/ 32344 h 1744789"/>
                  <a:gd name="connsiteX1503" fmla="*/ 1720866 w 2840893"/>
                  <a:gd name="connsiteY1503" fmla="*/ 40602 h 1744789"/>
                  <a:gd name="connsiteX1504" fmla="*/ 1737910 w 2840893"/>
                  <a:gd name="connsiteY1504" fmla="*/ 44467 h 1744789"/>
                  <a:gd name="connsiteX1505" fmla="*/ 1746783 w 2840893"/>
                  <a:gd name="connsiteY1505" fmla="*/ 45697 h 1744789"/>
                  <a:gd name="connsiteX1506" fmla="*/ 1750385 w 2840893"/>
                  <a:gd name="connsiteY1506" fmla="*/ 45609 h 1744789"/>
                  <a:gd name="connsiteX1507" fmla="*/ 1763739 w 2840893"/>
                  <a:gd name="connsiteY1507" fmla="*/ 50178 h 1744789"/>
                  <a:gd name="connsiteX1508" fmla="*/ 1771382 w 2840893"/>
                  <a:gd name="connsiteY1508" fmla="*/ 52550 h 1744789"/>
                  <a:gd name="connsiteX1509" fmla="*/ 1798266 w 2840893"/>
                  <a:gd name="connsiteY1509" fmla="*/ 57558 h 1744789"/>
                  <a:gd name="connsiteX1510" fmla="*/ 1823216 w 2840893"/>
                  <a:gd name="connsiteY1510" fmla="*/ 66958 h 1744789"/>
                  <a:gd name="connsiteX1511" fmla="*/ 1849221 w 2840893"/>
                  <a:gd name="connsiteY1511" fmla="*/ 76710 h 1744789"/>
                  <a:gd name="connsiteX1512" fmla="*/ 1863189 w 2840893"/>
                  <a:gd name="connsiteY1512" fmla="*/ 81278 h 1744789"/>
                  <a:gd name="connsiteX1513" fmla="*/ 1882869 w 2840893"/>
                  <a:gd name="connsiteY1513" fmla="*/ 88482 h 1744789"/>
                  <a:gd name="connsiteX1514" fmla="*/ 1888052 w 2840893"/>
                  <a:gd name="connsiteY1514" fmla="*/ 91118 h 1744789"/>
                  <a:gd name="connsiteX1515" fmla="*/ 1898770 w 2840893"/>
                  <a:gd name="connsiteY1515" fmla="*/ 97619 h 1744789"/>
                  <a:gd name="connsiteX1516" fmla="*/ 1905447 w 2840893"/>
                  <a:gd name="connsiteY1516" fmla="*/ 100342 h 1744789"/>
                  <a:gd name="connsiteX1517" fmla="*/ 1909752 w 2840893"/>
                  <a:gd name="connsiteY1517" fmla="*/ 101397 h 1744789"/>
                  <a:gd name="connsiteX1518" fmla="*/ 1937777 w 2840893"/>
                  <a:gd name="connsiteY1518" fmla="*/ 113433 h 1744789"/>
                  <a:gd name="connsiteX1519" fmla="*/ 1939271 w 2840893"/>
                  <a:gd name="connsiteY1519" fmla="*/ 114311 h 1744789"/>
                  <a:gd name="connsiteX1520" fmla="*/ 1945509 w 2840893"/>
                  <a:gd name="connsiteY1520" fmla="*/ 116683 h 1744789"/>
                  <a:gd name="connsiteX1521" fmla="*/ 1955085 w 2840893"/>
                  <a:gd name="connsiteY1521" fmla="*/ 119758 h 1744789"/>
                  <a:gd name="connsiteX1522" fmla="*/ 1984516 w 2840893"/>
                  <a:gd name="connsiteY1522" fmla="*/ 133288 h 1744789"/>
                  <a:gd name="connsiteX1523" fmla="*/ 2011135 w 2840893"/>
                  <a:gd name="connsiteY1523" fmla="*/ 144972 h 1744789"/>
                  <a:gd name="connsiteX1524" fmla="*/ 2025543 w 2840893"/>
                  <a:gd name="connsiteY1524" fmla="*/ 152440 h 1744789"/>
                  <a:gd name="connsiteX1525" fmla="*/ 2067274 w 2840893"/>
                  <a:gd name="connsiteY1525" fmla="*/ 178532 h 1744789"/>
                  <a:gd name="connsiteX1526" fmla="*/ 2087305 w 2840893"/>
                  <a:gd name="connsiteY1526" fmla="*/ 188723 h 1744789"/>
                  <a:gd name="connsiteX1527" fmla="*/ 2091170 w 2840893"/>
                  <a:gd name="connsiteY1527" fmla="*/ 190217 h 1744789"/>
                  <a:gd name="connsiteX1528" fmla="*/ 2107511 w 2840893"/>
                  <a:gd name="connsiteY1528" fmla="*/ 203043 h 1744789"/>
                  <a:gd name="connsiteX1529" fmla="*/ 2110674 w 2840893"/>
                  <a:gd name="connsiteY1529" fmla="*/ 203131 h 1744789"/>
                  <a:gd name="connsiteX1530" fmla="*/ 2111640 w 2840893"/>
                  <a:gd name="connsiteY1530" fmla="*/ 203131 h 1744789"/>
                  <a:gd name="connsiteX1531" fmla="*/ 2118756 w 2840893"/>
                  <a:gd name="connsiteY1531" fmla="*/ 204713 h 1744789"/>
                  <a:gd name="connsiteX1532" fmla="*/ 2130265 w 2840893"/>
                  <a:gd name="connsiteY1532" fmla="*/ 212971 h 1744789"/>
                  <a:gd name="connsiteX1533" fmla="*/ 2138084 w 2840893"/>
                  <a:gd name="connsiteY1533" fmla="*/ 218594 h 1744789"/>
                  <a:gd name="connsiteX1534" fmla="*/ 2166549 w 2840893"/>
                  <a:gd name="connsiteY1534" fmla="*/ 238361 h 1744789"/>
                  <a:gd name="connsiteX1535" fmla="*/ 2177618 w 2840893"/>
                  <a:gd name="connsiteY1535" fmla="*/ 246092 h 1744789"/>
                  <a:gd name="connsiteX1536" fmla="*/ 2205117 w 2840893"/>
                  <a:gd name="connsiteY1536" fmla="*/ 264541 h 1744789"/>
                  <a:gd name="connsiteX1537" fmla="*/ 2231121 w 2840893"/>
                  <a:gd name="connsiteY1537" fmla="*/ 285802 h 1744789"/>
                  <a:gd name="connsiteX1538" fmla="*/ 2241927 w 2840893"/>
                  <a:gd name="connsiteY1538" fmla="*/ 295729 h 1744789"/>
                  <a:gd name="connsiteX1539" fmla="*/ 2250801 w 2840893"/>
                  <a:gd name="connsiteY1539" fmla="*/ 301264 h 1744789"/>
                  <a:gd name="connsiteX1540" fmla="*/ 2266087 w 2840893"/>
                  <a:gd name="connsiteY1540" fmla="*/ 312421 h 1744789"/>
                  <a:gd name="connsiteX1541" fmla="*/ 2273291 w 2840893"/>
                  <a:gd name="connsiteY1541" fmla="*/ 319625 h 1744789"/>
                  <a:gd name="connsiteX1542" fmla="*/ 2297099 w 2840893"/>
                  <a:gd name="connsiteY1542" fmla="*/ 338075 h 1744789"/>
                  <a:gd name="connsiteX1543" fmla="*/ 2302986 w 2840893"/>
                  <a:gd name="connsiteY1543" fmla="*/ 342555 h 1744789"/>
                  <a:gd name="connsiteX1544" fmla="*/ 2303337 w 2840893"/>
                  <a:gd name="connsiteY1544" fmla="*/ 342643 h 1744789"/>
                  <a:gd name="connsiteX1545" fmla="*/ 2313264 w 2840893"/>
                  <a:gd name="connsiteY1545" fmla="*/ 353449 h 1744789"/>
                  <a:gd name="connsiteX1546" fmla="*/ 2317569 w 2840893"/>
                  <a:gd name="connsiteY1546" fmla="*/ 358457 h 1744789"/>
                  <a:gd name="connsiteX1547" fmla="*/ 2325213 w 2840893"/>
                  <a:gd name="connsiteY1547" fmla="*/ 354679 h 1744789"/>
                  <a:gd name="connsiteX1548" fmla="*/ 2323192 w 2840893"/>
                  <a:gd name="connsiteY1548" fmla="*/ 359687 h 1744789"/>
                  <a:gd name="connsiteX1549" fmla="*/ 2341553 w 2840893"/>
                  <a:gd name="connsiteY1549" fmla="*/ 375413 h 1744789"/>
                  <a:gd name="connsiteX1550" fmla="*/ 2342344 w 2840893"/>
                  <a:gd name="connsiteY1550" fmla="*/ 376467 h 1744789"/>
                  <a:gd name="connsiteX1551" fmla="*/ 2355347 w 2840893"/>
                  <a:gd name="connsiteY1551" fmla="*/ 389645 h 1744789"/>
                  <a:gd name="connsiteX1552" fmla="*/ 2367295 w 2840893"/>
                  <a:gd name="connsiteY1552" fmla="*/ 401944 h 1744789"/>
                  <a:gd name="connsiteX1553" fmla="*/ 2372654 w 2840893"/>
                  <a:gd name="connsiteY1553" fmla="*/ 408446 h 1744789"/>
                  <a:gd name="connsiteX1554" fmla="*/ 2380121 w 2840893"/>
                  <a:gd name="connsiteY1554" fmla="*/ 416265 h 1744789"/>
                  <a:gd name="connsiteX1555" fmla="*/ 2405423 w 2840893"/>
                  <a:gd name="connsiteY1555" fmla="*/ 440864 h 1744789"/>
                  <a:gd name="connsiteX1556" fmla="*/ 2428880 w 2840893"/>
                  <a:gd name="connsiteY1556" fmla="*/ 469680 h 1744789"/>
                  <a:gd name="connsiteX1557" fmla="*/ 2430988 w 2840893"/>
                  <a:gd name="connsiteY1557" fmla="*/ 472930 h 1744789"/>
                  <a:gd name="connsiteX1558" fmla="*/ 2433361 w 2840893"/>
                  <a:gd name="connsiteY1558" fmla="*/ 475390 h 1744789"/>
                  <a:gd name="connsiteX1559" fmla="*/ 2435908 w 2840893"/>
                  <a:gd name="connsiteY1559" fmla="*/ 477850 h 1744789"/>
                  <a:gd name="connsiteX1560" fmla="*/ 2443640 w 2840893"/>
                  <a:gd name="connsiteY1560" fmla="*/ 484878 h 1744789"/>
                  <a:gd name="connsiteX1561" fmla="*/ 2461034 w 2840893"/>
                  <a:gd name="connsiteY1561" fmla="*/ 507632 h 1744789"/>
                  <a:gd name="connsiteX1562" fmla="*/ 2468326 w 2840893"/>
                  <a:gd name="connsiteY1562" fmla="*/ 512025 h 1744789"/>
                  <a:gd name="connsiteX1563" fmla="*/ 2469293 w 2840893"/>
                  <a:gd name="connsiteY1563" fmla="*/ 513079 h 1744789"/>
                  <a:gd name="connsiteX1564" fmla="*/ 2495913 w 2840893"/>
                  <a:gd name="connsiteY1564" fmla="*/ 544795 h 1744789"/>
                  <a:gd name="connsiteX1565" fmla="*/ 2508915 w 2840893"/>
                  <a:gd name="connsiteY1565" fmla="*/ 561838 h 1744789"/>
                  <a:gd name="connsiteX1566" fmla="*/ 2547834 w 2840893"/>
                  <a:gd name="connsiteY1566" fmla="*/ 612969 h 1744789"/>
                  <a:gd name="connsiteX1567" fmla="*/ 2559694 w 2840893"/>
                  <a:gd name="connsiteY1567" fmla="*/ 635020 h 1744789"/>
                  <a:gd name="connsiteX1568" fmla="*/ 2567425 w 2840893"/>
                  <a:gd name="connsiteY1568" fmla="*/ 646266 h 1744789"/>
                  <a:gd name="connsiteX1569" fmla="*/ 2585260 w 2840893"/>
                  <a:gd name="connsiteY1569" fmla="*/ 670953 h 1744789"/>
                  <a:gd name="connsiteX1570" fmla="*/ 2592903 w 2840893"/>
                  <a:gd name="connsiteY1570" fmla="*/ 683867 h 1744789"/>
                  <a:gd name="connsiteX1571" fmla="*/ 2600459 w 2840893"/>
                  <a:gd name="connsiteY1571" fmla="*/ 694234 h 1744789"/>
                  <a:gd name="connsiteX1572" fmla="*/ 2611089 w 2840893"/>
                  <a:gd name="connsiteY1572" fmla="*/ 711190 h 1744789"/>
                  <a:gd name="connsiteX1573" fmla="*/ 2619435 w 2840893"/>
                  <a:gd name="connsiteY1573" fmla="*/ 724016 h 1744789"/>
                  <a:gd name="connsiteX1574" fmla="*/ 2639026 w 2840893"/>
                  <a:gd name="connsiteY1574" fmla="*/ 759509 h 1744789"/>
                  <a:gd name="connsiteX1575" fmla="*/ 2641750 w 2840893"/>
                  <a:gd name="connsiteY1575" fmla="*/ 766889 h 1744789"/>
                  <a:gd name="connsiteX1576" fmla="*/ 2643507 w 2840893"/>
                  <a:gd name="connsiteY1576" fmla="*/ 771897 h 1744789"/>
                  <a:gd name="connsiteX1577" fmla="*/ 2656421 w 2840893"/>
                  <a:gd name="connsiteY1577" fmla="*/ 794212 h 1744789"/>
                  <a:gd name="connsiteX1578" fmla="*/ 2660726 w 2840893"/>
                  <a:gd name="connsiteY1578" fmla="*/ 801591 h 1744789"/>
                  <a:gd name="connsiteX1579" fmla="*/ 2662483 w 2840893"/>
                  <a:gd name="connsiteY1579" fmla="*/ 804139 h 1744789"/>
                  <a:gd name="connsiteX1580" fmla="*/ 2664767 w 2840893"/>
                  <a:gd name="connsiteY1580" fmla="*/ 810904 h 1744789"/>
                  <a:gd name="connsiteX1581" fmla="*/ 2667754 w 2840893"/>
                  <a:gd name="connsiteY1581" fmla="*/ 818371 h 1744789"/>
                  <a:gd name="connsiteX1582" fmla="*/ 2677946 w 2840893"/>
                  <a:gd name="connsiteY1582" fmla="*/ 832779 h 1744789"/>
                  <a:gd name="connsiteX1583" fmla="*/ 2679527 w 2840893"/>
                  <a:gd name="connsiteY1583" fmla="*/ 836908 h 1744789"/>
                  <a:gd name="connsiteX1584" fmla="*/ 2684535 w 2840893"/>
                  <a:gd name="connsiteY1584" fmla="*/ 851316 h 1744789"/>
                  <a:gd name="connsiteX1585" fmla="*/ 2685940 w 2840893"/>
                  <a:gd name="connsiteY1585" fmla="*/ 856588 h 1744789"/>
                  <a:gd name="connsiteX1586" fmla="*/ 2686467 w 2840893"/>
                  <a:gd name="connsiteY1586" fmla="*/ 859048 h 1744789"/>
                  <a:gd name="connsiteX1587" fmla="*/ 2686467 w 2840893"/>
                  <a:gd name="connsiteY1587" fmla="*/ 859135 h 1744789"/>
                  <a:gd name="connsiteX1588" fmla="*/ 2691036 w 2840893"/>
                  <a:gd name="connsiteY1588" fmla="*/ 865988 h 1744789"/>
                  <a:gd name="connsiteX1589" fmla="*/ 2700963 w 2840893"/>
                  <a:gd name="connsiteY1589" fmla="*/ 881890 h 1744789"/>
                  <a:gd name="connsiteX1590" fmla="*/ 2705092 w 2840893"/>
                  <a:gd name="connsiteY1590" fmla="*/ 899021 h 1744789"/>
                  <a:gd name="connsiteX1591" fmla="*/ 2711066 w 2840893"/>
                  <a:gd name="connsiteY1591" fmla="*/ 905874 h 1744789"/>
                  <a:gd name="connsiteX1592" fmla="*/ 2715898 w 2840893"/>
                  <a:gd name="connsiteY1592" fmla="*/ 916416 h 1744789"/>
                  <a:gd name="connsiteX1593" fmla="*/ 2722927 w 2840893"/>
                  <a:gd name="connsiteY1593" fmla="*/ 936535 h 1744789"/>
                  <a:gd name="connsiteX1594" fmla="*/ 2722927 w 2840893"/>
                  <a:gd name="connsiteY1594" fmla="*/ 937237 h 1744789"/>
                  <a:gd name="connsiteX1595" fmla="*/ 2722927 w 2840893"/>
                  <a:gd name="connsiteY1595" fmla="*/ 937413 h 1744789"/>
                  <a:gd name="connsiteX1596" fmla="*/ 2732503 w 2840893"/>
                  <a:gd name="connsiteY1596" fmla="*/ 960782 h 1744789"/>
                  <a:gd name="connsiteX1597" fmla="*/ 2737598 w 2840893"/>
                  <a:gd name="connsiteY1597" fmla="*/ 975805 h 1744789"/>
                  <a:gd name="connsiteX1598" fmla="*/ 2739970 w 2840893"/>
                  <a:gd name="connsiteY1598" fmla="*/ 980813 h 1744789"/>
                  <a:gd name="connsiteX1599" fmla="*/ 2742254 w 2840893"/>
                  <a:gd name="connsiteY1599" fmla="*/ 985645 h 1744789"/>
                  <a:gd name="connsiteX1600" fmla="*/ 2743221 w 2840893"/>
                  <a:gd name="connsiteY1600" fmla="*/ 987051 h 1744789"/>
                  <a:gd name="connsiteX1601" fmla="*/ 2746296 w 2840893"/>
                  <a:gd name="connsiteY1601" fmla="*/ 995748 h 1744789"/>
                  <a:gd name="connsiteX1602" fmla="*/ 2753148 w 2840893"/>
                  <a:gd name="connsiteY1602" fmla="*/ 1020259 h 1744789"/>
                  <a:gd name="connsiteX1603" fmla="*/ 2760792 w 2840893"/>
                  <a:gd name="connsiteY1603" fmla="*/ 1040202 h 1744789"/>
                  <a:gd name="connsiteX1604" fmla="*/ 2764833 w 2840893"/>
                  <a:gd name="connsiteY1604" fmla="*/ 1049866 h 1744789"/>
                  <a:gd name="connsiteX1605" fmla="*/ 2770368 w 2840893"/>
                  <a:gd name="connsiteY1605" fmla="*/ 1066031 h 1744789"/>
                  <a:gd name="connsiteX1606" fmla="*/ 2773530 w 2840893"/>
                  <a:gd name="connsiteY1606" fmla="*/ 1083778 h 1744789"/>
                  <a:gd name="connsiteX1607" fmla="*/ 2775288 w 2840893"/>
                  <a:gd name="connsiteY1607" fmla="*/ 1091684 h 1744789"/>
                  <a:gd name="connsiteX1608" fmla="*/ 2784600 w 2840893"/>
                  <a:gd name="connsiteY1608" fmla="*/ 1116371 h 1744789"/>
                  <a:gd name="connsiteX1609" fmla="*/ 2789871 w 2840893"/>
                  <a:gd name="connsiteY1609" fmla="*/ 1133415 h 1744789"/>
                  <a:gd name="connsiteX1610" fmla="*/ 2791541 w 2840893"/>
                  <a:gd name="connsiteY1610" fmla="*/ 1149053 h 1744789"/>
                  <a:gd name="connsiteX1611" fmla="*/ 2791189 w 2840893"/>
                  <a:gd name="connsiteY1611" fmla="*/ 1154588 h 1744789"/>
                  <a:gd name="connsiteX1612" fmla="*/ 2791189 w 2840893"/>
                  <a:gd name="connsiteY1612" fmla="*/ 1156960 h 1744789"/>
                  <a:gd name="connsiteX1613" fmla="*/ 2791189 w 2840893"/>
                  <a:gd name="connsiteY1613" fmla="*/ 1159683 h 1744789"/>
                  <a:gd name="connsiteX1614" fmla="*/ 2798657 w 2840893"/>
                  <a:gd name="connsiteY1614" fmla="*/ 1177869 h 1744789"/>
                  <a:gd name="connsiteX1615" fmla="*/ 2801292 w 2840893"/>
                  <a:gd name="connsiteY1615" fmla="*/ 1186918 h 1744789"/>
                  <a:gd name="connsiteX1616" fmla="*/ 2802522 w 2840893"/>
                  <a:gd name="connsiteY1616" fmla="*/ 1205631 h 1744789"/>
                  <a:gd name="connsiteX1617" fmla="*/ 2806563 w 2840893"/>
                  <a:gd name="connsiteY1617" fmla="*/ 1211780 h 1744789"/>
                  <a:gd name="connsiteX1618" fmla="*/ 2808672 w 2840893"/>
                  <a:gd name="connsiteY1618" fmla="*/ 1219424 h 1744789"/>
                  <a:gd name="connsiteX1619" fmla="*/ 2811747 w 2840893"/>
                  <a:gd name="connsiteY1619" fmla="*/ 1230318 h 1744789"/>
                  <a:gd name="connsiteX1620" fmla="*/ 2812186 w 2840893"/>
                  <a:gd name="connsiteY1620" fmla="*/ 1231108 h 1744789"/>
                  <a:gd name="connsiteX1621" fmla="*/ 2811571 w 2840893"/>
                  <a:gd name="connsiteY1621" fmla="*/ 1244813 h 1744789"/>
                  <a:gd name="connsiteX1622" fmla="*/ 2811659 w 2840893"/>
                  <a:gd name="connsiteY1622" fmla="*/ 1245956 h 1744789"/>
                  <a:gd name="connsiteX1623" fmla="*/ 2816667 w 2840893"/>
                  <a:gd name="connsiteY1623" fmla="*/ 1265635 h 1744789"/>
                  <a:gd name="connsiteX1624" fmla="*/ 2817018 w 2840893"/>
                  <a:gd name="connsiteY1624" fmla="*/ 1272136 h 1744789"/>
                  <a:gd name="connsiteX1625" fmla="*/ 2817984 w 2840893"/>
                  <a:gd name="connsiteY1625" fmla="*/ 1278198 h 1744789"/>
                  <a:gd name="connsiteX1626" fmla="*/ 2820093 w 2840893"/>
                  <a:gd name="connsiteY1626" fmla="*/ 1308507 h 1744789"/>
                  <a:gd name="connsiteX1627" fmla="*/ 2824749 w 2840893"/>
                  <a:gd name="connsiteY1627" fmla="*/ 1330734 h 1744789"/>
                  <a:gd name="connsiteX1628" fmla="*/ 2826682 w 2840893"/>
                  <a:gd name="connsiteY1628" fmla="*/ 1349008 h 1744789"/>
                  <a:gd name="connsiteX1629" fmla="*/ 2829054 w 2840893"/>
                  <a:gd name="connsiteY1629" fmla="*/ 1359726 h 1744789"/>
                  <a:gd name="connsiteX1630" fmla="*/ 2829230 w 2840893"/>
                  <a:gd name="connsiteY1630" fmla="*/ 1360078 h 1744789"/>
                  <a:gd name="connsiteX1631" fmla="*/ 2830196 w 2840893"/>
                  <a:gd name="connsiteY1631" fmla="*/ 1363855 h 1744789"/>
                  <a:gd name="connsiteX1632" fmla="*/ 2831602 w 2840893"/>
                  <a:gd name="connsiteY1632" fmla="*/ 1385028 h 1744789"/>
                  <a:gd name="connsiteX1633" fmla="*/ 2832832 w 2840893"/>
                  <a:gd name="connsiteY1633" fmla="*/ 1403389 h 1744789"/>
                  <a:gd name="connsiteX1634" fmla="*/ 2832832 w 2840893"/>
                  <a:gd name="connsiteY1634" fmla="*/ 1417622 h 1744789"/>
                  <a:gd name="connsiteX1635" fmla="*/ 2834852 w 2840893"/>
                  <a:gd name="connsiteY1635" fmla="*/ 1441255 h 1744789"/>
                  <a:gd name="connsiteX1636" fmla="*/ 2834062 w 2840893"/>
                  <a:gd name="connsiteY1636" fmla="*/ 1458386 h 1744789"/>
                  <a:gd name="connsiteX1637" fmla="*/ 2834237 w 2840893"/>
                  <a:gd name="connsiteY1637" fmla="*/ 1461285 h 1744789"/>
                  <a:gd name="connsiteX1638" fmla="*/ 2835116 w 2840893"/>
                  <a:gd name="connsiteY1638" fmla="*/ 1465151 h 1744789"/>
                  <a:gd name="connsiteX1639" fmla="*/ 2837049 w 2840893"/>
                  <a:gd name="connsiteY1639" fmla="*/ 1483951 h 1744789"/>
                  <a:gd name="connsiteX1640" fmla="*/ 2837927 w 2840893"/>
                  <a:gd name="connsiteY1640" fmla="*/ 1493088 h 1744789"/>
                  <a:gd name="connsiteX1641" fmla="*/ 2838015 w 2840893"/>
                  <a:gd name="connsiteY1641" fmla="*/ 1500995 h 1744789"/>
                  <a:gd name="connsiteX1642" fmla="*/ 2839421 w 2840893"/>
                  <a:gd name="connsiteY1642" fmla="*/ 1511889 h 1744789"/>
                  <a:gd name="connsiteX1643" fmla="*/ 2840123 w 2840893"/>
                  <a:gd name="connsiteY1643" fmla="*/ 1523837 h 1744789"/>
                  <a:gd name="connsiteX1644" fmla="*/ 2839684 w 2840893"/>
                  <a:gd name="connsiteY1644" fmla="*/ 1526121 h 1744789"/>
                  <a:gd name="connsiteX1645" fmla="*/ 2838366 w 2840893"/>
                  <a:gd name="connsiteY1645" fmla="*/ 1530514 h 1744789"/>
                  <a:gd name="connsiteX1646" fmla="*/ 2838103 w 2840893"/>
                  <a:gd name="connsiteY1646" fmla="*/ 1531129 h 1744789"/>
                  <a:gd name="connsiteX1647" fmla="*/ 2838630 w 2840893"/>
                  <a:gd name="connsiteY1647" fmla="*/ 1551511 h 1744789"/>
                  <a:gd name="connsiteX1648" fmla="*/ 2837751 w 2840893"/>
                  <a:gd name="connsiteY1648" fmla="*/ 1561175 h 1744789"/>
                  <a:gd name="connsiteX1649" fmla="*/ 2837751 w 2840893"/>
                  <a:gd name="connsiteY1649" fmla="*/ 1593242 h 1744789"/>
                  <a:gd name="connsiteX1650" fmla="*/ 2836346 w 2840893"/>
                  <a:gd name="connsiteY1650" fmla="*/ 1601148 h 1744789"/>
                  <a:gd name="connsiteX1651" fmla="*/ 2835379 w 2840893"/>
                  <a:gd name="connsiteY1651" fmla="*/ 1606420 h 1744789"/>
                  <a:gd name="connsiteX1652" fmla="*/ 2833798 w 2840893"/>
                  <a:gd name="connsiteY1652" fmla="*/ 1615469 h 1744789"/>
                  <a:gd name="connsiteX1653" fmla="*/ 2833886 w 2840893"/>
                  <a:gd name="connsiteY1653" fmla="*/ 1624957 h 1744789"/>
                  <a:gd name="connsiteX1654" fmla="*/ 2835907 w 2840893"/>
                  <a:gd name="connsiteY1654" fmla="*/ 1627592 h 1744789"/>
                  <a:gd name="connsiteX1655" fmla="*/ 2835028 w 2840893"/>
                  <a:gd name="connsiteY1655" fmla="*/ 1630843 h 1744789"/>
                  <a:gd name="connsiteX1656" fmla="*/ 2834589 w 2840893"/>
                  <a:gd name="connsiteY1656" fmla="*/ 1642352 h 1744789"/>
                  <a:gd name="connsiteX1657" fmla="*/ 2831162 w 2840893"/>
                  <a:gd name="connsiteY1657" fmla="*/ 1664491 h 1744789"/>
                  <a:gd name="connsiteX1658" fmla="*/ 2831250 w 2840893"/>
                  <a:gd name="connsiteY1658" fmla="*/ 1665106 h 1744789"/>
                  <a:gd name="connsiteX1659" fmla="*/ 2831426 w 2840893"/>
                  <a:gd name="connsiteY1659" fmla="*/ 1666951 h 1744789"/>
                  <a:gd name="connsiteX1660" fmla="*/ 2831953 w 2840893"/>
                  <a:gd name="connsiteY1660" fmla="*/ 1670992 h 1744789"/>
                  <a:gd name="connsiteX1661" fmla="*/ 2832129 w 2840893"/>
                  <a:gd name="connsiteY1661" fmla="*/ 1682940 h 1744789"/>
                  <a:gd name="connsiteX1662" fmla="*/ 2827385 w 2840893"/>
                  <a:gd name="connsiteY1662" fmla="*/ 1716500 h 1744789"/>
                  <a:gd name="connsiteX1663" fmla="*/ 2827385 w 2840893"/>
                  <a:gd name="connsiteY1663" fmla="*/ 1719751 h 1744789"/>
                  <a:gd name="connsiteX1664" fmla="*/ 2827209 w 2840893"/>
                  <a:gd name="connsiteY1664" fmla="*/ 1726164 h 1744789"/>
                  <a:gd name="connsiteX1665" fmla="*/ 2805158 w 2840893"/>
                  <a:gd name="connsiteY1665" fmla="*/ 1744701 h 1744789"/>
                  <a:gd name="connsiteX1666" fmla="*/ 2797427 w 2840893"/>
                  <a:gd name="connsiteY1666" fmla="*/ 1744701 h 1744789"/>
                  <a:gd name="connsiteX1667" fmla="*/ 2781789 w 2840893"/>
                  <a:gd name="connsiteY1667" fmla="*/ 1744789 h 1744789"/>
                  <a:gd name="connsiteX1668" fmla="*/ 2781437 w 2840893"/>
                  <a:gd name="connsiteY1668" fmla="*/ 1743559 h 1744789"/>
                  <a:gd name="connsiteX1669" fmla="*/ 2780822 w 2840893"/>
                  <a:gd name="connsiteY1669" fmla="*/ 1730645 h 1744789"/>
                  <a:gd name="connsiteX1670" fmla="*/ 2780822 w 2840893"/>
                  <a:gd name="connsiteY1670" fmla="*/ 1730645 h 1744789"/>
                  <a:gd name="connsiteX1671" fmla="*/ 2780822 w 2840893"/>
                  <a:gd name="connsiteY1671" fmla="*/ 1730645 h 1744789"/>
                  <a:gd name="connsiteX1672" fmla="*/ 2780647 w 2840893"/>
                  <a:gd name="connsiteY1672" fmla="*/ 1730469 h 1744789"/>
                  <a:gd name="connsiteX1673" fmla="*/ 2781701 w 2840893"/>
                  <a:gd name="connsiteY1673" fmla="*/ 1730469 h 1744789"/>
                  <a:gd name="connsiteX1674" fmla="*/ 2797866 w 2840893"/>
                  <a:gd name="connsiteY1674" fmla="*/ 1730381 h 1744789"/>
                  <a:gd name="connsiteX1675" fmla="*/ 2805509 w 2840893"/>
                  <a:gd name="connsiteY1675" fmla="*/ 1730381 h 1744789"/>
                  <a:gd name="connsiteX1676" fmla="*/ 2812801 w 2840893"/>
                  <a:gd name="connsiteY1676" fmla="*/ 1729591 h 1744789"/>
                  <a:gd name="connsiteX1677" fmla="*/ 2814646 w 2840893"/>
                  <a:gd name="connsiteY1677" fmla="*/ 1722826 h 1744789"/>
                  <a:gd name="connsiteX1678" fmla="*/ 2814646 w 2840893"/>
                  <a:gd name="connsiteY1678" fmla="*/ 1719136 h 1744789"/>
                  <a:gd name="connsiteX1679" fmla="*/ 2814646 w 2840893"/>
                  <a:gd name="connsiteY1679" fmla="*/ 1714216 h 1744789"/>
                  <a:gd name="connsiteX1680" fmla="*/ 2819829 w 2840893"/>
                  <a:gd name="connsiteY1680" fmla="*/ 1678547 h 1744789"/>
                  <a:gd name="connsiteX1681" fmla="*/ 2819390 w 2840893"/>
                  <a:gd name="connsiteY1681" fmla="*/ 1672046 h 1744789"/>
                  <a:gd name="connsiteX1682" fmla="*/ 2818687 w 2840893"/>
                  <a:gd name="connsiteY1682" fmla="*/ 1666863 h 1744789"/>
                  <a:gd name="connsiteX1683" fmla="*/ 2818599 w 2840893"/>
                  <a:gd name="connsiteY1683" fmla="*/ 1665809 h 1744789"/>
                  <a:gd name="connsiteX1684" fmla="*/ 2819829 w 2840893"/>
                  <a:gd name="connsiteY1684" fmla="*/ 1657375 h 1744789"/>
                  <a:gd name="connsiteX1685" fmla="*/ 2821850 w 2840893"/>
                  <a:gd name="connsiteY1685" fmla="*/ 1642176 h 1744789"/>
                  <a:gd name="connsiteX1686" fmla="*/ 2822026 w 2840893"/>
                  <a:gd name="connsiteY1686" fmla="*/ 1629262 h 1744789"/>
                  <a:gd name="connsiteX1687" fmla="*/ 2821411 w 2840893"/>
                  <a:gd name="connsiteY1687" fmla="*/ 1611076 h 1744789"/>
                  <a:gd name="connsiteX1688" fmla="*/ 2822553 w 2840893"/>
                  <a:gd name="connsiteY1688" fmla="*/ 1605190 h 1744789"/>
                  <a:gd name="connsiteX1689" fmla="*/ 2823958 w 2840893"/>
                  <a:gd name="connsiteY1689" fmla="*/ 1596931 h 1744789"/>
                  <a:gd name="connsiteX1690" fmla="*/ 2824486 w 2840893"/>
                  <a:gd name="connsiteY1690" fmla="*/ 1594823 h 1744789"/>
                  <a:gd name="connsiteX1691" fmla="*/ 2819302 w 2840893"/>
                  <a:gd name="connsiteY1691" fmla="*/ 1595438 h 1744789"/>
                  <a:gd name="connsiteX1692" fmla="*/ 2809287 w 2840893"/>
                  <a:gd name="connsiteY1692" fmla="*/ 1592451 h 1744789"/>
                  <a:gd name="connsiteX1693" fmla="*/ 2803313 w 2840893"/>
                  <a:gd name="connsiteY1693" fmla="*/ 1587882 h 1744789"/>
                  <a:gd name="connsiteX1694" fmla="*/ 2816140 w 2840893"/>
                  <a:gd name="connsiteY1694" fmla="*/ 1575056 h 1744789"/>
                  <a:gd name="connsiteX1695" fmla="*/ 2825101 w 2840893"/>
                  <a:gd name="connsiteY1695" fmla="*/ 1586740 h 1744789"/>
                  <a:gd name="connsiteX1696" fmla="*/ 2824925 w 2840893"/>
                  <a:gd name="connsiteY1696" fmla="*/ 1560911 h 1744789"/>
                  <a:gd name="connsiteX1697" fmla="*/ 2825979 w 2840893"/>
                  <a:gd name="connsiteY1697" fmla="*/ 1548260 h 1744789"/>
                  <a:gd name="connsiteX1698" fmla="*/ 2825803 w 2840893"/>
                  <a:gd name="connsiteY1698" fmla="*/ 1533765 h 1744789"/>
                  <a:gd name="connsiteX1699" fmla="*/ 2826418 w 2840893"/>
                  <a:gd name="connsiteY1699" fmla="*/ 1524716 h 1744789"/>
                  <a:gd name="connsiteX1700" fmla="*/ 2826945 w 2840893"/>
                  <a:gd name="connsiteY1700" fmla="*/ 1523222 h 1744789"/>
                  <a:gd name="connsiteX1701" fmla="*/ 2827473 w 2840893"/>
                  <a:gd name="connsiteY1701" fmla="*/ 1520235 h 1744789"/>
                  <a:gd name="connsiteX1702" fmla="*/ 2828000 w 2840893"/>
                  <a:gd name="connsiteY1702" fmla="*/ 1516897 h 1744789"/>
                  <a:gd name="connsiteX1703" fmla="*/ 2825101 w 2840893"/>
                  <a:gd name="connsiteY1703" fmla="*/ 1499502 h 1744789"/>
                  <a:gd name="connsiteX1704" fmla="*/ 2825101 w 2840893"/>
                  <a:gd name="connsiteY1704" fmla="*/ 1493440 h 1744789"/>
                  <a:gd name="connsiteX1705" fmla="*/ 2824222 w 2840893"/>
                  <a:gd name="connsiteY1705" fmla="*/ 1484039 h 1744789"/>
                  <a:gd name="connsiteX1706" fmla="*/ 2822289 w 2840893"/>
                  <a:gd name="connsiteY1706" fmla="*/ 1465941 h 1744789"/>
                  <a:gd name="connsiteX1707" fmla="*/ 2821762 w 2840893"/>
                  <a:gd name="connsiteY1707" fmla="*/ 1463921 h 1744789"/>
                  <a:gd name="connsiteX1708" fmla="*/ 2822992 w 2840893"/>
                  <a:gd name="connsiteY1708" fmla="*/ 1450391 h 1744789"/>
                  <a:gd name="connsiteX1709" fmla="*/ 2822553 w 2840893"/>
                  <a:gd name="connsiteY1709" fmla="*/ 1444505 h 1744789"/>
                  <a:gd name="connsiteX1710" fmla="*/ 2819741 w 2840893"/>
                  <a:gd name="connsiteY1710" fmla="*/ 1416128 h 1744789"/>
                  <a:gd name="connsiteX1711" fmla="*/ 2819741 w 2840893"/>
                  <a:gd name="connsiteY1711" fmla="*/ 1403214 h 1744789"/>
                  <a:gd name="connsiteX1712" fmla="*/ 2818512 w 2840893"/>
                  <a:gd name="connsiteY1712" fmla="*/ 1384852 h 1744789"/>
                  <a:gd name="connsiteX1713" fmla="*/ 2817106 w 2840893"/>
                  <a:gd name="connsiteY1713" fmla="*/ 1364119 h 1744789"/>
                  <a:gd name="connsiteX1714" fmla="*/ 2817018 w 2840893"/>
                  <a:gd name="connsiteY1714" fmla="*/ 1363855 h 1744789"/>
                  <a:gd name="connsiteX1715" fmla="*/ 2816140 w 2840893"/>
                  <a:gd name="connsiteY1715" fmla="*/ 1360693 h 1744789"/>
                  <a:gd name="connsiteX1716" fmla="*/ 2814031 w 2840893"/>
                  <a:gd name="connsiteY1716" fmla="*/ 1351292 h 1744789"/>
                  <a:gd name="connsiteX1717" fmla="*/ 2811923 w 2840893"/>
                  <a:gd name="connsiteY1717" fmla="*/ 1326869 h 1744789"/>
                  <a:gd name="connsiteX1718" fmla="*/ 2808408 w 2840893"/>
                  <a:gd name="connsiteY1718" fmla="*/ 1314042 h 1744789"/>
                  <a:gd name="connsiteX1719" fmla="*/ 2806212 w 2840893"/>
                  <a:gd name="connsiteY1719" fmla="*/ 1311758 h 1744789"/>
                  <a:gd name="connsiteX1720" fmla="*/ 2806739 w 2840893"/>
                  <a:gd name="connsiteY1720" fmla="*/ 1308595 h 1744789"/>
                  <a:gd name="connsiteX1721" fmla="*/ 2804982 w 2840893"/>
                  <a:gd name="connsiteY1721" fmla="*/ 1279340 h 1744789"/>
                  <a:gd name="connsiteX1722" fmla="*/ 2804016 w 2840893"/>
                  <a:gd name="connsiteY1722" fmla="*/ 1273190 h 1744789"/>
                  <a:gd name="connsiteX1723" fmla="*/ 2803488 w 2840893"/>
                  <a:gd name="connsiteY1723" fmla="*/ 1264932 h 1744789"/>
                  <a:gd name="connsiteX1724" fmla="*/ 2800853 w 2840893"/>
                  <a:gd name="connsiteY1724" fmla="*/ 1252545 h 1744789"/>
                  <a:gd name="connsiteX1725" fmla="*/ 2800502 w 2840893"/>
                  <a:gd name="connsiteY1725" fmla="*/ 1236467 h 1744789"/>
                  <a:gd name="connsiteX1726" fmla="*/ 2799096 w 2840893"/>
                  <a:gd name="connsiteY1726" fmla="*/ 1233305 h 1744789"/>
                  <a:gd name="connsiteX1727" fmla="*/ 2795845 w 2840893"/>
                  <a:gd name="connsiteY1727" fmla="*/ 1221971 h 1744789"/>
                  <a:gd name="connsiteX1728" fmla="*/ 2795670 w 2840893"/>
                  <a:gd name="connsiteY1728" fmla="*/ 1221357 h 1744789"/>
                  <a:gd name="connsiteX1729" fmla="*/ 2786972 w 2840893"/>
                  <a:gd name="connsiteY1729" fmla="*/ 1217930 h 1744789"/>
                  <a:gd name="connsiteX1730" fmla="*/ 2787060 w 2840893"/>
                  <a:gd name="connsiteY1730" fmla="*/ 1204928 h 1744789"/>
                  <a:gd name="connsiteX1731" fmla="*/ 2789081 w 2840893"/>
                  <a:gd name="connsiteY1731" fmla="*/ 1191398 h 1744789"/>
                  <a:gd name="connsiteX1732" fmla="*/ 2785566 w 2840893"/>
                  <a:gd name="connsiteY1732" fmla="*/ 1179890 h 1744789"/>
                  <a:gd name="connsiteX1733" fmla="*/ 2780383 w 2840893"/>
                  <a:gd name="connsiteY1733" fmla="*/ 1166712 h 1744789"/>
                  <a:gd name="connsiteX1734" fmla="*/ 2777747 w 2840893"/>
                  <a:gd name="connsiteY1734" fmla="*/ 1155818 h 1744789"/>
                  <a:gd name="connsiteX1735" fmla="*/ 2777747 w 2840893"/>
                  <a:gd name="connsiteY1735" fmla="*/ 1154061 h 1744789"/>
                  <a:gd name="connsiteX1736" fmla="*/ 2778187 w 2840893"/>
                  <a:gd name="connsiteY1736" fmla="*/ 1146856 h 1744789"/>
                  <a:gd name="connsiteX1737" fmla="*/ 2778099 w 2840893"/>
                  <a:gd name="connsiteY1737" fmla="*/ 1138950 h 1744789"/>
                  <a:gd name="connsiteX1738" fmla="*/ 2771422 w 2840893"/>
                  <a:gd name="connsiteY1738" fmla="*/ 1118128 h 1744789"/>
                  <a:gd name="connsiteX1739" fmla="*/ 2764306 w 2840893"/>
                  <a:gd name="connsiteY1739" fmla="*/ 1098361 h 1744789"/>
                  <a:gd name="connsiteX1740" fmla="*/ 2762197 w 2840893"/>
                  <a:gd name="connsiteY1740" fmla="*/ 1093441 h 1744789"/>
                  <a:gd name="connsiteX1741" fmla="*/ 2760528 w 2840893"/>
                  <a:gd name="connsiteY1741" fmla="*/ 1085710 h 1744789"/>
                  <a:gd name="connsiteX1742" fmla="*/ 2757102 w 2840893"/>
                  <a:gd name="connsiteY1742" fmla="*/ 1065855 h 1744789"/>
                  <a:gd name="connsiteX1743" fmla="*/ 2753061 w 2840893"/>
                  <a:gd name="connsiteY1743" fmla="*/ 1054961 h 1744789"/>
                  <a:gd name="connsiteX1744" fmla="*/ 2747701 w 2840893"/>
                  <a:gd name="connsiteY1744" fmla="*/ 1041432 h 1744789"/>
                  <a:gd name="connsiteX1745" fmla="*/ 2741288 w 2840893"/>
                  <a:gd name="connsiteY1745" fmla="*/ 1025003 h 1744789"/>
                  <a:gd name="connsiteX1746" fmla="*/ 2733030 w 2840893"/>
                  <a:gd name="connsiteY1746" fmla="*/ 994430 h 1744789"/>
                  <a:gd name="connsiteX1747" fmla="*/ 2732503 w 2840893"/>
                  <a:gd name="connsiteY1747" fmla="*/ 993727 h 1744789"/>
                  <a:gd name="connsiteX1748" fmla="*/ 2730394 w 2840893"/>
                  <a:gd name="connsiteY1748" fmla="*/ 990477 h 1744789"/>
                  <a:gd name="connsiteX1749" fmla="*/ 2727934 w 2840893"/>
                  <a:gd name="connsiteY1749" fmla="*/ 985293 h 1744789"/>
                  <a:gd name="connsiteX1750" fmla="*/ 2725738 w 2840893"/>
                  <a:gd name="connsiteY1750" fmla="*/ 980637 h 1744789"/>
                  <a:gd name="connsiteX1751" fmla="*/ 2719676 w 2840893"/>
                  <a:gd name="connsiteY1751" fmla="*/ 963154 h 1744789"/>
                  <a:gd name="connsiteX1752" fmla="*/ 2711594 w 2840893"/>
                  <a:gd name="connsiteY1752" fmla="*/ 943211 h 1744789"/>
                  <a:gd name="connsiteX1753" fmla="*/ 2709749 w 2840893"/>
                  <a:gd name="connsiteY1753" fmla="*/ 936271 h 1744789"/>
                  <a:gd name="connsiteX1754" fmla="*/ 2709749 w 2840893"/>
                  <a:gd name="connsiteY1754" fmla="*/ 935744 h 1744789"/>
                  <a:gd name="connsiteX1755" fmla="*/ 2704389 w 2840893"/>
                  <a:gd name="connsiteY1755" fmla="*/ 921687 h 1744789"/>
                  <a:gd name="connsiteX1756" fmla="*/ 2699909 w 2840893"/>
                  <a:gd name="connsiteY1756" fmla="*/ 912990 h 1744789"/>
                  <a:gd name="connsiteX1757" fmla="*/ 2698503 w 2840893"/>
                  <a:gd name="connsiteY1757" fmla="*/ 913429 h 1744789"/>
                  <a:gd name="connsiteX1758" fmla="*/ 2697888 w 2840893"/>
                  <a:gd name="connsiteY1758" fmla="*/ 913605 h 1744789"/>
                  <a:gd name="connsiteX1759" fmla="*/ 2687258 w 2840893"/>
                  <a:gd name="connsiteY1759" fmla="*/ 917822 h 1744789"/>
                  <a:gd name="connsiteX1760" fmla="*/ 2689015 w 2840893"/>
                  <a:gd name="connsiteY1760" fmla="*/ 906489 h 1744789"/>
                  <a:gd name="connsiteX1761" fmla="*/ 2689015 w 2840893"/>
                  <a:gd name="connsiteY1761" fmla="*/ 905961 h 1744789"/>
                  <a:gd name="connsiteX1762" fmla="*/ 2690421 w 2840893"/>
                  <a:gd name="connsiteY1762" fmla="*/ 900515 h 1744789"/>
                  <a:gd name="connsiteX1763" fmla="*/ 2689103 w 2840893"/>
                  <a:gd name="connsiteY1763" fmla="*/ 886634 h 1744789"/>
                  <a:gd name="connsiteX1764" fmla="*/ 2680054 w 2840893"/>
                  <a:gd name="connsiteY1764" fmla="*/ 872138 h 1744789"/>
                  <a:gd name="connsiteX1765" fmla="*/ 2674871 w 2840893"/>
                  <a:gd name="connsiteY1765" fmla="*/ 864319 h 1744789"/>
                  <a:gd name="connsiteX1766" fmla="*/ 2673289 w 2840893"/>
                  <a:gd name="connsiteY1766" fmla="*/ 859487 h 1744789"/>
                  <a:gd name="connsiteX1767" fmla="*/ 2673201 w 2840893"/>
                  <a:gd name="connsiteY1767" fmla="*/ 858960 h 1744789"/>
                  <a:gd name="connsiteX1768" fmla="*/ 2671620 w 2840893"/>
                  <a:gd name="connsiteY1768" fmla="*/ 853249 h 1744789"/>
                  <a:gd name="connsiteX1769" fmla="*/ 2667754 w 2840893"/>
                  <a:gd name="connsiteY1769" fmla="*/ 841828 h 1744789"/>
                  <a:gd name="connsiteX1770" fmla="*/ 2665294 w 2840893"/>
                  <a:gd name="connsiteY1770" fmla="*/ 835678 h 1744789"/>
                  <a:gd name="connsiteX1771" fmla="*/ 2660726 w 2840893"/>
                  <a:gd name="connsiteY1771" fmla="*/ 828299 h 1744789"/>
                  <a:gd name="connsiteX1772" fmla="*/ 2652029 w 2840893"/>
                  <a:gd name="connsiteY1772" fmla="*/ 813364 h 1744789"/>
                  <a:gd name="connsiteX1773" fmla="*/ 2650711 w 2840893"/>
                  <a:gd name="connsiteY1773" fmla="*/ 809059 h 1744789"/>
                  <a:gd name="connsiteX1774" fmla="*/ 2649744 w 2840893"/>
                  <a:gd name="connsiteY1774" fmla="*/ 807829 h 1744789"/>
                  <a:gd name="connsiteX1775" fmla="*/ 2645000 w 2840893"/>
                  <a:gd name="connsiteY1775" fmla="*/ 799746 h 1744789"/>
                  <a:gd name="connsiteX1776" fmla="*/ 2631910 w 2840893"/>
                  <a:gd name="connsiteY1776" fmla="*/ 776992 h 1744789"/>
                  <a:gd name="connsiteX1777" fmla="*/ 2631031 w 2840893"/>
                  <a:gd name="connsiteY1777" fmla="*/ 775147 h 1744789"/>
                  <a:gd name="connsiteX1778" fmla="*/ 2625585 w 2840893"/>
                  <a:gd name="connsiteY1778" fmla="*/ 781736 h 1744789"/>
                  <a:gd name="connsiteX1779" fmla="*/ 2616009 w 2840893"/>
                  <a:gd name="connsiteY1779" fmla="*/ 793157 h 1744789"/>
                  <a:gd name="connsiteX1780" fmla="*/ 2614076 w 2840893"/>
                  <a:gd name="connsiteY1780" fmla="*/ 778398 h 1744789"/>
                  <a:gd name="connsiteX1781" fmla="*/ 2617414 w 2840893"/>
                  <a:gd name="connsiteY1781" fmla="*/ 767943 h 1744789"/>
                  <a:gd name="connsiteX1782" fmla="*/ 2626639 w 2840893"/>
                  <a:gd name="connsiteY1782" fmla="*/ 767153 h 1744789"/>
                  <a:gd name="connsiteX1783" fmla="*/ 2626990 w 2840893"/>
                  <a:gd name="connsiteY1783" fmla="*/ 767328 h 1744789"/>
                  <a:gd name="connsiteX1784" fmla="*/ 2628747 w 2840893"/>
                  <a:gd name="connsiteY1784" fmla="*/ 768207 h 1744789"/>
                  <a:gd name="connsiteX1785" fmla="*/ 2627342 w 2840893"/>
                  <a:gd name="connsiteY1785" fmla="*/ 764429 h 1744789"/>
                  <a:gd name="connsiteX1786" fmla="*/ 2608102 w 2840893"/>
                  <a:gd name="connsiteY1786" fmla="*/ 729551 h 1744789"/>
                  <a:gd name="connsiteX1787" fmla="*/ 2600195 w 2840893"/>
                  <a:gd name="connsiteY1787" fmla="*/ 717427 h 1744789"/>
                  <a:gd name="connsiteX1788" fmla="*/ 2588774 w 2840893"/>
                  <a:gd name="connsiteY1788" fmla="*/ 699066 h 1744789"/>
                  <a:gd name="connsiteX1789" fmla="*/ 2582976 w 2840893"/>
                  <a:gd name="connsiteY1789" fmla="*/ 691247 h 1744789"/>
                  <a:gd name="connsiteX1790" fmla="*/ 2572345 w 2840893"/>
                  <a:gd name="connsiteY1790" fmla="*/ 672183 h 1744789"/>
                  <a:gd name="connsiteX1791" fmla="*/ 2559431 w 2840893"/>
                  <a:gd name="connsiteY1791" fmla="*/ 655490 h 1744789"/>
                  <a:gd name="connsiteX1792" fmla="*/ 2547219 w 2840893"/>
                  <a:gd name="connsiteY1792" fmla="*/ 638095 h 1744789"/>
                  <a:gd name="connsiteX1793" fmla="*/ 2545023 w 2840893"/>
                  <a:gd name="connsiteY1793" fmla="*/ 632736 h 1744789"/>
                  <a:gd name="connsiteX1794" fmla="*/ 2519282 w 2840893"/>
                  <a:gd name="connsiteY1794" fmla="*/ 643103 h 1744789"/>
                  <a:gd name="connsiteX1795" fmla="*/ 2523235 w 2840893"/>
                  <a:gd name="connsiteY1795" fmla="*/ 622194 h 1744789"/>
                  <a:gd name="connsiteX1796" fmla="*/ 2527979 w 2840893"/>
                  <a:gd name="connsiteY1796" fmla="*/ 621579 h 1744789"/>
                  <a:gd name="connsiteX1797" fmla="*/ 2538346 w 2840893"/>
                  <a:gd name="connsiteY1797" fmla="*/ 623951 h 1744789"/>
                  <a:gd name="connsiteX1798" fmla="*/ 2541069 w 2840893"/>
                  <a:gd name="connsiteY1798" fmla="*/ 625532 h 1744789"/>
                  <a:gd name="connsiteX1799" fmla="*/ 2537116 w 2840893"/>
                  <a:gd name="connsiteY1799" fmla="*/ 619646 h 1744789"/>
                  <a:gd name="connsiteX1800" fmla="*/ 2498636 w 2840893"/>
                  <a:gd name="connsiteY1800" fmla="*/ 569130 h 1744789"/>
                  <a:gd name="connsiteX1801" fmla="*/ 2485107 w 2840893"/>
                  <a:gd name="connsiteY1801" fmla="*/ 551472 h 1744789"/>
                  <a:gd name="connsiteX1802" fmla="*/ 2462704 w 2840893"/>
                  <a:gd name="connsiteY1802" fmla="*/ 524061 h 1744789"/>
                  <a:gd name="connsiteX1803" fmla="*/ 2459980 w 2840893"/>
                  <a:gd name="connsiteY1803" fmla="*/ 525730 h 1744789"/>
                  <a:gd name="connsiteX1804" fmla="*/ 2459190 w 2840893"/>
                  <a:gd name="connsiteY1804" fmla="*/ 526170 h 1744789"/>
                  <a:gd name="connsiteX1805" fmla="*/ 2451898 w 2840893"/>
                  <a:gd name="connsiteY1805" fmla="*/ 530738 h 1744789"/>
                  <a:gd name="connsiteX1806" fmla="*/ 2449350 w 2840893"/>
                  <a:gd name="connsiteY1806" fmla="*/ 522568 h 1744789"/>
                  <a:gd name="connsiteX1807" fmla="*/ 2448999 w 2840893"/>
                  <a:gd name="connsiteY1807" fmla="*/ 521601 h 1744789"/>
                  <a:gd name="connsiteX1808" fmla="*/ 2448999 w 2840893"/>
                  <a:gd name="connsiteY1808" fmla="*/ 512904 h 1744789"/>
                  <a:gd name="connsiteX1809" fmla="*/ 2448296 w 2840893"/>
                  <a:gd name="connsiteY1809" fmla="*/ 510795 h 1744789"/>
                  <a:gd name="connsiteX1810" fmla="*/ 2434942 w 2840893"/>
                  <a:gd name="connsiteY1810" fmla="*/ 494015 h 1744789"/>
                  <a:gd name="connsiteX1811" fmla="*/ 2425981 w 2840893"/>
                  <a:gd name="connsiteY1811" fmla="*/ 485845 h 1744789"/>
                  <a:gd name="connsiteX1812" fmla="*/ 2424224 w 2840893"/>
                  <a:gd name="connsiteY1812" fmla="*/ 484176 h 1744789"/>
                  <a:gd name="connsiteX1813" fmla="*/ 2419655 w 2840893"/>
                  <a:gd name="connsiteY1813" fmla="*/ 479168 h 1744789"/>
                  <a:gd name="connsiteX1814" fmla="*/ 2417547 w 2840893"/>
                  <a:gd name="connsiteY1814" fmla="*/ 475829 h 1744789"/>
                  <a:gd name="connsiteX1815" fmla="*/ 2396901 w 2840893"/>
                  <a:gd name="connsiteY1815" fmla="*/ 450088 h 1744789"/>
                  <a:gd name="connsiteX1816" fmla="*/ 2370282 w 2840893"/>
                  <a:gd name="connsiteY1816" fmla="*/ 424347 h 1744789"/>
                  <a:gd name="connsiteX1817" fmla="*/ 2362902 w 2840893"/>
                  <a:gd name="connsiteY1817" fmla="*/ 416616 h 1744789"/>
                  <a:gd name="connsiteX1818" fmla="*/ 2356576 w 2840893"/>
                  <a:gd name="connsiteY1818" fmla="*/ 408973 h 1744789"/>
                  <a:gd name="connsiteX1819" fmla="*/ 2347879 w 2840893"/>
                  <a:gd name="connsiteY1819" fmla="*/ 399660 h 1744789"/>
                  <a:gd name="connsiteX1820" fmla="*/ 2331714 w 2840893"/>
                  <a:gd name="connsiteY1820" fmla="*/ 383583 h 1744789"/>
                  <a:gd name="connsiteX1821" fmla="*/ 2330923 w 2840893"/>
                  <a:gd name="connsiteY1821" fmla="*/ 382529 h 1744789"/>
                  <a:gd name="connsiteX1822" fmla="*/ 2317921 w 2840893"/>
                  <a:gd name="connsiteY1822" fmla="*/ 370844 h 1744789"/>
                  <a:gd name="connsiteX1823" fmla="*/ 2313440 w 2840893"/>
                  <a:gd name="connsiteY1823" fmla="*/ 374973 h 1744789"/>
                  <a:gd name="connsiteX1824" fmla="*/ 2306763 w 2840893"/>
                  <a:gd name="connsiteY1824" fmla="*/ 374446 h 1744789"/>
                  <a:gd name="connsiteX1825" fmla="*/ 2295079 w 2840893"/>
                  <a:gd name="connsiteY1825" fmla="*/ 368560 h 1744789"/>
                  <a:gd name="connsiteX1826" fmla="*/ 2304303 w 2840893"/>
                  <a:gd name="connsiteY1826" fmla="*/ 363904 h 1744789"/>
                  <a:gd name="connsiteX1827" fmla="*/ 2300965 w 2840893"/>
                  <a:gd name="connsiteY1827" fmla="*/ 357842 h 1744789"/>
                  <a:gd name="connsiteX1828" fmla="*/ 2298857 w 2840893"/>
                  <a:gd name="connsiteY1828" fmla="*/ 354152 h 1744789"/>
                  <a:gd name="connsiteX1829" fmla="*/ 2295694 w 2840893"/>
                  <a:gd name="connsiteY1829" fmla="*/ 352746 h 1744789"/>
                  <a:gd name="connsiteX1830" fmla="*/ 2288841 w 2840893"/>
                  <a:gd name="connsiteY1830" fmla="*/ 347475 h 1744789"/>
                  <a:gd name="connsiteX1831" fmla="*/ 2264857 w 2840893"/>
                  <a:gd name="connsiteY1831" fmla="*/ 328850 h 1744789"/>
                  <a:gd name="connsiteX1832" fmla="*/ 2255720 w 2840893"/>
                  <a:gd name="connsiteY1832" fmla="*/ 319713 h 1744789"/>
                  <a:gd name="connsiteX1833" fmla="*/ 2244299 w 2840893"/>
                  <a:gd name="connsiteY1833" fmla="*/ 311719 h 1744789"/>
                  <a:gd name="connsiteX1834" fmla="*/ 2232966 w 2840893"/>
                  <a:gd name="connsiteY1834" fmla="*/ 304515 h 1744789"/>
                  <a:gd name="connsiteX1835" fmla="*/ 2221721 w 2840893"/>
                  <a:gd name="connsiteY1835" fmla="*/ 294236 h 1744789"/>
                  <a:gd name="connsiteX1836" fmla="*/ 2197912 w 2840893"/>
                  <a:gd name="connsiteY1836" fmla="*/ 274644 h 1744789"/>
                  <a:gd name="connsiteX1837" fmla="*/ 2169711 w 2840893"/>
                  <a:gd name="connsiteY1837" fmla="*/ 255756 h 1744789"/>
                  <a:gd name="connsiteX1838" fmla="*/ 2158730 w 2840893"/>
                  <a:gd name="connsiteY1838" fmla="*/ 248112 h 1744789"/>
                  <a:gd name="connsiteX1839" fmla="*/ 2130177 w 2840893"/>
                  <a:gd name="connsiteY1839" fmla="*/ 228257 h 1744789"/>
                  <a:gd name="connsiteX1840" fmla="*/ 2122182 w 2840893"/>
                  <a:gd name="connsiteY1840" fmla="*/ 222459 h 1744789"/>
                  <a:gd name="connsiteX1841" fmla="*/ 2113749 w 2840893"/>
                  <a:gd name="connsiteY1841" fmla="*/ 216397 h 1744789"/>
                  <a:gd name="connsiteX1842" fmla="*/ 2113046 w 2840893"/>
                  <a:gd name="connsiteY1842" fmla="*/ 218066 h 1744789"/>
                  <a:gd name="connsiteX1843" fmla="*/ 2112782 w 2840893"/>
                  <a:gd name="connsiteY1843" fmla="*/ 218681 h 1744789"/>
                  <a:gd name="connsiteX1844" fmla="*/ 2109444 w 2840893"/>
                  <a:gd name="connsiteY1844" fmla="*/ 227994 h 1744789"/>
                  <a:gd name="connsiteX1845" fmla="*/ 2102240 w 2840893"/>
                  <a:gd name="connsiteY1845" fmla="*/ 221317 h 1744789"/>
                  <a:gd name="connsiteX1846" fmla="*/ 2101976 w 2840893"/>
                  <a:gd name="connsiteY1846" fmla="*/ 221053 h 1744789"/>
                  <a:gd name="connsiteX1847" fmla="*/ 2099253 w 2840893"/>
                  <a:gd name="connsiteY1847" fmla="*/ 218154 h 1744789"/>
                  <a:gd name="connsiteX1848" fmla="*/ 2098814 w 2840893"/>
                  <a:gd name="connsiteY1848" fmla="*/ 217451 h 1744789"/>
                  <a:gd name="connsiteX1849" fmla="*/ 2096178 w 2840893"/>
                  <a:gd name="connsiteY1849" fmla="*/ 210950 h 1744789"/>
                  <a:gd name="connsiteX1850" fmla="*/ 2086162 w 2840893"/>
                  <a:gd name="connsiteY1850" fmla="*/ 201550 h 1744789"/>
                  <a:gd name="connsiteX1851" fmla="*/ 2082385 w 2840893"/>
                  <a:gd name="connsiteY1851" fmla="*/ 200144 h 1744789"/>
                  <a:gd name="connsiteX1852" fmla="*/ 2058137 w 2840893"/>
                  <a:gd name="connsiteY1852" fmla="*/ 187405 h 1744789"/>
                  <a:gd name="connsiteX1853" fmla="*/ 2019306 w 2840893"/>
                  <a:gd name="connsiteY1853" fmla="*/ 163334 h 1744789"/>
                  <a:gd name="connsiteX1854" fmla="*/ 2004546 w 2840893"/>
                  <a:gd name="connsiteY1854" fmla="*/ 155690 h 1744789"/>
                  <a:gd name="connsiteX1855" fmla="*/ 1979508 w 2840893"/>
                  <a:gd name="connsiteY1855" fmla="*/ 144709 h 1744789"/>
                  <a:gd name="connsiteX1856" fmla="*/ 1947968 w 2840893"/>
                  <a:gd name="connsiteY1856" fmla="*/ 130213 h 1744789"/>
                  <a:gd name="connsiteX1857" fmla="*/ 1945860 w 2840893"/>
                  <a:gd name="connsiteY1857" fmla="*/ 129071 h 1744789"/>
                  <a:gd name="connsiteX1858" fmla="*/ 1932331 w 2840893"/>
                  <a:gd name="connsiteY1858" fmla="*/ 124854 h 1744789"/>
                  <a:gd name="connsiteX1859" fmla="*/ 1931013 w 2840893"/>
                  <a:gd name="connsiteY1859" fmla="*/ 124063 h 1744789"/>
                  <a:gd name="connsiteX1860" fmla="*/ 1905799 w 2840893"/>
                  <a:gd name="connsiteY1860" fmla="*/ 113169 h 1744789"/>
                  <a:gd name="connsiteX1861" fmla="*/ 1902548 w 2840893"/>
                  <a:gd name="connsiteY1861" fmla="*/ 112378 h 1744789"/>
                  <a:gd name="connsiteX1862" fmla="*/ 1889370 w 2840893"/>
                  <a:gd name="connsiteY1862" fmla="*/ 106316 h 1744789"/>
                  <a:gd name="connsiteX1863" fmla="*/ 1882342 w 2840893"/>
                  <a:gd name="connsiteY1863" fmla="*/ 102363 h 1744789"/>
                  <a:gd name="connsiteX1864" fmla="*/ 1875665 w 2840893"/>
                  <a:gd name="connsiteY1864" fmla="*/ 98937 h 1744789"/>
                  <a:gd name="connsiteX1865" fmla="*/ 1859763 w 2840893"/>
                  <a:gd name="connsiteY1865" fmla="*/ 93314 h 1744789"/>
                  <a:gd name="connsiteX1866" fmla="*/ 1842895 w 2840893"/>
                  <a:gd name="connsiteY1866" fmla="*/ 87691 h 1744789"/>
                  <a:gd name="connsiteX1867" fmla="*/ 1818999 w 2840893"/>
                  <a:gd name="connsiteY1867" fmla="*/ 78818 h 1744789"/>
                  <a:gd name="connsiteX1868" fmla="*/ 1791677 w 2840893"/>
                  <a:gd name="connsiteY1868" fmla="*/ 68451 h 1744789"/>
                  <a:gd name="connsiteX1869" fmla="*/ 1782364 w 2840893"/>
                  <a:gd name="connsiteY1869" fmla="*/ 64762 h 1744789"/>
                  <a:gd name="connsiteX1870" fmla="*/ 1786405 w 2840893"/>
                  <a:gd name="connsiteY1870" fmla="*/ 67485 h 1744789"/>
                  <a:gd name="connsiteX1871" fmla="*/ 1774369 w 2840893"/>
                  <a:gd name="connsiteY1871" fmla="*/ 71966 h 1744789"/>
                  <a:gd name="connsiteX1872" fmla="*/ 1767517 w 2840893"/>
                  <a:gd name="connsiteY1872" fmla="*/ 71526 h 1744789"/>
                  <a:gd name="connsiteX1873" fmla="*/ 1764003 w 2840893"/>
                  <a:gd name="connsiteY1873" fmla="*/ 65552 h 1744789"/>
                  <a:gd name="connsiteX1874" fmla="*/ 1763915 w 2840893"/>
                  <a:gd name="connsiteY1874" fmla="*/ 64586 h 1744789"/>
                  <a:gd name="connsiteX1875" fmla="*/ 1755920 w 2840893"/>
                  <a:gd name="connsiteY1875" fmla="*/ 60457 h 1744789"/>
                  <a:gd name="connsiteX1876" fmla="*/ 1750913 w 2840893"/>
                  <a:gd name="connsiteY1876" fmla="*/ 58085 h 1744789"/>
                  <a:gd name="connsiteX1877" fmla="*/ 1743972 w 2840893"/>
                  <a:gd name="connsiteY1877" fmla="*/ 57997 h 1744789"/>
                  <a:gd name="connsiteX1878" fmla="*/ 1735889 w 2840893"/>
                  <a:gd name="connsiteY1878" fmla="*/ 56943 h 1744789"/>
                  <a:gd name="connsiteX1879" fmla="*/ 1714365 w 2840893"/>
                  <a:gd name="connsiteY1879" fmla="*/ 51759 h 1744789"/>
                  <a:gd name="connsiteX1880" fmla="*/ 1682474 w 2840893"/>
                  <a:gd name="connsiteY1880" fmla="*/ 44994 h 1744789"/>
                  <a:gd name="connsiteX1881" fmla="*/ 1675534 w 2840893"/>
                  <a:gd name="connsiteY1881" fmla="*/ 43589 h 1744789"/>
                  <a:gd name="connsiteX1882" fmla="*/ 1673162 w 2840893"/>
                  <a:gd name="connsiteY1882" fmla="*/ 42886 h 1744789"/>
                  <a:gd name="connsiteX1883" fmla="*/ 1657524 w 2840893"/>
                  <a:gd name="connsiteY1883" fmla="*/ 38318 h 1744789"/>
                  <a:gd name="connsiteX1884" fmla="*/ 1637493 w 2840893"/>
                  <a:gd name="connsiteY1884" fmla="*/ 34101 h 1744789"/>
                  <a:gd name="connsiteX1885" fmla="*/ 1616233 w 2840893"/>
                  <a:gd name="connsiteY1885" fmla="*/ 31201 h 1744789"/>
                  <a:gd name="connsiteX1886" fmla="*/ 1607799 w 2840893"/>
                  <a:gd name="connsiteY1886" fmla="*/ 29269 h 1744789"/>
                  <a:gd name="connsiteX1887" fmla="*/ 1598662 w 2840893"/>
                  <a:gd name="connsiteY1887" fmla="*/ 27248 h 1744789"/>
                  <a:gd name="connsiteX1888" fmla="*/ 1580037 w 2840893"/>
                  <a:gd name="connsiteY1888" fmla="*/ 24525 h 1744789"/>
                  <a:gd name="connsiteX1889" fmla="*/ 1559391 w 2840893"/>
                  <a:gd name="connsiteY1889" fmla="*/ 24173 h 1744789"/>
                  <a:gd name="connsiteX1890" fmla="*/ 1539009 w 2840893"/>
                  <a:gd name="connsiteY1890" fmla="*/ 23910 h 1744789"/>
                  <a:gd name="connsiteX1891" fmla="*/ 1526007 w 2840893"/>
                  <a:gd name="connsiteY1891" fmla="*/ 22504 h 1744789"/>
                  <a:gd name="connsiteX1892" fmla="*/ 1520472 w 2840893"/>
                  <a:gd name="connsiteY1892" fmla="*/ 21538 h 1744789"/>
                  <a:gd name="connsiteX1893" fmla="*/ 1516343 w 2840893"/>
                  <a:gd name="connsiteY1893" fmla="*/ 20571 h 1744789"/>
                  <a:gd name="connsiteX1894" fmla="*/ 1512741 w 2840893"/>
                  <a:gd name="connsiteY1894" fmla="*/ 20395 h 1744789"/>
                  <a:gd name="connsiteX1895" fmla="*/ 1495434 w 2840893"/>
                  <a:gd name="connsiteY1895" fmla="*/ 20747 h 1744789"/>
                  <a:gd name="connsiteX1896" fmla="*/ 1490602 w 2840893"/>
                  <a:gd name="connsiteY1896" fmla="*/ 19956 h 1744789"/>
                  <a:gd name="connsiteX1897" fmla="*/ 1480323 w 2840893"/>
                  <a:gd name="connsiteY1897" fmla="*/ 18199 h 1744789"/>
                  <a:gd name="connsiteX1898" fmla="*/ 1463455 w 2840893"/>
                  <a:gd name="connsiteY1898" fmla="*/ 16969 h 1744789"/>
                  <a:gd name="connsiteX1899" fmla="*/ 1451682 w 2840893"/>
                  <a:gd name="connsiteY1899" fmla="*/ 17233 h 1744789"/>
                  <a:gd name="connsiteX1900" fmla="*/ 1445006 w 2840893"/>
                  <a:gd name="connsiteY1900" fmla="*/ 17672 h 1744789"/>
                  <a:gd name="connsiteX1901" fmla="*/ 1441579 w 2840893"/>
                  <a:gd name="connsiteY1901" fmla="*/ 20220 h 1744789"/>
                  <a:gd name="connsiteX1902" fmla="*/ 1437889 w 2840893"/>
                  <a:gd name="connsiteY1902" fmla="*/ 18199 h 1744789"/>
                  <a:gd name="connsiteX1903" fmla="*/ 1417595 w 2840893"/>
                  <a:gd name="connsiteY1903" fmla="*/ 15036 h 1744789"/>
                  <a:gd name="connsiteX1904" fmla="*/ 1405647 w 2840893"/>
                  <a:gd name="connsiteY1904" fmla="*/ 14597 h 1744789"/>
                  <a:gd name="connsiteX1905" fmla="*/ 1355658 w 2840893"/>
                  <a:gd name="connsiteY1905" fmla="*/ 16003 h 1744789"/>
                  <a:gd name="connsiteX1906" fmla="*/ 1336945 w 2840893"/>
                  <a:gd name="connsiteY1906" fmla="*/ 18902 h 1744789"/>
                  <a:gd name="connsiteX1907" fmla="*/ 1326842 w 2840893"/>
                  <a:gd name="connsiteY1907" fmla="*/ 18199 h 1744789"/>
                  <a:gd name="connsiteX1908" fmla="*/ 1313840 w 2840893"/>
                  <a:gd name="connsiteY1908" fmla="*/ 19868 h 1744789"/>
                  <a:gd name="connsiteX1909" fmla="*/ 1303561 w 2840893"/>
                  <a:gd name="connsiteY1909" fmla="*/ 21538 h 1744789"/>
                  <a:gd name="connsiteX1910" fmla="*/ 1303297 w 2840893"/>
                  <a:gd name="connsiteY1910" fmla="*/ 21450 h 1744789"/>
                  <a:gd name="connsiteX1911" fmla="*/ 1291701 w 2840893"/>
                  <a:gd name="connsiteY1911" fmla="*/ 21274 h 1744789"/>
                  <a:gd name="connsiteX1912" fmla="*/ 1284233 w 2840893"/>
                  <a:gd name="connsiteY1912" fmla="*/ 21538 h 1744789"/>
                  <a:gd name="connsiteX1913" fmla="*/ 1277732 w 2840893"/>
                  <a:gd name="connsiteY1913" fmla="*/ 21450 h 1744789"/>
                  <a:gd name="connsiteX1914" fmla="*/ 1261215 w 2840893"/>
                  <a:gd name="connsiteY1914" fmla="*/ 21625 h 1744789"/>
                  <a:gd name="connsiteX1915" fmla="*/ 1256559 w 2840893"/>
                  <a:gd name="connsiteY1915" fmla="*/ 21977 h 1744789"/>
                  <a:gd name="connsiteX1916" fmla="*/ 1237319 w 2840893"/>
                  <a:gd name="connsiteY1916" fmla="*/ 25140 h 1744789"/>
                  <a:gd name="connsiteX1917" fmla="*/ 1210085 w 2840893"/>
                  <a:gd name="connsiteY1917" fmla="*/ 30323 h 1744789"/>
                  <a:gd name="connsiteX1918" fmla="*/ 1199015 w 2840893"/>
                  <a:gd name="connsiteY1918" fmla="*/ 31465 h 1744789"/>
                  <a:gd name="connsiteX1919" fmla="*/ 1170023 w 2840893"/>
                  <a:gd name="connsiteY1919" fmla="*/ 39196 h 1744789"/>
                  <a:gd name="connsiteX1920" fmla="*/ 1155879 w 2840893"/>
                  <a:gd name="connsiteY1920" fmla="*/ 42271 h 1744789"/>
                  <a:gd name="connsiteX1921" fmla="*/ 1123900 w 2840893"/>
                  <a:gd name="connsiteY1921" fmla="*/ 48860 h 1744789"/>
                  <a:gd name="connsiteX1922" fmla="*/ 1115027 w 2840893"/>
                  <a:gd name="connsiteY1922" fmla="*/ 51496 h 1744789"/>
                  <a:gd name="connsiteX1923" fmla="*/ 1110283 w 2840893"/>
                  <a:gd name="connsiteY1923" fmla="*/ 52638 h 1744789"/>
                  <a:gd name="connsiteX1924" fmla="*/ 1095523 w 2840893"/>
                  <a:gd name="connsiteY1924" fmla="*/ 55010 h 1744789"/>
                  <a:gd name="connsiteX1925" fmla="*/ 1078831 w 2840893"/>
                  <a:gd name="connsiteY1925" fmla="*/ 60369 h 1744789"/>
                  <a:gd name="connsiteX1926" fmla="*/ 1070749 w 2840893"/>
                  <a:gd name="connsiteY1926" fmla="*/ 63532 h 1744789"/>
                  <a:gd name="connsiteX1927" fmla="*/ 1065389 w 2840893"/>
                  <a:gd name="connsiteY1927" fmla="*/ 60896 h 1744789"/>
                  <a:gd name="connsiteX1928" fmla="*/ 1063896 w 2840893"/>
                  <a:gd name="connsiteY1928" fmla="*/ 61775 h 1744789"/>
                  <a:gd name="connsiteX1929" fmla="*/ 1058537 w 2840893"/>
                  <a:gd name="connsiteY1929" fmla="*/ 64234 h 1744789"/>
                  <a:gd name="connsiteX1930" fmla="*/ 1041405 w 2840893"/>
                  <a:gd name="connsiteY1930" fmla="*/ 69418 h 1744789"/>
                  <a:gd name="connsiteX1931" fmla="*/ 1038330 w 2840893"/>
                  <a:gd name="connsiteY1931" fmla="*/ 70472 h 1744789"/>
                  <a:gd name="connsiteX1932" fmla="*/ 1028315 w 2840893"/>
                  <a:gd name="connsiteY1932" fmla="*/ 73635 h 1744789"/>
                  <a:gd name="connsiteX1933" fmla="*/ 1006791 w 2840893"/>
                  <a:gd name="connsiteY1933" fmla="*/ 81190 h 1744789"/>
                  <a:gd name="connsiteX1934" fmla="*/ 996600 w 2840893"/>
                  <a:gd name="connsiteY1934" fmla="*/ 84529 h 1744789"/>
                  <a:gd name="connsiteX1935" fmla="*/ 989220 w 2840893"/>
                  <a:gd name="connsiteY1935" fmla="*/ 86813 h 1744789"/>
                  <a:gd name="connsiteX1936" fmla="*/ 976745 w 2840893"/>
                  <a:gd name="connsiteY1936" fmla="*/ 91206 h 1744789"/>
                  <a:gd name="connsiteX1937" fmla="*/ 953024 w 2840893"/>
                  <a:gd name="connsiteY1937" fmla="*/ 102187 h 1744789"/>
                  <a:gd name="connsiteX1938" fmla="*/ 934663 w 2840893"/>
                  <a:gd name="connsiteY1938" fmla="*/ 110358 h 1744789"/>
                  <a:gd name="connsiteX1939" fmla="*/ 915423 w 2840893"/>
                  <a:gd name="connsiteY1939" fmla="*/ 117562 h 1744789"/>
                  <a:gd name="connsiteX1940" fmla="*/ 892932 w 2840893"/>
                  <a:gd name="connsiteY1940" fmla="*/ 126347 h 1744789"/>
                  <a:gd name="connsiteX1941" fmla="*/ 869827 w 2840893"/>
                  <a:gd name="connsiteY1941" fmla="*/ 138207 h 1744789"/>
                  <a:gd name="connsiteX1942" fmla="*/ 859724 w 2840893"/>
                  <a:gd name="connsiteY1942" fmla="*/ 141634 h 1744789"/>
                  <a:gd name="connsiteX1943" fmla="*/ 857088 w 2840893"/>
                  <a:gd name="connsiteY1943" fmla="*/ 142864 h 1744789"/>
                  <a:gd name="connsiteX1944" fmla="*/ 825900 w 2840893"/>
                  <a:gd name="connsiteY1944" fmla="*/ 157359 h 1744789"/>
                  <a:gd name="connsiteX1945" fmla="*/ 815445 w 2840893"/>
                  <a:gd name="connsiteY1945" fmla="*/ 163158 h 1744789"/>
                  <a:gd name="connsiteX1946" fmla="*/ 802267 w 2840893"/>
                  <a:gd name="connsiteY1946" fmla="*/ 170362 h 1744789"/>
                  <a:gd name="connsiteX1947" fmla="*/ 782940 w 2840893"/>
                  <a:gd name="connsiteY1947" fmla="*/ 183364 h 1744789"/>
                  <a:gd name="connsiteX1948" fmla="*/ 772748 w 2840893"/>
                  <a:gd name="connsiteY1948" fmla="*/ 190568 h 1744789"/>
                  <a:gd name="connsiteX1949" fmla="*/ 763524 w 2840893"/>
                  <a:gd name="connsiteY1949" fmla="*/ 194522 h 1744789"/>
                  <a:gd name="connsiteX1950" fmla="*/ 750082 w 2840893"/>
                  <a:gd name="connsiteY1950" fmla="*/ 200759 h 1744789"/>
                  <a:gd name="connsiteX1951" fmla="*/ 744635 w 2840893"/>
                  <a:gd name="connsiteY1951" fmla="*/ 204361 h 1744789"/>
                  <a:gd name="connsiteX1952" fmla="*/ 727592 w 2840893"/>
                  <a:gd name="connsiteY1952" fmla="*/ 212883 h 1744789"/>
                  <a:gd name="connsiteX1953" fmla="*/ 727504 w 2840893"/>
                  <a:gd name="connsiteY1953" fmla="*/ 212971 h 1744789"/>
                  <a:gd name="connsiteX1954" fmla="*/ 726274 w 2840893"/>
                  <a:gd name="connsiteY1954" fmla="*/ 213937 h 1744789"/>
                  <a:gd name="connsiteX1955" fmla="*/ 719685 w 2840893"/>
                  <a:gd name="connsiteY1955" fmla="*/ 218945 h 1744789"/>
                  <a:gd name="connsiteX1956" fmla="*/ 704838 w 2840893"/>
                  <a:gd name="connsiteY1956" fmla="*/ 229839 h 1744789"/>
                  <a:gd name="connsiteX1957" fmla="*/ 686652 w 2840893"/>
                  <a:gd name="connsiteY1957" fmla="*/ 241348 h 1744789"/>
                  <a:gd name="connsiteX1958" fmla="*/ 655815 w 2840893"/>
                  <a:gd name="connsiteY1958" fmla="*/ 261818 h 1744789"/>
                  <a:gd name="connsiteX1959" fmla="*/ 641319 w 2840893"/>
                  <a:gd name="connsiteY1959" fmla="*/ 272009 h 1744789"/>
                  <a:gd name="connsiteX1960" fmla="*/ 611537 w 2840893"/>
                  <a:gd name="connsiteY1960" fmla="*/ 296959 h 1744789"/>
                  <a:gd name="connsiteX1961" fmla="*/ 602136 w 2840893"/>
                  <a:gd name="connsiteY1961" fmla="*/ 304163 h 1744789"/>
                  <a:gd name="connsiteX1962" fmla="*/ 574902 w 2840893"/>
                  <a:gd name="connsiteY1962" fmla="*/ 325775 h 1744789"/>
                  <a:gd name="connsiteX1963" fmla="*/ 574375 w 2840893"/>
                  <a:gd name="connsiteY1963" fmla="*/ 326390 h 1744789"/>
                  <a:gd name="connsiteX1964" fmla="*/ 561724 w 2840893"/>
                  <a:gd name="connsiteY1964" fmla="*/ 337899 h 1744789"/>
                  <a:gd name="connsiteX1965" fmla="*/ 535104 w 2840893"/>
                  <a:gd name="connsiteY1965" fmla="*/ 360126 h 1744789"/>
                  <a:gd name="connsiteX1966" fmla="*/ 524034 w 2840893"/>
                  <a:gd name="connsiteY1966" fmla="*/ 367418 h 1744789"/>
                  <a:gd name="connsiteX1967" fmla="*/ 519730 w 2840893"/>
                  <a:gd name="connsiteY1967" fmla="*/ 370405 h 1744789"/>
                  <a:gd name="connsiteX1968" fmla="*/ 517006 w 2840893"/>
                  <a:gd name="connsiteY1968" fmla="*/ 373392 h 1744789"/>
                  <a:gd name="connsiteX1969" fmla="*/ 499435 w 2840893"/>
                  <a:gd name="connsiteY1969" fmla="*/ 390787 h 1744789"/>
                  <a:gd name="connsiteX1970" fmla="*/ 492319 w 2840893"/>
                  <a:gd name="connsiteY1970" fmla="*/ 397903 h 1744789"/>
                  <a:gd name="connsiteX1971" fmla="*/ 478878 w 2840893"/>
                  <a:gd name="connsiteY1971" fmla="*/ 411520 h 1744789"/>
                  <a:gd name="connsiteX1972" fmla="*/ 445581 w 2840893"/>
                  <a:gd name="connsiteY1972" fmla="*/ 444026 h 1744789"/>
                  <a:gd name="connsiteX1973" fmla="*/ 424496 w 2840893"/>
                  <a:gd name="connsiteY1973" fmla="*/ 468186 h 1744789"/>
                  <a:gd name="connsiteX1974" fmla="*/ 407716 w 2840893"/>
                  <a:gd name="connsiteY1974" fmla="*/ 487514 h 1744789"/>
                  <a:gd name="connsiteX1975" fmla="*/ 391375 w 2840893"/>
                  <a:gd name="connsiteY1975" fmla="*/ 505260 h 1744789"/>
                  <a:gd name="connsiteX1976" fmla="*/ 376264 w 2840893"/>
                  <a:gd name="connsiteY1976" fmla="*/ 522480 h 1744789"/>
                  <a:gd name="connsiteX1977" fmla="*/ 354389 w 2840893"/>
                  <a:gd name="connsiteY1977" fmla="*/ 547430 h 1744789"/>
                  <a:gd name="connsiteX1978" fmla="*/ 348151 w 2840893"/>
                  <a:gd name="connsiteY1978" fmla="*/ 555425 h 1744789"/>
                  <a:gd name="connsiteX1979" fmla="*/ 334885 w 2840893"/>
                  <a:gd name="connsiteY1979" fmla="*/ 573259 h 1744789"/>
                  <a:gd name="connsiteX1980" fmla="*/ 329878 w 2840893"/>
                  <a:gd name="connsiteY1980" fmla="*/ 580288 h 1744789"/>
                  <a:gd name="connsiteX1981" fmla="*/ 323025 w 2840893"/>
                  <a:gd name="connsiteY1981" fmla="*/ 590039 h 1744789"/>
                  <a:gd name="connsiteX1982" fmla="*/ 306684 w 2840893"/>
                  <a:gd name="connsiteY1982" fmla="*/ 611915 h 1744789"/>
                  <a:gd name="connsiteX1983" fmla="*/ 291134 w 2840893"/>
                  <a:gd name="connsiteY1983" fmla="*/ 638271 h 1744789"/>
                  <a:gd name="connsiteX1984" fmla="*/ 282876 w 2840893"/>
                  <a:gd name="connsiteY1984" fmla="*/ 650131 h 1744789"/>
                  <a:gd name="connsiteX1985" fmla="*/ 269259 w 2840893"/>
                  <a:gd name="connsiteY1985" fmla="*/ 666736 h 1744789"/>
                  <a:gd name="connsiteX1986" fmla="*/ 265569 w 2840893"/>
                  <a:gd name="connsiteY1986" fmla="*/ 671831 h 1744789"/>
                  <a:gd name="connsiteX1987" fmla="*/ 260210 w 2840893"/>
                  <a:gd name="connsiteY1987" fmla="*/ 685009 h 1744789"/>
                  <a:gd name="connsiteX1988" fmla="*/ 258892 w 2840893"/>
                  <a:gd name="connsiteY1988" fmla="*/ 686327 h 1744789"/>
                  <a:gd name="connsiteX1989" fmla="*/ 256871 w 2840893"/>
                  <a:gd name="connsiteY1989" fmla="*/ 688523 h 1744789"/>
                  <a:gd name="connsiteX1990" fmla="*/ 251512 w 2840893"/>
                  <a:gd name="connsiteY1990" fmla="*/ 695200 h 1744789"/>
                  <a:gd name="connsiteX1991" fmla="*/ 249228 w 2840893"/>
                  <a:gd name="connsiteY1991" fmla="*/ 698802 h 1744789"/>
                  <a:gd name="connsiteX1992" fmla="*/ 229461 w 2840893"/>
                  <a:gd name="connsiteY1992" fmla="*/ 732626 h 1744789"/>
                  <a:gd name="connsiteX1993" fmla="*/ 221554 w 2840893"/>
                  <a:gd name="connsiteY1993" fmla="*/ 746419 h 1744789"/>
                  <a:gd name="connsiteX1994" fmla="*/ 211275 w 2840893"/>
                  <a:gd name="connsiteY1994" fmla="*/ 765308 h 1744789"/>
                  <a:gd name="connsiteX1995" fmla="*/ 212769 w 2840893"/>
                  <a:gd name="connsiteY1995" fmla="*/ 764868 h 1744789"/>
                  <a:gd name="connsiteX1996" fmla="*/ 213823 w 2840893"/>
                  <a:gd name="connsiteY1996" fmla="*/ 764517 h 1744789"/>
                  <a:gd name="connsiteX1997" fmla="*/ 218830 w 2840893"/>
                  <a:gd name="connsiteY1997" fmla="*/ 763463 h 1744789"/>
                  <a:gd name="connsiteX1998" fmla="*/ 224277 w 2840893"/>
                  <a:gd name="connsiteY1998" fmla="*/ 764956 h 1744789"/>
                  <a:gd name="connsiteX1999" fmla="*/ 224805 w 2840893"/>
                  <a:gd name="connsiteY1999" fmla="*/ 765220 h 1744789"/>
                  <a:gd name="connsiteX2000" fmla="*/ 231306 w 2840893"/>
                  <a:gd name="connsiteY2000" fmla="*/ 767943 h 1744789"/>
                  <a:gd name="connsiteX2001" fmla="*/ 228143 w 2840893"/>
                  <a:gd name="connsiteY2001" fmla="*/ 774269 h 1744789"/>
                  <a:gd name="connsiteX2002" fmla="*/ 216546 w 2840893"/>
                  <a:gd name="connsiteY2002" fmla="*/ 779101 h 1744789"/>
                  <a:gd name="connsiteX2003" fmla="*/ 213208 w 2840893"/>
                  <a:gd name="connsiteY2003" fmla="*/ 777783 h 1744789"/>
                  <a:gd name="connsiteX2004" fmla="*/ 211978 w 2840893"/>
                  <a:gd name="connsiteY2004" fmla="*/ 777256 h 1744789"/>
                  <a:gd name="connsiteX2005" fmla="*/ 207849 w 2840893"/>
                  <a:gd name="connsiteY2005" fmla="*/ 775586 h 1744789"/>
                  <a:gd name="connsiteX2006" fmla="*/ 207585 w 2840893"/>
                  <a:gd name="connsiteY2006" fmla="*/ 776729 h 1744789"/>
                  <a:gd name="connsiteX2007" fmla="*/ 203368 w 2840893"/>
                  <a:gd name="connsiteY2007" fmla="*/ 783669 h 1744789"/>
                  <a:gd name="connsiteX2008" fmla="*/ 202490 w 2840893"/>
                  <a:gd name="connsiteY2008" fmla="*/ 784635 h 1744789"/>
                  <a:gd name="connsiteX2009" fmla="*/ 197746 w 2840893"/>
                  <a:gd name="connsiteY2009" fmla="*/ 791927 h 1744789"/>
                  <a:gd name="connsiteX2010" fmla="*/ 195901 w 2840893"/>
                  <a:gd name="connsiteY2010" fmla="*/ 795090 h 1744789"/>
                  <a:gd name="connsiteX2011" fmla="*/ 190629 w 2840893"/>
                  <a:gd name="connsiteY2011" fmla="*/ 805017 h 1744789"/>
                  <a:gd name="connsiteX2012" fmla="*/ 182020 w 2840893"/>
                  <a:gd name="connsiteY2012" fmla="*/ 820040 h 1744789"/>
                  <a:gd name="connsiteX2013" fmla="*/ 168402 w 2840893"/>
                  <a:gd name="connsiteY2013" fmla="*/ 850789 h 1744789"/>
                  <a:gd name="connsiteX2014" fmla="*/ 164273 w 2840893"/>
                  <a:gd name="connsiteY2014" fmla="*/ 860365 h 1744789"/>
                  <a:gd name="connsiteX2015" fmla="*/ 162604 w 2840893"/>
                  <a:gd name="connsiteY2015" fmla="*/ 863352 h 1744789"/>
                  <a:gd name="connsiteX2016" fmla="*/ 156542 w 2840893"/>
                  <a:gd name="connsiteY2016" fmla="*/ 873895 h 1744789"/>
                  <a:gd name="connsiteX2017" fmla="*/ 147405 w 2840893"/>
                  <a:gd name="connsiteY2017" fmla="*/ 897264 h 1744789"/>
                  <a:gd name="connsiteX2018" fmla="*/ 143276 w 2840893"/>
                  <a:gd name="connsiteY2018" fmla="*/ 904556 h 1744789"/>
                  <a:gd name="connsiteX2019" fmla="*/ 142661 w 2840893"/>
                  <a:gd name="connsiteY2019" fmla="*/ 905083 h 1744789"/>
                  <a:gd name="connsiteX2020" fmla="*/ 142134 w 2840893"/>
                  <a:gd name="connsiteY2020" fmla="*/ 905786 h 1744789"/>
                  <a:gd name="connsiteX2021" fmla="*/ 138620 w 2840893"/>
                  <a:gd name="connsiteY2021" fmla="*/ 911057 h 1744789"/>
                  <a:gd name="connsiteX2022" fmla="*/ 135106 w 2840893"/>
                  <a:gd name="connsiteY2022" fmla="*/ 917207 h 1744789"/>
                  <a:gd name="connsiteX2023" fmla="*/ 129747 w 2840893"/>
                  <a:gd name="connsiteY2023" fmla="*/ 929243 h 1744789"/>
                  <a:gd name="connsiteX2024" fmla="*/ 124212 w 2840893"/>
                  <a:gd name="connsiteY2024" fmla="*/ 946199 h 1744789"/>
                  <a:gd name="connsiteX2025" fmla="*/ 120961 w 2840893"/>
                  <a:gd name="connsiteY2025" fmla="*/ 953666 h 1744789"/>
                  <a:gd name="connsiteX2026" fmla="*/ 118238 w 2840893"/>
                  <a:gd name="connsiteY2026" fmla="*/ 964296 h 1744789"/>
                  <a:gd name="connsiteX2027" fmla="*/ 107256 w 2840893"/>
                  <a:gd name="connsiteY2027" fmla="*/ 992234 h 1744789"/>
                  <a:gd name="connsiteX2028" fmla="*/ 106202 w 2840893"/>
                  <a:gd name="connsiteY2028" fmla="*/ 997505 h 1744789"/>
                  <a:gd name="connsiteX2029" fmla="*/ 105411 w 2840893"/>
                  <a:gd name="connsiteY2029" fmla="*/ 1002864 h 1744789"/>
                  <a:gd name="connsiteX2030" fmla="*/ 104972 w 2840893"/>
                  <a:gd name="connsiteY2030" fmla="*/ 1005588 h 1744789"/>
                  <a:gd name="connsiteX2031" fmla="*/ 101897 w 2840893"/>
                  <a:gd name="connsiteY2031" fmla="*/ 1015603 h 1744789"/>
                  <a:gd name="connsiteX2032" fmla="*/ 88368 w 2840893"/>
                  <a:gd name="connsiteY2032" fmla="*/ 1048109 h 1744789"/>
                  <a:gd name="connsiteX2033" fmla="*/ 81515 w 2840893"/>
                  <a:gd name="connsiteY2033" fmla="*/ 1067612 h 1744789"/>
                  <a:gd name="connsiteX2034" fmla="*/ 77034 w 2840893"/>
                  <a:gd name="connsiteY2034" fmla="*/ 1084041 h 1744789"/>
                  <a:gd name="connsiteX2035" fmla="*/ 72730 w 2840893"/>
                  <a:gd name="connsiteY2035" fmla="*/ 1100382 h 1744789"/>
                  <a:gd name="connsiteX2036" fmla="*/ 61045 w 2840893"/>
                  <a:gd name="connsiteY2036" fmla="*/ 1150986 h 1744789"/>
                  <a:gd name="connsiteX2037" fmla="*/ 58761 w 2840893"/>
                  <a:gd name="connsiteY2037" fmla="*/ 1162758 h 1744789"/>
                  <a:gd name="connsiteX2038" fmla="*/ 57707 w 2840893"/>
                  <a:gd name="connsiteY2038" fmla="*/ 1166712 h 1744789"/>
                  <a:gd name="connsiteX2039" fmla="*/ 53402 w 2840893"/>
                  <a:gd name="connsiteY2039" fmla="*/ 1178572 h 1744789"/>
                  <a:gd name="connsiteX2040" fmla="*/ 50239 w 2840893"/>
                  <a:gd name="connsiteY2040" fmla="*/ 1198427 h 1744789"/>
                  <a:gd name="connsiteX2041" fmla="*/ 46988 w 2840893"/>
                  <a:gd name="connsiteY2041" fmla="*/ 1210111 h 1744789"/>
                  <a:gd name="connsiteX2042" fmla="*/ 41278 w 2840893"/>
                  <a:gd name="connsiteY2042" fmla="*/ 1226891 h 1744789"/>
                  <a:gd name="connsiteX2043" fmla="*/ 40663 w 2840893"/>
                  <a:gd name="connsiteY2043" fmla="*/ 1232778 h 1744789"/>
                  <a:gd name="connsiteX2044" fmla="*/ 39521 w 2840893"/>
                  <a:gd name="connsiteY2044" fmla="*/ 1241299 h 1744789"/>
                  <a:gd name="connsiteX2045" fmla="*/ 34953 w 2840893"/>
                  <a:gd name="connsiteY2045" fmla="*/ 1266865 h 1744789"/>
                  <a:gd name="connsiteX2046" fmla="*/ 34162 w 2840893"/>
                  <a:gd name="connsiteY2046" fmla="*/ 1269588 h 1744789"/>
                  <a:gd name="connsiteX2047" fmla="*/ 32229 w 2840893"/>
                  <a:gd name="connsiteY2047" fmla="*/ 1278725 h 1744789"/>
                  <a:gd name="connsiteX2048" fmla="*/ 32668 w 2840893"/>
                  <a:gd name="connsiteY2048" fmla="*/ 1293748 h 1744789"/>
                  <a:gd name="connsiteX2049" fmla="*/ 31878 w 2840893"/>
                  <a:gd name="connsiteY2049" fmla="*/ 1296647 h 1744789"/>
                  <a:gd name="connsiteX2050" fmla="*/ 27309 w 2840893"/>
                  <a:gd name="connsiteY2050" fmla="*/ 1319226 h 1744789"/>
                  <a:gd name="connsiteX2051" fmla="*/ 27924 w 2840893"/>
                  <a:gd name="connsiteY2051" fmla="*/ 1323531 h 1744789"/>
                  <a:gd name="connsiteX2052" fmla="*/ 28627 w 2840893"/>
                  <a:gd name="connsiteY2052" fmla="*/ 1327747 h 1744789"/>
                  <a:gd name="connsiteX2053" fmla="*/ 28978 w 2840893"/>
                  <a:gd name="connsiteY2053" fmla="*/ 1328802 h 1744789"/>
                  <a:gd name="connsiteX2054" fmla="*/ 28715 w 2840893"/>
                  <a:gd name="connsiteY2054" fmla="*/ 1337763 h 1744789"/>
                  <a:gd name="connsiteX2055" fmla="*/ 25289 w 2840893"/>
                  <a:gd name="connsiteY2055" fmla="*/ 1351907 h 1744789"/>
                  <a:gd name="connsiteX2056" fmla="*/ 24059 w 2840893"/>
                  <a:gd name="connsiteY2056" fmla="*/ 1361044 h 1744789"/>
                  <a:gd name="connsiteX2057" fmla="*/ 19666 w 2840893"/>
                  <a:gd name="connsiteY2057" fmla="*/ 1407958 h 1744789"/>
                  <a:gd name="connsiteX2058" fmla="*/ 18172 w 2840893"/>
                  <a:gd name="connsiteY2058" fmla="*/ 1429834 h 1744789"/>
                  <a:gd name="connsiteX2059" fmla="*/ 18787 w 2840893"/>
                  <a:gd name="connsiteY2059" fmla="*/ 1455048 h 1744789"/>
                  <a:gd name="connsiteX2060" fmla="*/ 18700 w 2840893"/>
                  <a:gd name="connsiteY2060" fmla="*/ 1463218 h 1744789"/>
                  <a:gd name="connsiteX2061" fmla="*/ 15625 w 2840893"/>
                  <a:gd name="connsiteY2061" fmla="*/ 1481667 h 1744789"/>
                  <a:gd name="connsiteX2062" fmla="*/ 14658 w 2840893"/>
                  <a:gd name="connsiteY2062" fmla="*/ 1494757 h 1744789"/>
                  <a:gd name="connsiteX2063" fmla="*/ 13692 w 2840893"/>
                  <a:gd name="connsiteY2063" fmla="*/ 1524452 h 1744789"/>
                  <a:gd name="connsiteX2064" fmla="*/ 13868 w 2840893"/>
                  <a:gd name="connsiteY2064" fmla="*/ 1561790 h 1744789"/>
                  <a:gd name="connsiteX2065" fmla="*/ 14307 w 2840893"/>
                  <a:gd name="connsiteY2065" fmla="*/ 1582787 h 1744789"/>
                  <a:gd name="connsiteX2066" fmla="*/ 23883 w 2840893"/>
                  <a:gd name="connsiteY2066" fmla="*/ 1574880 h 1744789"/>
                  <a:gd name="connsiteX2067" fmla="*/ 27749 w 2840893"/>
                  <a:gd name="connsiteY2067" fmla="*/ 1576901 h 1744789"/>
                  <a:gd name="connsiteX2068" fmla="*/ 34953 w 2840893"/>
                  <a:gd name="connsiteY2068" fmla="*/ 1587795 h 1744789"/>
                  <a:gd name="connsiteX2069" fmla="*/ 26606 w 2840893"/>
                  <a:gd name="connsiteY2069" fmla="*/ 1594384 h 1744789"/>
                  <a:gd name="connsiteX2070" fmla="*/ 19490 w 2840893"/>
                  <a:gd name="connsiteY2070" fmla="*/ 1592627 h 1744789"/>
                  <a:gd name="connsiteX2071" fmla="*/ 18436 w 2840893"/>
                  <a:gd name="connsiteY2071" fmla="*/ 1592099 h 1744789"/>
                  <a:gd name="connsiteX2072" fmla="*/ 15537 w 2840893"/>
                  <a:gd name="connsiteY2072" fmla="*/ 1590957 h 1744789"/>
                  <a:gd name="connsiteX2073" fmla="*/ 15625 w 2840893"/>
                  <a:gd name="connsiteY2073" fmla="*/ 1591485 h 1744789"/>
                  <a:gd name="connsiteX2074" fmla="*/ 17118 w 2840893"/>
                  <a:gd name="connsiteY2074" fmla="*/ 1626714 h 1744789"/>
                  <a:gd name="connsiteX2075" fmla="*/ 17557 w 2840893"/>
                  <a:gd name="connsiteY2075" fmla="*/ 1628383 h 1744789"/>
                  <a:gd name="connsiteX2076" fmla="*/ 18260 w 2840893"/>
                  <a:gd name="connsiteY2076" fmla="*/ 1631634 h 1744789"/>
                  <a:gd name="connsiteX2077" fmla="*/ 19051 w 2840893"/>
                  <a:gd name="connsiteY2077" fmla="*/ 1643055 h 1744789"/>
                  <a:gd name="connsiteX2078" fmla="*/ 19402 w 2840893"/>
                  <a:gd name="connsiteY2078" fmla="*/ 1651840 h 1744789"/>
                  <a:gd name="connsiteX2079" fmla="*/ 19139 w 2840893"/>
                  <a:gd name="connsiteY2079" fmla="*/ 1668444 h 1744789"/>
                  <a:gd name="connsiteX2080" fmla="*/ 19402 w 2840893"/>
                  <a:gd name="connsiteY2080" fmla="*/ 1671343 h 1744789"/>
                  <a:gd name="connsiteX2081" fmla="*/ 19490 w 2840893"/>
                  <a:gd name="connsiteY2081" fmla="*/ 1671958 h 1744789"/>
                  <a:gd name="connsiteX2082" fmla="*/ 20808 w 2840893"/>
                  <a:gd name="connsiteY2082" fmla="*/ 1679602 h 1744789"/>
                  <a:gd name="connsiteX2083" fmla="*/ 22038 w 2840893"/>
                  <a:gd name="connsiteY2083" fmla="*/ 1686542 h 1744789"/>
                  <a:gd name="connsiteX2084" fmla="*/ 23883 w 2840893"/>
                  <a:gd name="connsiteY2084" fmla="*/ 1700072 h 1744789"/>
                  <a:gd name="connsiteX2085" fmla="*/ 27309 w 2840893"/>
                  <a:gd name="connsiteY2085" fmla="*/ 1723441 h 1744789"/>
                  <a:gd name="connsiteX2086" fmla="*/ 28891 w 2840893"/>
                  <a:gd name="connsiteY2086" fmla="*/ 1728976 h 1744789"/>
                  <a:gd name="connsiteX2087" fmla="*/ 33283 w 2840893"/>
                  <a:gd name="connsiteY2087" fmla="*/ 1728273 h 1744789"/>
                  <a:gd name="connsiteX2088" fmla="*/ 56652 w 2840893"/>
                  <a:gd name="connsiteY2088" fmla="*/ 1725637 h 1744789"/>
                  <a:gd name="connsiteX2089" fmla="*/ 60782 w 2840893"/>
                  <a:gd name="connsiteY2089" fmla="*/ 1725286 h 1744789"/>
                  <a:gd name="connsiteX2090" fmla="*/ 61221 w 2840893"/>
                  <a:gd name="connsiteY2090" fmla="*/ 1721244 h 1744789"/>
                  <a:gd name="connsiteX2091" fmla="*/ 55950 w 2840893"/>
                  <a:gd name="connsiteY2091" fmla="*/ 1694010 h 1744789"/>
                  <a:gd name="connsiteX2092" fmla="*/ 55071 w 2840893"/>
                  <a:gd name="connsiteY2092" fmla="*/ 1686279 h 1744789"/>
                  <a:gd name="connsiteX2093" fmla="*/ 55159 w 2840893"/>
                  <a:gd name="connsiteY2093" fmla="*/ 1685927 h 1744789"/>
                  <a:gd name="connsiteX2094" fmla="*/ 51030 w 2840893"/>
                  <a:gd name="connsiteY2094" fmla="*/ 1644284 h 1744789"/>
                  <a:gd name="connsiteX2095" fmla="*/ 50590 w 2840893"/>
                  <a:gd name="connsiteY2095" fmla="*/ 1642615 h 1744789"/>
                  <a:gd name="connsiteX2096" fmla="*/ 48746 w 2840893"/>
                  <a:gd name="connsiteY2096" fmla="*/ 1630931 h 1744789"/>
                  <a:gd name="connsiteX2097" fmla="*/ 50063 w 2840893"/>
                  <a:gd name="connsiteY2097" fmla="*/ 1622673 h 1744789"/>
                  <a:gd name="connsiteX2098" fmla="*/ 50854 w 2840893"/>
                  <a:gd name="connsiteY2098" fmla="*/ 1619071 h 1744789"/>
                  <a:gd name="connsiteX2099" fmla="*/ 50151 w 2840893"/>
                  <a:gd name="connsiteY2099" fmla="*/ 1608177 h 1744789"/>
                  <a:gd name="connsiteX2100" fmla="*/ 49800 w 2840893"/>
                  <a:gd name="connsiteY2100" fmla="*/ 1591309 h 1744789"/>
                  <a:gd name="connsiteX2101" fmla="*/ 45671 w 2840893"/>
                  <a:gd name="connsiteY2101" fmla="*/ 1583226 h 1744789"/>
                  <a:gd name="connsiteX2102" fmla="*/ 46374 w 2840893"/>
                  <a:gd name="connsiteY2102" fmla="*/ 1574441 h 1744789"/>
                  <a:gd name="connsiteX2103" fmla="*/ 49009 w 2840893"/>
                  <a:gd name="connsiteY2103" fmla="*/ 1548700 h 1744789"/>
                  <a:gd name="connsiteX2104" fmla="*/ 48921 w 2840893"/>
                  <a:gd name="connsiteY2104" fmla="*/ 1546591 h 1744789"/>
                  <a:gd name="connsiteX2105" fmla="*/ 48394 w 2840893"/>
                  <a:gd name="connsiteY2105" fmla="*/ 1546415 h 1744789"/>
                  <a:gd name="connsiteX2106" fmla="*/ 42771 w 2840893"/>
                  <a:gd name="connsiteY2106" fmla="*/ 1540266 h 1744789"/>
                  <a:gd name="connsiteX2107" fmla="*/ 45846 w 2840893"/>
                  <a:gd name="connsiteY2107" fmla="*/ 1531920 h 1744789"/>
                  <a:gd name="connsiteX2108" fmla="*/ 48306 w 2840893"/>
                  <a:gd name="connsiteY2108" fmla="*/ 1521114 h 1744789"/>
                  <a:gd name="connsiteX2109" fmla="*/ 47955 w 2840893"/>
                  <a:gd name="connsiteY2109" fmla="*/ 1516897 h 1744789"/>
                  <a:gd name="connsiteX2110" fmla="*/ 48394 w 2840893"/>
                  <a:gd name="connsiteY2110" fmla="*/ 1510308 h 1744789"/>
                  <a:gd name="connsiteX2111" fmla="*/ 46637 w 2840893"/>
                  <a:gd name="connsiteY2111" fmla="*/ 1500995 h 1744789"/>
                  <a:gd name="connsiteX2112" fmla="*/ 43826 w 2840893"/>
                  <a:gd name="connsiteY2112" fmla="*/ 1489135 h 1744789"/>
                  <a:gd name="connsiteX2113" fmla="*/ 43914 w 2840893"/>
                  <a:gd name="connsiteY2113" fmla="*/ 1488344 h 1744789"/>
                  <a:gd name="connsiteX2114" fmla="*/ 44441 w 2840893"/>
                  <a:gd name="connsiteY2114" fmla="*/ 1484391 h 1744789"/>
                  <a:gd name="connsiteX2115" fmla="*/ 44880 w 2840893"/>
                  <a:gd name="connsiteY2115" fmla="*/ 1481140 h 1744789"/>
                  <a:gd name="connsiteX2116" fmla="*/ 41102 w 2840893"/>
                  <a:gd name="connsiteY2116" fmla="*/ 1474551 h 1744789"/>
                  <a:gd name="connsiteX2117" fmla="*/ 45407 w 2840893"/>
                  <a:gd name="connsiteY2117" fmla="*/ 1466469 h 1744789"/>
                  <a:gd name="connsiteX2118" fmla="*/ 48218 w 2840893"/>
                  <a:gd name="connsiteY2118" fmla="*/ 1461373 h 1744789"/>
                  <a:gd name="connsiteX2119" fmla="*/ 42156 w 2840893"/>
                  <a:gd name="connsiteY2119" fmla="*/ 1457332 h 1744789"/>
                  <a:gd name="connsiteX2120" fmla="*/ 36797 w 2840893"/>
                  <a:gd name="connsiteY2120" fmla="*/ 1446087 h 1744789"/>
                  <a:gd name="connsiteX2121" fmla="*/ 44529 w 2840893"/>
                  <a:gd name="connsiteY2121" fmla="*/ 1440025 h 1744789"/>
                  <a:gd name="connsiteX2122" fmla="*/ 48218 w 2840893"/>
                  <a:gd name="connsiteY2122" fmla="*/ 1440640 h 1744789"/>
                  <a:gd name="connsiteX2123" fmla="*/ 48306 w 2840893"/>
                  <a:gd name="connsiteY2123" fmla="*/ 1440025 h 1744789"/>
                  <a:gd name="connsiteX2124" fmla="*/ 47252 w 2840893"/>
                  <a:gd name="connsiteY2124" fmla="*/ 1439849 h 1744789"/>
                  <a:gd name="connsiteX2125" fmla="*/ 40839 w 2840893"/>
                  <a:gd name="connsiteY2125" fmla="*/ 1431415 h 1744789"/>
                  <a:gd name="connsiteX2126" fmla="*/ 43386 w 2840893"/>
                  <a:gd name="connsiteY2126" fmla="*/ 1422542 h 1744789"/>
                  <a:gd name="connsiteX2127" fmla="*/ 43914 w 2840893"/>
                  <a:gd name="connsiteY2127" fmla="*/ 1421487 h 1744789"/>
                  <a:gd name="connsiteX2128" fmla="*/ 50151 w 2840893"/>
                  <a:gd name="connsiteY2128" fmla="*/ 1415601 h 1744789"/>
                  <a:gd name="connsiteX2129" fmla="*/ 51645 w 2840893"/>
                  <a:gd name="connsiteY2129" fmla="*/ 1415074 h 1744789"/>
                  <a:gd name="connsiteX2130" fmla="*/ 51996 w 2840893"/>
                  <a:gd name="connsiteY2130" fmla="*/ 1406552 h 1744789"/>
                  <a:gd name="connsiteX2131" fmla="*/ 53490 w 2840893"/>
                  <a:gd name="connsiteY2131" fmla="*/ 1384413 h 1744789"/>
                  <a:gd name="connsiteX2132" fmla="*/ 52699 w 2840893"/>
                  <a:gd name="connsiteY2132" fmla="*/ 1382129 h 1744789"/>
                  <a:gd name="connsiteX2133" fmla="*/ 51118 w 2840893"/>
                  <a:gd name="connsiteY2133" fmla="*/ 1376594 h 1744789"/>
                  <a:gd name="connsiteX2134" fmla="*/ 52611 w 2840893"/>
                  <a:gd name="connsiteY2134" fmla="*/ 1365261 h 1744789"/>
                  <a:gd name="connsiteX2135" fmla="*/ 38994 w 2840893"/>
                  <a:gd name="connsiteY2135" fmla="*/ 1370005 h 1744789"/>
                  <a:gd name="connsiteX2136" fmla="*/ 50415 w 2840893"/>
                  <a:gd name="connsiteY2136" fmla="*/ 1353489 h 1744789"/>
                  <a:gd name="connsiteX2137" fmla="*/ 51908 w 2840893"/>
                  <a:gd name="connsiteY2137" fmla="*/ 1351380 h 1744789"/>
                  <a:gd name="connsiteX2138" fmla="*/ 54544 w 2840893"/>
                  <a:gd name="connsiteY2138" fmla="*/ 1347427 h 1744789"/>
                  <a:gd name="connsiteX2139" fmla="*/ 56125 w 2840893"/>
                  <a:gd name="connsiteY2139" fmla="*/ 1344879 h 1744789"/>
                  <a:gd name="connsiteX2140" fmla="*/ 58585 w 2840893"/>
                  <a:gd name="connsiteY2140" fmla="*/ 1340047 h 1744789"/>
                  <a:gd name="connsiteX2141" fmla="*/ 59288 w 2840893"/>
                  <a:gd name="connsiteY2141" fmla="*/ 1334688 h 1744789"/>
                  <a:gd name="connsiteX2142" fmla="*/ 51557 w 2840893"/>
                  <a:gd name="connsiteY2142" fmla="*/ 1336445 h 1744789"/>
                  <a:gd name="connsiteX2143" fmla="*/ 45495 w 2840893"/>
                  <a:gd name="connsiteY2143" fmla="*/ 1328714 h 1744789"/>
                  <a:gd name="connsiteX2144" fmla="*/ 51557 w 2840893"/>
                  <a:gd name="connsiteY2144" fmla="*/ 1320983 h 1744789"/>
                  <a:gd name="connsiteX2145" fmla="*/ 56477 w 2840893"/>
                  <a:gd name="connsiteY2145" fmla="*/ 1320807 h 1744789"/>
                  <a:gd name="connsiteX2146" fmla="*/ 56477 w 2840893"/>
                  <a:gd name="connsiteY2146" fmla="*/ 1320807 h 1744789"/>
                  <a:gd name="connsiteX2147" fmla="*/ 55510 w 2840893"/>
                  <a:gd name="connsiteY2147" fmla="*/ 1317293 h 1744789"/>
                  <a:gd name="connsiteX2148" fmla="*/ 54983 w 2840893"/>
                  <a:gd name="connsiteY2148" fmla="*/ 1315799 h 1744789"/>
                  <a:gd name="connsiteX2149" fmla="*/ 53841 w 2840893"/>
                  <a:gd name="connsiteY2149" fmla="*/ 1307541 h 1744789"/>
                  <a:gd name="connsiteX2150" fmla="*/ 58937 w 2840893"/>
                  <a:gd name="connsiteY2150" fmla="*/ 1300601 h 1744789"/>
                  <a:gd name="connsiteX2151" fmla="*/ 59991 w 2840893"/>
                  <a:gd name="connsiteY2151" fmla="*/ 1299634 h 1744789"/>
                  <a:gd name="connsiteX2152" fmla="*/ 62275 w 2840893"/>
                  <a:gd name="connsiteY2152" fmla="*/ 1297262 h 1744789"/>
                  <a:gd name="connsiteX2153" fmla="*/ 63593 w 2840893"/>
                  <a:gd name="connsiteY2153" fmla="*/ 1292430 h 1744789"/>
                  <a:gd name="connsiteX2154" fmla="*/ 54017 w 2840893"/>
                  <a:gd name="connsiteY2154" fmla="*/ 1302006 h 1744789"/>
                  <a:gd name="connsiteX2155" fmla="*/ 49712 w 2840893"/>
                  <a:gd name="connsiteY2155" fmla="*/ 1281712 h 1744789"/>
                  <a:gd name="connsiteX2156" fmla="*/ 54544 w 2840893"/>
                  <a:gd name="connsiteY2156" fmla="*/ 1279516 h 1744789"/>
                  <a:gd name="connsiteX2157" fmla="*/ 63241 w 2840893"/>
                  <a:gd name="connsiteY2157" fmla="*/ 1278461 h 1744789"/>
                  <a:gd name="connsiteX2158" fmla="*/ 65965 w 2840893"/>
                  <a:gd name="connsiteY2158" fmla="*/ 1279076 h 1744789"/>
                  <a:gd name="connsiteX2159" fmla="*/ 67107 w 2840893"/>
                  <a:gd name="connsiteY2159" fmla="*/ 1274420 h 1744789"/>
                  <a:gd name="connsiteX2160" fmla="*/ 68425 w 2840893"/>
                  <a:gd name="connsiteY2160" fmla="*/ 1269061 h 1744789"/>
                  <a:gd name="connsiteX2161" fmla="*/ 72115 w 2840893"/>
                  <a:gd name="connsiteY2161" fmla="*/ 1253072 h 1744789"/>
                  <a:gd name="connsiteX2162" fmla="*/ 74311 w 2840893"/>
                  <a:gd name="connsiteY2162" fmla="*/ 1243496 h 1744789"/>
                  <a:gd name="connsiteX2163" fmla="*/ 70094 w 2840893"/>
                  <a:gd name="connsiteY2163" fmla="*/ 1241475 h 1744789"/>
                  <a:gd name="connsiteX2164" fmla="*/ 69040 w 2840893"/>
                  <a:gd name="connsiteY2164" fmla="*/ 1225925 h 1744789"/>
                  <a:gd name="connsiteX2165" fmla="*/ 75717 w 2840893"/>
                  <a:gd name="connsiteY2165" fmla="*/ 1218545 h 1744789"/>
                  <a:gd name="connsiteX2166" fmla="*/ 79582 w 2840893"/>
                  <a:gd name="connsiteY2166" fmla="*/ 1208793 h 1744789"/>
                  <a:gd name="connsiteX2167" fmla="*/ 79494 w 2840893"/>
                  <a:gd name="connsiteY2167" fmla="*/ 1208178 h 1744789"/>
                  <a:gd name="connsiteX2168" fmla="*/ 78440 w 2840893"/>
                  <a:gd name="connsiteY2168" fmla="*/ 1208530 h 1744789"/>
                  <a:gd name="connsiteX2169" fmla="*/ 77913 w 2840893"/>
                  <a:gd name="connsiteY2169" fmla="*/ 1208706 h 1744789"/>
                  <a:gd name="connsiteX2170" fmla="*/ 71236 w 2840893"/>
                  <a:gd name="connsiteY2170" fmla="*/ 1210550 h 1744789"/>
                  <a:gd name="connsiteX2171" fmla="*/ 67371 w 2840893"/>
                  <a:gd name="connsiteY2171" fmla="*/ 1192189 h 1744789"/>
                  <a:gd name="connsiteX2172" fmla="*/ 75805 w 2840893"/>
                  <a:gd name="connsiteY2172" fmla="*/ 1192540 h 1744789"/>
                  <a:gd name="connsiteX2173" fmla="*/ 80022 w 2840893"/>
                  <a:gd name="connsiteY2173" fmla="*/ 1193858 h 1744789"/>
                  <a:gd name="connsiteX2174" fmla="*/ 85732 w 2840893"/>
                  <a:gd name="connsiteY2174" fmla="*/ 1179362 h 1744789"/>
                  <a:gd name="connsiteX2175" fmla="*/ 89246 w 2840893"/>
                  <a:gd name="connsiteY2175" fmla="*/ 1167854 h 1744789"/>
                  <a:gd name="connsiteX2176" fmla="*/ 90037 w 2840893"/>
                  <a:gd name="connsiteY2176" fmla="*/ 1163988 h 1744789"/>
                  <a:gd name="connsiteX2177" fmla="*/ 92760 w 2840893"/>
                  <a:gd name="connsiteY2177" fmla="*/ 1154500 h 1744789"/>
                  <a:gd name="connsiteX2178" fmla="*/ 95396 w 2840893"/>
                  <a:gd name="connsiteY2178" fmla="*/ 1137368 h 1744789"/>
                  <a:gd name="connsiteX2179" fmla="*/ 97856 w 2840893"/>
                  <a:gd name="connsiteY2179" fmla="*/ 1130604 h 1744789"/>
                  <a:gd name="connsiteX2180" fmla="*/ 105411 w 2840893"/>
                  <a:gd name="connsiteY2180" fmla="*/ 1109167 h 1744789"/>
                  <a:gd name="connsiteX2181" fmla="*/ 89598 w 2840893"/>
                  <a:gd name="connsiteY2181" fmla="*/ 1112857 h 1744789"/>
                  <a:gd name="connsiteX2182" fmla="*/ 99437 w 2840893"/>
                  <a:gd name="connsiteY2182" fmla="*/ 1098801 h 1744789"/>
                  <a:gd name="connsiteX2183" fmla="*/ 99964 w 2840893"/>
                  <a:gd name="connsiteY2183" fmla="*/ 1098010 h 1744789"/>
                  <a:gd name="connsiteX2184" fmla="*/ 103391 w 2840893"/>
                  <a:gd name="connsiteY2184" fmla="*/ 1093793 h 1744789"/>
                  <a:gd name="connsiteX2185" fmla="*/ 107871 w 2840893"/>
                  <a:gd name="connsiteY2185" fmla="*/ 1090630 h 1744789"/>
                  <a:gd name="connsiteX2186" fmla="*/ 110595 w 2840893"/>
                  <a:gd name="connsiteY2186" fmla="*/ 1088785 h 1744789"/>
                  <a:gd name="connsiteX2187" fmla="*/ 115954 w 2840893"/>
                  <a:gd name="connsiteY2187" fmla="*/ 1072708 h 1744789"/>
                  <a:gd name="connsiteX2188" fmla="*/ 112615 w 2840893"/>
                  <a:gd name="connsiteY2188" fmla="*/ 1063747 h 1744789"/>
                  <a:gd name="connsiteX2189" fmla="*/ 113055 w 2840893"/>
                  <a:gd name="connsiteY2189" fmla="*/ 1056894 h 1744789"/>
                  <a:gd name="connsiteX2190" fmla="*/ 116920 w 2840893"/>
                  <a:gd name="connsiteY2190" fmla="*/ 1053819 h 1744789"/>
                  <a:gd name="connsiteX2191" fmla="*/ 122367 w 2840893"/>
                  <a:gd name="connsiteY2191" fmla="*/ 1042926 h 1744789"/>
                  <a:gd name="connsiteX2192" fmla="*/ 112527 w 2840893"/>
                  <a:gd name="connsiteY2192" fmla="*/ 1040993 h 1744789"/>
                  <a:gd name="connsiteX2193" fmla="*/ 120786 w 2840893"/>
                  <a:gd name="connsiteY2193" fmla="*/ 1032383 h 1744789"/>
                  <a:gd name="connsiteX2194" fmla="*/ 122016 w 2840893"/>
                  <a:gd name="connsiteY2194" fmla="*/ 1031065 h 1744789"/>
                  <a:gd name="connsiteX2195" fmla="*/ 125090 w 2840893"/>
                  <a:gd name="connsiteY2195" fmla="*/ 1027903 h 1744789"/>
                  <a:gd name="connsiteX2196" fmla="*/ 128429 w 2840893"/>
                  <a:gd name="connsiteY2196" fmla="*/ 1024915 h 1744789"/>
                  <a:gd name="connsiteX2197" fmla="*/ 132207 w 2840893"/>
                  <a:gd name="connsiteY2197" fmla="*/ 1021226 h 1744789"/>
                  <a:gd name="connsiteX2198" fmla="*/ 136511 w 2840893"/>
                  <a:gd name="connsiteY2198" fmla="*/ 1006993 h 1744789"/>
                  <a:gd name="connsiteX2199" fmla="*/ 134930 w 2840893"/>
                  <a:gd name="connsiteY2199" fmla="*/ 1000053 h 1744789"/>
                  <a:gd name="connsiteX2200" fmla="*/ 135457 w 2840893"/>
                  <a:gd name="connsiteY2200" fmla="*/ 986875 h 1744789"/>
                  <a:gd name="connsiteX2201" fmla="*/ 145648 w 2840893"/>
                  <a:gd name="connsiteY2201" fmla="*/ 981691 h 1744789"/>
                  <a:gd name="connsiteX2202" fmla="*/ 145912 w 2840893"/>
                  <a:gd name="connsiteY2202" fmla="*/ 981691 h 1744789"/>
                  <a:gd name="connsiteX2203" fmla="*/ 146966 w 2840893"/>
                  <a:gd name="connsiteY2203" fmla="*/ 981164 h 1744789"/>
                  <a:gd name="connsiteX2204" fmla="*/ 153204 w 2840893"/>
                  <a:gd name="connsiteY2204" fmla="*/ 962451 h 1744789"/>
                  <a:gd name="connsiteX2205" fmla="*/ 158123 w 2840893"/>
                  <a:gd name="connsiteY2205" fmla="*/ 952436 h 1744789"/>
                  <a:gd name="connsiteX2206" fmla="*/ 159881 w 2840893"/>
                  <a:gd name="connsiteY2206" fmla="*/ 947165 h 1744789"/>
                  <a:gd name="connsiteX2207" fmla="*/ 158036 w 2840893"/>
                  <a:gd name="connsiteY2207" fmla="*/ 944881 h 1744789"/>
                  <a:gd name="connsiteX2208" fmla="*/ 154961 w 2840893"/>
                  <a:gd name="connsiteY2208" fmla="*/ 935041 h 1744789"/>
                  <a:gd name="connsiteX2209" fmla="*/ 160408 w 2840893"/>
                  <a:gd name="connsiteY2209" fmla="*/ 926519 h 1744789"/>
                  <a:gd name="connsiteX2210" fmla="*/ 166382 w 2840893"/>
                  <a:gd name="connsiteY2210" fmla="*/ 922917 h 1744789"/>
                  <a:gd name="connsiteX2211" fmla="*/ 171653 w 2840893"/>
                  <a:gd name="connsiteY2211" fmla="*/ 919667 h 1744789"/>
                  <a:gd name="connsiteX2212" fmla="*/ 173586 w 2840893"/>
                  <a:gd name="connsiteY2212" fmla="*/ 916768 h 1744789"/>
                  <a:gd name="connsiteX2213" fmla="*/ 174289 w 2840893"/>
                  <a:gd name="connsiteY2213" fmla="*/ 912726 h 1744789"/>
                  <a:gd name="connsiteX2214" fmla="*/ 167612 w 2840893"/>
                  <a:gd name="connsiteY2214" fmla="*/ 911760 h 1744789"/>
                  <a:gd name="connsiteX2215" fmla="*/ 167260 w 2840893"/>
                  <a:gd name="connsiteY2215" fmla="*/ 911584 h 1744789"/>
                  <a:gd name="connsiteX2216" fmla="*/ 159881 w 2840893"/>
                  <a:gd name="connsiteY2216" fmla="*/ 907894 h 1744789"/>
                  <a:gd name="connsiteX2217" fmla="*/ 168666 w 2840893"/>
                  <a:gd name="connsiteY2217" fmla="*/ 897264 h 1744789"/>
                  <a:gd name="connsiteX2218" fmla="*/ 178242 w 2840893"/>
                  <a:gd name="connsiteY2218" fmla="*/ 885931 h 1744789"/>
                  <a:gd name="connsiteX2219" fmla="*/ 179472 w 2840893"/>
                  <a:gd name="connsiteY2219" fmla="*/ 895419 h 1744789"/>
                  <a:gd name="connsiteX2220" fmla="*/ 184655 w 2840893"/>
                  <a:gd name="connsiteY2220" fmla="*/ 887161 h 1744789"/>
                  <a:gd name="connsiteX2221" fmla="*/ 185973 w 2840893"/>
                  <a:gd name="connsiteY2221" fmla="*/ 885228 h 1744789"/>
                  <a:gd name="connsiteX2222" fmla="*/ 195461 w 2840893"/>
                  <a:gd name="connsiteY2222" fmla="*/ 868536 h 1744789"/>
                  <a:gd name="connsiteX2223" fmla="*/ 195373 w 2840893"/>
                  <a:gd name="connsiteY2223" fmla="*/ 868624 h 1744789"/>
                  <a:gd name="connsiteX2224" fmla="*/ 195198 w 2840893"/>
                  <a:gd name="connsiteY2224" fmla="*/ 859048 h 1744789"/>
                  <a:gd name="connsiteX2225" fmla="*/ 195110 w 2840893"/>
                  <a:gd name="connsiteY2225" fmla="*/ 858608 h 1744789"/>
                  <a:gd name="connsiteX2226" fmla="*/ 196867 w 2840893"/>
                  <a:gd name="connsiteY2226" fmla="*/ 851053 h 1744789"/>
                  <a:gd name="connsiteX2227" fmla="*/ 198888 w 2840893"/>
                  <a:gd name="connsiteY2227" fmla="*/ 848769 h 1744789"/>
                  <a:gd name="connsiteX2228" fmla="*/ 208815 w 2840893"/>
                  <a:gd name="connsiteY2228" fmla="*/ 839808 h 1744789"/>
                  <a:gd name="connsiteX2229" fmla="*/ 210836 w 2840893"/>
                  <a:gd name="connsiteY2229" fmla="*/ 836206 h 1744789"/>
                  <a:gd name="connsiteX2230" fmla="*/ 218040 w 2840893"/>
                  <a:gd name="connsiteY2230" fmla="*/ 815033 h 1744789"/>
                  <a:gd name="connsiteX2231" fmla="*/ 224102 w 2840893"/>
                  <a:gd name="connsiteY2231" fmla="*/ 808092 h 1744789"/>
                  <a:gd name="connsiteX2232" fmla="*/ 227001 w 2840893"/>
                  <a:gd name="connsiteY2232" fmla="*/ 805281 h 1744789"/>
                  <a:gd name="connsiteX2233" fmla="*/ 232799 w 2840893"/>
                  <a:gd name="connsiteY2233" fmla="*/ 793596 h 1744789"/>
                  <a:gd name="connsiteX2234" fmla="*/ 246241 w 2840893"/>
                  <a:gd name="connsiteY2234" fmla="*/ 771194 h 1744789"/>
                  <a:gd name="connsiteX2235" fmla="*/ 255114 w 2840893"/>
                  <a:gd name="connsiteY2235" fmla="*/ 754853 h 1744789"/>
                  <a:gd name="connsiteX2236" fmla="*/ 267150 w 2840893"/>
                  <a:gd name="connsiteY2236" fmla="*/ 733768 h 1744789"/>
                  <a:gd name="connsiteX2237" fmla="*/ 277693 w 2840893"/>
                  <a:gd name="connsiteY2237" fmla="*/ 718569 h 1744789"/>
                  <a:gd name="connsiteX2238" fmla="*/ 279450 w 2840893"/>
                  <a:gd name="connsiteY2238" fmla="*/ 715582 h 1744789"/>
                  <a:gd name="connsiteX2239" fmla="*/ 282612 w 2840893"/>
                  <a:gd name="connsiteY2239" fmla="*/ 710487 h 1744789"/>
                  <a:gd name="connsiteX2240" fmla="*/ 289641 w 2840893"/>
                  <a:gd name="connsiteY2240" fmla="*/ 696342 h 1744789"/>
                  <a:gd name="connsiteX2241" fmla="*/ 301677 w 2840893"/>
                  <a:gd name="connsiteY2241" fmla="*/ 677630 h 1744789"/>
                  <a:gd name="connsiteX2242" fmla="*/ 306245 w 2840893"/>
                  <a:gd name="connsiteY2242" fmla="*/ 673237 h 1744789"/>
                  <a:gd name="connsiteX2243" fmla="*/ 311428 w 2840893"/>
                  <a:gd name="connsiteY2243" fmla="*/ 665330 h 1744789"/>
                  <a:gd name="connsiteX2244" fmla="*/ 316436 w 2840893"/>
                  <a:gd name="connsiteY2244" fmla="*/ 657335 h 1744789"/>
                  <a:gd name="connsiteX2245" fmla="*/ 309320 w 2840893"/>
                  <a:gd name="connsiteY2245" fmla="*/ 655842 h 1744789"/>
                  <a:gd name="connsiteX2246" fmla="*/ 330317 w 2840893"/>
                  <a:gd name="connsiteY2246" fmla="*/ 634845 h 1744789"/>
                  <a:gd name="connsiteX2247" fmla="*/ 330580 w 2840893"/>
                  <a:gd name="connsiteY2247" fmla="*/ 635987 h 1744789"/>
                  <a:gd name="connsiteX2248" fmla="*/ 334446 w 2840893"/>
                  <a:gd name="connsiteY2248" fmla="*/ 631682 h 1744789"/>
                  <a:gd name="connsiteX2249" fmla="*/ 346218 w 2840893"/>
                  <a:gd name="connsiteY2249" fmla="*/ 617450 h 1744789"/>
                  <a:gd name="connsiteX2250" fmla="*/ 348327 w 2840893"/>
                  <a:gd name="connsiteY2250" fmla="*/ 614902 h 1744789"/>
                  <a:gd name="connsiteX2251" fmla="*/ 349118 w 2840893"/>
                  <a:gd name="connsiteY2251" fmla="*/ 614023 h 1744789"/>
                  <a:gd name="connsiteX2252" fmla="*/ 349030 w 2840893"/>
                  <a:gd name="connsiteY2252" fmla="*/ 604359 h 1744789"/>
                  <a:gd name="connsiteX2253" fmla="*/ 350875 w 2840893"/>
                  <a:gd name="connsiteY2253" fmla="*/ 601812 h 1744789"/>
                  <a:gd name="connsiteX2254" fmla="*/ 352456 w 2840893"/>
                  <a:gd name="connsiteY2254" fmla="*/ 599615 h 1744789"/>
                  <a:gd name="connsiteX2255" fmla="*/ 356761 w 2840893"/>
                  <a:gd name="connsiteY2255" fmla="*/ 593553 h 1744789"/>
                  <a:gd name="connsiteX2256" fmla="*/ 361417 w 2840893"/>
                  <a:gd name="connsiteY2256" fmla="*/ 597858 h 1744789"/>
                  <a:gd name="connsiteX2257" fmla="*/ 363701 w 2840893"/>
                  <a:gd name="connsiteY2257" fmla="*/ 594608 h 1744789"/>
                  <a:gd name="connsiteX2258" fmla="*/ 372662 w 2840893"/>
                  <a:gd name="connsiteY2258" fmla="*/ 583011 h 1744789"/>
                  <a:gd name="connsiteX2259" fmla="*/ 378461 w 2840893"/>
                  <a:gd name="connsiteY2259" fmla="*/ 575104 h 1744789"/>
                  <a:gd name="connsiteX2260" fmla="*/ 387246 w 2840893"/>
                  <a:gd name="connsiteY2260" fmla="*/ 564298 h 1744789"/>
                  <a:gd name="connsiteX2261" fmla="*/ 390497 w 2840893"/>
                  <a:gd name="connsiteY2261" fmla="*/ 560433 h 1744789"/>
                  <a:gd name="connsiteX2262" fmla="*/ 377582 w 2840893"/>
                  <a:gd name="connsiteY2262" fmla="*/ 559291 h 1744789"/>
                  <a:gd name="connsiteX2263" fmla="*/ 388125 w 2840893"/>
                  <a:gd name="connsiteY2263" fmla="*/ 549363 h 1744789"/>
                  <a:gd name="connsiteX2264" fmla="*/ 388915 w 2840893"/>
                  <a:gd name="connsiteY2264" fmla="*/ 548484 h 1744789"/>
                  <a:gd name="connsiteX2265" fmla="*/ 393484 w 2840893"/>
                  <a:gd name="connsiteY2265" fmla="*/ 544707 h 1744789"/>
                  <a:gd name="connsiteX2266" fmla="*/ 395680 w 2840893"/>
                  <a:gd name="connsiteY2266" fmla="*/ 543565 h 1744789"/>
                  <a:gd name="connsiteX2267" fmla="*/ 404202 w 2840893"/>
                  <a:gd name="connsiteY2267" fmla="*/ 539787 h 1744789"/>
                  <a:gd name="connsiteX2268" fmla="*/ 403060 w 2840893"/>
                  <a:gd name="connsiteY2268" fmla="*/ 530299 h 1744789"/>
                  <a:gd name="connsiteX2269" fmla="*/ 406047 w 2840893"/>
                  <a:gd name="connsiteY2269" fmla="*/ 520283 h 1744789"/>
                  <a:gd name="connsiteX2270" fmla="*/ 410615 w 2840893"/>
                  <a:gd name="connsiteY2270" fmla="*/ 514309 h 1744789"/>
                  <a:gd name="connsiteX2271" fmla="*/ 416941 w 2840893"/>
                  <a:gd name="connsiteY2271" fmla="*/ 520635 h 1744789"/>
                  <a:gd name="connsiteX2272" fmla="*/ 423530 w 2840893"/>
                  <a:gd name="connsiteY2272" fmla="*/ 516066 h 1744789"/>
                  <a:gd name="connsiteX2273" fmla="*/ 437235 w 2840893"/>
                  <a:gd name="connsiteY2273" fmla="*/ 503943 h 1744789"/>
                  <a:gd name="connsiteX2274" fmla="*/ 441540 w 2840893"/>
                  <a:gd name="connsiteY2274" fmla="*/ 498584 h 1744789"/>
                  <a:gd name="connsiteX2275" fmla="*/ 437147 w 2840893"/>
                  <a:gd name="connsiteY2275" fmla="*/ 498671 h 1744789"/>
                  <a:gd name="connsiteX2276" fmla="*/ 445405 w 2840893"/>
                  <a:gd name="connsiteY2276" fmla="*/ 487778 h 1744789"/>
                  <a:gd name="connsiteX2277" fmla="*/ 445845 w 2840893"/>
                  <a:gd name="connsiteY2277" fmla="*/ 487075 h 1744789"/>
                  <a:gd name="connsiteX2278" fmla="*/ 452170 w 2840893"/>
                  <a:gd name="connsiteY2278" fmla="*/ 481716 h 1744789"/>
                  <a:gd name="connsiteX2279" fmla="*/ 471849 w 2840893"/>
                  <a:gd name="connsiteY2279" fmla="*/ 468186 h 1744789"/>
                  <a:gd name="connsiteX2280" fmla="*/ 478350 w 2840893"/>
                  <a:gd name="connsiteY2280" fmla="*/ 461861 h 1744789"/>
                  <a:gd name="connsiteX2281" fmla="*/ 480547 w 2840893"/>
                  <a:gd name="connsiteY2281" fmla="*/ 457204 h 1744789"/>
                  <a:gd name="connsiteX2282" fmla="*/ 480547 w 2840893"/>
                  <a:gd name="connsiteY2282" fmla="*/ 456941 h 1744789"/>
                  <a:gd name="connsiteX2283" fmla="*/ 484588 w 2840893"/>
                  <a:gd name="connsiteY2283" fmla="*/ 443060 h 1744789"/>
                  <a:gd name="connsiteX2284" fmla="*/ 490123 w 2840893"/>
                  <a:gd name="connsiteY2284" fmla="*/ 441654 h 1744789"/>
                  <a:gd name="connsiteX2285" fmla="*/ 486872 w 2840893"/>
                  <a:gd name="connsiteY2285" fmla="*/ 435768 h 1744789"/>
                  <a:gd name="connsiteX2286" fmla="*/ 485291 w 2840893"/>
                  <a:gd name="connsiteY2286" fmla="*/ 421799 h 1744789"/>
                  <a:gd name="connsiteX2287" fmla="*/ 502950 w 2840893"/>
                  <a:gd name="connsiteY2287" fmla="*/ 433572 h 1744789"/>
                  <a:gd name="connsiteX2288" fmla="*/ 513404 w 2840893"/>
                  <a:gd name="connsiteY2288" fmla="*/ 424611 h 1744789"/>
                  <a:gd name="connsiteX2289" fmla="*/ 517533 w 2840893"/>
                  <a:gd name="connsiteY2289" fmla="*/ 421711 h 1744789"/>
                  <a:gd name="connsiteX2290" fmla="*/ 527636 w 2840893"/>
                  <a:gd name="connsiteY2290" fmla="*/ 413629 h 1744789"/>
                  <a:gd name="connsiteX2291" fmla="*/ 516391 w 2840893"/>
                  <a:gd name="connsiteY2291" fmla="*/ 414332 h 1744789"/>
                  <a:gd name="connsiteX2292" fmla="*/ 526670 w 2840893"/>
                  <a:gd name="connsiteY2292" fmla="*/ 402472 h 1744789"/>
                  <a:gd name="connsiteX2293" fmla="*/ 527900 w 2840893"/>
                  <a:gd name="connsiteY2293" fmla="*/ 400890 h 1744789"/>
                  <a:gd name="connsiteX2294" fmla="*/ 534225 w 2840893"/>
                  <a:gd name="connsiteY2294" fmla="*/ 394916 h 1744789"/>
                  <a:gd name="connsiteX2295" fmla="*/ 543099 w 2840893"/>
                  <a:gd name="connsiteY2295" fmla="*/ 393950 h 1744789"/>
                  <a:gd name="connsiteX2296" fmla="*/ 544944 w 2840893"/>
                  <a:gd name="connsiteY2296" fmla="*/ 394038 h 1744789"/>
                  <a:gd name="connsiteX2297" fmla="*/ 547755 w 2840893"/>
                  <a:gd name="connsiteY2297" fmla="*/ 393950 h 1744789"/>
                  <a:gd name="connsiteX2298" fmla="*/ 545559 w 2840893"/>
                  <a:gd name="connsiteY2298" fmla="*/ 373919 h 1744789"/>
                  <a:gd name="connsiteX2299" fmla="*/ 550303 w 2840893"/>
                  <a:gd name="connsiteY2299" fmla="*/ 372162 h 1744789"/>
                  <a:gd name="connsiteX2300" fmla="*/ 562251 w 2840893"/>
                  <a:gd name="connsiteY2300" fmla="*/ 373568 h 1744789"/>
                  <a:gd name="connsiteX2301" fmla="*/ 563569 w 2840893"/>
                  <a:gd name="connsiteY2301" fmla="*/ 375325 h 1744789"/>
                  <a:gd name="connsiteX2302" fmla="*/ 566468 w 2840893"/>
                  <a:gd name="connsiteY2302" fmla="*/ 374007 h 1744789"/>
                  <a:gd name="connsiteX2303" fmla="*/ 581579 w 2840893"/>
                  <a:gd name="connsiteY2303" fmla="*/ 363728 h 1744789"/>
                  <a:gd name="connsiteX2304" fmla="*/ 592385 w 2840893"/>
                  <a:gd name="connsiteY2304" fmla="*/ 352922 h 1744789"/>
                  <a:gd name="connsiteX2305" fmla="*/ 597129 w 2840893"/>
                  <a:gd name="connsiteY2305" fmla="*/ 348178 h 1744789"/>
                  <a:gd name="connsiteX2306" fmla="*/ 598886 w 2840893"/>
                  <a:gd name="connsiteY2306" fmla="*/ 346069 h 1744789"/>
                  <a:gd name="connsiteX2307" fmla="*/ 608989 w 2840893"/>
                  <a:gd name="connsiteY2307" fmla="*/ 339392 h 1744789"/>
                  <a:gd name="connsiteX2308" fmla="*/ 608989 w 2840893"/>
                  <a:gd name="connsiteY2308" fmla="*/ 339392 h 1744789"/>
                  <a:gd name="connsiteX2309" fmla="*/ 612503 w 2840893"/>
                  <a:gd name="connsiteY2309" fmla="*/ 337548 h 1744789"/>
                  <a:gd name="connsiteX2310" fmla="*/ 617159 w 2840893"/>
                  <a:gd name="connsiteY2310" fmla="*/ 334473 h 1744789"/>
                  <a:gd name="connsiteX2311" fmla="*/ 624364 w 2840893"/>
                  <a:gd name="connsiteY2311" fmla="*/ 328674 h 1744789"/>
                  <a:gd name="connsiteX2312" fmla="*/ 629108 w 2840893"/>
                  <a:gd name="connsiteY2312" fmla="*/ 324369 h 1744789"/>
                  <a:gd name="connsiteX2313" fmla="*/ 622079 w 2840893"/>
                  <a:gd name="connsiteY2313" fmla="*/ 321295 h 1744789"/>
                  <a:gd name="connsiteX2314" fmla="*/ 633852 w 2840893"/>
                  <a:gd name="connsiteY2314" fmla="*/ 314530 h 1744789"/>
                  <a:gd name="connsiteX2315" fmla="*/ 635785 w 2840893"/>
                  <a:gd name="connsiteY2315" fmla="*/ 313476 h 1744789"/>
                  <a:gd name="connsiteX2316" fmla="*/ 637014 w 2840893"/>
                  <a:gd name="connsiteY2316" fmla="*/ 312773 h 1744789"/>
                  <a:gd name="connsiteX2317" fmla="*/ 643603 w 2840893"/>
                  <a:gd name="connsiteY2317" fmla="*/ 310225 h 1744789"/>
                  <a:gd name="connsiteX2318" fmla="*/ 663898 w 2840893"/>
                  <a:gd name="connsiteY2318" fmla="*/ 300649 h 1744789"/>
                  <a:gd name="connsiteX2319" fmla="*/ 668818 w 2840893"/>
                  <a:gd name="connsiteY2319" fmla="*/ 297223 h 1744789"/>
                  <a:gd name="connsiteX2320" fmla="*/ 672068 w 2840893"/>
                  <a:gd name="connsiteY2320" fmla="*/ 293533 h 1744789"/>
                  <a:gd name="connsiteX2321" fmla="*/ 675934 w 2840893"/>
                  <a:gd name="connsiteY2321" fmla="*/ 282375 h 1744789"/>
                  <a:gd name="connsiteX2322" fmla="*/ 687530 w 2840893"/>
                  <a:gd name="connsiteY2322" fmla="*/ 282463 h 1744789"/>
                  <a:gd name="connsiteX2323" fmla="*/ 687794 w 2840893"/>
                  <a:gd name="connsiteY2323" fmla="*/ 282639 h 1744789"/>
                  <a:gd name="connsiteX2324" fmla="*/ 689727 w 2840893"/>
                  <a:gd name="connsiteY2324" fmla="*/ 281497 h 1744789"/>
                  <a:gd name="connsiteX2325" fmla="*/ 689815 w 2840893"/>
                  <a:gd name="connsiteY2325" fmla="*/ 281409 h 1744789"/>
                  <a:gd name="connsiteX2326" fmla="*/ 703080 w 2840893"/>
                  <a:gd name="connsiteY2326" fmla="*/ 272536 h 1744789"/>
                  <a:gd name="connsiteX2327" fmla="*/ 714326 w 2840893"/>
                  <a:gd name="connsiteY2327" fmla="*/ 264980 h 1744789"/>
                  <a:gd name="connsiteX2328" fmla="*/ 724780 w 2840893"/>
                  <a:gd name="connsiteY2328" fmla="*/ 258743 h 1744789"/>
                  <a:gd name="connsiteX2329" fmla="*/ 727240 w 2840893"/>
                  <a:gd name="connsiteY2329" fmla="*/ 257337 h 1744789"/>
                  <a:gd name="connsiteX2330" fmla="*/ 719509 w 2840893"/>
                  <a:gd name="connsiteY2330" fmla="*/ 253999 h 1744789"/>
                  <a:gd name="connsiteX2331" fmla="*/ 726713 w 2840893"/>
                  <a:gd name="connsiteY2331" fmla="*/ 247146 h 1744789"/>
                  <a:gd name="connsiteX2332" fmla="*/ 727416 w 2840893"/>
                  <a:gd name="connsiteY2332" fmla="*/ 246355 h 1744789"/>
                  <a:gd name="connsiteX2333" fmla="*/ 733214 w 2840893"/>
                  <a:gd name="connsiteY2333" fmla="*/ 242138 h 1744789"/>
                  <a:gd name="connsiteX2334" fmla="*/ 742615 w 2840893"/>
                  <a:gd name="connsiteY2334" fmla="*/ 241875 h 1744789"/>
                  <a:gd name="connsiteX2335" fmla="*/ 754036 w 2840893"/>
                  <a:gd name="connsiteY2335" fmla="*/ 238536 h 1744789"/>
                  <a:gd name="connsiteX2336" fmla="*/ 752366 w 2840893"/>
                  <a:gd name="connsiteY2336" fmla="*/ 237746 h 1744789"/>
                  <a:gd name="connsiteX2337" fmla="*/ 752015 w 2840893"/>
                  <a:gd name="connsiteY2337" fmla="*/ 237570 h 1744789"/>
                  <a:gd name="connsiteX2338" fmla="*/ 744635 w 2840893"/>
                  <a:gd name="connsiteY2338" fmla="*/ 233880 h 1744789"/>
                  <a:gd name="connsiteX2339" fmla="*/ 749906 w 2840893"/>
                  <a:gd name="connsiteY2339" fmla="*/ 227467 h 1744789"/>
                  <a:gd name="connsiteX2340" fmla="*/ 763085 w 2840893"/>
                  <a:gd name="connsiteY2340" fmla="*/ 211829 h 1744789"/>
                  <a:gd name="connsiteX2341" fmla="*/ 765017 w 2840893"/>
                  <a:gd name="connsiteY2341" fmla="*/ 226588 h 1744789"/>
                  <a:gd name="connsiteX2342" fmla="*/ 765105 w 2840893"/>
                  <a:gd name="connsiteY2342" fmla="*/ 229048 h 1744789"/>
                  <a:gd name="connsiteX2343" fmla="*/ 768883 w 2840893"/>
                  <a:gd name="connsiteY2343" fmla="*/ 226940 h 1744789"/>
                  <a:gd name="connsiteX2344" fmla="*/ 775472 w 2840893"/>
                  <a:gd name="connsiteY2344" fmla="*/ 224568 h 1744789"/>
                  <a:gd name="connsiteX2345" fmla="*/ 779689 w 2840893"/>
                  <a:gd name="connsiteY2345" fmla="*/ 223074 h 1744789"/>
                  <a:gd name="connsiteX2346" fmla="*/ 793218 w 2840893"/>
                  <a:gd name="connsiteY2346" fmla="*/ 215782 h 1744789"/>
                  <a:gd name="connsiteX2347" fmla="*/ 810789 w 2840893"/>
                  <a:gd name="connsiteY2347" fmla="*/ 205328 h 1744789"/>
                  <a:gd name="connsiteX2348" fmla="*/ 825988 w 2840893"/>
                  <a:gd name="connsiteY2348" fmla="*/ 197597 h 1744789"/>
                  <a:gd name="connsiteX2349" fmla="*/ 850499 w 2840893"/>
                  <a:gd name="connsiteY2349" fmla="*/ 183803 h 1744789"/>
                  <a:gd name="connsiteX2350" fmla="*/ 871057 w 2840893"/>
                  <a:gd name="connsiteY2350" fmla="*/ 175194 h 1744789"/>
                  <a:gd name="connsiteX2351" fmla="*/ 872990 w 2840893"/>
                  <a:gd name="connsiteY2351" fmla="*/ 171153 h 1744789"/>
                  <a:gd name="connsiteX2352" fmla="*/ 880809 w 2840893"/>
                  <a:gd name="connsiteY2352" fmla="*/ 168253 h 1744789"/>
                  <a:gd name="connsiteX2353" fmla="*/ 883005 w 2840893"/>
                  <a:gd name="connsiteY2353" fmla="*/ 168429 h 1744789"/>
                  <a:gd name="connsiteX2354" fmla="*/ 884059 w 2840893"/>
                  <a:gd name="connsiteY2354" fmla="*/ 168517 h 1744789"/>
                  <a:gd name="connsiteX2355" fmla="*/ 891000 w 2840893"/>
                  <a:gd name="connsiteY2355" fmla="*/ 164388 h 1744789"/>
                  <a:gd name="connsiteX2356" fmla="*/ 888364 w 2840893"/>
                  <a:gd name="connsiteY2356" fmla="*/ 160434 h 1744789"/>
                  <a:gd name="connsiteX2357" fmla="*/ 887749 w 2840893"/>
                  <a:gd name="connsiteY2357" fmla="*/ 153494 h 1744789"/>
                  <a:gd name="connsiteX2358" fmla="*/ 887749 w 2840893"/>
                  <a:gd name="connsiteY2358" fmla="*/ 151825 h 1744789"/>
                  <a:gd name="connsiteX2359" fmla="*/ 887661 w 2840893"/>
                  <a:gd name="connsiteY2359" fmla="*/ 148047 h 1744789"/>
                  <a:gd name="connsiteX2360" fmla="*/ 890912 w 2840893"/>
                  <a:gd name="connsiteY2360" fmla="*/ 146114 h 1744789"/>
                  <a:gd name="connsiteX2361" fmla="*/ 898292 w 2840893"/>
                  <a:gd name="connsiteY2361" fmla="*/ 145851 h 1744789"/>
                  <a:gd name="connsiteX2362" fmla="*/ 900751 w 2840893"/>
                  <a:gd name="connsiteY2362" fmla="*/ 147871 h 1744789"/>
                  <a:gd name="connsiteX2363" fmla="*/ 901103 w 2840893"/>
                  <a:gd name="connsiteY2363" fmla="*/ 148223 h 1744789"/>
                  <a:gd name="connsiteX2364" fmla="*/ 901454 w 2840893"/>
                  <a:gd name="connsiteY2364" fmla="*/ 148662 h 1744789"/>
                  <a:gd name="connsiteX2365" fmla="*/ 903739 w 2840893"/>
                  <a:gd name="connsiteY2365" fmla="*/ 152176 h 1744789"/>
                  <a:gd name="connsiteX2366" fmla="*/ 904002 w 2840893"/>
                  <a:gd name="connsiteY2366" fmla="*/ 151649 h 1744789"/>
                  <a:gd name="connsiteX2367" fmla="*/ 916829 w 2840893"/>
                  <a:gd name="connsiteY2367" fmla="*/ 146466 h 1744789"/>
                  <a:gd name="connsiteX2368" fmla="*/ 922188 w 2840893"/>
                  <a:gd name="connsiteY2368" fmla="*/ 151210 h 1744789"/>
                  <a:gd name="connsiteX2369" fmla="*/ 940549 w 2840893"/>
                  <a:gd name="connsiteY2369" fmla="*/ 144357 h 1744789"/>
                  <a:gd name="connsiteX2370" fmla="*/ 951092 w 2840893"/>
                  <a:gd name="connsiteY2370" fmla="*/ 140052 h 1744789"/>
                  <a:gd name="connsiteX2371" fmla="*/ 959086 w 2840893"/>
                  <a:gd name="connsiteY2371" fmla="*/ 136187 h 1744789"/>
                  <a:gd name="connsiteX2372" fmla="*/ 957241 w 2840893"/>
                  <a:gd name="connsiteY2372" fmla="*/ 134342 h 1744789"/>
                  <a:gd name="connsiteX2373" fmla="*/ 964533 w 2840893"/>
                  <a:gd name="connsiteY2373" fmla="*/ 130037 h 1744789"/>
                  <a:gd name="connsiteX2374" fmla="*/ 965060 w 2840893"/>
                  <a:gd name="connsiteY2374" fmla="*/ 129598 h 1744789"/>
                  <a:gd name="connsiteX2375" fmla="*/ 972089 w 2840893"/>
                  <a:gd name="connsiteY2375" fmla="*/ 127050 h 1744789"/>
                  <a:gd name="connsiteX2376" fmla="*/ 1000114 w 2840893"/>
                  <a:gd name="connsiteY2376" fmla="*/ 122921 h 1744789"/>
                  <a:gd name="connsiteX2377" fmla="*/ 1007230 w 2840893"/>
                  <a:gd name="connsiteY2377" fmla="*/ 121076 h 1744789"/>
                  <a:gd name="connsiteX2378" fmla="*/ 1011447 w 2840893"/>
                  <a:gd name="connsiteY2378" fmla="*/ 111763 h 1744789"/>
                  <a:gd name="connsiteX2379" fmla="*/ 1023747 w 2840893"/>
                  <a:gd name="connsiteY2379" fmla="*/ 112993 h 1744789"/>
                  <a:gd name="connsiteX2380" fmla="*/ 1024450 w 2840893"/>
                  <a:gd name="connsiteY2380" fmla="*/ 113433 h 1744789"/>
                  <a:gd name="connsiteX2381" fmla="*/ 1025240 w 2840893"/>
                  <a:gd name="connsiteY2381" fmla="*/ 113257 h 1744789"/>
                  <a:gd name="connsiteX2382" fmla="*/ 1048961 w 2840893"/>
                  <a:gd name="connsiteY2382" fmla="*/ 105965 h 1744789"/>
                  <a:gd name="connsiteX2383" fmla="*/ 1043250 w 2840893"/>
                  <a:gd name="connsiteY2383" fmla="*/ 103242 h 1744789"/>
                  <a:gd name="connsiteX2384" fmla="*/ 1052651 w 2840893"/>
                  <a:gd name="connsiteY2384" fmla="*/ 96740 h 1744789"/>
                  <a:gd name="connsiteX2385" fmla="*/ 1053705 w 2840893"/>
                  <a:gd name="connsiteY2385" fmla="*/ 95862 h 1744789"/>
                  <a:gd name="connsiteX2386" fmla="*/ 1061612 w 2840893"/>
                  <a:gd name="connsiteY2386" fmla="*/ 92260 h 1744789"/>
                  <a:gd name="connsiteX2387" fmla="*/ 1072945 w 2840893"/>
                  <a:gd name="connsiteY2387" fmla="*/ 95686 h 1744789"/>
                  <a:gd name="connsiteX2388" fmla="*/ 1080852 w 2840893"/>
                  <a:gd name="connsiteY2388" fmla="*/ 95159 h 1744789"/>
                  <a:gd name="connsiteX2389" fmla="*/ 1079885 w 2840893"/>
                  <a:gd name="connsiteY2389" fmla="*/ 93138 h 1744789"/>
                  <a:gd name="connsiteX2390" fmla="*/ 1079710 w 2840893"/>
                  <a:gd name="connsiteY2390" fmla="*/ 92787 h 1744789"/>
                  <a:gd name="connsiteX2391" fmla="*/ 1080500 w 2840893"/>
                  <a:gd name="connsiteY2391" fmla="*/ 83562 h 1744789"/>
                  <a:gd name="connsiteX2392" fmla="*/ 1084014 w 2840893"/>
                  <a:gd name="connsiteY2392" fmla="*/ 80751 h 1744789"/>
                  <a:gd name="connsiteX2393" fmla="*/ 1084893 w 2840893"/>
                  <a:gd name="connsiteY2393" fmla="*/ 80136 h 1744789"/>
                  <a:gd name="connsiteX2394" fmla="*/ 1095963 w 2840893"/>
                  <a:gd name="connsiteY2394" fmla="*/ 72053 h 1744789"/>
                  <a:gd name="connsiteX2395" fmla="*/ 1095348 w 2840893"/>
                  <a:gd name="connsiteY2395" fmla="*/ 85759 h 1744789"/>
                  <a:gd name="connsiteX2396" fmla="*/ 1095260 w 2840893"/>
                  <a:gd name="connsiteY2396" fmla="*/ 87076 h 1744789"/>
                  <a:gd name="connsiteX2397" fmla="*/ 1108438 w 2840893"/>
                  <a:gd name="connsiteY2397" fmla="*/ 89097 h 1744789"/>
                  <a:gd name="connsiteX2398" fmla="*/ 1121264 w 2840893"/>
                  <a:gd name="connsiteY2398" fmla="*/ 85144 h 1744789"/>
                  <a:gd name="connsiteX2399" fmla="*/ 1136375 w 2840893"/>
                  <a:gd name="connsiteY2399" fmla="*/ 78906 h 1744789"/>
                  <a:gd name="connsiteX2400" fmla="*/ 1148411 w 2840893"/>
                  <a:gd name="connsiteY2400" fmla="*/ 77149 h 1744789"/>
                  <a:gd name="connsiteX2401" fmla="*/ 1150783 w 2840893"/>
                  <a:gd name="connsiteY2401" fmla="*/ 77500 h 1744789"/>
                  <a:gd name="connsiteX2402" fmla="*/ 1154034 w 2840893"/>
                  <a:gd name="connsiteY2402" fmla="*/ 78291 h 1744789"/>
                  <a:gd name="connsiteX2403" fmla="*/ 1179511 w 2840893"/>
                  <a:gd name="connsiteY2403" fmla="*/ 73635 h 1744789"/>
                  <a:gd name="connsiteX2404" fmla="*/ 1181971 w 2840893"/>
                  <a:gd name="connsiteY2404" fmla="*/ 69418 h 1744789"/>
                  <a:gd name="connsiteX2405" fmla="*/ 1191723 w 2840893"/>
                  <a:gd name="connsiteY2405" fmla="*/ 66870 h 1744789"/>
                  <a:gd name="connsiteX2406" fmla="*/ 1205340 w 2840893"/>
                  <a:gd name="connsiteY2406" fmla="*/ 68364 h 1744789"/>
                  <a:gd name="connsiteX2407" fmla="*/ 1213335 w 2840893"/>
                  <a:gd name="connsiteY2407" fmla="*/ 68012 h 1744789"/>
                  <a:gd name="connsiteX2408" fmla="*/ 1224405 w 2840893"/>
                  <a:gd name="connsiteY2408" fmla="*/ 65904 h 1744789"/>
                  <a:gd name="connsiteX2409" fmla="*/ 1225108 w 2840893"/>
                  <a:gd name="connsiteY2409" fmla="*/ 65992 h 1744789"/>
                  <a:gd name="connsiteX2410" fmla="*/ 1224580 w 2840893"/>
                  <a:gd name="connsiteY2410" fmla="*/ 58612 h 1744789"/>
                  <a:gd name="connsiteX2411" fmla="*/ 1232048 w 2840893"/>
                  <a:gd name="connsiteY2411" fmla="*/ 59139 h 1744789"/>
                  <a:gd name="connsiteX2412" fmla="*/ 1232312 w 2840893"/>
                  <a:gd name="connsiteY2412" fmla="*/ 59139 h 1744789"/>
                  <a:gd name="connsiteX2413" fmla="*/ 1238637 w 2840893"/>
                  <a:gd name="connsiteY2413" fmla="*/ 60984 h 1744789"/>
                  <a:gd name="connsiteX2414" fmla="*/ 1251903 w 2840893"/>
                  <a:gd name="connsiteY2414" fmla="*/ 61862 h 1744789"/>
                  <a:gd name="connsiteX2415" fmla="*/ 1262006 w 2840893"/>
                  <a:gd name="connsiteY2415" fmla="*/ 60281 h 1744789"/>
                  <a:gd name="connsiteX2416" fmla="*/ 1280368 w 2840893"/>
                  <a:gd name="connsiteY2416" fmla="*/ 53868 h 1744789"/>
                  <a:gd name="connsiteX2417" fmla="*/ 1277117 w 2840893"/>
                  <a:gd name="connsiteY2417" fmla="*/ 48772 h 1744789"/>
                  <a:gd name="connsiteX2418" fmla="*/ 1290998 w 2840893"/>
                  <a:gd name="connsiteY2418" fmla="*/ 50529 h 1744789"/>
                  <a:gd name="connsiteX2419" fmla="*/ 1292667 w 2840893"/>
                  <a:gd name="connsiteY2419" fmla="*/ 50617 h 1744789"/>
                  <a:gd name="connsiteX2420" fmla="*/ 1301804 w 2840893"/>
                  <a:gd name="connsiteY2420" fmla="*/ 53516 h 1744789"/>
                  <a:gd name="connsiteX2421" fmla="*/ 1307866 w 2840893"/>
                  <a:gd name="connsiteY2421" fmla="*/ 55186 h 1744789"/>
                  <a:gd name="connsiteX2422" fmla="*/ 1307602 w 2840893"/>
                  <a:gd name="connsiteY2422" fmla="*/ 39196 h 1744789"/>
                  <a:gd name="connsiteX2423" fmla="*/ 1311644 w 2840893"/>
                  <a:gd name="connsiteY2423" fmla="*/ 37439 h 1744789"/>
                  <a:gd name="connsiteX2424" fmla="*/ 1321835 w 2840893"/>
                  <a:gd name="connsiteY2424" fmla="*/ 34803 h 1744789"/>
                  <a:gd name="connsiteX2425" fmla="*/ 1334222 w 2840893"/>
                  <a:gd name="connsiteY2425" fmla="*/ 33310 h 1744789"/>
                  <a:gd name="connsiteX2426" fmla="*/ 1328775 w 2840893"/>
                  <a:gd name="connsiteY2426" fmla="*/ 43677 h 1744789"/>
                  <a:gd name="connsiteX2427" fmla="*/ 1338966 w 2840893"/>
                  <a:gd name="connsiteY2427" fmla="*/ 42183 h 1744789"/>
                  <a:gd name="connsiteX2428" fmla="*/ 1342568 w 2840893"/>
                  <a:gd name="connsiteY2428" fmla="*/ 42798 h 1744789"/>
                  <a:gd name="connsiteX2429" fmla="*/ 1343974 w 2840893"/>
                  <a:gd name="connsiteY2429" fmla="*/ 46224 h 1744789"/>
                  <a:gd name="connsiteX2430" fmla="*/ 1345204 w 2840893"/>
                  <a:gd name="connsiteY2430" fmla="*/ 52813 h 1744789"/>
                  <a:gd name="connsiteX2431" fmla="*/ 1362247 w 2840893"/>
                  <a:gd name="connsiteY2431" fmla="*/ 52638 h 1744789"/>
                  <a:gd name="connsiteX2432" fmla="*/ 1378237 w 2840893"/>
                  <a:gd name="connsiteY2432" fmla="*/ 49739 h 1744789"/>
                  <a:gd name="connsiteX2433" fmla="*/ 1396159 w 2840893"/>
                  <a:gd name="connsiteY2433" fmla="*/ 47630 h 1744789"/>
                  <a:gd name="connsiteX2434" fmla="*/ 1395105 w 2840893"/>
                  <a:gd name="connsiteY2434" fmla="*/ 38318 h 1744789"/>
                  <a:gd name="connsiteX2435" fmla="*/ 1417595 w 2840893"/>
                  <a:gd name="connsiteY2435" fmla="*/ 53253 h 1744789"/>
                  <a:gd name="connsiteX2436" fmla="*/ 1430422 w 2840893"/>
                  <a:gd name="connsiteY2436" fmla="*/ 47894 h 1744789"/>
                  <a:gd name="connsiteX2437" fmla="*/ 1434551 w 2840893"/>
                  <a:gd name="connsiteY2437" fmla="*/ 44116 h 1744789"/>
                  <a:gd name="connsiteX2438" fmla="*/ 1434727 w 2840893"/>
                  <a:gd name="connsiteY2438" fmla="*/ 44028 h 1744789"/>
                  <a:gd name="connsiteX2439" fmla="*/ 1442721 w 2840893"/>
                  <a:gd name="connsiteY2439" fmla="*/ 38581 h 1744789"/>
                  <a:gd name="connsiteX2440" fmla="*/ 1444742 w 2840893"/>
                  <a:gd name="connsiteY2440" fmla="*/ 48333 h 1744789"/>
                  <a:gd name="connsiteX2441" fmla="*/ 1445093 w 2840893"/>
                  <a:gd name="connsiteY2441" fmla="*/ 49914 h 1744789"/>
                  <a:gd name="connsiteX2442" fmla="*/ 1459765 w 2840893"/>
                  <a:gd name="connsiteY2442" fmla="*/ 52023 h 1744789"/>
                  <a:gd name="connsiteX2443" fmla="*/ 1478917 w 2840893"/>
                  <a:gd name="connsiteY2443" fmla="*/ 55186 h 1744789"/>
                  <a:gd name="connsiteX2444" fmla="*/ 1480235 w 2840893"/>
                  <a:gd name="connsiteY2444" fmla="*/ 55098 h 1744789"/>
                  <a:gd name="connsiteX2445" fmla="*/ 1492534 w 2840893"/>
                  <a:gd name="connsiteY2445" fmla="*/ 55449 h 1744789"/>
                  <a:gd name="connsiteX2446" fmla="*/ 1492534 w 2840893"/>
                  <a:gd name="connsiteY2446" fmla="*/ 55273 h 1744789"/>
                  <a:gd name="connsiteX2447" fmla="*/ 1492534 w 2840893"/>
                  <a:gd name="connsiteY2447" fmla="*/ 49739 h 1744789"/>
                  <a:gd name="connsiteX2448" fmla="*/ 1497981 w 2840893"/>
                  <a:gd name="connsiteY2448" fmla="*/ 48772 h 1744789"/>
                  <a:gd name="connsiteX2449" fmla="*/ 1510984 w 2840893"/>
                  <a:gd name="connsiteY2449" fmla="*/ 49299 h 1744789"/>
                  <a:gd name="connsiteX2450" fmla="*/ 1511335 w 2840893"/>
                  <a:gd name="connsiteY2450" fmla="*/ 49387 h 1744789"/>
                  <a:gd name="connsiteX2451" fmla="*/ 1507821 w 2840893"/>
                  <a:gd name="connsiteY2451" fmla="*/ 44819 h 1744789"/>
                  <a:gd name="connsiteX2452" fmla="*/ 1519242 w 2840893"/>
                  <a:gd name="connsiteY2452" fmla="*/ 43501 h 1744789"/>
                  <a:gd name="connsiteX2453" fmla="*/ 1529257 w 2840893"/>
                  <a:gd name="connsiteY2453" fmla="*/ 46488 h 1744789"/>
                  <a:gd name="connsiteX2454" fmla="*/ 1535232 w 2840893"/>
                  <a:gd name="connsiteY2454" fmla="*/ 51056 h 1744789"/>
                  <a:gd name="connsiteX2455" fmla="*/ 1528994 w 2840893"/>
                  <a:gd name="connsiteY2455" fmla="*/ 57294 h 1744789"/>
                  <a:gd name="connsiteX2456" fmla="*/ 1539009 w 2840893"/>
                  <a:gd name="connsiteY2456" fmla="*/ 56152 h 1744789"/>
                  <a:gd name="connsiteX2457" fmla="*/ 1546828 w 2840893"/>
                  <a:gd name="connsiteY2457" fmla="*/ 53428 h 1744789"/>
                  <a:gd name="connsiteX2458" fmla="*/ 1547619 w 2840893"/>
                  <a:gd name="connsiteY2458" fmla="*/ 53428 h 1744789"/>
                  <a:gd name="connsiteX2459" fmla="*/ 1555965 w 2840893"/>
                  <a:gd name="connsiteY2459" fmla="*/ 52550 h 1744789"/>
                  <a:gd name="connsiteX2460" fmla="*/ 1555174 w 2840893"/>
                  <a:gd name="connsiteY2460" fmla="*/ 58260 h 1744789"/>
                  <a:gd name="connsiteX2461" fmla="*/ 1556580 w 2840893"/>
                  <a:gd name="connsiteY2461" fmla="*/ 57997 h 1744789"/>
                  <a:gd name="connsiteX2462" fmla="*/ 1577138 w 2840893"/>
                  <a:gd name="connsiteY2462" fmla="*/ 63620 h 1744789"/>
                  <a:gd name="connsiteX2463" fmla="*/ 1598750 w 2840893"/>
                  <a:gd name="connsiteY2463" fmla="*/ 64849 h 1744789"/>
                  <a:gd name="connsiteX2464" fmla="*/ 1600155 w 2840893"/>
                  <a:gd name="connsiteY2464" fmla="*/ 63707 h 1744789"/>
                  <a:gd name="connsiteX2465" fmla="*/ 1610434 w 2840893"/>
                  <a:gd name="connsiteY2465" fmla="*/ 60896 h 1744789"/>
                  <a:gd name="connsiteX2466" fmla="*/ 1615881 w 2840893"/>
                  <a:gd name="connsiteY2466" fmla="*/ 70209 h 1744789"/>
                  <a:gd name="connsiteX2467" fmla="*/ 1618077 w 2840893"/>
                  <a:gd name="connsiteY2467" fmla="*/ 70824 h 1744789"/>
                  <a:gd name="connsiteX2468" fmla="*/ 1625633 w 2840893"/>
                  <a:gd name="connsiteY2468" fmla="*/ 71175 h 1744789"/>
                  <a:gd name="connsiteX2469" fmla="*/ 1649178 w 2840893"/>
                  <a:gd name="connsiteY2469" fmla="*/ 70296 h 1744789"/>
                  <a:gd name="connsiteX2470" fmla="*/ 1661038 w 2840893"/>
                  <a:gd name="connsiteY2470" fmla="*/ 67397 h 1744789"/>
                  <a:gd name="connsiteX2471" fmla="*/ 1660072 w 2840893"/>
                  <a:gd name="connsiteY2471" fmla="*/ 76095 h 1744789"/>
                  <a:gd name="connsiteX2472" fmla="*/ 1672108 w 2840893"/>
                  <a:gd name="connsiteY2472" fmla="*/ 78642 h 1744789"/>
                  <a:gd name="connsiteX2473" fmla="*/ 1691787 w 2840893"/>
                  <a:gd name="connsiteY2473" fmla="*/ 79609 h 1744789"/>
                  <a:gd name="connsiteX2474" fmla="*/ 1703823 w 2840893"/>
                  <a:gd name="connsiteY2474" fmla="*/ 83826 h 1744789"/>
                  <a:gd name="connsiteX2475" fmla="*/ 1711378 w 2840893"/>
                  <a:gd name="connsiteY2475" fmla="*/ 87340 h 1744789"/>
                  <a:gd name="connsiteX2476" fmla="*/ 1720251 w 2840893"/>
                  <a:gd name="connsiteY2476" fmla="*/ 89624 h 1744789"/>
                  <a:gd name="connsiteX2477" fmla="*/ 1735626 w 2840893"/>
                  <a:gd name="connsiteY2477" fmla="*/ 91030 h 1744789"/>
                  <a:gd name="connsiteX2478" fmla="*/ 1740633 w 2840893"/>
                  <a:gd name="connsiteY2478" fmla="*/ 90503 h 1744789"/>
                  <a:gd name="connsiteX2479" fmla="*/ 1735889 w 2840893"/>
                  <a:gd name="connsiteY2479" fmla="*/ 84353 h 1744789"/>
                  <a:gd name="connsiteX2480" fmla="*/ 1747310 w 2840893"/>
                  <a:gd name="connsiteY2480" fmla="*/ 83035 h 1744789"/>
                  <a:gd name="connsiteX2481" fmla="*/ 1757326 w 2840893"/>
                  <a:gd name="connsiteY2481" fmla="*/ 86022 h 1744789"/>
                  <a:gd name="connsiteX2482" fmla="*/ 1763300 w 2840893"/>
                  <a:gd name="connsiteY2482" fmla="*/ 90591 h 1744789"/>
                  <a:gd name="connsiteX2483" fmla="*/ 1755569 w 2840893"/>
                  <a:gd name="connsiteY2483" fmla="*/ 98322 h 1744789"/>
                  <a:gd name="connsiteX2484" fmla="*/ 1772173 w 2840893"/>
                  <a:gd name="connsiteY2484" fmla="*/ 97795 h 1744789"/>
                  <a:gd name="connsiteX2485" fmla="*/ 1777444 w 2840893"/>
                  <a:gd name="connsiteY2485" fmla="*/ 96653 h 1744789"/>
                  <a:gd name="connsiteX2486" fmla="*/ 1781837 w 2840893"/>
                  <a:gd name="connsiteY2486" fmla="*/ 97707 h 1744789"/>
                  <a:gd name="connsiteX2487" fmla="*/ 1782979 w 2840893"/>
                  <a:gd name="connsiteY2487" fmla="*/ 98058 h 1744789"/>
                  <a:gd name="connsiteX2488" fmla="*/ 1794049 w 2840893"/>
                  <a:gd name="connsiteY2488" fmla="*/ 101133 h 1744789"/>
                  <a:gd name="connsiteX2489" fmla="*/ 1787635 w 2840893"/>
                  <a:gd name="connsiteY2489" fmla="*/ 107283 h 1744789"/>
                  <a:gd name="connsiteX2490" fmla="*/ 1792204 w 2840893"/>
                  <a:gd name="connsiteY2490" fmla="*/ 109216 h 1744789"/>
                  <a:gd name="connsiteX2491" fmla="*/ 1819263 w 2840893"/>
                  <a:gd name="connsiteY2491" fmla="*/ 115893 h 1744789"/>
                  <a:gd name="connsiteX2492" fmla="*/ 1828400 w 2840893"/>
                  <a:gd name="connsiteY2492" fmla="*/ 118967 h 1744789"/>
                  <a:gd name="connsiteX2493" fmla="*/ 1830508 w 2840893"/>
                  <a:gd name="connsiteY2493" fmla="*/ 123975 h 1744789"/>
                  <a:gd name="connsiteX2494" fmla="*/ 1832089 w 2840893"/>
                  <a:gd name="connsiteY2494" fmla="*/ 124239 h 1744789"/>
                  <a:gd name="connsiteX2495" fmla="*/ 1838415 w 2840893"/>
                  <a:gd name="connsiteY2495" fmla="*/ 125996 h 1744789"/>
                  <a:gd name="connsiteX2496" fmla="*/ 1851856 w 2840893"/>
                  <a:gd name="connsiteY2496" fmla="*/ 131003 h 1744789"/>
                  <a:gd name="connsiteX2497" fmla="*/ 1865386 w 2840893"/>
                  <a:gd name="connsiteY2497" fmla="*/ 131882 h 1744789"/>
                  <a:gd name="connsiteX2498" fmla="*/ 1866792 w 2840893"/>
                  <a:gd name="connsiteY2498" fmla="*/ 132497 h 1744789"/>
                  <a:gd name="connsiteX2499" fmla="*/ 1875841 w 2840893"/>
                  <a:gd name="connsiteY2499" fmla="*/ 135220 h 1744789"/>
                  <a:gd name="connsiteX2500" fmla="*/ 1876280 w 2840893"/>
                  <a:gd name="connsiteY2500" fmla="*/ 135747 h 1744789"/>
                  <a:gd name="connsiteX2501" fmla="*/ 1879882 w 2840893"/>
                  <a:gd name="connsiteY2501" fmla="*/ 140228 h 1744789"/>
                  <a:gd name="connsiteX2502" fmla="*/ 1884011 w 2840893"/>
                  <a:gd name="connsiteY2502" fmla="*/ 141282 h 1744789"/>
                  <a:gd name="connsiteX2503" fmla="*/ 1910455 w 2840893"/>
                  <a:gd name="connsiteY2503" fmla="*/ 151737 h 1744789"/>
                  <a:gd name="connsiteX2504" fmla="*/ 1918450 w 2840893"/>
                  <a:gd name="connsiteY2504" fmla="*/ 155075 h 1744789"/>
                  <a:gd name="connsiteX2505" fmla="*/ 1918713 w 2840893"/>
                  <a:gd name="connsiteY2505" fmla="*/ 154460 h 1744789"/>
                  <a:gd name="connsiteX2506" fmla="*/ 1918889 w 2840893"/>
                  <a:gd name="connsiteY2506" fmla="*/ 154109 h 1744789"/>
                  <a:gd name="connsiteX2507" fmla="*/ 1922579 w 2840893"/>
                  <a:gd name="connsiteY2507" fmla="*/ 146729 h 1744789"/>
                  <a:gd name="connsiteX2508" fmla="*/ 1936460 w 2840893"/>
                  <a:gd name="connsiteY2508" fmla="*/ 158238 h 1744789"/>
                  <a:gd name="connsiteX2509" fmla="*/ 1937865 w 2840893"/>
                  <a:gd name="connsiteY2509" fmla="*/ 151737 h 1744789"/>
                  <a:gd name="connsiteX2510" fmla="*/ 1945069 w 2840893"/>
                  <a:gd name="connsiteY2510" fmla="*/ 153670 h 1744789"/>
                  <a:gd name="connsiteX2511" fmla="*/ 1950868 w 2840893"/>
                  <a:gd name="connsiteY2511" fmla="*/ 161664 h 1744789"/>
                  <a:gd name="connsiteX2512" fmla="*/ 1949901 w 2840893"/>
                  <a:gd name="connsiteY2512" fmla="*/ 165618 h 1744789"/>
                  <a:gd name="connsiteX2513" fmla="*/ 1949110 w 2840893"/>
                  <a:gd name="connsiteY2513" fmla="*/ 168780 h 1744789"/>
                  <a:gd name="connsiteX2514" fmla="*/ 1957896 w 2840893"/>
                  <a:gd name="connsiteY2514" fmla="*/ 170010 h 1744789"/>
                  <a:gd name="connsiteX2515" fmla="*/ 1966330 w 2840893"/>
                  <a:gd name="connsiteY2515" fmla="*/ 169747 h 1744789"/>
                  <a:gd name="connsiteX2516" fmla="*/ 1967121 w 2840893"/>
                  <a:gd name="connsiteY2516" fmla="*/ 170010 h 1744789"/>
                  <a:gd name="connsiteX2517" fmla="*/ 1975906 w 2840893"/>
                  <a:gd name="connsiteY2517" fmla="*/ 171855 h 1744789"/>
                  <a:gd name="connsiteX2518" fmla="*/ 1972919 w 2840893"/>
                  <a:gd name="connsiteY2518" fmla="*/ 177127 h 1744789"/>
                  <a:gd name="connsiteX2519" fmla="*/ 1978278 w 2840893"/>
                  <a:gd name="connsiteY2519" fmla="*/ 178444 h 1744789"/>
                  <a:gd name="connsiteX2520" fmla="*/ 1982407 w 2840893"/>
                  <a:gd name="connsiteY2520" fmla="*/ 179235 h 1744789"/>
                  <a:gd name="connsiteX2521" fmla="*/ 1989172 w 2840893"/>
                  <a:gd name="connsiteY2521" fmla="*/ 177039 h 1744789"/>
                  <a:gd name="connsiteX2522" fmla="*/ 1992247 w 2840893"/>
                  <a:gd name="connsiteY2522" fmla="*/ 189953 h 1744789"/>
                  <a:gd name="connsiteX2523" fmla="*/ 1992862 w 2840893"/>
                  <a:gd name="connsiteY2523" fmla="*/ 190480 h 1744789"/>
                  <a:gd name="connsiteX2524" fmla="*/ 2005864 w 2840893"/>
                  <a:gd name="connsiteY2524" fmla="*/ 199529 h 1744789"/>
                  <a:gd name="connsiteX2525" fmla="*/ 2041181 w 2840893"/>
                  <a:gd name="connsiteY2525" fmla="*/ 217012 h 1744789"/>
                  <a:gd name="connsiteX2526" fmla="*/ 2054271 w 2840893"/>
                  <a:gd name="connsiteY2526" fmla="*/ 224304 h 1744789"/>
                  <a:gd name="connsiteX2527" fmla="*/ 2057522 w 2840893"/>
                  <a:gd name="connsiteY2527" fmla="*/ 226237 h 1744789"/>
                  <a:gd name="connsiteX2528" fmla="*/ 2061827 w 2840893"/>
                  <a:gd name="connsiteY2528" fmla="*/ 228521 h 1744789"/>
                  <a:gd name="connsiteX2529" fmla="*/ 2071754 w 2840893"/>
                  <a:gd name="connsiteY2529" fmla="*/ 230366 h 1744789"/>
                  <a:gd name="connsiteX2530" fmla="*/ 2075532 w 2840893"/>
                  <a:gd name="connsiteY2530" fmla="*/ 228257 h 1744789"/>
                  <a:gd name="connsiteX2531" fmla="*/ 2075796 w 2840893"/>
                  <a:gd name="connsiteY2531" fmla="*/ 228082 h 1744789"/>
                  <a:gd name="connsiteX2532" fmla="*/ 2084493 w 2840893"/>
                  <a:gd name="connsiteY2532" fmla="*/ 227555 h 1744789"/>
                  <a:gd name="connsiteX2533" fmla="*/ 2088974 w 2840893"/>
                  <a:gd name="connsiteY2533" fmla="*/ 231157 h 1744789"/>
                  <a:gd name="connsiteX2534" fmla="*/ 2090204 w 2840893"/>
                  <a:gd name="connsiteY2534" fmla="*/ 232211 h 1744789"/>
                  <a:gd name="connsiteX2535" fmla="*/ 2100043 w 2840893"/>
                  <a:gd name="connsiteY2535" fmla="*/ 240381 h 1744789"/>
                  <a:gd name="connsiteX2536" fmla="*/ 2086865 w 2840893"/>
                  <a:gd name="connsiteY2536" fmla="*/ 243808 h 1744789"/>
                  <a:gd name="connsiteX2537" fmla="*/ 2089150 w 2840893"/>
                  <a:gd name="connsiteY2537" fmla="*/ 245916 h 1744789"/>
                  <a:gd name="connsiteX2538" fmla="*/ 2102767 w 2840893"/>
                  <a:gd name="connsiteY2538" fmla="*/ 246707 h 1744789"/>
                  <a:gd name="connsiteX2539" fmla="*/ 2105403 w 2840893"/>
                  <a:gd name="connsiteY2539" fmla="*/ 247673 h 1744789"/>
                  <a:gd name="connsiteX2540" fmla="*/ 2111992 w 2840893"/>
                  <a:gd name="connsiteY2540" fmla="*/ 248640 h 1744789"/>
                  <a:gd name="connsiteX2541" fmla="*/ 2112167 w 2840893"/>
                  <a:gd name="connsiteY2541" fmla="*/ 248727 h 1744789"/>
                  <a:gd name="connsiteX2542" fmla="*/ 2123149 w 2840893"/>
                  <a:gd name="connsiteY2542" fmla="*/ 253032 h 1744789"/>
                  <a:gd name="connsiteX2543" fmla="*/ 2113485 w 2840893"/>
                  <a:gd name="connsiteY2543" fmla="*/ 260061 h 1744789"/>
                  <a:gd name="connsiteX2544" fmla="*/ 2113134 w 2840893"/>
                  <a:gd name="connsiteY2544" fmla="*/ 260412 h 1744789"/>
                  <a:gd name="connsiteX2545" fmla="*/ 2112519 w 2840893"/>
                  <a:gd name="connsiteY2545" fmla="*/ 260939 h 1744789"/>
                  <a:gd name="connsiteX2546" fmla="*/ 2135975 w 2840893"/>
                  <a:gd name="connsiteY2546" fmla="*/ 276489 h 1744789"/>
                  <a:gd name="connsiteX2547" fmla="*/ 2150296 w 2840893"/>
                  <a:gd name="connsiteY2547" fmla="*/ 286417 h 1744789"/>
                  <a:gd name="connsiteX2548" fmla="*/ 2150823 w 2840893"/>
                  <a:gd name="connsiteY2548" fmla="*/ 286768 h 1744789"/>
                  <a:gd name="connsiteX2549" fmla="*/ 2151350 w 2840893"/>
                  <a:gd name="connsiteY2549" fmla="*/ 286329 h 1744789"/>
                  <a:gd name="connsiteX2550" fmla="*/ 2160223 w 2840893"/>
                  <a:gd name="connsiteY2550" fmla="*/ 285802 h 1744789"/>
                  <a:gd name="connsiteX2551" fmla="*/ 2166197 w 2840893"/>
                  <a:gd name="connsiteY2551" fmla="*/ 294675 h 1744789"/>
                  <a:gd name="connsiteX2552" fmla="*/ 2171469 w 2840893"/>
                  <a:gd name="connsiteY2552" fmla="*/ 302230 h 1744789"/>
                  <a:gd name="connsiteX2553" fmla="*/ 2172786 w 2840893"/>
                  <a:gd name="connsiteY2553" fmla="*/ 303285 h 1744789"/>
                  <a:gd name="connsiteX2554" fmla="*/ 2182626 w 2840893"/>
                  <a:gd name="connsiteY2554" fmla="*/ 308819 h 1744789"/>
                  <a:gd name="connsiteX2555" fmla="*/ 2196068 w 2840893"/>
                  <a:gd name="connsiteY2555" fmla="*/ 316726 h 1744789"/>
                  <a:gd name="connsiteX2556" fmla="*/ 2202569 w 2840893"/>
                  <a:gd name="connsiteY2556" fmla="*/ 316463 h 1744789"/>
                  <a:gd name="connsiteX2557" fmla="*/ 2209333 w 2840893"/>
                  <a:gd name="connsiteY2557" fmla="*/ 317868 h 1744789"/>
                  <a:gd name="connsiteX2558" fmla="*/ 2207401 w 2840893"/>
                  <a:gd name="connsiteY2558" fmla="*/ 325072 h 1744789"/>
                  <a:gd name="connsiteX2559" fmla="*/ 2206874 w 2840893"/>
                  <a:gd name="connsiteY2559" fmla="*/ 326742 h 1744789"/>
                  <a:gd name="connsiteX2560" fmla="*/ 2206961 w 2840893"/>
                  <a:gd name="connsiteY2560" fmla="*/ 326829 h 1744789"/>
                  <a:gd name="connsiteX2561" fmla="*/ 2214693 w 2840893"/>
                  <a:gd name="connsiteY2561" fmla="*/ 332364 h 1744789"/>
                  <a:gd name="connsiteX2562" fmla="*/ 2234635 w 2840893"/>
                  <a:gd name="connsiteY2562" fmla="*/ 344664 h 1744789"/>
                  <a:gd name="connsiteX2563" fmla="*/ 2243772 w 2840893"/>
                  <a:gd name="connsiteY2563" fmla="*/ 353361 h 1744789"/>
                  <a:gd name="connsiteX2564" fmla="*/ 2248428 w 2840893"/>
                  <a:gd name="connsiteY2564" fmla="*/ 358808 h 1744789"/>
                  <a:gd name="connsiteX2565" fmla="*/ 2254402 w 2840893"/>
                  <a:gd name="connsiteY2565" fmla="*/ 363904 h 1744789"/>
                  <a:gd name="connsiteX2566" fmla="*/ 2254754 w 2840893"/>
                  <a:gd name="connsiteY2566" fmla="*/ 364255 h 1744789"/>
                  <a:gd name="connsiteX2567" fmla="*/ 2264945 w 2840893"/>
                  <a:gd name="connsiteY2567" fmla="*/ 373216 h 1744789"/>
                  <a:gd name="connsiteX2568" fmla="*/ 2275487 w 2840893"/>
                  <a:gd name="connsiteY2568" fmla="*/ 378575 h 1744789"/>
                  <a:gd name="connsiteX2569" fmla="*/ 2275136 w 2840893"/>
                  <a:gd name="connsiteY2569" fmla="*/ 376818 h 1744789"/>
                  <a:gd name="connsiteX2570" fmla="*/ 2283570 w 2840893"/>
                  <a:gd name="connsiteY2570" fmla="*/ 377170 h 1744789"/>
                  <a:gd name="connsiteX2571" fmla="*/ 2292004 w 2840893"/>
                  <a:gd name="connsiteY2571" fmla="*/ 385340 h 1744789"/>
                  <a:gd name="connsiteX2572" fmla="*/ 2287699 w 2840893"/>
                  <a:gd name="connsiteY2572" fmla="*/ 392720 h 1744789"/>
                  <a:gd name="connsiteX2573" fmla="*/ 2288226 w 2840893"/>
                  <a:gd name="connsiteY2573" fmla="*/ 393598 h 1744789"/>
                  <a:gd name="connsiteX2574" fmla="*/ 2293849 w 2840893"/>
                  <a:gd name="connsiteY2574" fmla="*/ 397025 h 1744789"/>
                  <a:gd name="connsiteX2575" fmla="*/ 2307905 w 2840893"/>
                  <a:gd name="connsiteY2575" fmla="*/ 400539 h 1744789"/>
                  <a:gd name="connsiteX2576" fmla="*/ 2308432 w 2840893"/>
                  <a:gd name="connsiteY2576" fmla="*/ 400714 h 1744789"/>
                  <a:gd name="connsiteX2577" fmla="*/ 2313967 w 2840893"/>
                  <a:gd name="connsiteY2577" fmla="*/ 406074 h 1744789"/>
                  <a:gd name="connsiteX2578" fmla="*/ 2314319 w 2840893"/>
                  <a:gd name="connsiteY2578" fmla="*/ 406776 h 1744789"/>
                  <a:gd name="connsiteX2579" fmla="*/ 2320381 w 2840893"/>
                  <a:gd name="connsiteY2579" fmla="*/ 415386 h 1744789"/>
                  <a:gd name="connsiteX2580" fmla="*/ 2311156 w 2840893"/>
                  <a:gd name="connsiteY2580" fmla="*/ 416792 h 1744789"/>
                  <a:gd name="connsiteX2581" fmla="*/ 2317657 w 2840893"/>
                  <a:gd name="connsiteY2581" fmla="*/ 421975 h 1744789"/>
                  <a:gd name="connsiteX2582" fmla="*/ 2329781 w 2840893"/>
                  <a:gd name="connsiteY2582" fmla="*/ 431639 h 1744789"/>
                  <a:gd name="connsiteX2583" fmla="*/ 2331274 w 2840893"/>
                  <a:gd name="connsiteY2583" fmla="*/ 432781 h 1744789"/>
                  <a:gd name="connsiteX2584" fmla="*/ 2340587 w 2840893"/>
                  <a:gd name="connsiteY2584" fmla="*/ 443324 h 1744789"/>
                  <a:gd name="connsiteX2585" fmla="*/ 2347088 w 2840893"/>
                  <a:gd name="connsiteY2585" fmla="*/ 447189 h 1744789"/>
                  <a:gd name="connsiteX2586" fmla="*/ 2358948 w 2840893"/>
                  <a:gd name="connsiteY2586" fmla="*/ 449825 h 1744789"/>
                  <a:gd name="connsiteX2587" fmla="*/ 2358597 w 2840893"/>
                  <a:gd name="connsiteY2587" fmla="*/ 461861 h 1744789"/>
                  <a:gd name="connsiteX2588" fmla="*/ 2358597 w 2840893"/>
                  <a:gd name="connsiteY2588" fmla="*/ 462651 h 1744789"/>
                  <a:gd name="connsiteX2589" fmla="*/ 2371775 w 2840893"/>
                  <a:gd name="connsiteY2589" fmla="*/ 474775 h 1744789"/>
                  <a:gd name="connsiteX2590" fmla="*/ 2377573 w 2840893"/>
                  <a:gd name="connsiteY2590" fmla="*/ 479871 h 1744789"/>
                  <a:gd name="connsiteX2591" fmla="*/ 2379418 w 2840893"/>
                  <a:gd name="connsiteY2591" fmla="*/ 481276 h 1744789"/>
                  <a:gd name="connsiteX2592" fmla="*/ 2385129 w 2840893"/>
                  <a:gd name="connsiteY2592" fmla="*/ 487075 h 1744789"/>
                  <a:gd name="connsiteX2593" fmla="*/ 2391454 w 2840893"/>
                  <a:gd name="connsiteY2593" fmla="*/ 486899 h 1744789"/>
                  <a:gd name="connsiteX2594" fmla="*/ 2398219 w 2840893"/>
                  <a:gd name="connsiteY2594" fmla="*/ 488305 h 1744789"/>
                  <a:gd name="connsiteX2595" fmla="*/ 2396286 w 2840893"/>
                  <a:gd name="connsiteY2595" fmla="*/ 495509 h 1744789"/>
                  <a:gd name="connsiteX2596" fmla="*/ 2394617 w 2840893"/>
                  <a:gd name="connsiteY2596" fmla="*/ 499111 h 1744789"/>
                  <a:gd name="connsiteX2597" fmla="*/ 2398746 w 2840893"/>
                  <a:gd name="connsiteY2597" fmla="*/ 504294 h 1744789"/>
                  <a:gd name="connsiteX2598" fmla="*/ 2400855 w 2840893"/>
                  <a:gd name="connsiteY2598" fmla="*/ 507105 h 1744789"/>
                  <a:gd name="connsiteX2599" fmla="*/ 2404105 w 2840893"/>
                  <a:gd name="connsiteY2599" fmla="*/ 511234 h 1744789"/>
                  <a:gd name="connsiteX2600" fmla="*/ 2408147 w 2840893"/>
                  <a:gd name="connsiteY2600" fmla="*/ 515979 h 1744789"/>
                  <a:gd name="connsiteX2601" fmla="*/ 2420270 w 2840893"/>
                  <a:gd name="connsiteY2601" fmla="*/ 522480 h 1744789"/>
                  <a:gd name="connsiteX2602" fmla="*/ 2435733 w 2840893"/>
                  <a:gd name="connsiteY2602" fmla="*/ 518087 h 1744789"/>
                  <a:gd name="connsiteX2603" fmla="*/ 2434678 w 2840893"/>
                  <a:gd name="connsiteY2603" fmla="*/ 544443 h 1744789"/>
                  <a:gd name="connsiteX2604" fmla="*/ 2445836 w 2840893"/>
                  <a:gd name="connsiteY2604" fmla="*/ 549451 h 1744789"/>
                  <a:gd name="connsiteX2605" fmla="*/ 2448384 w 2840893"/>
                  <a:gd name="connsiteY2605" fmla="*/ 550857 h 1744789"/>
                  <a:gd name="connsiteX2606" fmla="*/ 2451722 w 2840893"/>
                  <a:gd name="connsiteY2606" fmla="*/ 559818 h 1744789"/>
                  <a:gd name="connsiteX2607" fmla="*/ 2451634 w 2840893"/>
                  <a:gd name="connsiteY2607" fmla="*/ 560608 h 1744789"/>
                  <a:gd name="connsiteX2608" fmla="*/ 2451019 w 2840893"/>
                  <a:gd name="connsiteY2608" fmla="*/ 567373 h 1744789"/>
                  <a:gd name="connsiteX2609" fmla="*/ 2453128 w 2840893"/>
                  <a:gd name="connsiteY2609" fmla="*/ 570009 h 1744789"/>
                  <a:gd name="connsiteX2610" fmla="*/ 2468941 w 2840893"/>
                  <a:gd name="connsiteY2610" fmla="*/ 588985 h 1744789"/>
                  <a:gd name="connsiteX2611" fmla="*/ 2473510 w 2840893"/>
                  <a:gd name="connsiteY2611" fmla="*/ 595135 h 1744789"/>
                  <a:gd name="connsiteX2612" fmla="*/ 2483964 w 2840893"/>
                  <a:gd name="connsiteY2612" fmla="*/ 601900 h 1744789"/>
                  <a:gd name="connsiteX2613" fmla="*/ 2493980 w 2840893"/>
                  <a:gd name="connsiteY2613" fmla="*/ 606995 h 1744789"/>
                  <a:gd name="connsiteX2614" fmla="*/ 2490553 w 2840893"/>
                  <a:gd name="connsiteY2614" fmla="*/ 618240 h 1744789"/>
                  <a:gd name="connsiteX2615" fmla="*/ 2490905 w 2840893"/>
                  <a:gd name="connsiteY2615" fmla="*/ 618680 h 1744789"/>
                  <a:gd name="connsiteX2616" fmla="*/ 2502414 w 2840893"/>
                  <a:gd name="connsiteY2616" fmla="*/ 632648 h 1744789"/>
                  <a:gd name="connsiteX2617" fmla="*/ 2506016 w 2840893"/>
                  <a:gd name="connsiteY2617" fmla="*/ 636690 h 1744789"/>
                  <a:gd name="connsiteX2618" fmla="*/ 2508212 w 2840893"/>
                  <a:gd name="connsiteY2618" fmla="*/ 638886 h 1744789"/>
                  <a:gd name="connsiteX2619" fmla="*/ 2514538 w 2840893"/>
                  <a:gd name="connsiteY2619" fmla="*/ 647320 h 1744789"/>
                  <a:gd name="connsiteX2620" fmla="*/ 2515592 w 2840893"/>
                  <a:gd name="connsiteY2620" fmla="*/ 647144 h 1744789"/>
                  <a:gd name="connsiteX2621" fmla="*/ 2529560 w 2840893"/>
                  <a:gd name="connsiteY2621" fmla="*/ 645563 h 1744789"/>
                  <a:gd name="connsiteX2622" fmla="*/ 2520599 w 2840893"/>
                  <a:gd name="connsiteY2622" fmla="*/ 659005 h 1744789"/>
                  <a:gd name="connsiteX2623" fmla="*/ 2526398 w 2840893"/>
                  <a:gd name="connsiteY2623" fmla="*/ 665242 h 1744789"/>
                  <a:gd name="connsiteX2624" fmla="*/ 2531669 w 2840893"/>
                  <a:gd name="connsiteY2624" fmla="*/ 673149 h 1744789"/>
                  <a:gd name="connsiteX2625" fmla="*/ 2535886 w 2840893"/>
                  <a:gd name="connsiteY2625" fmla="*/ 679650 h 1744789"/>
                  <a:gd name="connsiteX2626" fmla="*/ 2539049 w 2840893"/>
                  <a:gd name="connsiteY2626" fmla="*/ 683076 h 1744789"/>
                  <a:gd name="connsiteX2627" fmla="*/ 2547746 w 2840893"/>
                  <a:gd name="connsiteY2627" fmla="*/ 697309 h 1744789"/>
                  <a:gd name="connsiteX2628" fmla="*/ 2555829 w 2840893"/>
                  <a:gd name="connsiteY2628" fmla="*/ 712420 h 1744789"/>
                  <a:gd name="connsiteX2629" fmla="*/ 2565493 w 2840893"/>
                  <a:gd name="connsiteY2629" fmla="*/ 729902 h 1744789"/>
                  <a:gd name="connsiteX2630" fmla="*/ 2572433 w 2840893"/>
                  <a:gd name="connsiteY2630" fmla="*/ 739654 h 1744789"/>
                  <a:gd name="connsiteX2631" fmla="*/ 2578495 w 2840893"/>
                  <a:gd name="connsiteY2631" fmla="*/ 745892 h 1744789"/>
                  <a:gd name="connsiteX2632" fmla="*/ 2584908 w 2840893"/>
                  <a:gd name="connsiteY2632" fmla="*/ 750812 h 1744789"/>
                  <a:gd name="connsiteX2633" fmla="*/ 2584645 w 2840893"/>
                  <a:gd name="connsiteY2633" fmla="*/ 759421 h 1744789"/>
                  <a:gd name="connsiteX2634" fmla="*/ 2586226 w 2840893"/>
                  <a:gd name="connsiteY2634" fmla="*/ 764868 h 1744789"/>
                  <a:gd name="connsiteX2635" fmla="*/ 2590267 w 2840893"/>
                  <a:gd name="connsiteY2635" fmla="*/ 771370 h 1744789"/>
                  <a:gd name="connsiteX2636" fmla="*/ 2596681 w 2840893"/>
                  <a:gd name="connsiteY2636" fmla="*/ 780506 h 1744789"/>
                  <a:gd name="connsiteX2637" fmla="*/ 2606257 w 2840893"/>
                  <a:gd name="connsiteY2637" fmla="*/ 795178 h 1744789"/>
                  <a:gd name="connsiteX2638" fmla="*/ 2619084 w 2840893"/>
                  <a:gd name="connsiteY2638" fmla="*/ 817229 h 1744789"/>
                  <a:gd name="connsiteX2639" fmla="*/ 2620050 w 2840893"/>
                  <a:gd name="connsiteY2639" fmla="*/ 818371 h 1744789"/>
                  <a:gd name="connsiteX2640" fmla="*/ 2625497 w 2840893"/>
                  <a:gd name="connsiteY2640" fmla="*/ 829177 h 1744789"/>
                  <a:gd name="connsiteX2641" fmla="*/ 2633140 w 2840893"/>
                  <a:gd name="connsiteY2641" fmla="*/ 845694 h 1744789"/>
                  <a:gd name="connsiteX2642" fmla="*/ 2638411 w 2840893"/>
                  <a:gd name="connsiteY2642" fmla="*/ 855006 h 1744789"/>
                  <a:gd name="connsiteX2643" fmla="*/ 2639114 w 2840893"/>
                  <a:gd name="connsiteY2643" fmla="*/ 855446 h 1744789"/>
                  <a:gd name="connsiteX2644" fmla="*/ 2642628 w 2840893"/>
                  <a:gd name="connsiteY2644" fmla="*/ 861420 h 1744789"/>
                  <a:gd name="connsiteX2645" fmla="*/ 2644034 w 2840893"/>
                  <a:gd name="connsiteY2645" fmla="*/ 873895 h 1744789"/>
                  <a:gd name="connsiteX2646" fmla="*/ 2645527 w 2840893"/>
                  <a:gd name="connsiteY2646" fmla="*/ 875652 h 1744789"/>
                  <a:gd name="connsiteX2647" fmla="*/ 2650799 w 2840893"/>
                  <a:gd name="connsiteY2647" fmla="*/ 886019 h 1744789"/>
                  <a:gd name="connsiteX2648" fmla="*/ 2655718 w 2840893"/>
                  <a:gd name="connsiteY2648" fmla="*/ 892959 h 1744789"/>
                  <a:gd name="connsiteX2649" fmla="*/ 2661868 w 2840893"/>
                  <a:gd name="connsiteY2649" fmla="*/ 901217 h 1744789"/>
                  <a:gd name="connsiteX2650" fmla="*/ 2665558 w 2840893"/>
                  <a:gd name="connsiteY2650" fmla="*/ 900866 h 1744789"/>
                  <a:gd name="connsiteX2651" fmla="*/ 2669687 w 2840893"/>
                  <a:gd name="connsiteY2651" fmla="*/ 901832 h 1744789"/>
                  <a:gd name="connsiteX2652" fmla="*/ 2688312 w 2840893"/>
                  <a:gd name="connsiteY2652" fmla="*/ 906664 h 1744789"/>
                  <a:gd name="connsiteX2653" fmla="*/ 2671269 w 2840893"/>
                  <a:gd name="connsiteY2653" fmla="*/ 914308 h 1744789"/>
                  <a:gd name="connsiteX2654" fmla="*/ 2664153 w 2840893"/>
                  <a:gd name="connsiteY2654" fmla="*/ 915625 h 1744789"/>
                  <a:gd name="connsiteX2655" fmla="*/ 2664504 w 2840893"/>
                  <a:gd name="connsiteY2655" fmla="*/ 919579 h 1744789"/>
                  <a:gd name="connsiteX2656" fmla="*/ 2665646 w 2840893"/>
                  <a:gd name="connsiteY2656" fmla="*/ 922127 h 1744789"/>
                  <a:gd name="connsiteX2657" fmla="*/ 2667315 w 2840893"/>
                  <a:gd name="connsiteY2657" fmla="*/ 922917 h 1744789"/>
                  <a:gd name="connsiteX2658" fmla="*/ 2676540 w 2840893"/>
                  <a:gd name="connsiteY2658" fmla="*/ 928452 h 1744789"/>
                  <a:gd name="connsiteX2659" fmla="*/ 2681635 w 2840893"/>
                  <a:gd name="connsiteY2659" fmla="*/ 936359 h 1744789"/>
                  <a:gd name="connsiteX2660" fmla="*/ 2682338 w 2840893"/>
                  <a:gd name="connsiteY2660" fmla="*/ 937940 h 1744789"/>
                  <a:gd name="connsiteX2661" fmla="*/ 2681547 w 2840893"/>
                  <a:gd name="connsiteY2661" fmla="*/ 946111 h 1744789"/>
                  <a:gd name="connsiteX2662" fmla="*/ 2680054 w 2840893"/>
                  <a:gd name="connsiteY2662" fmla="*/ 948834 h 1744789"/>
                  <a:gd name="connsiteX2663" fmla="*/ 2676891 w 2840893"/>
                  <a:gd name="connsiteY2663" fmla="*/ 949449 h 1744789"/>
                  <a:gd name="connsiteX2664" fmla="*/ 2676364 w 2840893"/>
                  <a:gd name="connsiteY2664" fmla="*/ 949537 h 1744789"/>
                  <a:gd name="connsiteX2665" fmla="*/ 2682426 w 2840893"/>
                  <a:gd name="connsiteY2665" fmla="*/ 962979 h 1744789"/>
                  <a:gd name="connsiteX2666" fmla="*/ 2688839 w 2840893"/>
                  <a:gd name="connsiteY2666" fmla="*/ 972818 h 1744789"/>
                  <a:gd name="connsiteX2667" fmla="*/ 2692266 w 2840893"/>
                  <a:gd name="connsiteY2667" fmla="*/ 977650 h 1744789"/>
                  <a:gd name="connsiteX2668" fmla="*/ 2694901 w 2840893"/>
                  <a:gd name="connsiteY2668" fmla="*/ 981604 h 1744789"/>
                  <a:gd name="connsiteX2669" fmla="*/ 2692090 w 2840893"/>
                  <a:gd name="connsiteY2669" fmla="*/ 985206 h 1744789"/>
                  <a:gd name="connsiteX2670" fmla="*/ 2693056 w 2840893"/>
                  <a:gd name="connsiteY2670" fmla="*/ 986787 h 1744789"/>
                  <a:gd name="connsiteX2671" fmla="*/ 2695341 w 2840893"/>
                  <a:gd name="connsiteY2671" fmla="*/ 987665 h 1744789"/>
                  <a:gd name="connsiteX2672" fmla="*/ 2696570 w 2840893"/>
                  <a:gd name="connsiteY2672" fmla="*/ 988017 h 1744789"/>
                  <a:gd name="connsiteX2673" fmla="*/ 2702632 w 2840893"/>
                  <a:gd name="connsiteY2673" fmla="*/ 991004 h 1744789"/>
                  <a:gd name="connsiteX2674" fmla="*/ 2706586 w 2840893"/>
                  <a:gd name="connsiteY2674" fmla="*/ 998823 h 1744789"/>
                  <a:gd name="connsiteX2675" fmla="*/ 2702281 w 2840893"/>
                  <a:gd name="connsiteY2675" fmla="*/ 1006818 h 1744789"/>
                  <a:gd name="connsiteX2676" fmla="*/ 2704126 w 2840893"/>
                  <a:gd name="connsiteY2676" fmla="*/ 1013670 h 1744789"/>
                  <a:gd name="connsiteX2677" fmla="*/ 2706937 w 2840893"/>
                  <a:gd name="connsiteY2677" fmla="*/ 1025970 h 1744789"/>
                  <a:gd name="connsiteX2678" fmla="*/ 2708958 w 2840893"/>
                  <a:gd name="connsiteY2678" fmla="*/ 1027288 h 1744789"/>
                  <a:gd name="connsiteX2679" fmla="*/ 2716689 w 2840893"/>
                  <a:gd name="connsiteY2679" fmla="*/ 1034579 h 1744789"/>
                  <a:gd name="connsiteX2680" fmla="*/ 2718885 w 2840893"/>
                  <a:gd name="connsiteY2680" fmla="*/ 1047142 h 1744789"/>
                  <a:gd name="connsiteX2681" fmla="*/ 2718885 w 2840893"/>
                  <a:gd name="connsiteY2681" fmla="*/ 1049251 h 1744789"/>
                  <a:gd name="connsiteX2682" fmla="*/ 2719676 w 2840893"/>
                  <a:gd name="connsiteY2682" fmla="*/ 1051184 h 1744789"/>
                  <a:gd name="connsiteX2683" fmla="*/ 2720291 w 2840893"/>
                  <a:gd name="connsiteY2683" fmla="*/ 1053117 h 1744789"/>
                  <a:gd name="connsiteX2684" fmla="*/ 2720906 w 2840893"/>
                  <a:gd name="connsiteY2684" fmla="*/ 1055049 h 1744789"/>
                  <a:gd name="connsiteX2685" fmla="*/ 2735138 w 2840893"/>
                  <a:gd name="connsiteY2685" fmla="*/ 1064538 h 1744789"/>
                  <a:gd name="connsiteX2686" fmla="*/ 2723190 w 2840893"/>
                  <a:gd name="connsiteY2686" fmla="*/ 1069018 h 1744789"/>
                  <a:gd name="connsiteX2687" fmla="*/ 2722048 w 2840893"/>
                  <a:gd name="connsiteY2687" fmla="*/ 1069370 h 1744789"/>
                  <a:gd name="connsiteX2688" fmla="*/ 2727407 w 2840893"/>
                  <a:gd name="connsiteY2688" fmla="*/ 1091157 h 1744789"/>
                  <a:gd name="connsiteX2689" fmla="*/ 2727495 w 2840893"/>
                  <a:gd name="connsiteY2689" fmla="*/ 1090982 h 1744789"/>
                  <a:gd name="connsiteX2690" fmla="*/ 2738125 w 2840893"/>
                  <a:gd name="connsiteY2690" fmla="*/ 1099767 h 1744789"/>
                  <a:gd name="connsiteX2691" fmla="*/ 2749458 w 2840893"/>
                  <a:gd name="connsiteY2691" fmla="*/ 1109343 h 1744789"/>
                  <a:gd name="connsiteX2692" fmla="*/ 2734699 w 2840893"/>
                  <a:gd name="connsiteY2692" fmla="*/ 1111276 h 1744789"/>
                  <a:gd name="connsiteX2693" fmla="*/ 2732766 w 2840893"/>
                  <a:gd name="connsiteY2693" fmla="*/ 1111451 h 1744789"/>
                  <a:gd name="connsiteX2694" fmla="*/ 2732766 w 2840893"/>
                  <a:gd name="connsiteY2694" fmla="*/ 1111451 h 1744789"/>
                  <a:gd name="connsiteX2695" fmla="*/ 2733030 w 2840893"/>
                  <a:gd name="connsiteY2695" fmla="*/ 1113121 h 1744789"/>
                  <a:gd name="connsiteX2696" fmla="*/ 2737598 w 2840893"/>
                  <a:gd name="connsiteY2696" fmla="*/ 1130164 h 1744789"/>
                  <a:gd name="connsiteX2697" fmla="*/ 2744187 w 2840893"/>
                  <a:gd name="connsiteY2697" fmla="*/ 1151513 h 1744789"/>
                  <a:gd name="connsiteX2698" fmla="*/ 2747614 w 2840893"/>
                  <a:gd name="connsiteY2698" fmla="*/ 1164954 h 1744789"/>
                  <a:gd name="connsiteX2699" fmla="*/ 2750337 w 2840893"/>
                  <a:gd name="connsiteY2699" fmla="*/ 1175233 h 1744789"/>
                  <a:gd name="connsiteX2700" fmla="*/ 2755960 w 2840893"/>
                  <a:gd name="connsiteY2700" fmla="*/ 1188938 h 1744789"/>
                  <a:gd name="connsiteX2701" fmla="*/ 2759474 w 2840893"/>
                  <a:gd name="connsiteY2701" fmla="*/ 1196670 h 1744789"/>
                  <a:gd name="connsiteX2702" fmla="*/ 2765711 w 2840893"/>
                  <a:gd name="connsiteY2702" fmla="*/ 1197372 h 1744789"/>
                  <a:gd name="connsiteX2703" fmla="*/ 2777484 w 2840893"/>
                  <a:gd name="connsiteY2703" fmla="*/ 1203259 h 1744789"/>
                  <a:gd name="connsiteX2704" fmla="*/ 2758507 w 2840893"/>
                  <a:gd name="connsiteY2704" fmla="*/ 1212747 h 1744789"/>
                  <a:gd name="connsiteX2705" fmla="*/ 2764569 w 2840893"/>
                  <a:gd name="connsiteY2705" fmla="*/ 1223553 h 1744789"/>
                  <a:gd name="connsiteX2706" fmla="*/ 2771861 w 2840893"/>
                  <a:gd name="connsiteY2706" fmla="*/ 1241387 h 1744789"/>
                  <a:gd name="connsiteX2707" fmla="*/ 2769753 w 2840893"/>
                  <a:gd name="connsiteY2707" fmla="*/ 1245868 h 1744789"/>
                  <a:gd name="connsiteX2708" fmla="*/ 2769577 w 2840893"/>
                  <a:gd name="connsiteY2708" fmla="*/ 1246043 h 1744789"/>
                  <a:gd name="connsiteX2709" fmla="*/ 2765887 w 2840893"/>
                  <a:gd name="connsiteY2709" fmla="*/ 1251842 h 1744789"/>
                  <a:gd name="connsiteX2710" fmla="*/ 2766502 w 2840893"/>
                  <a:gd name="connsiteY2710" fmla="*/ 1255092 h 1744789"/>
                  <a:gd name="connsiteX2711" fmla="*/ 2769313 w 2840893"/>
                  <a:gd name="connsiteY2711" fmla="*/ 1265811 h 1744789"/>
                  <a:gd name="connsiteX2712" fmla="*/ 2773003 w 2840893"/>
                  <a:gd name="connsiteY2712" fmla="*/ 1286017 h 1744789"/>
                  <a:gd name="connsiteX2713" fmla="*/ 2776166 w 2840893"/>
                  <a:gd name="connsiteY2713" fmla="*/ 1284875 h 1744789"/>
                  <a:gd name="connsiteX2714" fmla="*/ 2783019 w 2840893"/>
                  <a:gd name="connsiteY2714" fmla="*/ 1285314 h 1744789"/>
                  <a:gd name="connsiteX2715" fmla="*/ 2786533 w 2840893"/>
                  <a:gd name="connsiteY2715" fmla="*/ 1291288 h 1744789"/>
                  <a:gd name="connsiteX2716" fmla="*/ 2788114 w 2840893"/>
                  <a:gd name="connsiteY2716" fmla="*/ 1305257 h 1744789"/>
                  <a:gd name="connsiteX2717" fmla="*/ 2773706 w 2840893"/>
                  <a:gd name="connsiteY2717" fmla="*/ 1295681 h 1744789"/>
                  <a:gd name="connsiteX2718" fmla="*/ 2775815 w 2840893"/>
                  <a:gd name="connsiteY2718" fmla="*/ 1302709 h 1744789"/>
                  <a:gd name="connsiteX2719" fmla="*/ 2781964 w 2840893"/>
                  <a:gd name="connsiteY2719" fmla="*/ 1307014 h 1744789"/>
                  <a:gd name="connsiteX2720" fmla="*/ 2784161 w 2840893"/>
                  <a:gd name="connsiteY2720" fmla="*/ 1313339 h 1744789"/>
                  <a:gd name="connsiteX2721" fmla="*/ 2784776 w 2840893"/>
                  <a:gd name="connsiteY2721" fmla="*/ 1315184 h 1744789"/>
                  <a:gd name="connsiteX2722" fmla="*/ 2787323 w 2840893"/>
                  <a:gd name="connsiteY2722" fmla="*/ 1323003 h 1744789"/>
                  <a:gd name="connsiteX2723" fmla="*/ 2779241 w 2840893"/>
                  <a:gd name="connsiteY2723" fmla="*/ 1323706 h 1744789"/>
                  <a:gd name="connsiteX2724" fmla="*/ 2779241 w 2840893"/>
                  <a:gd name="connsiteY2724" fmla="*/ 1323970 h 1744789"/>
                  <a:gd name="connsiteX2725" fmla="*/ 2779856 w 2840893"/>
                  <a:gd name="connsiteY2725" fmla="*/ 1323882 h 1744789"/>
                  <a:gd name="connsiteX2726" fmla="*/ 2790750 w 2840893"/>
                  <a:gd name="connsiteY2726" fmla="*/ 1324409 h 1744789"/>
                  <a:gd name="connsiteX2727" fmla="*/ 2799447 w 2840893"/>
                  <a:gd name="connsiteY2727" fmla="*/ 1326693 h 1744789"/>
                  <a:gd name="connsiteX2728" fmla="*/ 2794527 w 2840893"/>
                  <a:gd name="connsiteY2728" fmla="*/ 1334249 h 1744789"/>
                  <a:gd name="connsiteX2729" fmla="*/ 2794176 w 2840893"/>
                  <a:gd name="connsiteY2729" fmla="*/ 1334864 h 1744789"/>
                  <a:gd name="connsiteX2730" fmla="*/ 2787499 w 2840893"/>
                  <a:gd name="connsiteY2730" fmla="*/ 1340486 h 1744789"/>
                  <a:gd name="connsiteX2731" fmla="*/ 2786972 w 2840893"/>
                  <a:gd name="connsiteY2731" fmla="*/ 1340574 h 1744789"/>
                  <a:gd name="connsiteX2732" fmla="*/ 2779856 w 2840893"/>
                  <a:gd name="connsiteY2732" fmla="*/ 1340047 h 1744789"/>
                  <a:gd name="connsiteX2733" fmla="*/ 2784688 w 2840893"/>
                  <a:gd name="connsiteY2733" fmla="*/ 1350853 h 1744789"/>
                  <a:gd name="connsiteX2734" fmla="*/ 2788026 w 2840893"/>
                  <a:gd name="connsiteY2734" fmla="*/ 1356300 h 1744789"/>
                  <a:gd name="connsiteX2735" fmla="*/ 2788466 w 2840893"/>
                  <a:gd name="connsiteY2735" fmla="*/ 1357354 h 1744789"/>
                  <a:gd name="connsiteX2736" fmla="*/ 2795494 w 2840893"/>
                  <a:gd name="connsiteY2736" fmla="*/ 1371850 h 1744789"/>
                  <a:gd name="connsiteX2737" fmla="*/ 2785566 w 2840893"/>
                  <a:gd name="connsiteY2737" fmla="*/ 1368248 h 1744789"/>
                  <a:gd name="connsiteX2738" fmla="*/ 2786181 w 2840893"/>
                  <a:gd name="connsiteY2738" fmla="*/ 1381690 h 1744789"/>
                  <a:gd name="connsiteX2739" fmla="*/ 2785654 w 2840893"/>
                  <a:gd name="connsiteY2739" fmla="*/ 1393286 h 1744789"/>
                  <a:gd name="connsiteX2740" fmla="*/ 2785303 w 2840893"/>
                  <a:gd name="connsiteY2740" fmla="*/ 1409012 h 1744789"/>
                  <a:gd name="connsiteX2741" fmla="*/ 2787850 w 2840893"/>
                  <a:gd name="connsiteY2741" fmla="*/ 1423332 h 1744789"/>
                  <a:gd name="connsiteX2742" fmla="*/ 2788729 w 2840893"/>
                  <a:gd name="connsiteY2742" fmla="*/ 1423684 h 1744789"/>
                  <a:gd name="connsiteX2743" fmla="*/ 2798042 w 2840893"/>
                  <a:gd name="connsiteY2743" fmla="*/ 1433611 h 1744789"/>
                  <a:gd name="connsiteX2744" fmla="*/ 2795055 w 2840893"/>
                  <a:gd name="connsiteY2744" fmla="*/ 1441167 h 1744789"/>
                  <a:gd name="connsiteX2745" fmla="*/ 2803752 w 2840893"/>
                  <a:gd name="connsiteY2745" fmla="*/ 1448371 h 1744789"/>
                  <a:gd name="connsiteX2746" fmla="*/ 2815173 w 2840893"/>
                  <a:gd name="connsiteY2746" fmla="*/ 1457947 h 1744789"/>
                  <a:gd name="connsiteX2747" fmla="*/ 2800414 w 2840893"/>
                  <a:gd name="connsiteY2747" fmla="*/ 1459880 h 1744789"/>
                  <a:gd name="connsiteX2748" fmla="*/ 2790310 w 2840893"/>
                  <a:gd name="connsiteY2748" fmla="*/ 1456892 h 1744789"/>
                  <a:gd name="connsiteX2749" fmla="*/ 2790310 w 2840893"/>
                  <a:gd name="connsiteY2749" fmla="*/ 1460055 h 1744789"/>
                  <a:gd name="connsiteX2750" fmla="*/ 2794352 w 2840893"/>
                  <a:gd name="connsiteY2750" fmla="*/ 1470422 h 1744789"/>
                  <a:gd name="connsiteX2751" fmla="*/ 2796285 w 2840893"/>
                  <a:gd name="connsiteY2751" fmla="*/ 1473058 h 1744789"/>
                  <a:gd name="connsiteX2752" fmla="*/ 2796724 w 2840893"/>
                  <a:gd name="connsiteY2752" fmla="*/ 1473760 h 1744789"/>
                  <a:gd name="connsiteX2753" fmla="*/ 2802083 w 2840893"/>
                  <a:gd name="connsiteY2753" fmla="*/ 1481667 h 1744789"/>
                  <a:gd name="connsiteX2754" fmla="*/ 2792682 w 2840893"/>
                  <a:gd name="connsiteY2754" fmla="*/ 1483776 h 1744789"/>
                  <a:gd name="connsiteX2755" fmla="*/ 2792682 w 2840893"/>
                  <a:gd name="connsiteY2755" fmla="*/ 1483776 h 1744789"/>
                  <a:gd name="connsiteX2756" fmla="*/ 2792595 w 2840893"/>
                  <a:gd name="connsiteY2756" fmla="*/ 1504685 h 1744789"/>
                  <a:gd name="connsiteX2757" fmla="*/ 2790574 w 2840893"/>
                  <a:gd name="connsiteY2757" fmla="*/ 1519972 h 1744789"/>
                  <a:gd name="connsiteX2758" fmla="*/ 2791980 w 2840893"/>
                  <a:gd name="connsiteY2758" fmla="*/ 1533852 h 1744789"/>
                  <a:gd name="connsiteX2759" fmla="*/ 2792507 w 2840893"/>
                  <a:gd name="connsiteY2759" fmla="*/ 1537279 h 1744789"/>
                  <a:gd name="connsiteX2760" fmla="*/ 2815349 w 2840893"/>
                  <a:gd name="connsiteY2760" fmla="*/ 1551423 h 1744789"/>
                  <a:gd name="connsiteX2761" fmla="*/ 2791101 w 2840893"/>
                  <a:gd name="connsiteY2761" fmla="*/ 1549490 h 1744789"/>
                  <a:gd name="connsiteX2762" fmla="*/ 2792243 w 2840893"/>
                  <a:gd name="connsiteY2762" fmla="*/ 1576901 h 1744789"/>
                  <a:gd name="connsiteX2763" fmla="*/ 2789608 w 2840893"/>
                  <a:gd name="connsiteY2763" fmla="*/ 1590255 h 1744789"/>
                  <a:gd name="connsiteX2764" fmla="*/ 2789432 w 2840893"/>
                  <a:gd name="connsiteY2764" fmla="*/ 1596404 h 1744789"/>
                  <a:gd name="connsiteX2765" fmla="*/ 2789520 w 2840893"/>
                  <a:gd name="connsiteY2765" fmla="*/ 1610812 h 1744789"/>
                  <a:gd name="connsiteX2766" fmla="*/ 2790486 w 2840893"/>
                  <a:gd name="connsiteY2766" fmla="*/ 1634445 h 1744789"/>
                  <a:gd name="connsiteX2767" fmla="*/ 2790398 w 2840893"/>
                  <a:gd name="connsiteY2767" fmla="*/ 1644197 h 1744789"/>
                  <a:gd name="connsiteX2768" fmla="*/ 2790310 w 2840893"/>
                  <a:gd name="connsiteY2768" fmla="*/ 1644372 h 1744789"/>
                  <a:gd name="connsiteX2769" fmla="*/ 2790135 w 2840893"/>
                  <a:gd name="connsiteY2769" fmla="*/ 1644812 h 1744789"/>
                  <a:gd name="connsiteX2770" fmla="*/ 2782667 w 2840893"/>
                  <a:gd name="connsiteY2770" fmla="*/ 1670377 h 1744789"/>
                  <a:gd name="connsiteX2771" fmla="*/ 2782579 w 2840893"/>
                  <a:gd name="connsiteY2771" fmla="*/ 1683467 h 1744789"/>
                  <a:gd name="connsiteX2772" fmla="*/ 2781086 w 2840893"/>
                  <a:gd name="connsiteY2772" fmla="*/ 1697963 h 1744789"/>
                  <a:gd name="connsiteX2773" fmla="*/ 2780032 w 2840893"/>
                  <a:gd name="connsiteY2773" fmla="*/ 1700335 h 1744789"/>
                  <a:gd name="connsiteX2774" fmla="*/ 2780295 w 2840893"/>
                  <a:gd name="connsiteY2774" fmla="*/ 1704289 h 1744789"/>
                  <a:gd name="connsiteX2775" fmla="*/ 2778450 w 2840893"/>
                  <a:gd name="connsiteY2775" fmla="*/ 1716588 h 1744789"/>
                  <a:gd name="connsiteX2776" fmla="*/ 2778450 w 2840893"/>
                  <a:gd name="connsiteY2776" fmla="*/ 1725286 h 1744789"/>
                  <a:gd name="connsiteX2777" fmla="*/ 2779856 w 2840893"/>
                  <a:gd name="connsiteY2777" fmla="*/ 1730557 h 1744789"/>
                  <a:gd name="connsiteX2778" fmla="*/ 2780647 w 2840893"/>
                  <a:gd name="connsiteY2778" fmla="*/ 1730469 h 1744789"/>
                  <a:gd name="connsiteX2779" fmla="*/ 19490 w 2840893"/>
                  <a:gd name="connsiteY2779" fmla="*/ 1667566 h 1744789"/>
                  <a:gd name="connsiteX2780" fmla="*/ 19490 w 2840893"/>
                  <a:gd name="connsiteY2780" fmla="*/ 1667566 h 1744789"/>
                  <a:gd name="connsiteX2781" fmla="*/ 19490 w 2840893"/>
                  <a:gd name="connsiteY2781" fmla="*/ 1667566 h 1744789"/>
                  <a:gd name="connsiteX2782" fmla="*/ 26782 w 2840893"/>
                  <a:gd name="connsiteY2782" fmla="*/ 1580942 h 1744789"/>
                  <a:gd name="connsiteX2783" fmla="*/ 26782 w 2840893"/>
                  <a:gd name="connsiteY2783" fmla="*/ 1580942 h 1744789"/>
                  <a:gd name="connsiteX2784" fmla="*/ 26782 w 2840893"/>
                  <a:gd name="connsiteY2784" fmla="*/ 1580942 h 1744789"/>
                  <a:gd name="connsiteX2785" fmla="*/ 2828088 w 2840893"/>
                  <a:gd name="connsiteY2785" fmla="*/ 1516545 h 1744789"/>
                  <a:gd name="connsiteX2786" fmla="*/ 2828088 w 2840893"/>
                  <a:gd name="connsiteY2786" fmla="*/ 1516545 h 1744789"/>
                  <a:gd name="connsiteX2787" fmla="*/ 2828088 w 2840893"/>
                  <a:gd name="connsiteY2787" fmla="*/ 1516545 h 1744789"/>
                  <a:gd name="connsiteX2788" fmla="*/ 41981 w 2840893"/>
                  <a:gd name="connsiteY2788" fmla="*/ 1451182 h 1744789"/>
                  <a:gd name="connsiteX2789" fmla="*/ 44704 w 2840893"/>
                  <a:gd name="connsiteY2789" fmla="*/ 1452412 h 1744789"/>
                  <a:gd name="connsiteX2790" fmla="*/ 48394 w 2840893"/>
                  <a:gd name="connsiteY2790" fmla="*/ 1450391 h 1744789"/>
                  <a:gd name="connsiteX2791" fmla="*/ 46022 w 2840893"/>
                  <a:gd name="connsiteY2791" fmla="*/ 1451182 h 1744789"/>
                  <a:gd name="connsiteX2792" fmla="*/ 41981 w 2840893"/>
                  <a:gd name="connsiteY2792" fmla="*/ 1451182 h 1744789"/>
                  <a:gd name="connsiteX2793" fmla="*/ 2799974 w 2840893"/>
                  <a:gd name="connsiteY2793" fmla="*/ 1450831 h 1744789"/>
                  <a:gd name="connsiteX2794" fmla="*/ 2801468 w 2840893"/>
                  <a:gd name="connsiteY2794" fmla="*/ 1451533 h 1744789"/>
                  <a:gd name="connsiteX2795" fmla="*/ 2799623 w 2840893"/>
                  <a:gd name="connsiteY2795" fmla="*/ 1446174 h 1744789"/>
                  <a:gd name="connsiteX2796" fmla="*/ 2799359 w 2840893"/>
                  <a:gd name="connsiteY2796" fmla="*/ 1446087 h 1744789"/>
                  <a:gd name="connsiteX2797" fmla="*/ 2799974 w 2840893"/>
                  <a:gd name="connsiteY2797" fmla="*/ 1450831 h 1744789"/>
                  <a:gd name="connsiteX2798" fmla="*/ 2799535 w 2840893"/>
                  <a:gd name="connsiteY2798" fmla="*/ 1445999 h 1744789"/>
                  <a:gd name="connsiteX2799" fmla="*/ 2799535 w 2840893"/>
                  <a:gd name="connsiteY2799" fmla="*/ 1445999 h 1744789"/>
                  <a:gd name="connsiteX2800" fmla="*/ 2799535 w 2840893"/>
                  <a:gd name="connsiteY2800" fmla="*/ 1445999 h 1744789"/>
                  <a:gd name="connsiteX2801" fmla="*/ 2790662 w 2840893"/>
                  <a:gd name="connsiteY2801" fmla="*/ 1443275 h 1744789"/>
                  <a:gd name="connsiteX2802" fmla="*/ 2790750 w 2840893"/>
                  <a:gd name="connsiteY2802" fmla="*/ 1444593 h 1744789"/>
                  <a:gd name="connsiteX2803" fmla="*/ 2791541 w 2840893"/>
                  <a:gd name="connsiteY2803" fmla="*/ 1443012 h 1744789"/>
                  <a:gd name="connsiteX2804" fmla="*/ 2790662 w 2840893"/>
                  <a:gd name="connsiteY2804" fmla="*/ 1443275 h 1744789"/>
                  <a:gd name="connsiteX2805" fmla="*/ 2817369 w 2840893"/>
                  <a:gd name="connsiteY2805" fmla="*/ 1364119 h 1744789"/>
                  <a:gd name="connsiteX2806" fmla="*/ 2817369 w 2840893"/>
                  <a:gd name="connsiteY2806" fmla="*/ 1364119 h 1744789"/>
                  <a:gd name="connsiteX2807" fmla="*/ 2817369 w 2840893"/>
                  <a:gd name="connsiteY2807" fmla="*/ 1364119 h 1744789"/>
                  <a:gd name="connsiteX2808" fmla="*/ 2829230 w 2840893"/>
                  <a:gd name="connsiteY2808" fmla="*/ 1358672 h 1744789"/>
                  <a:gd name="connsiteX2809" fmla="*/ 2829230 w 2840893"/>
                  <a:gd name="connsiteY2809" fmla="*/ 1358672 h 1744789"/>
                  <a:gd name="connsiteX2810" fmla="*/ 2829230 w 2840893"/>
                  <a:gd name="connsiteY2810" fmla="*/ 1358672 h 1744789"/>
                  <a:gd name="connsiteX2811" fmla="*/ 52435 w 2840893"/>
                  <a:gd name="connsiteY2811" fmla="*/ 1323003 h 1744789"/>
                  <a:gd name="connsiteX2812" fmla="*/ 57795 w 2840893"/>
                  <a:gd name="connsiteY2812" fmla="*/ 1326605 h 1744789"/>
                  <a:gd name="connsiteX2813" fmla="*/ 57795 w 2840893"/>
                  <a:gd name="connsiteY2813" fmla="*/ 1330647 h 1744789"/>
                  <a:gd name="connsiteX2814" fmla="*/ 59024 w 2840893"/>
                  <a:gd name="connsiteY2814" fmla="*/ 1327923 h 1744789"/>
                  <a:gd name="connsiteX2815" fmla="*/ 53490 w 2840893"/>
                  <a:gd name="connsiteY2815" fmla="*/ 1322564 h 1744789"/>
                  <a:gd name="connsiteX2816" fmla="*/ 52435 w 2840893"/>
                  <a:gd name="connsiteY2816" fmla="*/ 1323003 h 1744789"/>
                  <a:gd name="connsiteX2817" fmla="*/ 2785478 w 2840893"/>
                  <a:gd name="connsiteY2817" fmla="*/ 1326957 h 1744789"/>
                  <a:gd name="connsiteX2818" fmla="*/ 2787148 w 2840893"/>
                  <a:gd name="connsiteY2818" fmla="*/ 1328011 h 1744789"/>
                  <a:gd name="connsiteX2819" fmla="*/ 2785478 w 2840893"/>
                  <a:gd name="connsiteY2819" fmla="*/ 1326957 h 1744789"/>
                  <a:gd name="connsiteX2820" fmla="*/ 2786621 w 2840893"/>
                  <a:gd name="connsiteY2820" fmla="*/ 1326517 h 1744789"/>
                  <a:gd name="connsiteX2821" fmla="*/ 2786533 w 2840893"/>
                  <a:gd name="connsiteY2821" fmla="*/ 1326517 h 1744789"/>
                  <a:gd name="connsiteX2822" fmla="*/ 2786621 w 2840893"/>
                  <a:gd name="connsiteY2822" fmla="*/ 1326517 h 1744789"/>
                  <a:gd name="connsiteX2823" fmla="*/ 52260 w 2840893"/>
                  <a:gd name="connsiteY2823" fmla="*/ 1323179 h 1744789"/>
                  <a:gd name="connsiteX2824" fmla="*/ 52260 w 2840893"/>
                  <a:gd name="connsiteY2824" fmla="*/ 1323179 h 1744789"/>
                  <a:gd name="connsiteX2825" fmla="*/ 52260 w 2840893"/>
                  <a:gd name="connsiteY2825" fmla="*/ 1323179 h 1744789"/>
                  <a:gd name="connsiteX2826" fmla="*/ 2779680 w 2840893"/>
                  <a:gd name="connsiteY2826" fmla="*/ 1291112 h 1744789"/>
                  <a:gd name="connsiteX2827" fmla="*/ 2774321 w 2840893"/>
                  <a:gd name="connsiteY2827" fmla="*/ 1291727 h 1744789"/>
                  <a:gd name="connsiteX2828" fmla="*/ 2777045 w 2840893"/>
                  <a:gd name="connsiteY2828" fmla="*/ 1295505 h 1744789"/>
                  <a:gd name="connsiteX2829" fmla="*/ 2781613 w 2840893"/>
                  <a:gd name="connsiteY2829" fmla="*/ 1296120 h 1744789"/>
                  <a:gd name="connsiteX2830" fmla="*/ 2779680 w 2840893"/>
                  <a:gd name="connsiteY2830" fmla="*/ 1291112 h 1744789"/>
                  <a:gd name="connsiteX2831" fmla="*/ 2797339 w 2840893"/>
                  <a:gd name="connsiteY2831" fmla="*/ 1213098 h 1744789"/>
                  <a:gd name="connsiteX2832" fmla="*/ 2797251 w 2840893"/>
                  <a:gd name="connsiteY2832" fmla="*/ 1213186 h 1744789"/>
                  <a:gd name="connsiteX2833" fmla="*/ 2797339 w 2840893"/>
                  <a:gd name="connsiteY2833" fmla="*/ 1213098 h 1744789"/>
                  <a:gd name="connsiteX2834" fmla="*/ 2760616 w 2840893"/>
                  <a:gd name="connsiteY2834" fmla="*/ 1208003 h 1744789"/>
                  <a:gd name="connsiteX2835" fmla="*/ 2764394 w 2840893"/>
                  <a:gd name="connsiteY2835" fmla="*/ 1208003 h 1744789"/>
                  <a:gd name="connsiteX2836" fmla="*/ 2767029 w 2840893"/>
                  <a:gd name="connsiteY2836" fmla="*/ 1205894 h 1744789"/>
                  <a:gd name="connsiteX2837" fmla="*/ 2762549 w 2840893"/>
                  <a:gd name="connsiteY2837" fmla="*/ 1204137 h 1744789"/>
                  <a:gd name="connsiteX2838" fmla="*/ 2760616 w 2840893"/>
                  <a:gd name="connsiteY2838" fmla="*/ 1208003 h 1744789"/>
                  <a:gd name="connsiteX2839" fmla="*/ 72027 w 2840893"/>
                  <a:gd name="connsiteY2839" fmla="*/ 1202029 h 1744789"/>
                  <a:gd name="connsiteX2840" fmla="*/ 75892 w 2840893"/>
                  <a:gd name="connsiteY2840" fmla="*/ 1204752 h 1744789"/>
                  <a:gd name="connsiteX2841" fmla="*/ 76156 w 2840893"/>
                  <a:gd name="connsiteY2841" fmla="*/ 1198866 h 1744789"/>
                  <a:gd name="connsiteX2842" fmla="*/ 75190 w 2840893"/>
                  <a:gd name="connsiteY2842" fmla="*/ 1195440 h 1744789"/>
                  <a:gd name="connsiteX2843" fmla="*/ 72027 w 2840893"/>
                  <a:gd name="connsiteY2843" fmla="*/ 1202029 h 1744789"/>
                  <a:gd name="connsiteX2844" fmla="*/ 72027 w 2840893"/>
                  <a:gd name="connsiteY2844" fmla="*/ 1202292 h 1744789"/>
                  <a:gd name="connsiteX2845" fmla="*/ 72027 w 2840893"/>
                  <a:gd name="connsiteY2845" fmla="*/ 1202292 h 1744789"/>
                  <a:gd name="connsiteX2846" fmla="*/ 72027 w 2840893"/>
                  <a:gd name="connsiteY2846" fmla="*/ 1202292 h 1744789"/>
                  <a:gd name="connsiteX2847" fmla="*/ 2791189 w 2840893"/>
                  <a:gd name="connsiteY2847" fmla="*/ 1158893 h 1744789"/>
                  <a:gd name="connsiteX2848" fmla="*/ 2791189 w 2840893"/>
                  <a:gd name="connsiteY2848" fmla="*/ 1158893 h 1744789"/>
                  <a:gd name="connsiteX2849" fmla="*/ 2791189 w 2840893"/>
                  <a:gd name="connsiteY2849" fmla="*/ 1158893 h 1744789"/>
                  <a:gd name="connsiteX2850" fmla="*/ 2734436 w 2840893"/>
                  <a:gd name="connsiteY2850" fmla="*/ 1102139 h 1744789"/>
                  <a:gd name="connsiteX2851" fmla="*/ 2735929 w 2840893"/>
                  <a:gd name="connsiteY2851" fmla="*/ 1102842 h 1744789"/>
                  <a:gd name="connsiteX2852" fmla="*/ 2734084 w 2840893"/>
                  <a:gd name="connsiteY2852" fmla="*/ 1097483 h 1744789"/>
                  <a:gd name="connsiteX2853" fmla="*/ 2733820 w 2840893"/>
                  <a:gd name="connsiteY2853" fmla="*/ 1097395 h 1744789"/>
                  <a:gd name="connsiteX2854" fmla="*/ 2734436 w 2840893"/>
                  <a:gd name="connsiteY2854" fmla="*/ 1102139 h 1744789"/>
                  <a:gd name="connsiteX2855" fmla="*/ 2733908 w 2840893"/>
                  <a:gd name="connsiteY2855" fmla="*/ 1097307 h 1744789"/>
                  <a:gd name="connsiteX2856" fmla="*/ 2733908 w 2840893"/>
                  <a:gd name="connsiteY2856" fmla="*/ 1097307 h 1744789"/>
                  <a:gd name="connsiteX2857" fmla="*/ 2733908 w 2840893"/>
                  <a:gd name="connsiteY2857" fmla="*/ 1097307 h 1744789"/>
                  <a:gd name="connsiteX2858" fmla="*/ 2722136 w 2840893"/>
                  <a:gd name="connsiteY2858" fmla="*/ 1055577 h 1744789"/>
                  <a:gd name="connsiteX2859" fmla="*/ 2722224 w 2840893"/>
                  <a:gd name="connsiteY2859" fmla="*/ 1060496 h 1744789"/>
                  <a:gd name="connsiteX2860" fmla="*/ 2726529 w 2840893"/>
                  <a:gd name="connsiteY2860" fmla="*/ 1060057 h 1744789"/>
                  <a:gd name="connsiteX2861" fmla="*/ 2723805 w 2840893"/>
                  <a:gd name="connsiteY2861" fmla="*/ 1056279 h 1744789"/>
                  <a:gd name="connsiteX2862" fmla="*/ 2722136 w 2840893"/>
                  <a:gd name="connsiteY2862" fmla="*/ 1055577 h 1744789"/>
                  <a:gd name="connsiteX2863" fmla="*/ 2668721 w 2840893"/>
                  <a:gd name="connsiteY2863" fmla="*/ 908949 h 1744789"/>
                  <a:gd name="connsiteX2864" fmla="*/ 2667930 w 2840893"/>
                  <a:gd name="connsiteY2864" fmla="*/ 912023 h 1744789"/>
                  <a:gd name="connsiteX2865" fmla="*/ 2670654 w 2840893"/>
                  <a:gd name="connsiteY2865" fmla="*/ 909476 h 1744789"/>
                  <a:gd name="connsiteX2866" fmla="*/ 2668721 w 2840893"/>
                  <a:gd name="connsiteY2866" fmla="*/ 908949 h 1744789"/>
                  <a:gd name="connsiteX2867" fmla="*/ 168227 w 2840893"/>
                  <a:gd name="connsiteY2867" fmla="*/ 901130 h 1744789"/>
                  <a:gd name="connsiteX2868" fmla="*/ 168139 w 2840893"/>
                  <a:gd name="connsiteY2868" fmla="*/ 901393 h 1744789"/>
                  <a:gd name="connsiteX2869" fmla="*/ 172883 w 2840893"/>
                  <a:gd name="connsiteY2869" fmla="*/ 900778 h 1744789"/>
                  <a:gd name="connsiteX2870" fmla="*/ 173586 w 2840893"/>
                  <a:gd name="connsiteY2870" fmla="*/ 899285 h 1744789"/>
                  <a:gd name="connsiteX2871" fmla="*/ 168227 w 2840893"/>
                  <a:gd name="connsiteY2871" fmla="*/ 901130 h 1744789"/>
                  <a:gd name="connsiteX2872" fmla="*/ 168051 w 2840893"/>
                  <a:gd name="connsiteY2872" fmla="*/ 901305 h 1744789"/>
                  <a:gd name="connsiteX2873" fmla="*/ 168051 w 2840893"/>
                  <a:gd name="connsiteY2873" fmla="*/ 901305 h 1744789"/>
                  <a:gd name="connsiteX2874" fmla="*/ 168051 w 2840893"/>
                  <a:gd name="connsiteY2874" fmla="*/ 901305 h 1744789"/>
                  <a:gd name="connsiteX2875" fmla="*/ 2621543 w 2840893"/>
                  <a:gd name="connsiteY2875" fmla="*/ 778661 h 1744789"/>
                  <a:gd name="connsiteX2876" fmla="*/ 2626902 w 2840893"/>
                  <a:gd name="connsiteY2876" fmla="*/ 776816 h 1744789"/>
                  <a:gd name="connsiteX2877" fmla="*/ 2626990 w 2840893"/>
                  <a:gd name="connsiteY2877" fmla="*/ 776553 h 1744789"/>
                  <a:gd name="connsiteX2878" fmla="*/ 2622246 w 2840893"/>
                  <a:gd name="connsiteY2878" fmla="*/ 777168 h 1744789"/>
                  <a:gd name="connsiteX2879" fmla="*/ 2621543 w 2840893"/>
                  <a:gd name="connsiteY2879" fmla="*/ 778661 h 1744789"/>
                  <a:gd name="connsiteX2880" fmla="*/ 253445 w 2840893"/>
                  <a:gd name="connsiteY2880" fmla="*/ 673676 h 1744789"/>
                  <a:gd name="connsiteX2881" fmla="*/ 253445 w 2840893"/>
                  <a:gd name="connsiteY2881" fmla="*/ 673676 h 1744789"/>
                  <a:gd name="connsiteX2882" fmla="*/ 253445 w 2840893"/>
                  <a:gd name="connsiteY2882" fmla="*/ 673676 h 1744789"/>
                  <a:gd name="connsiteX2883" fmla="*/ 2516997 w 2840893"/>
                  <a:gd name="connsiteY2883" fmla="*/ 653821 h 1744789"/>
                  <a:gd name="connsiteX2884" fmla="*/ 2516997 w 2840893"/>
                  <a:gd name="connsiteY2884" fmla="*/ 653821 h 1744789"/>
                  <a:gd name="connsiteX2885" fmla="*/ 2517612 w 2840893"/>
                  <a:gd name="connsiteY2885" fmla="*/ 654436 h 1744789"/>
                  <a:gd name="connsiteX2886" fmla="*/ 2520599 w 2840893"/>
                  <a:gd name="connsiteY2886" fmla="*/ 657335 h 1744789"/>
                  <a:gd name="connsiteX2887" fmla="*/ 2521390 w 2840893"/>
                  <a:gd name="connsiteY2887" fmla="*/ 656281 h 1744789"/>
                  <a:gd name="connsiteX2888" fmla="*/ 2522005 w 2840893"/>
                  <a:gd name="connsiteY2888" fmla="*/ 651713 h 1744789"/>
                  <a:gd name="connsiteX2889" fmla="*/ 2517085 w 2840893"/>
                  <a:gd name="connsiteY2889" fmla="*/ 653558 h 1744789"/>
                  <a:gd name="connsiteX2890" fmla="*/ 2516997 w 2840893"/>
                  <a:gd name="connsiteY2890" fmla="*/ 653821 h 1744789"/>
                  <a:gd name="connsiteX2891" fmla="*/ 350787 w 2840893"/>
                  <a:gd name="connsiteY2891" fmla="*/ 613672 h 1744789"/>
                  <a:gd name="connsiteX2892" fmla="*/ 350787 w 2840893"/>
                  <a:gd name="connsiteY2892" fmla="*/ 613672 h 1744789"/>
                  <a:gd name="connsiteX2893" fmla="*/ 350787 w 2840893"/>
                  <a:gd name="connsiteY2893" fmla="*/ 613672 h 1744789"/>
                  <a:gd name="connsiteX2894" fmla="*/ 409122 w 2840893"/>
                  <a:gd name="connsiteY2894" fmla="*/ 537678 h 1744789"/>
                  <a:gd name="connsiteX2895" fmla="*/ 409122 w 2840893"/>
                  <a:gd name="connsiteY2895" fmla="*/ 537678 h 1744789"/>
                  <a:gd name="connsiteX2896" fmla="*/ 409122 w 2840893"/>
                  <a:gd name="connsiteY2896" fmla="*/ 537678 h 1744789"/>
                  <a:gd name="connsiteX2897" fmla="*/ 2465866 w 2840893"/>
                  <a:gd name="connsiteY2897" fmla="*/ 515803 h 1744789"/>
                  <a:gd name="connsiteX2898" fmla="*/ 2465866 w 2840893"/>
                  <a:gd name="connsiteY2898" fmla="*/ 515803 h 1744789"/>
                  <a:gd name="connsiteX2899" fmla="*/ 2465866 w 2840893"/>
                  <a:gd name="connsiteY2899" fmla="*/ 515803 h 1744789"/>
                  <a:gd name="connsiteX2900" fmla="*/ 2386447 w 2840893"/>
                  <a:gd name="connsiteY2900" fmla="*/ 488568 h 1744789"/>
                  <a:gd name="connsiteX2901" fmla="*/ 2386535 w 2840893"/>
                  <a:gd name="connsiteY2901" fmla="*/ 490150 h 1744789"/>
                  <a:gd name="connsiteX2902" fmla="*/ 2386535 w 2840893"/>
                  <a:gd name="connsiteY2902" fmla="*/ 490852 h 1744789"/>
                  <a:gd name="connsiteX2903" fmla="*/ 2387237 w 2840893"/>
                  <a:gd name="connsiteY2903" fmla="*/ 488129 h 1744789"/>
                  <a:gd name="connsiteX2904" fmla="*/ 2386447 w 2840893"/>
                  <a:gd name="connsiteY2904" fmla="*/ 488568 h 1744789"/>
                  <a:gd name="connsiteX2905" fmla="*/ 2348142 w 2840893"/>
                  <a:gd name="connsiteY2905" fmla="*/ 453427 h 1744789"/>
                  <a:gd name="connsiteX2906" fmla="*/ 2348142 w 2840893"/>
                  <a:gd name="connsiteY2906" fmla="*/ 453427 h 1744789"/>
                  <a:gd name="connsiteX2907" fmla="*/ 2348142 w 2840893"/>
                  <a:gd name="connsiteY2907" fmla="*/ 453427 h 1744789"/>
                  <a:gd name="connsiteX2908" fmla="*/ 495746 w 2840893"/>
                  <a:gd name="connsiteY2908" fmla="*/ 441918 h 1744789"/>
                  <a:gd name="connsiteX2909" fmla="*/ 498205 w 2840893"/>
                  <a:gd name="connsiteY2909" fmla="*/ 443060 h 1744789"/>
                  <a:gd name="connsiteX2910" fmla="*/ 499523 w 2840893"/>
                  <a:gd name="connsiteY2910" fmla="*/ 440951 h 1744789"/>
                  <a:gd name="connsiteX2911" fmla="*/ 499611 w 2840893"/>
                  <a:gd name="connsiteY2911" fmla="*/ 440688 h 1744789"/>
                  <a:gd name="connsiteX2912" fmla="*/ 498030 w 2840893"/>
                  <a:gd name="connsiteY2912" fmla="*/ 441303 h 1744789"/>
                  <a:gd name="connsiteX2913" fmla="*/ 495746 w 2840893"/>
                  <a:gd name="connsiteY2913" fmla="*/ 441918 h 1744789"/>
                  <a:gd name="connsiteX2914" fmla="*/ 494867 w 2840893"/>
                  <a:gd name="connsiteY2914" fmla="*/ 428828 h 1744789"/>
                  <a:gd name="connsiteX2915" fmla="*/ 493286 w 2840893"/>
                  <a:gd name="connsiteY2915" fmla="*/ 429091 h 1744789"/>
                  <a:gd name="connsiteX2916" fmla="*/ 495131 w 2840893"/>
                  <a:gd name="connsiteY2916" fmla="*/ 434011 h 1744789"/>
                  <a:gd name="connsiteX2917" fmla="*/ 500490 w 2840893"/>
                  <a:gd name="connsiteY2917" fmla="*/ 433396 h 1744789"/>
                  <a:gd name="connsiteX2918" fmla="*/ 497766 w 2840893"/>
                  <a:gd name="connsiteY2918" fmla="*/ 429618 h 1744789"/>
                  <a:gd name="connsiteX2919" fmla="*/ 494867 w 2840893"/>
                  <a:gd name="connsiteY2919" fmla="*/ 428828 h 1744789"/>
                  <a:gd name="connsiteX2920" fmla="*/ 2280671 w 2840893"/>
                  <a:gd name="connsiteY2920" fmla="*/ 381914 h 1744789"/>
                  <a:gd name="connsiteX2921" fmla="*/ 2283570 w 2840893"/>
                  <a:gd name="connsiteY2921" fmla="*/ 385340 h 1744789"/>
                  <a:gd name="connsiteX2922" fmla="*/ 2283658 w 2840893"/>
                  <a:gd name="connsiteY2922" fmla="*/ 383495 h 1744789"/>
                  <a:gd name="connsiteX2923" fmla="*/ 2282691 w 2840893"/>
                  <a:gd name="connsiteY2923" fmla="*/ 380069 h 1744789"/>
                  <a:gd name="connsiteX2924" fmla="*/ 2280671 w 2840893"/>
                  <a:gd name="connsiteY2924" fmla="*/ 381914 h 1744789"/>
                  <a:gd name="connsiteX2925" fmla="*/ 2199142 w 2840893"/>
                  <a:gd name="connsiteY2925" fmla="*/ 336142 h 1744789"/>
                  <a:gd name="connsiteX2926" fmla="*/ 2199142 w 2840893"/>
                  <a:gd name="connsiteY2926" fmla="*/ 336142 h 1744789"/>
                  <a:gd name="connsiteX2927" fmla="*/ 2199142 w 2840893"/>
                  <a:gd name="connsiteY2927" fmla="*/ 336142 h 1744789"/>
                  <a:gd name="connsiteX2928" fmla="*/ 2151087 w 2840893"/>
                  <a:gd name="connsiteY2928" fmla="*/ 286065 h 1744789"/>
                  <a:gd name="connsiteX2929" fmla="*/ 2151087 w 2840893"/>
                  <a:gd name="connsiteY2929" fmla="*/ 286065 h 1744789"/>
                  <a:gd name="connsiteX2930" fmla="*/ 2151087 w 2840893"/>
                  <a:gd name="connsiteY2930" fmla="*/ 286065 h 1744789"/>
                  <a:gd name="connsiteX2931" fmla="*/ 688585 w 2840893"/>
                  <a:gd name="connsiteY2931" fmla="*/ 282112 h 1744789"/>
                  <a:gd name="connsiteX2932" fmla="*/ 688585 w 2840893"/>
                  <a:gd name="connsiteY2932" fmla="*/ 282112 h 1744789"/>
                  <a:gd name="connsiteX2933" fmla="*/ 688585 w 2840893"/>
                  <a:gd name="connsiteY2933" fmla="*/ 282112 h 1744789"/>
                  <a:gd name="connsiteX2934" fmla="*/ 2085460 w 2840893"/>
                  <a:gd name="connsiteY2934" fmla="*/ 248552 h 1744789"/>
                  <a:gd name="connsiteX2935" fmla="*/ 2085460 w 2840893"/>
                  <a:gd name="connsiteY2935" fmla="*/ 248552 h 1744789"/>
                  <a:gd name="connsiteX2936" fmla="*/ 2085460 w 2840893"/>
                  <a:gd name="connsiteY2936" fmla="*/ 248552 h 1744789"/>
                  <a:gd name="connsiteX2937" fmla="*/ 752894 w 2840893"/>
                  <a:gd name="connsiteY2937" fmla="*/ 227379 h 1744789"/>
                  <a:gd name="connsiteX2938" fmla="*/ 752806 w 2840893"/>
                  <a:gd name="connsiteY2938" fmla="*/ 227642 h 1744789"/>
                  <a:gd name="connsiteX2939" fmla="*/ 757550 w 2840893"/>
                  <a:gd name="connsiteY2939" fmla="*/ 227028 h 1744789"/>
                  <a:gd name="connsiteX2940" fmla="*/ 758253 w 2840893"/>
                  <a:gd name="connsiteY2940" fmla="*/ 225534 h 1744789"/>
                  <a:gd name="connsiteX2941" fmla="*/ 752894 w 2840893"/>
                  <a:gd name="connsiteY2941" fmla="*/ 227379 h 1744789"/>
                  <a:gd name="connsiteX2942" fmla="*/ 871935 w 2840893"/>
                  <a:gd name="connsiteY2942" fmla="*/ 179674 h 1744789"/>
                  <a:gd name="connsiteX2943" fmla="*/ 871935 w 2840893"/>
                  <a:gd name="connsiteY2943" fmla="*/ 179674 h 1744789"/>
                  <a:gd name="connsiteX2944" fmla="*/ 871935 w 2840893"/>
                  <a:gd name="connsiteY2944" fmla="*/ 179674 h 1744789"/>
                  <a:gd name="connsiteX2945" fmla="*/ 1949901 w 2840893"/>
                  <a:gd name="connsiteY2945" fmla="*/ 160522 h 1744789"/>
                  <a:gd name="connsiteX2946" fmla="*/ 1949901 w 2840893"/>
                  <a:gd name="connsiteY2946" fmla="*/ 160522 h 1744789"/>
                  <a:gd name="connsiteX2947" fmla="*/ 1949901 w 2840893"/>
                  <a:gd name="connsiteY2947" fmla="*/ 160522 h 1744789"/>
                  <a:gd name="connsiteX2948" fmla="*/ 1930310 w 2840893"/>
                  <a:gd name="connsiteY2948" fmla="*/ 158677 h 1744789"/>
                  <a:gd name="connsiteX2949" fmla="*/ 1931100 w 2840893"/>
                  <a:gd name="connsiteY2949" fmla="*/ 158941 h 1744789"/>
                  <a:gd name="connsiteX2950" fmla="*/ 1929256 w 2840893"/>
                  <a:gd name="connsiteY2950" fmla="*/ 153670 h 1744789"/>
                  <a:gd name="connsiteX2951" fmla="*/ 1928992 w 2840893"/>
                  <a:gd name="connsiteY2951" fmla="*/ 153582 h 1744789"/>
                  <a:gd name="connsiteX2952" fmla="*/ 1929607 w 2840893"/>
                  <a:gd name="connsiteY2952" fmla="*/ 158326 h 1744789"/>
                  <a:gd name="connsiteX2953" fmla="*/ 1930310 w 2840893"/>
                  <a:gd name="connsiteY2953" fmla="*/ 158677 h 1744789"/>
                  <a:gd name="connsiteX2954" fmla="*/ 1938744 w 2840893"/>
                  <a:gd name="connsiteY2954" fmla="*/ 158414 h 1744789"/>
                  <a:gd name="connsiteX2955" fmla="*/ 1938744 w 2840893"/>
                  <a:gd name="connsiteY2955" fmla="*/ 158589 h 1744789"/>
                  <a:gd name="connsiteX2956" fmla="*/ 1938744 w 2840893"/>
                  <a:gd name="connsiteY2956" fmla="*/ 158414 h 1744789"/>
                  <a:gd name="connsiteX2957" fmla="*/ 911909 w 2840893"/>
                  <a:gd name="connsiteY2957" fmla="*/ 151649 h 1744789"/>
                  <a:gd name="connsiteX2958" fmla="*/ 910767 w 2840893"/>
                  <a:gd name="connsiteY2958" fmla="*/ 154987 h 1744789"/>
                  <a:gd name="connsiteX2959" fmla="*/ 911206 w 2840893"/>
                  <a:gd name="connsiteY2959" fmla="*/ 156745 h 1744789"/>
                  <a:gd name="connsiteX2960" fmla="*/ 911909 w 2840893"/>
                  <a:gd name="connsiteY2960" fmla="*/ 156481 h 1744789"/>
                  <a:gd name="connsiteX2961" fmla="*/ 914105 w 2840893"/>
                  <a:gd name="connsiteY2961" fmla="*/ 155515 h 1744789"/>
                  <a:gd name="connsiteX2962" fmla="*/ 911909 w 2840893"/>
                  <a:gd name="connsiteY2962" fmla="*/ 151649 h 1744789"/>
                  <a:gd name="connsiteX2963" fmla="*/ 913227 w 2840893"/>
                  <a:gd name="connsiteY2963" fmla="*/ 151737 h 1744789"/>
                  <a:gd name="connsiteX2964" fmla="*/ 914544 w 2840893"/>
                  <a:gd name="connsiteY2964" fmla="*/ 155339 h 1744789"/>
                  <a:gd name="connsiteX2965" fmla="*/ 916126 w 2840893"/>
                  <a:gd name="connsiteY2965" fmla="*/ 154548 h 1744789"/>
                  <a:gd name="connsiteX2966" fmla="*/ 915511 w 2840893"/>
                  <a:gd name="connsiteY2966" fmla="*/ 153406 h 1744789"/>
                  <a:gd name="connsiteX2967" fmla="*/ 913227 w 2840893"/>
                  <a:gd name="connsiteY2967" fmla="*/ 151737 h 1744789"/>
                  <a:gd name="connsiteX2968" fmla="*/ 1929080 w 2840893"/>
                  <a:gd name="connsiteY2968" fmla="*/ 153494 h 1744789"/>
                  <a:gd name="connsiteX2969" fmla="*/ 1929080 w 2840893"/>
                  <a:gd name="connsiteY2969" fmla="*/ 153494 h 1744789"/>
                  <a:gd name="connsiteX2970" fmla="*/ 1929080 w 2840893"/>
                  <a:gd name="connsiteY2970" fmla="*/ 153494 h 1744789"/>
                  <a:gd name="connsiteX2971" fmla="*/ 1928728 w 2840893"/>
                  <a:gd name="connsiteY2971" fmla="*/ 153494 h 1744789"/>
                  <a:gd name="connsiteX2972" fmla="*/ 1928728 w 2840893"/>
                  <a:gd name="connsiteY2972" fmla="*/ 153494 h 1744789"/>
                  <a:gd name="connsiteX2973" fmla="*/ 1928728 w 2840893"/>
                  <a:gd name="connsiteY2973" fmla="*/ 153494 h 1744789"/>
                  <a:gd name="connsiteX2974" fmla="*/ 1820844 w 2840893"/>
                  <a:gd name="connsiteY2974" fmla="*/ 128543 h 1744789"/>
                  <a:gd name="connsiteX2975" fmla="*/ 1820844 w 2840893"/>
                  <a:gd name="connsiteY2975" fmla="*/ 128543 h 1744789"/>
                  <a:gd name="connsiteX2976" fmla="*/ 1820844 w 2840893"/>
                  <a:gd name="connsiteY2976" fmla="*/ 128543 h 1744789"/>
                  <a:gd name="connsiteX2977" fmla="*/ 1150344 w 2840893"/>
                  <a:gd name="connsiteY2977" fmla="*/ 90327 h 1744789"/>
                  <a:gd name="connsiteX2978" fmla="*/ 1150344 w 2840893"/>
                  <a:gd name="connsiteY2978" fmla="*/ 90327 h 1744789"/>
                  <a:gd name="connsiteX2979" fmla="*/ 1150344 w 2840893"/>
                  <a:gd name="connsiteY2979" fmla="*/ 90327 h 1744789"/>
                  <a:gd name="connsiteX2980" fmla="*/ 1107911 w 2840893"/>
                  <a:gd name="connsiteY2980" fmla="*/ 89361 h 1744789"/>
                  <a:gd name="connsiteX2981" fmla="*/ 1107823 w 2840893"/>
                  <a:gd name="connsiteY2981" fmla="*/ 89449 h 1744789"/>
                  <a:gd name="connsiteX2982" fmla="*/ 1107911 w 2840893"/>
                  <a:gd name="connsiteY2982" fmla="*/ 89361 h 1744789"/>
                  <a:gd name="connsiteX2983" fmla="*/ 1692577 w 2840893"/>
                  <a:gd name="connsiteY2983" fmla="*/ 88834 h 1744789"/>
                  <a:gd name="connsiteX2984" fmla="*/ 1692577 w 2840893"/>
                  <a:gd name="connsiteY2984" fmla="*/ 88834 h 1744789"/>
                  <a:gd name="connsiteX2985" fmla="*/ 1692577 w 2840893"/>
                  <a:gd name="connsiteY2985" fmla="*/ 88834 h 1744789"/>
                  <a:gd name="connsiteX2986" fmla="*/ 1091394 w 2840893"/>
                  <a:gd name="connsiteY2986" fmla="*/ 87779 h 1744789"/>
                  <a:gd name="connsiteX2987" fmla="*/ 1091921 w 2840893"/>
                  <a:gd name="connsiteY2987" fmla="*/ 88570 h 1744789"/>
                  <a:gd name="connsiteX2988" fmla="*/ 1092097 w 2840893"/>
                  <a:gd name="connsiteY2988" fmla="*/ 88482 h 1744789"/>
                  <a:gd name="connsiteX2989" fmla="*/ 1092097 w 2840893"/>
                  <a:gd name="connsiteY2989" fmla="*/ 87516 h 1744789"/>
                  <a:gd name="connsiteX2990" fmla="*/ 1091394 w 2840893"/>
                  <a:gd name="connsiteY2990" fmla="*/ 87779 h 1744789"/>
                  <a:gd name="connsiteX2991" fmla="*/ 1777444 w 2840893"/>
                  <a:gd name="connsiteY2991" fmla="*/ 63795 h 1744789"/>
                  <a:gd name="connsiteX2992" fmla="*/ 1775512 w 2840893"/>
                  <a:gd name="connsiteY2992" fmla="*/ 64059 h 1744789"/>
                  <a:gd name="connsiteX2993" fmla="*/ 1777444 w 2840893"/>
                  <a:gd name="connsiteY2993" fmla="*/ 63795 h 1744789"/>
                  <a:gd name="connsiteX2994" fmla="*/ 1777444 w 2840893"/>
                  <a:gd name="connsiteY2994" fmla="*/ 63795 h 1744789"/>
                  <a:gd name="connsiteX2995" fmla="*/ 1392118 w 2840893"/>
                  <a:gd name="connsiteY2995" fmla="*/ 59666 h 1744789"/>
                  <a:gd name="connsiteX2996" fmla="*/ 1392118 w 2840893"/>
                  <a:gd name="connsiteY2996" fmla="*/ 59666 h 1744789"/>
                  <a:gd name="connsiteX2997" fmla="*/ 1392118 w 2840893"/>
                  <a:gd name="connsiteY2997" fmla="*/ 59666 h 1744789"/>
                  <a:gd name="connsiteX2998" fmla="*/ 1516782 w 2840893"/>
                  <a:gd name="connsiteY2998" fmla="*/ 55361 h 1744789"/>
                  <a:gd name="connsiteX2999" fmla="*/ 1516782 w 2840893"/>
                  <a:gd name="connsiteY2999" fmla="*/ 55361 h 1744789"/>
                  <a:gd name="connsiteX3000" fmla="*/ 1516782 w 2840893"/>
                  <a:gd name="connsiteY3000" fmla="*/ 55361 h 1744789"/>
                  <a:gd name="connsiteX3001" fmla="*/ 1516782 w 2840893"/>
                  <a:gd name="connsiteY3001" fmla="*/ 55361 h 1744789"/>
                  <a:gd name="connsiteX3002" fmla="*/ 1504131 w 2840893"/>
                  <a:gd name="connsiteY3002" fmla="*/ 55098 h 1744789"/>
                  <a:gd name="connsiteX3003" fmla="*/ 1505888 w 2840893"/>
                  <a:gd name="connsiteY3003" fmla="*/ 55098 h 1744789"/>
                  <a:gd name="connsiteX3004" fmla="*/ 1505010 w 2840893"/>
                  <a:gd name="connsiteY3004" fmla="*/ 53604 h 1744789"/>
                  <a:gd name="connsiteX3005" fmla="*/ 1504131 w 2840893"/>
                  <a:gd name="connsiteY3005" fmla="*/ 55098 h 1744789"/>
                  <a:gd name="connsiteX3006" fmla="*/ 1404681 w 2840893"/>
                  <a:gd name="connsiteY3006" fmla="*/ 46049 h 1744789"/>
                  <a:gd name="connsiteX3007" fmla="*/ 1403099 w 2840893"/>
                  <a:gd name="connsiteY3007" fmla="*/ 46312 h 1744789"/>
                  <a:gd name="connsiteX3008" fmla="*/ 1404944 w 2840893"/>
                  <a:gd name="connsiteY3008" fmla="*/ 51320 h 1744789"/>
                  <a:gd name="connsiteX3009" fmla="*/ 1410303 w 2840893"/>
                  <a:gd name="connsiteY3009" fmla="*/ 50705 h 1744789"/>
                  <a:gd name="connsiteX3010" fmla="*/ 1407580 w 2840893"/>
                  <a:gd name="connsiteY3010" fmla="*/ 46927 h 1744789"/>
                  <a:gd name="connsiteX3011" fmla="*/ 1404681 w 2840893"/>
                  <a:gd name="connsiteY3011" fmla="*/ 46049 h 1744789"/>
                  <a:gd name="connsiteX3012" fmla="*/ 1333344 w 2840893"/>
                  <a:gd name="connsiteY3012" fmla="*/ 50002 h 1744789"/>
                  <a:gd name="connsiteX3013" fmla="*/ 1332992 w 2840893"/>
                  <a:gd name="connsiteY3013" fmla="*/ 50793 h 1744789"/>
                  <a:gd name="connsiteX3014" fmla="*/ 1333958 w 2840893"/>
                  <a:gd name="connsiteY3014" fmla="*/ 50441 h 1744789"/>
                  <a:gd name="connsiteX3015" fmla="*/ 1333344 w 2840893"/>
                  <a:gd name="connsiteY3015" fmla="*/ 50002 h 1744789"/>
                  <a:gd name="connsiteX3016" fmla="*/ 1328599 w 2840893"/>
                  <a:gd name="connsiteY3016" fmla="*/ 49211 h 1744789"/>
                  <a:gd name="connsiteX3017" fmla="*/ 1328599 w 2840893"/>
                  <a:gd name="connsiteY3017" fmla="*/ 49211 h 1744789"/>
                  <a:gd name="connsiteX3018" fmla="*/ 1328599 w 2840893"/>
                  <a:gd name="connsiteY3018" fmla="*/ 49211 h 1744789"/>
                  <a:gd name="connsiteX3019" fmla="*/ 310023 w 2840893"/>
                  <a:gd name="connsiteY3019" fmla="*/ 636075 h 1744789"/>
                  <a:gd name="connsiteX3020" fmla="*/ 305806 w 2840893"/>
                  <a:gd name="connsiteY3020" fmla="*/ 634493 h 1744789"/>
                  <a:gd name="connsiteX3021" fmla="*/ 305279 w 2840893"/>
                  <a:gd name="connsiteY3021" fmla="*/ 634054 h 1744789"/>
                  <a:gd name="connsiteX3022" fmla="*/ 300183 w 2840893"/>
                  <a:gd name="connsiteY3022" fmla="*/ 625796 h 1744789"/>
                  <a:gd name="connsiteX3023" fmla="*/ 303609 w 2840893"/>
                  <a:gd name="connsiteY3023" fmla="*/ 617977 h 1744789"/>
                  <a:gd name="connsiteX3024" fmla="*/ 306948 w 2840893"/>
                  <a:gd name="connsiteY3024" fmla="*/ 614726 h 1744789"/>
                  <a:gd name="connsiteX3025" fmla="*/ 311077 w 2840893"/>
                  <a:gd name="connsiteY3025" fmla="*/ 616835 h 1744789"/>
                  <a:gd name="connsiteX3026" fmla="*/ 319247 w 2840893"/>
                  <a:gd name="connsiteY3026" fmla="*/ 625093 h 1744789"/>
                  <a:gd name="connsiteX3027" fmla="*/ 322146 w 2840893"/>
                  <a:gd name="connsiteY3027" fmla="*/ 631067 h 1744789"/>
                  <a:gd name="connsiteX3028" fmla="*/ 316085 w 2840893"/>
                  <a:gd name="connsiteY3028" fmla="*/ 633878 h 1744789"/>
                  <a:gd name="connsiteX3029" fmla="*/ 315294 w 2840893"/>
                  <a:gd name="connsiteY3029" fmla="*/ 634318 h 1744789"/>
                  <a:gd name="connsiteX3030" fmla="*/ 310023 w 2840893"/>
                  <a:gd name="connsiteY3030" fmla="*/ 636075 h 1744789"/>
                  <a:gd name="connsiteX3031" fmla="*/ 311077 w 2840893"/>
                  <a:gd name="connsiteY3031" fmla="*/ 623072 h 1744789"/>
                  <a:gd name="connsiteX3032" fmla="*/ 312922 w 2840893"/>
                  <a:gd name="connsiteY3032" fmla="*/ 627026 h 1744789"/>
                  <a:gd name="connsiteX3033" fmla="*/ 312834 w 2840893"/>
                  <a:gd name="connsiteY3033" fmla="*/ 623599 h 1744789"/>
                  <a:gd name="connsiteX3034" fmla="*/ 311077 w 2840893"/>
                  <a:gd name="connsiteY3034" fmla="*/ 623072 h 1744789"/>
                  <a:gd name="connsiteX3035" fmla="*/ 2398834 w 2840893"/>
                  <a:gd name="connsiteY3035" fmla="*/ 480573 h 1744789"/>
                  <a:gd name="connsiteX3036" fmla="*/ 2384250 w 2840893"/>
                  <a:gd name="connsiteY3036" fmla="*/ 461509 h 1744789"/>
                  <a:gd name="connsiteX3037" fmla="*/ 2395671 w 2840893"/>
                  <a:gd name="connsiteY3037" fmla="*/ 460191 h 1744789"/>
                  <a:gd name="connsiteX3038" fmla="*/ 2405687 w 2840893"/>
                  <a:gd name="connsiteY3038" fmla="*/ 463178 h 1744789"/>
                  <a:gd name="connsiteX3039" fmla="*/ 2411661 w 2840893"/>
                  <a:gd name="connsiteY3039" fmla="*/ 467747 h 1744789"/>
                  <a:gd name="connsiteX3040" fmla="*/ 2398834 w 2840893"/>
                  <a:gd name="connsiteY3040" fmla="*/ 480573 h 1744789"/>
                  <a:gd name="connsiteX3041" fmla="*/ 445757 w 2840893"/>
                  <a:gd name="connsiteY3041" fmla="*/ 475917 h 1744789"/>
                  <a:gd name="connsiteX3042" fmla="*/ 441628 w 2840893"/>
                  <a:gd name="connsiteY3042" fmla="*/ 473809 h 1744789"/>
                  <a:gd name="connsiteX3043" fmla="*/ 433457 w 2840893"/>
                  <a:gd name="connsiteY3043" fmla="*/ 465551 h 1744789"/>
                  <a:gd name="connsiteX3044" fmla="*/ 430558 w 2840893"/>
                  <a:gd name="connsiteY3044" fmla="*/ 459576 h 1744789"/>
                  <a:gd name="connsiteX3045" fmla="*/ 436620 w 2840893"/>
                  <a:gd name="connsiteY3045" fmla="*/ 456765 h 1744789"/>
                  <a:gd name="connsiteX3046" fmla="*/ 437411 w 2840893"/>
                  <a:gd name="connsiteY3046" fmla="*/ 456326 h 1744789"/>
                  <a:gd name="connsiteX3047" fmla="*/ 447075 w 2840893"/>
                  <a:gd name="connsiteY3047" fmla="*/ 456150 h 1744789"/>
                  <a:gd name="connsiteX3048" fmla="*/ 447602 w 2840893"/>
                  <a:gd name="connsiteY3048" fmla="*/ 456589 h 1744789"/>
                  <a:gd name="connsiteX3049" fmla="*/ 452697 w 2840893"/>
                  <a:gd name="connsiteY3049" fmla="*/ 464848 h 1744789"/>
                  <a:gd name="connsiteX3050" fmla="*/ 449271 w 2840893"/>
                  <a:gd name="connsiteY3050" fmla="*/ 472667 h 1744789"/>
                  <a:gd name="connsiteX3051" fmla="*/ 445757 w 2840893"/>
                  <a:gd name="connsiteY3051" fmla="*/ 475917 h 1744789"/>
                  <a:gd name="connsiteX3052" fmla="*/ 439871 w 2840893"/>
                  <a:gd name="connsiteY3052" fmla="*/ 467044 h 1744789"/>
                  <a:gd name="connsiteX3053" fmla="*/ 441628 w 2840893"/>
                  <a:gd name="connsiteY3053" fmla="*/ 467571 h 1744789"/>
                  <a:gd name="connsiteX3054" fmla="*/ 439783 w 2840893"/>
                  <a:gd name="connsiteY3054" fmla="*/ 463618 h 1744789"/>
                  <a:gd name="connsiteX3055" fmla="*/ 439871 w 2840893"/>
                  <a:gd name="connsiteY3055" fmla="*/ 467044 h 1744789"/>
                  <a:gd name="connsiteX3056" fmla="*/ 2201251 w 2840893"/>
                  <a:gd name="connsiteY3056" fmla="*/ 309786 h 1744789"/>
                  <a:gd name="connsiteX3057" fmla="*/ 2199933 w 2840893"/>
                  <a:gd name="connsiteY3057" fmla="*/ 298365 h 1744789"/>
                  <a:gd name="connsiteX3058" fmla="*/ 2202920 w 2840893"/>
                  <a:gd name="connsiteY3058" fmla="*/ 288349 h 1744789"/>
                  <a:gd name="connsiteX3059" fmla="*/ 2207489 w 2840893"/>
                  <a:gd name="connsiteY3059" fmla="*/ 282375 h 1744789"/>
                  <a:gd name="connsiteX3060" fmla="*/ 2220315 w 2840893"/>
                  <a:gd name="connsiteY3060" fmla="*/ 295202 h 1744789"/>
                  <a:gd name="connsiteX3061" fmla="*/ 2201251 w 2840893"/>
                  <a:gd name="connsiteY3061" fmla="*/ 309786 h 1744789"/>
                  <a:gd name="connsiteX3062" fmla="*/ 633237 w 2840893"/>
                  <a:gd name="connsiteY3062" fmla="*/ 303197 h 1744789"/>
                  <a:gd name="connsiteX3063" fmla="*/ 625154 w 2840893"/>
                  <a:gd name="connsiteY3063" fmla="*/ 298540 h 1744789"/>
                  <a:gd name="connsiteX3064" fmla="*/ 624803 w 2840893"/>
                  <a:gd name="connsiteY3064" fmla="*/ 298101 h 1744789"/>
                  <a:gd name="connsiteX3065" fmla="*/ 623309 w 2840893"/>
                  <a:gd name="connsiteY3065" fmla="*/ 291776 h 1744789"/>
                  <a:gd name="connsiteX3066" fmla="*/ 630777 w 2840893"/>
                  <a:gd name="connsiteY3066" fmla="*/ 283693 h 1744789"/>
                  <a:gd name="connsiteX3067" fmla="*/ 640880 w 2840893"/>
                  <a:gd name="connsiteY3067" fmla="*/ 285450 h 1744789"/>
                  <a:gd name="connsiteX3068" fmla="*/ 643603 w 2840893"/>
                  <a:gd name="connsiteY3068" fmla="*/ 294851 h 1744789"/>
                  <a:gd name="connsiteX3069" fmla="*/ 643340 w 2840893"/>
                  <a:gd name="connsiteY3069" fmla="*/ 296432 h 1744789"/>
                  <a:gd name="connsiteX3070" fmla="*/ 642374 w 2840893"/>
                  <a:gd name="connsiteY3070" fmla="*/ 297662 h 1744789"/>
                  <a:gd name="connsiteX3071" fmla="*/ 633237 w 2840893"/>
                  <a:gd name="connsiteY3071" fmla="*/ 303197 h 1744789"/>
                  <a:gd name="connsiteX3072" fmla="*/ 633237 w 2840893"/>
                  <a:gd name="connsiteY3072" fmla="*/ 303197 h 1744789"/>
                  <a:gd name="connsiteX3073" fmla="*/ 630777 w 2840893"/>
                  <a:gd name="connsiteY3073" fmla="*/ 292479 h 1744789"/>
                  <a:gd name="connsiteX3074" fmla="*/ 632007 w 2840893"/>
                  <a:gd name="connsiteY3074" fmla="*/ 295026 h 1744789"/>
                  <a:gd name="connsiteX3075" fmla="*/ 634555 w 2840893"/>
                  <a:gd name="connsiteY3075" fmla="*/ 296168 h 1744789"/>
                  <a:gd name="connsiteX3076" fmla="*/ 635872 w 2840893"/>
                  <a:gd name="connsiteY3076" fmla="*/ 295553 h 1744789"/>
                  <a:gd name="connsiteX3077" fmla="*/ 636224 w 2840893"/>
                  <a:gd name="connsiteY3077" fmla="*/ 293533 h 1744789"/>
                  <a:gd name="connsiteX3078" fmla="*/ 630777 w 2840893"/>
                  <a:gd name="connsiteY3078" fmla="*/ 292479 h 1744789"/>
                  <a:gd name="connsiteX3079" fmla="*/ 634642 w 2840893"/>
                  <a:gd name="connsiteY3079" fmla="*/ 296168 h 1744789"/>
                  <a:gd name="connsiteX3080" fmla="*/ 634642 w 2840893"/>
                  <a:gd name="connsiteY3080" fmla="*/ 296168 h 1744789"/>
                  <a:gd name="connsiteX3081" fmla="*/ 634642 w 2840893"/>
                  <a:gd name="connsiteY3081" fmla="*/ 296168 h 1744789"/>
                  <a:gd name="connsiteX3082" fmla="*/ 636224 w 2840893"/>
                  <a:gd name="connsiteY3082" fmla="*/ 295290 h 1744789"/>
                  <a:gd name="connsiteX3083" fmla="*/ 636224 w 2840893"/>
                  <a:gd name="connsiteY3083" fmla="*/ 295290 h 1744789"/>
                  <a:gd name="connsiteX3084" fmla="*/ 636224 w 2840893"/>
                  <a:gd name="connsiteY3084" fmla="*/ 295290 h 1744789"/>
                  <a:gd name="connsiteX3085" fmla="*/ 632622 w 2840893"/>
                  <a:gd name="connsiteY3085" fmla="*/ 290107 h 1744789"/>
                  <a:gd name="connsiteX3086" fmla="*/ 636136 w 2840893"/>
                  <a:gd name="connsiteY3086" fmla="*/ 292830 h 1744789"/>
                  <a:gd name="connsiteX3087" fmla="*/ 635521 w 2840893"/>
                  <a:gd name="connsiteY3087" fmla="*/ 290634 h 1744789"/>
                  <a:gd name="connsiteX3088" fmla="*/ 632622 w 2840893"/>
                  <a:gd name="connsiteY3088" fmla="*/ 290107 h 1744789"/>
                  <a:gd name="connsiteX3089" fmla="*/ 631216 w 2840893"/>
                  <a:gd name="connsiteY3089" fmla="*/ 290634 h 1744789"/>
                  <a:gd name="connsiteX3090" fmla="*/ 631216 w 2840893"/>
                  <a:gd name="connsiteY3090" fmla="*/ 290634 h 1744789"/>
                  <a:gd name="connsiteX3091" fmla="*/ 631216 w 2840893"/>
                  <a:gd name="connsiteY3091" fmla="*/ 290634 h 1744789"/>
                  <a:gd name="connsiteX3092" fmla="*/ 1864683 w 2840893"/>
                  <a:gd name="connsiteY3092" fmla="*/ 121779 h 1744789"/>
                  <a:gd name="connsiteX3093" fmla="*/ 1861960 w 2840893"/>
                  <a:gd name="connsiteY3093" fmla="*/ 113520 h 1744789"/>
                  <a:gd name="connsiteX3094" fmla="*/ 1862750 w 2840893"/>
                  <a:gd name="connsiteY3094" fmla="*/ 102978 h 1744789"/>
                  <a:gd name="connsiteX3095" fmla="*/ 1871711 w 2840893"/>
                  <a:gd name="connsiteY3095" fmla="*/ 99640 h 1744789"/>
                  <a:gd name="connsiteX3096" fmla="*/ 1872414 w 2840893"/>
                  <a:gd name="connsiteY3096" fmla="*/ 99640 h 1744789"/>
                  <a:gd name="connsiteX3097" fmla="*/ 1877070 w 2840893"/>
                  <a:gd name="connsiteY3097" fmla="*/ 101133 h 1744789"/>
                  <a:gd name="connsiteX3098" fmla="*/ 1877246 w 2840893"/>
                  <a:gd name="connsiteY3098" fmla="*/ 101221 h 1744789"/>
                  <a:gd name="connsiteX3099" fmla="*/ 1887525 w 2840893"/>
                  <a:gd name="connsiteY3099" fmla="*/ 106141 h 1744789"/>
                  <a:gd name="connsiteX3100" fmla="*/ 1871799 w 2840893"/>
                  <a:gd name="connsiteY3100" fmla="*/ 116771 h 1744789"/>
                  <a:gd name="connsiteX3101" fmla="*/ 1864683 w 2840893"/>
                  <a:gd name="connsiteY3101" fmla="*/ 121779 h 1744789"/>
                  <a:gd name="connsiteX3102" fmla="*/ 1873205 w 2840893"/>
                  <a:gd name="connsiteY3102" fmla="*/ 109831 h 1744789"/>
                  <a:gd name="connsiteX3103" fmla="*/ 1872151 w 2840893"/>
                  <a:gd name="connsiteY3103" fmla="*/ 111939 h 1744789"/>
                  <a:gd name="connsiteX3104" fmla="*/ 1873029 w 2840893"/>
                  <a:gd name="connsiteY3104" fmla="*/ 111148 h 1744789"/>
                  <a:gd name="connsiteX3105" fmla="*/ 1873908 w 2840893"/>
                  <a:gd name="connsiteY3105" fmla="*/ 109567 h 1744789"/>
                  <a:gd name="connsiteX3106" fmla="*/ 1873205 w 2840893"/>
                  <a:gd name="connsiteY3106" fmla="*/ 109831 h 1744789"/>
                  <a:gd name="connsiteX3107" fmla="*/ 971913 w 2840893"/>
                  <a:gd name="connsiteY3107" fmla="*/ 114135 h 1744789"/>
                  <a:gd name="connsiteX3108" fmla="*/ 963655 w 2840893"/>
                  <a:gd name="connsiteY3108" fmla="*/ 111061 h 1744789"/>
                  <a:gd name="connsiteX3109" fmla="*/ 957681 w 2840893"/>
                  <a:gd name="connsiteY3109" fmla="*/ 106492 h 1744789"/>
                  <a:gd name="connsiteX3110" fmla="*/ 970507 w 2840893"/>
                  <a:gd name="connsiteY3110" fmla="*/ 93665 h 1744789"/>
                  <a:gd name="connsiteX3111" fmla="*/ 985091 w 2840893"/>
                  <a:gd name="connsiteY3111" fmla="*/ 112730 h 1744789"/>
                  <a:gd name="connsiteX3112" fmla="*/ 973670 w 2840893"/>
                  <a:gd name="connsiteY3112" fmla="*/ 114048 h 1744789"/>
                  <a:gd name="connsiteX3113" fmla="*/ 971913 w 2840893"/>
                  <a:gd name="connsiteY3113" fmla="*/ 114135 h 1744789"/>
                  <a:gd name="connsiteX3114" fmla="*/ 1195677 w 2840893"/>
                  <a:gd name="connsiteY3114" fmla="*/ 64322 h 1744789"/>
                  <a:gd name="connsiteX3115" fmla="*/ 1187067 w 2840893"/>
                  <a:gd name="connsiteY3115" fmla="*/ 55713 h 1744789"/>
                  <a:gd name="connsiteX3116" fmla="*/ 1186364 w 2840893"/>
                  <a:gd name="connsiteY3116" fmla="*/ 54922 h 1744789"/>
                  <a:gd name="connsiteX3117" fmla="*/ 1185837 w 2840893"/>
                  <a:gd name="connsiteY3117" fmla="*/ 54395 h 1744789"/>
                  <a:gd name="connsiteX3118" fmla="*/ 1181181 w 2840893"/>
                  <a:gd name="connsiteY3118" fmla="*/ 46224 h 1744789"/>
                  <a:gd name="connsiteX3119" fmla="*/ 1186276 w 2840893"/>
                  <a:gd name="connsiteY3119" fmla="*/ 37000 h 1744789"/>
                  <a:gd name="connsiteX3120" fmla="*/ 1187770 w 2840893"/>
                  <a:gd name="connsiteY3120" fmla="*/ 35770 h 1744789"/>
                  <a:gd name="connsiteX3121" fmla="*/ 1189703 w 2840893"/>
                  <a:gd name="connsiteY3121" fmla="*/ 35594 h 1744789"/>
                  <a:gd name="connsiteX3122" fmla="*/ 1196907 w 2840893"/>
                  <a:gd name="connsiteY3122" fmla="*/ 37966 h 1744789"/>
                  <a:gd name="connsiteX3123" fmla="*/ 1199454 w 2840893"/>
                  <a:gd name="connsiteY3123" fmla="*/ 44643 h 1744789"/>
                  <a:gd name="connsiteX3124" fmla="*/ 1198400 w 2840893"/>
                  <a:gd name="connsiteY3124" fmla="*/ 50529 h 1744789"/>
                  <a:gd name="connsiteX3125" fmla="*/ 1197961 w 2840893"/>
                  <a:gd name="connsiteY3125" fmla="*/ 52374 h 1744789"/>
                  <a:gd name="connsiteX3126" fmla="*/ 1195677 w 2840893"/>
                  <a:gd name="connsiteY3126" fmla="*/ 64322 h 1744789"/>
                  <a:gd name="connsiteX3127" fmla="*/ 1649002 w 2840893"/>
                  <a:gd name="connsiteY3127" fmla="*/ 61072 h 1744789"/>
                  <a:gd name="connsiteX3128" fmla="*/ 1634418 w 2840893"/>
                  <a:gd name="connsiteY3128" fmla="*/ 42007 h 1744789"/>
                  <a:gd name="connsiteX3129" fmla="*/ 1645839 w 2840893"/>
                  <a:gd name="connsiteY3129" fmla="*/ 40690 h 1744789"/>
                  <a:gd name="connsiteX3130" fmla="*/ 1655855 w 2840893"/>
                  <a:gd name="connsiteY3130" fmla="*/ 43677 h 1744789"/>
                  <a:gd name="connsiteX3131" fmla="*/ 1661829 w 2840893"/>
                  <a:gd name="connsiteY3131" fmla="*/ 48245 h 1744789"/>
                  <a:gd name="connsiteX3132" fmla="*/ 1649002 w 2840893"/>
                  <a:gd name="connsiteY3132" fmla="*/ 61072 h 17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</a:cxnLst>
                <a:rect l="l" t="t" r="r" b="b"/>
                <a:pathLst>
                  <a:path w="2840893" h="1744789">
                    <a:moveTo>
                      <a:pt x="51908" y="1477362"/>
                    </a:moveTo>
                    <a:cubicBezTo>
                      <a:pt x="51908" y="1481052"/>
                      <a:pt x="51118" y="1484654"/>
                      <a:pt x="50766" y="1488432"/>
                    </a:cubicBezTo>
                    <a:cubicBezTo>
                      <a:pt x="50503" y="1490804"/>
                      <a:pt x="49976" y="1494318"/>
                      <a:pt x="51205" y="1495372"/>
                    </a:cubicBezTo>
                    <a:cubicBezTo>
                      <a:pt x="58497" y="1501346"/>
                      <a:pt x="54720" y="1509253"/>
                      <a:pt x="54983" y="1516106"/>
                    </a:cubicBezTo>
                    <a:cubicBezTo>
                      <a:pt x="55247" y="1523046"/>
                      <a:pt x="57707" y="1530690"/>
                      <a:pt x="50327" y="1536576"/>
                    </a:cubicBezTo>
                    <a:cubicBezTo>
                      <a:pt x="48570" y="1537982"/>
                      <a:pt x="50151" y="1541759"/>
                      <a:pt x="53577" y="1538069"/>
                    </a:cubicBezTo>
                    <a:cubicBezTo>
                      <a:pt x="54720" y="1541671"/>
                      <a:pt x="56565" y="1544658"/>
                      <a:pt x="55950" y="1549139"/>
                    </a:cubicBezTo>
                    <a:cubicBezTo>
                      <a:pt x="54192" y="1560384"/>
                      <a:pt x="53665" y="1571893"/>
                      <a:pt x="52699" y="1583226"/>
                    </a:cubicBezTo>
                    <a:cubicBezTo>
                      <a:pt x="52523" y="1585071"/>
                      <a:pt x="52699" y="1584895"/>
                      <a:pt x="56037" y="1585598"/>
                    </a:cubicBezTo>
                    <a:cubicBezTo>
                      <a:pt x="56828" y="1585774"/>
                      <a:pt x="58058" y="1588146"/>
                      <a:pt x="57795" y="1588937"/>
                    </a:cubicBezTo>
                    <a:cubicBezTo>
                      <a:pt x="53402" y="1599216"/>
                      <a:pt x="59552" y="1609407"/>
                      <a:pt x="57882" y="1619598"/>
                    </a:cubicBezTo>
                    <a:cubicBezTo>
                      <a:pt x="57267" y="1623288"/>
                      <a:pt x="55862" y="1626890"/>
                      <a:pt x="55862" y="1630491"/>
                    </a:cubicBezTo>
                    <a:cubicBezTo>
                      <a:pt x="55774" y="1634006"/>
                      <a:pt x="56828" y="1637608"/>
                      <a:pt x="57707" y="1641122"/>
                    </a:cubicBezTo>
                    <a:cubicBezTo>
                      <a:pt x="61572" y="1656145"/>
                      <a:pt x="65613" y="1671168"/>
                      <a:pt x="62187" y="1686982"/>
                    </a:cubicBezTo>
                    <a:cubicBezTo>
                      <a:pt x="62011" y="1687860"/>
                      <a:pt x="61396" y="1689178"/>
                      <a:pt x="61748" y="1689705"/>
                    </a:cubicBezTo>
                    <a:cubicBezTo>
                      <a:pt x="68776" y="1699193"/>
                      <a:pt x="68601" y="1710175"/>
                      <a:pt x="68337" y="1721069"/>
                    </a:cubicBezTo>
                    <a:cubicBezTo>
                      <a:pt x="68073" y="1729854"/>
                      <a:pt x="65789" y="1731787"/>
                      <a:pt x="57267" y="1731875"/>
                    </a:cubicBezTo>
                    <a:cubicBezTo>
                      <a:pt x="49976" y="1731963"/>
                      <a:pt x="42859" y="1732226"/>
                      <a:pt x="35567" y="1734247"/>
                    </a:cubicBezTo>
                    <a:cubicBezTo>
                      <a:pt x="26255" y="1736882"/>
                      <a:pt x="23092" y="1734423"/>
                      <a:pt x="21335" y="1724231"/>
                    </a:cubicBezTo>
                    <a:cubicBezTo>
                      <a:pt x="19227" y="1711932"/>
                      <a:pt x="17821" y="1699457"/>
                      <a:pt x="15976" y="1687069"/>
                    </a:cubicBezTo>
                    <a:cubicBezTo>
                      <a:pt x="15273" y="1682150"/>
                      <a:pt x="14043" y="1677318"/>
                      <a:pt x="13428" y="1672398"/>
                    </a:cubicBezTo>
                    <a:cubicBezTo>
                      <a:pt x="13077" y="1669850"/>
                      <a:pt x="12550" y="1666424"/>
                      <a:pt x="13868" y="1664842"/>
                    </a:cubicBezTo>
                    <a:cubicBezTo>
                      <a:pt x="16855" y="1661065"/>
                      <a:pt x="16240" y="1658693"/>
                      <a:pt x="14043" y="1654651"/>
                    </a:cubicBezTo>
                    <a:cubicBezTo>
                      <a:pt x="12111" y="1651049"/>
                      <a:pt x="12023" y="1646130"/>
                      <a:pt x="13077" y="1641385"/>
                    </a:cubicBezTo>
                    <a:cubicBezTo>
                      <a:pt x="13868" y="1637608"/>
                      <a:pt x="12198" y="1633215"/>
                      <a:pt x="11496" y="1629086"/>
                    </a:cubicBezTo>
                    <a:cubicBezTo>
                      <a:pt x="11408" y="1628295"/>
                      <a:pt x="10617" y="1627505"/>
                      <a:pt x="10793" y="1626802"/>
                    </a:cubicBezTo>
                    <a:cubicBezTo>
                      <a:pt x="15537" y="1604487"/>
                      <a:pt x="4467" y="1582963"/>
                      <a:pt x="7806" y="1560560"/>
                    </a:cubicBezTo>
                    <a:cubicBezTo>
                      <a:pt x="9475" y="1549051"/>
                      <a:pt x="9563" y="1536752"/>
                      <a:pt x="7718" y="1525243"/>
                    </a:cubicBezTo>
                    <a:cubicBezTo>
                      <a:pt x="5873" y="1514261"/>
                      <a:pt x="6927" y="1503543"/>
                      <a:pt x="8684" y="1493352"/>
                    </a:cubicBezTo>
                    <a:cubicBezTo>
                      <a:pt x="10529" y="1482282"/>
                      <a:pt x="8157" y="1470598"/>
                      <a:pt x="13340" y="1460055"/>
                    </a:cubicBezTo>
                    <a:cubicBezTo>
                      <a:pt x="13692" y="1459352"/>
                      <a:pt x="13692" y="1458210"/>
                      <a:pt x="13340" y="1457508"/>
                    </a:cubicBezTo>
                    <a:cubicBezTo>
                      <a:pt x="6049" y="1441167"/>
                      <a:pt x="15625" y="1425002"/>
                      <a:pt x="13692" y="1408485"/>
                    </a:cubicBezTo>
                    <a:cubicBezTo>
                      <a:pt x="11759" y="1392144"/>
                      <a:pt x="14834" y="1375804"/>
                      <a:pt x="18172" y="1359463"/>
                    </a:cubicBezTo>
                    <a:cubicBezTo>
                      <a:pt x="19930" y="1351029"/>
                      <a:pt x="18787" y="1342068"/>
                      <a:pt x="23619" y="1334073"/>
                    </a:cubicBezTo>
                    <a:cubicBezTo>
                      <a:pt x="24410" y="1332755"/>
                      <a:pt x="22741" y="1330207"/>
                      <a:pt x="22565" y="1328099"/>
                    </a:cubicBezTo>
                    <a:cubicBezTo>
                      <a:pt x="22126" y="1323970"/>
                      <a:pt x="20281" y="1318962"/>
                      <a:pt x="21950" y="1315975"/>
                    </a:cubicBezTo>
                    <a:cubicBezTo>
                      <a:pt x="25289" y="1310177"/>
                      <a:pt x="27836" y="1304291"/>
                      <a:pt x="26079" y="1298141"/>
                    </a:cubicBezTo>
                    <a:cubicBezTo>
                      <a:pt x="24410" y="1292430"/>
                      <a:pt x="30823" y="1288125"/>
                      <a:pt x="26958" y="1281536"/>
                    </a:cubicBezTo>
                    <a:cubicBezTo>
                      <a:pt x="24674" y="1277583"/>
                      <a:pt x="27573" y="1270203"/>
                      <a:pt x="29154" y="1264668"/>
                    </a:cubicBezTo>
                    <a:cubicBezTo>
                      <a:pt x="32229" y="1253775"/>
                      <a:pt x="33108" y="1242617"/>
                      <a:pt x="34689" y="1231460"/>
                    </a:cubicBezTo>
                    <a:cubicBezTo>
                      <a:pt x="36007" y="1222499"/>
                      <a:pt x="35128" y="1212044"/>
                      <a:pt x="43211" y="1204928"/>
                    </a:cubicBezTo>
                    <a:cubicBezTo>
                      <a:pt x="44265" y="1203961"/>
                      <a:pt x="45056" y="1201589"/>
                      <a:pt x="44616" y="1200447"/>
                    </a:cubicBezTo>
                    <a:cubicBezTo>
                      <a:pt x="39697" y="1187006"/>
                      <a:pt x="49097" y="1176639"/>
                      <a:pt x="51908" y="1164867"/>
                    </a:cubicBezTo>
                    <a:cubicBezTo>
                      <a:pt x="53050" y="1160122"/>
                      <a:pt x="54983" y="1155291"/>
                      <a:pt x="55071" y="1150546"/>
                    </a:cubicBezTo>
                    <a:cubicBezTo>
                      <a:pt x="55247" y="1132009"/>
                      <a:pt x="61133" y="1114702"/>
                      <a:pt x="67195" y="1097834"/>
                    </a:cubicBezTo>
                    <a:cubicBezTo>
                      <a:pt x="71148" y="1086940"/>
                      <a:pt x="71763" y="1075519"/>
                      <a:pt x="76068" y="1064801"/>
                    </a:cubicBezTo>
                    <a:cubicBezTo>
                      <a:pt x="83272" y="1047230"/>
                      <a:pt x="86786" y="1028254"/>
                      <a:pt x="97065" y="1011825"/>
                    </a:cubicBezTo>
                    <a:cubicBezTo>
                      <a:pt x="98910" y="1008838"/>
                      <a:pt x="98998" y="1004797"/>
                      <a:pt x="99789" y="1001195"/>
                    </a:cubicBezTo>
                    <a:cubicBezTo>
                      <a:pt x="100755" y="996802"/>
                      <a:pt x="100228" y="991355"/>
                      <a:pt x="102688" y="988017"/>
                    </a:cubicBezTo>
                    <a:cubicBezTo>
                      <a:pt x="110770" y="976947"/>
                      <a:pt x="111561" y="963594"/>
                      <a:pt x="115427" y="951294"/>
                    </a:cubicBezTo>
                    <a:cubicBezTo>
                      <a:pt x="117886" y="943563"/>
                      <a:pt x="123333" y="937413"/>
                      <a:pt x="123948" y="928452"/>
                    </a:cubicBezTo>
                    <a:cubicBezTo>
                      <a:pt x="124475" y="921336"/>
                      <a:pt x="130010" y="914571"/>
                      <a:pt x="133524" y="907719"/>
                    </a:cubicBezTo>
                    <a:cubicBezTo>
                      <a:pt x="134754" y="905259"/>
                      <a:pt x="136599" y="902974"/>
                      <a:pt x="138269" y="900778"/>
                    </a:cubicBezTo>
                    <a:cubicBezTo>
                      <a:pt x="139323" y="899372"/>
                      <a:pt x="141607" y="898230"/>
                      <a:pt x="141607" y="897000"/>
                    </a:cubicBezTo>
                    <a:cubicBezTo>
                      <a:pt x="141695" y="882417"/>
                      <a:pt x="151534" y="872226"/>
                      <a:pt x="157421" y="860190"/>
                    </a:cubicBezTo>
                    <a:cubicBezTo>
                      <a:pt x="159178" y="856588"/>
                      <a:pt x="161813" y="853074"/>
                      <a:pt x="162604" y="849296"/>
                    </a:cubicBezTo>
                    <a:cubicBezTo>
                      <a:pt x="164976" y="836908"/>
                      <a:pt x="169632" y="826190"/>
                      <a:pt x="177363" y="815911"/>
                    </a:cubicBezTo>
                    <a:cubicBezTo>
                      <a:pt x="182810" y="808707"/>
                      <a:pt x="186061" y="799483"/>
                      <a:pt x="190981" y="791400"/>
                    </a:cubicBezTo>
                    <a:cubicBezTo>
                      <a:pt x="193265" y="787710"/>
                      <a:pt x="195286" y="783581"/>
                      <a:pt x="198185" y="780067"/>
                    </a:cubicBezTo>
                    <a:cubicBezTo>
                      <a:pt x="199503" y="778486"/>
                      <a:pt x="201523" y="776904"/>
                      <a:pt x="201963" y="775059"/>
                    </a:cubicBezTo>
                    <a:cubicBezTo>
                      <a:pt x="205565" y="757752"/>
                      <a:pt x="216634" y="744398"/>
                      <a:pt x="224453" y="729288"/>
                    </a:cubicBezTo>
                    <a:cubicBezTo>
                      <a:pt x="231218" y="716197"/>
                      <a:pt x="239037" y="703898"/>
                      <a:pt x="246680" y="691423"/>
                    </a:cubicBezTo>
                    <a:cubicBezTo>
                      <a:pt x="248876" y="687821"/>
                      <a:pt x="251951" y="684834"/>
                      <a:pt x="254675" y="681671"/>
                    </a:cubicBezTo>
                    <a:cubicBezTo>
                      <a:pt x="257135" y="678859"/>
                      <a:pt x="261000" y="676751"/>
                      <a:pt x="259682" y="671919"/>
                    </a:cubicBezTo>
                    <a:cubicBezTo>
                      <a:pt x="259419" y="671128"/>
                      <a:pt x="259243" y="669898"/>
                      <a:pt x="259682" y="669371"/>
                    </a:cubicBezTo>
                    <a:cubicBezTo>
                      <a:pt x="266008" y="661025"/>
                      <a:pt x="271543" y="651801"/>
                      <a:pt x="279098" y="644948"/>
                    </a:cubicBezTo>
                    <a:cubicBezTo>
                      <a:pt x="282261" y="642049"/>
                      <a:pt x="284457" y="638974"/>
                      <a:pt x="285599" y="635811"/>
                    </a:cubicBezTo>
                    <a:cubicBezTo>
                      <a:pt x="289289" y="625093"/>
                      <a:pt x="294736" y="615868"/>
                      <a:pt x="302379" y="607259"/>
                    </a:cubicBezTo>
                    <a:cubicBezTo>
                      <a:pt x="310901" y="597683"/>
                      <a:pt x="317578" y="586613"/>
                      <a:pt x="325134" y="576158"/>
                    </a:cubicBezTo>
                    <a:cubicBezTo>
                      <a:pt x="331195" y="567724"/>
                      <a:pt x="337082" y="559115"/>
                      <a:pt x="343583" y="551032"/>
                    </a:cubicBezTo>
                    <a:cubicBezTo>
                      <a:pt x="352807" y="539436"/>
                      <a:pt x="361505" y="527048"/>
                      <a:pt x="372487" y="517296"/>
                    </a:cubicBezTo>
                    <a:cubicBezTo>
                      <a:pt x="384523" y="506578"/>
                      <a:pt x="391551" y="491731"/>
                      <a:pt x="404378" y="481979"/>
                    </a:cubicBezTo>
                    <a:cubicBezTo>
                      <a:pt x="410440" y="477323"/>
                      <a:pt x="415623" y="471964"/>
                      <a:pt x="419313" y="464848"/>
                    </a:cubicBezTo>
                    <a:cubicBezTo>
                      <a:pt x="424672" y="454481"/>
                      <a:pt x="433018" y="446662"/>
                      <a:pt x="441891" y="438843"/>
                    </a:cubicBezTo>
                    <a:cubicBezTo>
                      <a:pt x="458232" y="424435"/>
                      <a:pt x="472904" y="408358"/>
                      <a:pt x="488366" y="392983"/>
                    </a:cubicBezTo>
                    <a:cubicBezTo>
                      <a:pt x="496624" y="384725"/>
                      <a:pt x="504707" y="376379"/>
                      <a:pt x="513141" y="368296"/>
                    </a:cubicBezTo>
                    <a:cubicBezTo>
                      <a:pt x="516655" y="364870"/>
                      <a:pt x="519115" y="359511"/>
                      <a:pt x="525792" y="360477"/>
                    </a:cubicBezTo>
                    <a:cubicBezTo>
                      <a:pt x="527109" y="360653"/>
                      <a:pt x="529218" y="357930"/>
                      <a:pt x="530360" y="356085"/>
                    </a:cubicBezTo>
                    <a:cubicBezTo>
                      <a:pt x="537564" y="344927"/>
                      <a:pt x="547931" y="337811"/>
                      <a:pt x="559352" y="331661"/>
                    </a:cubicBezTo>
                    <a:cubicBezTo>
                      <a:pt x="563744" y="329289"/>
                      <a:pt x="567259" y="324984"/>
                      <a:pt x="570685" y="321031"/>
                    </a:cubicBezTo>
                    <a:cubicBezTo>
                      <a:pt x="579031" y="311279"/>
                      <a:pt x="588431" y="303197"/>
                      <a:pt x="600204" y="297750"/>
                    </a:cubicBezTo>
                    <a:cubicBezTo>
                      <a:pt x="602751" y="296520"/>
                      <a:pt x="605387" y="294675"/>
                      <a:pt x="607144" y="292479"/>
                    </a:cubicBezTo>
                    <a:cubicBezTo>
                      <a:pt x="619356" y="276753"/>
                      <a:pt x="637190" y="267880"/>
                      <a:pt x="652565" y="256107"/>
                    </a:cubicBezTo>
                    <a:cubicBezTo>
                      <a:pt x="668202" y="244247"/>
                      <a:pt x="685598" y="234671"/>
                      <a:pt x="702026" y="223865"/>
                    </a:cubicBezTo>
                    <a:cubicBezTo>
                      <a:pt x="709318" y="219033"/>
                      <a:pt x="716083" y="213410"/>
                      <a:pt x="723111" y="208227"/>
                    </a:cubicBezTo>
                    <a:cubicBezTo>
                      <a:pt x="724078" y="207524"/>
                      <a:pt x="725044" y="206382"/>
                      <a:pt x="726186" y="206118"/>
                    </a:cubicBezTo>
                    <a:cubicBezTo>
                      <a:pt x="734620" y="204625"/>
                      <a:pt x="740506" y="198739"/>
                      <a:pt x="747447" y="194609"/>
                    </a:cubicBezTo>
                    <a:cubicBezTo>
                      <a:pt x="754651" y="190305"/>
                      <a:pt x="762909" y="187757"/>
                      <a:pt x="770640" y="184155"/>
                    </a:cubicBezTo>
                    <a:cubicBezTo>
                      <a:pt x="773627" y="182749"/>
                      <a:pt x="776614" y="180992"/>
                      <a:pt x="778723" y="178620"/>
                    </a:cubicBezTo>
                    <a:cubicBezTo>
                      <a:pt x="784697" y="171855"/>
                      <a:pt x="792164" y="167726"/>
                      <a:pt x="800247" y="163949"/>
                    </a:cubicBezTo>
                    <a:cubicBezTo>
                      <a:pt x="808329" y="160171"/>
                      <a:pt x="815709" y="154987"/>
                      <a:pt x="823792" y="151034"/>
                    </a:cubicBezTo>
                    <a:cubicBezTo>
                      <a:pt x="835037" y="145499"/>
                      <a:pt x="846458" y="140404"/>
                      <a:pt x="857879" y="135220"/>
                    </a:cubicBezTo>
                    <a:cubicBezTo>
                      <a:pt x="868948" y="130213"/>
                      <a:pt x="882390" y="130301"/>
                      <a:pt x="890648" y="119494"/>
                    </a:cubicBezTo>
                    <a:cubicBezTo>
                      <a:pt x="907604" y="119934"/>
                      <a:pt x="918322" y="102890"/>
                      <a:pt x="935717" y="103417"/>
                    </a:cubicBezTo>
                    <a:cubicBezTo>
                      <a:pt x="940374" y="103505"/>
                      <a:pt x="945733" y="99903"/>
                      <a:pt x="949774" y="96653"/>
                    </a:cubicBezTo>
                    <a:cubicBezTo>
                      <a:pt x="960931" y="87604"/>
                      <a:pt x="974900" y="85495"/>
                      <a:pt x="987639" y="80312"/>
                    </a:cubicBezTo>
                    <a:cubicBezTo>
                      <a:pt x="993261" y="78028"/>
                      <a:pt x="999499" y="77325"/>
                      <a:pt x="1005034" y="74865"/>
                    </a:cubicBezTo>
                    <a:cubicBezTo>
                      <a:pt x="1015488" y="70121"/>
                      <a:pt x="1026470" y="67485"/>
                      <a:pt x="1037276" y="63883"/>
                    </a:cubicBezTo>
                    <a:cubicBezTo>
                      <a:pt x="1044041" y="61599"/>
                      <a:pt x="1051157" y="59139"/>
                      <a:pt x="1058098" y="57470"/>
                    </a:cubicBezTo>
                    <a:cubicBezTo>
                      <a:pt x="1061963" y="56591"/>
                      <a:pt x="1066707" y="50090"/>
                      <a:pt x="1071539" y="56503"/>
                    </a:cubicBezTo>
                    <a:cubicBezTo>
                      <a:pt x="1071803" y="56855"/>
                      <a:pt x="1074263" y="56415"/>
                      <a:pt x="1074878" y="55713"/>
                    </a:cubicBezTo>
                    <a:cubicBezTo>
                      <a:pt x="1084278" y="45170"/>
                      <a:pt x="1097895" y="50178"/>
                      <a:pt x="1108965" y="46224"/>
                    </a:cubicBezTo>
                    <a:cubicBezTo>
                      <a:pt x="1113182" y="44731"/>
                      <a:pt x="1117926" y="44555"/>
                      <a:pt x="1121879" y="42710"/>
                    </a:cubicBezTo>
                    <a:cubicBezTo>
                      <a:pt x="1133213" y="37176"/>
                      <a:pt x="1144721" y="34101"/>
                      <a:pt x="1157460" y="35506"/>
                    </a:cubicBezTo>
                    <a:cubicBezTo>
                      <a:pt x="1160887" y="35858"/>
                      <a:pt x="1164840" y="34452"/>
                      <a:pt x="1168090" y="32959"/>
                    </a:cubicBezTo>
                    <a:cubicBezTo>
                      <a:pt x="1177930" y="28478"/>
                      <a:pt x="1188033" y="26282"/>
                      <a:pt x="1198839" y="24700"/>
                    </a:cubicBezTo>
                    <a:cubicBezTo>
                      <a:pt x="1210963" y="22943"/>
                      <a:pt x="1223614" y="23734"/>
                      <a:pt x="1235562" y="18814"/>
                    </a:cubicBezTo>
                    <a:cubicBezTo>
                      <a:pt x="1243381" y="15563"/>
                      <a:pt x="1252694" y="15563"/>
                      <a:pt x="1261391" y="14861"/>
                    </a:cubicBezTo>
                    <a:cubicBezTo>
                      <a:pt x="1269210" y="14246"/>
                      <a:pt x="1277117" y="14685"/>
                      <a:pt x="1284936" y="14773"/>
                    </a:cubicBezTo>
                    <a:cubicBezTo>
                      <a:pt x="1291613" y="14773"/>
                      <a:pt x="1298290" y="13543"/>
                      <a:pt x="1305055" y="14685"/>
                    </a:cubicBezTo>
                    <a:cubicBezTo>
                      <a:pt x="1306724" y="14949"/>
                      <a:pt x="1309184" y="15476"/>
                      <a:pt x="1310150" y="14597"/>
                    </a:cubicBezTo>
                    <a:cubicBezTo>
                      <a:pt x="1318672" y="7217"/>
                      <a:pt x="1328160" y="12576"/>
                      <a:pt x="1337121" y="11961"/>
                    </a:cubicBezTo>
                    <a:cubicBezTo>
                      <a:pt x="1342919" y="11610"/>
                      <a:pt x="1348806" y="10995"/>
                      <a:pt x="1354340" y="9326"/>
                    </a:cubicBezTo>
                    <a:cubicBezTo>
                      <a:pt x="1371736" y="4055"/>
                      <a:pt x="1389746" y="5724"/>
                      <a:pt x="1406965" y="7657"/>
                    </a:cubicBezTo>
                    <a:cubicBezTo>
                      <a:pt x="1418386" y="8974"/>
                      <a:pt x="1430686" y="6075"/>
                      <a:pt x="1441579" y="12049"/>
                    </a:cubicBezTo>
                    <a:cubicBezTo>
                      <a:pt x="1447905" y="7305"/>
                      <a:pt x="1454845" y="12401"/>
                      <a:pt x="1462137" y="10292"/>
                    </a:cubicBezTo>
                    <a:cubicBezTo>
                      <a:pt x="1471010" y="7745"/>
                      <a:pt x="1481816" y="12049"/>
                      <a:pt x="1491832" y="13104"/>
                    </a:cubicBezTo>
                    <a:cubicBezTo>
                      <a:pt x="1498157" y="13806"/>
                      <a:pt x="1505449" y="16266"/>
                      <a:pt x="1510632" y="13982"/>
                    </a:cubicBezTo>
                    <a:cubicBezTo>
                      <a:pt x="1515552" y="11786"/>
                      <a:pt x="1518188" y="14158"/>
                      <a:pt x="1521878" y="14597"/>
                    </a:cubicBezTo>
                    <a:cubicBezTo>
                      <a:pt x="1527676" y="15388"/>
                      <a:pt x="1533474" y="17321"/>
                      <a:pt x="1539097" y="16969"/>
                    </a:cubicBezTo>
                    <a:cubicBezTo>
                      <a:pt x="1552802" y="16178"/>
                      <a:pt x="1566420" y="18287"/>
                      <a:pt x="1580213" y="17584"/>
                    </a:cubicBezTo>
                    <a:cubicBezTo>
                      <a:pt x="1589877" y="17145"/>
                      <a:pt x="1599716" y="20659"/>
                      <a:pt x="1609468" y="22416"/>
                    </a:cubicBezTo>
                    <a:cubicBezTo>
                      <a:pt x="1618780" y="24085"/>
                      <a:pt x="1628269" y="27951"/>
                      <a:pt x="1637405" y="27160"/>
                    </a:cubicBezTo>
                    <a:cubicBezTo>
                      <a:pt x="1651286" y="25930"/>
                      <a:pt x="1662092" y="34013"/>
                      <a:pt x="1674655" y="35946"/>
                    </a:cubicBezTo>
                    <a:cubicBezTo>
                      <a:pt x="1677467" y="36385"/>
                      <a:pt x="1680190" y="38054"/>
                      <a:pt x="1682914" y="37966"/>
                    </a:cubicBezTo>
                    <a:cubicBezTo>
                      <a:pt x="1695213" y="37790"/>
                      <a:pt x="1706546" y="39548"/>
                      <a:pt x="1717879" y="45434"/>
                    </a:cubicBezTo>
                    <a:cubicBezTo>
                      <a:pt x="1725962" y="49651"/>
                      <a:pt x="1736241" y="49475"/>
                      <a:pt x="1745641" y="51144"/>
                    </a:cubicBezTo>
                    <a:cubicBezTo>
                      <a:pt x="1747310" y="51408"/>
                      <a:pt x="1749155" y="51320"/>
                      <a:pt x="1750913" y="51144"/>
                    </a:cubicBezTo>
                    <a:cubicBezTo>
                      <a:pt x="1759083" y="50529"/>
                      <a:pt x="1763036" y="61072"/>
                      <a:pt x="1773315" y="57821"/>
                    </a:cubicBezTo>
                    <a:cubicBezTo>
                      <a:pt x="1779553" y="55888"/>
                      <a:pt x="1788690" y="58963"/>
                      <a:pt x="1795191" y="62390"/>
                    </a:cubicBezTo>
                    <a:cubicBezTo>
                      <a:pt x="1811444" y="71087"/>
                      <a:pt x="1829981" y="73196"/>
                      <a:pt x="1846234" y="81542"/>
                    </a:cubicBezTo>
                    <a:cubicBezTo>
                      <a:pt x="1856776" y="86989"/>
                      <a:pt x="1869252" y="86637"/>
                      <a:pt x="1879530" y="93051"/>
                    </a:cubicBezTo>
                    <a:cubicBezTo>
                      <a:pt x="1884362" y="96038"/>
                      <a:pt x="1890424" y="97531"/>
                      <a:pt x="1894290" y="101309"/>
                    </a:cubicBezTo>
                    <a:cubicBezTo>
                      <a:pt x="1898507" y="105438"/>
                      <a:pt x="1903163" y="105174"/>
                      <a:pt x="1907995" y="106580"/>
                    </a:cubicBezTo>
                    <a:cubicBezTo>
                      <a:pt x="1917220" y="109303"/>
                      <a:pt x="1926269" y="113257"/>
                      <a:pt x="1934615" y="118089"/>
                    </a:cubicBezTo>
                    <a:cubicBezTo>
                      <a:pt x="1938480" y="120285"/>
                      <a:pt x="1941467" y="122569"/>
                      <a:pt x="1946124" y="122130"/>
                    </a:cubicBezTo>
                    <a:cubicBezTo>
                      <a:pt x="1947881" y="121954"/>
                      <a:pt x="1949989" y="123272"/>
                      <a:pt x="1951746" y="124239"/>
                    </a:cubicBezTo>
                    <a:cubicBezTo>
                      <a:pt x="1969493" y="135045"/>
                      <a:pt x="1990050" y="139789"/>
                      <a:pt x="2008060" y="149628"/>
                    </a:cubicBezTo>
                    <a:cubicBezTo>
                      <a:pt x="2026685" y="159732"/>
                      <a:pt x="2046716" y="167551"/>
                      <a:pt x="2062881" y="182310"/>
                    </a:cubicBezTo>
                    <a:cubicBezTo>
                      <a:pt x="2069822" y="188548"/>
                      <a:pt x="2079837" y="191710"/>
                      <a:pt x="2088798" y="195224"/>
                    </a:cubicBezTo>
                    <a:cubicBezTo>
                      <a:pt x="2096266" y="198124"/>
                      <a:pt x="2102240" y="201374"/>
                      <a:pt x="2102943" y="210247"/>
                    </a:cubicBezTo>
                    <a:cubicBezTo>
                      <a:pt x="2103030" y="211741"/>
                      <a:pt x="2104172" y="213234"/>
                      <a:pt x="2105051" y="214552"/>
                    </a:cubicBezTo>
                    <a:cubicBezTo>
                      <a:pt x="2105490" y="215255"/>
                      <a:pt x="2106281" y="215694"/>
                      <a:pt x="2106896" y="216309"/>
                    </a:cubicBezTo>
                    <a:cubicBezTo>
                      <a:pt x="2107335" y="215167"/>
                      <a:pt x="2108389" y="213498"/>
                      <a:pt x="2108038" y="212971"/>
                    </a:cubicBezTo>
                    <a:cubicBezTo>
                      <a:pt x="2105754" y="209984"/>
                      <a:pt x="2104700" y="207963"/>
                      <a:pt x="2110059" y="208490"/>
                    </a:cubicBezTo>
                    <a:cubicBezTo>
                      <a:pt x="2111728" y="208666"/>
                      <a:pt x="2113836" y="208139"/>
                      <a:pt x="2115066" y="209018"/>
                    </a:cubicBezTo>
                    <a:cubicBezTo>
                      <a:pt x="2121568" y="213410"/>
                      <a:pt x="2127805" y="218242"/>
                      <a:pt x="2134306" y="222811"/>
                    </a:cubicBezTo>
                    <a:cubicBezTo>
                      <a:pt x="2143795" y="229487"/>
                      <a:pt x="2153283" y="236076"/>
                      <a:pt x="2162771" y="242578"/>
                    </a:cubicBezTo>
                    <a:cubicBezTo>
                      <a:pt x="2175686" y="251451"/>
                      <a:pt x="2188248" y="260851"/>
                      <a:pt x="2201690" y="268934"/>
                    </a:cubicBezTo>
                    <a:cubicBezTo>
                      <a:pt x="2215395" y="277280"/>
                      <a:pt x="2225762" y="289228"/>
                      <a:pt x="2237622" y="299419"/>
                    </a:cubicBezTo>
                    <a:cubicBezTo>
                      <a:pt x="2244651" y="305481"/>
                      <a:pt x="2254754" y="307677"/>
                      <a:pt x="2261079" y="315408"/>
                    </a:cubicBezTo>
                    <a:cubicBezTo>
                      <a:pt x="2263539" y="318395"/>
                      <a:pt x="2266263" y="321207"/>
                      <a:pt x="2269250" y="323579"/>
                    </a:cubicBezTo>
                    <a:cubicBezTo>
                      <a:pt x="2279441" y="331661"/>
                      <a:pt x="2289720" y="339480"/>
                      <a:pt x="2299999" y="347387"/>
                    </a:cubicBezTo>
                    <a:cubicBezTo>
                      <a:pt x="2300262" y="347651"/>
                      <a:pt x="2300789" y="347563"/>
                      <a:pt x="2301141" y="347739"/>
                    </a:cubicBezTo>
                    <a:cubicBezTo>
                      <a:pt x="2308960" y="350462"/>
                      <a:pt x="2305885" y="363113"/>
                      <a:pt x="2317833" y="363992"/>
                    </a:cubicBezTo>
                    <a:cubicBezTo>
                      <a:pt x="2324422" y="364431"/>
                      <a:pt x="2331538" y="372162"/>
                      <a:pt x="2336370" y="378312"/>
                    </a:cubicBezTo>
                    <a:cubicBezTo>
                      <a:pt x="2341026" y="384198"/>
                      <a:pt x="2345155" y="389645"/>
                      <a:pt x="2351744" y="393950"/>
                    </a:cubicBezTo>
                    <a:cubicBezTo>
                      <a:pt x="2358246" y="398167"/>
                      <a:pt x="2362375" y="405986"/>
                      <a:pt x="2367909" y="411784"/>
                    </a:cubicBezTo>
                    <a:cubicBezTo>
                      <a:pt x="2378803" y="423029"/>
                      <a:pt x="2389170" y="434977"/>
                      <a:pt x="2401294" y="444729"/>
                    </a:cubicBezTo>
                    <a:cubicBezTo>
                      <a:pt x="2411924" y="453339"/>
                      <a:pt x="2418338" y="464321"/>
                      <a:pt x="2425454" y="475302"/>
                    </a:cubicBezTo>
                    <a:cubicBezTo>
                      <a:pt x="2426859" y="477499"/>
                      <a:pt x="2429231" y="479168"/>
                      <a:pt x="2431076" y="481101"/>
                    </a:cubicBezTo>
                    <a:cubicBezTo>
                      <a:pt x="2439247" y="490062"/>
                      <a:pt x="2451283" y="495509"/>
                      <a:pt x="2454885" y="508775"/>
                    </a:cubicBezTo>
                    <a:cubicBezTo>
                      <a:pt x="2455675" y="511762"/>
                      <a:pt x="2457696" y="513519"/>
                      <a:pt x="2454709" y="516242"/>
                    </a:cubicBezTo>
                    <a:cubicBezTo>
                      <a:pt x="2454270" y="516681"/>
                      <a:pt x="2455412" y="518966"/>
                      <a:pt x="2455851" y="520371"/>
                    </a:cubicBezTo>
                    <a:cubicBezTo>
                      <a:pt x="2457081" y="519581"/>
                      <a:pt x="2459365" y="518790"/>
                      <a:pt x="2459365" y="517999"/>
                    </a:cubicBezTo>
                    <a:cubicBezTo>
                      <a:pt x="2459190" y="508950"/>
                      <a:pt x="2462440" y="514309"/>
                      <a:pt x="2464900" y="516594"/>
                    </a:cubicBezTo>
                    <a:cubicBezTo>
                      <a:pt x="2480275" y="530650"/>
                      <a:pt x="2490817" y="548748"/>
                      <a:pt x="2503907" y="564737"/>
                    </a:cubicBezTo>
                    <a:cubicBezTo>
                      <a:pt x="2517437" y="581166"/>
                      <a:pt x="2530088" y="598298"/>
                      <a:pt x="2542563" y="615517"/>
                    </a:cubicBezTo>
                    <a:cubicBezTo>
                      <a:pt x="2547043" y="621667"/>
                      <a:pt x="2551085" y="628607"/>
                      <a:pt x="2553545" y="635811"/>
                    </a:cubicBezTo>
                    <a:cubicBezTo>
                      <a:pt x="2555565" y="641961"/>
                      <a:pt x="2558113" y="646002"/>
                      <a:pt x="2563560" y="650131"/>
                    </a:cubicBezTo>
                    <a:cubicBezTo>
                      <a:pt x="2570237" y="655315"/>
                      <a:pt x="2577529" y="663134"/>
                      <a:pt x="2578934" y="670865"/>
                    </a:cubicBezTo>
                    <a:cubicBezTo>
                      <a:pt x="2581043" y="682110"/>
                      <a:pt x="2590179" y="687206"/>
                      <a:pt x="2594748" y="695903"/>
                    </a:cubicBezTo>
                    <a:cubicBezTo>
                      <a:pt x="2600195" y="706446"/>
                      <a:pt x="2607838" y="715846"/>
                      <a:pt x="2613900" y="726037"/>
                    </a:cubicBezTo>
                    <a:cubicBezTo>
                      <a:pt x="2620753" y="737546"/>
                      <a:pt x="2627166" y="749406"/>
                      <a:pt x="2633316" y="761266"/>
                    </a:cubicBezTo>
                    <a:cubicBezTo>
                      <a:pt x="2635336" y="765132"/>
                      <a:pt x="2635776" y="769876"/>
                      <a:pt x="2637884" y="773742"/>
                    </a:cubicBezTo>
                    <a:cubicBezTo>
                      <a:pt x="2643507" y="784108"/>
                      <a:pt x="2649657" y="794212"/>
                      <a:pt x="2655631" y="804403"/>
                    </a:cubicBezTo>
                    <a:cubicBezTo>
                      <a:pt x="2655806" y="804754"/>
                      <a:pt x="2656333" y="804930"/>
                      <a:pt x="2656509" y="805369"/>
                    </a:cubicBezTo>
                    <a:cubicBezTo>
                      <a:pt x="2658969" y="811343"/>
                      <a:pt x="2659848" y="819953"/>
                      <a:pt x="2664328" y="822676"/>
                    </a:cubicBezTo>
                    <a:cubicBezTo>
                      <a:pt x="2671181" y="826893"/>
                      <a:pt x="2670917" y="833394"/>
                      <a:pt x="2673729" y="838666"/>
                    </a:cubicBezTo>
                    <a:cubicBezTo>
                      <a:pt x="2676715" y="844288"/>
                      <a:pt x="2677770" y="850965"/>
                      <a:pt x="2679703" y="857115"/>
                    </a:cubicBezTo>
                    <a:cubicBezTo>
                      <a:pt x="2680054" y="858257"/>
                      <a:pt x="2679966" y="859750"/>
                      <a:pt x="2680581" y="860717"/>
                    </a:cubicBezTo>
                    <a:cubicBezTo>
                      <a:pt x="2685413" y="868360"/>
                      <a:pt x="2691036" y="875564"/>
                      <a:pt x="2695165" y="883559"/>
                    </a:cubicBezTo>
                    <a:cubicBezTo>
                      <a:pt x="2698328" y="889709"/>
                      <a:pt x="2700612" y="896825"/>
                      <a:pt x="2696307" y="903853"/>
                    </a:cubicBezTo>
                    <a:cubicBezTo>
                      <a:pt x="2695692" y="904819"/>
                      <a:pt x="2695868" y="906225"/>
                      <a:pt x="2695692" y="907367"/>
                    </a:cubicBezTo>
                    <a:cubicBezTo>
                      <a:pt x="2696922" y="906840"/>
                      <a:pt x="2698679" y="906752"/>
                      <a:pt x="2699294" y="905786"/>
                    </a:cubicBezTo>
                    <a:cubicBezTo>
                      <a:pt x="2701578" y="902447"/>
                      <a:pt x="2704126" y="903589"/>
                      <a:pt x="2704741" y="906137"/>
                    </a:cubicBezTo>
                    <a:cubicBezTo>
                      <a:pt x="2707377" y="916416"/>
                      <a:pt x="2716162" y="924235"/>
                      <a:pt x="2716426" y="935392"/>
                    </a:cubicBezTo>
                    <a:cubicBezTo>
                      <a:pt x="2716426" y="936622"/>
                      <a:pt x="2716338" y="938204"/>
                      <a:pt x="2717040" y="939082"/>
                    </a:cubicBezTo>
                    <a:cubicBezTo>
                      <a:pt x="2725650" y="950503"/>
                      <a:pt x="2725650" y="965175"/>
                      <a:pt x="2731800" y="977562"/>
                    </a:cubicBezTo>
                    <a:cubicBezTo>
                      <a:pt x="2733381" y="980813"/>
                      <a:pt x="2734875" y="984151"/>
                      <a:pt x="2736456" y="987402"/>
                    </a:cubicBezTo>
                    <a:cubicBezTo>
                      <a:pt x="2737510" y="989598"/>
                      <a:pt x="2740058" y="991795"/>
                      <a:pt x="2739795" y="993727"/>
                    </a:cubicBezTo>
                    <a:cubicBezTo>
                      <a:pt x="2737686" y="1011562"/>
                      <a:pt x="2751479" y="1024300"/>
                      <a:pt x="2754378" y="1040114"/>
                    </a:cubicBezTo>
                    <a:cubicBezTo>
                      <a:pt x="2756047" y="1049427"/>
                      <a:pt x="2763251" y="1055752"/>
                      <a:pt x="2763867" y="1065240"/>
                    </a:cubicBezTo>
                    <a:cubicBezTo>
                      <a:pt x="2764482" y="1074201"/>
                      <a:pt x="2767117" y="1083075"/>
                      <a:pt x="2768874" y="1091948"/>
                    </a:cubicBezTo>
                    <a:cubicBezTo>
                      <a:pt x="2769050" y="1092739"/>
                      <a:pt x="2769313" y="1093529"/>
                      <a:pt x="2769840" y="1094144"/>
                    </a:cubicBezTo>
                    <a:cubicBezTo>
                      <a:pt x="2779153" y="1106268"/>
                      <a:pt x="2776869" y="1122345"/>
                      <a:pt x="2784249" y="1135436"/>
                    </a:cubicBezTo>
                    <a:cubicBezTo>
                      <a:pt x="2786884" y="1140092"/>
                      <a:pt x="2784600" y="1147472"/>
                      <a:pt x="2784688" y="1153533"/>
                    </a:cubicBezTo>
                    <a:cubicBezTo>
                      <a:pt x="2784776" y="1156433"/>
                      <a:pt x="2784249" y="1160298"/>
                      <a:pt x="2785742" y="1162143"/>
                    </a:cubicBezTo>
                    <a:cubicBezTo>
                      <a:pt x="2792243" y="1169874"/>
                      <a:pt x="2791541" y="1179977"/>
                      <a:pt x="2795318" y="1188411"/>
                    </a:cubicBezTo>
                    <a:cubicBezTo>
                      <a:pt x="2798920" y="1196494"/>
                      <a:pt x="2797690" y="1202556"/>
                      <a:pt x="2792331" y="1208881"/>
                    </a:cubicBezTo>
                    <a:cubicBezTo>
                      <a:pt x="2791541" y="1209848"/>
                      <a:pt x="2791453" y="1212483"/>
                      <a:pt x="2792155" y="1213362"/>
                    </a:cubicBezTo>
                    <a:cubicBezTo>
                      <a:pt x="2795406" y="1216964"/>
                      <a:pt x="2794264" y="1213010"/>
                      <a:pt x="2795142" y="1211693"/>
                    </a:cubicBezTo>
                    <a:cubicBezTo>
                      <a:pt x="2796987" y="1208969"/>
                      <a:pt x="2799184" y="1208618"/>
                      <a:pt x="2800238" y="1212483"/>
                    </a:cubicBezTo>
                    <a:cubicBezTo>
                      <a:pt x="2801995" y="1218721"/>
                      <a:pt x="2803664" y="1225046"/>
                      <a:pt x="2805509" y="1231284"/>
                    </a:cubicBezTo>
                    <a:cubicBezTo>
                      <a:pt x="2806388" y="1234095"/>
                      <a:pt x="2810078" y="1236292"/>
                      <a:pt x="2806124" y="1239981"/>
                    </a:cubicBezTo>
                    <a:cubicBezTo>
                      <a:pt x="2804719" y="1241299"/>
                      <a:pt x="2804806" y="1246483"/>
                      <a:pt x="2806300" y="1248328"/>
                    </a:cubicBezTo>
                    <a:cubicBezTo>
                      <a:pt x="2811835" y="1255620"/>
                      <a:pt x="2809551" y="1264053"/>
                      <a:pt x="2810692" y="1271872"/>
                    </a:cubicBezTo>
                    <a:cubicBezTo>
                      <a:pt x="2812537" y="1284260"/>
                      <a:pt x="2815349" y="1296559"/>
                      <a:pt x="2813416" y="1309210"/>
                    </a:cubicBezTo>
                    <a:cubicBezTo>
                      <a:pt x="2818424" y="1314569"/>
                      <a:pt x="2820005" y="1321158"/>
                      <a:pt x="2818512" y="1328011"/>
                    </a:cubicBezTo>
                    <a:cubicBezTo>
                      <a:pt x="2816052" y="1339168"/>
                      <a:pt x="2821323" y="1349096"/>
                      <a:pt x="2822816" y="1359551"/>
                    </a:cubicBezTo>
                    <a:cubicBezTo>
                      <a:pt x="2822992" y="1360780"/>
                      <a:pt x="2823783" y="1361835"/>
                      <a:pt x="2823871" y="1363065"/>
                    </a:cubicBezTo>
                    <a:cubicBezTo>
                      <a:pt x="2824837" y="1376243"/>
                      <a:pt x="2825628" y="1389421"/>
                      <a:pt x="2826506" y="1402599"/>
                    </a:cubicBezTo>
                    <a:cubicBezTo>
                      <a:pt x="2827385" y="1415777"/>
                      <a:pt x="2824398" y="1429131"/>
                      <a:pt x="2828966" y="1442221"/>
                    </a:cubicBezTo>
                    <a:cubicBezTo>
                      <a:pt x="2830196" y="1445735"/>
                      <a:pt x="2830547" y="1450918"/>
                      <a:pt x="2828790" y="1453730"/>
                    </a:cubicBezTo>
                    <a:cubicBezTo>
                      <a:pt x="2826067" y="1458122"/>
                      <a:pt x="2828439" y="1461109"/>
                      <a:pt x="2828966" y="1464887"/>
                    </a:cubicBezTo>
                    <a:cubicBezTo>
                      <a:pt x="2830284" y="1474112"/>
                      <a:pt x="2830811" y="1483336"/>
                      <a:pt x="2831777" y="1492649"/>
                    </a:cubicBezTo>
                    <a:cubicBezTo>
                      <a:pt x="2832480" y="1499765"/>
                      <a:pt x="2830108" y="1506969"/>
                      <a:pt x="2834150" y="1513997"/>
                    </a:cubicBezTo>
                    <a:cubicBezTo>
                      <a:pt x="2835555" y="1516457"/>
                      <a:pt x="2834062" y="1520674"/>
                      <a:pt x="2833622" y="1524013"/>
                    </a:cubicBezTo>
                    <a:cubicBezTo>
                      <a:pt x="2833271" y="1526385"/>
                      <a:pt x="2831250" y="1529284"/>
                      <a:pt x="2832041" y="1531041"/>
                    </a:cubicBezTo>
                    <a:cubicBezTo>
                      <a:pt x="2836346" y="1540969"/>
                      <a:pt x="2831075" y="1550633"/>
                      <a:pt x="2831690" y="1560384"/>
                    </a:cubicBezTo>
                    <a:cubicBezTo>
                      <a:pt x="2832393" y="1570839"/>
                      <a:pt x="2832129" y="1581381"/>
                      <a:pt x="2831690" y="1591836"/>
                    </a:cubicBezTo>
                    <a:cubicBezTo>
                      <a:pt x="2831514" y="1596316"/>
                      <a:pt x="2829405" y="1600709"/>
                      <a:pt x="2829318" y="1605190"/>
                    </a:cubicBezTo>
                    <a:cubicBezTo>
                      <a:pt x="2829230" y="1612745"/>
                      <a:pt x="2823256" y="1620300"/>
                      <a:pt x="2829142" y="1627944"/>
                    </a:cubicBezTo>
                    <a:cubicBezTo>
                      <a:pt x="2826067" y="1638750"/>
                      <a:pt x="2832305" y="1650522"/>
                      <a:pt x="2825364" y="1660977"/>
                    </a:cubicBezTo>
                    <a:cubicBezTo>
                      <a:pt x="2824573" y="1662207"/>
                      <a:pt x="2825188" y="1664491"/>
                      <a:pt x="2825364" y="1666336"/>
                    </a:cubicBezTo>
                    <a:cubicBezTo>
                      <a:pt x="2825716" y="1670992"/>
                      <a:pt x="2827385" y="1675912"/>
                      <a:pt x="2826330" y="1680217"/>
                    </a:cubicBezTo>
                    <a:cubicBezTo>
                      <a:pt x="2823431" y="1691638"/>
                      <a:pt x="2822377" y="1703234"/>
                      <a:pt x="2821411" y="1714831"/>
                    </a:cubicBezTo>
                    <a:cubicBezTo>
                      <a:pt x="2821147" y="1717906"/>
                      <a:pt x="2821762" y="1720981"/>
                      <a:pt x="2821323" y="1723968"/>
                    </a:cubicBezTo>
                    <a:cubicBezTo>
                      <a:pt x="2819478" y="1735301"/>
                      <a:pt x="2817369" y="1736970"/>
                      <a:pt x="2805685" y="1737058"/>
                    </a:cubicBezTo>
                    <a:cubicBezTo>
                      <a:pt x="2797778" y="1737058"/>
                      <a:pt x="2789959" y="1736882"/>
                      <a:pt x="2782052" y="1737146"/>
                    </a:cubicBezTo>
                    <a:cubicBezTo>
                      <a:pt x="2777396" y="1737322"/>
                      <a:pt x="2775024" y="1735301"/>
                      <a:pt x="2774145" y="1730908"/>
                    </a:cubicBezTo>
                    <a:cubicBezTo>
                      <a:pt x="2772915" y="1724671"/>
                      <a:pt x="2768699" y="1718872"/>
                      <a:pt x="2773794" y="1711844"/>
                    </a:cubicBezTo>
                    <a:cubicBezTo>
                      <a:pt x="2775902" y="1708945"/>
                      <a:pt x="2773882" y="1703322"/>
                      <a:pt x="2774233" y="1699017"/>
                    </a:cubicBezTo>
                    <a:cubicBezTo>
                      <a:pt x="2774585" y="1694361"/>
                      <a:pt x="2779592" y="1691199"/>
                      <a:pt x="2777132" y="1685049"/>
                    </a:cubicBezTo>
                    <a:cubicBezTo>
                      <a:pt x="2775200" y="1680129"/>
                      <a:pt x="2775815" y="1673628"/>
                      <a:pt x="2776957" y="1668181"/>
                    </a:cubicBezTo>
                    <a:cubicBezTo>
                      <a:pt x="2778889" y="1659044"/>
                      <a:pt x="2781877" y="1650171"/>
                      <a:pt x="2784864" y="1641298"/>
                    </a:cubicBezTo>
                    <a:cubicBezTo>
                      <a:pt x="2785478" y="1639540"/>
                      <a:pt x="2786709" y="1639101"/>
                      <a:pt x="2785391" y="1636466"/>
                    </a:cubicBezTo>
                    <a:cubicBezTo>
                      <a:pt x="2780734" y="1627153"/>
                      <a:pt x="2780120" y="1617401"/>
                      <a:pt x="2784249" y="1607386"/>
                    </a:cubicBezTo>
                    <a:cubicBezTo>
                      <a:pt x="2785303" y="1604750"/>
                      <a:pt x="2785566" y="1600885"/>
                      <a:pt x="2784424" y="1598513"/>
                    </a:cubicBezTo>
                    <a:cubicBezTo>
                      <a:pt x="2781525" y="1592890"/>
                      <a:pt x="2780734" y="1588497"/>
                      <a:pt x="2786445" y="1584193"/>
                    </a:cubicBezTo>
                    <a:cubicBezTo>
                      <a:pt x="2787499" y="1583402"/>
                      <a:pt x="2787499" y="1580064"/>
                      <a:pt x="2786884" y="1578218"/>
                    </a:cubicBezTo>
                    <a:cubicBezTo>
                      <a:pt x="2782492" y="1565655"/>
                      <a:pt x="2784424" y="1553092"/>
                      <a:pt x="2786621" y="1541056"/>
                    </a:cubicBezTo>
                    <a:cubicBezTo>
                      <a:pt x="2788114" y="1541759"/>
                      <a:pt x="2788905" y="1541847"/>
                      <a:pt x="2789695" y="1541935"/>
                    </a:cubicBezTo>
                    <a:cubicBezTo>
                      <a:pt x="2788905" y="1541408"/>
                      <a:pt x="2788114" y="1540969"/>
                      <a:pt x="2787236" y="1540441"/>
                    </a:cubicBezTo>
                    <a:cubicBezTo>
                      <a:pt x="2786357" y="1533413"/>
                      <a:pt x="2784864" y="1526297"/>
                      <a:pt x="2784776" y="1519269"/>
                    </a:cubicBezTo>
                    <a:cubicBezTo>
                      <a:pt x="2784776" y="1513119"/>
                      <a:pt x="2784776" y="1506091"/>
                      <a:pt x="2787587" y="1500907"/>
                    </a:cubicBezTo>
                    <a:cubicBezTo>
                      <a:pt x="2791716" y="1493000"/>
                      <a:pt x="2789168" y="1487553"/>
                      <a:pt x="2784776" y="1481667"/>
                    </a:cubicBezTo>
                    <a:cubicBezTo>
                      <a:pt x="2783809" y="1480349"/>
                      <a:pt x="2780647" y="1479734"/>
                      <a:pt x="2783721" y="1476923"/>
                    </a:cubicBezTo>
                    <a:cubicBezTo>
                      <a:pt x="2786181" y="1474639"/>
                      <a:pt x="2786884" y="1476220"/>
                      <a:pt x="2788553" y="1477450"/>
                    </a:cubicBezTo>
                    <a:cubicBezTo>
                      <a:pt x="2789168" y="1477890"/>
                      <a:pt x="2790838" y="1477011"/>
                      <a:pt x="2791980" y="1476747"/>
                    </a:cubicBezTo>
                    <a:cubicBezTo>
                      <a:pt x="2791365" y="1475781"/>
                      <a:pt x="2790838" y="1474815"/>
                      <a:pt x="2790047" y="1473936"/>
                    </a:cubicBezTo>
                    <a:cubicBezTo>
                      <a:pt x="2786357" y="1469719"/>
                      <a:pt x="2784336" y="1465063"/>
                      <a:pt x="2784424" y="1459177"/>
                    </a:cubicBezTo>
                    <a:cubicBezTo>
                      <a:pt x="2784776" y="1441782"/>
                      <a:pt x="2782843" y="1424650"/>
                      <a:pt x="2779241" y="1407607"/>
                    </a:cubicBezTo>
                    <a:cubicBezTo>
                      <a:pt x="2783985" y="1398118"/>
                      <a:pt x="2775551" y="1388015"/>
                      <a:pt x="2781261" y="1377736"/>
                    </a:cubicBezTo>
                    <a:cubicBezTo>
                      <a:pt x="2783282" y="1374046"/>
                      <a:pt x="2778275" y="1366491"/>
                      <a:pt x="2776429" y="1360693"/>
                    </a:cubicBezTo>
                    <a:cubicBezTo>
                      <a:pt x="2776078" y="1359463"/>
                      <a:pt x="2775639" y="1358233"/>
                      <a:pt x="2775288" y="1357003"/>
                    </a:cubicBezTo>
                    <a:cubicBezTo>
                      <a:pt x="2776429" y="1357266"/>
                      <a:pt x="2777660" y="1357530"/>
                      <a:pt x="2778802" y="1357881"/>
                    </a:cubicBezTo>
                    <a:cubicBezTo>
                      <a:pt x="2780295" y="1358321"/>
                      <a:pt x="2781789" y="1358936"/>
                      <a:pt x="2783282" y="1359463"/>
                    </a:cubicBezTo>
                    <a:cubicBezTo>
                      <a:pt x="2782492" y="1357881"/>
                      <a:pt x="2782140" y="1355948"/>
                      <a:pt x="2780998" y="1354894"/>
                    </a:cubicBezTo>
                    <a:cubicBezTo>
                      <a:pt x="2775288" y="1349535"/>
                      <a:pt x="2773970" y="1343122"/>
                      <a:pt x="2773882" y="1335479"/>
                    </a:cubicBezTo>
                    <a:cubicBezTo>
                      <a:pt x="2773706" y="1321334"/>
                      <a:pt x="2772388" y="1307190"/>
                      <a:pt x="2767205" y="1293748"/>
                    </a:cubicBezTo>
                    <a:cubicBezTo>
                      <a:pt x="2766941" y="1292957"/>
                      <a:pt x="2766063" y="1292167"/>
                      <a:pt x="2766239" y="1291552"/>
                    </a:cubicBezTo>
                    <a:cubicBezTo>
                      <a:pt x="2770016" y="1278637"/>
                      <a:pt x="2762812" y="1267304"/>
                      <a:pt x="2760879" y="1255268"/>
                    </a:cubicBezTo>
                    <a:cubicBezTo>
                      <a:pt x="2760177" y="1250875"/>
                      <a:pt x="2758595" y="1246571"/>
                      <a:pt x="2757717" y="1242178"/>
                    </a:cubicBezTo>
                    <a:cubicBezTo>
                      <a:pt x="2757102" y="1239542"/>
                      <a:pt x="2756662" y="1236819"/>
                      <a:pt x="2756750" y="1234183"/>
                    </a:cubicBezTo>
                    <a:cubicBezTo>
                      <a:pt x="2756750" y="1233217"/>
                      <a:pt x="2758419" y="1232338"/>
                      <a:pt x="2759386" y="1231372"/>
                    </a:cubicBezTo>
                    <a:cubicBezTo>
                      <a:pt x="2759913" y="1232250"/>
                      <a:pt x="2760528" y="1233129"/>
                      <a:pt x="2760967" y="1234007"/>
                    </a:cubicBezTo>
                    <a:cubicBezTo>
                      <a:pt x="2761846" y="1235765"/>
                      <a:pt x="2762724" y="1237697"/>
                      <a:pt x="2763603" y="1239454"/>
                    </a:cubicBezTo>
                    <a:cubicBezTo>
                      <a:pt x="2763954" y="1240157"/>
                      <a:pt x="2764482" y="1240860"/>
                      <a:pt x="2764921" y="1241563"/>
                    </a:cubicBezTo>
                    <a:cubicBezTo>
                      <a:pt x="2765360" y="1240860"/>
                      <a:pt x="2766063" y="1240245"/>
                      <a:pt x="2766151" y="1239454"/>
                    </a:cubicBezTo>
                    <a:cubicBezTo>
                      <a:pt x="2766766" y="1234974"/>
                      <a:pt x="2766239" y="1230757"/>
                      <a:pt x="2761934" y="1228121"/>
                    </a:cubicBezTo>
                    <a:cubicBezTo>
                      <a:pt x="2751391" y="1221796"/>
                      <a:pt x="2751830" y="1211253"/>
                      <a:pt x="2753588" y="1201765"/>
                    </a:cubicBezTo>
                    <a:cubicBezTo>
                      <a:pt x="2754378" y="1197724"/>
                      <a:pt x="2753675" y="1194210"/>
                      <a:pt x="2752094" y="1192540"/>
                    </a:cubicBezTo>
                    <a:cubicBezTo>
                      <a:pt x="2744714" y="1185073"/>
                      <a:pt x="2745681" y="1174970"/>
                      <a:pt x="2742342" y="1166360"/>
                    </a:cubicBezTo>
                    <a:cubicBezTo>
                      <a:pt x="2738037" y="1155291"/>
                      <a:pt x="2738565" y="1143342"/>
                      <a:pt x="2732678" y="1132273"/>
                    </a:cubicBezTo>
                    <a:cubicBezTo>
                      <a:pt x="2727231" y="1122170"/>
                      <a:pt x="2728022" y="1108992"/>
                      <a:pt x="2723893" y="1098010"/>
                    </a:cubicBezTo>
                    <a:cubicBezTo>
                      <a:pt x="2720115" y="1087907"/>
                      <a:pt x="2717831" y="1077716"/>
                      <a:pt x="2715898" y="1067173"/>
                    </a:cubicBezTo>
                    <a:cubicBezTo>
                      <a:pt x="2715371" y="1064450"/>
                      <a:pt x="2712999" y="1062868"/>
                      <a:pt x="2715635" y="1059618"/>
                    </a:cubicBezTo>
                    <a:cubicBezTo>
                      <a:pt x="2716689" y="1058300"/>
                      <a:pt x="2714756" y="1054522"/>
                      <a:pt x="2714053" y="1051799"/>
                    </a:cubicBezTo>
                    <a:cubicBezTo>
                      <a:pt x="2713966" y="1051447"/>
                      <a:pt x="2713263" y="1051184"/>
                      <a:pt x="2713175" y="1050832"/>
                    </a:cubicBezTo>
                    <a:cubicBezTo>
                      <a:pt x="2712736" y="1046088"/>
                      <a:pt x="2713614" y="1040553"/>
                      <a:pt x="2711506" y="1036688"/>
                    </a:cubicBezTo>
                    <a:cubicBezTo>
                      <a:pt x="2709397" y="1032647"/>
                      <a:pt x="2701402" y="1030275"/>
                      <a:pt x="2701227" y="1026936"/>
                    </a:cubicBezTo>
                    <a:cubicBezTo>
                      <a:pt x="2700788" y="1018766"/>
                      <a:pt x="2697010" y="1011825"/>
                      <a:pt x="2696043" y="1003567"/>
                    </a:cubicBezTo>
                    <a:cubicBezTo>
                      <a:pt x="2698328" y="1000492"/>
                      <a:pt x="2703511" y="998911"/>
                      <a:pt x="2699030" y="994869"/>
                    </a:cubicBezTo>
                    <a:cubicBezTo>
                      <a:pt x="2697713" y="993640"/>
                      <a:pt x="2695516" y="993376"/>
                      <a:pt x="2693759" y="992761"/>
                    </a:cubicBezTo>
                    <a:cubicBezTo>
                      <a:pt x="2694286" y="995309"/>
                      <a:pt x="2694901" y="997769"/>
                      <a:pt x="2695341" y="1000316"/>
                    </a:cubicBezTo>
                    <a:cubicBezTo>
                      <a:pt x="2695516" y="1001107"/>
                      <a:pt x="2695341" y="1002074"/>
                      <a:pt x="2695341" y="1002864"/>
                    </a:cubicBezTo>
                    <a:cubicBezTo>
                      <a:pt x="2693584" y="1000756"/>
                      <a:pt x="2689981" y="998120"/>
                      <a:pt x="2690421" y="996714"/>
                    </a:cubicBezTo>
                    <a:cubicBezTo>
                      <a:pt x="2692266" y="990477"/>
                      <a:pt x="2682602" y="986611"/>
                      <a:pt x="2687522" y="980198"/>
                    </a:cubicBezTo>
                    <a:cubicBezTo>
                      <a:pt x="2684007" y="975102"/>
                      <a:pt x="2679966" y="970270"/>
                      <a:pt x="2677243" y="964823"/>
                    </a:cubicBezTo>
                    <a:cubicBezTo>
                      <a:pt x="2673201" y="956917"/>
                      <a:pt x="2669951" y="948658"/>
                      <a:pt x="2666700" y="940400"/>
                    </a:cubicBezTo>
                    <a:cubicBezTo>
                      <a:pt x="2666173" y="938994"/>
                      <a:pt x="2666964" y="937150"/>
                      <a:pt x="2667227" y="935480"/>
                    </a:cubicBezTo>
                    <a:cubicBezTo>
                      <a:pt x="2668457" y="936271"/>
                      <a:pt x="2669775" y="936886"/>
                      <a:pt x="2670917" y="937764"/>
                    </a:cubicBezTo>
                    <a:cubicBezTo>
                      <a:pt x="2672235" y="938907"/>
                      <a:pt x="2673377" y="940224"/>
                      <a:pt x="2674695" y="941367"/>
                    </a:cubicBezTo>
                    <a:cubicBezTo>
                      <a:pt x="2675134" y="941718"/>
                      <a:pt x="2676364" y="941982"/>
                      <a:pt x="2676452" y="941806"/>
                    </a:cubicBezTo>
                    <a:cubicBezTo>
                      <a:pt x="2676803" y="941103"/>
                      <a:pt x="2677331" y="940049"/>
                      <a:pt x="2677067" y="939522"/>
                    </a:cubicBezTo>
                    <a:cubicBezTo>
                      <a:pt x="2675925" y="936974"/>
                      <a:pt x="2674958" y="933899"/>
                      <a:pt x="2672938" y="932230"/>
                    </a:cubicBezTo>
                    <a:cubicBezTo>
                      <a:pt x="2670214" y="929858"/>
                      <a:pt x="2666700" y="928452"/>
                      <a:pt x="2663450" y="926871"/>
                    </a:cubicBezTo>
                    <a:cubicBezTo>
                      <a:pt x="2659936" y="925201"/>
                      <a:pt x="2658793" y="922654"/>
                      <a:pt x="2658618" y="918788"/>
                    </a:cubicBezTo>
                    <a:cubicBezTo>
                      <a:pt x="2658354" y="912990"/>
                      <a:pt x="2657036" y="907279"/>
                      <a:pt x="2656158" y="901481"/>
                    </a:cubicBezTo>
                    <a:cubicBezTo>
                      <a:pt x="2655982" y="900339"/>
                      <a:pt x="2655543" y="898318"/>
                      <a:pt x="2654928" y="898230"/>
                    </a:cubicBezTo>
                    <a:cubicBezTo>
                      <a:pt x="2644737" y="895770"/>
                      <a:pt x="2646670" y="884877"/>
                      <a:pt x="2641311" y="878990"/>
                    </a:cubicBezTo>
                    <a:cubicBezTo>
                      <a:pt x="2637796" y="875125"/>
                      <a:pt x="2634809" y="870293"/>
                      <a:pt x="2633140" y="865461"/>
                    </a:cubicBezTo>
                    <a:cubicBezTo>
                      <a:pt x="2632086" y="862386"/>
                      <a:pt x="2626200" y="858520"/>
                      <a:pt x="2632437" y="854567"/>
                    </a:cubicBezTo>
                    <a:cubicBezTo>
                      <a:pt x="2632613" y="854391"/>
                      <a:pt x="2631734" y="851053"/>
                      <a:pt x="2630592" y="850438"/>
                    </a:cubicBezTo>
                    <a:cubicBezTo>
                      <a:pt x="2622070" y="845694"/>
                      <a:pt x="2620665" y="837260"/>
                      <a:pt x="2619611" y="828914"/>
                    </a:cubicBezTo>
                    <a:cubicBezTo>
                      <a:pt x="2619171" y="824872"/>
                      <a:pt x="2617151" y="823291"/>
                      <a:pt x="2614691" y="820480"/>
                    </a:cubicBezTo>
                    <a:cubicBezTo>
                      <a:pt x="2608717" y="813451"/>
                      <a:pt x="2603709" y="805017"/>
                      <a:pt x="2600722" y="796320"/>
                    </a:cubicBezTo>
                    <a:cubicBezTo>
                      <a:pt x="2597384" y="786656"/>
                      <a:pt x="2588247" y="781648"/>
                      <a:pt x="2584821" y="772775"/>
                    </a:cubicBezTo>
                    <a:cubicBezTo>
                      <a:pt x="2582536" y="766977"/>
                      <a:pt x="2574014" y="762584"/>
                      <a:pt x="2580076" y="754502"/>
                    </a:cubicBezTo>
                    <a:cubicBezTo>
                      <a:pt x="2580428" y="753974"/>
                      <a:pt x="2579286" y="751427"/>
                      <a:pt x="2578758" y="751427"/>
                    </a:cubicBezTo>
                    <a:cubicBezTo>
                      <a:pt x="2567162" y="750724"/>
                      <a:pt x="2568480" y="737282"/>
                      <a:pt x="2560573" y="732977"/>
                    </a:cubicBezTo>
                    <a:cubicBezTo>
                      <a:pt x="2557234" y="719624"/>
                      <a:pt x="2544847" y="710487"/>
                      <a:pt x="2542036" y="697748"/>
                    </a:cubicBezTo>
                    <a:cubicBezTo>
                      <a:pt x="2540279" y="689841"/>
                      <a:pt x="2535007" y="687469"/>
                      <a:pt x="2531317" y="682549"/>
                    </a:cubicBezTo>
                    <a:cubicBezTo>
                      <a:pt x="2527891" y="677981"/>
                      <a:pt x="2525344" y="672710"/>
                      <a:pt x="2521917" y="668141"/>
                    </a:cubicBezTo>
                    <a:cubicBezTo>
                      <a:pt x="2519369" y="664715"/>
                      <a:pt x="2515855" y="662079"/>
                      <a:pt x="2512956" y="658917"/>
                    </a:cubicBezTo>
                    <a:cubicBezTo>
                      <a:pt x="2511550" y="657423"/>
                      <a:pt x="2509354" y="655315"/>
                      <a:pt x="2509618" y="653909"/>
                    </a:cubicBezTo>
                    <a:cubicBezTo>
                      <a:pt x="2510760" y="646881"/>
                      <a:pt x="2505401" y="644069"/>
                      <a:pt x="2501799" y="639940"/>
                    </a:cubicBezTo>
                    <a:cubicBezTo>
                      <a:pt x="2496527" y="633878"/>
                      <a:pt x="2490905" y="627992"/>
                      <a:pt x="2486249" y="621403"/>
                    </a:cubicBezTo>
                    <a:cubicBezTo>
                      <a:pt x="2484843" y="619382"/>
                      <a:pt x="2481241" y="615341"/>
                      <a:pt x="2486776" y="612266"/>
                    </a:cubicBezTo>
                    <a:cubicBezTo>
                      <a:pt x="2489060" y="611036"/>
                      <a:pt x="2489851" y="606380"/>
                      <a:pt x="2486073" y="607171"/>
                    </a:cubicBezTo>
                    <a:cubicBezTo>
                      <a:pt x="2473071" y="609894"/>
                      <a:pt x="2470611" y="598649"/>
                      <a:pt x="2464812" y="592236"/>
                    </a:cubicBezTo>
                    <a:cubicBezTo>
                      <a:pt x="2456642" y="583187"/>
                      <a:pt x="2449262" y="573347"/>
                      <a:pt x="2441531" y="563947"/>
                    </a:cubicBezTo>
                    <a:cubicBezTo>
                      <a:pt x="2440740" y="562980"/>
                      <a:pt x="2439071" y="562190"/>
                      <a:pt x="2438895" y="561135"/>
                    </a:cubicBezTo>
                    <a:cubicBezTo>
                      <a:pt x="2438632" y="559115"/>
                      <a:pt x="2439159" y="557006"/>
                      <a:pt x="2439423" y="554986"/>
                    </a:cubicBezTo>
                    <a:cubicBezTo>
                      <a:pt x="2440652" y="555864"/>
                      <a:pt x="2441882" y="556831"/>
                      <a:pt x="2443112" y="557621"/>
                    </a:cubicBezTo>
                    <a:cubicBezTo>
                      <a:pt x="2443991" y="558148"/>
                      <a:pt x="2444957" y="558500"/>
                      <a:pt x="2445924" y="559027"/>
                    </a:cubicBezTo>
                    <a:cubicBezTo>
                      <a:pt x="2446012" y="557885"/>
                      <a:pt x="2446539" y="555864"/>
                      <a:pt x="2446099" y="555601"/>
                    </a:cubicBezTo>
                    <a:cubicBezTo>
                      <a:pt x="2441795" y="553316"/>
                      <a:pt x="2437578" y="550505"/>
                      <a:pt x="2432921" y="549539"/>
                    </a:cubicBezTo>
                    <a:cubicBezTo>
                      <a:pt x="2429144" y="548660"/>
                      <a:pt x="2426947" y="547694"/>
                      <a:pt x="2425366" y="544004"/>
                    </a:cubicBezTo>
                    <a:cubicBezTo>
                      <a:pt x="2421500" y="534955"/>
                      <a:pt x="2420007" y="524237"/>
                      <a:pt x="2407268" y="521425"/>
                    </a:cubicBezTo>
                    <a:cubicBezTo>
                      <a:pt x="2403139" y="520459"/>
                      <a:pt x="2400064" y="514397"/>
                      <a:pt x="2396638" y="510532"/>
                    </a:cubicBezTo>
                    <a:cubicBezTo>
                      <a:pt x="2394178" y="507720"/>
                      <a:pt x="2392421" y="503943"/>
                      <a:pt x="2389434" y="501834"/>
                    </a:cubicBezTo>
                    <a:cubicBezTo>
                      <a:pt x="2385041" y="498671"/>
                      <a:pt x="2379858" y="497090"/>
                      <a:pt x="2380121" y="489974"/>
                    </a:cubicBezTo>
                    <a:cubicBezTo>
                      <a:pt x="2380209" y="488041"/>
                      <a:pt x="2376080" y="485845"/>
                      <a:pt x="2373796" y="483824"/>
                    </a:cubicBezTo>
                    <a:cubicBezTo>
                      <a:pt x="2367119" y="477850"/>
                      <a:pt x="2360178" y="472052"/>
                      <a:pt x="2353853" y="465726"/>
                    </a:cubicBezTo>
                    <a:cubicBezTo>
                      <a:pt x="2352447" y="464233"/>
                      <a:pt x="2352096" y="459840"/>
                      <a:pt x="2353238" y="457995"/>
                    </a:cubicBezTo>
                    <a:cubicBezTo>
                      <a:pt x="2356664" y="452372"/>
                      <a:pt x="2353326" y="451406"/>
                      <a:pt x="2349548" y="452548"/>
                    </a:cubicBezTo>
                    <a:cubicBezTo>
                      <a:pt x="2341729" y="455008"/>
                      <a:pt x="2338039" y="452021"/>
                      <a:pt x="2335052" y="444993"/>
                    </a:cubicBezTo>
                    <a:cubicBezTo>
                      <a:pt x="2333471" y="441303"/>
                      <a:pt x="2329430" y="438579"/>
                      <a:pt x="2326179" y="435856"/>
                    </a:cubicBezTo>
                    <a:cubicBezTo>
                      <a:pt x="2318096" y="429179"/>
                      <a:pt x="2309663" y="422941"/>
                      <a:pt x="2301580" y="416265"/>
                    </a:cubicBezTo>
                    <a:cubicBezTo>
                      <a:pt x="2300174" y="415122"/>
                      <a:pt x="2299647" y="412750"/>
                      <a:pt x="2298769" y="410905"/>
                    </a:cubicBezTo>
                    <a:cubicBezTo>
                      <a:pt x="2298329" y="410027"/>
                      <a:pt x="2298154" y="409061"/>
                      <a:pt x="2297890" y="408094"/>
                    </a:cubicBezTo>
                    <a:cubicBezTo>
                      <a:pt x="2298681" y="408006"/>
                      <a:pt x="2299735" y="407567"/>
                      <a:pt x="2300350" y="407831"/>
                    </a:cubicBezTo>
                    <a:cubicBezTo>
                      <a:pt x="2301843" y="408533"/>
                      <a:pt x="2303074" y="409939"/>
                      <a:pt x="2304567" y="410290"/>
                    </a:cubicBezTo>
                    <a:cubicBezTo>
                      <a:pt x="2306060" y="410642"/>
                      <a:pt x="2307818" y="409939"/>
                      <a:pt x="2309487" y="409675"/>
                    </a:cubicBezTo>
                    <a:cubicBezTo>
                      <a:pt x="2308608" y="408446"/>
                      <a:pt x="2307993" y="406513"/>
                      <a:pt x="2306851" y="406074"/>
                    </a:cubicBezTo>
                    <a:cubicBezTo>
                      <a:pt x="2302634" y="404580"/>
                      <a:pt x="2298242" y="403086"/>
                      <a:pt x="2293849" y="402735"/>
                    </a:cubicBezTo>
                    <a:cubicBezTo>
                      <a:pt x="2288841" y="402296"/>
                      <a:pt x="2286381" y="401242"/>
                      <a:pt x="2283218" y="396234"/>
                    </a:cubicBezTo>
                    <a:cubicBezTo>
                      <a:pt x="2278650" y="389030"/>
                      <a:pt x="2273379" y="381474"/>
                      <a:pt x="2263539" y="378575"/>
                    </a:cubicBezTo>
                    <a:cubicBezTo>
                      <a:pt x="2258356" y="376994"/>
                      <a:pt x="2253875" y="371723"/>
                      <a:pt x="2250010" y="367242"/>
                    </a:cubicBezTo>
                    <a:cubicBezTo>
                      <a:pt x="2245969" y="362498"/>
                      <a:pt x="2238237" y="360829"/>
                      <a:pt x="2237798" y="352834"/>
                    </a:cubicBezTo>
                    <a:cubicBezTo>
                      <a:pt x="2237710" y="351868"/>
                      <a:pt x="2235338" y="350462"/>
                      <a:pt x="2233845" y="350199"/>
                    </a:cubicBezTo>
                    <a:cubicBezTo>
                      <a:pt x="2224532" y="348178"/>
                      <a:pt x="2217416" y="342731"/>
                      <a:pt x="2210739" y="336230"/>
                    </a:cubicBezTo>
                    <a:cubicBezTo>
                      <a:pt x="2208367" y="333946"/>
                      <a:pt x="2205380" y="332364"/>
                      <a:pt x="2202569" y="330607"/>
                    </a:cubicBezTo>
                    <a:cubicBezTo>
                      <a:pt x="2201251" y="329729"/>
                      <a:pt x="2198703" y="329729"/>
                      <a:pt x="2198264" y="328674"/>
                    </a:cubicBezTo>
                    <a:cubicBezTo>
                      <a:pt x="2192641" y="315936"/>
                      <a:pt x="2178585" y="314881"/>
                      <a:pt x="2169184" y="307414"/>
                    </a:cubicBezTo>
                    <a:cubicBezTo>
                      <a:pt x="2164704" y="303812"/>
                      <a:pt x="2159081" y="300210"/>
                      <a:pt x="2160311" y="292742"/>
                    </a:cubicBezTo>
                    <a:cubicBezTo>
                      <a:pt x="2160399" y="292039"/>
                      <a:pt x="2156709" y="289931"/>
                      <a:pt x="2156445" y="290194"/>
                    </a:cubicBezTo>
                    <a:cubicBezTo>
                      <a:pt x="2153546" y="292918"/>
                      <a:pt x="2150823" y="293357"/>
                      <a:pt x="2147309" y="291073"/>
                    </a:cubicBezTo>
                    <a:cubicBezTo>
                      <a:pt x="2132549" y="281409"/>
                      <a:pt x="2119020" y="269812"/>
                      <a:pt x="2102943" y="262169"/>
                    </a:cubicBezTo>
                    <a:cubicBezTo>
                      <a:pt x="2100834" y="261203"/>
                      <a:pt x="2099516" y="258567"/>
                      <a:pt x="2097847" y="256722"/>
                    </a:cubicBezTo>
                    <a:cubicBezTo>
                      <a:pt x="2100307" y="256371"/>
                      <a:pt x="2102767" y="256019"/>
                      <a:pt x="2105315" y="255668"/>
                    </a:cubicBezTo>
                    <a:cubicBezTo>
                      <a:pt x="2106193" y="255580"/>
                      <a:pt x="2107160" y="255844"/>
                      <a:pt x="2107950" y="255580"/>
                    </a:cubicBezTo>
                    <a:cubicBezTo>
                      <a:pt x="2108829" y="255229"/>
                      <a:pt x="2109532" y="254526"/>
                      <a:pt x="2110322" y="253911"/>
                    </a:cubicBezTo>
                    <a:cubicBezTo>
                      <a:pt x="2109532" y="253647"/>
                      <a:pt x="2108653" y="252857"/>
                      <a:pt x="2108126" y="253120"/>
                    </a:cubicBezTo>
                    <a:cubicBezTo>
                      <a:pt x="2102240" y="255229"/>
                      <a:pt x="2096529" y="246092"/>
                      <a:pt x="2090467" y="252944"/>
                    </a:cubicBezTo>
                    <a:cubicBezTo>
                      <a:pt x="2090204" y="253208"/>
                      <a:pt x="2087480" y="251890"/>
                      <a:pt x="2086338" y="250836"/>
                    </a:cubicBezTo>
                    <a:cubicBezTo>
                      <a:pt x="2083088" y="247937"/>
                      <a:pt x="2080013" y="244774"/>
                      <a:pt x="2077026" y="241611"/>
                    </a:cubicBezTo>
                    <a:cubicBezTo>
                      <a:pt x="2073160" y="237482"/>
                      <a:pt x="2069470" y="233968"/>
                      <a:pt x="2062793" y="234407"/>
                    </a:cubicBezTo>
                    <a:cubicBezTo>
                      <a:pt x="2059279" y="234583"/>
                      <a:pt x="2055414" y="231420"/>
                      <a:pt x="2051899" y="229487"/>
                    </a:cubicBezTo>
                    <a:cubicBezTo>
                      <a:pt x="2036174" y="221141"/>
                      <a:pt x="2021326" y="211302"/>
                      <a:pt x="2004283" y="205152"/>
                    </a:cubicBezTo>
                    <a:cubicBezTo>
                      <a:pt x="1996815" y="202428"/>
                      <a:pt x="1990665" y="195752"/>
                      <a:pt x="1984076" y="190656"/>
                    </a:cubicBezTo>
                    <a:cubicBezTo>
                      <a:pt x="1980387" y="187757"/>
                      <a:pt x="1983725" y="187845"/>
                      <a:pt x="1985745" y="187581"/>
                    </a:cubicBezTo>
                    <a:cubicBezTo>
                      <a:pt x="1985570" y="186703"/>
                      <a:pt x="1985306" y="185824"/>
                      <a:pt x="1985131" y="184946"/>
                    </a:cubicBezTo>
                    <a:cubicBezTo>
                      <a:pt x="1978893" y="186966"/>
                      <a:pt x="1972655" y="179850"/>
                      <a:pt x="1966242" y="184770"/>
                    </a:cubicBezTo>
                    <a:cubicBezTo>
                      <a:pt x="1965451" y="185385"/>
                      <a:pt x="1963167" y="184155"/>
                      <a:pt x="1961586" y="183803"/>
                    </a:cubicBezTo>
                    <a:cubicBezTo>
                      <a:pt x="1962552" y="182398"/>
                      <a:pt x="1963519" y="181080"/>
                      <a:pt x="1964397" y="179674"/>
                    </a:cubicBezTo>
                    <a:cubicBezTo>
                      <a:pt x="1965188" y="178444"/>
                      <a:pt x="1965891" y="177127"/>
                      <a:pt x="1966594" y="175809"/>
                    </a:cubicBezTo>
                    <a:cubicBezTo>
                      <a:pt x="1965100" y="175457"/>
                      <a:pt x="1963167" y="174403"/>
                      <a:pt x="1962289" y="175018"/>
                    </a:cubicBezTo>
                    <a:cubicBezTo>
                      <a:pt x="1955173" y="179499"/>
                      <a:pt x="1950341" y="176424"/>
                      <a:pt x="1944015" y="172207"/>
                    </a:cubicBezTo>
                    <a:cubicBezTo>
                      <a:pt x="1936460" y="167111"/>
                      <a:pt x="1927059" y="164827"/>
                      <a:pt x="1918450" y="161313"/>
                    </a:cubicBezTo>
                    <a:cubicBezTo>
                      <a:pt x="1906501" y="156481"/>
                      <a:pt x="1894641" y="151385"/>
                      <a:pt x="1882517" y="146905"/>
                    </a:cubicBezTo>
                    <a:cubicBezTo>
                      <a:pt x="1878652" y="145499"/>
                      <a:pt x="1874083" y="146290"/>
                      <a:pt x="1869954" y="145411"/>
                    </a:cubicBezTo>
                    <a:cubicBezTo>
                      <a:pt x="1868109" y="145060"/>
                      <a:pt x="1866528" y="143215"/>
                      <a:pt x="1864771" y="142073"/>
                    </a:cubicBezTo>
                    <a:cubicBezTo>
                      <a:pt x="1866352" y="141458"/>
                      <a:pt x="1868021" y="140931"/>
                      <a:pt x="1869603" y="140316"/>
                    </a:cubicBezTo>
                    <a:cubicBezTo>
                      <a:pt x="1870394" y="140052"/>
                      <a:pt x="1871096" y="139701"/>
                      <a:pt x="1871799" y="139349"/>
                    </a:cubicBezTo>
                    <a:cubicBezTo>
                      <a:pt x="1871360" y="138822"/>
                      <a:pt x="1870569" y="137768"/>
                      <a:pt x="1870569" y="137768"/>
                    </a:cubicBezTo>
                    <a:cubicBezTo>
                      <a:pt x="1865386" y="141107"/>
                      <a:pt x="1861696" y="133727"/>
                      <a:pt x="1855195" y="136538"/>
                    </a:cubicBezTo>
                    <a:cubicBezTo>
                      <a:pt x="1850363" y="138647"/>
                      <a:pt x="1842017" y="134430"/>
                      <a:pt x="1836131" y="131267"/>
                    </a:cubicBezTo>
                    <a:cubicBezTo>
                      <a:pt x="1832353" y="129246"/>
                      <a:pt x="1824710" y="131618"/>
                      <a:pt x="1824797" y="123448"/>
                    </a:cubicBezTo>
                    <a:cubicBezTo>
                      <a:pt x="1824797" y="123009"/>
                      <a:pt x="1821986" y="121954"/>
                      <a:pt x="1820493" y="122042"/>
                    </a:cubicBezTo>
                    <a:cubicBezTo>
                      <a:pt x="1809335" y="122745"/>
                      <a:pt x="1799144" y="120461"/>
                      <a:pt x="1789480" y="114399"/>
                    </a:cubicBezTo>
                    <a:cubicBezTo>
                      <a:pt x="1786230" y="112378"/>
                      <a:pt x="1781398" y="113081"/>
                      <a:pt x="1777269" y="112290"/>
                    </a:cubicBezTo>
                    <a:cubicBezTo>
                      <a:pt x="1775687" y="112027"/>
                      <a:pt x="1774281" y="111148"/>
                      <a:pt x="1772788" y="110533"/>
                    </a:cubicBezTo>
                    <a:cubicBezTo>
                      <a:pt x="1774106" y="109918"/>
                      <a:pt x="1775424" y="109391"/>
                      <a:pt x="1776654" y="108688"/>
                    </a:cubicBezTo>
                    <a:cubicBezTo>
                      <a:pt x="1777708" y="108073"/>
                      <a:pt x="1778674" y="107195"/>
                      <a:pt x="1779641" y="106316"/>
                    </a:cubicBezTo>
                    <a:cubicBezTo>
                      <a:pt x="1780431" y="105614"/>
                      <a:pt x="1781222" y="104823"/>
                      <a:pt x="1782013" y="104032"/>
                    </a:cubicBezTo>
                    <a:cubicBezTo>
                      <a:pt x="1780431" y="103593"/>
                      <a:pt x="1778938" y="102978"/>
                      <a:pt x="1777356" y="102802"/>
                    </a:cubicBezTo>
                    <a:cubicBezTo>
                      <a:pt x="1776654" y="102714"/>
                      <a:pt x="1775951" y="103505"/>
                      <a:pt x="1775160" y="103681"/>
                    </a:cubicBezTo>
                    <a:cubicBezTo>
                      <a:pt x="1759786" y="107810"/>
                      <a:pt x="1758292" y="107634"/>
                      <a:pt x="1745026" y="98322"/>
                    </a:cubicBezTo>
                    <a:cubicBezTo>
                      <a:pt x="1742303" y="96389"/>
                      <a:pt x="1740897" y="96653"/>
                      <a:pt x="1737559" y="97267"/>
                    </a:cubicBezTo>
                    <a:cubicBezTo>
                      <a:pt x="1731409" y="98497"/>
                      <a:pt x="1723854" y="97970"/>
                      <a:pt x="1718231" y="95423"/>
                    </a:cubicBezTo>
                    <a:cubicBezTo>
                      <a:pt x="1711730" y="92436"/>
                      <a:pt x="1702417" y="95071"/>
                      <a:pt x="1698552" y="86286"/>
                    </a:cubicBezTo>
                    <a:cubicBezTo>
                      <a:pt x="1698288" y="85583"/>
                      <a:pt x="1696004" y="85056"/>
                      <a:pt x="1695125" y="85407"/>
                    </a:cubicBezTo>
                    <a:cubicBezTo>
                      <a:pt x="1680454" y="91821"/>
                      <a:pt x="1666924" y="80136"/>
                      <a:pt x="1652428" y="82596"/>
                    </a:cubicBezTo>
                    <a:cubicBezTo>
                      <a:pt x="1651462" y="82772"/>
                      <a:pt x="1650320" y="81717"/>
                      <a:pt x="1649266" y="81278"/>
                    </a:cubicBezTo>
                    <a:cubicBezTo>
                      <a:pt x="1650759" y="80663"/>
                      <a:pt x="1652516" y="80312"/>
                      <a:pt x="1653658" y="79345"/>
                    </a:cubicBezTo>
                    <a:cubicBezTo>
                      <a:pt x="1654361" y="78730"/>
                      <a:pt x="1654010" y="77061"/>
                      <a:pt x="1654185" y="75919"/>
                    </a:cubicBezTo>
                    <a:cubicBezTo>
                      <a:pt x="1653219" y="76183"/>
                      <a:pt x="1652340" y="76358"/>
                      <a:pt x="1651374" y="76622"/>
                    </a:cubicBezTo>
                    <a:cubicBezTo>
                      <a:pt x="1640480" y="79257"/>
                      <a:pt x="1629498" y="77676"/>
                      <a:pt x="1618517" y="77325"/>
                    </a:cubicBezTo>
                    <a:cubicBezTo>
                      <a:pt x="1615618" y="77237"/>
                      <a:pt x="1610259" y="74865"/>
                      <a:pt x="1610171" y="73371"/>
                    </a:cubicBezTo>
                    <a:cubicBezTo>
                      <a:pt x="1609644" y="60720"/>
                      <a:pt x="1605602" y="69945"/>
                      <a:pt x="1601385" y="71087"/>
                    </a:cubicBezTo>
                    <a:cubicBezTo>
                      <a:pt x="1592424" y="73459"/>
                      <a:pt x="1582585" y="74250"/>
                      <a:pt x="1574326" y="69154"/>
                    </a:cubicBezTo>
                    <a:cubicBezTo>
                      <a:pt x="1568967" y="65904"/>
                      <a:pt x="1563960" y="63795"/>
                      <a:pt x="1557898" y="64498"/>
                    </a:cubicBezTo>
                    <a:cubicBezTo>
                      <a:pt x="1555526" y="64762"/>
                      <a:pt x="1553242" y="65904"/>
                      <a:pt x="1551045" y="66782"/>
                    </a:cubicBezTo>
                    <a:cubicBezTo>
                      <a:pt x="1549727" y="67309"/>
                      <a:pt x="1548585" y="68100"/>
                      <a:pt x="1547355" y="68803"/>
                    </a:cubicBezTo>
                    <a:cubicBezTo>
                      <a:pt x="1547619" y="67309"/>
                      <a:pt x="1547970" y="65816"/>
                      <a:pt x="1548234" y="64322"/>
                    </a:cubicBezTo>
                    <a:cubicBezTo>
                      <a:pt x="1548497" y="62829"/>
                      <a:pt x="1548673" y="61335"/>
                      <a:pt x="1548849" y="59842"/>
                    </a:cubicBezTo>
                    <a:cubicBezTo>
                      <a:pt x="1547355" y="60017"/>
                      <a:pt x="1545247" y="59578"/>
                      <a:pt x="1544456" y="60369"/>
                    </a:cubicBezTo>
                    <a:cubicBezTo>
                      <a:pt x="1538833" y="66694"/>
                      <a:pt x="1532332" y="64674"/>
                      <a:pt x="1525655" y="62917"/>
                    </a:cubicBezTo>
                    <a:cubicBezTo>
                      <a:pt x="1523283" y="62302"/>
                      <a:pt x="1520560" y="61335"/>
                      <a:pt x="1518276" y="61862"/>
                    </a:cubicBezTo>
                    <a:cubicBezTo>
                      <a:pt x="1505800" y="64498"/>
                      <a:pt x="1493501" y="60984"/>
                      <a:pt x="1481114" y="61599"/>
                    </a:cubicBezTo>
                    <a:cubicBezTo>
                      <a:pt x="1472855" y="62038"/>
                      <a:pt x="1464509" y="62741"/>
                      <a:pt x="1456602" y="57382"/>
                    </a:cubicBezTo>
                    <a:cubicBezTo>
                      <a:pt x="1453000" y="54922"/>
                      <a:pt x="1446763" y="54746"/>
                      <a:pt x="1442546" y="59578"/>
                    </a:cubicBezTo>
                    <a:cubicBezTo>
                      <a:pt x="1441579" y="60720"/>
                      <a:pt x="1439032" y="60545"/>
                      <a:pt x="1437275" y="60984"/>
                    </a:cubicBezTo>
                    <a:cubicBezTo>
                      <a:pt x="1437538" y="59490"/>
                      <a:pt x="1437626" y="57997"/>
                      <a:pt x="1437977" y="56503"/>
                    </a:cubicBezTo>
                    <a:cubicBezTo>
                      <a:pt x="1438329" y="54922"/>
                      <a:pt x="1438944" y="53428"/>
                      <a:pt x="1439295" y="51847"/>
                    </a:cubicBezTo>
                    <a:cubicBezTo>
                      <a:pt x="1439471" y="51056"/>
                      <a:pt x="1439032" y="50266"/>
                      <a:pt x="1438856" y="49475"/>
                    </a:cubicBezTo>
                    <a:cubicBezTo>
                      <a:pt x="1438153" y="49914"/>
                      <a:pt x="1437099" y="50266"/>
                      <a:pt x="1436747" y="50969"/>
                    </a:cubicBezTo>
                    <a:cubicBezTo>
                      <a:pt x="1432091" y="59842"/>
                      <a:pt x="1425414" y="62038"/>
                      <a:pt x="1415662" y="59490"/>
                    </a:cubicBezTo>
                    <a:cubicBezTo>
                      <a:pt x="1408985" y="57733"/>
                      <a:pt x="1401606" y="60369"/>
                      <a:pt x="1395280" y="54395"/>
                    </a:cubicBezTo>
                    <a:cubicBezTo>
                      <a:pt x="1392996" y="52286"/>
                      <a:pt x="1385616" y="53428"/>
                      <a:pt x="1381927" y="55537"/>
                    </a:cubicBezTo>
                    <a:cubicBezTo>
                      <a:pt x="1375601" y="59051"/>
                      <a:pt x="1369188" y="59578"/>
                      <a:pt x="1362423" y="59227"/>
                    </a:cubicBezTo>
                    <a:cubicBezTo>
                      <a:pt x="1349157" y="58524"/>
                      <a:pt x="1335891" y="60808"/>
                      <a:pt x="1322625" y="59315"/>
                    </a:cubicBezTo>
                    <a:cubicBezTo>
                      <a:pt x="1319726" y="58963"/>
                      <a:pt x="1316563" y="59227"/>
                      <a:pt x="1313928" y="60281"/>
                    </a:cubicBezTo>
                    <a:cubicBezTo>
                      <a:pt x="1307954" y="62741"/>
                      <a:pt x="1302770" y="63356"/>
                      <a:pt x="1297675" y="58173"/>
                    </a:cubicBezTo>
                    <a:cubicBezTo>
                      <a:pt x="1296357" y="56855"/>
                      <a:pt x="1293106" y="57382"/>
                      <a:pt x="1290734" y="57118"/>
                    </a:cubicBezTo>
                    <a:cubicBezTo>
                      <a:pt x="1291701" y="58700"/>
                      <a:pt x="1292755" y="60193"/>
                      <a:pt x="1293721" y="61775"/>
                    </a:cubicBezTo>
                    <a:cubicBezTo>
                      <a:pt x="1294073" y="62390"/>
                      <a:pt x="1294424" y="63005"/>
                      <a:pt x="1294776" y="63620"/>
                    </a:cubicBezTo>
                    <a:cubicBezTo>
                      <a:pt x="1293634" y="63883"/>
                      <a:pt x="1292052" y="64849"/>
                      <a:pt x="1291262" y="64410"/>
                    </a:cubicBezTo>
                    <a:cubicBezTo>
                      <a:pt x="1281861" y="58788"/>
                      <a:pt x="1273076" y="58612"/>
                      <a:pt x="1265169" y="67046"/>
                    </a:cubicBezTo>
                    <a:cubicBezTo>
                      <a:pt x="1255154" y="65816"/>
                      <a:pt x="1244875" y="74513"/>
                      <a:pt x="1235035" y="66079"/>
                    </a:cubicBezTo>
                    <a:cubicBezTo>
                      <a:pt x="1234508" y="65552"/>
                      <a:pt x="1233190" y="65904"/>
                      <a:pt x="1232312" y="65816"/>
                    </a:cubicBezTo>
                    <a:cubicBezTo>
                      <a:pt x="1233278" y="79082"/>
                      <a:pt x="1219573" y="67836"/>
                      <a:pt x="1216937" y="75041"/>
                    </a:cubicBezTo>
                    <a:cubicBezTo>
                      <a:pt x="1207713" y="73635"/>
                      <a:pt x="1198049" y="77940"/>
                      <a:pt x="1189088" y="72668"/>
                    </a:cubicBezTo>
                    <a:cubicBezTo>
                      <a:pt x="1188824" y="72493"/>
                      <a:pt x="1186540" y="74865"/>
                      <a:pt x="1186628" y="75041"/>
                    </a:cubicBezTo>
                    <a:cubicBezTo>
                      <a:pt x="1189351" y="79170"/>
                      <a:pt x="1187770" y="80487"/>
                      <a:pt x="1183465" y="80312"/>
                    </a:cubicBezTo>
                    <a:cubicBezTo>
                      <a:pt x="1173713" y="79960"/>
                      <a:pt x="1164401" y="81893"/>
                      <a:pt x="1155264" y="85056"/>
                    </a:cubicBezTo>
                    <a:cubicBezTo>
                      <a:pt x="1154034" y="85495"/>
                      <a:pt x="1152365" y="84265"/>
                      <a:pt x="1150783" y="84089"/>
                    </a:cubicBezTo>
                    <a:cubicBezTo>
                      <a:pt x="1147533" y="83826"/>
                      <a:pt x="1142964" y="82244"/>
                      <a:pt x="1141295" y="83826"/>
                    </a:cubicBezTo>
                    <a:cubicBezTo>
                      <a:pt x="1132422" y="91733"/>
                      <a:pt x="1120386" y="90591"/>
                      <a:pt x="1110634" y="95598"/>
                    </a:cubicBezTo>
                    <a:cubicBezTo>
                      <a:pt x="1109580" y="96125"/>
                      <a:pt x="1107647" y="96477"/>
                      <a:pt x="1106944" y="95950"/>
                    </a:cubicBezTo>
                    <a:cubicBezTo>
                      <a:pt x="1098247" y="88306"/>
                      <a:pt x="1091921" y="97795"/>
                      <a:pt x="1085947" y="100430"/>
                    </a:cubicBezTo>
                    <a:cubicBezTo>
                      <a:pt x="1079885" y="103154"/>
                      <a:pt x="1075844" y="104911"/>
                      <a:pt x="1070046" y="101397"/>
                    </a:cubicBezTo>
                    <a:cubicBezTo>
                      <a:pt x="1067674" y="99991"/>
                      <a:pt x="1064687" y="98937"/>
                      <a:pt x="1062051" y="98937"/>
                    </a:cubicBezTo>
                    <a:cubicBezTo>
                      <a:pt x="1060382" y="98937"/>
                      <a:pt x="1058625" y="101045"/>
                      <a:pt x="1056955" y="102275"/>
                    </a:cubicBezTo>
                    <a:cubicBezTo>
                      <a:pt x="1058185" y="102890"/>
                      <a:pt x="1059415" y="103329"/>
                      <a:pt x="1060645" y="104032"/>
                    </a:cubicBezTo>
                    <a:cubicBezTo>
                      <a:pt x="1061963" y="104735"/>
                      <a:pt x="1063193" y="105526"/>
                      <a:pt x="1064423" y="106316"/>
                    </a:cubicBezTo>
                    <a:cubicBezTo>
                      <a:pt x="1063457" y="107283"/>
                      <a:pt x="1062578" y="108864"/>
                      <a:pt x="1061348" y="109216"/>
                    </a:cubicBezTo>
                    <a:cubicBezTo>
                      <a:pt x="1050191" y="112818"/>
                      <a:pt x="1038945" y="116332"/>
                      <a:pt x="1027700" y="119758"/>
                    </a:cubicBezTo>
                    <a:cubicBezTo>
                      <a:pt x="1026119" y="120197"/>
                      <a:pt x="1023922" y="120461"/>
                      <a:pt x="1022517" y="119758"/>
                    </a:cubicBezTo>
                    <a:cubicBezTo>
                      <a:pt x="1018036" y="117474"/>
                      <a:pt x="1013731" y="114135"/>
                      <a:pt x="1014346" y="123448"/>
                    </a:cubicBezTo>
                    <a:cubicBezTo>
                      <a:pt x="1014434" y="124766"/>
                      <a:pt x="1011711" y="127138"/>
                      <a:pt x="1009954" y="127577"/>
                    </a:cubicBezTo>
                    <a:cubicBezTo>
                      <a:pt x="997478" y="130564"/>
                      <a:pt x="985267" y="134869"/>
                      <a:pt x="972089" y="133815"/>
                    </a:cubicBezTo>
                    <a:cubicBezTo>
                      <a:pt x="970947" y="133727"/>
                      <a:pt x="969629" y="135132"/>
                      <a:pt x="968399" y="135923"/>
                    </a:cubicBezTo>
                    <a:cubicBezTo>
                      <a:pt x="969190" y="136714"/>
                      <a:pt x="969805" y="137680"/>
                      <a:pt x="970771" y="138207"/>
                    </a:cubicBezTo>
                    <a:cubicBezTo>
                      <a:pt x="973407" y="139525"/>
                      <a:pt x="972879" y="140755"/>
                      <a:pt x="970419" y="140755"/>
                    </a:cubicBezTo>
                    <a:cubicBezTo>
                      <a:pt x="959614" y="140843"/>
                      <a:pt x="951882" y="149716"/>
                      <a:pt x="941955" y="151034"/>
                    </a:cubicBezTo>
                    <a:cubicBezTo>
                      <a:pt x="931149" y="152528"/>
                      <a:pt x="923418" y="159468"/>
                      <a:pt x="914105" y="163158"/>
                    </a:cubicBezTo>
                    <a:cubicBezTo>
                      <a:pt x="905056" y="166760"/>
                      <a:pt x="895392" y="168517"/>
                      <a:pt x="887398" y="174755"/>
                    </a:cubicBezTo>
                    <a:cubicBezTo>
                      <a:pt x="885992" y="175809"/>
                      <a:pt x="883181" y="175106"/>
                      <a:pt x="880984" y="174930"/>
                    </a:cubicBezTo>
                    <a:cubicBezTo>
                      <a:pt x="878349" y="174755"/>
                      <a:pt x="877558" y="175809"/>
                      <a:pt x="878085" y="178708"/>
                    </a:cubicBezTo>
                    <a:cubicBezTo>
                      <a:pt x="878700" y="182222"/>
                      <a:pt x="877382" y="183364"/>
                      <a:pt x="873868" y="182398"/>
                    </a:cubicBezTo>
                    <a:cubicBezTo>
                      <a:pt x="865610" y="180201"/>
                      <a:pt x="861129" y="181695"/>
                      <a:pt x="855946" y="187933"/>
                    </a:cubicBezTo>
                    <a:cubicBezTo>
                      <a:pt x="851202" y="193731"/>
                      <a:pt x="839517" y="200144"/>
                      <a:pt x="828448" y="203834"/>
                    </a:cubicBezTo>
                    <a:cubicBezTo>
                      <a:pt x="823879" y="205328"/>
                      <a:pt x="819047" y="207260"/>
                      <a:pt x="815445" y="210335"/>
                    </a:cubicBezTo>
                    <a:cubicBezTo>
                      <a:pt x="805957" y="218506"/>
                      <a:pt x="793921" y="222020"/>
                      <a:pt x="783555" y="228609"/>
                    </a:cubicBezTo>
                    <a:cubicBezTo>
                      <a:pt x="780216" y="230717"/>
                      <a:pt x="775736" y="230893"/>
                      <a:pt x="772221" y="232738"/>
                    </a:cubicBezTo>
                    <a:cubicBezTo>
                      <a:pt x="768619" y="234583"/>
                      <a:pt x="764842" y="236955"/>
                      <a:pt x="762206" y="240030"/>
                    </a:cubicBezTo>
                    <a:cubicBezTo>
                      <a:pt x="756759" y="246443"/>
                      <a:pt x="750522" y="249870"/>
                      <a:pt x="742000" y="248464"/>
                    </a:cubicBezTo>
                    <a:cubicBezTo>
                      <a:pt x="739891" y="248112"/>
                      <a:pt x="737519" y="247937"/>
                      <a:pt x="735499" y="248552"/>
                    </a:cubicBezTo>
                    <a:cubicBezTo>
                      <a:pt x="734005" y="248991"/>
                      <a:pt x="732951" y="250836"/>
                      <a:pt x="731721" y="251978"/>
                    </a:cubicBezTo>
                    <a:cubicBezTo>
                      <a:pt x="733039" y="252505"/>
                      <a:pt x="734269" y="253208"/>
                      <a:pt x="735586" y="253559"/>
                    </a:cubicBezTo>
                    <a:cubicBezTo>
                      <a:pt x="737607" y="254086"/>
                      <a:pt x="739628" y="254350"/>
                      <a:pt x="741648" y="254701"/>
                    </a:cubicBezTo>
                    <a:cubicBezTo>
                      <a:pt x="740243" y="256283"/>
                      <a:pt x="739101" y="258216"/>
                      <a:pt x="737343" y="259270"/>
                    </a:cubicBezTo>
                    <a:cubicBezTo>
                      <a:pt x="731106" y="263135"/>
                      <a:pt x="724605" y="266562"/>
                      <a:pt x="718455" y="270515"/>
                    </a:cubicBezTo>
                    <a:cubicBezTo>
                      <a:pt x="710109" y="275874"/>
                      <a:pt x="702202" y="281760"/>
                      <a:pt x="693768" y="287032"/>
                    </a:cubicBezTo>
                    <a:cubicBezTo>
                      <a:pt x="691132" y="288613"/>
                      <a:pt x="688233" y="290546"/>
                      <a:pt x="684280" y="287910"/>
                    </a:cubicBezTo>
                    <a:cubicBezTo>
                      <a:pt x="682083" y="286417"/>
                      <a:pt x="677866" y="287207"/>
                      <a:pt x="678921" y="292039"/>
                    </a:cubicBezTo>
                    <a:cubicBezTo>
                      <a:pt x="680151" y="297486"/>
                      <a:pt x="676285" y="300385"/>
                      <a:pt x="672859" y="302582"/>
                    </a:cubicBezTo>
                    <a:cubicBezTo>
                      <a:pt x="664073" y="308380"/>
                      <a:pt x="655903" y="315584"/>
                      <a:pt x="644570" y="316638"/>
                    </a:cubicBezTo>
                    <a:cubicBezTo>
                      <a:pt x="642725" y="316814"/>
                      <a:pt x="640880" y="318308"/>
                      <a:pt x="639123" y="319186"/>
                    </a:cubicBezTo>
                    <a:cubicBezTo>
                      <a:pt x="638420" y="319538"/>
                      <a:pt x="637717" y="319977"/>
                      <a:pt x="637014" y="320416"/>
                    </a:cubicBezTo>
                    <a:cubicBezTo>
                      <a:pt x="638069" y="320855"/>
                      <a:pt x="639123" y="321382"/>
                      <a:pt x="640177" y="321822"/>
                    </a:cubicBezTo>
                    <a:cubicBezTo>
                      <a:pt x="641671" y="322349"/>
                      <a:pt x="643164" y="322788"/>
                      <a:pt x="644746" y="323227"/>
                    </a:cubicBezTo>
                    <a:cubicBezTo>
                      <a:pt x="644131" y="323842"/>
                      <a:pt x="643603" y="324897"/>
                      <a:pt x="642901" y="324984"/>
                    </a:cubicBezTo>
                    <a:cubicBezTo>
                      <a:pt x="632973" y="326478"/>
                      <a:pt x="628756" y="336405"/>
                      <a:pt x="620410" y="340359"/>
                    </a:cubicBezTo>
                    <a:cubicBezTo>
                      <a:pt x="616720" y="342116"/>
                      <a:pt x="614612" y="345894"/>
                      <a:pt x="609428" y="345894"/>
                    </a:cubicBezTo>
                    <a:cubicBezTo>
                      <a:pt x="607056" y="345894"/>
                      <a:pt x="604596" y="350286"/>
                      <a:pt x="602136" y="352746"/>
                    </a:cubicBezTo>
                    <a:cubicBezTo>
                      <a:pt x="596953" y="357930"/>
                      <a:pt x="591770" y="363201"/>
                      <a:pt x="586498" y="368296"/>
                    </a:cubicBezTo>
                    <a:cubicBezTo>
                      <a:pt x="581403" y="373304"/>
                      <a:pt x="576220" y="377433"/>
                      <a:pt x="569103" y="380069"/>
                    </a:cubicBezTo>
                    <a:cubicBezTo>
                      <a:pt x="563656" y="382089"/>
                      <a:pt x="558473" y="388591"/>
                      <a:pt x="556101" y="394301"/>
                    </a:cubicBezTo>
                    <a:cubicBezTo>
                      <a:pt x="553553" y="400275"/>
                      <a:pt x="550127" y="400539"/>
                      <a:pt x="545295" y="400451"/>
                    </a:cubicBezTo>
                    <a:cubicBezTo>
                      <a:pt x="542660" y="400363"/>
                      <a:pt x="539672" y="399660"/>
                      <a:pt x="537564" y="400627"/>
                    </a:cubicBezTo>
                    <a:cubicBezTo>
                      <a:pt x="535280" y="401681"/>
                      <a:pt x="533874" y="404492"/>
                      <a:pt x="532117" y="406513"/>
                    </a:cubicBezTo>
                    <a:cubicBezTo>
                      <a:pt x="534138" y="406425"/>
                      <a:pt x="536158" y="406161"/>
                      <a:pt x="538179" y="406161"/>
                    </a:cubicBezTo>
                    <a:cubicBezTo>
                      <a:pt x="539672" y="406161"/>
                      <a:pt x="541166" y="406688"/>
                      <a:pt x="542660" y="406952"/>
                    </a:cubicBezTo>
                    <a:cubicBezTo>
                      <a:pt x="542044" y="408446"/>
                      <a:pt x="541781" y="410378"/>
                      <a:pt x="540727" y="411345"/>
                    </a:cubicBezTo>
                    <a:cubicBezTo>
                      <a:pt x="534665" y="416528"/>
                      <a:pt x="528427" y="421624"/>
                      <a:pt x="522190" y="426543"/>
                    </a:cubicBezTo>
                    <a:cubicBezTo>
                      <a:pt x="515952" y="431375"/>
                      <a:pt x="508309" y="434362"/>
                      <a:pt x="505673" y="443411"/>
                    </a:cubicBezTo>
                    <a:cubicBezTo>
                      <a:pt x="504707" y="446574"/>
                      <a:pt x="500490" y="452460"/>
                      <a:pt x="495921" y="449913"/>
                    </a:cubicBezTo>
                    <a:cubicBezTo>
                      <a:pt x="486609" y="444641"/>
                      <a:pt x="487224" y="450352"/>
                      <a:pt x="487751" y="456238"/>
                    </a:cubicBezTo>
                    <a:cubicBezTo>
                      <a:pt x="488102" y="460543"/>
                      <a:pt x="486609" y="463530"/>
                      <a:pt x="483446" y="466341"/>
                    </a:cubicBezTo>
                    <a:cubicBezTo>
                      <a:pt x="474485" y="474512"/>
                      <a:pt x="467281" y="485054"/>
                      <a:pt x="454279" y="487778"/>
                    </a:cubicBezTo>
                    <a:cubicBezTo>
                      <a:pt x="453136" y="488041"/>
                      <a:pt x="452346" y="490150"/>
                      <a:pt x="451379" y="491379"/>
                    </a:cubicBezTo>
                    <a:cubicBezTo>
                      <a:pt x="452873" y="491379"/>
                      <a:pt x="454366" y="491379"/>
                      <a:pt x="455860" y="491292"/>
                    </a:cubicBezTo>
                    <a:cubicBezTo>
                      <a:pt x="456826" y="491204"/>
                      <a:pt x="457705" y="490940"/>
                      <a:pt x="458671" y="490765"/>
                    </a:cubicBezTo>
                    <a:cubicBezTo>
                      <a:pt x="458496" y="491907"/>
                      <a:pt x="458583" y="493927"/>
                      <a:pt x="458056" y="494191"/>
                    </a:cubicBezTo>
                    <a:cubicBezTo>
                      <a:pt x="444351" y="499550"/>
                      <a:pt x="441364" y="516769"/>
                      <a:pt x="426429" y="521777"/>
                    </a:cubicBezTo>
                    <a:cubicBezTo>
                      <a:pt x="420982" y="523622"/>
                      <a:pt x="417468" y="533198"/>
                      <a:pt x="414657" y="539875"/>
                    </a:cubicBezTo>
                    <a:cubicBezTo>
                      <a:pt x="413339" y="543038"/>
                      <a:pt x="413163" y="544355"/>
                      <a:pt x="409385" y="544970"/>
                    </a:cubicBezTo>
                    <a:cubicBezTo>
                      <a:pt x="405168" y="545585"/>
                      <a:pt x="401127" y="548045"/>
                      <a:pt x="397174" y="550066"/>
                    </a:cubicBezTo>
                    <a:cubicBezTo>
                      <a:pt x="395680" y="550769"/>
                      <a:pt x="394626" y="552350"/>
                      <a:pt x="393396" y="553580"/>
                    </a:cubicBezTo>
                    <a:cubicBezTo>
                      <a:pt x="395153" y="553756"/>
                      <a:pt x="396822" y="554107"/>
                      <a:pt x="398491" y="554019"/>
                    </a:cubicBezTo>
                    <a:cubicBezTo>
                      <a:pt x="399985" y="553931"/>
                      <a:pt x="401478" y="553404"/>
                      <a:pt x="402972" y="553141"/>
                    </a:cubicBezTo>
                    <a:cubicBezTo>
                      <a:pt x="402357" y="554810"/>
                      <a:pt x="402181" y="556831"/>
                      <a:pt x="401127" y="558236"/>
                    </a:cubicBezTo>
                    <a:cubicBezTo>
                      <a:pt x="395680" y="565177"/>
                      <a:pt x="389794" y="571854"/>
                      <a:pt x="384347" y="578882"/>
                    </a:cubicBezTo>
                    <a:cubicBezTo>
                      <a:pt x="379251" y="585471"/>
                      <a:pt x="374859" y="592675"/>
                      <a:pt x="369236" y="598737"/>
                    </a:cubicBezTo>
                    <a:cubicBezTo>
                      <a:pt x="366864" y="601372"/>
                      <a:pt x="365019" y="609191"/>
                      <a:pt x="358518" y="603130"/>
                    </a:cubicBezTo>
                    <a:cubicBezTo>
                      <a:pt x="357024" y="605150"/>
                      <a:pt x="354213" y="608928"/>
                      <a:pt x="354301" y="609016"/>
                    </a:cubicBezTo>
                    <a:cubicBezTo>
                      <a:pt x="360451" y="614111"/>
                      <a:pt x="354213" y="617977"/>
                      <a:pt x="352280" y="620788"/>
                    </a:cubicBezTo>
                    <a:cubicBezTo>
                      <a:pt x="347624" y="627816"/>
                      <a:pt x="341474" y="633878"/>
                      <a:pt x="335852" y="640292"/>
                    </a:cubicBezTo>
                    <a:cubicBezTo>
                      <a:pt x="333040" y="643454"/>
                      <a:pt x="329087" y="645826"/>
                      <a:pt x="330229" y="651186"/>
                    </a:cubicBezTo>
                    <a:cubicBezTo>
                      <a:pt x="330493" y="652240"/>
                      <a:pt x="330053" y="654173"/>
                      <a:pt x="329263" y="654612"/>
                    </a:cubicBezTo>
                    <a:cubicBezTo>
                      <a:pt x="320302" y="659883"/>
                      <a:pt x="318017" y="670162"/>
                      <a:pt x="311780" y="677366"/>
                    </a:cubicBezTo>
                    <a:cubicBezTo>
                      <a:pt x="306333" y="683691"/>
                      <a:pt x="298426" y="687118"/>
                      <a:pt x="296669" y="697309"/>
                    </a:cubicBezTo>
                    <a:cubicBezTo>
                      <a:pt x="295351" y="704864"/>
                      <a:pt x="289728" y="711892"/>
                      <a:pt x="285599" y="718833"/>
                    </a:cubicBezTo>
                    <a:cubicBezTo>
                      <a:pt x="281558" y="725510"/>
                      <a:pt x="277693" y="732626"/>
                      <a:pt x="272421" y="738161"/>
                    </a:cubicBezTo>
                    <a:cubicBezTo>
                      <a:pt x="262142" y="748879"/>
                      <a:pt x="261440" y="764781"/>
                      <a:pt x="251600" y="775499"/>
                    </a:cubicBezTo>
                    <a:cubicBezTo>
                      <a:pt x="242815" y="785075"/>
                      <a:pt x="239564" y="797638"/>
                      <a:pt x="233151" y="808444"/>
                    </a:cubicBezTo>
                    <a:cubicBezTo>
                      <a:pt x="231042" y="812046"/>
                      <a:pt x="226210" y="814154"/>
                      <a:pt x="224453" y="817844"/>
                    </a:cubicBezTo>
                    <a:cubicBezTo>
                      <a:pt x="221466" y="823906"/>
                      <a:pt x="219006" y="830583"/>
                      <a:pt x="217864" y="837260"/>
                    </a:cubicBezTo>
                    <a:cubicBezTo>
                      <a:pt x="217161" y="841389"/>
                      <a:pt x="216371" y="843497"/>
                      <a:pt x="212417" y="845518"/>
                    </a:cubicBezTo>
                    <a:cubicBezTo>
                      <a:pt x="208376" y="847627"/>
                      <a:pt x="205477" y="851844"/>
                      <a:pt x="202314" y="855358"/>
                    </a:cubicBezTo>
                    <a:cubicBezTo>
                      <a:pt x="201699" y="855973"/>
                      <a:pt x="202314" y="857642"/>
                      <a:pt x="202314" y="858872"/>
                    </a:cubicBezTo>
                    <a:cubicBezTo>
                      <a:pt x="203280" y="858520"/>
                      <a:pt x="204159" y="857993"/>
                      <a:pt x="205125" y="857730"/>
                    </a:cubicBezTo>
                    <a:cubicBezTo>
                      <a:pt x="206267" y="857466"/>
                      <a:pt x="207497" y="857466"/>
                      <a:pt x="208639" y="857290"/>
                    </a:cubicBezTo>
                    <a:cubicBezTo>
                      <a:pt x="208376" y="858257"/>
                      <a:pt x="208376" y="859223"/>
                      <a:pt x="207937" y="860014"/>
                    </a:cubicBezTo>
                    <a:cubicBezTo>
                      <a:pt x="202753" y="869678"/>
                      <a:pt x="198097" y="879693"/>
                      <a:pt x="192035" y="888830"/>
                    </a:cubicBezTo>
                    <a:cubicBezTo>
                      <a:pt x="183777" y="901305"/>
                      <a:pt x="183513" y="901042"/>
                      <a:pt x="180702" y="918085"/>
                    </a:cubicBezTo>
                    <a:cubicBezTo>
                      <a:pt x="180263" y="920633"/>
                      <a:pt x="178418" y="923444"/>
                      <a:pt x="176397" y="925026"/>
                    </a:cubicBezTo>
                    <a:cubicBezTo>
                      <a:pt x="172883" y="927749"/>
                      <a:pt x="168578" y="929418"/>
                      <a:pt x="164976" y="932054"/>
                    </a:cubicBezTo>
                    <a:cubicBezTo>
                      <a:pt x="161726" y="934338"/>
                      <a:pt x="161198" y="937589"/>
                      <a:pt x="163922" y="940927"/>
                    </a:cubicBezTo>
                    <a:cubicBezTo>
                      <a:pt x="165415" y="939434"/>
                      <a:pt x="166821" y="937852"/>
                      <a:pt x="168402" y="936447"/>
                    </a:cubicBezTo>
                    <a:cubicBezTo>
                      <a:pt x="169544" y="935392"/>
                      <a:pt x="170862" y="934426"/>
                      <a:pt x="172092" y="933372"/>
                    </a:cubicBezTo>
                    <a:cubicBezTo>
                      <a:pt x="172444" y="934953"/>
                      <a:pt x="172795" y="936622"/>
                      <a:pt x="173059" y="938204"/>
                    </a:cubicBezTo>
                    <a:cubicBezTo>
                      <a:pt x="173147" y="939082"/>
                      <a:pt x="173410" y="940400"/>
                      <a:pt x="173059" y="940752"/>
                    </a:cubicBezTo>
                    <a:cubicBezTo>
                      <a:pt x="164010" y="947428"/>
                      <a:pt x="166557" y="960343"/>
                      <a:pt x="158387" y="967547"/>
                    </a:cubicBezTo>
                    <a:cubicBezTo>
                      <a:pt x="154785" y="970622"/>
                      <a:pt x="151710" y="973697"/>
                      <a:pt x="154258" y="979759"/>
                    </a:cubicBezTo>
                    <a:cubicBezTo>
                      <a:pt x="155136" y="981867"/>
                      <a:pt x="153292" y="988368"/>
                      <a:pt x="146527" y="988280"/>
                    </a:cubicBezTo>
                    <a:cubicBezTo>
                      <a:pt x="141256" y="988193"/>
                      <a:pt x="139586" y="992937"/>
                      <a:pt x="141607" y="997417"/>
                    </a:cubicBezTo>
                    <a:cubicBezTo>
                      <a:pt x="143013" y="1000668"/>
                      <a:pt x="144155" y="1004621"/>
                      <a:pt x="143628" y="1007960"/>
                    </a:cubicBezTo>
                    <a:cubicBezTo>
                      <a:pt x="142837" y="1013495"/>
                      <a:pt x="141256" y="1019205"/>
                      <a:pt x="138708" y="1024213"/>
                    </a:cubicBezTo>
                    <a:cubicBezTo>
                      <a:pt x="137039" y="1027551"/>
                      <a:pt x="133173" y="1029835"/>
                      <a:pt x="130274" y="1032647"/>
                    </a:cubicBezTo>
                    <a:cubicBezTo>
                      <a:pt x="128868" y="1034052"/>
                      <a:pt x="127550" y="1035458"/>
                      <a:pt x="126145" y="1036951"/>
                    </a:cubicBezTo>
                    <a:cubicBezTo>
                      <a:pt x="127726" y="1037303"/>
                      <a:pt x="129395" y="1037566"/>
                      <a:pt x="130977" y="1037918"/>
                    </a:cubicBezTo>
                    <a:cubicBezTo>
                      <a:pt x="132558" y="1038269"/>
                      <a:pt x="134227" y="1038533"/>
                      <a:pt x="135809" y="1038796"/>
                    </a:cubicBezTo>
                    <a:cubicBezTo>
                      <a:pt x="134491" y="1040290"/>
                      <a:pt x="133261" y="1041696"/>
                      <a:pt x="131943" y="1043189"/>
                    </a:cubicBezTo>
                    <a:cubicBezTo>
                      <a:pt x="127375" y="1048197"/>
                      <a:pt x="120786" y="1052326"/>
                      <a:pt x="125705" y="1060848"/>
                    </a:cubicBezTo>
                    <a:cubicBezTo>
                      <a:pt x="126848" y="1062780"/>
                      <a:pt x="117974" y="1092036"/>
                      <a:pt x="116129" y="1093441"/>
                    </a:cubicBezTo>
                    <a:cubicBezTo>
                      <a:pt x="113582" y="1095462"/>
                      <a:pt x="110595" y="1097043"/>
                      <a:pt x="108047" y="1099064"/>
                    </a:cubicBezTo>
                    <a:cubicBezTo>
                      <a:pt x="106905" y="1099943"/>
                      <a:pt x="106290" y="1101436"/>
                      <a:pt x="105411" y="1102754"/>
                    </a:cubicBezTo>
                    <a:cubicBezTo>
                      <a:pt x="107168" y="1102315"/>
                      <a:pt x="109013" y="1101963"/>
                      <a:pt x="110770" y="1101436"/>
                    </a:cubicBezTo>
                    <a:cubicBezTo>
                      <a:pt x="111122" y="1101348"/>
                      <a:pt x="111385" y="1100821"/>
                      <a:pt x="111737" y="1100558"/>
                    </a:cubicBezTo>
                    <a:cubicBezTo>
                      <a:pt x="112615" y="1099943"/>
                      <a:pt x="113582" y="1099328"/>
                      <a:pt x="114548" y="1098713"/>
                    </a:cubicBezTo>
                    <a:cubicBezTo>
                      <a:pt x="114812" y="1099943"/>
                      <a:pt x="115602" y="1101260"/>
                      <a:pt x="115339" y="1102315"/>
                    </a:cubicBezTo>
                    <a:cubicBezTo>
                      <a:pt x="111737" y="1113033"/>
                      <a:pt x="107959" y="1123751"/>
                      <a:pt x="104181" y="1134381"/>
                    </a:cubicBezTo>
                    <a:cubicBezTo>
                      <a:pt x="103918" y="1135084"/>
                      <a:pt x="102336" y="1135787"/>
                      <a:pt x="102424" y="1136226"/>
                    </a:cubicBezTo>
                    <a:cubicBezTo>
                      <a:pt x="104533" y="1146769"/>
                      <a:pt x="99086" y="1155818"/>
                      <a:pt x="96977" y="1165482"/>
                    </a:cubicBezTo>
                    <a:cubicBezTo>
                      <a:pt x="95659" y="1171456"/>
                      <a:pt x="94957" y="1178045"/>
                      <a:pt x="91882" y="1182964"/>
                    </a:cubicBezTo>
                    <a:cubicBezTo>
                      <a:pt x="86698" y="1191047"/>
                      <a:pt x="85820" y="1199481"/>
                      <a:pt x="86698" y="1208354"/>
                    </a:cubicBezTo>
                    <a:cubicBezTo>
                      <a:pt x="87313" y="1215031"/>
                      <a:pt x="85644" y="1220127"/>
                      <a:pt x="80197" y="1224080"/>
                    </a:cubicBezTo>
                    <a:cubicBezTo>
                      <a:pt x="78440" y="1225310"/>
                      <a:pt x="76507" y="1226891"/>
                      <a:pt x="75717" y="1228736"/>
                    </a:cubicBezTo>
                    <a:cubicBezTo>
                      <a:pt x="74662" y="1231108"/>
                      <a:pt x="73520" y="1235677"/>
                      <a:pt x="74575" y="1236380"/>
                    </a:cubicBezTo>
                    <a:cubicBezTo>
                      <a:pt x="79143" y="1239630"/>
                      <a:pt x="78177" y="1234007"/>
                      <a:pt x="79758" y="1232338"/>
                    </a:cubicBezTo>
                    <a:cubicBezTo>
                      <a:pt x="80636" y="1231372"/>
                      <a:pt x="81603" y="1230493"/>
                      <a:pt x="82569" y="1229527"/>
                    </a:cubicBezTo>
                    <a:cubicBezTo>
                      <a:pt x="83096" y="1230933"/>
                      <a:pt x="84238" y="1232426"/>
                      <a:pt x="83975" y="1233656"/>
                    </a:cubicBezTo>
                    <a:cubicBezTo>
                      <a:pt x="81251" y="1246043"/>
                      <a:pt x="78264" y="1258343"/>
                      <a:pt x="75453" y="1270730"/>
                    </a:cubicBezTo>
                    <a:cubicBezTo>
                      <a:pt x="73784" y="1277934"/>
                      <a:pt x="71324" y="1285226"/>
                      <a:pt x="71324" y="1292518"/>
                    </a:cubicBezTo>
                    <a:cubicBezTo>
                      <a:pt x="71324" y="1298229"/>
                      <a:pt x="68601" y="1301216"/>
                      <a:pt x="65262" y="1304554"/>
                    </a:cubicBezTo>
                    <a:cubicBezTo>
                      <a:pt x="63681" y="1306135"/>
                      <a:pt x="61309" y="1307453"/>
                      <a:pt x="60869" y="1309210"/>
                    </a:cubicBezTo>
                    <a:cubicBezTo>
                      <a:pt x="60430" y="1311231"/>
                      <a:pt x="61836" y="1313603"/>
                      <a:pt x="62451" y="1315799"/>
                    </a:cubicBezTo>
                    <a:cubicBezTo>
                      <a:pt x="63593" y="1314482"/>
                      <a:pt x="64823" y="1313252"/>
                      <a:pt x="65701" y="1311758"/>
                    </a:cubicBezTo>
                    <a:cubicBezTo>
                      <a:pt x="66316" y="1310792"/>
                      <a:pt x="66404" y="1309474"/>
                      <a:pt x="66756" y="1308244"/>
                    </a:cubicBezTo>
                    <a:cubicBezTo>
                      <a:pt x="67283" y="1309562"/>
                      <a:pt x="68425" y="1310880"/>
                      <a:pt x="68337" y="1312110"/>
                    </a:cubicBezTo>
                    <a:cubicBezTo>
                      <a:pt x="67634" y="1321773"/>
                      <a:pt x="67019" y="1331525"/>
                      <a:pt x="65613" y="1341189"/>
                    </a:cubicBezTo>
                    <a:cubicBezTo>
                      <a:pt x="65086" y="1344615"/>
                      <a:pt x="62539" y="1347778"/>
                      <a:pt x="60782" y="1350941"/>
                    </a:cubicBezTo>
                    <a:cubicBezTo>
                      <a:pt x="59464" y="1353225"/>
                      <a:pt x="57795" y="1355246"/>
                      <a:pt x="56301" y="1357442"/>
                    </a:cubicBezTo>
                    <a:cubicBezTo>
                      <a:pt x="58497" y="1356651"/>
                      <a:pt x="60694" y="1355773"/>
                      <a:pt x="62978" y="1355158"/>
                    </a:cubicBezTo>
                    <a:cubicBezTo>
                      <a:pt x="63593" y="1354982"/>
                      <a:pt x="65174" y="1355597"/>
                      <a:pt x="65174" y="1355861"/>
                    </a:cubicBezTo>
                    <a:cubicBezTo>
                      <a:pt x="65086" y="1357354"/>
                      <a:pt x="65262" y="1359287"/>
                      <a:pt x="64384" y="1360253"/>
                    </a:cubicBezTo>
                    <a:cubicBezTo>
                      <a:pt x="60254" y="1364734"/>
                      <a:pt x="57180" y="1369654"/>
                      <a:pt x="57970" y="1375979"/>
                    </a:cubicBezTo>
                    <a:cubicBezTo>
                      <a:pt x="58409" y="1379142"/>
                      <a:pt x="60694" y="1382393"/>
                      <a:pt x="60342" y="1385379"/>
                    </a:cubicBezTo>
                    <a:cubicBezTo>
                      <a:pt x="57970" y="1403126"/>
                      <a:pt x="59815" y="1421224"/>
                      <a:pt x="55510" y="1438795"/>
                    </a:cubicBezTo>
                    <a:cubicBezTo>
                      <a:pt x="54192" y="1444154"/>
                      <a:pt x="55071" y="1450128"/>
                      <a:pt x="55335" y="1455750"/>
                    </a:cubicBezTo>
                    <a:cubicBezTo>
                      <a:pt x="55598" y="1461900"/>
                      <a:pt x="54895" y="1467786"/>
                      <a:pt x="49888" y="1471828"/>
                    </a:cubicBezTo>
                    <a:cubicBezTo>
                      <a:pt x="45319" y="1474551"/>
                      <a:pt x="50239" y="1475342"/>
                      <a:pt x="51908" y="1477362"/>
                    </a:cubicBezTo>
                    <a:moveTo>
                      <a:pt x="1314982" y="43237"/>
                    </a:moveTo>
                    <a:cubicBezTo>
                      <a:pt x="1314982" y="45873"/>
                      <a:pt x="1315070" y="48509"/>
                      <a:pt x="1315070" y="51144"/>
                    </a:cubicBezTo>
                    <a:cubicBezTo>
                      <a:pt x="1316212" y="50793"/>
                      <a:pt x="1317969" y="50881"/>
                      <a:pt x="1318408" y="50090"/>
                    </a:cubicBezTo>
                    <a:cubicBezTo>
                      <a:pt x="1320253" y="47279"/>
                      <a:pt x="1321659" y="44116"/>
                      <a:pt x="1323240" y="41129"/>
                    </a:cubicBezTo>
                    <a:cubicBezTo>
                      <a:pt x="1320956" y="41392"/>
                      <a:pt x="1318672" y="41656"/>
                      <a:pt x="1314982" y="43237"/>
                    </a:cubicBezTo>
                    <a:moveTo>
                      <a:pt x="52611" y="1428867"/>
                    </a:moveTo>
                    <a:cubicBezTo>
                      <a:pt x="52611" y="1427989"/>
                      <a:pt x="52260" y="1426671"/>
                      <a:pt x="52699" y="1426407"/>
                    </a:cubicBezTo>
                    <a:cubicBezTo>
                      <a:pt x="55422" y="1424387"/>
                      <a:pt x="55335" y="1422629"/>
                      <a:pt x="52523" y="1421048"/>
                    </a:cubicBezTo>
                    <a:cubicBezTo>
                      <a:pt x="52260" y="1420872"/>
                      <a:pt x="50590" y="1422629"/>
                      <a:pt x="50063" y="1423684"/>
                    </a:cubicBezTo>
                    <a:cubicBezTo>
                      <a:pt x="49009" y="1425792"/>
                      <a:pt x="47516" y="1428076"/>
                      <a:pt x="47603" y="1430185"/>
                    </a:cubicBezTo>
                    <a:cubicBezTo>
                      <a:pt x="47779" y="1434226"/>
                      <a:pt x="50327" y="1433260"/>
                      <a:pt x="52611" y="1428867"/>
                    </a:cubicBezTo>
                    <a:moveTo>
                      <a:pt x="1338615" y="48509"/>
                    </a:moveTo>
                    <a:cubicBezTo>
                      <a:pt x="1334310" y="47806"/>
                      <a:pt x="1331059" y="49124"/>
                      <a:pt x="1329478" y="53428"/>
                    </a:cubicBezTo>
                    <a:cubicBezTo>
                      <a:pt x="1329214" y="54043"/>
                      <a:pt x="1330005" y="55625"/>
                      <a:pt x="1330093" y="55625"/>
                    </a:cubicBezTo>
                    <a:cubicBezTo>
                      <a:pt x="1333080" y="54922"/>
                      <a:pt x="1336155" y="54307"/>
                      <a:pt x="1338966" y="53253"/>
                    </a:cubicBezTo>
                    <a:cubicBezTo>
                      <a:pt x="1339581" y="52989"/>
                      <a:pt x="1339581" y="50969"/>
                      <a:pt x="1338615" y="48509"/>
                    </a:cubicBezTo>
                    <a:moveTo>
                      <a:pt x="1499826" y="55098"/>
                    </a:moveTo>
                    <a:cubicBezTo>
                      <a:pt x="1499826" y="55976"/>
                      <a:pt x="1499738" y="57558"/>
                      <a:pt x="1499826" y="57558"/>
                    </a:cubicBezTo>
                    <a:cubicBezTo>
                      <a:pt x="1503253" y="57733"/>
                      <a:pt x="1506679" y="57909"/>
                      <a:pt x="1510105" y="57821"/>
                    </a:cubicBezTo>
                    <a:cubicBezTo>
                      <a:pt x="1510193" y="57821"/>
                      <a:pt x="1510369" y="55625"/>
                      <a:pt x="1510281" y="55625"/>
                    </a:cubicBezTo>
                    <a:cubicBezTo>
                      <a:pt x="1507294" y="54834"/>
                      <a:pt x="1504219" y="54307"/>
                      <a:pt x="1499826" y="55098"/>
                    </a:cubicBezTo>
                    <a:moveTo>
                      <a:pt x="2779241" y="1316151"/>
                    </a:moveTo>
                    <a:cubicBezTo>
                      <a:pt x="2778450" y="1313603"/>
                      <a:pt x="2777660" y="1310967"/>
                      <a:pt x="2776693" y="1308507"/>
                    </a:cubicBezTo>
                    <a:cubicBezTo>
                      <a:pt x="2776517" y="1308156"/>
                      <a:pt x="2775024" y="1308332"/>
                      <a:pt x="2774145" y="1308244"/>
                    </a:cubicBezTo>
                    <a:cubicBezTo>
                      <a:pt x="2775375" y="1311319"/>
                      <a:pt x="2770543" y="1316854"/>
                      <a:pt x="2779241" y="1316151"/>
                    </a:cubicBezTo>
                    <a:moveTo>
                      <a:pt x="637278" y="293621"/>
                    </a:moveTo>
                    <a:cubicBezTo>
                      <a:pt x="637981" y="289579"/>
                      <a:pt x="635345" y="289052"/>
                      <a:pt x="632710" y="289843"/>
                    </a:cubicBezTo>
                    <a:cubicBezTo>
                      <a:pt x="631392" y="290194"/>
                      <a:pt x="629547" y="293357"/>
                      <a:pt x="629723" y="293533"/>
                    </a:cubicBezTo>
                    <a:cubicBezTo>
                      <a:pt x="631304" y="295378"/>
                      <a:pt x="632885" y="299419"/>
                      <a:pt x="637278" y="293621"/>
                    </a:cubicBezTo>
                    <a:moveTo>
                      <a:pt x="2787148" y="1428867"/>
                    </a:moveTo>
                    <a:cubicBezTo>
                      <a:pt x="2787148" y="1430976"/>
                      <a:pt x="2786972" y="1433084"/>
                      <a:pt x="2787236" y="1435105"/>
                    </a:cubicBezTo>
                    <a:cubicBezTo>
                      <a:pt x="2787323" y="1435808"/>
                      <a:pt x="2789168" y="1437038"/>
                      <a:pt x="2789432" y="1436862"/>
                    </a:cubicBezTo>
                    <a:cubicBezTo>
                      <a:pt x="2793737" y="1434402"/>
                      <a:pt x="2793298" y="1431327"/>
                      <a:pt x="2787148" y="1428867"/>
                    </a:cubicBezTo>
                    <a:moveTo>
                      <a:pt x="25025" y="1582260"/>
                    </a:moveTo>
                    <a:cubicBezTo>
                      <a:pt x="23707" y="1583314"/>
                      <a:pt x="22389" y="1584456"/>
                      <a:pt x="21072" y="1585510"/>
                    </a:cubicBezTo>
                    <a:cubicBezTo>
                      <a:pt x="22829" y="1586213"/>
                      <a:pt x="24586" y="1587531"/>
                      <a:pt x="26255" y="1587355"/>
                    </a:cubicBezTo>
                    <a:cubicBezTo>
                      <a:pt x="30384" y="1587004"/>
                      <a:pt x="29506" y="1584632"/>
                      <a:pt x="25025" y="1582260"/>
                    </a:cubicBezTo>
                    <a:moveTo>
                      <a:pt x="308178" y="622721"/>
                    </a:moveTo>
                    <a:cubicBezTo>
                      <a:pt x="304839" y="625971"/>
                      <a:pt x="307914" y="627816"/>
                      <a:pt x="309935" y="629486"/>
                    </a:cubicBezTo>
                    <a:cubicBezTo>
                      <a:pt x="310374" y="629837"/>
                      <a:pt x="312131" y="628519"/>
                      <a:pt x="313361" y="627992"/>
                    </a:cubicBezTo>
                    <a:cubicBezTo>
                      <a:pt x="312570" y="626235"/>
                      <a:pt x="311692" y="624478"/>
                      <a:pt x="308178" y="622721"/>
                    </a:cubicBezTo>
                    <a:moveTo>
                      <a:pt x="896798" y="152088"/>
                    </a:moveTo>
                    <a:cubicBezTo>
                      <a:pt x="896534" y="151825"/>
                      <a:pt x="896183" y="151385"/>
                      <a:pt x="895832" y="151210"/>
                    </a:cubicBezTo>
                    <a:cubicBezTo>
                      <a:pt x="895656" y="151122"/>
                      <a:pt x="894953" y="151298"/>
                      <a:pt x="894953" y="151298"/>
                    </a:cubicBezTo>
                    <a:cubicBezTo>
                      <a:pt x="895041" y="153670"/>
                      <a:pt x="894777" y="156130"/>
                      <a:pt x="895304" y="158326"/>
                    </a:cubicBezTo>
                    <a:cubicBezTo>
                      <a:pt x="895568" y="159292"/>
                      <a:pt x="897589" y="159732"/>
                      <a:pt x="898819" y="160434"/>
                    </a:cubicBezTo>
                    <a:cubicBezTo>
                      <a:pt x="898994" y="159204"/>
                      <a:pt x="899434" y="157974"/>
                      <a:pt x="899258" y="156745"/>
                    </a:cubicBezTo>
                    <a:cubicBezTo>
                      <a:pt x="899258" y="155602"/>
                      <a:pt x="898555" y="154548"/>
                      <a:pt x="896798" y="152088"/>
                    </a:cubicBezTo>
                    <a:moveTo>
                      <a:pt x="915160" y="157359"/>
                    </a:moveTo>
                    <a:cubicBezTo>
                      <a:pt x="918586" y="155427"/>
                      <a:pt x="917356" y="153230"/>
                      <a:pt x="914808" y="152088"/>
                    </a:cubicBezTo>
                    <a:cubicBezTo>
                      <a:pt x="913842" y="151649"/>
                      <a:pt x="911118" y="153143"/>
                      <a:pt x="910503" y="154372"/>
                    </a:cubicBezTo>
                    <a:cubicBezTo>
                      <a:pt x="908834" y="157447"/>
                      <a:pt x="910415" y="159029"/>
                      <a:pt x="915160" y="157359"/>
                    </a:cubicBezTo>
                    <a:moveTo>
                      <a:pt x="1190405" y="41920"/>
                    </a:moveTo>
                    <a:cubicBezTo>
                      <a:pt x="1187770" y="44116"/>
                      <a:pt x="1186100" y="46400"/>
                      <a:pt x="1189790" y="49124"/>
                    </a:cubicBezTo>
                    <a:cubicBezTo>
                      <a:pt x="1190493" y="49651"/>
                      <a:pt x="1191020" y="50354"/>
                      <a:pt x="1191635" y="50969"/>
                    </a:cubicBezTo>
                    <a:cubicBezTo>
                      <a:pt x="1192075" y="48597"/>
                      <a:pt x="1192777" y="46312"/>
                      <a:pt x="1192953" y="43940"/>
                    </a:cubicBezTo>
                    <a:cubicBezTo>
                      <a:pt x="1193041" y="42886"/>
                      <a:pt x="1192162" y="41744"/>
                      <a:pt x="1190405" y="41920"/>
                    </a:cubicBezTo>
                    <a:moveTo>
                      <a:pt x="2781877" y="1329241"/>
                    </a:moveTo>
                    <a:cubicBezTo>
                      <a:pt x="2781174" y="1334249"/>
                      <a:pt x="2784864" y="1333370"/>
                      <a:pt x="2787499" y="1333019"/>
                    </a:cubicBezTo>
                    <a:cubicBezTo>
                      <a:pt x="2788378" y="1332931"/>
                      <a:pt x="2788993" y="1330822"/>
                      <a:pt x="2789783" y="1329680"/>
                    </a:cubicBezTo>
                    <a:cubicBezTo>
                      <a:pt x="2787587" y="1329065"/>
                      <a:pt x="2785391" y="1328538"/>
                      <a:pt x="2781877" y="1329241"/>
                    </a:cubicBezTo>
                    <a:moveTo>
                      <a:pt x="444527" y="468010"/>
                    </a:moveTo>
                    <a:cubicBezTo>
                      <a:pt x="447865" y="464760"/>
                      <a:pt x="444790" y="462915"/>
                      <a:pt x="442770" y="461246"/>
                    </a:cubicBezTo>
                    <a:cubicBezTo>
                      <a:pt x="442330" y="460894"/>
                      <a:pt x="440573" y="462212"/>
                      <a:pt x="439343" y="462739"/>
                    </a:cubicBezTo>
                    <a:cubicBezTo>
                      <a:pt x="440222" y="464496"/>
                      <a:pt x="441101" y="466253"/>
                      <a:pt x="444527" y="468010"/>
                    </a:cubicBezTo>
                    <a:moveTo>
                      <a:pt x="2528858" y="627904"/>
                    </a:moveTo>
                    <a:cubicBezTo>
                      <a:pt x="2528594" y="629398"/>
                      <a:pt x="2528331" y="630891"/>
                      <a:pt x="2528067" y="632297"/>
                    </a:cubicBezTo>
                    <a:cubicBezTo>
                      <a:pt x="2530439" y="631331"/>
                      <a:pt x="2532811" y="630364"/>
                      <a:pt x="2535183" y="629398"/>
                    </a:cubicBezTo>
                    <a:cubicBezTo>
                      <a:pt x="2533514" y="628519"/>
                      <a:pt x="2531845" y="627553"/>
                      <a:pt x="2528858" y="627904"/>
                    </a:cubicBezTo>
                    <a:moveTo>
                      <a:pt x="1868197" y="111412"/>
                    </a:moveTo>
                    <a:cubicBezTo>
                      <a:pt x="1870306" y="110006"/>
                      <a:pt x="1872326" y="108601"/>
                      <a:pt x="1874435" y="107195"/>
                    </a:cubicBezTo>
                    <a:cubicBezTo>
                      <a:pt x="1873732" y="106844"/>
                      <a:pt x="1873029" y="106229"/>
                      <a:pt x="1872414" y="106229"/>
                    </a:cubicBezTo>
                    <a:cubicBezTo>
                      <a:pt x="1869603" y="106229"/>
                      <a:pt x="1866177" y="105262"/>
                      <a:pt x="1868197" y="111412"/>
                    </a:cubicBezTo>
                    <a:moveTo>
                      <a:pt x="553378" y="377521"/>
                    </a:moveTo>
                    <a:cubicBezTo>
                      <a:pt x="553553" y="379454"/>
                      <a:pt x="553817" y="381474"/>
                      <a:pt x="553993" y="383407"/>
                    </a:cubicBezTo>
                    <a:cubicBezTo>
                      <a:pt x="555486" y="382353"/>
                      <a:pt x="557595" y="381650"/>
                      <a:pt x="558210" y="380244"/>
                    </a:cubicBezTo>
                    <a:cubicBezTo>
                      <a:pt x="559527" y="377345"/>
                      <a:pt x="557946" y="375852"/>
                      <a:pt x="553378" y="377521"/>
                    </a:cubicBezTo>
                    <a:moveTo>
                      <a:pt x="57795" y="1326605"/>
                    </a:moveTo>
                    <a:cubicBezTo>
                      <a:pt x="56037" y="1326605"/>
                      <a:pt x="54280" y="1326605"/>
                      <a:pt x="52523" y="1326781"/>
                    </a:cubicBezTo>
                    <a:cubicBezTo>
                      <a:pt x="52435" y="1326781"/>
                      <a:pt x="52435" y="1329065"/>
                      <a:pt x="52523" y="1329153"/>
                    </a:cubicBezTo>
                    <a:cubicBezTo>
                      <a:pt x="54368" y="1329241"/>
                      <a:pt x="56037" y="1329241"/>
                      <a:pt x="57795" y="1326605"/>
                    </a:cubicBezTo>
                    <a:moveTo>
                      <a:pt x="2206434" y="297574"/>
                    </a:moveTo>
                    <a:cubicBezTo>
                      <a:pt x="2207752" y="296608"/>
                      <a:pt x="2209070" y="295553"/>
                      <a:pt x="2210388" y="294587"/>
                    </a:cubicBezTo>
                    <a:cubicBezTo>
                      <a:pt x="2209685" y="293884"/>
                      <a:pt x="2208894" y="293094"/>
                      <a:pt x="2208191" y="292391"/>
                    </a:cubicBezTo>
                    <a:cubicBezTo>
                      <a:pt x="2207049" y="293621"/>
                      <a:pt x="2206083" y="294938"/>
                      <a:pt x="2206434" y="297574"/>
                    </a:cubicBezTo>
                    <a:moveTo>
                      <a:pt x="2396462" y="466693"/>
                    </a:moveTo>
                    <a:cubicBezTo>
                      <a:pt x="2397428" y="468010"/>
                      <a:pt x="2398483" y="469328"/>
                      <a:pt x="2399449" y="470646"/>
                    </a:cubicBezTo>
                    <a:cubicBezTo>
                      <a:pt x="2400152" y="469943"/>
                      <a:pt x="2400943" y="469153"/>
                      <a:pt x="2401645" y="468450"/>
                    </a:cubicBezTo>
                    <a:cubicBezTo>
                      <a:pt x="2400415" y="467395"/>
                      <a:pt x="2399098" y="466341"/>
                      <a:pt x="2396462" y="466693"/>
                    </a:cubicBezTo>
                    <a:moveTo>
                      <a:pt x="410440" y="528278"/>
                    </a:moveTo>
                    <a:cubicBezTo>
                      <a:pt x="411757" y="527312"/>
                      <a:pt x="413075" y="526257"/>
                      <a:pt x="414393" y="525291"/>
                    </a:cubicBezTo>
                    <a:cubicBezTo>
                      <a:pt x="413690" y="524588"/>
                      <a:pt x="412899" y="523798"/>
                      <a:pt x="412197" y="523095"/>
                    </a:cubicBezTo>
                    <a:cubicBezTo>
                      <a:pt x="411142" y="524413"/>
                      <a:pt x="410176" y="525642"/>
                      <a:pt x="410440" y="528278"/>
                    </a:cubicBezTo>
                    <a:moveTo>
                      <a:pt x="972879" y="107459"/>
                    </a:moveTo>
                    <a:cubicBezTo>
                      <a:pt x="971913" y="106141"/>
                      <a:pt x="970859" y="104823"/>
                      <a:pt x="969892" y="103505"/>
                    </a:cubicBezTo>
                    <a:cubicBezTo>
                      <a:pt x="969190" y="104208"/>
                      <a:pt x="968399" y="104999"/>
                      <a:pt x="967696" y="105701"/>
                    </a:cubicBezTo>
                    <a:cubicBezTo>
                      <a:pt x="968926" y="106844"/>
                      <a:pt x="970244" y="107810"/>
                      <a:pt x="972879" y="107459"/>
                    </a:cubicBezTo>
                    <a:moveTo>
                      <a:pt x="1748892" y="89185"/>
                    </a:moveTo>
                    <a:cubicBezTo>
                      <a:pt x="1749858" y="90503"/>
                      <a:pt x="1750913" y="91821"/>
                      <a:pt x="1751879" y="93138"/>
                    </a:cubicBezTo>
                    <a:cubicBezTo>
                      <a:pt x="1752582" y="92436"/>
                      <a:pt x="1753372" y="91645"/>
                      <a:pt x="1754075" y="90942"/>
                    </a:cubicBezTo>
                    <a:cubicBezTo>
                      <a:pt x="1752845" y="89800"/>
                      <a:pt x="1751527" y="88834"/>
                      <a:pt x="1748892" y="89185"/>
                    </a:cubicBezTo>
                    <a:moveTo>
                      <a:pt x="1520823" y="49826"/>
                    </a:moveTo>
                    <a:cubicBezTo>
                      <a:pt x="1521790" y="51144"/>
                      <a:pt x="1522844" y="52462"/>
                      <a:pt x="1523811" y="53780"/>
                    </a:cubicBezTo>
                    <a:cubicBezTo>
                      <a:pt x="1524513" y="53077"/>
                      <a:pt x="1525304" y="52286"/>
                      <a:pt x="1526007" y="51584"/>
                    </a:cubicBezTo>
                    <a:cubicBezTo>
                      <a:pt x="1524689" y="50529"/>
                      <a:pt x="1523459" y="49475"/>
                      <a:pt x="1520823" y="49826"/>
                    </a:cubicBezTo>
                    <a:moveTo>
                      <a:pt x="222960" y="770842"/>
                    </a:moveTo>
                    <a:cubicBezTo>
                      <a:pt x="221905" y="770403"/>
                      <a:pt x="220763" y="769612"/>
                      <a:pt x="219709" y="769612"/>
                    </a:cubicBezTo>
                    <a:cubicBezTo>
                      <a:pt x="218215" y="769700"/>
                      <a:pt x="216634" y="770315"/>
                      <a:pt x="215141" y="770754"/>
                    </a:cubicBezTo>
                    <a:cubicBezTo>
                      <a:pt x="216546" y="771370"/>
                      <a:pt x="217952" y="771984"/>
                      <a:pt x="219358" y="772424"/>
                    </a:cubicBezTo>
                    <a:cubicBezTo>
                      <a:pt x="220588" y="772863"/>
                      <a:pt x="221817" y="773127"/>
                      <a:pt x="222960" y="770842"/>
                    </a:cubicBezTo>
                    <a:moveTo>
                      <a:pt x="1646630" y="47191"/>
                    </a:moveTo>
                    <a:cubicBezTo>
                      <a:pt x="1647596" y="48509"/>
                      <a:pt x="1648651" y="49826"/>
                      <a:pt x="1649617" y="51144"/>
                    </a:cubicBezTo>
                    <a:cubicBezTo>
                      <a:pt x="1650320" y="50441"/>
                      <a:pt x="1651111" y="49651"/>
                      <a:pt x="1651813" y="48948"/>
                    </a:cubicBezTo>
                    <a:cubicBezTo>
                      <a:pt x="1650583" y="47894"/>
                      <a:pt x="1649266" y="46927"/>
                      <a:pt x="1646630" y="47191"/>
                    </a:cubicBezTo>
                    <a:moveTo>
                      <a:pt x="46022" y="1451182"/>
                    </a:moveTo>
                    <a:cubicBezTo>
                      <a:pt x="46022" y="1449425"/>
                      <a:pt x="46022" y="1447668"/>
                      <a:pt x="45846" y="1445911"/>
                    </a:cubicBezTo>
                    <a:cubicBezTo>
                      <a:pt x="45846" y="1445823"/>
                      <a:pt x="43562" y="1445823"/>
                      <a:pt x="43474" y="1445911"/>
                    </a:cubicBezTo>
                    <a:cubicBezTo>
                      <a:pt x="43386" y="1447668"/>
                      <a:pt x="43386" y="1449425"/>
                      <a:pt x="46022" y="1451182"/>
                    </a:cubicBezTo>
                    <a:moveTo>
                      <a:pt x="2818599" y="1588849"/>
                    </a:moveTo>
                    <a:cubicBezTo>
                      <a:pt x="2817633" y="1587531"/>
                      <a:pt x="2816579" y="1586213"/>
                      <a:pt x="2815612" y="1584895"/>
                    </a:cubicBezTo>
                    <a:cubicBezTo>
                      <a:pt x="2814909" y="1585598"/>
                      <a:pt x="2814119" y="1586389"/>
                      <a:pt x="2813416" y="1587092"/>
                    </a:cubicBezTo>
                    <a:cubicBezTo>
                      <a:pt x="2814646" y="1588146"/>
                      <a:pt x="2815964" y="1589112"/>
                      <a:pt x="2818599" y="1588849"/>
                    </a:cubicBezTo>
                    <a:moveTo>
                      <a:pt x="2083175" y="237306"/>
                    </a:moveTo>
                    <a:cubicBezTo>
                      <a:pt x="2084318" y="237043"/>
                      <a:pt x="2085547" y="236691"/>
                      <a:pt x="2086690" y="236428"/>
                    </a:cubicBezTo>
                    <a:cubicBezTo>
                      <a:pt x="2084933" y="235022"/>
                      <a:pt x="2083263" y="233441"/>
                      <a:pt x="2081418" y="232211"/>
                    </a:cubicBezTo>
                    <a:cubicBezTo>
                      <a:pt x="2081155" y="232035"/>
                      <a:pt x="2080101" y="232914"/>
                      <a:pt x="2079398" y="233265"/>
                    </a:cubicBezTo>
                    <a:cubicBezTo>
                      <a:pt x="2080188" y="234144"/>
                      <a:pt x="2081067" y="235022"/>
                      <a:pt x="2083175" y="237306"/>
                    </a:cubicBezTo>
                    <a:moveTo>
                      <a:pt x="2734699" y="1103808"/>
                    </a:moveTo>
                    <a:cubicBezTo>
                      <a:pt x="2733293" y="1102578"/>
                      <a:pt x="2731888" y="1101436"/>
                      <a:pt x="2730394" y="1100206"/>
                    </a:cubicBezTo>
                    <a:cubicBezTo>
                      <a:pt x="2730043" y="1100909"/>
                      <a:pt x="2729340" y="1101963"/>
                      <a:pt x="2729516" y="1102139"/>
                    </a:cubicBezTo>
                    <a:cubicBezTo>
                      <a:pt x="2730658" y="1103281"/>
                      <a:pt x="2732063" y="1104160"/>
                      <a:pt x="2734699" y="1103808"/>
                    </a:cubicBezTo>
                    <a:moveTo>
                      <a:pt x="327857" y="650219"/>
                    </a:moveTo>
                    <a:cubicBezTo>
                      <a:pt x="327593" y="649077"/>
                      <a:pt x="327418" y="648023"/>
                      <a:pt x="327154" y="646881"/>
                    </a:cubicBezTo>
                    <a:cubicBezTo>
                      <a:pt x="325836" y="648198"/>
                      <a:pt x="324519" y="649516"/>
                      <a:pt x="323201" y="650834"/>
                    </a:cubicBezTo>
                    <a:cubicBezTo>
                      <a:pt x="324343" y="651010"/>
                      <a:pt x="325485" y="651273"/>
                      <a:pt x="327857" y="650219"/>
                    </a:cubicBezTo>
                    <a:moveTo>
                      <a:pt x="57795" y="1284699"/>
                    </a:moveTo>
                    <a:cubicBezTo>
                      <a:pt x="58058" y="1285841"/>
                      <a:pt x="58234" y="1286895"/>
                      <a:pt x="58497" y="1288038"/>
                    </a:cubicBezTo>
                    <a:cubicBezTo>
                      <a:pt x="59815" y="1286720"/>
                      <a:pt x="61133" y="1285402"/>
                      <a:pt x="62451" y="1284084"/>
                    </a:cubicBezTo>
                    <a:cubicBezTo>
                      <a:pt x="61396" y="1283821"/>
                      <a:pt x="60254" y="1283645"/>
                      <a:pt x="57795" y="1284699"/>
                    </a:cubicBezTo>
                    <a:moveTo>
                      <a:pt x="2429231" y="530914"/>
                    </a:moveTo>
                    <a:cubicBezTo>
                      <a:pt x="2429319" y="529245"/>
                      <a:pt x="2429407" y="527575"/>
                      <a:pt x="2429407" y="525906"/>
                    </a:cubicBezTo>
                    <a:cubicBezTo>
                      <a:pt x="2428089" y="526257"/>
                      <a:pt x="2426684" y="526697"/>
                      <a:pt x="2425366" y="527048"/>
                    </a:cubicBezTo>
                    <a:cubicBezTo>
                      <a:pt x="2426244" y="527927"/>
                      <a:pt x="2427123" y="528717"/>
                      <a:pt x="2429231" y="530914"/>
                    </a:cubicBezTo>
                    <a:moveTo>
                      <a:pt x="759131" y="226764"/>
                    </a:moveTo>
                    <a:cubicBezTo>
                      <a:pt x="757901" y="228170"/>
                      <a:pt x="756759" y="229575"/>
                      <a:pt x="755529" y="231069"/>
                    </a:cubicBezTo>
                    <a:cubicBezTo>
                      <a:pt x="756232" y="231420"/>
                      <a:pt x="757286" y="232123"/>
                      <a:pt x="757462" y="231947"/>
                    </a:cubicBezTo>
                    <a:cubicBezTo>
                      <a:pt x="758604" y="230805"/>
                      <a:pt x="759483" y="229400"/>
                      <a:pt x="759131" y="226764"/>
                    </a:cubicBezTo>
                    <a:moveTo>
                      <a:pt x="174464" y="900602"/>
                    </a:moveTo>
                    <a:cubicBezTo>
                      <a:pt x="173234" y="902008"/>
                      <a:pt x="172092" y="903414"/>
                      <a:pt x="170862" y="904907"/>
                    </a:cubicBezTo>
                    <a:cubicBezTo>
                      <a:pt x="171565" y="905259"/>
                      <a:pt x="172619" y="905961"/>
                      <a:pt x="172795" y="905786"/>
                    </a:cubicBezTo>
                    <a:cubicBezTo>
                      <a:pt x="173937" y="904556"/>
                      <a:pt x="174816" y="903238"/>
                      <a:pt x="174464" y="900602"/>
                    </a:cubicBezTo>
                    <a:moveTo>
                      <a:pt x="1929783" y="159907"/>
                    </a:moveTo>
                    <a:cubicBezTo>
                      <a:pt x="1928377" y="158677"/>
                      <a:pt x="1926971" y="157535"/>
                      <a:pt x="1925478" y="156305"/>
                    </a:cubicBezTo>
                    <a:cubicBezTo>
                      <a:pt x="1925126" y="157008"/>
                      <a:pt x="1924424" y="158062"/>
                      <a:pt x="1924599" y="158238"/>
                    </a:cubicBezTo>
                    <a:cubicBezTo>
                      <a:pt x="1925829" y="159380"/>
                      <a:pt x="1927147" y="160259"/>
                      <a:pt x="1929783" y="159907"/>
                    </a:cubicBezTo>
                    <a:moveTo>
                      <a:pt x="2620665" y="777344"/>
                    </a:moveTo>
                    <a:cubicBezTo>
                      <a:pt x="2621895" y="775938"/>
                      <a:pt x="2623037" y="774532"/>
                      <a:pt x="2624267" y="773039"/>
                    </a:cubicBezTo>
                    <a:cubicBezTo>
                      <a:pt x="2623564" y="772687"/>
                      <a:pt x="2622510" y="771984"/>
                      <a:pt x="2622334" y="772160"/>
                    </a:cubicBezTo>
                    <a:cubicBezTo>
                      <a:pt x="2621192" y="773390"/>
                      <a:pt x="2620313" y="774708"/>
                      <a:pt x="2620665" y="777344"/>
                    </a:cubicBezTo>
                    <a:moveTo>
                      <a:pt x="2800238" y="1452500"/>
                    </a:moveTo>
                    <a:cubicBezTo>
                      <a:pt x="2798832" y="1451270"/>
                      <a:pt x="2797427" y="1450128"/>
                      <a:pt x="2795933" y="1448898"/>
                    </a:cubicBezTo>
                    <a:cubicBezTo>
                      <a:pt x="2795582" y="1449601"/>
                      <a:pt x="2794879" y="1450655"/>
                      <a:pt x="2795055" y="1450831"/>
                    </a:cubicBezTo>
                    <a:cubicBezTo>
                      <a:pt x="2796285" y="1451973"/>
                      <a:pt x="2797602" y="1452851"/>
                      <a:pt x="2800238" y="1452500"/>
                    </a:cubicBezTo>
                    <a:moveTo>
                      <a:pt x="1089549" y="85232"/>
                    </a:moveTo>
                    <a:cubicBezTo>
                      <a:pt x="1088231" y="86198"/>
                      <a:pt x="1086914" y="87076"/>
                      <a:pt x="1085684" y="88219"/>
                    </a:cubicBezTo>
                    <a:cubicBezTo>
                      <a:pt x="1085508" y="88394"/>
                      <a:pt x="1086299" y="89449"/>
                      <a:pt x="1086562" y="90151"/>
                    </a:cubicBezTo>
                    <a:cubicBezTo>
                      <a:pt x="1087968" y="88921"/>
                      <a:pt x="1089374" y="87691"/>
                      <a:pt x="1089549" y="85232"/>
                    </a:cubicBezTo>
                    <a:moveTo>
                      <a:pt x="1944191" y="163861"/>
                    </a:moveTo>
                    <a:cubicBezTo>
                      <a:pt x="1944542" y="162455"/>
                      <a:pt x="1944893" y="161049"/>
                      <a:pt x="1945157" y="159644"/>
                    </a:cubicBezTo>
                    <a:cubicBezTo>
                      <a:pt x="1945157" y="159644"/>
                      <a:pt x="1944103" y="159380"/>
                      <a:pt x="1943576" y="159204"/>
                    </a:cubicBezTo>
                    <a:cubicBezTo>
                      <a:pt x="1943400" y="160346"/>
                      <a:pt x="1943136" y="161489"/>
                      <a:pt x="1944191" y="163861"/>
                    </a:cubicBezTo>
                    <a:moveTo>
                      <a:pt x="2669160" y="907191"/>
                    </a:moveTo>
                    <a:cubicBezTo>
                      <a:pt x="2667754" y="906840"/>
                      <a:pt x="2666349" y="906489"/>
                      <a:pt x="2664943" y="906225"/>
                    </a:cubicBezTo>
                    <a:cubicBezTo>
                      <a:pt x="2664943" y="906225"/>
                      <a:pt x="2664680" y="907279"/>
                      <a:pt x="2664504" y="907894"/>
                    </a:cubicBezTo>
                    <a:cubicBezTo>
                      <a:pt x="2665646" y="907982"/>
                      <a:pt x="2666700" y="908246"/>
                      <a:pt x="2669160" y="907191"/>
                    </a:cubicBezTo>
                    <a:moveTo>
                      <a:pt x="2197210" y="322525"/>
                    </a:moveTo>
                    <a:cubicBezTo>
                      <a:pt x="2198615" y="322876"/>
                      <a:pt x="2200021" y="323227"/>
                      <a:pt x="2201427" y="323491"/>
                    </a:cubicBezTo>
                    <a:cubicBezTo>
                      <a:pt x="2201427" y="323491"/>
                      <a:pt x="2201690" y="322437"/>
                      <a:pt x="2201866" y="321910"/>
                    </a:cubicBezTo>
                    <a:cubicBezTo>
                      <a:pt x="2200724" y="321646"/>
                      <a:pt x="2199669" y="321382"/>
                      <a:pt x="2197210" y="322525"/>
                    </a:cubicBezTo>
                    <a:moveTo>
                      <a:pt x="2312562" y="367066"/>
                    </a:moveTo>
                    <a:cubicBezTo>
                      <a:pt x="2311683" y="367506"/>
                      <a:pt x="2310804" y="367945"/>
                      <a:pt x="2309926" y="368384"/>
                    </a:cubicBezTo>
                    <a:cubicBezTo>
                      <a:pt x="2310804" y="368823"/>
                      <a:pt x="2311683" y="369263"/>
                      <a:pt x="2312562" y="367066"/>
                    </a:cubicBezTo>
                    <a:moveTo>
                      <a:pt x="2283746" y="382792"/>
                    </a:moveTo>
                    <a:cubicBezTo>
                      <a:pt x="2284009" y="383934"/>
                      <a:pt x="2284185" y="384989"/>
                      <a:pt x="2284448" y="386131"/>
                    </a:cubicBezTo>
                    <a:cubicBezTo>
                      <a:pt x="2284976" y="385955"/>
                      <a:pt x="2286118" y="385691"/>
                      <a:pt x="2286030" y="385691"/>
                    </a:cubicBezTo>
                    <a:cubicBezTo>
                      <a:pt x="2285766" y="384286"/>
                      <a:pt x="2285415" y="382880"/>
                      <a:pt x="2283746" y="382792"/>
                    </a:cubicBezTo>
                    <a:moveTo>
                      <a:pt x="2760879" y="1203434"/>
                    </a:moveTo>
                    <a:cubicBezTo>
                      <a:pt x="2761758" y="1202995"/>
                      <a:pt x="2762636" y="1202556"/>
                      <a:pt x="2763515" y="1202117"/>
                    </a:cubicBezTo>
                    <a:cubicBezTo>
                      <a:pt x="2762636" y="1201677"/>
                      <a:pt x="2761758" y="1201238"/>
                      <a:pt x="2760879" y="1203434"/>
                    </a:cubicBezTo>
                    <a:moveTo>
                      <a:pt x="76156" y="1198163"/>
                    </a:moveTo>
                    <a:cubicBezTo>
                      <a:pt x="76419" y="1199305"/>
                      <a:pt x="76595" y="1200359"/>
                      <a:pt x="76859" y="1201502"/>
                    </a:cubicBezTo>
                    <a:cubicBezTo>
                      <a:pt x="77386" y="1201326"/>
                      <a:pt x="78528" y="1201062"/>
                      <a:pt x="78440" y="1201062"/>
                    </a:cubicBezTo>
                    <a:cubicBezTo>
                      <a:pt x="78264" y="1199657"/>
                      <a:pt x="77825" y="1198251"/>
                      <a:pt x="76156" y="1198163"/>
                    </a:cubicBezTo>
                    <a:moveTo>
                      <a:pt x="2386007" y="492873"/>
                    </a:moveTo>
                    <a:cubicBezTo>
                      <a:pt x="2387413" y="493224"/>
                      <a:pt x="2388819" y="493576"/>
                      <a:pt x="2390224" y="493839"/>
                    </a:cubicBezTo>
                    <a:cubicBezTo>
                      <a:pt x="2390224" y="493839"/>
                      <a:pt x="2390488" y="492785"/>
                      <a:pt x="2390664" y="492258"/>
                    </a:cubicBezTo>
                    <a:cubicBezTo>
                      <a:pt x="2389522" y="492082"/>
                      <a:pt x="2388379" y="491819"/>
                      <a:pt x="2386007" y="492873"/>
                    </a:cubicBezTo>
                    <a:moveTo>
                      <a:pt x="495658" y="435241"/>
                    </a:moveTo>
                    <a:cubicBezTo>
                      <a:pt x="495131" y="434890"/>
                      <a:pt x="494603" y="434538"/>
                      <a:pt x="494076" y="434187"/>
                    </a:cubicBezTo>
                    <a:cubicBezTo>
                      <a:pt x="494164" y="434977"/>
                      <a:pt x="494252" y="435768"/>
                      <a:pt x="495658" y="435241"/>
                    </a:cubicBezTo>
                    <a:moveTo>
                      <a:pt x="2721609" y="1061814"/>
                    </a:moveTo>
                    <a:cubicBezTo>
                      <a:pt x="2721082" y="1061463"/>
                      <a:pt x="2720555" y="1061111"/>
                      <a:pt x="2720027" y="1060760"/>
                    </a:cubicBezTo>
                    <a:cubicBezTo>
                      <a:pt x="2720115" y="1061551"/>
                      <a:pt x="2720203" y="1062341"/>
                      <a:pt x="2721609" y="1061814"/>
                    </a:cubicBezTo>
                    <a:moveTo>
                      <a:pt x="119468" y="1060496"/>
                    </a:moveTo>
                    <a:cubicBezTo>
                      <a:pt x="119819" y="1059969"/>
                      <a:pt x="120171" y="1059442"/>
                      <a:pt x="120522" y="1058915"/>
                    </a:cubicBezTo>
                    <a:cubicBezTo>
                      <a:pt x="119731" y="1059003"/>
                      <a:pt x="118941" y="1059091"/>
                      <a:pt x="119468" y="1060496"/>
                    </a:cubicBezTo>
                    <a:moveTo>
                      <a:pt x="2779241" y="1289970"/>
                    </a:moveTo>
                    <a:cubicBezTo>
                      <a:pt x="2779768" y="1290322"/>
                      <a:pt x="2780295" y="1290673"/>
                      <a:pt x="2780822" y="1291025"/>
                    </a:cubicBezTo>
                    <a:cubicBezTo>
                      <a:pt x="2780734" y="1290234"/>
                      <a:pt x="2780647" y="1289443"/>
                      <a:pt x="2779241" y="1289970"/>
                    </a:cubicBezTo>
                    <a:moveTo>
                      <a:pt x="2635073" y="859926"/>
                    </a:moveTo>
                    <a:cubicBezTo>
                      <a:pt x="2635600" y="860278"/>
                      <a:pt x="2636127" y="860629"/>
                      <a:pt x="2636654" y="860980"/>
                    </a:cubicBezTo>
                    <a:cubicBezTo>
                      <a:pt x="2636566" y="860190"/>
                      <a:pt x="2636479" y="859399"/>
                      <a:pt x="2635073" y="859926"/>
                    </a:cubicBezTo>
                    <a:moveTo>
                      <a:pt x="1772524" y="65552"/>
                    </a:moveTo>
                    <a:cubicBezTo>
                      <a:pt x="1771997" y="65201"/>
                      <a:pt x="1771470" y="64849"/>
                      <a:pt x="1770943" y="64498"/>
                    </a:cubicBezTo>
                    <a:cubicBezTo>
                      <a:pt x="1771031" y="65289"/>
                      <a:pt x="1771119" y="66079"/>
                      <a:pt x="1772524" y="65552"/>
                    </a:cubicBezTo>
                    <a:moveTo>
                      <a:pt x="1405471" y="52462"/>
                    </a:moveTo>
                    <a:cubicBezTo>
                      <a:pt x="1404944" y="52111"/>
                      <a:pt x="1404417" y="51759"/>
                      <a:pt x="1403890" y="51408"/>
                    </a:cubicBezTo>
                    <a:cubicBezTo>
                      <a:pt x="1403978" y="52199"/>
                      <a:pt x="1404066" y="52989"/>
                      <a:pt x="1405471" y="52462"/>
                    </a:cubicBezTo>
                    <a:moveTo>
                      <a:pt x="2515767" y="654173"/>
                    </a:moveTo>
                    <a:cubicBezTo>
                      <a:pt x="2516119" y="653645"/>
                      <a:pt x="2516470" y="653118"/>
                      <a:pt x="2516822" y="652591"/>
                    </a:cubicBezTo>
                    <a:cubicBezTo>
                      <a:pt x="2516031" y="652679"/>
                      <a:pt x="2515240" y="652767"/>
                      <a:pt x="2515767" y="654173"/>
                    </a:cubicBezTo>
                    <a:close/>
                    <a:moveTo>
                      <a:pt x="2781437" y="1743559"/>
                    </a:moveTo>
                    <a:cubicBezTo>
                      <a:pt x="2773970" y="1743559"/>
                      <a:pt x="2768962" y="1739342"/>
                      <a:pt x="2767556" y="1731963"/>
                    </a:cubicBezTo>
                    <a:cubicBezTo>
                      <a:pt x="2767293" y="1730820"/>
                      <a:pt x="2766941" y="1729503"/>
                      <a:pt x="2766502" y="1728185"/>
                    </a:cubicBezTo>
                    <a:cubicBezTo>
                      <a:pt x="2765008" y="1723353"/>
                      <a:pt x="2762636" y="1716061"/>
                      <a:pt x="2768083" y="1708242"/>
                    </a:cubicBezTo>
                    <a:cubicBezTo>
                      <a:pt x="2768171" y="1707451"/>
                      <a:pt x="2767996" y="1705782"/>
                      <a:pt x="2767820" y="1704640"/>
                    </a:cubicBezTo>
                    <a:cubicBezTo>
                      <a:pt x="2767644" y="1702707"/>
                      <a:pt x="2767381" y="1700511"/>
                      <a:pt x="2767556" y="1698227"/>
                    </a:cubicBezTo>
                    <a:cubicBezTo>
                      <a:pt x="2767820" y="1695152"/>
                      <a:pt x="2769050" y="1692780"/>
                      <a:pt x="2770016" y="1690935"/>
                    </a:cubicBezTo>
                    <a:cubicBezTo>
                      <a:pt x="2771246" y="1688475"/>
                      <a:pt x="2771334" y="1688211"/>
                      <a:pt x="2770983" y="1687245"/>
                    </a:cubicBezTo>
                    <a:cubicBezTo>
                      <a:pt x="2768962" y="1681974"/>
                      <a:pt x="2768786" y="1675033"/>
                      <a:pt x="2770456" y="1666687"/>
                    </a:cubicBezTo>
                    <a:cubicBezTo>
                      <a:pt x="2772388" y="1657375"/>
                      <a:pt x="2775463" y="1648326"/>
                      <a:pt x="2778362" y="1639628"/>
                    </a:cubicBezTo>
                    <a:lnTo>
                      <a:pt x="2778538" y="1639101"/>
                    </a:lnTo>
                    <a:cubicBezTo>
                      <a:pt x="2778626" y="1638750"/>
                      <a:pt x="2778802" y="1638486"/>
                      <a:pt x="2778889" y="1638223"/>
                    </a:cubicBezTo>
                    <a:cubicBezTo>
                      <a:pt x="2773794" y="1627329"/>
                      <a:pt x="2773530" y="1615820"/>
                      <a:pt x="2778099" y="1604838"/>
                    </a:cubicBezTo>
                    <a:cubicBezTo>
                      <a:pt x="2778626" y="1603696"/>
                      <a:pt x="2778626" y="1601851"/>
                      <a:pt x="2778450" y="1601324"/>
                    </a:cubicBezTo>
                    <a:cubicBezTo>
                      <a:pt x="2776781" y="1598074"/>
                      <a:pt x="2771861" y="1588497"/>
                      <a:pt x="2780647" y="1580327"/>
                    </a:cubicBezTo>
                    <a:cubicBezTo>
                      <a:pt x="2780647" y="1580239"/>
                      <a:pt x="2780647" y="1580239"/>
                      <a:pt x="2780647" y="1580239"/>
                    </a:cubicBezTo>
                    <a:cubicBezTo>
                      <a:pt x="2775815" y="1566534"/>
                      <a:pt x="2777660" y="1553268"/>
                      <a:pt x="2780120" y="1539826"/>
                    </a:cubicBezTo>
                    <a:lnTo>
                      <a:pt x="2780383" y="1538509"/>
                    </a:lnTo>
                    <a:cubicBezTo>
                      <a:pt x="2780207" y="1537279"/>
                      <a:pt x="2780032" y="1536137"/>
                      <a:pt x="2779856" y="1534907"/>
                    </a:cubicBezTo>
                    <a:cubicBezTo>
                      <a:pt x="2779065" y="1529811"/>
                      <a:pt x="2778275" y="1524628"/>
                      <a:pt x="2778275" y="1519181"/>
                    </a:cubicBezTo>
                    <a:cubicBezTo>
                      <a:pt x="2778187" y="1511801"/>
                      <a:pt x="2778450" y="1504070"/>
                      <a:pt x="2781789" y="1497657"/>
                    </a:cubicBezTo>
                    <a:cubicBezTo>
                      <a:pt x="2783985" y="1493528"/>
                      <a:pt x="2783634" y="1490980"/>
                      <a:pt x="2779856" y="1485796"/>
                    </a:cubicBezTo>
                    <a:cubicBezTo>
                      <a:pt x="2778802" y="1485006"/>
                      <a:pt x="2776078" y="1482985"/>
                      <a:pt x="2775902" y="1479295"/>
                    </a:cubicBezTo>
                    <a:cubicBezTo>
                      <a:pt x="2775727" y="1476660"/>
                      <a:pt x="2776869" y="1474200"/>
                      <a:pt x="2779241" y="1471915"/>
                    </a:cubicBezTo>
                    <a:cubicBezTo>
                      <a:pt x="2779592" y="1471564"/>
                      <a:pt x="2780032" y="1471213"/>
                      <a:pt x="2780471" y="1470949"/>
                    </a:cubicBezTo>
                    <a:cubicBezTo>
                      <a:pt x="2778714" y="1467171"/>
                      <a:pt x="2777923" y="1463218"/>
                      <a:pt x="2778011" y="1458913"/>
                    </a:cubicBezTo>
                    <a:cubicBezTo>
                      <a:pt x="2778362" y="1442924"/>
                      <a:pt x="2776693" y="1426495"/>
                      <a:pt x="2773003" y="1408836"/>
                    </a:cubicBezTo>
                    <a:lnTo>
                      <a:pt x="2772564" y="1406640"/>
                    </a:lnTo>
                    <a:lnTo>
                      <a:pt x="2773618" y="1404619"/>
                    </a:lnTo>
                    <a:cubicBezTo>
                      <a:pt x="2774848" y="1402072"/>
                      <a:pt x="2774497" y="1399085"/>
                      <a:pt x="2773794" y="1394516"/>
                    </a:cubicBezTo>
                    <a:cubicBezTo>
                      <a:pt x="2772915" y="1389069"/>
                      <a:pt x="2771861" y="1382305"/>
                      <a:pt x="2775375" y="1375276"/>
                    </a:cubicBezTo>
                    <a:cubicBezTo>
                      <a:pt x="2775112" y="1373871"/>
                      <a:pt x="2773794" y="1370972"/>
                      <a:pt x="2773003" y="1369127"/>
                    </a:cubicBezTo>
                    <a:cubicBezTo>
                      <a:pt x="2772037" y="1367018"/>
                      <a:pt x="2771071" y="1364822"/>
                      <a:pt x="2770368" y="1362625"/>
                    </a:cubicBezTo>
                    <a:lnTo>
                      <a:pt x="2765711" y="1347954"/>
                    </a:lnTo>
                    <a:lnTo>
                      <a:pt x="2769489" y="1348832"/>
                    </a:lnTo>
                    <a:cubicBezTo>
                      <a:pt x="2767820" y="1344176"/>
                      <a:pt x="2767468" y="1339608"/>
                      <a:pt x="2767381" y="1335566"/>
                    </a:cubicBezTo>
                    <a:cubicBezTo>
                      <a:pt x="2767205" y="1324497"/>
                      <a:pt x="2766414" y="1310001"/>
                      <a:pt x="2761231" y="1296472"/>
                    </a:cubicBezTo>
                    <a:lnTo>
                      <a:pt x="2761231" y="1296472"/>
                    </a:lnTo>
                    <a:cubicBezTo>
                      <a:pt x="2760616" y="1295505"/>
                      <a:pt x="2759122" y="1293045"/>
                      <a:pt x="2760001" y="1289795"/>
                    </a:cubicBezTo>
                    <a:cubicBezTo>
                      <a:pt x="2762022" y="1282942"/>
                      <a:pt x="2760001" y="1276441"/>
                      <a:pt x="2757629" y="1268885"/>
                    </a:cubicBezTo>
                    <a:cubicBezTo>
                      <a:pt x="2756399" y="1264932"/>
                      <a:pt x="2755169" y="1260803"/>
                      <a:pt x="2754466" y="1256410"/>
                    </a:cubicBezTo>
                    <a:cubicBezTo>
                      <a:pt x="2754115" y="1254126"/>
                      <a:pt x="2753500" y="1251842"/>
                      <a:pt x="2752797" y="1249382"/>
                    </a:cubicBezTo>
                    <a:cubicBezTo>
                      <a:pt x="2752270" y="1247537"/>
                      <a:pt x="2751743" y="1245692"/>
                      <a:pt x="2751303" y="1243671"/>
                    </a:cubicBezTo>
                    <a:cubicBezTo>
                      <a:pt x="2750776" y="1241124"/>
                      <a:pt x="2750073" y="1237697"/>
                      <a:pt x="2750161" y="1234095"/>
                    </a:cubicBezTo>
                    <a:cubicBezTo>
                      <a:pt x="2750161" y="1231723"/>
                      <a:pt x="2751303" y="1230054"/>
                      <a:pt x="2752446" y="1228824"/>
                    </a:cubicBezTo>
                    <a:cubicBezTo>
                      <a:pt x="2743748" y="1219160"/>
                      <a:pt x="2746208" y="1206070"/>
                      <a:pt x="2747262" y="1200623"/>
                    </a:cubicBezTo>
                    <a:cubicBezTo>
                      <a:pt x="2747614" y="1198690"/>
                      <a:pt x="2747438" y="1197372"/>
                      <a:pt x="2747262" y="1196933"/>
                    </a:cubicBezTo>
                    <a:cubicBezTo>
                      <a:pt x="2741288" y="1190696"/>
                      <a:pt x="2739795" y="1183404"/>
                      <a:pt x="2738389" y="1176903"/>
                    </a:cubicBezTo>
                    <a:cubicBezTo>
                      <a:pt x="2737774" y="1174003"/>
                      <a:pt x="2737247" y="1171192"/>
                      <a:pt x="2736280" y="1168732"/>
                    </a:cubicBezTo>
                    <a:cubicBezTo>
                      <a:pt x="2734260" y="1163461"/>
                      <a:pt x="2733205" y="1158190"/>
                      <a:pt x="2732239" y="1153006"/>
                    </a:cubicBezTo>
                    <a:cubicBezTo>
                      <a:pt x="2731009" y="1146769"/>
                      <a:pt x="2729867" y="1140795"/>
                      <a:pt x="2726968" y="1135348"/>
                    </a:cubicBezTo>
                    <a:cubicBezTo>
                      <a:pt x="2723454" y="1128759"/>
                      <a:pt x="2722224" y="1121379"/>
                      <a:pt x="2720994" y="1114263"/>
                    </a:cubicBezTo>
                    <a:cubicBezTo>
                      <a:pt x="2720115" y="1109167"/>
                      <a:pt x="2719325" y="1104423"/>
                      <a:pt x="2717743" y="1100206"/>
                    </a:cubicBezTo>
                    <a:cubicBezTo>
                      <a:pt x="2713526" y="1088873"/>
                      <a:pt x="2711154" y="1077716"/>
                      <a:pt x="2709397" y="1068315"/>
                    </a:cubicBezTo>
                    <a:cubicBezTo>
                      <a:pt x="2709397" y="1068227"/>
                      <a:pt x="2709221" y="1067876"/>
                      <a:pt x="2709134" y="1067612"/>
                    </a:cubicBezTo>
                    <a:cubicBezTo>
                      <a:pt x="2708343" y="1065855"/>
                      <a:pt x="2706674" y="1062166"/>
                      <a:pt x="2709046" y="1057685"/>
                    </a:cubicBezTo>
                    <a:cubicBezTo>
                      <a:pt x="2708958" y="1057334"/>
                      <a:pt x="2708782" y="1056894"/>
                      <a:pt x="2708694" y="1056543"/>
                    </a:cubicBezTo>
                    <a:cubicBezTo>
                      <a:pt x="2708519" y="1056104"/>
                      <a:pt x="2708431" y="1055664"/>
                      <a:pt x="2708255" y="1055225"/>
                    </a:cubicBezTo>
                    <a:cubicBezTo>
                      <a:pt x="2707377" y="1054171"/>
                      <a:pt x="2706849" y="1052853"/>
                      <a:pt x="2706674" y="1051535"/>
                    </a:cubicBezTo>
                    <a:cubicBezTo>
                      <a:pt x="2706498" y="1049778"/>
                      <a:pt x="2706498" y="1048021"/>
                      <a:pt x="2706498" y="1046264"/>
                    </a:cubicBezTo>
                    <a:cubicBezTo>
                      <a:pt x="2706498" y="1043804"/>
                      <a:pt x="2706498" y="1041081"/>
                      <a:pt x="2705795" y="1039763"/>
                    </a:cubicBezTo>
                    <a:cubicBezTo>
                      <a:pt x="2705444" y="1039236"/>
                      <a:pt x="2703599" y="1038006"/>
                      <a:pt x="2702457" y="1037303"/>
                    </a:cubicBezTo>
                    <a:cubicBezTo>
                      <a:pt x="2699118" y="1035107"/>
                      <a:pt x="2694989" y="1032383"/>
                      <a:pt x="2694725" y="1027288"/>
                    </a:cubicBezTo>
                    <a:cubicBezTo>
                      <a:pt x="2694550" y="1023686"/>
                      <a:pt x="2693496" y="1020171"/>
                      <a:pt x="2692353" y="1016394"/>
                    </a:cubicBezTo>
                    <a:cubicBezTo>
                      <a:pt x="2691387" y="1013319"/>
                      <a:pt x="2690509" y="1010068"/>
                      <a:pt x="2689894" y="1006554"/>
                    </a:cubicBezTo>
                    <a:cubicBezTo>
                      <a:pt x="2689630" y="1006203"/>
                      <a:pt x="2689191" y="1005851"/>
                      <a:pt x="2688839" y="1005500"/>
                    </a:cubicBezTo>
                    <a:cubicBezTo>
                      <a:pt x="2686292" y="1003040"/>
                      <a:pt x="2682865" y="999789"/>
                      <a:pt x="2684095" y="995045"/>
                    </a:cubicBezTo>
                    <a:cubicBezTo>
                      <a:pt x="2683920" y="994518"/>
                      <a:pt x="2683304" y="993552"/>
                      <a:pt x="2682777" y="992849"/>
                    </a:cubicBezTo>
                    <a:cubicBezTo>
                      <a:pt x="2681284" y="990477"/>
                      <a:pt x="2678473" y="986084"/>
                      <a:pt x="2679878" y="980813"/>
                    </a:cubicBezTo>
                    <a:cubicBezTo>
                      <a:pt x="2679527" y="980374"/>
                      <a:pt x="2679175" y="979846"/>
                      <a:pt x="2678824" y="979407"/>
                    </a:cubicBezTo>
                    <a:cubicBezTo>
                      <a:pt x="2676188" y="975805"/>
                      <a:pt x="2673465" y="972027"/>
                      <a:pt x="2671269" y="967811"/>
                    </a:cubicBezTo>
                    <a:cubicBezTo>
                      <a:pt x="2667491" y="960343"/>
                      <a:pt x="2664416" y="952612"/>
                      <a:pt x="2661341" y="945144"/>
                    </a:cubicBezTo>
                    <a:lnTo>
                      <a:pt x="2660463" y="942860"/>
                    </a:lnTo>
                    <a:cubicBezTo>
                      <a:pt x="2659321" y="940049"/>
                      <a:pt x="2659936" y="937413"/>
                      <a:pt x="2660287" y="935656"/>
                    </a:cubicBezTo>
                    <a:cubicBezTo>
                      <a:pt x="2660375" y="935305"/>
                      <a:pt x="2660463" y="934865"/>
                      <a:pt x="2660463" y="934690"/>
                    </a:cubicBezTo>
                    <a:lnTo>
                      <a:pt x="2660638" y="932933"/>
                    </a:lnTo>
                    <a:cubicBezTo>
                      <a:pt x="2660550" y="932845"/>
                      <a:pt x="2660375" y="932845"/>
                      <a:pt x="2660287" y="932757"/>
                    </a:cubicBezTo>
                    <a:cubicBezTo>
                      <a:pt x="2652204" y="928891"/>
                      <a:pt x="2651853" y="921512"/>
                      <a:pt x="2651765" y="919052"/>
                    </a:cubicBezTo>
                    <a:cubicBezTo>
                      <a:pt x="2651589" y="915098"/>
                      <a:pt x="2650887" y="911145"/>
                      <a:pt x="2650096" y="906928"/>
                    </a:cubicBezTo>
                    <a:cubicBezTo>
                      <a:pt x="2649920" y="905786"/>
                      <a:pt x="2649657" y="904556"/>
                      <a:pt x="2649481" y="903414"/>
                    </a:cubicBezTo>
                    <a:cubicBezTo>
                      <a:pt x="2642452" y="900251"/>
                      <a:pt x="2640256" y="893662"/>
                      <a:pt x="2638763" y="889094"/>
                    </a:cubicBezTo>
                    <a:cubicBezTo>
                      <a:pt x="2637972" y="886809"/>
                      <a:pt x="2637269" y="884613"/>
                      <a:pt x="2636215" y="883383"/>
                    </a:cubicBezTo>
                    <a:cubicBezTo>
                      <a:pt x="2631998" y="878727"/>
                      <a:pt x="2628659" y="873192"/>
                      <a:pt x="2626727" y="867745"/>
                    </a:cubicBezTo>
                    <a:cubicBezTo>
                      <a:pt x="2626551" y="867481"/>
                      <a:pt x="2626200" y="867042"/>
                      <a:pt x="2626024" y="866691"/>
                    </a:cubicBezTo>
                    <a:cubicBezTo>
                      <a:pt x="2624970" y="865109"/>
                      <a:pt x="2623301" y="862825"/>
                      <a:pt x="2622861" y="859838"/>
                    </a:cubicBezTo>
                    <a:lnTo>
                      <a:pt x="2620665" y="858345"/>
                    </a:lnTo>
                    <a:lnTo>
                      <a:pt x="2622861" y="857554"/>
                    </a:lnTo>
                    <a:cubicBezTo>
                      <a:pt x="2622861" y="857203"/>
                      <a:pt x="2622949" y="856939"/>
                      <a:pt x="2623037" y="856588"/>
                    </a:cubicBezTo>
                    <a:cubicBezTo>
                      <a:pt x="2623213" y="855709"/>
                      <a:pt x="2623564" y="854831"/>
                      <a:pt x="2623915" y="853952"/>
                    </a:cubicBezTo>
                    <a:cubicBezTo>
                      <a:pt x="2614954" y="847099"/>
                      <a:pt x="2613724" y="836733"/>
                      <a:pt x="2612934" y="829617"/>
                    </a:cubicBezTo>
                    <a:cubicBezTo>
                      <a:pt x="2612758" y="828387"/>
                      <a:pt x="2612494" y="827947"/>
                      <a:pt x="2610737" y="825927"/>
                    </a:cubicBezTo>
                    <a:cubicBezTo>
                      <a:pt x="2610386" y="825487"/>
                      <a:pt x="2609947" y="825048"/>
                      <a:pt x="2609595" y="824609"/>
                    </a:cubicBezTo>
                    <a:cubicBezTo>
                      <a:pt x="2602831" y="816702"/>
                      <a:pt x="2597647" y="807653"/>
                      <a:pt x="2594397" y="798341"/>
                    </a:cubicBezTo>
                    <a:cubicBezTo>
                      <a:pt x="2593079" y="794563"/>
                      <a:pt x="2590267" y="791400"/>
                      <a:pt x="2587368" y="788062"/>
                    </a:cubicBezTo>
                    <a:cubicBezTo>
                      <a:pt x="2584206" y="784460"/>
                      <a:pt x="2580604" y="780418"/>
                      <a:pt x="2578583" y="775059"/>
                    </a:cubicBezTo>
                    <a:cubicBezTo>
                      <a:pt x="2578232" y="774181"/>
                      <a:pt x="2577265" y="772951"/>
                      <a:pt x="2576386" y="771721"/>
                    </a:cubicBezTo>
                    <a:cubicBezTo>
                      <a:pt x="2574102" y="768734"/>
                      <a:pt x="2569885" y="763199"/>
                      <a:pt x="2571730" y="756259"/>
                    </a:cubicBezTo>
                    <a:cubicBezTo>
                      <a:pt x="2565932" y="753623"/>
                      <a:pt x="2563208" y="748264"/>
                      <a:pt x="2561276" y="744311"/>
                    </a:cubicBezTo>
                    <a:cubicBezTo>
                      <a:pt x="2559958" y="741675"/>
                      <a:pt x="2558816" y="739391"/>
                      <a:pt x="2557322" y="738600"/>
                    </a:cubicBezTo>
                    <a:lnTo>
                      <a:pt x="2554775" y="737194"/>
                    </a:lnTo>
                    <a:lnTo>
                      <a:pt x="2554072" y="734383"/>
                    </a:lnTo>
                    <a:cubicBezTo>
                      <a:pt x="2552666" y="728848"/>
                      <a:pt x="2549240" y="723928"/>
                      <a:pt x="2545638" y="718745"/>
                    </a:cubicBezTo>
                    <a:cubicBezTo>
                      <a:pt x="2541509" y="712771"/>
                      <a:pt x="2537204" y="706709"/>
                      <a:pt x="2535534" y="699066"/>
                    </a:cubicBezTo>
                    <a:cubicBezTo>
                      <a:pt x="2534744" y="695552"/>
                      <a:pt x="2532987" y="693882"/>
                      <a:pt x="2530439" y="691335"/>
                    </a:cubicBezTo>
                    <a:cubicBezTo>
                      <a:pt x="2529033" y="689929"/>
                      <a:pt x="2527452" y="688348"/>
                      <a:pt x="2525959" y="686415"/>
                    </a:cubicBezTo>
                    <a:cubicBezTo>
                      <a:pt x="2524113" y="683955"/>
                      <a:pt x="2522532" y="681407"/>
                      <a:pt x="2521039" y="678947"/>
                    </a:cubicBezTo>
                    <a:cubicBezTo>
                      <a:pt x="2519545" y="676487"/>
                      <a:pt x="2518139" y="674203"/>
                      <a:pt x="2516558" y="672095"/>
                    </a:cubicBezTo>
                    <a:cubicBezTo>
                      <a:pt x="2515328" y="670513"/>
                      <a:pt x="2513659" y="668932"/>
                      <a:pt x="2511902" y="667263"/>
                    </a:cubicBezTo>
                    <a:cubicBezTo>
                      <a:pt x="2510584" y="666033"/>
                      <a:pt x="2509266" y="664803"/>
                      <a:pt x="2507948" y="663397"/>
                    </a:cubicBezTo>
                    <a:lnTo>
                      <a:pt x="2507421" y="662870"/>
                    </a:lnTo>
                    <a:cubicBezTo>
                      <a:pt x="2505313" y="660674"/>
                      <a:pt x="2502150" y="657335"/>
                      <a:pt x="2502941" y="652855"/>
                    </a:cubicBezTo>
                    <a:cubicBezTo>
                      <a:pt x="2503204" y="651098"/>
                      <a:pt x="2502765" y="650395"/>
                      <a:pt x="2499602" y="647320"/>
                    </a:cubicBezTo>
                    <a:cubicBezTo>
                      <a:pt x="2498636" y="646441"/>
                      <a:pt x="2497582" y="645387"/>
                      <a:pt x="2496615" y="644333"/>
                    </a:cubicBezTo>
                    <a:cubicBezTo>
                      <a:pt x="2495473" y="643015"/>
                      <a:pt x="2494243" y="641697"/>
                      <a:pt x="2493101" y="640380"/>
                    </a:cubicBezTo>
                    <a:cubicBezTo>
                      <a:pt x="2488884" y="635635"/>
                      <a:pt x="2484492" y="630716"/>
                      <a:pt x="2480626" y="625269"/>
                    </a:cubicBezTo>
                    <a:lnTo>
                      <a:pt x="2480362" y="624829"/>
                    </a:lnTo>
                    <a:cubicBezTo>
                      <a:pt x="2478957" y="622984"/>
                      <a:pt x="2476145" y="619031"/>
                      <a:pt x="2477200" y="614111"/>
                    </a:cubicBezTo>
                    <a:cubicBezTo>
                      <a:pt x="2477200" y="613936"/>
                      <a:pt x="2477287" y="613848"/>
                      <a:pt x="2477287" y="613672"/>
                    </a:cubicBezTo>
                    <a:cubicBezTo>
                      <a:pt x="2469908" y="611827"/>
                      <a:pt x="2465866" y="605677"/>
                      <a:pt x="2462967" y="601285"/>
                    </a:cubicBezTo>
                    <a:cubicBezTo>
                      <a:pt x="2461825" y="599528"/>
                      <a:pt x="2460771" y="597946"/>
                      <a:pt x="2459717" y="596716"/>
                    </a:cubicBezTo>
                    <a:cubicBezTo>
                      <a:pt x="2454006" y="590391"/>
                      <a:pt x="2448647" y="583626"/>
                      <a:pt x="2443464" y="577125"/>
                    </a:cubicBezTo>
                    <a:cubicBezTo>
                      <a:pt x="2441092" y="574138"/>
                      <a:pt x="2438720" y="571239"/>
                      <a:pt x="2436348" y="568339"/>
                    </a:cubicBezTo>
                    <a:cubicBezTo>
                      <a:pt x="2436260" y="568252"/>
                      <a:pt x="2436172" y="568164"/>
                      <a:pt x="2435996" y="568076"/>
                    </a:cubicBezTo>
                    <a:cubicBezTo>
                      <a:pt x="2434854" y="567197"/>
                      <a:pt x="2432570" y="565352"/>
                      <a:pt x="2432131" y="562102"/>
                    </a:cubicBezTo>
                    <a:cubicBezTo>
                      <a:pt x="2431867" y="559905"/>
                      <a:pt x="2432131" y="557885"/>
                      <a:pt x="2432394" y="556303"/>
                    </a:cubicBezTo>
                    <a:cubicBezTo>
                      <a:pt x="2432043" y="556216"/>
                      <a:pt x="2431603" y="556128"/>
                      <a:pt x="2431252" y="556040"/>
                    </a:cubicBezTo>
                    <a:cubicBezTo>
                      <a:pt x="2426596" y="554986"/>
                      <a:pt x="2421852" y="553141"/>
                      <a:pt x="2419128" y="546727"/>
                    </a:cubicBezTo>
                    <a:cubicBezTo>
                      <a:pt x="2418338" y="544970"/>
                      <a:pt x="2417723" y="543213"/>
                      <a:pt x="2417108" y="541544"/>
                    </a:cubicBezTo>
                    <a:cubicBezTo>
                      <a:pt x="2414209" y="533637"/>
                      <a:pt x="2412364" y="529508"/>
                      <a:pt x="2405687" y="527927"/>
                    </a:cubicBezTo>
                    <a:cubicBezTo>
                      <a:pt x="2400328" y="526697"/>
                      <a:pt x="2396989" y="522216"/>
                      <a:pt x="2394090" y="518175"/>
                    </a:cubicBezTo>
                    <a:cubicBezTo>
                      <a:pt x="2393211" y="516945"/>
                      <a:pt x="2392333" y="515803"/>
                      <a:pt x="2391542" y="514924"/>
                    </a:cubicBezTo>
                    <a:cubicBezTo>
                      <a:pt x="2390400" y="513607"/>
                      <a:pt x="2389346" y="512201"/>
                      <a:pt x="2388555" y="510883"/>
                    </a:cubicBezTo>
                    <a:cubicBezTo>
                      <a:pt x="2387501" y="509302"/>
                      <a:pt x="2386447" y="507808"/>
                      <a:pt x="2385480" y="507193"/>
                    </a:cubicBezTo>
                    <a:cubicBezTo>
                      <a:pt x="2384865" y="506754"/>
                      <a:pt x="2384075" y="506227"/>
                      <a:pt x="2383284" y="505788"/>
                    </a:cubicBezTo>
                    <a:cubicBezTo>
                      <a:pt x="2380561" y="504118"/>
                      <a:pt x="2376607" y="501571"/>
                      <a:pt x="2374586" y="496826"/>
                    </a:cubicBezTo>
                    <a:lnTo>
                      <a:pt x="2366152" y="494630"/>
                    </a:lnTo>
                    <a:lnTo>
                      <a:pt x="2373005" y="491555"/>
                    </a:lnTo>
                    <a:cubicBezTo>
                      <a:pt x="2372741" y="491292"/>
                      <a:pt x="2372390" y="491116"/>
                      <a:pt x="2372126" y="490940"/>
                    </a:cubicBezTo>
                    <a:cubicBezTo>
                      <a:pt x="2371160" y="490237"/>
                      <a:pt x="2370194" y="489535"/>
                      <a:pt x="2369227" y="488656"/>
                    </a:cubicBezTo>
                    <a:cubicBezTo>
                      <a:pt x="2367382" y="486987"/>
                      <a:pt x="2365450" y="485318"/>
                      <a:pt x="2363517" y="483648"/>
                    </a:cubicBezTo>
                    <a:cubicBezTo>
                      <a:pt x="2358685" y="479431"/>
                      <a:pt x="2353677" y="475039"/>
                      <a:pt x="2349021" y="470207"/>
                    </a:cubicBezTo>
                    <a:cubicBezTo>
                      <a:pt x="2346649" y="467835"/>
                      <a:pt x="2345507" y="463618"/>
                      <a:pt x="2345858" y="459840"/>
                    </a:cubicBezTo>
                    <a:cubicBezTo>
                      <a:pt x="2334437" y="460719"/>
                      <a:pt x="2330308" y="450967"/>
                      <a:pt x="2328815" y="447540"/>
                    </a:cubicBezTo>
                    <a:cubicBezTo>
                      <a:pt x="2328112" y="445959"/>
                      <a:pt x="2325652" y="443938"/>
                      <a:pt x="2323368" y="442181"/>
                    </a:cubicBezTo>
                    <a:cubicBezTo>
                      <a:pt x="2322841" y="441742"/>
                      <a:pt x="2322313" y="441303"/>
                      <a:pt x="2321786" y="440864"/>
                    </a:cubicBezTo>
                    <a:cubicBezTo>
                      <a:pt x="2317921" y="437701"/>
                      <a:pt x="2313792" y="434450"/>
                      <a:pt x="2309926" y="431375"/>
                    </a:cubicBezTo>
                    <a:cubicBezTo>
                      <a:pt x="2305709" y="428125"/>
                      <a:pt x="2301404" y="424699"/>
                      <a:pt x="2297187" y="421272"/>
                    </a:cubicBezTo>
                    <a:cubicBezTo>
                      <a:pt x="2294815" y="419339"/>
                      <a:pt x="2293849" y="416704"/>
                      <a:pt x="2293058" y="414859"/>
                    </a:cubicBezTo>
                    <a:cubicBezTo>
                      <a:pt x="2292882" y="414420"/>
                      <a:pt x="2292707" y="414068"/>
                      <a:pt x="2292531" y="413629"/>
                    </a:cubicBezTo>
                    <a:cubicBezTo>
                      <a:pt x="2292004" y="412487"/>
                      <a:pt x="2291740" y="411433"/>
                      <a:pt x="2291477" y="410642"/>
                    </a:cubicBezTo>
                    <a:cubicBezTo>
                      <a:pt x="2291389" y="410466"/>
                      <a:pt x="2291389" y="410203"/>
                      <a:pt x="2291301" y="410027"/>
                    </a:cubicBezTo>
                    <a:lnTo>
                      <a:pt x="2291037" y="409061"/>
                    </a:lnTo>
                    <a:cubicBezTo>
                      <a:pt x="2285678" y="408358"/>
                      <a:pt x="2281461" y="406249"/>
                      <a:pt x="2277420" y="399748"/>
                    </a:cubicBezTo>
                    <a:cubicBezTo>
                      <a:pt x="2273291" y="393159"/>
                      <a:pt x="2268898" y="387097"/>
                      <a:pt x="2261431" y="384813"/>
                    </a:cubicBezTo>
                    <a:cubicBezTo>
                      <a:pt x="2254578" y="382704"/>
                      <a:pt x="2249395" y="376730"/>
                      <a:pt x="2245178" y="371898"/>
                    </a:cubicBezTo>
                    <a:lnTo>
                      <a:pt x="2244826" y="371547"/>
                    </a:lnTo>
                    <a:cubicBezTo>
                      <a:pt x="2244036" y="370581"/>
                      <a:pt x="2242630" y="369614"/>
                      <a:pt x="2241224" y="368648"/>
                    </a:cubicBezTo>
                    <a:cubicBezTo>
                      <a:pt x="2237886" y="366276"/>
                      <a:pt x="2233054" y="362849"/>
                      <a:pt x="2231560" y="356524"/>
                    </a:cubicBezTo>
                    <a:cubicBezTo>
                      <a:pt x="2220491" y="353976"/>
                      <a:pt x="2212496" y="347299"/>
                      <a:pt x="2205995" y="340974"/>
                    </a:cubicBezTo>
                    <a:cubicBezTo>
                      <a:pt x="2204677" y="339656"/>
                      <a:pt x="2202744" y="338514"/>
                      <a:pt x="2200636" y="337284"/>
                    </a:cubicBezTo>
                    <a:cubicBezTo>
                      <a:pt x="2200109" y="337020"/>
                      <a:pt x="2199669" y="336669"/>
                      <a:pt x="2199142" y="336405"/>
                    </a:cubicBezTo>
                    <a:cubicBezTo>
                      <a:pt x="2198967" y="336318"/>
                      <a:pt x="2198703" y="336318"/>
                      <a:pt x="2198528" y="336230"/>
                    </a:cubicBezTo>
                    <a:cubicBezTo>
                      <a:pt x="2196946" y="335790"/>
                      <a:pt x="2193520" y="334824"/>
                      <a:pt x="2192026" y="331398"/>
                    </a:cubicBezTo>
                    <a:cubicBezTo>
                      <a:pt x="2191323" y="329904"/>
                      <a:pt x="2190533" y="328586"/>
                      <a:pt x="2189566" y="327532"/>
                    </a:cubicBezTo>
                    <a:lnTo>
                      <a:pt x="2177267" y="324369"/>
                    </a:lnTo>
                    <a:lnTo>
                      <a:pt x="2182187" y="322173"/>
                    </a:lnTo>
                    <a:cubicBezTo>
                      <a:pt x="2180781" y="321382"/>
                      <a:pt x="2179200" y="320680"/>
                      <a:pt x="2177443" y="319889"/>
                    </a:cubicBezTo>
                    <a:cubicBezTo>
                      <a:pt x="2173226" y="317868"/>
                      <a:pt x="2168833" y="315848"/>
                      <a:pt x="2164967" y="312685"/>
                    </a:cubicBezTo>
                    <a:cubicBezTo>
                      <a:pt x="2164616" y="312421"/>
                      <a:pt x="2164177" y="312070"/>
                      <a:pt x="2163825" y="311806"/>
                    </a:cubicBezTo>
                    <a:cubicBezTo>
                      <a:pt x="2160487" y="309259"/>
                      <a:pt x="2155567" y="305305"/>
                      <a:pt x="2153986" y="299068"/>
                    </a:cubicBezTo>
                    <a:cubicBezTo>
                      <a:pt x="2149944" y="299946"/>
                      <a:pt x="2146342" y="298540"/>
                      <a:pt x="2143619" y="296783"/>
                    </a:cubicBezTo>
                    <a:cubicBezTo>
                      <a:pt x="2138523" y="293445"/>
                      <a:pt x="2133603" y="289931"/>
                      <a:pt x="2128772" y="286505"/>
                    </a:cubicBezTo>
                    <a:cubicBezTo>
                      <a:pt x="2119196" y="279652"/>
                      <a:pt x="2110147" y="273151"/>
                      <a:pt x="2099955" y="268319"/>
                    </a:cubicBezTo>
                    <a:cubicBezTo>
                      <a:pt x="2097056" y="266913"/>
                      <a:pt x="2095299" y="264541"/>
                      <a:pt x="2093981" y="262784"/>
                    </a:cubicBezTo>
                    <a:cubicBezTo>
                      <a:pt x="2093542" y="262257"/>
                      <a:pt x="2093191" y="261730"/>
                      <a:pt x="2092839" y="261378"/>
                    </a:cubicBezTo>
                    <a:lnTo>
                      <a:pt x="2091346" y="259709"/>
                    </a:lnTo>
                    <a:lnTo>
                      <a:pt x="2090467" y="259797"/>
                    </a:lnTo>
                    <a:cubicBezTo>
                      <a:pt x="2086338" y="259973"/>
                      <a:pt x="2081682" y="255931"/>
                      <a:pt x="2081682" y="255931"/>
                    </a:cubicBezTo>
                    <a:cubicBezTo>
                      <a:pt x="2078695" y="253208"/>
                      <a:pt x="2075620" y="250133"/>
                      <a:pt x="2072018" y="246355"/>
                    </a:cubicBezTo>
                    <a:cubicBezTo>
                      <a:pt x="2068152" y="242226"/>
                      <a:pt x="2066395" y="240996"/>
                      <a:pt x="2062969" y="241172"/>
                    </a:cubicBezTo>
                    <a:cubicBezTo>
                      <a:pt x="2058313" y="241436"/>
                      <a:pt x="2054271" y="238976"/>
                      <a:pt x="2051109" y="236955"/>
                    </a:cubicBezTo>
                    <a:cubicBezTo>
                      <a:pt x="2050230" y="236428"/>
                      <a:pt x="2049352" y="235901"/>
                      <a:pt x="2048561" y="235461"/>
                    </a:cubicBezTo>
                    <a:cubicBezTo>
                      <a:pt x="2043993" y="233002"/>
                      <a:pt x="2039512" y="230454"/>
                      <a:pt x="2035207" y="227994"/>
                    </a:cubicBezTo>
                    <a:cubicBezTo>
                      <a:pt x="2024050" y="221668"/>
                      <a:pt x="2013507" y="215694"/>
                      <a:pt x="2001823" y="211477"/>
                    </a:cubicBezTo>
                    <a:cubicBezTo>
                      <a:pt x="1995146" y="209018"/>
                      <a:pt x="1989875" y="204537"/>
                      <a:pt x="1984779" y="200056"/>
                    </a:cubicBezTo>
                    <a:cubicBezTo>
                      <a:pt x="1983110" y="198563"/>
                      <a:pt x="1981441" y="197245"/>
                      <a:pt x="1979859" y="195927"/>
                    </a:cubicBezTo>
                    <a:cubicBezTo>
                      <a:pt x="1977839" y="194346"/>
                      <a:pt x="1976521" y="192677"/>
                      <a:pt x="1975994" y="190920"/>
                    </a:cubicBezTo>
                    <a:cubicBezTo>
                      <a:pt x="1975642" y="190832"/>
                      <a:pt x="1975291" y="190744"/>
                      <a:pt x="1974940" y="190568"/>
                    </a:cubicBezTo>
                    <a:cubicBezTo>
                      <a:pt x="1971338" y="189514"/>
                      <a:pt x="1970810" y="189514"/>
                      <a:pt x="1970020" y="190129"/>
                    </a:cubicBezTo>
                    <a:cubicBezTo>
                      <a:pt x="1966681" y="192765"/>
                      <a:pt x="1962816" y="191447"/>
                      <a:pt x="1960795" y="190656"/>
                    </a:cubicBezTo>
                    <a:cubicBezTo>
                      <a:pt x="1960444" y="190568"/>
                      <a:pt x="1960180" y="190392"/>
                      <a:pt x="1959829" y="190305"/>
                    </a:cubicBezTo>
                    <a:lnTo>
                      <a:pt x="1950604" y="188108"/>
                    </a:lnTo>
                    <a:lnTo>
                      <a:pt x="1953503" y="183803"/>
                    </a:lnTo>
                    <a:cubicBezTo>
                      <a:pt x="1950868" y="183540"/>
                      <a:pt x="1948408" y="182661"/>
                      <a:pt x="1946211" y="181519"/>
                    </a:cubicBezTo>
                    <a:lnTo>
                      <a:pt x="1945596" y="183803"/>
                    </a:lnTo>
                    <a:lnTo>
                      <a:pt x="1944015" y="180377"/>
                    </a:lnTo>
                    <a:cubicBezTo>
                      <a:pt x="1942609" y="179499"/>
                      <a:pt x="1941204" y="178620"/>
                      <a:pt x="1939974" y="177742"/>
                    </a:cubicBezTo>
                    <a:cubicBezTo>
                      <a:pt x="1935405" y="174667"/>
                      <a:pt x="1929783" y="172646"/>
                      <a:pt x="1923809" y="170538"/>
                    </a:cubicBezTo>
                    <a:cubicBezTo>
                      <a:pt x="1921085" y="169571"/>
                      <a:pt x="1918362" y="168605"/>
                      <a:pt x="1915638" y="167463"/>
                    </a:cubicBezTo>
                    <a:cubicBezTo>
                      <a:pt x="1912388" y="166145"/>
                      <a:pt x="1909049" y="164739"/>
                      <a:pt x="1905799" y="163421"/>
                    </a:cubicBezTo>
                    <a:cubicBezTo>
                      <a:pt x="1897365" y="159907"/>
                      <a:pt x="1888579" y="156305"/>
                      <a:pt x="1879882" y="153143"/>
                    </a:cubicBezTo>
                    <a:cubicBezTo>
                      <a:pt x="1878652" y="152703"/>
                      <a:pt x="1876719" y="152615"/>
                      <a:pt x="1874698" y="152528"/>
                    </a:cubicBezTo>
                    <a:cubicBezTo>
                      <a:pt x="1872766" y="152440"/>
                      <a:pt x="1870569" y="152352"/>
                      <a:pt x="1868285" y="151913"/>
                    </a:cubicBezTo>
                    <a:cubicBezTo>
                      <a:pt x="1865386" y="151385"/>
                      <a:pt x="1863365" y="149716"/>
                      <a:pt x="1861872" y="148486"/>
                    </a:cubicBezTo>
                    <a:cubicBezTo>
                      <a:pt x="1861432" y="148135"/>
                      <a:pt x="1861081" y="147783"/>
                      <a:pt x="1860730" y="147608"/>
                    </a:cubicBezTo>
                    <a:lnTo>
                      <a:pt x="1854580" y="143479"/>
                    </a:lnTo>
                    <a:cubicBezTo>
                      <a:pt x="1847727" y="144709"/>
                      <a:pt x="1839733" y="140931"/>
                      <a:pt x="1832617" y="137153"/>
                    </a:cubicBezTo>
                    <a:cubicBezTo>
                      <a:pt x="1832353" y="137065"/>
                      <a:pt x="1831386" y="136890"/>
                      <a:pt x="1830684" y="136802"/>
                    </a:cubicBezTo>
                    <a:cubicBezTo>
                      <a:pt x="1828048" y="136450"/>
                      <a:pt x="1821020" y="135396"/>
                      <a:pt x="1818648" y="128719"/>
                    </a:cubicBezTo>
                    <a:cubicBezTo>
                      <a:pt x="1806436" y="129158"/>
                      <a:pt x="1795630" y="126259"/>
                      <a:pt x="1785615" y="119934"/>
                    </a:cubicBezTo>
                    <a:cubicBezTo>
                      <a:pt x="1784912" y="119494"/>
                      <a:pt x="1782540" y="119319"/>
                      <a:pt x="1780958" y="119231"/>
                    </a:cubicBezTo>
                    <a:cubicBezTo>
                      <a:pt x="1779377" y="119143"/>
                      <a:pt x="1777532" y="119055"/>
                      <a:pt x="1775687" y="118704"/>
                    </a:cubicBezTo>
                    <a:cubicBezTo>
                      <a:pt x="1773754" y="118352"/>
                      <a:pt x="1772261" y="117650"/>
                      <a:pt x="1771031" y="117035"/>
                    </a:cubicBezTo>
                    <a:cubicBezTo>
                      <a:pt x="1770680" y="116859"/>
                      <a:pt x="1770328" y="116683"/>
                      <a:pt x="1769977" y="116507"/>
                    </a:cubicBezTo>
                    <a:lnTo>
                      <a:pt x="1760928" y="112730"/>
                    </a:lnTo>
                    <a:cubicBezTo>
                      <a:pt x="1754690" y="112642"/>
                      <a:pt x="1749946" y="109918"/>
                      <a:pt x="1740985" y="103593"/>
                    </a:cubicBezTo>
                    <a:cubicBezTo>
                      <a:pt x="1740809" y="103417"/>
                      <a:pt x="1740633" y="103329"/>
                      <a:pt x="1740546" y="103329"/>
                    </a:cubicBezTo>
                    <a:cubicBezTo>
                      <a:pt x="1740106" y="103329"/>
                      <a:pt x="1739228" y="103505"/>
                      <a:pt x="1738613" y="103681"/>
                    </a:cubicBezTo>
                    <a:cubicBezTo>
                      <a:pt x="1730618" y="105262"/>
                      <a:pt x="1721833" y="104384"/>
                      <a:pt x="1715332" y="101309"/>
                    </a:cubicBezTo>
                    <a:cubicBezTo>
                      <a:pt x="1714014" y="100694"/>
                      <a:pt x="1712081" y="100430"/>
                      <a:pt x="1709973" y="100079"/>
                    </a:cubicBezTo>
                    <a:cubicBezTo>
                      <a:pt x="1705404" y="99376"/>
                      <a:pt x="1698815" y="98410"/>
                      <a:pt x="1694423" y="92523"/>
                    </a:cubicBezTo>
                    <a:cubicBezTo>
                      <a:pt x="1685286" y="95335"/>
                      <a:pt x="1676852" y="93051"/>
                      <a:pt x="1669209" y="91118"/>
                    </a:cubicBezTo>
                    <a:cubicBezTo>
                      <a:pt x="1663586" y="89624"/>
                      <a:pt x="1658227" y="88219"/>
                      <a:pt x="1653307" y="89097"/>
                    </a:cubicBezTo>
                    <a:cubicBezTo>
                      <a:pt x="1650232" y="89624"/>
                      <a:pt x="1647948" y="88219"/>
                      <a:pt x="1646718" y="87516"/>
                    </a:cubicBezTo>
                    <a:cubicBezTo>
                      <a:pt x="1646542" y="87428"/>
                      <a:pt x="1646454" y="87340"/>
                      <a:pt x="1646279" y="87252"/>
                    </a:cubicBezTo>
                    <a:lnTo>
                      <a:pt x="1640304" y="84529"/>
                    </a:lnTo>
                    <a:cubicBezTo>
                      <a:pt x="1635209" y="84704"/>
                      <a:pt x="1630289" y="84441"/>
                      <a:pt x="1625369" y="84177"/>
                    </a:cubicBezTo>
                    <a:cubicBezTo>
                      <a:pt x="1622997" y="84002"/>
                      <a:pt x="1620537" y="83914"/>
                      <a:pt x="1618077" y="83826"/>
                    </a:cubicBezTo>
                    <a:cubicBezTo>
                      <a:pt x="1615003" y="83738"/>
                      <a:pt x="1607008" y="81805"/>
                      <a:pt x="1604372" y="76885"/>
                    </a:cubicBezTo>
                    <a:cubicBezTo>
                      <a:pt x="1603933" y="77061"/>
                      <a:pt x="1603406" y="77237"/>
                      <a:pt x="1602967" y="77413"/>
                    </a:cubicBezTo>
                    <a:cubicBezTo>
                      <a:pt x="1589964" y="80927"/>
                      <a:pt x="1579422" y="80048"/>
                      <a:pt x="1570812" y="74777"/>
                    </a:cubicBezTo>
                    <a:cubicBezTo>
                      <a:pt x="1565717" y="71614"/>
                      <a:pt x="1562290" y="70560"/>
                      <a:pt x="1558600" y="70999"/>
                    </a:cubicBezTo>
                    <a:cubicBezTo>
                      <a:pt x="1557722" y="71087"/>
                      <a:pt x="1556316" y="71702"/>
                      <a:pt x="1554999" y="72229"/>
                    </a:cubicBezTo>
                    <a:cubicBezTo>
                      <a:pt x="1554471" y="72493"/>
                      <a:pt x="1553944" y="72668"/>
                      <a:pt x="1553417" y="72844"/>
                    </a:cubicBezTo>
                    <a:cubicBezTo>
                      <a:pt x="1552978" y="73020"/>
                      <a:pt x="1552363" y="73371"/>
                      <a:pt x="1551748" y="73723"/>
                    </a:cubicBezTo>
                    <a:cubicBezTo>
                      <a:pt x="1551309" y="73986"/>
                      <a:pt x="1550869" y="74250"/>
                      <a:pt x="1550430" y="74513"/>
                    </a:cubicBezTo>
                    <a:lnTo>
                      <a:pt x="1538043" y="81278"/>
                    </a:lnTo>
                    <a:lnTo>
                      <a:pt x="1540239" y="70560"/>
                    </a:lnTo>
                    <a:cubicBezTo>
                      <a:pt x="1534529" y="72141"/>
                      <a:pt x="1528730" y="70560"/>
                      <a:pt x="1524425" y="69418"/>
                    </a:cubicBezTo>
                    <a:lnTo>
                      <a:pt x="1523020" y="69066"/>
                    </a:lnTo>
                    <a:cubicBezTo>
                      <a:pt x="1521966" y="68803"/>
                      <a:pt x="1520208" y="68276"/>
                      <a:pt x="1519681" y="68364"/>
                    </a:cubicBezTo>
                    <a:cubicBezTo>
                      <a:pt x="1511335" y="70121"/>
                      <a:pt x="1503341" y="69506"/>
                      <a:pt x="1495609" y="68803"/>
                    </a:cubicBezTo>
                    <a:cubicBezTo>
                      <a:pt x="1490689" y="68364"/>
                      <a:pt x="1486121" y="68012"/>
                      <a:pt x="1481553" y="68188"/>
                    </a:cubicBezTo>
                    <a:lnTo>
                      <a:pt x="1480323" y="68276"/>
                    </a:lnTo>
                    <a:cubicBezTo>
                      <a:pt x="1471889" y="68715"/>
                      <a:pt x="1462401" y="69242"/>
                      <a:pt x="1453088" y="62829"/>
                    </a:cubicBezTo>
                    <a:cubicBezTo>
                      <a:pt x="1452210" y="62214"/>
                      <a:pt x="1449662" y="61687"/>
                      <a:pt x="1447729" y="63971"/>
                    </a:cubicBezTo>
                    <a:cubicBezTo>
                      <a:pt x="1445445" y="66694"/>
                      <a:pt x="1442107" y="67046"/>
                      <a:pt x="1440174" y="67309"/>
                    </a:cubicBezTo>
                    <a:cubicBezTo>
                      <a:pt x="1439822" y="67397"/>
                      <a:pt x="1439295" y="67397"/>
                      <a:pt x="1439119" y="67485"/>
                    </a:cubicBezTo>
                    <a:lnTo>
                      <a:pt x="1429631" y="69857"/>
                    </a:lnTo>
                    <a:lnTo>
                      <a:pt x="1430246" y="65904"/>
                    </a:lnTo>
                    <a:cubicBezTo>
                      <a:pt x="1425678" y="67485"/>
                      <a:pt x="1420406" y="67485"/>
                      <a:pt x="1414345" y="65904"/>
                    </a:cubicBezTo>
                    <a:cubicBezTo>
                      <a:pt x="1412763" y="65464"/>
                      <a:pt x="1410830" y="65464"/>
                      <a:pt x="1408810" y="65377"/>
                    </a:cubicBezTo>
                    <a:cubicBezTo>
                      <a:pt x="1404066" y="65201"/>
                      <a:pt x="1397652" y="64937"/>
                      <a:pt x="1391766" y="59930"/>
                    </a:cubicBezTo>
                    <a:cubicBezTo>
                      <a:pt x="1390273" y="59842"/>
                      <a:pt x="1387110" y="60369"/>
                      <a:pt x="1385353" y="61335"/>
                    </a:cubicBezTo>
                    <a:cubicBezTo>
                      <a:pt x="1376919" y="65992"/>
                      <a:pt x="1368661" y="66167"/>
                      <a:pt x="1362335" y="65816"/>
                    </a:cubicBezTo>
                    <a:cubicBezTo>
                      <a:pt x="1356800" y="65552"/>
                      <a:pt x="1351178" y="65816"/>
                      <a:pt x="1345292" y="66079"/>
                    </a:cubicBezTo>
                    <a:cubicBezTo>
                      <a:pt x="1337824" y="66431"/>
                      <a:pt x="1330005" y="66782"/>
                      <a:pt x="1322098" y="65904"/>
                    </a:cubicBezTo>
                    <a:cubicBezTo>
                      <a:pt x="1320077" y="65640"/>
                      <a:pt x="1317969" y="65904"/>
                      <a:pt x="1316563" y="66431"/>
                    </a:cubicBezTo>
                    <a:cubicBezTo>
                      <a:pt x="1314016" y="67485"/>
                      <a:pt x="1308832" y="69594"/>
                      <a:pt x="1302946" y="68364"/>
                    </a:cubicBezTo>
                    <a:lnTo>
                      <a:pt x="1296533" y="70033"/>
                    </a:lnTo>
                    <a:cubicBezTo>
                      <a:pt x="1296445" y="70033"/>
                      <a:pt x="1296269" y="70121"/>
                      <a:pt x="1296093" y="70209"/>
                    </a:cubicBezTo>
                    <a:cubicBezTo>
                      <a:pt x="1294512" y="70824"/>
                      <a:pt x="1291349" y="72053"/>
                      <a:pt x="1288099" y="70121"/>
                    </a:cubicBezTo>
                    <a:cubicBezTo>
                      <a:pt x="1280543" y="65640"/>
                      <a:pt x="1275360" y="66079"/>
                      <a:pt x="1270089" y="71614"/>
                    </a:cubicBezTo>
                    <a:lnTo>
                      <a:pt x="1267805" y="73986"/>
                    </a:lnTo>
                    <a:lnTo>
                      <a:pt x="1264554" y="73547"/>
                    </a:lnTo>
                    <a:cubicBezTo>
                      <a:pt x="1262094" y="73196"/>
                      <a:pt x="1259019" y="73986"/>
                      <a:pt x="1255769" y="74777"/>
                    </a:cubicBezTo>
                    <a:cubicBezTo>
                      <a:pt x="1250497" y="76007"/>
                      <a:pt x="1243820" y="77676"/>
                      <a:pt x="1236968" y="74865"/>
                    </a:cubicBezTo>
                    <a:cubicBezTo>
                      <a:pt x="1236616" y="75392"/>
                      <a:pt x="1236177" y="75831"/>
                      <a:pt x="1235738" y="76358"/>
                    </a:cubicBezTo>
                    <a:cubicBezTo>
                      <a:pt x="1232048" y="79960"/>
                      <a:pt x="1227216" y="79521"/>
                      <a:pt x="1223966" y="79170"/>
                    </a:cubicBezTo>
                    <a:cubicBezTo>
                      <a:pt x="1223526" y="79170"/>
                      <a:pt x="1223087" y="79082"/>
                      <a:pt x="1222648" y="79082"/>
                    </a:cubicBezTo>
                    <a:lnTo>
                      <a:pt x="1221418" y="82420"/>
                    </a:lnTo>
                    <a:lnTo>
                      <a:pt x="1216147" y="81630"/>
                    </a:lnTo>
                    <a:cubicBezTo>
                      <a:pt x="1213423" y="81190"/>
                      <a:pt x="1210436" y="81454"/>
                      <a:pt x="1207185" y="81717"/>
                    </a:cubicBezTo>
                    <a:cubicBezTo>
                      <a:pt x="1203144" y="82069"/>
                      <a:pt x="1198664" y="82332"/>
                      <a:pt x="1194183" y="81542"/>
                    </a:cubicBezTo>
                    <a:cubicBezTo>
                      <a:pt x="1194095" y="81893"/>
                      <a:pt x="1193920" y="82157"/>
                      <a:pt x="1193744" y="82508"/>
                    </a:cubicBezTo>
                    <a:cubicBezTo>
                      <a:pt x="1191987" y="85671"/>
                      <a:pt x="1188560" y="87252"/>
                      <a:pt x="1183553" y="87076"/>
                    </a:cubicBezTo>
                    <a:cubicBezTo>
                      <a:pt x="1175558" y="86813"/>
                      <a:pt x="1167300" y="88219"/>
                      <a:pt x="1157724" y="91469"/>
                    </a:cubicBezTo>
                    <a:cubicBezTo>
                      <a:pt x="1154825" y="92436"/>
                      <a:pt x="1152277" y="91557"/>
                      <a:pt x="1150871" y="91030"/>
                    </a:cubicBezTo>
                    <a:cubicBezTo>
                      <a:pt x="1150695" y="90942"/>
                      <a:pt x="1150520" y="90942"/>
                      <a:pt x="1150344" y="90854"/>
                    </a:cubicBezTo>
                    <a:cubicBezTo>
                      <a:pt x="1149202" y="90766"/>
                      <a:pt x="1148148" y="90591"/>
                      <a:pt x="1147094" y="90327"/>
                    </a:cubicBezTo>
                    <a:cubicBezTo>
                      <a:pt x="1146478" y="90239"/>
                      <a:pt x="1145512" y="90063"/>
                      <a:pt x="1144809" y="89976"/>
                    </a:cubicBezTo>
                    <a:cubicBezTo>
                      <a:pt x="1138572" y="94983"/>
                      <a:pt x="1131455" y="96653"/>
                      <a:pt x="1125130" y="98146"/>
                    </a:cubicBezTo>
                    <a:cubicBezTo>
                      <a:pt x="1121089" y="99112"/>
                      <a:pt x="1117223" y="99991"/>
                      <a:pt x="1114060" y="101660"/>
                    </a:cubicBezTo>
                    <a:cubicBezTo>
                      <a:pt x="1111601" y="102890"/>
                      <a:pt x="1106593" y="104208"/>
                      <a:pt x="1103079" y="101133"/>
                    </a:cubicBezTo>
                    <a:cubicBezTo>
                      <a:pt x="1100970" y="99288"/>
                      <a:pt x="1100355" y="99025"/>
                      <a:pt x="1094908" y="102978"/>
                    </a:cubicBezTo>
                    <a:cubicBezTo>
                      <a:pt x="1093063" y="104296"/>
                      <a:pt x="1091218" y="105701"/>
                      <a:pt x="1089110" y="106668"/>
                    </a:cubicBezTo>
                    <a:cubicBezTo>
                      <a:pt x="1083663" y="109128"/>
                      <a:pt x="1078128" y="111588"/>
                      <a:pt x="1071276" y="109303"/>
                    </a:cubicBezTo>
                    <a:lnTo>
                      <a:pt x="1069431" y="111148"/>
                    </a:lnTo>
                    <a:cubicBezTo>
                      <a:pt x="1069255" y="111324"/>
                      <a:pt x="1069079" y="111500"/>
                      <a:pt x="1068991" y="111676"/>
                    </a:cubicBezTo>
                    <a:cubicBezTo>
                      <a:pt x="1068025" y="112818"/>
                      <a:pt x="1066444" y="114750"/>
                      <a:pt x="1063808" y="115629"/>
                    </a:cubicBezTo>
                    <a:cubicBezTo>
                      <a:pt x="1052739" y="119231"/>
                      <a:pt x="1041405" y="122745"/>
                      <a:pt x="1029984" y="126171"/>
                    </a:cubicBezTo>
                    <a:cubicBezTo>
                      <a:pt x="1028403" y="126611"/>
                      <a:pt x="1024537" y="127489"/>
                      <a:pt x="1020935" y="126084"/>
                    </a:cubicBezTo>
                    <a:cubicBezTo>
                      <a:pt x="1019530" y="130301"/>
                      <a:pt x="1014874" y="133375"/>
                      <a:pt x="1011886" y="133990"/>
                    </a:cubicBezTo>
                    <a:cubicBezTo>
                      <a:pt x="1009427" y="134605"/>
                      <a:pt x="1006879" y="135220"/>
                      <a:pt x="1004331" y="135923"/>
                    </a:cubicBezTo>
                    <a:cubicBezTo>
                      <a:pt x="996336" y="138032"/>
                      <a:pt x="988078" y="140140"/>
                      <a:pt x="979381" y="140579"/>
                    </a:cubicBezTo>
                    <a:cubicBezTo>
                      <a:pt x="979381" y="140931"/>
                      <a:pt x="979293" y="141282"/>
                      <a:pt x="979205" y="141546"/>
                    </a:cubicBezTo>
                    <a:cubicBezTo>
                      <a:pt x="978590" y="144357"/>
                      <a:pt x="976042" y="147344"/>
                      <a:pt x="970859" y="147432"/>
                    </a:cubicBezTo>
                    <a:cubicBezTo>
                      <a:pt x="966554" y="147432"/>
                      <a:pt x="962688" y="149540"/>
                      <a:pt x="958120" y="152000"/>
                    </a:cubicBezTo>
                    <a:cubicBezTo>
                      <a:pt x="953815" y="154285"/>
                      <a:pt x="948895" y="156920"/>
                      <a:pt x="943185" y="157711"/>
                    </a:cubicBezTo>
                    <a:cubicBezTo>
                      <a:pt x="937562" y="158502"/>
                      <a:pt x="932642" y="161225"/>
                      <a:pt x="927371" y="164124"/>
                    </a:cubicBezTo>
                    <a:cubicBezTo>
                      <a:pt x="924033" y="165969"/>
                      <a:pt x="920606" y="167902"/>
                      <a:pt x="916917" y="169395"/>
                    </a:cubicBezTo>
                    <a:cubicBezTo>
                      <a:pt x="914105" y="170538"/>
                      <a:pt x="911294" y="171504"/>
                      <a:pt x="908483" y="172382"/>
                    </a:cubicBezTo>
                    <a:cubicBezTo>
                      <a:pt x="902333" y="174403"/>
                      <a:pt x="896534" y="176336"/>
                      <a:pt x="891702" y="180026"/>
                    </a:cubicBezTo>
                    <a:cubicBezTo>
                      <a:pt x="889594" y="181695"/>
                      <a:pt x="887134" y="181959"/>
                      <a:pt x="885026" y="181959"/>
                    </a:cubicBezTo>
                    <a:cubicBezTo>
                      <a:pt x="884674" y="184506"/>
                      <a:pt x="883532" y="186088"/>
                      <a:pt x="882390" y="187142"/>
                    </a:cubicBezTo>
                    <a:cubicBezTo>
                      <a:pt x="879930" y="189426"/>
                      <a:pt x="876680" y="189953"/>
                      <a:pt x="872550" y="188899"/>
                    </a:cubicBezTo>
                    <a:cubicBezTo>
                      <a:pt x="866576" y="187318"/>
                      <a:pt x="864644" y="188284"/>
                      <a:pt x="861393" y="192237"/>
                    </a:cubicBezTo>
                    <a:cubicBezTo>
                      <a:pt x="854892" y="200232"/>
                      <a:pt x="840835" y="206909"/>
                      <a:pt x="830908" y="210160"/>
                    </a:cubicBezTo>
                    <a:cubicBezTo>
                      <a:pt x="827394" y="211302"/>
                      <a:pt x="823001" y="212971"/>
                      <a:pt x="820190" y="215431"/>
                    </a:cubicBezTo>
                    <a:cubicBezTo>
                      <a:pt x="813864" y="220878"/>
                      <a:pt x="806660" y="224392"/>
                      <a:pt x="799807" y="227730"/>
                    </a:cubicBezTo>
                    <a:cubicBezTo>
                      <a:pt x="795503" y="229839"/>
                      <a:pt x="791374" y="231859"/>
                      <a:pt x="787596" y="234232"/>
                    </a:cubicBezTo>
                    <a:cubicBezTo>
                      <a:pt x="784960" y="235901"/>
                      <a:pt x="782149" y="236691"/>
                      <a:pt x="779689" y="237306"/>
                    </a:cubicBezTo>
                    <a:cubicBezTo>
                      <a:pt x="778195" y="237746"/>
                      <a:pt x="776702" y="238097"/>
                      <a:pt x="775736" y="238624"/>
                    </a:cubicBezTo>
                    <a:cubicBezTo>
                      <a:pt x="773276" y="239854"/>
                      <a:pt x="769762" y="241875"/>
                      <a:pt x="767653" y="244335"/>
                    </a:cubicBezTo>
                    <a:cubicBezTo>
                      <a:pt x="762557" y="250309"/>
                      <a:pt x="757023" y="253823"/>
                      <a:pt x="750873" y="254965"/>
                    </a:cubicBezTo>
                    <a:lnTo>
                      <a:pt x="746920" y="259270"/>
                    </a:lnTo>
                    <a:cubicBezTo>
                      <a:pt x="746568" y="259621"/>
                      <a:pt x="746217" y="260061"/>
                      <a:pt x="745953" y="260500"/>
                    </a:cubicBezTo>
                    <a:cubicBezTo>
                      <a:pt x="744811" y="261905"/>
                      <a:pt x="743405" y="263663"/>
                      <a:pt x="741297" y="264980"/>
                    </a:cubicBezTo>
                    <a:cubicBezTo>
                      <a:pt x="738310" y="266825"/>
                      <a:pt x="735235" y="268582"/>
                      <a:pt x="732336" y="270252"/>
                    </a:cubicBezTo>
                    <a:cubicBezTo>
                      <a:pt x="728910" y="272184"/>
                      <a:pt x="725659" y="274117"/>
                      <a:pt x="722496" y="276138"/>
                    </a:cubicBezTo>
                    <a:cubicBezTo>
                      <a:pt x="718806" y="278510"/>
                      <a:pt x="715116" y="281058"/>
                      <a:pt x="711514" y="283517"/>
                    </a:cubicBezTo>
                    <a:cubicBezTo>
                      <a:pt x="707034" y="286592"/>
                      <a:pt x="702465" y="289755"/>
                      <a:pt x="697721" y="292742"/>
                    </a:cubicBezTo>
                    <a:lnTo>
                      <a:pt x="697633" y="292830"/>
                    </a:lnTo>
                    <a:cubicBezTo>
                      <a:pt x="695525" y="294148"/>
                      <a:pt x="691308" y="296783"/>
                      <a:pt x="686125" y="295729"/>
                    </a:cubicBezTo>
                    <a:cubicBezTo>
                      <a:pt x="685334" y="302757"/>
                      <a:pt x="679536" y="306623"/>
                      <a:pt x="676988" y="308292"/>
                    </a:cubicBezTo>
                    <a:cubicBezTo>
                      <a:pt x="675407" y="309347"/>
                      <a:pt x="673913" y="310401"/>
                      <a:pt x="672332" y="311455"/>
                    </a:cubicBezTo>
                    <a:cubicBezTo>
                      <a:pt x="667851" y="314530"/>
                      <a:pt x="663107" y="317956"/>
                      <a:pt x="657484" y="320328"/>
                    </a:cubicBezTo>
                    <a:lnTo>
                      <a:pt x="649753" y="328059"/>
                    </a:lnTo>
                    <a:cubicBezTo>
                      <a:pt x="649050" y="328938"/>
                      <a:pt x="647293" y="331134"/>
                      <a:pt x="644306" y="331574"/>
                    </a:cubicBezTo>
                    <a:cubicBezTo>
                      <a:pt x="640792" y="332101"/>
                      <a:pt x="638244" y="334385"/>
                      <a:pt x="634379" y="338163"/>
                    </a:cubicBezTo>
                    <a:cubicBezTo>
                      <a:pt x="631392" y="341062"/>
                      <a:pt x="628053" y="344312"/>
                      <a:pt x="623573" y="346421"/>
                    </a:cubicBezTo>
                    <a:cubicBezTo>
                      <a:pt x="622958" y="346684"/>
                      <a:pt x="622167" y="347299"/>
                      <a:pt x="621376" y="347914"/>
                    </a:cubicBezTo>
                    <a:cubicBezTo>
                      <a:pt x="619268" y="349584"/>
                      <a:pt x="616105" y="352043"/>
                      <a:pt x="611449" y="352483"/>
                    </a:cubicBezTo>
                    <a:cubicBezTo>
                      <a:pt x="611010" y="353010"/>
                      <a:pt x="610395" y="353713"/>
                      <a:pt x="609955" y="354240"/>
                    </a:cubicBezTo>
                    <a:cubicBezTo>
                      <a:pt x="609077" y="355294"/>
                      <a:pt x="608198" y="356436"/>
                      <a:pt x="607232" y="357490"/>
                    </a:cubicBezTo>
                    <a:lnTo>
                      <a:pt x="602488" y="362234"/>
                    </a:lnTo>
                    <a:cubicBezTo>
                      <a:pt x="598886" y="365836"/>
                      <a:pt x="595284" y="369438"/>
                      <a:pt x="591682" y="373041"/>
                    </a:cubicBezTo>
                    <a:cubicBezTo>
                      <a:pt x="587026" y="377697"/>
                      <a:pt x="580964" y="382880"/>
                      <a:pt x="571915" y="386306"/>
                    </a:cubicBezTo>
                    <a:cubicBezTo>
                      <a:pt x="568752" y="387536"/>
                      <a:pt x="564623" y="392193"/>
                      <a:pt x="562602" y="397025"/>
                    </a:cubicBezTo>
                    <a:cubicBezTo>
                      <a:pt x="559440" y="404492"/>
                      <a:pt x="554520" y="406513"/>
                      <a:pt x="550215" y="407040"/>
                    </a:cubicBezTo>
                    <a:lnTo>
                      <a:pt x="549073" y="409763"/>
                    </a:lnTo>
                    <a:cubicBezTo>
                      <a:pt x="548985" y="410027"/>
                      <a:pt x="548897" y="410378"/>
                      <a:pt x="548809" y="410642"/>
                    </a:cubicBezTo>
                    <a:cubicBezTo>
                      <a:pt x="548282" y="412223"/>
                      <a:pt x="547579" y="414683"/>
                      <a:pt x="545383" y="416616"/>
                    </a:cubicBezTo>
                    <a:cubicBezTo>
                      <a:pt x="539497" y="421711"/>
                      <a:pt x="533083" y="426895"/>
                      <a:pt x="526582" y="431990"/>
                    </a:cubicBezTo>
                    <a:cubicBezTo>
                      <a:pt x="524913" y="433308"/>
                      <a:pt x="523244" y="434362"/>
                      <a:pt x="521662" y="435505"/>
                    </a:cubicBezTo>
                    <a:cubicBezTo>
                      <a:pt x="516655" y="438843"/>
                      <a:pt x="513580" y="441127"/>
                      <a:pt x="512262" y="445520"/>
                    </a:cubicBezTo>
                    <a:cubicBezTo>
                      <a:pt x="511120" y="449473"/>
                      <a:pt x="507694" y="454569"/>
                      <a:pt x="502862" y="456502"/>
                    </a:cubicBezTo>
                    <a:cubicBezTo>
                      <a:pt x="500138" y="457556"/>
                      <a:pt x="497327" y="457644"/>
                      <a:pt x="494691" y="456677"/>
                    </a:cubicBezTo>
                    <a:cubicBezTo>
                      <a:pt x="494955" y="462388"/>
                      <a:pt x="492846" y="467220"/>
                      <a:pt x="488190" y="471437"/>
                    </a:cubicBezTo>
                    <a:cubicBezTo>
                      <a:pt x="486169" y="473194"/>
                      <a:pt x="484325" y="475214"/>
                      <a:pt x="482304" y="477235"/>
                    </a:cubicBezTo>
                    <a:cubicBezTo>
                      <a:pt x="477560" y="482067"/>
                      <a:pt x="472376" y="487250"/>
                      <a:pt x="465700" y="490852"/>
                    </a:cubicBezTo>
                    <a:lnTo>
                      <a:pt x="465524" y="491994"/>
                    </a:lnTo>
                    <a:cubicBezTo>
                      <a:pt x="465524" y="492170"/>
                      <a:pt x="465524" y="492434"/>
                      <a:pt x="465436" y="492609"/>
                    </a:cubicBezTo>
                    <a:cubicBezTo>
                      <a:pt x="465348" y="494279"/>
                      <a:pt x="465085" y="498759"/>
                      <a:pt x="460780" y="500428"/>
                    </a:cubicBezTo>
                    <a:cubicBezTo>
                      <a:pt x="455860" y="502361"/>
                      <a:pt x="452522" y="506666"/>
                      <a:pt x="448744" y="511674"/>
                    </a:cubicBezTo>
                    <a:cubicBezTo>
                      <a:pt x="443912" y="517911"/>
                      <a:pt x="438465" y="524940"/>
                      <a:pt x="428889" y="528190"/>
                    </a:cubicBezTo>
                    <a:cubicBezTo>
                      <a:pt x="426692" y="529069"/>
                      <a:pt x="423266" y="537415"/>
                      <a:pt x="421948" y="540578"/>
                    </a:cubicBezTo>
                    <a:cubicBezTo>
                      <a:pt x="421685" y="541280"/>
                      <a:pt x="421333" y="541983"/>
                      <a:pt x="421070" y="542598"/>
                    </a:cubicBezTo>
                    <a:lnTo>
                      <a:pt x="420718" y="543477"/>
                    </a:lnTo>
                    <a:cubicBezTo>
                      <a:pt x="419576" y="546288"/>
                      <a:pt x="417819" y="550505"/>
                      <a:pt x="410791" y="551647"/>
                    </a:cubicBezTo>
                    <a:lnTo>
                      <a:pt x="409561" y="555337"/>
                    </a:lnTo>
                    <a:cubicBezTo>
                      <a:pt x="409473" y="555688"/>
                      <a:pt x="409297" y="556128"/>
                      <a:pt x="409210" y="556479"/>
                    </a:cubicBezTo>
                    <a:cubicBezTo>
                      <a:pt x="408770" y="558061"/>
                      <a:pt x="408243" y="560257"/>
                      <a:pt x="406662" y="562278"/>
                    </a:cubicBezTo>
                    <a:cubicBezTo>
                      <a:pt x="403938" y="565704"/>
                      <a:pt x="401215" y="569042"/>
                      <a:pt x="398491" y="572293"/>
                    </a:cubicBezTo>
                    <a:cubicBezTo>
                      <a:pt x="395592" y="575719"/>
                      <a:pt x="392693" y="579321"/>
                      <a:pt x="389882" y="582835"/>
                    </a:cubicBezTo>
                    <a:cubicBezTo>
                      <a:pt x="388037" y="585207"/>
                      <a:pt x="386280" y="587667"/>
                      <a:pt x="384435" y="590215"/>
                    </a:cubicBezTo>
                    <a:cubicBezTo>
                      <a:pt x="381360" y="594520"/>
                      <a:pt x="378197" y="599000"/>
                      <a:pt x="374419" y="603042"/>
                    </a:cubicBezTo>
                    <a:cubicBezTo>
                      <a:pt x="374332" y="603217"/>
                      <a:pt x="373892" y="603832"/>
                      <a:pt x="373629" y="604272"/>
                    </a:cubicBezTo>
                    <a:cubicBezTo>
                      <a:pt x="372135" y="606819"/>
                      <a:pt x="369588" y="610949"/>
                      <a:pt x="364492" y="611739"/>
                    </a:cubicBezTo>
                    <a:cubicBezTo>
                      <a:pt x="364228" y="611739"/>
                      <a:pt x="363965" y="611827"/>
                      <a:pt x="363701" y="611827"/>
                    </a:cubicBezTo>
                    <a:cubicBezTo>
                      <a:pt x="363701" y="612091"/>
                      <a:pt x="363789" y="612354"/>
                      <a:pt x="363789" y="612618"/>
                    </a:cubicBezTo>
                    <a:cubicBezTo>
                      <a:pt x="364141" y="617625"/>
                      <a:pt x="360890" y="621227"/>
                      <a:pt x="359045" y="623336"/>
                    </a:cubicBezTo>
                    <a:cubicBezTo>
                      <a:pt x="358694" y="623687"/>
                      <a:pt x="358254" y="624214"/>
                      <a:pt x="358167" y="624390"/>
                    </a:cubicBezTo>
                    <a:cubicBezTo>
                      <a:pt x="354301" y="630188"/>
                      <a:pt x="349645" y="635284"/>
                      <a:pt x="345164" y="640204"/>
                    </a:cubicBezTo>
                    <a:cubicBezTo>
                      <a:pt x="343846" y="641697"/>
                      <a:pt x="342529" y="643103"/>
                      <a:pt x="341211" y="644597"/>
                    </a:cubicBezTo>
                    <a:cubicBezTo>
                      <a:pt x="340508" y="645387"/>
                      <a:pt x="339805" y="646090"/>
                      <a:pt x="339190" y="646705"/>
                    </a:cubicBezTo>
                    <a:cubicBezTo>
                      <a:pt x="336906" y="648989"/>
                      <a:pt x="336994" y="649165"/>
                      <a:pt x="337082" y="649692"/>
                    </a:cubicBezTo>
                    <a:cubicBezTo>
                      <a:pt x="337784" y="652679"/>
                      <a:pt x="336994" y="657950"/>
                      <a:pt x="333040" y="660234"/>
                    </a:cubicBezTo>
                    <a:cubicBezTo>
                      <a:pt x="328911" y="662607"/>
                      <a:pt x="326627" y="666823"/>
                      <a:pt x="323816" y="671568"/>
                    </a:cubicBezTo>
                    <a:cubicBezTo>
                      <a:pt x="321883" y="674906"/>
                      <a:pt x="319950" y="678420"/>
                      <a:pt x="317139" y="681583"/>
                    </a:cubicBezTo>
                    <a:cubicBezTo>
                      <a:pt x="315294" y="683691"/>
                      <a:pt x="313273" y="685536"/>
                      <a:pt x="311340" y="687206"/>
                    </a:cubicBezTo>
                    <a:cubicBezTo>
                      <a:pt x="306860" y="691159"/>
                      <a:pt x="304312" y="693619"/>
                      <a:pt x="303521" y="698275"/>
                    </a:cubicBezTo>
                    <a:cubicBezTo>
                      <a:pt x="302292" y="705391"/>
                      <a:pt x="298338" y="711453"/>
                      <a:pt x="294560" y="717339"/>
                    </a:cubicBezTo>
                    <a:cubicBezTo>
                      <a:pt x="293506" y="718921"/>
                      <a:pt x="292540" y="720502"/>
                      <a:pt x="291573" y="721996"/>
                    </a:cubicBezTo>
                    <a:cubicBezTo>
                      <a:pt x="290958" y="722962"/>
                      <a:pt x="290431" y="723928"/>
                      <a:pt x="289816" y="724895"/>
                    </a:cubicBezTo>
                    <a:cubicBezTo>
                      <a:pt x="286214" y="730957"/>
                      <a:pt x="282524" y="737194"/>
                      <a:pt x="277429" y="742466"/>
                    </a:cubicBezTo>
                    <a:cubicBezTo>
                      <a:pt x="273036" y="747034"/>
                      <a:pt x="270664" y="753008"/>
                      <a:pt x="268029" y="759421"/>
                    </a:cubicBezTo>
                    <a:cubicBezTo>
                      <a:pt x="265217" y="766362"/>
                      <a:pt x="262318" y="773566"/>
                      <a:pt x="256608" y="779716"/>
                    </a:cubicBezTo>
                    <a:cubicBezTo>
                      <a:pt x="251688" y="785075"/>
                      <a:pt x="248613" y="791664"/>
                      <a:pt x="245450" y="798692"/>
                    </a:cubicBezTo>
                    <a:cubicBezTo>
                      <a:pt x="243517" y="802909"/>
                      <a:pt x="241497" y="807302"/>
                      <a:pt x="238949" y="811519"/>
                    </a:cubicBezTo>
                    <a:cubicBezTo>
                      <a:pt x="237368" y="814154"/>
                      <a:pt x="235171" y="815999"/>
                      <a:pt x="233326" y="817668"/>
                    </a:cubicBezTo>
                    <a:cubicBezTo>
                      <a:pt x="232184" y="818635"/>
                      <a:pt x="230866" y="819777"/>
                      <a:pt x="230515" y="820480"/>
                    </a:cubicBezTo>
                    <a:cubicBezTo>
                      <a:pt x="227616" y="826366"/>
                      <a:pt x="225507" y="832516"/>
                      <a:pt x="224541" y="838138"/>
                    </a:cubicBezTo>
                    <a:cubicBezTo>
                      <a:pt x="223750" y="842531"/>
                      <a:pt x="222608" y="846748"/>
                      <a:pt x="217425" y="850086"/>
                    </a:cubicBezTo>
                    <a:lnTo>
                      <a:pt x="215228" y="858696"/>
                    </a:lnTo>
                    <a:cubicBezTo>
                      <a:pt x="215228" y="858872"/>
                      <a:pt x="215141" y="859048"/>
                      <a:pt x="215141" y="859223"/>
                    </a:cubicBezTo>
                    <a:cubicBezTo>
                      <a:pt x="214965" y="860102"/>
                      <a:pt x="214701" y="861507"/>
                      <a:pt x="213911" y="863001"/>
                    </a:cubicBezTo>
                    <a:cubicBezTo>
                      <a:pt x="212417" y="865812"/>
                      <a:pt x="210924" y="868624"/>
                      <a:pt x="209518" y="871347"/>
                    </a:cubicBezTo>
                    <a:cubicBezTo>
                      <a:pt x="205916" y="878288"/>
                      <a:pt x="202226" y="885491"/>
                      <a:pt x="197746" y="892256"/>
                    </a:cubicBezTo>
                    <a:lnTo>
                      <a:pt x="196428" y="894189"/>
                    </a:lnTo>
                    <a:cubicBezTo>
                      <a:pt x="189839" y="904204"/>
                      <a:pt x="189839" y="904204"/>
                      <a:pt x="187379" y="918876"/>
                    </a:cubicBezTo>
                    <a:cubicBezTo>
                      <a:pt x="186764" y="922829"/>
                      <a:pt x="184040" y="927222"/>
                      <a:pt x="180614" y="929946"/>
                    </a:cubicBezTo>
                    <a:cubicBezTo>
                      <a:pt x="179911" y="930473"/>
                      <a:pt x="179208" y="931000"/>
                      <a:pt x="178506" y="931439"/>
                    </a:cubicBezTo>
                    <a:lnTo>
                      <a:pt x="178593" y="931878"/>
                    </a:lnTo>
                    <a:cubicBezTo>
                      <a:pt x="178681" y="932318"/>
                      <a:pt x="178769" y="932757"/>
                      <a:pt x="178857" y="933284"/>
                    </a:cubicBezTo>
                    <a:cubicBezTo>
                      <a:pt x="179121" y="934514"/>
                      <a:pt x="179384" y="935744"/>
                      <a:pt x="179560" y="937062"/>
                    </a:cubicBezTo>
                    <a:lnTo>
                      <a:pt x="179560" y="937237"/>
                    </a:lnTo>
                    <a:cubicBezTo>
                      <a:pt x="179823" y="938994"/>
                      <a:pt x="180438" y="943211"/>
                      <a:pt x="176924" y="945847"/>
                    </a:cubicBezTo>
                    <a:cubicBezTo>
                      <a:pt x="174113" y="947956"/>
                      <a:pt x="173059" y="951118"/>
                      <a:pt x="171477" y="956214"/>
                    </a:cubicBezTo>
                    <a:cubicBezTo>
                      <a:pt x="169808" y="961573"/>
                      <a:pt x="167963" y="967547"/>
                      <a:pt x="162604" y="972203"/>
                    </a:cubicBezTo>
                    <a:cubicBezTo>
                      <a:pt x="159441" y="975015"/>
                      <a:pt x="159441" y="975102"/>
                      <a:pt x="160232" y="976947"/>
                    </a:cubicBezTo>
                    <a:cubicBezTo>
                      <a:pt x="161638" y="980286"/>
                      <a:pt x="160935" y="984766"/>
                      <a:pt x="158563" y="988456"/>
                    </a:cubicBezTo>
                    <a:cubicBezTo>
                      <a:pt x="156103" y="992146"/>
                      <a:pt x="152149" y="994342"/>
                      <a:pt x="147581" y="994606"/>
                    </a:cubicBezTo>
                    <a:cubicBezTo>
                      <a:pt x="149162" y="998208"/>
                      <a:pt x="150920" y="1003479"/>
                      <a:pt x="150129" y="1008750"/>
                    </a:cubicBezTo>
                    <a:cubicBezTo>
                      <a:pt x="149162" y="1015427"/>
                      <a:pt x="147230" y="1021753"/>
                      <a:pt x="144594" y="1026936"/>
                    </a:cubicBezTo>
                    <a:cubicBezTo>
                      <a:pt x="143452" y="1029220"/>
                      <a:pt x="141783" y="1031065"/>
                      <a:pt x="140113" y="1032559"/>
                    </a:cubicBezTo>
                    <a:lnTo>
                      <a:pt x="148635" y="1034140"/>
                    </a:lnTo>
                    <a:lnTo>
                      <a:pt x="139674" y="1044155"/>
                    </a:lnTo>
                    <a:cubicBezTo>
                      <a:pt x="138708" y="1045210"/>
                      <a:pt x="137829" y="1046264"/>
                      <a:pt x="136863" y="1047230"/>
                    </a:cubicBezTo>
                    <a:cubicBezTo>
                      <a:pt x="136072" y="1048021"/>
                      <a:pt x="135281" y="1048812"/>
                      <a:pt x="134491" y="1049602"/>
                    </a:cubicBezTo>
                    <a:cubicBezTo>
                      <a:pt x="133700" y="1050393"/>
                      <a:pt x="133085" y="1051008"/>
                      <a:pt x="132558" y="1051535"/>
                    </a:cubicBezTo>
                    <a:lnTo>
                      <a:pt x="133612" y="1051447"/>
                    </a:lnTo>
                    <a:lnTo>
                      <a:pt x="130713" y="1055752"/>
                    </a:lnTo>
                    <a:cubicBezTo>
                      <a:pt x="130889" y="1056191"/>
                      <a:pt x="131152" y="1056543"/>
                      <a:pt x="131416" y="1057070"/>
                    </a:cubicBezTo>
                    <a:cubicBezTo>
                      <a:pt x="132734" y="1059266"/>
                      <a:pt x="133612" y="1060936"/>
                      <a:pt x="128341" y="1078682"/>
                    </a:cubicBezTo>
                    <a:cubicBezTo>
                      <a:pt x="124212" y="1092387"/>
                      <a:pt x="122367" y="1095901"/>
                      <a:pt x="121137" y="1097307"/>
                    </a:cubicBezTo>
                    <a:cubicBezTo>
                      <a:pt x="121576" y="1098625"/>
                      <a:pt x="122455" y="1101173"/>
                      <a:pt x="121488" y="1103896"/>
                    </a:cubicBezTo>
                    <a:cubicBezTo>
                      <a:pt x="117623" y="1115317"/>
                      <a:pt x="113669" y="1126562"/>
                      <a:pt x="110243" y="1136051"/>
                    </a:cubicBezTo>
                    <a:cubicBezTo>
                      <a:pt x="109980" y="1136753"/>
                      <a:pt x="109628" y="1137368"/>
                      <a:pt x="109277" y="1137895"/>
                    </a:cubicBezTo>
                    <a:cubicBezTo>
                      <a:pt x="109892" y="1145451"/>
                      <a:pt x="107695" y="1152128"/>
                      <a:pt x="105675" y="1158190"/>
                    </a:cubicBezTo>
                    <a:cubicBezTo>
                      <a:pt x="104708" y="1161001"/>
                      <a:pt x="103830" y="1163724"/>
                      <a:pt x="103303" y="1166360"/>
                    </a:cubicBezTo>
                    <a:cubicBezTo>
                      <a:pt x="103039" y="1167502"/>
                      <a:pt x="102863" y="1168732"/>
                      <a:pt x="102600" y="1169874"/>
                    </a:cubicBezTo>
                    <a:cubicBezTo>
                      <a:pt x="101634" y="1175058"/>
                      <a:pt x="100491" y="1180944"/>
                      <a:pt x="97329" y="1185951"/>
                    </a:cubicBezTo>
                    <a:cubicBezTo>
                      <a:pt x="93639" y="1191838"/>
                      <a:pt x="92321" y="1198339"/>
                      <a:pt x="93112" y="1207212"/>
                    </a:cubicBezTo>
                    <a:cubicBezTo>
                      <a:pt x="93815" y="1214592"/>
                      <a:pt x="92145" y="1220566"/>
                      <a:pt x="87928" y="1225310"/>
                    </a:cubicBezTo>
                    <a:lnTo>
                      <a:pt x="88455" y="1226803"/>
                    </a:lnTo>
                    <a:cubicBezTo>
                      <a:pt x="88543" y="1226979"/>
                      <a:pt x="88631" y="1227243"/>
                      <a:pt x="88807" y="1227506"/>
                    </a:cubicBezTo>
                    <a:cubicBezTo>
                      <a:pt x="89598" y="1229000"/>
                      <a:pt x="90828" y="1231548"/>
                      <a:pt x="90125" y="1234622"/>
                    </a:cubicBezTo>
                    <a:cubicBezTo>
                      <a:pt x="88543" y="1241739"/>
                      <a:pt x="86874" y="1248855"/>
                      <a:pt x="85293" y="1255795"/>
                    </a:cubicBezTo>
                    <a:cubicBezTo>
                      <a:pt x="84063" y="1261066"/>
                      <a:pt x="82833" y="1266426"/>
                      <a:pt x="81603" y="1271697"/>
                    </a:cubicBezTo>
                    <a:cubicBezTo>
                      <a:pt x="81164" y="1273542"/>
                      <a:pt x="80724" y="1275474"/>
                      <a:pt x="80197" y="1277407"/>
                    </a:cubicBezTo>
                    <a:cubicBezTo>
                      <a:pt x="78879" y="1282591"/>
                      <a:pt x="77649" y="1287423"/>
                      <a:pt x="77649" y="1292079"/>
                    </a:cubicBezTo>
                    <a:cubicBezTo>
                      <a:pt x="77649" y="1298316"/>
                      <a:pt x="75190" y="1302446"/>
                      <a:pt x="72642" y="1305520"/>
                    </a:cubicBezTo>
                    <a:cubicBezTo>
                      <a:pt x="72730" y="1305608"/>
                      <a:pt x="72817" y="1305784"/>
                      <a:pt x="72817" y="1305872"/>
                    </a:cubicBezTo>
                    <a:cubicBezTo>
                      <a:pt x="73520" y="1307190"/>
                      <a:pt x="74750" y="1309386"/>
                      <a:pt x="74575" y="1312197"/>
                    </a:cubicBezTo>
                    <a:lnTo>
                      <a:pt x="74311" y="1315887"/>
                    </a:lnTo>
                    <a:cubicBezTo>
                      <a:pt x="73696" y="1324321"/>
                      <a:pt x="73081" y="1333106"/>
                      <a:pt x="71851" y="1341716"/>
                    </a:cubicBezTo>
                    <a:cubicBezTo>
                      <a:pt x="71412" y="1344879"/>
                      <a:pt x="70006" y="1347602"/>
                      <a:pt x="68513" y="1349974"/>
                    </a:cubicBezTo>
                    <a:cubicBezTo>
                      <a:pt x="68601" y="1350062"/>
                      <a:pt x="68776" y="1350150"/>
                      <a:pt x="68864" y="1350238"/>
                    </a:cubicBezTo>
                    <a:cubicBezTo>
                      <a:pt x="70533" y="1351556"/>
                      <a:pt x="71500" y="1353576"/>
                      <a:pt x="71412" y="1355685"/>
                    </a:cubicBezTo>
                    <a:cubicBezTo>
                      <a:pt x="71412" y="1355861"/>
                      <a:pt x="71412" y="1356124"/>
                      <a:pt x="71412" y="1356300"/>
                    </a:cubicBezTo>
                    <a:cubicBezTo>
                      <a:pt x="71412" y="1358321"/>
                      <a:pt x="71412" y="1361659"/>
                      <a:pt x="68952" y="1364295"/>
                    </a:cubicBezTo>
                    <a:cubicBezTo>
                      <a:pt x="65086" y="1368512"/>
                      <a:pt x="63769" y="1371411"/>
                      <a:pt x="64208" y="1374749"/>
                    </a:cubicBezTo>
                    <a:cubicBezTo>
                      <a:pt x="64296" y="1375364"/>
                      <a:pt x="64647" y="1376331"/>
                      <a:pt x="64998" y="1377297"/>
                    </a:cubicBezTo>
                    <a:cubicBezTo>
                      <a:pt x="65877" y="1379581"/>
                      <a:pt x="67019" y="1382480"/>
                      <a:pt x="66492" y="1385907"/>
                    </a:cubicBezTo>
                    <a:cubicBezTo>
                      <a:pt x="65526" y="1392759"/>
                      <a:pt x="65350" y="1399700"/>
                      <a:pt x="65086" y="1406992"/>
                    </a:cubicBezTo>
                    <a:cubicBezTo>
                      <a:pt x="64735" y="1417798"/>
                      <a:pt x="64296" y="1428955"/>
                      <a:pt x="61572" y="1440025"/>
                    </a:cubicBezTo>
                    <a:cubicBezTo>
                      <a:pt x="60782" y="1443187"/>
                      <a:pt x="61045" y="1447053"/>
                      <a:pt x="61396" y="1451182"/>
                    </a:cubicBezTo>
                    <a:cubicBezTo>
                      <a:pt x="61484" y="1452500"/>
                      <a:pt x="61572" y="1453818"/>
                      <a:pt x="61660" y="1455135"/>
                    </a:cubicBezTo>
                    <a:cubicBezTo>
                      <a:pt x="61924" y="1460494"/>
                      <a:pt x="61572" y="1467786"/>
                      <a:pt x="56740" y="1473673"/>
                    </a:cubicBezTo>
                    <a:cubicBezTo>
                      <a:pt x="56740" y="1473673"/>
                      <a:pt x="56828" y="1473760"/>
                      <a:pt x="56828" y="1473760"/>
                    </a:cubicBezTo>
                    <a:lnTo>
                      <a:pt x="58322" y="1475605"/>
                    </a:lnTo>
                    <a:lnTo>
                      <a:pt x="58322" y="1477977"/>
                    </a:lnTo>
                    <a:cubicBezTo>
                      <a:pt x="58322" y="1480877"/>
                      <a:pt x="57970" y="1483600"/>
                      <a:pt x="57619" y="1486236"/>
                    </a:cubicBezTo>
                    <a:cubicBezTo>
                      <a:pt x="57443" y="1487378"/>
                      <a:pt x="57267" y="1488520"/>
                      <a:pt x="57180" y="1489750"/>
                    </a:cubicBezTo>
                    <a:lnTo>
                      <a:pt x="57092" y="1490716"/>
                    </a:lnTo>
                    <a:cubicBezTo>
                      <a:pt x="57004" y="1491155"/>
                      <a:pt x="57004" y="1491858"/>
                      <a:pt x="56916" y="1492473"/>
                    </a:cubicBezTo>
                    <a:cubicBezTo>
                      <a:pt x="63241" y="1498887"/>
                      <a:pt x="62363" y="1506618"/>
                      <a:pt x="61748" y="1511889"/>
                    </a:cubicBezTo>
                    <a:cubicBezTo>
                      <a:pt x="61572" y="1513558"/>
                      <a:pt x="61396" y="1515227"/>
                      <a:pt x="61396" y="1516545"/>
                    </a:cubicBezTo>
                    <a:cubicBezTo>
                      <a:pt x="61396" y="1517599"/>
                      <a:pt x="61572" y="1518829"/>
                      <a:pt x="61660" y="1520059"/>
                    </a:cubicBezTo>
                    <a:cubicBezTo>
                      <a:pt x="62099" y="1524540"/>
                      <a:pt x="62626" y="1530690"/>
                      <a:pt x="59464" y="1536312"/>
                    </a:cubicBezTo>
                    <a:lnTo>
                      <a:pt x="59639" y="1536752"/>
                    </a:lnTo>
                    <a:cubicBezTo>
                      <a:pt x="59903" y="1537454"/>
                      <a:pt x="60167" y="1538157"/>
                      <a:pt x="60430" y="1538860"/>
                    </a:cubicBezTo>
                    <a:cubicBezTo>
                      <a:pt x="61572" y="1541935"/>
                      <a:pt x="63066" y="1545713"/>
                      <a:pt x="62275" y="1550808"/>
                    </a:cubicBezTo>
                    <a:cubicBezTo>
                      <a:pt x="61045" y="1558891"/>
                      <a:pt x="60430" y="1567413"/>
                      <a:pt x="59727" y="1575583"/>
                    </a:cubicBezTo>
                    <a:cubicBezTo>
                      <a:pt x="59639" y="1577252"/>
                      <a:pt x="59464" y="1578921"/>
                      <a:pt x="59376" y="1580591"/>
                    </a:cubicBezTo>
                    <a:cubicBezTo>
                      <a:pt x="60782" y="1581381"/>
                      <a:pt x="62011" y="1582787"/>
                      <a:pt x="62978" y="1584544"/>
                    </a:cubicBezTo>
                    <a:cubicBezTo>
                      <a:pt x="64384" y="1587180"/>
                      <a:pt x="64647" y="1589815"/>
                      <a:pt x="63681" y="1592099"/>
                    </a:cubicBezTo>
                    <a:cubicBezTo>
                      <a:pt x="61924" y="1596229"/>
                      <a:pt x="62626" y="1600885"/>
                      <a:pt x="63505" y="1606156"/>
                    </a:cubicBezTo>
                    <a:cubicBezTo>
                      <a:pt x="64208" y="1610724"/>
                      <a:pt x="65086" y="1615820"/>
                      <a:pt x="64208" y="1621267"/>
                    </a:cubicBezTo>
                    <a:cubicBezTo>
                      <a:pt x="63944" y="1622936"/>
                      <a:pt x="63593" y="1624430"/>
                      <a:pt x="63241" y="1625923"/>
                    </a:cubicBezTo>
                    <a:cubicBezTo>
                      <a:pt x="62802" y="1627856"/>
                      <a:pt x="62275" y="1629701"/>
                      <a:pt x="62275" y="1631194"/>
                    </a:cubicBezTo>
                    <a:cubicBezTo>
                      <a:pt x="62275" y="1633654"/>
                      <a:pt x="62978" y="1636466"/>
                      <a:pt x="63769" y="1639453"/>
                    </a:cubicBezTo>
                    <a:lnTo>
                      <a:pt x="64208" y="1641210"/>
                    </a:lnTo>
                    <a:cubicBezTo>
                      <a:pt x="68073" y="1656321"/>
                      <a:pt x="72115" y="1671958"/>
                      <a:pt x="68513" y="1688739"/>
                    </a:cubicBezTo>
                    <a:cubicBezTo>
                      <a:pt x="75365" y="1699545"/>
                      <a:pt x="75014" y="1711317"/>
                      <a:pt x="74750" y="1721859"/>
                    </a:cubicBezTo>
                    <a:cubicBezTo>
                      <a:pt x="74399" y="1734071"/>
                      <a:pt x="69479" y="1738903"/>
                      <a:pt x="57180" y="1739079"/>
                    </a:cubicBezTo>
                    <a:cubicBezTo>
                      <a:pt x="50327" y="1739167"/>
                      <a:pt x="43650" y="1739430"/>
                      <a:pt x="37149" y="1741187"/>
                    </a:cubicBezTo>
                    <a:cubicBezTo>
                      <a:pt x="32756" y="1742417"/>
                      <a:pt x="27046" y="1743472"/>
                      <a:pt x="22214" y="1740397"/>
                    </a:cubicBezTo>
                    <a:cubicBezTo>
                      <a:pt x="17206" y="1737234"/>
                      <a:pt x="15625" y="1731348"/>
                      <a:pt x="14658" y="1725988"/>
                    </a:cubicBezTo>
                    <a:cubicBezTo>
                      <a:pt x="13253" y="1717994"/>
                      <a:pt x="12198" y="1709911"/>
                      <a:pt x="11144" y="1702092"/>
                    </a:cubicBezTo>
                    <a:cubicBezTo>
                      <a:pt x="10529" y="1697612"/>
                      <a:pt x="9914" y="1693131"/>
                      <a:pt x="9299" y="1688739"/>
                    </a:cubicBezTo>
                    <a:cubicBezTo>
                      <a:pt x="9036" y="1686630"/>
                      <a:pt x="8596" y="1684609"/>
                      <a:pt x="8157" y="1682413"/>
                    </a:cubicBezTo>
                    <a:cubicBezTo>
                      <a:pt x="7630" y="1679690"/>
                      <a:pt x="7103" y="1676878"/>
                      <a:pt x="6751" y="1673979"/>
                    </a:cubicBezTo>
                    <a:lnTo>
                      <a:pt x="6664" y="1673452"/>
                    </a:lnTo>
                    <a:cubicBezTo>
                      <a:pt x="6224" y="1670026"/>
                      <a:pt x="5609" y="1665282"/>
                      <a:pt x="8509" y="1661592"/>
                    </a:cubicBezTo>
                    <a:cubicBezTo>
                      <a:pt x="8860" y="1661153"/>
                      <a:pt x="9036" y="1660889"/>
                      <a:pt x="9123" y="1660713"/>
                    </a:cubicBezTo>
                    <a:cubicBezTo>
                      <a:pt x="9036" y="1660450"/>
                      <a:pt x="8772" y="1659835"/>
                      <a:pt x="8069" y="1658517"/>
                    </a:cubicBezTo>
                    <a:cubicBezTo>
                      <a:pt x="4907" y="1652543"/>
                      <a:pt x="5434" y="1645515"/>
                      <a:pt x="6488" y="1640770"/>
                    </a:cubicBezTo>
                    <a:cubicBezTo>
                      <a:pt x="6751" y="1639540"/>
                      <a:pt x="6224" y="1637256"/>
                      <a:pt x="5697" y="1635060"/>
                    </a:cubicBezTo>
                    <a:cubicBezTo>
                      <a:pt x="5434" y="1633918"/>
                      <a:pt x="5170" y="1632776"/>
                      <a:pt x="4907" y="1631546"/>
                    </a:cubicBezTo>
                    <a:cubicBezTo>
                      <a:pt x="4467" y="1630579"/>
                      <a:pt x="3589" y="1628647"/>
                      <a:pt x="4116" y="1626275"/>
                    </a:cubicBezTo>
                    <a:cubicBezTo>
                      <a:pt x="6312" y="1615820"/>
                      <a:pt x="4643" y="1605278"/>
                      <a:pt x="2886" y="1594120"/>
                    </a:cubicBezTo>
                    <a:cubicBezTo>
                      <a:pt x="1129" y="1583314"/>
                      <a:pt x="-628" y="1572157"/>
                      <a:pt x="1129" y="1560472"/>
                    </a:cubicBezTo>
                    <a:cubicBezTo>
                      <a:pt x="2798" y="1549227"/>
                      <a:pt x="2798" y="1537718"/>
                      <a:pt x="1041" y="1527263"/>
                    </a:cubicBezTo>
                    <a:cubicBezTo>
                      <a:pt x="-1068" y="1514525"/>
                      <a:pt x="426" y="1502401"/>
                      <a:pt x="2007" y="1493176"/>
                    </a:cubicBezTo>
                    <a:cubicBezTo>
                      <a:pt x="2622" y="1489662"/>
                      <a:pt x="2710" y="1485884"/>
                      <a:pt x="2798" y="1481931"/>
                    </a:cubicBezTo>
                    <a:cubicBezTo>
                      <a:pt x="2974" y="1474990"/>
                      <a:pt x="3237" y="1467171"/>
                      <a:pt x="6488" y="1459616"/>
                    </a:cubicBezTo>
                    <a:cubicBezTo>
                      <a:pt x="2183" y="1448634"/>
                      <a:pt x="3940" y="1437828"/>
                      <a:pt x="5521" y="1428340"/>
                    </a:cubicBezTo>
                    <a:cubicBezTo>
                      <a:pt x="6576" y="1422015"/>
                      <a:pt x="7630" y="1415953"/>
                      <a:pt x="6927" y="1410154"/>
                    </a:cubicBezTo>
                    <a:cubicBezTo>
                      <a:pt x="4907" y="1393023"/>
                      <a:pt x="7981" y="1376155"/>
                      <a:pt x="11496" y="1359023"/>
                    </a:cubicBezTo>
                    <a:cubicBezTo>
                      <a:pt x="12023" y="1356651"/>
                      <a:pt x="12198" y="1354104"/>
                      <a:pt x="12462" y="1351380"/>
                    </a:cubicBezTo>
                    <a:cubicBezTo>
                      <a:pt x="12989" y="1345845"/>
                      <a:pt x="13604" y="1339608"/>
                      <a:pt x="16679" y="1333546"/>
                    </a:cubicBezTo>
                    <a:cubicBezTo>
                      <a:pt x="16328" y="1332492"/>
                      <a:pt x="15888" y="1331262"/>
                      <a:pt x="15800" y="1329768"/>
                    </a:cubicBezTo>
                    <a:cubicBezTo>
                      <a:pt x="15713" y="1328890"/>
                      <a:pt x="15537" y="1327835"/>
                      <a:pt x="15273" y="1326693"/>
                    </a:cubicBezTo>
                    <a:cubicBezTo>
                      <a:pt x="14570" y="1322828"/>
                      <a:pt x="13604" y="1317996"/>
                      <a:pt x="16064" y="1313779"/>
                    </a:cubicBezTo>
                    <a:cubicBezTo>
                      <a:pt x="18963" y="1308683"/>
                      <a:pt x="20632" y="1304642"/>
                      <a:pt x="19578" y="1301040"/>
                    </a:cubicBezTo>
                    <a:cubicBezTo>
                      <a:pt x="18260" y="1296472"/>
                      <a:pt x="19578" y="1292782"/>
                      <a:pt x="20632" y="1290058"/>
                    </a:cubicBezTo>
                    <a:cubicBezTo>
                      <a:pt x="21687" y="1287247"/>
                      <a:pt x="21599" y="1286895"/>
                      <a:pt x="21072" y="1285929"/>
                    </a:cubicBezTo>
                    <a:cubicBezTo>
                      <a:pt x="17733" y="1280131"/>
                      <a:pt x="19930" y="1272839"/>
                      <a:pt x="21862" y="1266513"/>
                    </a:cubicBezTo>
                    <a:cubicBezTo>
                      <a:pt x="22126" y="1265635"/>
                      <a:pt x="22389" y="1264756"/>
                      <a:pt x="22653" y="1263966"/>
                    </a:cubicBezTo>
                    <a:cubicBezTo>
                      <a:pt x="24849" y="1256322"/>
                      <a:pt x="25816" y="1248591"/>
                      <a:pt x="26870" y="1240333"/>
                    </a:cubicBezTo>
                    <a:cubicBezTo>
                      <a:pt x="27221" y="1237434"/>
                      <a:pt x="27573" y="1234535"/>
                      <a:pt x="28012" y="1231635"/>
                    </a:cubicBezTo>
                    <a:cubicBezTo>
                      <a:pt x="28276" y="1229966"/>
                      <a:pt x="28451" y="1228297"/>
                      <a:pt x="28627" y="1226452"/>
                    </a:cubicBezTo>
                    <a:cubicBezTo>
                      <a:pt x="29330" y="1218809"/>
                      <a:pt x="30208" y="1209408"/>
                      <a:pt x="37764" y="1202029"/>
                    </a:cubicBezTo>
                    <a:cubicBezTo>
                      <a:pt x="34513" y="1191135"/>
                      <a:pt x="38379" y="1182174"/>
                      <a:pt x="41805" y="1174179"/>
                    </a:cubicBezTo>
                    <a:cubicBezTo>
                      <a:pt x="43299" y="1170753"/>
                      <a:pt x="44616" y="1167590"/>
                      <a:pt x="45407" y="1164427"/>
                    </a:cubicBezTo>
                    <a:cubicBezTo>
                      <a:pt x="45759" y="1162846"/>
                      <a:pt x="46198" y="1161265"/>
                      <a:pt x="46637" y="1159859"/>
                    </a:cubicBezTo>
                    <a:cubicBezTo>
                      <a:pt x="47516" y="1156872"/>
                      <a:pt x="48306" y="1154061"/>
                      <a:pt x="48394" y="1151601"/>
                    </a:cubicBezTo>
                    <a:cubicBezTo>
                      <a:pt x="48570" y="1132361"/>
                      <a:pt x="54456" y="1114614"/>
                      <a:pt x="60869" y="1096692"/>
                    </a:cubicBezTo>
                    <a:cubicBezTo>
                      <a:pt x="62539" y="1092036"/>
                      <a:pt x="63593" y="1087204"/>
                      <a:pt x="64647" y="1082108"/>
                    </a:cubicBezTo>
                    <a:cubicBezTo>
                      <a:pt x="65965" y="1075959"/>
                      <a:pt x="67283" y="1069721"/>
                      <a:pt x="69830" y="1063483"/>
                    </a:cubicBezTo>
                    <a:cubicBezTo>
                      <a:pt x="72290" y="1057509"/>
                      <a:pt x="74311" y="1051359"/>
                      <a:pt x="76419" y="1044946"/>
                    </a:cubicBezTo>
                    <a:cubicBezTo>
                      <a:pt x="80285" y="1033086"/>
                      <a:pt x="84238" y="1020874"/>
                      <a:pt x="91355" y="1009541"/>
                    </a:cubicBezTo>
                    <a:cubicBezTo>
                      <a:pt x="91970" y="1008575"/>
                      <a:pt x="92321" y="1006466"/>
                      <a:pt x="92672" y="1004446"/>
                    </a:cubicBezTo>
                    <a:cubicBezTo>
                      <a:pt x="92848" y="1003303"/>
                      <a:pt x="93024" y="1002161"/>
                      <a:pt x="93287" y="1001019"/>
                    </a:cubicBezTo>
                    <a:cubicBezTo>
                      <a:pt x="93551" y="999877"/>
                      <a:pt x="93639" y="998559"/>
                      <a:pt x="93815" y="997154"/>
                    </a:cubicBezTo>
                    <a:cubicBezTo>
                      <a:pt x="94166" y="993376"/>
                      <a:pt x="94605" y="989071"/>
                      <a:pt x="97329" y="985381"/>
                    </a:cubicBezTo>
                    <a:cubicBezTo>
                      <a:pt x="102248" y="978704"/>
                      <a:pt x="104093" y="970622"/>
                      <a:pt x="106114" y="962188"/>
                    </a:cubicBezTo>
                    <a:cubicBezTo>
                      <a:pt x="106993" y="958410"/>
                      <a:pt x="107959" y="954457"/>
                      <a:pt x="109101" y="950591"/>
                    </a:cubicBezTo>
                    <a:cubicBezTo>
                      <a:pt x="110155" y="947165"/>
                      <a:pt x="111737" y="944090"/>
                      <a:pt x="113142" y="941191"/>
                    </a:cubicBezTo>
                    <a:cubicBezTo>
                      <a:pt x="115251" y="937062"/>
                      <a:pt x="117008" y="933460"/>
                      <a:pt x="117359" y="929155"/>
                    </a:cubicBezTo>
                    <a:cubicBezTo>
                      <a:pt x="117886" y="922478"/>
                      <a:pt x="121401" y="916592"/>
                      <a:pt x="124475" y="911321"/>
                    </a:cubicBezTo>
                    <a:cubicBezTo>
                      <a:pt x="125618" y="909388"/>
                      <a:pt x="126672" y="907631"/>
                      <a:pt x="127550" y="905874"/>
                    </a:cubicBezTo>
                    <a:cubicBezTo>
                      <a:pt x="128956" y="903150"/>
                      <a:pt x="130713" y="900778"/>
                      <a:pt x="132295" y="898758"/>
                    </a:cubicBezTo>
                    <a:lnTo>
                      <a:pt x="132909" y="897967"/>
                    </a:lnTo>
                    <a:cubicBezTo>
                      <a:pt x="133612" y="897088"/>
                      <a:pt x="134315" y="896385"/>
                      <a:pt x="135018" y="895770"/>
                    </a:cubicBezTo>
                    <a:cubicBezTo>
                      <a:pt x="135721" y="884701"/>
                      <a:pt x="141168" y="875828"/>
                      <a:pt x="146000" y="867921"/>
                    </a:cubicBezTo>
                    <a:cubicBezTo>
                      <a:pt x="148020" y="864670"/>
                      <a:pt x="149865" y="861595"/>
                      <a:pt x="151447" y="858433"/>
                    </a:cubicBezTo>
                    <a:cubicBezTo>
                      <a:pt x="152062" y="857115"/>
                      <a:pt x="152764" y="855885"/>
                      <a:pt x="153467" y="854743"/>
                    </a:cubicBezTo>
                    <a:cubicBezTo>
                      <a:pt x="154609" y="852722"/>
                      <a:pt x="155751" y="850701"/>
                      <a:pt x="156103" y="849120"/>
                    </a:cubicBezTo>
                    <a:cubicBezTo>
                      <a:pt x="158738" y="835591"/>
                      <a:pt x="163746" y="824082"/>
                      <a:pt x="172092" y="813012"/>
                    </a:cubicBezTo>
                    <a:cubicBezTo>
                      <a:pt x="174904" y="809234"/>
                      <a:pt x="177100" y="804754"/>
                      <a:pt x="179472" y="800010"/>
                    </a:cubicBezTo>
                    <a:cubicBezTo>
                      <a:pt x="181229" y="796408"/>
                      <a:pt x="183074" y="792630"/>
                      <a:pt x="185358" y="789028"/>
                    </a:cubicBezTo>
                    <a:cubicBezTo>
                      <a:pt x="185973" y="788062"/>
                      <a:pt x="186500" y="787095"/>
                      <a:pt x="187115" y="786129"/>
                    </a:cubicBezTo>
                    <a:cubicBezTo>
                      <a:pt x="188784" y="783230"/>
                      <a:pt x="190717" y="779891"/>
                      <a:pt x="193265" y="776904"/>
                    </a:cubicBezTo>
                    <a:cubicBezTo>
                      <a:pt x="193704" y="776377"/>
                      <a:pt x="194231" y="775762"/>
                      <a:pt x="194759" y="775235"/>
                    </a:cubicBezTo>
                    <a:cubicBezTo>
                      <a:pt x="195022" y="774972"/>
                      <a:pt x="195461" y="774532"/>
                      <a:pt x="195725" y="774269"/>
                    </a:cubicBezTo>
                    <a:cubicBezTo>
                      <a:pt x="195901" y="773302"/>
                      <a:pt x="196164" y="772336"/>
                      <a:pt x="196428" y="771370"/>
                    </a:cubicBezTo>
                    <a:lnTo>
                      <a:pt x="195022" y="770754"/>
                    </a:lnTo>
                    <a:lnTo>
                      <a:pt x="196691" y="770315"/>
                    </a:lnTo>
                    <a:cubicBezTo>
                      <a:pt x="199854" y="759158"/>
                      <a:pt x="205565" y="749670"/>
                      <a:pt x="211187" y="740445"/>
                    </a:cubicBezTo>
                    <a:cubicBezTo>
                      <a:pt x="213911" y="735964"/>
                      <a:pt x="216458" y="731747"/>
                      <a:pt x="218743" y="727355"/>
                    </a:cubicBezTo>
                    <a:cubicBezTo>
                      <a:pt x="224980" y="715319"/>
                      <a:pt x="232096" y="703810"/>
                      <a:pt x="238949" y="692653"/>
                    </a:cubicBezTo>
                    <a:lnTo>
                      <a:pt x="241145" y="689050"/>
                    </a:lnTo>
                    <a:cubicBezTo>
                      <a:pt x="243166" y="685800"/>
                      <a:pt x="245626" y="683076"/>
                      <a:pt x="247998" y="680441"/>
                    </a:cubicBezTo>
                    <a:cubicBezTo>
                      <a:pt x="248613" y="679738"/>
                      <a:pt x="249228" y="679035"/>
                      <a:pt x="249843" y="678332"/>
                    </a:cubicBezTo>
                    <a:cubicBezTo>
                      <a:pt x="250546" y="677542"/>
                      <a:pt x="251336" y="676839"/>
                      <a:pt x="251951" y="676224"/>
                    </a:cubicBezTo>
                    <a:cubicBezTo>
                      <a:pt x="252478" y="675785"/>
                      <a:pt x="253181" y="675082"/>
                      <a:pt x="253445" y="674643"/>
                    </a:cubicBezTo>
                    <a:cubicBezTo>
                      <a:pt x="252566" y="671392"/>
                      <a:pt x="252918" y="668581"/>
                      <a:pt x="254587" y="666384"/>
                    </a:cubicBezTo>
                    <a:cubicBezTo>
                      <a:pt x="256168" y="664188"/>
                      <a:pt x="257838" y="661904"/>
                      <a:pt x="259419" y="659707"/>
                    </a:cubicBezTo>
                    <a:cubicBezTo>
                      <a:pt x="263987" y="653206"/>
                      <a:pt x="268731" y="646529"/>
                      <a:pt x="274881" y="640995"/>
                    </a:cubicBezTo>
                    <a:cubicBezTo>
                      <a:pt x="277341" y="638798"/>
                      <a:pt x="278922" y="636602"/>
                      <a:pt x="279625" y="634581"/>
                    </a:cubicBezTo>
                    <a:cubicBezTo>
                      <a:pt x="283579" y="623160"/>
                      <a:pt x="289465" y="613057"/>
                      <a:pt x="297723" y="603832"/>
                    </a:cubicBezTo>
                    <a:cubicBezTo>
                      <a:pt x="303258" y="597595"/>
                      <a:pt x="308002" y="590654"/>
                      <a:pt x="313010" y="583275"/>
                    </a:cubicBezTo>
                    <a:cubicBezTo>
                      <a:pt x="315294" y="579936"/>
                      <a:pt x="317578" y="576510"/>
                      <a:pt x="320038" y="573259"/>
                    </a:cubicBezTo>
                    <a:cubicBezTo>
                      <a:pt x="321707" y="570975"/>
                      <a:pt x="323376" y="568691"/>
                      <a:pt x="324958" y="566319"/>
                    </a:cubicBezTo>
                    <a:cubicBezTo>
                      <a:pt x="329351" y="560169"/>
                      <a:pt x="333831" y="553844"/>
                      <a:pt x="338663" y="547870"/>
                    </a:cubicBezTo>
                    <a:cubicBezTo>
                      <a:pt x="340771" y="545322"/>
                      <a:pt x="342792" y="542686"/>
                      <a:pt x="344813" y="540051"/>
                    </a:cubicBezTo>
                    <a:cubicBezTo>
                      <a:pt x="351929" y="530826"/>
                      <a:pt x="359397" y="521338"/>
                      <a:pt x="368270" y="513343"/>
                    </a:cubicBezTo>
                    <a:cubicBezTo>
                      <a:pt x="373277" y="508862"/>
                      <a:pt x="377407" y="503503"/>
                      <a:pt x="381799" y="497881"/>
                    </a:cubicBezTo>
                    <a:cubicBezTo>
                      <a:pt x="387246" y="490852"/>
                      <a:pt x="392957" y="483561"/>
                      <a:pt x="400600" y="477674"/>
                    </a:cubicBezTo>
                    <a:cubicBezTo>
                      <a:pt x="406574" y="473106"/>
                      <a:pt x="410703" y="468362"/>
                      <a:pt x="413690" y="462739"/>
                    </a:cubicBezTo>
                    <a:cubicBezTo>
                      <a:pt x="419664" y="451318"/>
                      <a:pt x="428801" y="442709"/>
                      <a:pt x="437762" y="434802"/>
                    </a:cubicBezTo>
                    <a:cubicBezTo>
                      <a:pt x="449095" y="424786"/>
                      <a:pt x="459901" y="413717"/>
                      <a:pt x="470356" y="402999"/>
                    </a:cubicBezTo>
                    <a:cubicBezTo>
                      <a:pt x="474749" y="398430"/>
                      <a:pt x="479317" y="393774"/>
                      <a:pt x="483885" y="389206"/>
                    </a:cubicBezTo>
                    <a:cubicBezTo>
                      <a:pt x="486257" y="386834"/>
                      <a:pt x="488629" y="384461"/>
                      <a:pt x="490914" y="382089"/>
                    </a:cubicBezTo>
                    <a:cubicBezTo>
                      <a:pt x="496712" y="376291"/>
                      <a:pt x="502686" y="370229"/>
                      <a:pt x="508748" y="364431"/>
                    </a:cubicBezTo>
                    <a:cubicBezTo>
                      <a:pt x="509275" y="363904"/>
                      <a:pt x="509978" y="363201"/>
                      <a:pt x="510593" y="362410"/>
                    </a:cubicBezTo>
                    <a:cubicBezTo>
                      <a:pt x="513053" y="359511"/>
                      <a:pt x="517094" y="354767"/>
                      <a:pt x="524122" y="354679"/>
                    </a:cubicBezTo>
                    <a:cubicBezTo>
                      <a:pt x="524386" y="354328"/>
                      <a:pt x="524650" y="353888"/>
                      <a:pt x="525001" y="353449"/>
                    </a:cubicBezTo>
                    <a:cubicBezTo>
                      <a:pt x="533523" y="340271"/>
                      <a:pt x="545646" y="332628"/>
                      <a:pt x="556365" y="326829"/>
                    </a:cubicBezTo>
                    <a:cubicBezTo>
                      <a:pt x="559440" y="325160"/>
                      <a:pt x="562427" y="321734"/>
                      <a:pt x="565238" y="318395"/>
                    </a:cubicBezTo>
                    <a:lnTo>
                      <a:pt x="565765" y="317780"/>
                    </a:lnTo>
                    <a:cubicBezTo>
                      <a:pt x="575517" y="306359"/>
                      <a:pt x="585884" y="298189"/>
                      <a:pt x="597480" y="292742"/>
                    </a:cubicBezTo>
                    <a:cubicBezTo>
                      <a:pt x="599413" y="291864"/>
                      <a:pt x="601082" y="290634"/>
                      <a:pt x="602049" y="289404"/>
                    </a:cubicBezTo>
                    <a:cubicBezTo>
                      <a:pt x="611273" y="277543"/>
                      <a:pt x="623221" y="269461"/>
                      <a:pt x="634818" y="261642"/>
                    </a:cubicBezTo>
                    <a:cubicBezTo>
                      <a:pt x="639474" y="258479"/>
                      <a:pt x="644218" y="255316"/>
                      <a:pt x="648699" y="251890"/>
                    </a:cubicBezTo>
                    <a:cubicBezTo>
                      <a:pt x="658890" y="244071"/>
                      <a:pt x="669960" y="237306"/>
                      <a:pt x="680590" y="230717"/>
                    </a:cubicBezTo>
                    <a:cubicBezTo>
                      <a:pt x="686476" y="227028"/>
                      <a:pt x="692626" y="223250"/>
                      <a:pt x="698512" y="219384"/>
                    </a:cubicBezTo>
                    <a:cubicBezTo>
                      <a:pt x="703256" y="216221"/>
                      <a:pt x="707737" y="212707"/>
                      <a:pt x="712569" y="209105"/>
                    </a:cubicBezTo>
                    <a:cubicBezTo>
                      <a:pt x="714765" y="207348"/>
                      <a:pt x="717049" y="205679"/>
                      <a:pt x="719246" y="203922"/>
                    </a:cubicBezTo>
                    <a:cubicBezTo>
                      <a:pt x="719421" y="203834"/>
                      <a:pt x="719597" y="203658"/>
                      <a:pt x="719685" y="203571"/>
                    </a:cubicBezTo>
                    <a:cubicBezTo>
                      <a:pt x="720739" y="202692"/>
                      <a:pt x="722496" y="201111"/>
                      <a:pt x="725044" y="200671"/>
                    </a:cubicBezTo>
                    <a:cubicBezTo>
                      <a:pt x="729612" y="199881"/>
                      <a:pt x="733478" y="197245"/>
                      <a:pt x="737871" y="194170"/>
                    </a:cubicBezTo>
                    <a:cubicBezTo>
                      <a:pt x="739891" y="192765"/>
                      <a:pt x="741912" y="191359"/>
                      <a:pt x="744108" y="190041"/>
                    </a:cubicBezTo>
                    <a:cubicBezTo>
                      <a:pt x="749028" y="187142"/>
                      <a:pt x="754211" y="185033"/>
                      <a:pt x="759219" y="182925"/>
                    </a:cubicBezTo>
                    <a:cubicBezTo>
                      <a:pt x="762206" y="181695"/>
                      <a:pt x="765017" y="180553"/>
                      <a:pt x="767741" y="179235"/>
                    </a:cubicBezTo>
                    <a:cubicBezTo>
                      <a:pt x="770640" y="177917"/>
                      <a:pt x="772573" y="176599"/>
                      <a:pt x="773715" y="175282"/>
                    </a:cubicBezTo>
                    <a:cubicBezTo>
                      <a:pt x="780567" y="167463"/>
                      <a:pt x="789177" y="162894"/>
                      <a:pt x="797348" y="159029"/>
                    </a:cubicBezTo>
                    <a:cubicBezTo>
                      <a:pt x="801389" y="157096"/>
                      <a:pt x="805342" y="154812"/>
                      <a:pt x="809471" y="152440"/>
                    </a:cubicBezTo>
                    <a:cubicBezTo>
                      <a:pt x="813073" y="150331"/>
                      <a:pt x="816851" y="148135"/>
                      <a:pt x="820717" y="146202"/>
                    </a:cubicBezTo>
                    <a:cubicBezTo>
                      <a:pt x="831171" y="141019"/>
                      <a:pt x="841977" y="136187"/>
                      <a:pt x="852344" y="131530"/>
                    </a:cubicBezTo>
                    <a:lnTo>
                      <a:pt x="854980" y="130301"/>
                    </a:lnTo>
                    <a:cubicBezTo>
                      <a:pt x="858933" y="128543"/>
                      <a:pt x="862887" y="127401"/>
                      <a:pt x="866840" y="126259"/>
                    </a:cubicBezTo>
                    <a:cubicBezTo>
                      <a:pt x="874395" y="124063"/>
                      <a:pt x="880897" y="122218"/>
                      <a:pt x="885289" y="116507"/>
                    </a:cubicBezTo>
                    <a:lnTo>
                      <a:pt x="887310" y="113872"/>
                    </a:lnTo>
                    <a:lnTo>
                      <a:pt x="890648" y="113960"/>
                    </a:lnTo>
                    <a:cubicBezTo>
                      <a:pt x="897149" y="114135"/>
                      <a:pt x="902860" y="110797"/>
                      <a:pt x="909361" y="106844"/>
                    </a:cubicBezTo>
                    <a:cubicBezTo>
                      <a:pt x="916741" y="102451"/>
                      <a:pt x="924999" y="97531"/>
                      <a:pt x="935717" y="97795"/>
                    </a:cubicBezTo>
                    <a:cubicBezTo>
                      <a:pt x="936420" y="97795"/>
                      <a:pt x="939231" y="97531"/>
                      <a:pt x="945469" y="92523"/>
                    </a:cubicBezTo>
                    <a:cubicBezTo>
                      <a:pt x="954167" y="85495"/>
                      <a:pt x="963918" y="82332"/>
                      <a:pt x="973407" y="79257"/>
                    </a:cubicBezTo>
                    <a:cubicBezTo>
                      <a:pt x="977448" y="77940"/>
                      <a:pt x="981313" y="76710"/>
                      <a:pt x="985003" y="75216"/>
                    </a:cubicBezTo>
                    <a:cubicBezTo>
                      <a:pt x="988078" y="73986"/>
                      <a:pt x="991153" y="73196"/>
                      <a:pt x="994052" y="72405"/>
                    </a:cubicBezTo>
                    <a:cubicBezTo>
                      <a:pt x="996951" y="71614"/>
                      <a:pt x="999763" y="70911"/>
                      <a:pt x="1002135" y="69857"/>
                    </a:cubicBezTo>
                    <a:cubicBezTo>
                      <a:pt x="1009778" y="66431"/>
                      <a:pt x="1017685" y="63971"/>
                      <a:pt x="1025240" y="61687"/>
                    </a:cubicBezTo>
                    <a:cubicBezTo>
                      <a:pt x="1028403" y="60720"/>
                      <a:pt x="1031741" y="59666"/>
                      <a:pt x="1034904" y="58612"/>
                    </a:cubicBezTo>
                    <a:lnTo>
                      <a:pt x="1037979" y="57558"/>
                    </a:lnTo>
                    <a:cubicBezTo>
                      <a:pt x="1043953" y="55537"/>
                      <a:pt x="1050015" y="53516"/>
                      <a:pt x="1056165" y="52023"/>
                    </a:cubicBezTo>
                    <a:cubicBezTo>
                      <a:pt x="1056516" y="51847"/>
                      <a:pt x="1057307" y="51408"/>
                      <a:pt x="1057834" y="51056"/>
                    </a:cubicBezTo>
                    <a:cubicBezTo>
                      <a:pt x="1064687" y="46927"/>
                      <a:pt x="1069343" y="47718"/>
                      <a:pt x="1072418" y="49475"/>
                    </a:cubicBezTo>
                    <a:cubicBezTo>
                      <a:pt x="1079710" y="43325"/>
                      <a:pt x="1088319" y="42798"/>
                      <a:pt x="1095435" y="42447"/>
                    </a:cubicBezTo>
                    <a:cubicBezTo>
                      <a:pt x="1099477" y="42183"/>
                      <a:pt x="1103342" y="42007"/>
                      <a:pt x="1106505" y="40865"/>
                    </a:cubicBezTo>
                    <a:cubicBezTo>
                      <a:pt x="1108789" y="40075"/>
                      <a:pt x="1111073" y="39548"/>
                      <a:pt x="1113094" y="39196"/>
                    </a:cubicBezTo>
                    <a:cubicBezTo>
                      <a:pt x="1115290" y="38757"/>
                      <a:pt x="1117311" y="38318"/>
                      <a:pt x="1118805" y="37615"/>
                    </a:cubicBezTo>
                    <a:cubicBezTo>
                      <a:pt x="1132685" y="30850"/>
                      <a:pt x="1145161" y="28390"/>
                      <a:pt x="1157987" y="29796"/>
                    </a:cubicBezTo>
                    <a:cubicBezTo>
                      <a:pt x="1159042" y="29884"/>
                      <a:pt x="1161150" y="29708"/>
                      <a:pt x="1165191" y="27775"/>
                    </a:cubicBezTo>
                    <a:cubicBezTo>
                      <a:pt x="1176700" y="22504"/>
                      <a:pt x="1188121" y="20395"/>
                      <a:pt x="1197785" y="18990"/>
                    </a:cubicBezTo>
                    <a:cubicBezTo>
                      <a:pt x="1201826" y="18375"/>
                      <a:pt x="1205780" y="18111"/>
                      <a:pt x="1209645" y="17760"/>
                    </a:cubicBezTo>
                    <a:cubicBezTo>
                      <a:pt x="1217904" y="17145"/>
                      <a:pt x="1225635" y="16530"/>
                      <a:pt x="1232927" y="13455"/>
                    </a:cubicBezTo>
                    <a:cubicBezTo>
                      <a:pt x="1240394" y="10380"/>
                      <a:pt x="1248477" y="9853"/>
                      <a:pt x="1256296" y="9326"/>
                    </a:cubicBezTo>
                    <a:cubicBezTo>
                      <a:pt x="1257789" y="9238"/>
                      <a:pt x="1259283" y="9150"/>
                      <a:pt x="1260776" y="9062"/>
                    </a:cubicBezTo>
                    <a:cubicBezTo>
                      <a:pt x="1266750" y="8623"/>
                      <a:pt x="1272812" y="8711"/>
                      <a:pt x="1278611" y="8799"/>
                    </a:cubicBezTo>
                    <a:cubicBezTo>
                      <a:pt x="1280719" y="8799"/>
                      <a:pt x="1282828" y="8887"/>
                      <a:pt x="1284936" y="8887"/>
                    </a:cubicBezTo>
                    <a:cubicBezTo>
                      <a:pt x="1287044" y="8887"/>
                      <a:pt x="1289241" y="8799"/>
                      <a:pt x="1291525" y="8623"/>
                    </a:cubicBezTo>
                    <a:cubicBezTo>
                      <a:pt x="1296181" y="8359"/>
                      <a:pt x="1301013" y="8008"/>
                      <a:pt x="1306109" y="8887"/>
                    </a:cubicBezTo>
                    <a:lnTo>
                      <a:pt x="1306460" y="8974"/>
                    </a:lnTo>
                    <a:cubicBezTo>
                      <a:pt x="1306724" y="8974"/>
                      <a:pt x="1307075" y="9062"/>
                      <a:pt x="1307339" y="9150"/>
                    </a:cubicBezTo>
                    <a:cubicBezTo>
                      <a:pt x="1314982" y="3528"/>
                      <a:pt x="1323240" y="4670"/>
                      <a:pt x="1329302" y="5548"/>
                    </a:cubicBezTo>
                    <a:cubicBezTo>
                      <a:pt x="1331938" y="5900"/>
                      <a:pt x="1334486" y="6251"/>
                      <a:pt x="1336682" y="6163"/>
                    </a:cubicBezTo>
                    <a:cubicBezTo>
                      <a:pt x="1341953" y="5812"/>
                      <a:pt x="1347400" y="5285"/>
                      <a:pt x="1352496" y="3791"/>
                    </a:cubicBezTo>
                    <a:cubicBezTo>
                      <a:pt x="1370593" y="-1656"/>
                      <a:pt x="1388955" y="-250"/>
                      <a:pt x="1407756" y="1946"/>
                    </a:cubicBezTo>
                    <a:cubicBezTo>
                      <a:pt x="1411006" y="2298"/>
                      <a:pt x="1414520" y="2298"/>
                      <a:pt x="1418122" y="2298"/>
                    </a:cubicBezTo>
                    <a:cubicBezTo>
                      <a:pt x="1425414" y="2298"/>
                      <a:pt x="1433497" y="2210"/>
                      <a:pt x="1441404" y="5460"/>
                    </a:cubicBezTo>
                    <a:cubicBezTo>
                      <a:pt x="1445972" y="3615"/>
                      <a:pt x="1450453" y="4230"/>
                      <a:pt x="1453967" y="4670"/>
                    </a:cubicBezTo>
                    <a:cubicBezTo>
                      <a:pt x="1456427" y="5021"/>
                      <a:pt x="1458623" y="5285"/>
                      <a:pt x="1460380" y="4757"/>
                    </a:cubicBezTo>
                    <a:cubicBezTo>
                      <a:pt x="1468023" y="2649"/>
                      <a:pt x="1475842" y="4230"/>
                      <a:pt x="1483486" y="5812"/>
                    </a:cubicBezTo>
                    <a:cubicBezTo>
                      <a:pt x="1486648" y="6427"/>
                      <a:pt x="1489723" y="7042"/>
                      <a:pt x="1492534" y="7393"/>
                    </a:cubicBezTo>
                    <a:cubicBezTo>
                      <a:pt x="1494467" y="7569"/>
                      <a:pt x="1496312" y="7920"/>
                      <a:pt x="1498157" y="8272"/>
                    </a:cubicBezTo>
                    <a:cubicBezTo>
                      <a:pt x="1501847" y="8887"/>
                      <a:pt x="1505976" y="9677"/>
                      <a:pt x="1507909" y="8799"/>
                    </a:cubicBezTo>
                    <a:cubicBezTo>
                      <a:pt x="1513619" y="6251"/>
                      <a:pt x="1517836" y="7569"/>
                      <a:pt x="1520648" y="8447"/>
                    </a:cubicBezTo>
                    <a:cubicBezTo>
                      <a:pt x="1521438" y="8711"/>
                      <a:pt x="1522053" y="8887"/>
                      <a:pt x="1522580" y="8974"/>
                    </a:cubicBezTo>
                    <a:cubicBezTo>
                      <a:pt x="1524777" y="9238"/>
                      <a:pt x="1526973" y="9677"/>
                      <a:pt x="1528994" y="10117"/>
                    </a:cubicBezTo>
                    <a:cubicBezTo>
                      <a:pt x="1532420" y="10819"/>
                      <a:pt x="1535671" y="11522"/>
                      <a:pt x="1538570" y="11347"/>
                    </a:cubicBezTo>
                    <a:cubicBezTo>
                      <a:pt x="1546037" y="10907"/>
                      <a:pt x="1553329" y="11259"/>
                      <a:pt x="1560445" y="11610"/>
                    </a:cubicBezTo>
                    <a:cubicBezTo>
                      <a:pt x="1567122" y="11961"/>
                      <a:pt x="1573448" y="12225"/>
                      <a:pt x="1579773" y="11961"/>
                    </a:cubicBezTo>
                    <a:cubicBezTo>
                      <a:pt x="1587417" y="11610"/>
                      <a:pt x="1594884" y="13367"/>
                      <a:pt x="1602000" y="15036"/>
                    </a:cubicBezTo>
                    <a:cubicBezTo>
                      <a:pt x="1604987" y="15739"/>
                      <a:pt x="1607711" y="16354"/>
                      <a:pt x="1610522" y="16881"/>
                    </a:cubicBezTo>
                    <a:cubicBezTo>
                      <a:pt x="1613685" y="17496"/>
                      <a:pt x="1616760" y="18287"/>
                      <a:pt x="1619835" y="18990"/>
                    </a:cubicBezTo>
                    <a:cubicBezTo>
                      <a:pt x="1625897" y="20483"/>
                      <a:pt x="1631607" y="21977"/>
                      <a:pt x="1636703" y="21538"/>
                    </a:cubicBezTo>
                    <a:cubicBezTo>
                      <a:pt x="1646542" y="20659"/>
                      <a:pt x="1654976" y="23734"/>
                      <a:pt x="1662444" y="26545"/>
                    </a:cubicBezTo>
                    <a:cubicBezTo>
                      <a:pt x="1666924" y="28214"/>
                      <a:pt x="1671229" y="29796"/>
                      <a:pt x="1675534" y="30411"/>
                    </a:cubicBezTo>
                    <a:cubicBezTo>
                      <a:pt x="1677291" y="30674"/>
                      <a:pt x="1678872" y="31201"/>
                      <a:pt x="1680190" y="31641"/>
                    </a:cubicBezTo>
                    <a:cubicBezTo>
                      <a:pt x="1681069" y="31904"/>
                      <a:pt x="1682211" y="32344"/>
                      <a:pt x="1682738" y="32344"/>
                    </a:cubicBezTo>
                    <a:cubicBezTo>
                      <a:pt x="1697497" y="32168"/>
                      <a:pt x="1709621" y="34803"/>
                      <a:pt x="1720866" y="40602"/>
                    </a:cubicBezTo>
                    <a:cubicBezTo>
                      <a:pt x="1725523" y="42974"/>
                      <a:pt x="1731497" y="43677"/>
                      <a:pt x="1737910" y="44467"/>
                    </a:cubicBezTo>
                    <a:cubicBezTo>
                      <a:pt x="1740809" y="44819"/>
                      <a:pt x="1743796" y="45170"/>
                      <a:pt x="1746783" y="45697"/>
                    </a:cubicBezTo>
                    <a:cubicBezTo>
                      <a:pt x="1747662" y="45873"/>
                      <a:pt x="1749068" y="45785"/>
                      <a:pt x="1750385" y="45609"/>
                    </a:cubicBezTo>
                    <a:cubicBezTo>
                      <a:pt x="1756184" y="45170"/>
                      <a:pt x="1760576" y="48069"/>
                      <a:pt x="1763739" y="50178"/>
                    </a:cubicBezTo>
                    <a:cubicBezTo>
                      <a:pt x="1767429" y="52638"/>
                      <a:pt x="1768835" y="53341"/>
                      <a:pt x="1771382" y="52550"/>
                    </a:cubicBezTo>
                    <a:cubicBezTo>
                      <a:pt x="1781310" y="49387"/>
                      <a:pt x="1793522" y="55010"/>
                      <a:pt x="1798266" y="57558"/>
                    </a:cubicBezTo>
                    <a:cubicBezTo>
                      <a:pt x="1805997" y="61687"/>
                      <a:pt x="1814431" y="64234"/>
                      <a:pt x="1823216" y="66958"/>
                    </a:cubicBezTo>
                    <a:cubicBezTo>
                      <a:pt x="1831826" y="69594"/>
                      <a:pt x="1840787" y="72317"/>
                      <a:pt x="1849221" y="76710"/>
                    </a:cubicBezTo>
                    <a:cubicBezTo>
                      <a:pt x="1853438" y="78818"/>
                      <a:pt x="1858182" y="80048"/>
                      <a:pt x="1863189" y="81278"/>
                    </a:cubicBezTo>
                    <a:cubicBezTo>
                      <a:pt x="1869779" y="82859"/>
                      <a:pt x="1876543" y="84529"/>
                      <a:pt x="1882869" y="88482"/>
                    </a:cubicBezTo>
                    <a:cubicBezTo>
                      <a:pt x="1884362" y="89449"/>
                      <a:pt x="1886207" y="90239"/>
                      <a:pt x="1888052" y="91118"/>
                    </a:cubicBezTo>
                    <a:cubicBezTo>
                      <a:pt x="1891566" y="92699"/>
                      <a:pt x="1895520" y="94456"/>
                      <a:pt x="1898770" y="97619"/>
                    </a:cubicBezTo>
                    <a:cubicBezTo>
                      <a:pt x="1900440" y="99200"/>
                      <a:pt x="1902197" y="99640"/>
                      <a:pt x="1905447" y="100342"/>
                    </a:cubicBezTo>
                    <a:cubicBezTo>
                      <a:pt x="1906765" y="100606"/>
                      <a:pt x="1908258" y="100870"/>
                      <a:pt x="1909752" y="101397"/>
                    </a:cubicBezTo>
                    <a:cubicBezTo>
                      <a:pt x="1919328" y="104208"/>
                      <a:pt x="1928728" y="108249"/>
                      <a:pt x="1937777" y="113433"/>
                    </a:cubicBezTo>
                    <a:cubicBezTo>
                      <a:pt x="1938304" y="113696"/>
                      <a:pt x="1938744" y="114048"/>
                      <a:pt x="1939271" y="114311"/>
                    </a:cubicBezTo>
                    <a:cubicBezTo>
                      <a:pt x="1942258" y="116068"/>
                      <a:pt x="1943576" y="116859"/>
                      <a:pt x="1945509" y="116683"/>
                    </a:cubicBezTo>
                    <a:cubicBezTo>
                      <a:pt x="1949462" y="116332"/>
                      <a:pt x="1952800" y="118440"/>
                      <a:pt x="1955085" y="119758"/>
                    </a:cubicBezTo>
                    <a:cubicBezTo>
                      <a:pt x="1964221" y="125293"/>
                      <a:pt x="1974061" y="129158"/>
                      <a:pt x="1984516" y="133288"/>
                    </a:cubicBezTo>
                    <a:cubicBezTo>
                      <a:pt x="1993389" y="136714"/>
                      <a:pt x="2002526" y="140316"/>
                      <a:pt x="2011135" y="144972"/>
                    </a:cubicBezTo>
                    <a:cubicBezTo>
                      <a:pt x="2015792" y="147520"/>
                      <a:pt x="2020799" y="149980"/>
                      <a:pt x="2025543" y="152440"/>
                    </a:cubicBezTo>
                    <a:cubicBezTo>
                      <a:pt x="2039863" y="159644"/>
                      <a:pt x="2054623" y="167023"/>
                      <a:pt x="2067274" y="178532"/>
                    </a:cubicBezTo>
                    <a:cubicBezTo>
                      <a:pt x="2072281" y="183101"/>
                      <a:pt x="2079925" y="185912"/>
                      <a:pt x="2087305" y="188723"/>
                    </a:cubicBezTo>
                    <a:cubicBezTo>
                      <a:pt x="2088622" y="189250"/>
                      <a:pt x="2089852" y="189690"/>
                      <a:pt x="2091170" y="190217"/>
                    </a:cubicBezTo>
                    <a:cubicBezTo>
                      <a:pt x="2095826" y="192062"/>
                      <a:pt x="2103733" y="195049"/>
                      <a:pt x="2107511" y="203043"/>
                    </a:cubicBezTo>
                    <a:cubicBezTo>
                      <a:pt x="2108829" y="202956"/>
                      <a:pt x="2109971" y="203043"/>
                      <a:pt x="2110674" y="203131"/>
                    </a:cubicBezTo>
                    <a:cubicBezTo>
                      <a:pt x="2110849" y="203131"/>
                      <a:pt x="2111289" y="203131"/>
                      <a:pt x="2111640" y="203131"/>
                    </a:cubicBezTo>
                    <a:cubicBezTo>
                      <a:pt x="2113485" y="203043"/>
                      <a:pt x="2116208" y="202956"/>
                      <a:pt x="2118756" y="204713"/>
                    </a:cubicBezTo>
                    <a:cubicBezTo>
                      <a:pt x="2122710" y="207348"/>
                      <a:pt x="2126575" y="210247"/>
                      <a:pt x="2130265" y="212971"/>
                    </a:cubicBezTo>
                    <a:cubicBezTo>
                      <a:pt x="2132813" y="214904"/>
                      <a:pt x="2135448" y="216749"/>
                      <a:pt x="2138084" y="218594"/>
                    </a:cubicBezTo>
                    <a:cubicBezTo>
                      <a:pt x="2148363" y="225885"/>
                      <a:pt x="2158730" y="233002"/>
                      <a:pt x="2166549" y="238361"/>
                    </a:cubicBezTo>
                    <a:cubicBezTo>
                      <a:pt x="2170238" y="240908"/>
                      <a:pt x="2173928" y="243544"/>
                      <a:pt x="2177618" y="246092"/>
                    </a:cubicBezTo>
                    <a:cubicBezTo>
                      <a:pt x="2186491" y="252329"/>
                      <a:pt x="2195716" y="258831"/>
                      <a:pt x="2205117" y="264541"/>
                    </a:cubicBezTo>
                    <a:cubicBezTo>
                      <a:pt x="2215132" y="270603"/>
                      <a:pt x="2223214" y="278334"/>
                      <a:pt x="2231121" y="285802"/>
                    </a:cubicBezTo>
                    <a:cubicBezTo>
                      <a:pt x="2234635" y="289140"/>
                      <a:pt x="2238237" y="292566"/>
                      <a:pt x="2241927" y="295729"/>
                    </a:cubicBezTo>
                    <a:cubicBezTo>
                      <a:pt x="2244387" y="297838"/>
                      <a:pt x="2247550" y="299507"/>
                      <a:pt x="2250801" y="301264"/>
                    </a:cubicBezTo>
                    <a:cubicBezTo>
                      <a:pt x="2255896" y="303987"/>
                      <a:pt x="2261694" y="307062"/>
                      <a:pt x="2266087" y="312421"/>
                    </a:cubicBezTo>
                    <a:cubicBezTo>
                      <a:pt x="2268459" y="315321"/>
                      <a:pt x="2270919" y="317780"/>
                      <a:pt x="2273291" y="319625"/>
                    </a:cubicBezTo>
                    <a:cubicBezTo>
                      <a:pt x="2281110" y="325863"/>
                      <a:pt x="2289193" y="332101"/>
                      <a:pt x="2297099" y="338075"/>
                    </a:cubicBezTo>
                    <a:lnTo>
                      <a:pt x="2302986" y="342555"/>
                    </a:lnTo>
                    <a:cubicBezTo>
                      <a:pt x="2303074" y="342555"/>
                      <a:pt x="2303249" y="342643"/>
                      <a:pt x="2303337" y="342643"/>
                    </a:cubicBezTo>
                    <a:cubicBezTo>
                      <a:pt x="2309399" y="344752"/>
                      <a:pt x="2311595" y="349759"/>
                      <a:pt x="2313264" y="353449"/>
                    </a:cubicBezTo>
                    <a:cubicBezTo>
                      <a:pt x="2314934" y="357139"/>
                      <a:pt x="2315549" y="358105"/>
                      <a:pt x="2317569" y="358457"/>
                    </a:cubicBezTo>
                    <a:lnTo>
                      <a:pt x="2325213" y="354679"/>
                    </a:lnTo>
                    <a:lnTo>
                      <a:pt x="2323192" y="359687"/>
                    </a:lnTo>
                    <a:cubicBezTo>
                      <a:pt x="2328902" y="361795"/>
                      <a:pt x="2334789" y="366891"/>
                      <a:pt x="2341553" y="375413"/>
                    </a:cubicBezTo>
                    <a:lnTo>
                      <a:pt x="2342344" y="376467"/>
                    </a:lnTo>
                    <a:cubicBezTo>
                      <a:pt x="2346473" y="381650"/>
                      <a:pt x="2349987" y="386131"/>
                      <a:pt x="2355347" y="389645"/>
                    </a:cubicBezTo>
                    <a:cubicBezTo>
                      <a:pt x="2360354" y="392895"/>
                      <a:pt x="2363868" y="397552"/>
                      <a:pt x="2367295" y="401944"/>
                    </a:cubicBezTo>
                    <a:cubicBezTo>
                      <a:pt x="2369140" y="404316"/>
                      <a:pt x="2370809" y="406513"/>
                      <a:pt x="2372654" y="408446"/>
                    </a:cubicBezTo>
                    <a:cubicBezTo>
                      <a:pt x="2375201" y="411081"/>
                      <a:pt x="2377661" y="413629"/>
                      <a:pt x="2380121" y="416265"/>
                    </a:cubicBezTo>
                    <a:cubicBezTo>
                      <a:pt x="2388116" y="424786"/>
                      <a:pt x="2396462" y="433572"/>
                      <a:pt x="2405423" y="440864"/>
                    </a:cubicBezTo>
                    <a:cubicBezTo>
                      <a:pt x="2415790" y="449298"/>
                      <a:pt x="2422467" y="459664"/>
                      <a:pt x="2428880" y="469680"/>
                    </a:cubicBezTo>
                    <a:cubicBezTo>
                      <a:pt x="2429583" y="470734"/>
                      <a:pt x="2430286" y="471876"/>
                      <a:pt x="2430988" y="472930"/>
                    </a:cubicBezTo>
                    <a:cubicBezTo>
                      <a:pt x="2431428" y="473633"/>
                      <a:pt x="2432394" y="474512"/>
                      <a:pt x="2433361" y="475390"/>
                    </a:cubicBezTo>
                    <a:cubicBezTo>
                      <a:pt x="2434151" y="476093"/>
                      <a:pt x="2435030" y="476972"/>
                      <a:pt x="2435908" y="477850"/>
                    </a:cubicBezTo>
                    <a:cubicBezTo>
                      <a:pt x="2438192" y="480310"/>
                      <a:pt x="2440828" y="482506"/>
                      <a:pt x="2443640" y="484878"/>
                    </a:cubicBezTo>
                    <a:cubicBezTo>
                      <a:pt x="2450316" y="490501"/>
                      <a:pt x="2457872" y="496826"/>
                      <a:pt x="2461034" y="507632"/>
                    </a:cubicBezTo>
                    <a:cubicBezTo>
                      <a:pt x="2464461" y="507808"/>
                      <a:pt x="2467009" y="510532"/>
                      <a:pt x="2468326" y="512025"/>
                    </a:cubicBezTo>
                    <a:cubicBezTo>
                      <a:pt x="2468678" y="512377"/>
                      <a:pt x="2469029" y="512728"/>
                      <a:pt x="2469293" y="513079"/>
                    </a:cubicBezTo>
                    <a:cubicBezTo>
                      <a:pt x="2479747" y="522655"/>
                      <a:pt x="2488006" y="533901"/>
                      <a:pt x="2495913" y="544795"/>
                    </a:cubicBezTo>
                    <a:cubicBezTo>
                      <a:pt x="2500129" y="550505"/>
                      <a:pt x="2504434" y="556391"/>
                      <a:pt x="2508915" y="561838"/>
                    </a:cubicBezTo>
                    <a:cubicBezTo>
                      <a:pt x="2522356" y="578091"/>
                      <a:pt x="2534480" y="594608"/>
                      <a:pt x="2547834" y="612969"/>
                    </a:cubicBezTo>
                    <a:cubicBezTo>
                      <a:pt x="2553369" y="620525"/>
                      <a:pt x="2557322" y="627904"/>
                      <a:pt x="2559694" y="635020"/>
                    </a:cubicBezTo>
                    <a:cubicBezTo>
                      <a:pt x="2561451" y="640292"/>
                      <a:pt x="2563472" y="643103"/>
                      <a:pt x="2567425" y="646266"/>
                    </a:cubicBezTo>
                    <a:cubicBezTo>
                      <a:pt x="2572082" y="649868"/>
                      <a:pt x="2583063" y="659444"/>
                      <a:pt x="2585260" y="670953"/>
                    </a:cubicBezTo>
                    <a:cubicBezTo>
                      <a:pt x="2586226" y="676136"/>
                      <a:pt x="2589301" y="679738"/>
                      <a:pt x="2592903" y="683867"/>
                    </a:cubicBezTo>
                    <a:cubicBezTo>
                      <a:pt x="2595539" y="686942"/>
                      <a:pt x="2598350" y="690105"/>
                      <a:pt x="2600459" y="694234"/>
                    </a:cubicBezTo>
                    <a:cubicBezTo>
                      <a:pt x="2603445" y="700032"/>
                      <a:pt x="2607135" y="705479"/>
                      <a:pt x="2611089" y="711190"/>
                    </a:cubicBezTo>
                    <a:cubicBezTo>
                      <a:pt x="2613900" y="715319"/>
                      <a:pt x="2616799" y="719536"/>
                      <a:pt x="2619435" y="724016"/>
                    </a:cubicBezTo>
                    <a:cubicBezTo>
                      <a:pt x="2626727" y="736316"/>
                      <a:pt x="2633491" y="748879"/>
                      <a:pt x="2639026" y="759509"/>
                    </a:cubicBezTo>
                    <a:cubicBezTo>
                      <a:pt x="2640344" y="761969"/>
                      <a:pt x="2641047" y="764605"/>
                      <a:pt x="2641750" y="766889"/>
                    </a:cubicBezTo>
                    <a:cubicBezTo>
                      <a:pt x="2642277" y="768822"/>
                      <a:pt x="2642804" y="770579"/>
                      <a:pt x="2643507" y="771897"/>
                    </a:cubicBezTo>
                    <a:cubicBezTo>
                      <a:pt x="2647636" y="779452"/>
                      <a:pt x="2652029" y="786920"/>
                      <a:pt x="2656421" y="794212"/>
                    </a:cubicBezTo>
                    <a:cubicBezTo>
                      <a:pt x="2657827" y="796671"/>
                      <a:pt x="2659321" y="799131"/>
                      <a:pt x="2660726" y="801591"/>
                    </a:cubicBezTo>
                    <a:cubicBezTo>
                      <a:pt x="2661253" y="802118"/>
                      <a:pt x="2661956" y="802909"/>
                      <a:pt x="2662483" y="804139"/>
                    </a:cubicBezTo>
                    <a:cubicBezTo>
                      <a:pt x="2663362" y="806335"/>
                      <a:pt x="2664065" y="808707"/>
                      <a:pt x="2664767" y="810904"/>
                    </a:cubicBezTo>
                    <a:cubicBezTo>
                      <a:pt x="2665470" y="813364"/>
                      <a:pt x="2666700" y="817581"/>
                      <a:pt x="2667754" y="818371"/>
                    </a:cubicBezTo>
                    <a:cubicBezTo>
                      <a:pt x="2674519" y="822500"/>
                      <a:pt x="2676452" y="828474"/>
                      <a:pt x="2677946" y="832779"/>
                    </a:cubicBezTo>
                    <a:cubicBezTo>
                      <a:pt x="2678473" y="834273"/>
                      <a:pt x="2678912" y="835766"/>
                      <a:pt x="2679527" y="836908"/>
                    </a:cubicBezTo>
                    <a:cubicBezTo>
                      <a:pt x="2681987" y="841565"/>
                      <a:pt x="2683304" y="846485"/>
                      <a:pt x="2684535" y="851316"/>
                    </a:cubicBezTo>
                    <a:cubicBezTo>
                      <a:pt x="2684974" y="853161"/>
                      <a:pt x="2685501" y="854918"/>
                      <a:pt x="2685940" y="856588"/>
                    </a:cubicBezTo>
                    <a:cubicBezTo>
                      <a:pt x="2686204" y="857554"/>
                      <a:pt x="2686379" y="858433"/>
                      <a:pt x="2686467" y="859048"/>
                    </a:cubicBezTo>
                    <a:cubicBezTo>
                      <a:pt x="2686467" y="859048"/>
                      <a:pt x="2686467" y="859135"/>
                      <a:pt x="2686467" y="859135"/>
                    </a:cubicBezTo>
                    <a:cubicBezTo>
                      <a:pt x="2687961" y="861420"/>
                      <a:pt x="2689542" y="863704"/>
                      <a:pt x="2691036" y="865988"/>
                    </a:cubicBezTo>
                    <a:cubicBezTo>
                      <a:pt x="2694462" y="870996"/>
                      <a:pt x="2698064" y="876267"/>
                      <a:pt x="2700963" y="881890"/>
                    </a:cubicBezTo>
                    <a:cubicBezTo>
                      <a:pt x="2703247" y="886370"/>
                      <a:pt x="2705707" y="892432"/>
                      <a:pt x="2705092" y="899021"/>
                    </a:cubicBezTo>
                    <a:cubicBezTo>
                      <a:pt x="2707991" y="900075"/>
                      <a:pt x="2710276" y="902535"/>
                      <a:pt x="2711066" y="905874"/>
                    </a:cubicBezTo>
                    <a:cubicBezTo>
                      <a:pt x="2711945" y="909388"/>
                      <a:pt x="2713878" y="912814"/>
                      <a:pt x="2715898" y="916416"/>
                    </a:cubicBezTo>
                    <a:cubicBezTo>
                      <a:pt x="2719061" y="922039"/>
                      <a:pt x="2722751" y="928452"/>
                      <a:pt x="2722927" y="936535"/>
                    </a:cubicBezTo>
                    <a:cubicBezTo>
                      <a:pt x="2722927" y="936798"/>
                      <a:pt x="2722927" y="936974"/>
                      <a:pt x="2722927" y="937237"/>
                    </a:cubicBezTo>
                    <a:cubicBezTo>
                      <a:pt x="2722927" y="937325"/>
                      <a:pt x="2722927" y="937325"/>
                      <a:pt x="2722927" y="937413"/>
                    </a:cubicBezTo>
                    <a:cubicBezTo>
                      <a:pt x="2728110" y="944793"/>
                      <a:pt x="2730306" y="952963"/>
                      <a:pt x="2732503" y="960782"/>
                    </a:cubicBezTo>
                    <a:cubicBezTo>
                      <a:pt x="2733996" y="966141"/>
                      <a:pt x="2735314" y="971237"/>
                      <a:pt x="2737598" y="975805"/>
                    </a:cubicBezTo>
                    <a:cubicBezTo>
                      <a:pt x="2738389" y="977474"/>
                      <a:pt x="2739180" y="979144"/>
                      <a:pt x="2739970" y="980813"/>
                    </a:cubicBezTo>
                    <a:cubicBezTo>
                      <a:pt x="2740761" y="982482"/>
                      <a:pt x="2741464" y="984063"/>
                      <a:pt x="2742254" y="985645"/>
                    </a:cubicBezTo>
                    <a:cubicBezTo>
                      <a:pt x="2742430" y="985908"/>
                      <a:pt x="2742869" y="986611"/>
                      <a:pt x="2743221" y="987051"/>
                    </a:cubicBezTo>
                    <a:cubicBezTo>
                      <a:pt x="2744626" y="988983"/>
                      <a:pt x="2746735" y="991882"/>
                      <a:pt x="2746296" y="995748"/>
                    </a:cubicBezTo>
                    <a:cubicBezTo>
                      <a:pt x="2745241" y="1004446"/>
                      <a:pt x="2749107" y="1012089"/>
                      <a:pt x="2753148" y="1020259"/>
                    </a:cubicBezTo>
                    <a:cubicBezTo>
                      <a:pt x="2756223" y="1026497"/>
                      <a:pt x="2759474" y="1032910"/>
                      <a:pt x="2760792" y="1040202"/>
                    </a:cubicBezTo>
                    <a:cubicBezTo>
                      <a:pt x="2761407" y="1043540"/>
                      <a:pt x="2763076" y="1046615"/>
                      <a:pt x="2764833" y="1049866"/>
                    </a:cubicBezTo>
                    <a:cubicBezTo>
                      <a:pt x="2767205" y="1054347"/>
                      <a:pt x="2769928" y="1059530"/>
                      <a:pt x="2770368" y="1066031"/>
                    </a:cubicBezTo>
                    <a:cubicBezTo>
                      <a:pt x="2770719" y="1071829"/>
                      <a:pt x="2772125" y="1077628"/>
                      <a:pt x="2773530" y="1083778"/>
                    </a:cubicBezTo>
                    <a:cubicBezTo>
                      <a:pt x="2774145" y="1086325"/>
                      <a:pt x="2774760" y="1089049"/>
                      <a:pt x="2775288" y="1091684"/>
                    </a:cubicBezTo>
                    <a:cubicBezTo>
                      <a:pt x="2781086" y="1099415"/>
                      <a:pt x="2782843" y="1108025"/>
                      <a:pt x="2784600" y="1116371"/>
                    </a:cubicBezTo>
                    <a:cubicBezTo>
                      <a:pt x="2785918" y="1122521"/>
                      <a:pt x="2787060" y="1128407"/>
                      <a:pt x="2789871" y="1133415"/>
                    </a:cubicBezTo>
                    <a:cubicBezTo>
                      <a:pt x="2792595" y="1138335"/>
                      <a:pt x="2792067" y="1144045"/>
                      <a:pt x="2791541" y="1149053"/>
                    </a:cubicBezTo>
                    <a:cubicBezTo>
                      <a:pt x="2791365" y="1151074"/>
                      <a:pt x="2791101" y="1153006"/>
                      <a:pt x="2791189" y="1154588"/>
                    </a:cubicBezTo>
                    <a:cubicBezTo>
                      <a:pt x="2791189" y="1155378"/>
                      <a:pt x="2791189" y="1156169"/>
                      <a:pt x="2791189" y="1156960"/>
                    </a:cubicBezTo>
                    <a:cubicBezTo>
                      <a:pt x="2791189" y="1157750"/>
                      <a:pt x="2791101" y="1159068"/>
                      <a:pt x="2791189" y="1159683"/>
                    </a:cubicBezTo>
                    <a:cubicBezTo>
                      <a:pt x="2795845" y="1165482"/>
                      <a:pt x="2797339" y="1172071"/>
                      <a:pt x="2798657" y="1177869"/>
                    </a:cubicBezTo>
                    <a:cubicBezTo>
                      <a:pt x="2799359" y="1181119"/>
                      <a:pt x="2800150" y="1184282"/>
                      <a:pt x="2801292" y="1186918"/>
                    </a:cubicBezTo>
                    <a:cubicBezTo>
                      <a:pt x="2804279" y="1193595"/>
                      <a:pt x="2804719" y="1199745"/>
                      <a:pt x="2802522" y="1205631"/>
                    </a:cubicBezTo>
                    <a:cubicBezTo>
                      <a:pt x="2804103" y="1206685"/>
                      <a:pt x="2805685" y="1208530"/>
                      <a:pt x="2806563" y="1211780"/>
                    </a:cubicBezTo>
                    <a:cubicBezTo>
                      <a:pt x="2807266" y="1214328"/>
                      <a:pt x="2807969" y="1216876"/>
                      <a:pt x="2808672" y="1219424"/>
                    </a:cubicBezTo>
                    <a:cubicBezTo>
                      <a:pt x="2809638" y="1223026"/>
                      <a:pt x="2810692" y="1226716"/>
                      <a:pt x="2811747" y="1230318"/>
                    </a:cubicBezTo>
                    <a:cubicBezTo>
                      <a:pt x="2811835" y="1230493"/>
                      <a:pt x="2812010" y="1230845"/>
                      <a:pt x="2812186" y="1231108"/>
                    </a:cubicBezTo>
                    <a:cubicBezTo>
                      <a:pt x="2815349" y="1236204"/>
                      <a:pt x="2815173" y="1240772"/>
                      <a:pt x="2811571" y="1244813"/>
                    </a:cubicBezTo>
                    <a:cubicBezTo>
                      <a:pt x="2811571" y="1245165"/>
                      <a:pt x="2811571" y="1245604"/>
                      <a:pt x="2811659" y="1245956"/>
                    </a:cubicBezTo>
                    <a:cubicBezTo>
                      <a:pt x="2816491" y="1252632"/>
                      <a:pt x="2816579" y="1259837"/>
                      <a:pt x="2816667" y="1265635"/>
                    </a:cubicBezTo>
                    <a:cubicBezTo>
                      <a:pt x="2816667" y="1267919"/>
                      <a:pt x="2816754" y="1270115"/>
                      <a:pt x="2817018" y="1272136"/>
                    </a:cubicBezTo>
                    <a:cubicBezTo>
                      <a:pt x="2817281" y="1274157"/>
                      <a:pt x="2817633" y="1276177"/>
                      <a:pt x="2817984" y="1278198"/>
                    </a:cubicBezTo>
                    <a:cubicBezTo>
                      <a:pt x="2819566" y="1287950"/>
                      <a:pt x="2821147" y="1297965"/>
                      <a:pt x="2820093" y="1308507"/>
                    </a:cubicBezTo>
                    <a:cubicBezTo>
                      <a:pt x="2824837" y="1314833"/>
                      <a:pt x="2826506" y="1322652"/>
                      <a:pt x="2824749" y="1330734"/>
                    </a:cubicBezTo>
                    <a:cubicBezTo>
                      <a:pt x="2823431" y="1336709"/>
                      <a:pt x="2824925" y="1342419"/>
                      <a:pt x="2826682" y="1349008"/>
                    </a:cubicBezTo>
                    <a:cubicBezTo>
                      <a:pt x="2827561" y="1352434"/>
                      <a:pt x="2828527" y="1355948"/>
                      <a:pt x="2829054" y="1359726"/>
                    </a:cubicBezTo>
                    <a:cubicBezTo>
                      <a:pt x="2829142" y="1359814"/>
                      <a:pt x="2829142" y="1359990"/>
                      <a:pt x="2829230" y="1360078"/>
                    </a:cubicBezTo>
                    <a:cubicBezTo>
                      <a:pt x="2829581" y="1360956"/>
                      <a:pt x="2830108" y="1362274"/>
                      <a:pt x="2830196" y="1363855"/>
                    </a:cubicBezTo>
                    <a:cubicBezTo>
                      <a:pt x="2830723" y="1370884"/>
                      <a:pt x="2831162" y="1378000"/>
                      <a:pt x="2831602" y="1385028"/>
                    </a:cubicBezTo>
                    <a:cubicBezTo>
                      <a:pt x="2832041" y="1391178"/>
                      <a:pt x="2832393" y="1397240"/>
                      <a:pt x="2832832" y="1403389"/>
                    </a:cubicBezTo>
                    <a:cubicBezTo>
                      <a:pt x="2833183" y="1408221"/>
                      <a:pt x="2833007" y="1413053"/>
                      <a:pt x="2832832" y="1417622"/>
                    </a:cubicBezTo>
                    <a:cubicBezTo>
                      <a:pt x="2832568" y="1425968"/>
                      <a:pt x="2832305" y="1433875"/>
                      <a:pt x="2834852" y="1441255"/>
                    </a:cubicBezTo>
                    <a:cubicBezTo>
                      <a:pt x="2836522" y="1445999"/>
                      <a:pt x="2837224" y="1453290"/>
                      <a:pt x="2834062" y="1458386"/>
                    </a:cubicBezTo>
                    <a:cubicBezTo>
                      <a:pt x="2833622" y="1459089"/>
                      <a:pt x="2833622" y="1459089"/>
                      <a:pt x="2834237" y="1461285"/>
                    </a:cubicBezTo>
                    <a:cubicBezTo>
                      <a:pt x="2834589" y="1462339"/>
                      <a:pt x="2834940" y="1463657"/>
                      <a:pt x="2835116" y="1465151"/>
                    </a:cubicBezTo>
                    <a:cubicBezTo>
                      <a:pt x="2835994" y="1471476"/>
                      <a:pt x="2836522" y="1477802"/>
                      <a:pt x="2837049" y="1483951"/>
                    </a:cubicBezTo>
                    <a:cubicBezTo>
                      <a:pt x="2837312" y="1487026"/>
                      <a:pt x="2837576" y="1490101"/>
                      <a:pt x="2837927" y="1493088"/>
                    </a:cubicBezTo>
                    <a:cubicBezTo>
                      <a:pt x="2838191" y="1495900"/>
                      <a:pt x="2838103" y="1498447"/>
                      <a:pt x="2838015" y="1500995"/>
                    </a:cubicBezTo>
                    <a:cubicBezTo>
                      <a:pt x="2837839" y="1505300"/>
                      <a:pt x="2837664" y="1508726"/>
                      <a:pt x="2839421" y="1511889"/>
                    </a:cubicBezTo>
                    <a:cubicBezTo>
                      <a:pt x="2841705" y="1515842"/>
                      <a:pt x="2840826" y="1520323"/>
                      <a:pt x="2840123" y="1523837"/>
                    </a:cubicBezTo>
                    <a:cubicBezTo>
                      <a:pt x="2839948" y="1524628"/>
                      <a:pt x="2839772" y="1525331"/>
                      <a:pt x="2839684" y="1526121"/>
                    </a:cubicBezTo>
                    <a:cubicBezTo>
                      <a:pt x="2839421" y="1527791"/>
                      <a:pt x="2838894" y="1529284"/>
                      <a:pt x="2838366" y="1530514"/>
                    </a:cubicBezTo>
                    <a:cubicBezTo>
                      <a:pt x="2838279" y="1530690"/>
                      <a:pt x="2838191" y="1530865"/>
                      <a:pt x="2838103" y="1531129"/>
                    </a:cubicBezTo>
                    <a:cubicBezTo>
                      <a:pt x="2840826" y="1538509"/>
                      <a:pt x="2839684" y="1545361"/>
                      <a:pt x="2838630" y="1551511"/>
                    </a:cubicBezTo>
                    <a:cubicBezTo>
                      <a:pt x="2838015" y="1554937"/>
                      <a:pt x="2837488" y="1558188"/>
                      <a:pt x="2837751" y="1561175"/>
                    </a:cubicBezTo>
                    <a:cubicBezTo>
                      <a:pt x="2838454" y="1572069"/>
                      <a:pt x="2838191" y="1582963"/>
                      <a:pt x="2837751" y="1593242"/>
                    </a:cubicBezTo>
                    <a:cubicBezTo>
                      <a:pt x="2837664" y="1596141"/>
                      <a:pt x="2836961" y="1598776"/>
                      <a:pt x="2836346" y="1601148"/>
                    </a:cubicBezTo>
                    <a:cubicBezTo>
                      <a:pt x="2835819" y="1603081"/>
                      <a:pt x="2835379" y="1604926"/>
                      <a:pt x="2835379" y="1606420"/>
                    </a:cubicBezTo>
                    <a:cubicBezTo>
                      <a:pt x="2835292" y="1609758"/>
                      <a:pt x="2834501" y="1612833"/>
                      <a:pt x="2833798" y="1615469"/>
                    </a:cubicBezTo>
                    <a:cubicBezTo>
                      <a:pt x="2832393" y="1620652"/>
                      <a:pt x="2832041" y="1622673"/>
                      <a:pt x="2833886" y="1624957"/>
                    </a:cubicBezTo>
                    <a:lnTo>
                      <a:pt x="2835907" y="1627592"/>
                    </a:lnTo>
                    <a:lnTo>
                      <a:pt x="2835028" y="1630843"/>
                    </a:lnTo>
                    <a:cubicBezTo>
                      <a:pt x="2834062" y="1634181"/>
                      <a:pt x="2834325" y="1638135"/>
                      <a:pt x="2834589" y="1642352"/>
                    </a:cubicBezTo>
                    <a:cubicBezTo>
                      <a:pt x="2835028" y="1649204"/>
                      <a:pt x="2835555" y="1656936"/>
                      <a:pt x="2831162" y="1664491"/>
                    </a:cubicBezTo>
                    <a:cubicBezTo>
                      <a:pt x="2831162" y="1664667"/>
                      <a:pt x="2831250" y="1664930"/>
                      <a:pt x="2831250" y="1665106"/>
                    </a:cubicBezTo>
                    <a:cubicBezTo>
                      <a:pt x="2831338" y="1665721"/>
                      <a:pt x="2831426" y="1666336"/>
                      <a:pt x="2831426" y="1666951"/>
                    </a:cubicBezTo>
                    <a:cubicBezTo>
                      <a:pt x="2831514" y="1668181"/>
                      <a:pt x="2831777" y="1669499"/>
                      <a:pt x="2831953" y="1670992"/>
                    </a:cubicBezTo>
                    <a:cubicBezTo>
                      <a:pt x="2832568" y="1674594"/>
                      <a:pt x="2833271" y="1678723"/>
                      <a:pt x="2832129" y="1682940"/>
                    </a:cubicBezTo>
                    <a:cubicBezTo>
                      <a:pt x="2829318" y="1694010"/>
                      <a:pt x="2828263" y="1705431"/>
                      <a:pt x="2827385" y="1716500"/>
                    </a:cubicBezTo>
                    <a:cubicBezTo>
                      <a:pt x="2827297" y="1717467"/>
                      <a:pt x="2827385" y="1718521"/>
                      <a:pt x="2827385" y="1719751"/>
                    </a:cubicBezTo>
                    <a:cubicBezTo>
                      <a:pt x="2827473" y="1721684"/>
                      <a:pt x="2827561" y="1723880"/>
                      <a:pt x="2827209" y="1726164"/>
                    </a:cubicBezTo>
                    <a:cubicBezTo>
                      <a:pt x="2824837" y="1740660"/>
                      <a:pt x="2820093" y="1744701"/>
                      <a:pt x="2805158" y="1744701"/>
                    </a:cubicBezTo>
                    <a:cubicBezTo>
                      <a:pt x="2802610" y="1744701"/>
                      <a:pt x="2799974" y="1744701"/>
                      <a:pt x="2797427" y="1744701"/>
                    </a:cubicBezTo>
                    <a:cubicBezTo>
                      <a:pt x="2792243" y="1744701"/>
                      <a:pt x="2786972" y="1744614"/>
                      <a:pt x="2781789" y="1744789"/>
                    </a:cubicBezTo>
                    <a:cubicBezTo>
                      <a:pt x="2781877" y="1743559"/>
                      <a:pt x="2781701" y="1743559"/>
                      <a:pt x="2781437" y="1743559"/>
                    </a:cubicBezTo>
                    <a:close/>
                    <a:moveTo>
                      <a:pt x="2780822" y="1730645"/>
                    </a:moveTo>
                    <a:lnTo>
                      <a:pt x="2780822" y="1730645"/>
                    </a:lnTo>
                    <a:lnTo>
                      <a:pt x="2780822" y="1730645"/>
                    </a:lnTo>
                    <a:close/>
                    <a:moveTo>
                      <a:pt x="2780647" y="1730469"/>
                    </a:moveTo>
                    <a:cubicBezTo>
                      <a:pt x="2780822" y="1730469"/>
                      <a:pt x="2781174" y="1730557"/>
                      <a:pt x="2781701" y="1730469"/>
                    </a:cubicBezTo>
                    <a:cubicBezTo>
                      <a:pt x="2787148" y="1730293"/>
                      <a:pt x="2792595" y="1730293"/>
                      <a:pt x="2797866" y="1730381"/>
                    </a:cubicBezTo>
                    <a:cubicBezTo>
                      <a:pt x="2800414" y="1730381"/>
                      <a:pt x="2802961" y="1730381"/>
                      <a:pt x="2805509" y="1730381"/>
                    </a:cubicBezTo>
                    <a:cubicBezTo>
                      <a:pt x="2811308" y="1730381"/>
                      <a:pt x="2812537" y="1729854"/>
                      <a:pt x="2812801" y="1729591"/>
                    </a:cubicBezTo>
                    <a:cubicBezTo>
                      <a:pt x="2812977" y="1729415"/>
                      <a:pt x="2813767" y="1728448"/>
                      <a:pt x="2814646" y="1722826"/>
                    </a:cubicBezTo>
                    <a:cubicBezTo>
                      <a:pt x="2814822" y="1721859"/>
                      <a:pt x="2814734" y="1720542"/>
                      <a:pt x="2814646" y="1719136"/>
                    </a:cubicBezTo>
                    <a:cubicBezTo>
                      <a:pt x="2814558" y="1717642"/>
                      <a:pt x="2814470" y="1715973"/>
                      <a:pt x="2814646" y="1714216"/>
                    </a:cubicBezTo>
                    <a:cubicBezTo>
                      <a:pt x="2815612" y="1702620"/>
                      <a:pt x="2816667" y="1690671"/>
                      <a:pt x="2819829" y="1678547"/>
                    </a:cubicBezTo>
                    <a:cubicBezTo>
                      <a:pt x="2820181" y="1677054"/>
                      <a:pt x="2819829" y="1674506"/>
                      <a:pt x="2819390" y="1672046"/>
                    </a:cubicBezTo>
                    <a:cubicBezTo>
                      <a:pt x="2819127" y="1670377"/>
                      <a:pt x="2818863" y="1668620"/>
                      <a:pt x="2818687" y="1666863"/>
                    </a:cubicBezTo>
                    <a:cubicBezTo>
                      <a:pt x="2818687" y="1666512"/>
                      <a:pt x="2818599" y="1666160"/>
                      <a:pt x="2818599" y="1665809"/>
                    </a:cubicBezTo>
                    <a:cubicBezTo>
                      <a:pt x="2818336" y="1663612"/>
                      <a:pt x="2817809" y="1660362"/>
                      <a:pt x="2819829" y="1657375"/>
                    </a:cubicBezTo>
                    <a:cubicBezTo>
                      <a:pt x="2822641" y="1653158"/>
                      <a:pt x="2822289" y="1648062"/>
                      <a:pt x="2821850" y="1642176"/>
                    </a:cubicBezTo>
                    <a:cubicBezTo>
                      <a:pt x="2821586" y="1638223"/>
                      <a:pt x="2821235" y="1633742"/>
                      <a:pt x="2822026" y="1629262"/>
                    </a:cubicBezTo>
                    <a:cubicBezTo>
                      <a:pt x="2818336" y="1622497"/>
                      <a:pt x="2820093" y="1615996"/>
                      <a:pt x="2821411" y="1611076"/>
                    </a:cubicBezTo>
                    <a:cubicBezTo>
                      <a:pt x="2822026" y="1608879"/>
                      <a:pt x="2822553" y="1606859"/>
                      <a:pt x="2822553" y="1605190"/>
                    </a:cubicBezTo>
                    <a:cubicBezTo>
                      <a:pt x="2822641" y="1602115"/>
                      <a:pt x="2823344" y="1599391"/>
                      <a:pt x="2823958" y="1596931"/>
                    </a:cubicBezTo>
                    <a:cubicBezTo>
                      <a:pt x="2824134" y="1596229"/>
                      <a:pt x="2824310" y="1595526"/>
                      <a:pt x="2824486" y="1594823"/>
                    </a:cubicBezTo>
                    <a:lnTo>
                      <a:pt x="2819302" y="1595438"/>
                    </a:lnTo>
                    <a:cubicBezTo>
                      <a:pt x="2814031" y="1596053"/>
                      <a:pt x="2810956" y="1593681"/>
                      <a:pt x="2809287" y="1592451"/>
                    </a:cubicBezTo>
                    <a:lnTo>
                      <a:pt x="2803313" y="1587882"/>
                    </a:lnTo>
                    <a:lnTo>
                      <a:pt x="2816140" y="1575056"/>
                    </a:lnTo>
                    <a:lnTo>
                      <a:pt x="2825101" y="1586740"/>
                    </a:lnTo>
                    <a:cubicBezTo>
                      <a:pt x="2825364" y="1578306"/>
                      <a:pt x="2825452" y="1569521"/>
                      <a:pt x="2824925" y="1560911"/>
                    </a:cubicBezTo>
                    <a:cubicBezTo>
                      <a:pt x="2824661" y="1556431"/>
                      <a:pt x="2825364" y="1552214"/>
                      <a:pt x="2825979" y="1548260"/>
                    </a:cubicBezTo>
                    <a:cubicBezTo>
                      <a:pt x="2826858" y="1542813"/>
                      <a:pt x="2827648" y="1538157"/>
                      <a:pt x="2825803" y="1533765"/>
                    </a:cubicBezTo>
                    <a:cubicBezTo>
                      <a:pt x="2824310" y="1530250"/>
                      <a:pt x="2825540" y="1526912"/>
                      <a:pt x="2826418" y="1524716"/>
                    </a:cubicBezTo>
                    <a:cubicBezTo>
                      <a:pt x="2826594" y="1524188"/>
                      <a:pt x="2826858" y="1523486"/>
                      <a:pt x="2826945" y="1523222"/>
                    </a:cubicBezTo>
                    <a:cubicBezTo>
                      <a:pt x="2827121" y="1522256"/>
                      <a:pt x="2827297" y="1521201"/>
                      <a:pt x="2827473" y="1520235"/>
                    </a:cubicBezTo>
                    <a:cubicBezTo>
                      <a:pt x="2827648" y="1519269"/>
                      <a:pt x="2828000" y="1517687"/>
                      <a:pt x="2828000" y="1516897"/>
                    </a:cubicBezTo>
                    <a:cubicBezTo>
                      <a:pt x="2824661" y="1510659"/>
                      <a:pt x="2824925" y="1504509"/>
                      <a:pt x="2825101" y="1499502"/>
                    </a:cubicBezTo>
                    <a:cubicBezTo>
                      <a:pt x="2825188" y="1497305"/>
                      <a:pt x="2825276" y="1495285"/>
                      <a:pt x="2825101" y="1493440"/>
                    </a:cubicBezTo>
                    <a:cubicBezTo>
                      <a:pt x="2824749" y="1490365"/>
                      <a:pt x="2824486" y="1487202"/>
                      <a:pt x="2824222" y="1484039"/>
                    </a:cubicBezTo>
                    <a:cubicBezTo>
                      <a:pt x="2823695" y="1478065"/>
                      <a:pt x="2823168" y="1471915"/>
                      <a:pt x="2822289" y="1465941"/>
                    </a:cubicBezTo>
                    <a:cubicBezTo>
                      <a:pt x="2822201" y="1465414"/>
                      <a:pt x="2822026" y="1464711"/>
                      <a:pt x="2821762" y="1463921"/>
                    </a:cubicBezTo>
                    <a:cubicBezTo>
                      <a:pt x="2820884" y="1461022"/>
                      <a:pt x="2819478" y="1456102"/>
                      <a:pt x="2822992" y="1450391"/>
                    </a:cubicBezTo>
                    <a:cubicBezTo>
                      <a:pt x="2823344" y="1449688"/>
                      <a:pt x="2823344" y="1446877"/>
                      <a:pt x="2822553" y="1444505"/>
                    </a:cubicBezTo>
                    <a:cubicBezTo>
                      <a:pt x="2819214" y="1434753"/>
                      <a:pt x="2819478" y="1425265"/>
                      <a:pt x="2819741" y="1416128"/>
                    </a:cubicBezTo>
                    <a:cubicBezTo>
                      <a:pt x="2819917" y="1411648"/>
                      <a:pt x="2820005" y="1407431"/>
                      <a:pt x="2819741" y="1403214"/>
                    </a:cubicBezTo>
                    <a:cubicBezTo>
                      <a:pt x="2819302" y="1397064"/>
                      <a:pt x="2818951" y="1391002"/>
                      <a:pt x="2818512" y="1384852"/>
                    </a:cubicBezTo>
                    <a:cubicBezTo>
                      <a:pt x="2818072" y="1377912"/>
                      <a:pt x="2817633" y="1370972"/>
                      <a:pt x="2817106" y="1364119"/>
                    </a:cubicBezTo>
                    <a:cubicBezTo>
                      <a:pt x="2817106" y="1364031"/>
                      <a:pt x="2817018" y="1363943"/>
                      <a:pt x="2817018" y="1363855"/>
                    </a:cubicBezTo>
                    <a:cubicBezTo>
                      <a:pt x="2816754" y="1363153"/>
                      <a:pt x="2816315" y="1362010"/>
                      <a:pt x="2816140" y="1360693"/>
                    </a:cubicBezTo>
                    <a:cubicBezTo>
                      <a:pt x="2815700" y="1357618"/>
                      <a:pt x="2814909" y="1354543"/>
                      <a:pt x="2814031" y="1351292"/>
                    </a:cubicBezTo>
                    <a:cubicBezTo>
                      <a:pt x="2812098" y="1344088"/>
                      <a:pt x="2809990" y="1335918"/>
                      <a:pt x="2811923" y="1326869"/>
                    </a:cubicBezTo>
                    <a:cubicBezTo>
                      <a:pt x="2812977" y="1321949"/>
                      <a:pt x="2811835" y="1317556"/>
                      <a:pt x="2808408" y="1314042"/>
                    </a:cubicBezTo>
                    <a:lnTo>
                      <a:pt x="2806212" y="1311758"/>
                    </a:lnTo>
                    <a:lnTo>
                      <a:pt x="2806739" y="1308595"/>
                    </a:lnTo>
                    <a:cubicBezTo>
                      <a:pt x="2808233" y="1299019"/>
                      <a:pt x="2806651" y="1289443"/>
                      <a:pt x="2804982" y="1279340"/>
                    </a:cubicBezTo>
                    <a:cubicBezTo>
                      <a:pt x="2804631" y="1277319"/>
                      <a:pt x="2804279" y="1275211"/>
                      <a:pt x="2804016" y="1273190"/>
                    </a:cubicBezTo>
                    <a:cubicBezTo>
                      <a:pt x="2803576" y="1270379"/>
                      <a:pt x="2803576" y="1267655"/>
                      <a:pt x="2803488" y="1264932"/>
                    </a:cubicBezTo>
                    <a:cubicBezTo>
                      <a:pt x="2803401" y="1259309"/>
                      <a:pt x="2803225" y="1255707"/>
                      <a:pt x="2800853" y="1252545"/>
                    </a:cubicBezTo>
                    <a:cubicBezTo>
                      <a:pt x="2797866" y="1248591"/>
                      <a:pt x="2797339" y="1240772"/>
                      <a:pt x="2800502" y="1236467"/>
                    </a:cubicBezTo>
                    <a:cubicBezTo>
                      <a:pt x="2799974" y="1235589"/>
                      <a:pt x="2799447" y="1234622"/>
                      <a:pt x="2799096" y="1233305"/>
                    </a:cubicBezTo>
                    <a:cubicBezTo>
                      <a:pt x="2797954" y="1229527"/>
                      <a:pt x="2796899" y="1225661"/>
                      <a:pt x="2795845" y="1221971"/>
                    </a:cubicBezTo>
                    <a:cubicBezTo>
                      <a:pt x="2795757" y="1221796"/>
                      <a:pt x="2795757" y="1221532"/>
                      <a:pt x="2795670" y="1221357"/>
                    </a:cubicBezTo>
                    <a:cubicBezTo>
                      <a:pt x="2791189" y="1222587"/>
                      <a:pt x="2788026" y="1219072"/>
                      <a:pt x="2786972" y="1217930"/>
                    </a:cubicBezTo>
                    <a:cubicBezTo>
                      <a:pt x="2783809" y="1214328"/>
                      <a:pt x="2784424" y="1208003"/>
                      <a:pt x="2787060" y="1204928"/>
                    </a:cubicBezTo>
                    <a:cubicBezTo>
                      <a:pt x="2791013" y="1200272"/>
                      <a:pt x="2791541" y="1196845"/>
                      <a:pt x="2789081" y="1191398"/>
                    </a:cubicBezTo>
                    <a:cubicBezTo>
                      <a:pt x="2787323" y="1187533"/>
                      <a:pt x="2786445" y="1183667"/>
                      <a:pt x="2785566" y="1179890"/>
                    </a:cubicBezTo>
                    <a:cubicBezTo>
                      <a:pt x="2784424" y="1174706"/>
                      <a:pt x="2783370" y="1170226"/>
                      <a:pt x="2780383" y="1166712"/>
                    </a:cubicBezTo>
                    <a:cubicBezTo>
                      <a:pt x="2777572" y="1163373"/>
                      <a:pt x="2777660" y="1158980"/>
                      <a:pt x="2777747" y="1155818"/>
                    </a:cubicBezTo>
                    <a:cubicBezTo>
                      <a:pt x="2777747" y="1155203"/>
                      <a:pt x="2777747" y="1154588"/>
                      <a:pt x="2777747" y="1154061"/>
                    </a:cubicBezTo>
                    <a:cubicBezTo>
                      <a:pt x="2777660" y="1151601"/>
                      <a:pt x="2777923" y="1149229"/>
                      <a:pt x="2778187" y="1146856"/>
                    </a:cubicBezTo>
                    <a:cubicBezTo>
                      <a:pt x="2778450" y="1144045"/>
                      <a:pt x="2778889" y="1140267"/>
                      <a:pt x="2778099" y="1138950"/>
                    </a:cubicBezTo>
                    <a:cubicBezTo>
                      <a:pt x="2774321" y="1132185"/>
                      <a:pt x="2772828" y="1125069"/>
                      <a:pt x="2771422" y="1118128"/>
                    </a:cubicBezTo>
                    <a:cubicBezTo>
                      <a:pt x="2769928" y="1110836"/>
                      <a:pt x="2768435" y="1103896"/>
                      <a:pt x="2764306" y="1098361"/>
                    </a:cubicBezTo>
                    <a:cubicBezTo>
                      <a:pt x="2762988" y="1096692"/>
                      <a:pt x="2762373" y="1094759"/>
                      <a:pt x="2762197" y="1093441"/>
                    </a:cubicBezTo>
                    <a:cubicBezTo>
                      <a:pt x="2761670" y="1090894"/>
                      <a:pt x="2761055" y="1088258"/>
                      <a:pt x="2760528" y="1085710"/>
                    </a:cubicBezTo>
                    <a:cubicBezTo>
                      <a:pt x="2759035" y="1079297"/>
                      <a:pt x="2757541" y="1072708"/>
                      <a:pt x="2757102" y="1065855"/>
                    </a:cubicBezTo>
                    <a:cubicBezTo>
                      <a:pt x="2756838" y="1062166"/>
                      <a:pt x="2755081" y="1058827"/>
                      <a:pt x="2753061" y="1054961"/>
                    </a:cubicBezTo>
                    <a:cubicBezTo>
                      <a:pt x="2751040" y="1051096"/>
                      <a:pt x="2748668" y="1046791"/>
                      <a:pt x="2747701" y="1041432"/>
                    </a:cubicBezTo>
                    <a:cubicBezTo>
                      <a:pt x="2746735" y="1035985"/>
                      <a:pt x="2744099" y="1030626"/>
                      <a:pt x="2741288" y="1025003"/>
                    </a:cubicBezTo>
                    <a:cubicBezTo>
                      <a:pt x="2736895" y="1016306"/>
                      <a:pt x="2731976" y="1006466"/>
                      <a:pt x="2733030" y="994430"/>
                    </a:cubicBezTo>
                    <a:cubicBezTo>
                      <a:pt x="2732854" y="994167"/>
                      <a:pt x="2732678" y="993903"/>
                      <a:pt x="2732503" y="993727"/>
                    </a:cubicBezTo>
                    <a:cubicBezTo>
                      <a:pt x="2731800" y="992761"/>
                      <a:pt x="2731097" y="991707"/>
                      <a:pt x="2730394" y="990477"/>
                    </a:cubicBezTo>
                    <a:cubicBezTo>
                      <a:pt x="2729516" y="988720"/>
                      <a:pt x="2728725" y="986963"/>
                      <a:pt x="2727934" y="985293"/>
                    </a:cubicBezTo>
                    <a:cubicBezTo>
                      <a:pt x="2727231" y="983712"/>
                      <a:pt x="2726529" y="982131"/>
                      <a:pt x="2725738" y="980637"/>
                    </a:cubicBezTo>
                    <a:cubicBezTo>
                      <a:pt x="2722927" y="974927"/>
                      <a:pt x="2721257" y="968953"/>
                      <a:pt x="2719676" y="963154"/>
                    </a:cubicBezTo>
                    <a:cubicBezTo>
                      <a:pt x="2717655" y="955775"/>
                      <a:pt x="2715810" y="948834"/>
                      <a:pt x="2711594" y="943211"/>
                    </a:cubicBezTo>
                    <a:cubicBezTo>
                      <a:pt x="2709749" y="940752"/>
                      <a:pt x="2709749" y="937940"/>
                      <a:pt x="2709749" y="936271"/>
                    </a:cubicBezTo>
                    <a:lnTo>
                      <a:pt x="2709749" y="935744"/>
                    </a:lnTo>
                    <a:cubicBezTo>
                      <a:pt x="2709573" y="930912"/>
                      <a:pt x="2707201" y="926607"/>
                      <a:pt x="2704389" y="921687"/>
                    </a:cubicBezTo>
                    <a:cubicBezTo>
                      <a:pt x="2702808" y="918876"/>
                      <a:pt x="2701227" y="916065"/>
                      <a:pt x="2699909" y="912990"/>
                    </a:cubicBezTo>
                    <a:cubicBezTo>
                      <a:pt x="2699382" y="913165"/>
                      <a:pt x="2698855" y="913341"/>
                      <a:pt x="2698503" y="913429"/>
                    </a:cubicBezTo>
                    <a:cubicBezTo>
                      <a:pt x="2698328" y="913517"/>
                      <a:pt x="2698064" y="913517"/>
                      <a:pt x="2697888" y="913605"/>
                    </a:cubicBezTo>
                    <a:lnTo>
                      <a:pt x="2687258" y="917822"/>
                    </a:lnTo>
                    <a:lnTo>
                      <a:pt x="2689015" y="906489"/>
                    </a:lnTo>
                    <a:cubicBezTo>
                      <a:pt x="2689015" y="906313"/>
                      <a:pt x="2689015" y="906137"/>
                      <a:pt x="2689015" y="905961"/>
                    </a:cubicBezTo>
                    <a:cubicBezTo>
                      <a:pt x="2689103" y="904731"/>
                      <a:pt x="2689191" y="902623"/>
                      <a:pt x="2690421" y="900515"/>
                    </a:cubicBezTo>
                    <a:cubicBezTo>
                      <a:pt x="2692617" y="896912"/>
                      <a:pt x="2692266" y="892871"/>
                      <a:pt x="2689103" y="886634"/>
                    </a:cubicBezTo>
                    <a:cubicBezTo>
                      <a:pt x="2686555" y="881714"/>
                      <a:pt x="2683392" y="877058"/>
                      <a:pt x="2680054" y="872138"/>
                    </a:cubicBezTo>
                    <a:cubicBezTo>
                      <a:pt x="2678297" y="869590"/>
                      <a:pt x="2676540" y="867042"/>
                      <a:pt x="2674871" y="864319"/>
                    </a:cubicBezTo>
                    <a:cubicBezTo>
                      <a:pt x="2673729" y="862474"/>
                      <a:pt x="2673465" y="860629"/>
                      <a:pt x="2673289" y="859487"/>
                    </a:cubicBezTo>
                    <a:cubicBezTo>
                      <a:pt x="2673289" y="859311"/>
                      <a:pt x="2673289" y="859135"/>
                      <a:pt x="2673201" y="858960"/>
                    </a:cubicBezTo>
                    <a:cubicBezTo>
                      <a:pt x="2672674" y="857115"/>
                      <a:pt x="2672147" y="855182"/>
                      <a:pt x="2671620" y="853249"/>
                    </a:cubicBezTo>
                    <a:cubicBezTo>
                      <a:pt x="2670566" y="849032"/>
                      <a:pt x="2669511" y="845079"/>
                      <a:pt x="2667754" y="841828"/>
                    </a:cubicBezTo>
                    <a:cubicBezTo>
                      <a:pt x="2666612" y="839720"/>
                      <a:pt x="2665910" y="837523"/>
                      <a:pt x="2665294" y="835678"/>
                    </a:cubicBezTo>
                    <a:cubicBezTo>
                      <a:pt x="2663977" y="831813"/>
                      <a:pt x="2663274" y="829880"/>
                      <a:pt x="2660726" y="828299"/>
                    </a:cubicBezTo>
                    <a:cubicBezTo>
                      <a:pt x="2655543" y="825136"/>
                      <a:pt x="2653698" y="818898"/>
                      <a:pt x="2652029" y="813364"/>
                    </a:cubicBezTo>
                    <a:cubicBezTo>
                      <a:pt x="2651589" y="811782"/>
                      <a:pt x="2651150" y="810377"/>
                      <a:pt x="2650711" y="809059"/>
                    </a:cubicBezTo>
                    <a:cubicBezTo>
                      <a:pt x="2650359" y="808707"/>
                      <a:pt x="2650096" y="808268"/>
                      <a:pt x="2649744" y="807829"/>
                    </a:cubicBezTo>
                    <a:cubicBezTo>
                      <a:pt x="2648163" y="805105"/>
                      <a:pt x="2646582" y="802470"/>
                      <a:pt x="2645000" y="799746"/>
                    </a:cubicBezTo>
                    <a:cubicBezTo>
                      <a:pt x="2640608" y="792367"/>
                      <a:pt x="2636127" y="784723"/>
                      <a:pt x="2631910" y="776992"/>
                    </a:cubicBezTo>
                    <a:cubicBezTo>
                      <a:pt x="2631559" y="776377"/>
                      <a:pt x="2631295" y="775762"/>
                      <a:pt x="2631031" y="775147"/>
                    </a:cubicBezTo>
                    <a:lnTo>
                      <a:pt x="2625585" y="781736"/>
                    </a:lnTo>
                    <a:lnTo>
                      <a:pt x="2616009" y="793157"/>
                    </a:lnTo>
                    <a:lnTo>
                      <a:pt x="2614076" y="778398"/>
                    </a:lnTo>
                    <a:cubicBezTo>
                      <a:pt x="2613285" y="772424"/>
                      <a:pt x="2616360" y="768997"/>
                      <a:pt x="2617414" y="767943"/>
                    </a:cubicBezTo>
                    <a:cubicBezTo>
                      <a:pt x="2619084" y="766186"/>
                      <a:pt x="2621983" y="764605"/>
                      <a:pt x="2626639" y="767153"/>
                    </a:cubicBezTo>
                    <a:cubicBezTo>
                      <a:pt x="2626815" y="767240"/>
                      <a:pt x="2626902" y="767328"/>
                      <a:pt x="2626990" y="767328"/>
                    </a:cubicBezTo>
                    <a:lnTo>
                      <a:pt x="2628747" y="768207"/>
                    </a:lnTo>
                    <a:cubicBezTo>
                      <a:pt x="2628308" y="766801"/>
                      <a:pt x="2627869" y="765483"/>
                      <a:pt x="2627342" y="764429"/>
                    </a:cubicBezTo>
                    <a:cubicBezTo>
                      <a:pt x="2621807" y="753974"/>
                      <a:pt x="2615218" y="741587"/>
                      <a:pt x="2608102" y="729551"/>
                    </a:cubicBezTo>
                    <a:cubicBezTo>
                      <a:pt x="2605642" y="725422"/>
                      <a:pt x="2603006" y="721556"/>
                      <a:pt x="2600195" y="717427"/>
                    </a:cubicBezTo>
                    <a:cubicBezTo>
                      <a:pt x="2596242" y="711629"/>
                      <a:pt x="2592112" y="705567"/>
                      <a:pt x="2588774" y="699066"/>
                    </a:cubicBezTo>
                    <a:cubicBezTo>
                      <a:pt x="2587368" y="696342"/>
                      <a:pt x="2585260" y="693882"/>
                      <a:pt x="2582976" y="691247"/>
                    </a:cubicBezTo>
                    <a:cubicBezTo>
                      <a:pt x="2578758" y="686327"/>
                      <a:pt x="2573927" y="680792"/>
                      <a:pt x="2572345" y="672183"/>
                    </a:cubicBezTo>
                    <a:cubicBezTo>
                      <a:pt x="2571467" y="667351"/>
                      <a:pt x="2566459" y="660937"/>
                      <a:pt x="2559431" y="655490"/>
                    </a:cubicBezTo>
                    <a:cubicBezTo>
                      <a:pt x="2553281" y="650746"/>
                      <a:pt x="2549855" y="645826"/>
                      <a:pt x="2547219" y="638095"/>
                    </a:cubicBezTo>
                    <a:cubicBezTo>
                      <a:pt x="2546604" y="636338"/>
                      <a:pt x="2545901" y="634493"/>
                      <a:pt x="2545023" y="632736"/>
                    </a:cubicBezTo>
                    <a:lnTo>
                      <a:pt x="2519282" y="643103"/>
                    </a:lnTo>
                    <a:lnTo>
                      <a:pt x="2523235" y="622194"/>
                    </a:lnTo>
                    <a:lnTo>
                      <a:pt x="2527979" y="621579"/>
                    </a:lnTo>
                    <a:cubicBezTo>
                      <a:pt x="2533075" y="620964"/>
                      <a:pt x="2536413" y="622809"/>
                      <a:pt x="2538346" y="623951"/>
                    </a:cubicBezTo>
                    <a:lnTo>
                      <a:pt x="2541069" y="625532"/>
                    </a:lnTo>
                    <a:cubicBezTo>
                      <a:pt x="2539839" y="623599"/>
                      <a:pt x="2538522" y="621579"/>
                      <a:pt x="2537116" y="619646"/>
                    </a:cubicBezTo>
                    <a:cubicBezTo>
                      <a:pt x="2523850" y="601460"/>
                      <a:pt x="2511814" y="585119"/>
                      <a:pt x="2498636" y="569130"/>
                    </a:cubicBezTo>
                    <a:cubicBezTo>
                      <a:pt x="2493892" y="563332"/>
                      <a:pt x="2489411" y="557270"/>
                      <a:pt x="2485107" y="551472"/>
                    </a:cubicBezTo>
                    <a:cubicBezTo>
                      <a:pt x="2477903" y="541632"/>
                      <a:pt x="2471050" y="532232"/>
                      <a:pt x="2462704" y="524061"/>
                    </a:cubicBezTo>
                    <a:cubicBezTo>
                      <a:pt x="2461737" y="524852"/>
                      <a:pt x="2460683" y="525379"/>
                      <a:pt x="2459980" y="525730"/>
                    </a:cubicBezTo>
                    <a:cubicBezTo>
                      <a:pt x="2459717" y="525906"/>
                      <a:pt x="2459453" y="525994"/>
                      <a:pt x="2459190" y="526170"/>
                    </a:cubicBezTo>
                    <a:lnTo>
                      <a:pt x="2451898" y="530738"/>
                    </a:lnTo>
                    <a:lnTo>
                      <a:pt x="2449350" y="522568"/>
                    </a:lnTo>
                    <a:cubicBezTo>
                      <a:pt x="2449262" y="522304"/>
                      <a:pt x="2449086" y="521953"/>
                      <a:pt x="2448999" y="521601"/>
                    </a:cubicBezTo>
                    <a:cubicBezTo>
                      <a:pt x="2448296" y="519844"/>
                      <a:pt x="2446802" y="516066"/>
                      <a:pt x="2448999" y="512904"/>
                    </a:cubicBezTo>
                    <a:cubicBezTo>
                      <a:pt x="2448735" y="512289"/>
                      <a:pt x="2448472" y="511586"/>
                      <a:pt x="2448296" y="510795"/>
                    </a:cubicBezTo>
                    <a:cubicBezTo>
                      <a:pt x="2446363" y="503591"/>
                      <a:pt x="2441092" y="499199"/>
                      <a:pt x="2434942" y="494015"/>
                    </a:cubicBezTo>
                    <a:cubicBezTo>
                      <a:pt x="2431955" y="491467"/>
                      <a:pt x="2428792" y="488920"/>
                      <a:pt x="2425981" y="485845"/>
                    </a:cubicBezTo>
                    <a:cubicBezTo>
                      <a:pt x="2425454" y="485318"/>
                      <a:pt x="2424839" y="484703"/>
                      <a:pt x="2424224" y="484176"/>
                    </a:cubicBezTo>
                    <a:cubicBezTo>
                      <a:pt x="2422730" y="482858"/>
                      <a:pt x="2421061" y="481276"/>
                      <a:pt x="2419655" y="479168"/>
                    </a:cubicBezTo>
                    <a:cubicBezTo>
                      <a:pt x="2418953" y="478026"/>
                      <a:pt x="2418250" y="476972"/>
                      <a:pt x="2417547" y="475829"/>
                    </a:cubicBezTo>
                    <a:cubicBezTo>
                      <a:pt x="2411397" y="466253"/>
                      <a:pt x="2405599" y="457204"/>
                      <a:pt x="2396901" y="450088"/>
                    </a:cubicBezTo>
                    <a:cubicBezTo>
                      <a:pt x="2387237" y="442269"/>
                      <a:pt x="2378628" y="433132"/>
                      <a:pt x="2370282" y="424347"/>
                    </a:cubicBezTo>
                    <a:cubicBezTo>
                      <a:pt x="2367822" y="421711"/>
                      <a:pt x="2365362" y="419164"/>
                      <a:pt x="2362902" y="416616"/>
                    </a:cubicBezTo>
                    <a:cubicBezTo>
                      <a:pt x="2360530" y="414156"/>
                      <a:pt x="2358509" y="411520"/>
                      <a:pt x="2356576" y="408973"/>
                    </a:cubicBezTo>
                    <a:cubicBezTo>
                      <a:pt x="2353677" y="405195"/>
                      <a:pt x="2350954" y="401681"/>
                      <a:pt x="2347879" y="399660"/>
                    </a:cubicBezTo>
                    <a:cubicBezTo>
                      <a:pt x="2340763" y="395004"/>
                      <a:pt x="2336194" y="389206"/>
                      <a:pt x="2331714" y="383583"/>
                    </a:cubicBezTo>
                    <a:lnTo>
                      <a:pt x="2330923" y="382529"/>
                    </a:lnTo>
                    <a:cubicBezTo>
                      <a:pt x="2323895" y="373655"/>
                      <a:pt x="2319766" y="371459"/>
                      <a:pt x="2317921" y="370844"/>
                    </a:cubicBezTo>
                    <a:cubicBezTo>
                      <a:pt x="2316867" y="372865"/>
                      <a:pt x="2315373" y="374270"/>
                      <a:pt x="2313440" y="374973"/>
                    </a:cubicBezTo>
                    <a:cubicBezTo>
                      <a:pt x="2310278" y="376203"/>
                      <a:pt x="2307642" y="374885"/>
                      <a:pt x="2306763" y="374446"/>
                    </a:cubicBezTo>
                    <a:lnTo>
                      <a:pt x="2295079" y="368560"/>
                    </a:lnTo>
                    <a:lnTo>
                      <a:pt x="2304303" y="363904"/>
                    </a:lnTo>
                    <a:cubicBezTo>
                      <a:pt x="2302722" y="361795"/>
                      <a:pt x="2301756" y="359599"/>
                      <a:pt x="2300965" y="357842"/>
                    </a:cubicBezTo>
                    <a:cubicBezTo>
                      <a:pt x="2300262" y="356260"/>
                      <a:pt x="2299471" y="354591"/>
                      <a:pt x="2298857" y="354152"/>
                    </a:cubicBezTo>
                    <a:cubicBezTo>
                      <a:pt x="2298066" y="353976"/>
                      <a:pt x="2296836" y="353625"/>
                      <a:pt x="2295694" y="352746"/>
                    </a:cubicBezTo>
                    <a:lnTo>
                      <a:pt x="2288841" y="347475"/>
                    </a:lnTo>
                    <a:cubicBezTo>
                      <a:pt x="2280934" y="341413"/>
                      <a:pt x="2272852" y="335176"/>
                      <a:pt x="2264857" y="328850"/>
                    </a:cubicBezTo>
                    <a:cubicBezTo>
                      <a:pt x="2261782" y="326390"/>
                      <a:pt x="2258707" y="323315"/>
                      <a:pt x="2255720" y="319713"/>
                    </a:cubicBezTo>
                    <a:cubicBezTo>
                      <a:pt x="2252909" y="316287"/>
                      <a:pt x="2248692" y="314091"/>
                      <a:pt x="2244299" y="311719"/>
                    </a:cubicBezTo>
                    <a:cubicBezTo>
                      <a:pt x="2240521" y="309698"/>
                      <a:pt x="2236568" y="307589"/>
                      <a:pt x="2232966" y="304515"/>
                    </a:cubicBezTo>
                    <a:cubicBezTo>
                      <a:pt x="2229100" y="301176"/>
                      <a:pt x="2225323" y="297574"/>
                      <a:pt x="2221721" y="294236"/>
                    </a:cubicBezTo>
                    <a:cubicBezTo>
                      <a:pt x="2213990" y="286944"/>
                      <a:pt x="2206698" y="280003"/>
                      <a:pt x="2197912" y="274644"/>
                    </a:cubicBezTo>
                    <a:cubicBezTo>
                      <a:pt x="2188161" y="268758"/>
                      <a:pt x="2178760" y="262081"/>
                      <a:pt x="2169711" y="255756"/>
                    </a:cubicBezTo>
                    <a:cubicBezTo>
                      <a:pt x="2166022" y="253208"/>
                      <a:pt x="2162420" y="250572"/>
                      <a:pt x="2158730" y="248112"/>
                    </a:cubicBezTo>
                    <a:cubicBezTo>
                      <a:pt x="2150911" y="242753"/>
                      <a:pt x="2140544" y="235549"/>
                      <a:pt x="2130177" y="228257"/>
                    </a:cubicBezTo>
                    <a:cubicBezTo>
                      <a:pt x="2127454" y="226325"/>
                      <a:pt x="2124818" y="224392"/>
                      <a:pt x="2122182" y="222459"/>
                    </a:cubicBezTo>
                    <a:cubicBezTo>
                      <a:pt x="2119459" y="220438"/>
                      <a:pt x="2116560" y="218418"/>
                      <a:pt x="2113749" y="216397"/>
                    </a:cubicBezTo>
                    <a:cubicBezTo>
                      <a:pt x="2113485" y="217100"/>
                      <a:pt x="2113221" y="217627"/>
                      <a:pt x="2113046" y="218066"/>
                    </a:cubicBezTo>
                    <a:cubicBezTo>
                      <a:pt x="2112958" y="218242"/>
                      <a:pt x="2112870" y="218506"/>
                      <a:pt x="2112782" y="218681"/>
                    </a:cubicBezTo>
                    <a:lnTo>
                      <a:pt x="2109444" y="227994"/>
                    </a:lnTo>
                    <a:lnTo>
                      <a:pt x="2102240" y="221317"/>
                    </a:lnTo>
                    <a:cubicBezTo>
                      <a:pt x="2102152" y="221229"/>
                      <a:pt x="2102064" y="221141"/>
                      <a:pt x="2101976" y="221053"/>
                    </a:cubicBezTo>
                    <a:cubicBezTo>
                      <a:pt x="2101273" y="220526"/>
                      <a:pt x="2100131" y="219560"/>
                      <a:pt x="2099253" y="218154"/>
                    </a:cubicBezTo>
                    <a:cubicBezTo>
                      <a:pt x="2099077" y="217891"/>
                      <a:pt x="2098989" y="217715"/>
                      <a:pt x="2098814" y="217451"/>
                    </a:cubicBezTo>
                    <a:cubicBezTo>
                      <a:pt x="2097847" y="215870"/>
                      <a:pt x="2096441" y="213762"/>
                      <a:pt x="2096178" y="210950"/>
                    </a:cubicBezTo>
                    <a:cubicBezTo>
                      <a:pt x="2095826" y="206382"/>
                      <a:pt x="2093718" y="204449"/>
                      <a:pt x="2086162" y="201550"/>
                    </a:cubicBezTo>
                    <a:cubicBezTo>
                      <a:pt x="2084933" y="201111"/>
                      <a:pt x="2083702" y="200584"/>
                      <a:pt x="2082385" y="200144"/>
                    </a:cubicBezTo>
                    <a:cubicBezTo>
                      <a:pt x="2073863" y="196894"/>
                      <a:pt x="2064990" y="193643"/>
                      <a:pt x="2058137" y="187405"/>
                    </a:cubicBezTo>
                    <a:cubicBezTo>
                      <a:pt x="2046804" y="177127"/>
                      <a:pt x="2033450" y="170362"/>
                      <a:pt x="2019306" y="163334"/>
                    </a:cubicBezTo>
                    <a:cubicBezTo>
                      <a:pt x="2014474" y="160874"/>
                      <a:pt x="2009466" y="158326"/>
                      <a:pt x="2004546" y="155690"/>
                    </a:cubicBezTo>
                    <a:cubicBezTo>
                      <a:pt x="1996639" y="151385"/>
                      <a:pt x="1988293" y="148135"/>
                      <a:pt x="1979508" y="144709"/>
                    </a:cubicBezTo>
                    <a:cubicBezTo>
                      <a:pt x="1968966" y="140579"/>
                      <a:pt x="1958072" y="136362"/>
                      <a:pt x="1947968" y="130213"/>
                    </a:cubicBezTo>
                    <a:cubicBezTo>
                      <a:pt x="1947441" y="129861"/>
                      <a:pt x="1946387" y="129246"/>
                      <a:pt x="1945860" y="129071"/>
                    </a:cubicBezTo>
                    <a:cubicBezTo>
                      <a:pt x="1939974" y="129422"/>
                      <a:pt x="1935757" y="126874"/>
                      <a:pt x="1932331" y="124854"/>
                    </a:cubicBezTo>
                    <a:cubicBezTo>
                      <a:pt x="1931891" y="124590"/>
                      <a:pt x="1931452" y="124326"/>
                      <a:pt x="1931013" y="124063"/>
                    </a:cubicBezTo>
                    <a:cubicBezTo>
                      <a:pt x="1922842" y="119407"/>
                      <a:pt x="1914408" y="115717"/>
                      <a:pt x="1905799" y="113169"/>
                    </a:cubicBezTo>
                    <a:cubicBezTo>
                      <a:pt x="1904744" y="112905"/>
                      <a:pt x="1903690" y="112642"/>
                      <a:pt x="1902548" y="112378"/>
                    </a:cubicBezTo>
                    <a:cubicBezTo>
                      <a:pt x="1898683" y="111588"/>
                      <a:pt x="1893938" y="110621"/>
                      <a:pt x="1889370" y="106316"/>
                    </a:cubicBezTo>
                    <a:cubicBezTo>
                      <a:pt x="1887789" y="104823"/>
                      <a:pt x="1885153" y="103593"/>
                      <a:pt x="1882342" y="102363"/>
                    </a:cubicBezTo>
                    <a:cubicBezTo>
                      <a:pt x="1880145" y="101397"/>
                      <a:pt x="1877861" y="100342"/>
                      <a:pt x="1875665" y="98937"/>
                    </a:cubicBezTo>
                    <a:cubicBezTo>
                      <a:pt x="1871009" y="96038"/>
                      <a:pt x="1865562" y="94720"/>
                      <a:pt x="1859763" y="93314"/>
                    </a:cubicBezTo>
                    <a:cubicBezTo>
                      <a:pt x="1854228" y="91996"/>
                      <a:pt x="1848430" y="90591"/>
                      <a:pt x="1842895" y="87691"/>
                    </a:cubicBezTo>
                    <a:cubicBezTo>
                      <a:pt x="1835428" y="83914"/>
                      <a:pt x="1827521" y="81454"/>
                      <a:pt x="1818999" y="78818"/>
                    </a:cubicBezTo>
                    <a:cubicBezTo>
                      <a:pt x="1809950" y="76007"/>
                      <a:pt x="1800550" y="73196"/>
                      <a:pt x="1791677" y="68451"/>
                    </a:cubicBezTo>
                    <a:cubicBezTo>
                      <a:pt x="1788514" y="66782"/>
                      <a:pt x="1785263" y="65552"/>
                      <a:pt x="1782364" y="64762"/>
                    </a:cubicBezTo>
                    <a:lnTo>
                      <a:pt x="1786405" y="67485"/>
                    </a:lnTo>
                    <a:lnTo>
                      <a:pt x="1774369" y="71966"/>
                    </a:lnTo>
                    <a:cubicBezTo>
                      <a:pt x="1771031" y="73196"/>
                      <a:pt x="1768659" y="72229"/>
                      <a:pt x="1767517" y="71526"/>
                    </a:cubicBezTo>
                    <a:cubicBezTo>
                      <a:pt x="1765496" y="70296"/>
                      <a:pt x="1764354" y="68276"/>
                      <a:pt x="1764003" y="65552"/>
                    </a:cubicBezTo>
                    <a:lnTo>
                      <a:pt x="1763915" y="64586"/>
                    </a:lnTo>
                    <a:cubicBezTo>
                      <a:pt x="1760664" y="63620"/>
                      <a:pt x="1758029" y="61775"/>
                      <a:pt x="1755920" y="60457"/>
                    </a:cubicBezTo>
                    <a:cubicBezTo>
                      <a:pt x="1753636" y="58875"/>
                      <a:pt x="1752142" y="57909"/>
                      <a:pt x="1750913" y="58085"/>
                    </a:cubicBezTo>
                    <a:cubicBezTo>
                      <a:pt x="1748980" y="58260"/>
                      <a:pt x="1746520" y="58436"/>
                      <a:pt x="1743972" y="57997"/>
                    </a:cubicBezTo>
                    <a:cubicBezTo>
                      <a:pt x="1741424" y="57558"/>
                      <a:pt x="1738701" y="57206"/>
                      <a:pt x="1735889" y="56943"/>
                    </a:cubicBezTo>
                    <a:cubicBezTo>
                      <a:pt x="1728598" y="56064"/>
                      <a:pt x="1721130" y="55186"/>
                      <a:pt x="1714365" y="51759"/>
                    </a:cubicBezTo>
                    <a:cubicBezTo>
                      <a:pt x="1704965" y="46927"/>
                      <a:pt x="1695125" y="44819"/>
                      <a:pt x="1682474" y="44994"/>
                    </a:cubicBezTo>
                    <a:cubicBezTo>
                      <a:pt x="1679751" y="44994"/>
                      <a:pt x="1677379" y="44204"/>
                      <a:pt x="1675534" y="43589"/>
                    </a:cubicBezTo>
                    <a:cubicBezTo>
                      <a:pt x="1674655" y="43237"/>
                      <a:pt x="1673777" y="42974"/>
                      <a:pt x="1673162" y="42886"/>
                    </a:cubicBezTo>
                    <a:cubicBezTo>
                      <a:pt x="1667539" y="42007"/>
                      <a:pt x="1662444" y="40163"/>
                      <a:pt x="1657524" y="38318"/>
                    </a:cubicBezTo>
                    <a:cubicBezTo>
                      <a:pt x="1650759" y="35858"/>
                      <a:pt x="1644434" y="33486"/>
                      <a:pt x="1637493" y="34101"/>
                    </a:cubicBezTo>
                    <a:cubicBezTo>
                      <a:pt x="1630201" y="34716"/>
                      <a:pt x="1623085" y="32959"/>
                      <a:pt x="1616233" y="31201"/>
                    </a:cubicBezTo>
                    <a:cubicBezTo>
                      <a:pt x="1613333" y="30499"/>
                      <a:pt x="1610522" y="29796"/>
                      <a:pt x="1607799" y="29269"/>
                    </a:cubicBezTo>
                    <a:cubicBezTo>
                      <a:pt x="1604724" y="28742"/>
                      <a:pt x="1601649" y="27951"/>
                      <a:pt x="1598662" y="27248"/>
                    </a:cubicBezTo>
                    <a:cubicBezTo>
                      <a:pt x="1592073" y="25667"/>
                      <a:pt x="1585923" y="24261"/>
                      <a:pt x="1580037" y="24525"/>
                    </a:cubicBezTo>
                    <a:cubicBezTo>
                      <a:pt x="1573009" y="24876"/>
                      <a:pt x="1566156" y="24525"/>
                      <a:pt x="1559391" y="24173"/>
                    </a:cubicBezTo>
                    <a:cubicBezTo>
                      <a:pt x="1552363" y="23822"/>
                      <a:pt x="1545686" y="23470"/>
                      <a:pt x="1539009" y="23910"/>
                    </a:cubicBezTo>
                    <a:cubicBezTo>
                      <a:pt x="1534441" y="24173"/>
                      <a:pt x="1530136" y="23295"/>
                      <a:pt x="1526007" y="22504"/>
                    </a:cubicBezTo>
                    <a:cubicBezTo>
                      <a:pt x="1524074" y="22153"/>
                      <a:pt x="1522229" y="21713"/>
                      <a:pt x="1520472" y="21538"/>
                    </a:cubicBezTo>
                    <a:cubicBezTo>
                      <a:pt x="1518891" y="21362"/>
                      <a:pt x="1517485" y="20923"/>
                      <a:pt x="1516343" y="20571"/>
                    </a:cubicBezTo>
                    <a:cubicBezTo>
                      <a:pt x="1514322" y="19956"/>
                      <a:pt x="1513971" y="19868"/>
                      <a:pt x="1512741" y="20395"/>
                    </a:cubicBezTo>
                    <a:cubicBezTo>
                      <a:pt x="1507118" y="22855"/>
                      <a:pt x="1500881" y="21713"/>
                      <a:pt x="1495434" y="20747"/>
                    </a:cubicBezTo>
                    <a:cubicBezTo>
                      <a:pt x="1493764" y="20483"/>
                      <a:pt x="1492095" y="20132"/>
                      <a:pt x="1490602" y="19956"/>
                    </a:cubicBezTo>
                    <a:cubicBezTo>
                      <a:pt x="1487088" y="19605"/>
                      <a:pt x="1483661" y="18902"/>
                      <a:pt x="1480323" y="18199"/>
                    </a:cubicBezTo>
                    <a:cubicBezTo>
                      <a:pt x="1473997" y="16881"/>
                      <a:pt x="1467935" y="15651"/>
                      <a:pt x="1463455" y="16969"/>
                    </a:cubicBezTo>
                    <a:cubicBezTo>
                      <a:pt x="1459062" y="18199"/>
                      <a:pt x="1454933" y="17672"/>
                      <a:pt x="1451682" y="17233"/>
                    </a:cubicBezTo>
                    <a:cubicBezTo>
                      <a:pt x="1447905" y="16706"/>
                      <a:pt x="1446323" y="16618"/>
                      <a:pt x="1445006" y="17672"/>
                    </a:cubicBezTo>
                    <a:lnTo>
                      <a:pt x="1441579" y="20220"/>
                    </a:lnTo>
                    <a:lnTo>
                      <a:pt x="1437889" y="18199"/>
                    </a:lnTo>
                    <a:cubicBezTo>
                      <a:pt x="1432003" y="14949"/>
                      <a:pt x="1424975" y="14949"/>
                      <a:pt x="1417595" y="15036"/>
                    </a:cubicBezTo>
                    <a:cubicBezTo>
                      <a:pt x="1413730" y="15036"/>
                      <a:pt x="1409688" y="15036"/>
                      <a:pt x="1405647" y="14597"/>
                    </a:cubicBezTo>
                    <a:cubicBezTo>
                      <a:pt x="1387637" y="12576"/>
                      <a:pt x="1371384" y="11259"/>
                      <a:pt x="1355658" y="16003"/>
                    </a:cubicBezTo>
                    <a:cubicBezTo>
                      <a:pt x="1349333" y="17936"/>
                      <a:pt x="1342656" y="18551"/>
                      <a:pt x="1336945" y="18902"/>
                    </a:cubicBezTo>
                    <a:cubicBezTo>
                      <a:pt x="1333344" y="19165"/>
                      <a:pt x="1330093" y="18638"/>
                      <a:pt x="1326842" y="18199"/>
                    </a:cubicBezTo>
                    <a:cubicBezTo>
                      <a:pt x="1320605" y="17321"/>
                      <a:pt x="1317178" y="16969"/>
                      <a:pt x="1313840" y="19868"/>
                    </a:cubicBezTo>
                    <a:cubicBezTo>
                      <a:pt x="1310589" y="22767"/>
                      <a:pt x="1306197" y="21977"/>
                      <a:pt x="1303561" y="21538"/>
                    </a:cubicBezTo>
                    <a:lnTo>
                      <a:pt x="1303297" y="21450"/>
                    </a:lnTo>
                    <a:cubicBezTo>
                      <a:pt x="1299695" y="20835"/>
                      <a:pt x="1295830" y="21098"/>
                      <a:pt x="1291701" y="21274"/>
                    </a:cubicBezTo>
                    <a:cubicBezTo>
                      <a:pt x="1289329" y="21450"/>
                      <a:pt x="1286781" y="21538"/>
                      <a:pt x="1284233" y="21538"/>
                    </a:cubicBezTo>
                    <a:cubicBezTo>
                      <a:pt x="1282037" y="21538"/>
                      <a:pt x="1279928" y="21450"/>
                      <a:pt x="1277732" y="21450"/>
                    </a:cubicBezTo>
                    <a:cubicBezTo>
                      <a:pt x="1272022" y="21362"/>
                      <a:pt x="1266575" y="21186"/>
                      <a:pt x="1261215" y="21625"/>
                    </a:cubicBezTo>
                    <a:cubicBezTo>
                      <a:pt x="1259722" y="21713"/>
                      <a:pt x="1258141" y="21801"/>
                      <a:pt x="1256559" y="21977"/>
                    </a:cubicBezTo>
                    <a:cubicBezTo>
                      <a:pt x="1249531" y="22416"/>
                      <a:pt x="1242766" y="22855"/>
                      <a:pt x="1237319" y="25140"/>
                    </a:cubicBezTo>
                    <a:cubicBezTo>
                      <a:pt x="1228095" y="28917"/>
                      <a:pt x="1218958" y="29708"/>
                      <a:pt x="1210085" y="30323"/>
                    </a:cubicBezTo>
                    <a:cubicBezTo>
                      <a:pt x="1206219" y="30586"/>
                      <a:pt x="1202617" y="30938"/>
                      <a:pt x="1199015" y="31465"/>
                    </a:cubicBezTo>
                    <a:cubicBezTo>
                      <a:pt x="1186628" y="33310"/>
                      <a:pt x="1177930" y="35594"/>
                      <a:pt x="1170023" y="39196"/>
                    </a:cubicBezTo>
                    <a:cubicBezTo>
                      <a:pt x="1166509" y="40778"/>
                      <a:pt x="1161238" y="42886"/>
                      <a:pt x="1155879" y="42271"/>
                    </a:cubicBezTo>
                    <a:cubicBezTo>
                      <a:pt x="1145600" y="41129"/>
                      <a:pt x="1135497" y="43237"/>
                      <a:pt x="1123900" y="48860"/>
                    </a:cubicBezTo>
                    <a:cubicBezTo>
                      <a:pt x="1120913" y="50354"/>
                      <a:pt x="1117838" y="50969"/>
                      <a:pt x="1115027" y="51496"/>
                    </a:cubicBezTo>
                    <a:cubicBezTo>
                      <a:pt x="1113270" y="51847"/>
                      <a:pt x="1111601" y="52199"/>
                      <a:pt x="1110283" y="52638"/>
                    </a:cubicBezTo>
                    <a:cubicBezTo>
                      <a:pt x="1105275" y="54395"/>
                      <a:pt x="1100355" y="54746"/>
                      <a:pt x="1095523" y="55010"/>
                    </a:cubicBezTo>
                    <a:cubicBezTo>
                      <a:pt x="1087704" y="55449"/>
                      <a:pt x="1082784" y="55976"/>
                      <a:pt x="1078831" y="60369"/>
                    </a:cubicBezTo>
                    <a:cubicBezTo>
                      <a:pt x="1076459" y="63005"/>
                      <a:pt x="1072506" y="63620"/>
                      <a:pt x="1070749" y="63532"/>
                    </a:cubicBezTo>
                    <a:cubicBezTo>
                      <a:pt x="1067849" y="63444"/>
                      <a:pt x="1066180" y="61862"/>
                      <a:pt x="1065389" y="60896"/>
                    </a:cubicBezTo>
                    <a:cubicBezTo>
                      <a:pt x="1064950" y="61160"/>
                      <a:pt x="1064335" y="61511"/>
                      <a:pt x="1063896" y="61775"/>
                    </a:cubicBezTo>
                    <a:cubicBezTo>
                      <a:pt x="1062402" y="62653"/>
                      <a:pt x="1060645" y="63707"/>
                      <a:pt x="1058537" y="64234"/>
                    </a:cubicBezTo>
                    <a:cubicBezTo>
                      <a:pt x="1052914" y="65552"/>
                      <a:pt x="1047028" y="67573"/>
                      <a:pt x="1041405" y="69418"/>
                    </a:cubicBezTo>
                    <a:lnTo>
                      <a:pt x="1038330" y="70472"/>
                    </a:lnTo>
                    <a:cubicBezTo>
                      <a:pt x="1034992" y="71614"/>
                      <a:pt x="1031566" y="72581"/>
                      <a:pt x="1028315" y="73635"/>
                    </a:cubicBezTo>
                    <a:cubicBezTo>
                      <a:pt x="1020760" y="75919"/>
                      <a:pt x="1013644" y="78115"/>
                      <a:pt x="1006791" y="81190"/>
                    </a:cubicBezTo>
                    <a:cubicBezTo>
                      <a:pt x="1003365" y="82772"/>
                      <a:pt x="999938" y="83650"/>
                      <a:pt x="996600" y="84529"/>
                    </a:cubicBezTo>
                    <a:cubicBezTo>
                      <a:pt x="993964" y="85232"/>
                      <a:pt x="991417" y="85847"/>
                      <a:pt x="989220" y="86813"/>
                    </a:cubicBezTo>
                    <a:cubicBezTo>
                      <a:pt x="985091" y="88482"/>
                      <a:pt x="980786" y="89888"/>
                      <a:pt x="976745" y="91206"/>
                    </a:cubicBezTo>
                    <a:cubicBezTo>
                      <a:pt x="968047" y="94017"/>
                      <a:pt x="959789" y="96740"/>
                      <a:pt x="953024" y="102187"/>
                    </a:cubicBezTo>
                    <a:cubicBezTo>
                      <a:pt x="945908" y="107898"/>
                      <a:pt x="940110" y="110533"/>
                      <a:pt x="934663" y="110358"/>
                    </a:cubicBezTo>
                    <a:cubicBezTo>
                      <a:pt x="927810" y="110182"/>
                      <a:pt x="922012" y="113608"/>
                      <a:pt x="915423" y="117562"/>
                    </a:cubicBezTo>
                    <a:cubicBezTo>
                      <a:pt x="909010" y="121427"/>
                      <a:pt x="901718" y="125644"/>
                      <a:pt x="892932" y="126347"/>
                    </a:cubicBezTo>
                    <a:cubicBezTo>
                      <a:pt x="886168" y="133551"/>
                      <a:pt x="877558" y="136011"/>
                      <a:pt x="869827" y="138207"/>
                    </a:cubicBezTo>
                    <a:cubicBezTo>
                      <a:pt x="866225" y="139262"/>
                      <a:pt x="862799" y="140228"/>
                      <a:pt x="859724" y="141634"/>
                    </a:cubicBezTo>
                    <a:lnTo>
                      <a:pt x="857088" y="142864"/>
                    </a:lnTo>
                    <a:cubicBezTo>
                      <a:pt x="846809" y="147520"/>
                      <a:pt x="836091" y="152264"/>
                      <a:pt x="825900" y="157359"/>
                    </a:cubicBezTo>
                    <a:cubicBezTo>
                      <a:pt x="822386" y="159117"/>
                      <a:pt x="819047" y="161049"/>
                      <a:pt x="815445" y="163158"/>
                    </a:cubicBezTo>
                    <a:cubicBezTo>
                      <a:pt x="811228" y="165618"/>
                      <a:pt x="806836" y="168166"/>
                      <a:pt x="802267" y="170362"/>
                    </a:cubicBezTo>
                    <a:cubicBezTo>
                      <a:pt x="794273" y="174052"/>
                      <a:pt x="787859" y="177742"/>
                      <a:pt x="782940" y="183364"/>
                    </a:cubicBezTo>
                    <a:cubicBezTo>
                      <a:pt x="780567" y="186088"/>
                      <a:pt x="777317" y="188372"/>
                      <a:pt x="772748" y="190568"/>
                    </a:cubicBezTo>
                    <a:cubicBezTo>
                      <a:pt x="769674" y="191974"/>
                      <a:pt x="766599" y="193292"/>
                      <a:pt x="763524" y="194522"/>
                    </a:cubicBezTo>
                    <a:cubicBezTo>
                      <a:pt x="758692" y="196454"/>
                      <a:pt x="754211" y="198299"/>
                      <a:pt x="750082" y="200759"/>
                    </a:cubicBezTo>
                    <a:cubicBezTo>
                      <a:pt x="748237" y="201813"/>
                      <a:pt x="746480" y="203043"/>
                      <a:pt x="744635" y="204361"/>
                    </a:cubicBezTo>
                    <a:cubicBezTo>
                      <a:pt x="739891" y="207700"/>
                      <a:pt x="734532" y="211390"/>
                      <a:pt x="727592" y="212883"/>
                    </a:cubicBezTo>
                    <a:cubicBezTo>
                      <a:pt x="727592" y="212883"/>
                      <a:pt x="727504" y="212883"/>
                      <a:pt x="727504" y="212971"/>
                    </a:cubicBezTo>
                    <a:cubicBezTo>
                      <a:pt x="727065" y="213322"/>
                      <a:pt x="726713" y="213674"/>
                      <a:pt x="726274" y="213937"/>
                    </a:cubicBezTo>
                    <a:cubicBezTo>
                      <a:pt x="724078" y="215607"/>
                      <a:pt x="721881" y="217276"/>
                      <a:pt x="719685" y="218945"/>
                    </a:cubicBezTo>
                    <a:cubicBezTo>
                      <a:pt x="714941" y="222635"/>
                      <a:pt x="710021" y="226413"/>
                      <a:pt x="704838" y="229839"/>
                    </a:cubicBezTo>
                    <a:cubicBezTo>
                      <a:pt x="698863" y="233792"/>
                      <a:pt x="692626" y="237658"/>
                      <a:pt x="686652" y="241348"/>
                    </a:cubicBezTo>
                    <a:cubicBezTo>
                      <a:pt x="676285" y="247761"/>
                      <a:pt x="665479" y="254438"/>
                      <a:pt x="655815" y="261818"/>
                    </a:cubicBezTo>
                    <a:cubicBezTo>
                      <a:pt x="651071" y="265420"/>
                      <a:pt x="646151" y="268758"/>
                      <a:pt x="641319" y="272009"/>
                    </a:cubicBezTo>
                    <a:cubicBezTo>
                      <a:pt x="630074" y="279564"/>
                      <a:pt x="619532" y="286768"/>
                      <a:pt x="611537" y="296959"/>
                    </a:cubicBezTo>
                    <a:cubicBezTo>
                      <a:pt x="609340" y="299858"/>
                      <a:pt x="606002" y="302406"/>
                      <a:pt x="602136" y="304163"/>
                    </a:cubicBezTo>
                    <a:cubicBezTo>
                      <a:pt x="592297" y="308732"/>
                      <a:pt x="583336" y="315848"/>
                      <a:pt x="574902" y="325775"/>
                    </a:cubicBezTo>
                    <a:lnTo>
                      <a:pt x="574375" y="326390"/>
                    </a:lnTo>
                    <a:cubicBezTo>
                      <a:pt x="570948" y="330431"/>
                      <a:pt x="566995" y="335088"/>
                      <a:pt x="561724" y="337899"/>
                    </a:cubicBezTo>
                    <a:cubicBezTo>
                      <a:pt x="552411" y="342907"/>
                      <a:pt x="542044" y="349408"/>
                      <a:pt x="535104" y="360126"/>
                    </a:cubicBezTo>
                    <a:cubicBezTo>
                      <a:pt x="532820" y="363640"/>
                      <a:pt x="529218" y="368209"/>
                      <a:pt x="524034" y="367418"/>
                    </a:cubicBezTo>
                    <a:cubicBezTo>
                      <a:pt x="522804" y="367242"/>
                      <a:pt x="522365" y="367330"/>
                      <a:pt x="519730" y="370405"/>
                    </a:cubicBezTo>
                    <a:cubicBezTo>
                      <a:pt x="518939" y="371371"/>
                      <a:pt x="518060" y="372426"/>
                      <a:pt x="517006" y="373392"/>
                    </a:cubicBezTo>
                    <a:cubicBezTo>
                      <a:pt x="511120" y="379102"/>
                      <a:pt x="505146" y="384989"/>
                      <a:pt x="499435" y="390787"/>
                    </a:cubicBezTo>
                    <a:cubicBezTo>
                      <a:pt x="497063" y="393159"/>
                      <a:pt x="494691" y="395531"/>
                      <a:pt x="492319" y="397903"/>
                    </a:cubicBezTo>
                    <a:cubicBezTo>
                      <a:pt x="487839" y="402384"/>
                      <a:pt x="483270" y="407040"/>
                      <a:pt x="478878" y="411520"/>
                    </a:cubicBezTo>
                    <a:cubicBezTo>
                      <a:pt x="468247" y="422414"/>
                      <a:pt x="457266" y="433747"/>
                      <a:pt x="445581" y="444026"/>
                    </a:cubicBezTo>
                    <a:cubicBezTo>
                      <a:pt x="437235" y="451318"/>
                      <a:pt x="429416" y="458698"/>
                      <a:pt x="424496" y="468186"/>
                    </a:cubicBezTo>
                    <a:cubicBezTo>
                      <a:pt x="420631" y="475566"/>
                      <a:pt x="415184" y="481803"/>
                      <a:pt x="407716" y="487514"/>
                    </a:cubicBezTo>
                    <a:cubicBezTo>
                      <a:pt x="401391" y="492346"/>
                      <a:pt x="396471" y="498584"/>
                      <a:pt x="391375" y="505260"/>
                    </a:cubicBezTo>
                    <a:cubicBezTo>
                      <a:pt x="386807" y="511147"/>
                      <a:pt x="382151" y="517209"/>
                      <a:pt x="376264" y="522480"/>
                    </a:cubicBezTo>
                    <a:cubicBezTo>
                      <a:pt x="368270" y="529684"/>
                      <a:pt x="361505" y="538293"/>
                      <a:pt x="354389" y="547430"/>
                    </a:cubicBezTo>
                    <a:cubicBezTo>
                      <a:pt x="352280" y="550154"/>
                      <a:pt x="350260" y="552789"/>
                      <a:pt x="348151" y="555425"/>
                    </a:cubicBezTo>
                    <a:cubicBezTo>
                      <a:pt x="343583" y="561135"/>
                      <a:pt x="339190" y="567285"/>
                      <a:pt x="334885" y="573259"/>
                    </a:cubicBezTo>
                    <a:cubicBezTo>
                      <a:pt x="333216" y="575631"/>
                      <a:pt x="331547" y="577915"/>
                      <a:pt x="329878" y="580288"/>
                    </a:cubicBezTo>
                    <a:cubicBezTo>
                      <a:pt x="327593" y="583450"/>
                      <a:pt x="325309" y="586789"/>
                      <a:pt x="323025" y="590039"/>
                    </a:cubicBezTo>
                    <a:cubicBezTo>
                      <a:pt x="318017" y="597419"/>
                      <a:pt x="312746" y="604974"/>
                      <a:pt x="306684" y="611915"/>
                    </a:cubicBezTo>
                    <a:cubicBezTo>
                      <a:pt x="299480" y="619997"/>
                      <a:pt x="294560" y="628344"/>
                      <a:pt x="291134" y="638271"/>
                    </a:cubicBezTo>
                    <a:cubicBezTo>
                      <a:pt x="289728" y="642400"/>
                      <a:pt x="286917" y="646441"/>
                      <a:pt x="282876" y="650131"/>
                    </a:cubicBezTo>
                    <a:cubicBezTo>
                      <a:pt x="277780" y="654700"/>
                      <a:pt x="273651" y="660586"/>
                      <a:pt x="269259" y="666736"/>
                    </a:cubicBezTo>
                    <a:cubicBezTo>
                      <a:pt x="268029" y="668405"/>
                      <a:pt x="266799" y="670162"/>
                      <a:pt x="265569" y="671831"/>
                    </a:cubicBezTo>
                    <a:cubicBezTo>
                      <a:pt x="266799" y="678684"/>
                      <a:pt x="262582" y="682725"/>
                      <a:pt x="260210" y="685009"/>
                    </a:cubicBezTo>
                    <a:cubicBezTo>
                      <a:pt x="259682" y="685536"/>
                      <a:pt x="259243" y="685976"/>
                      <a:pt x="258892" y="686327"/>
                    </a:cubicBezTo>
                    <a:cubicBezTo>
                      <a:pt x="258277" y="687030"/>
                      <a:pt x="257574" y="687821"/>
                      <a:pt x="256871" y="688523"/>
                    </a:cubicBezTo>
                    <a:cubicBezTo>
                      <a:pt x="254851" y="690808"/>
                      <a:pt x="252830" y="693004"/>
                      <a:pt x="251512" y="695200"/>
                    </a:cubicBezTo>
                    <a:lnTo>
                      <a:pt x="249228" y="698802"/>
                    </a:lnTo>
                    <a:cubicBezTo>
                      <a:pt x="242463" y="709696"/>
                      <a:pt x="235523" y="721029"/>
                      <a:pt x="229461" y="732626"/>
                    </a:cubicBezTo>
                    <a:cubicBezTo>
                      <a:pt x="227001" y="737370"/>
                      <a:pt x="224190" y="742026"/>
                      <a:pt x="221554" y="746419"/>
                    </a:cubicBezTo>
                    <a:cubicBezTo>
                      <a:pt x="217688" y="752744"/>
                      <a:pt x="213999" y="758894"/>
                      <a:pt x="211275" y="765308"/>
                    </a:cubicBezTo>
                    <a:lnTo>
                      <a:pt x="212769" y="764868"/>
                    </a:lnTo>
                    <a:cubicBezTo>
                      <a:pt x="213120" y="764781"/>
                      <a:pt x="213471" y="764693"/>
                      <a:pt x="213823" y="764517"/>
                    </a:cubicBezTo>
                    <a:cubicBezTo>
                      <a:pt x="215141" y="764078"/>
                      <a:pt x="216810" y="763551"/>
                      <a:pt x="218830" y="763463"/>
                    </a:cubicBezTo>
                    <a:cubicBezTo>
                      <a:pt x="221290" y="763375"/>
                      <a:pt x="223135" y="764341"/>
                      <a:pt x="224277" y="764956"/>
                    </a:cubicBezTo>
                    <a:cubicBezTo>
                      <a:pt x="224453" y="765044"/>
                      <a:pt x="224629" y="765132"/>
                      <a:pt x="224805" y="765220"/>
                    </a:cubicBezTo>
                    <a:lnTo>
                      <a:pt x="231306" y="767943"/>
                    </a:lnTo>
                    <a:lnTo>
                      <a:pt x="228143" y="774269"/>
                    </a:lnTo>
                    <a:cubicBezTo>
                      <a:pt x="225683" y="778925"/>
                      <a:pt x="221378" y="780770"/>
                      <a:pt x="216546" y="779101"/>
                    </a:cubicBezTo>
                    <a:cubicBezTo>
                      <a:pt x="215316" y="778661"/>
                      <a:pt x="214262" y="778222"/>
                      <a:pt x="213208" y="777783"/>
                    </a:cubicBezTo>
                    <a:cubicBezTo>
                      <a:pt x="212769" y="777607"/>
                      <a:pt x="212417" y="777431"/>
                      <a:pt x="211978" y="777256"/>
                    </a:cubicBezTo>
                    <a:lnTo>
                      <a:pt x="207849" y="775586"/>
                    </a:lnTo>
                    <a:cubicBezTo>
                      <a:pt x="207761" y="775938"/>
                      <a:pt x="207673" y="776377"/>
                      <a:pt x="207585" y="776729"/>
                    </a:cubicBezTo>
                    <a:cubicBezTo>
                      <a:pt x="206882" y="779979"/>
                      <a:pt x="204862" y="782088"/>
                      <a:pt x="203368" y="783669"/>
                    </a:cubicBezTo>
                    <a:cubicBezTo>
                      <a:pt x="203017" y="784020"/>
                      <a:pt x="202753" y="784284"/>
                      <a:pt x="202490" y="784635"/>
                    </a:cubicBezTo>
                    <a:cubicBezTo>
                      <a:pt x="200733" y="786744"/>
                      <a:pt x="199239" y="789292"/>
                      <a:pt x="197746" y="791927"/>
                    </a:cubicBezTo>
                    <a:cubicBezTo>
                      <a:pt x="197131" y="792982"/>
                      <a:pt x="196516" y="794124"/>
                      <a:pt x="195901" y="795090"/>
                    </a:cubicBezTo>
                    <a:cubicBezTo>
                      <a:pt x="193968" y="798165"/>
                      <a:pt x="192386" y="801503"/>
                      <a:pt x="190629" y="805017"/>
                    </a:cubicBezTo>
                    <a:cubicBezTo>
                      <a:pt x="188082" y="810113"/>
                      <a:pt x="185534" y="815384"/>
                      <a:pt x="182020" y="820040"/>
                    </a:cubicBezTo>
                    <a:cubicBezTo>
                      <a:pt x="174991" y="829441"/>
                      <a:pt x="170687" y="839193"/>
                      <a:pt x="168402" y="850789"/>
                    </a:cubicBezTo>
                    <a:cubicBezTo>
                      <a:pt x="167700" y="854479"/>
                      <a:pt x="165855" y="857642"/>
                      <a:pt x="164273" y="860365"/>
                    </a:cubicBezTo>
                    <a:cubicBezTo>
                      <a:pt x="163658" y="861420"/>
                      <a:pt x="163131" y="862386"/>
                      <a:pt x="162604" y="863352"/>
                    </a:cubicBezTo>
                    <a:cubicBezTo>
                      <a:pt x="160759" y="867042"/>
                      <a:pt x="158651" y="870556"/>
                      <a:pt x="156542" y="873895"/>
                    </a:cubicBezTo>
                    <a:cubicBezTo>
                      <a:pt x="151886" y="881538"/>
                      <a:pt x="147493" y="888654"/>
                      <a:pt x="147405" y="897264"/>
                    </a:cubicBezTo>
                    <a:cubicBezTo>
                      <a:pt x="147405" y="901042"/>
                      <a:pt x="144770" y="903326"/>
                      <a:pt x="143276" y="904556"/>
                    </a:cubicBezTo>
                    <a:cubicBezTo>
                      <a:pt x="143101" y="904731"/>
                      <a:pt x="142837" y="904907"/>
                      <a:pt x="142661" y="905083"/>
                    </a:cubicBezTo>
                    <a:lnTo>
                      <a:pt x="142134" y="905786"/>
                    </a:lnTo>
                    <a:cubicBezTo>
                      <a:pt x="140728" y="907631"/>
                      <a:pt x="139499" y="909300"/>
                      <a:pt x="138620" y="911057"/>
                    </a:cubicBezTo>
                    <a:cubicBezTo>
                      <a:pt x="137566" y="913165"/>
                      <a:pt x="136336" y="915274"/>
                      <a:pt x="135106" y="917207"/>
                    </a:cubicBezTo>
                    <a:cubicBezTo>
                      <a:pt x="132470" y="921599"/>
                      <a:pt x="130010" y="925729"/>
                      <a:pt x="129747" y="929243"/>
                    </a:cubicBezTo>
                    <a:cubicBezTo>
                      <a:pt x="129220" y="936095"/>
                      <a:pt x="126584" y="941454"/>
                      <a:pt x="124212" y="946199"/>
                    </a:cubicBezTo>
                    <a:cubicBezTo>
                      <a:pt x="122894" y="948746"/>
                      <a:pt x="121752" y="951206"/>
                      <a:pt x="120961" y="953666"/>
                    </a:cubicBezTo>
                    <a:cubicBezTo>
                      <a:pt x="119907" y="957092"/>
                      <a:pt x="119029" y="960606"/>
                      <a:pt x="118238" y="964296"/>
                    </a:cubicBezTo>
                    <a:cubicBezTo>
                      <a:pt x="116042" y="973697"/>
                      <a:pt x="113757" y="983448"/>
                      <a:pt x="107256" y="992234"/>
                    </a:cubicBezTo>
                    <a:cubicBezTo>
                      <a:pt x="106729" y="993025"/>
                      <a:pt x="106465" y="995660"/>
                      <a:pt x="106202" y="997505"/>
                    </a:cubicBezTo>
                    <a:cubicBezTo>
                      <a:pt x="106026" y="999262"/>
                      <a:pt x="105850" y="1001019"/>
                      <a:pt x="105411" y="1002864"/>
                    </a:cubicBezTo>
                    <a:cubicBezTo>
                      <a:pt x="105236" y="1003743"/>
                      <a:pt x="105060" y="1004709"/>
                      <a:pt x="104972" y="1005588"/>
                    </a:cubicBezTo>
                    <a:cubicBezTo>
                      <a:pt x="104445" y="1008750"/>
                      <a:pt x="103918" y="1012352"/>
                      <a:pt x="101897" y="1015603"/>
                    </a:cubicBezTo>
                    <a:cubicBezTo>
                      <a:pt x="95659" y="1025530"/>
                      <a:pt x="92145" y="1036512"/>
                      <a:pt x="88368" y="1048109"/>
                    </a:cubicBezTo>
                    <a:cubicBezTo>
                      <a:pt x="86259" y="1054522"/>
                      <a:pt x="84151" y="1061111"/>
                      <a:pt x="81515" y="1067612"/>
                    </a:cubicBezTo>
                    <a:cubicBezTo>
                      <a:pt x="79407" y="1072796"/>
                      <a:pt x="78264" y="1078243"/>
                      <a:pt x="77034" y="1084041"/>
                    </a:cubicBezTo>
                    <a:cubicBezTo>
                      <a:pt x="75892" y="1089400"/>
                      <a:pt x="74750" y="1094847"/>
                      <a:pt x="72730" y="1100382"/>
                    </a:cubicBezTo>
                    <a:cubicBezTo>
                      <a:pt x="66668" y="1117250"/>
                      <a:pt x="61221" y="1133766"/>
                      <a:pt x="61045" y="1150986"/>
                    </a:cubicBezTo>
                    <a:cubicBezTo>
                      <a:pt x="60957" y="1155203"/>
                      <a:pt x="59815" y="1159244"/>
                      <a:pt x="58761" y="1162758"/>
                    </a:cubicBezTo>
                    <a:cubicBezTo>
                      <a:pt x="58322" y="1164164"/>
                      <a:pt x="57970" y="1165482"/>
                      <a:pt x="57707" y="1166712"/>
                    </a:cubicBezTo>
                    <a:cubicBezTo>
                      <a:pt x="56652" y="1170928"/>
                      <a:pt x="54983" y="1174882"/>
                      <a:pt x="53402" y="1178572"/>
                    </a:cubicBezTo>
                    <a:cubicBezTo>
                      <a:pt x="49888" y="1186742"/>
                      <a:pt x="47867" y="1192013"/>
                      <a:pt x="50239" y="1198427"/>
                    </a:cubicBezTo>
                    <a:cubicBezTo>
                      <a:pt x="51733" y="1202556"/>
                      <a:pt x="49712" y="1207651"/>
                      <a:pt x="46988" y="1210111"/>
                    </a:cubicBezTo>
                    <a:cubicBezTo>
                      <a:pt x="42508" y="1214153"/>
                      <a:pt x="41893" y="1220039"/>
                      <a:pt x="41278" y="1226891"/>
                    </a:cubicBezTo>
                    <a:cubicBezTo>
                      <a:pt x="41102" y="1228824"/>
                      <a:pt x="40927" y="1230757"/>
                      <a:pt x="40663" y="1232778"/>
                    </a:cubicBezTo>
                    <a:cubicBezTo>
                      <a:pt x="40224" y="1235589"/>
                      <a:pt x="39872" y="1238400"/>
                      <a:pt x="39521" y="1241299"/>
                    </a:cubicBezTo>
                    <a:cubicBezTo>
                      <a:pt x="38467" y="1249645"/>
                      <a:pt x="37325" y="1258255"/>
                      <a:pt x="34953" y="1266865"/>
                    </a:cubicBezTo>
                    <a:cubicBezTo>
                      <a:pt x="34689" y="1267743"/>
                      <a:pt x="34425" y="1268710"/>
                      <a:pt x="34162" y="1269588"/>
                    </a:cubicBezTo>
                    <a:cubicBezTo>
                      <a:pt x="33371" y="1272048"/>
                      <a:pt x="31878" y="1277144"/>
                      <a:pt x="32229" y="1278725"/>
                    </a:cubicBezTo>
                    <a:cubicBezTo>
                      <a:pt x="35831" y="1285051"/>
                      <a:pt x="33898" y="1290497"/>
                      <a:pt x="32668" y="1293748"/>
                    </a:cubicBezTo>
                    <a:cubicBezTo>
                      <a:pt x="32229" y="1294978"/>
                      <a:pt x="31790" y="1296208"/>
                      <a:pt x="31878" y="1296647"/>
                    </a:cubicBezTo>
                    <a:cubicBezTo>
                      <a:pt x="34250" y="1304993"/>
                      <a:pt x="31087" y="1312461"/>
                      <a:pt x="27309" y="1319226"/>
                    </a:cubicBezTo>
                    <a:cubicBezTo>
                      <a:pt x="27221" y="1320104"/>
                      <a:pt x="27661" y="1322213"/>
                      <a:pt x="27924" y="1323531"/>
                    </a:cubicBezTo>
                    <a:cubicBezTo>
                      <a:pt x="28188" y="1324848"/>
                      <a:pt x="28451" y="1326342"/>
                      <a:pt x="28627" y="1327747"/>
                    </a:cubicBezTo>
                    <a:cubicBezTo>
                      <a:pt x="28627" y="1327835"/>
                      <a:pt x="28891" y="1328450"/>
                      <a:pt x="28978" y="1328802"/>
                    </a:cubicBezTo>
                    <a:cubicBezTo>
                      <a:pt x="29681" y="1330910"/>
                      <a:pt x="30823" y="1334336"/>
                      <a:pt x="28715" y="1337763"/>
                    </a:cubicBezTo>
                    <a:cubicBezTo>
                      <a:pt x="26255" y="1341804"/>
                      <a:pt x="25816" y="1346460"/>
                      <a:pt x="25289" y="1351907"/>
                    </a:cubicBezTo>
                    <a:cubicBezTo>
                      <a:pt x="25025" y="1354894"/>
                      <a:pt x="24761" y="1357881"/>
                      <a:pt x="24059" y="1361044"/>
                    </a:cubicBezTo>
                    <a:cubicBezTo>
                      <a:pt x="20720" y="1377033"/>
                      <a:pt x="17821" y="1392759"/>
                      <a:pt x="19666" y="1407958"/>
                    </a:cubicBezTo>
                    <a:cubicBezTo>
                      <a:pt x="20544" y="1415601"/>
                      <a:pt x="19315" y="1422805"/>
                      <a:pt x="18172" y="1429834"/>
                    </a:cubicBezTo>
                    <a:cubicBezTo>
                      <a:pt x="16591" y="1439146"/>
                      <a:pt x="15273" y="1447229"/>
                      <a:pt x="18787" y="1455048"/>
                    </a:cubicBezTo>
                    <a:cubicBezTo>
                      <a:pt x="19930" y="1457595"/>
                      <a:pt x="19842" y="1460758"/>
                      <a:pt x="18700" y="1463218"/>
                    </a:cubicBezTo>
                    <a:cubicBezTo>
                      <a:pt x="15976" y="1468665"/>
                      <a:pt x="15800" y="1474990"/>
                      <a:pt x="15625" y="1481667"/>
                    </a:cubicBezTo>
                    <a:cubicBezTo>
                      <a:pt x="15537" y="1485884"/>
                      <a:pt x="15361" y="1490277"/>
                      <a:pt x="14658" y="1494757"/>
                    </a:cubicBezTo>
                    <a:cubicBezTo>
                      <a:pt x="13253" y="1502928"/>
                      <a:pt x="11935" y="1513646"/>
                      <a:pt x="13692" y="1524452"/>
                    </a:cubicBezTo>
                    <a:cubicBezTo>
                      <a:pt x="15625" y="1536312"/>
                      <a:pt x="15713" y="1549139"/>
                      <a:pt x="13868" y="1561790"/>
                    </a:cubicBezTo>
                    <a:cubicBezTo>
                      <a:pt x="12813" y="1568730"/>
                      <a:pt x="13340" y="1575671"/>
                      <a:pt x="14307" y="1582787"/>
                    </a:cubicBezTo>
                    <a:lnTo>
                      <a:pt x="23883" y="1574880"/>
                    </a:lnTo>
                    <a:lnTo>
                      <a:pt x="27749" y="1576901"/>
                    </a:lnTo>
                    <a:cubicBezTo>
                      <a:pt x="34777" y="1580591"/>
                      <a:pt x="35567" y="1584808"/>
                      <a:pt x="34953" y="1587795"/>
                    </a:cubicBezTo>
                    <a:cubicBezTo>
                      <a:pt x="34689" y="1589200"/>
                      <a:pt x="33283" y="1593681"/>
                      <a:pt x="26606" y="1594384"/>
                    </a:cubicBezTo>
                    <a:cubicBezTo>
                      <a:pt x="23619" y="1594647"/>
                      <a:pt x="21072" y="1593417"/>
                      <a:pt x="19490" y="1592627"/>
                    </a:cubicBezTo>
                    <a:cubicBezTo>
                      <a:pt x="19051" y="1592451"/>
                      <a:pt x="18700" y="1592187"/>
                      <a:pt x="18436" y="1592099"/>
                    </a:cubicBezTo>
                    <a:lnTo>
                      <a:pt x="15537" y="1590957"/>
                    </a:lnTo>
                    <a:cubicBezTo>
                      <a:pt x="15537" y="1591133"/>
                      <a:pt x="15625" y="1591309"/>
                      <a:pt x="15625" y="1591485"/>
                    </a:cubicBezTo>
                    <a:cubicBezTo>
                      <a:pt x="17470" y="1602818"/>
                      <a:pt x="19315" y="1614502"/>
                      <a:pt x="17118" y="1626714"/>
                    </a:cubicBezTo>
                    <a:cubicBezTo>
                      <a:pt x="17294" y="1627153"/>
                      <a:pt x="17470" y="1627768"/>
                      <a:pt x="17557" y="1628383"/>
                    </a:cubicBezTo>
                    <a:cubicBezTo>
                      <a:pt x="17733" y="1629349"/>
                      <a:pt x="17997" y="1630491"/>
                      <a:pt x="18260" y="1631634"/>
                    </a:cubicBezTo>
                    <a:cubicBezTo>
                      <a:pt x="19051" y="1635060"/>
                      <a:pt x="19930" y="1639013"/>
                      <a:pt x="19051" y="1643055"/>
                    </a:cubicBezTo>
                    <a:cubicBezTo>
                      <a:pt x="18260" y="1646657"/>
                      <a:pt x="18348" y="1649995"/>
                      <a:pt x="19402" y="1651840"/>
                    </a:cubicBezTo>
                    <a:cubicBezTo>
                      <a:pt x="21950" y="1656672"/>
                      <a:pt x="23707" y="1662031"/>
                      <a:pt x="19139" y="1668444"/>
                    </a:cubicBezTo>
                    <a:cubicBezTo>
                      <a:pt x="19139" y="1669235"/>
                      <a:pt x="19315" y="1670553"/>
                      <a:pt x="19402" y="1671343"/>
                    </a:cubicBezTo>
                    <a:lnTo>
                      <a:pt x="19490" y="1671958"/>
                    </a:lnTo>
                    <a:cubicBezTo>
                      <a:pt x="19842" y="1674418"/>
                      <a:pt x="20281" y="1676966"/>
                      <a:pt x="20808" y="1679602"/>
                    </a:cubicBezTo>
                    <a:cubicBezTo>
                      <a:pt x="21247" y="1681798"/>
                      <a:pt x="21687" y="1684170"/>
                      <a:pt x="22038" y="1686542"/>
                    </a:cubicBezTo>
                    <a:cubicBezTo>
                      <a:pt x="22741" y="1691023"/>
                      <a:pt x="23268" y="1695591"/>
                      <a:pt x="23883" y="1700072"/>
                    </a:cubicBezTo>
                    <a:cubicBezTo>
                      <a:pt x="24937" y="1707803"/>
                      <a:pt x="25991" y="1715710"/>
                      <a:pt x="27309" y="1723441"/>
                    </a:cubicBezTo>
                    <a:cubicBezTo>
                      <a:pt x="28012" y="1727306"/>
                      <a:pt x="28627" y="1728536"/>
                      <a:pt x="28891" y="1728976"/>
                    </a:cubicBezTo>
                    <a:cubicBezTo>
                      <a:pt x="29242" y="1729063"/>
                      <a:pt x="30472" y="1729063"/>
                      <a:pt x="33283" y="1728273"/>
                    </a:cubicBezTo>
                    <a:cubicBezTo>
                      <a:pt x="41366" y="1725988"/>
                      <a:pt x="48921" y="1725725"/>
                      <a:pt x="56652" y="1725637"/>
                    </a:cubicBezTo>
                    <a:cubicBezTo>
                      <a:pt x="59200" y="1725637"/>
                      <a:pt x="60342" y="1725374"/>
                      <a:pt x="60782" y="1725286"/>
                    </a:cubicBezTo>
                    <a:cubicBezTo>
                      <a:pt x="60957" y="1724847"/>
                      <a:pt x="61133" y="1723704"/>
                      <a:pt x="61221" y="1721244"/>
                    </a:cubicBezTo>
                    <a:cubicBezTo>
                      <a:pt x="61484" y="1711229"/>
                      <a:pt x="61748" y="1701741"/>
                      <a:pt x="55950" y="1694010"/>
                    </a:cubicBezTo>
                    <a:cubicBezTo>
                      <a:pt x="53665" y="1690935"/>
                      <a:pt x="54720" y="1687684"/>
                      <a:pt x="55071" y="1686279"/>
                    </a:cubicBezTo>
                    <a:cubicBezTo>
                      <a:pt x="55071" y="1686191"/>
                      <a:pt x="55159" y="1686015"/>
                      <a:pt x="55159" y="1685927"/>
                    </a:cubicBezTo>
                    <a:cubicBezTo>
                      <a:pt x="58146" y="1672134"/>
                      <a:pt x="54720" y="1658605"/>
                      <a:pt x="51030" y="1644284"/>
                    </a:cubicBezTo>
                    <a:lnTo>
                      <a:pt x="50590" y="1642615"/>
                    </a:lnTo>
                    <a:cubicBezTo>
                      <a:pt x="49712" y="1639101"/>
                      <a:pt x="48658" y="1635060"/>
                      <a:pt x="48746" y="1630931"/>
                    </a:cubicBezTo>
                    <a:cubicBezTo>
                      <a:pt x="48746" y="1627944"/>
                      <a:pt x="49448" y="1625132"/>
                      <a:pt x="50063" y="1622673"/>
                    </a:cubicBezTo>
                    <a:cubicBezTo>
                      <a:pt x="50415" y="1621443"/>
                      <a:pt x="50678" y="1620213"/>
                      <a:pt x="50854" y="1619071"/>
                    </a:cubicBezTo>
                    <a:cubicBezTo>
                      <a:pt x="51381" y="1615820"/>
                      <a:pt x="50766" y="1612130"/>
                      <a:pt x="50151" y="1608177"/>
                    </a:cubicBezTo>
                    <a:cubicBezTo>
                      <a:pt x="49361" y="1603081"/>
                      <a:pt x="48394" y="1597371"/>
                      <a:pt x="49800" y="1591309"/>
                    </a:cubicBezTo>
                    <a:cubicBezTo>
                      <a:pt x="47516" y="1590167"/>
                      <a:pt x="45231" y="1587970"/>
                      <a:pt x="45671" y="1583226"/>
                    </a:cubicBezTo>
                    <a:cubicBezTo>
                      <a:pt x="45934" y="1580327"/>
                      <a:pt x="46110" y="1577428"/>
                      <a:pt x="46374" y="1574441"/>
                    </a:cubicBezTo>
                    <a:cubicBezTo>
                      <a:pt x="46988" y="1566007"/>
                      <a:pt x="47691" y="1557309"/>
                      <a:pt x="49009" y="1548700"/>
                    </a:cubicBezTo>
                    <a:cubicBezTo>
                      <a:pt x="49097" y="1547997"/>
                      <a:pt x="49097" y="1547294"/>
                      <a:pt x="48921" y="1546591"/>
                    </a:cubicBezTo>
                    <a:cubicBezTo>
                      <a:pt x="48746" y="1546591"/>
                      <a:pt x="48570" y="1546503"/>
                      <a:pt x="48394" y="1546415"/>
                    </a:cubicBezTo>
                    <a:cubicBezTo>
                      <a:pt x="45495" y="1545625"/>
                      <a:pt x="43386" y="1543253"/>
                      <a:pt x="42771" y="1540266"/>
                    </a:cubicBezTo>
                    <a:cubicBezTo>
                      <a:pt x="42156" y="1537103"/>
                      <a:pt x="43299" y="1533940"/>
                      <a:pt x="45846" y="1531920"/>
                    </a:cubicBezTo>
                    <a:cubicBezTo>
                      <a:pt x="48833" y="1529548"/>
                      <a:pt x="48921" y="1527263"/>
                      <a:pt x="48306" y="1521114"/>
                    </a:cubicBezTo>
                    <a:cubicBezTo>
                      <a:pt x="48218" y="1519708"/>
                      <a:pt x="48043" y="1518302"/>
                      <a:pt x="47955" y="1516897"/>
                    </a:cubicBezTo>
                    <a:cubicBezTo>
                      <a:pt x="47867" y="1514612"/>
                      <a:pt x="48131" y="1512416"/>
                      <a:pt x="48394" y="1510308"/>
                    </a:cubicBezTo>
                    <a:cubicBezTo>
                      <a:pt x="49009" y="1504861"/>
                      <a:pt x="49009" y="1502928"/>
                      <a:pt x="46637" y="1500995"/>
                    </a:cubicBezTo>
                    <a:cubicBezTo>
                      <a:pt x="42771" y="1497832"/>
                      <a:pt x="43386" y="1492825"/>
                      <a:pt x="43826" y="1489135"/>
                    </a:cubicBezTo>
                    <a:lnTo>
                      <a:pt x="43914" y="1488344"/>
                    </a:lnTo>
                    <a:cubicBezTo>
                      <a:pt x="44089" y="1487026"/>
                      <a:pt x="44265" y="1485709"/>
                      <a:pt x="44441" y="1484391"/>
                    </a:cubicBezTo>
                    <a:cubicBezTo>
                      <a:pt x="44616" y="1483249"/>
                      <a:pt x="44792" y="1482194"/>
                      <a:pt x="44880" y="1481140"/>
                    </a:cubicBezTo>
                    <a:cubicBezTo>
                      <a:pt x="43211" y="1479910"/>
                      <a:pt x="41190" y="1477802"/>
                      <a:pt x="41102" y="1474551"/>
                    </a:cubicBezTo>
                    <a:cubicBezTo>
                      <a:pt x="40927" y="1471564"/>
                      <a:pt x="42420" y="1468841"/>
                      <a:pt x="45407" y="1466469"/>
                    </a:cubicBezTo>
                    <a:cubicBezTo>
                      <a:pt x="46725" y="1465414"/>
                      <a:pt x="47779" y="1464009"/>
                      <a:pt x="48218" y="1461373"/>
                    </a:cubicBezTo>
                    <a:lnTo>
                      <a:pt x="42156" y="1457332"/>
                    </a:lnTo>
                    <a:cubicBezTo>
                      <a:pt x="36182" y="1453290"/>
                      <a:pt x="36622" y="1447844"/>
                      <a:pt x="36797" y="1446087"/>
                    </a:cubicBezTo>
                    <a:cubicBezTo>
                      <a:pt x="36885" y="1444681"/>
                      <a:pt x="37852" y="1440025"/>
                      <a:pt x="44529" y="1440025"/>
                    </a:cubicBezTo>
                    <a:cubicBezTo>
                      <a:pt x="46022" y="1440025"/>
                      <a:pt x="47252" y="1440288"/>
                      <a:pt x="48218" y="1440640"/>
                    </a:cubicBezTo>
                    <a:cubicBezTo>
                      <a:pt x="48218" y="1440464"/>
                      <a:pt x="48306" y="1440200"/>
                      <a:pt x="48306" y="1440025"/>
                    </a:cubicBezTo>
                    <a:cubicBezTo>
                      <a:pt x="47955" y="1440025"/>
                      <a:pt x="47516" y="1439937"/>
                      <a:pt x="47252" y="1439849"/>
                    </a:cubicBezTo>
                    <a:cubicBezTo>
                      <a:pt x="45846" y="1439585"/>
                      <a:pt x="41278" y="1438092"/>
                      <a:pt x="40839" y="1431415"/>
                    </a:cubicBezTo>
                    <a:cubicBezTo>
                      <a:pt x="40575" y="1427813"/>
                      <a:pt x="42244" y="1424738"/>
                      <a:pt x="43386" y="1422542"/>
                    </a:cubicBezTo>
                    <a:cubicBezTo>
                      <a:pt x="43562" y="1422190"/>
                      <a:pt x="43738" y="1421839"/>
                      <a:pt x="43914" y="1421487"/>
                    </a:cubicBezTo>
                    <a:cubicBezTo>
                      <a:pt x="43914" y="1421400"/>
                      <a:pt x="46374" y="1416743"/>
                      <a:pt x="50151" y="1415601"/>
                    </a:cubicBezTo>
                    <a:lnTo>
                      <a:pt x="51645" y="1415074"/>
                    </a:lnTo>
                    <a:cubicBezTo>
                      <a:pt x="51820" y="1412263"/>
                      <a:pt x="51908" y="1409451"/>
                      <a:pt x="51996" y="1406552"/>
                    </a:cubicBezTo>
                    <a:cubicBezTo>
                      <a:pt x="52260" y="1399348"/>
                      <a:pt x="52523" y="1391793"/>
                      <a:pt x="53490" y="1384413"/>
                    </a:cubicBezTo>
                    <a:cubicBezTo>
                      <a:pt x="53402" y="1383974"/>
                      <a:pt x="52963" y="1382832"/>
                      <a:pt x="52699" y="1382129"/>
                    </a:cubicBezTo>
                    <a:cubicBezTo>
                      <a:pt x="52084" y="1380635"/>
                      <a:pt x="51381" y="1378703"/>
                      <a:pt x="51118" y="1376594"/>
                    </a:cubicBezTo>
                    <a:cubicBezTo>
                      <a:pt x="50590" y="1372289"/>
                      <a:pt x="51293" y="1368512"/>
                      <a:pt x="52611" y="1365261"/>
                    </a:cubicBezTo>
                    <a:lnTo>
                      <a:pt x="38994" y="1370005"/>
                    </a:lnTo>
                    <a:lnTo>
                      <a:pt x="50415" y="1353489"/>
                    </a:lnTo>
                    <a:cubicBezTo>
                      <a:pt x="50942" y="1352786"/>
                      <a:pt x="51381" y="1352083"/>
                      <a:pt x="51908" y="1351380"/>
                    </a:cubicBezTo>
                    <a:cubicBezTo>
                      <a:pt x="52875" y="1349974"/>
                      <a:pt x="53841" y="1348744"/>
                      <a:pt x="54544" y="1347427"/>
                    </a:cubicBezTo>
                    <a:cubicBezTo>
                      <a:pt x="55071" y="1346548"/>
                      <a:pt x="55598" y="1345757"/>
                      <a:pt x="56125" y="1344879"/>
                    </a:cubicBezTo>
                    <a:cubicBezTo>
                      <a:pt x="57180" y="1343210"/>
                      <a:pt x="58409" y="1341189"/>
                      <a:pt x="58585" y="1340047"/>
                    </a:cubicBezTo>
                    <a:cubicBezTo>
                      <a:pt x="58849" y="1338290"/>
                      <a:pt x="59112" y="1336445"/>
                      <a:pt x="59288" y="1334688"/>
                    </a:cubicBezTo>
                    <a:cubicBezTo>
                      <a:pt x="56125" y="1336796"/>
                      <a:pt x="52875" y="1336533"/>
                      <a:pt x="51557" y="1336445"/>
                    </a:cubicBezTo>
                    <a:cubicBezTo>
                      <a:pt x="49712" y="1336269"/>
                      <a:pt x="45495" y="1335215"/>
                      <a:pt x="45495" y="1328714"/>
                    </a:cubicBezTo>
                    <a:cubicBezTo>
                      <a:pt x="45495" y="1322213"/>
                      <a:pt x="49712" y="1321158"/>
                      <a:pt x="51557" y="1320983"/>
                    </a:cubicBezTo>
                    <a:cubicBezTo>
                      <a:pt x="53314" y="1320807"/>
                      <a:pt x="54895" y="1320807"/>
                      <a:pt x="56477" y="1320807"/>
                    </a:cubicBezTo>
                    <a:lnTo>
                      <a:pt x="56477" y="1320807"/>
                    </a:lnTo>
                    <a:lnTo>
                      <a:pt x="55510" y="1317293"/>
                    </a:lnTo>
                    <a:cubicBezTo>
                      <a:pt x="55422" y="1316941"/>
                      <a:pt x="55247" y="1316414"/>
                      <a:pt x="54983" y="1315799"/>
                    </a:cubicBezTo>
                    <a:cubicBezTo>
                      <a:pt x="54192" y="1313691"/>
                      <a:pt x="53138" y="1310792"/>
                      <a:pt x="53841" y="1307541"/>
                    </a:cubicBezTo>
                    <a:cubicBezTo>
                      <a:pt x="54632" y="1304115"/>
                      <a:pt x="57180" y="1302006"/>
                      <a:pt x="58937" y="1300601"/>
                    </a:cubicBezTo>
                    <a:cubicBezTo>
                      <a:pt x="59376" y="1300249"/>
                      <a:pt x="59815" y="1299898"/>
                      <a:pt x="59991" y="1299634"/>
                    </a:cubicBezTo>
                    <a:cubicBezTo>
                      <a:pt x="60957" y="1298668"/>
                      <a:pt x="61660" y="1297965"/>
                      <a:pt x="62275" y="1297262"/>
                    </a:cubicBezTo>
                    <a:lnTo>
                      <a:pt x="63593" y="1292430"/>
                    </a:lnTo>
                    <a:lnTo>
                      <a:pt x="54017" y="1302006"/>
                    </a:lnTo>
                    <a:lnTo>
                      <a:pt x="49712" y="1281712"/>
                    </a:lnTo>
                    <a:lnTo>
                      <a:pt x="54544" y="1279516"/>
                    </a:lnTo>
                    <a:cubicBezTo>
                      <a:pt x="58585" y="1277759"/>
                      <a:pt x="61133" y="1278022"/>
                      <a:pt x="63241" y="1278461"/>
                    </a:cubicBezTo>
                    <a:lnTo>
                      <a:pt x="65965" y="1279076"/>
                    </a:lnTo>
                    <a:cubicBezTo>
                      <a:pt x="66316" y="1277495"/>
                      <a:pt x="66756" y="1276002"/>
                      <a:pt x="67107" y="1274420"/>
                    </a:cubicBezTo>
                    <a:cubicBezTo>
                      <a:pt x="67546" y="1272663"/>
                      <a:pt x="67986" y="1270906"/>
                      <a:pt x="68425" y="1269061"/>
                    </a:cubicBezTo>
                    <a:cubicBezTo>
                      <a:pt x="69655" y="1263702"/>
                      <a:pt x="70885" y="1258343"/>
                      <a:pt x="72115" y="1253072"/>
                    </a:cubicBezTo>
                    <a:cubicBezTo>
                      <a:pt x="72817" y="1249909"/>
                      <a:pt x="73608" y="1246658"/>
                      <a:pt x="74311" y="1243496"/>
                    </a:cubicBezTo>
                    <a:cubicBezTo>
                      <a:pt x="72905" y="1243144"/>
                      <a:pt x="71500" y="1242529"/>
                      <a:pt x="70094" y="1241475"/>
                    </a:cubicBezTo>
                    <a:cubicBezTo>
                      <a:pt x="64998" y="1237785"/>
                      <a:pt x="67195" y="1230142"/>
                      <a:pt x="69040" y="1225925"/>
                    </a:cubicBezTo>
                    <a:cubicBezTo>
                      <a:pt x="70445" y="1222674"/>
                      <a:pt x="73081" y="1220478"/>
                      <a:pt x="75717" y="1218545"/>
                    </a:cubicBezTo>
                    <a:cubicBezTo>
                      <a:pt x="78440" y="1216525"/>
                      <a:pt x="80109" y="1214240"/>
                      <a:pt x="79582" y="1208793"/>
                    </a:cubicBezTo>
                    <a:cubicBezTo>
                      <a:pt x="79582" y="1208618"/>
                      <a:pt x="79582" y="1208442"/>
                      <a:pt x="79494" y="1208178"/>
                    </a:cubicBezTo>
                    <a:cubicBezTo>
                      <a:pt x="79143" y="1208266"/>
                      <a:pt x="78792" y="1208442"/>
                      <a:pt x="78440" y="1208530"/>
                    </a:cubicBezTo>
                    <a:lnTo>
                      <a:pt x="77913" y="1208706"/>
                    </a:lnTo>
                    <a:lnTo>
                      <a:pt x="71236" y="1210550"/>
                    </a:lnTo>
                    <a:lnTo>
                      <a:pt x="67371" y="1192189"/>
                    </a:lnTo>
                    <a:lnTo>
                      <a:pt x="75805" y="1192540"/>
                    </a:lnTo>
                    <a:cubicBezTo>
                      <a:pt x="76771" y="1192628"/>
                      <a:pt x="78440" y="1192804"/>
                      <a:pt x="80022" y="1193858"/>
                    </a:cubicBezTo>
                    <a:cubicBezTo>
                      <a:pt x="80988" y="1188587"/>
                      <a:pt x="82921" y="1183843"/>
                      <a:pt x="85732" y="1179362"/>
                    </a:cubicBezTo>
                    <a:cubicBezTo>
                      <a:pt x="87577" y="1176463"/>
                      <a:pt x="88368" y="1172334"/>
                      <a:pt x="89246" y="1167854"/>
                    </a:cubicBezTo>
                    <a:cubicBezTo>
                      <a:pt x="89510" y="1166536"/>
                      <a:pt x="89773" y="1165306"/>
                      <a:pt x="90037" y="1163988"/>
                    </a:cubicBezTo>
                    <a:cubicBezTo>
                      <a:pt x="90740" y="1160650"/>
                      <a:pt x="91794" y="1157575"/>
                      <a:pt x="92760" y="1154500"/>
                    </a:cubicBezTo>
                    <a:cubicBezTo>
                      <a:pt x="94781" y="1148350"/>
                      <a:pt x="96538" y="1142991"/>
                      <a:pt x="95396" y="1137368"/>
                    </a:cubicBezTo>
                    <a:cubicBezTo>
                      <a:pt x="95044" y="1135611"/>
                      <a:pt x="95220" y="1132976"/>
                      <a:pt x="97856" y="1130604"/>
                    </a:cubicBezTo>
                    <a:cubicBezTo>
                      <a:pt x="100228" y="1124102"/>
                      <a:pt x="102776" y="1116723"/>
                      <a:pt x="105411" y="1109167"/>
                    </a:cubicBezTo>
                    <a:lnTo>
                      <a:pt x="89598" y="1112857"/>
                    </a:lnTo>
                    <a:lnTo>
                      <a:pt x="99437" y="1098801"/>
                    </a:lnTo>
                    <a:cubicBezTo>
                      <a:pt x="99613" y="1098537"/>
                      <a:pt x="99789" y="1098273"/>
                      <a:pt x="99964" y="1098010"/>
                    </a:cubicBezTo>
                    <a:cubicBezTo>
                      <a:pt x="100667" y="1096780"/>
                      <a:pt x="101721" y="1095199"/>
                      <a:pt x="103391" y="1093793"/>
                    </a:cubicBezTo>
                    <a:cubicBezTo>
                      <a:pt x="104884" y="1092651"/>
                      <a:pt x="106378" y="1091597"/>
                      <a:pt x="107871" y="1090630"/>
                    </a:cubicBezTo>
                    <a:cubicBezTo>
                      <a:pt x="108838" y="1090015"/>
                      <a:pt x="109716" y="1089400"/>
                      <a:pt x="110595" y="1088785"/>
                    </a:cubicBezTo>
                    <a:cubicBezTo>
                      <a:pt x="111825" y="1086062"/>
                      <a:pt x="114109" y="1079033"/>
                      <a:pt x="115954" y="1072708"/>
                    </a:cubicBezTo>
                    <a:lnTo>
                      <a:pt x="112615" y="1063747"/>
                    </a:lnTo>
                    <a:cubicBezTo>
                      <a:pt x="111385" y="1060496"/>
                      <a:pt x="112352" y="1058036"/>
                      <a:pt x="113055" y="1056894"/>
                    </a:cubicBezTo>
                    <a:cubicBezTo>
                      <a:pt x="113933" y="1055401"/>
                      <a:pt x="115251" y="1054434"/>
                      <a:pt x="116920" y="1053819"/>
                    </a:cubicBezTo>
                    <a:cubicBezTo>
                      <a:pt x="117359" y="1049251"/>
                      <a:pt x="119995" y="1045649"/>
                      <a:pt x="122367" y="1042926"/>
                    </a:cubicBezTo>
                    <a:lnTo>
                      <a:pt x="112527" y="1040993"/>
                    </a:lnTo>
                    <a:lnTo>
                      <a:pt x="120786" y="1032383"/>
                    </a:lnTo>
                    <a:cubicBezTo>
                      <a:pt x="121225" y="1031944"/>
                      <a:pt x="121576" y="1031505"/>
                      <a:pt x="122016" y="1031065"/>
                    </a:cubicBezTo>
                    <a:cubicBezTo>
                      <a:pt x="122982" y="1030011"/>
                      <a:pt x="123948" y="1028957"/>
                      <a:pt x="125090" y="1027903"/>
                    </a:cubicBezTo>
                    <a:cubicBezTo>
                      <a:pt x="126233" y="1026848"/>
                      <a:pt x="127375" y="1025882"/>
                      <a:pt x="128429" y="1024915"/>
                    </a:cubicBezTo>
                    <a:cubicBezTo>
                      <a:pt x="130010" y="1023598"/>
                      <a:pt x="131680" y="1022280"/>
                      <a:pt x="132207" y="1021226"/>
                    </a:cubicBezTo>
                    <a:cubicBezTo>
                      <a:pt x="134227" y="1017184"/>
                      <a:pt x="135721" y="1012265"/>
                      <a:pt x="136511" y="1006993"/>
                    </a:cubicBezTo>
                    <a:cubicBezTo>
                      <a:pt x="136775" y="1005412"/>
                      <a:pt x="136160" y="1002776"/>
                      <a:pt x="134930" y="1000053"/>
                    </a:cubicBezTo>
                    <a:cubicBezTo>
                      <a:pt x="132909" y="995484"/>
                      <a:pt x="133085" y="990477"/>
                      <a:pt x="135457" y="986875"/>
                    </a:cubicBezTo>
                    <a:cubicBezTo>
                      <a:pt x="137654" y="983536"/>
                      <a:pt x="141343" y="981691"/>
                      <a:pt x="145648" y="981691"/>
                    </a:cubicBezTo>
                    <a:cubicBezTo>
                      <a:pt x="145736" y="981691"/>
                      <a:pt x="145824" y="981691"/>
                      <a:pt x="145912" y="981691"/>
                    </a:cubicBezTo>
                    <a:cubicBezTo>
                      <a:pt x="146263" y="981691"/>
                      <a:pt x="146790" y="981691"/>
                      <a:pt x="146966" y="981164"/>
                    </a:cubicBezTo>
                    <a:cubicBezTo>
                      <a:pt x="143276" y="971061"/>
                      <a:pt x="149953" y="965263"/>
                      <a:pt x="153204" y="962451"/>
                    </a:cubicBezTo>
                    <a:cubicBezTo>
                      <a:pt x="155751" y="960255"/>
                      <a:pt x="156806" y="956653"/>
                      <a:pt x="158123" y="952436"/>
                    </a:cubicBezTo>
                    <a:cubicBezTo>
                      <a:pt x="158651" y="950767"/>
                      <a:pt x="159178" y="948922"/>
                      <a:pt x="159881" y="947165"/>
                    </a:cubicBezTo>
                    <a:lnTo>
                      <a:pt x="158036" y="944881"/>
                    </a:lnTo>
                    <a:cubicBezTo>
                      <a:pt x="154873" y="941015"/>
                      <a:pt x="154609" y="937413"/>
                      <a:pt x="154961" y="935041"/>
                    </a:cubicBezTo>
                    <a:cubicBezTo>
                      <a:pt x="155312" y="932757"/>
                      <a:pt x="156454" y="929331"/>
                      <a:pt x="160408" y="926519"/>
                    </a:cubicBezTo>
                    <a:cubicBezTo>
                      <a:pt x="162428" y="925114"/>
                      <a:pt x="164361" y="923971"/>
                      <a:pt x="166382" y="922917"/>
                    </a:cubicBezTo>
                    <a:cubicBezTo>
                      <a:pt x="168315" y="921863"/>
                      <a:pt x="170159" y="920809"/>
                      <a:pt x="171653" y="919667"/>
                    </a:cubicBezTo>
                    <a:cubicBezTo>
                      <a:pt x="172619" y="918964"/>
                      <a:pt x="173498" y="917470"/>
                      <a:pt x="173586" y="916768"/>
                    </a:cubicBezTo>
                    <a:cubicBezTo>
                      <a:pt x="173849" y="915274"/>
                      <a:pt x="174025" y="913956"/>
                      <a:pt x="174289" y="912726"/>
                    </a:cubicBezTo>
                    <a:cubicBezTo>
                      <a:pt x="172619" y="913341"/>
                      <a:pt x="170423" y="913341"/>
                      <a:pt x="167612" y="911760"/>
                    </a:cubicBezTo>
                    <a:cubicBezTo>
                      <a:pt x="167436" y="911672"/>
                      <a:pt x="167348" y="911584"/>
                      <a:pt x="167260" y="911584"/>
                    </a:cubicBezTo>
                    <a:lnTo>
                      <a:pt x="159881" y="907894"/>
                    </a:lnTo>
                    <a:lnTo>
                      <a:pt x="168666" y="897264"/>
                    </a:lnTo>
                    <a:lnTo>
                      <a:pt x="178242" y="885931"/>
                    </a:lnTo>
                    <a:lnTo>
                      <a:pt x="179472" y="895419"/>
                    </a:lnTo>
                    <a:cubicBezTo>
                      <a:pt x="180790" y="893047"/>
                      <a:pt x="182371" y="890587"/>
                      <a:pt x="184655" y="887161"/>
                    </a:cubicBezTo>
                    <a:lnTo>
                      <a:pt x="185973" y="885228"/>
                    </a:lnTo>
                    <a:cubicBezTo>
                      <a:pt x="189487" y="879957"/>
                      <a:pt x="192474" y="874422"/>
                      <a:pt x="195461" y="868536"/>
                    </a:cubicBezTo>
                    <a:lnTo>
                      <a:pt x="195373" y="868624"/>
                    </a:lnTo>
                    <a:lnTo>
                      <a:pt x="195198" y="859048"/>
                    </a:lnTo>
                    <a:cubicBezTo>
                      <a:pt x="195198" y="858960"/>
                      <a:pt x="195198" y="858784"/>
                      <a:pt x="195110" y="858608"/>
                    </a:cubicBezTo>
                    <a:cubicBezTo>
                      <a:pt x="194846" y="857027"/>
                      <a:pt x="194407" y="853776"/>
                      <a:pt x="196867" y="851053"/>
                    </a:cubicBezTo>
                    <a:cubicBezTo>
                      <a:pt x="197570" y="850350"/>
                      <a:pt x="198185" y="849559"/>
                      <a:pt x="198888" y="848769"/>
                    </a:cubicBezTo>
                    <a:cubicBezTo>
                      <a:pt x="201523" y="845606"/>
                      <a:pt x="204598" y="842092"/>
                      <a:pt x="208815" y="839808"/>
                    </a:cubicBezTo>
                    <a:cubicBezTo>
                      <a:pt x="210309" y="839017"/>
                      <a:pt x="210309" y="839017"/>
                      <a:pt x="210836" y="836206"/>
                    </a:cubicBezTo>
                    <a:cubicBezTo>
                      <a:pt x="212066" y="829265"/>
                      <a:pt x="214438" y="822149"/>
                      <a:pt x="218040" y="815033"/>
                    </a:cubicBezTo>
                    <a:cubicBezTo>
                      <a:pt x="219621" y="811958"/>
                      <a:pt x="222081" y="809762"/>
                      <a:pt x="224102" y="808092"/>
                    </a:cubicBezTo>
                    <a:cubicBezTo>
                      <a:pt x="225244" y="807126"/>
                      <a:pt x="226474" y="806072"/>
                      <a:pt x="227001" y="805281"/>
                    </a:cubicBezTo>
                    <a:cubicBezTo>
                      <a:pt x="229109" y="801679"/>
                      <a:pt x="230954" y="797726"/>
                      <a:pt x="232799" y="793596"/>
                    </a:cubicBezTo>
                    <a:cubicBezTo>
                      <a:pt x="236313" y="785953"/>
                      <a:pt x="239915" y="778046"/>
                      <a:pt x="246241" y="771194"/>
                    </a:cubicBezTo>
                    <a:cubicBezTo>
                      <a:pt x="250282" y="766801"/>
                      <a:pt x="252654" y="761003"/>
                      <a:pt x="255114" y="754853"/>
                    </a:cubicBezTo>
                    <a:cubicBezTo>
                      <a:pt x="258013" y="747649"/>
                      <a:pt x="261088" y="740181"/>
                      <a:pt x="267150" y="733768"/>
                    </a:cubicBezTo>
                    <a:cubicBezTo>
                      <a:pt x="271191" y="729551"/>
                      <a:pt x="274354" y="724192"/>
                      <a:pt x="277693" y="718569"/>
                    </a:cubicBezTo>
                    <a:cubicBezTo>
                      <a:pt x="278307" y="717603"/>
                      <a:pt x="278835" y="716549"/>
                      <a:pt x="279450" y="715582"/>
                    </a:cubicBezTo>
                    <a:cubicBezTo>
                      <a:pt x="280504" y="713825"/>
                      <a:pt x="281558" y="712156"/>
                      <a:pt x="282612" y="710487"/>
                    </a:cubicBezTo>
                    <a:cubicBezTo>
                      <a:pt x="285863" y="705479"/>
                      <a:pt x="288850" y="700823"/>
                      <a:pt x="289641" y="696342"/>
                    </a:cubicBezTo>
                    <a:cubicBezTo>
                      <a:pt x="291222" y="686854"/>
                      <a:pt x="297020" y="681759"/>
                      <a:pt x="301677" y="677630"/>
                    </a:cubicBezTo>
                    <a:cubicBezTo>
                      <a:pt x="303346" y="676136"/>
                      <a:pt x="304927" y="674730"/>
                      <a:pt x="306245" y="673237"/>
                    </a:cubicBezTo>
                    <a:cubicBezTo>
                      <a:pt x="308178" y="671040"/>
                      <a:pt x="309759" y="668229"/>
                      <a:pt x="311428" y="665330"/>
                    </a:cubicBezTo>
                    <a:cubicBezTo>
                      <a:pt x="312922" y="662694"/>
                      <a:pt x="314503" y="659971"/>
                      <a:pt x="316436" y="657335"/>
                    </a:cubicBezTo>
                    <a:lnTo>
                      <a:pt x="309320" y="655842"/>
                    </a:lnTo>
                    <a:lnTo>
                      <a:pt x="330317" y="634845"/>
                    </a:lnTo>
                    <a:lnTo>
                      <a:pt x="330580" y="635987"/>
                    </a:lnTo>
                    <a:cubicBezTo>
                      <a:pt x="331898" y="634581"/>
                      <a:pt x="333128" y="633088"/>
                      <a:pt x="334446" y="631682"/>
                    </a:cubicBezTo>
                    <a:cubicBezTo>
                      <a:pt x="338839" y="626938"/>
                      <a:pt x="342968" y="622370"/>
                      <a:pt x="346218" y="617450"/>
                    </a:cubicBezTo>
                    <a:cubicBezTo>
                      <a:pt x="346833" y="616483"/>
                      <a:pt x="347624" y="615693"/>
                      <a:pt x="348327" y="614902"/>
                    </a:cubicBezTo>
                    <a:cubicBezTo>
                      <a:pt x="348503" y="614638"/>
                      <a:pt x="348854" y="614375"/>
                      <a:pt x="349118" y="614023"/>
                    </a:cubicBezTo>
                    <a:cubicBezTo>
                      <a:pt x="347624" y="612618"/>
                      <a:pt x="345516" y="609367"/>
                      <a:pt x="349030" y="604359"/>
                    </a:cubicBezTo>
                    <a:cubicBezTo>
                      <a:pt x="349557" y="603657"/>
                      <a:pt x="350172" y="602778"/>
                      <a:pt x="350875" y="601812"/>
                    </a:cubicBezTo>
                    <a:cubicBezTo>
                      <a:pt x="351490" y="601021"/>
                      <a:pt x="352017" y="600230"/>
                      <a:pt x="352456" y="599615"/>
                    </a:cubicBezTo>
                    <a:lnTo>
                      <a:pt x="356761" y="593553"/>
                    </a:lnTo>
                    <a:lnTo>
                      <a:pt x="361417" y="597858"/>
                    </a:lnTo>
                    <a:cubicBezTo>
                      <a:pt x="362032" y="596804"/>
                      <a:pt x="362735" y="595662"/>
                      <a:pt x="363701" y="594608"/>
                    </a:cubicBezTo>
                    <a:cubicBezTo>
                      <a:pt x="366864" y="591094"/>
                      <a:pt x="369675" y="587140"/>
                      <a:pt x="372662" y="583011"/>
                    </a:cubicBezTo>
                    <a:cubicBezTo>
                      <a:pt x="374507" y="580463"/>
                      <a:pt x="376440" y="577740"/>
                      <a:pt x="378461" y="575104"/>
                    </a:cubicBezTo>
                    <a:cubicBezTo>
                      <a:pt x="381360" y="571414"/>
                      <a:pt x="384347" y="567812"/>
                      <a:pt x="387246" y="564298"/>
                    </a:cubicBezTo>
                    <a:cubicBezTo>
                      <a:pt x="388300" y="562980"/>
                      <a:pt x="389355" y="561750"/>
                      <a:pt x="390497" y="560433"/>
                    </a:cubicBezTo>
                    <a:lnTo>
                      <a:pt x="377582" y="559291"/>
                    </a:lnTo>
                    <a:lnTo>
                      <a:pt x="388125" y="549363"/>
                    </a:lnTo>
                    <a:cubicBezTo>
                      <a:pt x="388388" y="549099"/>
                      <a:pt x="388652" y="548836"/>
                      <a:pt x="388915" y="548484"/>
                    </a:cubicBezTo>
                    <a:cubicBezTo>
                      <a:pt x="389970" y="547342"/>
                      <a:pt x="391375" y="545761"/>
                      <a:pt x="393484" y="544707"/>
                    </a:cubicBezTo>
                    <a:cubicBezTo>
                      <a:pt x="394187" y="544355"/>
                      <a:pt x="394977" y="543916"/>
                      <a:pt x="395680" y="543565"/>
                    </a:cubicBezTo>
                    <a:cubicBezTo>
                      <a:pt x="398228" y="542247"/>
                      <a:pt x="401127" y="540753"/>
                      <a:pt x="404202" y="539787"/>
                    </a:cubicBezTo>
                    <a:lnTo>
                      <a:pt x="403060" y="530299"/>
                    </a:lnTo>
                    <a:cubicBezTo>
                      <a:pt x="402445" y="525028"/>
                      <a:pt x="404817" y="521953"/>
                      <a:pt x="406047" y="520283"/>
                    </a:cubicBezTo>
                    <a:lnTo>
                      <a:pt x="410615" y="514309"/>
                    </a:lnTo>
                    <a:lnTo>
                      <a:pt x="416941" y="520635"/>
                    </a:lnTo>
                    <a:cubicBezTo>
                      <a:pt x="418786" y="518526"/>
                      <a:pt x="420982" y="516945"/>
                      <a:pt x="423530" y="516066"/>
                    </a:cubicBezTo>
                    <a:cubicBezTo>
                      <a:pt x="429416" y="514134"/>
                      <a:pt x="433018" y="509390"/>
                      <a:pt x="437235" y="503943"/>
                    </a:cubicBezTo>
                    <a:cubicBezTo>
                      <a:pt x="438553" y="502186"/>
                      <a:pt x="439958" y="500341"/>
                      <a:pt x="441540" y="498584"/>
                    </a:cubicBezTo>
                    <a:lnTo>
                      <a:pt x="437147" y="498671"/>
                    </a:lnTo>
                    <a:lnTo>
                      <a:pt x="445405" y="487778"/>
                    </a:lnTo>
                    <a:cubicBezTo>
                      <a:pt x="445581" y="487602"/>
                      <a:pt x="445669" y="487338"/>
                      <a:pt x="445845" y="487075"/>
                    </a:cubicBezTo>
                    <a:cubicBezTo>
                      <a:pt x="446811" y="485493"/>
                      <a:pt x="448568" y="482506"/>
                      <a:pt x="452170" y="481716"/>
                    </a:cubicBezTo>
                    <a:cubicBezTo>
                      <a:pt x="460165" y="480046"/>
                      <a:pt x="465612" y="474512"/>
                      <a:pt x="471849" y="468186"/>
                    </a:cubicBezTo>
                    <a:cubicBezTo>
                      <a:pt x="473870" y="466078"/>
                      <a:pt x="476066" y="463881"/>
                      <a:pt x="478350" y="461861"/>
                    </a:cubicBezTo>
                    <a:cubicBezTo>
                      <a:pt x="480371" y="460016"/>
                      <a:pt x="480635" y="458961"/>
                      <a:pt x="480547" y="457204"/>
                    </a:cubicBezTo>
                    <a:lnTo>
                      <a:pt x="480547" y="456941"/>
                    </a:lnTo>
                    <a:cubicBezTo>
                      <a:pt x="480108" y="452460"/>
                      <a:pt x="479580" y="446311"/>
                      <a:pt x="484588" y="443060"/>
                    </a:cubicBezTo>
                    <a:cubicBezTo>
                      <a:pt x="486345" y="441918"/>
                      <a:pt x="488278" y="441566"/>
                      <a:pt x="490123" y="441654"/>
                    </a:cubicBezTo>
                    <a:cubicBezTo>
                      <a:pt x="488278" y="440424"/>
                      <a:pt x="487136" y="438404"/>
                      <a:pt x="486872" y="435768"/>
                    </a:cubicBezTo>
                    <a:lnTo>
                      <a:pt x="485291" y="421799"/>
                    </a:lnTo>
                    <a:lnTo>
                      <a:pt x="502950" y="433572"/>
                    </a:lnTo>
                    <a:cubicBezTo>
                      <a:pt x="506024" y="429618"/>
                      <a:pt x="509978" y="426895"/>
                      <a:pt x="513404" y="424611"/>
                    </a:cubicBezTo>
                    <a:cubicBezTo>
                      <a:pt x="514898" y="423644"/>
                      <a:pt x="516303" y="422678"/>
                      <a:pt x="517533" y="421711"/>
                    </a:cubicBezTo>
                    <a:cubicBezTo>
                      <a:pt x="520960" y="418988"/>
                      <a:pt x="524298" y="416352"/>
                      <a:pt x="527636" y="413629"/>
                    </a:cubicBezTo>
                    <a:lnTo>
                      <a:pt x="516391" y="414332"/>
                    </a:lnTo>
                    <a:lnTo>
                      <a:pt x="526670" y="402472"/>
                    </a:lnTo>
                    <a:cubicBezTo>
                      <a:pt x="527022" y="402032"/>
                      <a:pt x="527461" y="401505"/>
                      <a:pt x="527900" y="400890"/>
                    </a:cubicBezTo>
                    <a:cubicBezTo>
                      <a:pt x="529394" y="398869"/>
                      <a:pt x="531239" y="396410"/>
                      <a:pt x="534225" y="394916"/>
                    </a:cubicBezTo>
                    <a:cubicBezTo>
                      <a:pt x="537388" y="393423"/>
                      <a:pt x="540727" y="393686"/>
                      <a:pt x="543099" y="393950"/>
                    </a:cubicBezTo>
                    <a:cubicBezTo>
                      <a:pt x="543714" y="394038"/>
                      <a:pt x="544329" y="394038"/>
                      <a:pt x="544944" y="394038"/>
                    </a:cubicBezTo>
                    <a:cubicBezTo>
                      <a:pt x="546262" y="394038"/>
                      <a:pt x="547140" y="394038"/>
                      <a:pt x="547755" y="393950"/>
                    </a:cubicBezTo>
                    <a:lnTo>
                      <a:pt x="545559" y="373919"/>
                    </a:lnTo>
                    <a:lnTo>
                      <a:pt x="550303" y="372162"/>
                    </a:lnTo>
                    <a:cubicBezTo>
                      <a:pt x="556716" y="369702"/>
                      <a:pt x="560318" y="371635"/>
                      <a:pt x="562251" y="373568"/>
                    </a:cubicBezTo>
                    <a:cubicBezTo>
                      <a:pt x="562778" y="374095"/>
                      <a:pt x="563217" y="374710"/>
                      <a:pt x="563569" y="375325"/>
                    </a:cubicBezTo>
                    <a:cubicBezTo>
                      <a:pt x="564535" y="374798"/>
                      <a:pt x="565414" y="374358"/>
                      <a:pt x="566468" y="374007"/>
                    </a:cubicBezTo>
                    <a:cubicBezTo>
                      <a:pt x="571915" y="371986"/>
                      <a:pt x="576220" y="368999"/>
                      <a:pt x="581579" y="363728"/>
                    </a:cubicBezTo>
                    <a:cubicBezTo>
                      <a:pt x="585181" y="360126"/>
                      <a:pt x="588783" y="356524"/>
                      <a:pt x="592385" y="352922"/>
                    </a:cubicBezTo>
                    <a:lnTo>
                      <a:pt x="597129" y="348178"/>
                    </a:lnTo>
                    <a:cubicBezTo>
                      <a:pt x="597656" y="347651"/>
                      <a:pt x="598271" y="346860"/>
                      <a:pt x="598886" y="346069"/>
                    </a:cubicBezTo>
                    <a:cubicBezTo>
                      <a:pt x="601170" y="343258"/>
                      <a:pt x="604245" y="339305"/>
                      <a:pt x="608989" y="339392"/>
                    </a:cubicBezTo>
                    <a:cubicBezTo>
                      <a:pt x="608989" y="339392"/>
                      <a:pt x="608989" y="339392"/>
                      <a:pt x="608989" y="339392"/>
                    </a:cubicBezTo>
                    <a:cubicBezTo>
                      <a:pt x="609955" y="339392"/>
                      <a:pt x="610570" y="339041"/>
                      <a:pt x="612503" y="337548"/>
                    </a:cubicBezTo>
                    <a:cubicBezTo>
                      <a:pt x="613733" y="336581"/>
                      <a:pt x="615227" y="335351"/>
                      <a:pt x="617159" y="334473"/>
                    </a:cubicBezTo>
                    <a:cubicBezTo>
                      <a:pt x="619619" y="333331"/>
                      <a:pt x="621991" y="331046"/>
                      <a:pt x="624364" y="328674"/>
                    </a:cubicBezTo>
                    <a:cubicBezTo>
                      <a:pt x="625769" y="327269"/>
                      <a:pt x="627350" y="325775"/>
                      <a:pt x="629108" y="324369"/>
                    </a:cubicBezTo>
                    <a:lnTo>
                      <a:pt x="622079" y="321295"/>
                    </a:lnTo>
                    <a:lnTo>
                      <a:pt x="633852" y="314530"/>
                    </a:lnTo>
                    <a:cubicBezTo>
                      <a:pt x="634467" y="314178"/>
                      <a:pt x="635082" y="313827"/>
                      <a:pt x="635785" y="313476"/>
                    </a:cubicBezTo>
                    <a:cubicBezTo>
                      <a:pt x="636224" y="313300"/>
                      <a:pt x="636575" y="313036"/>
                      <a:pt x="637014" y="312773"/>
                    </a:cubicBezTo>
                    <a:cubicBezTo>
                      <a:pt x="638596" y="311806"/>
                      <a:pt x="640792" y="310489"/>
                      <a:pt x="643603" y="310225"/>
                    </a:cubicBezTo>
                    <a:cubicBezTo>
                      <a:pt x="651071" y="309610"/>
                      <a:pt x="657309" y="305217"/>
                      <a:pt x="663898" y="300649"/>
                    </a:cubicBezTo>
                    <a:cubicBezTo>
                      <a:pt x="665567" y="299507"/>
                      <a:pt x="667148" y="298365"/>
                      <a:pt x="668818" y="297223"/>
                    </a:cubicBezTo>
                    <a:cubicBezTo>
                      <a:pt x="672332" y="294938"/>
                      <a:pt x="672244" y="294324"/>
                      <a:pt x="672068" y="293533"/>
                    </a:cubicBezTo>
                    <a:cubicBezTo>
                      <a:pt x="671014" y="288877"/>
                      <a:pt x="672507" y="284747"/>
                      <a:pt x="675934" y="282375"/>
                    </a:cubicBezTo>
                    <a:cubicBezTo>
                      <a:pt x="679360" y="280091"/>
                      <a:pt x="683928" y="280091"/>
                      <a:pt x="687530" y="282463"/>
                    </a:cubicBezTo>
                    <a:cubicBezTo>
                      <a:pt x="687618" y="282551"/>
                      <a:pt x="687706" y="282551"/>
                      <a:pt x="687794" y="282639"/>
                    </a:cubicBezTo>
                    <a:cubicBezTo>
                      <a:pt x="688233" y="282463"/>
                      <a:pt x="689112" y="281936"/>
                      <a:pt x="689727" y="281497"/>
                    </a:cubicBezTo>
                    <a:lnTo>
                      <a:pt x="689815" y="281409"/>
                    </a:lnTo>
                    <a:cubicBezTo>
                      <a:pt x="694295" y="278598"/>
                      <a:pt x="698776" y="275523"/>
                      <a:pt x="703080" y="272536"/>
                    </a:cubicBezTo>
                    <a:cubicBezTo>
                      <a:pt x="706770" y="269988"/>
                      <a:pt x="710548" y="267440"/>
                      <a:pt x="714326" y="264980"/>
                    </a:cubicBezTo>
                    <a:cubicBezTo>
                      <a:pt x="717752" y="262784"/>
                      <a:pt x="721354" y="260763"/>
                      <a:pt x="724780" y="258743"/>
                    </a:cubicBezTo>
                    <a:cubicBezTo>
                      <a:pt x="725571" y="258303"/>
                      <a:pt x="726362" y="257776"/>
                      <a:pt x="727240" y="257337"/>
                    </a:cubicBezTo>
                    <a:lnTo>
                      <a:pt x="719509" y="253999"/>
                    </a:lnTo>
                    <a:lnTo>
                      <a:pt x="726713" y="247146"/>
                    </a:lnTo>
                    <a:cubicBezTo>
                      <a:pt x="726977" y="246882"/>
                      <a:pt x="727152" y="246619"/>
                      <a:pt x="727416" y="246355"/>
                    </a:cubicBezTo>
                    <a:cubicBezTo>
                      <a:pt x="728558" y="245038"/>
                      <a:pt x="730315" y="243017"/>
                      <a:pt x="733214" y="242138"/>
                    </a:cubicBezTo>
                    <a:cubicBezTo>
                      <a:pt x="735850" y="241348"/>
                      <a:pt x="739013" y="241260"/>
                      <a:pt x="742615" y="241875"/>
                    </a:cubicBezTo>
                    <a:cubicBezTo>
                      <a:pt x="747007" y="242578"/>
                      <a:pt x="750522" y="241611"/>
                      <a:pt x="754036" y="238536"/>
                    </a:cubicBezTo>
                    <a:cubicBezTo>
                      <a:pt x="753509" y="238361"/>
                      <a:pt x="752981" y="238097"/>
                      <a:pt x="752366" y="237746"/>
                    </a:cubicBezTo>
                    <a:cubicBezTo>
                      <a:pt x="752191" y="237658"/>
                      <a:pt x="752103" y="237570"/>
                      <a:pt x="752015" y="237570"/>
                    </a:cubicBezTo>
                    <a:lnTo>
                      <a:pt x="744635" y="233880"/>
                    </a:lnTo>
                    <a:lnTo>
                      <a:pt x="749906" y="227467"/>
                    </a:lnTo>
                    <a:lnTo>
                      <a:pt x="763085" y="211829"/>
                    </a:lnTo>
                    <a:lnTo>
                      <a:pt x="765017" y="226588"/>
                    </a:lnTo>
                    <a:cubicBezTo>
                      <a:pt x="765105" y="227467"/>
                      <a:pt x="765193" y="228345"/>
                      <a:pt x="765105" y="229048"/>
                    </a:cubicBezTo>
                    <a:cubicBezTo>
                      <a:pt x="766423" y="228257"/>
                      <a:pt x="767741" y="227555"/>
                      <a:pt x="768883" y="226940"/>
                    </a:cubicBezTo>
                    <a:cubicBezTo>
                      <a:pt x="771167" y="225798"/>
                      <a:pt x="773451" y="225183"/>
                      <a:pt x="775472" y="224568"/>
                    </a:cubicBezTo>
                    <a:cubicBezTo>
                      <a:pt x="777141" y="224128"/>
                      <a:pt x="778810" y="223689"/>
                      <a:pt x="779689" y="223074"/>
                    </a:cubicBezTo>
                    <a:cubicBezTo>
                      <a:pt x="784082" y="220263"/>
                      <a:pt x="788738" y="217979"/>
                      <a:pt x="793218" y="215782"/>
                    </a:cubicBezTo>
                    <a:cubicBezTo>
                      <a:pt x="799632" y="212619"/>
                      <a:pt x="805694" y="209720"/>
                      <a:pt x="810789" y="205328"/>
                    </a:cubicBezTo>
                    <a:cubicBezTo>
                      <a:pt x="815358" y="201462"/>
                      <a:pt x="820980" y="199178"/>
                      <a:pt x="825988" y="197597"/>
                    </a:cubicBezTo>
                    <a:cubicBezTo>
                      <a:pt x="836267" y="194170"/>
                      <a:pt x="846809" y="188196"/>
                      <a:pt x="850499" y="183803"/>
                    </a:cubicBezTo>
                    <a:cubicBezTo>
                      <a:pt x="856385" y="176599"/>
                      <a:pt x="862535" y="173964"/>
                      <a:pt x="871057" y="175194"/>
                    </a:cubicBezTo>
                    <a:cubicBezTo>
                      <a:pt x="871320" y="173876"/>
                      <a:pt x="871848" y="172470"/>
                      <a:pt x="872990" y="171153"/>
                    </a:cubicBezTo>
                    <a:cubicBezTo>
                      <a:pt x="874835" y="169044"/>
                      <a:pt x="877470" y="168078"/>
                      <a:pt x="880809" y="168253"/>
                    </a:cubicBezTo>
                    <a:cubicBezTo>
                      <a:pt x="881511" y="168253"/>
                      <a:pt x="882214" y="168341"/>
                      <a:pt x="883005" y="168429"/>
                    </a:cubicBezTo>
                    <a:cubicBezTo>
                      <a:pt x="883269" y="168429"/>
                      <a:pt x="883708" y="168517"/>
                      <a:pt x="884059" y="168517"/>
                    </a:cubicBezTo>
                    <a:cubicBezTo>
                      <a:pt x="886343" y="166848"/>
                      <a:pt x="888628" y="165530"/>
                      <a:pt x="891000" y="164388"/>
                    </a:cubicBezTo>
                    <a:cubicBezTo>
                      <a:pt x="889858" y="163509"/>
                      <a:pt x="888891" y="162191"/>
                      <a:pt x="888364" y="160434"/>
                    </a:cubicBezTo>
                    <a:cubicBezTo>
                      <a:pt x="887661" y="157887"/>
                      <a:pt x="887749" y="155515"/>
                      <a:pt x="887749" y="153494"/>
                    </a:cubicBezTo>
                    <a:cubicBezTo>
                      <a:pt x="887749" y="152967"/>
                      <a:pt x="887749" y="152440"/>
                      <a:pt x="887749" y="151825"/>
                    </a:cubicBezTo>
                    <a:lnTo>
                      <a:pt x="887661" y="148047"/>
                    </a:lnTo>
                    <a:lnTo>
                      <a:pt x="890912" y="146114"/>
                    </a:lnTo>
                    <a:cubicBezTo>
                      <a:pt x="892318" y="145324"/>
                      <a:pt x="895392" y="144269"/>
                      <a:pt x="898292" y="145851"/>
                    </a:cubicBezTo>
                    <a:cubicBezTo>
                      <a:pt x="899609" y="146553"/>
                      <a:pt x="900400" y="147432"/>
                      <a:pt x="900751" y="147871"/>
                    </a:cubicBezTo>
                    <a:lnTo>
                      <a:pt x="901103" y="148223"/>
                    </a:lnTo>
                    <a:lnTo>
                      <a:pt x="901454" y="148662"/>
                    </a:lnTo>
                    <a:cubicBezTo>
                      <a:pt x="902333" y="149804"/>
                      <a:pt x="903123" y="150946"/>
                      <a:pt x="903739" y="152176"/>
                    </a:cubicBezTo>
                    <a:cubicBezTo>
                      <a:pt x="903826" y="152000"/>
                      <a:pt x="903914" y="151825"/>
                      <a:pt x="904002" y="151649"/>
                    </a:cubicBezTo>
                    <a:cubicBezTo>
                      <a:pt x="905847" y="148135"/>
                      <a:pt x="911909" y="144269"/>
                      <a:pt x="916829" y="146466"/>
                    </a:cubicBezTo>
                    <a:cubicBezTo>
                      <a:pt x="919289" y="147608"/>
                      <a:pt x="921134" y="149277"/>
                      <a:pt x="922188" y="151210"/>
                    </a:cubicBezTo>
                    <a:cubicBezTo>
                      <a:pt x="927459" y="148311"/>
                      <a:pt x="933433" y="145324"/>
                      <a:pt x="940549" y="144357"/>
                    </a:cubicBezTo>
                    <a:cubicBezTo>
                      <a:pt x="943888" y="143918"/>
                      <a:pt x="947402" y="142073"/>
                      <a:pt x="951092" y="140052"/>
                    </a:cubicBezTo>
                    <a:cubicBezTo>
                      <a:pt x="953552" y="138734"/>
                      <a:pt x="956187" y="137329"/>
                      <a:pt x="959086" y="136187"/>
                    </a:cubicBezTo>
                    <a:lnTo>
                      <a:pt x="957241" y="134342"/>
                    </a:lnTo>
                    <a:lnTo>
                      <a:pt x="964533" y="130037"/>
                    </a:lnTo>
                    <a:cubicBezTo>
                      <a:pt x="964709" y="129949"/>
                      <a:pt x="964885" y="129773"/>
                      <a:pt x="965060" y="129598"/>
                    </a:cubicBezTo>
                    <a:cubicBezTo>
                      <a:pt x="966378" y="128631"/>
                      <a:pt x="968750" y="126786"/>
                      <a:pt x="972089" y="127050"/>
                    </a:cubicBezTo>
                    <a:cubicBezTo>
                      <a:pt x="981401" y="127841"/>
                      <a:pt x="990538" y="125469"/>
                      <a:pt x="1000114" y="122921"/>
                    </a:cubicBezTo>
                    <a:cubicBezTo>
                      <a:pt x="1002398" y="122306"/>
                      <a:pt x="1004858" y="121691"/>
                      <a:pt x="1007230" y="121076"/>
                    </a:cubicBezTo>
                    <a:cubicBezTo>
                      <a:pt x="1007318" y="118089"/>
                      <a:pt x="1007933" y="114048"/>
                      <a:pt x="1011447" y="111763"/>
                    </a:cubicBezTo>
                    <a:cubicBezTo>
                      <a:pt x="1015928" y="108864"/>
                      <a:pt x="1020672" y="111324"/>
                      <a:pt x="1023747" y="112993"/>
                    </a:cubicBezTo>
                    <a:cubicBezTo>
                      <a:pt x="1024010" y="113081"/>
                      <a:pt x="1024274" y="113257"/>
                      <a:pt x="1024450" y="113433"/>
                    </a:cubicBezTo>
                    <a:cubicBezTo>
                      <a:pt x="1024625" y="113433"/>
                      <a:pt x="1024977" y="113345"/>
                      <a:pt x="1025240" y="113257"/>
                    </a:cubicBezTo>
                    <a:cubicBezTo>
                      <a:pt x="1033235" y="110885"/>
                      <a:pt x="1041142" y="108425"/>
                      <a:pt x="1048961" y="105965"/>
                    </a:cubicBezTo>
                    <a:lnTo>
                      <a:pt x="1043250" y="103242"/>
                    </a:lnTo>
                    <a:lnTo>
                      <a:pt x="1052651" y="96740"/>
                    </a:lnTo>
                    <a:cubicBezTo>
                      <a:pt x="1052914" y="96565"/>
                      <a:pt x="1053266" y="96213"/>
                      <a:pt x="1053705" y="95862"/>
                    </a:cubicBezTo>
                    <a:cubicBezTo>
                      <a:pt x="1055374" y="94368"/>
                      <a:pt x="1058010" y="92260"/>
                      <a:pt x="1061612" y="92260"/>
                    </a:cubicBezTo>
                    <a:cubicBezTo>
                      <a:pt x="1065389" y="92348"/>
                      <a:pt x="1069519" y="93578"/>
                      <a:pt x="1072945" y="95686"/>
                    </a:cubicBezTo>
                    <a:cubicBezTo>
                      <a:pt x="1075229" y="97092"/>
                      <a:pt x="1076195" y="97180"/>
                      <a:pt x="1080852" y="95159"/>
                    </a:cubicBezTo>
                    <a:lnTo>
                      <a:pt x="1079885" y="93138"/>
                    </a:lnTo>
                    <a:cubicBezTo>
                      <a:pt x="1079797" y="93051"/>
                      <a:pt x="1079797" y="92875"/>
                      <a:pt x="1079710" y="92787"/>
                    </a:cubicBezTo>
                    <a:cubicBezTo>
                      <a:pt x="1077162" y="88131"/>
                      <a:pt x="1078743" y="85232"/>
                      <a:pt x="1080500" y="83562"/>
                    </a:cubicBezTo>
                    <a:cubicBezTo>
                      <a:pt x="1081730" y="82420"/>
                      <a:pt x="1082960" y="81542"/>
                      <a:pt x="1084014" y="80751"/>
                    </a:cubicBezTo>
                    <a:cubicBezTo>
                      <a:pt x="1084278" y="80575"/>
                      <a:pt x="1084629" y="80312"/>
                      <a:pt x="1084893" y="80136"/>
                    </a:cubicBezTo>
                    <a:lnTo>
                      <a:pt x="1095963" y="72053"/>
                    </a:lnTo>
                    <a:lnTo>
                      <a:pt x="1095348" y="85759"/>
                    </a:lnTo>
                    <a:cubicBezTo>
                      <a:pt x="1095348" y="86198"/>
                      <a:pt x="1095260" y="86637"/>
                      <a:pt x="1095260" y="87076"/>
                    </a:cubicBezTo>
                    <a:cubicBezTo>
                      <a:pt x="1099125" y="85934"/>
                      <a:pt x="1103606" y="85934"/>
                      <a:pt x="1108438" y="89097"/>
                    </a:cubicBezTo>
                    <a:cubicBezTo>
                      <a:pt x="1112743" y="87076"/>
                      <a:pt x="1117047" y="86110"/>
                      <a:pt x="1121264" y="85144"/>
                    </a:cubicBezTo>
                    <a:cubicBezTo>
                      <a:pt x="1127238" y="83738"/>
                      <a:pt x="1132422" y="82508"/>
                      <a:pt x="1136375" y="78906"/>
                    </a:cubicBezTo>
                    <a:cubicBezTo>
                      <a:pt x="1139977" y="75655"/>
                      <a:pt x="1144897" y="76534"/>
                      <a:pt x="1148411" y="77149"/>
                    </a:cubicBezTo>
                    <a:cubicBezTo>
                      <a:pt x="1149290" y="77325"/>
                      <a:pt x="1150168" y="77500"/>
                      <a:pt x="1150783" y="77500"/>
                    </a:cubicBezTo>
                    <a:cubicBezTo>
                      <a:pt x="1152101" y="77588"/>
                      <a:pt x="1153155" y="77940"/>
                      <a:pt x="1154034" y="78291"/>
                    </a:cubicBezTo>
                    <a:cubicBezTo>
                      <a:pt x="1163083" y="75304"/>
                      <a:pt x="1171517" y="73811"/>
                      <a:pt x="1179511" y="73635"/>
                    </a:cubicBezTo>
                    <a:cubicBezTo>
                      <a:pt x="1179775" y="72405"/>
                      <a:pt x="1180478" y="70911"/>
                      <a:pt x="1181971" y="69418"/>
                    </a:cubicBezTo>
                    <a:cubicBezTo>
                      <a:pt x="1185310" y="65904"/>
                      <a:pt x="1188648" y="65025"/>
                      <a:pt x="1191723" y="66870"/>
                    </a:cubicBezTo>
                    <a:cubicBezTo>
                      <a:pt x="1195589" y="69154"/>
                      <a:pt x="1200069" y="68803"/>
                      <a:pt x="1205340" y="68364"/>
                    </a:cubicBezTo>
                    <a:cubicBezTo>
                      <a:pt x="1207976" y="68188"/>
                      <a:pt x="1210612" y="67924"/>
                      <a:pt x="1213335" y="68012"/>
                    </a:cubicBezTo>
                    <a:cubicBezTo>
                      <a:pt x="1216937" y="65113"/>
                      <a:pt x="1221945" y="65640"/>
                      <a:pt x="1224405" y="65904"/>
                    </a:cubicBezTo>
                    <a:cubicBezTo>
                      <a:pt x="1224668" y="65904"/>
                      <a:pt x="1224844" y="65992"/>
                      <a:pt x="1225108" y="65992"/>
                    </a:cubicBezTo>
                    <a:lnTo>
                      <a:pt x="1224580" y="58612"/>
                    </a:lnTo>
                    <a:lnTo>
                      <a:pt x="1232048" y="59139"/>
                    </a:lnTo>
                    <a:cubicBezTo>
                      <a:pt x="1232136" y="59139"/>
                      <a:pt x="1232224" y="59139"/>
                      <a:pt x="1232312" y="59139"/>
                    </a:cubicBezTo>
                    <a:cubicBezTo>
                      <a:pt x="1233629" y="59051"/>
                      <a:pt x="1236353" y="58963"/>
                      <a:pt x="1238637" y="60984"/>
                    </a:cubicBezTo>
                    <a:cubicBezTo>
                      <a:pt x="1242151" y="63971"/>
                      <a:pt x="1245578" y="63356"/>
                      <a:pt x="1251903" y="61862"/>
                    </a:cubicBezTo>
                    <a:cubicBezTo>
                      <a:pt x="1254978" y="61160"/>
                      <a:pt x="1258404" y="60281"/>
                      <a:pt x="1262006" y="60281"/>
                    </a:cubicBezTo>
                    <a:cubicBezTo>
                      <a:pt x="1266487" y="56328"/>
                      <a:pt x="1272636" y="53165"/>
                      <a:pt x="1280368" y="53868"/>
                    </a:cubicBezTo>
                    <a:lnTo>
                      <a:pt x="1277117" y="48772"/>
                    </a:lnTo>
                    <a:lnTo>
                      <a:pt x="1290998" y="50529"/>
                    </a:lnTo>
                    <a:cubicBezTo>
                      <a:pt x="1291349" y="50617"/>
                      <a:pt x="1292052" y="50617"/>
                      <a:pt x="1292667" y="50617"/>
                    </a:cubicBezTo>
                    <a:cubicBezTo>
                      <a:pt x="1295215" y="50617"/>
                      <a:pt x="1298993" y="50705"/>
                      <a:pt x="1301804" y="53516"/>
                    </a:cubicBezTo>
                    <a:cubicBezTo>
                      <a:pt x="1303385" y="55186"/>
                      <a:pt x="1304703" y="55976"/>
                      <a:pt x="1307866" y="55186"/>
                    </a:cubicBezTo>
                    <a:lnTo>
                      <a:pt x="1307602" y="39196"/>
                    </a:lnTo>
                    <a:lnTo>
                      <a:pt x="1311644" y="37439"/>
                    </a:lnTo>
                    <a:cubicBezTo>
                      <a:pt x="1316212" y="35506"/>
                      <a:pt x="1319287" y="35067"/>
                      <a:pt x="1321835" y="34803"/>
                    </a:cubicBezTo>
                    <a:lnTo>
                      <a:pt x="1334222" y="33310"/>
                    </a:lnTo>
                    <a:lnTo>
                      <a:pt x="1328775" y="43677"/>
                    </a:lnTo>
                    <a:cubicBezTo>
                      <a:pt x="1331586" y="42095"/>
                      <a:pt x="1335101" y="41568"/>
                      <a:pt x="1338966" y="42183"/>
                    </a:cubicBezTo>
                    <a:lnTo>
                      <a:pt x="1342568" y="42798"/>
                    </a:lnTo>
                    <a:lnTo>
                      <a:pt x="1343974" y="46224"/>
                    </a:lnTo>
                    <a:cubicBezTo>
                      <a:pt x="1344677" y="48069"/>
                      <a:pt x="1345379" y="50441"/>
                      <a:pt x="1345204" y="52813"/>
                    </a:cubicBezTo>
                    <a:cubicBezTo>
                      <a:pt x="1350738" y="52550"/>
                      <a:pt x="1356449" y="52286"/>
                      <a:pt x="1362247" y="52638"/>
                    </a:cubicBezTo>
                    <a:cubicBezTo>
                      <a:pt x="1369188" y="52989"/>
                      <a:pt x="1373756" y="52199"/>
                      <a:pt x="1378237" y="49739"/>
                    </a:cubicBezTo>
                    <a:cubicBezTo>
                      <a:pt x="1382102" y="47630"/>
                      <a:pt x="1390361" y="45346"/>
                      <a:pt x="1396159" y="47630"/>
                    </a:cubicBezTo>
                    <a:lnTo>
                      <a:pt x="1395105" y="38318"/>
                    </a:lnTo>
                    <a:lnTo>
                      <a:pt x="1417595" y="53253"/>
                    </a:lnTo>
                    <a:cubicBezTo>
                      <a:pt x="1425151" y="55010"/>
                      <a:pt x="1427874" y="52813"/>
                      <a:pt x="1430422" y="47894"/>
                    </a:cubicBezTo>
                    <a:cubicBezTo>
                      <a:pt x="1431564" y="45609"/>
                      <a:pt x="1433585" y="44555"/>
                      <a:pt x="1434551" y="44116"/>
                    </a:cubicBezTo>
                    <a:lnTo>
                      <a:pt x="1434727" y="44028"/>
                    </a:lnTo>
                    <a:lnTo>
                      <a:pt x="1442721" y="38581"/>
                    </a:lnTo>
                    <a:lnTo>
                      <a:pt x="1444742" y="48333"/>
                    </a:lnTo>
                    <a:cubicBezTo>
                      <a:pt x="1444830" y="48684"/>
                      <a:pt x="1445006" y="49211"/>
                      <a:pt x="1445093" y="49914"/>
                    </a:cubicBezTo>
                    <a:cubicBezTo>
                      <a:pt x="1450365" y="48245"/>
                      <a:pt x="1455900" y="49299"/>
                      <a:pt x="1459765" y="52023"/>
                    </a:cubicBezTo>
                    <a:cubicBezTo>
                      <a:pt x="1465388" y="55888"/>
                      <a:pt x="1471625" y="55537"/>
                      <a:pt x="1478917" y="55186"/>
                    </a:cubicBezTo>
                    <a:lnTo>
                      <a:pt x="1480235" y="55098"/>
                    </a:lnTo>
                    <a:cubicBezTo>
                      <a:pt x="1484452" y="54922"/>
                      <a:pt x="1488493" y="55098"/>
                      <a:pt x="1492534" y="55449"/>
                    </a:cubicBezTo>
                    <a:lnTo>
                      <a:pt x="1492534" y="55273"/>
                    </a:lnTo>
                    <a:lnTo>
                      <a:pt x="1492534" y="49739"/>
                    </a:lnTo>
                    <a:lnTo>
                      <a:pt x="1497981" y="48772"/>
                    </a:lnTo>
                    <a:cubicBezTo>
                      <a:pt x="1503604" y="47806"/>
                      <a:pt x="1507645" y="48597"/>
                      <a:pt x="1510984" y="49299"/>
                    </a:cubicBezTo>
                    <a:cubicBezTo>
                      <a:pt x="1511072" y="49299"/>
                      <a:pt x="1511247" y="49387"/>
                      <a:pt x="1511335" y="49387"/>
                    </a:cubicBezTo>
                    <a:lnTo>
                      <a:pt x="1507821" y="44819"/>
                    </a:lnTo>
                    <a:lnTo>
                      <a:pt x="1519242" y="43501"/>
                    </a:lnTo>
                    <a:cubicBezTo>
                      <a:pt x="1524513" y="42886"/>
                      <a:pt x="1527588" y="45258"/>
                      <a:pt x="1529257" y="46488"/>
                    </a:cubicBezTo>
                    <a:lnTo>
                      <a:pt x="1535232" y="51056"/>
                    </a:lnTo>
                    <a:lnTo>
                      <a:pt x="1528994" y="57294"/>
                    </a:lnTo>
                    <a:cubicBezTo>
                      <a:pt x="1534792" y="58788"/>
                      <a:pt x="1536725" y="58612"/>
                      <a:pt x="1539009" y="56152"/>
                    </a:cubicBezTo>
                    <a:cubicBezTo>
                      <a:pt x="1541469" y="53341"/>
                      <a:pt x="1544983" y="53428"/>
                      <a:pt x="1546828" y="53428"/>
                    </a:cubicBezTo>
                    <a:cubicBezTo>
                      <a:pt x="1547092" y="53428"/>
                      <a:pt x="1547355" y="53428"/>
                      <a:pt x="1547619" y="53428"/>
                    </a:cubicBezTo>
                    <a:lnTo>
                      <a:pt x="1555965" y="52550"/>
                    </a:lnTo>
                    <a:lnTo>
                      <a:pt x="1555174" y="58260"/>
                    </a:lnTo>
                    <a:cubicBezTo>
                      <a:pt x="1555614" y="58173"/>
                      <a:pt x="1556141" y="58085"/>
                      <a:pt x="1556580" y="57997"/>
                    </a:cubicBezTo>
                    <a:cubicBezTo>
                      <a:pt x="1565014" y="57030"/>
                      <a:pt x="1571779" y="60281"/>
                      <a:pt x="1577138" y="63620"/>
                    </a:cubicBezTo>
                    <a:cubicBezTo>
                      <a:pt x="1582497" y="66870"/>
                      <a:pt x="1589525" y="67309"/>
                      <a:pt x="1598750" y="64849"/>
                    </a:cubicBezTo>
                    <a:cubicBezTo>
                      <a:pt x="1599101" y="64586"/>
                      <a:pt x="1599716" y="64059"/>
                      <a:pt x="1600155" y="63707"/>
                    </a:cubicBezTo>
                    <a:cubicBezTo>
                      <a:pt x="1602000" y="62126"/>
                      <a:pt x="1605778" y="58875"/>
                      <a:pt x="1610434" y="60896"/>
                    </a:cubicBezTo>
                    <a:cubicBezTo>
                      <a:pt x="1614388" y="62565"/>
                      <a:pt x="1615530" y="66782"/>
                      <a:pt x="1615881" y="70209"/>
                    </a:cubicBezTo>
                    <a:cubicBezTo>
                      <a:pt x="1616672" y="70560"/>
                      <a:pt x="1617550" y="70824"/>
                      <a:pt x="1618077" y="70824"/>
                    </a:cubicBezTo>
                    <a:cubicBezTo>
                      <a:pt x="1620625" y="70911"/>
                      <a:pt x="1623173" y="71087"/>
                      <a:pt x="1625633" y="71175"/>
                    </a:cubicBezTo>
                    <a:cubicBezTo>
                      <a:pt x="1633891" y="71614"/>
                      <a:pt x="1641622" y="72053"/>
                      <a:pt x="1649178" y="70296"/>
                    </a:cubicBezTo>
                    <a:lnTo>
                      <a:pt x="1661038" y="67397"/>
                    </a:lnTo>
                    <a:lnTo>
                      <a:pt x="1660072" y="76095"/>
                    </a:lnTo>
                    <a:cubicBezTo>
                      <a:pt x="1664289" y="76534"/>
                      <a:pt x="1668330" y="77588"/>
                      <a:pt x="1672108" y="78642"/>
                    </a:cubicBezTo>
                    <a:cubicBezTo>
                      <a:pt x="1679399" y="80575"/>
                      <a:pt x="1685637" y="82244"/>
                      <a:pt x="1691787" y="79609"/>
                    </a:cubicBezTo>
                    <a:cubicBezTo>
                      <a:pt x="1695652" y="77940"/>
                      <a:pt x="1701890" y="79433"/>
                      <a:pt x="1703823" y="83826"/>
                    </a:cubicBezTo>
                    <a:cubicBezTo>
                      <a:pt x="1704877" y="86110"/>
                      <a:pt x="1706283" y="86549"/>
                      <a:pt x="1711378" y="87340"/>
                    </a:cubicBezTo>
                    <a:cubicBezTo>
                      <a:pt x="1714102" y="87779"/>
                      <a:pt x="1717264" y="88219"/>
                      <a:pt x="1720251" y="89624"/>
                    </a:cubicBezTo>
                    <a:cubicBezTo>
                      <a:pt x="1724293" y="91469"/>
                      <a:pt x="1730355" y="91996"/>
                      <a:pt x="1735626" y="91030"/>
                    </a:cubicBezTo>
                    <a:cubicBezTo>
                      <a:pt x="1737295" y="90678"/>
                      <a:pt x="1738876" y="90415"/>
                      <a:pt x="1740633" y="90503"/>
                    </a:cubicBezTo>
                    <a:lnTo>
                      <a:pt x="1735889" y="84353"/>
                    </a:lnTo>
                    <a:lnTo>
                      <a:pt x="1747310" y="83035"/>
                    </a:lnTo>
                    <a:cubicBezTo>
                      <a:pt x="1752582" y="82420"/>
                      <a:pt x="1755657" y="84792"/>
                      <a:pt x="1757326" y="86022"/>
                    </a:cubicBezTo>
                    <a:lnTo>
                      <a:pt x="1763300" y="90591"/>
                    </a:lnTo>
                    <a:lnTo>
                      <a:pt x="1755569" y="98322"/>
                    </a:lnTo>
                    <a:cubicBezTo>
                      <a:pt x="1760313" y="100870"/>
                      <a:pt x="1763036" y="100255"/>
                      <a:pt x="1772173" y="97795"/>
                    </a:cubicBezTo>
                    <a:cubicBezTo>
                      <a:pt x="1773052" y="97267"/>
                      <a:pt x="1774984" y="96301"/>
                      <a:pt x="1777444" y="96653"/>
                    </a:cubicBezTo>
                    <a:cubicBezTo>
                      <a:pt x="1779113" y="96916"/>
                      <a:pt x="1780519" y="97355"/>
                      <a:pt x="1781837" y="97707"/>
                    </a:cubicBezTo>
                    <a:cubicBezTo>
                      <a:pt x="1782188" y="97795"/>
                      <a:pt x="1782628" y="97970"/>
                      <a:pt x="1782979" y="98058"/>
                    </a:cubicBezTo>
                    <a:lnTo>
                      <a:pt x="1794049" y="101133"/>
                    </a:lnTo>
                    <a:lnTo>
                      <a:pt x="1787635" y="107283"/>
                    </a:lnTo>
                    <a:cubicBezTo>
                      <a:pt x="1789217" y="107634"/>
                      <a:pt x="1790710" y="108249"/>
                      <a:pt x="1792204" y="109216"/>
                    </a:cubicBezTo>
                    <a:cubicBezTo>
                      <a:pt x="1800286" y="114311"/>
                      <a:pt x="1809159" y="116507"/>
                      <a:pt x="1819263" y="115893"/>
                    </a:cubicBezTo>
                    <a:cubicBezTo>
                      <a:pt x="1821986" y="115717"/>
                      <a:pt x="1826291" y="116947"/>
                      <a:pt x="1828400" y="118967"/>
                    </a:cubicBezTo>
                    <a:cubicBezTo>
                      <a:pt x="1829805" y="120285"/>
                      <a:pt x="1830508" y="122042"/>
                      <a:pt x="1830508" y="123975"/>
                    </a:cubicBezTo>
                    <a:cubicBezTo>
                      <a:pt x="1831035" y="124063"/>
                      <a:pt x="1831562" y="124151"/>
                      <a:pt x="1832089" y="124239"/>
                    </a:cubicBezTo>
                    <a:cubicBezTo>
                      <a:pt x="1833934" y="124502"/>
                      <a:pt x="1836218" y="124854"/>
                      <a:pt x="1838415" y="125996"/>
                    </a:cubicBezTo>
                    <a:cubicBezTo>
                      <a:pt x="1848167" y="131179"/>
                      <a:pt x="1851066" y="131179"/>
                      <a:pt x="1851856" y="131003"/>
                    </a:cubicBezTo>
                    <a:cubicBezTo>
                      <a:pt x="1857743" y="128456"/>
                      <a:pt x="1862487" y="130652"/>
                      <a:pt x="1865386" y="131882"/>
                    </a:cubicBezTo>
                    <a:cubicBezTo>
                      <a:pt x="1865825" y="132058"/>
                      <a:pt x="1866352" y="132321"/>
                      <a:pt x="1866792" y="132497"/>
                    </a:cubicBezTo>
                    <a:cubicBezTo>
                      <a:pt x="1868637" y="131530"/>
                      <a:pt x="1872238" y="130476"/>
                      <a:pt x="1875841" y="135220"/>
                    </a:cubicBezTo>
                    <a:cubicBezTo>
                      <a:pt x="1876016" y="135396"/>
                      <a:pt x="1876104" y="135572"/>
                      <a:pt x="1876280" y="135747"/>
                    </a:cubicBezTo>
                    <a:lnTo>
                      <a:pt x="1879882" y="140228"/>
                    </a:lnTo>
                    <a:cubicBezTo>
                      <a:pt x="1881287" y="140404"/>
                      <a:pt x="1882693" y="140755"/>
                      <a:pt x="1884011" y="141282"/>
                    </a:cubicBezTo>
                    <a:cubicBezTo>
                      <a:pt x="1892972" y="144533"/>
                      <a:pt x="1901845" y="148223"/>
                      <a:pt x="1910455" y="151737"/>
                    </a:cubicBezTo>
                    <a:cubicBezTo>
                      <a:pt x="1913090" y="152879"/>
                      <a:pt x="1915814" y="153933"/>
                      <a:pt x="1918450" y="155075"/>
                    </a:cubicBezTo>
                    <a:cubicBezTo>
                      <a:pt x="1918537" y="154900"/>
                      <a:pt x="1918625" y="154724"/>
                      <a:pt x="1918713" y="154460"/>
                    </a:cubicBezTo>
                    <a:cubicBezTo>
                      <a:pt x="1918801" y="154285"/>
                      <a:pt x="1918889" y="154197"/>
                      <a:pt x="1918889" y="154109"/>
                    </a:cubicBezTo>
                    <a:lnTo>
                      <a:pt x="1922579" y="146729"/>
                    </a:lnTo>
                    <a:lnTo>
                      <a:pt x="1936460" y="158238"/>
                    </a:lnTo>
                    <a:lnTo>
                      <a:pt x="1937865" y="151737"/>
                    </a:lnTo>
                    <a:lnTo>
                      <a:pt x="1945069" y="153670"/>
                    </a:lnTo>
                    <a:cubicBezTo>
                      <a:pt x="1951834" y="155427"/>
                      <a:pt x="1951043" y="160610"/>
                      <a:pt x="1950868" y="161664"/>
                    </a:cubicBezTo>
                    <a:cubicBezTo>
                      <a:pt x="1950604" y="162982"/>
                      <a:pt x="1950253" y="164300"/>
                      <a:pt x="1949901" y="165618"/>
                    </a:cubicBezTo>
                    <a:lnTo>
                      <a:pt x="1949110" y="168780"/>
                    </a:lnTo>
                    <a:cubicBezTo>
                      <a:pt x="1953767" y="171767"/>
                      <a:pt x="1955085" y="171767"/>
                      <a:pt x="1957896" y="170010"/>
                    </a:cubicBezTo>
                    <a:cubicBezTo>
                      <a:pt x="1961146" y="167990"/>
                      <a:pt x="1964573" y="169132"/>
                      <a:pt x="1966330" y="169747"/>
                    </a:cubicBezTo>
                    <a:cubicBezTo>
                      <a:pt x="1966594" y="169835"/>
                      <a:pt x="1966857" y="169923"/>
                      <a:pt x="1967121" y="170010"/>
                    </a:cubicBezTo>
                    <a:lnTo>
                      <a:pt x="1975906" y="171855"/>
                    </a:lnTo>
                    <a:lnTo>
                      <a:pt x="1972919" y="177127"/>
                    </a:lnTo>
                    <a:cubicBezTo>
                      <a:pt x="1974940" y="177390"/>
                      <a:pt x="1976784" y="177917"/>
                      <a:pt x="1978278" y="178444"/>
                    </a:cubicBezTo>
                    <a:cubicBezTo>
                      <a:pt x="1979859" y="178972"/>
                      <a:pt x="1981704" y="179499"/>
                      <a:pt x="1982407" y="179235"/>
                    </a:cubicBezTo>
                    <a:lnTo>
                      <a:pt x="1989172" y="177039"/>
                    </a:lnTo>
                    <a:lnTo>
                      <a:pt x="1992247" y="189953"/>
                    </a:lnTo>
                    <a:cubicBezTo>
                      <a:pt x="1992422" y="190129"/>
                      <a:pt x="1992598" y="190305"/>
                      <a:pt x="1992862" y="190480"/>
                    </a:cubicBezTo>
                    <a:cubicBezTo>
                      <a:pt x="1997254" y="194258"/>
                      <a:pt x="2001471" y="197860"/>
                      <a:pt x="2005864" y="199529"/>
                    </a:cubicBezTo>
                    <a:cubicBezTo>
                      <a:pt x="2018515" y="204186"/>
                      <a:pt x="2030112" y="210687"/>
                      <a:pt x="2041181" y="217012"/>
                    </a:cubicBezTo>
                    <a:cubicBezTo>
                      <a:pt x="2045486" y="219472"/>
                      <a:pt x="2049879" y="221932"/>
                      <a:pt x="2054271" y="224304"/>
                    </a:cubicBezTo>
                    <a:cubicBezTo>
                      <a:pt x="2055414" y="224919"/>
                      <a:pt x="2056468" y="225534"/>
                      <a:pt x="2057522" y="226237"/>
                    </a:cubicBezTo>
                    <a:cubicBezTo>
                      <a:pt x="2058840" y="227028"/>
                      <a:pt x="2061036" y="228433"/>
                      <a:pt x="2061827" y="228521"/>
                    </a:cubicBezTo>
                    <a:cubicBezTo>
                      <a:pt x="2065780" y="228257"/>
                      <a:pt x="2069031" y="229048"/>
                      <a:pt x="2071754" y="230366"/>
                    </a:cubicBezTo>
                    <a:lnTo>
                      <a:pt x="2075532" y="228257"/>
                    </a:lnTo>
                    <a:cubicBezTo>
                      <a:pt x="2075532" y="228257"/>
                      <a:pt x="2075708" y="228170"/>
                      <a:pt x="2075796" y="228082"/>
                    </a:cubicBezTo>
                    <a:cubicBezTo>
                      <a:pt x="2079046" y="225885"/>
                      <a:pt x="2081945" y="225710"/>
                      <a:pt x="2084493" y="227555"/>
                    </a:cubicBezTo>
                    <a:cubicBezTo>
                      <a:pt x="2086162" y="228697"/>
                      <a:pt x="2087568" y="229927"/>
                      <a:pt x="2088974" y="231157"/>
                    </a:cubicBezTo>
                    <a:cubicBezTo>
                      <a:pt x="2089413" y="231508"/>
                      <a:pt x="2089764" y="231859"/>
                      <a:pt x="2090204" y="232211"/>
                    </a:cubicBezTo>
                    <a:lnTo>
                      <a:pt x="2100043" y="240381"/>
                    </a:lnTo>
                    <a:lnTo>
                      <a:pt x="2086865" y="243808"/>
                    </a:lnTo>
                    <a:cubicBezTo>
                      <a:pt x="2087656" y="244510"/>
                      <a:pt x="2088359" y="245301"/>
                      <a:pt x="2089150" y="245916"/>
                    </a:cubicBezTo>
                    <a:cubicBezTo>
                      <a:pt x="2094596" y="243105"/>
                      <a:pt x="2099955" y="245389"/>
                      <a:pt x="2102767" y="246707"/>
                    </a:cubicBezTo>
                    <a:cubicBezTo>
                      <a:pt x="2103645" y="247058"/>
                      <a:pt x="2104875" y="247585"/>
                      <a:pt x="2105403" y="247673"/>
                    </a:cubicBezTo>
                    <a:cubicBezTo>
                      <a:pt x="2108477" y="246707"/>
                      <a:pt x="2111025" y="248112"/>
                      <a:pt x="2111992" y="248640"/>
                    </a:cubicBezTo>
                    <a:lnTo>
                      <a:pt x="2112167" y="248727"/>
                    </a:lnTo>
                    <a:lnTo>
                      <a:pt x="2123149" y="253032"/>
                    </a:lnTo>
                    <a:lnTo>
                      <a:pt x="2113485" y="260061"/>
                    </a:lnTo>
                    <a:cubicBezTo>
                      <a:pt x="2113309" y="260148"/>
                      <a:pt x="2113221" y="260236"/>
                      <a:pt x="2113134" y="260412"/>
                    </a:cubicBezTo>
                    <a:cubicBezTo>
                      <a:pt x="2112958" y="260588"/>
                      <a:pt x="2112694" y="260763"/>
                      <a:pt x="2112519" y="260939"/>
                    </a:cubicBezTo>
                    <a:cubicBezTo>
                      <a:pt x="2120865" y="265595"/>
                      <a:pt x="2128508" y="271130"/>
                      <a:pt x="2135975" y="276489"/>
                    </a:cubicBezTo>
                    <a:cubicBezTo>
                      <a:pt x="2140632" y="279828"/>
                      <a:pt x="2145464" y="283342"/>
                      <a:pt x="2150296" y="286417"/>
                    </a:cubicBezTo>
                    <a:cubicBezTo>
                      <a:pt x="2150471" y="286592"/>
                      <a:pt x="2150647" y="286680"/>
                      <a:pt x="2150823" y="286768"/>
                    </a:cubicBezTo>
                    <a:cubicBezTo>
                      <a:pt x="2150999" y="286680"/>
                      <a:pt x="2151174" y="286505"/>
                      <a:pt x="2151350" y="286329"/>
                    </a:cubicBezTo>
                    <a:cubicBezTo>
                      <a:pt x="2153019" y="284835"/>
                      <a:pt x="2155831" y="283517"/>
                      <a:pt x="2160223" y="285802"/>
                    </a:cubicBezTo>
                    <a:cubicBezTo>
                      <a:pt x="2161892" y="286680"/>
                      <a:pt x="2166988" y="289404"/>
                      <a:pt x="2166197" y="294675"/>
                    </a:cubicBezTo>
                    <a:cubicBezTo>
                      <a:pt x="2165758" y="297311"/>
                      <a:pt x="2166900" y="298628"/>
                      <a:pt x="2171469" y="302230"/>
                    </a:cubicBezTo>
                    <a:cubicBezTo>
                      <a:pt x="2171908" y="302582"/>
                      <a:pt x="2172347" y="302933"/>
                      <a:pt x="2172786" y="303285"/>
                    </a:cubicBezTo>
                    <a:cubicBezTo>
                      <a:pt x="2175510" y="305481"/>
                      <a:pt x="2178936" y="307062"/>
                      <a:pt x="2182626" y="308819"/>
                    </a:cubicBezTo>
                    <a:cubicBezTo>
                      <a:pt x="2187107" y="310928"/>
                      <a:pt x="2191939" y="313212"/>
                      <a:pt x="2196068" y="316726"/>
                    </a:cubicBezTo>
                    <a:cubicBezTo>
                      <a:pt x="2198879" y="315848"/>
                      <a:pt x="2200900" y="316111"/>
                      <a:pt x="2202569" y="316463"/>
                    </a:cubicBezTo>
                    <a:lnTo>
                      <a:pt x="2209333" y="317868"/>
                    </a:lnTo>
                    <a:lnTo>
                      <a:pt x="2207401" y="325072"/>
                    </a:lnTo>
                    <a:cubicBezTo>
                      <a:pt x="2207225" y="325687"/>
                      <a:pt x="2207049" y="326302"/>
                      <a:pt x="2206874" y="326742"/>
                    </a:cubicBezTo>
                    <a:cubicBezTo>
                      <a:pt x="2206874" y="326742"/>
                      <a:pt x="2206961" y="326829"/>
                      <a:pt x="2206961" y="326829"/>
                    </a:cubicBezTo>
                    <a:cubicBezTo>
                      <a:pt x="2209421" y="328323"/>
                      <a:pt x="2212233" y="329992"/>
                      <a:pt x="2214693" y="332364"/>
                    </a:cubicBezTo>
                    <a:cubicBezTo>
                      <a:pt x="2220139" y="337723"/>
                      <a:pt x="2226377" y="342907"/>
                      <a:pt x="2234635" y="344664"/>
                    </a:cubicBezTo>
                    <a:cubicBezTo>
                      <a:pt x="2237622" y="345279"/>
                      <a:pt x="2243421" y="348002"/>
                      <a:pt x="2243772" y="353361"/>
                    </a:cubicBezTo>
                    <a:cubicBezTo>
                      <a:pt x="2243860" y="355294"/>
                      <a:pt x="2244826" y="356173"/>
                      <a:pt x="2248428" y="358808"/>
                    </a:cubicBezTo>
                    <a:cubicBezTo>
                      <a:pt x="2250361" y="360214"/>
                      <a:pt x="2252558" y="361707"/>
                      <a:pt x="2254402" y="363904"/>
                    </a:cubicBezTo>
                    <a:lnTo>
                      <a:pt x="2254754" y="364255"/>
                    </a:lnTo>
                    <a:cubicBezTo>
                      <a:pt x="2257829" y="367769"/>
                      <a:pt x="2261694" y="372250"/>
                      <a:pt x="2264945" y="373216"/>
                    </a:cubicBezTo>
                    <a:cubicBezTo>
                      <a:pt x="2269074" y="374446"/>
                      <a:pt x="2272500" y="376379"/>
                      <a:pt x="2275487" y="378575"/>
                    </a:cubicBezTo>
                    <a:lnTo>
                      <a:pt x="2275136" y="376818"/>
                    </a:lnTo>
                    <a:lnTo>
                      <a:pt x="2283570" y="377170"/>
                    </a:lnTo>
                    <a:cubicBezTo>
                      <a:pt x="2285678" y="377257"/>
                      <a:pt x="2290686" y="378224"/>
                      <a:pt x="2292004" y="385340"/>
                    </a:cubicBezTo>
                    <a:cubicBezTo>
                      <a:pt x="2292180" y="386219"/>
                      <a:pt x="2292794" y="390699"/>
                      <a:pt x="2287699" y="392720"/>
                    </a:cubicBezTo>
                    <a:cubicBezTo>
                      <a:pt x="2287875" y="392983"/>
                      <a:pt x="2288050" y="393247"/>
                      <a:pt x="2288226" y="393598"/>
                    </a:cubicBezTo>
                    <a:cubicBezTo>
                      <a:pt x="2290159" y="396673"/>
                      <a:pt x="2290686" y="396761"/>
                      <a:pt x="2293849" y="397025"/>
                    </a:cubicBezTo>
                    <a:cubicBezTo>
                      <a:pt x="2298857" y="397464"/>
                      <a:pt x="2303688" y="399045"/>
                      <a:pt x="2307905" y="400539"/>
                    </a:cubicBezTo>
                    <a:lnTo>
                      <a:pt x="2308432" y="400714"/>
                    </a:lnTo>
                    <a:cubicBezTo>
                      <a:pt x="2311683" y="401857"/>
                      <a:pt x="2313089" y="404492"/>
                      <a:pt x="2313967" y="406074"/>
                    </a:cubicBezTo>
                    <a:cubicBezTo>
                      <a:pt x="2314055" y="406337"/>
                      <a:pt x="2314231" y="406513"/>
                      <a:pt x="2314319" y="406776"/>
                    </a:cubicBezTo>
                    <a:lnTo>
                      <a:pt x="2320381" y="415386"/>
                    </a:lnTo>
                    <a:lnTo>
                      <a:pt x="2311156" y="416792"/>
                    </a:lnTo>
                    <a:cubicBezTo>
                      <a:pt x="2313352" y="418549"/>
                      <a:pt x="2315549" y="420218"/>
                      <a:pt x="2317657" y="421975"/>
                    </a:cubicBezTo>
                    <a:cubicBezTo>
                      <a:pt x="2321611" y="425138"/>
                      <a:pt x="2325740" y="428300"/>
                      <a:pt x="2329781" y="431639"/>
                    </a:cubicBezTo>
                    <a:cubicBezTo>
                      <a:pt x="2330220" y="431990"/>
                      <a:pt x="2330747" y="432430"/>
                      <a:pt x="2331274" y="432781"/>
                    </a:cubicBezTo>
                    <a:cubicBezTo>
                      <a:pt x="2334701" y="435505"/>
                      <a:pt x="2338654" y="438667"/>
                      <a:pt x="2340587" y="443324"/>
                    </a:cubicBezTo>
                    <a:cubicBezTo>
                      <a:pt x="2342783" y="448507"/>
                      <a:pt x="2343574" y="448243"/>
                      <a:pt x="2347088" y="447189"/>
                    </a:cubicBezTo>
                    <a:cubicBezTo>
                      <a:pt x="2352096" y="445608"/>
                      <a:pt x="2356488" y="446662"/>
                      <a:pt x="2358948" y="449825"/>
                    </a:cubicBezTo>
                    <a:cubicBezTo>
                      <a:pt x="2360705" y="452109"/>
                      <a:pt x="2362023" y="455974"/>
                      <a:pt x="2358597" y="461861"/>
                    </a:cubicBezTo>
                    <a:cubicBezTo>
                      <a:pt x="2358597" y="462124"/>
                      <a:pt x="2358597" y="462388"/>
                      <a:pt x="2358597" y="462651"/>
                    </a:cubicBezTo>
                    <a:cubicBezTo>
                      <a:pt x="2362726" y="466780"/>
                      <a:pt x="2367119" y="470646"/>
                      <a:pt x="2371775" y="474775"/>
                    </a:cubicBezTo>
                    <a:cubicBezTo>
                      <a:pt x="2373708" y="476444"/>
                      <a:pt x="2375641" y="478201"/>
                      <a:pt x="2377573" y="479871"/>
                    </a:cubicBezTo>
                    <a:cubicBezTo>
                      <a:pt x="2378013" y="480222"/>
                      <a:pt x="2378716" y="480749"/>
                      <a:pt x="2379418" y="481276"/>
                    </a:cubicBezTo>
                    <a:cubicBezTo>
                      <a:pt x="2381351" y="482682"/>
                      <a:pt x="2383811" y="484527"/>
                      <a:pt x="2385129" y="487075"/>
                    </a:cubicBezTo>
                    <a:cubicBezTo>
                      <a:pt x="2387852" y="486284"/>
                      <a:pt x="2389785" y="486548"/>
                      <a:pt x="2391454" y="486899"/>
                    </a:cubicBezTo>
                    <a:lnTo>
                      <a:pt x="2398219" y="488305"/>
                    </a:lnTo>
                    <a:lnTo>
                      <a:pt x="2396286" y="495509"/>
                    </a:lnTo>
                    <a:cubicBezTo>
                      <a:pt x="2395847" y="497090"/>
                      <a:pt x="2395320" y="498232"/>
                      <a:pt x="2394617" y="499111"/>
                    </a:cubicBezTo>
                    <a:cubicBezTo>
                      <a:pt x="2396286" y="500780"/>
                      <a:pt x="2397604" y="502625"/>
                      <a:pt x="2398746" y="504294"/>
                    </a:cubicBezTo>
                    <a:cubicBezTo>
                      <a:pt x="2399449" y="505348"/>
                      <a:pt x="2400152" y="506315"/>
                      <a:pt x="2400855" y="507105"/>
                    </a:cubicBezTo>
                    <a:cubicBezTo>
                      <a:pt x="2401997" y="508423"/>
                      <a:pt x="2403051" y="509917"/>
                      <a:pt x="2404105" y="511234"/>
                    </a:cubicBezTo>
                    <a:cubicBezTo>
                      <a:pt x="2405247" y="512816"/>
                      <a:pt x="2407180" y="515451"/>
                      <a:pt x="2408147" y="515979"/>
                    </a:cubicBezTo>
                    <a:cubicBezTo>
                      <a:pt x="2413506" y="517209"/>
                      <a:pt x="2417371" y="519581"/>
                      <a:pt x="2420270" y="522480"/>
                    </a:cubicBezTo>
                    <a:lnTo>
                      <a:pt x="2435733" y="518087"/>
                    </a:lnTo>
                    <a:lnTo>
                      <a:pt x="2434678" y="544443"/>
                    </a:lnTo>
                    <a:cubicBezTo>
                      <a:pt x="2438808" y="545585"/>
                      <a:pt x="2442497" y="547606"/>
                      <a:pt x="2445836" y="549451"/>
                    </a:cubicBezTo>
                    <a:cubicBezTo>
                      <a:pt x="2446714" y="549890"/>
                      <a:pt x="2447505" y="550417"/>
                      <a:pt x="2448384" y="550857"/>
                    </a:cubicBezTo>
                    <a:cubicBezTo>
                      <a:pt x="2452776" y="553229"/>
                      <a:pt x="2451986" y="557973"/>
                      <a:pt x="2451722" y="559818"/>
                    </a:cubicBezTo>
                    <a:cubicBezTo>
                      <a:pt x="2451722" y="560081"/>
                      <a:pt x="2451634" y="560345"/>
                      <a:pt x="2451634" y="560608"/>
                    </a:cubicBezTo>
                    <a:lnTo>
                      <a:pt x="2451019" y="567373"/>
                    </a:lnTo>
                    <a:cubicBezTo>
                      <a:pt x="2451722" y="568252"/>
                      <a:pt x="2452425" y="569130"/>
                      <a:pt x="2453128" y="570009"/>
                    </a:cubicBezTo>
                    <a:cubicBezTo>
                      <a:pt x="2458223" y="576334"/>
                      <a:pt x="2463407" y="582923"/>
                      <a:pt x="2468941" y="588985"/>
                    </a:cubicBezTo>
                    <a:cubicBezTo>
                      <a:pt x="2470698" y="590918"/>
                      <a:pt x="2472104" y="593114"/>
                      <a:pt x="2473510" y="595135"/>
                    </a:cubicBezTo>
                    <a:cubicBezTo>
                      <a:pt x="2477375" y="601109"/>
                      <a:pt x="2478869" y="602954"/>
                      <a:pt x="2483964" y="601900"/>
                    </a:cubicBezTo>
                    <a:cubicBezTo>
                      <a:pt x="2489148" y="600845"/>
                      <a:pt x="2492750" y="603657"/>
                      <a:pt x="2493980" y="606995"/>
                    </a:cubicBezTo>
                    <a:cubicBezTo>
                      <a:pt x="2495385" y="610861"/>
                      <a:pt x="2493892" y="615605"/>
                      <a:pt x="2490553" y="618240"/>
                    </a:cubicBezTo>
                    <a:lnTo>
                      <a:pt x="2490905" y="618680"/>
                    </a:lnTo>
                    <a:cubicBezTo>
                      <a:pt x="2494331" y="623512"/>
                      <a:pt x="2498285" y="627904"/>
                      <a:pt x="2502414" y="632648"/>
                    </a:cubicBezTo>
                    <a:cubicBezTo>
                      <a:pt x="2503644" y="633966"/>
                      <a:pt x="2504786" y="635372"/>
                      <a:pt x="2506016" y="636690"/>
                    </a:cubicBezTo>
                    <a:cubicBezTo>
                      <a:pt x="2506631" y="637392"/>
                      <a:pt x="2507421" y="638095"/>
                      <a:pt x="2508212" y="638886"/>
                    </a:cubicBezTo>
                    <a:cubicBezTo>
                      <a:pt x="2510320" y="640907"/>
                      <a:pt x="2513044" y="643542"/>
                      <a:pt x="2514538" y="647320"/>
                    </a:cubicBezTo>
                    <a:cubicBezTo>
                      <a:pt x="2514889" y="647232"/>
                      <a:pt x="2515240" y="647232"/>
                      <a:pt x="2515592" y="647144"/>
                    </a:cubicBezTo>
                    <a:lnTo>
                      <a:pt x="2529560" y="645563"/>
                    </a:lnTo>
                    <a:lnTo>
                      <a:pt x="2520599" y="659005"/>
                    </a:lnTo>
                    <a:cubicBezTo>
                      <a:pt x="2522620" y="660849"/>
                      <a:pt x="2524641" y="662870"/>
                      <a:pt x="2526398" y="665242"/>
                    </a:cubicBezTo>
                    <a:cubicBezTo>
                      <a:pt x="2528418" y="667878"/>
                      <a:pt x="2530000" y="670601"/>
                      <a:pt x="2531669" y="673149"/>
                    </a:cubicBezTo>
                    <a:cubicBezTo>
                      <a:pt x="2533075" y="675433"/>
                      <a:pt x="2534392" y="677630"/>
                      <a:pt x="2535886" y="679650"/>
                    </a:cubicBezTo>
                    <a:cubicBezTo>
                      <a:pt x="2536765" y="680792"/>
                      <a:pt x="2537819" y="681934"/>
                      <a:pt x="2539049" y="683076"/>
                    </a:cubicBezTo>
                    <a:cubicBezTo>
                      <a:pt x="2542211" y="686151"/>
                      <a:pt x="2546077" y="690017"/>
                      <a:pt x="2547746" y="697309"/>
                    </a:cubicBezTo>
                    <a:cubicBezTo>
                      <a:pt x="2548888" y="702404"/>
                      <a:pt x="2552227" y="707236"/>
                      <a:pt x="2555829" y="712420"/>
                    </a:cubicBezTo>
                    <a:cubicBezTo>
                      <a:pt x="2559343" y="717515"/>
                      <a:pt x="2563296" y="723138"/>
                      <a:pt x="2565493" y="729902"/>
                    </a:cubicBezTo>
                    <a:cubicBezTo>
                      <a:pt x="2569007" y="732714"/>
                      <a:pt x="2570852" y="736492"/>
                      <a:pt x="2572433" y="739654"/>
                    </a:cubicBezTo>
                    <a:cubicBezTo>
                      <a:pt x="2574893" y="744486"/>
                      <a:pt x="2575772" y="745716"/>
                      <a:pt x="2578495" y="745892"/>
                    </a:cubicBezTo>
                    <a:cubicBezTo>
                      <a:pt x="2580428" y="745980"/>
                      <a:pt x="2583151" y="746946"/>
                      <a:pt x="2584908" y="750812"/>
                    </a:cubicBezTo>
                    <a:cubicBezTo>
                      <a:pt x="2586841" y="755029"/>
                      <a:pt x="2585875" y="757840"/>
                      <a:pt x="2584645" y="759421"/>
                    </a:cubicBezTo>
                    <a:cubicBezTo>
                      <a:pt x="2583415" y="761091"/>
                      <a:pt x="2583327" y="761178"/>
                      <a:pt x="2586226" y="764868"/>
                    </a:cubicBezTo>
                    <a:cubicBezTo>
                      <a:pt x="2587632" y="766713"/>
                      <a:pt x="2589213" y="768822"/>
                      <a:pt x="2590267" y="771370"/>
                    </a:cubicBezTo>
                    <a:cubicBezTo>
                      <a:pt x="2591497" y="774532"/>
                      <a:pt x="2593957" y="777344"/>
                      <a:pt x="2596681" y="780506"/>
                    </a:cubicBezTo>
                    <a:cubicBezTo>
                      <a:pt x="2600195" y="784460"/>
                      <a:pt x="2604060" y="788940"/>
                      <a:pt x="2606257" y="795178"/>
                    </a:cubicBezTo>
                    <a:cubicBezTo>
                      <a:pt x="2608892" y="802821"/>
                      <a:pt x="2613461" y="810640"/>
                      <a:pt x="2619084" y="817229"/>
                    </a:cubicBezTo>
                    <a:cubicBezTo>
                      <a:pt x="2619435" y="817668"/>
                      <a:pt x="2619786" y="818020"/>
                      <a:pt x="2620050" y="818371"/>
                    </a:cubicBezTo>
                    <a:cubicBezTo>
                      <a:pt x="2622158" y="820743"/>
                      <a:pt x="2624794" y="823730"/>
                      <a:pt x="2625497" y="829177"/>
                    </a:cubicBezTo>
                    <a:cubicBezTo>
                      <a:pt x="2626551" y="838138"/>
                      <a:pt x="2627957" y="842882"/>
                      <a:pt x="2633140" y="845694"/>
                    </a:cubicBezTo>
                    <a:cubicBezTo>
                      <a:pt x="2637094" y="847890"/>
                      <a:pt x="2638236" y="853337"/>
                      <a:pt x="2638411" y="855006"/>
                    </a:cubicBezTo>
                    <a:cubicBezTo>
                      <a:pt x="2638675" y="855094"/>
                      <a:pt x="2638938" y="855270"/>
                      <a:pt x="2639114" y="855446"/>
                    </a:cubicBezTo>
                    <a:cubicBezTo>
                      <a:pt x="2641135" y="856676"/>
                      <a:pt x="2642277" y="858696"/>
                      <a:pt x="2642628" y="861420"/>
                    </a:cubicBezTo>
                    <a:lnTo>
                      <a:pt x="2644034" y="873895"/>
                    </a:lnTo>
                    <a:cubicBezTo>
                      <a:pt x="2644561" y="874510"/>
                      <a:pt x="2645000" y="875125"/>
                      <a:pt x="2645527" y="875652"/>
                    </a:cubicBezTo>
                    <a:cubicBezTo>
                      <a:pt x="2648427" y="878902"/>
                      <a:pt x="2649744" y="882680"/>
                      <a:pt x="2650799" y="886019"/>
                    </a:cubicBezTo>
                    <a:cubicBezTo>
                      <a:pt x="2652468" y="891026"/>
                      <a:pt x="2653171" y="892344"/>
                      <a:pt x="2655718" y="892959"/>
                    </a:cubicBezTo>
                    <a:cubicBezTo>
                      <a:pt x="2660463" y="894101"/>
                      <a:pt x="2661517" y="899021"/>
                      <a:pt x="2661868" y="901217"/>
                    </a:cubicBezTo>
                    <a:cubicBezTo>
                      <a:pt x="2663450" y="900602"/>
                      <a:pt x="2664855" y="900690"/>
                      <a:pt x="2665558" y="900866"/>
                    </a:cubicBezTo>
                    <a:cubicBezTo>
                      <a:pt x="2667052" y="901130"/>
                      <a:pt x="2668369" y="901481"/>
                      <a:pt x="2669687" y="901832"/>
                    </a:cubicBezTo>
                    <a:lnTo>
                      <a:pt x="2688312" y="906664"/>
                    </a:lnTo>
                    <a:lnTo>
                      <a:pt x="2671269" y="914308"/>
                    </a:lnTo>
                    <a:cubicBezTo>
                      <a:pt x="2668194" y="915713"/>
                      <a:pt x="2665997" y="915801"/>
                      <a:pt x="2664153" y="915625"/>
                    </a:cubicBezTo>
                    <a:cubicBezTo>
                      <a:pt x="2664328" y="916943"/>
                      <a:pt x="2664416" y="918261"/>
                      <a:pt x="2664504" y="919579"/>
                    </a:cubicBezTo>
                    <a:cubicBezTo>
                      <a:pt x="2664592" y="921599"/>
                      <a:pt x="2664767" y="921687"/>
                      <a:pt x="2665646" y="922127"/>
                    </a:cubicBezTo>
                    <a:cubicBezTo>
                      <a:pt x="2666173" y="922390"/>
                      <a:pt x="2666788" y="922654"/>
                      <a:pt x="2667315" y="922917"/>
                    </a:cubicBezTo>
                    <a:cubicBezTo>
                      <a:pt x="2670302" y="924323"/>
                      <a:pt x="2673641" y="925904"/>
                      <a:pt x="2676540" y="928452"/>
                    </a:cubicBezTo>
                    <a:cubicBezTo>
                      <a:pt x="2679263" y="930824"/>
                      <a:pt x="2680581" y="933899"/>
                      <a:pt x="2681635" y="936359"/>
                    </a:cubicBezTo>
                    <a:cubicBezTo>
                      <a:pt x="2681899" y="936886"/>
                      <a:pt x="2682075" y="937413"/>
                      <a:pt x="2682338" y="937940"/>
                    </a:cubicBezTo>
                    <a:cubicBezTo>
                      <a:pt x="2684007" y="941542"/>
                      <a:pt x="2682163" y="944881"/>
                      <a:pt x="2681547" y="946111"/>
                    </a:cubicBezTo>
                    <a:lnTo>
                      <a:pt x="2680054" y="948834"/>
                    </a:lnTo>
                    <a:lnTo>
                      <a:pt x="2676891" y="949449"/>
                    </a:lnTo>
                    <a:cubicBezTo>
                      <a:pt x="2676715" y="949449"/>
                      <a:pt x="2676540" y="949537"/>
                      <a:pt x="2676364" y="949537"/>
                    </a:cubicBezTo>
                    <a:cubicBezTo>
                      <a:pt x="2678297" y="954105"/>
                      <a:pt x="2680230" y="958674"/>
                      <a:pt x="2682426" y="962979"/>
                    </a:cubicBezTo>
                    <a:cubicBezTo>
                      <a:pt x="2684095" y="966317"/>
                      <a:pt x="2686467" y="969480"/>
                      <a:pt x="2688839" y="972818"/>
                    </a:cubicBezTo>
                    <a:cubicBezTo>
                      <a:pt x="2689981" y="974400"/>
                      <a:pt x="2691124" y="975981"/>
                      <a:pt x="2692266" y="977650"/>
                    </a:cubicBezTo>
                    <a:lnTo>
                      <a:pt x="2694901" y="981604"/>
                    </a:lnTo>
                    <a:lnTo>
                      <a:pt x="2692090" y="985206"/>
                    </a:lnTo>
                    <a:cubicBezTo>
                      <a:pt x="2692353" y="985645"/>
                      <a:pt x="2692705" y="986348"/>
                      <a:pt x="2693056" y="986787"/>
                    </a:cubicBezTo>
                    <a:lnTo>
                      <a:pt x="2695341" y="987665"/>
                    </a:lnTo>
                    <a:cubicBezTo>
                      <a:pt x="2695692" y="987841"/>
                      <a:pt x="2696131" y="987929"/>
                      <a:pt x="2696570" y="988017"/>
                    </a:cubicBezTo>
                    <a:cubicBezTo>
                      <a:pt x="2698240" y="988544"/>
                      <a:pt x="2700612" y="989159"/>
                      <a:pt x="2702632" y="991004"/>
                    </a:cubicBezTo>
                    <a:cubicBezTo>
                      <a:pt x="2705268" y="993376"/>
                      <a:pt x="2706586" y="996012"/>
                      <a:pt x="2706586" y="998823"/>
                    </a:cubicBezTo>
                    <a:cubicBezTo>
                      <a:pt x="2706586" y="1002776"/>
                      <a:pt x="2704038" y="1005236"/>
                      <a:pt x="2702281" y="1006818"/>
                    </a:cubicBezTo>
                    <a:cubicBezTo>
                      <a:pt x="2702720" y="1009102"/>
                      <a:pt x="2703423" y="1011298"/>
                      <a:pt x="2704126" y="1013670"/>
                    </a:cubicBezTo>
                    <a:cubicBezTo>
                      <a:pt x="2705268" y="1017536"/>
                      <a:pt x="2706410" y="1021489"/>
                      <a:pt x="2706937" y="1025970"/>
                    </a:cubicBezTo>
                    <a:cubicBezTo>
                      <a:pt x="2707552" y="1026409"/>
                      <a:pt x="2708343" y="1026936"/>
                      <a:pt x="2708958" y="1027288"/>
                    </a:cubicBezTo>
                    <a:cubicBezTo>
                      <a:pt x="2711594" y="1029045"/>
                      <a:pt x="2714844" y="1031153"/>
                      <a:pt x="2716689" y="1034579"/>
                    </a:cubicBezTo>
                    <a:cubicBezTo>
                      <a:pt x="2718885" y="1038708"/>
                      <a:pt x="2718885" y="1043189"/>
                      <a:pt x="2718885" y="1047142"/>
                    </a:cubicBezTo>
                    <a:cubicBezTo>
                      <a:pt x="2718885" y="1047845"/>
                      <a:pt x="2718885" y="1048548"/>
                      <a:pt x="2718885" y="1049251"/>
                    </a:cubicBezTo>
                    <a:cubicBezTo>
                      <a:pt x="2719237" y="1049778"/>
                      <a:pt x="2719500" y="1050481"/>
                      <a:pt x="2719676" y="1051184"/>
                    </a:cubicBezTo>
                    <a:cubicBezTo>
                      <a:pt x="2719764" y="1051711"/>
                      <a:pt x="2720027" y="1052414"/>
                      <a:pt x="2720291" y="1053117"/>
                    </a:cubicBezTo>
                    <a:cubicBezTo>
                      <a:pt x="2720467" y="1053731"/>
                      <a:pt x="2720730" y="1054347"/>
                      <a:pt x="2720906" y="1055049"/>
                    </a:cubicBezTo>
                    <a:lnTo>
                      <a:pt x="2735138" y="1064538"/>
                    </a:lnTo>
                    <a:lnTo>
                      <a:pt x="2723190" y="1069018"/>
                    </a:lnTo>
                    <a:cubicBezTo>
                      <a:pt x="2722839" y="1069194"/>
                      <a:pt x="2722399" y="1069282"/>
                      <a:pt x="2722048" y="1069370"/>
                    </a:cubicBezTo>
                    <a:cubicBezTo>
                      <a:pt x="2723366" y="1076046"/>
                      <a:pt x="2724947" y="1083514"/>
                      <a:pt x="2727407" y="1091157"/>
                    </a:cubicBezTo>
                    <a:lnTo>
                      <a:pt x="2727495" y="1090982"/>
                    </a:lnTo>
                    <a:lnTo>
                      <a:pt x="2738125" y="1099767"/>
                    </a:lnTo>
                    <a:lnTo>
                      <a:pt x="2749458" y="1109343"/>
                    </a:lnTo>
                    <a:lnTo>
                      <a:pt x="2734699" y="1111276"/>
                    </a:lnTo>
                    <a:cubicBezTo>
                      <a:pt x="2733996" y="1111364"/>
                      <a:pt x="2733381" y="1111451"/>
                      <a:pt x="2732766" y="1111451"/>
                    </a:cubicBezTo>
                    <a:cubicBezTo>
                      <a:pt x="2732766" y="1111451"/>
                      <a:pt x="2732766" y="1111451"/>
                      <a:pt x="2732766" y="1111451"/>
                    </a:cubicBezTo>
                    <a:cubicBezTo>
                      <a:pt x="2732854" y="1111979"/>
                      <a:pt x="2732942" y="1112506"/>
                      <a:pt x="2733030" y="1113121"/>
                    </a:cubicBezTo>
                    <a:cubicBezTo>
                      <a:pt x="2734084" y="1119446"/>
                      <a:pt x="2735050" y="1125420"/>
                      <a:pt x="2737598" y="1130164"/>
                    </a:cubicBezTo>
                    <a:cubicBezTo>
                      <a:pt x="2741464" y="1137368"/>
                      <a:pt x="2742869" y="1144572"/>
                      <a:pt x="2744187" y="1151513"/>
                    </a:cubicBezTo>
                    <a:cubicBezTo>
                      <a:pt x="2745066" y="1156257"/>
                      <a:pt x="2745944" y="1160737"/>
                      <a:pt x="2747614" y="1164954"/>
                    </a:cubicBezTo>
                    <a:cubicBezTo>
                      <a:pt x="2748931" y="1168381"/>
                      <a:pt x="2749634" y="1171895"/>
                      <a:pt x="2750337" y="1175233"/>
                    </a:cubicBezTo>
                    <a:cubicBezTo>
                      <a:pt x="2751479" y="1180680"/>
                      <a:pt x="2752446" y="1185424"/>
                      <a:pt x="2755960" y="1188938"/>
                    </a:cubicBezTo>
                    <a:cubicBezTo>
                      <a:pt x="2757805" y="1190783"/>
                      <a:pt x="2759035" y="1193507"/>
                      <a:pt x="2759474" y="1196670"/>
                    </a:cubicBezTo>
                    <a:cubicBezTo>
                      <a:pt x="2762461" y="1195791"/>
                      <a:pt x="2764833" y="1196933"/>
                      <a:pt x="2765711" y="1197372"/>
                    </a:cubicBezTo>
                    <a:lnTo>
                      <a:pt x="2777484" y="1203259"/>
                    </a:lnTo>
                    <a:lnTo>
                      <a:pt x="2758507" y="1212747"/>
                    </a:lnTo>
                    <a:cubicBezTo>
                      <a:pt x="2758683" y="1217930"/>
                      <a:pt x="2760616" y="1221181"/>
                      <a:pt x="2764569" y="1223553"/>
                    </a:cubicBezTo>
                    <a:cubicBezTo>
                      <a:pt x="2770631" y="1227155"/>
                      <a:pt x="2773091" y="1233217"/>
                      <a:pt x="2771861" y="1241387"/>
                    </a:cubicBezTo>
                    <a:cubicBezTo>
                      <a:pt x="2771510" y="1243584"/>
                      <a:pt x="2770368" y="1245077"/>
                      <a:pt x="2769753" y="1245868"/>
                    </a:cubicBezTo>
                    <a:lnTo>
                      <a:pt x="2769577" y="1246043"/>
                    </a:lnTo>
                    <a:lnTo>
                      <a:pt x="2765887" y="1251842"/>
                    </a:lnTo>
                    <a:cubicBezTo>
                      <a:pt x="2766151" y="1252896"/>
                      <a:pt x="2766326" y="1254038"/>
                      <a:pt x="2766502" y="1255092"/>
                    </a:cubicBezTo>
                    <a:cubicBezTo>
                      <a:pt x="2767029" y="1258519"/>
                      <a:pt x="2768171" y="1262033"/>
                      <a:pt x="2769313" y="1265811"/>
                    </a:cubicBezTo>
                    <a:cubicBezTo>
                      <a:pt x="2771246" y="1271960"/>
                      <a:pt x="2773267" y="1278637"/>
                      <a:pt x="2773003" y="1286017"/>
                    </a:cubicBezTo>
                    <a:lnTo>
                      <a:pt x="2776166" y="1284875"/>
                    </a:lnTo>
                    <a:cubicBezTo>
                      <a:pt x="2779504" y="1283645"/>
                      <a:pt x="2781877" y="1284611"/>
                      <a:pt x="2783019" y="1285314"/>
                    </a:cubicBezTo>
                    <a:cubicBezTo>
                      <a:pt x="2785039" y="1286544"/>
                      <a:pt x="2786181" y="1288565"/>
                      <a:pt x="2786533" y="1291288"/>
                    </a:cubicBezTo>
                    <a:lnTo>
                      <a:pt x="2788114" y="1305257"/>
                    </a:lnTo>
                    <a:lnTo>
                      <a:pt x="2773706" y="1295681"/>
                    </a:lnTo>
                    <a:cubicBezTo>
                      <a:pt x="2774497" y="1298053"/>
                      <a:pt x="2775200" y="1300425"/>
                      <a:pt x="2775815" y="1302709"/>
                    </a:cubicBezTo>
                    <a:cubicBezTo>
                      <a:pt x="2777747" y="1302885"/>
                      <a:pt x="2780647" y="1303675"/>
                      <a:pt x="2781964" y="1307014"/>
                    </a:cubicBezTo>
                    <a:cubicBezTo>
                      <a:pt x="2782843" y="1309122"/>
                      <a:pt x="2783546" y="1311231"/>
                      <a:pt x="2784161" y="1313339"/>
                    </a:cubicBezTo>
                    <a:cubicBezTo>
                      <a:pt x="2784336" y="1313954"/>
                      <a:pt x="2784512" y="1314569"/>
                      <a:pt x="2784776" y="1315184"/>
                    </a:cubicBezTo>
                    <a:lnTo>
                      <a:pt x="2787323" y="1323003"/>
                    </a:lnTo>
                    <a:lnTo>
                      <a:pt x="2779241" y="1323706"/>
                    </a:lnTo>
                    <a:cubicBezTo>
                      <a:pt x="2779241" y="1323794"/>
                      <a:pt x="2779241" y="1323882"/>
                      <a:pt x="2779241" y="1323970"/>
                    </a:cubicBezTo>
                    <a:lnTo>
                      <a:pt x="2779856" y="1323882"/>
                    </a:lnTo>
                    <a:cubicBezTo>
                      <a:pt x="2784864" y="1322828"/>
                      <a:pt x="2788290" y="1323706"/>
                      <a:pt x="2790750" y="1324409"/>
                    </a:cubicBezTo>
                    <a:lnTo>
                      <a:pt x="2799447" y="1326693"/>
                    </a:lnTo>
                    <a:lnTo>
                      <a:pt x="2794527" y="1334249"/>
                    </a:lnTo>
                    <a:cubicBezTo>
                      <a:pt x="2794440" y="1334424"/>
                      <a:pt x="2794352" y="1334688"/>
                      <a:pt x="2794176" y="1334864"/>
                    </a:cubicBezTo>
                    <a:cubicBezTo>
                      <a:pt x="2793385" y="1336533"/>
                      <a:pt x="2791628" y="1340047"/>
                      <a:pt x="2787499" y="1340486"/>
                    </a:cubicBezTo>
                    <a:lnTo>
                      <a:pt x="2786972" y="1340574"/>
                    </a:lnTo>
                    <a:cubicBezTo>
                      <a:pt x="2785303" y="1340838"/>
                      <a:pt x="2782492" y="1341189"/>
                      <a:pt x="2779856" y="1340047"/>
                    </a:cubicBezTo>
                    <a:cubicBezTo>
                      <a:pt x="2780383" y="1344967"/>
                      <a:pt x="2781877" y="1348217"/>
                      <a:pt x="2784688" y="1350853"/>
                    </a:cubicBezTo>
                    <a:cubicBezTo>
                      <a:pt x="2786621" y="1352610"/>
                      <a:pt x="2787411" y="1354806"/>
                      <a:pt x="2788026" y="1356300"/>
                    </a:cubicBezTo>
                    <a:cubicBezTo>
                      <a:pt x="2788114" y="1356651"/>
                      <a:pt x="2788290" y="1357003"/>
                      <a:pt x="2788466" y="1357354"/>
                    </a:cubicBezTo>
                    <a:lnTo>
                      <a:pt x="2795494" y="1371850"/>
                    </a:lnTo>
                    <a:lnTo>
                      <a:pt x="2785566" y="1368248"/>
                    </a:lnTo>
                    <a:cubicBezTo>
                      <a:pt x="2787323" y="1372729"/>
                      <a:pt x="2788553" y="1377473"/>
                      <a:pt x="2786181" y="1381690"/>
                    </a:cubicBezTo>
                    <a:cubicBezTo>
                      <a:pt x="2784424" y="1384852"/>
                      <a:pt x="2784864" y="1388191"/>
                      <a:pt x="2785654" y="1393286"/>
                    </a:cubicBezTo>
                    <a:cubicBezTo>
                      <a:pt x="2786357" y="1397855"/>
                      <a:pt x="2787236" y="1403389"/>
                      <a:pt x="2785303" y="1409012"/>
                    </a:cubicBezTo>
                    <a:cubicBezTo>
                      <a:pt x="2786269" y="1413844"/>
                      <a:pt x="2787148" y="1418676"/>
                      <a:pt x="2787850" y="1423332"/>
                    </a:cubicBezTo>
                    <a:lnTo>
                      <a:pt x="2788729" y="1423684"/>
                    </a:lnTo>
                    <a:cubicBezTo>
                      <a:pt x="2796021" y="1426495"/>
                      <a:pt x="2797778" y="1430624"/>
                      <a:pt x="2798042" y="1433611"/>
                    </a:cubicBezTo>
                    <a:cubicBezTo>
                      <a:pt x="2798217" y="1435368"/>
                      <a:pt x="2797866" y="1438355"/>
                      <a:pt x="2795055" y="1441167"/>
                    </a:cubicBezTo>
                    <a:lnTo>
                      <a:pt x="2803752" y="1448371"/>
                    </a:lnTo>
                    <a:lnTo>
                      <a:pt x="2815173" y="1457947"/>
                    </a:lnTo>
                    <a:lnTo>
                      <a:pt x="2800414" y="1459880"/>
                    </a:lnTo>
                    <a:cubicBezTo>
                      <a:pt x="2794967" y="1460582"/>
                      <a:pt x="2791716" y="1458122"/>
                      <a:pt x="2790310" y="1456892"/>
                    </a:cubicBezTo>
                    <a:cubicBezTo>
                      <a:pt x="2790310" y="1457947"/>
                      <a:pt x="2790310" y="1459001"/>
                      <a:pt x="2790310" y="1460055"/>
                    </a:cubicBezTo>
                    <a:cubicBezTo>
                      <a:pt x="2790223" y="1464009"/>
                      <a:pt x="2791453" y="1467083"/>
                      <a:pt x="2794352" y="1470422"/>
                    </a:cubicBezTo>
                    <a:cubicBezTo>
                      <a:pt x="2795142" y="1471388"/>
                      <a:pt x="2795757" y="1472355"/>
                      <a:pt x="2796285" y="1473058"/>
                    </a:cubicBezTo>
                    <a:cubicBezTo>
                      <a:pt x="2796460" y="1473321"/>
                      <a:pt x="2796548" y="1473497"/>
                      <a:pt x="2796724" y="1473760"/>
                    </a:cubicBezTo>
                    <a:lnTo>
                      <a:pt x="2802083" y="1481667"/>
                    </a:lnTo>
                    <a:lnTo>
                      <a:pt x="2792682" y="1483776"/>
                    </a:lnTo>
                    <a:cubicBezTo>
                      <a:pt x="2792682" y="1483776"/>
                      <a:pt x="2792682" y="1483776"/>
                      <a:pt x="2792682" y="1483776"/>
                    </a:cubicBezTo>
                    <a:cubicBezTo>
                      <a:pt x="2795670" y="1489486"/>
                      <a:pt x="2796987" y="1496251"/>
                      <a:pt x="2792595" y="1504685"/>
                    </a:cubicBezTo>
                    <a:cubicBezTo>
                      <a:pt x="2790486" y="1508638"/>
                      <a:pt x="2790574" y="1515491"/>
                      <a:pt x="2790574" y="1519972"/>
                    </a:cubicBezTo>
                    <a:cubicBezTo>
                      <a:pt x="2790574" y="1524452"/>
                      <a:pt x="2791277" y="1529020"/>
                      <a:pt x="2791980" y="1533852"/>
                    </a:cubicBezTo>
                    <a:cubicBezTo>
                      <a:pt x="2792155" y="1534994"/>
                      <a:pt x="2792331" y="1536137"/>
                      <a:pt x="2792507" y="1537279"/>
                    </a:cubicBezTo>
                    <a:lnTo>
                      <a:pt x="2815349" y="1551423"/>
                    </a:lnTo>
                    <a:lnTo>
                      <a:pt x="2791101" y="1549490"/>
                    </a:lnTo>
                    <a:cubicBezTo>
                      <a:pt x="2789695" y="1558891"/>
                      <a:pt x="2789168" y="1568115"/>
                      <a:pt x="2792243" y="1576901"/>
                    </a:cubicBezTo>
                    <a:cubicBezTo>
                      <a:pt x="2793034" y="1579273"/>
                      <a:pt x="2794264" y="1586653"/>
                      <a:pt x="2789608" y="1590255"/>
                    </a:cubicBezTo>
                    <a:cubicBezTo>
                      <a:pt x="2787675" y="1591748"/>
                      <a:pt x="2787236" y="1592012"/>
                      <a:pt x="2789432" y="1596404"/>
                    </a:cubicBezTo>
                    <a:cubicBezTo>
                      <a:pt x="2791716" y="1600885"/>
                      <a:pt x="2791101" y="1606859"/>
                      <a:pt x="2789520" y="1610812"/>
                    </a:cubicBezTo>
                    <a:cubicBezTo>
                      <a:pt x="2786181" y="1618895"/>
                      <a:pt x="2786533" y="1626626"/>
                      <a:pt x="2790486" y="1634445"/>
                    </a:cubicBezTo>
                    <a:cubicBezTo>
                      <a:pt x="2792770" y="1638926"/>
                      <a:pt x="2791628" y="1642000"/>
                      <a:pt x="2790398" y="1644197"/>
                    </a:cubicBezTo>
                    <a:cubicBezTo>
                      <a:pt x="2790398" y="1644284"/>
                      <a:pt x="2790310" y="1644284"/>
                      <a:pt x="2790310" y="1644372"/>
                    </a:cubicBezTo>
                    <a:lnTo>
                      <a:pt x="2790135" y="1644812"/>
                    </a:lnTo>
                    <a:cubicBezTo>
                      <a:pt x="2787323" y="1653158"/>
                      <a:pt x="2784424" y="1661855"/>
                      <a:pt x="2782667" y="1670377"/>
                    </a:cubicBezTo>
                    <a:cubicBezTo>
                      <a:pt x="2781174" y="1677669"/>
                      <a:pt x="2781789" y="1681535"/>
                      <a:pt x="2782579" y="1683467"/>
                    </a:cubicBezTo>
                    <a:cubicBezTo>
                      <a:pt x="2785127" y="1690056"/>
                      <a:pt x="2782579" y="1694976"/>
                      <a:pt x="2781086" y="1697963"/>
                    </a:cubicBezTo>
                    <a:cubicBezTo>
                      <a:pt x="2780647" y="1698842"/>
                      <a:pt x="2780120" y="1699896"/>
                      <a:pt x="2780032" y="1700335"/>
                    </a:cubicBezTo>
                    <a:cubicBezTo>
                      <a:pt x="2779944" y="1701302"/>
                      <a:pt x="2780120" y="1702795"/>
                      <a:pt x="2780295" y="1704289"/>
                    </a:cubicBezTo>
                    <a:cubicBezTo>
                      <a:pt x="2780734" y="1708066"/>
                      <a:pt x="2781174" y="1712723"/>
                      <a:pt x="2778450" y="1716588"/>
                    </a:cubicBezTo>
                    <a:cubicBezTo>
                      <a:pt x="2776605" y="1719048"/>
                      <a:pt x="2777045" y="1720805"/>
                      <a:pt x="2778450" y="1725286"/>
                    </a:cubicBezTo>
                    <a:cubicBezTo>
                      <a:pt x="2778977" y="1726867"/>
                      <a:pt x="2779504" y="1728624"/>
                      <a:pt x="2779856" y="1730557"/>
                    </a:cubicBezTo>
                    <a:cubicBezTo>
                      <a:pt x="2780559" y="1729942"/>
                      <a:pt x="2780647" y="1730293"/>
                      <a:pt x="2780647" y="1730469"/>
                    </a:cubicBezTo>
                    <a:close/>
                    <a:moveTo>
                      <a:pt x="19490" y="1667566"/>
                    </a:moveTo>
                    <a:lnTo>
                      <a:pt x="19490" y="1667566"/>
                    </a:lnTo>
                    <a:lnTo>
                      <a:pt x="19490" y="1667566"/>
                    </a:lnTo>
                    <a:close/>
                    <a:moveTo>
                      <a:pt x="26782" y="1580942"/>
                    </a:moveTo>
                    <a:cubicBezTo>
                      <a:pt x="26782" y="1580942"/>
                      <a:pt x="26782" y="1580942"/>
                      <a:pt x="26782" y="1580942"/>
                    </a:cubicBezTo>
                    <a:cubicBezTo>
                      <a:pt x="26782" y="1580942"/>
                      <a:pt x="26782" y="1580942"/>
                      <a:pt x="26782" y="1580942"/>
                    </a:cubicBezTo>
                    <a:close/>
                    <a:moveTo>
                      <a:pt x="2828088" y="1516545"/>
                    </a:moveTo>
                    <a:lnTo>
                      <a:pt x="2828088" y="1516545"/>
                    </a:lnTo>
                    <a:lnTo>
                      <a:pt x="2828088" y="1516545"/>
                    </a:lnTo>
                    <a:close/>
                    <a:moveTo>
                      <a:pt x="41981" y="1451182"/>
                    </a:moveTo>
                    <a:cubicBezTo>
                      <a:pt x="42859" y="1451797"/>
                      <a:pt x="43826" y="1452236"/>
                      <a:pt x="44704" y="1452412"/>
                    </a:cubicBezTo>
                    <a:cubicBezTo>
                      <a:pt x="46022" y="1452236"/>
                      <a:pt x="47340" y="1451533"/>
                      <a:pt x="48394" y="1450391"/>
                    </a:cubicBezTo>
                    <a:cubicBezTo>
                      <a:pt x="48306" y="1449601"/>
                      <a:pt x="46022" y="1451182"/>
                      <a:pt x="46022" y="1451182"/>
                    </a:cubicBezTo>
                    <a:lnTo>
                      <a:pt x="41981" y="1451182"/>
                    </a:lnTo>
                    <a:close/>
                    <a:moveTo>
                      <a:pt x="2799974" y="1450831"/>
                    </a:moveTo>
                    <a:lnTo>
                      <a:pt x="2801468" y="1451533"/>
                    </a:lnTo>
                    <a:cubicBezTo>
                      <a:pt x="2801644" y="1449864"/>
                      <a:pt x="2801204" y="1447756"/>
                      <a:pt x="2799623" y="1446174"/>
                    </a:cubicBezTo>
                    <a:cubicBezTo>
                      <a:pt x="2799535" y="1446087"/>
                      <a:pt x="2799447" y="1446087"/>
                      <a:pt x="2799359" y="1446087"/>
                    </a:cubicBezTo>
                    <a:lnTo>
                      <a:pt x="2799974" y="1450831"/>
                    </a:lnTo>
                    <a:close/>
                    <a:moveTo>
                      <a:pt x="2799535" y="1445999"/>
                    </a:moveTo>
                    <a:cubicBezTo>
                      <a:pt x="2799535" y="1445999"/>
                      <a:pt x="2799535" y="1446087"/>
                      <a:pt x="2799535" y="1445999"/>
                    </a:cubicBezTo>
                    <a:cubicBezTo>
                      <a:pt x="2799535" y="1446087"/>
                      <a:pt x="2799535" y="1445999"/>
                      <a:pt x="2799535" y="1445999"/>
                    </a:cubicBezTo>
                    <a:close/>
                    <a:moveTo>
                      <a:pt x="2790662" y="1443275"/>
                    </a:moveTo>
                    <a:cubicBezTo>
                      <a:pt x="2790662" y="1443714"/>
                      <a:pt x="2790750" y="1444154"/>
                      <a:pt x="2790750" y="1444593"/>
                    </a:cubicBezTo>
                    <a:lnTo>
                      <a:pt x="2791541" y="1443012"/>
                    </a:lnTo>
                    <a:cubicBezTo>
                      <a:pt x="2791277" y="1443187"/>
                      <a:pt x="2791013" y="1443275"/>
                      <a:pt x="2790662" y="1443275"/>
                    </a:cubicBezTo>
                    <a:close/>
                    <a:moveTo>
                      <a:pt x="2817369" y="1364119"/>
                    </a:moveTo>
                    <a:lnTo>
                      <a:pt x="2817369" y="1364119"/>
                    </a:lnTo>
                    <a:cubicBezTo>
                      <a:pt x="2817369" y="1364119"/>
                      <a:pt x="2817369" y="1364119"/>
                      <a:pt x="2817369" y="1364119"/>
                    </a:cubicBezTo>
                    <a:close/>
                    <a:moveTo>
                      <a:pt x="2829230" y="1358672"/>
                    </a:moveTo>
                    <a:cubicBezTo>
                      <a:pt x="2829230" y="1358672"/>
                      <a:pt x="2829230" y="1358672"/>
                      <a:pt x="2829230" y="1358672"/>
                    </a:cubicBezTo>
                    <a:cubicBezTo>
                      <a:pt x="2829230" y="1358672"/>
                      <a:pt x="2829230" y="1358672"/>
                      <a:pt x="2829230" y="1358672"/>
                    </a:cubicBezTo>
                    <a:close/>
                    <a:moveTo>
                      <a:pt x="52435" y="1323003"/>
                    </a:moveTo>
                    <a:lnTo>
                      <a:pt x="57795" y="1326605"/>
                    </a:lnTo>
                    <a:lnTo>
                      <a:pt x="57795" y="1330647"/>
                    </a:lnTo>
                    <a:cubicBezTo>
                      <a:pt x="58409" y="1329768"/>
                      <a:pt x="58849" y="1328802"/>
                      <a:pt x="59024" y="1327923"/>
                    </a:cubicBezTo>
                    <a:cubicBezTo>
                      <a:pt x="58673" y="1325463"/>
                      <a:pt x="56565" y="1323003"/>
                      <a:pt x="53490" y="1322564"/>
                    </a:cubicBezTo>
                    <a:cubicBezTo>
                      <a:pt x="53138" y="1322652"/>
                      <a:pt x="52699" y="1322828"/>
                      <a:pt x="52435" y="1323003"/>
                    </a:cubicBezTo>
                    <a:close/>
                    <a:moveTo>
                      <a:pt x="2785478" y="1326957"/>
                    </a:moveTo>
                    <a:lnTo>
                      <a:pt x="2787148" y="1328011"/>
                    </a:lnTo>
                    <a:cubicBezTo>
                      <a:pt x="2786533" y="1327396"/>
                      <a:pt x="2786006" y="1327132"/>
                      <a:pt x="2785478" y="1326957"/>
                    </a:cubicBezTo>
                    <a:close/>
                    <a:moveTo>
                      <a:pt x="2786621" y="1326517"/>
                    </a:moveTo>
                    <a:cubicBezTo>
                      <a:pt x="2786621" y="1326517"/>
                      <a:pt x="2786533" y="1326517"/>
                      <a:pt x="2786533" y="1326517"/>
                    </a:cubicBezTo>
                    <a:lnTo>
                      <a:pt x="2786621" y="1326517"/>
                    </a:lnTo>
                    <a:close/>
                    <a:moveTo>
                      <a:pt x="52260" y="1323179"/>
                    </a:moveTo>
                    <a:lnTo>
                      <a:pt x="52260" y="1323179"/>
                    </a:lnTo>
                    <a:lnTo>
                      <a:pt x="52260" y="1323179"/>
                    </a:lnTo>
                    <a:close/>
                    <a:moveTo>
                      <a:pt x="2779680" y="1291112"/>
                    </a:moveTo>
                    <a:lnTo>
                      <a:pt x="2774321" y="1291727"/>
                    </a:lnTo>
                    <a:cubicBezTo>
                      <a:pt x="2774409" y="1292518"/>
                      <a:pt x="2775112" y="1294363"/>
                      <a:pt x="2777045" y="1295505"/>
                    </a:cubicBezTo>
                    <a:cubicBezTo>
                      <a:pt x="2778889" y="1296647"/>
                      <a:pt x="2780734" y="1296384"/>
                      <a:pt x="2781613" y="1296120"/>
                    </a:cubicBezTo>
                    <a:lnTo>
                      <a:pt x="2779680" y="1291112"/>
                    </a:lnTo>
                    <a:close/>
                    <a:moveTo>
                      <a:pt x="2797339" y="1213098"/>
                    </a:moveTo>
                    <a:cubicBezTo>
                      <a:pt x="2797339" y="1213098"/>
                      <a:pt x="2797251" y="1213186"/>
                      <a:pt x="2797251" y="1213186"/>
                    </a:cubicBezTo>
                    <a:cubicBezTo>
                      <a:pt x="2797339" y="1213186"/>
                      <a:pt x="2797339" y="1213098"/>
                      <a:pt x="2797339" y="1213098"/>
                    </a:cubicBezTo>
                    <a:close/>
                    <a:moveTo>
                      <a:pt x="2760616" y="1208003"/>
                    </a:moveTo>
                    <a:cubicBezTo>
                      <a:pt x="2761055" y="1208178"/>
                      <a:pt x="2762549" y="1208706"/>
                      <a:pt x="2764394" y="1208003"/>
                    </a:cubicBezTo>
                    <a:cubicBezTo>
                      <a:pt x="2766063" y="1207388"/>
                      <a:pt x="2766854" y="1206246"/>
                      <a:pt x="2767029" y="1205894"/>
                    </a:cubicBezTo>
                    <a:lnTo>
                      <a:pt x="2762549" y="1204137"/>
                    </a:lnTo>
                    <a:lnTo>
                      <a:pt x="2760616" y="1208003"/>
                    </a:lnTo>
                    <a:close/>
                    <a:moveTo>
                      <a:pt x="72027" y="1202029"/>
                    </a:moveTo>
                    <a:cubicBezTo>
                      <a:pt x="72378" y="1203083"/>
                      <a:pt x="73960" y="1204664"/>
                      <a:pt x="75892" y="1204752"/>
                    </a:cubicBezTo>
                    <a:lnTo>
                      <a:pt x="76156" y="1198866"/>
                    </a:lnTo>
                    <a:lnTo>
                      <a:pt x="75190" y="1195440"/>
                    </a:lnTo>
                    <a:cubicBezTo>
                      <a:pt x="73169" y="1196582"/>
                      <a:pt x="71588" y="1199042"/>
                      <a:pt x="72027" y="1202029"/>
                    </a:cubicBezTo>
                    <a:close/>
                    <a:moveTo>
                      <a:pt x="72027" y="1202292"/>
                    </a:moveTo>
                    <a:cubicBezTo>
                      <a:pt x="72027" y="1202292"/>
                      <a:pt x="72027" y="1202292"/>
                      <a:pt x="72027" y="1202292"/>
                    </a:cubicBezTo>
                    <a:cubicBezTo>
                      <a:pt x="72027" y="1202292"/>
                      <a:pt x="72027" y="1202292"/>
                      <a:pt x="72027" y="1202292"/>
                    </a:cubicBezTo>
                    <a:close/>
                    <a:moveTo>
                      <a:pt x="2791189" y="1158893"/>
                    </a:moveTo>
                    <a:cubicBezTo>
                      <a:pt x="2791189" y="1158893"/>
                      <a:pt x="2791189" y="1158893"/>
                      <a:pt x="2791189" y="1158893"/>
                    </a:cubicBezTo>
                    <a:cubicBezTo>
                      <a:pt x="2791189" y="1158893"/>
                      <a:pt x="2791189" y="1158893"/>
                      <a:pt x="2791189" y="1158893"/>
                    </a:cubicBezTo>
                    <a:close/>
                    <a:moveTo>
                      <a:pt x="2734436" y="1102139"/>
                    </a:moveTo>
                    <a:lnTo>
                      <a:pt x="2735929" y="1102842"/>
                    </a:lnTo>
                    <a:cubicBezTo>
                      <a:pt x="2736105" y="1101173"/>
                      <a:pt x="2735665" y="1099064"/>
                      <a:pt x="2734084" y="1097483"/>
                    </a:cubicBezTo>
                    <a:cubicBezTo>
                      <a:pt x="2733996" y="1097395"/>
                      <a:pt x="2733908" y="1097395"/>
                      <a:pt x="2733820" y="1097395"/>
                    </a:cubicBezTo>
                    <a:lnTo>
                      <a:pt x="2734436" y="1102139"/>
                    </a:lnTo>
                    <a:close/>
                    <a:moveTo>
                      <a:pt x="2733908" y="1097307"/>
                    </a:moveTo>
                    <a:cubicBezTo>
                      <a:pt x="2733996" y="1097307"/>
                      <a:pt x="2733996" y="1097307"/>
                      <a:pt x="2733908" y="1097307"/>
                    </a:cubicBezTo>
                    <a:cubicBezTo>
                      <a:pt x="2733996" y="1097307"/>
                      <a:pt x="2733996" y="1097307"/>
                      <a:pt x="2733908" y="1097307"/>
                    </a:cubicBezTo>
                    <a:close/>
                    <a:moveTo>
                      <a:pt x="2722136" y="1055577"/>
                    </a:moveTo>
                    <a:cubicBezTo>
                      <a:pt x="2722487" y="1057158"/>
                      <a:pt x="2722663" y="1058827"/>
                      <a:pt x="2722224" y="1060496"/>
                    </a:cubicBezTo>
                    <a:lnTo>
                      <a:pt x="2726529" y="1060057"/>
                    </a:lnTo>
                    <a:cubicBezTo>
                      <a:pt x="2726441" y="1059266"/>
                      <a:pt x="2725738" y="1057421"/>
                      <a:pt x="2723805" y="1056279"/>
                    </a:cubicBezTo>
                    <a:cubicBezTo>
                      <a:pt x="2723190" y="1055928"/>
                      <a:pt x="2722663" y="1055752"/>
                      <a:pt x="2722136" y="1055577"/>
                    </a:cubicBezTo>
                    <a:close/>
                    <a:moveTo>
                      <a:pt x="2668721" y="908949"/>
                    </a:moveTo>
                    <a:lnTo>
                      <a:pt x="2667930" y="912023"/>
                    </a:lnTo>
                    <a:cubicBezTo>
                      <a:pt x="2669072" y="911408"/>
                      <a:pt x="2670039" y="910530"/>
                      <a:pt x="2670654" y="909476"/>
                    </a:cubicBezTo>
                    <a:lnTo>
                      <a:pt x="2668721" y="908949"/>
                    </a:lnTo>
                    <a:close/>
                    <a:moveTo>
                      <a:pt x="168227" y="901130"/>
                    </a:moveTo>
                    <a:cubicBezTo>
                      <a:pt x="168139" y="901217"/>
                      <a:pt x="168139" y="901305"/>
                      <a:pt x="168139" y="901393"/>
                    </a:cubicBezTo>
                    <a:lnTo>
                      <a:pt x="172883" y="900778"/>
                    </a:lnTo>
                    <a:lnTo>
                      <a:pt x="173586" y="899285"/>
                    </a:lnTo>
                    <a:cubicBezTo>
                      <a:pt x="171917" y="899109"/>
                      <a:pt x="169808" y="899548"/>
                      <a:pt x="168227" y="901130"/>
                    </a:cubicBezTo>
                    <a:close/>
                    <a:moveTo>
                      <a:pt x="168051" y="901305"/>
                    </a:moveTo>
                    <a:cubicBezTo>
                      <a:pt x="168051" y="901305"/>
                      <a:pt x="168051" y="901305"/>
                      <a:pt x="168051" y="901305"/>
                    </a:cubicBezTo>
                    <a:cubicBezTo>
                      <a:pt x="168051" y="901305"/>
                      <a:pt x="168051" y="901305"/>
                      <a:pt x="168051" y="901305"/>
                    </a:cubicBezTo>
                    <a:close/>
                    <a:moveTo>
                      <a:pt x="2621543" y="778661"/>
                    </a:moveTo>
                    <a:cubicBezTo>
                      <a:pt x="2623213" y="778837"/>
                      <a:pt x="2625321" y="778398"/>
                      <a:pt x="2626902" y="776816"/>
                    </a:cubicBezTo>
                    <a:cubicBezTo>
                      <a:pt x="2626990" y="776729"/>
                      <a:pt x="2626990" y="776641"/>
                      <a:pt x="2626990" y="776553"/>
                    </a:cubicBezTo>
                    <a:lnTo>
                      <a:pt x="2622246" y="777168"/>
                    </a:lnTo>
                    <a:lnTo>
                      <a:pt x="2621543" y="778661"/>
                    </a:lnTo>
                    <a:close/>
                    <a:moveTo>
                      <a:pt x="253445" y="673676"/>
                    </a:moveTo>
                    <a:lnTo>
                      <a:pt x="253445" y="673676"/>
                    </a:lnTo>
                    <a:cubicBezTo>
                      <a:pt x="253445" y="673676"/>
                      <a:pt x="253445" y="673676"/>
                      <a:pt x="253445" y="673676"/>
                    </a:cubicBezTo>
                    <a:close/>
                    <a:moveTo>
                      <a:pt x="2516997" y="653821"/>
                    </a:moveTo>
                    <a:cubicBezTo>
                      <a:pt x="2516997" y="653821"/>
                      <a:pt x="2516997" y="653821"/>
                      <a:pt x="2516997" y="653821"/>
                    </a:cubicBezTo>
                    <a:lnTo>
                      <a:pt x="2517612" y="654436"/>
                    </a:lnTo>
                    <a:cubicBezTo>
                      <a:pt x="2518491" y="655403"/>
                      <a:pt x="2519545" y="656369"/>
                      <a:pt x="2520599" y="657335"/>
                    </a:cubicBezTo>
                    <a:cubicBezTo>
                      <a:pt x="2520863" y="657072"/>
                      <a:pt x="2521127" y="656720"/>
                      <a:pt x="2521390" y="656281"/>
                    </a:cubicBezTo>
                    <a:cubicBezTo>
                      <a:pt x="2522532" y="654436"/>
                      <a:pt x="2522269" y="652591"/>
                      <a:pt x="2522005" y="651713"/>
                    </a:cubicBezTo>
                    <a:lnTo>
                      <a:pt x="2517085" y="653558"/>
                    </a:lnTo>
                    <a:lnTo>
                      <a:pt x="2516997" y="653821"/>
                    </a:lnTo>
                    <a:close/>
                    <a:moveTo>
                      <a:pt x="350787" y="613672"/>
                    </a:moveTo>
                    <a:lnTo>
                      <a:pt x="350787" y="613672"/>
                    </a:lnTo>
                    <a:lnTo>
                      <a:pt x="350787" y="613672"/>
                    </a:lnTo>
                    <a:close/>
                    <a:moveTo>
                      <a:pt x="409122" y="537678"/>
                    </a:moveTo>
                    <a:cubicBezTo>
                      <a:pt x="409122" y="537678"/>
                      <a:pt x="409122" y="537678"/>
                      <a:pt x="409122" y="537678"/>
                    </a:cubicBezTo>
                    <a:cubicBezTo>
                      <a:pt x="409122" y="537678"/>
                      <a:pt x="409122" y="537678"/>
                      <a:pt x="409122" y="537678"/>
                    </a:cubicBezTo>
                    <a:close/>
                    <a:moveTo>
                      <a:pt x="2465866" y="515803"/>
                    </a:moveTo>
                    <a:cubicBezTo>
                      <a:pt x="2465866" y="515803"/>
                      <a:pt x="2465866" y="515803"/>
                      <a:pt x="2465866" y="515803"/>
                    </a:cubicBezTo>
                    <a:cubicBezTo>
                      <a:pt x="2465866" y="515803"/>
                      <a:pt x="2465866" y="515803"/>
                      <a:pt x="2465866" y="515803"/>
                    </a:cubicBezTo>
                    <a:close/>
                    <a:moveTo>
                      <a:pt x="2386447" y="488568"/>
                    </a:moveTo>
                    <a:cubicBezTo>
                      <a:pt x="2386535" y="489095"/>
                      <a:pt x="2386535" y="489622"/>
                      <a:pt x="2386535" y="490150"/>
                    </a:cubicBezTo>
                    <a:cubicBezTo>
                      <a:pt x="2386535" y="490413"/>
                      <a:pt x="2386535" y="490589"/>
                      <a:pt x="2386535" y="490852"/>
                    </a:cubicBezTo>
                    <a:lnTo>
                      <a:pt x="2387237" y="488129"/>
                    </a:lnTo>
                    <a:cubicBezTo>
                      <a:pt x="2386974" y="488217"/>
                      <a:pt x="2386710" y="488392"/>
                      <a:pt x="2386447" y="488568"/>
                    </a:cubicBezTo>
                    <a:close/>
                    <a:moveTo>
                      <a:pt x="2348142" y="453427"/>
                    </a:moveTo>
                    <a:cubicBezTo>
                      <a:pt x="2348142" y="453427"/>
                      <a:pt x="2348142" y="453427"/>
                      <a:pt x="2348142" y="453427"/>
                    </a:cubicBezTo>
                    <a:cubicBezTo>
                      <a:pt x="2348142" y="453427"/>
                      <a:pt x="2348142" y="453427"/>
                      <a:pt x="2348142" y="453427"/>
                    </a:cubicBezTo>
                    <a:close/>
                    <a:moveTo>
                      <a:pt x="495746" y="441918"/>
                    </a:moveTo>
                    <a:cubicBezTo>
                      <a:pt x="496712" y="442269"/>
                      <a:pt x="497503" y="442709"/>
                      <a:pt x="498205" y="443060"/>
                    </a:cubicBezTo>
                    <a:cubicBezTo>
                      <a:pt x="498733" y="442445"/>
                      <a:pt x="499348" y="441566"/>
                      <a:pt x="499523" y="440951"/>
                    </a:cubicBezTo>
                    <a:cubicBezTo>
                      <a:pt x="499523" y="440864"/>
                      <a:pt x="499611" y="440776"/>
                      <a:pt x="499611" y="440688"/>
                    </a:cubicBezTo>
                    <a:lnTo>
                      <a:pt x="498030" y="441303"/>
                    </a:lnTo>
                    <a:cubicBezTo>
                      <a:pt x="497151" y="441654"/>
                      <a:pt x="496448" y="441830"/>
                      <a:pt x="495746" y="441918"/>
                    </a:cubicBezTo>
                    <a:close/>
                    <a:moveTo>
                      <a:pt x="494867" y="428828"/>
                    </a:moveTo>
                    <a:cubicBezTo>
                      <a:pt x="494252" y="428828"/>
                      <a:pt x="493637" y="428915"/>
                      <a:pt x="493286" y="429091"/>
                    </a:cubicBezTo>
                    <a:lnTo>
                      <a:pt x="495131" y="434011"/>
                    </a:lnTo>
                    <a:lnTo>
                      <a:pt x="500490" y="433396"/>
                    </a:lnTo>
                    <a:cubicBezTo>
                      <a:pt x="500402" y="432605"/>
                      <a:pt x="499699" y="430760"/>
                      <a:pt x="497766" y="429618"/>
                    </a:cubicBezTo>
                    <a:cubicBezTo>
                      <a:pt x="496800" y="429091"/>
                      <a:pt x="495746" y="428828"/>
                      <a:pt x="494867" y="428828"/>
                    </a:cubicBezTo>
                    <a:close/>
                    <a:moveTo>
                      <a:pt x="2280671" y="381914"/>
                    </a:moveTo>
                    <a:cubicBezTo>
                      <a:pt x="2281725" y="383056"/>
                      <a:pt x="2282691" y="384198"/>
                      <a:pt x="2283570" y="385340"/>
                    </a:cubicBezTo>
                    <a:lnTo>
                      <a:pt x="2283658" y="383495"/>
                    </a:lnTo>
                    <a:lnTo>
                      <a:pt x="2282691" y="380069"/>
                    </a:lnTo>
                    <a:cubicBezTo>
                      <a:pt x="2281989" y="380420"/>
                      <a:pt x="2281286" y="381123"/>
                      <a:pt x="2280671" y="381914"/>
                    </a:cubicBezTo>
                    <a:close/>
                    <a:moveTo>
                      <a:pt x="2199142" y="336142"/>
                    </a:moveTo>
                    <a:cubicBezTo>
                      <a:pt x="2199142" y="336142"/>
                      <a:pt x="2199142" y="336142"/>
                      <a:pt x="2199142" y="336142"/>
                    </a:cubicBezTo>
                    <a:cubicBezTo>
                      <a:pt x="2199142" y="336142"/>
                      <a:pt x="2199142" y="336142"/>
                      <a:pt x="2199142" y="336142"/>
                    </a:cubicBezTo>
                    <a:close/>
                    <a:moveTo>
                      <a:pt x="2151087" y="286065"/>
                    </a:moveTo>
                    <a:lnTo>
                      <a:pt x="2151087" y="286065"/>
                    </a:lnTo>
                    <a:lnTo>
                      <a:pt x="2151087" y="286065"/>
                    </a:lnTo>
                    <a:close/>
                    <a:moveTo>
                      <a:pt x="688585" y="282112"/>
                    </a:moveTo>
                    <a:lnTo>
                      <a:pt x="688585" y="282112"/>
                    </a:lnTo>
                    <a:lnTo>
                      <a:pt x="688585" y="282112"/>
                    </a:lnTo>
                    <a:close/>
                    <a:moveTo>
                      <a:pt x="2085460" y="248552"/>
                    </a:moveTo>
                    <a:cubicBezTo>
                      <a:pt x="2085460" y="248552"/>
                      <a:pt x="2085460" y="248552"/>
                      <a:pt x="2085460" y="248552"/>
                    </a:cubicBezTo>
                    <a:cubicBezTo>
                      <a:pt x="2085460" y="248552"/>
                      <a:pt x="2085460" y="248552"/>
                      <a:pt x="2085460" y="248552"/>
                    </a:cubicBezTo>
                    <a:close/>
                    <a:moveTo>
                      <a:pt x="752894" y="227379"/>
                    </a:moveTo>
                    <a:cubicBezTo>
                      <a:pt x="752806" y="227467"/>
                      <a:pt x="752806" y="227555"/>
                      <a:pt x="752806" y="227642"/>
                    </a:cubicBezTo>
                    <a:lnTo>
                      <a:pt x="757550" y="227028"/>
                    </a:lnTo>
                    <a:lnTo>
                      <a:pt x="758253" y="225534"/>
                    </a:lnTo>
                    <a:cubicBezTo>
                      <a:pt x="756583" y="225270"/>
                      <a:pt x="754475" y="225710"/>
                      <a:pt x="752894" y="227379"/>
                    </a:cubicBezTo>
                    <a:close/>
                    <a:moveTo>
                      <a:pt x="871935" y="179674"/>
                    </a:moveTo>
                    <a:cubicBezTo>
                      <a:pt x="871935" y="179674"/>
                      <a:pt x="871935" y="179674"/>
                      <a:pt x="871935" y="179674"/>
                    </a:cubicBezTo>
                    <a:cubicBezTo>
                      <a:pt x="871935" y="179674"/>
                      <a:pt x="871935" y="179674"/>
                      <a:pt x="871935" y="179674"/>
                    </a:cubicBezTo>
                    <a:close/>
                    <a:moveTo>
                      <a:pt x="1949901" y="160522"/>
                    </a:moveTo>
                    <a:lnTo>
                      <a:pt x="1949901" y="160522"/>
                    </a:lnTo>
                    <a:lnTo>
                      <a:pt x="1949901" y="160522"/>
                    </a:lnTo>
                    <a:close/>
                    <a:moveTo>
                      <a:pt x="1930310" y="158677"/>
                    </a:moveTo>
                    <a:cubicBezTo>
                      <a:pt x="1930573" y="158765"/>
                      <a:pt x="1930837" y="158853"/>
                      <a:pt x="1931100" y="158941"/>
                    </a:cubicBezTo>
                    <a:cubicBezTo>
                      <a:pt x="1931276" y="157272"/>
                      <a:pt x="1930837" y="155251"/>
                      <a:pt x="1929256" y="153670"/>
                    </a:cubicBezTo>
                    <a:cubicBezTo>
                      <a:pt x="1929168" y="153582"/>
                      <a:pt x="1929080" y="153582"/>
                      <a:pt x="1928992" y="153582"/>
                    </a:cubicBezTo>
                    <a:lnTo>
                      <a:pt x="1929607" y="158326"/>
                    </a:lnTo>
                    <a:lnTo>
                      <a:pt x="1930310" y="158677"/>
                    </a:lnTo>
                    <a:close/>
                    <a:moveTo>
                      <a:pt x="1938744" y="158414"/>
                    </a:moveTo>
                    <a:cubicBezTo>
                      <a:pt x="1938744" y="158502"/>
                      <a:pt x="1938744" y="158502"/>
                      <a:pt x="1938744" y="158589"/>
                    </a:cubicBezTo>
                    <a:cubicBezTo>
                      <a:pt x="1938744" y="158589"/>
                      <a:pt x="1938744" y="158502"/>
                      <a:pt x="1938744" y="158414"/>
                    </a:cubicBezTo>
                    <a:close/>
                    <a:moveTo>
                      <a:pt x="911909" y="151649"/>
                    </a:moveTo>
                    <a:cubicBezTo>
                      <a:pt x="911470" y="152088"/>
                      <a:pt x="910679" y="153318"/>
                      <a:pt x="910767" y="154987"/>
                    </a:cubicBezTo>
                    <a:cubicBezTo>
                      <a:pt x="910767" y="155690"/>
                      <a:pt x="911030" y="156305"/>
                      <a:pt x="911206" y="156745"/>
                    </a:cubicBezTo>
                    <a:cubicBezTo>
                      <a:pt x="911470" y="156657"/>
                      <a:pt x="911645" y="156569"/>
                      <a:pt x="911909" y="156481"/>
                    </a:cubicBezTo>
                    <a:cubicBezTo>
                      <a:pt x="912612" y="156217"/>
                      <a:pt x="913402" y="155866"/>
                      <a:pt x="914105" y="155515"/>
                    </a:cubicBezTo>
                    <a:lnTo>
                      <a:pt x="911909" y="151649"/>
                    </a:lnTo>
                    <a:close/>
                    <a:moveTo>
                      <a:pt x="913227" y="151737"/>
                    </a:moveTo>
                    <a:lnTo>
                      <a:pt x="914544" y="155339"/>
                    </a:lnTo>
                    <a:cubicBezTo>
                      <a:pt x="915072" y="155075"/>
                      <a:pt x="915599" y="154812"/>
                      <a:pt x="916126" y="154548"/>
                    </a:cubicBezTo>
                    <a:cubicBezTo>
                      <a:pt x="915950" y="154197"/>
                      <a:pt x="915774" y="153845"/>
                      <a:pt x="915511" y="153406"/>
                    </a:cubicBezTo>
                    <a:cubicBezTo>
                      <a:pt x="914720" y="152528"/>
                      <a:pt x="913930" y="152000"/>
                      <a:pt x="913227" y="151737"/>
                    </a:cubicBezTo>
                    <a:close/>
                    <a:moveTo>
                      <a:pt x="1929080" y="153494"/>
                    </a:moveTo>
                    <a:cubicBezTo>
                      <a:pt x="1929080" y="153494"/>
                      <a:pt x="1929080" y="153494"/>
                      <a:pt x="1929080" y="153494"/>
                    </a:cubicBezTo>
                    <a:cubicBezTo>
                      <a:pt x="1929080" y="153494"/>
                      <a:pt x="1929080" y="153494"/>
                      <a:pt x="1929080" y="153494"/>
                    </a:cubicBezTo>
                    <a:close/>
                    <a:moveTo>
                      <a:pt x="1928728" y="153494"/>
                    </a:moveTo>
                    <a:cubicBezTo>
                      <a:pt x="1928728" y="153494"/>
                      <a:pt x="1928728" y="153494"/>
                      <a:pt x="1928728" y="153494"/>
                    </a:cubicBezTo>
                    <a:cubicBezTo>
                      <a:pt x="1928728" y="153494"/>
                      <a:pt x="1928728" y="153494"/>
                      <a:pt x="1928728" y="153494"/>
                    </a:cubicBezTo>
                    <a:close/>
                    <a:moveTo>
                      <a:pt x="1820844" y="128543"/>
                    </a:moveTo>
                    <a:cubicBezTo>
                      <a:pt x="1820844" y="128543"/>
                      <a:pt x="1820844" y="128543"/>
                      <a:pt x="1820844" y="128543"/>
                    </a:cubicBezTo>
                    <a:cubicBezTo>
                      <a:pt x="1820844" y="128543"/>
                      <a:pt x="1820844" y="128543"/>
                      <a:pt x="1820844" y="128543"/>
                    </a:cubicBezTo>
                    <a:close/>
                    <a:moveTo>
                      <a:pt x="1150344" y="90327"/>
                    </a:moveTo>
                    <a:cubicBezTo>
                      <a:pt x="1150344" y="90327"/>
                      <a:pt x="1150344" y="90327"/>
                      <a:pt x="1150344" y="90327"/>
                    </a:cubicBezTo>
                    <a:cubicBezTo>
                      <a:pt x="1150344" y="90327"/>
                      <a:pt x="1150344" y="90327"/>
                      <a:pt x="1150344" y="90327"/>
                    </a:cubicBezTo>
                    <a:close/>
                    <a:moveTo>
                      <a:pt x="1107911" y="89361"/>
                    </a:moveTo>
                    <a:cubicBezTo>
                      <a:pt x="1107911" y="89361"/>
                      <a:pt x="1107823" y="89361"/>
                      <a:pt x="1107823" y="89449"/>
                    </a:cubicBezTo>
                    <a:cubicBezTo>
                      <a:pt x="1107911" y="89449"/>
                      <a:pt x="1107911" y="89361"/>
                      <a:pt x="1107911" y="89361"/>
                    </a:cubicBezTo>
                    <a:close/>
                    <a:moveTo>
                      <a:pt x="1692577" y="88834"/>
                    </a:moveTo>
                    <a:cubicBezTo>
                      <a:pt x="1692577" y="88834"/>
                      <a:pt x="1692577" y="88834"/>
                      <a:pt x="1692577" y="88834"/>
                    </a:cubicBezTo>
                    <a:cubicBezTo>
                      <a:pt x="1692577" y="88834"/>
                      <a:pt x="1692577" y="88834"/>
                      <a:pt x="1692577" y="88834"/>
                    </a:cubicBezTo>
                    <a:close/>
                    <a:moveTo>
                      <a:pt x="1091394" y="87779"/>
                    </a:moveTo>
                    <a:lnTo>
                      <a:pt x="1091921" y="88570"/>
                    </a:lnTo>
                    <a:cubicBezTo>
                      <a:pt x="1092009" y="88570"/>
                      <a:pt x="1092097" y="88482"/>
                      <a:pt x="1092097" y="88482"/>
                    </a:cubicBezTo>
                    <a:cubicBezTo>
                      <a:pt x="1092097" y="88131"/>
                      <a:pt x="1092097" y="87779"/>
                      <a:pt x="1092097" y="87516"/>
                    </a:cubicBezTo>
                    <a:lnTo>
                      <a:pt x="1091394" y="87779"/>
                    </a:lnTo>
                    <a:close/>
                    <a:moveTo>
                      <a:pt x="1777444" y="63795"/>
                    </a:moveTo>
                    <a:cubicBezTo>
                      <a:pt x="1776741" y="63795"/>
                      <a:pt x="1776039" y="63883"/>
                      <a:pt x="1775512" y="64059"/>
                    </a:cubicBezTo>
                    <a:lnTo>
                      <a:pt x="1777444" y="63795"/>
                    </a:lnTo>
                    <a:cubicBezTo>
                      <a:pt x="1777444" y="63795"/>
                      <a:pt x="1777444" y="63795"/>
                      <a:pt x="1777444" y="63795"/>
                    </a:cubicBezTo>
                    <a:close/>
                    <a:moveTo>
                      <a:pt x="1392118" y="59666"/>
                    </a:moveTo>
                    <a:cubicBezTo>
                      <a:pt x="1392118" y="59666"/>
                      <a:pt x="1392118" y="59666"/>
                      <a:pt x="1392118" y="59666"/>
                    </a:cubicBezTo>
                    <a:cubicBezTo>
                      <a:pt x="1392118" y="59666"/>
                      <a:pt x="1392118" y="59666"/>
                      <a:pt x="1392118" y="59666"/>
                    </a:cubicBezTo>
                    <a:close/>
                    <a:moveTo>
                      <a:pt x="1516782" y="55361"/>
                    </a:moveTo>
                    <a:cubicBezTo>
                      <a:pt x="1516782" y="55361"/>
                      <a:pt x="1516782" y="55361"/>
                      <a:pt x="1516782" y="55361"/>
                    </a:cubicBezTo>
                    <a:cubicBezTo>
                      <a:pt x="1516782" y="55361"/>
                      <a:pt x="1516782" y="55361"/>
                      <a:pt x="1516782" y="55361"/>
                    </a:cubicBezTo>
                    <a:lnTo>
                      <a:pt x="1516782" y="55361"/>
                    </a:lnTo>
                    <a:close/>
                    <a:moveTo>
                      <a:pt x="1504131" y="55098"/>
                    </a:moveTo>
                    <a:lnTo>
                      <a:pt x="1505888" y="55098"/>
                    </a:lnTo>
                    <a:cubicBezTo>
                      <a:pt x="1505713" y="54571"/>
                      <a:pt x="1505361" y="54043"/>
                      <a:pt x="1505010" y="53604"/>
                    </a:cubicBezTo>
                    <a:cubicBezTo>
                      <a:pt x="1504658" y="54043"/>
                      <a:pt x="1504395" y="54571"/>
                      <a:pt x="1504131" y="55098"/>
                    </a:cubicBezTo>
                    <a:close/>
                    <a:moveTo>
                      <a:pt x="1404681" y="46049"/>
                    </a:moveTo>
                    <a:cubicBezTo>
                      <a:pt x="1404066" y="46049"/>
                      <a:pt x="1403451" y="46137"/>
                      <a:pt x="1403099" y="46312"/>
                    </a:cubicBezTo>
                    <a:lnTo>
                      <a:pt x="1404944" y="51320"/>
                    </a:lnTo>
                    <a:lnTo>
                      <a:pt x="1410303" y="50705"/>
                    </a:lnTo>
                    <a:cubicBezTo>
                      <a:pt x="1410216" y="49914"/>
                      <a:pt x="1409513" y="48069"/>
                      <a:pt x="1407580" y="46927"/>
                    </a:cubicBezTo>
                    <a:cubicBezTo>
                      <a:pt x="1406613" y="46224"/>
                      <a:pt x="1405559" y="46049"/>
                      <a:pt x="1404681" y="46049"/>
                    </a:cubicBezTo>
                    <a:close/>
                    <a:moveTo>
                      <a:pt x="1333344" y="50002"/>
                    </a:moveTo>
                    <a:cubicBezTo>
                      <a:pt x="1333168" y="50266"/>
                      <a:pt x="1333080" y="50529"/>
                      <a:pt x="1332992" y="50793"/>
                    </a:cubicBezTo>
                    <a:lnTo>
                      <a:pt x="1333958" y="50441"/>
                    </a:lnTo>
                    <a:cubicBezTo>
                      <a:pt x="1333783" y="50266"/>
                      <a:pt x="1333607" y="50090"/>
                      <a:pt x="1333344" y="50002"/>
                    </a:cubicBezTo>
                    <a:close/>
                    <a:moveTo>
                      <a:pt x="1328599" y="49211"/>
                    </a:moveTo>
                    <a:cubicBezTo>
                      <a:pt x="1328599" y="49211"/>
                      <a:pt x="1328599" y="49211"/>
                      <a:pt x="1328599" y="49211"/>
                    </a:cubicBezTo>
                    <a:lnTo>
                      <a:pt x="1328599" y="49211"/>
                    </a:lnTo>
                    <a:close/>
                    <a:moveTo>
                      <a:pt x="310023" y="636075"/>
                    </a:moveTo>
                    <a:cubicBezTo>
                      <a:pt x="308617" y="636075"/>
                      <a:pt x="307211" y="635635"/>
                      <a:pt x="305806" y="634493"/>
                    </a:cubicBezTo>
                    <a:cubicBezTo>
                      <a:pt x="305630" y="634318"/>
                      <a:pt x="305454" y="634230"/>
                      <a:pt x="305279" y="634054"/>
                    </a:cubicBezTo>
                    <a:cubicBezTo>
                      <a:pt x="303609" y="632648"/>
                      <a:pt x="300447" y="630188"/>
                      <a:pt x="300183" y="625796"/>
                    </a:cubicBezTo>
                    <a:cubicBezTo>
                      <a:pt x="300095" y="623863"/>
                      <a:pt x="300622" y="620876"/>
                      <a:pt x="303609" y="617977"/>
                    </a:cubicBezTo>
                    <a:lnTo>
                      <a:pt x="306948" y="614726"/>
                    </a:lnTo>
                    <a:lnTo>
                      <a:pt x="311077" y="616835"/>
                    </a:lnTo>
                    <a:cubicBezTo>
                      <a:pt x="316085" y="619382"/>
                      <a:pt x="317842" y="622282"/>
                      <a:pt x="319247" y="625093"/>
                    </a:cubicBezTo>
                    <a:lnTo>
                      <a:pt x="322146" y="631067"/>
                    </a:lnTo>
                    <a:lnTo>
                      <a:pt x="316085" y="633878"/>
                    </a:lnTo>
                    <a:cubicBezTo>
                      <a:pt x="315821" y="633966"/>
                      <a:pt x="315557" y="634142"/>
                      <a:pt x="315294" y="634318"/>
                    </a:cubicBezTo>
                    <a:cubicBezTo>
                      <a:pt x="314415" y="634933"/>
                      <a:pt x="312395" y="636075"/>
                      <a:pt x="310023" y="636075"/>
                    </a:cubicBezTo>
                    <a:close/>
                    <a:moveTo>
                      <a:pt x="311077" y="623072"/>
                    </a:moveTo>
                    <a:lnTo>
                      <a:pt x="312922" y="627026"/>
                    </a:lnTo>
                    <a:cubicBezTo>
                      <a:pt x="313361" y="626059"/>
                      <a:pt x="313361" y="624566"/>
                      <a:pt x="312834" y="623599"/>
                    </a:cubicBezTo>
                    <a:cubicBezTo>
                      <a:pt x="312307" y="623336"/>
                      <a:pt x="311692" y="623160"/>
                      <a:pt x="311077" y="623072"/>
                    </a:cubicBezTo>
                    <a:close/>
                    <a:moveTo>
                      <a:pt x="2398834" y="480573"/>
                    </a:moveTo>
                    <a:lnTo>
                      <a:pt x="2384250" y="461509"/>
                    </a:lnTo>
                    <a:lnTo>
                      <a:pt x="2395671" y="460191"/>
                    </a:lnTo>
                    <a:cubicBezTo>
                      <a:pt x="2400943" y="459576"/>
                      <a:pt x="2404017" y="461948"/>
                      <a:pt x="2405687" y="463178"/>
                    </a:cubicBezTo>
                    <a:lnTo>
                      <a:pt x="2411661" y="467747"/>
                    </a:lnTo>
                    <a:lnTo>
                      <a:pt x="2398834" y="480573"/>
                    </a:lnTo>
                    <a:close/>
                    <a:moveTo>
                      <a:pt x="445757" y="475917"/>
                    </a:moveTo>
                    <a:lnTo>
                      <a:pt x="441628" y="473809"/>
                    </a:lnTo>
                    <a:cubicBezTo>
                      <a:pt x="436620" y="471261"/>
                      <a:pt x="434863" y="468362"/>
                      <a:pt x="433457" y="465551"/>
                    </a:cubicBezTo>
                    <a:lnTo>
                      <a:pt x="430558" y="459576"/>
                    </a:lnTo>
                    <a:lnTo>
                      <a:pt x="436620" y="456765"/>
                    </a:lnTo>
                    <a:cubicBezTo>
                      <a:pt x="436884" y="456677"/>
                      <a:pt x="437147" y="456502"/>
                      <a:pt x="437411" y="456326"/>
                    </a:cubicBezTo>
                    <a:cubicBezTo>
                      <a:pt x="438992" y="455359"/>
                      <a:pt x="443297" y="452987"/>
                      <a:pt x="447075" y="456150"/>
                    </a:cubicBezTo>
                    <a:cubicBezTo>
                      <a:pt x="447250" y="456326"/>
                      <a:pt x="447426" y="456414"/>
                      <a:pt x="447602" y="456589"/>
                    </a:cubicBezTo>
                    <a:cubicBezTo>
                      <a:pt x="449271" y="457995"/>
                      <a:pt x="452434" y="460455"/>
                      <a:pt x="452697" y="464848"/>
                    </a:cubicBezTo>
                    <a:cubicBezTo>
                      <a:pt x="452785" y="466780"/>
                      <a:pt x="452258" y="469767"/>
                      <a:pt x="449271" y="472667"/>
                    </a:cubicBezTo>
                    <a:lnTo>
                      <a:pt x="445757" y="475917"/>
                    </a:lnTo>
                    <a:close/>
                    <a:moveTo>
                      <a:pt x="439871" y="467044"/>
                    </a:moveTo>
                    <a:cubicBezTo>
                      <a:pt x="440486" y="467308"/>
                      <a:pt x="441101" y="467483"/>
                      <a:pt x="441628" y="467571"/>
                    </a:cubicBezTo>
                    <a:lnTo>
                      <a:pt x="439783" y="463618"/>
                    </a:lnTo>
                    <a:cubicBezTo>
                      <a:pt x="439343" y="464584"/>
                      <a:pt x="439343" y="466078"/>
                      <a:pt x="439871" y="467044"/>
                    </a:cubicBezTo>
                    <a:close/>
                    <a:moveTo>
                      <a:pt x="2201251" y="309786"/>
                    </a:moveTo>
                    <a:lnTo>
                      <a:pt x="2199933" y="298365"/>
                    </a:lnTo>
                    <a:cubicBezTo>
                      <a:pt x="2199318" y="293094"/>
                      <a:pt x="2201690" y="290019"/>
                      <a:pt x="2202920" y="288349"/>
                    </a:cubicBezTo>
                    <a:lnTo>
                      <a:pt x="2207489" y="282375"/>
                    </a:lnTo>
                    <a:lnTo>
                      <a:pt x="2220315" y="295202"/>
                    </a:lnTo>
                    <a:lnTo>
                      <a:pt x="2201251" y="309786"/>
                    </a:lnTo>
                    <a:close/>
                    <a:moveTo>
                      <a:pt x="633237" y="303197"/>
                    </a:moveTo>
                    <a:cubicBezTo>
                      <a:pt x="628844" y="303197"/>
                      <a:pt x="626296" y="299946"/>
                      <a:pt x="625154" y="298540"/>
                    </a:cubicBezTo>
                    <a:cubicBezTo>
                      <a:pt x="625066" y="298365"/>
                      <a:pt x="624891" y="298189"/>
                      <a:pt x="624803" y="298101"/>
                    </a:cubicBezTo>
                    <a:cubicBezTo>
                      <a:pt x="623221" y="296432"/>
                      <a:pt x="622694" y="294060"/>
                      <a:pt x="623309" y="291776"/>
                    </a:cubicBezTo>
                    <a:cubicBezTo>
                      <a:pt x="623748" y="290019"/>
                      <a:pt x="626472" y="284923"/>
                      <a:pt x="630777" y="283693"/>
                    </a:cubicBezTo>
                    <a:cubicBezTo>
                      <a:pt x="634730" y="282551"/>
                      <a:pt x="638332" y="283166"/>
                      <a:pt x="640880" y="285450"/>
                    </a:cubicBezTo>
                    <a:cubicBezTo>
                      <a:pt x="642286" y="286768"/>
                      <a:pt x="644570" y="289667"/>
                      <a:pt x="643603" y="294851"/>
                    </a:cubicBezTo>
                    <a:lnTo>
                      <a:pt x="643340" y="296432"/>
                    </a:lnTo>
                    <a:lnTo>
                      <a:pt x="642374" y="297662"/>
                    </a:lnTo>
                    <a:cubicBezTo>
                      <a:pt x="641407" y="298980"/>
                      <a:pt x="638244" y="303197"/>
                      <a:pt x="633237" y="303197"/>
                    </a:cubicBezTo>
                    <a:cubicBezTo>
                      <a:pt x="633325" y="303197"/>
                      <a:pt x="633325" y="303197"/>
                      <a:pt x="633237" y="303197"/>
                    </a:cubicBezTo>
                    <a:close/>
                    <a:moveTo>
                      <a:pt x="630777" y="292479"/>
                    </a:moveTo>
                    <a:cubicBezTo>
                      <a:pt x="630777" y="292918"/>
                      <a:pt x="631040" y="294060"/>
                      <a:pt x="632007" y="295026"/>
                    </a:cubicBezTo>
                    <a:cubicBezTo>
                      <a:pt x="632973" y="295905"/>
                      <a:pt x="634027" y="296168"/>
                      <a:pt x="634555" y="296168"/>
                    </a:cubicBezTo>
                    <a:cubicBezTo>
                      <a:pt x="635169" y="295993"/>
                      <a:pt x="635609" y="295729"/>
                      <a:pt x="635872" y="295553"/>
                    </a:cubicBezTo>
                    <a:cubicBezTo>
                      <a:pt x="636048" y="295026"/>
                      <a:pt x="636224" y="294324"/>
                      <a:pt x="636224" y="293533"/>
                    </a:cubicBezTo>
                    <a:lnTo>
                      <a:pt x="630777" y="292479"/>
                    </a:lnTo>
                    <a:close/>
                    <a:moveTo>
                      <a:pt x="634642" y="296168"/>
                    </a:moveTo>
                    <a:cubicBezTo>
                      <a:pt x="634642" y="296168"/>
                      <a:pt x="634642" y="296168"/>
                      <a:pt x="634642" y="296168"/>
                    </a:cubicBezTo>
                    <a:cubicBezTo>
                      <a:pt x="634642" y="296168"/>
                      <a:pt x="634642" y="296168"/>
                      <a:pt x="634642" y="296168"/>
                    </a:cubicBezTo>
                    <a:close/>
                    <a:moveTo>
                      <a:pt x="636224" y="295290"/>
                    </a:moveTo>
                    <a:cubicBezTo>
                      <a:pt x="636224" y="295290"/>
                      <a:pt x="636224" y="295290"/>
                      <a:pt x="636224" y="295290"/>
                    </a:cubicBezTo>
                    <a:cubicBezTo>
                      <a:pt x="636224" y="295290"/>
                      <a:pt x="636224" y="295290"/>
                      <a:pt x="636224" y="295290"/>
                    </a:cubicBezTo>
                    <a:close/>
                    <a:moveTo>
                      <a:pt x="632622" y="290107"/>
                    </a:moveTo>
                    <a:lnTo>
                      <a:pt x="636136" y="292830"/>
                    </a:lnTo>
                    <a:cubicBezTo>
                      <a:pt x="636048" y="292127"/>
                      <a:pt x="635872" y="291424"/>
                      <a:pt x="635521" y="290634"/>
                    </a:cubicBezTo>
                    <a:cubicBezTo>
                      <a:pt x="634730" y="290194"/>
                      <a:pt x="633588" y="290019"/>
                      <a:pt x="632622" y="290107"/>
                    </a:cubicBezTo>
                    <a:close/>
                    <a:moveTo>
                      <a:pt x="631216" y="290634"/>
                    </a:moveTo>
                    <a:cubicBezTo>
                      <a:pt x="631216" y="290634"/>
                      <a:pt x="631216" y="290634"/>
                      <a:pt x="631216" y="290634"/>
                    </a:cubicBezTo>
                    <a:cubicBezTo>
                      <a:pt x="631216" y="290634"/>
                      <a:pt x="631216" y="290634"/>
                      <a:pt x="631216" y="290634"/>
                    </a:cubicBezTo>
                    <a:close/>
                    <a:moveTo>
                      <a:pt x="1864683" y="121779"/>
                    </a:moveTo>
                    <a:lnTo>
                      <a:pt x="1861960" y="113520"/>
                    </a:lnTo>
                    <a:cubicBezTo>
                      <a:pt x="1861432" y="111851"/>
                      <a:pt x="1859763" y="106931"/>
                      <a:pt x="1862750" y="102978"/>
                    </a:cubicBezTo>
                    <a:cubicBezTo>
                      <a:pt x="1865562" y="99376"/>
                      <a:pt x="1869779" y="99552"/>
                      <a:pt x="1871711" y="99640"/>
                    </a:cubicBezTo>
                    <a:cubicBezTo>
                      <a:pt x="1871975" y="99640"/>
                      <a:pt x="1872151" y="99640"/>
                      <a:pt x="1872414" y="99640"/>
                    </a:cubicBezTo>
                    <a:cubicBezTo>
                      <a:pt x="1874610" y="99640"/>
                      <a:pt x="1876280" y="100694"/>
                      <a:pt x="1877070" y="101133"/>
                    </a:cubicBezTo>
                    <a:lnTo>
                      <a:pt x="1877246" y="101221"/>
                    </a:lnTo>
                    <a:lnTo>
                      <a:pt x="1887525" y="106141"/>
                    </a:lnTo>
                    <a:lnTo>
                      <a:pt x="1871799" y="116771"/>
                    </a:lnTo>
                    <a:lnTo>
                      <a:pt x="1864683" y="121779"/>
                    </a:lnTo>
                    <a:close/>
                    <a:moveTo>
                      <a:pt x="1873205" y="109831"/>
                    </a:moveTo>
                    <a:lnTo>
                      <a:pt x="1872151" y="111939"/>
                    </a:lnTo>
                    <a:cubicBezTo>
                      <a:pt x="1872414" y="111763"/>
                      <a:pt x="1872766" y="111500"/>
                      <a:pt x="1873029" y="111148"/>
                    </a:cubicBezTo>
                    <a:cubicBezTo>
                      <a:pt x="1873469" y="110621"/>
                      <a:pt x="1873820" y="110006"/>
                      <a:pt x="1873908" y="109567"/>
                    </a:cubicBezTo>
                    <a:lnTo>
                      <a:pt x="1873205" y="109831"/>
                    </a:lnTo>
                    <a:close/>
                    <a:moveTo>
                      <a:pt x="971913" y="114135"/>
                    </a:moveTo>
                    <a:cubicBezTo>
                      <a:pt x="967696" y="114135"/>
                      <a:pt x="965060" y="112115"/>
                      <a:pt x="963655" y="111061"/>
                    </a:cubicBezTo>
                    <a:lnTo>
                      <a:pt x="957681" y="106492"/>
                    </a:lnTo>
                    <a:lnTo>
                      <a:pt x="970507" y="93665"/>
                    </a:lnTo>
                    <a:lnTo>
                      <a:pt x="985091" y="112730"/>
                    </a:lnTo>
                    <a:lnTo>
                      <a:pt x="973670" y="114048"/>
                    </a:lnTo>
                    <a:cubicBezTo>
                      <a:pt x="972967" y="114048"/>
                      <a:pt x="972440" y="114135"/>
                      <a:pt x="971913" y="114135"/>
                    </a:cubicBezTo>
                    <a:close/>
                    <a:moveTo>
                      <a:pt x="1195677" y="64322"/>
                    </a:moveTo>
                    <a:lnTo>
                      <a:pt x="1187067" y="55713"/>
                    </a:lnTo>
                    <a:cubicBezTo>
                      <a:pt x="1186803" y="55449"/>
                      <a:pt x="1186540" y="55186"/>
                      <a:pt x="1186364" y="54922"/>
                    </a:cubicBezTo>
                    <a:cubicBezTo>
                      <a:pt x="1186188" y="54746"/>
                      <a:pt x="1186013" y="54571"/>
                      <a:pt x="1185837" y="54395"/>
                    </a:cubicBezTo>
                    <a:cubicBezTo>
                      <a:pt x="1182147" y="51496"/>
                      <a:pt x="1181269" y="48333"/>
                      <a:pt x="1181181" y="46224"/>
                    </a:cubicBezTo>
                    <a:cubicBezTo>
                      <a:pt x="1181093" y="41305"/>
                      <a:pt x="1184871" y="38142"/>
                      <a:pt x="1186276" y="37000"/>
                    </a:cubicBezTo>
                    <a:lnTo>
                      <a:pt x="1187770" y="35770"/>
                    </a:lnTo>
                    <a:lnTo>
                      <a:pt x="1189703" y="35594"/>
                    </a:lnTo>
                    <a:cubicBezTo>
                      <a:pt x="1192426" y="35331"/>
                      <a:pt x="1195062" y="36209"/>
                      <a:pt x="1196907" y="37966"/>
                    </a:cubicBezTo>
                    <a:cubicBezTo>
                      <a:pt x="1198751" y="39723"/>
                      <a:pt x="1199630" y="42183"/>
                      <a:pt x="1199454" y="44643"/>
                    </a:cubicBezTo>
                    <a:cubicBezTo>
                      <a:pt x="1199279" y="46752"/>
                      <a:pt x="1198839" y="48772"/>
                      <a:pt x="1198400" y="50529"/>
                    </a:cubicBezTo>
                    <a:cubicBezTo>
                      <a:pt x="1198224" y="51144"/>
                      <a:pt x="1198137" y="51759"/>
                      <a:pt x="1197961" y="52374"/>
                    </a:cubicBezTo>
                    <a:lnTo>
                      <a:pt x="1195677" y="64322"/>
                    </a:lnTo>
                    <a:close/>
                    <a:moveTo>
                      <a:pt x="1649002" y="61072"/>
                    </a:moveTo>
                    <a:lnTo>
                      <a:pt x="1634418" y="42007"/>
                    </a:lnTo>
                    <a:lnTo>
                      <a:pt x="1645839" y="40690"/>
                    </a:lnTo>
                    <a:cubicBezTo>
                      <a:pt x="1651111" y="40075"/>
                      <a:pt x="1654185" y="42447"/>
                      <a:pt x="1655855" y="43677"/>
                    </a:cubicBezTo>
                    <a:lnTo>
                      <a:pt x="1661829" y="48245"/>
                    </a:lnTo>
                    <a:lnTo>
                      <a:pt x="1649002" y="61072"/>
                    </a:lnTo>
                    <a:close/>
                  </a:path>
                </a:pathLst>
              </a:custGeom>
              <a:solidFill>
                <a:srgbClr val="0D71BA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id="{E494C148-298F-CB12-A9D4-DD5B935418F1}"/>
                  </a:ext>
                </a:extLst>
              </p:cNvPr>
              <p:cNvSpPr/>
              <p:nvPr/>
            </p:nvSpPr>
            <p:spPr>
              <a:xfrm>
                <a:off x="798515" y="346513"/>
                <a:ext cx="2500424" cy="1554572"/>
              </a:xfrm>
              <a:custGeom>
                <a:avLst/>
                <a:gdLst>
                  <a:gd name="connsiteX0" fmla="*/ 2433304 w 2500424"/>
                  <a:gd name="connsiteY0" fmla="*/ 1069952 h 1554572"/>
                  <a:gd name="connsiteX1" fmla="*/ 2428297 w 2500424"/>
                  <a:gd name="connsiteY1" fmla="*/ 1062309 h 1554572"/>
                  <a:gd name="connsiteX2" fmla="*/ 2425222 w 2500424"/>
                  <a:gd name="connsiteY2" fmla="*/ 1051855 h 1554572"/>
                  <a:gd name="connsiteX3" fmla="*/ 2420302 w 2500424"/>
                  <a:gd name="connsiteY3" fmla="*/ 1028749 h 1554572"/>
                  <a:gd name="connsiteX4" fmla="*/ 2415294 w 2500424"/>
                  <a:gd name="connsiteY4" fmla="*/ 1012672 h 1554572"/>
                  <a:gd name="connsiteX5" fmla="*/ 2409584 w 2500424"/>
                  <a:gd name="connsiteY5" fmla="*/ 992553 h 1554572"/>
                  <a:gd name="connsiteX6" fmla="*/ 2407212 w 2500424"/>
                  <a:gd name="connsiteY6" fmla="*/ 989742 h 1554572"/>
                  <a:gd name="connsiteX7" fmla="*/ 2398690 w 2500424"/>
                  <a:gd name="connsiteY7" fmla="*/ 954600 h 1554572"/>
                  <a:gd name="connsiteX8" fmla="*/ 2384458 w 2500424"/>
                  <a:gd name="connsiteY8" fmla="*/ 909531 h 1554572"/>
                  <a:gd name="connsiteX9" fmla="*/ 2383579 w 2500424"/>
                  <a:gd name="connsiteY9" fmla="*/ 900746 h 1554572"/>
                  <a:gd name="connsiteX10" fmla="*/ 2376463 w 2500424"/>
                  <a:gd name="connsiteY10" fmla="*/ 879925 h 1554572"/>
                  <a:gd name="connsiteX11" fmla="*/ 2370665 w 2500424"/>
                  <a:gd name="connsiteY11" fmla="*/ 865692 h 1554572"/>
                  <a:gd name="connsiteX12" fmla="*/ 2362934 w 2500424"/>
                  <a:gd name="connsiteY12" fmla="*/ 847770 h 1554572"/>
                  <a:gd name="connsiteX13" fmla="*/ 2362143 w 2500424"/>
                  <a:gd name="connsiteY13" fmla="*/ 838018 h 1554572"/>
                  <a:gd name="connsiteX14" fmla="*/ 2359244 w 2500424"/>
                  <a:gd name="connsiteY14" fmla="*/ 831957 h 1554572"/>
                  <a:gd name="connsiteX15" fmla="*/ 2344484 w 2500424"/>
                  <a:gd name="connsiteY15" fmla="*/ 804019 h 1554572"/>
                  <a:gd name="connsiteX16" fmla="*/ 2344308 w 2500424"/>
                  <a:gd name="connsiteY16" fmla="*/ 801559 h 1554572"/>
                  <a:gd name="connsiteX17" fmla="*/ 2341936 w 2500424"/>
                  <a:gd name="connsiteY17" fmla="*/ 789875 h 1554572"/>
                  <a:gd name="connsiteX18" fmla="*/ 2328407 w 2500424"/>
                  <a:gd name="connsiteY18" fmla="*/ 761674 h 1554572"/>
                  <a:gd name="connsiteX19" fmla="*/ 2321994 w 2500424"/>
                  <a:gd name="connsiteY19" fmla="*/ 750077 h 1554572"/>
                  <a:gd name="connsiteX20" fmla="*/ 2320676 w 2500424"/>
                  <a:gd name="connsiteY20" fmla="*/ 748144 h 1554572"/>
                  <a:gd name="connsiteX21" fmla="*/ 2305477 w 2500424"/>
                  <a:gd name="connsiteY21" fmla="*/ 720382 h 1554572"/>
                  <a:gd name="connsiteX22" fmla="*/ 2305477 w 2500424"/>
                  <a:gd name="connsiteY22" fmla="*/ 714320 h 1554572"/>
                  <a:gd name="connsiteX23" fmla="*/ 2310133 w 2500424"/>
                  <a:gd name="connsiteY23" fmla="*/ 717395 h 1554572"/>
                  <a:gd name="connsiteX24" fmla="*/ 2315405 w 2500424"/>
                  <a:gd name="connsiteY24" fmla="*/ 719767 h 1554572"/>
                  <a:gd name="connsiteX25" fmla="*/ 2311627 w 2500424"/>
                  <a:gd name="connsiteY25" fmla="*/ 713442 h 1554572"/>
                  <a:gd name="connsiteX26" fmla="*/ 2309694 w 2500424"/>
                  <a:gd name="connsiteY26" fmla="*/ 711860 h 1554572"/>
                  <a:gd name="connsiteX27" fmla="*/ 2294408 w 2500424"/>
                  <a:gd name="connsiteY27" fmla="*/ 693763 h 1554572"/>
                  <a:gd name="connsiteX28" fmla="*/ 2290366 w 2500424"/>
                  <a:gd name="connsiteY28" fmla="*/ 679794 h 1554572"/>
                  <a:gd name="connsiteX29" fmla="*/ 2280527 w 2500424"/>
                  <a:gd name="connsiteY29" fmla="*/ 669691 h 1554572"/>
                  <a:gd name="connsiteX30" fmla="*/ 2263834 w 2500424"/>
                  <a:gd name="connsiteY30" fmla="*/ 645092 h 1554572"/>
                  <a:gd name="connsiteX31" fmla="*/ 2241168 w 2500424"/>
                  <a:gd name="connsiteY31" fmla="*/ 608632 h 1554572"/>
                  <a:gd name="connsiteX32" fmla="*/ 2220083 w 2500424"/>
                  <a:gd name="connsiteY32" fmla="*/ 570152 h 1554572"/>
                  <a:gd name="connsiteX33" fmla="*/ 2216218 w 2500424"/>
                  <a:gd name="connsiteY33" fmla="*/ 564442 h 1554572"/>
                  <a:gd name="connsiteX34" fmla="*/ 2198998 w 2500424"/>
                  <a:gd name="connsiteY34" fmla="*/ 543796 h 1554572"/>
                  <a:gd name="connsiteX35" fmla="*/ 2190916 w 2500424"/>
                  <a:gd name="connsiteY35" fmla="*/ 535450 h 1554572"/>
                  <a:gd name="connsiteX36" fmla="*/ 2188192 w 2500424"/>
                  <a:gd name="connsiteY36" fmla="*/ 532814 h 1554572"/>
                  <a:gd name="connsiteX37" fmla="*/ 2163066 w 2500424"/>
                  <a:gd name="connsiteY37" fmla="*/ 500221 h 1554572"/>
                  <a:gd name="connsiteX38" fmla="*/ 2162451 w 2500424"/>
                  <a:gd name="connsiteY38" fmla="*/ 490118 h 1554572"/>
                  <a:gd name="connsiteX39" fmla="*/ 2160694 w 2500424"/>
                  <a:gd name="connsiteY39" fmla="*/ 485901 h 1554572"/>
                  <a:gd name="connsiteX40" fmla="*/ 2138204 w 2500424"/>
                  <a:gd name="connsiteY40" fmla="*/ 468681 h 1554572"/>
                  <a:gd name="connsiteX41" fmla="*/ 2116152 w 2500424"/>
                  <a:gd name="connsiteY41" fmla="*/ 442764 h 1554572"/>
                  <a:gd name="connsiteX42" fmla="*/ 2100514 w 2500424"/>
                  <a:gd name="connsiteY42" fmla="*/ 426951 h 1554572"/>
                  <a:gd name="connsiteX43" fmla="*/ 2098494 w 2500424"/>
                  <a:gd name="connsiteY43" fmla="*/ 423261 h 1554572"/>
                  <a:gd name="connsiteX44" fmla="*/ 2103589 w 2500424"/>
                  <a:gd name="connsiteY44" fmla="*/ 422822 h 1554572"/>
                  <a:gd name="connsiteX45" fmla="*/ 2104731 w 2500424"/>
                  <a:gd name="connsiteY45" fmla="*/ 423261 h 1554572"/>
                  <a:gd name="connsiteX46" fmla="*/ 2110442 w 2500424"/>
                  <a:gd name="connsiteY46" fmla="*/ 425984 h 1554572"/>
                  <a:gd name="connsiteX47" fmla="*/ 2104204 w 2500424"/>
                  <a:gd name="connsiteY47" fmla="*/ 420098 h 1554572"/>
                  <a:gd name="connsiteX48" fmla="*/ 2102359 w 2500424"/>
                  <a:gd name="connsiteY48" fmla="*/ 418429 h 1554572"/>
                  <a:gd name="connsiteX49" fmla="*/ 2081801 w 2500424"/>
                  <a:gd name="connsiteY49" fmla="*/ 401561 h 1554572"/>
                  <a:gd name="connsiteX50" fmla="*/ 2076091 w 2500424"/>
                  <a:gd name="connsiteY50" fmla="*/ 395060 h 1554572"/>
                  <a:gd name="connsiteX51" fmla="*/ 2056939 w 2500424"/>
                  <a:gd name="connsiteY51" fmla="*/ 380915 h 1554572"/>
                  <a:gd name="connsiteX52" fmla="*/ 2046133 w 2500424"/>
                  <a:gd name="connsiteY52" fmla="*/ 372481 h 1554572"/>
                  <a:gd name="connsiteX53" fmla="*/ 2039983 w 2500424"/>
                  <a:gd name="connsiteY53" fmla="*/ 363257 h 1554572"/>
                  <a:gd name="connsiteX54" fmla="*/ 2035678 w 2500424"/>
                  <a:gd name="connsiteY54" fmla="*/ 357634 h 1554572"/>
                  <a:gd name="connsiteX55" fmla="*/ 2012309 w 2500424"/>
                  <a:gd name="connsiteY55" fmla="*/ 341293 h 1554572"/>
                  <a:gd name="connsiteX56" fmla="*/ 1985689 w 2500424"/>
                  <a:gd name="connsiteY56" fmla="*/ 320033 h 1554572"/>
                  <a:gd name="connsiteX57" fmla="*/ 1979276 w 2500424"/>
                  <a:gd name="connsiteY57" fmla="*/ 313531 h 1554572"/>
                  <a:gd name="connsiteX58" fmla="*/ 1955643 w 2500424"/>
                  <a:gd name="connsiteY58" fmla="*/ 292271 h 1554572"/>
                  <a:gd name="connsiteX59" fmla="*/ 1942729 w 2500424"/>
                  <a:gd name="connsiteY59" fmla="*/ 282343 h 1554572"/>
                  <a:gd name="connsiteX60" fmla="*/ 1930956 w 2500424"/>
                  <a:gd name="connsiteY60" fmla="*/ 275491 h 1554572"/>
                  <a:gd name="connsiteX61" fmla="*/ 1924367 w 2500424"/>
                  <a:gd name="connsiteY61" fmla="*/ 268199 h 1554572"/>
                  <a:gd name="connsiteX62" fmla="*/ 1919711 w 2500424"/>
                  <a:gd name="connsiteY62" fmla="*/ 263279 h 1554572"/>
                  <a:gd name="connsiteX63" fmla="*/ 1887732 w 2500424"/>
                  <a:gd name="connsiteY63" fmla="*/ 245445 h 1554572"/>
                  <a:gd name="connsiteX64" fmla="*/ 1889402 w 2500424"/>
                  <a:gd name="connsiteY64" fmla="*/ 241755 h 1554572"/>
                  <a:gd name="connsiteX65" fmla="*/ 1890456 w 2500424"/>
                  <a:gd name="connsiteY65" fmla="*/ 238504 h 1554572"/>
                  <a:gd name="connsiteX66" fmla="*/ 1887645 w 2500424"/>
                  <a:gd name="connsiteY66" fmla="*/ 236835 h 1554572"/>
                  <a:gd name="connsiteX67" fmla="*/ 1862782 w 2500424"/>
                  <a:gd name="connsiteY67" fmla="*/ 225941 h 1554572"/>
                  <a:gd name="connsiteX68" fmla="*/ 1847495 w 2500424"/>
                  <a:gd name="connsiteY68" fmla="*/ 217947 h 1554572"/>
                  <a:gd name="connsiteX69" fmla="*/ 1835899 w 2500424"/>
                  <a:gd name="connsiteY69" fmla="*/ 211885 h 1554572"/>
                  <a:gd name="connsiteX70" fmla="*/ 1817362 w 2500424"/>
                  <a:gd name="connsiteY70" fmla="*/ 202572 h 1554572"/>
                  <a:gd name="connsiteX71" fmla="*/ 1814726 w 2500424"/>
                  <a:gd name="connsiteY71" fmla="*/ 200727 h 1554572"/>
                  <a:gd name="connsiteX72" fmla="*/ 1802602 w 2500424"/>
                  <a:gd name="connsiteY72" fmla="*/ 191942 h 1554572"/>
                  <a:gd name="connsiteX73" fmla="*/ 1778530 w 2500424"/>
                  <a:gd name="connsiteY73" fmla="*/ 180609 h 1554572"/>
                  <a:gd name="connsiteX74" fmla="*/ 1753492 w 2500424"/>
                  <a:gd name="connsiteY74" fmla="*/ 168046 h 1554572"/>
                  <a:gd name="connsiteX75" fmla="*/ 1733198 w 2500424"/>
                  <a:gd name="connsiteY75" fmla="*/ 153901 h 1554572"/>
                  <a:gd name="connsiteX76" fmla="*/ 1728190 w 2500424"/>
                  <a:gd name="connsiteY76" fmla="*/ 150299 h 1554572"/>
                  <a:gd name="connsiteX77" fmla="*/ 1686459 w 2500424"/>
                  <a:gd name="connsiteY77" fmla="*/ 136945 h 1554572"/>
                  <a:gd name="connsiteX78" fmla="*/ 1686108 w 2500424"/>
                  <a:gd name="connsiteY78" fmla="*/ 134398 h 1554572"/>
                  <a:gd name="connsiteX79" fmla="*/ 1688656 w 2500424"/>
                  <a:gd name="connsiteY79" fmla="*/ 131147 h 1554572"/>
                  <a:gd name="connsiteX80" fmla="*/ 1684439 w 2500424"/>
                  <a:gd name="connsiteY80" fmla="*/ 131850 h 1554572"/>
                  <a:gd name="connsiteX81" fmla="*/ 1651142 w 2500424"/>
                  <a:gd name="connsiteY81" fmla="*/ 123592 h 1554572"/>
                  <a:gd name="connsiteX82" fmla="*/ 1626982 w 2500424"/>
                  <a:gd name="connsiteY82" fmla="*/ 115421 h 1554572"/>
                  <a:gd name="connsiteX83" fmla="*/ 1596321 w 2500424"/>
                  <a:gd name="connsiteY83" fmla="*/ 101013 h 1554572"/>
                  <a:gd name="connsiteX84" fmla="*/ 1589820 w 2500424"/>
                  <a:gd name="connsiteY84" fmla="*/ 97938 h 1554572"/>
                  <a:gd name="connsiteX85" fmla="*/ 1549495 w 2500424"/>
                  <a:gd name="connsiteY85" fmla="*/ 92403 h 1554572"/>
                  <a:gd name="connsiteX86" fmla="*/ 1547299 w 2500424"/>
                  <a:gd name="connsiteY86" fmla="*/ 90119 h 1554572"/>
                  <a:gd name="connsiteX87" fmla="*/ 1549056 w 2500424"/>
                  <a:gd name="connsiteY87" fmla="*/ 87308 h 1554572"/>
                  <a:gd name="connsiteX88" fmla="*/ 1552395 w 2500424"/>
                  <a:gd name="connsiteY88" fmla="*/ 85990 h 1554572"/>
                  <a:gd name="connsiteX89" fmla="*/ 1549056 w 2500424"/>
                  <a:gd name="connsiteY89" fmla="*/ 84672 h 1554572"/>
                  <a:gd name="connsiteX90" fmla="*/ 1539919 w 2500424"/>
                  <a:gd name="connsiteY90" fmla="*/ 84760 h 1554572"/>
                  <a:gd name="connsiteX91" fmla="*/ 1504602 w 2500424"/>
                  <a:gd name="connsiteY91" fmla="*/ 80104 h 1554572"/>
                  <a:gd name="connsiteX92" fmla="*/ 1490282 w 2500424"/>
                  <a:gd name="connsiteY92" fmla="*/ 77117 h 1554572"/>
                  <a:gd name="connsiteX93" fmla="*/ 1455843 w 2500424"/>
                  <a:gd name="connsiteY93" fmla="*/ 68156 h 1554572"/>
                  <a:gd name="connsiteX94" fmla="*/ 1448727 w 2500424"/>
                  <a:gd name="connsiteY94" fmla="*/ 66574 h 1554572"/>
                  <a:gd name="connsiteX95" fmla="*/ 1422898 w 2500424"/>
                  <a:gd name="connsiteY95" fmla="*/ 64290 h 1554572"/>
                  <a:gd name="connsiteX96" fmla="*/ 1414288 w 2500424"/>
                  <a:gd name="connsiteY96" fmla="*/ 64554 h 1554572"/>
                  <a:gd name="connsiteX97" fmla="*/ 1405064 w 2500424"/>
                  <a:gd name="connsiteY97" fmla="*/ 62182 h 1554572"/>
                  <a:gd name="connsiteX98" fmla="*/ 1400407 w 2500424"/>
                  <a:gd name="connsiteY98" fmla="*/ 61215 h 1554572"/>
                  <a:gd name="connsiteX99" fmla="*/ 1393818 w 2500424"/>
                  <a:gd name="connsiteY99" fmla="*/ 61128 h 1554572"/>
                  <a:gd name="connsiteX100" fmla="*/ 1331969 w 2500424"/>
                  <a:gd name="connsiteY100" fmla="*/ 58404 h 1554572"/>
                  <a:gd name="connsiteX101" fmla="*/ 1322569 w 2500424"/>
                  <a:gd name="connsiteY101" fmla="*/ 55944 h 1554572"/>
                  <a:gd name="connsiteX102" fmla="*/ 1270735 w 2500424"/>
                  <a:gd name="connsiteY102" fmla="*/ 58316 h 1554572"/>
                  <a:gd name="connsiteX103" fmla="*/ 1268276 w 2500424"/>
                  <a:gd name="connsiteY103" fmla="*/ 58492 h 1554572"/>
                  <a:gd name="connsiteX104" fmla="*/ 1242886 w 2500424"/>
                  <a:gd name="connsiteY104" fmla="*/ 58492 h 1554572"/>
                  <a:gd name="connsiteX105" fmla="*/ 1229796 w 2500424"/>
                  <a:gd name="connsiteY105" fmla="*/ 54890 h 1554572"/>
                  <a:gd name="connsiteX106" fmla="*/ 1220132 w 2500424"/>
                  <a:gd name="connsiteY106" fmla="*/ 53309 h 1554572"/>
                  <a:gd name="connsiteX107" fmla="*/ 1190349 w 2500424"/>
                  <a:gd name="connsiteY107" fmla="*/ 49267 h 1554572"/>
                  <a:gd name="connsiteX108" fmla="*/ 1186747 w 2500424"/>
                  <a:gd name="connsiteY108" fmla="*/ 50673 h 1554572"/>
                  <a:gd name="connsiteX109" fmla="*/ 1141854 w 2500424"/>
                  <a:gd name="connsiteY109" fmla="*/ 55593 h 1554572"/>
                  <a:gd name="connsiteX110" fmla="*/ 1139218 w 2500424"/>
                  <a:gd name="connsiteY110" fmla="*/ 53924 h 1554572"/>
                  <a:gd name="connsiteX111" fmla="*/ 1116201 w 2500424"/>
                  <a:gd name="connsiteY111" fmla="*/ 58492 h 1554572"/>
                  <a:gd name="connsiteX112" fmla="*/ 1094589 w 2500424"/>
                  <a:gd name="connsiteY112" fmla="*/ 56032 h 1554572"/>
                  <a:gd name="connsiteX113" fmla="*/ 1092831 w 2500424"/>
                  <a:gd name="connsiteY113" fmla="*/ 59195 h 1554572"/>
                  <a:gd name="connsiteX114" fmla="*/ 1091514 w 2500424"/>
                  <a:gd name="connsiteY114" fmla="*/ 61128 h 1554572"/>
                  <a:gd name="connsiteX115" fmla="*/ 1050222 w 2500424"/>
                  <a:gd name="connsiteY115" fmla="*/ 61655 h 1554572"/>
                  <a:gd name="connsiteX116" fmla="*/ 1037132 w 2500424"/>
                  <a:gd name="connsiteY116" fmla="*/ 66838 h 1554572"/>
                  <a:gd name="connsiteX117" fmla="*/ 1006120 w 2500424"/>
                  <a:gd name="connsiteY117" fmla="*/ 74218 h 1554572"/>
                  <a:gd name="connsiteX118" fmla="*/ 1000936 w 2500424"/>
                  <a:gd name="connsiteY118" fmla="*/ 74306 h 1554572"/>
                  <a:gd name="connsiteX119" fmla="*/ 956922 w 2500424"/>
                  <a:gd name="connsiteY119" fmla="*/ 82125 h 1554572"/>
                  <a:gd name="connsiteX120" fmla="*/ 952090 w 2500424"/>
                  <a:gd name="connsiteY120" fmla="*/ 87659 h 1554572"/>
                  <a:gd name="connsiteX121" fmla="*/ 948663 w 2500424"/>
                  <a:gd name="connsiteY121" fmla="*/ 89856 h 1554572"/>
                  <a:gd name="connsiteX122" fmla="*/ 926085 w 2500424"/>
                  <a:gd name="connsiteY122" fmla="*/ 93897 h 1554572"/>
                  <a:gd name="connsiteX123" fmla="*/ 922747 w 2500424"/>
                  <a:gd name="connsiteY123" fmla="*/ 95215 h 1554572"/>
                  <a:gd name="connsiteX124" fmla="*/ 887956 w 2500424"/>
                  <a:gd name="connsiteY124" fmla="*/ 106284 h 1554572"/>
                  <a:gd name="connsiteX125" fmla="*/ 863445 w 2500424"/>
                  <a:gd name="connsiteY125" fmla="*/ 113664 h 1554572"/>
                  <a:gd name="connsiteX126" fmla="*/ 857559 w 2500424"/>
                  <a:gd name="connsiteY126" fmla="*/ 115245 h 1554572"/>
                  <a:gd name="connsiteX127" fmla="*/ 813369 w 2500424"/>
                  <a:gd name="connsiteY127" fmla="*/ 126842 h 1554572"/>
                  <a:gd name="connsiteX128" fmla="*/ 811084 w 2500424"/>
                  <a:gd name="connsiteY128" fmla="*/ 127545 h 1554572"/>
                  <a:gd name="connsiteX129" fmla="*/ 812841 w 2500424"/>
                  <a:gd name="connsiteY129" fmla="*/ 130268 h 1554572"/>
                  <a:gd name="connsiteX130" fmla="*/ 818201 w 2500424"/>
                  <a:gd name="connsiteY130" fmla="*/ 133080 h 1554572"/>
                  <a:gd name="connsiteX131" fmla="*/ 811436 w 2500424"/>
                  <a:gd name="connsiteY131" fmla="*/ 134661 h 1554572"/>
                  <a:gd name="connsiteX132" fmla="*/ 784289 w 2500424"/>
                  <a:gd name="connsiteY132" fmla="*/ 145028 h 1554572"/>
                  <a:gd name="connsiteX133" fmla="*/ 775591 w 2500424"/>
                  <a:gd name="connsiteY133" fmla="*/ 145906 h 1554572"/>
                  <a:gd name="connsiteX134" fmla="*/ 770496 w 2500424"/>
                  <a:gd name="connsiteY134" fmla="*/ 147400 h 1554572"/>
                  <a:gd name="connsiteX135" fmla="*/ 729380 w 2500424"/>
                  <a:gd name="connsiteY135" fmla="*/ 171648 h 1554572"/>
                  <a:gd name="connsiteX136" fmla="*/ 710668 w 2500424"/>
                  <a:gd name="connsiteY136" fmla="*/ 183332 h 1554572"/>
                  <a:gd name="connsiteX137" fmla="*/ 681588 w 2500424"/>
                  <a:gd name="connsiteY137" fmla="*/ 192381 h 1554572"/>
                  <a:gd name="connsiteX138" fmla="*/ 676932 w 2500424"/>
                  <a:gd name="connsiteY138" fmla="*/ 193699 h 1554572"/>
                  <a:gd name="connsiteX139" fmla="*/ 681588 w 2500424"/>
                  <a:gd name="connsiteY139" fmla="*/ 195017 h 1554572"/>
                  <a:gd name="connsiteX140" fmla="*/ 684751 w 2500424"/>
                  <a:gd name="connsiteY140" fmla="*/ 197828 h 1554572"/>
                  <a:gd name="connsiteX141" fmla="*/ 682466 w 2500424"/>
                  <a:gd name="connsiteY141" fmla="*/ 200112 h 1554572"/>
                  <a:gd name="connsiteX142" fmla="*/ 660415 w 2500424"/>
                  <a:gd name="connsiteY142" fmla="*/ 210303 h 1554572"/>
                  <a:gd name="connsiteX143" fmla="*/ 653123 w 2500424"/>
                  <a:gd name="connsiteY143" fmla="*/ 214608 h 1554572"/>
                  <a:gd name="connsiteX144" fmla="*/ 631511 w 2500424"/>
                  <a:gd name="connsiteY144" fmla="*/ 228665 h 1554572"/>
                  <a:gd name="connsiteX145" fmla="*/ 612886 w 2500424"/>
                  <a:gd name="connsiteY145" fmla="*/ 234463 h 1554572"/>
                  <a:gd name="connsiteX146" fmla="*/ 610163 w 2500424"/>
                  <a:gd name="connsiteY146" fmla="*/ 236835 h 1554572"/>
                  <a:gd name="connsiteX147" fmla="*/ 605331 w 2500424"/>
                  <a:gd name="connsiteY147" fmla="*/ 246763 h 1554572"/>
                  <a:gd name="connsiteX148" fmla="*/ 570365 w 2500424"/>
                  <a:gd name="connsiteY148" fmla="*/ 263718 h 1554572"/>
                  <a:gd name="connsiteX149" fmla="*/ 570277 w 2500424"/>
                  <a:gd name="connsiteY149" fmla="*/ 268023 h 1554572"/>
                  <a:gd name="connsiteX150" fmla="*/ 574670 w 2500424"/>
                  <a:gd name="connsiteY150" fmla="*/ 267496 h 1554572"/>
                  <a:gd name="connsiteX151" fmla="*/ 570892 w 2500424"/>
                  <a:gd name="connsiteY151" fmla="*/ 270922 h 1554572"/>
                  <a:gd name="connsiteX152" fmla="*/ 552443 w 2500424"/>
                  <a:gd name="connsiteY152" fmla="*/ 283661 h 1554572"/>
                  <a:gd name="connsiteX153" fmla="*/ 536453 w 2500424"/>
                  <a:gd name="connsiteY153" fmla="*/ 292622 h 1554572"/>
                  <a:gd name="connsiteX154" fmla="*/ 524505 w 2500424"/>
                  <a:gd name="connsiteY154" fmla="*/ 304131 h 1554572"/>
                  <a:gd name="connsiteX155" fmla="*/ 504035 w 2500424"/>
                  <a:gd name="connsiteY155" fmla="*/ 323898 h 1554572"/>
                  <a:gd name="connsiteX156" fmla="*/ 475395 w 2500424"/>
                  <a:gd name="connsiteY156" fmla="*/ 348761 h 1554572"/>
                  <a:gd name="connsiteX157" fmla="*/ 455101 w 2500424"/>
                  <a:gd name="connsiteY157" fmla="*/ 360182 h 1554572"/>
                  <a:gd name="connsiteX158" fmla="*/ 451675 w 2500424"/>
                  <a:gd name="connsiteY158" fmla="*/ 361324 h 1554572"/>
                  <a:gd name="connsiteX159" fmla="*/ 455892 w 2500424"/>
                  <a:gd name="connsiteY159" fmla="*/ 362905 h 1554572"/>
                  <a:gd name="connsiteX160" fmla="*/ 459406 w 2500424"/>
                  <a:gd name="connsiteY160" fmla="*/ 365453 h 1554572"/>
                  <a:gd name="connsiteX161" fmla="*/ 456067 w 2500424"/>
                  <a:gd name="connsiteY161" fmla="*/ 368089 h 1554572"/>
                  <a:gd name="connsiteX162" fmla="*/ 448687 w 2500424"/>
                  <a:gd name="connsiteY162" fmla="*/ 372393 h 1554572"/>
                  <a:gd name="connsiteX163" fmla="*/ 423210 w 2500424"/>
                  <a:gd name="connsiteY163" fmla="*/ 393215 h 1554572"/>
                  <a:gd name="connsiteX164" fmla="*/ 412755 w 2500424"/>
                  <a:gd name="connsiteY164" fmla="*/ 406656 h 1554572"/>
                  <a:gd name="connsiteX165" fmla="*/ 400368 w 2500424"/>
                  <a:gd name="connsiteY165" fmla="*/ 415354 h 1554572"/>
                  <a:gd name="connsiteX166" fmla="*/ 393428 w 2500424"/>
                  <a:gd name="connsiteY166" fmla="*/ 417375 h 1554572"/>
                  <a:gd name="connsiteX167" fmla="*/ 389650 w 2500424"/>
                  <a:gd name="connsiteY167" fmla="*/ 422822 h 1554572"/>
                  <a:gd name="connsiteX168" fmla="*/ 395097 w 2500424"/>
                  <a:gd name="connsiteY168" fmla="*/ 420801 h 1554572"/>
                  <a:gd name="connsiteX169" fmla="*/ 398611 w 2500424"/>
                  <a:gd name="connsiteY169" fmla="*/ 421240 h 1554572"/>
                  <a:gd name="connsiteX170" fmla="*/ 397820 w 2500424"/>
                  <a:gd name="connsiteY170" fmla="*/ 425633 h 1554572"/>
                  <a:gd name="connsiteX171" fmla="*/ 372343 w 2500424"/>
                  <a:gd name="connsiteY171" fmla="*/ 449441 h 1554572"/>
                  <a:gd name="connsiteX172" fmla="*/ 365841 w 2500424"/>
                  <a:gd name="connsiteY172" fmla="*/ 458051 h 1554572"/>
                  <a:gd name="connsiteX173" fmla="*/ 348007 w 2500424"/>
                  <a:gd name="connsiteY173" fmla="*/ 480805 h 1554572"/>
                  <a:gd name="connsiteX174" fmla="*/ 343878 w 2500424"/>
                  <a:gd name="connsiteY174" fmla="*/ 483265 h 1554572"/>
                  <a:gd name="connsiteX175" fmla="*/ 338870 w 2500424"/>
                  <a:gd name="connsiteY175" fmla="*/ 491523 h 1554572"/>
                  <a:gd name="connsiteX176" fmla="*/ 338695 w 2500424"/>
                  <a:gd name="connsiteY176" fmla="*/ 495301 h 1554572"/>
                  <a:gd name="connsiteX177" fmla="*/ 320685 w 2500424"/>
                  <a:gd name="connsiteY177" fmla="*/ 514717 h 1554572"/>
                  <a:gd name="connsiteX178" fmla="*/ 312602 w 2500424"/>
                  <a:gd name="connsiteY178" fmla="*/ 526313 h 1554572"/>
                  <a:gd name="connsiteX179" fmla="*/ 311109 w 2500424"/>
                  <a:gd name="connsiteY179" fmla="*/ 530794 h 1554572"/>
                  <a:gd name="connsiteX180" fmla="*/ 293450 w 2500424"/>
                  <a:gd name="connsiteY180" fmla="*/ 553284 h 1554572"/>
                  <a:gd name="connsiteX181" fmla="*/ 273068 w 2500424"/>
                  <a:gd name="connsiteY181" fmla="*/ 584121 h 1554572"/>
                  <a:gd name="connsiteX182" fmla="*/ 261471 w 2500424"/>
                  <a:gd name="connsiteY182" fmla="*/ 593258 h 1554572"/>
                  <a:gd name="connsiteX183" fmla="*/ 260153 w 2500424"/>
                  <a:gd name="connsiteY183" fmla="*/ 597211 h 1554572"/>
                  <a:gd name="connsiteX184" fmla="*/ 259978 w 2500424"/>
                  <a:gd name="connsiteY184" fmla="*/ 605206 h 1554572"/>
                  <a:gd name="connsiteX185" fmla="*/ 240035 w 2500424"/>
                  <a:gd name="connsiteY185" fmla="*/ 628487 h 1554572"/>
                  <a:gd name="connsiteX186" fmla="*/ 238190 w 2500424"/>
                  <a:gd name="connsiteY186" fmla="*/ 632792 h 1554572"/>
                  <a:gd name="connsiteX187" fmla="*/ 218423 w 2500424"/>
                  <a:gd name="connsiteY187" fmla="*/ 669163 h 1554572"/>
                  <a:gd name="connsiteX188" fmla="*/ 217720 w 2500424"/>
                  <a:gd name="connsiteY188" fmla="*/ 671448 h 1554572"/>
                  <a:gd name="connsiteX189" fmla="*/ 202521 w 2500424"/>
                  <a:gd name="connsiteY189" fmla="*/ 700352 h 1554572"/>
                  <a:gd name="connsiteX190" fmla="*/ 198568 w 2500424"/>
                  <a:gd name="connsiteY190" fmla="*/ 703690 h 1554572"/>
                  <a:gd name="connsiteX191" fmla="*/ 186971 w 2500424"/>
                  <a:gd name="connsiteY191" fmla="*/ 710367 h 1554572"/>
                  <a:gd name="connsiteX192" fmla="*/ 184511 w 2500424"/>
                  <a:gd name="connsiteY192" fmla="*/ 715638 h 1554572"/>
                  <a:gd name="connsiteX193" fmla="*/ 189870 w 2500424"/>
                  <a:gd name="connsiteY193" fmla="*/ 715023 h 1554572"/>
                  <a:gd name="connsiteX194" fmla="*/ 194527 w 2500424"/>
                  <a:gd name="connsiteY194" fmla="*/ 712563 h 1554572"/>
                  <a:gd name="connsiteX195" fmla="*/ 193999 w 2500424"/>
                  <a:gd name="connsiteY195" fmla="*/ 718625 h 1554572"/>
                  <a:gd name="connsiteX196" fmla="*/ 175550 w 2500424"/>
                  <a:gd name="connsiteY196" fmla="*/ 747705 h 1554572"/>
                  <a:gd name="connsiteX197" fmla="*/ 171070 w 2500424"/>
                  <a:gd name="connsiteY197" fmla="*/ 757720 h 1554572"/>
                  <a:gd name="connsiteX198" fmla="*/ 155432 w 2500424"/>
                  <a:gd name="connsiteY198" fmla="*/ 788996 h 1554572"/>
                  <a:gd name="connsiteX199" fmla="*/ 155080 w 2500424"/>
                  <a:gd name="connsiteY199" fmla="*/ 796464 h 1554572"/>
                  <a:gd name="connsiteX200" fmla="*/ 155344 w 2500424"/>
                  <a:gd name="connsiteY200" fmla="*/ 801296 h 1554572"/>
                  <a:gd name="connsiteX201" fmla="*/ 139882 w 2500424"/>
                  <a:gd name="connsiteY201" fmla="*/ 830287 h 1554572"/>
                  <a:gd name="connsiteX202" fmla="*/ 139618 w 2500424"/>
                  <a:gd name="connsiteY202" fmla="*/ 836086 h 1554572"/>
                  <a:gd name="connsiteX203" fmla="*/ 139618 w 2500424"/>
                  <a:gd name="connsiteY203" fmla="*/ 841005 h 1554572"/>
                  <a:gd name="connsiteX204" fmla="*/ 125825 w 2500424"/>
                  <a:gd name="connsiteY204" fmla="*/ 873336 h 1554572"/>
                  <a:gd name="connsiteX205" fmla="*/ 123980 w 2500424"/>
                  <a:gd name="connsiteY205" fmla="*/ 876498 h 1554572"/>
                  <a:gd name="connsiteX206" fmla="*/ 116073 w 2500424"/>
                  <a:gd name="connsiteY206" fmla="*/ 901010 h 1554572"/>
                  <a:gd name="connsiteX207" fmla="*/ 112647 w 2500424"/>
                  <a:gd name="connsiteY207" fmla="*/ 915330 h 1554572"/>
                  <a:gd name="connsiteX208" fmla="*/ 97712 w 2500424"/>
                  <a:gd name="connsiteY208" fmla="*/ 965494 h 1554572"/>
                  <a:gd name="connsiteX209" fmla="*/ 94110 w 2500424"/>
                  <a:gd name="connsiteY209" fmla="*/ 973138 h 1554572"/>
                  <a:gd name="connsiteX210" fmla="*/ 92177 w 2500424"/>
                  <a:gd name="connsiteY210" fmla="*/ 985086 h 1554572"/>
                  <a:gd name="connsiteX211" fmla="*/ 92001 w 2500424"/>
                  <a:gd name="connsiteY211" fmla="*/ 988512 h 1554572"/>
                  <a:gd name="connsiteX212" fmla="*/ 82689 w 2500424"/>
                  <a:gd name="connsiteY212" fmla="*/ 1017416 h 1554572"/>
                  <a:gd name="connsiteX213" fmla="*/ 76451 w 2500424"/>
                  <a:gd name="connsiteY213" fmla="*/ 1030682 h 1554572"/>
                  <a:gd name="connsiteX214" fmla="*/ 75924 w 2500424"/>
                  <a:gd name="connsiteY214" fmla="*/ 1036832 h 1554572"/>
                  <a:gd name="connsiteX215" fmla="*/ 75485 w 2500424"/>
                  <a:gd name="connsiteY215" fmla="*/ 1056862 h 1554572"/>
                  <a:gd name="connsiteX216" fmla="*/ 64064 w 2500424"/>
                  <a:gd name="connsiteY216" fmla="*/ 1068898 h 1554572"/>
                  <a:gd name="connsiteX217" fmla="*/ 62307 w 2500424"/>
                  <a:gd name="connsiteY217" fmla="*/ 1070743 h 1554572"/>
                  <a:gd name="connsiteX218" fmla="*/ 61867 w 2500424"/>
                  <a:gd name="connsiteY218" fmla="*/ 1075224 h 1554572"/>
                  <a:gd name="connsiteX219" fmla="*/ 66260 w 2500424"/>
                  <a:gd name="connsiteY219" fmla="*/ 1073115 h 1554572"/>
                  <a:gd name="connsiteX220" fmla="*/ 69159 w 2500424"/>
                  <a:gd name="connsiteY220" fmla="*/ 1069162 h 1554572"/>
                  <a:gd name="connsiteX221" fmla="*/ 72586 w 2500424"/>
                  <a:gd name="connsiteY221" fmla="*/ 1067932 h 1554572"/>
                  <a:gd name="connsiteX222" fmla="*/ 72058 w 2500424"/>
                  <a:gd name="connsiteY222" fmla="*/ 1071358 h 1554572"/>
                  <a:gd name="connsiteX223" fmla="*/ 66348 w 2500424"/>
                  <a:gd name="connsiteY223" fmla="*/ 1100438 h 1554572"/>
                  <a:gd name="connsiteX224" fmla="*/ 64591 w 2500424"/>
                  <a:gd name="connsiteY224" fmla="*/ 1104918 h 1554572"/>
                  <a:gd name="connsiteX225" fmla="*/ 62658 w 2500424"/>
                  <a:gd name="connsiteY225" fmla="*/ 1115988 h 1554572"/>
                  <a:gd name="connsiteX226" fmla="*/ 61516 w 2500424"/>
                  <a:gd name="connsiteY226" fmla="*/ 1135667 h 1554572"/>
                  <a:gd name="connsiteX227" fmla="*/ 54312 w 2500424"/>
                  <a:gd name="connsiteY227" fmla="*/ 1152271 h 1554572"/>
                  <a:gd name="connsiteX228" fmla="*/ 56772 w 2500424"/>
                  <a:gd name="connsiteY228" fmla="*/ 1157455 h 1554572"/>
                  <a:gd name="connsiteX229" fmla="*/ 58353 w 2500424"/>
                  <a:gd name="connsiteY229" fmla="*/ 1160003 h 1554572"/>
                  <a:gd name="connsiteX230" fmla="*/ 53170 w 2500424"/>
                  <a:gd name="connsiteY230" fmla="*/ 1193211 h 1554572"/>
                  <a:gd name="connsiteX231" fmla="*/ 51852 w 2500424"/>
                  <a:gd name="connsiteY231" fmla="*/ 1196462 h 1554572"/>
                  <a:gd name="connsiteX232" fmla="*/ 52291 w 2500424"/>
                  <a:gd name="connsiteY232" fmla="*/ 1220973 h 1554572"/>
                  <a:gd name="connsiteX233" fmla="*/ 47284 w 2500424"/>
                  <a:gd name="connsiteY233" fmla="*/ 1248471 h 1554572"/>
                  <a:gd name="connsiteX234" fmla="*/ 46493 w 2500424"/>
                  <a:gd name="connsiteY234" fmla="*/ 1256378 h 1554572"/>
                  <a:gd name="connsiteX235" fmla="*/ 48601 w 2500424"/>
                  <a:gd name="connsiteY235" fmla="*/ 1304873 h 1554572"/>
                  <a:gd name="connsiteX236" fmla="*/ 50446 w 2500424"/>
                  <a:gd name="connsiteY236" fmla="*/ 1314010 h 1554572"/>
                  <a:gd name="connsiteX237" fmla="*/ 48162 w 2500424"/>
                  <a:gd name="connsiteY237" fmla="*/ 1345813 h 1554572"/>
                  <a:gd name="connsiteX238" fmla="*/ 48865 w 2500424"/>
                  <a:gd name="connsiteY238" fmla="*/ 1353193 h 1554572"/>
                  <a:gd name="connsiteX239" fmla="*/ 50534 w 2500424"/>
                  <a:gd name="connsiteY239" fmla="*/ 1358991 h 1554572"/>
                  <a:gd name="connsiteX240" fmla="*/ 50095 w 2500424"/>
                  <a:gd name="connsiteY240" fmla="*/ 1375332 h 1554572"/>
                  <a:gd name="connsiteX241" fmla="*/ 50271 w 2500424"/>
                  <a:gd name="connsiteY241" fmla="*/ 1392112 h 1554572"/>
                  <a:gd name="connsiteX242" fmla="*/ 55190 w 2500424"/>
                  <a:gd name="connsiteY242" fmla="*/ 1424706 h 1554572"/>
                  <a:gd name="connsiteX243" fmla="*/ 54663 w 2500424"/>
                  <a:gd name="connsiteY243" fmla="*/ 1436039 h 1554572"/>
                  <a:gd name="connsiteX244" fmla="*/ 58265 w 2500424"/>
                  <a:gd name="connsiteY244" fmla="*/ 1460550 h 1554572"/>
                  <a:gd name="connsiteX245" fmla="*/ 63361 w 2500424"/>
                  <a:gd name="connsiteY245" fmla="*/ 1493847 h 1554572"/>
                  <a:gd name="connsiteX246" fmla="*/ 63712 w 2500424"/>
                  <a:gd name="connsiteY246" fmla="*/ 1506849 h 1554572"/>
                  <a:gd name="connsiteX247" fmla="*/ 68105 w 2500424"/>
                  <a:gd name="connsiteY247" fmla="*/ 1524771 h 1554572"/>
                  <a:gd name="connsiteX248" fmla="*/ 68720 w 2500424"/>
                  <a:gd name="connsiteY248" fmla="*/ 1530833 h 1554572"/>
                  <a:gd name="connsiteX249" fmla="*/ 70477 w 2500424"/>
                  <a:gd name="connsiteY249" fmla="*/ 1545066 h 1554572"/>
                  <a:gd name="connsiteX250" fmla="*/ 68281 w 2500424"/>
                  <a:gd name="connsiteY250" fmla="*/ 1550161 h 1554572"/>
                  <a:gd name="connsiteX251" fmla="*/ 60198 w 2500424"/>
                  <a:gd name="connsiteY251" fmla="*/ 1552621 h 1554572"/>
                  <a:gd name="connsiteX252" fmla="*/ 32700 w 2500424"/>
                  <a:gd name="connsiteY252" fmla="*/ 1552533 h 1554572"/>
                  <a:gd name="connsiteX253" fmla="*/ 24266 w 2500424"/>
                  <a:gd name="connsiteY253" fmla="*/ 1548316 h 1554572"/>
                  <a:gd name="connsiteX254" fmla="*/ 16798 w 2500424"/>
                  <a:gd name="connsiteY254" fmla="*/ 1527934 h 1554572"/>
                  <a:gd name="connsiteX255" fmla="*/ 11439 w 2500424"/>
                  <a:gd name="connsiteY255" fmla="*/ 1486819 h 1554572"/>
                  <a:gd name="connsiteX256" fmla="*/ 8540 w 2500424"/>
                  <a:gd name="connsiteY256" fmla="*/ 1455191 h 1554572"/>
                  <a:gd name="connsiteX257" fmla="*/ 6432 w 2500424"/>
                  <a:gd name="connsiteY257" fmla="*/ 1444297 h 1554572"/>
                  <a:gd name="connsiteX258" fmla="*/ 6695 w 2500424"/>
                  <a:gd name="connsiteY258" fmla="*/ 1435688 h 1554572"/>
                  <a:gd name="connsiteX259" fmla="*/ 6344 w 2500424"/>
                  <a:gd name="connsiteY259" fmla="*/ 1425497 h 1554572"/>
                  <a:gd name="connsiteX260" fmla="*/ 5905 w 2500424"/>
                  <a:gd name="connsiteY260" fmla="*/ 1416536 h 1554572"/>
                  <a:gd name="connsiteX261" fmla="*/ 721 w 2500424"/>
                  <a:gd name="connsiteY261" fmla="*/ 1360573 h 1554572"/>
                  <a:gd name="connsiteX262" fmla="*/ 721 w 2500424"/>
                  <a:gd name="connsiteY262" fmla="*/ 1359255 h 1554572"/>
                  <a:gd name="connsiteX263" fmla="*/ 1248 w 2500424"/>
                  <a:gd name="connsiteY263" fmla="*/ 1337643 h 1554572"/>
                  <a:gd name="connsiteX264" fmla="*/ 2390 w 2500424"/>
                  <a:gd name="connsiteY264" fmla="*/ 1316294 h 1554572"/>
                  <a:gd name="connsiteX265" fmla="*/ 809 w 2500424"/>
                  <a:gd name="connsiteY265" fmla="*/ 1290202 h 1554572"/>
                  <a:gd name="connsiteX266" fmla="*/ 985 w 2500424"/>
                  <a:gd name="connsiteY266" fmla="*/ 1281153 h 1554572"/>
                  <a:gd name="connsiteX267" fmla="*/ 5992 w 2500424"/>
                  <a:gd name="connsiteY267" fmla="*/ 1243376 h 1554572"/>
                  <a:gd name="connsiteX268" fmla="*/ 8013 w 2500424"/>
                  <a:gd name="connsiteY268" fmla="*/ 1229319 h 1554572"/>
                  <a:gd name="connsiteX269" fmla="*/ 8540 w 2500424"/>
                  <a:gd name="connsiteY269" fmla="*/ 1224399 h 1554572"/>
                  <a:gd name="connsiteX270" fmla="*/ 8452 w 2500424"/>
                  <a:gd name="connsiteY270" fmla="*/ 1184514 h 1554572"/>
                  <a:gd name="connsiteX271" fmla="*/ 11176 w 2500424"/>
                  <a:gd name="connsiteY271" fmla="*/ 1159388 h 1554572"/>
                  <a:gd name="connsiteX272" fmla="*/ 18995 w 2500424"/>
                  <a:gd name="connsiteY272" fmla="*/ 1103600 h 1554572"/>
                  <a:gd name="connsiteX273" fmla="*/ 23300 w 2500424"/>
                  <a:gd name="connsiteY273" fmla="*/ 1083043 h 1554572"/>
                  <a:gd name="connsiteX274" fmla="*/ 23651 w 2500424"/>
                  <a:gd name="connsiteY274" fmla="*/ 1081286 h 1554572"/>
                  <a:gd name="connsiteX275" fmla="*/ 25584 w 2500424"/>
                  <a:gd name="connsiteY275" fmla="*/ 1060025 h 1554572"/>
                  <a:gd name="connsiteX276" fmla="*/ 31821 w 2500424"/>
                  <a:gd name="connsiteY276" fmla="*/ 1042981 h 1554572"/>
                  <a:gd name="connsiteX277" fmla="*/ 31558 w 2500424"/>
                  <a:gd name="connsiteY277" fmla="*/ 1033230 h 1554572"/>
                  <a:gd name="connsiteX278" fmla="*/ 42364 w 2500424"/>
                  <a:gd name="connsiteY278" fmla="*/ 1000987 h 1554572"/>
                  <a:gd name="connsiteX279" fmla="*/ 42803 w 2500424"/>
                  <a:gd name="connsiteY279" fmla="*/ 993344 h 1554572"/>
                  <a:gd name="connsiteX280" fmla="*/ 49304 w 2500424"/>
                  <a:gd name="connsiteY280" fmla="*/ 959432 h 1554572"/>
                  <a:gd name="connsiteX281" fmla="*/ 59144 w 2500424"/>
                  <a:gd name="connsiteY281" fmla="*/ 922622 h 1554572"/>
                  <a:gd name="connsiteX282" fmla="*/ 72058 w 2500424"/>
                  <a:gd name="connsiteY282" fmla="*/ 890116 h 1554572"/>
                  <a:gd name="connsiteX283" fmla="*/ 74079 w 2500424"/>
                  <a:gd name="connsiteY283" fmla="*/ 884493 h 1554572"/>
                  <a:gd name="connsiteX284" fmla="*/ 82337 w 2500424"/>
                  <a:gd name="connsiteY284" fmla="*/ 853744 h 1554572"/>
                  <a:gd name="connsiteX285" fmla="*/ 92880 w 2500424"/>
                  <a:gd name="connsiteY285" fmla="*/ 825280 h 1554572"/>
                  <a:gd name="connsiteX286" fmla="*/ 105531 w 2500424"/>
                  <a:gd name="connsiteY286" fmla="*/ 796464 h 1554572"/>
                  <a:gd name="connsiteX287" fmla="*/ 126879 w 2500424"/>
                  <a:gd name="connsiteY287" fmla="*/ 744981 h 1554572"/>
                  <a:gd name="connsiteX288" fmla="*/ 142693 w 2500424"/>
                  <a:gd name="connsiteY288" fmla="*/ 714847 h 1554572"/>
                  <a:gd name="connsiteX289" fmla="*/ 144450 w 2500424"/>
                  <a:gd name="connsiteY289" fmla="*/ 713003 h 1554572"/>
                  <a:gd name="connsiteX290" fmla="*/ 153060 w 2500424"/>
                  <a:gd name="connsiteY290" fmla="*/ 691566 h 1554572"/>
                  <a:gd name="connsiteX291" fmla="*/ 163953 w 2500424"/>
                  <a:gd name="connsiteY291" fmla="*/ 674962 h 1554572"/>
                  <a:gd name="connsiteX292" fmla="*/ 166150 w 2500424"/>
                  <a:gd name="connsiteY292" fmla="*/ 669427 h 1554572"/>
                  <a:gd name="connsiteX293" fmla="*/ 168961 w 2500424"/>
                  <a:gd name="connsiteY293" fmla="*/ 660115 h 1554572"/>
                  <a:gd name="connsiteX294" fmla="*/ 187235 w 2500424"/>
                  <a:gd name="connsiteY294" fmla="*/ 636218 h 1554572"/>
                  <a:gd name="connsiteX295" fmla="*/ 189695 w 2500424"/>
                  <a:gd name="connsiteY295" fmla="*/ 632001 h 1554572"/>
                  <a:gd name="connsiteX296" fmla="*/ 212361 w 2500424"/>
                  <a:gd name="connsiteY296" fmla="*/ 587635 h 1554572"/>
                  <a:gd name="connsiteX297" fmla="*/ 242846 w 2500424"/>
                  <a:gd name="connsiteY297" fmla="*/ 541248 h 1554572"/>
                  <a:gd name="connsiteX298" fmla="*/ 254970 w 2500424"/>
                  <a:gd name="connsiteY298" fmla="*/ 526753 h 1554572"/>
                  <a:gd name="connsiteX299" fmla="*/ 275440 w 2500424"/>
                  <a:gd name="connsiteY299" fmla="*/ 496970 h 1554572"/>
                  <a:gd name="connsiteX300" fmla="*/ 292044 w 2500424"/>
                  <a:gd name="connsiteY300" fmla="*/ 475095 h 1554572"/>
                  <a:gd name="connsiteX301" fmla="*/ 318752 w 2500424"/>
                  <a:gd name="connsiteY301" fmla="*/ 441534 h 1554572"/>
                  <a:gd name="connsiteX302" fmla="*/ 343087 w 2500424"/>
                  <a:gd name="connsiteY302" fmla="*/ 412455 h 1554572"/>
                  <a:gd name="connsiteX303" fmla="*/ 373485 w 2500424"/>
                  <a:gd name="connsiteY303" fmla="*/ 379510 h 1554572"/>
                  <a:gd name="connsiteX304" fmla="*/ 391583 w 2500424"/>
                  <a:gd name="connsiteY304" fmla="*/ 361060 h 1554572"/>
                  <a:gd name="connsiteX305" fmla="*/ 413282 w 2500424"/>
                  <a:gd name="connsiteY305" fmla="*/ 344105 h 1554572"/>
                  <a:gd name="connsiteX306" fmla="*/ 420838 w 2500424"/>
                  <a:gd name="connsiteY306" fmla="*/ 334177 h 1554572"/>
                  <a:gd name="connsiteX307" fmla="*/ 488485 w 2500424"/>
                  <a:gd name="connsiteY307" fmla="*/ 272767 h 1554572"/>
                  <a:gd name="connsiteX308" fmla="*/ 521870 w 2500424"/>
                  <a:gd name="connsiteY308" fmla="*/ 246938 h 1554572"/>
                  <a:gd name="connsiteX309" fmla="*/ 557978 w 2500424"/>
                  <a:gd name="connsiteY309" fmla="*/ 217683 h 1554572"/>
                  <a:gd name="connsiteX310" fmla="*/ 592768 w 2500424"/>
                  <a:gd name="connsiteY310" fmla="*/ 193962 h 1554572"/>
                  <a:gd name="connsiteX311" fmla="*/ 609899 w 2500424"/>
                  <a:gd name="connsiteY311" fmla="*/ 186056 h 1554572"/>
                  <a:gd name="connsiteX312" fmla="*/ 625186 w 2500424"/>
                  <a:gd name="connsiteY312" fmla="*/ 174722 h 1554572"/>
                  <a:gd name="connsiteX313" fmla="*/ 664017 w 2500424"/>
                  <a:gd name="connsiteY313" fmla="*/ 151353 h 1554572"/>
                  <a:gd name="connsiteX314" fmla="*/ 701619 w 2500424"/>
                  <a:gd name="connsiteY314" fmla="*/ 131411 h 1554572"/>
                  <a:gd name="connsiteX315" fmla="*/ 722703 w 2500424"/>
                  <a:gd name="connsiteY315" fmla="*/ 119111 h 1554572"/>
                  <a:gd name="connsiteX316" fmla="*/ 768387 w 2500424"/>
                  <a:gd name="connsiteY316" fmla="*/ 99607 h 1554572"/>
                  <a:gd name="connsiteX317" fmla="*/ 776646 w 2500424"/>
                  <a:gd name="connsiteY317" fmla="*/ 97499 h 1554572"/>
                  <a:gd name="connsiteX318" fmla="*/ 786925 w 2500424"/>
                  <a:gd name="connsiteY318" fmla="*/ 93897 h 1554572"/>
                  <a:gd name="connsiteX319" fmla="*/ 817498 w 2500424"/>
                  <a:gd name="connsiteY319" fmla="*/ 78523 h 1554572"/>
                  <a:gd name="connsiteX320" fmla="*/ 853078 w 2500424"/>
                  <a:gd name="connsiteY320" fmla="*/ 63500 h 1554572"/>
                  <a:gd name="connsiteX321" fmla="*/ 866871 w 2500424"/>
                  <a:gd name="connsiteY321" fmla="*/ 58843 h 1554572"/>
                  <a:gd name="connsiteX322" fmla="*/ 912468 w 2500424"/>
                  <a:gd name="connsiteY322" fmla="*/ 45841 h 1554572"/>
                  <a:gd name="connsiteX323" fmla="*/ 940493 w 2500424"/>
                  <a:gd name="connsiteY323" fmla="*/ 37231 h 1554572"/>
                  <a:gd name="connsiteX324" fmla="*/ 941811 w 2500424"/>
                  <a:gd name="connsiteY324" fmla="*/ 37143 h 1554572"/>
                  <a:gd name="connsiteX325" fmla="*/ 984683 w 2500424"/>
                  <a:gd name="connsiteY325" fmla="*/ 26865 h 1554572"/>
                  <a:gd name="connsiteX326" fmla="*/ 1014993 w 2500424"/>
                  <a:gd name="connsiteY326" fmla="*/ 20803 h 1554572"/>
                  <a:gd name="connsiteX327" fmla="*/ 1030543 w 2500424"/>
                  <a:gd name="connsiteY327" fmla="*/ 19133 h 1554572"/>
                  <a:gd name="connsiteX328" fmla="*/ 1046357 w 2500424"/>
                  <a:gd name="connsiteY328" fmla="*/ 16410 h 1554572"/>
                  <a:gd name="connsiteX329" fmla="*/ 1070604 w 2500424"/>
                  <a:gd name="connsiteY329" fmla="*/ 15883 h 1554572"/>
                  <a:gd name="connsiteX330" fmla="*/ 1078160 w 2500424"/>
                  <a:gd name="connsiteY330" fmla="*/ 12632 h 1554572"/>
                  <a:gd name="connsiteX331" fmla="*/ 1106976 w 2500424"/>
                  <a:gd name="connsiteY331" fmla="*/ 7976 h 1554572"/>
                  <a:gd name="connsiteX332" fmla="*/ 1135880 w 2500424"/>
                  <a:gd name="connsiteY332" fmla="*/ 5165 h 1554572"/>
                  <a:gd name="connsiteX333" fmla="*/ 1158546 w 2500424"/>
                  <a:gd name="connsiteY333" fmla="*/ 2968 h 1554572"/>
                  <a:gd name="connsiteX334" fmla="*/ 1186484 w 2500424"/>
                  <a:gd name="connsiteY334" fmla="*/ 948 h 1554572"/>
                  <a:gd name="connsiteX335" fmla="*/ 1211258 w 2500424"/>
                  <a:gd name="connsiteY335" fmla="*/ 3408 h 1554572"/>
                  <a:gd name="connsiteX336" fmla="*/ 1228829 w 2500424"/>
                  <a:gd name="connsiteY336" fmla="*/ 2441 h 1554572"/>
                  <a:gd name="connsiteX337" fmla="*/ 1255712 w 2500424"/>
                  <a:gd name="connsiteY337" fmla="*/ 2353 h 1554572"/>
                  <a:gd name="connsiteX338" fmla="*/ 1281102 w 2500424"/>
                  <a:gd name="connsiteY338" fmla="*/ 7800 h 1554572"/>
                  <a:gd name="connsiteX339" fmla="*/ 1292962 w 2500424"/>
                  <a:gd name="connsiteY339" fmla="*/ 5692 h 1554572"/>
                  <a:gd name="connsiteX340" fmla="*/ 1323623 w 2500424"/>
                  <a:gd name="connsiteY340" fmla="*/ 7449 h 1554572"/>
                  <a:gd name="connsiteX341" fmla="*/ 1335396 w 2500424"/>
                  <a:gd name="connsiteY341" fmla="*/ 5604 h 1554572"/>
                  <a:gd name="connsiteX342" fmla="*/ 1390919 w 2500424"/>
                  <a:gd name="connsiteY342" fmla="*/ 10612 h 1554572"/>
                  <a:gd name="connsiteX343" fmla="*/ 1416046 w 2500424"/>
                  <a:gd name="connsiteY343" fmla="*/ 13423 h 1554572"/>
                  <a:gd name="connsiteX344" fmla="*/ 1426588 w 2500424"/>
                  <a:gd name="connsiteY344" fmla="*/ 16410 h 1554572"/>
                  <a:gd name="connsiteX345" fmla="*/ 1432211 w 2500424"/>
                  <a:gd name="connsiteY345" fmla="*/ 18343 h 1554572"/>
                  <a:gd name="connsiteX346" fmla="*/ 1457600 w 2500424"/>
                  <a:gd name="connsiteY346" fmla="*/ 18606 h 1554572"/>
                  <a:gd name="connsiteX347" fmla="*/ 1469285 w 2500424"/>
                  <a:gd name="connsiteY347" fmla="*/ 22120 h 1554572"/>
                  <a:gd name="connsiteX348" fmla="*/ 1473765 w 2500424"/>
                  <a:gd name="connsiteY348" fmla="*/ 23614 h 1554572"/>
                  <a:gd name="connsiteX349" fmla="*/ 1510313 w 2500424"/>
                  <a:gd name="connsiteY349" fmla="*/ 28182 h 1554572"/>
                  <a:gd name="connsiteX350" fmla="*/ 1550110 w 2500424"/>
                  <a:gd name="connsiteY350" fmla="*/ 36880 h 1554572"/>
                  <a:gd name="connsiteX351" fmla="*/ 1559423 w 2500424"/>
                  <a:gd name="connsiteY351" fmla="*/ 39603 h 1554572"/>
                  <a:gd name="connsiteX352" fmla="*/ 1605634 w 2500424"/>
                  <a:gd name="connsiteY352" fmla="*/ 52518 h 1554572"/>
                  <a:gd name="connsiteX353" fmla="*/ 1609499 w 2500424"/>
                  <a:gd name="connsiteY353" fmla="*/ 52606 h 1554572"/>
                  <a:gd name="connsiteX354" fmla="*/ 1625137 w 2500424"/>
                  <a:gd name="connsiteY354" fmla="*/ 58404 h 1554572"/>
                  <a:gd name="connsiteX355" fmla="*/ 1642181 w 2500424"/>
                  <a:gd name="connsiteY355" fmla="*/ 63236 h 1554572"/>
                  <a:gd name="connsiteX356" fmla="*/ 1676796 w 2500424"/>
                  <a:gd name="connsiteY356" fmla="*/ 77732 h 1554572"/>
                  <a:gd name="connsiteX357" fmla="*/ 1699286 w 2500424"/>
                  <a:gd name="connsiteY357" fmla="*/ 86693 h 1554572"/>
                  <a:gd name="connsiteX358" fmla="*/ 1711849 w 2500424"/>
                  <a:gd name="connsiteY358" fmla="*/ 94424 h 1554572"/>
                  <a:gd name="connsiteX359" fmla="*/ 1720195 w 2500424"/>
                  <a:gd name="connsiteY359" fmla="*/ 99432 h 1554572"/>
                  <a:gd name="connsiteX360" fmla="*/ 1755512 w 2500424"/>
                  <a:gd name="connsiteY360" fmla="*/ 112610 h 1554572"/>
                  <a:gd name="connsiteX361" fmla="*/ 1778003 w 2500424"/>
                  <a:gd name="connsiteY361" fmla="*/ 121483 h 1554572"/>
                  <a:gd name="connsiteX362" fmla="*/ 1807873 w 2500424"/>
                  <a:gd name="connsiteY362" fmla="*/ 138000 h 1554572"/>
                  <a:gd name="connsiteX363" fmla="*/ 1837656 w 2500424"/>
                  <a:gd name="connsiteY363" fmla="*/ 154780 h 1554572"/>
                  <a:gd name="connsiteX364" fmla="*/ 1848637 w 2500424"/>
                  <a:gd name="connsiteY364" fmla="*/ 163038 h 1554572"/>
                  <a:gd name="connsiteX365" fmla="*/ 1857774 w 2500424"/>
                  <a:gd name="connsiteY365" fmla="*/ 169188 h 1554572"/>
                  <a:gd name="connsiteX366" fmla="*/ 1880089 w 2500424"/>
                  <a:gd name="connsiteY366" fmla="*/ 179027 h 1554572"/>
                  <a:gd name="connsiteX367" fmla="*/ 1888962 w 2500424"/>
                  <a:gd name="connsiteY367" fmla="*/ 186671 h 1554572"/>
                  <a:gd name="connsiteX368" fmla="*/ 1894761 w 2500424"/>
                  <a:gd name="connsiteY368" fmla="*/ 190536 h 1554572"/>
                  <a:gd name="connsiteX369" fmla="*/ 1920063 w 2500424"/>
                  <a:gd name="connsiteY369" fmla="*/ 205559 h 1554572"/>
                  <a:gd name="connsiteX370" fmla="*/ 1941587 w 2500424"/>
                  <a:gd name="connsiteY370" fmla="*/ 220143 h 1554572"/>
                  <a:gd name="connsiteX371" fmla="*/ 1965132 w 2500424"/>
                  <a:gd name="connsiteY371" fmla="*/ 242282 h 1554572"/>
                  <a:gd name="connsiteX372" fmla="*/ 1968646 w 2500424"/>
                  <a:gd name="connsiteY372" fmla="*/ 245884 h 1554572"/>
                  <a:gd name="connsiteX373" fmla="*/ 1993157 w 2500424"/>
                  <a:gd name="connsiteY373" fmla="*/ 259589 h 1554572"/>
                  <a:gd name="connsiteX374" fmla="*/ 1997374 w 2500424"/>
                  <a:gd name="connsiteY374" fmla="*/ 261873 h 1554572"/>
                  <a:gd name="connsiteX375" fmla="*/ 2011782 w 2500424"/>
                  <a:gd name="connsiteY375" fmla="*/ 274173 h 1554572"/>
                  <a:gd name="connsiteX376" fmla="*/ 2032252 w 2500424"/>
                  <a:gd name="connsiteY376" fmla="*/ 291304 h 1554572"/>
                  <a:gd name="connsiteX377" fmla="*/ 2067042 w 2500424"/>
                  <a:gd name="connsiteY377" fmla="*/ 321087 h 1554572"/>
                  <a:gd name="connsiteX378" fmla="*/ 2081713 w 2500424"/>
                  <a:gd name="connsiteY378" fmla="*/ 338570 h 1554572"/>
                  <a:gd name="connsiteX379" fmla="*/ 2106488 w 2500424"/>
                  <a:gd name="connsiteY379" fmla="*/ 361412 h 1554572"/>
                  <a:gd name="connsiteX380" fmla="*/ 2117206 w 2500424"/>
                  <a:gd name="connsiteY380" fmla="*/ 379773 h 1554572"/>
                  <a:gd name="connsiteX381" fmla="*/ 2120633 w 2500424"/>
                  <a:gd name="connsiteY381" fmla="*/ 380652 h 1554572"/>
                  <a:gd name="connsiteX382" fmla="*/ 2130384 w 2500424"/>
                  <a:gd name="connsiteY382" fmla="*/ 384342 h 1554572"/>
                  <a:gd name="connsiteX383" fmla="*/ 2147867 w 2500424"/>
                  <a:gd name="connsiteY383" fmla="*/ 405690 h 1554572"/>
                  <a:gd name="connsiteX384" fmla="*/ 2170709 w 2500424"/>
                  <a:gd name="connsiteY384" fmla="*/ 430026 h 1554572"/>
                  <a:gd name="connsiteX385" fmla="*/ 2188280 w 2500424"/>
                  <a:gd name="connsiteY385" fmla="*/ 450232 h 1554572"/>
                  <a:gd name="connsiteX386" fmla="*/ 2222719 w 2500424"/>
                  <a:gd name="connsiteY386" fmla="*/ 492314 h 1554572"/>
                  <a:gd name="connsiteX387" fmla="*/ 2227287 w 2500424"/>
                  <a:gd name="connsiteY387" fmla="*/ 499518 h 1554572"/>
                  <a:gd name="connsiteX388" fmla="*/ 2256015 w 2500424"/>
                  <a:gd name="connsiteY388" fmla="*/ 541424 h 1554572"/>
                  <a:gd name="connsiteX389" fmla="*/ 2283074 w 2500424"/>
                  <a:gd name="connsiteY389" fmla="*/ 581310 h 1554572"/>
                  <a:gd name="connsiteX390" fmla="*/ 2300469 w 2500424"/>
                  <a:gd name="connsiteY390" fmla="*/ 606875 h 1554572"/>
                  <a:gd name="connsiteX391" fmla="*/ 2311276 w 2500424"/>
                  <a:gd name="connsiteY391" fmla="*/ 631211 h 1554572"/>
                  <a:gd name="connsiteX392" fmla="*/ 2312857 w 2500424"/>
                  <a:gd name="connsiteY392" fmla="*/ 637097 h 1554572"/>
                  <a:gd name="connsiteX393" fmla="*/ 2327704 w 2500424"/>
                  <a:gd name="connsiteY393" fmla="*/ 657128 h 1554572"/>
                  <a:gd name="connsiteX394" fmla="*/ 2334908 w 2500424"/>
                  <a:gd name="connsiteY394" fmla="*/ 676455 h 1554572"/>
                  <a:gd name="connsiteX395" fmla="*/ 2339652 w 2500424"/>
                  <a:gd name="connsiteY395" fmla="*/ 680233 h 1554572"/>
                  <a:gd name="connsiteX396" fmla="*/ 2345275 w 2500424"/>
                  <a:gd name="connsiteY396" fmla="*/ 687876 h 1554572"/>
                  <a:gd name="connsiteX397" fmla="*/ 2355905 w 2500424"/>
                  <a:gd name="connsiteY397" fmla="*/ 713617 h 1554572"/>
                  <a:gd name="connsiteX398" fmla="*/ 2366360 w 2500424"/>
                  <a:gd name="connsiteY398" fmla="*/ 730222 h 1554572"/>
                  <a:gd name="connsiteX399" fmla="*/ 2384194 w 2500424"/>
                  <a:gd name="connsiteY399" fmla="*/ 769932 h 1554572"/>
                  <a:gd name="connsiteX400" fmla="*/ 2398602 w 2500424"/>
                  <a:gd name="connsiteY400" fmla="*/ 804722 h 1554572"/>
                  <a:gd name="connsiteX401" fmla="*/ 2409057 w 2500424"/>
                  <a:gd name="connsiteY401" fmla="*/ 833011 h 1554572"/>
                  <a:gd name="connsiteX402" fmla="*/ 2410814 w 2500424"/>
                  <a:gd name="connsiteY402" fmla="*/ 842763 h 1554572"/>
                  <a:gd name="connsiteX403" fmla="*/ 2411868 w 2500424"/>
                  <a:gd name="connsiteY403" fmla="*/ 848737 h 1554572"/>
                  <a:gd name="connsiteX404" fmla="*/ 2425485 w 2500424"/>
                  <a:gd name="connsiteY404" fmla="*/ 876059 h 1554572"/>
                  <a:gd name="connsiteX405" fmla="*/ 2426452 w 2500424"/>
                  <a:gd name="connsiteY405" fmla="*/ 883439 h 1554572"/>
                  <a:gd name="connsiteX406" fmla="*/ 2429966 w 2500424"/>
                  <a:gd name="connsiteY406" fmla="*/ 893893 h 1554572"/>
                  <a:gd name="connsiteX407" fmla="*/ 2442178 w 2500424"/>
                  <a:gd name="connsiteY407" fmla="*/ 922885 h 1554572"/>
                  <a:gd name="connsiteX408" fmla="*/ 2444989 w 2500424"/>
                  <a:gd name="connsiteY408" fmla="*/ 938787 h 1554572"/>
                  <a:gd name="connsiteX409" fmla="*/ 2458431 w 2500424"/>
                  <a:gd name="connsiteY409" fmla="*/ 998879 h 1554572"/>
                  <a:gd name="connsiteX410" fmla="*/ 2466513 w 2500424"/>
                  <a:gd name="connsiteY410" fmla="*/ 1024181 h 1554572"/>
                  <a:gd name="connsiteX411" fmla="*/ 2468621 w 2500424"/>
                  <a:gd name="connsiteY411" fmla="*/ 1040873 h 1554572"/>
                  <a:gd name="connsiteX412" fmla="*/ 2468709 w 2500424"/>
                  <a:gd name="connsiteY412" fmla="*/ 1044651 h 1554572"/>
                  <a:gd name="connsiteX413" fmla="*/ 2479252 w 2500424"/>
                  <a:gd name="connsiteY413" fmla="*/ 1084975 h 1554572"/>
                  <a:gd name="connsiteX414" fmla="*/ 2486807 w 2500424"/>
                  <a:gd name="connsiteY414" fmla="*/ 1123719 h 1554572"/>
                  <a:gd name="connsiteX415" fmla="*/ 2489443 w 2500424"/>
                  <a:gd name="connsiteY415" fmla="*/ 1147527 h 1554572"/>
                  <a:gd name="connsiteX416" fmla="*/ 2492518 w 2500424"/>
                  <a:gd name="connsiteY416" fmla="*/ 1183020 h 1554572"/>
                  <a:gd name="connsiteX417" fmla="*/ 2494626 w 2500424"/>
                  <a:gd name="connsiteY417" fmla="*/ 1220007 h 1554572"/>
                  <a:gd name="connsiteX418" fmla="*/ 2496911 w 2500424"/>
                  <a:gd name="connsiteY418" fmla="*/ 1239247 h 1554572"/>
                  <a:gd name="connsiteX419" fmla="*/ 2499546 w 2500424"/>
                  <a:gd name="connsiteY419" fmla="*/ 1259102 h 1554572"/>
                  <a:gd name="connsiteX420" fmla="*/ 2499898 w 2500424"/>
                  <a:gd name="connsiteY420" fmla="*/ 1261474 h 1554572"/>
                  <a:gd name="connsiteX421" fmla="*/ 2500425 w 2500424"/>
                  <a:gd name="connsiteY421" fmla="*/ 1294770 h 1554572"/>
                  <a:gd name="connsiteX422" fmla="*/ 2499898 w 2500424"/>
                  <a:gd name="connsiteY422" fmla="*/ 1329297 h 1554572"/>
                  <a:gd name="connsiteX423" fmla="*/ 2499898 w 2500424"/>
                  <a:gd name="connsiteY423" fmla="*/ 1366020 h 1554572"/>
                  <a:gd name="connsiteX424" fmla="*/ 2497965 w 2500424"/>
                  <a:gd name="connsiteY424" fmla="*/ 1374366 h 1554572"/>
                  <a:gd name="connsiteX425" fmla="*/ 2497350 w 2500424"/>
                  <a:gd name="connsiteY425" fmla="*/ 1396856 h 1554572"/>
                  <a:gd name="connsiteX426" fmla="*/ 2492781 w 2500424"/>
                  <a:gd name="connsiteY426" fmla="*/ 1429538 h 1554572"/>
                  <a:gd name="connsiteX427" fmla="*/ 2492254 w 2500424"/>
                  <a:gd name="connsiteY427" fmla="*/ 1434370 h 1554572"/>
                  <a:gd name="connsiteX428" fmla="*/ 2493045 w 2500424"/>
                  <a:gd name="connsiteY428" fmla="*/ 1454576 h 1554572"/>
                  <a:gd name="connsiteX429" fmla="*/ 2491200 w 2500424"/>
                  <a:gd name="connsiteY429" fmla="*/ 1470302 h 1554572"/>
                  <a:gd name="connsiteX430" fmla="*/ 2489531 w 2500424"/>
                  <a:gd name="connsiteY430" fmla="*/ 1485764 h 1554572"/>
                  <a:gd name="connsiteX431" fmla="*/ 2484259 w 2500424"/>
                  <a:gd name="connsiteY431" fmla="*/ 1529428 h 1554572"/>
                  <a:gd name="connsiteX432" fmla="*/ 2480570 w 2500424"/>
                  <a:gd name="connsiteY432" fmla="*/ 1546208 h 1554572"/>
                  <a:gd name="connsiteX433" fmla="*/ 2468534 w 2500424"/>
                  <a:gd name="connsiteY433" fmla="*/ 1554378 h 1554572"/>
                  <a:gd name="connsiteX434" fmla="*/ 2437082 w 2500424"/>
                  <a:gd name="connsiteY434" fmla="*/ 1554554 h 1554572"/>
                  <a:gd name="connsiteX435" fmla="*/ 2431723 w 2500424"/>
                  <a:gd name="connsiteY435" fmla="*/ 1548404 h 1554572"/>
                  <a:gd name="connsiteX436" fmla="*/ 2431899 w 2500424"/>
                  <a:gd name="connsiteY436" fmla="*/ 1528198 h 1554572"/>
                  <a:gd name="connsiteX437" fmla="*/ 2432689 w 2500424"/>
                  <a:gd name="connsiteY437" fmla="*/ 1526089 h 1554572"/>
                  <a:gd name="connsiteX438" fmla="*/ 2437170 w 2500424"/>
                  <a:gd name="connsiteY438" fmla="*/ 1507728 h 1554572"/>
                  <a:gd name="connsiteX439" fmla="*/ 2439630 w 2500424"/>
                  <a:gd name="connsiteY439" fmla="*/ 1483919 h 1554572"/>
                  <a:gd name="connsiteX440" fmla="*/ 2442002 w 2500424"/>
                  <a:gd name="connsiteY440" fmla="*/ 1469248 h 1554572"/>
                  <a:gd name="connsiteX441" fmla="*/ 2442529 w 2500424"/>
                  <a:gd name="connsiteY441" fmla="*/ 1456860 h 1554572"/>
                  <a:gd name="connsiteX442" fmla="*/ 2444813 w 2500424"/>
                  <a:gd name="connsiteY442" fmla="*/ 1448954 h 1554572"/>
                  <a:gd name="connsiteX443" fmla="*/ 2452544 w 2500424"/>
                  <a:gd name="connsiteY443" fmla="*/ 1407662 h 1554572"/>
                  <a:gd name="connsiteX444" fmla="*/ 2450260 w 2500424"/>
                  <a:gd name="connsiteY444" fmla="*/ 1398262 h 1554572"/>
                  <a:gd name="connsiteX445" fmla="*/ 2452544 w 2500424"/>
                  <a:gd name="connsiteY445" fmla="*/ 1374366 h 1554572"/>
                  <a:gd name="connsiteX446" fmla="*/ 2451490 w 2500424"/>
                  <a:gd name="connsiteY446" fmla="*/ 1368392 h 1554572"/>
                  <a:gd name="connsiteX447" fmla="*/ 2450260 w 2500424"/>
                  <a:gd name="connsiteY447" fmla="*/ 1360133 h 1554572"/>
                  <a:gd name="connsiteX448" fmla="*/ 2452544 w 2500424"/>
                  <a:gd name="connsiteY448" fmla="*/ 1343441 h 1554572"/>
                  <a:gd name="connsiteX449" fmla="*/ 2450172 w 2500424"/>
                  <a:gd name="connsiteY449" fmla="*/ 1324728 h 1554572"/>
                  <a:gd name="connsiteX450" fmla="*/ 2450172 w 2500424"/>
                  <a:gd name="connsiteY450" fmla="*/ 1319633 h 1554572"/>
                  <a:gd name="connsiteX451" fmla="*/ 2450260 w 2500424"/>
                  <a:gd name="connsiteY451" fmla="*/ 1295561 h 1554572"/>
                  <a:gd name="connsiteX452" fmla="*/ 2455092 w 2500424"/>
                  <a:gd name="connsiteY452" fmla="*/ 1256993 h 1554572"/>
                  <a:gd name="connsiteX453" fmla="*/ 2454389 w 2500424"/>
                  <a:gd name="connsiteY453" fmla="*/ 1251019 h 1554572"/>
                  <a:gd name="connsiteX454" fmla="*/ 2449997 w 2500424"/>
                  <a:gd name="connsiteY454" fmla="*/ 1235645 h 1554572"/>
                  <a:gd name="connsiteX455" fmla="*/ 2447010 w 2500424"/>
                  <a:gd name="connsiteY455" fmla="*/ 1209376 h 1554572"/>
                  <a:gd name="connsiteX456" fmla="*/ 2445253 w 2500424"/>
                  <a:gd name="connsiteY456" fmla="*/ 1207531 h 1554572"/>
                  <a:gd name="connsiteX457" fmla="*/ 2445253 w 2500424"/>
                  <a:gd name="connsiteY457" fmla="*/ 1190663 h 1554572"/>
                  <a:gd name="connsiteX458" fmla="*/ 2442617 w 2500424"/>
                  <a:gd name="connsiteY458" fmla="*/ 1172214 h 1554572"/>
                  <a:gd name="connsiteX459" fmla="*/ 2447010 w 2500424"/>
                  <a:gd name="connsiteY459" fmla="*/ 1160090 h 1554572"/>
                  <a:gd name="connsiteX460" fmla="*/ 2447449 w 2500424"/>
                  <a:gd name="connsiteY460" fmla="*/ 1154907 h 1554572"/>
                  <a:gd name="connsiteX461" fmla="*/ 2442002 w 2500424"/>
                  <a:gd name="connsiteY461" fmla="*/ 1145331 h 1554572"/>
                  <a:gd name="connsiteX462" fmla="*/ 2439454 w 2500424"/>
                  <a:gd name="connsiteY462" fmla="*/ 1137248 h 1554572"/>
                  <a:gd name="connsiteX463" fmla="*/ 2438224 w 2500424"/>
                  <a:gd name="connsiteY463" fmla="*/ 1119151 h 1554572"/>
                  <a:gd name="connsiteX464" fmla="*/ 2439366 w 2500424"/>
                  <a:gd name="connsiteY464" fmla="*/ 1113352 h 1554572"/>
                  <a:gd name="connsiteX465" fmla="*/ 2429966 w 2500424"/>
                  <a:gd name="connsiteY465" fmla="*/ 1084360 h 1554572"/>
                  <a:gd name="connsiteX466" fmla="*/ 2429439 w 2500424"/>
                  <a:gd name="connsiteY466" fmla="*/ 1070480 h 1554572"/>
                  <a:gd name="connsiteX467" fmla="*/ 2433656 w 2500424"/>
                  <a:gd name="connsiteY467" fmla="*/ 1070040 h 1554572"/>
                  <a:gd name="connsiteX468" fmla="*/ 2438049 w 2500424"/>
                  <a:gd name="connsiteY468" fmla="*/ 1079528 h 1554572"/>
                  <a:gd name="connsiteX469" fmla="*/ 2439454 w 2500424"/>
                  <a:gd name="connsiteY469" fmla="*/ 1078211 h 1554572"/>
                  <a:gd name="connsiteX470" fmla="*/ 2436467 w 2500424"/>
                  <a:gd name="connsiteY470" fmla="*/ 1070304 h 1554572"/>
                  <a:gd name="connsiteX471" fmla="*/ 2433304 w 2500424"/>
                  <a:gd name="connsiteY471" fmla="*/ 1069952 h 1554572"/>
                  <a:gd name="connsiteX472" fmla="*/ 33051 w 2500424"/>
                  <a:gd name="connsiteY472" fmla="*/ 1528813 h 1554572"/>
                  <a:gd name="connsiteX473" fmla="*/ 39640 w 2500424"/>
                  <a:gd name="connsiteY473" fmla="*/ 1527056 h 1554572"/>
                  <a:gd name="connsiteX474" fmla="*/ 37356 w 2500424"/>
                  <a:gd name="connsiteY474" fmla="*/ 1523717 h 1554572"/>
                  <a:gd name="connsiteX475" fmla="*/ 33051 w 2500424"/>
                  <a:gd name="connsiteY475" fmla="*/ 1528813 h 1554572"/>
                  <a:gd name="connsiteX476" fmla="*/ 679304 w 2500424"/>
                  <a:gd name="connsiteY476" fmla="*/ 166728 h 1554572"/>
                  <a:gd name="connsiteX477" fmla="*/ 675087 w 2500424"/>
                  <a:gd name="connsiteY477" fmla="*/ 160490 h 1554572"/>
                  <a:gd name="connsiteX478" fmla="*/ 674120 w 2500424"/>
                  <a:gd name="connsiteY478" fmla="*/ 162511 h 1554572"/>
                  <a:gd name="connsiteX479" fmla="*/ 679304 w 2500424"/>
                  <a:gd name="connsiteY479" fmla="*/ 166728 h 1554572"/>
                  <a:gd name="connsiteX480" fmla="*/ 2213055 w 2500424"/>
                  <a:gd name="connsiteY480" fmla="*/ 504965 h 1554572"/>
                  <a:gd name="connsiteX481" fmla="*/ 2207608 w 2500424"/>
                  <a:gd name="connsiteY481" fmla="*/ 502593 h 1554572"/>
                  <a:gd name="connsiteX482" fmla="*/ 2205499 w 2500424"/>
                  <a:gd name="connsiteY482" fmla="*/ 507952 h 1554572"/>
                  <a:gd name="connsiteX483" fmla="*/ 2213055 w 2500424"/>
                  <a:gd name="connsiteY483" fmla="*/ 504965 h 1554572"/>
                  <a:gd name="connsiteX484" fmla="*/ 559998 w 2500424"/>
                  <a:gd name="connsiteY484" fmla="*/ 238856 h 1554572"/>
                  <a:gd name="connsiteX485" fmla="*/ 562722 w 2500424"/>
                  <a:gd name="connsiteY485" fmla="*/ 241316 h 1554572"/>
                  <a:gd name="connsiteX486" fmla="*/ 563249 w 2500424"/>
                  <a:gd name="connsiteY486" fmla="*/ 234287 h 1554572"/>
                  <a:gd name="connsiteX487" fmla="*/ 559998 w 2500424"/>
                  <a:gd name="connsiteY487" fmla="*/ 238856 h 1554572"/>
                  <a:gd name="connsiteX488" fmla="*/ 1822369 w 2500424"/>
                  <a:gd name="connsiteY488" fmla="*/ 164092 h 1554572"/>
                  <a:gd name="connsiteX489" fmla="*/ 1822369 w 2500424"/>
                  <a:gd name="connsiteY489" fmla="*/ 166552 h 1554572"/>
                  <a:gd name="connsiteX490" fmla="*/ 1821578 w 2500424"/>
                  <a:gd name="connsiteY490" fmla="*/ 170681 h 1554572"/>
                  <a:gd name="connsiteX491" fmla="*/ 1824829 w 2500424"/>
                  <a:gd name="connsiteY491" fmla="*/ 168397 h 1554572"/>
                  <a:gd name="connsiteX492" fmla="*/ 1822369 w 2500424"/>
                  <a:gd name="connsiteY492" fmla="*/ 164092 h 1554572"/>
                  <a:gd name="connsiteX493" fmla="*/ 64503 w 2500424"/>
                  <a:gd name="connsiteY493" fmla="*/ 1035865 h 1554572"/>
                  <a:gd name="connsiteX494" fmla="*/ 64679 w 2500424"/>
                  <a:gd name="connsiteY494" fmla="*/ 1041136 h 1554572"/>
                  <a:gd name="connsiteX495" fmla="*/ 67051 w 2500424"/>
                  <a:gd name="connsiteY495" fmla="*/ 1041136 h 1554572"/>
                  <a:gd name="connsiteX496" fmla="*/ 64503 w 2500424"/>
                  <a:gd name="connsiteY496" fmla="*/ 1035865 h 1554572"/>
                  <a:gd name="connsiteX497" fmla="*/ 1687338 w 2500424"/>
                  <a:gd name="connsiteY497" fmla="*/ 99871 h 1554572"/>
                  <a:gd name="connsiteX498" fmla="*/ 1687514 w 2500424"/>
                  <a:gd name="connsiteY498" fmla="*/ 105142 h 1554572"/>
                  <a:gd name="connsiteX499" fmla="*/ 1689886 w 2500424"/>
                  <a:gd name="connsiteY499" fmla="*/ 105142 h 1554572"/>
                  <a:gd name="connsiteX500" fmla="*/ 1687338 w 2500424"/>
                  <a:gd name="connsiteY500" fmla="*/ 99871 h 1554572"/>
                  <a:gd name="connsiteX501" fmla="*/ 1545805 w 2500424"/>
                  <a:gd name="connsiteY501" fmla="*/ 52694 h 1554572"/>
                  <a:gd name="connsiteX502" fmla="*/ 1545981 w 2500424"/>
                  <a:gd name="connsiteY502" fmla="*/ 57965 h 1554572"/>
                  <a:gd name="connsiteX503" fmla="*/ 1548353 w 2500424"/>
                  <a:gd name="connsiteY503" fmla="*/ 57965 h 1554572"/>
                  <a:gd name="connsiteX504" fmla="*/ 1545805 w 2500424"/>
                  <a:gd name="connsiteY504" fmla="*/ 52694 h 1554572"/>
                  <a:gd name="connsiteX505" fmla="*/ 2439806 w 2500424"/>
                  <a:gd name="connsiteY505" fmla="*/ 972962 h 1554572"/>
                  <a:gd name="connsiteX506" fmla="*/ 2435852 w 2500424"/>
                  <a:gd name="connsiteY506" fmla="*/ 975949 h 1554572"/>
                  <a:gd name="connsiteX507" fmla="*/ 2438049 w 2500424"/>
                  <a:gd name="connsiteY507" fmla="*/ 978145 h 1554572"/>
                  <a:gd name="connsiteX508" fmla="*/ 2439806 w 2500424"/>
                  <a:gd name="connsiteY508" fmla="*/ 972962 h 1554572"/>
                  <a:gd name="connsiteX509" fmla="*/ 65821 w 2500424"/>
                  <a:gd name="connsiteY509" fmla="*/ 974280 h 1554572"/>
                  <a:gd name="connsiteX510" fmla="*/ 62834 w 2500424"/>
                  <a:gd name="connsiteY510" fmla="*/ 970326 h 1554572"/>
                  <a:gd name="connsiteX511" fmla="*/ 60637 w 2500424"/>
                  <a:gd name="connsiteY511" fmla="*/ 972523 h 1554572"/>
                  <a:gd name="connsiteX512" fmla="*/ 65821 w 2500424"/>
                  <a:gd name="connsiteY512" fmla="*/ 974280 h 1554572"/>
                  <a:gd name="connsiteX513" fmla="*/ 1405503 w 2500424"/>
                  <a:gd name="connsiteY513" fmla="*/ 27831 h 1554572"/>
                  <a:gd name="connsiteX514" fmla="*/ 1400232 w 2500424"/>
                  <a:gd name="connsiteY514" fmla="*/ 28007 h 1554572"/>
                  <a:gd name="connsiteX515" fmla="*/ 1400232 w 2500424"/>
                  <a:gd name="connsiteY515" fmla="*/ 30379 h 1554572"/>
                  <a:gd name="connsiteX516" fmla="*/ 1405503 w 2500424"/>
                  <a:gd name="connsiteY516" fmla="*/ 27831 h 1554572"/>
                  <a:gd name="connsiteX517" fmla="*/ 22509 w 2500424"/>
                  <a:gd name="connsiteY517" fmla="*/ 1201030 h 1554572"/>
                  <a:gd name="connsiteX518" fmla="*/ 26462 w 2500424"/>
                  <a:gd name="connsiteY518" fmla="*/ 1198043 h 1554572"/>
                  <a:gd name="connsiteX519" fmla="*/ 24266 w 2500424"/>
                  <a:gd name="connsiteY519" fmla="*/ 1195847 h 1554572"/>
                  <a:gd name="connsiteX520" fmla="*/ 22509 w 2500424"/>
                  <a:gd name="connsiteY520" fmla="*/ 1201030 h 1554572"/>
                  <a:gd name="connsiteX521" fmla="*/ 2054391 w 2500424"/>
                  <a:gd name="connsiteY521" fmla="*/ 335846 h 1554572"/>
                  <a:gd name="connsiteX522" fmla="*/ 2054567 w 2500424"/>
                  <a:gd name="connsiteY522" fmla="*/ 341118 h 1554572"/>
                  <a:gd name="connsiteX523" fmla="*/ 2056939 w 2500424"/>
                  <a:gd name="connsiteY523" fmla="*/ 341118 h 1554572"/>
                  <a:gd name="connsiteX524" fmla="*/ 2054391 w 2500424"/>
                  <a:gd name="connsiteY524" fmla="*/ 335846 h 1554572"/>
                  <a:gd name="connsiteX525" fmla="*/ 2479164 w 2500424"/>
                  <a:gd name="connsiteY525" fmla="*/ 1198395 h 1554572"/>
                  <a:gd name="connsiteX526" fmla="*/ 2475211 w 2500424"/>
                  <a:gd name="connsiteY526" fmla="*/ 1201382 h 1554572"/>
                  <a:gd name="connsiteX527" fmla="*/ 2477407 w 2500424"/>
                  <a:gd name="connsiteY527" fmla="*/ 1203578 h 1554572"/>
                  <a:gd name="connsiteX528" fmla="*/ 2479164 w 2500424"/>
                  <a:gd name="connsiteY528" fmla="*/ 1198395 h 1554572"/>
                  <a:gd name="connsiteX529" fmla="*/ 2243189 w 2500424"/>
                  <a:gd name="connsiteY529" fmla="*/ 595366 h 1554572"/>
                  <a:gd name="connsiteX530" fmla="*/ 2239235 w 2500424"/>
                  <a:gd name="connsiteY530" fmla="*/ 598353 h 1554572"/>
                  <a:gd name="connsiteX531" fmla="*/ 2241432 w 2500424"/>
                  <a:gd name="connsiteY531" fmla="*/ 600550 h 1554572"/>
                  <a:gd name="connsiteX532" fmla="*/ 2243189 w 2500424"/>
                  <a:gd name="connsiteY532" fmla="*/ 595366 h 1554572"/>
                  <a:gd name="connsiteX533" fmla="*/ 295207 w 2500424"/>
                  <a:gd name="connsiteY533" fmla="*/ 501011 h 1554572"/>
                  <a:gd name="connsiteX534" fmla="*/ 290551 w 2500424"/>
                  <a:gd name="connsiteY534" fmla="*/ 500396 h 1554572"/>
                  <a:gd name="connsiteX535" fmla="*/ 288706 w 2500424"/>
                  <a:gd name="connsiteY535" fmla="*/ 502241 h 1554572"/>
                  <a:gd name="connsiteX536" fmla="*/ 293098 w 2500424"/>
                  <a:gd name="connsiteY536" fmla="*/ 503559 h 1554572"/>
                  <a:gd name="connsiteX537" fmla="*/ 295207 w 2500424"/>
                  <a:gd name="connsiteY537" fmla="*/ 501011 h 1554572"/>
                  <a:gd name="connsiteX538" fmla="*/ 1936491 w 2500424"/>
                  <a:gd name="connsiteY538" fmla="*/ 238856 h 1554572"/>
                  <a:gd name="connsiteX539" fmla="*/ 1935701 w 2500424"/>
                  <a:gd name="connsiteY539" fmla="*/ 239734 h 1554572"/>
                  <a:gd name="connsiteX540" fmla="*/ 1935613 w 2500424"/>
                  <a:gd name="connsiteY540" fmla="*/ 240613 h 1554572"/>
                  <a:gd name="connsiteX541" fmla="*/ 1940445 w 2500424"/>
                  <a:gd name="connsiteY541" fmla="*/ 239910 h 1554572"/>
                  <a:gd name="connsiteX542" fmla="*/ 1936491 w 2500424"/>
                  <a:gd name="connsiteY542" fmla="*/ 238856 h 1554572"/>
                  <a:gd name="connsiteX543" fmla="*/ 444646 w 2500424"/>
                  <a:gd name="connsiteY543" fmla="*/ 333211 h 1554572"/>
                  <a:gd name="connsiteX544" fmla="*/ 441308 w 2500424"/>
                  <a:gd name="connsiteY544" fmla="*/ 333914 h 1554572"/>
                  <a:gd name="connsiteX545" fmla="*/ 445261 w 2500424"/>
                  <a:gd name="connsiteY545" fmla="*/ 337867 h 1554572"/>
                  <a:gd name="connsiteX546" fmla="*/ 444646 w 2500424"/>
                  <a:gd name="connsiteY546" fmla="*/ 333211 h 1554572"/>
                  <a:gd name="connsiteX547" fmla="*/ 2386127 w 2500424"/>
                  <a:gd name="connsiteY547" fmla="*/ 827476 h 1554572"/>
                  <a:gd name="connsiteX548" fmla="*/ 2391310 w 2500424"/>
                  <a:gd name="connsiteY548" fmla="*/ 824752 h 1554572"/>
                  <a:gd name="connsiteX549" fmla="*/ 2386127 w 2500424"/>
                  <a:gd name="connsiteY549" fmla="*/ 827476 h 1554572"/>
                  <a:gd name="connsiteX550" fmla="*/ 954550 w 2500424"/>
                  <a:gd name="connsiteY550" fmla="*/ 51376 h 1554572"/>
                  <a:gd name="connsiteX551" fmla="*/ 949366 w 2500424"/>
                  <a:gd name="connsiteY551" fmla="*/ 51288 h 1554572"/>
                  <a:gd name="connsiteX552" fmla="*/ 954550 w 2500424"/>
                  <a:gd name="connsiteY552" fmla="*/ 51376 h 1554572"/>
                  <a:gd name="connsiteX553" fmla="*/ 1097488 w 2500424"/>
                  <a:gd name="connsiteY553" fmla="*/ 29061 h 1554572"/>
                  <a:gd name="connsiteX554" fmla="*/ 1097663 w 2500424"/>
                  <a:gd name="connsiteY554" fmla="*/ 24053 h 1554572"/>
                  <a:gd name="connsiteX555" fmla="*/ 1093622 w 2500424"/>
                  <a:gd name="connsiteY555" fmla="*/ 25195 h 1554572"/>
                  <a:gd name="connsiteX556" fmla="*/ 1097488 w 2500424"/>
                  <a:gd name="connsiteY556" fmla="*/ 29061 h 1554572"/>
                  <a:gd name="connsiteX557" fmla="*/ 199534 w 2500424"/>
                  <a:gd name="connsiteY557" fmla="*/ 683220 h 1554572"/>
                  <a:gd name="connsiteX558" fmla="*/ 198831 w 2500424"/>
                  <a:gd name="connsiteY558" fmla="*/ 679882 h 1554572"/>
                  <a:gd name="connsiteX559" fmla="*/ 194878 w 2500424"/>
                  <a:gd name="connsiteY559" fmla="*/ 683835 h 1554572"/>
                  <a:gd name="connsiteX560" fmla="*/ 199534 w 2500424"/>
                  <a:gd name="connsiteY560" fmla="*/ 683220 h 1554572"/>
                  <a:gd name="connsiteX561" fmla="*/ 212624 w 2500424"/>
                  <a:gd name="connsiteY561" fmla="*/ 615046 h 1554572"/>
                  <a:gd name="connsiteX562" fmla="*/ 210077 w 2500424"/>
                  <a:gd name="connsiteY562" fmla="*/ 617593 h 1554572"/>
                  <a:gd name="connsiteX563" fmla="*/ 214118 w 2500424"/>
                  <a:gd name="connsiteY563" fmla="*/ 618735 h 1554572"/>
                  <a:gd name="connsiteX564" fmla="*/ 212624 w 2500424"/>
                  <a:gd name="connsiteY564" fmla="*/ 615046 h 1554572"/>
                  <a:gd name="connsiteX565" fmla="*/ 407923 w 2500424"/>
                  <a:gd name="connsiteY565" fmla="*/ 393566 h 1554572"/>
                  <a:gd name="connsiteX566" fmla="*/ 407133 w 2500424"/>
                  <a:gd name="connsiteY566" fmla="*/ 394445 h 1554572"/>
                  <a:gd name="connsiteX567" fmla="*/ 407045 w 2500424"/>
                  <a:gd name="connsiteY567" fmla="*/ 395323 h 1554572"/>
                  <a:gd name="connsiteX568" fmla="*/ 411877 w 2500424"/>
                  <a:gd name="connsiteY568" fmla="*/ 394620 h 1554572"/>
                  <a:gd name="connsiteX569" fmla="*/ 407923 w 2500424"/>
                  <a:gd name="connsiteY569" fmla="*/ 393566 h 1554572"/>
                  <a:gd name="connsiteX570" fmla="*/ 2285183 w 2500424"/>
                  <a:gd name="connsiteY570" fmla="*/ 618999 h 1554572"/>
                  <a:gd name="connsiteX571" fmla="*/ 2285095 w 2500424"/>
                  <a:gd name="connsiteY571" fmla="*/ 624182 h 1554572"/>
                  <a:gd name="connsiteX572" fmla="*/ 2285183 w 2500424"/>
                  <a:gd name="connsiteY572" fmla="*/ 618999 h 1554572"/>
                  <a:gd name="connsiteX573" fmla="*/ 17326 w 2500424"/>
                  <a:gd name="connsiteY573" fmla="*/ 1353105 h 1554572"/>
                  <a:gd name="connsiteX574" fmla="*/ 18643 w 2500424"/>
                  <a:gd name="connsiteY574" fmla="*/ 1355741 h 1554572"/>
                  <a:gd name="connsiteX575" fmla="*/ 17326 w 2500424"/>
                  <a:gd name="connsiteY575" fmla="*/ 1353105 h 1554572"/>
                  <a:gd name="connsiteX576" fmla="*/ 2480482 w 2500424"/>
                  <a:gd name="connsiteY576" fmla="*/ 1357059 h 1554572"/>
                  <a:gd name="connsiteX577" fmla="*/ 2481185 w 2500424"/>
                  <a:gd name="connsiteY577" fmla="*/ 1360397 h 1554572"/>
                  <a:gd name="connsiteX578" fmla="*/ 2482766 w 2500424"/>
                  <a:gd name="connsiteY578" fmla="*/ 1359958 h 1554572"/>
                  <a:gd name="connsiteX579" fmla="*/ 2480482 w 2500424"/>
                  <a:gd name="connsiteY579" fmla="*/ 1357059 h 1554572"/>
                  <a:gd name="connsiteX580" fmla="*/ 810382 w 2500424"/>
                  <a:gd name="connsiteY580" fmla="*/ 98553 h 1554572"/>
                  <a:gd name="connsiteX581" fmla="*/ 811084 w 2500424"/>
                  <a:gd name="connsiteY581" fmla="*/ 101892 h 1554572"/>
                  <a:gd name="connsiteX582" fmla="*/ 812754 w 2500424"/>
                  <a:gd name="connsiteY582" fmla="*/ 101452 h 1554572"/>
                  <a:gd name="connsiteX583" fmla="*/ 810382 w 2500424"/>
                  <a:gd name="connsiteY583" fmla="*/ 98553 h 1554572"/>
                  <a:gd name="connsiteX584" fmla="*/ 305662 w 2500424"/>
                  <a:gd name="connsiteY584" fmla="*/ 527280 h 1554572"/>
                  <a:gd name="connsiteX585" fmla="*/ 309000 w 2500424"/>
                  <a:gd name="connsiteY585" fmla="*/ 526577 h 1554572"/>
                  <a:gd name="connsiteX586" fmla="*/ 308561 w 2500424"/>
                  <a:gd name="connsiteY586" fmla="*/ 524995 h 1554572"/>
                  <a:gd name="connsiteX587" fmla="*/ 305662 w 2500424"/>
                  <a:gd name="connsiteY587" fmla="*/ 527280 h 1554572"/>
                  <a:gd name="connsiteX588" fmla="*/ 115634 w 2500424"/>
                  <a:gd name="connsiteY588" fmla="*/ 822205 h 1554572"/>
                  <a:gd name="connsiteX589" fmla="*/ 111417 w 2500424"/>
                  <a:gd name="connsiteY589" fmla="*/ 821238 h 1554572"/>
                  <a:gd name="connsiteX590" fmla="*/ 110978 w 2500424"/>
                  <a:gd name="connsiteY590" fmla="*/ 822820 h 1554572"/>
                  <a:gd name="connsiteX591" fmla="*/ 115634 w 2500424"/>
                  <a:gd name="connsiteY591" fmla="*/ 822205 h 1554572"/>
                  <a:gd name="connsiteX592" fmla="*/ 1932538 w 2500424"/>
                  <a:gd name="connsiteY592" fmla="*/ 268990 h 1554572"/>
                  <a:gd name="connsiteX593" fmla="*/ 1930956 w 2500424"/>
                  <a:gd name="connsiteY593" fmla="*/ 267935 h 1554572"/>
                  <a:gd name="connsiteX594" fmla="*/ 1932538 w 2500424"/>
                  <a:gd name="connsiteY594" fmla="*/ 268990 h 1554572"/>
                  <a:gd name="connsiteX595" fmla="*/ 2463438 w 2500424"/>
                  <a:gd name="connsiteY595" fmla="*/ 1051591 h 1554572"/>
                  <a:gd name="connsiteX596" fmla="*/ 2464492 w 2500424"/>
                  <a:gd name="connsiteY596" fmla="*/ 1050010 h 1554572"/>
                  <a:gd name="connsiteX597" fmla="*/ 2463438 w 2500424"/>
                  <a:gd name="connsiteY597" fmla="*/ 1051591 h 1554572"/>
                  <a:gd name="connsiteX598" fmla="*/ 1817186 w 2500424"/>
                  <a:gd name="connsiteY598" fmla="*/ 195544 h 1554572"/>
                  <a:gd name="connsiteX599" fmla="*/ 1818767 w 2500424"/>
                  <a:gd name="connsiteY599" fmla="*/ 196598 h 1554572"/>
                  <a:gd name="connsiteX600" fmla="*/ 1817186 w 2500424"/>
                  <a:gd name="connsiteY600" fmla="*/ 195544 h 1554572"/>
                  <a:gd name="connsiteX601" fmla="*/ 2304774 w 2500424"/>
                  <a:gd name="connsiteY601" fmla="*/ 685856 h 1554572"/>
                  <a:gd name="connsiteX602" fmla="*/ 2303193 w 2500424"/>
                  <a:gd name="connsiteY602" fmla="*/ 684802 h 1554572"/>
                  <a:gd name="connsiteX603" fmla="*/ 2304774 w 2500424"/>
                  <a:gd name="connsiteY603" fmla="*/ 685856 h 1554572"/>
                  <a:gd name="connsiteX604" fmla="*/ 2091114 w 2500424"/>
                  <a:gd name="connsiteY604" fmla="*/ 396114 h 1554572"/>
                  <a:gd name="connsiteX605" fmla="*/ 2090060 w 2500424"/>
                  <a:gd name="connsiteY605" fmla="*/ 397695 h 1554572"/>
                  <a:gd name="connsiteX606" fmla="*/ 2091114 w 2500424"/>
                  <a:gd name="connsiteY606" fmla="*/ 396114 h 1554572"/>
                  <a:gd name="connsiteX607" fmla="*/ 44824 w 2500424"/>
                  <a:gd name="connsiteY607" fmla="*/ 1359694 h 1554572"/>
                  <a:gd name="connsiteX608" fmla="*/ 46405 w 2500424"/>
                  <a:gd name="connsiteY608" fmla="*/ 1360748 h 1554572"/>
                  <a:gd name="connsiteX609" fmla="*/ 44824 w 2500424"/>
                  <a:gd name="connsiteY609" fmla="*/ 1359694 h 1554572"/>
                  <a:gd name="connsiteX610" fmla="*/ 2192058 w 2500424"/>
                  <a:gd name="connsiteY610" fmla="*/ 528510 h 1554572"/>
                  <a:gd name="connsiteX611" fmla="*/ 2193639 w 2500424"/>
                  <a:gd name="connsiteY611" fmla="*/ 529564 h 1554572"/>
                  <a:gd name="connsiteX612" fmla="*/ 2192058 w 2500424"/>
                  <a:gd name="connsiteY612" fmla="*/ 528510 h 1554572"/>
                  <a:gd name="connsiteX613" fmla="*/ 2464756 w 2500424"/>
                  <a:gd name="connsiteY613" fmla="*/ 1530043 h 1554572"/>
                  <a:gd name="connsiteX614" fmla="*/ 2466337 w 2500424"/>
                  <a:gd name="connsiteY614" fmla="*/ 1531097 h 1554572"/>
                  <a:gd name="connsiteX615" fmla="*/ 2464756 w 2500424"/>
                  <a:gd name="connsiteY615" fmla="*/ 1530043 h 155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</a:cxnLst>
                <a:rect l="l" t="t" r="r" b="b"/>
                <a:pathLst>
                  <a:path w="2500424" h="1554572">
                    <a:moveTo>
                      <a:pt x="2433304" y="1069952"/>
                    </a:moveTo>
                    <a:cubicBezTo>
                      <a:pt x="2431635" y="1067317"/>
                      <a:pt x="2430581" y="1063539"/>
                      <a:pt x="2428297" y="1062309"/>
                    </a:cubicBezTo>
                    <a:cubicBezTo>
                      <a:pt x="2422850" y="1059586"/>
                      <a:pt x="2421620" y="1057302"/>
                      <a:pt x="2425222" y="1051855"/>
                    </a:cubicBezTo>
                    <a:cubicBezTo>
                      <a:pt x="2427067" y="1049043"/>
                      <a:pt x="2422235" y="1033230"/>
                      <a:pt x="2420302" y="1028749"/>
                    </a:cubicBezTo>
                    <a:cubicBezTo>
                      <a:pt x="2418106" y="1023566"/>
                      <a:pt x="2415031" y="1017943"/>
                      <a:pt x="2415294" y="1012672"/>
                    </a:cubicBezTo>
                    <a:cubicBezTo>
                      <a:pt x="2415646" y="1004941"/>
                      <a:pt x="2411429" y="999230"/>
                      <a:pt x="2409584" y="992553"/>
                    </a:cubicBezTo>
                    <a:cubicBezTo>
                      <a:pt x="2409232" y="991411"/>
                      <a:pt x="2407036" y="990181"/>
                      <a:pt x="2407212" y="989742"/>
                    </a:cubicBezTo>
                    <a:cubicBezTo>
                      <a:pt x="2413098" y="976037"/>
                      <a:pt x="2400798" y="966548"/>
                      <a:pt x="2398690" y="954600"/>
                    </a:cubicBezTo>
                    <a:cubicBezTo>
                      <a:pt x="2395966" y="939226"/>
                      <a:pt x="2389202" y="924554"/>
                      <a:pt x="2384458" y="909531"/>
                    </a:cubicBezTo>
                    <a:cubicBezTo>
                      <a:pt x="2383579" y="906808"/>
                      <a:pt x="2383667" y="903645"/>
                      <a:pt x="2383579" y="900746"/>
                    </a:cubicBezTo>
                    <a:cubicBezTo>
                      <a:pt x="2383316" y="893191"/>
                      <a:pt x="2385863" y="885284"/>
                      <a:pt x="2376463" y="879925"/>
                    </a:cubicBezTo>
                    <a:cubicBezTo>
                      <a:pt x="2372949" y="877904"/>
                      <a:pt x="2371543" y="870788"/>
                      <a:pt x="2370665" y="865692"/>
                    </a:cubicBezTo>
                    <a:cubicBezTo>
                      <a:pt x="2369435" y="859015"/>
                      <a:pt x="2366975" y="853305"/>
                      <a:pt x="2362934" y="847770"/>
                    </a:cubicBezTo>
                    <a:cubicBezTo>
                      <a:pt x="2361616" y="845925"/>
                      <a:pt x="2356784" y="841796"/>
                      <a:pt x="2362143" y="838018"/>
                    </a:cubicBezTo>
                    <a:cubicBezTo>
                      <a:pt x="2362494" y="837755"/>
                      <a:pt x="2360386" y="833977"/>
                      <a:pt x="2359244" y="831957"/>
                    </a:cubicBezTo>
                    <a:cubicBezTo>
                      <a:pt x="2354324" y="822644"/>
                      <a:pt x="2349316" y="813332"/>
                      <a:pt x="2344484" y="804019"/>
                    </a:cubicBezTo>
                    <a:cubicBezTo>
                      <a:pt x="2344133" y="803316"/>
                      <a:pt x="2343957" y="801823"/>
                      <a:pt x="2344308" y="801559"/>
                    </a:cubicBezTo>
                    <a:cubicBezTo>
                      <a:pt x="2352567" y="795321"/>
                      <a:pt x="2346153" y="794794"/>
                      <a:pt x="2341936" y="789875"/>
                    </a:cubicBezTo>
                    <a:cubicBezTo>
                      <a:pt x="2335435" y="782319"/>
                      <a:pt x="2327441" y="773709"/>
                      <a:pt x="2328407" y="761674"/>
                    </a:cubicBezTo>
                    <a:cubicBezTo>
                      <a:pt x="2328758" y="756754"/>
                      <a:pt x="2329813" y="750780"/>
                      <a:pt x="2321994" y="750077"/>
                    </a:cubicBezTo>
                    <a:cubicBezTo>
                      <a:pt x="2321466" y="749989"/>
                      <a:pt x="2321027" y="748847"/>
                      <a:pt x="2320676" y="748144"/>
                    </a:cubicBezTo>
                    <a:cubicBezTo>
                      <a:pt x="2315580" y="738919"/>
                      <a:pt x="2310309" y="729695"/>
                      <a:pt x="2305477" y="720382"/>
                    </a:cubicBezTo>
                    <a:cubicBezTo>
                      <a:pt x="2304686" y="718801"/>
                      <a:pt x="2305477" y="716341"/>
                      <a:pt x="2305477" y="714320"/>
                    </a:cubicBezTo>
                    <a:cubicBezTo>
                      <a:pt x="2307058" y="715375"/>
                      <a:pt x="2308464" y="716517"/>
                      <a:pt x="2310133" y="717395"/>
                    </a:cubicBezTo>
                    <a:cubicBezTo>
                      <a:pt x="2311802" y="718362"/>
                      <a:pt x="2313648" y="718977"/>
                      <a:pt x="2315405" y="719767"/>
                    </a:cubicBezTo>
                    <a:cubicBezTo>
                      <a:pt x="2314877" y="717307"/>
                      <a:pt x="2317250" y="713090"/>
                      <a:pt x="2311627" y="713442"/>
                    </a:cubicBezTo>
                    <a:cubicBezTo>
                      <a:pt x="2311012" y="713442"/>
                      <a:pt x="2310397" y="712300"/>
                      <a:pt x="2309694" y="711860"/>
                    </a:cubicBezTo>
                    <a:cubicBezTo>
                      <a:pt x="2308288" y="710718"/>
                      <a:pt x="2294847" y="695168"/>
                      <a:pt x="2294408" y="693763"/>
                    </a:cubicBezTo>
                    <a:cubicBezTo>
                      <a:pt x="2293090" y="689106"/>
                      <a:pt x="2292651" y="683835"/>
                      <a:pt x="2290366" y="679794"/>
                    </a:cubicBezTo>
                    <a:cubicBezTo>
                      <a:pt x="2288082" y="675840"/>
                      <a:pt x="2284041" y="672853"/>
                      <a:pt x="2280527" y="669691"/>
                    </a:cubicBezTo>
                    <a:cubicBezTo>
                      <a:pt x="2272971" y="662838"/>
                      <a:pt x="2273586" y="650451"/>
                      <a:pt x="2263834" y="645092"/>
                    </a:cubicBezTo>
                    <a:cubicBezTo>
                      <a:pt x="2260935" y="629893"/>
                      <a:pt x="2246703" y="621547"/>
                      <a:pt x="2241168" y="608632"/>
                    </a:cubicBezTo>
                    <a:cubicBezTo>
                      <a:pt x="2235370" y="595015"/>
                      <a:pt x="2222192" y="585615"/>
                      <a:pt x="2220083" y="570152"/>
                    </a:cubicBezTo>
                    <a:cubicBezTo>
                      <a:pt x="2219820" y="568044"/>
                      <a:pt x="2218063" y="565320"/>
                      <a:pt x="2216218" y="564442"/>
                    </a:cubicBezTo>
                    <a:cubicBezTo>
                      <a:pt x="2207344" y="560049"/>
                      <a:pt x="2204533" y="550825"/>
                      <a:pt x="2198998" y="543796"/>
                    </a:cubicBezTo>
                    <a:cubicBezTo>
                      <a:pt x="2196626" y="540809"/>
                      <a:pt x="2193639" y="538174"/>
                      <a:pt x="2190916" y="535450"/>
                    </a:cubicBezTo>
                    <a:cubicBezTo>
                      <a:pt x="2190037" y="534572"/>
                      <a:pt x="2188368" y="533781"/>
                      <a:pt x="2188192" y="532814"/>
                    </a:cubicBezTo>
                    <a:cubicBezTo>
                      <a:pt x="2185557" y="517528"/>
                      <a:pt x="2169743" y="512432"/>
                      <a:pt x="2163066" y="500221"/>
                    </a:cubicBezTo>
                    <a:cubicBezTo>
                      <a:pt x="2160958" y="496443"/>
                      <a:pt x="2159376" y="493895"/>
                      <a:pt x="2162451" y="490118"/>
                    </a:cubicBezTo>
                    <a:cubicBezTo>
                      <a:pt x="2162978" y="489503"/>
                      <a:pt x="2161309" y="485901"/>
                      <a:pt x="2160694" y="485901"/>
                    </a:cubicBezTo>
                    <a:cubicBezTo>
                      <a:pt x="2148307" y="486516"/>
                      <a:pt x="2141893" y="476061"/>
                      <a:pt x="2138204" y="468681"/>
                    </a:cubicBezTo>
                    <a:cubicBezTo>
                      <a:pt x="2132669" y="457699"/>
                      <a:pt x="2123795" y="451110"/>
                      <a:pt x="2116152" y="442764"/>
                    </a:cubicBezTo>
                    <a:cubicBezTo>
                      <a:pt x="2111145" y="437317"/>
                      <a:pt x="2105610" y="432222"/>
                      <a:pt x="2100514" y="426951"/>
                    </a:cubicBezTo>
                    <a:cubicBezTo>
                      <a:pt x="2099548" y="425984"/>
                      <a:pt x="2099109" y="424491"/>
                      <a:pt x="2098494" y="423261"/>
                    </a:cubicBezTo>
                    <a:cubicBezTo>
                      <a:pt x="2100163" y="423085"/>
                      <a:pt x="2101832" y="422909"/>
                      <a:pt x="2103589" y="422822"/>
                    </a:cubicBezTo>
                    <a:cubicBezTo>
                      <a:pt x="2103941" y="422822"/>
                      <a:pt x="2104292" y="423173"/>
                      <a:pt x="2104731" y="423261"/>
                    </a:cubicBezTo>
                    <a:cubicBezTo>
                      <a:pt x="2107103" y="423612"/>
                      <a:pt x="2108070" y="430201"/>
                      <a:pt x="2110442" y="425984"/>
                    </a:cubicBezTo>
                    <a:cubicBezTo>
                      <a:pt x="2113253" y="420977"/>
                      <a:pt x="2108685" y="419747"/>
                      <a:pt x="2104204" y="420098"/>
                    </a:cubicBezTo>
                    <a:cubicBezTo>
                      <a:pt x="2103677" y="420186"/>
                      <a:pt x="2102886" y="418341"/>
                      <a:pt x="2102359" y="418429"/>
                    </a:cubicBezTo>
                    <a:cubicBezTo>
                      <a:pt x="2089357" y="420186"/>
                      <a:pt x="2085755" y="410961"/>
                      <a:pt x="2081801" y="401561"/>
                    </a:cubicBezTo>
                    <a:cubicBezTo>
                      <a:pt x="2080747" y="398925"/>
                      <a:pt x="2078199" y="395323"/>
                      <a:pt x="2076091" y="395060"/>
                    </a:cubicBezTo>
                    <a:cubicBezTo>
                      <a:pt x="2066690" y="394006"/>
                      <a:pt x="2063176" y="385747"/>
                      <a:pt x="2056939" y="380915"/>
                    </a:cubicBezTo>
                    <a:cubicBezTo>
                      <a:pt x="2053337" y="378104"/>
                      <a:pt x="2049296" y="375644"/>
                      <a:pt x="2046133" y="372481"/>
                    </a:cubicBezTo>
                    <a:cubicBezTo>
                      <a:pt x="2043585" y="369934"/>
                      <a:pt x="2042091" y="366332"/>
                      <a:pt x="2039983" y="363257"/>
                    </a:cubicBezTo>
                    <a:cubicBezTo>
                      <a:pt x="2038665" y="361236"/>
                      <a:pt x="2037435" y="357898"/>
                      <a:pt x="2035678" y="357634"/>
                    </a:cubicBezTo>
                    <a:cubicBezTo>
                      <a:pt x="2025311" y="355701"/>
                      <a:pt x="2020040" y="346740"/>
                      <a:pt x="2012309" y="341293"/>
                    </a:cubicBezTo>
                    <a:cubicBezTo>
                      <a:pt x="2003084" y="334704"/>
                      <a:pt x="1994475" y="327237"/>
                      <a:pt x="1985689" y="320033"/>
                    </a:cubicBezTo>
                    <a:cubicBezTo>
                      <a:pt x="1983317" y="318100"/>
                      <a:pt x="1980945" y="315991"/>
                      <a:pt x="1979276" y="313531"/>
                    </a:cubicBezTo>
                    <a:cubicBezTo>
                      <a:pt x="1973038" y="304658"/>
                      <a:pt x="1967504" y="295521"/>
                      <a:pt x="1955643" y="292271"/>
                    </a:cubicBezTo>
                    <a:cubicBezTo>
                      <a:pt x="1950811" y="290953"/>
                      <a:pt x="1946858" y="285945"/>
                      <a:pt x="1942729" y="282343"/>
                    </a:cubicBezTo>
                    <a:cubicBezTo>
                      <a:pt x="1939215" y="279356"/>
                      <a:pt x="1936667" y="275491"/>
                      <a:pt x="1930956" y="275491"/>
                    </a:cubicBezTo>
                    <a:cubicBezTo>
                      <a:pt x="1929199" y="275491"/>
                      <a:pt x="1922874" y="274436"/>
                      <a:pt x="1924367" y="268199"/>
                    </a:cubicBezTo>
                    <a:cubicBezTo>
                      <a:pt x="1924719" y="266881"/>
                      <a:pt x="1921468" y="263367"/>
                      <a:pt x="1919711" y="263279"/>
                    </a:cubicBezTo>
                    <a:cubicBezTo>
                      <a:pt x="1906182" y="262313"/>
                      <a:pt x="1898714" y="250716"/>
                      <a:pt x="1887732" y="245445"/>
                    </a:cubicBezTo>
                    <a:cubicBezTo>
                      <a:pt x="1883252" y="243336"/>
                      <a:pt x="1886502" y="242282"/>
                      <a:pt x="1889402" y="241755"/>
                    </a:cubicBezTo>
                    <a:cubicBezTo>
                      <a:pt x="1889929" y="241667"/>
                      <a:pt x="1890719" y="239471"/>
                      <a:pt x="1890456" y="238504"/>
                    </a:cubicBezTo>
                    <a:cubicBezTo>
                      <a:pt x="1890192" y="237714"/>
                      <a:pt x="1888347" y="236659"/>
                      <a:pt x="1887645" y="236835"/>
                    </a:cubicBezTo>
                    <a:cubicBezTo>
                      <a:pt x="1875784" y="241228"/>
                      <a:pt x="1869635" y="232882"/>
                      <a:pt x="1862782" y="225941"/>
                    </a:cubicBezTo>
                    <a:cubicBezTo>
                      <a:pt x="1858565" y="221724"/>
                      <a:pt x="1855139" y="217068"/>
                      <a:pt x="1847495" y="217947"/>
                    </a:cubicBezTo>
                    <a:cubicBezTo>
                      <a:pt x="1843893" y="218386"/>
                      <a:pt x="1839149" y="214784"/>
                      <a:pt x="1835899" y="211885"/>
                    </a:cubicBezTo>
                    <a:cubicBezTo>
                      <a:pt x="1830452" y="207053"/>
                      <a:pt x="1825532" y="201957"/>
                      <a:pt x="1817362" y="202572"/>
                    </a:cubicBezTo>
                    <a:cubicBezTo>
                      <a:pt x="1816483" y="202660"/>
                      <a:pt x="1814638" y="201342"/>
                      <a:pt x="1814726" y="200727"/>
                    </a:cubicBezTo>
                    <a:cubicBezTo>
                      <a:pt x="1814902" y="191678"/>
                      <a:pt x="1807610" y="193875"/>
                      <a:pt x="1802602" y="191942"/>
                    </a:cubicBezTo>
                    <a:cubicBezTo>
                      <a:pt x="1794344" y="188779"/>
                      <a:pt x="1785998" y="185265"/>
                      <a:pt x="1778530" y="180609"/>
                    </a:cubicBezTo>
                    <a:cubicBezTo>
                      <a:pt x="1770535" y="175601"/>
                      <a:pt x="1762541" y="171384"/>
                      <a:pt x="1753492" y="168046"/>
                    </a:cubicBezTo>
                    <a:cubicBezTo>
                      <a:pt x="1746024" y="165322"/>
                      <a:pt x="1739874" y="158733"/>
                      <a:pt x="1733198" y="153901"/>
                    </a:cubicBezTo>
                    <a:cubicBezTo>
                      <a:pt x="1731528" y="152671"/>
                      <a:pt x="1729771" y="150211"/>
                      <a:pt x="1728190" y="150299"/>
                    </a:cubicBezTo>
                    <a:cubicBezTo>
                      <a:pt x="1712552" y="151178"/>
                      <a:pt x="1701043" y="139142"/>
                      <a:pt x="1686459" y="136945"/>
                    </a:cubicBezTo>
                    <a:cubicBezTo>
                      <a:pt x="1684351" y="136594"/>
                      <a:pt x="1684439" y="136330"/>
                      <a:pt x="1686108" y="134398"/>
                    </a:cubicBezTo>
                    <a:cubicBezTo>
                      <a:pt x="1687074" y="133343"/>
                      <a:pt x="1688919" y="131762"/>
                      <a:pt x="1688656" y="131147"/>
                    </a:cubicBezTo>
                    <a:cubicBezTo>
                      <a:pt x="1686723" y="126754"/>
                      <a:pt x="1686108" y="132201"/>
                      <a:pt x="1684439" y="131850"/>
                    </a:cubicBezTo>
                    <a:cubicBezTo>
                      <a:pt x="1673281" y="129214"/>
                      <a:pt x="1661685" y="127809"/>
                      <a:pt x="1651142" y="123592"/>
                    </a:cubicBezTo>
                    <a:cubicBezTo>
                      <a:pt x="1643148" y="120429"/>
                      <a:pt x="1635328" y="117618"/>
                      <a:pt x="1626982" y="115421"/>
                    </a:cubicBezTo>
                    <a:cubicBezTo>
                      <a:pt x="1616089" y="112610"/>
                      <a:pt x="1605810" y="107339"/>
                      <a:pt x="1596321" y="101013"/>
                    </a:cubicBezTo>
                    <a:cubicBezTo>
                      <a:pt x="1594301" y="99695"/>
                      <a:pt x="1591665" y="97587"/>
                      <a:pt x="1589820" y="97938"/>
                    </a:cubicBezTo>
                    <a:cubicBezTo>
                      <a:pt x="1575588" y="101189"/>
                      <a:pt x="1563464" y="90295"/>
                      <a:pt x="1549495" y="92403"/>
                    </a:cubicBezTo>
                    <a:cubicBezTo>
                      <a:pt x="1548880" y="92491"/>
                      <a:pt x="1547387" y="90998"/>
                      <a:pt x="1547299" y="90119"/>
                    </a:cubicBezTo>
                    <a:cubicBezTo>
                      <a:pt x="1547211" y="89241"/>
                      <a:pt x="1548177" y="88011"/>
                      <a:pt x="1549056" y="87308"/>
                    </a:cubicBezTo>
                    <a:cubicBezTo>
                      <a:pt x="1549935" y="86605"/>
                      <a:pt x="1551252" y="86429"/>
                      <a:pt x="1552395" y="85990"/>
                    </a:cubicBezTo>
                    <a:cubicBezTo>
                      <a:pt x="1551252" y="85551"/>
                      <a:pt x="1550198" y="84760"/>
                      <a:pt x="1549056" y="84672"/>
                    </a:cubicBezTo>
                    <a:cubicBezTo>
                      <a:pt x="1545981" y="84497"/>
                      <a:pt x="1542731" y="83970"/>
                      <a:pt x="1539919" y="84760"/>
                    </a:cubicBezTo>
                    <a:cubicBezTo>
                      <a:pt x="1527444" y="88186"/>
                      <a:pt x="1516287" y="82212"/>
                      <a:pt x="1504602" y="80104"/>
                    </a:cubicBezTo>
                    <a:cubicBezTo>
                      <a:pt x="1499770" y="79225"/>
                      <a:pt x="1494850" y="76590"/>
                      <a:pt x="1490282" y="77117"/>
                    </a:cubicBezTo>
                    <a:cubicBezTo>
                      <a:pt x="1477455" y="78523"/>
                      <a:pt x="1467440" y="70616"/>
                      <a:pt x="1455843" y="68156"/>
                    </a:cubicBezTo>
                    <a:cubicBezTo>
                      <a:pt x="1453471" y="67629"/>
                      <a:pt x="1450748" y="65960"/>
                      <a:pt x="1448727" y="66574"/>
                    </a:cubicBezTo>
                    <a:cubicBezTo>
                      <a:pt x="1439678" y="69386"/>
                      <a:pt x="1431420" y="66487"/>
                      <a:pt x="1422898" y="64290"/>
                    </a:cubicBezTo>
                    <a:cubicBezTo>
                      <a:pt x="1420175" y="63587"/>
                      <a:pt x="1416573" y="63324"/>
                      <a:pt x="1414288" y="64554"/>
                    </a:cubicBezTo>
                    <a:cubicBezTo>
                      <a:pt x="1409983" y="66926"/>
                      <a:pt x="1406733" y="69122"/>
                      <a:pt x="1405064" y="62182"/>
                    </a:cubicBezTo>
                    <a:cubicBezTo>
                      <a:pt x="1404888" y="61479"/>
                      <a:pt x="1402077" y="61303"/>
                      <a:pt x="1400407" y="61215"/>
                    </a:cubicBezTo>
                    <a:cubicBezTo>
                      <a:pt x="1398211" y="61040"/>
                      <a:pt x="1396015" y="61215"/>
                      <a:pt x="1393818" y="61128"/>
                    </a:cubicBezTo>
                    <a:cubicBezTo>
                      <a:pt x="1373173" y="60249"/>
                      <a:pt x="1352615" y="59458"/>
                      <a:pt x="1331969" y="58404"/>
                    </a:cubicBezTo>
                    <a:cubicBezTo>
                      <a:pt x="1328807" y="58228"/>
                      <a:pt x="1325732" y="56471"/>
                      <a:pt x="1322569" y="55944"/>
                    </a:cubicBezTo>
                    <a:cubicBezTo>
                      <a:pt x="1305086" y="53045"/>
                      <a:pt x="1287867" y="55241"/>
                      <a:pt x="1270735" y="58316"/>
                    </a:cubicBezTo>
                    <a:cubicBezTo>
                      <a:pt x="1269945" y="58492"/>
                      <a:pt x="1268802" y="58843"/>
                      <a:pt x="1268276" y="58492"/>
                    </a:cubicBezTo>
                    <a:cubicBezTo>
                      <a:pt x="1259754" y="52694"/>
                      <a:pt x="1251320" y="58492"/>
                      <a:pt x="1242886" y="58492"/>
                    </a:cubicBezTo>
                    <a:cubicBezTo>
                      <a:pt x="1238229" y="58492"/>
                      <a:pt x="1233749" y="59283"/>
                      <a:pt x="1229796" y="54890"/>
                    </a:cubicBezTo>
                    <a:cubicBezTo>
                      <a:pt x="1228038" y="52957"/>
                      <a:pt x="1223470" y="53572"/>
                      <a:pt x="1220132" y="53309"/>
                    </a:cubicBezTo>
                    <a:cubicBezTo>
                      <a:pt x="1210116" y="52342"/>
                      <a:pt x="1199574" y="55856"/>
                      <a:pt x="1190349" y="49267"/>
                    </a:cubicBezTo>
                    <a:cubicBezTo>
                      <a:pt x="1189734" y="48828"/>
                      <a:pt x="1187977" y="50146"/>
                      <a:pt x="1186747" y="50673"/>
                    </a:cubicBezTo>
                    <a:cubicBezTo>
                      <a:pt x="1172251" y="56383"/>
                      <a:pt x="1157140" y="56735"/>
                      <a:pt x="1141854" y="55593"/>
                    </a:cubicBezTo>
                    <a:cubicBezTo>
                      <a:pt x="1140887" y="55505"/>
                      <a:pt x="1139218" y="53836"/>
                      <a:pt x="1139218" y="53924"/>
                    </a:cubicBezTo>
                    <a:cubicBezTo>
                      <a:pt x="1132893" y="62445"/>
                      <a:pt x="1123932" y="57701"/>
                      <a:pt x="1116201" y="58492"/>
                    </a:cubicBezTo>
                    <a:cubicBezTo>
                      <a:pt x="1108997" y="59195"/>
                      <a:pt x="1101529" y="59107"/>
                      <a:pt x="1094589" y="56032"/>
                    </a:cubicBezTo>
                    <a:cubicBezTo>
                      <a:pt x="1094325" y="57262"/>
                      <a:pt x="1084310" y="53221"/>
                      <a:pt x="1092831" y="59195"/>
                    </a:cubicBezTo>
                    <a:cubicBezTo>
                      <a:pt x="1092831" y="59195"/>
                      <a:pt x="1091865" y="61215"/>
                      <a:pt x="1091514" y="61128"/>
                    </a:cubicBezTo>
                    <a:cubicBezTo>
                      <a:pt x="1077808" y="59019"/>
                      <a:pt x="1064367" y="68683"/>
                      <a:pt x="1050222" y="61655"/>
                    </a:cubicBezTo>
                    <a:cubicBezTo>
                      <a:pt x="1047323" y="60249"/>
                      <a:pt x="1041173" y="64378"/>
                      <a:pt x="1037132" y="66838"/>
                    </a:cubicBezTo>
                    <a:cubicBezTo>
                      <a:pt x="1027468" y="72636"/>
                      <a:pt x="1017101" y="74481"/>
                      <a:pt x="1006120" y="74218"/>
                    </a:cubicBezTo>
                    <a:cubicBezTo>
                      <a:pt x="1004363" y="74218"/>
                      <a:pt x="1002254" y="73515"/>
                      <a:pt x="1000936" y="74306"/>
                    </a:cubicBezTo>
                    <a:cubicBezTo>
                      <a:pt x="987231" y="82476"/>
                      <a:pt x="972032" y="82037"/>
                      <a:pt x="956922" y="82125"/>
                    </a:cubicBezTo>
                    <a:cubicBezTo>
                      <a:pt x="953671" y="82125"/>
                      <a:pt x="947170" y="80016"/>
                      <a:pt x="952090" y="87659"/>
                    </a:cubicBezTo>
                    <a:cubicBezTo>
                      <a:pt x="952090" y="87659"/>
                      <a:pt x="949454" y="90119"/>
                      <a:pt x="948663" y="89856"/>
                    </a:cubicBezTo>
                    <a:cubicBezTo>
                      <a:pt x="940229" y="86166"/>
                      <a:pt x="933904" y="94073"/>
                      <a:pt x="926085" y="93897"/>
                    </a:cubicBezTo>
                    <a:cubicBezTo>
                      <a:pt x="925031" y="93897"/>
                      <a:pt x="923713" y="95391"/>
                      <a:pt x="922747" y="95215"/>
                    </a:cubicBezTo>
                    <a:cubicBezTo>
                      <a:pt x="908866" y="91613"/>
                      <a:pt x="898850" y="101013"/>
                      <a:pt x="887956" y="106284"/>
                    </a:cubicBezTo>
                    <a:cubicBezTo>
                      <a:pt x="879962" y="110150"/>
                      <a:pt x="871879" y="111995"/>
                      <a:pt x="863445" y="113664"/>
                    </a:cubicBezTo>
                    <a:cubicBezTo>
                      <a:pt x="861425" y="114103"/>
                      <a:pt x="859228" y="114279"/>
                      <a:pt x="857559" y="115245"/>
                    </a:cubicBezTo>
                    <a:cubicBezTo>
                      <a:pt x="840340" y="125085"/>
                      <a:pt x="836474" y="126139"/>
                      <a:pt x="813369" y="126842"/>
                    </a:cubicBezTo>
                    <a:cubicBezTo>
                      <a:pt x="812578" y="126842"/>
                      <a:pt x="811787" y="127281"/>
                      <a:pt x="811084" y="127545"/>
                    </a:cubicBezTo>
                    <a:cubicBezTo>
                      <a:pt x="811612" y="128511"/>
                      <a:pt x="811963" y="129741"/>
                      <a:pt x="812841" y="130268"/>
                    </a:cubicBezTo>
                    <a:cubicBezTo>
                      <a:pt x="814511" y="131411"/>
                      <a:pt x="816356" y="132201"/>
                      <a:pt x="818201" y="133080"/>
                    </a:cubicBezTo>
                    <a:cubicBezTo>
                      <a:pt x="815916" y="133607"/>
                      <a:pt x="813632" y="133870"/>
                      <a:pt x="811436" y="134661"/>
                    </a:cubicBezTo>
                    <a:cubicBezTo>
                      <a:pt x="802387" y="138087"/>
                      <a:pt x="793426" y="141777"/>
                      <a:pt x="784289" y="145028"/>
                    </a:cubicBezTo>
                    <a:cubicBezTo>
                      <a:pt x="781653" y="145906"/>
                      <a:pt x="779106" y="150563"/>
                      <a:pt x="775591" y="145906"/>
                    </a:cubicBezTo>
                    <a:cubicBezTo>
                      <a:pt x="775152" y="145379"/>
                      <a:pt x="771638" y="146258"/>
                      <a:pt x="770496" y="147400"/>
                    </a:cubicBezTo>
                    <a:cubicBezTo>
                      <a:pt x="758811" y="159085"/>
                      <a:pt x="745106" y="166728"/>
                      <a:pt x="729380" y="171648"/>
                    </a:cubicBezTo>
                    <a:cubicBezTo>
                      <a:pt x="722616" y="173756"/>
                      <a:pt x="717081" y="179818"/>
                      <a:pt x="710668" y="183332"/>
                    </a:cubicBezTo>
                    <a:cubicBezTo>
                      <a:pt x="701706" y="188252"/>
                      <a:pt x="692130" y="192117"/>
                      <a:pt x="681588" y="192381"/>
                    </a:cubicBezTo>
                    <a:cubicBezTo>
                      <a:pt x="680007" y="192381"/>
                      <a:pt x="678513" y="193172"/>
                      <a:pt x="676932" y="193699"/>
                    </a:cubicBezTo>
                    <a:cubicBezTo>
                      <a:pt x="678513" y="194138"/>
                      <a:pt x="680182" y="194314"/>
                      <a:pt x="681588" y="195017"/>
                    </a:cubicBezTo>
                    <a:cubicBezTo>
                      <a:pt x="682818" y="195632"/>
                      <a:pt x="683696" y="196862"/>
                      <a:pt x="684751" y="197828"/>
                    </a:cubicBezTo>
                    <a:cubicBezTo>
                      <a:pt x="683960" y="198619"/>
                      <a:pt x="683081" y="200112"/>
                      <a:pt x="682466" y="200112"/>
                    </a:cubicBezTo>
                    <a:cubicBezTo>
                      <a:pt x="672978" y="199058"/>
                      <a:pt x="667619" y="206701"/>
                      <a:pt x="660415" y="210303"/>
                    </a:cubicBezTo>
                    <a:cubicBezTo>
                      <a:pt x="657867" y="211533"/>
                      <a:pt x="655407" y="214872"/>
                      <a:pt x="653123" y="214608"/>
                    </a:cubicBezTo>
                    <a:cubicBezTo>
                      <a:pt x="641966" y="213554"/>
                      <a:pt x="637749" y="222515"/>
                      <a:pt x="631511" y="228665"/>
                    </a:cubicBezTo>
                    <a:cubicBezTo>
                      <a:pt x="626240" y="233760"/>
                      <a:pt x="619915" y="234902"/>
                      <a:pt x="612886" y="234463"/>
                    </a:cubicBezTo>
                    <a:cubicBezTo>
                      <a:pt x="612008" y="234375"/>
                      <a:pt x="610075" y="236747"/>
                      <a:pt x="610163" y="236835"/>
                    </a:cubicBezTo>
                    <a:cubicBezTo>
                      <a:pt x="614907" y="243248"/>
                      <a:pt x="608581" y="244566"/>
                      <a:pt x="605331" y="246763"/>
                    </a:cubicBezTo>
                    <a:cubicBezTo>
                      <a:pt x="594525" y="254054"/>
                      <a:pt x="583982" y="262049"/>
                      <a:pt x="570365" y="263718"/>
                    </a:cubicBezTo>
                    <a:cubicBezTo>
                      <a:pt x="570189" y="263718"/>
                      <a:pt x="570277" y="266530"/>
                      <a:pt x="570277" y="268023"/>
                    </a:cubicBezTo>
                    <a:cubicBezTo>
                      <a:pt x="571771" y="267847"/>
                      <a:pt x="573176" y="267672"/>
                      <a:pt x="574670" y="267496"/>
                    </a:cubicBezTo>
                    <a:cubicBezTo>
                      <a:pt x="573440" y="268638"/>
                      <a:pt x="572386" y="270307"/>
                      <a:pt x="570892" y="270922"/>
                    </a:cubicBezTo>
                    <a:cubicBezTo>
                      <a:pt x="563952" y="273997"/>
                      <a:pt x="557978" y="278302"/>
                      <a:pt x="552443" y="283661"/>
                    </a:cubicBezTo>
                    <a:cubicBezTo>
                      <a:pt x="548226" y="287702"/>
                      <a:pt x="543218" y="291129"/>
                      <a:pt x="536453" y="292622"/>
                    </a:cubicBezTo>
                    <a:cubicBezTo>
                      <a:pt x="531885" y="293589"/>
                      <a:pt x="528459" y="300178"/>
                      <a:pt x="524505" y="304131"/>
                    </a:cubicBezTo>
                    <a:cubicBezTo>
                      <a:pt x="517828" y="310896"/>
                      <a:pt x="512030" y="319505"/>
                      <a:pt x="504035" y="323898"/>
                    </a:cubicBezTo>
                    <a:cubicBezTo>
                      <a:pt x="492527" y="330224"/>
                      <a:pt x="486377" y="341908"/>
                      <a:pt x="475395" y="348761"/>
                    </a:cubicBezTo>
                    <a:cubicBezTo>
                      <a:pt x="468718" y="352890"/>
                      <a:pt x="461954" y="356492"/>
                      <a:pt x="455101" y="360182"/>
                    </a:cubicBezTo>
                    <a:cubicBezTo>
                      <a:pt x="454047" y="360709"/>
                      <a:pt x="452817" y="360972"/>
                      <a:pt x="451675" y="361324"/>
                    </a:cubicBezTo>
                    <a:cubicBezTo>
                      <a:pt x="453080" y="361851"/>
                      <a:pt x="454574" y="362202"/>
                      <a:pt x="455892" y="362905"/>
                    </a:cubicBezTo>
                    <a:cubicBezTo>
                      <a:pt x="457122" y="363608"/>
                      <a:pt x="458176" y="364574"/>
                      <a:pt x="459406" y="365453"/>
                    </a:cubicBezTo>
                    <a:cubicBezTo>
                      <a:pt x="458264" y="366332"/>
                      <a:pt x="457297" y="367386"/>
                      <a:pt x="456067" y="368089"/>
                    </a:cubicBezTo>
                    <a:cubicBezTo>
                      <a:pt x="453607" y="369582"/>
                      <a:pt x="450884" y="370636"/>
                      <a:pt x="448687" y="372393"/>
                    </a:cubicBezTo>
                    <a:cubicBezTo>
                      <a:pt x="440078" y="379070"/>
                      <a:pt x="434719" y="389349"/>
                      <a:pt x="423210" y="393215"/>
                    </a:cubicBezTo>
                    <a:cubicBezTo>
                      <a:pt x="418554" y="394796"/>
                      <a:pt x="413634" y="401561"/>
                      <a:pt x="412755" y="406656"/>
                    </a:cubicBezTo>
                    <a:cubicBezTo>
                      <a:pt x="411262" y="415178"/>
                      <a:pt x="405727" y="414300"/>
                      <a:pt x="400368" y="415354"/>
                    </a:cubicBezTo>
                    <a:cubicBezTo>
                      <a:pt x="397996" y="415793"/>
                      <a:pt x="395360" y="416145"/>
                      <a:pt x="393428" y="417375"/>
                    </a:cubicBezTo>
                    <a:cubicBezTo>
                      <a:pt x="391758" y="418517"/>
                      <a:pt x="390880" y="420977"/>
                      <a:pt x="389650" y="422822"/>
                    </a:cubicBezTo>
                    <a:cubicBezTo>
                      <a:pt x="391407" y="422119"/>
                      <a:pt x="393164" y="421240"/>
                      <a:pt x="395097" y="420801"/>
                    </a:cubicBezTo>
                    <a:cubicBezTo>
                      <a:pt x="396151" y="420537"/>
                      <a:pt x="397469" y="421064"/>
                      <a:pt x="398611" y="421240"/>
                    </a:cubicBezTo>
                    <a:cubicBezTo>
                      <a:pt x="398347" y="422734"/>
                      <a:pt x="398699" y="424754"/>
                      <a:pt x="397820" y="425633"/>
                    </a:cubicBezTo>
                    <a:cubicBezTo>
                      <a:pt x="389386" y="433628"/>
                      <a:pt x="380777" y="441359"/>
                      <a:pt x="372343" y="449441"/>
                    </a:cubicBezTo>
                    <a:cubicBezTo>
                      <a:pt x="369707" y="451901"/>
                      <a:pt x="366808" y="454800"/>
                      <a:pt x="365841" y="458051"/>
                    </a:cubicBezTo>
                    <a:cubicBezTo>
                      <a:pt x="362767" y="468066"/>
                      <a:pt x="354596" y="473777"/>
                      <a:pt x="348007" y="480805"/>
                    </a:cubicBezTo>
                    <a:cubicBezTo>
                      <a:pt x="346953" y="481947"/>
                      <a:pt x="345284" y="483265"/>
                      <a:pt x="343878" y="483265"/>
                    </a:cubicBezTo>
                    <a:cubicBezTo>
                      <a:pt x="337552" y="483353"/>
                      <a:pt x="335444" y="485461"/>
                      <a:pt x="338870" y="491523"/>
                    </a:cubicBezTo>
                    <a:cubicBezTo>
                      <a:pt x="339397" y="492490"/>
                      <a:pt x="339397" y="494510"/>
                      <a:pt x="338695" y="495301"/>
                    </a:cubicBezTo>
                    <a:cubicBezTo>
                      <a:pt x="332896" y="501978"/>
                      <a:pt x="327361" y="509006"/>
                      <a:pt x="320685" y="514717"/>
                    </a:cubicBezTo>
                    <a:cubicBezTo>
                      <a:pt x="316731" y="518055"/>
                      <a:pt x="312163" y="520076"/>
                      <a:pt x="312602" y="526313"/>
                    </a:cubicBezTo>
                    <a:cubicBezTo>
                      <a:pt x="312690" y="527807"/>
                      <a:pt x="312075" y="530267"/>
                      <a:pt x="311109" y="530794"/>
                    </a:cubicBezTo>
                    <a:cubicBezTo>
                      <a:pt x="301269" y="535362"/>
                      <a:pt x="300390" y="547135"/>
                      <a:pt x="293450" y="553284"/>
                    </a:cubicBezTo>
                    <a:cubicBezTo>
                      <a:pt x="283610" y="561982"/>
                      <a:pt x="278339" y="572700"/>
                      <a:pt x="273068" y="584121"/>
                    </a:cubicBezTo>
                    <a:cubicBezTo>
                      <a:pt x="271223" y="588162"/>
                      <a:pt x="265952" y="591501"/>
                      <a:pt x="261471" y="593258"/>
                    </a:cubicBezTo>
                    <a:cubicBezTo>
                      <a:pt x="257957" y="594664"/>
                      <a:pt x="256639" y="594927"/>
                      <a:pt x="260153" y="597211"/>
                    </a:cubicBezTo>
                    <a:cubicBezTo>
                      <a:pt x="264810" y="600198"/>
                      <a:pt x="260680" y="604767"/>
                      <a:pt x="259978" y="605206"/>
                    </a:cubicBezTo>
                    <a:cubicBezTo>
                      <a:pt x="251368" y="611356"/>
                      <a:pt x="250577" y="624095"/>
                      <a:pt x="240035" y="628487"/>
                    </a:cubicBezTo>
                    <a:cubicBezTo>
                      <a:pt x="238981" y="628927"/>
                      <a:pt x="238541" y="631299"/>
                      <a:pt x="238190" y="632792"/>
                    </a:cubicBezTo>
                    <a:cubicBezTo>
                      <a:pt x="234676" y="646585"/>
                      <a:pt x="225188" y="657128"/>
                      <a:pt x="218423" y="669163"/>
                    </a:cubicBezTo>
                    <a:cubicBezTo>
                      <a:pt x="218071" y="669866"/>
                      <a:pt x="218247" y="671184"/>
                      <a:pt x="217720" y="671448"/>
                    </a:cubicBezTo>
                    <a:cubicBezTo>
                      <a:pt x="205508" y="677422"/>
                      <a:pt x="206123" y="689897"/>
                      <a:pt x="202521" y="700352"/>
                    </a:cubicBezTo>
                    <a:cubicBezTo>
                      <a:pt x="202082" y="701757"/>
                      <a:pt x="200061" y="702812"/>
                      <a:pt x="198568" y="703690"/>
                    </a:cubicBezTo>
                    <a:cubicBezTo>
                      <a:pt x="194702" y="705974"/>
                      <a:pt x="190573" y="707819"/>
                      <a:pt x="186971" y="710367"/>
                    </a:cubicBezTo>
                    <a:cubicBezTo>
                      <a:pt x="185565" y="711333"/>
                      <a:pt x="185302" y="713793"/>
                      <a:pt x="184511" y="715638"/>
                    </a:cubicBezTo>
                    <a:cubicBezTo>
                      <a:pt x="186268" y="715462"/>
                      <a:pt x="188201" y="715550"/>
                      <a:pt x="189870" y="715023"/>
                    </a:cubicBezTo>
                    <a:cubicBezTo>
                      <a:pt x="191540" y="714496"/>
                      <a:pt x="192945" y="713442"/>
                      <a:pt x="194527" y="712563"/>
                    </a:cubicBezTo>
                    <a:cubicBezTo>
                      <a:pt x="194351" y="714584"/>
                      <a:pt x="194966" y="717220"/>
                      <a:pt x="193999" y="718625"/>
                    </a:cubicBezTo>
                    <a:cubicBezTo>
                      <a:pt x="187235" y="727938"/>
                      <a:pt x="184687" y="739974"/>
                      <a:pt x="175550" y="747705"/>
                    </a:cubicBezTo>
                    <a:cubicBezTo>
                      <a:pt x="172475" y="750340"/>
                      <a:pt x="170806" y="753240"/>
                      <a:pt x="171070" y="757720"/>
                    </a:cubicBezTo>
                    <a:cubicBezTo>
                      <a:pt x="171948" y="771074"/>
                      <a:pt x="164568" y="780474"/>
                      <a:pt x="155432" y="788996"/>
                    </a:cubicBezTo>
                    <a:cubicBezTo>
                      <a:pt x="153587" y="790753"/>
                      <a:pt x="146383" y="793477"/>
                      <a:pt x="155080" y="796464"/>
                    </a:cubicBezTo>
                    <a:cubicBezTo>
                      <a:pt x="155695" y="796727"/>
                      <a:pt x="156047" y="799978"/>
                      <a:pt x="155344" y="801296"/>
                    </a:cubicBezTo>
                    <a:cubicBezTo>
                      <a:pt x="150424" y="811047"/>
                      <a:pt x="145328" y="820799"/>
                      <a:pt x="139882" y="830287"/>
                    </a:cubicBezTo>
                    <a:cubicBezTo>
                      <a:pt x="138564" y="832572"/>
                      <a:pt x="136367" y="833626"/>
                      <a:pt x="139618" y="836086"/>
                    </a:cubicBezTo>
                    <a:cubicBezTo>
                      <a:pt x="140497" y="836701"/>
                      <a:pt x="140497" y="840215"/>
                      <a:pt x="139618" y="841005"/>
                    </a:cubicBezTo>
                    <a:cubicBezTo>
                      <a:pt x="130569" y="849967"/>
                      <a:pt x="130569" y="862705"/>
                      <a:pt x="125825" y="873336"/>
                    </a:cubicBezTo>
                    <a:cubicBezTo>
                      <a:pt x="125298" y="874478"/>
                      <a:pt x="124859" y="875796"/>
                      <a:pt x="123980" y="876498"/>
                    </a:cubicBezTo>
                    <a:cubicBezTo>
                      <a:pt x="115458" y="882824"/>
                      <a:pt x="117303" y="892400"/>
                      <a:pt x="116073" y="901010"/>
                    </a:cubicBezTo>
                    <a:cubicBezTo>
                      <a:pt x="115370" y="905842"/>
                      <a:pt x="114404" y="910761"/>
                      <a:pt x="112647" y="915330"/>
                    </a:cubicBezTo>
                    <a:cubicBezTo>
                      <a:pt x="106234" y="931671"/>
                      <a:pt x="101314" y="948363"/>
                      <a:pt x="97712" y="965494"/>
                    </a:cubicBezTo>
                    <a:cubicBezTo>
                      <a:pt x="97185" y="968218"/>
                      <a:pt x="95867" y="971029"/>
                      <a:pt x="94110" y="973138"/>
                    </a:cubicBezTo>
                    <a:cubicBezTo>
                      <a:pt x="90771" y="976827"/>
                      <a:pt x="86994" y="979990"/>
                      <a:pt x="92177" y="985086"/>
                    </a:cubicBezTo>
                    <a:cubicBezTo>
                      <a:pt x="92704" y="985613"/>
                      <a:pt x="92616" y="987721"/>
                      <a:pt x="92001" y="988512"/>
                    </a:cubicBezTo>
                    <a:cubicBezTo>
                      <a:pt x="85236" y="996946"/>
                      <a:pt x="86642" y="1008016"/>
                      <a:pt x="82689" y="1017416"/>
                    </a:cubicBezTo>
                    <a:cubicBezTo>
                      <a:pt x="80756" y="1021896"/>
                      <a:pt x="80405" y="1026816"/>
                      <a:pt x="76451" y="1030682"/>
                    </a:cubicBezTo>
                    <a:cubicBezTo>
                      <a:pt x="75309" y="1031824"/>
                      <a:pt x="75924" y="1034723"/>
                      <a:pt x="75924" y="1036832"/>
                    </a:cubicBezTo>
                    <a:cubicBezTo>
                      <a:pt x="75924" y="1043596"/>
                      <a:pt x="77505" y="1050800"/>
                      <a:pt x="75485" y="1056862"/>
                    </a:cubicBezTo>
                    <a:cubicBezTo>
                      <a:pt x="73903" y="1061606"/>
                      <a:pt x="68017" y="1064945"/>
                      <a:pt x="64064" y="1068898"/>
                    </a:cubicBezTo>
                    <a:cubicBezTo>
                      <a:pt x="63449" y="1069513"/>
                      <a:pt x="62482" y="1070040"/>
                      <a:pt x="62307" y="1070743"/>
                    </a:cubicBezTo>
                    <a:cubicBezTo>
                      <a:pt x="61955" y="1072149"/>
                      <a:pt x="62043" y="1073730"/>
                      <a:pt x="61867" y="1075224"/>
                    </a:cubicBezTo>
                    <a:cubicBezTo>
                      <a:pt x="63361" y="1074521"/>
                      <a:pt x="65118" y="1074082"/>
                      <a:pt x="66260" y="1073115"/>
                    </a:cubicBezTo>
                    <a:cubicBezTo>
                      <a:pt x="67490" y="1072061"/>
                      <a:pt x="68017" y="1070216"/>
                      <a:pt x="69159" y="1069162"/>
                    </a:cubicBezTo>
                    <a:cubicBezTo>
                      <a:pt x="69950" y="1068371"/>
                      <a:pt x="71356" y="1068283"/>
                      <a:pt x="72586" y="1067932"/>
                    </a:cubicBezTo>
                    <a:cubicBezTo>
                      <a:pt x="72410" y="1069074"/>
                      <a:pt x="72322" y="1070216"/>
                      <a:pt x="72058" y="1071358"/>
                    </a:cubicBezTo>
                    <a:cubicBezTo>
                      <a:pt x="70126" y="1081022"/>
                      <a:pt x="68281" y="1090774"/>
                      <a:pt x="66348" y="1100438"/>
                    </a:cubicBezTo>
                    <a:cubicBezTo>
                      <a:pt x="65996" y="1102019"/>
                      <a:pt x="65645" y="1103864"/>
                      <a:pt x="64591" y="1104918"/>
                    </a:cubicBezTo>
                    <a:cubicBezTo>
                      <a:pt x="61252" y="1108257"/>
                      <a:pt x="60813" y="1110892"/>
                      <a:pt x="62658" y="1115988"/>
                    </a:cubicBezTo>
                    <a:cubicBezTo>
                      <a:pt x="64854" y="1121874"/>
                      <a:pt x="64591" y="1128727"/>
                      <a:pt x="61516" y="1135667"/>
                    </a:cubicBezTo>
                    <a:cubicBezTo>
                      <a:pt x="59144" y="1141114"/>
                      <a:pt x="62658" y="1148845"/>
                      <a:pt x="54312" y="1152271"/>
                    </a:cubicBezTo>
                    <a:cubicBezTo>
                      <a:pt x="52028" y="1153238"/>
                      <a:pt x="52555" y="1154292"/>
                      <a:pt x="56772" y="1157455"/>
                    </a:cubicBezTo>
                    <a:cubicBezTo>
                      <a:pt x="57563" y="1157982"/>
                      <a:pt x="58353" y="1159124"/>
                      <a:pt x="58353" y="1160003"/>
                    </a:cubicBezTo>
                    <a:cubicBezTo>
                      <a:pt x="58617" y="1171336"/>
                      <a:pt x="56772" y="1182405"/>
                      <a:pt x="53170" y="1193211"/>
                    </a:cubicBezTo>
                    <a:cubicBezTo>
                      <a:pt x="52818" y="1194353"/>
                      <a:pt x="51501" y="1196023"/>
                      <a:pt x="51852" y="1196462"/>
                    </a:cubicBezTo>
                    <a:cubicBezTo>
                      <a:pt x="58705" y="1204457"/>
                      <a:pt x="51764" y="1212803"/>
                      <a:pt x="52291" y="1220973"/>
                    </a:cubicBezTo>
                    <a:cubicBezTo>
                      <a:pt x="52906" y="1230022"/>
                      <a:pt x="52555" y="1239950"/>
                      <a:pt x="47284" y="1248471"/>
                    </a:cubicBezTo>
                    <a:cubicBezTo>
                      <a:pt x="46054" y="1250492"/>
                      <a:pt x="45966" y="1253918"/>
                      <a:pt x="46493" y="1256378"/>
                    </a:cubicBezTo>
                    <a:cubicBezTo>
                      <a:pt x="50095" y="1272455"/>
                      <a:pt x="53346" y="1288357"/>
                      <a:pt x="48601" y="1304873"/>
                    </a:cubicBezTo>
                    <a:cubicBezTo>
                      <a:pt x="47811" y="1307509"/>
                      <a:pt x="50710" y="1311023"/>
                      <a:pt x="50446" y="1314010"/>
                    </a:cubicBezTo>
                    <a:cubicBezTo>
                      <a:pt x="49656" y="1324553"/>
                      <a:pt x="53170" y="1335447"/>
                      <a:pt x="48162" y="1345813"/>
                    </a:cubicBezTo>
                    <a:cubicBezTo>
                      <a:pt x="47196" y="1347746"/>
                      <a:pt x="48426" y="1350733"/>
                      <a:pt x="48865" y="1353193"/>
                    </a:cubicBezTo>
                    <a:cubicBezTo>
                      <a:pt x="49216" y="1355214"/>
                      <a:pt x="50095" y="1357059"/>
                      <a:pt x="50534" y="1358991"/>
                    </a:cubicBezTo>
                    <a:cubicBezTo>
                      <a:pt x="51852" y="1364350"/>
                      <a:pt x="47372" y="1369182"/>
                      <a:pt x="50095" y="1375332"/>
                    </a:cubicBezTo>
                    <a:cubicBezTo>
                      <a:pt x="52203" y="1380076"/>
                      <a:pt x="51676" y="1386753"/>
                      <a:pt x="50271" y="1392112"/>
                    </a:cubicBezTo>
                    <a:cubicBezTo>
                      <a:pt x="47284" y="1403885"/>
                      <a:pt x="49480" y="1414691"/>
                      <a:pt x="55190" y="1424706"/>
                    </a:cubicBezTo>
                    <a:cubicBezTo>
                      <a:pt x="57563" y="1428923"/>
                      <a:pt x="51588" y="1430680"/>
                      <a:pt x="54663" y="1436039"/>
                    </a:cubicBezTo>
                    <a:cubicBezTo>
                      <a:pt x="58529" y="1442716"/>
                      <a:pt x="58002" y="1452292"/>
                      <a:pt x="58265" y="1460550"/>
                    </a:cubicBezTo>
                    <a:cubicBezTo>
                      <a:pt x="58617" y="1471883"/>
                      <a:pt x="58968" y="1483041"/>
                      <a:pt x="63361" y="1493847"/>
                    </a:cubicBezTo>
                    <a:cubicBezTo>
                      <a:pt x="64854" y="1497625"/>
                      <a:pt x="63361" y="1502457"/>
                      <a:pt x="63712" y="1506849"/>
                    </a:cubicBezTo>
                    <a:cubicBezTo>
                      <a:pt x="64152" y="1512999"/>
                      <a:pt x="61340" y="1519939"/>
                      <a:pt x="68105" y="1524771"/>
                    </a:cubicBezTo>
                    <a:cubicBezTo>
                      <a:pt x="69247" y="1525562"/>
                      <a:pt x="69423" y="1529164"/>
                      <a:pt x="68720" y="1530833"/>
                    </a:cubicBezTo>
                    <a:cubicBezTo>
                      <a:pt x="66348" y="1536104"/>
                      <a:pt x="68105" y="1540673"/>
                      <a:pt x="70477" y="1545066"/>
                    </a:cubicBezTo>
                    <a:cubicBezTo>
                      <a:pt x="72058" y="1548053"/>
                      <a:pt x="72234" y="1549546"/>
                      <a:pt x="68281" y="1550161"/>
                    </a:cubicBezTo>
                    <a:cubicBezTo>
                      <a:pt x="65557" y="1550600"/>
                      <a:pt x="62922" y="1552445"/>
                      <a:pt x="60198" y="1552621"/>
                    </a:cubicBezTo>
                    <a:cubicBezTo>
                      <a:pt x="51061" y="1552973"/>
                      <a:pt x="41837" y="1553060"/>
                      <a:pt x="32700" y="1552533"/>
                    </a:cubicBezTo>
                    <a:cubicBezTo>
                      <a:pt x="29713" y="1552357"/>
                      <a:pt x="25408" y="1550600"/>
                      <a:pt x="24266" y="1548316"/>
                    </a:cubicBezTo>
                    <a:cubicBezTo>
                      <a:pt x="20927" y="1541903"/>
                      <a:pt x="17326" y="1534963"/>
                      <a:pt x="16798" y="1527934"/>
                    </a:cubicBezTo>
                    <a:cubicBezTo>
                      <a:pt x="15744" y="1514053"/>
                      <a:pt x="13987" y="1500524"/>
                      <a:pt x="11439" y="1486819"/>
                    </a:cubicBezTo>
                    <a:cubicBezTo>
                      <a:pt x="9507" y="1476452"/>
                      <a:pt x="9594" y="1465734"/>
                      <a:pt x="8540" y="1455191"/>
                    </a:cubicBezTo>
                    <a:cubicBezTo>
                      <a:pt x="8189" y="1451501"/>
                      <a:pt x="6871" y="1447987"/>
                      <a:pt x="6432" y="1444297"/>
                    </a:cubicBezTo>
                    <a:cubicBezTo>
                      <a:pt x="6080" y="1441398"/>
                      <a:pt x="5290" y="1437708"/>
                      <a:pt x="6695" y="1435688"/>
                    </a:cubicBezTo>
                    <a:cubicBezTo>
                      <a:pt x="9419" y="1431734"/>
                      <a:pt x="8892" y="1429274"/>
                      <a:pt x="6344" y="1425497"/>
                    </a:cubicBezTo>
                    <a:cubicBezTo>
                      <a:pt x="4938" y="1423388"/>
                      <a:pt x="6344" y="1419523"/>
                      <a:pt x="5905" y="1416536"/>
                    </a:cubicBezTo>
                    <a:cubicBezTo>
                      <a:pt x="3445" y="1397911"/>
                      <a:pt x="8452" y="1378671"/>
                      <a:pt x="721" y="1360573"/>
                    </a:cubicBezTo>
                    <a:cubicBezTo>
                      <a:pt x="545" y="1360221"/>
                      <a:pt x="809" y="1359694"/>
                      <a:pt x="721" y="1359255"/>
                    </a:cubicBezTo>
                    <a:cubicBezTo>
                      <a:pt x="-1914" y="1352139"/>
                      <a:pt x="3708" y="1345462"/>
                      <a:pt x="1248" y="1337643"/>
                    </a:cubicBezTo>
                    <a:cubicBezTo>
                      <a:pt x="-772" y="1331230"/>
                      <a:pt x="2390" y="1323411"/>
                      <a:pt x="2390" y="1316294"/>
                    </a:cubicBezTo>
                    <a:cubicBezTo>
                      <a:pt x="2302" y="1307597"/>
                      <a:pt x="1248" y="1298899"/>
                      <a:pt x="809" y="1290202"/>
                    </a:cubicBezTo>
                    <a:cubicBezTo>
                      <a:pt x="633" y="1287127"/>
                      <a:pt x="-421" y="1283261"/>
                      <a:pt x="985" y="1281153"/>
                    </a:cubicBezTo>
                    <a:cubicBezTo>
                      <a:pt x="8892" y="1269293"/>
                      <a:pt x="-1563" y="1255148"/>
                      <a:pt x="5992" y="1243376"/>
                    </a:cubicBezTo>
                    <a:cubicBezTo>
                      <a:pt x="1600" y="1237929"/>
                      <a:pt x="5202" y="1233800"/>
                      <a:pt x="8013" y="1229319"/>
                    </a:cubicBezTo>
                    <a:cubicBezTo>
                      <a:pt x="8804" y="1228001"/>
                      <a:pt x="9067" y="1225805"/>
                      <a:pt x="8540" y="1224399"/>
                    </a:cubicBezTo>
                    <a:cubicBezTo>
                      <a:pt x="4060" y="1211133"/>
                      <a:pt x="5290" y="1197955"/>
                      <a:pt x="8452" y="1184514"/>
                    </a:cubicBezTo>
                    <a:cubicBezTo>
                      <a:pt x="10385" y="1176343"/>
                      <a:pt x="11000" y="1167821"/>
                      <a:pt x="11176" y="1159388"/>
                    </a:cubicBezTo>
                    <a:cubicBezTo>
                      <a:pt x="11439" y="1140411"/>
                      <a:pt x="15393" y="1122138"/>
                      <a:pt x="18995" y="1103600"/>
                    </a:cubicBezTo>
                    <a:cubicBezTo>
                      <a:pt x="20313" y="1096748"/>
                      <a:pt x="17941" y="1089105"/>
                      <a:pt x="23300" y="1083043"/>
                    </a:cubicBezTo>
                    <a:cubicBezTo>
                      <a:pt x="23651" y="1082603"/>
                      <a:pt x="23915" y="1081637"/>
                      <a:pt x="23651" y="1081286"/>
                    </a:cubicBezTo>
                    <a:cubicBezTo>
                      <a:pt x="18643" y="1073642"/>
                      <a:pt x="23563" y="1066878"/>
                      <a:pt x="25584" y="1060025"/>
                    </a:cubicBezTo>
                    <a:cubicBezTo>
                      <a:pt x="27341" y="1054227"/>
                      <a:pt x="30240" y="1048780"/>
                      <a:pt x="31821" y="1042981"/>
                    </a:cubicBezTo>
                    <a:cubicBezTo>
                      <a:pt x="32612" y="1039994"/>
                      <a:pt x="30679" y="1036217"/>
                      <a:pt x="31558" y="1033230"/>
                    </a:cubicBezTo>
                    <a:cubicBezTo>
                      <a:pt x="34721" y="1022336"/>
                      <a:pt x="35687" y="1010739"/>
                      <a:pt x="42364" y="1000987"/>
                    </a:cubicBezTo>
                    <a:cubicBezTo>
                      <a:pt x="43594" y="999142"/>
                      <a:pt x="42803" y="995892"/>
                      <a:pt x="42803" y="993344"/>
                    </a:cubicBezTo>
                    <a:cubicBezTo>
                      <a:pt x="42715" y="981571"/>
                      <a:pt x="46493" y="970678"/>
                      <a:pt x="49304" y="959432"/>
                    </a:cubicBezTo>
                    <a:cubicBezTo>
                      <a:pt x="52379" y="947133"/>
                      <a:pt x="57035" y="935360"/>
                      <a:pt x="59144" y="922622"/>
                    </a:cubicBezTo>
                    <a:cubicBezTo>
                      <a:pt x="60989" y="911464"/>
                      <a:pt x="63800" y="899340"/>
                      <a:pt x="72058" y="890116"/>
                    </a:cubicBezTo>
                    <a:cubicBezTo>
                      <a:pt x="73288" y="888710"/>
                      <a:pt x="74430" y="886250"/>
                      <a:pt x="74079" y="884493"/>
                    </a:cubicBezTo>
                    <a:cubicBezTo>
                      <a:pt x="71883" y="872809"/>
                      <a:pt x="83743" y="865077"/>
                      <a:pt x="82337" y="853744"/>
                    </a:cubicBezTo>
                    <a:cubicBezTo>
                      <a:pt x="92265" y="846628"/>
                      <a:pt x="89717" y="834944"/>
                      <a:pt x="92880" y="825280"/>
                    </a:cubicBezTo>
                    <a:cubicBezTo>
                      <a:pt x="96042" y="815352"/>
                      <a:pt x="101402" y="806128"/>
                      <a:pt x="105531" y="796464"/>
                    </a:cubicBezTo>
                    <a:cubicBezTo>
                      <a:pt x="112735" y="779332"/>
                      <a:pt x="119324" y="761937"/>
                      <a:pt x="126879" y="744981"/>
                    </a:cubicBezTo>
                    <a:cubicBezTo>
                      <a:pt x="131448" y="734615"/>
                      <a:pt x="137334" y="724863"/>
                      <a:pt x="142693" y="714847"/>
                    </a:cubicBezTo>
                    <a:cubicBezTo>
                      <a:pt x="143044" y="714145"/>
                      <a:pt x="144538" y="713530"/>
                      <a:pt x="144450" y="713003"/>
                    </a:cubicBezTo>
                    <a:cubicBezTo>
                      <a:pt x="142956" y="704129"/>
                      <a:pt x="149545" y="698419"/>
                      <a:pt x="153060" y="691566"/>
                    </a:cubicBezTo>
                    <a:cubicBezTo>
                      <a:pt x="156134" y="685680"/>
                      <a:pt x="157892" y="679091"/>
                      <a:pt x="163953" y="674962"/>
                    </a:cubicBezTo>
                    <a:cubicBezTo>
                      <a:pt x="165359" y="673995"/>
                      <a:pt x="165535" y="671360"/>
                      <a:pt x="166150" y="669427"/>
                    </a:cubicBezTo>
                    <a:cubicBezTo>
                      <a:pt x="167116" y="666352"/>
                      <a:pt x="167204" y="662662"/>
                      <a:pt x="168961" y="660115"/>
                    </a:cubicBezTo>
                    <a:cubicBezTo>
                      <a:pt x="174759" y="651944"/>
                      <a:pt x="181173" y="644125"/>
                      <a:pt x="187235" y="636218"/>
                    </a:cubicBezTo>
                    <a:cubicBezTo>
                      <a:pt x="188201" y="634901"/>
                      <a:pt x="189431" y="633495"/>
                      <a:pt x="189695" y="632001"/>
                    </a:cubicBezTo>
                    <a:cubicBezTo>
                      <a:pt x="192770" y="614958"/>
                      <a:pt x="203839" y="601868"/>
                      <a:pt x="212361" y="587635"/>
                    </a:cubicBezTo>
                    <a:cubicBezTo>
                      <a:pt x="221937" y="571822"/>
                      <a:pt x="232479" y="556535"/>
                      <a:pt x="242846" y="541248"/>
                    </a:cubicBezTo>
                    <a:cubicBezTo>
                      <a:pt x="246360" y="536065"/>
                      <a:pt x="249962" y="530267"/>
                      <a:pt x="254970" y="526753"/>
                    </a:cubicBezTo>
                    <a:cubicBezTo>
                      <a:pt x="265688" y="519285"/>
                      <a:pt x="269993" y="507337"/>
                      <a:pt x="275440" y="496970"/>
                    </a:cubicBezTo>
                    <a:cubicBezTo>
                      <a:pt x="279920" y="488448"/>
                      <a:pt x="286773" y="482474"/>
                      <a:pt x="292044" y="475095"/>
                    </a:cubicBezTo>
                    <a:cubicBezTo>
                      <a:pt x="300390" y="463498"/>
                      <a:pt x="309703" y="452604"/>
                      <a:pt x="318752" y="441534"/>
                    </a:cubicBezTo>
                    <a:cubicBezTo>
                      <a:pt x="326747" y="431695"/>
                      <a:pt x="333950" y="421064"/>
                      <a:pt x="343087" y="412455"/>
                    </a:cubicBezTo>
                    <a:cubicBezTo>
                      <a:pt x="354069" y="402088"/>
                      <a:pt x="360834" y="387592"/>
                      <a:pt x="373485" y="379510"/>
                    </a:cubicBezTo>
                    <a:cubicBezTo>
                      <a:pt x="381392" y="374502"/>
                      <a:pt x="385345" y="366947"/>
                      <a:pt x="391583" y="361060"/>
                    </a:cubicBezTo>
                    <a:cubicBezTo>
                      <a:pt x="398260" y="354823"/>
                      <a:pt x="406254" y="350079"/>
                      <a:pt x="413282" y="344105"/>
                    </a:cubicBezTo>
                    <a:cubicBezTo>
                      <a:pt x="416357" y="341469"/>
                      <a:pt x="418202" y="337428"/>
                      <a:pt x="420838" y="334177"/>
                    </a:cubicBezTo>
                    <a:cubicBezTo>
                      <a:pt x="440166" y="310193"/>
                      <a:pt x="464853" y="291919"/>
                      <a:pt x="488485" y="272767"/>
                    </a:cubicBezTo>
                    <a:cubicBezTo>
                      <a:pt x="499379" y="263894"/>
                      <a:pt x="508779" y="251858"/>
                      <a:pt x="521870" y="246938"/>
                    </a:cubicBezTo>
                    <a:cubicBezTo>
                      <a:pt x="537596" y="240964"/>
                      <a:pt x="544185" y="225414"/>
                      <a:pt x="557978" y="217683"/>
                    </a:cubicBezTo>
                    <a:cubicBezTo>
                      <a:pt x="570189" y="210830"/>
                      <a:pt x="580907" y="201518"/>
                      <a:pt x="592768" y="193962"/>
                    </a:cubicBezTo>
                    <a:cubicBezTo>
                      <a:pt x="598127" y="190536"/>
                      <a:pt x="607352" y="190448"/>
                      <a:pt x="609899" y="186056"/>
                    </a:cubicBezTo>
                    <a:cubicBezTo>
                      <a:pt x="613765" y="179291"/>
                      <a:pt x="619563" y="177270"/>
                      <a:pt x="625186" y="174722"/>
                    </a:cubicBezTo>
                    <a:cubicBezTo>
                      <a:pt x="639155" y="168485"/>
                      <a:pt x="652245" y="161105"/>
                      <a:pt x="664017" y="151353"/>
                    </a:cubicBezTo>
                    <a:cubicBezTo>
                      <a:pt x="675175" y="142041"/>
                      <a:pt x="688968" y="137912"/>
                      <a:pt x="701619" y="131411"/>
                    </a:cubicBezTo>
                    <a:cubicBezTo>
                      <a:pt x="708823" y="127721"/>
                      <a:pt x="715412" y="122449"/>
                      <a:pt x="722703" y="119111"/>
                    </a:cubicBezTo>
                    <a:cubicBezTo>
                      <a:pt x="737726" y="112171"/>
                      <a:pt x="753101" y="105933"/>
                      <a:pt x="768387" y="99607"/>
                    </a:cubicBezTo>
                    <a:cubicBezTo>
                      <a:pt x="771023" y="98553"/>
                      <a:pt x="773922" y="98290"/>
                      <a:pt x="776646" y="97499"/>
                    </a:cubicBezTo>
                    <a:cubicBezTo>
                      <a:pt x="780160" y="96445"/>
                      <a:pt x="784113" y="96006"/>
                      <a:pt x="786925" y="93897"/>
                    </a:cubicBezTo>
                    <a:cubicBezTo>
                      <a:pt x="796149" y="86781"/>
                      <a:pt x="804935" y="80631"/>
                      <a:pt x="817498" y="78523"/>
                    </a:cubicBezTo>
                    <a:cubicBezTo>
                      <a:pt x="829885" y="76414"/>
                      <a:pt x="841218" y="68595"/>
                      <a:pt x="853078" y="63500"/>
                    </a:cubicBezTo>
                    <a:cubicBezTo>
                      <a:pt x="857559" y="61567"/>
                      <a:pt x="862215" y="60073"/>
                      <a:pt x="866871" y="58843"/>
                    </a:cubicBezTo>
                    <a:cubicBezTo>
                      <a:pt x="882158" y="54802"/>
                      <a:pt x="897269" y="49619"/>
                      <a:pt x="912468" y="45841"/>
                    </a:cubicBezTo>
                    <a:cubicBezTo>
                      <a:pt x="922044" y="43469"/>
                      <a:pt x="932059" y="43557"/>
                      <a:pt x="940493" y="37231"/>
                    </a:cubicBezTo>
                    <a:cubicBezTo>
                      <a:pt x="940757" y="37056"/>
                      <a:pt x="941372" y="37319"/>
                      <a:pt x="941811" y="37143"/>
                    </a:cubicBezTo>
                    <a:cubicBezTo>
                      <a:pt x="955428" y="30818"/>
                      <a:pt x="970539" y="30818"/>
                      <a:pt x="984683" y="26865"/>
                    </a:cubicBezTo>
                    <a:cubicBezTo>
                      <a:pt x="994611" y="24141"/>
                      <a:pt x="1004275" y="19924"/>
                      <a:pt x="1014993" y="20803"/>
                    </a:cubicBezTo>
                    <a:cubicBezTo>
                      <a:pt x="1019386" y="14565"/>
                      <a:pt x="1025184" y="22033"/>
                      <a:pt x="1030543" y="19133"/>
                    </a:cubicBezTo>
                    <a:cubicBezTo>
                      <a:pt x="1035024" y="16761"/>
                      <a:pt x="1041086" y="16146"/>
                      <a:pt x="1046357" y="16410"/>
                    </a:cubicBezTo>
                    <a:cubicBezTo>
                      <a:pt x="1054439" y="16849"/>
                      <a:pt x="1062258" y="11227"/>
                      <a:pt x="1070604" y="15883"/>
                    </a:cubicBezTo>
                    <a:cubicBezTo>
                      <a:pt x="1072098" y="16674"/>
                      <a:pt x="1075612" y="13950"/>
                      <a:pt x="1078160" y="12632"/>
                    </a:cubicBezTo>
                    <a:cubicBezTo>
                      <a:pt x="1086770" y="8327"/>
                      <a:pt x="1096961" y="7625"/>
                      <a:pt x="1106976" y="7976"/>
                    </a:cubicBezTo>
                    <a:cubicBezTo>
                      <a:pt x="1116640" y="8327"/>
                      <a:pt x="1126831" y="7976"/>
                      <a:pt x="1135880" y="5165"/>
                    </a:cubicBezTo>
                    <a:cubicBezTo>
                      <a:pt x="1143611" y="2793"/>
                      <a:pt x="1150991" y="3759"/>
                      <a:pt x="1158546" y="2968"/>
                    </a:cubicBezTo>
                    <a:cubicBezTo>
                      <a:pt x="1167771" y="2002"/>
                      <a:pt x="1176907" y="3583"/>
                      <a:pt x="1186484" y="948"/>
                    </a:cubicBezTo>
                    <a:cubicBezTo>
                      <a:pt x="1194039" y="-1161"/>
                      <a:pt x="1203703" y="508"/>
                      <a:pt x="1211258" y="3408"/>
                    </a:cubicBezTo>
                    <a:cubicBezTo>
                      <a:pt x="1217935" y="5955"/>
                      <a:pt x="1223646" y="3759"/>
                      <a:pt x="1228829" y="2441"/>
                    </a:cubicBezTo>
                    <a:cubicBezTo>
                      <a:pt x="1238142" y="-19"/>
                      <a:pt x="1246400" y="596"/>
                      <a:pt x="1255712" y="2353"/>
                    </a:cubicBezTo>
                    <a:cubicBezTo>
                      <a:pt x="1264234" y="4023"/>
                      <a:pt x="1272756" y="4725"/>
                      <a:pt x="1281102" y="7800"/>
                    </a:cubicBezTo>
                    <a:cubicBezTo>
                      <a:pt x="1284353" y="9030"/>
                      <a:pt x="1289097" y="5428"/>
                      <a:pt x="1292962" y="5692"/>
                    </a:cubicBezTo>
                    <a:cubicBezTo>
                      <a:pt x="1303153" y="6570"/>
                      <a:pt x="1313432" y="3056"/>
                      <a:pt x="1323623" y="7449"/>
                    </a:cubicBezTo>
                    <a:cubicBezTo>
                      <a:pt x="1326698" y="8767"/>
                      <a:pt x="1331442" y="5604"/>
                      <a:pt x="1335396" y="5604"/>
                    </a:cubicBezTo>
                    <a:cubicBezTo>
                      <a:pt x="1354109" y="5253"/>
                      <a:pt x="1372558" y="7097"/>
                      <a:pt x="1390919" y="10612"/>
                    </a:cubicBezTo>
                    <a:cubicBezTo>
                      <a:pt x="1399178" y="12193"/>
                      <a:pt x="1407699" y="12281"/>
                      <a:pt x="1416046" y="13423"/>
                    </a:cubicBezTo>
                    <a:cubicBezTo>
                      <a:pt x="1419647" y="13950"/>
                      <a:pt x="1423074" y="15356"/>
                      <a:pt x="1426588" y="16410"/>
                    </a:cubicBezTo>
                    <a:cubicBezTo>
                      <a:pt x="1428521" y="17025"/>
                      <a:pt x="1430717" y="18870"/>
                      <a:pt x="1432211" y="18343"/>
                    </a:cubicBezTo>
                    <a:cubicBezTo>
                      <a:pt x="1440732" y="15531"/>
                      <a:pt x="1449166" y="19397"/>
                      <a:pt x="1457600" y="18606"/>
                    </a:cubicBezTo>
                    <a:cubicBezTo>
                      <a:pt x="1461817" y="18167"/>
                      <a:pt x="1466210" y="17640"/>
                      <a:pt x="1469285" y="22120"/>
                    </a:cubicBezTo>
                    <a:cubicBezTo>
                      <a:pt x="1469988" y="23175"/>
                      <a:pt x="1472360" y="23878"/>
                      <a:pt x="1473765" y="23614"/>
                    </a:cubicBezTo>
                    <a:cubicBezTo>
                      <a:pt x="1486504" y="21505"/>
                      <a:pt x="1497925" y="24932"/>
                      <a:pt x="1510313" y="28182"/>
                    </a:cubicBezTo>
                    <a:cubicBezTo>
                      <a:pt x="1523315" y="31521"/>
                      <a:pt x="1536669" y="34859"/>
                      <a:pt x="1550110" y="36880"/>
                    </a:cubicBezTo>
                    <a:cubicBezTo>
                      <a:pt x="1553273" y="37407"/>
                      <a:pt x="1556963" y="37846"/>
                      <a:pt x="1559423" y="39603"/>
                    </a:cubicBezTo>
                    <a:cubicBezTo>
                      <a:pt x="1573391" y="49443"/>
                      <a:pt x="1589996" y="49267"/>
                      <a:pt x="1605634" y="52518"/>
                    </a:cubicBezTo>
                    <a:cubicBezTo>
                      <a:pt x="1606864" y="52781"/>
                      <a:pt x="1608621" y="51991"/>
                      <a:pt x="1609499" y="52606"/>
                    </a:cubicBezTo>
                    <a:cubicBezTo>
                      <a:pt x="1614156" y="55856"/>
                      <a:pt x="1616352" y="62533"/>
                      <a:pt x="1625137" y="58404"/>
                    </a:cubicBezTo>
                    <a:cubicBezTo>
                      <a:pt x="1629267" y="56471"/>
                      <a:pt x="1637085" y="60249"/>
                      <a:pt x="1642181" y="63236"/>
                    </a:cubicBezTo>
                    <a:cubicBezTo>
                      <a:pt x="1653163" y="69649"/>
                      <a:pt x="1665287" y="72900"/>
                      <a:pt x="1676796" y="77732"/>
                    </a:cubicBezTo>
                    <a:cubicBezTo>
                      <a:pt x="1684263" y="80807"/>
                      <a:pt x="1691994" y="83355"/>
                      <a:pt x="1699286" y="86693"/>
                    </a:cubicBezTo>
                    <a:cubicBezTo>
                      <a:pt x="1703679" y="88714"/>
                      <a:pt x="1707632" y="91789"/>
                      <a:pt x="1711849" y="94424"/>
                    </a:cubicBezTo>
                    <a:cubicBezTo>
                      <a:pt x="1714660" y="96181"/>
                      <a:pt x="1717296" y="99168"/>
                      <a:pt x="1720195" y="99432"/>
                    </a:cubicBezTo>
                    <a:cubicBezTo>
                      <a:pt x="1733285" y="100574"/>
                      <a:pt x="1744267" y="106548"/>
                      <a:pt x="1755512" y="112610"/>
                    </a:cubicBezTo>
                    <a:cubicBezTo>
                      <a:pt x="1762541" y="116388"/>
                      <a:pt x="1770799" y="117881"/>
                      <a:pt x="1778003" y="121483"/>
                    </a:cubicBezTo>
                    <a:cubicBezTo>
                      <a:pt x="1788194" y="126491"/>
                      <a:pt x="1797946" y="132465"/>
                      <a:pt x="1807873" y="138000"/>
                    </a:cubicBezTo>
                    <a:cubicBezTo>
                      <a:pt x="1817801" y="143534"/>
                      <a:pt x="1827816" y="148981"/>
                      <a:pt x="1837656" y="154780"/>
                    </a:cubicBezTo>
                    <a:cubicBezTo>
                      <a:pt x="1841609" y="157064"/>
                      <a:pt x="1844948" y="160314"/>
                      <a:pt x="1848637" y="163038"/>
                    </a:cubicBezTo>
                    <a:cubicBezTo>
                      <a:pt x="1851625" y="165234"/>
                      <a:pt x="1854611" y="169100"/>
                      <a:pt x="1857774" y="169188"/>
                    </a:cubicBezTo>
                    <a:cubicBezTo>
                      <a:pt x="1866647" y="169627"/>
                      <a:pt x="1872446" y="176304"/>
                      <a:pt x="1880089" y="179027"/>
                    </a:cubicBezTo>
                    <a:cubicBezTo>
                      <a:pt x="1883515" y="180257"/>
                      <a:pt x="1885888" y="184211"/>
                      <a:pt x="1888962" y="186671"/>
                    </a:cubicBezTo>
                    <a:cubicBezTo>
                      <a:pt x="1890719" y="188164"/>
                      <a:pt x="1892652" y="190009"/>
                      <a:pt x="1894761" y="190536"/>
                    </a:cubicBezTo>
                    <a:cubicBezTo>
                      <a:pt x="1904864" y="192820"/>
                      <a:pt x="1911804" y="200200"/>
                      <a:pt x="1920063" y="205559"/>
                    </a:cubicBezTo>
                    <a:cubicBezTo>
                      <a:pt x="1927354" y="210303"/>
                      <a:pt x="1934031" y="215926"/>
                      <a:pt x="1941587" y="220143"/>
                    </a:cubicBezTo>
                    <a:cubicBezTo>
                      <a:pt x="1951339" y="225678"/>
                      <a:pt x="1959509" y="232530"/>
                      <a:pt x="1965132" y="242282"/>
                    </a:cubicBezTo>
                    <a:cubicBezTo>
                      <a:pt x="1965922" y="243776"/>
                      <a:pt x="1967416" y="245884"/>
                      <a:pt x="1968646" y="245884"/>
                    </a:cubicBezTo>
                    <a:cubicBezTo>
                      <a:pt x="1979364" y="245972"/>
                      <a:pt x="1984459" y="256075"/>
                      <a:pt x="1993157" y="259589"/>
                    </a:cubicBezTo>
                    <a:cubicBezTo>
                      <a:pt x="1994650" y="260204"/>
                      <a:pt x="1996759" y="260731"/>
                      <a:pt x="1997374" y="261873"/>
                    </a:cubicBezTo>
                    <a:cubicBezTo>
                      <a:pt x="2000361" y="268287"/>
                      <a:pt x="2005369" y="271098"/>
                      <a:pt x="2011782" y="274173"/>
                    </a:cubicBezTo>
                    <a:cubicBezTo>
                      <a:pt x="2019513" y="277951"/>
                      <a:pt x="2025487" y="285418"/>
                      <a:pt x="2032252" y="291304"/>
                    </a:cubicBezTo>
                    <a:cubicBezTo>
                      <a:pt x="2043848" y="301232"/>
                      <a:pt x="2055797" y="310808"/>
                      <a:pt x="2067042" y="321087"/>
                    </a:cubicBezTo>
                    <a:cubicBezTo>
                      <a:pt x="2072665" y="326182"/>
                      <a:pt x="2078111" y="331981"/>
                      <a:pt x="2081713" y="338570"/>
                    </a:cubicBezTo>
                    <a:cubicBezTo>
                      <a:pt x="2087512" y="349200"/>
                      <a:pt x="2098142" y="354032"/>
                      <a:pt x="2106488" y="361412"/>
                    </a:cubicBezTo>
                    <a:cubicBezTo>
                      <a:pt x="2112550" y="366771"/>
                      <a:pt x="2117031" y="371515"/>
                      <a:pt x="2117206" y="379773"/>
                    </a:cubicBezTo>
                    <a:cubicBezTo>
                      <a:pt x="2117206" y="382233"/>
                      <a:pt x="2117382" y="382233"/>
                      <a:pt x="2120633" y="380652"/>
                    </a:cubicBezTo>
                    <a:cubicBezTo>
                      <a:pt x="2125113" y="378543"/>
                      <a:pt x="2128540" y="380915"/>
                      <a:pt x="2130384" y="384342"/>
                    </a:cubicBezTo>
                    <a:cubicBezTo>
                      <a:pt x="2134777" y="392512"/>
                      <a:pt x="2143826" y="396026"/>
                      <a:pt x="2147867" y="405690"/>
                    </a:cubicBezTo>
                    <a:cubicBezTo>
                      <a:pt x="2151909" y="415266"/>
                      <a:pt x="2162978" y="421855"/>
                      <a:pt x="2170709" y="430026"/>
                    </a:cubicBezTo>
                    <a:cubicBezTo>
                      <a:pt x="2176859" y="436527"/>
                      <a:pt x="2183360" y="442852"/>
                      <a:pt x="2188280" y="450232"/>
                    </a:cubicBezTo>
                    <a:cubicBezTo>
                      <a:pt x="2198471" y="465343"/>
                      <a:pt x="2209804" y="479399"/>
                      <a:pt x="2222719" y="492314"/>
                    </a:cubicBezTo>
                    <a:cubicBezTo>
                      <a:pt x="2224652" y="494334"/>
                      <a:pt x="2226497" y="496882"/>
                      <a:pt x="2227287" y="499518"/>
                    </a:cubicBezTo>
                    <a:cubicBezTo>
                      <a:pt x="2232471" y="516562"/>
                      <a:pt x="2245824" y="527895"/>
                      <a:pt x="2256015" y="541424"/>
                    </a:cubicBezTo>
                    <a:cubicBezTo>
                      <a:pt x="2265679" y="554251"/>
                      <a:pt x="2274025" y="568044"/>
                      <a:pt x="2283074" y="581310"/>
                    </a:cubicBezTo>
                    <a:cubicBezTo>
                      <a:pt x="2288873" y="589832"/>
                      <a:pt x="2295374" y="598002"/>
                      <a:pt x="2300469" y="606875"/>
                    </a:cubicBezTo>
                    <a:cubicBezTo>
                      <a:pt x="2304862" y="614518"/>
                      <a:pt x="2307761" y="623040"/>
                      <a:pt x="2311276" y="631211"/>
                    </a:cubicBezTo>
                    <a:cubicBezTo>
                      <a:pt x="2312066" y="633056"/>
                      <a:pt x="2311715" y="635516"/>
                      <a:pt x="2312857" y="637097"/>
                    </a:cubicBezTo>
                    <a:cubicBezTo>
                      <a:pt x="2317601" y="643950"/>
                      <a:pt x="2322169" y="650978"/>
                      <a:pt x="2327704" y="657128"/>
                    </a:cubicBezTo>
                    <a:cubicBezTo>
                      <a:pt x="2332887" y="662838"/>
                      <a:pt x="2335962" y="668812"/>
                      <a:pt x="2334908" y="676455"/>
                    </a:cubicBezTo>
                    <a:cubicBezTo>
                      <a:pt x="2334293" y="680936"/>
                      <a:pt x="2335787" y="680760"/>
                      <a:pt x="2339652" y="680233"/>
                    </a:cubicBezTo>
                    <a:cubicBezTo>
                      <a:pt x="2341146" y="680057"/>
                      <a:pt x="2343957" y="684889"/>
                      <a:pt x="2345275" y="687876"/>
                    </a:cubicBezTo>
                    <a:cubicBezTo>
                      <a:pt x="2348965" y="696398"/>
                      <a:pt x="2357750" y="702812"/>
                      <a:pt x="2355905" y="713617"/>
                    </a:cubicBezTo>
                    <a:cubicBezTo>
                      <a:pt x="2361089" y="718098"/>
                      <a:pt x="2363548" y="724248"/>
                      <a:pt x="2366360" y="730222"/>
                    </a:cubicBezTo>
                    <a:cubicBezTo>
                      <a:pt x="2372510" y="743400"/>
                      <a:pt x="2380328" y="756139"/>
                      <a:pt x="2384194" y="769932"/>
                    </a:cubicBezTo>
                    <a:cubicBezTo>
                      <a:pt x="2387620" y="782231"/>
                      <a:pt x="2395264" y="792335"/>
                      <a:pt x="2398602" y="804722"/>
                    </a:cubicBezTo>
                    <a:cubicBezTo>
                      <a:pt x="2401150" y="814034"/>
                      <a:pt x="2407739" y="822732"/>
                      <a:pt x="2409057" y="833011"/>
                    </a:cubicBezTo>
                    <a:cubicBezTo>
                      <a:pt x="2409496" y="836261"/>
                      <a:pt x="2410287" y="839512"/>
                      <a:pt x="2410814" y="842763"/>
                    </a:cubicBezTo>
                    <a:cubicBezTo>
                      <a:pt x="2411165" y="844783"/>
                      <a:pt x="2410726" y="847946"/>
                      <a:pt x="2411868" y="848737"/>
                    </a:cubicBezTo>
                    <a:cubicBezTo>
                      <a:pt x="2421356" y="855413"/>
                      <a:pt x="2419423" y="867713"/>
                      <a:pt x="2425485" y="876059"/>
                    </a:cubicBezTo>
                    <a:cubicBezTo>
                      <a:pt x="2426803" y="877816"/>
                      <a:pt x="2426452" y="880979"/>
                      <a:pt x="2426452" y="883439"/>
                    </a:cubicBezTo>
                    <a:cubicBezTo>
                      <a:pt x="2426452" y="887392"/>
                      <a:pt x="2427682" y="890291"/>
                      <a:pt x="2429966" y="893893"/>
                    </a:cubicBezTo>
                    <a:cubicBezTo>
                      <a:pt x="2435501" y="902767"/>
                      <a:pt x="2439190" y="912782"/>
                      <a:pt x="2442178" y="922885"/>
                    </a:cubicBezTo>
                    <a:cubicBezTo>
                      <a:pt x="2443671" y="927981"/>
                      <a:pt x="2443495" y="933691"/>
                      <a:pt x="2444989" y="938787"/>
                    </a:cubicBezTo>
                    <a:cubicBezTo>
                      <a:pt x="2450963" y="958466"/>
                      <a:pt x="2457991" y="977794"/>
                      <a:pt x="2458431" y="998879"/>
                    </a:cubicBezTo>
                    <a:cubicBezTo>
                      <a:pt x="2458606" y="1007401"/>
                      <a:pt x="2463438" y="1015834"/>
                      <a:pt x="2466513" y="1024181"/>
                    </a:cubicBezTo>
                    <a:cubicBezTo>
                      <a:pt x="2468446" y="1029628"/>
                      <a:pt x="2472839" y="1034635"/>
                      <a:pt x="2468621" y="1040873"/>
                    </a:cubicBezTo>
                    <a:cubicBezTo>
                      <a:pt x="2468007" y="1041751"/>
                      <a:pt x="2468094" y="1043860"/>
                      <a:pt x="2468709" y="1044651"/>
                    </a:cubicBezTo>
                    <a:cubicBezTo>
                      <a:pt x="2478198" y="1056599"/>
                      <a:pt x="2477495" y="1071007"/>
                      <a:pt x="2479252" y="1084975"/>
                    </a:cubicBezTo>
                    <a:cubicBezTo>
                      <a:pt x="2480833" y="1097978"/>
                      <a:pt x="2484523" y="1110717"/>
                      <a:pt x="2486807" y="1123719"/>
                    </a:cubicBezTo>
                    <a:cubicBezTo>
                      <a:pt x="2488213" y="1131538"/>
                      <a:pt x="2488828" y="1139533"/>
                      <a:pt x="2489443" y="1147527"/>
                    </a:cubicBezTo>
                    <a:cubicBezTo>
                      <a:pt x="2490497" y="1159388"/>
                      <a:pt x="2489706" y="1171599"/>
                      <a:pt x="2492518" y="1183020"/>
                    </a:cubicBezTo>
                    <a:cubicBezTo>
                      <a:pt x="2495593" y="1195495"/>
                      <a:pt x="2494187" y="1207707"/>
                      <a:pt x="2494626" y="1220007"/>
                    </a:cubicBezTo>
                    <a:cubicBezTo>
                      <a:pt x="2494802" y="1226508"/>
                      <a:pt x="2493484" y="1232570"/>
                      <a:pt x="2496911" y="1239247"/>
                    </a:cubicBezTo>
                    <a:cubicBezTo>
                      <a:pt x="2499810" y="1244781"/>
                      <a:pt x="2498755" y="1252425"/>
                      <a:pt x="2499546" y="1259102"/>
                    </a:cubicBezTo>
                    <a:cubicBezTo>
                      <a:pt x="2499634" y="1259892"/>
                      <a:pt x="2500249" y="1260946"/>
                      <a:pt x="2499898" y="1261474"/>
                    </a:cubicBezTo>
                    <a:cubicBezTo>
                      <a:pt x="2493045" y="1272631"/>
                      <a:pt x="2500425" y="1283613"/>
                      <a:pt x="2500425" y="1294770"/>
                    </a:cubicBezTo>
                    <a:cubicBezTo>
                      <a:pt x="2500425" y="1306279"/>
                      <a:pt x="2499458" y="1317788"/>
                      <a:pt x="2499898" y="1329297"/>
                    </a:cubicBezTo>
                    <a:cubicBezTo>
                      <a:pt x="2500337" y="1341508"/>
                      <a:pt x="2500161" y="1353720"/>
                      <a:pt x="2499898" y="1366020"/>
                    </a:cubicBezTo>
                    <a:cubicBezTo>
                      <a:pt x="2499810" y="1368831"/>
                      <a:pt x="2498404" y="1371554"/>
                      <a:pt x="2497965" y="1374366"/>
                    </a:cubicBezTo>
                    <a:cubicBezTo>
                      <a:pt x="2496823" y="1381833"/>
                      <a:pt x="2491112" y="1389213"/>
                      <a:pt x="2497350" y="1396856"/>
                    </a:cubicBezTo>
                    <a:cubicBezTo>
                      <a:pt x="2492957" y="1407311"/>
                      <a:pt x="2502533" y="1419698"/>
                      <a:pt x="2492781" y="1429538"/>
                    </a:cubicBezTo>
                    <a:cubicBezTo>
                      <a:pt x="2491815" y="1430504"/>
                      <a:pt x="2491551" y="1433140"/>
                      <a:pt x="2492254" y="1434370"/>
                    </a:cubicBezTo>
                    <a:cubicBezTo>
                      <a:pt x="2495856" y="1441222"/>
                      <a:pt x="2493308" y="1447724"/>
                      <a:pt x="2493045" y="1454576"/>
                    </a:cubicBezTo>
                    <a:cubicBezTo>
                      <a:pt x="2492869" y="1459935"/>
                      <a:pt x="2491903" y="1465031"/>
                      <a:pt x="2491200" y="1470302"/>
                    </a:cubicBezTo>
                    <a:cubicBezTo>
                      <a:pt x="2490497" y="1475485"/>
                      <a:pt x="2490146" y="1480669"/>
                      <a:pt x="2489531" y="1485764"/>
                    </a:cubicBezTo>
                    <a:cubicBezTo>
                      <a:pt x="2487774" y="1500348"/>
                      <a:pt x="2486192" y="1514932"/>
                      <a:pt x="2484259" y="1529428"/>
                    </a:cubicBezTo>
                    <a:cubicBezTo>
                      <a:pt x="2483469" y="1535138"/>
                      <a:pt x="2482327" y="1540761"/>
                      <a:pt x="2480570" y="1546208"/>
                    </a:cubicBezTo>
                    <a:cubicBezTo>
                      <a:pt x="2478813" y="1551742"/>
                      <a:pt x="2474332" y="1554378"/>
                      <a:pt x="2468534" y="1554378"/>
                    </a:cubicBezTo>
                    <a:cubicBezTo>
                      <a:pt x="2458079" y="1554466"/>
                      <a:pt x="2447537" y="1554027"/>
                      <a:pt x="2437082" y="1554554"/>
                    </a:cubicBezTo>
                    <a:cubicBezTo>
                      <a:pt x="2431547" y="1554817"/>
                      <a:pt x="2431811" y="1552270"/>
                      <a:pt x="2431723" y="1548404"/>
                    </a:cubicBezTo>
                    <a:cubicBezTo>
                      <a:pt x="2431635" y="1541727"/>
                      <a:pt x="2438049" y="1535050"/>
                      <a:pt x="2431899" y="1528198"/>
                    </a:cubicBezTo>
                    <a:cubicBezTo>
                      <a:pt x="2431635" y="1527934"/>
                      <a:pt x="2432162" y="1526353"/>
                      <a:pt x="2432689" y="1526089"/>
                    </a:cubicBezTo>
                    <a:cubicBezTo>
                      <a:pt x="2441738" y="1521697"/>
                      <a:pt x="2437082" y="1514317"/>
                      <a:pt x="2437170" y="1507728"/>
                    </a:cubicBezTo>
                    <a:cubicBezTo>
                      <a:pt x="2437346" y="1499733"/>
                      <a:pt x="2438663" y="1491826"/>
                      <a:pt x="2439630" y="1483919"/>
                    </a:cubicBezTo>
                    <a:cubicBezTo>
                      <a:pt x="2440245" y="1479000"/>
                      <a:pt x="2442002" y="1474168"/>
                      <a:pt x="2442002" y="1469248"/>
                    </a:cubicBezTo>
                    <a:cubicBezTo>
                      <a:pt x="2442002" y="1465207"/>
                      <a:pt x="2445253" y="1461429"/>
                      <a:pt x="2442529" y="1456860"/>
                    </a:cubicBezTo>
                    <a:cubicBezTo>
                      <a:pt x="2441563" y="1455279"/>
                      <a:pt x="2444286" y="1451677"/>
                      <a:pt x="2444813" y="1448954"/>
                    </a:cubicBezTo>
                    <a:cubicBezTo>
                      <a:pt x="2447537" y="1435248"/>
                      <a:pt x="2450348" y="1421455"/>
                      <a:pt x="2452544" y="1407662"/>
                    </a:cubicBezTo>
                    <a:cubicBezTo>
                      <a:pt x="2452984" y="1404763"/>
                      <a:pt x="2450084" y="1401337"/>
                      <a:pt x="2450260" y="1398262"/>
                    </a:cubicBezTo>
                    <a:cubicBezTo>
                      <a:pt x="2450787" y="1390267"/>
                      <a:pt x="2447712" y="1382009"/>
                      <a:pt x="2452544" y="1374366"/>
                    </a:cubicBezTo>
                    <a:cubicBezTo>
                      <a:pt x="2453335" y="1373136"/>
                      <a:pt x="2451842" y="1370412"/>
                      <a:pt x="2451490" y="1368392"/>
                    </a:cubicBezTo>
                    <a:cubicBezTo>
                      <a:pt x="2450963" y="1365492"/>
                      <a:pt x="2449294" y="1360661"/>
                      <a:pt x="2450260" y="1360133"/>
                    </a:cubicBezTo>
                    <a:cubicBezTo>
                      <a:pt x="2457991" y="1355301"/>
                      <a:pt x="2452808" y="1348888"/>
                      <a:pt x="2452544" y="1343441"/>
                    </a:cubicBezTo>
                    <a:cubicBezTo>
                      <a:pt x="2452281" y="1337204"/>
                      <a:pt x="2455004" y="1330527"/>
                      <a:pt x="2450172" y="1324728"/>
                    </a:cubicBezTo>
                    <a:cubicBezTo>
                      <a:pt x="2449294" y="1323674"/>
                      <a:pt x="2449470" y="1321038"/>
                      <a:pt x="2450172" y="1319633"/>
                    </a:cubicBezTo>
                    <a:cubicBezTo>
                      <a:pt x="2454038" y="1311550"/>
                      <a:pt x="2450787" y="1303644"/>
                      <a:pt x="2450260" y="1295561"/>
                    </a:cubicBezTo>
                    <a:cubicBezTo>
                      <a:pt x="2449382" y="1282471"/>
                      <a:pt x="2450611" y="1269556"/>
                      <a:pt x="2455092" y="1256993"/>
                    </a:cubicBezTo>
                    <a:cubicBezTo>
                      <a:pt x="2455707" y="1255236"/>
                      <a:pt x="2455531" y="1251810"/>
                      <a:pt x="2454389" y="1251019"/>
                    </a:cubicBezTo>
                    <a:cubicBezTo>
                      <a:pt x="2448591" y="1246890"/>
                      <a:pt x="2450524" y="1241004"/>
                      <a:pt x="2449997" y="1235645"/>
                    </a:cubicBezTo>
                    <a:cubicBezTo>
                      <a:pt x="2449206" y="1226859"/>
                      <a:pt x="2448064" y="1218074"/>
                      <a:pt x="2447010" y="1209376"/>
                    </a:cubicBezTo>
                    <a:cubicBezTo>
                      <a:pt x="2446922" y="1208673"/>
                      <a:pt x="2445867" y="1208146"/>
                      <a:pt x="2445253" y="1207531"/>
                    </a:cubicBezTo>
                    <a:cubicBezTo>
                      <a:pt x="2451402" y="1201909"/>
                      <a:pt x="2450963" y="1197428"/>
                      <a:pt x="2445253" y="1190663"/>
                    </a:cubicBezTo>
                    <a:cubicBezTo>
                      <a:pt x="2441738" y="1186534"/>
                      <a:pt x="2446307" y="1178628"/>
                      <a:pt x="2442617" y="1172214"/>
                    </a:cubicBezTo>
                    <a:cubicBezTo>
                      <a:pt x="2440948" y="1169227"/>
                      <a:pt x="2439630" y="1162287"/>
                      <a:pt x="2447010" y="1160090"/>
                    </a:cubicBezTo>
                    <a:cubicBezTo>
                      <a:pt x="2449294" y="1159475"/>
                      <a:pt x="2451490" y="1156225"/>
                      <a:pt x="2447449" y="1154907"/>
                    </a:cubicBezTo>
                    <a:cubicBezTo>
                      <a:pt x="2442265" y="1153150"/>
                      <a:pt x="2441914" y="1149899"/>
                      <a:pt x="2442002" y="1145331"/>
                    </a:cubicBezTo>
                    <a:cubicBezTo>
                      <a:pt x="2442090" y="1142695"/>
                      <a:pt x="2440860" y="1139708"/>
                      <a:pt x="2439454" y="1137248"/>
                    </a:cubicBezTo>
                    <a:cubicBezTo>
                      <a:pt x="2436116" y="1131362"/>
                      <a:pt x="2435940" y="1125388"/>
                      <a:pt x="2438224" y="1119151"/>
                    </a:cubicBezTo>
                    <a:cubicBezTo>
                      <a:pt x="2438927" y="1117218"/>
                      <a:pt x="2440157" y="1114055"/>
                      <a:pt x="2439366" y="1113352"/>
                    </a:cubicBezTo>
                    <a:cubicBezTo>
                      <a:pt x="2431284" y="1105270"/>
                      <a:pt x="2434534" y="1093585"/>
                      <a:pt x="2429966" y="1084360"/>
                    </a:cubicBezTo>
                    <a:cubicBezTo>
                      <a:pt x="2428121" y="1080495"/>
                      <a:pt x="2429351" y="1075136"/>
                      <a:pt x="2429439" y="1070480"/>
                    </a:cubicBezTo>
                    <a:cubicBezTo>
                      <a:pt x="2429439" y="1070128"/>
                      <a:pt x="2431723" y="1069777"/>
                      <a:pt x="2433656" y="1070040"/>
                    </a:cubicBezTo>
                    <a:cubicBezTo>
                      <a:pt x="2433568" y="1074433"/>
                      <a:pt x="2434710" y="1077508"/>
                      <a:pt x="2438049" y="1079528"/>
                    </a:cubicBezTo>
                    <a:cubicBezTo>
                      <a:pt x="2438224" y="1079616"/>
                      <a:pt x="2439542" y="1078474"/>
                      <a:pt x="2439454" y="1078211"/>
                    </a:cubicBezTo>
                    <a:cubicBezTo>
                      <a:pt x="2438576" y="1075575"/>
                      <a:pt x="2437609" y="1072852"/>
                      <a:pt x="2436467" y="1070304"/>
                    </a:cubicBezTo>
                    <a:cubicBezTo>
                      <a:pt x="2435237" y="1070392"/>
                      <a:pt x="2434007" y="1070304"/>
                      <a:pt x="2433304" y="1069952"/>
                    </a:cubicBezTo>
                    <a:moveTo>
                      <a:pt x="33051" y="1528813"/>
                    </a:moveTo>
                    <a:cubicBezTo>
                      <a:pt x="35248" y="1528198"/>
                      <a:pt x="37444" y="1527671"/>
                      <a:pt x="39640" y="1527056"/>
                    </a:cubicBezTo>
                    <a:cubicBezTo>
                      <a:pt x="38850" y="1525914"/>
                      <a:pt x="38235" y="1523805"/>
                      <a:pt x="37356" y="1523717"/>
                    </a:cubicBezTo>
                    <a:cubicBezTo>
                      <a:pt x="34633" y="1523366"/>
                      <a:pt x="30943" y="1522399"/>
                      <a:pt x="33051" y="1528813"/>
                    </a:cubicBezTo>
                    <a:moveTo>
                      <a:pt x="679304" y="166728"/>
                    </a:moveTo>
                    <a:cubicBezTo>
                      <a:pt x="677898" y="164619"/>
                      <a:pt x="676492" y="162599"/>
                      <a:pt x="675087" y="160490"/>
                    </a:cubicBezTo>
                    <a:cubicBezTo>
                      <a:pt x="674735" y="161193"/>
                      <a:pt x="674120" y="161896"/>
                      <a:pt x="674120" y="162511"/>
                    </a:cubicBezTo>
                    <a:cubicBezTo>
                      <a:pt x="674032" y="165322"/>
                      <a:pt x="673066" y="168748"/>
                      <a:pt x="679304" y="166728"/>
                    </a:cubicBezTo>
                    <a:moveTo>
                      <a:pt x="2213055" y="504965"/>
                    </a:moveTo>
                    <a:cubicBezTo>
                      <a:pt x="2211210" y="504174"/>
                      <a:pt x="2209365" y="503383"/>
                      <a:pt x="2207608" y="502593"/>
                    </a:cubicBezTo>
                    <a:cubicBezTo>
                      <a:pt x="2206905" y="504350"/>
                      <a:pt x="2206202" y="506107"/>
                      <a:pt x="2205499" y="507952"/>
                    </a:cubicBezTo>
                    <a:cubicBezTo>
                      <a:pt x="2207608" y="507337"/>
                      <a:pt x="2209629" y="506810"/>
                      <a:pt x="2213055" y="504965"/>
                    </a:cubicBezTo>
                    <a:moveTo>
                      <a:pt x="559998" y="238856"/>
                    </a:moveTo>
                    <a:cubicBezTo>
                      <a:pt x="560877" y="239646"/>
                      <a:pt x="561843" y="240525"/>
                      <a:pt x="562722" y="241316"/>
                    </a:cubicBezTo>
                    <a:cubicBezTo>
                      <a:pt x="562897" y="238944"/>
                      <a:pt x="563073" y="236572"/>
                      <a:pt x="563249" y="234287"/>
                    </a:cubicBezTo>
                    <a:cubicBezTo>
                      <a:pt x="561755" y="235342"/>
                      <a:pt x="560262" y="236484"/>
                      <a:pt x="559998" y="238856"/>
                    </a:cubicBezTo>
                    <a:moveTo>
                      <a:pt x="1822369" y="164092"/>
                    </a:moveTo>
                    <a:cubicBezTo>
                      <a:pt x="1822369" y="164883"/>
                      <a:pt x="1822457" y="165761"/>
                      <a:pt x="1822369" y="166552"/>
                    </a:cubicBezTo>
                    <a:cubicBezTo>
                      <a:pt x="1822194" y="167958"/>
                      <a:pt x="1821842" y="169276"/>
                      <a:pt x="1821578" y="170681"/>
                    </a:cubicBezTo>
                    <a:cubicBezTo>
                      <a:pt x="1822721" y="169978"/>
                      <a:pt x="1824829" y="169276"/>
                      <a:pt x="1824829" y="168397"/>
                    </a:cubicBezTo>
                    <a:cubicBezTo>
                      <a:pt x="1825005" y="166640"/>
                      <a:pt x="1824126" y="164707"/>
                      <a:pt x="1822369" y="164092"/>
                    </a:cubicBezTo>
                    <a:moveTo>
                      <a:pt x="64503" y="1035865"/>
                    </a:moveTo>
                    <a:cubicBezTo>
                      <a:pt x="64503" y="1037622"/>
                      <a:pt x="64503" y="1039379"/>
                      <a:pt x="64679" y="1041136"/>
                    </a:cubicBezTo>
                    <a:cubicBezTo>
                      <a:pt x="64679" y="1041224"/>
                      <a:pt x="66963" y="1041224"/>
                      <a:pt x="67051" y="1041136"/>
                    </a:cubicBezTo>
                    <a:cubicBezTo>
                      <a:pt x="67139" y="1039379"/>
                      <a:pt x="67051" y="1037622"/>
                      <a:pt x="64503" y="1035865"/>
                    </a:cubicBezTo>
                    <a:moveTo>
                      <a:pt x="1687338" y="99871"/>
                    </a:moveTo>
                    <a:cubicBezTo>
                      <a:pt x="1687338" y="101628"/>
                      <a:pt x="1687338" y="103385"/>
                      <a:pt x="1687514" y="105142"/>
                    </a:cubicBezTo>
                    <a:cubicBezTo>
                      <a:pt x="1687514" y="105230"/>
                      <a:pt x="1689798" y="105230"/>
                      <a:pt x="1689886" y="105142"/>
                    </a:cubicBezTo>
                    <a:cubicBezTo>
                      <a:pt x="1689974" y="103385"/>
                      <a:pt x="1689974" y="101628"/>
                      <a:pt x="1687338" y="99871"/>
                    </a:cubicBezTo>
                    <a:moveTo>
                      <a:pt x="1545805" y="52694"/>
                    </a:moveTo>
                    <a:cubicBezTo>
                      <a:pt x="1545805" y="54451"/>
                      <a:pt x="1545805" y="56208"/>
                      <a:pt x="1545981" y="57965"/>
                    </a:cubicBezTo>
                    <a:cubicBezTo>
                      <a:pt x="1545981" y="58053"/>
                      <a:pt x="1548265" y="58053"/>
                      <a:pt x="1548353" y="57965"/>
                    </a:cubicBezTo>
                    <a:cubicBezTo>
                      <a:pt x="1548441" y="56208"/>
                      <a:pt x="1548441" y="54451"/>
                      <a:pt x="1545805" y="52694"/>
                    </a:cubicBezTo>
                    <a:moveTo>
                      <a:pt x="2439806" y="972962"/>
                    </a:moveTo>
                    <a:cubicBezTo>
                      <a:pt x="2438488" y="973928"/>
                      <a:pt x="2437170" y="974982"/>
                      <a:pt x="2435852" y="975949"/>
                    </a:cubicBezTo>
                    <a:cubicBezTo>
                      <a:pt x="2436555" y="976652"/>
                      <a:pt x="2437346" y="977442"/>
                      <a:pt x="2438049" y="978145"/>
                    </a:cubicBezTo>
                    <a:cubicBezTo>
                      <a:pt x="2439103" y="976915"/>
                      <a:pt x="2440157" y="975597"/>
                      <a:pt x="2439806" y="972962"/>
                    </a:cubicBezTo>
                    <a:moveTo>
                      <a:pt x="65821" y="974280"/>
                    </a:moveTo>
                    <a:cubicBezTo>
                      <a:pt x="64854" y="972962"/>
                      <a:pt x="63800" y="971644"/>
                      <a:pt x="62834" y="970326"/>
                    </a:cubicBezTo>
                    <a:cubicBezTo>
                      <a:pt x="62131" y="971029"/>
                      <a:pt x="61340" y="971820"/>
                      <a:pt x="60637" y="972523"/>
                    </a:cubicBezTo>
                    <a:cubicBezTo>
                      <a:pt x="61867" y="973577"/>
                      <a:pt x="63185" y="974543"/>
                      <a:pt x="65821" y="974280"/>
                    </a:cubicBezTo>
                    <a:moveTo>
                      <a:pt x="1405503" y="27831"/>
                    </a:moveTo>
                    <a:cubicBezTo>
                      <a:pt x="1403746" y="27831"/>
                      <a:pt x="1401989" y="27831"/>
                      <a:pt x="1400232" y="28007"/>
                    </a:cubicBezTo>
                    <a:cubicBezTo>
                      <a:pt x="1400144" y="28007"/>
                      <a:pt x="1400144" y="30291"/>
                      <a:pt x="1400232" y="30379"/>
                    </a:cubicBezTo>
                    <a:cubicBezTo>
                      <a:pt x="1402077" y="30379"/>
                      <a:pt x="1403746" y="30379"/>
                      <a:pt x="1405503" y="27831"/>
                    </a:cubicBezTo>
                    <a:moveTo>
                      <a:pt x="22509" y="1201030"/>
                    </a:moveTo>
                    <a:cubicBezTo>
                      <a:pt x="23827" y="1200064"/>
                      <a:pt x="25144" y="1199010"/>
                      <a:pt x="26462" y="1198043"/>
                    </a:cubicBezTo>
                    <a:cubicBezTo>
                      <a:pt x="25759" y="1197340"/>
                      <a:pt x="24969" y="1196550"/>
                      <a:pt x="24266" y="1195847"/>
                    </a:cubicBezTo>
                    <a:cubicBezTo>
                      <a:pt x="23212" y="1197077"/>
                      <a:pt x="22245" y="1198395"/>
                      <a:pt x="22509" y="1201030"/>
                    </a:cubicBezTo>
                    <a:moveTo>
                      <a:pt x="2054391" y="335846"/>
                    </a:moveTo>
                    <a:cubicBezTo>
                      <a:pt x="2054391" y="337603"/>
                      <a:pt x="2054391" y="339360"/>
                      <a:pt x="2054567" y="341118"/>
                    </a:cubicBezTo>
                    <a:cubicBezTo>
                      <a:pt x="2054567" y="341205"/>
                      <a:pt x="2056851" y="341205"/>
                      <a:pt x="2056939" y="341118"/>
                    </a:cubicBezTo>
                    <a:cubicBezTo>
                      <a:pt x="2057026" y="339360"/>
                      <a:pt x="2057026" y="337603"/>
                      <a:pt x="2054391" y="335846"/>
                    </a:cubicBezTo>
                    <a:moveTo>
                      <a:pt x="2479164" y="1198395"/>
                    </a:moveTo>
                    <a:cubicBezTo>
                      <a:pt x="2477846" y="1199361"/>
                      <a:pt x="2476528" y="1200415"/>
                      <a:pt x="2475211" y="1201382"/>
                    </a:cubicBezTo>
                    <a:cubicBezTo>
                      <a:pt x="2475913" y="1202084"/>
                      <a:pt x="2476704" y="1202875"/>
                      <a:pt x="2477407" y="1203578"/>
                    </a:cubicBezTo>
                    <a:cubicBezTo>
                      <a:pt x="2478461" y="1202348"/>
                      <a:pt x="2479515" y="1201030"/>
                      <a:pt x="2479164" y="1198395"/>
                    </a:cubicBezTo>
                    <a:moveTo>
                      <a:pt x="2243189" y="595366"/>
                    </a:moveTo>
                    <a:cubicBezTo>
                      <a:pt x="2241871" y="596333"/>
                      <a:pt x="2240553" y="597387"/>
                      <a:pt x="2239235" y="598353"/>
                    </a:cubicBezTo>
                    <a:cubicBezTo>
                      <a:pt x="2239938" y="599056"/>
                      <a:pt x="2240729" y="599847"/>
                      <a:pt x="2241432" y="600550"/>
                    </a:cubicBezTo>
                    <a:cubicBezTo>
                      <a:pt x="2242486" y="599320"/>
                      <a:pt x="2243540" y="598002"/>
                      <a:pt x="2243189" y="595366"/>
                    </a:cubicBezTo>
                    <a:moveTo>
                      <a:pt x="295207" y="501011"/>
                    </a:moveTo>
                    <a:cubicBezTo>
                      <a:pt x="293801" y="499694"/>
                      <a:pt x="292659" y="497234"/>
                      <a:pt x="290551" y="500396"/>
                    </a:cubicBezTo>
                    <a:cubicBezTo>
                      <a:pt x="290111" y="501099"/>
                      <a:pt x="289321" y="501626"/>
                      <a:pt x="288706" y="502241"/>
                    </a:cubicBezTo>
                    <a:cubicBezTo>
                      <a:pt x="290199" y="502681"/>
                      <a:pt x="291605" y="503471"/>
                      <a:pt x="293098" y="503559"/>
                    </a:cubicBezTo>
                    <a:cubicBezTo>
                      <a:pt x="294241" y="503647"/>
                      <a:pt x="295383" y="502768"/>
                      <a:pt x="295207" y="501011"/>
                    </a:cubicBezTo>
                    <a:moveTo>
                      <a:pt x="1936491" y="238856"/>
                    </a:moveTo>
                    <a:cubicBezTo>
                      <a:pt x="1936228" y="239119"/>
                      <a:pt x="1935876" y="239383"/>
                      <a:pt x="1935701" y="239734"/>
                    </a:cubicBezTo>
                    <a:cubicBezTo>
                      <a:pt x="1935525" y="239910"/>
                      <a:pt x="1935613" y="240261"/>
                      <a:pt x="1935613" y="240613"/>
                    </a:cubicBezTo>
                    <a:cubicBezTo>
                      <a:pt x="1937194" y="240349"/>
                      <a:pt x="1938863" y="240174"/>
                      <a:pt x="1940445" y="239910"/>
                    </a:cubicBezTo>
                    <a:cubicBezTo>
                      <a:pt x="1939478" y="239119"/>
                      <a:pt x="1938600" y="238329"/>
                      <a:pt x="1936491" y="238856"/>
                    </a:cubicBezTo>
                    <a:moveTo>
                      <a:pt x="444646" y="333211"/>
                    </a:moveTo>
                    <a:cubicBezTo>
                      <a:pt x="443504" y="333474"/>
                      <a:pt x="442450" y="333650"/>
                      <a:pt x="441308" y="333914"/>
                    </a:cubicBezTo>
                    <a:cubicBezTo>
                      <a:pt x="442626" y="335231"/>
                      <a:pt x="443943" y="336549"/>
                      <a:pt x="445261" y="337867"/>
                    </a:cubicBezTo>
                    <a:cubicBezTo>
                      <a:pt x="445437" y="336725"/>
                      <a:pt x="445701" y="335671"/>
                      <a:pt x="444646" y="333211"/>
                    </a:cubicBezTo>
                    <a:moveTo>
                      <a:pt x="2386127" y="827476"/>
                    </a:moveTo>
                    <a:cubicBezTo>
                      <a:pt x="2387884" y="826598"/>
                      <a:pt x="2389553" y="825719"/>
                      <a:pt x="2391310" y="824752"/>
                    </a:cubicBezTo>
                    <a:cubicBezTo>
                      <a:pt x="2389553" y="824752"/>
                      <a:pt x="2387796" y="824840"/>
                      <a:pt x="2386127" y="827476"/>
                    </a:cubicBezTo>
                    <a:moveTo>
                      <a:pt x="954550" y="51376"/>
                    </a:moveTo>
                    <a:cubicBezTo>
                      <a:pt x="952792" y="51376"/>
                      <a:pt x="951123" y="51376"/>
                      <a:pt x="949366" y="51288"/>
                    </a:cubicBezTo>
                    <a:cubicBezTo>
                      <a:pt x="951123" y="52254"/>
                      <a:pt x="952880" y="53133"/>
                      <a:pt x="954550" y="51376"/>
                    </a:cubicBezTo>
                    <a:moveTo>
                      <a:pt x="1097488" y="29061"/>
                    </a:moveTo>
                    <a:cubicBezTo>
                      <a:pt x="1097576" y="27392"/>
                      <a:pt x="1097663" y="25722"/>
                      <a:pt x="1097663" y="24053"/>
                    </a:cubicBezTo>
                    <a:cubicBezTo>
                      <a:pt x="1096346" y="24405"/>
                      <a:pt x="1094940" y="24844"/>
                      <a:pt x="1093622" y="25195"/>
                    </a:cubicBezTo>
                    <a:cubicBezTo>
                      <a:pt x="1094413" y="26074"/>
                      <a:pt x="1095291" y="26952"/>
                      <a:pt x="1097488" y="29061"/>
                    </a:cubicBezTo>
                    <a:moveTo>
                      <a:pt x="199534" y="683220"/>
                    </a:moveTo>
                    <a:cubicBezTo>
                      <a:pt x="199271" y="682078"/>
                      <a:pt x="199095" y="681024"/>
                      <a:pt x="198831" y="679882"/>
                    </a:cubicBezTo>
                    <a:cubicBezTo>
                      <a:pt x="197514" y="681200"/>
                      <a:pt x="196196" y="682517"/>
                      <a:pt x="194878" y="683835"/>
                    </a:cubicBezTo>
                    <a:cubicBezTo>
                      <a:pt x="195932" y="684099"/>
                      <a:pt x="197074" y="684274"/>
                      <a:pt x="199534" y="683220"/>
                    </a:cubicBezTo>
                    <a:moveTo>
                      <a:pt x="212624" y="615046"/>
                    </a:moveTo>
                    <a:cubicBezTo>
                      <a:pt x="211746" y="615924"/>
                      <a:pt x="210955" y="616715"/>
                      <a:pt x="210077" y="617593"/>
                    </a:cubicBezTo>
                    <a:cubicBezTo>
                      <a:pt x="211394" y="617945"/>
                      <a:pt x="212800" y="618384"/>
                      <a:pt x="214118" y="618735"/>
                    </a:cubicBezTo>
                    <a:cubicBezTo>
                      <a:pt x="214030" y="617154"/>
                      <a:pt x="214030" y="615485"/>
                      <a:pt x="212624" y="615046"/>
                    </a:cubicBezTo>
                    <a:moveTo>
                      <a:pt x="407923" y="393566"/>
                    </a:moveTo>
                    <a:cubicBezTo>
                      <a:pt x="407660" y="393830"/>
                      <a:pt x="407308" y="394093"/>
                      <a:pt x="407133" y="394445"/>
                    </a:cubicBezTo>
                    <a:cubicBezTo>
                      <a:pt x="406957" y="394620"/>
                      <a:pt x="407045" y="394972"/>
                      <a:pt x="407045" y="395323"/>
                    </a:cubicBezTo>
                    <a:cubicBezTo>
                      <a:pt x="408626" y="395060"/>
                      <a:pt x="410295" y="394884"/>
                      <a:pt x="411877" y="394620"/>
                    </a:cubicBezTo>
                    <a:cubicBezTo>
                      <a:pt x="410998" y="393742"/>
                      <a:pt x="410120" y="393039"/>
                      <a:pt x="407923" y="393566"/>
                    </a:cubicBezTo>
                    <a:moveTo>
                      <a:pt x="2285183" y="618999"/>
                    </a:moveTo>
                    <a:cubicBezTo>
                      <a:pt x="2285183" y="620756"/>
                      <a:pt x="2285183" y="622425"/>
                      <a:pt x="2285095" y="624182"/>
                    </a:cubicBezTo>
                    <a:cubicBezTo>
                      <a:pt x="2285974" y="622425"/>
                      <a:pt x="2286852" y="620756"/>
                      <a:pt x="2285183" y="618999"/>
                    </a:cubicBezTo>
                    <a:moveTo>
                      <a:pt x="17326" y="1353105"/>
                    </a:moveTo>
                    <a:cubicBezTo>
                      <a:pt x="17765" y="1353984"/>
                      <a:pt x="18204" y="1354862"/>
                      <a:pt x="18643" y="1355741"/>
                    </a:cubicBezTo>
                    <a:cubicBezTo>
                      <a:pt x="18995" y="1354862"/>
                      <a:pt x="19434" y="1353984"/>
                      <a:pt x="17326" y="1353105"/>
                    </a:cubicBezTo>
                    <a:moveTo>
                      <a:pt x="2480482" y="1357059"/>
                    </a:moveTo>
                    <a:cubicBezTo>
                      <a:pt x="2480745" y="1358201"/>
                      <a:pt x="2480921" y="1359255"/>
                      <a:pt x="2481185" y="1360397"/>
                    </a:cubicBezTo>
                    <a:cubicBezTo>
                      <a:pt x="2481712" y="1360221"/>
                      <a:pt x="2482854" y="1359958"/>
                      <a:pt x="2482766" y="1359958"/>
                    </a:cubicBezTo>
                    <a:cubicBezTo>
                      <a:pt x="2482502" y="1358464"/>
                      <a:pt x="2482151" y="1357146"/>
                      <a:pt x="2480482" y="1357059"/>
                    </a:cubicBezTo>
                    <a:moveTo>
                      <a:pt x="810382" y="98553"/>
                    </a:moveTo>
                    <a:cubicBezTo>
                      <a:pt x="810645" y="99695"/>
                      <a:pt x="810821" y="100750"/>
                      <a:pt x="811084" y="101892"/>
                    </a:cubicBezTo>
                    <a:cubicBezTo>
                      <a:pt x="811612" y="101716"/>
                      <a:pt x="812754" y="101452"/>
                      <a:pt x="812754" y="101452"/>
                    </a:cubicBezTo>
                    <a:cubicBezTo>
                      <a:pt x="812402" y="100047"/>
                      <a:pt x="812051" y="98641"/>
                      <a:pt x="810382" y="98553"/>
                    </a:cubicBezTo>
                    <a:moveTo>
                      <a:pt x="305662" y="527280"/>
                    </a:moveTo>
                    <a:cubicBezTo>
                      <a:pt x="306804" y="527016"/>
                      <a:pt x="307858" y="526840"/>
                      <a:pt x="309000" y="526577"/>
                    </a:cubicBezTo>
                    <a:cubicBezTo>
                      <a:pt x="308824" y="526050"/>
                      <a:pt x="308561" y="524908"/>
                      <a:pt x="308561" y="524995"/>
                    </a:cubicBezTo>
                    <a:cubicBezTo>
                      <a:pt x="307155" y="525171"/>
                      <a:pt x="305749" y="525610"/>
                      <a:pt x="305662" y="527280"/>
                    </a:cubicBezTo>
                    <a:moveTo>
                      <a:pt x="115634" y="822205"/>
                    </a:moveTo>
                    <a:cubicBezTo>
                      <a:pt x="114228" y="821853"/>
                      <a:pt x="112823" y="821502"/>
                      <a:pt x="111417" y="821238"/>
                    </a:cubicBezTo>
                    <a:cubicBezTo>
                      <a:pt x="111417" y="821238"/>
                      <a:pt x="111153" y="822293"/>
                      <a:pt x="110978" y="822820"/>
                    </a:cubicBezTo>
                    <a:cubicBezTo>
                      <a:pt x="112120" y="823083"/>
                      <a:pt x="113174" y="823259"/>
                      <a:pt x="115634" y="822205"/>
                    </a:cubicBezTo>
                    <a:moveTo>
                      <a:pt x="1932538" y="268990"/>
                    </a:moveTo>
                    <a:cubicBezTo>
                      <a:pt x="1932011" y="268638"/>
                      <a:pt x="1931484" y="268287"/>
                      <a:pt x="1930956" y="267935"/>
                    </a:cubicBezTo>
                    <a:cubicBezTo>
                      <a:pt x="1931044" y="268726"/>
                      <a:pt x="1931132" y="269517"/>
                      <a:pt x="1932538" y="268990"/>
                    </a:cubicBezTo>
                    <a:moveTo>
                      <a:pt x="2463438" y="1051591"/>
                    </a:moveTo>
                    <a:cubicBezTo>
                      <a:pt x="2463790" y="1051064"/>
                      <a:pt x="2464141" y="1050537"/>
                      <a:pt x="2464492" y="1050010"/>
                    </a:cubicBezTo>
                    <a:cubicBezTo>
                      <a:pt x="2463702" y="1050097"/>
                      <a:pt x="2462911" y="1050185"/>
                      <a:pt x="2463438" y="1051591"/>
                    </a:cubicBezTo>
                    <a:moveTo>
                      <a:pt x="1817186" y="195544"/>
                    </a:moveTo>
                    <a:cubicBezTo>
                      <a:pt x="1817713" y="195895"/>
                      <a:pt x="1818240" y="196247"/>
                      <a:pt x="1818767" y="196598"/>
                    </a:cubicBezTo>
                    <a:cubicBezTo>
                      <a:pt x="1818679" y="195807"/>
                      <a:pt x="1818591" y="195017"/>
                      <a:pt x="1817186" y="195544"/>
                    </a:cubicBezTo>
                    <a:moveTo>
                      <a:pt x="2304774" y="685856"/>
                    </a:moveTo>
                    <a:cubicBezTo>
                      <a:pt x="2304247" y="685504"/>
                      <a:pt x="2303720" y="685153"/>
                      <a:pt x="2303193" y="684802"/>
                    </a:cubicBezTo>
                    <a:cubicBezTo>
                      <a:pt x="2303369" y="685592"/>
                      <a:pt x="2303456" y="686383"/>
                      <a:pt x="2304774" y="685856"/>
                    </a:cubicBezTo>
                    <a:moveTo>
                      <a:pt x="2091114" y="396114"/>
                    </a:moveTo>
                    <a:cubicBezTo>
                      <a:pt x="2090762" y="396641"/>
                      <a:pt x="2090411" y="397168"/>
                      <a:pt x="2090060" y="397695"/>
                    </a:cubicBezTo>
                    <a:cubicBezTo>
                      <a:pt x="2090850" y="397607"/>
                      <a:pt x="2091641" y="397520"/>
                      <a:pt x="2091114" y="396114"/>
                    </a:cubicBezTo>
                    <a:moveTo>
                      <a:pt x="44824" y="1359694"/>
                    </a:moveTo>
                    <a:cubicBezTo>
                      <a:pt x="45351" y="1360046"/>
                      <a:pt x="45878" y="1360397"/>
                      <a:pt x="46405" y="1360748"/>
                    </a:cubicBezTo>
                    <a:cubicBezTo>
                      <a:pt x="46317" y="1359958"/>
                      <a:pt x="46229" y="1359167"/>
                      <a:pt x="44824" y="1359694"/>
                    </a:cubicBezTo>
                    <a:moveTo>
                      <a:pt x="2192058" y="528510"/>
                    </a:moveTo>
                    <a:cubicBezTo>
                      <a:pt x="2192585" y="528861"/>
                      <a:pt x="2193112" y="529212"/>
                      <a:pt x="2193639" y="529564"/>
                    </a:cubicBezTo>
                    <a:cubicBezTo>
                      <a:pt x="2193551" y="528773"/>
                      <a:pt x="2193464" y="528070"/>
                      <a:pt x="2192058" y="528510"/>
                    </a:cubicBezTo>
                    <a:moveTo>
                      <a:pt x="2464756" y="1530043"/>
                    </a:moveTo>
                    <a:cubicBezTo>
                      <a:pt x="2465283" y="1530394"/>
                      <a:pt x="2465810" y="1530746"/>
                      <a:pt x="2466337" y="1531097"/>
                    </a:cubicBezTo>
                    <a:cubicBezTo>
                      <a:pt x="2466249" y="1530306"/>
                      <a:pt x="2466162" y="1529515"/>
                      <a:pt x="2464756" y="1530043"/>
                    </a:cubicBezTo>
                    <a:close/>
                  </a:path>
                </a:pathLst>
              </a:custGeom>
              <a:solidFill>
                <a:srgbClr val="6ABD45"/>
              </a:solidFill>
              <a:ln w="13099" cap="flat">
                <a:solidFill>
                  <a:srgbClr val="3BB54A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id="{AD6052E6-D985-BA33-6BB4-8DC7EF1E351F}"/>
                  </a:ext>
                </a:extLst>
              </p:cNvPr>
              <p:cNvSpPr/>
              <p:nvPr/>
            </p:nvSpPr>
            <p:spPr>
              <a:xfrm>
                <a:off x="963431" y="509212"/>
                <a:ext cx="2169210" cy="1389221"/>
              </a:xfrm>
              <a:custGeom>
                <a:avLst/>
                <a:gdLst>
                  <a:gd name="connsiteX0" fmla="*/ 84431 w 2169210"/>
                  <a:gd name="connsiteY0" fmla="*/ 818083 h 1389221"/>
                  <a:gd name="connsiteX1" fmla="*/ 85837 w 2169210"/>
                  <a:gd name="connsiteY1" fmla="*/ 828801 h 1389221"/>
                  <a:gd name="connsiteX2" fmla="*/ 73362 w 2169210"/>
                  <a:gd name="connsiteY2" fmla="*/ 881601 h 1389221"/>
                  <a:gd name="connsiteX3" fmla="*/ 64313 w 2169210"/>
                  <a:gd name="connsiteY3" fmla="*/ 910417 h 1389221"/>
                  <a:gd name="connsiteX4" fmla="*/ 63522 w 2169210"/>
                  <a:gd name="connsiteY4" fmla="*/ 912613 h 1389221"/>
                  <a:gd name="connsiteX5" fmla="*/ 60271 w 2169210"/>
                  <a:gd name="connsiteY5" fmla="*/ 944856 h 1389221"/>
                  <a:gd name="connsiteX6" fmla="*/ 54824 w 2169210"/>
                  <a:gd name="connsiteY6" fmla="*/ 964623 h 1389221"/>
                  <a:gd name="connsiteX7" fmla="*/ 53331 w 2169210"/>
                  <a:gd name="connsiteY7" fmla="*/ 971563 h 1389221"/>
                  <a:gd name="connsiteX8" fmla="*/ 53507 w 2169210"/>
                  <a:gd name="connsiteY8" fmla="*/ 997304 h 1389221"/>
                  <a:gd name="connsiteX9" fmla="*/ 53067 w 2169210"/>
                  <a:gd name="connsiteY9" fmla="*/ 999676 h 1389221"/>
                  <a:gd name="connsiteX10" fmla="*/ 52804 w 2169210"/>
                  <a:gd name="connsiteY10" fmla="*/ 1027702 h 1389221"/>
                  <a:gd name="connsiteX11" fmla="*/ 45775 w 2169210"/>
                  <a:gd name="connsiteY11" fmla="*/ 1054849 h 1389221"/>
                  <a:gd name="connsiteX12" fmla="*/ 45424 w 2169210"/>
                  <a:gd name="connsiteY12" fmla="*/ 1058275 h 1389221"/>
                  <a:gd name="connsiteX13" fmla="*/ 47884 w 2169210"/>
                  <a:gd name="connsiteY13" fmla="*/ 1092977 h 1389221"/>
                  <a:gd name="connsiteX14" fmla="*/ 49465 w 2169210"/>
                  <a:gd name="connsiteY14" fmla="*/ 1104574 h 1389221"/>
                  <a:gd name="connsiteX15" fmla="*/ 50168 w 2169210"/>
                  <a:gd name="connsiteY15" fmla="*/ 1109318 h 1389221"/>
                  <a:gd name="connsiteX16" fmla="*/ 50256 w 2169210"/>
                  <a:gd name="connsiteY16" fmla="*/ 1132160 h 1389221"/>
                  <a:gd name="connsiteX17" fmla="*/ 50080 w 2169210"/>
                  <a:gd name="connsiteY17" fmla="*/ 1141209 h 1389221"/>
                  <a:gd name="connsiteX18" fmla="*/ 51574 w 2169210"/>
                  <a:gd name="connsiteY18" fmla="*/ 1175384 h 1389221"/>
                  <a:gd name="connsiteX19" fmla="*/ 52892 w 2169210"/>
                  <a:gd name="connsiteY19" fmla="*/ 1204903 h 1389221"/>
                  <a:gd name="connsiteX20" fmla="*/ 57724 w 2169210"/>
                  <a:gd name="connsiteY20" fmla="*/ 1230907 h 1389221"/>
                  <a:gd name="connsiteX21" fmla="*/ 58075 w 2169210"/>
                  <a:gd name="connsiteY21" fmla="*/ 1237233 h 1389221"/>
                  <a:gd name="connsiteX22" fmla="*/ 58251 w 2169210"/>
                  <a:gd name="connsiteY22" fmla="*/ 1265258 h 1389221"/>
                  <a:gd name="connsiteX23" fmla="*/ 61589 w 2169210"/>
                  <a:gd name="connsiteY23" fmla="*/ 1271935 h 1389221"/>
                  <a:gd name="connsiteX24" fmla="*/ 63346 w 2169210"/>
                  <a:gd name="connsiteY24" fmla="*/ 1278524 h 1389221"/>
                  <a:gd name="connsiteX25" fmla="*/ 68266 w 2169210"/>
                  <a:gd name="connsiteY25" fmla="*/ 1306637 h 1389221"/>
                  <a:gd name="connsiteX26" fmla="*/ 68530 w 2169210"/>
                  <a:gd name="connsiteY26" fmla="*/ 1310327 h 1389221"/>
                  <a:gd name="connsiteX27" fmla="*/ 71077 w 2169210"/>
                  <a:gd name="connsiteY27" fmla="*/ 1328249 h 1389221"/>
                  <a:gd name="connsiteX28" fmla="*/ 75909 w 2169210"/>
                  <a:gd name="connsiteY28" fmla="*/ 1342745 h 1389221"/>
                  <a:gd name="connsiteX29" fmla="*/ 80390 w 2169210"/>
                  <a:gd name="connsiteY29" fmla="*/ 1357768 h 1389221"/>
                  <a:gd name="connsiteX30" fmla="*/ 84255 w 2169210"/>
                  <a:gd name="connsiteY30" fmla="*/ 1372967 h 1389221"/>
                  <a:gd name="connsiteX31" fmla="*/ 72395 w 2169210"/>
                  <a:gd name="connsiteY31" fmla="*/ 1386936 h 1389221"/>
                  <a:gd name="connsiteX32" fmla="*/ 44897 w 2169210"/>
                  <a:gd name="connsiteY32" fmla="*/ 1387199 h 1389221"/>
                  <a:gd name="connsiteX33" fmla="*/ 32158 w 2169210"/>
                  <a:gd name="connsiteY33" fmla="*/ 1377711 h 1389221"/>
                  <a:gd name="connsiteX34" fmla="*/ 29259 w 2169210"/>
                  <a:gd name="connsiteY34" fmla="*/ 1359262 h 1389221"/>
                  <a:gd name="connsiteX35" fmla="*/ 24515 w 2169210"/>
                  <a:gd name="connsiteY35" fmla="*/ 1341515 h 1389221"/>
                  <a:gd name="connsiteX36" fmla="*/ 23988 w 2169210"/>
                  <a:gd name="connsiteY36" fmla="*/ 1337913 h 1389221"/>
                  <a:gd name="connsiteX37" fmla="*/ 21264 w 2169210"/>
                  <a:gd name="connsiteY37" fmla="*/ 1306198 h 1389221"/>
                  <a:gd name="connsiteX38" fmla="*/ 18892 w 2169210"/>
                  <a:gd name="connsiteY38" fmla="*/ 1299346 h 1389221"/>
                  <a:gd name="connsiteX39" fmla="*/ 13006 w 2169210"/>
                  <a:gd name="connsiteY39" fmla="*/ 1272814 h 1389221"/>
                  <a:gd name="connsiteX40" fmla="*/ 6856 w 2169210"/>
                  <a:gd name="connsiteY40" fmla="*/ 1232225 h 1389221"/>
                  <a:gd name="connsiteX41" fmla="*/ 5714 w 2169210"/>
                  <a:gd name="connsiteY41" fmla="*/ 1227481 h 1389221"/>
                  <a:gd name="connsiteX42" fmla="*/ 3078 w 2169210"/>
                  <a:gd name="connsiteY42" fmla="*/ 1191373 h 1389221"/>
                  <a:gd name="connsiteX43" fmla="*/ 3078 w 2169210"/>
                  <a:gd name="connsiteY43" fmla="*/ 1188738 h 1389221"/>
                  <a:gd name="connsiteX44" fmla="*/ 2815 w 2169210"/>
                  <a:gd name="connsiteY44" fmla="*/ 1150258 h 1389221"/>
                  <a:gd name="connsiteX45" fmla="*/ 1058 w 2169210"/>
                  <a:gd name="connsiteY45" fmla="*/ 1112656 h 1389221"/>
                  <a:gd name="connsiteX46" fmla="*/ 2112 w 2169210"/>
                  <a:gd name="connsiteY46" fmla="*/ 1087618 h 1389221"/>
                  <a:gd name="connsiteX47" fmla="*/ 3166 w 2169210"/>
                  <a:gd name="connsiteY47" fmla="*/ 1067587 h 1389221"/>
                  <a:gd name="connsiteX48" fmla="*/ 3166 w 2169210"/>
                  <a:gd name="connsiteY48" fmla="*/ 1046590 h 1389221"/>
                  <a:gd name="connsiteX49" fmla="*/ 5626 w 2169210"/>
                  <a:gd name="connsiteY49" fmla="*/ 1022694 h 1389221"/>
                  <a:gd name="connsiteX50" fmla="*/ 5714 w 2169210"/>
                  <a:gd name="connsiteY50" fmla="*/ 1010482 h 1389221"/>
                  <a:gd name="connsiteX51" fmla="*/ 10107 w 2169210"/>
                  <a:gd name="connsiteY51" fmla="*/ 982457 h 1389221"/>
                  <a:gd name="connsiteX52" fmla="*/ 13621 w 2169210"/>
                  <a:gd name="connsiteY52" fmla="*/ 952938 h 1389221"/>
                  <a:gd name="connsiteX53" fmla="*/ 17223 w 2169210"/>
                  <a:gd name="connsiteY53" fmla="*/ 938706 h 1389221"/>
                  <a:gd name="connsiteX54" fmla="*/ 18716 w 2169210"/>
                  <a:gd name="connsiteY54" fmla="*/ 932820 h 1389221"/>
                  <a:gd name="connsiteX55" fmla="*/ 26711 w 2169210"/>
                  <a:gd name="connsiteY55" fmla="*/ 873958 h 1389221"/>
                  <a:gd name="connsiteX56" fmla="*/ 31982 w 2169210"/>
                  <a:gd name="connsiteY56" fmla="*/ 847338 h 1389221"/>
                  <a:gd name="connsiteX57" fmla="*/ 43403 w 2169210"/>
                  <a:gd name="connsiteY57" fmla="*/ 801039 h 1389221"/>
                  <a:gd name="connsiteX58" fmla="*/ 52892 w 2169210"/>
                  <a:gd name="connsiteY58" fmla="*/ 770817 h 1389221"/>
                  <a:gd name="connsiteX59" fmla="*/ 63785 w 2169210"/>
                  <a:gd name="connsiteY59" fmla="*/ 742616 h 1389221"/>
                  <a:gd name="connsiteX60" fmla="*/ 68442 w 2169210"/>
                  <a:gd name="connsiteY60" fmla="*/ 724870 h 1389221"/>
                  <a:gd name="connsiteX61" fmla="*/ 85310 w 2169210"/>
                  <a:gd name="connsiteY61" fmla="*/ 679449 h 1389221"/>
                  <a:gd name="connsiteX62" fmla="*/ 92777 w 2169210"/>
                  <a:gd name="connsiteY62" fmla="*/ 660209 h 1389221"/>
                  <a:gd name="connsiteX63" fmla="*/ 105604 w 2169210"/>
                  <a:gd name="connsiteY63" fmla="*/ 635435 h 1389221"/>
                  <a:gd name="connsiteX64" fmla="*/ 112720 w 2169210"/>
                  <a:gd name="connsiteY64" fmla="*/ 622696 h 1389221"/>
                  <a:gd name="connsiteX65" fmla="*/ 135298 w 2169210"/>
                  <a:gd name="connsiteY65" fmla="*/ 571653 h 1389221"/>
                  <a:gd name="connsiteX66" fmla="*/ 139955 w 2169210"/>
                  <a:gd name="connsiteY66" fmla="*/ 561813 h 1389221"/>
                  <a:gd name="connsiteX67" fmla="*/ 162006 w 2169210"/>
                  <a:gd name="connsiteY67" fmla="*/ 529219 h 1389221"/>
                  <a:gd name="connsiteX68" fmla="*/ 162884 w 2169210"/>
                  <a:gd name="connsiteY68" fmla="*/ 528341 h 1389221"/>
                  <a:gd name="connsiteX69" fmla="*/ 178786 w 2169210"/>
                  <a:gd name="connsiteY69" fmla="*/ 499525 h 1389221"/>
                  <a:gd name="connsiteX70" fmla="*/ 191876 w 2169210"/>
                  <a:gd name="connsiteY70" fmla="*/ 480197 h 1389221"/>
                  <a:gd name="connsiteX71" fmla="*/ 201892 w 2169210"/>
                  <a:gd name="connsiteY71" fmla="*/ 460781 h 1389221"/>
                  <a:gd name="connsiteX72" fmla="*/ 221219 w 2169210"/>
                  <a:gd name="connsiteY72" fmla="*/ 433371 h 1389221"/>
                  <a:gd name="connsiteX73" fmla="*/ 239142 w 2169210"/>
                  <a:gd name="connsiteY73" fmla="*/ 409299 h 1389221"/>
                  <a:gd name="connsiteX74" fmla="*/ 245379 w 2169210"/>
                  <a:gd name="connsiteY74" fmla="*/ 401568 h 1389221"/>
                  <a:gd name="connsiteX75" fmla="*/ 257327 w 2169210"/>
                  <a:gd name="connsiteY75" fmla="*/ 386896 h 1389221"/>
                  <a:gd name="connsiteX76" fmla="*/ 264268 w 2169210"/>
                  <a:gd name="connsiteY76" fmla="*/ 379517 h 1389221"/>
                  <a:gd name="connsiteX77" fmla="*/ 290536 w 2169210"/>
                  <a:gd name="connsiteY77" fmla="*/ 348680 h 1389221"/>
                  <a:gd name="connsiteX78" fmla="*/ 304153 w 2169210"/>
                  <a:gd name="connsiteY78" fmla="*/ 332075 h 1389221"/>
                  <a:gd name="connsiteX79" fmla="*/ 332969 w 2169210"/>
                  <a:gd name="connsiteY79" fmla="*/ 300800 h 1389221"/>
                  <a:gd name="connsiteX80" fmla="*/ 353791 w 2169210"/>
                  <a:gd name="connsiteY80" fmla="*/ 282262 h 1389221"/>
                  <a:gd name="connsiteX81" fmla="*/ 370395 w 2169210"/>
                  <a:gd name="connsiteY81" fmla="*/ 265834 h 1389221"/>
                  <a:gd name="connsiteX82" fmla="*/ 384891 w 2169210"/>
                  <a:gd name="connsiteY82" fmla="*/ 256346 h 1389221"/>
                  <a:gd name="connsiteX83" fmla="*/ 388493 w 2169210"/>
                  <a:gd name="connsiteY83" fmla="*/ 252831 h 1389221"/>
                  <a:gd name="connsiteX84" fmla="*/ 409226 w 2169210"/>
                  <a:gd name="connsiteY84" fmla="*/ 233328 h 1389221"/>
                  <a:gd name="connsiteX85" fmla="*/ 425919 w 2169210"/>
                  <a:gd name="connsiteY85" fmla="*/ 220413 h 1389221"/>
                  <a:gd name="connsiteX86" fmla="*/ 468352 w 2169210"/>
                  <a:gd name="connsiteY86" fmla="*/ 186414 h 1389221"/>
                  <a:gd name="connsiteX87" fmla="*/ 497520 w 2169210"/>
                  <a:gd name="connsiteY87" fmla="*/ 165065 h 1389221"/>
                  <a:gd name="connsiteX88" fmla="*/ 511049 w 2169210"/>
                  <a:gd name="connsiteY88" fmla="*/ 156719 h 1389221"/>
                  <a:gd name="connsiteX89" fmla="*/ 552780 w 2169210"/>
                  <a:gd name="connsiteY89" fmla="*/ 133965 h 1389221"/>
                  <a:gd name="connsiteX90" fmla="*/ 575534 w 2169210"/>
                  <a:gd name="connsiteY90" fmla="*/ 119118 h 1389221"/>
                  <a:gd name="connsiteX91" fmla="*/ 627104 w 2169210"/>
                  <a:gd name="connsiteY91" fmla="*/ 91795 h 1389221"/>
                  <a:gd name="connsiteX92" fmla="*/ 650824 w 2169210"/>
                  <a:gd name="connsiteY92" fmla="*/ 82571 h 1389221"/>
                  <a:gd name="connsiteX93" fmla="*/ 664793 w 2169210"/>
                  <a:gd name="connsiteY93" fmla="*/ 78442 h 1389221"/>
                  <a:gd name="connsiteX94" fmla="*/ 687459 w 2169210"/>
                  <a:gd name="connsiteY94" fmla="*/ 66757 h 1389221"/>
                  <a:gd name="connsiteX95" fmla="*/ 697387 w 2169210"/>
                  <a:gd name="connsiteY95" fmla="*/ 62189 h 1389221"/>
                  <a:gd name="connsiteX96" fmla="*/ 737273 w 2169210"/>
                  <a:gd name="connsiteY96" fmla="*/ 47869 h 1389221"/>
                  <a:gd name="connsiteX97" fmla="*/ 771711 w 2169210"/>
                  <a:gd name="connsiteY97" fmla="*/ 38556 h 1389221"/>
                  <a:gd name="connsiteX98" fmla="*/ 817395 w 2169210"/>
                  <a:gd name="connsiteY98" fmla="*/ 25905 h 1389221"/>
                  <a:gd name="connsiteX99" fmla="*/ 826796 w 2169210"/>
                  <a:gd name="connsiteY99" fmla="*/ 23357 h 1389221"/>
                  <a:gd name="connsiteX100" fmla="*/ 836020 w 2169210"/>
                  <a:gd name="connsiteY100" fmla="*/ 20370 h 1389221"/>
                  <a:gd name="connsiteX101" fmla="*/ 842961 w 2169210"/>
                  <a:gd name="connsiteY101" fmla="*/ 18350 h 1389221"/>
                  <a:gd name="connsiteX102" fmla="*/ 867032 w 2169210"/>
                  <a:gd name="connsiteY102" fmla="*/ 18174 h 1389221"/>
                  <a:gd name="connsiteX103" fmla="*/ 868262 w 2169210"/>
                  <a:gd name="connsiteY103" fmla="*/ 18174 h 1389221"/>
                  <a:gd name="connsiteX104" fmla="*/ 896024 w 2169210"/>
                  <a:gd name="connsiteY104" fmla="*/ 12288 h 1389221"/>
                  <a:gd name="connsiteX105" fmla="*/ 903580 w 2169210"/>
                  <a:gd name="connsiteY105" fmla="*/ 12376 h 1389221"/>
                  <a:gd name="connsiteX106" fmla="*/ 913068 w 2169210"/>
                  <a:gd name="connsiteY106" fmla="*/ 11409 h 1389221"/>
                  <a:gd name="connsiteX107" fmla="*/ 951109 w 2169210"/>
                  <a:gd name="connsiteY107" fmla="*/ 4820 h 1389221"/>
                  <a:gd name="connsiteX108" fmla="*/ 1001888 w 2169210"/>
                  <a:gd name="connsiteY108" fmla="*/ 340 h 1389221"/>
                  <a:gd name="connsiteX109" fmla="*/ 1027893 w 2169210"/>
                  <a:gd name="connsiteY109" fmla="*/ 3415 h 1389221"/>
                  <a:gd name="connsiteX110" fmla="*/ 1035887 w 2169210"/>
                  <a:gd name="connsiteY110" fmla="*/ 3942 h 1389221"/>
                  <a:gd name="connsiteX111" fmla="*/ 1062595 w 2169210"/>
                  <a:gd name="connsiteY111" fmla="*/ 3063 h 1389221"/>
                  <a:gd name="connsiteX112" fmla="*/ 1093168 w 2169210"/>
                  <a:gd name="connsiteY112" fmla="*/ 4645 h 1389221"/>
                  <a:gd name="connsiteX113" fmla="*/ 1102832 w 2169210"/>
                  <a:gd name="connsiteY113" fmla="*/ 4908 h 1389221"/>
                  <a:gd name="connsiteX114" fmla="*/ 1119173 w 2169210"/>
                  <a:gd name="connsiteY114" fmla="*/ 5435 h 1389221"/>
                  <a:gd name="connsiteX115" fmla="*/ 1133932 w 2169210"/>
                  <a:gd name="connsiteY115" fmla="*/ 7017 h 1389221"/>
                  <a:gd name="connsiteX116" fmla="*/ 1138940 w 2169210"/>
                  <a:gd name="connsiteY116" fmla="*/ 7544 h 1389221"/>
                  <a:gd name="connsiteX117" fmla="*/ 1188929 w 2169210"/>
                  <a:gd name="connsiteY117" fmla="*/ 5699 h 1389221"/>
                  <a:gd name="connsiteX118" fmla="*/ 1223280 w 2169210"/>
                  <a:gd name="connsiteY118" fmla="*/ 7632 h 1389221"/>
                  <a:gd name="connsiteX119" fmla="*/ 1246912 w 2169210"/>
                  <a:gd name="connsiteY119" fmla="*/ 10619 h 1389221"/>
                  <a:gd name="connsiteX120" fmla="*/ 1281702 w 2169210"/>
                  <a:gd name="connsiteY120" fmla="*/ 15538 h 1389221"/>
                  <a:gd name="connsiteX121" fmla="*/ 1297252 w 2169210"/>
                  <a:gd name="connsiteY121" fmla="*/ 18789 h 1389221"/>
                  <a:gd name="connsiteX122" fmla="*/ 1311924 w 2169210"/>
                  <a:gd name="connsiteY122" fmla="*/ 19668 h 1389221"/>
                  <a:gd name="connsiteX123" fmla="*/ 1340652 w 2169210"/>
                  <a:gd name="connsiteY123" fmla="*/ 27399 h 1389221"/>
                  <a:gd name="connsiteX124" fmla="*/ 1369908 w 2169210"/>
                  <a:gd name="connsiteY124" fmla="*/ 33900 h 1389221"/>
                  <a:gd name="connsiteX125" fmla="*/ 1431581 w 2169210"/>
                  <a:gd name="connsiteY125" fmla="*/ 49450 h 1389221"/>
                  <a:gd name="connsiteX126" fmla="*/ 1432899 w 2169210"/>
                  <a:gd name="connsiteY126" fmla="*/ 49450 h 1389221"/>
                  <a:gd name="connsiteX127" fmla="*/ 1454335 w 2169210"/>
                  <a:gd name="connsiteY127" fmla="*/ 58147 h 1389221"/>
                  <a:gd name="connsiteX128" fmla="*/ 1476211 w 2169210"/>
                  <a:gd name="connsiteY128" fmla="*/ 65176 h 1389221"/>
                  <a:gd name="connsiteX129" fmla="*/ 1485787 w 2169210"/>
                  <a:gd name="connsiteY129" fmla="*/ 70447 h 1389221"/>
                  <a:gd name="connsiteX130" fmla="*/ 1528132 w 2169210"/>
                  <a:gd name="connsiteY130" fmla="*/ 88545 h 1389221"/>
                  <a:gd name="connsiteX131" fmla="*/ 1557739 w 2169210"/>
                  <a:gd name="connsiteY131" fmla="*/ 102601 h 1389221"/>
                  <a:gd name="connsiteX132" fmla="*/ 1579878 w 2169210"/>
                  <a:gd name="connsiteY132" fmla="*/ 112353 h 1389221"/>
                  <a:gd name="connsiteX133" fmla="*/ 1588224 w 2169210"/>
                  <a:gd name="connsiteY133" fmla="*/ 117537 h 1389221"/>
                  <a:gd name="connsiteX134" fmla="*/ 1634962 w 2169210"/>
                  <a:gd name="connsiteY134" fmla="*/ 143981 h 1389221"/>
                  <a:gd name="connsiteX135" fmla="*/ 1641551 w 2169210"/>
                  <a:gd name="connsiteY135" fmla="*/ 150043 h 1389221"/>
                  <a:gd name="connsiteX136" fmla="*/ 1654202 w 2169210"/>
                  <a:gd name="connsiteY136" fmla="*/ 157422 h 1389221"/>
                  <a:gd name="connsiteX137" fmla="*/ 1669225 w 2169210"/>
                  <a:gd name="connsiteY137" fmla="*/ 164890 h 1389221"/>
                  <a:gd name="connsiteX138" fmla="*/ 1712274 w 2169210"/>
                  <a:gd name="connsiteY138" fmla="*/ 197044 h 1389221"/>
                  <a:gd name="connsiteX139" fmla="*/ 1733973 w 2169210"/>
                  <a:gd name="connsiteY139" fmla="*/ 213912 h 1389221"/>
                  <a:gd name="connsiteX140" fmla="*/ 1770257 w 2169210"/>
                  <a:gd name="connsiteY140" fmla="*/ 243343 h 1389221"/>
                  <a:gd name="connsiteX141" fmla="*/ 1773420 w 2169210"/>
                  <a:gd name="connsiteY141" fmla="*/ 245100 h 1389221"/>
                  <a:gd name="connsiteX142" fmla="*/ 1808034 w 2169210"/>
                  <a:gd name="connsiteY142" fmla="*/ 274707 h 1389221"/>
                  <a:gd name="connsiteX143" fmla="*/ 1826659 w 2169210"/>
                  <a:gd name="connsiteY143" fmla="*/ 295441 h 1389221"/>
                  <a:gd name="connsiteX144" fmla="*/ 1866106 w 2169210"/>
                  <a:gd name="connsiteY144" fmla="*/ 335326 h 1389221"/>
                  <a:gd name="connsiteX145" fmla="*/ 1885785 w 2169210"/>
                  <a:gd name="connsiteY145" fmla="*/ 361155 h 1389221"/>
                  <a:gd name="connsiteX146" fmla="*/ 1889387 w 2169210"/>
                  <a:gd name="connsiteY146" fmla="*/ 366163 h 1389221"/>
                  <a:gd name="connsiteX147" fmla="*/ 1909945 w 2169210"/>
                  <a:gd name="connsiteY147" fmla="*/ 387599 h 1389221"/>
                  <a:gd name="connsiteX148" fmla="*/ 1931030 w 2169210"/>
                  <a:gd name="connsiteY148" fmla="*/ 412637 h 1389221"/>
                  <a:gd name="connsiteX149" fmla="*/ 1951148 w 2169210"/>
                  <a:gd name="connsiteY149" fmla="*/ 439784 h 1389221"/>
                  <a:gd name="connsiteX150" fmla="*/ 1976011 w 2169210"/>
                  <a:gd name="connsiteY150" fmla="*/ 476683 h 1389221"/>
                  <a:gd name="connsiteX151" fmla="*/ 1980228 w 2169210"/>
                  <a:gd name="connsiteY151" fmla="*/ 486698 h 1389221"/>
                  <a:gd name="connsiteX152" fmla="*/ 1986992 w 2169210"/>
                  <a:gd name="connsiteY152" fmla="*/ 495747 h 1389221"/>
                  <a:gd name="connsiteX153" fmla="*/ 1992791 w 2169210"/>
                  <a:gd name="connsiteY153" fmla="*/ 502073 h 1389221"/>
                  <a:gd name="connsiteX154" fmla="*/ 1999995 w 2169210"/>
                  <a:gd name="connsiteY154" fmla="*/ 513669 h 1389221"/>
                  <a:gd name="connsiteX155" fmla="*/ 2003509 w 2169210"/>
                  <a:gd name="connsiteY155" fmla="*/ 517447 h 1389221"/>
                  <a:gd name="connsiteX156" fmla="*/ 2016775 w 2169210"/>
                  <a:gd name="connsiteY156" fmla="*/ 541870 h 1389221"/>
                  <a:gd name="connsiteX157" fmla="*/ 2038650 w 2169210"/>
                  <a:gd name="connsiteY157" fmla="*/ 581317 h 1389221"/>
                  <a:gd name="connsiteX158" fmla="*/ 2058681 w 2169210"/>
                  <a:gd name="connsiteY158" fmla="*/ 629373 h 1389221"/>
                  <a:gd name="connsiteX159" fmla="*/ 2060087 w 2169210"/>
                  <a:gd name="connsiteY159" fmla="*/ 634029 h 1389221"/>
                  <a:gd name="connsiteX160" fmla="*/ 2080030 w 2169210"/>
                  <a:gd name="connsiteY160" fmla="*/ 672948 h 1389221"/>
                  <a:gd name="connsiteX161" fmla="*/ 2096985 w 2169210"/>
                  <a:gd name="connsiteY161" fmla="*/ 713097 h 1389221"/>
                  <a:gd name="connsiteX162" fmla="*/ 2105859 w 2169210"/>
                  <a:gd name="connsiteY162" fmla="*/ 746130 h 1389221"/>
                  <a:gd name="connsiteX163" fmla="*/ 2108670 w 2169210"/>
                  <a:gd name="connsiteY163" fmla="*/ 755355 h 1389221"/>
                  <a:gd name="connsiteX164" fmla="*/ 2118773 w 2169210"/>
                  <a:gd name="connsiteY164" fmla="*/ 780130 h 1389221"/>
                  <a:gd name="connsiteX165" fmla="*/ 2123957 w 2169210"/>
                  <a:gd name="connsiteY165" fmla="*/ 799545 h 1389221"/>
                  <a:gd name="connsiteX166" fmla="*/ 2131336 w 2169210"/>
                  <a:gd name="connsiteY166" fmla="*/ 818522 h 1389221"/>
                  <a:gd name="connsiteX167" fmla="*/ 2137310 w 2169210"/>
                  <a:gd name="connsiteY167" fmla="*/ 846372 h 1389221"/>
                  <a:gd name="connsiteX168" fmla="*/ 2146359 w 2169210"/>
                  <a:gd name="connsiteY168" fmla="*/ 888453 h 1389221"/>
                  <a:gd name="connsiteX169" fmla="*/ 2153124 w 2169210"/>
                  <a:gd name="connsiteY169" fmla="*/ 928954 h 1389221"/>
                  <a:gd name="connsiteX170" fmla="*/ 2159537 w 2169210"/>
                  <a:gd name="connsiteY170" fmla="*/ 969542 h 1389221"/>
                  <a:gd name="connsiteX171" fmla="*/ 2160855 w 2169210"/>
                  <a:gd name="connsiteY171" fmla="*/ 971563 h 1389221"/>
                  <a:gd name="connsiteX172" fmla="*/ 2159362 w 2169210"/>
                  <a:gd name="connsiteY172" fmla="*/ 987113 h 1389221"/>
                  <a:gd name="connsiteX173" fmla="*/ 2163754 w 2169210"/>
                  <a:gd name="connsiteY173" fmla="*/ 1002312 h 1389221"/>
                  <a:gd name="connsiteX174" fmla="*/ 2166390 w 2169210"/>
                  <a:gd name="connsiteY174" fmla="*/ 1048874 h 1389221"/>
                  <a:gd name="connsiteX175" fmla="*/ 2168586 w 2169210"/>
                  <a:gd name="connsiteY175" fmla="*/ 1082347 h 1389221"/>
                  <a:gd name="connsiteX176" fmla="*/ 2168850 w 2169210"/>
                  <a:gd name="connsiteY176" fmla="*/ 1117752 h 1389221"/>
                  <a:gd name="connsiteX177" fmla="*/ 2168850 w 2169210"/>
                  <a:gd name="connsiteY177" fmla="*/ 1119070 h 1389221"/>
                  <a:gd name="connsiteX178" fmla="*/ 2168586 w 2169210"/>
                  <a:gd name="connsiteY178" fmla="*/ 1167301 h 1389221"/>
                  <a:gd name="connsiteX179" fmla="*/ 2168235 w 2169210"/>
                  <a:gd name="connsiteY179" fmla="*/ 1168180 h 1389221"/>
                  <a:gd name="connsiteX180" fmla="*/ 2166214 w 2169210"/>
                  <a:gd name="connsiteY180" fmla="*/ 1194009 h 1389221"/>
                  <a:gd name="connsiteX181" fmla="*/ 2158483 w 2169210"/>
                  <a:gd name="connsiteY181" fmla="*/ 1254979 h 1389221"/>
                  <a:gd name="connsiteX182" fmla="*/ 2158395 w 2169210"/>
                  <a:gd name="connsiteY182" fmla="*/ 1262798 h 1389221"/>
                  <a:gd name="connsiteX183" fmla="*/ 2149434 w 2169210"/>
                  <a:gd name="connsiteY183" fmla="*/ 1304968 h 1389221"/>
                  <a:gd name="connsiteX184" fmla="*/ 2147941 w 2169210"/>
                  <a:gd name="connsiteY184" fmla="*/ 1310942 h 1389221"/>
                  <a:gd name="connsiteX185" fmla="*/ 2144866 w 2169210"/>
                  <a:gd name="connsiteY185" fmla="*/ 1339934 h 1389221"/>
                  <a:gd name="connsiteX186" fmla="*/ 2139067 w 2169210"/>
                  <a:gd name="connsiteY186" fmla="*/ 1367696 h 1389221"/>
                  <a:gd name="connsiteX187" fmla="*/ 2137398 w 2169210"/>
                  <a:gd name="connsiteY187" fmla="*/ 1378765 h 1389221"/>
                  <a:gd name="connsiteX188" fmla="*/ 2126856 w 2169210"/>
                  <a:gd name="connsiteY188" fmla="*/ 1389132 h 1389221"/>
                  <a:gd name="connsiteX189" fmla="*/ 2092768 w 2169210"/>
                  <a:gd name="connsiteY189" fmla="*/ 1389220 h 1389221"/>
                  <a:gd name="connsiteX190" fmla="*/ 2085125 w 2169210"/>
                  <a:gd name="connsiteY190" fmla="*/ 1380435 h 1389221"/>
                  <a:gd name="connsiteX191" fmla="*/ 2093823 w 2169210"/>
                  <a:gd name="connsiteY191" fmla="*/ 1352585 h 1389221"/>
                  <a:gd name="connsiteX192" fmla="*/ 2095228 w 2169210"/>
                  <a:gd name="connsiteY192" fmla="*/ 1349422 h 1389221"/>
                  <a:gd name="connsiteX193" fmla="*/ 2097776 w 2169210"/>
                  <a:gd name="connsiteY193" fmla="*/ 1335453 h 1389221"/>
                  <a:gd name="connsiteX194" fmla="*/ 2102608 w 2169210"/>
                  <a:gd name="connsiteY194" fmla="*/ 1319640 h 1389221"/>
                  <a:gd name="connsiteX195" fmla="*/ 2103399 w 2169210"/>
                  <a:gd name="connsiteY195" fmla="*/ 1304529 h 1389221"/>
                  <a:gd name="connsiteX196" fmla="*/ 2105947 w 2169210"/>
                  <a:gd name="connsiteY196" fmla="*/ 1278085 h 1389221"/>
                  <a:gd name="connsiteX197" fmla="*/ 2108406 w 2169210"/>
                  <a:gd name="connsiteY197" fmla="*/ 1272550 h 1389221"/>
                  <a:gd name="connsiteX198" fmla="*/ 2110866 w 2169210"/>
                  <a:gd name="connsiteY198" fmla="*/ 1265873 h 1389221"/>
                  <a:gd name="connsiteX199" fmla="*/ 2111393 w 2169210"/>
                  <a:gd name="connsiteY199" fmla="*/ 1245667 h 1389221"/>
                  <a:gd name="connsiteX200" fmla="*/ 2116225 w 2169210"/>
                  <a:gd name="connsiteY200" fmla="*/ 1226866 h 1389221"/>
                  <a:gd name="connsiteX201" fmla="*/ 2116401 w 2169210"/>
                  <a:gd name="connsiteY201" fmla="*/ 1217729 h 1389221"/>
                  <a:gd name="connsiteX202" fmla="*/ 2117895 w 2169210"/>
                  <a:gd name="connsiteY202" fmla="*/ 1187332 h 1389221"/>
                  <a:gd name="connsiteX203" fmla="*/ 2123693 w 2169210"/>
                  <a:gd name="connsiteY203" fmla="*/ 1160097 h 1389221"/>
                  <a:gd name="connsiteX204" fmla="*/ 2121672 w 2169210"/>
                  <a:gd name="connsiteY204" fmla="*/ 1150873 h 1389221"/>
                  <a:gd name="connsiteX205" fmla="*/ 2121409 w 2169210"/>
                  <a:gd name="connsiteY205" fmla="*/ 1127328 h 1389221"/>
                  <a:gd name="connsiteX206" fmla="*/ 2118949 w 2169210"/>
                  <a:gd name="connsiteY206" fmla="*/ 1112568 h 1389221"/>
                  <a:gd name="connsiteX207" fmla="*/ 2118861 w 2169210"/>
                  <a:gd name="connsiteY207" fmla="*/ 1110021 h 1389221"/>
                  <a:gd name="connsiteX208" fmla="*/ 2123078 w 2169210"/>
                  <a:gd name="connsiteY208" fmla="*/ 1098160 h 1389221"/>
                  <a:gd name="connsiteX209" fmla="*/ 2119037 w 2169210"/>
                  <a:gd name="connsiteY209" fmla="*/ 1085509 h 1389221"/>
                  <a:gd name="connsiteX210" fmla="*/ 2118949 w 2169210"/>
                  <a:gd name="connsiteY210" fmla="*/ 1068466 h 1389221"/>
                  <a:gd name="connsiteX211" fmla="*/ 2123078 w 2169210"/>
                  <a:gd name="connsiteY211" fmla="*/ 1061086 h 1389221"/>
                  <a:gd name="connsiteX212" fmla="*/ 2124044 w 2169210"/>
                  <a:gd name="connsiteY212" fmla="*/ 1057836 h 1389221"/>
                  <a:gd name="connsiteX213" fmla="*/ 2117104 w 2169210"/>
                  <a:gd name="connsiteY213" fmla="*/ 1034554 h 1389221"/>
                  <a:gd name="connsiteX214" fmla="*/ 2118422 w 2169210"/>
                  <a:gd name="connsiteY214" fmla="*/ 1005562 h 1389221"/>
                  <a:gd name="connsiteX215" fmla="*/ 2118334 w 2169210"/>
                  <a:gd name="connsiteY215" fmla="*/ 1002136 h 1389221"/>
                  <a:gd name="connsiteX216" fmla="*/ 2116137 w 2169210"/>
                  <a:gd name="connsiteY216" fmla="*/ 976219 h 1389221"/>
                  <a:gd name="connsiteX217" fmla="*/ 2115171 w 2169210"/>
                  <a:gd name="connsiteY217" fmla="*/ 967610 h 1389221"/>
                  <a:gd name="connsiteX218" fmla="*/ 2108319 w 2169210"/>
                  <a:gd name="connsiteY218" fmla="*/ 942835 h 1389221"/>
                  <a:gd name="connsiteX219" fmla="*/ 2105771 w 2169210"/>
                  <a:gd name="connsiteY219" fmla="*/ 929481 h 1389221"/>
                  <a:gd name="connsiteX220" fmla="*/ 2103399 w 2169210"/>
                  <a:gd name="connsiteY220" fmla="*/ 925352 h 1389221"/>
                  <a:gd name="connsiteX221" fmla="*/ 2100851 w 2169210"/>
                  <a:gd name="connsiteY221" fmla="*/ 904882 h 1389221"/>
                  <a:gd name="connsiteX222" fmla="*/ 2095668 w 2169210"/>
                  <a:gd name="connsiteY222" fmla="*/ 883534 h 1389221"/>
                  <a:gd name="connsiteX223" fmla="*/ 2082753 w 2169210"/>
                  <a:gd name="connsiteY223" fmla="*/ 829855 h 1389221"/>
                  <a:gd name="connsiteX224" fmla="*/ 2082490 w 2169210"/>
                  <a:gd name="connsiteY224" fmla="*/ 823617 h 1389221"/>
                  <a:gd name="connsiteX225" fmla="*/ 2078887 w 2169210"/>
                  <a:gd name="connsiteY225" fmla="*/ 812723 h 1389221"/>
                  <a:gd name="connsiteX226" fmla="*/ 2077130 w 2169210"/>
                  <a:gd name="connsiteY226" fmla="*/ 807101 h 1389221"/>
                  <a:gd name="connsiteX227" fmla="*/ 2077042 w 2169210"/>
                  <a:gd name="connsiteY227" fmla="*/ 795328 h 1389221"/>
                  <a:gd name="connsiteX228" fmla="*/ 2071508 w 2169210"/>
                  <a:gd name="connsiteY228" fmla="*/ 779163 h 1389221"/>
                  <a:gd name="connsiteX229" fmla="*/ 2066676 w 2169210"/>
                  <a:gd name="connsiteY229" fmla="*/ 770817 h 1389221"/>
                  <a:gd name="connsiteX230" fmla="*/ 2056573 w 2169210"/>
                  <a:gd name="connsiteY230" fmla="*/ 746130 h 1389221"/>
                  <a:gd name="connsiteX231" fmla="*/ 2040320 w 2169210"/>
                  <a:gd name="connsiteY231" fmla="*/ 700446 h 1389221"/>
                  <a:gd name="connsiteX232" fmla="*/ 2037684 w 2169210"/>
                  <a:gd name="connsiteY232" fmla="*/ 689728 h 1389221"/>
                  <a:gd name="connsiteX233" fmla="*/ 2029074 w 2169210"/>
                  <a:gd name="connsiteY233" fmla="*/ 668204 h 1389221"/>
                  <a:gd name="connsiteX234" fmla="*/ 2019323 w 2169210"/>
                  <a:gd name="connsiteY234" fmla="*/ 648876 h 1389221"/>
                  <a:gd name="connsiteX235" fmla="*/ 2012909 w 2169210"/>
                  <a:gd name="connsiteY235" fmla="*/ 637104 h 1389221"/>
                  <a:gd name="connsiteX236" fmla="*/ 2011064 w 2169210"/>
                  <a:gd name="connsiteY236" fmla="*/ 627703 h 1389221"/>
                  <a:gd name="connsiteX237" fmla="*/ 2007111 w 2169210"/>
                  <a:gd name="connsiteY237" fmla="*/ 620763 h 1389221"/>
                  <a:gd name="connsiteX238" fmla="*/ 1998501 w 2169210"/>
                  <a:gd name="connsiteY238" fmla="*/ 607321 h 1389221"/>
                  <a:gd name="connsiteX239" fmla="*/ 1974781 w 2169210"/>
                  <a:gd name="connsiteY239" fmla="*/ 564712 h 1389221"/>
                  <a:gd name="connsiteX240" fmla="*/ 1968367 w 2169210"/>
                  <a:gd name="connsiteY240" fmla="*/ 550392 h 1389221"/>
                  <a:gd name="connsiteX241" fmla="*/ 1950533 w 2169210"/>
                  <a:gd name="connsiteY241" fmla="*/ 522630 h 1389221"/>
                  <a:gd name="connsiteX242" fmla="*/ 1935159 w 2169210"/>
                  <a:gd name="connsiteY242" fmla="*/ 501458 h 1389221"/>
                  <a:gd name="connsiteX243" fmla="*/ 1932962 w 2169210"/>
                  <a:gd name="connsiteY243" fmla="*/ 494517 h 1389221"/>
                  <a:gd name="connsiteX244" fmla="*/ 1931205 w 2169210"/>
                  <a:gd name="connsiteY244" fmla="*/ 490300 h 1389221"/>
                  <a:gd name="connsiteX245" fmla="*/ 1913898 w 2169210"/>
                  <a:gd name="connsiteY245" fmla="*/ 469830 h 1389221"/>
                  <a:gd name="connsiteX246" fmla="*/ 1892725 w 2169210"/>
                  <a:gd name="connsiteY246" fmla="*/ 443123 h 1389221"/>
                  <a:gd name="connsiteX247" fmla="*/ 1878230 w 2169210"/>
                  <a:gd name="connsiteY247" fmla="*/ 418963 h 1389221"/>
                  <a:gd name="connsiteX248" fmla="*/ 1871728 w 2169210"/>
                  <a:gd name="connsiteY248" fmla="*/ 411056 h 1389221"/>
                  <a:gd name="connsiteX249" fmla="*/ 1856617 w 2169210"/>
                  <a:gd name="connsiteY249" fmla="*/ 396648 h 1389221"/>
                  <a:gd name="connsiteX250" fmla="*/ 1843000 w 2169210"/>
                  <a:gd name="connsiteY250" fmla="*/ 382767 h 1389221"/>
                  <a:gd name="connsiteX251" fmla="*/ 1835884 w 2169210"/>
                  <a:gd name="connsiteY251" fmla="*/ 370995 h 1389221"/>
                  <a:gd name="connsiteX252" fmla="*/ 1819631 w 2169210"/>
                  <a:gd name="connsiteY252" fmla="*/ 356850 h 1389221"/>
                  <a:gd name="connsiteX253" fmla="*/ 1802763 w 2169210"/>
                  <a:gd name="connsiteY253" fmla="*/ 337698 h 1389221"/>
                  <a:gd name="connsiteX254" fmla="*/ 1777110 w 2169210"/>
                  <a:gd name="connsiteY254" fmla="*/ 314417 h 1389221"/>
                  <a:gd name="connsiteX255" fmla="*/ 1778779 w 2169210"/>
                  <a:gd name="connsiteY255" fmla="*/ 306422 h 1389221"/>
                  <a:gd name="connsiteX256" fmla="*/ 1780888 w 2169210"/>
                  <a:gd name="connsiteY256" fmla="*/ 305192 h 1389221"/>
                  <a:gd name="connsiteX257" fmla="*/ 1778867 w 2169210"/>
                  <a:gd name="connsiteY257" fmla="*/ 303874 h 1389221"/>
                  <a:gd name="connsiteX258" fmla="*/ 1766831 w 2169210"/>
                  <a:gd name="connsiteY258" fmla="*/ 301327 h 1389221"/>
                  <a:gd name="connsiteX259" fmla="*/ 1757167 w 2169210"/>
                  <a:gd name="connsiteY259" fmla="*/ 295353 h 1389221"/>
                  <a:gd name="connsiteX260" fmla="*/ 1749084 w 2169210"/>
                  <a:gd name="connsiteY260" fmla="*/ 281472 h 1389221"/>
                  <a:gd name="connsiteX261" fmla="*/ 1741880 w 2169210"/>
                  <a:gd name="connsiteY261" fmla="*/ 277782 h 1389221"/>
                  <a:gd name="connsiteX262" fmla="*/ 1725891 w 2169210"/>
                  <a:gd name="connsiteY262" fmla="*/ 268645 h 1389221"/>
                  <a:gd name="connsiteX263" fmla="*/ 1714031 w 2169210"/>
                  <a:gd name="connsiteY263" fmla="*/ 259333 h 1389221"/>
                  <a:gd name="connsiteX264" fmla="*/ 1708847 w 2169210"/>
                  <a:gd name="connsiteY264" fmla="*/ 256433 h 1389221"/>
                  <a:gd name="connsiteX265" fmla="*/ 1686972 w 2169210"/>
                  <a:gd name="connsiteY265" fmla="*/ 239917 h 1389221"/>
                  <a:gd name="connsiteX266" fmla="*/ 1656838 w 2169210"/>
                  <a:gd name="connsiteY266" fmla="*/ 217690 h 1389221"/>
                  <a:gd name="connsiteX267" fmla="*/ 1637598 w 2169210"/>
                  <a:gd name="connsiteY267" fmla="*/ 201261 h 1389221"/>
                  <a:gd name="connsiteX268" fmla="*/ 1635841 w 2169210"/>
                  <a:gd name="connsiteY268" fmla="*/ 199504 h 1389221"/>
                  <a:gd name="connsiteX269" fmla="*/ 1618446 w 2169210"/>
                  <a:gd name="connsiteY269" fmla="*/ 189665 h 1389221"/>
                  <a:gd name="connsiteX270" fmla="*/ 1605356 w 2169210"/>
                  <a:gd name="connsiteY270" fmla="*/ 182812 h 1389221"/>
                  <a:gd name="connsiteX271" fmla="*/ 1592266 w 2169210"/>
                  <a:gd name="connsiteY271" fmla="*/ 176926 h 1389221"/>
                  <a:gd name="connsiteX272" fmla="*/ 1572586 w 2169210"/>
                  <a:gd name="connsiteY272" fmla="*/ 167525 h 1389221"/>
                  <a:gd name="connsiteX273" fmla="*/ 1537093 w 2169210"/>
                  <a:gd name="connsiteY273" fmla="*/ 149252 h 1389221"/>
                  <a:gd name="connsiteX274" fmla="*/ 1520401 w 2169210"/>
                  <a:gd name="connsiteY274" fmla="*/ 138885 h 1389221"/>
                  <a:gd name="connsiteX275" fmla="*/ 1506344 w 2169210"/>
                  <a:gd name="connsiteY275" fmla="*/ 132735 h 1389221"/>
                  <a:gd name="connsiteX276" fmla="*/ 1491321 w 2169210"/>
                  <a:gd name="connsiteY276" fmla="*/ 125707 h 1389221"/>
                  <a:gd name="connsiteX277" fmla="*/ 1462154 w 2169210"/>
                  <a:gd name="connsiteY277" fmla="*/ 113320 h 1389221"/>
                  <a:gd name="connsiteX278" fmla="*/ 1437379 w 2169210"/>
                  <a:gd name="connsiteY278" fmla="*/ 107258 h 1389221"/>
                  <a:gd name="connsiteX279" fmla="*/ 1429297 w 2169210"/>
                  <a:gd name="connsiteY279" fmla="*/ 97945 h 1389221"/>
                  <a:gd name="connsiteX280" fmla="*/ 1424992 w 2169210"/>
                  <a:gd name="connsiteY280" fmla="*/ 95046 h 1389221"/>
                  <a:gd name="connsiteX281" fmla="*/ 1400920 w 2169210"/>
                  <a:gd name="connsiteY281" fmla="*/ 94870 h 1389221"/>
                  <a:gd name="connsiteX282" fmla="*/ 1367887 w 2169210"/>
                  <a:gd name="connsiteY282" fmla="*/ 86173 h 1389221"/>
                  <a:gd name="connsiteX283" fmla="*/ 1366569 w 2169210"/>
                  <a:gd name="connsiteY283" fmla="*/ 86173 h 1389221"/>
                  <a:gd name="connsiteX284" fmla="*/ 1335030 w 2169210"/>
                  <a:gd name="connsiteY284" fmla="*/ 76860 h 1389221"/>
                  <a:gd name="connsiteX285" fmla="*/ 1318249 w 2169210"/>
                  <a:gd name="connsiteY285" fmla="*/ 73170 h 1389221"/>
                  <a:gd name="connsiteX286" fmla="*/ 1314735 w 2169210"/>
                  <a:gd name="connsiteY286" fmla="*/ 71326 h 1389221"/>
                  <a:gd name="connsiteX287" fmla="*/ 1317547 w 2169210"/>
                  <a:gd name="connsiteY287" fmla="*/ 68602 h 1389221"/>
                  <a:gd name="connsiteX288" fmla="*/ 1319831 w 2169210"/>
                  <a:gd name="connsiteY288" fmla="*/ 67899 h 1389221"/>
                  <a:gd name="connsiteX289" fmla="*/ 1323872 w 2169210"/>
                  <a:gd name="connsiteY289" fmla="*/ 65791 h 1389221"/>
                  <a:gd name="connsiteX290" fmla="*/ 1317635 w 2169210"/>
                  <a:gd name="connsiteY290" fmla="*/ 63507 h 1389221"/>
                  <a:gd name="connsiteX291" fmla="*/ 1309025 w 2169210"/>
                  <a:gd name="connsiteY291" fmla="*/ 67987 h 1389221"/>
                  <a:gd name="connsiteX292" fmla="*/ 1296550 w 2169210"/>
                  <a:gd name="connsiteY292" fmla="*/ 68339 h 1389221"/>
                  <a:gd name="connsiteX293" fmla="*/ 1273620 w 2169210"/>
                  <a:gd name="connsiteY293" fmla="*/ 65000 h 1389221"/>
                  <a:gd name="connsiteX294" fmla="*/ 1261408 w 2169210"/>
                  <a:gd name="connsiteY294" fmla="*/ 63682 h 1389221"/>
                  <a:gd name="connsiteX295" fmla="*/ 1242871 w 2169210"/>
                  <a:gd name="connsiteY295" fmla="*/ 62540 h 1389221"/>
                  <a:gd name="connsiteX296" fmla="*/ 1236545 w 2169210"/>
                  <a:gd name="connsiteY296" fmla="*/ 62364 h 1389221"/>
                  <a:gd name="connsiteX297" fmla="*/ 1237160 w 2169210"/>
                  <a:gd name="connsiteY297" fmla="*/ 57708 h 1389221"/>
                  <a:gd name="connsiteX298" fmla="*/ 1226882 w 2169210"/>
                  <a:gd name="connsiteY298" fmla="*/ 57620 h 1389221"/>
                  <a:gd name="connsiteX299" fmla="*/ 1193936 w 2169210"/>
                  <a:gd name="connsiteY299" fmla="*/ 56654 h 1389221"/>
                  <a:gd name="connsiteX300" fmla="*/ 1187875 w 2169210"/>
                  <a:gd name="connsiteY300" fmla="*/ 57445 h 1389221"/>
                  <a:gd name="connsiteX301" fmla="*/ 1154314 w 2169210"/>
                  <a:gd name="connsiteY301" fmla="*/ 56566 h 1389221"/>
                  <a:gd name="connsiteX302" fmla="*/ 1126641 w 2169210"/>
                  <a:gd name="connsiteY302" fmla="*/ 52349 h 1389221"/>
                  <a:gd name="connsiteX303" fmla="*/ 1123214 w 2169210"/>
                  <a:gd name="connsiteY303" fmla="*/ 53315 h 1389221"/>
                  <a:gd name="connsiteX304" fmla="*/ 1101339 w 2169210"/>
                  <a:gd name="connsiteY304" fmla="*/ 57445 h 1389221"/>
                  <a:gd name="connsiteX305" fmla="*/ 1073313 w 2169210"/>
                  <a:gd name="connsiteY305" fmla="*/ 57708 h 1389221"/>
                  <a:gd name="connsiteX306" fmla="*/ 1056445 w 2169210"/>
                  <a:gd name="connsiteY306" fmla="*/ 54545 h 1389221"/>
                  <a:gd name="connsiteX307" fmla="*/ 1025872 w 2169210"/>
                  <a:gd name="connsiteY307" fmla="*/ 53579 h 1389221"/>
                  <a:gd name="connsiteX308" fmla="*/ 1020513 w 2169210"/>
                  <a:gd name="connsiteY308" fmla="*/ 53491 h 1389221"/>
                  <a:gd name="connsiteX309" fmla="*/ 1010761 w 2169210"/>
                  <a:gd name="connsiteY309" fmla="*/ 53052 h 1389221"/>
                  <a:gd name="connsiteX310" fmla="*/ 985372 w 2169210"/>
                  <a:gd name="connsiteY310" fmla="*/ 54370 h 1389221"/>
                  <a:gd name="connsiteX311" fmla="*/ 976850 w 2169210"/>
                  <a:gd name="connsiteY311" fmla="*/ 54633 h 1389221"/>
                  <a:gd name="connsiteX312" fmla="*/ 933801 w 2169210"/>
                  <a:gd name="connsiteY312" fmla="*/ 53491 h 1389221"/>
                  <a:gd name="connsiteX313" fmla="*/ 929321 w 2169210"/>
                  <a:gd name="connsiteY313" fmla="*/ 53052 h 1389221"/>
                  <a:gd name="connsiteX314" fmla="*/ 931166 w 2169210"/>
                  <a:gd name="connsiteY314" fmla="*/ 56918 h 1389221"/>
                  <a:gd name="connsiteX315" fmla="*/ 928618 w 2169210"/>
                  <a:gd name="connsiteY315" fmla="*/ 59992 h 1389221"/>
                  <a:gd name="connsiteX316" fmla="*/ 900329 w 2169210"/>
                  <a:gd name="connsiteY316" fmla="*/ 62716 h 1389221"/>
                  <a:gd name="connsiteX317" fmla="*/ 896551 w 2169210"/>
                  <a:gd name="connsiteY317" fmla="*/ 62716 h 1389221"/>
                  <a:gd name="connsiteX318" fmla="*/ 877663 w 2169210"/>
                  <a:gd name="connsiteY318" fmla="*/ 63770 h 1389221"/>
                  <a:gd name="connsiteX319" fmla="*/ 857808 w 2169210"/>
                  <a:gd name="connsiteY319" fmla="*/ 62892 h 1389221"/>
                  <a:gd name="connsiteX320" fmla="*/ 847617 w 2169210"/>
                  <a:gd name="connsiteY320" fmla="*/ 61222 h 1389221"/>
                  <a:gd name="connsiteX321" fmla="*/ 844806 w 2169210"/>
                  <a:gd name="connsiteY321" fmla="*/ 63946 h 1389221"/>
                  <a:gd name="connsiteX322" fmla="*/ 848056 w 2169210"/>
                  <a:gd name="connsiteY322" fmla="*/ 65264 h 1389221"/>
                  <a:gd name="connsiteX323" fmla="*/ 854382 w 2169210"/>
                  <a:gd name="connsiteY323" fmla="*/ 65879 h 1389221"/>
                  <a:gd name="connsiteX324" fmla="*/ 857632 w 2169210"/>
                  <a:gd name="connsiteY324" fmla="*/ 69481 h 1389221"/>
                  <a:gd name="connsiteX325" fmla="*/ 854118 w 2169210"/>
                  <a:gd name="connsiteY325" fmla="*/ 70535 h 1389221"/>
                  <a:gd name="connsiteX326" fmla="*/ 819328 w 2169210"/>
                  <a:gd name="connsiteY326" fmla="*/ 73346 h 1389221"/>
                  <a:gd name="connsiteX327" fmla="*/ 814232 w 2169210"/>
                  <a:gd name="connsiteY327" fmla="*/ 76333 h 1389221"/>
                  <a:gd name="connsiteX328" fmla="*/ 794992 w 2169210"/>
                  <a:gd name="connsiteY328" fmla="*/ 83537 h 1389221"/>
                  <a:gd name="connsiteX329" fmla="*/ 778476 w 2169210"/>
                  <a:gd name="connsiteY329" fmla="*/ 88106 h 1389221"/>
                  <a:gd name="connsiteX330" fmla="*/ 754492 w 2169210"/>
                  <a:gd name="connsiteY330" fmla="*/ 96627 h 1389221"/>
                  <a:gd name="connsiteX331" fmla="*/ 752032 w 2169210"/>
                  <a:gd name="connsiteY331" fmla="*/ 96715 h 1389221"/>
                  <a:gd name="connsiteX332" fmla="*/ 740523 w 2169210"/>
                  <a:gd name="connsiteY332" fmla="*/ 99614 h 1389221"/>
                  <a:gd name="connsiteX333" fmla="*/ 722777 w 2169210"/>
                  <a:gd name="connsiteY333" fmla="*/ 107082 h 1389221"/>
                  <a:gd name="connsiteX334" fmla="*/ 702482 w 2169210"/>
                  <a:gd name="connsiteY334" fmla="*/ 109718 h 1389221"/>
                  <a:gd name="connsiteX335" fmla="*/ 700462 w 2169210"/>
                  <a:gd name="connsiteY335" fmla="*/ 114374 h 1389221"/>
                  <a:gd name="connsiteX336" fmla="*/ 698090 w 2169210"/>
                  <a:gd name="connsiteY336" fmla="*/ 117537 h 1389221"/>
                  <a:gd name="connsiteX337" fmla="*/ 680607 w 2169210"/>
                  <a:gd name="connsiteY337" fmla="*/ 123071 h 1389221"/>
                  <a:gd name="connsiteX338" fmla="*/ 648013 w 2169210"/>
                  <a:gd name="connsiteY338" fmla="*/ 136162 h 1389221"/>
                  <a:gd name="connsiteX339" fmla="*/ 624556 w 2169210"/>
                  <a:gd name="connsiteY339" fmla="*/ 149252 h 1389221"/>
                  <a:gd name="connsiteX340" fmla="*/ 596267 w 2169210"/>
                  <a:gd name="connsiteY340" fmla="*/ 157071 h 1389221"/>
                  <a:gd name="connsiteX341" fmla="*/ 593983 w 2169210"/>
                  <a:gd name="connsiteY341" fmla="*/ 159267 h 1389221"/>
                  <a:gd name="connsiteX342" fmla="*/ 597761 w 2169210"/>
                  <a:gd name="connsiteY342" fmla="*/ 163660 h 1389221"/>
                  <a:gd name="connsiteX343" fmla="*/ 591875 w 2169210"/>
                  <a:gd name="connsiteY343" fmla="*/ 164890 h 1389221"/>
                  <a:gd name="connsiteX344" fmla="*/ 585461 w 2169210"/>
                  <a:gd name="connsiteY344" fmla="*/ 168404 h 1389221"/>
                  <a:gd name="connsiteX345" fmla="*/ 564201 w 2169210"/>
                  <a:gd name="connsiteY345" fmla="*/ 179913 h 1389221"/>
                  <a:gd name="connsiteX346" fmla="*/ 550232 w 2169210"/>
                  <a:gd name="connsiteY346" fmla="*/ 187820 h 1389221"/>
                  <a:gd name="connsiteX347" fmla="*/ 535384 w 2169210"/>
                  <a:gd name="connsiteY347" fmla="*/ 196429 h 1389221"/>
                  <a:gd name="connsiteX348" fmla="*/ 531343 w 2169210"/>
                  <a:gd name="connsiteY348" fmla="*/ 198977 h 1389221"/>
                  <a:gd name="connsiteX349" fmla="*/ 502176 w 2169210"/>
                  <a:gd name="connsiteY349" fmla="*/ 219886 h 1389221"/>
                  <a:gd name="connsiteX350" fmla="*/ 496905 w 2169210"/>
                  <a:gd name="connsiteY350" fmla="*/ 222961 h 1389221"/>
                  <a:gd name="connsiteX351" fmla="*/ 456668 w 2169210"/>
                  <a:gd name="connsiteY351" fmla="*/ 248702 h 1389221"/>
                  <a:gd name="connsiteX352" fmla="*/ 454383 w 2169210"/>
                  <a:gd name="connsiteY352" fmla="*/ 249581 h 1389221"/>
                  <a:gd name="connsiteX353" fmla="*/ 456843 w 2169210"/>
                  <a:gd name="connsiteY353" fmla="*/ 251250 h 1389221"/>
                  <a:gd name="connsiteX354" fmla="*/ 460797 w 2169210"/>
                  <a:gd name="connsiteY354" fmla="*/ 251338 h 1389221"/>
                  <a:gd name="connsiteX355" fmla="*/ 464311 w 2169210"/>
                  <a:gd name="connsiteY355" fmla="*/ 252392 h 1389221"/>
                  <a:gd name="connsiteX356" fmla="*/ 461499 w 2169210"/>
                  <a:gd name="connsiteY356" fmla="*/ 253886 h 1389221"/>
                  <a:gd name="connsiteX357" fmla="*/ 440239 w 2169210"/>
                  <a:gd name="connsiteY357" fmla="*/ 268997 h 1389221"/>
                  <a:gd name="connsiteX358" fmla="*/ 436373 w 2169210"/>
                  <a:gd name="connsiteY358" fmla="*/ 272159 h 1389221"/>
                  <a:gd name="connsiteX359" fmla="*/ 414146 w 2169210"/>
                  <a:gd name="connsiteY359" fmla="*/ 290345 h 1389221"/>
                  <a:gd name="connsiteX360" fmla="*/ 397893 w 2169210"/>
                  <a:gd name="connsiteY360" fmla="*/ 298515 h 1389221"/>
                  <a:gd name="connsiteX361" fmla="*/ 392710 w 2169210"/>
                  <a:gd name="connsiteY361" fmla="*/ 298603 h 1389221"/>
                  <a:gd name="connsiteX362" fmla="*/ 391392 w 2169210"/>
                  <a:gd name="connsiteY362" fmla="*/ 301678 h 1389221"/>
                  <a:gd name="connsiteX363" fmla="*/ 393940 w 2169210"/>
                  <a:gd name="connsiteY363" fmla="*/ 303611 h 1389221"/>
                  <a:gd name="connsiteX364" fmla="*/ 398948 w 2169210"/>
                  <a:gd name="connsiteY364" fmla="*/ 302293 h 1389221"/>
                  <a:gd name="connsiteX365" fmla="*/ 396400 w 2169210"/>
                  <a:gd name="connsiteY365" fmla="*/ 307652 h 1389221"/>
                  <a:gd name="connsiteX366" fmla="*/ 369692 w 2169210"/>
                  <a:gd name="connsiteY366" fmla="*/ 331724 h 1389221"/>
                  <a:gd name="connsiteX367" fmla="*/ 344918 w 2169210"/>
                  <a:gd name="connsiteY367" fmla="*/ 359310 h 1389221"/>
                  <a:gd name="connsiteX368" fmla="*/ 325063 w 2169210"/>
                  <a:gd name="connsiteY368" fmla="*/ 373982 h 1389221"/>
                  <a:gd name="connsiteX369" fmla="*/ 321109 w 2169210"/>
                  <a:gd name="connsiteY369" fmla="*/ 375387 h 1389221"/>
                  <a:gd name="connsiteX370" fmla="*/ 321636 w 2169210"/>
                  <a:gd name="connsiteY370" fmla="*/ 377145 h 1389221"/>
                  <a:gd name="connsiteX371" fmla="*/ 325765 w 2169210"/>
                  <a:gd name="connsiteY371" fmla="*/ 374685 h 1389221"/>
                  <a:gd name="connsiteX372" fmla="*/ 326908 w 2169210"/>
                  <a:gd name="connsiteY372" fmla="*/ 380044 h 1389221"/>
                  <a:gd name="connsiteX373" fmla="*/ 307492 w 2169210"/>
                  <a:gd name="connsiteY373" fmla="*/ 399196 h 1389221"/>
                  <a:gd name="connsiteX374" fmla="*/ 284913 w 2169210"/>
                  <a:gd name="connsiteY374" fmla="*/ 429066 h 1389221"/>
                  <a:gd name="connsiteX375" fmla="*/ 266288 w 2169210"/>
                  <a:gd name="connsiteY375" fmla="*/ 451381 h 1389221"/>
                  <a:gd name="connsiteX376" fmla="*/ 260666 w 2169210"/>
                  <a:gd name="connsiteY376" fmla="*/ 459463 h 1389221"/>
                  <a:gd name="connsiteX377" fmla="*/ 239493 w 2169210"/>
                  <a:gd name="connsiteY377" fmla="*/ 485907 h 1389221"/>
                  <a:gd name="connsiteX378" fmla="*/ 236857 w 2169210"/>
                  <a:gd name="connsiteY378" fmla="*/ 488631 h 1389221"/>
                  <a:gd name="connsiteX379" fmla="*/ 220077 w 2169210"/>
                  <a:gd name="connsiteY379" fmla="*/ 518238 h 1389221"/>
                  <a:gd name="connsiteX380" fmla="*/ 213664 w 2169210"/>
                  <a:gd name="connsiteY380" fmla="*/ 527287 h 1389221"/>
                  <a:gd name="connsiteX381" fmla="*/ 200135 w 2169210"/>
                  <a:gd name="connsiteY381" fmla="*/ 550568 h 1389221"/>
                  <a:gd name="connsiteX382" fmla="*/ 184233 w 2169210"/>
                  <a:gd name="connsiteY382" fmla="*/ 580702 h 1389221"/>
                  <a:gd name="connsiteX383" fmla="*/ 170967 w 2169210"/>
                  <a:gd name="connsiteY383" fmla="*/ 605301 h 1389221"/>
                  <a:gd name="connsiteX384" fmla="*/ 162797 w 2169210"/>
                  <a:gd name="connsiteY384" fmla="*/ 617688 h 1389221"/>
                  <a:gd name="connsiteX385" fmla="*/ 160600 w 2169210"/>
                  <a:gd name="connsiteY385" fmla="*/ 620675 h 1389221"/>
                  <a:gd name="connsiteX386" fmla="*/ 150761 w 2169210"/>
                  <a:gd name="connsiteY386" fmla="*/ 642902 h 1389221"/>
                  <a:gd name="connsiteX387" fmla="*/ 141712 w 2169210"/>
                  <a:gd name="connsiteY387" fmla="*/ 663723 h 1389221"/>
                  <a:gd name="connsiteX388" fmla="*/ 132311 w 2169210"/>
                  <a:gd name="connsiteY388" fmla="*/ 686126 h 1389221"/>
                  <a:gd name="connsiteX389" fmla="*/ 120803 w 2169210"/>
                  <a:gd name="connsiteY389" fmla="*/ 719598 h 1389221"/>
                  <a:gd name="connsiteX390" fmla="*/ 112544 w 2169210"/>
                  <a:gd name="connsiteY390" fmla="*/ 741035 h 1389221"/>
                  <a:gd name="connsiteX391" fmla="*/ 100157 w 2169210"/>
                  <a:gd name="connsiteY391" fmla="*/ 776528 h 1389221"/>
                  <a:gd name="connsiteX392" fmla="*/ 92426 w 2169210"/>
                  <a:gd name="connsiteY392" fmla="*/ 803147 h 1389221"/>
                  <a:gd name="connsiteX393" fmla="*/ 87242 w 2169210"/>
                  <a:gd name="connsiteY393" fmla="*/ 811494 h 1389221"/>
                  <a:gd name="connsiteX394" fmla="*/ 83728 w 2169210"/>
                  <a:gd name="connsiteY394" fmla="*/ 817292 h 1389221"/>
                  <a:gd name="connsiteX395" fmla="*/ 81093 w 2169210"/>
                  <a:gd name="connsiteY395" fmla="*/ 820542 h 1389221"/>
                  <a:gd name="connsiteX396" fmla="*/ 80214 w 2169210"/>
                  <a:gd name="connsiteY396" fmla="*/ 823002 h 1389221"/>
                  <a:gd name="connsiteX397" fmla="*/ 82410 w 2169210"/>
                  <a:gd name="connsiteY397" fmla="*/ 820542 h 1389221"/>
                  <a:gd name="connsiteX398" fmla="*/ 84431 w 2169210"/>
                  <a:gd name="connsiteY398" fmla="*/ 818083 h 1389221"/>
                  <a:gd name="connsiteX399" fmla="*/ 2090045 w 2169210"/>
                  <a:gd name="connsiteY399" fmla="*/ 824672 h 1389221"/>
                  <a:gd name="connsiteX400" fmla="*/ 2087585 w 2169210"/>
                  <a:gd name="connsiteY400" fmla="*/ 824496 h 1389221"/>
                  <a:gd name="connsiteX401" fmla="*/ 2090045 w 2169210"/>
                  <a:gd name="connsiteY401" fmla="*/ 827307 h 1389221"/>
                  <a:gd name="connsiteX402" fmla="*/ 2092505 w 2169210"/>
                  <a:gd name="connsiteY402" fmla="*/ 827483 h 1389221"/>
                  <a:gd name="connsiteX403" fmla="*/ 2090045 w 2169210"/>
                  <a:gd name="connsiteY403" fmla="*/ 824672 h 1389221"/>
                  <a:gd name="connsiteX404" fmla="*/ 2032413 w 2169210"/>
                  <a:gd name="connsiteY404" fmla="*/ 614965 h 1389221"/>
                  <a:gd name="connsiteX405" fmla="*/ 2035663 w 2169210"/>
                  <a:gd name="connsiteY405" fmla="*/ 616195 h 1389221"/>
                  <a:gd name="connsiteX406" fmla="*/ 2040232 w 2169210"/>
                  <a:gd name="connsiteY406" fmla="*/ 613735 h 1389221"/>
                  <a:gd name="connsiteX407" fmla="*/ 2035663 w 2169210"/>
                  <a:gd name="connsiteY407" fmla="*/ 611275 h 1389221"/>
                  <a:gd name="connsiteX408" fmla="*/ 2032413 w 2169210"/>
                  <a:gd name="connsiteY408" fmla="*/ 614965 h 1389221"/>
                  <a:gd name="connsiteX409" fmla="*/ 31982 w 2169210"/>
                  <a:gd name="connsiteY409" fmla="*/ 1278261 h 1389221"/>
                  <a:gd name="connsiteX410" fmla="*/ 33564 w 2169210"/>
                  <a:gd name="connsiteY410" fmla="*/ 1272023 h 1389221"/>
                  <a:gd name="connsiteX411" fmla="*/ 28205 w 2169210"/>
                  <a:gd name="connsiteY411" fmla="*/ 1274132 h 1389221"/>
                  <a:gd name="connsiteX412" fmla="*/ 31982 w 2169210"/>
                  <a:gd name="connsiteY412" fmla="*/ 1278261 h 1389221"/>
                  <a:gd name="connsiteX413" fmla="*/ 700550 w 2169210"/>
                  <a:gd name="connsiteY413" fmla="*/ 80111 h 1389221"/>
                  <a:gd name="connsiteX414" fmla="*/ 697387 w 2169210"/>
                  <a:gd name="connsiteY414" fmla="*/ 78969 h 1389221"/>
                  <a:gd name="connsiteX415" fmla="*/ 695454 w 2169210"/>
                  <a:gd name="connsiteY415" fmla="*/ 82571 h 1389221"/>
                  <a:gd name="connsiteX416" fmla="*/ 699671 w 2169210"/>
                  <a:gd name="connsiteY416" fmla="*/ 86261 h 1389221"/>
                  <a:gd name="connsiteX417" fmla="*/ 700550 w 2169210"/>
                  <a:gd name="connsiteY417" fmla="*/ 80111 h 1389221"/>
                  <a:gd name="connsiteX418" fmla="*/ 2154354 w 2169210"/>
                  <a:gd name="connsiteY418" fmla="*/ 1103871 h 1389221"/>
                  <a:gd name="connsiteX419" fmla="*/ 2148468 w 2169210"/>
                  <a:gd name="connsiteY419" fmla="*/ 1104486 h 1389221"/>
                  <a:gd name="connsiteX420" fmla="*/ 2151630 w 2169210"/>
                  <a:gd name="connsiteY420" fmla="*/ 1108703 h 1389221"/>
                  <a:gd name="connsiteX421" fmla="*/ 2154354 w 2169210"/>
                  <a:gd name="connsiteY421" fmla="*/ 1103871 h 1389221"/>
                  <a:gd name="connsiteX422" fmla="*/ 2135992 w 2169210"/>
                  <a:gd name="connsiteY422" fmla="*/ 912525 h 1389221"/>
                  <a:gd name="connsiteX423" fmla="*/ 2132039 w 2169210"/>
                  <a:gd name="connsiteY423" fmla="*/ 915688 h 1389221"/>
                  <a:gd name="connsiteX424" fmla="*/ 2134499 w 2169210"/>
                  <a:gd name="connsiteY424" fmla="*/ 917797 h 1389221"/>
                  <a:gd name="connsiteX425" fmla="*/ 2135992 w 2169210"/>
                  <a:gd name="connsiteY425" fmla="*/ 912525 h 1389221"/>
                  <a:gd name="connsiteX426" fmla="*/ 34618 w 2169210"/>
                  <a:gd name="connsiteY426" fmla="*/ 913843 h 1389221"/>
                  <a:gd name="connsiteX427" fmla="*/ 39186 w 2169210"/>
                  <a:gd name="connsiteY427" fmla="*/ 911823 h 1389221"/>
                  <a:gd name="connsiteX428" fmla="*/ 37341 w 2169210"/>
                  <a:gd name="connsiteY428" fmla="*/ 909890 h 1389221"/>
                  <a:gd name="connsiteX429" fmla="*/ 34618 w 2169210"/>
                  <a:gd name="connsiteY429" fmla="*/ 913843 h 1389221"/>
                  <a:gd name="connsiteX430" fmla="*/ 1234086 w 2169210"/>
                  <a:gd name="connsiteY430" fmla="*/ 31616 h 1389221"/>
                  <a:gd name="connsiteX431" fmla="*/ 1235316 w 2169210"/>
                  <a:gd name="connsiteY431" fmla="*/ 28277 h 1389221"/>
                  <a:gd name="connsiteX432" fmla="*/ 1233998 w 2169210"/>
                  <a:gd name="connsiteY432" fmla="*/ 23884 h 1389221"/>
                  <a:gd name="connsiteX433" fmla="*/ 1232153 w 2169210"/>
                  <a:gd name="connsiteY433" fmla="*/ 25729 h 1389221"/>
                  <a:gd name="connsiteX434" fmla="*/ 1234086 w 2169210"/>
                  <a:gd name="connsiteY434" fmla="*/ 31616 h 1389221"/>
                  <a:gd name="connsiteX435" fmla="*/ 1473926 w 2169210"/>
                  <a:gd name="connsiteY435" fmla="*/ 82659 h 1389221"/>
                  <a:gd name="connsiteX436" fmla="*/ 1469534 w 2169210"/>
                  <a:gd name="connsiteY436" fmla="*/ 84416 h 1389221"/>
                  <a:gd name="connsiteX437" fmla="*/ 1472257 w 2169210"/>
                  <a:gd name="connsiteY437" fmla="*/ 88808 h 1389221"/>
                  <a:gd name="connsiteX438" fmla="*/ 1473926 w 2169210"/>
                  <a:gd name="connsiteY438" fmla="*/ 82659 h 1389221"/>
                  <a:gd name="connsiteX439" fmla="*/ 594334 w 2169210"/>
                  <a:gd name="connsiteY439" fmla="*/ 133790 h 1389221"/>
                  <a:gd name="connsiteX440" fmla="*/ 594159 w 2169210"/>
                  <a:gd name="connsiteY440" fmla="*/ 128518 h 1389221"/>
                  <a:gd name="connsiteX441" fmla="*/ 591787 w 2169210"/>
                  <a:gd name="connsiteY441" fmla="*/ 128518 h 1389221"/>
                  <a:gd name="connsiteX442" fmla="*/ 594334 w 2169210"/>
                  <a:gd name="connsiteY442" fmla="*/ 133790 h 1389221"/>
                  <a:gd name="connsiteX443" fmla="*/ 132926 w 2169210"/>
                  <a:gd name="connsiteY443" fmla="*/ 613647 h 1389221"/>
                  <a:gd name="connsiteX444" fmla="*/ 136880 w 2169210"/>
                  <a:gd name="connsiteY444" fmla="*/ 610660 h 1389221"/>
                  <a:gd name="connsiteX445" fmla="*/ 134683 w 2169210"/>
                  <a:gd name="connsiteY445" fmla="*/ 608463 h 1389221"/>
                  <a:gd name="connsiteX446" fmla="*/ 132926 w 2169210"/>
                  <a:gd name="connsiteY446" fmla="*/ 613647 h 1389221"/>
                  <a:gd name="connsiteX447" fmla="*/ 1722992 w 2169210"/>
                  <a:gd name="connsiteY447" fmla="*/ 226915 h 1389221"/>
                  <a:gd name="connsiteX448" fmla="*/ 1720005 w 2169210"/>
                  <a:gd name="connsiteY448" fmla="*/ 222961 h 1389221"/>
                  <a:gd name="connsiteX449" fmla="*/ 1717808 w 2169210"/>
                  <a:gd name="connsiteY449" fmla="*/ 225157 h 1389221"/>
                  <a:gd name="connsiteX450" fmla="*/ 1722992 w 2169210"/>
                  <a:gd name="connsiteY450" fmla="*/ 226915 h 1389221"/>
                  <a:gd name="connsiteX451" fmla="*/ 1957649 w 2169210"/>
                  <a:gd name="connsiteY451" fmla="*/ 474662 h 1389221"/>
                  <a:gd name="connsiteX452" fmla="*/ 1953696 w 2169210"/>
                  <a:gd name="connsiteY452" fmla="*/ 477649 h 1389221"/>
                  <a:gd name="connsiteX453" fmla="*/ 1955892 w 2169210"/>
                  <a:gd name="connsiteY453" fmla="*/ 479846 h 1389221"/>
                  <a:gd name="connsiteX454" fmla="*/ 1957649 w 2169210"/>
                  <a:gd name="connsiteY454" fmla="*/ 474662 h 1389221"/>
                  <a:gd name="connsiteX455" fmla="*/ 20210 w 2169210"/>
                  <a:gd name="connsiteY455" fmla="*/ 1101235 h 1389221"/>
                  <a:gd name="connsiteX456" fmla="*/ 16257 w 2169210"/>
                  <a:gd name="connsiteY456" fmla="*/ 1104222 h 1389221"/>
                  <a:gd name="connsiteX457" fmla="*/ 18453 w 2169210"/>
                  <a:gd name="connsiteY457" fmla="*/ 1106419 h 1389221"/>
                  <a:gd name="connsiteX458" fmla="*/ 20210 w 2169210"/>
                  <a:gd name="connsiteY458" fmla="*/ 1101235 h 1389221"/>
                  <a:gd name="connsiteX459" fmla="*/ 1860659 w 2169210"/>
                  <a:gd name="connsiteY459" fmla="*/ 351403 h 1389221"/>
                  <a:gd name="connsiteX460" fmla="*/ 1856705 w 2169210"/>
                  <a:gd name="connsiteY460" fmla="*/ 354390 h 1389221"/>
                  <a:gd name="connsiteX461" fmla="*/ 1858902 w 2169210"/>
                  <a:gd name="connsiteY461" fmla="*/ 356587 h 1389221"/>
                  <a:gd name="connsiteX462" fmla="*/ 1860659 w 2169210"/>
                  <a:gd name="connsiteY462" fmla="*/ 351403 h 1389221"/>
                  <a:gd name="connsiteX463" fmla="*/ 309864 w 2169210"/>
                  <a:gd name="connsiteY463" fmla="*/ 352721 h 1389221"/>
                  <a:gd name="connsiteX464" fmla="*/ 315135 w 2169210"/>
                  <a:gd name="connsiteY464" fmla="*/ 352545 h 1389221"/>
                  <a:gd name="connsiteX465" fmla="*/ 315135 w 2169210"/>
                  <a:gd name="connsiteY465" fmla="*/ 350173 h 1389221"/>
                  <a:gd name="connsiteX466" fmla="*/ 309864 w 2169210"/>
                  <a:gd name="connsiteY466" fmla="*/ 352721 h 1389221"/>
                  <a:gd name="connsiteX467" fmla="*/ 2141176 w 2169210"/>
                  <a:gd name="connsiteY467" fmla="*/ 1282214 h 1389221"/>
                  <a:gd name="connsiteX468" fmla="*/ 2141000 w 2169210"/>
                  <a:gd name="connsiteY468" fmla="*/ 1276943 h 1389221"/>
                  <a:gd name="connsiteX469" fmla="*/ 2138628 w 2169210"/>
                  <a:gd name="connsiteY469" fmla="*/ 1276943 h 1389221"/>
                  <a:gd name="connsiteX470" fmla="*/ 2141176 w 2169210"/>
                  <a:gd name="connsiteY470" fmla="*/ 1282214 h 1389221"/>
                  <a:gd name="connsiteX471" fmla="*/ 877487 w 2169210"/>
                  <a:gd name="connsiteY471" fmla="*/ 55160 h 1389221"/>
                  <a:gd name="connsiteX472" fmla="*/ 881089 w 2169210"/>
                  <a:gd name="connsiteY472" fmla="*/ 50856 h 1389221"/>
                  <a:gd name="connsiteX473" fmla="*/ 879156 w 2169210"/>
                  <a:gd name="connsiteY473" fmla="*/ 49977 h 1389221"/>
                  <a:gd name="connsiteX474" fmla="*/ 877487 w 2169210"/>
                  <a:gd name="connsiteY474" fmla="*/ 55160 h 1389221"/>
                  <a:gd name="connsiteX475" fmla="*/ 544521 w 2169210"/>
                  <a:gd name="connsiteY475" fmla="*/ 178419 h 1389221"/>
                  <a:gd name="connsiteX476" fmla="*/ 543731 w 2169210"/>
                  <a:gd name="connsiteY476" fmla="*/ 179298 h 1389221"/>
                  <a:gd name="connsiteX477" fmla="*/ 543643 w 2169210"/>
                  <a:gd name="connsiteY477" fmla="*/ 180176 h 1389221"/>
                  <a:gd name="connsiteX478" fmla="*/ 548475 w 2169210"/>
                  <a:gd name="connsiteY478" fmla="*/ 179474 h 1389221"/>
                  <a:gd name="connsiteX479" fmla="*/ 544521 w 2169210"/>
                  <a:gd name="connsiteY479" fmla="*/ 178419 h 1389221"/>
                  <a:gd name="connsiteX480" fmla="*/ 935207 w 2169210"/>
                  <a:gd name="connsiteY480" fmla="*/ 28980 h 1389221"/>
                  <a:gd name="connsiteX481" fmla="*/ 938809 w 2169210"/>
                  <a:gd name="connsiteY481" fmla="*/ 24675 h 1389221"/>
                  <a:gd name="connsiteX482" fmla="*/ 936876 w 2169210"/>
                  <a:gd name="connsiteY482" fmla="*/ 23797 h 1389221"/>
                  <a:gd name="connsiteX483" fmla="*/ 935207 w 2169210"/>
                  <a:gd name="connsiteY483" fmla="*/ 28980 h 1389221"/>
                  <a:gd name="connsiteX484" fmla="*/ 1624683 w 2169210"/>
                  <a:gd name="connsiteY484" fmla="*/ 183603 h 1389221"/>
                  <a:gd name="connsiteX485" fmla="*/ 1622048 w 2169210"/>
                  <a:gd name="connsiteY485" fmla="*/ 178419 h 1389221"/>
                  <a:gd name="connsiteX486" fmla="*/ 1624683 w 2169210"/>
                  <a:gd name="connsiteY486" fmla="*/ 183603 h 1389221"/>
                  <a:gd name="connsiteX487" fmla="*/ 409490 w 2169210"/>
                  <a:gd name="connsiteY487" fmla="*/ 276728 h 1389221"/>
                  <a:gd name="connsiteX488" fmla="*/ 410193 w 2169210"/>
                  <a:gd name="connsiteY488" fmla="*/ 280066 h 1389221"/>
                  <a:gd name="connsiteX489" fmla="*/ 414146 w 2169210"/>
                  <a:gd name="connsiteY489" fmla="*/ 276113 h 1389221"/>
                  <a:gd name="connsiteX490" fmla="*/ 409490 w 2169210"/>
                  <a:gd name="connsiteY490" fmla="*/ 276728 h 1389221"/>
                  <a:gd name="connsiteX491" fmla="*/ 450166 w 2169210"/>
                  <a:gd name="connsiteY491" fmla="*/ 225597 h 1389221"/>
                  <a:gd name="connsiteX492" fmla="*/ 451133 w 2169210"/>
                  <a:gd name="connsiteY492" fmla="*/ 221380 h 1389221"/>
                  <a:gd name="connsiteX493" fmla="*/ 449551 w 2169210"/>
                  <a:gd name="connsiteY493" fmla="*/ 220940 h 1389221"/>
                  <a:gd name="connsiteX494" fmla="*/ 450166 w 2169210"/>
                  <a:gd name="connsiteY494" fmla="*/ 225597 h 1389221"/>
                  <a:gd name="connsiteX495" fmla="*/ 1757079 w 2169210"/>
                  <a:gd name="connsiteY495" fmla="*/ 281999 h 1389221"/>
                  <a:gd name="connsiteX496" fmla="*/ 1759715 w 2169210"/>
                  <a:gd name="connsiteY496" fmla="*/ 280681 h 1389221"/>
                  <a:gd name="connsiteX497" fmla="*/ 1757079 w 2169210"/>
                  <a:gd name="connsiteY497" fmla="*/ 281999 h 1389221"/>
                  <a:gd name="connsiteX498" fmla="*/ 1289082 w 2169210"/>
                  <a:gd name="connsiteY498" fmla="*/ 57796 h 1389221"/>
                  <a:gd name="connsiteX499" fmla="*/ 1292421 w 2169210"/>
                  <a:gd name="connsiteY499" fmla="*/ 57093 h 1389221"/>
                  <a:gd name="connsiteX500" fmla="*/ 1291981 w 2169210"/>
                  <a:gd name="connsiteY500" fmla="*/ 55512 h 1389221"/>
                  <a:gd name="connsiteX501" fmla="*/ 1289082 w 2169210"/>
                  <a:gd name="connsiteY501" fmla="*/ 57796 h 1389221"/>
                  <a:gd name="connsiteX502" fmla="*/ 1574870 w 2169210"/>
                  <a:gd name="connsiteY502" fmla="*/ 160058 h 1389221"/>
                  <a:gd name="connsiteX503" fmla="*/ 1576188 w 2169210"/>
                  <a:gd name="connsiteY503" fmla="*/ 162693 h 1389221"/>
                  <a:gd name="connsiteX504" fmla="*/ 1574870 w 2169210"/>
                  <a:gd name="connsiteY504" fmla="*/ 160058 h 1389221"/>
                  <a:gd name="connsiteX505" fmla="*/ 1578824 w 2169210"/>
                  <a:gd name="connsiteY505" fmla="*/ 132472 h 1389221"/>
                  <a:gd name="connsiteX506" fmla="*/ 1576188 w 2169210"/>
                  <a:gd name="connsiteY506" fmla="*/ 133790 h 1389221"/>
                  <a:gd name="connsiteX507" fmla="*/ 1578824 w 2169210"/>
                  <a:gd name="connsiteY507" fmla="*/ 132472 h 1389221"/>
                  <a:gd name="connsiteX508" fmla="*/ 2087497 w 2169210"/>
                  <a:gd name="connsiteY508" fmla="*/ 793220 h 1389221"/>
                  <a:gd name="connsiteX509" fmla="*/ 2085916 w 2169210"/>
                  <a:gd name="connsiteY509" fmla="*/ 792166 h 1389221"/>
                  <a:gd name="connsiteX510" fmla="*/ 2087497 w 2169210"/>
                  <a:gd name="connsiteY510" fmla="*/ 793220 h 1389221"/>
                  <a:gd name="connsiteX511" fmla="*/ 84431 w 2169210"/>
                  <a:gd name="connsiteY511" fmla="*/ 790584 h 1389221"/>
                  <a:gd name="connsiteX512" fmla="*/ 82850 w 2169210"/>
                  <a:gd name="connsiteY512" fmla="*/ 789530 h 1389221"/>
                  <a:gd name="connsiteX513" fmla="*/ 84431 w 2169210"/>
                  <a:gd name="connsiteY513" fmla="*/ 790584 h 1389221"/>
                  <a:gd name="connsiteX514" fmla="*/ 152606 w 2169210"/>
                  <a:gd name="connsiteY514" fmla="*/ 630690 h 1389221"/>
                  <a:gd name="connsiteX515" fmla="*/ 154187 w 2169210"/>
                  <a:gd name="connsiteY515" fmla="*/ 631745 h 1389221"/>
                  <a:gd name="connsiteX516" fmla="*/ 152606 w 2169210"/>
                  <a:gd name="connsiteY516" fmla="*/ 630690 h 1389221"/>
                  <a:gd name="connsiteX517" fmla="*/ 231235 w 2169210"/>
                  <a:gd name="connsiteY517" fmla="*/ 496977 h 1389221"/>
                  <a:gd name="connsiteX518" fmla="*/ 229653 w 2169210"/>
                  <a:gd name="connsiteY518" fmla="*/ 495923 h 1389221"/>
                  <a:gd name="connsiteX519" fmla="*/ 231235 w 2169210"/>
                  <a:gd name="connsiteY519" fmla="*/ 496977 h 1389221"/>
                  <a:gd name="connsiteX520" fmla="*/ 215509 w 2169210"/>
                  <a:gd name="connsiteY520" fmla="*/ 473344 h 1389221"/>
                  <a:gd name="connsiteX521" fmla="*/ 213928 w 2169210"/>
                  <a:gd name="connsiteY521" fmla="*/ 472290 h 1389221"/>
                  <a:gd name="connsiteX522" fmla="*/ 215509 w 2169210"/>
                  <a:gd name="connsiteY522" fmla="*/ 473344 h 1389221"/>
                  <a:gd name="connsiteX523" fmla="*/ 1711219 w 2169210"/>
                  <a:gd name="connsiteY523" fmla="*/ 254413 h 1389221"/>
                  <a:gd name="connsiteX524" fmla="*/ 1712274 w 2169210"/>
                  <a:gd name="connsiteY524" fmla="*/ 252831 h 1389221"/>
                  <a:gd name="connsiteX525" fmla="*/ 1711219 w 2169210"/>
                  <a:gd name="connsiteY525" fmla="*/ 254413 h 1389221"/>
                  <a:gd name="connsiteX526" fmla="*/ 1846251 w 2169210"/>
                  <a:gd name="connsiteY526" fmla="*/ 378989 h 1389221"/>
                  <a:gd name="connsiteX527" fmla="*/ 1847832 w 2169210"/>
                  <a:gd name="connsiteY527" fmla="*/ 380044 h 1389221"/>
                  <a:gd name="connsiteX528" fmla="*/ 1846251 w 2169210"/>
                  <a:gd name="connsiteY528" fmla="*/ 378989 h 13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</a:cxnLst>
                <a:rect l="l" t="t" r="r" b="b"/>
                <a:pathLst>
                  <a:path w="2169210" h="1389221">
                    <a:moveTo>
                      <a:pt x="84431" y="818083"/>
                    </a:moveTo>
                    <a:cubicBezTo>
                      <a:pt x="88472" y="821245"/>
                      <a:pt x="86540" y="824672"/>
                      <a:pt x="85837" y="828801"/>
                    </a:cubicBezTo>
                    <a:cubicBezTo>
                      <a:pt x="82674" y="846635"/>
                      <a:pt x="74591" y="863064"/>
                      <a:pt x="73362" y="881601"/>
                    </a:cubicBezTo>
                    <a:cubicBezTo>
                      <a:pt x="72747" y="891089"/>
                      <a:pt x="71956" y="902334"/>
                      <a:pt x="64313" y="910417"/>
                    </a:cubicBezTo>
                    <a:cubicBezTo>
                      <a:pt x="63785" y="910944"/>
                      <a:pt x="63258" y="912174"/>
                      <a:pt x="63522" y="912613"/>
                    </a:cubicBezTo>
                    <a:cubicBezTo>
                      <a:pt x="70287" y="924034"/>
                      <a:pt x="58778" y="933522"/>
                      <a:pt x="60271" y="944856"/>
                    </a:cubicBezTo>
                    <a:cubicBezTo>
                      <a:pt x="61062" y="951005"/>
                      <a:pt x="59656" y="958736"/>
                      <a:pt x="54824" y="964623"/>
                    </a:cubicBezTo>
                    <a:cubicBezTo>
                      <a:pt x="53419" y="966292"/>
                      <a:pt x="52540" y="969718"/>
                      <a:pt x="53331" y="971563"/>
                    </a:cubicBezTo>
                    <a:cubicBezTo>
                      <a:pt x="57196" y="980261"/>
                      <a:pt x="56845" y="988695"/>
                      <a:pt x="53507" y="997304"/>
                    </a:cubicBezTo>
                    <a:cubicBezTo>
                      <a:pt x="53243" y="998095"/>
                      <a:pt x="52804" y="999061"/>
                      <a:pt x="53067" y="999676"/>
                    </a:cubicBezTo>
                    <a:cubicBezTo>
                      <a:pt x="57284" y="1009077"/>
                      <a:pt x="52013" y="1018301"/>
                      <a:pt x="52804" y="1027702"/>
                    </a:cubicBezTo>
                    <a:cubicBezTo>
                      <a:pt x="53682" y="1037366"/>
                      <a:pt x="52804" y="1047030"/>
                      <a:pt x="45775" y="1054849"/>
                    </a:cubicBezTo>
                    <a:cubicBezTo>
                      <a:pt x="45160" y="1055551"/>
                      <a:pt x="45073" y="1057308"/>
                      <a:pt x="45424" y="1058275"/>
                    </a:cubicBezTo>
                    <a:cubicBezTo>
                      <a:pt x="51398" y="1074001"/>
                      <a:pt x="51486" y="1079448"/>
                      <a:pt x="47884" y="1092977"/>
                    </a:cubicBezTo>
                    <a:cubicBezTo>
                      <a:pt x="46917" y="1096403"/>
                      <a:pt x="43843" y="1101235"/>
                      <a:pt x="49465" y="1104574"/>
                    </a:cubicBezTo>
                    <a:cubicBezTo>
                      <a:pt x="50344" y="1105101"/>
                      <a:pt x="50783" y="1108176"/>
                      <a:pt x="50168" y="1109318"/>
                    </a:cubicBezTo>
                    <a:cubicBezTo>
                      <a:pt x="45863" y="1117049"/>
                      <a:pt x="49465" y="1124517"/>
                      <a:pt x="50256" y="1132160"/>
                    </a:cubicBezTo>
                    <a:cubicBezTo>
                      <a:pt x="50520" y="1135147"/>
                      <a:pt x="51486" y="1138925"/>
                      <a:pt x="50080" y="1141209"/>
                    </a:cubicBezTo>
                    <a:cubicBezTo>
                      <a:pt x="42964" y="1153333"/>
                      <a:pt x="52189" y="1164314"/>
                      <a:pt x="51574" y="1175384"/>
                    </a:cubicBezTo>
                    <a:cubicBezTo>
                      <a:pt x="50959" y="1185487"/>
                      <a:pt x="57811" y="1194975"/>
                      <a:pt x="52892" y="1204903"/>
                    </a:cubicBezTo>
                    <a:cubicBezTo>
                      <a:pt x="59920" y="1212546"/>
                      <a:pt x="49817" y="1223264"/>
                      <a:pt x="57724" y="1230907"/>
                    </a:cubicBezTo>
                    <a:cubicBezTo>
                      <a:pt x="58866" y="1231962"/>
                      <a:pt x="58251" y="1235124"/>
                      <a:pt x="58075" y="1237233"/>
                    </a:cubicBezTo>
                    <a:cubicBezTo>
                      <a:pt x="57284" y="1246545"/>
                      <a:pt x="60271" y="1255858"/>
                      <a:pt x="58251" y="1265258"/>
                    </a:cubicBezTo>
                    <a:cubicBezTo>
                      <a:pt x="57811" y="1267455"/>
                      <a:pt x="55966" y="1271759"/>
                      <a:pt x="61589" y="1271935"/>
                    </a:cubicBezTo>
                    <a:cubicBezTo>
                      <a:pt x="62292" y="1271935"/>
                      <a:pt x="62907" y="1276240"/>
                      <a:pt x="63346" y="1278524"/>
                    </a:cubicBezTo>
                    <a:cubicBezTo>
                      <a:pt x="65015" y="1287925"/>
                      <a:pt x="66597" y="1297237"/>
                      <a:pt x="68266" y="1306637"/>
                    </a:cubicBezTo>
                    <a:cubicBezTo>
                      <a:pt x="68442" y="1307867"/>
                      <a:pt x="69145" y="1309537"/>
                      <a:pt x="68530" y="1310327"/>
                    </a:cubicBezTo>
                    <a:cubicBezTo>
                      <a:pt x="63873" y="1317180"/>
                      <a:pt x="67300" y="1322363"/>
                      <a:pt x="71077" y="1328249"/>
                    </a:cubicBezTo>
                    <a:cubicBezTo>
                      <a:pt x="73801" y="1332554"/>
                      <a:pt x="77491" y="1339231"/>
                      <a:pt x="75909" y="1342745"/>
                    </a:cubicBezTo>
                    <a:cubicBezTo>
                      <a:pt x="72659" y="1350037"/>
                      <a:pt x="81180" y="1351794"/>
                      <a:pt x="80390" y="1357768"/>
                    </a:cubicBezTo>
                    <a:cubicBezTo>
                      <a:pt x="79775" y="1362600"/>
                      <a:pt x="83025" y="1367872"/>
                      <a:pt x="84255" y="1372967"/>
                    </a:cubicBezTo>
                    <a:cubicBezTo>
                      <a:pt x="86452" y="1382104"/>
                      <a:pt x="82586" y="1386672"/>
                      <a:pt x="72395" y="1386936"/>
                    </a:cubicBezTo>
                    <a:cubicBezTo>
                      <a:pt x="63258" y="1387111"/>
                      <a:pt x="53946" y="1386145"/>
                      <a:pt x="44897" y="1387199"/>
                    </a:cubicBezTo>
                    <a:cubicBezTo>
                      <a:pt x="36726" y="1388254"/>
                      <a:pt x="34003" y="1382719"/>
                      <a:pt x="32158" y="1377711"/>
                    </a:cubicBezTo>
                    <a:cubicBezTo>
                      <a:pt x="29962" y="1372001"/>
                      <a:pt x="29962" y="1365499"/>
                      <a:pt x="29259" y="1359262"/>
                    </a:cubicBezTo>
                    <a:cubicBezTo>
                      <a:pt x="28556" y="1353112"/>
                      <a:pt x="31543" y="1346084"/>
                      <a:pt x="24515" y="1341515"/>
                    </a:cubicBezTo>
                    <a:cubicBezTo>
                      <a:pt x="23812" y="1341076"/>
                      <a:pt x="24076" y="1339143"/>
                      <a:pt x="23988" y="1337913"/>
                    </a:cubicBezTo>
                    <a:cubicBezTo>
                      <a:pt x="23109" y="1327371"/>
                      <a:pt x="22318" y="1316741"/>
                      <a:pt x="21264" y="1306198"/>
                    </a:cubicBezTo>
                    <a:cubicBezTo>
                      <a:pt x="21001" y="1303826"/>
                      <a:pt x="19683" y="1301630"/>
                      <a:pt x="18892" y="1299346"/>
                    </a:cubicBezTo>
                    <a:cubicBezTo>
                      <a:pt x="15817" y="1290736"/>
                      <a:pt x="14324" y="1281951"/>
                      <a:pt x="13006" y="1272814"/>
                    </a:cubicBezTo>
                    <a:cubicBezTo>
                      <a:pt x="11073" y="1259284"/>
                      <a:pt x="13182" y="1245052"/>
                      <a:pt x="6856" y="1232225"/>
                    </a:cubicBezTo>
                    <a:cubicBezTo>
                      <a:pt x="6153" y="1230820"/>
                      <a:pt x="5451" y="1228975"/>
                      <a:pt x="5714" y="1227481"/>
                    </a:cubicBezTo>
                    <a:cubicBezTo>
                      <a:pt x="7471" y="1215270"/>
                      <a:pt x="6417" y="1203234"/>
                      <a:pt x="3078" y="1191373"/>
                    </a:cubicBezTo>
                    <a:cubicBezTo>
                      <a:pt x="2815" y="1190583"/>
                      <a:pt x="2815" y="1189528"/>
                      <a:pt x="3078" y="1188738"/>
                    </a:cubicBezTo>
                    <a:cubicBezTo>
                      <a:pt x="7910" y="1175911"/>
                      <a:pt x="1761" y="1163172"/>
                      <a:pt x="2815" y="1150258"/>
                    </a:cubicBezTo>
                    <a:cubicBezTo>
                      <a:pt x="3781" y="1137870"/>
                      <a:pt x="5451" y="1125483"/>
                      <a:pt x="1058" y="1112656"/>
                    </a:cubicBezTo>
                    <a:cubicBezTo>
                      <a:pt x="-1402" y="1105364"/>
                      <a:pt x="1058" y="1096052"/>
                      <a:pt x="2112" y="1087618"/>
                    </a:cubicBezTo>
                    <a:cubicBezTo>
                      <a:pt x="2903" y="1081556"/>
                      <a:pt x="3606" y="1074352"/>
                      <a:pt x="3166" y="1067587"/>
                    </a:cubicBezTo>
                    <a:cubicBezTo>
                      <a:pt x="2639" y="1060647"/>
                      <a:pt x="2639" y="1053619"/>
                      <a:pt x="3166" y="1046590"/>
                    </a:cubicBezTo>
                    <a:cubicBezTo>
                      <a:pt x="3693" y="1038596"/>
                      <a:pt x="706" y="1030337"/>
                      <a:pt x="5626" y="1022694"/>
                    </a:cubicBezTo>
                    <a:cubicBezTo>
                      <a:pt x="8174" y="1018828"/>
                      <a:pt x="-1051" y="1014611"/>
                      <a:pt x="5714" y="1010482"/>
                    </a:cubicBezTo>
                    <a:cubicBezTo>
                      <a:pt x="4660" y="1000643"/>
                      <a:pt x="10019" y="991418"/>
                      <a:pt x="10107" y="982457"/>
                    </a:cubicBezTo>
                    <a:cubicBezTo>
                      <a:pt x="10195" y="972266"/>
                      <a:pt x="11864" y="962690"/>
                      <a:pt x="13621" y="952938"/>
                    </a:cubicBezTo>
                    <a:cubicBezTo>
                      <a:pt x="14499" y="948106"/>
                      <a:pt x="15993" y="943450"/>
                      <a:pt x="17223" y="938706"/>
                    </a:cubicBezTo>
                    <a:cubicBezTo>
                      <a:pt x="17750" y="936773"/>
                      <a:pt x="19068" y="934577"/>
                      <a:pt x="18716" y="932820"/>
                    </a:cubicBezTo>
                    <a:cubicBezTo>
                      <a:pt x="14060" y="912174"/>
                      <a:pt x="22758" y="893373"/>
                      <a:pt x="26711" y="873958"/>
                    </a:cubicBezTo>
                    <a:cubicBezTo>
                      <a:pt x="28556" y="865084"/>
                      <a:pt x="30050" y="856123"/>
                      <a:pt x="31982" y="847338"/>
                    </a:cubicBezTo>
                    <a:cubicBezTo>
                      <a:pt x="35409" y="831700"/>
                      <a:pt x="36463" y="814920"/>
                      <a:pt x="43403" y="801039"/>
                    </a:cubicBezTo>
                    <a:cubicBezTo>
                      <a:pt x="48411" y="791024"/>
                      <a:pt x="48762" y="780569"/>
                      <a:pt x="52892" y="770817"/>
                    </a:cubicBezTo>
                    <a:cubicBezTo>
                      <a:pt x="56845" y="761505"/>
                      <a:pt x="60447" y="752104"/>
                      <a:pt x="63785" y="742616"/>
                    </a:cubicBezTo>
                    <a:cubicBezTo>
                      <a:pt x="65806" y="736906"/>
                      <a:pt x="67475" y="730932"/>
                      <a:pt x="68442" y="724870"/>
                    </a:cubicBezTo>
                    <a:cubicBezTo>
                      <a:pt x="71077" y="708529"/>
                      <a:pt x="79511" y="694472"/>
                      <a:pt x="85310" y="679449"/>
                    </a:cubicBezTo>
                    <a:cubicBezTo>
                      <a:pt x="87770" y="673036"/>
                      <a:pt x="91020" y="667150"/>
                      <a:pt x="92777" y="660209"/>
                    </a:cubicBezTo>
                    <a:cubicBezTo>
                      <a:pt x="94974" y="651424"/>
                      <a:pt x="101035" y="643605"/>
                      <a:pt x="105604" y="635435"/>
                    </a:cubicBezTo>
                    <a:cubicBezTo>
                      <a:pt x="107976" y="631130"/>
                      <a:pt x="112193" y="627176"/>
                      <a:pt x="112720" y="622696"/>
                    </a:cubicBezTo>
                    <a:cubicBezTo>
                      <a:pt x="115004" y="603192"/>
                      <a:pt x="128446" y="588960"/>
                      <a:pt x="135298" y="571653"/>
                    </a:cubicBezTo>
                    <a:cubicBezTo>
                      <a:pt x="136616" y="568314"/>
                      <a:pt x="138022" y="564888"/>
                      <a:pt x="139955" y="561813"/>
                    </a:cubicBezTo>
                    <a:cubicBezTo>
                      <a:pt x="146983" y="550744"/>
                      <a:pt x="150585" y="537302"/>
                      <a:pt x="162006" y="529219"/>
                    </a:cubicBezTo>
                    <a:cubicBezTo>
                      <a:pt x="162357" y="528956"/>
                      <a:pt x="162884" y="528604"/>
                      <a:pt x="162884" y="528341"/>
                    </a:cubicBezTo>
                    <a:cubicBezTo>
                      <a:pt x="162709" y="515778"/>
                      <a:pt x="173075" y="508925"/>
                      <a:pt x="178786" y="499525"/>
                    </a:cubicBezTo>
                    <a:cubicBezTo>
                      <a:pt x="182827" y="492848"/>
                      <a:pt x="187923" y="486874"/>
                      <a:pt x="191876" y="480197"/>
                    </a:cubicBezTo>
                    <a:cubicBezTo>
                      <a:pt x="195566" y="473959"/>
                      <a:pt x="197938" y="466843"/>
                      <a:pt x="201892" y="460781"/>
                    </a:cubicBezTo>
                    <a:cubicBezTo>
                      <a:pt x="207954" y="451381"/>
                      <a:pt x="214630" y="442420"/>
                      <a:pt x="221219" y="433371"/>
                    </a:cubicBezTo>
                    <a:cubicBezTo>
                      <a:pt x="227106" y="425288"/>
                      <a:pt x="233168" y="417294"/>
                      <a:pt x="239142" y="409299"/>
                    </a:cubicBezTo>
                    <a:cubicBezTo>
                      <a:pt x="241162" y="406663"/>
                      <a:pt x="242656" y="402798"/>
                      <a:pt x="245379" y="401568"/>
                    </a:cubicBezTo>
                    <a:cubicBezTo>
                      <a:pt x="252056" y="398493"/>
                      <a:pt x="254516" y="392870"/>
                      <a:pt x="257327" y="386896"/>
                    </a:cubicBezTo>
                    <a:cubicBezTo>
                      <a:pt x="258733" y="383997"/>
                      <a:pt x="262599" y="382328"/>
                      <a:pt x="264268" y="379517"/>
                    </a:cubicBezTo>
                    <a:cubicBezTo>
                      <a:pt x="271120" y="367656"/>
                      <a:pt x="285089" y="362209"/>
                      <a:pt x="290536" y="348680"/>
                    </a:cubicBezTo>
                    <a:cubicBezTo>
                      <a:pt x="293084" y="342354"/>
                      <a:pt x="299321" y="337435"/>
                      <a:pt x="304153" y="332075"/>
                    </a:cubicBezTo>
                    <a:cubicBezTo>
                      <a:pt x="313642" y="321533"/>
                      <a:pt x="323042" y="310903"/>
                      <a:pt x="332969" y="300800"/>
                    </a:cubicBezTo>
                    <a:cubicBezTo>
                      <a:pt x="339471" y="294211"/>
                      <a:pt x="347026" y="288588"/>
                      <a:pt x="353791" y="282262"/>
                    </a:cubicBezTo>
                    <a:cubicBezTo>
                      <a:pt x="359501" y="276991"/>
                      <a:pt x="364685" y="271105"/>
                      <a:pt x="370395" y="265834"/>
                    </a:cubicBezTo>
                    <a:cubicBezTo>
                      <a:pt x="374612" y="261968"/>
                      <a:pt x="377423" y="255731"/>
                      <a:pt x="384891" y="256346"/>
                    </a:cubicBezTo>
                    <a:cubicBezTo>
                      <a:pt x="386033" y="256433"/>
                      <a:pt x="387966" y="254237"/>
                      <a:pt x="388493" y="252831"/>
                    </a:cubicBezTo>
                    <a:cubicBezTo>
                      <a:pt x="391744" y="242465"/>
                      <a:pt x="402550" y="240093"/>
                      <a:pt x="409226" y="233328"/>
                    </a:cubicBezTo>
                    <a:cubicBezTo>
                      <a:pt x="414146" y="228408"/>
                      <a:pt x="421438" y="225597"/>
                      <a:pt x="425919" y="220413"/>
                    </a:cubicBezTo>
                    <a:cubicBezTo>
                      <a:pt x="437955" y="206269"/>
                      <a:pt x="454208" y="197747"/>
                      <a:pt x="468352" y="186414"/>
                    </a:cubicBezTo>
                    <a:cubicBezTo>
                      <a:pt x="477752" y="178859"/>
                      <a:pt x="487680" y="172006"/>
                      <a:pt x="497520" y="165065"/>
                    </a:cubicBezTo>
                    <a:cubicBezTo>
                      <a:pt x="501824" y="161991"/>
                      <a:pt x="506481" y="159355"/>
                      <a:pt x="511049" y="156719"/>
                    </a:cubicBezTo>
                    <a:cubicBezTo>
                      <a:pt x="524842" y="148900"/>
                      <a:pt x="538196" y="140115"/>
                      <a:pt x="552780" y="133965"/>
                    </a:cubicBezTo>
                    <a:cubicBezTo>
                      <a:pt x="561653" y="130188"/>
                      <a:pt x="567890" y="123862"/>
                      <a:pt x="575534" y="119118"/>
                    </a:cubicBezTo>
                    <a:cubicBezTo>
                      <a:pt x="591962" y="108839"/>
                      <a:pt x="609621" y="100493"/>
                      <a:pt x="627104" y="91795"/>
                    </a:cubicBezTo>
                    <a:cubicBezTo>
                      <a:pt x="634659" y="88018"/>
                      <a:pt x="642830" y="85470"/>
                      <a:pt x="650824" y="82571"/>
                    </a:cubicBezTo>
                    <a:cubicBezTo>
                      <a:pt x="655393" y="80902"/>
                      <a:pt x="660400" y="80374"/>
                      <a:pt x="664793" y="78442"/>
                    </a:cubicBezTo>
                    <a:cubicBezTo>
                      <a:pt x="672524" y="74928"/>
                      <a:pt x="679904" y="70711"/>
                      <a:pt x="687459" y="66757"/>
                    </a:cubicBezTo>
                    <a:cubicBezTo>
                      <a:pt x="690710" y="65088"/>
                      <a:pt x="693961" y="63419"/>
                      <a:pt x="697387" y="62189"/>
                    </a:cubicBezTo>
                    <a:cubicBezTo>
                      <a:pt x="710653" y="57269"/>
                      <a:pt x="724007" y="52349"/>
                      <a:pt x="737273" y="47869"/>
                    </a:cubicBezTo>
                    <a:cubicBezTo>
                      <a:pt x="748166" y="44267"/>
                      <a:pt x="759587" y="40137"/>
                      <a:pt x="771711" y="38556"/>
                    </a:cubicBezTo>
                    <a:cubicBezTo>
                      <a:pt x="787261" y="36623"/>
                      <a:pt x="802196" y="30298"/>
                      <a:pt x="817395" y="25905"/>
                    </a:cubicBezTo>
                    <a:cubicBezTo>
                      <a:pt x="820558" y="25027"/>
                      <a:pt x="823721" y="24324"/>
                      <a:pt x="826796" y="23357"/>
                    </a:cubicBezTo>
                    <a:cubicBezTo>
                      <a:pt x="829870" y="22391"/>
                      <a:pt x="832945" y="21337"/>
                      <a:pt x="836020" y="20370"/>
                    </a:cubicBezTo>
                    <a:cubicBezTo>
                      <a:pt x="838304" y="19580"/>
                      <a:pt x="840852" y="17910"/>
                      <a:pt x="842961" y="18350"/>
                    </a:cubicBezTo>
                    <a:cubicBezTo>
                      <a:pt x="851043" y="20019"/>
                      <a:pt x="859038" y="12551"/>
                      <a:pt x="867032" y="18174"/>
                    </a:cubicBezTo>
                    <a:cubicBezTo>
                      <a:pt x="867296" y="18350"/>
                      <a:pt x="867999" y="18350"/>
                      <a:pt x="868262" y="18174"/>
                    </a:cubicBezTo>
                    <a:cubicBezTo>
                      <a:pt x="876609" y="11497"/>
                      <a:pt x="886712" y="13957"/>
                      <a:pt x="896024" y="12288"/>
                    </a:cubicBezTo>
                    <a:cubicBezTo>
                      <a:pt x="898923" y="11761"/>
                      <a:pt x="900329" y="10443"/>
                      <a:pt x="903580" y="12376"/>
                    </a:cubicBezTo>
                    <a:cubicBezTo>
                      <a:pt x="905776" y="13693"/>
                      <a:pt x="909993" y="12376"/>
                      <a:pt x="913068" y="11409"/>
                    </a:cubicBezTo>
                    <a:cubicBezTo>
                      <a:pt x="925455" y="7544"/>
                      <a:pt x="937931" y="5172"/>
                      <a:pt x="951109" y="4820"/>
                    </a:cubicBezTo>
                    <a:cubicBezTo>
                      <a:pt x="968064" y="4293"/>
                      <a:pt x="985020" y="3239"/>
                      <a:pt x="1001888" y="340"/>
                    </a:cubicBezTo>
                    <a:cubicBezTo>
                      <a:pt x="1010146" y="-1066"/>
                      <a:pt x="1019195" y="2272"/>
                      <a:pt x="1027893" y="3415"/>
                    </a:cubicBezTo>
                    <a:cubicBezTo>
                      <a:pt x="1030528" y="3766"/>
                      <a:pt x="1033252" y="4117"/>
                      <a:pt x="1035887" y="3942"/>
                    </a:cubicBezTo>
                    <a:cubicBezTo>
                      <a:pt x="1044849" y="3590"/>
                      <a:pt x="1054512" y="691"/>
                      <a:pt x="1062595" y="3063"/>
                    </a:cubicBezTo>
                    <a:cubicBezTo>
                      <a:pt x="1073050" y="6050"/>
                      <a:pt x="1083065" y="4645"/>
                      <a:pt x="1093168" y="4645"/>
                    </a:cubicBezTo>
                    <a:cubicBezTo>
                      <a:pt x="1096331" y="4645"/>
                      <a:pt x="1099582" y="4908"/>
                      <a:pt x="1102832" y="4908"/>
                    </a:cubicBezTo>
                    <a:cubicBezTo>
                      <a:pt x="1108191" y="4996"/>
                      <a:pt x="1113111" y="7719"/>
                      <a:pt x="1119173" y="5435"/>
                    </a:cubicBezTo>
                    <a:cubicBezTo>
                      <a:pt x="1123302" y="3854"/>
                      <a:pt x="1128925" y="6402"/>
                      <a:pt x="1133932" y="7017"/>
                    </a:cubicBezTo>
                    <a:cubicBezTo>
                      <a:pt x="1135602" y="7280"/>
                      <a:pt x="1137446" y="7983"/>
                      <a:pt x="1138940" y="7544"/>
                    </a:cubicBezTo>
                    <a:cubicBezTo>
                      <a:pt x="1155369" y="1921"/>
                      <a:pt x="1172500" y="4469"/>
                      <a:pt x="1188929" y="5699"/>
                    </a:cubicBezTo>
                    <a:cubicBezTo>
                      <a:pt x="1200350" y="6577"/>
                      <a:pt x="1211859" y="6753"/>
                      <a:pt x="1223280" y="7632"/>
                    </a:cubicBezTo>
                    <a:cubicBezTo>
                      <a:pt x="1231274" y="8247"/>
                      <a:pt x="1240148" y="7280"/>
                      <a:pt x="1246912" y="10619"/>
                    </a:cubicBezTo>
                    <a:cubicBezTo>
                      <a:pt x="1258421" y="16329"/>
                      <a:pt x="1269930" y="14748"/>
                      <a:pt x="1281702" y="15538"/>
                    </a:cubicBezTo>
                    <a:cubicBezTo>
                      <a:pt x="1286974" y="15890"/>
                      <a:pt x="1293387" y="15890"/>
                      <a:pt x="1297252" y="18789"/>
                    </a:cubicBezTo>
                    <a:cubicBezTo>
                      <a:pt x="1302699" y="22918"/>
                      <a:pt x="1307180" y="18350"/>
                      <a:pt x="1311924" y="19668"/>
                    </a:cubicBezTo>
                    <a:cubicBezTo>
                      <a:pt x="1321500" y="22303"/>
                      <a:pt x="1332306" y="20282"/>
                      <a:pt x="1340652" y="27399"/>
                    </a:cubicBezTo>
                    <a:cubicBezTo>
                      <a:pt x="1351546" y="24499"/>
                      <a:pt x="1360244" y="31440"/>
                      <a:pt x="1369908" y="33900"/>
                    </a:cubicBezTo>
                    <a:cubicBezTo>
                      <a:pt x="1390465" y="39259"/>
                      <a:pt x="1410847" y="45057"/>
                      <a:pt x="1431581" y="49450"/>
                    </a:cubicBezTo>
                    <a:cubicBezTo>
                      <a:pt x="1432020" y="49538"/>
                      <a:pt x="1432635" y="49274"/>
                      <a:pt x="1432899" y="49450"/>
                    </a:cubicBezTo>
                    <a:cubicBezTo>
                      <a:pt x="1438697" y="56127"/>
                      <a:pt x="1446604" y="55951"/>
                      <a:pt x="1454335" y="58147"/>
                    </a:cubicBezTo>
                    <a:cubicBezTo>
                      <a:pt x="1461451" y="60168"/>
                      <a:pt x="1469182" y="62189"/>
                      <a:pt x="1476211" y="65176"/>
                    </a:cubicBezTo>
                    <a:cubicBezTo>
                      <a:pt x="1479549" y="66581"/>
                      <a:pt x="1483151" y="68075"/>
                      <a:pt x="1485787" y="70447"/>
                    </a:cubicBezTo>
                    <a:cubicBezTo>
                      <a:pt x="1497823" y="81604"/>
                      <a:pt x="1514603" y="81077"/>
                      <a:pt x="1528132" y="88545"/>
                    </a:cubicBezTo>
                    <a:cubicBezTo>
                      <a:pt x="1537708" y="93816"/>
                      <a:pt x="1547811" y="98033"/>
                      <a:pt x="1557739" y="102601"/>
                    </a:cubicBezTo>
                    <a:cubicBezTo>
                      <a:pt x="1565119" y="105940"/>
                      <a:pt x="1572586" y="108927"/>
                      <a:pt x="1579878" y="112353"/>
                    </a:cubicBezTo>
                    <a:cubicBezTo>
                      <a:pt x="1582865" y="113759"/>
                      <a:pt x="1585764" y="115428"/>
                      <a:pt x="1588224" y="117537"/>
                    </a:cubicBezTo>
                    <a:cubicBezTo>
                      <a:pt x="1602105" y="129309"/>
                      <a:pt x="1617479" y="138446"/>
                      <a:pt x="1634962" y="143981"/>
                    </a:cubicBezTo>
                    <a:cubicBezTo>
                      <a:pt x="1637598" y="144771"/>
                      <a:pt x="1639794" y="147670"/>
                      <a:pt x="1641551" y="150043"/>
                    </a:cubicBezTo>
                    <a:cubicBezTo>
                      <a:pt x="1644802" y="154259"/>
                      <a:pt x="1647877" y="157159"/>
                      <a:pt x="1654202" y="157422"/>
                    </a:cubicBezTo>
                    <a:cubicBezTo>
                      <a:pt x="1659298" y="157686"/>
                      <a:pt x="1664657" y="161639"/>
                      <a:pt x="1669225" y="164890"/>
                    </a:cubicBezTo>
                    <a:cubicBezTo>
                      <a:pt x="1683721" y="175344"/>
                      <a:pt x="1697953" y="186326"/>
                      <a:pt x="1712274" y="197044"/>
                    </a:cubicBezTo>
                    <a:cubicBezTo>
                      <a:pt x="1719653" y="202579"/>
                      <a:pt x="1728087" y="207147"/>
                      <a:pt x="1733973" y="213912"/>
                    </a:cubicBezTo>
                    <a:cubicBezTo>
                      <a:pt x="1744340" y="226124"/>
                      <a:pt x="1757606" y="234206"/>
                      <a:pt x="1770257" y="243343"/>
                    </a:cubicBezTo>
                    <a:cubicBezTo>
                      <a:pt x="1771224" y="244046"/>
                      <a:pt x="1772805" y="244222"/>
                      <a:pt x="1773420" y="245100"/>
                    </a:cubicBezTo>
                    <a:cubicBezTo>
                      <a:pt x="1782469" y="257927"/>
                      <a:pt x="1796613" y="264780"/>
                      <a:pt x="1808034" y="274707"/>
                    </a:cubicBezTo>
                    <a:cubicBezTo>
                      <a:pt x="1814975" y="280769"/>
                      <a:pt x="1820158" y="288764"/>
                      <a:pt x="1826659" y="295441"/>
                    </a:cubicBezTo>
                    <a:cubicBezTo>
                      <a:pt x="1839662" y="308882"/>
                      <a:pt x="1853455" y="321621"/>
                      <a:pt x="1866106" y="335326"/>
                    </a:cubicBezTo>
                    <a:cubicBezTo>
                      <a:pt x="1873398" y="343233"/>
                      <a:pt x="1879284" y="352458"/>
                      <a:pt x="1885785" y="361155"/>
                    </a:cubicBezTo>
                    <a:cubicBezTo>
                      <a:pt x="1887015" y="362824"/>
                      <a:pt x="1887981" y="364757"/>
                      <a:pt x="1889387" y="366163"/>
                    </a:cubicBezTo>
                    <a:cubicBezTo>
                      <a:pt x="1896327" y="373279"/>
                      <a:pt x="1905552" y="379165"/>
                      <a:pt x="1909945" y="387599"/>
                    </a:cubicBezTo>
                    <a:cubicBezTo>
                      <a:pt x="1915304" y="397790"/>
                      <a:pt x="1925671" y="402622"/>
                      <a:pt x="1931030" y="412637"/>
                    </a:cubicBezTo>
                    <a:cubicBezTo>
                      <a:pt x="1936301" y="422477"/>
                      <a:pt x="1944647" y="430560"/>
                      <a:pt x="1951148" y="439784"/>
                    </a:cubicBezTo>
                    <a:cubicBezTo>
                      <a:pt x="1959670" y="451908"/>
                      <a:pt x="1967928" y="464208"/>
                      <a:pt x="1976011" y="476683"/>
                    </a:cubicBezTo>
                    <a:cubicBezTo>
                      <a:pt x="1977944" y="479670"/>
                      <a:pt x="1978295" y="483711"/>
                      <a:pt x="1980228" y="486698"/>
                    </a:cubicBezTo>
                    <a:cubicBezTo>
                      <a:pt x="1982248" y="489773"/>
                      <a:pt x="1981106" y="494956"/>
                      <a:pt x="1986992" y="495747"/>
                    </a:cubicBezTo>
                    <a:cubicBezTo>
                      <a:pt x="1989277" y="496099"/>
                      <a:pt x="1992966" y="499964"/>
                      <a:pt x="1992791" y="502073"/>
                    </a:cubicBezTo>
                    <a:cubicBezTo>
                      <a:pt x="1992439" y="508134"/>
                      <a:pt x="1997096" y="510155"/>
                      <a:pt x="1999995" y="513669"/>
                    </a:cubicBezTo>
                    <a:cubicBezTo>
                      <a:pt x="2001137" y="514987"/>
                      <a:pt x="2003421" y="516129"/>
                      <a:pt x="2003509" y="517447"/>
                    </a:cubicBezTo>
                    <a:cubicBezTo>
                      <a:pt x="2004124" y="527814"/>
                      <a:pt x="2012382" y="533788"/>
                      <a:pt x="2016775" y="541870"/>
                    </a:cubicBezTo>
                    <a:cubicBezTo>
                      <a:pt x="2023979" y="555048"/>
                      <a:pt x="2031798" y="567963"/>
                      <a:pt x="2038650" y="581317"/>
                    </a:cubicBezTo>
                    <a:cubicBezTo>
                      <a:pt x="2046557" y="596779"/>
                      <a:pt x="2055958" y="611714"/>
                      <a:pt x="2058681" y="629373"/>
                    </a:cubicBezTo>
                    <a:cubicBezTo>
                      <a:pt x="2058945" y="630954"/>
                      <a:pt x="2059120" y="632887"/>
                      <a:pt x="2060087" y="634029"/>
                    </a:cubicBezTo>
                    <a:cubicBezTo>
                      <a:pt x="2069838" y="645450"/>
                      <a:pt x="2073968" y="659594"/>
                      <a:pt x="2080030" y="672948"/>
                    </a:cubicBezTo>
                    <a:cubicBezTo>
                      <a:pt x="2086004" y="686214"/>
                      <a:pt x="2092505" y="699304"/>
                      <a:pt x="2096985" y="713097"/>
                    </a:cubicBezTo>
                    <a:cubicBezTo>
                      <a:pt x="2100500" y="723903"/>
                      <a:pt x="2102959" y="735149"/>
                      <a:pt x="2105859" y="746130"/>
                    </a:cubicBezTo>
                    <a:cubicBezTo>
                      <a:pt x="2106737" y="749293"/>
                      <a:pt x="2106649" y="753334"/>
                      <a:pt x="2108670" y="755355"/>
                    </a:cubicBezTo>
                    <a:cubicBezTo>
                      <a:pt x="2115435" y="762383"/>
                      <a:pt x="2115171" y="771959"/>
                      <a:pt x="2118773" y="780130"/>
                    </a:cubicBezTo>
                    <a:cubicBezTo>
                      <a:pt x="2121409" y="786104"/>
                      <a:pt x="2118949" y="793308"/>
                      <a:pt x="2123957" y="799545"/>
                    </a:cubicBezTo>
                    <a:cubicBezTo>
                      <a:pt x="2128086" y="804641"/>
                      <a:pt x="2130985" y="811933"/>
                      <a:pt x="2131336" y="818522"/>
                    </a:cubicBezTo>
                    <a:cubicBezTo>
                      <a:pt x="2131863" y="828274"/>
                      <a:pt x="2135290" y="837059"/>
                      <a:pt x="2137310" y="846372"/>
                    </a:cubicBezTo>
                    <a:cubicBezTo>
                      <a:pt x="2140473" y="860340"/>
                      <a:pt x="2143987" y="874309"/>
                      <a:pt x="2146359" y="888453"/>
                    </a:cubicBezTo>
                    <a:cubicBezTo>
                      <a:pt x="2148643" y="901983"/>
                      <a:pt x="2154354" y="914810"/>
                      <a:pt x="2153124" y="928954"/>
                    </a:cubicBezTo>
                    <a:cubicBezTo>
                      <a:pt x="2151894" y="942923"/>
                      <a:pt x="2156462" y="956189"/>
                      <a:pt x="2159537" y="969542"/>
                    </a:cubicBezTo>
                    <a:cubicBezTo>
                      <a:pt x="2159713" y="970333"/>
                      <a:pt x="2160943" y="970948"/>
                      <a:pt x="2160855" y="971563"/>
                    </a:cubicBezTo>
                    <a:cubicBezTo>
                      <a:pt x="2160328" y="976834"/>
                      <a:pt x="2158044" y="982457"/>
                      <a:pt x="2159362" y="987113"/>
                    </a:cubicBezTo>
                    <a:cubicBezTo>
                      <a:pt x="2160767" y="992121"/>
                      <a:pt x="2163578" y="996601"/>
                      <a:pt x="2163754" y="1002312"/>
                    </a:cubicBezTo>
                    <a:cubicBezTo>
                      <a:pt x="2164106" y="1017862"/>
                      <a:pt x="2164721" y="1033412"/>
                      <a:pt x="2166390" y="1048874"/>
                    </a:cubicBezTo>
                    <a:cubicBezTo>
                      <a:pt x="2167620" y="1060032"/>
                      <a:pt x="2167356" y="1071189"/>
                      <a:pt x="2168586" y="1082347"/>
                    </a:cubicBezTo>
                    <a:cubicBezTo>
                      <a:pt x="2169816" y="1094031"/>
                      <a:pt x="2168850" y="1105892"/>
                      <a:pt x="2168850" y="1117752"/>
                    </a:cubicBezTo>
                    <a:cubicBezTo>
                      <a:pt x="2168850" y="1118191"/>
                      <a:pt x="2168938" y="1118630"/>
                      <a:pt x="2168850" y="1119070"/>
                    </a:cubicBezTo>
                    <a:cubicBezTo>
                      <a:pt x="2162876" y="1135147"/>
                      <a:pt x="2165336" y="1151224"/>
                      <a:pt x="2168586" y="1167301"/>
                    </a:cubicBezTo>
                    <a:cubicBezTo>
                      <a:pt x="2168674" y="1167565"/>
                      <a:pt x="2168410" y="1168004"/>
                      <a:pt x="2168235" y="1168180"/>
                    </a:cubicBezTo>
                    <a:cubicBezTo>
                      <a:pt x="2161646" y="1176350"/>
                      <a:pt x="2166478" y="1185399"/>
                      <a:pt x="2166214" y="1194009"/>
                    </a:cubicBezTo>
                    <a:cubicBezTo>
                      <a:pt x="2165511" y="1214567"/>
                      <a:pt x="2163930" y="1235037"/>
                      <a:pt x="2158483" y="1254979"/>
                    </a:cubicBezTo>
                    <a:cubicBezTo>
                      <a:pt x="2157780" y="1257439"/>
                      <a:pt x="2158220" y="1260251"/>
                      <a:pt x="2158395" y="1262798"/>
                    </a:cubicBezTo>
                    <a:cubicBezTo>
                      <a:pt x="2159801" y="1277821"/>
                      <a:pt x="2154442" y="1291351"/>
                      <a:pt x="2149434" y="1304968"/>
                    </a:cubicBezTo>
                    <a:cubicBezTo>
                      <a:pt x="2148731" y="1306901"/>
                      <a:pt x="2148116" y="1308922"/>
                      <a:pt x="2147941" y="1310942"/>
                    </a:cubicBezTo>
                    <a:cubicBezTo>
                      <a:pt x="2146974" y="1320606"/>
                      <a:pt x="2147501" y="1330709"/>
                      <a:pt x="2144866" y="1339934"/>
                    </a:cubicBezTo>
                    <a:cubicBezTo>
                      <a:pt x="2142230" y="1349159"/>
                      <a:pt x="2139595" y="1358120"/>
                      <a:pt x="2139067" y="1367696"/>
                    </a:cubicBezTo>
                    <a:cubicBezTo>
                      <a:pt x="2138892" y="1371386"/>
                      <a:pt x="2137750" y="1375076"/>
                      <a:pt x="2137398" y="1378765"/>
                    </a:cubicBezTo>
                    <a:cubicBezTo>
                      <a:pt x="2136783" y="1384652"/>
                      <a:pt x="2132830" y="1388956"/>
                      <a:pt x="2126856" y="1389132"/>
                    </a:cubicBezTo>
                    <a:cubicBezTo>
                      <a:pt x="2115523" y="1389308"/>
                      <a:pt x="2104102" y="1389132"/>
                      <a:pt x="2092768" y="1389220"/>
                    </a:cubicBezTo>
                    <a:cubicBezTo>
                      <a:pt x="2086443" y="1389308"/>
                      <a:pt x="2083280" y="1385530"/>
                      <a:pt x="2085125" y="1380435"/>
                    </a:cubicBezTo>
                    <a:cubicBezTo>
                      <a:pt x="2088551" y="1371298"/>
                      <a:pt x="2085740" y="1360228"/>
                      <a:pt x="2093823" y="1352585"/>
                    </a:cubicBezTo>
                    <a:cubicBezTo>
                      <a:pt x="2094613" y="1351794"/>
                      <a:pt x="2095580" y="1349774"/>
                      <a:pt x="2095228" y="1349422"/>
                    </a:cubicBezTo>
                    <a:cubicBezTo>
                      <a:pt x="2090221" y="1343536"/>
                      <a:pt x="2095580" y="1340022"/>
                      <a:pt x="2097776" y="1335453"/>
                    </a:cubicBezTo>
                    <a:cubicBezTo>
                      <a:pt x="2100236" y="1330358"/>
                      <a:pt x="2104277" y="1323593"/>
                      <a:pt x="2102608" y="1319640"/>
                    </a:cubicBezTo>
                    <a:cubicBezTo>
                      <a:pt x="2100060" y="1313666"/>
                      <a:pt x="2103135" y="1309449"/>
                      <a:pt x="2103399" y="1304529"/>
                    </a:cubicBezTo>
                    <a:cubicBezTo>
                      <a:pt x="2103838" y="1295656"/>
                      <a:pt x="2104892" y="1286870"/>
                      <a:pt x="2105947" y="1278085"/>
                    </a:cubicBezTo>
                    <a:cubicBezTo>
                      <a:pt x="2106210" y="1276152"/>
                      <a:pt x="2107616" y="1274483"/>
                      <a:pt x="2108406" y="1272550"/>
                    </a:cubicBezTo>
                    <a:cubicBezTo>
                      <a:pt x="2109373" y="1270354"/>
                      <a:pt x="2111481" y="1267630"/>
                      <a:pt x="2110866" y="1265873"/>
                    </a:cubicBezTo>
                    <a:cubicBezTo>
                      <a:pt x="2108582" y="1259021"/>
                      <a:pt x="2111130" y="1252344"/>
                      <a:pt x="2111393" y="1245667"/>
                    </a:cubicBezTo>
                    <a:cubicBezTo>
                      <a:pt x="2111657" y="1239341"/>
                      <a:pt x="2114820" y="1233192"/>
                      <a:pt x="2116225" y="1226866"/>
                    </a:cubicBezTo>
                    <a:cubicBezTo>
                      <a:pt x="2116840" y="1223967"/>
                      <a:pt x="2116050" y="1220716"/>
                      <a:pt x="2116401" y="1217729"/>
                    </a:cubicBezTo>
                    <a:cubicBezTo>
                      <a:pt x="2117455" y="1207626"/>
                      <a:pt x="2117368" y="1197260"/>
                      <a:pt x="2117895" y="1187332"/>
                    </a:cubicBezTo>
                    <a:cubicBezTo>
                      <a:pt x="2118422" y="1177405"/>
                      <a:pt x="2122199" y="1169234"/>
                      <a:pt x="2123693" y="1160097"/>
                    </a:cubicBezTo>
                    <a:cubicBezTo>
                      <a:pt x="2124132" y="1157198"/>
                      <a:pt x="2121760" y="1153948"/>
                      <a:pt x="2121672" y="1150873"/>
                    </a:cubicBezTo>
                    <a:cubicBezTo>
                      <a:pt x="2121321" y="1143054"/>
                      <a:pt x="2121936" y="1135147"/>
                      <a:pt x="2121409" y="1127328"/>
                    </a:cubicBezTo>
                    <a:cubicBezTo>
                      <a:pt x="2121057" y="1122408"/>
                      <a:pt x="2123957" y="1116873"/>
                      <a:pt x="2118949" y="1112568"/>
                    </a:cubicBezTo>
                    <a:cubicBezTo>
                      <a:pt x="2118510" y="1112217"/>
                      <a:pt x="2119125" y="1110811"/>
                      <a:pt x="2118861" y="1110021"/>
                    </a:cubicBezTo>
                    <a:cubicBezTo>
                      <a:pt x="2116928" y="1104925"/>
                      <a:pt x="2127207" y="1104574"/>
                      <a:pt x="2123078" y="1098160"/>
                    </a:cubicBezTo>
                    <a:cubicBezTo>
                      <a:pt x="2120706" y="1094558"/>
                      <a:pt x="2119564" y="1089814"/>
                      <a:pt x="2119037" y="1085509"/>
                    </a:cubicBezTo>
                    <a:cubicBezTo>
                      <a:pt x="2118334" y="1079887"/>
                      <a:pt x="2118773" y="1074176"/>
                      <a:pt x="2118949" y="1068466"/>
                    </a:cubicBezTo>
                    <a:cubicBezTo>
                      <a:pt x="2119037" y="1065391"/>
                      <a:pt x="2117192" y="1061086"/>
                      <a:pt x="2123078" y="1061086"/>
                    </a:cubicBezTo>
                    <a:cubicBezTo>
                      <a:pt x="2123429" y="1061086"/>
                      <a:pt x="2124308" y="1058011"/>
                      <a:pt x="2124044" y="1057836"/>
                    </a:cubicBezTo>
                    <a:cubicBezTo>
                      <a:pt x="2114468" y="1052476"/>
                      <a:pt x="2119212" y="1042110"/>
                      <a:pt x="2117104" y="1034554"/>
                    </a:cubicBezTo>
                    <a:cubicBezTo>
                      <a:pt x="2114732" y="1025857"/>
                      <a:pt x="2113678" y="1015051"/>
                      <a:pt x="2118422" y="1005562"/>
                    </a:cubicBezTo>
                    <a:cubicBezTo>
                      <a:pt x="2118861" y="1004596"/>
                      <a:pt x="2118949" y="1002751"/>
                      <a:pt x="2118334" y="1002136"/>
                    </a:cubicBezTo>
                    <a:cubicBezTo>
                      <a:pt x="2110076" y="994054"/>
                      <a:pt x="2113238" y="985268"/>
                      <a:pt x="2116137" y="976219"/>
                    </a:cubicBezTo>
                    <a:cubicBezTo>
                      <a:pt x="2116928" y="973672"/>
                      <a:pt x="2116665" y="969718"/>
                      <a:pt x="2115171" y="967610"/>
                    </a:cubicBezTo>
                    <a:cubicBezTo>
                      <a:pt x="2109812" y="960054"/>
                      <a:pt x="2108670" y="951708"/>
                      <a:pt x="2108319" y="942835"/>
                    </a:cubicBezTo>
                    <a:cubicBezTo>
                      <a:pt x="2108143" y="938354"/>
                      <a:pt x="2106825" y="933874"/>
                      <a:pt x="2105771" y="929481"/>
                    </a:cubicBezTo>
                    <a:cubicBezTo>
                      <a:pt x="2105419" y="927988"/>
                      <a:pt x="2103047" y="926143"/>
                      <a:pt x="2103399" y="925352"/>
                    </a:cubicBezTo>
                    <a:cubicBezTo>
                      <a:pt x="2107089" y="917797"/>
                      <a:pt x="2103662" y="911647"/>
                      <a:pt x="2100851" y="904882"/>
                    </a:cubicBezTo>
                    <a:cubicBezTo>
                      <a:pt x="2098127" y="898117"/>
                      <a:pt x="2095843" y="890738"/>
                      <a:pt x="2095668" y="883534"/>
                    </a:cubicBezTo>
                    <a:cubicBezTo>
                      <a:pt x="2095140" y="864557"/>
                      <a:pt x="2087761" y="847514"/>
                      <a:pt x="2082753" y="829855"/>
                    </a:cubicBezTo>
                    <a:cubicBezTo>
                      <a:pt x="2082226" y="827834"/>
                      <a:pt x="2081523" y="824935"/>
                      <a:pt x="2082490" y="823617"/>
                    </a:cubicBezTo>
                    <a:cubicBezTo>
                      <a:pt x="2086531" y="817995"/>
                      <a:pt x="2084686" y="815096"/>
                      <a:pt x="2078887" y="812723"/>
                    </a:cubicBezTo>
                    <a:cubicBezTo>
                      <a:pt x="2077745" y="812196"/>
                      <a:pt x="2077306" y="809034"/>
                      <a:pt x="2077130" y="807101"/>
                    </a:cubicBezTo>
                    <a:cubicBezTo>
                      <a:pt x="2076867" y="803147"/>
                      <a:pt x="2077042" y="799282"/>
                      <a:pt x="2077042" y="795328"/>
                    </a:cubicBezTo>
                    <a:cubicBezTo>
                      <a:pt x="2077042" y="789354"/>
                      <a:pt x="2077833" y="783292"/>
                      <a:pt x="2071508" y="779163"/>
                    </a:cubicBezTo>
                    <a:cubicBezTo>
                      <a:pt x="2069048" y="777582"/>
                      <a:pt x="2067730" y="773892"/>
                      <a:pt x="2066676" y="770817"/>
                    </a:cubicBezTo>
                    <a:cubicBezTo>
                      <a:pt x="2063689" y="762471"/>
                      <a:pt x="2064480" y="752544"/>
                      <a:pt x="2056573" y="746130"/>
                    </a:cubicBezTo>
                    <a:cubicBezTo>
                      <a:pt x="2057275" y="728735"/>
                      <a:pt x="2043570" y="716436"/>
                      <a:pt x="2040320" y="700446"/>
                    </a:cubicBezTo>
                    <a:cubicBezTo>
                      <a:pt x="2039617" y="696844"/>
                      <a:pt x="2038738" y="693242"/>
                      <a:pt x="2037684" y="689728"/>
                    </a:cubicBezTo>
                    <a:cubicBezTo>
                      <a:pt x="2035400" y="682349"/>
                      <a:pt x="2035488" y="674617"/>
                      <a:pt x="2029074" y="668204"/>
                    </a:cubicBezTo>
                    <a:cubicBezTo>
                      <a:pt x="2024242" y="663372"/>
                      <a:pt x="2022573" y="655377"/>
                      <a:pt x="2019323" y="648876"/>
                    </a:cubicBezTo>
                    <a:cubicBezTo>
                      <a:pt x="2017302" y="644835"/>
                      <a:pt x="2015369" y="640794"/>
                      <a:pt x="2012909" y="637104"/>
                    </a:cubicBezTo>
                    <a:cubicBezTo>
                      <a:pt x="2010889" y="634117"/>
                      <a:pt x="2006144" y="632272"/>
                      <a:pt x="2011064" y="627703"/>
                    </a:cubicBezTo>
                    <a:cubicBezTo>
                      <a:pt x="2011504" y="627264"/>
                      <a:pt x="2008604" y="623047"/>
                      <a:pt x="2007111" y="620763"/>
                    </a:cubicBezTo>
                    <a:cubicBezTo>
                      <a:pt x="2004300" y="616282"/>
                      <a:pt x="2001049" y="611890"/>
                      <a:pt x="1998501" y="607321"/>
                    </a:cubicBezTo>
                    <a:cubicBezTo>
                      <a:pt x="1990506" y="593177"/>
                      <a:pt x="1982512" y="579032"/>
                      <a:pt x="1974781" y="564712"/>
                    </a:cubicBezTo>
                    <a:cubicBezTo>
                      <a:pt x="1972321" y="560144"/>
                      <a:pt x="1969597" y="555400"/>
                      <a:pt x="1968367" y="550392"/>
                    </a:cubicBezTo>
                    <a:cubicBezTo>
                      <a:pt x="1965644" y="538971"/>
                      <a:pt x="1955629" y="532470"/>
                      <a:pt x="1950533" y="522630"/>
                    </a:cubicBezTo>
                    <a:cubicBezTo>
                      <a:pt x="1946580" y="514987"/>
                      <a:pt x="1940166" y="508574"/>
                      <a:pt x="1935159" y="501458"/>
                    </a:cubicBezTo>
                    <a:cubicBezTo>
                      <a:pt x="1933841" y="499525"/>
                      <a:pt x="1933665" y="496889"/>
                      <a:pt x="1932962" y="494517"/>
                    </a:cubicBezTo>
                    <a:cubicBezTo>
                      <a:pt x="1932435" y="493024"/>
                      <a:pt x="1932260" y="490739"/>
                      <a:pt x="1931205" y="490300"/>
                    </a:cubicBezTo>
                    <a:cubicBezTo>
                      <a:pt x="1921893" y="486435"/>
                      <a:pt x="1919345" y="476946"/>
                      <a:pt x="1913898" y="469830"/>
                    </a:cubicBezTo>
                    <a:cubicBezTo>
                      <a:pt x="1906958" y="460869"/>
                      <a:pt x="1899314" y="452347"/>
                      <a:pt x="1892725" y="443123"/>
                    </a:cubicBezTo>
                    <a:cubicBezTo>
                      <a:pt x="1887278" y="435479"/>
                      <a:pt x="1882095" y="427485"/>
                      <a:pt x="1878230" y="418963"/>
                    </a:cubicBezTo>
                    <a:cubicBezTo>
                      <a:pt x="1876560" y="415273"/>
                      <a:pt x="1875242" y="413340"/>
                      <a:pt x="1871728" y="411056"/>
                    </a:cubicBezTo>
                    <a:cubicBezTo>
                      <a:pt x="1866018" y="407366"/>
                      <a:pt x="1861625" y="401568"/>
                      <a:pt x="1856617" y="396648"/>
                    </a:cubicBezTo>
                    <a:cubicBezTo>
                      <a:pt x="1852049" y="392080"/>
                      <a:pt x="1847129" y="387775"/>
                      <a:pt x="1843000" y="382767"/>
                    </a:cubicBezTo>
                    <a:cubicBezTo>
                      <a:pt x="1840101" y="379253"/>
                      <a:pt x="1839047" y="374157"/>
                      <a:pt x="1835884" y="370995"/>
                    </a:cubicBezTo>
                    <a:cubicBezTo>
                      <a:pt x="1830964" y="365811"/>
                      <a:pt x="1824639" y="361946"/>
                      <a:pt x="1819631" y="356850"/>
                    </a:cubicBezTo>
                    <a:cubicBezTo>
                      <a:pt x="1813657" y="350788"/>
                      <a:pt x="1808825" y="343672"/>
                      <a:pt x="1802763" y="337698"/>
                    </a:cubicBezTo>
                    <a:cubicBezTo>
                      <a:pt x="1794505" y="329616"/>
                      <a:pt x="1785544" y="322236"/>
                      <a:pt x="1777110" y="314417"/>
                    </a:cubicBezTo>
                    <a:cubicBezTo>
                      <a:pt x="1771399" y="309058"/>
                      <a:pt x="1771487" y="308882"/>
                      <a:pt x="1778779" y="306422"/>
                    </a:cubicBezTo>
                    <a:cubicBezTo>
                      <a:pt x="1779570" y="306159"/>
                      <a:pt x="1780185" y="305632"/>
                      <a:pt x="1780888" y="305192"/>
                    </a:cubicBezTo>
                    <a:cubicBezTo>
                      <a:pt x="1780185" y="304753"/>
                      <a:pt x="1779570" y="304050"/>
                      <a:pt x="1778867" y="303874"/>
                    </a:cubicBezTo>
                    <a:cubicBezTo>
                      <a:pt x="1774913" y="302908"/>
                      <a:pt x="1770872" y="301590"/>
                      <a:pt x="1766831" y="301327"/>
                    </a:cubicBezTo>
                    <a:cubicBezTo>
                      <a:pt x="1762263" y="301063"/>
                      <a:pt x="1758748" y="300887"/>
                      <a:pt x="1757167" y="295353"/>
                    </a:cubicBezTo>
                    <a:cubicBezTo>
                      <a:pt x="1755761" y="290345"/>
                      <a:pt x="1748030" y="288676"/>
                      <a:pt x="1749084" y="281472"/>
                    </a:cubicBezTo>
                    <a:cubicBezTo>
                      <a:pt x="1749260" y="280593"/>
                      <a:pt x="1744428" y="277870"/>
                      <a:pt x="1741880" y="277782"/>
                    </a:cubicBezTo>
                    <a:cubicBezTo>
                      <a:pt x="1734676" y="277518"/>
                      <a:pt x="1730635" y="272862"/>
                      <a:pt x="1725891" y="268645"/>
                    </a:cubicBezTo>
                    <a:cubicBezTo>
                      <a:pt x="1722201" y="265307"/>
                      <a:pt x="1718072" y="262320"/>
                      <a:pt x="1714031" y="259333"/>
                    </a:cubicBezTo>
                    <a:cubicBezTo>
                      <a:pt x="1712449" y="258190"/>
                      <a:pt x="1709550" y="257927"/>
                      <a:pt x="1708847" y="256433"/>
                    </a:cubicBezTo>
                    <a:cubicBezTo>
                      <a:pt x="1704279" y="247121"/>
                      <a:pt x="1694791" y="244749"/>
                      <a:pt x="1686972" y="239917"/>
                    </a:cubicBezTo>
                    <a:cubicBezTo>
                      <a:pt x="1676342" y="233328"/>
                      <a:pt x="1668522" y="222961"/>
                      <a:pt x="1656838" y="217690"/>
                    </a:cubicBezTo>
                    <a:cubicBezTo>
                      <a:pt x="1648931" y="214088"/>
                      <a:pt x="1640761" y="210574"/>
                      <a:pt x="1637598" y="201261"/>
                    </a:cubicBezTo>
                    <a:cubicBezTo>
                      <a:pt x="1637334" y="200558"/>
                      <a:pt x="1636104" y="199328"/>
                      <a:pt x="1635841" y="199504"/>
                    </a:cubicBezTo>
                    <a:cubicBezTo>
                      <a:pt x="1625474" y="204424"/>
                      <a:pt x="1624069" y="193091"/>
                      <a:pt x="1618446" y="189665"/>
                    </a:cubicBezTo>
                    <a:cubicBezTo>
                      <a:pt x="1614229" y="187029"/>
                      <a:pt x="1611769" y="182636"/>
                      <a:pt x="1605356" y="182812"/>
                    </a:cubicBezTo>
                    <a:cubicBezTo>
                      <a:pt x="1601051" y="182988"/>
                      <a:pt x="1596746" y="178683"/>
                      <a:pt x="1592266" y="176926"/>
                    </a:cubicBezTo>
                    <a:cubicBezTo>
                      <a:pt x="1585501" y="174202"/>
                      <a:pt x="1581020" y="166647"/>
                      <a:pt x="1572586" y="167525"/>
                    </a:cubicBezTo>
                    <a:cubicBezTo>
                      <a:pt x="1564592" y="154084"/>
                      <a:pt x="1547723" y="157861"/>
                      <a:pt x="1537093" y="149252"/>
                    </a:cubicBezTo>
                    <a:cubicBezTo>
                      <a:pt x="1531998" y="145123"/>
                      <a:pt x="1526375" y="141433"/>
                      <a:pt x="1520401" y="138885"/>
                    </a:cubicBezTo>
                    <a:cubicBezTo>
                      <a:pt x="1515833" y="136952"/>
                      <a:pt x="1513812" y="130890"/>
                      <a:pt x="1506344" y="132735"/>
                    </a:cubicBezTo>
                    <a:cubicBezTo>
                      <a:pt x="1502215" y="133790"/>
                      <a:pt x="1496417" y="128167"/>
                      <a:pt x="1491321" y="125707"/>
                    </a:cubicBezTo>
                    <a:cubicBezTo>
                      <a:pt x="1481921" y="121051"/>
                      <a:pt x="1471203" y="120524"/>
                      <a:pt x="1462154" y="113320"/>
                    </a:cubicBezTo>
                    <a:cubicBezTo>
                      <a:pt x="1456180" y="108488"/>
                      <a:pt x="1445813" y="109015"/>
                      <a:pt x="1437379" y="107258"/>
                    </a:cubicBezTo>
                    <a:cubicBezTo>
                      <a:pt x="1432196" y="106203"/>
                      <a:pt x="1432284" y="106203"/>
                      <a:pt x="1429297" y="97945"/>
                    </a:cubicBezTo>
                    <a:cubicBezTo>
                      <a:pt x="1428770" y="96540"/>
                      <a:pt x="1425080" y="94870"/>
                      <a:pt x="1424992" y="95046"/>
                    </a:cubicBezTo>
                    <a:cubicBezTo>
                      <a:pt x="1416997" y="104886"/>
                      <a:pt x="1408036" y="97418"/>
                      <a:pt x="1400920" y="94870"/>
                    </a:cubicBezTo>
                    <a:cubicBezTo>
                      <a:pt x="1390026" y="91005"/>
                      <a:pt x="1379747" y="85909"/>
                      <a:pt x="1367887" y="86173"/>
                    </a:cubicBezTo>
                    <a:cubicBezTo>
                      <a:pt x="1367448" y="86173"/>
                      <a:pt x="1366833" y="86349"/>
                      <a:pt x="1366569" y="86173"/>
                    </a:cubicBezTo>
                    <a:cubicBezTo>
                      <a:pt x="1357608" y="77739"/>
                      <a:pt x="1345836" y="78969"/>
                      <a:pt x="1335030" y="76860"/>
                    </a:cubicBezTo>
                    <a:cubicBezTo>
                      <a:pt x="1329407" y="75718"/>
                      <a:pt x="1323784" y="74488"/>
                      <a:pt x="1318249" y="73170"/>
                    </a:cubicBezTo>
                    <a:cubicBezTo>
                      <a:pt x="1317020" y="72907"/>
                      <a:pt x="1315877" y="71940"/>
                      <a:pt x="1314735" y="71326"/>
                    </a:cubicBezTo>
                    <a:cubicBezTo>
                      <a:pt x="1315702" y="70359"/>
                      <a:pt x="1316492" y="69393"/>
                      <a:pt x="1317547" y="68602"/>
                    </a:cubicBezTo>
                    <a:cubicBezTo>
                      <a:pt x="1318162" y="68163"/>
                      <a:pt x="1319128" y="68251"/>
                      <a:pt x="1319831" y="67899"/>
                    </a:cubicBezTo>
                    <a:cubicBezTo>
                      <a:pt x="1321237" y="67284"/>
                      <a:pt x="1322554" y="66494"/>
                      <a:pt x="1323872" y="65791"/>
                    </a:cubicBezTo>
                    <a:cubicBezTo>
                      <a:pt x="1321764" y="64912"/>
                      <a:pt x="1319392" y="63067"/>
                      <a:pt x="1317635" y="63507"/>
                    </a:cubicBezTo>
                    <a:cubicBezTo>
                      <a:pt x="1314560" y="64209"/>
                      <a:pt x="1311836" y="66230"/>
                      <a:pt x="1309025" y="67987"/>
                    </a:cubicBezTo>
                    <a:cubicBezTo>
                      <a:pt x="1304896" y="70535"/>
                      <a:pt x="1301645" y="70974"/>
                      <a:pt x="1296550" y="68339"/>
                    </a:cubicBezTo>
                    <a:cubicBezTo>
                      <a:pt x="1289785" y="64736"/>
                      <a:pt x="1282493" y="60256"/>
                      <a:pt x="1273620" y="65000"/>
                    </a:cubicBezTo>
                    <a:cubicBezTo>
                      <a:pt x="1270633" y="66581"/>
                      <a:pt x="1265537" y="63946"/>
                      <a:pt x="1261408" y="63682"/>
                    </a:cubicBezTo>
                    <a:cubicBezTo>
                      <a:pt x="1255258" y="63331"/>
                      <a:pt x="1249548" y="58411"/>
                      <a:pt x="1242871" y="62540"/>
                    </a:cubicBezTo>
                    <a:cubicBezTo>
                      <a:pt x="1241377" y="63507"/>
                      <a:pt x="1238654" y="62452"/>
                      <a:pt x="1236545" y="62364"/>
                    </a:cubicBezTo>
                    <a:cubicBezTo>
                      <a:pt x="1236721" y="60783"/>
                      <a:pt x="1236985" y="59290"/>
                      <a:pt x="1237160" y="57708"/>
                    </a:cubicBezTo>
                    <a:cubicBezTo>
                      <a:pt x="1233734" y="57620"/>
                      <a:pt x="1229869" y="56478"/>
                      <a:pt x="1226882" y="57620"/>
                    </a:cubicBezTo>
                    <a:cubicBezTo>
                      <a:pt x="1215636" y="61662"/>
                      <a:pt x="1204830" y="61310"/>
                      <a:pt x="1193936" y="56654"/>
                    </a:cubicBezTo>
                    <a:cubicBezTo>
                      <a:pt x="1192355" y="55951"/>
                      <a:pt x="1189895" y="57445"/>
                      <a:pt x="1187875" y="57445"/>
                    </a:cubicBezTo>
                    <a:cubicBezTo>
                      <a:pt x="1176717" y="57093"/>
                      <a:pt x="1165384" y="55512"/>
                      <a:pt x="1154314" y="56566"/>
                    </a:cubicBezTo>
                    <a:cubicBezTo>
                      <a:pt x="1144387" y="57532"/>
                      <a:pt x="1135514" y="55775"/>
                      <a:pt x="1126641" y="52349"/>
                    </a:cubicBezTo>
                    <a:cubicBezTo>
                      <a:pt x="1125762" y="51998"/>
                      <a:pt x="1124005" y="52525"/>
                      <a:pt x="1123214" y="53315"/>
                    </a:cubicBezTo>
                    <a:cubicBezTo>
                      <a:pt x="1116713" y="58938"/>
                      <a:pt x="1108894" y="57620"/>
                      <a:pt x="1101339" y="57445"/>
                    </a:cubicBezTo>
                    <a:cubicBezTo>
                      <a:pt x="1092026" y="57357"/>
                      <a:pt x="1082801" y="60783"/>
                      <a:pt x="1073313" y="57708"/>
                    </a:cubicBezTo>
                    <a:cubicBezTo>
                      <a:pt x="1067866" y="55951"/>
                      <a:pt x="1060135" y="57796"/>
                      <a:pt x="1056445" y="54545"/>
                    </a:cubicBezTo>
                    <a:cubicBezTo>
                      <a:pt x="1045815" y="45409"/>
                      <a:pt x="1035975" y="53140"/>
                      <a:pt x="1025872" y="53579"/>
                    </a:cubicBezTo>
                    <a:cubicBezTo>
                      <a:pt x="1024115" y="53667"/>
                      <a:pt x="1022270" y="53491"/>
                      <a:pt x="1020513" y="53491"/>
                    </a:cubicBezTo>
                    <a:cubicBezTo>
                      <a:pt x="1017262" y="53315"/>
                      <a:pt x="1014012" y="52876"/>
                      <a:pt x="1010761" y="53052"/>
                    </a:cubicBezTo>
                    <a:cubicBezTo>
                      <a:pt x="1002239" y="53491"/>
                      <a:pt x="993630" y="55424"/>
                      <a:pt x="985372" y="54370"/>
                    </a:cubicBezTo>
                    <a:cubicBezTo>
                      <a:pt x="982121" y="53930"/>
                      <a:pt x="980364" y="53491"/>
                      <a:pt x="976850" y="54633"/>
                    </a:cubicBezTo>
                    <a:cubicBezTo>
                      <a:pt x="962530" y="59553"/>
                      <a:pt x="948034" y="58411"/>
                      <a:pt x="933801" y="53491"/>
                    </a:cubicBezTo>
                    <a:cubicBezTo>
                      <a:pt x="932396" y="53052"/>
                      <a:pt x="930814" y="53140"/>
                      <a:pt x="929321" y="53052"/>
                    </a:cubicBezTo>
                    <a:cubicBezTo>
                      <a:pt x="930024" y="54370"/>
                      <a:pt x="931254" y="55688"/>
                      <a:pt x="931166" y="56918"/>
                    </a:cubicBezTo>
                    <a:cubicBezTo>
                      <a:pt x="931078" y="58060"/>
                      <a:pt x="929145" y="60168"/>
                      <a:pt x="928618" y="59992"/>
                    </a:cubicBezTo>
                    <a:cubicBezTo>
                      <a:pt x="918691" y="56390"/>
                      <a:pt x="909642" y="60168"/>
                      <a:pt x="900329" y="62716"/>
                    </a:cubicBezTo>
                    <a:cubicBezTo>
                      <a:pt x="899099" y="63067"/>
                      <a:pt x="896903" y="63243"/>
                      <a:pt x="896551" y="62716"/>
                    </a:cubicBezTo>
                    <a:cubicBezTo>
                      <a:pt x="889874" y="51998"/>
                      <a:pt x="881792" y="61398"/>
                      <a:pt x="877663" y="63770"/>
                    </a:cubicBezTo>
                    <a:cubicBezTo>
                      <a:pt x="869756" y="68426"/>
                      <a:pt x="864397" y="66581"/>
                      <a:pt x="857808" y="62892"/>
                    </a:cubicBezTo>
                    <a:cubicBezTo>
                      <a:pt x="854821" y="61222"/>
                      <a:pt x="851570" y="57972"/>
                      <a:pt x="847617" y="61222"/>
                    </a:cubicBezTo>
                    <a:cubicBezTo>
                      <a:pt x="846650" y="62013"/>
                      <a:pt x="845772" y="63067"/>
                      <a:pt x="844806" y="63946"/>
                    </a:cubicBezTo>
                    <a:cubicBezTo>
                      <a:pt x="845860" y="64385"/>
                      <a:pt x="846914" y="65088"/>
                      <a:pt x="848056" y="65264"/>
                    </a:cubicBezTo>
                    <a:cubicBezTo>
                      <a:pt x="850165" y="65615"/>
                      <a:pt x="852449" y="65176"/>
                      <a:pt x="854382" y="65879"/>
                    </a:cubicBezTo>
                    <a:cubicBezTo>
                      <a:pt x="855699" y="66406"/>
                      <a:pt x="856578" y="68251"/>
                      <a:pt x="857632" y="69481"/>
                    </a:cubicBezTo>
                    <a:cubicBezTo>
                      <a:pt x="856490" y="69832"/>
                      <a:pt x="855348" y="70359"/>
                      <a:pt x="854118" y="70535"/>
                    </a:cubicBezTo>
                    <a:cubicBezTo>
                      <a:pt x="842609" y="72204"/>
                      <a:pt x="831452" y="78002"/>
                      <a:pt x="819328" y="73346"/>
                    </a:cubicBezTo>
                    <a:cubicBezTo>
                      <a:pt x="818098" y="72907"/>
                      <a:pt x="815550" y="74928"/>
                      <a:pt x="814232" y="76333"/>
                    </a:cubicBezTo>
                    <a:cubicBezTo>
                      <a:pt x="808873" y="81868"/>
                      <a:pt x="802196" y="83801"/>
                      <a:pt x="794992" y="83537"/>
                    </a:cubicBezTo>
                    <a:cubicBezTo>
                      <a:pt x="788843" y="83361"/>
                      <a:pt x="783835" y="85382"/>
                      <a:pt x="778476" y="88106"/>
                    </a:cubicBezTo>
                    <a:cubicBezTo>
                      <a:pt x="770920" y="91883"/>
                      <a:pt x="762574" y="93904"/>
                      <a:pt x="754492" y="96627"/>
                    </a:cubicBezTo>
                    <a:cubicBezTo>
                      <a:pt x="753701" y="96891"/>
                      <a:pt x="752295" y="97067"/>
                      <a:pt x="752032" y="96715"/>
                    </a:cubicBezTo>
                    <a:cubicBezTo>
                      <a:pt x="745355" y="87666"/>
                      <a:pt x="744476" y="96627"/>
                      <a:pt x="740523" y="99614"/>
                    </a:cubicBezTo>
                    <a:cubicBezTo>
                      <a:pt x="735515" y="103392"/>
                      <a:pt x="729014" y="105501"/>
                      <a:pt x="722777" y="107082"/>
                    </a:cubicBezTo>
                    <a:cubicBezTo>
                      <a:pt x="716188" y="108751"/>
                      <a:pt x="709247" y="109454"/>
                      <a:pt x="702482" y="109718"/>
                    </a:cubicBezTo>
                    <a:cubicBezTo>
                      <a:pt x="697035" y="109893"/>
                      <a:pt x="698441" y="111475"/>
                      <a:pt x="700462" y="114374"/>
                    </a:cubicBezTo>
                    <a:cubicBezTo>
                      <a:pt x="700725" y="114725"/>
                      <a:pt x="698529" y="117712"/>
                      <a:pt x="698090" y="117537"/>
                    </a:cubicBezTo>
                    <a:cubicBezTo>
                      <a:pt x="690886" y="115340"/>
                      <a:pt x="686142" y="120787"/>
                      <a:pt x="680607" y="123071"/>
                    </a:cubicBezTo>
                    <a:cubicBezTo>
                      <a:pt x="669801" y="127640"/>
                      <a:pt x="657413" y="128518"/>
                      <a:pt x="648013" y="136162"/>
                    </a:cubicBezTo>
                    <a:cubicBezTo>
                      <a:pt x="640897" y="142048"/>
                      <a:pt x="632814" y="145650"/>
                      <a:pt x="624556" y="149252"/>
                    </a:cubicBezTo>
                    <a:cubicBezTo>
                      <a:pt x="615419" y="153205"/>
                      <a:pt x="606458" y="157071"/>
                      <a:pt x="596267" y="157071"/>
                    </a:cubicBezTo>
                    <a:cubicBezTo>
                      <a:pt x="595476" y="157071"/>
                      <a:pt x="594774" y="158476"/>
                      <a:pt x="593983" y="159267"/>
                    </a:cubicBezTo>
                    <a:cubicBezTo>
                      <a:pt x="596619" y="159619"/>
                      <a:pt x="599606" y="160146"/>
                      <a:pt x="597761" y="163660"/>
                    </a:cubicBezTo>
                    <a:cubicBezTo>
                      <a:pt x="597146" y="164802"/>
                      <a:pt x="593807" y="164187"/>
                      <a:pt x="591875" y="164890"/>
                    </a:cubicBezTo>
                    <a:cubicBezTo>
                      <a:pt x="589590" y="165768"/>
                      <a:pt x="587570" y="167174"/>
                      <a:pt x="585461" y="168404"/>
                    </a:cubicBezTo>
                    <a:cubicBezTo>
                      <a:pt x="578433" y="172445"/>
                      <a:pt x="571756" y="178595"/>
                      <a:pt x="564201" y="179913"/>
                    </a:cubicBezTo>
                    <a:cubicBezTo>
                      <a:pt x="557875" y="181055"/>
                      <a:pt x="554361" y="184130"/>
                      <a:pt x="550232" y="187820"/>
                    </a:cubicBezTo>
                    <a:cubicBezTo>
                      <a:pt x="545927" y="191685"/>
                      <a:pt x="542940" y="197923"/>
                      <a:pt x="535384" y="196429"/>
                    </a:cubicBezTo>
                    <a:cubicBezTo>
                      <a:pt x="534242" y="196166"/>
                      <a:pt x="532397" y="197835"/>
                      <a:pt x="531343" y="198977"/>
                    </a:cubicBezTo>
                    <a:cubicBezTo>
                      <a:pt x="521767" y="209607"/>
                      <a:pt x="513158" y="215757"/>
                      <a:pt x="502176" y="219886"/>
                    </a:cubicBezTo>
                    <a:cubicBezTo>
                      <a:pt x="500331" y="220589"/>
                      <a:pt x="498222" y="221468"/>
                      <a:pt x="496905" y="222961"/>
                    </a:cubicBezTo>
                    <a:cubicBezTo>
                      <a:pt x="484517" y="237193"/>
                      <a:pt x="472833" y="244749"/>
                      <a:pt x="456668" y="248702"/>
                    </a:cubicBezTo>
                    <a:cubicBezTo>
                      <a:pt x="455877" y="248878"/>
                      <a:pt x="455174" y="249317"/>
                      <a:pt x="454383" y="249581"/>
                    </a:cubicBezTo>
                    <a:cubicBezTo>
                      <a:pt x="455174" y="250196"/>
                      <a:pt x="455965" y="250986"/>
                      <a:pt x="456843" y="251250"/>
                    </a:cubicBezTo>
                    <a:cubicBezTo>
                      <a:pt x="458073" y="251514"/>
                      <a:pt x="459479" y="251162"/>
                      <a:pt x="460797" y="251338"/>
                    </a:cubicBezTo>
                    <a:cubicBezTo>
                      <a:pt x="462027" y="251514"/>
                      <a:pt x="463169" y="252041"/>
                      <a:pt x="464311" y="252392"/>
                    </a:cubicBezTo>
                    <a:cubicBezTo>
                      <a:pt x="463344" y="252919"/>
                      <a:pt x="462466" y="253710"/>
                      <a:pt x="461499" y="253886"/>
                    </a:cubicBezTo>
                    <a:cubicBezTo>
                      <a:pt x="452275" y="255994"/>
                      <a:pt x="446389" y="262583"/>
                      <a:pt x="440239" y="268997"/>
                    </a:cubicBezTo>
                    <a:cubicBezTo>
                      <a:pt x="439097" y="270226"/>
                      <a:pt x="437779" y="271984"/>
                      <a:pt x="436373" y="272159"/>
                    </a:cubicBezTo>
                    <a:cubicBezTo>
                      <a:pt x="425040" y="273477"/>
                      <a:pt x="419418" y="282262"/>
                      <a:pt x="414146" y="290345"/>
                    </a:cubicBezTo>
                    <a:cubicBezTo>
                      <a:pt x="409929" y="296846"/>
                      <a:pt x="404922" y="298955"/>
                      <a:pt x="397893" y="298515"/>
                    </a:cubicBezTo>
                    <a:cubicBezTo>
                      <a:pt x="396136" y="298428"/>
                      <a:pt x="394291" y="298164"/>
                      <a:pt x="392710" y="298603"/>
                    </a:cubicBezTo>
                    <a:cubicBezTo>
                      <a:pt x="392007" y="298867"/>
                      <a:pt x="391216" y="300712"/>
                      <a:pt x="391392" y="301678"/>
                    </a:cubicBezTo>
                    <a:cubicBezTo>
                      <a:pt x="391568" y="302469"/>
                      <a:pt x="393061" y="303611"/>
                      <a:pt x="393940" y="303611"/>
                    </a:cubicBezTo>
                    <a:cubicBezTo>
                      <a:pt x="395609" y="303523"/>
                      <a:pt x="397278" y="302732"/>
                      <a:pt x="398948" y="302293"/>
                    </a:cubicBezTo>
                    <a:cubicBezTo>
                      <a:pt x="398157" y="304050"/>
                      <a:pt x="397805" y="306334"/>
                      <a:pt x="396400" y="307652"/>
                    </a:cubicBezTo>
                    <a:cubicBezTo>
                      <a:pt x="387614" y="315823"/>
                      <a:pt x="379005" y="324257"/>
                      <a:pt x="369692" y="331724"/>
                    </a:cubicBezTo>
                    <a:cubicBezTo>
                      <a:pt x="359765" y="339543"/>
                      <a:pt x="355196" y="351930"/>
                      <a:pt x="344918" y="359310"/>
                    </a:cubicBezTo>
                    <a:cubicBezTo>
                      <a:pt x="338504" y="363966"/>
                      <a:pt x="332091" y="368623"/>
                      <a:pt x="325063" y="373982"/>
                    </a:cubicBezTo>
                    <a:cubicBezTo>
                      <a:pt x="323305" y="374860"/>
                      <a:pt x="322163" y="375124"/>
                      <a:pt x="321109" y="375387"/>
                    </a:cubicBezTo>
                    <a:cubicBezTo>
                      <a:pt x="321285" y="376002"/>
                      <a:pt x="321461" y="376530"/>
                      <a:pt x="321636" y="377145"/>
                    </a:cubicBezTo>
                    <a:cubicBezTo>
                      <a:pt x="323042" y="376354"/>
                      <a:pt x="324360" y="375563"/>
                      <a:pt x="325765" y="374685"/>
                    </a:cubicBezTo>
                    <a:cubicBezTo>
                      <a:pt x="329982" y="375651"/>
                      <a:pt x="328928" y="377935"/>
                      <a:pt x="326908" y="380044"/>
                    </a:cubicBezTo>
                    <a:cubicBezTo>
                      <a:pt x="320582" y="386545"/>
                      <a:pt x="314520" y="393485"/>
                      <a:pt x="307492" y="399196"/>
                    </a:cubicBezTo>
                    <a:cubicBezTo>
                      <a:pt x="297389" y="407366"/>
                      <a:pt x="289921" y="416503"/>
                      <a:pt x="284913" y="429066"/>
                    </a:cubicBezTo>
                    <a:cubicBezTo>
                      <a:pt x="281575" y="437588"/>
                      <a:pt x="274547" y="445495"/>
                      <a:pt x="266288" y="451381"/>
                    </a:cubicBezTo>
                    <a:cubicBezTo>
                      <a:pt x="263741" y="453226"/>
                      <a:pt x="262335" y="456652"/>
                      <a:pt x="260666" y="459463"/>
                    </a:cubicBezTo>
                    <a:cubicBezTo>
                      <a:pt x="254692" y="469127"/>
                      <a:pt x="249860" y="479670"/>
                      <a:pt x="239493" y="485907"/>
                    </a:cubicBezTo>
                    <a:cubicBezTo>
                      <a:pt x="238439" y="486522"/>
                      <a:pt x="236769" y="487840"/>
                      <a:pt x="236857" y="488631"/>
                    </a:cubicBezTo>
                    <a:cubicBezTo>
                      <a:pt x="238351" y="502512"/>
                      <a:pt x="223591" y="507168"/>
                      <a:pt x="220077" y="518238"/>
                    </a:cubicBezTo>
                    <a:cubicBezTo>
                      <a:pt x="219023" y="521576"/>
                      <a:pt x="216475" y="525178"/>
                      <a:pt x="213664" y="527287"/>
                    </a:cubicBezTo>
                    <a:cubicBezTo>
                      <a:pt x="205669" y="533173"/>
                      <a:pt x="203297" y="542310"/>
                      <a:pt x="200135" y="550568"/>
                    </a:cubicBezTo>
                    <a:cubicBezTo>
                      <a:pt x="196093" y="561374"/>
                      <a:pt x="190207" y="570950"/>
                      <a:pt x="184233" y="580702"/>
                    </a:cubicBezTo>
                    <a:cubicBezTo>
                      <a:pt x="179313" y="588609"/>
                      <a:pt x="175535" y="597218"/>
                      <a:pt x="170967" y="605301"/>
                    </a:cubicBezTo>
                    <a:cubicBezTo>
                      <a:pt x="168595" y="609606"/>
                      <a:pt x="165608" y="613559"/>
                      <a:pt x="162797" y="617688"/>
                    </a:cubicBezTo>
                    <a:cubicBezTo>
                      <a:pt x="162094" y="618742"/>
                      <a:pt x="160425" y="619884"/>
                      <a:pt x="160600" y="620675"/>
                    </a:cubicBezTo>
                    <a:cubicBezTo>
                      <a:pt x="163500" y="630866"/>
                      <a:pt x="153836" y="635435"/>
                      <a:pt x="150761" y="642902"/>
                    </a:cubicBezTo>
                    <a:cubicBezTo>
                      <a:pt x="147862" y="650018"/>
                      <a:pt x="146807" y="659067"/>
                      <a:pt x="141712" y="663723"/>
                    </a:cubicBezTo>
                    <a:cubicBezTo>
                      <a:pt x="134508" y="670313"/>
                      <a:pt x="132751" y="678922"/>
                      <a:pt x="132311" y="686126"/>
                    </a:cubicBezTo>
                    <a:cubicBezTo>
                      <a:pt x="131521" y="698777"/>
                      <a:pt x="124053" y="708353"/>
                      <a:pt x="120803" y="719598"/>
                    </a:cubicBezTo>
                    <a:cubicBezTo>
                      <a:pt x="118694" y="726890"/>
                      <a:pt x="115356" y="734007"/>
                      <a:pt x="112544" y="741035"/>
                    </a:cubicBezTo>
                    <a:cubicBezTo>
                      <a:pt x="107888" y="752719"/>
                      <a:pt x="104725" y="764843"/>
                      <a:pt x="100157" y="776528"/>
                    </a:cubicBezTo>
                    <a:cubicBezTo>
                      <a:pt x="87418" y="782414"/>
                      <a:pt x="93480" y="793923"/>
                      <a:pt x="92426" y="803147"/>
                    </a:cubicBezTo>
                    <a:cubicBezTo>
                      <a:pt x="91987" y="807013"/>
                      <a:pt x="92514" y="810527"/>
                      <a:pt x="87242" y="811494"/>
                    </a:cubicBezTo>
                    <a:cubicBezTo>
                      <a:pt x="86012" y="811757"/>
                      <a:pt x="85310" y="814832"/>
                      <a:pt x="83728" y="817292"/>
                    </a:cubicBezTo>
                    <a:cubicBezTo>
                      <a:pt x="82674" y="818785"/>
                      <a:pt x="82235" y="819664"/>
                      <a:pt x="81093" y="820542"/>
                    </a:cubicBezTo>
                    <a:cubicBezTo>
                      <a:pt x="80390" y="821333"/>
                      <a:pt x="80302" y="822124"/>
                      <a:pt x="80214" y="823002"/>
                    </a:cubicBezTo>
                    <a:cubicBezTo>
                      <a:pt x="80741" y="822212"/>
                      <a:pt x="81180" y="821421"/>
                      <a:pt x="82410" y="820542"/>
                    </a:cubicBezTo>
                    <a:cubicBezTo>
                      <a:pt x="83553" y="819840"/>
                      <a:pt x="83992" y="818961"/>
                      <a:pt x="84431" y="818083"/>
                    </a:cubicBezTo>
                    <a:moveTo>
                      <a:pt x="2090045" y="824672"/>
                    </a:moveTo>
                    <a:cubicBezTo>
                      <a:pt x="2089254" y="824584"/>
                      <a:pt x="2088463" y="824584"/>
                      <a:pt x="2087585" y="824496"/>
                    </a:cubicBezTo>
                    <a:cubicBezTo>
                      <a:pt x="2088376" y="825023"/>
                      <a:pt x="2089166" y="825462"/>
                      <a:pt x="2090045" y="827307"/>
                    </a:cubicBezTo>
                    <a:cubicBezTo>
                      <a:pt x="2090836" y="827395"/>
                      <a:pt x="2091626" y="827395"/>
                      <a:pt x="2092505" y="827483"/>
                    </a:cubicBezTo>
                    <a:cubicBezTo>
                      <a:pt x="2091714" y="826956"/>
                      <a:pt x="2090923" y="826517"/>
                      <a:pt x="2090045" y="824672"/>
                    </a:cubicBezTo>
                    <a:moveTo>
                      <a:pt x="2032413" y="614965"/>
                    </a:moveTo>
                    <a:cubicBezTo>
                      <a:pt x="2033555" y="615404"/>
                      <a:pt x="2034785" y="616370"/>
                      <a:pt x="2035663" y="616195"/>
                    </a:cubicBezTo>
                    <a:cubicBezTo>
                      <a:pt x="2037333" y="615755"/>
                      <a:pt x="2038738" y="614613"/>
                      <a:pt x="2040232" y="613735"/>
                    </a:cubicBezTo>
                    <a:cubicBezTo>
                      <a:pt x="2038738" y="612856"/>
                      <a:pt x="2037245" y="611714"/>
                      <a:pt x="2035663" y="611275"/>
                    </a:cubicBezTo>
                    <a:cubicBezTo>
                      <a:pt x="2034785" y="610836"/>
                      <a:pt x="2033467" y="611890"/>
                      <a:pt x="2032413" y="614965"/>
                    </a:cubicBezTo>
                    <a:moveTo>
                      <a:pt x="31982" y="1278261"/>
                    </a:moveTo>
                    <a:cubicBezTo>
                      <a:pt x="32510" y="1276152"/>
                      <a:pt x="33037" y="1274132"/>
                      <a:pt x="33564" y="1272023"/>
                    </a:cubicBezTo>
                    <a:cubicBezTo>
                      <a:pt x="31807" y="1272726"/>
                      <a:pt x="30050" y="1273429"/>
                      <a:pt x="28205" y="1274132"/>
                    </a:cubicBezTo>
                    <a:cubicBezTo>
                      <a:pt x="29083" y="1275889"/>
                      <a:pt x="29874" y="1277734"/>
                      <a:pt x="31982" y="1278261"/>
                    </a:cubicBezTo>
                    <a:moveTo>
                      <a:pt x="700550" y="80111"/>
                    </a:moveTo>
                    <a:cubicBezTo>
                      <a:pt x="699495" y="79672"/>
                      <a:pt x="697826" y="78617"/>
                      <a:pt x="697387" y="78969"/>
                    </a:cubicBezTo>
                    <a:cubicBezTo>
                      <a:pt x="696421" y="79847"/>
                      <a:pt x="695103" y="81956"/>
                      <a:pt x="695454" y="82571"/>
                    </a:cubicBezTo>
                    <a:cubicBezTo>
                      <a:pt x="696421" y="84064"/>
                      <a:pt x="698178" y="85031"/>
                      <a:pt x="699671" y="86261"/>
                    </a:cubicBezTo>
                    <a:cubicBezTo>
                      <a:pt x="699935" y="85031"/>
                      <a:pt x="700286" y="83889"/>
                      <a:pt x="700550" y="80111"/>
                    </a:cubicBezTo>
                    <a:moveTo>
                      <a:pt x="2154354" y="1103871"/>
                    </a:moveTo>
                    <a:cubicBezTo>
                      <a:pt x="2152421" y="1104047"/>
                      <a:pt x="2150400" y="1104310"/>
                      <a:pt x="2148468" y="1104486"/>
                    </a:cubicBezTo>
                    <a:cubicBezTo>
                      <a:pt x="2149522" y="1105979"/>
                      <a:pt x="2150225" y="1108088"/>
                      <a:pt x="2151630" y="1108703"/>
                    </a:cubicBezTo>
                    <a:cubicBezTo>
                      <a:pt x="2154530" y="1110021"/>
                      <a:pt x="2156023" y="1108439"/>
                      <a:pt x="2154354" y="1103871"/>
                    </a:cubicBezTo>
                    <a:moveTo>
                      <a:pt x="2135992" y="912525"/>
                    </a:moveTo>
                    <a:cubicBezTo>
                      <a:pt x="2134675" y="913580"/>
                      <a:pt x="2133357" y="914634"/>
                      <a:pt x="2132039" y="915688"/>
                    </a:cubicBezTo>
                    <a:cubicBezTo>
                      <a:pt x="2132830" y="916391"/>
                      <a:pt x="2133708" y="917094"/>
                      <a:pt x="2134499" y="917797"/>
                    </a:cubicBezTo>
                    <a:cubicBezTo>
                      <a:pt x="2135905" y="916040"/>
                      <a:pt x="2137222" y="914283"/>
                      <a:pt x="2135992" y="912525"/>
                    </a:cubicBezTo>
                    <a:moveTo>
                      <a:pt x="34618" y="913843"/>
                    </a:moveTo>
                    <a:cubicBezTo>
                      <a:pt x="36111" y="913140"/>
                      <a:pt x="37693" y="912525"/>
                      <a:pt x="39186" y="911823"/>
                    </a:cubicBezTo>
                    <a:cubicBezTo>
                      <a:pt x="38571" y="911208"/>
                      <a:pt x="38132" y="910241"/>
                      <a:pt x="37341" y="909890"/>
                    </a:cubicBezTo>
                    <a:cubicBezTo>
                      <a:pt x="35936" y="909363"/>
                      <a:pt x="35057" y="910153"/>
                      <a:pt x="34618" y="913843"/>
                    </a:cubicBezTo>
                    <a:moveTo>
                      <a:pt x="1234086" y="31616"/>
                    </a:moveTo>
                    <a:cubicBezTo>
                      <a:pt x="1234525" y="30474"/>
                      <a:pt x="1235403" y="29331"/>
                      <a:pt x="1235316" y="28277"/>
                    </a:cubicBezTo>
                    <a:cubicBezTo>
                      <a:pt x="1235228" y="26784"/>
                      <a:pt x="1234437" y="25378"/>
                      <a:pt x="1233998" y="23884"/>
                    </a:cubicBezTo>
                    <a:cubicBezTo>
                      <a:pt x="1233383" y="24499"/>
                      <a:pt x="1232856" y="25202"/>
                      <a:pt x="1232153" y="25729"/>
                    </a:cubicBezTo>
                    <a:cubicBezTo>
                      <a:pt x="1228990" y="27662"/>
                      <a:pt x="1231450" y="28892"/>
                      <a:pt x="1234086" y="31616"/>
                    </a:cubicBezTo>
                    <a:moveTo>
                      <a:pt x="1473926" y="82659"/>
                    </a:moveTo>
                    <a:cubicBezTo>
                      <a:pt x="1472433" y="83274"/>
                      <a:pt x="1471027" y="83889"/>
                      <a:pt x="1469534" y="84416"/>
                    </a:cubicBezTo>
                    <a:cubicBezTo>
                      <a:pt x="1470412" y="85909"/>
                      <a:pt x="1471379" y="87315"/>
                      <a:pt x="1472257" y="88808"/>
                    </a:cubicBezTo>
                    <a:cubicBezTo>
                      <a:pt x="1472872" y="87666"/>
                      <a:pt x="1473399" y="86524"/>
                      <a:pt x="1473926" y="82659"/>
                    </a:cubicBezTo>
                    <a:moveTo>
                      <a:pt x="594334" y="133790"/>
                    </a:moveTo>
                    <a:cubicBezTo>
                      <a:pt x="594334" y="132033"/>
                      <a:pt x="594334" y="130275"/>
                      <a:pt x="594159" y="128518"/>
                    </a:cubicBezTo>
                    <a:cubicBezTo>
                      <a:pt x="594159" y="128430"/>
                      <a:pt x="591875" y="128430"/>
                      <a:pt x="591787" y="128518"/>
                    </a:cubicBezTo>
                    <a:cubicBezTo>
                      <a:pt x="591699" y="130363"/>
                      <a:pt x="591699" y="132120"/>
                      <a:pt x="594334" y="133790"/>
                    </a:cubicBezTo>
                    <a:moveTo>
                      <a:pt x="132926" y="613647"/>
                    </a:moveTo>
                    <a:cubicBezTo>
                      <a:pt x="134244" y="612680"/>
                      <a:pt x="135562" y="611626"/>
                      <a:pt x="136880" y="610660"/>
                    </a:cubicBezTo>
                    <a:cubicBezTo>
                      <a:pt x="136177" y="609957"/>
                      <a:pt x="135386" y="609166"/>
                      <a:pt x="134683" y="608463"/>
                    </a:cubicBezTo>
                    <a:cubicBezTo>
                      <a:pt x="133629" y="609693"/>
                      <a:pt x="132575" y="611011"/>
                      <a:pt x="132926" y="613647"/>
                    </a:cubicBezTo>
                    <a:moveTo>
                      <a:pt x="1722992" y="226915"/>
                    </a:moveTo>
                    <a:cubicBezTo>
                      <a:pt x="1722025" y="225597"/>
                      <a:pt x="1720971" y="224279"/>
                      <a:pt x="1720005" y="222961"/>
                    </a:cubicBezTo>
                    <a:cubicBezTo>
                      <a:pt x="1719302" y="223664"/>
                      <a:pt x="1718511" y="224455"/>
                      <a:pt x="1717808" y="225157"/>
                    </a:cubicBezTo>
                    <a:cubicBezTo>
                      <a:pt x="1719126" y="226212"/>
                      <a:pt x="1720444" y="227178"/>
                      <a:pt x="1722992" y="226915"/>
                    </a:cubicBezTo>
                    <a:moveTo>
                      <a:pt x="1957649" y="474662"/>
                    </a:moveTo>
                    <a:cubicBezTo>
                      <a:pt x="1956331" y="475629"/>
                      <a:pt x="1955014" y="476683"/>
                      <a:pt x="1953696" y="477649"/>
                    </a:cubicBezTo>
                    <a:cubicBezTo>
                      <a:pt x="1954399" y="478352"/>
                      <a:pt x="1955189" y="479143"/>
                      <a:pt x="1955892" y="479846"/>
                    </a:cubicBezTo>
                    <a:cubicBezTo>
                      <a:pt x="1956946" y="478616"/>
                      <a:pt x="1958001" y="477298"/>
                      <a:pt x="1957649" y="474662"/>
                    </a:cubicBezTo>
                    <a:moveTo>
                      <a:pt x="20210" y="1101235"/>
                    </a:moveTo>
                    <a:cubicBezTo>
                      <a:pt x="18892" y="1102202"/>
                      <a:pt x="17574" y="1103256"/>
                      <a:pt x="16257" y="1104222"/>
                    </a:cubicBezTo>
                    <a:cubicBezTo>
                      <a:pt x="16959" y="1104925"/>
                      <a:pt x="17750" y="1105716"/>
                      <a:pt x="18453" y="1106419"/>
                    </a:cubicBezTo>
                    <a:cubicBezTo>
                      <a:pt x="19507" y="1105189"/>
                      <a:pt x="20474" y="1103871"/>
                      <a:pt x="20210" y="1101235"/>
                    </a:cubicBezTo>
                    <a:moveTo>
                      <a:pt x="1860659" y="351403"/>
                    </a:moveTo>
                    <a:cubicBezTo>
                      <a:pt x="1859341" y="352370"/>
                      <a:pt x="1858023" y="353424"/>
                      <a:pt x="1856705" y="354390"/>
                    </a:cubicBezTo>
                    <a:cubicBezTo>
                      <a:pt x="1857408" y="355093"/>
                      <a:pt x="1858199" y="355884"/>
                      <a:pt x="1858902" y="356587"/>
                    </a:cubicBezTo>
                    <a:cubicBezTo>
                      <a:pt x="1859956" y="355357"/>
                      <a:pt x="1861010" y="354039"/>
                      <a:pt x="1860659" y="351403"/>
                    </a:cubicBezTo>
                    <a:moveTo>
                      <a:pt x="309864" y="352721"/>
                    </a:moveTo>
                    <a:cubicBezTo>
                      <a:pt x="311621" y="352721"/>
                      <a:pt x="313378" y="352721"/>
                      <a:pt x="315135" y="352545"/>
                    </a:cubicBezTo>
                    <a:cubicBezTo>
                      <a:pt x="315223" y="352545"/>
                      <a:pt x="315223" y="350261"/>
                      <a:pt x="315135" y="350173"/>
                    </a:cubicBezTo>
                    <a:cubicBezTo>
                      <a:pt x="313378" y="350086"/>
                      <a:pt x="311621" y="350173"/>
                      <a:pt x="309864" y="352721"/>
                    </a:cubicBezTo>
                    <a:moveTo>
                      <a:pt x="2141176" y="1282214"/>
                    </a:moveTo>
                    <a:cubicBezTo>
                      <a:pt x="2141176" y="1280457"/>
                      <a:pt x="2141176" y="1278700"/>
                      <a:pt x="2141000" y="1276943"/>
                    </a:cubicBezTo>
                    <a:cubicBezTo>
                      <a:pt x="2141000" y="1276855"/>
                      <a:pt x="2138716" y="1276855"/>
                      <a:pt x="2138628" y="1276943"/>
                    </a:cubicBezTo>
                    <a:cubicBezTo>
                      <a:pt x="2138540" y="1278700"/>
                      <a:pt x="2138628" y="1280457"/>
                      <a:pt x="2141176" y="1282214"/>
                    </a:cubicBezTo>
                    <a:moveTo>
                      <a:pt x="877487" y="55160"/>
                    </a:moveTo>
                    <a:cubicBezTo>
                      <a:pt x="878717" y="53755"/>
                      <a:pt x="879859" y="52349"/>
                      <a:pt x="881089" y="50856"/>
                    </a:cubicBezTo>
                    <a:cubicBezTo>
                      <a:pt x="880386" y="50504"/>
                      <a:pt x="879332" y="49801"/>
                      <a:pt x="879156" y="49977"/>
                    </a:cubicBezTo>
                    <a:cubicBezTo>
                      <a:pt x="878014" y="51207"/>
                      <a:pt x="877136" y="52525"/>
                      <a:pt x="877487" y="55160"/>
                    </a:cubicBezTo>
                    <a:moveTo>
                      <a:pt x="544521" y="178419"/>
                    </a:moveTo>
                    <a:cubicBezTo>
                      <a:pt x="544258" y="178683"/>
                      <a:pt x="543906" y="178946"/>
                      <a:pt x="543731" y="179298"/>
                    </a:cubicBezTo>
                    <a:cubicBezTo>
                      <a:pt x="543555" y="179474"/>
                      <a:pt x="543643" y="179825"/>
                      <a:pt x="543643" y="180176"/>
                    </a:cubicBezTo>
                    <a:cubicBezTo>
                      <a:pt x="545224" y="179913"/>
                      <a:pt x="546893" y="179737"/>
                      <a:pt x="548475" y="179474"/>
                    </a:cubicBezTo>
                    <a:cubicBezTo>
                      <a:pt x="547596" y="178683"/>
                      <a:pt x="546718" y="177892"/>
                      <a:pt x="544521" y="178419"/>
                    </a:cubicBezTo>
                    <a:moveTo>
                      <a:pt x="935207" y="28980"/>
                    </a:moveTo>
                    <a:cubicBezTo>
                      <a:pt x="936437" y="27574"/>
                      <a:pt x="937579" y="26169"/>
                      <a:pt x="938809" y="24675"/>
                    </a:cubicBezTo>
                    <a:cubicBezTo>
                      <a:pt x="938106" y="24324"/>
                      <a:pt x="937052" y="23621"/>
                      <a:pt x="936876" y="23797"/>
                    </a:cubicBezTo>
                    <a:cubicBezTo>
                      <a:pt x="935734" y="24939"/>
                      <a:pt x="934856" y="26344"/>
                      <a:pt x="935207" y="28980"/>
                    </a:cubicBezTo>
                    <a:moveTo>
                      <a:pt x="1624683" y="183603"/>
                    </a:moveTo>
                    <a:cubicBezTo>
                      <a:pt x="1623805" y="181846"/>
                      <a:pt x="1622926" y="180176"/>
                      <a:pt x="1622048" y="178419"/>
                    </a:cubicBezTo>
                    <a:cubicBezTo>
                      <a:pt x="1622048" y="180176"/>
                      <a:pt x="1622048" y="181933"/>
                      <a:pt x="1624683" y="183603"/>
                    </a:cubicBezTo>
                    <a:moveTo>
                      <a:pt x="409490" y="276728"/>
                    </a:moveTo>
                    <a:cubicBezTo>
                      <a:pt x="409754" y="277870"/>
                      <a:pt x="409929" y="278924"/>
                      <a:pt x="410193" y="280066"/>
                    </a:cubicBezTo>
                    <a:cubicBezTo>
                      <a:pt x="411511" y="278748"/>
                      <a:pt x="412828" y="277430"/>
                      <a:pt x="414146" y="276113"/>
                    </a:cubicBezTo>
                    <a:cubicBezTo>
                      <a:pt x="413004" y="275849"/>
                      <a:pt x="411950" y="275673"/>
                      <a:pt x="409490" y="276728"/>
                    </a:cubicBezTo>
                    <a:moveTo>
                      <a:pt x="450166" y="225597"/>
                    </a:moveTo>
                    <a:cubicBezTo>
                      <a:pt x="450518" y="224191"/>
                      <a:pt x="450869" y="222785"/>
                      <a:pt x="451133" y="221380"/>
                    </a:cubicBezTo>
                    <a:cubicBezTo>
                      <a:pt x="451133" y="221380"/>
                      <a:pt x="450078" y="221116"/>
                      <a:pt x="449551" y="220940"/>
                    </a:cubicBezTo>
                    <a:cubicBezTo>
                      <a:pt x="449288" y="222083"/>
                      <a:pt x="449024" y="223137"/>
                      <a:pt x="450166" y="225597"/>
                    </a:cubicBezTo>
                    <a:moveTo>
                      <a:pt x="1757079" y="281999"/>
                    </a:moveTo>
                    <a:cubicBezTo>
                      <a:pt x="1757958" y="281560"/>
                      <a:pt x="1758836" y="281120"/>
                      <a:pt x="1759715" y="280681"/>
                    </a:cubicBezTo>
                    <a:cubicBezTo>
                      <a:pt x="1758836" y="280242"/>
                      <a:pt x="1757958" y="279803"/>
                      <a:pt x="1757079" y="281999"/>
                    </a:cubicBezTo>
                    <a:moveTo>
                      <a:pt x="1289082" y="57796"/>
                    </a:moveTo>
                    <a:cubicBezTo>
                      <a:pt x="1290224" y="57532"/>
                      <a:pt x="1291278" y="57357"/>
                      <a:pt x="1292421" y="57093"/>
                    </a:cubicBezTo>
                    <a:cubicBezTo>
                      <a:pt x="1292245" y="56566"/>
                      <a:pt x="1291981" y="55424"/>
                      <a:pt x="1291981" y="55512"/>
                    </a:cubicBezTo>
                    <a:cubicBezTo>
                      <a:pt x="1290576" y="55775"/>
                      <a:pt x="1289170" y="56127"/>
                      <a:pt x="1289082" y="57796"/>
                    </a:cubicBezTo>
                    <a:moveTo>
                      <a:pt x="1574870" y="160058"/>
                    </a:moveTo>
                    <a:cubicBezTo>
                      <a:pt x="1575310" y="160936"/>
                      <a:pt x="1575749" y="161815"/>
                      <a:pt x="1576188" y="162693"/>
                    </a:cubicBezTo>
                    <a:cubicBezTo>
                      <a:pt x="1576627" y="161815"/>
                      <a:pt x="1577067" y="160936"/>
                      <a:pt x="1574870" y="160058"/>
                    </a:cubicBezTo>
                    <a:moveTo>
                      <a:pt x="1578824" y="132472"/>
                    </a:moveTo>
                    <a:cubicBezTo>
                      <a:pt x="1577945" y="132911"/>
                      <a:pt x="1577067" y="133350"/>
                      <a:pt x="1576188" y="133790"/>
                    </a:cubicBezTo>
                    <a:cubicBezTo>
                      <a:pt x="1577067" y="134229"/>
                      <a:pt x="1577945" y="134668"/>
                      <a:pt x="1578824" y="132472"/>
                    </a:cubicBezTo>
                    <a:moveTo>
                      <a:pt x="2087497" y="793220"/>
                    </a:moveTo>
                    <a:cubicBezTo>
                      <a:pt x="2086970" y="792869"/>
                      <a:pt x="2086443" y="792517"/>
                      <a:pt x="2085916" y="792166"/>
                    </a:cubicBezTo>
                    <a:cubicBezTo>
                      <a:pt x="2086004" y="792956"/>
                      <a:pt x="2086091" y="793747"/>
                      <a:pt x="2087497" y="793220"/>
                    </a:cubicBezTo>
                    <a:moveTo>
                      <a:pt x="84431" y="790584"/>
                    </a:moveTo>
                    <a:cubicBezTo>
                      <a:pt x="83904" y="790233"/>
                      <a:pt x="83377" y="789881"/>
                      <a:pt x="82850" y="789530"/>
                    </a:cubicBezTo>
                    <a:cubicBezTo>
                      <a:pt x="82938" y="790321"/>
                      <a:pt x="83025" y="791111"/>
                      <a:pt x="84431" y="790584"/>
                    </a:cubicBezTo>
                    <a:moveTo>
                      <a:pt x="152606" y="630690"/>
                    </a:moveTo>
                    <a:cubicBezTo>
                      <a:pt x="153133" y="631042"/>
                      <a:pt x="153660" y="631393"/>
                      <a:pt x="154187" y="631745"/>
                    </a:cubicBezTo>
                    <a:cubicBezTo>
                      <a:pt x="154099" y="630954"/>
                      <a:pt x="154011" y="630163"/>
                      <a:pt x="152606" y="630690"/>
                    </a:cubicBezTo>
                    <a:moveTo>
                      <a:pt x="231235" y="496977"/>
                    </a:moveTo>
                    <a:cubicBezTo>
                      <a:pt x="230708" y="496626"/>
                      <a:pt x="230180" y="496274"/>
                      <a:pt x="229653" y="495923"/>
                    </a:cubicBezTo>
                    <a:cubicBezTo>
                      <a:pt x="229741" y="496713"/>
                      <a:pt x="229829" y="497504"/>
                      <a:pt x="231235" y="496977"/>
                    </a:cubicBezTo>
                    <a:moveTo>
                      <a:pt x="215509" y="473344"/>
                    </a:moveTo>
                    <a:cubicBezTo>
                      <a:pt x="214982" y="472993"/>
                      <a:pt x="214455" y="472642"/>
                      <a:pt x="213928" y="472290"/>
                    </a:cubicBezTo>
                    <a:cubicBezTo>
                      <a:pt x="214015" y="473081"/>
                      <a:pt x="214103" y="473872"/>
                      <a:pt x="215509" y="473344"/>
                    </a:cubicBezTo>
                    <a:moveTo>
                      <a:pt x="1711219" y="254413"/>
                    </a:moveTo>
                    <a:cubicBezTo>
                      <a:pt x="1711571" y="253886"/>
                      <a:pt x="1711922" y="253359"/>
                      <a:pt x="1712274" y="252831"/>
                    </a:cubicBezTo>
                    <a:cubicBezTo>
                      <a:pt x="1711483" y="252919"/>
                      <a:pt x="1710692" y="253007"/>
                      <a:pt x="1711219" y="254413"/>
                    </a:cubicBezTo>
                    <a:moveTo>
                      <a:pt x="1846251" y="378989"/>
                    </a:moveTo>
                    <a:cubicBezTo>
                      <a:pt x="1846778" y="379341"/>
                      <a:pt x="1847305" y="379692"/>
                      <a:pt x="1847832" y="380044"/>
                    </a:cubicBezTo>
                    <a:cubicBezTo>
                      <a:pt x="1847744" y="379253"/>
                      <a:pt x="1847656" y="378462"/>
                      <a:pt x="1846251" y="378989"/>
                    </a:cubicBezTo>
                    <a:close/>
                  </a:path>
                </a:pathLst>
              </a:custGeom>
              <a:solidFill>
                <a:srgbClr val="F7EC13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id="{9130C243-0983-1EAD-AAC2-1D8AC02989C3}"/>
                  </a:ext>
                </a:extLst>
              </p:cNvPr>
              <p:cNvSpPr/>
              <p:nvPr/>
            </p:nvSpPr>
            <p:spPr>
              <a:xfrm>
                <a:off x="1126447" y="680392"/>
                <a:ext cx="1845584" cy="1215935"/>
              </a:xfrm>
              <a:custGeom>
                <a:avLst/>
                <a:gdLst>
                  <a:gd name="connsiteX0" fmla="*/ 1556725 w 1845584"/>
                  <a:gd name="connsiteY0" fmla="*/ 220196 h 1215935"/>
                  <a:gd name="connsiteX1" fmla="*/ 1566389 w 1845584"/>
                  <a:gd name="connsiteY1" fmla="*/ 230036 h 1215935"/>
                  <a:gd name="connsiteX2" fmla="*/ 1602146 w 1845584"/>
                  <a:gd name="connsiteY2" fmla="*/ 270185 h 1215935"/>
                  <a:gd name="connsiteX3" fmla="*/ 1615412 w 1845584"/>
                  <a:gd name="connsiteY3" fmla="*/ 284154 h 1215935"/>
                  <a:gd name="connsiteX4" fmla="*/ 1662853 w 1845584"/>
                  <a:gd name="connsiteY4" fmla="*/ 341786 h 1215935"/>
                  <a:gd name="connsiteX5" fmla="*/ 1675592 w 1845584"/>
                  <a:gd name="connsiteY5" fmla="*/ 357512 h 1215935"/>
                  <a:gd name="connsiteX6" fmla="*/ 1680599 w 1845584"/>
                  <a:gd name="connsiteY6" fmla="*/ 367176 h 1215935"/>
                  <a:gd name="connsiteX7" fmla="*/ 1688770 w 1845584"/>
                  <a:gd name="connsiteY7" fmla="*/ 380793 h 1215935"/>
                  <a:gd name="connsiteX8" fmla="*/ 1710206 w 1845584"/>
                  <a:gd name="connsiteY8" fmla="*/ 412420 h 1215935"/>
                  <a:gd name="connsiteX9" fmla="*/ 1725317 w 1845584"/>
                  <a:gd name="connsiteY9" fmla="*/ 436317 h 1215935"/>
                  <a:gd name="connsiteX10" fmla="*/ 1746138 w 1845584"/>
                  <a:gd name="connsiteY10" fmla="*/ 482703 h 1215935"/>
                  <a:gd name="connsiteX11" fmla="*/ 1746929 w 1845584"/>
                  <a:gd name="connsiteY11" fmla="*/ 486218 h 1215935"/>
                  <a:gd name="connsiteX12" fmla="*/ 1761776 w 1845584"/>
                  <a:gd name="connsiteY12" fmla="*/ 508972 h 1215935"/>
                  <a:gd name="connsiteX13" fmla="*/ 1767223 w 1845584"/>
                  <a:gd name="connsiteY13" fmla="*/ 523819 h 1215935"/>
                  <a:gd name="connsiteX14" fmla="*/ 1769244 w 1845584"/>
                  <a:gd name="connsiteY14" fmla="*/ 529442 h 1215935"/>
                  <a:gd name="connsiteX15" fmla="*/ 1781367 w 1845584"/>
                  <a:gd name="connsiteY15" fmla="*/ 553162 h 1215935"/>
                  <a:gd name="connsiteX16" fmla="*/ 1796039 w 1845584"/>
                  <a:gd name="connsiteY16" fmla="*/ 594366 h 1215935"/>
                  <a:gd name="connsiteX17" fmla="*/ 1814225 w 1845584"/>
                  <a:gd name="connsiteY17" fmla="*/ 653667 h 1215935"/>
                  <a:gd name="connsiteX18" fmla="*/ 1817212 w 1845584"/>
                  <a:gd name="connsiteY18" fmla="*/ 684591 h 1215935"/>
                  <a:gd name="connsiteX19" fmla="*/ 1818530 w 1845584"/>
                  <a:gd name="connsiteY19" fmla="*/ 686436 h 1215935"/>
                  <a:gd name="connsiteX20" fmla="*/ 1828721 w 1845584"/>
                  <a:gd name="connsiteY20" fmla="*/ 717624 h 1215935"/>
                  <a:gd name="connsiteX21" fmla="*/ 1829599 w 1845584"/>
                  <a:gd name="connsiteY21" fmla="*/ 718591 h 1215935"/>
                  <a:gd name="connsiteX22" fmla="*/ 1832586 w 1845584"/>
                  <a:gd name="connsiteY22" fmla="*/ 740115 h 1215935"/>
                  <a:gd name="connsiteX23" fmla="*/ 1837418 w 1845584"/>
                  <a:gd name="connsiteY23" fmla="*/ 762869 h 1215935"/>
                  <a:gd name="connsiteX24" fmla="*/ 1837330 w 1845584"/>
                  <a:gd name="connsiteY24" fmla="*/ 779122 h 1215935"/>
                  <a:gd name="connsiteX25" fmla="*/ 1840757 w 1845584"/>
                  <a:gd name="connsiteY25" fmla="*/ 813209 h 1215935"/>
                  <a:gd name="connsiteX26" fmla="*/ 1845061 w 1845584"/>
                  <a:gd name="connsiteY26" fmla="*/ 850547 h 1215935"/>
                  <a:gd name="connsiteX27" fmla="*/ 1841723 w 1845584"/>
                  <a:gd name="connsiteY27" fmla="*/ 877606 h 1215935"/>
                  <a:gd name="connsiteX28" fmla="*/ 1840581 w 1845584"/>
                  <a:gd name="connsiteY28" fmla="*/ 884898 h 1215935"/>
                  <a:gd name="connsiteX29" fmla="*/ 1840845 w 1845584"/>
                  <a:gd name="connsiteY29" fmla="*/ 927419 h 1215935"/>
                  <a:gd name="connsiteX30" fmla="*/ 1842865 w 1845584"/>
                  <a:gd name="connsiteY30" fmla="*/ 949822 h 1215935"/>
                  <a:gd name="connsiteX31" fmla="*/ 1840493 w 1845584"/>
                  <a:gd name="connsiteY31" fmla="*/ 968359 h 1215935"/>
                  <a:gd name="connsiteX32" fmla="*/ 1838033 w 1845584"/>
                  <a:gd name="connsiteY32" fmla="*/ 1000514 h 1215935"/>
                  <a:gd name="connsiteX33" fmla="*/ 1830565 w 1845584"/>
                  <a:gd name="connsiteY33" fmla="*/ 1032932 h 1215935"/>
                  <a:gd name="connsiteX34" fmla="*/ 1827315 w 1845584"/>
                  <a:gd name="connsiteY34" fmla="*/ 1048657 h 1215935"/>
                  <a:gd name="connsiteX35" fmla="*/ 1820726 w 1845584"/>
                  <a:gd name="connsiteY35" fmla="*/ 1082657 h 1215935"/>
                  <a:gd name="connsiteX36" fmla="*/ 1817036 w 1845584"/>
                  <a:gd name="connsiteY36" fmla="*/ 1104620 h 1215935"/>
                  <a:gd name="connsiteX37" fmla="*/ 1804824 w 1845584"/>
                  <a:gd name="connsiteY37" fmla="*/ 1137653 h 1215935"/>
                  <a:gd name="connsiteX38" fmla="*/ 1801222 w 1845584"/>
                  <a:gd name="connsiteY38" fmla="*/ 1149250 h 1215935"/>
                  <a:gd name="connsiteX39" fmla="*/ 1795776 w 1845584"/>
                  <a:gd name="connsiteY39" fmla="*/ 1177187 h 1215935"/>
                  <a:gd name="connsiteX40" fmla="*/ 1790856 w 1845584"/>
                  <a:gd name="connsiteY40" fmla="*/ 1182986 h 1215935"/>
                  <a:gd name="connsiteX41" fmla="*/ 1788220 w 1845584"/>
                  <a:gd name="connsiteY41" fmla="*/ 1188345 h 1215935"/>
                  <a:gd name="connsiteX42" fmla="*/ 1783476 w 1845584"/>
                  <a:gd name="connsiteY42" fmla="*/ 1207321 h 1215935"/>
                  <a:gd name="connsiteX43" fmla="*/ 1772143 w 1845584"/>
                  <a:gd name="connsiteY43" fmla="*/ 1215931 h 1215935"/>
                  <a:gd name="connsiteX44" fmla="*/ 1735420 w 1845584"/>
                  <a:gd name="connsiteY44" fmla="*/ 1215843 h 1215935"/>
                  <a:gd name="connsiteX45" fmla="*/ 1728479 w 1845584"/>
                  <a:gd name="connsiteY45" fmla="*/ 1206003 h 1215935"/>
                  <a:gd name="connsiteX46" fmla="*/ 1734717 w 1845584"/>
                  <a:gd name="connsiteY46" fmla="*/ 1194143 h 1215935"/>
                  <a:gd name="connsiteX47" fmla="*/ 1744908 w 1845584"/>
                  <a:gd name="connsiteY47" fmla="*/ 1178857 h 1215935"/>
                  <a:gd name="connsiteX48" fmla="*/ 1745962 w 1845584"/>
                  <a:gd name="connsiteY48" fmla="*/ 1176836 h 1215935"/>
                  <a:gd name="connsiteX49" fmla="*/ 1753078 w 1845584"/>
                  <a:gd name="connsiteY49" fmla="*/ 1155663 h 1215935"/>
                  <a:gd name="connsiteX50" fmla="*/ 1756505 w 1845584"/>
                  <a:gd name="connsiteY50" fmla="*/ 1143979 h 1215935"/>
                  <a:gd name="connsiteX51" fmla="*/ 1761513 w 1845584"/>
                  <a:gd name="connsiteY51" fmla="*/ 1122455 h 1215935"/>
                  <a:gd name="connsiteX52" fmla="*/ 1764324 w 1845584"/>
                  <a:gd name="connsiteY52" fmla="*/ 1110594 h 1215935"/>
                  <a:gd name="connsiteX53" fmla="*/ 1770913 w 1845584"/>
                  <a:gd name="connsiteY53" fmla="*/ 1084502 h 1215935"/>
                  <a:gd name="connsiteX54" fmla="*/ 1782070 w 1845584"/>
                  <a:gd name="connsiteY54" fmla="*/ 1057531 h 1215935"/>
                  <a:gd name="connsiteX55" fmla="*/ 1782597 w 1845584"/>
                  <a:gd name="connsiteY55" fmla="*/ 1052611 h 1215935"/>
                  <a:gd name="connsiteX56" fmla="*/ 1785497 w 1845584"/>
                  <a:gd name="connsiteY56" fmla="*/ 1009914 h 1215935"/>
                  <a:gd name="connsiteX57" fmla="*/ 1788132 w 1845584"/>
                  <a:gd name="connsiteY57" fmla="*/ 1004555 h 1215935"/>
                  <a:gd name="connsiteX58" fmla="*/ 1790416 w 1845584"/>
                  <a:gd name="connsiteY58" fmla="*/ 999108 h 1215935"/>
                  <a:gd name="connsiteX59" fmla="*/ 1791383 w 1845584"/>
                  <a:gd name="connsiteY59" fmla="*/ 964669 h 1215935"/>
                  <a:gd name="connsiteX60" fmla="*/ 1793228 w 1845584"/>
                  <a:gd name="connsiteY60" fmla="*/ 928913 h 1215935"/>
                  <a:gd name="connsiteX61" fmla="*/ 1795688 w 1845584"/>
                  <a:gd name="connsiteY61" fmla="*/ 922148 h 1215935"/>
                  <a:gd name="connsiteX62" fmla="*/ 1796566 w 1845584"/>
                  <a:gd name="connsiteY62" fmla="*/ 894650 h 1215935"/>
                  <a:gd name="connsiteX63" fmla="*/ 1793140 w 1845584"/>
                  <a:gd name="connsiteY63" fmla="*/ 859420 h 1215935"/>
                  <a:gd name="connsiteX64" fmla="*/ 1793140 w 1845584"/>
                  <a:gd name="connsiteY64" fmla="*/ 858190 h 1215935"/>
                  <a:gd name="connsiteX65" fmla="*/ 1793403 w 1845584"/>
                  <a:gd name="connsiteY65" fmla="*/ 838863 h 1215935"/>
                  <a:gd name="connsiteX66" fmla="*/ 1793140 w 1845584"/>
                  <a:gd name="connsiteY66" fmla="*/ 817953 h 1215935"/>
                  <a:gd name="connsiteX67" fmla="*/ 1788308 w 1845584"/>
                  <a:gd name="connsiteY67" fmla="*/ 784569 h 1215935"/>
                  <a:gd name="connsiteX68" fmla="*/ 1785584 w 1845584"/>
                  <a:gd name="connsiteY68" fmla="*/ 760761 h 1215935"/>
                  <a:gd name="connsiteX69" fmla="*/ 1788835 w 1845584"/>
                  <a:gd name="connsiteY69" fmla="*/ 751887 h 1215935"/>
                  <a:gd name="connsiteX70" fmla="*/ 1782949 w 1845584"/>
                  <a:gd name="connsiteY70" fmla="*/ 743981 h 1215935"/>
                  <a:gd name="connsiteX71" fmla="*/ 1783388 w 1845584"/>
                  <a:gd name="connsiteY71" fmla="*/ 728079 h 1215935"/>
                  <a:gd name="connsiteX72" fmla="*/ 1780489 w 1845584"/>
                  <a:gd name="connsiteY72" fmla="*/ 713759 h 1215935"/>
                  <a:gd name="connsiteX73" fmla="*/ 1775130 w 1845584"/>
                  <a:gd name="connsiteY73" fmla="*/ 700493 h 1215935"/>
                  <a:gd name="connsiteX74" fmla="*/ 1768189 w 1845584"/>
                  <a:gd name="connsiteY74" fmla="*/ 675630 h 1215935"/>
                  <a:gd name="connsiteX75" fmla="*/ 1767487 w 1845584"/>
                  <a:gd name="connsiteY75" fmla="*/ 673873 h 1215935"/>
                  <a:gd name="connsiteX76" fmla="*/ 1765993 w 1845584"/>
                  <a:gd name="connsiteY76" fmla="*/ 659904 h 1215935"/>
                  <a:gd name="connsiteX77" fmla="*/ 1756681 w 1845584"/>
                  <a:gd name="connsiteY77" fmla="*/ 634954 h 1215935"/>
                  <a:gd name="connsiteX78" fmla="*/ 1759316 w 1845584"/>
                  <a:gd name="connsiteY78" fmla="*/ 629683 h 1215935"/>
                  <a:gd name="connsiteX79" fmla="*/ 1759053 w 1845584"/>
                  <a:gd name="connsiteY79" fmla="*/ 623182 h 1215935"/>
                  <a:gd name="connsiteX80" fmla="*/ 1746050 w 1845584"/>
                  <a:gd name="connsiteY80" fmla="*/ 599198 h 1215935"/>
                  <a:gd name="connsiteX81" fmla="*/ 1743327 w 1845584"/>
                  <a:gd name="connsiteY81" fmla="*/ 588567 h 1215935"/>
                  <a:gd name="connsiteX82" fmla="*/ 1726195 w 1845584"/>
                  <a:gd name="connsiteY82" fmla="*/ 546661 h 1215935"/>
                  <a:gd name="connsiteX83" fmla="*/ 1724087 w 1845584"/>
                  <a:gd name="connsiteY83" fmla="*/ 534449 h 1215935"/>
                  <a:gd name="connsiteX84" fmla="*/ 1720046 w 1845584"/>
                  <a:gd name="connsiteY84" fmla="*/ 523643 h 1215935"/>
                  <a:gd name="connsiteX85" fmla="*/ 1712402 w 1845584"/>
                  <a:gd name="connsiteY85" fmla="*/ 514594 h 1215935"/>
                  <a:gd name="connsiteX86" fmla="*/ 1699312 w 1845584"/>
                  <a:gd name="connsiteY86" fmla="*/ 491225 h 1215935"/>
                  <a:gd name="connsiteX87" fmla="*/ 1671462 w 1845584"/>
                  <a:gd name="connsiteY87" fmla="*/ 437195 h 1215935"/>
                  <a:gd name="connsiteX88" fmla="*/ 1667333 w 1845584"/>
                  <a:gd name="connsiteY88" fmla="*/ 424456 h 1215935"/>
                  <a:gd name="connsiteX89" fmla="*/ 1663995 w 1845584"/>
                  <a:gd name="connsiteY89" fmla="*/ 419449 h 1215935"/>
                  <a:gd name="connsiteX90" fmla="*/ 1649235 w 1845584"/>
                  <a:gd name="connsiteY90" fmla="*/ 403284 h 1215935"/>
                  <a:gd name="connsiteX91" fmla="*/ 1637639 w 1845584"/>
                  <a:gd name="connsiteY91" fmla="*/ 389666 h 1215935"/>
                  <a:gd name="connsiteX92" fmla="*/ 1635969 w 1845584"/>
                  <a:gd name="connsiteY92" fmla="*/ 385449 h 1215935"/>
                  <a:gd name="connsiteX93" fmla="*/ 1629117 w 1845584"/>
                  <a:gd name="connsiteY93" fmla="*/ 373940 h 1215935"/>
                  <a:gd name="connsiteX94" fmla="*/ 1601794 w 1845584"/>
                  <a:gd name="connsiteY94" fmla="*/ 338008 h 1215935"/>
                  <a:gd name="connsiteX95" fmla="*/ 1586947 w 1845584"/>
                  <a:gd name="connsiteY95" fmla="*/ 320701 h 1215935"/>
                  <a:gd name="connsiteX96" fmla="*/ 1563754 w 1845584"/>
                  <a:gd name="connsiteY96" fmla="*/ 297947 h 1215935"/>
                  <a:gd name="connsiteX97" fmla="*/ 1552069 w 1845584"/>
                  <a:gd name="connsiteY97" fmla="*/ 282924 h 1215935"/>
                  <a:gd name="connsiteX98" fmla="*/ 1537310 w 1845584"/>
                  <a:gd name="connsiteY98" fmla="*/ 271239 h 1215935"/>
                  <a:gd name="connsiteX99" fmla="*/ 1535465 w 1845584"/>
                  <a:gd name="connsiteY99" fmla="*/ 269482 h 1215935"/>
                  <a:gd name="connsiteX100" fmla="*/ 1525976 w 1845584"/>
                  <a:gd name="connsiteY100" fmla="*/ 255601 h 1215935"/>
                  <a:gd name="connsiteX101" fmla="*/ 1510163 w 1845584"/>
                  <a:gd name="connsiteY101" fmla="*/ 246728 h 1215935"/>
                  <a:gd name="connsiteX102" fmla="*/ 1509197 w 1845584"/>
                  <a:gd name="connsiteY102" fmla="*/ 245850 h 1215935"/>
                  <a:gd name="connsiteX103" fmla="*/ 1478799 w 1845584"/>
                  <a:gd name="connsiteY103" fmla="*/ 214134 h 1215935"/>
                  <a:gd name="connsiteX104" fmla="*/ 1472474 w 1845584"/>
                  <a:gd name="connsiteY104" fmla="*/ 209302 h 1215935"/>
                  <a:gd name="connsiteX105" fmla="*/ 1455430 w 1845584"/>
                  <a:gd name="connsiteY105" fmla="*/ 199639 h 1215935"/>
                  <a:gd name="connsiteX106" fmla="*/ 1439528 w 1845584"/>
                  <a:gd name="connsiteY106" fmla="*/ 190414 h 1215935"/>
                  <a:gd name="connsiteX107" fmla="*/ 1436454 w 1845584"/>
                  <a:gd name="connsiteY107" fmla="*/ 188569 h 1215935"/>
                  <a:gd name="connsiteX108" fmla="*/ 1404914 w 1845584"/>
                  <a:gd name="connsiteY108" fmla="*/ 166869 h 1215935"/>
                  <a:gd name="connsiteX109" fmla="*/ 1391033 w 1845584"/>
                  <a:gd name="connsiteY109" fmla="*/ 156239 h 1215935"/>
                  <a:gd name="connsiteX110" fmla="*/ 1371881 w 1845584"/>
                  <a:gd name="connsiteY110" fmla="*/ 145345 h 1215935"/>
                  <a:gd name="connsiteX111" fmla="*/ 1358176 w 1845584"/>
                  <a:gd name="connsiteY111" fmla="*/ 137965 h 1215935"/>
                  <a:gd name="connsiteX112" fmla="*/ 1343241 w 1845584"/>
                  <a:gd name="connsiteY112" fmla="*/ 132694 h 1215935"/>
                  <a:gd name="connsiteX113" fmla="*/ 1340869 w 1845584"/>
                  <a:gd name="connsiteY113" fmla="*/ 132343 h 1215935"/>
                  <a:gd name="connsiteX114" fmla="*/ 1310647 w 1845584"/>
                  <a:gd name="connsiteY114" fmla="*/ 117056 h 1215935"/>
                  <a:gd name="connsiteX115" fmla="*/ 1284115 w 1845584"/>
                  <a:gd name="connsiteY115" fmla="*/ 102033 h 1215935"/>
                  <a:gd name="connsiteX116" fmla="*/ 1274978 w 1845584"/>
                  <a:gd name="connsiteY116" fmla="*/ 98782 h 1215935"/>
                  <a:gd name="connsiteX117" fmla="*/ 1252224 w 1845584"/>
                  <a:gd name="connsiteY117" fmla="*/ 93423 h 1215935"/>
                  <a:gd name="connsiteX118" fmla="*/ 1244142 w 1845584"/>
                  <a:gd name="connsiteY118" fmla="*/ 90963 h 1215935"/>
                  <a:gd name="connsiteX119" fmla="*/ 1233248 w 1845584"/>
                  <a:gd name="connsiteY119" fmla="*/ 85516 h 1215935"/>
                  <a:gd name="connsiteX120" fmla="*/ 1226659 w 1845584"/>
                  <a:gd name="connsiteY120" fmla="*/ 83057 h 1215935"/>
                  <a:gd name="connsiteX121" fmla="*/ 1164019 w 1845584"/>
                  <a:gd name="connsiteY121" fmla="*/ 69527 h 1215935"/>
                  <a:gd name="connsiteX122" fmla="*/ 1120004 w 1845584"/>
                  <a:gd name="connsiteY122" fmla="*/ 61708 h 1215935"/>
                  <a:gd name="connsiteX123" fmla="*/ 1102521 w 1845584"/>
                  <a:gd name="connsiteY123" fmla="*/ 61972 h 1215935"/>
                  <a:gd name="connsiteX124" fmla="*/ 1101291 w 1845584"/>
                  <a:gd name="connsiteY124" fmla="*/ 61972 h 1215935"/>
                  <a:gd name="connsiteX125" fmla="*/ 1079943 w 1845584"/>
                  <a:gd name="connsiteY125" fmla="*/ 58985 h 1215935"/>
                  <a:gd name="connsiteX126" fmla="*/ 1050951 w 1845584"/>
                  <a:gd name="connsiteY126" fmla="*/ 55295 h 1215935"/>
                  <a:gd name="connsiteX127" fmla="*/ 1042078 w 1845584"/>
                  <a:gd name="connsiteY127" fmla="*/ 56700 h 1215935"/>
                  <a:gd name="connsiteX128" fmla="*/ 1005355 w 1845584"/>
                  <a:gd name="connsiteY128" fmla="*/ 56788 h 1215935"/>
                  <a:gd name="connsiteX129" fmla="*/ 1004301 w 1845584"/>
                  <a:gd name="connsiteY129" fmla="*/ 52835 h 1215935"/>
                  <a:gd name="connsiteX130" fmla="*/ 999996 w 1845584"/>
                  <a:gd name="connsiteY130" fmla="*/ 52132 h 1215935"/>
                  <a:gd name="connsiteX131" fmla="*/ 977242 w 1845584"/>
                  <a:gd name="connsiteY131" fmla="*/ 54856 h 1215935"/>
                  <a:gd name="connsiteX132" fmla="*/ 966699 w 1845584"/>
                  <a:gd name="connsiteY132" fmla="*/ 56437 h 1215935"/>
                  <a:gd name="connsiteX133" fmla="*/ 928219 w 1845584"/>
                  <a:gd name="connsiteY133" fmla="*/ 63992 h 1215935"/>
                  <a:gd name="connsiteX134" fmla="*/ 916096 w 1845584"/>
                  <a:gd name="connsiteY134" fmla="*/ 64959 h 1215935"/>
                  <a:gd name="connsiteX135" fmla="*/ 907135 w 1845584"/>
                  <a:gd name="connsiteY135" fmla="*/ 68736 h 1215935"/>
                  <a:gd name="connsiteX136" fmla="*/ 901863 w 1845584"/>
                  <a:gd name="connsiteY136" fmla="*/ 66716 h 1215935"/>
                  <a:gd name="connsiteX137" fmla="*/ 885874 w 1845584"/>
                  <a:gd name="connsiteY137" fmla="*/ 56525 h 1215935"/>
                  <a:gd name="connsiteX138" fmla="*/ 879109 w 1845584"/>
                  <a:gd name="connsiteY138" fmla="*/ 54065 h 1215935"/>
                  <a:gd name="connsiteX139" fmla="*/ 863910 w 1845584"/>
                  <a:gd name="connsiteY139" fmla="*/ 53186 h 1215935"/>
                  <a:gd name="connsiteX140" fmla="*/ 844758 w 1845584"/>
                  <a:gd name="connsiteY140" fmla="*/ 50551 h 1215935"/>
                  <a:gd name="connsiteX141" fmla="*/ 841596 w 1845584"/>
                  <a:gd name="connsiteY141" fmla="*/ 52220 h 1215935"/>
                  <a:gd name="connsiteX142" fmla="*/ 837379 w 1845584"/>
                  <a:gd name="connsiteY142" fmla="*/ 53889 h 1215935"/>
                  <a:gd name="connsiteX143" fmla="*/ 797669 w 1845584"/>
                  <a:gd name="connsiteY143" fmla="*/ 51693 h 1215935"/>
                  <a:gd name="connsiteX144" fmla="*/ 784491 w 1845584"/>
                  <a:gd name="connsiteY144" fmla="*/ 53889 h 1215935"/>
                  <a:gd name="connsiteX145" fmla="*/ 755675 w 1845584"/>
                  <a:gd name="connsiteY145" fmla="*/ 54065 h 1215935"/>
                  <a:gd name="connsiteX146" fmla="*/ 745220 w 1845584"/>
                  <a:gd name="connsiteY146" fmla="*/ 57403 h 1215935"/>
                  <a:gd name="connsiteX147" fmla="*/ 743463 w 1845584"/>
                  <a:gd name="connsiteY147" fmla="*/ 59160 h 1215935"/>
                  <a:gd name="connsiteX148" fmla="*/ 702699 w 1845584"/>
                  <a:gd name="connsiteY148" fmla="*/ 58545 h 1215935"/>
                  <a:gd name="connsiteX149" fmla="*/ 686797 w 1845584"/>
                  <a:gd name="connsiteY149" fmla="*/ 63817 h 1215935"/>
                  <a:gd name="connsiteX150" fmla="*/ 668260 w 1845584"/>
                  <a:gd name="connsiteY150" fmla="*/ 69879 h 1215935"/>
                  <a:gd name="connsiteX151" fmla="*/ 648669 w 1845584"/>
                  <a:gd name="connsiteY151" fmla="*/ 73041 h 1215935"/>
                  <a:gd name="connsiteX152" fmla="*/ 607114 w 1845584"/>
                  <a:gd name="connsiteY152" fmla="*/ 80245 h 1215935"/>
                  <a:gd name="connsiteX153" fmla="*/ 603600 w 1845584"/>
                  <a:gd name="connsiteY153" fmla="*/ 81124 h 1215935"/>
                  <a:gd name="connsiteX154" fmla="*/ 607290 w 1845584"/>
                  <a:gd name="connsiteY154" fmla="*/ 83057 h 1215935"/>
                  <a:gd name="connsiteX155" fmla="*/ 608344 w 1845584"/>
                  <a:gd name="connsiteY155" fmla="*/ 86395 h 1215935"/>
                  <a:gd name="connsiteX156" fmla="*/ 605445 w 1845584"/>
                  <a:gd name="connsiteY156" fmla="*/ 87976 h 1215935"/>
                  <a:gd name="connsiteX157" fmla="*/ 580055 w 1845584"/>
                  <a:gd name="connsiteY157" fmla="*/ 93336 h 1215935"/>
                  <a:gd name="connsiteX158" fmla="*/ 577683 w 1845584"/>
                  <a:gd name="connsiteY158" fmla="*/ 93950 h 1215935"/>
                  <a:gd name="connsiteX159" fmla="*/ 540960 w 1845584"/>
                  <a:gd name="connsiteY159" fmla="*/ 109764 h 1215935"/>
                  <a:gd name="connsiteX160" fmla="*/ 501514 w 1845584"/>
                  <a:gd name="connsiteY160" fmla="*/ 122239 h 1215935"/>
                  <a:gd name="connsiteX161" fmla="*/ 498527 w 1845584"/>
                  <a:gd name="connsiteY161" fmla="*/ 123645 h 1215935"/>
                  <a:gd name="connsiteX162" fmla="*/ 501953 w 1845584"/>
                  <a:gd name="connsiteY162" fmla="*/ 124787 h 1215935"/>
                  <a:gd name="connsiteX163" fmla="*/ 505906 w 1845584"/>
                  <a:gd name="connsiteY163" fmla="*/ 126369 h 1215935"/>
                  <a:gd name="connsiteX164" fmla="*/ 502217 w 1845584"/>
                  <a:gd name="connsiteY164" fmla="*/ 129795 h 1215935"/>
                  <a:gd name="connsiteX165" fmla="*/ 477266 w 1845584"/>
                  <a:gd name="connsiteY165" fmla="*/ 139371 h 1215935"/>
                  <a:gd name="connsiteX166" fmla="*/ 470853 w 1845584"/>
                  <a:gd name="connsiteY166" fmla="*/ 142973 h 1215935"/>
                  <a:gd name="connsiteX167" fmla="*/ 448274 w 1845584"/>
                  <a:gd name="connsiteY167" fmla="*/ 157293 h 1215935"/>
                  <a:gd name="connsiteX168" fmla="*/ 420161 w 1845584"/>
                  <a:gd name="connsiteY168" fmla="*/ 174600 h 1215935"/>
                  <a:gd name="connsiteX169" fmla="*/ 408564 w 1845584"/>
                  <a:gd name="connsiteY169" fmla="*/ 184352 h 1215935"/>
                  <a:gd name="connsiteX170" fmla="*/ 404874 w 1845584"/>
                  <a:gd name="connsiteY170" fmla="*/ 187603 h 1215935"/>
                  <a:gd name="connsiteX171" fmla="*/ 379748 w 1845584"/>
                  <a:gd name="connsiteY171" fmla="*/ 202889 h 1215935"/>
                  <a:gd name="connsiteX172" fmla="*/ 376937 w 1845584"/>
                  <a:gd name="connsiteY172" fmla="*/ 205525 h 1215935"/>
                  <a:gd name="connsiteX173" fmla="*/ 359806 w 1845584"/>
                  <a:gd name="connsiteY173" fmla="*/ 217561 h 1215935"/>
                  <a:gd name="connsiteX174" fmla="*/ 317372 w 1845584"/>
                  <a:gd name="connsiteY174" fmla="*/ 253405 h 1215935"/>
                  <a:gd name="connsiteX175" fmla="*/ 314122 w 1845584"/>
                  <a:gd name="connsiteY175" fmla="*/ 257798 h 1215935"/>
                  <a:gd name="connsiteX176" fmla="*/ 289962 w 1845584"/>
                  <a:gd name="connsiteY176" fmla="*/ 281518 h 1215935"/>
                  <a:gd name="connsiteX177" fmla="*/ 283109 w 1845584"/>
                  <a:gd name="connsiteY177" fmla="*/ 289162 h 1215935"/>
                  <a:gd name="connsiteX178" fmla="*/ 279156 w 1845584"/>
                  <a:gd name="connsiteY178" fmla="*/ 295311 h 1215935"/>
                  <a:gd name="connsiteX179" fmla="*/ 249022 w 1845584"/>
                  <a:gd name="connsiteY179" fmla="*/ 323073 h 1215935"/>
                  <a:gd name="connsiteX180" fmla="*/ 245244 w 1845584"/>
                  <a:gd name="connsiteY180" fmla="*/ 329311 h 1215935"/>
                  <a:gd name="connsiteX181" fmla="*/ 216692 w 1845584"/>
                  <a:gd name="connsiteY181" fmla="*/ 368757 h 1215935"/>
                  <a:gd name="connsiteX182" fmla="*/ 188930 w 1845584"/>
                  <a:gd name="connsiteY182" fmla="*/ 406973 h 1215935"/>
                  <a:gd name="connsiteX183" fmla="*/ 186821 w 1845584"/>
                  <a:gd name="connsiteY183" fmla="*/ 411190 h 1215935"/>
                  <a:gd name="connsiteX184" fmla="*/ 170393 w 1845584"/>
                  <a:gd name="connsiteY184" fmla="*/ 438337 h 1215935"/>
                  <a:gd name="connsiteX185" fmla="*/ 150889 w 1845584"/>
                  <a:gd name="connsiteY185" fmla="*/ 470931 h 1215935"/>
                  <a:gd name="connsiteX186" fmla="*/ 147199 w 1845584"/>
                  <a:gd name="connsiteY186" fmla="*/ 475763 h 1215935"/>
                  <a:gd name="connsiteX187" fmla="*/ 138678 w 1845584"/>
                  <a:gd name="connsiteY187" fmla="*/ 495794 h 1215935"/>
                  <a:gd name="connsiteX188" fmla="*/ 128223 w 1845584"/>
                  <a:gd name="connsiteY188" fmla="*/ 515912 h 1215935"/>
                  <a:gd name="connsiteX189" fmla="*/ 118471 w 1845584"/>
                  <a:gd name="connsiteY189" fmla="*/ 538227 h 1215935"/>
                  <a:gd name="connsiteX190" fmla="*/ 111706 w 1845584"/>
                  <a:gd name="connsiteY190" fmla="*/ 549912 h 1215935"/>
                  <a:gd name="connsiteX191" fmla="*/ 111179 w 1845584"/>
                  <a:gd name="connsiteY191" fmla="*/ 557731 h 1215935"/>
                  <a:gd name="connsiteX192" fmla="*/ 102570 w 1845584"/>
                  <a:gd name="connsiteY192" fmla="*/ 579079 h 1215935"/>
                  <a:gd name="connsiteX193" fmla="*/ 91939 w 1845584"/>
                  <a:gd name="connsiteY193" fmla="*/ 610091 h 1215935"/>
                  <a:gd name="connsiteX194" fmla="*/ 86141 w 1845584"/>
                  <a:gd name="connsiteY194" fmla="*/ 619228 h 1215935"/>
                  <a:gd name="connsiteX195" fmla="*/ 84911 w 1845584"/>
                  <a:gd name="connsiteY195" fmla="*/ 627838 h 1215935"/>
                  <a:gd name="connsiteX196" fmla="*/ 86668 w 1845584"/>
                  <a:gd name="connsiteY196" fmla="*/ 632143 h 1215935"/>
                  <a:gd name="connsiteX197" fmla="*/ 76565 w 1845584"/>
                  <a:gd name="connsiteY197" fmla="*/ 658060 h 1215935"/>
                  <a:gd name="connsiteX198" fmla="*/ 73842 w 1845584"/>
                  <a:gd name="connsiteY198" fmla="*/ 662101 h 1215935"/>
                  <a:gd name="connsiteX199" fmla="*/ 71118 w 1845584"/>
                  <a:gd name="connsiteY199" fmla="*/ 682571 h 1215935"/>
                  <a:gd name="connsiteX200" fmla="*/ 65847 w 1845584"/>
                  <a:gd name="connsiteY200" fmla="*/ 703831 h 1215935"/>
                  <a:gd name="connsiteX201" fmla="*/ 65759 w 1845584"/>
                  <a:gd name="connsiteY201" fmla="*/ 707609 h 1215935"/>
                  <a:gd name="connsiteX202" fmla="*/ 60576 w 1845584"/>
                  <a:gd name="connsiteY202" fmla="*/ 732208 h 1215935"/>
                  <a:gd name="connsiteX203" fmla="*/ 60400 w 1845584"/>
                  <a:gd name="connsiteY203" fmla="*/ 739939 h 1215935"/>
                  <a:gd name="connsiteX204" fmla="*/ 54250 w 1845584"/>
                  <a:gd name="connsiteY204" fmla="*/ 748988 h 1215935"/>
                  <a:gd name="connsiteX205" fmla="*/ 58028 w 1845584"/>
                  <a:gd name="connsiteY205" fmla="*/ 757949 h 1215935"/>
                  <a:gd name="connsiteX206" fmla="*/ 55480 w 1845584"/>
                  <a:gd name="connsiteY206" fmla="*/ 768667 h 1215935"/>
                  <a:gd name="connsiteX207" fmla="*/ 55304 w 1845584"/>
                  <a:gd name="connsiteY207" fmla="*/ 780440 h 1215935"/>
                  <a:gd name="connsiteX208" fmla="*/ 52581 w 1845584"/>
                  <a:gd name="connsiteY208" fmla="*/ 793706 h 1215935"/>
                  <a:gd name="connsiteX209" fmla="*/ 51878 w 1845584"/>
                  <a:gd name="connsiteY209" fmla="*/ 810134 h 1215935"/>
                  <a:gd name="connsiteX210" fmla="*/ 48012 w 1845584"/>
                  <a:gd name="connsiteY210" fmla="*/ 840795 h 1215935"/>
                  <a:gd name="connsiteX211" fmla="*/ 47925 w 1845584"/>
                  <a:gd name="connsiteY211" fmla="*/ 852568 h 1215935"/>
                  <a:gd name="connsiteX212" fmla="*/ 49945 w 1845584"/>
                  <a:gd name="connsiteY212" fmla="*/ 858103 h 1215935"/>
                  <a:gd name="connsiteX213" fmla="*/ 47485 w 1845584"/>
                  <a:gd name="connsiteY213" fmla="*/ 889906 h 1215935"/>
                  <a:gd name="connsiteX214" fmla="*/ 47397 w 1845584"/>
                  <a:gd name="connsiteY214" fmla="*/ 893771 h 1215935"/>
                  <a:gd name="connsiteX215" fmla="*/ 47134 w 1845584"/>
                  <a:gd name="connsiteY215" fmla="*/ 910815 h 1215935"/>
                  <a:gd name="connsiteX216" fmla="*/ 50033 w 1845584"/>
                  <a:gd name="connsiteY216" fmla="*/ 926453 h 1215935"/>
                  <a:gd name="connsiteX217" fmla="*/ 52581 w 1845584"/>
                  <a:gd name="connsiteY217" fmla="*/ 972576 h 1215935"/>
                  <a:gd name="connsiteX218" fmla="*/ 53020 w 1845584"/>
                  <a:gd name="connsiteY218" fmla="*/ 996824 h 1215935"/>
                  <a:gd name="connsiteX219" fmla="*/ 57764 w 1845584"/>
                  <a:gd name="connsiteY219" fmla="*/ 1003413 h 1215935"/>
                  <a:gd name="connsiteX220" fmla="*/ 60488 w 1845584"/>
                  <a:gd name="connsiteY220" fmla="*/ 1028539 h 1215935"/>
                  <a:gd name="connsiteX221" fmla="*/ 60751 w 1845584"/>
                  <a:gd name="connsiteY221" fmla="*/ 1051381 h 1215935"/>
                  <a:gd name="connsiteX222" fmla="*/ 61454 w 1845584"/>
                  <a:gd name="connsiteY222" fmla="*/ 1054807 h 1215935"/>
                  <a:gd name="connsiteX223" fmla="*/ 72084 w 1845584"/>
                  <a:gd name="connsiteY223" fmla="*/ 1079143 h 1215935"/>
                  <a:gd name="connsiteX224" fmla="*/ 79376 w 1845584"/>
                  <a:gd name="connsiteY224" fmla="*/ 1109189 h 1215935"/>
                  <a:gd name="connsiteX225" fmla="*/ 86141 w 1845584"/>
                  <a:gd name="connsiteY225" fmla="*/ 1129746 h 1215935"/>
                  <a:gd name="connsiteX226" fmla="*/ 87547 w 1845584"/>
                  <a:gd name="connsiteY226" fmla="*/ 1141870 h 1215935"/>
                  <a:gd name="connsiteX227" fmla="*/ 94751 w 1845584"/>
                  <a:gd name="connsiteY227" fmla="*/ 1156805 h 1215935"/>
                  <a:gd name="connsiteX228" fmla="*/ 97474 w 1845584"/>
                  <a:gd name="connsiteY228" fmla="*/ 1174640 h 1215935"/>
                  <a:gd name="connsiteX229" fmla="*/ 99143 w 1845584"/>
                  <a:gd name="connsiteY229" fmla="*/ 1178154 h 1215935"/>
                  <a:gd name="connsiteX230" fmla="*/ 100198 w 1845584"/>
                  <a:gd name="connsiteY230" fmla="*/ 1174640 h 1215935"/>
                  <a:gd name="connsiteX231" fmla="*/ 102745 w 1845584"/>
                  <a:gd name="connsiteY231" fmla="*/ 1174903 h 1215935"/>
                  <a:gd name="connsiteX232" fmla="*/ 115748 w 1845584"/>
                  <a:gd name="connsiteY232" fmla="*/ 1207497 h 1215935"/>
                  <a:gd name="connsiteX233" fmla="*/ 110916 w 1845584"/>
                  <a:gd name="connsiteY233" fmla="*/ 1212680 h 1215935"/>
                  <a:gd name="connsiteX234" fmla="*/ 69010 w 1845584"/>
                  <a:gd name="connsiteY234" fmla="*/ 1212593 h 1215935"/>
                  <a:gd name="connsiteX235" fmla="*/ 60663 w 1845584"/>
                  <a:gd name="connsiteY235" fmla="*/ 1205389 h 1215935"/>
                  <a:gd name="connsiteX236" fmla="*/ 55392 w 1845584"/>
                  <a:gd name="connsiteY236" fmla="*/ 1181317 h 1215935"/>
                  <a:gd name="connsiteX237" fmla="*/ 54689 w 1845584"/>
                  <a:gd name="connsiteY237" fmla="*/ 1179032 h 1215935"/>
                  <a:gd name="connsiteX238" fmla="*/ 42214 w 1845584"/>
                  <a:gd name="connsiteY238" fmla="*/ 1140904 h 1215935"/>
                  <a:gd name="connsiteX239" fmla="*/ 39842 w 1845584"/>
                  <a:gd name="connsiteY239" fmla="*/ 1135369 h 1215935"/>
                  <a:gd name="connsiteX240" fmla="*/ 25961 w 1845584"/>
                  <a:gd name="connsiteY240" fmla="*/ 1099086 h 1215935"/>
                  <a:gd name="connsiteX241" fmla="*/ 19636 w 1845584"/>
                  <a:gd name="connsiteY241" fmla="*/ 1072993 h 1215935"/>
                  <a:gd name="connsiteX242" fmla="*/ 18757 w 1845584"/>
                  <a:gd name="connsiteY242" fmla="*/ 1068161 h 1215935"/>
                  <a:gd name="connsiteX243" fmla="*/ 15946 w 1845584"/>
                  <a:gd name="connsiteY243" fmla="*/ 1036534 h 1215935"/>
                  <a:gd name="connsiteX244" fmla="*/ 9445 w 1845584"/>
                  <a:gd name="connsiteY244" fmla="*/ 1015712 h 1215935"/>
                  <a:gd name="connsiteX245" fmla="*/ 7863 w 1845584"/>
                  <a:gd name="connsiteY245" fmla="*/ 999986 h 1215935"/>
                  <a:gd name="connsiteX246" fmla="*/ 2504 w 1845584"/>
                  <a:gd name="connsiteY246" fmla="*/ 959134 h 1215935"/>
                  <a:gd name="connsiteX247" fmla="*/ 835 w 1845584"/>
                  <a:gd name="connsiteY247" fmla="*/ 957289 h 1215935"/>
                  <a:gd name="connsiteX248" fmla="*/ 2416 w 1845584"/>
                  <a:gd name="connsiteY248" fmla="*/ 928913 h 1215935"/>
                  <a:gd name="connsiteX249" fmla="*/ 3031 w 1845584"/>
                  <a:gd name="connsiteY249" fmla="*/ 921357 h 1215935"/>
                  <a:gd name="connsiteX250" fmla="*/ 3031 w 1845584"/>
                  <a:gd name="connsiteY250" fmla="*/ 882790 h 1215935"/>
                  <a:gd name="connsiteX251" fmla="*/ 3031 w 1845584"/>
                  <a:gd name="connsiteY251" fmla="*/ 874971 h 1215935"/>
                  <a:gd name="connsiteX252" fmla="*/ 3031 w 1845584"/>
                  <a:gd name="connsiteY252" fmla="*/ 836403 h 1215935"/>
                  <a:gd name="connsiteX253" fmla="*/ 3207 w 1845584"/>
                  <a:gd name="connsiteY253" fmla="*/ 817690 h 1215935"/>
                  <a:gd name="connsiteX254" fmla="*/ 7512 w 1845584"/>
                  <a:gd name="connsiteY254" fmla="*/ 768667 h 1215935"/>
                  <a:gd name="connsiteX255" fmla="*/ 11114 w 1845584"/>
                  <a:gd name="connsiteY255" fmla="*/ 740466 h 1215935"/>
                  <a:gd name="connsiteX256" fmla="*/ 13750 w 1845584"/>
                  <a:gd name="connsiteY256" fmla="*/ 733789 h 1215935"/>
                  <a:gd name="connsiteX257" fmla="*/ 15946 w 1845584"/>
                  <a:gd name="connsiteY257" fmla="*/ 725707 h 1215935"/>
                  <a:gd name="connsiteX258" fmla="*/ 22096 w 1845584"/>
                  <a:gd name="connsiteY258" fmla="*/ 692235 h 1215935"/>
                  <a:gd name="connsiteX259" fmla="*/ 26576 w 1845584"/>
                  <a:gd name="connsiteY259" fmla="*/ 673170 h 1215935"/>
                  <a:gd name="connsiteX260" fmla="*/ 32814 w 1845584"/>
                  <a:gd name="connsiteY260" fmla="*/ 640401 h 1215935"/>
                  <a:gd name="connsiteX261" fmla="*/ 42478 w 1845584"/>
                  <a:gd name="connsiteY261" fmla="*/ 604908 h 1215935"/>
                  <a:gd name="connsiteX262" fmla="*/ 43708 w 1845584"/>
                  <a:gd name="connsiteY262" fmla="*/ 601570 h 1215935"/>
                  <a:gd name="connsiteX263" fmla="*/ 52844 w 1845584"/>
                  <a:gd name="connsiteY263" fmla="*/ 577849 h 1215935"/>
                  <a:gd name="connsiteX264" fmla="*/ 69185 w 1845584"/>
                  <a:gd name="connsiteY264" fmla="*/ 533571 h 1215935"/>
                  <a:gd name="connsiteX265" fmla="*/ 81133 w 1845584"/>
                  <a:gd name="connsiteY265" fmla="*/ 506951 h 1215935"/>
                  <a:gd name="connsiteX266" fmla="*/ 96420 w 1845584"/>
                  <a:gd name="connsiteY266" fmla="*/ 483143 h 1215935"/>
                  <a:gd name="connsiteX267" fmla="*/ 104678 w 1845584"/>
                  <a:gd name="connsiteY267" fmla="*/ 458983 h 1215935"/>
                  <a:gd name="connsiteX268" fmla="*/ 116978 w 1845584"/>
                  <a:gd name="connsiteY268" fmla="*/ 434032 h 1215935"/>
                  <a:gd name="connsiteX269" fmla="*/ 124445 w 1845584"/>
                  <a:gd name="connsiteY269" fmla="*/ 421381 h 1215935"/>
                  <a:gd name="connsiteX270" fmla="*/ 133933 w 1845584"/>
                  <a:gd name="connsiteY270" fmla="*/ 409785 h 1215935"/>
                  <a:gd name="connsiteX271" fmla="*/ 159235 w 1845584"/>
                  <a:gd name="connsiteY271" fmla="*/ 372974 h 1215935"/>
                  <a:gd name="connsiteX272" fmla="*/ 169866 w 1845584"/>
                  <a:gd name="connsiteY272" fmla="*/ 352592 h 1215935"/>
                  <a:gd name="connsiteX273" fmla="*/ 206413 w 1845584"/>
                  <a:gd name="connsiteY273" fmla="*/ 307874 h 1215935"/>
                  <a:gd name="connsiteX274" fmla="*/ 225126 w 1845584"/>
                  <a:gd name="connsiteY274" fmla="*/ 284242 h 1215935"/>
                  <a:gd name="connsiteX275" fmla="*/ 247616 w 1845584"/>
                  <a:gd name="connsiteY275" fmla="*/ 257095 h 1215935"/>
                  <a:gd name="connsiteX276" fmla="*/ 276696 w 1845584"/>
                  <a:gd name="connsiteY276" fmla="*/ 227049 h 1215935"/>
                  <a:gd name="connsiteX277" fmla="*/ 286711 w 1845584"/>
                  <a:gd name="connsiteY277" fmla="*/ 217034 h 1215935"/>
                  <a:gd name="connsiteX278" fmla="*/ 288556 w 1845584"/>
                  <a:gd name="connsiteY278" fmla="*/ 215189 h 1215935"/>
                  <a:gd name="connsiteX279" fmla="*/ 329408 w 1845584"/>
                  <a:gd name="connsiteY279" fmla="*/ 184616 h 1215935"/>
                  <a:gd name="connsiteX280" fmla="*/ 331253 w 1845584"/>
                  <a:gd name="connsiteY280" fmla="*/ 182858 h 1215935"/>
                  <a:gd name="connsiteX281" fmla="*/ 356291 w 1845584"/>
                  <a:gd name="connsiteY281" fmla="*/ 161334 h 1215935"/>
                  <a:gd name="connsiteX282" fmla="*/ 384580 w 1845584"/>
                  <a:gd name="connsiteY282" fmla="*/ 137877 h 1215935"/>
                  <a:gd name="connsiteX283" fmla="*/ 426750 w 1845584"/>
                  <a:gd name="connsiteY283" fmla="*/ 113278 h 1215935"/>
                  <a:gd name="connsiteX284" fmla="*/ 433163 w 1845584"/>
                  <a:gd name="connsiteY284" fmla="*/ 107304 h 1215935"/>
                  <a:gd name="connsiteX285" fmla="*/ 443003 w 1845584"/>
                  <a:gd name="connsiteY285" fmla="*/ 102560 h 1215935"/>
                  <a:gd name="connsiteX286" fmla="*/ 467778 w 1845584"/>
                  <a:gd name="connsiteY286" fmla="*/ 92369 h 1215935"/>
                  <a:gd name="connsiteX287" fmla="*/ 480605 w 1845584"/>
                  <a:gd name="connsiteY287" fmla="*/ 82442 h 1215935"/>
                  <a:gd name="connsiteX288" fmla="*/ 525586 w 1845584"/>
                  <a:gd name="connsiteY288" fmla="*/ 61181 h 1215935"/>
                  <a:gd name="connsiteX289" fmla="*/ 564241 w 1845584"/>
                  <a:gd name="connsiteY289" fmla="*/ 47212 h 1215935"/>
                  <a:gd name="connsiteX290" fmla="*/ 595869 w 1845584"/>
                  <a:gd name="connsiteY290" fmla="*/ 34649 h 1215935"/>
                  <a:gd name="connsiteX291" fmla="*/ 637951 w 1845584"/>
                  <a:gd name="connsiteY291" fmla="*/ 22613 h 1215935"/>
                  <a:gd name="connsiteX292" fmla="*/ 664482 w 1845584"/>
                  <a:gd name="connsiteY292" fmla="*/ 16288 h 1215935"/>
                  <a:gd name="connsiteX293" fmla="*/ 697691 w 1845584"/>
                  <a:gd name="connsiteY293" fmla="*/ 11807 h 1215935"/>
                  <a:gd name="connsiteX294" fmla="*/ 722993 w 1845584"/>
                  <a:gd name="connsiteY294" fmla="*/ 11280 h 1215935"/>
                  <a:gd name="connsiteX295" fmla="*/ 725892 w 1845584"/>
                  <a:gd name="connsiteY295" fmla="*/ 8996 h 1215935"/>
                  <a:gd name="connsiteX296" fmla="*/ 762176 w 1845584"/>
                  <a:gd name="connsiteY296" fmla="*/ 3549 h 1215935"/>
                  <a:gd name="connsiteX297" fmla="*/ 779395 w 1845584"/>
                  <a:gd name="connsiteY297" fmla="*/ 1265 h 1215935"/>
                  <a:gd name="connsiteX298" fmla="*/ 822619 w 1845584"/>
                  <a:gd name="connsiteY298" fmla="*/ 738 h 1215935"/>
                  <a:gd name="connsiteX299" fmla="*/ 879636 w 1845584"/>
                  <a:gd name="connsiteY299" fmla="*/ 4515 h 1215935"/>
                  <a:gd name="connsiteX300" fmla="*/ 931206 w 1845584"/>
                  <a:gd name="connsiteY300" fmla="*/ 9611 h 1215935"/>
                  <a:gd name="connsiteX301" fmla="*/ 964767 w 1845584"/>
                  <a:gd name="connsiteY301" fmla="*/ 6536 h 1215935"/>
                  <a:gd name="connsiteX302" fmla="*/ 988487 w 1845584"/>
                  <a:gd name="connsiteY302" fmla="*/ 5745 h 1215935"/>
                  <a:gd name="connsiteX303" fmla="*/ 1011241 w 1845584"/>
                  <a:gd name="connsiteY303" fmla="*/ 1968 h 1215935"/>
                  <a:gd name="connsiteX304" fmla="*/ 1057979 w 1845584"/>
                  <a:gd name="connsiteY304" fmla="*/ 6009 h 1215935"/>
                  <a:gd name="connsiteX305" fmla="*/ 1097689 w 1845584"/>
                  <a:gd name="connsiteY305" fmla="*/ 6712 h 1215935"/>
                  <a:gd name="connsiteX306" fmla="*/ 1112800 w 1845584"/>
                  <a:gd name="connsiteY306" fmla="*/ 10753 h 1215935"/>
                  <a:gd name="connsiteX307" fmla="*/ 1128790 w 1845584"/>
                  <a:gd name="connsiteY307" fmla="*/ 12159 h 1215935"/>
                  <a:gd name="connsiteX308" fmla="*/ 1156024 w 1845584"/>
                  <a:gd name="connsiteY308" fmla="*/ 15233 h 1215935"/>
                  <a:gd name="connsiteX309" fmla="*/ 1170257 w 1845584"/>
                  <a:gd name="connsiteY309" fmla="*/ 17342 h 1215935"/>
                  <a:gd name="connsiteX310" fmla="*/ 1198897 w 1845584"/>
                  <a:gd name="connsiteY310" fmla="*/ 23492 h 1215935"/>
                  <a:gd name="connsiteX311" fmla="*/ 1229294 w 1845584"/>
                  <a:gd name="connsiteY311" fmla="*/ 31926 h 1215935"/>
                  <a:gd name="connsiteX312" fmla="*/ 1251433 w 1845584"/>
                  <a:gd name="connsiteY312" fmla="*/ 39042 h 1215935"/>
                  <a:gd name="connsiteX313" fmla="*/ 1279107 w 1845584"/>
                  <a:gd name="connsiteY313" fmla="*/ 48706 h 1215935"/>
                  <a:gd name="connsiteX314" fmla="*/ 1304937 w 1845584"/>
                  <a:gd name="connsiteY314" fmla="*/ 58633 h 1215935"/>
                  <a:gd name="connsiteX315" fmla="*/ 1325319 w 1845584"/>
                  <a:gd name="connsiteY315" fmla="*/ 66452 h 1215935"/>
                  <a:gd name="connsiteX316" fmla="*/ 1373375 w 1845584"/>
                  <a:gd name="connsiteY316" fmla="*/ 92896 h 1215935"/>
                  <a:gd name="connsiteX317" fmla="*/ 1378909 w 1845584"/>
                  <a:gd name="connsiteY317" fmla="*/ 95356 h 1215935"/>
                  <a:gd name="connsiteX318" fmla="*/ 1405529 w 1845584"/>
                  <a:gd name="connsiteY318" fmla="*/ 106953 h 1215935"/>
                  <a:gd name="connsiteX319" fmla="*/ 1411064 w 1845584"/>
                  <a:gd name="connsiteY319" fmla="*/ 112224 h 1215935"/>
                  <a:gd name="connsiteX320" fmla="*/ 1414666 w 1845584"/>
                  <a:gd name="connsiteY320" fmla="*/ 115826 h 1215935"/>
                  <a:gd name="connsiteX321" fmla="*/ 1455606 w 1845584"/>
                  <a:gd name="connsiteY321" fmla="*/ 137350 h 1215935"/>
                  <a:gd name="connsiteX322" fmla="*/ 1460613 w 1845584"/>
                  <a:gd name="connsiteY322" fmla="*/ 141040 h 1215935"/>
                  <a:gd name="connsiteX323" fmla="*/ 1503310 w 1845584"/>
                  <a:gd name="connsiteY323" fmla="*/ 173985 h 1215935"/>
                  <a:gd name="connsiteX324" fmla="*/ 1506297 w 1845584"/>
                  <a:gd name="connsiteY324" fmla="*/ 176182 h 1215935"/>
                  <a:gd name="connsiteX325" fmla="*/ 1538452 w 1845584"/>
                  <a:gd name="connsiteY325" fmla="*/ 202626 h 1215935"/>
                  <a:gd name="connsiteX326" fmla="*/ 1556725 w 1845584"/>
                  <a:gd name="connsiteY326" fmla="*/ 220196 h 1215935"/>
                  <a:gd name="connsiteX327" fmla="*/ 51175 w 1845584"/>
                  <a:gd name="connsiteY327" fmla="*/ 757071 h 1215935"/>
                  <a:gd name="connsiteX328" fmla="*/ 51351 w 1845584"/>
                  <a:gd name="connsiteY328" fmla="*/ 754611 h 1215935"/>
                  <a:gd name="connsiteX329" fmla="*/ 48540 w 1845584"/>
                  <a:gd name="connsiteY329" fmla="*/ 757071 h 1215935"/>
                  <a:gd name="connsiteX330" fmla="*/ 48364 w 1845584"/>
                  <a:gd name="connsiteY330" fmla="*/ 759531 h 1215935"/>
                  <a:gd name="connsiteX331" fmla="*/ 51175 w 1845584"/>
                  <a:gd name="connsiteY331" fmla="*/ 757071 h 1215935"/>
                  <a:gd name="connsiteX332" fmla="*/ 13134 w 1845584"/>
                  <a:gd name="connsiteY332" fmla="*/ 850108 h 1215935"/>
                  <a:gd name="connsiteX333" fmla="*/ 16649 w 1845584"/>
                  <a:gd name="connsiteY333" fmla="*/ 853446 h 1215935"/>
                  <a:gd name="connsiteX334" fmla="*/ 20866 w 1845584"/>
                  <a:gd name="connsiteY334" fmla="*/ 852831 h 1215935"/>
                  <a:gd name="connsiteX335" fmla="*/ 18054 w 1845584"/>
                  <a:gd name="connsiteY335" fmla="*/ 848878 h 1215935"/>
                  <a:gd name="connsiteX336" fmla="*/ 13134 w 1845584"/>
                  <a:gd name="connsiteY336" fmla="*/ 850108 h 1215935"/>
                  <a:gd name="connsiteX337" fmla="*/ 1795951 w 1845584"/>
                  <a:gd name="connsiteY337" fmla="*/ 661398 h 1215935"/>
                  <a:gd name="connsiteX338" fmla="*/ 1798938 w 1845584"/>
                  <a:gd name="connsiteY338" fmla="*/ 665351 h 1215935"/>
                  <a:gd name="connsiteX339" fmla="*/ 1801134 w 1845584"/>
                  <a:gd name="connsiteY339" fmla="*/ 663155 h 1215935"/>
                  <a:gd name="connsiteX340" fmla="*/ 1795951 w 1845584"/>
                  <a:gd name="connsiteY340" fmla="*/ 661398 h 1215935"/>
                  <a:gd name="connsiteX341" fmla="*/ 1828721 w 1845584"/>
                  <a:gd name="connsiteY341" fmla="*/ 851426 h 1215935"/>
                  <a:gd name="connsiteX342" fmla="*/ 1824767 w 1845584"/>
                  <a:gd name="connsiteY342" fmla="*/ 854413 h 1215935"/>
                  <a:gd name="connsiteX343" fmla="*/ 1826964 w 1845584"/>
                  <a:gd name="connsiteY343" fmla="*/ 856609 h 1215935"/>
                  <a:gd name="connsiteX344" fmla="*/ 1828721 w 1845584"/>
                  <a:gd name="connsiteY344" fmla="*/ 851426 h 1215935"/>
                  <a:gd name="connsiteX345" fmla="*/ 752512 w 1845584"/>
                  <a:gd name="connsiteY345" fmla="*/ 24282 h 1215935"/>
                  <a:gd name="connsiteX346" fmla="*/ 749525 w 1845584"/>
                  <a:gd name="connsiteY346" fmla="*/ 20329 h 1215935"/>
                  <a:gd name="connsiteX347" fmla="*/ 747329 w 1845584"/>
                  <a:gd name="connsiteY347" fmla="*/ 22525 h 1215935"/>
                  <a:gd name="connsiteX348" fmla="*/ 752512 w 1845584"/>
                  <a:gd name="connsiteY348" fmla="*/ 24282 h 1215935"/>
                  <a:gd name="connsiteX349" fmla="*/ 1090749 w 1845584"/>
                  <a:gd name="connsiteY349" fmla="*/ 24282 h 1215935"/>
                  <a:gd name="connsiteX350" fmla="*/ 1093736 w 1845584"/>
                  <a:gd name="connsiteY350" fmla="*/ 28236 h 1215935"/>
                  <a:gd name="connsiteX351" fmla="*/ 1095932 w 1845584"/>
                  <a:gd name="connsiteY351" fmla="*/ 26039 h 1215935"/>
                  <a:gd name="connsiteX352" fmla="*/ 1090749 w 1845584"/>
                  <a:gd name="connsiteY352" fmla="*/ 24282 h 1215935"/>
                  <a:gd name="connsiteX353" fmla="*/ 603073 w 1845584"/>
                  <a:gd name="connsiteY353" fmla="*/ 50463 h 1215935"/>
                  <a:gd name="connsiteX354" fmla="*/ 606060 w 1845584"/>
                  <a:gd name="connsiteY354" fmla="*/ 54416 h 1215935"/>
                  <a:gd name="connsiteX355" fmla="*/ 608256 w 1845584"/>
                  <a:gd name="connsiteY355" fmla="*/ 52220 h 1215935"/>
                  <a:gd name="connsiteX356" fmla="*/ 603073 w 1845584"/>
                  <a:gd name="connsiteY356" fmla="*/ 50463 h 1215935"/>
                  <a:gd name="connsiteX357" fmla="*/ 23677 w 1845584"/>
                  <a:gd name="connsiteY357" fmla="*/ 1004818 h 1215935"/>
                  <a:gd name="connsiteX358" fmla="*/ 26664 w 1845584"/>
                  <a:gd name="connsiteY358" fmla="*/ 1008772 h 1215935"/>
                  <a:gd name="connsiteX359" fmla="*/ 28860 w 1845584"/>
                  <a:gd name="connsiteY359" fmla="*/ 1006575 h 1215935"/>
                  <a:gd name="connsiteX360" fmla="*/ 23677 w 1845584"/>
                  <a:gd name="connsiteY360" fmla="*/ 1004818 h 1215935"/>
                  <a:gd name="connsiteX361" fmla="*/ 267471 w 1845584"/>
                  <a:gd name="connsiteY361" fmla="*/ 262805 h 1215935"/>
                  <a:gd name="connsiteX362" fmla="*/ 262288 w 1845584"/>
                  <a:gd name="connsiteY362" fmla="*/ 265529 h 1215935"/>
                  <a:gd name="connsiteX363" fmla="*/ 267471 w 1845584"/>
                  <a:gd name="connsiteY363" fmla="*/ 262805 h 1215935"/>
                  <a:gd name="connsiteX364" fmla="*/ 1238870 w 1845584"/>
                  <a:gd name="connsiteY364" fmla="*/ 57052 h 1215935"/>
                  <a:gd name="connsiteX365" fmla="*/ 1238958 w 1845584"/>
                  <a:gd name="connsiteY365" fmla="*/ 51869 h 1215935"/>
                  <a:gd name="connsiteX366" fmla="*/ 1238870 w 1845584"/>
                  <a:gd name="connsiteY366" fmla="*/ 57052 h 1215935"/>
                  <a:gd name="connsiteX367" fmla="*/ 1579655 w 1845584"/>
                  <a:gd name="connsiteY367" fmla="*/ 264123 h 1215935"/>
                  <a:gd name="connsiteX368" fmla="*/ 1576053 w 1845584"/>
                  <a:gd name="connsiteY368" fmla="*/ 268428 h 1215935"/>
                  <a:gd name="connsiteX369" fmla="*/ 1577986 w 1845584"/>
                  <a:gd name="connsiteY369" fmla="*/ 269307 h 1215935"/>
                  <a:gd name="connsiteX370" fmla="*/ 1579655 w 1845584"/>
                  <a:gd name="connsiteY370" fmla="*/ 264123 h 1215935"/>
                  <a:gd name="connsiteX371" fmla="*/ 496857 w 1845584"/>
                  <a:gd name="connsiteY371" fmla="*/ 93775 h 1215935"/>
                  <a:gd name="connsiteX372" fmla="*/ 498175 w 1845584"/>
                  <a:gd name="connsiteY372" fmla="*/ 96410 h 1215935"/>
                  <a:gd name="connsiteX373" fmla="*/ 496857 w 1845584"/>
                  <a:gd name="connsiteY373" fmla="*/ 93775 h 1215935"/>
                  <a:gd name="connsiteX374" fmla="*/ 1818266 w 1845584"/>
                  <a:gd name="connsiteY374" fmla="*/ 1008772 h 1215935"/>
                  <a:gd name="connsiteX375" fmla="*/ 1819584 w 1845584"/>
                  <a:gd name="connsiteY375" fmla="*/ 1011407 h 1215935"/>
                  <a:gd name="connsiteX376" fmla="*/ 1818266 w 1845584"/>
                  <a:gd name="connsiteY376" fmla="*/ 1008772 h 1215935"/>
                  <a:gd name="connsiteX377" fmla="*/ 863910 w 1845584"/>
                  <a:gd name="connsiteY377" fmla="*/ 43962 h 1215935"/>
                  <a:gd name="connsiteX378" fmla="*/ 867249 w 1845584"/>
                  <a:gd name="connsiteY378" fmla="*/ 43259 h 1215935"/>
                  <a:gd name="connsiteX379" fmla="*/ 866810 w 1845584"/>
                  <a:gd name="connsiteY379" fmla="*/ 41677 h 1215935"/>
                  <a:gd name="connsiteX380" fmla="*/ 863910 w 1845584"/>
                  <a:gd name="connsiteY380" fmla="*/ 43962 h 1215935"/>
                  <a:gd name="connsiteX381" fmla="*/ 107577 w 1845584"/>
                  <a:gd name="connsiteY381" fmla="*/ 527685 h 1215935"/>
                  <a:gd name="connsiteX382" fmla="*/ 108280 w 1845584"/>
                  <a:gd name="connsiteY382" fmla="*/ 531023 h 1215935"/>
                  <a:gd name="connsiteX383" fmla="*/ 109862 w 1845584"/>
                  <a:gd name="connsiteY383" fmla="*/ 530584 h 1215935"/>
                  <a:gd name="connsiteX384" fmla="*/ 107577 w 1845584"/>
                  <a:gd name="connsiteY384" fmla="*/ 527685 h 1215935"/>
                  <a:gd name="connsiteX385" fmla="*/ 97035 w 1845584"/>
                  <a:gd name="connsiteY385" fmla="*/ 1183074 h 1215935"/>
                  <a:gd name="connsiteX386" fmla="*/ 97738 w 1845584"/>
                  <a:gd name="connsiteY386" fmla="*/ 1186412 h 1215935"/>
                  <a:gd name="connsiteX387" fmla="*/ 99319 w 1845584"/>
                  <a:gd name="connsiteY387" fmla="*/ 1185973 h 1215935"/>
                  <a:gd name="connsiteX388" fmla="*/ 97035 w 1845584"/>
                  <a:gd name="connsiteY388" fmla="*/ 1183074 h 1215935"/>
                  <a:gd name="connsiteX389" fmla="*/ 1744820 w 1845584"/>
                  <a:gd name="connsiteY389" fmla="*/ 1189663 h 1215935"/>
                  <a:gd name="connsiteX390" fmla="*/ 1745787 w 1845584"/>
                  <a:gd name="connsiteY390" fmla="*/ 1185446 h 1215935"/>
                  <a:gd name="connsiteX391" fmla="*/ 1744205 w 1845584"/>
                  <a:gd name="connsiteY391" fmla="*/ 1185007 h 1215935"/>
                  <a:gd name="connsiteX392" fmla="*/ 1744820 w 1845584"/>
                  <a:gd name="connsiteY392" fmla="*/ 1189663 h 1215935"/>
                  <a:gd name="connsiteX393" fmla="*/ 44586 w 1845584"/>
                  <a:gd name="connsiteY393" fmla="*/ 658762 h 1215935"/>
                  <a:gd name="connsiteX394" fmla="*/ 45289 w 1845584"/>
                  <a:gd name="connsiteY394" fmla="*/ 662101 h 1215935"/>
                  <a:gd name="connsiteX395" fmla="*/ 46870 w 1845584"/>
                  <a:gd name="connsiteY395" fmla="*/ 661662 h 1215935"/>
                  <a:gd name="connsiteX396" fmla="*/ 44586 w 1845584"/>
                  <a:gd name="connsiteY396" fmla="*/ 658762 h 1215935"/>
                  <a:gd name="connsiteX397" fmla="*/ 47222 w 1845584"/>
                  <a:gd name="connsiteY397" fmla="*/ 724301 h 1215935"/>
                  <a:gd name="connsiteX398" fmla="*/ 48803 w 1845584"/>
                  <a:gd name="connsiteY398" fmla="*/ 725356 h 1215935"/>
                  <a:gd name="connsiteX399" fmla="*/ 47222 w 1845584"/>
                  <a:gd name="connsiteY399" fmla="*/ 724301 h 1215935"/>
                  <a:gd name="connsiteX400" fmla="*/ 1734366 w 1845584"/>
                  <a:gd name="connsiteY400" fmla="*/ 534186 h 1215935"/>
                  <a:gd name="connsiteX401" fmla="*/ 1735420 w 1845584"/>
                  <a:gd name="connsiteY401" fmla="*/ 532604 h 1215935"/>
                  <a:gd name="connsiteX402" fmla="*/ 1734366 w 1845584"/>
                  <a:gd name="connsiteY402" fmla="*/ 534186 h 1215935"/>
                  <a:gd name="connsiteX403" fmla="*/ 166527 w 1845584"/>
                  <a:gd name="connsiteY403" fmla="*/ 421469 h 1215935"/>
                  <a:gd name="connsiteX404" fmla="*/ 165473 w 1845584"/>
                  <a:gd name="connsiteY404" fmla="*/ 423051 h 1215935"/>
                  <a:gd name="connsiteX405" fmla="*/ 166527 w 1845584"/>
                  <a:gd name="connsiteY405" fmla="*/ 421469 h 1215935"/>
                  <a:gd name="connsiteX406" fmla="*/ 979262 w 1845584"/>
                  <a:gd name="connsiteY406" fmla="*/ 46509 h 1215935"/>
                  <a:gd name="connsiteX407" fmla="*/ 980317 w 1845584"/>
                  <a:gd name="connsiteY407" fmla="*/ 44928 h 1215935"/>
                  <a:gd name="connsiteX408" fmla="*/ 979262 w 1845584"/>
                  <a:gd name="connsiteY408" fmla="*/ 46509 h 1215935"/>
                  <a:gd name="connsiteX409" fmla="*/ 1008166 w 1845584"/>
                  <a:gd name="connsiteY409" fmla="*/ 49145 h 1215935"/>
                  <a:gd name="connsiteX410" fmla="*/ 1007112 w 1845584"/>
                  <a:gd name="connsiteY410" fmla="*/ 50726 h 1215935"/>
                  <a:gd name="connsiteX411" fmla="*/ 1008166 w 1845584"/>
                  <a:gd name="connsiteY411" fmla="*/ 49145 h 1215935"/>
                  <a:gd name="connsiteX412" fmla="*/ 1237553 w 1845584"/>
                  <a:gd name="connsiteY412" fmla="*/ 84550 h 1215935"/>
                  <a:gd name="connsiteX413" fmla="*/ 1239134 w 1845584"/>
                  <a:gd name="connsiteY413" fmla="*/ 85604 h 1215935"/>
                  <a:gd name="connsiteX414" fmla="*/ 1237553 w 1845584"/>
                  <a:gd name="connsiteY414" fmla="*/ 84550 h 1215935"/>
                  <a:gd name="connsiteX415" fmla="*/ 1347633 w 1845584"/>
                  <a:gd name="connsiteY415" fmla="*/ 97640 h 1215935"/>
                  <a:gd name="connsiteX416" fmla="*/ 1346052 w 1845584"/>
                  <a:gd name="connsiteY416" fmla="*/ 96586 h 1215935"/>
                  <a:gd name="connsiteX417" fmla="*/ 1347633 w 1845584"/>
                  <a:gd name="connsiteY417" fmla="*/ 97640 h 1215935"/>
                  <a:gd name="connsiteX418" fmla="*/ 1448577 w 1845584"/>
                  <a:gd name="connsiteY418" fmla="*/ 159314 h 1215935"/>
                  <a:gd name="connsiteX419" fmla="*/ 1449632 w 1845584"/>
                  <a:gd name="connsiteY419" fmla="*/ 157732 h 1215935"/>
                  <a:gd name="connsiteX420" fmla="*/ 1448577 w 1845584"/>
                  <a:gd name="connsiteY420" fmla="*/ 159314 h 1215935"/>
                  <a:gd name="connsiteX421" fmla="*/ 1759228 w 1845584"/>
                  <a:gd name="connsiteY421" fmla="*/ 1162077 h 1215935"/>
                  <a:gd name="connsiteX422" fmla="*/ 1760810 w 1845584"/>
                  <a:gd name="connsiteY422" fmla="*/ 1163131 h 1215935"/>
                  <a:gd name="connsiteX423" fmla="*/ 1759228 w 1845584"/>
                  <a:gd name="connsiteY423" fmla="*/ 1162077 h 1215935"/>
                  <a:gd name="connsiteX424" fmla="*/ 1439441 w 1845584"/>
                  <a:gd name="connsiteY424" fmla="*/ 184176 h 1215935"/>
                  <a:gd name="connsiteX425" fmla="*/ 1441022 w 1845584"/>
                  <a:gd name="connsiteY425" fmla="*/ 185231 h 1215935"/>
                  <a:gd name="connsiteX426" fmla="*/ 1439441 w 1845584"/>
                  <a:gd name="connsiteY426" fmla="*/ 184176 h 1215935"/>
                  <a:gd name="connsiteX427" fmla="*/ 394596 w 1845584"/>
                  <a:gd name="connsiteY427" fmla="*/ 154042 h 1215935"/>
                  <a:gd name="connsiteX428" fmla="*/ 395650 w 1845584"/>
                  <a:gd name="connsiteY428" fmla="*/ 152461 h 1215935"/>
                  <a:gd name="connsiteX429" fmla="*/ 394596 w 1845584"/>
                  <a:gd name="connsiteY429" fmla="*/ 154042 h 1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</a:cxnLst>
                <a:rect l="l" t="t" r="r" b="b"/>
                <a:pathLst>
                  <a:path w="1845584" h="1215935">
                    <a:moveTo>
                      <a:pt x="1556725" y="220196"/>
                    </a:moveTo>
                    <a:cubicBezTo>
                      <a:pt x="1560415" y="223886"/>
                      <a:pt x="1563666" y="226785"/>
                      <a:pt x="1566389" y="230036"/>
                    </a:cubicBezTo>
                    <a:cubicBezTo>
                      <a:pt x="1577986" y="243653"/>
                      <a:pt x="1594239" y="253054"/>
                      <a:pt x="1602146" y="270185"/>
                    </a:cubicBezTo>
                    <a:cubicBezTo>
                      <a:pt x="1604781" y="275896"/>
                      <a:pt x="1610843" y="279585"/>
                      <a:pt x="1615412" y="284154"/>
                    </a:cubicBezTo>
                    <a:cubicBezTo>
                      <a:pt x="1633158" y="301813"/>
                      <a:pt x="1650202" y="319910"/>
                      <a:pt x="1662853" y="341786"/>
                    </a:cubicBezTo>
                    <a:cubicBezTo>
                      <a:pt x="1666191" y="347584"/>
                      <a:pt x="1671550" y="352065"/>
                      <a:pt x="1675592" y="357512"/>
                    </a:cubicBezTo>
                    <a:cubicBezTo>
                      <a:pt x="1677700" y="360411"/>
                      <a:pt x="1678842" y="364013"/>
                      <a:pt x="1680599" y="367176"/>
                    </a:cubicBezTo>
                    <a:cubicBezTo>
                      <a:pt x="1683147" y="371832"/>
                      <a:pt x="1685343" y="376840"/>
                      <a:pt x="1688770" y="380793"/>
                    </a:cubicBezTo>
                    <a:cubicBezTo>
                      <a:pt x="1697204" y="390545"/>
                      <a:pt x="1703529" y="401527"/>
                      <a:pt x="1710206" y="412420"/>
                    </a:cubicBezTo>
                    <a:cubicBezTo>
                      <a:pt x="1715038" y="420239"/>
                      <a:pt x="1720397" y="428322"/>
                      <a:pt x="1725317" y="436317"/>
                    </a:cubicBezTo>
                    <a:cubicBezTo>
                      <a:pt x="1734190" y="450812"/>
                      <a:pt x="1743854" y="465133"/>
                      <a:pt x="1746138" y="482703"/>
                    </a:cubicBezTo>
                    <a:cubicBezTo>
                      <a:pt x="1746314" y="483933"/>
                      <a:pt x="1746226" y="485778"/>
                      <a:pt x="1746929" y="486218"/>
                    </a:cubicBezTo>
                    <a:cubicBezTo>
                      <a:pt x="1755363" y="491577"/>
                      <a:pt x="1756241" y="501768"/>
                      <a:pt x="1761776" y="508972"/>
                    </a:cubicBezTo>
                    <a:cubicBezTo>
                      <a:pt x="1765290" y="513540"/>
                      <a:pt x="1767487" y="518021"/>
                      <a:pt x="1767223" y="523819"/>
                    </a:cubicBezTo>
                    <a:cubicBezTo>
                      <a:pt x="1767135" y="525664"/>
                      <a:pt x="1767838" y="528300"/>
                      <a:pt x="1769244" y="529442"/>
                    </a:cubicBezTo>
                    <a:cubicBezTo>
                      <a:pt x="1776799" y="535591"/>
                      <a:pt x="1779610" y="545343"/>
                      <a:pt x="1781367" y="553162"/>
                    </a:cubicBezTo>
                    <a:cubicBezTo>
                      <a:pt x="1784706" y="567658"/>
                      <a:pt x="1791998" y="580397"/>
                      <a:pt x="1796039" y="594366"/>
                    </a:cubicBezTo>
                    <a:cubicBezTo>
                      <a:pt x="1801750" y="614220"/>
                      <a:pt x="1808339" y="633812"/>
                      <a:pt x="1814225" y="653667"/>
                    </a:cubicBezTo>
                    <a:cubicBezTo>
                      <a:pt x="1817212" y="663682"/>
                      <a:pt x="1819760" y="673961"/>
                      <a:pt x="1817212" y="684591"/>
                    </a:cubicBezTo>
                    <a:cubicBezTo>
                      <a:pt x="1817124" y="685031"/>
                      <a:pt x="1818090" y="685733"/>
                      <a:pt x="1818530" y="686436"/>
                    </a:cubicBezTo>
                    <a:cubicBezTo>
                      <a:pt x="1824240" y="696012"/>
                      <a:pt x="1823801" y="707697"/>
                      <a:pt x="1828721" y="717624"/>
                    </a:cubicBezTo>
                    <a:cubicBezTo>
                      <a:pt x="1828896" y="717976"/>
                      <a:pt x="1829511" y="718239"/>
                      <a:pt x="1829599" y="718591"/>
                    </a:cubicBezTo>
                    <a:cubicBezTo>
                      <a:pt x="1831708" y="725619"/>
                      <a:pt x="1824679" y="733877"/>
                      <a:pt x="1832586" y="740115"/>
                    </a:cubicBezTo>
                    <a:cubicBezTo>
                      <a:pt x="1831356" y="748373"/>
                      <a:pt x="1836364" y="755314"/>
                      <a:pt x="1837418" y="762869"/>
                    </a:cubicBezTo>
                    <a:cubicBezTo>
                      <a:pt x="1838121" y="767965"/>
                      <a:pt x="1835925" y="773060"/>
                      <a:pt x="1837330" y="779122"/>
                    </a:cubicBezTo>
                    <a:cubicBezTo>
                      <a:pt x="1839966" y="790104"/>
                      <a:pt x="1838385" y="802140"/>
                      <a:pt x="1840757" y="813209"/>
                    </a:cubicBezTo>
                    <a:cubicBezTo>
                      <a:pt x="1843480" y="825597"/>
                      <a:pt x="1842250" y="838160"/>
                      <a:pt x="1845061" y="850547"/>
                    </a:cubicBezTo>
                    <a:cubicBezTo>
                      <a:pt x="1846994" y="858893"/>
                      <a:pt x="1843041" y="868557"/>
                      <a:pt x="1841723" y="877606"/>
                    </a:cubicBezTo>
                    <a:cubicBezTo>
                      <a:pt x="1841372" y="880066"/>
                      <a:pt x="1840054" y="882702"/>
                      <a:pt x="1840581" y="884898"/>
                    </a:cubicBezTo>
                    <a:cubicBezTo>
                      <a:pt x="1844446" y="899130"/>
                      <a:pt x="1843831" y="913011"/>
                      <a:pt x="1840845" y="927419"/>
                    </a:cubicBezTo>
                    <a:cubicBezTo>
                      <a:pt x="1839351" y="934447"/>
                      <a:pt x="1842777" y="942354"/>
                      <a:pt x="1842865" y="949822"/>
                    </a:cubicBezTo>
                    <a:cubicBezTo>
                      <a:pt x="1842953" y="955972"/>
                      <a:pt x="1841108" y="962209"/>
                      <a:pt x="1840493" y="968359"/>
                    </a:cubicBezTo>
                    <a:cubicBezTo>
                      <a:pt x="1839439" y="979077"/>
                      <a:pt x="1837857" y="989795"/>
                      <a:pt x="1838033" y="1000514"/>
                    </a:cubicBezTo>
                    <a:cubicBezTo>
                      <a:pt x="1838209" y="1012110"/>
                      <a:pt x="1833201" y="1022126"/>
                      <a:pt x="1830565" y="1032932"/>
                    </a:cubicBezTo>
                    <a:cubicBezTo>
                      <a:pt x="1829336" y="1038115"/>
                      <a:pt x="1828457" y="1043386"/>
                      <a:pt x="1827315" y="1048657"/>
                    </a:cubicBezTo>
                    <a:cubicBezTo>
                      <a:pt x="1824767" y="1059903"/>
                      <a:pt x="1825909" y="1071587"/>
                      <a:pt x="1820726" y="1082657"/>
                    </a:cubicBezTo>
                    <a:cubicBezTo>
                      <a:pt x="1817651" y="1089158"/>
                      <a:pt x="1817300" y="1097241"/>
                      <a:pt x="1817036" y="1104620"/>
                    </a:cubicBezTo>
                    <a:cubicBezTo>
                      <a:pt x="1816597" y="1117183"/>
                      <a:pt x="1811326" y="1127462"/>
                      <a:pt x="1804824" y="1137653"/>
                    </a:cubicBezTo>
                    <a:cubicBezTo>
                      <a:pt x="1802716" y="1140904"/>
                      <a:pt x="1802013" y="1145297"/>
                      <a:pt x="1801222" y="1149250"/>
                    </a:cubicBezTo>
                    <a:cubicBezTo>
                      <a:pt x="1799290" y="1158562"/>
                      <a:pt x="1797884" y="1167963"/>
                      <a:pt x="1795776" y="1177187"/>
                    </a:cubicBezTo>
                    <a:cubicBezTo>
                      <a:pt x="1795248" y="1179384"/>
                      <a:pt x="1792349" y="1180965"/>
                      <a:pt x="1790856" y="1182986"/>
                    </a:cubicBezTo>
                    <a:cubicBezTo>
                      <a:pt x="1789713" y="1184567"/>
                      <a:pt x="1788132" y="1186588"/>
                      <a:pt x="1788220" y="1188345"/>
                    </a:cubicBezTo>
                    <a:cubicBezTo>
                      <a:pt x="1788572" y="1195285"/>
                      <a:pt x="1784969" y="1201084"/>
                      <a:pt x="1783476" y="1207321"/>
                    </a:cubicBezTo>
                    <a:cubicBezTo>
                      <a:pt x="1781631" y="1214965"/>
                      <a:pt x="1778556" y="1216019"/>
                      <a:pt x="1772143" y="1215931"/>
                    </a:cubicBezTo>
                    <a:cubicBezTo>
                      <a:pt x="1759931" y="1215667"/>
                      <a:pt x="1747720" y="1215931"/>
                      <a:pt x="1735420" y="1215843"/>
                    </a:cubicBezTo>
                    <a:cubicBezTo>
                      <a:pt x="1727601" y="1215843"/>
                      <a:pt x="1725580" y="1213207"/>
                      <a:pt x="1728479" y="1206003"/>
                    </a:cubicBezTo>
                    <a:cubicBezTo>
                      <a:pt x="1730149" y="1201874"/>
                      <a:pt x="1733575" y="1198360"/>
                      <a:pt x="1734717" y="1194143"/>
                    </a:cubicBezTo>
                    <a:cubicBezTo>
                      <a:pt x="1736474" y="1187730"/>
                      <a:pt x="1735771" y="1180262"/>
                      <a:pt x="1744908" y="1178857"/>
                    </a:cubicBezTo>
                    <a:cubicBezTo>
                      <a:pt x="1745435" y="1178769"/>
                      <a:pt x="1746226" y="1177100"/>
                      <a:pt x="1745962" y="1176836"/>
                    </a:cubicBezTo>
                    <a:cubicBezTo>
                      <a:pt x="1737704" y="1166382"/>
                      <a:pt x="1750092" y="1162252"/>
                      <a:pt x="1753078" y="1155663"/>
                    </a:cubicBezTo>
                    <a:cubicBezTo>
                      <a:pt x="1754924" y="1151710"/>
                      <a:pt x="1756681" y="1148284"/>
                      <a:pt x="1756505" y="1143979"/>
                    </a:cubicBezTo>
                    <a:cubicBezTo>
                      <a:pt x="1756241" y="1136335"/>
                      <a:pt x="1757120" y="1129219"/>
                      <a:pt x="1761513" y="1122455"/>
                    </a:cubicBezTo>
                    <a:cubicBezTo>
                      <a:pt x="1763621" y="1119204"/>
                      <a:pt x="1763357" y="1114548"/>
                      <a:pt x="1764324" y="1110594"/>
                    </a:cubicBezTo>
                    <a:cubicBezTo>
                      <a:pt x="1766520" y="1101897"/>
                      <a:pt x="1769244" y="1093287"/>
                      <a:pt x="1770913" y="1084502"/>
                    </a:cubicBezTo>
                    <a:cubicBezTo>
                      <a:pt x="1772758" y="1074662"/>
                      <a:pt x="1774515" y="1064998"/>
                      <a:pt x="1782070" y="1057531"/>
                    </a:cubicBezTo>
                    <a:cubicBezTo>
                      <a:pt x="1782949" y="1056652"/>
                      <a:pt x="1783037" y="1054104"/>
                      <a:pt x="1782597" y="1052611"/>
                    </a:cubicBezTo>
                    <a:cubicBezTo>
                      <a:pt x="1778380" y="1038027"/>
                      <a:pt x="1787517" y="1024410"/>
                      <a:pt x="1785497" y="1009914"/>
                    </a:cubicBezTo>
                    <a:cubicBezTo>
                      <a:pt x="1785233" y="1008245"/>
                      <a:pt x="1787254" y="1006312"/>
                      <a:pt x="1788132" y="1004555"/>
                    </a:cubicBezTo>
                    <a:cubicBezTo>
                      <a:pt x="1789011" y="1002710"/>
                      <a:pt x="1790856" y="1000514"/>
                      <a:pt x="1790416" y="999108"/>
                    </a:cubicBezTo>
                    <a:cubicBezTo>
                      <a:pt x="1786902" y="987511"/>
                      <a:pt x="1789801" y="975563"/>
                      <a:pt x="1791383" y="964669"/>
                    </a:cubicBezTo>
                    <a:cubicBezTo>
                      <a:pt x="1793228" y="952545"/>
                      <a:pt x="1791822" y="940773"/>
                      <a:pt x="1793228" y="928913"/>
                    </a:cubicBezTo>
                    <a:cubicBezTo>
                      <a:pt x="1793491" y="926541"/>
                      <a:pt x="1795512" y="924432"/>
                      <a:pt x="1795688" y="922148"/>
                    </a:cubicBezTo>
                    <a:cubicBezTo>
                      <a:pt x="1796215" y="913099"/>
                      <a:pt x="1802013" y="905456"/>
                      <a:pt x="1796566" y="894650"/>
                    </a:cubicBezTo>
                    <a:cubicBezTo>
                      <a:pt x="1791558" y="884634"/>
                      <a:pt x="1798587" y="870929"/>
                      <a:pt x="1793140" y="859420"/>
                    </a:cubicBezTo>
                    <a:cubicBezTo>
                      <a:pt x="1792964" y="859069"/>
                      <a:pt x="1792964" y="858278"/>
                      <a:pt x="1793140" y="858190"/>
                    </a:cubicBezTo>
                    <a:cubicBezTo>
                      <a:pt x="1801925" y="851689"/>
                      <a:pt x="1794633" y="845540"/>
                      <a:pt x="1793403" y="838863"/>
                    </a:cubicBezTo>
                    <a:cubicBezTo>
                      <a:pt x="1792173" y="832098"/>
                      <a:pt x="1793052" y="824894"/>
                      <a:pt x="1793140" y="817953"/>
                    </a:cubicBezTo>
                    <a:cubicBezTo>
                      <a:pt x="1793403" y="806532"/>
                      <a:pt x="1791910" y="795639"/>
                      <a:pt x="1788308" y="784569"/>
                    </a:cubicBezTo>
                    <a:cubicBezTo>
                      <a:pt x="1785936" y="777189"/>
                      <a:pt x="1788747" y="768667"/>
                      <a:pt x="1785584" y="760761"/>
                    </a:cubicBezTo>
                    <a:cubicBezTo>
                      <a:pt x="1784706" y="758652"/>
                      <a:pt x="1789274" y="754611"/>
                      <a:pt x="1788835" y="751887"/>
                    </a:cubicBezTo>
                    <a:cubicBezTo>
                      <a:pt x="1788308" y="748988"/>
                      <a:pt x="1783564" y="746968"/>
                      <a:pt x="1782949" y="743981"/>
                    </a:cubicBezTo>
                    <a:cubicBezTo>
                      <a:pt x="1781719" y="738797"/>
                      <a:pt x="1782246" y="732384"/>
                      <a:pt x="1783388" y="728079"/>
                    </a:cubicBezTo>
                    <a:cubicBezTo>
                      <a:pt x="1785145" y="721754"/>
                      <a:pt x="1784706" y="718503"/>
                      <a:pt x="1780489" y="713759"/>
                    </a:cubicBezTo>
                    <a:cubicBezTo>
                      <a:pt x="1777414" y="710333"/>
                      <a:pt x="1774954" y="704886"/>
                      <a:pt x="1775130" y="700493"/>
                    </a:cubicBezTo>
                    <a:cubicBezTo>
                      <a:pt x="1775569" y="691180"/>
                      <a:pt x="1772670" y="683361"/>
                      <a:pt x="1768189" y="675630"/>
                    </a:cubicBezTo>
                    <a:cubicBezTo>
                      <a:pt x="1767838" y="675103"/>
                      <a:pt x="1767311" y="673961"/>
                      <a:pt x="1767487" y="673873"/>
                    </a:cubicBezTo>
                    <a:cubicBezTo>
                      <a:pt x="1774778" y="668163"/>
                      <a:pt x="1768541" y="664824"/>
                      <a:pt x="1765993" y="659904"/>
                    </a:cubicBezTo>
                    <a:cubicBezTo>
                      <a:pt x="1761864" y="652085"/>
                      <a:pt x="1759316" y="643476"/>
                      <a:pt x="1756681" y="634954"/>
                    </a:cubicBezTo>
                    <a:cubicBezTo>
                      <a:pt x="1756241" y="633548"/>
                      <a:pt x="1757910" y="631088"/>
                      <a:pt x="1759316" y="629683"/>
                    </a:cubicBezTo>
                    <a:cubicBezTo>
                      <a:pt x="1763094" y="625905"/>
                      <a:pt x="1763094" y="626169"/>
                      <a:pt x="1759053" y="623182"/>
                    </a:cubicBezTo>
                    <a:cubicBezTo>
                      <a:pt x="1751058" y="617208"/>
                      <a:pt x="1748598" y="608071"/>
                      <a:pt x="1746050" y="599198"/>
                    </a:cubicBezTo>
                    <a:cubicBezTo>
                      <a:pt x="1744996" y="595683"/>
                      <a:pt x="1744996" y="591730"/>
                      <a:pt x="1743327" y="588567"/>
                    </a:cubicBezTo>
                    <a:cubicBezTo>
                      <a:pt x="1736123" y="575213"/>
                      <a:pt x="1733311" y="560103"/>
                      <a:pt x="1726195" y="546661"/>
                    </a:cubicBezTo>
                    <a:cubicBezTo>
                      <a:pt x="1724350" y="543235"/>
                      <a:pt x="1725053" y="538491"/>
                      <a:pt x="1724087" y="534449"/>
                    </a:cubicBezTo>
                    <a:cubicBezTo>
                      <a:pt x="1723120" y="530759"/>
                      <a:pt x="1721978" y="526894"/>
                      <a:pt x="1720046" y="523643"/>
                    </a:cubicBezTo>
                    <a:cubicBezTo>
                      <a:pt x="1718025" y="520305"/>
                      <a:pt x="1714423" y="517933"/>
                      <a:pt x="1712402" y="514594"/>
                    </a:cubicBezTo>
                    <a:cubicBezTo>
                      <a:pt x="1707746" y="506951"/>
                      <a:pt x="1707482" y="496936"/>
                      <a:pt x="1699312" y="491225"/>
                    </a:cubicBezTo>
                    <a:cubicBezTo>
                      <a:pt x="1694744" y="470755"/>
                      <a:pt x="1677437" y="456962"/>
                      <a:pt x="1671462" y="437195"/>
                    </a:cubicBezTo>
                    <a:cubicBezTo>
                      <a:pt x="1670145" y="432890"/>
                      <a:pt x="1668915" y="428673"/>
                      <a:pt x="1667333" y="424456"/>
                    </a:cubicBezTo>
                    <a:cubicBezTo>
                      <a:pt x="1666630" y="422611"/>
                      <a:pt x="1665488" y="419800"/>
                      <a:pt x="1663995" y="419449"/>
                    </a:cubicBezTo>
                    <a:cubicBezTo>
                      <a:pt x="1655297" y="417340"/>
                      <a:pt x="1653716" y="408906"/>
                      <a:pt x="1649235" y="403284"/>
                    </a:cubicBezTo>
                    <a:cubicBezTo>
                      <a:pt x="1645546" y="398627"/>
                      <a:pt x="1644931" y="391511"/>
                      <a:pt x="1637639" y="389666"/>
                    </a:cubicBezTo>
                    <a:cubicBezTo>
                      <a:pt x="1636760" y="389491"/>
                      <a:pt x="1636672" y="386855"/>
                      <a:pt x="1635969" y="385449"/>
                    </a:cubicBezTo>
                    <a:cubicBezTo>
                      <a:pt x="1633773" y="381496"/>
                      <a:pt x="1632104" y="377103"/>
                      <a:pt x="1629117" y="373940"/>
                    </a:cubicBezTo>
                    <a:cubicBezTo>
                      <a:pt x="1618574" y="363047"/>
                      <a:pt x="1608295" y="351626"/>
                      <a:pt x="1601794" y="338008"/>
                    </a:cubicBezTo>
                    <a:cubicBezTo>
                      <a:pt x="1598192" y="330453"/>
                      <a:pt x="1593009" y="325709"/>
                      <a:pt x="1586947" y="320701"/>
                    </a:cubicBezTo>
                    <a:cubicBezTo>
                      <a:pt x="1578601" y="313848"/>
                      <a:pt x="1571573" y="305414"/>
                      <a:pt x="1563754" y="297947"/>
                    </a:cubicBezTo>
                    <a:cubicBezTo>
                      <a:pt x="1559097" y="293554"/>
                      <a:pt x="1560152" y="285647"/>
                      <a:pt x="1552069" y="282924"/>
                    </a:cubicBezTo>
                    <a:cubicBezTo>
                      <a:pt x="1546446" y="281079"/>
                      <a:pt x="1542142" y="275281"/>
                      <a:pt x="1537310" y="271239"/>
                    </a:cubicBezTo>
                    <a:cubicBezTo>
                      <a:pt x="1536607" y="270712"/>
                      <a:pt x="1536168" y="269570"/>
                      <a:pt x="1535465" y="269482"/>
                    </a:cubicBezTo>
                    <a:cubicBezTo>
                      <a:pt x="1527382" y="268428"/>
                      <a:pt x="1536168" y="256568"/>
                      <a:pt x="1525976" y="255601"/>
                    </a:cubicBezTo>
                    <a:cubicBezTo>
                      <a:pt x="1520442" y="255074"/>
                      <a:pt x="1515434" y="249803"/>
                      <a:pt x="1510163" y="246728"/>
                    </a:cubicBezTo>
                    <a:cubicBezTo>
                      <a:pt x="1509811" y="246552"/>
                      <a:pt x="1509548" y="246113"/>
                      <a:pt x="1509197" y="245850"/>
                    </a:cubicBezTo>
                    <a:cubicBezTo>
                      <a:pt x="1499093" y="235307"/>
                      <a:pt x="1488990" y="224677"/>
                      <a:pt x="1478799" y="214134"/>
                    </a:cubicBezTo>
                    <a:cubicBezTo>
                      <a:pt x="1476954" y="212202"/>
                      <a:pt x="1474670" y="209478"/>
                      <a:pt x="1472474" y="209302"/>
                    </a:cubicBezTo>
                    <a:cubicBezTo>
                      <a:pt x="1465094" y="208775"/>
                      <a:pt x="1460438" y="203856"/>
                      <a:pt x="1455430" y="199639"/>
                    </a:cubicBezTo>
                    <a:cubicBezTo>
                      <a:pt x="1450598" y="195597"/>
                      <a:pt x="1446469" y="190765"/>
                      <a:pt x="1439528" y="190414"/>
                    </a:cubicBezTo>
                    <a:cubicBezTo>
                      <a:pt x="1438474" y="190326"/>
                      <a:pt x="1436981" y="189535"/>
                      <a:pt x="1436454" y="188569"/>
                    </a:cubicBezTo>
                    <a:cubicBezTo>
                      <a:pt x="1429425" y="176357"/>
                      <a:pt x="1414841" y="175040"/>
                      <a:pt x="1404914" y="166869"/>
                    </a:cubicBezTo>
                    <a:cubicBezTo>
                      <a:pt x="1400434" y="163179"/>
                      <a:pt x="1395426" y="160016"/>
                      <a:pt x="1391033" y="156239"/>
                    </a:cubicBezTo>
                    <a:cubicBezTo>
                      <a:pt x="1385410" y="151407"/>
                      <a:pt x="1382160" y="143676"/>
                      <a:pt x="1371881" y="145345"/>
                    </a:cubicBezTo>
                    <a:cubicBezTo>
                      <a:pt x="1367840" y="145960"/>
                      <a:pt x="1362656" y="140777"/>
                      <a:pt x="1358176" y="137965"/>
                    </a:cubicBezTo>
                    <a:cubicBezTo>
                      <a:pt x="1353607" y="135066"/>
                      <a:pt x="1349478" y="131113"/>
                      <a:pt x="1343241" y="132694"/>
                    </a:cubicBezTo>
                    <a:cubicBezTo>
                      <a:pt x="1342538" y="132870"/>
                      <a:pt x="1341044" y="132694"/>
                      <a:pt x="1340869" y="132343"/>
                    </a:cubicBezTo>
                    <a:cubicBezTo>
                      <a:pt x="1334719" y="119428"/>
                      <a:pt x="1320399" y="122767"/>
                      <a:pt x="1310647" y="117056"/>
                    </a:cubicBezTo>
                    <a:cubicBezTo>
                      <a:pt x="1301862" y="111873"/>
                      <a:pt x="1293076" y="106865"/>
                      <a:pt x="1284115" y="102033"/>
                    </a:cubicBezTo>
                    <a:cubicBezTo>
                      <a:pt x="1281304" y="100540"/>
                      <a:pt x="1278141" y="99573"/>
                      <a:pt x="1274978" y="98782"/>
                    </a:cubicBezTo>
                    <a:cubicBezTo>
                      <a:pt x="1267423" y="96850"/>
                      <a:pt x="1259780" y="95268"/>
                      <a:pt x="1252224" y="93423"/>
                    </a:cubicBezTo>
                    <a:cubicBezTo>
                      <a:pt x="1249501" y="92721"/>
                      <a:pt x="1246865" y="91139"/>
                      <a:pt x="1244142" y="90963"/>
                    </a:cubicBezTo>
                    <a:cubicBezTo>
                      <a:pt x="1239573" y="90700"/>
                      <a:pt x="1235181" y="91491"/>
                      <a:pt x="1233248" y="85516"/>
                    </a:cubicBezTo>
                    <a:cubicBezTo>
                      <a:pt x="1232808" y="84111"/>
                      <a:pt x="1229031" y="83320"/>
                      <a:pt x="1226659" y="83057"/>
                    </a:cubicBezTo>
                    <a:cubicBezTo>
                      <a:pt x="1205310" y="80772"/>
                      <a:pt x="1184401" y="75765"/>
                      <a:pt x="1164019" y="69527"/>
                    </a:cubicBezTo>
                    <a:cubicBezTo>
                      <a:pt x="1149523" y="65134"/>
                      <a:pt x="1135466" y="60742"/>
                      <a:pt x="1120004" y="61708"/>
                    </a:cubicBezTo>
                    <a:cubicBezTo>
                      <a:pt x="1114294" y="62060"/>
                      <a:pt x="1108407" y="58194"/>
                      <a:pt x="1102521" y="61972"/>
                    </a:cubicBezTo>
                    <a:cubicBezTo>
                      <a:pt x="1102170" y="62147"/>
                      <a:pt x="1101379" y="62147"/>
                      <a:pt x="1101291" y="61972"/>
                    </a:cubicBezTo>
                    <a:cubicBezTo>
                      <a:pt x="1095229" y="52220"/>
                      <a:pt x="1086883" y="60127"/>
                      <a:pt x="1079943" y="58985"/>
                    </a:cubicBezTo>
                    <a:cubicBezTo>
                      <a:pt x="1070367" y="57403"/>
                      <a:pt x="1060264" y="60390"/>
                      <a:pt x="1050951" y="55295"/>
                    </a:cubicBezTo>
                    <a:cubicBezTo>
                      <a:pt x="1048843" y="54153"/>
                      <a:pt x="1045065" y="56700"/>
                      <a:pt x="1042078" y="56700"/>
                    </a:cubicBezTo>
                    <a:cubicBezTo>
                      <a:pt x="1029866" y="56876"/>
                      <a:pt x="1017655" y="56788"/>
                      <a:pt x="1005355" y="56788"/>
                    </a:cubicBezTo>
                    <a:cubicBezTo>
                      <a:pt x="999908" y="56788"/>
                      <a:pt x="1002280" y="54856"/>
                      <a:pt x="1004301" y="52835"/>
                    </a:cubicBezTo>
                    <a:cubicBezTo>
                      <a:pt x="1002807" y="52571"/>
                      <a:pt x="1000347" y="51605"/>
                      <a:pt x="999996" y="52132"/>
                    </a:cubicBezTo>
                    <a:cubicBezTo>
                      <a:pt x="993319" y="61620"/>
                      <a:pt x="985324" y="56700"/>
                      <a:pt x="977242" y="54856"/>
                    </a:cubicBezTo>
                    <a:cubicBezTo>
                      <a:pt x="973991" y="54153"/>
                      <a:pt x="969950" y="55119"/>
                      <a:pt x="966699" y="56437"/>
                    </a:cubicBezTo>
                    <a:cubicBezTo>
                      <a:pt x="954312" y="61445"/>
                      <a:pt x="941485" y="66189"/>
                      <a:pt x="928219" y="63992"/>
                    </a:cubicBezTo>
                    <a:cubicBezTo>
                      <a:pt x="923475" y="63202"/>
                      <a:pt x="919961" y="63553"/>
                      <a:pt x="916096" y="64959"/>
                    </a:cubicBezTo>
                    <a:cubicBezTo>
                      <a:pt x="913021" y="66013"/>
                      <a:pt x="909946" y="67155"/>
                      <a:pt x="907135" y="68736"/>
                    </a:cubicBezTo>
                    <a:cubicBezTo>
                      <a:pt x="904235" y="70318"/>
                      <a:pt x="903093" y="70494"/>
                      <a:pt x="901863" y="66716"/>
                    </a:cubicBezTo>
                    <a:cubicBezTo>
                      <a:pt x="899491" y="59248"/>
                      <a:pt x="893869" y="56085"/>
                      <a:pt x="885874" y="56525"/>
                    </a:cubicBezTo>
                    <a:cubicBezTo>
                      <a:pt x="883678" y="56613"/>
                      <a:pt x="881393" y="54856"/>
                      <a:pt x="879109" y="54065"/>
                    </a:cubicBezTo>
                    <a:cubicBezTo>
                      <a:pt x="874189" y="52396"/>
                      <a:pt x="870148" y="50375"/>
                      <a:pt x="863910" y="53186"/>
                    </a:cubicBezTo>
                    <a:cubicBezTo>
                      <a:pt x="858815" y="55470"/>
                      <a:pt x="850381" y="57052"/>
                      <a:pt x="844758" y="50551"/>
                    </a:cubicBezTo>
                    <a:cubicBezTo>
                      <a:pt x="841596" y="46949"/>
                      <a:pt x="842562" y="50902"/>
                      <a:pt x="841596" y="52220"/>
                    </a:cubicBezTo>
                    <a:cubicBezTo>
                      <a:pt x="840893" y="53274"/>
                      <a:pt x="838784" y="54065"/>
                      <a:pt x="837379" y="53889"/>
                    </a:cubicBezTo>
                    <a:cubicBezTo>
                      <a:pt x="824201" y="52484"/>
                      <a:pt x="810847" y="56700"/>
                      <a:pt x="797669" y="51693"/>
                    </a:cubicBezTo>
                    <a:cubicBezTo>
                      <a:pt x="794067" y="50287"/>
                      <a:pt x="788971" y="53713"/>
                      <a:pt x="784491" y="53889"/>
                    </a:cubicBezTo>
                    <a:cubicBezTo>
                      <a:pt x="774915" y="54241"/>
                      <a:pt x="765251" y="53977"/>
                      <a:pt x="755675" y="54065"/>
                    </a:cubicBezTo>
                    <a:cubicBezTo>
                      <a:pt x="751897" y="54065"/>
                      <a:pt x="747680" y="53011"/>
                      <a:pt x="745220" y="57403"/>
                    </a:cubicBezTo>
                    <a:cubicBezTo>
                      <a:pt x="744781" y="58106"/>
                      <a:pt x="743727" y="59336"/>
                      <a:pt x="743463" y="59160"/>
                    </a:cubicBezTo>
                    <a:cubicBezTo>
                      <a:pt x="730109" y="52571"/>
                      <a:pt x="716492" y="63465"/>
                      <a:pt x="702699" y="58545"/>
                    </a:cubicBezTo>
                    <a:cubicBezTo>
                      <a:pt x="698482" y="57052"/>
                      <a:pt x="691454" y="60742"/>
                      <a:pt x="686797" y="63817"/>
                    </a:cubicBezTo>
                    <a:cubicBezTo>
                      <a:pt x="680911" y="67682"/>
                      <a:pt x="675025" y="69439"/>
                      <a:pt x="668260" y="69879"/>
                    </a:cubicBezTo>
                    <a:cubicBezTo>
                      <a:pt x="661671" y="70318"/>
                      <a:pt x="654731" y="70669"/>
                      <a:pt x="648669" y="73041"/>
                    </a:cubicBezTo>
                    <a:cubicBezTo>
                      <a:pt x="635227" y="78312"/>
                      <a:pt x="621434" y="80597"/>
                      <a:pt x="607114" y="80245"/>
                    </a:cubicBezTo>
                    <a:cubicBezTo>
                      <a:pt x="605972" y="80245"/>
                      <a:pt x="604742" y="80860"/>
                      <a:pt x="603600" y="81124"/>
                    </a:cubicBezTo>
                    <a:cubicBezTo>
                      <a:pt x="604830" y="81739"/>
                      <a:pt x="606323" y="82090"/>
                      <a:pt x="607290" y="83057"/>
                    </a:cubicBezTo>
                    <a:cubicBezTo>
                      <a:pt x="608080" y="83847"/>
                      <a:pt x="608607" y="85429"/>
                      <a:pt x="608344" y="86395"/>
                    </a:cubicBezTo>
                    <a:cubicBezTo>
                      <a:pt x="608080" y="87186"/>
                      <a:pt x="606323" y="88152"/>
                      <a:pt x="605445" y="87976"/>
                    </a:cubicBezTo>
                    <a:cubicBezTo>
                      <a:pt x="596220" y="86395"/>
                      <a:pt x="588313" y="90348"/>
                      <a:pt x="580055" y="93336"/>
                    </a:cubicBezTo>
                    <a:cubicBezTo>
                      <a:pt x="579264" y="93599"/>
                      <a:pt x="578474" y="93950"/>
                      <a:pt x="577683" y="93950"/>
                    </a:cubicBezTo>
                    <a:cubicBezTo>
                      <a:pt x="563363" y="94302"/>
                      <a:pt x="553084" y="104142"/>
                      <a:pt x="540960" y="109764"/>
                    </a:cubicBezTo>
                    <a:cubicBezTo>
                      <a:pt x="528309" y="115562"/>
                      <a:pt x="515922" y="121976"/>
                      <a:pt x="501514" y="122239"/>
                    </a:cubicBezTo>
                    <a:cubicBezTo>
                      <a:pt x="500459" y="122239"/>
                      <a:pt x="499493" y="123118"/>
                      <a:pt x="498527" y="123645"/>
                    </a:cubicBezTo>
                    <a:cubicBezTo>
                      <a:pt x="499669" y="123996"/>
                      <a:pt x="500811" y="124348"/>
                      <a:pt x="501953" y="124787"/>
                    </a:cubicBezTo>
                    <a:cubicBezTo>
                      <a:pt x="503271" y="125314"/>
                      <a:pt x="504589" y="125841"/>
                      <a:pt x="505906" y="126369"/>
                    </a:cubicBezTo>
                    <a:cubicBezTo>
                      <a:pt x="504676" y="127598"/>
                      <a:pt x="503183" y="129971"/>
                      <a:pt x="502217" y="129795"/>
                    </a:cubicBezTo>
                    <a:cubicBezTo>
                      <a:pt x="491762" y="127598"/>
                      <a:pt x="485524" y="136296"/>
                      <a:pt x="477266" y="139371"/>
                    </a:cubicBezTo>
                    <a:cubicBezTo>
                      <a:pt x="474982" y="140249"/>
                      <a:pt x="473137" y="142270"/>
                      <a:pt x="470853" y="142973"/>
                    </a:cubicBezTo>
                    <a:cubicBezTo>
                      <a:pt x="458729" y="146751"/>
                      <a:pt x="459432" y="147541"/>
                      <a:pt x="448274" y="157293"/>
                    </a:cubicBezTo>
                    <a:cubicBezTo>
                      <a:pt x="440104" y="164409"/>
                      <a:pt x="429649" y="168978"/>
                      <a:pt x="420161" y="174600"/>
                    </a:cubicBezTo>
                    <a:cubicBezTo>
                      <a:pt x="415768" y="177236"/>
                      <a:pt x="409706" y="177587"/>
                      <a:pt x="408564" y="184352"/>
                    </a:cubicBezTo>
                    <a:cubicBezTo>
                      <a:pt x="408389" y="185670"/>
                      <a:pt x="406192" y="187515"/>
                      <a:pt x="404874" y="187603"/>
                    </a:cubicBezTo>
                    <a:cubicBezTo>
                      <a:pt x="393717" y="188218"/>
                      <a:pt x="388182" y="198057"/>
                      <a:pt x="379748" y="202889"/>
                    </a:cubicBezTo>
                    <a:cubicBezTo>
                      <a:pt x="378694" y="203504"/>
                      <a:pt x="377728" y="205613"/>
                      <a:pt x="376937" y="205525"/>
                    </a:cubicBezTo>
                    <a:cubicBezTo>
                      <a:pt x="366922" y="203592"/>
                      <a:pt x="364813" y="212729"/>
                      <a:pt x="359806" y="217561"/>
                    </a:cubicBezTo>
                    <a:cubicBezTo>
                      <a:pt x="346540" y="230475"/>
                      <a:pt x="334416" y="244795"/>
                      <a:pt x="317372" y="253405"/>
                    </a:cubicBezTo>
                    <a:cubicBezTo>
                      <a:pt x="315967" y="254108"/>
                      <a:pt x="315439" y="256568"/>
                      <a:pt x="314122" y="257798"/>
                    </a:cubicBezTo>
                    <a:cubicBezTo>
                      <a:pt x="306215" y="265880"/>
                      <a:pt x="298571" y="274226"/>
                      <a:pt x="289962" y="281518"/>
                    </a:cubicBezTo>
                    <a:cubicBezTo>
                      <a:pt x="287150" y="283890"/>
                      <a:pt x="283461" y="284330"/>
                      <a:pt x="283109" y="289162"/>
                    </a:cubicBezTo>
                    <a:cubicBezTo>
                      <a:pt x="282934" y="291270"/>
                      <a:pt x="280913" y="293642"/>
                      <a:pt x="279156" y="295311"/>
                    </a:cubicBezTo>
                    <a:cubicBezTo>
                      <a:pt x="269140" y="304624"/>
                      <a:pt x="258949" y="313761"/>
                      <a:pt x="249022" y="323073"/>
                    </a:cubicBezTo>
                    <a:cubicBezTo>
                      <a:pt x="247353" y="324654"/>
                      <a:pt x="246474" y="327202"/>
                      <a:pt x="245244" y="329311"/>
                    </a:cubicBezTo>
                    <a:cubicBezTo>
                      <a:pt x="237162" y="343455"/>
                      <a:pt x="227410" y="356282"/>
                      <a:pt x="216692" y="368757"/>
                    </a:cubicBezTo>
                    <a:cubicBezTo>
                      <a:pt x="206501" y="380705"/>
                      <a:pt x="198067" y="394147"/>
                      <a:pt x="188930" y="406973"/>
                    </a:cubicBezTo>
                    <a:cubicBezTo>
                      <a:pt x="187963" y="408291"/>
                      <a:pt x="187876" y="410751"/>
                      <a:pt x="186821" y="411190"/>
                    </a:cubicBezTo>
                    <a:cubicBezTo>
                      <a:pt x="174873" y="416462"/>
                      <a:pt x="175928" y="429288"/>
                      <a:pt x="170393" y="438337"/>
                    </a:cubicBezTo>
                    <a:cubicBezTo>
                      <a:pt x="163804" y="449143"/>
                      <a:pt x="160553" y="461970"/>
                      <a:pt x="150889" y="470931"/>
                    </a:cubicBezTo>
                    <a:cubicBezTo>
                      <a:pt x="149396" y="472337"/>
                      <a:pt x="146848" y="474621"/>
                      <a:pt x="147199" y="475763"/>
                    </a:cubicBezTo>
                    <a:cubicBezTo>
                      <a:pt x="150274" y="484988"/>
                      <a:pt x="140522" y="488590"/>
                      <a:pt x="138678" y="495794"/>
                    </a:cubicBezTo>
                    <a:cubicBezTo>
                      <a:pt x="136833" y="503085"/>
                      <a:pt x="133846" y="512047"/>
                      <a:pt x="128223" y="515912"/>
                    </a:cubicBezTo>
                    <a:cubicBezTo>
                      <a:pt x="119438" y="521974"/>
                      <a:pt x="121107" y="530759"/>
                      <a:pt x="118471" y="538227"/>
                    </a:cubicBezTo>
                    <a:cubicBezTo>
                      <a:pt x="116890" y="542795"/>
                      <a:pt x="117505" y="547627"/>
                      <a:pt x="111706" y="549912"/>
                    </a:cubicBezTo>
                    <a:cubicBezTo>
                      <a:pt x="110740" y="550263"/>
                      <a:pt x="112058" y="555271"/>
                      <a:pt x="111179" y="557731"/>
                    </a:cubicBezTo>
                    <a:cubicBezTo>
                      <a:pt x="108632" y="564935"/>
                      <a:pt x="105205" y="571875"/>
                      <a:pt x="102570" y="579079"/>
                    </a:cubicBezTo>
                    <a:cubicBezTo>
                      <a:pt x="98792" y="589358"/>
                      <a:pt x="95717" y="599812"/>
                      <a:pt x="91939" y="610091"/>
                    </a:cubicBezTo>
                    <a:cubicBezTo>
                      <a:pt x="90709" y="613518"/>
                      <a:pt x="88952" y="618086"/>
                      <a:pt x="86141" y="619228"/>
                    </a:cubicBezTo>
                    <a:cubicBezTo>
                      <a:pt x="79728" y="621952"/>
                      <a:pt x="80782" y="624148"/>
                      <a:pt x="84911" y="627838"/>
                    </a:cubicBezTo>
                    <a:cubicBezTo>
                      <a:pt x="85965" y="628804"/>
                      <a:pt x="87020" y="631088"/>
                      <a:pt x="86668" y="632143"/>
                    </a:cubicBezTo>
                    <a:cubicBezTo>
                      <a:pt x="83505" y="640840"/>
                      <a:pt x="80079" y="649538"/>
                      <a:pt x="76565" y="658060"/>
                    </a:cubicBezTo>
                    <a:cubicBezTo>
                      <a:pt x="75950" y="659553"/>
                      <a:pt x="73842" y="660783"/>
                      <a:pt x="73842" y="662101"/>
                    </a:cubicBezTo>
                    <a:cubicBezTo>
                      <a:pt x="73754" y="669041"/>
                      <a:pt x="75774" y="675455"/>
                      <a:pt x="71118" y="682571"/>
                    </a:cubicBezTo>
                    <a:cubicBezTo>
                      <a:pt x="67340" y="688369"/>
                      <a:pt x="67428" y="696627"/>
                      <a:pt x="65847" y="703831"/>
                    </a:cubicBezTo>
                    <a:cubicBezTo>
                      <a:pt x="65583" y="705061"/>
                      <a:pt x="66286" y="707345"/>
                      <a:pt x="65759" y="707609"/>
                    </a:cubicBezTo>
                    <a:cubicBezTo>
                      <a:pt x="54514" y="713935"/>
                      <a:pt x="60400" y="723598"/>
                      <a:pt x="60576" y="732208"/>
                    </a:cubicBezTo>
                    <a:cubicBezTo>
                      <a:pt x="60663" y="734844"/>
                      <a:pt x="61366" y="737831"/>
                      <a:pt x="60400" y="739939"/>
                    </a:cubicBezTo>
                    <a:cubicBezTo>
                      <a:pt x="58818" y="743278"/>
                      <a:pt x="54426" y="745913"/>
                      <a:pt x="54250" y="748988"/>
                    </a:cubicBezTo>
                    <a:cubicBezTo>
                      <a:pt x="54074" y="751272"/>
                      <a:pt x="59346" y="753557"/>
                      <a:pt x="58028" y="757949"/>
                    </a:cubicBezTo>
                    <a:cubicBezTo>
                      <a:pt x="56974" y="761463"/>
                      <a:pt x="55919" y="765065"/>
                      <a:pt x="55480" y="768667"/>
                    </a:cubicBezTo>
                    <a:cubicBezTo>
                      <a:pt x="55041" y="772533"/>
                      <a:pt x="55744" y="776574"/>
                      <a:pt x="55304" y="780440"/>
                    </a:cubicBezTo>
                    <a:cubicBezTo>
                      <a:pt x="54777" y="784920"/>
                      <a:pt x="54426" y="789752"/>
                      <a:pt x="52581" y="793706"/>
                    </a:cubicBezTo>
                    <a:cubicBezTo>
                      <a:pt x="49857" y="799416"/>
                      <a:pt x="51175" y="804248"/>
                      <a:pt x="51878" y="810134"/>
                    </a:cubicBezTo>
                    <a:cubicBezTo>
                      <a:pt x="53020" y="820150"/>
                      <a:pt x="50472" y="830780"/>
                      <a:pt x="48012" y="840795"/>
                    </a:cubicBezTo>
                    <a:cubicBezTo>
                      <a:pt x="46958" y="845100"/>
                      <a:pt x="46431" y="848614"/>
                      <a:pt x="47925" y="852568"/>
                    </a:cubicBezTo>
                    <a:cubicBezTo>
                      <a:pt x="48627" y="854413"/>
                      <a:pt x="50560" y="856873"/>
                      <a:pt x="49945" y="858103"/>
                    </a:cubicBezTo>
                    <a:cubicBezTo>
                      <a:pt x="45201" y="868469"/>
                      <a:pt x="48452" y="879275"/>
                      <a:pt x="47485" y="889906"/>
                    </a:cubicBezTo>
                    <a:cubicBezTo>
                      <a:pt x="47397" y="891223"/>
                      <a:pt x="48012" y="892981"/>
                      <a:pt x="47397" y="893771"/>
                    </a:cubicBezTo>
                    <a:cubicBezTo>
                      <a:pt x="42653" y="899482"/>
                      <a:pt x="40984" y="904138"/>
                      <a:pt x="47134" y="910815"/>
                    </a:cubicBezTo>
                    <a:cubicBezTo>
                      <a:pt x="50209" y="914153"/>
                      <a:pt x="49682" y="921094"/>
                      <a:pt x="50033" y="926453"/>
                    </a:cubicBezTo>
                    <a:cubicBezTo>
                      <a:pt x="51087" y="941827"/>
                      <a:pt x="52229" y="957202"/>
                      <a:pt x="52581" y="972576"/>
                    </a:cubicBezTo>
                    <a:cubicBezTo>
                      <a:pt x="52757" y="980571"/>
                      <a:pt x="58906" y="988478"/>
                      <a:pt x="53020" y="996824"/>
                    </a:cubicBezTo>
                    <a:cubicBezTo>
                      <a:pt x="52493" y="997527"/>
                      <a:pt x="57325" y="1000953"/>
                      <a:pt x="57764" y="1003413"/>
                    </a:cubicBezTo>
                    <a:cubicBezTo>
                      <a:pt x="59170" y="1011671"/>
                      <a:pt x="60224" y="1020105"/>
                      <a:pt x="60488" y="1028539"/>
                    </a:cubicBezTo>
                    <a:cubicBezTo>
                      <a:pt x="60751" y="1036094"/>
                      <a:pt x="66462" y="1043650"/>
                      <a:pt x="60751" y="1051381"/>
                    </a:cubicBezTo>
                    <a:cubicBezTo>
                      <a:pt x="60224" y="1051996"/>
                      <a:pt x="60751" y="1054280"/>
                      <a:pt x="61454" y="1054807"/>
                    </a:cubicBezTo>
                    <a:cubicBezTo>
                      <a:pt x="69888" y="1060781"/>
                      <a:pt x="71206" y="1070533"/>
                      <a:pt x="72084" y="1079143"/>
                    </a:cubicBezTo>
                    <a:cubicBezTo>
                      <a:pt x="73139" y="1089597"/>
                      <a:pt x="79025" y="1098471"/>
                      <a:pt x="79376" y="1109189"/>
                    </a:cubicBezTo>
                    <a:cubicBezTo>
                      <a:pt x="79552" y="1116129"/>
                      <a:pt x="84560" y="1122718"/>
                      <a:pt x="86141" y="1129746"/>
                    </a:cubicBezTo>
                    <a:cubicBezTo>
                      <a:pt x="86932" y="1133436"/>
                      <a:pt x="88162" y="1137214"/>
                      <a:pt x="87547" y="1141870"/>
                    </a:cubicBezTo>
                    <a:cubicBezTo>
                      <a:pt x="86932" y="1146439"/>
                      <a:pt x="91939" y="1151886"/>
                      <a:pt x="94751" y="1156805"/>
                    </a:cubicBezTo>
                    <a:cubicBezTo>
                      <a:pt x="98001" y="1162428"/>
                      <a:pt x="102218" y="1167699"/>
                      <a:pt x="97474" y="1174640"/>
                    </a:cubicBezTo>
                    <a:cubicBezTo>
                      <a:pt x="97123" y="1175167"/>
                      <a:pt x="98528" y="1176924"/>
                      <a:pt x="99143" y="1178154"/>
                    </a:cubicBezTo>
                    <a:cubicBezTo>
                      <a:pt x="99495" y="1177012"/>
                      <a:pt x="99583" y="1175694"/>
                      <a:pt x="100198" y="1174640"/>
                    </a:cubicBezTo>
                    <a:cubicBezTo>
                      <a:pt x="100461" y="1174288"/>
                      <a:pt x="102570" y="1174464"/>
                      <a:pt x="102745" y="1174903"/>
                    </a:cubicBezTo>
                    <a:cubicBezTo>
                      <a:pt x="107753" y="1185534"/>
                      <a:pt x="114254" y="1195549"/>
                      <a:pt x="115748" y="1207497"/>
                    </a:cubicBezTo>
                    <a:cubicBezTo>
                      <a:pt x="116187" y="1211275"/>
                      <a:pt x="115045" y="1212768"/>
                      <a:pt x="110916" y="1212680"/>
                    </a:cubicBezTo>
                    <a:cubicBezTo>
                      <a:pt x="96947" y="1212417"/>
                      <a:pt x="82978" y="1212505"/>
                      <a:pt x="69010" y="1212593"/>
                    </a:cubicBezTo>
                    <a:cubicBezTo>
                      <a:pt x="63914" y="1212680"/>
                      <a:pt x="60839" y="1211187"/>
                      <a:pt x="60663" y="1205389"/>
                    </a:cubicBezTo>
                    <a:cubicBezTo>
                      <a:pt x="60488" y="1197042"/>
                      <a:pt x="52932" y="1190278"/>
                      <a:pt x="55392" y="1181317"/>
                    </a:cubicBezTo>
                    <a:cubicBezTo>
                      <a:pt x="55568" y="1180702"/>
                      <a:pt x="55216" y="1179560"/>
                      <a:pt x="54689" y="1179032"/>
                    </a:cubicBezTo>
                    <a:cubicBezTo>
                      <a:pt x="44938" y="1168139"/>
                      <a:pt x="42829" y="1154785"/>
                      <a:pt x="42214" y="1140904"/>
                    </a:cubicBezTo>
                    <a:cubicBezTo>
                      <a:pt x="42126" y="1139059"/>
                      <a:pt x="40808" y="1137126"/>
                      <a:pt x="39842" y="1135369"/>
                    </a:cubicBezTo>
                    <a:cubicBezTo>
                      <a:pt x="33341" y="1123948"/>
                      <a:pt x="28509" y="1112264"/>
                      <a:pt x="25961" y="1099086"/>
                    </a:cubicBezTo>
                    <a:cubicBezTo>
                      <a:pt x="24292" y="1090564"/>
                      <a:pt x="27103" y="1080285"/>
                      <a:pt x="19636" y="1072993"/>
                    </a:cubicBezTo>
                    <a:cubicBezTo>
                      <a:pt x="18669" y="1072026"/>
                      <a:pt x="18933" y="1069830"/>
                      <a:pt x="18757" y="1068161"/>
                    </a:cubicBezTo>
                    <a:cubicBezTo>
                      <a:pt x="17879" y="1057619"/>
                      <a:pt x="17615" y="1046900"/>
                      <a:pt x="15946" y="1036534"/>
                    </a:cubicBezTo>
                    <a:cubicBezTo>
                      <a:pt x="14804" y="1029417"/>
                      <a:pt x="11290" y="1022741"/>
                      <a:pt x="9445" y="1015712"/>
                    </a:cubicBezTo>
                    <a:cubicBezTo>
                      <a:pt x="8127" y="1010617"/>
                      <a:pt x="8039" y="1005346"/>
                      <a:pt x="7863" y="999986"/>
                    </a:cubicBezTo>
                    <a:cubicBezTo>
                      <a:pt x="7248" y="986281"/>
                      <a:pt x="4525" y="972752"/>
                      <a:pt x="2504" y="959134"/>
                    </a:cubicBezTo>
                    <a:cubicBezTo>
                      <a:pt x="2416" y="958432"/>
                      <a:pt x="747" y="957905"/>
                      <a:pt x="835" y="957289"/>
                    </a:cubicBezTo>
                    <a:cubicBezTo>
                      <a:pt x="1274" y="947801"/>
                      <a:pt x="1801" y="938401"/>
                      <a:pt x="2416" y="928913"/>
                    </a:cubicBezTo>
                    <a:cubicBezTo>
                      <a:pt x="2592" y="926365"/>
                      <a:pt x="3646" y="923642"/>
                      <a:pt x="3031" y="921357"/>
                    </a:cubicBezTo>
                    <a:cubicBezTo>
                      <a:pt x="-922" y="908443"/>
                      <a:pt x="-1098" y="895704"/>
                      <a:pt x="3031" y="882790"/>
                    </a:cubicBezTo>
                    <a:cubicBezTo>
                      <a:pt x="3822" y="880417"/>
                      <a:pt x="3734" y="877430"/>
                      <a:pt x="3031" y="874971"/>
                    </a:cubicBezTo>
                    <a:cubicBezTo>
                      <a:pt x="-659" y="862056"/>
                      <a:pt x="-1273" y="849317"/>
                      <a:pt x="3031" y="836403"/>
                    </a:cubicBezTo>
                    <a:cubicBezTo>
                      <a:pt x="-2416" y="830077"/>
                      <a:pt x="3383" y="823928"/>
                      <a:pt x="3207" y="817690"/>
                    </a:cubicBezTo>
                    <a:cubicBezTo>
                      <a:pt x="2768" y="801173"/>
                      <a:pt x="6545" y="784920"/>
                      <a:pt x="7512" y="768667"/>
                    </a:cubicBezTo>
                    <a:cubicBezTo>
                      <a:pt x="8039" y="759091"/>
                      <a:pt x="12080" y="750130"/>
                      <a:pt x="11114" y="740466"/>
                    </a:cubicBezTo>
                    <a:cubicBezTo>
                      <a:pt x="10938" y="738358"/>
                      <a:pt x="12959" y="736074"/>
                      <a:pt x="13750" y="733789"/>
                    </a:cubicBezTo>
                    <a:cubicBezTo>
                      <a:pt x="14716" y="731066"/>
                      <a:pt x="16561" y="727991"/>
                      <a:pt x="15946" y="725707"/>
                    </a:cubicBezTo>
                    <a:cubicBezTo>
                      <a:pt x="12695" y="713495"/>
                      <a:pt x="18406" y="702689"/>
                      <a:pt x="22096" y="692235"/>
                    </a:cubicBezTo>
                    <a:cubicBezTo>
                      <a:pt x="24380" y="685821"/>
                      <a:pt x="26928" y="679935"/>
                      <a:pt x="26576" y="673170"/>
                    </a:cubicBezTo>
                    <a:cubicBezTo>
                      <a:pt x="25873" y="661662"/>
                      <a:pt x="29739" y="651383"/>
                      <a:pt x="32814" y="640401"/>
                    </a:cubicBezTo>
                    <a:cubicBezTo>
                      <a:pt x="36152" y="628716"/>
                      <a:pt x="44235" y="617998"/>
                      <a:pt x="42478" y="604908"/>
                    </a:cubicBezTo>
                    <a:cubicBezTo>
                      <a:pt x="42302" y="603854"/>
                      <a:pt x="43268" y="602712"/>
                      <a:pt x="43708" y="601570"/>
                    </a:cubicBezTo>
                    <a:cubicBezTo>
                      <a:pt x="46783" y="593663"/>
                      <a:pt x="49945" y="585756"/>
                      <a:pt x="52844" y="577849"/>
                    </a:cubicBezTo>
                    <a:cubicBezTo>
                      <a:pt x="58204" y="563002"/>
                      <a:pt x="61718" y="547276"/>
                      <a:pt x="69185" y="533571"/>
                    </a:cubicBezTo>
                    <a:cubicBezTo>
                      <a:pt x="73929" y="524873"/>
                      <a:pt x="77092" y="515824"/>
                      <a:pt x="81133" y="506951"/>
                    </a:cubicBezTo>
                    <a:cubicBezTo>
                      <a:pt x="84999" y="498429"/>
                      <a:pt x="91764" y="491313"/>
                      <a:pt x="96420" y="483143"/>
                    </a:cubicBezTo>
                    <a:cubicBezTo>
                      <a:pt x="100637" y="475763"/>
                      <a:pt x="99583" y="466538"/>
                      <a:pt x="104678" y="458983"/>
                    </a:cubicBezTo>
                    <a:cubicBezTo>
                      <a:pt x="109774" y="451340"/>
                      <a:pt x="112849" y="442291"/>
                      <a:pt x="116978" y="434032"/>
                    </a:cubicBezTo>
                    <a:cubicBezTo>
                      <a:pt x="119174" y="429640"/>
                      <a:pt x="121546" y="425335"/>
                      <a:pt x="124445" y="421381"/>
                    </a:cubicBezTo>
                    <a:cubicBezTo>
                      <a:pt x="127344" y="417340"/>
                      <a:pt x="132264" y="414177"/>
                      <a:pt x="133933" y="409785"/>
                    </a:cubicBezTo>
                    <a:cubicBezTo>
                      <a:pt x="139205" y="395201"/>
                      <a:pt x="149747" y="384571"/>
                      <a:pt x="159235" y="372974"/>
                    </a:cubicBezTo>
                    <a:cubicBezTo>
                      <a:pt x="163979" y="367176"/>
                      <a:pt x="165385" y="358742"/>
                      <a:pt x="169866" y="352592"/>
                    </a:cubicBezTo>
                    <a:cubicBezTo>
                      <a:pt x="181111" y="336954"/>
                      <a:pt x="189545" y="318944"/>
                      <a:pt x="206413" y="307874"/>
                    </a:cubicBezTo>
                    <a:cubicBezTo>
                      <a:pt x="208433" y="296717"/>
                      <a:pt x="218010" y="291270"/>
                      <a:pt x="225126" y="284242"/>
                    </a:cubicBezTo>
                    <a:cubicBezTo>
                      <a:pt x="233560" y="275896"/>
                      <a:pt x="240939" y="267198"/>
                      <a:pt x="247616" y="257095"/>
                    </a:cubicBezTo>
                    <a:cubicBezTo>
                      <a:pt x="255172" y="245674"/>
                      <a:pt x="266856" y="236976"/>
                      <a:pt x="276696" y="227049"/>
                    </a:cubicBezTo>
                    <a:cubicBezTo>
                      <a:pt x="280034" y="223710"/>
                      <a:pt x="283373" y="220372"/>
                      <a:pt x="286711" y="217034"/>
                    </a:cubicBezTo>
                    <a:cubicBezTo>
                      <a:pt x="287326" y="216419"/>
                      <a:pt x="287853" y="215628"/>
                      <a:pt x="288556" y="215189"/>
                    </a:cubicBezTo>
                    <a:cubicBezTo>
                      <a:pt x="303491" y="206755"/>
                      <a:pt x="310959" y="188393"/>
                      <a:pt x="329408" y="184616"/>
                    </a:cubicBezTo>
                    <a:cubicBezTo>
                      <a:pt x="330111" y="184440"/>
                      <a:pt x="330989" y="183561"/>
                      <a:pt x="331253" y="182858"/>
                    </a:cubicBezTo>
                    <a:cubicBezTo>
                      <a:pt x="335382" y="170910"/>
                      <a:pt x="347067" y="166518"/>
                      <a:pt x="356291" y="161334"/>
                    </a:cubicBezTo>
                    <a:cubicBezTo>
                      <a:pt x="367624" y="155097"/>
                      <a:pt x="374389" y="144291"/>
                      <a:pt x="384580" y="137877"/>
                    </a:cubicBezTo>
                    <a:cubicBezTo>
                      <a:pt x="398285" y="129268"/>
                      <a:pt x="410146" y="117144"/>
                      <a:pt x="426750" y="113278"/>
                    </a:cubicBezTo>
                    <a:cubicBezTo>
                      <a:pt x="429210" y="112663"/>
                      <a:pt x="430791" y="108886"/>
                      <a:pt x="433163" y="107304"/>
                    </a:cubicBezTo>
                    <a:cubicBezTo>
                      <a:pt x="436150" y="105371"/>
                      <a:pt x="439665" y="104054"/>
                      <a:pt x="443003" y="102560"/>
                    </a:cubicBezTo>
                    <a:cubicBezTo>
                      <a:pt x="451173" y="98958"/>
                      <a:pt x="458114" y="93336"/>
                      <a:pt x="467778" y="92369"/>
                    </a:cubicBezTo>
                    <a:cubicBezTo>
                      <a:pt x="472346" y="91930"/>
                      <a:pt x="476036" y="85604"/>
                      <a:pt x="480605" y="82442"/>
                    </a:cubicBezTo>
                    <a:cubicBezTo>
                      <a:pt x="494397" y="72866"/>
                      <a:pt x="509772" y="66804"/>
                      <a:pt x="525586" y="61181"/>
                    </a:cubicBezTo>
                    <a:cubicBezTo>
                      <a:pt x="538500" y="56613"/>
                      <a:pt x="550448" y="48179"/>
                      <a:pt x="564241" y="47212"/>
                    </a:cubicBezTo>
                    <a:cubicBezTo>
                      <a:pt x="576541" y="46422"/>
                      <a:pt x="585414" y="38778"/>
                      <a:pt x="595869" y="34649"/>
                    </a:cubicBezTo>
                    <a:cubicBezTo>
                      <a:pt x="609574" y="29202"/>
                      <a:pt x="623982" y="26654"/>
                      <a:pt x="637951" y="22613"/>
                    </a:cubicBezTo>
                    <a:cubicBezTo>
                      <a:pt x="646385" y="20153"/>
                      <a:pt x="654467" y="15673"/>
                      <a:pt x="664482" y="16288"/>
                    </a:cubicBezTo>
                    <a:cubicBezTo>
                      <a:pt x="675376" y="16991"/>
                      <a:pt x="686534" y="12598"/>
                      <a:pt x="697691" y="11807"/>
                    </a:cubicBezTo>
                    <a:cubicBezTo>
                      <a:pt x="706037" y="11192"/>
                      <a:pt x="714471" y="4603"/>
                      <a:pt x="722993" y="11280"/>
                    </a:cubicBezTo>
                    <a:cubicBezTo>
                      <a:pt x="723257" y="11456"/>
                      <a:pt x="724750" y="9523"/>
                      <a:pt x="725892" y="8996"/>
                    </a:cubicBezTo>
                    <a:cubicBezTo>
                      <a:pt x="739070" y="3461"/>
                      <a:pt x="746099" y="2846"/>
                      <a:pt x="762176" y="3549"/>
                    </a:cubicBezTo>
                    <a:cubicBezTo>
                      <a:pt x="767886" y="3812"/>
                      <a:pt x="773685" y="1353"/>
                      <a:pt x="779395" y="1265"/>
                    </a:cubicBezTo>
                    <a:cubicBezTo>
                      <a:pt x="793803" y="913"/>
                      <a:pt x="808387" y="2670"/>
                      <a:pt x="822619" y="738"/>
                    </a:cubicBezTo>
                    <a:cubicBezTo>
                      <a:pt x="842035" y="-1810"/>
                      <a:pt x="860748" y="2934"/>
                      <a:pt x="879636" y="4515"/>
                    </a:cubicBezTo>
                    <a:cubicBezTo>
                      <a:pt x="896768" y="5921"/>
                      <a:pt x="913987" y="7942"/>
                      <a:pt x="931206" y="9611"/>
                    </a:cubicBezTo>
                    <a:cubicBezTo>
                      <a:pt x="943067" y="10753"/>
                      <a:pt x="953697" y="9347"/>
                      <a:pt x="964767" y="6536"/>
                    </a:cubicBezTo>
                    <a:cubicBezTo>
                      <a:pt x="972498" y="4603"/>
                      <a:pt x="980405" y="8469"/>
                      <a:pt x="988487" y="5745"/>
                    </a:cubicBezTo>
                    <a:cubicBezTo>
                      <a:pt x="995779" y="3285"/>
                      <a:pt x="1004652" y="-141"/>
                      <a:pt x="1011241" y="1968"/>
                    </a:cubicBezTo>
                    <a:cubicBezTo>
                      <a:pt x="1026791" y="7063"/>
                      <a:pt x="1042956" y="-668"/>
                      <a:pt x="1057979" y="6009"/>
                    </a:cubicBezTo>
                    <a:cubicBezTo>
                      <a:pt x="1071245" y="-668"/>
                      <a:pt x="1084248" y="9172"/>
                      <a:pt x="1097689" y="6712"/>
                    </a:cubicBezTo>
                    <a:cubicBezTo>
                      <a:pt x="1102346" y="5833"/>
                      <a:pt x="1107617" y="9874"/>
                      <a:pt x="1112800" y="10753"/>
                    </a:cubicBezTo>
                    <a:cubicBezTo>
                      <a:pt x="1117984" y="11719"/>
                      <a:pt x="1122728" y="13125"/>
                      <a:pt x="1128790" y="12159"/>
                    </a:cubicBezTo>
                    <a:cubicBezTo>
                      <a:pt x="1137575" y="10753"/>
                      <a:pt x="1147239" y="12774"/>
                      <a:pt x="1156024" y="15233"/>
                    </a:cubicBezTo>
                    <a:cubicBezTo>
                      <a:pt x="1160944" y="16639"/>
                      <a:pt x="1164897" y="17430"/>
                      <a:pt x="1170257" y="17342"/>
                    </a:cubicBezTo>
                    <a:cubicBezTo>
                      <a:pt x="1179745" y="17254"/>
                      <a:pt x="1189409" y="20944"/>
                      <a:pt x="1198897" y="23492"/>
                    </a:cubicBezTo>
                    <a:cubicBezTo>
                      <a:pt x="1209088" y="26215"/>
                      <a:pt x="1219015" y="30871"/>
                      <a:pt x="1229294" y="31926"/>
                    </a:cubicBezTo>
                    <a:cubicBezTo>
                      <a:pt x="1237553" y="32804"/>
                      <a:pt x="1244229" y="35703"/>
                      <a:pt x="1251433" y="39042"/>
                    </a:cubicBezTo>
                    <a:cubicBezTo>
                      <a:pt x="1260219" y="43083"/>
                      <a:pt x="1268389" y="48179"/>
                      <a:pt x="1279107" y="48706"/>
                    </a:cubicBezTo>
                    <a:cubicBezTo>
                      <a:pt x="1287893" y="49145"/>
                      <a:pt x="1296327" y="55119"/>
                      <a:pt x="1304937" y="58633"/>
                    </a:cubicBezTo>
                    <a:cubicBezTo>
                      <a:pt x="1311701" y="61357"/>
                      <a:pt x="1318466" y="63904"/>
                      <a:pt x="1325319" y="66452"/>
                    </a:cubicBezTo>
                    <a:cubicBezTo>
                      <a:pt x="1342714" y="72866"/>
                      <a:pt x="1360021" y="79191"/>
                      <a:pt x="1373375" y="92896"/>
                    </a:cubicBezTo>
                    <a:cubicBezTo>
                      <a:pt x="1374692" y="94214"/>
                      <a:pt x="1376977" y="94565"/>
                      <a:pt x="1378909" y="95356"/>
                    </a:cubicBezTo>
                    <a:cubicBezTo>
                      <a:pt x="1387782" y="99222"/>
                      <a:pt x="1396744" y="102912"/>
                      <a:pt x="1405529" y="106953"/>
                    </a:cubicBezTo>
                    <a:cubicBezTo>
                      <a:pt x="1407725" y="108007"/>
                      <a:pt x="1409307" y="110379"/>
                      <a:pt x="1411064" y="112224"/>
                    </a:cubicBezTo>
                    <a:cubicBezTo>
                      <a:pt x="1412294" y="113454"/>
                      <a:pt x="1413348" y="115650"/>
                      <a:pt x="1414666" y="115826"/>
                    </a:cubicBezTo>
                    <a:cubicBezTo>
                      <a:pt x="1430919" y="118198"/>
                      <a:pt x="1441637" y="130761"/>
                      <a:pt x="1455606" y="137350"/>
                    </a:cubicBezTo>
                    <a:cubicBezTo>
                      <a:pt x="1457451" y="138229"/>
                      <a:pt x="1459296" y="139459"/>
                      <a:pt x="1460613" y="141040"/>
                    </a:cubicBezTo>
                    <a:cubicBezTo>
                      <a:pt x="1472474" y="155097"/>
                      <a:pt x="1487672" y="164936"/>
                      <a:pt x="1503310" y="173985"/>
                    </a:cubicBezTo>
                    <a:cubicBezTo>
                      <a:pt x="1504365" y="174600"/>
                      <a:pt x="1505682" y="175215"/>
                      <a:pt x="1506297" y="176182"/>
                    </a:cubicBezTo>
                    <a:cubicBezTo>
                      <a:pt x="1513941" y="188745"/>
                      <a:pt x="1529139" y="192083"/>
                      <a:pt x="1538452" y="202626"/>
                    </a:cubicBezTo>
                    <a:cubicBezTo>
                      <a:pt x="1543284" y="209654"/>
                      <a:pt x="1550049" y="214310"/>
                      <a:pt x="1556725" y="220196"/>
                    </a:cubicBezTo>
                    <a:moveTo>
                      <a:pt x="51175" y="757071"/>
                    </a:moveTo>
                    <a:cubicBezTo>
                      <a:pt x="51263" y="756280"/>
                      <a:pt x="51263" y="755489"/>
                      <a:pt x="51351" y="754611"/>
                    </a:cubicBezTo>
                    <a:cubicBezTo>
                      <a:pt x="50824" y="755402"/>
                      <a:pt x="50385" y="756192"/>
                      <a:pt x="48540" y="757071"/>
                    </a:cubicBezTo>
                    <a:cubicBezTo>
                      <a:pt x="48452" y="757861"/>
                      <a:pt x="48452" y="758652"/>
                      <a:pt x="48364" y="759531"/>
                    </a:cubicBezTo>
                    <a:cubicBezTo>
                      <a:pt x="48891" y="758652"/>
                      <a:pt x="49330" y="757861"/>
                      <a:pt x="51175" y="757071"/>
                    </a:cubicBezTo>
                    <a:moveTo>
                      <a:pt x="13134" y="850108"/>
                    </a:moveTo>
                    <a:cubicBezTo>
                      <a:pt x="14277" y="851250"/>
                      <a:pt x="15243" y="852919"/>
                      <a:pt x="16649" y="853446"/>
                    </a:cubicBezTo>
                    <a:cubicBezTo>
                      <a:pt x="17791" y="853886"/>
                      <a:pt x="19460" y="853095"/>
                      <a:pt x="20866" y="852831"/>
                    </a:cubicBezTo>
                    <a:cubicBezTo>
                      <a:pt x="19987" y="851514"/>
                      <a:pt x="19284" y="849844"/>
                      <a:pt x="18054" y="848878"/>
                    </a:cubicBezTo>
                    <a:cubicBezTo>
                      <a:pt x="17264" y="848351"/>
                      <a:pt x="15682" y="848790"/>
                      <a:pt x="13134" y="850108"/>
                    </a:cubicBezTo>
                    <a:moveTo>
                      <a:pt x="1795951" y="661398"/>
                    </a:moveTo>
                    <a:cubicBezTo>
                      <a:pt x="1796918" y="662716"/>
                      <a:pt x="1797972" y="664034"/>
                      <a:pt x="1798938" y="665351"/>
                    </a:cubicBezTo>
                    <a:cubicBezTo>
                      <a:pt x="1799641" y="664649"/>
                      <a:pt x="1800432" y="663858"/>
                      <a:pt x="1801134" y="663155"/>
                    </a:cubicBezTo>
                    <a:cubicBezTo>
                      <a:pt x="1799905" y="662013"/>
                      <a:pt x="1798587" y="661047"/>
                      <a:pt x="1795951" y="661398"/>
                    </a:cubicBezTo>
                    <a:moveTo>
                      <a:pt x="1828721" y="851426"/>
                    </a:moveTo>
                    <a:cubicBezTo>
                      <a:pt x="1827403" y="852392"/>
                      <a:pt x="1826085" y="853446"/>
                      <a:pt x="1824767" y="854413"/>
                    </a:cubicBezTo>
                    <a:cubicBezTo>
                      <a:pt x="1825470" y="855116"/>
                      <a:pt x="1826261" y="855906"/>
                      <a:pt x="1826964" y="856609"/>
                    </a:cubicBezTo>
                    <a:cubicBezTo>
                      <a:pt x="1828018" y="855379"/>
                      <a:pt x="1829072" y="854061"/>
                      <a:pt x="1828721" y="851426"/>
                    </a:cubicBezTo>
                    <a:moveTo>
                      <a:pt x="752512" y="24282"/>
                    </a:moveTo>
                    <a:cubicBezTo>
                      <a:pt x="751545" y="22965"/>
                      <a:pt x="750491" y="21647"/>
                      <a:pt x="749525" y="20329"/>
                    </a:cubicBezTo>
                    <a:cubicBezTo>
                      <a:pt x="748822" y="21032"/>
                      <a:pt x="748031" y="21823"/>
                      <a:pt x="747329" y="22525"/>
                    </a:cubicBezTo>
                    <a:cubicBezTo>
                      <a:pt x="748559" y="23580"/>
                      <a:pt x="749876" y="24546"/>
                      <a:pt x="752512" y="24282"/>
                    </a:cubicBezTo>
                    <a:moveTo>
                      <a:pt x="1090749" y="24282"/>
                    </a:moveTo>
                    <a:cubicBezTo>
                      <a:pt x="1091715" y="25600"/>
                      <a:pt x="1092770" y="26918"/>
                      <a:pt x="1093736" y="28236"/>
                    </a:cubicBezTo>
                    <a:cubicBezTo>
                      <a:pt x="1094439" y="27533"/>
                      <a:pt x="1095229" y="26742"/>
                      <a:pt x="1095932" y="26039"/>
                    </a:cubicBezTo>
                    <a:cubicBezTo>
                      <a:pt x="1094614" y="24985"/>
                      <a:pt x="1093297" y="23931"/>
                      <a:pt x="1090749" y="24282"/>
                    </a:cubicBezTo>
                    <a:moveTo>
                      <a:pt x="603073" y="50463"/>
                    </a:moveTo>
                    <a:cubicBezTo>
                      <a:pt x="604039" y="51781"/>
                      <a:pt x="605093" y="53098"/>
                      <a:pt x="606060" y="54416"/>
                    </a:cubicBezTo>
                    <a:cubicBezTo>
                      <a:pt x="606763" y="53713"/>
                      <a:pt x="607553" y="52923"/>
                      <a:pt x="608256" y="52220"/>
                    </a:cubicBezTo>
                    <a:cubicBezTo>
                      <a:pt x="607026" y="51166"/>
                      <a:pt x="605708" y="50199"/>
                      <a:pt x="603073" y="50463"/>
                    </a:cubicBezTo>
                    <a:moveTo>
                      <a:pt x="23677" y="1004818"/>
                    </a:moveTo>
                    <a:cubicBezTo>
                      <a:pt x="24643" y="1006136"/>
                      <a:pt x="25698" y="1007454"/>
                      <a:pt x="26664" y="1008772"/>
                    </a:cubicBezTo>
                    <a:cubicBezTo>
                      <a:pt x="27367" y="1008069"/>
                      <a:pt x="28158" y="1007278"/>
                      <a:pt x="28860" y="1006575"/>
                    </a:cubicBezTo>
                    <a:cubicBezTo>
                      <a:pt x="27543" y="1005521"/>
                      <a:pt x="26225" y="1004467"/>
                      <a:pt x="23677" y="1004818"/>
                    </a:cubicBezTo>
                    <a:moveTo>
                      <a:pt x="267471" y="262805"/>
                    </a:moveTo>
                    <a:cubicBezTo>
                      <a:pt x="265714" y="263684"/>
                      <a:pt x="264045" y="264562"/>
                      <a:pt x="262288" y="265529"/>
                    </a:cubicBezTo>
                    <a:cubicBezTo>
                      <a:pt x="264045" y="265529"/>
                      <a:pt x="265714" y="265441"/>
                      <a:pt x="267471" y="262805"/>
                    </a:cubicBezTo>
                    <a:moveTo>
                      <a:pt x="1238870" y="57052"/>
                    </a:moveTo>
                    <a:cubicBezTo>
                      <a:pt x="1238870" y="55295"/>
                      <a:pt x="1238870" y="53626"/>
                      <a:pt x="1238958" y="51869"/>
                    </a:cubicBezTo>
                    <a:cubicBezTo>
                      <a:pt x="1237992" y="53538"/>
                      <a:pt x="1237113" y="55295"/>
                      <a:pt x="1238870" y="57052"/>
                    </a:cubicBezTo>
                    <a:moveTo>
                      <a:pt x="1579655" y="264123"/>
                    </a:moveTo>
                    <a:cubicBezTo>
                      <a:pt x="1578425" y="265529"/>
                      <a:pt x="1577283" y="266935"/>
                      <a:pt x="1576053" y="268428"/>
                    </a:cubicBezTo>
                    <a:cubicBezTo>
                      <a:pt x="1576756" y="268780"/>
                      <a:pt x="1577810" y="269482"/>
                      <a:pt x="1577986" y="269307"/>
                    </a:cubicBezTo>
                    <a:cubicBezTo>
                      <a:pt x="1579128" y="268164"/>
                      <a:pt x="1580007" y="266759"/>
                      <a:pt x="1579655" y="264123"/>
                    </a:cubicBezTo>
                    <a:moveTo>
                      <a:pt x="496857" y="93775"/>
                    </a:moveTo>
                    <a:cubicBezTo>
                      <a:pt x="497297" y="94653"/>
                      <a:pt x="497736" y="95532"/>
                      <a:pt x="498175" y="96410"/>
                    </a:cubicBezTo>
                    <a:cubicBezTo>
                      <a:pt x="498615" y="95444"/>
                      <a:pt x="499054" y="94565"/>
                      <a:pt x="496857" y="93775"/>
                    </a:cubicBezTo>
                    <a:moveTo>
                      <a:pt x="1818266" y="1008772"/>
                    </a:moveTo>
                    <a:cubicBezTo>
                      <a:pt x="1818705" y="1009650"/>
                      <a:pt x="1819144" y="1010529"/>
                      <a:pt x="1819584" y="1011407"/>
                    </a:cubicBezTo>
                    <a:cubicBezTo>
                      <a:pt x="1820023" y="1010529"/>
                      <a:pt x="1820462" y="1009650"/>
                      <a:pt x="1818266" y="1008772"/>
                    </a:cubicBezTo>
                    <a:moveTo>
                      <a:pt x="863910" y="43962"/>
                    </a:moveTo>
                    <a:cubicBezTo>
                      <a:pt x="865053" y="43698"/>
                      <a:pt x="866107" y="43522"/>
                      <a:pt x="867249" y="43259"/>
                    </a:cubicBezTo>
                    <a:cubicBezTo>
                      <a:pt x="867073" y="42732"/>
                      <a:pt x="866810" y="41590"/>
                      <a:pt x="866810" y="41677"/>
                    </a:cubicBezTo>
                    <a:cubicBezTo>
                      <a:pt x="865404" y="41853"/>
                      <a:pt x="863998" y="42292"/>
                      <a:pt x="863910" y="43962"/>
                    </a:cubicBezTo>
                    <a:moveTo>
                      <a:pt x="107577" y="527685"/>
                    </a:moveTo>
                    <a:cubicBezTo>
                      <a:pt x="107841" y="528827"/>
                      <a:pt x="108017" y="529881"/>
                      <a:pt x="108280" y="531023"/>
                    </a:cubicBezTo>
                    <a:cubicBezTo>
                      <a:pt x="108807" y="530847"/>
                      <a:pt x="109949" y="530584"/>
                      <a:pt x="109862" y="530584"/>
                    </a:cubicBezTo>
                    <a:cubicBezTo>
                      <a:pt x="109598" y="529090"/>
                      <a:pt x="109247" y="527685"/>
                      <a:pt x="107577" y="527685"/>
                    </a:cubicBezTo>
                    <a:moveTo>
                      <a:pt x="97035" y="1183074"/>
                    </a:moveTo>
                    <a:cubicBezTo>
                      <a:pt x="97298" y="1184216"/>
                      <a:pt x="97474" y="1185270"/>
                      <a:pt x="97738" y="1186412"/>
                    </a:cubicBezTo>
                    <a:cubicBezTo>
                      <a:pt x="98265" y="1186236"/>
                      <a:pt x="99407" y="1185973"/>
                      <a:pt x="99319" y="1185973"/>
                    </a:cubicBezTo>
                    <a:cubicBezTo>
                      <a:pt x="99056" y="1184567"/>
                      <a:pt x="98704" y="1183162"/>
                      <a:pt x="97035" y="1183074"/>
                    </a:cubicBezTo>
                    <a:moveTo>
                      <a:pt x="1744820" y="1189663"/>
                    </a:moveTo>
                    <a:cubicBezTo>
                      <a:pt x="1745172" y="1188257"/>
                      <a:pt x="1745523" y="1186851"/>
                      <a:pt x="1745787" y="1185446"/>
                    </a:cubicBezTo>
                    <a:cubicBezTo>
                      <a:pt x="1745787" y="1185446"/>
                      <a:pt x="1744732" y="1185182"/>
                      <a:pt x="1744205" y="1185007"/>
                    </a:cubicBezTo>
                    <a:cubicBezTo>
                      <a:pt x="1744030" y="1186149"/>
                      <a:pt x="1743766" y="1187203"/>
                      <a:pt x="1744820" y="1189663"/>
                    </a:cubicBezTo>
                    <a:moveTo>
                      <a:pt x="44586" y="658762"/>
                    </a:moveTo>
                    <a:cubicBezTo>
                      <a:pt x="44850" y="659904"/>
                      <a:pt x="45025" y="660959"/>
                      <a:pt x="45289" y="662101"/>
                    </a:cubicBezTo>
                    <a:cubicBezTo>
                      <a:pt x="45816" y="661925"/>
                      <a:pt x="46958" y="661662"/>
                      <a:pt x="46870" y="661662"/>
                    </a:cubicBezTo>
                    <a:cubicBezTo>
                      <a:pt x="46695" y="660168"/>
                      <a:pt x="46255" y="658850"/>
                      <a:pt x="44586" y="658762"/>
                    </a:cubicBezTo>
                    <a:moveTo>
                      <a:pt x="47222" y="724301"/>
                    </a:moveTo>
                    <a:cubicBezTo>
                      <a:pt x="47749" y="724653"/>
                      <a:pt x="48276" y="725004"/>
                      <a:pt x="48803" y="725356"/>
                    </a:cubicBezTo>
                    <a:cubicBezTo>
                      <a:pt x="48715" y="724565"/>
                      <a:pt x="48627" y="723774"/>
                      <a:pt x="47222" y="724301"/>
                    </a:cubicBezTo>
                    <a:moveTo>
                      <a:pt x="1734366" y="534186"/>
                    </a:moveTo>
                    <a:cubicBezTo>
                      <a:pt x="1734717" y="533659"/>
                      <a:pt x="1735068" y="533132"/>
                      <a:pt x="1735420" y="532604"/>
                    </a:cubicBezTo>
                    <a:cubicBezTo>
                      <a:pt x="1734629" y="532692"/>
                      <a:pt x="1733839" y="532780"/>
                      <a:pt x="1734366" y="534186"/>
                    </a:cubicBezTo>
                    <a:moveTo>
                      <a:pt x="166527" y="421469"/>
                    </a:moveTo>
                    <a:cubicBezTo>
                      <a:pt x="166176" y="421996"/>
                      <a:pt x="165824" y="422524"/>
                      <a:pt x="165473" y="423051"/>
                    </a:cubicBezTo>
                    <a:cubicBezTo>
                      <a:pt x="166264" y="422963"/>
                      <a:pt x="167054" y="422875"/>
                      <a:pt x="166527" y="421469"/>
                    </a:cubicBezTo>
                    <a:moveTo>
                      <a:pt x="979262" y="46509"/>
                    </a:moveTo>
                    <a:cubicBezTo>
                      <a:pt x="979614" y="45982"/>
                      <a:pt x="979965" y="45455"/>
                      <a:pt x="980317" y="44928"/>
                    </a:cubicBezTo>
                    <a:cubicBezTo>
                      <a:pt x="979526" y="45016"/>
                      <a:pt x="978735" y="45104"/>
                      <a:pt x="979262" y="46509"/>
                    </a:cubicBezTo>
                    <a:moveTo>
                      <a:pt x="1008166" y="49145"/>
                    </a:moveTo>
                    <a:cubicBezTo>
                      <a:pt x="1007815" y="49672"/>
                      <a:pt x="1007464" y="50199"/>
                      <a:pt x="1007112" y="50726"/>
                    </a:cubicBezTo>
                    <a:cubicBezTo>
                      <a:pt x="1007903" y="50639"/>
                      <a:pt x="1008606" y="50551"/>
                      <a:pt x="1008166" y="49145"/>
                    </a:cubicBezTo>
                    <a:moveTo>
                      <a:pt x="1237553" y="84550"/>
                    </a:moveTo>
                    <a:cubicBezTo>
                      <a:pt x="1238080" y="84902"/>
                      <a:pt x="1238607" y="85253"/>
                      <a:pt x="1239134" y="85604"/>
                    </a:cubicBezTo>
                    <a:cubicBezTo>
                      <a:pt x="1239046" y="84814"/>
                      <a:pt x="1238958" y="84023"/>
                      <a:pt x="1237553" y="84550"/>
                    </a:cubicBezTo>
                    <a:moveTo>
                      <a:pt x="1347633" y="97640"/>
                    </a:moveTo>
                    <a:cubicBezTo>
                      <a:pt x="1347106" y="97289"/>
                      <a:pt x="1346579" y="96937"/>
                      <a:pt x="1346052" y="96586"/>
                    </a:cubicBezTo>
                    <a:cubicBezTo>
                      <a:pt x="1346140" y="97377"/>
                      <a:pt x="1346228" y="98167"/>
                      <a:pt x="1347633" y="97640"/>
                    </a:cubicBezTo>
                    <a:moveTo>
                      <a:pt x="1448577" y="159314"/>
                    </a:moveTo>
                    <a:cubicBezTo>
                      <a:pt x="1448929" y="158787"/>
                      <a:pt x="1449280" y="158259"/>
                      <a:pt x="1449632" y="157732"/>
                    </a:cubicBezTo>
                    <a:cubicBezTo>
                      <a:pt x="1448841" y="157820"/>
                      <a:pt x="1448050" y="157908"/>
                      <a:pt x="1448577" y="159314"/>
                    </a:cubicBezTo>
                    <a:moveTo>
                      <a:pt x="1759228" y="1162077"/>
                    </a:moveTo>
                    <a:cubicBezTo>
                      <a:pt x="1759755" y="1162428"/>
                      <a:pt x="1760282" y="1162779"/>
                      <a:pt x="1760810" y="1163131"/>
                    </a:cubicBezTo>
                    <a:cubicBezTo>
                      <a:pt x="1760722" y="1162340"/>
                      <a:pt x="1760634" y="1161637"/>
                      <a:pt x="1759228" y="1162077"/>
                    </a:cubicBezTo>
                    <a:moveTo>
                      <a:pt x="1439441" y="184176"/>
                    </a:moveTo>
                    <a:cubicBezTo>
                      <a:pt x="1439968" y="184528"/>
                      <a:pt x="1440495" y="184879"/>
                      <a:pt x="1441022" y="185231"/>
                    </a:cubicBezTo>
                    <a:cubicBezTo>
                      <a:pt x="1440934" y="184440"/>
                      <a:pt x="1440846" y="183649"/>
                      <a:pt x="1439441" y="184176"/>
                    </a:cubicBezTo>
                    <a:moveTo>
                      <a:pt x="394596" y="154042"/>
                    </a:moveTo>
                    <a:cubicBezTo>
                      <a:pt x="394947" y="153515"/>
                      <a:pt x="395298" y="152988"/>
                      <a:pt x="395650" y="152461"/>
                    </a:cubicBezTo>
                    <a:cubicBezTo>
                      <a:pt x="394859" y="152549"/>
                      <a:pt x="394069" y="152637"/>
                      <a:pt x="394596" y="154042"/>
                    </a:cubicBezTo>
                    <a:close/>
                  </a:path>
                </a:pathLst>
              </a:custGeom>
              <a:solidFill>
                <a:srgbClr val="F79420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id="{D14AFC61-ABB0-453C-C81C-62035C8350ED}"/>
                  </a:ext>
                </a:extLst>
              </p:cNvPr>
              <p:cNvSpPr/>
              <p:nvPr/>
            </p:nvSpPr>
            <p:spPr>
              <a:xfrm>
                <a:off x="1275448" y="833962"/>
                <a:ext cx="1545044" cy="1059968"/>
              </a:xfrm>
              <a:custGeom>
                <a:avLst/>
                <a:gdLst>
                  <a:gd name="connsiteX0" fmla="*/ 1300894 w 1545044"/>
                  <a:gd name="connsiteY0" fmla="*/ 259993 h 1059968"/>
                  <a:gd name="connsiteX1" fmla="*/ 1300894 w 1545044"/>
                  <a:gd name="connsiteY1" fmla="*/ 258763 h 1059968"/>
                  <a:gd name="connsiteX2" fmla="*/ 1277173 w 1545044"/>
                  <a:gd name="connsiteY2" fmla="*/ 238029 h 1059968"/>
                  <a:gd name="connsiteX3" fmla="*/ 1272605 w 1545044"/>
                  <a:gd name="connsiteY3" fmla="*/ 233988 h 1059968"/>
                  <a:gd name="connsiteX4" fmla="*/ 1254068 w 1545044"/>
                  <a:gd name="connsiteY4" fmla="*/ 221864 h 1059968"/>
                  <a:gd name="connsiteX5" fmla="*/ 1233510 w 1545044"/>
                  <a:gd name="connsiteY5" fmla="*/ 202009 h 1059968"/>
                  <a:gd name="connsiteX6" fmla="*/ 1218136 w 1545044"/>
                  <a:gd name="connsiteY6" fmla="*/ 191818 h 1059968"/>
                  <a:gd name="connsiteX7" fmla="*/ 1202058 w 1545044"/>
                  <a:gd name="connsiteY7" fmla="*/ 180397 h 1059968"/>
                  <a:gd name="connsiteX8" fmla="*/ 1163403 w 1545044"/>
                  <a:gd name="connsiteY8" fmla="*/ 153075 h 1059968"/>
                  <a:gd name="connsiteX9" fmla="*/ 1144602 w 1545044"/>
                  <a:gd name="connsiteY9" fmla="*/ 144201 h 1059968"/>
                  <a:gd name="connsiteX10" fmla="*/ 1140912 w 1545044"/>
                  <a:gd name="connsiteY10" fmla="*/ 139457 h 1059968"/>
                  <a:gd name="connsiteX11" fmla="*/ 1137310 w 1545044"/>
                  <a:gd name="connsiteY11" fmla="*/ 134625 h 1059968"/>
                  <a:gd name="connsiteX12" fmla="*/ 1114468 w 1545044"/>
                  <a:gd name="connsiteY12" fmla="*/ 125840 h 1059968"/>
                  <a:gd name="connsiteX13" fmla="*/ 1104189 w 1545044"/>
                  <a:gd name="connsiteY13" fmla="*/ 119426 h 1059968"/>
                  <a:gd name="connsiteX14" fmla="*/ 1085652 w 1545044"/>
                  <a:gd name="connsiteY14" fmla="*/ 110114 h 1059968"/>
                  <a:gd name="connsiteX15" fmla="*/ 1070014 w 1545044"/>
                  <a:gd name="connsiteY15" fmla="*/ 99835 h 1059968"/>
                  <a:gd name="connsiteX16" fmla="*/ 1068169 w 1545044"/>
                  <a:gd name="connsiteY16" fmla="*/ 98078 h 1059968"/>
                  <a:gd name="connsiteX17" fmla="*/ 1047523 w 1545044"/>
                  <a:gd name="connsiteY17" fmla="*/ 91577 h 1059968"/>
                  <a:gd name="connsiteX18" fmla="*/ 1034521 w 1545044"/>
                  <a:gd name="connsiteY18" fmla="*/ 89117 h 1059968"/>
                  <a:gd name="connsiteX19" fmla="*/ 1026702 w 1545044"/>
                  <a:gd name="connsiteY19" fmla="*/ 86921 h 1059968"/>
                  <a:gd name="connsiteX20" fmla="*/ 1001400 w 1545044"/>
                  <a:gd name="connsiteY20" fmla="*/ 81562 h 1059968"/>
                  <a:gd name="connsiteX21" fmla="*/ 974605 w 1545044"/>
                  <a:gd name="connsiteY21" fmla="*/ 73303 h 1059968"/>
                  <a:gd name="connsiteX22" fmla="*/ 933226 w 1545044"/>
                  <a:gd name="connsiteY22" fmla="*/ 65309 h 1059968"/>
                  <a:gd name="connsiteX23" fmla="*/ 914249 w 1545044"/>
                  <a:gd name="connsiteY23" fmla="*/ 57929 h 1059968"/>
                  <a:gd name="connsiteX24" fmla="*/ 895536 w 1545044"/>
                  <a:gd name="connsiteY24" fmla="*/ 57753 h 1059968"/>
                  <a:gd name="connsiteX25" fmla="*/ 880250 w 1545044"/>
                  <a:gd name="connsiteY25" fmla="*/ 54854 h 1059968"/>
                  <a:gd name="connsiteX26" fmla="*/ 856793 w 1545044"/>
                  <a:gd name="connsiteY26" fmla="*/ 55205 h 1059968"/>
                  <a:gd name="connsiteX27" fmla="*/ 840189 w 1545044"/>
                  <a:gd name="connsiteY27" fmla="*/ 52746 h 1059968"/>
                  <a:gd name="connsiteX28" fmla="*/ 834302 w 1545044"/>
                  <a:gd name="connsiteY28" fmla="*/ 53712 h 1059968"/>
                  <a:gd name="connsiteX29" fmla="*/ 800215 w 1545044"/>
                  <a:gd name="connsiteY29" fmla="*/ 55733 h 1059968"/>
                  <a:gd name="connsiteX30" fmla="*/ 783347 w 1545044"/>
                  <a:gd name="connsiteY30" fmla="*/ 58192 h 1059968"/>
                  <a:gd name="connsiteX31" fmla="*/ 753916 w 1545044"/>
                  <a:gd name="connsiteY31" fmla="*/ 57665 h 1059968"/>
                  <a:gd name="connsiteX32" fmla="*/ 734500 w 1545044"/>
                  <a:gd name="connsiteY32" fmla="*/ 53009 h 1059968"/>
                  <a:gd name="connsiteX33" fmla="*/ 703576 w 1545044"/>
                  <a:gd name="connsiteY33" fmla="*/ 49319 h 1059968"/>
                  <a:gd name="connsiteX34" fmla="*/ 698744 w 1545044"/>
                  <a:gd name="connsiteY34" fmla="*/ 47650 h 1059968"/>
                  <a:gd name="connsiteX35" fmla="*/ 698393 w 1545044"/>
                  <a:gd name="connsiteY35" fmla="*/ 49407 h 1059968"/>
                  <a:gd name="connsiteX36" fmla="*/ 702961 w 1545044"/>
                  <a:gd name="connsiteY36" fmla="*/ 50022 h 1059968"/>
                  <a:gd name="connsiteX37" fmla="*/ 699359 w 1545044"/>
                  <a:gd name="connsiteY37" fmla="*/ 54766 h 1059968"/>
                  <a:gd name="connsiteX38" fmla="*/ 668962 w 1545044"/>
                  <a:gd name="connsiteY38" fmla="*/ 52394 h 1059968"/>
                  <a:gd name="connsiteX39" fmla="*/ 638916 w 1545044"/>
                  <a:gd name="connsiteY39" fmla="*/ 57314 h 1059968"/>
                  <a:gd name="connsiteX40" fmla="*/ 631975 w 1545044"/>
                  <a:gd name="connsiteY40" fmla="*/ 56348 h 1059968"/>
                  <a:gd name="connsiteX41" fmla="*/ 628637 w 1545044"/>
                  <a:gd name="connsiteY41" fmla="*/ 55381 h 1059968"/>
                  <a:gd name="connsiteX42" fmla="*/ 597712 w 1545044"/>
                  <a:gd name="connsiteY42" fmla="*/ 63024 h 1059968"/>
                  <a:gd name="connsiteX43" fmla="*/ 566876 w 1545044"/>
                  <a:gd name="connsiteY43" fmla="*/ 70843 h 1059968"/>
                  <a:gd name="connsiteX44" fmla="*/ 551150 w 1545044"/>
                  <a:gd name="connsiteY44" fmla="*/ 71019 h 1059968"/>
                  <a:gd name="connsiteX45" fmla="*/ 547548 w 1545044"/>
                  <a:gd name="connsiteY45" fmla="*/ 75588 h 1059968"/>
                  <a:gd name="connsiteX46" fmla="*/ 544121 w 1545044"/>
                  <a:gd name="connsiteY46" fmla="*/ 78487 h 1059968"/>
                  <a:gd name="connsiteX47" fmla="*/ 529626 w 1545044"/>
                  <a:gd name="connsiteY47" fmla="*/ 80507 h 1059968"/>
                  <a:gd name="connsiteX48" fmla="*/ 518117 w 1545044"/>
                  <a:gd name="connsiteY48" fmla="*/ 83846 h 1059968"/>
                  <a:gd name="connsiteX49" fmla="*/ 490531 w 1545044"/>
                  <a:gd name="connsiteY49" fmla="*/ 93510 h 1059968"/>
                  <a:gd name="connsiteX50" fmla="*/ 478582 w 1545044"/>
                  <a:gd name="connsiteY50" fmla="*/ 94652 h 1059968"/>
                  <a:gd name="connsiteX51" fmla="*/ 473926 w 1545044"/>
                  <a:gd name="connsiteY51" fmla="*/ 99132 h 1059968"/>
                  <a:gd name="connsiteX52" fmla="*/ 459167 w 1545044"/>
                  <a:gd name="connsiteY52" fmla="*/ 107742 h 1059968"/>
                  <a:gd name="connsiteX53" fmla="*/ 447394 w 1545044"/>
                  <a:gd name="connsiteY53" fmla="*/ 110553 h 1059968"/>
                  <a:gd name="connsiteX54" fmla="*/ 399251 w 1545044"/>
                  <a:gd name="connsiteY54" fmla="*/ 133922 h 1059968"/>
                  <a:gd name="connsiteX55" fmla="*/ 396264 w 1545044"/>
                  <a:gd name="connsiteY55" fmla="*/ 135416 h 1059968"/>
                  <a:gd name="connsiteX56" fmla="*/ 399690 w 1545044"/>
                  <a:gd name="connsiteY56" fmla="*/ 136558 h 1059968"/>
                  <a:gd name="connsiteX57" fmla="*/ 403555 w 1545044"/>
                  <a:gd name="connsiteY57" fmla="*/ 138227 h 1059968"/>
                  <a:gd name="connsiteX58" fmla="*/ 400744 w 1545044"/>
                  <a:gd name="connsiteY58" fmla="*/ 140863 h 1059968"/>
                  <a:gd name="connsiteX59" fmla="*/ 375530 w 1545044"/>
                  <a:gd name="connsiteY59" fmla="*/ 152987 h 1059968"/>
                  <a:gd name="connsiteX60" fmla="*/ 345221 w 1545044"/>
                  <a:gd name="connsiteY60" fmla="*/ 175038 h 1059968"/>
                  <a:gd name="connsiteX61" fmla="*/ 319216 w 1545044"/>
                  <a:gd name="connsiteY61" fmla="*/ 194278 h 1059968"/>
                  <a:gd name="connsiteX62" fmla="*/ 309288 w 1545044"/>
                  <a:gd name="connsiteY62" fmla="*/ 205348 h 1059968"/>
                  <a:gd name="connsiteX63" fmla="*/ 306741 w 1545044"/>
                  <a:gd name="connsiteY63" fmla="*/ 207192 h 1059968"/>
                  <a:gd name="connsiteX64" fmla="*/ 295495 w 1545044"/>
                  <a:gd name="connsiteY64" fmla="*/ 214836 h 1059968"/>
                  <a:gd name="connsiteX65" fmla="*/ 274850 w 1545044"/>
                  <a:gd name="connsiteY65" fmla="*/ 228541 h 1059968"/>
                  <a:gd name="connsiteX66" fmla="*/ 269930 w 1545044"/>
                  <a:gd name="connsiteY66" fmla="*/ 235042 h 1059968"/>
                  <a:gd name="connsiteX67" fmla="*/ 244364 w 1545044"/>
                  <a:gd name="connsiteY67" fmla="*/ 254633 h 1059968"/>
                  <a:gd name="connsiteX68" fmla="*/ 241465 w 1545044"/>
                  <a:gd name="connsiteY68" fmla="*/ 256039 h 1059968"/>
                  <a:gd name="connsiteX69" fmla="*/ 244891 w 1545044"/>
                  <a:gd name="connsiteY69" fmla="*/ 257093 h 1059968"/>
                  <a:gd name="connsiteX70" fmla="*/ 247791 w 1545044"/>
                  <a:gd name="connsiteY70" fmla="*/ 262365 h 1059968"/>
                  <a:gd name="connsiteX71" fmla="*/ 225564 w 1545044"/>
                  <a:gd name="connsiteY71" fmla="*/ 287227 h 1059968"/>
                  <a:gd name="connsiteX72" fmla="*/ 220644 w 1545044"/>
                  <a:gd name="connsiteY72" fmla="*/ 291181 h 1059968"/>
                  <a:gd name="connsiteX73" fmla="*/ 212034 w 1545044"/>
                  <a:gd name="connsiteY73" fmla="*/ 302426 h 1059968"/>
                  <a:gd name="connsiteX74" fmla="*/ 206324 w 1545044"/>
                  <a:gd name="connsiteY74" fmla="*/ 311651 h 1059968"/>
                  <a:gd name="connsiteX75" fmla="*/ 189895 w 1545044"/>
                  <a:gd name="connsiteY75" fmla="*/ 328255 h 1059968"/>
                  <a:gd name="connsiteX76" fmla="*/ 187874 w 1545044"/>
                  <a:gd name="connsiteY76" fmla="*/ 336513 h 1059968"/>
                  <a:gd name="connsiteX77" fmla="*/ 186732 w 1545044"/>
                  <a:gd name="connsiteY77" fmla="*/ 339149 h 1059968"/>
                  <a:gd name="connsiteX78" fmla="*/ 168283 w 1545044"/>
                  <a:gd name="connsiteY78" fmla="*/ 362694 h 1059968"/>
                  <a:gd name="connsiteX79" fmla="*/ 147901 w 1545044"/>
                  <a:gd name="connsiteY79" fmla="*/ 398714 h 1059968"/>
                  <a:gd name="connsiteX80" fmla="*/ 133141 w 1545044"/>
                  <a:gd name="connsiteY80" fmla="*/ 423928 h 1059968"/>
                  <a:gd name="connsiteX81" fmla="*/ 125937 w 1545044"/>
                  <a:gd name="connsiteY81" fmla="*/ 440708 h 1059968"/>
                  <a:gd name="connsiteX82" fmla="*/ 108103 w 1545044"/>
                  <a:gd name="connsiteY82" fmla="*/ 472511 h 1059968"/>
                  <a:gd name="connsiteX83" fmla="*/ 100021 w 1545044"/>
                  <a:gd name="connsiteY83" fmla="*/ 492805 h 1059968"/>
                  <a:gd name="connsiteX84" fmla="*/ 88248 w 1545044"/>
                  <a:gd name="connsiteY84" fmla="*/ 527332 h 1059968"/>
                  <a:gd name="connsiteX85" fmla="*/ 85964 w 1545044"/>
                  <a:gd name="connsiteY85" fmla="*/ 539455 h 1059968"/>
                  <a:gd name="connsiteX86" fmla="*/ 73577 w 1545044"/>
                  <a:gd name="connsiteY86" fmla="*/ 569765 h 1059968"/>
                  <a:gd name="connsiteX87" fmla="*/ 73137 w 1545044"/>
                  <a:gd name="connsiteY87" fmla="*/ 578287 h 1059968"/>
                  <a:gd name="connsiteX88" fmla="*/ 73401 w 1545044"/>
                  <a:gd name="connsiteY88" fmla="*/ 583207 h 1059968"/>
                  <a:gd name="connsiteX89" fmla="*/ 63034 w 1545044"/>
                  <a:gd name="connsiteY89" fmla="*/ 616942 h 1059968"/>
                  <a:gd name="connsiteX90" fmla="*/ 63034 w 1545044"/>
                  <a:gd name="connsiteY90" fmla="*/ 618260 h 1059968"/>
                  <a:gd name="connsiteX91" fmla="*/ 59871 w 1545044"/>
                  <a:gd name="connsiteY91" fmla="*/ 632405 h 1059968"/>
                  <a:gd name="connsiteX92" fmla="*/ 57763 w 1545044"/>
                  <a:gd name="connsiteY92" fmla="*/ 647955 h 1059968"/>
                  <a:gd name="connsiteX93" fmla="*/ 55039 w 1545044"/>
                  <a:gd name="connsiteY93" fmla="*/ 671763 h 1059968"/>
                  <a:gd name="connsiteX94" fmla="*/ 52492 w 1545044"/>
                  <a:gd name="connsiteY94" fmla="*/ 686435 h 1059968"/>
                  <a:gd name="connsiteX95" fmla="*/ 49768 w 1545044"/>
                  <a:gd name="connsiteY95" fmla="*/ 710243 h 1059968"/>
                  <a:gd name="connsiteX96" fmla="*/ 49153 w 1545044"/>
                  <a:gd name="connsiteY96" fmla="*/ 730449 h 1059968"/>
                  <a:gd name="connsiteX97" fmla="*/ 45551 w 1545044"/>
                  <a:gd name="connsiteY97" fmla="*/ 771829 h 1059968"/>
                  <a:gd name="connsiteX98" fmla="*/ 48538 w 1545044"/>
                  <a:gd name="connsiteY98" fmla="*/ 794759 h 1059968"/>
                  <a:gd name="connsiteX99" fmla="*/ 49768 w 1545044"/>
                  <a:gd name="connsiteY99" fmla="*/ 799503 h 1059968"/>
                  <a:gd name="connsiteX100" fmla="*/ 45727 w 1545044"/>
                  <a:gd name="connsiteY100" fmla="*/ 809518 h 1059968"/>
                  <a:gd name="connsiteX101" fmla="*/ 49768 w 1545044"/>
                  <a:gd name="connsiteY101" fmla="*/ 821202 h 1059968"/>
                  <a:gd name="connsiteX102" fmla="*/ 52404 w 1545044"/>
                  <a:gd name="connsiteY102" fmla="*/ 833238 h 1059968"/>
                  <a:gd name="connsiteX103" fmla="*/ 52404 w 1545044"/>
                  <a:gd name="connsiteY103" fmla="*/ 837192 h 1059968"/>
                  <a:gd name="connsiteX104" fmla="*/ 57675 w 1545044"/>
                  <a:gd name="connsiteY104" fmla="*/ 870401 h 1059968"/>
                  <a:gd name="connsiteX105" fmla="*/ 57763 w 1545044"/>
                  <a:gd name="connsiteY105" fmla="*/ 899744 h 1059968"/>
                  <a:gd name="connsiteX106" fmla="*/ 57763 w 1545044"/>
                  <a:gd name="connsiteY106" fmla="*/ 903521 h 1059968"/>
                  <a:gd name="connsiteX107" fmla="*/ 63913 w 1545044"/>
                  <a:gd name="connsiteY107" fmla="*/ 922586 h 1059968"/>
                  <a:gd name="connsiteX108" fmla="*/ 70765 w 1545044"/>
                  <a:gd name="connsiteY108" fmla="*/ 943231 h 1059968"/>
                  <a:gd name="connsiteX109" fmla="*/ 70765 w 1545044"/>
                  <a:gd name="connsiteY109" fmla="*/ 945779 h 1059968"/>
                  <a:gd name="connsiteX110" fmla="*/ 76476 w 1545044"/>
                  <a:gd name="connsiteY110" fmla="*/ 968885 h 1059968"/>
                  <a:gd name="connsiteX111" fmla="*/ 78760 w 1545044"/>
                  <a:gd name="connsiteY111" fmla="*/ 981536 h 1059968"/>
                  <a:gd name="connsiteX112" fmla="*/ 79024 w 1545044"/>
                  <a:gd name="connsiteY112" fmla="*/ 985138 h 1059968"/>
                  <a:gd name="connsiteX113" fmla="*/ 89478 w 1545044"/>
                  <a:gd name="connsiteY113" fmla="*/ 1005607 h 1059968"/>
                  <a:gd name="connsiteX114" fmla="*/ 97209 w 1545044"/>
                  <a:gd name="connsiteY114" fmla="*/ 1028713 h 1059968"/>
                  <a:gd name="connsiteX115" fmla="*/ 101953 w 1545044"/>
                  <a:gd name="connsiteY115" fmla="*/ 1037147 h 1059968"/>
                  <a:gd name="connsiteX116" fmla="*/ 106522 w 1545044"/>
                  <a:gd name="connsiteY116" fmla="*/ 1044439 h 1059968"/>
                  <a:gd name="connsiteX117" fmla="*/ 98527 w 1545044"/>
                  <a:gd name="connsiteY117" fmla="*/ 1057090 h 1059968"/>
                  <a:gd name="connsiteX118" fmla="*/ 61804 w 1545044"/>
                  <a:gd name="connsiteY118" fmla="*/ 1057178 h 1059968"/>
                  <a:gd name="connsiteX119" fmla="*/ 53546 w 1545044"/>
                  <a:gd name="connsiteY119" fmla="*/ 1051907 h 1059968"/>
                  <a:gd name="connsiteX120" fmla="*/ 34833 w 1545044"/>
                  <a:gd name="connsiteY120" fmla="*/ 1000775 h 1059968"/>
                  <a:gd name="connsiteX121" fmla="*/ 23061 w 1545044"/>
                  <a:gd name="connsiteY121" fmla="*/ 944988 h 1059968"/>
                  <a:gd name="connsiteX122" fmla="*/ 15681 w 1545044"/>
                  <a:gd name="connsiteY122" fmla="*/ 924694 h 1059968"/>
                  <a:gd name="connsiteX123" fmla="*/ 13133 w 1545044"/>
                  <a:gd name="connsiteY123" fmla="*/ 915294 h 1059968"/>
                  <a:gd name="connsiteX124" fmla="*/ 5578 w 1545044"/>
                  <a:gd name="connsiteY124" fmla="*/ 872509 h 1059968"/>
                  <a:gd name="connsiteX125" fmla="*/ 5226 w 1545044"/>
                  <a:gd name="connsiteY125" fmla="*/ 864778 h 1059968"/>
                  <a:gd name="connsiteX126" fmla="*/ 131 w 1545044"/>
                  <a:gd name="connsiteY126" fmla="*/ 830251 h 1059968"/>
                  <a:gd name="connsiteX127" fmla="*/ 922 w 1545044"/>
                  <a:gd name="connsiteY127" fmla="*/ 824102 h 1059968"/>
                  <a:gd name="connsiteX128" fmla="*/ 658 w 1545044"/>
                  <a:gd name="connsiteY128" fmla="*/ 815141 h 1059968"/>
                  <a:gd name="connsiteX129" fmla="*/ 131 w 1545044"/>
                  <a:gd name="connsiteY129" fmla="*/ 812769 h 1059968"/>
                  <a:gd name="connsiteX130" fmla="*/ 2591 w 1545044"/>
                  <a:gd name="connsiteY130" fmla="*/ 772707 h 1059968"/>
                  <a:gd name="connsiteX131" fmla="*/ 131 w 1545044"/>
                  <a:gd name="connsiteY131" fmla="*/ 734930 h 1059968"/>
                  <a:gd name="connsiteX132" fmla="*/ 1536 w 1545044"/>
                  <a:gd name="connsiteY132" fmla="*/ 715339 h 1059968"/>
                  <a:gd name="connsiteX133" fmla="*/ 4787 w 1545044"/>
                  <a:gd name="connsiteY133" fmla="*/ 694429 h 1059968"/>
                  <a:gd name="connsiteX134" fmla="*/ 5314 w 1545044"/>
                  <a:gd name="connsiteY134" fmla="*/ 685468 h 1059968"/>
                  <a:gd name="connsiteX135" fmla="*/ 10761 w 1545044"/>
                  <a:gd name="connsiteY135" fmla="*/ 641805 h 1059968"/>
                  <a:gd name="connsiteX136" fmla="*/ 18668 w 1545044"/>
                  <a:gd name="connsiteY136" fmla="*/ 607103 h 1059968"/>
                  <a:gd name="connsiteX137" fmla="*/ 26926 w 1545044"/>
                  <a:gd name="connsiteY137" fmla="*/ 560628 h 1059968"/>
                  <a:gd name="connsiteX138" fmla="*/ 35536 w 1545044"/>
                  <a:gd name="connsiteY138" fmla="*/ 538138 h 1059968"/>
                  <a:gd name="connsiteX139" fmla="*/ 50207 w 1545044"/>
                  <a:gd name="connsiteY139" fmla="*/ 493156 h 1059968"/>
                  <a:gd name="connsiteX140" fmla="*/ 75861 w 1545044"/>
                  <a:gd name="connsiteY140" fmla="*/ 439390 h 1059968"/>
                  <a:gd name="connsiteX141" fmla="*/ 79726 w 1545044"/>
                  <a:gd name="connsiteY141" fmla="*/ 425421 h 1059968"/>
                  <a:gd name="connsiteX142" fmla="*/ 95891 w 1545044"/>
                  <a:gd name="connsiteY142" fmla="*/ 391510 h 1059968"/>
                  <a:gd name="connsiteX143" fmla="*/ 128837 w 1545044"/>
                  <a:gd name="connsiteY143" fmla="*/ 338358 h 1059968"/>
                  <a:gd name="connsiteX144" fmla="*/ 149746 w 1545044"/>
                  <a:gd name="connsiteY144" fmla="*/ 303744 h 1059968"/>
                  <a:gd name="connsiteX145" fmla="*/ 171534 w 1545044"/>
                  <a:gd name="connsiteY145" fmla="*/ 275982 h 1059968"/>
                  <a:gd name="connsiteX146" fmla="*/ 218887 w 1545044"/>
                  <a:gd name="connsiteY146" fmla="*/ 220898 h 1059968"/>
                  <a:gd name="connsiteX147" fmla="*/ 231186 w 1545044"/>
                  <a:gd name="connsiteY147" fmla="*/ 212727 h 1059968"/>
                  <a:gd name="connsiteX148" fmla="*/ 233207 w 1545044"/>
                  <a:gd name="connsiteY148" fmla="*/ 211497 h 1059968"/>
                  <a:gd name="connsiteX149" fmla="*/ 252710 w 1545044"/>
                  <a:gd name="connsiteY149" fmla="*/ 189710 h 1059968"/>
                  <a:gd name="connsiteX150" fmla="*/ 262023 w 1545044"/>
                  <a:gd name="connsiteY150" fmla="*/ 183911 h 1059968"/>
                  <a:gd name="connsiteX151" fmla="*/ 267031 w 1545044"/>
                  <a:gd name="connsiteY151" fmla="*/ 180221 h 1059968"/>
                  <a:gd name="connsiteX152" fmla="*/ 306126 w 1545044"/>
                  <a:gd name="connsiteY152" fmla="*/ 142356 h 1059968"/>
                  <a:gd name="connsiteX153" fmla="*/ 349262 w 1545044"/>
                  <a:gd name="connsiteY153" fmla="*/ 113980 h 1059968"/>
                  <a:gd name="connsiteX154" fmla="*/ 385809 w 1545044"/>
                  <a:gd name="connsiteY154" fmla="*/ 88238 h 1059968"/>
                  <a:gd name="connsiteX155" fmla="*/ 413922 w 1545044"/>
                  <a:gd name="connsiteY155" fmla="*/ 73918 h 1059968"/>
                  <a:gd name="connsiteX156" fmla="*/ 445725 w 1545044"/>
                  <a:gd name="connsiteY156" fmla="*/ 59071 h 1059968"/>
                  <a:gd name="connsiteX157" fmla="*/ 476386 w 1545044"/>
                  <a:gd name="connsiteY157" fmla="*/ 47562 h 1059968"/>
                  <a:gd name="connsiteX158" fmla="*/ 481657 w 1545044"/>
                  <a:gd name="connsiteY158" fmla="*/ 44487 h 1059968"/>
                  <a:gd name="connsiteX159" fmla="*/ 487983 w 1545044"/>
                  <a:gd name="connsiteY159" fmla="*/ 40885 h 1059968"/>
                  <a:gd name="connsiteX160" fmla="*/ 515569 w 1545044"/>
                  <a:gd name="connsiteY160" fmla="*/ 34560 h 1059968"/>
                  <a:gd name="connsiteX161" fmla="*/ 523476 w 1545044"/>
                  <a:gd name="connsiteY161" fmla="*/ 31485 h 1059968"/>
                  <a:gd name="connsiteX162" fmla="*/ 552028 w 1545044"/>
                  <a:gd name="connsiteY162" fmla="*/ 21206 h 1059968"/>
                  <a:gd name="connsiteX163" fmla="*/ 586555 w 1545044"/>
                  <a:gd name="connsiteY163" fmla="*/ 13036 h 1059968"/>
                  <a:gd name="connsiteX164" fmla="*/ 596219 w 1545044"/>
                  <a:gd name="connsiteY164" fmla="*/ 11015 h 1059968"/>
                  <a:gd name="connsiteX165" fmla="*/ 608255 w 1545044"/>
                  <a:gd name="connsiteY165" fmla="*/ 8379 h 1059968"/>
                  <a:gd name="connsiteX166" fmla="*/ 637159 w 1545044"/>
                  <a:gd name="connsiteY166" fmla="*/ 7237 h 1059968"/>
                  <a:gd name="connsiteX167" fmla="*/ 641551 w 1545044"/>
                  <a:gd name="connsiteY167" fmla="*/ 7677 h 1059968"/>
                  <a:gd name="connsiteX168" fmla="*/ 676956 w 1545044"/>
                  <a:gd name="connsiteY168" fmla="*/ 4953 h 1059968"/>
                  <a:gd name="connsiteX169" fmla="*/ 692506 w 1545044"/>
                  <a:gd name="connsiteY169" fmla="*/ 3108 h 1059968"/>
                  <a:gd name="connsiteX170" fmla="*/ 739948 w 1545044"/>
                  <a:gd name="connsiteY170" fmla="*/ 1263 h 1059968"/>
                  <a:gd name="connsiteX171" fmla="*/ 752335 w 1545044"/>
                  <a:gd name="connsiteY171" fmla="*/ 824 h 1059968"/>
                  <a:gd name="connsiteX172" fmla="*/ 759978 w 1545044"/>
                  <a:gd name="connsiteY172" fmla="*/ 824 h 1059968"/>
                  <a:gd name="connsiteX173" fmla="*/ 781239 w 1545044"/>
                  <a:gd name="connsiteY173" fmla="*/ 3284 h 1059968"/>
                  <a:gd name="connsiteX174" fmla="*/ 832809 w 1545044"/>
                  <a:gd name="connsiteY174" fmla="*/ 3284 h 1059968"/>
                  <a:gd name="connsiteX175" fmla="*/ 852664 w 1545044"/>
                  <a:gd name="connsiteY175" fmla="*/ 5744 h 1059968"/>
                  <a:gd name="connsiteX176" fmla="*/ 874364 w 1545044"/>
                  <a:gd name="connsiteY176" fmla="*/ 6534 h 1059968"/>
                  <a:gd name="connsiteX177" fmla="*/ 894219 w 1545044"/>
                  <a:gd name="connsiteY177" fmla="*/ 5919 h 1059968"/>
                  <a:gd name="connsiteX178" fmla="*/ 900808 w 1545044"/>
                  <a:gd name="connsiteY178" fmla="*/ 8819 h 1059968"/>
                  <a:gd name="connsiteX179" fmla="*/ 906343 w 1545044"/>
                  <a:gd name="connsiteY179" fmla="*/ 10839 h 1059968"/>
                  <a:gd name="connsiteX180" fmla="*/ 925319 w 1545044"/>
                  <a:gd name="connsiteY180" fmla="*/ 10839 h 1059968"/>
                  <a:gd name="connsiteX181" fmla="*/ 971706 w 1545044"/>
                  <a:gd name="connsiteY181" fmla="*/ 19449 h 1059968"/>
                  <a:gd name="connsiteX182" fmla="*/ 989364 w 1545044"/>
                  <a:gd name="connsiteY182" fmla="*/ 23929 h 1059968"/>
                  <a:gd name="connsiteX183" fmla="*/ 1019059 w 1545044"/>
                  <a:gd name="connsiteY183" fmla="*/ 34648 h 1059968"/>
                  <a:gd name="connsiteX184" fmla="*/ 1047348 w 1545044"/>
                  <a:gd name="connsiteY184" fmla="*/ 42291 h 1059968"/>
                  <a:gd name="connsiteX185" fmla="*/ 1066148 w 1545044"/>
                  <a:gd name="connsiteY185" fmla="*/ 50813 h 1059968"/>
                  <a:gd name="connsiteX186" fmla="*/ 1070453 w 1545044"/>
                  <a:gd name="connsiteY186" fmla="*/ 52921 h 1059968"/>
                  <a:gd name="connsiteX187" fmla="*/ 1124308 w 1545044"/>
                  <a:gd name="connsiteY187" fmla="*/ 74973 h 1059968"/>
                  <a:gd name="connsiteX188" fmla="*/ 1146886 w 1545044"/>
                  <a:gd name="connsiteY188" fmla="*/ 86657 h 1059968"/>
                  <a:gd name="connsiteX189" fmla="*/ 1177547 w 1545044"/>
                  <a:gd name="connsiteY189" fmla="*/ 107566 h 1059968"/>
                  <a:gd name="connsiteX190" fmla="*/ 1201356 w 1545044"/>
                  <a:gd name="connsiteY190" fmla="*/ 120217 h 1059968"/>
                  <a:gd name="connsiteX191" fmla="*/ 1231050 w 1545044"/>
                  <a:gd name="connsiteY191" fmla="*/ 139984 h 1059968"/>
                  <a:gd name="connsiteX192" fmla="*/ 1258988 w 1545044"/>
                  <a:gd name="connsiteY192" fmla="*/ 160981 h 1059968"/>
                  <a:gd name="connsiteX193" fmla="*/ 1276734 w 1545044"/>
                  <a:gd name="connsiteY193" fmla="*/ 181891 h 1059968"/>
                  <a:gd name="connsiteX194" fmla="*/ 1282093 w 1545044"/>
                  <a:gd name="connsiteY194" fmla="*/ 186723 h 1059968"/>
                  <a:gd name="connsiteX195" fmla="*/ 1310909 w 1545044"/>
                  <a:gd name="connsiteY195" fmla="*/ 212991 h 1059968"/>
                  <a:gd name="connsiteX196" fmla="*/ 1314248 w 1545044"/>
                  <a:gd name="connsiteY196" fmla="*/ 215539 h 1059968"/>
                  <a:gd name="connsiteX197" fmla="*/ 1340340 w 1545044"/>
                  <a:gd name="connsiteY197" fmla="*/ 240928 h 1059968"/>
                  <a:gd name="connsiteX198" fmla="*/ 1355890 w 1545044"/>
                  <a:gd name="connsiteY198" fmla="*/ 259465 h 1059968"/>
                  <a:gd name="connsiteX199" fmla="*/ 1392965 w 1545044"/>
                  <a:gd name="connsiteY199" fmla="*/ 304447 h 1059968"/>
                  <a:gd name="connsiteX200" fmla="*/ 1396655 w 1545044"/>
                  <a:gd name="connsiteY200" fmla="*/ 310772 h 1059968"/>
                  <a:gd name="connsiteX201" fmla="*/ 1415806 w 1545044"/>
                  <a:gd name="connsiteY201" fmla="*/ 341082 h 1059968"/>
                  <a:gd name="connsiteX202" fmla="*/ 1439264 w 1545044"/>
                  <a:gd name="connsiteY202" fmla="*/ 378419 h 1059968"/>
                  <a:gd name="connsiteX203" fmla="*/ 1455956 w 1545044"/>
                  <a:gd name="connsiteY203" fmla="*/ 406884 h 1059968"/>
                  <a:gd name="connsiteX204" fmla="*/ 1464126 w 1545044"/>
                  <a:gd name="connsiteY204" fmla="*/ 425685 h 1059968"/>
                  <a:gd name="connsiteX205" fmla="*/ 1482927 w 1545044"/>
                  <a:gd name="connsiteY205" fmla="*/ 467767 h 1059968"/>
                  <a:gd name="connsiteX206" fmla="*/ 1486265 w 1545044"/>
                  <a:gd name="connsiteY206" fmla="*/ 478133 h 1059968"/>
                  <a:gd name="connsiteX207" fmla="*/ 1491009 w 1545044"/>
                  <a:gd name="connsiteY207" fmla="*/ 489467 h 1059968"/>
                  <a:gd name="connsiteX208" fmla="*/ 1501815 w 1545044"/>
                  <a:gd name="connsiteY208" fmla="*/ 515032 h 1059968"/>
                  <a:gd name="connsiteX209" fmla="*/ 1507174 w 1545044"/>
                  <a:gd name="connsiteY209" fmla="*/ 532515 h 1059968"/>
                  <a:gd name="connsiteX210" fmla="*/ 1520968 w 1545044"/>
                  <a:gd name="connsiteY210" fmla="*/ 593837 h 1059968"/>
                  <a:gd name="connsiteX211" fmla="*/ 1526151 w 1545044"/>
                  <a:gd name="connsiteY211" fmla="*/ 612550 h 1059968"/>
                  <a:gd name="connsiteX212" fmla="*/ 1535551 w 1545044"/>
                  <a:gd name="connsiteY212" fmla="*/ 649361 h 1059968"/>
                  <a:gd name="connsiteX213" fmla="*/ 1538978 w 1545044"/>
                  <a:gd name="connsiteY213" fmla="*/ 670094 h 1059968"/>
                  <a:gd name="connsiteX214" fmla="*/ 1541701 w 1545044"/>
                  <a:gd name="connsiteY214" fmla="*/ 706993 h 1059968"/>
                  <a:gd name="connsiteX215" fmla="*/ 1543634 w 1545044"/>
                  <a:gd name="connsiteY215" fmla="*/ 739850 h 1059968"/>
                  <a:gd name="connsiteX216" fmla="*/ 1542053 w 1545044"/>
                  <a:gd name="connsiteY216" fmla="*/ 761110 h 1059968"/>
                  <a:gd name="connsiteX217" fmla="*/ 1543722 w 1545044"/>
                  <a:gd name="connsiteY217" fmla="*/ 791771 h 1059968"/>
                  <a:gd name="connsiteX218" fmla="*/ 1541877 w 1545044"/>
                  <a:gd name="connsiteY218" fmla="*/ 825332 h 1059968"/>
                  <a:gd name="connsiteX219" fmla="*/ 1539329 w 1545044"/>
                  <a:gd name="connsiteY219" fmla="*/ 860210 h 1059968"/>
                  <a:gd name="connsiteX220" fmla="*/ 1536693 w 1545044"/>
                  <a:gd name="connsiteY220" fmla="*/ 887884 h 1059968"/>
                  <a:gd name="connsiteX221" fmla="*/ 1533004 w 1545044"/>
                  <a:gd name="connsiteY221" fmla="*/ 917315 h 1059968"/>
                  <a:gd name="connsiteX222" fmla="*/ 1525712 w 1545044"/>
                  <a:gd name="connsiteY222" fmla="*/ 940157 h 1059968"/>
                  <a:gd name="connsiteX223" fmla="*/ 1518244 w 1545044"/>
                  <a:gd name="connsiteY223" fmla="*/ 972575 h 1059968"/>
                  <a:gd name="connsiteX224" fmla="*/ 1517980 w 1545044"/>
                  <a:gd name="connsiteY224" fmla="*/ 978988 h 1059968"/>
                  <a:gd name="connsiteX225" fmla="*/ 1509019 w 1545044"/>
                  <a:gd name="connsiteY225" fmla="*/ 1006838 h 1059968"/>
                  <a:gd name="connsiteX226" fmla="*/ 1492064 w 1545044"/>
                  <a:gd name="connsiteY226" fmla="*/ 1053488 h 1059968"/>
                  <a:gd name="connsiteX227" fmla="*/ 1484245 w 1545044"/>
                  <a:gd name="connsiteY227" fmla="*/ 1059901 h 1059968"/>
                  <a:gd name="connsiteX228" fmla="*/ 1438385 w 1545044"/>
                  <a:gd name="connsiteY228" fmla="*/ 1059901 h 1059968"/>
                  <a:gd name="connsiteX229" fmla="*/ 1436013 w 1545044"/>
                  <a:gd name="connsiteY229" fmla="*/ 1056211 h 1059968"/>
                  <a:gd name="connsiteX230" fmla="*/ 1445501 w 1545044"/>
                  <a:gd name="connsiteY230" fmla="*/ 1036356 h 1059968"/>
                  <a:gd name="connsiteX231" fmla="*/ 1448576 w 1545044"/>
                  <a:gd name="connsiteY231" fmla="*/ 1025990 h 1059968"/>
                  <a:gd name="connsiteX232" fmla="*/ 1456307 w 1545044"/>
                  <a:gd name="connsiteY232" fmla="*/ 1006750 h 1059968"/>
                  <a:gd name="connsiteX233" fmla="*/ 1465180 w 1545044"/>
                  <a:gd name="connsiteY233" fmla="*/ 988213 h 1059968"/>
                  <a:gd name="connsiteX234" fmla="*/ 1475899 w 1545044"/>
                  <a:gd name="connsiteY234" fmla="*/ 959836 h 1059968"/>
                  <a:gd name="connsiteX235" fmla="*/ 1474844 w 1545044"/>
                  <a:gd name="connsiteY235" fmla="*/ 949820 h 1059968"/>
                  <a:gd name="connsiteX236" fmla="*/ 1481697 w 1545044"/>
                  <a:gd name="connsiteY236" fmla="*/ 913185 h 1059968"/>
                  <a:gd name="connsiteX237" fmla="*/ 1486265 w 1545044"/>
                  <a:gd name="connsiteY237" fmla="*/ 903873 h 1059968"/>
                  <a:gd name="connsiteX238" fmla="*/ 1486792 w 1545044"/>
                  <a:gd name="connsiteY238" fmla="*/ 888762 h 1059968"/>
                  <a:gd name="connsiteX239" fmla="*/ 1489252 w 1545044"/>
                  <a:gd name="connsiteY239" fmla="*/ 872773 h 1059968"/>
                  <a:gd name="connsiteX240" fmla="*/ 1491888 w 1545044"/>
                  <a:gd name="connsiteY240" fmla="*/ 846329 h 1059968"/>
                  <a:gd name="connsiteX241" fmla="*/ 1494611 w 1545044"/>
                  <a:gd name="connsiteY241" fmla="*/ 813383 h 1059968"/>
                  <a:gd name="connsiteX242" fmla="*/ 1498301 w 1545044"/>
                  <a:gd name="connsiteY242" fmla="*/ 813032 h 1059968"/>
                  <a:gd name="connsiteX243" fmla="*/ 1499707 w 1545044"/>
                  <a:gd name="connsiteY243" fmla="*/ 810396 h 1059968"/>
                  <a:gd name="connsiteX244" fmla="*/ 1500761 w 1545044"/>
                  <a:gd name="connsiteY244" fmla="*/ 782283 h 1059968"/>
                  <a:gd name="connsiteX245" fmla="*/ 1501201 w 1545044"/>
                  <a:gd name="connsiteY245" fmla="*/ 777100 h 1059968"/>
                  <a:gd name="connsiteX246" fmla="*/ 1497159 w 1545044"/>
                  <a:gd name="connsiteY246" fmla="*/ 762868 h 1059968"/>
                  <a:gd name="connsiteX247" fmla="*/ 1494611 w 1545044"/>
                  <a:gd name="connsiteY247" fmla="*/ 736424 h 1059968"/>
                  <a:gd name="connsiteX248" fmla="*/ 1494611 w 1545044"/>
                  <a:gd name="connsiteY248" fmla="*/ 732558 h 1059968"/>
                  <a:gd name="connsiteX249" fmla="*/ 1492591 w 1545044"/>
                  <a:gd name="connsiteY249" fmla="*/ 705323 h 1059968"/>
                  <a:gd name="connsiteX250" fmla="*/ 1491888 w 1545044"/>
                  <a:gd name="connsiteY250" fmla="*/ 697768 h 1059968"/>
                  <a:gd name="connsiteX251" fmla="*/ 1486792 w 1545044"/>
                  <a:gd name="connsiteY251" fmla="*/ 661836 h 1059968"/>
                  <a:gd name="connsiteX252" fmla="*/ 1486792 w 1545044"/>
                  <a:gd name="connsiteY252" fmla="*/ 646198 h 1059968"/>
                  <a:gd name="connsiteX253" fmla="*/ 1486265 w 1545044"/>
                  <a:gd name="connsiteY253" fmla="*/ 633723 h 1059968"/>
                  <a:gd name="connsiteX254" fmla="*/ 1485475 w 1545044"/>
                  <a:gd name="connsiteY254" fmla="*/ 627836 h 1059968"/>
                  <a:gd name="connsiteX255" fmla="*/ 1476250 w 1545044"/>
                  <a:gd name="connsiteY255" fmla="*/ 598845 h 1059968"/>
                  <a:gd name="connsiteX256" fmla="*/ 1471770 w 1545044"/>
                  <a:gd name="connsiteY256" fmla="*/ 587511 h 1059968"/>
                  <a:gd name="connsiteX257" fmla="*/ 1470803 w 1545044"/>
                  <a:gd name="connsiteY257" fmla="*/ 582855 h 1059968"/>
                  <a:gd name="connsiteX258" fmla="*/ 1467816 w 1545044"/>
                  <a:gd name="connsiteY258" fmla="*/ 567744 h 1059968"/>
                  <a:gd name="connsiteX259" fmla="*/ 1460524 w 1545044"/>
                  <a:gd name="connsiteY259" fmla="*/ 544639 h 1059968"/>
                  <a:gd name="connsiteX260" fmla="*/ 1455165 w 1545044"/>
                  <a:gd name="connsiteY260" fmla="*/ 528386 h 1059968"/>
                  <a:gd name="connsiteX261" fmla="*/ 1446643 w 1545044"/>
                  <a:gd name="connsiteY261" fmla="*/ 506862 h 1059968"/>
                  <a:gd name="connsiteX262" fmla="*/ 1444183 w 1545044"/>
                  <a:gd name="connsiteY262" fmla="*/ 486480 h 1059968"/>
                  <a:gd name="connsiteX263" fmla="*/ 1441196 w 1545044"/>
                  <a:gd name="connsiteY263" fmla="*/ 481384 h 1059968"/>
                  <a:gd name="connsiteX264" fmla="*/ 1427579 w 1545044"/>
                  <a:gd name="connsiteY264" fmla="*/ 459421 h 1059968"/>
                  <a:gd name="connsiteX265" fmla="*/ 1419936 w 1545044"/>
                  <a:gd name="connsiteY265" fmla="*/ 446858 h 1059968"/>
                  <a:gd name="connsiteX266" fmla="*/ 1419057 w 1545044"/>
                  <a:gd name="connsiteY266" fmla="*/ 445891 h 1059968"/>
                  <a:gd name="connsiteX267" fmla="*/ 1394546 w 1545044"/>
                  <a:gd name="connsiteY267" fmla="*/ 397044 h 1059968"/>
                  <a:gd name="connsiteX268" fmla="*/ 1389099 w 1545044"/>
                  <a:gd name="connsiteY268" fmla="*/ 382285 h 1059968"/>
                  <a:gd name="connsiteX269" fmla="*/ 1382159 w 1545044"/>
                  <a:gd name="connsiteY269" fmla="*/ 374905 h 1059968"/>
                  <a:gd name="connsiteX270" fmla="*/ 1368365 w 1545044"/>
                  <a:gd name="connsiteY270" fmla="*/ 354435 h 1059968"/>
                  <a:gd name="connsiteX271" fmla="*/ 1360986 w 1545044"/>
                  <a:gd name="connsiteY271" fmla="*/ 345826 h 1059968"/>
                  <a:gd name="connsiteX272" fmla="*/ 1358350 w 1545044"/>
                  <a:gd name="connsiteY272" fmla="*/ 343190 h 1059968"/>
                  <a:gd name="connsiteX273" fmla="*/ 1338759 w 1545044"/>
                  <a:gd name="connsiteY273" fmla="*/ 316131 h 1059968"/>
                  <a:gd name="connsiteX274" fmla="*/ 1334190 w 1545044"/>
                  <a:gd name="connsiteY274" fmla="*/ 300317 h 1059968"/>
                  <a:gd name="connsiteX275" fmla="*/ 1331818 w 1545044"/>
                  <a:gd name="connsiteY275" fmla="*/ 297155 h 1059968"/>
                  <a:gd name="connsiteX276" fmla="*/ 1317850 w 1545044"/>
                  <a:gd name="connsiteY276" fmla="*/ 289599 h 1059968"/>
                  <a:gd name="connsiteX277" fmla="*/ 1296501 w 1545044"/>
                  <a:gd name="connsiteY277" fmla="*/ 265703 h 1059968"/>
                  <a:gd name="connsiteX278" fmla="*/ 1299576 w 1545044"/>
                  <a:gd name="connsiteY278" fmla="*/ 260959 h 1059968"/>
                  <a:gd name="connsiteX279" fmla="*/ 1302651 w 1545044"/>
                  <a:gd name="connsiteY279" fmla="*/ 261838 h 1059968"/>
                  <a:gd name="connsiteX280" fmla="*/ 1300894 w 1545044"/>
                  <a:gd name="connsiteY280" fmla="*/ 259993 h 1059968"/>
                  <a:gd name="connsiteX281" fmla="*/ 646735 w 1545044"/>
                  <a:gd name="connsiteY281" fmla="*/ 42379 h 1059968"/>
                  <a:gd name="connsiteX282" fmla="*/ 646559 w 1545044"/>
                  <a:gd name="connsiteY282" fmla="*/ 44839 h 1059968"/>
                  <a:gd name="connsiteX283" fmla="*/ 649370 w 1545044"/>
                  <a:gd name="connsiteY283" fmla="*/ 42379 h 1059968"/>
                  <a:gd name="connsiteX284" fmla="*/ 649546 w 1545044"/>
                  <a:gd name="connsiteY284" fmla="*/ 39919 h 1059968"/>
                  <a:gd name="connsiteX285" fmla="*/ 646735 w 1545044"/>
                  <a:gd name="connsiteY285" fmla="*/ 42379 h 1059968"/>
                  <a:gd name="connsiteX286" fmla="*/ 47660 w 1545044"/>
                  <a:gd name="connsiteY286" fmla="*/ 565460 h 1059968"/>
                  <a:gd name="connsiteX287" fmla="*/ 42388 w 1545044"/>
                  <a:gd name="connsiteY287" fmla="*/ 565636 h 1059968"/>
                  <a:gd name="connsiteX288" fmla="*/ 42388 w 1545044"/>
                  <a:gd name="connsiteY288" fmla="*/ 568008 h 1059968"/>
                  <a:gd name="connsiteX289" fmla="*/ 47660 w 1545044"/>
                  <a:gd name="connsiteY289" fmla="*/ 565460 h 1059968"/>
                  <a:gd name="connsiteX290" fmla="*/ 21479 w 1545044"/>
                  <a:gd name="connsiteY290" fmla="*/ 725354 h 1059968"/>
                  <a:gd name="connsiteX291" fmla="*/ 18492 w 1545044"/>
                  <a:gd name="connsiteY291" fmla="*/ 721401 h 1059968"/>
                  <a:gd name="connsiteX292" fmla="*/ 16296 w 1545044"/>
                  <a:gd name="connsiteY292" fmla="*/ 723597 h 1059968"/>
                  <a:gd name="connsiteX293" fmla="*/ 21479 w 1545044"/>
                  <a:gd name="connsiteY293" fmla="*/ 725354 h 1059968"/>
                  <a:gd name="connsiteX294" fmla="*/ 1528962 w 1545044"/>
                  <a:gd name="connsiteY294" fmla="*/ 727990 h 1059968"/>
                  <a:gd name="connsiteX295" fmla="*/ 1525975 w 1545044"/>
                  <a:gd name="connsiteY295" fmla="*/ 724036 h 1059968"/>
                  <a:gd name="connsiteX296" fmla="*/ 1523779 w 1545044"/>
                  <a:gd name="connsiteY296" fmla="*/ 726233 h 1059968"/>
                  <a:gd name="connsiteX297" fmla="*/ 1528962 w 1545044"/>
                  <a:gd name="connsiteY297" fmla="*/ 727990 h 1059968"/>
                  <a:gd name="connsiteX298" fmla="*/ 33252 w 1545044"/>
                  <a:gd name="connsiteY298" fmla="*/ 910198 h 1059968"/>
                  <a:gd name="connsiteX299" fmla="*/ 29298 w 1545044"/>
                  <a:gd name="connsiteY299" fmla="*/ 913185 h 1059968"/>
                  <a:gd name="connsiteX300" fmla="*/ 31495 w 1545044"/>
                  <a:gd name="connsiteY300" fmla="*/ 915382 h 1059968"/>
                  <a:gd name="connsiteX301" fmla="*/ 33252 w 1545044"/>
                  <a:gd name="connsiteY301" fmla="*/ 910198 h 1059968"/>
                  <a:gd name="connsiteX302" fmla="*/ 1002015 w 1545044"/>
                  <a:gd name="connsiteY302" fmla="*/ 46332 h 1059968"/>
                  <a:gd name="connsiteX303" fmla="*/ 999028 w 1545044"/>
                  <a:gd name="connsiteY303" fmla="*/ 42379 h 1059968"/>
                  <a:gd name="connsiteX304" fmla="*/ 996832 w 1545044"/>
                  <a:gd name="connsiteY304" fmla="*/ 44575 h 1059968"/>
                  <a:gd name="connsiteX305" fmla="*/ 1002015 w 1545044"/>
                  <a:gd name="connsiteY305" fmla="*/ 46332 h 1059968"/>
                  <a:gd name="connsiteX306" fmla="*/ 301996 w 1545044"/>
                  <a:gd name="connsiteY306" fmla="*/ 201043 h 1059968"/>
                  <a:gd name="connsiteX307" fmla="*/ 306213 w 1545044"/>
                  <a:gd name="connsiteY307" fmla="*/ 202009 h 1059968"/>
                  <a:gd name="connsiteX308" fmla="*/ 306653 w 1545044"/>
                  <a:gd name="connsiteY308" fmla="*/ 200340 h 1059968"/>
                  <a:gd name="connsiteX309" fmla="*/ 301996 w 1545044"/>
                  <a:gd name="connsiteY309" fmla="*/ 201043 h 1059968"/>
                  <a:gd name="connsiteX310" fmla="*/ 548426 w 1545044"/>
                  <a:gd name="connsiteY310" fmla="*/ 41061 h 1059968"/>
                  <a:gd name="connsiteX311" fmla="*/ 545791 w 1545044"/>
                  <a:gd name="connsiteY311" fmla="*/ 42379 h 1059968"/>
                  <a:gd name="connsiteX312" fmla="*/ 548426 w 1545044"/>
                  <a:gd name="connsiteY312" fmla="*/ 41061 h 1059968"/>
                  <a:gd name="connsiteX313" fmla="*/ 163012 w 1545044"/>
                  <a:gd name="connsiteY313" fmla="*/ 313759 h 1059968"/>
                  <a:gd name="connsiteX314" fmla="*/ 167229 w 1545044"/>
                  <a:gd name="connsiteY314" fmla="*/ 314725 h 1059968"/>
                  <a:gd name="connsiteX315" fmla="*/ 167668 w 1545044"/>
                  <a:gd name="connsiteY315" fmla="*/ 313144 h 1059968"/>
                  <a:gd name="connsiteX316" fmla="*/ 163012 w 1545044"/>
                  <a:gd name="connsiteY316" fmla="*/ 313759 h 1059968"/>
                  <a:gd name="connsiteX317" fmla="*/ 1378205 w 1545044"/>
                  <a:gd name="connsiteY317" fmla="*/ 317713 h 1059968"/>
                  <a:gd name="connsiteX318" fmla="*/ 1381544 w 1545044"/>
                  <a:gd name="connsiteY318" fmla="*/ 317010 h 1059968"/>
                  <a:gd name="connsiteX319" fmla="*/ 1381104 w 1545044"/>
                  <a:gd name="connsiteY319" fmla="*/ 315428 h 1059968"/>
                  <a:gd name="connsiteX320" fmla="*/ 1378205 w 1545044"/>
                  <a:gd name="connsiteY320" fmla="*/ 317713 h 1059968"/>
                  <a:gd name="connsiteX321" fmla="*/ 1446380 w 1545044"/>
                  <a:gd name="connsiteY321" fmla="*/ 422610 h 1059968"/>
                  <a:gd name="connsiteX322" fmla="*/ 1445062 w 1545044"/>
                  <a:gd name="connsiteY322" fmla="*/ 419974 h 1059968"/>
                  <a:gd name="connsiteX323" fmla="*/ 1446380 w 1545044"/>
                  <a:gd name="connsiteY323" fmla="*/ 422610 h 1059968"/>
                  <a:gd name="connsiteX324" fmla="*/ 839486 w 1545044"/>
                  <a:gd name="connsiteY324" fmla="*/ 20152 h 1059968"/>
                  <a:gd name="connsiteX325" fmla="*/ 836850 w 1545044"/>
                  <a:gd name="connsiteY325" fmla="*/ 21470 h 1059968"/>
                  <a:gd name="connsiteX326" fmla="*/ 839486 w 1545044"/>
                  <a:gd name="connsiteY326" fmla="*/ 20152 h 1059968"/>
                  <a:gd name="connsiteX327" fmla="*/ 705772 w 1545044"/>
                  <a:gd name="connsiteY327" fmla="*/ 20152 h 1059968"/>
                  <a:gd name="connsiteX328" fmla="*/ 708408 w 1545044"/>
                  <a:gd name="connsiteY328" fmla="*/ 18834 h 1059968"/>
                  <a:gd name="connsiteX329" fmla="*/ 705772 w 1545044"/>
                  <a:gd name="connsiteY329" fmla="*/ 20152 h 1059968"/>
                  <a:gd name="connsiteX330" fmla="*/ 1504100 w 1545044"/>
                  <a:gd name="connsiteY330" fmla="*/ 572049 h 1059968"/>
                  <a:gd name="connsiteX331" fmla="*/ 1502782 w 1545044"/>
                  <a:gd name="connsiteY331" fmla="*/ 569414 h 1059968"/>
                  <a:gd name="connsiteX332" fmla="*/ 1504100 w 1545044"/>
                  <a:gd name="connsiteY332" fmla="*/ 572049 h 1059968"/>
                  <a:gd name="connsiteX333" fmla="*/ 100108 w 1545044"/>
                  <a:gd name="connsiteY333" fmla="*/ 418657 h 1059968"/>
                  <a:gd name="connsiteX334" fmla="*/ 101690 w 1545044"/>
                  <a:gd name="connsiteY334" fmla="*/ 419711 h 1059968"/>
                  <a:gd name="connsiteX335" fmla="*/ 100108 w 1545044"/>
                  <a:gd name="connsiteY335" fmla="*/ 418657 h 1059968"/>
                  <a:gd name="connsiteX336" fmla="*/ 1287804 w 1545044"/>
                  <a:gd name="connsiteY336" fmla="*/ 235130 h 1059968"/>
                  <a:gd name="connsiteX337" fmla="*/ 1286222 w 1545044"/>
                  <a:gd name="connsiteY337" fmla="*/ 234076 h 1059968"/>
                  <a:gd name="connsiteX338" fmla="*/ 1287804 w 1545044"/>
                  <a:gd name="connsiteY338" fmla="*/ 235130 h 1059968"/>
                  <a:gd name="connsiteX339" fmla="*/ 258772 w 1545044"/>
                  <a:gd name="connsiteY339" fmla="*/ 233812 h 1059968"/>
                  <a:gd name="connsiteX340" fmla="*/ 259827 w 1545044"/>
                  <a:gd name="connsiteY340" fmla="*/ 232231 h 1059968"/>
                  <a:gd name="connsiteX341" fmla="*/ 258772 w 1545044"/>
                  <a:gd name="connsiteY341" fmla="*/ 233812 h 1059968"/>
                  <a:gd name="connsiteX342" fmla="*/ 1248445 w 1545044"/>
                  <a:gd name="connsiteY342" fmla="*/ 177410 h 1059968"/>
                  <a:gd name="connsiteX343" fmla="*/ 1250026 w 1545044"/>
                  <a:gd name="connsiteY343" fmla="*/ 178464 h 1059968"/>
                  <a:gd name="connsiteX344" fmla="*/ 1248445 w 1545044"/>
                  <a:gd name="connsiteY344" fmla="*/ 177410 h 1059968"/>
                  <a:gd name="connsiteX345" fmla="*/ 1509371 w 1545044"/>
                  <a:gd name="connsiteY345" fmla="*/ 787027 h 1059968"/>
                  <a:gd name="connsiteX346" fmla="*/ 1508317 w 1545044"/>
                  <a:gd name="connsiteY346" fmla="*/ 788609 h 1059968"/>
                  <a:gd name="connsiteX347" fmla="*/ 1509371 w 1545044"/>
                  <a:gd name="connsiteY347" fmla="*/ 787027 h 1059968"/>
                  <a:gd name="connsiteX348" fmla="*/ 42388 w 1545044"/>
                  <a:gd name="connsiteY348" fmla="*/ 814526 h 1059968"/>
                  <a:gd name="connsiteX349" fmla="*/ 43970 w 1545044"/>
                  <a:gd name="connsiteY349" fmla="*/ 815580 h 1059968"/>
                  <a:gd name="connsiteX350" fmla="*/ 42388 w 1545044"/>
                  <a:gd name="connsiteY350" fmla="*/ 814526 h 1059968"/>
                  <a:gd name="connsiteX351" fmla="*/ 1151455 w 1545044"/>
                  <a:gd name="connsiteY351" fmla="*/ 109235 h 1059968"/>
                  <a:gd name="connsiteX352" fmla="*/ 1153036 w 1545044"/>
                  <a:gd name="connsiteY352" fmla="*/ 110290 h 1059968"/>
                  <a:gd name="connsiteX353" fmla="*/ 1151455 w 1545044"/>
                  <a:gd name="connsiteY353" fmla="*/ 109235 h 1059968"/>
                  <a:gd name="connsiteX354" fmla="*/ 392486 w 1545044"/>
                  <a:gd name="connsiteY354" fmla="*/ 107918 h 1059968"/>
                  <a:gd name="connsiteX355" fmla="*/ 393540 w 1545044"/>
                  <a:gd name="connsiteY355" fmla="*/ 106336 h 1059968"/>
                  <a:gd name="connsiteX356" fmla="*/ 392486 w 1545044"/>
                  <a:gd name="connsiteY356" fmla="*/ 107918 h 1059968"/>
                  <a:gd name="connsiteX357" fmla="*/ 1051828 w 1545044"/>
                  <a:gd name="connsiteY357" fmla="*/ 83055 h 1059968"/>
                  <a:gd name="connsiteX358" fmla="*/ 1053410 w 1545044"/>
                  <a:gd name="connsiteY358" fmla="*/ 84109 h 1059968"/>
                  <a:gd name="connsiteX359" fmla="*/ 1051828 w 1545044"/>
                  <a:gd name="connsiteY359" fmla="*/ 83055 h 1059968"/>
                  <a:gd name="connsiteX360" fmla="*/ 495978 w 1545044"/>
                  <a:gd name="connsiteY360" fmla="*/ 80420 h 1059968"/>
                  <a:gd name="connsiteX361" fmla="*/ 494396 w 1545044"/>
                  <a:gd name="connsiteY361" fmla="*/ 79365 h 1059968"/>
                  <a:gd name="connsiteX362" fmla="*/ 495978 w 1545044"/>
                  <a:gd name="connsiteY362" fmla="*/ 80420 h 1059968"/>
                  <a:gd name="connsiteX363" fmla="*/ 1513236 w 1545044"/>
                  <a:gd name="connsiteY363" fmla="*/ 916787 h 1059968"/>
                  <a:gd name="connsiteX364" fmla="*/ 1514818 w 1545044"/>
                  <a:gd name="connsiteY364" fmla="*/ 917842 h 1059968"/>
                  <a:gd name="connsiteX365" fmla="*/ 1513236 w 1545044"/>
                  <a:gd name="connsiteY365" fmla="*/ 916787 h 1059968"/>
                  <a:gd name="connsiteX366" fmla="*/ 1480467 w 1545044"/>
                  <a:gd name="connsiteY366" fmla="*/ 970554 h 1059968"/>
                  <a:gd name="connsiteX367" fmla="*/ 1479413 w 1545044"/>
                  <a:gd name="connsiteY367" fmla="*/ 972135 h 1059968"/>
                  <a:gd name="connsiteX368" fmla="*/ 1480467 w 1545044"/>
                  <a:gd name="connsiteY368" fmla="*/ 970554 h 1059968"/>
                  <a:gd name="connsiteX369" fmla="*/ 79111 w 1545044"/>
                  <a:gd name="connsiteY369" fmla="*/ 995417 h 1059968"/>
                  <a:gd name="connsiteX370" fmla="*/ 77530 w 1545044"/>
                  <a:gd name="connsiteY370" fmla="*/ 994362 h 1059968"/>
                  <a:gd name="connsiteX371" fmla="*/ 79111 w 1545044"/>
                  <a:gd name="connsiteY371" fmla="*/ 995417 h 1059968"/>
                  <a:gd name="connsiteX372" fmla="*/ 1466059 w 1545044"/>
                  <a:gd name="connsiteY372" fmla="*/ 998052 h 1059968"/>
                  <a:gd name="connsiteX373" fmla="*/ 1467640 w 1545044"/>
                  <a:gd name="connsiteY373" fmla="*/ 999106 h 1059968"/>
                  <a:gd name="connsiteX374" fmla="*/ 1466059 w 1545044"/>
                  <a:gd name="connsiteY374" fmla="*/ 998052 h 105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</a:cxnLst>
                <a:rect l="l" t="t" r="r" b="b"/>
                <a:pathLst>
                  <a:path w="1545044" h="1059968">
                    <a:moveTo>
                      <a:pt x="1300894" y="259993"/>
                    </a:moveTo>
                    <a:cubicBezTo>
                      <a:pt x="1300894" y="259553"/>
                      <a:pt x="1300982" y="258763"/>
                      <a:pt x="1300894" y="258763"/>
                    </a:cubicBezTo>
                    <a:cubicBezTo>
                      <a:pt x="1288770" y="256654"/>
                      <a:pt x="1280512" y="250241"/>
                      <a:pt x="1277173" y="238029"/>
                    </a:cubicBezTo>
                    <a:cubicBezTo>
                      <a:pt x="1276734" y="236360"/>
                      <a:pt x="1274274" y="234164"/>
                      <a:pt x="1272605" y="233988"/>
                    </a:cubicBezTo>
                    <a:cubicBezTo>
                      <a:pt x="1264259" y="233197"/>
                      <a:pt x="1259866" y="226257"/>
                      <a:pt x="1254068" y="221864"/>
                    </a:cubicBezTo>
                    <a:cubicBezTo>
                      <a:pt x="1246512" y="216241"/>
                      <a:pt x="1240714" y="208335"/>
                      <a:pt x="1233510" y="202009"/>
                    </a:cubicBezTo>
                    <a:cubicBezTo>
                      <a:pt x="1228942" y="197968"/>
                      <a:pt x="1223231" y="195244"/>
                      <a:pt x="1218136" y="191818"/>
                    </a:cubicBezTo>
                    <a:cubicBezTo>
                      <a:pt x="1212689" y="188128"/>
                      <a:pt x="1206012" y="185317"/>
                      <a:pt x="1202058" y="180397"/>
                    </a:cubicBezTo>
                    <a:cubicBezTo>
                      <a:pt x="1191604" y="167570"/>
                      <a:pt x="1177899" y="159664"/>
                      <a:pt x="1163403" y="153075"/>
                    </a:cubicBezTo>
                    <a:cubicBezTo>
                      <a:pt x="1157165" y="150263"/>
                      <a:pt x="1153563" y="141566"/>
                      <a:pt x="1144602" y="144201"/>
                    </a:cubicBezTo>
                    <a:cubicBezTo>
                      <a:pt x="1143899" y="144377"/>
                      <a:pt x="1142142" y="141126"/>
                      <a:pt x="1140912" y="139457"/>
                    </a:cubicBezTo>
                    <a:cubicBezTo>
                      <a:pt x="1139682" y="137788"/>
                      <a:pt x="1138189" y="134537"/>
                      <a:pt x="1137310" y="134625"/>
                    </a:cubicBezTo>
                    <a:cubicBezTo>
                      <a:pt x="1127822" y="136470"/>
                      <a:pt x="1123166" y="126367"/>
                      <a:pt x="1114468" y="125840"/>
                    </a:cubicBezTo>
                    <a:cubicBezTo>
                      <a:pt x="1110954" y="125664"/>
                      <a:pt x="1107000" y="122326"/>
                      <a:pt x="1104189" y="119426"/>
                    </a:cubicBezTo>
                    <a:cubicBezTo>
                      <a:pt x="1099006" y="113892"/>
                      <a:pt x="1092593" y="112135"/>
                      <a:pt x="1085652" y="110114"/>
                    </a:cubicBezTo>
                    <a:cubicBezTo>
                      <a:pt x="1079854" y="108445"/>
                      <a:pt x="1071156" y="109323"/>
                      <a:pt x="1070014" y="99835"/>
                    </a:cubicBezTo>
                    <a:cubicBezTo>
                      <a:pt x="1069926" y="99132"/>
                      <a:pt x="1068345" y="97990"/>
                      <a:pt x="1068169" y="98078"/>
                    </a:cubicBezTo>
                    <a:cubicBezTo>
                      <a:pt x="1058593" y="104667"/>
                      <a:pt x="1053761" y="95179"/>
                      <a:pt x="1047523" y="91577"/>
                    </a:cubicBezTo>
                    <a:cubicBezTo>
                      <a:pt x="1043219" y="89029"/>
                      <a:pt x="1040495" y="83670"/>
                      <a:pt x="1034521" y="89117"/>
                    </a:cubicBezTo>
                    <a:cubicBezTo>
                      <a:pt x="1033467" y="90083"/>
                      <a:pt x="1029426" y="87184"/>
                      <a:pt x="1026702" y="86921"/>
                    </a:cubicBezTo>
                    <a:cubicBezTo>
                      <a:pt x="1018005" y="86218"/>
                      <a:pt x="1010801" y="78750"/>
                      <a:pt x="1001400" y="81562"/>
                    </a:cubicBezTo>
                    <a:cubicBezTo>
                      <a:pt x="994636" y="71546"/>
                      <a:pt x="983917" y="75236"/>
                      <a:pt x="974605" y="73303"/>
                    </a:cubicBezTo>
                    <a:cubicBezTo>
                      <a:pt x="960900" y="70580"/>
                      <a:pt x="947897" y="64781"/>
                      <a:pt x="933226" y="65309"/>
                    </a:cubicBezTo>
                    <a:cubicBezTo>
                      <a:pt x="926988" y="65572"/>
                      <a:pt x="920575" y="60565"/>
                      <a:pt x="914249" y="57929"/>
                    </a:cubicBezTo>
                    <a:cubicBezTo>
                      <a:pt x="907924" y="65133"/>
                      <a:pt x="901774" y="54942"/>
                      <a:pt x="895536" y="57753"/>
                    </a:cubicBezTo>
                    <a:cubicBezTo>
                      <a:pt x="891407" y="51428"/>
                      <a:pt x="886663" y="53185"/>
                      <a:pt x="880250" y="54854"/>
                    </a:cubicBezTo>
                    <a:cubicBezTo>
                      <a:pt x="872870" y="56787"/>
                      <a:pt x="864612" y="55469"/>
                      <a:pt x="856793" y="55205"/>
                    </a:cubicBezTo>
                    <a:cubicBezTo>
                      <a:pt x="851258" y="55030"/>
                      <a:pt x="844669" y="61355"/>
                      <a:pt x="840189" y="52746"/>
                    </a:cubicBezTo>
                    <a:cubicBezTo>
                      <a:pt x="839925" y="52218"/>
                      <a:pt x="836323" y="53712"/>
                      <a:pt x="834302" y="53712"/>
                    </a:cubicBezTo>
                    <a:cubicBezTo>
                      <a:pt x="822969" y="53624"/>
                      <a:pt x="812427" y="61180"/>
                      <a:pt x="800215" y="55733"/>
                    </a:cubicBezTo>
                    <a:cubicBezTo>
                      <a:pt x="795735" y="53712"/>
                      <a:pt x="787916" y="55381"/>
                      <a:pt x="783347" y="58192"/>
                    </a:cubicBezTo>
                    <a:cubicBezTo>
                      <a:pt x="772893" y="64694"/>
                      <a:pt x="763668" y="55908"/>
                      <a:pt x="753916" y="57665"/>
                    </a:cubicBezTo>
                    <a:cubicBezTo>
                      <a:pt x="748909" y="50461"/>
                      <a:pt x="740914" y="54678"/>
                      <a:pt x="734500" y="53009"/>
                    </a:cubicBezTo>
                    <a:cubicBezTo>
                      <a:pt x="724837" y="50461"/>
                      <a:pt x="714382" y="50813"/>
                      <a:pt x="703576" y="49319"/>
                    </a:cubicBezTo>
                    <a:cubicBezTo>
                      <a:pt x="701555" y="48353"/>
                      <a:pt x="700150" y="48001"/>
                      <a:pt x="698744" y="47650"/>
                    </a:cubicBezTo>
                    <a:cubicBezTo>
                      <a:pt x="698656" y="48265"/>
                      <a:pt x="698481" y="48792"/>
                      <a:pt x="698393" y="49407"/>
                    </a:cubicBezTo>
                    <a:cubicBezTo>
                      <a:pt x="699886" y="49583"/>
                      <a:pt x="701468" y="49846"/>
                      <a:pt x="702961" y="50022"/>
                    </a:cubicBezTo>
                    <a:cubicBezTo>
                      <a:pt x="701731" y="51691"/>
                      <a:pt x="699710" y="54942"/>
                      <a:pt x="699359" y="54766"/>
                    </a:cubicBezTo>
                    <a:cubicBezTo>
                      <a:pt x="689519" y="49759"/>
                      <a:pt x="678889" y="54590"/>
                      <a:pt x="668962" y="52394"/>
                    </a:cubicBezTo>
                    <a:cubicBezTo>
                      <a:pt x="657980" y="49934"/>
                      <a:pt x="648228" y="50461"/>
                      <a:pt x="638916" y="57314"/>
                    </a:cubicBezTo>
                    <a:cubicBezTo>
                      <a:pt x="637510" y="58280"/>
                      <a:pt x="634347" y="56787"/>
                      <a:pt x="631975" y="56348"/>
                    </a:cubicBezTo>
                    <a:cubicBezTo>
                      <a:pt x="630833" y="56084"/>
                      <a:pt x="628988" y="54942"/>
                      <a:pt x="628637" y="55381"/>
                    </a:cubicBezTo>
                    <a:cubicBezTo>
                      <a:pt x="619851" y="64254"/>
                      <a:pt x="607815" y="59774"/>
                      <a:pt x="597712" y="63024"/>
                    </a:cubicBezTo>
                    <a:cubicBezTo>
                      <a:pt x="587609" y="66275"/>
                      <a:pt x="577242" y="68823"/>
                      <a:pt x="566876" y="70843"/>
                    </a:cubicBezTo>
                    <a:cubicBezTo>
                      <a:pt x="561868" y="71810"/>
                      <a:pt x="556421" y="71019"/>
                      <a:pt x="551150" y="71019"/>
                    </a:cubicBezTo>
                    <a:cubicBezTo>
                      <a:pt x="547987" y="71019"/>
                      <a:pt x="544034" y="70316"/>
                      <a:pt x="547548" y="75588"/>
                    </a:cubicBezTo>
                    <a:cubicBezTo>
                      <a:pt x="547636" y="75763"/>
                      <a:pt x="544209" y="78487"/>
                      <a:pt x="544121" y="78487"/>
                    </a:cubicBezTo>
                    <a:cubicBezTo>
                      <a:pt x="538323" y="72337"/>
                      <a:pt x="534282" y="79277"/>
                      <a:pt x="529626" y="80507"/>
                    </a:cubicBezTo>
                    <a:cubicBezTo>
                      <a:pt x="525760" y="81562"/>
                      <a:pt x="521631" y="84461"/>
                      <a:pt x="518117" y="83846"/>
                    </a:cubicBezTo>
                    <a:cubicBezTo>
                      <a:pt x="506871" y="82001"/>
                      <a:pt x="498437" y="87096"/>
                      <a:pt x="490531" y="93510"/>
                    </a:cubicBezTo>
                    <a:cubicBezTo>
                      <a:pt x="486401" y="96936"/>
                      <a:pt x="483239" y="99396"/>
                      <a:pt x="478582" y="94652"/>
                    </a:cubicBezTo>
                    <a:cubicBezTo>
                      <a:pt x="477704" y="93773"/>
                      <a:pt x="477528" y="94476"/>
                      <a:pt x="473926" y="99132"/>
                    </a:cubicBezTo>
                    <a:cubicBezTo>
                      <a:pt x="470324" y="103876"/>
                      <a:pt x="465492" y="107039"/>
                      <a:pt x="459167" y="107742"/>
                    </a:cubicBezTo>
                    <a:cubicBezTo>
                      <a:pt x="455126" y="108181"/>
                      <a:pt x="449854" y="108093"/>
                      <a:pt x="447394" y="110553"/>
                    </a:cubicBezTo>
                    <a:cubicBezTo>
                      <a:pt x="433865" y="123819"/>
                      <a:pt x="416733" y="129003"/>
                      <a:pt x="399251" y="133922"/>
                    </a:cubicBezTo>
                    <a:cubicBezTo>
                      <a:pt x="398196" y="134186"/>
                      <a:pt x="397230" y="134889"/>
                      <a:pt x="396264" y="135416"/>
                    </a:cubicBezTo>
                    <a:cubicBezTo>
                      <a:pt x="397406" y="135767"/>
                      <a:pt x="398548" y="136119"/>
                      <a:pt x="399690" y="136558"/>
                    </a:cubicBezTo>
                    <a:cubicBezTo>
                      <a:pt x="401008" y="137085"/>
                      <a:pt x="402325" y="137612"/>
                      <a:pt x="403555" y="138227"/>
                    </a:cubicBezTo>
                    <a:cubicBezTo>
                      <a:pt x="402589" y="139194"/>
                      <a:pt x="401623" y="140951"/>
                      <a:pt x="400744" y="140863"/>
                    </a:cubicBezTo>
                    <a:cubicBezTo>
                      <a:pt x="390114" y="140424"/>
                      <a:pt x="384491" y="150087"/>
                      <a:pt x="375530" y="152987"/>
                    </a:cubicBezTo>
                    <a:cubicBezTo>
                      <a:pt x="362967" y="157116"/>
                      <a:pt x="354621" y="166516"/>
                      <a:pt x="345221" y="175038"/>
                    </a:cubicBezTo>
                    <a:cubicBezTo>
                      <a:pt x="337314" y="182242"/>
                      <a:pt x="327825" y="187689"/>
                      <a:pt x="319216" y="194278"/>
                    </a:cubicBezTo>
                    <a:cubicBezTo>
                      <a:pt x="315350" y="197265"/>
                      <a:pt x="307795" y="197265"/>
                      <a:pt x="309288" y="205348"/>
                    </a:cubicBezTo>
                    <a:cubicBezTo>
                      <a:pt x="309376" y="205875"/>
                      <a:pt x="307531" y="207368"/>
                      <a:pt x="306741" y="207192"/>
                    </a:cubicBezTo>
                    <a:cubicBezTo>
                      <a:pt x="300679" y="206402"/>
                      <a:pt x="298834" y="211849"/>
                      <a:pt x="295495" y="214836"/>
                    </a:cubicBezTo>
                    <a:cubicBezTo>
                      <a:pt x="289258" y="220458"/>
                      <a:pt x="283811" y="226784"/>
                      <a:pt x="274850" y="228541"/>
                    </a:cubicBezTo>
                    <a:cubicBezTo>
                      <a:pt x="272829" y="228892"/>
                      <a:pt x="271511" y="232758"/>
                      <a:pt x="269930" y="235042"/>
                    </a:cubicBezTo>
                    <a:cubicBezTo>
                      <a:pt x="263517" y="244355"/>
                      <a:pt x="258069" y="254809"/>
                      <a:pt x="244364" y="254633"/>
                    </a:cubicBezTo>
                    <a:cubicBezTo>
                      <a:pt x="243398" y="254633"/>
                      <a:pt x="242432" y="255600"/>
                      <a:pt x="241465" y="256039"/>
                    </a:cubicBezTo>
                    <a:cubicBezTo>
                      <a:pt x="242607" y="256391"/>
                      <a:pt x="243749" y="257093"/>
                      <a:pt x="244891" y="257093"/>
                    </a:cubicBezTo>
                    <a:cubicBezTo>
                      <a:pt x="249284" y="257093"/>
                      <a:pt x="250953" y="258675"/>
                      <a:pt x="247791" y="262365"/>
                    </a:cubicBezTo>
                    <a:cubicBezTo>
                      <a:pt x="240499" y="270799"/>
                      <a:pt x="233031" y="279057"/>
                      <a:pt x="225564" y="287227"/>
                    </a:cubicBezTo>
                    <a:cubicBezTo>
                      <a:pt x="224158" y="288809"/>
                      <a:pt x="222489" y="290566"/>
                      <a:pt x="220644" y="291181"/>
                    </a:cubicBezTo>
                    <a:cubicBezTo>
                      <a:pt x="214933" y="292938"/>
                      <a:pt x="211595" y="295310"/>
                      <a:pt x="212034" y="302426"/>
                    </a:cubicBezTo>
                    <a:cubicBezTo>
                      <a:pt x="212210" y="305413"/>
                      <a:pt x="208784" y="308927"/>
                      <a:pt x="206324" y="311651"/>
                    </a:cubicBezTo>
                    <a:cubicBezTo>
                      <a:pt x="201052" y="317361"/>
                      <a:pt x="195342" y="322632"/>
                      <a:pt x="189895" y="328255"/>
                    </a:cubicBezTo>
                    <a:cubicBezTo>
                      <a:pt x="187786" y="330451"/>
                      <a:pt x="183394" y="332472"/>
                      <a:pt x="187874" y="336513"/>
                    </a:cubicBezTo>
                    <a:cubicBezTo>
                      <a:pt x="188138" y="336689"/>
                      <a:pt x="187435" y="338710"/>
                      <a:pt x="186732" y="339149"/>
                    </a:cubicBezTo>
                    <a:cubicBezTo>
                      <a:pt x="177595" y="344771"/>
                      <a:pt x="174784" y="355226"/>
                      <a:pt x="168283" y="362694"/>
                    </a:cubicBezTo>
                    <a:cubicBezTo>
                      <a:pt x="158883" y="373412"/>
                      <a:pt x="152733" y="385360"/>
                      <a:pt x="147901" y="398714"/>
                    </a:cubicBezTo>
                    <a:cubicBezTo>
                      <a:pt x="144562" y="407763"/>
                      <a:pt x="139115" y="416284"/>
                      <a:pt x="133141" y="423928"/>
                    </a:cubicBezTo>
                    <a:cubicBezTo>
                      <a:pt x="129012" y="429199"/>
                      <a:pt x="124356" y="433328"/>
                      <a:pt x="125937" y="440708"/>
                    </a:cubicBezTo>
                    <a:cubicBezTo>
                      <a:pt x="117328" y="449845"/>
                      <a:pt x="116010" y="463374"/>
                      <a:pt x="108103" y="472511"/>
                    </a:cubicBezTo>
                    <a:cubicBezTo>
                      <a:pt x="102656" y="478748"/>
                      <a:pt x="101251" y="485777"/>
                      <a:pt x="100021" y="492805"/>
                    </a:cubicBezTo>
                    <a:cubicBezTo>
                      <a:pt x="97824" y="505017"/>
                      <a:pt x="94574" y="516526"/>
                      <a:pt x="88248" y="527332"/>
                    </a:cubicBezTo>
                    <a:cubicBezTo>
                      <a:pt x="86315" y="530670"/>
                      <a:pt x="87809" y="535941"/>
                      <a:pt x="85964" y="539455"/>
                    </a:cubicBezTo>
                    <a:cubicBezTo>
                      <a:pt x="80956" y="549207"/>
                      <a:pt x="79726" y="560452"/>
                      <a:pt x="73577" y="569765"/>
                    </a:cubicBezTo>
                    <a:cubicBezTo>
                      <a:pt x="71819" y="572313"/>
                      <a:pt x="68745" y="575036"/>
                      <a:pt x="73137" y="578287"/>
                    </a:cubicBezTo>
                    <a:cubicBezTo>
                      <a:pt x="74016" y="578902"/>
                      <a:pt x="74192" y="582152"/>
                      <a:pt x="73401" y="583207"/>
                    </a:cubicBezTo>
                    <a:cubicBezTo>
                      <a:pt x="65758" y="593222"/>
                      <a:pt x="68832" y="606488"/>
                      <a:pt x="63034" y="616942"/>
                    </a:cubicBezTo>
                    <a:cubicBezTo>
                      <a:pt x="62858" y="617294"/>
                      <a:pt x="63034" y="617821"/>
                      <a:pt x="63034" y="618260"/>
                    </a:cubicBezTo>
                    <a:cubicBezTo>
                      <a:pt x="63298" y="623092"/>
                      <a:pt x="54073" y="625113"/>
                      <a:pt x="59871" y="632405"/>
                    </a:cubicBezTo>
                    <a:cubicBezTo>
                      <a:pt x="62156" y="635216"/>
                      <a:pt x="58466" y="642596"/>
                      <a:pt x="57763" y="647955"/>
                    </a:cubicBezTo>
                    <a:cubicBezTo>
                      <a:pt x="56709" y="655862"/>
                      <a:pt x="56094" y="663856"/>
                      <a:pt x="55039" y="671763"/>
                    </a:cubicBezTo>
                    <a:cubicBezTo>
                      <a:pt x="54425" y="676683"/>
                      <a:pt x="53107" y="681515"/>
                      <a:pt x="52492" y="686435"/>
                    </a:cubicBezTo>
                    <a:cubicBezTo>
                      <a:pt x="51437" y="694342"/>
                      <a:pt x="50998" y="702336"/>
                      <a:pt x="49768" y="710243"/>
                    </a:cubicBezTo>
                    <a:cubicBezTo>
                      <a:pt x="48714" y="717008"/>
                      <a:pt x="48714" y="723421"/>
                      <a:pt x="49153" y="730449"/>
                    </a:cubicBezTo>
                    <a:cubicBezTo>
                      <a:pt x="50032" y="744067"/>
                      <a:pt x="46166" y="757948"/>
                      <a:pt x="45551" y="771829"/>
                    </a:cubicBezTo>
                    <a:cubicBezTo>
                      <a:pt x="45200" y="779384"/>
                      <a:pt x="47396" y="787115"/>
                      <a:pt x="48538" y="794759"/>
                    </a:cubicBezTo>
                    <a:cubicBezTo>
                      <a:pt x="48802" y="796340"/>
                      <a:pt x="49417" y="797921"/>
                      <a:pt x="49768" y="799503"/>
                    </a:cubicBezTo>
                    <a:cubicBezTo>
                      <a:pt x="50822" y="804071"/>
                      <a:pt x="40544" y="806794"/>
                      <a:pt x="45727" y="809518"/>
                    </a:cubicBezTo>
                    <a:cubicBezTo>
                      <a:pt x="52492" y="813032"/>
                      <a:pt x="48714" y="817337"/>
                      <a:pt x="49768" y="821202"/>
                    </a:cubicBezTo>
                    <a:cubicBezTo>
                      <a:pt x="50910" y="825156"/>
                      <a:pt x="51613" y="829197"/>
                      <a:pt x="52404" y="833238"/>
                    </a:cubicBezTo>
                    <a:cubicBezTo>
                      <a:pt x="52667" y="834468"/>
                      <a:pt x="52404" y="835874"/>
                      <a:pt x="52404" y="837192"/>
                    </a:cubicBezTo>
                    <a:cubicBezTo>
                      <a:pt x="52492" y="848525"/>
                      <a:pt x="50998" y="860122"/>
                      <a:pt x="57675" y="870401"/>
                    </a:cubicBezTo>
                    <a:cubicBezTo>
                      <a:pt x="54776" y="880152"/>
                      <a:pt x="62771" y="889904"/>
                      <a:pt x="57763" y="899744"/>
                    </a:cubicBezTo>
                    <a:cubicBezTo>
                      <a:pt x="57236" y="900798"/>
                      <a:pt x="57236" y="903170"/>
                      <a:pt x="57763" y="903521"/>
                    </a:cubicBezTo>
                    <a:cubicBezTo>
                      <a:pt x="66021" y="908090"/>
                      <a:pt x="63034" y="915645"/>
                      <a:pt x="63913" y="922586"/>
                    </a:cubicBezTo>
                    <a:cubicBezTo>
                      <a:pt x="64791" y="929614"/>
                      <a:pt x="68481" y="936379"/>
                      <a:pt x="70765" y="943231"/>
                    </a:cubicBezTo>
                    <a:cubicBezTo>
                      <a:pt x="71029" y="944022"/>
                      <a:pt x="71205" y="945252"/>
                      <a:pt x="70765" y="945779"/>
                    </a:cubicBezTo>
                    <a:cubicBezTo>
                      <a:pt x="63298" y="955707"/>
                      <a:pt x="74192" y="961417"/>
                      <a:pt x="76476" y="968885"/>
                    </a:cubicBezTo>
                    <a:cubicBezTo>
                      <a:pt x="77794" y="973189"/>
                      <a:pt x="84119" y="975913"/>
                      <a:pt x="78760" y="981536"/>
                    </a:cubicBezTo>
                    <a:cubicBezTo>
                      <a:pt x="78145" y="982151"/>
                      <a:pt x="78409" y="984786"/>
                      <a:pt x="79024" y="985138"/>
                    </a:cubicBezTo>
                    <a:cubicBezTo>
                      <a:pt x="87370" y="989618"/>
                      <a:pt x="86491" y="998403"/>
                      <a:pt x="89478" y="1005607"/>
                    </a:cubicBezTo>
                    <a:cubicBezTo>
                      <a:pt x="92641" y="1013163"/>
                      <a:pt x="96682" y="1020103"/>
                      <a:pt x="97209" y="1028713"/>
                    </a:cubicBezTo>
                    <a:cubicBezTo>
                      <a:pt x="97385" y="1031612"/>
                      <a:pt x="100284" y="1034336"/>
                      <a:pt x="101953" y="1037147"/>
                    </a:cubicBezTo>
                    <a:cubicBezTo>
                      <a:pt x="103447" y="1039607"/>
                      <a:pt x="105380" y="1041803"/>
                      <a:pt x="106522" y="1044439"/>
                    </a:cubicBezTo>
                    <a:cubicBezTo>
                      <a:pt x="112144" y="1057002"/>
                      <a:pt x="112057" y="1057090"/>
                      <a:pt x="98527" y="1057090"/>
                    </a:cubicBezTo>
                    <a:cubicBezTo>
                      <a:pt x="86315" y="1057090"/>
                      <a:pt x="74016" y="1056914"/>
                      <a:pt x="61804" y="1057178"/>
                    </a:cubicBezTo>
                    <a:cubicBezTo>
                      <a:pt x="57499" y="1057266"/>
                      <a:pt x="55215" y="1056299"/>
                      <a:pt x="53546" y="1051907"/>
                    </a:cubicBezTo>
                    <a:cubicBezTo>
                      <a:pt x="47396" y="1034775"/>
                      <a:pt x="38347" y="1018346"/>
                      <a:pt x="34833" y="1000775"/>
                    </a:cubicBezTo>
                    <a:cubicBezTo>
                      <a:pt x="31143" y="982151"/>
                      <a:pt x="22270" y="964756"/>
                      <a:pt x="23061" y="944988"/>
                    </a:cubicBezTo>
                    <a:cubicBezTo>
                      <a:pt x="23324" y="938312"/>
                      <a:pt x="18141" y="931459"/>
                      <a:pt x="15681" y="924694"/>
                    </a:cubicBezTo>
                    <a:cubicBezTo>
                      <a:pt x="14539" y="921619"/>
                      <a:pt x="13309" y="918457"/>
                      <a:pt x="13133" y="915294"/>
                    </a:cubicBezTo>
                    <a:cubicBezTo>
                      <a:pt x="12167" y="900710"/>
                      <a:pt x="9619" y="886478"/>
                      <a:pt x="5578" y="872509"/>
                    </a:cubicBezTo>
                    <a:cubicBezTo>
                      <a:pt x="4875" y="870137"/>
                      <a:pt x="5138" y="867414"/>
                      <a:pt x="5226" y="864778"/>
                    </a:cubicBezTo>
                    <a:cubicBezTo>
                      <a:pt x="5314" y="853005"/>
                      <a:pt x="3557" y="841497"/>
                      <a:pt x="131" y="830251"/>
                    </a:cubicBezTo>
                    <a:cubicBezTo>
                      <a:pt x="-396" y="828494"/>
                      <a:pt x="834" y="826210"/>
                      <a:pt x="922" y="824102"/>
                    </a:cubicBezTo>
                    <a:cubicBezTo>
                      <a:pt x="1009" y="821115"/>
                      <a:pt x="834" y="818128"/>
                      <a:pt x="658" y="815141"/>
                    </a:cubicBezTo>
                    <a:cubicBezTo>
                      <a:pt x="658" y="814350"/>
                      <a:pt x="-133" y="813296"/>
                      <a:pt x="131" y="812769"/>
                    </a:cubicBezTo>
                    <a:cubicBezTo>
                      <a:pt x="6983" y="799766"/>
                      <a:pt x="-4789" y="785622"/>
                      <a:pt x="2591" y="772707"/>
                    </a:cubicBezTo>
                    <a:cubicBezTo>
                      <a:pt x="-1451" y="760320"/>
                      <a:pt x="8477" y="747054"/>
                      <a:pt x="131" y="734930"/>
                    </a:cubicBezTo>
                    <a:cubicBezTo>
                      <a:pt x="3996" y="728780"/>
                      <a:pt x="-2241" y="722367"/>
                      <a:pt x="1536" y="715339"/>
                    </a:cubicBezTo>
                    <a:cubicBezTo>
                      <a:pt x="4699" y="709540"/>
                      <a:pt x="3909" y="701546"/>
                      <a:pt x="4787" y="694429"/>
                    </a:cubicBezTo>
                    <a:cubicBezTo>
                      <a:pt x="5138" y="691443"/>
                      <a:pt x="5666" y="688455"/>
                      <a:pt x="5314" y="685468"/>
                    </a:cubicBezTo>
                    <a:cubicBezTo>
                      <a:pt x="3645" y="670445"/>
                      <a:pt x="8565" y="656301"/>
                      <a:pt x="10761" y="641805"/>
                    </a:cubicBezTo>
                    <a:cubicBezTo>
                      <a:pt x="12606" y="630121"/>
                      <a:pt x="15154" y="618436"/>
                      <a:pt x="18668" y="607103"/>
                    </a:cubicBezTo>
                    <a:cubicBezTo>
                      <a:pt x="23324" y="591816"/>
                      <a:pt x="23939" y="576003"/>
                      <a:pt x="26926" y="560628"/>
                    </a:cubicBezTo>
                    <a:cubicBezTo>
                      <a:pt x="28332" y="553248"/>
                      <a:pt x="33164" y="545957"/>
                      <a:pt x="35536" y="538138"/>
                    </a:cubicBezTo>
                    <a:cubicBezTo>
                      <a:pt x="40104" y="523027"/>
                      <a:pt x="42740" y="507037"/>
                      <a:pt x="50207" y="493156"/>
                    </a:cubicBezTo>
                    <a:cubicBezTo>
                      <a:pt x="59608" y="475674"/>
                      <a:pt x="62068" y="454940"/>
                      <a:pt x="75861" y="439390"/>
                    </a:cubicBezTo>
                    <a:cubicBezTo>
                      <a:pt x="78760" y="436139"/>
                      <a:pt x="78936" y="430165"/>
                      <a:pt x="79726" y="425421"/>
                    </a:cubicBezTo>
                    <a:cubicBezTo>
                      <a:pt x="81923" y="412595"/>
                      <a:pt x="90093" y="402491"/>
                      <a:pt x="95891" y="391510"/>
                    </a:cubicBezTo>
                    <a:cubicBezTo>
                      <a:pt x="105555" y="373060"/>
                      <a:pt x="116449" y="355050"/>
                      <a:pt x="128837" y="338358"/>
                    </a:cubicBezTo>
                    <a:cubicBezTo>
                      <a:pt x="137095" y="327289"/>
                      <a:pt x="143157" y="315516"/>
                      <a:pt x="149746" y="303744"/>
                    </a:cubicBezTo>
                    <a:cubicBezTo>
                      <a:pt x="155456" y="293641"/>
                      <a:pt x="163890" y="285031"/>
                      <a:pt x="171534" y="275982"/>
                    </a:cubicBezTo>
                    <a:cubicBezTo>
                      <a:pt x="187172" y="257445"/>
                      <a:pt x="202897" y="239083"/>
                      <a:pt x="218887" y="220898"/>
                    </a:cubicBezTo>
                    <a:cubicBezTo>
                      <a:pt x="222049" y="217296"/>
                      <a:pt x="224685" y="211849"/>
                      <a:pt x="231186" y="212727"/>
                    </a:cubicBezTo>
                    <a:cubicBezTo>
                      <a:pt x="231801" y="212815"/>
                      <a:pt x="233119" y="212024"/>
                      <a:pt x="233207" y="211497"/>
                    </a:cubicBezTo>
                    <a:cubicBezTo>
                      <a:pt x="234261" y="199373"/>
                      <a:pt x="246385" y="197089"/>
                      <a:pt x="252710" y="189710"/>
                    </a:cubicBezTo>
                    <a:cubicBezTo>
                      <a:pt x="254995" y="187074"/>
                      <a:pt x="258860" y="185844"/>
                      <a:pt x="262023" y="183911"/>
                    </a:cubicBezTo>
                    <a:cubicBezTo>
                      <a:pt x="263780" y="182769"/>
                      <a:pt x="266064" y="181891"/>
                      <a:pt x="267031" y="180221"/>
                    </a:cubicBezTo>
                    <a:cubicBezTo>
                      <a:pt x="276255" y="163617"/>
                      <a:pt x="291542" y="152987"/>
                      <a:pt x="306126" y="142356"/>
                    </a:cubicBezTo>
                    <a:cubicBezTo>
                      <a:pt x="320006" y="132253"/>
                      <a:pt x="333184" y="120656"/>
                      <a:pt x="349262" y="113980"/>
                    </a:cubicBezTo>
                    <a:cubicBezTo>
                      <a:pt x="363494" y="108093"/>
                      <a:pt x="373685" y="96760"/>
                      <a:pt x="385809" y="88238"/>
                    </a:cubicBezTo>
                    <a:cubicBezTo>
                      <a:pt x="394331" y="82264"/>
                      <a:pt x="404346" y="78399"/>
                      <a:pt x="413922" y="73918"/>
                    </a:cubicBezTo>
                    <a:cubicBezTo>
                      <a:pt x="424465" y="68911"/>
                      <a:pt x="435622" y="64869"/>
                      <a:pt x="445725" y="59071"/>
                    </a:cubicBezTo>
                    <a:cubicBezTo>
                      <a:pt x="455477" y="53448"/>
                      <a:pt x="465053" y="48529"/>
                      <a:pt x="476386" y="47562"/>
                    </a:cubicBezTo>
                    <a:cubicBezTo>
                      <a:pt x="478231" y="47386"/>
                      <a:pt x="479900" y="45541"/>
                      <a:pt x="481657" y="44487"/>
                    </a:cubicBezTo>
                    <a:cubicBezTo>
                      <a:pt x="483766" y="43257"/>
                      <a:pt x="485699" y="41412"/>
                      <a:pt x="487983" y="40885"/>
                    </a:cubicBezTo>
                    <a:cubicBezTo>
                      <a:pt x="497120" y="38601"/>
                      <a:pt x="506344" y="36756"/>
                      <a:pt x="515569" y="34560"/>
                    </a:cubicBezTo>
                    <a:cubicBezTo>
                      <a:pt x="518292" y="33945"/>
                      <a:pt x="520928" y="32715"/>
                      <a:pt x="523476" y="31485"/>
                    </a:cubicBezTo>
                    <a:cubicBezTo>
                      <a:pt x="532700" y="27180"/>
                      <a:pt x="541486" y="22524"/>
                      <a:pt x="552028" y="21206"/>
                    </a:cubicBezTo>
                    <a:cubicBezTo>
                      <a:pt x="563713" y="19713"/>
                      <a:pt x="575046" y="15847"/>
                      <a:pt x="586555" y="13036"/>
                    </a:cubicBezTo>
                    <a:cubicBezTo>
                      <a:pt x="589718" y="12245"/>
                      <a:pt x="592968" y="11718"/>
                      <a:pt x="596219" y="11015"/>
                    </a:cubicBezTo>
                    <a:cubicBezTo>
                      <a:pt x="600260" y="10136"/>
                      <a:pt x="604301" y="9434"/>
                      <a:pt x="608255" y="8379"/>
                    </a:cubicBezTo>
                    <a:cubicBezTo>
                      <a:pt x="610715" y="7677"/>
                      <a:pt x="634259" y="6534"/>
                      <a:pt x="637159" y="7237"/>
                    </a:cubicBezTo>
                    <a:cubicBezTo>
                      <a:pt x="638652" y="7589"/>
                      <a:pt x="640673" y="8292"/>
                      <a:pt x="641551" y="7677"/>
                    </a:cubicBezTo>
                    <a:cubicBezTo>
                      <a:pt x="652884" y="-582"/>
                      <a:pt x="664920" y="3547"/>
                      <a:pt x="676956" y="4953"/>
                    </a:cubicBezTo>
                    <a:cubicBezTo>
                      <a:pt x="682052" y="5480"/>
                      <a:pt x="687674" y="4689"/>
                      <a:pt x="692506" y="3108"/>
                    </a:cubicBezTo>
                    <a:cubicBezTo>
                      <a:pt x="708144" y="-2075"/>
                      <a:pt x="724222" y="1088"/>
                      <a:pt x="739948" y="1263"/>
                    </a:cubicBezTo>
                    <a:cubicBezTo>
                      <a:pt x="744077" y="1351"/>
                      <a:pt x="747942" y="3108"/>
                      <a:pt x="752335" y="824"/>
                    </a:cubicBezTo>
                    <a:cubicBezTo>
                      <a:pt x="754355" y="-230"/>
                      <a:pt x="758045" y="-318"/>
                      <a:pt x="759978" y="824"/>
                    </a:cubicBezTo>
                    <a:cubicBezTo>
                      <a:pt x="766831" y="4865"/>
                      <a:pt x="774211" y="2405"/>
                      <a:pt x="781239" y="3284"/>
                    </a:cubicBezTo>
                    <a:cubicBezTo>
                      <a:pt x="798458" y="5392"/>
                      <a:pt x="815677" y="2142"/>
                      <a:pt x="832809" y="3284"/>
                    </a:cubicBezTo>
                    <a:cubicBezTo>
                      <a:pt x="839486" y="3723"/>
                      <a:pt x="846075" y="5217"/>
                      <a:pt x="852664" y="5744"/>
                    </a:cubicBezTo>
                    <a:cubicBezTo>
                      <a:pt x="859780" y="6359"/>
                      <a:pt x="866193" y="9434"/>
                      <a:pt x="874364" y="6534"/>
                    </a:cubicBezTo>
                    <a:cubicBezTo>
                      <a:pt x="879635" y="4602"/>
                      <a:pt x="887542" y="5217"/>
                      <a:pt x="894219" y="5919"/>
                    </a:cubicBezTo>
                    <a:cubicBezTo>
                      <a:pt x="896503" y="6183"/>
                      <a:pt x="898611" y="7852"/>
                      <a:pt x="900808" y="8819"/>
                    </a:cubicBezTo>
                    <a:cubicBezTo>
                      <a:pt x="902653" y="9609"/>
                      <a:pt x="905464" y="11454"/>
                      <a:pt x="906343" y="10839"/>
                    </a:cubicBezTo>
                    <a:cubicBezTo>
                      <a:pt x="912844" y="6007"/>
                      <a:pt x="918993" y="10751"/>
                      <a:pt x="925319" y="10839"/>
                    </a:cubicBezTo>
                    <a:cubicBezTo>
                      <a:pt x="941308" y="11103"/>
                      <a:pt x="956244" y="16638"/>
                      <a:pt x="971706" y="19449"/>
                    </a:cubicBezTo>
                    <a:cubicBezTo>
                      <a:pt x="977680" y="20503"/>
                      <a:pt x="983478" y="23842"/>
                      <a:pt x="989364" y="23929"/>
                    </a:cubicBezTo>
                    <a:cubicBezTo>
                      <a:pt x="1000785" y="24105"/>
                      <a:pt x="1010186" y="28410"/>
                      <a:pt x="1019059" y="34648"/>
                    </a:cubicBezTo>
                    <a:cubicBezTo>
                      <a:pt x="1027493" y="40534"/>
                      <a:pt x="1037948" y="39655"/>
                      <a:pt x="1047348" y="42291"/>
                    </a:cubicBezTo>
                    <a:cubicBezTo>
                      <a:pt x="1054200" y="44224"/>
                      <a:pt x="1061141" y="45102"/>
                      <a:pt x="1066148" y="50813"/>
                    </a:cubicBezTo>
                    <a:cubicBezTo>
                      <a:pt x="1067115" y="51955"/>
                      <a:pt x="1068960" y="52833"/>
                      <a:pt x="1070453" y="52921"/>
                    </a:cubicBezTo>
                    <a:cubicBezTo>
                      <a:pt x="1090835" y="54415"/>
                      <a:pt x="1107176" y="65484"/>
                      <a:pt x="1124308" y="74973"/>
                    </a:cubicBezTo>
                    <a:cubicBezTo>
                      <a:pt x="1131775" y="79102"/>
                      <a:pt x="1138891" y="84636"/>
                      <a:pt x="1146886" y="86657"/>
                    </a:cubicBezTo>
                    <a:cubicBezTo>
                      <a:pt x="1159976" y="89995"/>
                      <a:pt x="1169025" y="98342"/>
                      <a:pt x="1177547" y="107566"/>
                    </a:cubicBezTo>
                    <a:cubicBezTo>
                      <a:pt x="1184136" y="114770"/>
                      <a:pt x="1194064" y="114331"/>
                      <a:pt x="1201356" y="120217"/>
                    </a:cubicBezTo>
                    <a:cubicBezTo>
                      <a:pt x="1210580" y="127685"/>
                      <a:pt x="1221386" y="133044"/>
                      <a:pt x="1231050" y="139984"/>
                    </a:cubicBezTo>
                    <a:cubicBezTo>
                      <a:pt x="1240450" y="146837"/>
                      <a:pt x="1248972" y="154744"/>
                      <a:pt x="1258988" y="160981"/>
                    </a:cubicBezTo>
                    <a:cubicBezTo>
                      <a:pt x="1266367" y="165638"/>
                      <a:pt x="1270848" y="174774"/>
                      <a:pt x="1276734" y="181891"/>
                    </a:cubicBezTo>
                    <a:cubicBezTo>
                      <a:pt x="1278228" y="183736"/>
                      <a:pt x="1280072" y="185405"/>
                      <a:pt x="1282093" y="186723"/>
                    </a:cubicBezTo>
                    <a:cubicBezTo>
                      <a:pt x="1293075" y="193927"/>
                      <a:pt x="1305199" y="199901"/>
                      <a:pt x="1310909" y="212991"/>
                    </a:cubicBezTo>
                    <a:cubicBezTo>
                      <a:pt x="1311436" y="214133"/>
                      <a:pt x="1313018" y="214836"/>
                      <a:pt x="1314248" y="215539"/>
                    </a:cubicBezTo>
                    <a:cubicBezTo>
                      <a:pt x="1324966" y="221952"/>
                      <a:pt x="1333488" y="230386"/>
                      <a:pt x="1340340" y="240928"/>
                    </a:cubicBezTo>
                    <a:cubicBezTo>
                      <a:pt x="1344733" y="247605"/>
                      <a:pt x="1350795" y="253228"/>
                      <a:pt x="1355890" y="259465"/>
                    </a:cubicBezTo>
                    <a:cubicBezTo>
                      <a:pt x="1368278" y="274401"/>
                      <a:pt x="1380665" y="289424"/>
                      <a:pt x="1392965" y="304447"/>
                    </a:cubicBezTo>
                    <a:cubicBezTo>
                      <a:pt x="1394458" y="306292"/>
                      <a:pt x="1395776" y="308488"/>
                      <a:pt x="1396655" y="310772"/>
                    </a:cubicBezTo>
                    <a:cubicBezTo>
                      <a:pt x="1401311" y="322017"/>
                      <a:pt x="1407812" y="331593"/>
                      <a:pt x="1415806" y="341082"/>
                    </a:cubicBezTo>
                    <a:cubicBezTo>
                      <a:pt x="1425207" y="352239"/>
                      <a:pt x="1431620" y="365768"/>
                      <a:pt x="1439264" y="378419"/>
                    </a:cubicBezTo>
                    <a:cubicBezTo>
                      <a:pt x="1444974" y="387820"/>
                      <a:pt x="1450685" y="397220"/>
                      <a:pt x="1455956" y="406884"/>
                    </a:cubicBezTo>
                    <a:cubicBezTo>
                      <a:pt x="1459206" y="412858"/>
                      <a:pt x="1463072" y="419184"/>
                      <a:pt x="1464126" y="425685"/>
                    </a:cubicBezTo>
                    <a:cubicBezTo>
                      <a:pt x="1466674" y="441586"/>
                      <a:pt x="1477568" y="453359"/>
                      <a:pt x="1482927" y="467767"/>
                    </a:cubicBezTo>
                    <a:cubicBezTo>
                      <a:pt x="1484245" y="471193"/>
                      <a:pt x="1486177" y="474619"/>
                      <a:pt x="1486265" y="478133"/>
                    </a:cubicBezTo>
                    <a:cubicBezTo>
                      <a:pt x="1486353" y="482878"/>
                      <a:pt x="1488813" y="485689"/>
                      <a:pt x="1491009" y="489467"/>
                    </a:cubicBezTo>
                    <a:cubicBezTo>
                      <a:pt x="1495666" y="497461"/>
                      <a:pt x="1499970" y="506071"/>
                      <a:pt x="1501815" y="515032"/>
                    </a:cubicBezTo>
                    <a:cubicBezTo>
                      <a:pt x="1503133" y="521182"/>
                      <a:pt x="1505769" y="526717"/>
                      <a:pt x="1507174" y="532515"/>
                    </a:cubicBezTo>
                    <a:cubicBezTo>
                      <a:pt x="1512006" y="552897"/>
                      <a:pt x="1521758" y="572049"/>
                      <a:pt x="1520968" y="593837"/>
                    </a:cubicBezTo>
                    <a:cubicBezTo>
                      <a:pt x="1520704" y="599987"/>
                      <a:pt x="1523164" y="606927"/>
                      <a:pt x="1526151" y="612550"/>
                    </a:cubicBezTo>
                    <a:cubicBezTo>
                      <a:pt x="1532301" y="624146"/>
                      <a:pt x="1528962" y="637764"/>
                      <a:pt x="1535551" y="649361"/>
                    </a:cubicBezTo>
                    <a:cubicBezTo>
                      <a:pt x="1538802" y="655159"/>
                      <a:pt x="1538362" y="663066"/>
                      <a:pt x="1538978" y="670094"/>
                    </a:cubicBezTo>
                    <a:cubicBezTo>
                      <a:pt x="1540120" y="682394"/>
                      <a:pt x="1540735" y="694693"/>
                      <a:pt x="1541701" y="706993"/>
                    </a:cubicBezTo>
                    <a:cubicBezTo>
                      <a:pt x="1542492" y="717974"/>
                      <a:pt x="1545303" y="729307"/>
                      <a:pt x="1543634" y="739850"/>
                    </a:cubicBezTo>
                    <a:cubicBezTo>
                      <a:pt x="1542492" y="746966"/>
                      <a:pt x="1540822" y="754346"/>
                      <a:pt x="1542053" y="761110"/>
                    </a:cubicBezTo>
                    <a:cubicBezTo>
                      <a:pt x="1543985" y="771477"/>
                      <a:pt x="1546621" y="782371"/>
                      <a:pt x="1543722" y="791771"/>
                    </a:cubicBezTo>
                    <a:cubicBezTo>
                      <a:pt x="1540120" y="803280"/>
                      <a:pt x="1549696" y="814789"/>
                      <a:pt x="1541877" y="825332"/>
                    </a:cubicBezTo>
                    <a:cubicBezTo>
                      <a:pt x="1544776" y="837280"/>
                      <a:pt x="1541701" y="848613"/>
                      <a:pt x="1539329" y="860210"/>
                    </a:cubicBezTo>
                    <a:cubicBezTo>
                      <a:pt x="1537484" y="869258"/>
                      <a:pt x="1536869" y="878659"/>
                      <a:pt x="1536693" y="887884"/>
                    </a:cubicBezTo>
                    <a:cubicBezTo>
                      <a:pt x="1536430" y="897811"/>
                      <a:pt x="1532301" y="906948"/>
                      <a:pt x="1533004" y="917315"/>
                    </a:cubicBezTo>
                    <a:cubicBezTo>
                      <a:pt x="1533531" y="924782"/>
                      <a:pt x="1530016" y="933567"/>
                      <a:pt x="1525712" y="940157"/>
                    </a:cubicBezTo>
                    <a:cubicBezTo>
                      <a:pt x="1519035" y="950348"/>
                      <a:pt x="1521934" y="962032"/>
                      <a:pt x="1518244" y="972575"/>
                    </a:cubicBezTo>
                    <a:cubicBezTo>
                      <a:pt x="1517541" y="974507"/>
                      <a:pt x="1519035" y="977582"/>
                      <a:pt x="1517980" y="978988"/>
                    </a:cubicBezTo>
                    <a:cubicBezTo>
                      <a:pt x="1511743" y="987334"/>
                      <a:pt x="1511479" y="997261"/>
                      <a:pt x="1509019" y="1006838"/>
                    </a:cubicBezTo>
                    <a:cubicBezTo>
                      <a:pt x="1504890" y="1022739"/>
                      <a:pt x="1497510" y="1037850"/>
                      <a:pt x="1492064" y="1053488"/>
                    </a:cubicBezTo>
                    <a:cubicBezTo>
                      <a:pt x="1490570" y="1057793"/>
                      <a:pt x="1488813" y="1059989"/>
                      <a:pt x="1484245" y="1059901"/>
                    </a:cubicBezTo>
                    <a:cubicBezTo>
                      <a:pt x="1468958" y="1059813"/>
                      <a:pt x="1453672" y="1059901"/>
                      <a:pt x="1438385" y="1059901"/>
                    </a:cubicBezTo>
                    <a:cubicBezTo>
                      <a:pt x="1435662" y="1059901"/>
                      <a:pt x="1434256" y="1060780"/>
                      <a:pt x="1436013" y="1056211"/>
                    </a:cubicBezTo>
                    <a:cubicBezTo>
                      <a:pt x="1438736" y="1049359"/>
                      <a:pt x="1439615" y="1042067"/>
                      <a:pt x="1445501" y="1036356"/>
                    </a:cubicBezTo>
                    <a:cubicBezTo>
                      <a:pt x="1447785" y="1034160"/>
                      <a:pt x="1446995" y="1029240"/>
                      <a:pt x="1448576" y="1025990"/>
                    </a:cubicBezTo>
                    <a:cubicBezTo>
                      <a:pt x="1451563" y="1019840"/>
                      <a:pt x="1452442" y="1012987"/>
                      <a:pt x="1456307" y="1006750"/>
                    </a:cubicBezTo>
                    <a:cubicBezTo>
                      <a:pt x="1459733" y="1001215"/>
                      <a:pt x="1457537" y="992342"/>
                      <a:pt x="1465180" y="988213"/>
                    </a:cubicBezTo>
                    <a:cubicBezTo>
                      <a:pt x="1463775" y="976879"/>
                      <a:pt x="1470539" y="968709"/>
                      <a:pt x="1475899" y="959836"/>
                    </a:cubicBezTo>
                    <a:cubicBezTo>
                      <a:pt x="1477304" y="957551"/>
                      <a:pt x="1474669" y="953159"/>
                      <a:pt x="1474844" y="949820"/>
                    </a:cubicBezTo>
                    <a:cubicBezTo>
                      <a:pt x="1475723" y="937433"/>
                      <a:pt x="1482839" y="926188"/>
                      <a:pt x="1481697" y="913185"/>
                    </a:cubicBezTo>
                    <a:cubicBezTo>
                      <a:pt x="1481433" y="910198"/>
                      <a:pt x="1487144" y="905366"/>
                      <a:pt x="1486265" y="903873"/>
                    </a:cubicBezTo>
                    <a:cubicBezTo>
                      <a:pt x="1482663" y="898250"/>
                      <a:pt x="1486353" y="893682"/>
                      <a:pt x="1486792" y="888762"/>
                    </a:cubicBezTo>
                    <a:cubicBezTo>
                      <a:pt x="1487232" y="883403"/>
                      <a:pt x="1488637" y="878132"/>
                      <a:pt x="1489252" y="872773"/>
                    </a:cubicBezTo>
                    <a:cubicBezTo>
                      <a:pt x="1490307" y="863987"/>
                      <a:pt x="1491097" y="855114"/>
                      <a:pt x="1491888" y="846329"/>
                    </a:cubicBezTo>
                    <a:cubicBezTo>
                      <a:pt x="1492854" y="835347"/>
                      <a:pt x="1493469" y="824277"/>
                      <a:pt x="1494611" y="813383"/>
                    </a:cubicBezTo>
                    <a:cubicBezTo>
                      <a:pt x="1495138" y="808464"/>
                      <a:pt x="1496983" y="812944"/>
                      <a:pt x="1498301" y="813032"/>
                    </a:cubicBezTo>
                    <a:cubicBezTo>
                      <a:pt x="1498653" y="813120"/>
                      <a:pt x="1499970" y="810572"/>
                      <a:pt x="1499707" y="810396"/>
                    </a:cubicBezTo>
                    <a:cubicBezTo>
                      <a:pt x="1489867" y="800557"/>
                      <a:pt x="1498301" y="791596"/>
                      <a:pt x="1500761" y="782283"/>
                    </a:cubicBezTo>
                    <a:cubicBezTo>
                      <a:pt x="1501201" y="780526"/>
                      <a:pt x="1501903" y="777539"/>
                      <a:pt x="1501201" y="777100"/>
                    </a:cubicBezTo>
                    <a:cubicBezTo>
                      <a:pt x="1495753" y="773322"/>
                      <a:pt x="1497510" y="767875"/>
                      <a:pt x="1497159" y="762868"/>
                    </a:cubicBezTo>
                    <a:cubicBezTo>
                      <a:pt x="1496632" y="753994"/>
                      <a:pt x="1499004" y="744945"/>
                      <a:pt x="1494611" y="736424"/>
                    </a:cubicBezTo>
                    <a:cubicBezTo>
                      <a:pt x="1494084" y="735369"/>
                      <a:pt x="1493996" y="733524"/>
                      <a:pt x="1494611" y="732558"/>
                    </a:cubicBezTo>
                    <a:cubicBezTo>
                      <a:pt x="1500498" y="722982"/>
                      <a:pt x="1493996" y="714372"/>
                      <a:pt x="1492591" y="705323"/>
                    </a:cubicBezTo>
                    <a:cubicBezTo>
                      <a:pt x="1492239" y="702863"/>
                      <a:pt x="1491888" y="700228"/>
                      <a:pt x="1491888" y="697768"/>
                    </a:cubicBezTo>
                    <a:cubicBezTo>
                      <a:pt x="1492064" y="685556"/>
                      <a:pt x="1490043" y="673696"/>
                      <a:pt x="1486792" y="661836"/>
                    </a:cubicBezTo>
                    <a:cubicBezTo>
                      <a:pt x="1485475" y="656916"/>
                      <a:pt x="1485738" y="651205"/>
                      <a:pt x="1486792" y="646198"/>
                    </a:cubicBezTo>
                    <a:cubicBezTo>
                      <a:pt x="1487759" y="641805"/>
                      <a:pt x="1482575" y="638203"/>
                      <a:pt x="1486265" y="633723"/>
                    </a:cubicBezTo>
                    <a:cubicBezTo>
                      <a:pt x="1487144" y="632668"/>
                      <a:pt x="1486617" y="629066"/>
                      <a:pt x="1485475" y="627836"/>
                    </a:cubicBezTo>
                    <a:cubicBezTo>
                      <a:pt x="1478183" y="619490"/>
                      <a:pt x="1479588" y="608421"/>
                      <a:pt x="1476250" y="598845"/>
                    </a:cubicBezTo>
                    <a:cubicBezTo>
                      <a:pt x="1474932" y="594979"/>
                      <a:pt x="1475811" y="590498"/>
                      <a:pt x="1471770" y="587511"/>
                    </a:cubicBezTo>
                    <a:cubicBezTo>
                      <a:pt x="1470803" y="586809"/>
                      <a:pt x="1470188" y="583822"/>
                      <a:pt x="1470803" y="582855"/>
                    </a:cubicBezTo>
                    <a:cubicBezTo>
                      <a:pt x="1475459" y="576442"/>
                      <a:pt x="1470100" y="572752"/>
                      <a:pt x="1467816" y="567744"/>
                    </a:cubicBezTo>
                    <a:cubicBezTo>
                      <a:pt x="1464478" y="560452"/>
                      <a:pt x="1461490" y="552546"/>
                      <a:pt x="1460524" y="544639"/>
                    </a:cubicBezTo>
                    <a:cubicBezTo>
                      <a:pt x="1459733" y="538577"/>
                      <a:pt x="1457274" y="533745"/>
                      <a:pt x="1455165" y="528386"/>
                    </a:cubicBezTo>
                    <a:cubicBezTo>
                      <a:pt x="1452442" y="521270"/>
                      <a:pt x="1447083" y="515384"/>
                      <a:pt x="1446643" y="506862"/>
                    </a:cubicBezTo>
                    <a:cubicBezTo>
                      <a:pt x="1446292" y="500185"/>
                      <a:pt x="1442075" y="493772"/>
                      <a:pt x="1444183" y="486480"/>
                    </a:cubicBezTo>
                    <a:cubicBezTo>
                      <a:pt x="1444535" y="485162"/>
                      <a:pt x="1442690" y="482526"/>
                      <a:pt x="1441196" y="481384"/>
                    </a:cubicBezTo>
                    <a:cubicBezTo>
                      <a:pt x="1433992" y="475674"/>
                      <a:pt x="1431005" y="467327"/>
                      <a:pt x="1427579" y="459421"/>
                    </a:cubicBezTo>
                    <a:cubicBezTo>
                      <a:pt x="1425558" y="454764"/>
                      <a:pt x="1424153" y="450020"/>
                      <a:pt x="1419936" y="446858"/>
                    </a:cubicBezTo>
                    <a:cubicBezTo>
                      <a:pt x="1419584" y="446594"/>
                      <a:pt x="1419057" y="446243"/>
                      <a:pt x="1419057" y="445891"/>
                    </a:cubicBezTo>
                    <a:cubicBezTo>
                      <a:pt x="1417037" y="426563"/>
                      <a:pt x="1400520" y="414440"/>
                      <a:pt x="1394546" y="397044"/>
                    </a:cubicBezTo>
                    <a:cubicBezTo>
                      <a:pt x="1392789" y="392037"/>
                      <a:pt x="1391559" y="386853"/>
                      <a:pt x="1389099" y="382285"/>
                    </a:cubicBezTo>
                    <a:cubicBezTo>
                      <a:pt x="1387606" y="379386"/>
                      <a:pt x="1384091" y="377629"/>
                      <a:pt x="1382159" y="374905"/>
                    </a:cubicBezTo>
                    <a:cubicBezTo>
                      <a:pt x="1377327" y="368228"/>
                      <a:pt x="1372846" y="361288"/>
                      <a:pt x="1368365" y="354435"/>
                    </a:cubicBezTo>
                    <a:cubicBezTo>
                      <a:pt x="1366257" y="351273"/>
                      <a:pt x="1365993" y="346704"/>
                      <a:pt x="1360986" y="345826"/>
                    </a:cubicBezTo>
                    <a:cubicBezTo>
                      <a:pt x="1359932" y="345650"/>
                      <a:pt x="1358262" y="344069"/>
                      <a:pt x="1358350" y="343190"/>
                    </a:cubicBezTo>
                    <a:cubicBezTo>
                      <a:pt x="1358789" y="329134"/>
                      <a:pt x="1344821" y="325444"/>
                      <a:pt x="1338759" y="316131"/>
                    </a:cubicBezTo>
                    <a:cubicBezTo>
                      <a:pt x="1335508" y="311123"/>
                      <a:pt x="1329446" y="307522"/>
                      <a:pt x="1334190" y="300317"/>
                    </a:cubicBezTo>
                    <a:cubicBezTo>
                      <a:pt x="1334454" y="299878"/>
                      <a:pt x="1332345" y="296979"/>
                      <a:pt x="1331818" y="297155"/>
                    </a:cubicBezTo>
                    <a:cubicBezTo>
                      <a:pt x="1324790" y="298824"/>
                      <a:pt x="1321540" y="293553"/>
                      <a:pt x="1317850" y="289599"/>
                    </a:cubicBezTo>
                    <a:cubicBezTo>
                      <a:pt x="1310558" y="281780"/>
                      <a:pt x="1303530" y="273698"/>
                      <a:pt x="1296501" y="265703"/>
                    </a:cubicBezTo>
                    <a:cubicBezTo>
                      <a:pt x="1293602" y="262452"/>
                      <a:pt x="1294041" y="260256"/>
                      <a:pt x="1299576" y="260959"/>
                    </a:cubicBezTo>
                    <a:cubicBezTo>
                      <a:pt x="1301070" y="261662"/>
                      <a:pt x="1301860" y="261750"/>
                      <a:pt x="1302651" y="261838"/>
                    </a:cubicBezTo>
                    <a:cubicBezTo>
                      <a:pt x="1302475" y="261047"/>
                      <a:pt x="1301685" y="260520"/>
                      <a:pt x="1300894" y="259993"/>
                    </a:cubicBezTo>
                    <a:moveTo>
                      <a:pt x="646735" y="42379"/>
                    </a:moveTo>
                    <a:cubicBezTo>
                      <a:pt x="646647" y="43169"/>
                      <a:pt x="646647" y="43960"/>
                      <a:pt x="646559" y="44839"/>
                    </a:cubicBezTo>
                    <a:cubicBezTo>
                      <a:pt x="647086" y="44048"/>
                      <a:pt x="647525" y="43257"/>
                      <a:pt x="649370" y="42379"/>
                    </a:cubicBezTo>
                    <a:cubicBezTo>
                      <a:pt x="649458" y="41588"/>
                      <a:pt x="649458" y="40797"/>
                      <a:pt x="649546" y="39919"/>
                    </a:cubicBezTo>
                    <a:cubicBezTo>
                      <a:pt x="649107" y="40797"/>
                      <a:pt x="648580" y="41588"/>
                      <a:pt x="646735" y="42379"/>
                    </a:cubicBezTo>
                    <a:moveTo>
                      <a:pt x="47660" y="565460"/>
                    </a:moveTo>
                    <a:cubicBezTo>
                      <a:pt x="45903" y="565460"/>
                      <a:pt x="44146" y="565460"/>
                      <a:pt x="42388" y="565636"/>
                    </a:cubicBezTo>
                    <a:cubicBezTo>
                      <a:pt x="42301" y="565636"/>
                      <a:pt x="42301" y="567920"/>
                      <a:pt x="42388" y="568008"/>
                    </a:cubicBezTo>
                    <a:cubicBezTo>
                      <a:pt x="44146" y="568096"/>
                      <a:pt x="45903" y="568096"/>
                      <a:pt x="47660" y="565460"/>
                    </a:cubicBezTo>
                    <a:moveTo>
                      <a:pt x="21479" y="725354"/>
                    </a:moveTo>
                    <a:cubicBezTo>
                      <a:pt x="20513" y="724036"/>
                      <a:pt x="19459" y="722718"/>
                      <a:pt x="18492" y="721401"/>
                    </a:cubicBezTo>
                    <a:cubicBezTo>
                      <a:pt x="17789" y="722103"/>
                      <a:pt x="16999" y="722894"/>
                      <a:pt x="16296" y="723597"/>
                    </a:cubicBezTo>
                    <a:cubicBezTo>
                      <a:pt x="17526" y="724739"/>
                      <a:pt x="18844" y="725705"/>
                      <a:pt x="21479" y="725354"/>
                    </a:cubicBezTo>
                    <a:moveTo>
                      <a:pt x="1528962" y="727990"/>
                    </a:moveTo>
                    <a:cubicBezTo>
                      <a:pt x="1527996" y="726672"/>
                      <a:pt x="1526942" y="725354"/>
                      <a:pt x="1525975" y="724036"/>
                    </a:cubicBezTo>
                    <a:cubicBezTo>
                      <a:pt x="1525272" y="724739"/>
                      <a:pt x="1524482" y="725530"/>
                      <a:pt x="1523779" y="726233"/>
                    </a:cubicBezTo>
                    <a:cubicBezTo>
                      <a:pt x="1525097" y="727287"/>
                      <a:pt x="1526415" y="728341"/>
                      <a:pt x="1528962" y="727990"/>
                    </a:cubicBezTo>
                    <a:moveTo>
                      <a:pt x="33252" y="910198"/>
                    </a:moveTo>
                    <a:cubicBezTo>
                      <a:pt x="31934" y="911165"/>
                      <a:pt x="30616" y="912219"/>
                      <a:pt x="29298" y="913185"/>
                    </a:cubicBezTo>
                    <a:cubicBezTo>
                      <a:pt x="30001" y="913888"/>
                      <a:pt x="30792" y="914679"/>
                      <a:pt x="31495" y="915382"/>
                    </a:cubicBezTo>
                    <a:cubicBezTo>
                      <a:pt x="32549" y="914152"/>
                      <a:pt x="33603" y="912834"/>
                      <a:pt x="33252" y="910198"/>
                    </a:cubicBezTo>
                    <a:moveTo>
                      <a:pt x="1002015" y="46332"/>
                    </a:moveTo>
                    <a:cubicBezTo>
                      <a:pt x="1001049" y="45014"/>
                      <a:pt x="999995" y="43697"/>
                      <a:pt x="999028" y="42379"/>
                    </a:cubicBezTo>
                    <a:cubicBezTo>
                      <a:pt x="998325" y="43082"/>
                      <a:pt x="997535" y="43872"/>
                      <a:pt x="996832" y="44575"/>
                    </a:cubicBezTo>
                    <a:cubicBezTo>
                      <a:pt x="998062" y="45629"/>
                      <a:pt x="999380" y="46684"/>
                      <a:pt x="1002015" y="46332"/>
                    </a:cubicBezTo>
                    <a:moveTo>
                      <a:pt x="301996" y="201043"/>
                    </a:moveTo>
                    <a:cubicBezTo>
                      <a:pt x="303402" y="201394"/>
                      <a:pt x="304808" y="201746"/>
                      <a:pt x="306213" y="202009"/>
                    </a:cubicBezTo>
                    <a:cubicBezTo>
                      <a:pt x="306213" y="202009"/>
                      <a:pt x="306477" y="200955"/>
                      <a:pt x="306653" y="200340"/>
                    </a:cubicBezTo>
                    <a:cubicBezTo>
                      <a:pt x="305511" y="200164"/>
                      <a:pt x="304369" y="199988"/>
                      <a:pt x="301996" y="201043"/>
                    </a:cubicBezTo>
                    <a:moveTo>
                      <a:pt x="548426" y="41061"/>
                    </a:moveTo>
                    <a:cubicBezTo>
                      <a:pt x="547548" y="41500"/>
                      <a:pt x="546669" y="41940"/>
                      <a:pt x="545791" y="42379"/>
                    </a:cubicBezTo>
                    <a:cubicBezTo>
                      <a:pt x="546669" y="42818"/>
                      <a:pt x="547548" y="43257"/>
                      <a:pt x="548426" y="41061"/>
                    </a:cubicBezTo>
                    <a:moveTo>
                      <a:pt x="163012" y="313759"/>
                    </a:moveTo>
                    <a:cubicBezTo>
                      <a:pt x="164417" y="314111"/>
                      <a:pt x="165823" y="314462"/>
                      <a:pt x="167229" y="314725"/>
                    </a:cubicBezTo>
                    <a:cubicBezTo>
                      <a:pt x="167229" y="314725"/>
                      <a:pt x="167492" y="313671"/>
                      <a:pt x="167668" y="313144"/>
                    </a:cubicBezTo>
                    <a:cubicBezTo>
                      <a:pt x="166526" y="312881"/>
                      <a:pt x="165472" y="312705"/>
                      <a:pt x="163012" y="313759"/>
                    </a:cubicBezTo>
                    <a:moveTo>
                      <a:pt x="1378205" y="317713"/>
                    </a:moveTo>
                    <a:cubicBezTo>
                      <a:pt x="1379347" y="317449"/>
                      <a:pt x="1380402" y="317273"/>
                      <a:pt x="1381544" y="317010"/>
                    </a:cubicBezTo>
                    <a:cubicBezTo>
                      <a:pt x="1381368" y="316483"/>
                      <a:pt x="1381104" y="315340"/>
                      <a:pt x="1381104" y="315428"/>
                    </a:cubicBezTo>
                    <a:cubicBezTo>
                      <a:pt x="1379699" y="315692"/>
                      <a:pt x="1378293" y="316043"/>
                      <a:pt x="1378205" y="317713"/>
                    </a:cubicBezTo>
                    <a:moveTo>
                      <a:pt x="1446380" y="422610"/>
                    </a:moveTo>
                    <a:cubicBezTo>
                      <a:pt x="1445940" y="421731"/>
                      <a:pt x="1445501" y="420853"/>
                      <a:pt x="1445062" y="419974"/>
                    </a:cubicBezTo>
                    <a:cubicBezTo>
                      <a:pt x="1444623" y="420853"/>
                      <a:pt x="1444183" y="421731"/>
                      <a:pt x="1446380" y="422610"/>
                    </a:cubicBezTo>
                    <a:moveTo>
                      <a:pt x="839486" y="20152"/>
                    </a:moveTo>
                    <a:cubicBezTo>
                      <a:pt x="838607" y="20591"/>
                      <a:pt x="837729" y="21030"/>
                      <a:pt x="836850" y="21470"/>
                    </a:cubicBezTo>
                    <a:cubicBezTo>
                      <a:pt x="837729" y="21909"/>
                      <a:pt x="838607" y="22348"/>
                      <a:pt x="839486" y="20152"/>
                    </a:cubicBezTo>
                    <a:moveTo>
                      <a:pt x="705772" y="20152"/>
                    </a:moveTo>
                    <a:cubicBezTo>
                      <a:pt x="706651" y="19713"/>
                      <a:pt x="707529" y="19273"/>
                      <a:pt x="708408" y="18834"/>
                    </a:cubicBezTo>
                    <a:cubicBezTo>
                      <a:pt x="707529" y="18395"/>
                      <a:pt x="706651" y="17955"/>
                      <a:pt x="705772" y="20152"/>
                    </a:cubicBezTo>
                    <a:moveTo>
                      <a:pt x="1504100" y="572049"/>
                    </a:moveTo>
                    <a:cubicBezTo>
                      <a:pt x="1503660" y="571171"/>
                      <a:pt x="1503221" y="570292"/>
                      <a:pt x="1502782" y="569414"/>
                    </a:cubicBezTo>
                    <a:cubicBezTo>
                      <a:pt x="1502342" y="570292"/>
                      <a:pt x="1501903" y="571171"/>
                      <a:pt x="1504100" y="572049"/>
                    </a:cubicBezTo>
                    <a:moveTo>
                      <a:pt x="100108" y="418657"/>
                    </a:moveTo>
                    <a:cubicBezTo>
                      <a:pt x="100636" y="419008"/>
                      <a:pt x="101163" y="419359"/>
                      <a:pt x="101690" y="419711"/>
                    </a:cubicBezTo>
                    <a:cubicBezTo>
                      <a:pt x="101602" y="418920"/>
                      <a:pt x="101514" y="418129"/>
                      <a:pt x="100108" y="418657"/>
                    </a:cubicBezTo>
                    <a:moveTo>
                      <a:pt x="1287804" y="235130"/>
                    </a:moveTo>
                    <a:cubicBezTo>
                      <a:pt x="1287277" y="234779"/>
                      <a:pt x="1286749" y="234427"/>
                      <a:pt x="1286222" y="234076"/>
                    </a:cubicBezTo>
                    <a:cubicBezTo>
                      <a:pt x="1286310" y="234866"/>
                      <a:pt x="1286398" y="235657"/>
                      <a:pt x="1287804" y="235130"/>
                    </a:cubicBezTo>
                    <a:moveTo>
                      <a:pt x="258772" y="233812"/>
                    </a:moveTo>
                    <a:cubicBezTo>
                      <a:pt x="259124" y="233285"/>
                      <a:pt x="259475" y="232758"/>
                      <a:pt x="259827" y="232231"/>
                    </a:cubicBezTo>
                    <a:cubicBezTo>
                      <a:pt x="259036" y="232319"/>
                      <a:pt x="258245" y="232407"/>
                      <a:pt x="258772" y="233812"/>
                    </a:cubicBezTo>
                    <a:moveTo>
                      <a:pt x="1248445" y="177410"/>
                    </a:moveTo>
                    <a:cubicBezTo>
                      <a:pt x="1248972" y="177761"/>
                      <a:pt x="1249499" y="178113"/>
                      <a:pt x="1250026" y="178464"/>
                    </a:cubicBezTo>
                    <a:cubicBezTo>
                      <a:pt x="1249939" y="177674"/>
                      <a:pt x="1249851" y="176883"/>
                      <a:pt x="1248445" y="177410"/>
                    </a:cubicBezTo>
                    <a:moveTo>
                      <a:pt x="1509371" y="787027"/>
                    </a:moveTo>
                    <a:cubicBezTo>
                      <a:pt x="1509019" y="787554"/>
                      <a:pt x="1508668" y="788082"/>
                      <a:pt x="1508317" y="788609"/>
                    </a:cubicBezTo>
                    <a:cubicBezTo>
                      <a:pt x="1509107" y="788521"/>
                      <a:pt x="1509898" y="788433"/>
                      <a:pt x="1509371" y="787027"/>
                    </a:cubicBezTo>
                    <a:moveTo>
                      <a:pt x="42388" y="814526"/>
                    </a:moveTo>
                    <a:cubicBezTo>
                      <a:pt x="42916" y="814877"/>
                      <a:pt x="43443" y="815228"/>
                      <a:pt x="43970" y="815580"/>
                    </a:cubicBezTo>
                    <a:cubicBezTo>
                      <a:pt x="43882" y="814789"/>
                      <a:pt x="43794" y="813999"/>
                      <a:pt x="42388" y="814526"/>
                    </a:cubicBezTo>
                    <a:moveTo>
                      <a:pt x="1151455" y="109235"/>
                    </a:moveTo>
                    <a:cubicBezTo>
                      <a:pt x="1151982" y="109587"/>
                      <a:pt x="1152509" y="109938"/>
                      <a:pt x="1153036" y="110290"/>
                    </a:cubicBezTo>
                    <a:cubicBezTo>
                      <a:pt x="1152948" y="109499"/>
                      <a:pt x="1152860" y="108708"/>
                      <a:pt x="1151455" y="109235"/>
                    </a:cubicBezTo>
                    <a:moveTo>
                      <a:pt x="392486" y="107918"/>
                    </a:moveTo>
                    <a:cubicBezTo>
                      <a:pt x="392837" y="107391"/>
                      <a:pt x="393189" y="106863"/>
                      <a:pt x="393540" y="106336"/>
                    </a:cubicBezTo>
                    <a:cubicBezTo>
                      <a:pt x="392662" y="106512"/>
                      <a:pt x="391959" y="106600"/>
                      <a:pt x="392486" y="107918"/>
                    </a:cubicBezTo>
                    <a:moveTo>
                      <a:pt x="1051828" y="83055"/>
                    </a:moveTo>
                    <a:cubicBezTo>
                      <a:pt x="1052355" y="83406"/>
                      <a:pt x="1052883" y="83758"/>
                      <a:pt x="1053410" y="84109"/>
                    </a:cubicBezTo>
                    <a:cubicBezTo>
                      <a:pt x="1053322" y="83319"/>
                      <a:pt x="1053234" y="82528"/>
                      <a:pt x="1051828" y="83055"/>
                    </a:cubicBezTo>
                    <a:moveTo>
                      <a:pt x="495978" y="80420"/>
                    </a:moveTo>
                    <a:cubicBezTo>
                      <a:pt x="495450" y="80068"/>
                      <a:pt x="494923" y="79717"/>
                      <a:pt x="494396" y="79365"/>
                    </a:cubicBezTo>
                    <a:cubicBezTo>
                      <a:pt x="494484" y="80156"/>
                      <a:pt x="494572" y="80947"/>
                      <a:pt x="495978" y="80420"/>
                    </a:cubicBezTo>
                    <a:moveTo>
                      <a:pt x="1513236" y="916787"/>
                    </a:moveTo>
                    <a:cubicBezTo>
                      <a:pt x="1513763" y="917139"/>
                      <a:pt x="1514291" y="917490"/>
                      <a:pt x="1514818" y="917842"/>
                    </a:cubicBezTo>
                    <a:cubicBezTo>
                      <a:pt x="1514730" y="917051"/>
                      <a:pt x="1514642" y="916260"/>
                      <a:pt x="1513236" y="916787"/>
                    </a:cubicBezTo>
                    <a:moveTo>
                      <a:pt x="1480467" y="970554"/>
                    </a:moveTo>
                    <a:cubicBezTo>
                      <a:pt x="1480116" y="971081"/>
                      <a:pt x="1479764" y="971608"/>
                      <a:pt x="1479413" y="972135"/>
                    </a:cubicBezTo>
                    <a:cubicBezTo>
                      <a:pt x="1480203" y="972047"/>
                      <a:pt x="1480994" y="971960"/>
                      <a:pt x="1480467" y="970554"/>
                    </a:cubicBezTo>
                    <a:moveTo>
                      <a:pt x="79111" y="995417"/>
                    </a:moveTo>
                    <a:cubicBezTo>
                      <a:pt x="78584" y="995065"/>
                      <a:pt x="78057" y="994714"/>
                      <a:pt x="77530" y="994362"/>
                    </a:cubicBezTo>
                    <a:cubicBezTo>
                      <a:pt x="77618" y="995153"/>
                      <a:pt x="77706" y="995944"/>
                      <a:pt x="79111" y="995417"/>
                    </a:cubicBezTo>
                    <a:moveTo>
                      <a:pt x="1466059" y="998052"/>
                    </a:moveTo>
                    <a:cubicBezTo>
                      <a:pt x="1466586" y="998403"/>
                      <a:pt x="1467113" y="998755"/>
                      <a:pt x="1467640" y="999106"/>
                    </a:cubicBezTo>
                    <a:cubicBezTo>
                      <a:pt x="1467552" y="998316"/>
                      <a:pt x="1467465" y="997525"/>
                      <a:pt x="1466059" y="998052"/>
                    </a:cubicBezTo>
                    <a:close/>
                  </a:path>
                </a:pathLst>
              </a:custGeom>
              <a:solidFill>
                <a:srgbClr val="ED2024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4" name="图形 1994">
              <a:extLst>
                <a:ext uri="{FF2B5EF4-FFF2-40B4-BE49-F238E27FC236}">
                  <a16:creationId xmlns:a16="http://schemas.microsoft.com/office/drawing/2014/main" id="{C18D0785-31CE-ACA2-A465-609BE3158F60}"/>
                </a:ext>
              </a:extLst>
            </p:cNvPr>
            <p:cNvGrpSpPr/>
            <p:nvPr/>
          </p:nvGrpSpPr>
          <p:grpSpPr>
            <a:xfrm>
              <a:off x="1024339" y="1331020"/>
              <a:ext cx="1909725" cy="761217"/>
              <a:chOff x="1024339" y="1331020"/>
              <a:chExt cx="1909725" cy="761217"/>
            </a:xfrm>
          </p:grpSpPr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id="{8DD1D046-4E89-D406-6629-72B1FAB15BFA}"/>
                  </a:ext>
                </a:extLst>
              </p:cNvPr>
              <p:cNvSpPr/>
              <p:nvPr/>
            </p:nvSpPr>
            <p:spPr>
              <a:xfrm>
                <a:off x="1035980" y="1341524"/>
                <a:ext cx="1886083" cy="740050"/>
              </a:xfrm>
              <a:custGeom>
                <a:avLst/>
                <a:gdLst>
                  <a:gd name="connsiteX0" fmla="*/ 9071 w 1886083"/>
                  <a:gd name="connsiteY0" fmla="*/ 370570 h 740050"/>
                  <a:gd name="connsiteX1" fmla="*/ 198 w 1886083"/>
                  <a:gd name="connsiteY1" fmla="*/ 423018 h 740050"/>
                  <a:gd name="connsiteX2" fmla="*/ 2482 w 1886083"/>
                  <a:gd name="connsiteY2" fmla="*/ 436636 h 740050"/>
                  <a:gd name="connsiteX3" fmla="*/ 4766 w 1886083"/>
                  <a:gd name="connsiteY3" fmla="*/ 448584 h 740050"/>
                  <a:gd name="connsiteX4" fmla="*/ 29541 w 1886083"/>
                  <a:gd name="connsiteY4" fmla="*/ 510169 h 740050"/>
                  <a:gd name="connsiteX5" fmla="*/ 92883 w 1886083"/>
                  <a:gd name="connsiteY5" fmla="*/ 575269 h 740050"/>
                  <a:gd name="connsiteX6" fmla="*/ 100263 w 1886083"/>
                  <a:gd name="connsiteY6" fmla="*/ 579749 h 740050"/>
                  <a:gd name="connsiteX7" fmla="*/ 128640 w 1886083"/>
                  <a:gd name="connsiteY7" fmla="*/ 597672 h 740050"/>
                  <a:gd name="connsiteX8" fmla="*/ 156929 w 1886083"/>
                  <a:gd name="connsiteY8" fmla="*/ 613046 h 740050"/>
                  <a:gd name="connsiteX9" fmla="*/ 186360 w 1886083"/>
                  <a:gd name="connsiteY9" fmla="*/ 625961 h 740050"/>
                  <a:gd name="connsiteX10" fmla="*/ 230374 w 1886083"/>
                  <a:gd name="connsiteY10" fmla="*/ 643268 h 740050"/>
                  <a:gd name="connsiteX11" fmla="*/ 282911 w 1886083"/>
                  <a:gd name="connsiteY11" fmla="*/ 660136 h 740050"/>
                  <a:gd name="connsiteX12" fmla="*/ 320952 w 1886083"/>
                  <a:gd name="connsiteY12" fmla="*/ 667515 h 740050"/>
                  <a:gd name="connsiteX13" fmla="*/ 333954 w 1886083"/>
                  <a:gd name="connsiteY13" fmla="*/ 670063 h 740050"/>
                  <a:gd name="connsiteX14" fmla="*/ 353545 w 1886083"/>
                  <a:gd name="connsiteY14" fmla="*/ 673929 h 740050"/>
                  <a:gd name="connsiteX15" fmla="*/ 370589 w 1886083"/>
                  <a:gd name="connsiteY15" fmla="*/ 677794 h 740050"/>
                  <a:gd name="connsiteX16" fmla="*/ 398263 w 1886083"/>
                  <a:gd name="connsiteY16" fmla="*/ 681923 h 740050"/>
                  <a:gd name="connsiteX17" fmla="*/ 428133 w 1886083"/>
                  <a:gd name="connsiteY17" fmla="*/ 684120 h 740050"/>
                  <a:gd name="connsiteX18" fmla="*/ 435425 w 1886083"/>
                  <a:gd name="connsiteY18" fmla="*/ 686140 h 740050"/>
                  <a:gd name="connsiteX19" fmla="*/ 441575 w 1886083"/>
                  <a:gd name="connsiteY19" fmla="*/ 688073 h 740050"/>
                  <a:gd name="connsiteX20" fmla="*/ 454665 w 1886083"/>
                  <a:gd name="connsiteY20" fmla="*/ 686580 h 740050"/>
                  <a:gd name="connsiteX21" fmla="*/ 467228 w 1886083"/>
                  <a:gd name="connsiteY21" fmla="*/ 686228 h 740050"/>
                  <a:gd name="connsiteX22" fmla="*/ 471621 w 1886083"/>
                  <a:gd name="connsiteY22" fmla="*/ 686492 h 740050"/>
                  <a:gd name="connsiteX23" fmla="*/ 488928 w 1886083"/>
                  <a:gd name="connsiteY23" fmla="*/ 690269 h 740050"/>
                  <a:gd name="connsiteX24" fmla="*/ 520204 w 1886083"/>
                  <a:gd name="connsiteY24" fmla="*/ 690357 h 740050"/>
                  <a:gd name="connsiteX25" fmla="*/ 556224 w 1886083"/>
                  <a:gd name="connsiteY25" fmla="*/ 690182 h 740050"/>
                  <a:gd name="connsiteX26" fmla="*/ 565273 w 1886083"/>
                  <a:gd name="connsiteY26" fmla="*/ 685877 h 740050"/>
                  <a:gd name="connsiteX27" fmla="*/ 567821 w 1886083"/>
                  <a:gd name="connsiteY27" fmla="*/ 685350 h 740050"/>
                  <a:gd name="connsiteX28" fmla="*/ 580911 w 1886083"/>
                  <a:gd name="connsiteY28" fmla="*/ 684120 h 740050"/>
                  <a:gd name="connsiteX29" fmla="*/ 604544 w 1886083"/>
                  <a:gd name="connsiteY29" fmla="*/ 682363 h 740050"/>
                  <a:gd name="connsiteX30" fmla="*/ 634941 w 1886083"/>
                  <a:gd name="connsiteY30" fmla="*/ 682099 h 740050"/>
                  <a:gd name="connsiteX31" fmla="*/ 649525 w 1886083"/>
                  <a:gd name="connsiteY31" fmla="*/ 682011 h 740050"/>
                  <a:gd name="connsiteX32" fmla="*/ 677023 w 1886083"/>
                  <a:gd name="connsiteY32" fmla="*/ 679727 h 740050"/>
                  <a:gd name="connsiteX33" fmla="*/ 708299 w 1886083"/>
                  <a:gd name="connsiteY33" fmla="*/ 675598 h 740050"/>
                  <a:gd name="connsiteX34" fmla="*/ 740805 w 1886083"/>
                  <a:gd name="connsiteY34" fmla="*/ 669097 h 740050"/>
                  <a:gd name="connsiteX35" fmla="*/ 778406 w 1886083"/>
                  <a:gd name="connsiteY35" fmla="*/ 663210 h 740050"/>
                  <a:gd name="connsiteX36" fmla="*/ 813724 w 1886083"/>
                  <a:gd name="connsiteY36" fmla="*/ 652580 h 740050"/>
                  <a:gd name="connsiteX37" fmla="*/ 852643 w 1886083"/>
                  <a:gd name="connsiteY37" fmla="*/ 639490 h 740050"/>
                  <a:gd name="connsiteX38" fmla="*/ 866963 w 1886083"/>
                  <a:gd name="connsiteY38" fmla="*/ 634570 h 740050"/>
                  <a:gd name="connsiteX39" fmla="*/ 885939 w 1886083"/>
                  <a:gd name="connsiteY39" fmla="*/ 637382 h 740050"/>
                  <a:gd name="connsiteX40" fmla="*/ 908430 w 1886083"/>
                  <a:gd name="connsiteY40" fmla="*/ 652668 h 740050"/>
                  <a:gd name="connsiteX41" fmla="*/ 921959 w 1886083"/>
                  <a:gd name="connsiteY41" fmla="*/ 659081 h 740050"/>
                  <a:gd name="connsiteX42" fmla="*/ 964832 w 1886083"/>
                  <a:gd name="connsiteY42" fmla="*/ 678761 h 740050"/>
                  <a:gd name="connsiteX43" fmla="*/ 1012097 w 1886083"/>
                  <a:gd name="connsiteY43" fmla="*/ 694399 h 740050"/>
                  <a:gd name="connsiteX44" fmla="*/ 1019829 w 1886083"/>
                  <a:gd name="connsiteY44" fmla="*/ 698089 h 740050"/>
                  <a:gd name="connsiteX45" fmla="*/ 1062262 w 1886083"/>
                  <a:gd name="connsiteY45" fmla="*/ 708894 h 740050"/>
                  <a:gd name="connsiteX46" fmla="*/ 1070784 w 1886083"/>
                  <a:gd name="connsiteY46" fmla="*/ 710915 h 740050"/>
                  <a:gd name="connsiteX47" fmla="*/ 1108824 w 1886083"/>
                  <a:gd name="connsiteY47" fmla="*/ 720491 h 740050"/>
                  <a:gd name="connsiteX48" fmla="*/ 1161537 w 1886083"/>
                  <a:gd name="connsiteY48" fmla="*/ 727959 h 740050"/>
                  <a:gd name="connsiteX49" fmla="*/ 1210032 w 1886083"/>
                  <a:gd name="connsiteY49" fmla="*/ 735426 h 740050"/>
                  <a:gd name="connsiteX50" fmla="*/ 1219432 w 1886083"/>
                  <a:gd name="connsiteY50" fmla="*/ 735778 h 740050"/>
                  <a:gd name="connsiteX51" fmla="*/ 1237618 w 1886083"/>
                  <a:gd name="connsiteY51" fmla="*/ 737271 h 740050"/>
                  <a:gd name="connsiteX52" fmla="*/ 1253432 w 1886083"/>
                  <a:gd name="connsiteY52" fmla="*/ 737359 h 740050"/>
                  <a:gd name="connsiteX53" fmla="*/ 1266785 w 1886083"/>
                  <a:gd name="connsiteY53" fmla="*/ 734109 h 740050"/>
                  <a:gd name="connsiteX54" fmla="*/ 1281896 w 1886083"/>
                  <a:gd name="connsiteY54" fmla="*/ 736217 h 740050"/>
                  <a:gd name="connsiteX55" fmla="*/ 1297534 w 1886083"/>
                  <a:gd name="connsiteY55" fmla="*/ 736305 h 740050"/>
                  <a:gd name="connsiteX56" fmla="*/ 1299116 w 1886083"/>
                  <a:gd name="connsiteY56" fmla="*/ 736568 h 740050"/>
                  <a:gd name="connsiteX57" fmla="*/ 1312118 w 1886083"/>
                  <a:gd name="connsiteY57" fmla="*/ 737974 h 740050"/>
                  <a:gd name="connsiteX58" fmla="*/ 1343306 w 1886083"/>
                  <a:gd name="connsiteY58" fmla="*/ 737710 h 740050"/>
                  <a:gd name="connsiteX59" fmla="*/ 1345678 w 1886083"/>
                  <a:gd name="connsiteY59" fmla="*/ 737710 h 740050"/>
                  <a:gd name="connsiteX60" fmla="*/ 1380732 w 1886083"/>
                  <a:gd name="connsiteY60" fmla="*/ 735690 h 740050"/>
                  <a:gd name="connsiteX61" fmla="*/ 1450488 w 1886083"/>
                  <a:gd name="connsiteY61" fmla="*/ 727607 h 740050"/>
                  <a:gd name="connsiteX62" fmla="*/ 1484048 w 1886083"/>
                  <a:gd name="connsiteY62" fmla="*/ 723127 h 740050"/>
                  <a:gd name="connsiteX63" fmla="*/ 1505836 w 1886083"/>
                  <a:gd name="connsiteY63" fmla="*/ 718998 h 740050"/>
                  <a:gd name="connsiteX64" fmla="*/ 1543437 w 1886083"/>
                  <a:gd name="connsiteY64" fmla="*/ 710739 h 740050"/>
                  <a:gd name="connsiteX65" fmla="*/ 1578579 w 1886083"/>
                  <a:gd name="connsiteY65" fmla="*/ 702130 h 740050"/>
                  <a:gd name="connsiteX66" fmla="*/ 1610206 w 1886083"/>
                  <a:gd name="connsiteY66" fmla="*/ 691324 h 740050"/>
                  <a:gd name="connsiteX67" fmla="*/ 1627952 w 1886083"/>
                  <a:gd name="connsiteY67" fmla="*/ 686140 h 740050"/>
                  <a:gd name="connsiteX68" fmla="*/ 1675218 w 1886083"/>
                  <a:gd name="connsiteY68" fmla="*/ 667955 h 740050"/>
                  <a:gd name="connsiteX69" fmla="*/ 1715543 w 1886083"/>
                  <a:gd name="connsiteY69" fmla="*/ 650384 h 740050"/>
                  <a:gd name="connsiteX70" fmla="*/ 1755428 w 1886083"/>
                  <a:gd name="connsiteY70" fmla="*/ 626663 h 740050"/>
                  <a:gd name="connsiteX71" fmla="*/ 1783454 w 1886083"/>
                  <a:gd name="connsiteY71" fmla="*/ 608302 h 740050"/>
                  <a:gd name="connsiteX72" fmla="*/ 1813587 w 1886083"/>
                  <a:gd name="connsiteY72" fmla="*/ 584142 h 740050"/>
                  <a:gd name="connsiteX73" fmla="*/ 1823691 w 1886083"/>
                  <a:gd name="connsiteY73" fmla="*/ 573600 h 740050"/>
                  <a:gd name="connsiteX74" fmla="*/ 1852067 w 1886083"/>
                  <a:gd name="connsiteY74" fmla="*/ 540215 h 740050"/>
                  <a:gd name="connsiteX75" fmla="*/ 1865421 w 1886083"/>
                  <a:gd name="connsiteY75" fmla="*/ 522293 h 740050"/>
                  <a:gd name="connsiteX76" fmla="*/ 1871834 w 1886083"/>
                  <a:gd name="connsiteY76" fmla="*/ 508061 h 740050"/>
                  <a:gd name="connsiteX77" fmla="*/ 1883255 w 1886083"/>
                  <a:gd name="connsiteY77" fmla="*/ 478015 h 740050"/>
                  <a:gd name="connsiteX78" fmla="*/ 1883782 w 1886083"/>
                  <a:gd name="connsiteY78" fmla="*/ 477136 h 740050"/>
                  <a:gd name="connsiteX79" fmla="*/ 1884925 w 1886083"/>
                  <a:gd name="connsiteY79" fmla="*/ 439096 h 740050"/>
                  <a:gd name="connsiteX80" fmla="*/ 1886067 w 1886083"/>
                  <a:gd name="connsiteY80" fmla="*/ 434088 h 740050"/>
                  <a:gd name="connsiteX81" fmla="*/ 1883431 w 1886083"/>
                  <a:gd name="connsiteY81" fmla="*/ 411246 h 740050"/>
                  <a:gd name="connsiteX82" fmla="*/ 1860238 w 1886083"/>
                  <a:gd name="connsiteY82" fmla="*/ 359500 h 740050"/>
                  <a:gd name="connsiteX83" fmla="*/ 1857514 w 1886083"/>
                  <a:gd name="connsiteY83" fmla="*/ 354317 h 740050"/>
                  <a:gd name="connsiteX84" fmla="*/ 1835024 w 1886083"/>
                  <a:gd name="connsiteY84" fmla="*/ 327170 h 740050"/>
                  <a:gd name="connsiteX85" fmla="*/ 1828259 w 1886083"/>
                  <a:gd name="connsiteY85" fmla="*/ 319351 h 740050"/>
                  <a:gd name="connsiteX86" fmla="*/ 1768606 w 1886083"/>
                  <a:gd name="connsiteY86" fmla="*/ 275512 h 740050"/>
                  <a:gd name="connsiteX87" fmla="*/ 1733816 w 1886083"/>
                  <a:gd name="connsiteY87" fmla="*/ 253724 h 740050"/>
                  <a:gd name="connsiteX88" fmla="*/ 1702013 w 1886083"/>
                  <a:gd name="connsiteY88" fmla="*/ 238350 h 740050"/>
                  <a:gd name="connsiteX89" fmla="*/ 1683739 w 1886083"/>
                  <a:gd name="connsiteY89" fmla="*/ 231936 h 740050"/>
                  <a:gd name="connsiteX90" fmla="*/ 1642360 w 1886083"/>
                  <a:gd name="connsiteY90" fmla="*/ 216562 h 740050"/>
                  <a:gd name="connsiteX91" fmla="*/ 1590351 w 1886083"/>
                  <a:gd name="connsiteY91" fmla="*/ 201012 h 740050"/>
                  <a:gd name="connsiteX92" fmla="*/ 1549148 w 1886083"/>
                  <a:gd name="connsiteY92" fmla="*/ 192666 h 740050"/>
                  <a:gd name="connsiteX93" fmla="*/ 1498632 w 1886083"/>
                  <a:gd name="connsiteY93" fmla="*/ 186252 h 740050"/>
                  <a:gd name="connsiteX94" fmla="*/ 1475877 w 1886083"/>
                  <a:gd name="connsiteY94" fmla="*/ 182035 h 740050"/>
                  <a:gd name="connsiteX95" fmla="*/ 1434586 w 1886083"/>
                  <a:gd name="connsiteY95" fmla="*/ 177467 h 740050"/>
                  <a:gd name="connsiteX96" fmla="*/ 1391186 w 1886083"/>
                  <a:gd name="connsiteY96" fmla="*/ 174392 h 740050"/>
                  <a:gd name="connsiteX97" fmla="*/ 1374231 w 1886083"/>
                  <a:gd name="connsiteY97" fmla="*/ 175798 h 740050"/>
                  <a:gd name="connsiteX98" fmla="*/ 1362810 w 1886083"/>
                  <a:gd name="connsiteY98" fmla="*/ 175886 h 740050"/>
                  <a:gd name="connsiteX99" fmla="*/ 1344800 w 1886083"/>
                  <a:gd name="connsiteY99" fmla="*/ 174568 h 740050"/>
                  <a:gd name="connsiteX100" fmla="*/ 1336805 w 1886083"/>
                  <a:gd name="connsiteY100" fmla="*/ 172284 h 740050"/>
                  <a:gd name="connsiteX101" fmla="*/ 1314929 w 1886083"/>
                  <a:gd name="connsiteY101" fmla="*/ 149090 h 740050"/>
                  <a:gd name="connsiteX102" fmla="*/ 1284093 w 1886083"/>
                  <a:gd name="connsiteY102" fmla="*/ 120274 h 740050"/>
                  <a:gd name="connsiteX103" fmla="*/ 1262656 w 1886083"/>
                  <a:gd name="connsiteY103" fmla="*/ 105603 h 740050"/>
                  <a:gd name="connsiteX104" fmla="*/ 1228481 w 1886083"/>
                  <a:gd name="connsiteY104" fmla="*/ 84693 h 740050"/>
                  <a:gd name="connsiteX105" fmla="*/ 1195448 w 1886083"/>
                  <a:gd name="connsiteY105" fmla="*/ 69583 h 740050"/>
                  <a:gd name="connsiteX106" fmla="*/ 1119894 w 1886083"/>
                  <a:gd name="connsiteY106" fmla="*/ 41206 h 740050"/>
                  <a:gd name="connsiteX107" fmla="*/ 1078427 w 1886083"/>
                  <a:gd name="connsiteY107" fmla="*/ 30927 h 740050"/>
                  <a:gd name="connsiteX108" fmla="*/ 1074649 w 1886083"/>
                  <a:gd name="connsiteY108" fmla="*/ 28906 h 740050"/>
                  <a:gd name="connsiteX109" fmla="*/ 1040650 w 1886083"/>
                  <a:gd name="connsiteY109" fmla="*/ 20472 h 740050"/>
                  <a:gd name="connsiteX110" fmla="*/ 1014645 w 1886083"/>
                  <a:gd name="connsiteY110" fmla="*/ 15289 h 740050"/>
                  <a:gd name="connsiteX111" fmla="*/ 1011570 w 1886083"/>
                  <a:gd name="connsiteY111" fmla="*/ 14410 h 740050"/>
                  <a:gd name="connsiteX112" fmla="*/ 974320 w 1886083"/>
                  <a:gd name="connsiteY112" fmla="*/ 10106 h 740050"/>
                  <a:gd name="connsiteX113" fmla="*/ 956047 w 1886083"/>
                  <a:gd name="connsiteY113" fmla="*/ 7734 h 740050"/>
                  <a:gd name="connsiteX114" fmla="*/ 935577 w 1886083"/>
                  <a:gd name="connsiteY114" fmla="*/ 5801 h 740050"/>
                  <a:gd name="connsiteX115" fmla="*/ 900874 w 1886083"/>
                  <a:gd name="connsiteY115" fmla="*/ 3868 h 740050"/>
                  <a:gd name="connsiteX116" fmla="*/ 879350 w 1886083"/>
                  <a:gd name="connsiteY116" fmla="*/ 1759 h 740050"/>
                  <a:gd name="connsiteX117" fmla="*/ 866963 w 1886083"/>
                  <a:gd name="connsiteY117" fmla="*/ 2111 h 740050"/>
                  <a:gd name="connsiteX118" fmla="*/ 853785 w 1886083"/>
                  <a:gd name="connsiteY118" fmla="*/ 2 h 740050"/>
                  <a:gd name="connsiteX119" fmla="*/ 842979 w 1886083"/>
                  <a:gd name="connsiteY119" fmla="*/ 1672 h 740050"/>
                  <a:gd name="connsiteX120" fmla="*/ 818731 w 1886083"/>
                  <a:gd name="connsiteY120" fmla="*/ 2023 h 740050"/>
                  <a:gd name="connsiteX121" fmla="*/ 793781 w 1886083"/>
                  <a:gd name="connsiteY121" fmla="*/ 2023 h 740050"/>
                  <a:gd name="connsiteX122" fmla="*/ 755389 w 1886083"/>
                  <a:gd name="connsiteY122" fmla="*/ 5537 h 740050"/>
                  <a:gd name="connsiteX123" fmla="*/ 714361 w 1886083"/>
                  <a:gd name="connsiteY123" fmla="*/ 8348 h 740050"/>
                  <a:gd name="connsiteX124" fmla="*/ 676672 w 1886083"/>
                  <a:gd name="connsiteY124" fmla="*/ 13708 h 740050"/>
                  <a:gd name="connsiteX125" fmla="*/ 646450 w 1886083"/>
                  <a:gd name="connsiteY125" fmla="*/ 19769 h 740050"/>
                  <a:gd name="connsiteX126" fmla="*/ 604456 w 1886083"/>
                  <a:gd name="connsiteY126" fmla="*/ 26798 h 740050"/>
                  <a:gd name="connsiteX127" fmla="*/ 577748 w 1886083"/>
                  <a:gd name="connsiteY127" fmla="*/ 32948 h 740050"/>
                  <a:gd name="connsiteX128" fmla="*/ 534963 w 1886083"/>
                  <a:gd name="connsiteY128" fmla="*/ 45423 h 740050"/>
                  <a:gd name="connsiteX129" fmla="*/ 512737 w 1886083"/>
                  <a:gd name="connsiteY129" fmla="*/ 53593 h 740050"/>
                  <a:gd name="connsiteX130" fmla="*/ 468985 w 1886083"/>
                  <a:gd name="connsiteY130" fmla="*/ 68968 h 740050"/>
                  <a:gd name="connsiteX131" fmla="*/ 406346 w 1886083"/>
                  <a:gd name="connsiteY131" fmla="*/ 99453 h 740050"/>
                  <a:gd name="connsiteX132" fmla="*/ 364527 w 1886083"/>
                  <a:gd name="connsiteY132" fmla="*/ 126600 h 740050"/>
                  <a:gd name="connsiteX133" fmla="*/ 352228 w 1886083"/>
                  <a:gd name="connsiteY133" fmla="*/ 135473 h 740050"/>
                  <a:gd name="connsiteX134" fmla="*/ 338083 w 1886083"/>
                  <a:gd name="connsiteY134" fmla="*/ 147772 h 740050"/>
                  <a:gd name="connsiteX135" fmla="*/ 317613 w 1886083"/>
                  <a:gd name="connsiteY135" fmla="*/ 159457 h 740050"/>
                  <a:gd name="connsiteX136" fmla="*/ 290642 w 1886083"/>
                  <a:gd name="connsiteY136" fmla="*/ 167539 h 740050"/>
                  <a:gd name="connsiteX137" fmla="*/ 278958 w 1886083"/>
                  <a:gd name="connsiteY137" fmla="*/ 170439 h 740050"/>
                  <a:gd name="connsiteX138" fmla="*/ 235734 w 1886083"/>
                  <a:gd name="connsiteY138" fmla="*/ 187043 h 740050"/>
                  <a:gd name="connsiteX139" fmla="*/ 220447 w 1886083"/>
                  <a:gd name="connsiteY139" fmla="*/ 192314 h 740050"/>
                  <a:gd name="connsiteX140" fmla="*/ 181176 w 1886083"/>
                  <a:gd name="connsiteY140" fmla="*/ 209446 h 740050"/>
                  <a:gd name="connsiteX141" fmla="*/ 147528 w 1886083"/>
                  <a:gd name="connsiteY141" fmla="*/ 228949 h 740050"/>
                  <a:gd name="connsiteX142" fmla="*/ 96397 w 1886083"/>
                  <a:gd name="connsiteY142" fmla="*/ 261280 h 740050"/>
                  <a:gd name="connsiteX143" fmla="*/ 69339 w 1886083"/>
                  <a:gd name="connsiteY143" fmla="*/ 283506 h 740050"/>
                  <a:gd name="connsiteX144" fmla="*/ 42631 w 1886083"/>
                  <a:gd name="connsiteY144" fmla="*/ 313025 h 740050"/>
                  <a:gd name="connsiteX145" fmla="*/ 23479 w 1886083"/>
                  <a:gd name="connsiteY145" fmla="*/ 341490 h 740050"/>
                  <a:gd name="connsiteX146" fmla="*/ 12673 w 1886083"/>
                  <a:gd name="connsiteY146" fmla="*/ 359324 h 740050"/>
                  <a:gd name="connsiteX147" fmla="*/ 9071 w 1886083"/>
                  <a:gd name="connsiteY147" fmla="*/ 370570 h 740050"/>
                  <a:gd name="connsiteX148" fmla="*/ 1519101 w 1886083"/>
                  <a:gd name="connsiteY148" fmla="*/ 211466 h 740050"/>
                  <a:gd name="connsiteX149" fmla="*/ 1522616 w 1886083"/>
                  <a:gd name="connsiteY149" fmla="*/ 213838 h 740050"/>
                  <a:gd name="connsiteX150" fmla="*/ 1521737 w 1886083"/>
                  <a:gd name="connsiteY150" fmla="*/ 215420 h 740050"/>
                  <a:gd name="connsiteX151" fmla="*/ 1518662 w 1886083"/>
                  <a:gd name="connsiteY151" fmla="*/ 213136 h 740050"/>
                  <a:gd name="connsiteX152" fmla="*/ 1516729 w 1886083"/>
                  <a:gd name="connsiteY152" fmla="*/ 211466 h 740050"/>
                  <a:gd name="connsiteX153" fmla="*/ 1516554 w 1886083"/>
                  <a:gd name="connsiteY153" fmla="*/ 209534 h 740050"/>
                  <a:gd name="connsiteX154" fmla="*/ 1519101 w 1886083"/>
                  <a:gd name="connsiteY154" fmla="*/ 211466 h 740050"/>
                  <a:gd name="connsiteX155" fmla="*/ 1023870 w 1886083"/>
                  <a:gd name="connsiteY155" fmla="*/ 678848 h 740050"/>
                  <a:gd name="connsiteX156" fmla="*/ 1020092 w 1886083"/>
                  <a:gd name="connsiteY156" fmla="*/ 679639 h 740050"/>
                  <a:gd name="connsiteX157" fmla="*/ 1019741 w 1886083"/>
                  <a:gd name="connsiteY157" fmla="*/ 678321 h 740050"/>
                  <a:gd name="connsiteX158" fmla="*/ 1023870 w 1886083"/>
                  <a:gd name="connsiteY158" fmla="*/ 676740 h 740050"/>
                  <a:gd name="connsiteX159" fmla="*/ 1030810 w 1886083"/>
                  <a:gd name="connsiteY159" fmla="*/ 676564 h 740050"/>
                  <a:gd name="connsiteX160" fmla="*/ 1025012 w 1886083"/>
                  <a:gd name="connsiteY160" fmla="*/ 677706 h 740050"/>
                  <a:gd name="connsiteX161" fmla="*/ 1023870 w 1886083"/>
                  <a:gd name="connsiteY161" fmla="*/ 678848 h 740050"/>
                  <a:gd name="connsiteX162" fmla="*/ 65473 w 1886083"/>
                  <a:gd name="connsiteY162" fmla="*/ 441555 h 740050"/>
                  <a:gd name="connsiteX163" fmla="*/ 61871 w 1886083"/>
                  <a:gd name="connsiteY163" fmla="*/ 439183 h 740050"/>
                  <a:gd name="connsiteX164" fmla="*/ 63979 w 1886083"/>
                  <a:gd name="connsiteY164" fmla="*/ 437426 h 740050"/>
                  <a:gd name="connsiteX165" fmla="*/ 67845 w 1886083"/>
                  <a:gd name="connsiteY165" fmla="*/ 441555 h 740050"/>
                  <a:gd name="connsiteX166" fmla="*/ 71447 w 1886083"/>
                  <a:gd name="connsiteY166" fmla="*/ 443928 h 740050"/>
                  <a:gd name="connsiteX167" fmla="*/ 69339 w 1886083"/>
                  <a:gd name="connsiteY167" fmla="*/ 445685 h 740050"/>
                  <a:gd name="connsiteX168" fmla="*/ 65473 w 1886083"/>
                  <a:gd name="connsiteY168" fmla="*/ 441555 h 740050"/>
                  <a:gd name="connsiteX169" fmla="*/ 1475175 w 1886083"/>
                  <a:gd name="connsiteY169" fmla="*/ 368022 h 740050"/>
                  <a:gd name="connsiteX170" fmla="*/ 1468234 w 1886083"/>
                  <a:gd name="connsiteY170" fmla="*/ 368198 h 740050"/>
                  <a:gd name="connsiteX171" fmla="*/ 1474033 w 1886083"/>
                  <a:gd name="connsiteY171" fmla="*/ 367055 h 740050"/>
                  <a:gd name="connsiteX172" fmla="*/ 1475175 w 1886083"/>
                  <a:gd name="connsiteY172" fmla="*/ 366001 h 740050"/>
                  <a:gd name="connsiteX173" fmla="*/ 1481851 w 1886083"/>
                  <a:gd name="connsiteY173" fmla="*/ 365035 h 740050"/>
                  <a:gd name="connsiteX174" fmla="*/ 1483697 w 1886083"/>
                  <a:gd name="connsiteY174" fmla="*/ 366880 h 740050"/>
                  <a:gd name="connsiteX175" fmla="*/ 1477986 w 1886083"/>
                  <a:gd name="connsiteY175" fmla="*/ 368373 h 740050"/>
                  <a:gd name="connsiteX176" fmla="*/ 1475175 w 1886083"/>
                  <a:gd name="connsiteY176" fmla="*/ 368022 h 740050"/>
                  <a:gd name="connsiteX177" fmla="*/ 1329074 w 1886083"/>
                  <a:gd name="connsiteY177" fmla="*/ 727607 h 740050"/>
                  <a:gd name="connsiteX178" fmla="*/ 1321958 w 1886083"/>
                  <a:gd name="connsiteY178" fmla="*/ 727520 h 740050"/>
                  <a:gd name="connsiteX179" fmla="*/ 1316423 w 1886083"/>
                  <a:gd name="connsiteY179" fmla="*/ 726114 h 740050"/>
                  <a:gd name="connsiteX180" fmla="*/ 1323363 w 1886083"/>
                  <a:gd name="connsiteY180" fmla="*/ 723654 h 740050"/>
                  <a:gd name="connsiteX181" fmla="*/ 1331358 w 1886083"/>
                  <a:gd name="connsiteY181" fmla="*/ 727520 h 740050"/>
                  <a:gd name="connsiteX182" fmla="*/ 1335926 w 1886083"/>
                  <a:gd name="connsiteY182" fmla="*/ 727607 h 740050"/>
                  <a:gd name="connsiteX183" fmla="*/ 1339528 w 1886083"/>
                  <a:gd name="connsiteY183" fmla="*/ 728749 h 740050"/>
                  <a:gd name="connsiteX184" fmla="*/ 1336541 w 1886083"/>
                  <a:gd name="connsiteY184" fmla="*/ 729540 h 740050"/>
                  <a:gd name="connsiteX185" fmla="*/ 1329074 w 1886083"/>
                  <a:gd name="connsiteY185" fmla="*/ 727607 h 740050"/>
                  <a:gd name="connsiteX186" fmla="*/ 1439506 w 1886083"/>
                  <a:gd name="connsiteY186" fmla="*/ 202154 h 740050"/>
                  <a:gd name="connsiteX187" fmla="*/ 1417367 w 1886083"/>
                  <a:gd name="connsiteY187" fmla="*/ 201100 h 740050"/>
                  <a:gd name="connsiteX188" fmla="*/ 1413413 w 1886083"/>
                  <a:gd name="connsiteY188" fmla="*/ 198816 h 740050"/>
                  <a:gd name="connsiteX189" fmla="*/ 1417894 w 1886083"/>
                  <a:gd name="connsiteY189" fmla="*/ 197058 h 740050"/>
                  <a:gd name="connsiteX190" fmla="*/ 1423165 w 1886083"/>
                  <a:gd name="connsiteY190" fmla="*/ 198200 h 740050"/>
                  <a:gd name="connsiteX191" fmla="*/ 1439506 w 1886083"/>
                  <a:gd name="connsiteY191" fmla="*/ 200045 h 740050"/>
                  <a:gd name="connsiteX192" fmla="*/ 1454178 w 1886083"/>
                  <a:gd name="connsiteY192" fmla="*/ 200309 h 740050"/>
                  <a:gd name="connsiteX193" fmla="*/ 1465599 w 1886083"/>
                  <a:gd name="connsiteY193" fmla="*/ 202857 h 740050"/>
                  <a:gd name="connsiteX194" fmla="*/ 1484136 w 1886083"/>
                  <a:gd name="connsiteY194" fmla="*/ 205317 h 740050"/>
                  <a:gd name="connsiteX195" fmla="*/ 1486947 w 1886083"/>
                  <a:gd name="connsiteY195" fmla="*/ 206459 h 740050"/>
                  <a:gd name="connsiteX196" fmla="*/ 1483872 w 1886083"/>
                  <a:gd name="connsiteY196" fmla="*/ 207337 h 740050"/>
                  <a:gd name="connsiteX197" fmla="*/ 1441878 w 1886083"/>
                  <a:gd name="connsiteY197" fmla="*/ 201188 h 740050"/>
                  <a:gd name="connsiteX198" fmla="*/ 1439506 w 1886083"/>
                  <a:gd name="connsiteY198" fmla="*/ 202154 h 740050"/>
                  <a:gd name="connsiteX199" fmla="*/ 1565401 w 1886083"/>
                  <a:gd name="connsiteY199" fmla="*/ 680957 h 740050"/>
                  <a:gd name="connsiteX200" fmla="*/ 1563204 w 1886083"/>
                  <a:gd name="connsiteY200" fmla="*/ 681133 h 740050"/>
                  <a:gd name="connsiteX201" fmla="*/ 1565401 w 1886083"/>
                  <a:gd name="connsiteY201" fmla="*/ 678936 h 740050"/>
                  <a:gd name="connsiteX202" fmla="*/ 1583850 w 1886083"/>
                  <a:gd name="connsiteY202" fmla="*/ 658818 h 740050"/>
                  <a:gd name="connsiteX203" fmla="*/ 1587627 w 1886083"/>
                  <a:gd name="connsiteY203" fmla="*/ 657149 h 740050"/>
                  <a:gd name="connsiteX204" fmla="*/ 1595710 w 1886083"/>
                  <a:gd name="connsiteY204" fmla="*/ 654249 h 740050"/>
                  <a:gd name="connsiteX205" fmla="*/ 1625668 w 1886083"/>
                  <a:gd name="connsiteY205" fmla="*/ 642213 h 740050"/>
                  <a:gd name="connsiteX206" fmla="*/ 1698675 w 1886083"/>
                  <a:gd name="connsiteY206" fmla="*/ 616297 h 740050"/>
                  <a:gd name="connsiteX207" fmla="*/ 1745501 w 1886083"/>
                  <a:gd name="connsiteY207" fmla="*/ 594948 h 740050"/>
                  <a:gd name="connsiteX208" fmla="*/ 1749278 w 1886083"/>
                  <a:gd name="connsiteY208" fmla="*/ 592927 h 740050"/>
                  <a:gd name="connsiteX209" fmla="*/ 1778973 w 1886083"/>
                  <a:gd name="connsiteY209" fmla="*/ 575445 h 740050"/>
                  <a:gd name="connsiteX210" fmla="*/ 1782223 w 1886083"/>
                  <a:gd name="connsiteY210" fmla="*/ 575972 h 740050"/>
                  <a:gd name="connsiteX211" fmla="*/ 1781169 w 1886083"/>
                  <a:gd name="connsiteY211" fmla="*/ 579486 h 740050"/>
                  <a:gd name="connsiteX212" fmla="*/ 1753056 w 1886083"/>
                  <a:gd name="connsiteY212" fmla="*/ 597847 h 740050"/>
                  <a:gd name="connsiteX213" fmla="*/ 1743129 w 1886083"/>
                  <a:gd name="connsiteY213" fmla="*/ 604348 h 740050"/>
                  <a:gd name="connsiteX214" fmla="*/ 1721604 w 1886083"/>
                  <a:gd name="connsiteY214" fmla="*/ 619108 h 740050"/>
                  <a:gd name="connsiteX215" fmla="*/ 1713083 w 1886083"/>
                  <a:gd name="connsiteY215" fmla="*/ 622095 h 740050"/>
                  <a:gd name="connsiteX216" fmla="*/ 1708514 w 1886083"/>
                  <a:gd name="connsiteY216" fmla="*/ 624467 h 740050"/>
                  <a:gd name="connsiteX217" fmla="*/ 1701662 w 1886083"/>
                  <a:gd name="connsiteY217" fmla="*/ 630002 h 740050"/>
                  <a:gd name="connsiteX218" fmla="*/ 1660898 w 1886083"/>
                  <a:gd name="connsiteY218" fmla="*/ 649242 h 740050"/>
                  <a:gd name="connsiteX219" fmla="*/ 1655802 w 1886083"/>
                  <a:gd name="connsiteY219" fmla="*/ 650911 h 740050"/>
                  <a:gd name="connsiteX220" fmla="*/ 1632609 w 1886083"/>
                  <a:gd name="connsiteY220" fmla="*/ 659433 h 740050"/>
                  <a:gd name="connsiteX221" fmla="*/ 1628743 w 1886083"/>
                  <a:gd name="connsiteY221" fmla="*/ 661190 h 740050"/>
                  <a:gd name="connsiteX222" fmla="*/ 1613896 w 1886083"/>
                  <a:gd name="connsiteY222" fmla="*/ 667427 h 740050"/>
                  <a:gd name="connsiteX223" fmla="*/ 1596940 w 1886083"/>
                  <a:gd name="connsiteY223" fmla="*/ 671644 h 740050"/>
                  <a:gd name="connsiteX224" fmla="*/ 1593865 w 1886083"/>
                  <a:gd name="connsiteY224" fmla="*/ 672611 h 740050"/>
                  <a:gd name="connsiteX225" fmla="*/ 1565401 w 1886083"/>
                  <a:gd name="connsiteY225" fmla="*/ 680957 h 740050"/>
                  <a:gd name="connsiteX226" fmla="*/ 64331 w 1886083"/>
                  <a:gd name="connsiteY226" fmla="*/ 399122 h 740050"/>
                  <a:gd name="connsiteX227" fmla="*/ 57039 w 1886083"/>
                  <a:gd name="connsiteY227" fmla="*/ 410894 h 740050"/>
                  <a:gd name="connsiteX228" fmla="*/ 55194 w 1886083"/>
                  <a:gd name="connsiteY228" fmla="*/ 417396 h 740050"/>
                  <a:gd name="connsiteX229" fmla="*/ 54755 w 1886083"/>
                  <a:gd name="connsiteY229" fmla="*/ 428026 h 740050"/>
                  <a:gd name="connsiteX230" fmla="*/ 51241 w 1886083"/>
                  <a:gd name="connsiteY230" fmla="*/ 441468 h 740050"/>
                  <a:gd name="connsiteX231" fmla="*/ 47639 w 1886083"/>
                  <a:gd name="connsiteY231" fmla="*/ 449550 h 740050"/>
                  <a:gd name="connsiteX232" fmla="*/ 66791 w 1886083"/>
                  <a:gd name="connsiteY232" fmla="*/ 490314 h 740050"/>
                  <a:gd name="connsiteX233" fmla="*/ 68636 w 1886083"/>
                  <a:gd name="connsiteY233" fmla="*/ 491281 h 740050"/>
                  <a:gd name="connsiteX234" fmla="*/ 76367 w 1886083"/>
                  <a:gd name="connsiteY234" fmla="*/ 499802 h 740050"/>
                  <a:gd name="connsiteX235" fmla="*/ 79793 w 1886083"/>
                  <a:gd name="connsiteY235" fmla="*/ 505777 h 740050"/>
                  <a:gd name="connsiteX236" fmla="*/ 101493 w 1886083"/>
                  <a:gd name="connsiteY236" fmla="*/ 526949 h 740050"/>
                  <a:gd name="connsiteX237" fmla="*/ 104656 w 1886083"/>
                  <a:gd name="connsiteY237" fmla="*/ 531957 h 740050"/>
                  <a:gd name="connsiteX238" fmla="*/ 109136 w 1886083"/>
                  <a:gd name="connsiteY238" fmla="*/ 539600 h 740050"/>
                  <a:gd name="connsiteX239" fmla="*/ 145508 w 1886083"/>
                  <a:gd name="connsiteY239" fmla="*/ 569119 h 740050"/>
                  <a:gd name="connsiteX240" fmla="*/ 158861 w 1886083"/>
                  <a:gd name="connsiteY240" fmla="*/ 572282 h 740050"/>
                  <a:gd name="connsiteX241" fmla="*/ 168701 w 1886083"/>
                  <a:gd name="connsiteY241" fmla="*/ 576499 h 740050"/>
                  <a:gd name="connsiteX242" fmla="*/ 179683 w 1886083"/>
                  <a:gd name="connsiteY242" fmla="*/ 582385 h 740050"/>
                  <a:gd name="connsiteX243" fmla="*/ 189083 w 1886083"/>
                  <a:gd name="connsiteY243" fmla="*/ 584933 h 740050"/>
                  <a:gd name="connsiteX244" fmla="*/ 208938 w 1886083"/>
                  <a:gd name="connsiteY244" fmla="*/ 590907 h 740050"/>
                  <a:gd name="connsiteX245" fmla="*/ 223170 w 1886083"/>
                  <a:gd name="connsiteY245" fmla="*/ 595739 h 740050"/>
                  <a:gd name="connsiteX246" fmla="*/ 226597 w 1886083"/>
                  <a:gd name="connsiteY246" fmla="*/ 600922 h 740050"/>
                  <a:gd name="connsiteX247" fmla="*/ 261211 w 1886083"/>
                  <a:gd name="connsiteY247" fmla="*/ 608126 h 740050"/>
                  <a:gd name="connsiteX248" fmla="*/ 267800 w 1886083"/>
                  <a:gd name="connsiteY248" fmla="*/ 609268 h 740050"/>
                  <a:gd name="connsiteX249" fmla="*/ 291960 w 1886083"/>
                  <a:gd name="connsiteY249" fmla="*/ 613397 h 740050"/>
                  <a:gd name="connsiteX250" fmla="*/ 322006 w 1886083"/>
                  <a:gd name="connsiteY250" fmla="*/ 617263 h 740050"/>
                  <a:gd name="connsiteX251" fmla="*/ 352316 w 1886083"/>
                  <a:gd name="connsiteY251" fmla="*/ 624116 h 740050"/>
                  <a:gd name="connsiteX252" fmla="*/ 358377 w 1886083"/>
                  <a:gd name="connsiteY252" fmla="*/ 630617 h 740050"/>
                  <a:gd name="connsiteX253" fmla="*/ 374894 w 1886083"/>
                  <a:gd name="connsiteY253" fmla="*/ 638084 h 740050"/>
                  <a:gd name="connsiteX254" fmla="*/ 423916 w 1886083"/>
                  <a:gd name="connsiteY254" fmla="*/ 638260 h 740050"/>
                  <a:gd name="connsiteX255" fmla="*/ 438500 w 1886083"/>
                  <a:gd name="connsiteY255" fmla="*/ 638436 h 740050"/>
                  <a:gd name="connsiteX256" fmla="*/ 450536 w 1886083"/>
                  <a:gd name="connsiteY256" fmla="*/ 640017 h 740050"/>
                  <a:gd name="connsiteX257" fmla="*/ 464153 w 1886083"/>
                  <a:gd name="connsiteY257" fmla="*/ 640544 h 740050"/>
                  <a:gd name="connsiteX258" fmla="*/ 475047 w 1886083"/>
                  <a:gd name="connsiteY258" fmla="*/ 642301 h 740050"/>
                  <a:gd name="connsiteX259" fmla="*/ 515636 w 1886083"/>
                  <a:gd name="connsiteY259" fmla="*/ 640281 h 740050"/>
                  <a:gd name="connsiteX260" fmla="*/ 528902 w 1886083"/>
                  <a:gd name="connsiteY260" fmla="*/ 638260 h 740050"/>
                  <a:gd name="connsiteX261" fmla="*/ 562550 w 1886083"/>
                  <a:gd name="connsiteY261" fmla="*/ 634482 h 740050"/>
                  <a:gd name="connsiteX262" fmla="*/ 591453 w 1886083"/>
                  <a:gd name="connsiteY262" fmla="*/ 634043 h 740050"/>
                  <a:gd name="connsiteX263" fmla="*/ 594880 w 1886083"/>
                  <a:gd name="connsiteY263" fmla="*/ 634043 h 740050"/>
                  <a:gd name="connsiteX264" fmla="*/ 607091 w 1886083"/>
                  <a:gd name="connsiteY264" fmla="*/ 632110 h 740050"/>
                  <a:gd name="connsiteX265" fmla="*/ 635556 w 1886083"/>
                  <a:gd name="connsiteY265" fmla="*/ 632110 h 740050"/>
                  <a:gd name="connsiteX266" fmla="*/ 662088 w 1886083"/>
                  <a:gd name="connsiteY266" fmla="*/ 632022 h 740050"/>
                  <a:gd name="connsiteX267" fmla="*/ 664460 w 1886083"/>
                  <a:gd name="connsiteY267" fmla="*/ 632022 h 740050"/>
                  <a:gd name="connsiteX268" fmla="*/ 692573 w 1886083"/>
                  <a:gd name="connsiteY268" fmla="*/ 627806 h 740050"/>
                  <a:gd name="connsiteX269" fmla="*/ 695912 w 1886083"/>
                  <a:gd name="connsiteY269" fmla="*/ 626927 h 740050"/>
                  <a:gd name="connsiteX270" fmla="*/ 721565 w 1886083"/>
                  <a:gd name="connsiteY270" fmla="*/ 623149 h 740050"/>
                  <a:gd name="connsiteX271" fmla="*/ 757234 w 1886083"/>
                  <a:gd name="connsiteY271" fmla="*/ 619371 h 740050"/>
                  <a:gd name="connsiteX272" fmla="*/ 774365 w 1886083"/>
                  <a:gd name="connsiteY272" fmla="*/ 618493 h 740050"/>
                  <a:gd name="connsiteX273" fmla="*/ 804060 w 1886083"/>
                  <a:gd name="connsiteY273" fmla="*/ 613661 h 740050"/>
                  <a:gd name="connsiteX274" fmla="*/ 835951 w 1886083"/>
                  <a:gd name="connsiteY274" fmla="*/ 608214 h 740050"/>
                  <a:gd name="connsiteX275" fmla="*/ 848865 w 1886083"/>
                  <a:gd name="connsiteY275" fmla="*/ 611553 h 740050"/>
                  <a:gd name="connsiteX276" fmla="*/ 846757 w 1886083"/>
                  <a:gd name="connsiteY276" fmla="*/ 617790 h 740050"/>
                  <a:gd name="connsiteX277" fmla="*/ 833051 w 1886083"/>
                  <a:gd name="connsiteY277" fmla="*/ 621392 h 740050"/>
                  <a:gd name="connsiteX278" fmla="*/ 776561 w 1886083"/>
                  <a:gd name="connsiteY278" fmla="*/ 637382 h 740050"/>
                  <a:gd name="connsiteX279" fmla="*/ 746340 w 1886083"/>
                  <a:gd name="connsiteY279" fmla="*/ 646343 h 740050"/>
                  <a:gd name="connsiteX280" fmla="*/ 734128 w 1886083"/>
                  <a:gd name="connsiteY280" fmla="*/ 646782 h 740050"/>
                  <a:gd name="connsiteX281" fmla="*/ 729823 w 1886083"/>
                  <a:gd name="connsiteY281" fmla="*/ 647309 h 740050"/>
                  <a:gd name="connsiteX282" fmla="*/ 688356 w 1886083"/>
                  <a:gd name="connsiteY282" fmla="*/ 655040 h 740050"/>
                  <a:gd name="connsiteX283" fmla="*/ 666920 w 1886083"/>
                  <a:gd name="connsiteY283" fmla="*/ 657324 h 740050"/>
                  <a:gd name="connsiteX284" fmla="*/ 623344 w 1886083"/>
                  <a:gd name="connsiteY284" fmla="*/ 662859 h 740050"/>
                  <a:gd name="connsiteX285" fmla="*/ 599360 w 1886083"/>
                  <a:gd name="connsiteY285" fmla="*/ 667603 h 740050"/>
                  <a:gd name="connsiteX286" fmla="*/ 582405 w 1886083"/>
                  <a:gd name="connsiteY286" fmla="*/ 671030 h 740050"/>
                  <a:gd name="connsiteX287" fmla="*/ 560705 w 1886083"/>
                  <a:gd name="connsiteY287" fmla="*/ 669448 h 740050"/>
                  <a:gd name="connsiteX288" fmla="*/ 495254 w 1886083"/>
                  <a:gd name="connsiteY288" fmla="*/ 667076 h 740050"/>
                  <a:gd name="connsiteX289" fmla="*/ 472236 w 1886083"/>
                  <a:gd name="connsiteY289" fmla="*/ 667252 h 740050"/>
                  <a:gd name="connsiteX290" fmla="*/ 467580 w 1886083"/>
                  <a:gd name="connsiteY290" fmla="*/ 667252 h 740050"/>
                  <a:gd name="connsiteX291" fmla="*/ 431560 w 1886083"/>
                  <a:gd name="connsiteY291" fmla="*/ 663386 h 740050"/>
                  <a:gd name="connsiteX292" fmla="*/ 402480 w 1886083"/>
                  <a:gd name="connsiteY292" fmla="*/ 660838 h 740050"/>
                  <a:gd name="connsiteX293" fmla="*/ 401689 w 1886083"/>
                  <a:gd name="connsiteY293" fmla="*/ 660136 h 740050"/>
                  <a:gd name="connsiteX294" fmla="*/ 361277 w 1886083"/>
                  <a:gd name="connsiteY294" fmla="*/ 652932 h 740050"/>
                  <a:gd name="connsiteX295" fmla="*/ 347132 w 1886083"/>
                  <a:gd name="connsiteY295" fmla="*/ 650032 h 740050"/>
                  <a:gd name="connsiteX296" fmla="*/ 336941 w 1886083"/>
                  <a:gd name="connsiteY296" fmla="*/ 646694 h 740050"/>
                  <a:gd name="connsiteX297" fmla="*/ 284492 w 1886083"/>
                  <a:gd name="connsiteY297" fmla="*/ 634482 h 740050"/>
                  <a:gd name="connsiteX298" fmla="*/ 256379 w 1886083"/>
                  <a:gd name="connsiteY298" fmla="*/ 626048 h 740050"/>
                  <a:gd name="connsiteX299" fmla="*/ 226948 w 1886083"/>
                  <a:gd name="connsiteY299" fmla="*/ 615594 h 740050"/>
                  <a:gd name="connsiteX300" fmla="*/ 207620 w 1886083"/>
                  <a:gd name="connsiteY300" fmla="*/ 608829 h 740050"/>
                  <a:gd name="connsiteX301" fmla="*/ 191104 w 1886083"/>
                  <a:gd name="connsiteY301" fmla="*/ 601274 h 740050"/>
                  <a:gd name="connsiteX302" fmla="*/ 175202 w 1886083"/>
                  <a:gd name="connsiteY302" fmla="*/ 592488 h 740050"/>
                  <a:gd name="connsiteX303" fmla="*/ 168789 w 1886083"/>
                  <a:gd name="connsiteY303" fmla="*/ 588535 h 740050"/>
                  <a:gd name="connsiteX304" fmla="*/ 141994 w 1886083"/>
                  <a:gd name="connsiteY304" fmla="*/ 574742 h 740050"/>
                  <a:gd name="connsiteX305" fmla="*/ 115286 w 1886083"/>
                  <a:gd name="connsiteY305" fmla="*/ 555853 h 740050"/>
                  <a:gd name="connsiteX306" fmla="*/ 102196 w 1886083"/>
                  <a:gd name="connsiteY306" fmla="*/ 551109 h 740050"/>
                  <a:gd name="connsiteX307" fmla="*/ 100087 w 1886083"/>
                  <a:gd name="connsiteY307" fmla="*/ 548561 h 740050"/>
                  <a:gd name="connsiteX308" fmla="*/ 98155 w 1886083"/>
                  <a:gd name="connsiteY308" fmla="*/ 542851 h 740050"/>
                  <a:gd name="connsiteX309" fmla="*/ 92620 w 1886083"/>
                  <a:gd name="connsiteY309" fmla="*/ 537492 h 740050"/>
                  <a:gd name="connsiteX310" fmla="*/ 84186 w 1886083"/>
                  <a:gd name="connsiteY310" fmla="*/ 528092 h 740050"/>
                  <a:gd name="connsiteX311" fmla="*/ 76191 w 1886083"/>
                  <a:gd name="connsiteY311" fmla="*/ 519657 h 740050"/>
                  <a:gd name="connsiteX312" fmla="*/ 51768 w 1886083"/>
                  <a:gd name="connsiteY312" fmla="*/ 495146 h 740050"/>
                  <a:gd name="connsiteX313" fmla="*/ 50362 w 1886083"/>
                  <a:gd name="connsiteY313" fmla="*/ 492071 h 740050"/>
                  <a:gd name="connsiteX314" fmla="*/ 49484 w 1886083"/>
                  <a:gd name="connsiteY314" fmla="*/ 483110 h 740050"/>
                  <a:gd name="connsiteX315" fmla="*/ 47726 w 1886083"/>
                  <a:gd name="connsiteY315" fmla="*/ 477576 h 740050"/>
                  <a:gd name="connsiteX316" fmla="*/ 40610 w 1886083"/>
                  <a:gd name="connsiteY316" fmla="*/ 465188 h 740050"/>
                  <a:gd name="connsiteX317" fmla="*/ 39995 w 1886083"/>
                  <a:gd name="connsiteY317" fmla="*/ 467824 h 740050"/>
                  <a:gd name="connsiteX318" fmla="*/ 38414 w 1886083"/>
                  <a:gd name="connsiteY318" fmla="*/ 467384 h 740050"/>
                  <a:gd name="connsiteX319" fmla="*/ 40610 w 1886083"/>
                  <a:gd name="connsiteY319" fmla="*/ 463080 h 740050"/>
                  <a:gd name="connsiteX320" fmla="*/ 38150 w 1886083"/>
                  <a:gd name="connsiteY320" fmla="*/ 440765 h 740050"/>
                  <a:gd name="connsiteX321" fmla="*/ 37008 w 1886083"/>
                  <a:gd name="connsiteY321" fmla="*/ 439183 h 740050"/>
                  <a:gd name="connsiteX322" fmla="*/ 33933 w 1886083"/>
                  <a:gd name="connsiteY322" fmla="*/ 425039 h 740050"/>
                  <a:gd name="connsiteX323" fmla="*/ 35954 w 1886083"/>
                  <a:gd name="connsiteY323" fmla="*/ 404042 h 740050"/>
                  <a:gd name="connsiteX324" fmla="*/ 36130 w 1886083"/>
                  <a:gd name="connsiteY324" fmla="*/ 393412 h 740050"/>
                  <a:gd name="connsiteX325" fmla="*/ 38765 w 1886083"/>
                  <a:gd name="connsiteY325" fmla="*/ 384450 h 740050"/>
                  <a:gd name="connsiteX326" fmla="*/ 44739 w 1886083"/>
                  <a:gd name="connsiteY326" fmla="*/ 374523 h 740050"/>
                  <a:gd name="connsiteX327" fmla="*/ 47639 w 1886083"/>
                  <a:gd name="connsiteY327" fmla="*/ 368373 h 740050"/>
                  <a:gd name="connsiteX328" fmla="*/ 59762 w 1886083"/>
                  <a:gd name="connsiteY328" fmla="*/ 341666 h 740050"/>
                  <a:gd name="connsiteX329" fmla="*/ 85152 w 1886083"/>
                  <a:gd name="connsiteY329" fmla="*/ 309248 h 740050"/>
                  <a:gd name="connsiteX330" fmla="*/ 118537 w 1886083"/>
                  <a:gd name="connsiteY330" fmla="*/ 279377 h 740050"/>
                  <a:gd name="connsiteX331" fmla="*/ 133032 w 1886083"/>
                  <a:gd name="connsiteY331" fmla="*/ 268396 h 740050"/>
                  <a:gd name="connsiteX332" fmla="*/ 135668 w 1886083"/>
                  <a:gd name="connsiteY332" fmla="*/ 265409 h 740050"/>
                  <a:gd name="connsiteX333" fmla="*/ 139973 w 1886083"/>
                  <a:gd name="connsiteY333" fmla="*/ 261280 h 740050"/>
                  <a:gd name="connsiteX334" fmla="*/ 166944 w 1886083"/>
                  <a:gd name="connsiteY334" fmla="*/ 246344 h 740050"/>
                  <a:gd name="connsiteX335" fmla="*/ 194530 w 1886083"/>
                  <a:gd name="connsiteY335" fmla="*/ 231497 h 740050"/>
                  <a:gd name="connsiteX336" fmla="*/ 208675 w 1886083"/>
                  <a:gd name="connsiteY336" fmla="*/ 223942 h 740050"/>
                  <a:gd name="connsiteX337" fmla="*/ 254710 w 1886083"/>
                  <a:gd name="connsiteY337" fmla="*/ 203472 h 740050"/>
                  <a:gd name="connsiteX338" fmla="*/ 265340 w 1886083"/>
                  <a:gd name="connsiteY338" fmla="*/ 201188 h 740050"/>
                  <a:gd name="connsiteX339" fmla="*/ 258751 w 1886083"/>
                  <a:gd name="connsiteY339" fmla="*/ 208391 h 740050"/>
                  <a:gd name="connsiteX340" fmla="*/ 235909 w 1886083"/>
                  <a:gd name="connsiteY340" fmla="*/ 222272 h 740050"/>
                  <a:gd name="connsiteX341" fmla="*/ 205512 w 1886083"/>
                  <a:gd name="connsiteY341" fmla="*/ 240722 h 740050"/>
                  <a:gd name="connsiteX342" fmla="*/ 170897 w 1886083"/>
                  <a:gd name="connsiteY342" fmla="*/ 260313 h 740050"/>
                  <a:gd name="connsiteX343" fmla="*/ 139270 w 1886083"/>
                  <a:gd name="connsiteY343" fmla="*/ 279026 h 740050"/>
                  <a:gd name="connsiteX344" fmla="*/ 118185 w 1886083"/>
                  <a:gd name="connsiteY344" fmla="*/ 298266 h 740050"/>
                  <a:gd name="connsiteX345" fmla="*/ 103514 w 1886083"/>
                  <a:gd name="connsiteY345" fmla="*/ 322953 h 740050"/>
                  <a:gd name="connsiteX346" fmla="*/ 87173 w 1886083"/>
                  <a:gd name="connsiteY346" fmla="*/ 346058 h 740050"/>
                  <a:gd name="connsiteX347" fmla="*/ 83483 w 1886083"/>
                  <a:gd name="connsiteY347" fmla="*/ 351945 h 740050"/>
                  <a:gd name="connsiteX348" fmla="*/ 69602 w 1886083"/>
                  <a:gd name="connsiteY348" fmla="*/ 380058 h 740050"/>
                  <a:gd name="connsiteX349" fmla="*/ 63716 w 1886083"/>
                  <a:gd name="connsiteY349" fmla="*/ 389282 h 740050"/>
                  <a:gd name="connsiteX350" fmla="*/ 64067 w 1886083"/>
                  <a:gd name="connsiteY350" fmla="*/ 391655 h 740050"/>
                  <a:gd name="connsiteX351" fmla="*/ 64331 w 1886083"/>
                  <a:gd name="connsiteY351" fmla="*/ 399122 h 740050"/>
                  <a:gd name="connsiteX352" fmla="*/ 740014 w 1886083"/>
                  <a:gd name="connsiteY352" fmla="*/ 37428 h 740050"/>
                  <a:gd name="connsiteX353" fmla="*/ 735094 w 1886083"/>
                  <a:gd name="connsiteY353" fmla="*/ 39273 h 740050"/>
                  <a:gd name="connsiteX354" fmla="*/ 727715 w 1886083"/>
                  <a:gd name="connsiteY354" fmla="*/ 37604 h 740050"/>
                  <a:gd name="connsiteX355" fmla="*/ 708650 w 1886083"/>
                  <a:gd name="connsiteY355" fmla="*/ 39888 h 740050"/>
                  <a:gd name="connsiteX356" fmla="*/ 690465 w 1886083"/>
                  <a:gd name="connsiteY356" fmla="*/ 44105 h 740050"/>
                  <a:gd name="connsiteX357" fmla="*/ 631076 w 1886083"/>
                  <a:gd name="connsiteY357" fmla="*/ 54032 h 740050"/>
                  <a:gd name="connsiteX358" fmla="*/ 598306 w 1886083"/>
                  <a:gd name="connsiteY358" fmla="*/ 62466 h 740050"/>
                  <a:gd name="connsiteX359" fmla="*/ 567997 w 1886083"/>
                  <a:gd name="connsiteY359" fmla="*/ 73624 h 740050"/>
                  <a:gd name="connsiteX360" fmla="*/ 553325 w 1886083"/>
                  <a:gd name="connsiteY360" fmla="*/ 79598 h 740050"/>
                  <a:gd name="connsiteX361" fmla="*/ 541025 w 1886083"/>
                  <a:gd name="connsiteY361" fmla="*/ 79510 h 740050"/>
                  <a:gd name="connsiteX362" fmla="*/ 537160 w 1886083"/>
                  <a:gd name="connsiteY362" fmla="*/ 79861 h 740050"/>
                  <a:gd name="connsiteX363" fmla="*/ 511243 w 1886083"/>
                  <a:gd name="connsiteY363" fmla="*/ 87856 h 740050"/>
                  <a:gd name="connsiteX364" fmla="*/ 510364 w 1886083"/>
                  <a:gd name="connsiteY364" fmla="*/ 88559 h 740050"/>
                  <a:gd name="connsiteX365" fmla="*/ 470391 w 1886083"/>
                  <a:gd name="connsiteY365" fmla="*/ 102001 h 740050"/>
                  <a:gd name="connsiteX366" fmla="*/ 463714 w 1886083"/>
                  <a:gd name="connsiteY366" fmla="*/ 121592 h 740050"/>
                  <a:gd name="connsiteX367" fmla="*/ 461957 w 1886083"/>
                  <a:gd name="connsiteY367" fmla="*/ 124491 h 740050"/>
                  <a:gd name="connsiteX368" fmla="*/ 444913 w 1886083"/>
                  <a:gd name="connsiteY368" fmla="*/ 130992 h 740050"/>
                  <a:gd name="connsiteX369" fmla="*/ 437534 w 1886083"/>
                  <a:gd name="connsiteY369" fmla="*/ 131519 h 740050"/>
                  <a:gd name="connsiteX370" fmla="*/ 432438 w 1886083"/>
                  <a:gd name="connsiteY370" fmla="*/ 130729 h 740050"/>
                  <a:gd name="connsiteX371" fmla="*/ 409333 w 1886083"/>
                  <a:gd name="connsiteY371" fmla="*/ 139514 h 740050"/>
                  <a:gd name="connsiteX372" fmla="*/ 389741 w 1886083"/>
                  <a:gd name="connsiteY372" fmla="*/ 143116 h 740050"/>
                  <a:gd name="connsiteX373" fmla="*/ 385349 w 1886083"/>
                  <a:gd name="connsiteY373" fmla="*/ 142413 h 740050"/>
                  <a:gd name="connsiteX374" fmla="*/ 388951 w 1886083"/>
                  <a:gd name="connsiteY374" fmla="*/ 139075 h 740050"/>
                  <a:gd name="connsiteX375" fmla="*/ 419963 w 1886083"/>
                  <a:gd name="connsiteY375" fmla="*/ 121856 h 740050"/>
                  <a:gd name="connsiteX376" fmla="*/ 435074 w 1886083"/>
                  <a:gd name="connsiteY376" fmla="*/ 114037 h 740050"/>
                  <a:gd name="connsiteX377" fmla="*/ 437006 w 1886083"/>
                  <a:gd name="connsiteY377" fmla="*/ 113158 h 740050"/>
                  <a:gd name="connsiteX378" fmla="*/ 453347 w 1886083"/>
                  <a:gd name="connsiteY378" fmla="*/ 105075 h 740050"/>
                  <a:gd name="connsiteX379" fmla="*/ 470215 w 1886083"/>
                  <a:gd name="connsiteY379" fmla="*/ 95499 h 740050"/>
                  <a:gd name="connsiteX380" fmla="*/ 511507 w 1886083"/>
                  <a:gd name="connsiteY380" fmla="*/ 77314 h 740050"/>
                  <a:gd name="connsiteX381" fmla="*/ 514757 w 1886083"/>
                  <a:gd name="connsiteY381" fmla="*/ 76699 h 740050"/>
                  <a:gd name="connsiteX382" fmla="*/ 533909 w 1886083"/>
                  <a:gd name="connsiteY382" fmla="*/ 72042 h 740050"/>
                  <a:gd name="connsiteX383" fmla="*/ 549020 w 1886083"/>
                  <a:gd name="connsiteY383" fmla="*/ 66420 h 740050"/>
                  <a:gd name="connsiteX384" fmla="*/ 562022 w 1886083"/>
                  <a:gd name="connsiteY384" fmla="*/ 63872 h 740050"/>
                  <a:gd name="connsiteX385" fmla="*/ 570456 w 1886083"/>
                  <a:gd name="connsiteY385" fmla="*/ 57195 h 740050"/>
                  <a:gd name="connsiteX386" fmla="*/ 582932 w 1886083"/>
                  <a:gd name="connsiteY386" fmla="*/ 57722 h 740050"/>
                  <a:gd name="connsiteX387" fmla="*/ 607355 w 1886083"/>
                  <a:gd name="connsiteY387" fmla="*/ 51573 h 740050"/>
                  <a:gd name="connsiteX388" fmla="*/ 625716 w 1886083"/>
                  <a:gd name="connsiteY388" fmla="*/ 47531 h 740050"/>
                  <a:gd name="connsiteX389" fmla="*/ 630636 w 1886083"/>
                  <a:gd name="connsiteY389" fmla="*/ 45511 h 740050"/>
                  <a:gd name="connsiteX390" fmla="*/ 647680 w 1886083"/>
                  <a:gd name="connsiteY390" fmla="*/ 41381 h 740050"/>
                  <a:gd name="connsiteX391" fmla="*/ 654708 w 1886083"/>
                  <a:gd name="connsiteY391" fmla="*/ 41118 h 740050"/>
                  <a:gd name="connsiteX392" fmla="*/ 680186 w 1886083"/>
                  <a:gd name="connsiteY392" fmla="*/ 37165 h 740050"/>
                  <a:gd name="connsiteX393" fmla="*/ 694155 w 1886083"/>
                  <a:gd name="connsiteY393" fmla="*/ 34880 h 740050"/>
                  <a:gd name="connsiteX394" fmla="*/ 705839 w 1886083"/>
                  <a:gd name="connsiteY394" fmla="*/ 33035 h 740050"/>
                  <a:gd name="connsiteX395" fmla="*/ 711637 w 1886083"/>
                  <a:gd name="connsiteY395" fmla="*/ 33035 h 740050"/>
                  <a:gd name="connsiteX396" fmla="*/ 722619 w 1886083"/>
                  <a:gd name="connsiteY396" fmla="*/ 31190 h 740050"/>
                  <a:gd name="connsiteX397" fmla="*/ 747042 w 1886083"/>
                  <a:gd name="connsiteY397" fmla="*/ 27413 h 740050"/>
                  <a:gd name="connsiteX398" fmla="*/ 753368 w 1886083"/>
                  <a:gd name="connsiteY398" fmla="*/ 28203 h 740050"/>
                  <a:gd name="connsiteX399" fmla="*/ 757409 w 1886083"/>
                  <a:gd name="connsiteY399" fmla="*/ 28467 h 740050"/>
                  <a:gd name="connsiteX400" fmla="*/ 778582 w 1886083"/>
                  <a:gd name="connsiteY400" fmla="*/ 26886 h 740050"/>
                  <a:gd name="connsiteX401" fmla="*/ 786665 w 1886083"/>
                  <a:gd name="connsiteY401" fmla="*/ 26886 h 740050"/>
                  <a:gd name="connsiteX402" fmla="*/ 803620 w 1886083"/>
                  <a:gd name="connsiteY402" fmla="*/ 25041 h 740050"/>
                  <a:gd name="connsiteX403" fmla="*/ 870126 w 1886083"/>
                  <a:gd name="connsiteY403" fmla="*/ 24865 h 740050"/>
                  <a:gd name="connsiteX404" fmla="*/ 879965 w 1886083"/>
                  <a:gd name="connsiteY404" fmla="*/ 23284 h 740050"/>
                  <a:gd name="connsiteX405" fmla="*/ 890596 w 1886083"/>
                  <a:gd name="connsiteY405" fmla="*/ 25129 h 740050"/>
                  <a:gd name="connsiteX406" fmla="*/ 908693 w 1886083"/>
                  <a:gd name="connsiteY406" fmla="*/ 27061 h 740050"/>
                  <a:gd name="connsiteX407" fmla="*/ 936016 w 1886083"/>
                  <a:gd name="connsiteY407" fmla="*/ 29609 h 740050"/>
                  <a:gd name="connsiteX408" fmla="*/ 949458 w 1886083"/>
                  <a:gd name="connsiteY408" fmla="*/ 29609 h 740050"/>
                  <a:gd name="connsiteX409" fmla="*/ 982403 w 1886083"/>
                  <a:gd name="connsiteY409" fmla="*/ 35320 h 740050"/>
                  <a:gd name="connsiteX410" fmla="*/ 1029317 w 1886083"/>
                  <a:gd name="connsiteY410" fmla="*/ 41557 h 740050"/>
                  <a:gd name="connsiteX411" fmla="*/ 1086510 w 1886083"/>
                  <a:gd name="connsiteY411" fmla="*/ 56229 h 740050"/>
                  <a:gd name="connsiteX412" fmla="*/ 1117522 w 1886083"/>
                  <a:gd name="connsiteY412" fmla="*/ 66156 h 740050"/>
                  <a:gd name="connsiteX413" fmla="*/ 1135532 w 1886083"/>
                  <a:gd name="connsiteY413" fmla="*/ 70725 h 740050"/>
                  <a:gd name="connsiteX414" fmla="*/ 1138431 w 1886083"/>
                  <a:gd name="connsiteY414" fmla="*/ 72042 h 740050"/>
                  <a:gd name="connsiteX415" fmla="*/ 1171200 w 1886083"/>
                  <a:gd name="connsiteY415" fmla="*/ 83200 h 740050"/>
                  <a:gd name="connsiteX416" fmla="*/ 1178053 w 1886083"/>
                  <a:gd name="connsiteY416" fmla="*/ 86099 h 740050"/>
                  <a:gd name="connsiteX417" fmla="*/ 1183939 w 1886083"/>
                  <a:gd name="connsiteY417" fmla="*/ 91546 h 740050"/>
                  <a:gd name="connsiteX418" fmla="*/ 1188947 w 1886083"/>
                  <a:gd name="connsiteY418" fmla="*/ 93391 h 740050"/>
                  <a:gd name="connsiteX419" fmla="*/ 1220399 w 1886083"/>
                  <a:gd name="connsiteY419" fmla="*/ 109907 h 740050"/>
                  <a:gd name="connsiteX420" fmla="*/ 1238321 w 1886083"/>
                  <a:gd name="connsiteY420" fmla="*/ 121943 h 740050"/>
                  <a:gd name="connsiteX421" fmla="*/ 1252992 w 1886083"/>
                  <a:gd name="connsiteY421" fmla="*/ 130905 h 740050"/>
                  <a:gd name="connsiteX422" fmla="*/ 1265819 w 1886083"/>
                  <a:gd name="connsiteY422" fmla="*/ 143643 h 740050"/>
                  <a:gd name="connsiteX423" fmla="*/ 1269685 w 1886083"/>
                  <a:gd name="connsiteY423" fmla="*/ 145400 h 740050"/>
                  <a:gd name="connsiteX424" fmla="*/ 1273814 w 1886083"/>
                  <a:gd name="connsiteY424" fmla="*/ 148739 h 740050"/>
                  <a:gd name="connsiteX425" fmla="*/ 1300433 w 1886083"/>
                  <a:gd name="connsiteY425" fmla="*/ 172371 h 740050"/>
                  <a:gd name="connsiteX426" fmla="*/ 1301927 w 1886083"/>
                  <a:gd name="connsiteY426" fmla="*/ 174568 h 740050"/>
                  <a:gd name="connsiteX427" fmla="*/ 1298676 w 1886083"/>
                  <a:gd name="connsiteY427" fmla="*/ 176413 h 740050"/>
                  <a:gd name="connsiteX428" fmla="*/ 1279261 w 1886083"/>
                  <a:gd name="connsiteY428" fmla="*/ 178170 h 740050"/>
                  <a:gd name="connsiteX429" fmla="*/ 1269860 w 1886083"/>
                  <a:gd name="connsiteY429" fmla="*/ 174041 h 740050"/>
                  <a:gd name="connsiteX430" fmla="*/ 1240429 w 1886083"/>
                  <a:gd name="connsiteY430" fmla="*/ 148739 h 740050"/>
                  <a:gd name="connsiteX431" fmla="*/ 1226461 w 1886083"/>
                  <a:gd name="connsiteY431" fmla="*/ 140744 h 740050"/>
                  <a:gd name="connsiteX432" fmla="*/ 1188947 w 1886083"/>
                  <a:gd name="connsiteY432" fmla="*/ 122207 h 740050"/>
                  <a:gd name="connsiteX433" fmla="*/ 1178932 w 1886083"/>
                  <a:gd name="connsiteY433" fmla="*/ 115706 h 740050"/>
                  <a:gd name="connsiteX434" fmla="*/ 1151170 w 1886083"/>
                  <a:gd name="connsiteY434" fmla="*/ 101737 h 740050"/>
                  <a:gd name="connsiteX435" fmla="*/ 1097667 w 1886083"/>
                  <a:gd name="connsiteY435" fmla="*/ 74502 h 740050"/>
                  <a:gd name="connsiteX436" fmla="*/ 1055849 w 1886083"/>
                  <a:gd name="connsiteY436" fmla="*/ 62642 h 740050"/>
                  <a:gd name="connsiteX437" fmla="*/ 1024836 w 1886083"/>
                  <a:gd name="connsiteY437" fmla="*/ 55438 h 740050"/>
                  <a:gd name="connsiteX438" fmla="*/ 971157 w 1886083"/>
                  <a:gd name="connsiteY438" fmla="*/ 46301 h 740050"/>
                  <a:gd name="connsiteX439" fmla="*/ 912647 w 1886083"/>
                  <a:gd name="connsiteY439" fmla="*/ 41733 h 740050"/>
                  <a:gd name="connsiteX440" fmla="*/ 875485 w 1886083"/>
                  <a:gd name="connsiteY440" fmla="*/ 36901 h 740050"/>
                  <a:gd name="connsiteX441" fmla="*/ 864152 w 1886083"/>
                  <a:gd name="connsiteY441" fmla="*/ 37252 h 740050"/>
                  <a:gd name="connsiteX442" fmla="*/ 859671 w 1886083"/>
                  <a:gd name="connsiteY442" fmla="*/ 37516 h 740050"/>
                  <a:gd name="connsiteX443" fmla="*/ 843945 w 1886083"/>
                  <a:gd name="connsiteY443" fmla="*/ 35671 h 740050"/>
                  <a:gd name="connsiteX444" fmla="*/ 819961 w 1886083"/>
                  <a:gd name="connsiteY444" fmla="*/ 37604 h 740050"/>
                  <a:gd name="connsiteX445" fmla="*/ 798173 w 1886083"/>
                  <a:gd name="connsiteY445" fmla="*/ 37428 h 740050"/>
                  <a:gd name="connsiteX446" fmla="*/ 781218 w 1886083"/>
                  <a:gd name="connsiteY446" fmla="*/ 36198 h 740050"/>
                  <a:gd name="connsiteX447" fmla="*/ 770412 w 1886083"/>
                  <a:gd name="connsiteY447" fmla="*/ 35847 h 740050"/>
                  <a:gd name="connsiteX448" fmla="*/ 740014 w 1886083"/>
                  <a:gd name="connsiteY448" fmla="*/ 37428 h 740050"/>
                  <a:gd name="connsiteX449" fmla="*/ 1696039 w 1886083"/>
                  <a:gd name="connsiteY449" fmla="*/ 359676 h 740050"/>
                  <a:gd name="connsiteX450" fmla="*/ 1703067 w 1886083"/>
                  <a:gd name="connsiteY450" fmla="*/ 376895 h 740050"/>
                  <a:gd name="connsiteX451" fmla="*/ 1703067 w 1886083"/>
                  <a:gd name="connsiteY451" fmla="*/ 380848 h 740050"/>
                  <a:gd name="connsiteX452" fmla="*/ 1702892 w 1886083"/>
                  <a:gd name="connsiteY452" fmla="*/ 392445 h 740050"/>
                  <a:gd name="connsiteX453" fmla="*/ 1705615 w 1886083"/>
                  <a:gd name="connsiteY453" fmla="*/ 404481 h 740050"/>
                  <a:gd name="connsiteX454" fmla="*/ 1715630 w 1886083"/>
                  <a:gd name="connsiteY454" fmla="*/ 420383 h 740050"/>
                  <a:gd name="connsiteX455" fmla="*/ 1717388 w 1886083"/>
                  <a:gd name="connsiteY455" fmla="*/ 423809 h 740050"/>
                  <a:gd name="connsiteX456" fmla="*/ 1713258 w 1886083"/>
                  <a:gd name="connsiteY456" fmla="*/ 424863 h 740050"/>
                  <a:gd name="connsiteX457" fmla="*/ 1708163 w 1886083"/>
                  <a:gd name="connsiteY457" fmla="*/ 431101 h 740050"/>
                  <a:gd name="connsiteX458" fmla="*/ 1703155 w 1886083"/>
                  <a:gd name="connsiteY458" fmla="*/ 439447 h 740050"/>
                  <a:gd name="connsiteX459" fmla="*/ 1696303 w 1886083"/>
                  <a:gd name="connsiteY459" fmla="*/ 442434 h 740050"/>
                  <a:gd name="connsiteX460" fmla="*/ 1685409 w 1886083"/>
                  <a:gd name="connsiteY460" fmla="*/ 449550 h 740050"/>
                  <a:gd name="connsiteX461" fmla="*/ 1672143 w 1886083"/>
                  <a:gd name="connsiteY461" fmla="*/ 454031 h 740050"/>
                  <a:gd name="connsiteX462" fmla="*/ 1661512 w 1886083"/>
                  <a:gd name="connsiteY462" fmla="*/ 461850 h 740050"/>
                  <a:gd name="connsiteX463" fmla="*/ 1651936 w 1886083"/>
                  <a:gd name="connsiteY463" fmla="*/ 468527 h 740050"/>
                  <a:gd name="connsiteX464" fmla="*/ 1619782 w 1886083"/>
                  <a:gd name="connsiteY464" fmla="*/ 488294 h 740050"/>
                  <a:gd name="connsiteX465" fmla="*/ 1600893 w 1886083"/>
                  <a:gd name="connsiteY465" fmla="*/ 493301 h 740050"/>
                  <a:gd name="connsiteX466" fmla="*/ 1598697 w 1886083"/>
                  <a:gd name="connsiteY466" fmla="*/ 491632 h 740050"/>
                  <a:gd name="connsiteX467" fmla="*/ 1600103 w 1886083"/>
                  <a:gd name="connsiteY467" fmla="*/ 489260 h 740050"/>
                  <a:gd name="connsiteX468" fmla="*/ 1618903 w 1886083"/>
                  <a:gd name="connsiteY468" fmla="*/ 478893 h 740050"/>
                  <a:gd name="connsiteX469" fmla="*/ 1636825 w 1886083"/>
                  <a:gd name="connsiteY469" fmla="*/ 456491 h 740050"/>
                  <a:gd name="connsiteX470" fmla="*/ 1640691 w 1886083"/>
                  <a:gd name="connsiteY470" fmla="*/ 452098 h 740050"/>
                  <a:gd name="connsiteX471" fmla="*/ 1650970 w 1886083"/>
                  <a:gd name="connsiteY471" fmla="*/ 439183 h 740050"/>
                  <a:gd name="connsiteX472" fmla="*/ 1653166 w 1886083"/>
                  <a:gd name="connsiteY472" fmla="*/ 435406 h 740050"/>
                  <a:gd name="connsiteX473" fmla="*/ 1667047 w 1886083"/>
                  <a:gd name="connsiteY473" fmla="*/ 420383 h 740050"/>
                  <a:gd name="connsiteX474" fmla="*/ 1683652 w 1886083"/>
                  <a:gd name="connsiteY474" fmla="*/ 397365 h 740050"/>
                  <a:gd name="connsiteX475" fmla="*/ 1688220 w 1886083"/>
                  <a:gd name="connsiteY475" fmla="*/ 386120 h 740050"/>
                  <a:gd name="connsiteX476" fmla="*/ 1670473 w 1886083"/>
                  <a:gd name="connsiteY476" fmla="*/ 379882 h 740050"/>
                  <a:gd name="connsiteX477" fmla="*/ 1666520 w 1886083"/>
                  <a:gd name="connsiteY477" fmla="*/ 381288 h 740050"/>
                  <a:gd name="connsiteX478" fmla="*/ 1647456 w 1886083"/>
                  <a:gd name="connsiteY478" fmla="*/ 382078 h 740050"/>
                  <a:gd name="connsiteX479" fmla="*/ 1631203 w 1886083"/>
                  <a:gd name="connsiteY479" fmla="*/ 381288 h 740050"/>
                  <a:gd name="connsiteX480" fmla="*/ 1630500 w 1886083"/>
                  <a:gd name="connsiteY480" fmla="*/ 379443 h 740050"/>
                  <a:gd name="connsiteX481" fmla="*/ 1638056 w 1886083"/>
                  <a:gd name="connsiteY481" fmla="*/ 370833 h 740050"/>
                  <a:gd name="connsiteX482" fmla="*/ 1668892 w 1886083"/>
                  <a:gd name="connsiteY482" fmla="*/ 358446 h 740050"/>
                  <a:gd name="connsiteX483" fmla="*/ 1674515 w 1886083"/>
                  <a:gd name="connsiteY483" fmla="*/ 343950 h 740050"/>
                  <a:gd name="connsiteX484" fmla="*/ 1674954 w 1886083"/>
                  <a:gd name="connsiteY484" fmla="*/ 338503 h 740050"/>
                  <a:gd name="connsiteX485" fmla="*/ 1683125 w 1886083"/>
                  <a:gd name="connsiteY485" fmla="*/ 339909 h 740050"/>
                  <a:gd name="connsiteX486" fmla="*/ 1696039 w 1886083"/>
                  <a:gd name="connsiteY486" fmla="*/ 359676 h 740050"/>
                  <a:gd name="connsiteX487" fmla="*/ 1837396 w 1886083"/>
                  <a:gd name="connsiteY487" fmla="*/ 387701 h 740050"/>
                  <a:gd name="connsiteX488" fmla="*/ 1848114 w 1886083"/>
                  <a:gd name="connsiteY488" fmla="*/ 399386 h 740050"/>
                  <a:gd name="connsiteX489" fmla="*/ 1849432 w 1886083"/>
                  <a:gd name="connsiteY489" fmla="*/ 404218 h 740050"/>
                  <a:gd name="connsiteX490" fmla="*/ 1847587 w 1886083"/>
                  <a:gd name="connsiteY490" fmla="*/ 409313 h 740050"/>
                  <a:gd name="connsiteX491" fmla="*/ 1848202 w 1886083"/>
                  <a:gd name="connsiteY491" fmla="*/ 418889 h 740050"/>
                  <a:gd name="connsiteX492" fmla="*/ 1848114 w 1886083"/>
                  <a:gd name="connsiteY492" fmla="*/ 422930 h 740050"/>
                  <a:gd name="connsiteX493" fmla="*/ 1852506 w 1886083"/>
                  <a:gd name="connsiteY493" fmla="*/ 439535 h 740050"/>
                  <a:gd name="connsiteX494" fmla="*/ 1850310 w 1886083"/>
                  <a:gd name="connsiteY494" fmla="*/ 456315 h 740050"/>
                  <a:gd name="connsiteX495" fmla="*/ 1848377 w 1886083"/>
                  <a:gd name="connsiteY495" fmla="*/ 458248 h 740050"/>
                  <a:gd name="connsiteX496" fmla="*/ 1845742 w 1886083"/>
                  <a:gd name="connsiteY496" fmla="*/ 455876 h 740050"/>
                  <a:gd name="connsiteX497" fmla="*/ 1845566 w 1886083"/>
                  <a:gd name="connsiteY497" fmla="*/ 446563 h 740050"/>
                  <a:gd name="connsiteX498" fmla="*/ 1842930 w 1886083"/>
                  <a:gd name="connsiteY498" fmla="*/ 428817 h 740050"/>
                  <a:gd name="connsiteX499" fmla="*/ 1834936 w 1886083"/>
                  <a:gd name="connsiteY499" fmla="*/ 412652 h 740050"/>
                  <a:gd name="connsiteX500" fmla="*/ 1834145 w 1886083"/>
                  <a:gd name="connsiteY500" fmla="*/ 411949 h 740050"/>
                  <a:gd name="connsiteX501" fmla="*/ 1820089 w 1886083"/>
                  <a:gd name="connsiteY501" fmla="*/ 391127 h 740050"/>
                  <a:gd name="connsiteX502" fmla="*/ 1807438 w 1886083"/>
                  <a:gd name="connsiteY502" fmla="*/ 369779 h 740050"/>
                  <a:gd name="connsiteX503" fmla="*/ 1804714 w 1886083"/>
                  <a:gd name="connsiteY503" fmla="*/ 365650 h 740050"/>
                  <a:gd name="connsiteX504" fmla="*/ 1788812 w 1886083"/>
                  <a:gd name="connsiteY504" fmla="*/ 347728 h 740050"/>
                  <a:gd name="connsiteX505" fmla="*/ 1770539 w 1886083"/>
                  <a:gd name="connsiteY505" fmla="*/ 323480 h 740050"/>
                  <a:gd name="connsiteX506" fmla="*/ 1768079 w 1886083"/>
                  <a:gd name="connsiteY506" fmla="*/ 321284 h 740050"/>
                  <a:gd name="connsiteX507" fmla="*/ 1752880 w 1886083"/>
                  <a:gd name="connsiteY507" fmla="*/ 309072 h 740050"/>
                  <a:gd name="connsiteX508" fmla="*/ 1733728 w 1886083"/>
                  <a:gd name="connsiteY508" fmla="*/ 296948 h 740050"/>
                  <a:gd name="connsiteX509" fmla="*/ 1681982 w 1886083"/>
                  <a:gd name="connsiteY509" fmla="*/ 268483 h 740050"/>
                  <a:gd name="connsiteX510" fmla="*/ 1650443 w 1886083"/>
                  <a:gd name="connsiteY510" fmla="*/ 257150 h 740050"/>
                  <a:gd name="connsiteX511" fmla="*/ 1641306 w 1886083"/>
                  <a:gd name="connsiteY511" fmla="*/ 254075 h 740050"/>
                  <a:gd name="connsiteX512" fmla="*/ 1614686 w 1886083"/>
                  <a:gd name="connsiteY512" fmla="*/ 233078 h 740050"/>
                  <a:gd name="connsiteX513" fmla="*/ 1613281 w 1886083"/>
                  <a:gd name="connsiteY513" fmla="*/ 230882 h 740050"/>
                  <a:gd name="connsiteX514" fmla="*/ 1617322 w 1886083"/>
                  <a:gd name="connsiteY514" fmla="*/ 231321 h 740050"/>
                  <a:gd name="connsiteX515" fmla="*/ 1632257 w 1886083"/>
                  <a:gd name="connsiteY515" fmla="*/ 239668 h 740050"/>
                  <a:gd name="connsiteX516" fmla="*/ 1662655 w 1886083"/>
                  <a:gd name="connsiteY516" fmla="*/ 250825 h 740050"/>
                  <a:gd name="connsiteX517" fmla="*/ 1701222 w 1886083"/>
                  <a:gd name="connsiteY517" fmla="*/ 266814 h 740050"/>
                  <a:gd name="connsiteX518" fmla="*/ 1719672 w 1886083"/>
                  <a:gd name="connsiteY518" fmla="*/ 275248 h 740050"/>
                  <a:gd name="connsiteX519" fmla="*/ 1742953 w 1886083"/>
                  <a:gd name="connsiteY519" fmla="*/ 288690 h 740050"/>
                  <a:gd name="connsiteX520" fmla="*/ 1770275 w 1886083"/>
                  <a:gd name="connsiteY520" fmla="*/ 308545 h 740050"/>
                  <a:gd name="connsiteX521" fmla="*/ 1788549 w 1886083"/>
                  <a:gd name="connsiteY521" fmla="*/ 324534 h 740050"/>
                  <a:gd name="connsiteX522" fmla="*/ 1795577 w 1886083"/>
                  <a:gd name="connsiteY522" fmla="*/ 329805 h 740050"/>
                  <a:gd name="connsiteX523" fmla="*/ 1811215 w 1886083"/>
                  <a:gd name="connsiteY523" fmla="*/ 342984 h 740050"/>
                  <a:gd name="connsiteX524" fmla="*/ 1821846 w 1886083"/>
                  <a:gd name="connsiteY524" fmla="*/ 358797 h 740050"/>
                  <a:gd name="connsiteX525" fmla="*/ 1835990 w 1886083"/>
                  <a:gd name="connsiteY525" fmla="*/ 380585 h 740050"/>
                  <a:gd name="connsiteX526" fmla="*/ 1837396 w 1886083"/>
                  <a:gd name="connsiteY526" fmla="*/ 387701 h 740050"/>
                  <a:gd name="connsiteX527" fmla="*/ 1082029 w 1886083"/>
                  <a:gd name="connsiteY527" fmla="*/ 155504 h 740050"/>
                  <a:gd name="connsiteX528" fmla="*/ 1060944 w 1886083"/>
                  <a:gd name="connsiteY528" fmla="*/ 145137 h 740050"/>
                  <a:gd name="connsiteX529" fmla="*/ 1045482 w 1886083"/>
                  <a:gd name="connsiteY529" fmla="*/ 140129 h 740050"/>
                  <a:gd name="connsiteX530" fmla="*/ 1006738 w 1886083"/>
                  <a:gd name="connsiteY530" fmla="*/ 124403 h 740050"/>
                  <a:gd name="connsiteX531" fmla="*/ 1004893 w 1886083"/>
                  <a:gd name="connsiteY531" fmla="*/ 122383 h 740050"/>
                  <a:gd name="connsiteX532" fmla="*/ 1007968 w 1886083"/>
                  <a:gd name="connsiteY532" fmla="*/ 120450 h 740050"/>
                  <a:gd name="connsiteX533" fmla="*/ 1011219 w 1886083"/>
                  <a:gd name="connsiteY533" fmla="*/ 120889 h 740050"/>
                  <a:gd name="connsiteX534" fmla="*/ 1036960 w 1886083"/>
                  <a:gd name="connsiteY534" fmla="*/ 126073 h 740050"/>
                  <a:gd name="connsiteX535" fmla="*/ 1083786 w 1886083"/>
                  <a:gd name="connsiteY535" fmla="*/ 132837 h 740050"/>
                  <a:gd name="connsiteX536" fmla="*/ 1122705 w 1886083"/>
                  <a:gd name="connsiteY536" fmla="*/ 145752 h 740050"/>
                  <a:gd name="connsiteX537" fmla="*/ 1125692 w 1886083"/>
                  <a:gd name="connsiteY537" fmla="*/ 148563 h 740050"/>
                  <a:gd name="connsiteX538" fmla="*/ 1121387 w 1886083"/>
                  <a:gd name="connsiteY538" fmla="*/ 149442 h 740050"/>
                  <a:gd name="connsiteX539" fmla="*/ 1098106 w 1886083"/>
                  <a:gd name="connsiteY539" fmla="*/ 155504 h 740050"/>
                  <a:gd name="connsiteX540" fmla="*/ 1082029 w 1886083"/>
                  <a:gd name="connsiteY540" fmla="*/ 155504 h 740050"/>
                  <a:gd name="connsiteX541" fmla="*/ 177135 w 1886083"/>
                  <a:gd name="connsiteY541" fmla="*/ 545223 h 740050"/>
                  <a:gd name="connsiteX542" fmla="*/ 175905 w 1886083"/>
                  <a:gd name="connsiteY542" fmla="*/ 542587 h 740050"/>
                  <a:gd name="connsiteX543" fmla="*/ 150603 w 1886083"/>
                  <a:gd name="connsiteY543" fmla="*/ 524489 h 740050"/>
                  <a:gd name="connsiteX544" fmla="*/ 143311 w 1886083"/>
                  <a:gd name="connsiteY544" fmla="*/ 519833 h 740050"/>
                  <a:gd name="connsiteX545" fmla="*/ 114407 w 1886083"/>
                  <a:gd name="connsiteY545" fmla="*/ 484692 h 740050"/>
                  <a:gd name="connsiteX546" fmla="*/ 111596 w 1886083"/>
                  <a:gd name="connsiteY546" fmla="*/ 459038 h 740050"/>
                  <a:gd name="connsiteX547" fmla="*/ 111772 w 1886083"/>
                  <a:gd name="connsiteY547" fmla="*/ 453943 h 740050"/>
                  <a:gd name="connsiteX548" fmla="*/ 114320 w 1886083"/>
                  <a:gd name="connsiteY548" fmla="*/ 444542 h 740050"/>
                  <a:gd name="connsiteX549" fmla="*/ 117307 w 1886083"/>
                  <a:gd name="connsiteY549" fmla="*/ 443664 h 740050"/>
                  <a:gd name="connsiteX550" fmla="*/ 118449 w 1886083"/>
                  <a:gd name="connsiteY550" fmla="*/ 444806 h 740050"/>
                  <a:gd name="connsiteX551" fmla="*/ 118712 w 1886083"/>
                  <a:gd name="connsiteY551" fmla="*/ 459741 h 740050"/>
                  <a:gd name="connsiteX552" fmla="*/ 121436 w 1886083"/>
                  <a:gd name="connsiteY552" fmla="*/ 479948 h 740050"/>
                  <a:gd name="connsiteX553" fmla="*/ 123808 w 1886083"/>
                  <a:gd name="connsiteY553" fmla="*/ 482056 h 740050"/>
                  <a:gd name="connsiteX554" fmla="*/ 130748 w 1886083"/>
                  <a:gd name="connsiteY554" fmla="*/ 488733 h 740050"/>
                  <a:gd name="connsiteX555" fmla="*/ 138479 w 1886083"/>
                  <a:gd name="connsiteY555" fmla="*/ 495322 h 740050"/>
                  <a:gd name="connsiteX556" fmla="*/ 144893 w 1886083"/>
                  <a:gd name="connsiteY556" fmla="*/ 498836 h 740050"/>
                  <a:gd name="connsiteX557" fmla="*/ 176257 w 1886083"/>
                  <a:gd name="connsiteY557" fmla="*/ 527740 h 740050"/>
                  <a:gd name="connsiteX558" fmla="*/ 189347 w 1886083"/>
                  <a:gd name="connsiteY558" fmla="*/ 537404 h 740050"/>
                  <a:gd name="connsiteX559" fmla="*/ 192158 w 1886083"/>
                  <a:gd name="connsiteY559" fmla="*/ 544344 h 740050"/>
                  <a:gd name="connsiteX560" fmla="*/ 185393 w 1886083"/>
                  <a:gd name="connsiteY560" fmla="*/ 545047 h 740050"/>
                  <a:gd name="connsiteX561" fmla="*/ 177135 w 1886083"/>
                  <a:gd name="connsiteY561" fmla="*/ 545223 h 740050"/>
                  <a:gd name="connsiteX562" fmla="*/ 1381347 w 1886083"/>
                  <a:gd name="connsiteY562" fmla="*/ 698616 h 740050"/>
                  <a:gd name="connsiteX563" fmla="*/ 1378799 w 1886083"/>
                  <a:gd name="connsiteY563" fmla="*/ 700636 h 740050"/>
                  <a:gd name="connsiteX564" fmla="*/ 1336278 w 1886083"/>
                  <a:gd name="connsiteY564" fmla="*/ 700636 h 740050"/>
                  <a:gd name="connsiteX565" fmla="*/ 1327844 w 1886083"/>
                  <a:gd name="connsiteY565" fmla="*/ 698528 h 740050"/>
                  <a:gd name="connsiteX566" fmla="*/ 1326262 w 1886083"/>
                  <a:gd name="connsiteY566" fmla="*/ 695014 h 740050"/>
                  <a:gd name="connsiteX567" fmla="*/ 1328019 w 1886083"/>
                  <a:gd name="connsiteY567" fmla="*/ 689479 h 740050"/>
                  <a:gd name="connsiteX568" fmla="*/ 1330831 w 1886083"/>
                  <a:gd name="connsiteY568" fmla="*/ 686316 h 740050"/>
                  <a:gd name="connsiteX569" fmla="*/ 1379941 w 1886083"/>
                  <a:gd name="connsiteY569" fmla="*/ 683944 h 740050"/>
                  <a:gd name="connsiteX570" fmla="*/ 1387584 w 1886083"/>
                  <a:gd name="connsiteY570" fmla="*/ 682802 h 740050"/>
                  <a:gd name="connsiteX571" fmla="*/ 1408669 w 1886083"/>
                  <a:gd name="connsiteY571" fmla="*/ 680079 h 740050"/>
                  <a:gd name="connsiteX572" fmla="*/ 1415346 w 1886083"/>
                  <a:gd name="connsiteY572" fmla="*/ 682890 h 740050"/>
                  <a:gd name="connsiteX573" fmla="*/ 1427382 w 1886083"/>
                  <a:gd name="connsiteY573" fmla="*/ 692378 h 740050"/>
                  <a:gd name="connsiteX574" fmla="*/ 1429930 w 1886083"/>
                  <a:gd name="connsiteY574" fmla="*/ 693608 h 740050"/>
                  <a:gd name="connsiteX575" fmla="*/ 1426767 w 1886083"/>
                  <a:gd name="connsiteY575" fmla="*/ 694486 h 740050"/>
                  <a:gd name="connsiteX576" fmla="*/ 1381347 w 1886083"/>
                  <a:gd name="connsiteY576" fmla="*/ 698616 h 740050"/>
                  <a:gd name="connsiteX577" fmla="*/ 1794611 w 1886083"/>
                  <a:gd name="connsiteY577" fmla="*/ 487152 h 740050"/>
                  <a:gd name="connsiteX578" fmla="*/ 1805329 w 1886083"/>
                  <a:gd name="connsiteY578" fmla="*/ 466155 h 740050"/>
                  <a:gd name="connsiteX579" fmla="*/ 1806296 w 1886083"/>
                  <a:gd name="connsiteY579" fmla="*/ 462377 h 740050"/>
                  <a:gd name="connsiteX580" fmla="*/ 1808755 w 1886083"/>
                  <a:gd name="connsiteY580" fmla="*/ 466330 h 740050"/>
                  <a:gd name="connsiteX581" fmla="*/ 1809985 w 1886083"/>
                  <a:gd name="connsiteY581" fmla="*/ 471074 h 740050"/>
                  <a:gd name="connsiteX582" fmla="*/ 1809810 w 1886083"/>
                  <a:gd name="connsiteY582" fmla="*/ 483901 h 740050"/>
                  <a:gd name="connsiteX583" fmla="*/ 1809985 w 1886083"/>
                  <a:gd name="connsiteY583" fmla="*/ 498309 h 740050"/>
                  <a:gd name="connsiteX584" fmla="*/ 1808492 w 1886083"/>
                  <a:gd name="connsiteY584" fmla="*/ 503932 h 740050"/>
                  <a:gd name="connsiteX585" fmla="*/ 1783454 w 1886083"/>
                  <a:gd name="connsiteY585" fmla="*/ 532133 h 740050"/>
                  <a:gd name="connsiteX586" fmla="*/ 1780203 w 1886083"/>
                  <a:gd name="connsiteY586" fmla="*/ 535032 h 740050"/>
                  <a:gd name="connsiteX587" fmla="*/ 1763511 w 1886083"/>
                  <a:gd name="connsiteY587" fmla="*/ 546980 h 740050"/>
                  <a:gd name="connsiteX588" fmla="*/ 1753408 w 1886083"/>
                  <a:gd name="connsiteY588" fmla="*/ 546541 h 740050"/>
                  <a:gd name="connsiteX589" fmla="*/ 1758679 w 1886083"/>
                  <a:gd name="connsiteY589" fmla="*/ 539512 h 740050"/>
                  <a:gd name="connsiteX590" fmla="*/ 1768870 w 1886083"/>
                  <a:gd name="connsiteY590" fmla="*/ 528794 h 740050"/>
                  <a:gd name="connsiteX591" fmla="*/ 1778709 w 1886083"/>
                  <a:gd name="connsiteY591" fmla="*/ 514562 h 740050"/>
                  <a:gd name="connsiteX592" fmla="*/ 1789955 w 1886083"/>
                  <a:gd name="connsiteY592" fmla="*/ 497255 h 740050"/>
                  <a:gd name="connsiteX593" fmla="*/ 1794611 w 1886083"/>
                  <a:gd name="connsiteY593" fmla="*/ 487152 h 740050"/>
                  <a:gd name="connsiteX594" fmla="*/ 721038 w 1886083"/>
                  <a:gd name="connsiteY594" fmla="*/ 393939 h 740050"/>
                  <a:gd name="connsiteX595" fmla="*/ 741683 w 1886083"/>
                  <a:gd name="connsiteY595" fmla="*/ 384626 h 740050"/>
                  <a:gd name="connsiteX596" fmla="*/ 751962 w 1886083"/>
                  <a:gd name="connsiteY596" fmla="*/ 381551 h 740050"/>
                  <a:gd name="connsiteX597" fmla="*/ 762329 w 1886083"/>
                  <a:gd name="connsiteY597" fmla="*/ 386823 h 740050"/>
                  <a:gd name="connsiteX598" fmla="*/ 758551 w 1886083"/>
                  <a:gd name="connsiteY598" fmla="*/ 392357 h 740050"/>
                  <a:gd name="connsiteX599" fmla="*/ 746252 w 1886083"/>
                  <a:gd name="connsiteY599" fmla="*/ 408435 h 740050"/>
                  <a:gd name="connsiteX600" fmla="*/ 729472 w 1886083"/>
                  <a:gd name="connsiteY600" fmla="*/ 418977 h 740050"/>
                  <a:gd name="connsiteX601" fmla="*/ 701974 w 1886083"/>
                  <a:gd name="connsiteY601" fmla="*/ 420910 h 740050"/>
                  <a:gd name="connsiteX602" fmla="*/ 698987 w 1886083"/>
                  <a:gd name="connsiteY602" fmla="*/ 420119 h 740050"/>
                  <a:gd name="connsiteX603" fmla="*/ 699250 w 1886083"/>
                  <a:gd name="connsiteY603" fmla="*/ 417396 h 740050"/>
                  <a:gd name="connsiteX604" fmla="*/ 721038 w 1886083"/>
                  <a:gd name="connsiteY604" fmla="*/ 393939 h 740050"/>
                  <a:gd name="connsiteX605" fmla="*/ 1216269 w 1886083"/>
                  <a:gd name="connsiteY605" fmla="*/ 401143 h 740050"/>
                  <a:gd name="connsiteX606" fmla="*/ 1227778 w 1886083"/>
                  <a:gd name="connsiteY606" fmla="*/ 398068 h 740050"/>
                  <a:gd name="connsiteX607" fmla="*/ 1244558 w 1886083"/>
                  <a:gd name="connsiteY607" fmla="*/ 396047 h 740050"/>
                  <a:gd name="connsiteX608" fmla="*/ 1246755 w 1886083"/>
                  <a:gd name="connsiteY608" fmla="*/ 399298 h 740050"/>
                  <a:gd name="connsiteX609" fmla="*/ 1229887 w 1886083"/>
                  <a:gd name="connsiteY609" fmla="*/ 408786 h 740050"/>
                  <a:gd name="connsiteX610" fmla="*/ 1184994 w 1886083"/>
                  <a:gd name="connsiteY610" fmla="*/ 418626 h 740050"/>
                  <a:gd name="connsiteX611" fmla="*/ 1161888 w 1886083"/>
                  <a:gd name="connsiteY611" fmla="*/ 424688 h 740050"/>
                  <a:gd name="connsiteX612" fmla="*/ 1138343 w 1886083"/>
                  <a:gd name="connsiteY612" fmla="*/ 427499 h 740050"/>
                  <a:gd name="connsiteX613" fmla="*/ 1135883 w 1886083"/>
                  <a:gd name="connsiteY613" fmla="*/ 428202 h 740050"/>
                  <a:gd name="connsiteX614" fmla="*/ 1141594 w 1886083"/>
                  <a:gd name="connsiteY614" fmla="*/ 414409 h 740050"/>
                  <a:gd name="connsiteX615" fmla="*/ 1161888 w 1886083"/>
                  <a:gd name="connsiteY615" fmla="*/ 412212 h 740050"/>
                  <a:gd name="connsiteX616" fmla="*/ 1216269 w 1886083"/>
                  <a:gd name="connsiteY616" fmla="*/ 401143 h 740050"/>
                  <a:gd name="connsiteX617" fmla="*/ 1169971 w 1886083"/>
                  <a:gd name="connsiteY617" fmla="*/ 706874 h 740050"/>
                  <a:gd name="connsiteX618" fmla="*/ 1147217 w 1886083"/>
                  <a:gd name="connsiteY618" fmla="*/ 704678 h 740050"/>
                  <a:gd name="connsiteX619" fmla="*/ 1117961 w 1886083"/>
                  <a:gd name="connsiteY619" fmla="*/ 698879 h 740050"/>
                  <a:gd name="connsiteX620" fmla="*/ 1079130 w 1886083"/>
                  <a:gd name="connsiteY620" fmla="*/ 690797 h 740050"/>
                  <a:gd name="connsiteX621" fmla="*/ 1058572 w 1886083"/>
                  <a:gd name="connsiteY621" fmla="*/ 681923 h 740050"/>
                  <a:gd name="connsiteX622" fmla="*/ 1057518 w 1886083"/>
                  <a:gd name="connsiteY622" fmla="*/ 678585 h 740050"/>
                  <a:gd name="connsiteX623" fmla="*/ 1061471 w 1886083"/>
                  <a:gd name="connsiteY623" fmla="*/ 678761 h 740050"/>
                  <a:gd name="connsiteX624" fmla="*/ 1087652 w 1886083"/>
                  <a:gd name="connsiteY624" fmla="*/ 686316 h 740050"/>
                  <a:gd name="connsiteX625" fmla="*/ 1096173 w 1886083"/>
                  <a:gd name="connsiteY625" fmla="*/ 688249 h 740050"/>
                  <a:gd name="connsiteX626" fmla="*/ 1103465 w 1886083"/>
                  <a:gd name="connsiteY626" fmla="*/ 690182 h 740050"/>
                  <a:gd name="connsiteX627" fmla="*/ 1133599 w 1886083"/>
                  <a:gd name="connsiteY627" fmla="*/ 694486 h 740050"/>
                  <a:gd name="connsiteX628" fmla="*/ 1135444 w 1886083"/>
                  <a:gd name="connsiteY628" fmla="*/ 695453 h 740050"/>
                  <a:gd name="connsiteX629" fmla="*/ 1156705 w 1886083"/>
                  <a:gd name="connsiteY629" fmla="*/ 700636 h 740050"/>
                  <a:gd name="connsiteX630" fmla="*/ 1168214 w 1886083"/>
                  <a:gd name="connsiteY630" fmla="*/ 701427 h 740050"/>
                  <a:gd name="connsiteX631" fmla="*/ 1192725 w 1886083"/>
                  <a:gd name="connsiteY631" fmla="*/ 704853 h 740050"/>
                  <a:gd name="connsiteX632" fmla="*/ 1227163 w 1886083"/>
                  <a:gd name="connsiteY632" fmla="*/ 707401 h 740050"/>
                  <a:gd name="connsiteX633" fmla="*/ 1255716 w 1886083"/>
                  <a:gd name="connsiteY633" fmla="*/ 710739 h 740050"/>
                  <a:gd name="connsiteX634" fmla="*/ 1265028 w 1886083"/>
                  <a:gd name="connsiteY634" fmla="*/ 710915 h 740050"/>
                  <a:gd name="connsiteX635" fmla="*/ 1270827 w 1886083"/>
                  <a:gd name="connsiteY635" fmla="*/ 711091 h 740050"/>
                  <a:gd name="connsiteX636" fmla="*/ 1275571 w 1886083"/>
                  <a:gd name="connsiteY636" fmla="*/ 716011 h 740050"/>
                  <a:gd name="connsiteX637" fmla="*/ 1269948 w 1886083"/>
                  <a:gd name="connsiteY637" fmla="*/ 715396 h 740050"/>
                  <a:gd name="connsiteX638" fmla="*/ 1263008 w 1886083"/>
                  <a:gd name="connsiteY638" fmla="*/ 715220 h 740050"/>
                  <a:gd name="connsiteX639" fmla="*/ 1240342 w 1886083"/>
                  <a:gd name="connsiteY639" fmla="*/ 713902 h 740050"/>
                  <a:gd name="connsiteX640" fmla="*/ 1198874 w 1886083"/>
                  <a:gd name="connsiteY640" fmla="*/ 711179 h 740050"/>
                  <a:gd name="connsiteX641" fmla="*/ 1169971 w 1886083"/>
                  <a:gd name="connsiteY641" fmla="*/ 706874 h 740050"/>
                  <a:gd name="connsiteX642" fmla="*/ 928900 w 1886083"/>
                  <a:gd name="connsiteY642" fmla="*/ 434351 h 740050"/>
                  <a:gd name="connsiteX643" fmla="*/ 925825 w 1886083"/>
                  <a:gd name="connsiteY643" fmla="*/ 435406 h 740050"/>
                  <a:gd name="connsiteX644" fmla="*/ 925210 w 1886083"/>
                  <a:gd name="connsiteY644" fmla="*/ 433561 h 740050"/>
                  <a:gd name="connsiteX645" fmla="*/ 931360 w 1886083"/>
                  <a:gd name="connsiteY645" fmla="*/ 422315 h 740050"/>
                  <a:gd name="connsiteX646" fmla="*/ 942781 w 1886083"/>
                  <a:gd name="connsiteY646" fmla="*/ 405711 h 740050"/>
                  <a:gd name="connsiteX647" fmla="*/ 966238 w 1886083"/>
                  <a:gd name="connsiteY647" fmla="*/ 395257 h 740050"/>
                  <a:gd name="connsiteX648" fmla="*/ 971772 w 1886083"/>
                  <a:gd name="connsiteY648" fmla="*/ 397541 h 740050"/>
                  <a:gd name="connsiteX649" fmla="*/ 966941 w 1886083"/>
                  <a:gd name="connsiteY649" fmla="*/ 424073 h 740050"/>
                  <a:gd name="connsiteX650" fmla="*/ 964568 w 1886083"/>
                  <a:gd name="connsiteY650" fmla="*/ 431452 h 740050"/>
                  <a:gd name="connsiteX651" fmla="*/ 961845 w 1886083"/>
                  <a:gd name="connsiteY651" fmla="*/ 436723 h 740050"/>
                  <a:gd name="connsiteX652" fmla="*/ 956837 w 1886083"/>
                  <a:gd name="connsiteY652" fmla="*/ 433736 h 740050"/>
                  <a:gd name="connsiteX653" fmla="*/ 945943 w 1886083"/>
                  <a:gd name="connsiteY653" fmla="*/ 428992 h 740050"/>
                  <a:gd name="connsiteX654" fmla="*/ 928900 w 1886083"/>
                  <a:gd name="connsiteY654" fmla="*/ 434351 h 740050"/>
                  <a:gd name="connsiteX655" fmla="*/ 481109 w 1886083"/>
                  <a:gd name="connsiteY655" fmla="*/ 228071 h 740050"/>
                  <a:gd name="connsiteX656" fmla="*/ 473817 w 1886083"/>
                  <a:gd name="connsiteY656" fmla="*/ 225962 h 740050"/>
                  <a:gd name="connsiteX657" fmla="*/ 466086 w 1886083"/>
                  <a:gd name="connsiteY657" fmla="*/ 223239 h 740050"/>
                  <a:gd name="connsiteX658" fmla="*/ 475486 w 1886083"/>
                  <a:gd name="connsiteY658" fmla="*/ 222009 h 740050"/>
                  <a:gd name="connsiteX659" fmla="*/ 480406 w 1886083"/>
                  <a:gd name="connsiteY659" fmla="*/ 223942 h 740050"/>
                  <a:gd name="connsiteX660" fmla="*/ 527496 w 1886083"/>
                  <a:gd name="connsiteY660" fmla="*/ 226665 h 740050"/>
                  <a:gd name="connsiteX661" fmla="*/ 562286 w 1886083"/>
                  <a:gd name="connsiteY661" fmla="*/ 217792 h 740050"/>
                  <a:gd name="connsiteX662" fmla="*/ 568172 w 1886083"/>
                  <a:gd name="connsiteY662" fmla="*/ 217880 h 740050"/>
                  <a:gd name="connsiteX663" fmla="*/ 572477 w 1886083"/>
                  <a:gd name="connsiteY663" fmla="*/ 220955 h 740050"/>
                  <a:gd name="connsiteX664" fmla="*/ 568260 w 1886083"/>
                  <a:gd name="connsiteY664" fmla="*/ 222009 h 740050"/>
                  <a:gd name="connsiteX665" fmla="*/ 541465 w 1886083"/>
                  <a:gd name="connsiteY665" fmla="*/ 239668 h 740050"/>
                  <a:gd name="connsiteX666" fmla="*/ 539620 w 1886083"/>
                  <a:gd name="connsiteY666" fmla="*/ 240634 h 740050"/>
                  <a:gd name="connsiteX667" fmla="*/ 527408 w 1886083"/>
                  <a:gd name="connsiteY667" fmla="*/ 244763 h 740050"/>
                  <a:gd name="connsiteX668" fmla="*/ 508695 w 1886083"/>
                  <a:gd name="connsiteY668" fmla="*/ 243182 h 740050"/>
                  <a:gd name="connsiteX669" fmla="*/ 481109 w 1886083"/>
                  <a:gd name="connsiteY669" fmla="*/ 228071 h 740050"/>
                  <a:gd name="connsiteX670" fmla="*/ 281593 w 1886083"/>
                  <a:gd name="connsiteY670" fmla="*/ 541094 h 740050"/>
                  <a:gd name="connsiteX671" fmla="*/ 254359 w 1886083"/>
                  <a:gd name="connsiteY671" fmla="*/ 528531 h 740050"/>
                  <a:gd name="connsiteX672" fmla="*/ 252074 w 1886083"/>
                  <a:gd name="connsiteY672" fmla="*/ 526071 h 740050"/>
                  <a:gd name="connsiteX673" fmla="*/ 248297 w 1886083"/>
                  <a:gd name="connsiteY673" fmla="*/ 522293 h 740050"/>
                  <a:gd name="connsiteX674" fmla="*/ 242674 w 1886083"/>
                  <a:gd name="connsiteY674" fmla="*/ 519394 h 740050"/>
                  <a:gd name="connsiteX675" fmla="*/ 225894 w 1886083"/>
                  <a:gd name="connsiteY675" fmla="*/ 502702 h 740050"/>
                  <a:gd name="connsiteX676" fmla="*/ 223522 w 1886083"/>
                  <a:gd name="connsiteY676" fmla="*/ 498485 h 740050"/>
                  <a:gd name="connsiteX677" fmla="*/ 228969 w 1886083"/>
                  <a:gd name="connsiteY677" fmla="*/ 497606 h 740050"/>
                  <a:gd name="connsiteX678" fmla="*/ 253919 w 1886083"/>
                  <a:gd name="connsiteY678" fmla="*/ 502614 h 740050"/>
                  <a:gd name="connsiteX679" fmla="*/ 265780 w 1886083"/>
                  <a:gd name="connsiteY679" fmla="*/ 509994 h 740050"/>
                  <a:gd name="connsiteX680" fmla="*/ 288534 w 1886083"/>
                  <a:gd name="connsiteY680" fmla="*/ 534944 h 740050"/>
                  <a:gd name="connsiteX681" fmla="*/ 289764 w 1886083"/>
                  <a:gd name="connsiteY681" fmla="*/ 539249 h 740050"/>
                  <a:gd name="connsiteX682" fmla="*/ 281593 w 1886083"/>
                  <a:gd name="connsiteY682" fmla="*/ 541094 h 740050"/>
                  <a:gd name="connsiteX683" fmla="*/ 319634 w 1886083"/>
                  <a:gd name="connsiteY683" fmla="*/ 532748 h 740050"/>
                  <a:gd name="connsiteX684" fmla="*/ 301272 w 1886083"/>
                  <a:gd name="connsiteY684" fmla="*/ 514562 h 740050"/>
                  <a:gd name="connsiteX685" fmla="*/ 300218 w 1886083"/>
                  <a:gd name="connsiteY685" fmla="*/ 512366 h 740050"/>
                  <a:gd name="connsiteX686" fmla="*/ 302415 w 1886083"/>
                  <a:gd name="connsiteY686" fmla="*/ 512014 h 740050"/>
                  <a:gd name="connsiteX687" fmla="*/ 315241 w 1886083"/>
                  <a:gd name="connsiteY687" fmla="*/ 513332 h 740050"/>
                  <a:gd name="connsiteX688" fmla="*/ 335272 w 1886083"/>
                  <a:gd name="connsiteY688" fmla="*/ 512190 h 740050"/>
                  <a:gd name="connsiteX689" fmla="*/ 340104 w 1886083"/>
                  <a:gd name="connsiteY689" fmla="*/ 514123 h 740050"/>
                  <a:gd name="connsiteX690" fmla="*/ 339489 w 1886083"/>
                  <a:gd name="connsiteY690" fmla="*/ 516231 h 740050"/>
                  <a:gd name="connsiteX691" fmla="*/ 339313 w 1886083"/>
                  <a:gd name="connsiteY691" fmla="*/ 518340 h 740050"/>
                  <a:gd name="connsiteX692" fmla="*/ 343969 w 1886083"/>
                  <a:gd name="connsiteY692" fmla="*/ 520887 h 740050"/>
                  <a:gd name="connsiteX693" fmla="*/ 377793 w 1886083"/>
                  <a:gd name="connsiteY693" fmla="*/ 539073 h 740050"/>
                  <a:gd name="connsiteX694" fmla="*/ 379902 w 1886083"/>
                  <a:gd name="connsiteY694" fmla="*/ 540391 h 740050"/>
                  <a:gd name="connsiteX695" fmla="*/ 377881 w 1886083"/>
                  <a:gd name="connsiteY695" fmla="*/ 541006 h 740050"/>
                  <a:gd name="connsiteX696" fmla="*/ 348099 w 1886083"/>
                  <a:gd name="connsiteY696" fmla="*/ 538897 h 740050"/>
                  <a:gd name="connsiteX697" fmla="*/ 340719 w 1886083"/>
                  <a:gd name="connsiteY697" fmla="*/ 537053 h 740050"/>
                  <a:gd name="connsiteX698" fmla="*/ 319634 w 1886083"/>
                  <a:gd name="connsiteY698" fmla="*/ 532748 h 740050"/>
                  <a:gd name="connsiteX699" fmla="*/ 590399 w 1886083"/>
                  <a:gd name="connsiteY699" fmla="*/ 271646 h 740050"/>
                  <a:gd name="connsiteX700" fmla="*/ 568084 w 1886083"/>
                  <a:gd name="connsiteY700" fmla="*/ 289129 h 740050"/>
                  <a:gd name="connsiteX701" fmla="*/ 567733 w 1886083"/>
                  <a:gd name="connsiteY701" fmla="*/ 292116 h 740050"/>
                  <a:gd name="connsiteX702" fmla="*/ 565361 w 1886083"/>
                  <a:gd name="connsiteY702" fmla="*/ 297387 h 740050"/>
                  <a:gd name="connsiteX703" fmla="*/ 563780 w 1886083"/>
                  <a:gd name="connsiteY703" fmla="*/ 304591 h 740050"/>
                  <a:gd name="connsiteX704" fmla="*/ 561056 w 1886083"/>
                  <a:gd name="connsiteY704" fmla="*/ 308018 h 740050"/>
                  <a:gd name="connsiteX705" fmla="*/ 553501 w 1886083"/>
                  <a:gd name="connsiteY705" fmla="*/ 308633 h 740050"/>
                  <a:gd name="connsiteX706" fmla="*/ 555258 w 1886083"/>
                  <a:gd name="connsiteY706" fmla="*/ 315749 h 740050"/>
                  <a:gd name="connsiteX707" fmla="*/ 555697 w 1886083"/>
                  <a:gd name="connsiteY707" fmla="*/ 318472 h 740050"/>
                  <a:gd name="connsiteX708" fmla="*/ 553237 w 1886083"/>
                  <a:gd name="connsiteY708" fmla="*/ 317857 h 740050"/>
                  <a:gd name="connsiteX709" fmla="*/ 545770 w 1886083"/>
                  <a:gd name="connsiteY709" fmla="*/ 319790 h 740050"/>
                  <a:gd name="connsiteX710" fmla="*/ 527320 w 1886083"/>
                  <a:gd name="connsiteY710" fmla="*/ 336746 h 740050"/>
                  <a:gd name="connsiteX711" fmla="*/ 520995 w 1886083"/>
                  <a:gd name="connsiteY711" fmla="*/ 337537 h 740050"/>
                  <a:gd name="connsiteX712" fmla="*/ 523015 w 1886083"/>
                  <a:gd name="connsiteY712" fmla="*/ 332617 h 740050"/>
                  <a:gd name="connsiteX713" fmla="*/ 542255 w 1886083"/>
                  <a:gd name="connsiteY713" fmla="*/ 309511 h 740050"/>
                  <a:gd name="connsiteX714" fmla="*/ 546472 w 1886083"/>
                  <a:gd name="connsiteY714" fmla="*/ 299672 h 740050"/>
                  <a:gd name="connsiteX715" fmla="*/ 551216 w 1886083"/>
                  <a:gd name="connsiteY715" fmla="*/ 288953 h 740050"/>
                  <a:gd name="connsiteX716" fmla="*/ 559563 w 1886083"/>
                  <a:gd name="connsiteY716" fmla="*/ 281574 h 740050"/>
                  <a:gd name="connsiteX717" fmla="*/ 569490 w 1886083"/>
                  <a:gd name="connsiteY717" fmla="*/ 275336 h 740050"/>
                  <a:gd name="connsiteX718" fmla="*/ 576079 w 1886083"/>
                  <a:gd name="connsiteY718" fmla="*/ 271822 h 740050"/>
                  <a:gd name="connsiteX719" fmla="*/ 584864 w 1886083"/>
                  <a:gd name="connsiteY719" fmla="*/ 266902 h 740050"/>
                  <a:gd name="connsiteX720" fmla="*/ 593825 w 1886083"/>
                  <a:gd name="connsiteY720" fmla="*/ 266287 h 740050"/>
                  <a:gd name="connsiteX721" fmla="*/ 590399 w 1886083"/>
                  <a:gd name="connsiteY721" fmla="*/ 271646 h 740050"/>
                  <a:gd name="connsiteX722" fmla="*/ 1177087 w 1886083"/>
                  <a:gd name="connsiteY722" fmla="*/ 315134 h 740050"/>
                  <a:gd name="connsiteX723" fmla="*/ 1194745 w 1886083"/>
                  <a:gd name="connsiteY723" fmla="*/ 312323 h 740050"/>
                  <a:gd name="connsiteX724" fmla="*/ 1198611 w 1886083"/>
                  <a:gd name="connsiteY724" fmla="*/ 311356 h 740050"/>
                  <a:gd name="connsiteX725" fmla="*/ 1216006 w 1886083"/>
                  <a:gd name="connsiteY725" fmla="*/ 313113 h 740050"/>
                  <a:gd name="connsiteX726" fmla="*/ 1229008 w 1886083"/>
                  <a:gd name="connsiteY726" fmla="*/ 313201 h 740050"/>
                  <a:gd name="connsiteX727" fmla="*/ 1230414 w 1886083"/>
                  <a:gd name="connsiteY727" fmla="*/ 315485 h 740050"/>
                  <a:gd name="connsiteX728" fmla="*/ 1229448 w 1886083"/>
                  <a:gd name="connsiteY728" fmla="*/ 317067 h 740050"/>
                  <a:gd name="connsiteX729" fmla="*/ 1213634 w 1886083"/>
                  <a:gd name="connsiteY729" fmla="*/ 321459 h 740050"/>
                  <a:gd name="connsiteX730" fmla="*/ 1190968 w 1886083"/>
                  <a:gd name="connsiteY730" fmla="*/ 323304 h 740050"/>
                  <a:gd name="connsiteX731" fmla="*/ 1147304 w 1886083"/>
                  <a:gd name="connsiteY731" fmla="*/ 328663 h 740050"/>
                  <a:gd name="connsiteX732" fmla="*/ 1144844 w 1886083"/>
                  <a:gd name="connsiteY732" fmla="*/ 328400 h 740050"/>
                  <a:gd name="connsiteX733" fmla="*/ 1116643 w 1886083"/>
                  <a:gd name="connsiteY733" fmla="*/ 320229 h 740050"/>
                  <a:gd name="connsiteX734" fmla="*/ 1112690 w 1886083"/>
                  <a:gd name="connsiteY734" fmla="*/ 317418 h 740050"/>
                  <a:gd name="connsiteX735" fmla="*/ 1118400 w 1886083"/>
                  <a:gd name="connsiteY735" fmla="*/ 315749 h 740050"/>
                  <a:gd name="connsiteX736" fmla="*/ 1140100 w 1886083"/>
                  <a:gd name="connsiteY736" fmla="*/ 316715 h 740050"/>
                  <a:gd name="connsiteX737" fmla="*/ 1159428 w 1886083"/>
                  <a:gd name="connsiteY737" fmla="*/ 315134 h 740050"/>
                  <a:gd name="connsiteX738" fmla="*/ 1177087 w 1886083"/>
                  <a:gd name="connsiteY738" fmla="*/ 315134 h 740050"/>
                  <a:gd name="connsiteX739" fmla="*/ 647416 w 1886083"/>
                  <a:gd name="connsiteY739" fmla="*/ 255042 h 740050"/>
                  <a:gd name="connsiteX740" fmla="*/ 662966 w 1886083"/>
                  <a:gd name="connsiteY740" fmla="*/ 257238 h 740050"/>
                  <a:gd name="connsiteX741" fmla="*/ 669643 w 1886083"/>
                  <a:gd name="connsiteY741" fmla="*/ 260313 h 740050"/>
                  <a:gd name="connsiteX742" fmla="*/ 666744 w 1886083"/>
                  <a:gd name="connsiteY742" fmla="*/ 267254 h 740050"/>
                  <a:gd name="connsiteX743" fmla="*/ 655323 w 1886083"/>
                  <a:gd name="connsiteY743" fmla="*/ 275424 h 740050"/>
                  <a:gd name="connsiteX744" fmla="*/ 641706 w 1886083"/>
                  <a:gd name="connsiteY744" fmla="*/ 281749 h 740050"/>
                  <a:gd name="connsiteX745" fmla="*/ 618600 w 1886083"/>
                  <a:gd name="connsiteY745" fmla="*/ 290711 h 740050"/>
                  <a:gd name="connsiteX746" fmla="*/ 612011 w 1886083"/>
                  <a:gd name="connsiteY746" fmla="*/ 294225 h 740050"/>
                  <a:gd name="connsiteX747" fmla="*/ 608936 w 1886083"/>
                  <a:gd name="connsiteY747" fmla="*/ 293873 h 740050"/>
                  <a:gd name="connsiteX748" fmla="*/ 608585 w 1886083"/>
                  <a:gd name="connsiteY748" fmla="*/ 291238 h 740050"/>
                  <a:gd name="connsiteX749" fmla="*/ 625541 w 1886083"/>
                  <a:gd name="connsiteY749" fmla="*/ 272525 h 740050"/>
                  <a:gd name="connsiteX750" fmla="*/ 633887 w 1886083"/>
                  <a:gd name="connsiteY750" fmla="*/ 263564 h 740050"/>
                  <a:gd name="connsiteX751" fmla="*/ 647416 w 1886083"/>
                  <a:gd name="connsiteY751" fmla="*/ 255042 h 740050"/>
                  <a:gd name="connsiteX752" fmla="*/ 662879 w 1886083"/>
                  <a:gd name="connsiteY752" fmla="*/ 347288 h 740050"/>
                  <a:gd name="connsiteX753" fmla="*/ 669995 w 1886083"/>
                  <a:gd name="connsiteY753" fmla="*/ 338503 h 740050"/>
                  <a:gd name="connsiteX754" fmla="*/ 675530 w 1886083"/>
                  <a:gd name="connsiteY754" fmla="*/ 332353 h 740050"/>
                  <a:gd name="connsiteX755" fmla="*/ 695912 w 1886083"/>
                  <a:gd name="connsiteY755" fmla="*/ 322777 h 740050"/>
                  <a:gd name="connsiteX756" fmla="*/ 700744 w 1886083"/>
                  <a:gd name="connsiteY756" fmla="*/ 322338 h 740050"/>
                  <a:gd name="connsiteX757" fmla="*/ 700744 w 1886083"/>
                  <a:gd name="connsiteY757" fmla="*/ 326379 h 740050"/>
                  <a:gd name="connsiteX758" fmla="*/ 698459 w 1886083"/>
                  <a:gd name="connsiteY758" fmla="*/ 328663 h 740050"/>
                  <a:gd name="connsiteX759" fmla="*/ 677023 w 1886083"/>
                  <a:gd name="connsiteY759" fmla="*/ 356162 h 740050"/>
                  <a:gd name="connsiteX760" fmla="*/ 674563 w 1886083"/>
                  <a:gd name="connsiteY760" fmla="*/ 358709 h 740050"/>
                  <a:gd name="connsiteX761" fmla="*/ 666129 w 1886083"/>
                  <a:gd name="connsiteY761" fmla="*/ 363278 h 740050"/>
                  <a:gd name="connsiteX762" fmla="*/ 657256 w 1886083"/>
                  <a:gd name="connsiteY762" fmla="*/ 367319 h 740050"/>
                  <a:gd name="connsiteX763" fmla="*/ 644781 w 1886083"/>
                  <a:gd name="connsiteY763" fmla="*/ 373381 h 740050"/>
                  <a:gd name="connsiteX764" fmla="*/ 641530 w 1886083"/>
                  <a:gd name="connsiteY764" fmla="*/ 374172 h 740050"/>
                  <a:gd name="connsiteX765" fmla="*/ 642497 w 1886083"/>
                  <a:gd name="connsiteY765" fmla="*/ 371448 h 740050"/>
                  <a:gd name="connsiteX766" fmla="*/ 662879 w 1886083"/>
                  <a:gd name="connsiteY766" fmla="*/ 347288 h 740050"/>
                  <a:gd name="connsiteX767" fmla="*/ 508432 w 1886083"/>
                  <a:gd name="connsiteY767" fmla="*/ 411509 h 740050"/>
                  <a:gd name="connsiteX768" fmla="*/ 510540 w 1886083"/>
                  <a:gd name="connsiteY768" fmla="*/ 415639 h 740050"/>
                  <a:gd name="connsiteX769" fmla="*/ 487259 w 1886083"/>
                  <a:gd name="connsiteY769" fmla="*/ 438129 h 740050"/>
                  <a:gd name="connsiteX770" fmla="*/ 482076 w 1886083"/>
                  <a:gd name="connsiteY770" fmla="*/ 439447 h 740050"/>
                  <a:gd name="connsiteX771" fmla="*/ 465823 w 1886083"/>
                  <a:gd name="connsiteY771" fmla="*/ 425390 h 740050"/>
                  <a:gd name="connsiteX772" fmla="*/ 468283 w 1886083"/>
                  <a:gd name="connsiteY772" fmla="*/ 423106 h 740050"/>
                  <a:gd name="connsiteX773" fmla="*/ 475223 w 1886083"/>
                  <a:gd name="connsiteY773" fmla="*/ 415814 h 740050"/>
                  <a:gd name="connsiteX774" fmla="*/ 476014 w 1886083"/>
                  <a:gd name="connsiteY774" fmla="*/ 413091 h 740050"/>
                  <a:gd name="connsiteX775" fmla="*/ 495078 w 1886083"/>
                  <a:gd name="connsiteY775" fmla="*/ 408786 h 740050"/>
                  <a:gd name="connsiteX776" fmla="*/ 508432 w 1886083"/>
                  <a:gd name="connsiteY776" fmla="*/ 411509 h 740050"/>
                  <a:gd name="connsiteX777" fmla="*/ 552359 w 1886083"/>
                  <a:gd name="connsiteY777" fmla="*/ 383572 h 740050"/>
                  <a:gd name="connsiteX778" fmla="*/ 532591 w 1886083"/>
                  <a:gd name="connsiteY778" fmla="*/ 391918 h 740050"/>
                  <a:gd name="connsiteX779" fmla="*/ 517041 w 1886083"/>
                  <a:gd name="connsiteY779" fmla="*/ 389810 h 740050"/>
                  <a:gd name="connsiteX780" fmla="*/ 513703 w 1886083"/>
                  <a:gd name="connsiteY780" fmla="*/ 389282 h 740050"/>
                  <a:gd name="connsiteX781" fmla="*/ 515899 w 1886083"/>
                  <a:gd name="connsiteY781" fmla="*/ 386383 h 740050"/>
                  <a:gd name="connsiteX782" fmla="*/ 520468 w 1886083"/>
                  <a:gd name="connsiteY782" fmla="*/ 383572 h 740050"/>
                  <a:gd name="connsiteX783" fmla="*/ 570984 w 1886083"/>
                  <a:gd name="connsiteY783" fmla="*/ 362838 h 740050"/>
                  <a:gd name="connsiteX784" fmla="*/ 582580 w 1886083"/>
                  <a:gd name="connsiteY784" fmla="*/ 357392 h 740050"/>
                  <a:gd name="connsiteX785" fmla="*/ 585831 w 1886083"/>
                  <a:gd name="connsiteY785" fmla="*/ 359061 h 740050"/>
                  <a:gd name="connsiteX786" fmla="*/ 585040 w 1886083"/>
                  <a:gd name="connsiteY786" fmla="*/ 360818 h 740050"/>
                  <a:gd name="connsiteX787" fmla="*/ 565010 w 1886083"/>
                  <a:gd name="connsiteY787" fmla="*/ 373381 h 740050"/>
                  <a:gd name="connsiteX788" fmla="*/ 563955 w 1886083"/>
                  <a:gd name="connsiteY788" fmla="*/ 377071 h 740050"/>
                  <a:gd name="connsiteX789" fmla="*/ 564570 w 1886083"/>
                  <a:gd name="connsiteY789" fmla="*/ 379443 h 740050"/>
                  <a:gd name="connsiteX790" fmla="*/ 552359 w 1886083"/>
                  <a:gd name="connsiteY790" fmla="*/ 383572 h 740050"/>
                  <a:gd name="connsiteX791" fmla="*/ 681855 w 1886083"/>
                  <a:gd name="connsiteY791" fmla="*/ 461235 h 740050"/>
                  <a:gd name="connsiteX792" fmla="*/ 690816 w 1886083"/>
                  <a:gd name="connsiteY792" fmla="*/ 453152 h 740050"/>
                  <a:gd name="connsiteX793" fmla="*/ 711110 w 1886083"/>
                  <a:gd name="connsiteY793" fmla="*/ 443664 h 740050"/>
                  <a:gd name="connsiteX794" fmla="*/ 715854 w 1886083"/>
                  <a:gd name="connsiteY794" fmla="*/ 443752 h 740050"/>
                  <a:gd name="connsiteX795" fmla="*/ 722268 w 1886083"/>
                  <a:gd name="connsiteY795" fmla="*/ 444982 h 740050"/>
                  <a:gd name="connsiteX796" fmla="*/ 720335 w 1886083"/>
                  <a:gd name="connsiteY796" fmla="*/ 450429 h 740050"/>
                  <a:gd name="connsiteX797" fmla="*/ 715152 w 1886083"/>
                  <a:gd name="connsiteY797" fmla="*/ 463080 h 740050"/>
                  <a:gd name="connsiteX798" fmla="*/ 711374 w 1886083"/>
                  <a:gd name="connsiteY798" fmla="*/ 466594 h 740050"/>
                  <a:gd name="connsiteX799" fmla="*/ 704521 w 1886083"/>
                  <a:gd name="connsiteY799" fmla="*/ 466857 h 740050"/>
                  <a:gd name="connsiteX800" fmla="*/ 688708 w 1886083"/>
                  <a:gd name="connsiteY800" fmla="*/ 468614 h 740050"/>
                  <a:gd name="connsiteX801" fmla="*/ 671928 w 1886083"/>
                  <a:gd name="connsiteY801" fmla="*/ 470723 h 740050"/>
                  <a:gd name="connsiteX802" fmla="*/ 669556 w 1886083"/>
                  <a:gd name="connsiteY802" fmla="*/ 470723 h 740050"/>
                  <a:gd name="connsiteX803" fmla="*/ 667623 w 1886083"/>
                  <a:gd name="connsiteY803" fmla="*/ 469756 h 740050"/>
                  <a:gd name="connsiteX804" fmla="*/ 669204 w 1886083"/>
                  <a:gd name="connsiteY804" fmla="*/ 468351 h 740050"/>
                  <a:gd name="connsiteX805" fmla="*/ 681855 w 1886083"/>
                  <a:gd name="connsiteY805" fmla="*/ 461235 h 740050"/>
                  <a:gd name="connsiteX806" fmla="*/ 1185433 w 1886083"/>
                  <a:gd name="connsiteY806" fmla="*/ 567011 h 740050"/>
                  <a:gd name="connsiteX807" fmla="*/ 1181216 w 1886083"/>
                  <a:gd name="connsiteY807" fmla="*/ 566044 h 740050"/>
                  <a:gd name="connsiteX808" fmla="*/ 1158813 w 1886083"/>
                  <a:gd name="connsiteY808" fmla="*/ 565693 h 740050"/>
                  <a:gd name="connsiteX809" fmla="*/ 1122530 w 1886083"/>
                  <a:gd name="connsiteY809" fmla="*/ 567889 h 740050"/>
                  <a:gd name="connsiteX810" fmla="*/ 1118927 w 1886083"/>
                  <a:gd name="connsiteY810" fmla="*/ 566484 h 740050"/>
                  <a:gd name="connsiteX811" fmla="*/ 1121387 w 1886083"/>
                  <a:gd name="connsiteY811" fmla="*/ 563936 h 740050"/>
                  <a:gd name="connsiteX812" fmla="*/ 1159867 w 1886083"/>
                  <a:gd name="connsiteY812" fmla="*/ 557698 h 740050"/>
                  <a:gd name="connsiteX813" fmla="*/ 1197030 w 1886083"/>
                  <a:gd name="connsiteY813" fmla="*/ 555238 h 740050"/>
                  <a:gd name="connsiteX814" fmla="*/ 1221014 w 1886083"/>
                  <a:gd name="connsiteY814" fmla="*/ 553657 h 740050"/>
                  <a:gd name="connsiteX815" fmla="*/ 1222156 w 1886083"/>
                  <a:gd name="connsiteY815" fmla="*/ 555590 h 740050"/>
                  <a:gd name="connsiteX816" fmla="*/ 1206869 w 1886083"/>
                  <a:gd name="connsiteY816" fmla="*/ 565605 h 740050"/>
                  <a:gd name="connsiteX817" fmla="*/ 1185433 w 1886083"/>
                  <a:gd name="connsiteY817" fmla="*/ 567011 h 740050"/>
                  <a:gd name="connsiteX818" fmla="*/ 1145020 w 1886083"/>
                  <a:gd name="connsiteY818" fmla="*/ 633252 h 740050"/>
                  <a:gd name="connsiteX819" fmla="*/ 1140979 w 1886083"/>
                  <a:gd name="connsiteY819" fmla="*/ 633779 h 740050"/>
                  <a:gd name="connsiteX820" fmla="*/ 1126132 w 1886083"/>
                  <a:gd name="connsiteY820" fmla="*/ 630265 h 740050"/>
                  <a:gd name="connsiteX821" fmla="*/ 1114535 w 1886083"/>
                  <a:gd name="connsiteY821" fmla="*/ 631320 h 740050"/>
                  <a:gd name="connsiteX822" fmla="*/ 1103202 w 1886083"/>
                  <a:gd name="connsiteY822" fmla="*/ 627981 h 740050"/>
                  <a:gd name="connsiteX823" fmla="*/ 1097579 w 1886083"/>
                  <a:gd name="connsiteY823" fmla="*/ 624906 h 740050"/>
                  <a:gd name="connsiteX824" fmla="*/ 1102938 w 1886083"/>
                  <a:gd name="connsiteY824" fmla="*/ 623940 h 740050"/>
                  <a:gd name="connsiteX825" fmla="*/ 1161449 w 1886083"/>
                  <a:gd name="connsiteY825" fmla="*/ 625433 h 740050"/>
                  <a:gd name="connsiteX826" fmla="*/ 1200895 w 1886083"/>
                  <a:gd name="connsiteY826" fmla="*/ 626048 h 740050"/>
                  <a:gd name="connsiteX827" fmla="*/ 1204234 w 1886083"/>
                  <a:gd name="connsiteY827" fmla="*/ 627630 h 740050"/>
                  <a:gd name="connsiteX828" fmla="*/ 1203004 w 1886083"/>
                  <a:gd name="connsiteY828" fmla="*/ 632022 h 740050"/>
                  <a:gd name="connsiteX829" fmla="*/ 1188771 w 1886083"/>
                  <a:gd name="connsiteY829" fmla="*/ 633955 h 740050"/>
                  <a:gd name="connsiteX830" fmla="*/ 1161273 w 1886083"/>
                  <a:gd name="connsiteY830" fmla="*/ 632198 h 740050"/>
                  <a:gd name="connsiteX831" fmla="*/ 1145020 w 1886083"/>
                  <a:gd name="connsiteY831" fmla="*/ 633252 h 740050"/>
                  <a:gd name="connsiteX832" fmla="*/ 721038 w 1886083"/>
                  <a:gd name="connsiteY832" fmla="*/ 93391 h 740050"/>
                  <a:gd name="connsiteX833" fmla="*/ 743704 w 1886083"/>
                  <a:gd name="connsiteY833" fmla="*/ 91370 h 740050"/>
                  <a:gd name="connsiteX834" fmla="*/ 748097 w 1886083"/>
                  <a:gd name="connsiteY834" fmla="*/ 92073 h 740050"/>
                  <a:gd name="connsiteX835" fmla="*/ 744319 w 1886083"/>
                  <a:gd name="connsiteY835" fmla="*/ 95324 h 740050"/>
                  <a:gd name="connsiteX836" fmla="*/ 719017 w 1886083"/>
                  <a:gd name="connsiteY836" fmla="*/ 111577 h 740050"/>
                  <a:gd name="connsiteX837" fmla="*/ 714361 w 1886083"/>
                  <a:gd name="connsiteY837" fmla="*/ 114037 h 740050"/>
                  <a:gd name="connsiteX838" fmla="*/ 698811 w 1886083"/>
                  <a:gd name="connsiteY838" fmla="*/ 116057 h 740050"/>
                  <a:gd name="connsiteX839" fmla="*/ 684842 w 1886083"/>
                  <a:gd name="connsiteY839" fmla="*/ 115618 h 740050"/>
                  <a:gd name="connsiteX840" fmla="*/ 696263 w 1886083"/>
                  <a:gd name="connsiteY840" fmla="*/ 109907 h 740050"/>
                  <a:gd name="connsiteX841" fmla="*/ 699953 w 1886083"/>
                  <a:gd name="connsiteY841" fmla="*/ 95587 h 740050"/>
                  <a:gd name="connsiteX842" fmla="*/ 698723 w 1886083"/>
                  <a:gd name="connsiteY842" fmla="*/ 92073 h 740050"/>
                  <a:gd name="connsiteX843" fmla="*/ 703028 w 1886083"/>
                  <a:gd name="connsiteY843" fmla="*/ 91370 h 740050"/>
                  <a:gd name="connsiteX844" fmla="*/ 721038 w 1886083"/>
                  <a:gd name="connsiteY844" fmla="*/ 93391 h 740050"/>
                  <a:gd name="connsiteX845" fmla="*/ 468107 w 1886083"/>
                  <a:gd name="connsiteY845" fmla="*/ 262246 h 740050"/>
                  <a:gd name="connsiteX846" fmla="*/ 435952 w 1886083"/>
                  <a:gd name="connsiteY846" fmla="*/ 272085 h 740050"/>
                  <a:gd name="connsiteX847" fmla="*/ 430945 w 1886083"/>
                  <a:gd name="connsiteY847" fmla="*/ 271119 h 740050"/>
                  <a:gd name="connsiteX848" fmla="*/ 414692 w 1886083"/>
                  <a:gd name="connsiteY848" fmla="*/ 265057 h 740050"/>
                  <a:gd name="connsiteX849" fmla="*/ 400196 w 1886083"/>
                  <a:gd name="connsiteY849" fmla="*/ 260840 h 740050"/>
                  <a:gd name="connsiteX850" fmla="*/ 396945 w 1886083"/>
                  <a:gd name="connsiteY850" fmla="*/ 258029 h 740050"/>
                  <a:gd name="connsiteX851" fmla="*/ 402304 w 1886083"/>
                  <a:gd name="connsiteY851" fmla="*/ 257238 h 740050"/>
                  <a:gd name="connsiteX852" fmla="*/ 417767 w 1886083"/>
                  <a:gd name="connsiteY852" fmla="*/ 258644 h 740050"/>
                  <a:gd name="connsiteX853" fmla="*/ 433141 w 1886083"/>
                  <a:gd name="connsiteY853" fmla="*/ 257678 h 740050"/>
                  <a:gd name="connsiteX854" fmla="*/ 468107 w 1886083"/>
                  <a:gd name="connsiteY854" fmla="*/ 262246 h 740050"/>
                  <a:gd name="connsiteX855" fmla="*/ 199713 w 1886083"/>
                  <a:gd name="connsiteY855" fmla="*/ 434351 h 740050"/>
                  <a:gd name="connsiteX856" fmla="*/ 194706 w 1886083"/>
                  <a:gd name="connsiteY856" fmla="*/ 451219 h 740050"/>
                  <a:gd name="connsiteX857" fmla="*/ 180825 w 1886083"/>
                  <a:gd name="connsiteY857" fmla="*/ 450780 h 740050"/>
                  <a:gd name="connsiteX858" fmla="*/ 178365 w 1886083"/>
                  <a:gd name="connsiteY858" fmla="*/ 444455 h 740050"/>
                  <a:gd name="connsiteX859" fmla="*/ 172215 w 1886083"/>
                  <a:gd name="connsiteY859" fmla="*/ 433209 h 740050"/>
                  <a:gd name="connsiteX860" fmla="*/ 167032 w 1886083"/>
                  <a:gd name="connsiteY860" fmla="*/ 424248 h 740050"/>
                  <a:gd name="connsiteX861" fmla="*/ 178453 w 1886083"/>
                  <a:gd name="connsiteY861" fmla="*/ 427235 h 740050"/>
                  <a:gd name="connsiteX862" fmla="*/ 199713 w 1886083"/>
                  <a:gd name="connsiteY862" fmla="*/ 434351 h 740050"/>
                  <a:gd name="connsiteX863" fmla="*/ 1597467 w 1886083"/>
                  <a:gd name="connsiteY863" fmla="*/ 317242 h 740050"/>
                  <a:gd name="connsiteX864" fmla="*/ 1608010 w 1886083"/>
                  <a:gd name="connsiteY864" fmla="*/ 315925 h 740050"/>
                  <a:gd name="connsiteX865" fmla="*/ 1621012 w 1886083"/>
                  <a:gd name="connsiteY865" fmla="*/ 320932 h 740050"/>
                  <a:gd name="connsiteX866" fmla="*/ 1625580 w 1886083"/>
                  <a:gd name="connsiteY866" fmla="*/ 323392 h 740050"/>
                  <a:gd name="connsiteX867" fmla="*/ 1636474 w 1886083"/>
                  <a:gd name="connsiteY867" fmla="*/ 339733 h 740050"/>
                  <a:gd name="connsiteX868" fmla="*/ 1633399 w 1886083"/>
                  <a:gd name="connsiteY868" fmla="*/ 345531 h 740050"/>
                  <a:gd name="connsiteX869" fmla="*/ 1626459 w 1886083"/>
                  <a:gd name="connsiteY869" fmla="*/ 344214 h 740050"/>
                  <a:gd name="connsiteX870" fmla="*/ 1618903 w 1886083"/>
                  <a:gd name="connsiteY870" fmla="*/ 335692 h 740050"/>
                  <a:gd name="connsiteX871" fmla="*/ 1594041 w 1886083"/>
                  <a:gd name="connsiteY871" fmla="*/ 321284 h 740050"/>
                  <a:gd name="connsiteX872" fmla="*/ 1589472 w 1886083"/>
                  <a:gd name="connsiteY872" fmla="*/ 318824 h 740050"/>
                  <a:gd name="connsiteX873" fmla="*/ 1597467 w 1886083"/>
                  <a:gd name="connsiteY873" fmla="*/ 317242 h 740050"/>
                  <a:gd name="connsiteX874" fmla="*/ 1471573 w 1886083"/>
                  <a:gd name="connsiteY874" fmla="*/ 688249 h 740050"/>
                  <a:gd name="connsiteX875" fmla="*/ 1450751 w 1886083"/>
                  <a:gd name="connsiteY875" fmla="*/ 691851 h 740050"/>
                  <a:gd name="connsiteX876" fmla="*/ 1447501 w 1886083"/>
                  <a:gd name="connsiteY876" fmla="*/ 692114 h 740050"/>
                  <a:gd name="connsiteX877" fmla="*/ 1449082 w 1886083"/>
                  <a:gd name="connsiteY877" fmla="*/ 689303 h 740050"/>
                  <a:gd name="connsiteX878" fmla="*/ 1457077 w 1886083"/>
                  <a:gd name="connsiteY878" fmla="*/ 686228 h 740050"/>
                  <a:gd name="connsiteX879" fmla="*/ 1467268 w 1886083"/>
                  <a:gd name="connsiteY879" fmla="*/ 685262 h 740050"/>
                  <a:gd name="connsiteX880" fmla="*/ 1483609 w 1886083"/>
                  <a:gd name="connsiteY880" fmla="*/ 681836 h 740050"/>
                  <a:gd name="connsiteX881" fmla="*/ 1487650 w 1886083"/>
                  <a:gd name="connsiteY881" fmla="*/ 680342 h 740050"/>
                  <a:gd name="connsiteX882" fmla="*/ 1510404 w 1886083"/>
                  <a:gd name="connsiteY882" fmla="*/ 670854 h 740050"/>
                  <a:gd name="connsiteX883" fmla="*/ 1533246 w 1886083"/>
                  <a:gd name="connsiteY883" fmla="*/ 661453 h 740050"/>
                  <a:gd name="connsiteX884" fmla="*/ 1536409 w 1886083"/>
                  <a:gd name="connsiteY884" fmla="*/ 661893 h 740050"/>
                  <a:gd name="connsiteX885" fmla="*/ 1534827 w 1886083"/>
                  <a:gd name="connsiteY885" fmla="*/ 664001 h 740050"/>
                  <a:gd name="connsiteX886" fmla="*/ 1504518 w 1886083"/>
                  <a:gd name="connsiteY886" fmla="*/ 677706 h 740050"/>
                  <a:gd name="connsiteX887" fmla="*/ 1471573 w 1886083"/>
                  <a:gd name="connsiteY887" fmla="*/ 688249 h 740050"/>
                  <a:gd name="connsiteX888" fmla="*/ 922926 w 1886083"/>
                  <a:gd name="connsiteY888" fmla="*/ 576323 h 740050"/>
                  <a:gd name="connsiteX889" fmla="*/ 921871 w 1886083"/>
                  <a:gd name="connsiteY889" fmla="*/ 572194 h 740050"/>
                  <a:gd name="connsiteX890" fmla="*/ 942869 w 1886083"/>
                  <a:gd name="connsiteY890" fmla="*/ 557083 h 740050"/>
                  <a:gd name="connsiteX891" fmla="*/ 956574 w 1886083"/>
                  <a:gd name="connsiteY891" fmla="*/ 551548 h 740050"/>
                  <a:gd name="connsiteX892" fmla="*/ 959649 w 1886083"/>
                  <a:gd name="connsiteY892" fmla="*/ 553218 h 740050"/>
                  <a:gd name="connsiteX893" fmla="*/ 947613 w 1886083"/>
                  <a:gd name="connsiteY893" fmla="*/ 571667 h 740050"/>
                  <a:gd name="connsiteX894" fmla="*/ 922926 w 1886083"/>
                  <a:gd name="connsiteY894" fmla="*/ 576323 h 740050"/>
                  <a:gd name="connsiteX895" fmla="*/ 1003663 w 1886083"/>
                  <a:gd name="connsiteY895" fmla="*/ 605315 h 740050"/>
                  <a:gd name="connsiteX896" fmla="*/ 1006914 w 1886083"/>
                  <a:gd name="connsiteY896" fmla="*/ 608214 h 740050"/>
                  <a:gd name="connsiteX897" fmla="*/ 1009549 w 1886083"/>
                  <a:gd name="connsiteY897" fmla="*/ 612343 h 740050"/>
                  <a:gd name="connsiteX898" fmla="*/ 1004015 w 1886083"/>
                  <a:gd name="connsiteY898" fmla="*/ 611816 h 740050"/>
                  <a:gd name="connsiteX899" fmla="*/ 972827 w 1886083"/>
                  <a:gd name="connsiteY899" fmla="*/ 603031 h 740050"/>
                  <a:gd name="connsiteX900" fmla="*/ 969752 w 1886083"/>
                  <a:gd name="connsiteY900" fmla="*/ 600395 h 740050"/>
                  <a:gd name="connsiteX901" fmla="*/ 973178 w 1886083"/>
                  <a:gd name="connsiteY901" fmla="*/ 597144 h 740050"/>
                  <a:gd name="connsiteX902" fmla="*/ 1003663 w 1886083"/>
                  <a:gd name="connsiteY902" fmla="*/ 605315 h 740050"/>
                  <a:gd name="connsiteX903" fmla="*/ 1485893 w 1886083"/>
                  <a:gd name="connsiteY903" fmla="*/ 350363 h 740050"/>
                  <a:gd name="connsiteX904" fmla="*/ 1475262 w 1886083"/>
                  <a:gd name="connsiteY904" fmla="*/ 355371 h 740050"/>
                  <a:gd name="connsiteX905" fmla="*/ 1471309 w 1886083"/>
                  <a:gd name="connsiteY905" fmla="*/ 356249 h 740050"/>
                  <a:gd name="connsiteX906" fmla="*/ 1471485 w 1886083"/>
                  <a:gd name="connsiteY906" fmla="*/ 352735 h 740050"/>
                  <a:gd name="connsiteX907" fmla="*/ 1478337 w 1886083"/>
                  <a:gd name="connsiteY907" fmla="*/ 338679 h 740050"/>
                  <a:gd name="connsiteX908" fmla="*/ 1484926 w 1886083"/>
                  <a:gd name="connsiteY908" fmla="*/ 336043 h 740050"/>
                  <a:gd name="connsiteX909" fmla="*/ 1496699 w 1886083"/>
                  <a:gd name="connsiteY909" fmla="*/ 342193 h 740050"/>
                  <a:gd name="connsiteX910" fmla="*/ 1495732 w 1886083"/>
                  <a:gd name="connsiteY910" fmla="*/ 345883 h 740050"/>
                  <a:gd name="connsiteX911" fmla="*/ 1485893 w 1886083"/>
                  <a:gd name="connsiteY911" fmla="*/ 350363 h 740050"/>
                  <a:gd name="connsiteX912" fmla="*/ 685369 w 1886083"/>
                  <a:gd name="connsiteY912" fmla="*/ 570085 h 740050"/>
                  <a:gd name="connsiteX913" fmla="*/ 674475 w 1886083"/>
                  <a:gd name="connsiteY913" fmla="*/ 572106 h 740050"/>
                  <a:gd name="connsiteX914" fmla="*/ 672543 w 1886083"/>
                  <a:gd name="connsiteY914" fmla="*/ 571316 h 740050"/>
                  <a:gd name="connsiteX915" fmla="*/ 674651 w 1886083"/>
                  <a:gd name="connsiteY915" fmla="*/ 569207 h 740050"/>
                  <a:gd name="connsiteX916" fmla="*/ 678780 w 1886083"/>
                  <a:gd name="connsiteY916" fmla="*/ 568065 h 740050"/>
                  <a:gd name="connsiteX917" fmla="*/ 708738 w 1886083"/>
                  <a:gd name="connsiteY917" fmla="*/ 563936 h 740050"/>
                  <a:gd name="connsiteX918" fmla="*/ 733513 w 1886083"/>
                  <a:gd name="connsiteY918" fmla="*/ 561212 h 740050"/>
                  <a:gd name="connsiteX919" fmla="*/ 740805 w 1886083"/>
                  <a:gd name="connsiteY919" fmla="*/ 560422 h 740050"/>
                  <a:gd name="connsiteX920" fmla="*/ 734919 w 1886083"/>
                  <a:gd name="connsiteY920" fmla="*/ 563848 h 740050"/>
                  <a:gd name="connsiteX921" fmla="*/ 730175 w 1886083"/>
                  <a:gd name="connsiteY921" fmla="*/ 566220 h 740050"/>
                  <a:gd name="connsiteX922" fmla="*/ 713307 w 1886083"/>
                  <a:gd name="connsiteY922" fmla="*/ 569471 h 740050"/>
                  <a:gd name="connsiteX923" fmla="*/ 685369 w 1886083"/>
                  <a:gd name="connsiteY923" fmla="*/ 570085 h 740050"/>
                  <a:gd name="connsiteX924" fmla="*/ 1493009 w 1886083"/>
                  <a:gd name="connsiteY924" fmla="*/ 454031 h 740050"/>
                  <a:gd name="connsiteX925" fmla="*/ 1531401 w 1886083"/>
                  <a:gd name="connsiteY925" fmla="*/ 447442 h 740050"/>
                  <a:gd name="connsiteX926" fmla="*/ 1534564 w 1886083"/>
                  <a:gd name="connsiteY926" fmla="*/ 447002 h 740050"/>
                  <a:gd name="connsiteX927" fmla="*/ 1532367 w 1886083"/>
                  <a:gd name="connsiteY927" fmla="*/ 449726 h 740050"/>
                  <a:gd name="connsiteX928" fmla="*/ 1517520 w 1886083"/>
                  <a:gd name="connsiteY928" fmla="*/ 453416 h 740050"/>
                  <a:gd name="connsiteX929" fmla="*/ 1466653 w 1886083"/>
                  <a:gd name="connsiteY929" fmla="*/ 466330 h 740050"/>
                  <a:gd name="connsiteX930" fmla="*/ 1463578 w 1886083"/>
                  <a:gd name="connsiteY930" fmla="*/ 465539 h 740050"/>
                  <a:gd name="connsiteX931" fmla="*/ 1464984 w 1886083"/>
                  <a:gd name="connsiteY931" fmla="*/ 462377 h 740050"/>
                  <a:gd name="connsiteX932" fmla="*/ 1478425 w 1886083"/>
                  <a:gd name="connsiteY932" fmla="*/ 458072 h 740050"/>
                  <a:gd name="connsiteX933" fmla="*/ 1493009 w 1886083"/>
                  <a:gd name="connsiteY933" fmla="*/ 454031 h 740050"/>
                  <a:gd name="connsiteX934" fmla="*/ 922926 w 1886083"/>
                  <a:gd name="connsiteY934" fmla="*/ 267429 h 740050"/>
                  <a:gd name="connsiteX935" fmla="*/ 912998 w 1886083"/>
                  <a:gd name="connsiteY935" fmla="*/ 277269 h 740050"/>
                  <a:gd name="connsiteX936" fmla="*/ 890771 w 1886083"/>
                  <a:gd name="connsiteY936" fmla="*/ 269538 h 740050"/>
                  <a:gd name="connsiteX937" fmla="*/ 888751 w 1886083"/>
                  <a:gd name="connsiteY937" fmla="*/ 268835 h 740050"/>
                  <a:gd name="connsiteX938" fmla="*/ 890947 w 1886083"/>
                  <a:gd name="connsiteY938" fmla="*/ 267517 h 740050"/>
                  <a:gd name="connsiteX939" fmla="*/ 922926 w 1886083"/>
                  <a:gd name="connsiteY939" fmla="*/ 267429 h 740050"/>
                  <a:gd name="connsiteX940" fmla="*/ 897975 w 1886083"/>
                  <a:gd name="connsiteY940" fmla="*/ 527564 h 740050"/>
                  <a:gd name="connsiteX941" fmla="*/ 917742 w 1886083"/>
                  <a:gd name="connsiteY941" fmla="*/ 514738 h 740050"/>
                  <a:gd name="connsiteX942" fmla="*/ 923101 w 1886083"/>
                  <a:gd name="connsiteY942" fmla="*/ 514298 h 740050"/>
                  <a:gd name="connsiteX943" fmla="*/ 921608 w 1886083"/>
                  <a:gd name="connsiteY943" fmla="*/ 519218 h 740050"/>
                  <a:gd name="connsiteX944" fmla="*/ 884885 w 1886083"/>
                  <a:gd name="connsiteY944" fmla="*/ 541094 h 740050"/>
                  <a:gd name="connsiteX945" fmla="*/ 881547 w 1886083"/>
                  <a:gd name="connsiteY945" fmla="*/ 542324 h 740050"/>
                  <a:gd name="connsiteX946" fmla="*/ 882777 w 1886083"/>
                  <a:gd name="connsiteY946" fmla="*/ 538897 h 740050"/>
                  <a:gd name="connsiteX947" fmla="*/ 897975 w 1886083"/>
                  <a:gd name="connsiteY947" fmla="*/ 527564 h 740050"/>
                  <a:gd name="connsiteX948" fmla="*/ 533382 w 1886083"/>
                  <a:gd name="connsiteY948" fmla="*/ 194950 h 740050"/>
                  <a:gd name="connsiteX949" fmla="*/ 533821 w 1886083"/>
                  <a:gd name="connsiteY949" fmla="*/ 200573 h 740050"/>
                  <a:gd name="connsiteX950" fmla="*/ 516251 w 1886083"/>
                  <a:gd name="connsiteY950" fmla="*/ 203120 h 740050"/>
                  <a:gd name="connsiteX951" fmla="*/ 506323 w 1886083"/>
                  <a:gd name="connsiteY951" fmla="*/ 193808 h 740050"/>
                  <a:gd name="connsiteX952" fmla="*/ 509486 w 1886083"/>
                  <a:gd name="connsiteY952" fmla="*/ 190997 h 740050"/>
                  <a:gd name="connsiteX953" fmla="*/ 533382 w 1886083"/>
                  <a:gd name="connsiteY953" fmla="*/ 194950 h 740050"/>
                  <a:gd name="connsiteX954" fmla="*/ 324378 w 1886083"/>
                  <a:gd name="connsiteY954" fmla="*/ 304767 h 740050"/>
                  <a:gd name="connsiteX955" fmla="*/ 314450 w 1886083"/>
                  <a:gd name="connsiteY955" fmla="*/ 315485 h 740050"/>
                  <a:gd name="connsiteX956" fmla="*/ 299428 w 1886083"/>
                  <a:gd name="connsiteY956" fmla="*/ 321372 h 740050"/>
                  <a:gd name="connsiteX957" fmla="*/ 297495 w 1886083"/>
                  <a:gd name="connsiteY957" fmla="*/ 322074 h 740050"/>
                  <a:gd name="connsiteX958" fmla="*/ 292663 w 1886083"/>
                  <a:gd name="connsiteY958" fmla="*/ 322601 h 740050"/>
                  <a:gd name="connsiteX959" fmla="*/ 295562 w 1886083"/>
                  <a:gd name="connsiteY959" fmla="*/ 317769 h 740050"/>
                  <a:gd name="connsiteX960" fmla="*/ 313308 w 1886083"/>
                  <a:gd name="connsiteY960" fmla="*/ 308193 h 740050"/>
                  <a:gd name="connsiteX961" fmla="*/ 324027 w 1886083"/>
                  <a:gd name="connsiteY961" fmla="*/ 300989 h 740050"/>
                  <a:gd name="connsiteX962" fmla="*/ 324378 w 1886083"/>
                  <a:gd name="connsiteY962" fmla="*/ 304767 h 740050"/>
                  <a:gd name="connsiteX963" fmla="*/ 1255452 w 1886083"/>
                  <a:gd name="connsiteY963" fmla="*/ 520360 h 740050"/>
                  <a:gd name="connsiteX964" fmla="*/ 1273023 w 1886083"/>
                  <a:gd name="connsiteY964" fmla="*/ 517373 h 740050"/>
                  <a:gd name="connsiteX965" fmla="*/ 1293054 w 1886083"/>
                  <a:gd name="connsiteY965" fmla="*/ 512190 h 740050"/>
                  <a:gd name="connsiteX966" fmla="*/ 1296744 w 1886083"/>
                  <a:gd name="connsiteY966" fmla="*/ 513332 h 740050"/>
                  <a:gd name="connsiteX967" fmla="*/ 1294196 w 1886083"/>
                  <a:gd name="connsiteY967" fmla="*/ 515528 h 740050"/>
                  <a:gd name="connsiteX968" fmla="*/ 1252202 w 1886083"/>
                  <a:gd name="connsiteY968" fmla="*/ 524577 h 740050"/>
                  <a:gd name="connsiteX969" fmla="*/ 1249654 w 1886083"/>
                  <a:gd name="connsiteY969" fmla="*/ 523435 h 740050"/>
                  <a:gd name="connsiteX970" fmla="*/ 1255452 w 1886083"/>
                  <a:gd name="connsiteY970" fmla="*/ 520360 h 740050"/>
                  <a:gd name="connsiteX971" fmla="*/ 723410 w 1886083"/>
                  <a:gd name="connsiteY971" fmla="*/ 286142 h 740050"/>
                  <a:gd name="connsiteX972" fmla="*/ 746164 w 1886083"/>
                  <a:gd name="connsiteY972" fmla="*/ 284385 h 740050"/>
                  <a:gd name="connsiteX973" fmla="*/ 768742 w 1886083"/>
                  <a:gd name="connsiteY973" fmla="*/ 282101 h 740050"/>
                  <a:gd name="connsiteX974" fmla="*/ 772081 w 1886083"/>
                  <a:gd name="connsiteY974" fmla="*/ 283770 h 740050"/>
                  <a:gd name="connsiteX975" fmla="*/ 769357 w 1886083"/>
                  <a:gd name="connsiteY975" fmla="*/ 286054 h 740050"/>
                  <a:gd name="connsiteX976" fmla="*/ 740805 w 1886083"/>
                  <a:gd name="connsiteY976" fmla="*/ 288251 h 740050"/>
                  <a:gd name="connsiteX977" fmla="*/ 735007 w 1886083"/>
                  <a:gd name="connsiteY977" fmla="*/ 288514 h 740050"/>
                  <a:gd name="connsiteX978" fmla="*/ 708475 w 1886083"/>
                  <a:gd name="connsiteY978" fmla="*/ 292292 h 740050"/>
                  <a:gd name="connsiteX979" fmla="*/ 703379 w 1886083"/>
                  <a:gd name="connsiteY979" fmla="*/ 291238 h 740050"/>
                  <a:gd name="connsiteX980" fmla="*/ 709090 w 1886083"/>
                  <a:gd name="connsiteY980" fmla="*/ 288338 h 740050"/>
                  <a:gd name="connsiteX981" fmla="*/ 723410 w 1886083"/>
                  <a:gd name="connsiteY981" fmla="*/ 286142 h 740050"/>
                  <a:gd name="connsiteX982" fmla="*/ 1412447 w 1886083"/>
                  <a:gd name="connsiteY982" fmla="*/ 258907 h 740050"/>
                  <a:gd name="connsiteX983" fmla="*/ 1401553 w 1886083"/>
                  <a:gd name="connsiteY983" fmla="*/ 258907 h 740050"/>
                  <a:gd name="connsiteX984" fmla="*/ 1382577 w 1886083"/>
                  <a:gd name="connsiteY984" fmla="*/ 258732 h 740050"/>
                  <a:gd name="connsiteX985" fmla="*/ 1375636 w 1886083"/>
                  <a:gd name="connsiteY985" fmla="*/ 255920 h 740050"/>
                  <a:gd name="connsiteX986" fmla="*/ 1381786 w 1886083"/>
                  <a:gd name="connsiteY986" fmla="*/ 254778 h 740050"/>
                  <a:gd name="connsiteX987" fmla="*/ 1393646 w 1886083"/>
                  <a:gd name="connsiteY987" fmla="*/ 254778 h 740050"/>
                  <a:gd name="connsiteX988" fmla="*/ 1431863 w 1886083"/>
                  <a:gd name="connsiteY988" fmla="*/ 256887 h 740050"/>
                  <a:gd name="connsiteX989" fmla="*/ 1434762 w 1886083"/>
                  <a:gd name="connsiteY989" fmla="*/ 257941 h 740050"/>
                  <a:gd name="connsiteX990" fmla="*/ 1431687 w 1886083"/>
                  <a:gd name="connsiteY990" fmla="*/ 258995 h 740050"/>
                  <a:gd name="connsiteX991" fmla="*/ 1422462 w 1886083"/>
                  <a:gd name="connsiteY991" fmla="*/ 259874 h 740050"/>
                  <a:gd name="connsiteX992" fmla="*/ 1412271 w 1886083"/>
                  <a:gd name="connsiteY992" fmla="*/ 258995 h 740050"/>
                  <a:gd name="connsiteX993" fmla="*/ 1186575 w 1886083"/>
                  <a:gd name="connsiteY993" fmla="*/ 522381 h 740050"/>
                  <a:gd name="connsiteX994" fmla="*/ 1183237 w 1886083"/>
                  <a:gd name="connsiteY994" fmla="*/ 519482 h 740050"/>
                  <a:gd name="connsiteX995" fmla="*/ 1185696 w 1886083"/>
                  <a:gd name="connsiteY995" fmla="*/ 518252 h 740050"/>
                  <a:gd name="connsiteX996" fmla="*/ 1192285 w 1886083"/>
                  <a:gd name="connsiteY996" fmla="*/ 517285 h 740050"/>
                  <a:gd name="connsiteX997" fmla="*/ 1207221 w 1886083"/>
                  <a:gd name="connsiteY997" fmla="*/ 514123 h 740050"/>
                  <a:gd name="connsiteX998" fmla="*/ 1218817 w 1886083"/>
                  <a:gd name="connsiteY998" fmla="*/ 523611 h 740050"/>
                  <a:gd name="connsiteX999" fmla="*/ 1220662 w 1886083"/>
                  <a:gd name="connsiteY999" fmla="*/ 525719 h 740050"/>
                  <a:gd name="connsiteX1000" fmla="*/ 1216357 w 1886083"/>
                  <a:gd name="connsiteY1000" fmla="*/ 526334 h 740050"/>
                  <a:gd name="connsiteX1001" fmla="*/ 1186575 w 1886083"/>
                  <a:gd name="connsiteY1001" fmla="*/ 522381 h 740050"/>
                  <a:gd name="connsiteX1002" fmla="*/ 355215 w 1886083"/>
                  <a:gd name="connsiteY1002" fmla="*/ 327609 h 740050"/>
                  <a:gd name="connsiteX1003" fmla="*/ 368305 w 1886083"/>
                  <a:gd name="connsiteY1003" fmla="*/ 320493 h 740050"/>
                  <a:gd name="connsiteX1004" fmla="*/ 375948 w 1886083"/>
                  <a:gd name="connsiteY1004" fmla="*/ 319351 h 740050"/>
                  <a:gd name="connsiteX1005" fmla="*/ 377705 w 1886083"/>
                  <a:gd name="connsiteY1005" fmla="*/ 320317 h 740050"/>
                  <a:gd name="connsiteX1006" fmla="*/ 376915 w 1886083"/>
                  <a:gd name="connsiteY1006" fmla="*/ 322953 h 740050"/>
                  <a:gd name="connsiteX1007" fmla="*/ 370062 w 1886083"/>
                  <a:gd name="connsiteY1007" fmla="*/ 330684 h 740050"/>
                  <a:gd name="connsiteX1008" fmla="*/ 362155 w 1886083"/>
                  <a:gd name="connsiteY1008" fmla="*/ 335692 h 740050"/>
                  <a:gd name="connsiteX1009" fmla="*/ 359080 w 1886083"/>
                  <a:gd name="connsiteY1009" fmla="*/ 334989 h 740050"/>
                  <a:gd name="connsiteX1010" fmla="*/ 361277 w 1886083"/>
                  <a:gd name="connsiteY1010" fmla="*/ 333671 h 740050"/>
                  <a:gd name="connsiteX1011" fmla="*/ 365142 w 1886083"/>
                  <a:gd name="connsiteY1011" fmla="*/ 329981 h 740050"/>
                  <a:gd name="connsiteX1012" fmla="*/ 358817 w 1886083"/>
                  <a:gd name="connsiteY1012" fmla="*/ 330596 h 740050"/>
                  <a:gd name="connsiteX1013" fmla="*/ 354775 w 1886083"/>
                  <a:gd name="connsiteY1013" fmla="*/ 331914 h 740050"/>
                  <a:gd name="connsiteX1014" fmla="*/ 345199 w 1886083"/>
                  <a:gd name="connsiteY1014" fmla="*/ 333232 h 740050"/>
                  <a:gd name="connsiteX1015" fmla="*/ 355215 w 1886083"/>
                  <a:gd name="connsiteY1015" fmla="*/ 327609 h 740050"/>
                  <a:gd name="connsiteX1016" fmla="*/ 618864 w 1886083"/>
                  <a:gd name="connsiteY1016" fmla="*/ 228071 h 740050"/>
                  <a:gd name="connsiteX1017" fmla="*/ 597076 w 1886083"/>
                  <a:gd name="connsiteY1017" fmla="*/ 234221 h 740050"/>
                  <a:gd name="connsiteX1018" fmla="*/ 592156 w 1886083"/>
                  <a:gd name="connsiteY1018" fmla="*/ 236241 h 740050"/>
                  <a:gd name="connsiteX1019" fmla="*/ 586797 w 1886083"/>
                  <a:gd name="connsiteY1019" fmla="*/ 235363 h 740050"/>
                  <a:gd name="connsiteX1020" fmla="*/ 590751 w 1886083"/>
                  <a:gd name="connsiteY1020" fmla="*/ 233869 h 740050"/>
                  <a:gd name="connsiteX1021" fmla="*/ 601996 w 1886083"/>
                  <a:gd name="connsiteY1021" fmla="*/ 227983 h 740050"/>
                  <a:gd name="connsiteX1022" fmla="*/ 616580 w 1886083"/>
                  <a:gd name="connsiteY1022" fmla="*/ 221042 h 740050"/>
                  <a:gd name="connsiteX1023" fmla="*/ 626068 w 1886083"/>
                  <a:gd name="connsiteY1023" fmla="*/ 222360 h 740050"/>
                  <a:gd name="connsiteX1024" fmla="*/ 618864 w 1886083"/>
                  <a:gd name="connsiteY1024" fmla="*/ 228071 h 740050"/>
                  <a:gd name="connsiteX1025" fmla="*/ 635556 w 1886083"/>
                  <a:gd name="connsiteY1025" fmla="*/ 319263 h 740050"/>
                  <a:gd name="connsiteX1026" fmla="*/ 615701 w 1886083"/>
                  <a:gd name="connsiteY1026" fmla="*/ 322074 h 740050"/>
                  <a:gd name="connsiteX1027" fmla="*/ 610869 w 1886083"/>
                  <a:gd name="connsiteY1027" fmla="*/ 322689 h 740050"/>
                  <a:gd name="connsiteX1028" fmla="*/ 614647 w 1886083"/>
                  <a:gd name="connsiteY1028" fmla="*/ 319439 h 740050"/>
                  <a:gd name="connsiteX1029" fmla="*/ 624047 w 1886083"/>
                  <a:gd name="connsiteY1029" fmla="*/ 316891 h 740050"/>
                  <a:gd name="connsiteX1030" fmla="*/ 648207 w 1886083"/>
                  <a:gd name="connsiteY1030" fmla="*/ 308369 h 740050"/>
                  <a:gd name="connsiteX1031" fmla="*/ 653039 w 1886083"/>
                  <a:gd name="connsiteY1031" fmla="*/ 307578 h 740050"/>
                  <a:gd name="connsiteX1032" fmla="*/ 650403 w 1886083"/>
                  <a:gd name="connsiteY1032" fmla="*/ 312410 h 740050"/>
                  <a:gd name="connsiteX1033" fmla="*/ 635556 w 1886083"/>
                  <a:gd name="connsiteY1033" fmla="*/ 319263 h 740050"/>
                  <a:gd name="connsiteX1034" fmla="*/ 1051192 w 1886083"/>
                  <a:gd name="connsiteY1034" fmla="*/ 603206 h 740050"/>
                  <a:gd name="connsiteX1035" fmla="*/ 1053740 w 1886083"/>
                  <a:gd name="connsiteY1035" fmla="*/ 605227 h 740050"/>
                  <a:gd name="connsiteX1036" fmla="*/ 1087652 w 1886083"/>
                  <a:gd name="connsiteY1036" fmla="*/ 618581 h 740050"/>
                  <a:gd name="connsiteX1037" fmla="*/ 1089672 w 1886083"/>
                  <a:gd name="connsiteY1037" fmla="*/ 621392 h 740050"/>
                  <a:gd name="connsiteX1038" fmla="*/ 1086510 w 1886083"/>
                  <a:gd name="connsiteY1038" fmla="*/ 621568 h 740050"/>
                  <a:gd name="connsiteX1039" fmla="*/ 1068148 w 1886083"/>
                  <a:gd name="connsiteY1039" fmla="*/ 615506 h 740050"/>
                  <a:gd name="connsiteX1040" fmla="*/ 1051192 w 1886083"/>
                  <a:gd name="connsiteY1040" fmla="*/ 603206 h 740050"/>
                  <a:gd name="connsiteX1041" fmla="*/ 1319586 w 1886083"/>
                  <a:gd name="connsiteY1041" fmla="*/ 199079 h 740050"/>
                  <a:gd name="connsiteX1042" fmla="*/ 1313436 w 1886083"/>
                  <a:gd name="connsiteY1042" fmla="*/ 204965 h 740050"/>
                  <a:gd name="connsiteX1043" fmla="*/ 1294108 w 1886083"/>
                  <a:gd name="connsiteY1043" fmla="*/ 203208 h 740050"/>
                  <a:gd name="connsiteX1044" fmla="*/ 1289364 w 1886083"/>
                  <a:gd name="connsiteY1044" fmla="*/ 203120 h 740050"/>
                  <a:gd name="connsiteX1045" fmla="*/ 1287607 w 1886083"/>
                  <a:gd name="connsiteY1045" fmla="*/ 201012 h 740050"/>
                  <a:gd name="connsiteX1046" fmla="*/ 1288398 w 1886083"/>
                  <a:gd name="connsiteY1046" fmla="*/ 199343 h 740050"/>
                  <a:gd name="connsiteX1047" fmla="*/ 1309307 w 1886083"/>
                  <a:gd name="connsiteY1047" fmla="*/ 198200 h 740050"/>
                  <a:gd name="connsiteX1048" fmla="*/ 1319586 w 1886083"/>
                  <a:gd name="connsiteY1048" fmla="*/ 199079 h 740050"/>
                  <a:gd name="connsiteX1049" fmla="*/ 880141 w 1886083"/>
                  <a:gd name="connsiteY1049" fmla="*/ 404305 h 740050"/>
                  <a:gd name="connsiteX1050" fmla="*/ 892001 w 1886083"/>
                  <a:gd name="connsiteY1050" fmla="*/ 402373 h 740050"/>
                  <a:gd name="connsiteX1051" fmla="*/ 895428 w 1886083"/>
                  <a:gd name="connsiteY1051" fmla="*/ 403954 h 740050"/>
                  <a:gd name="connsiteX1052" fmla="*/ 894285 w 1886083"/>
                  <a:gd name="connsiteY1052" fmla="*/ 406414 h 740050"/>
                  <a:gd name="connsiteX1053" fmla="*/ 881283 w 1886083"/>
                  <a:gd name="connsiteY1053" fmla="*/ 415814 h 740050"/>
                  <a:gd name="connsiteX1054" fmla="*/ 879702 w 1886083"/>
                  <a:gd name="connsiteY1054" fmla="*/ 416341 h 740050"/>
                  <a:gd name="connsiteX1055" fmla="*/ 874430 w 1886083"/>
                  <a:gd name="connsiteY1055" fmla="*/ 409137 h 740050"/>
                  <a:gd name="connsiteX1056" fmla="*/ 880141 w 1886083"/>
                  <a:gd name="connsiteY1056" fmla="*/ 404305 h 740050"/>
                  <a:gd name="connsiteX1057" fmla="*/ 1457340 w 1886083"/>
                  <a:gd name="connsiteY1057" fmla="*/ 377334 h 740050"/>
                  <a:gd name="connsiteX1058" fmla="*/ 1464632 w 1886083"/>
                  <a:gd name="connsiteY1058" fmla="*/ 375314 h 740050"/>
                  <a:gd name="connsiteX1059" fmla="*/ 1473066 w 1886083"/>
                  <a:gd name="connsiteY1059" fmla="*/ 373381 h 740050"/>
                  <a:gd name="connsiteX1060" fmla="*/ 1479919 w 1886083"/>
                  <a:gd name="connsiteY1060" fmla="*/ 375138 h 740050"/>
                  <a:gd name="connsiteX1061" fmla="*/ 1473330 w 1886083"/>
                  <a:gd name="connsiteY1061" fmla="*/ 379355 h 740050"/>
                  <a:gd name="connsiteX1062" fmla="*/ 1457516 w 1886083"/>
                  <a:gd name="connsiteY1062" fmla="*/ 383308 h 740050"/>
                  <a:gd name="connsiteX1063" fmla="*/ 1448994 w 1886083"/>
                  <a:gd name="connsiteY1063" fmla="*/ 382254 h 740050"/>
                  <a:gd name="connsiteX1064" fmla="*/ 1457340 w 1886083"/>
                  <a:gd name="connsiteY1064" fmla="*/ 377334 h 740050"/>
                  <a:gd name="connsiteX1065" fmla="*/ 895603 w 1886083"/>
                  <a:gd name="connsiteY1065" fmla="*/ 370042 h 740050"/>
                  <a:gd name="connsiteX1066" fmla="*/ 905179 w 1886083"/>
                  <a:gd name="connsiteY1066" fmla="*/ 362487 h 740050"/>
                  <a:gd name="connsiteX1067" fmla="*/ 910978 w 1886083"/>
                  <a:gd name="connsiteY1067" fmla="*/ 360906 h 740050"/>
                  <a:gd name="connsiteX1068" fmla="*/ 912120 w 1886083"/>
                  <a:gd name="connsiteY1068" fmla="*/ 363366 h 740050"/>
                  <a:gd name="connsiteX1069" fmla="*/ 902456 w 1886083"/>
                  <a:gd name="connsiteY1069" fmla="*/ 376192 h 740050"/>
                  <a:gd name="connsiteX1070" fmla="*/ 894022 w 1886083"/>
                  <a:gd name="connsiteY1070" fmla="*/ 376807 h 740050"/>
                  <a:gd name="connsiteX1071" fmla="*/ 895603 w 1886083"/>
                  <a:gd name="connsiteY1071" fmla="*/ 370042 h 740050"/>
                  <a:gd name="connsiteX1072" fmla="*/ 403973 w 1886083"/>
                  <a:gd name="connsiteY1072" fmla="*/ 407380 h 740050"/>
                  <a:gd name="connsiteX1073" fmla="*/ 392377 w 1886083"/>
                  <a:gd name="connsiteY1073" fmla="*/ 408522 h 740050"/>
                  <a:gd name="connsiteX1074" fmla="*/ 383504 w 1886083"/>
                  <a:gd name="connsiteY1074" fmla="*/ 405711 h 740050"/>
                  <a:gd name="connsiteX1075" fmla="*/ 390180 w 1886083"/>
                  <a:gd name="connsiteY1075" fmla="*/ 400791 h 740050"/>
                  <a:gd name="connsiteX1076" fmla="*/ 392201 w 1886083"/>
                  <a:gd name="connsiteY1076" fmla="*/ 400088 h 740050"/>
                  <a:gd name="connsiteX1077" fmla="*/ 401689 w 1886083"/>
                  <a:gd name="connsiteY1077" fmla="*/ 403076 h 740050"/>
                  <a:gd name="connsiteX1078" fmla="*/ 403973 w 1886083"/>
                  <a:gd name="connsiteY1078" fmla="*/ 407380 h 740050"/>
                  <a:gd name="connsiteX1079" fmla="*/ 340982 w 1886083"/>
                  <a:gd name="connsiteY1079" fmla="*/ 205317 h 740050"/>
                  <a:gd name="connsiteX1080" fmla="*/ 357850 w 1886083"/>
                  <a:gd name="connsiteY1080" fmla="*/ 201275 h 740050"/>
                  <a:gd name="connsiteX1081" fmla="*/ 360925 w 1886083"/>
                  <a:gd name="connsiteY1081" fmla="*/ 202066 h 740050"/>
                  <a:gd name="connsiteX1082" fmla="*/ 358905 w 1886083"/>
                  <a:gd name="connsiteY1082" fmla="*/ 204175 h 740050"/>
                  <a:gd name="connsiteX1083" fmla="*/ 323675 w 1886083"/>
                  <a:gd name="connsiteY1083" fmla="*/ 211554 h 740050"/>
                  <a:gd name="connsiteX1084" fmla="*/ 322533 w 1886083"/>
                  <a:gd name="connsiteY1084" fmla="*/ 211554 h 740050"/>
                  <a:gd name="connsiteX1085" fmla="*/ 320864 w 1886083"/>
                  <a:gd name="connsiteY1085" fmla="*/ 210412 h 740050"/>
                  <a:gd name="connsiteX1086" fmla="*/ 321742 w 1886083"/>
                  <a:gd name="connsiteY1086" fmla="*/ 207777 h 740050"/>
                  <a:gd name="connsiteX1087" fmla="*/ 327189 w 1886083"/>
                  <a:gd name="connsiteY1087" fmla="*/ 206107 h 740050"/>
                  <a:gd name="connsiteX1088" fmla="*/ 340982 w 1886083"/>
                  <a:gd name="connsiteY1088" fmla="*/ 205317 h 740050"/>
                  <a:gd name="connsiteX1089" fmla="*/ 920554 w 1886083"/>
                  <a:gd name="connsiteY1089" fmla="*/ 628069 h 740050"/>
                  <a:gd name="connsiteX1090" fmla="*/ 909660 w 1886083"/>
                  <a:gd name="connsiteY1090" fmla="*/ 623940 h 740050"/>
                  <a:gd name="connsiteX1091" fmla="*/ 908781 w 1886083"/>
                  <a:gd name="connsiteY1091" fmla="*/ 619635 h 740050"/>
                  <a:gd name="connsiteX1092" fmla="*/ 921169 w 1886083"/>
                  <a:gd name="connsiteY1092" fmla="*/ 617526 h 740050"/>
                  <a:gd name="connsiteX1093" fmla="*/ 920554 w 1886083"/>
                  <a:gd name="connsiteY1093" fmla="*/ 628069 h 740050"/>
                  <a:gd name="connsiteX1094" fmla="*/ 374279 w 1886083"/>
                  <a:gd name="connsiteY1094" fmla="*/ 174216 h 740050"/>
                  <a:gd name="connsiteX1095" fmla="*/ 350910 w 1886083"/>
                  <a:gd name="connsiteY1095" fmla="*/ 180015 h 740050"/>
                  <a:gd name="connsiteX1096" fmla="*/ 347659 w 1886083"/>
                  <a:gd name="connsiteY1096" fmla="*/ 180366 h 740050"/>
                  <a:gd name="connsiteX1097" fmla="*/ 344584 w 1886083"/>
                  <a:gd name="connsiteY1097" fmla="*/ 178346 h 740050"/>
                  <a:gd name="connsiteX1098" fmla="*/ 346517 w 1886083"/>
                  <a:gd name="connsiteY1098" fmla="*/ 176413 h 740050"/>
                  <a:gd name="connsiteX1099" fmla="*/ 374630 w 1886083"/>
                  <a:gd name="connsiteY1099" fmla="*/ 168242 h 740050"/>
                  <a:gd name="connsiteX1100" fmla="*/ 380165 w 1886083"/>
                  <a:gd name="connsiteY1100" fmla="*/ 169999 h 740050"/>
                  <a:gd name="connsiteX1101" fmla="*/ 374279 w 1886083"/>
                  <a:gd name="connsiteY1101" fmla="*/ 174216 h 740050"/>
                  <a:gd name="connsiteX1102" fmla="*/ 1357626 w 1886083"/>
                  <a:gd name="connsiteY1102" fmla="*/ 203208 h 740050"/>
                  <a:gd name="connsiteX1103" fmla="*/ 1349280 w 1886083"/>
                  <a:gd name="connsiteY1103" fmla="*/ 196180 h 740050"/>
                  <a:gd name="connsiteX1104" fmla="*/ 1359208 w 1886083"/>
                  <a:gd name="connsiteY1104" fmla="*/ 197058 h 740050"/>
                  <a:gd name="connsiteX1105" fmla="*/ 1365006 w 1886083"/>
                  <a:gd name="connsiteY1105" fmla="*/ 199430 h 740050"/>
                  <a:gd name="connsiteX1106" fmla="*/ 1370189 w 1886083"/>
                  <a:gd name="connsiteY1106" fmla="*/ 206195 h 740050"/>
                  <a:gd name="connsiteX1107" fmla="*/ 1362282 w 1886083"/>
                  <a:gd name="connsiteY1107" fmla="*/ 203208 h 740050"/>
                  <a:gd name="connsiteX1108" fmla="*/ 1357626 w 1886083"/>
                  <a:gd name="connsiteY1108" fmla="*/ 203208 h 740050"/>
                  <a:gd name="connsiteX1109" fmla="*/ 813636 w 1886083"/>
                  <a:gd name="connsiteY1109" fmla="*/ 252933 h 740050"/>
                  <a:gd name="connsiteX1110" fmla="*/ 827692 w 1886083"/>
                  <a:gd name="connsiteY1110" fmla="*/ 253021 h 740050"/>
                  <a:gd name="connsiteX1111" fmla="*/ 831031 w 1886083"/>
                  <a:gd name="connsiteY1111" fmla="*/ 255657 h 740050"/>
                  <a:gd name="connsiteX1112" fmla="*/ 827692 w 1886083"/>
                  <a:gd name="connsiteY1112" fmla="*/ 256975 h 740050"/>
                  <a:gd name="connsiteX1113" fmla="*/ 807749 w 1886083"/>
                  <a:gd name="connsiteY1113" fmla="*/ 256975 h 740050"/>
                  <a:gd name="connsiteX1114" fmla="*/ 800809 w 1886083"/>
                  <a:gd name="connsiteY1114" fmla="*/ 255745 h 740050"/>
                  <a:gd name="connsiteX1115" fmla="*/ 807662 w 1886083"/>
                  <a:gd name="connsiteY1115" fmla="*/ 252933 h 740050"/>
                  <a:gd name="connsiteX1116" fmla="*/ 813636 w 1886083"/>
                  <a:gd name="connsiteY1116" fmla="*/ 252933 h 740050"/>
                  <a:gd name="connsiteX1117" fmla="*/ 412232 w 1886083"/>
                  <a:gd name="connsiteY1117" fmla="*/ 439535 h 740050"/>
                  <a:gd name="connsiteX1118" fmla="*/ 419699 w 1886083"/>
                  <a:gd name="connsiteY1118" fmla="*/ 443752 h 740050"/>
                  <a:gd name="connsiteX1119" fmla="*/ 422950 w 1886083"/>
                  <a:gd name="connsiteY1119" fmla="*/ 446739 h 740050"/>
                  <a:gd name="connsiteX1120" fmla="*/ 417767 w 1886083"/>
                  <a:gd name="connsiteY1120" fmla="*/ 447793 h 740050"/>
                  <a:gd name="connsiteX1121" fmla="*/ 401865 w 1886083"/>
                  <a:gd name="connsiteY1121" fmla="*/ 443664 h 740050"/>
                  <a:gd name="connsiteX1122" fmla="*/ 394661 w 1886083"/>
                  <a:gd name="connsiteY1122" fmla="*/ 442522 h 740050"/>
                  <a:gd name="connsiteX1123" fmla="*/ 402744 w 1886083"/>
                  <a:gd name="connsiteY1123" fmla="*/ 439711 h 740050"/>
                  <a:gd name="connsiteX1124" fmla="*/ 412232 w 1886083"/>
                  <a:gd name="connsiteY1124" fmla="*/ 439535 h 740050"/>
                  <a:gd name="connsiteX1125" fmla="*/ 840958 w 1886083"/>
                  <a:gd name="connsiteY1125" fmla="*/ 426005 h 740050"/>
                  <a:gd name="connsiteX1126" fmla="*/ 843506 w 1886083"/>
                  <a:gd name="connsiteY1126" fmla="*/ 432155 h 740050"/>
                  <a:gd name="connsiteX1127" fmla="*/ 842276 w 1886083"/>
                  <a:gd name="connsiteY1127" fmla="*/ 437075 h 740050"/>
                  <a:gd name="connsiteX1128" fmla="*/ 830064 w 1886083"/>
                  <a:gd name="connsiteY1128" fmla="*/ 443752 h 740050"/>
                  <a:gd name="connsiteX1129" fmla="*/ 826814 w 1886083"/>
                  <a:gd name="connsiteY1129" fmla="*/ 444718 h 740050"/>
                  <a:gd name="connsiteX1130" fmla="*/ 827517 w 1886083"/>
                  <a:gd name="connsiteY1130" fmla="*/ 441995 h 740050"/>
                  <a:gd name="connsiteX1131" fmla="*/ 840958 w 1886083"/>
                  <a:gd name="connsiteY1131" fmla="*/ 426005 h 740050"/>
                  <a:gd name="connsiteX1132" fmla="*/ 1077285 w 1886083"/>
                  <a:gd name="connsiteY1132" fmla="*/ 273667 h 740050"/>
                  <a:gd name="connsiteX1133" fmla="*/ 1083786 w 1886083"/>
                  <a:gd name="connsiteY1133" fmla="*/ 277357 h 740050"/>
                  <a:gd name="connsiteX1134" fmla="*/ 1084840 w 1886083"/>
                  <a:gd name="connsiteY1134" fmla="*/ 279465 h 740050"/>
                  <a:gd name="connsiteX1135" fmla="*/ 1082644 w 1886083"/>
                  <a:gd name="connsiteY1135" fmla="*/ 279817 h 740050"/>
                  <a:gd name="connsiteX1136" fmla="*/ 1062438 w 1886083"/>
                  <a:gd name="connsiteY1136" fmla="*/ 275073 h 740050"/>
                  <a:gd name="connsiteX1137" fmla="*/ 1061910 w 1886083"/>
                  <a:gd name="connsiteY1137" fmla="*/ 273315 h 740050"/>
                  <a:gd name="connsiteX1138" fmla="*/ 1064019 w 1886083"/>
                  <a:gd name="connsiteY1138" fmla="*/ 271646 h 740050"/>
                  <a:gd name="connsiteX1139" fmla="*/ 1077285 w 1886083"/>
                  <a:gd name="connsiteY1139" fmla="*/ 273667 h 740050"/>
                  <a:gd name="connsiteX1140" fmla="*/ 298285 w 1886083"/>
                  <a:gd name="connsiteY1140" fmla="*/ 451922 h 740050"/>
                  <a:gd name="connsiteX1141" fmla="*/ 313748 w 1886083"/>
                  <a:gd name="connsiteY1141" fmla="*/ 459302 h 740050"/>
                  <a:gd name="connsiteX1142" fmla="*/ 314890 w 1886083"/>
                  <a:gd name="connsiteY1142" fmla="*/ 462113 h 740050"/>
                  <a:gd name="connsiteX1143" fmla="*/ 311727 w 1886083"/>
                  <a:gd name="connsiteY1143" fmla="*/ 463519 h 740050"/>
                  <a:gd name="connsiteX1144" fmla="*/ 292838 w 1886083"/>
                  <a:gd name="connsiteY1144" fmla="*/ 453416 h 740050"/>
                  <a:gd name="connsiteX1145" fmla="*/ 298285 w 1886083"/>
                  <a:gd name="connsiteY1145" fmla="*/ 451922 h 740050"/>
                  <a:gd name="connsiteX1146" fmla="*/ 1409811 w 1886083"/>
                  <a:gd name="connsiteY1146" fmla="*/ 449902 h 740050"/>
                  <a:gd name="connsiteX1147" fmla="*/ 1410075 w 1886083"/>
                  <a:gd name="connsiteY1147" fmla="*/ 445948 h 740050"/>
                  <a:gd name="connsiteX1148" fmla="*/ 1425713 w 1886083"/>
                  <a:gd name="connsiteY1148" fmla="*/ 441643 h 740050"/>
                  <a:gd name="connsiteX1149" fmla="*/ 1430018 w 1886083"/>
                  <a:gd name="connsiteY1149" fmla="*/ 440677 h 740050"/>
                  <a:gd name="connsiteX1150" fmla="*/ 1427382 w 1886083"/>
                  <a:gd name="connsiteY1150" fmla="*/ 444806 h 740050"/>
                  <a:gd name="connsiteX1151" fmla="*/ 1409811 w 1886083"/>
                  <a:gd name="connsiteY1151" fmla="*/ 449902 h 740050"/>
                  <a:gd name="connsiteX1152" fmla="*/ 419348 w 1886083"/>
                  <a:gd name="connsiteY1152" fmla="*/ 356601 h 740050"/>
                  <a:gd name="connsiteX1153" fmla="*/ 430066 w 1886083"/>
                  <a:gd name="connsiteY1153" fmla="*/ 349397 h 740050"/>
                  <a:gd name="connsiteX1154" fmla="*/ 431735 w 1886083"/>
                  <a:gd name="connsiteY1154" fmla="*/ 348782 h 740050"/>
                  <a:gd name="connsiteX1155" fmla="*/ 432438 w 1886083"/>
                  <a:gd name="connsiteY1155" fmla="*/ 350539 h 740050"/>
                  <a:gd name="connsiteX1156" fmla="*/ 416361 w 1886083"/>
                  <a:gd name="connsiteY1156" fmla="*/ 360027 h 740050"/>
                  <a:gd name="connsiteX1157" fmla="*/ 419348 w 1886083"/>
                  <a:gd name="connsiteY1157" fmla="*/ 356601 h 740050"/>
                  <a:gd name="connsiteX1158" fmla="*/ 515548 w 1886083"/>
                  <a:gd name="connsiteY1158" fmla="*/ 341051 h 740050"/>
                  <a:gd name="connsiteX1159" fmla="*/ 519589 w 1886083"/>
                  <a:gd name="connsiteY1159" fmla="*/ 340436 h 740050"/>
                  <a:gd name="connsiteX1160" fmla="*/ 519326 w 1886083"/>
                  <a:gd name="connsiteY1160" fmla="*/ 343862 h 740050"/>
                  <a:gd name="connsiteX1161" fmla="*/ 504742 w 1886083"/>
                  <a:gd name="connsiteY1161" fmla="*/ 352560 h 740050"/>
                  <a:gd name="connsiteX1162" fmla="*/ 501403 w 1886083"/>
                  <a:gd name="connsiteY1162" fmla="*/ 353526 h 740050"/>
                  <a:gd name="connsiteX1163" fmla="*/ 502985 w 1886083"/>
                  <a:gd name="connsiteY1163" fmla="*/ 350100 h 740050"/>
                  <a:gd name="connsiteX1164" fmla="*/ 515548 w 1886083"/>
                  <a:gd name="connsiteY1164" fmla="*/ 341051 h 740050"/>
                  <a:gd name="connsiteX1165" fmla="*/ 1795841 w 1886083"/>
                  <a:gd name="connsiteY1165" fmla="*/ 571140 h 740050"/>
                  <a:gd name="connsiteX1166" fmla="*/ 1792766 w 1886083"/>
                  <a:gd name="connsiteY1166" fmla="*/ 576235 h 740050"/>
                  <a:gd name="connsiteX1167" fmla="*/ 1788812 w 1886083"/>
                  <a:gd name="connsiteY1167" fmla="*/ 575093 h 740050"/>
                  <a:gd name="connsiteX1168" fmla="*/ 1788549 w 1886083"/>
                  <a:gd name="connsiteY1168" fmla="*/ 569471 h 740050"/>
                  <a:gd name="connsiteX1169" fmla="*/ 1787758 w 1886083"/>
                  <a:gd name="connsiteY1169" fmla="*/ 565869 h 740050"/>
                  <a:gd name="connsiteX1170" fmla="*/ 1794962 w 1886083"/>
                  <a:gd name="connsiteY1170" fmla="*/ 564112 h 740050"/>
                  <a:gd name="connsiteX1171" fmla="*/ 1795841 w 1886083"/>
                  <a:gd name="connsiteY1171" fmla="*/ 571140 h 740050"/>
                  <a:gd name="connsiteX1172" fmla="*/ 880141 w 1886083"/>
                  <a:gd name="connsiteY1172" fmla="*/ 594948 h 740050"/>
                  <a:gd name="connsiteX1173" fmla="*/ 885237 w 1886083"/>
                  <a:gd name="connsiteY1173" fmla="*/ 599077 h 740050"/>
                  <a:gd name="connsiteX1174" fmla="*/ 890771 w 1886083"/>
                  <a:gd name="connsiteY1174" fmla="*/ 604261 h 740050"/>
                  <a:gd name="connsiteX1175" fmla="*/ 882864 w 1886083"/>
                  <a:gd name="connsiteY1175" fmla="*/ 603031 h 740050"/>
                  <a:gd name="connsiteX1176" fmla="*/ 875397 w 1886083"/>
                  <a:gd name="connsiteY1176" fmla="*/ 596881 h 740050"/>
                  <a:gd name="connsiteX1177" fmla="*/ 875660 w 1886083"/>
                  <a:gd name="connsiteY1177" fmla="*/ 594860 h 740050"/>
                  <a:gd name="connsiteX1178" fmla="*/ 880141 w 1886083"/>
                  <a:gd name="connsiteY1178" fmla="*/ 594948 h 740050"/>
                  <a:gd name="connsiteX1179" fmla="*/ 1029844 w 1886083"/>
                  <a:gd name="connsiteY1179" fmla="*/ 418801 h 740050"/>
                  <a:gd name="connsiteX1180" fmla="*/ 1026505 w 1886083"/>
                  <a:gd name="connsiteY1180" fmla="*/ 419065 h 740050"/>
                  <a:gd name="connsiteX1181" fmla="*/ 1028702 w 1886083"/>
                  <a:gd name="connsiteY1181" fmla="*/ 408698 h 740050"/>
                  <a:gd name="connsiteX1182" fmla="*/ 1032479 w 1886083"/>
                  <a:gd name="connsiteY1182" fmla="*/ 402460 h 740050"/>
                  <a:gd name="connsiteX1183" fmla="*/ 1033182 w 1886083"/>
                  <a:gd name="connsiteY1183" fmla="*/ 408259 h 740050"/>
                  <a:gd name="connsiteX1184" fmla="*/ 1029844 w 1886083"/>
                  <a:gd name="connsiteY1184" fmla="*/ 418801 h 740050"/>
                  <a:gd name="connsiteX1185" fmla="*/ 286337 w 1886083"/>
                  <a:gd name="connsiteY1185" fmla="*/ 485131 h 740050"/>
                  <a:gd name="connsiteX1186" fmla="*/ 283790 w 1886083"/>
                  <a:gd name="connsiteY1186" fmla="*/ 483022 h 740050"/>
                  <a:gd name="connsiteX1187" fmla="*/ 280451 w 1886083"/>
                  <a:gd name="connsiteY1187" fmla="*/ 480211 h 740050"/>
                  <a:gd name="connsiteX1188" fmla="*/ 285547 w 1886083"/>
                  <a:gd name="connsiteY1188" fmla="*/ 479069 h 740050"/>
                  <a:gd name="connsiteX1189" fmla="*/ 291872 w 1886083"/>
                  <a:gd name="connsiteY1189" fmla="*/ 483110 h 740050"/>
                  <a:gd name="connsiteX1190" fmla="*/ 294508 w 1886083"/>
                  <a:gd name="connsiteY1190" fmla="*/ 486361 h 740050"/>
                  <a:gd name="connsiteX1191" fmla="*/ 286337 w 1886083"/>
                  <a:gd name="connsiteY1191" fmla="*/ 485131 h 740050"/>
                  <a:gd name="connsiteX1192" fmla="*/ 426552 w 1886083"/>
                  <a:gd name="connsiteY1192" fmla="*/ 567977 h 740050"/>
                  <a:gd name="connsiteX1193" fmla="*/ 440960 w 1886083"/>
                  <a:gd name="connsiteY1193" fmla="*/ 568241 h 740050"/>
                  <a:gd name="connsiteX1194" fmla="*/ 441838 w 1886083"/>
                  <a:gd name="connsiteY1194" fmla="*/ 570788 h 740050"/>
                  <a:gd name="connsiteX1195" fmla="*/ 439203 w 1886083"/>
                  <a:gd name="connsiteY1195" fmla="*/ 572018 h 740050"/>
                  <a:gd name="connsiteX1196" fmla="*/ 426552 w 1886083"/>
                  <a:gd name="connsiteY1196" fmla="*/ 567977 h 740050"/>
                  <a:gd name="connsiteX1197" fmla="*/ 316032 w 1886083"/>
                  <a:gd name="connsiteY1197" fmla="*/ 423985 h 740050"/>
                  <a:gd name="connsiteX1198" fmla="*/ 315944 w 1886083"/>
                  <a:gd name="connsiteY1198" fmla="*/ 428026 h 740050"/>
                  <a:gd name="connsiteX1199" fmla="*/ 312781 w 1886083"/>
                  <a:gd name="connsiteY1199" fmla="*/ 433034 h 740050"/>
                  <a:gd name="connsiteX1200" fmla="*/ 310409 w 1886083"/>
                  <a:gd name="connsiteY1200" fmla="*/ 431364 h 740050"/>
                  <a:gd name="connsiteX1201" fmla="*/ 311024 w 1886083"/>
                  <a:gd name="connsiteY1201" fmla="*/ 426445 h 740050"/>
                  <a:gd name="connsiteX1202" fmla="*/ 316032 w 1886083"/>
                  <a:gd name="connsiteY1202" fmla="*/ 423985 h 740050"/>
                  <a:gd name="connsiteX1203" fmla="*/ 242410 w 1886083"/>
                  <a:gd name="connsiteY1203" fmla="*/ 459214 h 740050"/>
                  <a:gd name="connsiteX1204" fmla="*/ 239951 w 1886083"/>
                  <a:gd name="connsiteY1204" fmla="*/ 452976 h 740050"/>
                  <a:gd name="connsiteX1205" fmla="*/ 238633 w 1886083"/>
                  <a:gd name="connsiteY1205" fmla="*/ 450077 h 740050"/>
                  <a:gd name="connsiteX1206" fmla="*/ 242323 w 1886083"/>
                  <a:gd name="connsiteY1206" fmla="*/ 451307 h 740050"/>
                  <a:gd name="connsiteX1207" fmla="*/ 246979 w 1886083"/>
                  <a:gd name="connsiteY1207" fmla="*/ 457721 h 740050"/>
                  <a:gd name="connsiteX1208" fmla="*/ 242410 w 1886083"/>
                  <a:gd name="connsiteY1208" fmla="*/ 459214 h 740050"/>
                  <a:gd name="connsiteX1209" fmla="*/ 863537 w 1886083"/>
                  <a:gd name="connsiteY1209" fmla="*/ 499627 h 740050"/>
                  <a:gd name="connsiteX1210" fmla="*/ 869335 w 1886083"/>
                  <a:gd name="connsiteY1210" fmla="*/ 493477 h 740050"/>
                  <a:gd name="connsiteX1211" fmla="*/ 871795 w 1886083"/>
                  <a:gd name="connsiteY1211" fmla="*/ 494883 h 740050"/>
                  <a:gd name="connsiteX1212" fmla="*/ 869511 w 1886083"/>
                  <a:gd name="connsiteY1212" fmla="*/ 497518 h 740050"/>
                  <a:gd name="connsiteX1213" fmla="*/ 863537 w 1886083"/>
                  <a:gd name="connsiteY1213" fmla="*/ 499627 h 740050"/>
                  <a:gd name="connsiteX1214" fmla="*/ 452645 w 1886083"/>
                  <a:gd name="connsiteY1214" fmla="*/ 275775 h 740050"/>
                  <a:gd name="connsiteX1215" fmla="*/ 451502 w 1886083"/>
                  <a:gd name="connsiteY1215" fmla="*/ 275775 h 740050"/>
                  <a:gd name="connsiteX1216" fmla="*/ 442278 w 1886083"/>
                  <a:gd name="connsiteY1216" fmla="*/ 277093 h 740050"/>
                  <a:gd name="connsiteX1217" fmla="*/ 450536 w 1886083"/>
                  <a:gd name="connsiteY1217" fmla="*/ 273403 h 740050"/>
                  <a:gd name="connsiteX1218" fmla="*/ 452996 w 1886083"/>
                  <a:gd name="connsiteY1218" fmla="*/ 271910 h 740050"/>
                  <a:gd name="connsiteX1219" fmla="*/ 452645 w 1886083"/>
                  <a:gd name="connsiteY1219" fmla="*/ 275775 h 740050"/>
                  <a:gd name="connsiteX1220" fmla="*/ 283965 w 1886083"/>
                  <a:gd name="connsiteY1220" fmla="*/ 196970 h 740050"/>
                  <a:gd name="connsiteX1221" fmla="*/ 286162 w 1886083"/>
                  <a:gd name="connsiteY1221" fmla="*/ 192754 h 740050"/>
                  <a:gd name="connsiteX1222" fmla="*/ 289939 w 1886083"/>
                  <a:gd name="connsiteY1222" fmla="*/ 196092 h 740050"/>
                  <a:gd name="connsiteX1223" fmla="*/ 283965 w 1886083"/>
                  <a:gd name="connsiteY1223" fmla="*/ 196970 h 740050"/>
                  <a:gd name="connsiteX1224" fmla="*/ 610606 w 1886083"/>
                  <a:gd name="connsiteY1224" fmla="*/ 378389 h 740050"/>
                  <a:gd name="connsiteX1225" fmla="*/ 604632 w 1886083"/>
                  <a:gd name="connsiteY1225" fmla="*/ 383396 h 740050"/>
                  <a:gd name="connsiteX1226" fmla="*/ 601644 w 1886083"/>
                  <a:gd name="connsiteY1226" fmla="*/ 382781 h 740050"/>
                  <a:gd name="connsiteX1227" fmla="*/ 601557 w 1886083"/>
                  <a:gd name="connsiteY1227" fmla="*/ 380146 h 740050"/>
                  <a:gd name="connsiteX1228" fmla="*/ 610606 w 1886083"/>
                  <a:gd name="connsiteY1228" fmla="*/ 378389 h 740050"/>
                  <a:gd name="connsiteX1229" fmla="*/ 722180 w 1886083"/>
                  <a:gd name="connsiteY1229" fmla="*/ 208391 h 740050"/>
                  <a:gd name="connsiteX1230" fmla="*/ 729648 w 1886083"/>
                  <a:gd name="connsiteY1230" fmla="*/ 207425 h 740050"/>
                  <a:gd name="connsiteX1231" fmla="*/ 731580 w 1886083"/>
                  <a:gd name="connsiteY1231" fmla="*/ 209007 h 740050"/>
                  <a:gd name="connsiteX1232" fmla="*/ 729208 w 1886083"/>
                  <a:gd name="connsiteY1232" fmla="*/ 211291 h 740050"/>
                  <a:gd name="connsiteX1233" fmla="*/ 722180 w 1886083"/>
                  <a:gd name="connsiteY1233" fmla="*/ 208391 h 740050"/>
                  <a:gd name="connsiteX1234" fmla="*/ 1387321 w 1886083"/>
                  <a:gd name="connsiteY1234" fmla="*/ 198025 h 740050"/>
                  <a:gd name="connsiteX1235" fmla="*/ 1392065 w 1886083"/>
                  <a:gd name="connsiteY1235" fmla="*/ 198200 h 740050"/>
                  <a:gd name="connsiteX1236" fmla="*/ 1386267 w 1886083"/>
                  <a:gd name="connsiteY1236" fmla="*/ 203208 h 740050"/>
                  <a:gd name="connsiteX1237" fmla="*/ 1387321 w 1886083"/>
                  <a:gd name="connsiteY1237" fmla="*/ 198025 h 740050"/>
                  <a:gd name="connsiteX1238" fmla="*/ 224576 w 1886083"/>
                  <a:gd name="connsiteY1238" fmla="*/ 586690 h 740050"/>
                  <a:gd name="connsiteX1239" fmla="*/ 232483 w 1886083"/>
                  <a:gd name="connsiteY1239" fmla="*/ 590204 h 740050"/>
                  <a:gd name="connsiteX1240" fmla="*/ 225718 w 1886083"/>
                  <a:gd name="connsiteY1240" fmla="*/ 588798 h 740050"/>
                  <a:gd name="connsiteX1241" fmla="*/ 219920 w 1886083"/>
                  <a:gd name="connsiteY1241" fmla="*/ 588711 h 740050"/>
                  <a:gd name="connsiteX1242" fmla="*/ 220008 w 1886083"/>
                  <a:gd name="connsiteY1242" fmla="*/ 586690 h 740050"/>
                  <a:gd name="connsiteX1243" fmla="*/ 224576 w 1886083"/>
                  <a:gd name="connsiteY1243" fmla="*/ 586690 h 740050"/>
                  <a:gd name="connsiteX1244" fmla="*/ 871883 w 1886083"/>
                  <a:gd name="connsiteY1244" fmla="*/ 79861 h 740050"/>
                  <a:gd name="connsiteX1245" fmla="*/ 872146 w 1886083"/>
                  <a:gd name="connsiteY1245" fmla="*/ 82761 h 740050"/>
                  <a:gd name="connsiteX1246" fmla="*/ 865118 w 1886083"/>
                  <a:gd name="connsiteY1246" fmla="*/ 79598 h 740050"/>
                  <a:gd name="connsiteX1247" fmla="*/ 871883 w 1886083"/>
                  <a:gd name="connsiteY1247" fmla="*/ 79861 h 740050"/>
                  <a:gd name="connsiteX1248" fmla="*/ 1399181 w 1886083"/>
                  <a:gd name="connsiteY1248" fmla="*/ 202154 h 740050"/>
                  <a:gd name="connsiteX1249" fmla="*/ 1404277 w 1886083"/>
                  <a:gd name="connsiteY1249" fmla="*/ 199167 h 740050"/>
                  <a:gd name="connsiteX1250" fmla="*/ 1406385 w 1886083"/>
                  <a:gd name="connsiteY1250" fmla="*/ 201802 h 740050"/>
                  <a:gd name="connsiteX1251" fmla="*/ 1399181 w 1886083"/>
                  <a:gd name="connsiteY1251" fmla="*/ 202154 h 740050"/>
                  <a:gd name="connsiteX1252" fmla="*/ 1643766 w 1886083"/>
                  <a:gd name="connsiteY1252" fmla="*/ 562794 h 740050"/>
                  <a:gd name="connsiteX1253" fmla="*/ 1642009 w 1886083"/>
                  <a:gd name="connsiteY1253" fmla="*/ 566220 h 740050"/>
                  <a:gd name="connsiteX1254" fmla="*/ 1637441 w 1886083"/>
                  <a:gd name="connsiteY1254" fmla="*/ 567362 h 740050"/>
                  <a:gd name="connsiteX1255" fmla="*/ 1640076 w 1886083"/>
                  <a:gd name="connsiteY1255" fmla="*/ 563760 h 740050"/>
                  <a:gd name="connsiteX1256" fmla="*/ 1643766 w 1886083"/>
                  <a:gd name="connsiteY1256" fmla="*/ 562794 h 740050"/>
                  <a:gd name="connsiteX1257" fmla="*/ 65473 w 1886083"/>
                  <a:gd name="connsiteY1257" fmla="*/ 427060 h 740050"/>
                  <a:gd name="connsiteX1258" fmla="*/ 60114 w 1886083"/>
                  <a:gd name="connsiteY1258" fmla="*/ 423458 h 740050"/>
                  <a:gd name="connsiteX1259" fmla="*/ 62574 w 1886083"/>
                  <a:gd name="connsiteY1259" fmla="*/ 421261 h 740050"/>
                  <a:gd name="connsiteX1260" fmla="*/ 65473 w 1886083"/>
                  <a:gd name="connsiteY1260" fmla="*/ 427060 h 740050"/>
                  <a:gd name="connsiteX1261" fmla="*/ 696087 w 1886083"/>
                  <a:gd name="connsiteY1261" fmla="*/ 237383 h 740050"/>
                  <a:gd name="connsiteX1262" fmla="*/ 693100 w 1886083"/>
                  <a:gd name="connsiteY1262" fmla="*/ 238350 h 740050"/>
                  <a:gd name="connsiteX1263" fmla="*/ 688971 w 1886083"/>
                  <a:gd name="connsiteY1263" fmla="*/ 236417 h 740050"/>
                  <a:gd name="connsiteX1264" fmla="*/ 693100 w 1886083"/>
                  <a:gd name="connsiteY1264" fmla="*/ 234484 h 740050"/>
                  <a:gd name="connsiteX1265" fmla="*/ 696087 w 1886083"/>
                  <a:gd name="connsiteY1265" fmla="*/ 237383 h 740050"/>
                  <a:gd name="connsiteX1266" fmla="*/ 204458 w 1886083"/>
                  <a:gd name="connsiteY1266" fmla="*/ 355547 h 740050"/>
                  <a:gd name="connsiteX1267" fmla="*/ 202876 w 1886083"/>
                  <a:gd name="connsiteY1267" fmla="*/ 358270 h 740050"/>
                  <a:gd name="connsiteX1268" fmla="*/ 199889 w 1886083"/>
                  <a:gd name="connsiteY1268" fmla="*/ 353350 h 740050"/>
                  <a:gd name="connsiteX1269" fmla="*/ 201558 w 1886083"/>
                  <a:gd name="connsiteY1269" fmla="*/ 350363 h 740050"/>
                  <a:gd name="connsiteX1270" fmla="*/ 204458 w 1886083"/>
                  <a:gd name="connsiteY1270" fmla="*/ 355547 h 740050"/>
                  <a:gd name="connsiteX1271" fmla="*/ 477595 w 1886083"/>
                  <a:gd name="connsiteY1271" fmla="*/ 571140 h 740050"/>
                  <a:gd name="connsiteX1272" fmla="*/ 467404 w 1886083"/>
                  <a:gd name="connsiteY1272" fmla="*/ 572106 h 740050"/>
                  <a:gd name="connsiteX1273" fmla="*/ 466613 w 1886083"/>
                  <a:gd name="connsiteY1273" fmla="*/ 570349 h 740050"/>
                  <a:gd name="connsiteX1274" fmla="*/ 477595 w 1886083"/>
                  <a:gd name="connsiteY1274" fmla="*/ 571140 h 740050"/>
                  <a:gd name="connsiteX1275" fmla="*/ 1046448 w 1886083"/>
                  <a:gd name="connsiteY1275" fmla="*/ 186604 h 740050"/>
                  <a:gd name="connsiteX1276" fmla="*/ 1049611 w 1886083"/>
                  <a:gd name="connsiteY1276" fmla="*/ 187307 h 740050"/>
                  <a:gd name="connsiteX1277" fmla="*/ 1048820 w 1886083"/>
                  <a:gd name="connsiteY1277" fmla="*/ 188624 h 740050"/>
                  <a:gd name="connsiteX1278" fmla="*/ 1041968 w 1886083"/>
                  <a:gd name="connsiteY1278" fmla="*/ 188537 h 740050"/>
                  <a:gd name="connsiteX1279" fmla="*/ 1038541 w 1886083"/>
                  <a:gd name="connsiteY1279" fmla="*/ 185198 h 740050"/>
                  <a:gd name="connsiteX1280" fmla="*/ 1039332 w 1886083"/>
                  <a:gd name="connsiteY1280" fmla="*/ 184583 h 740050"/>
                  <a:gd name="connsiteX1281" fmla="*/ 1046448 w 1886083"/>
                  <a:gd name="connsiteY1281" fmla="*/ 186604 h 740050"/>
                  <a:gd name="connsiteX1282" fmla="*/ 198483 w 1886083"/>
                  <a:gd name="connsiteY1282" fmla="*/ 580452 h 740050"/>
                  <a:gd name="connsiteX1283" fmla="*/ 204458 w 1886083"/>
                  <a:gd name="connsiteY1283" fmla="*/ 581858 h 740050"/>
                  <a:gd name="connsiteX1284" fmla="*/ 202349 w 1886083"/>
                  <a:gd name="connsiteY1284" fmla="*/ 584494 h 740050"/>
                  <a:gd name="connsiteX1285" fmla="*/ 198483 w 1886083"/>
                  <a:gd name="connsiteY1285" fmla="*/ 580452 h 740050"/>
                  <a:gd name="connsiteX1286" fmla="*/ 250756 w 1886083"/>
                  <a:gd name="connsiteY1286" fmla="*/ 480914 h 740050"/>
                  <a:gd name="connsiteX1287" fmla="*/ 247155 w 1886083"/>
                  <a:gd name="connsiteY1287" fmla="*/ 478366 h 740050"/>
                  <a:gd name="connsiteX1288" fmla="*/ 251811 w 1886083"/>
                  <a:gd name="connsiteY1288" fmla="*/ 476873 h 740050"/>
                  <a:gd name="connsiteX1289" fmla="*/ 250756 w 1886083"/>
                  <a:gd name="connsiteY1289" fmla="*/ 480914 h 740050"/>
                  <a:gd name="connsiteX1290" fmla="*/ 1172343 w 1886083"/>
                  <a:gd name="connsiteY1290" fmla="*/ 186604 h 740050"/>
                  <a:gd name="connsiteX1291" fmla="*/ 1178317 w 1886083"/>
                  <a:gd name="connsiteY1291" fmla="*/ 188009 h 740050"/>
                  <a:gd name="connsiteX1292" fmla="*/ 1176208 w 1886083"/>
                  <a:gd name="connsiteY1292" fmla="*/ 190645 h 740050"/>
                  <a:gd name="connsiteX1293" fmla="*/ 1172343 w 1886083"/>
                  <a:gd name="connsiteY1293" fmla="*/ 186604 h 740050"/>
                  <a:gd name="connsiteX1294" fmla="*/ 1624790 w 1886083"/>
                  <a:gd name="connsiteY1294" fmla="*/ 564902 h 740050"/>
                  <a:gd name="connsiteX1295" fmla="*/ 1625317 w 1886083"/>
                  <a:gd name="connsiteY1295" fmla="*/ 561915 h 740050"/>
                  <a:gd name="connsiteX1296" fmla="*/ 1629534 w 1886083"/>
                  <a:gd name="connsiteY1296" fmla="*/ 563584 h 740050"/>
                  <a:gd name="connsiteX1297" fmla="*/ 1624790 w 1886083"/>
                  <a:gd name="connsiteY1297" fmla="*/ 564902 h 740050"/>
                  <a:gd name="connsiteX1298" fmla="*/ 279221 w 1886083"/>
                  <a:gd name="connsiteY1298" fmla="*/ 199079 h 740050"/>
                  <a:gd name="connsiteX1299" fmla="*/ 274389 w 1886083"/>
                  <a:gd name="connsiteY1299" fmla="*/ 201100 h 740050"/>
                  <a:gd name="connsiteX1300" fmla="*/ 276322 w 1886083"/>
                  <a:gd name="connsiteY1300" fmla="*/ 197498 h 740050"/>
                  <a:gd name="connsiteX1301" fmla="*/ 278782 w 1886083"/>
                  <a:gd name="connsiteY1301" fmla="*/ 195301 h 740050"/>
                  <a:gd name="connsiteX1302" fmla="*/ 279221 w 1886083"/>
                  <a:gd name="connsiteY1302" fmla="*/ 199079 h 740050"/>
                  <a:gd name="connsiteX1303" fmla="*/ 27432 w 1886083"/>
                  <a:gd name="connsiteY1303" fmla="*/ 385593 h 740050"/>
                  <a:gd name="connsiteX1304" fmla="*/ 31034 w 1886083"/>
                  <a:gd name="connsiteY1304" fmla="*/ 387965 h 740050"/>
                  <a:gd name="connsiteX1305" fmla="*/ 29014 w 1886083"/>
                  <a:gd name="connsiteY1305" fmla="*/ 389722 h 740050"/>
                  <a:gd name="connsiteX1306" fmla="*/ 27432 w 1886083"/>
                  <a:gd name="connsiteY1306" fmla="*/ 385593 h 740050"/>
                  <a:gd name="connsiteX1307" fmla="*/ 633184 w 1886083"/>
                  <a:gd name="connsiteY1307" fmla="*/ 381463 h 740050"/>
                  <a:gd name="connsiteX1308" fmla="*/ 638016 w 1886083"/>
                  <a:gd name="connsiteY1308" fmla="*/ 379531 h 740050"/>
                  <a:gd name="connsiteX1309" fmla="*/ 638455 w 1886083"/>
                  <a:gd name="connsiteY1309" fmla="*/ 380936 h 740050"/>
                  <a:gd name="connsiteX1310" fmla="*/ 633184 w 1886083"/>
                  <a:gd name="connsiteY1310" fmla="*/ 381463 h 740050"/>
                  <a:gd name="connsiteX1311" fmla="*/ 667623 w 1886083"/>
                  <a:gd name="connsiteY1311" fmla="*/ 216650 h 740050"/>
                  <a:gd name="connsiteX1312" fmla="*/ 662879 w 1886083"/>
                  <a:gd name="connsiteY1312" fmla="*/ 216562 h 740050"/>
                  <a:gd name="connsiteX1313" fmla="*/ 662879 w 1886083"/>
                  <a:gd name="connsiteY1313" fmla="*/ 214717 h 740050"/>
                  <a:gd name="connsiteX1314" fmla="*/ 667623 w 1886083"/>
                  <a:gd name="connsiteY1314" fmla="*/ 216650 h 740050"/>
                  <a:gd name="connsiteX1315" fmla="*/ 1720989 w 1886083"/>
                  <a:gd name="connsiteY1315" fmla="*/ 429168 h 740050"/>
                  <a:gd name="connsiteX1316" fmla="*/ 1720902 w 1886083"/>
                  <a:gd name="connsiteY1316" fmla="*/ 433297 h 740050"/>
                  <a:gd name="connsiteX1317" fmla="*/ 1718793 w 1886083"/>
                  <a:gd name="connsiteY1317" fmla="*/ 433297 h 740050"/>
                  <a:gd name="connsiteX1318" fmla="*/ 1720989 w 1886083"/>
                  <a:gd name="connsiteY1318" fmla="*/ 429168 h 740050"/>
                  <a:gd name="connsiteX1319" fmla="*/ 825584 w 1886083"/>
                  <a:gd name="connsiteY1319" fmla="*/ 435318 h 740050"/>
                  <a:gd name="connsiteX1320" fmla="*/ 828746 w 1886083"/>
                  <a:gd name="connsiteY1320" fmla="*/ 435933 h 740050"/>
                  <a:gd name="connsiteX1321" fmla="*/ 823212 w 1886083"/>
                  <a:gd name="connsiteY1321" fmla="*/ 439447 h 740050"/>
                  <a:gd name="connsiteX1322" fmla="*/ 825584 w 1886083"/>
                  <a:gd name="connsiteY1322" fmla="*/ 435318 h 740050"/>
                  <a:gd name="connsiteX1323" fmla="*/ 1020356 w 1886083"/>
                  <a:gd name="connsiteY1323" fmla="*/ 665407 h 740050"/>
                  <a:gd name="connsiteX1324" fmla="*/ 1023958 w 1886083"/>
                  <a:gd name="connsiteY1324" fmla="*/ 667779 h 740050"/>
                  <a:gd name="connsiteX1325" fmla="*/ 1021937 w 1886083"/>
                  <a:gd name="connsiteY1325" fmla="*/ 669536 h 740050"/>
                  <a:gd name="connsiteX1326" fmla="*/ 1020356 w 1886083"/>
                  <a:gd name="connsiteY1326" fmla="*/ 665407 h 740050"/>
                  <a:gd name="connsiteX1327" fmla="*/ 41752 w 1886083"/>
                  <a:gd name="connsiteY1327" fmla="*/ 491281 h 740050"/>
                  <a:gd name="connsiteX1328" fmla="*/ 41840 w 1886083"/>
                  <a:gd name="connsiteY1328" fmla="*/ 487152 h 740050"/>
                  <a:gd name="connsiteX1329" fmla="*/ 43949 w 1886083"/>
                  <a:gd name="connsiteY1329" fmla="*/ 487152 h 740050"/>
                  <a:gd name="connsiteX1330" fmla="*/ 41752 w 1886083"/>
                  <a:gd name="connsiteY1330" fmla="*/ 491281 h 740050"/>
                  <a:gd name="connsiteX1331" fmla="*/ 1666344 w 1886083"/>
                  <a:gd name="connsiteY1331" fmla="*/ 333759 h 740050"/>
                  <a:gd name="connsiteX1332" fmla="*/ 1666432 w 1886083"/>
                  <a:gd name="connsiteY1332" fmla="*/ 329630 h 740050"/>
                  <a:gd name="connsiteX1333" fmla="*/ 1668541 w 1886083"/>
                  <a:gd name="connsiteY1333" fmla="*/ 329630 h 740050"/>
                  <a:gd name="connsiteX1334" fmla="*/ 1666344 w 1886083"/>
                  <a:gd name="connsiteY1334" fmla="*/ 333759 h 740050"/>
                  <a:gd name="connsiteX1335" fmla="*/ 931272 w 1886083"/>
                  <a:gd name="connsiteY1335" fmla="*/ 643619 h 740050"/>
                  <a:gd name="connsiteX1336" fmla="*/ 933556 w 1886083"/>
                  <a:gd name="connsiteY1336" fmla="*/ 647836 h 740050"/>
                  <a:gd name="connsiteX1337" fmla="*/ 931975 w 1886083"/>
                  <a:gd name="connsiteY1337" fmla="*/ 648188 h 740050"/>
                  <a:gd name="connsiteX1338" fmla="*/ 931272 w 1886083"/>
                  <a:gd name="connsiteY1338" fmla="*/ 643619 h 740050"/>
                  <a:gd name="connsiteX1339" fmla="*/ 997777 w 1886083"/>
                  <a:gd name="connsiteY1339" fmla="*/ 115091 h 740050"/>
                  <a:gd name="connsiteX1340" fmla="*/ 992857 w 1886083"/>
                  <a:gd name="connsiteY1340" fmla="*/ 118166 h 740050"/>
                  <a:gd name="connsiteX1341" fmla="*/ 991012 w 1886083"/>
                  <a:gd name="connsiteY1341" fmla="*/ 117463 h 740050"/>
                  <a:gd name="connsiteX1342" fmla="*/ 995844 w 1886083"/>
                  <a:gd name="connsiteY1342" fmla="*/ 114739 h 740050"/>
                  <a:gd name="connsiteX1343" fmla="*/ 997777 w 1886083"/>
                  <a:gd name="connsiteY1343" fmla="*/ 115091 h 740050"/>
                  <a:gd name="connsiteX1344" fmla="*/ 1614071 w 1886083"/>
                  <a:gd name="connsiteY1344" fmla="*/ 572106 h 740050"/>
                  <a:gd name="connsiteX1345" fmla="*/ 1616531 w 1886083"/>
                  <a:gd name="connsiteY1345" fmla="*/ 570173 h 740050"/>
                  <a:gd name="connsiteX1346" fmla="*/ 1616971 w 1886083"/>
                  <a:gd name="connsiteY1346" fmla="*/ 575796 h 740050"/>
                  <a:gd name="connsiteX1347" fmla="*/ 1614071 w 1886083"/>
                  <a:gd name="connsiteY1347" fmla="*/ 572106 h 740050"/>
                  <a:gd name="connsiteX1348" fmla="*/ 1573747 w 1886083"/>
                  <a:gd name="connsiteY1348" fmla="*/ 250913 h 740050"/>
                  <a:gd name="connsiteX1349" fmla="*/ 1570145 w 1886083"/>
                  <a:gd name="connsiteY1349" fmla="*/ 248541 h 740050"/>
                  <a:gd name="connsiteX1350" fmla="*/ 1572165 w 1886083"/>
                  <a:gd name="connsiteY1350" fmla="*/ 246784 h 740050"/>
                  <a:gd name="connsiteX1351" fmla="*/ 1573747 w 1886083"/>
                  <a:gd name="connsiteY1351" fmla="*/ 250913 h 740050"/>
                  <a:gd name="connsiteX1352" fmla="*/ 907463 w 1886083"/>
                  <a:gd name="connsiteY1352" fmla="*/ 455085 h 740050"/>
                  <a:gd name="connsiteX1353" fmla="*/ 904916 w 1886083"/>
                  <a:gd name="connsiteY1353" fmla="*/ 457193 h 740050"/>
                  <a:gd name="connsiteX1354" fmla="*/ 900962 w 1886083"/>
                  <a:gd name="connsiteY1354" fmla="*/ 457633 h 740050"/>
                  <a:gd name="connsiteX1355" fmla="*/ 903159 w 1886083"/>
                  <a:gd name="connsiteY1355" fmla="*/ 454821 h 740050"/>
                  <a:gd name="connsiteX1356" fmla="*/ 907463 w 1886083"/>
                  <a:gd name="connsiteY1356" fmla="*/ 455085 h 740050"/>
                  <a:gd name="connsiteX1357" fmla="*/ 1559514 w 1886083"/>
                  <a:gd name="connsiteY1357" fmla="*/ 244675 h 740050"/>
                  <a:gd name="connsiteX1358" fmla="*/ 1562677 w 1886083"/>
                  <a:gd name="connsiteY1358" fmla="*/ 245466 h 740050"/>
                  <a:gd name="connsiteX1359" fmla="*/ 1564873 w 1886083"/>
                  <a:gd name="connsiteY1359" fmla="*/ 248277 h 740050"/>
                  <a:gd name="connsiteX1360" fmla="*/ 1560920 w 1886083"/>
                  <a:gd name="connsiteY1360" fmla="*/ 247838 h 740050"/>
                  <a:gd name="connsiteX1361" fmla="*/ 1559514 w 1886083"/>
                  <a:gd name="connsiteY1361" fmla="*/ 244675 h 740050"/>
                  <a:gd name="connsiteX1362" fmla="*/ 1610557 w 1886083"/>
                  <a:gd name="connsiteY1362" fmla="*/ 581506 h 740050"/>
                  <a:gd name="connsiteX1363" fmla="*/ 1613281 w 1886083"/>
                  <a:gd name="connsiteY1363" fmla="*/ 578432 h 740050"/>
                  <a:gd name="connsiteX1364" fmla="*/ 1615301 w 1886083"/>
                  <a:gd name="connsiteY1364" fmla="*/ 580189 h 740050"/>
                  <a:gd name="connsiteX1365" fmla="*/ 1610557 w 1886083"/>
                  <a:gd name="connsiteY1365" fmla="*/ 581506 h 740050"/>
                  <a:gd name="connsiteX1366" fmla="*/ 1852858 w 1886083"/>
                  <a:gd name="connsiteY1366" fmla="*/ 467472 h 740050"/>
                  <a:gd name="connsiteX1367" fmla="*/ 1852067 w 1886083"/>
                  <a:gd name="connsiteY1367" fmla="*/ 470196 h 740050"/>
                  <a:gd name="connsiteX1368" fmla="*/ 1850574 w 1886083"/>
                  <a:gd name="connsiteY1368" fmla="*/ 468527 h 740050"/>
                  <a:gd name="connsiteX1369" fmla="*/ 1852858 w 1886083"/>
                  <a:gd name="connsiteY1369" fmla="*/ 467472 h 740050"/>
                  <a:gd name="connsiteX1370" fmla="*/ 1165227 w 1886083"/>
                  <a:gd name="connsiteY1370" fmla="*/ 180454 h 740050"/>
                  <a:gd name="connsiteX1371" fmla="*/ 1161976 w 1886083"/>
                  <a:gd name="connsiteY1371" fmla="*/ 177116 h 740050"/>
                  <a:gd name="connsiteX1372" fmla="*/ 1163733 w 1886083"/>
                  <a:gd name="connsiteY1372" fmla="*/ 176413 h 740050"/>
                  <a:gd name="connsiteX1373" fmla="*/ 1165227 w 1886083"/>
                  <a:gd name="connsiteY1373" fmla="*/ 180454 h 740050"/>
                  <a:gd name="connsiteX1374" fmla="*/ 1577261 w 1886083"/>
                  <a:gd name="connsiteY1374" fmla="*/ 343159 h 740050"/>
                  <a:gd name="connsiteX1375" fmla="*/ 1577876 w 1886083"/>
                  <a:gd name="connsiteY1375" fmla="*/ 340524 h 740050"/>
                  <a:gd name="connsiteX1376" fmla="*/ 1581478 w 1886083"/>
                  <a:gd name="connsiteY1376" fmla="*/ 343598 h 740050"/>
                  <a:gd name="connsiteX1377" fmla="*/ 1577261 w 1886083"/>
                  <a:gd name="connsiteY1377" fmla="*/ 343159 h 740050"/>
                  <a:gd name="connsiteX1378" fmla="*/ 849304 w 1886083"/>
                  <a:gd name="connsiteY1378" fmla="*/ 238438 h 740050"/>
                  <a:gd name="connsiteX1379" fmla="*/ 851501 w 1886083"/>
                  <a:gd name="connsiteY1379" fmla="*/ 238438 h 740050"/>
                  <a:gd name="connsiteX1380" fmla="*/ 855015 w 1886083"/>
                  <a:gd name="connsiteY1380" fmla="*/ 239580 h 740050"/>
                  <a:gd name="connsiteX1381" fmla="*/ 852116 w 1886083"/>
                  <a:gd name="connsiteY1381" fmla="*/ 240370 h 740050"/>
                  <a:gd name="connsiteX1382" fmla="*/ 849304 w 1886083"/>
                  <a:gd name="connsiteY1382" fmla="*/ 238438 h 740050"/>
                  <a:gd name="connsiteX1383" fmla="*/ 803005 w 1886083"/>
                  <a:gd name="connsiteY1383" fmla="*/ 355547 h 740050"/>
                  <a:gd name="connsiteX1384" fmla="*/ 798437 w 1886083"/>
                  <a:gd name="connsiteY1384" fmla="*/ 355722 h 740050"/>
                  <a:gd name="connsiteX1385" fmla="*/ 799491 w 1886083"/>
                  <a:gd name="connsiteY1385" fmla="*/ 352472 h 740050"/>
                  <a:gd name="connsiteX1386" fmla="*/ 803005 w 1886083"/>
                  <a:gd name="connsiteY1386" fmla="*/ 355547 h 740050"/>
                  <a:gd name="connsiteX1387" fmla="*/ 798261 w 1886083"/>
                  <a:gd name="connsiteY1387" fmla="*/ 90228 h 740050"/>
                  <a:gd name="connsiteX1388" fmla="*/ 799052 w 1886083"/>
                  <a:gd name="connsiteY1388" fmla="*/ 89525 h 740050"/>
                  <a:gd name="connsiteX1389" fmla="*/ 799843 w 1886083"/>
                  <a:gd name="connsiteY1389" fmla="*/ 89438 h 740050"/>
                  <a:gd name="connsiteX1390" fmla="*/ 799228 w 1886083"/>
                  <a:gd name="connsiteY1390" fmla="*/ 93303 h 740050"/>
                  <a:gd name="connsiteX1391" fmla="*/ 798261 w 1886083"/>
                  <a:gd name="connsiteY1391" fmla="*/ 90228 h 740050"/>
                  <a:gd name="connsiteX1392" fmla="*/ 1458570 w 1886083"/>
                  <a:gd name="connsiteY1392" fmla="*/ 707928 h 740050"/>
                  <a:gd name="connsiteX1393" fmla="*/ 1462436 w 1886083"/>
                  <a:gd name="connsiteY1393" fmla="*/ 705117 h 740050"/>
                  <a:gd name="connsiteX1394" fmla="*/ 1463227 w 1886083"/>
                  <a:gd name="connsiteY1394" fmla="*/ 706698 h 740050"/>
                  <a:gd name="connsiteX1395" fmla="*/ 1458570 w 1886083"/>
                  <a:gd name="connsiteY1395" fmla="*/ 707928 h 740050"/>
                  <a:gd name="connsiteX1396" fmla="*/ 1852858 w 1886083"/>
                  <a:gd name="connsiteY1396" fmla="*/ 407380 h 740050"/>
                  <a:gd name="connsiteX1397" fmla="*/ 1856723 w 1886083"/>
                  <a:gd name="connsiteY1397" fmla="*/ 404569 h 740050"/>
                  <a:gd name="connsiteX1398" fmla="*/ 1857514 w 1886083"/>
                  <a:gd name="connsiteY1398" fmla="*/ 406150 h 740050"/>
                  <a:gd name="connsiteX1399" fmla="*/ 1852858 w 1886083"/>
                  <a:gd name="connsiteY1399" fmla="*/ 407380 h 740050"/>
                  <a:gd name="connsiteX1400" fmla="*/ 571423 w 1886083"/>
                  <a:gd name="connsiteY1400" fmla="*/ 398068 h 740050"/>
                  <a:gd name="connsiteX1401" fmla="*/ 568260 w 1886083"/>
                  <a:gd name="connsiteY1401" fmla="*/ 397365 h 740050"/>
                  <a:gd name="connsiteX1402" fmla="*/ 570105 w 1886083"/>
                  <a:gd name="connsiteY1402" fmla="*/ 396047 h 740050"/>
                  <a:gd name="connsiteX1403" fmla="*/ 571423 w 1886083"/>
                  <a:gd name="connsiteY1403" fmla="*/ 398068 h 740050"/>
                  <a:gd name="connsiteX1404" fmla="*/ 1673461 w 1886083"/>
                  <a:gd name="connsiteY1404" fmla="*/ 545223 h 740050"/>
                  <a:gd name="connsiteX1405" fmla="*/ 1669947 w 1886083"/>
                  <a:gd name="connsiteY1405" fmla="*/ 542851 h 740050"/>
                  <a:gd name="connsiteX1406" fmla="*/ 1670737 w 1886083"/>
                  <a:gd name="connsiteY1406" fmla="*/ 541270 h 740050"/>
                  <a:gd name="connsiteX1407" fmla="*/ 1673461 w 1886083"/>
                  <a:gd name="connsiteY1407" fmla="*/ 545223 h 740050"/>
                  <a:gd name="connsiteX1408" fmla="*/ 94025 w 1886083"/>
                  <a:gd name="connsiteY1408" fmla="*/ 549352 h 740050"/>
                  <a:gd name="connsiteX1409" fmla="*/ 91038 w 1886083"/>
                  <a:gd name="connsiteY1409" fmla="*/ 548825 h 740050"/>
                  <a:gd name="connsiteX1410" fmla="*/ 91478 w 1886083"/>
                  <a:gd name="connsiteY1410" fmla="*/ 547507 h 740050"/>
                  <a:gd name="connsiteX1411" fmla="*/ 94025 w 1886083"/>
                  <a:gd name="connsiteY1411" fmla="*/ 549352 h 740050"/>
                  <a:gd name="connsiteX1412" fmla="*/ 1502497 w 1886083"/>
                  <a:gd name="connsiteY1412" fmla="*/ 203208 h 740050"/>
                  <a:gd name="connsiteX1413" fmla="*/ 1501267 w 1886083"/>
                  <a:gd name="connsiteY1413" fmla="*/ 205317 h 740050"/>
                  <a:gd name="connsiteX1414" fmla="*/ 1502497 w 1886083"/>
                  <a:gd name="connsiteY1414" fmla="*/ 203208 h 740050"/>
                  <a:gd name="connsiteX1415" fmla="*/ 1615301 w 1886083"/>
                  <a:gd name="connsiteY1415" fmla="*/ 556644 h 740050"/>
                  <a:gd name="connsiteX1416" fmla="*/ 1614686 w 1886083"/>
                  <a:gd name="connsiteY1416" fmla="*/ 559280 h 740050"/>
                  <a:gd name="connsiteX1417" fmla="*/ 1613193 w 1886083"/>
                  <a:gd name="connsiteY1417" fmla="*/ 558928 h 740050"/>
                  <a:gd name="connsiteX1418" fmla="*/ 1615301 w 1886083"/>
                  <a:gd name="connsiteY1418" fmla="*/ 556644 h 740050"/>
                  <a:gd name="connsiteX1419" fmla="*/ 1235246 w 1886083"/>
                  <a:gd name="connsiteY1419" fmla="*/ 523435 h 740050"/>
                  <a:gd name="connsiteX1420" fmla="*/ 1239024 w 1886083"/>
                  <a:gd name="connsiteY1420" fmla="*/ 522644 h 740050"/>
                  <a:gd name="connsiteX1421" fmla="*/ 1239463 w 1886083"/>
                  <a:gd name="connsiteY1421" fmla="*/ 523962 h 740050"/>
                  <a:gd name="connsiteX1422" fmla="*/ 1235246 w 1886083"/>
                  <a:gd name="connsiteY1422" fmla="*/ 523435 h 740050"/>
                  <a:gd name="connsiteX1423" fmla="*/ 1306495 w 1886083"/>
                  <a:gd name="connsiteY1423" fmla="*/ 734811 h 740050"/>
                  <a:gd name="connsiteX1424" fmla="*/ 1304123 w 1886083"/>
                  <a:gd name="connsiteY1424" fmla="*/ 733757 h 740050"/>
                  <a:gd name="connsiteX1425" fmla="*/ 1306495 w 1886083"/>
                  <a:gd name="connsiteY1425" fmla="*/ 734811 h 740050"/>
                  <a:gd name="connsiteX1426" fmla="*/ 1680577 w 1886083"/>
                  <a:gd name="connsiteY1426" fmla="*/ 520360 h 740050"/>
                  <a:gd name="connsiteX1427" fmla="*/ 1679347 w 1886083"/>
                  <a:gd name="connsiteY1427" fmla="*/ 522469 h 740050"/>
                  <a:gd name="connsiteX1428" fmla="*/ 1680577 w 1886083"/>
                  <a:gd name="connsiteY1428" fmla="*/ 520360 h 740050"/>
                  <a:gd name="connsiteX1429" fmla="*/ 1315984 w 1886083"/>
                  <a:gd name="connsiteY1429" fmla="*/ 714166 h 740050"/>
                  <a:gd name="connsiteX1430" fmla="*/ 1315369 w 1886083"/>
                  <a:gd name="connsiteY1430" fmla="*/ 716801 h 740050"/>
                  <a:gd name="connsiteX1431" fmla="*/ 1313875 w 1886083"/>
                  <a:gd name="connsiteY1431" fmla="*/ 716450 h 740050"/>
                  <a:gd name="connsiteX1432" fmla="*/ 1315984 w 1886083"/>
                  <a:gd name="connsiteY1432" fmla="*/ 714166 h 740050"/>
                  <a:gd name="connsiteX1433" fmla="*/ 1557142 w 1886083"/>
                  <a:gd name="connsiteY1433" fmla="*/ 684032 h 740050"/>
                  <a:gd name="connsiteX1434" fmla="*/ 1560129 w 1886083"/>
                  <a:gd name="connsiteY1434" fmla="*/ 684559 h 740050"/>
                  <a:gd name="connsiteX1435" fmla="*/ 1559690 w 1886083"/>
                  <a:gd name="connsiteY1435" fmla="*/ 685877 h 740050"/>
                  <a:gd name="connsiteX1436" fmla="*/ 1557142 w 1886083"/>
                  <a:gd name="connsiteY1436" fmla="*/ 684032 h 740050"/>
                  <a:gd name="connsiteX1437" fmla="*/ 1038102 w 1886083"/>
                  <a:gd name="connsiteY1437" fmla="*/ 683065 h 740050"/>
                  <a:gd name="connsiteX1438" fmla="*/ 1041880 w 1886083"/>
                  <a:gd name="connsiteY1438" fmla="*/ 682275 h 740050"/>
                  <a:gd name="connsiteX1439" fmla="*/ 1042319 w 1886083"/>
                  <a:gd name="connsiteY1439" fmla="*/ 683593 h 740050"/>
                  <a:gd name="connsiteX1440" fmla="*/ 1038102 w 1886083"/>
                  <a:gd name="connsiteY1440" fmla="*/ 683065 h 740050"/>
                  <a:gd name="connsiteX1441" fmla="*/ 420578 w 1886083"/>
                  <a:gd name="connsiteY1441" fmla="*/ 569031 h 740050"/>
                  <a:gd name="connsiteX1442" fmla="*/ 416800 w 1886083"/>
                  <a:gd name="connsiteY1442" fmla="*/ 569822 h 740050"/>
                  <a:gd name="connsiteX1443" fmla="*/ 416361 w 1886083"/>
                  <a:gd name="connsiteY1443" fmla="*/ 568504 h 740050"/>
                  <a:gd name="connsiteX1444" fmla="*/ 420578 w 1886083"/>
                  <a:gd name="connsiteY1444" fmla="*/ 569031 h 740050"/>
                  <a:gd name="connsiteX1445" fmla="*/ 1185433 w 1886083"/>
                  <a:gd name="connsiteY1445" fmla="*/ 84078 h 740050"/>
                  <a:gd name="connsiteX1446" fmla="*/ 1181655 w 1886083"/>
                  <a:gd name="connsiteY1446" fmla="*/ 84869 h 740050"/>
                  <a:gd name="connsiteX1447" fmla="*/ 1181216 w 1886083"/>
                  <a:gd name="connsiteY1447" fmla="*/ 83551 h 740050"/>
                  <a:gd name="connsiteX1448" fmla="*/ 1185433 w 1886083"/>
                  <a:gd name="connsiteY1448" fmla="*/ 84078 h 740050"/>
                  <a:gd name="connsiteX1449" fmla="*/ 1852858 w 1886083"/>
                  <a:gd name="connsiteY1449" fmla="*/ 475731 h 740050"/>
                  <a:gd name="connsiteX1450" fmla="*/ 1855230 w 1886083"/>
                  <a:gd name="connsiteY1450" fmla="*/ 476785 h 740050"/>
                  <a:gd name="connsiteX1451" fmla="*/ 1852858 w 1886083"/>
                  <a:gd name="connsiteY1451" fmla="*/ 475731 h 740050"/>
                  <a:gd name="connsiteX1452" fmla="*/ 783941 w 1886083"/>
                  <a:gd name="connsiteY1452" fmla="*/ 363805 h 740050"/>
                  <a:gd name="connsiteX1453" fmla="*/ 780163 w 1886083"/>
                  <a:gd name="connsiteY1453" fmla="*/ 364596 h 740050"/>
                  <a:gd name="connsiteX1454" fmla="*/ 779724 w 1886083"/>
                  <a:gd name="connsiteY1454" fmla="*/ 363278 h 740050"/>
                  <a:gd name="connsiteX1455" fmla="*/ 783941 w 1886083"/>
                  <a:gd name="connsiteY1455" fmla="*/ 363805 h 740050"/>
                  <a:gd name="connsiteX1456" fmla="*/ 466877 w 1886083"/>
                  <a:gd name="connsiteY1456" fmla="*/ 671644 h 740050"/>
                  <a:gd name="connsiteX1457" fmla="*/ 465647 w 1886083"/>
                  <a:gd name="connsiteY1457" fmla="*/ 673753 h 740050"/>
                  <a:gd name="connsiteX1458" fmla="*/ 466877 w 1886083"/>
                  <a:gd name="connsiteY1458" fmla="*/ 671644 h 740050"/>
                  <a:gd name="connsiteX1459" fmla="*/ 1560656 w 1886083"/>
                  <a:gd name="connsiteY1459" fmla="*/ 341051 h 740050"/>
                  <a:gd name="connsiteX1460" fmla="*/ 1556879 w 1886083"/>
                  <a:gd name="connsiteY1460" fmla="*/ 341841 h 740050"/>
                  <a:gd name="connsiteX1461" fmla="*/ 1556439 w 1886083"/>
                  <a:gd name="connsiteY1461" fmla="*/ 340524 h 740050"/>
                  <a:gd name="connsiteX1462" fmla="*/ 1560656 w 1886083"/>
                  <a:gd name="connsiteY1462" fmla="*/ 341051 h 740050"/>
                  <a:gd name="connsiteX1463" fmla="*/ 756706 w 1886083"/>
                  <a:gd name="connsiteY1463" fmla="*/ 89262 h 740050"/>
                  <a:gd name="connsiteX1464" fmla="*/ 759693 w 1886083"/>
                  <a:gd name="connsiteY1464" fmla="*/ 89789 h 740050"/>
                  <a:gd name="connsiteX1465" fmla="*/ 759254 w 1886083"/>
                  <a:gd name="connsiteY1465" fmla="*/ 91107 h 740050"/>
                  <a:gd name="connsiteX1466" fmla="*/ 756706 w 1886083"/>
                  <a:gd name="connsiteY1466" fmla="*/ 89262 h 740050"/>
                  <a:gd name="connsiteX1467" fmla="*/ 555961 w 1886083"/>
                  <a:gd name="connsiteY1467" fmla="*/ 274721 h 740050"/>
                  <a:gd name="connsiteX1468" fmla="*/ 558333 w 1886083"/>
                  <a:gd name="connsiteY1468" fmla="*/ 275775 h 740050"/>
                  <a:gd name="connsiteX1469" fmla="*/ 555961 w 1886083"/>
                  <a:gd name="connsiteY1469" fmla="*/ 274721 h 740050"/>
                  <a:gd name="connsiteX1470" fmla="*/ 820752 w 1886083"/>
                  <a:gd name="connsiteY1470" fmla="*/ 640544 h 740050"/>
                  <a:gd name="connsiteX1471" fmla="*/ 819522 w 1886083"/>
                  <a:gd name="connsiteY1471" fmla="*/ 642653 h 740050"/>
                  <a:gd name="connsiteX1472" fmla="*/ 820752 w 1886083"/>
                  <a:gd name="connsiteY1472" fmla="*/ 640544 h 740050"/>
                  <a:gd name="connsiteX1473" fmla="*/ 431296 w 1886083"/>
                  <a:gd name="connsiteY1473" fmla="*/ 109907 h 740050"/>
                  <a:gd name="connsiteX1474" fmla="*/ 430417 w 1886083"/>
                  <a:gd name="connsiteY1474" fmla="*/ 106569 h 740050"/>
                  <a:gd name="connsiteX1475" fmla="*/ 431911 w 1886083"/>
                  <a:gd name="connsiteY1475" fmla="*/ 106218 h 740050"/>
                  <a:gd name="connsiteX1476" fmla="*/ 431296 w 1886083"/>
                  <a:gd name="connsiteY1476" fmla="*/ 109907 h 740050"/>
                  <a:gd name="connsiteX1477" fmla="*/ 126004 w 1886083"/>
                  <a:gd name="connsiteY1477" fmla="*/ 262246 h 740050"/>
                  <a:gd name="connsiteX1478" fmla="*/ 127410 w 1886083"/>
                  <a:gd name="connsiteY1478" fmla="*/ 261455 h 740050"/>
                  <a:gd name="connsiteX1479" fmla="*/ 126004 w 1886083"/>
                  <a:gd name="connsiteY1479" fmla="*/ 262246 h 740050"/>
                  <a:gd name="connsiteX1480" fmla="*/ 681855 w 1886083"/>
                  <a:gd name="connsiteY1480" fmla="*/ 117199 h 740050"/>
                  <a:gd name="connsiteX1481" fmla="*/ 680449 w 1886083"/>
                  <a:gd name="connsiteY1481" fmla="*/ 117990 h 740050"/>
                  <a:gd name="connsiteX1482" fmla="*/ 681855 w 1886083"/>
                  <a:gd name="connsiteY1482" fmla="*/ 117199 h 740050"/>
                  <a:gd name="connsiteX1483" fmla="*/ 1684179 w 1886083"/>
                  <a:gd name="connsiteY1483" fmla="*/ 641599 h 740050"/>
                  <a:gd name="connsiteX1484" fmla="*/ 1682773 w 1886083"/>
                  <a:gd name="connsiteY1484" fmla="*/ 642389 h 740050"/>
                  <a:gd name="connsiteX1485" fmla="*/ 1684179 w 1886083"/>
                  <a:gd name="connsiteY1485" fmla="*/ 641599 h 740050"/>
                  <a:gd name="connsiteX1486" fmla="*/ 354073 w 1886083"/>
                  <a:gd name="connsiteY1486" fmla="*/ 146191 h 740050"/>
                  <a:gd name="connsiteX1487" fmla="*/ 352667 w 1886083"/>
                  <a:gd name="connsiteY1487" fmla="*/ 146982 h 740050"/>
                  <a:gd name="connsiteX1488" fmla="*/ 354073 w 1886083"/>
                  <a:gd name="connsiteY1488" fmla="*/ 146191 h 740050"/>
                  <a:gd name="connsiteX1489" fmla="*/ 817238 w 1886083"/>
                  <a:gd name="connsiteY1489" fmla="*/ 450868 h 740050"/>
                  <a:gd name="connsiteX1490" fmla="*/ 818643 w 1886083"/>
                  <a:gd name="connsiteY1490" fmla="*/ 450077 h 740050"/>
                  <a:gd name="connsiteX1491" fmla="*/ 817238 w 1886083"/>
                  <a:gd name="connsiteY1491" fmla="*/ 450868 h 740050"/>
                  <a:gd name="connsiteX1492" fmla="*/ 494199 w 1886083"/>
                  <a:gd name="connsiteY1492" fmla="*/ 98574 h 740050"/>
                  <a:gd name="connsiteX1493" fmla="*/ 492794 w 1886083"/>
                  <a:gd name="connsiteY1493" fmla="*/ 99365 h 740050"/>
                  <a:gd name="connsiteX1494" fmla="*/ 494199 w 1886083"/>
                  <a:gd name="connsiteY1494" fmla="*/ 98574 h 740050"/>
                  <a:gd name="connsiteX1495" fmla="*/ 1523846 w 1886083"/>
                  <a:gd name="connsiteY1495" fmla="*/ 246784 h 740050"/>
                  <a:gd name="connsiteX1496" fmla="*/ 1522879 w 1886083"/>
                  <a:gd name="connsiteY1496" fmla="*/ 245554 h 740050"/>
                  <a:gd name="connsiteX1497" fmla="*/ 1523846 w 1886083"/>
                  <a:gd name="connsiteY1497" fmla="*/ 246784 h 740050"/>
                  <a:gd name="connsiteX1498" fmla="*/ 263847 w 1886083"/>
                  <a:gd name="connsiteY1498" fmla="*/ 583527 h 740050"/>
                  <a:gd name="connsiteX1499" fmla="*/ 265252 w 1886083"/>
                  <a:gd name="connsiteY1499" fmla="*/ 582737 h 740050"/>
                  <a:gd name="connsiteX1500" fmla="*/ 263847 w 1886083"/>
                  <a:gd name="connsiteY1500" fmla="*/ 583527 h 740050"/>
                  <a:gd name="connsiteX1501" fmla="*/ 1673461 w 1886083"/>
                  <a:gd name="connsiteY1501" fmla="*/ 462289 h 740050"/>
                  <a:gd name="connsiteX1502" fmla="*/ 1672494 w 1886083"/>
                  <a:gd name="connsiteY1502" fmla="*/ 461059 h 740050"/>
                  <a:gd name="connsiteX1503" fmla="*/ 1673461 w 1886083"/>
                  <a:gd name="connsiteY1503" fmla="*/ 462289 h 740050"/>
                  <a:gd name="connsiteX1504" fmla="*/ 1485893 w 1886083"/>
                  <a:gd name="connsiteY1504" fmla="*/ 675774 h 740050"/>
                  <a:gd name="connsiteX1505" fmla="*/ 1486859 w 1886083"/>
                  <a:gd name="connsiteY1505" fmla="*/ 677004 h 740050"/>
                  <a:gd name="connsiteX1506" fmla="*/ 1485893 w 1886083"/>
                  <a:gd name="connsiteY1506" fmla="*/ 675774 h 740050"/>
                  <a:gd name="connsiteX1507" fmla="*/ 117746 w 1886083"/>
                  <a:gd name="connsiteY1507" fmla="*/ 433297 h 740050"/>
                  <a:gd name="connsiteX1508" fmla="*/ 118712 w 1886083"/>
                  <a:gd name="connsiteY1508" fmla="*/ 434527 h 740050"/>
                  <a:gd name="connsiteX1509" fmla="*/ 117746 w 1886083"/>
                  <a:gd name="connsiteY1509" fmla="*/ 433297 h 740050"/>
                  <a:gd name="connsiteX1510" fmla="*/ 636698 w 1886083"/>
                  <a:gd name="connsiteY1510" fmla="*/ 577290 h 740050"/>
                  <a:gd name="connsiteX1511" fmla="*/ 635293 w 1886083"/>
                  <a:gd name="connsiteY1511" fmla="*/ 578080 h 740050"/>
                  <a:gd name="connsiteX1512" fmla="*/ 636698 w 1886083"/>
                  <a:gd name="connsiteY1512" fmla="*/ 577290 h 740050"/>
                  <a:gd name="connsiteX1513" fmla="*/ 456159 w 1886083"/>
                  <a:gd name="connsiteY1513" fmla="*/ 573160 h 740050"/>
                  <a:gd name="connsiteX1514" fmla="*/ 454753 w 1886083"/>
                  <a:gd name="connsiteY1514" fmla="*/ 573951 h 740050"/>
                  <a:gd name="connsiteX1515" fmla="*/ 456159 w 1886083"/>
                  <a:gd name="connsiteY1515" fmla="*/ 573160 h 740050"/>
                  <a:gd name="connsiteX1516" fmla="*/ 1536936 w 1886083"/>
                  <a:gd name="connsiteY1516" fmla="*/ 241600 h 740050"/>
                  <a:gd name="connsiteX1517" fmla="*/ 1538342 w 1886083"/>
                  <a:gd name="connsiteY1517" fmla="*/ 240810 h 740050"/>
                  <a:gd name="connsiteX1518" fmla="*/ 1536936 w 1886083"/>
                  <a:gd name="connsiteY1518" fmla="*/ 241600 h 740050"/>
                  <a:gd name="connsiteX1519" fmla="*/ 249527 w 1886083"/>
                  <a:gd name="connsiteY1519" fmla="*/ 498573 h 740050"/>
                  <a:gd name="connsiteX1520" fmla="*/ 250932 w 1886083"/>
                  <a:gd name="connsiteY1520" fmla="*/ 497782 h 740050"/>
                  <a:gd name="connsiteX1521" fmla="*/ 249527 w 1886083"/>
                  <a:gd name="connsiteY1521" fmla="*/ 498573 h 740050"/>
                  <a:gd name="connsiteX1522" fmla="*/ 538126 w 1886083"/>
                  <a:gd name="connsiteY1522" fmla="*/ 192841 h 740050"/>
                  <a:gd name="connsiteX1523" fmla="*/ 537160 w 1886083"/>
                  <a:gd name="connsiteY1523" fmla="*/ 191611 h 740050"/>
                  <a:gd name="connsiteX1524" fmla="*/ 538126 w 1886083"/>
                  <a:gd name="connsiteY1524" fmla="*/ 192841 h 740050"/>
                  <a:gd name="connsiteX1525" fmla="*/ 1544052 w 1886083"/>
                  <a:gd name="connsiteY1525" fmla="*/ 685086 h 740050"/>
                  <a:gd name="connsiteX1526" fmla="*/ 1542646 w 1886083"/>
                  <a:gd name="connsiteY1526" fmla="*/ 685877 h 740050"/>
                  <a:gd name="connsiteX1527" fmla="*/ 1544052 w 1886083"/>
                  <a:gd name="connsiteY1527" fmla="*/ 685086 h 740050"/>
                  <a:gd name="connsiteX1528" fmla="*/ 40522 w 1886083"/>
                  <a:gd name="connsiteY1528" fmla="*/ 365913 h 740050"/>
                  <a:gd name="connsiteX1529" fmla="*/ 41928 w 1886083"/>
                  <a:gd name="connsiteY1529" fmla="*/ 365123 h 740050"/>
                  <a:gd name="connsiteX1530" fmla="*/ 40522 w 1886083"/>
                  <a:gd name="connsiteY1530" fmla="*/ 365913 h 740050"/>
                  <a:gd name="connsiteX1531" fmla="*/ 906321 w 1886083"/>
                  <a:gd name="connsiteY1531" fmla="*/ 80916 h 740050"/>
                  <a:gd name="connsiteX1532" fmla="*/ 907288 w 1886083"/>
                  <a:gd name="connsiteY1532" fmla="*/ 82146 h 740050"/>
                  <a:gd name="connsiteX1533" fmla="*/ 906321 w 1886083"/>
                  <a:gd name="connsiteY1533" fmla="*/ 80916 h 740050"/>
                  <a:gd name="connsiteX1534" fmla="*/ 1551168 w 1886083"/>
                  <a:gd name="connsiteY1534" fmla="*/ 208391 h 740050"/>
                  <a:gd name="connsiteX1535" fmla="*/ 1549762 w 1886083"/>
                  <a:gd name="connsiteY1535" fmla="*/ 209182 h 740050"/>
                  <a:gd name="connsiteX1536" fmla="*/ 1551168 w 1886083"/>
                  <a:gd name="connsiteY1536" fmla="*/ 208391 h 740050"/>
                  <a:gd name="connsiteX1537" fmla="*/ 1374231 w 1886083"/>
                  <a:gd name="connsiteY1537" fmla="*/ 199079 h 740050"/>
                  <a:gd name="connsiteX1538" fmla="*/ 1373264 w 1886083"/>
                  <a:gd name="connsiteY1538" fmla="*/ 197849 h 740050"/>
                  <a:gd name="connsiteX1539" fmla="*/ 1374231 w 1886083"/>
                  <a:gd name="connsiteY1539" fmla="*/ 199079 h 740050"/>
                  <a:gd name="connsiteX1540" fmla="*/ 760221 w 1886083"/>
                  <a:gd name="connsiteY1540" fmla="*/ 399122 h 740050"/>
                  <a:gd name="connsiteX1541" fmla="*/ 761626 w 1886083"/>
                  <a:gd name="connsiteY1541" fmla="*/ 398331 h 740050"/>
                  <a:gd name="connsiteX1542" fmla="*/ 760221 w 1886083"/>
                  <a:gd name="connsiteY1542" fmla="*/ 399122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886083" h="740050">
                    <a:moveTo>
                      <a:pt x="9071" y="370570"/>
                    </a:moveTo>
                    <a:cubicBezTo>
                      <a:pt x="4415" y="388228"/>
                      <a:pt x="-1120" y="405184"/>
                      <a:pt x="198" y="423018"/>
                    </a:cubicBezTo>
                    <a:cubicBezTo>
                      <a:pt x="549" y="427587"/>
                      <a:pt x="1691" y="432155"/>
                      <a:pt x="2482" y="436636"/>
                    </a:cubicBezTo>
                    <a:cubicBezTo>
                      <a:pt x="3185" y="440589"/>
                      <a:pt x="4590" y="444542"/>
                      <a:pt x="4766" y="448584"/>
                    </a:cubicBezTo>
                    <a:cubicBezTo>
                      <a:pt x="5908" y="471338"/>
                      <a:pt x="17329" y="490666"/>
                      <a:pt x="29541" y="510169"/>
                    </a:cubicBezTo>
                    <a:cubicBezTo>
                      <a:pt x="45618" y="535822"/>
                      <a:pt x="69778" y="555063"/>
                      <a:pt x="92883" y="575269"/>
                    </a:cubicBezTo>
                    <a:cubicBezTo>
                      <a:pt x="94992" y="577114"/>
                      <a:pt x="97803" y="578168"/>
                      <a:pt x="100263" y="579749"/>
                    </a:cubicBezTo>
                    <a:cubicBezTo>
                      <a:pt x="109663" y="585811"/>
                      <a:pt x="118273" y="593367"/>
                      <a:pt x="128640" y="597672"/>
                    </a:cubicBezTo>
                    <a:cubicBezTo>
                      <a:pt x="138919" y="601889"/>
                      <a:pt x="145859" y="609883"/>
                      <a:pt x="156929" y="613046"/>
                    </a:cubicBezTo>
                    <a:cubicBezTo>
                      <a:pt x="167208" y="616033"/>
                      <a:pt x="176432" y="621831"/>
                      <a:pt x="186360" y="625961"/>
                    </a:cubicBezTo>
                    <a:cubicBezTo>
                      <a:pt x="200856" y="632022"/>
                      <a:pt x="215264" y="638524"/>
                      <a:pt x="230374" y="643268"/>
                    </a:cubicBezTo>
                    <a:cubicBezTo>
                      <a:pt x="247945" y="648715"/>
                      <a:pt x="265252" y="654952"/>
                      <a:pt x="282911" y="660136"/>
                    </a:cubicBezTo>
                    <a:cubicBezTo>
                      <a:pt x="295211" y="663738"/>
                      <a:pt x="308301" y="665143"/>
                      <a:pt x="320952" y="667515"/>
                    </a:cubicBezTo>
                    <a:cubicBezTo>
                      <a:pt x="325344" y="668306"/>
                      <a:pt x="330088" y="668394"/>
                      <a:pt x="333954" y="670063"/>
                    </a:cubicBezTo>
                    <a:cubicBezTo>
                      <a:pt x="340280" y="672699"/>
                      <a:pt x="346693" y="673577"/>
                      <a:pt x="353545" y="673929"/>
                    </a:cubicBezTo>
                    <a:cubicBezTo>
                      <a:pt x="359344" y="674280"/>
                      <a:pt x="364879" y="676740"/>
                      <a:pt x="370589" y="677794"/>
                    </a:cubicBezTo>
                    <a:cubicBezTo>
                      <a:pt x="379814" y="679463"/>
                      <a:pt x="389038" y="680957"/>
                      <a:pt x="398263" y="681923"/>
                    </a:cubicBezTo>
                    <a:cubicBezTo>
                      <a:pt x="408191" y="682978"/>
                      <a:pt x="418206" y="683329"/>
                      <a:pt x="428133" y="684120"/>
                    </a:cubicBezTo>
                    <a:cubicBezTo>
                      <a:pt x="430593" y="684295"/>
                      <a:pt x="433053" y="685350"/>
                      <a:pt x="435425" y="686140"/>
                    </a:cubicBezTo>
                    <a:cubicBezTo>
                      <a:pt x="437534" y="686755"/>
                      <a:pt x="439554" y="688161"/>
                      <a:pt x="441575" y="688073"/>
                    </a:cubicBezTo>
                    <a:cubicBezTo>
                      <a:pt x="446055" y="687809"/>
                      <a:pt x="451151" y="685262"/>
                      <a:pt x="454665" y="686580"/>
                    </a:cubicBezTo>
                    <a:cubicBezTo>
                      <a:pt x="459497" y="688425"/>
                      <a:pt x="463011" y="688864"/>
                      <a:pt x="467228" y="686228"/>
                    </a:cubicBezTo>
                    <a:cubicBezTo>
                      <a:pt x="468195" y="685613"/>
                      <a:pt x="471094" y="685789"/>
                      <a:pt x="471621" y="686492"/>
                    </a:cubicBezTo>
                    <a:cubicBezTo>
                      <a:pt x="476189" y="692378"/>
                      <a:pt x="483042" y="689303"/>
                      <a:pt x="488928" y="690269"/>
                    </a:cubicBezTo>
                    <a:cubicBezTo>
                      <a:pt x="499383" y="692027"/>
                      <a:pt x="509925" y="689127"/>
                      <a:pt x="520204" y="690357"/>
                    </a:cubicBezTo>
                    <a:cubicBezTo>
                      <a:pt x="532328" y="691851"/>
                      <a:pt x="544276" y="689127"/>
                      <a:pt x="556224" y="690182"/>
                    </a:cubicBezTo>
                    <a:cubicBezTo>
                      <a:pt x="560265" y="690533"/>
                      <a:pt x="564131" y="690445"/>
                      <a:pt x="565273" y="685877"/>
                    </a:cubicBezTo>
                    <a:cubicBezTo>
                      <a:pt x="565361" y="685525"/>
                      <a:pt x="567030" y="685174"/>
                      <a:pt x="567821" y="685350"/>
                    </a:cubicBezTo>
                    <a:cubicBezTo>
                      <a:pt x="572389" y="686228"/>
                      <a:pt x="576255" y="686668"/>
                      <a:pt x="580911" y="684120"/>
                    </a:cubicBezTo>
                    <a:cubicBezTo>
                      <a:pt x="588115" y="680166"/>
                      <a:pt x="596900" y="680869"/>
                      <a:pt x="604544" y="682363"/>
                    </a:cubicBezTo>
                    <a:cubicBezTo>
                      <a:pt x="614910" y="684383"/>
                      <a:pt x="624838" y="685086"/>
                      <a:pt x="634941" y="682099"/>
                    </a:cubicBezTo>
                    <a:cubicBezTo>
                      <a:pt x="639773" y="680693"/>
                      <a:pt x="644517" y="682626"/>
                      <a:pt x="649525" y="682011"/>
                    </a:cubicBezTo>
                    <a:cubicBezTo>
                      <a:pt x="658574" y="680781"/>
                      <a:pt x="667886" y="680693"/>
                      <a:pt x="677023" y="679727"/>
                    </a:cubicBezTo>
                    <a:cubicBezTo>
                      <a:pt x="687478" y="678585"/>
                      <a:pt x="697932" y="677267"/>
                      <a:pt x="708299" y="675598"/>
                    </a:cubicBezTo>
                    <a:cubicBezTo>
                      <a:pt x="719281" y="673841"/>
                      <a:pt x="730790" y="672874"/>
                      <a:pt x="740805" y="669097"/>
                    </a:cubicBezTo>
                    <a:cubicBezTo>
                      <a:pt x="753104" y="664353"/>
                      <a:pt x="766282" y="666725"/>
                      <a:pt x="778406" y="663210"/>
                    </a:cubicBezTo>
                    <a:cubicBezTo>
                      <a:pt x="790179" y="659784"/>
                      <a:pt x="802039" y="656270"/>
                      <a:pt x="813724" y="652580"/>
                    </a:cubicBezTo>
                    <a:cubicBezTo>
                      <a:pt x="826726" y="648363"/>
                      <a:pt x="839553" y="643707"/>
                      <a:pt x="852643" y="639490"/>
                    </a:cubicBezTo>
                    <a:cubicBezTo>
                      <a:pt x="857475" y="637996"/>
                      <a:pt x="862219" y="636591"/>
                      <a:pt x="866963" y="634570"/>
                    </a:cubicBezTo>
                    <a:cubicBezTo>
                      <a:pt x="873113" y="631935"/>
                      <a:pt x="880141" y="633428"/>
                      <a:pt x="885939" y="637382"/>
                    </a:cubicBezTo>
                    <a:cubicBezTo>
                      <a:pt x="893407" y="642565"/>
                      <a:pt x="900699" y="647836"/>
                      <a:pt x="908430" y="652668"/>
                    </a:cubicBezTo>
                    <a:cubicBezTo>
                      <a:pt x="912559" y="655304"/>
                      <a:pt x="917391" y="656973"/>
                      <a:pt x="921959" y="659081"/>
                    </a:cubicBezTo>
                    <a:cubicBezTo>
                      <a:pt x="936192" y="665758"/>
                      <a:pt x="949985" y="673489"/>
                      <a:pt x="964832" y="678761"/>
                    </a:cubicBezTo>
                    <a:cubicBezTo>
                      <a:pt x="980382" y="684295"/>
                      <a:pt x="995669" y="690621"/>
                      <a:pt x="1012097" y="694399"/>
                    </a:cubicBezTo>
                    <a:cubicBezTo>
                      <a:pt x="1014821" y="695014"/>
                      <a:pt x="1017105" y="697210"/>
                      <a:pt x="1019829" y="698089"/>
                    </a:cubicBezTo>
                    <a:cubicBezTo>
                      <a:pt x="1033622" y="702657"/>
                      <a:pt x="1047063" y="708279"/>
                      <a:pt x="1062262" y="708894"/>
                    </a:cubicBezTo>
                    <a:cubicBezTo>
                      <a:pt x="1065161" y="708982"/>
                      <a:pt x="1068148" y="709773"/>
                      <a:pt x="1070784" y="710915"/>
                    </a:cubicBezTo>
                    <a:cubicBezTo>
                      <a:pt x="1082732" y="716362"/>
                      <a:pt x="1096261" y="718558"/>
                      <a:pt x="1108824" y="720491"/>
                    </a:cubicBezTo>
                    <a:cubicBezTo>
                      <a:pt x="1126219" y="723127"/>
                      <a:pt x="1143351" y="727695"/>
                      <a:pt x="1161537" y="727959"/>
                    </a:cubicBezTo>
                    <a:cubicBezTo>
                      <a:pt x="1177702" y="728134"/>
                      <a:pt x="1193867" y="732879"/>
                      <a:pt x="1210032" y="735426"/>
                    </a:cubicBezTo>
                    <a:cubicBezTo>
                      <a:pt x="1213107" y="735866"/>
                      <a:pt x="1216269" y="735514"/>
                      <a:pt x="1219432" y="735778"/>
                    </a:cubicBezTo>
                    <a:cubicBezTo>
                      <a:pt x="1225494" y="736305"/>
                      <a:pt x="1231380" y="735690"/>
                      <a:pt x="1237618" y="737271"/>
                    </a:cubicBezTo>
                    <a:cubicBezTo>
                      <a:pt x="1242011" y="738413"/>
                      <a:pt x="1247633" y="736129"/>
                      <a:pt x="1253432" y="737359"/>
                    </a:cubicBezTo>
                    <a:cubicBezTo>
                      <a:pt x="1257209" y="738150"/>
                      <a:pt x="1264501" y="741488"/>
                      <a:pt x="1266785" y="734109"/>
                    </a:cubicBezTo>
                    <a:cubicBezTo>
                      <a:pt x="1271881" y="734724"/>
                      <a:pt x="1277328" y="734636"/>
                      <a:pt x="1281896" y="736217"/>
                    </a:cubicBezTo>
                    <a:cubicBezTo>
                      <a:pt x="1287431" y="738150"/>
                      <a:pt x="1292175" y="742806"/>
                      <a:pt x="1297534" y="736305"/>
                    </a:cubicBezTo>
                    <a:cubicBezTo>
                      <a:pt x="1297710" y="736129"/>
                      <a:pt x="1298852" y="736217"/>
                      <a:pt x="1299116" y="736568"/>
                    </a:cubicBezTo>
                    <a:cubicBezTo>
                      <a:pt x="1302981" y="740346"/>
                      <a:pt x="1307286" y="741400"/>
                      <a:pt x="1312118" y="737974"/>
                    </a:cubicBezTo>
                    <a:cubicBezTo>
                      <a:pt x="1322573" y="742982"/>
                      <a:pt x="1332851" y="734987"/>
                      <a:pt x="1343306" y="737710"/>
                    </a:cubicBezTo>
                    <a:cubicBezTo>
                      <a:pt x="1344009" y="737886"/>
                      <a:pt x="1345151" y="738062"/>
                      <a:pt x="1345678" y="737710"/>
                    </a:cubicBezTo>
                    <a:cubicBezTo>
                      <a:pt x="1356836" y="730243"/>
                      <a:pt x="1369047" y="736481"/>
                      <a:pt x="1380732" y="735690"/>
                    </a:cubicBezTo>
                    <a:cubicBezTo>
                      <a:pt x="1404189" y="734109"/>
                      <a:pt x="1427646" y="733493"/>
                      <a:pt x="1450488" y="727607"/>
                    </a:cubicBezTo>
                    <a:cubicBezTo>
                      <a:pt x="1461206" y="724884"/>
                      <a:pt x="1472890" y="724796"/>
                      <a:pt x="1484048" y="723127"/>
                    </a:cubicBezTo>
                    <a:cubicBezTo>
                      <a:pt x="1491340" y="722072"/>
                      <a:pt x="1498632" y="720579"/>
                      <a:pt x="1505836" y="718998"/>
                    </a:cubicBezTo>
                    <a:cubicBezTo>
                      <a:pt x="1518399" y="716362"/>
                      <a:pt x="1530962" y="713551"/>
                      <a:pt x="1543437" y="710739"/>
                    </a:cubicBezTo>
                    <a:cubicBezTo>
                      <a:pt x="1555209" y="708016"/>
                      <a:pt x="1567070" y="705556"/>
                      <a:pt x="1578579" y="702130"/>
                    </a:cubicBezTo>
                    <a:cubicBezTo>
                      <a:pt x="1589297" y="699055"/>
                      <a:pt x="1599663" y="694838"/>
                      <a:pt x="1610206" y="691324"/>
                    </a:cubicBezTo>
                    <a:cubicBezTo>
                      <a:pt x="1616004" y="689391"/>
                      <a:pt x="1622066" y="687897"/>
                      <a:pt x="1627952" y="686140"/>
                    </a:cubicBezTo>
                    <a:cubicBezTo>
                      <a:pt x="1644293" y="681308"/>
                      <a:pt x="1660107" y="675510"/>
                      <a:pt x="1675218" y="667955"/>
                    </a:cubicBezTo>
                    <a:cubicBezTo>
                      <a:pt x="1688220" y="661453"/>
                      <a:pt x="1702628" y="657061"/>
                      <a:pt x="1715543" y="650384"/>
                    </a:cubicBezTo>
                    <a:cubicBezTo>
                      <a:pt x="1729336" y="643268"/>
                      <a:pt x="1742250" y="634834"/>
                      <a:pt x="1755428" y="626663"/>
                    </a:cubicBezTo>
                    <a:cubicBezTo>
                      <a:pt x="1765004" y="620777"/>
                      <a:pt x="1774580" y="614891"/>
                      <a:pt x="1783454" y="608302"/>
                    </a:cubicBezTo>
                    <a:cubicBezTo>
                      <a:pt x="1793908" y="600659"/>
                      <a:pt x="1803748" y="592400"/>
                      <a:pt x="1813587" y="584142"/>
                    </a:cubicBezTo>
                    <a:cubicBezTo>
                      <a:pt x="1817365" y="580979"/>
                      <a:pt x="1819649" y="576411"/>
                      <a:pt x="1823691" y="573600"/>
                    </a:cubicBezTo>
                    <a:cubicBezTo>
                      <a:pt x="1836605" y="564639"/>
                      <a:pt x="1842667" y="551373"/>
                      <a:pt x="1852067" y="540215"/>
                    </a:cubicBezTo>
                    <a:cubicBezTo>
                      <a:pt x="1856899" y="534505"/>
                      <a:pt x="1861468" y="528531"/>
                      <a:pt x="1865421" y="522293"/>
                    </a:cubicBezTo>
                    <a:cubicBezTo>
                      <a:pt x="1868232" y="517900"/>
                      <a:pt x="1869902" y="512893"/>
                      <a:pt x="1871834" y="508061"/>
                    </a:cubicBezTo>
                    <a:cubicBezTo>
                      <a:pt x="1875700" y="498045"/>
                      <a:pt x="1879478" y="488030"/>
                      <a:pt x="1883255" y="478015"/>
                    </a:cubicBezTo>
                    <a:cubicBezTo>
                      <a:pt x="1883343" y="477751"/>
                      <a:pt x="1883695" y="477488"/>
                      <a:pt x="1883782" y="477136"/>
                    </a:cubicBezTo>
                    <a:cubicBezTo>
                      <a:pt x="1884134" y="464485"/>
                      <a:pt x="1884485" y="451746"/>
                      <a:pt x="1884925" y="439096"/>
                    </a:cubicBezTo>
                    <a:cubicBezTo>
                      <a:pt x="1885012" y="437426"/>
                      <a:pt x="1886242" y="435757"/>
                      <a:pt x="1886067" y="434088"/>
                    </a:cubicBezTo>
                    <a:cubicBezTo>
                      <a:pt x="1885452" y="426445"/>
                      <a:pt x="1885979" y="418362"/>
                      <a:pt x="1883431" y="411246"/>
                    </a:cubicBezTo>
                    <a:cubicBezTo>
                      <a:pt x="1877018" y="393587"/>
                      <a:pt x="1872274" y="375314"/>
                      <a:pt x="1860238" y="359500"/>
                    </a:cubicBezTo>
                    <a:cubicBezTo>
                      <a:pt x="1859008" y="357919"/>
                      <a:pt x="1859008" y="355547"/>
                      <a:pt x="1857514" y="354317"/>
                    </a:cubicBezTo>
                    <a:cubicBezTo>
                      <a:pt x="1847938" y="346498"/>
                      <a:pt x="1843458" y="335604"/>
                      <a:pt x="1835024" y="327170"/>
                    </a:cubicBezTo>
                    <a:cubicBezTo>
                      <a:pt x="1832564" y="324710"/>
                      <a:pt x="1830807" y="321635"/>
                      <a:pt x="1828259" y="319351"/>
                    </a:cubicBezTo>
                    <a:cubicBezTo>
                      <a:pt x="1809985" y="303098"/>
                      <a:pt x="1792766" y="285615"/>
                      <a:pt x="1768606" y="275512"/>
                    </a:cubicBezTo>
                    <a:cubicBezTo>
                      <a:pt x="1759030" y="265848"/>
                      <a:pt x="1745676" y="260664"/>
                      <a:pt x="1733816" y="253724"/>
                    </a:cubicBezTo>
                    <a:cubicBezTo>
                      <a:pt x="1723801" y="247838"/>
                      <a:pt x="1712819" y="243094"/>
                      <a:pt x="1702013" y="238350"/>
                    </a:cubicBezTo>
                    <a:cubicBezTo>
                      <a:pt x="1696127" y="235802"/>
                      <a:pt x="1689450" y="234660"/>
                      <a:pt x="1683739" y="231936"/>
                    </a:cubicBezTo>
                    <a:cubicBezTo>
                      <a:pt x="1670473" y="225611"/>
                      <a:pt x="1655802" y="222185"/>
                      <a:pt x="1642360" y="216562"/>
                    </a:cubicBezTo>
                    <a:cubicBezTo>
                      <a:pt x="1625580" y="209446"/>
                      <a:pt x="1605813" y="210676"/>
                      <a:pt x="1590351" y="201012"/>
                    </a:cubicBezTo>
                    <a:cubicBezTo>
                      <a:pt x="1576119" y="200221"/>
                      <a:pt x="1563204" y="194335"/>
                      <a:pt x="1549148" y="192666"/>
                    </a:cubicBezTo>
                    <a:cubicBezTo>
                      <a:pt x="1532279" y="190645"/>
                      <a:pt x="1516027" y="185813"/>
                      <a:pt x="1498632" y="186252"/>
                    </a:cubicBezTo>
                    <a:cubicBezTo>
                      <a:pt x="1491076" y="186428"/>
                      <a:pt x="1483609" y="182563"/>
                      <a:pt x="1475877" y="182035"/>
                    </a:cubicBezTo>
                    <a:cubicBezTo>
                      <a:pt x="1461996" y="181069"/>
                      <a:pt x="1448291" y="178873"/>
                      <a:pt x="1434586" y="177467"/>
                    </a:cubicBezTo>
                    <a:cubicBezTo>
                      <a:pt x="1420178" y="175974"/>
                      <a:pt x="1405507" y="178346"/>
                      <a:pt x="1391186" y="174392"/>
                    </a:cubicBezTo>
                    <a:cubicBezTo>
                      <a:pt x="1386354" y="173074"/>
                      <a:pt x="1380029" y="172723"/>
                      <a:pt x="1374231" y="175798"/>
                    </a:cubicBezTo>
                    <a:cubicBezTo>
                      <a:pt x="1371331" y="177379"/>
                      <a:pt x="1365621" y="177379"/>
                      <a:pt x="1362810" y="175886"/>
                    </a:cubicBezTo>
                    <a:cubicBezTo>
                      <a:pt x="1356748" y="172547"/>
                      <a:pt x="1350071" y="173338"/>
                      <a:pt x="1344800" y="174568"/>
                    </a:cubicBezTo>
                    <a:cubicBezTo>
                      <a:pt x="1340231" y="175622"/>
                      <a:pt x="1338738" y="174304"/>
                      <a:pt x="1336805" y="172284"/>
                    </a:cubicBezTo>
                    <a:cubicBezTo>
                      <a:pt x="1329425" y="164640"/>
                      <a:pt x="1322133" y="156909"/>
                      <a:pt x="1314929" y="149090"/>
                    </a:cubicBezTo>
                    <a:cubicBezTo>
                      <a:pt x="1305441" y="138811"/>
                      <a:pt x="1295338" y="129060"/>
                      <a:pt x="1284093" y="120274"/>
                    </a:cubicBezTo>
                    <a:cubicBezTo>
                      <a:pt x="1277328" y="115003"/>
                      <a:pt x="1269509" y="110786"/>
                      <a:pt x="1262656" y="105603"/>
                    </a:cubicBezTo>
                    <a:cubicBezTo>
                      <a:pt x="1252026" y="97608"/>
                      <a:pt x="1239375" y="92425"/>
                      <a:pt x="1228481" y="84693"/>
                    </a:cubicBezTo>
                    <a:cubicBezTo>
                      <a:pt x="1219081" y="78017"/>
                      <a:pt x="1206430" y="74766"/>
                      <a:pt x="1195448" y="69583"/>
                    </a:cubicBezTo>
                    <a:cubicBezTo>
                      <a:pt x="1171113" y="58249"/>
                      <a:pt x="1146338" y="47883"/>
                      <a:pt x="1119894" y="41206"/>
                    </a:cubicBezTo>
                    <a:cubicBezTo>
                      <a:pt x="1106101" y="37692"/>
                      <a:pt x="1093099" y="31542"/>
                      <a:pt x="1078427" y="30927"/>
                    </a:cubicBezTo>
                    <a:cubicBezTo>
                      <a:pt x="1077109" y="30839"/>
                      <a:pt x="1075967" y="29521"/>
                      <a:pt x="1074649" y="28906"/>
                    </a:cubicBezTo>
                    <a:cubicBezTo>
                      <a:pt x="1064019" y="23987"/>
                      <a:pt x="1052422" y="22054"/>
                      <a:pt x="1040650" y="20472"/>
                    </a:cubicBezTo>
                    <a:cubicBezTo>
                      <a:pt x="1031864" y="19330"/>
                      <a:pt x="1023255" y="17046"/>
                      <a:pt x="1014645" y="15289"/>
                    </a:cubicBezTo>
                    <a:cubicBezTo>
                      <a:pt x="1013591" y="15113"/>
                      <a:pt x="1012449" y="14235"/>
                      <a:pt x="1011570" y="14410"/>
                    </a:cubicBezTo>
                    <a:cubicBezTo>
                      <a:pt x="998656" y="16519"/>
                      <a:pt x="986795" y="11072"/>
                      <a:pt x="974320" y="10106"/>
                    </a:cubicBezTo>
                    <a:cubicBezTo>
                      <a:pt x="968170" y="9666"/>
                      <a:pt x="962196" y="8348"/>
                      <a:pt x="956047" y="7734"/>
                    </a:cubicBezTo>
                    <a:cubicBezTo>
                      <a:pt x="949194" y="7031"/>
                      <a:pt x="941990" y="7558"/>
                      <a:pt x="935577" y="5801"/>
                    </a:cubicBezTo>
                    <a:cubicBezTo>
                      <a:pt x="923980" y="2638"/>
                      <a:pt x="912383" y="4747"/>
                      <a:pt x="900874" y="3868"/>
                    </a:cubicBezTo>
                    <a:cubicBezTo>
                      <a:pt x="893670" y="3341"/>
                      <a:pt x="886466" y="2814"/>
                      <a:pt x="879350" y="1759"/>
                    </a:cubicBezTo>
                    <a:cubicBezTo>
                      <a:pt x="875133" y="1145"/>
                      <a:pt x="871531" y="4131"/>
                      <a:pt x="866963" y="2111"/>
                    </a:cubicBezTo>
                    <a:cubicBezTo>
                      <a:pt x="863097" y="442"/>
                      <a:pt x="858265" y="2"/>
                      <a:pt x="853785" y="2"/>
                    </a:cubicBezTo>
                    <a:cubicBezTo>
                      <a:pt x="850183" y="-85"/>
                      <a:pt x="846229" y="2287"/>
                      <a:pt x="842979" y="1672"/>
                    </a:cubicBezTo>
                    <a:cubicBezTo>
                      <a:pt x="834808" y="178"/>
                      <a:pt x="826902" y="2550"/>
                      <a:pt x="818731" y="2023"/>
                    </a:cubicBezTo>
                    <a:cubicBezTo>
                      <a:pt x="810473" y="1496"/>
                      <a:pt x="802039" y="1408"/>
                      <a:pt x="793781" y="2023"/>
                    </a:cubicBezTo>
                    <a:cubicBezTo>
                      <a:pt x="780954" y="2989"/>
                      <a:pt x="768040" y="6416"/>
                      <a:pt x="755389" y="5537"/>
                    </a:cubicBezTo>
                    <a:cubicBezTo>
                      <a:pt x="741332" y="4571"/>
                      <a:pt x="728066" y="7734"/>
                      <a:pt x="714361" y="8348"/>
                    </a:cubicBezTo>
                    <a:cubicBezTo>
                      <a:pt x="701710" y="8876"/>
                      <a:pt x="689323" y="12653"/>
                      <a:pt x="676672" y="13708"/>
                    </a:cubicBezTo>
                    <a:cubicBezTo>
                      <a:pt x="666041" y="14586"/>
                      <a:pt x="656290" y="18627"/>
                      <a:pt x="646450" y="19769"/>
                    </a:cubicBezTo>
                    <a:cubicBezTo>
                      <a:pt x="632218" y="21527"/>
                      <a:pt x="618425" y="24338"/>
                      <a:pt x="604456" y="26798"/>
                    </a:cubicBezTo>
                    <a:cubicBezTo>
                      <a:pt x="595407" y="28379"/>
                      <a:pt x="586534" y="30576"/>
                      <a:pt x="577748" y="32948"/>
                    </a:cubicBezTo>
                    <a:cubicBezTo>
                      <a:pt x="563428" y="36901"/>
                      <a:pt x="549108" y="41030"/>
                      <a:pt x="534963" y="45423"/>
                    </a:cubicBezTo>
                    <a:cubicBezTo>
                      <a:pt x="527408" y="47795"/>
                      <a:pt x="520204" y="51045"/>
                      <a:pt x="512737" y="53593"/>
                    </a:cubicBezTo>
                    <a:cubicBezTo>
                      <a:pt x="498153" y="58689"/>
                      <a:pt x="482954" y="62730"/>
                      <a:pt x="468985" y="68968"/>
                    </a:cubicBezTo>
                    <a:cubicBezTo>
                      <a:pt x="447725" y="78456"/>
                      <a:pt x="426464" y="88295"/>
                      <a:pt x="406346" y="99453"/>
                    </a:cubicBezTo>
                    <a:cubicBezTo>
                      <a:pt x="391762" y="107535"/>
                      <a:pt x="376827" y="115618"/>
                      <a:pt x="364527" y="126600"/>
                    </a:cubicBezTo>
                    <a:cubicBezTo>
                      <a:pt x="360837" y="129938"/>
                      <a:pt x="356093" y="132310"/>
                      <a:pt x="352228" y="135473"/>
                    </a:cubicBezTo>
                    <a:cubicBezTo>
                      <a:pt x="347308" y="139426"/>
                      <a:pt x="342476" y="143468"/>
                      <a:pt x="338083" y="147772"/>
                    </a:cubicBezTo>
                    <a:cubicBezTo>
                      <a:pt x="332461" y="153395"/>
                      <a:pt x="326311" y="157612"/>
                      <a:pt x="317613" y="159457"/>
                    </a:cubicBezTo>
                    <a:cubicBezTo>
                      <a:pt x="308389" y="161390"/>
                      <a:pt x="299603" y="164904"/>
                      <a:pt x="290642" y="167539"/>
                    </a:cubicBezTo>
                    <a:cubicBezTo>
                      <a:pt x="286777" y="168682"/>
                      <a:pt x="282472" y="168769"/>
                      <a:pt x="278958" y="170439"/>
                    </a:cubicBezTo>
                    <a:cubicBezTo>
                      <a:pt x="265077" y="177028"/>
                      <a:pt x="249263" y="179751"/>
                      <a:pt x="235734" y="187043"/>
                    </a:cubicBezTo>
                    <a:cubicBezTo>
                      <a:pt x="231165" y="189503"/>
                      <a:pt x="225630" y="190645"/>
                      <a:pt x="220447" y="192314"/>
                    </a:cubicBezTo>
                    <a:cubicBezTo>
                      <a:pt x="206566" y="196707"/>
                      <a:pt x="192861" y="201890"/>
                      <a:pt x="181176" y="209446"/>
                    </a:cubicBezTo>
                    <a:cubicBezTo>
                      <a:pt x="170282" y="216474"/>
                      <a:pt x="156050" y="219022"/>
                      <a:pt x="147528" y="228949"/>
                    </a:cubicBezTo>
                    <a:cubicBezTo>
                      <a:pt x="126356" y="234748"/>
                      <a:pt x="112738" y="249683"/>
                      <a:pt x="96397" y="261280"/>
                    </a:cubicBezTo>
                    <a:cubicBezTo>
                      <a:pt x="86734" y="268132"/>
                      <a:pt x="75752" y="274633"/>
                      <a:pt x="69339" y="283506"/>
                    </a:cubicBezTo>
                    <a:cubicBezTo>
                      <a:pt x="61519" y="294225"/>
                      <a:pt x="50713" y="302483"/>
                      <a:pt x="42631" y="313025"/>
                    </a:cubicBezTo>
                    <a:cubicBezTo>
                      <a:pt x="35515" y="322250"/>
                      <a:pt x="29716" y="331914"/>
                      <a:pt x="23479" y="341490"/>
                    </a:cubicBezTo>
                    <a:cubicBezTo>
                      <a:pt x="19613" y="347288"/>
                      <a:pt x="15836" y="353175"/>
                      <a:pt x="12673" y="359324"/>
                    </a:cubicBezTo>
                    <a:cubicBezTo>
                      <a:pt x="10652" y="362838"/>
                      <a:pt x="10476" y="366616"/>
                      <a:pt x="9071" y="370570"/>
                    </a:cubicBezTo>
                    <a:moveTo>
                      <a:pt x="1519101" y="211466"/>
                    </a:moveTo>
                    <a:cubicBezTo>
                      <a:pt x="1520331" y="212257"/>
                      <a:pt x="1521561" y="212960"/>
                      <a:pt x="1522616" y="213838"/>
                    </a:cubicBezTo>
                    <a:cubicBezTo>
                      <a:pt x="1522791" y="213926"/>
                      <a:pt x="1522089" y="214805"/>
                      <a:pt x="1521737" y="215420"/>
                    </a:cubicBezTo>
                    <a:cubicBezTo>
                      <a:pt x="1520683" y="214717"/>
                      <a:pt x="1519541" y="214014"/>
                      <a:pt x="1518662" y="213136"/>
                    </a:cubicBezTo>
                    <a:cubicBezTo>
                      <a:pt x="1518223" y="212784"/>
                      <a:pt x="1518135" y="212081"/>
                      <a:pt x="1516729" y="211466"/>
                    </a:cubicBezTo>
                    <a:cubicBezTo>
                      <a:pt x="1516642" y="210851"/>
                      <a:pt x="1516642" y="210149"/>
                      <a:pt x="1516554" y="209534"/>
                    </a:cubicBezTo>
                    <a:cubicBezTo>
                      <a:pt x="1516993" y="210237"/>
                      <a:pt x="1517432" y="210851"/>
                      <a:pt x="1519101" y="211466"/>
                    </a:cubicBezTo>
                    <a:moveTo>
                      <a:pt x="1023870" y="678848"/>
                    </a:moveTo>
                    <a:cubicBezTo>
                      <a:pt x="1022640" y="679112"/>
                      <a:pt x="1021322" y="679376"/>
                      <a:pt x="1020092" y="679639"/>
                    </a:cubicBezTo>
                    <a:cubicBezTo>
                      <a:pt x="1020004" y="679200"/>
                      <a:pt x="1019829" y="678761"/>
                      <a:pt x="1019741" y="678321"/>
                    </a:cubicBezTo>
                    <a:cubicBezTo>
                      <a:pt x="1021146" y="678146"/>
                      <a:pt x="1022464" y="677970"/>
                      <a:pt x="1023870" y="676740"/>
                    </a:cubicBezTo>
                    <a:cubicBezTo>
                      <a:pt x="1026154" y="676652"/>
                      <a:pt x="1028526" y="676652"/>
                      <a:pt x="1030810" y="676564"/>
                    </a:cubicBezTo>
                    <a:cubicBezTo>
                      <a:pt x="1028877" y="677004"/>
                      <a:pt x="1026945" y="677355"/>
                      <a:pt x="1025012" y="677706"/>
                    </a:cubicBezTo>
                    <a:cubicBezTo>
                      <a:pt x="1024661" y="677882"/>
                      <a:pt x="1024221" y="677882"/>
                      <a:pt x="1023870" y="678848"/>
                    </a:cubicBezTo>
                    <a:moveTo>
                      <a:pt x="65473" y="441555"/>
                    </a:moveTo>
                    <a:cubicBezTo>
                      <a:pt x="64243" y="440765"/>
                      <a:pt x="63101" y="439974"/>
                      <a:pt x="61871" y="439183"/>
                    </a:cubicBezTo>
                    <a:cubicBezTo>
                      <a:pt x="62574" y="438568"/>
                      <a:pt x="63277" y="438041"/>
                      <a:pt x="63979" y="437426"/>
                    </a:cubicBezTo>
                    <a:cubicBezTo>
                      <a:pt x="64858" y="438832"/>
                      <a:pt x="65736" y="440150"/>
                      <a:pt x="67845" y="441555"/>
                    </a:cubicBezTo>
                    <a:cubicBezTo>
                      <a:pt x="69075" y="442346"/>
                      <a:pt x="70217" y="443137"/>
                      <a:pt x="71447" y="443928"/>
                    </a:cubicBezTo>
                    <a:cubicBezTo>
                      <a:pt x="70744" y="444542"/>
                      <a:pt x="70041" y="445070"/>
                      <a:pt x="69339" y="445685"/>
                    </a:cubicBezTo>
                    <a:cubicBezTo>
                      <a:pt x="68460" y="444367"/>
                      <a:pt x="67581" y="442961"/>
                      <a:pt x="65473" y="441555"/>
                    </a:cubicBezTo>
                    <a:moveTo>
                      <a:pt x="1475175" y="368022"/>
                    </a:moveTo>
                    <a:cubicBezTo>
                      <a:pt x="1472890" y="368110"/>
                      <a:pt x="1470518" y="368110"/>
                      <a:pt x="1468234" y="368198"/>
                    </a:cubicBezTo>
                    <a:cubicBezTo>
                      <a:pt x="1470167" y="367758"/>
                      <a:pt x="1472100" y="367407"/>
                      <a:pt x="1474033" y="367055"/>
                    </a:cubicBezTo>
                    <a:cubicBezTo>
                      <a:pt x="1474384" y="366968"/>
                      <a:pt x="1474735" y="367055"/>
                      <a:pt x="1475175" y="366001"/>
                    </a:cubicBezTo>
                    <a:cubicBezTo>
                      <a:pt x="1476053" y="359061"/>
                      <a:pt x="1479567" y="364596"/>
                      <a:pt x="1481851" y="365035"/>
                    </a:cubicBezTo>
                    <a:cubicBezTo>
                      <a:pt x="1482554" y="365210"/>
                      <a:pt x="1483081" y="366265"/>
                      <a:pt x="1483697" y="366880"/>
                    </a:cubicBezTo>
                    <a:cubicBezTo>
                      <a:pt x="1481764" y="367407"/>
                      <a:pt x="1479919" y="368198"/>
                      <a:pt x="1477986" y="368373"/>
                    </a:cubicBezTo>
                    <a:cubicBezTo>
                      <a:pt x="1477107" y="368373"/>
                      <a:pt x="1476141" y="367407"/>
                      <a:pt x="1475175" y="368022"/>
                    </a:cubicBezTo>
                    <a:moveTo>
                      <a:pt x="1329074" y="727607"/>
                    </a:moveTo>
                    <a:cubicBezTo>
                      <a:pt x="1326702" y="727607"/>
                      <a:pt x="1324330" y="727783"/>
                      <a:pt x="1321958" y="727520"/>
                    </a:cubicBezTo>
                    <a:cubicBezTo>
                      <a:pt x="1320113" y="727344"/>
                      <a:pt x="1318268" y="726641"/>
                      <a:pt x="1316423" y="726114"/>
                    </a:cubicBezTo>
                    <a:cubicBezTo>
                      <a:pt x="1318795" y="725235"/>
                      <a:pt x="1321255" y="723390"/>
                      <a:pt x="1323363" y="723654"/>
                    </a:cubicBezTo>
                    <a:cubicBezTo>
                      <a:pt x="1325823" y="724005"/>
                      <a:pt x="1327932" y="726202"/>
                      <a:pt x="1331358" y="727520"/>
                    </a:cubicBezTo>
                    <a:cubicBezTo>
                      <a:pt x="1332851" y="727520"/>
                      <a:pt x="1334433" y="727344"/>
                      <a:pt x="1335926" y="727607"/>
                    </a:cubicBezTo>
                    <a:cubicBezTo>
                      <a:pt x="1337156" y="727783"/>
                      <a:pt x="1338299" y="728398"/>
                      <a:pt x="1339528" y="728749"/>
                    </a:cubicBezTo>
                    <a:cubicBezTo>
                      <a:pt x="1338562" y="729013"/>
                      <a:pt x="1337420" y="729716"/>
                      <a:pt x="1336541" y="729540"/>
                    </a:cubicBezTo>
                    <a:cubicBezTo>
                      <a:pt x="1334433" y="729101"/>
                      <a:pt x="1332412" y="728310"/>
                      <a:pt x="1329074" y="727607"/>
                    </a:cubicBezTo>
                    <a:moveTo>
                      <a:pt x="1439506" y="202154"/>
                    </a:moveTo>
                    <a:cubicBezTo>
                      <a:pt x="1431951" y="204175"/>
                      <a:pt x="1424571" y="203823"/>
                      <a:pt x="1417367" y="201100"/>
                    </a:cubicBezTo>
                    <a:cubicBezTo>
                      <a:pt x="1415961" y="200573"/>
                      <a:pt x="1414731" y="199606"/>
                      <a:pt x="1413413" y="198816"/>
                    </a:cubicBezTo>
                    <a:cubicBezTo>
                      <a:pt x="1414907" y="198200"/>
                      <a:pt x="1416400" y="197146"/>
                      <a:pt x="1417894" y="197058"/>
                    </a:cubicBezTo>
                    <a:cubicBezTo>
                      <a:pt x="1419651" y="196970"/>
                      <a:pt x="1421408" y="197849"/>
                      <a:pt x="1423165" y="198200"/>
                    </a:cubicBezTo>
                    <a:cubicBezTo>
                      <a:pt x="1428612" y="199167"/>
                      <a:pt x="1434059" y="200133"/>
                      <a:pt x="1439506" y="200045"/>
                    </a:cubicBezTo>
                    <a:cubicBezTo>
                      <a:pt x="1444514" y="196707"/>
                      <a:pt x="1449170" y="198552"/>
                      <a:pt x="1454178" y="200309"/>
                    </a:cubicBezTo>
                    <a:cubicBezTo>
                      <a:pt x="1457867" y="201627"/>
                      <a:pt x="1463227" y="204087"/>
                      <a:pt x="1465599" y="202857"/>
                    </a:cubicBezTo>
                    <a:cubicBezTo>
                      <a:pt x="1473242" y="198640"/>
                      <a:pt x="1478162" y="203560"/>
                      <a:pt x="1484136" y="205317"/>
                    </a:cubicBezTo>
                    <a:cubicBezTo>
                      <a:pt x="1485102" y="205580"/>
                      <a:pt x="1485981" y="206019"/>
                      <a:pt x="1486947" y="206459"/>
                    </a:cubicBezTo>
                    <a:cubicBezTo>
                      <a:pt x="1485893" y="206810"/>
                      <a:pt x="1484838" y="207337"/>
                      <a:pt x="1483872" y="207337"/>
                    </a:cubicBezTo>
                    <a:cubicBezTo>
                      <a:pt x="1469552" y="207249"/>
                      <a:pt x="1454705" y="209534"/>
                      <a:pt x="1441878" y="201188"/>
                    </a:cubicBezTo>
                    <a:cubicBezTo>
                      <a:pt x="1441351" y="200836"/>
                      <a:pt x="1440297" y="201100"/>
                      <a:pt x="1439506" y="202154"/>
                    </a:cubicBezTo>
                    <a:moveTo>
                      <a:pt x="1565401" y="680957"/>
                    </a:moveTo>
                    <a:cubicBezTo>
                      <a:pt x="1564698" y="681045"/>
                      <a:pt x="1563907" y="681045"/>
                      <a:pt x="1563204" y="681133"/>
                    </a:cubicBezTo>
                    <a:cubicBezTo>
                      <a:pt x="1563907" y="680693"/>
                      <a:pt x="1564698" y="680342"/>
                      <a:pt x="1565401" y="678936"/>
                    </a:cubicBezTo>
                    <a:cubicBezTo>
                      <a:pt x="1568387" y="670063"/>
                      <a:pt x="1581917" y="668570"/>
                      <a:pt x="1583850" y="658818"/>
                    </a:cubicBezTo>
                    <a:cubicBezTo>
                      <a:pt x="1584025" y="658115"/>
                      <a:pt x="1586310" y="657676"/>
                      <a:pt x="1587627" y="657149"/>
                    </a:cubicBezTo>
                    <a:cubicBezTo>
                      <a:pt x="1590351" y="656182"/>
                      <a:pt x="1593777" y="655919"/>
                      <a:pt x="1595710" y="654249"/>
                    </a:cubicBezTo>
                    <a:cubicBezTo>
                      <a:pt x="1604144" y="647045"/>
                      <a:pt x="1614950" y="645288"/>
                      <a:pt x="1625668" y="642213"/>
                    </a:cubicBezTo>
                    <a:cubicBezTo>
                      <a:pt x="1650619" y="635010"/>
                      <a:pt x="1675042" y="626312"/>
                      <a:pt x="1698675" y="616297"/>
                    </a:cubicBezTo>
                    <a:cubicBezTo>
                      <a:pt x="1714488" y="609620"/>
                      <a:pt x="1729863" y="602064"/>
                      <a:pt x="1745501" y="594948"/>
                    </a:cubicBezTo>
                    <a:cubicBezTo>
                      <a:pt x="1746819" y="594333"/>
                      <a:pt x="1748400" y="593894"/>
                      <a:pt x="1749278" y="592927"/>
                    </a:cubicBezTo>
                    <a:cubicBezTo>
                      <a:pt x="1757097" y="584318"/>
                      <a:pt x="1768958" y="581067"/>
                      <a:pt x="1778973" y="575445"/>
                    </a:cubicBezTo>
                    <a:cubicBezTo>
                      <a:pt x="1779676" y="575093"/>
                      <a:pt x="1781345" y="575445"/>
                      <a:pt x="1782223" y="575972"/>
                    </a:cubicBezTo>
                    <a:cubicBezTo>
                      <a:pt x="1785386" y="577817"/>
                      <a:pt x="1782136" y="579222"/>
                      <a:pt x="1781169" y="579486"/>
                    </a:cubicBezTo>
                    <a:cubicBezTo>
                      <a:pt x="1769485" y="582912"/>
                      <a:pt x="1761578" y="590731"/>
                      <a:pt x="1753056" y="597847"/>
                    </a:cubicBezTo>
                    <a:cubicBezTo>
                      <a:pt x="1750069" y="600307"/>
                      <a:pt x="1746819" y="603119"/>
                      <a:pt x="1743129" y="604348"/>
                    </a:cubicBezTo>
                    <a:cubicBezTo>
                      <a:pt x="1734080" y="607336"/>
                      <a:pt x="1728369" y="613661"/>
                      <a:pt x="1721604" y="619108"/>
                    </a:cubicBezTo>
                    <a:cubicBezTo>
                      <a:pt x="1719408" y="620865"/>
                      <a:pt x="1718881" y="627278"/>
                      <a:pt x="1713083" y="622095"/>
                    </a:cubicBezTo>
                    <a:cubicBezTo>
                      <a:pt x="1712819" y="621831"/>
                      <a:pt x="1709920" y="623413"/>
                      <a:pt x="1708514" y="624467"/>
                    </a:cubicBezTo>
                    <a:cubicBezTo>
                      <a:pt x="1706142" y="626224"/>
                      <a:pt x="1704297" y="629650"/>
                      <a:pt x="1701662" y="630002"/>
                    </a:cubicBezTo>
                    <a:cubicBezTo>
                      <a:pt x="1685672" y="632637"/>
                      <a:pt x="1674603" y="643004"/>
                      <a:pt x="1660898" y="649242"/>
                    </a:cubicBezTo>
                    <a:cubicBezTo>
                      <a:pt x="1659316" y="649945"/>
                      <a:pt x="1657559" y="650560"/>
                      <a:pt x="1655802" y="650911"/>
                    </a:cubicBezTo>
                    <a:cubicBezTo>
                      <a:pt x="1647544" y="652756"/>
                      <a:pt x="1639461" y="654777"/>
                      <a:pt x="1632609" y="659433"/>
                    </a:cubicBezTo>
                    <a:cubicBezTo>
                      <a:pt x="1631467" y="660223"/>
                      <a:pt x="1629973" y="661278"/>
                      <a:pt x="1628743" y="661190"/>
                    </a:cubicBezTo>
                    <a:cubicBezTo>
                      <a:pt x="1621978" y="660311"/>
                      <a:pt x="1619079" y="665934"/>
                      <a:pt x="1613896" y="667427"/>
                    </a:cubicBezTo>
                    <a:cubicBezTo>
                      <a:pt x="1608361" y="669097"/>
                      <a:pt x="1602562" y="670239"/>
                      <a:pt x="1596940" y="671644"/>
                    </a:cubicBezTo>
                    <a:cubicBezTo>
                      <a:pt x="1595886" y="671908"/>
                      <a:pt x="1594919" y="672435"/>
                      <a:pt x="1593865" y="672611"/>
                    </a:cubicBezTo>
                    <a:cubicBezTo>
                      <a:pt x="1584289" y="674544"/>
                      <a:pt x="1576119" y="680957"/>
                      <a:pt x="1565401" y="680957"/>
                    </a:cubicBezTo>
                    <a:moveTo>
                      <a:pt x="64331" y="399122"/>
                    </a:moveTo>
                    <a:cubicBezTo>
                      <a:pt x="59675" y="402021"/>
                      <a:pt x="55545" y="404920"/>
                      <a:pt x="57039" y="410894"/>
                    </a:cubicBezTo>
                    <a:cubicBezTo>
                      <a:pt x="57478" y="412827"/>
                      <a:pt x="56160" y="415287"/>
                      <a:pt x="55194" y="417396"/>
                    </a:cubicBezTo>
                    <a:cubicBezTo>
                      <a:pt x="53613" y="420910"/>
                      <a:pt x="51768" y="424160"/>
                      <a:pt x="54755" y="428026"/>
                    </a:cubicBezTo>
                    <a:cubicBezTo>
                      <a:pt x="58708" y="433297"/>
                      <a:pt x="56248" y="437866"/>
                      <a:pt x="51241" y="441468"/>
                    </a:cubicBezTo>
                    <a:cubicBezTo>
                      <a:pt x="48166" y="443664"/>
                      <a:pt x="47639" y="446300"/>
                      <a:pt x="47639" y="449550"/>
                    </a:cubicBezTo>
                    <a:cubicBezTo>
                      <a:pt x="47639" y="465452"/>
                      <a:pt x="59235" y="477136"/>
                      <a:pt x="66791" y="490314"/>
                    </a:cubicBezTo>
                    <a:cubicBezTo>
                      <a:pt x="67054" y="490841"/>
                      <a:pt x="68109" y="491369"/>
                      <a:pt x="68636" y="491281"/>
                    </a:cubicBezTo>
                    <a:cubicBezTo>
                      <a:pt x="78212" y="489436"/>
                      <a:pt x="75664" y="495498"/>
                      <a:pt x="76367" y="499802"/>
                    </a:cubicBezTo>
                    <a:cubicBezTo>
                      <a:pt x="76718" y="501911"/>
                      <a:pt x="78212" y="504107"/>
                      <a:pt x="79793" y="505777"/>
                    </a:cubicBezTo>
                    <a:cubicBezTo>
                      <a:pt x="86909" y="512893"/>
                      <a:pt x="94377" y="519833"/>
                      <a:pt x="101493" y="526949"/>
                    </a:cubicBezTo>
                    <a:cubicBezTo>
                      <a:pt x="102899" y="528355"/>
                      <a:pt x="103689" y="530288"/>
                      <a:pt x="104656" y="531957"/>
                    </a:cubicBezTo>
                    <a:cubicBezTo>
                      <a:pt x="106149" y="534505"/>
                      <a:pt x="107116" y="537492"/>
                      <a:pt x="109136" y="539600"/>
                    </a:cubicBezTo>
                    <a:cubicBezTo>
                      <a:pt x="119942" y="550670"/>
                      <a:pt x="130836" y="561827"/>
                      <a:pt x="145508" y="569119"/>
                    </a:cubicBezTo>
                    <a:cubicBezTo>
                      <a:pt x="149285" y="571052"/>
                      <a:pt x="152800" y="574654"/>
                      <a:pt x="158861" y="572282"/>
                    </a:cubicBezTo>
                    <a:cubicBezTo>
                      <a:pt x="162463" y="570876"/>
                      <a:pt x="166680" y="572985"/>
                      <a:pt x="168701" y="576499"/>
                    </a:cubicBezTo>
                    <a:cubicBezTo>
                      <a:pt x="170985" y="580540"/>
                      <a:pt x="175378" y="581331"/>
                      <a:pt x="179683" y="582385"/>
                    </a:cubicBezTo>
                    <a:cubicBezTo>
                      <a:pt x="182846" y="583088"/>
                      <a:pt x="186887" y="583176"/>
                      <a:pt x="189083" y="584933"/>
                    </a:cubicBezTo>
                    <a:cubicBezTo>
                      <a:pt x="194969" y="589501"/>
                      <a:pt x="201734" y="590116"/>
                      <a:pt x="208938" y="590907"/>
                    </a:cubicBezTo>
                    <a:cubicBezTo>
                      <a:pt x="213858" y="591434"/>
                      <a:pt x="218426" y="594070"/>
                      <a:pt x="223170" y="595739"/>
                    </a:cubicBezTo>
                    <a:cubicBezTo>
                      <a:pt x="219481" y="599868"/>
                      <a:pt x="223610" y="600747"/>
                      <a:pt x="226597" y="600922"/>
                    </a:cubicBezTo>
                    <a:cubicBezTo>
                      <a:pt x="238633" y="601713"/>
                      <a:pt x="250054" y="604173"/>
                      <a:pt x="261211" y="608126"/>
                    </a:cubicBezTo>
                    <a:cubicBezTo>
                      <a:pt x="263232" y="608829"/>
                      <a:pt x="265604" y="608917"/>
                      <a:pt x="267800" y="609268"/>
                    </a:cubicBezTo>
                    <a:cubicBezTo>
                      <a:pt x="275883" y="610674"/>
                      <a:pt x="283877" y="612168"/>
                      <a:pt x="291960" y="613397"/>
                    </a:cubicBezTo>
                    <a:cubicBezTo>
                      <a:pt x="301975" y="614891"/>
                      <a:pt x="312078" y="617439"/>
                      <a:pt x="322006" y="617263"/>
                    </a:cubicBezTo>
                    <a:cubicBezTo>
                      <a:pt x="333163" y="616999"/>
                      <a:pt x="341334" y="624467"/>
                      <a:pt x="352316" y="624116"/>
                    </a:cubicBezTo>
                    <a:cubicBezTo>
                      <a:pt x="354248" y="624028"/>
                      <a:pt x="355830" y="629035"/>
                      <a:pt x="358377" y="630617"/>
                    </a:cubicBezTo>
                    <a:cubicBezTo>
                      <a:pt x="363561" y="633604"/>
                      <a:pt x="369008" y="636854"/>
                      <a:pt x="374894" y="638084"/>
                    </a:cubicBezTo>
                    <a:cubicBezTo>
                      <a:pt x="391059" y="641511"/>
                      <a:pt x="407575" y="642126"/>
                      <a:pt x="423916" y="638260"/>
                    </a:cubicBezTo>
                    <a:cubicBezTo>
                      <a:pt x="428660" y="642038"/>
                      <a:pt x="433580" y="637294"/>
                      <a:pt x="438500" y="638436"/>
                    </a:cubicBezTo>
                    <a:cubicBezTo>
                      <a:pt x="442453" y="639402"/>
                      <a:pt x="447198" y="641071"/>
                      <a:pt x="450536" y="640017"/>
                    </a:cubicBezTo>
                    <a:cubicBezTo>
                      <a:pt x="455544" y="638436"/>
                      <a:pt x="459585" y="640896"/>
                      <a:pt x="464153" y="640544"/>
                    </a:cubicBezTo>
                    <a:cubicBezTo>
                      <a:pt x="467667" y="640281"/>
                      <a:pt x="471445" y="642389"/>
                      <a:pt x="475047" y="642301"/>
                    </a:cubicBezTo>
                    <a:cubicBezTo>
                      <a:pt x="488577" y="641950"/>
                      <a:pt x="502106" y="641159"/>
                      <a:pt x="515636" y="640281"/>
                    </a:cubicBezTo>
                    <a:cubicBezTo>
                      <a:pt x="520116" y="640017"/>
                      <a:pt x="524509" y="638875"/>
                      <a:pt x="528902" y="638260"/>
                    </a:cubicBezTo>
                    <a:cubicBezTo>
                      <a:pt x="540147" y="636854"/>
                      <a:pt x="551392" y="634307"/>
                      <a:pt x="562550" y="634482"/>
                    </a:cubicBezTo>
                    <a:cubicBezTo>
                      <a:pt x="572213" y="634570"/>
                      <a:pt x="581790" y="630353"/>
                      <a:pt x="591453" y="634043"/>
                    </a:cubicBezTo>
                    <a:cubicBezTo>
                      <a:pt x="592420" y="634395"/>
                      <a:pt x="594441" y="634570"/>
                      <a:pt x="594880" y="634043"/>
                    </a:cubicBezTo>
                    <a:cubicBezTo>
                      <a:pt x="598394" y="630441"/>
                      <a:pt x="602962" y="632286"/>
                      <a:pt x="607091" y="632110"/>
                    </a:cubicBezTo>
                    <a:cubicBezTo>
                      <a:pt x="616580" y="631847"/>
                      <a:pt x="626068" y="631759"/>
                      <a:pt x="635556" y="632110"/>
                    </a:cubicBezTo>
                    <a:cubicBezTo>
                      <a:pt x="644429" y="632462"/>
                      <a:pt x="653215" y="629035"/>
                      <a:pt x="662088" y="632022"/>
                    </a:cubicBezTo>
                    <a:cubicBezTo>
                      <a:pt x="662791" y="632286"/>
                      <a:pt x="663757" y="632286"/>
                      <a:pt x="664460" y="632022"/>
                    </a:cubicBezTo>
                    <a:cubicBezTo>
                      <a:pt x="673421" y="628508"/>
                      <a:pt x="683173" y="629299"/>
                      <a:pt x="692573" y="627806"/>
                    </a:cubicBezTo>
                    <a:cubicBezTo>
                      <a:pt x="693715" y="627630"/>
                      <a:pt x="694857" y="626839"/>
                      <a:pt x="695912" y="626927"/>
                    </a:cubicBezTo>
                    <a:cubicBezTo>
                      <a:pt x="704785" y="627190"/>
                      <a:pt x="713482" y="626575"/>
                      <a:pt x="721565" y="623149"/>
                    </a:cubicBezTo>
                    <a:cubicBezTo>
                      <a:pt x="732986" y="618317"/>
                      <a:pt x="744231" y="615506"/>
                      <a:pt x="757234" y="619371"/>
                    </a:cubicBezTo>
                    <a:cubicBezTo>
                      <a:pt x="762241" y="620865"/>
                      <a:pt x="768742" y="619284"/>
                      <a:pt x="774365" y="618493"/>
                    </a:cubicBezTo>
                    <a:cubicBezTo>
                      <a:pt x="784293" y="617087"/>
                      <a:pt x="794044" y="614540"/>
                      <a:pt x="804060" y="613661"/>
                    </a:cubicBezTo>
                    <a:cubicBezTo>
                      <a:pt x="814954" y="612607"/>
                      <a:pt x="825847" y="611816"/>
                      <a:pt x="835951" y="608214"/>
                    </a:cubicBezTo>
                    <a:cubicBezTo>
                      <a:pt x="841925" y="606018"/>
                      <a:pt x="845439" y="608917"/>
                      <a:pt x="848865" y="611553"/>
                    </a:cubicBezTo>
                    <a:cubicBezTo>
                      <a:pt x="850886" y="613046"/>
                      <a:pt x="853521" y="616912"/>
                      <a:pt x="846757" y="617790"/>
                    </a:cubicBezTo>
                    <a:cubicBezTo>
                      <a:pt x="842100" y="618405"/>
                      <a:pt x="837532" y="619899"/>
                      <a:pt x="833051" y="621392"/>
                    </a:cubicBezTo>
                    <a:cubicBezTo>
                      <a:pt x="814514" y="627630"/>
                      <a:pt x="795450" y="632374"/>
                      <a:pt x="776561" y="637382"/>
                    </a:cubicBezTo>
                    <a:cubicBezTo>
                      <a:pt x="766370" y="640105"/>
                      <a:pt x="756091" y="642213"/>
                      <a:pt x="746340" y="646343"/>
                    </a:cubicBezTo>
                    <a:cubicBezTo>
                      <a:pt x="743528" y="647573"/>
                      <a:pt x="738433" y="650999"/>
                      <a:pt x="734128" y="646782"/>
                    </a:cubicBezTo>
                    <a:cubicBezTo>
                      <a:pt x="733601" y="646255"/>
                      <a:pt x="731053" y="646694"/>
                      <a:pt x="729823" y="647309"/>
                    </a:cubicBezTo>
                    <a:cubicBezTo>
                      <a:pt x="716733" y="653020"/>
                      <a:pt x="702589" y="654074"/>
                      <a:pt x="688356" y="655040"/>
                    </a:cubicBezTo>
                    <a:cubicBezTo>
                      <a:pt x="681152" y="655567"/>
                      <a:pt x="673333" y="655040"/>
                      <a:pt x="666920" y="657324"/>
                    </a:cubicBezTo>
                    <a:cubicBezTo>
                      <a:pt x="652775" y="662332"/>
                      <a:pt x="637840" y="660575"/>
                      <a:pt x="623344" y="662859"/>
                    </a:cubicBezTo>
                    <a:cubicBezTo>
                      <a:pt x="615174" y="664177"/>
                      <a:pt x="607267" y="665319"/>
                      <a:pt x="599360" y="667603"/>
                    </a:cubicBezTo>
                    <a:cubicBezTo>
                      <a:pt x="593825" y="669272"/>
                      <a:pt x="587236" y="672259"/>
                      <a:pt x="582405" y="671030"/>
                    </a:cubicBezTo>
                    <a:cubicBezTo>
                      <a:pt x="575025" y="669185"/>
                      <a:pt x="567909" y="669799"/>
                      <a:pt x="560705" y="669448"/>
                    </a:cubicBezTo>
                    <a:cubicBezTo>
                      <a:pt x="538917" y="668570"/>
                      <a:pt x="516953" y="668482"/>
                      <a:pt x="495254" y="667076"/>
                    </a:cubicBezTo>
                    <a:cubicBezTo>
                      <a:pt x="487435" y="666549"/>
                      <a:pt x="479967" y="664089"/>
                      <a:pt x="472236" y="667252"/>
                    </a:cubicBezTo>
                    <a:cubicBezTo>
                      <a:pt x="470918" y="667779"/>
                      <a:pt x="468985" y="667691"/>
                      <a:pt x="467580" y="667252"/>
                    </a:cubicBezTo>
                    <a:cubicBezTo>
                      <a:pt x="455807" y="664265"/>
                      <a:pt x="443683" y="662244"/>
                      <a:pt x="431560" y="663386"/>
                    </a:cubicBezTo>
                    <a:cubicBezTo>
                      <a:pt x="421456" y="664353"/>
                      <a:pt x="412759" y="655919"/>
                      <a:pt x="402480" y="660838"/>
                    </a:cubicBezTo>
                    <a:cubicBezTo>
                      <a:pt x="402392" y="660926"/>
                      <a:pt x="401953" y="660311"/>
                      <a:pt x="401689" y="660136"/>
                    </a:cubicBezTo>
                    <a:cubicBezTo>
                      <a:pt x="389038" y="654162"/>
                      <a:pt x="374894" y="654513"/>
                      <a:pt x="361277" y="652932"/>
                    </a:cubicBezTo>
                    <a:cubicBezTo>
                      <a:pt x="356357" y="652317"/>
                      <a:pt x="351613" y="652317"/>
                      <a:pt x="347132" y="650032"/>
                    </a:cubicBezTo>
                    <a:cubicBezTo>
                      <a:pt x="344057" y="648451"/>
                      <a:pt x="340367" y="646870"/>
                      <a:pt x="336941" y="646694"/>
                    </a:cubicBezTo>
                    <a:cubicBezTo>
                      <a:pt x="318404" y="645903"/>
                      <a:pt x="302327" y="637382"/>
                      <a:pt x="284492" y="634482"/>
                    </a:cubicBezTo>
                    <a:cubicBezTo>
                      <a:pt x="274741" y="632901"/>
                      <a:pt x="265428" y="630090"/>
                      <a:pt x="256379" y="626048"/>
                    </a:cubicBezTo>
                    <a:cubicBezTo>
                      <a:pt x="246979" y="621831"/>
                      <a:pt x="236261" y="620250"/>
                      <a:pt x="226948" y="615594"/>
                    </a:cubicBezTo>
                    <a:cubicBezTo>
                      <a:pt x="220974" y="612607"/>
                      <a:pt x="213946" y="611377"/>
                      <a:pt x="207620" y="608829"/>
                    </a:cubicBezTo>
                    <a:cubicBezTo>
                      <a:pt x="201910" y="606545"/>
                      <a:pt x="196902" y="602240"/>
                      <a:pt x="191104" y="601274"/>
                    </a:cubicBezTo>
                    <a:cubicBezTo>
                      <a:pt x="183988" y="600132"/>
                      <a:pt x="181879" y="593630"/>
                      <a:pt x="175202" y="592488"/>
                    </a:cubicBezTo>
                    <a:cubicBezTo>
                      <a:pt x="172830" y="592137"/>
                      <a:pt x="171161" y="589501"/>
                      <a:pt x="168789" y="588535"/>
                    </a:cubicBezTo>
                    <a:cubicBezTo>
                      <a:pt x="159389" y="584669"/>
                      <a:pt x="150252" y="580628"/>
                      <a:pt x="141994" y="574742"/>
                    </a:cubicBezTo>
                    <a:cubicBezTo>
                      <a:pt x="133120" y="568416"/>
                      <a:pt x="123720" y="562706"/>
                      <a:pt x="115286" y="555853"/>
                    </a:cubicBezTo>
                    <a:cubicBezTo>
                      <a:pt x="112387" y="553481"/>
                      <a:pt x="108170" y="549176"/>
                      <a:pt x="102196" y="551109"/>
                    </a:cubicBezTo>
                    <a:cubicBezTo>
                      <a:pt x="101844" y="551197"/>
                      <a:pt x="99912" y="548737"/>
                      <a:pt x="100087" y="548561"/>
                    </a:cubicBezTo>
                    <a:cubicBezTo>
                      <a:pt x="103689" y="545486"/>
                      <a:pt x="100527" y="544520"/>
                      <a:pt x="98155" y="542851"/>
                    </a:cubicBezTo>
                    <a:cubicBezTo>
                      <a:pt x="96046" y="541357"/>
                      <a:pt x="94289" y="539337"/>
                      <a:pt x="92620" y="537492"/>
                    </a:cubicBezTo>
                    <a:cubicBezTo>
                      <a:pt x="89721" y="534417"/>
                      <a:pt x="86997" y="531254"/>
                      <a:pt x="84186" y="528092"/>
                    </a:cubicBezTo>
                    <a:cubicBezTo>
                      <a:pt x="81550" y="525192"/>
                      <a:pt x="79266" y="522029"/>
                      <a:pt x="76191" y="519657"/>
                    </a:cubicBezTo>
                    <a:cubicBezTo>
                      <a:pt x="66703" y="512541"/>
                      <a:pt x="64594" y="499802"/>
                      <a:pt x="51768" y="495146"/>
                    </a:cubicBezTo>
                    <a:cubicBezTo>
                      <a:pt x="50889" y="494883"/>
                      <a:pt x="50186" y="492247"/>
                      <a:pt x="50362" y="492071"/>
                    </a:cubicBezTo>
                    <a:cubicBezTo>
                      <a:pt x="56951" y="488381"/>
                      <a:pt x="52295" y="486009"/>
                      <a:pt x="49484" y="483110"/>
                    </a:cubicBezTo>
                    <a:cubicBezTo>
                      <a:pt x="48166" y="481792"/>
                      <a:pt x="48254" y="479420"/>
                      <a:pt x="47726" y="477576"/>
                    </a:cubicBezTo>
                    <a:cubicBezTo>
                      <a:pt x="46409" y="472656"/>
                      <a:pt x="47375" y="466857"/>
                      <a:pt x="40610" y="465188"/>
                    </a:cubicBezTo>
                    <a:cubicBezTo>
                      <a:pt x="40435" y="466067"/>
                      <a:pt x="40171" y="466945"/>
                      <a:pt x="39995" y="467824"/>
                    </a:cubicBezTo>
                    <a:cubicBezTo>
                      <a:pt x="39468" y="467648"/>
                      <a:pt x="38941" y="467560"/>
                      <a:pt x="38414" y="467384"/>
                    </a:cubicBezTo>
                    <a:cubicBezTo>
                      <a:pt x="39117" y="466330"/>
                      <a:pt x="39907" y="465188"/>
                      <a:pt x="40610" y="463080"/>
                    </a:cubicBezTo>
                    <a:cubicBezTo>
                      <a:pt x="40698" y="455612"/>
                      <a:pt x="34197" y="448672"/>
                      <a:pt x="38150" y="440765"/>
                    </a:cubicBezTo>
                    <a:cubicBezTo>
                      <a:pt x="38326" y="440413"/>
                      <a:pt x="37184" y="439798"/>
                      <a:pt x="37008" y="439183"/>
                    </a:cubicBezTo>
                    <a:cubicBezTo>
                      <a:pt x="35778" y="434439"/>
                      <a:pt x="32440" y="428992"/>
                      <a:pt x="33933" y="425039"/>
                    </a:cubicBezTo>
                    <a:cubicBezTo>
                      <a:pt x="36745" y="417923"/>
                      <a:pt x="34548" y="410894"/>
                      <a:pt x="35954" y="404042"/>
                    </a:cubicBezTo>
                    <a:cubicBezTo>
                      <a:pt x="36745" y="400352"/>
                      <a:pt x="35163" y="396662"/>
                      <a:pt x="36130" y="393412"/>
                    </a:cubicBezTo>
                    <a:cubicBezTo>
                      <a:pt x="37008" y="390425"/>
                      <a:pt x="39995" y="388667"/>
                      <a:pt x="38765" y="384450"/>
                    </a:cubicBezTo>
                    <a:cubicBezTo>
                      <a:pt x="37975" y="381727"/>
                      <a:pt x="42631" y="377949"/>
                      <a:pt x="44739" y="374523"/>
                    </a:cubicBezTo>
                    <a:cubicBezTo>
                      <a:pt x="45882" y="372590"/>
                      <a:pt x="47375" y="370482"/>
                      <a:pt x="47639" y="368373"/>
                    </a:cubicBezTo>
                    <a:cubicBezTo>
                      <a:pt x="48605" y="358358"/>
                      <a:pt x="52646" y="349397"/>
                      <a:pt x="59762" y="341666"/>
                    </a:cubicBezTo>
                    <a:cubicBezTo>
                      <a:pt x="69163" y="331475"/>
                      <a:pt x="74258" y="319087"/>
                      <a:pt x="85152" y="309248"/>
                    </a:cubicBezTo>
                    <a:cubicBezTo>
                      <a:pt x="96134" y="299320"/>
                      <a:pt x="107467" y="289393"/>
                      <a:pt x="118537" y="279377"/>
                    </a:cubicBezTo>
                    <a:cubicBezTo>
                      <a:pt x="122929" y="275424"/>
                      <a:pt x="123632" y="267429"/>
                      <a:pt x="133032" y="268396"/>
                    </a:cubicBezTo>
                    <a:cubicBezTo>
                      <a:pt x="133735" y="268483"/>
                      <a:pt x="134702" y="266375"/>
                      <a:pt x="135668" y="265409"/>
                    </a:cubicBezTo>
                    <a:cubicBezTo>
                      <a:pt x="137074" y="263915"/>
                      <a:pt x="138392" y="261367"/>
                      <a:pt x="139973" y="261280"/>
                    </a:cubicBezTo>
                    <a:cubicBezTo>
                      <a:pt x="151921" y="260313"/>
                      <a:pt x="158861" y="251879"/>
                      <a:pt x="166944" y="246344"/>
                    </a:cubicBezTo>
                    <a:cubicBezTo>
                      <a:pt x="175729" y="240370"/>
                      <a:pt x="185657" y="236944"/>
                      <a:pt x="194530" y="231497"/>
                    </a:cubicBezTo>
                    <a:cubicBezTo>
                      <a:pt x="199099" y="228686"/>
                      <a:pt x="203579" y="225347"/>
                      <a:pt x="208675" y="223942"/>
                    </a:cubicBezTo>
                    <a:cubicBezTo>
                      <a:pt x="225367" y="219285"/>
                      <a:pt x="239863" y="211115"/>
                      <a:pt x="254710" y="203472"/>
                    </a:cubicBezTo>
                    <a:cubicBezTo>
                      <a:pt x="258488" y="201539"/>
                      <a:pt x="261475" y="200924"/>
                      <a:pt x="265340" y="201188"/>
                    </a:cubicBezTo>
                    <a:cubicBezTo>
                      <a:pt x="263144" y="203647"/>
                      <a:pt x="261563" y="206898"/>
                      <a:pt x="258751" y="208391"/>
                    </a:cubicBezTo>
                    <a:cubicBezTo>
                      <a:pt x="250669" y="212521"/>
                      <a:pt x="243377" y="217528"/>
                      <a:pt x="235909" y="222272"/>
                    </a:cubicBezTo>
                    <a:cubicBezTo>
                      <a:pt x="225982" y="228598"/>
                      <a:pt x="215439" y="234308"/>
                      <a:pt x="205512" y="240722"/>
                    </a:cubicBezTo>
                    <a:cubicBezTo>
                      <a:pt x="194442" y="247926"/>
                      <a:pt x="182846" y="254427"/>
                      <a:pt x="170897" y="260313"/>
                    </a:cubicBezTo>
                    <a:cubicBezTo>
                      <a:pt x="159740" y="265760"/>
                      <a:pt x="149373" y="272085"/>
                      <a:pt x="139270" y="279026"/>
                    </a:cubicBezTo>
                    <a:cubicBezTo>
                      <a:pt x="130924" y="284736"/>
                      <a:pt x="124071" y="290886"/>
                      <a:pt x="118185" y="298266"/>
                    </a:cubicBezTo>
                    <a:cubicBezTo>
                      <a:pt x="112035" y="305909"/>
                      <a:pt x="107379" y="314167"/>
                      <a:pt x="103514" y="322953"/>
                    </a:cubicBezTo>
                    <a:cubicBezTo>
                      <a:pt x="99824" y="331211"/>
                      <a:pt x="92708" y="338327"/>
                      <a:pt x="87173" y="346058"/>
                    </a:cubicBezTo>
                    <a:cubicBezTo>
                      <a:pt x="85767" y="347991"/>
                      <a:pt x="84274" y="349836"/>
                      <a:pt x="83483" y="351945"/>
                    </a:cubicBezTo>
                    <a:cubicBezTo>
                      <a:pt x="80145" y="361784"/>
                      <a:pt x="77157" y="371800"/>
                      <a:pt x="69602" y="380058"/>
                    </a:cubicBezTo>
                    <a:cubicBezTo>
                      <a:pt x="67142" y="382781"/>
                      <a:pt x="65561" y="386120"/>
                      <a:pt x="63716" y="389282"/>
                    </a:cubicBezTo>
                    <a:cubicBezTo>
                      <a:pt x="63364" y="389897"/>
                      <a:pt x="63540" y="391391"/>
                      <a:pt x="64067" y="391655"/>
                    </a:cubicBezTo>
                    <a:cubicBezTo>
                      <a:pt x="68987" y="394290"/>
                      <a:pt x="69075" y="394202"/>
                      <a:pt x="64331" y="399122"/>
                    </a:cubicBezTo>
                    <a:moveTo>
                      <a:pt x="740014" y="37428"/>
                    </a:moveTo>
                    <a:cubicBezTo>
                      <a:pt x="738345" y="38043"/>
                      <a:pt x="736676" y="39273"/>
                      <a:pt x="735094" y="39273"/>
                    </a:cubicBezTo>
                    <a:cubicBezTo>
                      <a:pt x="732634" y="39097"/>
                      <a:pt x="730087" y="37428"/>
                      <a:pt x="727715" y="37604"/>
                    </a:cubicBezTo>
                    <a:cubicBezTo>
                      <a:pt x="721301" y="37955"/>
                      <a:pt x="714273" y="37692"/>
                      <a:pt x="708650" y="39888"/>
                    </a:cubicBezTo>
                    <a:cubicBezTo>
                      <a:pt x="702589" y="42260"/>
                      <a:pt x="695824" y="42084"/>
                      <a:pt x="690465" y="44105"/>
                    </a:cubicBezTo>
                    <a:cubicBezTo>
                      <a:pt x="671313" y="51397"/>
                      <a:pt x="650403" y="48937"/>
                      <a:pt x="631076" y="54032"/>
                    </a:cubicBezTo>
                    <a:cubicBezTo>
                      <a:pt x="620182" y="56932"/>
                      <a:pt x="609024" y="59128"/>
                      <a:pt x="598306" y="62466"/>
                    </a:cubicBezTo>
                    <a:cubicBezTo>
                      <a:pt x="588027" y="65629"/>
                      <a:pt x="578012" y="69758"/>
                      <a:pt x="567997" y="73624"/>
                    </a:cubicBezTo>
                    <a:cubicBezTo>
                      <a:pt x="562989" y="75557"/>
                      <a:pt x="558157" y="79686"/>
                      <a:pt x="553325" y="79598"/>
                    </a:cubicBezTo>
                    <a:cubicBezTo>
                      <a:pt x="549459" y="79598"/>
                      <a:pt x="544540" y="88471"/>
                      <a:pt x="541025" y="79510"/>
                    </a:cubicBezTo>
                    <a:cubicBezTo>
                      <a:pt x="540938" y="79246"/>
                      <a:pt x="538038" y="79246"/>
                      <a:pt x="537160" y="79861"/>
                    </a:cubicBezTo>
                    <a:cubicBezTo>
                      <a:pt x="529692" y="85484"/>
                      <a:pt x="521170" y="88383"/>
                      <a:pt x="511243" y="87856"/>
                    </a:cubicBezTo>
                    <a:cubicBezTo>
                      <a:pt x="510979" y="87856"/>
                      <a:pt x="510716" y="88471"/>
                      <a:pt x="510364" y="88559"/>
                    </a:cubicBezTo>
                    <a:cubicBezTo>
                      <a:pt x="495693" y="89877"/>
                      <a:pt x="484711" y="99365"/>
                      <a:pt x="470391" y="102001"/>
                    </a:cubicBezTo>
                    <a:cubicBezTo>
                      <a:pt x="460727" y="103758"/>
                      <a:pt x="457740" y="114124"/>
                      <a:pt x="463714" y="121592"/>
                    </a:cubicBezTo>
                    <a:cubicBezTo>
                      <a:pt x="466262" y="124755"/>
                      <a:pt x="464768" y="124755"/>
                      <a:pt x="461957" y="124491"/>
                    </a:cubicBezTo>
                    <a:cubicBezTo>
                      <a:pt x="454841" y="123788"/>
                      <a:pt x="448603" y="124228"/>
                      <a:pt x="444913" y="130992"/>
                    </a:cubicBezTo>
                    <a:cubicBezTo>
                      <a:pt x="443420" y="133804"/>
                      <a:pt x="437973" y="133979"/>
                      <a:pt x="437534" y="131519"/>
                    </a:cubicBezTo>
                    <a:cubicBezTo>
                      <a:pt x="436304" y="124843"/>
                      <a:pt x="433668" y="132574"/>
                      <a:pt x="432438" y="130729"/>
                    </a:cubicBezTo>
                    <a:cubicBezTo>
                      <a:pt x="425761" y="135824"/>
                      <a:pt x="419260" y="141096"/>
                      <a:pt x="409333" y="139514"/>
                    </a:cubicBezTo>
                    <a:cubicBezTo>
                      <a:pt x="403622" y="144258"/>
                      <a:pt x="396506" y="143116"/>
                      <a:pt x="389741" y="143116"/>
                    </a:cubicBezTo>
                    <a:cubicBezTo>
                      <a:pt x="388248" y="143116"/>
                      <a:pt x="386842" y="142677"/>
                      <a:pt x="385349" y="142413"/>
                    </a:cubicBezTo>
                    <a:cubicBezTo>
                      <a:pt x="386579" y="141271"/>
                      <a:pt x="387545" y="139338"/>
                      <a:pt x="388951" y="139075"/>
                    </a:cubicBezTo>
                    <a:cubicBezTo>
                      <a:pt x="401953" y="136879"/>
                      <a:pt x="410738" y="129060"/>
                      <a:pt x="419963" y="121856"/>
                    </a:cubicBezTo>
                    <a:cubicBezTo>
                      <a:pt x="424443" y="118429"/>
                      <a:pt x="426728" y="111928"/>
                      <a:pt x="435074" y="114037"/>
                    </a:cubicBezTo>
                    <a:cubicBezTo>
                      <a:pt x="435601" y="114124"/>
                      <a:pt x="436655" y="113685"/>
                      <a:pt x="437006" y="113158"/>
                    </a:cubicBezTo>
                    <a:cubicBezTo>
                      <a:pt x="440784" y="107887"/>
                      <a:pt x="447988" y="107887"/>
                      <a:pt x="453347" y="105075"/>
                    </a:cubicBezTo>
                    <a:cubicBezTo>
                      <a:pt x="459146" y="102088"/>
                      <a:pt x="464241" y="98047"/>
                      <a:pt x="470215" y="95499"/>
                    </a:cubicBezTo>
                    <a:cubicBezTo>
                      <a:pt x="484184" y="89701"/>
                      <a:pt x="499558" y="86626"/>
                      <a:pt x="511507" y="77314"/>
                    </a:cubicBezTo>
                    <a:cubicBezTo>
                      <a:pt x="512209" y="76787"/>
                      <a:pt x="513703" y="76962"/>
                      <a:pt x="514757" y="76699"/>
                    </a:cubicBezTo>
                    <a:cubicBezTo>
                      <a:pt x="521170" y="75205"/>
                      <a:pt x="527672" y="73887"/>
                      <a:pt x="533909" y="72042"/>
                    </a:cubicBezTo>
                    <a:cubicBezTo>
                      <a:pt x="539093" y="70549"/>
                      <a:pt x="543837" y="67913"/>
                      <a:pt x="549020" y="66420"/>
                    </a:cubicBezTo>
                    <a:cubicBezTo>
                      <a:pt x="553237" y="65190"/>
                      <a:pt x="558157" y="65453"/>
                      <a:pt x="562022" y="63872"/>
                    </a:cubicBezTo>
                    <a:cubicBezTo>
                      <a:pt x="565361" y="62466"/>
                      <a:pt x="567206" y="58074"/>
                      <a:pt x="570456" y="57195"/>
                    </a:cubicBezTo>
                    <a:cubicBezTo>
                      <a:pt x="574234" y="56229"/>
                      <a:pt x="580032" y="59304"/>
                      <a:pt x="582932" y="57722"/>
                    </a:cubicBezTo>
                    <a:cubicBezTo>
                      <a:pt x="590663" y="53505"/>
                      <a:pt x="599800" y="54647"/>
                      <a:pt x="607355" y="51573"/>
                    </a:cubicBezTo>
                    <a:cubicBezTo>
                      <a:pt x="613417" y="49200"/>
                      <a:pt x="618952" y="47092"/>
                      <a:pt x="625716" y="47531"/>
                    </a:cubicBezTo>
                    <a:cubicBezTo>
                      <a:pt x="627298" y="47619"/>
                      <a:pt x="629318" y="46565"/>
                      <a:pt x="630636" y="45511"/>
                    </a:cubicBezTo>
                    <a:cubicBezTo>
                      <a:pt x="635556" y="41381"/>
                      <a:pt x="641530" y="41206"/>
                      <a:pt x="647680" y="41381"/>
                    </a:cubicBezTo>
                    <a:cubicBezTo>
                      <a:pt x="650052" y="41469"/>
                      <a:pt x="652600" y="41821"/>
                      <a:pt x="654708" y="41118"/>
                    </a:cubicBezTo>
                    <a:cubicBezTo>
                      <a:pt x="662966" y="38482"/>
                      <a:pt x="671400" y="37340"/>
                      <a:pt x="680186" y="37165"/>
                    </a:cubicBezTo>
                    <a:cubicBezTo>
                      <a:pt x="685018" y="37077"/>
                      <a:pt x="692134" y="37340"/>
                      <a:pt x="694155" y="34880"/>
                    </a:cubicBezTo>
                    <a:cubicBezTo>
                      <a:pt x="698196" y="29960"/>
                      <a:pt x="701183" y="30927"/>
                      <a:pt x="705839" y="33035"/>
                    </a:cubicBezTo>
                    <a:cubicBezTo>
                      <a:pt x="707420" y="33738"/>
                      <a:pt x="709705" y="33299"/>
                      <a:pt x="711637" y="33035"/>
                    </a:cubicBezTo>
                    <a:cubicBezTo>
                      <a:pt x="715327" y="32508"/>
                      <a:pt x="718929" y="31454"/>
                      <a:pt x="722619" y="31190"/>
                    </a:cubicBezTo>
                    <a:cubicBezTo>
                      <a:pt x="730877" y="30488"/>
                      <a:pt x="739575" y="32860"/>
                      <a:pt x="747042" y="27413"/>
                    </a:cubicBezTo>
                    <a:cubicBezTo>
                      <a:pt x="748097" y="26622"/>
                      <a:pt x="751172" y="27940"/>
                      <a:pt x="753368" y="28203"/>
                    </a:cubicBezTo>
                    <a:cubicBezTo>
                      <a:pt x="754686" y="28379"/>
                      <a:pt x="756267" y="28906"/>
                      <a:pt x="757409" y="28467"/>
                    </a:cubicBezTo>
                    <a:cubicBezTo>
                      <a:pt x="764262" y="25744"/>
                      <a:pt x="770939" y="23196"/>
                      <a:pt x="778582" y="26886"/>
                    </a:cubicBezTo>
                    <a:cubicBezTo>
                      <a:pt x="780691" y="27940"/>
                      <a:pt x="784644" y="27940"/>
                      <a:pt x="786665" y="26886"/>
                    </a:cubicBezTo>
                    <a:cubicBezTo>
                      <a:pt x="792199" y="23899"/>
                      <a:pt x="797998" y="25129"/>
                      <a:pt x="803620" y="25041"/>
                    </a:cubicBezTo>
                    <a:cubicBezTo>
                      <a:pt x="825759" y="24865"/>
                      <a:pt x="847899" y="25041"/>
                      <a:pt x="870126" y="24865"/>
                    </a:cubicBezTo>
                    <a:cubicBezTo>
                      <a:pt x="873376" y="24865"/>
                      <a:pt x="876715" y="23284"/>
                      <a:pt x="879965" y="23284"/>
                    </a:cubicBezTo>
                    <a:cubicBezTo>
                      <a:pt x="883567" y="23284"/>
                      <a:pt x="887521" y="23635"/>
                      <a:pt x="890596" y="25129"/>
                    </a:cubicBezTo>
                    <a:cubicBezTo>
                      <a:pt x="896482" y="27940"/>
                      <a:pt x="902631" y="26622"/>
                      <a:pt x="908693" y="27061"/>
                    </a:cubicBezTo>
                    <a:cubicBezTo>
                      <a:pt x="917830" y="27676"/>
                      <a:pt x="927670" y="26973"/>
                      <a:pt x="936016" y="29609"/>
                    </a:cubicBezTo>
                    <a:cubicBezTo>
                      <a:pt x="941463" y="31366"/>
                      <a:pt x="945592" y="28291"/>
                      <a:pt x="949458" y="29609"/>
                    </a:cubicBezTo>
                    <a:cubicBezTo>
                      <a:pt x="960088" y="33299"/>
                      <a:pt x="972739" y="27764"/>
                      <a:pt x="982403" y="35320"/>
                    </a:cubicBezTo>
                    <a:cubicBezTo>
                      <a:pt x="998656" y="33914"/>
                      <a:pt x="1013152" y="42436"/>
                      <a:pt x="1029317" y="41557"/>
                    </a:cubicBezTo>
                    <a:cubicBezTo>
                      <a:pt x="1047502" y="49200"/>
                      <a:pt x="1068499" y="48410"/>
                      <a:pt x="1086510" y="56229"/>
                    </a:cubicBezTo>
                    <a:cubicBezTo>
                      <a:pt x="1096437" y="60534"/>
                      <a:pt x="1107770" y="60797"/>
                      <a:pt x="1117522" y="66156"/>
                    </a:cubicBezTo>
                    <a:cubicBezTo>
                      <a:pt x="1122354" y="68792"/>
                      <a:pt x="1128416" y="72394"/>
                      <a:pt x="1135532" y="70725"/>
                    </a:cubicBezTo>
                    <a:cubicBezTo>
                      <a:pt x="1136323" y="70549"/>
                      <a:pt x="1137728" y="71340"/>
                      <a:pt x="1138431" y="72042"/>
                    </a:cubicBezTo>
                    <a:cubicBezTo>
                      <a:pt x="1147304" y="80389"/>
                      <a:pt x="1159867" y="80389"/>
                      <a:pt x="1171200" y="83200"/>
                    </a:cubicBezTo>
                    <a:cubicBezTo>
                      <a:pt x="1173660" y="83815"/>
                      <a:pt x="1176823" y="84518"/>
                      <a:pt x="1178053" y="86099"/>
                    </a:cubicBezTo>
                    <a:cubicBezTo>
                      <a:pt x="1181567" y="90755"/>
                      <a:pt x="1181304" y="90843"/>
                      <a:pt x="1183939" y="91546"/>
                    </a:cubicBezTo>
                    <a:cubicBezTo>
                      <a:pt x="1185696" y="91985"/>
                      <a:pt x="1187805" y="92337"/>
                      <a:pt x="1188947" y="93391"/>
                    </a:cubicBezTo>
                    <a:cubicBezTo>
                      <a:pt x="1197645" y="101561"/>
                      <a:pt x="1209505" y="105075"/>
                      <a:pt x="1220399" y="109907"/>
                    </a:cubicBezTo>
                    <a:cubicBezTo>
                      <a:pt x="1227515" y="113070"/>
                      <a:pt x="1233225" y="117024"/>
                      <a:pt x="1238321" y="121943"/>
                    </a:cubicBezTo>
                    <a:cubicBezTo>
                      <a:pt x="1242538" y="126073"/>
                      <a:pt x="1248248" y="127917"/>
                      <a:pt x="1252992" y="130905"/>
                    </a:cubicBezTo>
                    <a:cubicBezTo>
                      <a:pt x="1258088" y="134155"/>
                      <a:pt x="1261514" y="139426"/>
                      <a:pt x="1265819" y="143643"/>
                    </a:cubicBezTo>
                    <a:cubicBezTo>
                      <a:pt x="1266698" y="144522"/>
                      <a:pt x="1268542" y="144610"/>
                      <a:pt x="1269685" y="145400"/>
                    </a:cubicBezTo>
                    <a:cubicBezTo>
                      <a:pt x="1271178" y="146367"/>
                      <a:pt x="1272496" y="147597"/>
                      <a:pt x="1273814" y="148739"/>
                    </a:cubicBezTo>
                    <a:cubicBezTo>
                      <a:pt x="1282687" y="156558"/>
                      <a:pt x="1291560" y="164465"/>
                      <a:pt x="1300433" y="172371"/>
                    </a:cubicBezTo>
                    <a:cubicBezTo>
                      <a:pt x="1301136" y="172986"/>
                      <a:pt x="1302191" y="174392"/>
                      <a:pt x="1301927" y="174568"/>
                    </a:cubicBezTo>
                    <a:cubicBezTo>
                      <a:pt x="1301048" y="175358"/>
                      <a:pt x="1299906" y="176237"/>
                      <a:pt x="1298676" y="176413"/>
                    </a:cubicBezTo>
                    <a:cubicBezTo>
                      <a:pt x="1292351" y="177555"/>
                      <a:pt x="1285762" y="174744"/>
                      <a:pt x="1279261" y="178170"/>
                    </a:cubicBezTo>
                    <a:cubicBezTo>
                      <a:pt x="1277591" y="179048"/>
                      <a:pt x="1272408" y="176149"/>
                      <a:pt x="1269860" y="174041"/>
                    </a:cubicBezTo>
                    <a:cubicBezTo>
                      <a:pt x="1259845" y="165782"/>
                      <a:pt x="1250445" y="156909"/>
                      <a:pt x="1240429" y="148739"/>
                    </a:cubicBezTo>
                    <a:cubicBezTo>
                      <a:pt x="1236388" y="145488"/>
                      <a:pt x="1231556" y="142501"/>
                      <a:pt x="1226461" y="140744"/>
                    </a:cubicBezTo>
                    <a:cubicBezTo>
                      <a:pt x="1213019" y="135912"/>
                      <a:pt x="1201071" y="128884"/>
                      <a:pt x="1188947" y="122207"/>
                    </a:cubicBezTo>
                    <a:cubicBezTo>
                      <a:pt x="1185433" y="120274"/>
                      <a:pt x="1182534" y="117551"/>
                      <a:pt x="1178932" y="115706"/>
                    </a:cubicBezTo>
                    <a:cubicBezTo>
                      <a:pt x="1169795" y="110874"/>
                      <a:pt x="1160395" y="106393"/>
                      <a:pt x="1151170" y="101737"/>
                    </a:cubicBezTo>
                    <a:cubicBezTo>
                      <a:pt x="1133248" y="92864"/>
                      <a:pt x="1116555" y="82146"/>
                      <a:pt x="1097667" y="74502"/>
                    </a:cubicBezTo>
                    <a:cubicBezTo>
                      <a:pt x="1084050" y="68968"/>
                      <a:pt x="1069554" y="67035"/>
                      <a:pt x="1055849" y="62642"/>
                    </a:cubicBezTo>
                    <a:cubicBezTo>
                      <a:pt x="1045833" y="59479"/>
                      <a:pt x="1034851" y="58601"/>
                      <a:pt x="1024836" y="55438"/>
                    </a:cubicBezTo>
                    <a:cubicBezTo>
                      <a:pt x="1007441" y="49991"/>
                      <a:pt x="989167" y="48146"/>
                      <a:pt x="971157" y="46301"/>
                    </a:cubicBezTo>
                    <a:cubicBezTo>
                      <a:pt x="951742" y="44281"/>
                      <a:pt x="931799" y="46916"/>
                      <a:pt x="912647" y="41733"/>
                    </a:cubicBezTo>
                    <a:cubicBezTo>
                      <a:pt x="899645" y="44193"/>
                      <a:pt x="888487" y="36198"/>
                      <a:pt x="875485" y="36901"/>
                    </a:cubicBezTo>
                    <a:cubicBezTo>
                      <a:pt x="871883" y="37077"/>
                      <a:pt x="868105" y="34705"/>
                      <a:pt x="864152" y="37252"/>
                    </a:cubicBezTo>
                    <a:cubicBezTo>
                      <a:pt x="863097" y="37955"/>
                      <a:pt x="860550" y="38131"/>
                      <a:pt x="859671" y="37516"/>
                    </a:cubicBezTo>
                    <a:cubicBezTo>
                      <a:pt x="854839" y="33826"/>
                      <a:pt x="849129" y="35583"/>
                      <a:pt x="843945" y="35671"/>
                    </a:cubicBezTo>
                    <a:cubicBezTo>
                      <a:pt x="835951" y="35847"/>
                      <a:pt x="827604" y="33650"/>
                      <a:pt x="819961" y="37604"/>
                    </a:cubicBezTo>
                    <a:cubicBezTo>
                      <a:pt x="812669" y="33387"/>
                      <a:pt x="805465" y="36813"/>
                      <a:pt x="798173" y="37428"/>
                    </a:cubicBezTo>
                    <a:cubicBezTo>
                      <a:pt x="792639" y="37867"/>
                      <a:pt x="786840" y="35847"/>
                      <a:pt x="781218" y="36198"/>
                    </a:cubicBezTo>
                    <a:cubicBezTo>
                      <a:pt x="777440" y="36462"/>
                      <a:pt x="773223" y="34792"/>
                      <a:pt x="770412" y="35847"/>
                    </a:cubicBezTo>
                    <a:cubicBezTo>
                      <a:pt x="760836" y="39009"/>
                      <a:pt x="751523" y="36550"/>
                      <a:pt x="740014" y="37428"/>
                    </a:cubicBezTo>
                    <a:moveTo>
                      <a:pt x="1696039" y="359676"/>
                    </a:moveTo>
                    <a:cubicBezTo>
                      <a:pt x="1700168" y="364771"/>
                      <a:pt x="1695951" y="372502"/>
                      <a:pt x="1703067" y="376895"/>
                    </a:cubicBezTo>
                    <a:cubicBezTo>
                      <a:pt x="1703770" y="377334"/>
                      <a:pt x="1703770" y="379882"/>
                      <a:pt x="1703067" y="380848"/>
                    </a:cubicBezTo>
                    <a:cubicBezTo>
                      <a:pt x="1700080" y="384890"/>
                      <a:pt x="1705615" y="389546"/>
                      <a:pt x="1702892" y="392445"/>
                    </a:cubicBezTo>
                    <a:cubicBezTo>
                      <a:pt x="1697708" y="398068"/>
                      <a:pt x="1705264" y="400440"/>
                      <a:pt x="1705615" y="404481"/>
                    </a:cubicBezTo>
                    <a:cubicBezTo>
                      <a:pt x="1706054" y="411070"/>
                      <a:pt x="1707372" y="417396"/>
                      <a:pt x="1715630" y="420383"/>
                    </a:cubicBezTo>
                    <a:cubicBezTo>
                      <a:pt x="1716597" y="420734"/>
                      <a:pt x="1716860" y="422579"/>
                      <a:pt x="1717388" y="423809"/>
                    </a:cubicBezTo>
                    <a:cubicBezTo>
                      <a:pt x="1715982" y="424160"/>
                      <a:pt x="1714488" y="425039"/>
                      <a:pt x="1713258" y="424863"/>
                    </a:cubicBezTo>
                    <a:cubicBezTo>
                      <a:pt x="1706406" y="423897"/>
                      <a:pt x="1706581" y="428904"/>
                      <a:pt x="1708163" y="431101"/>
                    </a:cubicBezTo>
                    <a:cubicBezTo>
                      <a:pt x="1712643" y="437339"/>
                      <a:pt x="1707021" y="437778"/>
                      <a:pt x="1703155" y="439447"/>
                    </a:cubicBezTo>
                    <a:cubicBezTo>
                      <a:pt x="1700871" y="440413"/>
                      <a:pt x="1698323" y="441116"/>
                      <a:pt x="1696303" y="442434"/>
                    </a:cubicBezTo>
                    <a:cubicBezTo>
                      <a:pt x="1692613" y="444718"/>
                      <a:pt x="1689362" y="447705"/>
                      <a:pt x="1685409" y="449550"/>
                    </a:cubicBezTo>
                    <a:cubicBezTo>
                      <a:pt x="1681280" y="451483"/>
                      <a:pt x="1676448" y="452361"/>
                      <a:pt x="1672143" y="454031"/>
                    </a:cubicBezTo>
                    <a:cubicBezTo>
                      <a:pt x="1667838" y="455700"/>
                      <a:pt x="1663797" y="457193"/>
                      <a:pt x="1661512" y="461850"/>
                    </a:cubicBezTo>
                    <a:cubicBezTo>
                      <a:pt x="1660107" y="464749"/>
                      <a:pt x="1655538" y="466770"/>
                      <a:pt x="1651936" y="468527"/>
                    </a:cubicBezTo>
                    <a:cubicBezTo>
                      <a:pt x="1640428" y="474149"/>
                      <a:pt x="1629007" y="479684"/>
                      <a:pt x="1619782" y="488294"/>
                    </a:cubicBezTo>
                    <a:cubicBezTo>
                      <a:pt x="1614774" y="492950"/>
                      <a:pt x="1607834" y="493565"/>
                      <a:pt x="1600893" y="493301"/>
                    </a:cubicBezTo>
                    <a:cubicBezTo>
                      <a:pt x="1600103" y="493301"/>
                      <a:pt x="1598873" y="492335"/>
                      <a:pt x="1598697" y="491632"/>
                    </a:cubicBezTo>
                    <a:cubicBezTo>
                      <a:pt x="1598609" y="490929"/>
                      <a:pt x="1599312" y="489699"/>
                      <a:pt x="1600103" y="489260"/>
                    </a:cubicBezTo>
                    <a:cubicBezTo>
                      <a:pt x="1606340" y="485746"/>
                      <a:pt x="1612490" y="482232"/>
                      <a:pt x="1618903" y="478893"/>
                    </a:cubicBezTo>
                    <a:cubicBezTo>
                      <a:pt x="1628743" y="473710"/>
                      <a:pt x="1635684" y="467033"/>
                      <a:pt x="1636825" y="456491"/>
                    </a:cubicBezTo>
                    <a:cubicBezTo>
                      <a:pt x="1637001" y="454909"/>
                      <a:pt x="1639198" y="452274"/>
                      <a:pt x="1640691" y="452098"/>
                    </a:cubicBezTo>
                    <a:cubicBezTo>
                      <a:pt x="1650267" y="451307"/>
                      <a:pt x="1650443" y="445245"/>
                      <a:pt x="1650970" y="439183"/>
                    </a:cubicBezTo>
                    <a:cubicBezTo>
                      <a:pt x="1651058" y="437866"/>
                      <a:pt x="1651936" y="436021"/>
                      <a:pt x="1653166" y="435406"/>
                    </a:cubicBezTo>
                    <a:cubicBezTo>
                      <a:pt x="1660107" y="431979"/>
                      <a:pt x="1663884" y="426620"/>
                      <a:pt x="1667047" y="420383"/>
                    </a:cubicBezTo>
                    <a:cubicBezTo>
                      <a:pt x="1671264" y="412124"/>
                      <a:pt x="1676272" y="404042"/>
                      <a:pt x="1683652" y="397365"/>
                    </a:cubicBezTo>
                    <a:cubicBezTo>
                      <a:pt x="1687078" y="394290"/>
                      <a:pt x="1690856" y="390776"/>
                      <a:pt x="1688220" y="386120"/>
                    </a:cubicBezTo>
                    <a:cubicBezTo>
                      <a:pt x="1686112" y="382518"/>
                      <a:pt x="1676975" y="377247"/>
                      <a:pt x="1670473" y="379882"/>
                    </a:cubicBezTo>
                    <a:cubicBezTo>
                      <a:pt x="1669156" y="380409"/>
                      <a:pt x="1666959" y="381639"/>
                      <a:pt x="1666520" y="381288"/>
                    </a:cubicBezTo>
                    <a:cubicBezTo>
                      <a:pt x="1659843" y="375929"/>
                      <a:pt x="1652200" y="379706"/>
                      <a:pt x="1647456" y="382078"/>
                    </a:cubicBezTo>
                    <a:cubicBezTo>
                      <a:pt x="1640779" y="385417"/>
                      <a:pt x="1636562" y="380848"/>
                      <a:pt x="1631203" y="381288"/>
                    </a:cubicBezTo>
                    <a:cubicBezTo>
                      <a:pt x="1631027" y="381288"/>
                      <a:pt x="1630588" y="380146"/>
                      <a:pt x="1630500" y="379443"/>
                    </a:cubicBezTo>
                    <a:cubicBezTo>
                      <a:pt x="1630061" y="371975"/>
                      <a:pt x="1630500" y="372327"/>
                      <a:pt x="1638056" y="370833"/>
                    </a:cubicBezTo>
                    <a:cubicBezTo>
                      <a:pt x="1649213" y="368637"/>
                      <a:pt x="1660458" y="366089"/>
                      <a:pt x="1668892" y="358446"/>
                    </a:cubicBezTo>
                    <a:cubicBezTo>
                      <a:pt x="1673461" y="354317"/>
                      <a:pt x="1675481" y="349573"/>
                      <a:pt x="1674515" y="343950"/>
                    </a:cubicBezTo>
                    <a:cubicBezTo>
                      <a:pt x="1674251" y="342105"/>
                      <a:pt x="1671264" y="340172"/>
                      <a:pt x="1674954" y="338503"/>
                    </a:cubicBezTo>
                    <a:cubicBezTo>
                      <a:pt x="1678205" y="337009"/>
                      <a:pt x="1680489" y="337800"/>
                      <a:pt x="1683125" y="339909"/>
                    </a:cubicBezTo>
                    <a:cubicBezTo>
                      <a:pt x="1689538" y="345180"/>
                      <a:pt x="1695248" y="350451"/>
                      <a:pt x="1696039" y="359676"/>
                    </a:cubicBezTo>
                    <a:moveTo>
                      <a:pt x="1837396" y="387701"/>
                    </a:moveTo>
                    <a:cubicBezTo>
                      <a:pt x="1840207" y="392094"/>
                      <a:pt x="1841349" y="397541"/>
                      <a:pt x="1848114" y="399386"/>
                    </a:cubicBezTo>
                    <a:cubicBezTo>
                      <a:pt x="1849080" y="399649"/>
                      <a:pt x="1848992" y="402548"/>
                      <a:pt x="1849432" y="404218"/>
                    </a:cubicBezTo>
                    <a:cubicBezTo>
                      <a:pt x="1843721" y="404569"/>
                      <a:pt x="1845654" y="406502"/>
                      <a:pt x="1847587" y="409313"/>
                    </a:cubicBezTo>
                    <a:cubicBezTo>
                      <a:pt x="1849520" y="412124"/>
                      <a:pt x="1851804" y="415375"/>
                      <a:pt x="1848202" y="418889"/>
                    </a:cubicBezTo>
                    <a:cubicBezTo>
                      <a:pt x="1847411" y="419680"/>
                      <a:pt x="1847675" y="421700"/>
                      <a:pt x="1848114" y="422930"/>
                    </a:cubicBezTo>
                    <a:cubicBezTo>
                      <a:pt x="1850047" y="428377"/>
                      <a:pt x="1851452" y="433824"/>
                      <a:pt x="1852506" y="439535"/>
                    </a:cubicBezTo>
                    <a:cubicBezTo>
                      <a:pt x="1853649" y="445948"/>
                      <a:pt x="1851628" y="450868"/>
                      <a:pt x="1850310" y="456315"/>
                    </a:cubicBezTo>
                    <a:cubicBezTo>
                      <a:pt x="1850134" y="457018"/>
                      <a:pt x="1848992" y="457633"/>
                      <a:pt x="1848377" y="458248"/>
                    </a:cubicBezTo>
                    <a:cubicBezTo>
                      <a:pt x="1847499" y="457457"/>
                      <a:pt x="1845830" y="456754"/>
                      <a:pt x="1845742" y="455876"/>
                    </a:cubicBezTo>
                    <a:cubicBezTo>
                      <a:pt x="1845390" y="452801"/>
                      <a:pt x="1845917" y="449638"/>
                      <a:pt x="1845566" y="446563"/>
                    </a:cubicBezTo>
                    <a:cubicBezTo>
                      <a:pt x="1844951" y="440589"/>
                      <a:pt x="1845039" y="434439"/>
                      <a:pt x="1842930" y="428817"/>
                    </a:cubicBezTo>
                    <a:cubicBezTo>
                      <a:pt x="1840910" y="423370"/>
                      <a:pt x="1830104" y="420998"/>
                      <a:pt x="1834936" y="412652"/>
                    </a:cubicBezTo>
                    <a:cubicBezTo>
                      <a:pt x="1835024" y="412564"/>
                      <a:pt x="1834321" y="412212"/>
                      <a:pt x="1834145" y="411949"/>
                    </a:cubicBezTo>
                    <a:cubicBezTo>
                      <a:pt x="1829401" y="405008"/>
                      <a:pt x="1823866" y="398419"/>
                      <a:pt x="1820089" y="391127"/>
                    </a:cubicBezTo>
                    <a:cubicBezTo>
                      <a:pt x="1816223" y="383836"/>
                      <a:pt x="1808931" y="378125"/>
                      <a:pt x="1807438" y="369779"/>
                    </a:cubicBezTo>
                    <a:cubicBezTo>
                      <a:pt x="1807174" y="368285"/>
                      <a:pt x="1805856" y="366880"/>
                      <a:pt x="1804714" y="365650"/>
                    </a:cubicBezTo>
                    <a:cubicBezTo>
                      <a:pt x="1799355" y="359676"/>
                      <a:pt x="1792854" y="354317"/>
                      <a:pt x="1788812" y="347728"/>
                    </a:cubicBezTo>
                    <a:cubicBezTo>
                      <a:pt x="1783541" y="339118"/>
                      <a:pt x="1771769" y="334286"/>
                      <a:pt x="1770539" y="323480"/>
                    </a:cubicBezTo>
                    <a:cubicBezTo>
                      <a:pt x="1770451" y="322689"/>
                      <a:pt x="1769045" y="321986"/>
                      <a:pt x="1768079" y="321284"/>
                    </a:cubicBezTo>
                    <a:cubicBezTo>
                      <a:pt x="1762896" y="317330"/>
                      <a:pt x="1759294" y="312498"/>
                      <a:pt x="1752880" y="309072"/>
                    </a:cubicBezTo>
                    <a:cubicBezTo>
                      <a:pt x="1746467" y="305646"/>
                      <a:pt x="1740844" y="299408"/>
                      <a:pt x="1733728" y="296948"/>
                    </a:cubicBezTo>
                    <a:cubicBezTo>
                      <a:pt x="1714313" y="290359"/>
                      <a:pt x="1700783" y="276039"/>
                      <a:pt x="1681982" y="268483"/>
                    </a:cubicBezTo>
                    <a:cubicBezTo>
                      <a:pt x="1671616" y="264354"/>
                      <a:pt x="1662655" y="257678"/>
                      <a:pt x="1650443" y="257150"/>
                    </a:cubicBezTo>
                    <a:cubicBezTo>
                      <a:pt x="1647280" y="257062"/>
                      <a:pt x="1643678" y="255833"/>
                      <a:pt x="1641306" y="254075"/>
                    </a:cubicBezTo>
                    <a:cubicBezTo>
                      <a:pt x="1632169" y="247311"/>
                      <a:pt x="1623472" y="240107"/>
                      <a:pt x="1614686" y="233078"/>
                    </a:cubicBezTo>
                    <a:cubicBezTo>
                      <a:pt x="1613983" y="232551"/>
                      <a:pt x="1613720" y="231673"/>
                      <a:pt x="1613281" y="230882"/>
                    </a:cubicBezTo>
                    <a:cubicBezTo>
                      <a:pt x="1614599" y="230970"/>
                      <a:pt x="1616268" y="230706"/>
                      <a:pt x="1617322" y="231321"/>
                    </a:cubicBezTo>
                    <a:cubicBezTo>
                      <a:pt x="1622330" y="234133"/>
                      <a:pt x="1626898" y="238701"/>
                      <a:pt x="1632257" y="239668"/>
                    </a:cubicBezTo>
                    <a:cubicBezTo>
                      <a:pt x="1643327" y="241688"/>
                      <a:pt x="1652463" y="247311"/>
                      <a:pt x="1662655" y="250825"/>
                    </a:cubicBezTo>
                    <a:cubicBezTo>
                      <a:pt x="1675745" y="255305"/>
                      <a:pt x="1689538" y="259171"/>
                      <a:pt x="1701222" y="266814"/>
                    </a:cubicBezTo>
                    <a:cubicBezTo>
                      <a:pt x="1706669" y="270416"/>
                      <a:pt x="1714225" y="271558"/>
                      <a:pt x="1719672" y="275248"/>
                    </a:cubicBezTo>
                    <a:cubicBezTo>
                      <a:pt x="1727051" y="280256"/>
                      <a:pt x="1735925" y="282979"/>
                      <a:pt x="1742953" y="288690"/>
                    </a:cubicBezTo>
                    <a:cubicBezTo>
                      <a:pt x="1751651" y="295718"/>
                      <a:pt x="1762369" y="300638"/>
                      <a:pt x="1770275" y="308545"/>
                    </a:cubicBezTo>
                    <a:cubicBezTo>
                      <a:pt x="1775986" y="314167"/>
                      <a:pt x="1782399" y="319263"/>
                      <a:pt x="1788549" y="324534"/>
                    </a:cubicBezTo>
                    <a:cubicBezTo>
                      <a:pt x="1790745" y="326379"/>
                      <a:pt x="1793293" y="327961"/>
                      <a:pt x="1795577" y="329805"/>
                    </a:cubicBezTo>
                    <a:cubicBezTo>
                      <a:pt x="1801024" y="334110"/>
                      <a:pt x="1808668" y="337624"/>
                      <a:pt x="1811215" y="342984"/>
                    </a:cubicBezTo>
                    <a:cubicBezTo>
                      <a:pt x="1814027" y="348958"/>
                      <a:pt x="1818243" y="353614"/>
                      <a:pt x="1821846" y="358797"/>
                    </a:cubicBezTo>
                    <a:cubicBezTo>
                      <a:pt x="1826765" y="366001"/>
                      <a:pt x="1831597" y="373205"/>
                      <a:pt x="1835990" y="380585"/>
                    </a:cubicBezTo>
                    <a:cubicBezTo>
                      <a:pt x="1837044" y="382166"/>
                      <a:pt x="1836166" y="384538"/>
                      <a:pt x="1837396" y="387701"/>
                    </a:cubicBezTo>
                    <a:moveTo>
                      <a:pt x="1082029" y="155504"/>
                    </a:moveTo>
                    <a:cubicBezTo>
                      <a:pt x="1074913" y="152077"/>
                      <a:pt x="1067445" y="149266"/>
                      <a:pt x="1060944" y="145137"/>
                    </a:cubicBezTo>
                    <a:cubicBezTo>
                      <a:pt x="1056112" y="142062"/>
                      <a:pt x="1050489" y="141974"/>
                      <a:pt x="1045482" y="140129"/>
                    </a:cubicBezTo>
                    <a:cubicBezTo>
                      <a:pt x="1032391" y="135209"/>
                      <a:pt x="1019565" y="129762"/>
                      <a:pt x="1006738" y="124403"/>
                    </a:cubicBezTo>
                    <a:cubicBezTo>
                      <a:pt x="1005948" y="124052"/>
                      <a:pt x="1005508" y="123085"/>
                      <a:pt x="1004893" y="122383"/>
                    </a:cubicBezTo>
                    <a:cubicBezTo>
                      <a:pt x="1005948" y="121680"/>
                      <a:pt x="1006826" y="120713"/>
                      <a:pt x="1007968" y="120450"/>
                    </a:cubicBezTo>
                    <a:cubicBezTo>
                      <a:pt x="1008935" y="120186"/>
                      <a:pt x="1010428" y="120362"/>
                      <a:pt x="1011219" y="120889"/>
                    </a:cubicBezTo>
                    <a:cubicBezTo>
                      <a:pt x="1018950" y="125897"/>
                      <a:pt x="1028702" y="125721"/>
                      <a:pt x="1036960" y="126073"/>
                    </a:cubicBezTo>
                    <a:cubicBezTo>
                      <a:pt x="1053037" y="126687"/>
                      <a:pt x="1068236" y="130114"/>
                      <a:pt x="1083786" y="132837"/>
                    </a:cubicBezTo>
                    <a:cubicBezTo>
                      <a:pt x="1097579" y="135297"/>
                      <a:pt x="1109791" y="141359"/>
                      <a:pt x="1122705" y="145752"/>
                    </a:cubicBezTo>
                    <a:cubicBezTo>
                      <a:pt x="1123935" y="146191"/>
                      <a:pt x="1124726" y="147597"/>
                      <a:pt x="1125692" y="148563"/>
                    </a:cubicBezTo>
                    <a:cubicBezTo>
                      <a:pt x="1124287" y="148827"/>
                      <a:pt x="1122793" y="149354"/>
                      <a:pt x="1121387" y="149442"/>
                    </a:cubicBezTo>
                    <a:cubicBezTo>
                      <a:pt x="1112954" y="149529"/>
                      <a:pt x="1105222" y="150847"/>
                      <a:pt x="1098106" y="155504"/>
                    </a:cubicBezTo>
                    <a:cubicBezTo>
                      <a:pt x="1094153" y="157964"/>
                      <a:pt x="1088530" y="159193"/>
                      <a:pt x="1082029" y="155504"/>
                    </a:cubicBezTo>
                    <a:moveTo>
                      <a:pt x="177135" y="545223"/>
                    </a:moveTo>
                    <a:cubicBezTo>
                      <a:pt x="176696" y="544344"/>
                      <a:pt x="176608" y="543027"/>
                      <a:pt x="175905" y="542587"/>
                    </a:cubicBezTo>
                    <a:cubicBezTo>
                      <a:pt x="166241" y="537843"/>
                      <a:pt x="159477" y="530024"/>
                      <a:pt x="150603" y="524489"/>
                    </a:cubicBezTo>
                    <a:cubicBezTo>
                      <a:pt x="148143" y="522996"/>
                      <a:pt x="145508" y="521590"/>
                      <a:pt x="143311" y="519833"/>
                    </a:cubicBezTo>
                    <a:cubicBezTo>
                      <a:pt x="131012" y="509818"/>
                      <a:pt x="123544" y="496640"/>
                      <a:pt x="114407" y="484692"/>
                    </a:cubicBezTo>
                    <a:cubicBezTo>
                      <a:pt x="108697" y="477224"/>
                      <a:pt x="103162" y="468439"/>
                      <a:pt x="111596" y="459038"/>
                    </a:cubicBezTo>
                    <a:cubicBezTo>
                      <a:pt x="112563" y="457984"/>
                      <a:pt x="111420" y="455612"/>
                      <a:pt x="111772" y="453943"/>
                    </a:cubicBezTo>
                    <a:cubicBezTo>
                      <a:pt x="112387" y="450780"/>
                      <a:pt x="113265" y="447617"/>
                      <a:pt x="114320" y="444542"/>
                    </a:cubicBezTo>
                    <a:cubicBezTo>
                      <a:pt x="114495" y="444015"/>
                      <a:pt x="116252" y="443752"/>
                      <a:pt x="117307" y="443664"/>
                    </a:cubicBezTo>
                    <a:cubicBezTo>
                      <a:pt x="117658" y="443664"/>
                      <a:pt x="118537" y="444630"/>
                      <a:pt x="118449" y="444806"/>
                    </a:cubicBezTo>
                    <a:cubicBezTo>
                      <a:pt x="115637" y="449902"/>
                      <a:pt x="120909" y="454909"/>
                      <a:pt x="118712" y="459741"/>
                    </a:cubicBezTo>
                    <a:cubicBezTo>
                      <a:pt x="115462" y="467033"/>
                      <a:pt x="123544" y="472919"/>
                      <a:pt x="121436" y="479948"/>
                    </a:cubicBezTo>
                    <a:cubicBezTo>
                      <a:pt x="121260" y="480475"/>
                      <a:pt x="122929" y="481880"/>
                      <a:pt x="123808" y="482056"/>
                    </a:cubicBezTo>
                    <a:cubicBezTo>
                      <a:pt x="128376" y="482671"/>
                      <a:pt x="128376" y="486537"/>
                      <a:pt x="130748" y="488733"/>
                    </a:cubicBezTo>
                    <a:cubicBezTo>
                      <a:pt x="133208" y="491017"/>
                      <a:pt x="135756" y="493301"/>
                      <a:pt x="138479" y="495322"/>
                    </a:cubicBezTo>
                    <a:cubicBezTo>
                      <a:pt x="140412" y="496728"/>
                      <a:pt x="143136" y="497255"/>
                      <a:pt x="144893" y="498836"/>
                    </a:cubicBezTo>
                    <a:cubicBezTo>
                      <a:pt x="155435" y="508412"/>
                      <a:pt x="165626" y="518252"/>
                      <a:pt x="176257" y="527740"/>
                    </a:cubicBezTo>
                    <a:cubicBezTo>
                      <a:pt x="180210" y="531254"/>
                      <a:pt x="185393" y="533890"/>
                      <a:pt x="189347" y="537404"/>
                    </a:cubicBezTo>
                    <a:cubicBezTo>
                      <a:pt x="191104" y="538985"/>
                      <a:pt x="191280" y="541972"/>
                      <a:pt x="192158" y="544344"/>
                    </a:cubicBezTo>
                    <a:cubicBezTo>
                      <a:pt x="189874" y="544608"/>
                      <a:pt x="187678" y="544871"/>
                      <a:pt x="185393" y="545047"/>
                    </a:cubicBezTo>
                    <a:cubicBezTo>
                      <a:pt x="183461" y="545311"/>
                      <a:pt x="181440" y="545223"/>
                      <a:pt x="177135" y="545223"/>
                    </a:cubicBezTo>
                    <a:moveTo>
                      <a:pt x="1381347" y="698616"/>
                    </a:moveTo>
                    <a:cubicBezTo>
                      <a:pt x="1380468" y="699318"/>
                      <a:pt x="1379678" y="700548"/>
                      <a:pt x="1378799" y="700636"/>
                    </a:cubicBezTo>
                    <a:cubicBezTo>
                      <a:pt x="1364655" y="700724"/>
                      <a:pt x="1350422" y="700812"/>
                      <a:pt x="1336278" y="700636"/>
                    </a:cubicBezTo>
                    <a:cubicBezTo>
                      <a:pt x="1333467" y="700636"/>
                      <a:pt x="1330479" y="699582"/>
                      <a:pt x="1327844" y="698528"/>
                    </a:cubicBezTo>
                    <a:cubicBezTo>
                      <a:pt x="1326878" y="698089"/>
                      <a:pt x="1326175" y="696244"/>
                      <a:pt x="1326262" y="695014"/>
                    </a:cubicBezTo>
                    <a:cubicBezTo>
                      <a:pt x="1326438" y="693169"/>
                      <a:pt x="1327141" y="691236"/>
                      <a:pt x="1328019" y="689479"/>
                    </a:cubicBezTo>
                    <a:cubicBezTo>
                      <a:pt x="1328635" y="688249"/>
                      <a:pt x="1329777" y="686316"/>
                      <a:pt x="1330831" y="686316"/>
                    </a:cubicBezTo>
                    <a:cubicBezTo>
                      <a:pt x="1347172" y="685877"/>
                      <a:pt x="1363249" y="679727"/>
                      <a:pt x="1379941" y="683944"/>
                    </a:cubicBezTo>
                    <a:cubicBezTo>
                      <a:pt x="1382137" y="684471"/>
                      <a:pt x="1385212" y="683680"/>
                      <a:pt x="1387584" y="682802"/>
                    </a:cubicBezTo>
                    <a:cubicBezTo>
                      <a:pt x="1394349" y="680166"/>
                      <a:pt x="1401465" y="679376"/>
                      <a:pt x="1408669" y="680079"/>
                    </a:cubicBezTo>
                    <a:cubicBezTo>
                      <a:pt x="1411041" y="680342"/>
                      <a:pt x="1414819" y="681484"/>
                      <a:pt x="1415346" y="682890"/>
                    </a:cubicBezTo>
                    <a:cubicBezTo>
                      <a:pt x="1417191" y="688425"/>
                      <a:pt x="1422726" y="689918"/>
                      <a:pt x="1427382" y="692378"/>
                    </a:cubicBezTo>
                    <a:cubicBezTo>
                      <a:pt x="1428173" y="692817"/>
                      <a:pt x="1429051" y="693169"/>
                      <a:pt x="1429930" y="693608"/>
                    </a:cubicBezTo>
                    <a:cubicBezTo>
                      <a:pt x="1428876" y="693872"/>
                      <a:pt x="1427821" y="694135"/>
                      <a:pt x="1426767" y="694486"/>
                    </a:cubicBezTo>
                    <a:cubicBezTo>
                      <a:pt x="1412711" y="698616"/>
                      <a:pt x="1398302" y="699055"/>
                      <a:pt x="1381347" y="698616"/>
                    </a:cubicBezTo>
                    <a:moveTo>
                      <a:pt x="1794611" y="487152"/>
                    </a:moveTo>
                    <a:cubicBezTo>
                      <a:pt x="1801464" y="481441"/>
                      <a:pt x="1804099" y="474149"/>
                      <a:pt x="1805329" y="466155"/>
                    </a:cubicBezTo>
                    <a:cubicBezTo>
                      <a:pt x="1805505" y="464925"/>
                      <a:pt x="1805944" y="463607"/>
                      <a:pt x="1806296" y="462377"/>
                    </a:cubicBezTo>
                    <a:cubicBezTo>
                      <a:pt x="1807174" y="463695"/>
                      <a:pt x="1808140" y="464925"/>
                      <a:pt x="1808755" y="466330"/>
                    </a:cubicBezTo>
                    <a:cubicBezTo>
                      <a:pt x="1809370" y="467824"/>
                      <a:pt x="1809810" y="469493"/>
                      <a:pt x="1809985" y="471074"/>
                    </a:cubicBezTo>
                    <a:cubicBezTo>
                      <a:pt x="1810425" y="475291"/>
                      <a:pt x="1808755" y="479420"/>
                      <a:pt x="1809810" y="483901"/>
                    </a:cubicBezTo>
                    <a:cubicBezTo>
                      <a:pt x="1810864" y="488557"/>
                      <a:pt x="1810161" y="493477"/>
                      <a:pt x="1809985" y="498309"/>
                    </a:cubicBezTo>
                    <a:cubicBezTo>
                      <a:pt x="1809897" y="500242"/>
                      <a:pt x="1809458" y="502262"/>
                      <a:pt x="1808492" y="503932"/>
                    </a:cubicBezTo>
                    <a:cubicBezTo>
                      <a:pt x="1801991" y="514562"/>
                      <a:pt x="1794172" y="524314"/>
                      <a:pt x="1783454" y="532133"/>
                    </a:cubicBezTo>
                    <a:cubicBezTo>
                      <a:pt x="1782223" y="533011"/>
                      <a:pt x="1780203" y="534065"/>
                      <a:pt x="1780203" y="535032"/>
                    </a:cubicBezTo>
                    <a:cubicBezTo>
                      <a:pt x="1780203" y="544871"/>
                      <a:pt x="1768870" y="542851"/>
                      <a:pt x="1763511" y="546980"/>
                    </a:cubicBezTo>
                    <a:cubicBezTo>
                      <a:pt x="1761666" y="548386"/>
                      <a:pt x="1756922" y="546716"/>
                      <a:pt x="1753408" y="546541"/>
                    </a:cubicBezTo>
                    <a:cubicBezTo>
                      <a:pt x="1755165" y="544169"/>
                      <a:pt x="1756219" y="540830"/>
                      <a:pt x="1758679" y="539512"/>
                    </a:cubicBezTo>
                    <a:cubicBezTo>
                      <a:pt x="1763774" y="536877"/>
                      <a:pt x="1766058" y="533099"/>
                      <a:pt x="1768870" y="528794"/>
                    </a:cubicBezTo>
                    <a:cubicBezTo>
                      <a:pt x="1771857" y="524138"/>
                      <a:pt x="1772560" y="518515"/>
                      <a:pt x="1778709" y="514562"/>
                    </a:cubicBezTo>
                    <a:cubicBezTo>
                      <a:pt x="1784332" y="510960"/>
                      <a:pt x="1786616" y="503317"/>
                      <a:pt x="1789955" y="497255"/>
                    </a:cubicBezTo>
                    <a:cubicBezTo>
                      <a:pt x="1791624" y="494443"/>
                      <a:pt x="1792327" y="491281"/>
                      <a:pt x="1794611" y="487152"/>
                    </a:cubicBezTo>
                    <a:moveTo>
                      <a:pt x="721038" y="393939"/>
                    </a:moveTo>
                    <a:cubicBezTo>
                      <a:pt x="728418" y="391742"/>
                      <a:pt x="735973" y="390073"/>
                      <a:pt x="741683" y="384626"/>
                    </a:cubicBezTo>
                    <a:cubicBezTo>
                      <a:pt x="743792" y="382606"/>
                      <a:pt x="748448" y="382342"/>
                      <a:pt x="751962" y="381551"/>
                    </a:cubicBezTo>
                    <a:cubicBezTo>
                      <a:pt x="757234" y="380321"/>
                      <a:pt x="759869" y="384011"/>
                      <a:pt x="762329" y="386823"/>
                    </a:cubicBezTo>
                    <a:cubicBezTo>
                      <a:pt x="762856" y="387438"/>
                      <a:pt x="760045" y="390512"/>
                      <a:pt x="758551" y="392357"/>
                    </a:cubicBezTo>
                    <a:cubicBezTo>
                      <a:pt x="754422" y="397716"/>
                      <a:pt x="749327" y="402636"/>
                      <a:pt x="746252" y="408435"/>
                    </a:cubicBezTo>
                    <a:cubicBezTo>
                      <a:pt x="741859" y="416781"/>
                      <a:pt x="739663" y="418450"/>
                      <a:pt x="729472" y="418977"/>
                    </a:cubicBezTo>
                    <a:cubicBezTo>
                      <a:pt x="720335" y="419416"/>
                      <a:pt x="710847" y="416781"/>
                      <a:pt x="701974" y="420910"/>
                    </a:cubicBezTo>
                    <a:cubicBezTo>
                      <a:pt x="701271" y="421261"/>
                      <a:pt x="699514" y="420734"/>
                      <a:pt x="698987" y="420119"/>
                    </a:cubicBezTo>
                    <a:cubicBezTo>
                      <a:pt x="698547" y="419592"/>
                      <a:pt x="698723" y="418186"/>
                      <a:pt x="699250" y="417396"/>
                    </a:cubicBezTo>
                    <a:cubicBezTo>
                      <a:pt x="704609" y="408874"/>
                      <a:pt x="714537" y="403515"/>
                      <a:pt x="721038" y="393939"/>
                    </a:cubicBezTo>
                    <a:moveTo>
                      <a:pt x="1216269" y="401143"/>
                    </a:moveTo>
                    <a:cubicBezTo>
                      <a:pt x="1220135" y="400088"/>
                      <a:pt x="1223913" y="398771"/>
                      <a:pt x="1227778" y="398068"/>
                    </a:cubicBezTo>
                    <a:cubicBezTo>
                      <a:pt x="1233313" y="397101"/>
                      <a:pt x="1238936" y="396487"/>
                      <a:pt x="1244558" y="396047"/>
                    </a:cubicBezTo>
                    <a:cubicBezTo>
                      <a:pt x="1245174" y="395959"/>
                      <a:pt x="1246052" y="398156"/>
                      <a:pt x="1246755" y="399298"/>
                    </a:cubicBezTo>
                    <a:cubicBezTo>
                      <a:pt x="1239551" y="400088"/>
                      <a:pt x="1237354" y="406853"/>
                      <a:pt x="1229887" y="408786"/>
                    </a:cubicBezTo>
                    <a:cubicBezTo>
                      <a:pt x="1215040" y="412652"/>
                      <a:pt x="1199665" y="414584"/>
                      <a:pt x="1184994" y="418626"/>
                    </a:cubicBezTo>
                    <a:cubicBezTo>
                      <a:pt x="1177350" y="420734"/>
                      <a:pt x="1169707" y="423194"/>
                      <a:pt x="1161888" y="424688"/>
                    </a:cubicBezTo>
                    <a:cubicBezTo>
                      <a:pt x="1154157" y="426181"/>
                      <a:pt x="1146162" y="426532"/>
                      <a:pt x="1138343" y="427499"/>
                    </a:cubicBezTo>
                    <a:cubicBezTo>
                      <a:pt x="1137465" y="427587"/>
                      <a:pt x="1136059" y="428377"/>
                      <a:pt x="1135883" y="428202"/>
                    </a:cubicBezTo>
                    <a:cubicBezTo>
                      <a:pt x="1132984" y="425127"/>
                      <a:pt x="1137113" y="416254"/>
                      <a:pt x="1141594" y="414409"/>
                    </a:cubicBezTo>
                    <a:cubicBezTo>
                      <a:pt x="1148183" y="411597"/>
                      <a:pt x="1155563" y="413881"/>
                      <a:pt x="1161888" y="412212"/>
                    </a:cubicBezTo>
                    <a:cubicBezTo>
                      <a:pt x="1179371" y="407556"/>
                      <a:pt x="1197205" y="404745"/>
                      <a:pt x="1216269" y="401143"/>
                    </a:cubicBezTo>
                    <a:moveTo>
                      <a:pt x="1169971" y="706874"/>
                    </a:moveTo>
                    <a:cubicBezTo>
                      <a:pt x="1162415" y="706171"/>
                      <a:pt x="1154684" y="705907"/>
                      <a:pt x="1147217" y="704678"/>
                    </a:cubicBezTo>
                    <a:cubicBezTo>
                      <a:pt x="1137377" y="703096"/>
                      <a:pt x="1127801" y="700636"/>
                      <a:pt x="1117961" y="698879"/>
                    </a:cubicBezTo>
                    <a:cubicBezTo>
                      <a:pt x="1104871" y="696507"/>
                      <a:pt x="1092044" y="693432"/>
                      <a:pt x="1079130" y="690797"/>
                    </a:cubicBezTo>
                    <a:cubicBezTo>
                      <a:pt x="1070959" y="689127"/>
                      <a:pt x="1064810" y="685789"/>
                      <a:pt x="1058572" y="681923"/>
                    </a:cubicBezTo>
                    <a:cubicBezTo>
                      <a:pt x="1057781" y="681396"/>
                      <a:pt x="1057869" y="679727"/>
                      <a:pt x="1057518" y="678585"/>
                    </a:cubicBezTo>
                    <a:cubicBezTo>
                      <a:pt x="1058836" y="678585"/>
                      <a:pt x="1060681" y="678146"/>
                      <a:pt x="1061471" y="678761"/>
                    </a:cubicBezTo>
                    <a:cubicBezTo>
                      <a:pt x="1069027" y="684471"/>
                      <a:pt x="1077900" y="686404"/>
                      <a:pt x="1087652" y="686316"/>
                    </a:cubicBezTo>
                    <a:cubicBezTo>
                      <a:pt x="1090463" y="686316"/>
                      <a:pt x="1093362" y="687546"/>
                      <a:pt x="1096173" y="688249"/>
                    </a:cubicBezTo>
                    <a:cubicBezTo>
                      <a:pt x="1098633" y="688864"/>
                      <a:pt x="1101093" y="690357"/>
                      <a:pt x="1103465" y="690182"/>
                    </a:cubicBezTo>
                    <a:cubicBezTo>
                      <a:pt x="1113920" y="689567"/>
                      <a:pt x="1122705" y="697473"/>
                      <a:pt x="1133599" y="694486"/>
                    </a:cubicBezTo>
                    <a:cubicBezTo>
                      <a:pt x="1134038" y="694399"/>
                      <a:pt x="1134829" y="695101"/>
                      <a:pt x="1135444" y="695453"/>
                    </a:cubicBezTo>
                    <a:cubicBezTo>
                      <a:pt x="1141769" y="699582"/>
                      <a:pt x="1149149" y="700373"/>
                      <a:pt x="1156705" y="700636"/>
                    </a:cubicBezTo>
                    <a:cubicBezTo>
                      <a:pt x="1160570" y="700812"/>
                      <a:pt x="1164699" y="700285"/>
                      <a:pt x="1168214" y="701427"/>
                    </a:cubicBezTo>
                    <a:cubicBezTo>
                      <a:pt x="1176208" y="704062"/>
                      <a:pt x="1184291" y="704678"/>
                      <a:pt x="1192725" y="704853"/>
                    </a:cubicBezTo>
                    <a:cubicBezTo>
                      <a:pt x="1204322" y="705117"/>
                      <a:pt x="1216621" y="704150"/>
                      <a:pt x="1227163" y="707401"/>
                    </a:cubicBezTo>
                    <a:cubicBezTo>
                      <a:pt x="1236827" y="710300"/>
                      <a:pt x="1246931" y="704414"/>
                      <a:pt x="1255716" y="710739"/>
                    </a:cubicBezTo>
                    <a:cubicBezTo>
                      <a:pt x="1257561" y="712057"/>
                      <a:pt x="1261866" y="710915"/>
                      <a:pt x="1265028" y="710915"/>
                    </a:cubicBezTo>
                    <a:cubicBezTo>
                      <a:pt x="1267049" y="710915"/>
                      <a:pt x="1269421" y="710300"/>
                      <a:pt x="1270827" y="711091"/>
                    </a:cubicBezTo>
                    <a:cubicBezTo>
                      <a:pt x="1272760" y="712145"/>
                      <a:pt x="1273989" y="714341"/>
                      <a:pt x="1275571" y="716011"/>
                    </a:cubicBezTo>
                    <a:cubicBezTo>
                      <a:pt x="1273726" y="715835"/>
                      <a:pt x="1271793" y="715483"/>
                      <a:pt x="1269948" y="715396"/>
                    </a:cubicBezTo>
                    <a:cubicBezTo>
                      <a:pt x="1267664" y="715220"/>
                      <a:pt x="1265116" y="714693"/>
                      <a:pt x="1263008" y="715220"/>
                    </a:cubicBezTo>
                    <a:cubicBezTo>
                      <a:pt x="1255277" y="716977"/>
                      <a:pt x="1248160" y="713551"/>
                      <a:pt x="1240342" y="713902"/>
                    </a:cubicBezTo>
                    <a:cubicBezTo>
                      <a:pt x="1226636" y="714517"/>
                      <a:pt x="1212668" y="711530"/>
                      <a:pt x="1198874" y="711179"/>
                    </a:cubicBezTo>
                    <a:cubicBezTo>
                      <a:pt x="1189562" y="711003"/>
                      <a:pt x="1181040" y="709070"/>
                      <a:pt x="1169971" y="706874"/>
                    </a:cubicBezTo>
                    <a:moveTo>
                      <a:pt x="928900" y="434351"/>
                    </a:moveTo>
                    <a:cubicBezTo>
                      <a:pt x="927846" y="434703"/>
                      <a:pt x="926879" y="435054"/>
                      <a:pt x="925825" y="435406"/>
                    </a:cubicBezTo>
                    <a:cubicBezTo>
                      <a:pt x="925561" y="434791"/>
                      <a:pt x="924946" y="434000"/>
                      <a:pt x="925210" y="433561"/>
                    </a:cubicBezTo>
                    <a:cubicBezTo>
                      <a:pt x="927143" y="429783"/>
                      <a:pt x="928988" y="425918"/>
                      <a:pt x="931360" y="422315"/>
                    </a:cubicBezTo>
                    <a:cubicBezTo>
                      <a:pt x="934962" y="416693"/>
                      <a:pt x="938827" y="411158"/>
                      <a:pt x="942781" y="405711"/>
                    </a:cubicBezTo>
                    <a:cubicBezTo>
                      <a:pt x="948228" y="398156"/>
                      <a:pt x="957892" y="397892"/>
                      <a:pt x="966238" y="395257"/>
                    </a:cubicBezTo>
                    <a:cubicBezTo>
                      <a:pt x="970103" y="394027"/>
                      <a:pt x="971421" y="392972"/>
                      <a:pt x="971772" y="397541"/>
                    </a:cubicBezTo>
                    <a:cubicBezTo>
                      <a:pt x="972739" y="412037"/>
                      <a:pt x="972739" y="412564"/>
                      <a:pt x="966941" y="424073"/>
                    </a:cubicBezTo>
                    <a:cubicBezTo>
                      <a:pt x="965798" y="426357"/>
                      <a:pt x="965447" y="429080"/>
                      <a:pt x="964568" y="431452"/>
                    </a:cubicBezTo>
                    <a:cubicBezTo>
                      <a:pt x="963866" y="433297"/>
                      <a:pt x="962811" y="434966"/>
                      <a:pt x="961845" y="436723"/>
                    </a:cubicBezTo>
                    <a:cubicBezTo>
                      <a:pt x="960176" y="435757"/>
                      <a:pt x="958331" y="434879"/>
                      <a:pt x="956837" y="433736"/>
                    </a:cubicBezTo>
                    <a:cubicBezTo>
                      <a:pt x="953675" y="431277"/>
                      <a:pt x="951215" y="428290"/>
                      <a:pt x="945943" y="428992"/>
                    </a:cubicBezTo>
                    <a:cubicBezTo>
                      <a:pt x="940233" y="429695"/>
                      <a:pt x="933908" y="427762"/>
                      <a:pt x="928900" y="434351"/>
                    </a:cubicBezTo>
                    <a:moveTo>
                      <a:pt x="481109" y="228071"/>
                    </a:moveTo>
                    <a:cubicBezTo>
                      <a:pt x="478649" y="227368"/>
                      <a:pt x="476101" y="226929"/>
                      <a:pt x="473817" y="225962"/>
                    </a:cubicBezTo>
                    <a:cubicBezTo>
                      <a:pt x="471182" y="224732"/>
                      <a:pt x="465823" y="229125"/>
                      <a:pt x="466086" y="223239"/>
                    </a:cubicBezTo>
                    <a:cubicBezTo>
                      <a:pt x="466086" y="222712"/>
                      <a:pt x="472148" y="222009"/>
                      <a:pt x="475486" y="222009"/>
                    </a:cubicBezTo>
                    <a:cubicBezTo>
                      <a:pt x="477156" y="222009"/>
                      <a:pt x="478737" y="223239"/>
                      <a:pt x="480406" y="223942"/>
                    </a:cubicBezTo>
                    <a:cubicBezTo>
                      <a:pt x="495693" y="230443"/>
                      <a:pt x="511770" y="229213"/>
                      <a:pt x="527496" y="226665"/>
                    </a:cubicBezTo>
                    <a:cubicBezTo>
                      <a:pt x="539268" y="224732"/>
                      <a:pt x="550689" y="220691"/>
                      <a:pt x="562286" y="217792"/>
                    </a:cubicBezTo>
                    <a:cubicBezTo>
                      <a:pt x="564131" y="217353"/>
                      <a:pt x="566415" y="217353"/>
                      <a:pt x="568172" y="217880"/>
                    </a:cubicBezTo>
                    <a:cubicBezTo>
                      <a:pt x="569841" y="218407"/>
                      <a:pt x="571071" y="219900"/>
                      <a:pt x="572477" y="220955"/>
                    </a:cubicBezTo>
                    <a:cubicBezTo>
                      <a:pt x="571071" y="221306"/>
                      <a:pt x="569490" y="221394"/>
                      <a:pt x="568260" y="222009"/>
                    </a:cubicBezTo>
                    <a:cubicBezTo>
                      <a:pt x="558157" y="226489"/>
                      <a:pt x="543925" y="226314"/>
                      <a:pt x="541465" y="239668"/>
                    </a:cubicBezTo>
                    <a:cubicBezTo>
                      <a:pt x="541377" y="240019"/>
                      <a:pt x="540323" y="240370"/>
                      <a:pt x="539620" y="240634"/>
                    </a:cubicBezTo>
                    <a:cubicBezTo>
                      <a:pt x="535579" y="242040"/>
                      <a:pt x="531449" y="243445"/>
                      <a:pt x="527408" y="244763"/>
                    </a:cubicBezTo>
                    <a:cubicBezTo>
                      <a:pt x="520907" y="246871"/>
                      <a:pt x="515724" y="247135"/>
                      <a:pt x="508695" y="243182"/>
                    </a:cubicBezTo>
                    <a:cubicBezTo>
                      <a:pt x="500173" y="238262"/>
                      <a:pt x="490949" y="234045"/>
                      <a:pt x="481109" y="228071"/>
                    </a:cubicBezTo>
                    <a:moveTo>
                      <a:pt x="281593" y="541094"/>
                    </a:moveTo>
                    <a:cubicBezTo>
                      <a:pt x="272896" y="536262"/>
                      <a:pt x="266395" y="527828"/>
                      <a:pt x="254359" y="528531"/>
                    </a:cubicBezTo>
                    <a:cubicBezTo>
                      <a:pt x="253568" y="528531"/>
                      <a:pt x="252074" y="526949"/>
                      <a:pt x="252074" y="526071"/>
                    </a:cubicBezTo>
                    <a:cubicBezTo>
                      <a:pt x="251986" y="523699"/>
                      <a:pt x="251723" y="522381"/>
                      <a:pt x="248297" y="522293"/>
                    </a:cubicBezTo>
                    <a:cubicBezTo>
                      <a:pt x="246364" y="522293"/>
                      <a:pt x="244080" y="520800"/>
                      <a:pt x="242674" y="519394"/>
                    </a:cubicBezTo>
                    <a:cubicBezTo>
                      <a:pt x="236963" y="513947"/>
                      <a:pt x="231429" y="508412"/>
                      <a:pt x="225894" y="502702"/>
                    </a:cubicBezTo>
                    <a:cubicBezTo>
                      <a:pt x="224752" y="501559"/>
                      <a:pt x="224313" y="499890"/>
                      <a:pt x="223522" y="498485"/>
                    </a:cubicBezTo>
                    <a:cubicBezTo>
                      <a:pt x="225367" y="498133"/>
                      <a:pt x="227387" y="497255"/>
                      <a:pt x="228969" y="497606"/>
                    </a:cubicBezTo>
                    <a:cubicBezTo>
                      <a:pt x="237139" y="499802"/>
                      <a:pt x="245310" y="501559"/>
                      <a:pt x="253919" y="502614"/>
                    </a:cubicBezTo>
                    <a:cubicBezTo>
                      <a:pt x="258663" y="503141"/>
                      <a:pt x="262353" y="505864"/>
                      <a:pt x="265780" y="509994"/>
                    </a:cubicBezTo>
                    <a:cubicBezTo>
                      <a:pt x="272984" y="518428"/>
                      <a:pt x="276410" y="529761"/>
                      <a:pt x="288534" y="534944"/>
                    </a:cubicBezTo>
                    <a:cubicBezTo>
                      <a:pt x="289588" y="535383"/>
                      <a:pt x="290379" y="538722"/>
                      <a:pt x="289764" y="539249"/>
                    </a:cubicBezTo>
                    <a:cubicBezTo>
                      <a:pt x="288358" y="540391"/>
                      <a:pt x="285986" y="540479"/>
                      <a:pt x="281593" y="541094"/>
                    </a:cubicBezTo>
                    <a:moveTo>
                      <a:pt x="319634" y="532748"/>
                    </a:moveTo>
                    <a:cubicBezTo>
                      <a:pt x="313484" y="526686"/>
                      <a:pt x="307334" y="520712"/>
                      <a:pt x="301272" y="514562"/>
                    </a:cubicBezTo>
                    <a:cubicBezTo>
                      <a:pt x="300745" y="514035"/>
                      <a:pt x="300570" y="513156"/>
                      <a:pt x="300218" y="512366"/>
                    </a:cubicBezTo>
                    <a:cubicBezTo>
                      <a:pt x="300921" y="512190"/>
                      <a:pt x="301712" y="511926"/>
                      <a:pt x="302415" y="512014"/>
                    </a:cubicBezTo>
                    <a:cubicBezTo>
                      <a:pt x="306719" y="512541"/>
                      <a:pt x="311903" y="514650"/>
                      <a:pt x="315241" y="513332"/>
                    </a:cubicBezTo>
                    <a:cubicBezTo>
                      <a:pt x="322006" y="510608"/>
                      <a:pt x="328859" y="516143"/>
                      <a:pt x="335272" y="512190"/>
                    </a:cubicBezTo>
                    <a:cubicBezTo>
                      <a:pt x="335975" y="511751"/>
                      <a:pt x="338435" y="513420"/>
                      <a:pt x="340104" y="514123"/>
                    </a:cubicBezTo>
                    <a:cubicBezTo>
                      <a:pt x="344233" y="515880"/>
                      <a:pt x="341158" y="515792"/>
                      <a:pt x="339489" y="516231"/>
                    </a:cubicBezTo>
                    <a:cubicBezTo>
                      <a:pt x="337292" y="516758"/>
                      <a:pt x="336941" y="517373"/>
                      <a:pt x="339313" y="518340"/>
                    </a:cubicBezTo>
                    <a:cubicBezTo>
                      <a:pt x="340982" y="519043"/>
                      <a:pt x="342739" y="519745"/>
                      <a:pt x="343969" y="520887"/>
                    </a:cubicBezTo>
                    <a:cubicBezTo>
                      <a:pt x="353370" y="529673"/>
                      <a:pt x="364527" y="535822"/>
                      <a:pt x="377793" y="539073"/>
                    </a:cubicBezTo>
                    <a:cubicBezTo>
                      <a:pt x="378584" y="539249"/>
                      <a:pt x="379199" y="539952"/>
                      <a:pt x="379902" y="540391"/>
                    </a:cubicBezTo>
                    <a:cubicBezTo>
                      <a:pt x="379199" y="540654"/>
                      <a:pt x="378496" y="541006"/>
                      <a:pt x="377881" y="541006"/>
                    </a:cubicBezTo>
                    <a:cubicBezTo>
                      <a:pt x="367866" y="540918"/>
                      <a:pt x="357850" y="541797"/>
                      <a:pt x="348099" y="538897"/>
                    </a:cubicBezTo>
                    <a:cubicBezTo>
                      <a:pt x="345639" y="538195"/>
                      <a:pt x="343179" y="536965"/>
                      <a:pt x="340719" y="537053"/>
                    </a:cubicBezTo>
                    <a:cubicBezTo>
                      <a:pt x="333690" y="537404"/>
                      <a:pt x="327189" y="536086"/>
                      <a:pt x="319634" y="532748"/>
                    </a:cubicBezTo>
                    <a:moveTo>
                      <a:pt x="590399" y="271646"/>
                    </a:moveTo>
                    <a:cubicBezTo>
                      <a:pt x="582932" y="277445"/>
                      <a:pt x="575464" y="283243"/>
                      <a:pt x="568084" y="289129"/>
                    </a:cubicBezTo>
                    <a:cubicBezTo>
                      <a:pt x="567469" y="289656"/>
                      <a:pt x="568084" y="291150"/>
                      <a:pt x="567733" y="292116"/>
                    </a:cubicBezTo>
                    <a:cubicBezTo>
                      <a:pt x="567118" y="293961"/>
                      <a:pt x="566767" y="296157"/>
                      <a:pt x="565361" y="297387"/>
                    </a:cubicBezTo>
                    <a:cubicBezTo>
                      <a:pt x="562813" y="299672"/>
                      <a:pt x="562462" y="301604"/>
                      <a:pt x="563780" y="304591"/>
                    </a:cubicBezTo>
                    <a:cubicBezTo>
                      <a:pt x="564922" y="307139"/>
                      <a:pt x="563252" y="308896"/>
                      <a:pt x="561056" y="308018"/>
                    </a:cubicBezTo>
                    <a:cubicBezTo>
                      <a:pt x="558157" y="306963"/>
                      <a:pt x="556048" y="305646"/>
                      <a:pt x="553501" y="308633"/>
                    </a:cubicBezTo>
                    <a:cubicBezTo>
                      <a:pt x="550777" y="311883"/>
                      <a:pt x="552710" y="313640"/>
                      <a:pt x="555258" y="315749"/>
                    </a:cubicBezTo>
                    <a:cubicBezTo>
                      <a:pt x="555873" y="316276"/>
                      <a:pt x="555609" y="317594"/>
                      <a:pt x="555697" y="318472"/>
                    </a:cubicBezTo>
                    <a:cubicBezTo>
                      <a:pt x="554819" y="318297"/>
                      <a:pt x="553764" y="318384"/>
                      <a:pt x="553237" y="317857"/>
                    </a:cubicBezTo>
                    <a:cubicBezTo>
                      <a:pt x="548932" y="313904"/>
                      <a:pt x="548669" y="314167"/>
                      <a:pt x="545770" y="319790"/>
                    </a:cubicBezTo>
                    <a:cubicBezTo>
                      <a:pt x="542343" y="326467"/>
                      <a:pt x="533909" y="331387"/>
                      <a:pt x="527320" y="336746"/>
                    </a:cubicBezTo>
                    <a:cubicBezTo>
                      <a:pt x="526002" y="337800"/>
                      <a:pt x="523191" y="337273"/>
                      <a:pt x="520995" y="337537"/>
                    </a:cubicBezTo>
                    <a:cubicBezTo>
                      <a:pt x="521610" y="335867"/>
                      <a:pt x="521698" y="333671"/>
                      <a:pt x="523015" y="332617"/>
                    </a:cubicBezTo>
                    <a:cubicBezTo>
                      <a:pt x="530922" y="325852"/>
                      <a:pt x="538390" y="318824"/>
                      <a:pt x="542255" y="309511"/>
                    </a:cubicBezTo>
                    <a:cubicBezTo>
                      <a:pt x="543661" y="306173"/>
                      <a:pt x="544979" y="302922"/>
                      <a:pt x="546472" y="299672"/>
                    </a:cubicBezTo>
                    <a:cubicBezTo>
                      <a:pt x="548054" y="296070"/>
                      <a:pt x="549547" y="292468"/>
                      <a:pt x="551216" y="288953"/>
                    </a:cubicBezTo>
                    <a:cubicBezTo>
                      <a:pt x="552798" y="285615"/>
                      <a:pt x="553061" y="281749"/>
                      <a:pt x="559563" y="281574"/>
                    </a:cubicBezTo>
                    <a:cubicBezTo>
                      <a:pt x="562901" y="281486"/>
                      <a:pt x="566152" y="277532"/>
                      <a:pt x="569490" y="275336"/>
                    </a:cubicBezTo>
                    <a:cubicBezTo>
                      <a:pt x="571599" y="274018"/>
                      <a:pt x="573707" y="271998"/>
                      <a:pt x="576079" y="271822"/>
                    </a:cubicBezTo>
                    <a:cubicBezTo>
                      <a:pt x="580296" y="271471"/>
                      <a:pt x="583283" y="271119"/>
                      <a:pt x="584864" y="266902"/>
                    </a:cubicBezTo>
                    <a:cubicBezTo>
                      <a:pt x="585216" y="265936"/>
                      <a:pt x="590663" y="266463"/>
                      <a:pt x="593825" y="266287"/>
                    </a:cubicBezTo>
                    <a:cubicBezTo>
                      <a:pt x="593035" y="267693"/>
                      <a:pt x="592332" y="269186"/>
                      <a:pt x="590399" y="271646"/>
                    </a:cubicBezTo>
                    <a:moveTo>
                      <a:pt x="1177087" y="315134"/>
                    </a:moveTo>
                    <a:cubicBezTo>
                      <a:pt x="1183149" y="315046"/>
                      <a:pt x="1189386" y="315925"/>
                      <a:pt x="1194745" y="312323"/>
                    </a:cubicBezTo>
                    <a:cubicBezTo>
                      <a:pt x="1195800" y="311620"/>
                      <a:pt x="1198259" y="310917"/>
                      <a:pt x="1198611" y="311356"/>
                    </a:cubicBezTo>
                    <a:cubicBezTo>
                      <a:pt x="1203882" y="316627"/>
                      <a:pt x="1210120" y="313201"/>
                      <a:pt x="1216006" y="313113"/>
                    </a:cubicBezTo>
                    <a:cubicBezTo>
                      <a:pt x="1220311" y="313025"/>
                      <a:pt x="1224704" y="313025"/>
                      <a:pt x="1229008" y="313201"/>
                    </a:cubicBezTo>
                    <a:cubicBezTo>
                      <a:pt x="1229536" y="313201"/>
                      <a:pt x="1230238" y="314607"/>
                      <a:pt x="1230414" y="315485"/>
                    </a:cubicBezTo>
                    <a:cubicBezTo>
                      <a:pt x="1230502" y="315925"/>
                      <a:pt x="1229536" y="317067"/>
                      <a:pt x="1229448" y="317067"/>
                    </a:cubicBezTo>
                    <a:cubicBezTo>
                      <a:pt x="1222771" y="314695"/>
                      <a:pt x="1219608" y="321372"/>
                      <a:pt x="1213634" y="321459"/>
                    </a:cubicBezTo>
                    <a:cubicBezTo>
                      <a:pt x="1206079" y="321635"/>
                      <a:pt x="1198523" y="323129"/>
                      <a:pt x="1190968" y="323304"/>
                    </a:cubicBezTo>
                    <a:cubicBezTo>
                      <a:pt x="1176120" y="323568"/>
                      <a:pt x="1161537" y="324710"/>
                      <a:pt x="1147304" y="328663"/>
                    </a:cubicBezTo>
                    <a:cubicBezTo>
                      <a:pt x="1146601" y="328839"/>
                      <a:pt x="1145635" y="328312"/>
                      <a:pt x="1144844" y="328400"/>
                    </a:cubicBezTo>
                    <a:cubicBezTo>
                      <a:pt x="1134038" y="329366"/>
                      <a:pt x="1126747" y="321284"/>
                      <a:pt x="1116643" y="320229"/>
                    </a:cubicBezTo>
                    <a:cubicBezTo>
                      <a:pt x="1115238" y="320054"/>
                      <a:pt x="1114008" y="318384"/>
                      <a:pt x="1112690" y="317418"/>
                    </a:cubicBezTo>
                    <a:cubicBezTo>
                      <a:pt x="1114623" y="316803"/>
                      <a:pt x="1116555" y="315661"/>
                      <a:pt x="1118400" y="315749"/>
                    </a:cubicBezTo>
                    <a:cubicBezTo>
                      <a:pt x="1125692" y="316012"/>
                      <a:pt x="1133423" y="318209"/>
                      <a:pt x="1140100" y="316715"/>
                    </a:cubicBezTo>
                    <a:cubicBezTo>
                      <a:pt x="1146689" y="315222"/>
                      <a:pt x="1152927" y="315485"/>
                      <a:pt x="1159428" y="315134"/>
                    </a:cubicBezTo>
                    <a:cubicBezTo>
                      <a:pt x="1164436" y="314958"/>
                      <a:pt x="1169531" y="315134"/>
                      <a:pt x="1177087" y="315134"/>
                    </a:cubicBezTo>
                    <a:moveTo>
                      <a:pt x="647416" y="255042"/>
                    </a:moveTo>
                    <a:cubicBezTo>
                      <a:pt x="652600" y="255745"/>
                      <a:pt x="657871" y="256184"/>
                      <a:pt x="662966" y="257238"/>
                    </a:cubicBezTo>
                    <a:cubicBezTo>
                      <a:pt x="665426" y="257678"/>
                      <a:pt x="668589" y="258644"/>
                      <a:pt x="669643" y="260313"/>
                    </a:cubicBezTo>
                    <a:cubicBezTo>
                      <a:pt x="671225" y="262861"/>
                      <a:pt x="669643" y="265409"/>
                      <a:pt x="666744" y="267254"/>
                    </a:cubicBezTo>
                    <a:cubicBezTo>
                      <a:pt x="662791" y="269801"/>
                      <a:pt x="658310" y="272085"/>
                      <a:pt x="655323" y="275424"/>
                    </a:cubicBezTo>
                    <a:cubicBezTo>
                      <a:pt x="651633" y="279377"/>
                      <a:pt x="646362" y="281222"/>
                      <a:pt x="641706" y="281749"/>
                    </a:cubicBezTo>
                    <a:cubicBezTo>
                      <a:pt x="632657" y="282716"/>
                      <a:pt x="626068" y="287284"/>
                      <a:pt x="618600" y="290711"/>
                    </a:cubicBezTo>
                    <a:cubicBezTo>
                      <a:pt x="616316" y="291765"/>
                      <a:pt x="614295" y="293258"/>
                      <a:pt x="612011" y="294225"/>
                    </a:cubicBezTo>
                    <a:cubicBezTo>
                      <a:pt x="611221" y="294576"/>
                      <a:pt x="609551" y="294400"/>
                      <a:pt x="608936" y="293873"/>
                    </a:cubicBezTo>
                    <a:cubicBezTo>
                      <a:pt x="608321" y="293346"/>
                      <a:pt x="608146" y="291589"/>
                      <a:pt x="608585" y="291238"/>
                    </a:cubicBezTo>
                    <a:cubicBezTo>
                      <a:pt x="615701" y="285966"/>
                      <a:pt x="620270" y="279114"/>
                      <a:pt x="625541" y="272525"/>
                    </a:cubicBezTo>
                    <a:cubicBezTo>
                      <a:pt x="628001" y="269450"/>
                      <a:pt x="631427" y="266902"/>
                      <a:pt x="633887" y="263564"/>
                    </a:cubicBezTo>
                    <a:cubicBezTo>
                      <a:pt x="636347" y="259962"/>
                      <a:pt x="641179" y="257765"/>
                      <a:pt x="647416" y="255042"/>
                    </a:cubicBezTo>
                    <a:moveTo>
                      <a:pt x="662879" y="347288"/>
                    </a:moveTo>
                    <a:cubicBezTo>
                      <a:pt x="665251" y="344389"/>
                      <a:pt x="667623" y="341402"/>
                      <a:pt x="669995" y="338503"/>
                    </a:cubicBezTo>
                    <a:cubicBezTo>
                      <a:pt x="671752" y="336395"/>
                      <a:pt x="673157" y="333583"/>
                      <a:pt x="675530" y="332353"/>
                    </a:cubicBezTo>
                    <a:cubicBezTo>
                      <a:pt x="682031" y="328839"/>
                      <a:pt x="688971" y="325764"/>
                      <a:pt x="695912" y="322777"/>
                    </a:cubicBezTo>
                    <a:cubicBezTo>
                      <a:pt x="697229" y="322162"/>
                      <a:pt x="699162" y="322514"/>
                      <a:pt x="700744" y="322338"/>
                    </a:cubicBezTo>
                    <a:cubicBezTo>
                      <a:pt x="700744" y="323744"/>
                      <a:pt x="701095" y="325149"/>
                      <a:pt x="700744" y="326379"/>
                    </a:cubicBezTo>
                    <a:cubicBezTo>
                      <a:pt x="700480" y="327258"/>
                      <a:pt x="699162" y="327873"/>
                      <a:pt x="698459" y="328663"/>
                    </a:cubicBezTo>
                    <a:cubicBezTo>
                      <a:pt x="691080" y="337624"/>
                      <a:pt x="681591" y="345443"/>
                      <a:pt x="677023" y="356162"/>
                    </a:cubicBezTo>
                    <a:cubicBezTo>
                      <a:pt x="676584" y="357128"/>
                      <a:pt x="675530" y="358094"/>
                      <a:pt x="674563" y="358709"/>
                    </a:cubicBezTo>
                    <a:cubicBezTo>
                      <a:pt x="671840" y="360291"/>
                      <a:pt x="668677" y="361521"/>
                      <a:pt x="666129" y="363278"/>
                    </a:cubicBezTo>
                    <a:cubicBezTo>
                      <a:pt x="663406" y="365210"/>
                      <a:pt x="661209" y="366792"/>
                      <a:pt x="657256" y="367319"/>
                    </a:cubicBezTo>
                    <a:cubicBezTo>
                      <a:pt x="652863" y="367934"/>
                      <a:pt x="648998" y="371272"/>
                      <a:pt x="644781" y="373381"/>
                    </a:cubicBezTo>
                    <a:cubicBezTo>
                      <a:pt x="643814" y="373820"/>
                      <a:pt x="642584" y="373908"/>
                      <a:pt x="641530" y="374172"/>
                    </a:cubicBezTo>
                    <a:cubicBezTo>
                      <a:pt x="641794" y="373205"/>
                      <a:pt x="641882" y="372151"/>
                      <a:pt x="642497" y="371448"/>
                    </a:cubicBezTo>
                    <a:cubicBezTo>
                      <a:pt x="648734" y="363629"/>
                      <a:pt x="655235" y="355986"/>
                      <a:pt x="662879" y="347288"/>
                    </a:cubicBezTo>
                    <a:moveTo>
                      <a:pt x="508432" y="411509"/>
                    </a:moveTo>
                    <a:cubicBezTo>
                      <a:pt x="509135" y="412915"/>
                      <a:pt x="510979" y="415199"/>
                      <a:pt x="510540" y="415639"/>
                    </a:cubicBezTo>
                    <a:cubicBezTo>
                      <a:pt x="502985" y="423282"/>
                      <a:pt x="495254" y="430749"/>
                      <a:pt x="487259" y="438129"/>
                    </a:cubicBezTo>
                    <a:cubicBezTo>
                      <a:pt x="486205" y="439096"/>
                      <a:pt x="483833" y="439447"/>
                      <a:pt x="482076" y="439447"/>
                    </a:cubicBezTo>
                    <a:cubicBezTo>
                      <a:pt x="479264" y="439359"/>
                      <a:pt x="466086" y="427938"/>
                      <a:pt x="465823" y="425390"/>
                    </a:cubicBezTo>
                    <a:cubicBezTo>
                      <a:pt x="465735" y="424688"/>
                      <a:pt x="467404" y="423106"/>
                      <a:pt x="468283" y="423106"/>
                    </a:cubicBezTo>
                    <a:cubicBezTo>
                      <a:pt x="474169" y="423106"/>
                      <a:pt x="475399" y="420031"/>
                      <a:pt x="475223" y="415814"/>
                    </a:cubicBezTo>
                    <a:cubicBezTo>
                      <a:pt x="475223" y="414848"/>
                      <a:pt x="475662" y="413091"/>
                      <a:pt x="476014" y="413091"/>
                    </a:cubicBezTo>
                    <a:cubicBezTo>
                      <a:pt x="482866" y="412827"/>
                      <a:pt x="488137" y="405360"/>
                      <a:pt x="495078" y="408786"/>
                    </a:cubicBezTo>
                    <a:cubicBezTo>
                      <a:pt x="499383" y="410807"/>
                      <a:pt x="503248" y="409928"/>
                      <a:pt x="508432" y="411509"/>
                    </a:cubicBezTo>
                    <a:moveTo>
                      <a:pt x="552359" y="383572"/>
                    </a:moveTo>
                    <a:cubicBezTo>
                      <a:pt x="546999" y="388580"/>
                      <a:pt x="542080" y="393939"/>
                      <a:pt x="532591" y="391918"/>
                    </a:cubicBezTo>
                    <a:cubicBezTo>
                      <a:pt x="527496" y="390864"/>
                      <a:pt x="522225" y="390512"/>
                      <a:pt x="517041" y="389810"/>
                    </a:cubicBezTo>
                    <a:cubicBezTo>
                      <a:pt x="515899" y="389634"/>
                      <a:pt x="514845" y="389458"/>
                      <a:pt x="513703" y="389282"/>
                    </a:cubicBezTo>
                    <a:cubicBezTo>
                      <a:pt x="514406" y="388316"/>
                      <a:pt x="514933" y="387174"/>
                      <a:pt x="515899" y="386383"/>
                    </a:cubicBezTo>
                    <a:cubicBezTo>
                      <a:pt x="517217" y="385329"/>
                      <a:pt x="518974" y="384626"/>
                      <a:pt x="520468" y="383572"/>
                    </a:cubicBezTo>
                    <a:cubicBezTo>
                      <a:pt x="535227" y="372766"/>
                      <a:pt x="554291" y="370042"/>
                      <a:pt x="570984" y="362838"/>
                    </a:cubicBezTo>
                    <a:cubicBezTo>
                      <a:pt x="574937" y="361169"/>
                      <a:pt x="578627" y="358973"/>
                      <a:pt x="582580" y="357392"/>
                    </a:cubicBezTo>
                    <a:cubicBezTo>
                      <a:pt x="583283" y="357128"/>
                      <a:pt x="584864" y="358270"/>
                      <a:pt x="585831" y="359061"/>
                    </a:cubicBezTo>
                    <a:cubicBezTo>
                      <a:pt x="586007" y="359236"/>
                      <a:pt x="585567" y="360466"/>
                      <a:pt x="585040" y="360818"/>
                    </a:cubicBezTo>
                    <a:cubicBezTo>
                      <a:pt x="578363" y="365035"/>
                      <a:pt x="571599" y="369076"/>
                      <a:pt x="565010" y="373381"/>
                    </a:cubicBezTo>
                    <a:cubicBezTo>
                      <a:pt x="564043" y="373996"/>
                      <a:pt x="563428" y="376192"/>
                      <a:pt x="563955" y="377071"/>
                    </a:cubicBezTo>
                    <a:cubicBezTo>
                      <a:pt x="565449" y="379443"/>
                      <a:pt x="565624" y="379706"/>
                      <a:pt x="564570" y="379443"/>
                    </a:cubicBezTo>
                    <a:cubicBezTo>
                      <a:pt x="560090" y="378564"/>
                      <a:pt x="557366" y="380848"/>
                      <a:pt x="552359" y="383572"/>
                    </a:cubicBezTo>
                    <a:moveTo>
                      <a:pt x="681855" y="461235"/>
                    </a:moveTo>
                    <a:cubicBezTo>
                      <a:pt x="684930" y="458599"/>
                      <a:pt x="689235" y="456315"/>
                      <a:pt x="690816" y="453152"/>
                    </a:cubicBezTo>
                    <a:cubicBezTo>
                      <a:pt x="694857" y="444806"/>
                      <a:pt x="701710" y="442522"/>
                      <a:pt x="711110" y="443664"/>
                    </a:cubicBezTo>
                    <a:cubicBezTo>
                      <a:pt x="712692" y="443840"/>
                      <a:pt x="714273" y="443576"/>
                      <a:pt x="715854" y="443752"/>
                    </a:cubicBezTo>
                    <a:cubicBezTo>
                      <a:pt x="717963" y="444015"/>
                      <a:pt x="720071" y="444542"/>
                      <a:pt x="722268" y="444982"/>
                    </a:cubicBezTo>
                    <a:cubicBezTo>
                      <a:pt x="721653" y="446827"/>
                      <a:pt x="721653" y="449199"/>
                      <a:pt x="720335" y="450429"/>
                    </a:cubicBezTo>
                    <a:cubicBezTo>
                      <a:pt x="716469" y="454119"/>
                      <a:pt x="714624" y="458160"/>
                      <a:pt x="715152" y="463080"/>
                    </a:cubicBezTo>
                    <a:cubicBezTo>
                      <a:pt x="715415" y="465627"/>
                      <a:pt x="714624" y="466945"/>
                      <a:pt x="711374" y="466594"/>
                    </a:cubicBezTo>
                    <a:cubicBezTo>
                      <a:pt x="709090" y="466418"/>
                      <a:pt x="705927" y="465803"/>
                      <a:pt x="704521" y="466857"/>
                    </a:cubicBezTo>
                    <a:cubicBezTo>
                      <a:pt x="699514" y="470547"/>
                      <a:pt x="693891" y="467824"/>
                      <a:pt x="688708" y="468614"/>
                    </a:cubicBezTo>
                    <a:cubicBezTo>
                      <a:pt x="683173" y="469493"/>
                      <a:pt x="677550" y="470020"/>
                      <a:pt x="671928" y="470723"/>
                    </a:cubicBezTo>
                    <a:cubicBezTo>
                      <a:pt x="671137" y="470811"/>
                      <a:pt x="670346" y="470899"/>
                      <a:pt x="669556" y="470723"/>
                    </a:cubicBezTo>
                    <a:cubicBezTo>
                      <a:pt x="668853" y="470547"/>
                      <a:pt x="668326" y="470108"/>
                      <a:pt x="667623" y="469756"/>
                    </a:cubicBezTo>
                    <a:cubicBezTo>
                      <a:pt x="668150" y="469229"/>
                      <a:pt x="668589" y="468614"/>
                      <a:pt x="669204" y="468351"/>
                    </a:cubicBezTo>
                    <a:cubicBezTo>
                      <a:pt x="672982" y="466155"/>
                      <a:pt x="676847" y="464222"/>
                      <a:pt x="681855" y="461235"/>
                    </a:cubicBezTo>
                    <a:moveTo>
                      <a:pt x="1185433" y="567011"/>
                    </a:moveTo>
                    <a:cubicBezTo>
                      <a:pt x="1184027" y="566659"/>
                      <a:pt x="1182621" y="566044"/>
                      <a:pt x="1181216" y="566044"/>
                    </a:cubicBezTo>
                    <a:cubicBezTo>
                      <a:pt x="1173748" y="565956"/>
                      <a:pt x="1165754" y="567362"/>
                      <a:pt x="1158813" y="565693"/>
                    </a:cubicBezTo>
                    <a:cubicBezTo>
                      <a:pt x="1146074" y="562618"/>
                      <a:pt x="1134478" y="565517"/>
                      <a:pt x="1122530" y="567889"/>
                    </a:cubicBezTo>
                    <a:cubicBezTo>
                      <a:pt x="1121475" y="568065"/>
                      <a:pt x="1120158" y="567011"/>
                      <a:pt x="1118927" y="566484"/>
                    </a:cubicBezTo>
                    <a:cubicBezTo>
                      <a:pt x="1119718" y="565605"/>
                      <a:pt x="1120421" y="564551"/>
                      <a:pt x="1121387" y="563936"/>
                    </a:cubicBezTo>
                    <a:cubicBezTo>
                      <a:pt x="1132896" y="556029"/>
                      <a:pt x="1147656" y="562706"/>
                      <a:pt x="1159867" y="557698"/>
                    </a:cubicBezTo>
                    <a:cubicBezTo>
                      <a:pt x="1172694" y="563057"/>
                      <a:pt x="1185081" y="557874"/>
                      <a:pt x="1197030" y="555238"/>
                    </a:cubicBezTo>
                    <a:cubicBezTo>
                      <a:pt x="1205200" y="553393"/>
                      <a:pt x="1213107" y="554272"/>
                      <a:pt x="1221014" y="553657"/>
                    </a:cubicBezTo>
                    <a:cubicBezTo>
                      <a:pt x="1221365" y="553657"/>
                      <a:pt x="1222244" y="555502"/>
                      <a:pt x="1222156" y="555590"/>
                    </a:cubicBezTo>
                    <a:cubicBezTo>
                      <a:pt x="1217148" y="559104"/>
                      <a:pt x="1212580" y="563672"/>
                      <a:pt x="1206869" y="565605"/>
                    </a:cubicBezTo>
                    <a:cubicBezTo>
                      <a:pt x="1200631" y="567713"/>
                      <a:pt x="1193340" y="567274"/>
                      <a:pt x="1185433" y="567011"/>
                    </a:cubicBezTo>
                    <a:moveTo>
                      <a:pt x="1145020" y="633252"/>
                    </a:moveTo>
                    <a:cubicBezTo>
                      <a:pt x="1143702" y="633428"/>
                      <a:pt x="1142209" y="634043"/>
                      <a:pt x="1140979" y="633779"/>
                    </a:cubicBezTo>
                    <a:cubicBezTo>
                      <a:pt x="1135971" y="632725"/>
                      <a:pt x="1131139" y="630880"/>
                      <a:pt x="1126132" y="630265"/>
                    </a:cubicBezTo>
                    <a:cubicBezTo>
                      <a:pt x="1122354" y="629826"/>
                      <a:pt x="1118313" y="631671"/>
                      <a:pt x="1114535" y="631320"/>
                    </a:cubicBezTo>
                    <a:cubicBezTo>
                      <a:pt x="1110669" y="630968"/>
                      <a:pt x="1106892" y="629299"/>
                      <a:pt x="1103202" y="627981"/>
                    </a:cubicBezTo>
                    <a:cubicBezTo>
                      <a:pt x="1101181" y="627278"/>
                      <a:pt x="1099424" y="625961"/>
                      <a:pt x="1097579" y="624906"/>
                    </a:cubicBezTo>
                    <a:cubicBezTo>
                      <a:pt x="1099336" y="624555"/>
                      <a:pt x="1101181" y="623940"/>
                      <a:pt x="1102938" y="623940"/>
                    </a:cubicBezTo>
                    <a:cubicBezTo>
                      <a:pt x="1122442" y="623940"/>
                      <a:pt x="1142033" y="624994"/>
                      <a:pt x="1161449" y="625433"/>
                    </a:cubicBezTo>
                    <a:cubicBezTo>
                      <a:pt x="1174539" y="625697"/>
                      <a:pt x="1187717" y="630617"/>
                      <a:pt x="1200895" y="626048"/>
                    </a:cubicBezTo>
                    <a:cubicBezTo>
                      <a:pt x="1201686" y="625785"/>
                      <a:pt x="1204146" y="626927"/>
                      <a:pt x="1204234" y="627630"/>
                    </a:cubicBezTo>
                    <a:cubicBezTo>
                      <a:pt x="1204322" y="629123"/>
                      <a:pt x="1203882" y="631847"/>
                      <a:pt x="1203004" y="632022"/>
                    </a:cubicBezTo>
                    <a:cubicBezTo>
                      <a:pt x="1198347" y="633077"/>
                      <a:pt x="1192901" y="635185"/>
                      <a:pt x="1188771" y="633955"/>
                    </a:cubicBezTo>
                    <a:cubicBezTo>
                      <a:pt x="1179547" y="631232"/>
                      <a:pt x="1170410" y="632813"/>
                      <a:pt x="1161273" y="632198"/>
                    </a:cubicBezTo>
                    <a:cubicBezTo>
                      <a:pt x="1155826" y="631935"/>
                      <a:pt x="1150467" y="631583"/>
                      <a:pt x="1145020" y="633252"/>
                    </a:cubicBezTo>
                    <a:moveTo>
                      <a:pt x="721038" y="93391"/>
                    </a:moveTo>
                    <a:cubicBezTo>
                      <a:pt x="728593" y="92688"/>
                      <a:pt x="736149" y="91985"/>
                      <a:pt x="743704" y="91370"/>
                    </a:cubicBezTo>
                    <a:cubicBezTo>
                      <a:pt x="745110" y="91282"/>
                      <a:pt x="746603" y="91810"/>
                      <a:pt x="748097" y="92073"/>
                    </a:cubicBezTo>
                    <a:cubicBezTo>
                      <a:pt x="746867" y="93215"/>
                      <a:pt x="745725" y="95148"/>
                      <a:pt x="744319" y="95324"/>
                    </a:cubicBezTo>
                    <a:cubicBezTo>
                      <a:pt x="732195" y="96554"/>
                      <a:pt x="724728" y="102879"/>
                      <a:pt x="719017" y="111577"/>
                    </a:cubicBezTo>
                    <a:cubicBezTo>
                      <a:pt x="718227" y="112807"/>
                      <a:pt x="716030" y="113685"/>
                      <a:pt x="714361" y="114037"/>
                    </a:cubicBezTo>
                    <a:cubicBezTo>
                      <a:pt x="709265" y="114915"/>
                      <a:pt x="703994" y="115794"/>
                      <a:pt x="698811" y="116057"/>
                    </a:cubicBezTo>
                    <a:cubicBezTo>
                      <a:pt x="694155" y="116321"/>
                      <a:pt x="689498" y="115794"/>
                      <a:pt x="684842" y="115618"/>
                    </a:cubicBezTo>
                    <a:cubicBezTo>
                      <a:pt x="688620" y="113685"/>
                      <a:pt x="692485" y="111840"/>
                      <a:pt x="696263" y="109907"/>
                    </a:cubicBezTo>
                    <a:cubicBezTo>
                      <a:pt x="704258" y="105603"/>
                      <a:pt x="705839" y="102176"/>
                      <a:pt x="699953" y="95587"/>
                    </a:cubicBezTo>
                    <a:cubicBezTo>
                      <a:pt x="699162" y="94709"/>
                      <a:pt x="699162" y="93303"/>
                      <a:pt x="698723" y="92073"/>
                    </a:cubicBezTo>
                    <a:cubicBezTo>
                      <a:pt x="700216" y="91810"/>
                      <a:pt x="702149" y="90843"/>
                      <a:pt x="703028" y="91370"/>
                    </a:cubicBezTo>
                    <a:cubicBezTo>
                      <a:pt x="707948" y="94270"/>
                      <a:pt x="713395" y="93127"/>
                      <a:pt x="721038" y="93391"/>
                    </a:cubicBezTo>
                    <a:moveTo>
                      <a:pt x="468107" y="262246"/>
                    </a:moveTo>
                    <a:cubicBezTo>
                      <a:pt x="457301" y="265145"/>
                      <a:pt x="447637" y="270768"/>
                      <a:pt x="435952" y="272085"/>
                    </a:cubicBezTo>
                    <a:cubicBezTo>
                      <a:pt x="433405" y="272349"/>
                      <a:pt x="432087" y="272613"/>
                      <a:pt x="430945" y="271119"/>
                    </a:cubicBezTo>
                    <a:cubicBezTo>
                      <a:pt x="426903" y="266199"/>
                      <a:pt x="421544" y="265057"/>
                      <a:pt x="414692" y="265057"/>
                    </a:cubicBezTo>
                    <a:cubicBezTo>
                      <a:pt x="409860" y="265057"/>
                      <a:pt x="404940" y="262510"/>
                      <a:pt x="400196" y="260840"/>
                    </a:cubicBezTo>
                    <a:cubicBezTo>
                      <a:pt x="398878" y="260401"/>
                      <a:pt x="398000" y="258995"/>
                      <a:pt x="396945" y="258029"/>
                    </a:cubicBezTo>
                    <a:cubicBezTo>
                      <a:pt x="398790" y="257678"/>
                      <a:pt x="401250" y="256535"/>
                      <a:pt x="402304" y="257238"/>
                    </a:cubicBezTo>
                    <a:cubicBezTo>
                      <a:pt x="407312" y="260401"/>
                      <a:pt x="412495" y="259083"/>
                      <a:pt x="417767" y="258644"/>
                    </a:cubicBezTo>
                    <a:cubicBezTo>
                      <a:pt x="422862" y="258117"/>
                      <a:pt x="427958" y="257765"/>
                      <a:pt x="433141" y="257678"/>
                    </a:cubicBezTo>
                    <a:cubicBezTo>
                      <a:pt x="444826" y="257502"/>
                      <a:pt x="456862" y="254515"/>
                      <a:pt x="468107" y="262246"/>
                    </a:cubicBezTo>
                    <a:moveTo>
                      <a:pt x="199713" y="434351"/>
                    </a:moveTo>
                    <a:cubicBezTo>
                      <a:pt x="201031" y="440677"/>
                      <a:pt x="198835" y="446124"/>
                      <a:pt x="194706" y="451219"/>
                    </a:cubicBezTo>
                    <a:cubicBezTo>
                      <a:pt x="189786" y="457193"/>
                      <a:pt x="185042" y="457193"/>
                      <a:pt x="180825" y="450780"/>
                    </a:cubicBezTo>
                    <a:cubicBezTo>
                      <a:pt x="179595" y="448847"/>
                      <a:pt x="179331" y="446475"/>
                      <a:pt x="178365" y="444455"/>
                    </a:cubicBezTo>
                    <a:cubicBezTo>
                      <a:pt x="176432" y="440677"/>
                      <a:pt x="174324" y="436899"/>
                      <a:pt x="172215" y="433209"/>
                    </a:cubicBezTo>
                    <a:cubicBezTo>
                      <a:pt x="170458" y="430047"/>
                      <a:pt x="166153" y="425127"/>
                      <a:pt x="167032" y="424248"/>
                    </a:cubicBezTo>
                    <a:cubicBezTo>
                      <a:pt x="171952" y="419680"/>
                      <a:pt x="174412" y="426357"/>
                      <a:pt x="178453" y="427235"/>
                    </a:cubicBezTo>
                    <a:cubicBezTo>
                      <a:pt x="185569" y="428641"/>
                      <a:pt x="192597" y="430486"/>
                      <a:pt x="199713" y="434351"/>
                    </a:cubicBezTo>
                    <a:moveTo>
                      <a:pt x="1597467" y="317242"/>
                    </a:moveTo>
                    <a:cubicBezTo>
                      <a:pt x="1600893" y="316276"/>
                      <a:pt x="1604495" y="316276"/>
                      <a:pt x="1608010" y="315925"/>
                    </a:cubicBezTo>
                    <a:cubicBezTo>
                      <a:pt x="1614071" y="315397"/>
                      <a:pt x="1619606" y="312850"/>
                      <a:pt x="1621012" y="320932"/>
                    </a:cubicBezTo>
                    <a:cubicBezTo>
                      <a:pt x="1621188" y="321899"/>
                      <a:pt x="1623999" y="322514"/>
                      <a:pt x="1625580" y="323392"/>
                    </a:cubicBezTo>
                    <a:cubicBezTo>
                      <a:pt x="1632345" y="327258"/>
                      <a:pt x="1635771" y="332968"/>
                      <a:pt x="1636474" y="339733"/>
                    </a:cubicBezTo>
                    <a:cubicBezTo>
                      <a:pt x="1636650" y="341666"/>
                      <a:pt x="1635156" y="344653"/>
                      <a:pt x="1633399" y="345531"/>
                    </a:cubicBezTo>
                    <a:cubicBezTo>
                      <a:pt x="1631818" y="346322"/>
                      <a:pt x="1628040" y="345531"/>
                      <a:pt x="1626459" y="344214"/>
                    </a:cubicBezTo>
                    <a:cubicBezTo>
                      <a:pt x="1623472" y="341841"/>
                      <a:pt x="1620748" y="338854"/>
                      <a:pt x="1618903" y="335692"/>
                    </a:cubicBezTo>
                    <a:cubicBezTo>
                      <a:pt x="1613632" y="326731"/>
                      <a:pt x="1605198" y="322250"/>
                      <a:pt x="1594041" y="321284"/>
                    </a:cubicBezTo>
                    <a:cubicBezTo>
                      <a:pt x="1592020" y="321108"/>
                      <a:pt x="1588594" y="322162"/>
                      <a:pt x="1589472" y="318824"/>
                    </a:cubicBezTo>
                    <a:cubicBezTo>
                      <a:pt x="1589648" y="318033"/>
                      <a:pt x="1593162" y="317769"/>
                      <a:pt x="1597467" y="317242"/>
                    </a:cubicBezTo>
                    <a:moveTo>
                      <a:pt x="1471573" y="688249"/>
                    </a:moveTo>
                    <a:cubicBezTo>
                      <a:pt x="1464632" y="689479"/>
                      <a:pt x="1457692" y="690709"/>
                      <a:pt x="1450751" y="691851"/>
                    </a:cubicBezTo>
                    <a:cubicBezTo>
                      <a:pt x="1449697" y="692027"/>
                      <a:pt x="1448643" y="692027"/>
                      <a:pt x="1447501" y="692114"/>
                    </a:cubicBezTo>
                    <a:cubicBezTo>
                      <a:pt x="1448028" y="691148"/>
                      <a:pt x="1448203" y="689742"/>
                      <a:pt x="1449082" y="689303"/>
                    </a:cubicBezTo>
                    <a:cubicBezTo>
                      <a:pt x="1451630" y="688073"/>
                      <a:pt x="1454265" y="686755"/>
                      <a:pt x="1457077" y="686228"/>
                    </a:cubicBezTo>
                    <a:cubicBezTo>
                      <a:pt x="1460415" y="685613"/>
                      <a:pt x="1464896" y="686843"/>
                      <a:pt x="1467268" y="685262"/>
                    </a:cubicBezTo>
                    <a:cubicBezTo>
                      <a:pt x="1472451" y="681923"/>
                      <a:pt x="1477810" y="682011"/>
                      <a:pt x="1483609" y="681836"/>
                    </a:cubicBezTo>
                    <a:cubicBezTo>
                      <a:pt x="1484926" y="681836"/>
                      <a:pt x="1486244" y="680869"/>
                      <a:pt x="1487650" y="680342"/>
                    </a:cubicBezTo>
                    <a:cubicBezTo>
                      <a:pt x="1495381" y="677443"/>
                      <a:pt x="1500125" y="669097"/>
                      <a:pt x="1510404" y="670854"/>
                    </a:cubicBezTo>
                    <a:cubicBezTo>
                      <a:pt x="1515500" y="663210"/>
                      <a:pt x="1526481" y="666110"/>
                      <a:pt x="1533246" y="661453"/>
                    </a:cubicBezTo>
                    <a:cubicBezTo>
                      <a:pt x="1533773" y="661102"/>
                      <a:pt x="1535354" y="661717"/>
                      <a:pt x="1536409" y="661893"/>
                    </a:cubicBezTo>
                    <a:cubicBezTo>
                      <a:pt x="1535882" y="662596"/>
                      <a:pt x="1535618" y="663650"/>
                      <a:pt x="1534827" y="664001"/>
                    </a:cubicBezTo>
                    <a:cubicBezTo>
                      <a:pt x="1524812" y="668658"/>
                      <a:pt x="1514885" y="673577"/>
                      <a:pt x="1504518" y="677706"/>
                    </a:cubicBezTo>
                    <a:cubicBezTo>
                      <a:pt x="1494678" y="681748"/>
                      <a:pt x="1484223" y="684735"/>
                      <a:pt x="1471573" y="688249"/>
                    </a:cubicBezTo>
                    <a:moveTo>
                      <a:pt x="922926" y="576323"/>
                    </a:moveTo>
                    <a:cubicBezTo>
                      <a:pt x="918709" y="573775"/>
                      <a:pt x="918709" y="573775"/>
                      <a:pt x="921871" y="572194"/>
                    </a:cubicBezTo>
                    <a:cubicBezTo>
                      <a:pt x="929778" y="568153"/>
                      <a:pt x="938476" y="565166"/>
                      <a:pt x="942869" y="557083"/>
                    </a:cubicBezTo>
                    <a:cubicBezTo>
                      <a:pt x="945329" y="552427"/>
                      <a:pt x="951918" y="553218"/>
                      <a:pt x="956574" y="551548"/>
                    </a:cubicBezTo>
                    <a:cubicBezTo>
                      <a:pt x="957277" y="551285"/>
                      <a:pt x="959649" y="553130"/>
                      <a:pt x="959649" y="553218"/>
                    </a:cubicBezTo>
                    <a:cubicBezTo>
                      <a:pt x="955871" y="559543"/>
                      <a:pt x="953499" y="567538"/>
                      <a:pt x="947613" y="571667"/>
                    </a:cubicBezTo>
                    <a:cubicBezTo>
                      <a:pt x="942166" y="575357"/>
                      <a:pt x="932853" y="574917"/>
                      <a:pt x="922926" y="576323"/>
                    </a:cubicBezTo>
                    <a:moveTo>
                      <a:pt x="1003663" y="605315"/>
                    </a:moveTo>
                    <a:cubicBezTo>
                      <a:pt x="1004805" y="606281"/>
                      <a:pt x="1006035" y="607160"/>
                      <a:pt x="1006914" y="608214"/>
                    </a:cubicBezTo>
                    <a:cubicBezTo>
                      <a:pt x="1007968" y="609532"/>
                      <a:pt x="1008671" y="610937"/>
                      <a:pt x="1009549" y="612343"/>
                    </a:cubicBezTo>
                    <a:cubicBezTo>
                      <a:pt x="1007705" y="612168"/>
                      <a:pt x="1005860" y="611992"/>
                      <a:pt x="1004015" y="611816"/>
                    </a:cubicBezTo>
                    <a:cubicBezTo>
                      <a:pt x="992857" y="610937"/>
                      <a:pt x="984950" y="601361"/>
                      <a:pt x="972827" y="603031"/>
                    </a:cubicBezTo>
                    <a:cubicBezTo>
                      <a:pt x="971860" y="603119"/>
                      <a:pt x="969488" y="600922"/>
                      <a:pt x="969752" y="600395"/>
                    </a:cubicBezTo>
                    <a:cubicBezTo>
                      <a:pt x="970367" y="599077"/>
                      <a:pt x="972124" y="597057"/>
                      <a:pt x="973178" y="597144"/>
                    </a:cubicBezTo>
                    <a:cubicBezTo>
                      <a:pt x="983369" y="598111"/>
                      <a:pt x="995756" y="592664"/>
                      <a:pt x="1003663" y="605315"/>
                    </a:cubicBezTo>
                    <a:moveTo>
                      <a:pt x="1485893" y="350363"/>
                    </a:moveTo>
                    <a:cubicBezTo>
                      <a:pt x="1480534" y="349221"/>
                      <a:pt x="1478513" y="353175"/>
                      <a:pt x="1475262" y="355371"/>
                    </a:cubicBezTo>
                    <a:cubicBezTo>
                      <a:pt x="1474296" y="356074"/>
                      <a:pt x="1472627" y="355986"/>
                      <a:pt x="1471309" y="356249"/>
                    </a:cubicBezTo>
                    <a:cubicBezTo>
                      <a:pt x="1471309" y="355107"/>
                      <a:pt x="1470958" y="353789"/>
                      <a:pt x="1471485" y="352735"/>
                    </a:cubicBezTo>
                    <a:cubicBezTo>
                      <a:pt x="1473593" y="347991"/>
                      <a:pt x="1475438" y="343071"/>
                      <a:pt x="1478337" y="338679"/>
                    </a:cubicBezTo>
                    <a:cubicBezTo>
                      <a:pt x="1479304" y="337097"/>
                      <a:pt x="1483872" y="335428"/>
                      <a:pt x="1484926" y="336043"/>
                    </a:cubicBezTo>
                    <a:cubicBezTo>
                      <a:pt x="1488616" y="338503"/>
                      <a:pt x="1495557" y="336395"/>
                      <a:pt x="1496699" y="342193"/>
                    </a:cubicBezTo>
                    <a:cubicBezTo>
                      <a:pt x="1496962" y="343423"/>
                      <a:pt x="1496611" y="345180"/>
                      <a:pt x="1495732" y="345883"/>
                    </a:cubicBezTo>
                    <a:cubicBezTo>
                      <a:pt x="1493360" y="347640"/>
                      <a:pt x="1490725" y="348958"/>
                      <a:pt x="1485893" y="350363"/>
                    </a:cubicBezTo>
                    <a:moveTo>
                      <a:pt x="685369" y="570085"/>
                    </a:moveTo>
                    <a:cubicBezTo>
                      <a:pt x="681767" y="570788"/>
                      <a:pt x="678165" y="571491"/>
                      <a:pt x="674475" y="572106"/>
                    </a:cubicBezTo>
                    <a:cubicBezTo>
                      <a:pt x="673860" y="572194"/>
                      <a:pt x="673157" y="571579"/>
                      <a:pt x="672543" y="571316"/>
                    </a:cubicBezTo>
                    <a:cubicBezTo>
                      <a:pt x="673245" y="570613"/>
                      <a:pt x="673772" y="569646"/>
                      <a:pt x="674651" y="569207"/>
                    </a:cubicBezTo>
                    <a:cubicBezTo>
                      <a:pt x="675881" y="568592"/>
                      <a:pt x="677375" y="568241"/>
                      <a:pt x="678780" y="568065"/>
                    </a:cubicBezTo>
                    <a:cubicBezTo>
                      <a:pt x="688796" y="566659"/>
                      <a:pt x="698723" y="565166"/>
                      <a:pt x="708738" y="563936"/>
                    </a:cubicBezTo>
                    <a:cubicBezTo>
                      <a:pt x="716997" y="562881"/>
                      <a:pt x="725255" y="562091"/>
                      <a:pt x="733513" y="561212"/>
                    </a:cubicBezTo>
                    <a:cubicBezTo>
                      <a:pt x="735973" y="560949"/>
                      <a:pt x="738345" y="560685"/>
                      <a:pt x="740805" y="560422"/>
                    </a:cubicBezTo>
                    <a:cubicBezTo>
                      <a:pt x="738872" y="561564"/>
                      <a:pt x="736939" y="562794"/>
                      <a:pt x="734919" y="563848"/>
                    </a:cubicBezTo>
                    <a:cubicBezTo>
                      <a:pt x="733337" y="564726"/>
                      <a:pt x="731756" y="565517"/>
                      <a:pt x="730175" y="566220"/>
                    </a:cubicBezTo>
                    <a:cubicBezTo>
                      <a:pt x="724816" y="568416"/>
                      <a:pt x="719544" y="571491"/>
                      <a:pt x="713307" y="569471"/>
                    </a:cubicBezTo>
                    <a:cubicBezTo>
                      <a:pt x="704609" y="566659"/>
                      <a:pt x="696263" y="567626"/>
                      <a:pt x="685369" y="570085"/>
                    </a:cubicBezTo>
                    <a:moveTo>
                      <a:pt x="1493009" y="454031"/>
                    </a:moveTo>
                    <a:cubicBezTo>
                      <a:pt x="1505836" y="451834"/>
                      <a:pt x="1518662" y="449638"/>
                      <a:pt x="1531401" y="447442"/>
                    </a:cubicBezTo>
                    <a:cubicBezTo>
                      <a:pt x="1532455" y="447266"/>
                      <a:pt x="1533510" y="447178"/>
                      <a:pt x="1534564" y="447002"/>
                    </a:cubicBezTo>
                    <a:cubicBezTo>
                      <a:pt x="1533861" y="447969"/>
                      <a:pt x="1533334" y="449462"/>
                      <a:pt x="1532367" y="449726"/>
                    </a:cubicBezTo>
                    <a:cubicBezTo>
                      <a:pt x="1527448" y="451132"/>
                      <a:pt x="1522352" y="451834"/>
                      <a:pt x="1517520" y="453416"/>
                    </a:cubicBezTo>
                    <a:cubicBezTo>
                      <a:pt x="1500916" y="458687"/>
                      <a:pt x="1482642" y="459214"/>
                      <a:pt x="1466653" y="466330"/>
                    </a:cubicBezTo>
                    <a:cubicBezTo>
                      <a:pt x="1465950" y="466682"/>
                      <a:pt x="1464632" y="465803"/>
                      <a:pt x="1463578" y="465539"/>
                    </a:cubicBezTo>
                    <a:cubicBezTo>
                      <a:pt x="1464017" y="464398"/>
                      <a:pt x="1464193" y="462640"/>
                      <a:pt x="1464984" y="462377"/>
                    </a:cubicBezTo>
                    <a:cubicBezTo>
                      <a:pt x="1469376" y="460795"/>
                      <a:pt x="1473945" y="459566"/>
                      <a:pt x="1478425" y="458072"/>
                    </a:cubicBezTo>
                    <a:cubicBezTo>
                      <a:pt x="1482466" y="456842"/>
                      <a:pt x="1486508" y="455349"/>
                      <a:pt x="1493009" y="454031"/>
                    </a:cubicBezTo>
                    <a:moveTo>
                      <a:pt x="922926" y="267429"/>
                    </a:moveTo>
                    <a:cubicBezTo>
                      <a:pt x="922574" y="272613"/>
                      <a:pt x="917127" y="278411"/>
                      <a:pt x="912998" y="277269"/>
                    </a:cubicBezTo>
                    <a:cubicBezTo>
                      <a:pt x="905443" y="275073"/>
                      <a:pt x="898151" y="272173"/>
                      <a:pt x="890771" y="269538"/>
                    </a:cubicBezTo>
                    <a:cubicBezTo>
                      <a:pt x="890068" y="269274"/>
                      <a:pt x="889453" y="269011"/>
                      <a:pt x="888751" y="268835"/>
                    </a:cubicBezTo>
                    <a:cubicBezTo>
                      <a:pt x="889453" y="268396"/>
                      <a:pt x="890156" y="267693"/>
                      <a:pt x="890947" y="267517"/>
                    </a:cubicBezTo>
                    <a:cubicBezTo>
                      <a:pt x="901226" y="265936"/>
                      <a:pt x="911241" y="260137"/>
                      <a:pt x="922926" y="267429"/>
                    </a:cubicBezTo>
                    <a:moveTo>
                      <a:pt x="897975" y="527564"/>
                    </a:moveTo>
                    <a:cubicBezTo>
                      <a:pt x="903598" y="522205"/>
                      <a:pt x="913613" y="521942"/>
                      <a:pt x="917742" y="514738"/>
                    </a:cubicBezTo>
                    <a:cubicBezTo>
                      <a:pt x="918182" y="514035"/>
                      <a:pt x="921257" y="514386"/>
                      <a:pt x="923101" y="514298"/>
                    </a:cubicBezTo>
                    <a:cubicBezTo>
                      <a:pt x="922662" y="515968"/>
                      <a:pt x="922838" y="518164"/>
                      <a:pt x="921608" y="519218"/>
                    </a:cubicBezTo>
                    <a:cubicBezTo>
                      <a:pt x="910802" y="528267"/>
                      <a:pt x="898415" y="535471"/>
                      <a:pt x="884885" y="541094"/>
                    </a:cubicBezTo>
                    <a:cubicBezTo>
                      <a:pt x="883831" y="541533"/>
                      <a:pt x="882689" y="541972"/>
                      <a:pt x="881547" y="542324"/>
                    </a:cubicBezTo>
                    <a:cubicBezTo>
                      <a:pt x="881898" y="541182"/>
                      <a:pt x="881898" y="539600"/>
                      <a:pt x="882777" y="538897"/>
                    </a:cubicBezTo>
                    <a:cubicBezTo>
                      <a:pt x="887345" y="535295"/>
                      <a:pt x="892089" y="532045"/>
                      <a:pt x="897975" y="527564"/>
                    </a:cubicBezTo>
                    <a:moveTo>
                      <a:pt x="533382" y="194950"/>
                    </a:moveTo>
                    <a:cubicBezTo>
                      <a:pt x="535579" y="196795"/>
                      <a:pt x="538829" y="199167"/>
                      <a:pt x="533821" y="200573"/>
                    </a:cubicBezTo>
                    <a:cubicBezTo>
                      <a:pt x="528199" y="202154"/>
                      <a:pt x="522137" y="202769"/>
                      <a:pt x="516251" y="203120"/>
                    </a:cubicBezTo>
                    <a:cubicBezTo>
                      <a:pt x="511419" y="203472"/>
                      <a:pt x="505620" y="197761"/>
                      <a:pt x="506323" y="193808"/>
                    </a:cubicBezTo>
                    <a:cubicBezTo>
                      <a:pt x="506499" y="192754"/>
                      <a:pt x="508607" y="190909"/>
                      <a:pt x="509486" y="190997"/>
                    </a:cubicBezTo>
                    <a:cubicBezTo>
                      <a:pt x="516690" y="192139"/>
                      <a:pt x="523894" y="193544"/>
                      <a:pt x="533382" y="194950"/>
                    </a:cubicBezTo>
                    <a:moveTo>
                      <a:pt x="324378" y="304767"/>
                    </a:moveTo>
                    <a:cubicBezTo>
                      <a:pt x="321040" y="308369"/>
                      <a:pt x="317789" y="311971"/>
                      <a:pt x="314450" y="315485"/>
                    </a:cubicBezTo>
                    <a:cubicBezTo>
                      <a:pt x="310585" y="319614"/>
                      <a:pt x="308476" y="327346"/>
                      <a:pt x="299428" y="321372"/>
                    </a:cubicBezTo>
                    <a:cubicBezTo>
                      <a:pt x="299164" y="321196"/>
                      <a:pt x="298198" y="321899"/>
                      <a:pt x="297495" y="322074"/>
                    </a:cubicBezTo>
                    <a:cubicBezTo>
                      <a:pt x="295913" y="322338"/>
                      <a:pt x="294244" y="322426"/>
                      <a:pt x="292663" y="322601"/>
                    </a:cubicBezTo>
                    <a:cubicBezTo>
                      <a:pt x="293629" y="320932"/>
                      <a:pt x="294068" y="318648"/>
                      <a:pt x="295562" y="317769"/>
                    </a:cubicBezTo>
                    <a:cubicBezTo>
                      <a:pt x="301272" y="314343"/>
                      <a:pt x="307510" y="311532"/>
                      <a:pt x="313308" y="308193"/>
                    </a:cubicBezTo>
                    <a:cubicBezTo>
                      <a:pt x="317086" y="306085"/>
                      <a:pt x="320425" y="303449"/>
                      <a:pt x="324027" y="300989"/>
                    </a:cubicBezTo>
                    <a:cubicBezTo>
                      <a:pt x="324466" y="301956"/>
                      <a:pt x="324993" y="302834"/>
                      <a:pt x="324378" y="304767"/>
                    </a:cubicBezTo>
                    <a:moveTo>
                      <a:pt x="1255452" y="520360"/>
                    </a:moveTo>
                    <a:cubicBezTo>
                      <a:pt x="1261339" y="519394"/>
                      <a:pt x="1267225" y="518691"/>
                      <a:pt x="1273023" y="517373"/>
                    </a:cubicBezTo>
                    <a:cubicBezTo>
                      <a:pt x="1279788" y="515880"/>
                      <a:pt x="1286377" y="513771"/>
                      <a:pt x="1293054" y="512190"/>
                    </a:cubicBezTo>
                    <a:cubicBezTo>
                      <a:pt x="1294108" y="511926"/>
                      <a:pt x="1295514" y="512893"/>
                      <a:pt x="1296744" y="513332"/>
                    </a:cubicBezTo>
                    <a:cubicBezTo>
                      <a:pt x="1295865" y="514035"/>
                      <a:pt x="1295162" y="515001"/>
                      <a:pt x="1294196" y="515528"/>
                    </a:cubicBezTo>
                    <a:cubicBezTo>
                      <a:pt x="1281281" y="522293"/>
                      <a:pt x="1267664" y="526686"/>
                      <a:pt x="1252202" y="524577"/>
                    </a:cubicBezTo>
                    <a:cubicBezTo>
                      <a:pt x="1251323" y="524489"/>
                      <a:pt x="1250445" y="523787"/>
                      <a:pt x="1249654" y="523435"/>
                    </a:cubicBezTo>
                    <a:cubicBezTo>
                      <a:pt x="1250884" y="522293"/>
                      <a:pt x="1251938" y="521327"/>
                      <a:pt x="1255452" y="520360"/>
                    </a:cubicBezTo>
                    <a:moveTo>
                      <a:pt x="723410" y="286142"/>
                    </a:moveTo>
                    <a:cubicBezTo>
                      <a:pt x="730965" y="285527"/>
                      <a:pt x="738433" y="286845"/>
                      <a:pt x="746164" y="284385"/>
                    </a:cubicBezTo>
                    <a:cubicBezTo>
                      <a:pt x="753104" y="282189"/>
                      <a:pt x="761099" y="282628"/>
                      <a:pt x="768742" y="282101"/>
                    </a:cubicBezTo>
                    <a:cubicBezTo>
                      <a:pt x="769797" y="282013"/>
                      <a:pt x="770939" y="283243"/>
                      <a:pt x="772081" y="283770"/>
                    </a:cubicBezTo>
                    <a:cubicBezTo>
                      <a:pt x="771202" y="284561"/>
                      <a:pt x="770324" y="285966"/>
                      <a:pt x="769357" y="286054"/>
                    </a:cubicBezTo>
                    <a:cubicBezTo>
                      <a:pt x="759869" y="286933"/>
                      <a:pt x="750293" y="287548"/>
                      <a:pt x="740805" y="288251"/>
                    </a:cubicBezTo>
                    <a:cubicBezTo>
                      <a:pt x="738872" y="288426"/>
                      <a:pt x="736939" y="288251"/>
                      <a:pt x="735007" y="288514"/>
                    </a:cubicBezTo>
                    <a:cubicBezTo>
                      <a:pt x="726133" y="289744"/>
                      <a:pt x="717348" y="291150"/>
                      <a:pt x="708475" y="292292"/>
                    </a:cubicBezTo>
                    <a:cubicBezTo>
                      <a:pt x="706893" y="292468"/>
                      <a:pt x="705048" y="291589"/>
                      <a:pt x="703379" y="291238"/>
                    </a:cubicBezTo>
                    <a:cubicBezTo>
                      <a:pt x="705312" y="290271"/>
                      <a:pt x="707069" y="288778"/>
                      <a:pt x="709090" y="288338"/>
                    </a:cubicBezTo>
                    <a:cubicBezTo>
                      <a:pt x="712955" y="287372"/>
                      <a:pt x="717699" y="289920"/>
                      <a:pt x="723410" y="286142"/>
                    </a:cubicBezTo>
                    <a:moveTo>
                      <a:pt x="1412447" y="258907"/>
                    </a:moveTo>
                    <a:cubicBezTo>
                      <a:pt x="1412447" y="258907"/>
                      <a:pt x="1405067" y="258907"/>
                      <a:pt x="1401553" y="258907"/>
                    </a:cubicBezTo>
                    <a:cubicBezTo>
                      <a:pt x="1395228" y="258907"/>
                      <a:pt x="1388902" y="259171"/>
                      <a:pt x="1382577" y="258732"/>
                    </a:cubicBezTo>
                    <a:cubicBezTo>
                      <a:pt x="1380205" y="258556"/>
                      <a:pt x="1377920" y="256887"/>
                      <a:pt x="1375636" y="255920"/>
                    </a:cubicBezTo>
                    <a:cubicBezTo>
                      <a:pt x="1377657" y="255481"/>
                      <a:pt x="1379678" y="254866"/>
                      <a:pt x="1381786" y="254778"/>
                    </a:cubicBezTo>
                    <a:cubicBezTo>
                      <a:pt x="1385740" y="254603"/>
                      <a:pt x="1389693" y="254603"/>
                      <a:pt x="1393646" y="254778"/>
                    </a:cubicBezTo>
                    <a:cubicBezTo>
                      <a:pt x="1406385" y="255393"/>
                      <a:pt x="1419124" y="256096"/>
                      <a:pt x="1431863" y="256887"/>
                    </a:cubicBezTo>
                    <a:cubicBezTo>
                      <a:pt x="1432829" y="256975"/>
                      <a:pt x="1433796" y="257590"/>
                      <a:pt x="1434762" y="257941"/>
                    </a:cubicBezTo>
                    <a:cubicBezTo>
                      <a:pt x="1433708" y="258292"/>
                      <a:pt x="1432478" y="258380"/>
                      <a:pt x="1431687" y="258995"/>
                    </a:cubicBezTo>
                    <a:cubicBezTo>
                      <a:pt x="1428788" y="261016"/>
                      <a:pt x="1426240" y="262070"/>
                      <a:pt x="1422462" y="259874"/>
                    </a:cubicBezTo>
                    <a:cubicBezTo>
                      <a:pt x="1420530" y="258732"/>
                      <a:pt x="1417279" y="259259"/>
                      <a:pt x="1412271" y="258995"/>
                    </a:cubicBezTo>
                    <a:moveTo>
                      <a:pt x="1186575" y="522381"/>
                    </a:moveTo>
                    <a:cubicBezTo>
                      <a:pt x="1185433" y="521415"/>
                      <a:pt x="1184379" y="520448"/>
                      <a:pt x="1183237" y="519482"/>
                    </a:cubicBezTo>
                    <a:cubicBezTo>
                      <a:pt x="1184027" y="519043"/>
                      <a:pt x="1184818" y="518428"/>
                      <a:pt x="1185696" y="518252"/>
                    </a:cubicBezTo>
                    <a:cubicBezTo>
                      <a:pt x="1187893" y="517812"/>
                      <a:pt x="1190177" y="517725"/>
                      <a:pt x="1192285" y="517285"/>
                    </a:cubicBezTo>
                    <a:cubicBezTo>
                      <a:pt x="1197293" y="516231"/>
                      <a:pt x="1202125" y="514650"/>
                      <a:pt x="1207221" y="514123"/>
                    </a:cubicBezTo>
                    <a:cubicBezTo>
                      <a:pt x="1214952" y="513332"/>
                      <a:pt x="1213634" y="521590"/>
                      <a:pt x="1218817" y="523611"/>
                    </a:cubicBezTo>
                    <a:cubicBezTo>
                      <a:pt x="1219608" y="523962"/>
                      <a:pt x="1220047" y="525017"/>
                      <a:pt x="1220662" y="525719"/>
                    </a:cubicBezTo>
                    <a:cubicBezTo>
                      <a:pt x="1219257" y="525983"/>
                      <a:pt x="1217236" y="526861"/>
                      <a:pt x="1216357" y="526334"/>
                    </a:cubicBezTo>
                    <a:cubicBezTo>
                      <a:pt x="1207923" y="521151"/>
                      <a:pt x="1198347" y="522557"/>
                      <a:pt x="1186575" y="522381"/>
                    </a:cubicBezTo>
                    <a:moveTo>
                      <a:pt x="355215" y="327609"/>
                    </a:moveTo>
                    <a:cubicBezTo>
                      <a:pt x="359520" y="325237"/>
                      <a:pt x="363737" y="322514"/>
                      <a:pt x="368305" y="320493"/>
                    </a:cubicBezTo>
                    <a:cubicBezTo>
                      <a:pt x="370501" y="319527"/>
                      <a:pt x="373400" y="319614"/>
                      <a:pt x="375948" y="319351"/>
                    </a:cubicBezTo>
                    <a:cubicBezTo>
                      <a:pt x="376475" y="319263"/>
                      <a:pt x="377617" y="319966"/>
                      <a:pt x="377705" y="320317"/>
                    </a:cubicBezTo>
                    <a:cubicBezTo>
                      <a:pt x="377705" y="321196"/>
                      <a:pt x="377354" y="322953"/>
                      <a:pt x="376915" y="322953"/>
                    </a:cubicBezTo>
                    <a:cubicBezTo>
                      <a:pt x="371468" y="323568"/>
                      <a:pt x="371204" y="326906"/>
                      <a:pt x="370062" y="330684"/>
                    </a:cubicBezTo>
                    <a:cubicBezTo>
                      <a:pt x="369447" y="332793"/>
                      <a:pt x="365054" y="334198"/>
                      <a:pt x="362155" y="335692"/>
                    </a:cubicBezTo>
                    <a:cubicBezTo>
                      <a:pt x="361452" y="336043"/>
                      <a:pt x="360134" y="335252"/>
                      <a:pt x="359080" y="334989"/>
                    </a:cubicBezTo>
                    <a:cubicBezTo>
                      <a:pt x="359871" y="334550"/>
                      <a:pt x="360662" y="334198"/>
                      <a:pt x="361277" y="333671"/>
                    </a:cubicBezTo>
                    <a:cubicBezTo>
                      <a:pt x="362594" y="332441"/>
                      <a:pt x="363824" y="331211"/>
                      <a:pt x="365142" y="329981"/>
                    </a:cubicBezTo>
                    <a:cubicBezTo>
                      <a:pt x="363034" y="330157"/>
                      <a:pt x="360837" y="330245"/>
                      <a:pt x="358817" y="330596"/>
                    </a:cubicBezTo>
                    <a:cubicBezTo>
                      <a:pt x="357411" y="330860"/>
                      <a:pt x="356181" y="331738"/>
                      <a:pt x="354775" y="331914"/>
                    </a:cubicBezTo>
                    <a:cubicBezTo>
                      <a:pt x="351613" y="332441"/>
                      <a:pt x="348450" y="332793"/>
                      <a:pt x="345199" y="333232"/>
                    </a:cubicBezTo>
                    <a:cubicBezTo>
                      <a:pt x="347835" y="331475"/>
                      <a:pt x="350295" y="329542"/>
                      <a:pt x="355215" y="327609"/>
                    </a:cubicBezTo>
                    <a:moveTo>
                      <a:pt x="618864" y="228071"/>
                    </a:moveTo>
                    <a:cubicBezTo>
                      <a:pt x="611308" y="229301"/>
                      <a:pt x="603577" y="230004"/>
                      <a:pt x="597076" y="234221"/>
                    </a:cubicBezTo>
                    <a:cubicBezTo>
                      <a:pt x="595671" y="235187"/>
                      <a:pt x="593913" y="236065"/>
                      <a:pt x="592156" y="236241"/>
                    </a:cubicBezTo>
                    <a:cubicBezTo>
                      <a:pt x="590399" y="236417"/>
                      <a:pt x="588554" y="235714"/>
                      <a:pt x="586797" y="235363"/>
                    </a:cubicBezTo>
                    <a:cubicBezTo>
                      <a:pt x="588115" y="234923"/>
                      <a:pt x="589521" y="234484"/>
                      <a:pt x="590751" y="233869"/>
                    </a:cubicBezTo>
                    <a:cubicBezTo>
                      <a:pt x="594616" y="232024"/>
                      <a:pt x="598745" y="230443"/>
                      <a:pt x="601996" y="227983"/>
                    </a:cubicBezTo>
                    <a:cubicBezTo>
                      <a:pt x="606389" y="224732"/>
                      <a:pt x="609903" y="221745"/>
                      <a:pt x="616580" y="221042"/>
                    </a:cubicBezTo>
                    <a:cubicBezTo>
                      <a:pt x="620533" y="220603"/>
                      <a:pt x="623872" y="218934"/>
                      <a:pt x="626068" y="222360"/>
                    </a:cubicBezTo>
                    <a:cubicBezTo>
                      <a:pt x="626683" y="223239"/>
                      <a:pt x="622993" y="226138"/>
                      <a:pt x="618864" y="228071"/>
                    </a:cubicBezTo>
                    <a:moveTo>
                      <a:pt x="635556" y="319263"/>
                    </a:moveTo>
                    <a:cubicBezTo>
                      <a:pt x="628967" y="320229"/>
                      <a:pt x="622378" y="321108"/>
                      <a:pt x="615701" y="322074"/>
                    </a:cubicBezTo>
                    <a:cubicBezTo>
                      <a:pt x="614120" y="322338"/>
                      <a:pt x="612451" y="322426"/>
                      <a:pt x="610869" y="322689"/>
                    </a:cubicBezTo>
                    <a:cubicBezTo>
                      <a:pt x="612099" y="321547"/>
                      <a:pt x="613153" y="319966"/>
                      <a:pt x="614647" y="319439"/>
                    </a:cubicBezTo>
                    <a:cubicBezTo>
                      <a:pt x="617634" y="318297"/>
                      <a:pt x="620972" y="317945"/>
                      <a:pt x="624047" y="316891"/>
                    </a:cubicBezTo>
                    <a:cubicBezTo>
                      <a:pt x="632130" y="314167"/>
                      <a:pt x="640124" y="311180"/>
                      <a:pt x="648207" y="308369"/>
                    </a:cubicBezTo>
                    <a:cubicBezTo>
                      <a:pt x="649701" y="307842"/>
                      <a:pt x="651458" y="307842"/>
                      <a:pt x="653039" y="307578"/>
                    </a:cubicBezTo>
                    <a:cubicBezTo>
                      <a:pt x="652160" y="309248"/>
                      <a:pt x="651897" y="311620"/>
                      <a:pt x="650403" y="312410"/>
                    </a:cubicBezTo>
                    <a:cubicBezTo>
                      <a:pt x="646011" y="314695"/>
                      <a:pt x="641267" y="316364"/>
                      <a:pt x="635556" y="319263"/>
                    </a:cubicBezTo>
                    <a:moveTo>
                      <a:pt x="1051192" y="603206"/>
                    </a:moveTo>
                    <a:cubicBezTo>
                      <a:pt x="1052071" y="603909"/>
                      <a:pt x="1052774" y="605051"/>
                      <a:pt x="1053740" y="605227"/>
                    </a:cubicBezTo>
                    <a:cubicBezTo>
                      <a:pt x="1066215" y="607336"/>
                      <a:pt x="1076055" y="614627"/>
                      <a:pt x="1087652" y="618581"/>
                    </a:cubicBezTo>
                    <a:cubicBezTo>
                      <a:pt x="1088618" y="618932"/>
                      <a:pt x="1089057" y="620426"/>
                      <a:pt x="1089672" y="621392"/>
                    </a:cubicBezTo>
                    <a:cubicBezTo>
                      <a:pt x="1088618" y="621480"/>
                      <a:pt x="1087388" y="621831"/>
                      <a:pt x="1086510" y="621568"/>
                    </a:cubicBezTo>
                    <a:cubicBezTo>
                      <a:pt x="1080360" y="619635"/>
                      <a:pt x="1073771" y="618229"/>
                      <a:pt x="1068148" y="615506"/>
                    </a:cubicBezTo>
                    <a:cubicBezTo>
                      <a:pt x="1061647" y="612431"/>
                      <a:pt x="1053125" y="611553"/>
                      <a:pt x="1051192" y="603206"/>
                    </a:cubicBezTo>
                    <a:moveTo>
                      <a:pt x="1319586" y="199079"/>
                    </a:moveTo>
                    <a:cubicBezTo>
                      <a:pt x="1322133" y="204790"/>
                      <a:pt x="1317126" y="206547"/>
                      <a:pt x="1313436" y="204965"/>
                    </a:cubicBezTo>
                    <a:cubicBezTo>
                      <a:pt x="1306935" y="202242"/>
                      <a:pt x="1300521" y="203735"/>
                      <a:pt x="1294108" y="203208"/>
                    </a:cubicBezTo>
                    <a:cubicBezTo>
                      <a:pt x="1292527" y="203032"/>
                      <a:pt x="1290857" y="203384"/>
                      <a:pt x="1289364" y="203120"/>
                    </a:cubicBezTo>
                    <a:cubicBezTo>
                      <a:pt x="1288573" y="202945"/>
                      <a:pt x="1287958" y="201802"/>
                      <a:pt x="1287607" y="201012"/>
                    </a:cubicBezTo>
                    <a:cubicBezTo>
                      <a:pt x="1287431" y="200573"/>
                      <a:pt x="1288222" y="199343"/>
                      <a:pt x="1288398" y="199343"/>
                    </a:cubicBezTo>
                    <a:cubicBezTo>
                      <a:pt x="1295426" y="200221"/>
                      <a:pt x="1301839" y="193984"/>
                      <a:pt x="1309307" y="198200"/>
                    </a:cubicBezTo>
                    <a:cubicBezTo>
                      <a:pt x="1311327" y="199343"/>
                      <a:pt x="1314578" y="198816"/>
                      <a:pt x="1319586" y="199079"/>
                    </a:cubicBezTo>
                    <a:moveTo>
                      <a:pt x="880141" y="404305"/>
                    </a:moveTo>
                    <a:cubicBezTo>
                      <a:pt x="884094" y="403603"/>
                      <a:pt x="888048" y="402812"/>
                      <a:pt x="892001" y="402373"/>
                    </a:cubicBezTo>
                    <a:cubicBezTo>
                      <a:pt x="893143" y="402285"/>
                      <a:pt x="894549" y="403163"/>
                      <a:pt x="895428" y="403954"/>
                    </a:cubicBezTo>
                    <a:cubicBezTo>
                      <a:pt x="895691" y="404218"/>
                      <a:pt x="894988" y="405887"/>
                      <a:pt x="894285" y="406414"/>
                    </a:cubicBezTo>
                    <a:cubicBezTo>
                      <a:pt x="889981" y="409577"/>
                      <a:pt x="885588" y="412652"/>
                      <a:pt x="881283" y="415814"/>
                    </a:cubicBezTo>
                    <a:cubicBezTo>
                      <a:pt x="880844" y="416166"/>
                      <a:pt x="879790" y="416517"/>
                      <a:pt x="879702" y="416341"/>
                    </a:cubicBezTo>
                    <a:cubicBezTo>
                      <a:pt x="877769" y="413969"/>
                      <a:pt x="875397" y="411773"/>
                      <a:pt x="874430" y="409137"/>
                    </a:cubicBezTo>
                    <a:cubicBezTo>
                      <a:pt x="874079" y="407820"/>
                      <a:pt x="876627" y="405887"/>
                      <a:pt x="880141" y="404305"/>
                    </a:cubicBezTo>
                    <a:moveTo>
                      <a:pt x="1457340" y="377334"/>
                    </a:moveTo>
                    <a:cubicBezTo>
                      <a:pt x="1459800" y="376631"/>
                      <a:pt x="1462172" y="375929"/>
                      <a:pt x="1464632" y="375314"/>
                    </a:cubicBezTo>
                    <a:cubicBezTo>
                      <a:pt x="1467444" y="374611"/>
                      <a:pt x="1470255" y="373469"/>
                      <a:pt x="1473066" y="373381"/>
                    </a:cubicBezTo>
                    <a:cubicBezTo>
                      <a:pt x="1475350" y="373293"/>
                      <a:pt x="1477634" y="374523"/>
                      <a:pt x="1479919" y="375138"/>
                    </a:cubicBezTo>
                    <a:cubicBezTo>
                      <a:pt x="1477722" y="376631"/>
                      <a:pt x="1475790" y="378564"/>
                      <a:pt x="1473330" y="379355"/>
                    </a:cubicBezTo>
                    <a:cubicBezTo>
                      <a:pt x="1468234" y="381024"/>
                      <a:pt x="1462875" y="382430"/>
                      <a:pt x="1457516" y="383308"/>
                    </a:cubicBezTo>
                    <a:cubicBezTo>
                      <a:pt x="1454880" y="383748"/>
                      <a:pt x="1451893" y="382693"/>
                      <a:pt x="1448994" y="382254"/>
                    </a:cubicBezTo>
                    <a:cubicBezTo>
                      <a:pt x="1451015" y="380585"/>
                      <a:pt x="1453035" y="378916"/>
                      <a:pt x="1457340" y="377334"/>
                    </a:cubicBezTo>
                    <a:moveTo>
                      <a:pt x="895603" y="370042"/>
                    </a:moveTo>
                    <a:cubicBezTo>
                      <a:pt x="898766" y="367495"/>
                      <a:pt x="901753" y="364771"/>
                      <a:pt x="905179" y="362487"/>
                    </a:cubicBezTo>
                    <a:cubicBezTo>
                      <a:pt x="906673" y="361433"/>
                      <a:pt x="908957" y="361257"/>
                      <a:pt x="910978" y="360906"/>
                    </a:cubicBezTo>
                    <a:cubicBezTo>
                      <a:pt x="911153" y="360906"/>
                      <a:pt x="912471" y="362838"/>
                      <a:pt x="912120" y="363366"/>
                    </a:cubicBezTo>
                    <a:cubicBezTo>
                      <a:pt x="909133" y="367758"/>
                      <a:pt x="906321" y="372415"/>
                      <a:pt x="902456" y="376192"/>
                    </a:cubicBezTo>
                    <a:cubicBezTo>
                      <a:pt x="901050" y="377598"/>
                      <a:pt x="896482" y="377598"/>
                      <a:pt x="894022" y="376807"/>
                    </a:cubicBezTo>
                    <a:cubicBezTo>
                      <a:pt x="889102" y="375138"/>
                      <a:pt x="892177" y="372942"/>
                      <a:pt x="895603" y="370042"/>
                    </a:cubicBezTo>
                    <a:moveTo>
                      <a:pt x="403973" y="407380"/>
                    </a:moveTo>
                    <a:cubicBezTo>
                      <a:pt x="400459" y="410455"/>
                      <a:pt x="396506" y="409137"/>
                      <a:pt x="392377" y="408522"/>
                    </a:cubicBezTo>
                    <a:cubicBezTo>
                      <a:pt x="389038" y="407995"/>
                      <a:pt x="384558" y="409401"/>
                      <a:pt x="383504" y="405711"/>
                    </a:cubicBezTo>
                    <a:cubicBezTo>
                      <a:pt x="383152" y="404657"/>
                      <a:pt x="387808" y="402460"/>
                      <a:pt x="390180" y="400791"/>
                    </a:cubicBezTo>
                    <a:cubicBezTo>
                      <a:pt x="390708" y="400440"/>
                      <a:pt x="391674" y="400528"/>
                      <a:pt x="392201" y="400088"/>
                    </a:cubicBezTo>
                    <a:cubicBezTo>
                      <a:pt x="397121" y="396750"/>
                      <a:pt x="400372" y="397453"/>
                      <a:pt x="401689" y="403076"/>
                    </a:cubicBezTo>
                    <a:cubicBezTo>
                      <a:pt x="401865" y="403954"/>
                      <a:pt x="403183" y="404569"/>
                      <a:pt x="403973" y="407380"/>
                    </a:cubicBezTo>
                    <a:moveTo>
                      <a:pt x="340982" y="205317"/>
                    </a:moveTo>
                    <a:cubicBezTo>
                      <a:pt x="346605" y="203911"/>
                      <a:pt x="352140" y="202505"/>
                      <a:pt x="357850" y="201275"/>
                    </a:cubicBezTo>
                    <a:cubicBezTo>
                      <a:pt x="358729" y="201100"/>
                      <a:pt x="359959" y="201802"/>
                      <a:pt x="360925" y="202066"/>
                    </a:cubicBezTo>
                    <a:cubicBezTo>
                      <a:pt x="360222" y="202769"/>
                      <a:pt x="359695" y="203647"/>
                      <a:pt x="358905" y="204175"/>
                    </a:cubicBezTo>
                    <a:cubicBezTo>
                      <a:pt x="356181" y="206019"/>
                      <a:pt x="327365" y="211994"/>
                      <a:pt x="323675" y="211554"/>
                    </a:cubicBezTo>
                    <a:cubicBezTo>
                      <a:pt x="323324" y="211466"/>
                      <a:pt x="322797" y="211642"/>
                      <a:pt x="322533" y="211554"/>
                    </a:cubicBezTo>
                    <a:cubicBezTo>
                      <a:pt x="321918" y="211291"/>
                      <a:pt x="320864" y="210764"/>
                      <a:pt x="320864" y="210412"/>
                    </a:cubicBezTo>
                    <a:cubicBezTo>
                      <a:pt x="320864" y="209534"/>
                      <a:pt x="321040" y="208128"/>
                      <a:pt x="321742" y="207777"/>
                    </a:cubicBezTo>
                    <a:cubicBezTo>
                      <a:pt x="323412" y="206898"/>
                      <a:pt x="326662" y="205580"/>
                      <a:pt x="327189" y="206107"/>
                    </a:cubicBezTo>
                    <a:cubicBezTo>
                      <a:pt x="331582" y="210412"/>
                      <a:pt x="334833" y="204790"/>
                      <a:pt x="340982" y="205317"/>
                    </a:cubicBezTo>
                    <a:moveTo>
                      <a:pt x="920554" y="628069"/>
                    </a:moveTo>
                    <a:cubicBezTo>
                      <a:pt x="916952" y="626663"/>
                      <a:pt x="913350" y="625170"/>
                      <a:pt x="909660" y="623940"/>
                    </a:cubicBezTo>
                    <a:cubicBezTo>
                      <a:pt x="906146" y="622798"/>
                      <a:pt x="907200" y="621304"/>
                      <a:pt x="908781" y="619635"/>
                    </a:cubicBezTo>
                    <a:cubicBezTo>
                      <a:pt x="912295" y="615945"/>
                      <a:pt x="915546" y="614012"/>
                      <a:pt x="921169" y="617526"/>
                    </a:cubicBezTo>
                    <a:cubicBezTo>
                      <a:pt x="926791" y="621041"/>
                      <a:pt x="924419" y="623852"/>
                      <a:pt x="920554" y="628069"/>
                    </a:cubicBezTo>
                    <a:moveTo>
                      <a:pt x="374279" y="174216"/>
                    </a:moveTo>
                    <a:cubicBezTo>
                      <a:pt x="366372" y="175710"/>
                      <a:pt x="357499" y="174216"/>
                      <a:pt x="350910" y="180015"/>
                    </a:cubicBezTo>
                    <a:cubicBezTo>
                      <a:pt x="350295" y="180542"/>
                      <a:pt x="348626" y="180630"/>
                      <a:pt x="347659" y="180366"/>
                    </a:cubicBezTo>
                    <a:cubicBezTo>
                      <a:pt x="346517" y="180015"/>
                      <a:pt x="345639" y="179048"/>
                      <a:pt x="344584" y="178346"/>
                    </a:cubicBezTo>
                    <a:cubicBezTo>
                      <a:pt x="345199" y="177643"/>
                      <a:pt x="345727" y="176588"/>
                      <a:pt x="346517" y="176413"/>
                    </a:cubicBezTo>
                    <a:cubicBezTo>
                      <a:pt x="355830" y="173601"/>
                      <a:pt x="365142" y="170702"/>
                      <a:pt x="374630" y="168242"/>
                    </a:cubicBezTo>
                    <a:cubicBezTo>
                      <a:pt x="376124" y="167803"/>
                      <a:pt x="378320" y="169385"/>
                      <a:pt x="380165" y="169999"/>
                    </a:cubicBezTo>
                    <a:cubicBezTo>
                      <a:pt x="378584" y="170966"/>
                      <a:pt x="377002" y="172108"/>
                      <a:pt x="374279" y="174216"/>
                    </a:cubicBezTo>
                    <a:moveTo>
                      <a:pt x="1357626" y="203208"/>
                    </a:moveTo>
                    <a:cubicBezTo>
                      <a:pt x="1354815" y="200836"/>
                      <a:pt x="1352092" y="198552"/>
                      <a:pt x="1349280" y="196180"/>
                    </a:cubicBezTo>
                    <a:cubicBezTo>
                      <a:pt x="1352619" y="196443"/>
                      <a:pt x="1355957" y="196443"/>
                      <a:pt x="1359208" y="197058"/>
                    </a:cubicBezTo>
                    <a:cubicBezTo>
                      <a:pt x="1361228" y="197410"/>
                      <a:pt x="1363600" y="198200"/>
                      <a:pt x="1365006" y="199430"/>
                    </a:cubicBezTo>
                    <a:cubicBezTo>
                      <a:pt x="1367202" y="201451"/>
                      <a:pt x="1370541" y="205932"/>
                      <a:pt x="1370189" y="206195"/>
                    </a:cubicBezTo>
                    <a:cubicBezTo>
                      <a:pt x="1365709" y="209621"/>
                      <a:pt x="1365182" y="203999"/>
                      <a:pt x="1362282" y="203208"/>
                    </a:cubicBezTo>
                    <a:cubicBezTo>
                      <a:pt x="1361580" y="203032"/>
                      <a:pt x="1360789" y="203208"/>
                      <a:pt x="1357626" y="203208"/>
                    </a:cubicBezTo>
                    <a:moveTo>
                      <a:pt x="813636" y="252933"/>
                    </a:moveTo>
                    <a:cubicBezTo>
                      <a:pt x="818292" y="252933"/>
                      <a:pt x="823036" y="252758"/>
                      <a:pt x="827692" y="253021"/>
                    </a:cubicBezTo>
                    <a:cubicBezTo>
                      <a:pt x="828922" y="253109"/>
                      <a:pt x="829976" y="254778"/>
                      <a:pt x="831031" y="255657"/>
                    </a:cubicBezTo>
                    <a:cubicBezTo>
                      <a:pt x="829976" y="256096"/>
                      <a:pt x="828834" y="256975"/>
                      <a:pt x="827692" y="256975"/>
                    </a:cubicBezTo>
                    <a:cubicBezTo>
                      <a:pt x="821015" y="257062"/>
                      <a:pt x="814426" y="257150"/>
                      <a:pt x="807749" y="256975"/>
                    </a:cubicBezTo>
                    <a:cubicBezTo>
                      <a:pt x="805377" y="256887"/>
                      <a:pt x="803093" y="256184"/>
                      <a:pt x="800809" y="255745"/>
                    </a:cubicBezTo>
                    <a:cubicBezTo>
                      <a:pt x="803093" y="254778"/>
                      <a:pt x="805290" y="253724"/>
                      <a:pt x="807662" y="252933"/>
                    </a:cubicBezTo>
                    <a:cubicBezTo>
                      <a:pt x="808804" y="252670"/>
                      <a:pt x="810122" y="252933"/>
                      <a:pt x="813636" y="252933"/>
                    </a:cubicBezTo>
                    <a:moveTo>
                      <a:pt x="412232" y="439535"/>
                    </a:moveTo>
                    <a:cubicBezTo>
                      <a:pt x="414692" y="440940"/>
                      <a:pt x="417327" y="442170"/>
                      <a:pt x="419699" y="443752"/>
                    </a:cubicBezTo>
                    <a:cubicBezTo>
                      <a:pt x="420929" y="444542"/>
                      <a:pt x="421896" y="445685"/>
                      <a:pt x="422950" y="446739"/>
                    </a:cubicBezTo>
                    <a:cubicBezTo>
                      <a:pt x="421193" y="447090"/>
                      <a:pt x="418909" y="448320"/>
                      <a:pt x="417767" y="447793"/>
                    </a:cubicBezTo>
                    <a:cubicBezTo>
                      <a:pt x="412759" y="445245"/>
                      <a:pt x="407927" y="443137"/>
                      <a:pt x="401865" y="443664"/>
                    </a:cubicBezTo>
                    <a:cubicBezTo>
                      <a:pt x="399581" y="443840"/>
                      <a:pt x="397121" y="442961"/>
                      <a:pt x="394661" y="442522"/>
                    </a:cubicBezTo>
                    <a:cubicBezTo>
                      <a:pt x="397384" y="441555"/>
                      <a:pt x="399932" y="440325"/>
                      <a:pt x="402744" y="439711"/>
                    </a:cubicBezTo>
                    <a:cubicBezTo>
                      <a:pt x="405028" y="439096"/>
                      <a:pt x="407488" y="439535"/>
                      <a:pt x="412232" y="439535"/>
                    </a:cubicBezTo>
                    <a:moveTo>
                      <a:pt x="840958" y="426005"/>
                    </a:moveTo>
                    <a:cubicBezTo>
                      <a:pt x="841749" y="428114"/>
                      <a:pt x="841925" y="430837"/>
                      <a:pt x="843506" y="432155"/>
                    </a:cubicBezTo>
                    <a:cubicBezTo>
                      <a:pt x="847196" y="435054"/>
                      <a:pt x="843330" y="437163"/>
                      <a:pt x="842276" y="437075"/>
                    </a:cubicBezTo>
                    <a:cubicBezTo>
                      <a:pt x="836038" y="436548"/>
                      <a:pt x="833842" y="441116"/>
                      <a:pt x="830064" y="443752"/>
                    </a:cubicBezTo>
                    <a:cubicBezTo>
                      <a:pt x="829186" y="444367"/>
                      <a:pt x="827868" y="444455"/>
                      <a:pt x="826814" y="444718"/>
                    </a:cubicBezTo>
                    <a:cubicBezTo>
                      <a:pt x="826989" y="443752"/>
                      <a:pt x="826989" y="442698"/>
                      <a:pt x="827517" y="441995"/>
                    </a:cubicBezTo>
                    <a:cubicBezTo>
                      <a:pt x="831470" y="436284"/>
                      <a:pt x="838235" y="432067"/>
                      <a:pt x="840958" y="426005"/>
                    </a:cubicBezTo>
                    <a:moveTo>
                      <a:pt x="1077285" y="273667"/>
                    </a:moveTo>
                    <a:cubicBezTo>
                      <a:pt x="1079481" y="274897"/>
                      <a:pt x="1081678" y="276039"/>
                      <a:pt x="1083786" y="277357"/>
                    </a:cubicBezTo>
                    <a:cubicBezTo>
                      <a:pt x="1084401" y="277796"/>
                      <a:pt x="1084489" y="278762"/>
                      <a:pt x="1084840" y="279465"/>
                    </a:cubicBezTo>
                    <a:cubicBezTo>
                      <a:pt x="1084138" y="279553"/>
                      <a:pt x="1083347" y="279992"/>
                      <a:pt x="1082644" y="279817"/>
                    </a:cubicBezTo>
                    <a:cubicBezTo>
                      <a:pt x="1075879" y="278323"/>
                      <a:pt x="1069114" y="276742"/>
                      <a:pt x="1062438" y="275073"/>
                    </a:cubicBezTo>
                    <a:cubicBezTo>
                      <a:pt x="1062086" y="274985"/>
                      <a:pt x="1061647" y="273755"/>
                      <a:pt x="1061910" y="273315"/>
                    </a:cubicBezTo>
                    <a:cubicBezTo>
                      <a:pt x="1062350" y="272613"/>
                      <a:pt x="1063404" y="271558"/>
                      <a:pt x="1064019" y="271646"/>
                    </a:cubicBezTo>
                    <a:cubicBezTo>
                      <a:pt x="1067709" y="272173"/>
                      <a:pt x="1071311" y="272964"/>
                      <a:pt x="1077285" y="273667"/>
                    </a:cubicBezTo>
                    <a:moveTo>
                      <a:pt x="298285" y="451922"/>
                    </a:moveTo>
                    <a:cubicBezTo>
                      <a:pt x="303469" y="454382"/>
                      <a:pt x="308652" y="456754"/>
                      <a:pt x="313748" y="459302"/>
                    </a:cubicBezTo>
                    <a:cubicBezTo>
                      <a:pt x="314538" y="459741"/>
                      <a:pt x="315241" y="461498"/>
                      <a:pt x="314890" y="462113"/>
                    </a:cubicBezTo>
                    <a:cubicBezTo>
                      <a:pt x="314450" y="462904"/>
                      <a:pt x="312342" y="463870"/>
                      <a:pt x="311727" y="463519"/>
                    </a:cubicBezTo>
                    <a:cubicBezTo>
                      <a:pt x="305314" y="460268"/>
                      <a:pt x="299076" y="456754"/>
                      <a:pt x="292838" y="453416"/>
                    </a:cubicBezTo>
                    <a:cubicBezTo>
                      <a:pt x="293805" y="452889"/>
                      <a:pt x="294859" y="452449"/>
                      <a:pt x="298285" y="451922"/>
                    </a:cubicBezTo>
                    <a:moveTo>
                      <a:pt x="1409811" y="449902"/>
                    </a:moveTo>
                    <a:cubicBezTo>
                      <a:pt x="1409899" y="448496"/>
                      <a:pt x="1409460" y="446124"/>
                      <a:pt x="1410075" y="445948"/>
                    </a:cubicBezTo>
                    <a:cubicBezTo>
                      <a:pt x="1415171" y="444279"/>
                      <a:pt x="1420442" y="443049"/>
                      <a:pt x="1425713" y="441643"/>
                    </a:cubicBezTo>
                    <a:cubicBezTo>
                      <a:pt x="1427119" y="441292"/>
                      <a:pt x="1428612" y="441028"/>
                      <a:pt x="1430018" y="440677"/>
                    </a:cubicBezTo>
                    <a:cubicBezTo>
                      <a:pt x="1429139" y="442083"/>
                      <a:pt x="1428700" y="444191"/>
                      <a:pt x="1427382" y="444806"/>
                    </a:cubicBezTo>
                    <a:cubicBezTo>
                      <a:pt x="1422550" y="446739"/>
                      <a:pt x="1417279" y="448144"/>
                      <a:pt x="1409811" y="449902"/>
                    </a:cubicBezTo>
                    <a:moveTo>
                      <a:pt x="419348" y="356601"/>
                    </a:moveTo>
                    <a:cubicBezTo>
                      <a:pt x="422950" y="354141"/>
                      <a:pt x="426464" y="351769"/>
                      <a:pt x="430066" y="349397"/>
                    </a:cubicBezTo>
                    <a:cubicBezTo>
                      <a:pt x="430505" y="349045"/>
                      <a:pt x="431120" y="348958"/>
                      <a:pt x="431735" y="348782"/>
                    </a:cubicBezTo>
                    <a:cubicBezTo>
                      <a:pt x="431999" y="349397"/>
                      <a:pt x="432438" y="350012"/>
                      <a:pt x="432438" y="350539"/>
                    </a:cubicBezTo>
                    <a:cubicBezTo>
                      <a:pt x="432877" y="358270"/>
                      <a:pt x="424004" y="363453"/>
                      <a:pt x="416361" y="360027"/>
                    </a:cubicBezTo>
                    <a:cubicBezTo>
                      <a:pt x="416010" y="359851"/>
                      <a:pt x="416800" y="357743"/>
                      <a:pt x="419348" y="356601"/>
                    </a:cubicBezTo>
                    <a:moveTo>
                      <a:pt x="515548" y="341051"/>
                    </a:moveTo>
                    <a:cubicBezTo>
                      <a:pt x="516866" y="340875"/>
                      <a:pt x="518271" y="340611"/>
                      <a:pt x="519589" y="340436"/>
                    </a:cubicBezTo>
                    <a:cubicBezTo>
                      <a:pt x="519501" y="341578"/>
                      <a:pt x="520028" y="343423"/>
                      <a:pt x="519326" y="343862"/>
                    </a:cubicBezTo>
                    <a:cubicBezTo>
                      <a:pt x="514581" y="346937"/>
                      <a:pt x="509662" y="349748"/>
                      <a:pt x="504742" y="352560"/>
                    </a:cubicBezTo>
                    <a:cubicBezTo>
                      <a:pt x="503775" y="353087"/>
                      <a:pt x="502545" y="353262"/>
                      <a:pt x="501403" y="353526"/>
                    </a:cubicBezTo>
                    <a:cubicBezTo>
                      <a:pt x="501930" y="352384"/>
                      <a:pt x="502018" y="350803"/>
                      <a:pt x="502985" y="350100"/>
                    </a:cubicBezTo>
                    <a:cubicBezTo>
                      <a:pt x="506587" y="347288"/>
                      <a:pt x="510540" y="344741"/>
                      <a:pt x="515548" y="341051"/>
                    </a:cubicBezTo>
                    <a:moveTo>
                      <a:pt x="1795841" y="571140"/>
                    </a:moveTo>
                    <a:cubicBezTo>
                      <a:pt x="1795138" y="572985"/>
                      <a:pt x="1797949" y="576499"/>
                      <a:pt x="1792766" y="576235"/>
                    </a:cubicBezTo>
                    <a:cubicBezTo>
                      <a:pt x="1791448" y="576147"/>
                      <a:pt x="1790130" y="575533"/>
                      <a:pt x="1788812" y="575093"/>
                    </a:cubicBezTo>
                    <a:cubicBezTo>
                      <a:pt x="1793205" y="573160"/>
                      <a:pt x="1787934" y="571491"/>
                      <a:pt x="1788549" y="569471"/>
                    </a:cubicBezTo>
                    <a:cubicBezTo>
                      <a:pt x="1788900" y="568328"/>
                      <a:pt x="1787583" y="565956"/>
                      <a:pt x="1787758" y="565869"/>
                    </a:cubicBezTo>
                    <a:cubicBezTo>
                      <a:pt x="1790043" y="565078"/>
                      <a:pt x="1792503" y="564639"/>
                      <a:pt x="1794962" y="564112"/>
                    </a:cubicBezTo>
                    <a:cubicBezTo>
                      <a:pt x="1795226" y="565781"/>
                      <a:pt x="1795577" y="567450"/>
                      <a:pt x="1795841" y="571140"/>
                    </a:cubicBezTo>
                    <a:moveTo>
                      <a:pt x="880141" y="594948"/>
                    </a:moveTo>
                    <a:cubicBezTo>
                      <a:pt x="881810" y="596354"/>
                      <a:pt x="883655" y="597672"/>
                      <a:pt x="885237" y="599077"/>
                    </a:cubicBezTo>
                    <a:cubicBezTo>
                      <a:pt x="887169" y="600747"/>
                      <a:pt x="888926" y="602504"/>
                      <a:pt x="890771" y="604261"/>
                    </a:cubicBezTo>
                    <a:cubicBezTo>
                      <a:pt x="888136" y="603909"/>
                      <a:pt x="885061" y="604173"/>
                      <a:pt x="882864" y="603031"/>
                    </a:cubicBezTo>
                    <a:cubicBezTo>
                      <a:pt x="879965" y="601537"/>
                      <a:pt x="877769" y="599077"/>
                      <a:pt x="875397" y="596881"/>
                    </a:cubicBezTo>
                    <a:cubicBezTo>
                      <a:pt x="875046" y="596530"/>
                      <a:pt x="875221" y="595124"/>
                      <a:pt x="875660" y="594860"/>
                    </a:cubicBezTo>
                    <a:cubicBezTo>
                      <a:pt x="876627" y="594333"/>
                      <a:pt x="877857" y="594157"/>
                      <a:pt x="880141" y="594948"/>
                    </a:cubicBezTo>
                    <a:moveTo>
                      <a:pt x="1029844" y="418801"/>
                    </a:moveTo>
                    <a:cubicBezTo>
                      <a:pt x="1028614" y="418801"/>
                      <a:pt x="1027120" y="423018"/>
                      <a:pt x="1026505" y="419065"/>
                    </a:cubicBezTo>
                    <a:cubicBezTo>
                      <a:pt x="1026066" y="415726"/>
                      <a:pt x="1027560" y="412037"/>
                      <a:pt x="1028702" y="408698"/>
                    </a:cubicBezTo>
                    <a:cubicBezTo>
                      <a:pt x="1029492" y="406502"/>
                      <a:pt x="1031250" y="404569"/>
                      <a:pt x="1032479" y="402460"/>
                    </a:cubicBezTo>
                    <a:cubicBezTo>
                      <a:pt x="1032743" y="404393"/>
                      <a:pt x="1033446" y="406414"/>
                      <a:pt x="1033182" y="408259"/>
                    </a:cubicBezTo>
                    <a:cubicBezTo>
                      <a:pt x="1032831" y="411509"/>
                      <a:pt x="1031777" y="414584"/>
                      <a:pt x="1029844" y="418801"/>
                    </a:cubicBezTo>
                    <a:moveTo>
                      <a:pt x="286337" y="485131"/>
                    </a:moveTo>
                    <a:cubicBezTo>
                      <a:pt x="285459" y="484428"/>
                      <a:pt x="284580" y="483725"/>
                      <a:pt x="283790" y="483022"/>
                    </a:cubicBezTo>
                    <a:cubicBezTo>
                      <a:pt x="282647" y="482056"/>
                      <a:pt x="281505" y="481090"/>
                      <a:pt x="280451" y="480211"/>
                    </a:cubicBezTo>
                    <a:cubicBezTo>
                      <a:pt x="282208" y="479772"/>
                      <a:pt x="284229" y="478630"/>
                      <a:pt x="285547" y="479069"/>
                    </a:cubicBezTo>
                    <a:cubicBezTo>
                      <a:pt x="287919" y="479860"/>
                      <a:pt x="289939" y="481529"/>
                      <a:pt x="291872" y="483110"/>
                    </a:cubicBezTo>
                    <a:cubicBezTo>
                      <a:pt x="292926" y="483989"/>
                      <a:pt x="293629" y="485219"/>
                      <a:pt x="294508" y="486361"/>
                    </a:cubicBezTo>
                    <a:cubicBezTo>
                      <a:pt x="292575" y="485922"/>
                      <a:pt x="290642" y="485482"/>
                      <a:pt x="286337" y="485131"/>
                    </a:cubicBezTo>
                    <a:moveTo>
                      <a:pt x="426552" y="567977"/>
                    </a:moveTo>
                    <a:cubicBezTo>
                      <a:pt x="431472" y="563233"/>
                      <a:pt x="436216" y="567011"/>
                      <a:pt x="440960" y="568241"/>
                    </a:cubicBezTo>
                    <a:cubicBezTo>
                      <a:pt x="441575" y="568416"/>
                      <a:pt x="442102" y="570085"/>
                      <a:pt x="441838" y="570788"/>
                    </a:cubicBezTo>
                    <a:cubicBezTo>
                      <a:pt x="441575" y="571403"/>
                      <a:pt x="439994" y="572194"/>
                      <a:pt x="439203" y="572018"/>
                    </a:cubicBezTo>
                    <a:cubicBezTo>
                      <a:pt x="434547" y="571228"/>
                      <a:pt x="429978" y="570085"/>
                      <a:pt x="426552" y="567977"/>
                    </a:cubicBezTo>
                    <a:moveTo>
                      <a:pt x="316032" y="423985"/>
                    </a:moveTo>
                    <a:cubicBezTo>
                      <a:pt x="316032" y="425390"/>
                      <a:pt x="316471" y="426884"/>
                      <a:pt x="315944" y="428026"/>
                    </a:cubicBezTo>
                    <a:cubicBezTo>
                      <a:pt x="315241" y="429783"/>
                      <a:pt x="313836" y="431364"/>
                      <a:pt x="312781" y="433034"/>
                    </a:cubicBezTo>
                    <a:cubicBezTo>
                      <a:pt x="311991" y="432507"/>
                      <a:pt x="310497" y="431979"/>
                      <a:pt x="310409" y="431364"/>
                    </a:cubicBezTo>
                    <a:cubicBezTo>
                      <a:pt x="310234" y="429783"/>
                      <a:pt x="310234" y="427850"/>
                      <a:pt x="311024" y="426445"/>
                    </a:cubicBezTo>
                    <a:cubicBezTo>
                      <a:pt x="311727" y="425039"/>
                      <a:pt x="313572" y="424073"/>
                      <a:pt x="316032" y="423985"/>
                    </a:cubicBezTo>
                    <a:moveTo>
                      <a:pt x="242410" y="459214"/>
                    </a:moveTo>
                    <a:cubicBezTo>
                      <a:pt x="241620" y="457106"/>
                      <a:pt x="240829" y="454997"/>
                      <a:pt x="239951" y="452976"/>
                    </a:cubicBezTo>
                    <a:cubicBezTo>
                      <a:pt x="239599" y="452010"/>
                      <a:pt x="239072" y="451044"/>
                      <a:pt x="238633" y="450077"/>
                    </a:cubicBezTo>
                    <a:cubicBezTo>
                      <a:pt x="239863" y="450429"/>
                      <a:pt x="241620" y="450517"/>
                      <a:pt x="242323" y="451307"/>
                    </a:cubicBezTo>
                    <a:cubicBezTo>
                      <a:pt x="244167" y="453240"/>
                      <a:pt x="245749" y="455436"/>
                      <a:pt x="246979" y="457721"/>
                    </a:cubicBezTo>
                    <a:cubicBezTo>
                      <a:pt x="247155" y="457984"/>
                      <a:pt x="244782" y="459390"/>
                      <a:pt x="242410" y="459214"/>
                    </a:cubicBezTo>
                    <a:moveTo>
                      <a:pt x="863537" y="499627"/>
                    </a:moveTo>
                    <a:cubicBezTo>
                      <a:pt x="862658" y="493741"/>
                      <a:pt x="863800" y="492423"/>
                      <a:pt x="869335" y="493477"/>
                    </a:cubicBezTo>
                    <a:cubicBezTo>
                      <a:pt x="870214" y="493653"/>
                      <a:pt x="871004" y="494443"/>
                      <a:pt x="871795" y="494883"/>
                    </a:cubicBezTo>
                    <a:cubicBezTo>
                      <a:pt x="871004" y="495761"/>
                      <a:pt x="870389" y="496815"/>
                      <a:pt x="869511" y="497518"/>
                    </a:cubicBezTo>
                    <a:cubicBezTo>
                      <a:pt x="868456" y="498309"/>
                      <a:pt x="867139" y="498924"/>
                      <a:pt x="863537" y="499627"/>
                    </a:cubicBezTo>
                    <a:moveTo>
                      <a:pt x="452645" y="275775"/>
                    </a:moveTo>
                    <a:cubicBezTo>
                      <a:pt x="452293" y="275775"/>
                      <a:pt x="451854" y="275688"/>
                      <a:pt x="451502" y="275775"/>
                    </a:cubicBezTo>
                    <a:cubicBezTo>
                      <a:pt x="448427" y="276215"/>
                      <a:pt x="445353" y="276654"/>
                      <a:pt x="442278" y="277093"/>
                    </a:cubicBezTo>
                    <a:cubicBezTo>
                      <a:pt x="443683" y="273491"/>
                      <a:pt x="447198" y="273755"/>
                      <a:pt x="450536" y="273403"/>
                    </a:cubicBezTo>
                    <a:cubicBezTo>
                      <a:pt x="451415" y="273315"/>
                      <a:pt x="452205" y="272437"/>
                      <a:pt x="452996" y="271910"/>
                    </a:cubicBezTo>
                    <a:cubicBezTo>
                      <a:pt x="453259" y="272876"/>
                      <a:pt x="453523" y="273755"/>
                      <a:pt x="452645" y="275775"/>
                    </a:cubicBezTo>
                    <a:moveTo>
                      <a:pt x="283965" y="196970"/>
                    </a:moveTo>
                    <a:cubicBezTo>
                      <a:pt x="281769" y="194423"/>
                      <a:pt x="281945" y="192929"/>
                      <a:pt x="286162" y="192754"/>
                    </a:cubicBezTo>
                    <a:cubicBezTo>
                      <a:pt x="289149" y="192666"/>
                      <a:pt x="290115" y="193456"/>
                      <a:pt x="289939" y="196092"/>
                    </a:cubicBezTo>
                    <a:cubicBezTo>
                      <a:pt x="289764" y="199782"/>
                      <a:pt x="288094" y="199958"/>
                      <a:pt x="283965" y="196970"/>
                    </a:cubicBezTo>
                    <a:moveTo>
                      <a:pt x="610606" y="378389"/>
                    </a:moveTo>
                    <a:cubicBezTo>
                      <a:pt x="608673" y="380058"/>
                      <a:pt x="606828" y="381903"/>
                      <a:pt x="604632" y="383396"/>
                    </a:cubicBezTo>
                    <a:cubicBezTo>
                      <a:pt x="604104" y="383748"/>
                      <a:pt x="602172" y="383396"/>
                      <a:pt x="601644" y="382781"/>
                    </a:cubicBezTo>
                    <a:cubicBezTo>
                      <a:pt x="601117" y="382254"/>
                      <a:pt x="601117" y="380409"/>
                      <a:pt x="601557" y="380146"/>
                    </a:cubicBezTo>
                    <a:cubicBezTo>
                      <a:pt x="604456" y="378740"/>
                      <a:pt x="607531" y="377510"/>
                      <a:pt x="610606" y="378389"/>
                    </a:cubicBezTo>
                    <a:moveTo>
                      <a:pt x="722180" y="208391"/>
                    </a:moveTo>
                    <a:cubicBezTo>
                      <a:pt x="724640" y="208040"/>
                      <a:pt x="727100" y="207601"/>
                      <a:pt x="729648" y="207425"/>
                    </a:cubicBezTo>
                    <a:cubicBezTo>
                      <a:pt x="730262" y="207425"/>
                      <a:pt x="731756" y="208831"/>
                      <a:pt x="731580" y="209007"/>
                    </a:cubicBezTo>
                    <a:cubicBezTo>
                      <a:pt x="731053" y="209885"/>
                      <a:pt x="729911" y="211379"/>
                      <a:pt x="729208" y="211291"/>
                    </a:cubicBezTo>
                    <a:cubicBezTo>
                      <a:pt x="727275" y="211027"/>
                      <a:pt x="725343" y="210149"/>
                      <a:pt x="722180" y="208391"/>
                    </a:cubicBezTo>
                    <a:moveTo>
                      <a:pt x="1387321" y="198025"/>
                    </a:moveTo>
                    <a:cubicBezTo>
                      <a:pt x="1388902" y="198113"/>
                      <a:pt x="1390484" y="198113"/>
                      <a:pt x="1392065" y="198200"/>
                    </a:cubicBezTo>
                    <a:cubicBezTo>
                      <a:pt x="1390132" y="199870"/>
                      <a:pt x="1388199" y="201539"/>
                      <a:pt x="1386267" y="203208"/>
                    </a:cubicBezTo>
                    <a:cubicBezTo>
                      <a:pt x="1386179" y="201802"/>
                      <a:pt x="1386179" y="200485"/>
                      <a:pt x="1387321" y="198025"/>
                    </a:cubicBezTo>
                    <a:moveTo>
                      <a:pt x="224576" y="586690"/>
                    </a:moveTo>
                    <a:cubicBezTo>
                      <a:pt x="228090" y="586338"/>
                      <a:pt x="231165" y="586778"/>
                      <a:pt x="232483" y="590204"/>
                    </a:cubicBezTo>
                    <a:cubicBezTo>
                      <a:pt x="230199" y="589765"/>
                      <a:pt x="228002" y="589150"/>
                      <a:pt x="225718" y="588798"/>
                    </a:cubicBezTo>
                    <a:cubicBezTo>
                      <a:pt x="223785" y="588535"/>
                      <a:pt x="221853" y="588711"/>
                      <a:pt x="219920" y="588711"/>
                    </a:cubicBezTo>
                    <a:cubicBezTo>
                      <a:pt x="219920" y="588008"/>
                      <a:pt x="219656" y="587129"/>
                      <a:pt x="220008" y="586690"/>
                    </a:cubicBezTo>
                    <a:cubicBezTo>
                      <a:pt x="220359" y="586426"/>
                      <a:pt x="221501" y="586690"/>
                      <a:pt x="224576" y="586690"/>
                    </a:cubicBezTo>
                    <a:moveTo>
                      <a:pt x="871883" y="79861"/>
                    </a:moveTo>
                    <a:cubicBezTo>
                      <a:pt x="871883" y="80916"/>
                      <a:pt x="876715" y="82146"/>
                      <a:pt x="872146" y="82761"/>
                    </a:cubicBezTo>
                    <a:cubicBezTo>
                      <a:pt x="870038" y="83024"/>
                      <a:pt x="867490" y="80740"/>
                      <a:pt x="865118" y="79598"/>
                    </a:cubicBezTo>
                    <a:cubicBezTo>
                      <a:pt x="866963" y="79334"/>
                      <a:pt x="868808" y="79071"/>
                      <a:pt x="871883" y="79861"/>
                    </a:cubicBezTo>
                    <a:moveTo>
                      <a:pt x="1399181" y="202154"/>
                    </a:moveTo>
                    <a:cubicBezTo>
                      <a:pt x="1398478" y="198200"/>
                      <a:pt x="1401817" y="198903"/>
                      <a:pt x="1404277" y="199167"/>
                    </a:cubicBezTo>
                    <a:cubicBezTo>
                      <a:pt x="1405067" y="199255"/>
                      <a:pt x="1405682" y="200924"/>
                      <a:pt x="1406385" y="201802"/>
                    </a:cubicBezTo>
                    <a:cubicBezTo>
                      <a:pt x="1404277" y="202330"/>
                      <a:pt x="1402344" y="202769"/>
                      <a:pt x="1399181" y="202154"/>
                    </a:cubicBezTo>
                    <a:moveTo>
                      <a:pt x="1643766" y="562794"/>
                    </a:moveTo>
                    <a:cubicBezTo>
                      <a:pt x="1643239" y="563936"/>
                      <a:pt x="1642975" y="565517"/>
                      <a:pt x="1642009" y="566220"/>
                    </a:cubicBezTo>
                    <a:cubicBezTo>
                      <a:pt x="1640779" y="567011"/>
                      <a:pt x="1637704" y="567713"/>
                      <a:pt x="1637441" y="567362"/>
                    </a:cubicBezTo>
                    <a:cubicBezTo>
                      <a:pt x="1635596" y="564990"/>
                      <a:pt x="1636825" y="563848"/>
                      <a:pt x="1640076" y="563760"/>
                    </a:cubicBezTo>
                    <a:cubicBezTo>
                      <a:pt x="1640955" y="563760"/>
                      <a:pt x="1641745" y="562442"/>
                      <a:pt x="1643766" y="562794"/>
                    </a:cubicBezTo>
                    <a:moveTo>
                      <a:pt x="65473" y="427060"/>
                    </a:moveTo>
                    <a:cubicBezTo>
                      <a:pt x="63716" y="425830"/>
                      <a:pt x="61871" y="424688"/>
                      <a:pt x="60114" y="423458"/>
                    </a:cubicBezTo>
                    <a:cubicBezTo>
                      <a:pt x="60905" y="422755"/>
                      <a:pt x="61783" y="422052"/>
                      <a:pt x="62574" y="421261"/>
                    </a:cubicBezTo>
                    <a:cubicBezTo>
                      <a:pt x="63892" y="422930"/>
                      <a:pt x="65297" y="424424"/>
                      <a:pt x="65473" y="427060"/>
                    </a:cubicBezTo>
                    <a:moveTo>
                      <a:pt x="696087" y="237383"/>
                    </a:moveTo>
                    <a:cubicBezTo>
                      <a:pt x="695121" y="237735"/>
                      <a:pt x="693979" y="238525"/>
                      <a:pt x="693100" y="238350"/>
                    </a:cubicBezTo>
                    <a:cubicBezTo>
                      <a:pt x="691607" y="237998"/>
                      <a:pt x="690289" y="237032"/>
                      <a:pt x="688971" y="236417"/>
                    </a:cubicBezTo>
                    <a:cubicBezTo>
                      <a:pt x="690377" y="235714"/>
                      <a:pt x="691607" y="234748"/>
                      <a:pt x="693100" y="234484"/>
                    </a:cubicBezTo>
                    <a:cubicBezTo>
                      <a:pt x="693979" y="234221"/>
                      <a:pt x="695121" y="235011"/>
                      <a:pt x="696087" y="237383"/>
                    </a:cubicBezTo>
                    <a:moveTo>
                      <a:pt x="204458" y="355547"/>
                    </a:moveTo>
                    <a:cubicBezTo>
                      <a:pt x="203930" y="356425"/>
                      <a:pt x="203403" y="357392"/>
                      <a:pt x="202876" y="358270"/>
                    </a:cubicBezTo>
                    <a:cubicBezTo>
                      <a:pt x="201822" y="356601"/>
                      <a:pt x="200416" y="355107"/>
                      <a:pt x="199889" y="353350"/>
                    </a:cubicBezTo>
                    <a:cubicBezTo>
                      <a:pt x="199626" y="352560"/>
                      <a:pt x="200943" y="351330"/>
                      <a:pt x="201558" y="350363"/>
                    </a:cubicBezTo>
                    <a:cubicBezTo>
                      <a:pt x="202525" y="351417"/>
                      <a:pt x="203491" y="352472"/>
                      <a:pt x="204458" y="355547"/>
                    </a:cubicBezTo>
                    <a:moveTo>
                      <a:pt x="477595" y="571140"/>
                    </a:moveTo>
                    <a:cubicBezTo>
                      <a:pt x="474169" y="571491"/>
                      <a:pt x="470830" y="571843"/>
                      <a:pt x="467404" y="572106"/>
                    </a:cubicBezTo>
                    <a:cubicBezTo>
                      <a:pt x="467228" y="572106"/>
                      <a:pt x="466877" y="570964"/>
                      <a:pt x="466613" y="570349"/>
                    </a:cubicBezTo>
                    <a:cubicBezTo>
                      <a:pt x="469952" y="572018"/>
                      <a:pt x="473027" y="566308"/>
                      <a:pt x="477595" y="571140"/>
                    </a:cubicBezTo>
                    <a:moveTo>
                      <a:pt x="1046448" y="186604"/>
                    </a:moveTo>
                    <a:cubicBezTo>
                      <a:pt x="1047502" y="186867"/>
                      <a:pt x="1048557" y="187043"/>
                      <a:pt x="1049611" y="187307"/>
                    </a:cubicBezTo>
                    <a:cubicBezTo>
                      <a:pt x="1049347" y="187746"/>
                      <a:pt x="1049084" y="188624"/>
                      <a:pt x="1048820" y="188624"/>
                    </a:cubicBezTo>
                    <a:cubicBezTo>
                      <a:pt x="1046536" y="188712"/>
                      <a:pt x="1044076" y="189064"/>
                      <a:pt x="1041968" y="188537"/>
                    </a:cubicBezTo>
                    <a:cubicBezTo>
                      <a:pt x="1040562" y="188185"/>
                      <a:pt x="1039683" y="186428"/>
                      <a:pt x="1038541" y="185198"/>
                    </a:cubicBezTo>
                    <a:cubicBezTo>
                      <a:pt x="1038541" y="185198"/>
                      <a:pt x="1039156" y="184495"/>
                      <a:pt x="1039332" y="184583"/>
                    </a:cubicBezTo>
                    <a:cubicBezTo>
                      <a:pt x="1040913" y="185198"/>
                      <a:pt x="1042495" y="185989"/>
                      <a:pt x="1046448" y="186604"/>
                    </a:cubicBezTo>
                    <a:moveTo>
                      <a:pt x="198483" y="580452"/>
                    </a:moveTo>
                    <a:cubicBezTo>
                      <a:pt x="200504" y="580891"/>
                      <a:pt x="202437" y="581331"/>
                      <a:pt x="204458" y="581858"/>
                    </a:cubicBezTo>
                    <a:cubicBezTo>
                      <a:pt x="203755" y="582824"/>
                      <a:pt x="203228" y="584406"/>
                      <a:pt x="202349" y="584494"/>
                    </a:cubicBezTo>
                    <a:cubicBezTo>
                      <a:pt x="199977" y="584757"/>
                      <a:pt x="196639" y="585460"/>
                      <a:pt x="198483" y="580452"/>
                    </a:cubicBezTo>
                    <a:moveTo>
                      <a:pt x="250756" y="480914"/>
                    </a:moveTo>
                    <a:cubicBezTo>
                      <a:pt x="249527" y="480035"/>
                      <a:pt x="248384" y="479245"/>
                      <a:pt x="247155" y="478366"/>
                    </a:cubicBezTo>
                    <a:cubicBezTo>
                      <a:pt x="248736" y="477839"/>
                      <a:pt x="250317" y="476785"/>
                      <a:pt x="251811" y="476873"/>
                    </a:cubicBezTo>
                    <a:cubicBezTo>
                      <a:pt x="255588" y="477224"/>
                      <a:pt x="254710" y="479069"/>
                      <a:pt x="250756" y="480914"/>
                    </a:cubicBezTo>
                    <a:moveTo>
                      <a:pt x="1172343" y="186604"/>
                    </a:moveTo>
                    <a:cubicBezTo>
                      <a:pt x="1174363" y="187043"/>
                      <a:pt x="1176296" y="187482"/>
                      <a:pt x="1178317" y="188009"/>
                    </a:cubicBezTo>
                    <a:cubicBezTo>
                      <a:pt x="1177614" y="188976"/>
                      <a:pt x="1177087" y="190557"/>
                      <a:pt x="1176208" y="190645"/>
                    </a:cubicBezTo>
                    <a:cubicBezTo>
                      <a:pt x="1173836" y="190909"/>
                      <a:pt x="1170498" y="191611"/>
                      <a:pt x="1172343" y="186604"/>
                    </a:cubicBezTo>
                    <a:moveTo>
                      <a:pt x="1624790" y="564902"/>
                    </a:moveTo>
                    <a:cubicBezTo>
                      <a:pt x="1623911" y="563760"/>
                      <a:pt x="1619958" y="562091"/>
                      <a:pt x="1625317" y="561915"/>
                    </a:cubicBezTo>
                    <a:cubicBezTo>
                      <a:pt x="1626722" y="561827"/>
                      <a:pt x="1628128" y="562969"/>
                      <a:pt x="1629534" y="563584"/>
                    </a:cubicBezTo>
                    <a:cubicBezTo>
                      <a:pt x="1628392" y="564375"/>
                      <a:pt x="1627162" y="565166"/>
                      <a:pt x="1624790" y="564902"/>
                    </a:cubicBezTo>
                    <a:moveTo>
                      <a:pt x="279221" y="199079"/>
                    </a:moveTo>
                    <a:cubicBezTo>
                      <a:pt x="277640" y="199782"/>
                      <a:pt x="275971" y="200397"/>
                      <a:pt x="274389" y="201100"/>
                    </a:cubicBezTo>
                    <a:cubicBezTo>
                      <a:pt x="275004" y="199870"/>
                      <a:pt x="275531" y="198640"/>
                      <a:pt x="276322" y="197498"/>
                    </a:cubicBezTo>
                    <a:cubicBezTo>
                      <a:pt x="276937" y="196619"/>
                      <a:pt x="277903" y="196004"/>
                      <a:pt x="278782" y="195301"/>
                    </a:cubicBezTo>
                    <a:cubicBezTo>
                      <a:pt x="279309" y="196180"/>
                      <a:pt x="279924" y="197146"/>
                      <a:pt x="279221" y="199079"/>
                    </a:cubicBezTo>
                    <a:moveTo>
                      <a:pt x="27432" y="385593"/>
                    </a:moveTo>
                    <a:cubicBezTo>
                      <a:pt x="28662" y="386383"/>
                      <a:pt x="29804" y="387174"/>
                      <a:pt x="31034" y="387965"/>
                    </a:cubicBezTo>
                    <a:cubicBezTo>
                      <a:pt x="30331" y="388580"/>
                      <a:pt x="29716" y="389107"/>
                      <a:pt x="29014" y="389722"/>
                    </a:cubicBezTo>
                    <a:cubicBezTo>
                      <a:pt x="28135" y="388755"/>
                      <a:pt x="27169" y="387701"/>
                      <a:pt x="27432" y="385593"/>
                    </a:cubicBezTo>
                    <a:moveTo>
                      <a:pt x="633184" y="381463"/>
                    </a:moveTo>
                    <a:cubicBezTo>
                      <a:pt x="634765" y="380848"/>
                      <a:pt x="636435" y="380146"/>
                      <a:pt x="638016" y="379531"/>
                    </a:cubicBezTo>
                    <a:cubicBezTo>
                      <a:pt x="638192" y="380058"/>
                      <a:pt x="638631" y="380761"/>
                      <a:pt x="638455" y="380936"/>
                    </a:cubicBezTo>
                    <a:cubicBezTo>
                      <a:pt x="636610" y="382342"/>
                      <a:pt x="635205" y="385329"/>
                      <a:pt x="633184" y="381463"/>
                    </a:cubicBezTo>
                    <a:moveTo>
                      <a:pt x="667623" y="216650"/>
                    </a:moveTo>
                    <a:cubicBezTo>
                      <a:pt x="666041" y="216650"/>
                      <a:pt x="664460" y="216650"/>
                      <a:pt x="662879" y="216562"/>
                    </a:cubicBezTo>
                    <a:cubicBezTo>
                      <a:pt x="662791" y="216562"/>
                      <a:pt x="662791" y="214717"/>
                      <a:pt x="662879" y="214717"/>
                    </a:cubicBezTo>
                    <a:cubicBezTo>
                      <a:pt x="664460" y="214629"/>
                      <a:pt x="666041" y="214629"/>
                      <a:pt x="667623" y="216650"/>
                    </a:cubicBezTo>
                    <a:moveTo>
                      <a:pt x="1720989" y="429168"/>
                    </a:moveTo>
                    <a:cubicBezTo>
                      <a:pt x="1720989" y="430574"/>
                      <a:pt x="1720989" y="431892"/>
                      <a:pt x="1720902" y="433297"/>
                    </a:cubicBezTo>
                    <a:cubicBezTo>
                      <a:pt x="1720902" y="433385"/>
                      <a:pt x="1718793" y="433385"/>
                      <a:pt x="1718793" y="433297"/>
                    </a:cubicBezTo>
                    <a:cubicBezTo>
                      <a:pt x="1718617" y="431892"/>
                      <a:pt x="1718617" y="430486"/>
                      <a:pt x="1720989" y="429168"/>
                    </a:cubicBezTo>
                    <a:moveTo>
                      <a:pt x="825584" y="435318"/>
                    </a:moveTo>
                    <a:cubicBezTo>
                      <a:pt x="826638" y="435493"/>
                      <a:pt x="827692" y="435757"/>
                      <a:pt x="828746" y="435933"/>
                    </a:cubicBezTo>
                    <a:cubicBezTo>
                      <a:pt x="826902" y="437075"/>
                      <a:pt x="825057" y="438217"/>
                      <a:pt x="823212" y="439447"/>
                    </a:cubicBezTo>
                    <a:cubicBezTo>
                      <a:pt x="823212" y="438129"/>
                      <a:pt x="823212" y="436723"/>
                      <a:pt x="825584" y="435318"/>
                    </a:cubicBezTo>
                    <a:moveTo>
                      <a:pt x="1020356" y="665407"/>
                    </a:moveTo>
                    <a:cubicBezTo>
                      <a:pt x="1021586" y="666198"/>
                      <a:pt x="1022728" y="666988"/>
                      <a:pt x="1023958" y="667779"/>
                    </a:cubicBezTo>
                    <a:cubicBezTo>
                      <a:pt x="1023255" y="668394"/>
                      <a:pt x="1022640" y="668921"/>
                      <a:pt x="1021937" y="669536"/>
                    </a:cubicBezTo>
                    <a:cubicBezTo>
                      <a:pt x="1020970" y="668570"/>
                      <a:pt x="1020004" y="667515"/>
                      <a:pt x="1020356" y="665407"/>
                    </a:cubicBezTo>
                    <a:moveTo>
                      <a:pt x="41752" y="491281"/>
                    </a:moveTo>
                    <a:cubicBezTo>
                      <a:pt x="41752" y="489875"/>
                      <a:pt x="41752" y="488557"/>
                      <a:pt x="41840" y="487152"/>
                    </a:cubicBezTo>
                    <a:cubicBezTo>
                      <a:pt x="41840" y="487064"/>
                      <a:pt x="43949" y="487064"/>
                      <a:pt x="43949" y="487152"/>
                    </a:cubicBezTo>
                    <a:cubicBezTo>
                      <a:pt x="44124" y="488557"/>
                      <a:pt x="44124" y="489963"/>
                      <a:pt x="41752" y="491281"/>
                    </a:cubicBezTo>
                    <a:moveTo>
                      <a:pt x="1666344" y="333759"/>
                    </a:moveTo>
                    <a:cubicBezTo>
                      <a:pt x="1666344" y="332353"/>
                      <a:pt x="1666344" y="331035"/>
                      <a:pt x="1666432" y="329630"/>
                    </a:cubicBezTo>
                    <a:cubicBezTo>
                      <a:pt x="1666432" y="329542"/>
                      <a:pt x="1668541" y="329542"/>
                      <a:pt x="1668541" y="329630"/>
                    </a:cubicBezTo>
                    <a:cubicBezTo>
                      <a:pt x="1668716" y="331035"/>
                      <a:pt x="1668716" y="332441"/>
                      <a:pt x="1666344" y="333759"/>
                    </a:cubicBezTo>
                    <a:moveTo>
                      <a:pt x="931272" y="643619"/>
                    </a:moveTo>
                    <a:cubicBezTo>
                      <a:pt x="932063" y="645025"/>
                      <a:pt x="932765" y="646430"/>
                      <a:pt x="933556" y="647836"/>
                    </a:cubicBezTo>
                    <a:cubicBezTo>
                      <a:pt x="933029" y="648012"/>
                      <a:pt x="932063" y="648363"/>
                      <a:pt x="931975" y="648188"/>
                    </a:cubicBezTo>
                    <a:cubicBezTo>
                      <a:pt x="930218" y="646694"/>
                      <a:pt x="926879" y="645464"/>
                      <a:pt x="931272" y="643619"/>
                    </a:cubicBezTo>
                    <a:moveTo>
                      <a:pt x="997777" y="115091"/>
                    </a:moveTo>
                    <a:cubicBezTo>
                      <a:pt x="998480" y="118956"/>
                      <a:pt x="995317" y="118166"/>
                      <a:pt x="992857" y="118166"/>
                    </a:cubicBezTo>
                    <a:cubicBezTo>
                      <a:pt x="992242" y="118166"/>
                      <a:pt x="991627" y="117726"/>
                      <a:pt x="991012" y="117463"/>
                    </a:cubicBezTo>
                    <a:cubicBezTo>
                      <a:pt x="992594" y="116584"/>
                      <a:pt x="994263" y="115706"/>
                      <a:pt x="995844" y="114739"/>
                    </a:cubicBezTo>
                    <a:cubicBezTo>
                      <a:pt x="996108" y="114564"/>
                      <a:pt x="996284" y="114300"/>
                      <a:pt x="997777" y="115091"/>
                    </a:cubicBezTo>
                    <a:moveTo>
                      <a:pt x="1614071" y="572106"/>
                    </a:moveTo>
                    <a:cubicBezTo>
                      <a:pt x="1614862" y="571491"/>
                      <a:pt x="1615741" y="570788"/>
                      <a:pt x="1616531" y="570173"/>
                    </a:cubicBezTo>
                    <a:cubicBezTo>
                      <a:pt x="1616707" y="572018"/>
                      <a:pt x="1616883" y="573863"/>
                      <a:pt x="1616971" y="575796"/>
                    </a:cubicBezTo>
                    <a:cubicBezTo>
                      <a:pt x="1615741" y="574917"/>
                      <a:pt x="1614335" y="574039"/>
                      <a:pt x="1614071" y="572106"/>
                    </a:cubicBezTo>
                    <a:moveTo>
                      <a:pt x="1573747" y="250913"/>
                    </a:moveTo>
                    <a:cubicBezTo>
                      <a:pt x="1572517" y="250122"/>
                      <a:pt x="1571374" y="249331"/>
                      <a:pt x="1570145" y="248541"/>
                    </a:cubicBezTo>
                    <a:cubicBezTo>
                      <a:pt x="1570847" y="247926"/>
                      <a:pt x="1571462" y="247399"/>
                      <a:pt x="1572165" y="246784"/>
                    </a:cubicBezTo>
                    <a:cubicBezTo>
                      <a:pt x="1573131" y="247750"/>
                      <a:pt x="1574010" y="248804"/>
                      <a:pt x="1573747" y="250913"/>
                    </a:cubicBezTo>
                    <a:moveTo>
                      <a:pt x="907463" y="455085"/>
                    </a:moveTo>
                    <a:cubicBezTo>
                      <a:pt x="906673" y="455788"/>
                      <a:pt x="905970" y="456842"/>
                      <a:pt x="904916" y="457193"/>
                    </a:cubicBezTo>
                    <a:cubicBezTo>
                      <a:pt x="903686" y="457633"/>
                      <a:pt x="902280" y="457545"/>
                      <a:pt x="900962" y="457633"/>
                    </a:cubicBezTo>
                    <a:cubicBezTo>
                      <a:pt x="901665" y="456666"/>
                      <a:pt x="902192" y="455524"/>
                      <a:pt x="903159" y="454821"/>
                    </a:cubicBezTo>
                    <a:cubicBezTo>
                      <a:pt x="903949" y="454206"/>
                      <a:pt x="905267" y="454206"/>
                      <a:pt x="907463" y="455085"/>
                    </a:cubicBezTo>
                    <a:moveTo>
                      <a:pt x="1559514" y="244675"/>
                    </a:moveTo>
                    <a:cubicBezTo>
                      <a:pt x="1560569" y="244939"/>
                      <a:pt x="1561886" y="244939"/>
                      <a:pt x="1562677" y="245466"/>
                    </a:cubicBezTo>
                    <a:cubicBezTo>
                      <a:pt x="1563643" y="246169"/>
                      <a:pt x="1564170" y="247311"/>
                      <a:pt x="1564873" y="248277"/>
                    </a:cubicBezTo>
                    <a:cubicBezTo>
                      <a:pt x="1563555" y="248101"/>
                      <a:pt x="1562062" y="248277"/>
                      <a:pt x="1560920" y="247838"/>
                    </a:cubicBezTo>
                    <a:cubicBezTo>
                      <a:pt x="1559866" y="247399"/>
                      <a:pt x="1559163" y="246432"/>
                      <a:pt x="1559514" y="244675"/>
                    </a:cubicBezTo>
                    <a:moveTo>
                      <a:pt x="1610557" y="581506"/>
                    </a:moveTo>
                    <a:cubicBezTo>
                      <a:pt x="1611436" y="580452"/>
                      <a:pt x="1612402" y="579398"/>
                      <a:pt x="1613281" y="578432"/>
                    </a:cubicBezTo>
                    <a:cubicBezTo>
                      <a:pt x="1613983" y="579047"/>
                      <a:pt x="1614599" y="579574"/>
                      <a:pt x="1615301" y="580189"/>
                    </a:cubicBezTo>
                    <a:cubicBezTo>
                      <a:pt x="1614071" y="580891"/>
                      <a:pt x="1612929" y="581682"/>
                      <a:pt x="1610557" y="581506"/>
                    </a:cubicBezTo>
                    <a:moveTo>
                      <a:pt x="1852858" y="467472"/>
                    </a:moveTo>
                    <a:cubicBezTo>
                      <a:pt x="1852594" y="468351"/>
                      <a:pt x="1852331" y="469317"/>
                      <a:pt x="1852067" y="470196"/>
                    </a:cubicBezTo>
                    <a:cubicBezTo>
                      <a:pt x="1851540" y="469669"/>
                      <a:pt x="1850486" y="468702"/>
                      <a:pt x="1850574" y="468527"/>
                    </a:cubicBezTo>
                    <a:cubicBezTo>
                      <a:pt x="1851452" y="467560"/>
                      <a:pt x="1848026" y="464134"/>
                      <a:pt x="1852858" y="467472"/>
                    </a:cubicBezTo>
                    <a:moveTo>
                      <a:pt x="1165227" y="180454"/>
                    </a:moveTo>
                    <a:cubicBezTo>
                      <a:pt x="1164172" y="179312"/>
                      <a:pt x="1163030" y="178170"/>
                      <a:pt x="1161976" y="177116"/>
                    </a:cubicBezTo>
                    <a:cubicBezTo>
                      <a:pt x="1162591" y="176852"/>
                      <a:pt x="1163645" y="176237"/>
                      <a:pt x="1163733" y="176413"/>
                    </a:cubicBezTo>
                    <a:cubicBezTo>
                      <a:pt x="1164699" y="177291"/>
                      <a:pt x="1165490" y="178346"/>
                      <a:pt x="1165227" y="180454"/>
                    </a:cubicBezTo>
                    <a:moveTo>
                      <a:pt x="1577261" y="343159"/>
                    </a:moveTo>
                    <a:cubicBezTo>
                      <a:pt x="1577436" y="342281"/>
                      <a:pt x="1577700" y="341402"/>
                      <a:pt x="1577876" y="340524"/>
                    </a:cubicBezTo>
                    <a:cubicBezTo>
                      <a:pt x="1579106" y="341578"/>
                      <a:pt x="1580248" y="342632"/>
                      <a:pt x="1581478" y="343598"/>
                    </a:cubicBezTo>
                    <a:cubicBezTo>
                      <a:pt x="1580511" y="343774"/>
                      <a:pt x="1579457" y="343950"/>
                      <a:pt x="1577261" y="343159"/>
                    </a:cubicBezTo>
                    <a:moveTo>
                      <a:pt x="849304" y="238438"/>
                    </a:moveTo>
                    <a:cubicBezTo>
                      <a:pt x="850007" y="238438"/>
                      <a:pt x="850798" y="238262"/>
                      <a:pt x="851501" y="238438"/>
                    </a:cubicBezTo>
                    <a:cubicBezTo>
                      <a:pt x="852731" y="238701"/>
                      <a:pt x="853873" y="239228"/>
                      <a:pt x="855015" y="239580"/>
                    </a:cubicBezTo>
                    <a:cubicBezTo>
                      <a:pt x="854048" y="239843"/>
                      <a:pt x="852994" y="240458"/>
                      <a:pt x="852116" y="240370"/>
                    </a:cubicBezTo>
                    <a:cubicBezTo>
                      <a:pt x="850710" y="240370"/>
                      <a:pt x="849480" y="239843"/>
                      <a:pt x="849304" y="238438"/>
                    </a:cubicBezTo>
                    <a:moveTo>
                      <a:pt x="803005" y="355547"/>
                    </a:moveTo>
                    <a:cubicBezTo>
                      <a:pt x="801512" y="355635"/>
                      <a:pt x="799931" y="355635"/>
                      <a:pt x="798437" y="355722"/>
                    </a:cubicBezTo>
                    <a:cubicBezTo>
                      <a:pt x="798788" y="354668"/>
                      <a:pt x="799140" y="353614"/>
                      <a:pt x="799491" y="352472"/>
                    </a:cubicBezTo>
                    <a:cubicBezTo>
                      <a:pt x="800282" y="353175"/>
                      <a:pt x="800985" y="353877"/>
                      <a:pt x="803005" y="355547"/>
                    </a:cubicBezTo>
                    <a:moveTo>
                      <a:pt x="798261" y="90228"/>
                    </a:moveTo>
                    <a:cubicBezTo>
                      <a:pt x="798525" y="89965"/>
                      <a:pt x="798788" y="89701"/>
                      <a:pt x="799052" y="89525"/>
                    </a:cubicBezTo>
                    <a:cubicBezTo>
                      <a:pt x="799228" y="89438"/>
                      <a:pt x="799579" y="89438"/>
                      <a:pt x="799843" y="89438"/>
                    </a:cubicBezTo>
                    <a:cubicBezTo>
                      <a:pt x="799667" y="90755"/>
                      <a:pt x="799403" y="91985"/>
                      <a:pt x="799228" y="93303"/>
                    </a:cubicBezTo>
                    <a:cubicBezTo>
                      <a:pt x="798437" y="92688"/>
                      <a:pt x="797734" y="91985"/>
                      <a:pt x="798261" y="90228"/>
                    </a:cubicBezTo>
                    <a:moveTo>
                      <a:pt x="1458570" y="707928"/>
                    </a:moveTo>
                    <a:cubicBezTo>
                      <a:pt x="1459888" y="706962"/>
                      <a:pt x="1461118" y="705995"/>
                      <a:pt x="1462436" y="705117"/>
                    </a:cubicBezTo>
                    <a:cubicBezTo>
                      <a:pt x="1462699" y="705644"/>
                      <a:pt x="1463402" y="706522"/>
                      <a:pt x="1463227" y="706698"/>
                    </a:cubicBezTo>
                    <a:cubicBezTo>
                      <a:pt x="1462172" y="707489"/>
                      <a:pt x="1460942" y="708192"/>
                      <a:pt x="1458570" y="707928"/>
                    </a:cubicBezTo>
                    <a:moveTo>
                      <a:pt x="1852858" y="407380"/>
                    </a:moveTo>
                    <a:cubicBezTo>
                      <a:pt x="1854176" y="406414"/>
                      <a:pt x="1855406" y="405448"/>
                      <a:pt x="1856723" y="404569"/>
                    </a:cubicBezTo>
                    <a:cubicBezTo>
                      <a:pt x="1856987" y="405096"/>
                      <a:pt x="1857690" y="405975"/>
                      <a:pt x="1857514" y="406150"/>
                    </a:cubicBezTo>
                    <a:cubicBezTo>
                      <a:pt x="1856460" y="406941"/>
                      <a:pt x="1855230" y="407644"/>
                      <a:pt x="1852858" y="407380"/>
                    </a:cubicBezTo>
                    <a:moveTo>
                      <a:pt x="571423" y="398068"/>
                    </a:moveTo>
                    <a:cubicBezTo>
                      <a:pt x="570369" y="397804"/>
                      <a:pt x="569314" y="397629"/>
                      <a:pt x="568260" y="397365"/>
                    </a:cubicBezTo>
                    <a:cubicBezTo>
                      <a:pt x="568875" y="396926"/>
                      <a:pt x="570017" y="395959"/>
                      <a:pt x="570105" y="396047"/>
                    </a:cubicBezTo>
                    <a:cubicBezTo>
                      <a:pt x="571247" y="396838"/>
                      <a:pt x="575201" y="393851"/>
                      <a:pt x="571423" y="398068"/>
                    </a:cubicBezTo>
                    <a:moveTo>
                      <a:pt x="1673461" y="545223"/>
                    </a:moveTo>
                    <a:cubicBezTo>
                      <a:pt x="1672231" y="544432"/>
                      <a:pt x="1671001" y="543729"/>
                      <a:pt x="1669947" y="542851"/>
                    </a:cubicBezTo>
                    <a:cubicBezTo>
                      <a:pt x="1669771" y="542763"/>
                      <a:pt x="1670473" y="541885"/>
                      <a:pt x="1670737" y="541270"/>
                    </a:cubicBezTo>
                    <a:cubicBezTo>
                      <a:pt x="1672143" y="542236"/>
                      <a:pt x="1673373" y="543202"/>
                      <a:pt x="1673461" y="545223"/>
                    </a:cubicBezTo>
                    <a:moveTo>
                      <a:pt x="94025" y="549352"/>
                    </a:moveTo>
                    <a:cubicBezTo>
                      <a:pt x="93059" y="549176"/>
                      <a:pt x="92005" y="549001"/>
                      <a:pt x="91038" y="548825"/>
                    </a:cubicBezTo>
                    <a:cubicBezTo>
                      <a:pt x="91214" y="548386"/>
                      <a:pt x="91390" y="547507"/>
                      <a:pt x="91478" y="547507"/>
                    </a:cubicBezTo>
                    <a:cubicBezTo>
                      <a:pt x="92620" y="547771"/>
                      <a:pt x="93938" y="548034"/>
                      <a:pt x="94025" y="549352"/>
                    </a:cubicBezTo>
                    <a:moveTo>
                      <a:pt x="1502497" y="203208"/>
                    </a:moveTo>
                    <a:cubicBezTo>
                      <a:pt x="1502058" y="203911"/>
                      <a:pt x="1501707" y="204614"/>
                      <a:pt x="1501267" y="205317"/>
                    </a:cubicBezTo>
                    <a:cubicBezTo>
                      <a:pt x="1500916" y="204614"/>
                      <a:pt x="1500476" y="203911"/>
                      <a:pt x="1502497" y="203208"/>
                    </a:cubicBezTo>
                    <a:moveTo>
                      <a:pt x="1615301" y="556644"/>
                    </a:moveTo>
                    <a:cubicBezTo>
                      <a:pt x="1615126" y="557523"/>
                      <a:pt x="1614862" y="558401"/>
                      <a:pt x="1614686" y="559280"/>
                    </a:cubicBezTo>
                    <a:cubicBezTo>
                      <a:pt x="1614159" y="559192"/>
                      <a:pt x="1613193" y="558928"/>
                      <a:pt x="1613193" y="558928"/>
                    </a:cubicBezTo>
                    <a:cubicBezTo>
                      <a:pt x="1613456" y="557786"/>
                      <a:pt x="1613808" y="556644"/>
                      <a:pt x="1615301" y="556644"/>
                    </a:cubicBezTo>
                    <a:moveTo>
                      <a:pt x="1235246" y="523435"/>
                    </a:moveTo>
                    <a:cubicBezTo>
                      <a:pt x="1236476" y="523172"/>
                      <a:pt x="1237794" y="522820"/>
                      <a:pt x="1239024" y="522644"/>
                    </a:cubicBezTo>
                    <a:cubicBezTo>
                      <a:pt x="1239024" y="522644"/>
                      <a:pt x="1239287" y="523523"/>
                      <a:pt x="1239463" y="523962"/>
                    </a:cubicBezTo>
                    <a:cubicBezTo>
                      <a:pt x="1238497" y="524138"/>
                      <a:pt x="1237442" y="524314"/>
                      <a:pt x="1235246" y="523435"/>
                    </a:cubicBezTo>
                    <a:moveTo>
                      <a:pt x="1306495" y="734811"/>
                    </a:moveTo>
                    <a:cubicBezTo>
                      <a:pt x="1305705" y="734460"/>
                      <a:pt x="1304914" y="734109"/>
                      <a:pt x="1304123" y="733757"/>
                    </a:cubicBezTo>
                    <a:cubicBezTo>
                      <a:pt x="1304914" y="733493"/>
                      <a:pt x="1305705" y="733142"/>
                      <a:pt x="1306495" y="734811"/>
                    </a:cubicBezTo>
                    <a:moveTo>
                      <a:pt x="1680577" y="520360"/>
                    </a:moveTo>
                    <a:cubicBezTo>
                      <a:pt x="1680137" y="521063"/>
                      <a:pt x="1679786" y="521766"/>
                      <a:pt x="1679347" y="522469"/>
                    </a:cubicBezTo>
                    <a:cubicBezTo>
                      <a:pt x="1678995" y="521678"/>
                      <a:pt x="1678644" y="521063"/>
                      <a:pt x="1680577" y="520360"/>
                    </a:cubicBezTo>
                    <a:moveTo>
                      <a:pt x="1315984" y="714166"/>
                    </a:moveTo>
                    <a:cubicBezTo>
                      <a:pt x="1315808" y="715044"/>
                      <a:pt x="1315544" y="715923"/>
                      <a:pt x="1315369" y="716801"/>
                    </a:cubicBezTo>
                    <a:cubicBezTo>
                      <a:pt x="1314841" y="716714"/>
                      <a:pt x="1313875" y="716450"/>
                      <a:pt x="1313875" y="716450"/>
                    </a:cubicBezTo>
                    <a:cubicBezTo>
                      <a:pt x="1314139" y="715308"/>
                      <a:pt x="1314490" y="714166"/>
                      <a:pt x="1315984" y="714166"/>
                    </a:cubicBezTo>
                    <a:moveTo>
                      <a:pt x="1557142" y="684032"/>
                    </a:moveTo>
                    <a:cubicBezTo>
                      <a:pt x="1558109" y="684208"/>
                      <a:pt x="1559163" y="684383"/>
                      <a:pt x="1560129" y="684559"/>
                    </a:cubicBezTo>
                    <a:cubicBezTo>
                      <a:pt x="1559953" y="684998"/>
                      <a:pt x="1559778" y="685877"/>
                      <a:pt x="1559690" y="685877"/>
                    </a:cubicBezTo>
                    <a:cubicBezTo>
                      <a:pt x="1558460" y="685701"/>
                      <a:pt x="1557142" y="685437"/>
                      <a:pt x="1557142" y="684032"/>
                    </a:cubicBezTo>
                    <a:moveTo>
                      <a:pt x="1038102" y="683065"/>
                    </a:moveTo>
                    <a:cubicBezTo>
                      <a:pt x="1039332" y="682802"/>
                      <a:pt x="1040650" y="682451"/>
                      <a:pt x="1041880" y="682275"/>
                    </a:cubicBezTo>
                    <a:cubicBezTo>
                      <a:pt x="1041880" y="682275"/>
                      <a:pt x="1042143" y="683153"/>
                      <a:pt x="1042319" y="683593"/>
                    </a:cubicBezTo>
                    <a:cubicBezTo>
                      <a:pt x="1041353" y="683680"/>
                      <a:pt x="1040298" y="683856"/>
                      <a:pt x="1038102" y="683065"/>
                    </a:cubicBezTo>
                    <a:moveTo>
                      <a:pt x="420578" y="569031"/>
                    </a:moveTo>
                    <a:cubicBezTo>
                      <a:pt x="419348" y="569295"/>
                      <a:pt x="418030" y="569646"/>
                      <a:pt x="416800" y="569822"/>
                    </a:cubicBezTo>
                    <a:cubicBezTo>
                      <a:pt x="416800" y="569822"/>
                      <a:pt x="416537" y="568944"/>
                      <a:pt x="416361" y="568504"/>
                    </a:cubicBezTo>
                    <a:cubicBezTo>
                      <a:pt x="417415" y="568328"/>
                      <a:pt x="418382" y="568153"/>
                      <a:pt x="420578" y="569031"/>
                    </a:cubicBezTo>
                    <a:moveTo>
                      <a:pt x="1185433" y="84078"/>
                    </a:moveTo>
                    <a:cubicBezTo>
                      <a:pt x="1184203" y="84342"/>
                      <a:pt x="1182885" y="84693"/>
                      <a:pt x="1181655" y="84869"/>
                    </a:cubicBezTo>
                    <a:cubicBezTo>
                      <a:pt x="1181655" y="84869"/>
                      <a:pt x="1181392" y="83991"/>
                      <a:pt x="1181216" y="83551"/>
                    </a:cubicBezTo>
                    <a:cubicBezTo>
                      <a:pt x="1182182" y="83376"/>
                      <a:pt x="1183237" y="83200"/>
                      <a:pt x="1185433" y="84078"/>
                    </a:cubicBezTo>
                    <a:moveTo>
                      <a:pt x="1852858" y="475731"/>
                    </a:moveTo>
                    <a:cubicBezTo>
                      <a:pt x="1853649" y="476082"/>
                      <a:pt x="1854439" y="476433"/>
                      <a:pt x="1855230" y="476785"/>
                    </a:cubicBezTo>
                    <a:cubicBezTo>
                      <a:pt x="1854439" y="477136"/>
                      <a:pt x="1853649" y="477488"/>
                      <a:pt x="1852858" y="475731"/>
                    </a:cubicBezTo>
                    <a:moveTo>
                      <a:pt x="783941" y="363805"/>
                    </a:moveTo>
                    <a:cubicBezTo>
                      <a:pt x="782711" y="364068"/>
                      <a:pt x="781393" y="364420"/>
                      <a:pt x="780163" y="364596"/>
                    </a:cubicBezTo>
                    <a:cubicBezTo>
                      <a:pt x="780163" y="364596"/>
                      <a:pt x="779900" y="363717"/>
                      <a:pt x="779724" y="363278"/>
                    </a:cubicBezTo>
                    <a:cubicBezTo>
                      <a:pt x="780778" y="363190"/>
                      <a:pt x="781833" y="363014"/>
                      <a:pt x="783941" y="363805"/>
                    </a:cubicBezTo>
                    <a:moveTo>
                      <a:pt x="466877" y="671644"/>
                    </a:moveTo>
                    <a:cubicBezTo>
                      <a:pt x="466438" y="672347"/>
                      <a:pt x="466086" y="673050"/>
                      <a:pt x="465647" y="673753"/>
                    </a:cubicBezTo>
                    <a:cubicBezTo>
                      <a:pt x="465295" y="673050"/>
                      <a:pt x="464944" y="672347"/>
                      <a:pt x="466877" y="671644"/>
                    </a:cubicBezTo>
                    <a:moveTo>
                      <a:pt x="1560656" y="341051"/>
                    </a:moveTo>
                    <a:cubicBezTo>
                      <a:pt x="1559426" y="341314"/>
                      <a:pt x="1558109" y="341666"/>
                      <a:pt x="1556879" y="341841"/>
                    </a:cubicBezTo>
                    <a:cubicBezTo>
                      <a:pt x="1556879" y="341841"/>
                      <a:pt x="1556615" y="340963"/>
                      <a:pt x="1556439" y="340524"/>
                    </a:cubicBezTo>
                    <a:cubicBezTo>
                      <a:pt x="1557494" y="340348"/>
                      <a:pt x="1558460" y="340172"/>
                      <a:pt x="1560656" y="341051"/>
                    </a:cubicBezTo>
                    <a:moveTo>
                      <a:pt x="756706" y="89262"/>
                    </a:moveTo>
                    <a:cubicBezTo>
                      <a:pt x="757673" y="89438"/>
                      <a:pt x="758727" y="89613"/>
                      <a:pt x="759693" y="89789"/>
                    </a:cubicBezTo>
                    <a:cubicBezTo>
                      <a:pt x="759518" y="90228"/>
                      <a:pt x="759342" y="91107"/>
                      <a:pt x="759254" y="91107"/>
                    </a:cubicBezTo>
                    <a:cubicBezTo>
                      <a:pt x="758024" y="90843"/>
                      <a:pt x="756706" y="90580"/>
                      <a:pt x="756706" y="89262"/>
                    </a:cubicBezTo>
                    <a:moveTo>
                      <a:pt x="555961" y="274721"/>
                    </a:moveTo>
                    <a:cubicBezTo>
                      <a:pt x="556751" y="275073"/>
                      <a:pt x="557542" y="275424"/>
                      <a:pt x="558333" y="275775"/>
                    </a:cubicBezTo>
                    <a:cubicBezTo>
                      <a:pt x="557542" y="276127"/>
                      <a:pt x="556751" y="276478"/>
                      <a:pt x="555961" y="274721"/>
                    </a:cubicBezTo>
                    <a:moveTo>
                      <a:pt x="820752" y="640544"/>
                    </a:moveTo>
                    <a:cubicBezTo>
                      <a:pt x="820313" y="641247"/>
                      <a:pt x="819961" y="641950"/>
                      <a:pt x="819522" y="642653"/>
                    </a:cubicBezTo>
                    <a:cubicBezTo>
                      <a:pt x="819170" y="641950"/>
                      <a:pt x="818819" y="641247"/>
                      <a:pt x="820752" y="640544"/>
                    </a:cubicBezTo>
                    <a:moveTo>
                      <a:pt x="431296" y="109907"/>
                    </a:moveTo>
                    <a:cubicBezTo>
                      <a:pt x="430945" y="108853"/>
                      <a:pt x="430593" y="107711"/>
                      <a:pt x="430417" y="106569"/>
                    </a:cubicBezTo>
                    <a:cubicBezTo>
                      <a:pt x="430417" y="106569"/>
                      <a:pt x="431384" y="106305"/>
                      <a:pt x="431911" y="106218"/>
                    </a:cubicBezTo>
                    <a:cubicBezTo>
                      <a:pt x="431999" y="107184"/>
                      <a:pt x="432262" y="108063"/>
                      <a:pt x="431296" y="109907"/>
                    </a:cubicBezTo>
                    <a:moveTo>
                      <a:pt x="126004" y="262246"/>
                    </a:moveTo>
                    <a:cubicBezTo>
                      <a:pt x="126443" y="261982"/>
                      <a:pt x="126971" y="261719"/>
                      <a:pt x="127410" y="261455"/>
                    </a:cubicBezTo>
                    <a:cubicBezTo>
                      <a:pt x="127410" y="262070"/>
                      <a:pt x="127322" y="262685"/>
                      <a:pt x="126004" y="262246"/>
                    </a:cubicBezTo>
                    <a:moveTo>
                      <a:pt x="681855" y="117199"/>
                    </a:moveTo>
                    <a:cubicBezTo>
                      <a:pt x="681416" y="117463"/>
                      <a:pt x="680889" y="117726"/>
                      <a:pt x="680449" y="117990"/>
                    </a:cubicBezTo>
                    <a:cubicBezTo>
                      <a:pt x="680537" y="117375"/>
                      <a:pt x="680537" y="116760"/>
                      <a:pt x="681855" y="117199"/>
                    </a:cubicBezTo>
                    <a:moveTo>
                      <a:pt x="1684179" y="641599"/>
                    </a:moveTo>
                    <a:cubicBezTo>
                      <a:pt x="1683739" y="641862"/>
                      <a:pt x="1683212" y="642126"/>
                      <a:pt x="1682773" y="642389"/>
                    </a:cubicBezTo>
                    <a:cubicBezTo>
                      <a:pt x="1682861" y="641774"/>
                      <a:pt x="1682949" y="641159"/>
                      <a:pt x="1684179" y="641599"/>
                    </a:cubicBezTo>
                    <a:moveTo>
                      <a:pt x="354073" y="146191"/>
                    </a:moveTo>
                    <a:cubicBezTo>
                      <a:pt x="353633" y="146455"/>
                      <a:pt x="353106" y="146718"/>
                      <a:pt x="352667" y="146982"/>
                    </a:cubicBezTo>
                    <a:cubicBezTo>
                      <a:pt x="352755" y="146455"/>
                      <a:pt x="352843" y="145840"/>
                      <a:pt x="354073" y="146191"/>
                    </a:cubicBezTo>
                    <a:moveTo>
                      <a:pt x="817238" y="450868"/>
                    </a:moveTo>
                    <a:cubicBezTo>
                      <a:pt x="817677" y="450604"/>
                      <a:pt x="818204" y="450341"/>
                      <a:pt x="818643" y="450077"/>
                    </a:cubicBezTo>
                    <a:cubicBezTo>
                      <a:pt x="818555" y="450692"/>
                      <a:pt x="818468" y="451307"/>
                      <a:pt x="817238" y="450868"/>
                    </a:cubicBezTo>
                    <a:moveTo>
                      <a:pt x="494199" y="98574"/>
                    </a:moveTo>
                    <a:cubicBezTo>
                      <a:pt x="493760" y="98838"/>
                      <a:pt x="493233" y="99101"/>
                      <a:pt x="492794" y="99365"/>
                    </a:cubicBezTo>
                    <a:cubicBezTo>
                      <a:pt x="492882" y="98750"/>
                      <a:pt x="492969" y="98135"/>
                      <a:pt x="494199" y="98574"/>
                    </a:cubicBezTo>
                    <a:moveTo>
                      <a:pt x="1523846" y="246784"/>
                    </a:moveTo>
                    <a:cubicBezTo>
                      <a:pt x="1523494" y="246344"/>
                      <a:pt x="1523231" y="245993"/>
                      <a:pt x="1522879" y="245554"/>
                    </a:cubicBezTo>
                    <a:cubicBezTo>
                      <a:pt x="1523582" y="245554"/>
                      <a:pt x="1524373" y="245642"/>
                      <a:pt x="1523846" y="246784"/>
                    </a:cubicBezTo>
                    <a:moveTo>
                      <a:pt x="263847" y="583527"/>
                    </a:moveTo>
                    <a:cubicBezTo>
                      <a:pt x="264286" y="583264"/>
                      <a:pt x="264813" y="583000"/>
                      <a:pt x="265252" y="582737"/>
                    </a:cubicBezTo>
                    <a:cubicBezTo>
                      <a:pt x="265165" y="583351"/>
                      <a:pt x="265077" y="583966"/>
                      <a:pt x="263847" y="583527"/>
                    </a:cubicBezTo>
                    <a:moveTo>
                      <a:pt x="1673461" y="462289"/>
                    </a:moveTo>
                    <a:cubicBezTo>
                      <a:pt x="1673109" y="461850"/>
                      <a:pt x="1672846" y="461498"/>
                      <a:pt x="1672494" y="461059"/>
                    </a:cubicBezTo>
                    <a:cubicBezTo>
                      <a:pt x="1673285" y="461147"/>
                      <a:pt x="1673988" y="461235"/>
                      <a:pt x="1673461" y="462289"/>
                    </a:cubicBezTo>
                    <a:moveTo>
                      <a:pt x="1485893" y="675774"/>
                    </a:moveTo>
                    <a:cubicBezTo>
                      <a:pt x="1486244" y="676213"/>
                      <a:pt x="1486508" y="676564"/>
                      <a:pt x="1486859" y="677004"/>
                    </a:cubicBezTo>
                    <a:cubicBezTo>
                      <a:pt x="1486069" y="676916"/>
                      <a:pt x="1485366" y="676916"/>
                      <a:pt x="1485893" y="675774"/>
                    </a:cubicBezTo>
                    <a:moveTo>
                      <a:pt x="117746" y="433297"/>
                    </a:moveTo>
                    <a:cubicBezTo>
                      <a:pt x="118097" y="433736"/>
                      <a:pt x="118361" y="434088"/>
                      <a:pt x="118712" y="434527"/>
                    </a:cubicBezTo>
                    <a:cubicBezTo>
                      <a:pt x="118009" y="434439"/>
                      <a:pt x="117219" y="434351"/>
                      <a:pt x="117746" y="433297"/>
                    </a:cubicBezTo>
                    <a:moveTo>
                      <a:pt x="636698" y="577290"/>
                    </a:moveTo>
                    <a:cubicBezTo>
                      <a:pt x="636259" y="577553"/>
                      <a:pt x="635732" y="577817"/>
                      <a:pt x="635293" y="578080"/>
                    </a:cubicBezTo>
                    <a:cubicBezTo>
                      <a:pt x="635380" y="577553"/>
                      <a:pt x="635468" y="576938"/>
                      <a:pt x="636698" y="577290"/>
                    </a:cubicBezTo>
                    <a:moveTo>
                      <a:pt x="456159" y="573160"/>
                    </a:moveTo>
                    <a:cubicBezTo>
                      <a:pt x="455719" y="573424"/>
                      <a:pt x="455192" y="573688"/>
                      <a:pt x="454753" y="573951"/>
                    </a:cubicBezTo>
                    <a:cubicBezTo>
                      <a:pt x="454841" y="573424"/>
                      <a:pt x="454929" y="572809"/>
                      <a:pt x="456159" y="573160"/>
                    </a:cubicBezTo>
                    <a:moveTo>
                      <a:pt x="1536936" y="241600"/>
                    </a:moveTo>
                    <a:cubicBezTo>
                      <a:pt x="1537375" y="241337"/>
                      <a:pt x="1537902" y="241073"/>
                      <a:pt x="1538342" y="240810"/>
                    </a:cubicBezTo>
                    <a:cubicBezTo>
                      <a:pt x="1538254" y="241337"/>
                      <a:pt x="1538166" y="241952"/>
                      <a:pt x="1536936" y="241600"/>
                    </a:cubicBezTo>
                    <a:moveTo>
                      <a:pt x="249527" y="498573"/>
                    </a:moveTo>
                    <a:cubicBezTo>
                      <a:pt x="249966" y="498309"/>
                      <a:pt x="250493" y="498045"/>
                      <a:pt x="250932" y="497782"/>
                    </a:cubicBezTo>
                    <a:cubicBezTo>
                      <a:pt x="250932" y="498397"/>
                      <a:pt x="250844" y="499012"/>
                      <a:pt x="249527" y="498573"/>
                    </a:cubicBezTo>
                    <a:moveTo>
                      <a:pt x="538126" y="192841"/>
                    </a:moveTo>
                    <a:cubicBezTo>
                      <a:pt x="537775" y="192402"/>
                      <a:pt x="537511" y="192051"/>
                      <a:pt x="537160" y="191611"/>
                    </a:cubicBezTo>
                    <a:cubicBezTo>
                      <a:pt x="537951" y="191699"/>
                      <a:pt x="538653" y="191787"/>
                      <a:pt x="538126" y="192841"/>
                    </a:cubicBezTo>
                    <a:moveTo>
                      <a:pt x="1544052" y="685086"/>
                    </a:moveTo>
                    <a:cubicBezTo>
                      <a:pt x="1543613" y="685350"/>
                      <a:pt x="1543086" y="685613"/>
                      <a:pt x="1542646" y="685877"/>
                    </a:cubicBezTo>
                    <a:cubicBezTo>
                      <a:pt x="1542734" y="685350"/>
                      <a:pt x="1542822" y="684735"/>
                      <a:pt x="1544052" y="685086"/>
                    </a:cubicBezTo>
                    <a:moveTo>
                      <a:pt x="40522" y="365913"/>
                    </a:moveTo>
                    <a:cubicBezTo>
                      <a:pt x="40962" y="365650"/>
                      <a:pt x="41489" y="365386"/>
                      <a:pt x="41928" y="365123"/>
                    </a:cubicBezTo>
                    <a:cubicBezTo>
                      <a:pt x="41928" y="365738"/>
                      <a:pt x="41840" y="366353"/>
                      <a:pt x="40522" y="365913"/>
                    </a:cubicBezTo>
                    <a:moveTo>
                      <a:pt x="906321" y="80916"/>
                    </a:moveTo>
                    <a:cubicBezTo>
                      <a:pt x="906673" y="81355"/>
                      <a:pt x="906936" y="81706"/>
                      <a:pt x="907288" y="82146"/>
                    </a:cubicBezTo>
                    <a:cubicBezTo>
                      <a:pt x="906497" y="82146"/>
                      <a:pt x="905794" y="82058"/>
                      <a:pt x="906321" y="80916"/>
                    </a:cubicBezTo>
                    <a:moveTo>
                      <a:pt x="1551168" y="208391"/>
                    </a:moveTo>
                    <a:cubicBezTo>
                      <a:pt x="1550729" y="208655"/>
                      <a:pt x="1550202" y="208919"/>
                      <a:pt x="1549762" y="209182"/>
                    </a:cubicBezTo>
                    <a:cubicBezTo>
                      <a:pt x="1549850" y="208567"/>
                      <a:pt x="1549938" y="207952"/>
                      <a:pt x="1551168" y="208391"/>
                    </a:cubicBezTo>
                    <a:moveTo>
                      <a:pt x="1374231" y="199079"/>
                    </a:moveTo>
                    <a:cubicBezTo>
                      <a:pt x="1373879" y="198640"/>
                      <a:pt x="1373616" y="198288"/>
                      <a:pt x="1373264" y="197849"/>
                    </a:cubicBezTo>
                    <a:cubicBezTo>
                      <a:pt x="1373967" y="197937"/>
                      <a:pt x="1374670" y="197937"/>
                      <a:pt x="1374231" y="199079"/>
                    </a:cubicBezTo>
                    <a:moveTo>
                      <a:pt x="760221" y="399122"/>
                    </a:moveTo>
                    <a:cubicBezTo>
                      <a:pt x="760660" y="398859"/>
                      <a:pt x="761187" y="398595"/>
                      <a:pt x="761626" y="398331"/>
                    </a:cubicBezTo>
                    <a:cubicBezTo>
                      <a:pt x="761538" y="398859"/>
                      <a:pt x="761451" y="399473"/>
                      <a:pt x="760221" y="399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id="{B00A76F0-B827-7F3B-6739-351E3FF42231}"/>
                  </a:ext>
                </a:extLst>
              </p:cNvPr>
              <p:cNvSpPr/>
              <p:nvPr/>
            </p:nvSpPr>
            <p:spPr>
              <a:xfrm>
                <a:off x="1024339" y="1331020"/>
                <a:ext cx="1909725" cy="761217"/>
              </a:xfrm>
              <a:custGeom>
                <a:avLst/>
                <a:gdLst>
                  <a:gd name="connsiteX0" fmla="*/ 1326131 w 1909725"/>
                  <a:gd name="connsiteY0" fmla="*/ 761217 h 761217"/>
                  <a:gd name="connsiteX1" fmla="*/ 1332281 w 1909725"/>
                  <a:gd name="connsiteY1" fmla="*/ 760690 h 761217"/>
                  <a:gd name="connsiteX2" fmla="*/ 1349500 w 1909725"/>
                  <a:gd name="connsiteY2" fmla="*/ 758845 h 761217"/>
                  <a:gd name="connsiteX3" fmla="*/ 1350730 w 1909725"/>
                  <a:gd name="connsiteY3" fmla="*/ 758845 h 761217"/>
                  <a:gd name="connsiteX4" fmla="*/ 1370585 w 1909725"/>
                  <a:gd name="connsiteY4" fmla="*/ 754892 h 761217"/>
                  <a:gd name="connsiteX5" fmla="*/ 1407923 w 1909725"/>
                  <a:gd name="connsiteY5" fmla="*/ 755946 h 761217"/>
                  <a:gd name="connsiteX6" fmla="*/ 1423561 w 1909725"/>
                  <a:gd name="connsiteY6" fmla="*/ 754892 h 761217"/>
                  <a:gd name="connsiteX7" fmla="*/ 1455364 w 1909725"/>
                  <a:gd name="connsiteY7" fmla="*/ 750060 h 761217"/>
                  <a:gd name="connsiteX8" fmla="*/ 1471705 w 1909725"/>
                  <a:gd name="connsiteY8" fmla="*/ 747512 h 761217"/>
                  <a:gd name="connsiteX9" fmla="*/ 1484883 w 1909725"/>
                  <a:gd name="connsiteY9" fmla="*/ 746106 h 761217"/>
                  <a:gd name="connsiteX10" fmla="*/ 1525647 w 1909725"/>
                  <a:gd name="connsiteY10" fmla="*/ 738375 h 761217"/>
                  <a:gd name="connsiteX11" fmla="*/ 1534696 w 1909725"/>
                  <a:gd name="connsiteY11" fmla="*/ 736530 h 761217"/>
                  <a:gd name="connsiteX12" fmla="*/ 1578974 w 1909725"/>
                  <a:gd name="connsiteY12" fmla="*/ 727130 h 761217"/>
                  <a:gd name="connsiteX13" fmla="*/ 1613501 w 1909725"/>
                  <a:gd name="connsiteY13" fmla="*/ 717115 h 761217"/>
                  <a:gd name="connsiteX14" fmla="*/ 1615434 w 1909725"/>
                  <a:gd name="connsiteY14" fmla="*/ 716500 h 761217"/>
                  <a:gd name="connsiteX15" fmla="*/ 1624658 w 1909725"/>
                  <a:gd name="connsiteY15" fmla="*/ 712722 h 761217"/>
                  <a:gd name="connsiteX16" fmla="*/ 1633092 w 1909725"/>
                  <a:gd name="connsiteY16" fmla="*/ 709647 h 761217"/>
                  <a:gd name="connsiteX17" fmla="*/ 1650224 w 1909725"/>
                  <a:gd name="connsiteY17" fmla="*/ 704552 h 761217"/>
                  <a:gd name="connsiteX18" fmla="*/ 1655759 w 1909725"/>
                  <a:gd name="connsiteY18" fmla="*/ 702355 h 761217"/>
                  <a:gd name="connsiteX19" fmla="*/ 1676931 w 1909725"/>
                  <a:gd name="connsiteY19" fmla="*/ 694888 h 761217"/>
                  <a:gd name="connsiteX20" fmla="*/ 1680182 w 1909725"/>
                  <a:gd name="connsiteY20" fmla="*/ 693218 h 761217"/>
                  <a:gd name="connsiteX21" fmla="*/ 1696084 w 1909725"/>
                  <a:gd name="connsiteY21" fmla="*/ 686717 h 761217"/>
                  <a:gd name="connsiteX22" fmla="*/ 1712776 w 1909725"/>
                  <a:gd name="connsiteY22" fmla="*/ 679952 h 761217"/>
                  <a:gd name="connsiteX23" fmla="*/ 1750553 w 1909725"/>
                  <a:gd name="connsiteY23" fmla="*/ 659834 h 761217"/>
                  <a:gd name="connsiteX24" fmla="*/ 1781477 w 1909725"/>
                  <a:gd name="connsiteY24" fmla="*/ 641472 h 761217"/>
                  <a:gd name="connsiteX25" fmla="*/ 1789648 w 1909725"/>
                  <a:gd name="connsiteY25" fmla="*/ 636465 h 761217"/>
                  <a:gd name="connsiteX26" fmla="*/ 1796939 w 1909725"/>
                  <a:gd name="connsiteY26" fmla="*/ 630930 h 761217"/>
                  <a:gd name="connsiteX27" fmla="*/ 1799575 w 1909725"/>
                  <a:gd name="connsiteY27" fmla="*/ 628031 h 761217"/>
                  <a:gd name="connsiteX28" fmla="*/ 1837440 w 1909725"/>
                  <a:gd name="connsiteY28" fmla="*/ 598248 h 761217"/>
                  <a:gd name="connsiteX29" fmla="*/ 1848334 w 1909725"/>
                  <a:gd name="connsiteY29" fmla="*/ 587794 h 761217"/>
                  <a:gd name="connsiteX30" fmla="*/ 1863884 w 1909725"/>
                  <a:gd name="connsiteY30" fmla="*/ 569081 h 761217"/>
                  <a:gd name="connsiteX31" fmla="*/ 1872933 w 1909725"/>
                  <a:gd name="connsiteY31" fmla="*/ 557221 h 761217"/>
                  <a:gd name="connsiteX32" fmla="*/ 1887429 w 1909725"/>
                  <a:gd name="connsiteY32" fmla="*/ 537981 h 761217"/>
                  <a:gd name="connsiteX33" fmla="*/ 1894721 w 1909725"/>
                  <a:gd name="connsiteY33" fmla="*/ 522606 h 761217"/>
                  <a:gd name="connsiteX34" fmla="*/ 1899201 w 1909725"/>
                  <a:gd name="connsiteY34" fmla="*/ 511273 h 761217"/>
                  <a:gd name="connsiteX35" fmla="*/ 1908250 w 1909725"/>
                  <a:gd name="connsiteY35" fmla="*/ 478152 h 761217"/>
                  <a:gd name="connsiteX36" fmla="*/ 1908953 w 1909725"/>
                  <a:gd name="connsiteY36" fmla="*/ 464886 h 761217"/>
                  <a:gd name="connsiteX37" fmla="*/ 1907723 w 1909725"/>
                  <a:gd name="connsiteY37" fmla="*/ 429833 h 761217"/>
                  <a:gd name="connsiteX38" fmla="*/ 1907372 w 1909725"/>
                  <a:gd name="connsiteY38" fmla="*/ 428164 h 761217"/>
                  <a:gd name="connsiteX39" fmla="*/ 1893755 w 1909725"/>
                  <a:gd name="connsiteY39" fmla="*/ 383973 h 761217"/>
                  <a:gd name="connsiteX40" fmla="*/ 1891558 w 1909725"/>
                  <a:gd name="connsiteY40" fmla="*/ 378965 h 761217"/>
                  <a:gd name="connsiteX41" fmla="*/ 1870473 w 1909725"/>
                  <a:gd name="connsiteY41" fmla="*/ 350413 h 761217"/>
                  <a:gd name="connsiteX42" fmla="*/ 1869331 w 1909725"/>
                  <a:gd name="connsiteY42" fmla="*/ 348217 h 761217"/>
                  <a:gd name="connsiteX43" fmla="*/ 1864851 w 1909725"/>
                  <a:gd name="connsiteY43" fmla="*/ 341364 h 761217"/>
                  <a:gd name="connsiteX44" fmla="*/ 1856944 w 1909725"/>
                  <a:gd name="connsiteY44" fmla="*/ 332227 h 761217"/>
                  <a:gd name="connsiteX45" fmla="*/ 1834980 w 1909725"/>
                  <a:gd name="connsiteY45" fmla="*/ 310615 h 761217"/>
                  <a:gd name="connsiteX46" fmla="*/ 1813983 w 1909725"/>
                  <a:gd name="connsiteY46" fmla="*/ 294099 h 761217"/>
                  <a:gd name="connsiteX47" fmla="*/ 1804846 w 1909725"/>
                  <a:gd name="connsiteY47" fmla="*/ 286543 h 761217"/>
                  <a:gd name="connsiteX48" fmla="*/ 1804671 w 1909725"/>
                  <a:gd name="connsiteY48" fmla="*/ 286280 h 761217"/>
                  <a:gd name="connsiteX49" fmla="*/ 1796588 w 1909725"/>
                  <a:gd name="connsiteY49" fmla="*/ 281184 h 761217"/>
                  <a:gd name="connsiteX50" fmla="*/ 1781741 w 1909725"/>
                  <a:gd name="connsiteY50" fmla="*/ 272750 h 761217"/>
                  <a:gd name="connsiteX51" fmla="*/ 1770935 w 1909725"/>
                  <a:gd name="connsiteY51" fmla="*/ 265458 h 761217"/>
                  <a:gd name="connsiteX52" fmla="*/ 1699158 w 1909725"/>
                  <a:gd name="connsiteY52" fmla="*/ 232074 h 761217"/>
                  <a:gd name="connsiteX53" fmla="*/ 1648643 w 1909725"/>
                  <a:gd name="connsiteY53" fmla="*/ 213976 h 761217"/>
                  <a:gd name="connsiteX54" fmla="*/ 1634498 w 1909725"/>
                  <a:gd name="connsiteY54" fmla="*/ 210550 h 761217"/>
                  <a:gd name="connsiteX55" fmla="*/ 1625625 w 1909725"/>
                  <a:gd name="connsiteY55" fmla="*/ 208529 h 761217"/>
                  <a:gd name="connsiteX56" fmla="*/ 1610250 w 1909725"/>
                  <a:gd name="connsiteY56" fmla="*/ 204224 h 761217"/>
                  <a:gd name="connsiteX57" fmla="*/ 1584246 w 1909725"/>
                  <a:gd name="connsiteY57" fmla="*/ 197284 h 761217"/>
                  <a:gd name="connsiteX58" fmla="*/ 1577305 w 1909725"/>
                  <a:gd name="connsiteY58" fmla="*/ 195615 h 761217"/>
                  <a:gd name="connsiteX59" fmla="*/ 1548313 w 1909725"/>
                  <a:gd name="connsiteY59" fmla="*/ 190431 h 761217"/>
                  <a:gd name="connsiteX60" fmla="*/ 1532763 w 1909725"/>
                  <a:gd name="connsiteY60" fmla="*/ 188235 h 761217"/>
                  <a:gd name="connsiteX61" fmla="*/ 1520288 w 1909725"/>
                  <a:gd name="connsiteY61" fmla="*/ 186302 h 761217"/>
                  <a:gd name="connsiteX62" fmla="*/ 1508867 w 1909725"/>
                  <a:gd name="connsiteY62" fmla="*/ 184018 h 761217"/>
                  <a:gd name="connsiteX63" fmla="*/ 1487606 w 1909725"/>
                  <a:gd name="connsiteY63" fmla="*/ 180855 h 761217"/>
                  <a:gd name="connsiteX64" fmla="*/ 1469421 w 1909725"/>
                  <a:gd name="connsiteY64" fmla="*/ 179274 h 761217"/>
                  <a:gd name="connsiteX65" fmla="*/ 1450708 w 1909725"/>
                  <a:gd name="connsiteY65" fmla="*/ 177429 h 761217"/>
                  <a:gd name="connsiteX66" fmla="*/ 1417850 w 1909725"/>
                  <a:gd name="connsiteY66" fmla="*/ 176023 h 761217"/>
                  <a:gd name="connsiteX67" fmla="*/ 1415127 w 1909725"/>
                  <a:gd name="connsiteY67" fmla="*/ 175847 h 761217"/>
                  <a:gd name="connsiteX68" fmla="*/ 1408538 w 1909725"/>
                  <a:gd name="connsiteY68" fmla="*/ 175057 h 761217"/>
                  <a:gd name="connsiteX69" fmla="*/ 1390089 w 1909725"/>
                  <a:gd name="connsiteY69" fmla="*/ 174969 h 761217"/>
                  <a:gd name="connsiteX70" fmla="*/ 1385433 w 1909725"/>
                  <a:gd name="connsiteY70" fmla="*/ 175584 h 761217"/>
                  <a:gd name="connsiteX71" fmla="*/ 1382182 w 1909725"/>
                  <a:gd name="connsiteY71" fmla="*/ 176023 h 761217"/>
                  <a:gd name="connsiteX72" fmla="*/ 1382006 w 1909725"/>
                  <a:gd name="connsiteY72" fmla="*/ 176023 h 761217"/>
                  <a:gd name="connsiteX73" fmla="*/ 1360394 w 1909725"/>
                  <a:gd name="connsiteY73" fmla="*/ 174003 h 761217"/>
                  <a:gd name="connsiteX74" fmla="*/ 1355650 w 1909725"/>
                  <a:gd name="connsiteY74" fmla="*/ 174003 h 761217"/>
                  <a:gd name="connsiteX75" fmla="*/ 1345898 w 1909725"/>
                  <a:gd name="connsiteY75" fmla="*/ 163548 h 761217"/>
                  <a:gd name="connsiteX76" fmla="*/ 1337377 w 1909725"/>
                  <a:gd name="connsiteY76" fmla="*/ 154411 h 761217"/>
                  <a:gd name="connsiteX77" fmla="*/ 1288705 w 1909725"/>
                  <a:gd name="connsiteY77" fmla="*/ 112066 h 761217"/>
                  <a:gd name="connsiteX78" fmla="*/ 1248469 w 1909725"/>
                  <a:gd name="connsiteY78" fmla="*/ 87554 h 761217"/>
                  <a:gd name="connsiteX79" fmla="*/ 1228877 w 1909725"/>
                  <a:gd name="connsiteY79" fmla="*/ 78154 h 761217"/>
                  <a:gd name="connsiteX80" fmla="*/ 1222200 w 1909725"/>
                  <a:gd name="connsiteY80" fmla="*/ 75255 h 761217"/>
                  <a:gd name="connsiteX81" fmla="*/ 1209901 w 1909725"/>
                  <a:gd name="connsiteY81" fmla="*/ 69544 h 761217"/>
                  <a:gd name="connsiteX82" fmla="*/ 1177395 w 1909725"/>
                  <a:gd name="connsiteY82" fmla="*/ 55312 h 761217"/>
                  <a:gd name="connsiteX83" fmla="*/ 1125737 w 1909725"/>
                  <a:gd name="connsiteY83" fmla="*/ 38884 h 761217"/>
                  <a:gd name="connsiteX84" fmla="*/ 1109923 w 1909725"/>
                  <a:gd name="connsiteY84" fmla="*/ 34754 h 761217"/>
                  <a:gd name="connsiteX85" fmla="*/ 1081107 w 1909725"/>
                  <a:gd name="connsiteY85" fmla="*/ 26145 h 761217"/>
                  <a:gd name="connsiteX86" fmla="*/ 1057123 w 1909725"/>
                  <a:gd name="connsiteY86" fmla="*/ 20786 h 761217"/>
                  <a:gd name="connsiteX87" fmla="*/ 1044472 w 1909725"/>
                  <a:gd name="connsiteY87" fmla="*/ 18765 h 761217"/>
                  <a:gd name="connsiteX88" fmla="*/ 1016798 w 1909725"/>
                  <a:gd name="connsiteY88" fmla="*/ 14636 h 761217"/>
                  <a:gd name="connsiteX89" fmla="*/ 987104 w 1909725"/>
                  <a:gd name="connsiteY89" fmla="*/ 9540 h 761217"/>
                  <a:gd name="connsiteX90" fmla="*/ 983326 w 1909725"/>
                  <a:gd name="connsiteY90" fmla="*/ 8310 h 761217"/>
                  <a:gd name="connsiteX91" fmla="*/ 979460 w 1909725"/>
                  <a:gd name="connsiteY91" fmla="*/ 9277 h 761217"/>
                  <a:gd name="connsiteX92" fmla="*/ 967863 w 1909725"/>
                  <a:gd name="connsiteY92" fmla="*/ 7959 h 761217"/>
                  <a:gd name="connsiteX93" fmla="*/ 955125 w 1909725"/>
                  <a:gd name="connsiteY93" fmla="*/ 5675 h 761217"/>
                  <a:gd name="connsiteX94" fmla="*/ 935621 w 1909725"/>
                  <a:gd name="connsiteY94" fmla="*/ 4972 h 761217"/>
                  <a:gd name="connsiteX95" fmla="*/ 910583 w 1909725"/>
                  <a:gd name="connsiteY95" fmla="*/ 3654 h 761217"/>
                  <a:gd name="connsiteX96" fmla="*/ 890025 w 1909725"/>
                  <a:gd name="connsiteY96" fmla="*/ 2424 h 761217"/>
                  <a:gd name="connsiteX97" fmla="*/ 877550 w 1909725"/>
                  <a:gd name="connsiteY97" fmla="*/ 1897 h 761217"/>
                  <a:gd name="connsiteX98" fmla="*/ 860858 w 1909725"/>
                  <a:gd name="connsiteY98" fmla="*/ 755 h 761217"/>
                  <a:gd name="connsiteX99" fmla="*/ 850754 w 1909725"/>
                  <a:gd name="connsiteY99" fmla="*/ 52 h 761217"/>
                  <a:gd name="connsiteX100" fmla="*/ 839597 w 1909725"/>
                  <a:gd name="connsiteY100" fmla="*/ 1194 h 761217"/>
                  <a:gd name="connsiteX101" fmla="*/ 835995 w 1909725"/>
                  <a:gd name="connsiteY101" fmla="*/ 1809 h 761217"/>
                  <a:gd name="connsiteX102" fmla="*/ 824925 w 1909725"/>
                  <a:gd name="connsiteY102" fmla="*/ 1897 h 761217"/>
                  <a:gd name="connsiteX103" fmla="*/ 812187 w 1909725"/>
                  <a:gd name="connsiteY103" fmla="*/ 1985 h 761217"/>
                  <a:gd name="connsiteX104" fmla="*/ 787412 w 1909725"/>
                  <a:gd name="connsiteY104" fmla="*/ 4093 h 761217"/>
                  <a:gd name="connsiteX105" fmla="*/ 781701 w 1909725"/>
                  <a:gd name="connsiteY105" fmla="*/ 4006 h 761217"/>
                  <a:gd name="connsiteX106" fmla="*/ 765624 w 1909725"/>
                  <a:gd name="connsiteY106" fmla="*/ 5148 h 761217"/>
                  <a:gd name="connsiteX107" fmla="*/ 751655 w 1909725"/>
                  <a:gd name="connsiteY107" fmla="*/ 5587 h 761217"/>
                  <a:gd name="connsiteX108" fmla="*/ 748756 w 1909725"/>
                  <a:gd name="connsiteY108" fmla="*/ 6114 h 761217"/>
                  <a:gd name="connsiteX109" fmla="*/ 732503 w 1909725"/>
                  <a:gd name="connsiteY109" fmla="*/ 7432 h 761217"/>
                  <a:gd name="connsiteX110" fmla="*/ 701842 w 1909725"/>
                  <a:gd name="connsiteY110" fmla="*/ 10858 h 761217"/>
                  <a:gd name="connsiteX111" fmla="*/ 686380 w 1909725"/>
                  <a:gd name="connsiteY111" fmla="*/ 13230 h 761217"/>
                  <a:gd name="connsiteX112" fmla="*/ 652908 w 1909725"/>
                  <a:gd name="connsiteY112" fmla="*/ 20434 h 761217"/>
                  <a:gd name="connsiteX113" fmla="*/ 640345 w 1909725"/>
                  <a:gd name="connsiteY113" fmla="*/ 22367 h 761217"/>
                  <a:gd name="connsiteX114" fmla="*/ 636655 w 1909725"/>
                  <a:gd name="connsiteY114" fmla="*/ 22631 h 761217"/>
                  <a:gd name="connsiteX115" fmla="*/ 596945 w 1909725"/>
                  <a:gd name="connsiteY115" fmla="*/ 30713 h 761217"/>
                  <a:gd name="connsiteX116" fmla="*/ 578056 w 1909725"/>
                  <a:gd name="connsiteY116" fmla="*/ 35457 h 761217"/>
                  <a:gd name="connsiteX117" fmla="*/ 549767 w 1909725"/>
                  <a:gd name="connsiteY117" fmla="*/ 42749 h 761217"/>
                  <a:gd name="connsiteX118" fmla="*/ 545638 w 1909725"/>
                  <a:gd name="connsiteY118" fmla="*/ 43891 h 761217"/>
                  <a:gd name="connsiteX119" fmla="*/ 531230 w 1909725"/>
                  <a:gd name="connsiteY119" fmla="*/ 49602 h 761217"/>
                  <a:gd name="connsiteX120" fmla="*/ 514977 w 1909725"/>
                  <a:gd name="connsiteY120" fmla="*/ 55664 h 761217"/>
                  <a:gd name="connsiteX121" fmla="*/ 504259 w 1909725"/>
                  <a:gd name="connsiteY121" fmla="*/ 58914 h 761217"/>
                  <a:gd name="connsiteX122" fmla="*/ 446363 w 1909725"/>
                  <a:gd name="connsiteY122" fmla="*/ 82810 h 761217"/>
                  <a:gd name="connsiteX123" fmla="*/ 394969 w 1909725"/>
                  <a:gd name="connsiteY123" fmla="*/ 111363 h 761217"/>
                  <a:gd name="connsiteX124" fmla="*/ 391016 w 1909725"/>
                  <a:gd name="connsiteY124" fmla="*/ 113735 h 761217"/>
                  <a:gd name="connsiteX125" fmla="*/ 360267 w 1909725"/>
                  <a:gd name="connsiteY125" fmla="*/ 134468 h 761217"/>
                  <a:gd name="connsiteX126" fmla="*/ 347704 w 1909725"/>
                  <a:gd name="connsiteY126" fmla="*/ 145099 h 761217"/>
                  <a:gd name="connsiteX127" fmla="*/ 338216 w 1909725"/>
                  <a:gd name="connsiteY127" fmla="*/ 153357 h 761217"/>
                  <a:gd name="connsiteX128" fmla="*/ 328024 w 1909725"/>
                  <a:gd name="connsiteY128" fmla="*/ 159331 h 761217"/>
                  <a:gd name="connsiteX129" fmla="*/ 310278 w 1909725"/>
                  <a:gd name="connsiteY129" fmla="*/ 164514 h 761217"/>
                  <a:gd name="connsiteX130" fmla="*/ 282692 w 1909725"/>
                  <a:gd name="connsiteY130" fmla="*/ 173124 h 761217"/>
                  <a:gd name="connsiteX131" fmla="*/ 268460 w 1909725"/>
                  <a:gd name="connsiteY131" fmla="*/ 177956 h 761217"/>
                  <a:gd name="connsiteX132" fmla="*/ 240786 w 1909725"/>
                  <a:gd name="connsiteY132" fmla="*/ 188762 h 761217"/>
                  <a:gd name="connsiteX133" fmla="*/ 233494 w 1909725"/>
                  <a:gd name="connsiteY133" fmla="*/ 190871 h 761217"/>
                  <a:gd name="connsiteX134" fmla="*/ 220667 w 1909725"/>
                  <a:gd name="connsiteY134" fmla="*/ 194736 h 761217"/>
                  <a:gd name="connsiteX135" fmla="*/ 208983 w 1909725"/>
                  <a:gd name="connsiteY135" fmla="*/ 199832 h 761217"/>
                  <a:gd name="connsiteX136" fmla="*/ 176037 w 1909725"/>
                  <a:gd name="connsiteY136" fmla="*/ 217929 h 761217"/>
                  <a:gd name="connsiteX137" fmla="*/ 168921 w 1909725"/>
                  <a:gd name="connsiteY137" fmla="*/ 221004 h 761217"/>
                  <a:gd name="connsiteX138" fmla="*/ 164880 w 1909725"/>
                  <a:gd name="connsiteY138" fmla="*/ 222498 h 761217"/>
                  <a:gd name="connsiteX139" fmla="*/ 163387 w 1909725"/>
                  <a:gd name="connsiteY139" fmla="*/ 223025 h 761217"/>
                  <a:gd name="connsiteX140" fmla="*/ 151614 w 1909725"/>
                  <a:gd name="connsiteY140" fmla="*/ 230405 h 761217"/>
                  <a:gd name="connsiteX141" fmla="*/ 127806 w 1909725"/>
                  <a:gd name="connsiteY141" fmla="*/ 242704 h 761217"/>
                  <a:gd name="connsiteX142" fmla="*/ 123237 w 1909725"/>
                  <a:gd name="connsiteY142" fmla="*/ 246218 h 761217"/>
                  <a:gd name="connsiteX143" fmla="*/ 72897 w 1909725"/>
                  <a:gd name="connsiteY143" fmla="*/ 286192 h 761217"/>
                  <a:gd name="connsiteX144" fmla="*/ 49264 w 1909725"/>
                  <a:gd name="connsiteY144" fmla="*/ 311933 h 761217"/>
                  <a:gd name="connsiteX145" fmla="*/ 44784 w 1909725"/>
                  <a:gd name="connsiteY145" fmla="*/ 317116 h 761217"/>
                  <a:gd name="connsiteX146" fmla="*/ 25017 w 1909725"/>
                  <a:gd name="connsiteY146" fmla="*/ 345317 h 761217"/>
                  <a:gd name="connsiteX147" fmla="*/ 20800 w 1909725"/>
                  <a:gd name="connsiteY147" fmla="*/ 352258 h 761217"/>
                  <a:gd name="connsiteX148" fmla="*/ 7358 w 1909725"/>
                  <a:gd name="connsiteY148" fmla="*/ 386960 h 761217"/>
                  <a:gd name="connsiteX149" fmla="*/ 330 w 1909725"/>
                  <a:gd name="connsiteY149" fmla="*/ 436773 h 761217"/>
                  <a:gd name="connsiteX150" fmla="*/ 418 w 1909725"/>
                  <a:gd name="connsiteY150" fmla="*/ 438882 h 761217"/>
                  <a:gd name="connsiteX151" fmla="*/ 2790 w 1909725"/>
                  <a:gd name="connsiteY151" fmla="*/ 450654 h 761217"/>
                  <a:gd name="connsiteX152" fmla="*/ 4020 w 1909725"/>
                  <a:gd name="connsiteY152" fmla="*/ 460494 h 761217"/>
                  <a:gd name="connsiteX153" fmla="*/ 4898 w 1909725"/>
                  <a:gd name="connsiteY153" fmla="*/ 463569 h 761217"/>
                  <a:gd name="connsiteX154" fmla="*/ 5162 w 1909725"/>
                  <a:gd name="connsiteY154" fmla="*/ 464799 h 761217"/>
                  <a:gd name="connsiteX155" fmla="*/ 6480 w 1909725"/>
                  <a:gd name="connsiteY155" fmla="*/ 471475 h 761217"/>
                  <a:gd name="connsiteX156" fmla="*/ 10521 w 1909725"/>
                  <a:gd name="connsiteY156" fmla="*/ 487113 h 761217"/>
                  <a:gd name="connsiteX157" fmla="*/ 31869 w 1909725"/>
                  <a:gd name="connsiteY157" fmla="*/ 525945 h 761217"/>
                  <a:gd name="connsiteX158" fmla="*/ 41358 w 1909725"/>
                  <a:gd name="connsiteY158" fmla="*/ 539035 h 761217"/>
                  <a:gd name="connsiteX159" fmla="*/ 43290 w 1909725"/>
                  <a:gd name="connsiteY159" fmla="*/ 541846 h 761217"/>
                  <a:gd name="connsiteX160" fmla="*/ 82561 w 1909725"/>
                  <a:gd name="connsiteY160" fmla="*/ 580678 h 761217"/>
                  <a:gd name="connsiteX161" fmla="*/ 99693 w 1909725"/>
                  <a:gd name="connsiteY161" fmla="*/ 595174 h 761217"/>
                  <a:gd name="connsiteX162" fmla="*/ 116824 w 1909725"/>
                  <a:gd name="connsiteY162" fmla="*/ 606243 h 761217"/>
                  <a:gd name="connsiteX163" fmla="*/ 123589 w 1909725"/>
                  <a:gd name="connsiteY163" fmla="*/ 609933 h 761217"/>
                  <a:gd name="connsiteX164" fmla="*/ 131935 w 1909725"/>
                  <a:gd name="connsiteY164" fmla="*/ 615029 h 761217"/>
                  <a:gd name="connsiteX165" fmla="*/ 151087 w 1909725"/>
                  <a:gd name="connsiteY165" fmla="*/ 626274 h 761217"/>
                  <a:gd name="connsiteX166" fmla="*/ 172260 w 1909725"/>
                  <a:gd name="connsiteY166" fmla="*/ 636377 h 761217"/>
                  <a:gd name="connsiteX167" fmla="*/ 184471 w 1909725"/>
                  <a:gd name="connsiteY167" fmla="*/ 642000 h 761217"/>
                  <a:gd name="connsiteX168" fmla="*/ 239468 w 1909725"/>
                  <a:gd name="connsiteY168" fmla="*/ 663787 h 761217"/>
                  <a:gd name="connsiteX169" fmla="*/ 261256 w 1909725"/>
                  <a:gd name="connsiteY169" fmla="*/ 670640 h 761217"/>
                  <a:gd name="connsiteX170" fmla="*/ 291653 w 1909725"/>
                  <a:gd name="connsiteY170" fmla="*/ 679777 h 761217"/>
                  <a:gd name="connsiteX171" fmla="*/ 300351 w 1909725"/>
                  <a:gd name="connsiteY171" fmla="*/ 682149 h 761217"/>
                  <a:gd name="connsiteX172" fmla="*/ 332681 w 1909725"/>
                  <a:gd name="connsiteY172" fmla="*/ 687947 h 761217"/>
                  <a:gd name="connsiteX173" fmla="*/ 332944 w 1909725"/>
                  <a:gd name="connsiteY173" fmla="*/ 687947 h 761217"/>
                  <a:gd name="connsiteX174" fmla="*/ 336458 w 1909725"/>
                  <a:gd name="connsiteY174" fmla="*/ 688826 h 761217"/>
                  <a:gd name="connsiteX175" fmla="*/ 336898 w 1909725"/>
                  <a:gd name="connsiteY175" fmla="*/ 688914 h 761217"/>
                  <a:gd name="connsiteX176" fmla="*/ 340939 w 1909725"/>
                  <a:gd name="connsiteY176" fmla="*/ 690319 h 761217"/>
                  <a:gd name="connsiteX177" fmla="*/ 356753 w 1909725"/>
                  <a:gd name="connsiteY177" fmla="*/ 693745 h 761217"/>
                  <a:gd name="connsiteX178" fmla="*/ 369667 w 1909725"/>
                  <a:gd name="connsiteY178" fmla="*/ 695942 h 761217"/>
                  <a:gd name="connsiteX179" fmla="*/ 377662 w 1909725"/>
                  <a:gd name="connsiteY179" fmla="*/ 697875 h 761217"/>
                  <a:gd name="connsiteX180" fmla="*/ 406654 w 1909725"/>
                  <a:gd name="connsiteY180" fmla="*/ 702267 h 761217"/>
                  <a:gd name="connsiteX181" fmla="*/ 428969 w 1909725"/>
                  <a:gd name="connsiteY181" fmla="*/ 703937 h 761217"/>
                  <a:gd name="connsiteX182" fmla="*/ 438281 w 1909725"/>
                  <a:gd name="connsiteY182" fmla="*/ 704464 h 761217"/>
                  <a:gd name="connsiteX183" fmla="*/ 439950 w 1909725"/>
                  <a:gd name="connsiteY183" fmla="*/ 704552 h 761217"/>
                  <a:gd name="connsiteX184" fmla="*/ 479221 w 1909725"/>
                  <a:gd name="connsiteY184" fmla="*/ 707099 h 761217"/>
                  <a:gd name="connsiteX185" fmla="*/ 496440 w 1909725"/>
                  <a:gd name="connsiteY185" fmla="*/ 710789 h 761217"/>
                  <a:gd name="connsiteX186" fmla="*/ 498373 w 1909725"/>
                  <a:gd name="connsiteY186" fmla="*/ 710701 h 761217"/>
                  <a:gd name="connsiteX187" fmla="*/ 508388 w 1909725"/>
                  <a:gd name="connsiteY187" fmla="*/ 711141 h 761217"/>
                  <a:gd name="connsiteX188" fmla="*/ 531230 w 1909725"/>
                  <a:gd name="connsiteY188" fmla="*/ 710877 h 761217"/>
                  <a:gd name="connsiteX189" fmla="*/ 533251 w 1909725"/>
                  <a:gd name="connsiteY189" fmla="*/ 711316 h 761217"/>
                  <a:gd name="connsiteX190" fmla="*/ 538874 w 1909725"/>
                  <a:gd name="connsiteY190" fmla="*/ 712458 h 761217"/>
                  <a:gd name="connsiteX191" fmla="*/ 539840 w 1909725"/>
                  <a:gd name="connsiteY191" fmla="*/ 712634 h 761217"/>
                  <a:gd name="connsiteX192" fmla="*/ 554511 w 1909725"/>
                  <a:gd name="connsiteY192" fmla="*/ 710701 h 761217"/>
                  <a:gd name="connsiteX193" fmla="*/ 557411 w 1909725"/>
                  <a:gd name="connsiteY193" fmla="*/ 710789 h 761217"/>
                  <a:gd name="connsiteX194" fmla="*/ 564703 w 1909725"/>
                  <a:gd name="connsiteY194" fmla="*/ 710789 h 761217"/>
                  <a:gd name="connsiteX195" fmla="*/ 567162 w 1909725"/>
                  <a:gd name="connsiteY195" fmla="*/ 710789 h 761217"/>
                  <a:gd name="connsiteX196" fmla="*/ 583064 w 1909725"/>
                  <a:gd name="connsiteY196" fmla="*/ 707363 h 761217"/>
                  <a:gd name="connsiteX197" fmla="*/ 598087 w 1909725"/>
                  <a:gd name="connsiteY197" fmla="*/ 704639 h 761217"/>
                  <a:gd name="connsiteX198" fmla="*/ 612759 w 1909725"/>
                  <a:gd name="connsiteY198" fmla="*/ 703322 h 761217"/>
                  <a:gd name="connsiteX199" fmla="*/ 649394 w 1909725"/>
                  <a:gd name="connsiteY199" fmla="*/ 703937 h 761217"/>
                  <a:gd name="connsiteX200" fmla="*/ 654138 w 1909725"/>
                  <a:gd name="connsiteY200" fmla="*/ 704024 h 761217"/>
                  <a:gd name="connsiteX201" fmla="*/ 658003 w 1909725"/>
                  <a:gd name="connsiteY201" fmla="*/ 704288 h 761217"/>
                  <a:gd name="connsiteX202" fmla="*/ 679527 w 1909725"/>
                  <a:gd name="connsiteY202" fmla="*/ 702619 h 761217"/>
                  <a:gd name="connsiteX203" fmla="*/ 682954 w 1909725"/>
                  <a:gd name="connsiteY203" fmla="*/ 702180 h 761217"/>
                  <a:gd name="connsiteX204" fmla="*/ 699295 w 1909725"/>
                  <a:gd name="connsiteY204" fmla="*/ 699632 h 761217"/>
                  <a:gd name="connsiteX205" fmla="*/ 707553 w 1909725"/>
                  <a:gd name="connsiteY205" fmla="*/ 698314 h 761217"/>
                  <a:gd name="connsiteX206" fmla="*/ 720204 w 1909725"/>
                  <a:gd name="connsiteY206" fmla="*/ 696293 h 761217"/>
                  <a:gd name="connsiteX207" fmla="*/ 738565 w 1909725"/>
                  <a:gd name="connsiteY207" fmla="*/ 693394 h 761217"/>
                  <a:gd name="connsiteX208" fmla="*/ 770456 w 1909725"/>
                  <a:gd name="connsiteY208" fmla="*/ 685839 h 761217"/>
                  <a:gd name="connsiteX209" fmla="*/ 777221 w 1909725"/>
                  <a:gd name="connsiteY209" fmla="*/ 685663 h 761217"/>
                  <a:gd name="connsiteX210" fmla="*/ 794352 w 1909725"/>
                  <a:gd name="connsiteY210" fmla="*/ 683730 h 761217"/>
                  <a:gd name="connsiteX211" fmla="*/ 795758 w 1909725"/>
                  <a:gd name="connsiteY211" fmla="*/ 683379 h 761217"/>
                  <a:gd name="connsiteX212" fmla="*/ 805070 w 1909725"/>
                  <a:gd name="connsiteY212" fmla="*/ 680567 h 761217"/>
                  <a:gd name="connsiteX213" fmla="*/ 809112 w 1909725"/>
                  <a:gd name="connsiteY213" fmla="*/ 679250 h 761217"/>
                  <a:gd name="connsiteX214" fmla="*/ 821411 w 1909725"/>
                  <a:gd name="connsiteY214" fmla="*/ 675648 h 761217"/>
                  <a:gd name="connsiteX215" fmla="*/ 850667 w 1909725"/>
                  <a:gd name="connsiteY215" fmla="*/ 665984 h 761217"/>
                  <a:gd name="connsiteX216" fmla="*/ 865338 w 1909725"/>
                  <a:gd name="connsiteY216" fmla="*/ 661328 h 761217"/>
                  <a:gd name="connsiteX217" fmla="*/ 886159 w 1909725"/>
                  <a:gd name="connsiteY217" fmla="*/ 654299 h 761217"/>
                  <a:gd name="connsiteX218" fmla="*/ 891782 w 1909725"/>
                  <a:gd name="connsiteY218" fmla="*/ 656408 h 761217"/>
                  <a:gd name="connsiteX219" fmla="*/ 894330 w 1909725"/>
                  <a:gd name="connsiteY219" fmla="*/ 658340 h 761217"/>
                  <a:gd name="connsiteX220" fmla="*/ 915327 w 1909725"/>
                  <a:gd name="connsiteY220" fmla="*/ 672134 h 761217"/>
                  <a:gd name="connsiteX221" fmla="*/ 924288 w 1909725"/>
                  <a:gd name="connsiteY221" fmla="*/ 676526 h 761217"/>
                  <a:gd name="connsiteX222" fmla="*/ 981920 w 1909725"/>
                  <a:gd name="connsiteY222" fmla="*/ 702443 h 761217"/>
                  <a:gd name="connsiteX223" fmla="*/ 982535 w 1909725"/>
                  <a:gd name="connsiteY223" fmla="*/ 702707 h 761217"/>
                  <a:gd name="connsiteX224" fmla="*/ 1037707 w 1909725"/>
                  <a:gd name="connsiteY224" fmla="*/ 721771 h 761217"/>
                  <a:gd name="connsiteX225" fmla="*/ 1044033 w 1909725"/>
                  <a:gd name="connsiteY225" fmla="*/ 723791 h 761217"/>
                  <a:gd name="connsiteX226" fmla="*/ 1075133 w 1909725"/>
                  <a:gd name="connsiteY226" fmla="*/ 729678 h 761217"/>
                  <a:gd name="connsiteX227" fmla="*/ 1075660 w 1909725"/>
                  <a:gd name="connsiteY227" fmla="*/ 729941 h 761217"/>
                  <a:gd name="connsiteX228" fmla="*/ 1099117 w 1909725"/>
                  <a:gd name="connsiteY228" fmla="*/ 735828 h 761217"/>
                  <a:gd name="connsiteX229" fmla="*/ 1099644 w 1909725"/>
                  <a:gd name="connsiteY229" fmla="*/ 735828 h 761217"/>
                  <a:gd name="connsiteX230" fmla="*/ 1122662 w 1909725"/>
                  <a:gd name="connsiteY230" fmla="*/ 742065 h 761217"/>
                  <a:gd name="connsiteX231" fmla="*/ 1131447 w 1909725"/>
                  <a:gd name="connsiteY231" fmla="*/ 743471 h 761217"/>
                  <a:gd name="connsiteX232" fmla="*/ 1165183 w 1909725"/>
                  <a:gd name="connsiteY232" fmla="*/ 748390 h 761217"/>
                  <a:gd name="connsiteX233" fmla="*/ 1191012 w 1909725"/>
                  <a:gd name="connsiteY233" fmla="*/ 751729 h 761217"/>
                  <a:gd name="connsiteX234" fmla="*/ 1218510 w 1909725"/>
                  <a:gd name="connsiteY234" fmla="*/ 754804 h 761217"/>
                  <a:gd name="connsiteX235" fmla="*/ 1238190 w 1909725"/>
                  <a:gd name="connsiteY235" fmla="*/ 756649 h 761217"/>
                  <a:gd name="connsiteX236" fmla="*/ 1267006 w 1909725"/>
                  <a:gd name="connsiteY236" fmla="*/ 758494 h 761217"/>
                  <a:gd name="connsiteX237" fmla="*/ 1283346 w 1909725"/>
                  <a:gd name="connsiteY237" fmla="*/ 756649 h 761217"/>
                  <a:gd name="connsiteX238" fmla="*/ 1290902 w 1909725"/>
                  <a:gd name="connsiteY238" fmla="*/ 757703 h 761217"/>
                  <a:gd name="connsiteX239" fmla="*/ 1295031 w 1909725"/>
                  <a:gd name="connsiteY239" fmla="*/ 758494 h 761217"/>
                  <a:gd name="connsiteX240" fmla="*/ 1307770 w 1909725"/>
                  <a:gd name="connsiteY240" fmla="*/ 759636 h 761217"/>
                  <a:gd name="connsiteX241" fmla="*/ 1316292 w 1909725"/>
                  <a:gd name="connsiteY241" fmla="*/ 759987 h 761217"/>
                  <a:gd name="connsiteX242" fmla="*/ 1326131 w 1909725"/>
                  <a:gd name="connsiteY242" fmla="*/ 761217 h 761217"/>
                  <a:gd name="connsiteX243" fmla="*/ 1367510 w 1909725"/>
                  <a:gd name="connsiteY243" fmla="*/ 753925 h 761217"/>
                  <a:gd name="connsiteX244" fmla="*/ 1367510 w 1909725"/>
                  <a:gd name="connsiteY244" fmla="*/ 753925 h 761217"/>
                  <a:gd name="connsiteX245" fmla="*/ 1367510 w 1909725"/>
                  <a:gd name="connsiteY245" fmla="*/ 753925 h 761217"/>
                  <a:gd name="connsiteX246" fmla="*/ 1369531 w 1909725"/>
                  <a:gd name="connsiteY246" fmla="*/ 733631 h 761217"/>
                  <a:gd name="connsiteX247" fmla="*/ 1358901 w 1909725"/>
                  <a:gd name="connsiteY247" fmla="*/ 736706 h 761217"/>
                  <a:gd name="connsiteX248" fmla="*/ 1349940 w 1909725"/>
                  <a:gd name="connsiteY248" fmla="*/ 738112 h 761217"/>
                  <a:gd name="connsiteX249" fmla="*/ 1348710 w 1909725"/>
                  <a:gd name="connsiteY249" fmla="*/ 738112 h 761217"/>
                  <a:gd name="connsiteX250" fmla="*/ 1327537 w 1909725"/>
                  <a:gd name="connsiteY250" fmla="*/ 740396 h 761217"/>
                  <a:gd name="connsiteX251" fmla="*/ 1319894 w 1909725"/>
                  <a:gd name="connsiteY251" fmla="*/ 739781 h 761217"/>
                  <a:gd name="connsiteX252" fmla="*/ 1303026 w 1909725"/>
                  <a:gd name="connsiteY252" fmla="*/ 739254 h 761217"/>
                  <a:gd name="connsiteX253" fmla="*/ 1300126 w 1909725"/>
                  <a:gd name="connsiteY253" fmla="*/ 738551 h 761217"/>
                  <a:gd name="connsiteX254" fmla="*/ 1295558 w 1909725"/>
                  <a:gd name="connsiteY254" fmla="*/ 737672 h 761217"/>
                  <a:gd name="connsiteX255" fmla="*/ 1276055 w 1909725"/>
                  <a:gd name="connsiteY255" fmla="*/ 736882 h 761217"/>
                  <a:gd name="connsiteX256" fmla="*/ 1265512 w 1909725"/>
                  <a:gd name="connsiteY256" fmla="*/ 737936 h 761217"/>
                  <a:gd name="connsiteX257" fmla="*/ 1241528 w 1909725"/>
                  <a:gd name="connsiteY257" fmla="*/ 736355 h 761217"/>
                  <a:gd name="connsiteX258" fmla="*/ 1219477 w 1909725"/>
                  <a:gd name="connsiteY258" fmla="*/ 734246 h 761217"/>
                  <a:gd name="connsiteX259" fmla="*/ 1195668 w 1909725"/>
                  <a:gd name="connsiteY259" fmla="*/ 731698 h 761217"/>
                  <a:gd name="connsiteX260" fmla="*/ 1166940 w 1909725"/>
                  <a:gd name="connsiteY260" fmla="*/ 727921 h 761217"/>
                  <a:gd name="connsiteX261" fmla="*/ 1137158 w 1909725"/>
                  <a:gd name="connsiteY261" fmla="*/ 723704 h 761217"/>
                  <a:gd name="connsiteX262" fmla="*/ 1125297 w 1909725"/>
                  <a:gd name="connsiteY262" fmla="*/ 721683 h 761217"/>
                  <a:gd name="connsiteX263" fmla="*/ 1110977 w 1909725"/>
                  <a:gd name="connsiteY263" fmla="*/ 718081 h 761217"/>
                  <a:gd name="connsiteX264" fmla="*/ 1098502 w 1909725"/>
                  <a:gd name="connsiteY264" fmla="*/ 715182 h 761217"/>
                  <a:gd name="connsiteX265" fmla="*/ 1088135 w 1909725"/>
                  <a:gd name="connsiteY265" fmla="*/ 712810 h 761217"/>
                  <a:gd name="connsiteX266" fmla="*/ 1073464 w 1909725"/>
                  <a:gd name="connsiteY266" fmla="*/ 709032 h 761217"/>
                  <a:gd name="connsiteX267" fmla="*/ 1051676 w 1909725"/>
                  <a:gd name="connsiteY267" fmla="*/ 704464 h 761217"/>
                  <a:gd name="connsiteX268" fmla="*/ 1044736 w 1909725"/>
                  <a:gd name="connsiteY268" fmla="*/ 702180 h 761217"/>
                  <a:gd name="connsiteX269" fmla="*/ 991057 w 1909725"/>
                  <a:gd name="connsiteY269" fmla="*/ 683555 h 761217"/>
                  <a:gd name="connsiteX270" fmla="*/ 990442 w 1909725"/>
                  <a:gd name="connsiteY270" fmla="*/ 683291 h 761217"/>
                  <a:gd name="connsiteX271" fmla="*/ 935270 w 1909725"/>
                  <a:gd name="connsiteY271" fmla="*/ 658428 h 761217"/>
                  <a:gd name="connsiteX272" fmla="*/ 926221 w 1909725"/>
                  <a:gd name="connsiteY272" fmla="*/ 654036 h 761217"/>
                  <a:gd name="connsiteX273" fmla="*/ 909265 w 1909725"/>
                  <a:gd name="connsiteY273" fmla="*/ 642703 h 761217"/>
                  <a:gd name="connsiteX274" fmla="*/ 906629 w 1909725"/>
                  <a:gd name="connsiteY274" fmla="*/ 640682 h 761217"/>
                  <a:gd name="connsiteX275" fmla="*/ 873948 w 1909725"/>
                  <a:gd name="connsiteY275" fmla="*/ 636114 h 761217"/>
                  <a:gd name="connsiteX276" fmla="*/ 857783 w 1909725"/>
                  <a:gd name="connsiteY276" fmla="*/ 641472 h 761217"/>
                  <a:gd name="connsiteX277" fmla="*/ 839333 w 1909725"/>
                  <a:gd name="connsiteY277" fmla="*/ 647359 h 761217"/>
                  <a:gd name="connsiteX278" fmla="*/ 813417 w 1909725"/>
                  <a:gd name="connsiteY278" fmla="*/ 655881 h 761217"/>
                  <a:gd name="connsiteX279" fmla="*/ 800414 w 1909725"/>
                  <a:gd name="connsiteY279" fmla="*/ 659658 h 761217"/>
                  <a:gd name="connsiteX280" fmla="*/ 795494 w 1909725"/>
                  <a:gd name="connsiteY280" fmla="*/ 661328 h 761217"/>
                  <a:gd name="connsiteX281" fmla="*/ 788993 w 1909725"/>
                  <a:gd name="connsiteY281" fmla="*/ 663348 h 761217"/>
                  <a:gd name="connsiteX282" fmla="*/ 787412 w 1909725"/>
                  <a:gd name="connsiteY282" fmla="*/ 663700 h 761217"/>
                  <a:gd name="connsiteX283" fmla="*/ 778802 w 1909725"/>
                  <a:gd name="connsiteY283" fmla="*/ 665105 h 761217"/>
                  <a:gd name="connsiteX284" fmla="*/ 761231 w 1909725"/>
                  <a:gd name="connsiteY284" fmla="*/ 666511 h 761217"/>
                  <a:gd name="connsiteX285" fmla="*/ 733558 w 1909725"/>
                  <a:gd name="connsiteY285" fmla="*/ 673012 h 761217"/>
                  <a:gd name="connsiteX286" fmla="*/ 715372 w 1909725"/>
                  <a:gd name="connsiteY286" fmla="*/ 675911 h 761217"/>
                  <a:gd name="connsiteX287" fmla="*/ 702633 w 1909725"/>
                  <a:gd name="connsiteY287" fmla="*/ 677932 h 761217"/>
                  <a:gd name="connsiteX288" fmla="*/ 694199 w 1909725"/>
                  <a:gd name="connsiteY288" fmla="*/ 679338 h 761217"/>
                  <a:gd name="connsiteX289" fmla="*/ 678737 w 1909725"/>
                  <a:gd name="connsiteY289" fmla="*/ 681797 h 761217"/>
                  <a:gd name="connsiteX290" fmla="*/ 675135 w 1909725"/>
                  <a:gd name="connsiteY290" fmla="*/ 682324 h 761217"/>
                  <a:gd name="connsiteX291" fmla="*/ 658443 w 1909725"/>
                  <a:gd name="connsiteY291" fmla="*/ 683730 h 761217"/>
                  <a:gd name="connsiteX292" fmla="*/ 655895 w 1909725"/>
                  <a:gd name="connsiteY292" fmla="*/ 683555 h 761217"/>
                  <a:gd name="connsiteX293" fmla="*/ 644650 w 1909725"/>
                  <a:gd name="connsiteY293" fmla="*/ 683730 h 761217"/>
                  <a:gd name="connsiteX294" fmla="*/ 620314 w 1909725"/>
                  <a:gd name="connsiteY294" fmla="*/ 683994 h 761217"/>
                  <a:gd name="connsiteX295" fmla="*/ 590619 w 1909725"/>
                  <a:gd name="connsiteY295" fmla="*/ 684960 h 761217"/>
                  <a:gd name="connsiteX296" fmla="*/ 579198 w 1909725"/>
                  <a:gd name="connsiteY296" fmla="*/ 686805 h 761217"/>
                  <a:gd name="connsiteX297" fmla="*/ 571555 w 1909725"/>
                  <a:gd name="connsiteY297" fmla="*/ 685927 h 761217"/>
                  <a:gd name="connsiteX298" fmla="*/ 568392 w 1909725"/>
                  <a:gd name="connsiteY298" fmla="*/ 690407 h 761217"/>
                  <a:gd name="connsiteX299" fmla="*/ 567338 w 1909725"/>
                  <a:gd name="connsiteY299" fmla="*/ 690407 h 761217"/>
                  <a:gd name="connsiteX300" fmla="*/ 561276 w 1909725"/>
                  <a:gd name="connsiteY300" fmla="*/ 690495 h 761217"/>
                  <a:gd name="connsiteX301" fmla="*/ 558289 w 1909725"/>
                  <a:gd name="connsiteY301" fmla="*/ 690407 h 761217"/>
                  <a:gd name="connsiteX302" fmla="*/ 543003 w 1909725"/>
                  <a:gd name="connsiteY302" fmla="*/ 692516 h 761217"/>
                  <a:gd name="connsiteX303" fmla="*/ 541597 w 1909725"/>
                  <a:gd name="connsiteY303" fmla="*/ 692340 h 761217"/>
                  <a:gd name="connsiteX304" fmla="*/ 539137 w 1909725"/>
                  <a:gd name="connsiteY304" fmla="*/ 691813 h 761217"/>
                  <a:gd name="connsiteX305" fmla="*/ 526574 w 1909725"/>
                  <a:gd name="connsiteY305" fmla="*/ 690846 h 761217"/>
                  <a:gd name="connsiteX306" fmla="*/ 509618 w 1909725"/>
                  <a:gd name="connsiteY306" fmla="*/ 690934 h 761217"/>
                  <a:gd name="connsiteX307" fmla="*/ 497582 w 1909725"/>
                  <a:gd name="connsiteY307" fmla="*/ 690407 h 761217"/>
                  <a:gd name="connsiteX308" fmla="*/ 494595 w 1909725"/>
                  <a:gd name="connsiteY308" fmla="*/ 690495 h 761217"/>
                  <a:gd name="connsiteX309" fmla="*/ 492575 w 1909725"/>
                  <a:gd name="connsiteY309" fmla="*/ 690583 h 761217"/>
                  <a:gd name="connsiteX310" fmla="*/ 475092 w 1909725"/>
                  <a:gd name="connsiteY310" fmla="*/ 686893 h 761217"/>
                  <a:gd name="connsiteX311" fmla="*/ 449175 w 1909725"/>
                  <a:gd name="connsiteY311" fmla="*/ 686102 h 761217"/>
                  <a:gd name="connsiteX312" fmla="*/ 439687 w 1909725"/>
                  <a:gd name="connsiteY312" fmla="*/ 684257 h 761217"/>
                  <a:gd name="connsiteX313" fmla="*/ 439247 w 1909725"/>
                  <a:gd name="connsiteY313" fmla="*/ 684257 h 761217"/>
                  <a:gd name="connsiteX314" fmla="*/ 429935 w 1909725"/>
                  <a:gd name="connsiteY314" fmla="*/ 683730 h 761217"/>
                  <a:gd name="connsiteX315" fmla="*/ 408850 w 1909725"/>
                  <a:gd name="connsiteY315" fmla="*/ 682237 h 761217"/>
                  <a:gd name="connsiteX316" fmla="*/ 382406 w 1909725"/>
                  <a:gd name="connsiteY316" fmla="*/ 678283 h 761217"/>
                  <a:gd name="connsiteX317" fmla="*/ 376080 w 1909725"/>
                  <a:gd name="connsiteY317" fmla="*/ 676702 h 761217"/>
                  <a:gd name="connsiteX318" fmla="*/ 354996 w 1909725"/>
                  <a:gd name="connsiteY318" fmla="*/ 673627 h 761217"/>
                  <a:gd name="connsiteX319" fmla="*/ 350076 w 1909725"/>
                  <a:gd name="connsiteY319" fmla="*/ 671958 h 761217"/>
                  <a:gd name="connsiteX320" fmla="*/ 343662 w 1909725"/>
                  <a:gd name="connsiteY320" fmla="*/ 669761 h 761217"/>
                  <a:gd name="connsiteX321" fmla="*/ 343223 w 1909725"/>
                  <a:gd name="connsiteY321" fmla="*/ 669674 h 761217"/>
                  <a:gd name="connsiteX322" fmla="*/ 332417 w 1909725"/>
                  <a:gd name="connsiteY322" fmla="*/ 667829 h 761217"/>
                  <a:gd name="connsiteX323" fmla="*/ 332154 w 1909725"/>
                  <a:gd name="connsiteY323" fmla="*/ 667829 h 761217"/>
                  <a:gd name="connsiteX324" fmla="*/ 307115 w 1909725"/>
                  <a:gd name="connsiteY324" fmla="*/ 663085 h 761217"/>
                  <a:gd name="connsiteX325" fmla="*/ 297627 w 1909725"/>
                  <a:gd name="connsiteY325" fmla="*/ 660537 h 761217"/>
                  <a:gd name="connsiteX326" fmla="*/ 269075 w 1909725"/>
                  <a:gd name="connsiteY326" fmla="*/ 651927 h 761217"/>
                  <a:gd name="connsiteX327" fmla="*/ 246233 w 1909725"/>
                  <a:gd name="connsiteY327" fmla="*/ 644811 h 761217"/>
                  <a:gd name="connsiteX328" fmla="*/ 195365 w 1909725"/>
                  <a:gd name="connsiteY328" fmla="*/ 624517 h 761217"/>
                  <a:gd name="connsiteX329" fmla="*/ 182714 w 1909725"/>
                  <a:gd name="connsiteY329" fmla="*/ 618631 h 761217"/>
                  <a:gd name="connsiteX330" fmla="*/ 162772 w 1909725"/>
                  <a:gd name="connsiteY330" fmla="*/ 609142 h 761217"/>
                  <a:gd name="connsiteX331" fmla="*/ 145113 w 1909725"/>
                  <a:gd name="connsiteY331" fmla="*/ 598776 h 761217"/>
                  <a:gd name="connsiteX332" fmla="*/ 136503 w 1909725"/>
                  <a:gd name="connsiteY332" fmla="*/ 593504 h 761217"/>
                  <a:gd name="connsiteX333" fmla="*/ 128684 w 1909725"/>
                  <a:gd name="connsiteY333" fmla="*/ 589199 h 761217"/>
                  <a:gd name="connsiteX334" fmla="*/ 116385 w 1909725"/>
                  <a:gd name="connsiteY334" fmla="*/ 581556 h 761217"/>
                  <a:gd name="connsiteX335" fmla="*/ 98375 w 1909725"/>
                  <a:gd name="connsiteY335" fmla="*/ 566270 h 761217"/>
                  <a:gd name="connsiteX336" fmla="*/ 63145 w 1909725"/>
                  <a:gd name="connsiteY336" fmla="*/ 531831 h 761217"/>
                  <a:gd name="connsiteX337" fmla="*/ 61213 w 1909725"/>
                  <a:gd name="connsiteY337" fmla="*/ 529108 h 761217"/>
                  <a:gd name="connsiteX338" fmla="*/ 50934 w 1909725"/>
                  <a:gd name="connsiteY338" fmla="*/ 514875 h 761217"/>
                  <a:gd name="connsiteX339" fmla="*/ 32484 w 1909725"/>
                  <a:gd name="connsiteY339" fmla="*/ 480964 h 761217"/>
                  <a:gd name="connsiteX340" fmla="*/ 29497 w 1909725"/>
                  <a:gd name="connsiteY340" fmla="*/ 468840 h 761217"/>
                  <a:gd name="connsiteX341" fmla="*/ 27916 w 1909725"/>
                  <a:gd name="connsiteY341" fmla="*/ 461197 h 761217"/>
                  <a:gd name="connsiteX342" fmla="*/ 27652 w 1909725"/>
                  <a:gd name="connsiteY342" fmla="*/ 460142 h 761217"/>
                  <a:gd name="connsiteX343" fmla="*/ 26335 w 1909725"/>
                  <a:gd name="connsiteY343" fmla="*/ 455398 h 761217"/>
                  <a:gd name="connsiteX344" fmla="*/ 24050 w 1909725"/>
                  <a:gd name="connsiteY344" fmla="*/ 443011 h 761217"/>
                  <a:gd name="connsiteX345" fmla="*/ 23611 w 1909725"/>
                  <a:gd name="connsiteY345" fmla="*/ 438530 h 761217"/>
                  <a:gd name="connsiteX346" fmla="*/ 23435 w 1909725"/>
                  <a:gd name="connsiteY346" fmla="*/ 435895 h 761217"/>
                  <a:gd name="connsiteX347" fmla="*/ 30112 w 1909725"/>
                  <a:gd name="connsiteY347" fmla="*/ 391792 h 761217"/>
                  <a:gd name="connsiteX348" fmla="*/ 30552 w 1909725"/>
                  <a:gd name="connsiteY348" fmla="*/ 390474 h 761217"/>
                  <a:gd name="connsiteX349" fmla="*/ 30552 w 1909725"/>
                  <a:gd name="connsiteY349" fmla="*/ 389069 h 761217"/>
                  <a:gd name="connsiteX350" fmla="*/ 41182 w 1909725"/>
                  <a:gd name="connsiteY350" fmla="*/ 362713 h 761217"/>
                  <a:gd name="connsiteX351" fmla="*/ 45750 w 1909725"/>
                  <a:gd name="connsiteY351" fmla="*/ 355157 h 761217"/>
                  <a:gd name="connsiteX352" fmla="*/ 63233 w 1909725"/>
                  <a:gd name="connsiteY352" fmla="*/ 330119 h 761217"/>
                  <a:gd name="connsiteX353" fmla="*/ 67714 w 1909725"/>
                  <a:gd name="connsiteY353" fmla="*/ 324848 h 761217"/>
                  <a:gd name="connsiteX354" fmla="*/ 89853 w 1909725"/>
                  <a:gd name="connsiteY354" fmla="*/ 300688 h 761217"/>
                  <a:gd name="connsiteX355" fmla="*/ 137645 w 1909725"/>
                  <a:gd name="connsiteY355" fmla="*/ 262823 h 761217"/>
                  <a:gd name="connsiteX356" fmla="*/ 143268 w 1909725"/>
                  <a:gd name="connsiteY356" fmla="*/ 258518 h 761217"/>
                  <a:gd name="connsiteX357" fmla="*/ 157325 w 1909725"/>
                  <a:gd name="connsiteY357" fmla="*/ 251050 h 761217"/>
                  <a:gd name="connsiteX358" fmla="*/ 170766 w 1909725"/>
                  <a:gd name="connsiteY358" fmla="*/ 243056 h 761217"/>
                  <a:gd name="connsiteX359" fmla="*/ 171206 w 1909725"/>
                  <a:gd name="connsiteY359" fmla="*/ 242880 h 761217"/>
                  <a:gd name="connsiteX360" fmla="*/ 173841 w 1909725"/>
                  <a:gd name="connsiteY360" fmla="*/ 242001 h 761217"/>
                  <a:gd name="connsiteX361" fmla="*/ 177092 w 1909725"/>
                  <a:gd name="connsiteY361" fmla="*/ 240859 h 761217"/>
                  <a:gd name="connsiteX362" fmla="*/ 191851 w 1909725"/>
                  <a:gd name="connsiteY362" fmla="*/ 233480 h 761217"/>
                  <a:gd name="connsiteX363" fmla="*/ 218822 w 1909725"/>
                  <a:gd name="connsiteY363" fmla="*/ 218984 h 761217"/>
                  <a:gd name="connsiteX364" fmla="*/ 231473 w 1909725"/>
                  <a:gd name="connsiteY364" fmla="*/ 213361 h 761217"/>
                  <a:gd name="connsiteX365" fmla="*/ 238589 w 1909725"/>
                  <a:gd name="connsiteY365" fmla="*/ 211428 h 761217"/>
                  <a:gd name="connsiteX366" fmla="*/ 252646 w 1909725"/>
                  <a:gd name="connsiteY366" fmla="*/ 206860 h 761217"/>
                  <a:gd name="connsiteX367" fmla="*/ 275927 w 1909725"/>
                  <a:gd name="connsiteY367" fmla="*/ 197899 h 761217"/>
                  <a:gd name="connsiteX368" fmla="*/ 291653 w 1909725"/>
                  <a:gd name="connsiteY368" fmla="*/ 192540 h 761217"/>
                  <a:gd name="connsiteX369" fmla="*/ 316691 w 1909725"/>
                  <a:gd name="connsiteY369" fmla="*/ 184809 h 761217"/>
                  <a:gd name="connsiteX370" fmla="*/ 335668 w 1909725"/>
                  <a:gd name="connsiteY370" fmla="*/ 179274 h 761217"/>
                  <a:gd name="connsiteX371" fmla="*/ 353414 w 1909725"/>
                  <a:gd name="connsiteY371" fmla="*/ 169258 h 761217"/>
                  <a:gd name="connsiteX372" fmla="*/ 364132 w 1909725"/>
                  <a:gd name="connsiteY372" fmla="*/ 160034 h 761217"/>
                  <a:gd name="connsiteX373" fmla="*/ 375114 w 1909725"/>
                  <a:gd name="connsiteY373" fmla="*/ 150634 h 761217"/>
                  <a:gd name="connsiteX374" fmla="*/ 403667 w 1909725"/>
                  <a:gd name="connsiteY374" fmla="*/ 131306 h 761217"/>
                  <a:gd name="connsiteX375" fmla="*/ 407620 w 1909725"/>
                  <a:gd name="connsiteY375" fmla="*/ 128934 h 761217"/>
                  <a:gd name="connsiteX376" fmla="*/ 457257 w 1909725"/>
                  <a:gd name="connsiteY376" fmla="*/ 101348 h 761217"/>
                  <a:gd name="connsiteX377" fmla="*/ 512517 w 1909725"/>
                  <a:gd name="connsiteY377" fmla="*/ 78593 h 761217"/>
                  <a:gd name="connsiteX378" fmla="*/ 521478 w 1909725"/>
                  <a:gd name="connsiteY378" fmla="*/ 75870 h 761217"/>
                  <a:gd name="connsiteX379" fmla="*/ 544496 w 1909725"/>
                  <a:gd name="connsiteY379" fmla="*/ 66821 h 761217"/>
                  <a:gd name="connsiteX380" fmla="*/ 552139 w 1909725"/>
                  <a:gd name="connsiteY380" fmla="*/ 64098 h 761217"/>
                  <a:gd name="connsiteX381" fmla="*/ 556269 w 1909725"/>
                  <a:gd name="connsiteY381" fmla="*/ 62955 h 761217"/>
                  <a:gd name="connsiteX382" fmla="*/ 583064 w 1909725"/>
                  <a:gd name="connsiteY382" fmla="*/ 56015 h 761217"/>
                  <a:gd name="connsiteX383" fmla="*/ 603270 w 1909725"/>
                  <a:gd name="connsiteY383" fmla="*/ 51007 h 761217"/>
                  <a:gd name="connsiteX384" fmla="*/ 638500 w 1909725"/>
                  <a:gd name="connsiteY384" fmla="*/ 43716 h 761217"/>
                  <a:gd name="connsiteX385" fmla="*/ 641838 w 1909725"/>
                  <a:gd name="connsiteY385" fmla="*/ 43452 h 761217"/>
                  <a:gd name="connsiteX386" fmla="*/ 661957 w 1909725"/>
                  <a:gd name="connsiteY386" fmla="*/ 39762 h 761217"/>
                  <a:gd name="connsiteX387" fmla="*/ 689279 w 1909725"/>
                  <a:gd name="connsiteY387" fmla="*/ 34139 h 761217"/>
                  <a:gd name="connsiteX388" fmla="*/ 706586 w 1909725"/>
                  <a:gd name="connsiteY388" fmla="*/ 31504 h 761217"/>
                  <a:gd name="connsiteX389" fmla="*/ 733821 w 1909725"/>
                  <a:gd name="connsiteY389" fmla="*/ 28517 h 761217"/>
                  <a:gd name="connsiteX390" fmla="*/ 751304 w 1909725"/>
                  <a:gd name="connsiteY390" fmla="*/ 27111 h 761217"/>
                  <a:gd name="connsiteX391" fmla="*/ 756224 w 1909725"/>
                  <a:gd name="connsiteY391" fmla="*/ 26320 h 761217"/>
                  <a:gd name="connsiteX392" fmla="*/ 759562 w 1909725"/>
                  <a:gd name="connsiteY392" fmla="*/ 25793 h 761217"/>
                  <a:gd name="connsiteX393" fmla="*/ 765800 w 1909725"/>
                  <a:gd name="connsiteY393" fmla="*/ 29220 h 761217"/>
                  <a:gd name="connsiteX394" fmla="*/ 772213 w 1909725"/>
                  <a:gd name="connsiteY394" fmla="*/ 25530 h 761217"/>
                  <a:gd name="connsiteX395" fmla="*/ 779593 w 1909725"/>
                  <a:gd name="connsiteY395" fmla="*/ 25178 h 761217"/>
                  <a:gd name="connsiteX396" fmla="*/ 789872 w 1909725"/>
                  <a:gd name="connsiteY396" fmla="*/ 25178 h 761217"/>
                  <a:gd name="connsiteX397" fmla="*/ 812977 w 1909725"/>
                  <a:gd name="connsiteY397" fmla="*/ 23246 h 761217"/>
                  <a:gd name="connsiteX398" fmla="*/ 824223 w 1909725"/>
                  <a:gd name="connsiteY398" fmla="*/ 23158 h 761217"/>
                  <a:gd name="connsiteX399" fmla="*/ 836698 w 1909725"/>
                  <a:gd name="connsiteY399" fmla="*/ 23070 h 761217"/>
                  <a:gd name="connsiteX400" fmla="*/ 844868 w 1909725"/>
                  <a:gd name="connsiteY400" fmla="*/ 21840 h 761217"/>
                  <a:gd name="connsiteX401" fmla="*/ 848470 w 1909725"/>
                  <a:gd name="connsiteY401" fmla="*/ 21225 h 761217"/>
                  <a:gd name="connsiteX402" fmla="*/ 858661 w 1909725"/>
                  <a:gd name="connsiteY402" fmla="*/ 21928 h 761217"/>
                  <a:gd name="connsiteX403" fmla="*/ 875178 w 1909725"/>
                  <a:gd name="connsiteY403" fmla="*/ 23070 h 761217"/>
                  <a:gd name="connsiteX404" fmla="*/ 889059 w 1909725"/>
                  <a:gd name="connsiteY404" fmla="*/ 23597 h 761217"/>
                  <a:gd name="connsiteX405" fmla="*/ 906805 w 1909725"/>
                  <a:gd name="connsiteY405" fmla="*/ 24651 h 761217"/>
                  <a:gd name="connsiteX406" fmla="*/ 934918 w 1909725"/>
                  <a:gd name="connsiteY406" fmla="*/ 26145 h 761217"/>
                  <a:gd name="connsiteX407" fmla="*/ 952928 w 1909725"/>
                  <a:gd name="connsiteY407" fmla="*/ 26760 h 761217"/>
                  <a:gd name="connsiteX408" fmla="*/ 961099 w 1909725"/>
                  <a:gd name="connsiteY408" fmla="*/ 28341 h 761217"/>
                  <a:gd name="connsiteX409" fmla="*/ 981920 w 1909725"/>
                  <a:gd name="connsiteY409" fmla="*/ 30362 h 761217"/>
                  <a:gd name="connsiteX410" fmla="*/ 1013723 w 1909725"/>
                  <a:gd name="connsiteY410" fmla="*/ 35633 h 761217"/>
                  <a:gd name="connsiteX411" fmla="*/ 1037883 w 1909725"/>
                  <a:gd name="connsiteY411" fmla="*/ 39235 h 761217"/>
                  <a:gd name="connsiteX412" fmla="*/ 1053345 w 1909725"/>
                  <a:gd name="connsiteY412" fmla="*/ 41783 h 761217"/>
                  <a:gd name="connsiteX413" fmla="*/ 1070740 w 1909725"/>
                  <a:gd name="connsiteY413" fmla="*/ 45385 h 761217"/>
                  <a:gd name="connsiteX414" fmla="*/ 1103158 w 1909725"/>
                  <a:gd name="connsiteY414" fmla="*/ 55136 h 761217"/>
                  <a:gd name="connsiteX415" fmla="*/ 1118006 w 1909725"/>
                  <a:gd name="connsiteY415" fmla="*/ 59002 h 761217"/>
                  <a:gd name="connsiteX416" fmla="*/ 1167555 w 1909725"/>
                  <a:gd name="connsiteY416" fmla="*/ 74728 h 761217"/>
                  <a:gd name="connsiteX417" fmla="*/ 1198392 w 1909725"/>
                  <a:gd name="connsiteY417" fmla="*/ 88257 h 761217"/>
                  <a:gd name="connsiteX418" fmla="*/ 1210955 w 1909725"/>
                  <a:gd name="connsiteY418" fmla="*/ 94056 h 761217"/>
                  <a:gd name="connsiteX419" fmla="*/ 1217895 w 1909725"/>
                  <a:gd name="connsiteY419" fmla="*/ 97131 h 761217"/>
                  <a:gd name="connsiteX420" fmla="*/ 1235203 w 1909725"/>
                  <a:gd name="connsiteY420" fmla="*/ 105389 h 761217"/>
                  <a:gd name="connsiteX421" fmla="*/ 1274210 w 1909725"/>
                  <a:gd name="connsiteY421" fmla="*/ 129109 h 761217"/>
                  <a:gd name="connsiteX422" fmla="*/ 1318752 w 1909725"/>
                  <a:gd name="connsiteY422" fmla="*/ 168029 h 761217"/>
                  <a:gd name="connsiteX423" fmla="*/ 1327098 w 1909725"/>
                  <a:gd name="connsiteY423" fmla="*/ 176990 h 761217"/>
                  <a:gd name="connsiteX424" fmla="*/ 1338958 w 1909725"/>
                  <a:gd name="connsiteY424" fmla="*/ 189641 h 761217"/>
                  <a:gd name="connsiteX425" fmla="*/ 1352487 w 1909725"/>
                  <a:gd name="connsiteY425" fmla="*/ 195087 h 761217"/>
                  <a:gd name="connsiteX426" fmla="*/ 1360131 w 1909725"/>
                  <a:gd name="connsiteY426" fmla="*/ 195175 h 761217"/>
                  <a:gd name="connsiteX427" fmla="*/ 1375329 w 1909725"/>
                  <a:gd name="connsiteY427" fmla="*/ 196493 h 761217"/>
                  <a:gd name="connsiteX428" fmla="*/ 1386223 w 1909725"/>
                  <a:gd name="connsiteY428" fmla="*/ 196845 h 761217"/>
                  <a:gd name="connsiteX429" fmla="*/ 1387278 w 1909725"/>
                  <a:gd name="connsiteY429" fmla="*/ 196669 h 761217"/>
                  <a:gd name="connsiteX430" fmla="*/ 1393954 w 1909725"/>
                  <a:gd name="connsiteY430" fmla="*/ 195790 h 761217"/>
                  <a:gd name="connsiteX431" fmla="*/ 1400456 w 1909725"/>
                  <a:gd name="connsiteY431" fmla="*/ 195175 h 761217"/>
                  <a:gd name="connsiteX432" fmla="*/ 1413282 w 1909725"/>
                  <a:gd name="connsiteY432" fmla="*/ 197108 h 761217"/>
                  <a:gd name="connsiteX433" fmla="*/ 1415566 w 1909725"/>
                  <a:gd name="connsiteY433" fmla="*/ 197284 h 761217"/>
                  <a:gd name="connsiteX434" fmla="*/ 1449654 w 1909725"/>
                  <a:gd name="connsiteY434" fmla="*/ 198689 h 761217"/>
                  <a:gd name="connsiteX435" fmla="*/ 1465379 w 1909725"/>
                  <a:gd name="connsiteY435" fmla="*/ 200271 h 761217"/>
                  <a:gd name="connsiteX436" fmla="*/ 1487606 w 1909725"/>
                  <a:gd name="connsiteY436" fmla="*/ 202116 h 761217"/>
                  <a:gd name="connsiteX437" fmla="*/ 1502278 w 1909725"/>
                  <a:gd name="connsiteY437" fmla="*/ 204576 h 761217"/>
                  <a:gd name="connsiteX438" fmla="*/ 1516598 w 1909725"/>
                  <a:gd name="connsiteY438" fmla="*/ 207387 h 761217"/>
                  <a:gd name="connsiteX439" fmla="*/ 1527668 w 1909725"/>
                  <a:gd name="connsiteY439" fmla="*/ 209144 h 761217"/>
                  <a:gd name="connsiteX440" fmla="*/ 1546205 w 1909725"/>
                  <a:gd name="connsiteY440" fmla="*/ 211692 h 761217"/>
                  <a:gd name="connsiteX441" fmla="*/ 1570540 w 1909725"/>
                  <a:gd name="connsiteY441" fmla="*/ 216172 h 761217"/>
                  <a:gd name="connsiteX442" fmla="*/ 1577832 w 1909725"/>
                  <a:gd name="connsiteY442" fmla="*/ 217929 h 761217"/>
                  <a:gd name="connsiteX443" fmla="*/ 1602519 w 1909725"/>
                  <a:gd name="connsiteY443" fmla="*/ 224518 h 761217"/>
                  <a:gd name="connsiteX444" fmla="*/ 1618421 w 1909725"/>
                  <a:gd name="connsiteY444" fmla="*/ 228999 h 761217"/>
                  <a:gd name="connsiteX445" fmla="*/ 1628700 w 1909725"/>
                  <a:gd name="connsiteY445" fmla="*/ 231283 h 761217"/>
                  <a:gd name="connsiteX446" fmla="*/ 1640296 w 1909725"/>
                  <a:gd name="connsiteY446" fmla="*/ 234095 h 761217"/>
                  <a:gd name="connsiteX447" fmla="*/ 1689231 w 1909725"/>
                  <a:gd name="connsiteY447" fmla="*/ 251665 h 761217"/>
                  <a:gd name="connsiteX448" fmla="*/ 1757581 w 1909725"/>
                  <a:gd name="connsiteY448" fmla="*/ 283381 h 761217"/>
                  <a:gd name="connsiteX449" fmla="*/ 1766015 w 1909725"/>
                  <a:gd name="connsiteY449" fmla="*/ 289179 h 761217"/>
                  <a:gd name="connsiteX450" fmla="*/ 1786661 w 1909725"/>
                  <a:gd name="connsiteY450" fmla="*/ 300863 h 761217"/>
                  <a:gd name="connsiteX451" fmla="*/ 1788066 w 1909725"/>
                  <a:gd name="connsiteY451" fmla="*/ 302181 h 761217"/>
                  <a:gd name="connsiteX452" fmla="*/ 1797115 w 1909725"/>
                  <a:gd name="connsiteY452" fmla="*/ 309649 h 761217"/>
                  <a:gd name="connsiteX453" fmla="*/ 1819781 w 1909725"/>
                  <a:gd name="connsiteY453" fmla="*/ 327395 h 761217"/>
                  <a:gd name="connsiteX454" fmla="*/ 1837352 w 1909725"/>
                  <a:gd name="connsiteY454" fmla="*/ 344966 h 761217"/>
                  <a:gd name="connsiteX455" fmla="*/ 1846138 w 1909725"/>
                  <a:gd name="connsiteY455" fmla="*/ 355069 h 761217"/>
                  <a:gd name="connsiteX456" fmla="*/ 1847192 w 1909725"/>
                  <a:gd name="connsiteY456" fmla="*/ 357002 h 761217"/>
                  <a:gd name="connsiteX457" fmla="*/ 1855977 w 1909725"/>
                  <a:gd name="connsiteY457" fmla="*/ 367544 h 761217"/>
                  <a:gd name="connsiteX458" fmla="*/ 1868980 w 1909725"/>
                  <a:gd name="connsiteY458" fmla="*/ 386784 h 761217"/>
                  <a:gd name="connsiteX459" fmla="*/ 1871440 w 1909725"/>
                  <a:gd name="connsiteY459" fmla="*/ 392231 h 761217"/>
                  <a:gd name="connsiteX460" fmla="*/ 1883827 w 1909725"/>
                  <a:gd name="connsiteY460" fmla="*/ 432732 h 761217"/>
                  <a:gd name="connsiteX461" fmla="*/ 1884178 w 1909725"/>
                  <a:gd name="connsiteY461" fmla="*/ 434401 h 761217"/>
                  <a:gd name="connsiteX462" fmla="*/ 1884969 w 1909725"/>
                  <a:gd name="connsiteY462" fmla="*/ 464008 h 761217"/>
                  <a:gd name="connsiteX463" fmla="*/ 1884178 w 1909725"/>
                  <a:gd name="connsiteY463" fmla="*/ 478328 h 761217"/>
                  <a:gd name="connsiteX464" fmla="*/ 1876535 w 1909725"/>
                  <a:gd name="connsiteY464" fmla="*/ 504596 h 761217"/>
                  <a:gd name="connsiteX465" fmla="*/ 1871615 w 1909725"/>
                  <a:gd name="connsiteY465" fmla="*/ 516984 h 761217"/>
                  <a:gd name="connsiteX466" fmla="*/ 1866344 w 1909725"/>
                  <a:gd name="connsiteY466" fmla="*/ 528141 h 761217"/>
                  <a:gd name="connsiteX467" fmla="*/ 1853957 w 1909725"/>
                  <a:gd name="connsiteY467" fmla="*/ 544746 h 761217"/>
                  <a:gd name="connsiteX468" fmla="*/ 1843151 w 1909725"/>
                  <a:gd name="connsiteY468" fmla="*/ 558626 h 761217"/>
                  <a:gd name="connsiteX469" fmla="*/ 1830675 w 1909725"/>
                  <a:gd name="connsiteY469" fmla="*/ 573825 h 761217"/>
                  <a:gd name="connsiteX470" fmla="*/ 1819167 w 1909725"/>
                  <a:gd name="connsiteY470" fmla="*/ 584807 h 761217"/>
                  <a:gd name="connsiteX471" fmla="*/ 1785694 w 1909725"/>
                  <a:gd name="connsiteY471" fmla="*/ 611163 h 761217"/>
                  <a:gd name="connsiteX472" fmla="*/ 1779281 w 1909725"/>
                  <a:gd name="connsiteY472" fmla="*/ 616873 h 761217"/>
                  <a:gd name="connsiteX473" fmla="*/ 1779105 w 1909725"/>
                  <a:gd name="connsiteY473" fmla="*/ 617137 h 761217"/>
                  <a:gd name="connsiteX474" fmla="*/ 1775679 w 1909725"/>
                  <a:gd name="connsiteY474" fmla="*/ 619773 h 761217"/>
                  <a:gd name="connsiteX475" fmla="*/ 1767421 w 1909725"/>
                  <a:gd name="connsiteY475" fmla="*/ 624780 h 761217"/>
                  <a:gd name="connsiteX476" fmla="*/ 1737023 w 1909725"/>
                  <a:gd name="connsiteY476" fmla="*/ 642790 h 761217"/>
                  <a:gd name="connsiteX477" fmla="*/ 1700915 w 1909725"/>
                  <a:gd name="connsiteY477" fmla="*/ 662030 h 761217"/>
                  <a:gd name="connsiteX478" fmla="*/ 1686244 w 1909725"/>
                  <a:gd name="connsiteY478" fmla="*/ 667917 h 761217"/>
                  <a:gd name="connsiteX479" fmla="*/ 1667970 w 1909725"/>
                  <a:gd name="connsiteY479" fmla="*/ 675472 h 761217"/>
                  <a:gd name="connsiteX480" fmla="*/ 1664280 w 1909725"/>
                  <a:gd name="connsiteY480" fmla="*/ 677317 h 761217"/>
                  <a:gd name="connsiteX481" fmla="*/ 1652420 w 1909725"/>
                  <a:gd name="connsiteY481" fmla="*/ 681973 h 761217"/>
                  <a:gd name="connsiteX482" fmla="*/ 1637836 w 1909725"/>
                  <a:gd name="connsiteY482" fmla="*/ 686805 h 761217"/>
                  <a:gd name="connsiteX483" fmla="*/ 1631599 w 1909725"/>
                  <a:gd name="connsiteY483" fmla="*/ 689177 h 761217"/>
                  <a:gd name="connsiteX484" fmla="*/ 1613237 w 1909725"/>
                  <a:gd name="connsiteY484" fmla="*/ 694536 h 761217"/>
                  <a:gd name="connsiteX485" fmla="*/ 1606912 w 1909725"/>
                  <a:gd name="connsiteY485" fmla="*/ 697172 h 761217"/>
                  <a:gd name="connsiteX486" fmla="*/ 1604979 w 1909725"/>
                  <a:gd name="connsiteY486" fmla="*/ 697787 h 761217"/>
                  <a:gd name="connsiteX487" fmla="*/ 1572385 w 1909725"/>
                  <a:gd name="connsiteY487" fmla="*/ 707275 h 761217"/>
                  <a:gd name="connsiteX488" fmla="*/ 1528985 w 1909725"/>
                  <a:gd name="connsiteY488" fmla="*/ 716412 h 761217"/>
                  <a:gd name="connsiteX489" fmla="*/ 1519849 w 1909725"/>
                  <a:gd name="connsiteY489" fmla="*/ 718257 h 761217"/>
                  <a:gd name="connsiteX490" fmla="*/ 1479963 w 1909725"/>
                  <a:gd name="connsiteY490" fmla="*/ 725812 h 761217"/>
                  <a:gd name="connsiteX491" fmla="*/ 1469245 w 1909725"/>
                  <a:gd name="connsiteY491" fmla="*/ 726866 h 761217"/>
                  <a:gd name="connsiteX492" fmla="*/ 1444997 w 1909725"/>
                  <a:gd name="connsiteY492" fmla="*/ 731171 h 761217"/>
                  <a:gd name="connsiteX493" fmla="*/ 1422507 w 1909725"/>
                  <a:gd name="connsiteY493" fmla="*/ 734158 h 761217"/>
                  <a:gd name="connsiteX494" fmla="*/ 1402652 w 1909725"/>
                  <a:gd name="connsiteY494" fmla="*/ 735652 h 761217"/>
                  <a:gd name="connsiteX495" fmla="*/ 1376208 w 1909725"/>
                  <a:gd name="connsiteY495" fmla="*/ 734773 h 761217"/>
                  <a:gd name="connsiteX496" fmla="*/ 1369531 w 1909725"/>
                  <a:gd name="connsiteY496" fmla="*/ 733631 h 761217"/>
                  <a:gd name="connsiteX497" fmla="*/ 539664 w 1909725"/>
                  <a:gd name="connsiteY497" fmla="*/ 694448 h 761217"/>
                  <a:gd name="connsiteX498" fmla="*/ 539664 w 1909725"/>
                  <a:gd name="connsiteY498" fmla="*/ 694448 h 761217"/>
                  <a:gd name="connsiteX499" fmla="*/ 539664 w 1909725"/>
                  <a:gd name="connsiteY499" fmla="*/ 694448 h 761217"/>
                  <a:gd name="connsiteX500" fmla="*/ 439423 w 1909725"/>
                  <a:gd name="connsiteY500" fmla="*/ 684170 h 761217"/>
                  <a:gd name="connsiteX501" fmla="*/ 439423 w 1909725"/>
                  <a:gd name="connsiteY501" fmla="*/ 684170 h 761217"/>
                  <a:gd name="connsiteX502" fmla="*/ 439423 w 1909725"/>
                  <a:gd name="connsiteY502" fmla="*/ 684170 h 761217"/>
                  <a:gd name="connsiteX503" fmla="*/ 354908 w 1909725"/>
                  <a:gd name="connsiteY503" fmla="*/ 673451 h 761217"/>
                  <a:gd name="connsiteX504" fmla="*/ 354908 w 1909725"/>
                  <a:gd name="connsiteY504" fmla="*/ 673451 h 761217"/>
                  <a:gd name="connsiteX505" fmla="*/ 354908 w 1909725"/>
                  <a:gd name="connsiteY505" fmla="*/ 673451 h 761217"/>
                  <a:gd name="connsiteX506" fmla="*/ 1779281 w 1909725"/>
                  <a:gd name="connsiteY506" fmla="*/ 617137 h 761217"/>
                  <a:gd name="connsiteX507" fmla="*/ 1779281 w 1909725"/>
                  <a:gd name="connsiteY507" fmla="*/ 617137 h 761217"/>
                  <a:gd name="connsiteX508" fmla="*/ 1779281 w 1909725"/>
                  <a:gd name="connsiteY508" fmla="*/ 617137 h 761217"/>
                  <a:gd name="connsiteX509" fmla="*/ 591410 w 1909725"/>
                  <a:gd name="connsiteY509" fmla="*/ 692164 h 761217"/>
                  <a:gd name="connsiteX510" fmla="*/ 593519 w 1909725"/>
                  <a:gd name="connsiteY510" fmla="*/ 692076 h 761217"/>
                  <a:gd name="connsiteX511" fmla="*/ 614603 w 1909725"/>
                  <a:gd name="connsiteY511" fmla="*/ 688211 h 761217"/>
                  <a:gd name="connsiteX512" fmla="*/ 629451 w 1909725"/>
                  <a:gd name="connsiteY512" fmla="*/ 684960 h 761217"/>
                  <a:gd name="connsiteX513" fmla="*/ 637445 w 1909725"/>
                  <a:gd name="connsiteY513" fmla="*/ 683379 h 761217"/>
                  <a:gd name="connsiteX514" fmla="*/ 651678 w 1909725"/>
                  <a:gd name="connsiteY514" fmla="*/ 682237 h 761217"/>
                  <a:gd name="connsiteX515" fmla="*/ 681372 w 1909725"/>
                  <a:gd name="connsiteY515" fmla="*/ 677229 h 761217"/>
                  <a:gd name="connsiteX516" fmla="*/ 695078 w 1909725"/>
                  <a:gd name="connsiteY516" fmla="*/ 675999 h 761217"/>
                  <a:gd name="connsiteX517" fmla="*/ 701315 w 1909725"/>
                  <a:gd name="connsiteY517" fmla="*/ 675999 h 761217"/>
                  <a:gd name="connsiteX518" fmla="*/ 720819 w 1909725"/>
                  <a:gd name="connsiteY518" fmla="*/ 672749 h 761217"/>
                  <a:gd name="connsiteX519" fmla="*/ 728111 w 1909725"/>
                  <a:gd name="connsiteY519" fmla="*/ 671694 h 761217"/>
                  <a:gd name="connsiteX520" fmla="*/ 743221 w 1909725"/>
                  <a:gd name="connsiteY520" fmla="*/ 668883 h 761217"/>
                  <a:gd name="connsiteX521" fmla="*/ 744978 w 1909725"/>
                  <a:gd name="connsiteY521" fmla="*/ 668180 h 761217"/>
                  <a:gd name="connsiteX522" fmla="*/ 762725 w 1909725"/>
                  <a:gd name="connsiteY522" fmla="*/ 666335 h 761217"/>
                  <a:gd name="connsiteX523" fmla="*/ 764570 w 1909725"/>
                  <a:gd name="connsiteY523" fmla="*/ 665632 h 761217"/>
                  <a:gd name="connsiteX524" fmla="*/ 767820 w 1909725"/>
                  <a:gd name="connsiteY524" fmla="*/ 664490 h 761217"/>
                  <a:gd name="connsiteX525" fmla="*/ 796197 w 1909725"/>
                  <a:gd name="connsiteY525" fmla="*/ 657023 h 761217"/>
                  <a:gd name="connsiteX526" fmla="*/ 806300 w 1909725"/>
                  <a:gd name="connsiteY526" fmla="*/ 653948 h 761217"/>
                  <a:gd name="connsiteX527" fmla="*/ 808321 w 1909725"/>
                  <a:gd name="connsiteY527" fmla="*/ 653069 h 761217"/>
                  <a:gd name="connsiteX528" fmla="*/ 834765 w 1909725"/>
                  <a:gd name="connsiteY528" fmla="*/ 646041 h 761217"/>
                  <a:gd name="connsiteX529" fmla="*/ 848295 w 1909725"/>
                  <a:gd name="connsiteY529" fmla="*/ 641912 h 761217"/>
                  <a:gd name="connsiteX530" fmla="*/ 854093 w 1909725"/>
                  <a:gd name="connsiteY530" fmla="*/ 640682 h 761217"/>
                  <a:gd name="connsiteX531" fmla="*/ 873596 w 1909725"/>
                  <a:gd name="connsiteY531" fmla="*/ 627504 h 761217"/>
                  <a:gd name="connsiteX532" fmla="*/ 869555 w 1909725"/>
                  <a:gd name="connsiteY532" fmla="*/ 615731 h 761217"/>
                  <a:gd name="connsiteX533" fmla="*/ 845659 w 1909725"/>
                  <a:gd name="connsiteY533" fmla="*/ 608703 h 761217"/>
                  <a:gd name="connsiteX534" fmla="*/ 831778 w 1909725"/>
                  <a:gd name="connsiteY534" fmla="*/ 611339 h 761217"/>
                  <a:gd name="connsiteX535" fmla="*/ 825716 w 1909725"/>
                  <a:gd name="connsiteY535" fmla="*/ 612217 h 761217"/>
                  <a:gd name="connsiteX536" fmla="*/ 820708 w 1909725"/>
                  <a:gd name="connsiteY536" fmla="*/ 613008 h 761217"/>
                  <a:gd name="connsiteX537" fmla="*/ 791102 w 1909725"/>
                  <a:gd name="connsiteY537" fmla="*/ 618191 h 761217"/>
                  <a:gd name="connsiteX538" fmla="*/ 775639 w 1909725"/>
                  <a:gd name="connsiteY538" fmla="*/ 619948 h 761217"/>
                  <a:gd name="connsiteX539" fmla="*/ 770808 w 1909725"/>
                  <a:gd name="connsiteY539" fmla="*/ 619245 h 761217"/>
                  <a:gd name="connsiteX540" fmla="*/ 763867 w 1909725"/>
                  <a:gd name="connsiteY540" fmla="*/ 618104 h 761217"/>
                  <a:gd name="connsiteX541" fmla="*/ 729165 w 1909725"/>
                  <a:gd name="connsiteY541" fmla="*/ 624341 h 761217"/>
                  <a:gd name="connsiteX542" fmla="*/ 713263 w 1909725"/>
                  <a:gd name="connsiteY542" fmla="*/ 627504 h 761217"/>
                  <a:gd name="connsiteX543" fmla="*/ 707641 w 1909725"/>
                  <a:gd name="connsiteY543" fmla="*/ 628119 h 761217"/>
                  <a:gd name="connsiteX544" fmla="*/ 699646 w 1909725"/>
                  <a:gd name="connsiteY544" fmla="*/ 628997 h 761217"/>
                  <a:gd name="connsiteX545" fmla="*/ 676804 w 1909725"/>
                  <a:gd name="connsiteY545" fmla="*/ 632599 h 761217"/>
                  <a:gd name="connsiteX546" fmla="*/ 657213 w 1909725"/>
                  <a:gd name="connsiteY546" fmla="*/ 632160 h 761217"/>
                  <a:gd name="connsiteX547" fmla="*/ 648427 w 1909725"/>
                  <a:gd name="connsiteY547" fmla="*/ 632511 h 761217"/>
                  <a:gd name="connsiteX548" fmla="*/ 620314 w 1909725"/>
                  <a:gd name="connsiteY548" fmla="*/ 632511 h 761217"/>
                  <a:gd name="connsiteX549" fmla="*/ 608102 w 1909725"/>
                  <a:gd name="connsiteY549" fmla="*/ 634005 h 761217"/>
                  <a:gd name="connsiteX550" fmla="*/ 604325 w 1909725"/>
                  <a:gd name="connsiteY550" fmla="*/ 634620 h 761217"/>
                  <a:gd name="connsiteX551" fmla="*/ 597208 w 1909725"/>
                  <a:gd name="connsiteY551" fmla="*/ 634444 h 761217"/>
                  <a:gd name="connsiteX552" fmla="*/ 585963 w 1909725"/>
                  <a:gd name="connsiteY552" fmla="*/ 634093 h 761217"/>
                  <a:gd name="connsiteX553" fmla="*/ 581483 w 1909725"/>
                  <a:gd name="connsiteY553" fmla="*/ 634444 h 761217"/>
                  <a:gd name="connsiteX554" fmla="*/ 536853 w 1909725"/>
                  <a:gd name="connsiteY554" fmla="*/ 640770 h 761217"/>
                  <a:gd name="connsiteX555" fmla="*/ 519721 w 1909725"/>
                  <a:gd name="connsiteY555" fmla="*/ 641648 h 761217"/>
                  <a:gd name="connsiteX556" fmla="*/ 480451 w 1909725"/>
                  <a:gd name="connsiteY556" fmla="*/ 642263 h 761217"/>
                  <a:gd name="connsiteX557" fmla="*/ 470084 w 1909725"/>
                  <a:gd name="connsiteY557" fmla="*/ 641912 h 761217"/>
                  <a:gd name="connsiteX558" fmla="*/ 452601 w 1909725"/>
                  <a:gd name="connsiteY558" fmla="*/ 639891 h 761217"/>
                  <a:gd name="connsiteX559" fmla="*/ 442234 w 1909725"/>
                  <a:gd name="connsiteY559" fmla="*/ 639364 h 761217"/>
                  <a:gd name="connsiteX560" fmla="*/ 439335 w 1909725"/>
                  <a:gd name="connsiteY560" fmla="*/ 635938 h 761217"/>
                  <a:gd name="connsiteX561" fmla="*/ 430374 w 1909725"/>
                  <a:gd name="connsiteY561" fmla="*/ 639979 h 761217"/>
                  <a:gd name="connsiteX562" fmla="*/ 416142 w 1909725"/>
                  <a:gd name="connsiteY562" fmla="*/ 640945 h 761217"/>
                  <a:gd name="connsiteX563" fmla="*/ 406741 w 1909725"/>
                  <a:gd name="connsiteY563" fmla="*/ 640594 h 761217"/>
                  <a:gd name="connsiteX564" fmla="*/ 375993 w 1909725"/>
                  <a:gd name="connsiteY564" fmla="*/ 630491 h 761217"/>
                  <a:gd name="connsiteX565" fmla="*/ 366329 w 1909725"/>
                  <a:gd name="connsiteY565" fmla="*/ 624605 h 761217"/>
                  <a:gd name="connsiteX566" fmla="*/ 366065 w 1909725"/>
                  <a:gd name="connsiteY566" fmla="*/ 624517 h 761217"/>
                  <a:gd name="connsiteX567" fmla="*/ 361672 w 1909725"/>
                  <a:gd name="connsiteY567" fmla="*/ 623375 h 761217"/>
                  <a:gd name="connsiteX568" fmla="*/ 348231 w 1909725"/>
                  <a:gd name="connsiteY568" fmla="*/ 620212 h 761217"/>
                  <a:gd name="connsiteX569" fmla="*/ 342257 w 1909725"/>
                  <a:gd name="connsiteY569" fmla="*/ 618982 h 761217"/>
                  <a:gd name="connsiteX570" fmla="*/ 318976 w 1909725"/>
                  <a:gd name="connsiteY570" fmla="*/ 616083 h 761217"/>
                  <a:gd name="connsiteX571" fmla="*/ 306412 w 1909725"/>
                  <a:gd name="connsiteY571" fmla="*/ 613711 h 761217"/>
                  <a:gd name="connsiteX572" fmla="*/ 290774 w 1909725"/>
                  <a:gd name="connsiteY572" fmla="*/ 610460 h 761217"/>
                  <a:gd name="connsiteX573" fmla="*/ 287436 w 1909725"/>
                  <a:gd name="connsiteY573" fmla="*/ 610197 h 761217"/>
                  <a:gd name="connsiteX574" fmla="*/ 273819 w 1909725"/>
                  <a:gd name="connsiteY574" fmla="*/ 608176 h 761217"/>
                  <a:gd name="connsiteX575" fmla="*/ 251328 w 1909725"/>
                  <a:gd name="connsiteY575" fmla="*/ 602905 h 761217"/>
                  <a:gd name="connsiteX576" fmla="*/ 252294 w 1909725"/>
                  <a:gd name="connsiteY576" fmla="*/ 601587 h 761217"/>
                  <a:gd name="connsiteX577" fmla="*/ 239731 w 1909725"/>
                  <a:gd name="connsiteY577" fmla="*/ 596843 h 761217"/>
                  <a:gd name="connsiteX578" fmla="*/ 236569 w 1909725"/>
                  <a:gd name="connsiteY578" fmla="*/ 595437 h 761217"/>
                  <a:gd name="connsiteX579" fmla="*/ 222600 w 1909725"/>
                  <a:gd name="connsiteY579" fmla="*/ 591308 h 761217"/>
                  <a:gd name="connsiteX580" fmla="*/ 207138 w 1909725"/>
                  <a:gd name="connsiteY580" fmla="*/ 587091 h 761217"/>
                  <a:gd name="connsiteX581" fmla="*/ 194223 w 1909725"/>
                  <a:gd name="connsiteY581" fmla="*/ 582874 h 761217"/>
                  <a:gd name="connsiteX582" fmla="*/ 190094 w 1909725"/>
                  <a:gd name="connsiteY582" fmla="*/ 581205 h 761217"/>
                  <a:gd name="connsiteX583" fmla="*/ 167516 w 1909725"/>
                  <a:gd name="connsiteY583" fmla="*/ 573298 h 761217"/>
                  <a:gd name="connsiteX584" fmla="*/ 160487 w 1909725"/>
                  <a:gd name="connsiteY584" fmla="*/ 569872 h 761217"/>
                  <a:gd name="connsiteX585" fmla="*/ 160224 w 1909725"/>
                  <a:gd name="connsiteY585" fmla="*/ 569696 h 761217"/>
                  <a:gd name="connsiteX586" fmla="*/ 133780 w 1909725"/>
                  <a:gd name="connsiteY586" fmla="*/ 547030 h 761217"/>
                  <a:gd name="connsiteX587" fmla="*/ 128245 w 1909725"/>
                  <a:gd name="connsiteY587" fmla="*/ 542022 h 761217"/>
                  <a:gd name="connsiteX588" fmla="*/ 127454 w 1909725"/>
                  <a:gd name="connsiteY588" fmla="*/ 539826 h 761217"/>
                  <a:gd name="connsiteX589" fmla="*/ 127103 w 1909725"/>
                  <a:gd name="connsiteY589" fmla="*/ 538859 h 761217"/>
                  <a:gd name="connsiteX590" fmla="*/ 122798 w 1909725"/>
                  <a:gd name="connsiteY590" fmla="*/ 531392 h 761217"/>
                  <a:gd name="connsiteX591" fmla="*/ 111816 w 1909725"/>
                  <a:gd name="connsiteY591" fmla="*/ 520674 h 761217"/>
                  <a:gd name="connsiteX592" fmla="*/ 101098 w 1909725"/>
                  <a:gd name="connsiteY592" fmla="*/ 510219 h 761217"/>
                  <a:gd name="connsiteX593" fmla="*/ 99693 w 1909725"/>
                  <a:gd name="connsiteY593" fmla="*/ 508462 h 761217"/>
                  <a:gd name="connsiteX594" fmla="*/ 99605 w 1909725"/>
                  <a:gd name="connsiteY594" fmla="*/ 507144 h 761217"/>
                  <a:gd name="connsiteX595" fmla="*/ 93367 w 1909725"/>
                  <a:gd name="connsiteY595" fmla="*/ 493878 h 761217"/>
                  <a:gd name="connsiteX596" fmla="*/ 85987 w 1909725"/>
                  <a:gd name="connsiteY596" fmla="*/ 491155 h 761217"/>
                  <a:gd name="connsiteX597" fmla="*/ 81595 w 1909725"/>
                  <a:gd name="connsiteY597" fmla="*/ 484741 h 761217"/>
                  <a:gd name="connsiteX598" fmla="*/ 71140 w 1909725"/>
                  <a:gd name="connsiteY598" fmla="*/ 461812 h 761217"/>
                  <a:gd name="connsiteX599" fmla="*/ 71228 w 1909725"/>
                  <a:gd name="connsiteY599" fmla="*/ 459176 h 761217"/>
                  <a:gd name="connsiteX600" fmla="*/ 77114 w 1909725"/>
                  <a:gd name="connsiteY600" fmla="*/ 434489 h 761217"/>
                  <a:gd name="connsiteX601" fmla="*/ 77202 w 1909725"/>
                  <a:gd name="connsiteY601" fmla="*/ 432820 h 761217"/>
                  <a:gd name="connsiteX602" fmla="*/ 80453 w 1909725"/>
                  <a:gd name="connsiteY602" fmla="*/ 422717 h 761217"/>
                  <a:gd name="connsiteX603" fmla="*/ 80453 w 1909725"/>
                  <a:gd name="connsiteY603" fmla="*/ 422541 h 761217"/>
                  <a:gd name="connsiteX604" fmla="*/ 80453 w 1909725"/>
                  <a:gd name="connsiteY604" fmla="*/ 418324 h 761217"/>
                  <a:gd name="connsiteX605" fmla="*/ 83176 w 1909725"/>
                  <a:gd name="connsiteY605" fmla="*/ 410066 h 761217"/>
                  <a:gd name="connsiteX606" fmla="*/ 83703 w 1909725"/>
                  <a:gd name="connsiteY606" fmla="*/ 407869 h 761217"/>
                  <a:gd name="connsiteX607" fmla="*/ 87129 w 1909725"/>
                  <a:gd name="connsiteY607" fmla="*/ 402862 h 761217"/>
                  <a:gd name="connsiteX608" fmla="*/ 89941 w 1909725"/>
                  <a:gd name="connsiteY608" fmla="*/ 399172 h 761217"/>
                  <a:gd name="connsiteX609" fmla="*/ 106369 w 1909725"/>
                  <a:gd name="connsiteY609" fmla="*/ 364997 h 761217"/>
                  <a:gd name="connsiteX610" fmla="*/ 117966 w 1909725"/>
                  <a:gd name="connsiteY610" fmla="*/ 350413 h 761217"/>
                  <a:gd name="connsiteX611" fmla="*/ 122798 w 1909725"/>
                  <a:gd name="connsiteY611" fmla="*/ 343209 h 761217"/>
                  <a:gd name="connsiteX612" fmla="*/ 129211 w 1909725"/>
                  <a:gd name="connsiteY612" fmla="*/ 330997 h 761217"/>
                  <a:gd name="connsiteX613" fmla="*/ 130354 w 1909725"/>
                  <a:gd name="connsiteY613" fmla="*/ 327747 h 761217"/>
                  <a:gd name="connsiteX614" fmla="*/ 148276 w 1909725"/>
                  <a:gd name="connsiteY614" fmla="*/ 304905 h 761217"/>
                  <a:gd name="connsiteX615" fmla="*/ 152932 w 1909725"/>
                  <a:gd name="connsiteY615" fmla="*/ 300161 h 761217"/>
                  <a:gd name="connsiteX616" fmla="*/ 159697 w 1909725"/>
                  <a:gd name="connsiteY616" fmla="*/ 295768 h 761217"/>
                  <a:gd name="connsiteX617" fmla="*/ 188688 w 1909725"/>
                  <a:gd name="connsiteY617" fmla="*/ 279515 h 761217"/>
                  <a:gd name="connsiteX618" fmla="*/ 211267 w 1909725"/>
                  <a:gd name="connsiteY618" fmla="*/ 267479 h 761217"/>
                  <a:gd name="connsiteX619" fmla="*/ 224533 w 1909725"/>
                  <a:gd name="connsiteY619" fmla="*/ 259836 h 761217"/>
                  <a:gd name="connsiteX620" fmla="*/ 247990 w 1909725"/>
                  <a:gd name="connsiteY620" fmla="*/ 245164 h 761217"/>
                  <a:gd name="connsiteX621" fmla="*/ 258532 w 1909725"/>
                  <a:gd name="connsiteY621" fmla="*/ 237960 h 761217"/>
                  <a:gd name="connsiteX622" fmla="*/ 273204 w 1909725"/>
                  <a:gd name="connsiteY622" fmla="*/ 228823 h 761217"/>
                  <a:gd name="connsiteX623" fmla="*/ 282165 w 1909725"/>
                  <a:gd name="connsiteY623" fmla="*/ 223376 h 761217"/>
                  <a:gd name="connsiteX624" fmla="*/ 285943 w 1909725"/>
                  <a:gd name="connsiteY624" fmla="*/ 220302 h 761217"/>
                  <a:gd name="connsiteX625" fmla="*/ 286294 w 1909725"/>
                  <a:gd name="connsiteY625" fmla="*/ 219950 h 761217"/>
                  <a:gd name="connsiteX626" fmla="*/ 299999 w 1909725"/>
                  <a:gd name="connsiteY626" fmla="*/ 207299 h 761217"/>
                  <a:gd name="connsiteX627" fmla="*/ 280847 w 1909725"/>
                  <a:gd name="connsiteY627" fmla="*/ 202819 h 761217"/>
                  <a:gd name="connsiteX628" fmla="*/ 280408 w 1909725"/>
                  <a:gd name="connsiteY628" fmla="*/ 202643 h 761217"/>
                  <a:gd name="connsiteX629" fmla="*/ 271622 w 1909725"/>
                  <a:gd name="connsiteY629" fmla="*/ 201677 h 761217"/>
                  <a:gd name="connsiteX630" fmla="*/ 261256 w 1909725"/>
                  <a:gd name="connsiteY630" fmla="*/ 204839 h 761217"/>
                  <a:gd name="connsiteX631" fmla="*/ 257741 w 1909725"/>
                  <a:gd name="connsiteY631" fmla="*/ 206684 h 761217"/>
                  <a:gd name="connsiteX632" fmla="*/ 215308 w 1909725"/>
                  <a:gd name="connsiteY632" fmla="*/ 225397 h 761217"/>
                  <a:gd name="connsiteX633" fmla="*/ 204151 w 1909725"/>
                  <a:gd name="connsiteY633" fmla="*/ 231371 h 761217"/>
                  <a:gd name="connsiteX634" fmla="*/ 200197 w 1909725"/>
                  <a:gd name="connsiteY634" fmla="*/ 233831 h 761217"/>
                  <a:gd name="connsiteX635" fmla="*/ 171469 w 1909725"/>
                  <a:gd name="connsiteY635" fmla="*/ 249118 h 761217"/>
                  <a:gd name="connsiteX636" fmla="*/ 157852 w 1909725"/>
                  <a:gd name="connsiteY636" fmla="*/ 257639 h 761217"/>
                  <a:gd name="connsiteX637" fmla="*/ 152317 w 1909725"/>
                  <a:gd name="connsiteY637" fmla="*/ 260275 h 761217"/>
                  <a:gd name="connsiteX638" fmla="*/ 146343 w 1909725"/>
                  <a:gd name="connsiteY638" fmla="*/ 263086 h 761217"/>
                  <a:gd name="connsiteX639" fmla="*/ 138436 w 1909725"/>
                  <a:gd name="connsiteY639" fmla="*/ 268445 h 761217"/>
                  <a:gd name="connsiteX640" fmla="*/ 136943 w 1909725"/>
                  <a:gd name="connsiteY640" fmla="*/ 270027 h 761217"/>
                  <a:gd name="connsiteX641" fmla="*/ 122886 w 1909725"/>
                  <a:gd name="connsiteY641" fmla="*/ 281096 h 761217"/>
                  <a:gd name="connsiteX642" fmla="*/ 121129 w 1909725"/>
                  <a:gd name="connsiteY642" fmla="*/ 283468 h 761217"/>
                  <a:gd name="connsiteX643" fmla="*/ 111377 w 1909725"/>
                  <a:gd name="connsiteY643" fmla="*/ 291551 h 761217"/>
                  <a:gd name="connsiteX644" fmla="*/ 87569 w 1909725"/>
                  <a:gd name="connsiteY644" fmla="*/ 314481 h 761217"/>
                  <a:gd name="connsiteX645" fmla="*/ 69207 w 1909725"/>
                  <a:gd name="connsiteY645" fmla="*/ 336971 h 761217"/>
                  <a:gd name="connsiteX646" fmla="*/ 67274 w 1909725"/>
                  <a:gd name="connsiteY646" fmla="*/ 341101 h 761217"/>
                  <a:gd name="connsiteX647" fmla="*/ 64815 w 1909725"/>
                  <a:gd name="connsiteY647" fmla="*/ 344703 h 761217"/>
                  <a:gd name="connsiteX648" fmla="*/ 47595 w 1909725"/>
                  <a:gd name="connsiteY648" fmla="*/ 377121 h 761217"/>
                  <a:gd name="connsiteX649" fmla="*/ 47420 w 1909725"/>
                  <a:gd name="connsiteY649" fmla="*/ 377999 h 761217"/>
                  <a:gd name="connsiteX650" fmla="*/ 46365 w 1909725"/>
                  <a:gd name="connsiteY650" fmla="*/ 380635 h 761217"/>
                  <a:gd name="connsiteX651" fmla="*/ 39161 w 1909725"/>
                  <a:gd name="connsiteY651" fmla="*/ 397063 h 761217"/>
                  <a:gd name="connsiteX652" fmla="*/ 39161 w 1909725"/>
                  <a:gd name="connsiteY652" fmla="*/ 398381 h 761217"/>
                  <a:gd name="connsiteX653" fmla="*/ 33626 w 1909725"/>
                  <a:gd name="connsiteY653" fmla="*/ 401983 h 761217"/>
                  <a:gd name="connsiteX654" fmla="*/ 36262 w 1909725"/>
                  <a:gd name="connsiteY654" fmla="*/ 409099 h 761217"/>
                  <a:gd name="connsiteX655" fmla="*/ 36262 w 1909725"/>
                  <a:gd name="connsiteY655" fmla="*/ 419993 h 761217"/>
                  <a:gd name="connsiteX656" fmla="*/ 35471 w 1909725"/>
                  <a:gd name="connsiteY656" fmla="*/ 428164 h 761217"/>
                  <a:gd name="connsiteX657" fmla="*/ 37580 w 1909725"/>
                  <a:gd name="connsiteY657" fmla="*/ 454783 h 761217"/>
                  <a:gd name="connsiteX658" fmla="*/ 37843 w 1909725"/>
                  <a:gd name="connsiteY658" fmla="*/ 459088 h 761217"/>
                  <a:gd name="connsiteX659" fmla="*/ 41709 w 1909725"/>
                  <a:gd name="connsiteY659" fmla="*/ 474902 h 761217"/>
                  <a:gd name="connsiteX660" fmla="*/ 47595 w 1909725"/>
                  <a:gd name="connsiteY660" fmla="*/ 492121 h 761217"/>
                  <a:gd name="connsiteX661" fmla="*/ 47771 w 1909725"/>
                  <a:gd name="connsiteY661" fmla="*/ 494142 h 761217"/>
                  <a:gd name="connsiteX662" fmla="*/ 47771 w 1909725"/>
                  <a:gd name="connsiteY662" fmla="*/ 494142 h 761217"/>
                  <a:gd name="connsiteX663" fmla="*/ 47859 w 1909725"/>
                  <a:gd name="connsiteY663" fmla="*/ 494581 h 761217"/>
                  <a:gd name="connsiteX664" fmla="*/ 48210 w 1909725"/>
                  <a:gd name="connsiteY664" fmla="*/ 495811 h 761217"/>
                  <a:gd name="connsiteX665" fmla="*/ 50846 w 1909725"/>
                  <a:gd name="connsiteY665" fmla="*/ 504860 h 761217"/>
                  <a:gd name="connsiteX666" fmla="*/ 50934 w 1909725"/>
                  <a:gd name="connsiteY666" fmla="*/ 505123 h 761217"/>
                  <a:gd name="connsiteX667" fmla="*/ 56293 w 1909725"/>
                  <a:gd name="connsiteY667" fmla="*/ 514348 h 761217"/>
                  <a:gd name="connsiteX668" fmla="*/ 58138 w 1909725"/>
                  <a:gd name="connsiteY668" fmla="*/ 515578 h 761217"/>
                  <a:gd name="connsiteX669" fmla="*/ 67538 w 1909725"/>
                  <a:gd name="connsiteY669" fmla="*/ 524891 h 761217"/>
                  <a:gd name="connsiteX670" fmla="*/ 78608 w 1909725"/>
                  <a:gd name="connsiteY670" fmla="*/ 538596 h 761217"/>
                  <a:gd name="connsiteX671" fmla="*/ 82561 w 1909725"/>
                  <a:gd name="connsiteY671" fmla="*/ 542286 h 761217"/>
                  <a:gd name="connsiteX672" fmla="*/ 88096 w 1909725"/>
                  <a:gd name="connsiteY672" fmla="*/ 548435 h 761217"/>
                  <a:gd name="connsiteX673" fmla="*/ 95300 w 1909725"/>
                  <a:gd name="connsiteY673" fmla="*/ 556342 h 761217"/>
                  <a:gd name="connsiteX674" fmla="*/ 99341 w 1909725"/>
                  <a:gd name="connsiteY674" fmla="*/ 560032 h 761217"/>
                  <a:gd name="connsiteX675" fmla="*/ 100922 w 1909725"/>
                  <a:gd name="connsiteY675" fmla="*/ 566006 h 761217"/>
                  <a:gd name="connsiteX676" fmla="*/ 115770 w 1909725"/>
                  <a:gd name="connsiteY676" fmla="*/ 572595 h 761217"/>
                  <a:gd name="connsiteX677" fmla="*/ 120514 w 1909725"/>
                  <a:gd name="connsiteY677" fmla="*/ 575494 h 761217"/>
                  <a:gd name="connsiteX678" fmla="*/ 170415 w 1909725"/>
                  <a:gd name="connsiteY678" fmla="*/ 607737 h 761217"/>
                  <a:gd name="connsiteX679" fmla="*/ 179200 w 1909725"/>
                  <a:gd name="connsiteY679" fmla="*/ 612481 h 761217"/>
                  <a:gd name="connsiteX680" fmla="*/ 196683 w 1909725"/>
                  <a:gd name="connsiteY680" fmla="*/ 621003 h 761217"/>
                  <a:gd name="connsiteX681" fmla="*/ 204941 w 1909725"/>
                  <a:gd name="connsiteY681" fmla="*/ 624956 h 761217"/>
                  <a:gd name="connsiteX682" fmla="*/ 227432 w 1909725"/>
                  <a:gd name="connsiteY682" fmla="*/ 632687 h 761217"/>
                  <a:gd name="connsiteX683" fmla="*/ 248780 w 1909725"/>
                  <a:gd name="connsiteY683" fmla="*/ 641297 h 761217"/>
                  <a:gd name="connsiteX684" fmla="*/ 261783 w 1909725"/>
                  <a:gd name="connsiteY684" fmla="*/ 646041 h 761217"/>
                  <a:gd name="connsiteX685" fmla="*/ 304831 w 1909725"/>
                  <a:gd name="connsiteY685" fmla="*/ 657638 h 761217"/>
                  <a:gd name="connsiteX686" fmla="*/ 315286 w 1909725"/>
                  <a:gd name="connsiteY686" fmla="*/ 660449 h 761217"/>
                  <a:gd name="connsiteX687" fmla="*/ 336458 w 1909725"/>
                  <a:gd name="connsiteY687" fmla="*/ 666423 h 761217"/>
                  <a:gd name="connsiteX688" fmla="*/ 343399 w 1909725"/>
                  <a:gd name="connsiteY688" fmla="*/ 667565 h 761217"/>
                  <a:gd name="connsiteX689" fmla="*/ 345244 w 1909725"/>
                  <a:gd name="connsiteY689" fmla="*/ 667917 h 761217"/>
                  <a:gd name="connsiteX690" fmla="*/ 346474 w 1909725"/>
                  <a:gd name="connsiteY690" fmla="*/ 668180 h 761217"/>
                  <a:gd name="connsiteX691" fmla="*/ 385129 w 1909725"/>
                  <a:gd name="connsiteY691" fmla="*/ 675648 h 761217"/>
                  <a:gd name="connsiteX692" fmla="*/ 399274 w 1909725"/>
                  <a:gd name="connsiteY692" fmla="*/ 677844 h 761217"/>
                  <a:gd name="connsiteX693" fmla="*/ 422028 w 1909725"/>
                  <a:gd name="connsiteY693" fmla="*/ 680567 h 761217"/>
                  <a:gd name="connsiteX694" fmla="*/ 451986 w 1909725"/>
                  <a:gd name="connsiteY694" fmla="*/ 684697 h 761217"/>
                  <a:gd name="connsiteX695" fmla="*/ 469908 w 1909725"/>
                  <a:gd name="connsiteY695" fmla="*/ 686278 h 761217"/>
                  <a:gd name="connsiteX696" fmla="*/ 484756 w 1909725"/>
                  <a:gd name="connsiteY696" fmla="*/ 687069 h 761217"/>
                  <a:gd name="connsiteX697" fmla="*/ 488445 w 1909725"/>
                  <a:gd name="connsiteY697" fmla="*/ 686893 h 761217"/>
                  <a:gd name="connsiteX698" fmla="*/ 513396 w 1909725"/>
                  <a:gd name="connsiteY698" fmla="*/ 688123 h 761217"/>
                  <a:gd name="connsiteX699" fmla="*/ 539840 w 1909725"/>
                  <a:gd name="connsiteY699" fmla="*/ 690144 h 761217"/>
                  <a:gd name="connsiteX700" fmla="*/ 550909 w 1909725"/>
                  <a:gd name="connsiteY700" fmla="*/ 690583 h 761217"/>
                  <a:gd name="connsiteX701" fmla="*/ 551525 w 1909725"/>
                  <a:gd name="connsiteY701" fmla="*/ 690495 h 761217"/>
                  <a:gd name="connsiteX702" fmla="*/ 557938 w 1909725"/>
                  <a:gd name="connsiteY702" fmla="*/ 689704 h 761217"/>
                  <a:gd name="connsiteX703" fmla="*/ 566196 w 1909725"/>
                  <a:gd name="connsiteY703" fmla="*/ 688914 h 761217"/>
                  <a:gd name="connsiteX704" fmla="*/ 566196 w 1909725"/>
                  <a:gd name="connsiteY704" fmla="*/ 688914 h 761217"/>
                  <a:gd name="connsiteX705" fmla="*/ 576563 w 1909725"/>
                  <a:gd name="connsiteY705" fmla="*/ 689968 h 761217"/>
                  <a:gd name="connsiteX706" fmla="*/ 579726 w 1909725"/>
                  <a:gd name="connsiteY706" fmla="*/ 690407 h 761217"/>
                  <a:gd name="connsiteX707" fmla="*/ 582449 w 1909725"/>
                  <a:gd name="connsiteY707" fmla="*/ 691022 h 761217"/>
                  <a:gd name="connsiteX708" fmla="*/ 591410 w 1909725"/>
                  <a:gd name="connsiteY708" fmla="*/ 692164 h 761217"/>
                  <a:gd name="connsiteX709" fmla="*/ 692793 w 1909725"/>
                  <a:gd name="connsiteY709" fmla="*/ 655265 h 761217"/>
                  <a:gd name="connsiteX710" fmla="*/ 670478 w 1909725"/>
                  <a:gd name="connsiteY710" fmla="*/ 658692 h 761217"/>
                  <a:gd name="connsiteX711" fmla="*/ 650887 w 1909725"/>
                  <a:gd name="connsiteY711" fmla="*/ 661503 h 761217"/>
                  <a:gd name="connsiteX712" fmla="*/ 631647 w 1909725"/>
                  <a:gd name="connsiteY712" fmla="*/ 663172 h 761217"/>
                  <a:gd name="connsiteX713" fmla="*/ 624267 w 1909725"/>
                  <a:gd name="connsiteY713" fmla="*/ 664578 h 761217"/>
                  <a:gd name="connsiteX714" fmla="*/ 606872 w 1909725"/>
                  <a:gd name="connsiteY714" fmla="*/ 668444 h 761217"/>
                  <a:gd name="connsiteX715" fmla="*/ 591322 w 1909725"/>
                  <a:gd name="connsiteY715" fmla="*/ 671343 h 761217"/>
                  <a:gd name="connsiteX716" fmla="*/ 588599 w 1909725"/>
                  <a:gd name="connsiteY716" fmla="*/ 670728 h 761217"/>
                  <a:gd name="connsiteX717" fmla="*/ 583152 w 1909725"/>
                  <a:gd name="connsiteY717" fmla="*/ 669674 h 761217"/>
                  <a:gd name="connsiteX718" fmla="*/ 580165 w 1909725"/>
                  <a:gd name="connsiteY718" fmla="*/ 669234 h 761217"/>
                  <a:gd name="connsiteX719" fmla="*/ 565845 w 1909725"/>
                  <a:gd name="connsiteY719" fmla="*/ 667917 h 761217"/>
                  <a:gd name="connsiteX720" fmla="*/ 565845 w 1909725"/>
                  <a:gd name="connsiteY720" fmla="*/ 667917 h 761217"/>
                  <a:gd name="connsiteX721" fmla="*/ 554072 w 1909725"/>
                  <a:gd name="connsiteY721" fmla="*/ 668883 h 761217"/>
                  <a:gd name="connsiteX722" fmla="*/ 548889 w 1909725"/>
                  <a:gd name="connsiteY722" fmla="*/ 669498 h 761217"/>
                  <a:gd name="connsiteX723" fmla="*/ 548186 w 1909725"/>
                  <a:gd name="connsiteY723" fmla="*/ 669586 h 761217"/>
                  <a:gd name="connsiteX724" fmla="*/ 545990 w 1909725"/>
                  <a:gd name="connsiteY724" fmla="*/ 669761 h 761217"/>
                  <a:gd name="connsiteX725" fmla="*/ 513132 w 1909725"/>
                  <a:gd name="connsiteY725" fmla="*/ 666950 h 761217"/>
                  <a:gd name="connsiteX726" fmla="*/ 492223 w 1909725"/>
                  <a:gd name="connsiteY726" fmla="*/ 665984 h 761217"/>
                  <a:gd name="connsiteX727" fmla="*/ 482296 w 1909725"/>
                  <a:gd name="connsiteY727" fmla="*/ 665984 h 761217"/>
                  <a:gd name="connsiteX728" fmla="*/ 476761 w 1909725"/>
                  <a:gd name="connsiteY728" fmla="*/ 665984 h 761217"/>
                  <a:gd name="connsiteX729" fmla="*/ 452074 w 1909725"/>
                  <a:gd name="connsiteY729" fmla="*/ 663524 h 761217"/>
                  <a:gd name="connsiteX730" fmla="*/ 431077 w 1909725"/>
                  <a:gd name="connsiteY730" fmla="*/ 660976 h 761217"/>
                  <a:gd name="connsiteX731" fmla="*/ 434064 w 1909725"/>
                  <a:gd name="connsiteY731" fmla="*/ 660361 h 761217"/>
                  <a:gd name="connsiteX732" fmla="*/ 446363 w 1909725"/>
                  <a:gd name="connsiteY732" fmla="*/ 659746 h 761217"/>
                  <a:gd name="connsiteX733" fmla="*/ 469469 w 1909725"/>
                  <a:gd name="connsiteY733" fmla="*/ 662294 h 761217"/>
                  <a:gd name="connsiteX734" fmla="*/ 477991 w 1909725"/>
                  <a:gd name="connsiteY734" fmla="*/ 662557 h 761217"/>
                  <a:gd name="connsiteX735" fmla="*/ 520951 w 1909725"/>
                  <a:gd name="connsiteY735" fmla="*/ 662030 h 761217"/>
                  <a:gd name="connsiteX736" fmla="*/ 537292 w 1909725"/>
                  <a:gd name="connsiteY736" fmla="*/ 661152 h 761217"/>
                  <a:gd name="connsiteX737" fmla="*/ 542300 w 1909725"/>
                  <a:gd name="connsiteY737" fmla="*/ 660537 h 761217"/>
                  <a:gd name="connsiteX738" fmla="*/ 583064 w 1909725"/>
                  <a:gd name="connsiteY738" fmla="*/ 654738 h 761217"/>
                  <a:gd name="connsiteX739" fmla="*/ 587545 w 1909725"/>
                  <a:gd name="connsiteY739" fmla="*/ 654387 h 761217"/>
                  <a:gd name="connsiteX740" fmla="*/ 594309 w 1909725"/>
                  <a:gd name="connsiteY740" fmla="*/ 654651 h 761217"/>
                  <a:gd name="connsiteX741" fmla="*/ 608014 w 1909725"/>
                  <a:gd name="connsiteY741" fmla="*/ 654651 h 761217"/>
                  <a:gd name="connsiteX742" fmla="*/ 612407 w 1909725"/>
                  <a:gd name="connsiteY742" fmla="*/ 653948 h 761217"/>
                  <a:gd name="connsiteX743" fmla="*/ 620929 w 1909725"/>
                  <a:gd name="connsiteY743" fmla="*/ 652806 h 761217"/>
                  <a:gd name="connsiteX744" fmla="*/ 647373 w 1909725"/>
                  <a:gd name="connsiteY744" fmla="*/ 652806 h 761217"/>
                  <a:gd name="connsiteX745" fmla="*/ 658706 w 1909725"/>
                  <a:gd name="connsiteY745" fmla="*/ 652454 h 761217"/>
                  <a:gd name="connsiteX746" fmla="*/ 671796 w 1909725"/>
                  <a:gd name="connsiteY746" fmla="*/ 652542 h 761217"/>
                  <a:gd name="connsiteX747" fmla="*/ 682514 w 1909725"/>
                  <a:gd name="connsiteY747" fmla="*/ 652279 h 761217"/>
                  <a:gd name="connsiteX748" fmla="*/ 702194 w 1909725"/>
                  <a:gd name="connsiteY748" fmla="*/ 649204 h 761217"/>
                  <a:gd name="connsiteX749" fmla="*/ 710803 w 1909725"/>
                  <a:gd name="connsiteY749" fmla="*/ 648237 h 761217"/>
                  <a:gd name="connsiteX750" fmla="*/ 715811 w 1909725"/>
                  <a:gd name="connsiteY750" fmla="*/ 647710 h 761217"/>
                  <a:gd name="connsiteX751" fmla="*/ 739268 w 1909725"/>
                  <a:gd name="connsiteY751" fmla="*/ 642615 h 761217"/>
                  <a:gd name="connsiteX752" fmla="*/ 761231 w 1909725"/>
                  <a:gd name="connsiteY752" fmla="*/ 638398 h 761217"/>
                  <a:gd name="connsiteX753" fmla="*/ 765361 w 1909725"/>
                  <a:gd name="connsiteY753" fmla="*/ 639100 h 761217"/>
                  <a:gd name="connsiteX754" fmla="*/ 773355 w 1909725"/>
                  <a:gd name="connsiteY754" fmla="*/ 640243 h 761217"/>
                  <a:gd name="connsiteX755" fmla="*/ 758684 w 1909725"/>
                  <a:gd name="connsiteY755" fmla="*/ 645075 h 761217"/>
                  <a:gd name="connsiteX756" fmla="*/ 755433 w 1909725"/>
                  <a:gd name="connsiteY756" fmla="*/ 646217 h 761217"/>
                  <a:gd name="connsiteX757" fmla="*/ 752885 w 1909725"/>
                  <a:gd name="connsiteY757" fmla="*/ 647183 h 761217"/>
                  <a:gd name="connsiteX758" fmla="*/ 751040 w 1909725"/>
                  <a:gd name="connsiteY758" fmla="*/ 647886 h 761217"/>
                  <a:gd name="connsiteX759" fmla="*/ 735051 w 1909725"/>
                  <a:gd name="connsiteY759" fmla="*/ 649116 h 761217"/>
                  <a:gd name="connsiteX760" fmla="*/ 733909 w 1909725"/>
                  <a:gd name="connsiteY760" fmla="*/ 649555 h 761217"/>
                  <a:gd name="connsiteX761" fmla="*/ 725124 w 1909725"/>
                  <a:gd name="connsiteY761" fmla="*/ 650961 h 761217"/>
                  <a:gd name="connsiteX762" fmla="*/ 713615 w 1909725"/>
                  <a:gd name="connsiteY762" fmla="*/ 652718 h 761217"/>
                  <a:gd name="connsiteX763" fmla="*/ 700173 w 1909725"/>
                  <a:gd name="connsiteY763" fmla="*/ 655178 h 761217"/>
                  <a:gd name="connsiteX764" fmla="*/ 694814 w 1909725"/>
                  <a:gd name="connsiteY764" fmla="*/ 655178 h 761217"/>
                  <a:gd name="connsiteX765" fmla="*/ 692793 w 1909725"/>
                  <a:gd name="connsiteY765" fmla="*/ 655265 h 761217"/>
                  <a:gd name="connsiteX766" fmla="*/ 346474 w 1909725"/>
                  <a:gd name="connsiteY766" fmla="*/ 667917 h 761217"/>
                  <a:gd name="connsiteX767" fmla="*/ 346474 w 1909725"/>
                  <a:gd name="connsiteY767" fmla="*/ 667917 h 761217"/>
                  <a:gd name="connsiteX768" fmla="*/ 346474 w 1909725"/>
                  <a:gd name="connsiteY768" fmla="*/ 667917 h 761217"/>
                  <a:gd name="connsiteX769" fmla="*/ 808233 w 1909725"/>
                  <a:gd name="connsiteY769" fmla="*/ 652981 h 761217"/>
                  <a:gd name="connsiteX770" fmla="*/ 808233 w 1909725"/>
                  <a:gd name="connsiteY770" fmla="*/ 652981 h 761217"/>
                  <a:gd name="connsiteX771" fmla="*/ 808233 w 1909725"/>
                  <a:gd name="connsiteY771" fmla="*/ 652981 h 761217"/>
                  <a:gd name="connsiteX772" fmla="*/ 357543 w 1909725"/>
                  <a:gd name="connsiteY772" fmla="*/ 643932 h 761217"/>
                  <a:gd name="connsiteX773" fmla="*/ 367295 w 1909725"/>
                  <a:gd name="connsiteY773" fmla="*/ 652718 h 761217"/>
                  <a:gd name="connsiteX774" fmla="*/ 357280 w 1909725"/>
                  <a:gd name="connsiteY774" fmla="*/ 649467 h 761217"/>
                  <a:gd name="connsiteX775" fmla="*/ 350515 w 1909725"/>
                  <a:gd name="connsiteY775" fmla="*/ 647447 h 761217"/>
                  <a:gd name="connsiteX776" fmla="*/ 349461 w 1909725"/>
                  <a:gd name="connsiteY776" fmla="*/ 647183 h 761217"/>
                  <a:gd name="connsiteX777" fmla="*/ 339885 w 1909725"/>
                  <a:gd name="connsiteY777" fmla="*/ 645602 h 761217"/>
                  <a:gd name="connsiteX778" fmla="*/ 328288 w 1909725"/>
                  <a:gd name="connsiteY778" fmla="*/ 642790 h 761217"/>
                  <a:gd name="connsiteX779" fmla="*/ 307555 w 1909725"/>
                  <a:gd name="connsiteY779" fmla="*/ 636728 h 761217"/>
                  <a:gd name="connsiteX780" fmla="*/ 280496 w 1909725"/>
                  <a:gd name="connsiteY780" fmla="*/ 630579 h 761217"/>
                  <a:gd name="connsiteX781" fmla="*/ 285240 w 1909725"/>
                  <a:gd name="connsiteY781" fmla="*/ 630930 h 761217"/>
                  <a:gd name="connsiteX782" fmla="*/ 288315 w 1909725"/>
                  <a:gd name="connsiteY782" fmla="*/ 631194 h 761217"/>
                  <a:gd name="connsiteX783" fmla="*/ 298681 w 1909725"/>
                  <a:gd name="connsiteY783" fmla="*/ 633478 h 761217"/>
                  <a:gd name="connsiteX784" fmla="*/ 319239 w 1909725"/>
                  <a:gd name="connsiteY784" fmla="*/ 636904 h 761217"/>
                  <a:gd name="connsiteX785" fmla="*/ 336458 w 1909725"/>
                  <a:gd name="connsiteY785" fmla="*/ 639276 h 761217"/>
                  <a:gd name="connsiteX786" fmla="*/ 343047 w 1909725"/>
                  <a:gd name="connsiteY786" fmla="*/ 640594 h 761217"/>
                  <a:gd name="connsiteX787" fmla="*/ 354556 w 1909725"/>
                  <a:gd name="connsiteY787" fmla="*/ 643318 h 761217"/>
                  <a:gd name="connsiteX788" fmla="*/ 357543 w 1909725"/>
                  <a:gd name="connsiteY788" fmla="*/ 643932 h 761217"/>
                  <a:gd name="connsiteX789" fmla="*/ 355259 w 1909725"/>
                  <a:gd name="connsiteY789" fmla="*/ 640770 h 761217"/>
                  <a:gd name="connsiteX790" fmla="*/ 355259 w 1909725"/>
                  <a:gd name="connsiteY790" fmla="*/ 640770 h 761217"/>
                  <a:gd name="connsiteX791" fmla="*/ 355259 w 1909725"/>
                  <a:gd name="connsiteY791" fmla="*/ 640770 h 761217"/>
                  <a:gd name="connsiteX792" fmla="*/ 232176 w 1909725"/>
                  <a:gd name="connsiteY792" fmla="*/ 632336 h 761217"/>
                  <a:gd name="connsiteX793" fmla="*/ 232176 w 1909725"/>
                  <a:gd name="connsiteY793" fmla="*/ 632336 h 761217"/>
                  <a:gd name="connsiteX794" fmla="*/ 232176 w 1909725"/>
                  <a:gd name="connsiteY794" fmla="*/ 632336 h 761217"/>
                  <a:gd name="connsiteX795" fmla="*/ 103119 w 1909725"/>
                  <a:gd name="connsiteY795" fmla="*/ 551510 h 761217"/>
                  <a:gd name="connsiteX796" fmla="*/ 103119 w 1909725"/>
                  <a:gd name="connsiteY796" fmla="*/ 551510 h 761217"/>
                  <a:gd name="connsiteX797" fmla="*/ 103119 w 1909725"/>
                  <a:gd name="connsiteY797" fmla="*/ 551510 h 761217"/>
                  <a:gd name="connsiteX798" fmla="*/ 77202 w 1909725"/>
                  <a:gd name="connsiteY798" fmla="*/ 491594 h 761217"/>
                  <a:gd name="connsiteX799" fmla="*/ 77202 w 1909725"/>
                  <a:gd name="connsiteY799" fmla="*/ 491594 h 761217"/>
                  <a:gd name="connsiteX800" fmla="*/ 77202 w 1909725"/>
                  <a:gd name="connsiteY800" fmla="*/ 491594 h 761217"/>
                  <a:gd name="connsiteX801" fmla="*/ 84406 w 1909725"/>
                  <a:gd name="connsiteY801" fmla="*/ 356036 h 761217"/>
                  <a:gd name="connsiteX802" fmla="*/ 83176 w 1909725"/>
                  <a:gd name="connsiteY802" fmla="*/ 359901 h 761217"/>
                  <a:gd name="connsiteX803" fmla="*/ 69559 w 1909725"/>
                  <a:gd name="connsiteY803" fmla="*/ 388278 h 761217"/>
                  <a:gd name="connsiteX804" fmla="*/ 67450 w 1909725"/>
                  <a:gd name="connsiteY804" fmla="*/ 391089 h 761217"/>
                  <a:gd name="connsiteX805" fmla="*/ 62794 w 1909725"/>
                  <a:gd name="connsiteY805" fmla="*/ 397678 h 761217"/>
                  <a:gd name="connsiteX806" fmla="*/ 62794 w 1909725"/>
                  <a:gd name="connsiteY806" fmla="*/ 396888 h 761217"/>
                  <a:gd name="connsiteX807" fmla="*/ 62882 w 1909725"/>
                  <a:gd name="connsiteY807" fmla="*/ 395131 h 761217"/>
                  <a:gd name="connsiteX808" fmla="*/ 70701 w 1909725"/>
                  <a:gd name="connsiteY808" fmla="*/ 381337 h 761217"/>
                  <a:gd name="connsiteX809" fmla="*/ 70876 w 1909725"/>
                  <a:gd name="connsiteY809" fmla="*/ 380459 h 761217"/>
                  <a:gd name="connsiteX810" fmla="*/ 80277 w 1909725"/>
                  <a:gd name="connsiteY810" fmla="*/ 360077 h 761217"/>
                  <a:gd name="connsiteX811" fmla="*/ 84406 w 1909725"/>
                  <a:gd name="connsiteY811" fmla="*/ 356036 h 761217"/>
                  <a:gd name="connsiteX812" fmla="*/ 105315 w 1909725"/>
                  <a:gd name="connsiteY812" fmla="*/ 328010 h 761217"/>
                  <a:gd name="connsiteX813" fmla="*/ 104437 w 1909725"/>
                  <a:gd name="connsiteY813" fmla="*/ 329767 h 761217"/>
                  <a:gd name="connsiteX814" fmla="*/ 96618 w 1909725"/>
                  <a:gd name="connsiteY814" fmla="*/ 341013 h 761217"/>
                  <a:gd name="connsiteX815" fmla="*/ 89765 w 1909725"/>
                  <a:gd name="connsiteY815" fmla="*/ 349886 h 761217"/>
                  <a:gd name="connsiteX816" fmla="*/ 87569 w 1909725"/>
                  <a:gd name="connsiteY816" fmla="*/ 351555 h 761217"/>
                  <a:gd name="connsiteX817" fmla="*/ 88974 w 1909725"/>
                  <a:gd name="connsiteY817" fmla="*/ 349095 h 761217"/>
                  <a:gd name="connsiteX818" fmla="*/ 91259 w 1909725"/>
                  <a:gd name="connsiteY818" fmla="*/ 344439 h 761217"/>
                  <a:gd name="connsiteX819" fmla="*/ 101186 w 1909725"/>
                  <a:gd name="connsiteY819" fmla="*/ 331173 h 761217"/>
                  <a:gd name="connsiteX820" fmla="*/ 105315 w 1909725"/>
                  <a:gd name="connsiteY820" fmla="*/ 328010 h 761217"/>
                  <a:gd name="connsiteX821" fmla="*/ 1290638 w 1909725"/>
                  <a:gd name="connsiteY821" fmla="*/ 197108 h 761217"/>
                  <a:gd name="connsiteX822" fmla="*/ 1291956 w 1909725"/>
                  <a:gd name="connsiteY822" fmla="*/ 197108 h 761217"/>
                  <a:gd name="connsiteX823" fmla="*/ 1301620 w 1909725"/>
                  <a:gd name="connsiteY823" fmla="*/ 197020 h 761217"/>
                  <a:gd name="connsiteX824" fmla="*/ 1309439 w 1909725"/>
                  <a:gd name="connsiteY824" fmla="*/ 197020 h 761217"/>
                  <a:gd name="connsiteX825" fmla="*/ 1316292 w 1909725"/>
                  <a:gd name="connsiteY825" fmla="*/ 195703 h 761217"/>
                  <a:gd name="connsiteX826" fmla="*/ 1316819 w 1909725"/>
                  <a:gd name="connsiteY826" fmla="*/ 195527 h 761217"/>
                  <a:gd name="connsiteX827" fmla="*/ 1335619 w 1909725"/>
                  <a:gd name="connsiteY827" fmla="*/ 190431 h 761217"/>
                  <a:gd name="connsiteX828" fmla="*/ 1321651 w 1909725"/>
                  <a:gd name="connsiteY828" fmla="*/ 178307 h 761217"/>
                  <a:gd name="connsiteX829" fmla="*/ 1320772 w 1909725"/>
                  <a:gd name="connsiteY829" fmla="*/ 177517 h 761217"/>
                  <a:gd name="connsiteX830" fmla="*/ 1317609 w 1909725"/>
                  <a:gd name="connsiteY830" fmla="*/ 174881 h 761217"/>
                  <a:gd name="connsiteX831" fmla="*/ 1313744 w 1909725"/>
                  <a:gd name="connsiteY831" fmla="*/ 172333 h 761217"/>
                  <a:gd name="connsiteX832" fmla="*/ 1311460 w 1909725"/>
                  <a:gd name="connsiteY832" fmla="*/ 170840 h 761217"/>
                  <a:gd name="connsiteX833" fmla="*/ 1283961 w 1909725"/>
                  <a:gd name="connsiteY833" fmla="*/ 145802 h 761217"/>
                  <a:gd name="connsiteX834" fmla="*/ 1283522 w 1909725"/>
                  <a:gd name="connsiteY834" fmla="*/ 145538 h 761217"/>
                  <a:gd name="connsiteX835" fmla="*/ 1263140 w 1909725"/>
                  <a:gd name="connsiteY835" fmla="*/ 129021 h 761217"/>
                  <a:gd name="connsiteX836" fmla="*/ 1253652 w 1909725"/>
                  <a:gd name="connsiteY836" fmla="*/ 122872 h 761217"/>
                  <a:gd name="connsiteX837" fmla="*/ 1219038 w 1909725"/>
                  <a:gd name="connsiteY837" fmla="*/ 104335 h 761217"/>
                  <a:gd name="connsiteX838" fmla="*/ 1214118 w 1909725"/>
                  <a:gd name="connsiteY838" fmla="*/ 100996 h 761217"/>
                  <a:gd name="connsiteX839" fmla="*/ 1212800 w 1909725"/>
                  <a:gd name="connsiteY839" fmla="*/ 100030 h 761217"/>
                  <a:gd name="connsiteX840" fmla="*/ 1211043 w 1909725"/>
                  <a:gd name="connsiteY840" fmla="*/ 98536 h 761217"/>
                  <a:gd name="connsiteX841" fmla="*/ 1195580 w 1909725"/>
                  <a:gd name="connsiteY841" fmla="*/ 91069 h 761217"/>
                  <a:gd name="connsiteX842" fmla="*/ 1182402 w 1909725"/>
                  <a:gd name="connsiteY842" fmla="*/ 84040 h 761217"/>
                  <a:gd name="connsiteX843" fmla="*/ 1180294 w 1909725"/>
                  <a:gd name="connsiteY843" fmla="*/ 83513 h 761217"/>
                  <a:gd name="connsiteX844" fmla="*/ 1173090 w 1909725"/>
                  <a:gd name="connsiteY844" fmla="*/ 81756 h 761217"/>
                  <a:gd name="connsiteX845" fmla="*/ 1159560 w 1909725"/>
                  <a:gd name="connsiteY845" fmla="*/ 76573 h 761217"/>
                  <a:gd name="connsiteX846" fmla="*/ 1159560 w 1909725"/>
                  <a:gd name="connsiteY846" fmla="*/ 76573 h 761217"/>
                  <a:gd name="connsiteX847" fmla="*/ 1148491 w 1909725"/>
                  <a:gd name="connsiteY847" fmla="*/ 71565 h 761217"/>
                  <a:gd name="connsiteX848" fmla="*/ 1132326 w 1909725"/>
                  <a:gd name="connsiteY848" fmla="*/ 67085 h 761217"/>
                  <a:gd name="connsiteX849" fmla="*/ 1121520 w 1909725"/>
                  <a:gd name="connsiteY849" fmla="*/ 63043 h 761217"/>
                  <a:gd name="connsiteX850" fmla="*/ 1112295 w 1909725"/>
                  <a:gd name="connsiteY850" fmla="*/ 60583 h 761217"/>
                  <a:gd name="connsiteX851" fmla="*/ 1096745 w 1909725"/>
                  <a:gd name="connsiteY851" fmla="*/ 55136 h 761217"/>
                  <a:gd name="connsiteX852" fmla="*/ 1086378 w 1909725"/>
                  <a:gd name="connsiteY852" fmla="*/ 52149 h 761217"/>
                  <a:gd name="connsiteX853" fmla="*/ 1070301 w 1909725"/>
                  <a:gd name="connsiteY853" fmla="*/ 49075 h 761217"/>
                  <a:gd name="connsiteX854" fmla="*/ 1056244 w 1909725"/>
                  <a:gd name="connsiteY854" fmla="*/ 46000 h 761217"/>
                  <a:gd name="connsiteX855" fmla="*/ 1046932 w 1909725"/>
                  <a:gd name="connsiteY855" fmla="*/ 44067 h 761217"/>
                  <a:gd name="connsiteX856" fmla="*/ 1031470 w 1909725"/>
                  <a:gd name="connsiteY856" fmla="*/ 41256 h 761217"/>
                  <a:gd name="connsiteX857" fmla="*/ 1021630 w 1909725"/>
                  <a:gd name="connsiteY857" fmla="*/ 39411 h 761217"/>
                  <a:gd name="connsiteX858" fmla="*/ 1005816 w 1909725"/>
                  <a:gd name="connsiteY858" fmla="*/ 36863 h 761217"/>
                  <a:gd name="connsiteX859" fmla="*/ 990793 w 1909725"/>
                  <a:gd name="connsiteY859" fmla="*/ 34315 h 761217"/>
                  <a:gd name="connsiteX860" fmla="*/ 968918 w 1909725"/>
                  <a:gd name="connsiteY860" fmla="*/ 30977 h 761217"/>
                  <a:gd name="connsiteX861" fmla="*/ 960308 w 1909725"/>
                  <a:gd name="connsiteY861" fmla="*/ 30889 h 761217"/>
                  <a:gd name="connsiteX862" fmla="*/ 938696 w 1909725"/>
                  <a:gd name="connsiteY862" fmla="*/ 28253 h 761217"/>
                  <a:gd name="connsiteX863" fmla="*/ 931053 w 1909725"/>
                  <a:gd name="connsiteY863" fmla="*/ 27023 h 761217"/>
                  <a:gd name="connsiteX864" fmla="*/ 832569 w 1909725"/>
                  <a:gd name="connsiteY864" fmla="*/ 25003 h 761217"/>
                  <a:gd name="connsiteX865" fmla="*/ 806125 w 1909725"/>
                  <a:gd name="connsiteY865" fmla="*/ 25003 h 761217"/>
                  <a:gd name="connsiteX866" fmla="*/ 803313 w 1909725"/>
                  <a:gd name="connsiteY866" fmla="*/ 25003 h 761217"/>
                  <a:gd name="connsiteX867" fmla="*/ 800766 w 1909725"/>
                  <a:gd name="connsiteY867" fmla="*/ 26145 h 761217"/>
                  <a:gd name="connsiteX868" fmla="*/ 788115 w 1909725"/>
                  <a:gd name="connsiteY868" fmla="*/ 26848 h 761217"/>
                  <a:gd name="connsiteX869" fmla="*/ 766590 w 1909725"/>
                  <a:gd name="connsiteY869" fmla="*/ 28429 h 761217"/>
                  <a:gd name="connsiteX870" fmla="*/ 750513 w 1909725"/>
                  <a:gd name="connsiteY870" fmla="*/ 30362 h 761217"/>
                  <a:gd name="connsiteX871" fmla="*/ 747351 w 1909725"/>
                  <a:gd name="connsiteY871" fmla="*/ 31328 h 761217"/>
                  <a:gd name="connsiteX872" fmla="*/ 736808 w 1909725"/>
                  <a:gd name="connsiteY872" fmla="*/ 31504 h 761217"/>
                  <a:gd name="connsiteX873" fmla="*/ 731185 w 1909725"/>
                  <a:gd name="connsiteY873" fmla="*/ 31328 h 761217"/>
                  <a:gd name="connsiteX874" fmla="*/ 721346 w 1909725"/>
                  <a:gd name="connsiteY874" fmla="*/ 32646 h 761217"/>
                  <a:gd name="connsiteX875" fmla="*/ 717744 w 1909725"/>
                  <a:gd name="connsiteY875" fmla="*/ 33261 h 761217"/>
                  <a:gd name="connsiteX876" fmla="*/ 700788 w 1909725"/>
                  <a:gd name="connsiteY876" fmla="*/ 35018 h 761217"/>
                  <a:gd name="connsiteX877" fmla="*/ 699558 w 1909725"/>
                  <a:gd name="connsiteY877" fmla="*/ 35721 h 761217"/>
                  <a:gd name="connsiteX878" fmla="*/ 683129 w 1909725"/>
                  <a:gd name="connsiteY878" fmla="*/ 38093 h 761217"/>
                  <a:gd name="connsiteX879" fmla="*/ 670830 w 1909725"/>
                  <a:gd name="connsiteY879" fmla="*/ 39762 h 761217"/>
                  <a:gd name="connsiteX880" fmla="*/ 663099 w 1909725"/>
                  <a:gd name="connsiteY880" fmla="*/ 41519 h 761217"/>
                  <a:gd name="connsiteX881" fmla="*/ 655455 w 1909725"/>
                  <a:gd name="connsiteY881" fmla="*/ 42573 h 761217"/>
                  <a:gd name="connsiteX882" fmla="*/ 642980 w 1909725"/>
                  <a:gd name="connsiteY882" fmla="*/ 43628 h 761217"/>
                  <a:gd name="connsiteX883" fmla="*/ 628748 w 1909725"/>
                  <a:gd name="connsiteY883" fmla="*/ 48284 h 761217"/>
                  <a:gd name="connsiteX884" fmla="*/ 625673 w 1909725"/>
                  <a:gd name="connsiteY884" fmla="*/ 49075 h 761217"/>
                  <a:gd name="connsiteX885" fmla="*/ 621280 w 1909725"/>
                  <a:gd name="connsiteY885" fmla="*/ 50305 h 761217"/>
                  <a:gd name="connsiteX886" fmla="*/ 611704 w 1909725"/>
                  <a:gd name="connsiteY886" fmla="*/ 52589 h 761217"/>
                  <a:gd name="connsiteX887" fmla="*/ 597121 w 1909725"/>
                  <a:gd name="connsiteY887" fmla="*/ 55927 h 761217"/>
                  <a:gd name="connsiteX888" fmla="*/ 584733 w 1909725"/>
                  <a:gd name="connsiteY888" fmla="*/ 58563 h 761217"/>
                  <a:gd name="connsiteX889" fmla="*/ 569798 w 1909725"/>
                  <a:gd name="connsiteY889" fmla="*/ 63307 h 761217"/>
                  <a:gd name="connsiteX890" fmla="*/ 565845 w 1909725"/>
                  <a:gd name="connsiteY890" fmla="*/ 65152 h 761217"/>
                  <a:gd name="connsiteX891" fmla="*/ 553369 w 1909725"/>
                  <a:gd name="connsiteY891" fmla="*/ 69369 h 761217"/>
                  <a:gd name="connsiteX892" fmla="*/ 537116 w 1909725"/>
                  <a:gd name="connsiteY892" fmla="*/ 74904 h 761217"/>
                  <a:gd name="connsiteX893" fmla="*/ 535887 w 1909725"/>
                  <a:gd name="connsiteY893" fmla="*/ 75167 h 761217"/>
                  <a:gd name="connsiteX894" fmla="*/ 509618 w 1909725"/>
                  <a:gd name="connsiteY894" fmla="*/ 84480 h 761217"/>
                  <a:gd name="connsiteX895" fmla="*/ 491169 w 1909725"/>
                  <a:gd name="connsiteY895" fmla="*/ 92386 h 761217"/>
                  <a:gd name="connsiteX896" fmla="*/ 479572 w 1909725"/>
                  <a:gd name="connsiteY896" fmla="*/ 96691 h 761217"/>
                  <a:gd name="connsiteX897" fmla="*/ 477727 w 1909725"/>
                  <a:gd name="connsiteY897" fmla="*/ 97482 h 761217"/>
                  <a:gd name="connsiteX898" fmla="*/ 459366 w 1909725"/>
                  <a:gd name="connsiteY898" fmla="*/ 106355 h 761217"/>
                  <a:gd name="connsiteX899" fmla="*/ 454885 w 1909725"/>
                  <a:gd name="connsiteY899" fmla="*/ 108024 h 761217"/>
                  <a:gd name="connsiteX900" fmla="*/ 441971 w 1909725"/>
                  <a:gd name="connsiteY900" fmla="*/ 114262 h 761217"/>
                  <a:gd name="connsiteX901" fmla="*/ 428266 w 1909725"/>
                  <a:gd name="connsiteY901" fmla="*/ 118655 h 761217"/>
                  <a:gd name="connsiteX902" fmla="*/ 425103 w 1909725"/>
                  <a:gd name="connsiteY902" fmla="*/ 124365 h 761217"/>
                  <a:gd name="connsiteX903" fmla="*/ 415000 w 1909725"/>
                  <a:gd name="connsiteY903" fmla="*/ 131218 h 761217"/>
                  <a:gd name="connsiteX904" fmla="*/ 399977 w 1909725"/>
                  <a:gd name="connsiteY904" fmla="*/ 139476 h 761217"/>
                  <a:gd name="connsiteX905" fmla="*/ 390928 w 1909725"/>
                  <a:gd name="connsiteY905" fmla="*/ 144835 h 761217"/>
                  <a:gd name="connsiteX906" fmla="*/ 390664 w 1909725"/>
                  <a:gd name="connsiteY906" fmla="*/ 145099 h 761217"/>
                  <a:gd name="connsiteX907" fmla="*/ 377750 w 1909725"/>
                  <a:gd name="connsiteY907" fmla="*/ 156256 h 761217"/>
                  <a:gd name="connsiteX908" fmla="*/ 394881 w 1909725"/>
                  <a:gd name="connsiteY908" fmla="*/ 162054 h 761217"/>
                  <a:gd name="connsiteX909" fmla="*/ 404369 w 1909725"/>
                  <a:gd name="connsiteY909" fmla="*/ 163812 h 761217"/>
                  <a:gd name="connsiteX910" fmla="*/ 417460 w 1909725"/>
                  <a:gd name="connsiteY910" fmla="*/ 161615 h 761217"/>
                  <a:gd name="connsiteX911" fmla="*/ 422204 w 1909725"/>
                  <a:gd name="connsiteY911" fmla="*/ 160297 h 761217"/>
                  <a:gd name="connsiteX912" fmla="*/ 422907 w 1909725"/>
                  <a:gd name="connsiteY912" fmla="*/ 160034 h 761217"/>
                  <a:gd name="connsiteX913" fmla="*/ 446012 w 1909725"/>
                  <a:gd name="connsiteY913" fmla="*/ 153093 h 761217"/>
                  <a:gd name="connsiteX914" fmla="*/ 451810 w 1909725"/>
                  <a:gd name="connsiteY914" fmla="*/ 154148 h 761217"/>
                  <a:gd name="connsiteX915" fmla="*/ 467712 w 1909725"/>
                  <a:gd name="connsiteY915" fmla="*/ 145187 h 761217"/>
                  <a:gd name="connsiteX916" fmla="*/ 470787 w 1909725"/>
                  <a:gd name="connsiteY916" fmla="*/ 145274 h 761217"/>
                  <a:gd name="connsiteX917" fmla="*/ 482911 w 1909725"/>
                  <a:gd name="connsiteY917" fmla="*/ 140794 h 761217"/>
                  <a:gd name="connsiteX918" fmla="*/ 483701 w 1909725"/>
                  <a:gd name="connsiteY918" fmla="*/ 128319 h 761217"/>
                  <a:gd name="connsiteX919" fmla="*/ 485107 w 1909725"/>
                  <a:gd name="connsiteY919" fmla="*/ 122345 h 761217"/>
                  <a:gd name="connsiteX920" fmla="*/ 505841 w 1909725"/>
                  <a:gd name="connsiteY920" fmla="*/ 115141 h 761217"/>
                  <a:gd name="connsiteX921" fmla="*/ 520600 w 1909725"/>
                  <a:gd name="connsiteY921" fmla="*/ 109869 h 761217"/>
                  <a:gd name="connsiteX922" fmla="*/ 525520 w 1909725"/>
                  <a:gd name="connsiteY922" fmla="*/ 108464 h 761217"/>
                  <a:gd name="connsiteX923" fmla="*/ 552227 w 1909725"/>
                  <a:gd name="connsiteY923" fmla="*/ 100820 h 761217"/>
                  <a:gd name="connsiteX924" fmla="*/ 573400 w 1909725"/>
                  <a:gd name="connsiteY924" fmla="*/ 97746 h 761217"/>
                  <a:gd name="connsiteX925" fmla="*/ 576124 w 1909725"/>
                  <a:gd name="connsiteY925" fmla="*/ 96428 h 761217"/>
                  <a:gd name="connsiteX926" fmla="*/ 623301 w 1909725"/>
                  <a:gd name="connsiteY926" fmla="*/ 79999 h 761217"/>
                  <a:gd name="connsiteX927" fmla="*/ 644298 w 1909725"/>
                  <a:gd name="connsiteY927" fmla="*/ 75167 h 761217"/>
                  <a:gd name="connsiteX928" fmla="*/ 665910 w 1909725"/>
                  <a:gd name="connsiteY928" fmla="*/ 70335 h 761217"/>
                  <a:gd name="connsiteX929" fmla="*/ 675047 w 1909725"/>
                  <a:gd name="connsiteY929" fmla="*/ 69281 h 761217"/>
                  <a:gd name="connsiteX930" fmla="*/ 685853 w 1909725"/>
                  <a:gd name="connsiteY930" fmla="*/ 68227 h 761217"/>
                  <a:gd name="connsiteX931" fmla="*/ 693848 w 1909725"/>
                  <a:gd name="connsiteY931" fmla="*/ 66997 h 761217"/>
                  <a:gd name="connsiteX932" fmla="*/ 722137 w 1909725"/>
                  <a:gd name="connsiteY932" fmla="*/ 60144 h 761217"/>
                  <a:gd name="connsiteX933" fmla="*/ 723542 w 1909725"/>
                  <a:gd name="connsiteY933" fmla="*/ 60232 h 761217"/>
                  <a:gd name="connsiteX934" fmla="*/ 725387 w 1909725"/>
                  <a:gd name="connsiteY934" fmla="*/ 60320 h 761217"/>
                  <a:gd name="connsiteX935" fmla="*/ 737599 w 1909725"/>
                  <a:gd name="connsiteY935" fmla="*/ 59529 h 761217"/>
                  <a:gd name="connsiteX936" fmla="*/ 747878 w 1909725"/>
                  <a:gd name="connsiteY936" fmla="*/ 59090 h 761217"/>
                  <a:gd name="connsiteX937" fmla="*/ 777836 w 1909725"/>
                  <a:gd name="connsiteY937" fmla="*/ 57596 h 761217"/>
                  <a:gd name="connsiteX938" fmla="*/ 793298 w 1909725"/>
                  <a:gd name="connsiteY938" fmla="*/ 56191 h 761217"/>
                  <a:gd name="connsiteX939" fmla="*/ 796988 w 1909725"/>
                  <a:gd name="connsiteY939" fmla="*/ 56806 h 761217"/>
                  <a:gd name="connsiteX940" fmla="*/ 809287 w 1909725"/>
                  <a:gd name="connsiteY940" fmla="*/ 57860 h 761217"/>
                  <a:gd name="connsiteX941" fmla="*/ 814471 w 1909725"/>
                  <a:gd name="connsiteY941" fmla="*/ 57157 h 761217"/>
                  <a:gd name="connsiteX942" fmla="*/ 826419 w 1909725"/>
                  <a:gd name="connsiteY942" fmla="*/ 56981 h 761217"/>
                  <a:gd name="connsiteX943" fmla="*/ 844517 w 1909725"/>
                  <a:gd name="connsiteY943" fmla="*/ 56894 h 761217"/>
                  <a:gd name="connsiteX944" fmla="*/ 851018 w 1909725"/>
                  <a:gd name="connsiteY944" fmla="*/ 56191 h 761217"/>
                  <a:gd name="connsiteX945" fmla="*/ 897141 w 1909725"/>
                  <a:gd name="connsiteY945" fmla="*/ 58211 h 761217"/>
                  <a:gd name="connsiteX946" fmla="*/ 899162 w 1909725"/>
                  <a:gd name="connsiteY946" fmla="*/ 58914 h 761217"/>
                  <a:gd name="connsiteX947" fmla="*/ 902764 w 1909725"/>
                  <a:gd name="connsiteY947" fmla="*/ 60144 h 761217"/>
                  <a:gd name="connsiteX948" fmla="*/ 903642 w 1909725"/>
                  <a:gd name="connsiteY948" fmla="*/ 60496 h 761217"/>
                  <a:gd name="connsiteX949" fmla="*/ 916469 w 1909725"/>
                  <a:gd name="connsiteY949" fmla="*/ 61726 h 761217"/>
                  <a:gd name="connsiteX950" fmla="*/ 928154 w 1909725"/>
                  <a:gd name="connsiteY950" fmla="*/ 62955 h 761217"/>
                  <a:gd name="connsiteX951" fmla="*/ 942122 w 1909725"/>
                  <a:gd name="connsiteY951" fmla="*/ 65328 h 761217"/>
                  <a:gd name="connsiteX952" fmla="*/ 946251 w 1909725"/>
                  <a:gd name="connsiteY952" fmla="*/ 65942 h 761217"/>
                  <a:gd name="connsiteX953" fmla="*/ 959781 w 1909725"/>
                  <a:gd name="connsiteY953" fmla="*/ 65942 h 761217"/>
                  <a:gd name="connsiteX954" fmla="*/ 960572 w 1909725"/>
                  <a:gd name="connsiteY954" fmla="*/ 65767 h 761217"/>
                  <a:gd name="connsiteX955" fmla="*/ 973047 w 1909725"/>
                  <a:gd name="connsiteY955" fmla="*/ 66645 h 761217"/>
                  <a:gd name="connsiteX956" fmla="*/ 976473 w 1909725"/>
                  <a:gd name="connsiteY956" fmla="*/ 66557 h 761217"/>
                  <a:gd name="connsiteX957" fmla="*/ 1014514 w 1909725"/>
                  <a:gd name="connsiteY957" fmla="*/ 72092 h 761217"/>
                  <a:gd name="connsiteX958" fmla="*/ 1064415 w 1909725"/>
                  <a:gd name="connsiteY958" fmla="*/ 82810 h 761217"/>
                  <a:gd name="connsiteX959" fmla="*/ 1131447 w 1909725"/>
                  <a:gd name="connsiteY959" fmla="*/ 107409 h 761217"/>
                  <a:gd name="connsiteX960" fmla="*/ 1155080 w 1909725"/>
                  <a:gd name="connsiteY960" fmla="*/ 119709 h 761217"/>
                  <a:gd name="connsiteX961" fmla="*/ 1170279 w 1909725"/>
                  <a:gd name="connsiteY961" fmla="*/ 127177 h 761217"/>
                  <a:gd name="connsiteX962" fmla="*/ 1187410 w 1909725"/>
                  <a:gd name="connsiteY962" fmla="*/ 137192 h 761217"/>
                  <a:gd name="connsiteX963" fmla="*/ 1224660 w 1909725"/>
                  <a:gd name="connsiteY963" fmla="*/ 156695 h 761217"/>
                  <a:gd name="connsiteX964" fmla="*/ 1249347 w 1909725"/>
                  <a:gd name="connsiteY964" fmla="*/ 171367 h 761217"/>
                  <a:gd name="connsiteX965" fmla="*/ 1250401 w 1909725"/>
                  <a:gd name="connsiteY965" fmla="*/ 172158 h 761217"/>
                  <a:gd name="connsiteX966" fmla="*/ 1274034 w 1909725"/>
                  <a:gd name="connsiteY966" fmla="*/ 190958 h 761217"/>
                  <a:gd name="connsiteX967" fmla="*/ 1290638 w 1909725"/>
                  <a:gd name="connsiteY967" fmla="*/ 197108 h 761217"/>
                  <a:gd name="connsiteX968" fmla="*/ 394793 w 1909725"/>
                  <a:gd name="connsiteY968" fmla="*/ 161967 h 761217"/>
                  <a:gd name="connsiteX969" fmla="*/ 394793 w 1909725"/>
                  <a:gd name="connsiteY969" fmla="*/ 161967 h 761217"/>
                  <a:gd name="connsiteX970" fmla="*/ 394793 w 1909725"/>
                  <a:gd name="connsiteY970" fmla="*/ 161967 h 761217"/>
                  <a:gd name="connsiteX971" fmla="*/ 1283522 w 1909725"/>
                  <a:gd name="connsiteY971" fmla="*/ 145362 h 761217"/>
                  <a:gd name="connsiteX972" fmla="*/ 1283522 w 1909725"/>
                  <a:gd name="connsiteY972" fmla="*/ 145362 h 761217"/>
                  <a:gd name="connsiteX973" fmla="*/ 1283522 w 1909725"/>
                  <a:gd name="connsiteY973" fmla="*/ 145362 h 761217"/>
                  <a:gd name="connsiteX974" fmla="*/ 390752 w 1909725"/>
                  <a:gd name="connsiteY974" fmla="*/ 144923 h 761217"/>
                  <a:gd name="connsiteX975" fmla="*/ 390752 w 1909725"/>
                  <a:gd name="connsiteY975" fmla="*/ 144923 h 761217"/>
                  <a:gd name="connsiteX976" fmla="*/ 390752 w 1909725"/>
                  <a:gd name="connsiteY976" fmla="*/ 144923 h 761217"/>
                  <a:gd name="connsiteX977" fmla="*/ 1192945 w 1909725"/>
                  <a:gd name="connsiteY977" fmla="*/ 111890 h 761217"/>
                  <a:gd name="connsiteX978" fmla="*/ 1194263 w 1909725"/>
                  <a:gd name="connsiteY978" fmla="*/ 113032 h 761217"/>
                  <a:gd name="connsiteX979" fmla="*/ 1197338 w 1909725"/>
                  <a:gd name="connsiteY979" fmla="*/ 115668 h 761217"/>
                  <a:gd name="connsiteX980" fmla="*/ 1198480 w 1909725"/>
                  <a:gd name="connsiteY980" fmla="*/ 116546 h 761217"/>
                  <a:gd name="connsiteX981" fmla="*/ 1211218 w 1909725"/>
                  <a:gd name="connsiteY981" fmla="*/ 123838 h 761217"/>
                  <a:gd name="connsiteX982" fmla="*/ 1237135 w 1909725"/>
                  <a:gd name="connsiteY982" fmla="*/ 137719 h 761217"/>
                  <a:gd name="connsiteX983" fmla="*/ 1241528 w 1909725"/>
                  <a:gd name="connsiteY983" fmla="*/ 141057 h 761217"/>
                  <a:gd name="connsiteX984" fmla="*/ 1234060 w 1909725"/>
                  <a:gd name="connsiteY984" fmla="*/ 137807 h 761217"/>
                  <a:gd name="connsiteX985" fmla="*/ 1200852 w 1909725"/>
                  <a:gd name="connsiteY985" fmla="*/ 120236 h 761217"/>
                  <a:gd name="connsiteX986" fmla="*/ 1182754 w 1909725"/>
                  <a:gd name="connsiteY986" fmla="*/ 109694 h 761217"/>
                  <a:gd name="connsiteX987" fmla="*/ 1166325 w 1909725"/>
                  <a:gd name="connsiteY987" fmla="*/ 101523 h 761217"/>
                  <a:gd name="connsiteX988" fmla="*/ 1167292 w 1909725"/>
                  <a:gd name="connsiteY988" fmla="*/ 101699 h 761217"/>
                  <a:gd name="connsiteX989" fmla="*/ 1173178 w 1909725"/>
                  <a:gd name="connsiteY989" fmla="*/ 103105 h 761217"/>
                  <a:gd name="connsiteX990" fmla="*/ 1175901 w 1909725"/>
                  <a:gd name="connsiteY990" fmla="*/ 103807 h 761217"/>
                  <a:gd name="connsiteX991" fmla="*/ 1177307 w 1909725"/>
                  <a:gd name="connsiteY991" fmla="*/ 104159 h 761217"/>
                  <a:gd name="connsiteX992" fmla="*/ 1179943 w 1909725"/>
                  <a:gd name="connsiteY992" fmla="*/ 106531 h 761217"/>
                  <a:gd name="connsiteX993" fmla="*/ 1180118 w 1909725"/>
                  <a:gd name="connsiteY993" fmla="*/ 106707 h 761217"/>
                  <a:gd name="connsiteX994" fmla="*/ 1192945 w 1909725"/>
                  <a:gd name="connsiteY994" fmla="*/ 111890 h 761217"/>
                  <a:gd name="connsiteX995" fmla="*/ 425015 w 1909725"/>
                  <a:gd name="connsiteY995" fmla="*/ 130251 h 761217"/>
                  <a:gd name="connsiteX996" fmla="*/ 425015 w 1909725"/>
                  <a:gd name="connsiteY996" fmla="*/ 130251 h 761217"/>
                  <a:gd name="connsiteX997" fmla="*/ 425015 w 1909725"/>
                  <a:gd name="connsiteY997" fmla="*/ 130251 h 761217"/>
                  <a:gd name="connsiteX998" fmla="*/ 429759 w 1909725"/>
                  <a:gd name="connsiteY998" fmla="*/ 121817 h 761217"/>
                  <a:gd name="connsiteX999" fmla="*/ 429759 w 1909725"/>
                  <a:gd name="connsiteY999" fmla="*/ 121817 h 761217"/>
                  <a:gd name="connsiteX1000" fmla="*/ 429759 w 1909725"/>
                  <a:gd name="connsiteY1000" fmla="*/ 121817 h 761217"/>
                  <a:gd name="connsiteX1001" fmla="*/ 1188464 w 1909725"/>
                  <a:gd name="connsiteY1001" fmla="*/ 91596 h 761217"/>
                  <a:gd name="connsiteX1002" fmla="*/ 1188464 w 1909725"/>
                  <a:gd name="connsiteY1002" fmla="*/ 91596 h 761217"/>
                  <a:gd name="connsiteX1003" fmla="*/ 1188464 w 1909725"/>
                  <a:gd name="connsiteY1003" fmla="*/ 91596 h 761217"/>
                  <a:gd name="connsiteX1004" fmla="*/ 896966 w 1909725"/>
                  <a:gd name="connsiteY1004" fmla="*/ 58211 h 761217"/>
                  <a:gd name="connsiteX1005" fmla="*/ 896966 w 1909725"/>
                  <a:gd name="connsiteY1005" fmla="*/ 58211 h 761217"/>
                  <a:gd name="connsiteX1006" fmla="*/ 896966 w 1909725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909725" h="761217">
                    <a:moveTo>
                      <a:pt x="1326131" y="761217"/>
                    </a:moveTo>
                    <a:cubicBezTo>
                      <a:pt x="1328064" y="761217"/>
                      <a:pt x="1330173" y="761042"/>
                      <a:pt x="1332281" y="760690"/>
                    </a:cubicBezTo>
                    <a:cubicBezTo>
                      <a:pt x="1338343" y="759636"/>
                      <a:pt x="1344141" y="759021"/>
                      <a:pt x="1349500" y="758845"/>
                    </a:cubicBezTo>
                    <a:lnTo>
                      <a:pt x="1350730" y="758845"/>
                    </a:lnTo>
                    <a:cubicBezTo>
                      <a:pt x="1356265" y="758670"/>
                      <a:pt x="1363557" y="758494"/>
                      <a:pt x="1370585" y="754892"/>
                    </a:cubicBezTo>
                    <a:cubicBezTo>
                      <a:pt x="1381479" y="758142"/>
                      <a:pt x="1393691" y="758494"/>
                      <a:pt x="1407923" y="755946"/>
                    </a:cubicBezTo>
                    <a:cubicBezTo>
                      <a:pt x="1412755" y="755067"/>
                      <a:pt x="1418026" y="754980"/>
                      <a:pt x="1423561" y="754892"/>
                    </a:cubicBezTo>
                    <a:cubicBezTo>
                      <a:pt x="1433225" y="754716"/>
                      <a:pt x="1444207" y="754453"/>
                      <a:pt x="1455364" y="750060"/>
                    </a:cubicBezTo>
                    <a:cubicBezTo>
                      <a:pt x="1459581" y="748390"/>
                      <a:pt x="1465467" y="747951"/>
                      <a:pt x="1471705" y="747512"/>
                    </a:cubicBezTo>
                    <a:cubicBezTo>
                      <a:pt x="1475922" y="747161"/>
                      <a:pt x="1480403" y="746897"/>
                      <a:pt x="1484883" y="746106"/>
                    </a:cubicBezTo>
                    <a:cubicBezTo>
                      <a:pt x="1498852" y="743822"/>
                      <a:pt x="1512469" y="741099"/>
                      <a:pt x="1525647" y="738375"/>
                    </a:cubicBezTo>
                    <a:cubicBezTo>
                      <a:pt x="1528634" y="737760"/>
                      <a:pt x="1531709" y="737145"/>
                      <a:pt x="1534696" y="736530"/>
                    </a:cubicBezTo>
                    <a:cubicBezTo>
                      <a:pt x="1549192" y="733631"/>
                      <a:pt x="1564303" y="730644"/>
                      <a:pt x="1578974" y="727130"/>
                    </a:cubicBezTo>
                    <a:cubicBezTo>
                      <a:pt x="1590835" y="724319"/>
                      <a:pt x="1602343" y="720717"/>
                      <a:pt x="1613501" y="717115"/>
                    </a:cubicBezTo>
                    <a:lnTo>
                      <a:pt x="1615434" y="716500"/>
                    </a:lnTo>
                    <a:cubicBezTo>
                      <a:pt x="1618772" y="715445"/>
                      <a:pt x="1621935" y="714040"/>
                      <a:pt x="1624658" y="712722"/>
                    </a:cubicBezTo>
                    <a:cubicBezTo>
                      <a:pt x="1627733" y="711316"/>
                      <a:pt x="1631159" y="709735"/>
                      <a:pt x="1633092" y="709647"/>
                    </a:cubicBezTo>
                    <a:cubicBezTo>
                      <a:pt x="1640560" y="709383"/>
                      <a:pt x="1646095" y="706572"/>
                      <a:pt x="1650224" y="704552"/>
                    </a:cubicBezTo>
                    <a:cubicBezTo>
                      <a:pt x="1652420" y="703409"/>
                      <a:pt x="1654353" y="702443"/>
                      <a:pt x="1655759" y="702355"/>
                    </a:cubicBezTo>
                    <a:cubicBezTo>
                      <a:pt x="1664193" y="701477"/>
                      <a:pt x="1670957" y="697963"/>
                      <a:pt x="1676931" y="694888"/>
                    </a:cubicBezTo>
                    <a:cubicBezTo>
                      <a:pt x="1677986" y="694360"/>
                      <a:pt x="1679128" y="693745"/>
                      <a:pt x="1680182" y="693218"/>
                    </a:cubicBezTo>
                    <a:cubicBezTo>
                      <a:pt x="1685014" y="690846"/>
                      <a:pt x="1690373" y="688826"/>
                      <a:pt x="1696084" y="686717"/>
                    </a:cubicBezTo>
                    <a:cubicBezTo>
                      <a:pt x="1701530" y="684697"/>
                      <a:pt x="1707241" y="682588"/>
                      <a:pt x="1712776" y="679952"/>
                    </a:cubicBezTo>
                    <a:cubicBezTo>
                      <a:pt x="1725866" y="673803"/>
                      <a:pt x="1738077" y="666950"/>
                      <a:pt x="1750553" y="659834"/>
                    </a:cubicBezTo>
                    <a:cubicBezTo>
                      <a:pt x="1761095" y="653860"/>
                      <a:pt x="1771462" y="647535"/>
                      <a:pt x="1781477" y="641472"/>
                    </a:cubicBezTo>
                    <a:cubicBezTo>
                      <a:pt x="1784201" y="639803"/>
                      <a:pt x="1786924" y="638134"/>
                      <a:pt x="1789648" y="636465"/>
                    </a:cubicBezTo>
                    <a:cubicBezTo>
                      <a:pt x="1792635" y="634708"/>
                      <a:pt x="1795095" y="632599"/>
                      <a:pt x="1796939" y="630930"/>
                    </a:cubicBezTo>
                    <a:cubicBezTo>
                      <a:pt x="1798082" y="629876"/>
                      <a:pt x="1798960" y="628822"/>
                      <a:pt x="1799575" y="628031"/>
                    </a:cubicBezTo>
                    <a:cubicBezTo>
                      <a:pt x="1815125" y="620036"/>
                      <a:pt x="1826458" y="608967"/>
                      <a:pt x="1837440" y="598248"/>
                    </a:cubicBezTo>
                    <a:cubicBezTo>
                      <a:pt x="1841130" y="594646"/>
                      <a:pt x="1844644" y="591132"/>
                      <a:pt x="1848334" y="587794"/>
                    </a:cubicBezTo>
                    <a:cubicBezTo>
                      <a:pt x="1854923" y="581820"/>
                      <a:pt x="1859492" y="575319"/>
                      <a:pt x="1863884" y="569081"/>
                    </a:cubicBezTo>
                    <a:cubicBezTo>
                      <a:pt x="1866871" y="564864"/>
                      <a:pt x="1869682" y="560823"/>
                      <a:pt x="1872933" y="557221"/>
                    </a:cubicBezTo>
                    <a:cubicBezTo>
                      <a:pt x="1878819" y="550720"/>
                      <a:pt x="1883563" y="543867"/>
                      <a:pt x="1887429" y="537981"/>
                    </a:cubicBezTo>
                    <a:cubicBezTo>
                      <a:pt x="1890240" y="533676"/>
                      <a:pt x="1892612" y="528668"/>
                      <a:pt x="1894721" y="522606"/>
                    </a:cubicBezTo>
                    <a:cubicBezTo>
                      <a:pt x="1896039" y="518916"/>
                      <a:pt x="1897532" y="515139"/>
                      <a:pt x="1899201" y="511273"/>
                    </a:cubicBezTo>
                    <a:cubicBezTo>
                      <a:pt x="1903594" y="500731"/>
                      <a:pt x="1908162" y="489837"/>
                      <a:pt x="1908250" y="478152"/>
                    </a:cubicBezTo>
                    <a:cubicBezTo>
                      <a:pt x="1908338" y="473847"/>
                      <a:pt x="1908602" y="469455"/>
                      <a:pt x="1908953" y="464886"/>
                    </a:cubicBezTo>
                    <a:cubicBezTo>
                      <a:pt x="1909744" y="453729"/>
                      <a:pt x="1910622" y="442132"/>
                      <a:pt x="1907723" y="429833"/>
                    </a:cubicBezTo>
                    <a:lnTo>
                      <a:pt x="1907372" y="428164"/>
                    </a:lnTo>
                    <a:cubicBezTo>
                      <a:pt x="1903945" y="413404"/>
                      <a:pt x="1900344" y="398205"/>
                      <a:pt x="1893755" y="383973"/>
                    </a:cubicBezTo>
                    <a:cubicBezTo>
                      <a:pt x="1893052" y="382392"/>
                      <a:pt x="1892261" y="380723"/>
                      <a:pt x="1891558" y="378965"/>
                    </a:cubicBezTo>
                    <a:cubicBezTo>
                      <a:pt x="1887517" y="369741"/>
                      <a:pt x="1882509" y="358144"/>
                      <a:pt x="1870473" y="350413"/>
                    </a:cubicBezTo>
                    <a:cubicBezTo>
                      <a:pt x="1870210" y="350062"/>
                      <a:pt x="1869682" y="349007"/>
                      <a:pt x="1869331" y="348217"/>
                    </a:cubicBezTo>
                    <a:cubicBezTo>
                      <a:pt x="1868365" y="346196"/>
                      <a:pt x="1867135" y="343736"/>
                      <a:pt x="1864851" y="341364"/>
                    </a:cubicBezTo>
                    <a:cubicBezTo>
                      <a:pt x="1862127" y="338465"/>
                      <a:pt x="1859579" y="335478"/>
                      <a:pt x="1856944" y="332227"/>
                    </a:cubicBezTo>
                    <a:cubicBezTo>
                      <a:pt x="1850706" y="324760"/>
                      <a:pt x="1844293" y="317029"/>
                      <a:pt x="1834980" y="310615"/>
                    </a:cubicBezTo>
                    <a:cubicBezTo>
                      <a:pt x="1827776" y="305608"/>
                      <a:pt x="1821012" y="299985"/>
                      <a:pt x="1813983" y="294099"/>
                    </a:cubicBezTo>
                    <a:cubicBezTo>
                      <a:pt x="1810996" y="291639"/>
                      <a:pt x="1807921" y="289091"/>
                      <a:pt x="1804846" y="286543"/>
                    </a:cubicBezTo>
                    <a:cubicBezTo>
                      <a:pt x="1804759" y="286455"/>
                      <a:pt x="1804671" y="286368"/>
                      <a:pt x="1804671" y="286280"/>
                    </a:cubicBezTo>
                    <a:cubicBezTo>
                      <a:pt x="1803441" y="284962"/>
                      <a:pt x="1800981" y="282326"/>
                      <a:pt x="1796588" y="281184"/>
                    </a:cubicBezTo>
                    <a:cubicBezTo>
                      <a:pt x="1791405" y="279866"/>
                      <a:pt x="1786924" y="276528"/>
                      <a:pt x="1781741" y="272750"/>
                    </a:cubicBezTo>
                    <a:cubicBezTo>
                      <a:pt x="1778402" y="270290"/>
                      <a:pt x="1774976" y="267743"/>
                      <a:pt x="1770935" y="265458"/>
                    </a:cubicBezTo>
                    <a:cubicBezTo>
                      <a:pt x="1750114" y="253598"/>
                      <a:pt x="1726656" y="242704"/>
                      <a:pt x="1699158" y="232074"/>
                    </a:cubicBezTo>
                    <a:cubicBezTo>
                      <a:pt x="1683169" y="225924"/>
                      <a:pt x="1666125" y="219423"/>
                      <a:pt x="1648643" y="213976"/>
                    </a:cubicBezTo>
                    <a:cubicBezTo>
                      <a:pt x="1643811" y="212483"/>
                      <a:pt x="1639066" y="211516"/>
                      <a:pt x="1634498" y="210550"/>
                    </a:cubicBezTo>
                    <a:cubicBezTo>
                      <a:pt x="1631335" y="209935"/>
                      <a:pt x="1628436" y="209320"/>
                      <a:pt x="1625625" y="208529"/>
                    </a:cubicBezTo>
                    <a:cubicBezTo>
                      <a:pt x="1620529" y="207211"/>
                      <a:pt x="1615258" y="205718"/>
                      <a:pt x="1610250" y="204224"/>
                    </a:cubicBezTo>
                    <a:cubicBezTo>
                      <a:pt x="1601816" y="201852"/>
                      <a:pt x="1593119" y="199305"/>
                      <a:pt x="1584246" y="197284"/>
                    </a:cubicBezTo>
                    <a:cubicBezTo>
                      <a:pt x="1581961" y="196757"/>
                      <a:pt x="1579589" y="196230"/>
                      <a:pt x="1577305" y="195615"/>
                    </a:cubicBezTo>
                    <a:cubicBezTo>
                      <a:pt x="1568168" y="193418"/>
                      <a:pt x="1558680" y="191046"/>
                      <a:pt x="1548313" y="190431"/>
                    </a:cubicBezTo>
                    <a:cubicBezTo>
                      <a:pt x="1543306" y="190080"/>
                      <a:pt x="1538210" y="189201"/>
                      <a:pt x="1532763" y="188235"/>
                    </a:cubicBezTo>
                    <a:cubicBezTo>
                      <a:pt x="1528722" y="187532"/>
                      <a:pt x="1524593" y="186829"/>
                      <a:pt x="1520288" y="186302"/>
                    </a:cubicBezTo>
                    <a:cubicBezTo>
                      <a:pt x="1516686" y="185863"/>
                      <a:pt x="1512908" y="184984"/>
                      <a:pt x="1508867" y="184018"/>
                    </a:cubicBezTo>
                    <a:cubicBezTo>
                      <a:pt x="1502102" y="182437"/>
                      <a:pt x="1495074" y="180767"/>
                      <a:pt x="1487606" y="180855"/>
                    </a:cubicBezTo>
                    <a:cubicBezTo>
                      <a:pt x="1481720" y="180943"/>
                      <a:pt x="1475746" y="180065"/>
                      <a:pt x="1469421" y="179274"/>
                    </a:cubicBezTo>
                    <a:cubicBezTo>
                      <a:pt x="1463447" y="178483"/>
                      <a:pt x="1457297" y="177605"/>
                      <a:pt x="1450708" y="177429"/>
                    </a:cubicBezTo>
                    <a:cubicBezTo>
                      <a:pt x="1440429" y="177165"/>
                      <a:pt x="1428832" y="176902"/>
                      <a:pt x="1417850" y="176023"/>
                    </a:cubicBezTo>
                    <a:cubicBezTo>
                      <a:pt x="1416884" y="175935"/>
                      <a:pt x="1416006" y="175935"/>
                      <a:pt x="1415127" y="175847"/>
                    </a:cubicBezTo>
                    <a:cubicBezTo>
                      <a:pt x="1412492" y="175672"/>
                      <a:pt x="1410383" y="175584"/>
                      <a:pt x="1408538" y="175057"/>
                    </a:cubicBezTo>
                    <a:cubicBezTo>
                      <a:pt x="1401949" y="173036"/>
                      <a:pt x="1395360" y="174090"/>
                      <a:pt x="1390089" y="174969"/>
                    </a:cubicBezTo>
                    <a:cubicBezTo>
                      <a:pt x="1388419" y="175233"/>
                      <a:pt x="1386750" y="175496"/>
                      <a:pt x="1385433" y="175584"/>
                    </a:cubicBezTo>
                    <a:cubicBezTo>
                      <a:pt x="1384203" y="175672"/>
                      <a:pt x="1383061" y="175847"/>
                      <a:pt x="1382182" y="176023"/>
                    </a:cubicBezTo>
                    <a:cubicBezTo>
                      <a:pt x="1382094" y="176023"/>
                      <a:pt x="1382094" y="176023"/>
                      <a:pt x="1382006" y="176023"/>
                    </a:cubicBezTo>
                    <a:cubicBezTo>
                      <a:pt x="1374363" y="173915"/>
                      <a:pt x="1366983" y="173915"/>
                      <a:pt x="1360394" y="174003"/>
                    </a:cubicBezTo>
                    <a:cubicBezTo>
                      <a:pt x="1358725" y="174003"/>
                      <a:pt x="1357144" y="174003"/>
                      <a:pt x="1355650" y="174003"/>
                    </a:cubicBezTo>
                    <a:cubicBezTo>
                      <a:pt x="1352399" y="170576"/>
                      <a:pt x="1349061" y="166974"/>
                      <a:pt x="1345898" y="163548"/>
                    </a:cubicBezTo>
                    <a:cubicBezTo>
                      <a:pt x="1343087" y="160561"/>
                      <a:pt x="1340276" y="157486"/>
                      <a:pt x="1337377" y="154411"/>
                    </a:cubicBezTo>
                    <a:cubicBezTo>
                      <a:pt x="1324374" y="140706"/>
                      <a:pt x="1308473" y="124980"/>
                      <a:pt x="1288705" y="112066"/>
                    </a:cubicBezTo>
                    <a:cubicBezTo>
                      <a:pt x="1275000" y="103192"/>
                      <a:pt x="1261471" y="94934"/>
                      <a:pt x="1248469" y="87554"/>
                    </a:cubicBezTo>
                    <a:cubicBezTo>
                      <a:pt x="1242055" y="83952"/>
                      <a:pt x="1235378" y="80965"/>
                      <a:pt x="1228877" y="78154"/>
                    </a:cubicBezTo>
                    <a:cubicBezTo>
                      <a:pt x="1226681" y="77188"/>
                      <a:pt x="1224397" y="76221"/>
                      <a:pt x="1222200" y="75255"/>
                    </a:cubicBezTo>
                    <a:cubicBezTo>
                      <a:pt x="1218071" y="73410"/>
                      <a:pt x="1213942" y="71477"/>
                      <a:pt x="1209901" y="69544"/>
                    </a:cubicBezTo>
                    <a:cubicBezTo>
                      <a:pt x="1199446" y="64625"/>
                      <a:pt x="1188640" y="59617"/>
                      <a:pt x="1177395" y="55312"/>
                    </a:cubicBezTo>
                    <a:cubicBezTo>
                      <a:pt x="1160176" y="48723"/>
                      <a:pt x="1141902" y="43540"/>
                      <a:pt x="1125737" y="38884"/>
                    </a:cubicBezTo>
                    <a:cubicBezTo>
                      <a:pt x="1120465" y="37390"/>
                      <a:pt x="1115107" y="36072"/>
                      <a:pt x="1109923" y="34754"/>
                    </a:cubicBezTo>
                    <a:cubicBezTo>
                      <a:pt x="1099732" y="32207"/>
                      <a:pt x="1090156" y="29835"/>
                      <a:pt x="1081107" y="26145"/>
                    </a:cubicBezTo>
                    <a:cubicBezTo>
                      <a:pt x="1073200" y="22894"/>
                      <a:pt x="1065030" y="21840"/>
                      <a:pt x="1057123" y="20786"/>
                    </a:cubicBezTo>
                    <a:cubicBezTo>
                      <a:pt x="1052555" y="20171"/>
                      <a:pt x="1048338" y="19644"/>
                      <a:pt x="1044472" y="18765"/>
                    </a:cubicBezTo>
                    <a:cubicBezTo>
                      <a:pt x="1035160" y="16481"/>
                      <a:pt x="1025847" y="15514"/>
                      <a:pt x="1016798" y="14636"/>
                    </a:cubicBezTo>
                    <a:cubicBezTo>
                      <a:pt x="1006256" y="13494"/>
                      <a:pt x="996240" y="12527"/>
                      <a:pt x="987104" y="9540"/>
                    </a:cubicBezTo>
                    <a:lnTo>
                      <a:pt x="983326" y="8310"/>
                    </a:lnTo>
                    <a:lnTo>
                      <a:pt x="979460" y="9277"/>
                    </a:lnTo>
                    <a:cubicBezTo>
                      <a:pt x="976561" y="10067"/>
                      <a:pt x="973135" y="9277"/>
                      <a:pt x="967863" y="7959"/>
                    </a:cubicBezTo>
                    <a:cubicBezTo>
                      <a:pt x="964086" y="6993"/>
                      <a:pt x="959869" y="5938"/>
                      <a:pt x="955125" y="5675"/>
                    </a:cubicBezTo>
                    <a:cubicBezTo>
                      <a:pt x="948536" y="5236"/>
                      <a:pt x="941947" y="5148"/>
                      <a:pt x="935621" y="4972"/>
                    </a:cubicBezTo>
                    <a:cubicBezTo>
                      <a:pt x="926836" y="4796"/>
                      <a:pt x="918578" y="4708"/>
                      <a:pt x="910583" y="3654"/>
                    </a:cubicBezTo>
                    <a:cubicBezTo>
                      <a:pt x="903467" y="2688"/>
                      <a:pt x="896614" y="2600"/>
                      <a:pt x="890025" y="2424"/>
                    </a:cubicBezTo>
                    <a:cubicBezTo>
                      <a:pt x="885720" y="2336"/>
                      <a:pt x="881591" y="2248"/>
                      <a:pt x="877550" y="1897"/>
                    </a:cubicBezTo>
                    <a:cubicBezTo>
                      <a:pt x="872015" y="1458"/>
                      <a:pt x="866480" y="1106"/>
                      <a:pt x="860858" y="755"/>
                    </a:cubicBezTo>
                    <a:cubicBezTo>
                      <a:pt x="857431" y="491"/>
                      <a:pt x="854093" y="316"/>
                      <a:pt x="850754" y="52"/>
                    </a:cubicBezTo>
                    <a:cubicBezTo>
                      <a:pt x="846450" y="-211"/>
                      <a:pt x="842672" y="579"/>
                      <a:pt x="839597" y="1194"/>
                    </a:cubicBezTo>
                    <a:cubicBezTo>
                      <a:pt x="838191" y="1458"/>
                      <a:pt x="836786" y="1809"/>
                      <a:pt x="835995" y="1809"/>
                    </a:cubicBezTo>
                    <a:cubicBezTo>
                      <a:pt x="832481" y="1985"/>
                      <a:pt x="828791" y="1897"/>
                      <a:pt x="824925" y="1897"/>
                    </a:cubicBezTo>
                    <a:cubicBezTo>
                      <a:pt x="820796" y="1809"/>
                      <a:pt x="816579" y="1809"/>
                      <a:pt x="812187" y="1985"/>
                    </a:cubicBezTo>
                    <a:cubicBezTo>
                      <a:pt x="804104" y="2336"/>
                      <a:pt x="796109" y="3127"/>
                      <a:pt x="787412" y="4093"/>
                    </a:cubicBezTo>
                    <a:cubicBezTo>
                      <a:pt x="785918" y="4269"/>
                      <a:pt x="783898" y="4093"/>
                      <a:pt x="781701" y="4006"/>
                    </a:cubicBezTo>
                    <a:cubicBezTo>
                      <a:pt x="777221" y="3742"/>
                      <a:pt x="771510" y="3391"/>
                      <a:pt x="765624" y="5148"/>
                    </a:cubicBezTo>
                    <a:cubicBezTo>
                      <a:pt x="760089" y="4006"/>
                      <a:pt x="755082" y="4972"/>
                      <a:pt x="751655" y="5587"/>
                    </a:cubicBezTo>
                    <a:cubicBezTo>
                      <a:pt x="750601" y="5763"/>
                      <a:pt x="749547" y="6026"/>
                      <a:pt x="748756" y="6114"/>
                    </a:cubicBezTo>
                    <a:cubicBezTo>
                      <a:pt x="743485" y="6729"/>
                      <a:pt x="738126" y="7080"/>
                      <a:pt x="732503" y="7432"/>
                    </a:cubicBezTo>
                    <a:cubicBezTo>
                      <a:pt x="722488" y="8135"/>
                      <a:pt x="712121" y="8837"/>
                      <a:pt x="701842" y="10858"/>
                    </a:cubicBezTo>
                    <a:cubicBezTo>
                      <a:pt x="696923" y="11825"/>
                      <a:pt x="691827" y="12527"/>
                      <a:pt x="686380" y="13230"/>
                    </a:cubicBezTo>
                    <a:cubicBezTo>
                      <a:pt x="675486" y="14636"/>
                      <a:pt x="664153" y="16129"/>
                      <a:pt x="652908" y="20434"/>
                    </a:cubicBezTo>
                    <a:cubicBezTo>
                      <a:pt x="649745" y="21664"/>
                      <a:pt x="645177" y="22016"/>
                      <a:pt x="640345" y="22367"/>
                    </a:cubicBezTo>
                    <a:cubicBezTo>
                      <a:pt x="639115" y="22455"/>
                      <a:pt x="637885" y="22543"/>
                      <a:pt x="636655" y="22631"/>
                    </a:cubicBezTo>
                    <a:cubicBezTo>
                      <a:pt x="622598" y="23860"/>
                      <a:pt x="609596" y="27375"/>
                      <a:pt x="596945" y="30713"/>
                    </a:cubicBezTo>
                    <a:cubicBezTo>
                      <a:pt x="590444" y="32470"/>
                      <a:pt x="584294" y="34052"/>
                      <a:pt x="578056" y="35457"/>
                    </a:cubicBezTo>
                    <a:cubicBezTo>
                      <a:pt x="568392" y="37566"/>
                      <a:pt x="558904" y="40201"/>
                      <a:pt x="549767" y="42749"/>
                    </a:cubicBezTo>
                    <a:lnTo>
                      <a:pt x="545638" y="43891"/>
                    </a:lnTo>
                    <a:cubicBezTo>
                      <a:pt x="541597" y="45033"/>
                      <a:pt x="536150" y="46527"/>
                      <a:pt x="531230" y="49602"/>
                    </a:cubicBezTo>
                    <a:cubicBezTo>
                      <a:pt x="526750" y="52413"/>
                      <a:pt x="521039" y="53994"/>
                      <a:pt x="514977" y="55664"/>
                    </a:cubicBezTo>
                    <a:cubicBezTo>
                      <a:pt x="511463" y="56630"/>
                      <a:pt x="507949" y="57596"/>
                      <a:pt x="504259" y="58914"/>
                    </a:cubicBezTo>
                    <a:cubicBezTo>
                      <a:pt x="482559" y="66557"/>
                      <a:pt x="463671" y="74376"/>
                      <a:pt x="446363" y="82810"/>
                    </a:cubicBezTo>
                    <a:cubicBezTo>
                      <a:pt x="428529" y="91508"/>
                      <a:pt x="411486" y="101611"/>
                      <a:pt x="394969" y="111363"/>
                    </a:cubicBezTo>
                    <a:lnTo>
                      <a:pt x="391016" y="113735"/>
                    </a:lnTo>
                    <a:cubicBezTo>
                      <a:pt x="381176" y="119533"/>
                      <a:pt x="371161" y="126298"/>
                      <a:pt x="360267" y="134468"/>
                    </a:cubicBezTo>
                    <a:cubicBezTo>
                      <a:pt x="355698" y="137895"/>
                      <a:pt x="351657" y="141585"/>
                      <a:pt x="347704" y="145099"/>
                    </a:cubicBezTo>
                    <a:cubicBezTo>
                      <a:pt x="344453" y="147998"/>
                      <a:pt x="341378" y="150809"/>
                      <a:pt x="338216" y="153357"/>
                    </a:cubicBezTo>
                    <a:cubicBezTo>
                      <a:pt x="334350" y="156344"/>
                      <a:pt x="330924" y="158365"/>
                      <a:pt x="328024" y="159331"/>
                    </a:cubicBezTo>
                    <a:cubicBezTo>
                      <a:pt x="322314" y="161176"/>
                      <a:pt x="316428" y="162845"/>
                      <a:pt x="310278" y="164514"/>
                    </a:cubicBezTo>
                    <a:cubicBezTo>
                      <a:pt x="301229" y="166974"/>
                      <a:pt x="291829" y="169610"/>
                      <a:pt x="282692" y="173124"/>
                    </a:cubicBezTo>
                    <a:cubicBezTo>
                      <a:pt x="278124" y="174881"/>
                      <a:pt x="273467" y="176375"/>
                      <a:pt x="268460" y="177956"/>
                    </a:cubicBezTo>
                    <a:cubicBezTo>
                      <a:pt x="259323" y="180855"/>
                      <a:pt x="249922" y="183842"/>
                      <a:pt x="240786" y="188762"/>
                    </a:cubicBezTo>
                    <a:cubicBezTo>
                      <a:pt x="239204" y="189641"/>
                      <a:pt x="236393" y="190256"/>
                      <a:pt x="233494" y="190871"/>
                    </a:cubicBezTo>
                    <a:cubicBezTo>
                      <a:pt x="229540" y="191749"/>
                      <a:pt x="225060" y="192715"/>
                      <a:pt x="220667" y="194736"/>
                    </a:cubicBezTo>
                    <a:cubicBezTo>
                      <a:pt x="216977" y="196493"/>
                      <a:pt x="213112" y="198162"/>
                      <a:pt x="208983" y="199832"/>
                    </a:cubicBezTo>
                    <a:cubicBezTo>
                      <a:pt x="197737" y="204576"/>
                      <a:pt x="186141" y="209496"/>
                      <a:pt x="176037" y="217929"/>
                    </a:cubicBezTo>
                    <a:cubicBezTo>
                      <a:pt x="174807" y="218984"/>
                      <a:pt x="171645" y="220038"/>
                      <a:pt x="168921" y="221004"/>
                    </a:cubicBezTo>
                    <a:cubicBezTo>
                      <a:pt x="167516" y="221444"/>
                      <a:pt x="166198" y="221971"/>
                      <a:pt x="164880" y="222498"/>
                    </a:cubicBezTo>
                    <a:cubicBezTo>
                      <a:pt x="164441" y="222674"/>
                      <a:pt x="163914" y="222849"/>
                      <a:pt x="163387" y="223025"/>
                    </a:cubicBezTo>
                    <a:cubicBezTo>
                      <a:pt x="160487" y="223991"/>
                      <a:pt x="155128" y="225748"/>
                      <a:pt x="151614" y="230405"/>
                    </a:cubicBezTo>
                    <a:cubicBezTo>
                      <a:pt x="140984" y="232250"/>
                      <a:pt x="133780" y="237960"/>
                      <a:pt x="127806" y="242704"/>
                    </a:cubicBezTo>
                    <a:cubicBezTo>
                      <a:pt x="126224" y="244022"/>
                      <a:pt x="124643" y="245164"/>
                      <a:pt x="123237" y="246218"/>
                    </a:cubicBezTo>
                    <a:cubicBezTo>
                      <a:pt x="106369" y="258079"/>
                      <a:pt x="88623" y="271169"/>
                      <a:pt x="72897" y="286192"/>
                    </a:cubicBezTo>
                    <a:cubicBezTo>
                      <a:pt x="64375" y="294362"/>
                      <a:pt x="56644" y="303323"/>
                      <a:pt x="49264" y="311933"/>
                    </a:cubicBezTo>
                    <a:cubicBezTo>
                      <a:pt x="47771" y="313690"/>
                      <a:pt x="46277" y="315359"/>
                      <a:pt x="44784" y="317116"/>
                    </a:cubicBezTo>
                    <a:cubicBezTo>
                      <a:pt x="37580" y="325463"/>
                      <a:pt x="30903" y="334951"/>
                      <a:pt x="25017" y="345317"/>
                    </a:cubicBezTo>
                    <a:cubicBezTo>
                      <a:pt x="23699" y="347602"/>
                      <a:pt x="22293" y="349886"/>
                      <a:pt x="20800" y="352258"/>
                    </a:cubicBezTo>
                    <a:cubicBezTo>
                      <a:pt x="14650" y="362185"/>
                      <a:pt x="7797" y="373343"/>
                      <a:pt x="7358" y="386960"/>
                    </a:cubicBezTo>
                    <a:cubicBezTo>
                      <a:pt x="3141" y="400490"/>
                      <a:pt x="-1251" y="418148"/>
                      <a:pt x="330" y="436773"/>
                    </a:cubicBezTo>
                    <a:cubicBezTo>
                      <a:pt x="418" y="437476"/>
                      <a:pt x="418" y="438179"/>
                      <a:pt x="418" y="438882"/>
                    </a:cubicBezTo>
                    <a:cubicBezTo>
                      <a:pt x="593" y="442308"/>
                      <a:pt x="857" y="446613"/>
                      <a:pt x="2790" y="450654"/>
                    </a:cubicBezTo>
                    <a:cubicBezTo>
                      <a:pt x="1208" y="454959"/>
                      <a:pt x="2702" y="458473"/>
                      <a:pt x="4020" y="460494"/>
                    </a:cubicBezTo>
                    <a:cubicBezTo>
                      <a:pt x="4283" y="460933"/>
                      <a:pt x="4635" y="462514"/>
                      <a:pt x="4898" y="463569"/>
                    </a:cubicBezTo>
                    <a:cubicBezTo>
                      <a:pt x="4986" y="464008"/>
                      <a:pt x="5074" y="464359"/>
                      <a:pt x="5162" y="464799"/>
                    </a:cubicBezTo>
                    <a:cubicBezTo>
                      <a:pt x="5689" y="466907"/>
                      <a:pt x="6040" y="469103"/>
                      <a:pt x="6480" y="471475"/>
                    </a:cubicBezTo>
                    <a:cubicBezTo>
                      <a:pt x="7446" y="476571"/>
                      <a:pt x="8412" y="481842"/>
                      <a:pt x="10521" y="487113"/>
                    </a:cubicBezTo>
                    <a:cubicBezTo>
                      <a:pt x="15353" y="499149"/>
                      <a:pt x="21678" y="513118"/>
                      <a:pt x="31869" y="525945"/>
                    </a:cubicBezTo>
                    <a:cubicBezTo>
                      <a:pt x="35120" y="530074"/>
                      <a:pt x="38107" y="534467"/>
                      <a:pt x="41358" y="539035"/>
                    </a:cubicBezTo>
                    <a:lnTo>
                      <a:pt x="43290" y="541846"/>
                    </a:lnTo>
                    <a:cubicBezTo>
                      <a:pt x="54009" y="557309"/>
                      <a:pt x="68504" y="569257"/>
                      <a:pt x="82561" y="580678"/>
                    </a:cubicBezTo>
                    <a:cubicBezTo>
                      <a:pt x="88623" y="585598"/>
                      <a:pt x="94246" y="590254"/>
                      <a:pt x="99693" y="595174"/>
                    </a:cubicBezTo>
                    <a:cubicBezTo>
                      <a:pt x="104876" y="599918"/>
                      <a:pt x="111201" y="603256"/>
                      <a:pt x="116824" y="606243"/>
                    </a:cubicBezTo>
                    <a:cubicBezTo>
                      <a:pt x="119196" y="607473"/>
                      <a:pt x="121480" y="608703"/>
                      <a:pt x="123589" y="609933"/>
                    </a:cubicBezTo>
                    <a:cubicBezTo>
                      <a:pt x="126312" y="611602"/>
                      <a:pt x="129211" y="613359"/>
                      <a:pt x="131935" y="615029"/>
                    </a:cubicBezTo>
                    <a:cubicBezTo>
                      <a:pt x="138085" y="618806"/>
                      <a:pt x="144410" y="622760"/>
                      <a:pt x="151087" y="626274"/>
                    </a:cubicBezTo>
                    <a:cubicBezTo>
                      <a:pt x="158115" y="629964"/>
                      <a:pt x="165319" y="633214"/>
                      <a:pt x="172260" y="636377"/>
                    </a:cubicBezTo>
                    <a:cubicBezTo>
                      <a:pt x="176301" y="638222"/>
                      <a:pt x="180430" y="640155"/>
                      <a:pt x="184471" y="642000"/>
                    </a:cubicBezTo>
                    <a:cubicBezTo>
                      <a:pt x="200197" y="649555"/>
                      <a:pt x="218998" y="657989"/>
                      <a:pt x="239468" y="663787"/>
                    </a:cubicBezTo>
                    <a:cubicBezTo>
                      <a:pt x="246760" y="665808"/>
                      <a:pt x="254139" y="668268"/>
                      <a:pt x="261256" y="670640"/>
                    </a:cubicBezTo>
                    <a:cubicBezTo>
                      <a:pt x="271095" y="673891"/>
                      <a:pt x="281198" y="677229"/>
                      <a:pt x="291653" y="679777"/>
                    </a:cubicBezTo>
                    <a:cubicBezTo>
                      <a:pt x="294464" y="680480"/>
                      <a:pt x="297364" y="681270"/>
                      <a:pt x="300351" y="682149"/>
                    </a:cubicBezTo>
                    <a:cubicBezTo>
                      <a:pt x="309927" y="684872"/>
                      <a:pt x="320820" y="687947"/>
                      <a:pt x="332681" y="687947"/>
                    </a:cubicBezTo>
                    <a:cubicBezTo>
                      <a:pt x="332769" y="687947"/>
                      <a:pt x="332856" y="687947"/>
                      <a:pt x="332944" y="687947"/>
                    </a:cubicBezTo>
                    <a:cubicBezTo>
                      <a:pt x="333559" y="687947"/>
                      <a:pt x="335316" y="688474"/>
                      <a:pt x="336458" y="688826"/>
                    </a:cubicBezTo>
                    <a:lnTo>
                      <a:pt x="336898" y="688914"/>
                    </a:lnTo>
                    <a:cubicBezTo>
                      <a:pt x="338040" y="689265"/>
                      <a:pt x="339445" y="689792"/>
                      <a:pt x="340939" y="690319"/>
                    </a:cubicBezTo>
                    <a:cubicBezTo>
                      <a:pt x="345244" y="691988"/>
                      <a:pt x="350515" y="694009"/>
                      <a:pt x="356753" y="693745"/>
                    </a:cubicBezTo>
                    <a:cubicBezTo>
                      <a:pt x="360794" y="693570"/>
                      <a:pt x="364923" y="694624"/>
                      <a:pt x="369667" y="695942"/>
                    </a:cubicBezTo>
                    <a:cubicBezTo>
                      <a:pt x="372215" y="696645"/>
                      <a:pt x="374763" y="697348"/>
                      <a:pt x="377662" y="697875"/>
                    </a:cubicBezTo>
                    <a:cubicBezTo>
                      <a:pt x="386711" y="699720"/>
                      <a:pt x="396463" y="701213"/>
                      <a:pt x="406654" y="702267"/>
                    </a:cubicBezTo>
                    <a:cubicBezTo>
                      <a:pt x="414121" y="703058"/>
                      <a:pt x="421677" y="703497"/>
                      <a:pt x="428969" y="703937"/>
                    </a:cubicBezTo>
                    <a:cubicBezTo>
                      <a:pt x="432043" y="704112"/>
                      <a:pt x="435118" y="704288"/>
                      <a:pt x="438281" y="704464"/>
                    </a:cubicBezTo>
                    <a:cubicBezTo>
                      <a:pt x="438896" y="704464"/>
                      <a:pt x="439423" y="704552"/>
                      <a:pt x="439950" y="704552"/>
                    </a:cubicBezTo>
                    <a:cubicBezTo>
                      <a:pt x="453919" y="710965"/>
                      <a:pt x="467975" y="709559"/>
                      <a:pt x="479221" y="707099"/>
                    </a:cubicBezTo>
                    <a:cubicBezTo>
                      <a:pt x="485458" y="711229"/>
                      <a:pt x="492662" y="710965"/>
                      <a:pt x="496440" y="710789"/>
                    </a:cubicBezTo>
                    <a:cubicBezTo>
                      <a:pt x="497055" y="710789"/>
                      <a:pt x="497758" y="710701"/>
                      <a:pt x="498373" y="710701"/>
                    </a:cubicBezTo>
                    <a:cubicBezTo>
                      <a:pt x="501536" y="710613"/>
                      <a:pt x="504874" y="710877"/>
                      <a:pt x="508388" y="711141"/>
                    </a:cubicBezTo>
                    <a:cubicBezTo>
                      <a:pt x="515241" y="711580"/>
                      <a:pt x="523060" y="712195"/>
                      <a:pt x="531230" y="710877"/>
                    </a:cubicBezTo>
                    <a:cubicBezTo>
                      <a:pt x="531757" y="710965"/>
                      <a:pt x="532636" y="711229"/>
                      <a:pt x="533251" y="711316"/>
                    </a:cubicBezTo>
                    <a:cubicBezTo>
                      <a:pt x="534832" y="711668"/>
                      <a:pt x="536765" y="712195"/>
                      <a:pt x="538874" y="712458"/>
                    </a:cubicBezTo>
                    <a:cubicBezTo>
                      <a:pt x="539225" y="712458"/>
                      <a:pt x="539488" y="712546"/>
                      <a:pt x="539840" y="712634"/>
                    </a:cubicBezTo>
                    <a:cubicBezTo>
                      <a:pt x="543090" y="713161"/>
                      <a:pt x="549240" y="714040"/>
                      <a:pt x="554511" y="710701"/>
                    </a:cubicBezTo>
                    <a:cubicBezTo>
                      <a:pt x="555127" y="710701"/>
                      <a:pt x="556444" y="710701"/>
                      <a:pt x="557411" y="710789"/>
                    </a:cubicBezTo>
                    <a:cubicBezTo>
                      <a:pt x="559431" y="710877"/>
                      <a:pt x="561891" y="711053"/>
                      <a:pt x="564703" y="710789"/>
                    </a:cubicBezTo>
                    <a:cubicBezTo>
                      <a:pt x="565230" y="710701"/>
                      <a:pt x="566196" y="710789"/>
                      <a:pt x="567162" y="710789"/>
                    </a:cubicBezTo>
                    <a:cubicBezTo>
                      <a:pt x="570501" y="710877"/>
                      <a:pt x="577266" y="711141"/>
                      <a:pt x="583064" y="707363"/>
                    </a:cubicBezTo>
                    <a:cubicBezTo>
                      <a:pt x="588599" y="707099"/>
                      <a:pt x="593606" y="705781"/>
                      <a:pt x="598087" y="704639"/>
                    </a:cubicBezTo>
                    <a:cubicBezTo>
                      <a:pt x="604676" y="702882"/>
                      <a:pt x="608629" y="702004"/>
                      <a:pt x="612759" y="703322"/>
                    </a:cubicBezTo>
                    <a:cubicBezTo>
                      <a:pt x="624531" y="707099"/>
                      <a:pt x="637885" y="705781"/>
                      <a:pt x="649394" y="703937"/>
                    </a:cubicBezTo>
                    <a:cubicBezTo>
                      <a:pt x="650711" y="703761"/>
                      <a:pt x="651853" y="703849"/>
                      <a:pt x="654138" y="704024"/>
                    </a:cubicBezTo>
                    <a:cubicBezTo>
                      <a:pt x="655280" y="704112"/>
                      <a:pt x="656598" y="704200"/>
                      <a:pt x="658003" y="704288"/>
                    </a:cubicBezTo>
                    <a:cubicBezTo>
                      <a:pt x="665559" y="704552"/>
                      <a:pt x="672675" y="703585"/>
                      <a:pt x="679527" y="702619"/>
                    </a:cubicBezTo>
                    <a:cubicBezTo>
                      <a:pt x="680670" y="702443"/>
                      <a:pt x="681812" y="702267"/>
                      <a:pt x="682954" y="702180"/>
                    </a:cubicBezTo>
                    <a:cubicBezTo>
                      <a:pt x="688488" y="701477"/>
                      <a:pt x="694023" y="700510"/>
                      <a:pt x="699295" y="699632"/>
                    </a:cubicBezTo>
                    <a:cubicBezTo>
                      <a:pt x="702018" y="699192"/>
                      <a:pt x="704741" y="698665"/>
                      <a:pt x="707553" y="698314"/>
                    </a:cubicBezTo>
                    <a:cubicBezTo>
                      <a:pt x="711770" y="697611"/>
                      <a:pt x="715987" y="696996"/>
                      <a:pt x="720204" y="696293"/>
                    </a:cubicBezTo>
                    <a:cubicBezTo>
                      <a:pt x="726354" y="695327"/>
                      <a:pt x="732415" y="694360"/>
                      <a:pt x="738565" y="693394"/>
                    </a:cubicBezTo>
                    <a:cubicBezTo>
                      <a:pt x="747351" y="691988"/>
                      <a:pt x="758859" y="689792"/>
                      <a:pt x="770456" y="685839"/>
                    </a:cubicBezTo>
                    <a:cubicBezTo>
                      <a:pt x="771422" y="685663"/>
                      <a:pt x="774322" y="685399"/>
                      <a:pt x="777221" y="685663"/>
                    </a:cubicBezTo>
                    <a:cubicBezTo>
                      <a:pt x="783546" y="686190"/>
                      <a:pt x="789520" y="684784"/>
                      <a:pt x="794352" y="683730"/>
                    </a:cubicBezTo>
                    <a:lnTo>
                      <a:pt x="795758" y="683379"/>
                    </a:lnTo>
                    <a:cubicBezTo>
                      <a:pt x="799184" y="682588"/>
                      <a:pt x="802259" y="681534"/>
                      <a:pt x="805070" y="680567"/>
                    </a:cubicBezTo>
                    <a:cubicBezTo>
                      <a:pt x="806476" y="680040"/>
                      <a:pt x="807794" y="679601"/>
                      <a:pt x="809112" y="679250"/>
                    </a:cubicBezTo>
                    <a:cubicBezTo>
                      <a:pt x="813153" y="678020"/>
                      <a:pt x="817106" y="676878"/>
                      <a:pt x="821411" y="675648"/>
                    </a:cubicBezTo>
                    <a:cubicBezTo>
                      <a:pt x="831075" y="672924"/>
                      <a:pt x="841091" y="670113"/>
                      <a:pt x="850667" y="665984"/>
                    </a:cubicBezTo>
                    <a:cubicBezTo>
                      <a:pt x="855059" y="664051"/>
                      <a:pt x="860067" y="662733"/>
                      <a:pt x="865338" y="661328"/>
                    </a:cubicBezTo>
                    <a:cubicBezTo>
                      <a:pt x="872103" y="659570"/>
                      <a:pt x="879131" y="657725"/>
                      <a:pt x="886159" y="654299"/>
                    </a:cubicBezTo>
                    <a:cubicBezTo>
                      <a:pt x="886511" y="654124"/>
                      <a:pt x="888883" y="654211"/>
                      <a:pt x="891782" y="656408"/>
                    </a:cubicBezTo>
                    <a:cubicBezTo>
                      <a:pt x="892661" y="657023"/>
                      <a:pt x="893451" y="657725"/>
                      <a:pt x="894330" y="658340"/>
                    </a:cubicBezTo>
                    <a:cubicBezTo>
                      <a:pt x="900743" y="663260"/>
                      <a:pt x="907332" y="668268"/>
                      <a:pt x="915327" y="672134"/>
                    </a:cubicBezTo>
                    <a:cubicBezTo>
                      <a:pt x="918314" y="673627"/>
                      <a:pt x="921301" y="675033"/>
                      <a:pt x="924288" y="676526"/>
                    </a:cubicBezTo>
                    <a:cubicBezTo>
                      <a:pt x="942737" y="685663"/>
                      <a:pt x="961889" y="695063"/>
                      <a:pt x="981920" y="702443"/>
                    </a:cubicBezTo>
                    <a:lnTo>
                      <a:pt x="982535" y="702707"/>
                    </a:lnTo>
                    <a:cubicBezTo>
                      <a:pt x="1000457" y="709296"/>
                      <a:pt x="1018907" y="716148"/>
                      <a:pt x="1037707" y="721771"/>
                    </a:cubicBezTo>
                    <a:cubicBezTo>
                      <a:pt x="1039728" y="722386"/>
                      <a:pt x="1041836" y="723089"/>
                      <a:pt x="1044033" y="723791"/>
                    </a:cubicBezTo>
                    <a:cubicBezTo>
                      <a:pt x="1053082" y="726779"/>
                      <a:pt x="1063273" y="730205"/>
                      <a:pt x="1075133" y="729678"/>
                    </a:cubicBezTo>
                    <a:cubicBezTo>
                      <a:pt x="1075309" y="729766"/>
                      <a:pt x="1075484" y="729853"/>
                      <a:pt x="1075660" y="729941"/>
                    </a:cubicBezTo>
                    <a:cubicBezTo>
                      <a:pt x="1082425" y="733895"/>
                      <a:pt x="1090068" y="735828"/>
                      <a:pt x="1099117" y="735828"/>
                    </a:cubicBezTo>
                    <a:cubicBezTo>
                      <a:pt x="1099293" y="735828"/>
                      <a:pt x="1099468" y="735828"/>
                      <a:pt x="1099644" y="735828"/>
                    </a:cubicBezTo>
                    <a:cubicBezTo>
                      <a:pt x="1107463" y="740132"/>
                      <a:pt x="1115809" y="741187"/>
                      <a:pt x="1122662" y="742065"/>
                    </a:cubicBezTo>
                    <a:cubicBezTo>
                      <a:pt x="1125825" y="742504"/>
                      <a:pt x="1128900" y="742856"/>
                      <a:pt x="1131447" y="743471"/>
                    </a:cubicBezTo>
                    <a:cubicBezTo>
                      <a:pt x="1142780" y="746282"/>
                      <a:pt x="1154201" y="747336"/>
                      <a:pt x="1165183" y="748390"/>
                    </a:cubicBezTo>
                    <a:cubicBezTo>
                      <a:pt x="1174232" y="749269"/>
                      <a:pt x="1182754" y="750060"/>
                      <a:pt x="1191012" y="751729"/>
                    </a:cubicBezTo>
                    <a:cubicBezTo>
                      <a:pt x="1200237" y="753574"/>
                      <a:pt x="1209549" y="754189"/>
                      <a:pt x="1218510" y="754804"/>
                    </a:cubicBezTo>
                    <a:cubicBezTo>
                      <a:pt x="1225451" y="755243"/>
                      <a:pt x="1231952" y="755682"/>
                      <a:pt x="1238190" y="756649"/>
                    </a:cubicBezTo>
                    <a:cubicBezTo>
                      <a:pt x="1247941" y="758142"/>
                      <a:pt x="1257342" y="758757"/>
                      <a:pt x="1267006" y="758494"/>
                    </a:cubicBezTo>
                    <a:cubicBezTo>
                      <a:pt x="1272013" y="758406"/>
                      <a:pt x="1277460" y="758142"/>
                      <a:pt x="1283346" y="756649"/>
                    </a:cubicBezTo>
                    <a:cubicBezTo>
                      <a:pt x="1284576" y="756385"/>
                      <a:pt x="1288530" y="757176"/>
                      <a:pt x="1290902" y="757703"/>
                    </a:cubicBezTo>
                    <a:cubicBezTo>
                      <a:pt x="1292220" y="757967"/>
                      <a:pt x="1293625" y="758230"/>
                      <a:pt x="1295031" y="758494"/>
                    </a:cubicBezTo>
                    <a:cubicBezTo>
                      <a:pt x="1299336" y="760866"/>
                      <a:pt x="1303641" y="761217"/>
                      <a:pt x="1307770" y="759636"/>
                    </a:cubicBezTo>
                    <a:cubicBezTo>
                      <a:pt x="1309527" y="758933"/>
                      <a:pt x="1312163" y="759284"/>
                      <a:pt x="1316292" y="759987"/>
                    </a:cubicBezTo>
                    <a:cubicBezTo>
                      <a:pt x="1318576" y="760602"/>
                      <a:pt x="1322178" y="761217"/>
                      <a:pt x="1326131" y="761217"/>
                    </a:cubicBezTo>
                    <a:close/>
                    <a:moveTo>
                      <a:pt x="1367510" y="753925"/>
                    </a:moveTo>
                    <a:cubicBezTo>
                      <a:pt x="1367510" y="753925"/>
                      <a:pt x="1367510" y="753925"/>
                      <a:pt x="1367510" y="753925"/>
                    </a:cubicBezTo>
                    <a:cubicBezTo>
                      <a:pt x="1367510" y="753925"/>
                      <a:pt x="1367510" y="753925"/>
                      <a:pt x="1367510" y="753925"/>
                    </a:cubicBezTo>
                    <a:close/>
                    <a:moveTo>
                      <a:pt x="1369531" y="733631"/>
                    </a:moveTo>
                    <a:cubicBezTo>
                      <a:pt x="1365929" y="733631"/>
                      <a:pt x="1361976" y="734510"/>
                      <a:pt x="1358901" y="736706"/>
                    </a:cubicBezTo>
                    <a:cubicBezTo>
                      <a:pt x="1357319" y="737848"/>
                      <a:pt x="1355035" y="738024"/>
                      <a:pt x="1349940" y="738112"/>
                    </a:cubicBezTo>
                    <a:lnTo>
                      <a:pt x="1348710" y="738112"/>
                    </a:lnTo>
                    <a:cubicBezTo>
                      <a:pt x="1342033" y="738287"/>
                      <a:pt x="1334917" y="739078"/>
                      <a:pt x="1327537" y="740396"/>
                    </a:cubicBezTo>
                    <a:cubicBezTo>
                      <a:pt x="1325692" y="740747"/>
                      <a:pt x="1322881" y="740220"/>
                      <a:pt x="1319894" y="739781"/>
                    </a:cubicBezTo>
                    <a:cubicBezTo>
                      <a:pt x="1315325" y="739078"/>
                      <a:pt x="1309439" y="738112"/>
                      <a:pt x="1303026" y="739254"/>
                    </a:cubicBezTo>
                    <a:cubicBezTo>
                      <a:pt x="1302147" y="738990"/>
                      <a:pt x="1301181" y="738727"/>
                      <a:pt x="1300126" y="738551"/>
                    </a:cubicBezTo>
                    <a:cubicBezTo>
                      <a:pt x="1298721" y="738375"/>
                      <a:pt x="1297227" y="738024"/>
                      <a:pt x="1295558" y="737672"/>
                    </a:cubicBezTo>
                    <a:cubicBezTo>
                      <a:pt x="1290023" y="736530"/>
                      <a:pt x="1283083" y="735125"/>
                      <a:pt x="1276055" y="736882"/>
                    </a:cubicBezTo>
                    <a:cubicBezTo>
                      <a:pt x="1272716" y="737672"/>
                      <a:pt x="1269466" y="737848"/>
                      <a:pt x="1265512" y="737936"/>
                    </a:cubicBezTo>
                    <a:cubicBezTo>
                      <a:pt x="1257517" y="738112"/>
                      <a:pt x="1249611" y="737672"/>
                      <a:pt x="1241528" y="736355"/>
                    </a:cubicBezTo>
                    <a:cubicBezTo>
                      <a:pt x="1234060" y="735212"/>
                      <a:pt x="1226593" y="734773"/>
                      <a:pt x="1219477" y="734246"/>
                    </a:cubicBezTo>
                    <a:cubicBezTo>
                      <a:pt x="1211043" y="733719"/>
                      <a:pt x="1203048" y="733192"/>
                      <a:pt x="1195668" y="731698"/>
                    </a:cubicBezTo>
                    <a:cubicBezTo>
                      <a:pt x="1185917" y="729766"/>
                      <a:pt x="1176253" y="728799"/>
                      <a:pt x="1166940" y="727921"/>
                    </a:cubicBezTo>
                    <a:cubicBezTo>
                      <a:pt x="1156486" y="726954"/>
                      <a:pt x="1146558" y="725988"/>
                      <a:pt x="1137158" y="723704"/>
                    </a:cubicBezTo>
                    <a:cubicBezTo>
                      <a:pt x="1133029" y="722650"/>
                      <a:pt x="1129075" y="722210"/>
                      <a:pt x="1125297" y="721683"/>
                    </a:cubicBezTo>
                    <a:cubicBezTo>
                      <a:pt x="1119587" y="720980"/>
                      <a:pt x="1114579" y="720277"/>
                      <a:pt x="1110977" y="718081"/>
                    </a:cubicBezTo>
                    <a:cubicBezTo>
                      <a:pt x="1106321" y="715182"/>
                      <a:pt x="1100874" y="715182"/>
                      <a:pt x="1098502" y="715182"/>
                    </a:cubicBezTo>
                    <a:cubicBezTo>
                      <a:pt x="1094197" y="715182"/>
                      <a:pt x="1090947" y="714479"/>
                      <a:pt x="1088135" y="712810"/>
                    </a:cubicBezTo>
                    <a:cubicBezTo>
                      <a:pt x="1085939" y="711580"/>
                      <a:pt x="1080229" y="708593"/>
                      <a:pt x="1073464" y="709032"/>
                    </a:cubicBezTo>
                    <a:cubicBezTo>
                      <a:pt x="1066435" y="709383"/>
                      <a:pt x="1059319" y="707011"/>
                      <a:pt x="1051676" y="704464"/>
                    </a:cubicBezTo>
                    <a:cubicBezTo>
                      <a:pt x="1049392" y="703673"/>
                      <a:pt x="1047108" y="702970"/>
                      <a:pt x="1044736" y="702180"/>
                    </a:cubicBezTo>
                    <a:cubicBezTo>
                      <a:pt x="1026725" y="696733"/>
                      <a:pt x="1008540" y="690056"/>
                      <a:pt x="991057" y="683555"/>
                    </a:cubicBezTo>
                    <a:lnTo>
                      <a:pt x="990442" y="683291"/>
                    </a:lnTo>
                    <a:cubicBezTo>
                      <a:pt x="971641" y="676350"/>
                      <a:pt x="953104" y="667214"/>
                      <a:pt x="935270" y="658428"/>
                    </a:cubicBezTo>
                    <a:cubicBezTo>
                      <a:pt x="932283" y="656935"/>
                      <a:pt x="929296" y="655441"/>
                      <a:pt x="926221" y="654036"/>
                    </a:cubicBezTo>
                    <a:cubicBezTo>
                      <a:pt x="920422" y="651224"/>
                      <a:pt x="914976" y="647095"/>
                      <a:pt x="909265" y="642703"/>
                    </a:cubicBezTo>
                    <a:cubicBezTo>
                      <a:pt x="908387" y="642000"/>
                      <a:pt x="907508" y="641385"/>
                      <a:pt x="906629" y="640682"/>
                    </a:cubicBezTo>
                    <a:cubicBezTo>
                      <a:pt x="896702" y="633126"/>
                      <a:pt x="883875" y="631369"/>
                      <a:pt x="873948" y="636114"/>
                    </a:cubicBezTo>
                    <a:cubicBezTo>
                      <a:pt x="869204" y="638398"/>
                      <a:pt x="863669" y="639891"/>
                      <a:pt x="857783" y="641472"/>
                    </a:cubicBezTo>
                    <a:cubicBezTo>
                      <a:pt x="851809" y="643054"/>
                      <a:pt x="845571" y="644723"/>
                      <a:pt x="839333" y="647359"/>
                    </a:cubicBezTo>
                    <a:cubicBezTo>
                      <a:pt x="831427" y="650785"/>
                      <a:pt x="822641" y="653245"/>
                      <a:pt x="813417" y="655881"/>
                    </a:cubicBezTo>
                    <a:cubicBezTo>
                      <a:pt x="809200" y="657111"/>
                      <a:pt x="804807" y="658340"/>
                      <a:pt x="800414" y="659658"/>
                    </a:cubicBezTo>
                    <a:cubicBezTo>
                      <a:pt x="798657" y="660185"/>
                      <a:pt x="797076" y="660800"/>
                      <a:pt x="795494" y="661328"/>
                    </a:cubicBezTo>
                    <a:cubicBezTo>
                      <a:pt x="793210" y="662118"/>
                      <a:pt x="791014" y="662909"/>
                      <a:pt x="788993" y="663348"/>
                    </a:cubicBezTo>
                    <a:lnTo>
                      <a:pt x="787412" y="663700"/>
                    </a:lnTo>
                    <a:cubicBezTo>
                      <a:pt x="784161" y="664490"/>
                      <a:pt x="780823" y="665281"/>
                      <a:pt x="778802" y="665105"/>
                    </a:cubicBezTo>
                    <a:cubicBezTo>
                      <a:pt x="777045" y="664929"/>
                      <a:pt x="767733" y="664314"/>
                      <a:pt x="761231" y="666511"/>
                    </a:cubicBezTo>
                    <a:cubicBezTo>
                      <a:pt x="751480" y="669849"/>
                      <a:pt x="741289" y="671782"/>
                      <a:pt x="733558" y="673012"/>
                    </a:cubicBezTo>
                    <a:cubicBezTo>
                      <a:pt x="727496" y="673978"/>
                      <a:pt x="721434" y="674945"/>
                      <a:pt x="715372" y="675911"/>
                    </a:cubicBezTo>
                    <a:cubicBezTo>
                      <a:pt x="711155" y="676614"/>
                      <a:pt x="706850" y="677229"/>
                      <a:pt x="702633" y="677932"/>
                    </a:cubicBezTo>
                    <a:cubicBezTo>
                      <a:pt x="699822" y="678371"/>
                      <a:pt x="697010" y="678898"/>
                      <a:pt x="694199" y="679338"/>
                    </a:cubicBezTo>
                    <a:cubicBezTo>
                      <a:pt x="688840" y="680216"/>
                      <a:pt x="683832" y="681095"/>
                      <a:pt x="678737" y="681797"/>
                    </a:cubicBezTo>
                    <a:cubicBezTo>
                      <a:pt x="677507" y="681973"/>
                      <a:pt x="676365" y="682149"/>
                      <a:pt x="675135" y="682324"/>
                    </a:cubicBezTo>
                    <a:cubicBezTo>
                      <a:pt x="669161" y="683115"/>
                      <a:pt x="663538" y="683906"/>
                      <a:pt x="658443" y="683730"/>
                    </a:cubicBezTo>
                    <a:cubicBezTo>
                      <a:pt x="657652" y="683730"/>
                      <a:pt x="656861" y="683642"/>
                      <a:pt x="655895" y="683555"/>
                    </a:cubicBezTo>
                    <a:cubicBezTo>
                      <a:pt x="652996" y="683291"/>
                      <a:pt x="649306" y="682939"/>
                      <a:pt x="644650" y="683730"/>
                    </a:cubicBezTo>
                    <a:cubicBezTo>
                      <a:pt x="636743" y="684960"/>
                      <a:pt x="626815" y="686102"/>
                      <a:pt x="620314" y="683994"/>
                    </a:cubicBezTo>
                    <a:cubicBezTo>
                      <a:pt x="608542" y="680216"/>
                      <a:pt x="598614" y="682852"/>
                      <a:pt x="590619" y="684960"/>
                    </a:cubicBezTo>
                    <a:cubicBezTo>
                      <a:pt x="586139" y="686102"/>
                      <a:pt x="582361" y="687156"/>
                      <a:pt x="579198" y="686805"/>
                    </a:cubicBezTo>
                    <a:lnTo>
                      <a:pt x="571555" y="685927"/>
                    </a:lnTo>
                    <a:lnTo>
                      <a:pt x="568392" y="690407"/>
                    </a:lnTo>
                    <a:cubicBezTo>
                      <a:pt x="568041" y="690407"/>
                      <a:pt x="567690" y="690407"/>
                      <a:pt x="567338" y="690407"/>
                    </a:cubicBezTo>
                    <a:cubicBezTo>
                      <a:pt x="565669" y="690319"/>
                      <a:pt x="563560" y="690319"/>
                      <a:pt x="561276" y="690495"/>
                    </a:cubicBezTo>
                    <a:cubicBezTo>
                      <a:pt x="560661" y="690583"/>
                      <a:pt x="559431" y="690495"/>
                      <a:pt x="558289" y="690407"/>
                    </a:cubicBezTo>
                    <a:cubicBezTo>
                      <a:pt x="554599" y="690231"/>
                      <a:pt x="548889" y="689880"/>
                      <a:pt x="543003" y="692516"/>
                    </a:cubicBezTo>
                    <a:cubicBezTo>
                      <a:pt x="542563" y="692428"/>
                      <a:pt x="542036" y="692340"/>
                      <a:pt x="541597" y="692340"/>
                    </a:cubicBezTo>
                    <a:cubicBezTo>
                      <a:pt x="541070" y="692252"/>
                      <a:pt x="540016" y="691988"/>
                      <a:pt x="539137" y="691813"/>
                    </a:cubicBezTo>
                    <a:cubicBezTo>
                      <a:pt x="535974" y="691022"/>
                      <a:pt x="531582" y="689880"/>
                      <a:pt x="526574" y="690846"/>
                    </a:cubicBezTo>
                    <a:cubicBezTo>
                      <a:pt x="521391" y="691725"/>
                      <a:pt x="515680" y="691373"/>
                      <a:pt x="509618" y="690934"/>
                    </a:cubicBezTo>
                    <a:cubicBezTo>
                      <a:pt x="505753" y="690671"/>
                      <a:pt x="501799" y="690407"/>
                      <a:pt x="497582" y="690407"/>
                    </a:cubicBezTo>
                    <a:cubicBezTo>
                      <a:pt x="496616" y="690407"/>
                      <a:pt x="495562" y="690495"/>
                      <a:pt x="494595" y="690495"/>
                    </a:cubicBezTo>
                    <a:cubicBezTo>
                      <a:pt x="493980" y="690495"/>
                      <a:pt x="493190" y="690583"/>
                      <a:pt x="492575" y="690583"/>
                    </a:cubicBezTo>
                    <a:cubicBezTo>
                      <a:pt x="487567" y="685487"/>
                      <a:pt x="479045" y="685927"/>
                      <a:pt x="475092" y="686893"/>
                    </a:cubicBezTo>
                    <a:cubicBezTo>
                      <a:pt x="463056" y="689880"/>
                      <a:pt x="455852" y="689616"/>
                      <a:pt x="449175" y="686102"/>
                    </a:cubicBezTo>
                    <a:cubicBezTo>
                      <a:pt x="445397" y="684082"/>
                      <a:pt x="441532" y="684170"/>
                      <a:pt x="439687" y="684257"/>
                    </a:cubicBezTo>
                    <a:cubicBezTo>
                      <a:pt x="439511" y="684257"/>
                      <a:pt x="439423" y="684257"/>
                      <a:pt x="439247" y="684257"/>
                    </a:cubicBezTo>
                    <a:cubicBezTo>
                      <a:pt x="436172" y="684082"/>
                      <a:pt x="433010" y="683906"/>
                      <a:pt x="429935" y="683730"/>
                    </a:cubicBezTo>
                    <a:cubicBezTo>
                      <a:pt x="422643" y="683291"/>
                      <a:pt x="415790" y="682939"/>
                      <a:pt x="408850" y="682237"/>
                    </a:cubicBezTo>
                    <a:cubicBezTo>
                      <a:pt x="399537" y="681270"/>
                      <a:pt x="390664" y="679952"/>
                      <a:pt x="382406" y="678283"/>
                    </a:cubicBezTo>
                    <a:cubicBezTo>
                      <a:pt x="380385" y="677844"/>
                      <a:pt x="378277" y="677317"/>
                      <a:pt x="376080" y="676702"/>
                    </a:cubicBezTo>
                    <a:cubicBezTo>
                      <a:pt x="370019" y="675121"/>
                      <a:pt x="363166" y="673276"/>
                      <a:pt x="354996" y="673627"/>
                    </a:cubicBezTo>
                    <a:cubicBezTo>
                      <a:pt x="354029" y="673539"/>
                      <a:pt x="351657" y="672573"/>
                      <a:pt x="350076" y="671958"/>
                    </a:cubicBezTo>
                    <a:cubicBezTo>
                      <a:pt x="348143" y="671255"/>
                      <a:pt x="346035" y="670377"/>
                      <a:pt x="343662" y="669761"/>
                    </a:cubicBezTo>
                    <a:lnTo>
                      <a:pt x="343223" y="669674"/>
                    </a:lnTo>
                    <a:cubicBezTo>
                      <a:pt x="340324" y="668883"/>
                      <a:pt x="336722" y="667829"/>
                      <a:pt x="332417" y="667829"/>
                    </a:cubicBezTo>
                    <a:cubicBezTo>
                      <a:pt x="332329" y="667829"/>
                      <a:pt x="332241" y="667829"/>
                      <a:pt x="332154" y="667829"/>
                    </a:cubicBezTo>
                    <a:cubicBezTo>
                      <a:pt x="323983" y="667829"/>
                      <a:pt x="315813" y="665545"/>
                      <a:pt x="307115" y="663085"/>
                    </a:cubicBezTo>
                    <a:cubicBezTo>
                      <a:pt x="304040" y="662206"/>
                      <a:pt x="300878" y="661328"/>
                      <a:pt x="297627" y="660537"/>
                    </a:cubicBezTo>
                    <a:cubicBezTo>
                      <a:pt x="288139" y="658165"/>
                      <a:pt x="278826" y="655090"/>
                      <a:pt x="269075" y="651927"/>
                    </a:cubicBezTo>
                    <a:cubicBezTo>
                      <a:pt x="261695" y="649467"/>
                      <a:pt x="254052" y="647007"/>
                      <a:pt x="246233" y="644811"/>
                    </a:cubicBezTo>
                    <a:cubicBezTo>
                      <a:pt x="227695" y="639540"/>
                      <a:pt x="210125" y="631633"/>
                      <a:pt x="195365" y="624517"/>
                    </a:cubicBezTo>
                    <a:cubicBezTo>
                      <a:pt x="191148" y="622496"/>
                      <a:pt x="186843" y="620563"/>
                      <a:pt x="182714" y="618631"/>
                    </a:cubicBezTo>
                    <a:cubicBezTo>
                      <a:pt x="175774" y="615468"/>
                      <a:pt x="169185" y="612481"/>
                      <a:pt x="162772" y="609142"/>
                    </a:cubicBezTo>
                    <a:cubicBezTo>
                      <a:pt x="156797" y="606067"/>
                      <a:pt x="151175" y="602553"/>
                      <a:pt x="145113" y="598776"/>
                    </a:cubicBezTo>
                    <a:cubicBezTo>
                      <a:pt x="142302" y="597019"/>
                      <a:pt x="139402" y="595262"/>
                      <a:pt x="136503" y="593504"/>
                    </a:cubicBezTo>
                    <a:cubicBezTo>
                      <a:pt x="133868" y="591923"/>
                      <a:pt x="131232" y="590517"/>
                      <a:pt x="128684" y="589199"/>
                    </a:cubicBezTo>
                    <a:cubicBezTo>
                      <a:pt x="123940" y="586652"/>
                      <a:pt x="119460" y="584280"/>
                      <a:pt x="116385" y="581556"/>
                    </a:cubicBezTo>
                    <a:cubicBezTo>
                      <a:pt x="110499" y="576197"/>
                      <a:pt x="104349" y="571189"/>
                      <a:pt x="98375" y="566270"/>
                    </a:cubicBezTo>
                    <a:cubicBezTo>
                      <a:pt x="84933" y="555288"/>
                      <a:pt x="72194" y="544833"/>
                      <a:pt x="63145" y="531831"/>
                    </a:cubicBezTo>
                    <a:lnTo>
                      <a:pt x="61213" y="529108"/>
                    </a:lnTo>
                    <a:cubicBezTo>
                      <a:pt x="57962" y="524451"/>
                      <a:pt x="54624" y="519531"/>
                      <a:pt x="50934" y="514875"/>
                    </a:cubicBezTo>
                    <a:cubicBezTo>
                      <a:pt x="42412" y="504157"/>
                      <a:pt x="36789" y="491682"/>
                      <a:pt x="32484" y="480964"/>
                    </a:cubicBezTo>
                    <a:cubicBezTo>
                      <a:pt x="31079" y="477362"/>
                      <a:pt x="30288" y="473233"/>
                      <a:pt x="29497" y="468840"/>
                    </a:cubicBezTo>
                    <a:cubicBezTo>
                      <a:pt x="29058" y="466380"/>
                      <a:pt x="28531" y="463832"/>
                      <a:pt x="27916" y="461197"/>
                    </a:cubicBezTo>
                    <a:lnTo>
                      <a:pt x="27652" y="460142"/>
                    </a:lnTo>
                    <a:cubicBezTo>
                      <a:pt x="27301" y="458737"/>
                      <a:pt x="26950" y="457067"/>
                      <a:pt x="26335" y="455398"/>
                    </a:cubicBezTo>
                    <a:cubicBezTo>
                      <a:pt x="28707" y="449776"/>
                      <a:pt x="25983" y="445207"/>
                      <a:pt x="24050" y="443011"/>
                    </a:cubicBezTo>
                    <a:cubicBezTo>
                      <a:pt x="23787" y="442044"/>
                      <a:pt x="23699" y="439848"/>
                      <a:pt x="23611" y="438530"/>
                    </a:cubicBezTo>
                    <a:cubicBezTo>
                      <a:pt x="23523" y="437652"/>
                      <a:pt x="23523" y="436773"/>
                      <a:pt x="23435" y="435895"/>
                    </a:cubicBezTo>
                    <a:cubicBezTo>
                      <a:pt x="22381" y="423244"/>
                      <a:pt x="24402" y="410066"/>
                      <a:pt x="30112" y="391792"/>
                    </a:cubicBezTo>
                    <a:lnTo>
                      <a:pt x="30552" y="390474"/>
                    </a:lnTo>
                    <a:lnTo>
                      <a:pt x="30552" y="389069"/>
                    </a:lnTo>
                    <a:cubicBezTo>
                      <a:pt x="30552" y="380020"/>
                      <a:pt x="35735" y="371674"/>
                      <a:pt x="41182" y="362713"/>
                    </a:cubicBezTo>
                    <a:cubicBezTo>
                      <a:pt x="42675" y="360253"/>
                      <a:pt x="44257" y="357705"/>
                      <a:pt x="45750" y="355157"/>
                    </a:cubicBezTo>
                    <a:cubicBezTo>
                      <a:pt x="51022" y="345845"/>
                      <a:pt x="56996" y="337498"/>
                      <a:pt x="63233" y="330119"/>
                    </a:cubicBezTo>
                    <a:cubicBezTo>
                      <a:pt x="64727" y="328362"/>
                      <a:pt x="66220" y="326605"/>
                      <a:pt x="67714" y="324848"/>
                    </a:cubicBezTo>
                    <a:cubicBezTo>
                      <a:pt x="74830" y="316589"/>
                      <a:pt x="82122" y="308067"/>
                      <a:pt x="89853" y="300688"/>
                    </a:cubicBezTo>
                    <a:cubicBezTo>
                      <a:pt x="104612" y="286631"/>
                      <a:pt x="121568" y="274244"/>
                      <a:pt x="137645" y="262823"/>
                    </a:cubicBezTo>
                    <a:cubicBezTo>
                      <a:pt x="139666" y="261417"/>
                      <a:pt x="141511" y="259924"/>
                      <a:pt x="143268" y="258518"/>
                    </a:cubicBezTo>
                    <a:cubicBezTo>
                      <a:pt x="148891" y="254037"/>
                      <a:pt x="152668" y="251226"/>
                      <a:pt x="157325" y="251050"/>
                    </a:cubicBezTo>
                    <a:cubicBezTo>
                      <a:pt x="162947" y="250787"/>
                      <a:pt x="168394" y="247448"/>
                      <a:pt x="170766" y="243056"/>
                    </a:cubicBezTo>
                    <a:cubicBezTo>
                      <a:pt x="170942" y="242968"/>
                      <a:pt x="171118" y="242968"/>
                      <a:pt x="171206" y="242880"/>
                    </a:cubicBezTo>
                    <a:cubicBezTo>
                      <a:pt x="172084" y="242616"/>
                      <a:pt x="172963" y="242265"/>
                      <a:pt x="173841" y="242001"/>
                    </a:cubicBezTo>
                    <a:cubicBezTo>
                      <a:pt x="174895" y="241562"/>
                      <a:pt x="176037" y="241211"/>
                      <a:pt x="177092" y="240859"/>
                    </a:cubicBezTo>
                    <a:cubicBezTo>
                      <a:pt x="181660" y="239278"/>
                      <a:pt x="187283" y="237345"/>
                      <a:pt x="191851" y="233480"/>
                    </a:cubicBezTo>
                    <a:cubicBezTo>
                      <a:pt x="199319" y="227330"/>
                      <a:pt x="208719" y="223289"/>
                      <a:pt x="218822" y="218984"/>
                    </a:cubicBezTo>
                    <a:cubicBezTo>
                      <a:pt x="222951" y="217227"/>
                      <a:pt x="227256" y="215382"/>
                      <a:pt x="231473" y="213361"/>
                    </a:cubicBezTo>
                    <a:cubicBezTo>
                      <a:pt x="233142" y="212570"/>
                      <a:pt x="235778" y="211955"/>
                      <a:pt x="238589" y="211428"/>
                    </a:cubicBezTo>
                    <a:cubicBezTo>
                      <a:pt x="242982" y="210462"/>
                      <a:pt x="247902" y="209408"/>
                      <a:pt x="252646" y="206860"/>
                    </a:cubicBezTo>
                    <a:cubicBezTo>
                      <a:pt x="259674" y="203082"/>
                      <a:pt x="267581" y="200534"/>
                      <a:pt x="275927" y="197899"/>
                    </a:cubicBezTo>
                    <a:cubicBezTo>
                      <a:pt x="281023" y="196230"/>
                      <a:pt x="286382" y="194560"/>
                      <a:pt x="291653" y="192540"/>
                    </a:cubicBezTo>
                    <a:cubicBezTo>
                      <a:pt x="299560" y="189465"/>
                      <a:pt x="307818" y="187181"/>
                      <a:pt x="316691" y="184809"/>
                    </a:cubicBezTo>
                    <a:cubicBezTo>
                      <a:pt x="322929" y="183139"/>
                      <a:pt x="329342" y="181382"/>
                      <a:pt x="335668" y="179274"/>
                    </a:cubicBezTo>
                    <a:cubicBezTo>
                      <a:pt x="341466" y="177341"/>
                      <a:pt x="347264" y="174090"/>
                      <a:pt x="353414" y="169258"/>
                    </a:cubicBezTo>
                    <a:cubicBezTo>
                      <a:pt x="357192" y="166272"/>
                      <a:pt x="360706" y="163109"/>
                      <a:pt x="364132" y="160034"/>
                    </a:cubicBezTo>
                    <a:cubicBezTo>
                      <a:pt x="367910" y="156695"/>
                      <a:pt x="371424" y="153445"/>
                      <a:pt x="375114" y="150634"/>
                    </a:cubicBezTo>
                    <a:cubicBezTo>
                      <a:pt x="385305" y="142990"/>
                      <a:pt x="394618" y="136665"/>
                      <a:pt x="403667" y="131306"/>
                    </a:cubicBezTo>
                    <a:lnTo>
                      <a:pt x="407620" y="128934"/>
                    </a:lnTo>
                    <a:cubicBezTo>
                      <a:pt x="423697" y="119445"/>
                      <a:pt x="440302" y="109606"/>
                      <a:pt x="457257" y="101348"/>
                    </a:cubicBezTo>
                    <a:cubicBezTo>
                      <a:pt x="473686" y="93353"/>
                      <a:pt x="491784" y="85885"/>
                      <a:pt x="512517" y="78593"/>
                    </a:cubicBezTo>
                    <a:cubicBezTo>
                      <a:pt x="515329" y="77627"/>
                      <a:pt x="518316" y="76748"/>
                      <a:pt x="521478" y="75870"/>
                    </a:cubicBezTo>
                    <a:cubicBezTo>
                      <a:pt x="528683" y="73849"/>
                      <a:pt x="536941" y="71565"/>
                      <a:pt x="544496" y="66821"/>
                    </a:cubicBezTo>
                    <a:cubicBezTo>
                      <a:pt x="546253" y="65679"/>
                      <a:pt x="549680" y="64800"/>
                      <a:pt x="552139" y="64098"/>
                    </a:cubicBezTo>
                    <a:lnTo>
                      <a:pt x="556269" y="62955"/>
                    </a:lnTo>
                    <a:cubicBezTo>
                      <a:pt x="565493" y="60408"/>
                      <a:pt x="574191" y="57948"/>
                      <a:pt x="583064" y="56015"/>
                    </a:cubicBezTo>
                    <a:cubicBezTo>
                      <a:pt x="589917" y="54521"/>
                      <a:pt x="596681" y="52764"/>
                      <a:pt x="603270" y="51007"/>
                    </a:cubicBezTo>
                    <a:cubicBezTo>
                      <a:pt x="615306" y="47757"/>
                      <a:pt x="626727" y="44770"/>
                      <a:pt x="638500" y="43716"/>
                    </a:cubicBezTo>
                    <a:cubicBezTo>
                      <a:pt x="639642" y="43628"/>
                      <a:pt x="640696" y="43540"/>
                      <a:pt x="641838" y="43452"/>
                    </a:cubicBezTo>
                    <a:cubicBezTo>
                      <a:pt x="648076" y="42925"/>
                      <a:pt x="655192" y="42398"/>
                      <a:pt x="661957" y="39762"/>
                    </a:cubicBezTo>
                    <a:cubicBezTo>
                      <a:pt x="670215" y="36599"/>
                      <a:pt x="679527" y="35369"/>
                      <a:pt x="689279" y="34139"/>
                    </a:cubicBezTo>
                    <a:cubicBezTo>
                      <a:pt x="694902" y="33437"/>
                      <a:pt x="700700" y="32646"/>
                      <a:pt x="706586" y="31504"/>
                    </a:cubicBezTo>
                    <a:cubicBezTo>
                      <a:pt x="715196" y="29747"/>
                      <a:pt x="724245" y="29132"/>
                      <a:pt x="733821" y="28517"/>
                    </a:cubicBezTo>
                    <a:cubicBezTo>
                      <a:pt x="739532" y="28165"/>
                      <a:pt x="745418" y="27726"/>
                      <a:pt x="751304" y="27111"/>
                    </a:cubicBezTo>
                    <a:cubicBezTo>
                      <a:pt x="753149" y="26935"/>
                      <a:pt x="754818" y="26584"/>
                      <a:pt x="756224" y="26320"/>
                    </a:cubicBezTo>
                    <a:cubicBezTo>
                      <a:pt x="757278" y="26145"/>
                      <a:pt x="758771" y="25793"/>
                      <a:pt x="759562" y="25793"/>
                    </a:cubicBezTo>
                    <a:lnTo>
                      <a:pt x="765800" y="29220"/>
                    </a:lnTo>
                    <a:lnTo>
                      <a:pt x="772213" y="25530"/>
                    </a:lnTo>
                    <a:cubicBezTo>
                      <a:pt x="773443" y="24827"/>
                      <a:pt x="775815" y="24915"/>
                      <a:pt x="779593" y="25178"/>
                    </a:cubicBezTo>
                    <a:cubicBezTo>
                      <a:pt x="782668" y="25354"/>
                      <a:pt x="786094" y="25618"/>
                      <a:pt x="789872" y="25178"/>
                    </a:cubicBezTo>
                    <a:cubicBezTo>
                      <a:pt x="798130" y="24300"/>
                      <a:pt x="805598" y="23509"/>
                      <a:pt x="812977" y="23246"/>
                    </a:cubicBezTo>
                    <a:cubicBezTo>
                      <a:pt x="816579" y="23070"/>
                      <a:pt x="820269" y="23158"/>
                      <a:pt x="824223" y="23158"/>
                    </a:cubicBezTo>
                    <a:cubicBezTo>
                      <a:pt x="828264" y="23158"/>
                      <a:pt x="832393" y="23246"/>
                      <a:pt x="836698" y="23070"/>
                    </a:cubicBezTo>
                    <a:cubicBezTo>
                      <a:pt x="839773" y="22982"/>
                      <a:pt x="842584" y="22367"/>
                      <a:pt x="844868" y="21840"/>
                    </a:cubicBezTo>
                    <a:cubicBezTo>
                      <a:pt x="846098" y="21576"/>
                      <a:pt x="847855" y="21225"/>
                      <a:pt x="848470" y="21225"/>
                    </a:cubicBezTo>
                    <a:cubicBezTo>
                      <a:pt x="851896" y="21488"/>
                      <a:pt x="855235" y="21664"/>
                      <a:pt x="858661" y="21928"/>
                    </a:cubicBezTo>
                    <a:cubicBezTo>
                      <a:pt x="864196" y="22279"/>
                      <a:pt x="869643" y="22631"/>
                      <a:pt x="875178" y="23070"/>
                    </a:cubicBezTo>
                    <a:cubicBezTo>
                      <a:pt x="879922" y="23421"/>
                      <a:pt x="884578" y="23509"/>
                      <a:pt x="889059" y="23597"/>
                    </a:cubicBezTo>
                    <a:cubicBezTo>
                      <a:pt x="895208" y="23773"/>
                      <a:pt x="901007" y="23860"/>
                      <a:pt x="906805" y="24651"/>
                    </a:cubicBezTo>
                    <a:cubicBezTo>
                      <a:pt x="916293" y="25881"/>
                      <a:pt x="925782" y="26057"/>
                      <a:pt x="934918" y="26145"/>
                    </a:cubicBezTo>
                    <a:cubicBezTo>
                      <a:pt x="941156" y="26233"/>
                      <a:pt x="947042" y="26320"/>
                      <a:pt x="952928" y="26760"/>
                    </a:cubicBezTo>
                    <a:cubicBezTo>
                      <a:pt x="955300" y="26935"/>
                      <a:pt x="958112" y="27638"/>
                      <a:pt x="961099" y="28341"/>
                    </a:cubicBezTo>
                    <a:cubicBezTo>
                      <a:pt x="966897" y="29747"/>
                      <a:pt x="973925" y="31504"/>
                      <a:pt x="981920" y="30362"/>
                    </a:cubicBezTo>
                    <a:cubicBezTo>
                      <a:pt x="992638" y="33437"/>
                      <a:pt x="1003269" y="34491"/>
                      <a:pt x="1013723" y="35633"/>
                    </a:cubicBezTo>
                    <a:cubicBezTo>
                      <a:pt x="1022245" y="36511"/>
                      <a:pt x="1030240" y="37390"/>
                      <a:pt x="1037883" y="39235"/>
                    </a:cubicBezTo>
                    <a:cubicBezTo>
                      <a:pt x="1043154" y="40465"/>
                      <a:pt x="1048338" y="41168"/>
                      <a:pt x="1053345" y="41783"/>
                    </a:cubicBezTo>
                    <a:cubicBezTo>
                      <a:pt x="1059846" y="42661"/>
                      <a:pt x="1065996" y="43452"/>
                      <a:pt x="1070740" y="45385"/>
                    </a:cubicBezTo>
                    <a:cubicBezTo>
                      <a:pt x="1081546" y="49777"/>
                      <a:pt x="1092528" y="52501"/>
                      <a:pt x="1103158" y="55136"/>
                    </a:cubicBezTo>
                    <a:cubicBezTo>
                      <a:pt x="1108342" y="56454"/>
                      <a:pt x="1113174" y="57596"/>
                      <a:pt x="1118006" y="59002"/>
                    </a:cubicBezTo>
                    <a:cubicBezTo>
                      <a:pt x="1134434" y="63658"/>
                      <a:pt x="1151390" y="68578"/>
                      <a:pt x="1167555" y="74728"/>
                    </a:cubicBezTo>
                    <a:cubicBezTo>
                      <a:pt x="1177922" y="78681"/>
                      <a:pt x="1187849" y="83338"/>
                      <a:pt x="1198392" y="88257"/>
                    </a:cubicBezTo>
                    <a:cubicBezTo>
                      <a:pt x="1202521" y="90190"/>
                      <a:pt x="1206738" y="92123"/>
                      <a:pt x="1210955" y="94056"/>
                    </a:cubicBezTo>
                    <a:cubicBezTo>
                      <a:pt x="1213239" y="95110"/>
                      <a:pt x="1215611" y="96076"/>
                      <a:pt x="1217895" y="97131"/>
                    </a:cubicBezTo>
                    <a:cubicBezTo>
                      <a:pt x="1224045" y="99854"/>
                      <a:pt x="1229843" y="102402"/>
                      <a:pt x="1235203" y="105389"/>
                    </a:cubicBezTo>
                    <a:cubicBezTo>
                      <a:pt x="1247766" y="112505"/>
                      <a:pt x="1260944" y="120500"/>
                      <a:pt x="1274210" y="129109"/>
                    </a:cubicBezTo>
                    <a:cubicBezTo>
                      <a:pt x="1291956" y="140618"/>
                      <a:pt x="1306715" y="155202"/>
                      <a:pt x="1318752" y="168029"/>
                    </a:cubicBezTo>
                    <a:cubicBezTo>
                      <a:pt x="1321563" y="171016"/>
                      <a:pt x="1324374" y="174003"/>
                      <a:pt x="1327098" y="176990"/>
                    </a:cubicBezTo>
                    <a:cubicBezTo>
                      <a:pt x="1330963" y="181119"/>
                      <a:pt x="1334917" y="185424"/>
                      <a:pt x="1338958" y="189641"/>
                    </a:cubicBezTo>
                    <a:cubicBezTo>
                      <a:pt x="1343526" y="194385"/>
                      <a:pt x="1350467" y="195000"/>
                      <a:pt x="1352487" y="195087"/>
                    </a:cubicBezTo>
                    <a:cubicBezTo>
                      <a:pt x="1355123" y="195175"/>
                      <a:pt x="1357671" y="195175"/>
                      <a:pt x="1360131" y="195175"/>
                    </a:cubicBezTo>
                    <a:cubicBezTo>
                      <a:pt x="1365929" y="195175"/>
                      <a:pt x="1370937" y="195175"/>
                      <a:pt x="1375329" y="196493"/>
                    </a:cubicBezTo>
                    <a:cubicBezTo>
                      <a:pt x="1379722" y="197899"/>
                      <a:pt x="1383851" y="197196"/>
                      <a:pt x="1386223" y="196845"/>
                    </a:cubicBezTo>
                    <a:cubicBezTo>
                      <a:pt x="1386575" y="196757"/>
                      <a:pt x="1387102" y="196669"/>
                      <a:pt x="1387278" y="196669"/>
                    </a:cubicBezTo>
                    <a:cubicBezTo>
                      <a:pt x="1389650" y="196493"/>
                      <a:pt x="1391934" y="196142"/>
                      <a:pt x="1393954" y="195790"/>
                    </a:cubicBezTo>
                    <a:cubicBezTo>
                      <a:pt x="1396151" y="195439"/>
                      <a:pt x="1399401" y="194912"/>
                      <a:pt x="1400456" y="195175"/>
                    </a:cubicBezTo>
                    <a:cubicBezTo>
                      <a:pt x="1405288" y="196669"/>
                      <a:pt x="1409680" y="196845"/>
                      <a:pt x="1413282" y="197108"/>
                    </a:cubicBezTo>
                    <a:cubicBezTo>
                      <a:pt x="1414073" y="197108"/>
                      <a:pt x="1414776" y="197196"/>
                      <a:pt x="1415566" y="197284"/>
                    </a:cubicBezTo>
                    <a:cubicBezTo>
                      <a:pt x="1427163" y="198162"/>
                      <a:pt x="1439111" y="198426"/>
                      <a:pt x="1449654" y="198689"/>
                    </a:cubicBezTo>
                    <a:cubicBezTo>
                      <a:pt x="1454749" y="198865"/>
                      <a:pt x="1459933" y="199568"/>
                      <a:pt x="1465379" y="200271"/>
                    </a:cubicBezTo>
                    <a:cubicBezTo>
                      <a:pt x="1472408" y="201237"/>
                      <a:pt x="1479700" y="202204"/>
                      <a:pt x="1487606" y="202116"/>
                    </a:cubicBezTo>
                    <a:cubicBezTo>
                      <a:pt x="1491824" y="202028"/>
                      <a:pt x="1496919" y="203258"/>
                      <a:pt x="1502278" y="204576"/>
                    </a:cubicBezTo>
                    <a:cubicBezTo>
                      <a:pt x="1506846" y="205630"/>
                      <a:pt x="1511591" y="206772"/>
                      <a:pt x="1516598" y="207387"/>
                    </a:cubicBezTo>
                    <a:cubicBezTo>
                      <a:pt x="1520200" y="207826"/>
                      <a:pt x="1523802" y="208441"/>
                      <a:pt x="1527668" y="209144"/>
                    </a:cubicBezTo>
                    <a:cubicBezTo>
                      <a:pt x="1533554" y="210198"/>
                      <a:pt x="1539704" y="211253"/>
                      <a:pt x="1546205" y="211692"/>
                    </a:cubicBezTo>
                    <a:cubicBezTo>
                      <a:pt x="1554200" y="212219"/>
                      <a:pt x="1562194" y="214152"/>
                      <a:pt x="1570540" y="216172"/>
                    </a:cubicBezTo>
                    <a:cubicBezTo>
                      <a:pt x="1573000" y="216787"/>
                      <a:pt x="1575372" y="217315"/>
                      <a:pt x="1577832" y="217929"/>
                    </a:cubicBezTo>
                    <a:cubicBezTo>
                      <a:pt x="1586003" y="219774"/>
                      <a:pt x="1593997" y="222059"/>
                      <a:pt x="1602519" y="224518"/>
                    </a:cubicBezTo>
                    <a:cubicBezTo>
                      <a:pt x="1607703" y="226012"/>
                      <a:pt x="1613062" y="227506"/>
                      <a:pt x="1618421" y="228999"/>
                    </a:cubicBezTo>
                    <a:cubicBezTo>
                      <a:pt x="1621935" y="229965"/>
                      <a:pt x="1625361" y="230668"/>
                      <a:pt x="1628700" y="231283"/>
                    </a:cubicBezTo>
                    <a:cubicBezTo>
                      <a:pt x="1632829" y="232162"/>
                      <a:pt x="1636782" y="232952"/>
                      <a:pt x="1640296" y="234095"/>
                    </a:cubicBezTo>
                    <a:cubicBezTo>
                      <a:pt x="1657076" y="239366"/>
                      <a:pt x="1673681" y="245691"/>
                      <a:pt x="1689231" y="251665"/>
                    </a:cubicBezTo>
                    <a:cubicBezTo>
                      <a:pt x="1715499" y="261769"/>
                      <a:pt x="1737902" y="272223"/>
                      <a:pt x="1757581" y="283381"/>
                    </a:cubicBezTo>
                    <a:cubicBezTo>
                      <a:pt x="1760392" y="284962"/>
                      <a:pt x="1763116" y="286983"/>
                      <a:pt x="1766015" y="289179"/>
                    </a:cubicBezTo>
                    <a:cubicBezTo>
                      <a:pt x="1771726" y="293396"/>
                      <a:pt x="1778139" y="298052"/>
                      <a:pt x="1786661" y="300863"/>
                    </a:cubicBezTo>
                    <a:cubicBezTo>
                      <a:pt x="1787100" y="301303"/>
                      <a:pt x="1787539" y="301742"/>
                      <a:pt x="1788066" y="302181"/>
                    </a:cubicBezTo>
                    <a:cubicBezTo>
                      <a:pt x="1791053" y="304641"/>
                      <a:pt x="1794128" y="307189"/>
                      <a:pt x="1797115" y="309649"/>
                    </a:cubicBezTo>
                    <a:cubicBezTo>
                      <a:pt x="1804319" y="315623"/>
                      <a:pt x="1811699" y="321861"/>
                      <a:pt x="1819781" y="327395"/>
                    </a:cubicBezTo>
                    <a:cubicBezTo>
                      <a:pt x="1826546" y="332139"/>
                      <a:pt x="1831818" y="338377"/>
                      <a:pt x="1837352" y="344966"/>
                    </a:cubicBezTo>
                    <a:cubicBezTo>
                      <a:pt x="1840076" y="348304"/>
                      <a:pt x="1842975" y="351731"/>
                      <a:pt x="1846138" y="355069"/>
                    </a:cubicBezTo>
                    <a:cubicBezTo>
                      <a:pt x="1846313" y="355333"/>
                      <a:pt x="1846840" y="356299"/>
                      <a:pt x="1847192" y="357002"/>
                    </a:cubicBezTo>
                    <a:cubicBezTo>
                      <a:pt x="1848598" y="359901"/>
                      <a:pt x="1850794" y="364206"/>
                      <a:pt x="1855977" y="367544"/>
                    </a:cubicBezTo>
                    <a:cubicBezTo>
                      <a:pt x="1862478" y="371674"/>
                      <a:pt x="1865641" y="379053"/>
                      <a:pt x="1868980" y="386784"/>
                    </a:cubicBezTo>
                    <a:cubicBezTo>
                      <a:pt x="1869770" y="388542"/>
                      <a:pt x="1870561" y="390474"/>
                      <a:pt x="1871440" y="392231"/>
                    </a:cubicBezTo>
                    <a:cubicBezTo>
                      <a:pt x="1877238" y="404707"/>
                      <a:pt x="1880576" y="418939"/>
                      <a:pt x="1883827" y="432732"/>
                    </a:cubicBezTo>
                    <a:lnTo>
                      <a:pt x="1884178" y="434401"/>
                    </a:lnTo>
                    <a:cubicBezTo>
                      <a:pt x="1886463" y="444065"/>
                      <a:pt x="1885760" y="453729"/>
                      <a:pt x="1884969" y="464008"/>
                    </a:cubicBezTo>
                    <a:cubicBezTo>
                      <a:pt x="1884618" y="468664"/>
                      <a:pt x="1884266" y="473496"/>
                      <a:pt x="1884178" y="478328"/>
                    </a:cubicBezTo>
                    <a:cubicBezTo>
                      <a:pt x="1884091" y="486499"/>
                      <a:pt x="1880401" y="495284"/>
                      <a:pt x="1876535" y="504596"/>
                    </a:cubicBezTo>
                    <a:cubicBezTo>
                      <a:pt x="1874866" y="508638"/>
                      <a:pt x="1873109" y="512767"/>
                      <a:pt x="1871615" y="516984"/>
                    </a:cubicBezTo>
                    <a:cubicBezTo>
                      <a:pt x="1870034" y="521552"/>
                      <a:pt x="1868277" y="525242"/>
                      <a:pt x="1866344" y="528141"/>
                    </a:cubicBezTo>
                    <a:cubicBezTo>
                      <a:pt x="1863006" y="533325"/>
                      <a:pt x="1858876" y="539386"/>
                      <a:pt x="1853957" y="544746"/>
                    </a:cubicBezTo>
                    <a:cubicBezTo>
                      <a:pt x="1849740" y="549314"/>
                      <a:pt x="1846401" y="554058"/>
                      <a:pt x="1843151" y="558626"/>
                    </a:cubicBezTo>
                    <a:cubicBezTo>
                      <a:pt x="1839197" y="564249"/>
                      <a:pt x="1835507" y="569520"/>
                      <a:pt x="1830675" y="573825"/>
                    </a:cubicBezTo>
                    <a:cubicBezTo>
                      <a:pt x="1826634" y="577427"/>
                      <a:pt x="1822856" y="581205"/>
                      <a:pt x="1819167" y="584807"/>
                    </a:cubicBezTo>
                    <a:cubicBezTo>
                      <a:pt x="1808624" y="595086"/>
                      <a:pt x="1798697" y="604838"/>
                      <a:pt x="1785694" y="611163"/>
                    </a:cubicBezTo>
                    <a:cubicBezTo>
                      <a:pt x="1782092" y="612920"/>
                      <a:pt x="1780247" y="615468"/>
                      <a:pt x="1779281" y="616873"/>
                    </a:cubicBezTo>
                    <a:cubicBezTo>
                      <a:pt x="1779193" y="616961"/>
                      <a:pt x="1779193" y="617049"/>
                      <a:pt x="1779105" y="617137"/>
                    </a:cubicBezTo>
                    <a:cubicBezTo>
                      <a:pt x="1778051" y="618016"/>
                      <a:pt x="1776821" y="619070"/>
                      <a:pt x="1775679" y="619773"/>
                    </a:cubicBezTo>
                    <a:cubicBezTo>
                      <a:pt x="1772956" y="621442"/>
                      <a:pt x="1770144" y="623111"/>
                      <a:pt x="1767421" y="624780"/>
                    </a:cubicBezTo>
                    <a:cubicBezTo>
                      <a:pt x="1757493" y="630754"/>
                      <a:pt x="1747302" y="636992"/>
                      <a:pt x="1737023" y="642790"/>
                    </a:cubicBezTo>
                    <a:cubicBezTo>
                      <a:pt x="1724987" y="649643"/>
                      <a:pt x="1713127" y="656232"/>
                      <a:pt x="1700915" y="662030"/>
                    </a:cubicBezTo>
                    <a:cubicBezTo>
                      <a:pt x="1696347" y="664227"/>
                      <a:pt x="1691427" y="665984"/>
                      <a:pt x="1686244" y="667917"/>
                    </a:cubicBezTo>
                    <a:cubicBezTo>
                      <a:pt x="1680182" y="670113"/>
                      <a:pt x="1674032" y="672485"/>
                      <a:pt x="1667970" y="675472"/>
                    </a:cubicBezTo>
                    <a:cubicBezTo>
                      <a:pt x="1666740" y="676087"/>
                      <a:pt x="1665510" y="676702"/>
                      <a:pt x="1664280" y="677317"/>
                    </a:cubicBezTo>
                    <a:cubicBezTo>
                      <a:pt x="1659976" y="679513"/>
                      <a:pt x="1655846" y="681622"/>
                      <a:pt x="1652420" y="681973"/>
                    </a:cubicBezTo>
                    <a:cubicBezTo>
                      <a:pt x="1646183" y="682588"/>
                      <a:pt x="1641526" y="684960"/>
                      <a:pt x="1637836" y="686805"/>
                    </a:cubicBezTo>
                    <a:cubicBezTo>
                      <a:pt x="1634937" y="688299"/>
                      <a:pt x="1633180" y="689089"/>
                      <a:pt x="1631599" y="689177"/>
                    </a:cubicBezTo>
                    <a:cubicBezTo>
                      <a:pt x="1624395" y="689441"/>
                      <a:pt x="1618509" y="692164"/>
                      <a:pt x="1613237" y="694536"/>
                    </a:cubicBezTo>
                    <a:cubicBezTo>
                      <a:pt x="1610953" y="695590"/>
                      <a:pt x="1608757" y="696557"/>
                      <a:pt x="1606912" y="697172"/>
                    </a:cubicBezTo>
                    <a:lnTo>
                      <a:pt x="1604979" y="697787"/>
                    </a:lnTo>
                    <a:cubicBezTo>
                      <a:pt x="1594261" y="701213"/>
                      <a:pt x="1583279" y="704639"/>
                      <a:pt x="1572385" y="707275"/>
                    </a:cubicBezTo>
                    <a:cubicBezTo>
                      <a:pt x="1558065" y="710613"/>
                      <a:pt x="1543306" y="713601"/>
                      <a:pt x="1528985" y="716412"/>
                    </a:cubicBezTo>
                    <a:cubicBezTo>
                      <a:pt x="1525911" y="717027"/>
                      <a:pt x="1522924" y="717642"/>
                      <a:pt x="1519849" y="718257"/>
                    </a:cubicBezTo>
                    <a:cubicBezTo>
                      <a:pt x="1506846" y="720892"/>
                      <a:pt x="1493493" y="723528"/>
                      <a:pt x="1479963" y="725812"/>
                    </a:cubicBezTo>
                    <a:cubicBezTo>
                      <a:pt x="1476713" y="726339"/>
                      <a:pt x="1473111" y="726603"/>
                      <a:pt x="1469245" y="726866"/>
                    </a:cubicBezTo>
                    <a:cubicBezTo>
                      <a:pt x="1461602" y="727394"/>
                      <a:pt x="1452992" y="728008"/>
                      <a:pt x="1444997" y="731171"/>
                    </a:cubicBezTo>
                    <a:cubicBezTo>
                      <a:pt x="1438320" y="733807"/>
                      <a:pt x="1430941" y="733983"/>
                      <a:pt x="1422507" y="734158"/>
                    </a:cubicBezTo>
                    <a:cubicBezTo>
                      <a:pt x="1416093" y="734334"/>
                      <a:pt x="1409592" y="734422"/>
                      <a:pt x="1402652" y="735652"/>
                    </a:cubicBezTo>
                    <a:cubicBezTo>
                      <a:pt x="1391934" y="737585"/>
                      <a:pt x="1383236" y="737321"/>
                      <a:pt x="1376208" y="734773"/>
                    </a:cubicBezTo>
                    <a:cubicBezTo>
                      <a:pt x="1374539" y="734070"/>
                      <a:pt x="1372079" y="733631"/>
                      <a:pt x="1369531" y="733631"/>
                    </a:cubicBezTo>
                    <a:close/>
                    <a:moveTo>
                      <a:pt x="539664" y="694448"/>
                    </a:moveTo>
                    <a:cubicBezTo>
                      <a:pt x="539664" y="694448"/>
                      <a:pt x="539576" y="694448"/>
                      <a:pt x="539664" y="694448"/>
                    </a:cubicBezTo>
                    <a:cubicBezTo>
                      <a:pt x="539576" y="694448"/>
                      <a:pt x="539664" y="694448"/>
                      <a:pt x="539664" y="694448"/>
                    </a:cubicBezTo>
                    <a:close/>
                    <a:moveTo>
                      <a:pt x="439423" y="684170"/>
                    </a:moveTo>
                    <a:cubicBezTo>
                      <a:pt x="439423" y="684170"/>
                      <a:pt x="439423" y="684170"/>
                      <a:pt x="439423" y="684170"/>
                    </a:cubicBezTo>
                    <a:cubicBezTo>
                      <a:pt x="439423" y="684170"/>
                      <a:pt x="439423" y="684170"/>
                      <a:pt x="439423" y="684170"/>
                    </a:cubicBezTo>
                    <a:close/>
                    <a:moveTo>
                      <a:pt x="354908" y="673451"/>
                    </a:moveTo>
                    <a:cubicBezTo>
                      <a:pt x="354908" y="673451"/>
                      <a:pt x="354908" y="673451"/>
                      <a:pt x="354908" y="673451"/>
                    </a:cubicBezTo>
                    <a:cubicBezTo>
                      <a:pt x="354908" y="673451"/>
                      <a:pt x="354908" y="673451"/>
                      <a:pt x="354908" y="673451"/>
                    </a:cubicBezTo>
                    <a:close/>
                    <a:moveTo>
                      <a:pt x="1779281" y="617137"/>
                    </a:moveTo>
                    <a:cubicBezTo>
                      <a:pt x="1779281" y="617225"/>
                      <a:pt x="1779281" y="617225"/>
                      <a:pt x="1779281" y="617137"/>
                    </a:cubicBezTo>
                    <a:cubicBezTo>
                      <a:pt x="1779281" y="617225"/>
                      <a:pt x="1779281" y="617225"/>
                      <a:pt x="1779281" y="617137"/>
                    </a:cubicBezTo>
                    <a:close/>
                    <a:moveTo>
                      <a:pt x="591410" y="692164"/>
                    </a:moveTo>
                    <a:cubicBezTo>
                      <a:pt x="592113" y="692164"/>
                      <a:pt x="592816" y="692164"/>
                      <a:pt x="593519" y="692076"/>
                    </a:cubicBezTo>
                    <a:cubicBezTo>
                      <a:pt x="600810" y="691461"/>
                      <a:pt x="607927" y="690144"/>
                      <a:pt x="614603" y="688211"/>
                    </a:cubicBezTo>
                    <a:cubicBezTo>
                      <a:pt x="619260" y="686805"/>
                      <a:pt x="624180" y="685927"/>
                      <a:pt x="629451" y="684960"/>
                    </a:cubicBezTo>
                    <a:cubicBezTo>
                      <a:pt x="631999" y="684433"/>
                      <a:pt x="634722" y="683994"/>
                      <a:pt x="637445" y="683379"/>
                    </a:cubicBezTo>
                    <a:cubicBezTo>
                      <a:pt x="641750" y="682500"/>
                      <a:pt x="646582" y="682412"/>
                      <a:pt x="651678" y="682237"/>
                    </a:cubicBezTo>
                    <a:cubicBezTo>
                      <a:pt x="660727" y="682061"/>
                      <a:pt x="671006" y="681797"/>
                      <a:pt x="681372" y="677229"/>
                    </a:cubicBezTo>
                    <a:cubicBezTo>
                      <a:pt x="684272" y="675999"/>
                      <a:pt x="689982" y="675999"/>
                      <a:pt x="695078" y="675999"/>
                    </a:cubicBezTo>
                    <a:cubicBezTo>
                      <a:pt x="697098" y="675999"/>
                      <a:pt x="699207" y="675999"/>
                      <a:pt x="701315" y="675999"/>
                    </a:cubicBezTo>
                    <a:cubicBezTo>
                      <a:pt x="708871" y="675823"/>
                      <a:pt x="715460" y="674066"/>
                      <a:pt x="720819" y="672749"/>
                    </a:cubicBezTo>
                    <a:cubicBezTo>
                      <a:pt x="722839" y="672221"/>
                      <a:pt x="725387" y="671958"/>
                      <a:pt x="728111" y="671694"/>
                    </a:cubicBezTo>
                    <a:cubicBezTo>
                      <a:pt x="732679" y="671255"/>
                      <a:pt x="737862" y="670728"/>
                      <a:pt x="743221" y="668883"/>
                    </a:cubicBezTo>
                    <a:cubicBezTo>
                      <a:pt x="743836" y="668707"/>
                      <a:pt x="744364" y="668444"/>
                      <a:pt x="744978" y="668180"/>
                    </a:cubicBezTo>
                    <a:cubicBezTo>
                      <a:pt x="751568" y="670552"/>
                      <a:pt x="758157" y="668004"/>
                      <a:pt x="762725" y="666335"/>
                    </a:cubicBezTo>
                    <a:cubicBezTo>
                      <a:pt x="763340" y="666072"/>
                      <a:pt x="763955" y="665896"/>
                      <a:pt x="764570" y="665632"/>
                    </a:cubicBezTo>
                    <a:lnTo>
                      <a:pt x="767820" y="664490"/>
                    </a:lnTo>
                    <a:cubicBezTo>
                      <a:pt x="777484" y="661064"/>
                      <a:pt x="786709" y="657901"/>
                      <a:pt x="796197" y="657023"/>
                    </a:cubicBezTo>
                    <a:cubicBezTo>
                      <a:pt x="800502" y="656583"/>
                      <a:pt x="803841" y="655090"/>
                      <a:pt x="806300" y="653948"/>
                    </a:cubicBezTo>
                    <a:cubicBezTo>
                      <a:pt x="807003" y="653596"/>
                      <a:pt x="807882" y="653245"/>
                      <a:pt x="808321" y="653069"/>
                    </a:cubicBezTo>
                    <a:cubicBezTo>
                      <a:pt x="817897" y="651576"/>
                      <a:pt x="826507" y="648764"/>
                      <a:pt x="834765" y="646041"/>
                    </a:cubicBezTo>
                    <a:cubicBezTo>
                      <a:pt x="839421" y="644547"/>
                      <a:pt x="843814" y="643054"/>
                      <a:pt x="848295" y="641912"/>
                    </a:cubicBezTo>
                    <a:cubicBezTo>
                      <a:pt x="850227" y="641385"/>
                      <a:pt x="852336" y="640858"/>
                      <a:pt x="854093" y="640682"/>
                    </a:cubicBezTo>
                    <a:cubicBezTo>
                      <a:pt x="861736" y="639715"/>
                      <a:pt x="871488" y="634181"/>
                      <a:pt x="873596" y="627504"/>
                    </a:cubicBezTo>
                    <a:cubicBezTo>
                      <a:pt x="875002" y="623111"/>
                      <a:pt x="873509" y="618631"/>
                      <a:pt x="869555" y="615731"/>
                    </a:cubicBezTo>
                    <a:cubicBezTo>
                      <a:pt x="863581" y="611339"/>
                      <a:pt x="854620" y="605804"/>
                      <a:pt x="845659" y="608703"/>
                    </a:cubicBezTo>
                    <a:cubicBezTo>
                      <a:pt x="841354" y="610021"/>
                      <a:pt x="836698" y="610724"/>
                      <a:pt x="831778" y="611339"/>
                    </a:cubicBezTo>
                    <a:cubicBezTo>
                      <a:pt x="829757" y="611602"/>
                      <a:pt x="827737" y="611866"/>
                      <a:pt x="825716" y="612217"/>
                    </a:cubicBezTo>
                    <a:lnTo>
                      <a:pt x="820708" y="613008"/>
                    </a:lnTo>
                    <a:cubicBezTo>
                      <a:pt x="811044" y="614501"/>
                      <a:pt x="801029" y="616083"/>
                      <a:pt x="791102" y="618191"/>
                    </a:cubicBezTo>
                    <a:cubicBezTo>
                      <a:pt x="785918" y="619245"/>
                      <a:pt x="780735" y="619861"/>
                      <a:pt x="775639" y="619948"/>
                    </a:cubicBezTo>
                    <a:cubicBezTo>
                      <a:pt x="774497" y="619948"/>
                      <a:pt x="772740" y="619597"/>
                      <a:pt x="770808" y="619245"/>
                    </a:cubicBezTo>
                    <a:cubicBezTo>
                      <a:pt x="768787" y="618806"/>
                      <a:pt x="766415" y="618367"/>
                      <a:pt x="763867" y="618104"/>
                    </a:cubicBezTo>
                    <a:cubicBezTo>
                      <a:pt x="752798" y="617137"/>
                      <a:pt x="741113" y="619245"/>
                      <a:pt x="729165" y="624341"/>
                    </a:cubicBezTo>
                    <a:cubicBezTo>
                      <a:pt x="724509" y="626274"/>
                      <a:pt x="719325" y="626889"/>
                      <a:pt x="713263" y="627504"/>
                    </a:cubicBezTo>
                    <a:cubicBezTo>
                      <a:pt x="711418" y="627679"/>
                      <a:pt x="709486" y="627943"/>
                      <a:pt x="707641" y="628119"/>
                    </a:cubicBezTo>
                    <a:cubicBezTo>
                      <a:pt x="705005" y="628470"/>
                      <a:pt x="702457" y="628734"/>
                      <a:pt x="699646" y="628997"/>
                    </a:cubicBezTo>
                    <a:cubicBezTo>
                      <a:pt x="692266" y="629788"/>
                      <a:pt x="684623" y="630579"/>
                      <a:pt x="676804" y="632599"/>
                    </a:cubicBezTo>
                    <a:cubicBezTo>
                      <a:pt x="669688" y="631369"/>
                      <a:pt x="663099" y="631809"/>
                      <a:pt x="657213" y="632160"/>
                    </a:cubicBezTo>
                    <a:cubicBezTo>
                      <a:pt x="654050" y="632336"/>
                      <a:pt x="651151" y="632599"/>
                      <a:pt x="648427" y="632511"/>
                    </a:cubicBezTo>
                    <a:cubicBezTo>
                      <a:pt x="638148" y="632248"/>
                      <a:pt x="628924" y="632248"/>
                      <a:pt x="620314" y="632511"/>
                    </a:cubicBezTo>
                    <a:cubicBezTo>
                      <a:pt x="615921" y="632687"/>
                      <a:pt x="611792" y="633390"/>
                      <a:pt x="608102" y="634005"/>
                    </a:cubicBezTo>
                    <a:cubicBezTo>
                      <a:pt x="606872" y="634181"/>
                      <a:pt x="605555" y="634444"/>
                      <a:pt x="604325" y="634620"/>
                    </a:cubicBezTo>
                    <a:cubicBezTo>
                      <a:pt x="602480" y="634883"/>
                      <a:pt x="600020" y="634708"/>
                      <a:pt x="597208" y="634444"/>
                    </a:cubicBezTo>
                    <a:cubicBezTo>
                      <a:pt x="593870" y="634093"/>
                      <a:pt x="590180" y="633829"/>
                      <a:pt x="585963" y="634093"/>
                    </a:cubicBezTo>
                    <a:lnTo>
                      <a:pt x="581483" y="634444"/>
                    </a:lnTo>
                    <a:cubicBezTo>
                      <a:pt x="566899" y="635498"/>
                      <a:pt x="551788" y="636553"/>
                      <a:pt x="536853" y="640770"/>
                    </a:cubicBezTo>
                    <a:cubicBezTo>
                      <a:pt x="531055" y="640945"/>
                      <a:pt x="525344" y="641297"/>
                      <a:pt x="519721" y="641648"/>
                    </a:cubicBezTo>
                    <a:cubicBezTo>
                      <a:pt x="506016" y="642439"/>
                      <a:pt x="493102" y="643230"/>
                      <a:pt x="480451" y="642263"/>
                    </a:cubicBezTo>
                    <a:cubicBezTo>
                      <a:pt x="476937" y="642000"/>
                      <a:pt x="473422" y="641912"/>
                      <a:pt x="470084" y="641912"/>
                    </a:cubicBezTo>
                    <a:cubicBezTo>
                      <a:pt x="463319" y="641824"/>
                      <a:pt x="457521" y="641736"/>
                      <a:pt x="452601" y="639891"/>
                    </a:cubicBezTo>
                    <a:cubicBezTo>
                      <a:pt x="448648" y="638398"/>
                      <a:pt x="445046" y="638749"/>
                      <a:pt x="442234" y="639364"/>
                    </a:cubicBezTo>
                    <a:lnTo>
                      <a:pt x="439335" y="635938"/>
                    </a:lnTo>
                    <a:lnTo>
                      <a:pt x="430374" y="639979"/>
                    </a:lnTo>
                    <a:cubicBezTo>
                      <a:pt x="426860" y="641560"/>
                      <a:pt x="422731" y="641385"/>
                      <a:pt x="416142" y="640945"/>
                    </a:cubicBezTo>
                    <a:cubicBezTo>
                      <a:pt x="413155" y="640770"/>
                      <a:pt x="410080" y="640594"/>
                      <a:pt x="406741" y="640594"/>
                    </a:cubicBezTo>
                    <a:cubicBezTo>
                      <a:pt x="388907" y="640945"/>
                      <a:pt x="381176" y="638398"/>
                      <a:pt x="375993" y="630491"/>
                    </a:cubicBezTo>
                    <a:cubicBezTo>
                      <a:pt x="373181" y="626186"/>
                      <a:pt x="368261" y="625044"/>
                      <a:pt x="366329" y="624605"/>
                    </a:cubicBezTo>
                    <a:lnTo>
                      <a:pt x="366065" y="624517"/>
                    </a:lnTo>
                    <a:cubicBezTo>
                      <a:pt x="364572" y="624165"/>
                      <a:pt x="363078" y="623726"/>
                      <a:pt x="361672" y="623375"/>
                    </a:cubicBezTo>
                    <a:cubicBezTo>
                      <a:pt x="357368" y="622233"/>
                      <a:pt x="352887" y="621090"/>
                      <a:pt x="348231" y="620212"/>
                    </a:cubicBezTo>
                    <a:cubicBezTo>
                      <a:pt x="346210" y="619861"/>
                      <a:pt x="344190" y="619421"/>
                      <a:pt x="342257" y="618982"/>
                    </a:cubicBezTo>
                    <a:cubicBezTo>
                      <a:pt x="334877" y="617488"/>
                      <a:pt x="327322" y="615907"/>
                      <a:pt x="318976" y="616083"/>
                    </a:cubicBezTo>
                    <a:cubicBezTo>
                      <a:pt x="315110" y="616171"/>
                      <a:pt x="311069" y="615029"/>
                      <a:pt x="306412" y="613711"/>
                    </a:cubicBezTo>
                    <a:cubicBezTo>
                      <a:pt x="301844" y="612393"/>
                      <a:pt x="296661" y="610899"/>
                      <a:pt x="290774" y="610460"/>
                    </a:cubicBezTo>
                    <a:cubicBezTo>
                      <a:pt x="289632" y="610372"/>
                      <a:pt x="288578" y="610284"/>
                      <a:pt x="287436" y="610197"/>
                    </a:cubicBezTo>
                    <a:cubicBezTo>
                      <a:pt x="282341" y="609845"/>
                      <a:pt x="277157" y="609494"/>
                      <a:pt x="273819" y="608176"/>
                    </a:cubicBezTo>
                    <a:cubicBezTo>
                      <a:pt x="266088" y="605013"/>
                      <a:pt x="258356" y="603783"/>
                      <a:pt x="251328" y="602905"/>
                    </a:cubicBezTo>
                    <a:lnTo>
                      <a:pt x="252294" y="601587"/>
                    </a:lnTo>
                    <a:lnTo>
                      <a:pt x="239731" y="596843"/>
                    </a:lnTo>
                    <a:cubicBezTo>
                      <a:pt x="238853" y="596491"/>
                      <a:pt x="237711" y="595964"/>
                      <a:pt x="236569" y="595437"/>
                    </a:cubicBezTo>
                    <a:cubicBezTo>
                      <a:pt x="232879" y="593680"/>
                      <a:pt x="228310" y="591572"/>
                      <a:pt x="222600" y="591308"/>
                    </a:cubicBezTo>
                    <a:cubicBezTo>
                      <a:pt x="215572" y="590957"/>
                      <a:pt x="211091" y="589727"/>
                      <a:pt x="207138" y="587091"/>
                    </a:cubicBezTo>
                    <a:cubicBezTo>
                      <a:pt x="203009" y="584280"/>
                      <a:pt x="198001" y="583401"/>
                      <a:pt x="194223" y="582874"/>
                    </a:cubicBezTo>
                    <a:cubicBezTo>
                      <a:pt x="191148" y="582523"/>
                      <a:pt x="190709" y="581996"/>
                      <a:pt x="190094" y="581205"/>
                    </a:cubicBezTo>
                    <a:cubicBezTo>
                      <a:pt x="186141" y="576285"/>
                      <a:pt x="176301" y="570399"/>
                      <a:pt x="167516" y="573298"/>
                    </a:cubicBezTo>
                    <a:cubicBezTo>
                      <a:pt x="166286" y="573737"/>
                      <a:pt x="165583" y="573737"/>
                      <a:pt x="160487" y="569872"/>
                    </a:cubicBezTo>
                    <a:lnTo>
                      <a:pt x="160224" y="569696"/>
                    </a:lnTo>
                    <a:cubicBezTo>
                      <a:pt x="151087" y="562668"/>
                      <a:pt x="142302" y="554761"/>
                      <a:pt x="133780" y="547030"/>
                    </a:cubicBezTo>
                    <a:cubicBezTo>
                      <a:pt x="131935" y="545361"/>
                      <a:pt x="130090" y="543691"/>
                      <a:pt x="128245" y="542022"/>
                    </a:cubicBezTo>
                    <a:cubicBezTo>
                      <a:pt x="128069" y="541407"/>
                      <a:pt x="127806" y="540616"/>
                      <a:pt x="127454" y="539826"/>
                    </a:cubicBezTo>
                    <a:cubicBezTo>
                      <a:pt x="127279" y="539474"/>
                      <a:pt x="127191" y="539211"/>
                      <a:pt x="127103" y="538859"/>
                    </a:cubicBezTo>
                    <a:cubicBezTo>
                      <a:pt x="126488" y="536927"/>
                      <a:pt x="125434" y="534027"/>
                      <a:pt x="122798" y="531392"/>
                    </a:cubicBezTo>
                    <a:cubicBezTo>
                      <a:pt x="119196" y="527702"/>
                      <a:pt x="115418" y="524100"/>
                      <a:pt x="111816" y="520674"/>
                    </a:cubicBezTo>
                    <a:cubicBezTo>
                      <a:pt x="108302" y="517247"/>
                      <a:pt x="104612" y="513733"/>
                      <a:pt x="101098" y="510219"/>
                    </a:cubicBezTo>
                    <a:cubicBezTo>
                      <a:pt x="100307" y="509428"/>
                      <a:pt x="99868" y="508813"/>
                      <a:pt x="99693" y="508462"/>
                    </a:cubicBezTo>
                    <a:cubicBezTo>
                      <a:pt x="99693" y="508110"/>
                      <a:pt x="99693" y="507583"/>
                      <a:pt x="99605" y="507144"/>
                    </a:cubicBezTo>
                    <a:cubicBezTo>
                      <a:pt x="99517" y="504157"/>
                      <a:pt x="99341" y="498007"/>
                      <a:pt x="93367" y="493878"/>
                    </a:cubicBezTo>
                    <a:cubicBezTo>
                      <a:pt x="91259" y="492473"/>
                      <a:pt x="88711" y="491506"/>
                      <a:pt x="85987" y="491155"/>
                    </a:cubicBezTo>
                    <a:cubicBezTo>
                      <a:pt x="84582" y="488958"/>
                      <a:pt x="83088" y="486850"/>
                      <a:pt x="81595" y="484741"/>
                    </a:cubicBezTo>
                    <a:cubicBezTo>
                      <a:pt x="76060" y="476747"/>
                      <a:pt x="71228" y="469894"/>
                      <a:pt x="71140" y="461812"/>
                    </a:cubicBezTo>
                    <a:cubicBezTo>
                      <a:pt x="71140" y="461284"/>
                      <a:pt x="71140" y="459879"/>
                      <a:pt x="71228" y="459176"/>
                    </a:cubicBezTo>
                    <a:cubicBezTo>
                      <a:pt x="80277" y="453026"/>
                      <a:pt x="82561" y="443538"/>
                      <a:pt x="77114" y="434489"/>
                    </a:cubicBezTo>
                    <a:cubicBezTo>
                      <a:pt x="76763" y="433874"/>
                      <a:pt x="76675" y="433523"/>
                      <a:pt x="77202" y="432820"/>
                    </a:cubicBezTo>
                    <a:cubicBezTo>
                      <a:pt x="79486" y="429218"/>
                      <a:pt x="80101" y="425440"/>
                      <a:pt x="80453" y="422717"/>
                    </a:cubicBezTo>
                    <a:lnTo>
                      <a:pt x="80453" y="422541"/>
                    </a:lnTo>
                    <a:cubicBezTo>
                      <a:pt x="80716" y="420960"/>
                      <a:pt x="80628" y="419554"/>
                      <a:pt x="80453" y="418324"/>
                    </a:cubicBezTo>
                    <a:cubicBezTo>
                      <a:pt x="82210" y="415161"/>
                      <a:pt x="82737" y="412174"/>
                      <a:pt x="83176" y="410066"/>
                    </a:cubicBezTo>
                    <a:cubicBezTo>
                      <a:pt x="83352" y="409187"/>
                      <a:pt x="83527" y="408309"/>
                      <a:pt x="83703" y="407869"/>
                    </a:cubicBezTo>
                    <a:cubicBezTo>
                      <a:pt x="84230" y="406552"/>
                      <a:pt x="85636" y="404795"/>
                      <a:pt x="87129" y="402862"/>
                    </a:cubicBezTo>
                    <a:cubicBezTo>
                      <a:pt x="88008" y="401720"/>
                      <a:pt x="88974" y="400490"/>
                      <a:pt x="89941" y="399172"/>
                    </a:cubicBezTo>
                    <a:cubicBezTo>
                      <a:pt x="98550" y="386872"/>
                      <a:pt x="103734" y="375978"/>
                      <a:pt x="106369" y="364997"/>
                    </a:cubicBezTo>
                    <a:cubicBezTo>
                      <a:pt x="112256" y="360516"/>
                      <a:pt x="115418" y="354981"/>
                      <a:pt x="117966" y="350413"/>
                    </a:cubicBezTo>
                    <a:cubicBezTo>
                      <a:pt x="119547" y="347690"/>
                      <a:pt x="121041" y="345054"/>
                      <a:pt x="122798" y="343209"/>
                    </a:cubicBezTo>
                    <a:cubicBezTo>
                      <a:pt x="126576" y="339256"/>
                      <a:pt x="128069" y="334687"/>
                      <a:pt x="129211" y="330997"/>
                    </a:cubicBezTo>
                    <a:cubicBezTo>
                      <a:pt x="129563" y="329767"/>
                      <a:pt x="130002" y="328625"/>
                      <a:pt x="130354" y="327747"/>
                    </a:cubicBezTo>
                    <a:cubicBezTo>
                      <a:pt x="133868" y="319488"/>
                      <a:pt x="140808" y="312460"/>
                      <a:pt x="148276" y="304905"/>
                    </a:cubicBezTo>
                    <a:cubicBezTo>
                      <a:pt x="149857" y="303323"/>
                      <a:pt x="151351" y="301742"/>
                      <a:pt x="152932" y="300161"/>
                    </a:cubicBezTo>
                    <a:cubicBezTo>
                      <a:pt x="155216" y="298667"/>
                      <a:pt x="157412" y="297261"/>
                      <a:pt x="159697" y="295768"/>
                    </a:cubicBezTo>
                    <a:cubicBezTo>
                      <a:pt x="169448" y="289355"/>
                      <a:pt x="178673" y="283293"/>
                      <a:pt x="188688" y="279515"/>
                    </a:cubicBezTo>
                    <a:cubicBezTo>
                      <a:pt x="197298" y="276264"/>
                      <a:pt x="204414" y="271784"/>
                      <a:pt x="211267" y="267479"/>
                    </a:cubicBezTo>
                    <a:cubicBezTo>
                      <a:pt x="215747" y="264668"/>
                      <a:pt x="220052" y="262032"/>
                      <a:pt x="224533" y="259836"/>
                    </a:cubicBezTo>
                    <a:cubicBezTo>
                      <a:pt x="233142" y="255619"/>
                      <a:pt x="240698" y="250260"/>
                      <a:pt x="247990" y="245164"/>
                    </a:cubicBezTo>
                    <a:cubicBezTo>
                      <a:pt x="251592" y="242616"/>
                      <a:pt x="255018" y="240244"/>
                      <a:pt x="258532" y="237960"/>
                    </a:cubicBezTo>
                    <a:cubicBezTo>
                      <a:pt x="263276" y="234885"/>
                      <a:pt x="268372" y="231810"/>
                      <a:pt x="273204" y="228823"/>
                    </a:cubicBezTo>
                    <a:cubicBezTo>
                      <a:pt x="276191" y="226978"/>
                      <a:pt x="279178" y="225221"/>
                      <a:pt x="282165" y="223376"/>
                    </a:cubicBezTo>
                    <a:cubicBezTo>
                      <a:pt x="283922" y="222234"/>
                      <a:pt x="285152" y="221092"/>
                      <a:pt x="285943" y="220302"/>
                    </a:cubicBezTo>
                    <a:cubicBezTo>
                      <a:pt x="286030" y="220214"/>
                      <a:pt x="286206" y="220038"/>
                      <a:pt x="286294" y="219950"/>
                    </a:cubicBezTo>
                    <a:lnTo>
                      <a:pt x="299999" y="207299"/>
                    </a:lnTo>
                    <a:lnTo>
                      <a:pt x="280847" y="202819"/>
                    </a:lnTo>
                    <a:cubicBezTo>
                      <a:pt x="280671" y="202819"/>
                      <a:pt x="280583" y="202731"/>
                      <a:pt x="280408" y="202643"/>
                    </a:cubicBezTo>
                    <a:cubicBezTo>
                      <a:pt x="278739" y="202116"/>
                      <a:pt x="275576" y="201062"/>
                      <a:pt x="271622" y="201677"/>
                    </a:cubicBezTo>
                    <a:cubicBezTo>
                      <a:pt x="267932" y="202204"/>
                      <a:pt x="264331" y="203258"/>
                      <a:pt x="261256" y="204839"/>
                    </a:cubicBezTo>
                    <a:lnTo>
                      <a:pt x="257741" y="206684"/>
                    </a:lnTo>
                    <a:cubicBezTo>
                      <a:pt x="243509" y="213976"/>
                      <a:pt x="230155" y="220917"/>
                      <a:pt x="215308" y="225397"/>
                    </a:cubicBezTo>
                    <a:cubicBezTo>
                      <a:pt x="210564" y="226803"/>
                      <a:pt x="207050" y="229350"/>
                      <a:pt x="204151" y="231371"/>
                    </a:cubicBezTo>
                    <a:cubicBezTo>
                      <a:pt x="202833" y="232338"/>
                      <a:pt x="200988" y="233567"/>
                      <a:pt x="200197" y="233831"/>
                    </a:cubicBezTo>
                    <a:cubicBezTo>
                      <a:pt x="188688" y="237433"/>
                      <a:pt x="179991" y="243319"/>
                      <a:pt x="171469" y="249118"/>
                    </a:cubicBezTo>
                    <a:cubicBezTo>
                      <a:pt x="166813" y="252280"/>
                      <a:pt x="162420" y="255179"/>
                      <a:pt x="157852" y="257639"/>
                    </a:cubicBezTo>
                    <a:cubicBezTo>
                      <a:pt x="156183" y="258518"/>
                      <a:pt x="154250" y="259397"/>
                      <a:pt x="152317" y="260275"/>
                    </a:cubicBezTo>
                    <a:cubicBezTo>
                      <a:pt x="150384" y="261154"/>
                      <a:pt x="148451" y="262032"/>
                      <a:pt x="146343" y="263086"/>
                    </a:cubicBezTo>
                    <a:cubicBezTo>
                      <a:pt x="143268" y="264668"/>
                      <a:pt x="140632" y="266425"/>
                      <a:pt x="138436" y="268445"/>
                    </a:cubicBezTo>
                    <a:cubicBezTo>
                      <a:pt x="137909" y="268972"/>
                      <a:pt x="137382" y="269500"/>
                      <a:pt x="136943" y="270027"/>
                    </a:cubicBezTo>
                    <a:cubicBezTo>
                      <a:pt x="129036" y="272223"/>
                      <a:pt x="125082" y="277934"/>
                      <a:pt x="122886" y="281096"/>
                    </a:cubicBezTo>
                    <a:cubicBezTo>
                      <a:pt x="122359" y="281887"/>
                      <a:pt x="121480" y="283117"/>
                      <a:pt x="121129" y="283468"/>
                    </a:cubicBezTo>
                    <a:cubicBezTo>
                      <a:pt x="118054" y="286192"/>
                      <a:pt x="114803" y="288740"/>
                      <a:pt x="111377" y="291551"/>
                    </a:cubicBezTo>
                    <a:cubicBezTo>
                      <a:pt x="102943" y="298316"/>
                      <a:pt x="94246" y="305256"/>
                      <a:pt x="87569" y="314481"/>
                    </a:cubicBezTo>
                    <a:cubicBezTo>
                      <a:pt x="76938" y="320455"/>
                      <a:pt x="72721" y="329592"/>
                      <a:pt x="69207" y="336971"/>
                    </a:cubicBezTo>
                    <a:cubicBezTo>
                      <a:pt x="68504" y="338377"/>
                      <a:pt x="67889" y="339783"/>
                      <a:pt x="67274" y="341101"/>
                    </a:cubicBezTo>
                    <a:cubicBezTo>
                      <a:pt x="65869" y="343824"/>
                      <a:pt x="64990" y="344615"/>
                      <a:pt x="64815" y="344703"/>
                    </a:cubicBezTo>
                    <a:cubicBezTo>
                      <a:pt x="52339" y="354191"/>
                      <a:pt x="49792" y="366315"/>
                      <a:pt x="47595" y="377121"/>
                    </a:cubicBezTo>
                    <a:lnTo>
                      <a:pt x="47420" y="377999"/>
                    </a:lnTo>
                    <a:cubicBezTo>
                      <a:pt x="47156" y="379317"/>
                      <a:pt x="46629" y="380283"/>
                      <a:pt x="46365" y="380635"/>
                    </a:cubicBezTo>
                    <a:cubicBezTo>
                      <a:pt x="39249" y="386082"/>
                      <a:pt x="39161" y="393198"/>
                      <a:pt x="39161" y="397063"/>
                    </a:cubicBezTo>
                    <a:cubicBezTo>
                      <a:pt x="39161" y="397503"/>
                      <a:pt x="39161" y="397942"/>
                      <a:pt x="39161" y="398381"/>
                    </a:cubicBezTo>
                    <a:lnTo>
                      <a:pt x="33626" y="401983"/>
                    </a:lnTo>
                    <a:lnTo>
                      <a:pt x="36262" y="409099"/>
                    </a:lnTo>
                    <a:cubicBezTo>
                      <a:pt x="37316" y="411998"/>
                      <a:pt x="36877" y="415688"/>
                      <a:pt x="36262" y="419993"/>
                    </a:cubicBezTo>
                    <a:cubicBezTo>
                      <a:pt x="35911" y="422629"/>
                      <a:pt x="35559" y="425264"/>
                      <a:pt x="35471" y="428164"/>
                    </a:cubicBezTo>
                    <a:cubicBezTo>
                      <a:pt x="35208" y="438530"/>
                      <a:pt x="35823" y="446701"/>
                      <a:pt x="37580" y="454783"/>
                    </a:cubicBezTo>
                    <a:cubicBezTo>
                      <a:pt x="37843" y="455925"/>
                      <a:pt x="37843" y="457419"/>
                      <a:pt x="37843" y="459088"/>
                    </a:cubicBezTo>
                    <a:cubicBezTo>
                      <a:pt x="37931" y="463305"/>
                      <a:pt x="38019" y="469103"/>
                      <a:pt x="41709" y="474902"/>
                    </a:cubicBezTo>
                    <a:cubicBezTo>
                      <a:pt x="45838" y="481403"/>
                      <a:pt x="47683" y="486762"/>
                      <a:pt x="47595" y="492121"/>
                    </a:cubicBezTo>
                    <a:cubicBezTo>
                      <a:pt x="47595" y="492824"/>
                      <a:pt x="47683" y="493527"/>
                      <a:pt x="47771" y="494142"/>
                    </a:cubicBezTo>
                    <a:lnTo>
                      <a:pt x="47771" y="494142"/>
                    </a:lnTo>
                    <a:lnTo>
                      <a:pt x="47859" y="494581"/>
                    </a:lnTo>
                    <a:cubicBezTo>
                      <a:pt x="47947" y="495020"/>
                      <a:pt x="48035" y="495372"/>
                      <a:pt x="48210" y="495811"/>
                    </a:cubicBezTo>
                    <a:lnTo>
                      <a:pt x="50846" y="504860"/>
                    </a:lnTo>
                    <a:cubicBezTo>
                      <a:pt x="50846" y="504948"/>
                      <a:pt x="50846" y="505036"/>
                      <a:pt x="50934" y="505123"/>
                    </a:cubicBezTo>
                    <a:cubicBezTo>
                      <a:pt x="51197" y="506968"/>
                      <a:pt x="51900" y="511273"/>
                      <a:pt x="56293" y="514348"/>
                    </a:cubicBezTo>
                    <a:cubicBezTo>
                      <a:pt x="56908" y="514787"/>
                      <a:pt x="57523" y="515139"/>
                      <a:pt x="58138" y="515578"/>
                    </a:cubicBezTo>
                    <a:cubicBezTo>
                      <a:pt x="63409" y="519180"/>
                      <a:pt x="66220" y="521201"/>
                      <a:pt x="67538" y="524891"/>
                    </a:cubicBezTo>
                    <a:cubicBezTo>
                      <a:pt x="69734" y="530865"/>
                      <a:pt x="74654" y="535169"/>
                      <a:pt x="78608" y="538596"/>
                    </a:cubicBezTo>
                    <a:cubicBezTo>
                      <a:pt x="80101" y="539914"/>
                      <a:pt x="81507" y="541144"/>
                      <a:pt x="82561" y="542286"/>
                    </a:cubicBezTo>
                    <a:cubicBezTo>
                      <a:pt x="84406" y="544306"/>
                      <a:pt x="86251" y="546327"/>
                      <a:pt x="88096" y="548435"/>
                    </a:cubicBezTo>
                    <a:cubicBezTo>
                      <a:pt x="90380" y="551071"/>
                      <a:pt x="92840" y="553707"/>
                      <a:pt x="95300" y="556342"/>
                    </a:cubicBezTo>
                    <a:cubicBezTo>
                      <a:pt x="96442" y="557572"/>
                      <a:pt x="97760" y="558802"/>
                      <a:pt x="99341" y="560032"/>
                    </a:cubicBezTo>
                    <a:cubicBezTo>
                      <a:pt x="99253" y="562053"/>
                      <a:pt x="99780" y="564073"/>
                      <a:pt x="100922" y="566006"/>
                    </a:cubicBezTo>
                    <a:cubicBezTo>
                      <a:pt x="103646" y="570487"/>
                      <a:pt x="109181" y="572947"/>
                      <a:pt x="115770" y="572595"/>
                    </a:cubicBezTo>
                    <a:cubicBezTo>
                      <a:pt x="116209" y="572595"/>
                      <a:pt x="117175" y="572507"/>
                      <a:pt x="120514" y="575494"/>
                    </a:cubicBezTo>
                    <a:cubicBezTo>
                      <a:pt x="134570" y="587706"/>
                      <a:pt x="151351" y="598512"/>
                      <a:pt x="170415" y="607737"/>
                    </a:cubicBezTo>
                    <a:cubicBezTo>
                      <a:pt x="173314" y="609142"/>
                      <a:pt x="176125" y="610724"/>
                      <a:pt x="179200" y="612481"/>
                    </a:cubicBezTo>
                    <a:cubicBezTo>
                      <a:pt x="184647" y="615644"/>
                      <a:pt x="190270" y="618806"/>
                      <a:pt x="196683" y="621003"/>
                    </a:cubicBezTo>
                    <a:cubicBezTo>
                      <a:pt x="199231" y="621881"/>
                      <a:pt x="201954" y="623375"/>
                      <a:pt x="204941" y="624956"/>
                    </a:cubicBezTo>
                    <a:cubicBezTo>
                      <a:pt x="210915" y="628207"/>
                      <a:pt x="218119" y="632072"/>
                      <a:pt x="227432" y="632687"/>
                    </a:cubicBezTo>
                    <a:cubicBezTo>
                      <a:pt x="234460" y="636641"/>
                      <a:pt x="241664" y="639013"/>
                      <a:pt x="248780" y="641297"/>
                    </a:cubicBezTo>
                    <a:cubicBezTo>
                      <a:pt x="253437" y="642790"/>
                      <a:pt x="257829" y="644284"/>
                      <a:pt x="261783" y="646041"/>
                    </a:cubicBezTo>
                    <a:cubicBezTo>
                      <a:pt x="275312" y="652191"/>
                      <a:pt x="289808" y="656056"/>
                      <a:pt x="304831" y="657638"/>
                    </a:cubicBezTo>
                    <a:cubicBezTo>
                      <a:pt x="309136" y="658077"/>
                      <a:pt x="313002" y="659131"/>
                      <a:pt x="315286" y="660449"/>
                    </a:cubicBezTo>
                    <a:cubicBezTo>
                      <a:pt x="322578" y="664666"/>
                      <a:pt x="330309" y="665632"/>
                      <a:pt x="336458" y="666423"/>
                    </a:cubicBezTo>
                    <a:cubicBezTo>
                      <a:pt x="339006" y="666774"/>
                      <a:pt x="341378" y="667038"/>
                      <a:pt x="343399" y="667565"/>
                    </a:cubicBezTo>
                    <a:cubicBezTo>
                      <a:pt x="344014" y="667741"/>
                      <a:pt x="344629" y="667829"/>
                      <a:pt x="345244" y="667917"/>
                    </a:cubicBezTo>
                    <a:cubicBezTo>
                      <a:pt x="345683" y="668004"/>
                      <a:pt x="346122" y="668092"/>
                      <a:pt x="346474" y="668180"/>
                    </a:cubicBezTo>
                    <a:cubicBezTo>
                      <a:pt x="360179" y="674506"/>
                      <a:pt x="375114" y="675472"/>
                      <a:pt x="385129" y="675648"/>
                    </a:cubicBezTo>
                    <a:cubicBezTo>
                      <a:pt x="389522" y="675735"/>
                      <a:pt x="394266" y="676790"/>
                      <a:pt x="399274" y="677844"/>
                    </a:cubicBezTo>
                    <a:cubicBezTo>
                      <a:pt x="406039" y="679338"/>
                      <a:pt x="413594" y="681007"/>
                      <a:pt x="422028" y="680567"/>
                    </a:cubicBezTo>
                    <a:cubicBezTo>
                      <a:pt x="432307" y="684521"/>
                      <a:pt x="442674" y="684609"/>
                      <a:pt x="451986" y="684697"/>
                    </a:cubicBezTo>
                    <a:cubicBezTo>
                      <a:pt x="458487" y="684784"/>
                      <a:pt x="464725" y="684784"/>
                      <a:pt x="469908" y="686278"/>
                    </a:cubicBezTo>
                    <a:cubicBezTo>
                      <a:pt x="475707" y="687859"/>
                      <a:pt x="480978" y="687420"/>
                      <a:pt x="484756" y="687069"/>
                    </a:cubicBezTo>
                    <a:cubicBezTo>
                      <a:pt x="486073" y="686981"/>
                      <a:pt x="487831" y="686805"/>
                      <a:pt x="488445" y="686893"/>
                    </a:cubicBezTo>
                    <a:cubicBezTo>
                      <a:pt x="497055" y="688123"/>
                      <a:pt x="505313" y="688123"/>
                      <a:pt x="513396" y="688123"/>
                    </a:cubicBezTo>
                    <a:cubicBezTo>
                      <a:pt x="522796" y="688123"/>
                      <a:pt x="531669" y="688123"/>
                      <a:pt x="539840" y="690144"/>
                    </a:cubicBezTo>
                    <a:cubicBezTo>
                      <a:pt x="544057" y="691198"/>
                      <a:pt x="548010" y="690846"/>
                      <a:pt x="550909" y="690583"/>
                    </a:cubicBezTo>
                    <a:lnTo>
                      <a:pt x="551525" y="690495"/>
                    </a:lnTo>
                    <a:cubicBezTo>
                      <a:pt x="553721" y="690319"/>
                      <a:pt x="555917" y="690056"/>
                      <a:pt x="557938" y="689704"/>
                    </a:cubicBezTo>
                    <a:cubicBezTo>
                      <a:pt x="560925" y="689353"/>
                      <a:pt x="563736" y="688914"/>
                      <a:pt x="566196" y="688914"/>
                    </a:cubicBezTo>
                    <a:cubicBezTo>
                      <a:pt x="566196" y="688914"/>
                      <a:pt x="566196" y="688914"/>
                      <a:pt x="566196" y="688914"/>
                    </a:cubicBezTo>
                    <a:cubicBezTo>
                      <a:pt x="569359" y="688914"/>
                      <a:pt x="572873" y="689441"/>
                      <a:pt x="576563" y="689968"/>
                    </a:cubicBezTo>
                    <a:cubicBezTo>
                      <a:pt x="577617" y="690144"/>
                      <a:pt x="578671" y="690319"/>
                      <a:pt x="579726" y="690407"/>
                    </a:cubicBezTo>
                    <a:cubicBezTo>
                      <a:pt x="580428" y="690495"/>
                      <a:pt x="581395" y="690759"/>
                      <a:pt x="582449" y="691022"/>
                    </a:cubicBezTo>
                    <a:cubicBezTo>
                      <a:pt x="584645" y="691461"/>
                      <a:pt x="587808" y="692164"/>
                      <a:pt x="591410" y="692164"/>
                    </a:cubicBezTo>
                    <a:close/>
                    <a:moveTo>
                      <a:pt x="692793" y="655265"/>
                    </a:moveTo>
                    <a:cubicBezTo>
                      <a:pt x="685589" y="655265"/>
                      <a:pt x="677683" y="655529"/>
                      <a:pt x="670478" y="658692"/>
                    </a:cubicBezTo>
                    <a:cubicBezTo>
                      <a:pt x="664856" y="661152"/>
                      <a:pt x="658443" y="661328"/>
                      <a:pt x="650887" y="661503"/>
                    </a:cubicBezTo>
                    <a:cubicBezTo>
                      <a:pt x="644737" y="661591"/>
                      <a:pt x="638412" y="661767"/>
                      <a:pt x="631647" y="663172"/>
                    </a:cubicBezTo>
                    <a:cubicBezTo>
                      <a:pt x="629275" y="663700"/>
                      <a:pt x="626815" y="664139"/>
                      <a:pt x="624267" y="664578"/>
                    </a:cubicBezTo>
                    <a:cubicBezTo>
                      <a:pt x="618645" y="665632"/>
                      <a:pt x="612759" y="666774"/>
                      <a:pt x="606872" y="668444"/>
                    </a:cubicBezTo>
                    <a:cubicBezTo>
                      <a:pt x="601953" y="669849"/>
                      <a:pt x="596681" y="670904"/>
                      <a:pt x="591322" y="671343"/>
                    </a:cubicBezTo>
                    <a:cubicBezTo>
                      <a:pt x="590795" y="671255"/>
                      <a:pt x="589477" y="670991"/>
                      <a:pt x="588599" y="670728"/>
                    </a:cubicBezTo>
                    <a:cubicBezTo>
                      <a:pt x="587017" y="670377"/>
                      <a:pt x="585260" y="669937"/>
                      <a:pt x="583152" y="669674"/>
                    </a:cubicBezTo>
                    <a:cubicBezTo>
                      <a:pt x="582185" y="669498"/>
                      <a:pt x="581219" y="669410"/>
                      <a:pt x="580165" y="669234"/>
                    </a:cubicBezTo>
                    <a:cubicBezTo>
                      <a:pt x="575860" y="668619"/>
                      <a:pt x="570940" y="667917"/>
                      <a:pt x="565845" y="667917"/>
                    </a:cubicBezTo>
                    <a:cubicBezTo>
                      <a:pt x="565845" y="667917"/>
                      <a:pt x="565845" y="667917"/>
                      <a:pt x="565845" y="667917"/>
                    </a:cubicBezTo>
                    <a:cubicBezTo>
                      <a:pt x="561628" y="667917"/>
                      <a:pt x="557586" y="668444"/>
                      <a:pt x="554072" y="668883"/>
                    </a:cubicBezTo>
                    <a:cubicBezTo>
                      <a:pt x="552227" y="669146"/>
                      <a:pt x="550470" y="669322"/>
                      <a:pt x="548889" y="669498"/>
                    </a:cubicBezTo>
                    <a:lnTo>
                      <a:pt x="548186" y="669586"/>
                    </a:lnTo>
                    <a:cubicBezTo>
                      <a:pt x="547483" y="669674"/>
                      <a:pt x="546517" y="669761"/>
                      <a:pt x="545990" y="669761"/>
                    </a:cubicBezTo>
                    <a:cubicBezTo>
                      <a:pt x="534657" y="666950"/>
                      <a:pt x="523763" y="666950"/>
                      <a:pt x="513132" y="666950"/>
                    </a:cubicBezTo>
                    <a:cubicBezTo>
                      <a:pt x="505753" y="666950"/>
                      <a:pt x="498812" y="666950"/>
                      <a:pt x="492223" y="665984"/>
                    </a:cubicBezTo>
                    <a:cubicBezTo>
                      <a:pt x="488533" y="665457"/>
                      <a:pt x="485195" y="665720"/>
                      <a:pt x="482296" y="665984"/>
                    </a:cubicBezTo>
                    <a:cubicBezTo>
                      <a:pt x="480012" y="666159"/>
                      <a:pt x="477991" y="666335"/>
                      <a:pt x="476761" y="665984"/>
                    </a:cubicBezTo>
                    <a:cubicBezTo>
                      <a:pt x="468239" y="663700"/>
                      <a:pt x="459629" y="663612"/>
                      <a:pt x="452074" y="663524"/>
                    </a:cubicBezTo>
                    <a:cubicBezTo>
                      <a:pt x="444079" y="663436"/>
                      <a:pt x="437051" y="663348"/>
                      <a:pt x="431077" y="660976"/>
                    </a:cubicBezTo>
                    <a:cubicBezTo>
                      <a:pt x="432043" y="660800"/>
                      <a:pt x="433098" y="660625"/>
                      <a:pt x="434064" y="660361"/>
                    </a:cubicBezTo>
                    <a:cubicBezTo>
                      <a:pt x="437315" y="661328"/>
                      <a:pt x="441356" y="661415"/>
                      <a:pt x="446363" y="659746"/>
                    </a:cubicBezTo>
                    <a:cubicBezTo>
                      <a:pt x="454446" y="662118"/>
                      <a:pt x="462353" y="662206"/>
                      <a:pt x="469469" y="662294"/>
                    </a:cubicBezTo>
                    <a:cubicBezTo>
                      <a:pt x="472456" y="662294"/>
                      <a:pt x="475355" y="662382"/>
                      <a:pt x="477991" y="662557"/>
                    </a:cubicBezTo>
                    <a:cubicBezTo>
                      <a:pt x="492487" y="663700"/>
                      <a:pt x="506983" y="662821"/>
                      <a:pt x="520951" y="662030"/>
                    </a:cubicBezTo>
                    <a:cubicBezTo>
                      <a:pt x="526310" y="661679"/>
                      <a:pt x="531933" y="661415"/>
                      <a:pt x="537292" y="661152"/>
                    </a:cubicBezTo>
                    <a:cubicBezTo>
                      <a:pt x="538346" y="661240"/>
                      <a:pt x="540191" y="661240"/>
                      <a:pt x="542300" y="660537"/>
                    </a:cubicBezTo>
                    <a:cubicBezTo>
                      <a:pt x="555127" y="656759"/>
                      <a:pt x="568656" y="655793"/>
                      <a:pt x="583064" y="654738"/>
                    </a:cubicBezTo>
                    <a:lnTo>
                      <a:pt x="587545" y="654387"/>
                    </a:lnTo>
                    <a:cubicBezTo>
                      <a:pt x="589477" y="654211"/>
                      <a:pt x="591674" y="654475"/>
                      <a:pt x="594309" y="654651"/>
                    </a:cubicBezTo>
                    <a:cubicBezTo>
                      <a:pt x="598351" y="655002"/>
                      <a:pt x="602919" y="655441"/>
                      <a:pt x="608014" y="654651"/>
                    </a:cubicBezTo>
                    <a:cubicBezTo>
                      <a:pt x="609508" y="654387"/>
                      <a:pt x="610914" y="654211"/>
                      <a:pt x="612407" y="653948"/>
                    </a:cubicBezTo>
                    <a:cubicBezTo>
                      <a:pt x="615482" y="653421"/>
                      <a:pt x="618381" y="652893"/>
                      <a:pt x="620929" y="652806"/>
                    </a:cubicBezTo>
                    <a:cubicBezTo>
                      <a:pt x="629012" y="652542"/>
                      <a:pt x="637709" y="652542"/>
                      <a:pt x="647373" y="652806"/>
                    </a:cubicBezTo>
                    <a:cubicBezTo>
                      <a:pt x="651414" y="652893"/>
                      <a:pt x="655104" y="652630"/>
                      <a:pt x="658706" y="652454"/>
                    </a:cubicBezTo>
                    <a:cubicBezTo>
                      <a:pt x="663714" y="652103"/>
                      <a:pt x="667931" y="651839"/>
                      <a:pt x="671796" y="652542"/>
                    </a:cubicBezTo>
                    <a:cubicBezTo>
                      <a:pt x="674432" y="653069"/>
                      <a:pt x="678473" y="653421"/>
                      <a:pt x="682514" y="652279"/>
                    </a:cubicBezTo>
                    <a:cubicBezTo>
                      <a:pt x="688576" y="650609"/>
                      <a:pt x="695165" y="649907"/>
                      <a:pt x="702194" y="649204"/>
                    </a:cubicBezTo>
                    <a:cubicBezTo>
                      <a:pt x="705005" y="648940"/>
                      <a:pt x="707904" y="648589"/>
                      <a:pt x="710803" y="648237"/>
                    </a:cubicBezTo>
                    <a:cubicBezTo>
                      <a:pt x="712473" y="648062"/>
                      <a:pt x="714142" y="647886"/>
                      <a:pt x="715811" y="647710"/>
                    </a:cubicBezTo>
                    <a:cubicBezTo>
                      <a:pt x="722927" y="646919"/>
                      <a:pt x="731098" y="646129"/>
                      <a:pt x="739268" y="642615"/>
                    </a:cubicBezTo>
                    <a:cubicBezTo>
                      <a:pt x="747263" y="639188"/>
                      <a:pt x="754642" y="637783"/>
                      <a:pt x="761231" y="638398"/>
                    </a:cubicBezTo>
                    <a:cubicBezTo>
                      <a:pt x="762374" y="638486"/>
                      <a:pt x="763867" y="638749"/>
                      <a:pt x="765361" y="639100"/>
                    </a:cubicBezTo>
                    <a:cubicBezTo>
                      <a:pt x="767645" y="639540"/>
                      <a:pt x="770368" y="640067"/>
                      <a:pt x="773355" y="640243"/>
                    </a:cubicBezTo>
                    <a:cubicBezTo>
                      <a:pt x="768348" y="641736"/>
                      <a:pt x="763516" y="643405"/>
                      <a:pt x="758684" y="645075"/>
                    </a:cubicBezTo>
                    <a:lnTo>
                      <a:pt x="755433" y="646217"/>
                    </a:lnTo>
                    <a:cubicBezTo>
                      <a:pt x="754642" y="646480"/>
                      <a:pt x="753764" y="646832"/>
                      <a:pt x="752885" y="647183"/>
                    </a:cubicBezTo>
                    <a:cubicBezTo>
                      <a:pt x="752358" y="647359"/>
                      <a:pt x="751655" y="647622"/>
                      <a:pt x="751040" y="647886"/>
                    </a:cubicBezTo>
                    <a:cubicBezTo>
                      <a:pt x="743749" y="645602"/>
                      <a:pt x="737862" y="647974"/>
                      <a:pt x="735051" y="649116"/>
                    </a:cubicBezTo>
                    <a:cubicBezTo>
                      <a:pt x="734700" y="649292"/>
                      <a:pt x="734348" y="649379"/>
                      <a:pt x="733909" y="649555"/>
                    </a:cubicBezTo>
                    <a:cubicBezTo>
                      <a:pt x="731625" y="650346"/>
                      <a:pt x="728462" y="650697"/>
                      <a:pt x="725124" y="650961"/>
                    </a:cubicBezTo>
                    <a:cubicBezTo>
                      <a:pt x="721609" y="651312"/>
                      <a:pt x="717656" y="651664"/>
                      <a:pt x="713615" y="652718"/>
                    </a:cubicBezTo>
                    <a:cubicBezTo>
                      <a:pt x="708344" y="654036"/>
                      <a:pt x="704302" y="655002"/>
                      <a:pt x="700173" y="655178"/>
                    </a:cubicBezTo>
                    <a:cubicBezTo>
                      <a:pt x="698504" y="655265"/>
                      <a:pt x="696659" y="655178"/>
                      <a:pt x="694814" y="655178"/>
                    </a:cubicBezTo>
                    <a:cubicBezTo>
                      <a:pt x="694287" y="655265"/>
                      <a:pt x="693584" y="655265"/>
                      <a:pt x="692793" y="655265"/>
                    </a:cubicBezTo>
                    <a:close/>
                    <a:moveTo>
                      <a:pt x="346474" y="667917"/>
                    </a:moveTo>
                    <a:cubicBezTo>
                      <a:pt x="346474" y="667917"/>
                      <a:pt x="346474" y="667917"/>
                      <a:pt x="346474" y="667917"/>
                    </a:cubicBezTo>
                    <a:cubicBezTo>
                      <a:pt x="346474" y="667917"/>
                      <a:pt x="346474" y="667917"/>
                      <a:pt x="346474" y="667917"/>
                    </a:cubicBezTo>
                    <a:close/>
                    <a:moveTo>
                      <a:pt x="808233" y="652981"/>
                    </a:moveTo>
                    <a:cubicBezTo>
                      <a:pt x="808233" y="652981"/>
                      <a:pt x="808233" y="652981"/>
                      <a:pt x="808233" y="652981"/>
                    </a:cubicBezTo>
                    <a:lnTo>
                      <a:pt x="808233" y="652981"/>
                    </a:lnTo>
                    <a:close/>
                    <a:moveTo>
                      <a:pt x="357543" y="643932"/>
                    </a:moveTo>
                    <a:cubicBezTo>
                      <a:pt x="360443" y="647622"/>
                      <a:pt x="363781" y="650434"/>
                      <a:pt x="367295" y="652718"/>
                    </a:cubicBezTo>
                    <a:cubicBezTo>
                      <a:pt x="363605" y="651927"/>
                      <a:pt x="360267" y="650785"/>
                      <a:pt x="357280" y="649467"/>
                    </a:cubicBezTo>
                    <a:cubicBezTo>
                      <a:pt x="354732" y="648237"/>
                      <a:pt x="352272" y="647798"/>
                      <a:pt x="350515" y="647447"/>
                    </a:cubicBezTo>
                    <a:cubicBezTo>
                      <a:pt x="350164" y="647359"/>
                      <a:pt x="349812" y="647271"/>
                      <a:pt x="349461" y="647183"/>
                    </a:cubicBezTo>
                    <a:cubicBezTo>
                      <a:pt x="346122" y="646392"/>
                      <a:pt x="342784" y="645953"/>
                      <a:pt x="339885" y="645602"/>
                    </a:cubicBezTo>
                    <a:cubicBezTo>
                      <a:pt x="335053" y="644987"/>
                      <a:pt x="331275" y="644460"/>
                      <a:pt x="328288" y="642790"/>
                    </a:cubicBezTo>
                    <a:cubicBezTo>
                      <a:pt x="321435" y="638837"/>
                      <a:pt x="313265" y="637343"/>
                      <a:pt x="307555" y="636728"/>
                    </a:cubicBezTo>
                    <a:cubicBezTo>
                      <a:pt x="298066" y="635762"/>
                      <a:pt x="289193" y="633741"/>
                      <a:pt x="280496" y="630579"/>
                    </a:cubicBezTo>
                    <a:cubicBezTo>
                      <a:pt x="282165" y="630754"/>
                      <a:pt x="283746" y="630842"/>
                      <a:pt x="285240" y="630930"/>
                    </a:cubicBezTo>
                    <a:cubicBezTo>
                      <a:pt x="286294" y="631018"/>
                      <a:pt x="287348" y="631106"/>
                      <a:pt x="288315" y="631194"/>
                    </a:cubicBezTo>
                    <a:cubicBezTo>
                      <a:pt x="291477" y="631457"/>
                      <a:pt x="294992" y="632424"/>
                      <a:pt x="298681" y="633478"/>
                    </a:cubicBezTo>
                    <a:cubicBezTo>
                      <a:pt x="304567" y="635147"/>
                      <a:pt x="311332" y="637080"/>
                      <a:pt x="319239" y="636904"/>
                    </a:cubicBezTo>
                    <a:cubicBezTo>
                      <a:pt x="324423" y="636816"/>
                      <a:pt x="330221" y="637958"/>
                      <a:pt x="336458" y="639276"/>
                    </a:cubicBezTo>
                    <a:cubicBezTo>
                      <a:pt x="338567" y="639715"/>
                      <a:pt x="340763" y="640155"/>
                      <a:pt x="343047" y="640594"/>
                    </a:cubicBezTo>
                    <a:cubicBezTo>
                      <a:pt x="346737" y="641297"/>
                      <a:pt x="350603" y="642263"/>
                      <a:pt x="354556" y="643318"/>
                    </a:cubicBezTo>
                    <a:cubicBezTo>
                      <a:pt x="355611" y="643405"/>
                      <a:pt x="356577" y="643669"/>
                      <a:pt x="357543" y="643932"/>
                    </a:cubicBezTo>
                    <a:close/>
                    <a:moveTo>
                      <a:pt x="355259" y="640770"/>
                    </a:moveTo>
                    <a:cubicBezTo>
                      <a:pt x="355259" y="640770"/>
                      <a:pt x="355259" y="640770"/>
                      <a:pt x="355259" y="640770"/>
                    </a:cubicBezTo>
                    <a:cubicBezTo>
                      <a:pt x="355259" y="640770"/>
                      <a:pt x="355259" y="640770"/>
                      <a:pt x="355259" y="640770"/>
                    </a:cubicBezTo>
                    <a:close/>
                    <a:moveTo>
                      <a:pt x="232176" y="632336"/>
                    </a:moveTo>
                    <a:cubicBezTo>
                      <a:pt x="232088" y="632336"/>
                      <a:pt x="232088" y="632336"/>
                      <a:pt x="232176" y="632336"/>
                    </a:cubicBezTo>
                    <a:cubicBezTo>
                      <a:pt x="232088" y="632336"/>
                      <a:pt x="232088" y="632336"/>
                      <a:pt x="232176" y="632336"/>
                    </a:cubicBezTo>
                    <a:close/>
                    <a:moveTo>
                      <a:pt x="103119" y="551510"/>
                    </a:moveTo>
                    <a:cubicBezTo>
                      <a:pt x="103119" y="551510"/>
                      <a:pt x="103119" y="551510"/>
                      <a:pt x="103119" y="551510"/>
                    </a:cubicBezTo>
                    <a:cubicBezTo>
                      <a:pt x="103119" y="551510"/>
                      <a:pt x="103119" y="551510"/>
                      <a:pt x="103119" y="551510"/>
                    </a:cubicBezTo>
                    <a:close/>
                    <a:moveTo>
                      <a:pt x="77202" y="491594"/>
                    </a:moveTo>
                    <a:cubicBezTo>
                      <a:pt x="77202" y="491594"/>
                      <a:pt x="77202" y="491594"/>
                      <a:pt x="77202" y="491594"/>
                    </a:cubicBezTo>
                    <a:cubicBezTo>
                      <a:pt x="77202" y="491594"/>
                      <a:pt x="77202" y="491594"/>
                      <a:pt x="77202" y="491594"/>
                    </a:cubicBezTo>
                    <a:close/>
                    <a:moveTo>
                      <a:pt x="84406" y="356036"/>
                    </a:moveTo>
                    <a:cubicBezTo>
                      <a:pt x="83703" y="357617"/>
                      <a:pt x="83352" y="359023"/>
                      <a:pt x="83176" y="359901"/>
                    </a:cubicBezTo>
                    <a:cubicBezTo>
                      <a:pt x="81243" y="368774"/>
                      <a:pt x="76938" y="377823"/>
                      <a:pt x="69559" y="388278"/>
                    </a:cubicBezTo>
                    <a:cubicBezTo>
                      <a:pt x="68944" y="389156"/>
                      <a:pt x="68241" y="390123"/>
                      <a:pt x="67450" y="391089"/>
                    </a:cubicBezTo>
                    <a:cubicBezTo>
                      <a:pt x="65957" y="393022"/>
                      <a:pt x="64200" y="395218"/>
                      <a:pt x="62794" y="397678"/>
                    </a:cubicBezTo>
                    <a:cubicBezTo>
                      <a:pt x="62794" y="397415"/>
                      <a:pt x="62794" y="397151"/>
                      <a:pt x="62794" y="396888"/>
                    </a:cubicBezTo>
                    <a:cubicBezTo>
                      <a:pt x="62794" y="396360"/>
                      <a:pt x="62794" y="395658"/>
                      <a:pt x="62882" y="395131"/>
                    </a:cubicBezTo>
                    <a:cubicBezTo>
                      <a:pt x="68241" y="390562"/>
                      <a:pt x="70174" y="384061"/>
                      <a:pt x="70701" y="381337"/>
                    </a:cubicBezTo>
                    <a:lnTo>
                      <a:pt x="70876" y="380459"/>
                    </a:lnTo>
                    <a:cubicBezTo>
                      <a:pt x="72897" y="370707"/>
                      <a:pt x="74391" y="364470"/>
                      <a:pt x="80277" y="360077"/>
                    </a:cubicBezTo>
                    <a:cubicBezTo>
                      <a:pt x="81770" y="358847"/>
                      <a:pt x="83176" y="357529"/>
                      <a:pt x="84406" y="356036"/>
                    </a:cubicBezTo>
                    <a:close/>
                    <a:moveTo>
                      <a:pt x="105315" y="328010"/>
                    </a:moveTo>
                    <a:cubicBezTo>
                      <a:pt x="105052" y="328801"/>
                      <a:pt x="104700" y="329504"/>
                      <a:pt x="104437" y="329767"/>
                    </a:cubicBezTo>
                    <a:cubicBezTo>
                      <a:pt x="100922" y="333457"/>
                      <a:pt x="98638" y="337498"/>
                      <a:pt x="96618" y="341013"/>
                    </a:cubicBezTo>
                    <a:cubicBezTo>
                      <a:pt x="94070" y="345405"/>
                      <a:pt x="92401" y="348217"/>
                      <a:pt x="89765" y="349886"/>
                    </a:cubicBezTo>
                    <a:cubicBezTo>
                      <a:pt x="88974" y="350413"/>
                      <a:pt x="88272" y="350940"/>
                      <a:pt x="87569" y="351555"/>
                    </a:cubicBezTo>
                    <a:cubicBezTo>
                      <a:pt x="88008" y="350764"/>
                      <a:pt x="88535" y="349974"/>
                      <a:pt x="88974" y="349095"/>
                    </a:cubicBezTo>
                    <a:cubicBezTo>
                      <a:pt x="89765" y="347514"/>
                      <a:pt x="90468" y="345932"/>
                      <a:pt x="91259" y="344439"/>
                    </a:cubicBezTo>
                    <a:cubicBezTo>
                      <a:pt x="94421" y="337762"/>
                      <a:pt x="96530" y="333457"/>
                      <a:pt x="101186" y="331173"/>
                    </a:cubicBezTo>
                    <a:cubicBezTo>
                      <a:pt x="102680" y="330294"/>
                      <a:pt x="104173" y="329240"/>
                      <a:pt x="105315" y="328010"/>
                    </a:cubicBezTo>
                    <a:close/>
                    <a:moveTo>
                      <a:pt x="1290638" y="197108"/>
                    </a:moveTo>
                    <a:cubicBezTo>
                      <a:pt x="1291078" y="197108"/>
                      <a:pt x="1291517" y="197108"/>
                      <a:pt x="1291956" y="197108"/>
                    </a:cubicBezTo>
                    <a:cubicBezTo>
                      <a:pt x="1295031" y="196932"/>
                      <a:pt x="1298194" y="197020"/>
                      <a:pt x="1301620" y="197020"/>
                    </a:cubicBezTo>
                    <a:cubicBezTo>
                      <a:pt x="1304168" y="197020"/>
                      <a:pt x="1306803" y="197020"/>
                      <a:pt x="1309439" y="197020"/>
                    </a:cubicBezTo>
                    <a:cubicBezTo>
                      <a:pt x="1312426" y="196932"/>
                      <a:pt x="1314798" y="196142"/>
                      <a:pt x="1316292" y="195703"/>
                    </a:cubicBezTo>
                    <a:cubicBezTo>
                      <a:pt x="1316467" y="195615"/>
                      <a:pt x="1316643" y="195615"/>
                      <a:pt x="1316819" y="195527"/>
                    </a:cubicBezTo>
                    <a:lnTo>
                      <a:pt x="1335619" y="190431"/>
                    </a:lnTo>
                    <a:lnTo>
                      <a:pt x="1321651" y="178307"/>
                    </a:lnTo>
                    <a:cubicBezTo>
                      <a:pt x="1321387" y="178044"/>
                      <a:pt x="1321036" y="177780"/>
                      <a:pt x="1320772" y="177517"/>
                    </a:cubicBezTo>
                    <a:cubicBezTo>
                      <a:pt x="1319894" y="176726"/>
                      <a:pt x="1318839" y="175760"/>
                      <a:pt x="1317609" y="174881"/>
                    </a:cubicBezTo>
                    <a:cubicBezTo>
                      <a:pt x="1316292" y="173915"/>
                      <a:pt x="1314974" y="173036"/>
                      <a:pt x="1313744" y="172333"/>
                    </a:cubicBezTo>
                    <a:cubicBezTo>
                      <a:pt x="1312953" y="171894"/>
                      <a:pt x="1311899" y="171191"/>
                      <a:pt x="1311460" y="170840"/>
                    </a:cubicBezTo>
                    <a:cubicBezTo>
                      <a:pt x="1303289" y="159682"/>
                      <a:pt x="1294592" y="151688"/>
                      <a:pt x="1283961" y="145802"/>
                    </a:cubicBezTo>
                    <a:cubicBezTo>
                      <a:pt x="1283786" y="145714"/>
                      <a:pt x="1283610" y="145538"/>
                      <a:pt x="1283522" y="145538"/>
                    </a:cubicBezTo>
                    <a:cubicBezTo>
                      <a:pt x="1278075" y="137543"/>
                      <a:pt x="1270168" y="132975"/>
                      <a:pt x="1263140" y="129021"/>
                    </a:cubicBezTo>
                    <a:cubicBezTo>
                      <a:pt x="1259538" y="127001"/>
                      <a:pt x="1256200" y="125068"/>
                      <a:pt x="1253652" y="122872"/>
                    </a:cubicBezTo>
                    <a:cubicBezTo>
                      <a:pt x="1243724" y="114526"/>
                      <a:pt x="1232391" y="108464"/>
                      <a:pt x="1219038" y="104335"/>
                    </a:cubicBezTo>
                    <a:cubicBezTo>
                      <a:pt x="1217983" y="103983"/>
                      <a:pt x="1215699" y="102314"/>
                      <a:pt x="1214118" y="100996"/>
                    </a:cubicBezTo>
                    <a:cubicBezTo>
                      <a:pt x="1213678" y="100645"/>
                      <a:pt x="1213239" y="100293"/>
                      <a:pt x="1212800" y="100030"/>
                    </a:cubicBezTo>
                    <a:cubicBezTo>
                      <a:pt x="1212273" y="99678"/>
                      <a:pt x="1211658" y="99151"/>
                      <a:pt x="1211043" y="98536"/>
                    </a:cubicBezTo>
                    <a:cubicBezTo>
                      <a:pt x="1208319" y="96164"/>
                      <a:pt x="1203312" y="91684"/>
                      <a:pt x="1195580" y="91069"/>
                    </a:cubicBezTo>
                    <a:cubicBezTo>
                      <a:pt x="1190924" y="86764"/>
                      <a:pt x="1187849" y="85446"/>
                      <a:pt x="1182402" y="84040"/>
                    </a:cubicBezTo>
                    <a:cubicBezTo>
                      <a:pt x="1181787" y="83865"/>
                      <a:pt x="1181085" y="83689"/>
                      <a:pt x="1180294" y="83513"/>
                    </a:cubicBezTo>
                    <a:cubicBezTo>
                      <a:pt x="1177834" y="82810"/>
                      <a:pt x="1175462" y="82283"/>
                      <a:pt x="1173090" y="81756"/>
                    </a:cubicBezTo>
                    <a:cubicBezTo>
                      <a:pt x="1166501" y="80263"/>
                      <a:pt x="1162284" y="79208"/>
                      <a:pt x="1159560" y="76573"/>
                    </a:cubicBezTo>
                    <a:lnTo>
                      <a:pt x="1159560" y="76573"/>
                    </a:lnTo>
                    <a:cubicBezTo>
                      <a:pt x="1156486" y="73147"/>
                      <a:pt x="1152796" y="71477"/>
                      <a:pt x="1148491" y="71565"/>
                    </a:cubicBezTo>
                    <a:cubicBezTo>
                      <a:pt x="1143307" y="71741"/>
                      <a:pt x="1138212" y="69544"/>
                      <a:pt x="1132326" y="67085"/>
                    </a:cubicBezTo>
                    <a:cubicBezTo>
                      <a:pt x="1128900" y="65679"/>
                      <a:pt x="1125385" y="64185"/>
                      <a:pt x="1121520" y="63043"/>
                    </a:cubicBezTo>
                    <a:cubicBezTo>
                      <a:pt x="1118357" y="62077"/>
                      <a:pt x="1115282" y="61286"/>
                      <a:pt x="1112295" y="60583"/>
                    </a:cubicBezTo>
                    <a:cubicBezTo>
                      <a:pt x="1106145" y="59090"/>
                      <a:pt x="1100874" y="57772"/>
                      <a:pt x="1096745" y="55136"/>
                    </a:cubicBezTo>
                    <a:cubicBezTo>
                      <a:pt x="1093934" y="53379"/>
                      <a:pt x="1090507" y="52413"/>
                      <a:pt x="1086378" y="52149"/>
                    </a:cubicBezTo>
                    <a:cubicBezTo>
                      <a:pt x="1081283" y="51886"/>
                      <a:pt x="1075924" y="50480"/>
                      <a:pt x="1070301" y="49075"/>
                    </a:cubicBezTo>
                    <a:cubicBezTo>
                      <a:pt x="1065820" y="47932"/>
                      <a:pt x="1061164" y="46790"/>
                      <a:pt x="1056244" y="46000"/>
                    </a:cubicBezTo>
                    <a:cubicBezTo>
                      <a:pt x="1053257" y="45560"/>
                      <a:pt x="1050182" y="44858"/>
                      <a:pt x="1046932" y="44067"/>
                    </a:cubicBezTo>
                    <a:cubicBezTo>
                      <a:pt x="1042100" y="42925"/>
                      <a:pt x="1037092" y="41783"/>
                      <a:pt x="1031470" y="41256"/>
                    </a:cubicBezTo>
                    <a:cubicBezTo>
                      <a:pt x="1028395" y="40904"/>
                      <a:pt x="1025144" y="40201"/>
                      <a:pt x="1021630" y="39411"/>
                    </a:cubicBezTo>
                    <a:cubicBezTo>
                      <a:pt x="1016886" y="38356"/>
                      <a:pt x="1011615" y="37214"/>
                      <a:pt x="1005816" y="36863"/>
                    </a:cubicBezTo>
                    <a:cubicBezTo>
                      <a:pt x="1001072" y="36599"/>
                      <a:pt x="996065" y="35457"/>
                      <a:pt x="990793" y="34315"/>
                    </a:cubicBezTo>
                    <a:cubicBezTo>
                      <a:pt x="983941" y="32822"/>
                      <a:pt x="976912" y="31240"/>
                      <a:pt x="968918" y="30977"/>
                    </a:cubicBezTo>
                    <a:cubicBezTo>
                      <a:pt x="966019" y="30889"/>
                      <a:pt x="963119" y="30889"/>
                      <a:pt x="960308" y="30889"/>
                    </a:cubicBezTo>
                    <a:cubicBezTo>
                      <a:pt x="951962" y="30977"/>
                      <a:pt x="944670" y="30977"/>
                      <a:pt x="938696" y="28253"/>
                    </a:cubicBezTo>
                    <a:cubicBezTo>
                      <a:pt x="935533" y="26848"/>
                      <a:pt x="932546" y="26935"/>
                      <a:pt x="931053" y="27023"/>
                    </a:cubicBezTo>
                    <a:cubicBezTo>
                      <a:pt x="898108" y="24827"/>
                      <a:pt x="864723" y="24915"/>
                      <a:pt x="832569" y="25003"/>
                    </a:cubicBezTo>
                    <a:cubicBezTo>
                      <a:pt x="823783" y="25003"/>
                      <a:pt x="814910" y="25003"/>
                      <a:pt x="806125" y="25003"/>
                    </a:cubicBezTo>
                    <a:lnTo>
                      <a:pt x="803313" y="25003"/>
                    </a:lnTo>
                    <a:lnTo>
                      <a:pt x="800766" y="26145"/>
                    </a:lnTo>
                    <a:cubicBezTo>
                      <a:pt x="797691" y="27463"/>
                      <a:pt x="793298" y="27199"/>
                      <a:pt x="788115" y="26848"/>
                    </a:cubicBezTo>
                    <a:cubicBezTo>
                      <a:pt x="781877" y="26408"/>
                      <a:pt x="774322" y="25969"/>
                      <a:pt x="766590" y="28429"/>
                    </a:cubicBezTo>
                    <a:cubicBezTo>
                      <a:pt x="759914" y="27199"/>
                      <a:pt x="754203" y="29132"/>
                      <a:pt x="750513" y="30362"/>
                    </a:cubicBezTo>
                    <a:cubicBezTo>
                      <a:pt x="749283" y="30801"/>
                      <a:pt x="748141" y="31152"/>
                      <a:pt x="747351" y="31328"/>
                    </a:cubicBezTo>
                    <a:cubicBezTo>
                      <a:pt x="744539" y="31855"/>
                      <a:pt x="740849" y="31679"/>
                      <a:pt x="736808" y="31504"/>
                    </a:cubicBezTo>
                    <a:cubicBezTo>
                      <a:pt x="734963" y="31416"/>
                      <a:pt x="733118" y="31328"/>
                      <a:pt x="731185" y="31328"/>
                    </a:cubicBezTo>
                    <a:cubicBezTo>
                      <a:pt x="727320" y="31240"/>
                      <a:pt x="723981" y="32031"/>
                      <a:pt x="721346" y="32646"/>
                    </a:cubicBezTo>
                    <a:cubicBezTo>
                      <a:pt x="720204" y="32909"/>
                      <a:pt x="718447" y="33261"/>
                      <a:pt x="717744" y="33261"/>
                    </a:cubicBezTo>
                    <a:cubicBezTo>
                      <a:pt x="710364" y="29220"/>
                      <a:pt x="703424" y="33437"/>
                      <a:pt x="700788" y="35018"/>
                    </a:cubicBezTo>
                    <a:cubicBezTo>
                      <a:pt x="700437" y="35281"/>
                      <a:pt x="699909" y="35545"/>
                      <a:pt x="699558" y="35721"/>
                    </a:cubicBezTo>
                    <a:cubicBezTo>
                      <a:pt x="694199" y="36599"/>
                      <a:pt x="688752" y="37390"/>
                      <a:pt x="683129" y="38093"/>
                    </a:cubicBezTo>
                    <a:cubicBezTo>
                      <a:pt x="679088" y="38620"/>
                      <a:pt x="674959" y="39147"/>
                      <a:pt x="670830" y="39762"/>
                    </a:cubicBezTo>
                    <a:cubicBezTo>
                      <a:pt x="668019" y="40201"/>
                      <a:pt x="665383" y="40904"/>
                      <a:pt x="663099" y="41519"/>
                    </a:cubicBezTo>
                    <a:cubicBezTo>
                      <a:pt x="658882" y="42661"/>
                      <a:pt x="656949" y="43100"/>
                      <a:pt x="655455" y="42573"/>
                    </a:cubicBezTo>
                    <a:cubicBezTo>
                      <a:pt x="649569" y="40377"/>
                      <a:pt x="644562" y="42837"/>
                      <a:pt x="642980" y="43628"/>
                    </a:cubicBezTo>
                    <a:cubicBezTo>
                      <a:pt x="638851" y="45648"/>
                      <a:pt x="633931" y="46878"/>
                      <a:pt x="628748" y="48284"/>
                    </a:cubicBezTo>
                    <a:cubicBezTo>
                      <a:pt x="627694" y="48547"/>
                      <a:pt x="626640" y="48811"/>
                      <a:pt x="625673" y="49075"/>
                    </a:cubicBezTo>
                    <a:cubicBezTo>
                      <a:pt x="624180" y="49426"/>
                      <a:pt x="622686" y="49865"/>
                      <a:pt x="621280" y="50305"/>
                    </a:cubicBezTo>
                    <a:cubicBezTo>
                      <a:pt x="617854" y="51271"/>
                      <a:pt x="614603" y="52237"/>
                      <a:pt x="611704" y="52589"/>
                    </a:cubicBezTo>
                    <a:cubicBezTo>
                      <a:pt x="606257" y="53204"/>
                      <a:pt x="601425" y="54697"/>
                      <a:pt x="597121" y="55927"/>
                    </a:cubicBezTo>
                    <a:cubicBezTo>
                      <a:pt x="592552" y="57245"/>
                      <a:pt x="588599" y="58475"/>
                      <a:pt x="584733" y="58563"/>
                    </a:cubicBezTo>
                    <a:cubicBezTo>
                      <a:pt x="578496" y="58738"/>
                      <a:pt x="573664" y="61286"/>
                      <a:pt x="569798" y="63307"/>
                    </a:cubicBezTo>
                    <a:cubicBezTo>
                      <a:pt x="568305" y="64098"/>
                      <a:pt x="566899" y="64800"/>
                      <a:pt x="565845" y="65152"/>
                    </a:cubicBezTo>
                    <a:cubicBezTo>
                      <a:pt x="561716" y="66557"/>
                      <a:pt x="557674" y="67875"/>
                      <a:pt x="553369" y="69369"/>
                    </a:cubicBezTo>
                    <a:cubicBezTo>
                      <a:pt x="548098" y="71126"/>
                      <a:pt x="542651" y="72883"/>
                      <a:pt x="537116" y="74904"/>
                    </a:cubicBezTo>
                    <a:lnTo>
                      <a:pt x="535887" y="75167"/>
                    </a:lnTo>
                    <a:cubicBezTo>
                      <a:pt x="527277" y="77100"/>
                      <a:pt x="518404" y="79121"/>
                      <a:pt x="509618" y="84480"/>
                    </a:cubicBezTo>
                    <a:cubicBezTo>
                      <a:pt x="504435" y="87642"/>
                      <a:pt x="498022" y="89927"/>
                      <a:pt x="491169" y="92386"/>
                    </a:cubicBezTo>
                    <a:cubicBezTo>
                      <a:pt x="487391" y="93704"/>
                      <a:pt x="483526" y="95110"/>
                      <a:pt x="479572" y="96691"/>
                    </a:cubicBezTo>
                    <a:lnTo>
                      <a:pt x="477727" y="97482"/>
                    </a:lnTo>
                    <a:cubicBezTo>
                      <a:pt x="471578" y="100030"/>
                      <a:pt x="465252" y="102578"/>
                      <a:pt x="459366" y="106355"/>
                    </a:cubicBezTo>
                    <a:cubicBezTo>
                      <a:pt x="458487" y="106882"/>
                      <a:pt x="456642" y="107497"/>
                      <a:pt x="454885" y="108024"/>
                    </a:cubicBezTo>
                    <a:cubicBezTo>
                      <a:pt x="451283" y="109167"/>
                      <a:pt x="446276" y="110748"/>
                      <a:pt x="441971" y="114262"/>
                    </a:cubicBezTo>
                    <a:cubicBezTo>
                      <a:pt x="439247" y="114174"/>
                      <a:pt x="432834" y="114086"/>
                      <a:pt x="428266" y="118655"/>
                    </a:cubicBezTo>
                    <a:cubicBezTo>
                      <a:pt x="427036" y="119973"/>
                      <a:pt x="425630" y="121817"/>
                      <a:pt x="425103" y="124365"/>
                    </a:cubicBezTo>
                    <a:cubicBezTo>
                      <a:pt x="421325" y="126562"/>
                      <a:pt x="417987" y="129021"/>
                      <a:pt x="415000" y="131218"/>
                    </a:cubicBezTo>
                    <a:cubicBezTo>
                      <a:pt x="409729" y="135083"/>
                      <a:pt x="405248" y="138422"/>
                      <a:pt x="399977" y="139476"/>
                    </a:cubicBezTo>
                    <a:cubicBezTo>
                      <a:pt x="394969" y="140442"/>
                      <a:pt x="392246" y="143430"/>
                      <a:pt x="390928" y="144835"/>
                    </a:cubicBezTo>
                    <a:cubicBezTo>
                      <a:pt x="390840" y="144923"/>
                      <a:pt x="390752" y="145011"/>
                      <a:pt x="390664" y="145099"/>
                    </a:cubicBezTo>
                    <a:lnTo>
                      <a:pt x="377750" y="156256"/>
                    </a:lnTo>
                    <a:lnTo>
                      <a:pt x="394881" y="162054"/>
                    </a:lnTo>
                    <a:cubicBezTo>
                      <a:pt x="396550" y="162757"/>
                      <a:pt x="399889" y="164339"/>
                      <a:pt x="404369" y="163812"/>
                    </a:cubicBezTo>
                    <a:cubicBezTo>
                      <a:pt x="409113" y="163284"/>
                      <a:pt x="413594" y="162406"/>
                      <a:pt x="417460" y="161615"/>
                    </a:cubicBezTo>
                    <a:cubicBezTo>
                      <a:pt x="419305" y="161264"/>
                      <a:pt x="420886" y="160737"/>
                      <a:pt x="422204" y="160297"/>
                    </a:cubicBezTo>
                    <a:cubicBezTo>
                      <a:pt x="422379" y="160210"/>
                      <a:pt x="422643" y="160122"/>
                      <a:pt x="422907" y="160034"/>
                    </a:cubicBezTo>
                    <a:cubicBezTo>
                      <a:pt x="433361" y="161176"/>
                      <a:pt x="440741" y="157223"/>
                      <a:pt x="446012" y="153093"/>
                    </a:cubicBezTo>
                    <a:cubicBezTo>
                      <a:pt x="447769" y="153708"/>
                      <a:pt x="449702" y="154060"/>
                      <a:pt x="451810" y="154148"/>
                    </a:cubicBezTo>
                    <a:cubicBezTo>
                      <a:pt x="458751" y="154235"/>
                      <a:pt x="465252" y="150634"/>
                      <a:pt x="467712" y="145187"/>
                    </a:cubicBezTo>
                    <a:cubicBezTo>
                      <a:pt x="468678" y="145187"/>
                      <a:pt x="469908" y="145274"/>
                      <a:pt x="470787" y="145274"/>
                    </a:cubicBezTo>
                    <a:cubicBezTo>
                      <a:pt x="476146" y="145538"/>
                      <a:pt x="480187" y="144044"/>
                      <a:pt x="482911" y="140794"/>
                    </a:cubicBezTo>
                    <a:cubicBezTo>
                      <a:pt x="486952" y="135962"/>
                      <a:pt x="484931" y="131130"/>
                      <a:pt x="483701" y="128319"/>
                    </a:cubicBezTo>
                    <a:cubicBezTo>
                      <a:pt x="483438" y="127001"/>
                      <a:pt x="484228" y="124014"/>
                      <a:pt x="485107" y="122345"/>
                    </a:cubicBezTo>
                    <a:cubicBezTo>
                      <a:pt x="493190" y="120939"/>
                      <a:pt x="499866" y="117864"/>
                      <a:pt x="505841" y="115141"/>
                    </a:cubicBezTo>
                    <a:cubicBezTo>
                      <a:pt x="511200" y="112681"/>
                      <a:pt x="515856" y="110484"/>
                      <a:pt x="520600" y="109869"/>
                    </a:cubicBezTo>
                    <a:cubicBezTo>
                      <a:pt x="522621" y="109606"/>
                      <a:pt x="524290" y="108991"/>
                      <a:pt x="525520" y="108464"/>
                    </a:cubicBezTo>
                    <a:cubicBezTo>
                      <a:pt x="536853" y="109254"/>
                      <a:pt x="545550" y="104686"/>
                      <a:pt x="552227" y="100820"/>
                    </a:cubicBezTo>
                    <a:cubicBezTo>
                      <a:pt x="561540" y="103720"/>
                      <a:pt x="569622" y="99678"/>
                      <a:pt x="573400" y="97746"/>
                    </a:cubicBezTo>
                    <a:cubicBezTo>
                      <a:pt x="574454" y="97218"/>
                      <a:pt x="575421" y="96779"/>
                      <a:pt x="576124" y="96428"/>
                    </a:cubicBezTo>
                    <a:cubicBezTo>
                      <a:pt x="590619" y="90805"/>
                      <a:pt x="606082" y="85446"/>
                      <a:pt x="623301" y="79999"/>
                    </a:cubicBezTo>
                    <a:cubicBezTo>
                      <a:pt x="629890" y="77891"/>
                      <a:pt x="636918" y="76573"/>
                      <a:pt x="644298" y="75167"/>
                    </a:cubicBezTo>
                    <a:cubicBezTo>
                      <a:pt x="651326" y="73849"/>
                      <a:pt x="658618" y="72444"/>
                      <a:pt x="665910" y="70335"/>
                    </a:cubicBezTo>
                    <a:cubicBezTo>
                      <a:pt x="668282" y="69632"/>
                      <a:pt x="671533" y="69457"/>
                      <a:pt x="675047" y="69281"/>
                    </a:cubicBezTo>
                    <a:cubicBezTo>
                      <a:pt x="678385" y="69105"/>
                      <a:pt x="682075" y="68929"/>
                      <a:pt x="685853" y="68227"/>
                    </a:cubicBezTo>
                    <a:cubicBezTo>
                      <a:pt x="688401" y="67787"/>
                      <a:pt x="691036" y="67436"/>
                      <a:pt x="693848" y="66997"/>
                    </a:cubicBezTo>
                    <a:cubicBezTo>
                      <a:pt x="702721" y="65679"/>
                      <a:pt x="712648" y="64273"/>
                      <a:pt x="722137" y="60144"/>
                    </a:cubicBezTo>
                    <a:cubicBezTo>
                      <a:pt x="722576" y="60144"/>
                      <a:pt x="723103" y="60232"/>
                      <a:pt x="723542" y="60232"/>
                    </a:cubicBezTo>
                    <a:cubicBezTo>
                      <a:pt x="724157" y="60232"/>
                      <a:pt x="724772" y="60320"/>
                      <a:pt x="725387" y="60320"/>
                    </a:cubicBezTo>
                    <a:cubicBezTo>
                      <a:pt x="729868" y="60496"/>
                      <a:pt x="733909" y="59968"/>
                      <a:pt x="737599" y="59529"/>
                    </a:cubicBezTo>
                    <a:cubicBezTo>
                      <a:pt x="741464" y="59090"/>
                      <a:pt x="744803" y="58651"/>
                      <a:pt x="747878" y="59090"/>
                    </a:cubicBezTo>
                    <a:cubicBezTo>
                      <a:pt x="756399" y="60408"/>
                      <a:pt x="766239" y="59881"/>
                      <a:pt x="777836" y="57596"/>
                    </a:cubicBezTo>
                    <a:cubicBezTo>
                      <a:pt x="783634" y="56454"/>
                      <a:pt x="788466" y="55751"/>
                      <a:pt x="793298" y="56191"/>
                    </a:cubicBezTo>
                    <a:cubicBezTo>
                      <a:pt x="794264" y="56279"/>
                      <a:pt x="795582" y="56542"/>
                      <a:pt x="796988" y="56806"/>
                    </a:cubicBezTo>
                    <a:cubicBezTo>
                      <a:pt x="800326" y="57508"/>
                      <a:pt x="804543" y="58387"/>
                      <a:pt x="809287" y="57860"/>
                    </a:cubicBezTo>
                    <a:cubicBezTo>
                      <a:pt x="811132" y="57684"/>
                      <a:pt x="812802" y="57421"/>
                      <a:pt x="814471" y="57157"/>
                    </a:cubicBezTo>
                    <a:cubicBezTo>
                      <a:pt x="819742" y="56366"/>
                      <a:pt x="822905" y="56015"/>
                      <a:pt x="826419" y="56981"/>
                    </a:cubicBezTo>
                    <a:cubicBezTo>
                      <a:pt x="832920" y="58738"/>
                      <a:pt x="839333" y="57772"/>
                      <a:pt x="844517" y="56894"/>
                    </a:cubicBezTo>
                    <a:cubicBezTo>
                      <a:pt x="846977" y="56542"/>
                      <a:pt x="849349" y="56103"/>
                      <a:pt x="851018" y="56191"/>
                    </a:cubicBezTo>
                    <a:cubicBezTo>
                      <a:pt x="866744" y="56454"/>
                      <a:pt x="882909" y="57421"/>
                      <a:pt x="897141" y="58211"/>
                    </a:cubicBezTo>
                    <a:cubicBezTo>
                      <a:pt x="897580" y="58299"/>
                      <a:pt x="898459" y="58651"/>
                      <a:pt x="899162" y="58914"/>
                    </a:cubicBezTo>
                    <a:cubicBezTo>
                      <a:pt x="900216" y="59266"/>
                      <a:pt x="901446" y="59705"/>
                      <a:pt x="902764" y="60144"/>
                    </a:cubicBezTo>
                    <a:cubicBezTo>
                      <a:pt x="903027" y="60232"/>
                      <a:pt x="903291" y="60320"/>
                      <a:pt x="903642" y="60496"/>
                    </a:cubicBezTo>
                    <a:cubicBezTo>
                      <a:pt x="906190" y="61462"/>
                      <a:pt x="910934" y="63307"/>
                      <a:pt x="916469" y="61726"/>
                    </a:cubicBezTo>
                    <a:cubicBezTo>
                      <a:pt x="919456" y="60847"/>
                      <a:pt x="922707" y="61638"/>
                      <a:pt x="928154" y="62955"/>
                    </a:cubicBezTo>
                    <a:cubicBezTo>
                      <a:pt x="932283" y="64010"/>
                      <a:pt x="936851" y="65152"/>
                      <a:pt x="942122" y="65328"/>
                    </a:cubicBezTo>
                    <a:cubicBezTo>
                      <a:pt x="944319" y="65415"/>
                      <a:pt x="945637" y="65679"/>
                      <a:pt x="946251" y="65942"/>
                    </a:cubicBezTo>
                    <a:cubicBezTo>
                      <a:pt x="951962" y="67787"/>
                      <a:pt x="956882" y="66645"/>
                      <a:pt x="959781" y="65942"/>
                    </a:cubicBezTo>
                    <a:cubicBezTo>
                      <a:pt x="960045" y="65855"/>
                      <a:pt x="960308" y="65855"/>
                      <a:pt x="960572" y="65767"/>
                    </a:cubicBezTo>
                    <a:cubicBezTo>
                      <a:pt x="965228" y="67172"/>
                      <a:pt x="969708" y="66821"/>
                      <a:pt x="973047" y="66645"/>
                    </a:cubicBezTo>
                    <a:cubicBezTo>
                      <a:pt x="974189" y="66557"/>
                      <a:pt x="975858" y="66470"/>
                      <a:pt x="976473" y="66557"/>
                    </a:cubicBezTo>
                    <a:cubicBezTo>
                      <a:pt x="989036" y="68139"/>
                      <a:pt x="1001951" y="69720"/>
                      <a:pt x="1014514" y="72092"/>
                    </a:cubicBezTo>
                    <a:cubicBezTo>
                      <a:pt x="1032963" y="75606"/>
                      <a:pt x="1049216" y="79121"/>
                      <a:pt x="1064415" y="82810"/>
                    </a:cubicBezTo>
                    <a:cubicBezTo>
                      <a:pt x="1089629" y="89048"/>
                      <a:pt x="1112032" y="95198"/>
                      <a:pt x="1131447" y="107409"/>
                    </a:cubicBezTo>
                    <a:cubicBezTo>
                      <a:pt x="1139091" y="112241"/>
                      <a:pt x="1147261" y="116019"/>
                      <a:pt x="1155080" y="119709"/>
                    </a:cubicBezTo>
                    <a:cubicBezTo>
                      <a:pt x="1160439" y="122257"/>
                      <a:pt x="1165447" y="124541"/>
                      <a:pt x="1170279" y="127177"/>
                    </a:cubicBezTo>
                    <a:cubicBezTo>
                      <a:pt x="1175989" y="130251"/>
                      <a:pt x="1181524" y="133590"/>
                      <a:pt x="1187410" y="137192"/>
                    </a:cubicBezTo>
                    <a:cubicBezTo>
                      <a:pt x="1199007" y="144220"/>
                      <a:pt x="1210955" y="151512"/>
                      <a:pt x="1224660" y="156695"/>
                    </a:cubicBezTo>
                    <a:cubicBezTo>
                      <a:pt x="1234675" y="160473"/>
                      <a:pt x="1242758" y="166272"/>
                      <a:pt x="1249347" y="171367"/>
                    </a:cubicBezTo>
                    <a:lnTo>
                      <a:pt x="1250401" y="172158"/>
                    </a:lnTo>
                    <a:cubicBezTo>
                      <a:pt x="1258220" y="178220"/>
                      <a:pt x="1266391" y="184545"/>
                      <a:pt x="1274034" y="190958"/>
                    </a:cubicBezTo>
                    <a:cubicBezTo>
                      <a:pt x="1278866" y="195087"/>
                      <a:pt x="1284401" y="197108"/>
                      <a:pt x="1290638" y="197108"/>
                    </a:cubicBezTo>
                    <a:close/>
                    <a:moveTo>
                      <a:pt x="394793" y="161967"/>
                    </a:moveTo>
                    <a:lnTo>
                      <a:pt x="394793" y="161967"/>
                    </a:lnTo>
                    <a:cubicBezTo>
                      <a:pt x="394793" y="161967"/>
                      <a:pt x="394793" y="161967"/>
                      <a:pt x="394793" y="161967"/>
                    </a:cubicBezTo>
                    <a:close/>
                    <a:moveTo>
                      <a:pt x="1283522" y="145362"/>
                    </a:moveTo>
                    <a:lnTo>
                      <a:pt x="1283522" y="145362"/>
                    </a:lnTo>
                    <a:cubicBezTo>
                      <a:pt x="1283522" y="145362"/>
                      <a:pt x="1283522" y="145362"/>
                      <a:pt x="1283522" y="145362"/>
                    </a:cubicBezTo>
                    <a:close/>
                    <a:moveTo>
                      <a:pt x="390752" y="144923"/>
                    </a:moveTo>
                    <a:lnTo>
                      <a:pt x="390752" y="144923"/>
                    </a:lnTo>
                    <a:cubicBezTo>
                      <a:pt x="390752" y="144923"/>
                      <a:pt x="390752" y="144923"/>
                      <a:pt x="390752" y="144923"/>
                    </a:cubicBezTo>
                    <a:close/>
                    <a:moveTo>
                      <a:pt x="1192945" y="111890"/>
                    </a:moveTo>
                    <a:cubicBezTo>
                      <a:pt x="1193384" y="112241"/>
                      <a:pt x="1193823" y="112681"/>
                      <a:pt x="1194263" y="113032"/>
                    </a:cubicBezTo>
                    <a:cubicBezTo>
                      <a:pt x="1195141" y="113823"/>
                      <a:pt x="1196196" y="114701"/>
                      <a:pt x="1197338" y="115668"/>
                    </a:cubicBezTo>
                    <a:cubicBezTo>
                      <a:pt x="1197689" y="115931"/>
                      <a:pt x="1198128" y="116283"/>
                      <a:pt x="1198480" y="116546"/>
                    </a:cubicBezTo>
                    <a:cubicBezTo>
                      <a:pt x="1201730" y="119094"/>
                      <a:pt x="1205772" y="122169"/>
                      <a:pt x="1211218" y="123838"/>
                    </a:cubicBezTo>
                    <a:cubicBezTo>
                      <a:pt x="1221410" y="126913"/>
                      <a:pt x="1229668" y="131394"/>
                      <a:pt x="1237135" y="137719"/>
                    </a:cubicBezTo>
                    <a:cubicBezTo>
                      <a:pt x="1238541" y="138949"/>
                      <a:pt x="1240035" y="140003"/>
                      <a:pt x="1241528" y="141057"/>
                    </a:cubicBezTo>
                    <a:cubicBezTo>
                      <a:pt x="1239156" y="139915"/>
                      <a:pt x="1236608" y="138861"/>
                      <a:pt x="1234060" y="137807"/>
                    </a:cubicBezTo>
                    <a:cubicBezTo>
                      <a:pt x="1222464" y="133414"/>
                      <a:pt x="1212009" y="127001"/>
                      <a:pt x="1200852" y="120236"/>
                    </a:cubicBezTo>
                    <a:cubicBezTo>
                      <a:pt x="1195053" y="116722"/>
                      <a:pt x="1188991" y="113032"/>
                      <a:pt x="1182754" y="109694"/>
                    </a:cubicBezTo>
                    <a:cubicBezTo>
                      <a:pt x="1177307" y="106707"/>
                      <a:pt x="1171684" y="104071"/>
                      <a:pt x="1166325" y="101523"/>
                    </a:cubicBezTo>
                    <a:cubicBezTo>
                      <a:pt x="1166677" y="101611"/>
                      <a:pt x="1166940" y="101699"/>
                      <a:pt x="1167292" y="101699"/>
                    </a:cubicBezTo>
                    <a:cubicBezTo>
                      <a:pt x="1169400" y="102138"/>
                      <a:pt x="1171333" y="102665"/>
                      <a:pt x="1173178" y="103105"/>
                    </a:cubicBezTo>
                    <a:cubicBezTo>
                      <a:pt x="1174232" y="103368"/>
                      <a:pt x="1175111" y="103632"/>
                      <a:pt x="1175901" y="103807"/>
                    </a:cubicBezTo>
                    <a:cubicBezTo>
                      <a:pt x="1176428" y="103895"/>
                      <a:pt x="1176955" y="104071"/>
                      <a:pt x="1177307" y="104159"/>
                    </a:cubicBezTo>
                    <a:cubicBezTo>
                      <a:pt x="1177570" y="104335"/>
                      <a:pt x="1178361" y="104950"/>
                      <a:pt x="1179943" y="106531"/>
                    </a:cubicBezTo>
                    <a:lnTo>
                      <a:pt x="1180118" y="106707"/>
                    </a:lnTo>
                    <a:cubicBezTo>
                      <a:pt x="1181524" y="108288"/>
                      <a:pt x="1186004" y="112769"/>
                      <a:pt x="1192945" y="111890"/>
                    </a:cubicBezTo>
                    <a:close/>
                    <a:moveTo>
                      <a:pt x="425015" y="130251"/>
                    </a:moveTo>
                    <a:cubicBezTo>
                      <a:pt x="425015" y="130251"/>
                      <a:pt x="425015" y="130251"/>
                      <a:pt x="425015" y="130251"/>
                    </a:cubicBezTo>
                    <a:cubicBezTo>
                      <a:pt x="425015" y="130251"/>
                      <a:pt x="425015" y="130251"/>
                      <a:pt x="425015" y="130251"/>
                    </a:cubicBezTo>
                    <a:close/>
                    <a:moveTo>
                      <a:pt x="429759" y="121817"/>
                    </a:moveTo>
                    <a:cubicBezTo>
                      <a:pt x="429759" y="121817"/>
                      <a:pt x="429759" y="121817"/>
                      <a:pt x="429759" y="121817"/>
                    </a:cubicBezTo>
                    <a:cubicBezTo>
                      <a:pt x="429759" y="121817"/>
                      <a:pt x="429759" y="121817"/>
                      <a:pt x="429759" y="121817"/>
                    </a:cubicBezTo>
                    <a:close/>
                    <a:moveTo>
                      <a:pt x="1188464" y="91596"/>
                    </a:moveTo>
                    <a:cubicBezTo>
                      <a:pt x="1188464" y="91596"/>
                      <a:pt x="1188464" y="91596"/>
                      <a:pt x="1188464" y="91596"/>
                    </a:cubicBezTo>
                    <a:cubicBezTo>
                      <a:pt x="1188464" y="91596"/>
                      <a:pt x="1188464" y="91596"/>
                      <a:pt x="1188464" y="91596"/>
                    </a:cubicBezTo>
                    <a:close/>
                    <a:moveTo>
                      <a:pt x="896966" y="58211"/>
                    </a:moveTo>
                    <a:lnTo>
                      <a:pt x="896966" y="58211"/>
                    </a:lnTo>
                    <a:lnTo>
                      <a:pt x="896966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7" name="图形 1994">
              <a:extLst>
                <a:ext uri="{FF2B5EF4-FFF2-40B4-BE49-F238E27FC236}">
                  <a16:creationId xmlns:a16="http://schemas.microsoft.com/office/drawing/2014/main" id="{166F86D2-E191-0B07-5E40-4229091C6098}"/>
                </a:ext>
              </a:extLst>
            </p:cNvPr>
            <p:cNvGrpSpPr/>
            <p:nvPr/>
          </p:nvGrpSpPr>
          <p:grpSpPr>
            <a:xfrm>
              <a:off x="219483" y="1193265"/>
              <a:ext cx="1418337" cy="898971"/>
              <a:chOff x="219483" y="1193265"/>
              <a:chExt cx="1418337" cy="898971"/>
            </a:xfrm>
          </p:grpSpPr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id="{1DC9DFD7-636D-8E02-1F20-FAB2721EDD42}"/>
                  </a:ext>
                </a:extLst>
              </p:cNvPr>
              <p:cNvSpPr/>
              <p:nvPr/>
            </p:nvSpPr>
            <p:spPr>
              <a:xfrm>
                <a:off x="219483" y="1193265"/>
                <a:ext cx="1417745" cy="898971"/>
              </a:xfrm>
              <a:custGeom>
                <a:avLst/>
                <a:gdLst>
                  <a:gd name="connsiteX0" fmla="*/ 1412870 w 1417745"/>
                  <a:gd name="connsiteY0" fmla="*/ 485971 h 898971"/>
                  <a:gd name="connsiteX1" fmla="*/ 1417087 w 1417745"/>
                  <a:gd name="connsiteY1" fmla="*/ 512942 h 898971"/>
                  <a:gd name="connsiteX2" fmla="*/ 1417615 w 1417745"/>
                  <a:gd name="connsiteY2" fmla="*/ 522255 h 898971"/>
                  <a:gd name="connsiteX3" fmla="*/ 1417087 w 1417745"/>
                  <a:gd name="connsiteY3" fmla="*/ 554673 h 898971"/>
                  <a:gd name="connsiteX4" fmla="*/ 1415330 w 1417745"/>
                  <a:gd name="connsiteY4" fmla="*/ 565831 h 898971"/>
                  <a:gd name="connsiteX5" fmla="*/ 1408741 w 1417745"/>
                  <a:gd name="connsiteY5" fmla="*/ 606155 h 898971"/>
                  <a:gd name="connsiteX6" fmla="*/ 1405754 w 1417745"/>
                  <a:gd name="connsiteY6" fmla="*/ 620476 h 898971"/>
                  <a:gd name="connsiteX7" fmla="*/ 1389150 w 1417745"/>
                  <a:gd name="connsiteY7" fmla="*/ 662557 h 898971"/>
                  <a:gd name="connsiteX8" fmla="*/ 1367274 w 1417745"/>
                  <a:gd name="connsiteY8" fmla="*/ 703585 h 898971"/>
                  <a:gd name="connsiteX9" fmla="*/ 1337228 w 1417745"/>
                  <a:gd name="connsiteY9" fmla="*/ 742592 h 898971"/>
                  <a:gd name="connsiteX10" fmla="*/ 1303141 w 1417745"/>
                  <a:gd name="connsiteY10" fmla="*/ 778437 h 898971"/>
                  <a:gd name="connsiteX11" fmla="*/ 1250341 w 1417745"/>
                  <a:gd name="connsiteY11" fmla="*/ 818234 h 898971"/>
                  <a:gd name="connsiteX12" fmla="*/ 1225830 w 1417745"/>
                  <a:gd name="connsiteY12" fmla="*/ 834136 h 898971"/>
                  <a:gd name="connsiteX13" fmla="*/ 1186208 w 1417745"/>
                  <a:gd name="connsiteY13" fmla="*/ 853903 h 898971"/>
                  <a:gd name="connsiteX14" fmla="*/ 1161521 w 1417745"/>
                  <a:gd name="connsiteY14" fmla="*/ 863479 h 898971"/>
                  <a:gd name="connsiteX15" fmla="*/ 1128751 w 1417745"/>
                  <a:gd name="connsiteY15" fmla="*/ 873758 h 898971"/>
                  <a:gd name="connsiteX16" fmla="*/ 1079465 w 1417745"/>
                  <a:gd name="connsiteY16" fmla="*/ 887463 h 898971"/>
                  <a:gd name="connsiteX17" fmla="*/ 1069714 w 1417745"/>
                  <a:gd name="connsiteY17" fmla="*/ 889835 h 898971"/>
                  <a:gd name="connsiteX18" fmla="*/ 1058556 w 1417745"/>
                  <a:gd name="connsiteY18" fmla="*/ 891768 h 898971"/>
                  <a:gd name="connsiteX19" fmla="*/ 1026841 w 1417745"/>
                  <a:gd name="connsiteY19" fmla="*/ 892383 h 898971"/>
                  <a:gd name="connsiteX20" fmla="*/ 1017616 w 1417745"/>
                  <a:gd name="connsiteY20" fmla="*/ 892559 h 898971"/>
                  <a:gd name="connsiteX21" fmla="*/ 999079 w 1417745"/>
                  <a:gd name="connsiteY21" fmla="*/ 897391 h 898971"/>
                  <a:gd name="connsiteX22" fmla="*/ 980630 w 1417745"/>
                  <a:gd name="connsiteY22" fmla="*/ 897039 h 898971"/>
                  <a:gd name="connsiteX23" fmla="*/ 978170 w 1417745"/>
                  <a:gd name="connsiteY23" fmla="*/ 895633 h 898971"/>
                  <a:gd name="connsiteX24" fmla="*/ 980191 w 1417745"/>
                  <a:gd name="connsiteY24" fmla="*/ 894667 h 898971"/>
                  <a:gd name="connsiteX25" fmla="*/ 983880 w 1417745"/>
                  <a:gd name="connsiteY25" fmla="*/ 892119 h 898971"/>
                  <a:gd name="connsiteX26" fmla="*/ 984583 w 1417745"/>
                  <a:gd name="connsiteY26" fmla="*/ 888078 h 898971"/>
                  <a:gd name="connsiteX27" fmla="*/ 982035 w 1417745"/>
                  <a:gd name="connsiteY27" fmla="*/ 889396 h 898971"/>
                  <a:gd name="connsiteX28" fmla="*/ 970790 w 1417745"/>
                  <a:gd name="connsiteY28" fmla="*/ 898884 h 898971"/>
                  <a:gd name="connsiteX29" fmla="*/ 956646 w 1417745"/>
                  <a:gd name="connsiteY29" fmla="*/ 893525 h 898971"/>
                  <a:gd name="connsiteX30" fmla="*/ 951375 w 1417745"/>
                  <a:gd name="connsiteY30" fmla="*/ 895897 h 898971"/>
                  <a:gd name="connsiteX31" fmla="*/ 944961 w 1417745"/>
                  <a:gd name="connsiteY31" fmla="*/ 897039 h 898971"/>
                  <a:gd name="connsiteX32" fmla="*/ 925633 w 1417745"/>
                  <a:gd name="connsiteY32" fmla="*/ 894843 h 898971"/>
                  <a:gd name="connsiteX33" fmla="*/ 900946 w 1417745"/>
                  <a:gd name="connsiteY33" fmla="*/ 890977 h 898971"/>
                  <a:gd name="connsiteX34" fmla="*/ 868704 w 1417745"/>
                  <a:gd name="connsiteY34" fmla="*/ 885091 h 898971"/>
                  <a:gd name="connsiteX35" fmla="*/ 847004 w 1417745"/>
                  <a:gd name="connsiteY35" fmla="*/ 879732 h 898971"/>
                  <a:gd name="connsiteX36" fmla="*/ 801320 w 1417745"/>
                  <a:gd name="connsiteY36" fmla="*/ 862952 h 898971"/>
                  <a:gd name="connsiteX37" fmla="*/ 776546 w 1417745"/>
                  <a:gd name="connsiteY37" fmla="*/ 853727 h 898971"/>
                  <a:gd name="connsiteX38" fmla="*/ 743864 w 1417745"/>
                  <a:gd name="connsiteY38" fmla="*/ 834136 h 898971"/>
                  <a:gd name="connsiteX39" fmla="*/ 736748 w 1417745"/>
                  <a:gd name="connsiteY39" fmla="*/ 831412 h 898971"/>
                  <a:gd name="connsiteX40" fmla="*/ 707756 w 1417745"/>
                  <a:gd name="connsiteY40" fmla="*/ 811997 h 898971"/>
                  <a:gd name="connsiteX41" fmla="*/ 664883 w 1417745"/>
                  <a:gd name="connsiteY41" fmla="*/ 774044 h 898971"/>
                  <a:gd name="connsiteX42" fmla="*/ 649333 w 1417745"/>
                  <a:gd name="connsiteY42" fmla="*/ 772463 h 898971"/>
                  <a:gd name="connsiteX43" fmla="*/ 606109 w 1417745"/>
                  <a:gd name="connsiteY43" fmla="*/ 795129 h 898971"/>
                  <a:gd name="connsiteX44" fmla="*/ 583179 w 1417745"/>
                  <a:gd name="connsiteY44" fmla="*/ 806023 h 898971"/>
                  <a:gd name="connsiteX45" fmla="*/ 556208 w 1417745"/>
                  <a:gd name="connsiteY45" fmla="*/ 813051 h 898971"/>
                  <a:gd name="connsiteX46" fmla="*/ 520891 w 1417745"/>
                  <a:gd name="connsiteY46" fmla="*/ 822891 h 898971"/>
                  <a:gd name="connsiteX47" fmla="*/ 502530 w 1417745"/>
                  <a:gd name="connsiteY47" fmla="*/ 827635 h 898971"/>
                  <a:gd name="connsiteX48" fmla="*/ 447357 w 1417745"/>
                  <a:gd name="connsiteY48" fmla="*/ 830182 h 898971"/>
                  <a:gd name="connsiteX49" fmla="*/ 425658 w 1417745"/>
                  <a:gd name="connsiteY49" fmla="*/ 832467 h 898971"/>
                  <a:gd name="connsiteX50" fmla="*/ 423725 w 1417745"/>
                  <a:gd name="connsiteY50" fmla="*/ 833433 h 898971"/>
                  <a:gd name="connsiteX51" fmla="*/ 409668 w 1417745"/>
                  <a:gd name="connsiteY51" fmla="*/ 839495 h 898971"/>
                  <a:gd name="connsiteX52" fmla="*/ 371452 w 1417745"/>
                  <a:gd name="connsiteY52" fmla="*/ 839495 h 898971"/>
                  <a:gd name="connsiteX53" fmla="*/ 357132 w 1417745"/>
                  <a:gd name="connsiteY53" fmla="*/ 836684 h 898971"/>
                  <a:gd name="connsiteX54" fmla="*/ 353178 w 1417745"/>
                  <a:gd name="connsiteY54" fmla="*/ 835014 h 898971"/>
                  <a:gd name="connsiteX55" fmla="*/ 337101 w 1417745"/>
                  <a:gd name="connsiteY55" fmla="*/ 834663 h 898971"/>
                  <a:gd name="connsiteX56" fmla="*/ 323835 w 1417745"/>
                  <a:gd name="connsiteY56" fmla="*/ 832203 h 898971"/>
                  <a:gd name="connsiteX57" fmla="*/ 315138 w 1417745"/>
                  <a:gd name="connsiteY57" fmla="*/ 830182 h 898971"/>
                  <a:gd name="connsiteX58" fmla="*/ 268048 w 1417745"/>
                  <a:gd name="connsiteY58" fmla="*/ 819728 h 898971"/>
                  <a:gd name="connsiteX59" fmla="*/ 232028 w 1417745"/>
                  <a:gd name="connsiteY59" fmla="*/ 808483 h 898971"/>
                  <a:gd name="connsiteX60" fmla="*/ 184060 w 1417745"/>
                  <a:gd name="connsiteY60" fmla="*/ 785729 h 898971"/>
                  <a:gd name="connsiteX61" fmla="*/ 182127 w 1417745"/>
                  <a:gd name="connsiteY61" fmla="*/ 784674 h 898971"/>
                  <a:gd name="connsiteX62" fmla="*/ 149709 w 1417745"/>
                  <a:gd name="connsiteY62" fmla="*/ 767806 h 898971"/>
                  <a:gd name="connsiteX63" fmla="*/ 123001 w 1417745"/>
                  <a:gd name="connsiteY63" fmla="*/ 748478 h 898971"/>
                  <a:gd name="connsiteX64" fmla="*/ 96294 w 1417745"/>
                  <a:gd name="connsiteY64" fmla="*/ 726427 h 898971"/>
                  <a:gd name="connsiteX65" fmla="*/ 85927 w 1417745"/>
                  <a:gd name="connsiteY65" fmla="*/ 714128 h 898971"/>
                  <a:gd name="connsiteX66" fmla="*/ 33390 w 1417745"/>
                  <a:gd name="connsiteY66" fmla="*/ 644020 h 898971"/>
                  <a:gd name="connsiteX67" fmla="*/ 5102 w 1417745"/>
                  <a:gd name="connsiteY67" fmla="*/ 567324 h 898971"/>
                  <a:gd name="connsiteX68" fmla="*/ 2466 w 1417745"/>
                  <a:gd name="connsiteY68" fmla="*/ 539738 h 898971"/>
                  <a:gd name="connsiteX69" fmla="*/ 94 w 1417745"/>
                  <a:gd name="connsiteY69" fmla="*/ 510834 h 898971"/>
                  <a:gd name="connsiteX70" fmla="*/ 4311 w 1417745"/>
                  <a:gd name="connsiteY70" fmla="*/ 466204 h 898971"/>
                  <a:gd name="connsiteX71" fmla="*/ 22672 w 1417745"/>
                  <a:gd name="connsiteY71" fmla="*/ 401983 h 898971"/>
                  <a:gd name="connsiteX72" fmla="*/ 68005 w 1417745"/>
                  <a:gd name="connsiteY72" fmla="*/ 321597 h 898971"/>
                  <a:gd name="connsiteX73" fmla="*/ 97612 w 1417745"/>
                  <a:gd name="connsiteY73" fmla="*/ 287422 h 898971"/>
                  <a:gd name="connsiteX74" fmla="*/ 125637 w 1417745"/>
                  <a:gd name="connsiteY74" fmla="*/ 263614 h 898971"/>
                  <a:gd name="connsiteX75" fmla="*/ 158846 w 1417745"/>
                  <a:gd name="connsiteY75" fmla="*/ 237433 h 898971"/>
                  <a:gd name="connsiteX76" fmla="*/ 163150 w 1417745"/>
                  <a:gd name="connsiteY76" fmla="*/ 233392 h 898971"/>
                  <a:gd name="connsiteX77" fmla="*/ 187662 w 1417745"/>
                  <a:gd name="connsiteY77" fmla="*/ 220302 h 898971"/>
                  <a:gd name="connsiteX78" fmla="*/ 219904 w 1417745"/>
                  <a:gd name="connsiteY78" fmla="*/ 202819 h 898971"/>
                  <a:gd name="connsiteX79" fmla="*/ 237826 w 1417745"/>
                  <a:gd name="connsiteY79" fmla="*/ 194121 h 898971"/>
                  <a:gd name="connsiteX80" fmla="*/ 251444 w 1417745"/>
                  <a:gd name="connsiteY80" fmla="*/ 183579 h 898971"/>
                  <a:gd name="connsiteX81" fmla="*/ 277888 w 1417745"/>
                  <a:gd name="connsiteY81" fmla="*/ 148876 h 898971"/>
                  <a:gd name="connsiteX82" fmla="*/ 313468 w 1417745"/>
                  <a:gd name="connsiteY82" fmla="*/ 114174 h 898971"/>
                  <a:gd name="connsiteX83" fmla="*/ 360909 w 1417745"/>
                  <a:gd name="connsiteY83" fmla="*/ 78681 h 898971"/>
                  <a:gd name="connsiteX84" fmla="*/ 382609 w 1417745"/>
                  <a:gd name="connsiteY84" fmla="*/ 67524 h 898971"/>
                  <a:gd name="connsiteX85" fmla="*/ 389550 w 1417745"/>
                  <a:gd name="connsiteY85" fmla="*/ 64098 h 898971"/>
                  <a:gd name="connsiteX86" fmla="*/ 442789 w 1417745"/>
                  <a:gd name="connsiteY86" fmla="*/ 36687 h 898971"/>
                  <a:gd name="connsiteX87" fmla="*/ 476349 w 1417745"/>
                  <a:gd name="connsiteY87" fmla="*/ 25442 h 898971"/>
                  <a:gd name="connsiteX88" fmla="*/ 540482 w 1417745"/>
                  <a:gd name="connsiteY88" fmla="*/ 9628 h 898971"/>
                  <a:gd name="connsiteX89" fmla="*/ 581949 w 1417745"/>
                  <a:gd name="connsiteY89" fmla="*/ 5148 h 898971"/>
                  <a:gd name="connsiteX90" fmla="*/ 624295 w 1417745"/>
                  <a:gd name="connsiteY90" fmla="*/ 1019 h 898971"/>
                  <a:gd name="connsiteX91" fmla="*/ 652057 w 1417745"/>
                  <a:gd name="connsiteY91" fmla="*/ 2512 h 898971"/>
                  <a:gd name="connsiteX92" fmla="*/ 680785 w 1417745"/>
                  <a:gd name="connsiteY92" fmla="*/ 5235 h 898971"/>
                  <a:gd name="connsiteX93" fmla="*/ 725678 w 1417745"/>
                  <a:gd name="connsiteY93" fmla="*/ 12440 h 898971"/>
                  <a:gd name="connsiteX94" fmla="*/ 755900 w 1417745"/>
                  <a:gd name="connsiteY94" fmla="*/ 17711 h 898971"/>
                  <a:gd name="connsiteX95" fmla="*/ 783750 w 1417745"/>
                  <a:gd name="connsiteY95" fmla="*/ 25266 h 898971"/>
                  <a:gd name="connsiteX96" fmla="*/ 809139 w 1417745"/>
                  <a:gd name="connsiteY96" fmla="*/ 36160 h 898971"/>
                  <a:gd name="connsiteX97" fmla="*/ 855702 w 1417745"/>
                  <a:gd name="connsiteY97" fmla="*/ 56542 h 898971"/>
                  <a:gd name="connsiteX98" fmla="*/ 898047 w 1417745"/>
                  <a:gd name="connsiteY98" fmla="*/ 84304 h 898971"/>
                  <a:gd name="connsiteX99" fmla="*/ 913685 w 1417745"/>
                  <a:gd name="connsiteY99" fmla="*/ 95461 h 898971"/>
                  <a:gd name="connsiteX100" fmla="*/ 947158 w 1417745"/>
                  <a:gd name="connsiteY100" fmla="*/ 126649 h 898971"/>
                  <a:gd name="connsiteX101" fmla="*/ 975007 w 1417745"/>
                  <a:gd name="connsiteY101" fmla="*/ 159331 h 898971"/>
                  <a:gd name="connsiteX102" fmla="*/ 989503 w 1417745"/>
                  <a:gd name="connsiteY102" fmla="*/ 183139 h 898971"/>
                  <a:gd name="connsiteX103" fmla="*/ 1004877 w 1417745"/>
                  <a:gd name="connsiteY103" fmla="*/ 210198 h 898971"/>
                  <a:gd name="connsiteX104" fmla="*/ 1011730 w 1417745"/>
                  <a:gd name="connsiteY104" fmla="*/ 213361 h 898971"/>
                  <a:gd name="connsiteX105" fmla="*/ 1037998 w 1417745"/>
                  <a:gd name="connsiteY105" fmla="*/ 213537 h 898971"/>
                  <a:gd name="connsiteX106" fmla="*/ 1085967 w 1417745"/>
                  <a:gd name="connsiteY106" fmla="*/ 216085 h 898971"/>
                  <a:gd name="connsiteX107" fmla="*/ 1116540 w 1417745"/>
                  <a:gd name="connsiteY107" fmla="*/ 222849 h 898971"/>
                  <a:gd name="connsiteX108" fmla="*/ 1160379 w 1417745"/>
                  <a:gd name="connsiteY108" fmla="*/ 232689 h 898971"/>
                  <a:gd name="connsiteX109" fmla="*/ 1178389 w 1417745"/>
                  <a:gd name="connsiteY109" fmla="*/ 238312 h 898971"/>
                  <a:gd name="connsiteX110" fmla="*/ 1227060 w 1417745"/>
                  <a:gd name="connsiteY110" fmla="*/ 259309 h 898971"/>
                  <a:gd name="connsiteX111" fmla="*/ 1277751 w 1417745"/>
                  <a:gd name="connsiteY111" fmla="*/ 289794 h 898971"/>
                  <a:gd name="connsiteX112" fmla="*/ 1317461 w 1417745"/>
                  <a:gd name="connsiteY112" fmla="*/ 320455 h 898971"/>
                  <a:gd name="connsiteX113" fmla="*/ 1368856 w 1417745"/>
                  <a:gd name="connsiteY113" fmla="*/ 378878 h 898971"/>
                  <a:gd name="connsiteX114" fmla="*/ 1386778 w 1417745"/>
                  <a:gd name="connsiteY114" fmla="*/ 414371 h 898971"/>
                  <a:gd name="connsiteX115" fmla="*/ 1388535 w 1417745"/>
                  <a:gd name="connsiteY115" fmla="*/ 417182 h 898971"/>
                  <a:gd name="connsiteX116" fmla="*/ 1410674 w 1417745"/>
                  <a:gd name="connsiteY116" fmla="*/ 479734 h 898971"/>
                  <a:gd name="connsiteX117" fmla="*/ 1412870 w 1417745"/>
                  <a:gd name="connsiteY117" fmla="*/ 485971 h 898971"/>
                  <a:gd name="connsiteX118" fmla="*/ 771099 w 1417745"/>
                  <a:gd name="connsiteY118" fmla="*/ 822978 h 898971"/>
                  <a:gd name="connsiteX119" fmla="*/ 771274 w 1417745"/>
                  <a:gd name="connsiteY119" fmla="*/ 820782 h 898971"/>
                  <a:gd name="connsiteX120" fmla="*/ 768727 w 1417745"/>
                  <a:gd name="connsiteY120" fmla="*/ 822978 h 898971"/>
                  <a:gd name="connsiteX121" fmla="*/ 768551 w 1417745"/>
                  <a:gd name="connsiteY121" fmla="*/ 825175 h 898971"/>
                  <a:gd name="connsiteX122" fmla="*/ 771099 w 1417745"/>
                  <a:gd name="connsiteY122" fmla="*/ 822978 h 898971"/>
                  <a:gd name="connsiteX123" fmla="*/ 820121 w 1417745"/>
                  <a:gd name="connsiteY123" fmla="*/ 757264 h 898971"/>
                  <a:gd name="connsiteX124" fmla="*/ 822493 w 1417745"/>
                  <a:gd name="connsiteY124" fmla="*/ 759636 h 898971"/>
                  <a:gd name="connsiteX125" fmla="*/ 833563 w 1417745"/>
                  <a:gd name="connsiteY125" fmla="*/ 764028 h 898971"/>
                  <a:gd name="connsiteX126" fmla="*/ 845423 w 1417745"/>
                  <a:gd name="connsiteY126" fmla="*/ 765610 h 898971"/>
                  <a:gd name="connsiteX127" fmla="*/ 852627 w 1417745"/>
                  <a:gd name="connsiteY127" fmla="*/ 768246 h 898971"/>
                  <a:gd name="connsiteX128" fmla="*/ 856405 w 1417745"/>
                  <a:gd name="connsiteY128" fmla="*/ 770178 h 898971"/>
                  <a:gd name="connsiteX129" fmla="*/ 884518 w 1417745"/>
                  <a:gd name="connsiteY129" fmla="*/ 768070 h 898971"/>
                  <a:gd name="connsiteX130" fmla="*/ 891195 w 1417745"/>
                  <a:gd name="connsiteY130" fmla="*/ 768773 h 898971"/>
                  <a:gd name="connsiteX131" fmla="*/ 903406 w 1417745"/>
                  <a:gd name="connsiteY131" fmla="*/ 766752 h 898971"/>
                  <a:gd name="connsiteX132" fmla="*/ 906130 w 1417745"/>
                  <a:gd name="connsiteY132" fmla="*/ 762096 h 898971"/>
                  <a:gd name="connsiteX133" fmla="*/ 901298 w 1417745"/>
                  <a:gd name="connsiteY133" fmla="*/ 762008 h 898971"/>
                  <a:gd name="connsiteX134" fmla="*/ 891107 w 1417745"/>
                  <a:gd name="connsiteY134" fmla="*/ 763062 h 898971"/>
                  <a:gd name="connsiteX135" fmla="*/ 876699 w 1417745"/>
                  <a:gd name="connsiteY135" fmla="*/ 761129 h 898971"/>
                  <a:gd name="connsiteX136" fmla="*/ 861939 w 1417745"/>
                  <a:gd name="connsiteY136" fmla="*/ 760778 h 898971"/>
                  <a:gd name="connsiteX137" fmla="*/ 822493 w 1417745"/>
                  <a:gd name="connsiteY137" fmla="*/ 757176 h 898971"/>
                  <a:gd name="connsiteX138" fmla="*/ 820121 w 1417745"/>
                  <a:gd name="connsiteY138" fmla="*/ 754804 h 898971"/>
                  <a:gd name="connsiteX139" fmla="*/ 817749 w 1417745"/>
                  <a:gd name="connsiteY139" fmla="*/ 752432 h 898971"/>
                  <a:gd name="connsiteX140" fmla="*/ 794643 w 1417745"/>
                  <a:gd name="connsiteY140" fmla="*/ 736530 h 898971"/>
                  <a:gd name="connsiteX141" fmla="*/ 787264 w 1417745"/>
                  <a:gd name="connsiteY141" fmla="*/ 732665 h 898971"/>
                  <a:gd name="connsiteX142" fmla="*/ 792798 w 1417745"/>
                  <a:gd name="connsiteY142" fmla="*/ 739342 h 898971"/>
                  <a:gd name="connsiteX143" fmla="*/ 817749 w 1417745"/>
                  <a:gd name="connsiteY143" fmla="*/ 754804 h 898971"/>
                  <a:gd name="connsiteX144" fmla="*/ 820121 w 1417745"/>
                  <a:gd name="connsiteY144" fmla="*/ 757264 h 898971"/>
                  <a:gd name="connsiteX145" fmla="*/ 87508 w 1417745"/>
                  <a:gd name="connsiteY145" fmla="*/ 529020 h 898971"/>
                  <a:gd name="connsiteX146" fmla="*/ 87333 w 1417745"/>
                  <a:gd name="connsiteY146" fmla="*/ 531216 h 898971"/>
                  <a:gd name="connsiteX147" fmla="*/ 89880 w 1417745"/>
                  <a:gd name="connsiteY147" fmla="*/ 529020 h 898971"/>
                  <a:gd name="connsiteX148" fmla="*/ 90056 w 1417745"/>
                  <a:gd name="connsiteY148" fmla="*/ 526823 h 898971"/>
                  <a:gd name="connsiteX149" fmla="*/ 87508 w 1417745"/>
                  <a:gd name="connsiteY149" fmla="*/ 529020 h 898971"/>
                  <a:gd name="connsiteX150" fmla="*/ 51664 w 1417745"/>
                  <a:gd name="connsiteY150" fmla="*/ 538508 h 898971"/>
                  <a:gd name="connsiteX151" fmla="*/ 51488 w 1417745"/>
                  <a:gd name="connsiteY151" fmla="*/ 540704 h 898971"/>
                  <a:gd name="connsiteX152" fmla="*/ 54036 w 1417745"/>
                  <a:gd name="connsiteY152" fmla="*/ 538508 h 898971"/>
                  <a:gd name="connsiteX153" fmla="*/ 54212 w 1417745"/>
                  <a:gd name="connsiteY153" fmla="*/ 536312 h 898971"/>
                  <a:gd name="connsiteX154" fmla="*/ 51664 w 1417745"/>
                  <a:gd name="connsiteY154" fmla="*/ 538508 h 898971"/>
                  <a:gd name="connsiteX155" fmla="*/ 1262289 w 1417745"/>
                  <a:gd name="connsiteY155" fmla="*/ 632951 h 898971"/>
                  <a:gd name="connsiteX156" fmla="*/ 1260093 w 1417745"/>
                  <a:gd name="connsiteY156" fmla="*/ 632775 h 898971"/>
                  <a:gd name="connsiteX157" fmla="*/ 1262289 w 1417745"/>
                  <a:gd name="connsiteY157" fmla="*/ 635323 h 898971"/>
                  <a:gd name="connsiteX158" fmla="*/ 1264485 w 1417745"/>
                  <a:gd name="connsiteY158" fmla="*/ 635499 h 898971"/>
                  <a:gd name="connsiteX159" fmla="*/ 1262289 w 1417745"/>
                  <a:gd name="connsiteY159" fmla="*/ 632951 h 898971"/>
                  <a:gd name="connsiteX160" fmla="*/ 700640 w 1417745"/>
                  <a:gd name="connsiteY160" fmla="*/ 788276 h 898971"/>
                  <a:gd name="connsiteX161" fmla="*/ 702836 w 1417745"/>
                  <a:gd name="connsiteY161" fmla="*/ 788452 h 898971"/>
                  <a:gd name="connsiteX162" fmla="*/ 700640 w 1417745"/>
                  <a:gd name="connsiteY162" fmla="*/ 785904 h 898971"/>
                  <a:gd name="connsiteX163" fmla="*/ 700025 w 1417745"/>
                  <a:gd name="connsiteY163" fmla="*/ 782829 h 898971"/>
                  <a:gd name="connsiteX164" fmla="*/ 698444 w 1417745"/>
                  <a:gd name="connsiteY164" fmla="*/ 783269 h 898971"/>
                  <a:gd name="connsiteX165" fmla="*/ 700640 w 1417745"/>
                  <a:gd name="connsiteY165" fmla="*/ 788276 h 898971"/>
                  <a:gd name="connsiteX166" fmla="*/ 338507 w 1417745"/>
                  <a:gd name="connsiteY166" fmla="*/ 333018 h 898971"/>
                  <a:gd name="connsiteX167" fmla="*/ 336222 w 1417745"/>
                  <a:gd name="connsiteY167" fmla="*/ 333018 h 898971"/>
                  <a:gd name="connsiteX168" fmla="*/ 332620 w 1417745"/>
                  <a:gd name="connsiteY168" fmla="*/ 334599 h 898971"/>
                  <a:gd name="connsiteX169" fmla="*/ 333411 w 1417745"/>
                  <a:gd name="connsiteY169" fmla="*/ 337323 h 898971"/>
                  <a:gd name="connsiteX170" fmla="*/ 337277 w 1417745"/>
                  <a:gd name="connsiteY170" fmla="*/ 336444 h 898971"/>
                  <a:gd name="connsiteX171" fmla="*/ 340879 w 1417745"/>
                  <a:gd name="connsiteY171" fmla="*/ 333018 h 898971"/>
                  <a:gd name="connsiteX172" fmla="*/ 341054 w 1417745"/>
                  <a:gd name="connsiteY172" fmla="*/ 330822 h 898971"/>
                  <a:gd name="connsiteX173" fmla="*/ 338507 w 1417745"/>
                  <a:gd name="connsiteY173" fmla="*/ 333018 h 898971"/>
                  <a:gd name="connsiteX174" fmla="*/ 1227675 w 1417745"/>
                  <a:gd name="connsiteY174" fmla="*/ 681973 h 898971"/>
                  <a:gd name="connsiteX175" fmla="*/ 1224248 w 1417745"/>
                  <a:gd name="connsiteY175" fmla="*/ 681973 h 898971"/>
                  <a:gd name="connsiteX176" fmla="*/ 1219329 w 1417745"/>
                  <a:gd name="connsiteY176" fmla="*/ 683467 h 898971"/>
                  <a:gd name="connsiteX177" fmla="*/ 1219416 w 1417745"/>
                  <a:gd name="connsiteY177" fmla="*/ 685487 h 898971"/>
                  <a:gd name="connsiteX178" fmla="*/ 1225566 w 1417745"/>
                  <a:gd name="connsiteY178" fmla="*/ 686102 h 898971"/>
                  <a:gd name="connsiteX179" fmla="*/ 1230047 w 1417745"/>
                  <a:gd name="connsiteY179" fmla="*/ 681885 h 898971"/>
                  <a:gd name="connsiteX180" fmla="*/ 1230222 w 1417745"/>
                  <a:gd name="connsiteY180" fmla="*/ 679689 h 898971"/>
                  <a:gd name="connsiteX181" fmla="*/ 1227675 w 1417745"/>
                  <a:gd name="connsiteY181" fmla="*/ 681973 h 898971"/>
                  <a:gd name="connsiteX182" fmla="*/ 327788 w 1417745"/>
                  <a:gd name="connsiteY182" fmla="*/ 692691 h 898971"/>
                  <a:gd name="connsiteX183" fmla="*/ 331654 w 1417745"/>
                  <a:gd name="connsiteY183" fmla="*/ 693658 h 898971"/>
                  <a:gd name="connsiteX184" fmla="*/ 332005 w 1417745"/>
                  <a:gd name="connsiteY184" fmla="*/ 692076 h 898971"/>
                  <a:gd name="connsiteX185" fmla="*/ 327788 w 1417745"/>
                  <a:gd name="connsiteY185" fmla="*/ 690319 h 898971"/>
                  <a:gd name="connsiteX186" fmla="*/ 324714 w 1417745"/>
                  <a:gd name="connsiteY186" fmla="*/ 686893 h 898971"/>
                  <a:gd name="connsiteX187" fmla="*/ 316192 w 1417745"/>
                  <a:gd name="connsiteY187" fmla="*/ 689177 h 898971"/>
                  <a:gd name="connsiteX188" fmla="*/ 313468 w 1417745"/>
                  <a:gd name="connsiteY188" fmla="*/ 691813 h 898971"/>
                  <a:gd name="connsiteX189" fmla="*/ 316895 w 1417745"/>
                  <a:gd name="connsiteY189" fmla="*/ 693745 h 898971"/>
                  <a:gd name="connsiteX190" fmla="*/ 327788 w 1417745"/>
                  <a:gd name="connsiteY190" fmla="*/ 692691 h 898971"/>
                  <a:gd name="connsiteX191" fmla="*/ 1081837 w 1417745"/>
                  <a:gd name="connsiteY191" fmla="*/ 244549 h 898971"/>
                  <a:gd name="connsiteX192" fmla="*/ 1109687 w 1417745"/>
                  <a:gd name="connsiteY192" fmla="*/ 251753 h 898971"/>
                  <a:gd name="connsiteX193" fmla="*/ 1116364 w 1417745"/>
                  <a:gd name="connsiteY193" fmla="*/ 250611 h 898971"/>
                  <a:gd name="connsiteX194" fmla="*/ 1109951 w 1417745"/>
                  <a:gd name="connsiteY194" fmla="*/ 246482 h 898971"/>
                  <a:gd name="connsiteX195" fmla="*/ 1105207 w 1417745"/>
                  <a:gd name="connsiteY195" fmla="*/ 245340 h 898971"/>
                  <a:gd name="connsiteX196" fmla="*/ 1091941 w 1417745"/>
                  <a:gd name="connsiteY196" fmla="*/ 243056 h 898971"/>
                  <a:gd name="connsiteX197" fmla="*/ 1079465 w 1417745"/>
                  <a:gd name="connsiteY197" fmla="*/ 244549 h 898971"/>
                  <a:gd name="connsiteX198" fmla="*/ 1065760 w 1417745"/>
                  <a:gd name="connsiteY198" fmla="*/ 240420 h 898971"/>
                  <a:gd name="connsiteX199" fmla="*/ 1064179 w 1417745"/>
                  <a:gd name="connsiteY199" fmla="*/ 240772 h 898971"/>
                  <a:gd name="connsiteX200" fmla="*/ 1064003 w 1417745"/>
                  <a:gd name="connsiteY200" fmla="*/ 242968 h 898971"/>
                  <a:gd name="connsiteX201" fmla="*/ 1081837 w 1417745"/>
                  <a:gd name="connsiteY201" fmla="*/ 244549 h 898971"/>
                  <a:gd name="connsiteX202" fmla="*/ 551201 w 1417745"/>
                  <a:gd name="connsiteY202" fmla="*/ 681973 h 898971"/>
                  <a:gd name="connsiteX203" fmla="*/ 517465 w 1417745"/>
                  <a:gd name="connsiteY203" fmla="*/ 687156 h 898971"/>
                  <a:gd name="connsiteX204" fmla="*/ 508504 w 1417745"/>
                  <a:gd name="connsiteY204" fmla="*/ 691373 h 898971"/>
                  <a:gd name="connsiteX205" fmla="*/ 507098 w 1417745"/>
                  <a:gd name="connsiteY205" fmla="*/ 695327 h 898971"/>
                  <a:gd name="connsiteX206" fmla="*/ 511051 w 1417745"/>
                  <a:gd name="connsiteY206" fmla="*/ 695590 h 898971"/>
                  <a:gd name="connsiteX207" fmla="*/ 529764 w 1417745"/>
                  <a:gd name="connsiteY207" fmla="*/ 691549 h 898971"/>
                  <a:gd name="connsiteX208" fmla="*/ 541625 w 1417745"/>
                  <a:gd name="connsiteY208" fmla="*/ 691373 h 898971"/>
                  <a:gd name="connsiteX209" fmla="*/ 553485 w 1417745"/>
                  <a:gd name="connsiteY209" fmla="*/ 682061 h 898971"/>
                  <a:gd name="connsiteX210" fmla="*/ 556560 w 1417745"/>
                  <a:gd name="connsiteY210" fmla="*/ 681446 h 898971"/>
                  <a:gd name="connsiteX211" fmla="*/ 556120 w 1417745"/>
                  <a:gd name="connsiteY211" fmla="*/ 679865 h 898971"/>
                  <a:gd name="connsiteX212" fmla="*/ 551201 w 1417745"/>
                  <a:gd name="connsiteY212" fmla="*/ 681973 h 898971"/>
                  <a:gd name="connsiteX213" fmla="*/ 565609 w 1417745"/>
                  <a:gd name="connsiteY213" fmla="*/ 110660 h 898971"/>
                  <a:gd name="connsiteX214" fmla="*/ 529764 w 1417745"/>
                  <a:gd name="connsiteY214" fmla="*/ 112944 h 898971"/>
                  <a:gd name="connsiteX215" fmla="*/ 528007 w 1417745"/>
                  <a:gd name="connsiteY215" fmla="*/ 116458 h 898971"/>
                  <a:gd name="connsiteX216" fmla="*/ 516323 w 1417745"/>
                  <a:gd name="connsiteY216" fmla="*/ 138334 h 898971"/>
                  <a:gd name="connsiteX217" fmla="*/ 512018 w 1417745"/>
                  <a:gd name="connsiteY217" fmla="*/ 139388 h 898971"/>
                  <a:gd name="connsiteX218" fmla="*/ 509821 w 1417745"/>
                  <a:gd name="connsiteY218" fmla="*/ 140882 h 898971"/>
                  <a:gd name="connsiteX219" fmla="*/ 511842 w 1417745"/>
                  <a:gd name="connsiteY219" fmla="*/ 141672 h 898971"/>
                  <a:gd name="connsiteX220" fmla="*/ 529852 w 1417745"/>
                  <a:gd name="connsiteY220" fmla="*/ 139652 h 898971"/>
                  <a:gd name="connsiteX221" fmla="*/ 543030 w 1417745"/>
                  <a:gd name="connsiteY221" fmla="*/ 131130 h 898971"/>
                  <a:gd name="connsiteX222" fmla="*/ 556296 w 1417745"/>
                  <a:gd name="connsiteY222" fmla="*/ 117776 h 898971"/>
                  <a:gd name="connsiteX223" fmla="*/ 568069 w 1417745"/>
                  <a:gd name="connsiteY223" fmla="*/ 110660 h 898971"/>
                  <a:gd name="connsiteX224" fmla="*/ 571143 w 1417745"/>
                  <a:gd name="connsiteY224" fmla="*/ 110045 h 898971"/>
                  <a:gd name="connsiteX225" fmla="*/ 570704 w 1417745"/>
                  <a:gd name="connsiteY225" fmla="*/ 108464 h 898971"/>
                  <a:gd name="connsiteX226" fmla="*/ 565609 w 1417745"/>
                  <a:gd name="connsiteY226" fmla="*/ 110660 h 898971"/>
                  <a:gd name="connsiteX227" fmla="*/ 49292 w 1417745"/>
                  <a:gd name="connsiteY227" fmla="*/ 481139 h 898971"/>
                  <a:gd name="connsiteX228" fmla="*/ 50434 w 1417745"/>
                  <a:gd name="connsiteY228" fmla="*/ 465589 h 898971"/>
                  <a:gd name="connsiteX229" fmla="*/ 58517 w 1417745"/>
                  <a:gd name="connsiteY229" fmla="*/ 446174 h 898971"/>
                  <a:gd name="connsiteX230" fmla="*/ 69323 w 1417745"/>
                  <a:gd name="connsiteY230" fmla="*/ 413492 h 898971"/>
                  <a:gd name="connsiteX231" fmla="*/ 78635 w 1417745"/>
                  <a:gd name="connsiteY231" fmla="*/ 391353 h 898971"/>
                  <a:gd name="connsiteX232" fmla="*/ 87860 w 1417745"/>
                  <a:gd name="connsiteY232" fmla="*/ 363855 h 898971"/>
                  <a:gd name="connsiteX233" fmla="*/ 106397 w 1417745"/>
                  <a:gd name="connsiteY233" fmla="*/ 336971 h 898971"/>
                  <a:gd name="connsiteX234" fmla="*/ 134247 w 1417745"/>
                  <a:gd name="connsiteY234" fmla="*/ 311406 h 898971"/>
                  <a:gd name="connsiteX235" fmla="*/ 159636 w 1417745"/>
                  <a:gd name="connsiteY235" fmla="*/ 289267 h 898971"/>
                  <a:gd name="connsiteX236" fmla="*/ 191879 w 1417745"/>
                  <a:gd name="connsiteY236" fmla="*/ 254916 h 898971"/>
                  <a:gd name="connsiteX237" fmla="*/ 198643 w 1417745"/>
                  <a:gd name="connsiteY237" fmla="*/ 248327 h 898971"/>
                  <a:gd name="connsiteX238" fmla="*/ 200313 w 1417745"/>
                  <a:gd name="connsiteY238" fmla="*/ 244901 h 898971"/>
                  <a:gd name="connsiteX239" fmla="*/ 195744 w 1417745"/>
                  <a:gd name="connsiteY239" fmla="*/ 244549 h 898971"/>
                  <a:gd name="connsiteX240" fmla="*/ 193021 w 1417745"/>
                  <a:gd name="connsiteY240" fmla="*/ 246570 h 898971"/>
                  <a:gd name="connsiteX241" fmla="*/ 141275 w 1417745"/>
                  <a:gd name="connsiteY241" fmla="*/ 286192 h 898971"/>
                  <a:gd name="connsiteX242" fmla="*/ 138288 w 1417745"/>
                  <a:gd name="connsiteY242" fmla="*/ 287510 h 898971"/>
                  <a:gd name="connsiteX243" fmla="*/ 127833 w 1417745"/>
                  <a:gd name="connsiteY243" fmla="*/ 296822 h 898971"/>
                  <a:gd name="connsiteX244" fmla="*/ 107363 w 1417745"/>
                  <a:gd name="connsiteY244" fmla="*/ 316150 h 898971"/>
                  <a:gd name="connsiteX245" fmla="*/ 93482 w 1417745"/>
                  <a:gd name="connsiteY245" fmla="*/ 333721 h 898971"/>
                  <a:gd name="connsiteX246" fmla="*/ 79426 w 1417745"/>
                  <a:gd name="connsiteY246" fmla="*/ 353049 h 898971"/>
                  <a:gd name="connsiteX247" fmla="*/ 68444 w 1417745"/>
                  <a:gd name="connsiteY247" fmla="*/ 368774 h 898971"/>
                  <a:gd name="connsiteX248" fmla="*/ 58253 w 1417745"/>
                  <a:gd name="connsiteY248" fmla="*/ 383710 h 898971"/>
                  <a:gd name="connsiteX249" fmla="*/ 55354 w 1417745"/>
                  <a:gd name="connsiteY249" fmla="*/ 387312 h 898971"/>
                  <a:gd name="connsiteX250" fmla="*/ 38925 w 1417745"/>
                  <a:gd name="connsiteY250" fmla="*/ 424737 h 898971"/>
                  <a:gd name="connsiteX251" fmla="*/ 38486 w 1417745"/>
                  <a:gd name="connsiteY251" fmla="*/ 429306 h 898971"/>
                  <a:gd name="connsiteX252" fmla="*/ 35675 w 1417745"/>
                  <a:gd name="connsiteY252" fmla="*/ 440287 h 898971"/>
                  <a:gd name="connsiteX253" fmla="*/ 34269 w 1417745"/>
                  <a:gd name="connsiteY253" fmla="*/ 450742 h 898971"/>
                  <a:gd name="connsiteX254" fmla="*/ 28207 w 1417745"/>
                  <a:gd name="connsiteY254" fmla="*/ 473584 h 898971"/>
                  <a:gd name="connsiteX255" fmla="*/ 28471 w 1417745"/>
                  <a:gd name="connsiteY255" fmla="*/ 487026 h 898971"/>
                  <a:gd name="connsiteX256" fmla="*/ 26714 w 1417745"/>
                  <a:gd name="connsiteY256" fmla="*/ 529195 h 898971"/>
                  <a:gd name="connsiteX257" fmla="*/ 28471 w 1417745"/>
                  <a:gd name="connsiteY257" fmla="*/ 541056 h 898971"/>
                  <a:gd name="connsiteX258" fmla="*/ 28998 w 1417745"/>
                  <a:gd name="connsiteY258" fmla="*/ 552565 h 898971"/>
                  <a:gd name="connsiteX259" fmla="*/ 31370 w 1417745"/>
                  <a:gd name="connsiteY259" fmla="*/ 561086 h 898971"/>
                  <a:gd name="connsiteX260" fmla="*/ 40419 w 1417745"/>
                  <a:gd name="connsiteY260" fmla="*/ 592011 h 898971"/>
                  <a:gd name="connsiteX261" fmla="*/ 40770 w 1417745"/>
                  <a:gd name="connsiteY261" fmla="*/ 594119 h 898971"/>
                  <a:gd name="connsiteX262" fmla="*/ 43318 w 1417745"/>
                  <a:gd name="connsiteY262" fmla="*/ 606507 h 898971"/>
                  <a:gd name="connsiteX263" fmla="*/ 49995 w 1417745"/>
                  <a:gd name="connsiteY263" fmla="*/ 616786 h 898971"/>
                  <a:gd name="connsiteX264" fmla="*/ 62646 w 1417745"/>
                  <a:gd name="connsiteY264" fmla="*/ 640331 h 898971"/>
                  <a:gd name="connsiteX265" fmla="*/ 76614 w 1417745"/>
                  <a:gd name="connsiteY265" fmla="*/ 661855 h 898971"/>
                  <a:gd name="connsiteX266" fmla="*/ 84961 w 1417745"/>
                  <a:gd name="connsiteY266" fmla="*/ 674945 h 898971"/>
                  <a:gd name="connsiteX267" fmla="*/ 93482 w 1417745"/>
                  <a:gd name="connsiteY267" fmla="*/ 685751 h 898971"/>
                  <a:gd name="connsiteX268" fmla="*/ 112459 w 1417745"/>
                  <a:gd name="connsiteY268" fmla="*/ 705869 h 898971"/>
                  <a:gd name="connsiteX269" fmla="*/ 132402 w 1417745"/>
                  <a:gd name="connsiteY269" fmla="*/ 720277 h 898971"/>
                  <a:gd name="connsiteX270" fmla="*/ 168246 w 1417745"/>
                  <a:gd name="connsiteY270" fmla="*/ 746370 h 898971"/>
                  <a:gd name="connsiteX271" fmla="*/ 220080 w 1417745"/>
                  <a:gd name="connsiteY271" fmla="*/ 774220 h 898971"/>
                  <a:gd name="connsiteX272" fmla="*/ 273583 w 1417745"/>
                  <a:gd name="connsiteY272" fmla="*/ 792230 h 898971"/>
                  <a:gd name="connsiteX273" fmla="*/ 291944 w 1417745"/>
                  <a:gd name="connsiteY273" fmla="*/ 796974 h 898971"/>
                  <a:gd name="connsiteX274" fmla="*/ 301959 w 1417745"/>
                  <a:gd name="connsiteY274" fmla="*/ 801366 h 898971"/>
                  <a:gd name="connsiteX275" fmla="*/ 334641 w 1417745"/>
                  <a:gd name="connsiteY275" fmla="*/ 806462 h 898971"/>
                  <a:gd name="connsiteX276" fmla="*/ 376108 w 1417745"/>
                  <a:gd name="connsiteY276" fmla="*/ 810943 h 898971"/>
                  <a:gd name="connsiteX277" fmla="*/ 427678 w 1417745"/>
                  <a:gd name="connsiteY277" fmla="*/ 813666 h 898971"/>
                  <a:gd name="connsiteX278" fmla="*/ 431192 w 1417745"/>
                  <a:gd name="connsiteY278" fmla="*/ 813754 h 898971"/>
                  <a:gd name="connsiteX279" fmla="*/ 450081 w 1417745"/>
                  <a:gd name="connsiteY279" fmla="*/ 811997 h 898971"/>
                  <a:gd name="connsiteX280" fmla="*/ 469321 w 1417745"/>
                  <a:gd name="connsiteY280" fmla="*/ 806198 h 898971"/>
                  <a:gd name="connsiteX281" fmla="*/ 488034 w 1417745"/>
                  <a:gd name="connsiteY281" fmla="*/ 802596 h 898971"/>
                  <a:gd name="connsiteX282" fmla="*/ 519397 w 1417745"/>
                  <a:gd name="connsiteY282" fmla="*/ 794777 h 898971"/>
                  <a:gd name="connsiteX283" fmla="*/ 577996 w 1417745"/>
                  <a:gd name="connsiteY283" fmla="*/ 777382 h 898971"/>
                  <a:gd name="connsiteX284" fmla="*/ 606461 w 1417745"/>
                  <a:gd name="connsiteY284" fmla="*/ 765434 h 898971"/>
                  <a:gd name="connsiteX285" fmla="*/ 632553 w 1417745"/>
                  <a:gd name="connsiteY285" fmla="*/ 753398 h 898971"/>
                  <a:gd name="connsiteX286" fmla="*/ 638000 w 1417745"/>
                  <a:gd name="connsiteY286" fmla="*/ 742944 h 898971"/>
                  <a:gd name="connsiteX287" fmla="*/ 627721 w 1417745"/>
                  <a:gd name="connsiteY287" fmla="*/ 739869 h 898971"/>
                  <a:gd name="connsiteX288" fmla="*/ 608218 w 1417745"/>
                  <a:gd name="connsiteY288" fmla="*/ 744964 h 898971"/>
                  <a:gd name="connsiteX289" fmla="*/ 560777 w 1417745"/>
                  <a:gd name="connsiteY289" fmla="*/ 751553 h 898971"/>
                  <a:gd name="connsiteX290" fmla="*/ 542767 w 1417745"/>
                  <a:gd name="connsiteY290" fmla="*/ 757176 h 898971"/>
                  <a:gd name="connsiteX291" fmla="*/ 530116 w 1417745"/>
                  <a:gd name="connsiteY291" fmla="*/ 761042 h 898971"/>
                  <a:gd name="connsiteX292" fmla="*/ 521155 w 1417745"/>
                  <a:gd name="connsiteY292" fmla="*/ 762359 h 898971"/>
                  <a:gd name="connsiteX293" fmla="*/ 491196 w 1417745"/>
                  <a:gd name="connsiteY293" fmla="*/ 766137 h 898971"/>
                  <a:gd name="connsiteX294" fmla="*/ 445161 w 1417745"/>
                  <a:gd name="connsiteY294" fmla="*/ 769915 h 898971"/>
                  <a:gd name="connsiteX295" fmla="*/ 396754 w 1417745"/>
                  <a:gd name="connsiteY295" fmla="*/ 777207 h 898971"/>
                  <a:gd name="connsiteX296" fmla="*/ 352475 w 1417745"/>
                  <a:gd name="connsiteY296" fmla="*/ 780018 h 898971"/>
                  <a:gd name="connsiteX297" fmla="*/ 332005 w 1417745"/>
                  <a:gd name="connsiteY297" fmla="*/ 777734 h 898971"/>
                  <a:gd name="connsiteX298" fmla="*/ 289748 w 1417745"/>
                  <a:gd name="connsiteY298" fmla="*/ 777734 h 898971"/>
                  <a:gd name="connsiteX299" fmla="*/ 267784 w 1417745"/>
                  <a:gd name="connsiteY299" fmla="*/ 762271 h 898971"/>
                  <a:gd name="connsiteX300" fmla="*/ 263392 w 1417745"/>
                  <a:gd name="connsiteY300" fmla="*/ 758757 h 898971"/>
                  <a:gd name="connsiteX301" fmla="*/ 241428 w 1417745"/>
                  <a:gd name="connsiteY301" fmla="*/ 750938 h 898971"/>
                  <a:gd name="connsiteX302" fmla="*/ 189594 w 1417745"/>
                  <a:gd name="connsiteY302" fmla="*/ 734949 h 898971"/>
                  <a:gd name="connsiteX303" fmla="*/ 179931 w 1417745"/>
                  <a:gd name="connsiteY303" fmla="*/ 732577 h 898971"/>
                  <a:gd name="connsiteX304" fmla="*/ 165435 w 1417745"/>
                  <a:gd name="connsiteY304" fmla="*/ 724494 h 898971"/>
                  <a:gd name="connsiteX305" fmla="*/ 152608 w 1417745"/>
                  <a:gd name="connsiteY305" fmla="*/ 718169 h 898971"/>
                  <a:gd name="connsiteX306" fmla="*/ 125813 w 1417745"/>
                  <a:gd name="connsiteY306" fmla="*/ 699368 h 898971"/>
                  <a:gd name="connsiteX307" fmla="*/ 119926 w 1417745"/>
                  <a:gd name="connsiteY307" fmla="*/ 696820 h 898971"/>
                  <a:gd name="connsiteX308" fmla="*/ 108857 w 1417745"/>
                  <a:gd name="connsiteY308" fmla="*/ 691637 h 898971"/>
                  <a:gd name="connsiteX309" fmla="*/ 91374 w 1417745"/>
                  <a:gd name="connsiteY309" fmla="*/ 670201 h 898971"/>
                  <a:gd name="connsiteX310" fmla="*/ 78372 w 1417745"/>
                  <a:gd name="connsiteY310" fmla="*/ 643142 h 898971"/>
                  <a:gd name="connsiteX311" fmla="*/ 63085 w 1417745"/>
                  <a:gd name="connsiteY311" fmla="*/ 619861 h 898971"/>
                  <a:gd name="connsiteX312" fmla="*/ 57462 w 1417745"/>
                  <a:gd name="connsiteY312" fmla="*/ 605365 h 898971"/>
                  <a:gd name="connsiteX313" fmla="*/ 54563 w 1417745"/>
                  <a:gd name="connsiteY313" fmla="*/ 597370 h 898971"/>
                  <a:gd name="connsiteX314" fmla="*/ 47974 w 1417745"/>
                  <a:gd name="connsiteY314" fmla="*/ 589287 h 898971"/>
                  <a:gd name="connsiteX315" fmla="*/ 36553 w 1417745"/>
                  <a:gd name="connsiteY315" fmla="*/ 555903 h 898971"/>
                  <a:gd name="connsiteX316" fmla="*/ 40682 w 1417745"/>
                  <a:gd name="connsiteY316" fmla="*/ 532797 h 898971"/>
                  <a:gd name="connsiteX317" fmla="*/ 42967 w 1417745"/>
                  <a:gd name="connsiteY317" fmla="*/ 526823 h 898971"/>
                  <a:gd name="connsiteX318" fmla="*/ 42967 w 1417745"/>
                  <a:gd name="connsiteY318" fmla="*/ 503542 h 898971"/>
                  <a:gd name="connsiteX319" fmla="*/ 47886 w 1417745"/>
                  <a:gd name="connsiteY319" fmla="*/ 486323 h 898971"/>
                  <a:gd name="connsiteX320" fmla="*/ 49292 w 1417745"/>
                  <a:gd name="connsiteY320" fmla="*/ 481139 h 898971"/>
                  <a:gd name="connsiteX321" fmla="*/ 522560 w 1417745"/>
                  <a:gd name="connsiteY321" fmla="*/ 53292 h 898971"/>
                  <a:gd name="connsiteX322" fmla="*/ 533718 w 1417745"/>
                  <a:gd name="connsiteY322" fmla="*/ 48547 h 898971"/>
                  <a:gd name="connsiteX323" fmla="*/ 575975 w 1417745"/>
                  <a:gd name="connsiteY323" fmla="*/ 43979 h 898971"/>
                  <a:gd name="connsiteX324" fmla="*/ 640460 w 1417745"/>
                  <a:gd name="connsiteY324" fmla="*/ 43803 h 898971"/>
                  <a:gd name="connsiteX325" fmla="*/ 663478 w 1417745"/>
                  <a:gd name="connsiteY325" fmla="*/ 45560 h 898971"/>
                  <a:gd name="connsiteX326" fmla="*/ 683860 w 1417745"/>
                  <a:gd name="connsiteY326" fmla="*/ 50129 h 898971"/>
                  <a:gd name="connsiteX327" fmla="*/ 704066 w 1417745"/>
                  <a:gd name="connsiteY327" fmla="*/ 55312 h 898971"/>
                  <a:gd name="connsiteX328" fmla="*/ 724800 w 1417745"/>
                  <a:gd name="connsiteY328" fmla="*/ 55839 h 898971"/>
                  <a:gd name="connsiteX329" fmla="*/ 746939 w 1417745"/>
                  <a:gd name="connsiteY329" fmla="*/ 59968 h 898971"/>
                  <a:gd name="connsiteX330" fmla="*/ 786737 w 1417745"/>
                  <a:gd name="connsiteY330" fmla="*/ 73674 h 898971"/>
                  <a:gd name="connsiteX331" fmla="*/ 809491 w 1417745"/>
                  <a:gd name="connsiteY331" fmla="*/ 82108 h 898971"/>
                  <a:gd name="connsiteX332" fmla="*/ 845950 w 1417745"/>
                  <a:gd name="connsiteY332" fmla="*/ 106531 h 898971"/>
                  <a:gd name="connsiteX333" fmla="*/ 859479 w 1417745"/>
                  <a:gd name="connsiteY333" fmla="*/ 119709 h 898971"/>
                  <a:gd name="connsiteX334" fmla="*/ 902879 w 1417745"/>
                  <a:gd name="connsiteY334" fmla="*/ 156168 h 898971"/>
                  <a:gd name="connsiteX335" fmla="*/ 908150 w 1417745"/>
                  <a:gd name="connsiteY335" fmla="*/ 160825 h 898971"/>
                  <a:gd name="connsiteX336" fmla="*/ 951814 w 1417745"/>
                  <a:gd name="connsiteY336" fmla="*/ 206948 h 898971"/>
                  <a:gd name="connsiteX337" fmla="*/ 970527 w 1417745"/>
                  <a:gd name="connsiteY337" fmla="*/ 215733 h 898971"/>
                  <a:gd name="connsiteX338" fmla="*/ 975095 w 1417745"/>
                  <a:gd name="connsiteY338" fmla="*/ 209583 h 898971"/>
                  <a:gd name="connsiteX339" fmla="*/ 964904 w 1417745"/>
                  <a:gd name="connsiteY339" fmla="*/ 189992 h 898971"/>
                  <a:gd name="connsiteX340" fmla="*/ 929938 w 1417745"/>
                  <a:gd name="connsiteY340" fmla="*/ 147119 h 898971"/>
                  <a:gd name="connsiteX341" fmla="*/ 922207 w 1417745"/>
                  <a:gd name="connsiteY341" fmla="*/ 137280 h 898971"/>
                  <a:gd name="connsiteX342" fmla="*/ 886451 w 1417745"/>
                  <a:gd name="connsiteY342" fmla="*/ 108376 h 898971"/>
                  <a:gd name="connsiteX343" fmla="*/ 888296 w 1417745"/>
                  <a:gd name="connsiteY343" fmla="*/ 103280 h 898971"/>
                  <a:gd name="connsiteX344" fmla="*/ 891722 w 1417745"/>
                  <a:gd name="connsiteY344" fmla="*/ 101787 h 898971"/>
                  <a:gd name="connsiteX345" fmla="*/ 888471 w 1417745"/>
                  <a:gd name="connsiteY345" fmla="*/ 100996 h 898971"/>
                  <a:gd name="connsiteX346" fmla="*/ 855702 w 1417745"/>
                  <a:gd name="connsiteY346" fmla="*/ 87555 h 898971"/>
                  <a:gd name="connsiteX347" fmla="*/ 848761 w 1417745"/>
                  <a:gd name="connsiteY347" fmla="*/ 84304 h 898971"/>
                  <a:gd name="connsiteX348" fmla="*/ 841557 w 1417745"/>
                  <a:gd name="connsiteY348" fmla="*/ 81756 h 898971"/>
                  <a:gd name="connsiteX349" fmla="*/ 816255 w 1417745"/>
                  <a:gd name="connsiteY349" fmla="*/ 67612 h 898971"/>
                  <a:gd name="connsiteX350" fmla="*/ 807470 w 1417745"/>
                  <a:gd name="connsiteY350" fmla="*/ 62868 h 898971"/>
                  <a:gd name="connsiteX351" fmla="*/ 786297 w 1417745"/>
                  <a:gd name="connsiteY351" fmla="*/ 56279 h 898971"/>
                  <a:gd name="connsiteX352" fmla="*/ 751331 w 1417745"/>
                  <a:gd name="connsiteY352" fmla="*/ 45560 h 898971"/>
                  <a:gd name="connsiteX353" fmla="*/ 720671 w 1417745"/>
                  <a:gd name="connsiteY353" fmla="*/ 38269 h 898971"/>
                  <a:gd name="connsiteX354" fmla="*/ 689834 w 1417745"/>
                  <a:gd name="connsiteY354" fmla="*/ 32470 h 898971"/>
                  <a:gd name="connsiteX355" fmla="*/ 656449 w 1417745"/>
                  <a:gd name="connsiteY355" fmla="*/ 29483 h 898971"/>
                  <a:gd name="connsiteX356" fmla="*/ 628512 w 1417745"/>
                  <a:gd name="connsiteY356" fmla="*/ 29483 h 898971"/>
                  <a:gd name="connsiteX357" fmla="*/ 626140 w 1417745"/>
                  <a:gd name="connsiteY357" fmla="*/ 29483 h 898971"/>
                  <a:gd name="connsiteX358" fmla="*/ 605494 w 1417745"/>
                  <a:gd name="connsiteY358" fmla="*/ 30274 h 898971"/>
                  <a:gd name="connsiteX359" fmla="*/ 583706 w 1417745"/>
                  <a:gd name="connsiteY359" fmla="*/ 31855 h 898971"/>
                  <a:gd name="connsiteX360" fmla="*/ 575360 w 1417745"/>
                  <a:gd name="connsiteY360" fmla="*/ 31943 h 898971"/>
                  <a:gd name="connsiteX361" fmla="*/ 530555 w 1417745"/>
                  <a:gd name="connsiteY361" fmla="*/ 39059 h 898971"/>
                  <a:gd name="connsiteX362" fmla="*/ 524932 w 1417745"/>
                  <a:gd name="connsiteY362" fmla="*/ 39498 h 898971"/>
                  <a:gd name="connsiteX363" fmla="*/ 510788 w 1417745"/>
                  <a:gd name="connsiteY363" fmla="*/ 46175 h 898971"/>
                  <a:gd name="connsiteX364" fmla="*/ 495853 w 1417745"/>
                  <a:gd name="connsiteY364" fmla="*/ 49075 h 898971"/>
                  <a:gd name="connsiteX365" fmla="*/ 463083 w 1417745"/>
                  <a:gd name="connsiteY365" fmla="*/ 58914 h 898971"/>
                  <a:gd name="connsiteX366" fmla="*/ 430753 w 1417745"/>
                  <a:gd name="connsiteY366" fmla="*/ 70247 h 898971"/>
                  <a:gd name="connsiteX367" fmla="*/ 428381 w 1417745"/>
                  <a:gd name="connsiteY367" fmla="*/ 72004 h 898971"/>
                  <a:gd name="connsiteX368" fmla="*/ 419683 w 1417745"/>
                  <a:gd name="connsiteY368" fmla="*/ 77715 h 898971"/>
                  <a:gd name="connsiteX369" fmla="*/ 411513 w 1417745"/>
                  <a:gd name="connsiteY369" fmla="*/ 81053 h 898971"/>
                  <a:gd name="connsiteX370" fmla="*/ 373297 w 1417745"/>
                  <a:gd name="connsiteY370" fmla="*/ 103983 h 898971"/>
                  <a:gd name="connsiteX371" fmla="*/ 348434 w 1417745"/>
                  <a:gd name="connsiteY371" fmla="*/ 122081 h 898971"/>
                  <a:gd name="connsiteX372" fmla="*/ 329721 w 1417745"/>
                  <a:gd name="connsiteY372" fmla="*/ 136577 h 898971"/>
                  <a:gd name="connsiteX373" fmla="*/ 315665 w 1417745"/>
                  <a:gd name="connsiteY373" fmla="*/ 147998 h 898971"/>
                  <a:gd name="connsiteX374" fmla="*/ 293965 w 1417745"/>
                  <a:gd name="connsiteY374" fmla="*/ 169873 h 898971"/>
                  <a:gd name="connsiteX375" fmla="*/ 292383 w 1417745"/>
                  <a:gd name="connsiteY375" fmla="*/ 171543 h 898971"/>
                  <a:gd name="connsiteX376" fmla="*/ 292647 w 1417745"/>
                  <a:gd name="connsiteY376" fmla="*/ 174705 h 898971"/>
                  <a:gd name="connsiteX377" fmla="*/ 294668 w 1417745"/>
                  <a:gd name="connsiteY377" fmla="*/ 175320 h 898971"/>
                  <a:gd name="connsiteX378" fmla="*/ 324626 w 1417745"/>
                  <a:gd name="connsiteY378" fmla="*/ 158540 h 898971"/>
                  <a:gd name="connsiteX379" fmla="*/ 327876 w 1417745"/>
                  <a:gd name="connsiteY379" fmla="*/ 157574 h 898971"/>
                  <a:gd name="connsiteX380" fmla="*/ 337277 w 1417745"/>
                  <a:gd name="connsiteY380" fmla="*/ 157047 h 898971"/>
                  <a:gd name="connsiteX381" fmla="*/ 345974 w 1417745"/>
                  <a:gd name="connsiteY381" fmla="*/ 151512 h 898971"/>
                  <a:gd name="connsiteX382" fmla="*/ 347556 w 1417745"/>
                  <a:gd name="connsiteY382" fmla="*/ 148086 h 898971"/>
                  <a:gd name="connsiteX383" fmla="*/ 353793 w 1417745"/>
                  <a:gd name="connsiteY383" fmla="*/ 124980 h 898971"/>
                  <a:gd name="connsiteX384" fmla="*/ 369519 w 1417745"/>
                  <a:gd name="connsiteY384" fmla="*/ 113735 h 898971"/>
                  <a:gd name="connsiteX385" fmla="*/ 376635 w 1417745"/>
                  <a:gd name="connsiteY385" fmla="*/ 110924 h 898971"/>
                  <a:gd name="connsiteX386" fmla="*/ 394997 w 1417745"/>
                  <a:gd name="connsiteY386" fmla="*/ 105916 h 898971"/>
                  <a:gd name="connsiteX387" fmla="*/ 397808 w 1417745"/>
                  <a:gd name="connsiteY387" fmla="*/ 101963 h 898971"/>
                  <a:gd name="connsiteX388" fmla="*/ 410283 w 1417745"/>
                  <a:gd name="connsiteY388" fmla="*/ 98536 h 898971"/>
                  <a:gd name="connsiteX389" fmla="*/ 416433 w 1417745"/>
                  <a:gd name="connsiteY389" fmla="*/ 97306 h 898971"/>
                  <a:gd name="connsiteX390" fmla="*/ 446918 w 1417745"/>
                  <a:gd name="connsiteY390" fmla="*/ 78593 h 898971"/>
                  <a:gd name="connsiteX391" fmla="*/ 487155 w 1417745"/>
                  <a:gd name="connsiteY391" fmla="*/ 63043 h 898971"/>
                  <a:gd name="connsiteX392" fmla="*/ 522560 w 1417745"/>
                  <a:gd name="connsiteY392" fmla="*/ 53292 h 898971"/>
                  <a:gd name="connsiteX393" fmla="*/ 1269493 w 1417745"/>
                  <a:gd name="connsiteY393" fmla="*/ 475165 h 898971"/>
                  <a:gd name="connsiteX394" fmla="*/ 1252889 w 1417745"/>
                  <a:gd name="connsiteY394" fmla="*/ 510131 h 898971"/>
                  <a:gd name="connsiteX395" fmla="*/ 1243400 w 1417745"/>
                  <a:gd name="connsiteY395" fmla="*/ 527790 h 898971"/>
                  <a:gd name="connsiteX396" fmla="*/ 1240941 w 1417745"/>
                  <a:gd name="connsiteY396" fmla="*/ 532622 h 898971"/>
                  <a:gd name="connsiteX397" fmla="*/ 1233209 w 1417745"/>
                  <a:gd name="connsiteY397" fmla="*/ 549841 h 898971"/>
                  <a:gd name="connsiteX398" fmla="*/ 1231277 w 1417745"/>
                  <a:gd name="connsiteY398" fmla="*/ 553794 h 898971"/>
                  <a:gd name="connsiteX399" fmla="*/ 1212915 w 1417745"/>
                  <a:gd name="connsiteY399" fmla="*/ 586827 h 898971"/>
                  <a:gd name="connsiteX400" fmla="*/ 1205360 w 1417745"/>
                  <a:gd name="connsiteY400" fmla="*/ 594471 h 898971"/>
                  <a:gd name="connsiteX401" fmla="*/ 1203954 w 1417745"/>
                  <a:gd name="connsiteY401" fmla="*/ 598600 h 898971"/>
                  <a:gd name="connsiteX402" fmla="*/ 1209577 w 1417745"/>
                  <a:gd name="connsiteY402" fmla="*/ 599303 h 898971"/>
                  <a:gd name="connsiteX403" fmla="*/ 1223809 w 1417745"/>
                  <a:gd name="connsiteY403" fmla="*/ 585158 h 898971"/>
                  <a:gd name="connsiteX404" fmla="*/ 1251747 w 1417745"/>
                  <a:gd name="connsiteY404" fmla="*/ 555112 h 898971"/>
                  <a:gd name="connsiteX405" fmla="*/ 1254382 w 1417745"/>
                  <a:gd name="connsiteY405" fmla="*/ 552916 h 898971"/>
                  <a:gd name="connsiteX406" fmla="*/ 1274149 w 1417745"/>
                  <a:gd name="connsiteY406" fmla="*/ 537629 h 898971"/>
                  <a:gd name="connsiteX407" fmla="*/ 1281968 w 1417745"/>
                  <a:gd name="connsiteY407" fmla="*/ 533676 h 898971"/>
                  <a:gd name="connsiteX408" fmla="*/ 1285658 w 1417745"/>
                  <a:gd name="connsiteY408" fmla="*/ 527790 h 898971"/>
                  <a:gd name="connsiteX409" fmla="*/ 1288997 w 1417745"/>
                  <a:gd name="connsiteY409" fmla="*/ 515315 h 898971"/>
                  <a:gd name="connsiteX410" fmla="*/ 1289348 w 1417745"/>
                  <a:gd name="connsiteY410" fmla="*/ 512152 h 898971"/>
                  <a:gd name="connsiteX411" fmla="*/ 1283286 w 1417745"/>
                  <a:gd name="connsiteY411" fmla="*/ 499062 h 898971"/>
                  <a:gd name="connsiteX412" fmla="*/ 1281090 w 1417745"/>
                  <a:gd name="connsiteY412" fmla="*/ 461109 h 898971"/>
                  <a:gd name="connsiteX413" fmla="*/ 1279069 w 1417745"/>
                  <a:gd name="connsiteY413" fmla="*/ 456277 h 898971"/>
                  <a:gd name="connsiteX414" fmla="*/ 1276521 w 1417745"/>
                  <a:gd name="connsiteY414" fmla="*/ 445383 h 898971"/>
                  <a:gd name="connsiteX415" fmla="*/ 1262289 w 1417745"/>
                  <a:gd name="connsiteY415" fmla="*/ 410681 h 898971"/>
                  <a:gd name="connsiteX416" fmla="*/ 1260444 w 1417745"/>
                  <a:gd name="connsiteY416" fmla="*/ 407957 h 898971"/>
                  <a:gd name="connsiteX417" fmla="*/ 1257984 w 1417745"/>
                  <a:gd name="connsiteY417" fmla="*/ 410505 h 898971"/>
                  <a:gd name="connsiteX418" fmla="*/ 1257545 w 1417745"/>
                  <a:gd name="connsiteY418" fmla="*/ 416215 h 898971"/>
                  <a:gd name="connsiteX419" fmla="*/ 1249902 w 1417745"/>
                  <a:gd name="connsiteY419" fmla="*/ 439848 h 898971"/>
                  <a:gd name="connsiteX420" fmla="*/ 1230398 w 1417745"/>
                  <a:gd name="connsiteY420" fmla="*/ 450215 h 898971"/>
                  <a:gd name="connsiteX421" fmla="*/ 1226269 w 1417745"/>
                  <a:gd name="connsiteY421" fmla="*/ 454168 h 898971"/>
                  <a:gd name="connsiteX422" fmla="*/ 1226005 w 1417745"/>
                  <a:gd name="connsiteY422" fmla="*/ 461109 h 898971"/>
                  <a:gd name="connsiteX423" fmla="*/ 1227411 w 1417745"/>
                  <a:gd name="connsiteY423" fmla="*/ 464623 h 898971"/>
                  <a:gd name="connsiteX424" fmla="*/ 1253855 w 1417745"/>
                  <a:gd name="connsiteY424" fmla="*/ 462339 h 898971"/>
                  <a:gd name="connsiteX425" fmla="*/ 1269493 w 1417745"/>
                  <a:gd name="connsiteY425" fmla="*/ 475165 h 898971"/>
                  <a:gd name="connsiteX426" fmla="*/ 1285043 w 1417745"/>
                  <a:gd name="connsiteY426" fmla="*/ 344966 h 898971"/>
                  <a:gd name="connsiteX427" fmla="*/ 1311926 w 1417745"/>
                  <a:gd name="connsiteY427" fmla="*/ 369126 h 898971"/>
                  <a:gd name="connsiteX428" fmla="*/ 1327477 w 1417745"/>
                  <a:gd name="connsiteY428" fmla="*/ 387927 h 898971"/>
                  <a:gd name="connsiteX429" fmla="*/ 1334681 w 1417745"/>
                  <a:gd name="connsiteY429" fmla="*/ 406464 h 898971"/>
                  <a:gd name="connsiteX430" fmla="*/ 1368329 w 1417745"/>
                  <a:gd name="connsiteY430" fmla="*/ 476132 h 898971"/>
                  <a:gd name="connsiteX431" fmla="*/ 1376587 w 1417745"/>
                  <a:gd name="connsiteY431" fmla="*/ 494230 h 898971"/>
                  <a:gd name="connsiteX432" fmla="*/ 1379047 w 1417745"/>
                  <a:gd name="connsiteY432" fmla="*/ 505826 h 898971"/>
                  <a:gd name="connsiteX433" fmla="*/ 1379837 w 1417745"/>
                  <a:gd name="connsiteY433" fmla="*/ 513382 h 898971"/>
                  <a:gd name="connsiteX434" fmla="*/ 1386778 w 1417745"/>
                  <a:gd name="connsiteY434" fmla="*/ 536927 h 898971"/>
                  <a:gd name="connsiteX435" fmla="*/ 1386866 w 1417745"/>
                  <a:gd name="connsiteY435" fmla="*/ 552477 h 898971"/>
                  <a:gd name="connsiteX436" fmla="*/ 1389853 w 1417745"/>
                  <a:gd name="connsiteY436" fmla="*/ 559505 h 898971"/>
                  <a:gd name="connsiteX437" fmla="*/ 1393103 w 1417745"/>
                  <a:gd name="connsiteY437" fmla="*/ 562053 h 898971"/>
                  <a:gd name="connsiteX438" fmla="*/ 1392928 w 1417745"/>
                  <a:gd name="connsiteY438" fmla="*/ 558012 h 898971"/>
                  <a:gd name="connsiteX439" fmla="*/ 1391961 w 1417745"/>
                  <a:gd name="connsiteY439" fmla="*/ 547030 h 898971"/>
                  <a:gd name="connsiteX440" fmla="*/ 1392664 w 1417745"/>
                  <a:gd name="connsiteY440" fmla="*/ 524715 h 898971"/>
                  <a:gd name="connsiteX441" fmla="*/ 1389326 w 1417745"/>
                  <a:gd name="connsiteY441" fmla="*/ 509955 h 898971"/>
                  <a:gd name="connsiteX442" fmla="*/ 1387041 w 1417745"/>
                  <a:gd name="connsiteY442" fmla="*/ 494757 h 898971"/>
                  <a:gd name="connsiteX443" fmla="*/ 1387920 w 1417745"/>
                  <a:gd name="connsiteY443" fmla="*/ 493175 h 898971"/>
                  <a:gd name="connsiteX444" fmla="*/ 1387305 w 1417745"/>
                  <a:gd name="connsiteY444" fmla="*/ 485444 h 898971"/>
                  <a:gd name="connsiteX445" fmla="*/ 1381946 w 1417745"/>
                  <a:gd name="connsiteY445" fmla="*/ 474638 h 898971"/>
                  <a:gd name="connsiteX446" fmla="*/ 1365429 w 1417745"/>
                  <a:gd name="connsiteY446" fmla="*/ 430096 h 898971"/>
                  <a:gd name="connsiteX447" fmla="*/ 1360070 w 1417745"/>
                  <a:gd name="connsiteY447" fmla="*/ 415688 h 898971"/>
                  <a:gd name="connsiteX448" fmla="*/ 1331957 w 1417745"/>
                  <a:gd name="connsiteY448" fmla="*/ 377033 h 898971"/>
                  <a:gd name="connsiteX449" fmla="*/ 1293126 w 1417745"/>
                  <a:gd name="connsiteY449" fmla="*/ 336269 h 898971"/>
                  <a:gd name="connsiteX450" fmla="*/ 1278806 w 1417745"/>
                  <a:gd name="connsiteY450" fmla="*/ 324584 h 898971"/>
                  <a:gd name="connsiteX451" fmla="*/ 1252977 w 1417745"/>
                  <a:gd name="connsiteY451" fmla="*/ 306135 h 898971"/>
                  <a:gd name="connsiteX452" fmla="*/ 1213179 w 1417745"/>
                  <a:gd name="connsiteY452" fmla="*/ 278197 h 898971"/>
                  <a:gd name="connsiteX453" fmla="*/ 1209840 w 1417745"/>
                  <a:gd name="connsiteY453" fmla="*/ 276792 h 898971"/>
                  <a:gd name="connsiteX454" fmla="*/ 1210367 w 1417745"/>
                  <a:gd name="connsiteY454" fmla="*/ 279954 h 898971"/>
                  <a:gd name="connsiteX455" fmla="*/ 1232243 w 1417745"/>
                  <a:gd name="connsiteY455" fmla="*/ 306750 h 898971"/>
                  <a:gd name="connsiteX456" fmla="*/ 1242171 w 1417745"/>
                  <a:gd name="connsiteY456" fmla="*/ 311757 h 898971"/>
                  <a:gd name="connsiteX457" fmla="*/ 1248496 w 1417745"/>
                  <a:gd name="connsiteY457" fmla="*/ 313602 h 898971"/>
                  <a:gd name="connsiteX458" fmla="*/ 1285043 w 1417745"/>
                  <a:gd name="connsiteY458" fmla="*/ 344966 h 898971"/>
                  <a:gd name="connsiteX459" fmla="*/ 1271865 w 1417745"/>
                  <a:gd name="connsiteY459" fmla="*/ 769212 h 898971"/>
                  <a:gd name="connsiteX460" fmla="*/ 1283901 w 1417745"/>
                  <a:gd name="connsiteY460" fmla="*/ 757703 h 898971"/>
                  <a:gd name="connsiteX461" fmla="*/ 1287679 w 1417745"/>
                  <a:gd name="connsiteY461" fmla="*/ 756210 h 898971"/>
                  <a:gd name="connsiteX462" fmla="*/ 1294971 w 1417745"/>
                  <a:gd name="connsiteY462" fmla="*/ 751026 h 898971"/>
                  <a:gd name="connsiteX463" fmla="*/ 1306743 w 1417745"/>
                  <a:gd name="connsiteY463" fmla="*/ 736794 h 898971"/>
                  <a:gd name="connsiteX464" fmla="*/ 1315001 w 1417745"/>
                  <a:gd name="connsiteY464" fmla="*/ 728448 h 898971"/>
                  <a:gd name="connsiteX465" fmla="*/ 1337931 w 1417745"/>
                  <a:gd name="connsiteY465" fmla="*/ 703497 h 898971"/>
                  <a:gd name="connsiteX466" fmla="*/ 1341182 w 1417745"/>
                  <a:gd name="connsiteY466" fmla="*/ 700071 h 898971"/>
                  <a:gd name="connsiteX467" fmla="*/ 1336438 w 1417745"/>
                  <a:gd name="connsiteY467" fmla="*/ 700071 h 898971"/>
                  <a:gd name="connsiteX468" fmla="*/ 1324314 w 1417745"/>
                  <a:gd name="connsiteY468" fmla="*/ 707890 h 898971"/>
                  <a:gd name="connsiteX469" fmla="*/ 1315792 w 1417745"/>
                  <a:gd name="connsiteY469" fmla="*/ 718608 h 898971"/>
                  <a:gd name="connsiteX470" fmla="*/ 1307358 w 1417745"/>
                  <a:gd name="connsiteY470" fmla="*/ 726515 h 898971"/>
                  <a:gd name="connsiteX471" fmla="*/ 1300857 w 1417745"/>
                  <a:gd name="connsiteY471" fmla="*/ 730820 h 898971"/>
                  <a:gd name="connsiteX472" fmla="*/ 1282144 w 1417745"/>
                  <a:gd name="connsiteY472" fmla="*/ 746370 h 898971"/>
                  <a:gd name="connsiteX473" fmla="*/ 1246739 w 1417745"/>
                  <a:gd name="connsiteY473" fmla="*/ 767631 h 898971"/>
                  <a:gd name="connsiteX474" fmla="*/ 1218538 w 1417745"/>
                  <a:gd name="connsiteY474" fmla="*/ 780018 h 898971"/>
                  <a:gd name="connsiteX475" fmla="*/ 1190600 w 1417745"/>
                  <a:gd name="connsiteY475" fmla="*/ 801103 h 898971"/>
                  <a:gd name="connsiteX476" fmla="*/ 1173381 w 1417745"/>
                  <a:gd name="connsiteY476" fmla="*/ 827195 h 898971"/>
                  <a:gd name="connsiteX477" fmla="*/ 1169076 w 1417745"/>
                  <a:gd name="connsiteY477" fmla="*/ 833785 h 898971"/>
                  <a:gd name="connsiteX478" fmla="*/ 1175753 w 1417745"/>
                  <a:gd name="connsiteY478" fmla="*/ 829655 h 898971"/>
                  <a:gd name="connsiteX479" fmla="*/ 1182430 w 1417745"/>
                  <a:gd name="connsiteY479" fmla="*/ 825526 h 898971"/>
                  <a:gd name="connsiteX480" fmla="*/ 1222403 w 1417745"/>
                  <a:gd name="connsiteY480" fmla="*/ 803914 h 898971"/>
                  <a:gd name="connsiteX481" fmla="*/ 1256051 w 1417745"/>
                  <a:gd name="connsiteY481" fmla="*/ 780897 h 898971"/>
                  <a:gd name="connsiteX482" fmla="*/ 1271865 w 1417745"/>
                  <a:gd name="connsiteY482" fmla="*/ 769212 h 898971"/>
                  <a:gd name="connsiteX483" fmla="*/ 140133 w 1417745"/>
                  <a:gd name="connsiteY483" fmla="*/ 648501 h 898971"/>
                  <a:gd name="connsiteX484" fmla="*/ 119839 w 1417745"/>
                  <a:gd name="connsiteY484" fmla="*/ 622321 h 898971"/>
                  <a:gd name="connsiteX485" fmla="*/ 106046 w 1417745"/>
                  <a:gd name="connsiteY485" fmla="*/ 603432 h 898971"/>
                  <a:gd name="connsiteX486" fmla="*/ 91637 w 1417745"/>
                  <a:gd name="connsiteY486" fmla="*/ 580590 h 898971"/>
                  <a:gd name="connsiteX487" fmla="*/ 88738 w 1417745"/>
                  <a:gd name="connsiteY487" fmla="*/ 553267 h 898971"/>
                  <a:gd name="connsiteX488" fmla="*/ 89880 w 1417745"/>
                  <a:gd name="connsiteY488" fmla="*/ 540792 h 898971"/>
                  <a:gd name="connsiteX489" fmla="*/ 87772 w 1417745"/>
                  <a:gd name="connsiteY489" fmla="*/ 536575 h 898971"/>
                  <a:gd name="connsiteX490" fmla="*/ 86278 w 1417745"/>
                  <a:gd name="connsiteY490" fmla="*/ 540001 h 898971"/>
                  <a:gd name="connsiteX491" fmla="*/ 83643 w 1417745"/>
                  <a:gd name="connsiteY491" fmla="*/ 558012 h 898971"/>
                  <a:gd name="connsiteX492" fmla="*/ 88563 w 1417745"/>
                  <a:gd name="connsiteY492" fmla="*/ 593504 h 898971"/>
                  <a:gd name="connsiteX493" fmla="*/ 98051 w 1417745"/>
                  <a:gd name="connsiteY493" fmla="*/ 613359 h 898971"/>
                  <a:gd name="connsiteX494" fmla="*/ 114567 w 1417745"/>
                  <a:gd name="connsiteY494" fmla="*/ 639891 h 898971"/>
                  <a:gd name="connsiteX495" fmla="*/ 134247 w 1417745"/>
                  <a:gd name="connsiteY495" fmla="*/ 661240 h 898971"/>
                  <a:gd name="connsiteX496" fmla="*/ 141538 w 1417745"/>
                  <a:gd name="connsiteY496" fmla="*/ 662645 h 898971"/>
                  <a:gd name="connsiteX497" fmla="*/ 143471 w 1417745"/>
                  <a:gd name="connsiteY497" fmla="*/ 657110 h 898971"/>
                  <a:gd name="connsiteX498" fmla="*/ 140133 w 1417745"/>
                  <a:gd name="connsiteY498" fmla="*/ 648501 h 898971"/>
                  <a:gd name="connsiteX499" fmla="*/ 842875 w 1417745"/>
                  <a:gd name="connsiteY499" fmla="*/ 182437 h 898971"/>
                  <a:gd name="connsiteX500" fmla="*/ 844896 w 1417745"/>
                  <a:gd name="connsiteY500" fmla="*/ 177429 h 898971"/>
                  <a:gd name="connsiteX501" fmla="*/ 800002 w 1417745"/>
                  <a:gd name="connsiteY501" fmla="*/ 156344 h 898971"/>
                  <a:gd name="connsiteX502" fmla="*/ 758623 w 1417745"/>
                  <a:gd name="connsiteY502" fmla="*/ 146680 h 898971"/>
                  <a:gd name="connsiteX503" fmla="*/ 755812 w 1417745"/>
                  <a:gd name="connsiteY503" fmla="*/ 147910 h 898971"/>
                  <a:gd name="connsiteX504" fmla="*/ 756603 w 1417745"/>
                  <a:gd name="connsiteY504" fmla="*/ 150985 h 898971"/>
                  <a:gd name="connsiteX505" fmla="*/ 787791 w 1417745"/>
                  <a:gd name="connsiteY505" fmla="*/ 170664 h 898971"/>
                  <a:gd name="connsiteX506" fmla="*/ 810633 w 1417745"/>
                  <a:gd name="connsiteY506" fmla="*/ 187796 h 898971"/>
                  <a:gd name="connsiteX507" fmla="*/ 824953 w 1417745"/>
                  <a:gd name="connsiteY507" fmla="*/ 188235 h 898971"/>
                  <a:gd name="connsiteX508" fmla="*/ 842875 w 1417745"/>
                  <a:gd name="connsiteY508" fmla="*/ 182437 h 898971"/>
                  <a:gd name="connsiteX509" fmla="*/ 1007777 w 1417745"/>
                  <a:gd name="connsiteY509" fmla="*/ 851619 h 898971"/>
                  <a:gd name="connsiteX510" fmla="*/ 1043709 w 1417745"/>
                  <a:gd name="connsiteY510" fmla="*/ 849423 h 898971"/>
                  <a:gd name="connsiteX511" fmla="*/ 1072701 w 1417745"/>
                  <a:gd name="connsiteY511" fmla="*/ 844415 h 898971"/>
                  <a:gd name="connsiteX512" fmla="*/ 1075863 w 1417745"/>
                  <a:gd name="connsiteY512" fmla="*/ 843360 h 898971"/>
                  <a:gd name="connsiteX513" fmla="*/ 1073579 w 1417745"/>
                  <a:gd name="connsiteY513" fmla="*/ 840813 h 898971"/>
                  <a:gd name="connsiteX514" fmla="*/ 1064530 w 1417745"/>
                  <a:gd name="connsiteY514" fmla="*/ 833082 h 898971"/>
                  <a:gd name="connsiteX515" fmla="*/ 1056799 w 1417745"/>
                  <a:gd name="connsiteY515" fmla="*/ 827722 h 898971"/>
                  <a:gd name="connsiteX516" fmla="*/ 1012609 w 1417745"/>
                  <a:gd name="connsiteY516" fmla="*/ 830182 h 898971"/>
                  <a:gd name="connsiteX517" fmla="*/ 1001715 w 1417745"/>
                  <a:gd name="connsiteY517" fmla="*/ 832554 h 898971"/>
                  <a:gd name="connsiteX518" fmla="*/ 999606 w 1417745"/>
                  <a:gd name="connsiteY518" fmla="*/ 834575 h 898971"/>
                  <a:gd name="connsiteX519" fmla="*/ 997234 w 1417745"/>
                  <a:gd name="connsiteY519" fmla="*/ 844327 h 898971"/>
                  <a:gd name="connsiteX520" fmla="*/ 1001275 w 1417745"/>
                  <a:gd name="connsiteY520" fmla="*/ 849335 h 898971"/>
                  <a:gd name="connsiteX521" fmla="*/ 1007777 w 1417745"/>
                  <a:gd name="connsiteY521" fmla="*/ 851619 h 898971"/>
                  <a:gd name="connsiteX522" fmla="*/ 1323260 w 1417745"/>
                  <a:gd name="connsiteY522" fmla="*/ 653245 h 898971"/>
                  <a:gd name="connsiteX523" fmla="*/ 1319745 w 1417745"/>
                  <a:gd name="connsiteY523" fmla="*/ 661328 h 898971"/>
                  <a:gd name="connsiteX524" fmla="*/ 1323523 w 1417745"/>
                  <a:gd name="connsiteY524" fmla="*/ 665105 h 898971"/>
                  <a:gd name="connsiteX525" fmla="*/ 1338370 w 1417745"/>
                  <a:gd name="connsiteY525" fmla="*/ 652718 h 898971"/>
                  <a:gd name="connsiteX526" fmla="*/ 1344169 w 1417745"/>
                  <a:gd name="connsiteY526" fmla="*/ 641912 h 898971"/>
                  <a:gd name="connsiteX527" fmla="*/ 1359895 w 1417745"/>
                  <a:gd name="connsiteY527" fmla="*/ 606946 h 898971"/>
                  <a:gd name="connsiteX528" fmla="*/ 1360246 w 1417745"/>
                  <a:gd name="connsiteY528" fmla="*/ 570135 h 898971"/>
                  <a:gd name="connsiteX529" fmla="*/ 1359631 w 1417745"/>
                  <a:gd name="connsiteY529" fmla="*/ 565655 h 898971"/>
                  <a:gd name="connsiteX530" fmla="*/ 1357610 w 1417745"/>
                  <a:gd name="connsiteY530" fmla="*/ 565040 h 898971"/>
                  <a:gd name="connsiteX531" fmla="*/ 1356205 w 1417745"/>
                  <a:gd name="connsiteY531" fmla="*/ 566797 h 898971"/>
                  <a:gd name="connsiteX532" fmla="*/ 1356908 w 1417745"/>
                  <a:gd name="connsiteY532" fmla="*/ 571717 h 898971"/>
                  <a:gd name="connsiteX533" fmla="*/ 1344432 w 1417745"/>
                  <a:gd name="connsiteY533" fmla="*/ 605804 h 898971"/>
                  <a:gd name="connsiteX534" fmla="*/ 1342587 w 1417745"/>
                  <a:gd name="connsiteY534" fmla="*/ 614501 h 898971"/>
                  <a:gd name="connsiteX535" fmla="*/ 1328882 w 1417745"/>
                  <a:gd name="connsiteY535" fmla="*/ 645777 h 898971"/>
                  <a:gd name="connsiteX536" fmla="*/ 1323260 w 1417745"/>
                  <a:gd name="connsiteY536" fmla="*/ 653245 h 898971"/>
                  <a:gd name="connsiteX537" fmla="*/ 551201 w 1417745"/>
                  <a:gd name="connsiteY537" fmla="*/ 474023 h 898971"/>
                  <a:gd name="connsiteX538" fmla="*/ 548829 w 1417745"/>
                  <a:gd name="connsiteY538" fmla="*/ 474111 h 898971"/>
                  <a:gd name="connsiteX539" fmla="*/ 537144 w 1417745"/>
                  <a:gd name="connsiteY539" fmla="*/ 486938 h 898971"/>
                  <a:gd name="connsiteX540" fmla="*/ 525459 w 1417745"/>
                  <a:gd name="connsiteY540" fmla="*/ 507056 h 898971"/>
                  <a:gd name="connsiteX541" fmla="*/ 525547 w 1417745"/>
                  <a:gd name="connsiteY541" fmla="*/ 510307 h 898971"/>
                  <a:gd name="connsiteX542" fmla="*/ 528710 w 1417745"/>
                  <a:gd name="connsiteY542" fmla="*/ 510746 h 898971"/>
                  <a:gd name="connsiteX543" fmla="*/ 541449 w 1417745"/>
                  <a:gd name="connsiteY543" fmla="*/ 508023 h 898971"/>
                  <a:gd name="connsiteX544" fmla="*/ 552870 w 1417745"/>
                  <a:gd name="connsiteY544" fmla="*/ 507759 h 898971"/>
                  <a:gd name="connsiteX545" fmla="*/ 559810 w 1417745"/>
                  <a:gd name="connsiteY545" fmla="*/ 499149 h 898971"/>
                  <a:gd name="connsiteX546" fmla="*/ 573076 w 1417745"/>
                  <a:gd name="connsiteY546" fmla="*/ 473584 h 898971"/>
                  <a:gd name="connsiteX547" fmla="*/ 573867 w 1417745"/>
                  <a:gd name="connsiteY547" fmla="*/ 470421 h 898971"/>
                  <a:gd name="connsiteX548" fmla="*/ 559283 w 1417745"/>
                  <a:gd name="connsiteY548" fmla="*/ 466116 h 898971"/>
                  <a:gd name="connsiteX549" fmla="*/ 551201 w 1417745"/>
                  <a:gd name="connsiteY549" fmla="*/ 474023 h 898971"/>
                  <a:gd name="connsiteX550" fmla="*/ 933628 w 1417745"/>
                  <a:gd name="connsiteY550" fmla="*/ 488343 h 898971"/>
                  <a:gd name="connsiteX551" fmla="*/ 937230 w 1417745"/>
                  <a:gd name="connsiteY551" fmla="*/ 482721 h 898971"/>
                  <a:gd name="connsiteX552" fmla="*/ 931080 w 1417745"/>
                  <a:gd name="connsiteY552" fmla="*/ 481579 h 898971"/>
                  <a:gd name="connsiteX553" fmla="*/ 920538 w 1417745"/>
                  <a:gd name="connsiteY553" fmla="*/ 484829 h 898971"/>
                  <a:gd name="connsiteX554" fmla="*/ 867474 w 1417745"/>
                  <a:gd name="connsiteY554" fmla="*/ 500379 h 898971"/>
                  <a:gd name="connsiteX555" fmla="*/ 854208 w 1417745"/>
                  <a:gd name="connsiteY555" fmla="*/ 508111 h 898971"/>
                  <a:gd name="connsiteX556" fmla="*/ 853593 w 1417745"/>
                  <a:gd name="connsiteY556" fmla="*/ 519707 h 898971"/>
                  <a:gd name="connsiteX557" fmla="*/ 855263 w 1417745"/>
                  <a:gd name="connsiteY557" fmla="*/ 521201 h 898971"/>
                  <a:gd name="connsiteX558" fmla="*/ 876347 w 1417745"/>
                  <a:gd name="connsiteY558" fmla="*/ 514612 h 898971"/>
                  <a:gd name="connsiteX559" fmla="*/ 917990 w 1417745"/>
                  <a:gd name="connsiteY559" fmla="*/ 500116 h 898971"/>
                  <a:gd name="connsiteX560" fmla="*/ 933628 w 1417745"/>
                  <a:gd name="connsiteY560" fmla="*/ 488343 h 898971"/>
                  <a:gd name="connsiteX561" fmla="*/ 698268 w 1417745"/>
                  <a:gd name="connsiteY561" fmla="*/ 520586 h 898971"/>
                  <a:gd name="connsiteX562" fmla="*/ 698268 w 1417745"/>
                  <a:gd name="connsiteY562" fmla="*/ 522958 h 898971"/>
                  <a:gd name="connsiteX563" fmla="*/ 695984 w 1417745"/>
                  <a:gd name="connsiteY563" fmla="*/ 527878 h 898971"/>
                  <a:gd name="connsiteX564" fmla="*/ 700113 w 1417745"/>
                  <a:gd name="connsiteY564" fmla="*/ 525857 h 898971"/>
                  <a:gd name="connsiteX565" fmla="*/ 719792 w 1417745"/>
                  <a:gd name="connsiteY565" fmla="*/ 528932 h 898971"/>
                  <a:gd name="connsiteX566" fmla="*/ 722779 w 1417745"/>
                  <a:gd name="connsiteY566" fmla="*/ 531392 h 898971"/>
                  <a:gd name="connsiteX567" fmla="*/ 724448 w 1417745"/>
                  <a:gd name="connsiteY567" fmla="*/ 528844 h 898971"/>
                  <a:gd name="connsiteX568" fmla="*/ 729192 w 1417745"/>
                  <a:gd name="connsiteY568" fmla="*/ 509428 h 898971"/>
                  <a:gd name="connsiteX569" fmla="*/ 730862 w 1417745"/>
                  <a:gd name="connsiteY569" fmla="*/ 496514 h 898971"/>
                  <a:gd name="connsiteX570" fmla="*/ 730334 w 1417745"/>
                  <a:gd name="connsiteY570" fmla="*/ 481052 h 898971"/>
                  <a:gd name="connsiteX571" fmla="*/ 729017 w 1417745"/>
                  <a:gd name="connsiteY571" fmla="*/ 478855 h 898971"/>
                  <a:gd name="connsiteX572" fmla="*/ 713467 w 1417745"/>
                  <a:gd name="connsiteY572" fmla="*/ 486674 h 898971"/>
                  <a:gd name="connsiteX573" fmla="*/ 703100 w 1417745"/>
                  <a:gd name="connsiteY573" fmla="*/ 503542 h 898971"/>
                  <a:gd name="connsiteX574" fmla="*/ 698268 w 1417745"/>
                  <a:gd name="connsiteY574" fmla="*/ 520586 h 898971"/>
                  <a:gd name="connsiteX575" fmla="*/ 839273 w 1417745"/>
                  <a:gd name="connsiteY575" fmla="*/ 843273 h 898971"/>
                  <a:gd name="connsiteX576" fmla="*/ 817661 w 1417745"/>
                  <a:gd name="connsiteY576" fmla="*/ 834927 h 898971"/>
                  <a:gd name="connsiteX577" fmla="*/ 801935 w 1417745"/>
                  <a:gd name="connsiteY577" fmla="*/ 829655 h 898971"/>
                  <a:gd name="connsiteX578" fmla="*/ 794468 w 1417745"/>
                  <a:gd name="connsiteY578" fmla="*/ 825965 h 898971"/>
                  <a:gd name="connsiteX579" fmla="*/ 799387 w 1417745"/>
                  <a:gd name="connsiteY579" fmla="*/ 834224 h 898971"/>
                  <a:gd name="connsiteX580" fmla="*/ 804219 w 1417745"/>
                  <a:gd name="connsiteY580" fmla="*/ 836859 h 898971"/>
                  <a:gd name="connsiteX581" fmla="*/ 837780 w 1417745"/>
                  <a:gd name="connsiteY581" fmla="*/ 851180 h 898971"/>
                  <a:gd name="connsiteX582" fmla="*/ 839449 w 1417745"/>
                  <a:gd name="connsiteY582" fmla="*/ 850477 h 898971"/>
                  <a:gd name="connsiteX583" fmla="*/ 863521 w 1417745"/>
                  <a:gd name="connsiteY583" fmla="*/ 856363 h 898971"/>
                  <a:gd name="connsiteX584" fmla="*/ 872043 w 1417745"/>
                  <a:gd name="connsiteY584" fmla="*/ 858735 h 898971"/>
                  <a:gd name="connsiteX585" fmla="*/ 908063 w 1417745"/>
                  <a:gd name="connsiteY585" fmla="*/ 864270 h 898971"/>
                  <a:gd name="connsiteX586" fmla="*/ 915530 w 1417745"/>
                  <a:gd name="connsiteY586" fmla="*/ 864533 h 898971"/>
                  <a:gd name="connsiteX587" fmla="*/ 955767 w 1417745"/>
                  <a:gd name="connsiteY587" fmla="*/ 868399 h 898971"/>
                  <a:gd name="connsiteX588" fmla="*/ 958930 w 1417745"/>
                  <a:gd name="connsiteY588" fmla="*/ 867345 h 898971"/>
                  <a:gd name="connsiteX589" fmla="*/ 955679 w 1417745"/>
                  <a:gd name="connsiteY589" fmla="*/ 864094 h 898971"/>
                  <a:gd name="connsiteX590" fmla="*/ 943907 w 1417745"/>
                  <a:gd name="connsiteY590" fmla="*/ 863567 h 898971"/>
                  <a:gd name="connsiteX591" fmla="*/ 901474 w 1417745"/>
                  <a:gd name="connsiteY591" fmla="*/ 856890 h 898971"/>
                  <a:gd name="connsiteX592" fmla="*/ 865805 w 1417745"/>
                  <a:gd name="connsiteY592" fmla="*/ 850389 h 898971"/>
                  <a:gd name="connsiteX593" fmla="*/ 839273 w 1417745"/>
                  <a:gd name="connsiteY593" fmla="*/ 843273 h 898971"/>
                  <a:gd name="connsiteX594" fmla="*/ 386299 w 1417745"/>
                  <a:gd name="connsiteY594" fmla="*/ 414283 h 898971"/>
                  <a:gd name="connsiteX595" fmla="*/ 379622 w 1417745"/>
                  <a:gd name="connsiteY595" fmla="*/ 423507 h 898971"/>
                  <a:gd name="connsiteX596" fmla="*/ 378831 w 1417745"/>
                  <a:gd name="connsiteY596" fmla="*/ 428339 h 898971"/>
                  <a:gd name="connsiteX597" fmla="*/ 382785 w 1417745"/>
                  <a:gd name="connsiteY597" fmla="*/ 427109 h 898971"/>
                  <a:gd name="connsiteX598" fmla="*/ 401761 w 1417745"/>
                  <a:gd name="connsiteY598" fmla="*/ 401544 h 898971"/>
                  <a:gd name="connsiteX599" fmla="*/ 416609 w 1417745"/>
                  <a:gd name="connsiteY599" fmla="*/ 374485 h 898971"/>
                  <a:gd name="connsiteX600" fmla="*/ 422583 w 1417745"/>
                  <a:gd name="connsiteY600" fmla="*/ 373606 h 898971"/>
                  <a:gd name="connsiteX601" fmla="*/ 424779 w 1417745"/>
                  <a:gd name="connsiteY601" fmla="*/ 371586 h 898971"/>
                  <a:gd name="connsiteX602" fmla="*/ 431807 w 1417745"/>
                  <a:gd name="connsiteY602" fmla="*/ 346987 h 898971"/>
                  <a:gd name="connsiteX603" fmla="*/ 446918 w 1417745"/>
                  <a:gd name="connsiteY603" fmla="*/ 327132 h 898971"/>
                  <a:gd name="connsiteX604" fmla="*/ 446742 w 1417745"/>
                  <a:gd name="connsiteY604" fmla="*/ 324145 h 898971"/>
                  <a:gd name="connsiteX605" fmla="*/ 437869 w 1417745"/>
                  <a:gd name="connsiteY605" fmla="*/ 324408 h 898971"/>
                  <a:gd name="connsiteX606" fmla="*/ 438396 w 1417745"/>
                  <a:gd name="connsiteY606" fmla="*/ 328537 h 898971"/>
                  <a:gd name="connsiteX607" fmla="*/ 432247 w 1417745"/>
                  <a:gd name="connsiteY607" fmla="*/ 330646 h 898971"/>
                  <a:gd name="connsiteX608" fmla="*/ 416345 w 1417745"/>
                  <a:gd name="connsiteY608" fmla="*/ 343824 h 898971"/>
                  <a:gd name="connsiteX609" fmla="*/ 414061 w 1417745"/>
                  <a:gd name="connsiteY609" fmla="*/ 348656 h 898971"/>
                  <a:gd name="connsiteX610" fmla="*/ 409317 w 1417745"/>
                  <a:gd name="connsiteY610" fmla="*/ 369389 h 898971"/>
                  <a:gd name="connsiteX611" fmla="*/ 386299 w 1417745"/>
                  <a:gd name="connsiteY611" fmla="*/ 414283 h 898971"/>
                  <a:gd name="connsiteX612" fmla="*/ 393503 w 1417745"/>
                  <a:gd name="connsiteY612" fmla="*/ 299546 h 898971"/>
                  <a:gd name="connsiteX613" fmla="*/ 410020 w 1417745"/>
                  <a:gd name="connsiteY613" fmla="*/ 283732 h 898971"/>
                  <a:gd name="connsiteX614" fmla="*/ 427590 w 1417745"/>
                  <a:gd name="connsiteY614" fmla="*/ 270027 h 898971"/>
                  <a:gd name="connsiteX615" fmla="*/ 430138 w 1417745"/>
                  <a:gd name="connsiteY615" fmla="*/ 266776 h 898971"/>
                  <a:gd name="connsiteX616" fmla="*/ 425482 w 1417745"/>
                  <a:gd name="connsiteY616" fmla="*/ 263789 h 898971"/>
                  <a:gd name="connsiteX617" fmla="*/ 421704 w 1417745"/>
                  <a:gd name="connsiteY617" fmla="*/ 265986 h 898971"/>
                  <a:gd name="connsiteX618" fmla="*/ 384981 w 1417745"/>
                  <a:gd name="connsiteY618" fmla="*/ 278021 h 898971"/>
                  <a:gd name="connsiteX619" fmla="*/ 358274 w 1417745"/>
                  <a:gd name="connsiteY619" fmla="*/ 270554 h 898971"/>
                  <a:gd name="connsiteX620" fmla="*/ 349752 w 1417745"/>
                  <a:gd name="connsiteY620" fmla="*/ 271520 h 898971"/>
                  <a:gd name="connsiteX621" fmla="*/ 355375 w 1417745"/>
                  <a:gd name="connsiteY621" fmla="*/ 273190 h 898971"/>
                  <a:gd name="connsiteX622" fmla="*/ 385333 w 1417745"/>
                  <a:gd name="connsiteY622" fmla="*/ 298228 h 898971"/>
                  <a:gd name="connsiteX623" fmla="*/ 393503 w 1417745"/>
                  <a:gd name="connsiteY623" fmla="*/ 299546 h 898971"/>
                  <a:gd name="connsiteX624" fmla="*/ 254870 w 1417745"/>
                  <a:gd name="connsiteY624" fmla="*/ 629349 h 898971"/>
                  <a:gd name="connsiteX625" fmla="*/ 254079 w 1417745"/>
                  <a:gd name="connsiteY625" fmla="*/ 628470 h 898971"/>
                  <a:gd name="connsiteX626" fmla="*/ 254167 w 1417745"/>
                  <a:gd name="connsiteY626" fmla="*/ 627679 h 898971"/>
                  <a:gd name="connsiteX627" fmla="*/ 255660 w 1417745"/>
                  <a:gd name="connsiteY627" fmla="*/ 624605 h 898971"/>
                  <a:gd name="connsiteX628" fmla="*/ 250829 w 1417745"/>
                  <a:gd name="connsiteY628" fmla="*/ 622408 h 898971"/>
                  <a:gd name="connsiteX629" fmla="*/ 241780 w 1417745"/>
                  <a:gd name="connsiteY629" fmla="*/ 622408 h 898971"/>
                  <a:gd name="connsiteX630" fmla="*/ 231764 w 1417745"/>
                  <a:gd name="connsiteY630" fmla="*/ 622584 h 898971"/>
                  <a:gd name="connsiteX631" fmla="*/ 227459 w 1417745"/>
                  <a:gd name="connsiteY631" fmla="*/ 627855 h 898971"/>
                  <a:gd name="connsiteX632" fmla="*/ 240637 w 1417745"/>
                  <a:gd name="connsiteY632" fmla="*/ 648677 h 898971"/>
                  <a:gd name="connsiteX633" fmla="*/ 243273 w 1417745"/>
                  <a:gd name="connsiteY633" fmla="*/ 650873 h 898971"/>
                  <a:gd name="connsiteX634" fmla="*/ 273758 w 1417745"/>
                  <a:gd name="connsiteY634" fmla="*/ 657989 h 898971"/>
                  <a:gd name="connsiteX635" fmla="*/ 284213 w 1417745"/>
                  <a:gd name="connsiteY635" fmla="*/ 657462 h 898971"/>
                  <a:gd name="connsiteX636" fmla="*/ 277097 w 1417745"/>
                  <a:gd name="connsiteY636" fmla="*/ 651488 h 898971"/>
                  <a:gd name="connsiteX637" fmla="*/ 254870 w 1417745"/>
                  <a:gd name="connsiteY637" fmla="*/ 629349 h 898971"/>
                  <a:gd name="connsiteX638" fmla="*/ 207077 w 1417745"/>
                  <a:gd name="connsiteY638" fmla="*/ 653245 h 898971"/>
                  <a:gd name="connsiteX639" fmla="*/ 210328 w 1417745"/>
                  <a:gd name="connsiteY639" fmla="*/ 654036 h 898971"/>
                  <a:gd name="connsiteX640" fmla="*/ 216302 w 1417745"/>
                  <a:gd name="connsiteY640" fmla="*/ 656144 h 898971"/>
                  <a:gd name="connsiteX641" fmla="*/ 215423 w 1417745"/>
                  <a:gd name="connsiteY641" fmla="*/ 649379 h 898971"/>
                  <a:gd name="connsiteX642" fmla="*/ 202509 w 1417745"/>
                  <a:gd name="connsiteY642" fmla="*/ 624956 h 898971"/>
                  <a:gd name="connsiteX643" fmla="*/ 190122 w 1417745"/>
                  <a:gd name="connsiteY643" fmla="*/ 610372 h 898971"/>
                  <a:gd name="connsiteX644" fmla="*/ 176416 w 1417745"/>
                  <a:gd name="connsiteY644" fmla="*/ 605980 h 898971"/>
                  <a:gd name="connsiteX645" fmla="*/ 171057 w 1417745"/>
                  <a:gd name="connsiteY645" fmla="*/ 605892 h 898971"/>
                  <a:gd name="connsiteX646" fmla="*/ 170179 w 1417745"/>
                  <a:gd name="connsiteY646" fmla="*/ 611163 h 898971"/>
                  <a:gd name="connsiteX647" fmla="*/ 185290 w 1417745"/>
                  <a:gd name="connsiteY647" fmla="*/ 633390 h 898971"/>
                  <a:gd name="connsiteX648" fmla="*/ 207077 w 1417745"/>
                  <a:gd name="connsiteY648" fmla="*/ 653245 h 898971"/>
                  <a:gd name="connsiteX649" fmla="*/ 869143 w 1417745"/>
                  <a:gd name="connsiteY649" fmla="*/ 397503 h 898971"/>
                  <a:gd name="connsiteX650" fmla="*/ 890931 w 1417745"/>
                  <a:gd name="connsiteY650" fmla="*/ 392759 h 898971"/>
                  <a:gd name="connsiteX651" fmla="*/ 924579 w 1417745"/>
                  <a:gd name="connsiteY651" fmla="*/ 384940 h 898971"/>
                  <a:gd name="connsiteX652" fmla="*/ 927478 w 1417745"/>
                  <a:gd name="connsiteY652" fmla="*/ 381689 h 898971"/>
                  <a:gd name="connsiteX653" fmla="*/ 924316 w 1417745"/>
                  <a:gd name="connsiteY653" fmla="*/ 380810 h 898971"/>
                  <a:gd name="connsiteX654" fmla="*/ 891546 w 1417745"/>
                  <a:gd name="connsiteY654" fmla="*/ 383095 h 898971"/>
                  <a:gd name="connsiteX655" fmla="*/ 888032 w 1417745"/>
                  <a:gd name="connsiteY655" fmla="*/ 383182 h 898971"/>
                  <a:gd name="connsiteX656" fmla="*/ 853330 w 1417745"/>
                  <a:gd name="connsiteY656" fmla="*/ 385467 h 898971"/>
                  <a:gd name="connsiteX657" fmla="*/ 839273 w 1417745"/>
                  <a:gd name="connsiteY657" fmla="*/ 387663 h 898971"/>
                  <a:gd name="connsiteX658" fmla="*/ 850518 w 1417745"/>
                  <a:gd name="connsiteY658" fmla="*/ 395658 h 898971"/>
                  <a:gd name="connsiteX659" fmla="*/ 869143 w 1417745"/>
                  <a:gd name="connsiteY659" fmla="*/ 397503 h 898971"/>
                  <a:gd name="connsiteX660" fmla="*/ 461590 w 1417745"/>
                  <a:gd name="connsiteY660" fmla="*/ 355684 h 898971"/>
                  <a:gd name="connsiteX661" fmla="*/ 485047 w 1417745"/>
                  <a:gd name="connsiteY661" fmla="*/ 340486 h 898971"/>
                  <a:gd name="connsiteX662" fmla="*/ 495326 w 1417745"/>
                  <a:gd name="connsiteY662" fmla="*/ 331437 h 898971"/>
                  <a:gd name="connsiteX663" fmla="*/ 502881 w 1417745"/>
                  <a:gd name="connsiteY663" fmla="*/ 321509 h 898971"/>
                  <a:gd name="connsiteX664" fmla="*/ 504462 w 1417745"/>
                  <a:gd name="connsiteY664" fmla="*/ 317468 h 898971"/>
                  <a:gd name="connsiteX665" fmla="*/ 485925 w 1417745"/>
                  <a:gd name="connsiteY665" fmla="*/ 310000 h 898971"/>
                  <a:gd name="connsiteX666" fmla="*/ 475998 w 1417745"/>
                  <a:gd name="connsiteY666" fmla="*/ 321333 h 898971"/>
                  <a:gd name="connsiteX667" fmla="*/ 457461 w 1417745"/>
                  <a:gd name="connsiteY667" fmla="*/ 352961 h 898971"/>
                  <a:gd name="connsiteX668" fmla="*/ 461590 w 1417745"/>
                  <a:gd name="connsiteY668" fmla="*/ 355684 h 898971"/>
                  <a:gd name="connsiteX669" fmla="*/ 503408 w 1417745"/>
                  <a:gd name="connsiteY669" fmla="*/ 435719 h 898971"/>
                  <a:gd name="connsiteX670" fmla="*/ 511666 w 1417745"/>
                  <a:gd name="connsiteY670" fmla="*/ 426231 h 898971"/>
                  <a:gd name="connsiteX671" fmla="*/ 519310 w 1417745"/>
                  <a:gd name="connsiteY671" fmla="*/ 410329 h 898971"/>
                  <a:gd name="connsiteX672" fmla="*/ 527656 w 1417745"/>
                  <a:gd name="connsiteY672" fmla="*/ 394691 h 898971"/>
                  <a:gd name="connsiteX673" fmla="*/ 527568 w 1417745"/>
                  <a:gd name="connsiteY673" fmla="*/ 390650 h 898971"/>
                  <a:gd name="connsiteX674" fmla="*/ 524405 w 1417745"/>
                  <a:gd name="connsiteY674" fmla="*/ 391001 h 898971"/>
                  <a:gd name="connsiteX675" fmla="*/ 501915 w 1417745"/>
                  <a:gd name="connsiteY675" fmla="*/ 414722 h 898971"/>
                  <a:gd name="connsiteX676" fmla="*/ 490933 w 1417745"/>
                  <a:gd name="connsiteY676" fmla="*/ 434050 h 898971"/>
                  <a:gd name="connsiteX677" fmla="*/ 483202 w 1417745"/>
                  <a:gd name="connsiteY677" fmla="*/ 451181 h 898971"/>
                  <a:gd name="connsiteX678" fmla="*/ 483817 w 1417745"/>
                  <a:gd name="connsiteY678" fmla="*/ 454432 h 898971"/>
                  <a:gd name="connsiteX679" fmla="*/ 485486 w 1417745"/>
                  <a:gd name="connsiteY679" fmla="*/ 453729 h 898971"/>
                  <a:gd name="connsiteX680" fmla="*/ 503408 w 1417745"/>
                  <a:gd name="connsiteY680" fmla="*/ 435719 h 898971"/>
                  <a:gd name="connsiteX681" fmla="*/ 517728 w 1417745"/>
                  <a:gd name="connsiteY681" fmla="*/ 569608 h 898971"/>
                  <a:gd name="connsiteX682" fmla="*/ 536617 w 1417745"/>
                  <a:gd name="connsiteY682" fmla="*/ 566621 h 898971"/>
                  <a:gd name="connsiteX683" fmla="*/ 538638 w 1417745"/>
                  <a:gd name="connsiteY683" fmla="*/ 553707 h 898971"/>
                  <a:gd name="connsiteX684" fmla="*/ 544260 w 1417745"/>
                  <a:gd name="connsiteY684" fmla="*/ 542989 h 898971"/>
                  <a:gd name="connsiteX685" fmla="*/ 544348 w 1417745"/>
                  <a:gd name="connsiteY685" fmla="*/ 539123 h 898971"/>
                  <a:gd name="connsiteX686" fmla="*/ 529149 w 1417745"/>
                  <a:gd name="connsiteY686" fmla="*/ 538947 h 898971"/>
                  <a:gd name="connsiteX687" fmla="*/ 521330 w 1417745"/>
                  <a:gd name="connsiteY687" fmla="*/ 546239 h 898971"/>
                  <a:gd name="connsiteX688" fmla="*/ 510964 w 1417745"/>
                  <a:gd name="connsiteY688" fmla="*/ 562053 h 898971"/>
                  <a:gd name="connsiteX689" fmla="*/ 504814 w 1417745"/>
                  <a:gd name="connsiteY689" fmla="*/ 571190 h 898971"/>
                  <a:gd name="connsiteX690" fmla="*/ 517728 w 1417745"/>
                  <a:gd name="connsiteY690" fmla="*/ 569608 h 898971"/>
                  <a:gd name="connsiteX691" fmla="*/ 351685 w 1417745"/>
                  <a:gd name="connsiteY691" fmla="*/ 520586 h 898971"/>
                  <a:gd name="connsiteX692" fmla="*/ 360997 w 1417745"/>
                  <a:gd name="connsiteY692" fmla="*/ 532095 h 898971"/>
                  <a:gd name="connsiteX693" fmla="*/ 365653 w 1417745"/>
                  <a:gd name="connsiteY693" fmla="*/ 532622 h 898971"/>
                  <a:gd name="connsiteX694" fmla="*/ 382961 w 1417745"/>
                  <a:gd name="connsiteY694" fmla="*/ 506617 h 898971"/>
                  <a:gd name="connsiteX695" fmla="*/ 380325 w 1417745"/>
                  <a:gd name="connsiteY695" fmla="*/ 499062 h 898971"/>
                  <a:gd name="connsiteX696" fmla="*/ 367586 w 1417745"/>
                  <a:gd name="connsiteY696" fmla="*/ 495899 h 898971"/>
                  <a:gd name="connsiteX697" fmla="*/ 357922 w 1417745"/>
                  <a:gd name="connsiteY697" fmla="*/ 502927 h 898971"/>
                  <a:gd name="connsiteX698" fmla="*/ 351685 w 1417745"/>
                  <a:gd name="connsiteY698" fmla="*/ 520586 h 898971"/>
                  <a:gd name="connsiteX699" fmla="*/ 426975 w 1417745"/>
                  <a:gd name="connsiteY699" fmla="*/ 452499 h 898971"/>
                  <a:gd name="connsiteX700" fmla="*/ 438748 w 1417745"/>
                  <a:gd name="connsiteY700" fmla="*/ 438267 h 898971"/>
                  <a:gd name="connsiteX701" fmla="*/ 439802 w 1417745"/>
                  <a:gd name="connsiteY701" fmla="*/ 434226 h 898971"/>
                  <a:gd name="connsiteX702" fmla="*/ 435234 w 1417745"/>
                  <a:gd name="connsiteY702" fmla="*/ 435807 h 898971"/>
                  <a:gd name="connsiteX703" fmla="*/ 402816 w 1417745"/>
                  <a:gd name="connsiteY703" fmla="*/ 455574 h 898971"/>
                  <a:gd name="connsiteX704" fmla="*/ 388320 w 1417745"/>
                  <a:gd name="connsiteY704" fmla="*/ 469718 h 898971"/>
                  <a:gd name="connsiteX705" fmla="*/ 387705 w 1417745"/>
                  <a:gd name="connsiteY705" fmla="*/ 472881 h 898971"/>
                  <a:gd name="connsiteX706" fmla="*/ 389286 w 1417745"/>
                  <a:gd name="connsiteY706" fmla="*/ 473320 h 898971"/>
                  <a:gd name="connsiteX707" fmla="*/ 399214 w 1417745"/>
                  <a:gd name="connsiteY707" fmla="*/ 474902 h 898971"/>
                  <a:gd name="connsiteX708" fmla="*/ 409492 w 1417745"/>
                  <a:gd name="connsiteY708" fmla="*/ 474199 h 898971"/>
                  <a:gd name="connsiteX709" fmla="*/ 426975 w 1417745"/>
                  <a:gd name="connsiteY709" fmla="*/ 452499 h 898971"/>
                  <a:gd name="connsiteX710" fmla="*/ 890668 w 1417745"/>
                  <a:gd name="connsiteY710" fmla="*/ 677141 h 898971"/>
                  <a:gd name="connsiteX711" fmla="*/ 884518 w 1417745"/>
                  <a:gd name="connsiteY711" fmla="*/ 679425 h 898971"/>
                  <a:gd name="connsiteX712" fmla="*/ 851485 w 1417745"/>
                  <a:gd name="connsiteY712" fmla="*/ 681095 h 898971"/>
                  <a:gd name="connsiteX713" fmla="*/ 841733 w 1417745"/>
                  <a:gd name="connsiteY713" fmla="*/ 685751 h 898971"/>
                  <a:gd name="connsiteX714" fmla="*/ 841909 w 1417745"/>
                  <a:gd name="connsiteY714" fmla="*/ 687859 h 898971"/>
                  <a:gd name="connsiteX715" fmla="*/ 850958 w 1417745"/>
                  <a:gd name="connsiteY715" fmla="*/ 689001 h 898971"/>
                  <a:gd name="connsiteX716" fmla="*/ 852100 w 1417745"/>
                  <a:gd name="connsiteY716" fmla="*/ 689001 h 898971"/>
                  <a:gd name="connsiteX717" fmla="*/ 883464 w 1417745"/>
                  <a:gd name="connsiteY717" fmla="*/ 688738 h 898971"/>
                  <a:gd name="connsiteX718" fmla="*/ 916584 w 1417745"/>
                  <a:gd name="connsiteY718" fmla="*/ 677405 h 898971"/>
                  <a:gd name="connsiteX719" fmla="*/ 917990 w 1417745"/>
                  <a:gd name="connsiteY719" fmla="*/ 673363 h 898971"/>
                  <a:gd name="connsiteX720" fmla="*/ 914827 w 1417745"/>
                  <a:gd name="connsiteY720" fmla="*/ 672309 h 898971"/>
                  <a:gd name="connsiteX721" fmla="*/ 890668 w 1417745"/>
                  <a:gd name="connsiteY721" fmla="*/ 677141 h 898971"/>
                  <a:gd name="connsiteX722" fmla="*/ 344481 w 1417745"/>
                  <a:gd name="connsiteY722" fmla="*/ 312636 h 898971"/>
                  <a:gd name="connsiteX723" fmla="*/ 313995 w 1417745"/>
                  <a:gd name="connsiteY723" fmla="*/ 312109 h 898971"/>
                  <a:gd name="connsiteX724" fmla="*/ 313117 w 1417745"/>
                  <a:gd name="connsiteY724" fmla="*/ 312899 h 898971"/>
                  <a:gd name="connsiteX725" fmla="*/ 304683 w 1417745"/>
                  <a:gd name="connsiteY725" fmla="*/ 313866 h 898971"/>
                  <a:gd name="connsiteX726" fmla="*/ 302399 w 1417745"/>
                  <a:gd name="connsiteY726" fmla="*/ 313954 h 898971"/>
                  <a:gd name="connsiteX727" fmla="*/ 302926 w 1417745"/>
                  <a:gd name="connsiteY727" fmla="*/ 316414 h 898971"/>
                  <a:gd name="connsiteX728" fmla="*/ 310569 w 1417745"/>
                  <a:gd name="connsiteY728" fmla="*/ 320982 h 898971"/>
                  <a:gd name="connsiteX729" fmla="*/ 322342 w 1417745"/>
                  <a:gd name="connsiteY729" fmla="*/ 326692 h 898971"/>
                  <a:gd name="connsiteX730" fmla="*/ 334202 w 1417745"/>
                  <a:gd name="connsiteY730" fmla="*/ 328186 h 898971"/>
                  <a:gd name="connsiteX731" fmla="*/ 347995 w 1417745"/>
                  <a:gd name="connsiteY731" fmla="*/ 321421 h 898971"/>
                  <a:gd name="connsiteX732" fmla="*/ 351333 w 1417745"/>
                  <a:gd name="connsiteY732" fmla="*/ 315799 h 898971"/>
                  <a:gd name="connsiteX733" fmla="*/ 344481 w 1417745"/>
                  <a:gd name="connsiteY733" fmla="*/ 312636 h 898971"/>
                  <a:gd name="connsiteX734" fmla="*/ 150851 w 1417745"/>
                  <a:gd name="connsiteY734" fmla="*/ 534994 h 898971"/>
                  <a:gd name="connsiteX735" fmla="*/ 146898 w 1417745"/>
                  <a:gd name="connsiteY735" fmla="*/ 523661 h 898971"/>
                  <a:gd name="connsiteX736" fmla="*/ 130293 w 1417745"/>
                  <a:gd name="connsiteY736" fmla="*/ 514787 h 898971"/>
                  <a:gd name="connsiteX737" fmla="*/ 125813 w 1417745"/>
                  <a:gd name="connsiteY737" fmla="*/ 514875 h 898971"/>
                  <a:gd name="connsiteX738" fmla="*/ 125110 w 1417745"/>
                  <a:gd name="connsiteY738" fmla="*/ 518653 h 898971"/>
                  <a:gd name="connsiteX739" fmla="*/ 136619 w 1417745"/>
                  <a:gd name="connsiteY739" fmla="*/ 548260 h 898971"/>
                  <a:gd name="connsiteX740" fmla="*/ 142505 w 1417745"/>
                  <a:gd name="connsiteY740" fmla="*/ 555200 h 898971"/>
                  <a:gd name="connsiteX741" fmla="*/ 146019 w 1417745"/>
                  <a:gd name="connsiteY741" fmla="*/ 548348 h 898971"/>
                  <a:gd name="connsiteX742" fmla="*/ 150851 w 1417745"/>
                  <a:gd name="connsiteY742" fmla="*/ 534994 h 898971"/>
                  <a:gd name="connsiteX743" fmla="*/ 1208523 w 1417745"/>
                  <a:gd name="connsiteY743" fmla="*/ 383182 h 898971"/>
                  <a:gd name="connsiteX744" fmla="*/ 1198859 w 1417745"/>
                  <a:gd name="connsiteY744" fmla="*/ 385642 h 898971"/>
                  <a:gd name="connsiteX745" fmla="*/ 1195344 w 1417745"/>
                  <a:gd name="connsiteY745" fmla="*/ 387575 h 898971"/>
                  <a:gd name="connsiteX746" fmla="*/ 1199210 w 1417745"/>
                  <a:gd name="connsiteY746" fmla="*/ 390299 h 898971"/>
                  <a:gd name="connsiteX747" fmla="*/ 1217044 w 1417745"/>
                  <a:gd name="connsiteY747" fmla="*/ 408836 h 898971"/>
                  <a:gd name="connsiteX748" fmla="*/ 1222491 w 1417745"/>
                  <a:gd name="connsiteY748" fmla="*/ 418412 h 898971"/>
                  <a:gd name="connsiteX749" fmla="*/ 1227938 w 1417745"/>
                  <a:gd name="connsiteY749" fmla="*/ 420784 h 898971"/>
                  <a:gd name="connsiteX750" fmla="*/ 1231013 w 1417745"/>
                  <a:gd name="connsiteY750" fmla="*/ 415337 h 898971"/>
                  <a:gd name="connsiteX751" fmla="*/ 1218362 w 1417745"/>
                  <a:gd name="connsiteY751" fmla="*/ 391177 h 898971"/>
                  <a:gd name="connsiteX752" fmla="*/ 1217747 w 1417745"/>
                  <a:gd name="connsiteY752" fmla="*/ 385730 h 898971"/>
                  <a:gd name="connsiteX753" fmla="*/ 1218977 w 1417745"/>
                  <a:gd name="connsiteY753" fmla="*/ 381689 h 898971"/>
                  <a:gd name="connsiteX754" fmla="*/ 1214057 w 1417745"/>
                  <a:gd name="connsiteY754" fmla="*/ 382304 h 898971"/>
                  <a:gd name="connsiteX755" fmla="*/ 1208523 w 1417745"/>
                  <a:gd name="connsiteY755" fmla="*/ 383182 h 898971"/>
                  <a:gd name="connsiteX756" fmla="*/ 712588 w 1417745"/>
                  <a:gd name="connsiteY756" fmla="*/ 695063 h 898971"/>
                  <a:gd name="connsiteX757" fmla="*/ 721637 w 1417745"/>
                  <a:gd name="connsiteY757" fmla="*/ 676175 h 898971"/>
                  <a:gd name="connsiteX758" fmla="*/ 720758 w 1417745"/>
                  <a:gd name="connsiteY758" fmla="*/ 672397 h 898971"/>
                  <a:gd name="connsiteX759" fmla="*/ 716014 w 1417745"/>
                  <a:gd name="connsiteY759" fmla="*/ 670376 h 898971"/>
                  <a:gd name="connsiteX760" fmla="*/ 708810 w 1417745"/>
                  <a:gd name="connsiteY760" fmla="*/ 675208 h 898971"/>
                  <a:gd name="connsiteX761" fmla="*/ 694402 w 1417745"/>
                  <a:gd name="connsiteY761" fmla="*/ 694185 h 898971"/>
                  <a:gd name="connsiteX762" fmla="*/ 692821 w 1417745"/>
                  <a:gd name="connsiteY762" fmla="*/ 699017 h 898971"/>
                  <a:gd name="connsiteX763" fmla="*/ 698444 w 1417745"/>
                  <a:gd name="connsiteY763" fmla="*/ 699456 h 898971"/>
                  <a:gd name="connsiteX764" fmla="*/ 712588 w 1417745"/>
                  <a:gd name="connsiteY764" fmla="*/ 695063 h 898971"/>
                  <a:gd name="connsiteX765" fmla="*/ 1122514 w 1417745"/>
                  <a:gd name="connsiteY765" fmla="*/ 830182 h 898971"/>
                  <a:gd name="connsiteX766" fmla="*/ 1143247 w 1417745"/>
                  <a:gd name="connsiteY766" fmla="*/ 814105 h 898971"/>
                  <a:gd name="connsiteX767" fmla="*/ 1150012 w 1417745"/>
                  <a:gd name="connsiteY767" fmla="*/ 807604 h 898971"/>
                  <a:gd name="connsiteX768" fmla="*/ 1141842 w 1417745"/>
                  <a:gd name="connsiteY768" fmla="*/ 806550 h 898971"/>
                  <a:gd name="connsiteX769" fmla="*/ 1138152 w 1417745"/>
                  <a:gd name="connsiteY769" fmla="*/ 809098 h 898971"/>
                  <a:gd name="connsiteX770" fmla="*/ 1133144 w 1417745"/>
                  <a:gd name="connsiteY770" fmla="*/ 815423 h 898971"/>
                  <a:gd name="connsiteX771" fmla="*/ 1123831 w 1417745"/>
                  <a:gd name="connsiteY771" fmla="*/ 822978 h 898971"/>
                  <a:gd name="connsiteX772" fmla="*/ 1119000 w 1417745"/>
                  <a:gd name="connsiteY772" fmla="*/ 823857 h 898971"/>
                  <a:gd name="connsiteX773" fmla="*/ 1117945 w 1417745"/>
                  <a:gd name="connsiteY773" fmla="*/ 820694 h 898971"/>
                  <a:gd name="connsiteX774" fmla="*/ 1116540 w 1417745"/>
                  <a:gd name="connsiteY774" fmla="*/ 823242 h 898971"/>
                  <a:gd name="connsiteX775" fmla="*/ 1112850 w 1417745"/>
                  <a:gd name="connsiteY775" fmla="*/ 829919 h 898971"/>
                  <a:gd name="connsiteX776" fmla="*/ 1097739 w 1417745"/>
                  <a:gd name="connsiteY776" fmla="*/ 832818 h 898971"/>
                  <a:gd name="connsiteX777" fmla="*/ 1087460 w 1417745"/>
                  <a:gd name="connsiteY777" fmla="*/ 838792 h 898971"/>
                  <a:gd name="connsiteX778" fmla="*/ 1085967 w 1417745"/>
                  <a:gd name="connsiteY778" fmla="*/ 841252 h 898971"/>
                  <a:gd name="connsiteX779" fmla="*/ 1089129 w 1417745"/>
                  <a:gd name="connsiteY779" fmla="*/ 841691 h 898971"/>
                  <a:gd name="connsiteX780" fmla="*/ 1122514 w 1417745"/>
                  <a:gd name="connsiteY780" fmla="*/ 830182 h 898971"/>
                  <a:gd name="connsiteX781" fmla="*/ 1100990 w 1417745"/>
                  <a:gd name="connsiteY781" fmla="*/ 564864 h 898971"/>
                  <a:gd name="connsiteX782" fmla="*/ 1151154 w 1417745"/>
                  <a:gd name="connsiteY782" fmla="*/ 548084 h 898971"/>
                  <a:gd name="connsiteX783" fmla="*/ 1152823 w 1417745"/>
                  <a:gd name="connsiteY783" fmla="*/ 546503 h 898971"/>
                  <a:gd name="connsiteX784" fmla="*/ 1154492 w 1417745"/>
                  <a:gd name="connsiteY784" fmla="*/ 544833 h 898971"/>
                  <a:gd name="connsiteX785" fmla="*/ 1152033 w 1417745"/>
                  <a:gd name="connsiteY785" fmla="*/ 543516 h 898971"/>
                  <a:gd name="connsiteX786" fmla="*/ 1134989 w 1417745"/>
                  <a:gd name="connsiteY786" fmla="*/ 548172 h 898971"/>
                  <a:gd name="connsiteX787" fmla="*/ 1100990 w 1417745"/>
                  <a:gd name="connsiteY787" fmla="*/ 564864 h 898971"/>
                  <a:gd name="connsiteX788" fmla="*/ 732882 w 1417745"/>
                  <a:gd name="connsiteY788" fmla="*/ 732138 h 898971"/>
                  <a:gd name="connsiteX789" fmla="*/ 740086 w 1417745"/>
                  <a:gd name="connsiteY789" fmla="*/ 734685 h 898971"/>
                  <a:gd name="connsiteX790" fmla="*/ 751771 w 1417745"/>
                  <a:gd name="connsiteY790" fmla="*/ 743559 h 898971"/>
                  <a:gd name="connsiteX791" fmla="*/ 757218 w 1417745"/>
                  <a:gd name="connsiteY791" fmla="*/ 743559 h 898971"/>
                  <a:gd name="connsiteX792" fmla="*/ 756163 w 1417745"/>
                  <a:gd name="connsiteY792" fmla="*/ 738727 h 898971"/>
                  <a:gd name="connsiteX793" fmla="*/ 750717 w 1417745"/>
                  <a:gd name="connsiteY793" fmla="*/ 726867 h 898971"/>
                  <a:gd name="connsiteX794" fmla="*/ 748432 w 1417745"/>
                  <a:gd name="connsiteY794" fmla="*/ 725021 h 898971"/>
                  <a:gd name="connsiteX795" fmla="*/ 730598 w 1417745"/>
                  <a:gd name="connsiteY795" fmla="*/ 727481 h 898971"/>
                  <a:gd name="connsiteX796" fmla="*/ 732882 w 1417745"/>
                  <a:gd name="connsiteY796" fmla="*/ 732138 h 898971"/>
                  <a:gd name="connsiteX797" fmla="*/ 1110566 w 1417745"/>
                  <a:gd name="connsiteY797" fmla="*/ 430975 h 898971"/>
                  <a:gd name="connsiteX798" fmla="*/ 1115485 w 1417745"/>
                  <a:gd name="connsiteY798" fmla="*/ 426407 h 898971"/>
                  <a:gd name="connsiteX799" fmla="*/ 1123480 w 1417745"/>
                  <a:gd name="connsiteY799" fmla="*/ 414810 h 898971"/>
                  <a:gd name="connsiteX800" fmla="*/ 1117418 w 1417745"/>
                  <a:gd name="connsiteY800" fmla="*/ 409626 h 898971"/>
                  <a:gd name="connsiteX801" fmla="*/ 1111005 w 1417745"/>
                  <a:gd name="connsiteY801" fmla="*/ 413580 h 898971"/>
                  <a:gd name="connsiteX802" fmla="*/ 1104767 w 1417745"/>
                  <a:gd name="connsiteY802" fmla="*/ 430975 h 898971"/>
                  <a:gd name="connsiteX803" fmla="*/ 1110566 w 1417745"/>
                  <a:gd name="connsiteY803" fmla="*/ 430975 h 898971"/>
                  <a:gd name="connsiteX804" fmla="*/ 685090 w 1417745"/>
                  <a:gd name="connsiteY804" fmla="*/ 321070 h 898971"/>
                  <a:gd name="connsiteX805" fmla="*/ 669979 w 1417745"/>
                  <a:gd name="connsiteY805" fmla="*/ 324320 h 898971"/>
                  <a:gd name="connsiteX806" fmla="*/ 667431 w 1417745"/>
                  <a:gd name="connsiteY806" fmla="*/ 326692 h 898971"/>
                  <a:gd name="connsiteX807" fmla="*/ 669803 w 1417745"/>
                  <a:gd name="connsiteY807" fmla="*/ 328186 h 898971"/>
                  <a:gd name="connsiteX808" fmla="*/ 680609 w 1417745"/>
                  <a:gd name="connsiteY808" fmla="*/ 333369 h 898971"/>
                  <a:gd name="connsiteX809" fmla="*/ 694051 w 1417745"/>
                  <a:gd name="connsiteY809" fmla="*/ 330734 h 898971"/>
                  <a:gd name="connsiteX810" fmla="*/ 685090 w 1417745"/>
                  <a:gd name="connsiteY810" fmla="*/ 321070 h 898971"/>
                  <a:gd name="connsiteX811" fmla="*/ 665938 w 1417745"/>
                  <a:gd name="connsiteY811" fmla="*/ 658077 h 898971"/>
                  <a:gd name="connsiteX812" fmla="*/ 693524 w 1417745"/>
                  <a:gd name="connsiteY812" fmla="*/ 630403 h 898971"/>
                  <a:gd name="connsiteX813" fmla="*/ 695544 w 1417745"/>
                  <a:gd name="connsiteY813" fmla="*/ 625571 h 898971"/>
                  <a:gd name="connsiteX814" fmla="*/ 689922 w 1417745"/>
                  <a:gd name="connsiteY814" fmla="*/ 627240 h 898971"/>
                  <a:gd name="connsiteX815" fmla="*/ 664708 w 1417745"/>
                  <a:gd name="connsiteY815" fmla="*/ 652542 h 898971"/>
                  <a:gd name="connsiteX816" fmla="*/ 665938 w 1417745"/>
                  <a:gd name="connsiteY816" fmla="*/ 658077 h 898971"/>
                  <a:gd name="connsiteX817" fmla="*/ 542854 w 1417745"/>
                  <a:gd name="connsiteY817" fmla="*/ 348480 h 898971"/>
                  <a:gd name="connsiteX818" fmla="*/ 531258 w 1417745"/>
                  <a:gd name="connsiteY818" fmla="*/ 352170 h 898971"/>
                  <a:gd name="connsiteX819" fmla="*/ 528798 w 1417745"/>
                  <a:gd name="connsiteY819" fmla="*/ 355860 h 898971"/>
                  <a:gd name="connsiteX820" fmla="*/ 532839 w 1417745"/>
                  <a:gd name="connsiteY820" fmla="*/ 355948 h 898971"/>
                  <a:gd name="connsiteX821" fmla="*/ 540746 w 1417745"/>
                  <a:gd name="connsiteY821" fmla="*/ 352258 h 898971"/>
                  <a:gd name="connsiteX822" fmla="*/ 576942 w 1417745"/>
                  <a:gd name="connsiteY822" fmla="*/ 347162 h 898971"/>
                  <a:gd name="connsiteX823" fmla="*/ 581071 w 1417745"/>
                  <a:gd name="connsiteY823" fmla="*/ 344702 h 898971"/>
                  <a:gd name="connsiteX824" fmla="*/ 576590 w 1417745"/>
                  <a:gd name="connsiteY824" fmla="*/ 342506 h 898971"/>
                  <a:gd name="connsiteX825" fmla="*/ 573076 w 1417745"/>
                  <a:gd name="connsiteY825" fmla="*/ 342506 h 898971"/>
                  <a:gd name="connsiteX826" fmla="*/ 542854 w 1417745"/>
                  <a:gd name="connsiteY826" fmla="*/ 348480 h 898971"/>
                  <a:gd name="connsiteX827" fmla="*/ 964728 w 1417745"/>
                  <a:gd name="connsiteY827" fmla="*/ 631721 h 898971"/>
                  <a:gd name="connsiteX828" fmla="*/ 972987 w 1417745"/>
                  <a:gd name="connsiteY828" fmla="*/ 625835 h 898971"/>
                  <a:gd name="connsiteX829" fmla="*/ 975534 w 1417745"/>
                  <a:gd name="connsiteY829" fmla="*/ 623375 h 898971"/>
                  <a:gd name="connsiteX830" fmla="*/ 971317 w 1417745"/>
                  <a:gd name="connsiteY830" fmla="*/ 622321 h 898971"/>
                  <a:gd name="connsiteX831" fmla="*/ 965168 w 1417745"/>
                  <a:gd name="connsiteY831" fmla="*/ 624429 h 898971"/>
                  <a:gd name="connsiteX832" fmla="*/ 946894 w 1417745"/>
                  <a:gd name="connsiteY832" fmla="*/ 631897 h 898971"/>
                  <a:gd name="connsiteX833" fmla="*/ 940041 w 1417745"/>
                  <a:gd name="connsiteY833" fmla="*/ 635323 h 898971"/>
                  <a:gd name="connsiteX834" fmla="*/ 940393 w 1417745"/>
                  <a:gd name="connsiteY834" fmla="*/ 638398 h 898971"/>
                  <a:gd name="connsiteX835" fmla="*/ 942413 w 1417745"/>
                  <a:gd name="connsiteY835" fmla="*/ 639013 h 898971"/>
                  <a:gd name="connsiteX836" fmla="*/ 964728 w 1417745"/>
                  <a:gd name="connsiteY836" fmla="*/ 631721 h 898971"/>
                  <a:gd name="connsiteX837" fmla="*/ 1050825 w 1417745"/>
                  <a:gd name="connsiteY837" fmla="*/ 313866 h 898971"/>
                  <a:gd name="connsiteX838" fmla="*/ 1077005 w 1417745"/>
                  <a:gd name="connsiteY838" fmla="*/ 316238 h 898971"/>
                  <a:gd name="connsiteX839" fmla="*/ 1077005 w 1417745"/>
                  <a:gd name="connsiteY839" fmla="*/ 313866 h 898971"/>
                  <a:gd name="connsiteX840" fmla="*/ 1069714 w 1417745"/>
                  <a:gd name="connsiteY840" fmla="*/ 311494 h 898971"/>
                  <a:gd name="connsiteX841" fmla="*/ 1054691 w 1417745"/>
                  <a:gd name="connsiteY841" fmla="*/ 310527 h 898971"/>
                  <a:gd name="connsiteX842" fmla="*/ 1035187 w 1417745"/>
                  <a:gd name="connsiteY842" fmla="*/ 309122 h 898971"/>
                  <a:gd name="connsiteX843" fmla="*/ 1032815 w 1417745"/>
                  <a:gd name="connsiteY843" fmla="*/ 310879 h 898971"/>
                  <a:gd name="connsiteX844" fmla="*/ 1035363 w 1417745"/>
                  <a:gd name="connsiteY844" fmla="*/ 313690 h 898971"/>
                  <a:gd name="connsiteX845" fmla="*/ 1050825 w 1417745"/>
                  <a:gd name="connsiteY845" fmla="*/ 313866 h 898971"/>
                  <a:gd name="connsiteX846" fmla="*/ 383927 w 1417745"/>
                  <a:gd name="connsiteY846" fmla="*/ 244549 h 898971"/>
                  <a:gd name="connsiteX847" fmla="*/ 402288 w 1417745"/>
                  <a:gd name="connsiteY847" fmla="*/ 242704 h 898971"/>
                  <a:gd name="connsiteX848" fmla="*/ 401937 w 1417745"/>
                  <a:gd name="connsiteY848" fmla="*/ 238751 h 898971"/>
                  <a:gd name="connsiteX849" fmla="*/ 385157 w 1417745"/>
                  <a:gd name="connsiteY849" fmla="*/ 233831 h 898971"/>
                  <a:gd name="connsiteX850" fmla="*/ 381116 w 1417745"/>
                  <a:gd name="connsiteY850" fmla="*/ 232865 h 898971"/>
                  <a:gd name="connsiteX851" fmla="*/ 381906 w 1417745"/>
                  <a:gd name="connsiteY851" fmla="*/ 237697 h 898971"/>
                  <a:gd name="connsiteX852" fmla="*/ 383927 w 1417745"/>
                  <a:gd name="connsiteY852" fmla="*/ 244549 h 898971"/>
                  <a:gd name="connsiteX853" fmla="*/ 891810 w 1417745"/>
                  <a:gd name="connsiteY853" fmla="*/ 630579 h 898971"/>
                  <a:gd name="connsiteX854" fmla="*/ 893655 w 1417745"/>
                  <a:gd name="connsiteY854" fmla="*/ 634005 h 898971"/>
                  <a:gd name="connsiteX855" fmla="*/ 907887 w 1417745"/>
                  <a:gd name="connsiteY855" fmla="*/ 636553 h 898971"/>
                  <a:gd name="connsiteX856" fmla="*/ 915706 w 1417745"/>
                  <a:gd name="connsiteY856" fmla="*/ 637695 h 898971"/>
                  <a:gd name="connsiteX857" fmla="*/ 911489 w 1417745"/>
                  <a:gd name="connsiteY857" fmla="*/ 628910 h 898971"/>
                  <a:gd name="connsiteX858" fmla="*/ 900156 w 1417745"/>
                  <a:gd name="connsiteY858" fmla="*/ 626801 h 898971"/>
                  <a:gd name="connsiteX859" fmla="*/ 891810 w 1417745"/>
                  <a:gd name="connsiteY859" fmla="*/ 630579 h 898971"/>
                  <a:gd name="connsiteX860" fmla="*/ 241692 w 1417745"/>
                  <a:gd name="connsiteY860" fmla="*/ 367632 h 898971"/>
                  <a:gd name="connsiteX861" fmla="*/ 222276 w 1417745"/>
                  <a:gd name="connsiteY861" fmla="*/ 386872 h 898971"/>
                  <a:gd name="connsiteX862" fmla="*/ 223067 w 1417745"/>
                  <a:gd name="connsiteY862" fmla="*/ 391880 h 898971"/>
                  <a:gd name="connsiteX863" fmla="*/ 234488 w 1417745"/>
                  <a:gd name="connsiteY863" fmla="*/ 388102 h 898971"/>
                  <a:gd name="connsiteX864" fmla="*/ 240901 w 1417745"/>
                  <a:gd name="connsiteY864" fmla="*/ 375276 h 898971"/>
                  <a:gd name="connsiteX865" fmla="*/ 241692 w 1417745"/>
                  <a:gd name="connsiteY865" fmla="*/ 367632 h 898971"/>
                  <a:gd name="connsiteX866" fmla="*/ 469936 w 1417745"/>
                  <a:gd name="connsiteY866" fmla="*/ 273190 h 898971"/>
                  <a:gd name="connsiteX867" fmla="*/ 470639 w 1417745"/>
                  <a:gd name="connsiteY867" fmla="*/ 269324 h 898971"/>
                  <a:gd name="connsiteX868" fmla="*/ 457109 w 1417745"/>
                  <a:gd name="connsiteY868" fmla="*/ 271784 h 898971"/>
                  <a:gd name="connsiteX869" fmla="*/ 443228 w 1417745"/>
                  <a:gd name="connsiteY869" fmla="*/ 283381 h 898971"/>
                  <a:gd name="connsiteX870" fmla="*/ 440417 w 1417745"/>
                  <a:gd name="connsiteY870" fmla="*/ 286631 h 898971"/>
                  <a:gd name="connsiteX871" fmla="*/ 444722 w 1417745"/>
                  <a:gd name="connsiteY871" fmla="*/ 287422 h 898971"/>
                  <a:gd name="connsiteX872" fmla="*/ 469936 w 1417745"/>
                  <a:gd name="connsiteY872" fmla="*/ 273190 h 898971"/>
                  <a:gd name="connsiteX873" fmla="*/ 491460 w 1417745"/>
                  <a:gd name="connsiteY873" fmla="*/ 378351 h 898971"/>
                  <a:gd name="connsiteX874" fmla="*/ 486716 w 1417745"/>
                  <a:gd name="connsiteY874" fmla="*/ 373694 h 898971"/>
                  <a:gd name="connsiteX875" fmla="*/ 462205 w 1417745"/>
                  <a:gd name="connsiteY875" fmla="*/ 388629 h 898971"/>
                  <a:gd name="connsiteX876" fmla="*/ 461853 w 1417745"/>
                  <a:gd name="connsiteY876" fmla="*/ 391704 h 898971"/>
                  <a:gd name="connsiteX877" fmla="*/ 464401 w 1417745"/>
                  <a:gd name="connsiteY877" fmla="*/ 391089 h 898971"/>
                  <a:gd name="connsiteX878" fmla="*/ 491460 w 1417745"/>
                  <a:gd name="connsiteY878" fmla="*/ 378351 h 898971"/>
                  <a:gd name="connsiteX879" fmla="*/ 284740 w 1417745"/>
                  <a:gd name="connsiteY879" fmla="*/ 391529 h 898971"/>
                  <a:gd name="connsiteX880" fmla="*/ 280611 w 1417745"/>
                  <a:gd name="connsiteY880" fmla="*/ 388102 h 898971"/>
                  <a:gd name="connsiteX881" fmla="*/ 260844 w 1417745"/>
                  <a:gd name="connsiteY881" fmla="*/ 401895 h 898971"/>
                  <a:gd name="connsiteX882" fmla="*/ 259438 w 1417745"/>
                  <a:gd name="connsiteY882" fmla="*/ 404794 h 898971"/>
                  <a:gd name="connsiteX883" fmla="*/ 259087 w 1417745"/>
                  <a:gd name="connsiteY883" fmla="*/ 406376 h 898971"/>
                  <a:gd name="connsiteX884" fmla="*/ 261107 w 1417745"/>
                  <a:gd name="connsiteY884" fmla="*/ 406991 h 898971"/>
                  <a:gd name="connsiteX885" fmla="*/ 284740 w 1417745"/>
                  <a:gd name="connsiteY885" fmla="*/ 391529 h 898971"/>
                  <a:gd name="connsiteX886" fmla="*/ 658821 w 1417745"/>
                  <a:gd name="connsiteY886" fmla="*/ 493088 h 898971"/>
                  <a:gd name="connsiteX887" fmla="*/ 660051 w 1417745"/>
                  <a:gd name="connsiteY887" fmla="*/ 505914 h 898971"/>
                  <a:gd name="connsiteX888" fmla="*/ 663126 w 1417745"/>
                  <a:gd name="connsiteY888" fmla="*/ 505387 h 898971"/>
                  <a:gd name="connsiteX889" fmla="*/ 666553 w 1417745"/>
                  <a:gd name="connsiteY889" fmla="*/ 499677 h 898971"/>
                  <a:gd name="connsiteX890" fmla="*/ 673844 w 1417745"/>
                  <a:gd name="connsiteY890" fmla="*/ 488871 h 898971"/>
                  <a:gd name="connsiteX891" fmla="*/ 660930 w 1417745"/>
                  <a:gd name="connsiteY891" fmla="*/ 491067 h 898971"/>
                  <a:gd name="connsiteX892" fmla="*/ 658821 w 1417745"/>
                  <a:gd name="connsiteY892" fmla="*/ 493088 h 898971"/>
                  <a:gd name="connsiteX893" fmla="*/ 679116 w 1417745"/>
                  <a:gd name="connsiteY893" fmla="*/ 444153 h 898971"/>
                  <a:gd name="connsiteX894" fmla="*/ 671824 w 1417745"/>
                  <a:gd name="connsiteY894" fmla="*/ 456540 h 898971"/>
                  <a:gd name="connsiteX895" fmla="*/ 676216 w 1417745"/>
                  <a:gd name="connsiteY895" fmla="*/ 458912 h 898971"/>
                  <a:gd name="connsiteX896" fmla="*/ 681224 w 1417745"/>
                  <a:gd name="connsiteY896" fmla="*/ 455310 h 898971"/>
                  <a:gd name="connsiteX897" fmla="*/ 686144 w 1417745"/>
                  <a:gd name="connsiteY897" fmla="*/ 437213 h 898971"/>
                  <a:gd name="connsiteX898" fmla="*/ 681576 w 1417745"/>
                  <a:gd name="connsiteY898" fmla="*/ 436949 h 898971"/>
                  <a:gd name="connsiteX899" fmla="*/ 679116 w 1417745"/>
                  <a:gd name="connsiteY899" fmla="*/ 444153 h 898971"/>
                  <a:gd name="connsiteX900" fmla="*/ 632465 w 1417745"/>
                  <a:gd name="connsiteY900" fmla="*/ 531392 h 898971"/>
                  <a:gd name="connsiteX901" fmla="*/ 631323 w 1417745"/>
                  <a:gd name="connsiteY901" fmla="*/ 517511 h 898971"/>
                  <a:gd name="connsiteX902" fmla="*/ 630005 w 1417745"/>
                  <a:gd name="connsiteY902" fmla="*/ 514787 h 898971"/>
                  <a:gd name="connsiteX903" fmla="*/ 629039 w 1417745"/>
                  <a:gd name="connsiteY903" fmla="*/ 517862 h 898971"/>
                  <a:gd name="connsiteX904" fmla="*/ 620254 w 1417745"/>
                  <a:gd name="connsiteY904" fmla="*/ 529108 h 898971"/>
                  <a:gd name="connsiteX905" fmla="*/ 617003 w 1417745"/>
                  <a:gd name="connsiteY905" fmla="*/ 531216 h 898971"/>
                  <a:gd name="connsiteX906" fmla="*/ 621044 w 1417745"/>
                  <a:gd name="connsiteY906" fmla="*/ 533676 h 898971"/>
                  <a:gd name="connsiteX907" fmla="*/ 622626 w 1417745"/>
                  <a:gd name="connsiteY907" fmla="*/ 536663 h 898971"/>
                  <a:gd name="connsiteX908" fmla="*/ 622626 w 1417745"/>
                  <a:gd name="connsiteY908" fmla="*/ 540616 h 898971"/>
                  <a:gd name="connsiteX909" fmla="*/ 625876 w 1417745"/>
                  <a:gd name="connsiteY909" fmla="*/ 537893 h 898971"/>
                  <a:gd name="connsiteX910" fmla="*/ 632465 w 1417745"/>
                  <a:gd name="connsiteY910" fmla="*/ 531392 h 898971"/>
                  <a:gd name="connsiteX911" fmla="*/ 968330 w 1417745"/>
                  <a:gd name="connsiteY911" fmla="*/ 245779 h 898971"/>
                  <a:gd name="connsiteX912" fmla="*/ 988449 w 1417745"/>
                  <a:gd name="connsiteY912" fmla="*/ 249030 h 898971"/>
                  <a:gd name="connsiteX913" fmla="*/ 993281 w 1417745"/>
                  <a:gd name="connsiteY913" fmla="*/ 246921 h 898971"/>
                  <a:gd name="connsiteX914" fmla="*/ 994511 w 1417745"/>
                  <a:gd name="connsiteY914" fmla="*/ 244022 h 898971"/>
                  <a:gd name="connsiteX915" fmla="*/ 992139 w 1417745"/>
                  <a:gd name="connsiteY915" fmla="*/ 242265 h 898971"/>
                  <a:gd name="connsiteX916" fmla="*/ 968330 w 1417745"/>
                  <a:gd name="connsiteY916" fmla="*/ 245779 h 898971"/>
                  <a:gd name="connsiteX917" fmla="*/ 1110566 w 1417745"/>
                  <a:gd name="connsiteY917" fmla="*/ 452499 h 898971"/>
                  <a:gd name="connsiteX918" fmla="*/ 1094488 w 1417745"/>
                  <a:gd name="connsiteY918" fmla="*/ 459791 h 898971"/>
                  <a:gd name="connsiteX919" fmla="*/ 1088163 w 1417745"/>
                  <a:gd name="connsiteY919" fmla="*/ 465941 h 898971"/>
                  <a:gd name="connsiteX920" fmla="*/ 1096509 w 1417745"/>
                  <a:gd name="connsiteY920" fmla="*/ 464623 h 898971"/>
                  <a:gd name="connsiteX921" fmla="*/ 1106173 w 1417745"/>
                  <a:gd name="connsiteY921" fmla="*/ 462075 h 898971"/>
                  <a:gd name="connsiteX922" fmla="*/ 1110566 w 1417745"/>
                  <a:gd name="connsiteY922" fmla="*/ 452499 h 898971"/>
                  <a:gd name="connsiteX923" fmla="*/ 285882 w 1417745"/>
                  <a:gd name="connsiteY923" fmla="*/ 208705 h 898971"/>
                  <a:gd name="connsiteX924" fmla="*/ 286585 w 1417745"/>
                  <a:gd name="connsiteY924" fmla="*/ 202292 h 898971"/>
                  <a:gd name="connsiteX925" fmla="*/ 284916 w 1417745"/>
                  <a:gd name="connsiteY925" fmla="*/ 202555 h 898971"/>
                  <a:gd name="connsiteX926" fmla="*/ 263392 w 1417745"/>
                  <a:gd name="connsiteY926" fmla="*/ 213625 h 898971"/>
                  <a:gd name="connsiteX927" fmla="*/ 261195 w 1417745"/>
                  <a:gd name="connsiteY927" fmla="*/ 217490 h 898971"/>
                  <a:gd name="connsiteX928" fmla="*/ 265237 w 1417745"/>
                  <a:gd name="connsiteY928" fmla="*/ 217402 h 898971"/>
                  <a:gd name="connsiteX929" fmla="*/ 285882 w 1417745"/>
                  <a:gd name="connsiteY929" fmla="*/ 208705 h 898971"/>
                  <a:gd name="connsiteX930" fmla="*/ 257242 w 1417745"/>
                  <a:gd name="connsiteY930" fmla="*/ 249293 h 898971"/>
                  <a:gd name="connsiteX931" fmla="*/ 244064 w 1417745"/>
                  <a:gd name="connsiteY931" fmla="*/ 251753 h 898971"/>
                  <a:gd name="connsiteX932" fmla="*/ 241692 w 1417745"/>
                  <a:gd name="connsiteY932" fmla="*/ 253510 h 898971"/>
                  <a:gd name="connsiteX933" fmla="*/ 244239 w 1417745"/>
                  <a:gd name="connsiteY933" fmla="*/ 256322 h 898971"/>
                  <a:gd name="connsiteX934" fmla="*/ 269454 w 1417745"/>
                  <a:gd name="connsiteY934" fmla="*/ 248942 h 898971"/>
                  <a:gd name="connsiteX935" fmla="*/ 270332 w 1417745"/>
                  <a:gd name="connsiteY935" fmla="*/ 245955 h 898971"/>
                  <a:gd name="connsiteX936" fmla="*/ 267696 w 1417745"/>
                  <a:gd name="connsiteY936" fmla="*/ 244637 h 898971"/>
                  <a:gd name="connsiteX937" fmla="*/ 257242 w 1417745"/>
                  <a:gd name="connsiteY937" fmla="*/ 249293 h 898971"/>
                  <a:gd name="connsiteX938" fmla="*/ 694666 w 1417745"/>
                  <a:gd name="connsiteY938" fmla="*/ 751290 h 898971"/>
                  <a:gd name="connsiteX939" fmla="*/ 690712 w 1417745"/>
                  <a:gd name="connsiteY939" fmla="*/ 749621 h 898971"/>
                  <a:gd name="connsiteX940" fmla="*/ 682630 w 1417745"/>
                  <a:gd name="connsiteY940" fmla="*/ 754013 h 898971"/>
                  <a:gd name="connsiteX941" fmla="*/ 682278 w 1417745"/>
                  <a:gd name="connsiteY941" fmla="*/ 757703 h 898971"/>
                  <a:gd name="connsiteX942" fmla="*/ 692733 w 1417745"/>
                  <a:gd name="connsiteY942" fmla="*/ 762799 h 898971"/>
                  <a:gd name="connsiteX943" fmla="*/ 695896 w 1417745"/>
                  <a:gd name="connsiteY943" fmla="*/ 754716 h 898971"/>
                  <a:gd name="connsiteX944" fmla="*/ 694666 w 1417745"/>
                  <a:gd name="connsiteY944" fmla="*/ 751290 h 898971"/>
                  <a:gd name="connsiteX945" fmla="*/ 302662 w 1417745"/>
                  <a:gd name="connsiteY945" fmla="*/ 490716 h 898971"/>
                  <a:gd name="connsiteX946" fmla="*/ 292032 w 1417745"/>
                  <a:gd name="connsiteY946" fmla="*/ 489486 h 898971"/>
                  <a:gd name="connsiteX947" fmla="*/ 289484 w 1417745"/>
                  <a:gd name="connsiteY947" fmla="*/ 494230 h 898971"/>
                  <a:gd name="connsiteX948" fmla="*/ 299763 w 1417745"/>
                  <a:gd name="connsiteY948" fmla="*/ 497129 h 898971"/>
                  <a:gd name="connsiteX949" fmla="*/ 302662 w 1417745"/>
                  <a:gd name="connsiteY949" fmla="*/ 490716 h 898971"/>
                  <a:gd name="connsiteX950" fmla="*/ 613401 w 1417745"/>
                  <a:gd name="connsiteY950" fmla="*/ 306662 h 898971"/>
                  <a:gd name="connsiteX951" fmla="*/ 604616 w 1417745"/>
                  <a:gd name="connsiteY951" fmla="*/ 308419 h 898971"/>
                  <a:gd name="connsiteX952" fmla="*/ 603386 w 1417745"/>
                  <a:gd name="connsiteY952" fmla="*/ 310791 h 898971"/>
                  <a:gd name="connsiteX953" fmla="*/ 606548 w 1417745"/>
                  <a:gd name="connsiteY953" fmla="*/ 313339 h 898971"/>
                  <a:gd name="connsiteX954" fmla="*/ 620342 w 1417745"/>
                  <a:gd name="connsiteY954" fmla="*/ 313690 h 898971"/>
                  <a:gd name="connsiteX955" fmla="*/ 624119 w 1417745"/>
                  <a:gd name="connsiteY955" fmla="*/ 312109 h 898971"/>
                  <a:gd name="connsiteX956" fmla="*/ 623065 w 1417745"/>
                  <a:gd name="connsiteY956" fmla="*/ 309210 h 898971"/>
                  <a:gd name="connsiteX957" fmla="*/ 613401 w 1417745"/>
                  <a:gd name="connsiteY957" fmla="*/ 306662 h 898971"/>
                  <a:gd name="connsiteX958" fmla="*/ 305034 w 1417745"/>
                  <a:gd name="connsiteY958" fmla="*/ 538508 h 898971"/>
                  <a:gd name="connsiteX959" fmla="*/ 314962 w 1417745"/>
                  <a:gd name="connsiteY959" fmla="*/ 543164 h 898971"/>
                  <a:gd name="connsiteX960" fmla="*/ 317949 w 1417745"/>
                  <a:gd name="connsiteY960" fmla="*/ 542110 h 898971"/>
                  <a:gd name="connsiteX961" fmla="*/ 317510 w 1417745"/>
                  <a:gd name="connsiteY961" fmla="*/ 539035 h 898971"/>
                  <a:gd name="connsiteX962" fmla="*/ 299500 w 1417745"/>
                  <a:gd name="connsiteY962" fmla="*/ 536136 h 898971"/>
                  <a:gd name="connsiteX963" fmla="*/ 297040 w 1417745"/>
                  <a:gd name="connsiteY963" fmla="*/ 539914 h 898971"/>
                  <a:gd name="connsiteX964" fmla="*/ 305034 w 1417745"/>
                  <a:gd name="connsiteY964" fmla="*/ 538508 h 898971"/>
                  <a:gd name="connsiteX965" fmla="*/ 1025699 w 1417745"/>
                  <a:gd name="connsiteY965" fmla="*/ 240947 h 898971"/>
                  <a:gd name="connsiteX966" fmla="*/ 1014366 w 1417745"/>
                  <a:gd name="connsiteY966" fmla="*/ 237960 h 898971"/>
                  <a:gd name="connsiteX967" fmla="*/ 1021745 w 1417745"/>
                  <a:gd name="connsiteY967" fmla="*/ 246218 h 898971"/>
                  <a:gd name="connsiteX968" fmla="*/ 1029652 w 1417745"/>
                  <a:gd name="connsiteY968" fmla="*/ 250699 h 898971"/>
                  <a:gd name="connsiteX969" fmla="*/ 1025699 w 1417745"/>
                  <a:gd name="connsiteY969" fmla="*/ 240947 h 898971"/>
                  <a:gd name="connsiteX970" fmla="*/ 228514 w 1417745"/>
                  <a:gd name="connsiteY970" fmla="*/ 552916 h 898971"/>
                  <a:gd name="connsiteX971" fmla="*/ 221837 w 1417745"/>
                  <a:gd name="connsiteY971" fmla="*/ 550105 h 898971"/>
                  <a:gd name="connsiteX972" fmla="*/ 224385 w 1417745"/>
                  <a:gd name="connsiteY972" fmla="*/ 555903 h 898971"/>
                  <a:gd name="connsiteX973" fmla="*/ 225966 w 1417745"/>
                  <a:gd name="connsiteY973" fmla="*/ 557572 h 898971"/>
                  <a:gd name="connsiteX974" fmla="*/ 238090 w 1417745"/>
                  <a:gd name="connsiteY974" fmla="*/ 562492 h 898971"/>
                  <a:gd name="connsiteX975" fmla="*/ 238880 w 1417745"/>
                  <a:gd name="connsiteY975" fmla="*/ 561701 h 898971"/>
                  <a:gd name="connsiteX976" fmla="*/ 228514 w 1417745"/>
                  <a:gd name="connsiteY976" fmla="*/ 552916 h 898971"/>
                  <a:gd name="connsiteX977" fmla="*/ 814147 w 1417745"/>
                  <a:gd name="connsiteY977" fmla="*/ 340134 h 898971"/>
                  <a:gd name="connsiteX978" fmla="*/ 817398 w 1417745"/>
                  <a:gd name="connsiteY978" fmla="*/ 339343 h 898971"/>
                  <a:gd name="connsiteX979" fmla="*/ 800354 w 1417745"/>
                  <a:gd name="connsiteY979" fmla="*/ 330734 h 898971"/>
                  <a:gd name="connsiteX980" fmla="*/ 798773 w 1417745"/>
                  <a:gd name="connsiteY980" fmla="*/ 333194 h 898971"/>
                  <a:gd name="connsiteX981" fmla="*/ 800705 w 1417745"/>
                  <a:gd name="connsiteY981" fmla="*/ 335390 h 898971"/>
                  <a:gd name="connsiteX982" fmla="*/ 814147 w 1417745"/>
                  <a:gd name="connsiteY982" fmla="*/ 340134 h 898971"/>
                  <a:gd name="connsiteX983" fmla="*/ 777073 w 1417745"/>
                  <a:gd name="connsiteY983" fmla="*/ 499062 h 898971"/>
                  <a:gd name="connsiteX984" fmla="*/ 776985 w 1417745"/>
                  <a:gd name="connsiteY984" fmla="*/ 495547 h 898971"/>
                  <a:gd name="connsiteX985" fmla="*/ 775491 w 1417745"/>
                  <a:gd name="connsiteY985" fmla="*/ 490979 h 898971"/>
                  <a:gd name="connsiteX986" fmla="*/ 772416 w 1417745"/>
                  <a:gd name="connsiteY986" fmla="*/ 495460 h 898971"/>
                  <a:gd name="connsiteX987" fmla="*/ 772153 w 1417745"/>
                  <a:gd name="connsiteY987" fmla="*/ 505914 h 898971"/>
                  <a:gd name="connsiteX988" fmla="*/ 770571 w 1417745"/>
                  <a:gd name="connsiteY988" fmla="*/ 509253 h 898971"/>
                  <a:gd name="connsiteX989" fmla="*/ 774437 w 1417745"/>
                  <a:gd name="connsiteY989" fmla="*/ 508374 h 898971"/>
                  <a:gd name="connsiteX990" fmla="*/ 777073 w 1417745"/>
                  <a:gd name="connsiteY990" fmla="*/ 499062 h 898971"/>
                  <a:gd name="connsiteX991" fmla="*/ 318212 w 1417745"/>
                  <a:gd name="connsiteY991" fmla="*/ 432205 h 898971"/>
                  <a:gd name="connsiteX992" fmla="*/ 315928 w 1417745"/>
                  <a:gd name="connsiteY992" fmla="*/ 437037 h 898971"/>
                  <a:gd name="connsiteX993" fmla="*/ 320057 w 1417745"/>
                  <a:gd name="connsiteY993" fmla="*/ 438003 h 898971"/>
                  <a:gd name="connsiteX994" fmla="*/ 325153 w 1417745"/>
                  <a:gd name="connsiteY994" fmla="*/ 432996 h 898971"/>
                  <a:gd name="connsiteX995" fmla="*/ 324362 w 1417745"/>
                  <a:gd name="connsiteY995" fmla="*/ 424034 h 898971"/>
                  <a:gd name="connsiteX996" fmla="*/ 318212 w 1417745"/>
                  <a:gd name="connsiteY996" fmla="*/ 432205 h 898971"/>
                  <a:gd name="connsiteX997" fmla="*/ 1065145 w 1417745"/>
                  <a:gd name="connsiteY997" fmla="*/ 543340 h 898971"/>
                  <a:gd name="connsiteX998" fmla="*/ 1075688 w 1417745"/>
                  <a:gd name="connsiteY998" fmla="*/ 537629 h 898971"/>
                  <a:gd name="connsiteX999" fmla="*/ 1074370 w 1417745"/>
                  <a:gd name="connsiteY999" fmla="*/ 536312 h 898971"/>
                  <a:gd name="connsiteX1000" fmla="*/ 1061719 w 1417745"/>
                  <a:gd name="connsiteY1000" fmla="*/ 539738 h 898971"/>
                  <a:gd name="connsiteX1001" fmla="*/ 1059347 w 1417745"/>
                  <a:gd name="connsiteY1001" fmla="*/ 542198 h 898971"/>
                  <a:gd name="connsiteX1002" fmla="*/ 1059962 w 1417745"/>
                  <a:gd name="connsiteY1002" fmla="*/ 545185 h 898971"/>
                  <a:gd name="connsiteX1003" fmla="*/ 1065145 w 1417745"/>
                  <a:gd name="connsiteY1003" fmla="*/ 543340 h 898971"/>
                  <a:gd name="connsiteX1004" fmla="*/ 658821 w 1417745"/>
                  <a:gd name="connsiteY1004" fmla="*/ 729766 h 898971"/>
                  <a:gd name="connsiteX1005" fmla="*/ 659964 w 1417745"/>
                  <a:gd name="connsiteY1005" fmla="*/ 729766 h 898971"/>
                  <a:gd name="connsiteX1006" fmla="*/ 669013 w 1417745"/>
                  <a:gd name="connsiteY1006" fmla="*/ 733280 h 898971"/>
                  <a:gd name="connsiteX1007" fmla="*/ 663126 w 1417745"/>
                  <a:gd name="connsiteY1007" fmla="*/ 724758 h 898971"/>
                  <a:gd name="connsiteX1008" fmla="*/ 658382 w 1417745"/>
                  <a:gd name="connsiteY1008" fmla="*/ 723089 h 898971"/>
                  <a:gd name="connsiteX1009" fmla="*/ 658821 w 1417745"/>
                  <a:gd name="connsiteY1009" fmla="*/ 729766 h 898971"/>
                  <a:gd name="connsiteX1010" fmla="*/ 1349528 w 1417745"/>
                  <a:gd name="connsiteY1010" fmla="*/ 698665 h 898971"/>
                  <a:gd name="connsiteX1011" fmla="*/ 1350494 w 1417745"/>
                  <a:gd name="connsiteY1011" fmla="*/ 690495 h 898971"/>
                  <a:gd name="connsiteX1012" fmla="*/ 1347683 w 1417745"/>
                  <a:gd name="connsiteY1012" fmla="*/ 684872 h 898971"/>
                  <a:gd name="connsiteX1013" fmla="*/ 1343730 w 1417745"/>
                  <a:gd name="connsiteY1013" fmla="*/ 689089 h 898971"/>
                  <a:gd name="connsiteX1014" fmla="*/ 1349528 w 1417745"/>
                  <a:gd name="connsiteY1014" fmla="*/ 698665 h 898971"/>
                  <a:gd name="connsiteX1015" fmla="*/ 1002945 w 1417745"/>
                  <a:gd name="connsiteY1015" fmla="*/ 885091 h 898971"/>
                  <a:gd name="connsiteX1016" fmla="*/ 1006107 w 1417745"/>
                  <a:gd name="connsiteY1016" fmla="*/ 884300 h 898971"/>
                  <a:gd name="connsiteX1017" fmla="*/ 1005229 w 1417745"/>
                  <a:gd name="connsiteY1017" fmla="*/ 882807 h 898971"/>
                  <a:gd name="connsiteX1018" fmla="*/ 999431 w 1417745"/>
                  <a:gd name="connsiteY1018" fmla="*/ 882631 h 898971"/>
                  <a:gd name="connsiteX1019" fmla="*/ 995741 w 1417745"/>
                  <a:gd name="connsiteY1019" fmla="*/ 880435 h 898971"/>
                  <a:gd name="connsiteX1020" fmla="*/ 988712 w 1417745"/>
                  <a:gd name="connsiteY1020" fmla="*/ 882807 h 898971"/>
                  <a:gd name="connsiteX1021" fmla="*/ 1002945 w 1417745"/>
                  <a:gd name="connsiteY1021" fmla="*/ 885091 h 898971"/>
                  <a:gd name="connsiteX1022" fmla="*/ 181951 w 1417745"/>
                  <a:gd name="connsiteY1022" fmla="*/ 556430 h 898971"/>
                  <a:gd name="connsiteX1023" fmla="*/ 185290 w 1417745"/>
                  <a:gd name="connsiteY1023" fmla="*/ 559769 h 898971"/>
                  <a:gd name="connsiteX1024" fmla="*/ 186607 w 1417745"/>
                  <a:gd name="connsiteY1024" fmla="*/ 556167 h 898971"/>
                  <a:gd name="connsiteX1025" fmla="*/ 183884 w 1417745"/>
                  <a:gd name="connsiteY1025" fmla="*/ 549050 h 898971"/>
                  <a:gd name="connsiteX1026" fmla="*/ 179579 w 1417745"/>
                  <a:gd name="connsiteY1026" fmla="*/ 549841 h 898971"/>
                  <a:gd name="connsiteX1027" fmla="*/ 181951 w 1417745"/>
                  <a:gd name="connsiteY1027" fmla="*/ 556430 h 898971"/>
                  <a:gd name="connsiteX1028" fmla="*/ 1210895 w 1417745"/>
                  <a:gd name="connsiteY1028" fmla="*/ 703497 h 898971"/>
                  <a:gd name="connsiteX1029" fmla="*/ 1209665 w 1417745"/>
                  <a:gd name="connsiteY1029" fmla="*/ 706572 h 898971"/>
                  <a:gd name="connsiteX1030" fmla="*/ 1211773 w 1417745"/>
                  <a:gd name="connsiteY1030" fmla="*/ 707275 h 898971"/>
                  <a:gd name="connsiteX1031" fmla="*/ 1214409 w 1417745"/>
                  <a:gd name="connsiteY1031" fmla="*/ 703673 h 898971"/>
                  <a:gd name="connsiteX1032" fmla="*/ 1215990 w 1417745"/>
                  <a:gd name="connsiteY1032" fmla="*/ 694361 h 898971"/>
                  <a:gd name="connsiteX1033" fmla="*/ 1213969 w 1417745"/>
                  <a:gd name="connsiteY1033" fmla="*/ 694009 h 898971"/>
                  <a:gd name="connsiteX1034" fmla="*/ 1210895 w 1417745"/>
                  <a:gd name="connsiteY1034" fmla="*/ 703497 h 898971"/>
                  <a:gd name="connsiteX1035" fmla="*/ 217796 w 1417745"/>
                  <a:gd name="connsiteY1035" fmla="*/ 585158 h 898971"/>
                  <a:gd name="connsiteX1036" fmla="*/ 213754 w 1417745"/>
                  <a:gd name="connsiteY1036" fmla="*/ 584543 h 898971"/>
                  <a:gd name="connsiteX1037" fmla="*/ 213139 w 1417745"/>
                  <a:gd name="connsiteY1037" fmla="*/ 587443 h 898971"/>
                  <a:gd name="connsiteX1038" fmla="*/ 218674 w 1417745"/>
                  <a:gd name="connsiteY1038" fmla="*/ 590957 h 898971"/>
                  <a:gd name="connsiteX1039" fmla="*/ 222276 w 1417745"/>
                  <a:gd name="connsiteY1039" fmla="*/ 589639 h 898971"/>
                  <a:gd name="connsiteX1040" fmla="*/ 217796 w 1417745"/>
                  <a:gd name="connsiteY1040" fmla="*/ 585158 h 898971"/>
                  <a:gd name="connsiteX1041" fmla="*/ 1045993 w 1417745"/>
                  <a:gd name="connsiteY1041" fmla="*/ 239717 h 898971"/>
                  <a:gd name="connsiteX1042" fmla="*/ 1040019 w 1417745"/>
                  <a:gd name="connsiteY1042" fmla="*/ 246482 h 898971"/>
                  <a:gd name="connsiteX1043" fmla="*/ 1040546 w 1417745"/>
                  <a:gd name="connsiteY1043" fmla="*/ 248590 h 898971"/>
                  <a:gd name="connsiteX1044" fmla="*/ 1047135 w 1417745"/>
                  <a:gd name="connsiteY1044" fmla="*/ 243231 h 898971"/>
                  <a:gd name="connsiteX1045" fmla="*/ 1045993 w 1417745"/>
                  <a:gd name="connsiteY1045" fmla="*/ 239717 h 898971"/>
                  <a:gd name="connsiteX1046" fmla="*/ 232116 w 1417745"/>
                  <a:gd name="connsiteY1046" fmla="*/ 523046 h 898971"/>
                  <a:gd name="connsiteX1047" fmla="*/ 235366 w 1417745"/>
                  <a:gd name="connsiteY1047" fmla="*/ 526296 h 898971"/>
                  <a:gd name="connsiteX1048" fmla="*/ 236772 w 1417745"/>
                  <a:gd name="connsiteY1048" fmla="*/ 522870 h 898971"/>
                  <a:gd name="connsiteX1049" fmla="*/ 236772 w 1417745"/>
                  <a:gd name="connsiteY1049" fmla="*/ 517072 h 898971"/>
                  <a:gd name="connsiteX1050" fmla="*/ 235278 w 1417745"/>
                  <a:gd name="connsiteY1050" fmla="*/ 514963 h 898971"/>
                  <a:gd name="connsiteX1051" fmla="*/ 233697 w 1417745"/>
                  <a:gd name="connsiteY1051" fmla="*/ 516632 h 898971"/>
                  <a:gd name="connsiteX1052" fmla="*/ 232116 w 1417745"/>
                  <a:gd name="connsiteY1052" fmla="*/ 523046 h 898971"/>
                  <a:gd name="connsiteX1053" fmla="*/ 1053197 w 1417745"/>
                  <a:gd name="connsiteY1053" fmla="*/ 242177 h 898971"/>
                  <a:gd name="connsiteX1054" fmla="*/ 1052406 w 1417745"/>
                  <a:gd name="connsiteY1054" fmla="*/ 248503 h 898971"/>
                  <a:gd name="connsiteX1055" fmla="*/ 1058205 w 1417745"/>
                  <a:gd name="connsiteY1055" fmla="*/ 244374 h 898971"/>
                  <a:gd name="connsiteX1056" fmla="*/ 1053197 w 1417745"/>
                  <a:gd name="connsiteY1056" fmla="*/ 242177 h 898971"/>
                  <a:gd name="connsiteX1057" fmla="*/ 167631 w 1417745"/>
                  <a:gd name="connsiteY1057" fmla="*/ 716587 h 898971"/>
                  <a:gd name="connsiteX1058" fmla="*/ 174659 w 1417745"/>
                  <a:gd name="connsiteY1058" fmla="*/ 716675 h 898971"/>
                  <a:gd name="connsiteX1059" fmla="*/ 174132 w 1417745"/>
                  <a:gd name="connsiteY1059" fmla="*/ 713601 h 898971"/>
                  <a:gd name="connsiteX1060" fmla="*/ 167631 w 1417745"/>
                  <a:gd name="connsiteY1060" fmla="*/ 716587 h 898971"/>
                  <a:gd name="connsiteX1061" fmla="*/ 1110566 w 1417745"/>
                  <a:gd name="connsiteY1061" fmla="*/ 447667 h 898971"/>
                  <a:gd name="connsiteX1062" fmla="*/ 1113553 w 1417745"/>
                  <a:gd name="connsiteY1062" fmla="*/ 443450 h 898971"/>
                  <a:gd name="connsiteX1063" fmla="*/ 1107754 w 1417745"/>
                  <a:gd name="connsiteY1063" fmla="*/ 440902 h 898971"/>
                  <a:gd name="connsiteX1064" fmla="*/ 1105909 w 1417745"/>
                  <a:gd name="connsiteY1064" fmla="*/ 447579 h 898971"/>
                  <a:gd name="connsiteX1065" fmla="*/ 1110566 w 1417745"/>
                  <a:gd name="connsiteY1065" fmla="*/ 447667 h 898971"/>
                  <a:gd name="connsiteX1066" fmla="*/ 649245 w 1417745"/>
                  <a:gd name="connsiteY1066" fmla="*/ 605453 h 898971"/>
                  <a:gd name="connsiteX1067" fmla="*/ 652584 w 1417745"/>
                  <a:gd name="connsiteY1067" fmla="*/ 605365 h 898971"/>
                  <a:gd name="connsiteX1068" fmla="*/ 655132 w 1417745"/>
                  <a:gd name="connsiteY1068" fmla="*/ 600445 h 898971"/>
                  <a:gd name="connsiteX1069" fmla="*/ 653550 w 1417745"/>
                  <a:gd name="connsiteY1069" fmla="*/ 598864 h 898971"/>
                  <a:gd name="connsiteX1070" fmla="*/ 649245 w 1417745"/>
                  <a:gd name="connsiteY1070" fmla="*/ 605453 h 898971"/>
                  <a:gd name="connsiteX1071" fmla="*/ 456846 w 1417745"/>
                  <a:gd name="connsiteY1071" fmla="*/ 458473 h 898971"/>
                  <a:gd name="connsiteX1072" fmla="*/ 454386 w 1417745"/>
                  <a:gd name="connsiteY1072" fmla="*/ 461021 h 898971"/>
                  <a:gd name="connsiteX1073" fmla="*/ 452365 w 1417745"/>
                  <a:gd name="connsiteY1073" fmla="*/ 465941 h 898971"/>
                  <a:gd name="connsiteX1074" fmla="*/ 456494 w 1417745"/>
                  <a:gd name="connsiteY1074" fmla="*/ 463481 h 898971"/>
                  <a:gd name="connsiteX1075" fmla="*/ 456846 w 1417745"/>
                  <a:gd name="connsiteY1075" fmla="*/ 458473 h 898971"/>
                  <a:gd name="connsiteX1076" fmla="*/ 1396178 w 1417745"/>
                  <a:gd name="connsiteY1076" fmla="*/ 577954 h 898971"/>
                  <a:gd name="connsiteX1077" fmla="*/ 1392928 w 1417745"/>
                  <a:gd name="connsiteY1077" fmla="*/ 574704 h 898971"/>
                  <a:gd name="connsiteX1078" fmla="*/ 1391522 w 1417745"/>
                  <a:gd name="connsiteY1078" fmla="*/ 579096 h 898971"/>
                  <a:gd name="connsiteX1079" fmla="*/ 1394597 w 1417745"/>
                  <a:gd name="connsiteY1079" fmla="*/ 583577 h 898971"/>
                  <a:gd name="connsiteX1080" fmla="*/ 1396178 w 1417745"/>
                  <a:gd name="connsiteY1080" fmla="*/ 577954 h 898971"/>
                  <a:gd name="connsiteX1081" fmla="*/ 273934 w 1417745"/>
                  <a:gd name="connsiteY1081" fmla="*/ 404707 h 898971"/>
                  <a:gd name="connsiteX1082" fmla="*/ 270332 w 1417745"/>
                  <a:gd name="connsiteY1082" fmla="*/ 407782 h 898971"/>
                  <a:gd name="connsiteX1083" fmla="*/ 273319 w 1417745"/>
                  <a:gd name="connsiteY1083" fmla="*/ 407606 h 898971"/>
                  <a:gd name="connsiteX1084" fmla="*/ 277536 w 1417745"/>
                  <a:gd name="connsiteY1084" fmla="*/ 404882 h 898971"/>
                  <a:gd name="connsiteX1085" fmla="*/ 273934 w 1417745"/>
                  <a:gd name="connsiteY1085" fmla="*/ 404707 h 898971"/>
                  <a:gd name="connsiteX1086" fmla="*/ 185553 w 1417745"/>
                  <a:gd name="connsiteY1086" fmla="*/ 581556 h 898971"/>
                  <a:gd name="connsiteX1087" fmla="*/ 190209 w 1417745"/>
                  <a:gd name="connsiteY1087" fmla="*/ 583928 h 898971"/>
                  <a:gd name="connsiteX1088" fmla="*/ 191527 w 1417745"/>
                  <a:gd name="connsiteY1088" fmla="*/ 581205 h 898971"/>
                  <a:gd name="connsiteX1089" fmla="*/ 187222 w 1417745"/>
                  <a:gd name="connsiteY1089" fmla="*/ 579272 h 898971"/>
                  <a:gd name="connsiteX1090" fmla="*/ 185553 w 1417745"/>
                  <a:gd name="connsiteY1090" fmla="*/ 581556 h 898971"/>
                  <a:gd name="connsiteX1091" fmla="*/ 785507 w 1417745"/>
                  <a:gd name="connsiteY1091" fmla="*/ 230229 h 898971"/>
                  <a:gd name="connsiteX1092" fmla="*/ 786561 w 1417745"/>
                  <a:gd name="connsiteY1092" fmla="*/ 230229 h 898971"/>
                  <a:gd name="connsiteX1093" fmla="*/ 788845 w 1417745"/>
                  <a:gd name="connsiteY1093" fmla="*/ 226451 h 898971"/>
                  <a:gd name="connsiteX1094" fmla="*/ 781905 w 1417745"/>
                  <a:gd name="connsiteY1094" fmla="*/ 226627 h 898971"/>
                  <a:gd name="connsiteX1095" fmla="*/ 785507 w 1417745"/>
                  <a:gd name="connsiteY1095" fmla="*/ 230229 h 898971"/>
                  <a:gd name="connsiteX1096" fmla="*/ 210592 w 1417745"/>
                  <a:gd name="connsiteY1096" fmla="*/ 240947 h 898971"/>
                  <a:gd name="connsiteX1097" fmla="*/ 209801 w 1417745"/>
                  <a:gd name="connsiteY1097" fmla="*/ 237784 h 898971"/>
                  <a:gd name="connsiteX1098" fmla="*/ 205760 w 1417745"/>
                  <a:gd name="connsiteY1098" fmla="*/ 243319 h 898971"/>
                  <a:gd name="connsiteX1099" fmla="*/ 210592 w 1417745"/>
                  <a:gd name="connsiteY1099" fmla="*/ 240947 h 898971"/>
                  <a:gd name="connsiteX1100" fmla="*/ 545227 w 1417745"/>
                  <a:gd name="connsiteY1100" fmla="*/ 255267 h 898971"/>
                  <a:gd name="connsiteX1101" fmla="*/ 551552 w 1417745"/>
                  <a:gd name="connsiteY1101" fmla="*/ 256146 h 898971"/>
                  <a:gd name="connsiteX1102" fmla="*/ 551640 w 1417745"/>
                  <a:gd name="connsiteY1102" fmla="*/ 254565 h 898971"/>
                  <a:gd name="connsiteX1103" fmla="*/ 545227 w 1417745"/>
                  <a:gd name="connsiteY1103" fmla="*/ 255267 h 898971"/>
                  <a:gd name="connsiteX1104" fmla="*/ 1294619 w 1417745"/>
                  <a:gd name="connsiteY1104" fmla="*/ 519444 h 898971"/>
                  <a:gd name="connsiteX1105" fmla="*/ 1291105 w 1417745"/>
                  <a:gd name="connsiteY1105" fmla="*/ 524451 h 898971"/>
                  <a:gd name="connsiteX1106" fmla="*/ 1291984 w 1417745"/>
                  <a:gd name="connsiteY1106" fmla="*/ 526296 h 898971"/>
                  <a:gd name="connsiteX1107" fmla="*/ 1295849 w 1417745"/>
                  <a:gd name="connsiteY1107" fmla="*/ 522782 h 898971"/>
                  <a:gd name="connsiteX1108" fmla="*/ 1294619 w 1417745"/>
                  <a:gd name="connsiteY1108" fmla="*/ 519444 h 898971"/>
                  <a:gd name="connsiteX1109" fmla="*/ 681488 w 1417745"/>
                  <a:gd name="connsiteY1109" fmla="*/ 556430 h 898971"/>
                  <a:gd name="connsiteX1110" fmla="*/ 680873 w 1417745"/>
                  <a:gd name="connsiteY1110" fmla="*/ 551071 h 898971"/>
                  <a:gd name="connsiteX1111" fmla="*/ 677007 w 1417745"/>
                  <a:gd name="connsiteY1111" fmla="*/ 553882 h 898971"/>
                  <a:gd name="connsiteX1112" fmla="*/ 681488 w 1417745"/>
                  <a:gd name="connsiteY1112" fmla="*/ 556430 h 898971"/>
                  <a:gd name="connsiteX1113" fmla="*/ 876347 w 1417745"/>
                  <a:gd name="connsiteY1113" fmla="*/ 215821 h 898971"/>
                  <a:gd name="connsiteX1114" fmla="*/ 873887 w 1417745"/>
                  <a:gd name="connsiteY1114" fmla="*/ 213625 h 898971"/>
                  <a:gd name="connsiteX1115" fmla="*/ 875820 w 1417745"/>
                  <a:gd name="connsiteY1115" fmla="*/ 220126 h 898971"/>
                  <a:gd name="connsiteX1116" fmla="*/ 876347 w 1417745"/>
                  <a:gd name="connsiteY1116" fmla="*/ 215821 h 898971"/>
                  <a:gd name="connsiteX1117" fmla="*/ 1232419 w 1417745"/>
                  <a:gd name="connsiteY1117" fmla="*/ 684345 h 898971"/>
                  <a:gd name="connsiteX1118" fmla="*/ 1231716 w 1417745"/>
                  <a:gd name="connsiteY1118" fmla="*/ 688387 h 898971"/>
                  <a:gd name="connsiteX1119" fmla="*/ 1235933 w 1417745"/>
                  <a:gd name="connsiteY1119" fmla="*/ 685663 h 898971"/>
                  <a:gd name="connsiteX1120" fmla="*/ 1232419 w 1417745"/>
                  <a:gd name="connsiteY1120" fmla="*/ 684345 h 898971"/>
                  <a:gd name="connsiteX1121" fmla="*/ 152081 w 1417745"/>
                  <a:gd name="connsiteY1121" fmla="*/ 423771 h 898971"/>
                  <a:gd name="connsiteX1122" fmla="*/ 150939 w 1417745"/>
                  <a:gd name="connsiteY1122" fmla="*/ 431238 h 898971"/>
                  <a:gd name="connsiteX1123" fmla="*/ 151905 w 1417745"/>
                  <a:gd name="connsiteY1123" fmla="*/ 433083 h 898971"/>
                  <a:gd name="connsiteX1124" fmla="*/ 153223 w 1417745"/>
                  <a:gd name="connsiteY1124" fmla="*/ 430624 h 898971"/>
                  <a:gd name="connsiteX1125" fmla="*/ 152081 w 1417745"/>
                  <a:gd name="connsiteY1125" fmla="*/ 423771 h 898971"/>
                  <a:gd name="connsiteX1126" fmla="*/ 480742 w 1417745"/>
                  <a:gd name="connsiteY1126" fmla="*/ 463217 h 898971"/>
                  <a:gd name="connsiteX1127" fmla="*/ 475998 w 1417745"/>
                  <a:gd name="connsiteY1127" fmla="*/ 464799 h 898971"/>
                  <a:gd name="connsiteX1128" fmla="*/ 476964 w 1417745"/>
                  <a:gd name="connsiteY1128" fmla="*/ 466644 h 898971"/>
                  <a:gd name="connsiteX1129" fmla="*/ 480742 w 1417745"/>
                  <a:gd name="connsiteY1129" fmla="*/ 463217 h 898971"/>
                  <a:gd name="connsiteX1130" fmla="*/ 1140436 w 1417745"/>
                  <a:gd name="connsiteY1130" fmla="*/ 255267 h 898971"/>
                  <a:gd name="connsiteX1131" fmla="*/ 1141314 w 1417745"/>
                  <a:gd name="connsiteY1131" fmla="*/ 258430 h 898971"/>
                  <a:gd name="connsiteX1132" fmla="*/ 1144565 w 1417745"/>
                  <a:gd name="connsiteY1132" fmla="*/ 260626 h 898971"/>
                  <a:gd name="connsiteX1133" fmla="*/ 1144038 w 1417745"/>
                  <a:gd name="connsiteY1133" fmla="*/ 256585 h 898971"/>
                  <a:gd name="connsiteX1134" fmla="*/ 1140436 w 1417745"/>
                  <a:gd name="connsiteY1134" fmla="*/ 255267 h 898971"/>
                  <a:gd name="connsiteX1135" fmla="*/ 148479 w 1417745"/>
                  <a:gd name="connsiteY1135" fmla="*/ 707011 h 898971"/>
                  <a:gd name="connsiteX1136" fmla="*/ 151027 w 1417745"/>
                  <a:gd name="connsiteY1136" fmla="*/ 709471 h 898971"/>
                  <a:gd name="connsiteX1137" fmla="*/ 155068 w 1417745"/>
                  <a:gd name="connsiteY1137" fmla="*/ 709998 h 898971"/>
                  <a:gd name="connsiteX1138" fmla="*/ 152872 w 1417745"/>
                  <a:gd name="connsiteY1138" fmla="*/ 706748 h 898971"/>
                  <a:gd name="connsiteX1139" fmla="*/ 148479 w 1417745"/>
                  <a:gd name="connsiteY1139" fmla="*/ 707011 h 898971"/>
                  <a:gd name="connsiteX1140" fmla="*/ 747202 w 1417745"/>
                  <a:gd name="connsiteY1140" fmla="*/ 144132 h 898971"/>
                  <a:gd name="connsiteX1141" fmla="*/ 750365 w 1417745"/>
                  <a:gd name="connsiteY1141" fmla="*/ 140091 h 898971"/>
                  <a:gd name="connsiteX1142" fmla="*/ 744918 w 1417745"/>
                  <a:gd name="connsiteY1142" fmla="*/ 141760 h 898971"/>
                  <a:gd name="connsiteX1143" fmla="*/ 747202 w 1417745"/>
                  <a:gd name="connsiteY1143" fmla="*/ 144132 h 898971"/>
                  <a:gd name="connsiteX1144" fmla="*/ 49292 w 1417745"/>
                  <a:gd name="connsiteY1144" fmla="*/ 519444 h 898971"/>
                  <a:gd name="connsiteX1145" fmla="*/ 50434 w 1417745"/>
                  <a:gd name="connsiteY1145" fmla="*/ 516369 h 898971"/>
                  <a:gd name="connsiteX1146" fmla="*/ 49204 w 1417745"/>
                  <a:gd name="connsiteY1146" fmla="*/ 512328 h 898971"/>
                  <a:gd name="connsiteX1147" fmla="*/ 47535 w 1417745"/>
                  <a:gd name="connsiteY1147" fmla="*/ 513997 h 898971"/>
                  <a:gd name="connsiteX1148" fmla="*/ 49292 w 1417745"/>
                  <a:gd name="connsiteY1148" fmla="*/ 519444 h 898971"/>
                  <a:gd name="connsiteX1149" fmla="*/ 1256315 w 1417745"/>
                  <a:gd name="connsiteY1149" fmla="*/ 658077 h 898971"/>
                  <a:gd name="connsiteX1150" fmla="*/ 1256491 w 1417745"/>
                  <a:gd name="connsiteY1150" fmla="*/ 662821 h 898971"/>
                  <a:gd name="connsiteX1151" fmla="*/ 1258599 w 1417745"/>
                  <a:gd name="connsiteY1151" fmla="*/ 662821 h 898971"/>
                  <a:gd name="connsiteX1152" fmla="*/ 1256315 w 1417745"/>
                  <a:gd name="connsiteY1152" fmla="*/ 658077 h 898971"/>
                  <a:gd name="connsiteX1153" fmla="*/ 502266 w 1417745"/>
                  <a:gd name="connsiteY1153" fmla="*/ 262471 h 898971"/>
                  <a:gd name="connsiteX1154" fmla="*/ 497698 w 1417745"/>
                  <a:gd name="connsiteY1154" fmla="*/ 262296 h 898971"/>
                  <a:gd name="connsiteX1155" fmla="*/ 498752 w 1417745"/>
                  <a:gd name="connsiteY1155" fmla="*/ 265986 h 898971"/>
                  <a:gd name="connsiteX1156" fmla="*/ 502266 w 1417745"/>
                  <a:gd name="connsiteY1156" fmla="*/ 262471 h 898971"/>
                  <a:gd name="connsiteX1157" fmla="*/ 602595 w 1417745"/>
                  <a:gd name="connsiteY1157" fmla="*/ 109518 h 898971"/>
                  <a:gd name="connsiteX1158" fmla="*/ 597851 w 1417745"/>
                  <a:gd name="connsiteY1158" fmla="*/ 111978 h 898971"/>
                  <a:gd name="connsiteX1159" fmla="*/ 602595 w 1417745"/>
                  <a:gd name="connsiteY1159" fmla="*/ 109518 h 898971"/>
                  <a:gd name="connsiteX1160" fmla="*/ 516586 w 1417745"/>
                  <a:gd name="connsiteY1160" fmla="*/ 286368 h 898971"/>
                  <a:gd name="connsiteX1161" fmla="*/ 521770 w 1417745"/>
                  <a:gd name="connsiteY1161" fmla="*/ 287510 h 898971"/>
                  <a:gd name="connsiteX1162" fmla="*/ 523615 w 1417745"/>
                  <a:gd name="connsiteY1162" fmla="*/ 286543 h 898971"/>
                  <a:gd name="connsiteX1163" fmla="*/ 521242 w 1417745"/>
                  <a:gd name="connsiteY1163" fmla="*/ 285226 h 898971"/>
                  <a:gd name="connsiteX1164" fmla="*/ 516586 w 1417745"/>
                  <a:gd name="connsiteY1164" fmla="*/ 286368 h 898971"/>
                  <a:gd name="connsiteX1165" fmla="*/ 1097388 w 1417745"/>
                  <a:gd name="connsiteY1165" fmla="*/ 857593 h 898971"/>
                  <a:gd name="connsiteX1166" fmla="*/ 1095016 w 1417745"/>
                  <a:gd name="connsiteY1166" fmla="*/ 859965 h 898971"/>
                  <a:gd name="connsiteX1167" fmla="*/ 1098705 w 1417745"/>
                  <a:gd name="connsiteY1167" fmla="*/ 861019 h 898971"/>
                  <a:gd name="connsiteX1168" fmla="*/ 1097388 w 1417745"/>
                  <a:gd name="connsiteY1168" fmla="*/ 857593 h 898971"/>
                  <a:gd name="connsiteX1169" fmla="*/ 357659 w 1417745"/>
                  <a:gd name="connsiteY1169" fmla="*/ 693921 h 898971"/>
                  <a:gd name="connsiteX1170" fmla="*/ 358449 w 1417745"/>
                  <a:gd name="connsiteY1170" fmla="*/ 693131 h 898971"/>
                  <a:gd name="connsiteX1171" fmla="*/ 358537 w 1417745"/>
                  <a:gd name="connsiteY1171" fmla="*/ 692340 h 898971"/>
                  <a:gd name="connsiteX1172" fmla="*/ 354145 w 1417745"/>
                  <a:gd name="connsiteY1172" fmla="*/ 692955 h 898971"/>
                  <a:gd name="connsiteX1173" fmla="*/ 357659 w 1417745"/>
                  <a:gd name="connsiteY1173" fmla="*/ 693921 h 898971"/>
                  <a:gd name="connsiteX1174" fmla="*/ 434092 w 1417745"/>
                  <a:gd name="connsiteY1174" fmla="*/ 483599 h 898971"/>
                  <a:gd name="connsiteX1175" fmla="*/ 434882 w 1417745"/>
                  <a:gd name="connsiteY1175" fmla="*/ 482721 h 898971"/>
                  <a:gd name="connsiteX1176" fmla="*/ 434794 w 1417745"/>
                  <a:gd name="connsiteY1176" fmla="*/ 481930 h 898971"/>
                  <a:gd name="connsiteX1177" fmla="*/ 429260 w 1417745"/>
                  <a:gd name="connsiteY1177" fmla="*/ 481227 h 898971"/>
                  <a:gd name="connsiteX1178" fmla="*/ 428469 w 1417745"/>
                  <a:gd name="connsiteY1178" fmla="*/ 482809 h 898971"/>
                  <a:gd name="connsiteX1179" fmla="*/ 434092 w 1417745"/>
                  <a:gd name="connsiteY1179" fmla="*/ 483599 h 898971"/>
                  <a:gd name="connsiteX1180" fmla="*/ 217796 w 1417745"/>
                  <a:gd name="connsiteY1180" fmla="*/ 240947 h 898971"/>
                  <a:gd name="connsiteX1181" fmla="*/ 217796 w 1417745"/>
                  <a:gd name="connsiteY1181" fmla="*/ 238663 h 898971"/>
                  <a:gd name="connsiteX1182" fmla="*/ 216478 w 1417745"/>
                  <a:gd name="connsiteY1182" fmla="*/ 235149 h 898971"/>
                  <a:gd name="connsiteX1183" fmla="*/ 215599 w 1417745"/>
                  <a:gd name="connsiteY1183" fmla="*/ 238136 h 898971"/>
                  <a:gd name="connsiteX1184" fmla="*/ 217796 w 1417745"/>
                  <a:gd name="connsiteY1184" fmla="*/ 240947 h 898971"/>
                  <a:gd name="connsiteX1185" fmla="*/ 1172678 w 1417745"/>
                  <a:gd name="connsiteY1185" fmla="*/ 301918 h 898971"/>
                  <a:gd name="connsiteX1186" fmla="*/ 1175753 w 1417745"/>
                  <a:gd name="connsiteY1186" fmla="*/ 301303 h 898971"/>
                  <a:gd name="connsiteX1187" fmla="*/ 1172151 w 1417745"/>
                  <a:gd name="connsiteY1187" fmla="*/ 297701 h 898971"/>
                  <a:gd name="connsiteX1188" fmla="*/ 1172678 w 1417745"/>
                  <a:gd name="connsiteY1188" fmla="*/ 301918 h 898971"/>
                  <a:gd name="connsiteX1189" fmla="*/ 1392576 w 1417745"/>
                  <a:gd name="connsiteY1189" fmla="*/ 571980 h 898971"/>
                  <a:gd name="connsiteX1190" fmla="*/ 1393455 w 1417745"/>
                  <a:gd name="connsiteY1190" fmla="*/ 568203 h 898971"/>
                  <a:gd name="connsiteX1191" fmla="*/ 1391961 w 1417745"/>
                  <a:gd name="connsiteY1191" fmla="*/ 567763 h 898971"/>
                  <a:gd name="connsiteX1192" fmla="*/ 1392576 w 1417745"/>
                  <a:gd name="connsiteY1192" fmla="*/ 571980 h 898971"/>
                  <a:gd name="connsiteX1193" fmla="*/ 322956 w 1417745"/>
                  <a:gd name="connsiteY1193" fmla="*/ 131042 h 898971"/>
                  <a:gd name="connsiteX1194" fmla="*/ 323571 w 1417745"/>
                  <a:gd name="connsiteY1194" fmla="*/ 134029 h 898971"/>
                  <a:gd name="connsiteX1195" fmla="*/ 325065 w 1417745"/>
                  <a:gd name="connsiteY1195" fmla="*/ 133590 h 898971"/>
                  <a:gd name="connsiteX1196" fmla="*/ 322956 w 1417745"/>
                  <a:gd name="connsiteY1196" fmla="*/ 131042 h 898971"/>
                  <a:gd name="connsiteX1197" fmla="*/ 614543 w 1417745"/>
                  <a:gd name="connsiteY1197" fmla="*/ 546942 h 898971"/>
                  <a:gd name="connsiteX1198" fmla="*/ 616915 w 1417745"/>
                  <a:gd name="connsiteY1198" fmla="*/ 545712 h 898971"/>
                  <a:gd name="connsiteX1199" fmla="*/ 614543 w 1417745"/>
                  <a:gd name="connsiteY1199" fmla="*/ 546942 h 898971"/>
                  <a:gd name="connsiteX1200" fmla="*/ 989854 w 1417745"/>
                  <a:gd name="connsiteY1200" fmla="*/ 869629 h 898971"/>
                  <a:gd name="connsiteX1201" fmla="*/ 986077 w 1417745"/>
                  <a:gd name="connsiteY1201" fmla="*/ 868750 h 898971"/>
                  <a:gd name="connsiteX1202" fmla="*/ 985638 w 1417745"/>
                  <a:gd name="connsiteY1202" fmla="*/ 870244 h 898971"/>
                  <a:gd name="connsiteX1203" fmla="*/ 989854 w 1417745"/>
                  <a:gd name="connsiteY1203" fmla="*/ 869629 h 898971"/>
                  <a:gd name="connsiteX1204" fmla="*/ 49292 w 1417745"/>
                  <a:gd name="connsiteY1204" fmla="*/ 536136 h 898971"/>
                  <a:gd name="connsiteX1205" fmla="*/ 50171 w 1417745"/>
                  <a:gd name="connsiteY1205" fmla="*/ 532358 h 898971"/>
                  <a:gd name="connsiteX1206" fmla="*/ 48677 w 1417745"/>
                  <a:gd name="connsiteY1206" fmla="*/ 531919 h 898971"/>
                  <a:gd name="connsiteX1207" fmla="*/ 49292 w 1417745"/>
                  <a:gd name="connsiteY1207" fmla="*/ 536136 h 898971"/>
                  <a:gd name="connsiteX1208" fmla="*/ 1155986 w 1417745"/>
                  <a:gd name="connsiteY1208" fmla="*/ 289970 h 898971"/>
                  <a:gd name="connsiteX1209" fmla="*/ 1155107 w 1417745"/>
                  <a:gd name="connsiteY1209" fmla="*/ 293747 h 898971"/>
                  <a:gd name="connsiteX1210" fmla="*/ 1156601 w 1417745"/>
                  <a:gd name="connsiteY1210" fmla="*/ 294187 h 898971"/>
                  <a:gd name="connsiteX1211" fmla="*/ 1155986 w 1417745"/>
                  <a:gd name="connsiteY1211" fmla="*/ 289970 h 898971"/>
                  <a:gd name="connsiteX1212" fmla="*/ 1184626 w 1417745"/>
                  <a:gd name="connsiteY1212" fmla="*/ 416655 h 898971"/>
                  <a:gd name="connsiteX1213" fmla="*/ 1187613 w 1417745"/>
                  <a:gd name="connsiteY1213" fmla="*/ 416040 h 898971"/>
                  <a:gd name="connsiteX1214" fmla="*/ 1187174 w 1417745"/>
                  <a:gd name="connsiteY1214" fmla="*/ 414546 h 898971"/>
                  <a:gd name="connsiteX1215" fmla="*/ 1184626 w 1417745"/>
                  <a:gd name="connsiteY1215" fmla="*/ 416655 h 898971"/>
                  <a:gd name="connsiteX1216" fmla="*/ 71958 w 1417745"/>
                  <a:gd name="connsiteY1216" fmla="*/ 666423 h 898971"/>
                  <a:gd name="connsiteX1217" fmla="*/ 68181 w 1417745"/>
                  <a:gd name="connsiteY1217" fmla="*/ 665545 h 898971"/>
                  <a:gd name="connsiteX1218" fmla="*/ 67741 w 1417745"/>
                  <a:gd name="connsiteY1218" fmla="*/ 667038 h 898971"/>
                  <a:gd name="connsiteX1219" fmla="*/ 71958 w 1417745"/>
                  <a:gd name="connsiteY1219" fmla="*/ 666423 h 898971"/>
                  <a:gd name="connsiteX1220" fmla="*/ 765125 w 1417745"/>
                  <a:gd name="connsiteY1220" fmla="*/ 812260 h 898971"/>
                  <a:gd name="connsiteX1221" fmla="*/ 768902 w 1417745"/>
                  <a:gd name="connsiteY1221" fmla="*/ 813139 h 898971"/>
                  <a:gd name="connsiteX1222" fmla="*/ 769341 w 1417745"/>
                  <a:gd name="connsiteY1222" fmla="*/ 811645 h 898971"/>
                  <a:gd name="connsiteX1223" fmla="*/ 765125 w 1417745"/>
                  <a:gd name="connsiteY1223" fmla="*/ 812260 h 898971"/>
                  <a:gd name="connsiteX1224" fmla="*/ 781905 w 1417745"/>
                  <a:gd name="connsiteY1224" fmla="*/ 828953 h 898971"/>
                  <a:gd name="connsiteX1225" fmla="*/ 782520 w 1417745"/>
                  <a:gd name="connsiteY1225" fmla="*/ 831939 h 898971"/>
                  <a:gd name="connsiteX1226" fmla="*/ 784013 w 1417745"/>
                  <a:gd name="connsiteY1226" fmla="*/ 831500 h 898971"/>
                  <a:gd name="connsiteX1227" fmla="*/ 781905 w 1417745"/>
                  <a:gd name="connsiteY1227" fmla="*/ 828953 h 898971"/>
                  <a:gd name="connsiteX1228" fmla="*/ 600223 w 1417745"/>
                  <a:gd name="connsiteY1228" fmla="*/ 429745 h 898971"/>
                  <a:gd name="connsiteX1229" fmla="*/ 600838 w 1417745"/>
                  <a:gd name="connsiteY1229" fmla="*/ 432732 h 898971"/>
                  <a:gd name="connsiteX1230" fmla="*/ 602331 w 1417745"/>
                  <a:gd name="connsiteY1230" fmla="*/ 432293 h 898971"/>
                  <a:gd name="connsiteX1231" fmla="*/ 600223 w 1417745"/>
                  <a:gd name="connsiteY1231" fmla="*/ 429745 h 898971"/>
                  <a:gd name="connsiteX1232" fmla="*/ 1393806 w 1417745"/>
                  <a:gd name="connsiteY1232" fmla="*/ 599478 h 898971"/>
                  <a:gd name="connsiteX1233" fmla="*/ 1395212 w 1417745"/>
                  <a:gd name="connsiteY1233" fmla="*/ 600445 h 898971"/>
                  <a:gd name="connsiteX1234" fmla="*/ 1393806 w 1417745"/>
                  <a:gd name="connsiteY1234" fmla="*/ 599478 h 898971"/>
                  <a:gd name="connsiteX1235" fmla="*/ 33742 w 1417745"/>
                  <a:gd name="connsiteY1235" fmla="*/ 594734 h 898971"/>
                  <a:gd name="connsiteX1236" fmla="*/ 32336 w 1417745"/>
                  <a:gd name="connsiteY1236" fmla="*/ 593768 h 898971"/>
                  <a:gd name="connsiteX1237" fmla="*/ 33742 w 1417745"/>
                  <a:gd name="connsiteY1237" fmla="*/ 594734 h 898971"/>
                  <a:gd name="connsiteX1238" fmla="*/ 1257545 w 1417745"/>
                  <a:gd name="connsiteY1238" fmla="*/ 558890 h 898971"/>
                  <a:gd name="connsiteX1239" fmla="*/ 1258951 w 1417745"/>
                  <a:gd name="connsiteY1239" fmla="*/ 559856 h 898971"/>
                  <a:gd name="connsiteX1240" fmla="*/ 1257545 w 1417745"/>
                  <a:gd name="connsiteY1240" fmla="*/ 558890 h 898971"/>
                  <a:gd name="connsiteX1241" fmla="*/ 340879 w 1417745"/>
                  <a:gd name="connsiteY1241" fmla="*/ 693921 h 898971"/>
                  <a:gd name="connsiteX1242" fmla="*/ 339912 w 1417745"/>
                  <a:gd name="connsiteY1242" fmla="*/ 695327 h 898971"/>
                  <a:gd name="connsiteX1243" fmla="*/ 340879 w 1417745"/>
                  <a:gd name="connsiteY1243" fmla="*/ 693921 h 898971"/>
                  <a:gd name="connsiteX1244" fmla="*/ 652847 w 1417745"/>
                  <a:gd name="connsiteY1244" fmla="*/ 97570 h 898971"/>
                  <a:gd name="connsiteX1245" fmla="*/ 654253 w 1417745"/>
                  <a:gd name="connsiteY1245" fmla="*/ 98536 h 898971"/>
                  <a:gd name="connsiteX1246" fmla="*/ 652847 w 1417745"/>
                  <a:gd name="connsiteY1246" fmla="*/ 97570 h 898971"/>
                  <a:gd name="connsiteX1247" fmla="*/ 573955 w 1417745"/>
                  <a:gd name="connsiteY1247" fmla="*/ 484741 h 898971"/>
                  <a:gd name="connsiteX1248" fmla="*/ 572549 w 1417745"/>
                  <a:gd name="connsiteY1248" fmla="*/ 483775 h 898971"/>
                  <a:gd name="connsiteX1249" fmla="*/ 573955 w 1417745"/>
                  <a:gd name="connsiteY1249" fmla="*/ 484741 h 898971"/>
                  <a:gd name="connsiteX1250" fmla="*/ 23024 w 1417745"/>
                  <a:gd name="connsiteY1250" fmla="*/ 471651 h 898971"/>
                  <a:gd name="connsiteX1251" fmla="*/ 23990 w 1417745"/>
                  <a:gd name="connsiteY1251" fmla="*/ 470246 h 898971"/>
                  <a:gd name="connsiteX1252" fmla="*/ 23024 w 1417745"/>
                  <a:gd name="connsiteY1252" fmla="*/ 471651 h 898971"/>
                  <a:gd name="connsiteX1253" fmla="*/ 250038 w 1417745"/>
                  <a:gd name="connsiteY1253" fmla="*/ 746458 h 898971"/>
                  <a:gd name="connsiteX1254" fmla="*/ 251004 w 1417745"/>
                  <a:gd name="connsiteY1254" fmla="*/ 745052 h 898971"/>
                  <a:gd name="connsiteX1255" fmla="*/ 250038 w 1417745"/>
                  <a:gd name="connsiteY1255" fmla="*/ 746458 h 898971"/>
                  <a:gd name="connsiteX1256" fmla="*/ 588275 w 1417745"/>
                  <a:gd name="connsiteY1256" fmla="*/ 441693 h 898971"/>
                  <a:gd name="connsiteX1257" fmla="*/ 589681 w 1417745"/>
                  <a:gd name="connsiteY1257" fmla="*/ 442659 h 898971"/>
                  <a:gd name="connsiteX1258" fmla="*/ 588275 w 1417745"/>
                  <a:gd name="connsiteY1258" fmla="*/ 441693 h 898971"/>
                  <a:gd name="connsiteX1259" fmla="*/ 1171536 w 1417745"/>
                  <a:gd name="connsiteY1259" fmla="*/ 415425 h 898971"/>
                  <a:gd name="connsiteX1260" fmla="*/ 1172942 w 1417745"/>
                  <a:gd name="connsiteY1260" fmla="*/ 416391 h 898971"/>
                  <a:gd name="connsiteX1261" fmla="*/ 1171536 w 1417745"/>
                  <a:gd name="connsiteY1261" fmla="*/ 415425 h 898971"/>
                  <a:gd name="connsiteX1262" fmla="*/ 1289787 w 1417745"/>
                  <a:gd name="connsiteY1262" fmla="*/ 763238 h 898971"/>
                  <a:gd name="connsiteX1263" fmla="*/ 1288821 w 1417745"/>
                  <a:gd name="connsiteY1263" fmla="*/ 764644 h 898971"/>
                  <a:gd name="connsiteX1264" fmla="*/ 1289787 w 1417745"/>
                  <a:gd name="connsiteY1264" fmla="*/ 763238 h 898971"/>
                  <a:gd name="connsiteX1265" fmla="*/ 1253943 w 1417745"/>
                  <a:gd name="connsiteY1265" fmla="*/ 404707 h 898971"/>
                  <a:gd name="connsiteX1266" fmla="*/ 1254909 w 1417745"/>
                  <a:gd name="connsiteY1266" fmla="*/ 403301 h 898971"/>
                  <a:gd name="connsiteX1267" fmla="*/ 1253943 w 1417745"/>
                  <a:gd name="connsiteY1267" fmla="*/ 404707 h 898971"/>
                  <a:gd name="connsiteX1268" fmla="*/ 1155986 w 1417745"/>
                  <a:gd name="connsiteY1268" fmla="*/ 801454 h 898971"/>
                  <a:gd name="connsiteX1269" fmla="*/ 1155020 w 1417745"/>
                  <a:gd name="connsiteY1269" fmla="*/ 802860 h 898971"/>
                  <a:gd name="connsiteX1270" fmla="*/ 1155986 w 1417745"/>
                  <a:gd name="connsiteY1270" fmla="*/ 801454 h 898971"/>
                  <a:gd name="connsiteX1271" fmla="*/ 289484 w 1417745"/>
                  <a:gd name="connsiteY1271" fmla="*/ 355684 h 898971"/>
                  <a:gd name="connsiteX1272" fmla="*/ 290890 w 1417745"/>
                  <a:gd name="connsiteY1272" fmla="*/ 356651 h 898971"/>
                  <a:gd name="connsiteX1273" fmla="*/ 289484 w 1417745"/>
                  <a:gd name="connsiteY1273" fmla="*/ 355684 h 898971"/>
                  <a:gd name="connsiteX1274" fmla="*/ 419771 w 1417745"/>
                  <a:gd name="connsiteY1274" fmla="*/ 335390 h 898971"/>
                  <a:gd name="connsiteX1275" fmla="*/ 420738 w 1417745"/>
                  <a:gd name="connsiteY1275" fmla="*/ 333984 h 898971"/>
                  <a:gd name="connsiteX1276" fmla="*/ 419771 w 1417745"/>
                  <a:gd name="connsiteY1276" fmla="*/ 335390 h 898971"/>
                  <a:gd name="connsiteX1277" fmla="*/ 418541 w 1417745"/>
                  <a:gd name="connsiteY1277" fmla="*/ 821749 h 898971"/>
                  <a:gd name="connsiteX1278" fmla="*/ 419947 w 1417745"/>
                  <a:gd name="connsiteY1278" fmla="*/ 822715 h 898971"/>
                  <a:gd name="connsiteX1279" fmla="*/ 418541 w 1417745"/>
                  <a:gd name="connsiteY1279" fmla="*/ 821749 h 898971"/>
                  <a:gd name="connsiteX1280" fmla="*/ 95854 w 1417745"/>
                  <a:gd name="connsiteY1280" fmla="*/ 319840 h 898971"/>
                  <a:gd name="connsiteX1281" fmla="*/ 94449 w 1417745"/>
                  <a:gd name="connsiteY1281" fmla="*/ 318873 h 898971"/>
                  <a:gd name="connsiteX1282" fmla="*/ 95854 w 1417745"/>
                  <a:gd name="connsiteY1282" fmla="*/ 319840 h 898971"/>
                  <a:gd name="connsiteX1283" fmla="*/ 1182254 w 1417745"/>
                  <a:gd name="connsiteY1283" fmla="*/ 299546 h 898971"/>
                  <a:gd name="connsiteX1284" fmla="*/ 1181288 w 1417745"/>
                  <a:gd name="connsiteY1284" fmla="*/ 300951 h 898971"/>
                  <a:gd name="connsiteX1285" fmla="*/ 1182254 w 1417745"/>
                  <a:gd name="connsiteY1285" fmla="*/ 299546 h 898971"/>
                  <a:gd name="connsiteX1286" fmla="*/ 643271 w 1417745"/>
                  <a:gd name="connsiteY1286" fmla="*/ 291112 h 898971"/>
                  <a:gd name="connsiteX1287" fmla="*/ 641866 w 1417745"/>
                  <a:gd name="connsiteY1287" fmla="*/ 290145 h 898971"/>
                  <a:gd name="connsiteX1288" fmla="*/ 643271 w 1417745"/>
                  <a:gd name="connsiteY1288" fmla="*/ 291112 h 898971"/>
                  <a:gd name="connsiteX1289" fmla="*/ 884694 w 1417745"/>
                  <a:gd name="connsiteY1289" fmla="*/ 228999 h 898971"/>
                  <a:gd name="connsiteX1290" fmla="*/ 883288 w 1417745"/>
                  <a:gd name="connsiteY1290" fmla="*/ 228033 h 898971"/>
                  <a:gd name="connsiteX1291" fmla="*/ 884694 w 1417745"/>
                  <a:gd name="connsiteY1291" fmla="*/ 228999 h 898971"/>
                  <a:gd name="connsiteX1292" fmla="*/ 287112 w 1417745"/>
                  <a:gd name="connsiteY1292" fmla="*/ 195527 h 898971"/>
                  <a:gd name="connsiteX1293" fmla="*/ 288518 w 1417745"/>
                  <a:gd name="connsiteY1293" fmla="*/ 196493 h 898971"/>
                  <a:gd name="connsiteX1294" fmla="*/ 287112 w 1417745"/>
                  <a:gd name="connsiteY1294" fmla="*/ 195527 h 898971"/>
                  <a:gd name="connsiteX1295" fmla="*/ 267960 w 1417745"/>
                  <a:gd name="connsiteY1295" fmla="*/ 178835 h 898971"/>
                  <a:gd name="connsiteX1296" fmla="*/ 266554 w 1417745"/>
                  <a:gd name="connsiteY1296" fmla="*/ 177868 h 898971"/>
                  <a:gd name="connsiteX1297" fmla="*/ 267960 w 1417745"/>
                  <a:gd name="connsiteY1297" fmla="*/ 178835 h 898971"/>
                  <a:gd name="connsiteX1298" fmla="*/ 1396178 w 1417745"/>
                  <a:gd name="connsiteY1298" fmla="*/ 494318 h 898971"/>
                  <a:gd name="connsiteX1299" fmla="*/ 1394773 w 1417745"/>
                  <a:gd name="connsiteY1299" fmla="*/ 493351 h 898971"/>
                  <a:gd name="connsiteX1300" fmla="*/ 1396178 w 1417745"/>
                  <a:gd name="connsiteY1300" fmla="*/ 494318 h 89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</a:cxnLst>
                <a:rect l="l" t="t" r="r" b="b"/>
                <a:pathLst>
                  <a:path w="1417745" h="898971">
                    <a:moveTo>
                      <a:pt x="1412870" y="485971"/>
                    </a:moveTo>
                    <a:cubicBezTo>
                      <a:pt x="1414276" y="495723"/>
                      <a:pt x="1415770" y="504333"/>
                      <a:pt x="1417087" y="512942"/>
                    </a:cubicBezTo>
                    <a:cubicBezTo>
                      <a:pt x="1417527" y="516017"/>
                      <a:pt x="1417966" y="519180"/>
                      <a:pt x="1417615" y="522255"/>
                    </a:cubicBezTo>
                    <a:cubicBezTo>
                      <a:pt x="1416385" y="533061"/>
                      <a:pt x="1418845" y="543955"/>
                      <a:pt x="1417087" y="554673"/>
                    </a:cubicBezTo>
                    <a:cubicBezTo>
                      <a:pt x="1416472" y="558363"/>
                      <a:pt x="1415418" y="562141"/>
                      <a:pt x="1415330" y="565831"/>
                    </a:cubicBezTo>
                    <a:cubicBezTo>
                      <a:pt x="1415243" y="579624"/>
                      <a:pt x="1413661" y="593065"/>
                      <a:pt x="1408741" y="606155"/>
                    </a:cubicBezTo>
                    <a:cubicBezTo>
                      <a:pt x="1407072" y="610636"/>
                      <a:pt x="1406545" y="615644"/>
                      <a:pt x="1405754" y="620476"/>
                    </a:cubicBezTo>
                    <a:cubicBezTo>
                      <a:pt x="1403206" y="635674"/>
                      <a:pt x="1394509" y="648501"/>
                      <a:pt x="1389150" y="662557"/>
                    </a:cubicBezTo>
                    <a:cubicBezTo>
                      <a:pt x="1383527" y="677229"/>
                      <a:pt x="1376148" y="691022"/>
                      <a:pt x="1367274" y="703585"/>
                    </a:cubicBezTo>
                    <a:cubicBezTo>
                      <a:pt x="1357786" y="716939"/>
                      <a:pt x="1349967" y="731347"/>
                      <a:pt x="1337228" y="742592"/>
                    </a:cubicBezTo>
                    <a:cubicBezTo>
                      <a:pt x="1324929" y="753486"/>
                      <a:pt x="1314738" y="766752"/>
                      <a:pt x="1303141" y="778437"/>
                    </a:cubicBezTo>
                    <a:cubicBezTo>
                      <a:pt x="1287503" y="794162"/>
                      <a:pt x="1269317" y="806813"/>
                      <a:pt x="1250341" y="818234"/>
                    </a:cubicBezTo>
                    <a:cubicBezTo>
                      <a:pt x="1241995" y="823242"/>
                      <a:pt x="1234352" y="829480"/>
                      <a:pt x="1225830" y="834136"/>
                    </a:cubicBezTo>
                    <a:cubicBezTo>
                      <a:pt x="1212915" y="841252"/>
                      <a:pt x="1199649" y="847665"/>
                      <a:pt x="1186208" y="853903"/>
                    </a:cubicBezTo>
                    <a:cubicBezTo>
                      <a:pt x="1178213" y="857593"/>
                      <a:pt x="1169867" y="860668"/>
                      <a:pt x="1161521" y="863479"/>
                    </a:cubicBezTo>
                    <a:cubicBezTo>
                      <a:pt x="1150627" y="867169"/>
                      <a:pt x="1139030" y="869453"/>
                      <a:pt x="1128751" y="873758"/>
                    </a:cubicBezTo>
                    <a:cubicBezTo>
                      <a:pt x="1112674" y="880435"/>
                      <a:pt x="1095806" y="882719"/>
                      <a:pt x="1079465" y="887463"/>
                    </a:cubicBezTo>
                    <a:cubicBezTo>
                      <a:pt x="1076215" y="888430"/>
                      <a:pt x="1072964" y="889132"/>
                      <a:pt x="1069714" y="889835"/>
                    </a:cubicBezTo>
                    <a:cubicBezTo>
                      <a:pt x="1066024" y="890538"/>
                      <a:pt x="1062246" y="890889"/>
                      <a:pt x="1058556" y="891768"/>
                    </a:cubicBezTo>
                    <a:cubicBezTo>
                      <a:pt x="1053812" y="892910"/>
                      <a:pt x="1032200" y="893174"/>
                      <a:pt x="1026841" y="892383"/>
                    </a:cubicBezTo>
                    <a:cubicBezTo>
                      <a:pt x="1023766" y="891944"/>
                      <a:pt x="1018846" y="890977"/>
                      <a:pt x="1017616" y="892559"/>
                    </a:cubicBezTo>
                    <a:cubicBezTo>
                      <a:pt x="1012257" y="899236"/>
                      <a:pt x="1004877" y="895282"/>
                      <a:pt x="999079" y="897391"/>
                    </a:cubicBezTo>
                    <a:cubicBezTo>
                      <a:pt x="992490" y="899850"/>
                      <a:pt x="986780" y="896248"/>
                      <a:pt x="980630" y="897039"/>
                    </a:cubicBezTo>
                    <a:cubicBezTo>
                      <a:pt x="979927" y="897127"/>
                      <a:pt x="978961" y="896161"/>
                      <a:pt x="978170" y="895633"/>
                    </a:cubicBezTo>
                    <a:cubicBezTo>
                      <a:pt x="978873" y="895282"/>
                      <a:pt x="979576" y="895106"/>
                      <a:pt x="980191" y="894667"/>
                    </a:cubicBezTo>
                    <a:cubicBezTo>
                      <a:pt x="981508" y="893876"/>
                      <a:pt x="983090" y="893261"/>
                      <a:pt x="983880" y="892119"/>
                    </a:cubicBezTo>
                    <a:cubicBezTo>
                      <a:pt x="984583" y="891153"/>
                      <a:pt x="984408" y="889484"/>
                      <a:pt x="984583" y="888078"/>
                    </a:cubicBezTo>
                    <a:cubicBezTo>
                      <a:pt x="983705" y="888517"/>
                      <a:pt x="982738" y="888781"/>
                      <a:pt x="982035" y="889396"/>
                    </a:cubicBezTo>
                    <a:cubicBezTo>
                      <a:pt x="978258" y="892734"/>
                      <a:pt x="974919" y="898181"/>
                      <a:pt x="970790" y="898884"/>
                    </a:cubicBezTo>
                    <a:cubicBezTo>
                      <a:pt x="966398" y="899587"/>
                      <a:pt x="961126" y="895897"/>
                      <a:pt x="956646" y="893525"/>
                    </a:cubicBezTo>
                    <a:cubicBezTo>
                      <a:pt x="953219" y="891680"/>
                      <a:pt x="951814" y="891416"/>
                      <a:pt x="951375" y="895897"/>
                    </a:cubicBezTo>
                    <a:cubicBezTo>
                      <a:pt x="951287" y="896512"/>
                      <a:pt x="947158" y="897215"/>
                      <a:pt x="944961" y="897039"/>
                    </a:cubicBezTo>
                    <a:cubicBezTo>
                      <a:pt x="938460" y="896512"/>
                      <a:pt x="932047" y="895019"/>
                      <a:pt x="925633" y="894843"/>
                    </a:cubicBezTo>
                    <a:cubicBezTo>
                      <a:pt x="917199" y="894667"/>
                      <a:pt x="909117" y="893349"/>
                      <a:pt x="900946" y="890977"/>
                    </a:cubicBezTo>
                    <a:cubicBezTo>
                      <a:pt x="890492" y="887990"/>
                      <a:pt x="879422" y="887200"/>
                      <a:pt x="868704" y="885091"/>
                    </a:cubicBezTo>
                    <a:cubicBezTo>
                      <a:pt x="861412" y="883685"/>
                      <a:pt x="854296" y="881401"/>
                      <a:pt x="847004" y="879732"/>
                    </a:cubicBezTo>
                    <a:cubicBezTo>
                      <a:pt x="831103" y="875954"/>
                      <a:pt x="816168" y="869805"/>
                      <a:pt x="801320" y="862952"/>
                    </a:cubicBezTo>
                    <a:cubicBezTo>
                      <a:pt x="793326" y="859262"/>
                      <a:pt x="783750" y="858471"/>
                      <a:pt x="776546" y="853727"/>
                    </a:cubicBezTo>
                    <a:cubicBezTo>
                      <a:pt x="765915" y="846787"/>
                      <a:pt x="752913" y="843888"/>
                      <a:pt x="743864" y="834136"/>
                    </a:cubicBezTo>
                    <a:cubicBezTo>
                      <a:pt x="742283" y="832467"/>
                      <a:pt x="738856" y="832730"/>
                      <a:pt x="736748" y="831412"/>
                    </a:cubicBezTo>
                    <a:cubicBezTo>
                      <a:pt x="726996" y="825087"/>
                      <a:pt x="717156" y="818849"/>
                      <a:pt x="707756" y="811997"/>
                    </a:cubicBezTo>
                    <a:cubicBezTo>
                      <a:pt x="692294" y="800751"/>
                      <a:pt x="678149" y="787837"/>
                      <a:pt x="664883" y="774044"/>
                    </a:cubicBezTo>
                    <a:cubicBezTo>
                      <a:pt x="660227" y="769212"/>
                      <a:pt x="655395" y="769827"/>
                      <a:pt x="649333" y="772463"/>
                    </a:cubicBezTo>
                    <a:cubicBezTo>
                      <a:pt x="634398" y="778964"/>
                      <a:pt x="622186" y="790209"/>
                      <a:pt x="606109" y="795129"/>
                    </a:cubicBezTo>
                    <a:cubicBezTo>
                      <a:pt x="598466" y="797501"/>
                      <a:pt x="591086" y="802948"/>
                      <a:pt x="583179" y="806023"/>
                    </a:cubicBezTo>
                    <a:cubicBezTo>
                      <a:pt x="574570" y="809361"/>
                      <a:pt x="565081" y="809537"/>
                      <a:pt x="556208" y="813051"/>
                    </a:cubicBezTo>
                    <a:cubicBezTo>
                      <a:pt x="544875" y="817532"/>
                      <a:pt x="532663" y="819728"/>
                      <a:pt x="520891" y="822891"/>
                    </a:cubicBezTo>
                    <a:cubicBezTo>
                      <a:pt x="514829" y="824560"/>
                      <a:pt x="508767" y="826405"/>
                      <a:pt x="502530" y="827635"/>
                    </a:cubicBezTo>
                    <a:cubicBezTo>
                      <a:pt x="484256" y="831237"/>
                      <a:pt x="465807" y="829743"/>
                      <a:pt x="447357" y="830182"/>
                    </a:cubicBezTo>
                    <a:cubicBezTo>
                      <a:pt x="440066" y="830358"/>
                      <a:pt x="432862" y="831676"/>
                      <a:pt x="425658" y="832467"/>
                    </a:cubicBezTo>
                    <a:cubicBezTo>
                      <a:pt x="424955" y="832554"/>
                      <a:pt x="423813" y="832994"/>
                      <a:pt x="423725" y="833433"/>
                    </a:cubicBezTo>
                    <a:cubicBezTo>
                      <a:pt x="422143" y="842570"/>
                      <a:pt x="414939" y="839407"/>
                      <a:pt x="409668" y="839495"/>
                    </a:cubicBezTo>
                    <a:cubicBezTo>
                      <a:pt x="396929" y="839846"/>
                      <a:pt x="384191" y="839846"/>
                      <a:pt x="371452" y="839495"/>
                    </a:cubicBezTo>
                    <a:cubicBezTo>
                      <a:pt x="366620" y="839319"/>
                      <a:pt x="361876" y="837738"/>
                      <a:pt x="357132" y="836684"/>
                    </a:cubicBezTo>
                    <a:cubicBezTo>
                      <a:pt x="355726" y="836332"/>
                      <a:pt x="353881" y="834575"/>
                      <a:pt x="353178" y="835014"/>
                    </a:cubicBezTo>
                    <a:cubicBezTo>
                      <a:pt x="347731" y="838529"/>
                      <a:pt x="342460" y="834751"/>
                      <a:pt x="337101" y="834663"/>
                    </a:cubicBezTo>
                    <a:cubicBezTo>
                      <a:pt x="332708" y="834575"/>
                      <a:pt x="328228" y="833082"/>
                      <a:pt x="323835" y="832203"/>
                    </a:cubicBezTo>
                    <a:cubicBezTo>
                      <a:pt x="320936" y="831588"/>
                      <a:pt x="318037" y="830446"/>
                      <a:pt x="315138" y="830182"/>
                    </a:cubicBezTo>
                    <a:cubicBezTo>
                      <a:pt x="299060" y="828601"/>
                      <a:pt x="283334" y="825614"/>
                      <a:pt x="268048" y="819728"/>
                    </a:cubicBezTo>
                    <a:cubicBezTo>
                      <a:pt x="256363" y="815247"/>
                      <a:pt x="243976" y="812612"/>
                      <a:pt x="232028" y="808483"/>
                    </a:cubicBezTo>
                    <a:cubicBezTo>
                      <a:pt x="215248" y="802684"/>
                      <a:pt x="198556" y="796534"/>
                      <a:pt x="184060" y="785729"/>
                    </a:cubicBezTo>
                    <a:cubicBezTo>
                      <a:pt x="183445" y="785289"/>
                      <a:pt x="182830" y="784850"/>
                      <a:pt x="182127" y="784674"/>
                    </a:cubicBezTo>
                    <a:cubicBezTo>
                      <a:pt x="169740" y="782126"/>
                      <a:pt x="159988" y="774308"/>
                      <a:pt x="149709" y="767806"/>
                    </a:cubicBezTo>
                    <a:cubicBezTo>
                      <a:pt x="140484" y="762008"/>
                      <a:pt x="131699" y="755243"/>
                      <a:pt x="123001" y="748478"/>
                    </a:cubicBezTo>
                    <a:cubicBezTo>
                      <a:pt x="113864" y="741450"/>
                      <a:pt x="104903" y="734158"/>
                      <a:pt x="96294" y="726427"/>
                    </a:cubicBezTo>
                    <a:cubicBezTo>
                      <a:pt x="92340" y="722913"/>
                      <a:pt x="89968" y="717554"/>
                      <a:pt x="85927" y="714128"/>
                    </a:cubicBezTo>
                    <a:cubicBezTo>
                      <a:pt x="63349" y="694536"/>
                      <a:pt x="47886" y="669762"/>
                      <a:pt x="33390" y="644020"/>
                    </a:cubicBezTo>
                    <a:cubicBezTo>
                      <a:pt x="19861" y="619861"/>
                      <a:pt x="12218" y="593680"/>
                      <a:pt x="5102" y="567324"/>
                    </a:cubicBezTo>
                    <a:cubicBezTo>
                      <a:pt x="2729" y="558539"/>
                      <a:pt x="3257" y="548963"/>
                      <a:pt x="2466" y="539738"/>
                    </a:cubicBezTo>
                    <a:cubicBezTo>
                      <a:pt x="1675" y="530074"/>
                      <a:pt x="621" y="520498"/>
                      <a:pt x="94" y="510834"/>
                    </a:cubicBezTo>
                    <a:cubicBezTo>
                      <a:pt x="-609" y="495723"/>
                      <a:pt x="2817" y="481052"/>
                      <a:pt x="4311" y="466204"/>
                    </a:cubicBezTo>
                    <a:cubicBezTo>
                      <a:pt x="6595" y="443450"/>
                      <a:pt x="14941" y="422980"/>
                      <a:pt x="22672" y="401983"/>
                    </a:cubicBezTo>
                    <a:cubicBezTo>
                      <a:pt x="33478" y="372552"/>
                      <a:pt x="50610" y="346987"/>
                      <a:pt x="68005" y="321597"/>
                    </a:cubicBezTo>
                    <a:cubicBezTo>
                      <a:pt x="76527" y="309210"/>
                      <a:pt x="86454" y="297437"/>
                      <a:pt x="97612" y="287422"/>
                    </a:cubicBezTo>
                    <a:cubicBezTo>
                      <a:pt x="106660" y="279339"/>
                      <a:pt x="116500" y="271872"/>
                      <a:pt x="125637" y="263614"/>
                    </a:cubicBezTo>
                    <a:cubicBezTo>
                      <a:pt x="136092" y="254125"/>
                      <a:pt x="147249" y="245603"/>
                      <a:pt x="158846" y="237433"/>
                    </a:cubicBezTo>
                    <a:cubicBezTo>
                      <a:pt x="160427" y="236291"/>
                      <a:pt x="161481" y="233743"/>
                      <a:pt x="163150" y="233392"/>
                    </a:cubicBezTo>
                    <a:cubicBezTo>
                      <a:pt x="172639" y="231459"/>
                      <a:pt x="179052" y="224079"/>
                      <a:pt x="187662" y="220302"/>
                    </a:cubicBezTo>
                    <a:cubicBezTo>
                      <a:pt x="198819" y="215382"/>
                      <a:pt x="209098" y="208617"/>
                      <a:pt x="219904" y="202819"/>
                    </a:cubicBezTo>
                    <a:cubicBezTo>
                      <a:pt x="225790" y="199744"/>
                      <a:pt x="232028" y="197372"/>
                      <a:pt x="237826" y="194121"/>
                    </a:cubicBezTo>
                    <a:cubicBezTo>
                      <a:pt x="242834" y="191398"/>
                      <a:pt x="248456" y="190168"/>
                      <a:pt x="251444" y="183579"/>
                    </a:cubicBezTo>
                    <a:cubicBezTo>
                      <a:pt x="257593" y="170225"/>
                      <a:pt x="267696" y="159331"/>
                      <a:pt x="277888" y="148876"/>
                    </a:cubicBezTo>
                    <a:cubicBezTo>
                      <a:pt x="289396" y="136928"/>
                      <a:pt x="301257" y="125332"/>
                      <a:pt x="313468" y="114174"/>
                    </a:cubicBezTo>
                    <a:cubicBezTo>
                      <a:pt x="328140" y="100820"/>
                      <a:pt x="344041" y="89136"/>
                      <a:pt x="360909" y="78681"/>
                    </a:cubicBezTo>
                    <a:cubicBezTo>
                      <a:pt x="367762" y="74376"/>
                      <a:pt x="375317" y="71214"/>
                      <a:pt x="382609" y="67524"/>
                    </a:cubicBezTo>
                    <a:cubicBezTo>
                      <a:pt x="384893" y="66382"/>
                      <a:pt x="387705" y="65767"/>
                      <a:pt x="389550" y="64098"/>
                    </a:cubicBezTo>
                    <a:cubicBezTo>
                      <a:pt x="404660" y="49777"/>
                      <a:pt x="424955" y="45560"/>
                      <a:pt x="442789" y="36687"/>
                    </a:cubicBezTo>
                    <a:cubicBezTo>
                      <a:pt x="453244" y="31504"/>
                      <a:pt x="464928" y="28341"/>
                      <a:pt x="476349" y="25442"/>
                    </a:cubicBezTo>
                    <a:cubicBezTo>
                      <a:pt x="497698" y="20083"/>
                      <a:pt x="518431" y="12791"/>
                      <a:pt x="540482" y="9628"/>
                    </a:cubicBezTo>
                    <a:cubicBezTo>
                      <a:pt x="554363" y="7695"/>
                      <a:pt x="568244" y="7432"/>
                      <a:pt x="581949" y="5148"/>
                    </a:cubicBezTo>
                    <a:cubicBezTo>
                      <a:pt x="596006" y="2863"/>
                      <a:pt x="610238" y="3566"/>
                      <a:pt x="624295" y="1019"/>
                    </a:cubicBezTo>
                    <a:cubicBezTo>
                      <a:pt x="632992" y="-563"/>
                      <a:pt x="642569" y="-475"/>
                      <a:pt x="652057" y="2512"/>
                    </a:cubicBezTo>
                    <a:cubicBezTo>
                      <a:pt x="661018" y="5323"/>
                      <a:pt x="671209" y="5060"/>
                      <a:pt x="680785" y="5235"/>
                    </a:cubicBezTo>
                    <a:cubicBezTo>
                      <a:pt x="696159" y="5499"/>
                      <a:pt x="711358" y="6114"/>
                      <a:pt x="725678" y="12440"/>
                    </a:cubicBezTo>
                    <a:cubicBezTo>
                      <a:pt x="736396" y="10243"/>
                      <a:pt x="745533" y="17008"/>
                      <a:pt x="755900" y="17711"/>
                    </a:cubicBezTo>
                    <a:cubicBezTo>
                      <a:pt x="765300" y="18414"/>
                      <a:pt x="774613" y="22016"/>
                      <a:pt x="783750" y="25266"/>
                    </a:cubicBezTo>
                    <a:cubicBezTo>
                      <a:pt x="792447" y="28341"/>
                      <a:pt x="800705" y="32470"/>
                      <a:pt x="809139" y="36160"/>
                    </a:cubicBezTo>
                    <a:cubicBezTo>
                      <a:pt x="824689" y="42925"/>
                      <a:pt x="840415" y="49250"/>
                      <a:pt x="855702" y="56542"/>
                    </a:cubicBezTo>
                    <a:cubicBezTo>
                      <a:pt x="870988" y="63834"/>
                      <a:pt x="884606" y="73849"/>
                      <a:pt x="898047" y="84304"/>
                    </a:cubicBezTo>
                    <a:cubicBezTo>
                      <a:pt x="903055" y="88257"/>
                      <a:pt x="908941" y="91244"/>
                      <a:pt x="913685" y="95461"/>
                    </a:cubicBezTo>
                    <a:cubicBezTo>
                      <a:pt x="925106" y="105565"/>
                      <a:pt x="936527" y="115668"/>
                      <a:pt x="947158" y="126649"/>
                    </a:cubicBezTo>
                    <a:cubicBezTo>
                      <a:pt x="957085" y="136928"/>
                      <a:pt x="966310" y="147998"/>
                      <a:pt x="975007" y="159331"/>
                    </a:cubicBezTo>
                    <a:cubicBezTo>
                      <a:pt x="980630" y="166623"/>
                      <a:pt x="984847" y="175057"/>
                      <a:pt x="989503" y="183139"/>
                    </a:cubicBezTo>
                    <a:cubicBezTo>
                      <a:pt x="994686" y="192101"/>
                      <a:pt x="999431" y="201325"/>
                      <a:pt x="1004877" y="210198"/>
                    </a:cubicBezTo>
                    <a:cubicBezTo>
                      <a:pt x="1006020" y="212043"/>
                      <a:pt x="1009358" y="213273"/>
                      <a:pt x="1011730" y="213361"/>
                    </a:cubicBezTo>
                    <a:cubicBezTo>
                      <a:pt x="1020515" y="213713"/>
                      <a:pt x="1029301" y="213273"/>
                      <a:pt x="1037998" y="213537"/>
                    </a:cubicBezTo>
                    <a:cubicBezTo>
                      <a:pt x="1053988" y="214152"/>
                      <a:pt x="1070065" y="214415"/>
                      <a:pt x="1085967" y="216085"/>
                    </a:cubicBezTo>
                    <a:cubicBezTo>
                      <a:pt x="1096245" y="217227"/>
                      <a:pt x="1106173" y="221356"/>
                      <a:pt x="1116540" y="222849"/>
                    </a:cubicBezTo>
                    <a:cubicBezTo>
                      <a:pt x="1131387" y="225046"/>
                      <a:pt x="1145707" y="229438"/>
                      <a:pt x="1160379" y="232689"/>
                    </a:cubicBezTo>
                    <a:cubicBezTo>
                      <a:pt x="1166528" y="234095"/>
                      <a:pt x="1172678" y="235764"/>
                      <a:pt x="1178389" y="238312"/>
                    </a:cubicBezTo>
                    <a:cubicBezTo>
                      <a:pt x="1194554" y="245516"/>
                      <a:pt x="1210982" y="252105"/>
                      <a:pt x="1227060" y="259309"/>
                    </a:cubicBezTo>
                    <a:cubicBezTo>
                      <a:pt x="1244982" y="267391"/>
                      <a:pt x="1261850" y="278021"/>
                      <a:pt x="1277751" y="289794"/>
                    </a:cubicBezTo>
                    <a:cubicBezTo>
                      <a:pt x="1291193" y="299721"/>
                      <a:pt x="1305689" y="308770"/>
                      <a:pt x="1317461" y="320455"/>
                    </a:cubicBezTo>
                    <a:cubicBezTo>
                      <a:pt x="1335911" y="338729"/>
                      <a:pt x="1354272" y="357353"/>
                      <a:pt x="1368856" y="378878"/>
                    </a:cubicBezTo>
                    <a:cubicBezTo>
                      <a:pt x="1376235" y="389772"/>
                      <a:pt x="1380892" y="402510"/>
                      <a:pt x="1386778" y="414371"/>
                    </a:cubicBezTo>
                    <a:cubicBezTo>
                      <a:pt x="1387305" y="415337"/>
                      <a:pt x="1388008" y="416215"/>
                      <a:pt x="1388535" y="417182"/>
                    </a:cubicBezTo>
                    <a:cubicBezTo>
                      <a:pt x="1400307" y="436510"/>
                      <a:pt x="1406808" y="457595"/>
                      <a:pt x="1410674" y="479734"/>
                    </a:cubicBezTo>
                    <a:cubicBezTo>
                      <a:pt x="1410850" y="481491"/>
                      <a:pt x="1412080" y="483072"/>
                      <a:pt x="1412870" y="485971"/>
                    </a:cubicBezTo>
                    <a:moveTo>
                      <a:pt x="771099" y="822978"/>
                    </a:moveTo>
                    <a:cubicBezTo>
                      <a:pt x="771186" y="822276"/>
                      <a:pt x="771186" y="821485"/>
                      <a:pt x="771274" y="820782"/>
                    </a:cubicBezTo>
                    <a:cubicBezTo>
                      <a:pt x="770835" y="821485"/>
                      <a:pt x="770396" y="822276"/>
                      <a:pt x="768727" y="822978"/>
                    </a:cubicBezTo>
                    <a:cubicBezTo>
                      <a:pt x="768639" y="823681"/>
                      <a:pt x="768639" y="824472"/>
                      <a:pt x="768551" y="825175"/>
                    </a:cubicBezTo>
                    <a:cubicBezTo>
                      <a:pt x="768990" y="824472"/>
                      <a:pt x="769517" y="823681"/>
                      <a:pt x="771099" y="822978"/>
                    </a:cubicBezTo>
                    <a:moveTo>
                      <a:pt x="820121" y="757264"/>
                    </a:moveTo>
                    <a:cubicBezTo>
                      <a:pt x="820912" y="757703"/>
                      <a:pt x="821702" y="758055"/>
                      <a:pt x="822493" y="759636"/>
                    </a:cubicBezTo>
                    <a:cubicBezTo>
                      <a:pt x="826271" y="761042"/>
                      <a:pt x="831366" y="761393"/>
                      <a:pt x="833563" y="764028"/>
                    </a:cubicBezTo>
                    <a:cubicBezTo>
                      <a:pt x="837604" y="768860"/>
                      <a:pt x="841645" y="764556"/>
                      <a:pt x="845423" y="765610"/>
                    </a:cubicBezTo>
                    <a:cubicBezTo>
                      <a:pt x="847883" y="766313"/>
                      <a:pt x="850255" y="767279"/>
                      <a:pt x="852627" y="768246"/>
                    </a:cubicBezTo>
                    <a:cubicBezTo>
                      <a:pt x="853945" y="768773"/>
                      <a:pt x="856053" y="770530"/>
                      <a:pt x="856405" y="770178"/>
                    </a:cubicBezTo>
                    <a:cubicBezTo>
                      <a:pt x="865190" y="761920"/>
                      <a:pt x="875293" y="770705"/>
                      <a:pt x="884518" y="768070"/>
                    </a:cubicBezTo>
                    <a:cubicBezTo>
                      <a:pt x="886538" y="767455"/>
                      <a:pt x="889701" y="767631"/>
                      <a:pt x="891195" y="768773"/>
                    </a:cubicBezTo>
                    <a:cubicBezTo>
                      <a:pt x="896290" y="772902"/>
                      <a:pt x="899629" y="768333"/>
                      <a:pt x="903406" y="766752"/>
                    </a:cubicBezTo>
                    <a:cubicBezTo>
                      <a:pt x="904724" y="766225"/>
                      <a:pt x="905251" y="763677"/>
                      <a:pt x="906130" y="762096"/>
                    </a:cubicBezTo>
                    <a:cubicBezTo>
                      <a:pt x="904548" y="762096"/>
                      <a:pt x="902879" y="761832"/>
                      <a:pt x="901298" y="762008"/>
                    </a:cubicBezTo>
                    <a:cubicBezTo>
                      <a:pt x="897872" y="762271"/>
                      <a:pt x="894445" y="763238"/>
                      <a:pt x="891107" y="763062"/>
                    </a:cubicBezTo>
                    <a:cubicBezTo>
                      <a:pt x="886275" y="762711"/>
                      <a:pt x="881267" y="760427"/>
                      <a:pt x="876699" y="761129"/>
                    </a:cubicBezTo>
                    <a:cubicBezTo>
                      <a:pt x="871603" y="761832"/>
                      <a:pt x="866859" y="754277"/>
                      <a:pt x="861939" y="760778"/>
                    </a:cubicBezTo>
                    <a:cubicBezTo>
                      <a:pt x="849025" y="755595"/>
                      <a:pt x="835583" y="759724"/>
                      <a:pt x="822493" y="757176"/>
                    </a:cubicBezTo>
                    <a:cubicBezTo>
                      <a:pt x="821702" y="756737"/>
                      <a:pt x="820912" y="756385"/>
                      <a:pt x="820121" y="754804"/>
                    </a:cubicBezTo>
                    <a:cubicBezTo>
                      <a:pt x="819330" y="754365"/>
                      <a:pt x="818540" y="754013"/>
                      <a:pt x="817749" y="752432"/>
                    </a:cubicBezTo>
                    <a:cubicBezTo>
                      <a:pt x="810018" y="747161"/>
                      <a:pt x="802375" y="741802"/>
                      <a:pt x="794643" y="736530"/>
                    </a:cubicBezTo>
                    <a:cubicBezTo>
                      <a:pt x="792359" y="734949"/>
                      <a:pt x="791569" y="730381"/>
                      <a:pt x="787264" y="732665"/>
                    </a:cubicBezTo>
                    <a:cubicBezTo>
                      <a:pt x="789109" y="734861"/>
                      <a:pt x="790778" y="737233"/>
                      <a:pt x="792798" y="739342"/>
                    </a:cubicBezTo>
                    <a:cubicBezTo>
                      <a:pt x="799651" y="746546"/>
                      <a:pt x="806679" y="753750"/>
                      <a:pt x="817749" y="754804"/>
                    </a:cubicBezTo>
                    <a:cubicBezTo>
                      <a:pt x="818540" y="755243"/>
                      <a:pt x="819330" y="755682"/>
                      <a:pt x="820121" y="757264"/>
                    </a:cubicBezTo>
                    <a:moveTo>
                      <a:pt x="87508" y="529020"/>
                    </a:moveTo>
                    <a:cubicBezTo>
                      <a:pt x="87421" y="529723"/>
                      <a:pt x="87421" y="530513"/>
                      <a:pt x="87333" y="531216"/>
                    </a:cubicBezTo>
                    <a:cubicBezTo>
                      <a:pt x="87772" y="530513"/>
                      <a:pt x="88211" y="529723"/>
                      <a:pt x="89880" y="529020"/>
                    </a:cubicBezTo>
                    <a:cubicBezTo>
                      <a:pt x="89968" y="528317"/>
                      <a:pt x="89968" y="527526"/>
                      <a:pt x="90056" y="526823"/>
                    </a:cubicBezTo>
                    <a:cubicBezTo>
                      <a:pt x="89617" y="527526"/>
                      <a:pt x="89178" y="528229"/>
                      <a:pt x="87508" y="529020"/>
                    </a:cubicBezTo>
                    <a:moveTo>
                      <a:pt x="51664" y="538508"/>
                    </a:moveTo>
                    <a:cubicBezTo>
                      <a:pt x="51576" y="539211"/>
                      <a:pt x="51576" y="540001"/>
                      <a:pt x="51488" y="540704"/>
                    </a:cubicBezTo>
                    <a:cubicBezTo>
                      <a:pt x="51928" y="540001"/>
                      <a:pt x="52367" y="539211"/>
                      <a:pt x="54036" y="538508"/>
                    </a:cubicBezTo>
                    <a:cubicBezTo>
                      <a:pt x="54124" y="537805"/>
                      <a:pt x="54124" y="537014"/>
                      <a:pt x="54212" y="536312"/>
                    </a:cubicBezTo>
                    <a:cubicBezTo>
                      <a:pt x="53773" y="537102"/>
                      <a:pt x="53333" y="537805"/>
                      <a:pt x="51664" y="538508"/>
                    </a:cubicBezTo>
                    <a:moveTo>
                      <a:pt x="1262289" y="632951"/>
                    </a:moveTo>
                    <a:cubicBezTo>
                      <a:pt x="1261586" y="632863"/>
                      <a:pt x="1260796" y="632863"/>
                      <a:pt x="1260093" y="632775"/>
                    </a:cubicBezTo>
                    <a:cubicBezTo>
                      <a:pt x="1260796" y="633214"/>
                      <a:pt x="1261586" y="633654"/>
                      <a:pt x="1262289" y="635323"/>
                    </a:cubicBezTo>
                    <a:cubicBezTo>
                      <a:pt x="1262992" y="635411"/>
                      <a:pt x="1263783" y="635411"/>
                      <a:pt x="1264485" y="635499"/>
                    </a:cubicBezTo>
                    <a:cubicBezTo>
                      <a:pt x="1263783" y="635059"/>
                      <a:pt x="1263080" y="634620"/>
                      <a:pt x="1262289" y="632951"/>
                    </a:cubicBezTo>
                    <a:moveTo>
                      <a:pt x="700640" y="788276"/>
                    </a:moveTo>
                    <a:cubicBezTo>
                      <a:pt x="701343" y="788364"/>
                      <a:pt x="702133" y="788364"/>
                      <a:pt x="702836" y="788452"/>
                    </a:cubicBezTo>
                    <a:cubicBezTo>
                      <a:pt x="702133" y="788013"/>
                      <a:pt x="701343" y="787573"/>
                      <a:pt x="700640" y="785904"/>
                    </a:cubicBezTo>
                    <a:cubicBezTo>
                      <a:pt x="700464" y="784850"/>
                      <a:pt x="700201" y="783884"/>
                      <a:pt x="700025" y="782829"/>
                    </a:cubicBezTo>
                    <a:cubicBezTo>
                      <a:pt x="699498" y="783005"/>
                      <a:pt x="698971" y="783181"/>
                      <a:pt x="698444" y="783269"/>
                    </a:cubicBezTo>
                    <a:cubicBezTo>
                      <a:pt x="699146" y="784586"/>
                      <a:pt x="699849" y="785904"/>
                      <a:pt x="700640" y="788276"/>
                    </a:cubicBezTo>
                    <a:moveTo>
                      <a:pt x="338507" y="333018"/>
                    </a:moveTo>
                    <a:cubicBezTo>
                      <a:pt x="337716" y="333018"/>
                      <a:pt x="336925" y="332842"/>
                      <a:pt x="336222" y="333018"/>
                    </a:cubicBezTo>
                    <a:cubicBezTo>
                      <a:pt x="334905" y="333369"/>
                      <a:pt x="333587" y="333809"/>
                      <a:pt x="332620" y="334599"/>
                    </a:cubicBezTo>
                    <a:cubicBezTo>
                      <a:pt x="332269" y="334863"/>
                      <a:pt x="333060" y="337323"/>
                      <a:pt x="333411" y="337323"/>
                    </a:cubicBezTo>
                    <a:cubicBezTo>
                      <a:pt x="334729" y="337411"/>
                      <a:pt x="336222" y="337147"/>
                      <a:pt x="337277" y="336444"/>
                    </a:cubicBezTo>
                    <a:cubicBezTo>
                      <a:pt x="338331" y="335654"/>
                      <a:pt x="338946" y="334160"/>
                      <a:pt x="340879" y="333018"/>
                    </a:cubicBezTo>
                    <a:cubicBezTo>
                      <a:pt x="340967" y="332315"/>
                      <a:pt x="340967" y="331524"/>
                      <a:pt x="341054" y="330822"/>
                    </a:cubicBezTo>
                    <a:cubicBezTo>
                      <a:pt x="340615" y="331524"/>
                      <a:pt x="340176" y="332227"/>
                      <a:pt x="338507" y="333018"/>
                    </a:cubicBezTo>
                    <a:moveTo>
                      <a:pt x="1227675" y="681973"/>
                    </a:moveTo>
                    <a:cubicBezTo>
                      <a:pt x="1226533" y="681973"/>
                      <a:pt x="1225390" y="681797"/>
                      <a:pt x="1224248" y="681973"/>
                    </a:cubicBezTo>
                    <a:cubicBezTo>
                      <a:pt x="1222579" y="682324"/>
                      <a:pt x="1220910" y="682852"/>
                      <a:pt x="1219329" y="683467"/>
                    </a:cubicBezTo>
                    <a:cubicBezTo>
                      <a:pt x="1219065" y="683555"/>
                      <a:pt x="1219241" y="685487"/>
                      <a:pt x="1219416" y="685487"/>
                    </a:cubicBezTo>
                    <a:cubicBezTo>
                      <a:pt x="1221437" y="685839"/>
                      <a:pt x="1223809" y="686629"/>
                      <a:pt x="1225566" y="686102"/>
                    </a:cubicBezTo>
                    <a:cubicBezTo>
                      <a:pt x="1226972" y="685663"/>
                      <a:pt x="1227763" y="683379"/>
                      <a:pt x="1230047" y="681885"/>
                    </a:cubicBezTo>
                    <a:cubicBezTo>
                      <a:pt x="1230135" y="681183"/>
                      <a:pt x="1230135" y="680392"/>
                      <a:pt x="1230222" y="679689"/>
                    </a:cubicBezTo>
                    <a:cubicBezTo>
                      <a:pt x="1229783" y="680480"/>
                      <a:pt x="1229344" y="681183"/>
                      <a:pt x="1227675" y="681973"/>
                    </a:cubicBezTo>
                    <a:moveTo>
                      <a:pt x="327788" y="692691"/>
                    </a:moveTo>
                    <a:cubicBezTo>
                      <a:pt x="329106" y="693043"/>
                      <a:pt x="330336" y="693306"/>
                      <a:pt x="331654" y="693658"/>
                    </a:cubicBezTo>
                    <a:cubicBezTo>
                      <a:pt x="331742" y="693131"/>
                      <a:pt x="331918" y="692604"/>
                      <a:pt x="332005" y="692076"/>
                    </a:cubicBezTo>
                    <a:cubicBezTo>
                      <a:pt x="330600" y="691901"/>
                      <a:pt x="329194" y="691725"/>
                      <a:pt x="327788" y="690319"/>
                    </a:cubicBezTo>
                    <a:cubicBezTo>
                      <a:pt x="326734" y="689089"/>
                      <a:pt x="325680" y="686893"/>
                      <a:pt x="324714" y="686893"/>
                    </a:cubicBezTo>
                    <a:cubicBezTo>
                      <a:pt x="321814" y="687156"/>
                      <a:pt x="318915" y="688123"/>
                      <a:pt x="316192" y="689177"/>
                    </a:cubicBezTo>
                    <a:cubicBezTo>
                      <a:pt x="315138" y="689616"/>
                      <a:pt x="314347" y="690934"/>
                      <a:pt x="313468" y="691813"/>
                    </a:cubicBezTo>
                    <a:cubicBezTo>
                      <a:pt x="314610" y="692516"/>
                      <a:pt x="315840" y="693833"/>
                      <a:pt x="316895" y="693745"/>
                    </a:cubicBezTo>
                    <a:cubicBezTo>
                      <a:pt x="320497" y="693306"/>
                      <a:pt x="324099" y="692340"/>
                      <a:pt x="327788" y="692691"/>
                    </a:cubicBezTo>
                    <a:moveTo>
                      <a:pt x="1081837" y="244549"/>
                    </a:moveTo>
                    <a:cubicBezTo>
                      <a:pt x="1090359" y="249820"/>
                      <a:pt x="1099408" y="253510"/>
                      <a:pt x="1109687" y="251753"/>
                    </a:cubicBezTo>
                    <a:cubicBezTo>
                      <a:pt x="1111883" y="251402"/>
                      <a:pt x="1114168" y="251050"/>
                      <a:pt x="1116364" y="250611"/>
                    </a:cubicBezTo>
                    <a:cubicBezTo>
                      <a:pt x="1114255" y="249205"/>
                      <a:pt x="1112235" y="247624"/>
                      <a:pt x="1109951" y="246482"/>
                    </a:cubicBezTo>
                    <a:cubicBezTo>
                      <a:pt x="1108457" y="245691"/>
                      <a:pt x="1106173" y="244725"/>
                      <a:pt x="1105207" y="245340"/>
                    </a:cubicBezTo>
                    <a:cubicBezTo>
                      <a:pt x="1099935" y="248678"/>
                      <a:pt x="1096245" y="246833"/>
                      <a:pt x="1091941" y="243056"/>
                    </a:cubicBezTo>
                    <a:cubicBezTo>
                      <a:pt x="1088514" y="240069"/>
                      <a:pt x="1083770" y="239014"/>
                      <a:pt x="1079465" y="244549"/>
                    </a:cubicBezTo>
                    <a:cubicBezTo>
                      <a:pt x="1074897" y="243144"/>
                      <a:pt x="1070329" y="241738"/>
                      <a:pt x="1065760" y="240420"/>
                    </a:cubicBezTo>
                    <a:cubicBezTo>
                      <a:pt x="1065321" y="240244"/>
                      <a:pt x="1064267" y="240508"/>
                      <a:pt x="1064179" y="240772"/>
                    </a:cubicBezTo>
                    <a:cubicBezTo>
                      <a:pt x="1063915" y="241474"/>
                      <a:pt x="1063652" y="242529"/>
                      <a:pt x="1064003" y="242968"/>
                    </a:cubicBezTo>
                    <a:cubicBezTo>
                      <a:pt x="1067078" y="247361"/>
                      <a:pt x="1073403" y="247888"/>
                      <a:pt x="1081837" y="244549"/>
                    </a:cubicBezTo>
                    <a:moveTo>
                      <a:pt x="551201" y="681973"/>
                    </a:moveTo>
                    <a:cubicBezTo>
                      <a:pt x="539955" y="683642"/>
                      <a:pt x="528710" y="685136"/>
                      <a:pt x="517465" y="687156"/>
                    </a:cubicBezTo>
                    <a:cubicBezTo>
                      <a:pt x="514302" y="687684"/>
                      <a:pt x="511315" y="689616"/>
                      <a:pt x="508504" y="691373"/>
                    </a:cubicBezTo>
                    <a:cubicBezTo>
                      <a:pt x="507537" y="691988"/>
                      <a:pt x="507537" y="694009"/>
                      <a:pt x="507098" y="695327"/>
                    </a:cubicBezTo>
                    <a:cubicBezTo>
                      <a:pt x="508416" y="695415"/>
                      <a:pt x="510436" y="696205"/>
                      <a:pt x="511051" y="695590"/>
                    </a:cubicBezTo>
                    <a:cubicBezTo>
                      <a:pt x="516586" y="690495"/>
                      <a:pt x="523263" y="691637"/>
                      <a:pt x="529764" y="691549"/>
                    </a:cubicBezTo>
                    <a:cubicBezTo>
                      <a:pt x="533718" y="691461"/>
                      <a:pt x="537935" y="692340"/>
                      <a:pt x="541625" y="691373"/>
                    </a:cubicBezTo>
                    <a:cubicBezTo>
                      <a:pt x="546281" y="690056"/>
                      <a:pt x="552694" y="689616"/>
                      <a:pt x="553485" y="682061"/>
                    </a:cubicBezTo>
                    <a:cubicBezTo>
                      <a:pt x="554539" y="681885"/>
                      <a:pt x="555505" y="681622"/>
                      <a:pt x="556560" y="681446"/>
                    </a:cubicBezTo>
                    <a:cubicBezTo>
                      <a:pt x="556384" y="680919"/>
                      <a:pt x="556208" y="680392"/>
                      <a:pt x="556120" y="679865"/>
                    </a:cubicBezTo>
                    <a:cubicBezTo>
                      <a:pt x="554978" y="680480"/>
                      <a:pt x="553660" y="681183"/>
                      <a:pt x="551201" y="681973"/>
                    </a:cubicBezTo>
                    <a:moveTo>
                      <a:pt x="565609" y="110660"/>
                    </a:moveTo>
                    <a:cubicBezTo>
                      <a:pt x="553660" y="111451"/>
                      <a:pt x="541712" y="112329"/>
                      <a:pt x="529764" y="112944"/>
                    </a:cubicBezTo>
                    <a:cubicBezTo>
                      <a:pt x="526074" y="113120"/>
                      <a:pt x="527217" y="113384"/>
                      <a:pt x="528007" y="116458"/>
                    </a:cubicBezTo>
                    <a:cubicBezTo>
                      <a:pt x="530731" y="126737"/>
                      <a:pt x="526514" y="133853"/>
                      <a:pt x="516323" y="138334"/>
                    </a:cubicBezTo>
                    <a:cubicBezTo>
                      <a:pt x="515005" y="138949"/>
                      <a:pt x="513423" y="138861"/>
                      <a:pt x="512018" y="139388"/>
                    </a:cubicBezTo>
                    <a:cubicBezTo>
                      <a:pt x="511227" y="139652"/>
                      <a:pt x="510524" y="140355"/>
                      <a:pt x="509821" y="140882"/>
                    </a:cubicBezTo>
                    <a:cubicBezTo>
                      <a:pt x="510524" y="141145"/>
                      <a:pt x="511227" y="141760"/>
                      <a:pt x="511842" y="141672"/>
                    </a:cubicBezTo>
                    <a:cubicBezTo>
                      <a:pt x="517904" y="140970"/>
                      <a:pt x="524054" y="138861"/>
                      <a:pt x="529852" y="139652"/>
                    </a:cubicBezTo>
                    <a:cubicBezTo>
                      <a:pt x="537583" y="140706"/>
                      <a:pt x="539428" y="135523"/>
                      <a:pt x="543030" y="131130"/>
                    </a:cubicBezTo>
                    <a:cubicBezTo>
                      <a:pt x="546984" y="126298"/>
                      <a:pt x="551552" y="121905"/>
                      <a:pt x="556296" y="117776"/>
                    </a:cubicBezTo>
                    <a:cubicBezTo>
                      <a:pt x="559459" y="114965"/>
                      <a:pt x="563324" y="113032"/>
                      <a:pt x="568069" y="110660"/>
                    </a:cubicBezTo>
                    <a:cubicBezTo>
                      <a:pt x="569123" y="110484"/>
                      <a:pt x="570089" y="110221"/>
                      <a:pt x="571143" y="110045"/>
                    </a:cubicBezTo>
                    <a:cubicBezTo>
                      <a:pt x="570968" y="109518"/>
                      <a:pt x="570792" y="108991"/>
                      <a:pt x="570704" y="108464"/>
                    </a:cubicBezTo>
                    <a:cubicBezTo>
                      <a:pt x="569298" y="109254"/>
                      <a:pt x="567981" y="109957"/>
                      <a:pt x="565609" y="110660"/>
                    </a:cubicBezTo>
                    <a:moveTo>
                      <a:pt x="49292" y="481139"/>
                    </a:moveTo>
                    <a:cubicBezTo>
                      <a:pt x="50083" y="476044"/>
                      <a:pt x="46832" y="470685"/>
                      <a:pt x="50434" y="465589"/>
                    </a:cubicBezTo>
                    <a:cubicBezTo>
                      <a:pt x="54563" y="459791"/>
                      <a:pt x="56320" y="453026"/>
                      <a:pt x="58517" y="446174"/>
                    </a:cubicBezTo>
                    <a:cubicBezTo>
                      <a:pt x="62031" y="435368"/>
                      <a:pt x="61592" y="423419"/>
                      <a:pt x="69323" y="413492"/>
                    </a:cubicBezTo>
                    <a:cubicBezTo>
                      <a:pt x="74155" y="407342"/>
                      <a:pt x="78372" y="398908"/>
                      <a:pt x="78635" y="391353"/>
                    </a:cubicBezTo>
                    <a:cubicBezTo>
                      <a:pt x="78987" y="380810"/>
                      <a:pt x="85048" y="373079"/>
                      <a:pt x="87860" y="363855"/>
                    </a:cubicBezTo>
                    <a:cubicBezTo>
                      <a:pt x="91110" y="353136"/>
                      <a:pt x="99632" y="345581"/>
                      <a:pt x="106397" y="336971"/>
                    </a:cubicBezTo>
                    <a:cubicBezTo>
                      <a:pt x="114479" y="326692"/>
                      <a:pt x="125110" y="320016"/>
                      <a:pt x="134247" y="311406"/>
                    </a:cubicBezTo>
                    <a:cubicBezTo>
                      <a:pt x="142417" y="303763"/>
                      <a:pt x="151642" y="297174"/>
                      <a:pt x="159636" y="289267"/>
                    </a:cubicBezTo>
                    <a:cubicBezTo>
                      <a:pt x="170794" y="278197"/>
                      <a:pt x="181160" y="266337"/>
                      <a:pt x="191879" y="254916"/>
                    </a:cubicBezTo>
                    <a:cubicBezTo>
                      <a:pt x="194075" y="252632"/>
                      <a:pt x="196535" y="250611"/>
                      <a:pt x="198643" y="248327"/>
                    </a:cubicBezTo>
                    <a:cubicBezTo>
                      <a:pt x="199522" y="247448"/>
                      <a:pt x="199785" y="246043"/>
                      <a:pt x="200313" y="244901"/>
                    </a:cubicBezTo>
                    <a:cubicBezTo>
                      <a:pt x="198819" y="244725"/>
                      <a:pt x="197238" y="244286"/>
                      <a:pt x="195744" y="244549"/>
                    </a:cubicBezTo>
                    <a:cubicBezTo>
                      <a:pt x="194778" y="244725"/>
                      <a:pt x="193811" y="245779"/>
                      <a:pt x="193021" y="246570"/>
                    </a:cubicBezTo>
                    <a:cubicBezTo>
                      <a:pt x="177207" y="261593"/>
                      <a:pt x="156210" y="270027"/>
                      <a:pt x="141275" y="286192"/>
                    </a:cubicBezTo>
                    <a:cubicBezTo>
                      <a:pt x="140572" y="286895"/>
                      <a:pt x="139254" y="287070"/>
                      <a:pt x="138288" y="287510"/>
                    </a:cubicBezTo>
                    <a:cubicBezTo>
                      <a:pt x="133807" y="289530"/>
                      <a:pt x="130908" y="292869"/>
                      <a:pt x="127833" y="296822"/>
                    </a:cubicBezTo>
                    <a:cubicBezTo>
                      <a:pt x="122035" y="304114"/>
                      <a:pt x="114304" y="309825"/>
                      <a:pt x="107363" y="316150"/>
                    </a:cubicBezTo>
                    <a:cubicBezTo>
                      <a:pt x="106485" y="316941"/>
                      <a:pt x="94537" y="332227"/>
                      <a:pt x="93482" y="333721"/>
                    </a:cubicBezTo>
                    <a:cubicBezTo>
                      <a:pt x="88826" y="340222"/>
                      <a:pt x="84082" y="346547"/>
                      <a:pt x="79426" y="353049"/>
                    </a:cubicBezTo>
                    <a:cubicBezTo>
                      <a:pt x="75648" y="358232"/>
                      <a:pt x="72046" y="363503"/>
                      <a:pt x="68444" y="368774"/>
                    </a:cubicBezTo>
                    <a:cubicBezTo>
                      <a:pt x="65018" y="373694"/>
                      <a:pt x="61679" y="378702"/>
                      <a:pt x="58253" y="383710"/>
                    </a:cubicBezTo>
                    <a:cubicBezTo>
                      <a:pt x="57375" y="384940"/>
                      <a:pt x="55617" y="385994"/>
                      <a:pt x="55354" y="387312"/>
                    </a:cubicBezTo>
                    <a:cubicBezTo>
                      <a:pt x="52894" y="401105"/>
                      <a:pt x="47359" y="413580"/>
                      <a:pt x="38925" y="424737"/>
                    </a:cubicBezTo>
                    <a:cubicBezTo>
                      <a:pt x="38135" y="425792"/>
                      <a:pt x="38574" y="427724"/>
                      <a:pt x="38486" y="429306"/>
                    </a:cubicBezTo>
                    <a:cubicBezTo>
                      <a:pt x="38222" y="433083"/>
                      <a:pt x="39013" y="436685"/>
                      <a:pt x="35675" y="440287"/>
                    </a:cubicBezTo>
                    <a:cubicBezTo>
                      <a:pt x="33742" y="442396"/>
                      <a:pt x="34620" y="447140"/>
                      <a:pt x="34269" y="450742"/>
                    </a:cubicBezTo>
                    <a:cubicBezTo>
                      <a:pt x="33478" y="458561"/>
                      <a:pt x="28471" y="465062"/>
                      <a:pt x="28207" y="473584"/>
                    </a:cubicBezTo>
                    <a:cubicBezTo>
                      <a:pt x="28031" y="478240"/>
                      <a:pt x="29525" y="483424"/>
                      <a:pt x="28471" y="487026"/>
                    </a:cubicBezTo>
                    <a:cubicBezTo>
                      <a:pt x="24166" y="501082"/>
                      <a:pt x="27768" y="515227"/>
                      <a:pt x="26714" y="529195"/>
                    </a:cubicBezTo>
                    <a:cubicBezTo>
                      <a:pt x="26450" y="533149"/>
                      <a:pt x="30140" y="538772"/>
                      <a:pt x="28471" y="541056"/>
                    </a:cubicBezTo>
                    <a:cubicBezTo>
                      <a:pt x="25044" y="545800"/>
                      <a:pt x="28910" y="548787"/>
                      <a:pt x="28998" y="552565"/>
                    </a:cubicBezTo>
                    <a:cubicBezTo>
                      <a:pt x="29086" y="555464"/>
                      <a:pt x="29964" y="558539"/>
                      <a:pt x="31370" y="561086"/>
                    </a:cubicBezTo>
                    <a:cubicBezTo>
                      <a:pt x="36553" y="570750"/>
                      <a:pt x="32600" y="583138"/>
                      <a:pt x="40419" y="592011"/>
                    </a:cubicBezTo>
                    <a:cubicBezTo>
                      <a:pt x="40858" y="592538"/>
                      <a:pt x="41122" y="593856"/>
                      <a:pt x="40770" y="594119"/>
                    </a:cubicBezTo>
                    <a:cubicBezTo>
                      <a:pt x="34708" y="599654"/>
                      <a:pt x="41385" y="602729"/>
                      <a:pt x="43318" y="606507"/>
                    </a:cubicBezTo>
                    <a:cubicBezTo>
                      <a:pt x="45251" y="610197"/>
                      <a:pt x="49819" y="613272"/>
                      <a:pt x="49995" y="616786"/>
                    </a:cubicBezTo>
                    <a:cubicBezTo>
                      <a:pt x="50610" y="626889"/>
                      <a:pt x="57990" y="632863"/>
                      <a:pt x="62646" y="640331"/>
                    </a:cubicBezTo>
                    <a:cubicBezTo>
                      <a:pt x="67214" y="647535"/>
                      <a:pt x="67917" y="657374"/>
                      <a:pt x="76614" y="661855"/>
                    </a:cubicBezTo>
                    <a:cubicBezTo>
                      <a:pt x="74506" y="669410"/>
                      <a:pt x="81798" y="670816"/>
                      <a:pt x="84961" y="674945"/>
                    </a:cubicBezTo>
                    <a:cubicBezTo>
                      <a:pt x="87772" y="678547"/>
                      <a:pt x="90408" y="682324"/>
                      <a:pt x="93482" y="685751"/>
                    </a:cubicBezTo>
                    <a:cubicBezTo>
                      <a:pt x="99632" y="692604"/>
                      <a:pt x="105606" y="699808"/>
                      <a:pt x="112459" y="705869"/>
                    </a:cubicBezTo>
                    <a:cubicBezTo>
                      <a:pt x="118609" y="711316"/>
                      <a:pt x="126515" y="714655"/>
                      <a:pt x="132402" y="720277"/>
                    </a:cubicBezTo>
                    <a:cubicBezTo>
                      <a:pt x="143208" y="730644"/>
                      <a:pt x="155419" y="738902"/>
                      <a:pt x="168246" y="746370"/>
                    </a:cubicBezTo>
                    <a:cubicBezTo>
                      <a:pt x="185202" y="756298"/>
                      <a:pt x="201103" y="767982"/>
                      <a:pt x="220080" y="774220"/>
                    </a:cubicBezTo>
                    <a:cubicBezTo>
                      <a:pt x="238002" y="780106"/>
                      <a:pt x="254431" y="790121"/>
                      <a:pt x="273583" y="792230"/>
                    </a:cubicBezTo>
                    <a:cubicBezTo>
                      <a:pt x="279820" y="792933"/>
                      <a:pt x="285882" y="795041"/>
                      <a:pt x="291944" y="796974"/>
                    </a:cubicBezTo>
                    <a:cubicBezTo>
                      <a:pt x="295458" y="798116"/>
                      <a:pt x="298709" y="801542"/>
                      <a:pt x="301959" y="801366"/>
                    </a:cubicBezTo>
                    <a:cubicBezTo>
                      <a:pt x="313293" y="800751"/>
                      <a:pt x="323044" y="809625"/>
                      <a:pt x="334641" y="806462"/>
                    </a:cubicBezTo>
                    <a:cubicBezTo>
                      <a:pt x="347907" y="812612"/>
                      <a:pt x="362315" y="809098"/>
                      <a:pt x="376108" y="810943"/>
                    </a:cubicBezTo>
                    <a:cubicBezTo>
                      <a:pt x="393152" y="813139"/>
                      <a:pt x="410459" y="812875"/>
                      <a:pt x="427678" y="813666"/>
                    </a:cubicBezTo>
                    <a:cubicBezTo>
                      <a:pt x="428908" y="813754"/>
                      <a:pt x="430402" y="813227"/>
                      <a:pt x="431192" y="813754"/>
                    </a:cubicBezTo>
                    <a:cubicBezTo>
                      <a:pt x="438045" y="818586"/>
                      <a:pt x="443843" y="815511"/>
                      <a:pt x="450081" y="811997"/>
                    </a:cubicBezTo>
                    <a:cubicBezTo>
                      <a:pt x="455967" y="808746"/>
                      <a:pt x="461941" y="806023"/>
                      <a:pt x="469321" y="806198"/>
                    </a:cubicBezTo>
                    <a:cubicBezTo>
                      <a:pt x="475558" y="806286"/>
                      <a:pt x="481796" y="804090"/>
                      <a:pt x="488034" y="802596"/>
                    </a:cubicBezTo>
                    <a:cubicBezTo>
                      <a:pt x="498488" y="800049"/>
                      <a:pt x="508767" y="796183"/>
                      <a:pt x="519397" y="794777"/>
                    </a:cubicBezTo>
                    <a:cubicBezTo>
                      <a:pt x="539955" y="792054"/>
                      <a:pt x="559371" y="786519"/>
                      <a:pt x="577996" y="777382"/>
                    </a:cubicBezTo>
                    <a:cubicBezTo>
                      <a:pt x="587221" y="772814"/>
                      <a:pt x="597060" y="769476"/>
                      <a:pt x="606461" y="765434"/>
                    </a:cubicBezTo>
                    <a:cubicBezTo>
                      <a:pt x="615246" y="761656"/>
                      <a:pt x="624119" y="757967"/>
                      <a:pt x="632553" y="753398"/>
                    </a:cubicBezTo>
                    <a:cubicBezTo>
                      <a:pt x="635979" y="751553"/>
                      <a:pt x="640284" y="748127"/>
                      <a:pt x="638000" y="742944"/>
                    </a:cubicBezTo>
                    <a:cubicBezTo>
                      <a:pt x="635979" y="738463"/>
                      <a:pt x="630620" y="738200"/>
                      <a:pt x="627721" y="739869"/>
                    </a:cubicBezTo>
                    <a:cubicBezTo>
                      <a:pt x="621484" y="743559"/>
                      <a:pt x="614367" y="742768"/>
                      <a:pt x="608218" y="744964"/>
                    </a:cubicBezTo>
                    <a:cubicBezTo>
                      <a:pt x="592755" y="750587"/>
                      <a:pt x="577030" y="752256"/>
                      <a:pt x="560777" y="751553"/>
                    </a:cubicBezTo>
                    <a:cubicBezTo>
                      <a:pt x="554188" y="751290"/>
                      <a:pt x="548389" y="753310"/>
                      <a:pt x="542767" y="757176"/>
                    </a:cubicBezTo>
                    <a:cubicBezTo>
                      <a:pt x="539252" y="759548"/>
                      <a:pt x="534421" y="759987"/>
                      <a:pt x="530116" y="761042"/>
                    </a:cubicBezTo>
                    <a:cubicBezTo>
                      <a:pt x="527217" y="761744"/>
                      <a:pt x="524054" y="762623"/>
                      <a:pt x="521155" y="762359"/>
                    </a:cubicBezTo>
                    <a:cubicBezTo>
                      <a:pt x="510876" y="761481"/>
                      <a:pt x="502090" y="772111"/>
                      <a:pt x="491196" y="766137"/>
                    </a:cubicBezTo>
                    <a:cubicBezTo>
                      <a:pt x="476349" y="772199"/>
                      <a:pt x="460623" y="767191"/>
                      <a:pt x="445161" y="769915"/>
                    </a:cubicBezTo>
                    <a:cubicBezTo>
                      <a:pt x="429172" y="772726"/>
                      <a:pt x="412919" y="772990"/>
                      <a:pt x="396754" y="777207"/>
                    </a:cubicBezTo>
                    <a:cubicBezTo>
                      <a:pt x="382697" y="780897"/>
                      <a:pt x="367323" y="779754"/>
                      <a:pt x="352475" y="780018"/>
                    </a:cubicBezTo>
                    <a:cubicBezTo>
                      <a:pt x="345623" y="780106"/>
                      <a:pt x="338770" y="778700"/>
                      <a:pt x="332005" y="777734"/>
                    </a:cubicBezTo>
                    <a:cubicBezTo>
                      <a:pt x="317949" y="775801"/>
                      <a:pt x="303804" y="782039"/>
                      <a:pt x="289748" y="777734"/>
                    </a:cubicBezTo>
                    <a:cubicBezTo>
                      <a:pt x="280875" y="775010"/>
                      <a:pt x="269981" y="774835"/>
                      <a:pt x="267784" y="762271"/>
                    </a:cubicBezTo>
                    <a:cubicBezTo>
                      <a:pt x="267521" y="760866"/>
                      <a:pt x="265149" y="759460"/>
                      <a:pt x="263392" y="758757"/>
                    </a:cubicBezTo>
                    <a:cubicBezTo>
                      <a:pt x="256275" y="755770"/>
                      <a:pt x="249247" y="752871"/>
                      <a:pt x="241428" y="750938"/>
                    </a:cubicBezTo>
                    <a:cubicBezTo>
                      <a:pt x="223945" y="746546"/>
                      <a:pt x="205584" y="744525"/>
                      <a:pt x="189594" y="734949"/>
                    </a:cubicBezTo>
                    <a:cubicBezTo>
                      <a:pt x="186871" y="733280"/>
                      <a:pt x="183181" y="732753"/>
                      <a:pt x="179931" y="732577"/>
                    </a:cubicBezTo>
                    <a:cubicBezTo>
                      <a:pt x="173693" y="732138"/>
                      <a:pt x="169212" y="729502"/>
                      <a:pt x="165435" y="724494"/>
                    </a:cubicBezTo>
                    <a:cubicBezTo>
                      <a:pt x="162360" y="720365"/>
                      <a:pt x="158670" y="716675"/>
                      <a:pt x="152608" y="718169"/>
                    </a:cubicBezTo>
                    <a:cubicBezTo>
                      <a:pt x="144965" y="710086"/>
                      <a:pt x="131787" y="709998"/>
                      <a:pt x="125813" y="699368"/>
                    </a:cubicBezTo>
                    <a:cubicBezTo>
                      <a:pt x="124934" y="697875"/>
                      <a:pt x="121771" y="696557"/>
                      <a:pt x="119926" y="696820"/>
                    </a:cubicBezTo>
                    <a:cubicBezTo>
                      <a:pt x="114743" y="697699"/>
                      <a:pt x="111668" y="695063"/>
                      <a:pt x="108857" y="691637"/>
                    </a:cubicBezTo>
                    <a:cubicBezTo>
                      <a:pt x="102883" y="684521"/>
                      <a:pt x="96294" y="677932"/>
                      <a:pt x="91374" y="670201"/>
                    </a:cubicBezTo>
                    <a:cubicBezTo>
                      <a:pt x="86015" y="661855"/>
                      <a:pt x="80041" y="654211"/>
                      <a:pt x="78372" y="643142"/>
                    </a:cubicBezTo>
                    <a:cubicBezTo>
                      <a:pt x="77142" y="634796"/>
                      <a:pt x="68883" y="627240"/>
                      <a:pt x="63085" y="619861"/>
                    </a:cubicBezTo>
                    <a:cubicBezTo>
                      <a:pt x="59571" y="615380"/>
                      <a:pt x="57550" y="611075"/>
                      <a:pt x="57462" y="605365"/>
                    </a:cubicBezTo>
                    <a:cubicBezTo>
                      <a:pt x="57462" y="602553"/>
                      <a:pt x="56408" y="598161"/>
                      <a:pt x="54563" y="597370"/>
                    </a:cubicBezTo>
                    <a:cubicBezTo>
                      <a:pt x="50522" y="595613"/>
                      <a:pt x="49995" y="592099"/>
                      <a:pt x="47974" y="589287"/>
                    </a:cubicBezTo>
                    <a:cubicBezTo>
                      <a:pt x="41122" y="579184"/>
                      <a:pt x="38925" y="567236"/>
                      <a:pt x="36553" y="555903"/>
                    </a:cubicBezTo>
                    <a:cubicBezTo>
                      <a:pt x="35060" y="548699"/>
                      <a:pt x="32600" y="539299"/>
                      <a:pt x="40682" y="532797"/>
                    </a:cubicBezTo>
                    <a:cubicBezTo>
                      <a:pt x="42176" y="531568"/>
                      <a:pt x="43669" y="528053"/>
                      <a:pt x="42967" y="526823"/>
                    </a:cubicBezTo>
                    <a:cubicBezTo>
                      <a:pt x="38398" y="518917"/>
                      <a:pt x="41912" y="511361"/>
                      <a:pt x="42967" y="503542"/>
                    </a:cubicBezTo>
                    <a:cubicBezTo>
                      <a:pt x="43757" y="497392"/>
                      <a:pt x="42879" y="491243"/>
                      <a:pt x="47886" y="486323"/>
                    </a:cubicBezTo>
                    <a:cubicBezTo>
                      <a:pt x="48765" y="485093"/>
                      <a:pt x="48062" y="482809"/>
                      <a:pt x="49292" y="481139"/>
                    </a:cubicBezTo>
                    <a:moveTo>
                      <a:pt x="522560" y="53292"/>
                    </a:moveTo>
                    <a:cubicBezTo>
                      <a:pt x="527919" y="55488"/>
                      <a:pt x="529501" y="48987"/>
                      <a:pt x="533718" y="48547"/>
                    </a:cubicBezTo>
                    <a:cubicBezTo>
                      <a:pt x="547774" y="46966"/>
                      <a:pt x="561831" y="44506"/>
                      <a:pt x="575975" y="43979"/>
                    </a:cubicBezTo>
                    <a:cubicBezTo>
                      <a:pt x="597412" y="43188"/>
                      <a:pt x="618936" y="43628"/>
                      <a:pt x="640460" y="43803"/>
                    </a:cubicBezTo>
                    <a:cubicBezTo>
                      <a:pt x="648103" y="43891"/>
                      <a:pt x="655659" y="44067"/>
                      <a:pt x="663478" y="45560"/>
                    </a:cubicBezTo>
                    <a:cubicBezTo>
                      <a:pt x="670242" y="46878"/>
                      <a:pt x="676216" y="50568"/>
                      <a:pt x="683860" y="50129"/>
                    </a:cubicBezTo>
                    <a:cubicBezTo>
                      <a:pt x="690449" y="49690"/>
                      <a:pt x="697214" y="55136"/>
                      <a:pt x="704066" y="55312"/>
                    </a:cubicBezTo>
                    <a:cubicBezTo>
                      <a:pt x="710919" y="55488"/>
                      <a:pt x="717947" y="55224"/>
                      <a:pt x="724800" y="55839"/>
                    </a:cubicBezTo>
                    <a:cubicBezTo>
                      <a:pt x="732267" y="56542"/>
                      <a:pt x="739471" y="58914"/>
                      <a:pt x="746939" y="59968"/>
                    </a:cubicBezTo>
                    <a:cubicBezTo>
                      <a:pt x="761083" y="62077"/>
                      <a:pt x="773207" y="69808"/>
                      <a:pt x="786737" y="73674"/>
                    </a:cubicBezTo>
                    <a:cubicBezTo>
                      <a:pt x="794468" y="75870"/>
                      <a:pt x="802199" y="78681"/>
                      <a:pt x="809491" y="82108"/>
                    </a:cubicBezTo>
                    <a:cubicBezTo>
                      <a:pt x="822844" y="88345"/>
                      <a:pt x="834968" y="96691"/>
                      <a:pt x="845950" y="106531"/>
                    </a:cubicBezTo>
                    <a:cubicBezTo>
                      <a:pt x="850606" y="110748"/>
                      <a:pt x="854384" y="116107"/>
                      <a:pt x="859479" y="119709"/>
                    </a:cubicBezTo>
                    <a:cubicBezTo>
                      <a:pt x="874766" y="130866"/>
                      <a:pt x="889789" y="142375"/>
                      <a:pt x="902879" y="156168"/>
                    </a:cubicBezTo>
                    <a:cubicBezTo>
                      <a:pt x="904461" y="157838"/>
                      <a:pt x="906218" y="159507"/>
                      <a:pt x="908150" y="160825"/>
                    </a:cubicBezTo>
                    <a:cubicBezTo>
                      <a:pt x="926073" y="173036"/>
                      <a:pt x="941623" y="187444"/>
                      <a:pt x="951814" y="206948"/>
                    </a:cubicBezTo>
                    <a:cubicBezTo>
                      <a:pt x="955591" y="214152"/>
                      <a:pt x="963147" y="217402"/>
                      <a:pt x="970527" y="215733"/>
                    </a:cubicBezTo>
                    <a:cubicBezTo>
                      <a:pt x="973689" y="215030"/>
                      <a:pt x="977291" y="212922"/>
                      <a:pt x="975095" y="209583"/>
                    </a:cubicBezTo>
                    <a:cubicBezTo>
                      <a:pt x="971054" y="203258"/>
                      <a:pt x="969560" y="195263"/>
                      <a:pt x="964904" y="189992"/>
                    </a:cubicBezTo>
                    <a:cubicBezTo>
                      <a:pt x="952604" y="176199"/>
                      <a:pt x="943907" y="159595"/>
                      <a:pt x="929938" y="147119"/>
                    </a:cubicBezTo>
                    <a:cubicBezTo>
                      <a:pt x="926863" y="144396"/>
                      <a:pt x="925282" y="139915"/>
                      <a:pt x="922207" y="137280"/>
                    </a:cubicBezTo>
                    <a:cubicBezTo>
                      <a:pt x="910435" y="127440"/>
                      <a:pt x="898311" y="118128"/>
                      <a:pt x="886451" y="108376"/>
                    </a:cubicBezTo>
                    <a:cubicBezTo>
                      <a:pt x="883551" y="106004"/>
                      <a:pt x="883639" y="103632"/>
                      <a:pt x="888296" y="103280"/>
                    </a:cubicBezTo>
                    <a:cubicBezTo>
                      <a:pt x="889438" y="103192"/>
                      <a:pt x="890580" y="102314"/>
                      <a:pt x="891722" y="101787"/>
                    </a:cubicBezTo>
                    <a:cubicBezTo>
                      <a:pt x="890668" y="101523"/>
                      <a:pt x="889525" y="100908"/>
                      <a:pt x="888471" y="100996"/>
                    </a:cubicBezTo>
                    <a:cubicBezTo>
                      <a:pt x="875469" y="101523"/>
                      <a:pt x="864663" y="97131"/>
                      <a:pt x="855702" y="87555"/>
                    </a:cubicBezTo>
                    <a:cubicBezTo>
                      <a:pt x="854033" y="85797"/>
                      <a:pt x="851133" y="85182"/>
                      <a:pt x="848761" y="84304"/>
                    </a:cubicBezTo>
                    <a:cubicBezTo>
                      <a:pt x="846389" y="83338"/>
                      <a:pt x="843051" y="83425"/>
                      <a:pt x="841557" y="81756"/>
                    </a:cubicBezTo>
                    <a:cubicBezTo>
                      <a:pt x="834617" y="74201"/>
                      <a:pt x="824162" y="73322"/>
                      <a:pt x="816255" y="67612"/>
                    </a:cubicBezTo>
                    <a:cubicBezTo>
                      <a:pt x="813620" y="65679"/>
                      <a:pt x="810633" y="63922"/>
                      <a:pt x="807470" y="62868"/>
                    </a:cubicBezTo>
                    <a:cubicBezTo>
                      <a:pt x="800530" y="60408"/>
                      <a:pt x="793326" y="58475"/>
                      <a:pt x="786297" y="56279"/>
                    </a:cubicBezTo>
                    <a:cubicBezTo>
                      <a:pt x="774701" y="52677"/>
                      <a:pt x="763192" y="48284"/>
                      <a:pt x="751331" y="45560"/>
                    </a:cubicBezTo>
                    <a:cubicBezTo>
                      <a:pt x="741140" y="43188"/>
                      <a:pt x="731301" y="39674"/>
                      <a:pt x="720671" y="38269"/>
                    </a:cubicBezTo>
                    <a:cubicBezTo>
                      <a:pt x="710567" y="36951"/>
                      <a:pt x="700113" y="36336"/>
                      <a:pt x="689834" y="32470"/>
                    </a:cubicBezTo>
                    <a:cubicBezTo>
                      <a:pt x="679731" y="28605"/>
                      <a:pt x="667695" y="30186"/>
                      <a:pt x="656449" y="29483"/>
                    </a:cubicBezTo>
                    <a:cubicBezTo>
                      <a:pt x="647137" y="28868"/>
                      <a:pt x="637824" y="32734"/>
                      <a:pt x="628512" y="29483"/>
                    </a:cubicBezTo>
                    <a:cubicBezTo>
                      <a:pt x="627809" y="29220"/>
                      <a:pt x="626843" y="29220"/>
                      <a:pt x="626140" y="29483"/>
                    </a:cubicBezTo>
                    <a:cubicBezTo>
                      <a:pt x="619199" y="32734"/>
                      <a:pt x="611995" y="29571"/>
                      <a:pt x="605494" y="30274"/>
                    </a:cubicBezTo>
                    <a:cubicBezTo>
                      <a:pt x="598290" y="31065"/>
                      <a:pt x="590911" y="31152"/>
                      <a:pt x="583706" y="31855"/>
                    </a:cubicBezTo>
                    <a:cubicBezTo>
                      <a:pt x="580983" y="32119"/>
                      <a:pt x="577996" y="31328"/>
                      <a:pt x="575360" y="31943"/>
                    </a:cubicBezTo>
                    <a:cubicBezTo>
                      <a:pt x="560601" y="35457"/>
                      <a:pt x="545842" y="39235"/>
                      <a:pt x="530555" y="39059"/>
                    </a:cubicBezTo>
                    <a:cubicBezTo>
                      <a:pt x="528622" y="39059"/>
                      <a:pt x="525284" y="38620"/>
                      <a:pt x="524932" y="39498"/>
                    </a:cubicBezTo>
                    <a:cubicBezTo>
                      <a:pt x="521945" y="45824"/>
                      <a:pt x="514390" y="41783"/>
                      <a:pt x="510788" y="46175"/>
                    </a:cubicBezTo>
                    <a:cubicBezTo>
                      <a:pt x="504902" y="41607"/>
                      <a:pt x="501651" y="49514"/>
                      <a:pt x="495853" y="49075"/>
                    </a:cubicBezTo>
                    <a:cubicBezTo>
                      <a:pt x="484168" y="48108"/>
                      <a:pt x="473626" y="54961"/>
                      <a:pt x="463083" y="58914"/>
                    </a:cubicBezTo>
                    <a:cubicBezTo>
                      <a:pt x="452365" y="62955"/>
                      <a:pt x="442438" y="68929"/>
                      <a:pt x="430753" y="70247"/>
                    </a:cubicBezTo>
                    <a:cubicBezTo>
                      <a:pt x="429875" y="70335"/>
                      <a:pt x="428469" y="71302"/>
                      <a:pt x="428381" y="72004"/>
                    </a:cubicBezTo>
                    <a:cubicBezTo>
                      <a:pt x="427678" y="77364"/>
                      <a:pt x="423637" y="77012"/>
                      <a:pt x="419683" y="77715"/>
                    </a:cubicBezTo>
                    <a:cubicBezTo>
                      <a:pt x="416872" y="78154"/>
                      <a:pt x="414061" y="79560"/>
                      <a:pt x="411513" y="81053"/>
                    </a:cubicBezTo>
                    <a:cubicBezTo>
                      <a:pt x="398686" y="88521"/>
                      <a:pt x="385421" y="95374"/>
                      <a:pt x="373297" y="103983"/>
                    </a:cubicBezTo>
                    <a:cubicBezTo>
                      <a:pt x="365038" y="109869"/>
                      <a:pt x="355375" y="113735"/>
                      <a:pt x="348434" y="122081"/>
                    </a:cubicBezTo>
                    <a:cubicBezTo>
                      <a:pt x="343514" y="127967"/>
                      <a:pt x="334290" y="129373"/>
                      <a:pt x="329721" y="136577"/>
                    </a:cubicBezTo>
                    <a:cubicBezTo>
                      <a:pt x="320936" y="135347"/>
                      <a:pt x="319882" y="143430"/>
                      <a:pt x="315665" y="147998"/>
                    </a:cubicBezTo>
                    <a:cubicBezTo>
                      <a:pt x="308812" y="155641"/>
                      <a:pt x="301257" y="162670"/>
                      <a:pt x="293965" y="169873"/>
                    </a:cubicBezTo>
                    <a:cubicBezTo>
                      <a:pt x="293438" y="170401"/>
                      <a:pt x="292471" y="170928"/>
                      <a:pt x="292383" y="171543"/>
                    </a:cubicBezTo>
                    <a:cubicBezTo>
                      <a:pt x="292120" y="172597"/>
                      <a:pt x="292208" y="173739"/>
                      <a:pt x="292647" y="174705"/>
                    </a:cubicBezTo>
                    <a:cubicBezTo>
                      <a:pt x="292823" y="175145"/>
                      <a:pt x="294228" y="175584"/>
                      <a:pt x="294668" y="175320"/>
                    </a:cubicBezTo>
                    <a:cubicBezTo>
                      <a:pt x="304244" y="169083"/>
                      <a:pt x="319354" y="172509"/>
                      <a:pt x="324626" y="158540"/>
                    </a:cubicBezTo>
                    <a:cubicBezTo>
                      <a:pt x="324889" y="157838"/>
                      <a:pt x="327086" y="157223"/>
                      <a:pt x="327876" y="157574"/>
                    </a:cubicBezTo>
                    <a:cubicBezTo>
                      <a:pt x="334729" y="160912"/>
                      <a:pt x="335695" y="161352"/>
                      <a:pt x="337277" y="157047"/>
                    </a:cubicBezTo>
                    <a:cubicBezTo>
                      <a:pt x="339034" y="152303"/>
                      <a:pt x="341669" y="151249"/>
                      <a:pt x="345974" y="151512"/>
                    </a:cubicBezTo>
                    <a:cubicBezTo>
                      <a:pt x="350103" y="151776"/>
                      <a:pt x="347819" y="150546"/>
                      <a:pt x="347556" y="148086"/>
                    </a:cubicBezTo>
                    <a:cubicBezTo>
                      <a:pt x="346765" y="139828"/>
                      <a:pt x="343866" y="129549"/>
                      <a:pt x="353793" y="124980"/>
                    </a:cubicBezTo>
                    <a:cubicBezTo>
                      <a:pt x="360031" y="122081"/>
                      <a:pt x="364599" y="117952"/>
                      <a:pt x="369519" y="113735"/>
                    </a:cubicBezTo>
                    <a:cubicBezTo>
                      <a:pt x="371364" y="112154"/>
                      <a:pt x="374175" y="111626"/>
                      <a:pt x="376635" y="110924"/>
                    </a:cubicBezTo>
                    <a:cubicBezTo>
                      <a:pt x="382785" y="109342"/>
                      <a:pt x="387968" y="104422"/>
                      <a:pt x="394997" y="105916"/>
                    </a:cubicBezTo>
                    <a:cubicBezTo>
                      <a:pt x="395612" y="106004"/>
                      <a:pt x="396666" y="103105"/>
                      <a:pt x="397808" y="101963"/>
                    </a:cubicBezTo>
                    <a:cubicBezTo>
                      <a:pt x="401322" y="98712"/>
                      <a:pt x="404046" y="93001"/>
                      <a:pt x="410283" y="98536"/>
                    </a:cubicBezTo>
                    <a:cubicBezTo>
                      <a:pt x="411250" y="99415"/>
                      <a:pt x="415115" y="98536"/>
                      <a:pt x="416433" y="97306"/>
                    </a:cubicBezTo>
                    <a:cubicBezTo>
                      <a:pt x="425218" y="88697"/>
                      <a:pt x="437254" y="85446"/>
                      <a:pt x="446918" y="78593"/>
                    </a:cubicBezTo>
                    <a:cubicBezTo>
                      <a:pt x="459218" y="69808"/>
                      <a:pt x="473099" y="66557"/>
                      <a:pt x="487155" y="63043"/>
                    </a:cubicBezTo>
                    <a:cubicBezTo>
                      <a:pt x="498225" y="60056"/>
                      <a:pt x="509909" y="59090"/>
                      <a:pt x="522560" y="53292"/>
                    </a:cubicBezTo>
                    <a:moveTo>
                      <a:pt x="1269493" y="475165"/>
                    </a:moveTo>
                    <a:cubicBezTo>
                      <a:pt x="1262728" y="486235"/>
                      <a:pt x="1256842" y="497744"/>
                      <a:pt x="1252889" y="510131"/>
                    </a:cubicBezTo>
                    <a:cubicBezTo>
                      <a:pt x="1250780" y="516720"/>
                      <a:pt x="1249199" y="523221"/>
                      <a:pt x="1243400" y="527790"/>
                    </a:cubicBezTo>
                    <a:cubicBezTo>
                      <a:pt x="1242083" y="528844"/>
                      <a:pt x="1240677" y="531216"/>
                      <a:pt x="1240941" y="532622"/>
                    </a:cubicBezTo>
                    <a:cubicBezTo>
                      <a:pt x="1242522" y="540441"/>
                      <a:pt x="1238481" y="545273"/>
                      <a:pt x="1233209" y="549841"/>
                    </a:cubicBezTo>
                    <a:cubicBezTo>
                      <a:pt x="1232155" y="550720"/>
                      <a:pt x="1231628" y="552389"/>
                      <a:pt x="1231277" y="553794"/>
                    </a:cubicBezTo>
                    <a:cubicBezTo>
                      <a:pt x="1228202" y="566533"/>
                      <a:pt x="1223370" y="578130"/>
                      <a:pt x="1212915" y="586827"/>
                    </a:cubicBezTo>
                    <a:cubicBezTo>
                      <a:pt x="1210192" y="589112"/>
                      <a:pt x="1207644" y="591747"/>
                      <a:pt x="1205360" y="594471"/>
                    </a:cubicBezTo>
                    <a:cubicBezTo>
                      <a:pt x="1204481" y="595525"/>
                      <a:pt x="1204393" y="597194"/>
                      <a:pt x="1203954" y="598600"/>
                    </a:cubicBezTo>
                    <a:cubicBezTo>
                      <a:pt x="1205887" y="598864"/>
                      <a:pt x="1208610" y="600181"/>
                      <a:pt x="1209577" y="599303"/>
                    </a:cubicBezTo>
                    <a:cubicBezTo>
                      <a:pt x="1214584" y="594910"/>
                      <a:pt x="1219680" y="590342"/>
                      <a:pt x="1223809" y="585158"/>
                    </a:cubicBezTo>
                    <a:cubicBezTo>
                      <a:pt x="1232419" y="574440"/>
                      <a:pt x="1247266" y="569696"/>
                      <a:pt x="1251747" y="555112"/>
                    </a:cubicBezTo>
                    <a:cubicBezTo>
                      <a:pt x="1252010" y="554146"/>
                      <a:pt x="1253328" y="553267"/>
                      <a:pt x="1254382" y="552916"/>
                    </a:cubicBezTo>
                    <a:cubicBezTo>
                      <a:pt x="1262816" y="550192"/>
                      <a:pt x="1267912" y="543164"/>
                      <a:pt x="1274149" y="537629"/>
                    </a:cubicBezTo>
                    <a:cubicBezTo>
                      <a:pt x="1276258" y="535784"/>
                      <a:pt x="1279684" y="535433"/>
                      <a:pt x="1281968" y="533676"/>
                    </a:cubicBezTo>
                    <a:cubicBezTo>
                      <a:pt x="1283725" y="532270"/>
                      <a:pt x="1286273" y="528580"/>
                      <a:pt x="1285658" y="527790"/>
                    </a:cubicBezTo>
                    <a:cubicBezTo>
                      <a:pt x="1281705" y="521991"/>
                      <a:pt x="1283286" y="518302"/>
                      <a:pt x="1288997" y="515315"/>
                    </a:cubicBezTo>
                    <a:cubicBezTo>
                      <a:pt x="1289524" y="515051"/>
                      <a:pt x="1289787" y="512503"/>
                      <a:pt x="1289348" y="512152"/>
                    </a:cubicBezTo>
                    <a:cubicBezTo>
                      <a:pt x="1284780" y="508901"/>
                      <a:pt x="1284428" y="504157"/>
                      <a:pt x="1283286" y="499062"/>
                    </a:cubicBezTo>
                    <a:cubicBezTo>
                      <a:pt x="1280475" y="486411"/>
                      <a:pt x="1275994" y="474199"/>
                      <a:pt x="1281090" y="461109"/>
                    </a:cubicBezTo>
                    <a:cubicBezTo>
                      <a:pt x="1281529" y="459967"/>
                      <a:pt x="1279508" y="457946"/>
                      <a:pt x="1279069" y="456277"/>
                    </a:cubicBezTo>
                    <a:cubicBezTo>
                      <a:pt x="1278103" y="452675"/>
                      <a:pt x="1277751" y="448897"/>
                      <a:pt x="1276521" y="445383"/>
                    </a:cubicBezTo>
                    <a:cubicBezTo>
                      <a:pt x="1272480" y="433523"/>
                      <a:pt x="1273622" y="419554"/>
                      <a:pt x="1262289" y="410681"/>
                    </a:cubicBezTo>
                    <a:cubicBezTo>
                      <a:pt x="1261498" y="410066"/>
                      <a:pt x="1261059" y="408836"/>
                      <a:pt x="1260444" y="407957"/>
                    </a:cubicBezTo>
                    <a:cubicBezTo>
                      <a:pt x="1259566" y="408836"/>
                      <a:pt x="1258248" y="409539"/>
                      <a:pt x="1257984" y="410505"/>
                    </a:cubicBezTo>
                    <a:cubicBezTo>
                      <a:pt x="1257457" y="412350"/>
                      <a:pt x="1256842" y="414722"/>
                      <a:pt x="1257545" y="416215"/>
                    </a:cubicBezTo>
                    <a:cubicBezTo>
                      <a:pt x="1262640" y="426670"/>
                      <a:pt x="1255612" y="433083"/>
                      <a:pt x="1249902" y="439848"/>
                    </a:cubicBezTo>
                    <a:cubicBezTo>
                      <a:pt x="1244806" y="445734"/>
                      <a:pt x="1237778" y="448634"/>
                      <a:pt x="1230398" y="450215"/>
                    </a:cubicBezTo>
                    <a:cubicBezTo>
                      <a:pt x="1227675" y="450742"/>
                      <a:pt x="1225918" y="450830"/>
                      <a:pt x="1226269" y="454168"/>
                    </a:cubicBezTo>
                    <a:cubicBezTo>
                      <a:pt x="1226533" y="456540"/>
                      <a:pt x="1227148" y="459527"/>
                      <a:pt x="1226005" y="461109"/>
                    </a:cubicBezTo>
                    <a:cubicBezTo>
                      <a:pt x="1224161" y="463832"/>
                      <a:pt x="1223282" y="464974"/>
                      <a:pt x="1227411" y="464623"/>
                    </a:cubicBezTo>
                    <a:cubicBezTo>
                      <a:pt x="1236284" y="463920"/>
                      <a:pt x="1245070" y="462690"/>
                      <a:pt x="1253855" y="462339"/>
                    </a:cubicBezTo>
                    <a:cubicBezTo>
                      <a:pt x="1265013" y="461724"/>
                      <a:pt x="1265013" y="462075"/>
                      <a:pt x="1269493" y="475165"/>
                    </a:cubicBezTo>
                    <a:moveTo>
                      <a:pt x="1285043" y="344966"/>
                    </a:moveTo>
                    <a:cubicBezTo>
                      <a:pt x="1294092" y="352961"/>
                      <a:pt x="1303844" y="360253"/>
                      <a:pt x="1311926" y="369126"/>
                    </a:cubicBezTo>
                    <a:cubicBezTo>
                      <a:pt x="1317286" y="375012"/>
                      <a:pt x="1323875" y="379668"/>
                      <a:pt x="1327477" y="387927"/>
                    </a:cubicBezTo>
                    <a:cubicBezTo>
                      <a:pt x="1330112" y="393988"/>
                      <a:pt x="1330991" y="400929"/>
                      <a:pt x="1334681" y="406464"/>
                    </a:cubicBezTo>
                    <a:cubicBezTo>
                      <a:pt x="1349176" y="428076"/>
                      <a:pt x="1360510" y="451269"/>
                      <a:pt x="1368329" y="476132"/>
                    </a:cubicBezTo>
                    <a:cubicBezTo>
                      <a:pt x="1370349" y="482545"/>
                      <a:pt x="1372897" y="488519"/>
                      <a:pt x="1376587" y="494230"/>
                    </a:cubicBezTo>
                    <a:cubicBezTo>
                      <a:pt x="1378695" y="497480"/>
                      <a:pt x="1380540" y="503191"/>
                      <a:pt x="1379047" y="505826"/>
                    </a:cubicBezTo>
                    <a:cubicBezTo>
                      <a:pt x="1377026" y="509428"/>
                      <a:pt x="1378959" y="512679"/>
                      <a:pt x="1379837" y="513382"/>
                    </a:cubicBezTo>
                    <a:cubicBezTo>
                      <a:pt x="1387393" y="519883"/>
                      <a:pt x="1387041" y="528317"/>
                      <a:pt x="1386778" y="536927"/>
                    </a:cubicBezTo>
                    <a:cubicBezTo>
                      <a:pt x="1386602" y="542110"/>
                      <a:pt x="1386426" y="547293"/>
                      <a:pt x="1386866" y="552477"/>
                    </a:cubicBezTo>
                    <a:cubicBezTo>
                      <a:pt x="1387041" y="554937"/>
                      <a:pt x="1388535" y="557309"/>
                      <a:pt x="1389853" y="559505"/>
                    </a:cubicBezTo>
                    <a:cubicBezTo>
                      <a:pt x="1390468" y="560647"/>
                      <a:pt x="1392049" y="561262"/>
                      <a:pt x="1393103" y="562053"/>
                    </a:cubicBezTo>
                    <a:cubicBezTo>
                      <a:pt x="1393015" y="560735"/>
                      <a:pt x="1393103" y="559329"/>
                      <a:pt x="1392928" y="558012"/>
                    </a:cubicBezTo>
                    <a:cubicBezTo>
                      <a:pt x="1392576" y="554234"/>
                      <a:pt x="1390380" y="549314"/>
                      <a:pt x="1391961" y="547030"/>
                    </a:cubicBezTo>
                    <a:cubicBezTo>
                      <a:pt x="1397320" y="539562"/>
                      <a:pt x="1389853" y="532358"/>
                      <a:pt x="1392664" y="524715"/>
                    </a:cubicBezTo>
                    <a:cubicBezTo>
                      <a:pt x="1394158" y="520761"/>
                      <a:pt x="1389062" y="514875"/>
                      <a:pt x="1389326" y="509955"/>
                    </a:cubicBezTo>
                    <a:cubicBezTo>
                      <a:pt x="1389677" y="504509"/>
                      <a:pt x="1391873" y="499325"/>
                      <a:pt x="1387041" y="494757"/>
                    </a:cubicBezTo>
                    <a:cubicBezTo>
                      <a:pt x="1386954" y="494669"/>
                      <a:pt x="1387481" y="493439"/>
                      <a:pt x="1387920" y="493175"/>
                    </a:cubicBezTo>
                    <a:cubicBezTo>
                      <a:pt x="1392928" y="490100"/>
                      <a:pt x="1389238" y="488168"/>
                      <a:pt x="1387305" y="485444"/>
                    </a:cubicBezTo>
                    <a:cubicBezTo>
                      <a:pt x="1385021" y="482106"/>
                      <a:pt x="1382561" y="478416"/>
                      <a:pt x="1381946" y="474638"/>
                    </a:cubicBezTo>
                    <a:cubicBezTo>
                      <a:pt x="1379486" y="458561"/>
                      <a:pt x="1373512" y="443977"/>
                      <a:pt x="1365429" y="430096"/>
                    </a:cubicBezTo>
                    <a:cubicBezTo>
                      <a:pt x="1362882" y="425704"/>
                      <a:pt x="1362970" y="419642"/>
                      <a:pt x="1360070" y="415688"/>
                    </a:cubicBezTo>
                    <a:cubicBezTo>
                      <a:pt x="1350670" y="402774"/>
                      <a:pt x="1342236" y="389332"/>
                      <a:pt x="1331957" y="377033"/>
                    </a:cubicBezTo>
                    <a:cubicBezTo>
                      <a:pt x="1319921" y="362537"/>
                      <a:pt x="1309554" y="346635"/>
                      <a:pt x="1293126" y="336269"/>
                    </a:cubicBezTo>
                    <a:cubicBezTo>
                      <a:pt x="1287942" y="333018"/>
                      <a:pt x="1283725" y="328274"/>
                      <a:pt x="1278806" y="324584"/>
                    </a:cubicBezTo>
                    <a:cubicBezTo>
                      <a:pt x="1270372" y="318259"/>
                      <a:pt x="1262113" y="311406"/>
                      <a:pt x="1252977" y="306135"/>
                    </a:cubicBezTo>
                    <a:cubicBezTo>
                      <a:pt x="1238920" y="297877"/>
                      <a:pt x="1224161" y="290760"/>
                      <a:pt x="1213179" y="278197"/>
                    </a:cubicBezTo>
                    <a:cubicBezTo>
                      <a:pt x="1212476" y="277407"/>
                      <a:pt x="1210982" y="277231"/>
                      <a:pt x="1209840" y="276792"/>
                    </a:cubicBezTo>
                    <a:cubicBezTo>
                      <a:pt x="1210016" y="277846"/>
                      <a:pt x="1209840" y="279251"/>
                      <a:pt x="1210367" y="279954"/>
                    </a:cubicBezTo>
                    <a:cubicBezTo>
                      <a:pt x="1217572" y="288915"/>
                      <a:pt x="1224863" y="297877"/>
                      <a:pt x="1232243" y="306750"/>
                    </a:cubicBezTo>
                    <a:cubicBezTo>
                      <a:pt x="1234791" y="309825"/>
                      <a:pt x="1237426" y="312460"/>
                      <a:pt x="1242171" y="311757"/>
                    </a:cubicBezTo>
                    <a:cubicBezTo>
                      <a:pt x="1244191" y="311494"/>
                      <a:pt x="1246915" y="312284"/>
                      <a:pt x="1248496" y="313602"/>
                    </a:cubicBezTo>
                    <a:cubicBezTo>
                      <a:pt x="1260444" y="323442"/>
                      <a:pt x="1272129" y="333633"/>
                      <a:pt x="1285043" y="344966"/>
                    </a:cubicBezTo>
                    <a:moveTo>
                      <a:pt x="1271865" y="769212"/>
                    </a:moveTo>
                    <a:cubicBezTo>
                      <a:pt x="1275819" y="765346"/>
                      <a:pt x="1279772" y="761393"/>
                      <a:pt x="1283901" y="757703"/>
                    </a:cubicBezTo>
                    <a:cubicBezTo>
                      <a:pt x="1284868" y="756825"/>
                      <a:pt x="1286625" y="755858"/>
                      <a:pt x="1287679" y="756210"/>
                    </a:cubicBezTo>
                    <a:cubicBezTo>
                      <a:pt x="1292511" y="757439"/>
                      <a:pt x="1293038" y="753574"/>
                      <a:pt x="1294971" y="751026"/>
                    </a:cubicBezTo>
                    <a:cubicBezTo>
                      <a:pt x="1298660" y="746106"/>
                      <a:pt x="1302702" y="741450"/>
                      <a:pt x="1306743" y="736794"/>
                    </a:cubicBezTo>
                    <a:cubicBezTo>
                      <a:pt x="1309291" y="733895"/>
                      <a:pt x="1312366" y="731347"/>
                      <a:pt x="1315001" y="728448"/>
                    </a:cubicBezTo>
                    <a:cubicBezTo>
                      <a:pt x="1322645" y="720190"/>
                      <a:pt x="1330288" y="711843"/>
                      <a:pt x="1337931" y="703497"/>
                    </a:cubicBezTo>
                    <a:cubicBezTo>
                      <a:pt x="1338985" y="702355"/>
                      <a:pt x="1340128" y="701213"/>
                      <a:pt x="1341182" y="700071"/>
                    </a:cubicBezTo>
                    <a:cubicBezTo>
                      <a:pt x="1339600" y="699983"/>
                      <a:pt x="1337580" y="699368"/>
                      <a:pt x="1336438" y="700071"/>
                    </a:cubicBezTo>
                    <a:cubicBezTo>
                      <a:pt x="1332221" y="702531"/>
                      <a:pt x="1328443" y="707626"/>
                      <a:pt x="1324314" y="707890"/>
                    </a:cubicBezTo>
                    <a:cubicBezTo>
                      <a:pt x="1316319" y="708241"/>
                      <a:pt x="1321502" y="716851"/>
                      <a:pt x="1315792" y="718608"/>
                    </a:cubicBezTo>
                    <a:cubicBezTo>
                      <a:pt x="1312454" y="719662"/>
                      <a:pt x="1310257" y="723967"/>
                      <a:pt x="1307358" y="726515"/>
                    </a:cubicBezTo>
                    <a:cubicBezTo>
                      <a:pt x="1305425" y="728184"/>
                      <a:pt x="1302790" y="729151"/>
                      <a:pt x="1300857" y="730820"/>
                    </a:cubicBezTo>
                    <a:cubicBezTo>
                      <a:pt x="1294619" y="736003"/>
                      <a:pt x="1288997" y="742241"/>
                      <a:pt x="1282144" y="746370"/>
                    </a:cubicBezTo>
                    <a:cubicBezTo>
                      <a:pt x="1270372" y="753486"/>
                      <a:pt x="1258248" y="759899"/>
                      <a:pt x="1246739" y="767631"/>
                    </a:cubicBezTo>
                    <a:cubicBezTo>
                      <a:pt x="1238305" y="773253"/>
                      <a:pt x="1228114" y="776240"/>
                      <a:pt x="1218538" y="780018"/>
                    </a:cubicBezTo>
                    <a:cubicBezTo>
                      <a:pt x="1207205" y="784411"/>
                      <a:pt x="1200352" y="794602"/>
                      <a:pt x="1190600" y="801103"/>
                    </a:cubicBezTo>
                    <a:cubicBezTo>
                      <a:pt x="1188668" y="812348"/>
                      <a:pt x="1178213" y="817883"/>
                      <a:pt x="1173381" y="827195"/>
                    </a:cubicBezTo>
                    <a:cubicBezTo>
                      <a:pt x="1172151" y="829480"/>
                      <a:pt x="1170570" y="831588"/>
                      <a:pt x="1169076" y="833785"/>
                    </a:cubicBezTo>
                    <a:cubicBezTo>
                      <a:pt x="1171273" y="832379"/>
                      <a:pt x="1173557" y="831061"/>
                      <a:pt x="1175753" y="829655"/>
                    </a:cubicBezTo>
                    <a:cubicBezTo>
                      <a:pt x="1177949" y="828250"/>
                      <a:pt x="1180146" y="826932"/>
                      <a:pt x="1182430" y="825526"/>
                    </a:cubicBezTo>
                    <a:cubicBezTo>
                      <a:pt x="1195520" y="817795"/>
                      <a:pt x="1210455" y="813402"/>
                      <a:pt x="1222403" y="803914"/>
                    </a:cubicBezTo>
                    <a:cubicBezTo>
                      <a:pt x="1233034" y="795392"/>
                      <a:pt x="1247003" y="792054"/>
                      <a:pt x="1256051" y="780897"/>
                    </a:cubicBezTo>
                    <a:cubicBezTo>
                      <a:pt x="1259653" y="776240"/>
                      <a:pt x="1265715" y="773780"/>
                      <a:pt x="1271865" y="769212"/>
                    </a:cubicBezTo>
                    <a:moveTo>
                      <a:pt x="140133" y="648501"/>
                    </a:moveTo>
                    <a:cubicBezTo>
                      <a:pt x="133368" y="639803"/>
                      <a:pt x="126428" y="631194"/>
                      <a:pt x="119839" y="622321"/>
                    </a:cubicBezTo>
                    <a:cubicBezTo>
                      <a:pt x="115182" y="616083"/>
                      <a:pt x="112020" y="607912"/>
                      <a:pt x="106046" y="603432"/>
                    </a:cubicBezTo>
                    <a:cubicBezTo>
                      <a:pt x="97875" y="597370"/>
                      <a:pt x="95064" y="588409"/>
                      <a:pt x="91637" y="580590"/>
                    </a:cubicBezTo>
                    <a:cubicBezTo>
                      <a:pt x="88211" y="572507"/>
                      <a:pt x="89178" y="562492"/>
                      <a:pt x="88738" y="553267"/>
                    </a:cubicBezTo>
                    <a:cubicBezTo>
                      <a:pt x="88563" y="549138"/>
                      <a:pt x="89793" y="544921"/>
                      <a:pt x="89880" y="540792"/>
                    </a:cubicBezTo>
                    <a:cubicBezTo>
                      <a:pt x="89880" y="539386"/>
                      <a:pt x="88475" y="537981"/>
                      <a:pt x="87772" y="536575"/>
                    </a:cubicBezTo>
                    <a:cubicBezTo>
                      <a:pt x="87245" y="537717"/>
                      <a:pt x="86454" y="538772"/>
                      <a:pt x="86278" y="540001"/>
                    </a:cubicBezTo>
                    <a:cubicBezTo>
                      <a:pt x="85400" y="545975"/>
                      <a:pt x="85663" y="552389"/>
                      <a:pt x="83643" y="558012"/>
                    </a:cubicBezTo>
                    <a:cubicBezTo>
                      <a:pt x="78987" y="570926"/>
                      <a:pt x="81798" y="582259"/>
                      <a:pt x="88563" y="593504"/>
                    </a:cubicBezTo>
                    <a:cubicBezTo>
                      <a:pt x="92340" y="599830"/>
                      <a:pt x="95854" y="606419"/>
                      <a:pt x="98051" y="613359"/>
                    </a:cubicBezTo>
                    <a:cubicBezTo>
                      <a:pt x="101301" y="623814"/>
                      <a:pt x="107188" y="632160"/>
                      <a:pt x="114567" y="639891"/>
                    </a:cubicBezTo>
                    <a:cubicBezTo>
                      <a:pt x="121244" y="646832"/>
                      <a:pt x="127394" y="654387"/>
                      <a:pt x="134247" y="661240"/>
                    </a:cubicBezTo>
                    <a:cubicBezTo>
                      <a:pt x="135740" y="662733"/>
                      <a:pt x="139254" y="662997"/>
                      <a:pt x="141538" y="662645"/>
                    </a:cubicBezTo>
                    <a:cubicBezTo>
                      <a:pt x="142505" y="662470"/>
                      <a:pt x="143559" y="659043"/>
                      <a:pt x="143471" y="657110"/>
                    </a:cubicBezTo>
                    <a:cubicBezTo>
                      <a:pt x="143383" y="654563"/>
                      <a:pt x="142066" y="652103"/>
                      <a:pt x="140133" y="648501"/>
                    </a:cubicBezTo>
                    <a:moveTo>
                      <a:pt x="842875" y="182437"/>
                    </a:moveTo>
                    <a:cubicBezTo>
                      <a:pt x="843314" y="180592"/>
                      <a:pt x="848234" y="180065"/>
                      <a:pt x="844896" y="177429"/>
                    </a:cubicBezTo>
                    <a:cubicBezTo>
                      <a:pt x="831630" y="166886"/>
                      <a:pt x="815904" y="161000"/>
                      <a:pt x="800002" y="156344"/>
                    </a:cubicBezTo>
                    <a:cubicBezTo>
                      <a:pt x="786473" y="152303"/>
                      <a:pt x="771450" y="154236"/>
                      <a:pt x="758623" y="146680"/>
                    </a:cubicBezTo>
                    <a:cubicBezTo>
                      <a:pt x="758096" y="146329"/>
                      <a:pt x="756163" y="147207"/>
                      <a:pt x="755812" y="147910"/>
                    </a:cubicBezTo>
                    <a:cubicBezTo>
                      <a:pt x="755461" y="148701"/>
                      <a:pt x="755900" y="150546"/>
                      <a:pt x="756603" y="150985"/>
                    </a:cubicBezTo>
                    <a:cubicBezTo>
                      <a:pt x="766969" y="157574"/>
                      <a:pt x="777951" y="163372"/>
                      <a:pt x="787791" y="170664"/>
                    </a:cubicBezTo>
                    <a:cubicBezTo>
                      <a:pt x="795346" y="176375"/>
                      <a:pt x="805362" y="178307"/>
                      <a:pt x="810633" y="187796"/>
                    </a:cubicBezTo>
                    <a:cubicBezTo>
                      <a:pt x="813971" y="193770"/>
                      <a:pt x="819682" y="193243"/>
                      <a:pt x="824953" y="188235"/>
                    </a:cubicBezTo>
                    <a:cubicBezTo>
                      <a:pt x="829433" y="184018"/>
                      <a:pt x="834793" y="183139"/>
                      <a:pt x="842875" y="182437"/>
                    </a:cubicBezTo>
                    <a:moveTo>
                      <a:pt x="1007777" y="851619"/>
                    </a:moveTo>
                    <a:cubicBezTo>
                      <a:pt x="1019725" y="850828"/>
                      <a:pt x="1031673" y="849423"/>
                      <a:pt x="1043709" y="849423"/>
                    </a:cubicBezTo>
                    <a:cubicBezTo>
                      <a:pt x="1053812" y="849423"/>
                      <a:pt x="1063212" y="847226"/>
                      <a:pt x="1072701" y="844415"/>
                    </a:cubicBezTo>
                    <a:cubicBezTo>
                      <a:pt x="1073755" y="844063"/>
                      <a:pt x="1074809" y="843712"/>
                      <a:pt x="1075863" y="843360"/>
                    </a:cubicBezTo>
                    <a:cubicBezTo>
                      <a:pt x="1075073" y="842482"/>
                      <a:pt x="1074458" y="841603"/>
                      <a:pt x="1073579" y="840813"/>
                    </a:cubicBezTo>
                    <a:cubicBezTo>
                      <a:pt x="1070416" y="838177"/>
                      <a:pt x="1064618" y="835717"/>
                      <a:pt x="1064530" y="833082"/>
                    </a:cubicBezTo>
                    <a:cubicBezTo>
                      <a:pt x="1064355" y="826317"/>
                      <a:pt x="1060489" y="827547"/>
                      <a:pt x="1056799" y="827722"/>
                    </a:cubicBezTo>
                    <a:cubicBezTo>
                      <a:pt x="1042040" y="828425"/>
                      <a:pt x="1027280" y="829128"/>
                      <a:pt x="1012609" y="830182"/>
                    </a:cubicBezTo>
                    <a:cubicBezTo>
                      <a:pt x="1008919" y="830446"/>
                      <a:pt x="1005317" y="831588"/>
                      <a:pt x="1001715" y="832554"/>
                    </a:cubicBezTo>
                    <a:cubicBezTo>
                      <a:pt x="1000836" y="832818"/>
                      <a:pt x="999870" y="833785"/>
                      <a:pt x="999606" y="834575"/>
                    </a:cubicBezTo>
                    <a:cubicBezTo>
                      <a:pt x="998640" y="837738"/>
                      <a:pt x="997761" y="840988"/>
                      <a:pt x="997234" y="844327"/>
                    </a:cubicBezTo>
                    <a:cubicBezTo>
                      <a:pt x="996707" y="847314"/>
                      <a:pt x="997059" y="849774"/>
                      <a:pt x="1001275" y="849335"/>
                    </a:cubicBezTo>
                    <a:cubicBezTo>
                      <a:pt x="1002857" y="849159"/>
                      <a:pt x="1004790" y="850037"/>
                      <a:pt x="1007777" y="851619"/>
                    </a:cubicBezTo>
                    <a:moveTo>
                      <a:pt x="1323260" y="653245"/>
                    </a:moveTo>
                    <a:cubicBezTo>
                      <a:pt x="1322030" y="655881"/>
                      <a:pt x="1320536" y="658516"/>
                      <a:pt x="1319745" y="661328"/>
                    </a:cubicBezTo>
                    <a:cubicBezTo>
                      <a:pt x="1318867" y="664314"/>
                      <a:pt x="1320888" y="666423"/>
                      <a:pt x="1323523" y="665105"/>
                    </a:cubicBezTo>
                    <a:cubicBezTo>
                      <a:pt x="1329409" y="662118"/>
                      <a:pt x="1337316" y="660010"/>
                      <a:pt x="1338370" y="652718"/>
                    </a:cubicBezTo>
                    <a:cubicBezTo>
                      <a:pt x="1339073" y="647798"/>
                      <a:pt x="1341445" y="645163"/>
                      <a:pt x="1344169" y="641912"/>
                    </a:cubicBezTo>
                    <a:cubicBezTo>
                      <a:pt x="1352603" y="631721"/>
                      <a:pt x="1358050" y="619685"/>
                      <a:pt x="1359895" y="606946"/>
                    </a:cubicBezTo>
                    <a:cubicBezTo>
                      <a:pt x="1361652" y="594910"/>
                      <a:pt x="1360246" y="582435"/>
                      <a:pt x="1360246" y="570135"/>
                    </a:cubicBezTo>
                    <a:cubicBezTo>
                      <a:pt x="1360246" y="568642"/>
                      <a:pt x="1360070" y="567060"/>
                      <a:pt x="1359631" y="565655"/>
                    </a:cubicBezTo>
                    <a:cubicBezTo>
                      <a:pt x="1359543" y="565303"/>
                      <a:pt x="1358138" y="564864"/>
                      <a:pt x="1357610" y="565040"/>
                    </a:cubicBezTo>
                    <a:cubicBezTo>
                      <a:pt x="1356995" y="565303"/>
                      <a:pt x="1356205" y="566182"/>
                      <a:pt x="1356205" y="566797"/>
                    </a:cubicBezTo>
                    <a:cubicBezTo>
                      <a:pt x="1356293" y="568466"/>
                      <a:pt x="1357347" y="570311"/>
                      <a:pt x="1356908" y="571717"/>
                    </a:cubicBezTo>
                    <a:cubicBezTo>
                      <a:pt x="1353130" y="583225"/>
                      <a:pt x="1346717" y="593768"/>
                      <a:pt x="1344432" y="605804"/>
                    </a:cubicBezTo>
                    <a:cubicBezTo>
                      <a:pt x="1343905" y="608791"/>
                      <a:pt x="1344169" y="612305"/>
                      <a:pt x="1342587" y="614501"/>
                    </a:cubicBezTo>
                    <a:cubicBezTo>
                      <a:pt x="1335911" y="624078"/>
                      <a:pt x="1330551" y="634005"/>
                      <a:pt x="1328882" y="645777"/>
                    </a:cubicBezTo>
                    <a:cubicBezTo>
                      <a:pt x="1328794" y="647974"/>
                      <a:pt x="1326071" y="649994"/>
                      <a:pt x="1323260" y="653245"/>
                    </a:cubicBezTo>
                    <a:moveTo>
                      <a:pt x="551201" y="474023"/>
                    </a:moveTo>
                    <a:cubicBezTo>
                      <a:pt x="550410" y="474023"/>
                      <a:pt x="549356" y="473672"/>
                      <a:pt x="548829" y="474111"/>
                    </a:cubicBezTo>
                    <a:cubicBezTo>
                      <a:pt x="544348" y="477801"/>
                      <a:pt x="539692" y="479997"/>
                      <a:pt x="537144" y="486938"/>
                    </a:cubicBezTo>
                    <a:cubicBezTo>
                      <a:pt x="534684" y="493615"/>
                      <a:pt x="528359" y="499677"/>
                      <a:pt x="525459" y="507056"/>
                    </a:cubicBezTo>
                    <a:cubicBezTo>
                      <a:pt x="525108" y="508023"/>
                      <a:pt x="525020" y="509692"/>
                      <a:pt x="525547" y="510307"/>
                    </a:cubicBezTo>
                    <a:cubicBezTo>
                      <a:pt x="526162" y="510922"/>
                      <a:pt x="528359" y="511185"/>
                      <a:pt x="528710" y="510746"/>
                    </a:cubicBezTo>
                    <a:cubicBezTo>
                      <a:pt x="532136" y="505651"/>
                      <a:pt x="538638" y="506090"/>
                      <a:pt x="541449" y="508023"/>
                    </a:cubicBezTo>
                    <a:cubicBezTo>
                      <a:pt x="546281" y="511361"/>
                      <a:pt x="549180" y="507935"/>
                      <a:pt x="552870" y="507759"/>
                    </a:cubicBezTo>
                    <a:cubicBezTo>
                      <a:pt x="559020" y="507408"/>
                      <a:pt x="557790" y="502400"/>
                      <a:pt x="559810" y="499149"/>
                    </a:cubicBezTo>
                    <a:cubicBezTo>
                      <a:pt x="564818" y="490979"/>
                      <a:pt x="564818" y="480085"/>
                      <a:pt x="573076" y="473584"/>
                    </a:cubicBezTo>
                    <a:cubicBezTo>
                      <a:pt x="573779" y="473057"/>
                      <a:pt x="574130" y="471388"/>
                      <a:pt x="573867" y="470421"/>
                    </a:cubicBezTo>
                    <a:cubicBezTo>
                      <a:pt x="572110" y="464974"/>
                      <a:pt x="563852" y="462514"/>
                      <a:pt x="559283" y="466116"/>
                    </a:cubicBezTo>
                    <a:cubicBezTo>
                      <a:pt x="556735" y="468049"/>
                      <a:pt x="554715" y="470597"/>
                      <a:pt x="551201" y="474023"/>
                    </a:cubicBezTo>
                    <a:moveTo>
                      <a:pt x="933628" y="488343"/>
                    </a:moveTo>
                    <a:cubicBezTo>
                      <a:pt x="934858" y="486498"/>
                      <a:pt x="936000" y="484566"/>
                      <a:pt x="937230" y="482721"/>
                    </a:cubicBezTo>
                    <a:cubicBezTo>
                      <a:pt x="935122" y="482281"/>
                      <a:pt x="933013" y="481227"/>
                      <a:pt x="931080" y="481579"/>
                    </a:cubicBezTo>
                    <a:cubicBezTo>
                      <a:pt x="927478" y="482194"/>
                      <a:pt x="924052" y="483599"/>
                      <a:pt x="920538" y="484829"/>
                    </a:cubicBezTo>
                    <a:cubicBezTo>
                      <a:pt x="903143" y="491067"/>
                      <a:pt x="886011" y="497919"/>
                      <a:pt x="867474" y="500379"/>
                    </a:cubicBezTo>
                    <a:cubicBezTo>
                      <a:pt x="864487" y="505475"/>
                      <a:pt x="854911" y="499149"/>
                      <a:pt x="854208" y="508111"/>
                    </a:cubicBezTo>
                    <a:cubicBezTo>
                      <a:pt x="853945" y="511976"/>
                      <a:pt x="853681" y="515842"/>
                      <a:pt x="853593" y="519707"/>
                    </a:cubicBezTo>
                    <a:cubicBezTo>
                      <a:pt x="853593" y="520234"/>
                      <a:pt x="854911" y="521289"/>
                      <a:pt x="855263" y="521201"/>
                    </a:cubicBezTo>
                    <a:cubicBezTo>
                      <a:pt x="862291" y="519092"/>
                      <a:pt x="869495" y="517335"/>
                      <a:pt x="876347" y="514612"/>
                    </a:cubicBezTo>
                    <a:cubicBezTo>
                      <a:pt x="889965" y="509077"/>
                      <a:pt x="903406" y="503191"/>
                      <a:pt x="917990" y="500116"/>
                    </a:cubicBezTo>
                    <a:cubicBezTo>
                      <a:pt x="923788" y="498798"/>
                      <a:pt x="929850" y="495987"/>
                      <a:pt x="933628" y="488343"/>
                    </a:cubicBezTo>
                    <a:moveTo>
                      <a:pt x="698268" y="520586"/>
                    </a:moveTo>
                    <a:cubicBezTo>
                      <a:pt x="698268" y="521376"/>
                      <a:pt x="698444" y="522255"/>
                      <a:pt x="698268" y="522958"/>
                    </a:cubicBezTo>
                    <a:cubicBezTo>
                      <a:pt x="697653" y="524627"/>
                      <a:pt x="696774" y="526208"/>
                      <a:pt x="695984" y="527878"/>
                    </a:cubicBezTo>
                    <a:cubicBezTo>
                      <a:pt x="697389" y="527175"/>
                      <a:pt x="698971" y="526823"/>
                      <a:pt x="700113" y="525857"/>
                    </a:cubicBezTo>
                    <a:cubicBezTo>
                      <a:pt x="707844" y="519180"/>
                      <a:pt x="713027" y="520059"/>
                      <a:pt x="719792" y="528932"/>
                    </a:cubicBezTo>
                    <a:cubicBezTo>
                      <a:pt x="720583" y="529898"/>
                      <a:pt x="721813" y="530601"/>
                      <a:pt x="722779" y="531392"/>
                    </a:cubicBezTo>
                    <a:cubicBezTo>
                      <a:pt x="723394" y="530601"/>
                      <a:pt x="724273" y="529810"/>
                      <a:pt x="724448" y="528844"/>
                    </a:cubicBezTo>
                    <a:cubicBezTo>
                      <a:pt x="726117" y="522431"/>
                      <a:pt x="727787" y="515930"/>
                      <a:pt x="729192" y="509428"/>
                    </a:cubicBezTo>
                    <a:cubicBezTo>
                      <a:pt x="730159" y="505123"/>
                      <a:pt x="732267" y="500028"/>
                      <a:pt x="730862" y="496514"/>
                    </a:cubicBezTo>
                    <a:cubicBezTo>
                      <a:pt x="728753" y="491067"/>
                      <a:pt x="728753" y="486323"/>
                      <a:pt x="730334" y="481052"/>
                    </a:cubicBezTo>
                    <a:cubicBezTo>
                      <a:pt x="730510" y="480437"/>
                      <a:pt x="729104" y="478767"/>
                      <a:pt x="729017" y="478855"/>
                    </a:cubicBezTo>
                    <a:cubicBezTo>
                      <a:pt x="723658" y="481315"/>
                      <a:pt x="717420" y="482809"/>
                      <a:pt x="713467" y="486674"/>
                    </a:cubicBezTo>
                    <a:cubicBezTo>
                      <a:pt x="708898" y="491155"/>
                      <a:pt x="705999" y="497656"/>
                      <a:pt x="703100" y="503542"/>
                    </a:cubicBezTo>
                    <a:cubicBezTo>
                      <a:pt x="700903" y="508198"/>
                      <a:pt x="699849" y="513382"/>
                      <a:pt x="698268" y="520586"/>
                    </a:cubicBezTo>
                    <a:moveTo>
                      <a:pt x="839273" y="843273"/>
                    </a:moveTo>
                    <a:cubicBezTo>
                      <a:pt x="832772" y="838704"/>
                      <a:pt x="824865" y="837562"/>
                      <a:pt x="817661" y="834927"/>
                    </a:cubicBezTo>
                    <a:cubicBezTo>
                      <a:pt x="812478" y="832994"/>
                      <a:pt x="807119" y="831588"/>
                      <a:pt x="801935" y="829655"/>
                    </a:cubicBezTo>
                    <a:cubicBezTo>
                      <a:pt x="799387" y="828689"/>
                      <a:pt x="798773" y="823593"/>
                      <a:pt x="794468" y="825965"/>
                    </a:cubicBezTo>
                    <a:cubicBezTo>
                      <a:pt x="796049" y="828777"/>
                      <a:pt x="797455" y="831676"/>
                      <a:pt x="799387" y="834224"/>
                    </a:cubicBezTo>
                    <a:cubicBezTo>
                      <a:pt x="800442" y="835542"/>
                      <a:pt x="802550" y="836069"/>
                      <a:pt x="804219" y="836859"/>
                    </a:cubicBezTo>
                    <a:cubicBezTo>
                      <a:pt x="815289" y="841867"/>
                      <a:pt x="827940" y="843185"/>
                      <a:pt x="837780" y="851180"/>
                    </a:cubicBezTo>
                    <a:cubicBezTo>
                      <a:pt x="837955" y="851355"/>
                      <a:pt x="838922" y="850389"/>
                      <a:pt x="839449" y="850477"/>
                    </a:cubicBezTo>
                    <a:cubicBezTo>
                      <a:pt x="847619" y="851882"/>
                      <a:pt x="855965" y="852322"/>
                      <a:pt x="863521" y="856363"/>
                    </a:cubicBezTo>
                    <a:cubicBezTo>
                      <a:pt x="866069" y="857681"/>
                      <a:pt x="869143" y="858647"/>
                      <a:pt x="872043" y="858735"/>
                    </a:cubicBezTo>
                    <a:cubicBezTo>
                      <a:pt x="884342" y="858998"/>
                      <a:pt x="895499" y="865763"/>
                      <a:pt x="908063" y="864270"/>
                    </a:cubicBezTo>
                    <a:cubicBezTo>
                      <a:pt x="910523" y="864006"/>
                      <a:pt x="913158" y="863918"/>
                      <a:pt x="915530" y="864533"/>
                    </a:cubicBezTo>
                    <a:cubicBezTo>
                      <a:pt x="928708" y="868047"/>
                      <a:pt x="942150" y="868926"/>
                      <a:pt x="955767" y="868399"/>
                    </a:cubicBezTo>
                    <a:cubicBezTo>
                      <a:pt x="956821" y="868311"/>
                      <a:pt x="957876" y="867696"/>
                      <a:pt x="958930" y="867345"/>
                    </a:cubicBezTo>
                    <a:cubicBezTo>
                      <a:pt x="957876" y="866202"/>
                      <a:pt x="956909" y="864270"/>
                      <a:pt x="955679" y="864094"/>
                    </a:cubicBezTo>
                    <a:cubicBezTo>
                      <a:pt x="951814" y="863567"/>
                      <a:pt x="947772" y="864182"/>
                      <a:pt x="943907" y="863567"/>
                    </a:cubicBezTo>
                    <a:cubicBezTo>
                      <a:pt x="929762" y="861371"/>
                      <a:pt x="915706" y="857505"/>
                      <a:pt x="901474" y="856890"/>
                    </a:cubicBezTo>
                    <a:cubicBezTo>
                      <a:pt x="889086" y="856363"/>
                      <a:pt x="877929" y="850916"/>
                      <a:pt x="865805" y="850389"/>
                    </a:cubicBezTo>
                    <a:cubicBezTo>
                      <a:pt x="856844" y="849950"/>
                      <a:pt x="849903" y="841779"/>
                      <a:pt x="839273" y="843273"/>
                    </a:cubicBezTo>
                    <a:moveTo>
                      <a:pt x="386299" y="414283"/>
                    </a:moveTo>
                    <a:cubicBezTo>
                      <a:pt x="384015" y="417358"/>
                      <a:pt x="381643" y="420257"/>
                      <a:pt x="379622" y="423507"/>
                    </a:cubicBezTo>
                    <a:cubicBezTo>
                      <a:pt x="378831" y="424825"/>
                      <a:pt x="379095" y="426758"/>
                      <a:pt x="378831" y="428339"/>
                    </a:cubicBezTo>
                    <a:cubicBezTo>
                      <a:pt x="380149" y="427988"/>
                      <a:pt x="382170" y="427988"/>
                      <a:pt x="382785" y="427109"/>
                    </a:cubicBezTo>
                    <a:cubicBezTo>
                      <a:pt x="389198" y="418675"/>
                      <a:pt x="395524" y="410154"/>
                      <a:pt x="401761" y="401544"/>
                    </a:cubicBezTo>
                    <a:cubicBezTo>
                      <a:pt x="407823" y="393110"/>
                      <a:pt x="412919" y="384237"/>
                      <a:pt x="416609" y="374485"/>
                    </a:cubicBezTo>
                    <a:cubicBezTo>
                      <a:pt x="417575" y="371849"/>
                      <a:pt x="420123" y="370707"/>
                      <a:pt x="422583" y="373606"/>
                    </a:cubicBezTo>
                    <a:cubicBezTo>
                      <a:pt x="423373" y="372904"/>
                      <a:pt x="424867" y="372201"/>
                      <a:pt x="424779" y="371586"/>
                    </a:cubicBezTo>
                    <a:cubicBezTo>
                      <a:pt x="423461" y="362361"/>
                      <a:pt x="424428" y="354015"/>
                      <a:pt x="431807" y="346987"/>
                    </a:cubicBezTo>
                    <a:cubicBezTo>
                      <a:pt x="437781" y="341276"/>
                      <a:pt x="437606" y="330558"/>
                      <a:pt x="446918" y="327132"/>
                    </a:cubicBezTo>
                    <a:cubicBezTo>
                      <a:pt x="447182" y="327044"/>
                      <a:pt x="446830" y="324145"/>
                      <a:pt x="446742" y="324145"/>
                    </a:cubicBezTo>
                    <a:cubicBezTo>
                      <a:pt x="443755" y="324145"/>
                      <a:pt x="440856" y="324233"/>
                      <a:pt x="437869" y="324408"/>
                    </a:cubicBezTo>
                    <a:cubicBezTo>
                      <a:pt x="438396" y="325814"/>
                      <a:pt x="441559" y="326956"/>
                      <a:pt x="438396" y="328537"/>
                    </a:cubicBezTo>
                    <a:cubicBezTo>
                      <a:pt x="436464" y="329504"/>
                      <a:pt x="433301" y="329240"/>
                      <a:pt x="432247" y="330646"/>
                    </a:cubicBezTo>
                    <a:cubicBezTo>
                      <a:pt x="427854" y="336181"/>
                      <a:pt x="423286" y="341276"/>
                      <a:pt x="416345" y="343824"/>
                    </a:cubicBezTo>
                    <a:cubicBezTo>
                      <a:pt x="415115" y="344263"/>
                      <a:pt x="413885" y="347075"/>
                      <a:pt x="414061" y="348656"/>
                    </a:cubicBezTo>
                    <a:cubicBezTo>
                      <a:pt x="414852" y="356211"/>
                      <a:pt x="410635" y="362537"/>
                      <a:pt x="409317" y="369389"/>
                    </a:cubicBezTo>
                    <a:cubicBezTo>
                      <a:pt x="406154" y="386170"/>
                      <a:pt x="397105" y="399699"/>
                      <a:pt x="386299" y="414283"/>
                    </a:cubicBezTo>
                    <a:moveTo>
                      <a:pt x="393503" y="299546"/>
                    </a:moveTo>
                    <a:cubicBezTo>
                      <a:pt x="399653" y="295065"/>
                      <a:pt x="406242" y="291815"/>
                      <a:pt x="410020" y="283732"/>
                    </a:cubicBezTo>
                    <a:cubicBezTo>
                      <a:pt x="413007" y="277231"/>
                      <a:pt x="418893" y="270993"/>
                      <a:pt x="427590" y="270027"/>
                    </a:cubicBezTo>
                    <a:cubicBezTo>
                      <a:pt x="428557" y="269939"/>
                      <a:pt x="429260" y="267918"/>
                      <a:pt x="430138" y="266776"/>
                    </a:cubicBezTo>
                    <a:cubicBezTo>
                      <a:pt x="428557" y="265722"/>
                      <a:pt x="427151" y="264141"/>
                      <a:pt x="425482" y="263789"/>
                    </a:cubicBezTo>
                    <a:cubicBezTo>
                      <a:pt x="424428" y="263614"/>
                      <a:pt x="423110" y="265371"/>
                      <a:pt x="421704" y="265986"/>
                    </a:cubicBezTo>
                    <a:cubicBezTo>
                      <a:pt x="409756" y="270905"/>
                      <a:pt x="397808" y="275737"/>
                      <a:pt x="384981" y="278021"/>
                    </a:cubicBezTo>
                    <a:cubicBezTo>
                      <a:pt x="374878" y="279779"/>
                      <a:pt x="366356" y="275210"/>
                      <a:pt x="358274" y="270554"/>
                    </a:cubicBezTo>
                    <a:cubicBezTo>
                      <a:pt x="354320" y="268270"/>
                      <a:pt x="352475" y="271257"/>
                      <a:pt x="349752" y="271520"/>
                    </a:cubicBezTo>
                    <a:cubicBezTo>
                      <a:pt x="351597" y="272047"/>
                      <a:pt x="353530" y="272575"/>
                      <a:pt x="355375" y="273190"/>
                    </a:cubicBezTo>
                    <a:cubicBezTo>
                      <a:pt x="357219" y="273805"/>
                      <a:pt x="383400" y="296207"/>
                      <a:pt x="385333" y="298228"/>
                    </a:cubicBezTo>
                    <a:cubicBezTo>
                      <a:pt x="386738" y="299985"/>
                      <a:pt x="388320" y="303587"/>
                      <a:pt x="393503" y="299546"/>
                    </a:cubicBezTo>
                    <a:moveTo>
                      <a:pt x="254870" y="629349"/>
                    </a:moveTo>
                    <a:cubicBezTo>
                      <a:pt x="254606" y="629085"/>
                      <a:pt x="254255" y="628822"/>
                      <a:pt x="254079" y="628470"/>
                    </a:cubicBezTo>
                    <a:cubicBezTo>
                      <a:pt x="253991" y="628294"/>
                      <a:pt x="254079" y="627767"/>
                      <a:pt x="254167" y="627679"/>
                    </a:cubicBezTo>
                    <a:cubicBezTo>
                      <a:pt x="256188" y="626186"/>
                      <a:pt x="256715" y="625132"/>
                      <a:pt x="255660" y="624605"/>
                    </a:cubicBezTo>
                    <a:cubicBezTo>
                      <a:pt x="253991" y="623814"/>
                      <a:pt x="251268" y="621969"/>
                      <a:pt x="250829" y="622408"/>
                    </a:cubicBezTo>
                    <a:cubicBezTo>
                      <a:pt x="247578" y="625835"/>
                      <a:pt x="245118" y="624078"/>
                      <a:pt x="241780" y="622408"/>
                    </a:cubicBezTo>
                    <a:cubicBezTo>
                      <a:pt x="238880" y="620915"/>
                      <a:pt x="235718" y="624780"/>
                      <a:pt x="231764" y="622584"/>
                    </a:cubicBezTo>
                    <a:cubicBezTo>
                      <a:pt x="228602" y="620827"/>
                      <a:pt x="225527" y="624605"/>
                      <a:pt x="227459" y="627855"/>
                    </a:cubicBezTo>
                    <a:cubicBezTo>
                      <a:pt x="231589" y="634971"/>
                      <a:pt x="236157" y="641736"/>
                      <a:pt x="240637" y="648677"/>
                    </a:cubicBezTo>
                    <a:cubicBezTo>
                      <a:pt x="241252" y="649643"/>
                      <a:pt x="242395" y="650873"/>
                      <a:pt x="243273" y="650873"/>
                    </a:cubicBezTo>
                    <a:cubicBezTo>
                      <a:pt x="253991" y="650961"/>
                      <a:pt x="263479" y="655968"/>
                      <a:pt x="273758" y="657989"/>
                    </a:cubicBezTo>
                    <a:cubicBezTo>
                      <a:pt x="277097" y="658692"/>
                      <a:pt x="280699" y="657725"/>
                      <a:pt x="284213" y="657462"/>
                    </a:cubicBezTo>
                    <a:cubicBezTo>
                      <a:pt x="281841" y="655529"/>
                      <a:pt x="279293" y="653684"/>
                      <a:pt x="277097" y="651488"/>
                    </a:cubicBezTo>
                    <a:cubicBezTo>
                      <a:pt x="269981" y="644547"/>
                      <a:pt x="263040" y="637519"/>
                      <a:pt x="254870" y="629349"/>
                    </a:cubicBezTo>
                    <a:moveTo>
                      <a:pt x="207077" y="653245"/>
                    </a:moveTo>
                    <a:cubicBezTo>
                      <a:pt x="208132" y="653509"/>
                      <a:pt x="209186" y="653860"/>
                      <a:pt x="210328" y="654036"/>
                    </a:cubicBezTo>
                    <a:cubicBezTo>
                      <a:pt x="212349" y="654475"/>
                      <a:pt x="212436" y="659922"/>
                      <a:pt x="216302" y="656144"/>
                    </a:cubicBezTo>
                    <a:cubicBezTo>
                      <a:pt x="219465" y="653069"/>
                      <a:pt x="216829" y="651752"/>
                      <a:pt x="215423" y="649379"/>
                    </a:cubicBezTo>
                    <a:cubicBezTo>
                      <a:pt x="210767" y="641472"/>
                      <a:pt x="206023" y="633566"/>
                      <a:pt x="202509" y="624956"/>
                    </a:cubicBezTo>
                    <a:cubicBezTo>
                      <a:pt x="200049" y="618982"/>
                      <a:pt x="198028" y="611251"/>
                      <a:pt x="190122" y="610372"/>
                    </a:cubicBezTo>
                    <a:cubicBezTo>
                      <a:pt x="185026" y="609845"/>
                      <a:pt x="180633" y="608703"/>
                      <a:pt x="176416" y="605980"/>
                    </a:cubicBezTo>
                    <a:cubicBezTo>
                      <a:pt x="175099" y="605101"/>
                      <a:pt x="172112" y="605013"/>
                      <a:pt x="171057" y="605892"/>
                    </a:cubicBezTo>
                    <a:cubicBezTo>
                      <a:pt x="170003" y="606858"/>
                      <a:pt x="169388" y="610021"/>
                      <a:pt x="170179" y="611163"/>
                    </a:cubicBezTo>
                    <a:cubicBezTo>
                      <a:pt x="174923" y="618806"/>
                      <a:pt x="179403" y="626713"/>
                      <a:pt x="185290" y="633390"/>
                    </a:cubicBezTo>
                    <a:cubicBezTo>
                      <a:pt x="191352" y="640418"/>
                      <a:pt x="198907" y="645953"/>
                      <a:pt x="207077" y="653245"/>
                    </a:cubicBezTo>
                    <a:moveTo>
                      <a:pt x="869143" y="397503"/>
                    </a:moveTo>
                    <a:cubicBezTo>
                      <a:pt x="876435" y="395921"/>
                      <a:pt x="883639" y="393988"/>
                      <a:pt x="890931" y="392759"/>
                    </a:cubicBezTo>
                    <a:cubicBezTo>
                      <a:pt x="902352" y="390914"/>
                      <a:pt x="913949" y="390299"/>
                      <a:pt x="924579" y="384940"/>
                    </a:cubicBezTo>
                    <a:cubicBezTo>
                      <a:pt x="925809" y="384325"/>
                      <a:pt x="926512" y="382743"/>
                      <a:pt x="927478" y="381689"/>
                    </a:cubicBezTo>
                    <a:cubicBezTo>
                      <a:pt x="926424" y="381338"/>
                      <a:pt x="925194" y="380547"/>
                      <a:pt x="924316" y="380810"/>
                    </a:cubicBezTo>
                    <a:cubicBezTo>
                      <a:pt x="913510" y="383622"/>
                      <a:pt x="901913" y="374309"/>
                      <a:pt x="891546" y="383095"/>
                    </a:cubicBezTo>
                    <a:cubicBezTo>
                      <a:pt x="890843" y="383710"/>
                      <a:pt x="889262" y="383095"/>
                      <a:pt x="888032" y="383182"/>
                    </a:cubicBezTo>
                    <a:cubicBezTo>
                      <a:pt x="876435" y="383622"/>
                      <a:pt x="864751" y="381865"/>
                      <a:pt x="853330" y="385467"/>
                    </a:cubicBezTo>
                    <a:cubicBezTo>
                      <a:pt x="848849" y="386872"/>
                      <a:pt x="843929" y="386960"/>
                      <a:pt x="839273" y="387663"/>
                    </a:cubicBezTo>
                    <a:cubicBezTo>
                      <a:pt x="843051" y="390299"/>
                      <a:pt x="846916" y="392846"/>
                      <a:pt x="850518" y="395658"/>
                    </a:cubicBezTo>
                    <a:cubicBezTo>
                      <a:pt x="855614" y="399787"/>
                      <a:pt x="860885" y="400929"/>
                      <a:pt x="869143" y="397503"/>
                    </a:cubicBezTo>
                    <a:moveTo>
                      <a:pt x="461590" y="355684"/>
                    </a:moveTo>
                    <a:cubicBezTo>
                      <a:pt x="469321" y="350501"/>
                      <a:pt x="476701" y="344439"/>
                      <a:pt x="485047" y="340486"/>
                    </a:cubicBezTo>
                    <a:cubicBezTo>
                      <a:pt x="489703" y="338289"/>
                      <a:pt x="492426" y="335039"/>
                      <a:pt x="495326" y="331437"/>
                    </a:cubicBezTo>
                    <a:cubicBezTo>
                      <a:pt x="497961" y="328186"/>
                      <a:pt x="500421" y="324848"/>
                      <a:pt x="502881" y="321509"/>
                    </a:cubicBezTo>
                    <a:cubicBezTo>
                      <a:pt x="503672" y="320367"/>
                      <a:pt x="504726" y="318698"/>
                      <a:pt x="504462" y="317468"/>
                    </a:cubicBezTo>
                    <a:cubicBezTo>
                      <a:pt x="503672" y="313954"/>
                      <a:pt x="488297" y="307716"/>
                      <a:pt x="485925" y="310000"/>
                    </a:cubicBezTo>
                    <a:cubicBezTo>
                      <a:pt x="482323" y="313427"/>
                      <a:pt x="479073" y="317380"/>
                      <a:pt x="475998" y="321333"/>
                    </a:cubicBezTo>
                    <a:cubicBezTo>
                      <a:pt x="468442" y="330997"/>
                      <a:pt x="465895" y="343648"/>
                      <a:pt x="457461" y="352961"/>
                    </a:cubicBezTo>
                    <a:cubicBezTo>
                      <a:pt x="455352" y="355245"/>
                      <a:pt x="457197" y="357178"/>
                      <a:pt x="461590" y="355684"/>
                    </a:cubicBezTo>
                    <a:moveTo>
                      <a:pt x="503408" y="435719"/>
                    </a:moveTo>
                    <a:cubicBezTo>
                      <a:pt x="509646" y="435631"/>
                      <a:pt x="509558" y="429833"/>
                      <a:pt x="511666" y="426231"/>
                    </a:cubicBezTo>
                    <a:cubicBezTo>
                      <a:pt x="514566" y="421135"/>
                      <a:pt x="516674" y="415601"/>
                      <a:pt x="519310" y="410329"/>
                    </a:cubicBezTo>
                    <a:cubicBezTo>
                      <a:pt x="521945" y="405058"/>
                      <a:pt x="525020" y="399963"/>
                      <a:pt x="527656" y="394691"/>
                    </a:cubicBezTo>
                    <a:cubicBezTo>
                      <a:pt x="528183" y="393637"/>
                      <a:pt x="527656" y="392056"/>
                      <a:pt x="527568" y="390650"/>
                    </a:cubicBezTo>
                    <a:cubicBezTo>
                      <a:pt x="526514" y="390738"/>
                      <a:pt x="525108" y="390474"/>
                      <a:pt x="524405" y="391001"/>
                    </a:cubicBezTo>
                    <a:cubicBezTo>
                      <a:pt x="516059" y="398030"/>
                      <a:pt x="505780" y="402862"/>
                      <a:pt x="501915" y="414722"/>
                    </a:cubicBezTo>
                    <a:cubicBezTo>
                      <a:pt x="499718" y="421662"/>
                      <a:pt x="494359" y="427461"/>
                      <a:pt x="490933" y="434050"/>
                    </a:cubicBezTo>
                    <a:cubicBezTo>
                      <a:pt x="488034" y="439585"/>
                      <a:pt x="485574" y="445383"/>
                      <a:pt x="483202" y="451181"/>
                    </a:cubicBezTo>
                    <a:cubicBezTo>
                      <a:pt x="482850" y="452060"/>
                      <a:pt x="483553" y="453378"/>
                      <a:pt x="483817" y="454432"/>
                    </a:cubicBezTo>
                    <a:cubicBezTo>
                      <a:pt x="484344" y="454168"/>
                      <a:pt x="485047" y="454168"/>
                      <a:pt x="485486" y="453729"/>
                    </a:cubicBezTo>
                    <a:cubicBezTo>
                      <a:pt x="491109" y="448106"/>
                      <a:pt x="496643" y="442572"/>
                      <a:pt x="503408" y="435719"/>
                    </a:cubicBezTo>
                    <a:moveTo>
                      <a:pt x="517728" y="569608"/>
                    </a:moveTo>
                    <a:cubicBezTo>
                      <a:pt x="524142" y="568817"/>
                      <a:pt x="530994" y="569081"/>
                      <a:pt x="536617" y="566621"/>
                    </a:cubicBezTo>
                    <a:cubicBezTo>
                      <a:pt x="538725" y="565655"/>
                      <a:pt x="537408" y="558012"/>
                      <a:pt x="538638" y="553707"/>
                    </a:cubicBezTo>
                    <a:cubicBezTo>
                      <a:pt x="539780" y="549929"/>
                      <a:pt x="542503" y="546591"/>
                      <a:pt x="544260" y="542989"/>
                    </a:cubicBezTo>
                    <a:cubicBezTo>
                      <a:pt x="544787" y="541846"/>
                      <a:pt x="544436" y="539123"/>
                      <a:pt x="544348" y="539123"/>
                    </a:cubicBezTo>
                    <a:cubicBezTo>
                      <a:pt x="539252" y="538772"/>
                      <a:pt x="533981" y="537805"/>
                      <a:pt x="529149" y="538947"/>
                    </a:cubicBezTo>
                    <a:cubicBezTo>
                      <a:pt x="526074" y="539650"/>
                      <a:pt x="523439" y="543340"/>
                      <a:pt x="521330" y="546239"/>
                    </a:cubicBezTo>
                    <a:cubicBezTo>
                      <a:pt x="517553" y="551335"/>
                      <a:pt x="514390" y="556782"/>
                      <a:pt x="510964" y="562053"/>
                    </a:cubicBezTo>
                    <a:cubicBezTo>
                      <a:pt x="508943" y="565128"/>
                      <a:pt x="506834" y="568115"/>
                      <a:pt x="504814" y="571190"/>
                    </a:cubicBezTo>
                    <a:cubicBezTo>
                      <a:pt x="508416" y="570575"/>
                      <a:pt x="511842" y="570135"/>
                      <a:pt x="517728" y="569608"/>
                    </a:cubicBezTo>
                    <a:moveTo>
                      <a:pt x="351685" y="520586"/>
                    </a:moveTo>
                    <a:cubicBezTo>
                      <a:pt x="354760" y="524451"/>
                      <a:pt x="357659" y="528493"/>
                      <a:pt x="360997" y="532095"/>
                    </a:cubicBezTo>
                    <a:cubicBezTo>
                      <a:pt x="361876" y="532973"/>
                      <a:pt x="365214" y="533325"/>
                      <a:pt x="365653" y="532622"/>
                    </a:cubicBezTo>
                    <a:cubicBezTo>
                      <a:pt x="371540" y="524012"/>
                      <a:pt x="376635" y="514875"/>
                      <a:pt x="382961" y="506617"/>
                    </a:cubicBezTo>
                    <a:cubicBezTo>
                      <a:pt x="386738" y="501697"/>
                      <a:pt x="384718" y="500291"/>
                      <a:pt x="380325" y="499062"/>
                    </a:cubicBezTo>
                    <a:cubicBezTo>
                      <a:pt x="376108" y="497832"/>
                      <a:pt x="371627" y="495284"/>
                      <a:pt x="367586" y="495899"/>
                    </a:cubicBezTo>
                    <a:cubicBezTo>
                      <a:pt x="363984" y="496426"/>
                      <a:pt x="358889" y="499764"/>
                      <a:pt x="357922" y="502927"/>
                    </a:cubicBezTo>
                    <a:cubicBezTo>
                      <a:pt x="356253" y="508286"/>
                      <a:pt x="353969" y="513206"/>
                      <a:pt x="351685" y="520586"/>
                    </a:cubicBezTo>
                    <a:moveTo>
                      <a:pt x="426975" y="452499"/>
                    </a:moveTo>
                    <a:cubicBezTo>
                      <a:pt x="430929" y="447755"/>
                      <a:pt x="434970" y="443099"/>
                      <a:pt x="438748" y="438267"/>
                    </a:cubicBezTo>
                    <a:cubicBezTo>
                      <a:pt x="439538" y="437300"/>
                      <a:pt x="439451" y="435631"/>
                      <a:pt x="439802" y="434226"/>
                    </a:cubicBezTo>
                    <a:cubicBezTo>
                      <a:pt x="438221" y="434753"/>
                      <a:pt x="436376" y="434840"/>
                      <a:pt x="435234" y="435807"/>
                    </a:cubicBezTo>
                    <a:cubicBezTo>
                      <a:pt x="425570" y="444329"/>
                      <a:pt x="413797" y="449248"/>
                      <a:pt x="402816" y="455574"/>
                    </a:cubicBezTo>
                    <a:cubicBezTo>
                      <a:pt x="397105" y="458825"/>
                      <a:pt x="393064" y="464799"/>
                      <a:pt x="388320" y="469718"/>
                    </a:cubicBezTo>
                    <a:cubicBezTo>
                      <a:pt x="387705" y="470421"/>
                      <a:pt x="387793" y="471827"/>
                      <a:pt x="387705" y="472881"/>
                    </a:cubicBezTo>
                    <a:cubicBezTo>
                      <a:pt x="387705" y="472969"/>
                      <a:pt x="389110" y="473496"/>
                      <a:pt x="389286" y="473320"/>
                    </a:cubicBezTo>
                    <a:cubicBezTo>
                      <a:pt x="393415" y="468576"/>
                      <a:pt x="395787" y="475078"/>
                      <a:pt x="399214" y="474902"/>
                    </a:cubicBezTo>
                    <a:cubicBezTo>
                      <a:pt x="402728" y="474726"/>
                      <a:pt x="407735" y="476044"/>
                      <a:pt x="409492" y="474199"/>
                    </a:cubicBezTo>
                    <a:cubicBezTo>
                      <a:pt x="415466" y="467961"/>
                      <a:pt x="420386" y="460669"/>
                      <a:pt x="426975" y="452499"/>
                    </a:cubicBezTo>
                    <a:moveTo>
                      <a:pt x="890668" y="677141"/>
                    </a:moveTo>
                    <a:cubicBezTo>
                      <a:pt x="888647" y="677932"/>
                      <a:pt x="886626" y="679338"/>
                      <a:pt x="884518" y="679425"/>
                    </a:cubicBezTo>
                    <a:cubicBezTo>
                      <a:pt x="873536" y="680128"/>
                      <a:pt x="862466" y="680128"/>
                      <a:pt x="851485" y="681095"/>
                    </a:cubicBezTo>
                    <a:cubicBezTo>
                      <a:pt x="848146" y="681446"/>
                      <a:pt x="844896" y="684082"/>
                      <a:pt x="841733" y="685751"/>
                    </a:cubicBezTo>
                    <a:cubicBezTo>
                      <a:pt x="841469" y="685927"/>
                      <a:pt x="841733" y="687859"/>
                      <a:pt x="841909" y="687859"/>
                    </a:cubicBezTo>
                    <a:cubicBezTo>
                      <a:pt x="844896" y="688299"/>
                      <a:pt x="847971" y="688650"/>
                      <a:pt x="850958" y="689001"/>
                    </a:cubicBezTo>
                    <a:cubicBezTo>
                      <a:pt x="851309" y="689001"/>
                      <a:pt x="851748" y="689089"/>
                      <a:pt x="852100" y="689001"/>
                    </a:cubicBezTo>
                    <a:cubicBezTo>
                      <a:pt x="866508" y="685751"/>
                      <a:pt x="870110" y="686542"/>
                      <a:pt x="883464" y="688738"/>
                    </a:cubicBezTo>
                    <a:cubicBezTo>
                      <a:pt x="896027" y="690759"/>
                      <a:pt x="908853" y="690583"/>
                      <a:pt x="916584" y="677405"/>
                    </a:cubicBezTo>
                    <a:cubicBezTo>
                      <a:pt x="917287" y="676175"/>
                      <a:pt x="917551" y="674681"/>
                      <a:pt x="917990" y="673363"/>
                    </a:cubicBezTo>
                    <a:cubicBezTo>
                      <a:pt x="916936" y="673012"/>
                      <a:pt x="915882" y="672573"/>
                      <a:pt x="914827" y="672309"/>
                    </a:cubicBezTo>
                    <a:cubicBezTo>
                      <a:pt x="906920" y="670816"/>
                      <a:pt x="899980" y="674242"/>
                      <a:pt x="890668" y="677141"/>
                    </a:cubicBezTo>
                    <a:moveTo>
                      <a:pt x="344481" y="312636"/>
                    </a:moveTo>
                    <a:cubicBezTo>
                      <a:pt x="334290" y="312460"/>
                      <a:pt x="324099" y="312284"/>
                      <a:pt x="313995" y="312109"/>
                    </a:cubicBezTo>
                    <a:cubicBezTo>
                      <a:pt x="313732" y="312109"/>
                      <a:pt x="313380" y="312636"/>
                      <a:pt x="313117" y="312899"/>
                    </a:cubicBezTo>
                    <a:cubicBezTo>
                      <a:pt x="310657" y="315887"/>
                      <a:pt x="308109" y="318083"/>
                      <a:pt x="304683" y="313866"/>
                    </a:cubicBezTo>
                    <a:cubicBezTo>
                      <a:pt x="304419" y="313514"/>
                      <a:pt x="303189" y="313954"/>
                      <a:pt x="302399" y="313954"/>
                    </a:cubicBezTo>
                    <a:cubicBezTo>
                      <a:pt x="302574" y="314832"/>
                      <a:pt x="302399" y="316062"/>
                      <a:pt x="302926" y="316414"/>
                    </a:cubicBezTo>
                    <a:cubicBezTo>
                      <a:pt x="305386" y="318083"/>
                      <a:pt x="307933" y="319664"/>
                      <a:pt x="310569" y="320982"/>
                    </a:cubicBezTo>
                    <a:cubicBezTo>
                      <a:pt x="314523" y="322915"/>
                      <a:pt x="319091" y="324057"/>
                      <a:pt x="322342" y="326692"/>
                    </a:cubicBezTo>
                    <a:cubicBezTo>
                      <a:pt x="327788" y="331085"/>
                      <a:pt x="327525" y="331524"/>
                      <a:pt x="334202" y="328186"/>
                    </a:cubicBezTo>
                    <a:cubicBezTo>
                      <a:pt x="338770" y="325902"/>
                      <a:pt x="343075" y="322388"/>
                      <a:pt x="347995" y="321421"/>
                    </a:cubicBezTo>
                    <a:cubicBezTo>
                      <a:pt x="352388" y="320543"/>
                      <a:pt x="352124" y="317995"/>
                      <a:pt x="351333" y="315799"/>
                    </a:cubicBezTo>
                    <a:cubicBezTo>
                      <a:pt x="350894" y="314569"/>
                      <a:pt x="347643" y="314481"/>
                      <a:pt x="344481" y="312636"/>
                    </a:cubicBezTo>
                    <a:moveTo>
                      <a:pt x="150851" y="534994"/>
                    </a:moveTo>
                    <a:cubicBezTo>
                      <a:pt x="149445" y="531304"/>
                      <a:pt x="153926" y="525945"/>
                      <a:pt x="146898" y="523661"/>
                    </a:cubicBezTo>
                    <a:cubicBezTo>
                      <a:pt x="141011" y="521728"/>
                      <a:pt x="134071" y="521201"/>
                      <a:pt x="130293" y="514787"/>
                    </a:cubicBezTo>
                    <a:cubicBezTo>
                      <a:pt x="129854" y="514085"/>
                      <a:pt x="127043" y="514260"/>
                      <a:pt x="125813" y="514875"/>
                    </a:cubicBezTo>
                    <a:cubicBezTo>
                      <a:pt x="125110" y="515227"/>
                      <a:pt x="124583" y="517862"/>
                      <a:pt x="125110" y="518653"/>
                    </a:cubicBezTo>
                    <a:cubicBezTo>
                      <a:pt x="130996" y="527790"/>
                      <a:pt x="133368" y="538157"/>
                      <a:pt x="136619" y="548260"/>
                    </a:cubicBezTo>
                    <a:cubicBezTo>
                      <a:pt x="137497" y="550895"/>
                      <a:pt x="140484" y="552916"/>
                      <a:pt x="142505" y="555200"/>
                    </a:cubicBezTo>
                    <a:cubicBezTo>
                      <a:pt x="143647" y="552916"/>
                      <a:pt x="144965" y="550720"/>
                      <a:pt x="146019" y="548348"/>
                    </a:cubicBezTo>
                    <a:cubicBezTo>
                      <a:pt x="147776" y="544746"/>
                      <a:pt x="149270" y="541056"/>
                      <a:pt x="150851" y="534994"/>
                    </a:cubicBezTo>
                    <a:moveTo>
                      <a:pt x="1208523" y="383182"/>
                    </a:moveTo>
                    <a:cubicBezTo>
                      <a:pt x="1205272" y="383973"/>
                      <a:pt x="1202021" y="384676"/>
                      <a:pt x="1198859" y="385642"/>
                    </a:cubicBezTo>
                    <a:cubicBezTo>
                      <a:pt x="1197629" y="385994"/>
                      <a:pt x="1196574" y="386960"/>
                      <a:pt x="1195344" y="387575"/>
                    </a:cubicBezTo>
                    <a:cubicBezTo>
                      <a:pt x="1196662" y="388542"/>
                      <a:pt x="1197804" y="389859"/>
                      <a:pt x="1199210" y="390299"/>
                    </a:cubicBezTo>
                    <a:cubicBezTo>
                      <a:pt x="1208523" y="393286"/>
                      <a:pt x="1214497" y="399172"/>
                      <a:pt x="1217044" y="408836"/>
                    </a:cubicBezTo>
                    <a:cubicBezTo>
                      <a:pt x="1217923" y="412262"/>
                      <a:pt x="1220207" y="415513"/>
                      <a:pt x="1222491" y="418412"/>
                    </a:cubicBezTo>
                    <a:cubicBezTo>
                      <a:pt x="1223633" y="419905"/>
                      <a:pt x="1226708" y="421399"/>
                      <a:pt x="1227938" y="420784"/>
                    </a:cubicBezTo>
                    <a:cubicBezTo>
                      <a:pt x="1229520" y="419993"/>
                      <a:pt x="1231452" y="416918"/>
                      <a:pt x="1231013" y="415337"/>
                    </a:cubicBezTo>
                    <a:cubicBezTo>
                      <a:pt x="1228817" y="406288"/>
                      <a:pt x="1227675" y="395833"/>
                      <a:pt x="1218362" y="391177"/>
                    </a:cubicBezTo>
                    <a:cubicBezTo>
                      <a:pt x="1212915" y="388454"/>
                      <a:pt x="1216166" y="387927"/>
                      <a:pt x="1217747" y="385730"/>
                    </a:cubicBezTo>
                    <a:cubicBezTo>
                      <a:pt x="1218538" y="384676"/>
                      <a:pt x="1218626" y="383095"/>
                      <a:pt x="1218977" y="381689"/>
                    </a:cubicBezTo>
                    <a:cubicBezTo>
                      <a:pt x="1217308" y="381865"/>
                      <a:pt x="1215727" y="382040"/>
                      <a:pt x="1214057" y="382304"/>
                    </a:cubicBezTo>
                    <a:cubicBezTo>
                      <a:pt x="1213091" y="382567"/>
                      <a:pt x="1212037" y="382919"/>
                      <a:pt x="1208523" y="383182"/>
                    </a:cubicBezTo>
                    <a:moveTo>
                      <a:pt x="712588" y="695063"/>
                    </a:moveTo>
                    <a:cubicBezTo>
                      <a:pt x="716717" y="689353"/>
                      <a:pt x="714960" y="680831"/>
                      <a:pt x="721637" y="676175"/>
                    </a:cubicBezTo>
                    <a:cubicBezTo>
                      <a:pt x="722076" y="675911"/>
                      <a:pt x="721549" y="673100"/>
                      <a:pt x="720758" y="672397"/>
                    </a:cubicBezTo>
                    <a:cubicBezTo>
                      <a:pt x="719528" y="671255"/>
                      <a:pt x="717244" y="669849"/>
                      <a:pt x="716014" y="670376"/>
                    </a:cubicBezTo>
                    <a:cubicBezTo>
                      <a:pt x="713291" y="671431"/>
                      <a:pt x="709250" y="673188"/>
                      <a:pt x="708810" y="675208"/>
                    </a:cubicBezTo>
                    <a:cubicBezTo>
                      <a:pt x="707229" y="684257"/>
                      <a:pt x="699146" y="687947"/>
                      <a:pt x="694402" y="694185"/>
                    </a:cubicBezTo>
                    <a:cubicBezTo>
                      <a:pt x="693436" y="695503"/>
                      <a:pt x="689043" y="696469"/>
                      <a:pt x="692821" y="699017"/>
                    </a:cubicBezTo>
                    <a:cubicBezTo>
                      <a:pt x="694227" y="699983"/>
                      <a:pt x="696599" y="699808"/>
                      <a:pt x="698444" y="699456"/>
                    </a:cubicBezTo>
                    <a:cubicBezTo>
                      <a:pt x="702836" y="698665"/>
                      <a:pt x="707053" y="697436"/>
                      <a:pt x="712588" y="695063"/>
                    </a:cubicBezTo>
                    <a:moveTo>
                      <a:pt x="1122514" y="830182"/>
                    </a:moveTo>
                    <a:cubicBezTo>
                      <a:pt x="1129454" y="824823"/>
                      <a:pt x="1136395" y="819552"/>
                      <a:pt x="1143247" y="814105"/>
                    </a:cubicBezTo>
                    <a:cubicBezTo>
                      <a:pt x="1145707" y="812172"/>
                      <a:pt x="1147728" y="809800"/>
                      <a:pt x="1150012" y="807604"/>
                    </a:cubicBezTo>
                    <a:cubicBezTo>
                      <a:pt x="1147289" y="807253"/>
                      <a:pt x="1144565" y="806462"/>
                      <a:pt x="1141842" y="806550"/>
                    </a:cubicBezTo>
                    <a:cubicBezTo>
                      <a:pt x="1140524" y="806550"/>
                      <a:pt x="1139118" y="807955"/>
                      <a:pt x="1138152" y="809098"/>
                    </a:cubicBezTo>
                    <a:cubicBezTo>
                      <a:pt x="1136307" y="811206"/>
                      <a:pt x="1135077" y="815247"/>
                      <a:pt x="1133144" y="815423"/>
                    </a:cubicBezTo>
                    <a:cubicBezTo>
                      <a:pt x="1128049" y="816038"/>
                      <a:pt x="1125501" y="819025"/>
                      <a:pt x="1123831" y="822978"/>
                    </a:cubicBezTo>
                    <a:cubicBezTo>
                      <a:pt x="1122426" y="826405"/>
                      <a:pt x="1120932" y="826053"/>
                      <a:pt x="1119000" y="823857"/>
                    </a:cubicBezTo>
                    <a:cubicBezTo>
                      <a:pt x="1118297" y="823066"/>
                      <a:pt x="1118297" y="821836"/>
                      <a:pt x="1117945" y="820694"/>
                    </a:cubicBezTo>
                    <a:cubicBezTo>
                      <a:pt x="1117506" y="821573"/>
                      <a:pt x="1116979" y="822451"/>
                      <a:pt x="1116540" y="823242"/>
                    </a:cubicBezTo>
                    <a:cubicBezTo>
                      <a:pt x="1115310" y="825438"/>
                      <a:pt x="1114080" y="827722"/>
                      <a:pt x="1112850" y="829919"/>
                    </a:cubicBezTo>
                    <a:cubicBezTo>
                      <a:pt x="1106964" y="825263"/>
                      <a:pt x="1103889" y="834663"/>
                      <a:pt x="1097739" y="832818"/>
                    </a:cubicBezTo>
                    <a:cubicBezTo>
                      <a:pt x="1095103" y="832027"/>
                      <a:pt x="1090886" y="836508"/>
                      <a:pt x="1087460" y="838792"/>
                    </a:cubicBezTo>
                    <a:cubicBezTo>
                      <a:pt x="1086757" y="839231"/>
                      <a:pt x="1086406" y="840461"/>
                      <a:pt x="1085967" y="841252"/>
                    </a:cubicBezTo>
                    <a:cubicBezTo>
                      <a:pt x="1087021" y="841428"/>
                      <a:pt x="1088251" y="842043"/>
                      <a:pt x="1089129" y="841691"/>
                    </a:cubicBezTo>
                    <a:cubicBezTo>
                      <a:pt x="1099496" y="838002"/>
                      <a:pt x="1109775" y="834048"/>
                      <a:pt x="1122514" y="830182"/>
                    </a:cubicBezTo>
                    <a:moveTo>
                      <a:pt x="1100990" y="564864"/>
                    </a:moveTo>
                    <a:cubicBezTo>
                      <a:pt x="1117682" y="559329"/>
                      <a:pt x="1134462" y="553707"/>
                      <a:pt x="1151154" y="548084"/>
                    </a:cubicBezTo>
                    <a:cubicBezTo>
                      <a:pt x="1151857" y="547820"/>
                      <a:pt x="1152296" y="547030"/>
                      <a:pt x="1152823" y="546503"/>
                    </a:cubicBezTo>
                    <a:cubicBezTo>
                      <a:pt x="1153350" y="545975"/>
                      <a:pt x="1153965" y="545361"/>
                      <a:pt x="1154492" y="544833"/>
                    </a:cubicBezTo>
                    <a:cubicBezTo>
                      <a:pt x="1153702" y="544394"/>
                      <a:pt x="1152735" y="543340"/>
                      <a:pt x="1152033" y="543516"/>
                    </a:cubicBezTo>
                    <a:cubicBezTo>
                      <a:pt x="1146322" y="544921"/>
                      <a:pt x="1140699" y="546854"/>
                      <a:pt x="1134989" y="548172"/>
                    </a:cubicBezTo>
                    <a:cubicBezTo>
                      <a:pt x="1122250" y="551071"/>
                      <a:pt x="1110302" y="555639"/>
                      <a:pt x="1100990" y="564864"/>
                    </a:cubicBezTo>
                    <a:moveTo>
                      <a:pt x="732882" y="732138"/>
                    </a:moveTo>
                    <a:cubicBezTo>
                      <a:pt x="735254" y="732928"/>
                      <a:pt x="737978" y="733280"/>
                      <a:pt x="740086" y="734685"/>
                    </a:cubicBezTo>
                    <a:cubicBezTo>
                      <a:pt x="744128" y="737409"/>
                      <a:pt x="747729" y="740923"/>
                      <a:pt x="751771" y="743559"/>
                    </a:cubicBezTo>
                    <a:cubicBezTo>
                      <a:pt x="753089" y="744437"/>
                      <a:pt x="755373" y="743646"/>
                      <a:pt x="757218" y="743559"/>
                    </a:cubicBezTo>
                    <a:cubicBezTo>
                      <a:pt x="756866" y="741977"/>
                      <a:pt x="756778" y="740220"/>
                      <a:pt x="756163" y="738727"/>
                    </a:cubicBezTo>
                    <a:cubicBezTo>
                      <a:pt x="754494" y="734685"/>
                      <a:pt x="752649" y="730732"/>
                      <a:pt x="750717" y="726867"/>
                    </a:cubicBezTo>
                    <a:cubicBezTo>
                      <a:pt x="750277" y="726076"/>
                      <a:pt x="749135" y="724934"/>
                      <a:pt x="748432" y="725021"/>
                    </a:cubicBezTo>
                    <a:cubicBezTo>
                      <a:pt x="742458" y="725636"/>
                      <a:pt x="736484" y="726427"/>
                      <a:pt x="730598" y="727481"/>
                    </a:cubicBezTo>
                    <a:cubicBezTo>
                      <a:pt x="730334" y="727657"/>
                      <a:pt x="730510" y="730556"/>
                      <a:pt x="732882" y="732138"/>
                    </a:cubicBezTo>
                    <a:moveTo>
                      <a:pt x="1110566" y="430975"/>
                    </a:moveTo>
                    <a:cubicBezTo>
                      <a:pt x="1112147" y="429394"/>
                      <a:pt x="1113553" y="426846"/>
                      <a:pt x="1115485" y="426407"/>
                    </a:cubicBezTo>
                    <a:cubicBezTo>
                      <a:pt x="1123480" y="424474"/>
                      <a:pt x="1125589" y="422277"/>
                      <a:pt x="1123480" y="414810"/>
                    </a:cubicBezTo>
                    <a:cubicBezTo>
                      <a:pt x="1122865" y="412614"/>
                      <a:pt x="1119790" y="410593"/>
                      <a:pt x="1117418" y="409626"/>
                    </a:cubicBezTo>
                    <a:cubicBezTo>
                      <a:pt x="1114255" y="408396"/>
                      <a:pt x="1112147" y="409714"/>
                      <a:pt x="1111005" y="413580"/>
                    </a:cubicBezTo>
                    <a:cubicBezTo>
                      <a:pt x="1109336" y="419466"/>
                      <a:pt x="1106085" y="425001"/>
                      <a:pt x="1104767" y="430975"/>
                    </a:cubicBezTo>
                    <a:cubicBezTo>
                      <a:pt x="1104152" y="434313"/>
                      <a:pt x="1107227" y="433874"/>
                      <a:pt x="1110566" y="430975"/>
                    </a:cubicBezTo>
                    <a:moveTo>
                      <a:pt x="685090" y="321070"/>
                    </a:moveTo>
                    <a:cubicBezTo>
                      <a:pt x="680082" y="322124"/>
                      <a:pt x="674987" y="323090"/>
                      <a:pt x="669979" y="324320"/>
                    </a:cubicBezTo>
                    <a:cubicBezTo>
                      <a:pt x="669013" y="324584"/>
                      <a:pt x="668310" y="325902"/>
                      <a:pt x="667431" y="326692"/>
                    </a:cubicBezTo>
                    <a:cubicBezTo>
                      <a:pt x="668222" y="327220"/>
                      <a:pt x="668925" y="327747"/>
                      <a:pt x="669803" y="328186"/>
                    </a:cubicBezTo>
                    <a:cubicBezTo>
                      <a:pt x="673405" y="329943"/>
                      <a:pt x="677183" y="331349"/>
                      <a:pt x="680609" y="333369"/>
                    </a:cubicBezTo>
                    <a:cubicBezTo>
                      <a:pt x="686144" y="336708"/>
                      <a:pt x="691942" y="336356"/>
                      <a:pt x="694051" y="330734"/>
                    </a:cubicBezTo>
                    <a:cubicBezTo>
                      <a:pt x="695544" y="326692"/>
                      <a:pt x="693787" y="321509"/>
                      <a:pt x="685090" y="321070"/>
                    </a:cubicBezTo>
                    <a:moveTo>
                      <a:pt x="665938" y="658077"/>
                    </a:moveTo>
                    <a:cubicBezTo>
                      <a:pt x="675162" y="648852"/>
                      <a:pt x="684387" y="639715"/>
                      <a:pt x="693524" y="630403"/>
                    </a:cubicBezTo>
                    <a:cubicBezTo>
                      <a:pt x="694666" y="629261"/>
                      <a:pt x="694929" y="627152"/>
                      <a:pt x="695544" y="625571"/>
                    </a:cubicBezTo>
                    <a:cubicBezTo>
                      <a:pt x="693612" y="626098"/>
                      <a:pt x="691152" y="626010"/>
                      <a:pt x="689922" y="627240"/>
                    </a:cubicBezTo>
                    <a:cubicBezTo>
                      <a:pt x="681312" y="635499"/>
                      <a:pt x="672878" y="643932"/>
                      <a:pt x="664708" y="652542"/>
                    </a:cubicBezTo>
                    <a:cubicBezTo>
                      <a:pt x="663566" y="653596"/>
                      <a:pt x="663917" y="656144"/>
                      <a:pt x="665938" y="658077"/>
                    </a:cubicBezTo>
                    <a:moveTo>
                      <a:pt x="542854" y="348480"/>
                    </a:moveTo>
                    <a:cubicBezTo>
                      <a:pt x="538989" y="349710"/>
                      <a:pt x="535036" y="350677"/>
                      <a:pt x="531258" y="352170"/>
                    </a:cubicBezTo>
                    <a:cubicBezTo>
                      <a:pt x="530116" y="352609"/>
                      <a:pt x="529589" y="354630"/>
                      <a:pt x="528798" y="355860"/>
                    </a:cubicBezTo>
                    <a:cubicBezTo>
                      <a:pt x="530116" y="355948"/>
                      <a:pt x="531697" y="356387"/>
                      <a:pt x="532839" y="355948"/>
                    </a:cubicBezTo>
                    <a:cubicBezTo>
                      <a:pt x="535563" y="354894"/>
                      <a:pt x="538198" y="352082"/>
                      <a:pt x="540746" y="352258"/>
                    </a:cubicBezTo>
                    <a:cubicBezTo>
                      <a:pt x="553221" y="353224"/>
                      <a:pt x="564818" y="348480"/>
                      <a:pt x="576942" y="347162"/>
                    </a:cubicBezTo>
                    <a:cubicBezTo>
                      <a:pt x="578435" y="346987"/>
                      <a:pt x="579753" y="345581"/>
                      <a:pt x="581071" y="344702"/>
                    </a:cubicBezTo>
                    <a:cubicBezTo>
                      <a:pt x="579577" y="343912"/>
                      <a:pt x="578172" y="343033"/>
                      <a:pt x="576590" y="342506"/>
                    </a:cubicBezTo>
                    <a:cubicBezTo>
                      <a:pt x="575536" y="342155"/>
                      <a:pt x="574043" y="342067"/>
                      <a:pt x="573076" y="342506"/>
                    </a:cubicBezTo>
                    <a:cubicBezTo>
                      <a:pt x="563852" y="346547"/>
                      <a:pt x="554100" y="347602"/>
                      <a:pt x="542854" y="348480"/>
                    </a:cubicBezTo>
                    <a:moveTo>
                      <a:pt x="964728" y="631721"/>
                    </a:moveTo>
                    <a:cubicBezTo>
                      <a:pt x="967452" y="629788"/>
                      <a:pt x="970263" y="627855"/>
                      <a:pt x="972987" y="625835"/>
                    </a:cubicBezTo>
                    <a:cubicBezTo>
                      <a:pt x="973953" y="625132"/>
                      <a:pt x="974656" y="624165"/>
                      <a:pt x="975534" y="623375"/>
                    </a:cubicBezTo>
                    <a:cubicBezTo>
                      <a:pt x="974129" y="622935"/>
                      <a:pt x="972635" y="622057"/>
                      <a:pt x="971317" y="622321"/>
                    </a:cubicBezTo>
                    <a:cubicBezTo>
                      <a:pt x="969209" y="622584"/>
                      <a:pt x="966661" y="623111"/>
                      <a:pt x="965168" y="624429"/>
                    </a:cubicBezTo>
                    <a:cubicBezTo>
                      <a:pt x="959809" y="628997"/>
                      <a:pt x="953219" y="629964"/>
                      <a:pt x="946894" y="631897"/>
                    </a:cubicBezTo>
                    <a:cubicBezTo>
                      <a:pt x="944434" y="632599"/>
                      <a:pt x="942150" y="633917"/>
                      <a:pt x="940041" y="635323"/>
                    </a:cubicBezTo>
                    <a:cubicBezTo>
                      <a:pt x="939602" y="635586"/>
                      <a:pt x="939954" y="637431"/>
                      <a:pt x="940393" y="638398"/>
                    </a:cubicBezTo>
                    <a:cubicBezTo>
                      <a:pt x="940569" y="638837"/>
                      <a:pt x="941798" y="639188"/>
                      <a:pt x="942413" y="639013"/>
                    </a:cubicBezTo>
                    <a:cubicBezTo>
                      <a:pt x="949442" y="636992"/>
                      <a:pt x="956470" y="634971"/>
                      <a:pt x="964728" y="631721"/>
                    </a:cubicBezTo>
                    <a:moveTo>
                      <a:pt x="1050825" y="313866"/>
                    </a:moveTo>
                    <a:cubicBezTo>
                      <a:pt x="1059171" y="319225"/>
                      <a:pt x="1068396" y="314832"/>
                      <a:pt x="1077005" y="316238"/>
                    </a:cubicBezTo>
                    <a:cubicBezTo>
                      <a:pt x="1077005" y="315447"/>
                      <a:pt x="1077269" y="313954"/>
                      <a:pt x="1077005" y="313866"/>
                    </a:cubicBezTo>
                    <a:cubicBezTo>
                      <a:pt x="1074633" y="312899"/>
                      <a:pt x="1072174" y="311845"/>
                      <a:pt x="1069714" y="311494"/>
                    </a:cubicBezTo>
                    <a:cubicBezTo>
                      <a:pt x="1064706" y="310879"/>
                      <a:pt x="1059698" y="310879"/>
                      <a:pt x="1054691" y="310527"/>
                    </a:cubicBezTo>
                    <a:cubicBezTo>
                      <a:pt x="1048189" y="310088"/>
                      <a:pt x="1041688" y="309473"/>
                      <a:pt x="1035187" y="309122"/>
                    </a:cubicBezTo>
                    <a:cubicBezTo>
                      <a:pt x="1034396" y="309122"/>
                      <a:pt x="1033606" y="310264"/>
                      <a:pt x="1032815" y="310879"/>
                    </a:cubicBezTo>
                    <a:cubicBezTo>
                      <a:pt x="1033694" y="311845"/>
                      <a:pt x="1034484" y="313602"/>
                      <a:pt x="1035363" y="313690"/>
                    </a:cubicBezTo>
                    <a:cubicBezTo>
                      <a:pt x="1039755" y="314042"/>
                      <a:pt x="1044060" y="313866"/>
                      <a:pt x="1050825" y="313866"/>
                    </a:cubicBezTo>
                    <a:moveTo>
                      <a:pt x="383927" y="244549"/>
                    </a:moveTo>
                    <a:cubicBezTo>
                      <a:pt x="390692" y="250523"/>
                      <a:pt x="396402" y="244549"/>
                      <a:pt x="402288" y="242704"/>
                    </a:cubicBezTo>
                    <a:cubicBezTo>
                      <a:pt x="405100" y="241826"/>
                      <a:pt x="403606" y="239366"/>
                      <a:pt x="401937" y="238751"/>
                    </a:cubicBezTo>
                    <a:cubicBezTo>
                      <a:pt x="396402" y="236906"/>
                      <a:pt x="390780" y="235412"/>
                      <a:pt x="385157" y="233831"/>
                    </a:cubicBezTo>
                    <a:cubicBezTo>
                      <a:pt x="383839" y="233480"/>
                      <a:pt x="382521" y="233216"/>
                      <a:pt x="381116" y="232865"/>
                    </a:cubicBezTo>
                    <a:cubicBezTo>
                      <a:pt x="381379" y="234446"/>
                      <a:pt x="381643" y="236115"/>
                      <a:pt x="381906" y="237697"/>
                    </a:cubicBezTo>
                    <a:cubicBezTo>
                      <a:pt x="382258" y="239629"/>
                      <a:pt x="382434" y="241474"/>
                      <a:pt x="383927" y="244549"/>
                    </a:cubicBezTo>
                    <a:moveTo>
                      <a:pt x="891810" y="630579"/>
                    </a:moveTo>
                    <a:cubicBezTo>
                      <a:pt x="892425" y="631809"/>
                      <a:pt x="892776" y="633829"/>
                      <a:pt x="893655" y="634005"/>
                    </a:cubicBezTo>
                    <a:cubicBezTo>
                      <a:pt x="898311" y="635059"/>
                      <a:pt x="903143" y="635762"/>
                      <a:pt x="907887" y="636553"/>
                    </a:cubicBezTo>
                    <a:cubicBezTo>
                      <a:pt x="910523" y="636992"/>
                      <a:pt x="913070" y="637343"/>
                      <a:pt x="915706" y="637695"/>
                    </a:cubicBezTo>
                    <a:cubicBezTo>
                      <a:pt x="914300" y="634708"/>
                      <a:pt x="913422" y="631457"/>
                      <a:pt x="911489" y="628910"/>
                    </a:cubicBezTo>
                    <a:cubicBezTo>
                      <a:pt x="908590" y="625132"/>
                      <a:pt x="905163" y="621969"/>
                      <a:pt x="900156" y="626801"/>
                    </a:cubicBezTo>
                    <a:cubicBezTo>
                      <a:pt x="898487" y="628382"/>
                      <a:pt x="895412" y="628558"/>
                      <a:pt x="891810" y="630579"/>
                    </a:cubicBezTo>
                    <a:moveTo>
                      <a:pt x="241692" y="367632"/>
                    </a:moveTo>
                    <a:cubicBezTo>
                      <a:pt x="235278" y="374046"/>
                      <a:pt x="228953" y="380723"/>
                      <a:pt x="222276" y="386872"/>
                    </a:cubicBezTo>
                    <a:cubicBezTo>
                      <a:pt x="219289" y="389596"/>
                      <a:pt x="221398" y="390914"/>
                      <a:pt x="223067" y="391880"/>
                    </a:cubicBezTo>
                    <a:cubicBezTo>
                      <a:pt x="227635" y="394428"/>
                      <a:pt x="232467" y="392495"/>
                      <a:pt x="234488" y="388102"/>
                    </a:cubicBezTo>
                    <a:cubicBezTo>
                      <a:pt x="236508" y="383797"/>
                      <a:pt x="239144" y="379668"/>
                      <a:pt x="240901" y="375276"/>
                    </a:cubicBezTo>
                    <a:cubicBezTo>
                      <a:pt x="242131" y="372640"/>
                      <a:pt x="242307" y="369389"/>
                      <a:pt x="241692" y="367632"/>
                    </a:cubicBezTo>
                    <a:moveTo>
                      <a:pt x="469936" y="273190"/>
                    </a:moveTo>
                    <a:cubicBezTo>
                      <a:pt x="470199" y="271872"/>
                      <a:pt x="470727" y="269324"/>
                      <a:pt x="470639" y="269324"/>
                    </a:cubicBezTo>
                    <a:cubicBezTo>
                      <a:pt x="465807" y="268094"/>
                      <a:pt x="460535" y="266600"/>
                      <a:pt x="457109" y="271784"/>
                    </a:cubicBezTo>
                    <a:cubicBezTo>
                      <a:pt x="453595" y="277055"/>
                      <a:pt x="448939" y="280745"/>
                      <a:pt x="443228" y="283381"/>
                    </a:cubicBezTo>
                    <a:cubicBezTo>
                      <a:pt x="441998" y="283908"/>
                      <a:pt x="441296" y="285489"/>
                      <a:pt x="440417" y="286631"/>
                    </a:cubicBezTo>
                    <a:cubicBezTo>
                      <a:pt x="441823" y="286895"/>
                      <a:pt x="443668" y="287949"/>
                      <a:pt x="444722" y="287422"/>
                    </a:cubicBezTo>
                    <a:cubicBezTo>
                      <a:pt x="452804" y="283293"/>
                      <a:pt x="460711" y="278812"/>
                      <a:pt x="469936" y="273190"/>
                    </a:cubicBezTo>
                    <a:moveTo>
                      <a:pt x="491460" y="378351"/>
                    </a:moveTo>
                    <a:cubicBezTo>
                      <a:pt x="491548" y="374134"/>
                      <a:pt x="489615" y="372025"/>
                      <a:pt x="486716" y="373694"/>
                    </a:cubicBezTo>
                    <a:cubicBezTo>
                      <a:pt x="478370" y="378438"/>
                      <a:pt x="470287" y="383534"/>
                      <a:pt x="462205" y="388629"/>
                    </a:cubicBezTo>
                    <a:cubicBezTo>
                      <a:pt x="461678" y="388981"/>
                      <a:pt x="461941" y="390650"/>
                      <a:pt x="461853" y="391704"/>
                    </a:cubicBezTo>
                    <a:cubicBezTo>
                      <a:pt x="462732" y="391441"/>
                      <a:pt x="463523" y="391177"/>
                      <a:pt x="464401" y="391089"/>
                    </a:cubicBezTo>
                    <a:cubicBezTo>
                      <a:pt x="473889" y="389332"/>
                      <a:pt x="482323" y="384940"/>
                      <a:pt x="491460" y="378351"/>
                    </a:cubicBezTo>
                    <a:moveTo>
                      <a:pt x="284740" y="391529"/>
                    </a:moveTo>
                    <a:cubicBezTo>
                      <a:pt x="285355" y="387927"/>
                      <a:pt x="282632" y="386872"/>
                      <a:pt x="280611" y="388102"/>
                    </a:cubicBezTo>
                    <a:cubicBezTo>
                      <a:pt x="273758" y="392319"/>
                      <a:pt x="267345" y="397151"/>
                      <a:pt x="260844" y="401895"/>
                    </a:cubicBezTo>
                    <a:cubicBezTo>
                      <a:pt x="260053" y="402422"/>
                      <a:pt x="259877" y="403828"/>
                      <a:pt x="259438" y="404794"/>
                    </a:cubicBezTo>
                    <a:cubicBezTo>
                      <a:pt x="259262" y="405322"/>
                      <a:pt x="258911" y="406288"/>
                      <a:pt x="259087" y="406376"/>
                    </a:cubicBezTo>
                    <a:cubicBezTo>
                      <a:pt x="259702" y="406727"/>
                      <a:pt x="260932" y="407167"/>
                      <a:pt x="261107" y="406991"/>
                    </a:cubicBezTo>
                    <a:cubicBezTo>
                      <a:pt x="267257" y="400138"/>
                      <a:pt x="278327" y="401017"/>
                      <a:pt x="284740" y="391529"/>
                    </a:cubicBezTo>
                    <a:moveTo>
                      <a:pt x="658821" y="493088"/>
                    </a:moveTo>
                    <a:cubicBezTo>
                      <a:pt x="659261" y="497392"/>
                      <a:pt x="659612" y="501609"/>
                      <a:pt x="660051" y="505914"/>
                    </a:cubicBezTo>
                    <a:cubicBezTo>
                      <a:pt x="661106" y="505738"/>
                      <a:pt x="662599" y="506002"/>
                      <a:pt x="663126" y="505387"/>
                    </a:cubicBezTo>
                    <a:cubicBezTo>
                      <a:pt x="664532" y="503718"/>
                      <a:pt x="665498" y="501609"/>
                      <a:pt x="666553" y="499677"/>
                    </a:cubicBezTo>
                    <a:cubicBezTo>
                      <a:pt x="668661" y="495899"/>
                      <a:pt x="674987" y="494932"/>
                      <a:pt x="673844" y="488871"/>
                    </a:cubicBezTo>
                    <a:cubicBezTo>
                      <a:pt x="669540" y="489573"/>
                      <a:pt x="665235" y="490276"/>
                      <a:pt x="660930" y="491067"/>
                    </a:cubicBezTo>
                    <a:cubicBezTo>
                      <a:pt x="660491" y="491155"/>
                      <a:pt x="660227" y="491682"/>
                      <a:pt x="658821" y="493088"/>
                    </a:cubicBezTo>
                    <a:moveTo>
                      <a:pt x="679116" y="444153"/>
                    </a:moveTo>
                    <a:cubicBezTo>
                      <a:pt x="676041" y="447931"/>
                      <a:pt x="670682" y="450127"/>
                      <a:pt x="671824" y="456540"/>
                    </a:cubicBezTo>
                    <a:cubicBezTo>
                      <a:pt x="672439" y="459791"/>
                      <a:pt x="673493" y="460669"/>
                      <a:pt x="676216" y="458912"/>
                    </a:cubicBezTo>
                    <a:cubicBezTo>
                      <a:pt x="677974" y="457770"/>
                      <a:pt x="680697" y="456892"/>
                      <a:pt x="681224" y="455310"/>
                    </a:cubicBezTo>
                    <a:cubicBezTo>
                      <a:pt x="683245" y="449424"/>
                      <a:pt x="684563" y="443274"/>
                      <a:pt x="686144" y="437213"/>
                    </a:cubicBezTo>
                    <a:cubicBezTo>
                      <a:pt x="684563" y="437125"/>
                      <a:pt x="682542" y="436246"/>
                      <a:pt x="681576" y="436949"/>
                    </a:cubicBezTo>
                    <a:cubicBezTo>
                      <a:pt x="680434" y="438003"/>
                      <a:pt x="679906" y="440112"/>
                      <a:pt x="679116" y="444153"/>
                    </a:cubicBezTo>
                    <a:moveTo>
                      <a:pt x="632465" y="531392"/>
                    </a:moveTo>
                    <a:cubicBezTo>
                      <a:pt x="634662" y="526560"/>
                      <a:pt x="634486" y="521904"/>
                      <a:pt x="631323" y="517511"/>
                    </a:cubicBezTo>
                    <a:cubicBezTo>
                      <a:pt x="630708" y="516720"/>
                      <a:pt x="630445" y="515754"/>
                      <a:pt x="630005" y="514787"/>
                    </a:cubicBezTo>
                    <a:cubicBezTo>
                      <a:pt x="629654" y="515842"/>
                      <a:pt x="628951" y="516896"/>
                      <a:pt x="629039" y="517862"/>
                    </a:cubicBezTo>
                    <a:cubicBezTo>
                      <a:pt x="629303" y="524100"/>
                      <a:pt x="629303" y="529986"/>
                      <a:pt x="620254" y="529108"/>
                    </a:cubicBezTo>
                    <a:cubicBezTo>
                      <a:pt x="619287" y="529020"/>
                      <a:pt x="618145" y="530425"/>
                      <a:pt x="617003" y="531216"/>
                    </a:cubicBezTo>
                    <a:cubicBezTo>
                      <a:pt x="618321" y="532095"/>
                      <a:pt x="619551" y="533237"/>
                      <a:pt x="621044" y="533676"/>
                    </a:cubicBezTo>
                    <a:cubicBezTo>
                      <a:pt x="622714" y="534203"/>
                      <a:pt x="625525" y="533500"/>
                      <a:pt x="622626" y="536663"/>
                    </a:cubicBezTo>
                    <a:cubicBezTo>
                      <a:pt x="622011" y="537366"/>
                      <a:pt x="622538" y="539299"/>
                      <a:pt x="622626" y="540616"/>
                    </a:cubicBezTo>
                    <a:cubicBezTo>
                      <a:pt x="623768" y="539738"/>
                      <a:pt x="625086" y="539035"/>
                      <a:pt x="625876" y="537893"/>
                    </a:cubicBezTo>
                    <a:cubicBezTo>
                      <a:pt x="627458" y="535784"/>
                      <a:pt x="628688" y="533588"/>
                      <a:pt x="632465" y="531392"/>
                    </a:cubicBezTo>
                    <a:moveTo>
                      <a:pt x="968330" y="245779"/>
                    </a:moveTo>
                    <a:cubicBezTo>
                      <a:pt x="975007" y="246921"/>
                      <a:pt x="981684" y="248239"/>
                      <a:pt x="988449" y="249030"/>
                    </a:cubicBezTo>
                    <a:cubicBezTo>
                      <a:pt x="989942" y="249205"/>
                      <a:pt x="991875" y="247888"/>
                      <a:pt x="993281" y="246921"/>
                    </a:cubicBezTo>
                    <a:cubicBezTo>
                      <a:pt x="994071" y="246394"/>
                      <a:pt x="994686" y="244901"/>
                      <a:pt x="994511" y="244022"/>
                    </a:cubicBezTo>
                    <a:cubicBezTo>
                      <a:pt x="994335" y="243319"/>
                      <a:pt x="993105" y="242529"/>
                      <a:pt x="992139" y="242265"/>
                    </a:cubicBezTo>
                    <a:cubicBezTo>
                      <a:pt x="981684" y="239542"/>
                      <a:pt x="981684" y="239542"/>
                      <a:pt x="968330" y="245779"/>
                    </a:cubicBezTo>
                    <a:moveTo>
                      <a:pt x="1110566" y="452499"/>
                    </a:moveTo>
                    <a:cubicBezTo>
                      <a:pt x="1105207" y="454871"/>
                      <a:pt x="1099672" y="456980"/>
                      <a:pt x="1094488" y="459791"/>
                    </a:cubicBezTo>
                    <a:cubicBezTo>
                      <a:pt x="1092028" y="461197"/>
                      <a:pt x="1090271" y="463832"/>
                      <a:pt x="1088163" y="465941"/>
                    </a:cubicBezTo>
                    <a:cubicBezTo>
                      <a:pt x="1091326" y="467786"/>
                      <a:pt x="1093610" y="466468"/>
                      <a:pt x="1096509" y="464623"/>
                    </a:cubicBezTo>
                    <a:cubicBezTo>
                      <a:pt x="1099145" y="462954"/>
                      <a:pt x="1102834" y="462602"/>
                      <a:pt x="1106173" y="462075"/>
                    </a:cubicBezTo>
                    <a:cubicBezTo>
                      <a:pt x="1111093" y="461285"/>
                      <a:pt x="1112147" y="458034"/>
                      <a:pt x="1110566" y="452499"/>
                    </a:cubicBezTo>
                    <a:moveTo>
                      <a:pt x="285882" y="208705"/>
                    </a:moveTo>
                    <a:cubicBezTo>
                      <a:pt x="286146" y="206596"/>
                      <a:pt x="286409" y="204400"/>
                      <a:pt x="286585" y="202292"/>
                    </a:cubicBezTo>
                    <a:cubicBezTo>
                      <a:pt x="286058" y="202379"/>
                      <a:pt x="285355" y="202292"/>
                      <a:pt x="284916" y="202555"/>
                    </a:cubicBezTo>
                    <a:cubicBezTo>
                      <a:pt x="277712" y="206157"/>
                      <a:pt x="270420" y="209759"/>
                      <a:pt x="263392" y="213625"/>
                    </a:cubicBezTo>
                    <a:cubicBezTo>
                      <a:pt x="262250" y="214240"/>
                      <a:pt x="261898" y="216172"/>
                      <a:pt x="261195" y="217490"/>
                    </a:cubicBezTo>
                    <a:cubicBezTo>
                      <a:pt x="262513" y="217490"/>
                      <a:pt x="264007" y="217842"/>
                      <a:pt x="265237" y="217402"/>
                    </a:cubicBezTo>
                    <a:cubicBezTo>
                      <a:pt x="271738" y="214943"/>
                      <a:pt x="278239" y="212395"/>
                      <a:pt x="285882" y="208705"/>
                    </a:cubicBezTo>
                    <a:moveTo>
                      <a:pt x="257242" y="249293"/>
                    </a:moveTo>
                    <a:cubicBezTo>
                      <a:pt x="253552" y="253950"/>
                      <a:pt x="248456" y="250699"/>
                      <a:pt x="244064" y="251753"/>
                    </a:cubicBezTo>
                    <a:cubicBezTo>
                      <a:pt x="243185" y="252017"/>
                      <a:pt x="242482" y="252895"/>
                      <a:pt x="241692" y="253510"/>
                    </a:cubicBezTo>
                    <a:cubicBezTo>
                      <a:pt x="242482" y="254477"/>
                      <a:pt x="243273" y="256146"/>
                      <a:pt x="244239" y="256322"/>
                    </a:cubicBezTo>
                    <a:cubicBezTo>
                      <a:pt x="253728" y="257815"/>
                      <a:pt x="260756" y="250699"/>
                      <a:pt x="269454" y="248942"/>
                    </a:cubicBezTo>
                    <a:cubicBezTo>
                      <a:pt x="269981" y="248854"/>
                      <a:pt x="270596" y="246833"/>
                      <a:pt x="270332" y="245955"/>
                    </a:cubicBezTo>
                    <a:cubicBezTo>
                      <a:pt x="270069" y="245252"/>
                      <a:pt x="268399" y="244374"/>
                      <a:pt x="267696" y="244637"/>
                    </a:cubicBezTo>
                    <a:cubicBezTo>
                      <a:pt x="264446" y="245603"/>
                      <a:pt x="261459" y="246921"/>
                      <a:pt x="257242" y="249293"/>
                    </a:cubicBezTo>
                    <a:moveTo>
                      <a:pt x="694666" y="751290"/>
                    </a:moveTo>
                    <a:cubicBezTo>
                      <a:pt x="693348" y="750763"/>
                      <a:pt x="691942" y="750323"/>
                      <a:pt x="690712" y="749621"/>
                    </a:cubicBezTo>
                    <a:cubicBezTo>
                      <a:pt x="685705" y="746721"/>
                      <a:pt x="685353" y="752607"/>
                      <a:pt x="682630" y="754013"/>
                    </a:cubicBezTo>
                    <a:cubicBezTo>
                      <a:pt x="682015" y="754365"/>
                      <a:pt x="681751" y="757439"/>
                      <a:pt x="682278" y="757703"/>
                    </a:cubicBezTo>
                    <a:cubicBezTo>
                      <a:pt x="685617" y="759636"/>
                      <a:pt x="689219" y="761129"/>
                      <a:pt x="692733" y="762799"/>
                    </a:cubicBezTo>
                    <a:cubicBezTo>
                      <a:pt x="693787" y="760163"/>
                      <a:pt x="694929" y="757439"/>
                      <a:pt x="695896" y="754716"/>
                    </a:cubicBezTo>
                    <a:cubicBezTo>
                      <a:pt x="696071" y="754101"/>
                      <a:pt x="695808" y="753223"/>
                      <a:pt x="694666" y="751290"/>
                    </a:cubicBezTo>
                    <a:moveTo>
                      <a:pt x="302662" y="490716"/>
                    </a:moveTo>
                    <a:cubicBezTo>
                      <a:pt x="298270" y="482545"/>
                      <a:pt x="298182" y="482457"/>
                      <a:pt x="292032" y="489486"/>
                    </a:cubicBezTo>
                    <a:cubicBezTo>
                      <a:pt x="290890" y="490803"/>
                      <a:pt x="290363" y="492648"/>
                      <a:pt x="289484" y="494230"/>
                    </a:cubicBezTo>
                    <a:cubicBezTo>
                      <a:pt x="292910" y="495284"/>
                      <a:pt x="296337" y="496953"/>
                      <a:pt x="299763" y="497129"/>
                    </a:cubicBezTo>
                    <a:cubicBezTo>
                      <a:pt x="301081" y="497217"/>
                      <a:pt x="302487" y="493790"/>
                      <a:pt x="302662" y="490716"/>
                    </a:cubicBezTo>
                    <a:moveTo>
                      <a:pt x="613401" y="306662"/>
                    </a:moveTo>
                    <a:cubicBezTo>
                      <a:pt x="610502" y="307189"/>
                      <a:pt x="607515" y="307628"/>
                      <a:pt x="604616" y="308419"/>
                    </a:cubicBezTo>
                    <a:cubicBezTo>
                      <a:pt x="604001" y="308595"/>
                      <a:pt x="603122" y="310440"/>
                      <a:pt x="603386" y="310791"/>
                    </a:cubicBezTo>
                    <a:cubicBezTo>
                      <a:pt x="604264" y="311845"/>
                      <a:pt x="606373" y="313514"/>
                      <a:pt x="606548" y="313339"/>
                    </a:cubicBezTo>
                    <a:cubicBezTo>
                      <a:pt x="611380" y="308331"/>
                      <a:pt x="615773" y="313075"/>
                      <a:pt x="620342" y="313690"/>
                    </a:cubicBezTo>
                    <a:cubicBezTo>
                      <a:pt x="621571" y="313866"/>
                      <a:pt x="623065" y="312987"/>
                      <a:pt x="624119" y="312109"/>
                    </a:cubicBezTo>
                    <a:cubicBezTo>
                      <a:pt x="624383" y="311933"/>
                      <a:pt x="623768" y="309561"/>
                      <a:pt x="623065" y="309210"/>
                    </a:cubicBezTo>
                    <a:cubicBezTo>
                      <a:pt x="620693" y="308155"/>
                      <a:pt x="618233" y="307540"/>
                      <a:pt x="613401" y="306662"/>
                    </a:cubicBezTo>
                    <a:moveTo>
                      <a:pt x="305034" y="538508"/>
                    </a:moveTo>
                    <a:cubicBezTo>
                      <a:pt x="308285" y="540089"/>
                      <a:pt x="311535" y="541846"/>
                      <a:pt x="314962" y="543164"/>
                    </a:cubicBezTo>
                    <a:cubicBezTo>
                      <a:pt x="315752" y="543516"/>
                      <a:pt x="317422" y="542813"/>
                      <a:pt x="317949" y="542110"/>
                    </a:cubicBezTo>
                    <a:cubicBezTo>
                      <a:pt x="318388" y="541407"/>
                      <a:pt x="318125" y="539650"/>
                      <a:pt x="317510" y="539035"/>
                    </a:cubicBezTo>
                    <a:cubicBezTo>
                      <a:pt x="311711" y="533061"/>
                      <a:pt x="306352" y="532182"/>
                      <a:pt x="299500" y="536136"/>
                    </a:cubicBezTo>
                    <a:cubicBezTo>
                      <a:pt x="298357" y="536839"/>
                      <a:pt x="297830" y="538596"/>
                      <a:pt x="297040" y="539914"/>
                    </a:cubicBezTo>
                    <a:cubicBezTo>
                      <a:pt x="298797" y="539474"/>
                      <a:pt x="300729" y="539035"/>
                      <a:pt x="305034" y="538508"/>
                    </a:cubicBezTo>
                    <a:moveTo>
                      <a:pt x="1025699" y="240947"/>
                    </a:moveTo>
                    <a:cubicBezTo>
                      <a:pt x="1021921" y="239981"/>
                      <a:pt x="1018143" y="238927"/>
                      <a:pt x="1014366" y="237960"/>
                    </a:cubicBezTo>
                    <a:cubicBezTo>
                      <a:pt x="1016826" y="240772"/>
                      <a:pt x="1018846" y="244022"/>
                      <a:pt x="1021745" y="246218"/>
                    </a:cubicBezTo>
                    <a:cubicBezTo>
                      <a:pt x="1024205" y="248151"/>
                      <a:pt x="1025260" y="253598"/>
                      <a:pt x="1029652" y="250699"/>
                    </a:cubicBezTo>
                    <a:cubicBezTo>
                      <a:pt x="1030267" y="250348"/>
                      <a:pt x="1027895" y="245164"/>
                      <a:pt x="1025699" y="240947"/>
                    </a:cubicBezTo>
                    <a:moveTo>
                      <a:pt x="228514" y="552916"/>
                    </a:moveTo>
                    <a:cubicBezTo>
                      <a:pt x="226142" y="552301"/>
                      <a:pt x="226054" y="545975"/>
                      <a:pt x="221837" y="550105"/>
                    </a:cubicBezTo>
                    <a:cubicBezTo>
                      <a:pt x="218059" y="553794"/>
                      <a:pt x="223857" y="553794"/>
                      <a:pt x="224385" y="555903"/>
                    </a:cubicBezTo>
                    <a:cubicBezTo>
                      <a:pt x="224560" y="556518"/>
                      <a:pt x="225351" y="557221"/>
                      <a:pt x="225966" y="557572"/>
                    </a:cubicBezTo>
                    <a:cubicBezTo>
                      <a:pt x="230007" y="559241"/>
                      <a:pt x="234048" y="560911"/>
                      <a:pt x="238090" y="562492"/>
                    </a:cubicBezTo>
                    <a:cubicBezTo>
                      <a:pt x="238265" y="562580"/>
                      <a:pt x="238617" y="561965"/>
                      <a:pt x="238880" y="561701"/>
                    </a:cubicBezTo>
                    <a:cubicBezTo>
                      <a:pt x="235893" y="559066"/>
                      <a:pt x="232819" y="556606"/>
                      <a:pt x="228514" y="552916"/>
                    </a:cubicBezTo>
                    <a:moveTo>
                      <a:pt x="814147" y="340134"/>
                    </a:moveTo>
                    <a:cubicBezTo>
                      <a:pt x="815201" y="339871"/>
                      <a:pt x="816255" y="339607"/>
                      <a:pt x="817398" y="339343"/>
                    </a:cubicBezTo>
                    <a:cubicBezTo>
                      <a:pt x="815025" y="334248"/>
                      <a:pt x="805362" y="329152"/>
                      <a:pt x="800354" y="330734"/>
                    </a:cubicBezTo>
                    <a:cubicBezTo>
                      <a:pt x="799563" y="330997"/>
                      <a:pt x="798685" y="332403"/>
                      <a:pt x="798773" y="333194"/>
                    </a:cubicBezTo>
                    <a:cubicBezTo>
                      <a:pt x="798773" y="333984"/>
                      <a:pt x="799827" y="334951"/>
                      <a:pt x="800705" y="335390"/>
                    </a:cubicBezTo>
                    <a:cubicBezTo>
                      <a:pt x="804307" y="337059"/>
                      <a:pt x="808085" y="338553"/>
                      <a:pt x="814147" y="340134"/>
                    </a:cubicBezTo>
                    <a:moveTo>
                      <a:pt x="777073" y="499062"/>
                    </a:moveTo>
                    <a:cubicBezTo>
                      <a:pt x="777073" y="497919"/>
                      <a:pt x="777248" y="496690"/>
                      <a:pt x="776985" y="495547"/>
                    </a:cubicBezTo>
                    <a:cubicBezTo>
                      <a:pt x="776633" y="493966"/>
                      <a:pt x="776018" y="492560"/>
                      <a:pt x="775491" y="490979"/>
                    </a:cubicBezTo>
                    <a:cubicBezTo>
                      <a:pt x="774437" y="492473"/>
                      <a:pt x="772592" y="493878"/>
                      <a:pt x="772416" y="495460"/>
                    </a:cubicBezTo>
                    <a:cubicBezTo>
                      <a:pt x="771977" y="498886"/>
                      <a:pt x="772416" y="502488"/>
                      <a:pt x="772153" y="505914"/>
                    </a:cubicBezTo>
                    <a:cubicBezTo>
                      <a:pt x="772065" y="507056"/>
                      <a:pt x="771186" y="508198"/>
                      <a:pt x="770571" y="509253"/>
                    </a:cubicBezTo>
                    <a:cubicBezTo>
                      <a:pt x="771889" y="508989"/>
                      <a:pt x="773998" y="509165"/>
                      <a:pt x="774437" y="508374"/>
                    </a:cubicBezTo>
                    <a:cubicBezTo>
                      <a:pt x="775755" y="506441"/>
                      <a:pt x="776282" y="503894"/>
                      <a:pt x="777073" y="499062"/>
                    </a:cubicBezTo>
                    <a:moveTo>
                      <a:pt x="318212" y="432205"/>
                    </a:moveTo>
                    <a:cubicBezTo>
                      <a:pt x="317422" y="433786"/>
                      <a:pt x="316719" y="435455"/>
                      <a:pt x="315928" y="437037"/>
                    </a:cubicBezTo>
                    <a:cubicBezTo>
                      <a:pt x="317334" y="437388"/>
                      <a:pt x="319179" y="438530"/>
                      <a:pt x="320057" y="438003"/>
                    </a:cubicBezTo>
                    <a:cubicBezTo>
                      <a:pt x="322078" y="436773"/>
                      <a:pt x="324626" y="435016"/>
                      <a:pt x="325153" y="432996"/>
                    </a:cubicBezTo>
                    <a:cubicBezTo>
                      <a:pt x="325768" y="430184"/>
                      <a:pt x="324714" y="427022"/>
                      <a:pt x="324362" y="424034"/>
                    </a:cubicBezTo>
                    <a:cubicBezTo>
                      <a:pt x="322693" y="426319"/>
                      <a:pt x="321024" y="428691"/>
                      <a:pt x="318212" y="432205"/>
                    </a:cubicBezTo>
                    <a:moveTo>
                      <a:pt x="1065145" y="543340"/>
                    </a:moveTo>
                    <a:cubicBezTo>
                      <a:pt x="1068659" y="541407"/>
                      <a:pt x="1072174" y="539474"/>
                      <a:pt x="1075688" y="537629"/>
                    </a:cubicBezTo>
                    <a:cubicBezTo>
                      <a:pt x="1075248" y="537190"/>
                      <a:pt x="1074721" y="536224"/>
                      <a:pt x="1074370" y="536312"/>
                    </a:cubicBezTo>
                    <a:cubicBezTo>
                      <a:pt x="1070153" y="537366"/>
                      <a:pt x="1065848" y="538420"/>
                      <a:pt x="1061719" y="539738"/>
                    </a:cubicBezTo>
                    <a:cubicBezTo>
                      <a:pt x="1060753" y="540089"/>
                      <a:pt x="1059698" y="541231"/>
                      <a:pt x="1059347" y="542198"/>
                    </a:cubicBezTo>
                    <a:cubicBezTo>
                      <a:pt x="1059083" y="543076"/>
                      <a:pt x="1059610" y="545185"/>
                      <a:pt x="1059962" y="545185"/>
                    </a:cubicBezTo>
                    <a:cubicBezTo>
                      <a:pt x="1061192" y="545273"/>
                      <a:pt x="1062597" y="544746"/>
                      <a:pt x="1065145" y="543340"/>
                    </a:cubicBezTo>
                    <a:moveTo>
                      <a:pt x="658821" y="729766"/>
                    </a:moveTo>
                    <a:cubicBezTo>
                      <a:pt x="659173" y="729766"/>
                      <a:pt x="659612" y="729853"/>
                      <a:pt x="659964" y="729766"/>
                    </a:cubicBezTo>
                    <a:cubicBezTo>
                      <a:pt x="663829" y="729151"/>
                      <a:pt x="664268" y="737585"/>
                      <a:pt x="669013" y="733280"/>
                    </a:cubicBezTo>
                    <a:cubicBezTo>
                      <a:pt x="669364" y="732928"/>
                      <a:pt x="665498" y="727481"/>
                      <a:pt x="663126" y="724758"/>
                    </a:cubicBezTo>
                    <a:cubicBezTo>
                      <a:pt x="662160" y="723616"/>
                      <a:pt x="659964" y="723616"/>
                      <a:pt x="658382" y="723089"/>
                    </a:cubicBezTo>
                    <a:cubicBezTo>
                      <a:pt x="658119" y="724846"/>
                      <a:pt x="657855" y="726691"/>
                      <a:pt x="658821" y="729766"/>
                    </a:cubicBezTo>
                    <a:moveTo>
                      <a:pt x="1349528" y="698665"/>
                    </a:moveTo>
                    <a:cubicBezTo>
                      <a:pt x="1351021" y="696118"/>
                      <a:pt x="1345399" y="692691"/>
                      <a:pt x="1350494" y="690495"/>
                    </a:cubicBezTo>
                    <a:cubicBezTo>
                      <a:pt x="1349528" y="688650"/>
                      <a:pt x="1348649" y="686717"/>
                      <a:pt x="1347683" y="684872"/>
                    </a:cubicBezTo>
                    <a:cubicBezTo>
                      <a:pt x="1346277" y="686278"/>
                      <a:pt x="1343993" y="687508"/>
                      <a:pt x="1343730" y="689089"/>
                    </a:cubicBezTo>
                    <a:cubicBezTo>
                      <a:pt x="1343114" y="693394"/>
                      <a:pt x="1343378" y="697787"/>
                      <a:pt x="1349528" y="698665"/>
                    </a:cubicBezTo>
                    <a:moveTo>
                      <a:pt x="1002945" y="885091"/>
                    </a:moveTo>
                    <a:cubicBezTo>
                      <a:pt x="1003999" y="884827"/>
                      <a:pt x="1005053" y="884564"/>
                      <a:pt x="1006107" y="884300"/>
                    </a:cubicBezTo>
                    <a:cubicBezTo>
                      <a:pt x="1005844" y="883773"/>
                      <a:pt x="1005580" y="882807"/>
                      <a:pt x="1005229" y="882807"/>
                    </a:cubicBezTo>
                    <a:cubicBezTo>
                      <a:pt x="1003296" y="882631"/>
                      <a:pt x="1001275" y="883070"/>
                      <a:pt x="999431" y="882631"/>
                    </a:cubicBezTo>
                    <a:cubicBezTo>
                      <a:pt x="998113" y="882368"/>
                      <a:pt x="997059" y="880786"/>
                      <a:pt x="995741" y="880435"/>
                    </a:cubicBezTo>
                    <a:cubicBezTo>
                      <a:pt x="991172" y="879117"/>
                      <a:pt x="986955" y="880611"/>
                      <a:pt x="988712" y="882807"/>
                    </a:cubicBezTo>
                    <a:cubicBezTo>
                      <a:pt x="992051" y="887024"/>
                      <a:pt x="996619" y="884388"/>
                      <a:pt x="1002945" y="885091"/>
                    </a:cubicBezTo>
                    <a:moveTo>
                      <a:pt x="181951" y="556430"/>
                    </a:moveTo>
                    <a:cubicBezTo>
                      <a:pt x="183093" y="557572"/>
                      <a:pt x="184148" y="558626"/>
                      <a:pt x="185290" y="559769"/>
                    </a:cubicBezTo>
                    <a:cubicBezTo>
                      <a:pt x="185729" y="558539"/>
                      <a:pt x="186871" y="557221"/>
                      <a:pt x="186607" y="556167"/>
                    </a:cubicBezTo>
                    <a:cubicBezTo>
                      <a:pt x="186080" y="553707"/>
                      <a:pt x="185114" y="551247"/>
                      <a:pt x="183884" y="549050"/>
                    </a:cubicBezTo>
                    <a:cubicBezTo>
                      <a:pt x="183620" y="548611"/>
                      <a:pt x="181073" y="549490"/>
                      <a:pt x="179579" y="549841"/>
                    </a:cubicBezTo>
                    <a:cubicBezTo>
                      <a:pt x="179931" y="551686"/>
                      <a:pt x="180370" y="553443"/>
                      <a:pt x="181951" y="556430"/>
                    </a:cubicBezTo>
                    <a:moveTo>
                      <a:pt x="1210895" y="703497"/>
                    </a:moveTo>
                    <a:cubicBezTo>
                      <a:pt x="1210455" y="704552"/>
                      <a:pt x="1210104" y="705518"/>
                      <a:pt x="1209665" y="706572"/>
                    </a:cubicBezTo>
                    <a:cubicBezTo>
                      <a:pt x="1210367" y="706836"/>
                      <a:pt x="1211510" y="707539"/>
                      <a:pt x="1211773" y="707275"/>
                    </a:cubicBezTo>
                    <a:cubicBezTo>
                      <a:pt x="1212827" y="706221"/>
                      <a:pt x="1214057" y="704991"/>
                      <a:pt x="1214409" y="703673"/>
                    </a:cubicBezTo>
                    <a:cubicBezTo>
                      <a:pt x="1215199" y="700598"/>
                      <a:pt x="1215551" y="697436"/>
                      <a:pt x="1215990" y="694361"/>
                    </a:cubicBezTo>
                    <a:cubicBezTo>
                      <a:pt x="1215990" y="694361"/>
                      <a:pt x="1213969" y="693921"/>
                      <a:pt x="1213969" y="694009"/>
                    </a:cubicBezTo>
                    <a:cubicBezTo>
                      <a:pt x="1213355" y="696733"/>
                      <a:pt x="1212740" y="699456"/>
                      <a:pt x="1210895" y="703497"/>
                    </a:cubicBezTo>
                    <a:moveTo>
                      <a:pt x="217796" y="585158"/>
                    </a:moveTo>
                    <a:cubicBezTo>
                      <a:pt x="216478" y="584895"/>
                      <a:pt x="215072" y="584455"/>
                      <a:pt x="213754" y="584543"/>
                    </a:cubicBezTo>
                    <a:cubicBezTo>
                      <a:pt x="213403" y="584543"/>
                      <a:pt x="212788" y="587179"/>
                      <a:pt x="213139" y="587443"/>
                    </a:cubicBezTo>
                    <a:cubicBezTo>
                      <a:pt x="214808" y="588848"/>
                      <a:pt x="216653" y="590166"/>
                      <a:pt x="218674" y="590957"/>
                    </a:cubicBezTo>
                    <a:cubicBezTo>
                      <a:pt x="219553" y="591308"/>
                      <a:pt x="221046" y="590166"/>
                      <a:pt x="222276" y="589639"/>
                    </a:cubicBezTo>
                    <a:cubicBezTo>
                      <a:pt x="221222" y="588585"/>
                      <a:pt x="220080" y="587443"/>
                      <a:pt x="217796" y="585158"/>
                    </a:cubicBezTo>
                    <a:moveTo>
                      <a:pt x="1045993" y="239717"/>
                    </a:moveTo>
                    <a:cubicBezTo>
                      <a:pt x="1041776" y="239981"/>
                      <a:pt x="1039755" y="242265"/>
                      <a:pt x="1040019" y="246482"/>
                    </a:cubicBezTo>
                    <a:cubicBezTo>
                      <a:pt x="1040107" y="247185"/>
                      <a:pt x="1040370" y="247888"/>
                      <a:pt x="1040546" y="248590"/>
                    </a:cubicBezTo>
                    <a:cubicBezTo>
                      <a:pt x="1042742" y="246833"/>
                      <a:pt x="1045027" y="245076"/>
                      <a:pt x="1047135" y="243231"/>
                    </a:cubicBezTo>
                    <a:cubicBezTo>
                      <a:pt x="1047574" y="242880"/>
                      <a:pt x="1047223" y="241738"/>
                      <a:pt x="1045993" y="239717"/>
                    </a:cubicBezTo>
                    <a:moveTo>
                      <a:pt x="232116" y="523046"/>
                    </a:moveTo>
                    <a:cubicBezTo>
                      <a:pt x="233170" y="524100"/>
                      <a:pt x="234312" y="525242"/>
                      <a:pt x="235366" y="526296"/>
                    </a:cubicBezTo>
                    <a:cubicBezTo>
                      <a:pt x="235893" y="525154"/>
                      <a:pt x="236684" y="524100"/>
                      <a:pt x="236772" y="522870"/>
                    </a:cubicBezTo>
                    <a:cubicBezTo>
                      <a:pt x="237036" y="520937"/>
                      <a:pt x="236948" y="519004"/>
                      <a:pt x="236772" y="517072"/>
                    </a:cubicBezTo>
                    <a:cubicBezTo>
                      <a:pt x="236684" y="516281"/>
                      <a:pt x="235806" y="515666"/>
                      <a:pt x="235278" y="514963"/>
                    </a:cubicBezTo>
                    <a:cubicBezTo>
                      <a:pt x="234751" y="515490"/>
                      <a:pt x="234048" y="515930"/>
                      <a:pt x="233697" y="516632"/>
                    </a:cubicBezTo>
                    <a:cubicBezTo>
                      <a:pt x="233082" y="517950"/>
                      <a:pt x="232643" y="519268"/>
                      <a:pt x="232116" y="523046"/>
                    </a:cubicBezTo>
                    <a:moveTo>
                      <a:pt x="1053197" y="242177"/>
                    </a:moveTo>
                    <a:cubicBezTo>
                      <a:pt x="1052934" y="244286"/>
                      <a:pt x="1052670" y="246394"/>
                      <a:pt x="1052406" y="248503"/>
                    </a:cubicBezTo>
                    <a:cubicBezTo>
                      <a:pt x="1054339" y="247097"/>
                      <a:pt x="1056272" y="245691"/>
                      <a:pt x="1058205" y="244374"/>
                    </a:cubicBezTo>
                    <a:cubicBezTo>
                      <a:pt x="1056887" y="243231"/>
                      <a:pt x="1055657" y="242089"/>
                      <a:pt x="1053197" y="242177"/>
                    </a:cubicBezTo>
                    <a:moveTo>
                      <a:pt x="167631" y="716587"/>
                    </a:moveTo>
                    <a:cubicBezTo>
                      <a:pt x="170003" y="716587"/>
                      <a:pt x="172287" y="716675"/>
                      <a:pt x="174659" y="716675"/>
                    </a:cubicBezTo>
                    <a:cubicBezTo>
                      <a:pt x="174484" y="715621"/>
                      <a:pt x="174747" y="714215"/>
                      <a:pt x="174132" y="713601"/>
                    </a:cubicBezTo>
                    <a:cubicBezTo>
                      <a:pt x="172463" y="712107"/>
                      <a:pt x="169037" y="713073"/>
                      <a:pt x="167631" y="716587"/>
                    </a:cubicBezTo>
                    <a:moveTo>
                      <a:pt x="1110566" y="447667"/>
                    </a:moveTo>
                    <a:cubicBezTo>
                      <a:pt x="1111532" y="446261"/>
                      <a:pt x="1112498" y="444856"/>
                      <a:pt x="1113553" y="443450"/>
                    </a:cubicBezTo>
                    <a:cubicBezTo>
                      <a:pt x="1111620" y="442572"/>
                      <a:pt x="1109687" y="441781"/>
                      <a:pt x="1107754" y="440902"/>
                    </a:cubicBezTo>
                    <a:cubicBezTo>
                      <a:pt x="1111356" y="444417"/>
                      <a:pt x="1104855" y="445032"/>
                      <a:pt x="1105909" y="447579"/>
                    </a:cubicBezTo>
                    <a:cubicBezTo>
                      <a:pt x="1105997" y="447931"/>
                      <a:pt x="1107403" y="447667"/>
                      <a:pt x="1110566" y="447667"/>
                    </a:cubicBezTo>
                    <a:moveTo>
                      <a:pt x="649245" y="605453"/>
                    </a:moveTo>
                    <a:cubicBezTo>
                      <a:pt x="650388" y="605453"/>
                      <a:pt x="652057" y="605892"/>
                      <a:pt x="652584" y="605365"/>
                    </a:cubicBezTo>
                    <a:cubicBezTo>
                      <a:pt x="653726" y="603959"/>
                      <a:pt x="654517" y="602202"/>
                      <a:pt x="655132" y="600445"/>
                    </a:cubicBezTo>
                    <a:cubicBezTo>
                      <a:pt x="655219" y="600181"/>
                      <a:pt x="653638" y="598864"/>
                      <a:pt x="653550" y="598864"/>
                    </a:cubicBezTo>
                    <a:cubicBezTo>
                      <a:pt x="651705" y="600621"/>
                      <a:pt x="649860" y="602465"/>
                      <a:pt x="649245" y="605453"/>
                    </a:cubicBezTo>
                    <a:moveTo>
                      <a:pt x="456846" y="458473"/>
                    </a:moveTo>
                    <a:cubicBezTo>
                      <a:pt x="455967" y="459352"/>
                      <a:pt x="454913" y="460055"/>
                      <a:pt x="454386" y="461021"/>
                    </a:cubicBezTo>
                    <a:cubicBezTo>
                      <a:pt x="453507" y="462514"/>
                      <a:pt x="452980" y="464271"/>
                      <a:pt x="452365" y="465941"/>
                    </a:cubicBezTo>
                    <a:cubicBezTo>
                      <a:pt x="453771" y="465150"/>
                      <a:pt x="455440" y="464623"/>
                      <a:pt x="456494" y="463481"/>
                    </a:cubicBezTo>
                    <a:cubicBezTo>
                      <a:pt x="459833" y="459879"/>
                      <a:pt x="459745" y="459791"/>
                      <a:pt x="456846" y="458473"/>
                    </a:cubicBezTo>
                    <a:moveTo>
                      <a:pt x="1396178" y="577954"/>
                    </a:moveTo>
                    <a:cubicBezTo>
                      <a:pt x="1395124" y="576900"/>
                      <a:pt x="1393982" y="575758"/>
                      <a:pt x="1392928" y="574704"/>
                    </a:cubicBezTo>
                    <a:cubicBezTo>
                      <a:pt x="1392401" y="576197"/>
                      <a:pt x="1391258" y="577866"/>
                      <a:pt x="1391522" y="579096"/>
                    </a:cubicBezTo>
                    <a:cubicBezTo>
                      <a:pt x="1391873" y="580766"/>
                      <a:pt x="1393543" y="582083"/>
                      <a:pt x="1394597" y="583577"/>
                    </a:cubicBezTo>
                    <a:cubicBezTo>
                      <a:pt x="1395124" y="582523"/>
                      <a:pt x="1395651" y="581468"/>
                      <a:pt x="1396178" y="577954"/>
                    </a:cubicBezTo>
                    <a:moveTo>
                      <a:pt x="273934" y="404707"/>
                    </a:moveTo>
                    <a:cubicBezTo>
                      <a:pt x="272704" y="405761"/>
                      <a:pt x="271562" y="406727"/>
                      <a:pt x="270332" y="407782"/>
                    </a:cubicBezTo>
                    <a:cubicBezTo>
                      <a:pt x="271298" y="407782"/>
                      <a:pt x="272441" y="408045"/>
                      <a:pt x="273319" y="407606"/>
                    </a:cubicBezTo>
                    <a:cubicBezTo>
                      <a:pt x="274813" y="406903"/>
                      <a:pt x="276130" y="405761"/>
                      <a:pt x="277536" y="404882"/>
                    </a:cubicBezTo>
                    <a:cubicBezTo>
                      <a:pt x="276745" y="404443"/>
                      <a:pt x="275955" y="403916"/>
                      <a:pt x="273934" y="404707"/>
                    </a:cubicBezTo>
                    <a:moveTo>
                      <a:pt x="185553" y="581556"/>
                    </a:moveTo>
                    <a:cubicBezTo>
                      <a:pt x="187135" y="582347"/>
                      <a:pt x="188628" y="583138"/>
                      <a:pt x="190209" y="583928"/>
                    </a:cubicBezTo>
                    <a:cubicBezTo>
                      <a:pt x="190649" y="583050"/>
                      <a:pt x="191088" y="582083"/>
                      <a:pt x="191527" y="581205"/>
                    </a:cubicBezTo>
                    <a:cubicBezTo>
                      <a:pt x="190122" y="580502"/>
                      <a:pt x="188716" y="579624"/>
                      <a:pt x="187222" y="579272"/>
                    </a:cubicBezTo>
                    <a:cubicBezTo>
                      <a:pt x="186344" y="579096"/>
                      <a:pt x="185290" y="579975"/>
                      <a:pt x="185553" y="581556"/>
                    </a:cubicBezTo>
                    <a:moveTo>
                      <a:pt x="785507" y="230229"/>
                    </a:moveTo>
                    <a:cubicBezTo>
                      <a:pt x="785858" y="230229"/>
                      <a:pt x="786473" y="230405"/>
                      <a:pt x="786561" y="230229"/>
                    </a:cubicBezTo>
                    <a:cubicBezTo>
                      <a:pt x="787352" y="228999"/>
                      <a:pt x="788142" y="227769"/>
                      <a:pt x="788845" y="226451"/>
                    </a:cubicBezTo>
                    <a:cubicBezTo>
                      <a:pt x="786561" y="226539"/>
                      <a:pt x="784189" y="226627"/>
                      <a:pt x="781905" y="226627"/>
                    </a:cubicBezTo>
                    <a:cubicBezTo>
                      <a:pt x="782695" y="227418"/>
                      <a:pt x="783486" y="228208"/>
                      <a:pt x="785507" y="230229"/>
                    </a:cubicBezTo>
                    <a:moveTo>
                      <a:pt x="210592" y="240947"/>
                    </a:moveTo>
                    <a:cubicBezTo>
                      <a:pt x="210328" y="239893"/>
                      <a:pt x="210064" y="238839"/>
                      <a:pt x="209801" y="237784"/>
                    </a:cubicBezTo>
                    <a:cubicBezTo>
                      <a:pt x="208483" y="239629"/>
                      <a:pt x="207077" y="241474"/>
                      <a:pt x="205760" y="243319"/>
                    </a:cubicBezTo>
                    <a:cubicBezTo>
                      <a:pt x="207429" y="243319"/>
                      <a:pt x="209010" y="243319"/>
                      <a:pt x="210592" y="240947"/>
                    </a:cubicBezTo>
                    <a:moveTo>
                      <a:pt x="545227" y="255267"/>
                    </a:moveTo>
                    <a:cubicBezTo>
                      <a:pt x="547335" y="255531"/>
                      <a:pt x="549444" y="255882"/>
                      <a:pt x="551552" y="256146"/>
                    </a:cubicBezTo>
                    <a:cubicBezTo>
                      <a:pt x="551552" y="255619"/>
                      <a:pt x="551903" y="254828"/>
                      <a:pt x="551640" y="254565"/>
                    </a:cubicBezTo>
                    <a:cubicBezTo>
                      <a:pt x="549883" y="252895"/>
                      <a:pt x="548301" y="249820"/>
                      <a:pt x="545227" y="255267"/>
                    </a:cubicBezTo>
                    <a:moveTo>
                      <a:pt x="1294619" y="519444"/>
                    </a:moveTo>
                    <a:cubicBezTo>
                      <a:pt x="1290139" y="518741"/>
                      <a:pt x="1291017" y="521991"/>
                      <a:pt x="1291105" y="524451"/>
                    </a:cubicBezTo>
                    <a:cubicBezTo>
                      <a:pt x="1291105" y="525066"/>
                      <a:pt x="1291632" y="525681"/>
                      <a:pt x="1291984" y="526296"/>
                    </a:cubicBezTo>
                    <a:cubicBezTo>
                      <a:pt x="1293301" y="525154"/>
                      <a:pt x="1294707" y="524100"/>
                      <a:pt x="1295849" y="522782"/>
                    </a:cubicBezTo>
                    <a:cubicBezTo>
                      <a:pt x="1296113" y="522431"/>
                      <a:pt x="1295761" y="521376"/>
                      <a:pt x="1294619" y="519444"/>
                    </a:cubicBezTo>
                    <a:moveTo>
                      <a:pt x="681488" y="556430"/>
                    </a:moveTo>
                    <a:cubicBezTo>
                      <a:pt x="681312" y="554673"/>
                      <a:pt x="681048" y="552828"/>
                      <a:pt x="680873" y="551071"/>
                    </a:cubicBezTo>
                    <a:cubicBezTo>
                      <a:pt x="679555" y="552037"/>
                      <a:pt x="677534" y="552652"/>
                      <a:pt x="677007" y="553882"/>
                    </a:cubicBezTo>
                    <a:cubicBezTo>
                      <a:pt x="675865" y="556694"/>
                      <a:pt x="677359" y="558012"/>
                      <a:pt x="681488" y="556430"/>
                    </a:cubicBezTo>
                    <a:moveTo>
                      <a:pt x="876347" y="215821"/>
                    </a:moveTo>
                    <a:cubicBezTo>
                      <a:pt x="875469" y="215030"/>
                      <a:pt x="873975" y="213625"/>
                      <a:pt x="873887" y="213625"/>
                    </a:cubicBezTo>
                    <a:cubicBezTo>
                      <a:pt x="870637" y="216875"/>
                      <a:pt x="874415" y="218105"/>
                      <a:pt x="875820" y="220126"/>
                    </a:cubicBezTo>
                    <a:cubicBezTo>
                      <a:pt x="876347" y="219159"/>
                      <a:pt x="876962" y="218105"/>
                      <a:pt x="876347" y="215821"/>
                    </a:cubicBezTo>
                    <a:moveTo>
                      <a:pt x="1232419" y="684345"/>
                    </a:moveTo>
                    <a:cubicBezTo>
                      <a:pt x="1232155" y="685663"/>
                      <a:pt x="1231979" y="687069"/>
                      <a:pt x="1231716" y="688387"/>
                    </a:cubicBezTo>
                    <a:cubicBezTo>
                      <a:pt x="1233122" y="687508"/>
                      <a:pt x="1234527" y="686542"/>
                      <a:pt x="1235933" y="685663"/>
                    </a:cubicBezTo>
                    <a:cubicBezTo>
                      <a:pt x="1235142" y="684784"/>
                      <a:pt x="1234439" y="683994"/>
                      <a:pt x="1232419" y="684345"/>
                    </a:cubicBezTo>
                    <a:moveTo>
                      <a:pt x="152081" y="423771"/>
                    </a:moveTo>
                    <a:cubicBezTo>
                      <a:pt x="151642" y="426231"/>
                      <a:pt x="151202" y="428779"/>
                      <a:pt x="150939" y="431238"/>
                    </a:cubicBezTo>
                    <a:cubicBezTo>
                      <a:pt x="150851" y="431853"/>
                      <a:pt x="151554" y="432468"/>
                      <a:pt x="151905" y="433083"/>
                    </a:cubicBezTo>
                    <a:cubicBezTo>
                      <a:pt x="152344" y="432293"/>
                      <a:pt x="153135" y="431502"/>
                      <a:pt x="153223" y="430624"/>
                    </a:cubicBezTo>
                    <a:cubicBezTo>
                      <a:pt x="153399" y="428866"/>
                      <a:pt x="153223" y="426934"/>
                      <a:pt x="152081" y="423771"/>
                    </a:cubicBezTo>
                    <a:moveTo>
                      <a:pt x="480742" y="463217"/>
                    </a:moveTo>
                    <a:cubicBezTo>
                      <a:pt x="480478" y="462163"/>
                      <a:pt x="477228" y="463129"/>
                      <a:pt x="475998" y="464799"/>
                    </a:cubicBezTo>
                    <a:cubicBezTo>
                      <a:pt x="475822" y="465062"/>
                      <a:pt x="476613" y="466029"/>
                      <a:pt x="476964" y="466644"/>
                    </a:cubicBezTo>
                    <a:cubicBezTo>
                      <a:pt x="477843" y="465941"/>
                      <a:pt x="478721" y="465238"/>
                      <a:pt x="480742" y="463217"/>
                    </a:cubicBezTo>
                    <a:moveTo>
                      <a:pt x="1140436" y="255267"/>
                    </a:moveTo>
                    <a:cubicBezTo>
                      <a:pt x="1140699" y="256322"/>
                      <a:pt x="1140699" y="257639"/>
                      <a:pt x="1141314" y="258430"/>
                    </a:cubicBezTo>
                    <a:cubicBezTo>
                      <a:pt x="1142105" y="259396"/>
                      <a:pt x="1143511" y="259924"/>
                      <a:pt x="1144565" y="260626"/>
                    </a:cubicBezTo>
                    <a:cubicBezTo>
                      <a:pt x="1144389" y="259309"/>
                      <a:pt x="1144565" y="257815"/>
                      <a:pt x="1144038" y="256585"/>
                    </a:cubicBezTo>
                    <a:cubicBezTo>
                      <a:pt x="1143599" y="255619"/>
                      <a:pt x="1142457" y="254916"/>
                      <a:pt x="1140436" y="255267"/>
                    </a:cubicBezTo>
                    <a:moveTo>
                      <a:pt x="148479" y="707011"/>
                    </a:moveTo>
                    <a:cubicBezTo>
                      <a:pt x="149357" y="707890"/>
                      <a:pt x="150060" y="709032"/>
                      <a:pt x="151027" y="709471"/>
                    </a:cubicBezTo>
                    <a:cubicBezTo>
                      <a:pt x="152257" y="709998"/>
                      <a:pt x="153662" y="709911"/>
                      <a:pt x="155068" y="709998"/>
                    </a:cubicBezTo>
                    <a:cubicBezTo>
                      <a:pt x="154365" y="708856"/>
                      <a:pt x="153838" y="707539"/>
                      <a:pt x="152872" y="706748"/>
                    </a:cubicBezTo>
                    <a:cubicBezTo>
                      <a:pt x="152081" y="706133"/>
                      <a:pt x="150763" y="706133"/>
                      <a:pt x="148479" y="707011"/>
                    </a:cubicBezTo>
                    <a:moveTo>
                      <a:pt x="747202" y="144132"/>
                    </a:moveTo>
                    <a:cubicBezTo>
                      <a:pt x="748257" y="142815"/>
                      <a:pt x="749311" y="141497"/>
                      <a:pt x="750365" y="140091"/>
                    </a:cubicBezTo>
                    <a:cubicBezTo>
                      <a:pt x="748520" y="140618"/>
                      <a:pt x="746675" y="141058"/>
                      <a:pt x="744918" y="141760"/>
                    </a:cubicBezTo>
                    <a:cubicBezTo>
                      <a:pt x="744655" y="141936"/>
                      <a:pt x="744830" y="143342"/>
                      <a:pt x="747202" y="144132"/>
                    </a:cubicBezTo>
                    <a:moveTo>
                      <a:pt x="49292" y="519444"/>
                    </a:moveTo>
                    <a:cubicBezTo>
                      <a:pt x="49731" y="518389"/>
                      <a:pt x="50434" y="517423"/>
                      <a:pt x="50434" y="516369"/>
                    </a:cubicBezTo>
                    <a:cubicBezTo>
                      <a:pt x="50346" y="515051"/>
                      <a:pt x="49643" y="513733"/>
                      <a:pt x="49204" y="512328"/>
                    </a:cubicBezTo>
                    <a:cubicBezTo>
                      <a:pt x="48677" y="512855"/>
                      <a:pt x="48150" y="513558"/>
                      <a:pt x="47535" y="513997"/>
                    </a:cubicBezTo>
                    <a:cubicBezTo>
                      <a:pt x="44636" y="515842"/>
                      <a:pt x="46920" y="516984"/>
                      <a:pt x="49292" y="519444"/>
                    </a:cubicBezTo>
                    <a:moveTo>
                      <a:pt x="1256315" y="658077"/>
                    </a:moveTo>
                    <a:cubicBezTo>
                      <a:pt x="1256315" y="659658"/>
                      <a:pt x="1256315" y="661240"/>
                      <a:pt x="1256491" y="662821"/>
                    </a:cubicBezTo>
                    <a:cubicBezTo>
                      <a:pt x="1256491" y="662909"/>
                      <a:pt x="1258599" y="662909"/>
                      <a:pt x="1258599" y="662821"/>
                    </a:cubicBezTo>
                    <a:cubicBezTo>
                      <a:pt x="1258775" y="661240"/>
                      <a:pt x="1258775" y="659658"/>
                      <a:pt x="1256315" y="658077"/>
                    </a:cubicBezTo>
                    <a:moveTo>
                      <a:pt x="502266" y="262471"/>
                    </a:moveTo>
                    <a:cubicBezTo>
                      <a:pt x="500773" y="262384"/>
                      <a:pt x="499191" y="262384"/>
                      <a:pt x="497698" y="262296"/>
                    </a:cubicBezTo>
                    <a:cubicBezTo>
                      <a:pt x="498049" y="263526"/>
                      <a:pt x="498400" y="264756"/>
                      <a:pt x="498752" y="265986"/>
                    </a:cubicBezTo>
                    <a:cubicBezTo>
                      <a:pt x="499455" y="265195"/>
                      <a:pt x="500245" y="264404"/>
                      <a:pt x="502266" y="262471"/>
                    </a:cubicBezTo>
                    <a:moveTo>
                      <a:pt x="602595" y="109518"/>
                    </a:moveTo>
                    <a:cubicBezTo>
                      <a:pt x="601014" y="110309"/>
                      <a:pt x="599432" y="111187"/>
                      <a:pt x="597851" y="111978"/>
                    </a:cubicBezTo>
                    <a:cubicBezTo>
                      <a:pt x="599432" y="111890"/>
                      <a:pt x="601014" y="111890"/>
                      <a:pt x="602595" y="109518"/>
                    </a:cubicBezTo>
                    <a:moveTo>
                      <a:pt x="516586" y="286368"/>
                    </a:moveTo>
                    <a:cubicBezTo>
                      <a:pt x="518255" y="286807"/>
                      <a:pt x="520012" y="287246"/>
                      <a:pt x="521770" y="287510"/>
                    </a:cubicBezTo>
                    <a:cubicBezTo>
                      <a:pt x="522297" y="287598"/>
                      <a:pt x="523000" y="286895"/>
                      <a:pt x="523615" y="286543"/>
                    </a:cubicBezTo>
                    <a:cubicBezTo>
                      <a:pt x="522824" y="286104"/>
                      <a:pt x="522033" y="285401"/>
                      <a:pt x="521242" y="285226"/>
                    </a:cubicBezTo>
                    <a:cubicBezTo>
                      <a:pt x="520100" y="284962"/>
                      <a:pt x="518870" y="285138"/>
                      <a:pt x="516586" y="286368"/>
                    </a:cubicBezTo>
                    <a:moveTo>
                      <a:pt x="1097388" y="857593"/>
                    </a:moveTo>
                    <a:cubicBezTo>
                      <a:pt x="1096597" y="858384"/>
                      <a:pt x="1095806" y="859174"/>
                      <a:pt x="1095016" y="859965"/>
                    </a:cubicBezTo>
                    <a:cubicBezTo>
                      <a:pt x="1096245" y="860316"/>
                      <a:pt x="1097475" y="860668"/>
                      <a:pt x="1098705" y="861019"/>
                    </a:cubicBezTo>
                    <a:cubicBezTo>
                      <a:pt x="1098705" y="859526"/>
                      <a:pt x="1098618" y="857944"/>
                      <a:pt x="1097388" y="857593"/>
                    </a:cubicBezTo>
                    <a:moveTo>
                      <a:pt x="357659" y="693921"/>
                    </a:moveTo>
                    <a:cubicBezTo>
                      <a:pt x="357922" y="693658"/>
                      <a:pt x="358274" y="693394"/>
                      <a:pt x="358449" y="693131"/>
                    </a:cubicBezTo>
                    <a:cubicBezTo>
                      <a:pt x="358537" y="692955"/>
                      <a:pt x="358537" y="692604"/>
                      <a:pt x="358537" y="692340"/>
                    </a:cubicBezTo>
                    <a:cubicBezTo>
                      <a:pt x="357044" y="692516"/>
                      <a:pt x="355550" y="692779"/>
                      <a:pt x="354145" y="692955"/>
                    </a:cubicBezTo>
                    <a:cubicBezTo>
                      <a:pt x="354847" y="693658"/>
                      <a:pt x="355638" y="694361"/>
                      <a:pt x="357659" y="693921"/>
                    </a:cubicBezTo>
                    <a:moveTo>
                      <a:pt x="434092" y="483599"/>
                    </a:moveTo>
                    <a:cubicBezTo>
                      <a:pt x="434355" y="483336"/>
                      <a:pt x="434706" y="483072"/>
                      <a:pt x="434882" y="482721"/>
                    </a:cubicBezTo>
                    <a:cubicBezTo>
                      <a:pt x="434970" y="482545"/>
                      <a:pt x="434882" y="481930"/>
                      <a:pt x="434794" y="481930"/>
                    </a:cubicBezTo>
                    <a:cubicBezTo>
                      <a:pt x="432949" y="481667"/>
                      <a:pt x="431104" y="481315"/>
                      <a:pt x="429260" y="481227"/>
                    </a:cubicBezTo>
                    <a:cubicBezTo>
                      <a:pt x="428996" y="481227"/>
                      <a:pt x="428732" y="482194"/>
                      <a:pt x="428469" y="482809"/>
                    </a:cubicBezTo>
                    <a:cubicBezTo>
                      <a:pt x="429611" y="483072"/>
                      <a:pt x="430665" y="483336"/>
                      <a:pt x="434092" y="483599"/>
                    </a:cubicBezTo>
                    <a:moveTo>
                      <a:pt x="217796" y="240947"/>
                    </a:moveTo>
                    <a:cubicBezTo>
                      <a:pt x="217796" y="240157"/>
                      <a:pt x="217971" y="239366"/>
                      <a:pt x="217796" y="238663"/>
                    </a:cubicBezTo>
                    <a:cubicBezTo>
                      <a:pt x="217444" y="237433"/>
                      <a:pt x="216917" y="236291"/>
                      <a:pt x="216478" y="235149"/>
                    </a:cubicBezTo>
                    <a:cubicBezTo>
                      <a:pt x="216126" y="236115"/>
                      <a:pt x="215511" y="237169"/>
                      <a:pt x="215599" y="238136"/>
                    </a:cubicBezTo>
                    <a:cubicBezTo>
                      <a:pt x="215599" y="239454"/>
                      <a:pt x="216214" y="240772"/>
                      <a:pt x="217796" y="240947"/>
                    </a:cubicBezTo>
                    <a:moveTo>
                      <a:pt x="1172678" y="301918"/>
                    </a:moveTo>
                    <a:cubicBezTo>
                      <a:pt x="1173732" y="301742"/>
                      <a:pt x="1174699" y="301478"/>
                      <a:pt x="1175753" y="301303"/>
                    </a:cubicBezTo>
                    <a:cubicBezTo>
                      <a:pt x="1174523" y="300073"/>
                      <a:pt x="1173381" y="298931"/>
                      <a:pt x="1172151" y="297701"/>
                    </a:cubicBezTo>
                    <a:cubicBezTo>
                      <a:pt x="1171975" y="298667"/>
                      <a:pt x="1171712" y="299721"/>
                      <a:pt x="1172678" y="301918"/>
                    </a:cubicBezTo>
                    <a:moveTo>
                      <a:pt x="1392576" y="571980"/>
                    </a:moveTo>
                    <a:cubicBezTo>
                      <a:pt x="1392928" y="570750"/>
                      <a:pt x="1393279" y="569432"/>
                      <a:pt x="1393455" y="568203"/>
                    </a:cubicBezTo>
                    <a:cubicBezTo>
                      <a:pt x="1393455" y="568203"/>
                      <a:pt x="1392488" y="567939"/>
                      <a:pt x="1391961" y="567763"/>
                    </a:cubicBezTo>
                    <a:cubicBezTo>
                      <a:pt x="1391785" y="568817"/>
                      <a:pt x="1391610" y="569784"/>
                      <a:pt x="1392576" y="571980"/>
                    </a:cubicBezTo>
                    <a:moveTo>
                      <a:pt x="322956" y="131042"/>
                    </a:moveTo>
                    <a:cubicBezTo>
                      <a:pt x="323132" y="132009"/>
                      <a:pt x="323396" y="133063"/>
                      <a:pt x="323571" y="134029"/>
                    </a:cubicBezTo>
                    <a:cubicBezTo>
                      <a:pt x="324099" y="133853"/>
                      <a:pt x="325065" y="133678"/>
                      <a:pt x="325065" y="133590"/>
                    </a:cubicBezTo>
                    <a:cubicBezTo>
                      <a:pt x="324801" y="132360"/>
                      <a:pt x="324450" y="131042"/>
                      <a:pt x="322956" y="131042"/>
                    </a:cubicBezTo>
                    <a:moveTo>
                      <a:pt x="614543" y="546942"/>
                    </a:moveTo>
                    <a:cubicBezTo>
                      <a:pt x="615334" y="546503"/>
                      <a:pt x="616125" y="546151"/>
                      <a:pt x="616915" y="545712"/>
                    </a:cubicBezTo>
                    <a:cubicBezTo>
                      <a:pt x="616212" y="545273"/>
                      <a:pt x="615334" y="544921"/>
                      <a:pt x="614543" y="546942"/>
                    </a:cubicBezTo>
                    <a:moveTo>
                      <a:pt x="989854" y="869629"/>
                    </a:moveTo>
                    <a:cubicBezTo>
                      <a:pt x="988624" y="869277"/>
                      <a:pt x="987307" y="868926"/>
                      <a:pt x="986077" y="868750"/>
                    </a:cubicBezTo>
                    <a:cubicBezTo>
                      <a:pt x="986077" y="868750"/>
                      <a:pt x="985813" y="869717"/>
                      <a:pt x="985638" y="870244"/>
                    </a:cubicBezTo>
                    <a:cubicBezTo>
                      <a:pt x="986604" y="870332"/>
                      <a:pt x="987658" y="870595"/>
                      <a:pt x="989854" y="869629"/>
                    </a:cubicBezTo>
                    <a:moveTo>
                      <a:pt x="49292" y="536136"/>
                    </a:moveTo>
                    <a:cubicBezTo>
                      <a:pt x="49643" y="534906"/>
                      <a:pt x="49995" y="533588"/>
                      <a:pt x="50171" y="532358"/>
                    </a:cubicBezTo>
                    <a:cubicBezTo>
                      <a:pt x="50171" y="532358"/>
                      <a:pt x="49204" y="532095"/>
                      <a:pt x="48677" y="531919"/>
                    </a:cubicBezTo>
                    <a:cubicBezTo>
                      <a:pt x="48501" y="532973"/>
                      <a:pt x="48326" y="533940"/>
                      <a:pt x="49292" y="536136"/>
                    </a:cubicBezTo>
                    <a:moveTo>
                      <a:pt x="1155986" y="289970"/>
                    </a:moveTo>
                    <a:cubicBezTo>
                      <a:pt x="1155635" y="291200"/>
                      <a:pt x="1155283" y="292517"/>
                      <a:pt x="1155107" y="293747"/>
                    </a:cubicBezTo>
                    <a:cubicBezTo>
                      <a:pt x="1155107" y="293747"/>
                      <a:pt x="1156074" y="294011"/>
                      <a:pt x="1156601" y="294187"/>
                    </a:cubicBezTo>
                    <a:cubicBezTo>
                      <a:pt x="1156777" y="293132"/>
                      <a:pt x="1156952" y="292166"/>
                      <a:pt x="1155986" y="289970"/>
                    </a:cubicBezTo>
                    <a:moveTo>
                      <a:pt x="1184626" y="416655"/>
                    </a:moveTo>
                    <a:cubicBezTo>
                      <a:pt x="1185593" y="416479"/>
                      <a:pt x="1186647" y="416215"/>
                      <a:pt x="1187613" y="416040"/>
                    </a:cubicBezTo>
                    <a:cubicBezTo>
                      <a:pt x="1187438" y="415513"/>
                      <a:pt x="1187262" y="414546"/>
                      <a:pt x="1187174" y="414546"/>
                    </a:cubicBezTo>
                    <a:cubicBezTo>
                      <a:pt x="1185944" y="414810"/>
                      <a:pt x="1184714" y="415073"/>
                      <a:pt x="1184626" y="416655"/>
                    </a:cubicBezTo>
                    <a:moveTo>
                      <a:pt x="71958" y="666423"/>
                    </a:moveTo>
                    <a:cubicBezTo>
                      <a:pt x="70728" y="666072"/>
                      <a:pt x="69410" y="665720"/>
                      <a:pt x="68181" y="665545"/>
                    </a:cubicBezTo>
                    <a:cubicBezTo>
                      <a:pt x="68181" y="665545"/>
                      <a:pt x="67917" y="666511"/>
                      <a:pt x="67741" y="667038"/>
                    </a:cubicBezTo>
                    <a:cubicBezTo>
                      <a:pt x="68796" y="667214"/>
                      <a:pt x="69762" y="667389"/>
                      <a:pt x="71958" y="666423"/>
                    </a:cubicBezTo>
                    <a:moveTo>
                      <a:pt x="765125" y="812260"/>
                    </a:moveTo>
                    <a:cubicBezTo>
                      <a:pt x="766354" y="812612"/>
                      <a:pt x="767672" y="812963"/>
                      <a:pt x="768902" y="813139"/>
                    </a:cubicBezTo>
                    <a:cubicBezTo>
                      <a:pt x="768902" y="813139"/>
                      <a:pt x="769166" y="812172"/>
                      <a:pt x="769341" y="811645"/>
                    </a:cubicBezTo>
                    <a:cubicBezTo>
                      <a:pt x="768375" y="811470"/>
                      <a:pt x="767321" y="811206"/>
                      <a:pt x="765125" y="812260"/>
                    </a:cubicBezTo>
                    <a:moveTo>
                      <a:pt x="781905" y="828953"/>
                    </a:moveTo>
                    <a:cubicBezTo>
                      <a:pt x="782080" y="829919"/>
                      <a:pt x="782344" y="830973"/>
                      <a:pt x="782520" y="831939"/>
                    </a:cubicBezTo>
                    <a:cubicBezTo>
                      <a:pt x="783047" y="831764"/>
                      <a:pt x="784013" y="831588"/>
                      <a:pt x="784013" y="831500"/>
                    </a:cubicBezTo>
                    <a:cubicBezTo>
                      <a:pt x="783750" y="830270"/>
                      <a:pt x="783398" y="829040"/>
                      <a:pt x="781905" y="828953"/>
                    </a:cubicBezTo>
                    <a:moveTo>
                      <a:pt x="600223" y="429745"/>
                    </a:moveTo>
                    <a:cubicBezTo>
                      <a:pt x="600399" y="430711"/>
                      <a:pt x="600662" y="431766"/>
                      <a:pt x="600838" y="432732"/>
                    </a:cubicBezTo>
                    <a:cubicBezTo>
                      <a:pt x="601365" y="432556"/>
                      <a:pt x="602331" y="432381"/>
                      <a:pt x="602331" y="432293"/>
                    </a:cubicBezTo>
                    <a:cubicBezTo>
                      <a:pt x="602068" y="431151"/>
                      <a:pt x="601717" y="429833"/>
                      <a:pt x="600223" y="429745"/>
                    </a:cubicBezTo>
                    <a:moveTo>
                      <a:pt x="1393806" y="599478"/>
                    </a:moveTo>
                    <a:cubicBezTo>
                      <a:pt x="1394245" y="599830"/>
                      <a:pt x="1394773" y="600093"/>
                      <a:pt x="1395212" y="600445"/>
                    </a:cubicBezTo>
                    <a:cubicBezTo>
                      <a:pt x="1395124" y="599742"/>
                      <a:pt x="1395036" y="599039"/>
                      <a:pt x="1393806" y="599478"/>
                    </a:cubicBezTo>
                    <a:moveTo>
                      <a:pt x="33742" y="594734"/>
                    </a:moveTo>
                    <a:cubicBezTo>
                      <a:pt x="33303" y="594383"/>
                      <a:pt x="32775" y="594119"/>
                      <a:pt x="32336" y="593768"/>
                    </a:cubicBezTo>
                    <a:cubicBezTo>
                      <a:pt x="32424" y="594471"/>
                      <a:pt x="32512" y="595174"/>
                      <a:pt x="33742" y="594734"/>
                    </a:cubicBezTo>
                    <a:moveTo>
                      <a:pt x="1257545" y="558890"/>
                    </a:moveTo>
                    <a:cubicBezTo>
                      <a:pt x="1257984" y="559241"/>
                      <a:pt x="1258511" y="559505"/>
                      <a:pt x="1258951" y="559856"/>
                    </a:cubicBezTo>
                    <a:cubicBezTo>
                      <a:pt x="1258863" y="559066"/>
                      <a:pt x="1258863" y="558363"/>
                      <a:pt x="1257545" y="558890"/>
                    </a:cubicBezTo>
                    <a:moveTo>
                      <a:pt x="340879" y="693921"/>
                    </a:moveTo>
                    <a:cubicBezTo>
                      <a:pt x="340527" y="694361"/>
                      <a:pt x="340264" y="694888"/>
                      <a:pt x="339912" y="695327"/>
                    </a:cubicBezTo>
                    <a:cubicBezTo>
                      <a:pt x="340615" y="695239"/>
                      <a:pt x="341406" y="695151"/>
                      <a:pt x="340879" y="693921"/>
                    </a:cubicBezTo>
                    <a:moveTo>
                      <a:pt x="652847" y="97570"/>
                    </a:moveTo>
                    <a:cubicBezTo>
                      <a:pt x="653287" y="97921"/>
                      <a:pt x="653814" y="98185"/>
                      <a:pt x="654253" y="98536"/>
                    </a:cubicBezTo>
                    <a:cubicBezTo>
                      <a:pt x="654165" y="97746"/>
                      <a:pt x="654077" y="97043"/>
                      <a:pt x="652847" y="97570"/>
                    </a:cubicBezTo>
                    <a:moveTo>
                      <a:pt x="573955" y="484741"/>
                    </a:moveTo>
                    <a:cubicBezTo>
                      <a:pt x="573515" y="484390"/>
                      <a:pt x="572988" y="484126"/>
                      <a:pt x="572549" y="483775"/>
                    </a:cubicBezTo>
                    <a:cubicBezTo>
                      <a:pt x="572549" y="484478"/>
                      <a:pt x="572637" y="485269"/>
                      <a:pt x="573955" y="484741"/>
                    </a:cubicBezTo>
                    <a:moveTo>
                      <a:pt x="23024" y="471651"/>
                    </a:moveTo>
                    <a:cubicBezTo>
                      <a:pt x="23375" y="471212"/>
                      <a:pt x="23639" y="470685"/>
                      <a:pt x="23990" y="470246"/>
                    </a:cubicBezTo>
                    <a:cubicBezTo>
                      <a:pt x="23199" y="470246"/>
                      <a:pt x="22497" y="470333"/>
                      <a:pt x="23024" y="471651"/>
                    </a:cubicBezTo>
                    <a:moveTo>
                      <a:pt x="250038" y="746458"/>
                    </a:moveTo>
                    <a:cubicBezTo>
                      <a:pt x="250389" y="746018"/>
                      <a:pt x="250653" y="745491"/>
                      <a:pt x="251004" y="745052"/>
                    </a:cubicBezTo>
                    <a:cubicBezTo>
                      <a:pt x="250301" y="745140"/>
                      <a:pt x="249599" y="745228"/>
                      <a:pt x="250038" y="746458"/>
                    </a:cubicBezTo>
                    <a:moveTo>
                      <a:pt x="588275" y="441693"/>
                    </a:moveTo>
                    <a:cubicBezTo>
                      <a:pt x="588714" y="442045"/>
                      <a:pt x="589241" y="442308"/>
                      <a:pt x="589681" y="442659"/>
                    </a:cubicBezTo>
                    <a:cubicBezTo>
                      <a:pt x="589681" y="441957"/>
                      <a:pt x="589593" y="441254"/>
                      <a:pt x="588275" y="441693"/>
                    </a:cubicBezTo>
                    <a:moveTo>
                      <a:pt x="1171536" y="415425"/>
                    </a:moveTo>
                    <a:cubicBezTo>
                      <a:pt x="1171975" y="415776"/>
                      <a:pt x="1172503" y="416040"/>
                      <a:pt x="1172942" y="416391"/>
                    </a:cubicBezTo>
                    <a:cubicBezTo>
                      <a:pt x="1172854" y="415688"/>
                      <a:pt x="1172766" y="414986"/>
                      <a:pt x="1171536" y="415425"/>
                    </a:cubicBezTo>
                    <a:moveTo>
                      <a:pt x="1289787" y="763238"/>
                    </a:moveTo>
                    <a:cubicBezTo>
                      <a:pt x="1289436" y="763677"/>
                      <a:pt x="1289172" y="764204"/>
                      <a:pt x="1288821" y="764644"/>
                    </a:cubicBezTo>
                    <a:cubicBezTo>
                      <a:pt x="1289612" y="764556"/>
                      <a:pt x="1290314" y="764468"/>
                      <a:pt x="1289787" y="763238"/>
                    </a:cubicBezTo>
                    <a:moveTo>
                      <a:pt x="1253943" y="404707"/>
                    </a:moveTo>
                    <a:cubicBezTo>
                      <a:pt x="1254294" y="404267"/>
                      <a:pt x="1254558" y="403740"/>
                      <a:pt x="1254909" y="403301"/>
                    </a:cubicBezTo>
                    <a:cubicBezTo>
                      <a:pt x="1254207" y="403301"/>
                      <a:pt x="1253504" y="403389"/>
                      <a:pt x="1253943" y="404707"/>
                    </a:cubicBezTo>
                    <a:moveTo>
                      <a:pt x="1155986" y="801454"/>
                    </a:moveTo>
                    <a:cubicBezTo>
                      <a:pt x="1155635" y="801894"/>
                      <a:pt x="1155371" y="802421"/>
                      <a:pt x="1155020" y="802860"/>
                    </a:cubicBezTo>
                    <a:cubicBezTo>
                      <a:pt x="1155722" y="802860"/>
                      <a:pt x="1156425" y="802772"/>
                      <a:pt x="1155986" y="801454"/>
                    </a:cubicBezTo>
                    <a:moveTo>
                      <a:pt x="289484" y="355684"/>
                    </a:moveTo>
                    <a:cubicBezTo>
                      <a:pt x="289923" y="356036"/>
                      <a:pt x="290451" y="356299"/>
                      <a:pt x="290890" y="356651"/>
                    </a:cubicBezTo>
                    <a:cubicBezTo>
                      <a:pt x="290890" y="355948"/>
                      <a:pt x="290802" y="355245"/>
                      <a:pt x="289484" y="355684"/>
                    </a:cubicBezTo>
                    <a:moveTo>
                      <a:pt x="419771" y="335390"/>
                    </a:moveTo>
                    <a:cubicBezTo>
                      <a:pt x="420123" y="334951"/>
                      <a:pt x="420386" y="334424"/>
                      <a:pt x="420738" y="333984"/>
                    </a:cubicBezTo>
                    <a:cubicBezTo>
                      <a:pt x="420035" y="333984"/>
                      <a:pt x="419332" y="334072"/>
                      <a:pt x="419771" y="335390"/>
                    </a:cubicBezTo>
                    <a:moveTo>
                      <a:pt x="418541" y="821749"/>
                    </a:moveTo>
                    <a:cubicBezTo>
                      <a:pt x="418981" y="822100"/>
                      <a:pt x="419508" y="822364"/>
                      <a:pt x="419947" y="822715"/>
                    </a:cubicBezTo>
                    <a:cubicBezTo>
                      <a:pt x="419947" y="822012"/>
                      <a:pt x="419859" y="821309"/>
                      <a:pt x="418541" y="821749"/>
                    </a:cubicBezTo>
                    <a:moveTo>
                      <a:pt x="95854" y="319840"/>
                    </a:moveTo>
                    <a:cubicBezTo>
                      <a:pt x="95415" y="319489"/>
                      <a:pt x="94888" y="319225"/>
                      <a:pt x="94449" y="318873"/>
                    </a:cubicBezTo>
                    <a:cubicBezTo>
                      <a:pt x="94537" y="319576"/>
                      <a:pt x="94625" y="320279"/>
                      <a:pt x="95854" y="319840"/>
                    </a:cubicBezTo>
                    <a:moveTo>
                      <a:pt x="1182254" y="299546"/>
                    </a:moveTo>
                    <a:cubicBezTo>
                      <a:pt x="1181903" y="299985"/>
                      <a:pt x="1181639" y="300512"/>
                      <a:pt x="1181288" y="300951"/>
                    </a:cubicBezTo>
                    <a:cubicBezTo>
                      <a:pt x="1181991" y="300863"/>
                      <a:pt x="1182694" y="300776"/>
                      <a:pt x="1182254" y="299546"/>
                    </a:cubicBezTo>
                    <a:moveTo>
                      <a:pt x="643271" y="291112"/>
                    </a:moveTo>
                    <a:cubicBezTo>
                      <a:pt x="642832" y="290760"/>
                      <a:pt x="642305" y="290497"/>
                      <a:pt x="641866" y="290145"/>
                    </a:cubicBezTo>
                    <a:cubicBezTo>
                      <a:pt x="641866" y="290936"/>
                      <a:pt x="641954" y="291639"/>
                      <a:pt x="643271" y="291112"/>
                    </a:cubicBezTo>
                    <a:moveTo>
                      <a:pt x="884694" y="228999"/>
                    </a:moveTo>
                    <a:cubicBezTo>
                      <a:pt x="884254" y="228648"/>
                      <a:pt x="883727" y="228384"/>
                      <a:pt x="883288" y="228033"/>
                    </a:cubicBezTo>
                    <a:cubicBezTo>
                      <a:pt x="883288" y="228736"/>
                      <a:pt x="883376" y="229526"/>
                      <a:pt x="884694" y="228999"/>
                    </a:cubicBezTo>
                    <a:moveTo>
                      <a:pt x="287112" y="195527"/>
                    </a:moveTo>
                    <a:cubicBezTo>
                      <a:pt x="287551" y="195878"/>
                      <a:pt x="288079" y="196142"/>
                      <a:pt x="288518" y="196493"/>
                    </a:cubicBezTo>
                    <a:cubicBezTo>
                      <a:pt x="288430" y="195790"/>
                      <a:pt x="288430" y="195088"/>
                      <a:pt x="287112" y="195527"/>
                    </a:cubicBezTo>
                    <a:moveTo>
                      <a:pt x="267960" y="178835"/>
                    </a:moveTo>
                    <a:cubicBezTo>
                      <a:pt x="267521" y="178483"/>
                      <a:pt x="266994" y="178220"/>
                      <a:pt x="266554" y="177868"/>
                    </a:cubicBezTo>
                    <a:cubicBezTo>
                      <a:pt x="266642" y="178571"/>
                      <a:pt x="266730" y="179274"/>
                      <a:pt x="267960" y="178835"/>
                    </a:cubicBezTo>
                    <a:moveTo>
                      <a:pt x="1396178" y="494318"/>
                    </a:moveTo>
                    <a:cubicBezTo>
                      <a:pt x="1395739" y="493966"/>
                      <a:pt x="1395212" y="493702"/>
                      <a:pt x="1394773" y="493351"/>
                    </a:cubicBezTo>
                    <a:cubicBezTo>
                      <a:pt x="1394860" y="494054"/>
                      <a:pt x="1394948" y="494757"/>
                      <a:pt x="1396178" y="4943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id="{2E4DB9FC-2A42-428D-6029-C7C354AF261D}"/>
                  </a:ext>
                </a:extLst>
              </p:cNvPr>
              <p:cNvSpPr/>
              <p:nvPr/>
            </p:nvSpPr>
            <p:spPr>
              <a:xfrm>
                <a:off x="220052" y="1193490"/>
                <a:ext cx="1417768" cy="898659"/>
              </a:xfrm>
              <a:custGeom>
                <a:avLst/>
                <a:gdLst>
                  <a:gd name="connsiteX0" fmla="*/ 1412301 w 1417768"/>
                  <a:gd name="connsiteY0" fmla="*/ 491106 h 898659"/>
                  <a:gd name="connsiteX1" fmla="*/ 1402725 w 1417768"/>
                  <a:gd name="connsiteY1" fmla="*/ 449727 h 898659"/>
                  <a:gd name="connsiteX2" fmla="*/ 1386736 w 1417768"/>
                  <a:gd name="connsiteY2" fmla="*/ 414497 h 898659"/>
                  <a:gd name="connsiteX3" fmla="*/ 1347992 w 1417768"/>
                  <a:gd name="connsiteY3" fmla="*/ 352912 h 898659"/>
                  <a:gd name="connsiteX4" fmla="*/ 1328049 w 1417768"/>
                  <a:gd name="connsiteY4" fmla="*/ 332618 h 898659"/>
                  <a:gd name="connsiteX5" fmla="*/ 1316892 w 1417768"/>
                  <a:gd name="connsiteY5" fmla="*/ 319527 h 898659"/>
                  <a:gd name="connsiteX6" fmla="*/ 1278236 w 1417768"/>
                  <a:gd name="connsiteY6" fmla="*/ 289306 h 898659"/>
                  <a:gd name="connsiteX7" fmla="*/ 1230444 w 1417768"/>
                  <a:gd name="connsiteY7" fmla="*/ 260314 h 898659"/>
                  <a:gd name="connsiteX8" fmla="*/ 1205845 w 1417768"/>
                  <a:gd name="connsiteY8" fmla="*/ 250562 h 898659"/>
                  <a:gd name="connsiteX9" fmla="*/ 1153484 w 1417768"/>
                  <a:gd name="connsiteY9" fmla="*/ 229829 h 898659"/>
                  <a:gd name="connsiteX10" fmla="*/ 1131784 w 1417768"/>
                  <a:gd name="connsiteY10" fmla="*/ 224645 h 898659"/>
                  <a:gd name="connsiteX11" fmla="*/ 1114916 w 1417768"/>
                  <a:gd name="connsiteY11" fmla="*/ 222098 h 898659"/>
                  <a:gd name="connsiteX12" fmla="*/ 1087945 w 1417768"/>
                  <a:gd name="connsiteY12" fmla="*/ 215245 h 898659"/>
                  <a:gd name="connsiteX13" fmla="*/ 1039977 w 1417768"/>
                  <a:gd name="connsiteY13" fmla="*/ 212697 h 898659"/>
                  <a:gd name="connsiteX14" fmla="*/ 1011337 w 1417768"/>
                  <a:gd name="connsiteY14" fmla="*/ 212522 h 898659"/>
                  <a:gd name="connsiteX15" fmla="*/ 1004396 w 1417768"/>
                  <a:gd name="connsiteY15" fmla="*/ 209447 h 898659"/>
                  <a:gd name="connsiteX16" fmla="*/ 991833 w 1417768"/>
                  <a:gd name="connsiteY16" fmla="*/ 188450 h 898659"/>
                  <a:gd name="connsiteX17" fmla="*/ 962138 w 1417768"/>
                  <a:gd name="connsiteY17" fmla="*/ 143381 h 898659"/>
                  <a:gd name="connsiteX18" fmla="*/ 920496 w 1417768"/>
                  <a:gd name="connsiteY18" fmla="*/ 100157 h 898659"/>
                  <a:gd name="connsiteX19" fmla="*/ 874548 w 1417768"/>
                  <a:gd name="connsiteY19" fmla="*/ 67036 h 898659"/>
                  <a:gd name="connsiteX20" fmla="*/ 834135 w 1417768"/>
                  <a:gd name="connsiteY20" fmla="*/ 46302 h 898659"/>
                  <a:gd name="connsiteX21" fmla="*/ 787485 w 1417768"/>
                  <a:gd name="connsiteY21" fmla="*/ 26184 h 898659"/>
                  <a:gd name="connsiteX22" fmla="*/ 757966 w 1417768"/>
                  <a:gd name="connsiteY22" fmla="*/ 17310 h 898659"/>
                  <a:gd name="connsiteX23" fmla="*/ 725021 w 1417768"/>
                  <a:gd name="connsiteY23" fmla="*/ 11600 h 898659"/>
                  <a:gd name="connsiteX24" fmla="*/ 686102 w 1417768"/>
                  <a:gd name="connsiteY24" fmla="*/ 4660 h 898659"/>
                  <a:gd name="connsiteX25" fmla="*/ 676526 w 1417768"/>
                  <a:gd name="connsiteY25" fmla="*/ 4572 h 898659"/>
                  <a:gd name="connsiteX26" fmla="*/ 635498 w 1417768"/>
                  <a:gd name="connsiteY26" fmla="*/ 3 h 898659"/>
                  <a:gd name="connsiteX27" fmla="*/ 614940 w 1417768"/>
                  <a:gd name="connsiteY27" fmla="*/ 2200 h 898659"/>
                  <a:gd name="connsiteX28" fmla="*/ 564600 w 1417768"/>
                  <a:gd name="connsiteY28" fmla="*/ 4747 h 898659"/>
                  <a:gd name="connsiteX29" fmla="*/ 541846 w 1417768"/>
                  <a:gd name="connsiteY29" fmla="*/ 7383 h 898659"/>
                  <a:gd name="connsiteX30" fmla="*/ 486410 w 1417768"/>
                  <a:gd name="connsiteY30" fmla="*/ 23636 h 898659"/>
                  <a:gd name="connsiteX31" fmla="*/ 484126 w 1417768"/>
                  <a:gd name="connsiteY31" fmla="*/ 23812 h 898659"/>
                  <a:gd name="connsiteX32" fmla="*/ 452762 w 1417768"/>
                  <a:gd name="connsiteY32" fmla="*/ 31631 h 898659"/>
                  <a:gd name="connsiteX33" fmla="*/ 389420 w 1417768"/>
                  <a:gd name="connsiteY33" fmla="*/ 63346 h 898659"/>
                  <a:gd name="connsiteX34" fmla="*/ 387487 w 1417768"/>
                  <a:gd name="connsiteY34" fmla="*/ 64400 h 898659"/>
                  <a:gd name="connsiteX35" fmla="*/ 360077 w 1417768"/>
                  <a:gd name="connsiteY35" fmla="*/ 78896 h 898659"/>
                  <a:gd name="connsiteX36" fmla="*/ 290057 w 1417768"/>
                  <a:gd name="connsiteY36" fmla="*/ 134332 h 898659"/>
                  <a:gd name="connsiteX37" fmla="*/ 250699 w 1417768"/>
                  <a:gd name="connsiteY37" fmla="*/ 183706 h 898659"/>
                  <a:gd name="connsiteX38" fmla="*/ 239014 w 1417768"/>
                  <a:gd name="connsiteY38" fmla="*/ 193282 h 898659"/>
                  <a:gd name="connsiteX39" fmla="*/ 180591 w 1417768"/>
                  <a:gd name="connsiteY39" fmla="*/ 222449 h 898659"/>
                  <a:gd name="connsiteX40" fmla="*/ 161703 w 1417768"/>
                  <a:gd name="connsiteY40" fmla="*/ 234221 h 898659"/>
                  <a:gd name="connsiteX41" fmla="*/ 129021 w 1417768"/>
                  <a:gd name="connsiteY41" fmla="*/ 261808 h 898659"/>
                  <a:gd name="connsiteX42" fmla="*/ 103280 w 1417768"/>
                  <a:gd name="connsiteY42" fmla="*/ 282717 h 898659"/>
                  <a:gd name="connsiteX43" fmla="*/ 95900 w 1417768"/>
                  <a:gd name="connsiteY43" fmla="*/ 287900 h 898659"/>
                  <a:gd name="connsiteX44" fmla="*/ 71301 w 1417768"/>
                  <a:gd name="connsiteY44" fmla="*/ 317155 h 898659"/>
                  <a:gd name="connsiteX45" fmla="*/ 64536 w 1417768"/>
                  <a:gd name="connsiteY45" fmla="*/ 326292 h 898659"/>
                  <a:gd name="connsiteX46" fmla="*/ 42134 w 1417768"/>
                  <a:gd name="connsiteY46" fmla="*/ 362400 h 898659"/>
                  <a:gd name="connsiteX47" fmla="*/ 22718 w 1417768"/>
                  <a:gd name="connsiteY47" fmla="*/ 401056 h 898659"/>
                  <a:gd name="connsiteX48" fmla="*/ 6729 w 1417768"/>
                  <a:gd name="connsiteY48" fmla="*/ 450605 h 898659"/>
                  <a:gd name="connsiteX49" fmla="*/ 227 w 1417768"/>
                  <a:gd name="connsiteY49" fmla="*/ 496729 h 898659"/>
                  <a:gd name="connsiteX50" fmla="*/ 4532 w 1417768"/>
                  <a:gd name="connsiteY50" fmla="*/ 558138 h 898659"/>
                  <a:gd name="connsiteX51" fmla="*/ 14284 w 1417768"/>
                  <a:gd name="connsiteY51" fmla="*/ 597233 h 898659"/>
                  <a:gd name="connsiteX52" fmla="*/ 26496 w 1417768"/>
                  <a:gd name="connsiteY52" fmla="*/ 631584 h 898659"/>
                  <a:gd name="connsiteX53" fmla="*/ 41255 w 1417768"/>
                  <a:gd name="connsiteY53" fmla="*/ 658907 h 898659"/>
                  <a:gd name="connsiteX54" fmla="*/ 57508 w 1417768"/>
                  <a:gd name="connsiteY54" fmla="*/ 680870 h 898659"/>
                  <a:gd name="connsiteX55" fmla="*/ 84918 w 1417768"/>
                  <a:gd name="connsiteY55" fmla="*/ 712409 h 898659"/>
                  <a:gd name="connsiteX56" fmla="*/ 92562 w 1417768"/>
                  <a:gd name="connsiteY56" fmla="*/ 719877 h 898659"/>
                  <a:gd name="connsiteX57" fmla="*/ 112065 w 1417768"/>
                  <a:gd name="connsiteY57" fmla="*/ 740699 h 898659"/>
                  <a:gd name="connsiteX58" fmla="*/ 150633 w 1417768"/>
                  <a:gd name="connsiteY58" fmla="*/ 768460 h 898659"/>
                  <a:gd name="connsiteX59" fmla="*/ 191749 w 1417768"/>
                  <a:gd name="connsiteY59" fmla="*/ 790687 h 898659"/>
                  <a:gd name="connsiteX60" fmla="*/ 232337 w 1417768"/>
                  <a:gd name="connsiteY60" fmla="*/ 807731 h 898659"/>
                  <a:gd name="connsiteX61" fmla="*/ 268181 w 1417768"/>
                  <a:gd name="connsiteY61" fmla="*/ 819328 h 898659"/>
                  <a:gd name="connsiteX62" fmla="*/ 297261 w 1417768"/>
                  <a:gd name="connsiteY62" fmla="*/ 826883 h 898659"/>
                  <a:gd name="connsiteX63" fmla="*/ 321157 w 1417768"/>
                  <a:gd name="connsiteY63" fmla="*/ 829782 h 898659"/>
                  <a:gd name="connsiteX64" fmla="*/ 352082 w 1417768"/>
                  <a:gd name="connsiteY64" fmla="*/ 834263 h 898659"/>
                  <a:gd name="connsiteX65" fmla="*/ 356211 w 1417768"/>
                  <a:gd name="connsiteY65" fmla="*/ 835493 h 898659"/>
                  <a:gd name="connsiteX66" fmla="*/ 367983 w 1417768"/>
                  <a:gd name="connsiteY66" fmla="*/ 838919 h 898659"/>
                  <a:gd name="connsiteX67" fmla="*/ 407430 w 1417768"/>
                  <a:gd name="connsiteY67" fmla="*/ 838919 h 898659"/>
                  <a:gd name="connsiteX68" fmla="*/ 425440 w 1417768"/>
                  <a:gd name="connsiteY68" fmla="*/ 833208 h 898659"/>
                  <a:gd name="connsiteX69" fmla="*/ 428427 w 1417768"/>
                  <a:gd name="connsiteY69" fmla="*/ 831803 h 898659"/>
                  <a:gd name="connsiteX70" fmla="*/ 451357 w 1417768"/>
                  <a:gd name="connsiteY70" fmla="*/ 829519 h 898659"/>
                  <a:gd name="connsiteX71" fmla="*/ 515051 w 1417768"/>
                  <a:gd name="connsiteY71" fmla="*/ 824511 h 898659"/>
                  <a:gd name="connsiteX72" fmla="*/ 547029 w 1417768"/>
                  <a:gd name="connsiteY72" fmla="*/ 815286 h 898659"/>
                  <a:gd name="connsiteX73" fmla="*/ 580677 w 1417768"/>
                  <a:gd name="connsiteY73" fmla="*/ 806852 h 898659"/>
                  <a:gd name="connsiteX74" fmla="*/ 584719 w 1417768"/>
                  <a:gd name="connsiteY74" fmla="*/ 805271 h 898659"/>
                  <a:gd name="connsiteX75" fmla="*/ 612568 w 1417768"/>
                  <a:gd name="connsiteY75" fmla="*/ 791741 h 898659"/>
                  <a:gd name="connsiteX76" fmla="*/ 624516 w 1417768"/>
                  <a:gd name="connsiteY76" fmla="*/ 786119 h 898659"/>
                  <a:gd name="connsiteX77" fmla="*/ 647183 w 1417768"/>
                  <a:gd name="connsiteY77" fmla="*/ 774346 h 898659"/>
                  <a:gd name="connsiteX78" fmla="*/ 650258 w 1417768"/>
                  <a:gd name="connsiteY78" fmla="*/ 773117 h 898659"/>
                  <a:gd name="connsiteX79" fmla="*/ 664051 w 1417768"/>
                  <a:gd name="connsiteY79" fmla="*/ 772677 h 898659"/>
                  <a:gd name="connsiteX80" fmla="*/ 694448 w 1417768"/>
                  <a:gd name="connsiteY80" fmla="*/ 800439 h 898659"/>
                  <a:gd name="connsiteX81" fmla="*/ 722561 w 1417768"/>
                  <a:gd name="connsiteY81" fmla="*/ 822051 h 898659"/>
                  <a:gd name="connsiteX82" fmla="*/ 743822 w 1417768"/>
                  <a:gd name="connsiteY82" fmla="*/ 833736 h 898659"/>
                  <a:gd name="connsiteX83" fmla="*/ 772638 w 1417768"/>
                  <a:gd name="connsiteY83" fmla="*/ 850955 h 898659"/>
                  <a:gd name="connsiteX84" fmla="*/ 801366 w 1417768"/>
                  <a:gd name="connsiteY84" fmla="*/ 862376 h 898659"/>
                  <a:gd name="connsiteX85" fmla="*/ 847050 w 1417768"/>
                  <a:gd name="connsiteY85" fmla="*/ 879068 h 898659"/>
                  <a:gd name="connsiteX86" fmla="*/ 867608 w 1417768"/>
                  <a:gd name="connsiteY86" fmla="*/ 884252 h 898659"/>
                  <a:gd name="connsiteX87" fmla="*/ 900201 w 1417768"/>
                  <a:gd name="connsiteY87" fmla="*/ 889347 h 898659"/>
                  <a:gd name="connsiteX88" fmla="*/ 955110 w 1417768"/>
                  <a:gd name="connsiteY88" fmla="*/ 891631 h 898659"/>
                  <a:gd name="connsiteX89" fmla="*/ 958888 w 1417768"/>
                  <a:gd name="connsiteY89" fmla="*/ 893827 h 898659"/>
                  <a:gd name="connsiteX90" fmla="*/ 978831 w 1417768"/>
                  <a:gd name="connsiteY90" fmla="*/ 891455 h 898659"/>
                  <a:gd name="connsiteX91" fmla="*/ 979709 w 1417768"/>
                  <a:gd name="connsiteY91" fmla="*/ 890753 h 898659"/>
                  <a:gd name="connsiteX92" fmla="*/ 982257 w 1417768"/>
                  <a:gd name="connsiteY92" fmla="*/ 889874 h 898659"/>
                  <a:gd name="connsiteX93" fmla="*/ 981993 w 1417768"/>
                  <a:gd name="connsiteY93" fmla="*/ 893037 h 898659"/>
                  <a:gd name="connsiteX94" fmla="*/ 978391 w 1417768"/>
                  <a:gd name="connsiteY94" fmla="*/ 895673 h 898659"/>
                  <a:gd name="connsiteX95" fmla="*/ 983135 w 1417768"/>
                  <a:gd name="connsiteY95" fmla="*/ 898659 h 898659"/>
                  <a:gd name="connsiteX96" fmla="*/ 995084 w 1417768"/>
                  <a:gd name="connsiteY96" fmla="*/ 897518 h 898659"/>
                  <a:gd name="connsiteX97" fmla="*/ 1008789 w 1417768"/>
                  <a:gd name="connsiteY97" fmla="*/ 896200 h 898659"/>
                  <a:gd name="connsiteX98" fmla="*/ 1013972 w 1417768"/>
                  <a:gd name="connsiteY98" fmla="*/ 894443 h 898659"/>
                  <a:gd name="connsiteX99" fmla="*/ 1027062 w 1417768"/>
                  <a:gd name="connsiteY99" fmla="*/ 891807 h 898659"/>
                  <a:gd name="connsiteX100" fmla="*/ 1043315 w 1417768"/>
                  <a:gd name="connsiteY100" fmla="*/ 893564 h 898659"/>
                  <a:gd name="connsiteX101" fmla="*/ 1068529 w 1417768"/>
                  <a:gd name="connsiteY101" fmla="*/ 889698 h 898659"/>
                  <a:gd name="connsiteX102" fmla="*/ 1116234 w 1417768"/>
                  <a:gd name="connsiteY102" fmla="*/ 878277 h 898659"/>
                  <a:gd name="connsiteX103" fmla="*/ 1160161 w 1417768"/>
                  <a:gd name="connsiteY103" fmla="*/ 863167 h 898659"/>
                  <a:gd name="connsiteX104" fmla="*/ 1185902 w 1417768"/>
                  <a:gd name="connsiteY104" fmla="*/ 853239 h 898659"/>
                  <a:gd name="connsiteX105" fmla="*/ 1225612 w 1417768"/>
                  <a:gd name="connsiteY105" fmla="*/ 833648 h 898659"/>
                  <a:gd name="connsiteX106" fmla="*/ 1250299 w 1417768"/>
                  <a:gd name="connsiteY106" fmla="*/ 817834 h 898659"/>
                  <a:gd name="connsiteX107" fmla="*/ 1294138 w 1417768"/>
                  <a:gd name="connsiteY107" fmla="*/ 786031 h 898659"/>
                  <a:gd name="connsiteX108" fmla="*/ 1360995 w 1417768"/>
                  <a:gd name="connsiteY108" fmla="*/ 712585 h 898659"/>
                  <a:gd name="connsiteX109" fmla="*/ 1386384 w 1417768"/>
                  <a:gd name="connsiteY109" fmla="*/ 668131 h 898659"/>
                  <a:gd name="connsiteX110" fmla="*/ 1397278 w 1417768"/>
                  <a:gd name="connsiteY110" fmla="*/ 642742 h 898659"/>
                  <a:gd name="connsiteX111" fmla="*/ 1403077 w 1417768"/>
                  <a:gd name="connsiteY111" fmla="*/ 629651 h 898659"/>
                  <a:gd name="connsiteX112" fmla="*/ 1408436 w 1417768"/>
                  <a:gd name="connsiteY112" fmla="*/ 605579 h 898659"/>
                  <a:gd name="connsiteX113" fmla="*/ 1417397 w 1417768"/>
                  <a:gd name="connsiteY113" fmla="*/ 543203 h 898659"/>
                  <a:gd name="connsiteX114" fmla="*/ 1415903 w 1417768"/>
                  <a:gd name="connsiteY114" fmla="*/ 531343 h 898659"/>
                  <a:gd name="connsiteX115" fmla="*/ 1415025 w 1417768"/>
                  <a:gd name="connsiteY115" fmla="*/ 495938 h 898659"/>
                  <a:gd name="connsiteX116" fmla="*/ 1412301 w 1417768"/>
                  <a:gd name="connsiteY116" fmla="*/ 491106 h 898659"/>
                  <a:gd name="connsiteX117" fmla="*/ 69017 w 1417768"/>
                  <a:gd name="connsiteY117" fmla="*/ 365651 h 898659"/>
                  <a:gd name="connsiteX118" fmla="*/ 90365 w 1417768"/>
                  <a:gd name="connsiteY118" fmla="*/ 335253 h 898659"/>
                  <a:gd name="connsiteX119" fmla="*/ 103719 w 1417768"/>
                  <a:gd name="connsiteY119" fmla="*/ 318473 h 898659"/>
                  <a:gd name="connsiteX120" fmla="*/ 115579 w 1417768"/>
                  <a:gd name="connsiteY120" fmla="*/ 308106 h 898659"/>
                  <a:gd name="connsiteX121" fmla="*/ 151863 w 1417768"/>
                  <a:gd name="connsiteY121" fmla="*/ 274722 h 898659"/>
                  <a:gd name="connsiteX122" fmla="*/ 171542 w 1417768"/>
                  <a:gd name="connsiteY122" fmla="*/ 261808 h 898659"/>
                  <a:gd name="connsiteX123" fmla="*/ 191573 w 1417768"/>
                  <a:gd name="connsiteY123" fmla="*/ 246697 h 898659"/>
                  <a:gd name="connsiteX124" fmla="*/ 195175 w 1417768"/>
                  <a:gd name="connsiteY124" fmla="*/ 243885 h 898659"/>
                  <a:gd name="connsiteX125" fmla="*/ 199743 w 1417768"/>
                  <a:gd name="connsiteY125" fmla="*/ 244237 h 898659"/>
                  <a:gd name="connsiteX126" fmla="*/ 197986 w 1417768"/>
                  <a:gd name="connsiteY126" fmla="*/ 247663 h 898659"/>
                  <a:gd name="connsiteX127" fmla="*/ 191134 w 1417768"/>
                  <a:gd name="connsiteY127" fmla="*/ 254252 h 898659"/>
                  <a:gd name="connsiteX128" fmla="*/ 157398 w 1417768"/>
                  <a:gd name="connsiteY128" fmla="*/ 288076 h 898659"/>
                  <a:gd name="connsiteX129" fmla="*/ 154235 w 1417768"/>
                  <a:gd name="connsiteY129" fmla="*/ 291590 h 898659"/>
                  <a:gd name="connsiteX130" fmla="*/ 104510 w 1417768"/>
                  <a:gd name="connsiteY130" fmla="*/ 338416 h 898659"/>
                  <a:gd name="connsiteX131" fmla="*/ 78505 w 1417768"/>
                  <a:gd name="connsiteY131" fmla="*/ 381201 h 898659"/>
                  <a:gd name="connsiteX132" fmla="*/ 68402 w 1417768"/>
                  <a:gd name="connsiteY132" fmla="*/ 412828 h 898659"/>
                  <a:gd name="connsiteX133" fmla="*/ 56805 w 1417768"/>
                  <a:gd name="connsiteY133" fmla="*/ 451132 h 898659"/>
                  <a:gd name="connsiteX134" fmla="*/ 46526 w 1417768"/>
                  <a:gd name="connsiteY134" fmla="*/ 475556 h 898659"/>
                  <a:gd name="connsiteX135" fmla="*/ 44945 w 1417768"/>
                  <a:gd name="connsiteY135" fmla="*/ 485922 h 898659"/>
                  <a:gd name="connsiteX136" fmla="*/ 42573 w 1417768"/>
                  <a:gd name="connsiteY136" fmla="*/ 498222 h 898659"/>
                  <a:gd name="connsiteX137" fmla="*/ 40552 w 1417768"/>
                  <a:gd name="connsiteY137" fmla="*/ 518692 h 898659"/>
                  <a:gd name="connsiteX138" fmla="*/ 36950 w 1417768"/>
                  <a:gd name="connsiteY138" fmla="*/ 535823 h 898659"/>
                  <a:gd name="connsiteX139" fmla="*/ 35633 w 1417768"/>
                  <a:gd name="connsiteY139" fmla="*/ 554097 h 898659"/>
                  <a:gd name="connsiteX140" fmla="*/ 49689 w 1417768"/>
                  <a:gd name="connsiteY140" fmla="*/ 592401 h 898659"/>
                  <a:gd name="connsiteX141" fmla="*/ 52852 w 1417768"/>
                  <a:gd name="connsiteY141" fmla="*/ 596882 h 898659"/>
                  <a:gd name="connsiteX142" fmla="*/ 56805 w 1417768"/>
                  <a:gd name="connsiteY142" fmla="*/ 603559 h 898659"/>
                  <a:gd name="connsiteX143" fmla="*/ 62516 w 1417768"/>
                  <a:gd name="connsiteY143" fmla="*/ 619197 h 898659"/>
                  <a:gd name="connsiteX144" fmla="*/ 78857 w 1417768"/>
                  <a:gd name="connsiteY144" fmla="*/ 649506 h 898659"/>
                  <a:gd name="connsiteX145" fmla="*/ 90805 w 1417768"/>
                  <a:gd name="connsiteY145" fmla="*/ 670679 h 898659"/>
                  <a:gd name="connsiteX146" fmla="*/ 106706 w 1417768"/>
                  <a:gd name="connsiteY146" fmla="*/ 689216 h 898659"/>
                  <a:gd name="connsiteX147" fmla="*/ 119621 w 1417768"/>
                  <a:gd name="connsiteY147" fmla="*/ 695717 h 898659"/>
                  <a:gd name="connsiteX148" fmla="*/ 125419 w 1417768"/>
                  <a:gd name="connsiteY148" fmla="*/ 698616 h 898659"/>
                  <a:gd name="connsiteX149" fmla="*/ 154674 w 1417768"/>
                  <a:gd name="connsiteY149" fmla="*/ 717066 h 898659"/>
                  <a:gd name="connsiteX150" fmla="*/ 163021 w 1417768"/>
                  <a:gd name="connsiteY150" fmla="*/ 722161 h 898659"/>
                  <a:gd name="connsiteX151" fmla="*/ 174090 w 1417768"/>
                  <a:gd name="connsiteY151" fmla="*/ 730156 h 898659"/>
                  <a:gd name="connsiteX152" fmla="*/ 204312 w 1417768"/>
                  <a:gd name="connsiteY152" fmla="*/ 741226 h 898659"/>
                  <a:gd name="connsiteX153" fmla="*/ 234182 w 1417768"/>
                  <a:gd name="connsiteY153" fmla="*/ 749747 h 898659"/>
                  <a:gd name="connsiteX154" fmla="*/ 238663 w 1417768"/>
                  <a:gd name="connsiteY154" fmla="*/ 750450 h 898659"/>
                  <a:gd name="connsiteX155" fmla="*/ 264140 w 1417768"/>
                  <a:gd name="connsiteY155" fmla="*/ 758357 h 898659"/>
                  <a:gd name="connsiteX156" fmla="*/ 267127 w 1417768"/>
                  <a:gd name="connsiteY156" fmla="*/ 761783 h 898659"/>
                  <a:gd name="connsiteX157" fmla="*/ 289530 w 1417768"/>
                  <a:gd name="connsiteY157" fmla="*/ 776894 h 898659"/>
                  <a:gd name="connsiteX158" fmla="*/ 304114 w 1417768"/>
                  <a:gd name="connsiteY158" fmla="*/ 779091 h 898659"/>
                  <a:gd name="connsiteX159" fmla="*/ 317467 w 1417768"/>
                  <a:gd name="connsiteY159" fmla="*/ 776982 h 898659"/>
                  <a:gd name="connsiteX160" fmla="*/ 369477 w 1417768"/>
                  <a:gd name="connsiteY160" fmla="*/ 778915 h 898659"/>
                  <a:gd name="connsiteX161" fmla="*/ 408747 w 1417768"/>
                  <a:gd name="connsiteY161" fmla="*/ 773029 h 898659"/>
                  <a:gd name="connsiteX162" fmla="*/ 426494 w 1417768"/>
                  <a:gd name="connsiteY162" fmla="*/ 769690 h 898659"/>
                  <a:gd name="connsiteX163" fmla="*/ 451796 w 1417768"/>
                  <a:gd name="connsiteY163" fmla="*/ 768109 h 898659"/>
                  <a:gd name="connsiteX164" fmla="*/ 482018 w 1417768"/>
                  <a:gd name="connsiteY164" fmla="*/ 767230 h 898659"/>
                  <a:gd name="connsiteX165" fmla="*/ 520322 w 1417768"/>
                  <a:gd name="connsiteY165" fmla="*/ 761783 h 898659"/>
                  <a:gd name="connsiteX166" fmla="*/ 553003 w 1417768"/>
                  <a:gd name="connsiteY166" fmla="*/ 750889 h 898659"/>
                  <a:gd name="connsiteX167" fmla="*/ 564600 w 1417768"/>
                  <a:gd name="connsiteY167" fmla="*/ 750626 h 898659"/>
                  <a:gd name="connsiteX168" fmla="*/ 595085 w 1417768"/>
                  <a:gd name="connsiteY168" fmla="*/ 747727 h 898659"/>
                  <a:gd name="connsiteX169" fmla="*/ 627064 w 1417768"/>
                  <a:gd name="connsiteY169" fmla="*/ 738590 h 898659"/>
                  <a:gd name="connsiteX170" fmla="*/ 637431 w 1417768"/>
                  <a:gd name="connsiteY170" fmla="*/ 741840 h 898659"/>
                  <a:gd name="connsiteX171" fmla="*/ 632775 w 1417768"/>
                  <a:gd name="connsiteY171" fmla="*/ 751504 h 898659"/>
                  <a:gd name="connsiteX172" fmla="*/ 603695 w 1417768"/>
                  <a:gd name="connsiteY172" fmla="*/ 764858 h 898659"/>
                  <a:gd name="connsiteX173" fmla="*/ 562492 w 1417768"/>
                  <a:gd name="connsiteY173" fmla="*/ 783747 h 898659"/>
                  <a:gd name="connsiteX174" fmla="*/ 557572 w 1417768"/>
                  <a:gd name="connsiteY174" fmla="*/ 786119 h 898659"/>
                  <a:gd name="connsiteX175" fmla="*/ 519970 w 1417768"/>
                  <a:gd name="connsiteY175" fmla="*/ 793762 h 898659"/>
                  <a:gd name="connsiteX176" fmla="*/ 491857 w 1417768"/>
                  <a:gd name="connsiteY176" fmla="*/ 800527 h 898659"/>
                  <a:gd name="connsiteX177" fmla="*/ 470597 w 1417768"/>
                  <a:gd name="connsiteY177" fmla="*/ 803953 h 898659"/>
                  <a:gd name="connsiteX178" fmla="*/ 442220 w 1417768"/>
                  <a:gd name="connsiteY178" fmla="*/ 813354 h 898659"/>
                  <a:gd name="connsiteX179" fmla="*/ 436949 w 1417768"/>
                  <a:gd name="connsiteY179" fmla="*/ 814759 h 898659"/>
                  <a:gd name="connsiteX180" fmla="*/ 408045 w 1417768"/>
                  <a:gd name="connsiteY180" fmla="*/ 812299 h 898659"/>
                  <a:gd name="connsiteX181" fmla="*/ 360955 w 1417768"/>
                  <a:gd name="connsiteY181" fmla="*/ 807731 h 898659"/>
                  <a:gd name="connsiteX182" fmla="*/ 338464 w 1417768"/>
                  <a:gd name="connsiteY182" fmla="*/ 806237 h 898659"/>
                  <a:gd name="connsiteX183" fmla="*/ 329240 w 1417768"/>
                  <a:gd name="connsiteY183" fmla="*/ 805447 h 898659"/>
                  <a:gd name="connsiteX184" fmla="*/ 312635 w 1417768"/>
                  <a:gd name="connsiteY184" fmla="*/ 802460 h 898659"/>
                  <a:gd name="connsiteX185" fmla="*/ 279251 w 1417768"/>
                  <a:gd name="connsiteY185" fmla="*/ 793323 h 898659"/>
                  <a:gd name="connsiteX186" fmla="*/ 231722 w 1417768"/>
                  <a:gd name="connsiteY186" fmla="*/ 778300 h 898659"/>
                  <a:gd name="connsiteX187" fmla="*/ 218632 w 1417768"/>
                  <a:gd name="connsiteY187" fmla="*/ 772589 h 898659"/>
                  <a:gd name="connsiteX188" fmla="*/ 179098 w 1417768"/>
                  <a:gd name="connsiteY188" fmla="*/ 752647 h 898659"/>
                  <a:gd name="connsiteX189" fmla="*/ 150897 w 1417768"/>
                  <a:gd name="connsiteY189" fmla="*/ 734022 h 898659"/>
                  <a:gd name="connsiteX190" fmla="*/ 124541 w 1417768"/>
                  <a:gd name="connsiteY190" fmla="*/ 714254 h 898659"/>
                  <a:gd name="connsiteX191" fmla="*/ 92913 w 1417768"/>
                  <a:gd name="connsiteY191" fmla="*/ 684823 h 898659"/>
                  <a:gd name="connsiteX192" fmla="*/ 84391 w 1417768"/>
                  <a:gd name="connsiteY192" fmla="*/ 674017 h 898659"/>
                  <a:gd name="connsiteX193" fmla="*/ 75957 w 1417768"/>
                  <a:gd name="connsiteY193" fmla="*/ 661015 h 898659"/>
                  <a:gd name="connsiteX194" fmla="*/ 60583 w 1417768"/>
                  <a:gd name="connsiteY194" fmla="*/ 637558 h 898659"/>
                  <a:gd name="connsiteX195" fmla="*/ 49162 w 1417768"/>
                  <a:gd name="connsiteY195" fmla="*/ 616034 h 898659"/>
                  <a:gd name="connsiteX196" fmla="*/ 40640 w 1417768"/>
                  <a:gd name="connsiteY196" fmla="*/ 601802 h 898659"/>
                  <a:gd name="connsiteX197" fmla="*/ 39674 w 1417768"/>
                  <a:gd name="connsiteY197" fmla="*/ 594246 h 898659"/>
                  <a:gd name="connsiteX198" fmla="*/ 40025 w 1417768"/>
                  <a:gd name="connsiteY198" fmla="*/ 592138 h 898659"/>
                  <a:gd name="connsiteX199" fmla="*/ 33173 w 1417768"/>
                  <a:gd name="connsiteY199" fmla="*/ 569823 h 898659"/>
                  <a:gd name="connsiteX200" fmla="*/ 26935 w 1417768"/>
                  <a:gd name="connsiteY200" fmla="*/ 547332 h 898659"/>
                  <a:gd name="connsiteX201" fmla="*/ 25793 w 1417768"/>
                  <a:gd name="connsiteY201" fmla="*/ 545487 h 898659"/>
                  <a:gd name="connsiteX202" fmla="*/ 26144 w 1417768"/>
                  <a:gd name="connsiteY202" fmla="*/ 508150 h 898659"/>
                  <a:gd name="connsiteX203" fmla="*/ 27989 w 1417768"/>
                  <a:gd name="connsiteY203" fmla="*/ 484605 h 898659"/>
                  <a:gd name="connsiteX204" fmla="*/ 27901 w 1417768"/>
                  <a:gd name="connsiteY204" fmla="*/ 474677 h 898659"/>
                  <a:gd name="connsiteX205" fmla="*/ 27989 w 1417768"/>
                  <a:gd name="connsiteY205" fmla="*/ 464750 h 898659"/>
                  <a:gd name="connsiteX206" fmla="*/ 32733 w 1417768"/>
                  <a:gd name="connsiteY206" fmla="*/ 453680 h 898659"/>
                  <a:gd name="connsiteX207" fmla="*/ 37741 w 1417768"/>
                  <a:gd name="connsiteY207" fmla="*/ 428203 h 898659"/>
                  <a:gd name="connsiteX208" fmla="*/ 40904 w 1417768"/>
                  <a:gd name="connsiteY208" fmla="*/ 421174 h 898659"/>
                  <a:gd name="connsiteX209" fmla="*/ 54521 w 1417768"/>
                  <a:gd name="connsiteY209" fmla="*/ 387351 h 898659"/>
                  <a:gd name="connsiteX210" fmla="*/ 56102 w 1417768"/>
                  <a:gd name="connsiteY210" fmla="*/ 384451 h 898659"/>
                  <a:gd name="connsiteX211" fmla="*/ 69017 w 1417768"/>
                  <a:gd name="connsiteY211" fmla="*/ 365651 h 898659"/>
                  <a:gd name="connsiteX212" fmla="*/ 388629 w 1417768"/>
                  <a:gd name="connsiteY212" fmla="*/ 92513 h 898659"/>
                  <a:gd name="connsiteX213" fmla="*/ 403125 w 1417768"/>
                  <a:gd name="connsiteY213" fmla="*/ 85221 h 898659"/>
                  <a:gd name="connsiteX214" fmla="*/ 422892 w 1417768"/>
                  <a:gd name="connsiteY214" fmla="*/ 75997 h 898659"/>
                  <a:gd name="connsiteX215" fmla="*/ 438881 w 1417768"/>
                  <a:gd name="connsiteY215" fmla="*/ 68266 h 898659"/>
                  <a:gd name="connsiteX216" fmla="*/ 456628 w 1417768"/>
                  <a:gd name="connsiteY216" fmla="*/ 62116 h 898659"/>
                  <a:gd name="connsiteX217" fmla="*/ 469454 w 1417768"/>
                  <a:gd name="connsiteY217" fmla="*/ 56318 h 898659"/>
                  <a:gd name="connsiteX218" fmla="*/ 510394 w 1417768"/>
                  <a:gd name="connsiteY218" fmla="*/ 45336 h 898659"/>
                  <a:gd name="connsiteX219" fmla="*/ 517686 w 1417768"/>
                  <a:gd name="connsiteY219" fmla="*/ 42876 h 898659"/>
                  <a:gd name="connsiteX220" fmla="*/ 540089 w 1417768"/>
                  <a:gd name="connsiteY220" fmla="*/ 38308 h 898659"/>
                  <a:gd name="connsiteX221" fmla="*/ 572507 w 1417768"/>
                  <a:gd name="connsiteY221" fmla="*/ 32948 h 898659"/>
                  <a:gd name="connsiteX222" fmla="*/ 586036 w 1417768"/>
                  <a:gd name="connsiteY222" fmla="*/ 31016 h 898659"/>
                  <a:gd name="connsiteX223" fmla="*/ 603080 w 1417768"/>
                  <a:gd name="connsiteY223" fmla="*/ 28819 h 898659"/>
                  <a:gd name="connsiteX224" fmla="*/ 608615 w 1417768"/>
                  <a:gd name="connsiteY224" fmla="*/ 29434 h 898659"/>
                  <a:gd name="connsiteX225" fmla="*/ 612656 w 1417768"/>
                  <a:gd name="connsiteY225" fmla="*/ 30840 h 898659"/>
                  <a:gd name="connsiteX226" fmla="*/ 643493 w 1417768"/>
                  <a:gd name="connsiteY226" fmla="*/ 29698 h 898659"/>
                  <a:gd name="connsiteX227" fmla="*/ 680479 w 1417768"/>
                  <a:gd name="connsiteY227" fmla="*/ 31455 h 898659"/>
                  <a:gd name="connsiteX228" fmla="*/ 706748 w 1417768"/>
                  <a:gd name="connsiteY228" fmla="*/ 35936 h 898659"/>
                  <a:gd name="connsiteX229" fmla="*/ 747512 w 1417768"/>
                  <a:gd name="connsiteY229" fmla="*/ 43930 h 898659"/>
                  <a:gd name="connsiteX230" fmla="*/ 784235 w 1417768"/>
                  <a:gd name="connsiteY230" fmla="*/ 56318 h 898659"/>
                  <a:gd name="connsiteX231" fmla="*/ 806901 w 1417768"/>
                  <a:gd name="connsiteY231" fmla="*/ 62116 h 898659"/>
                  <a:gd name="connsiteX232" fmla="*/ 816565 w 1417768"/>
                  <a:gd name="connsiteY232" fmla="*/ 67563 h 898659"/>
                  <a:gd name="connsiteX233" fmla="*/ 862952 w 1417768"/>
                  <a:gd name="connsiteY233" fmla="*/ 94183 h 898659"/>
                  <a:gd name="connsiteX234" fmla="*/ 887814 w 1417768"/>
                  <a:gd name="connsiteY234" fmla="*/ 100244 h 898659"/>
                  <a:gd name="connsiteX235" fmla="*/ 890889 w 1417768"/>
                  <a:gd name="connsiteY235" fmla="*/ 101299 h 898659"/>
                  <a:gd name="connsiteX236" fmla="*/ 887902 w 1417768"/>
                  <a:gd name="connsiteY236" fmla="*/ 102529 h 898659"/>
                  <a:gd name="connsiteX237" fmla="*/ 883685 w 1417768"/>
                  <a:gd name="connsiteY237" fmla="*/ 103846 h 898659"/>
                  <a:gd name="connsiteX238" fmla="*/ 884124 w 1417768"/>
                  <a:gd name="connsiteY238" fmla="*/ 108766 h 898659"/>
                  <a:gd name="connsiteX239" fmla="*/ 912940 w 1417768"/>
                  <a:gd name="connsiteY239" fmla="*/ 131257 h 898659"/>
                  <a:gd name="connsiteX240" fmla="*/ 940790 w 1417768"/>
                  <a:gd name="connsiteY240" fmla="*/ 158492 h 898659"/>
                  <a:gd name="connsiteX241" fmla="*/ 945095 w 1417768"/>
                  <a:gd name="connsiteY241" fmla="*/ 165081 h 898659"/>
                  <a:gd name="connsiteX242" fmla="*/ 954056 w 1417768"/>
                  <a:gd name="connsiteY242" fmla="*/ 176941 h 898659"/>
                  <a:gd name="connsiteX243" fmla="*/ 974438 w 1417768"/>
                  <a:gd name="connsiteY243" fmla="*/ 208920 h 898659"/>
                  <a:gd name="connsiteX244" fmla="*/ 973823 w 1417768"/>
                  <a:gd name="connsiteY244" fmla="*/ 211994 h 898659"/>
                  <a:gd name="connsiteX245" fmla="*/ 955198 w 1417768"/>
                  <a:gd name="connsiteY245" fmla="*/ 211028 h 898659"/>
                  <a:gd name="connsiteX246" fmla="*/ 951069 w 1417768"/>
                  <a:gd name="connsiteY246" fmla="*/ 206811 h 898659"/>
                  <a:gd name="connsiteX247" fmla="*/ 905736 w 1417768"/>
                  <a:gd name="connsiteY247" fmla="*/ 159106 h 898659"/>
                  <a:gd name="connsiteX248" fmla="*/ 898972 w 1417768"/>
                  <a:gd name="connsiteY248" fmla="*/ 152430 h 898659"/>
                  <a:gd name="connsiteX249" fmla="*/ 858998 w 1417768"/>
                  <a:gd name="connsiteY249" fmla="*/ 119221 h 898659"/>
                  <a:gd name="connsiteX250" fmla="*/ 843799 w 1417768"/>
                  <a:gd name="connsiteY250" fmla="*/ 104374 h 898659"/>
                  <a:gd name="connsiteX251" fmla="*/ 807164 w 1417768"/>
                  <a:gd name="connsiteY251" fmla="*/ 80214 h 898659"/>
                  <a:gd name="connsiteX252" fmla="*/ 778963 w 1417768"/>
                  <a:gd name="connsiteY252" fmla="*/ 70638 h 898659"/>
                  <a:gd name="connsiteX253" fmla="*/ 745667 w 1417768"/>
                  <a:gd name="connsiteY253" fmla="*/ 58690 h 898659"/>
                  <a:gd name="connsiteX254" fmla="*/ 725812 w 1417768"/>
                  <a:gd name="connsiteY254" fmla="*/ 55088 h 898659"/>
                  <a:gd name="connsiteX255" fmla="*/ 703848 w 1417768"/>
                  <a:gd name="connsiteY255" fmla="*/ 54297 h 898659"/>
                  <a:gd name="connsiteX256" fmla="*/ 682763 w 1417768"/>
                  <a:gd name="connsiteY256" fmla="*/ 48938 h 898659"/>
                  <a:gd name="connsiteX257" fmla="*/ 659921 w 1417768"/>
                  <a:gd name="connsiteY257" fmla="*/ 44457 h 898659"/>
                  <a:gd name="connsiteX258" fmla="*/ 634444 w 1417768"/>
                  <a:gd name="connsiteY258" fmla="*/ 42964 h 898659"/>
                  <a:gd name="connsiteX259" fmla="*/ 575933 w 1417768"/>
                  <a:gd name="connsiteY259" fmla="*/ 43052 h 898659"/>
                  <a:gd name="connsiteX260" fmla="*/ 532534 w 1417768"/>
                  <a:gd name="connsiteY260" fmla="*/ 47884 h 898659"/>
                  <a:gd name="connsiteX261" fmla="*/ 505387 w 1417768"/>
                  <a:gd name="connsiteY261" fmla="*/ 57020 h 898659"/>
                  <a:gd name="connsiteX262" fmla="*/ 467610 w 1417768"/>
                  <a:gd name="connsiteY262" fmla="*/ 66860 h 898659"/>
                  <a:gd name="connsiteX263" fmla="*/ 436070 w 1417768"/>
                  <a:gd name="connsiteY263" fmla="*/ 83113 h 898659"/>
                  <a:gd name="connsiteX264" fmla="*/ 414370 w 1417768"/>
                  <a:gd name="connsiteY264" fmla="*/ 97345 h 898659"/>
                  <a:gd name="connsiteX265" fmla="*/ 408133 w 1417768"/>
                  <a:gd name="connsiteY265" fmla="*/ 96467 h 898659"/>
                  <a:gd name="connsiteX266" fmla="*/ 401104 w 1417768"/>
                  <a:gd name="connsiteY266" fmla="*/ 97082 h 898659"/>
                  <a:gd name="connsiteX267" fmla="*/ 376417 w 1417768"/>
                  <a:gd name="connsiteY267" fmla="*/ 109645 h 898659"/>
                  <a:gd name="connsiteX268" fmla="*/ 364821 w 1417768"/>
                  <a:gd name="connsiteY268" fmla="*/ 116234 h 898659"/>
                  <a:gd name="connsiteX269" fmla="*/ 355245 w 1417768"/>
                  <a:gd name="connsiteY269" fmla="*/ 122032 h 898659"/>
                  <a:gd name="connsiteX270" fmla="*/ 346283 w 1417768"/>
                  <a:gd name="connsiteY270" fmla="*/ 143820 h 898659"/>
                  <a:gd name="connsiteX271" fmla="*/ 342154 w 1417768"/>
                  <a:gd name="connsiteY271" fmla="*/ 150321 h 898659"/>
                  <a:gd name="connsiteX272" fmla="*/ 336268 w 1417768"/>
                  <a:gd name="connsiteY272" fmla="*/ 154977 h 898659"/>
                  <a:gd name="connsiteX273" fmla="*/ 327307 w 1417768"/>
                  <a:gd name="connsiteY273" fmla="*/ 156910 h 898659"/>
                  <a:gd name="connsiteX274" fmla="*/ 323529 w 1417768"/>
                  <a:gd name="connsiteY274" fmla="*/ 157613 h 898659"/>
                  <a:gd name="connsiteX275" fmla="*/ 294625 w 1417768"/>
                  <a:gd name="connsiteY275" fmla="*/ 174129 h 898659"/>
                  <a:gd name="connsiteX276" fmla="*/ 291638 w 1417768"/>
                  <a:gd name="connsiteY276" fmla="*/ 173251 h 898659"/>
                  <a:gd name="connsiteX277" fmla="*/ 291814 w 1417768"/>
                  <a:gd name="connsiteY277" fmla="*/ 170176 h 898659"/>
                  <a:gd name="connsiteX278" fmla="*/ 295240 w 1417768"/>
                  <a:gd name="connsiteY278" fmla="*/ 167101 h 898659"/>
                  <a:gd name="connsiteX279" fmla="*/ 319488 w 1417768"/>
                  <a:gd name="connsiteY279" fmla="*/ 142414 h 898659"/>
                  <a:gd name="connsiteX280" fmla="*/ 329152 w 1417768"/>
                  <a:gd name="connsiteY280" fmla="*/ 135035 h 898659"/>
                  <a:gd name="connsiteX281" fmla="*/ 347162 w 1417768"/>
                  <a:gd name="connsiteY281" fmla="*/ 121329 h 898659"/>
                  <a:gd name="connsiteX282" fmla="*/ 371849 w 1417768"/>
                  <a:gd name="connsiteY282" fmla="*/ 102792 h 898659"/>
                  <a:gd name="connsiteX283" fmla="*/ 388629 w 1417768"/>
                  <a:gd name="connsiteY283" fmla="*/ 92513 h 89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</a:cxnLst>
                <a:rect l="l" t="t" r="r" b="b"/>
                <a:pathLst>
                  <a:path w="1417768" h="898659">
                    <a:moveTo>
                      <a:pt x="1412301" y="491106"/>
                    </a:moveTo>
                    <a:cubicBezTo>
                      <a:pt x="1411598" y="476698"/>
                      <a:pt x="1407030" y="463256"/>
                      <a:pt x="1402725" y="449727"/>
                    </a:cubicBezTo>
                    <a:cubicBezTo>
                      <a:pt x="1398772" y="437339"/>
                      <a:pt x="1391568" y="426270"/>
                      <a:pt x="1386736" y="414497"/>
                    </a:cubicBezTo>
                    <a:cubicBezTo>
                      <a:pt x="1377335" y="391480"/>
                      <a:pt x="1363718" y="371625"/>
                      <a:pt x="1347992" y="352912"/>
                    </a:cubicBezTo>
                    <a:cubicBezTo>
                      <a:pt x="1341930" y="345708"/>
                      <a:pt x="1334551" y="339558"/>
                      <a:pt x="1328049" y="332618"/>
                    </a:cubicBezTo>
                    <a:cubicBezTo>
                      <a:pt x="1324096" y="328401"/>
                      <a:pt x="1321460" y="322690"/>
                      <a:pt x="1316892" y="319527"/>
                    </a:cubicBezTo>
                    <a:cubicBezTo>
                      <a:pt x="1303450" y="310127"/>
                      <a:pt x="1292029" y="298355"/>
                      <a:pt x="1278236" y="289306"/>
                    </a:cubicBezTo>
                    <a:cubicBezTo>
                      <a:pt x="1262598" y="279027"/>
                      <a:pt x="1246697" y="269451"/>
                      <a:pt x="1230444" y="260314"/>
                    </a:cubicBezTo>
                    <a:cubicBezTo>
                      <a:pt x="1222537" y="255921"/>
                      <a:pt x="1213400" y="254691"/>
                      <a:pt x="1205845" y="250562"/>
                    </a:cubicBezTo>
                    <a:cubicBezTo>
                      <a:pt x="1189153" y="241513"/>
                      <a:pt x="1171494" y="235276"/>
                      <a:pt x="1153484" y="229829"/>
                    </a:cubicBezTo>
                    <a:cubicBezTo>
                      <a:pt x="1146368" y="227720"/>
                      <a:pt x="1139076" y="226139"/>
                      <a:pt x="1131784" y="224645"/>
                    </a:cubicBezTo>
                    <a:cubicBezTo>
                      <a:pt x="1126249" y="223503"/>
                      <a:pt x="1120451" y="223328"/>
                      <a:pt x="1114916" y="222098"/>
                    </a:cubicBezTo>
                    <a:cubicBezTo>
                      <a:pt x="1105867" y="219989"/>
                      <a:pt x="1097082" y="216299"/>
                      <a:pt x="1087945" y="215245"/>
                    </a:cubicBezTo>
                    <a:cubicBezTo>
                      <a:pt x="1072044" y="213576"/>
                      <a:pt x="1055966" y="213224"/>
                      <a:pt x="1039977" y="212697"/>
                    </a:cubicBezTo>
                    <a:cubicBezTo>
                      <a:pt x="1030401" y="212346"/>
                      <a:pt x="1020825" y="212873"/>
                      <a:pt x="1011337" y="212522"/>
                    </a:cubicBezTo>
                    <a:cubicBezTo>
                      <a:pt x="1008964" y="212434"/>
                      <a:pt x="1005626" y="211204"/>
                      <a:pt x="1004396" y="209447"/>
                    </a:cubicBezTo>
                    <a:cubicBezTo>
                      <a:pt x="999828" y="202682"/>
                      <a:pt x="995874" y="195478"/>
                      <a:pt x="991833" y="188450"/>
                    </a:cubicBezTo>
                    <a:cubicBezTo>
                      <a:pt x="982784" y="172812"/>
                      <a:pt x="975229" y="156383"/>
                      <a:pt x="962138" y="143381"/>
                    </a:cubicBezTo>
                    <a:cubicBezTo>
                      <a:pt x="947906" y="129324"/>
                      <a:pt x="935431" y="113335"/>
                      <a:pt x="920496" y="100157"/>
                    </a:cubicBezTo>
                    <a:cubicBezTo>
                      <a:pt x="906351" y="87769"/>
                      <a:pt x="890274" y="77490"/>
                      <a:pt x="874548" y="67036"/>
                    </a:cubicBezTo>
                    <a:cubicBezTo>
                      <a:pt x="861897" y="58690"/>
                      <a:pt x="848368" y="52013"/>
                      <a:pt x="834135" y="46302"/>
                    </a:cubicBezTo>
                    <a:cubicBezTo>
                      <a:pt x="818410" y="40065"/>
                      <a:pt x="803826" y="31191"/>
                      <a:pt x="787485" y="26184"/>
                    </a:cubicBezTo>
                    <a:cubicBezTo>
                      <a:pt x="777558" y="23197"/>
                      <a:pt x="767806" y="17310"/>
                      <a:pt x="757966" y="17310"/>
                    </a:cubicBezTo>
                    <a:cubicBezTo>
                      <a:pt x="746282" y="17310"/>
                      <a:pt x="736706" y="8437"/>
                      <a:pt x="725021" y="11600"/>
                    </a:cubicBezTo>
                    <a:cubicBezTo>
                      <a:pt x="712809" y="4835"/>
                      <a:pt x="699456" y="4660"/>
                      <a:pt x="686102" y="4660"/>
                    </a:cubicBezTo>
                    <a:cubicBezTo>
                      <a:pt x="682939" y="4660"/>
                      <a:pt x="679601" y="5275"/>
                      <a:pt x="676526" y="4572"/>
                    </a:cubicBezTo>
                    <a:cubicBezTo>
                      <a:pt x="662996" y="1585"/>
                      <a:pt x="649291" y="-85"/>
                      <a:pt x="635498" y="3"/>
                    </a:cubicBezTo>
                    <a:cubicBezTo>
                      <a:pt x="628645" y="91"/>
                      <a:pt x="621881" y="1760"/>
                      <a:pt x="614940" y="2200"/>
                    </a:cubicBezTo>
                    <a:cubicBezTo>
                      <a:pt x="598160" y="3166"/>
                      <a:pt x="581380" y="3693"/>
                      <a:pt x="564600" y="4747"/>
                    </a:cubicBezTo>
                    <a:cubicBezTo>
                      <a:pt x="556957" y="5187"/>
                      <a:pt x="548699" y="4747"/>
                      <a:pt x="541846" y="7383"/>
                    </a:cubicBezTo>
                    <a:cubicBezTo>
                      <a:pt x="523748" y="14411"/>
                      <a:pt x="503190" y="12303"/>
                      <a:pt x="486410" y="23636"/>
                    </a:cubicBezTo>
                    <a:cubicBezTo>
                      <a:pt x="485883" y="23987"/>
                      <a:pt x="484829" y="23636"/>
                      <a:pt x="484126" y="23812"/>
                    </a:cubicBezTo>
                    <a:cubicBezTo>
                      <a:pt x="473584" y="26272"/>
                      <a:pt x="462163" y="26887"/>
                      <a:pt x="452762" y="31631"/>
                    </a:cubicBezTo>
                    <a:cubicBezTo>
                      <a:pt x="431677" y="42173"/>
                      <a:pt x="407518" y="46829"/>
                      <a:pt x="389420" y="63346"/>
                    </a:cubicBezTo>
                    <a:cubicBezTo>
                      <a:pt x="388893" y="63873"/>
                      <a:pt x="388190" y="64312"/>
                      <a:pt x="387487" y="64400"/>
                    </a:cubicBezTo>
                    <a:cubicBezTo>
                      <a:pt x="376329" y="65367"/>
                      <a:pt x="369038" y="73976"/>
                      <a:pt x="360077" y="78896"/>
                    </a:cubicBezTo>
                    <a:cubicBezTo>
                      <a:pt x="333720" y="93304"/>
                      <a:pt x="311845" y="113950"/>
                      <a:pt x="290057" y="134332"/>
                    </a:cubicBezTo>
                    <a:cubicBezTo>
                      <a:pt x="274595" y="148740"/>
                      <a:pt x="261505" y="165256"/>
                      <a:pt x="250699" y="183706"/>
                    </a:cubicBezTo>
                    <a:cubicBezTo>
                      <a:pt x="248239" y="187835"/>
                      <a:pt x="243495" y="191964"/>
                      <a:pt x="239014" y="193282"/>
                    </a:cubicBezTo>
                    <a:cubicBezTo>
                      <a:pt x="217753" y="199519"/>
                      <a:pt x="201061" y="214630"/>
                      <a:pt x="180591" y="222449"/>
                    </a:cubicBezTo>
                    <a:cubicBezTo>
                      <a:pt x="173739" y="225085"/>
                      <a:pt x="166974" y="229214"/>
                      <a:pt x="161703" y="234221"/>
                    </a:cubicBezTo>
                    <a:cubicBezTo>
                      <a:pt x="151248" y="244061"/>
                      <a:pt x="136313" y="248454"/>
                      <a:pt x="129021" y="261808"/>
                    </a:cubicBezTo>
                    <a:cubicBezTo>
                      <a:pt x="118391" y="266200"/>
                      <a:pt x="111802" y="275776"/>
                      <a:pt x="103280" y="282717"/>
                    </a:cubicBezTo>
                    <a:cubicBezTo>
                      <a:pt x="100996" y="284562"/>
                      <a:pt x="97833" y="285704"/>
                      <a:pt x="95900" y="287900"/>
                    </a:cubicBezTo>
                    <a:cubicBezTo>
                      <a:pt x="87554" y="297476"/>
                      <a:pt x="79472" y="307316"/>
                      <a:pt x="71301" y="317155"/>
                    </a:cubicBezTo>
                    <a:cubicBezTo>
                      <a:pt x="68929" y="320055"/>
                      <a:pt x="66821" y="323305"/>
                      <a:pt x="64536" y="326292"/>
                    </a:cubicBezTo>
                    <a:cubicBezTo>
                      <a:pt x="55751" y="337537"/>
                      <a:pt x="48811" y="349749"/>
                      <a:pt x="42134" y="362400"/>
                    </a:cubicBezTo>
                    <a:cubicBezTo>
                      <a:pt x="35457" y="375139"/>
                      <a:pt x="27462" y="386911"/>
                      <a:pt x="22718" y="401056"/>
                    </a:cubicBezTo>
                    <a:cubicBezTo>
                      <a:pt x="17183" y="417484"/>
                      <a:pt x="9804" y="433122"/>
                      <a:pt x="6729" y="450605"/>
                    </a:cubicBezTo>
                    <a:cubicBezTo>
                      <a:pt x="4005" y="465980"/>
                      <a:pt x="1106" y="481266"/>
                      <a:pt x="227" y="496729"/>
                    </a:cubicBezTo>
                    <a:cubicBezTo>
                      <a:pt x="-827" y="517286"/>
                      <a:pt x="1985" y="537668"/>
                      <a:pt x="4532" y="558138"/>
                    </a:cubicBezTo>
                    <a:cubicBezTo>
                      <a:pt x="6202" y="571756"/>
                      <a:pt x="9364" y="584582"/>
                      <a:pt x="14284" y="597233"/>
                    </a:cubicBezTo>
                    <a:cubicBezTo>
                      <a:pt x="18677" y="608566"/>
                      <a:pt x="21752" y="620427"/>
                      <a:pt x="26496" y="631584"/>
                    </a:cubicBezTo>
                    <a:cubicBezTo>
                      <a:pt x="30537" y="641072"/>
                      <a:pt x="35720" y="650121"/>
                      <a:pt x="41255" y="658907"/>
                    </a:cubicBezTo>
                    <a:cubicBezTo>
                      <a:pt x="46087" y="666638"/>
                      <a:pt x="51798" y="673754"/>
                      <a:pt x="57508" y="680870"/>
                    </a:cubicBezTo>
                    <a:cubicBezTo>
                      <a:pt x="66206" y="691764"/>
                      <a:pt x="72092" y="705030"/>
                      <a:pt x="84918" y="712409"/>
                    </a:cubicBezTo>
                    <a:cubicBezTo>
                      <a:pt x="87906" y="714167"/>
                      <a:pt x="90102" y="717241"/>
                      <a:pt x="92562" y="719877"/>
                    </a:cubicBezTo>
                    <a:cubicBezTo>
                      <a:pt x="99063" y="726818"/>
                      <a:pt x="104773" y="734812"/>
                      <a:pt x="112065" y="740699"/>
                    </a:cubicBezTo>
                    <a:cubicBezTo>
                      <a:pt x="124365" y="750626"/>
                      <a:pt x="137894" y="759060"/>
                      <a:pt x="150633" y="768460"/>
                    </a:cubicBezTo>
                    <a:cubicBezTo>
                      <a:pt x="163284" y="777773"/>
                      <a:pt x="178395" y="782253"/>
                      <a:pt x="191749" y="790687"/>
                    </a:cubicBezTo>
                    <a:cubicBezTo>
                      <a:pt x="204048" y="798418"/>
                      <a:pt x="218544" y="802723"/>
                      <a:pt x="232337" y="807731"/>
                    </a:cubicBezTo>
                    <a:cubicBezTo>
                      <a:pt x="244110" y="812036"/>
                      <a:pt x="256497" y="814671"/>
                      <a:pt x="268181" y="819328"/>
                    </a:cubicBezTo>
                    <a:cubicBezTo>
                      <a:pt x="277670" y="823105"/>
                      <a:pt x="287421" y="825214"/>
                      <a:pt x="297261" y="826883"/>
                    </a:cubicBezTo>
                    <a:cubicBezTo>
                      <a:pt x="305168" y="828201"/>
                      <a:pt x="314129" y="826795"/>
                      <a:pt x="321157" y="829782"/>
                    </a:cubicBezTo>
                    <a:cubicBezTo>
                      <a:pt x="331436" y="834175"/>
                      <a:pt x="341188" y="836196"/>
                      <a:pt x="352082" y="834263"/>
                    </a:cubicBezTo>
                    <a:cubicBezTo>
                      <a:pt x="353400" y="833999"/>
                      <a:pt x="355508" y="834614"/>
                      <a:pt x="356211" y="835493"/>
                    </a:cubicBezTo>
                    <a:cubicBezTo>
                      <a:pt x="359286" y="839973"/>
                      <a:pt x="363766" y="838919"/>
                      <a:pt x="367983" y="838919"/>
                    </a:cubicBezTo>
                    <a:cubicBezTo>
                      <a:pt x="381161" y="838919"/>
                      <a:pt x="394252" y="838919"/>
                      <a:pt x="407430" y="838919"/>
                    </a:cubicBezTo>
                    <a:cubicBezTo>
                      <a:pt x="414019" y="838919"/>
                      <a:pt x="421047" y="840325"/>
                      <a:pt x="425440" y="833208"/>
                    </a:cubicBezTo>
                    <a:cubicBezTo>
                      <a:pt x="425879" y="832418"/>
                      <a:pt x="427373" y="831979"/>
                      <a:pt x="428427" y="831803"/>
                    </a:cubicBezTo>
                    <a:cubicBezTo>
                      <a:pt x="436070" y="830924"/>
                      <a:pt x="443713" y="829431"/>
                      <a:pt x="451357" y="829519"/>
                    </a:cubicBezTo>
                    <a:cubicBezTo>
                      <a:pt x="472793" y="829782"/>
                      <a:pt x="494141" y="829782"/>
                      <a:pt x="515051" y="824511"/>
                    </a:cubicBezTo>
                    <a:cubicBezTo>
                      <a:pt x="525769" y="821787"/>
                      <a:pt x="536135" y="817307"/>
                      <a:pt x="547029" y="815286"/>
                    </a:cubicBezTo>
                    <a:cubicBezTo>
                      <a:pt x="558450" y="813178"/>
                      <a:pt x="568378" y="805447"/>
                      <a:pt x="580677" y="806852"/>
                    </a:cubicBezTo>
                    <a:cubicBezTo>
                      <a:pt x="581907" y="807028"/>
                      <a:pt x="583401" y="805886"/>
                      <a:pt x="584719" y="805271"/>
                    </a:cubicBezTo>
                    <a:cubicBezTo>
                      <a:pt x="594031" y="800790"/>
                      <a:pt x="603256" y="796222"/>
                      <a:pt x="612568" y="791741"/>
                    </a:cubicBezTo>
                    <a:cubicBezTo>
                      <a:pt x="616522" y="789809"/>
                      <a:pt x="621442" y="788930"/>
                      <a:pt x="624516" y="786119"/>
                    </a:cubicBezTo>
                    <a:cubicBezTo>
                      <a:pt x="631105" y="779969"/>
                      <a:pt x="639188" y="777246"/>
                      <a:pt x="647183" y="774346"/>
                    </a:cubicBezTo>
                    <a:cubicBezTo>
                      <a:pt x="648237" y="773995"/>
                      <a:pt x="649379" y="773731"/>
                      <a:pt x="650258" y="773117"/>
                    </a:cubicBezTo>
                    <a:cubicBezTo>
                      <a:pt x="656583" y="768372"/>
                      <a:pt x="659131" y="768197"/>
                      <a:pt x="664051" y="772677"/>
                    </a:cubicBezTo>
                    <a:cubicBezTo>
                      <a:pt x="674154" y="781902"/>
                      <a:pt x="683993" y="791566"/>
                      <a:pt x="694448" y="800439"/>
                    </a:cubicBezTo>
                    <a:cubicBezTo>
                      <a:pt x="703409" y="808082"/>
                      <a:pt x="712809" y="815374"/>
                      <a:pt x="722561" y="822051"/>
                    </a:cubicBezTo>
                    <a:cubicBezTo>
                      <a:pt x="729238" y="826619"/>
                      <a:pt x="737760" y="828640"/>
                      <a:pt x="743822" y="833736"/>
                    </a:cubicBezTo>
                    <a:cubicBezTo>
                      <a:pt x="752695" y="841028"/>
                      <a:pt x="763150" y="845069"/>
                      <a:pt x="772638" y="850955"/>
                    </a:cubicBezTo>
                    <a:cubicBezTo>
                      <a:pt x="781599" y="856578"/>
                      <a:pt x="791966" y="858335"/>
                      <a:pt x="801366" y="862376"/>
                    </a:cubicBezTo>
                    <a:cubicBezTo>
                      <a:pt x="816301" y="868877"/>
                      <a:pt x="831236" y="875115"/>
                      <a:pt x="847050" y="879068"/>
                    </a:cubicBezTo>
                    <a:cubicBezTo>
                      <a:pt x="853903" y="880825"/>
                      <a:pt x="860667" y="882934"/>
                      <a:pt x="867608" y="884252"/>
                    </a:cubicBezTo>
                    <a:cubicBezTo>
                      <a:pt x="878414" y="886184"/>
                      <a:pt x="889483" y="886975"/>
                      <a:pt x="900201" y="889347"/>
                    </a:cubicBezTo>
                    <a:cubicBezTo>
                      <a:pt x="923746" y="894706"/>
                      <a:pt x="930511" y="895233"/>
                      <a:pt x="955110" y="891631"/>
                    </a:cubicBezTo>
                    <a:cubicBezTo>
                      <a:pt x="956252" y="891455"/>
                      <a:pt x="957570" y="893300"/>
                      <a:pt x="958888" y="893827"/>
                    </a:cubicBezTo>
                    <a:cubicBezTo>
                      <a:pt x="960996" y="894618"/>
                      <a:pt x="977074" y="892598"/>
                      <a:pt x="978831" y="891455"/>
                    </a:cubicBezTo>
                    <a:cubicBezTo>
                      <a:pt x="979182" y="891280"/>
                      <a:pt x="979446" y="890928"/>
                      <a:pt x="979709" y="890753"/>
                    </a:cubicBezTo>
                    <a:cubicBezTo>
                      <a:pt x="980500" y="890401"/>
                      <a:pt x="981378" y="890138"/>
                      <a:pt x="982257" y="889874"/>
                    </a:cubicBezTo>
                    <a:cubicBezTo>
                      <a:pt x="982169" y="890928"/>
                      <a:pt x="982608" y="892334"/>
                      <a:pt x="981993" y="893037"/>
                    </a:cubicBezTo>
                    <a:cubicBezTo>
                      <a:pt x="981115" y="894179"/>
                      <a:pt x="979621" y="894794"/>
                      <a:pt x="978391" y="895673"/>
                    </a:cubicBezTo>
                    <a:cubicBezTo>
                      <a:pt x="979973" y="896639"/>
                      <a:pt x="981554" y="897605"/>
                      <a:pt x="983135" y="898659"/>
                    </a:cubicBezTo>
                    <a:cubicBezTo>
                      <a:pt x="986298" y="892510"/>
                      <a:pt x="990691" y="900417"/>
                      <a:pt x="995084" y="897518"/>
                    </a:cubicBezTo>
                    <a:cubicBezTo>
                      <a:pt x="998422" y="895321"/>
                      <a:pt x="1004133" y="896727"/>
                      <a:pt x="1008789" y="896200"/>
                    </a:cubicBezTo>
                    <a:cubicBezTo>
                      <a:pt x="1010546" y="896024"/>
                      <a:pt x="1012918" y="895673"/>
                      <a:pt x="1013972" y="894443"/>
                    </a:cubicBezTo>
                    <a:cubicBezTo>
                      <a:pt x="1017750" y="889874"/>
                      <a:pt x="1022494" y="891455"/>
                      <a:pt x="1027062" y="891807"/>
                    </a:cubicBezTo>
                    <a:cubicBezTo>
                      <a:pt x="1032509" y="892246"/>
                      <a:pt x="1038044" y="894179"/>
                      <a:pt x="1043315" y="893564"/>
                    </a:cubicBezTo>
                    <a:cubicBezTo>
                      <a:pt x="1051749" y="892686"/>
                      <a:pt x="1060008" y="890753"/>
                      <a:pt x="1068529" y="889698"/>
                    </a:cubicBezTo>
                    <a:cubicBezTo>
                      <a:pt x="1084694" y="887766"/>
                      <a:pt x="1100508" y="882934"/>
                      <a:pt x="1116234" y="878277"/>
                    </a:cubicBezTo>
                    <a:cubicBezTo>
                      <a:pt x="1131081" y="873885"/>
                      <a:pt x="1145577" y="868438"/>
                      <a:pt x="1160161" y="863167"/>
                    </a:cubicBezTo>
                    <a:cubicBezTo>
                      <a:pt x="1168858" y="860092"/>
                      <a:pt x="1177204" y="856314"/>
                      <a:pt x="1185902" y="853239"/>
                    </a:cubicBezTo>
                    <a:cubicBezTo>
                      <a:pt x="1199871" y="848231"/>
                      <a:pt x="1211028" y="837425"/>
                      <a:pt x="1225612" y="833648"/>
                    </a:cubicBezTo>
                    <a:cubicBezTo>
                      <a:pt x="1231762" y="825302"/>
                      <a:pt x="1242128" y="823193"/>
                      <a:pt x="1250299" y="817834"/>
                    </a:cubicBezTo>
                    <a:cubicBezTo>
                      <a:pt x="1265410" y="807819"/>
                      <a:pt x="1280960" y="798155"/>
                      <a:pt x="1294138" y="786031"/>
                    </a:cubicBezTo>
                    <a:cubicBezTo>
                      <a:pt x="1318473" y="763541"/>
                      <a:pt x="1342633" y="740611"/>
                      <a:pt x="1360995" y="712585"/>
                    </a:cubicBezTo>
                    <a:cubicBezTo>
                      <a:pt x="1370395" y="698265"/>
                      <a:pt x="1380322" y="684384"/>
                      <a:pt x="1386384" y="668131"/>
                    </a:cubicBezTo>
                    <a:cubicBezTo>
                      <a:pt x="1389635" y="659522"/>
                      <a:pt x="1393588" y="651175"/>
                      <a:pt x="1397278" y="642742"/>
                    </a:cubicBezTo>
                    <a:cubicBezTo>
                      <a:pt x="1399211" y="638349"/>
                      <a:pt x="1401847" y="634220"/>
                      <a:pt x="1403077" y="629651"/>
                    </a:cubicBezTo>
                    <a:cubicBezTo>
                      <a:pt x="1405273" y="621744"/>
                      <a:pt x="1405449" y="613135"/>
                      <a:pt x="1408436" y="605579"/>
                    </a:cubicBezTo>
                    <a:cubicBezTo>
                      <a:pt x="1416342" y="585373"/>
                      <a:pt x="1415376" y="564112"/>
                      <a:pt x="1417397" y="543203"/>
                    </a:cubicBezTo>
                    <a:cubicBezTo>
                      <a:pt x="1417748" y="539338"/>
                      <a:pt x="1414498" y="534506"/>
                      <a:pt x="1415903" y="531343"/>
                    </a:cubicBezTo>
                    <a:cubicBezTo>
                      <a:pt x="1421262" y="519219"/>
                      <a:pt x="1413180" y="507798"/>
                      <a:pt x="1415025" y="495938"/>
                    </a:cubicBezTo>
                    <a:cubicBezTo>
                      <a:pt x="1414673" y="495411"/>
                      <a:pt x="1413092" y="494356"/>
                      <a:pt x="1412301" y="491106"/>
                    </a:cubicBezTo>
                    <a:close/>
                    <a:moveTo>
                      <a:pt x="69017" y="365651"/>
                    </a:moveTo>
                    <a:cubicBezTo>
                      <a:pt x="76309" y="354757"/>
                      <a:pt x="84918" y="345796"/>
                      <a:pt x="90365" y="335253"/>
                    </a:cubicBezTo>
                    <a:cubicBezTo>
                      <a:pt x="93880" y="328576"/>
                      <a:pt x="101435" y="326292"/>
                      <a:pt x="103719" y="318473"/>
                    </a:cubicBezTo>
                    <a:cubicBezTo>
                      <a:pt x="105037" y="314256"/>
                      <a:pt x="112241" y="312148"/>
                      <a:pt x="115579" y="308106"/>
                    </a:cubicBezTo>
                    <a:cubicBezTo>
                      <a:pt x="126122" y="295192"/>
                      <a:pt x="139739" y="285704"/>
                      <a:pt x="151863" y="274722"/>
                    </a:cubicBezTo>
                    <a:cubicBezTo>
                      <a:pt x="157574" y="269539"/>
                      <a:pt x="165129" y="266288"/>
                      <a:pt x="171542" y="261808"/>
                    </a:cubicBezTo>
                    <a:cubicBezTo>
                      <a:pt x="178395" y="256976"/>
                      <a:pt x="184896" y="251704"/>
                      <a:pt x="191573" y="246697"/>
                    </a:cubicBezTo>
                    <a:cubicBezTo>
                      <a:pt x="192803" y="245730"/>
                      <a:pt x="193857" y="244325"/>
                      <a:pt x="195175" y="243885"/>
                    </a:cubicBezTo>
                    <a:cubicBezTo>
                      <a:pt x="196493" y="243446"/>
                      <a:pt x="198162" y="244061"/>
                      <a:pt x="199743" y="244237"/>
                    </a:cubicBezTo>
                    <a:cubicBezTo>
                      <a:pt x="199216" y="245379"/>
                      <a:pt x="198865" y="246785"/>
                      <a:pt x="197986" y="247663"/>
                    </a:cubicBezTo>
                    <a:cubicBezTo>
                      <a:pt x="195790" y="249947"/>
                      <a:pt x="193418" y="251968"/>
                      <a:pt x="191134" y="254252"/>
                    </a:cubicBezTo>
                    <a:cubicBezTo>
                      <a:pt x="179888" y="265497"/>
                      <a:pt x="168643" y="276743"/>
                      <a:pt x="157398" y="288076"/>
                    </a:cubicBezTo>
                    <a:cubicBezTo>
                      <a:pt x="156256" y="289218"/>
                      <a:pt x="155289" y="290448"/>
                      <a:pt x="154235" y="291590"/>
                    </a:cubicBezTo>
                    <a:cubicBezTo>
                      <a:pt x="139124" y="308721"/>
                      <a:pt x="117600" y="319088"/>
                      <a:pt x="104510" y="338416"/>
                    </a:cubicBezTo>
                    <a:cubicBezTo>
                      <a:pt x="88521" y="348256"/>
                      <a:pt x="88345" y="367671"/>
                      <a:pt x="78505" y="381201"/>
                    </a:cubicBezTo>
                    <a:cubicBezTo>
                      <a:pt x="80174" y="393325"/>
                      <a:pt x="73585" y="403428"/>
                      <a:pt x="68402" y="412828"/>
                    </a:cubicBezTo>
                    <a:cubicBezTo>
                      <a:pt x="61637" y="425128"/>
                      <a:pt x="60671" y="438394"/>
                      <a:pt x="56805" y="451132"/>
                    </a:cubicBezTo>
                    <a:cubicBezTo>
                      <a:pt x="54170" y="459479"/>
                      <a:pt x="49689" y="467298"/>
                      <a:pt x="46526" y="475556"/>
                    </a:cubicBezTo>
                    <a:cubicBezTo>
                      <a:pt x="45296" y="478806"/>
                      <a:pt x="46878" y="483726"/>
                      <a:pt x="44945" y="485922"/>
                    </a:cubicBezTo>
                    <a:cubicBezTo>
                      <a:pt x="41343" y="489964"/>
                      <a:pt x="43100" y="494093"/>
                      <a:pt x="42573" y="498222"/>
                    </a:cubicBezTo>
                    <a:cubicBezTo>
                      <a:pt x="41694" y="505075"/>
                      <a:pt x="39410" y="512191"/>
                      <a:pt x="40552" y="518692"/>
                    </a:cubicBezTo>
                    <a:cubicBezTo>
                      <a:pt x="41782" y="525632"/>
                      <a:pt x="40377" y="530025"/>
                      <a:pt x="36950" y="535823"/>
                    </a:cubicBezTo>
                    <a:cubicBezTo>
                      <a:pt x="34139" y="540568"/>
                      <a:pt x="34315" y="548299"/>
                      <a:pt x="35633" y="554097"/>
                    </a:cubicBezTo>
                    <a:cubicBezTo>
                      <a:pt x="38707" y="567363"/>
                      <a:pt x="41694" y="580892"/>
                      <a:pt x="49689" y="592401"/>
                    </a:cubicBezTo>
                    <a:cubicBezTo>
                      <a:pt x="50743" y="593983"/>
                      <a:pt x="51622" y="596706"/>
                      <a:pt x="52852" y="596882"/>
                    </a:cubicBezTo>
                    <a:cubicBezTo>
                      <a:pt x="57420" y="597497"/>
                      <a:pt x="57069" y="600484"/>
                      <a:pt x="56805" y="603559"/>
                    </a:cubicBezTo>
                    <a:cubicBezTo>
                      <a:pt x="56190" y="609708"/>
                      <a:pt x="59792" y="614013"/>
                      <a:pt x="62516" y="619197"/>
                    </a:cubicBezTo>
                    <a:cubicBezTo>
                      <a:pt x="67875" y="629300"/>
                      <a:pt x="76660" y="637207"/>
                      <a:pt x="78857" y="649506"/>
                    </a:cubicBezTo>
                    <a:cubicBezTo>
                      <a:pt x="80174" y="657062"/>
                      <a:pt x="86061" y="664090"/>
                      <a:pt x="90805" y="670679"/>
                    </a:cubicBezTo>
                    <a:cubicBezTo>
                      <a:pt x="95549" y="677268"/>
                      <a:pt x="101347" y="683066"/>
                      <a:pt x="106706" y="689216"/>
                    </a:cubicBezTo>
                    <a:cubicBezTo>
                      <a:pt x="110133" y="693082"/>
                      <a:pt x="113559" y="696684"/>
                      <a:pt x="119621" y="695717"/>
                    </a:cubicBezTo>
                    <a:cubicBezTo>
                      <a:pt x="121378" y="695454"/>
                      <a:pt x="124277" y="697035"/>
                      <a:pt x="125419" y="698616"/>
                    </a:cubicBezTo>
                    <a:cubicBezTo>
                      <a:pt x="132711" y="708720"/>
                      <a:pt x="144044" y="712234"/>
                      <a:pt x="154674" y="717066"/>
                    </a:cubicBezTo>
                    <a:cubicBezTo>
                      <a:pt x="157661" y="718471"/>
                      <a:pt x="162230" y="719789"/>
                      <a:pt x="163021" y="722161"/>
                    </a:cubicBezTo>
                    <a:cubicBezTo>
                      <a:pt x="164953" y="728047"/>
                      <a:pt x="169522" y="729892"/>
                      <a:pt x="174090" y="730156"/>
                    </a:cubicBezTo>
                    <a:cubicBezTo>
                      <a:pt x="185423" y="730683"/>
                      <a:pt x="193418" y="739293"/>
                      <a:pt x="204312" y="741226"/>
                    </a:cubicBezTo>
                    <a:cubicBezTo>
                      <a:pt x="214415" y="742983"/>
                      <a:pt x="224255" y="746848"/>
                      <a:pt x="234182" y="749747"/>
                    </a:cubicBezTo>
                    <a:cubicBezTo>
                      <a:pt x="235588" y="750187"/>
                      <a:pt x="237345" y="750802"/>
                      <a:pt x="238663" y="750450"/>
                    </a:cubicBezTo>
                    <a:cubicBezTo>
                      <a:pt x="248941" y="747463"/>
                      <a:pt x="255267" y="756864"/>
                      <a:pt x="264140" y="758357"/>
                    </a:cubicBezTo>
                    <a:cubicBezTo>
                      <a:pt x="265282" y="758533"/>
                      <a:pt x="266688" y="760378"/>
                      <a:pt x="267127" y="761783"/>
                    </a:cubicBezTo>
                    <a:cubicBezTo>
                      <a:pt x="270554" y="772853"/>
                      <a:pt x="279339" y="775752"/>
                      <a:pt x="289530" y="776894"/>
                    </a:cubicBezTo>
                    <a:cubicBezTo>
                      <a:pt x="294362" y="777421"/>
                      <a:pt x="299194" y="779003"/>
                      <a:pt x="304114" y="779091"/>
                    </a:cubicBezTo>
                    <a:cubicBezTo>
                      <a:pt x="308594" y="779091"/>
                      <a:pt x="313075" y="776894"/>
                      <a:pt x="317467" y="776982"/>
                    </a:cubicBezTo>
                    <a:cubicBezTo>
                      <a:pt x="334775" y="777421"/>
                      <a:pt x="352170" y="779442"/>
                      <a:pt x="369477" y="778915"/>
                    </a:cubicBezTo>
                    <a:cubicBezTo>
                      <a:pt x="382567" y="778476"/>
                      <a:pt x="395921" y="777246"/>
                      <a:pt x="408747" y="773029"/>
                    </a:cubicBezTo>
                    <a:cubicBezTo>
                      <a:pt x="414370" y="771184"/>
                      <a:pt x="420520" y="770481"/>
                      <a:pt x="426494" y="769690"/>
                    </a:cubicBezTo>
                    <a:cubicBezTo>
                      <a:pt x="434928" y="768548"/>
                      <a:pt x="443538" y="768460"/>
                      <a:pt x="451796" y="768109"/>
                    </a:cubicBezTo>
                    <a:cubicBezTo>
                      <a:pt x="461723" y="767670"/>
                      <a:pt x="471914" y="765737"/>
                      <a:pt x="482018" y="767230"/>
                    </a:cubicBezTo>
                    <a:cubicBezTo>
                      <a:pt x="495283" y="769163"/>
                      <a:pt x="507671" y="764331"/>
                      <a:pt x="520322" y="761783"/>
                    </a:cubicBezTo>
                    <a:cubicBezTo>
                      <a:pt x="531743" y="759499"/>
                      <a:pt x="542988" y="757918"/>
                      <a:pt x="553003" y="750889"/>
                    </a:cubicBezTo>
                    <a:cubicBezTo>
                      <a:pt x="555727" y="749045"/>
                      <a:pt x="561086" y="749572"/>
                      <a:pt x="564600" y="750626"/>
                    </a:cubicBezTo>
                    <a:cubicBezTo>
                      <a:pt x="575318" y="753964"/>
                      <a:pt x="585158" y="749484"/>
                      <a:pt x="595085" y="747727"/>
                    </a:cubicBezTo>
                    <a:cubicBezTo>
                      <a:pt x="605979" y="745882"/>
                      <a:pt x="616346" y="741401"/>
                      <a:pt x="627064" y="738590"/>
                    </a:cubicBezTo>
                    <a:cubicBezTo>
                      <a:pt x="630666" y="737711"/>
                      <a:pt x="635410" y="737360"/>
                      <a:pt x="637431" y="741840"/>
                    </a:cubicBezTo>
                    <a:cubicBezTo>
                      <a:pt x="639539" y="746409"/>
                      <a:pt x="636025" y="749835"/>
                      <a:pt x="632775" y="751504"/>
                    </a:cubicBezTo>
                    <a:cubicBezTo>
                      <a:pt x="623286" y="756336"/>
                      <a:pt x="613183" y="760026"/>
                      <a:pt x="603695" y="764858"/>
                    </a:cubicBezTo>
                    <a:cubicBezTo>
                      <a:pt x="590166" y="771711"/>
                      <a:pt x="574791" y="774171"/>
                      <a:pt x="562492" y="783747"/>
                    </a:cubicBezTo>
                    <a:cubicBezTo>
                      <a:pt x="561086" y="784889"/>
                      <a:pt x="559153" y="786295"/>
                      <a:pt x="557572" y="786119"/>
                    </a:cubicBezTo>
                    <a:cubicBezTo>
                      <a:pt x="544306" y="784977"/>
                      <a:pt x="532973" y="792884"/>
                      <a:pt x="519970" y="793762"/>
                    </a:cubicBezTo>
                    <a:cubicBezTo>
                      <a:pt x="510482" y="794377"/>
                      <a:pt x="501258" y="798418"/>
                      <a:pt x="491857" y="800527"/>
                    </a:cubicBezTo>
                    <a:cubicBezTo>
                      <a:pt x="484829" y="802108"/>
                      <a:pt x="477713" y="803338"/>
                      <a:pt x="470597" y="803953"/>
                    </a:cubicBezTo>
                    <a:cubicBezTo>
                      <a:pt x="460230" y="804744"/>
                      <a:pt x="451972" y="811069"/>
                      <a:pt x="442220" y="813354"/>
                    </a:cubicBezTo>
                    <a:cubicBezTo>
                      <a:pt x="440463" y="813793"/>
                      <a:pt x="438179" y="815374"/>
                      <a:pt x="436949" y="814759"/>
                    </a:cubicBezTo>
                    <a:cubicBezTo>
                      <a:pt x="427548" y="810103"/>
                      <a:pt x="417357" y="814583"/>
                      <a:pt x="408045" y="812299"/>
                    </a:cubicBezTo>
                    <a:cubicBezTo>
                      <a:pt x="394076" y="808961"/>
                      <a:pt x="362536" y="807643"/>
                      <a:pt x="360955" y="807731"/>
                    </a:cubicBezTo>
                    <a:cubicBezTo>
                      <a:pt x="353487" y="808170"/>
                      <a:pt x="344526" y="808258"/>
                      <a:pt x="338464" y="806237"/>
                    </a:cubicBezTo>
                    <a:cubicBezTo>
                      <a:pt x="335653" y="805271"/>
                      <a:pt x="332315" y="805359"/>
                      <a:pt x="329240" y="805447"/>
                    </a:cubicBezTo>
                    <a:cubicBezTo>
                      <a:pt x="323442" y="805622"/>
                      <a:pt x="318082" y="803250"/>
                      <a:pt x="312635" y="802460"/>
                    </a:cubicBezTo>
                    <a:cubicBezTo>
                      <a:pt x="301039" y="800790"/>
                      <a:pt x="290760" y="794904"/>
                      <a:pt x="279251" y="793323"/>
                    </a:cubicBezTo>
                    <a:cubicBezTo>
                      <a:pt x="262647" y="791039"/>
                      <a:pt x="247360" y="784098"/>
                      <a:pt x="231722" y="778300"/>
                    </a:cubicBezTo>
                    <a:cubicBezTo>
                      <a:pt x="227242" y="776631"/>
                      <a:pt x="223200" y="773731"/>
                      <a:pt x="218632" y="772589"/>
                    </a:cubicBezTo>
                    <a:cubicBezTo>
                      <a:pt x="203873" y="768899"/>
                      <a:pt x="192100" y="759587"/>
                      <a:pt x="179098" y="752647"/>
                    </a:cubicBezTo>
                    <a:cubicBezTo>
                      <a:pt x="169170" y="747375"/>
                      <a:pt x="161088" y="738326"/>
                      <a:pt x="150897" y="734022"/>
                    </a:cubicBezTo>
                    <a:cubicBezTo>
                      <a:pt x="140179" y="729453"/>
                      <a:pt x="134117" y="719877"/>
                      <a:pt x="124541" y="714254"/>
                    </a:cubicBezTo>
                    <a:cubicBezTo>
                      <a:pt x="112065" y="706963"/>
                      <a:pt x="103104" y="695015"/>
                      <a:pt x="92913" y="684823"/>
                    </a:cubicBezTo>
                    <a:cubicBezTo>
                      <a:pt x="89750" y="681573"/>
                      <a:pt x="87203" y="677707"/>
                      <a:pt x="84391" y="674017"/>
                    </a:cubicBezTo>
                    <a:cubicBezTo>
                      <a:pt x="81229" y="669888"/>
                      <a:pt x="73761" y="668571"/>
                      <a:pt x="75957" y="661015"/>
                    </a:cubicBezTo>
                    <a:cubicBezTo>
                      <a:pt x="66996" y="655832"/>
                      <a:pt x="66645" y="644938"/>
                      <a:pt x="60583" y="637558"/>
                    </a:cubicBezTo>
                    <a:cubicBezTo>
                      <a:pt x="55751" y="631584"/>
                      <a:pt x="50041" y="625259"/>
                      <a:pt x="49162" y="616034"/>
                    </a:cubicBezTo>
                    <a:cubicBezTo>
                      <a:pt x="48723" y="611026"/>
                      <a:pt x="43891" y="606370"/>
                      <a:pt x="40640" y="601802"/>
                    </a:cubicBezTo>
                    <a:cubicBezTo>
                      <a:pt x="38707" y="599254"/>
                      <a:pt x="35720" y="597409"/>
                      <a:pt x="39674" y="594246"/>
                    </a:cubicBezTo>
                    <a:cubicBezTo>
                      <a:pt x="40113" y="593895"/>
                      <a:pt x="40289" y="592313"/>
                      <a:pt x="40025" y="592138"/>
                    </a:cubicBezTo>
                    <a:cubicBezTo>
                      <a:pt x="32294" y="586427"/>
                      <a:pt x="36423" y="577115"/>
                      <a:pt x="33173" y="569823"/>
                    </a:cubicBezTo>
                    <a:cubicBezTo>
                      <a:pt x="30010" y="562795"/>
                      <a:pt x="28956" y="554888"/>
                      <a:pt x="26935" y="547332"/>
                    </a:cubicBezTo>
                    <a:cubicBezTo>
                      <a:pt x="26759" y="546629"/>
                      <a:pt x="25705" y="545927"/>
                      <a:pt x="25793" y="545487"/>
                    </a:cubicBezTo>
                    <a:cubicBezTo>
                      <a:pt x="28956" y="533012"/>
                      <a:pt x="22630" y="520185"/>
                      <a:pt x="26144" y="508150"/>
                    </a:cubicBezTo>
                    <a:cubicBezTo>
                      <a:pt x="28516" y="500155"/>
                      <a:pt x="22015" y="492072"/>
                      <a:pt x="27989" y="484605"/>
                    </a:cubicBezTo>
                    <a:cubicBezTo>
                      <a:pt x="30273" y="481706"/>
                      <a:pt x="22103" y="478103"/>
                      <a:pt x="27901" y="474677"/>
                    </a:cubicBezTo>
                    <a:cubicBezTo>
                      <a:pt x="33173" y="471514"/>
                      <a:pt x="25617" y="468264"/>
                      <a:pt x="27989" y="464750"/>
                    </a:cubicBezTo>
                    <a:cubicBezTo>
                      <a:pt x="30186" y="461411"/>
                      <a:pt x="31855" y="457546"/>
                      <a:pt x="32733" y="453680"/>
                    </a:cubicBezTo>
                    <a:cubicBezTo>
                      <a:pt x="34666" y="445246"/>
                      <a:pt x="35896" y="436637"/>
                      <a:pt x="37741" y="428203"/>
                    </a:cubicBezTo>
                    <a:cubicBezTo>
                      <a:pt x="38268" y="425743"/>
                      <a:pt x="39674" y="423458"/>
                      <a:pt x="40904" y="421174"/>
                    </a:cubicBezTo>
                    <a:cubicBezTo>
                      <a:pt x="46351" y="410280"/>
                      <a:pt x="52588" y="399738"/>
                      <a:pt x="54521" y="387351"/>
                    </a:cubicBezTo>
                    <a:cubicBezTo>
                      <a:pt x="54697" y="386296"/>
                      <a:pt x="55487" y="385330"/>
                      <a:pt x="56102" y="384451"/>
                    </a:cubicBezTo>
                    <a:cubicBezTo>
                      <a:pt x="60495" y="378477"/>
                      <a:pt x="64712" y="372679"/>
                      <a:pt x="69017" y="365651"/>
                    </a:cubicBezTo>
                    <a:close/>
                    <a:moveTo>
                      <a:pt x="388629" y="92513"/>
                    </a:moveTo>
                    <a:cubicBezTo>
                      <a:pt x="393900" y="89702"/>
                      <a:pt x="398469" y="87330"/>
                      <a:pt x="403125" y="85221"/>
                    </a:cubicBezTo>
                    <a:cubicBezTo>
                      <a:pt x="409802" y="82234"/>
                      <a:pt x="418148" y="80829"/>
                      <a:pt x="422892" y="75997"/>
                    </a:cubicBezTo>
                    <a:cubicBezTo>
                      <a:pt x="427812" y="70901"/>
                      <a:pt x="432644" y="69496"/>
                      <a:pt x="438881" y="68266"/>
                    </a:cubicBezTo>
                    <a:cubicBezTo>
                      <a:pt x="444943" y="67036"/>
                      <a:pt x="450742" y="64224"/>
                      <a:pt x="456628" y="62116"/>
                    </a:cubicBezTo>
                    <a:cubicBezTo>
                      <a:pt x="461108" y="60535"/>
                      <a:pt x="465852" y="58514"/>
                      <a:pt x="469454" y="56318"/>
                    </a:cubicBezTo>
                    <a:cubicBezTo>
                      <a:pt x="482281" y="48586"/>
                      <a:pt x="496689" y="48499"/>
                      <a:pt x="510394" y="45336"/>
                    </a:cubicBezTo>
                    <a:cubicBezTo>
                      <a:pt x="512942" y="44721"/>
                      <a:pt x="515929" y="44457"/>
                      <a:pt x="517686" y="42876"/>
                    </a:cubicBezTo>
                    <a:cubicBezTo>
                      <a:pt x="524363" y="36638"/>
                      <a:pt x="532621" y="39625"/>
                      <a:pt x="540089" y="38308"/>
                    </a:cubicBezTo>
                    <a:cubicBezTo>
                      <a:pt x="550895" y="36287"/>
                      <a:pt x="561701" y="34706"/>
                      <a:pt x="572507" y="32948"/>
                    </a:cubicBezTo>
                    <a:cubicBezTo>
                      <a:pt x="576987" y="32246"/>
                      <a:pt x="581556" y="31806"/>
                      <a:pt x="586036" y="31016"/>
                    </a:cubicBezTo>
                    <a:cubicBezTo>
                      <a:pt x="591659" y="30137"/>
                      <a:pt x="597721" y="33124"/>
                      <a:pt x="603080" y="28819"/>
                    </a:cubicBezTo>
                    <a:cubicBezTo>
                      <a:pt x="604134" y="28029"/>
                      <a:pt x="606770" y="29083"/>
                      <a:pt x="608615" y="29434"/>
                    </a:cubicBezTo>
                    <a:cubicBezTo>
                      <a:pt x="610021" y="29786"/>
                      <a:pt x="611778" y="31279"/>
                      <a:pt x="612656" y="30840"/>
                    </a:cubicBezTo>
                    <a:cubicBezTo>
                      <a:pt x="622671" y="25657"/>
                      <a:pt x="632950" y="31543"/>
                      <a:pt x="643493" y="29698"/>
                    </a:cubicBezTo>
                    <a:cubicBezTo>
                      <a:pt x="655265" y="27677"/>
                      <a:pt x="668180" y="30401"/>
                      <a:pt x="680479" y="31455"/>
                    </a:cubicBezTo>
                    <a:cubicBezTo>
                      <a:pt x="689440" y="32246"/>
                      <a:pt x="697786" y="35408"/>
                      <a:pt x="706748" y="35936"/>
                    </a:cubicBezTo>
                    <a:cubicBezTo>
                      <a:pt x="720628" y="36814"/>
                      <a:pt x="734158" y="39977"/>
                      <a:pt x="747512" y="43930"/>
                    </a:cubicBezTo>
                    <a:cubicBezTo>
                      <a:pt x="759899" y="47620"/>
                      <a:pt x="772462" y="50431"/>
                      <a:pt x="784235" y="56318"/>
                    </a:cubicBezTo>
                    <a:cubicBezTo>
                      <a:pt x="791087" y="59744"/>
                      <a:pt x="799433" y="59832"/>
                      <a:pt x="806901" y="62116"/>
                    </a:cubicBezTo>
                    <a:cubicBezTo>
                      <a:pt x="810327" y="63170"/>
                      <a:pt x="813314" y="65806"/>
                      <a:pt x="816565" y="67563"/>
                    </a:cubicBezTo>
                    <a:cubicBezTo>
                      <a:pt x="832378" y="75909"/>
                      <a:pt x="848104" y="84079"/>
                      <a:pt x="862952" y="94183"/>
                    </a:cubicBezTo>
                    <a:cubicBezTo>
                      <a:pt x="869628" y="98751"/>
                      <a:pt x="878589" y="102177"/>
                      <a:pt x="887814" y="100244"/>
                    </a:cubicBezTo>
                    <a:cubicBezTo>
                      <a:pt x="888693" y="100069"/>
                      <a:pt x="889835" y="100947"/>
                      <a:pt x="890889" y="101299"/>
                    </a:cubicBezTo>
                    <a:cubicBezTo>
                      <a:pt x="889923" y="101738"/>
                      <a:pt x="888956" y="102177"/>
                      <a:pt x="887902" y="102529"/>
                    </a:cubicBezTo>
                    <a:cubicBezTo>
                      <a:pt x="886496" y="102968"/>
                      <a:pt x="884915" y="103144"/>
                      <a:pt x="883685" y="103846"/>
                    </a:cubicBezTo>
                    <a:cubicBezTo>
                      <a:pt x="880259" y="105691"/>
                      <a:pt x="882192" y="108239"/>
                      <a:pt x="884124" y="108766"/>
                    </a:cubicBezTo>
                    <a:cubicBezTo>
                      <a:pt x="897039" y="112017"/>
                      <a:pt x="902925" y="124229"/>
                      <a:pt x="912940" y="131257"/>
                    </a:cubicBezTo>
                    <a:cubicBezTo>
                      <a:pt x="923395" y="138637"/>
                      <a:pt x="931653" y="149179"/>
                      <a:pt x="940790" y="158492"/>
                    </a:cubicBezTo>
                    <a:cubicBezTo>
                      <a:pt x="942547" y="160336"/>
                      <a:pt x="943689" y="162796"/>
                      <a:pt x="945095" y="165081"/>
                    </a:cubicBezTo>
                    <a:cubicBezTo>
                      <a:pt x="947643" y="169385"/>
                      <a:pt x="949927" y="173427"/>
                      <a:pt x="954056" y="176941"/>
                    </a:cubicBezTo>
                    <a:cubicBezTo>
                      <a:pt x="963895" y="185375"/>
                      <a:pt x="966004" y="199256"/>
                      <a:pt x="974438" y="208920"/>
                    </a:cubicBezTo>
                    <a:cubicBezTo>
                      <a:pt x="974877" y="209447"/>
                      <a:pt x="974438" y="211379"/>
                      <a:pt x="973823" y="211994"/>
                    </a:cubicBezTo>
                    <a:cubicBezTo>
                      <a:pt x="969255" y="216211"/>
                      <a:pt x="959854" y="215596"/>
                      <a:pt x="955198" y="211028"/>
                    </a:cubicBezTo>
                    <a:cubicBezTo>
                      <a:pt x="953792" y="209622"/>
                      <a:pt x="951860" y="208480"/>
                      <a:pt x="951069" y="206811"/>
                    </a:cubicBezTo>
                    <a:cubicBezTo>
                      <a:pt x="941405" y="185638"/>
                      <a:pt x="924273" y="171757"/>
                      <a:pt x="905736" y="159106"/>
                    </a:cubicBezTo>
                    <a:cubicBezTo>
                      <a:pt x="903189" y="157349"/>
                      <a:pt x="901168" y="154714"/>
                      <a:pt x="898972" y="152430"/>
                    </a:cubicBezTo>
                    <a:cubicBezTo>
                      <a:pt x="886760" y="140042"/>
                      <a:pt x="873494" y="128973"/>
                      <a:pt x="858998" y="119221"/>
                    </a:cubicBezTo>
                    <a:cubicBezTo>
                      <a:pt x="853200" y="115355"/>
                      <a:pt x="848631" y="109557"/>
                      <a:pt x="843799" y="104374"/>
                    </a:cubicBezTo>
                    <a:cubicBezTo>
                      <a:pt x="833608" y="93216"/>
                      <a:pt x="819815" y="87418"/>
                      <a:pt x="807164" y="80214"/>
                    </a:cubicBezTo>
                    <a:cubicBezTo>
                      <a:pt x="798643" y="75470"/>
                      <a:pt x="788452" y="73625"/>
                      <a:pt x="778963" y="70638"/>
                    </a:cubicBezTo>
                    <a:cubicBezTo>
                      <a:pt x="767718" y="67036"/>
                      <a:pt x="757791" y="60007"/>
                      <a:pt x="745667" y="58690"/>
                    </a:cubicBezTo>
                    <a:cubicBezTo>
                      <a:pt x="738990" y="57987"/>
                      <a:pt x="732401" y="55263"/>
                      <a:pt x="725812" y="55088"/>
                    </a:cubicBezTo>
                    <a:cubicBezTo>
                      <a:pt x="718520" y="54912"/>
                      <a:pt x="711316" y="53770"/>
                      <a:pt x="703848" y="54297"/>
                    </a:cubicBezTo>
                    <a:cubicBezTo>
                      <a:pt x="696996" y="54736"/>
                      <a:pt x="689528" y="48235"/>
                      <a:pt x="682763" y="48938"/>
                    </a:cubicBezTo>
                    <a:cubicBezTo>
                      <a:pt x="674154" y="49904"/>
                      <a:pt x="668004" y="43930"/>
                      <a:pt x="659921" y="44457"/>
                    </a:cubicBezTo>
                    <a:cubicBezTo>
                      <a:pt x="651487" y="44984"/>
                      <a:pt x="642966" y="43052"/>
                      <a:pt x="634444" y="42964"/>
                    </a:cubicBezTo>
                    <a:cubicBezTo>
                      <a:pt x="614940" y="42700"/>
                      <a:pt x="595437" y="42261"/>
                      <a:pt x="575933" y="43052"/>
                    </a:cubicBezTo>
                    <a:cubicBezTo>
                      <a:pt x="561437" y="43667"/>
                      <a:pt x="546854" y="45248"/>
                      <a:pt x="532534" y="47884"/>
                    </a:cubicBezTo>
                    <a:cubicBezTo>
                      <a:pt x="523221" y="49641"/>
                      <a:pt x="514523" y="54473"/>
                      <a:pt x="505387" y="57020"/>
                    </a:cubicBezTo>
                    <a:cubicBezTo>
                      <a:pt x="492824" y="60535"/>
                      <a:pt x="479558" y="61589"/>
                      <a:pt x="467610" y="66860"/>
                    </a:cubicBezTo>
                    <a:cubicBezTo>
                      <a:pt x="456804" y="71604"/>
                      <a:pt x="446700" y="77842"/>
                      <a:pt x="436070" y="83113"/>
                    </a:cubicBezTo>
                    <a:cubicBezTo>
                      <a:pt x="428251" y="87066"/>
                      <a:pt x="419993" y="89966"/>
                      <a:pt x="414370" y="97345"/>
                    </a:cubicBezTo>
                    <a:cubicBezTo>
                      <a:pt x="413755" y="98136"/>
                      <a:pt x="410241" y="96467"/>
                      <a:pt x="408133" y="96467"/>
                    </a:cubicBezTo>
                    <a:cubicBezTo>
                      <a:pt x="405673" y="96379"/>
                      <a:pt x="401719" y="95940"/>
                      <a:pt x="401104" y="97082"/>
                    </a:cubicBezTo>
                    <a:cubicBezTo>
                      <a:pt x="395745" y="107185"/>
                      <a:pt x="384148" y="104549"/>
                      <a:pt x="376417" y="109645"/>
                    </a:cubicBezTo>
                    <a:cubicBezTo>
                      <a:pt x="372727" y="112105"/>
                      <a:pt x="368510" y="113774"/>
                      <a:pt x="364821" y="116234"/>
                    </a:cubicBezTo>
                    <a:cubicBezTo>
                      <a:pt x="361746" y="118342"/>
                      <a:pt x="359198" y="120627"/>
                      <a:pt x="355245" y="122032"/>
                    </a:cubicBezTo>
                    <a:cubicBezTo>
                      <a:pt x="345317" y="125546"/>
                      <a:pt x="345229" y="135035"/>
                      <a:pt x="346283" y="143820"/>
                    </a:cubicBezTo>
                    <a:cubicBezTo>
                      <a:pt x="346723" y="147598"/>
                      <a:pt x="349710" y="151815"/>
                      <a:pt x="342154" y="150321"/>
                    </a:cubicBezTo>
                    <a:cubicBezTo>
                      <a:pt x="338728" y="149618"/>
                      <a:pt x="337059" y="150233"/>
                      <a:pt x="336268" y="154977"/>
                    </a:cubicBezTo>
                    <a:cubicBezTo>
                      <a:pt x="335302" y="160864"/>
                      <a:pt x="331436" y="161742"/>
                      <a:pt x="327307" y="156910"/>
                    </a:cubicBezTo>
                    <a:cubicBezTo>
                      <a:pt x="324320" y="153484"/>
                      <a:pt x="323705" y="157174"/>
                      <a:pt x="323529" y="157613"/>
                    </a:cubicBezTo>
                    <a:cubicBezTo>
                      <a:pt x="317995" y="170264"/>
                      <a:pt x="303938" y="168155"/>
                      <a:pt x="294625" y="174129"/>
                    </a:cubicBezTo>
                    <a:cubicBezTo>
                      <a:pt x="294010" y="174569"/>
                      <a:pt x="292166" y="173954"/>
                      <a:pt x="291638" y="173251"/>
                    </a:cubicBezTo>
                    <a:cubicBezTo>
                      <a:pt x="291111" y="172636"/>
                      <a:pt x="291287" y="170967"/>
                      <a:pt x="291814" y="170176"/>
                    </a:cubicBezTo>
                    <a:cubicBezTo>
                      <a:pt x="292693" y="168946"/>
                      <a:pt x="294186" y="168155"/>
                      <a:pt x="295240" y="167101"/>
                    </a:cubicBezTo>
                    <a:cubicBezTo>
                      <a:pt x="303323" y="158931"/>
                      <a:pt x="311406" y="150673"/>
                      <a:pt x="319488" y="142414"/>
                    </a:cubicBezTo>
                    <a:cubicBezTo>
                      <a:pt x="317819" y="133541"/>
                      <a:pt x="325901" y="137407"/>
                      <a:pt x="329152" y="135035"/>
                    </a:cubicBezTo>
                    <a:cubicBezTo>
                      <a:pt x="335302" y="130642"/>
                      <a:pt x="342857" y="127128"/>
                      <a:pt x="347162" y="121329"/>
                    </a:cubicBezTo>
                    <a:cubicBezTo>
                      <a:pt x="353751" y="112368"/>
                      <a:pt x="364469" y="110084"/>
                      <a:pt x="371849" y="102792"/>
                    </a:cubicBezTo>
                    <a:cubicBezTo>
                      <a:pt x="376242" y="98575"/>
                      <a:pt x="382655" y="96379"/>
                      <a:pt x="388629" y="92513"/>
                    </a:cubicBezTo>
                    <a:close/>
                  </a:path>
                </a:pathLst>
              </a:custGeom>
              <a:noFill/>
              <a:ln w="23884" cap="flat">
                <a:solidFill>
                  <a:srgbClr val="6FCCD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10" name="图形 1994">
              <a:extLst>
                <a:ext uri="{FF2B5EF4-FFF2-40B4-BE49-F238E27FC236}">
                  <a16:creationId xmlns:a16="http://schemas.microsoft.com/office/drawing/2014/main" id="{14E9453F-9BC0-EAA2-08EE-974F8F4603A6}"/>
                </a:ext>
              </a:extLst>
            </p:cNvPr>
            <p:cNvGrpSpPr/>
            <p:nvPr/>
          </p:nvGrpSpPr>
          <p:grpSpPr>
            <a:xfrm>
              <a:off x="2162679" y="1330844"/>
              <a:ext cx="1666901" cy="761217"/>
              <a:chOff x="2162679" y="1330844"/>
              <a:chExt cx="1666901" cy="761217"/>
            </a:xfrm>
          </p:grpSpPr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id="{022031AD-3B4C-C90F-E695-C6DDF1AC26B4}"/>
                  </a:ext>
                </a:extLst>
              </p:cNvPr>
              <p:cNvSpPr/>
              <p:nvPr/>
            </p:nvSpPr>
            <p:spPr>
              <a:xfrm>
                <a:off x="2173088" y="1341349"/>
                <a:ext cx="1645942" cy="740050"/>
              </a:xfrm>
              <a:custGeom>
                <a:avLst/>
                <a:gdLst>
                  <a:gd name="connsiteX0" fmla="*/ 1638039 w 1645942"/>
                  <a:gd name="connsiteY0" fmla="*/ 370570 h 740050"/>
                  <a:gd name="connsiteX1" fmla="*/ 1645770 w 1645942"/>
                  <a:gd name="connsiteY1" fmla="*/ 423018 h 740050"/>
                  <a:gd name="connsiteX2" fmla="*/ 1643749 w 1645942"/>
                  <a:gd name="connsiteY2" fmla="*/ 436636 h 740050"/>
                  <a:gd name="connsiteX3" fmla="*/ 1641728 w 1645942"/>
                  <a:gd name="connsiteY3" fmla="*/ 448584 h 740050"/>
                  <a:gd name="connsiteX4" fmla="*/ 1620117 w 1645942"/>
                  <a:gd name="connsiteY4" fmla="*/ 510169 h 740050"/>
                  <a:gd name="connsiteX5" fmla="*/ 1564857 w 1645942"/>
                  <a:gd name="connsiteY5" fmla="*/ 575269 h 740050"/>
                  <a:gd name="connsiteX6" fmla="*/ 1558443 w 1645942"/>
                  <a:gd name="connsiteY6" fmla="*/ 579749 h 740050"/>
                  <a:gd name="connsiteX7" fmla="*/ 1533669 w 1645942"/>
                  <a:gd name="connsiteY7" fmla="*/ 597672 h 740050"/>
                  <a:gd name="connsiteX8" fmla="*/ 1508982 w 1645942"/>
                  <a:gd name="connsiteY8" fmla="*/ 613046 h 740050"/>
                  <a:gd name="connsiteX9" fmla="*/ 1483328 w 1645942"/>
                  <a:gd name="connsiteY9" fmla="*/ 625961 h 740050"/>
                  <a:gd name="connsiteX10" fmla="*/ 1444936 w 1645942"/>
                  <a:gd name="connsiteY10" fmla="*/ 643268 h 740050"/>
                  <a:gd name="connsiteX11" fmla="*/ 1399077 w 1645942"/>
                  <a:gd name="connsiteY11" fmla="*/ 660136 h 740050"/>
                  <a:gd name="connsiteX12" fmla="*/ 1365868 w 1645942"/>
                  <a:gd name="connsiteY12" fmla="*/ 667515 h 740050"/>
                  <a:gd name="connsiteX13" fmla="*/ 1354447 w 1645942"/>
                  <a:gd name="connsiteY13" fmla="*/ 670063 h 740050"/>
                  <a:gd name="connsiteX14" fmla="*/ 1337315 w 1645942"/>
                  <a:gd name="connsiteY14" fmla="*/ 673929 h 740050"/>
                  <a:gd name="connsiteX15" fmla="*/ 1322468 w 1645942"/>
                  <a:gd name="connsiteY15" fmla="*/ 677794 h 740050"/>
                  <a:gd name="connsiteX16" fmla="*/ 1298308 w 1645942"/>
                  <a:gd name="connsiteY16" fmla="*/ 681923 h 740050"/>
                  <a:gd name="connsiteX17" fmla="*/ 1272216 w 1645942"/>
                  <a:gd name="connsiteY17" fmla="*/ 684120 h 740050"/>
                  <a:gd name="connsiteX18" fmla="*/ 1265802 w 1645942"/>
                  <a:gd name="connsiteY18" fmla="*/ 686140 h 740050"/>
                  <a:gd name="connsiteX19" fmla="*/ 1260443 w 1645942"/>
                  <a:gd name="connsiteY19" fmla="*/ 688073 h 740050"/>
                  <a:gd name="connsiteX20" fmla="*/ 1249022 w 1645942"/>
                  <a:gd name="connsiteY20" fmla="*/ 686580 h 740050"/>
                  <a:gd name="connsiteX21" fmla="*/ 1238041 w 1645942"/>
                  <a:gd name="connsiteY21" fmla="*/ 686228 h 740050"/>
                  <a:gd name="connsiteX22" fmla="*/ 1234175 w 1645942"/>
                  <a:gd name="connsiteY22" fmla="*/ 686492 h 740050"/>
                  <a:gd name="connsiteX23" fmla="*/ 1219064 w 1645942"/>
                  <a:gd name="connsiteY23" fmla="*/ 690269 h 740050"/>
                  <a:gd name="connsiteX24" fmla="*/ 1191742 w 1645942"/>
                  <a:gd name="connsiteY24" fmla="*/ 690357 h 740050"/>
                  <a:gd name="connsiteX25" fmla="*/ 1160290 w 1645942"/>
                  <a:gd name="connsiteY25" fmla="*/ 690182 h 740050"/>
                  <a:gd name="connsiteX26" fmla="*/ 1152383 w 1645942"/>
                  <a:gd name="connsiteY26" fmla="*/ 685877 h 740050"/>
                  <a:gd name="connsiteX27" fmla="*/ 1150099 w 1645942"/>
                  <a:gd name="connsiteY27" fmla="*/ 685350 h 740050"/>
                  <a:gd name="connsiteX28" fmla="*/ 1138678 w 1645942"/>
                  <a:gd name="connsiteY28" fmla="*/ 684120 h 740050"/>
                  <a:gd name="connsiteX29" fmla="*/ 1118032 w 1645942"/>
                  <a:gd name="connsiteY29" fmla="*/ 682363 h 740050"/>
                  <a:gd name="connsiteX30" fmla="*/ 1091500 w 1645942"/>
                  <a:gd name="connsiteY30" fmla="*/ 682099 h 740050"/>
                  <a:gd name="connsiteX31" fmla="*/ 1078762 w 1645942"/>
                  <a:gd name="connsiteY31" fmla="*/ 682011 h 740050"/>
                  <a:gd name="connsiteX32" fmla="*/ 1054778 w 1645942"/>
                  <a:gd name="connsiteY32" fmla="*/ 679727 h 740050"/>
                  <a:gd name="connsiteX33" fmla="*/ 1027455 w 1645942"/>
                  <a:gd name="connsiteY33" fmla="*/ 675598 h 740050"/>
                  <a:gd name="connsiteX34" fmla="*/ 999078 w 1645942"/>
                  <a:gd name="connsiteY34" fmla="*/ 669097 h 740050"/>
                  <a:gd name="connsiteX35" fmla="*/ 966309 w 1645942"/>
                  <a:gd name="connsiteY35" fmla="*/ 663210 h 740050"/>
                  <a:gd name="connsiteX36" fmla="*/ 935472 w 1645942"/>
                  <a:gd name="connsiteY36" fmla="*/ 652580 h 740050"/>
                  <a:gd name="connsiteX37" fmla="*/ 901473 w 1645942"/>
                  <a:gd name="connsiteY37" fmla="*/ 639490 h 740050"/>
                  <a:gd name="connsiteX38" fmla="*/ 888997 w 1645942"/>
                  <a:gd name="connsiteY38" fmla="*/ 634570 h 740050"/>
                  <a:gd name="connsiteX39" fmla="*/ 872481 w 1645942"/>
                  <a:gd name="connsiteY39" fmla="*/ 637382 h 740050"/>
                  <a:gd name="connsiteX40" fmla="*/ 852889 w 1645942"/>
                  <a:gd name="connsiteY40" fmla="*/ 652668 h 740050"/>
                  <a:gd name="connsiteX41" fmla="*/ 841117 w 1645942"/>
                  <a:gd name="connsiteY41" fmla="*/ 659081 h 740050"/>
                  <a:gd name="connsiteX42" fmla="*/ 803691 w 1645942"/>
                  <a:gd name="connsiteY42" fmla="*/ 678761 h 740050"/>
                  <a:gd name="connsiteX43" fmla="*/ 762488 w 1645942"/>
                  <a:gd name="connsiteY43" fmla="*/ 694399 h 740050"/>
                  <a:gd name="connsiteX44" fmla="*/ 755723 w 1645942"/>
                  <a:gd name="connsiteY44" fmla="*/ 698088 h 740050"/>
                  <a:gd name="connsiteX45" fmla="*/ 718737 w 1645942"/>
                  <a:gd name="connsiteY45" fmla="*/ 708894 h 740050"/>
                  <a:gd name="connsiteX46" fmla="*/ 711357 w 1645942"/>
                  <a:gd name="connsiteY46" fmla="*/ 710915 h 740050"/>
                  <a:gd name="connsiteX47" fmla="*/ 678148 w 1645942"/>
                  <a:gd name="connsiteY47" fmla="*/ 720491 h 740050"/>
                  <a:gd name="connsiteX48" fmla="*/ 632113 w 1645942"/>
                  <a:gd name="connsiteY48" fmla="*/ 727959 h 740050"/>
                  <a:gd name="connsiteX49" fmla="*/ 589855 w 1645942"/>
                  <a:gd name="connsiteY49" fmla="*/ 735426 h 740050"/>
                  <a:gd name="connsiteX50" fmla="*/ 581685 w 1645942"/>
                  <a:gd name="connsiteY50" fmla="*/ 735778 h 740050"/>
                  <a:gd name="connsiteX51" fmla="*/ 565784 w 1645942"/>
                  <a:gd name="connsiteY51" fmla="*/ 737271 h 740050"/>
                  <a:gd name="connsiteX52" fmla="*/ 551990 w 1645942"/>
                  <a:gd name="connsiteY52" fmla="*/ 737359 h 740050"/>
                  <a:gd name="connsiteX53" fmla="*/ 540306 w 1645942"/>
                  <a:gd name="connsiteY53" fmla="*/ 734108 h 740050"/>
                  <a:gd name="connsiteX54" fmla="*/ 527128 w 1645942"/>
                  <a:gd name="connsiteY54" fmla="*/ 736217 h 740050"/>
                  <a:gd name="connsiteX55" fmla="*/ 513423 w 1645942"/>
                  <a:gd name="connsiteY55" fmla="*/ 736305 h 740050"/>
                  <a:gd name="connsiteX56" fmla="*/ 512017 w 1645942"/>
                  <a:gd name="connsiteY56" fmla="*/ 736568 h 740050"/>
                  <a:gd name="connsiteX57" fmla="*/ 500684 w 1645942"/>
                  <a:gd name="connsiteY57" fmla="*/ 737974 h 740050"/>
                  <a:gd name="connsiteX58" fmla="*/ 473449 w 1645942"/>
                  <a:gd name="connsiteY58" fmla="*/ 737710 h 740050"/>
                  <a:gd name="connsiteX59" fmla="*/ 471428 w 1645942"/>
                  <a:gd name="connsiteY59" fmla="*/ 737710 h 740050"/>
                  <a:gd name="connsiteX60" fmla="*/ 440768 w 1645942"/>
                  <a:gd name="connsiteY60" fmla="*/ 735690 h 740050"/>
                  <a:gd name="connsiteX61" fmla="*/ 379885 w 1645942"/>
                  <a:gd name="connsiteY61" fmla="*/ 727607 h 740050"/>
                  <a:gd name="connsiteX62" fmla="*/ 350629 w 1645942"/>
                  <a:gd name="connsiteY62" fmla="*/ 723127 h 740050"/>
                  <a:gd name="connsiteX63" fmla="*/ 331653 w 1645942"/>
                  <a:gd name="connsiteY63" fmla="*/ 718998 h 740050"/>
                  <a:gd name="connsiteX64" fmla="*/ 298796 w 1645942"/>
                  <a:gd name="connsiteY64" fmla="*/ 710739 h 740050"/>
                  <a:gd name="connsiteX65" fmla="*/ 268135 w 1645942"/>
                  <a:gd name="connsiteY65" fmla="*/ 702130 h 740050"/>
                  <a:gd name="connsiteX66" fmla="*/ 240549 w 1645942"/>
                  <a:gd name="connsiteY66" fmla="*/ 691324 h 740050"/>
                  <a:gd name="connsiteX67" fmla="*/ 225087 w 1645942"/>
                  <a:gd name="connsiteY67" fmla="*/ 686140 h 740050"/>
                  <a:gd name="connsiteX68" fmla="*/ 183883 w 1645942"/>
                  <a:gd name="connsiteY68" fmla="*/ 667955 h 740050"/>
                  <a:gd name="connsiteX69" fmla="*/ 148741 w 1645942"/>
                  <a:gd name="connsiteY69" fmla="*/ 650384 h 740050"/>
                  <a:gd name="connsiteX70" fmla="*/ 113952 w 1645942"/>
                  <a:gd name="connsiteY70" fmla="*/ 626663 h 740050"/>
                  <a:gd name="connsiteX71" fmla="*/ 89440 w 1645942"/>
                  <a:gd name="connsiteY71" fmla="*/ 608302 h 740050"/>
                  <a:gd name="connsiteX72" fmla="*/ 63172 w 1645942"/>
                  <a:gd name="connsiteY72" fmla="*/ 584142 h 740050"/>
                  <a:gd name="connsiteX73" fmla="*/ 54387 w 1645942"/>
                  <a:gd name="connsiteY73" fmla="*/ 573600 h 740050"/>
                  <a:gd name="connsiteX74" fmla="*/ 29612 w 1645942"/>
                  <a:gd name="connsiteY74" fmla="*/ 540215 h 740050"/>
                  <a:gd name="connsiteX75" fmla="*/ 17927 w 1645942"/>
                  <a:gd name="connsiteY75" fmla="*/ 522293 h 740050"/>
                  <a:gd name="connsiteX76" fmla="*/ 12392 w 1645942"/>
                  <a:gd name="connsiteY76" fmla="*/ 508061 h 740050"/>
                  <a:gd name="connsiteX77" fmla="*/ 2465 w 1645942"/>
                  <a:gd name="connsiteY77" fmla="*/ 478015 h 740050"/>
                  <a:gd name="connsiteX78" fmla="*/ 2026 w 1645942"/>
                  <a:gd name="connsiteY78" fmla="*/ 477136 h 740050"/>
                  <a:gd name="connsiteX79" fmla="*/ 1059 w 1645942"/>
                  <a:gd name="connsiteY79" fmla="*/ 439095 h 740050"/>
                  <a:gd name="connsiteX80" fmla="*/ 5 w 1645942"/>
                  <a:gd name="connsiteY80" fmla="*/ 434088 h 740050"/>
                  <a:gd name="connsiteX81" fmla="*/ 2289 w 1645942"/>
                  <a:gd name="connsiteY81" fmla="*/ 411246 h 740050"/>
                  <a:gd name="connsiteX82" fmla="*/ 22496 w 1645942"/>
                  <a:gd name="connsiteY82" fmla="*/ 359500 h 740050"/>
                  <a:gd name="connsiteX83" fmla="*/ 24868 w 1645942"/>
                  <a:gd name="connsiteY83" fmla="*/ 354317 h 740050"/>
                  <a:gd name="connsiteX84" fmla="*/ 44547 w 1645942"/>
                  <a:gd name="connsiteY84" fmla="*/ 327170 h 740050"/>
                  <a:gd name="connsiteX85" fmla="*/ 50521 w 1645942"/>
                  <a:gd name="connsiteY85" fmla="*/ 319351 h 740050"/>
                  <a:gd name="connsiteX86" fmla="*/ 102618 w 1645942"/>
                  <a:gd name="connsiteY86" fmla="*/ 275512 h 740050"/>
                  <a:gd name="connsiteX87" fmla="*/ 133016 w 1645942"/>
                  <a:gd name="connsiteY87" fmla="*/ 253724 h 740050"/>
                  <a:gd name="connsiteX88" fmla="*/ 160778 w 1645942"/>
                  <a:gd name="connsiteY88" fmla="*/ 238350 h 740050"/>
                  <a:gd name="connsiteX89" fmla="*/ 176767 w 1645942"/>
                  <a:gd name="connsiteY89" fmla="*/ 231936 h 740050"/>
                  <a:gd name="connsiteX90" fmla="*/ 212875 w 1645942"/>
                  <a:gd name="connsiteY90" fmla="*/ 216562 h 740050"/>
                  <a:gd name="connsiteX91" fmla="*/ 258295 w 1645942"/>
                  <a:gd name="connsiteY91" fmla="*/ 201012 h 740050"/>
                  <a:gd name="connsiteX92" fmla="*/ 294227 w 1645942"/>
                  <a:gd name="connsiteY92" fmla="*/ 192666 h 740050"/>
                  <a:gd name="connsiteX93" fmla="*/ 338330 w 1645942"/>
                  <a:gd name="connsiteY93" fmla="*/ 186252 h 740050"/>
                  <a:gd name="connsiteX94" fmla="*/ 358185 w 1645942"/>
                  <a:gd name="connsiteY94" fmla="*/ 182035 h 740050"/>
                  <a:gd name="connsiteX95" fmla="*/ 394205 w 1645942"/>
                  <a:gd name="connsiteY95" fmla="*/ 177467 h 740050"/>
                  <a:gd name="connsiteX96" fmla="*/ 432070 w 1645942"/>
                  <a:gd name="connsiteY96" fmla="*/ 174392 h 740050"/>
                  <a:gd name="connsiteX97" fmla="*/ 446829 w 1645942"/>
                  <a:gd name="connsiteY97" fmla="*/ 175798 h 740050"/>
                  <a:gd name="connsiteX98" fmla="*/ 456845 w 1645942"/>
                  <a:gd name="connsiteY98" fmla="*/ 175886 h 740050"/>
                  <a:gd name="connsiteX99" fmla="*/ 472571 w 1645942"/>
                  <a:gd name="connsiteY99" fmla="*/ 174568 h 740050"/>
                  <a:gd name="connsiteX100" fmla="*/ 479511 w 1645942"/>
                  <a:gd name="connsiteY100" fmla="*/ 172284 h 740050"/>
                  <a:gd name="connsiteX101" fmla="*/ 498575 w 1645942"/>
                  <a:gd name="connsiteY101" fmla="*/ 149090 h 740050"/>
                  <a:gd name="connsiteX102" fmla="*/ 525546 w 1645942"/>
                  <a:gd name="connsiteY102" fmla="*/ 120274 h 740050"/>
                  <a:gd name="connsiteX103" fmla="*/ 544259 w 1645942"/>
                  <a:gd name="connsiteY103" fmla="*/ 105603 h 740050"/>
                  <a:gd name="connsiteX104" fmla="*/ 574130 w 1645942"/>
                  <a:gd name="connsiteY104" fmla="*/ 84693 h 740050"/>
                  <a:gd name="connsiteX105" fmla="*/ 602945 w 1645942"/>
                  <a:gd name="connsiteY105" fmla="*/ 69583 h 740050"/>
                  <a:gd name="connsiteX106" fmla="*/ 668924 w 1645942"/>
                  <a:gd name="connsiteY106" fmla="*/ 41206 h 740050"/>
                  <a:gd name="connsiteX107" fmla="*/ 705119 w 1645942"/>
                  <a:gd name="connsiteY107" fmla="*/ 30927 h 740050"/>
                  <a:gd name="connsiteX108" fmla="*/ 708458 w 1645942"/>
                  <a:gd name="connsiteY108" fmla="*/ 28906 h 740050"/>
                  <a:gd name="connsiteX109" fmla="*/ 738153 w 1645942"/>
                  <a:gd name="connsiteY109" fmla="*/ 20472 h 740050"/>
                  <a:gd name="connsiteX110" fmla="*/ 760819 w 1645942"/>
                  <a:gd name="connsiteY110" fmla="*/ 15289 h 740050"/>
                  <a:gd name="connsiteX111" fmla="*/ 763542 w 1645942"/>
                  <a:gd name="connsiteY111" fmla="*/ 14410 h 740050"/>
                  <a:gd name="connsiteX112" fmla="*/ 796048 w 1645942"/>
                  <a:gd name="connsiteY112" fmla="*/ 10106 h 740050"/>
                  <a:gd name="connsiteX113" fmla="*/ 811950 w 1645942"/>
                  <a:gd name="connsiteY113" fmla="*/ 7733 h 740050"/>
                  <a:gd name="connsiteX114" fmla="*/ 829872 w 1645942"/>
                  <a:gd name="connsiteY114" fmla="*/ 5801 h 740050"/>
                  <a:gd name="connsiteX115" fmla="*/ 860181 w 1645942"/>
                  <a:gd name="connsiteY115" fmla="*/ 3868 h 740050"/>
                  <a:gd name="connsiteX116" fmla="*/ 878982 w 1645942"/>
                  <a:gd name="connsiteY116" fmla="*/ 1759 h 740050"/>
                  <a:gd name="connsiteX117" fmla="*/ 889788 w 1645942"/>
                  <a:gd name="connsiteY117" fmla="*/ 2111 h 740050"/>
                  <a:gd name="connsiteX118" fmla="*/ 901297 w 1645942"/>
                  <a:gd name="connsiteY118" fmla="*/ 2 h 740050"/>
                  <a:gd name="connsiteX119" fmla="*/ 910785 w 1645942"/>
                  <a:gd name="connsiteY119" fmla="*/ 1672 h 740050"/>
                  <a:gd name="connsiteX120" fmla="*/ 931958 w 1645942"/>
                  <a:gd name="connsiteY120" fmla="*/ 2023 h 740050"/>
                  <a:gd name="connsiteX121" fmla="*/ 953658 w 1645942"/>
                  <a:gd name="connsiteY121" fmla="*/ 2023 h 740050"/>
                  <a:gd name="connsiteX122" fmla="*/ 987130 w 1645942"/>
                  <a:gd name="connsiteY122" fmla="*/ 5537 h 740050"/>
                  <a:gd name="connsiteX123" fmla="*/ 1022887 w 1645942"/>
                  <a:gd name="connsiteY123" fmla="*/ 8348 h 740050"/>
                  <a:gd name="connsiteX124" fmla="*/ 1055744 w 1645942"/>
                  <a:gd name="connsiteY124" fmla="*/ 13708 h 740050"/>
                  <a:gd name="connsiteX125" fmla="*/ 1082100 w 1645942"/>
                  <a:gd name="connsiteY125" fmla="*/ 19769 h 740050"/>
                  <a:gd name="connsiteX126" fmla="*/ 1118823 w 1645942"/>
                  <a:gd name="connsiteY126" fmla="*/ 26798 h 740050"/>
                  <a:gd name="connsiteX127" fmla="*/ 1142192 w 1645942"/>
                  <a:gd name="connsiteY127" fmla="*/ 32948 h 740050"/>
                  <a:gd name="connsiteX128" fmla="*/ 1179530 w 1645942"/>
                  <a:gd name="connsiteY128" fmla="*/ 45423 h 740050"/>
                  <a:gd name="connsiteX129" fmla="*/ 1198946 w 1645942"/>
                  <a:gd name="connsiteY129" fmla="*/ 53593 h 740050"/>
                  <a:gd name="connsiteX130" fmla="*/ 1237162 w 1645942"/>
                  <a:gd name="connsiteY130" fmla="*/ 68968 h 740050"/>
                  <a:gd name="connsiteX131" fmla="*/ 1291807 w 1645942"/>
                  <a:gd name="connsiteY131" fmla="*/ 99453 h 740050"/>
                  <a:gd name="connsiteX132" fmla="*/ 1328354 w 1645942"/>
                  <a:gd name="connsiteY132" fmla="*/ 126600 h 740050"/>
                  <a:gd name="connsiteX133" fmla="*/ 1339160 w 1645942"/>
                  <a:gd name="connsiteY133" fmla="*/ 135473 h 740050"/>
                  <a:gd name="connsiteX134" fmla="*/ 1351460 w 1645942"/>
                  <a:gd name="connsiteY134" fmla="*/ 147772 h 740050"/>
                  <a:gd name="connsiteX135" fmla="*/ 1369294 w 1645942"/>
                  <a:gd name="connsiteY135" fmla="*/ 159457 h 740050"/>
                  <a:gd name="connsiteX136" fmla="*/ 1392839 w 1645942"/>
                  <a:gd name="connsiteY136" fmla="*/ 167539 h 740050"/>
                  <a:gd name="connsiteX137" fmla="*/ 1403030 w 1645942"/>
                  <a:gd name="connsiteY137" fmla="*/ 170439 h 740050"/>
                  <a:gd name="connsiteX138" fmla="*/ 1440719 w 1645942"/>
                  <a:gd name="connsiteY138" fmla="*/ 187043 h 740050"/>
                  <a:gd name="connsiteX139" fmla="*/ 1454073 w 1645942"/>
                  <a:gd name="connsiteY139" fmla="*/ 192314 h 740050"/>
                  <a:gd name="connsiteX140" fmla="*/ 1488336 w 1645942"/>
                  <a:gd name="connsiteY140" fmla="*/ 209446 h 740050"/>
                  <a:gd name="connsiteX141" fmla="*/ 1517679 w 1645942"/>
                  <a:gd name="connsiteY141" fmla="*/ 228949 h 740050"/>
                  <a:gd name="connsiteX142" fmla="*/ 1562309 w 1645942"/>
                  <a:gd name="connsiteY142" fmla="*/ 261279 h 740050"/>
                  <a:gd name="connsiteX143" fmla="*/ 1585942 w 1645942"/>
                  <a:gd name="connsiteY143" fmla="*/ 283506 h 740050"/>
                  <a:gd name="connsiteX144" fmla="*/ 1609223 w 1645942"/>
                  <a:gd name="connsiteY144" fmla="*/ 313025 h 740050"/>
                  <a:gd name="connsiteX145" fmla="*/ 1626003 w 1645942"/>
                  <a:gd name="connsiteY145" fmla="*/ 341490 h 740050"/>
                  <a:gd name="connsiteX146" fmla="*/ 1635403 w 1645942"/>
                  <a:gd name="connsiteY146" fmla="*/ 359324 h 740050"/>
                  <a:gd name="connsiteX147" fmla="*/ 1638039 w 1645942"/>
                  <a:gd name="connsiteY147" fmla="*/ 370570 h 740050"/>
                  <a:gd name="connsiteX148" fmla="*/ 320320 w 1645942"/>
                  <a:gd name="connsiteY148" fmla="*/ 211466 h 740050"/>
                  <a:gd name="connsiteX149" fmla="*/ 317245 w 1645942"/>
                  <a:gd name="connsiteY149" fmla="*/ 213838 h 740050"/>
                  <a:gd name="connsiteX150" fmla="*/ 317948 w 1645942"/>
                  <a:gd name="connsiteY150" fmla="*/ 215420 h 740050"/>
                  <a:gd name="connsiteX151" fmla="*/ 320671 w 1645942"/>
                  <a:gd name="connsiteY151" fmla="*/ 213136 h 740050"/>
                  <a:gd name="connsiteX152" fmla="*/ 322341 w 1645942"/>
                  <a:gd name="connsiteY152" fmla="*/ 211466 h 740050"/>
                  <a:gd name="connsiteX153" fmla="*/ 322516 w 1645942"/>
                  <a:gd name="connsiteY153" fmla="*/ 209534 h 740050"/>
                  <a:gd name="connsiteX154" fmla="*/ 320320 w 1645942"/>
                  <a:gd name="connsiteY154" fmla="*/ 211466 h 740050"/>
                  <a:gd name="connsiteX155" fmla="*/ 752473 w 1645942"/>
                  <a:gd name="connsiteY155" fmla="*/ 678848 h 740050"/>
                  <a:gd name="connsiteX156" fmla="*/ 755811 w 1645942"/>
                  <a:gd name="connsiteY156" fmla="*/ 679639 h 740050"/>
                  <a:gd name="connsiteX157" fmla="*/ 756075 w 1645942"/>
                  <a:gd name="connsiteY157" fmla="*/ 678321 h 740050"/>
                  <a:gd name="connsiteX158" fmla="*/ 752473 w 1645942"/>
                  <a:gd name="connsiteY158" fmla="*/ 676740 h 740050"/>
                  <a:gd name="connsiteX159" fmla="*/ 746411 w 1645942"/>
                  <a:gd name="connsiteY159" fmla="*/ 676564 h 740050"/>
                  <a:gd name="connsiteX160" fmla="*/ 751506 w 1645942"/>
                  <a:gd name="connsiteY160" fmla="*/ 677706 h 740050"/>
                  <a:gd name="connsiteX161" fmla="*/ 752473 w 1645942"/>
                  <a:gd name="connsiteY161" fmla="*/ 678848 h 740050"/>
                  <a:gd name="connsiteX162" fmla="*/ 1588753 w 1645942"/>
                  <a:gd name="connsiteY162" fmla="*/ 441555 h 740050"/>
                  <a:gd name="connsiteX163" fmla="*/ 1591828 w 1645942"/>
                  <a:gd name="connsiteY163" fmla="*/ 439183 h 740050"/>
                  <a:gd name="connsiteX164" fmla="*/ 1589983 w 1645942"/>
                  <a:gd name="connsiteY164" fmla="*/ 437426 h 740050"/>
                  <a:gd name="connsiteX165" fmla="*/ 1586644 w 1645942"/>
                  <a:gd name="connsiteY165" fmla="*/ 441555 h 740050"/>
                  <a:gd name="connsiteX166" fmla="*/ 1583569 w 1645942"/>
                  <a:gd name="connsiteY166" fmla="*/ 443927 h 740050"/>
                  <a:gd name="connsiteX167" fmla="*/ 1585414 w 1645942"/>
                  <a:gd name="connsiteY167" fmla="*/ 445685 h 740050"/>
                  <a:gd name="connsiteX168" fmla="*/ 1588753 w 1645942"/>
                  <a:gd name="connsiteY168" fmla="*/ 441555 h 740050"/>
                  <a:gd name="connsiteX169" fmla="*/ 358624 w 1645942"/>
                  <a:gd name="connsiteY169" fmla="*/ 367934 h 740050"/>
                  <a:gd name="connsiteX170" fmla="*/ 364686 w 1645942"/>
                  <a:gd name="connsiteY170" fmla="*/ 368110 h 740050"/>
                  <a:gd name="connsiteX171" fmla="*/ 359591 w 1645942"/>
                  <a:gd name="connsiteY171" fmla="*/ 366968 h 740050"/>
                  <a:gd name="connsiteX172" fmla="*/ 358624 w 1645942"/>
                  <a:gd name="connsiteY172" fmla="*/ 365913 h 740050"/>
                  <a:gd name="connsiteX173" fmla="*/ 352826 w 1645942"/>
                  <a:gd name="connsiteY173" fmla="*/ 364947 h 740050"/>
                  <a:gd name="connsiteX174" fmla="*/ 351244 w 1645942"/>
                  <a:gd name="connsiteY174" fmla="*/ 366792 h 740050"/>
                  <a:gd name="connsiteX175" fmla="*/ 356164 w 1645942"/>
                  <a:gd name="connsiteY175" fmla="*/ 368285 h 740050"/>
                  <a:gd name="connsiteX176" fmla="*/ 358624 w 1645942"/>
                  <a:gd name="connsiteY176" fmla="*/ 367934 h 740050"/>
                  <a:gd name="connsiteX177" fmla="*/ 486100 w 1645942"/>
                  <a:gd name="connsiteY177" fmla="*/ 727607 h 740050"/>
                  <a:gd name="connsiteX178" fmla="*/ 492250 w 1645942"/>
                  <a:gd name="connsiteY178" fmla="*/ 727519 h 740050"/>
                  <a:gd name="connsiteX179" fmla="*/ 497082 w 1645942"/>
                  <a:gd name="connsiteY179" fmla="*/ 726114 h 740050"/>
                  <a:gd name="connsiteX180" fmla="*/ 491020 w 1645942"/>
                  <a:gd name="connsiteY180" fmla="*/ 723654 h 740050"/>
                  <a:gd name="connsiteX181" fmla="*/ 483992 w 1645942"/>
                  <a:gd name="connsiteY181" fmla="*/ 727519 h 740050"/>
                  <a:gd name="connsiteX182" fmla="*/ 480038 w 1645942"/>
                  <a:gd name="connsiteY182" fmla="*/ 727607 h 740050"/>
                  <a:gd name="connsiteX183" fmla="*/ 476963 w 1645942"/>
                  <a:gd name="connsiteY183" fmla="*/ 728749 h 740050"/>
                  <a:gd name="connsiteX184" fmla="*/ 479599 w 1645942"/>
                  <a:gd name="connsiteY184" fmla="*/ 729540 h 740050"/>
                  <a:gd name="connsiteX185" fmla="*/ 486100 w 1645942"/>
                  <a:gd name="connsiteY185" fmla="*/ 727607 h 740050"/>
                  <a:gd name="connsiteX186" fmla="*/ 389724 w 1645942"/>
                  <a:gd name="connsiteY186" fmla="*/ 202154 h 740050"/>
                  <a:gd name="connsiteX187" fmla="*/ 409052 w 1645942"/>
                  <a:gd name="connsiteY187" fmla="*/ 201100 h 740050"/>
                  <a:gd name="connsiteX188" fmla="*/ 412566 w 1645942"/>
                  <a:gd name="connsiteY188" fmla="*/ 198815 h 740050"/>
                  <a:gd name="connsiteX189" fmla="*/ 408701 w 1645942"/>
                  <a:gd name="connsiteY189" fmla="*/ 197058 h 740050"/>
                  <a:gd name="connsiteX190" fmla="*/ 404045 w 1645942"/>
                  <a:gd name="connsiteY190" fmla="*/ 198200 h 740050"/>
                  <a:gd name="connsiteX191" fmla="*/ 389812 w 1645942"/>
                  <a:gd name="connsiteY191" fmla="*/ 200045 h 740050"/>
                  <a:gd name="connsiteX192" fmla="*/ 376986 w 1645942"/>
                  <a:gd name="connsiteY192" fmla="*/ 200309 h 740050"/>
                  <a:gd name="connsiteX193" fmla="*/ 367058 w 1645942"/>
                  <a:gd name="connsiteY193" fmla="*/ 202857 h 740050"/>
                  <a:gd name="connsiteX194" fmla="*/ 350893 w 1645942"/>
                  <a:gd name="connsiteY194" fmla="*/ 205317 h 740050"/>
                  <a:gd name="connsiteX195" fmla="*/ 348433 w 1645942"/>
                  <a:gd name="connsiteY195" fmla="*/ 206459 h 740050"/>
                  <a:gd name="connsiteX196" fmla="*/ 351157 w 1645942"/>
                  <a:gd name="connsiteY196" fmla="*/ 207337 h 740050"/>
                  <a:gd name="connsiteX197" fmla="*/ 387792 w 1645942"/>
                  <a:gd name="connsiteY197" fmla="*/ 201188 h 740050"/>
                  <a:gd name="connsiteX198" fmla="*/ 389724 w 1645942"/>
                  <a:gd name="connsiteY198" fmla="*/ 202154 h 740050"/>
                  <a:gd name="connsiteX199" fmla="*/ 279907 w 1645942"/>
                  <a:gd name="connsiteY199" fmla="*/ 680957 h 740050"/>
                  <a:gd name="connsiteX200" fmla="*/ 281840 w 1645942"/>
                  <a:gd name="connsiteY200" fmla="*/ 681133 h 740050"/>
                  <a:gd name="connsiteX201" fmla="*/ 279907 w 1645942"/>
                  <a:gd name="connsiteY201" fmla="*/ 678936 h 740050"/>
                  <a:gd name="connsiteX202" fmla="*/ 263830 w 1645942"/>
                  <a:gd name="connsiteY202" fmla="*/ 658818 h 740050"/>
                  <a:gd name="connsiteX203" fmla="*/ 260492 w 1645942"/>
                  <a:gd name="connsiteY203" fmla="*/ 657149 h 740050"/>
                  <a:gd name="connsiteX204" fmla="*/ 253463 w 1645942"/>
                  <a:gd name="connsiteY204" fmla="*/ 654249 h 740050"/>
                  <a:gd name="connsiteX205" fmla="*/ 227283 w 1645942"/>
                  <a:gd name="connsiteY205" fmla="*/ 642213 h 740050"/>
                  <a:gd name="connsiteX206" fmla="*/ 163501 w 1645942"/>
                  <a:gd name="connsiteY206" fmla="*/ 616297 h 740050"/>
                  <a:gd name="connsiteX207" fmla="*/ 122649 w 1645942"/>
                  <a:gd name="connsiteY207" fmla="*/ 594948 h 740050"/>
                  <a:gd name="connsiteX208" fmla="*/ 119398 w 1645942"/>
                  <a:gd name="connsiteY208" fmla="*/ 592927 h 740050"/>
                  <a:gd name="connsiteX209" fmla="*/ 93482 w 1645942"/>
                  <a:gd name="connsiteY209" fmla="*/ 575445 h 740050"/>
                  <a:gd name="connsiteX210" fmla="*/ 90670 w 1645942"/>
                  <a:gd name="connsiteY210" fmla="*/ 575972 h 740050"/>
                  <a:gd name="connsiteX211" fmla="*/ 91549 w 1645942"/>
                  <a:gd name="connsiteY211" fmla="*/ 579486 h 740050"/>
                  <a:gd name="connsiteX212" fmla="*/ 116060 w 1645942"/>
                  <a:gd name="connsiteY212" fmla="*/ 597847 h 740050"/>
                  <a:gd name="connsiteX213" fmla="*/ 124758 w 1645942"/>
                  <a:gd name="connsiteY213" fmla="*/ 604348 h 740050"/>
                  <a:gd name="connsiteX214" fmla="*/ 143558 w 1645942"/>
                  <a:gd name="connsiteY214" fmla="*/ 619108 h 740050"/>
                  <a:gd name="connsiteX215" fmla="*/ 150938 w 1645942"/>
                  <a:gd name="connsiteY215" fmla="*/ 622095 h 740050"/>
                  <a:gd name="connsiteX216" fmla="*/ 154891 w 1645942"/>
                  <a:gd name="connsiteY216" fmla="*/ 624467 h 740050"/>
                  <a:gd name="connsiteX217" fmla="*/ 160865 w 1645942"/>
                  <a:gd name="connsiteY217" fmla="*/ 630002 h 740050"/>
                  <a:gd name="connsiteX218" fmla="*/ 196446 w 1645942"/>
                  <a:gd name="connsiteY218" fmla="*/ 649242 h 740050"/>
                  <a:gd name="connsiteX219" fmla="*/ 200927 w 1645942"/>
                  <a:gd name="connsiteY219" fmla="*/ 650911 h 740050"/>
                  <a:gd name="connsiteX220" fmla="*/ 221221 w 1645942"/>
                  <a:gd name="connsiteY220" fmla="*/ 659433 h 740050"/>
                  <a:gd name="connsiteX221" fmla="*/ 224559 w 1645942"/>
                  <a:gd name="connsiteY221" fmla="*/ 661190 h 740050"/>
                  <a:gd name="connsiteX222" fmla="*/ 237562 w 1645942"/>
                  <a:gd name="connsiteY222" fmla="*/ 667427 h 740050"/>
                  <a:gd name="connsiteX223" fmla="*/ 252409 w 1645942"/>
                  <a:gd name="connsiteY223" fmla="*/ 671644 h 740050"/>
                  <a:gd name="connsiteX224" fmla="*/ 255132 w 1645942"/>
                  <a:gd name="connsiteY224" fmla="*/ 672611 h 740050"/>
                  <a:gd name="connsiteX225" fmla="*/ 279907 w 1645942"/>
                  <a:gd name="connsiteY225" fmla="*/ 680957 h 740050"/>
                  <a:gd name="connsiteX226" fmla="*/ 1589807 w 1645942"/>
                  <a:gd name="connsiteY226" fmla="*/ 399034 h 740050"/>
                  <a:gd name="connsiteX227" fmla="*/ 1596220 w 1645942"/>
                  <a:gd name="connsiteY227" fmla="*/ 410807 h 740050"/>
                  <a:gd name="connsiteX228" fmla="*/ 1597802 w 1645942"/>
                  <a:gd name="connsiteY228" fmla="*/ 417308 h 740050"/>
                  <a:gd name="connsiteX229" fmla="*/ 1598153 w 1645942"/>
                  <a:gd name="connsiteY229" fmla="*/ 427938 h 740050"/>
                  <a:gd name="connsiteX230" fmla="*/ 1601228 w 1645942"/>
                  <a:gd name="connsiteY230" fmla="*/ 441380 h 740050"/>
                  <a:gd name="connsiteX231" fmla="*/ 1604391 w 1645942"/>
                  <a:gd name="connsiteY231" fmla="*/ 449462 h 740050"/>
                  <a:gd name="connsiteX232" fmla="*/ 1587699 w 1645942"/>
                  <a:gd name="connsiteY232" fmla="*/ 490226 h 740050"/>
                  <a:gd name="connsiteX233" fmla="*/ 1586117 w 1645942"/>
                  <a:gd name="connsiteY233" fmla="*/ 491193 h 740050"/>
                  <a:gd name="connsiteX234" fmla="*/ 1579352 w 1645942"/>
                  <a:gd name="connsiteY234" fmla="*/ 499715 h 740050"/>
                  <a:gd name="connsiteX235" fmla="*/ 1576365 w 1645942"/>
                  <a:gd name="connsiteY235" fmla="*/ 505689 h 740050"/>
                  <a:gd name="connsiteX236" fmla="*/ 1557389 w 1645942"/>
                  <a:gd name="connsiteY236" fmla="*/ 526861 h 740050"/>
                  <a:gd name="connsiteX237" fmla="*/ 1554578 w 1645942"/>
                  <a:gd name="connsiteY237" fmla="*/ 531869 h 740050"/>
                  <a:gd name="connsiteX238" fmla="*/ 1550624 w 1645942"/>
                  <a:gd name="connsiteY238" fmla="*/ 539512 h 740050"/>
                  <a:gd name="connsiteX239" fmla="*/ 1518909 w 1645942"/>
                  <a:gd name="connsiteY239" fmla="*/ 569031 h 740050"/>
                  <a:gd name="connsiteX240" fmla="*/ 1507224 w 1645942"/>
                  <a:gd name="connsiteY240" fmla="*/ 572194 h 740050"/>
                  <a:gd name="connsiteX241" fmla="*/ 1498615 w 1645942"/>
                  <a:gd name="connsiteY241" fmla="*/ 576411 h 740050"/>
                  <a:gd name="connsiteX242" fmla="*/ 1489039 w 1645942"/>
                  <a:gd name="connsiteY242" fmla="*/ 582297 h 740050"/>
                  <a:gd name="connsiteX243" fmla="*/ 1480868 w 1645942"/>
                  <a:gd name="connsiteY243" fmla="*/ 584845 h 740050"/>
                  <a:gd name="connsiteX244" fmla="*/ 1463561 w 1645942"/>
                  <a:gd name="connsiteY244" fmla="*/ 590819 h 740050"/>
                  <a:gd name="connsiteX245" fmla="*/ 1451174 w 1645942"/>
                  <a:gd name="connsiteY245" fmla="*/ 595651 h 740050"/>
                  <a:gd name="connsiteX246" fmla="*/ 1448187 w 1645942"/>
                  <a:gd name="connsiteY246" fmla="*/ 600834 h 740050"/>
                  <a:gd name="connsiteX247" fmla="*/ 1417965 w 1645942"/>
                  <a:gd name="connsiteY247" fmla="*/ 608038 h 740050"/>
                  <a:gd name="connsiteX248" fmla="*/ 1412255 w 1645942"/>
                  <a:gd name="connsiteY248" fmla="*/ 609180 h 740050"/>
                  <a:gd name="connsiteX249" fmla="*/ 1391170 w 1645942"/>
                  <a:gd name="connsiteY249" fmla="*/ 613309 h 740050"/>
                  <a:gd name="connsiteX250" fmla="*/ 1364901 w 1645942"/>
                  <a:gd name="connsiteY250" fmla="*/ 617175 h 740050"/>
                  <a:gd name="connsiteX251" fmla="*/ 1338457 w 1645942"/>
                  <a:gd name="connsiteY251" fmla="*/ 624028 h 740050"/>
                  <a:gd name="connsiteX252" fmla="*/ 1333098 w 1645942"/>
                  <a:gd name="connsiteY252" fmla="*/ 630529 h 740050"/>
                  <a:gd name="connsiteX253" fmla="*/ 1318690 w 1645942"/>
                  <a:gd name="connsiteY253" fmla="*/ 637996 h 740050"/>
                  <a:gd name="connsiteX254" fmla="*/ 1275905 w 1645942"/>
                  <a:gd name="connsiteY254" fmla="*/ 638172 h 740050"/>
                  <a:gd name="connsiteX255" fmla="*/ 1263167 w 1645942"/>
                  <a:gd name="connsiteY255" fmla="*/ 638348 h 740050"/>
                  <a:gd name="connsiteX256" fmla="*/ 1252624 w 1645942"/>
                  <a:gd name="connsiteY256" fmla="*/ 639929 h 740050"/>
                  <a:gd name="connsiteX257" fmla="*/ 1240764 w 1645942"/>
                  <a:gd name="connsiteY257" fmla="*/ 640456 h 740050"/>
                  <a:gd name="connsiteX258" fmla="*/ 1231276 w 1645942"/>
                  <a:gd name="connsiteY258" fmla="*/ 642213 h 740050"/>
                  <a:gd name="connsiteX259" fmla="*/ 1195871 w 1645942"/>
                  <a:gd name="connsiteY259" fmla="*/ 640193 h 740050"/>
                  <a:gd name="connsiteX260" fmla="*/ 1184274 w 1645942"/>
                  <a:gd name="connsiteY260" fmla="*/ 638172 h 740050"/>
                  <a:gd name="connsiteX261" fmla="*/ 1154931 w 1645942"/>
                  <a:gd name="connsiteY261" fmla="*/ 634394 h 740050"/>
                  <a:gd name="connsiteX262" fmla="*/ 1129717 w 1645942"/>
                  <a:gd name="connsiteY262" fmla="*/ 633955 h 740050"/>
                  <a:gd name="connsiteX263" fmla="*/ 1126730 w 1645942"/>
                  <a:gd name="connsiteY263" fmla="*/ 633955 h 740050"/>
                  <a:gd name="connsiteX264" fmla="*/ 1116099 w 1645942"/>
                  <a:gd name="connsiteY264" fmla="*/ 632022 h 740050"/>
                  <a:gd name="connsiteX265" fmla="*/ 1091237 w 1645942"/>
                  <a:gd name="connsiteY265" fmla="*/ 632022 h 740050"/>
                  <a:gd name="connsiteX266" fmla="*/ 1068044 w 1645942"/>
                  <a:gd name="connsiteY266" fmla="*/ 631935 h 740050"/>
                  <a:gd name="connsiteX267" fmla="*/ 1066023 w 1645942"/>
                  <a:gd name="connsiteY267" fmla="*/ 631935 h 740050"/>
                  <a:gd name="connsiteX268" fmla="*/ 1041512 w 1645942"/>
                  <a:gd name="connsiteY268" fmla="*/ 627718 h 740050"/>
                  <a:gd name="connsiteX269" fmla="*/ 1038612 w 1645942"/>
                  <a:gd name="connsiteY269" fmla="*/ 626839 h 740050"/>
                  <a:gd name="connsiteX270" fmla="*/ 1016210 w 1645942"/>
                  <a:gd name="connsiteY270" fmla="*/ 623061 h 740050"/>
                  <a:gd name="connsiteX271" fmla="*/ 985109 w 1645942"/>
                  <a:gd name="connsiteY271" fmla="*/ 619284 h 740050"/>
                  <a:gd name="connsiteX272" fmla="*/ 970174 w 1645942"/>
                  <a:gd name="connsiteY272" fmla="*/ 618405 h 740050"/>
                  <a:gd name="connsiteX273" fmla="*/ 944257 w 1645942"/>
                  <a:gd name="connsiteY273" fmla="*/ 613573 h 740050"/>
                  <a:gd name="connsiteX274" fmla="*/ 916408 w 1645942"/>
                  <a:gd name="connsiteY274" fmla="*/ 608126 h 740050"/>
                  <a:gd name="connsiteX275" fmla="*/ 905162 w 1645942"/>
                  <a:gd name="connsiteY275" fmla="*/ 611465 h 740050"/>
                  <a:gd name="connsiteX276" fmla="*/ 907007 w 1645942"/>
                  <a:gd name="connsiteY276" fmla="*/ 617702 h 740050"/>
                  <a:gd name="connsiteX277" fmla="*/ 918956 w 1645942"/>
                  <a:gd name="connsiteY277" fmla="*/ 621304 h 740050"/>
                  <a:gd name="connsiteX278" fmla="*/ 968242 w 1645942"/>
                  <a:gd name="connsiteY278" fmla="*/ 637294 h 740050"/>
                  <a:gd name="connsiteX279" fmla="*/ 994598 w 1645942"/>
                  <a:gd name="connsiteY279" fmla="*/ 646255 h 740050"/>
                  <a:gd name="connsiteX280" fmla="*/ 1005228 w 1645942"/>
                  <a:gd name="connsiteY280" fmla="*/ 646694 h 740050"/>
                  <a:gd name="connsiteX281" fmla="*/ 1009006 w 1645942"/>
                  <a:gd name="connsiteY281" fmla="*/ 647221 h 740050"/>
                  <a:gd name="connsiteX282" fmla="*/ 1045202 w 1645942"/>
                  <a:gd name="connsiteY282" fmla="*/ 654952 h 740050"/>
                  <a:gd name="connsiteX283" fmla="*/ 1063914 w 1645942"/>
                  <a:gd name="connsiteY283" fmla="*/ 657236 h 740050"/>
                  <a:gd name="connsiteX284" fmla="*/ 1101955 w 1645942"/>
                  <a:gd name="connsiteY284" fmla="*/ 662771 h 740050"/>
                  <a:gd name="connsiteX285" fmla="*/ 1122864 w 1645942"/>
                  <a:gd name="connsiteY285" fmla="*/ 667515 h 740050"/>
                  <a:gd name="connsiteX286" fmla="*/ 1137712 w 1645942"/>
                  <a:gd name="connsiteY286" fmla="*/ 670942 h 740050"/>
                  <a:gd name="connsiteX287" fmla="*/ 1156688 w 1645942"/>
                  <a:gd name="connsiteY287" fmla="*/ 669360 h 740050"/>
                  <a:gd name="connsiteX288" fmla="*/ 1213793 w 1645942"/>
                  <a:gd name="connsiteY288" fmla="*/ 666988 h 740050"/>
                  <a:gd name="connsiteX289" fmla="*/ 1233911 w 1645942"/>
                  <a:gd name="connsiteY289" fmla="*/ 667164 h 740050"/>
                  <a:gd name="connsiteX290" fmla="*/ 1238041 w 1645942"/>
                  <a:gd name="connsiteY290" fmla="*/ 667164 h 740050"/>
                  <a:gd name="connsiteX291" fmla="*/ 1269492 w 1645942"/>
                  <a:gd name="connsiteY291" fmla="*/ 663298 h 740050"/>
                  <a:gd name="connsiteX292" fmla="*/ 1294882 w 1645942"/>
                  <a:gd name="connsiteY292" fmla="*/ 660750 h 740050"/>
                  <a:gd name="connsiteX293" fmla="*/ 1295585 w 1645942"/>
                  <a:gd name="connsiteY293" fmla="*/ 660048 h 740050"/>
                  <a:gd name="connsiteX294" fmla="*/ 1330902 w 1645942"/>
                  <a:gd name="connsiteY294" fmla="*/ 652844 h 740050"/>
                  <a:gd name="connsiteX295" fmla="*/ 1343201 w 1645942"/>
                  <a:gd name="connsiteY295" fmla="*/ 649945 h 740050"/>
                  <a:gd name="connsiteX296" fmla="*/ 1352163 w 1645942"/>
                  <a:gd name="connsiteY296" fmla="*/ 646606 h 740050"/>
                  <a:gd name="connsiteX297" fmla="*/ 1397934 w 1645942"/>
                  <a:gd name="connsiteY297" fmla="*/ 634394 h 740050"/>
                  <a:gd name="connsiteX298" fmla="*/ 1422446 w 1645942"/>
                  <a:gd name="connsiteY298" fmla="*/ 625961 h 740050"/>
                  <a:gd name="connsiteX299" fmla="*/ 1448187 w 1645942"/>
                  <a:gd name="connsiteY299" fmla="*/ 615506 h 740050"/>
                  <a:gd name="connsiteX300" fmla="*/ 1465055 w 1645942"/>
                  <a:gd name="connsiteY300" fmla="*/ 608741 h 740050"/>
                  <a:gd name="connsiteX301" fmla="*/ 1479463 w 1645942"/>
                  <a:gd name="connsiteY301" fmla="*/ 601186 h 740050"/>
                  <a:gd name="connsiteX302" fmla="*/ 1493344 w 1645942"/>
                  <a:gd name="connsiteY302" fmla="*/ 592400 h 740050"/>
                  <a:gd name="connsiteX303" fmla="*/ 1498966 w 1645942"/>
                  <a:gd name="connsiteY303" fmla="*/ 588447 h 740050"/>
                  <a:gd name="connsiteX304" fmla="*/ 1522335 w 1645942"/>
                  <a:gd name="connsiteY304" fmla="*/ 574654 h 740050"/>
                  <a:gd name="connsiteX305" fmla="*/ 1545616 w 1645942"/>
                  <a:gd name="connsiteY305" fmla="*/ 555765 h 740050"/>
                  <a:gd name="connsiteX306" fmla="*/ 1557037 w 1645942"/>
                  <a:gd name="connsiteY306" fmla="*/ 551021 h 740050"/>
                  <a:gd name="connsiteX307" fmla="*/ 1558883 w 1645942"/>
                  <a:gd name="connsiteY307" fmla="*/ 548474 h 740050"/>
                  <a:gd name="connsiteX308" fmla="*/ 1560552 w 1645942"/>
                  <a:gd name="connsiteY308" fmla="*/ 542763 h 740050"/>
                  <a:gd name="connsiteX309" fmla="*/ 1565384 w 1645942"/>
                  <a:gd name="connsiteY309" fmla="*/ 537404 h 740050"/>
                  <a:gd name="connsiteX310" fmla="*/ 1572763 w 1645942"/>
                  <a:gd name="connsiteY310" fmla="*/ 528004 h 740050"/>
                  <a:gd name="connsiteX311" fmla="*/ 1579792 w 1645942"/>
                  <a:gd name="connsiteY311" fmla="*/ 519570 h 740050"/>
                  <a:gd name="connsiteX312" fmla="*/ 1601052 w 1645942"/>
                  <a:gd name="connsiteY312" fmla="*/ 495058 h 740050"/>
                  <a:gd name="connsiteX313" fmla="*/ 1602282 w 1645942"/>
                  <a:gd name="connsiteY313" fmla="*/ 491984 h 740050"/>
                  <a:gd name="connsiteX314" fmla="*/ 1603073 w 1645942"/>
                  <a:gd name="connsiteY314" fmla="*/ 483022 h 740050"/>
                  <a:gd name="connsiteX315" fmla="*/ 1604566 w 1645942"/>
                  <a:gd name="connsiteY315" fmla="*/ 477488 h 740050"/>
                  <a:gd name="connsiteX316" fmla="*/ 1610804 w 1645942"/>
                  <a:gd name="connsiteY316" fmla="*/ 465100 h 740050"/>
                  <a:gd name="connsiteX317" fmla="*/ 1611331 w 1645942"/>
                  <a:gd name="connsiteY317" fmla="*/ 467736 h 740050"/>
                  <a:gd name="connsiteX318" fmla="*/ 1612649 w 1645942"/>
                  <a:gd name="connsiteY318" fmla="*/ 467297 h 740050"/>
                  <a:gd name="connsiteX319" fmla="*/ 1610716 w 1645942"/>
                  <a:gd name="connsiteY319" fmla="*/ 462992 h 740050"/>
                  <a:gd name="connsiteX320" fmla="*/ 1612825 w 1645942"/>
                  <a:gd name="connsiteY320" fmla="*/ 440677 h 740050"/>
                  <a:gd name="connsiteX321" fmla="*/ 1613791 w 1645942"/>
                  <a:gd name="connsiteY321" fmla="*/ 439095 h 740050"/>
                  <a:gd name="connsiteX322" fmla="*/ 1616427 w 1645942"/>
                  <a:gd name="connsiteY322" fmla="*/ 424951 h 740050"/>
                  <a:gd name="connsiteX323" fmla="*/ 1614670 w 1645942"/>
                  <a:gd name="connsiteY323" fmla="*/ 403954 h 740050"/>
                  <a:gd name="connsiteX324" fmla="*/ 1614582 w 1645942"/>
                  <a:gd name="connsiteY324" fmla="*/ 393324 h 740050"/>
                  <a:gd name="connsiteX325" fmla="*/ 1612298 w 1645942"/>
                  <a:gd name="connsiteY325" fmla="*/ 384363 h 740050"/>
                  <a:gd name="connsiteX326" fmla="*/ 1607114 w 1645942"/>
                  <a:gd name="connsiteY326" fmla="*/ 374435 h 740050"/>
                  <a:gd name="connsiteX327" fmla="*/ 1604566 w 1645942"/>
                  <a:gd name="connsiteY327" fmla="*/ 368285 h 740050"/>
                  <a:gd name="connsiteX328" fmla="*/ 1594024 w 1645942"/>
                  <a:gd name="connsiteY328" fmla="*/ 341578 h 740050"/>
                  <a:gd name="connsiteX329" fmla="*/ 1571885 w 1645942"/>
                  <a:gd name="connsiteY329" fmla="*/ 309160 h 740050"/>
                  <a:gd name="connsiteX330" fmla="*/ 1542805 w 1645942"/>
                  <a:gd name="connsiteY330" fmla="*/ 279289 h 740050"/>
                  <a:gd name="connsiteX331" fmla="*/ 1530154 w 1645942"/>
                  <a:gd name="connsiteY331" fmla="*/ 268308 h 740050"/>
                  <a:gd name="connsiteX332" fmla="*/ 1527870 w 1645942"/>
                  <a:gd name="connsiteY332" fmla="*/ 265321 h 740050"/>
                  <a:gd name="connsiteX333" fmla="*/ 1524180 w 1645942"/>
                  <a:gd name="connsiteY333" fmla="*/ 261192 h 740050"/>
                  <a:gd name="connsiteX334" fmla="*/ 1500635 w 1645942"/>
                  <a:gd name="connsiteY334" fmla="*/ 246256 h 740050"/>
                  <a:gd name="connsiteX335" fmla="*/ 1476564 w 1645942"/>
                  <a:gd name="connsiteY335" fmla="*/ 231409 h 740050"/>
                  <a:gd name="connsiteX336" fmla="*/ 1464176 w 1645942"/>
                  <a:gd name="connsiteY336" fmla="*/ 223854 h 740050"/>
                  <a:gd name="connsiteX337" fmla="*/ 1424027 w 1645942"/>
                  <a:gd name="connsiteY337" fmla="*/ 203384 h 740050"/>
                  <a:gd name="connsiteX338" fmla="*/ 1414714 w 1645942"/>
                  <a:gd name="connsiteY338" fmla="*/ 201100 h 740050"/>
                  <a:gd name="connsiteX339" fmla="*/ 1420425 w 1645942"/>
                  <a:gd name="connsiteY339" fmla="*/ 208304 h 740050"/>
                  <a:gd name="connsiteX340" fmla="*/ 1440368 w 1645942"/>
                  <a:gd name="connsiteY340" fmla="*/ 222184 h 740050"/>
                  <a:gd name="connsiteX341" fmla="*/ 1466900 w 1645942"/>
                  <a:gd name="connsiteY341" fmla="*/ 240634 h 740050"/>
                  <a:gd name="connsiteX342" fmla="*/ 1497121 w 1645942"/>
                  <a:gd name="connsiteY342" fmla="*/ 260225 h 740050"/>
                  <a:gd name="connsiteX343" fmla="*/ 1524707 w 1645942"/>
                  <a:gd name="connsiteY343" fmla="*/ 278938 h 740050"/>
                  <a:gd name="connsiteX344" fmla="*/ 1543157 w 1645942"/>
                  <a:gd name="connsiteY344" fmla="*/ 298178 h 740050"/>
                  <a:gd name="connsiteX345" fmla="*/ 1555983 w 1645942"/>
                  <a:gd name="connsiteY345" fmla="*/ 322865 h 740050"/>
                  <a:gd name="connsiteX346" fmla="*/ 1570216 w 1645942"/>
                  <a:gd name="connsiteY346" fmla="*/ 345970 h 740050"/>
                  <a:gd name="connsiteX347" fmla="*/ 1573378 w 1645942"/>
                  <a:gd name="connsiteY347" fmla="*/ 351857 h 740050"/>
                  <a:gd name="connsiteX348" fmla="*/ 1585502 w 1645942"/>
                  <a:gd name="connsiteY348" fmla="*/ 379970 h 740050"/>
                  <a:gd name="connsiteX349" fmla="*/ 1590598 w 1645942"/>
                  <a:gd name="connsiteY349" fmla="*/ 389195 h 740050"/>
                  <a:gd name="connsiteX350" fmla="*/ 1590246 w 1645942"/>
                  <a:gd name="connsiteY350" fmla="*/ 391567 h 740050"/>
                  <a:gd name="connsiteX351" fmla="*/ 1589807 w 1645942"/>
                  <a:gd name="connsiteY351" fmla="*/ 399034 h 740050"/>
                  <a:gd name="connsiteX352" fmla="*/ 1000132 w 1645942"/>
                  <a:gd name="connsiteY352" fmla="*/ 37340 h 740050"/>
                  <a:gd name="connsiteX353" fmla="*/ 1004437 w 1645942"/>
                  <a:gd name="connsiteY353" fmla="*/ 39185 h 740050"/>
                  <a:gd name="connsiteX354" fmla="*/ 1010851 w 1645942"/>
                  <a:gd name="connsiteY354" fmla="*/ 37516 h 740050"/>
                  <a:gd name="connsiteX355" fmla="*/ 1027455 w 1645942"/>
                  <a:gd name="connsiteY355" fmla="*/ 39800 h 740050"/>
                  <a:gd name="connsiteX356" fmla="*/ 1043269 w 1645942"/>
                  <a:gd name="connsiteY356" fmla="*/ 44017 h 740050"/>
                  <a:gd name="connsiteX357" fmla="*/ 1095103 w 1645942"/>
                  <a:gd name="connsiteY357" fmla="*/ 53945 h 740050"/>
                  <a:gd name="connsiteX358" fmla="*/ 1123743 w 1645942"/>
                  <a:gd name="connsiteY358" fmla="*/ 62379 h 740050"/>
                  <a:gd name="connsiteX359" fmla="*/ 1150187 w 1645942"/>
                  <a:gd name="connsiteY359" fmla="*/ 73536 h 740050"/>
                  <a:gd name="connsiteX360" fmla="*/ 1163013 w 1645942"/>
                  <a:gd name="connsiteY360" fmla="*/ 79510 h 740050"/>
                  <a:gd name="connsiteX361" fmla="*/ 1173732 w 1645942"/>
                  <a:gd name="connsiteY361" fmla="*/ 79422 h 740050"/>
                  <a:gd name="connsiteX362" fmla="*/ 1177070 w 1645942"/>
                  <a:gd name="connsiteY362" fmla="*/ 79774 h 740050"/>
                  <a:gd name="connsiteX363" fmla="*/ 1199736 w 1645942"/>
                  <a:gd name="connsiteY363" fmla="*/ 87768 h 740050"/>
                  <a:gd name="connsiteX364" fmla="*/ 1200439 w 1645942"/>
                  <a:gd name="connsiteY364" fmla="*/ 88471 h 740050"/>
                  <a:gd name="connsiteX365" fmla="*/ 1235317 w 1645942"/>
                  <a:gd name="connsiteY365" fmla="*/ 101913 h 740050"/>
                  <a:gd name="connsiteX366" fmla="*/ 1241115 w 1645942"/>
                  <a:gd name="connsiteY366" fmla="*/ 121504 h 740050"/>
                  <a:gd name="connsiteX367" fmla="*/ 1242609 w 1645942"/>
                  <a:gd name="connsiteY367" fmla="*/ 124403 h 740050"/>
                  <a:gd name="connsiteX368" fmla="*/ 1257456 w 1645942"/>
                  <a:gd name="connsiteY368" fmla="*/ 130905 h 740050"/>
                  <a:gd name="connsiteX369" fmla="*/ 1263869 w 1645942"/>
                  <a:gd name="connsiteY369" fmla="*/ 131432 h 740050"/>
                  <a:gd name="connsiteX370" fmla="*/ 1268350 w 1645942"/>
                  <a:gd name="connsiteY370" fmla="*/ 130641 h 740050"/>
                  <a:gd name="connsiteX371" fmla="*/ 1288556 w 1645942"/>
                  <a:gd name="connsiteY371" fmla="*/ 139426 h 740050"/>
                  <a:gd name="connsiteX372" fmla="*/ 1305688 w 1645942"/>
                  <a:gd name="connsiteY372" fmla="*/ 143028 h 740050"/>
                  <a:gd name="connsiteX373" fmla="*/ 1309553 w 1645942"/>
                  <a:gd name="connsiteY373" fmla="*/ 142326 h 740050"/>
                  <a:gd name="connsiteX374" fmla="*/ 1306391 w 1645942"/>
                  <a:gd name="connsiteY374" fmla="*/ 138987 h 740050"/>
                  <a:gd name="connsiteX375" fmla="*/ 1279332 w 1645942"/>
                  <a:gd name="connsiteY375" fmla="*/ 121768 h 740050"/>
                  <a:gd name="connsiteX376" fmla="*/ 1266154 w 1645942"/>
                  <a:gd name="connsiteY376" fmla="*/ 113949 h 740050"/>
                  <a:gd name="connsiteX377" fmla="*/ 1264484 w 1645942"/>
                  <a:gd name="connsiteY377" fmla="*/ 113070 h 740050"/>
                  <a:gd name="connsiteX378" fmla="*/ 1250252 w 1645942"/>
                  <a:gd name="connsiteY378" fmla="*/ 104988 h 740050"/>
                  <a:gd name="connsiteX379" fmla="*/ 1235581 w 1645942"/>
                  <a:gd name="connsiteY379" fmla="*/ 95412 h 740050"/>
                  <a:gd name="connsiteX380" fmla="*/ 1199561 w 1645942"/>
                  <a:gd name="connsiteY380" fmla="*/ 77226 h 740050"/>
                  <a:gd name="connsiteX381" fmla="*/ 1196749 w 1645942"/>
                  <a:gd name="connsiteY381" fmla="*/ 76611 h 740050"/>
                  <a:gd name="connsiteX382" fmla="*/ 1180057 w 1645942"/>
                  <a:gd name="connsiteY382" fmla="*/ 71955 h 740050"/>
                  <a:gd name="connsiteX383" fmla="*/ 1166879 w 1645942"/>
                  <a:gd name="connsiteY383" fmla="*/ 66332 h 740050"/>
                  <a:gd name="connsiteX384" fmla="*/ 1155546 w 1645942"/>
                  <a:gd name="connsiteY384" fmla="*/ 63784 h 740050"/>
                  <a:gd name="connsiteX385" fmla="*/ 1148166 w 1645942"/>
                  <a:gd name="connsiteY385" fmla="*/ 57107 h 740050"/>
                  <a:gd name="connsiteX386" fmla="*/ 1137272 w 1645942"/>
                  <a:gd name="connsiteY386" fmla="*/ 57634 h 740050"/>
                  <a:gd name="connsiteX387" fmla="*/ 1115924 w 1645942"/>
                  <a:gd name="connsiteY387" fmla="*/ 51485 h 740050"/>
                  <a:gd name="connsiteX388" fmla="*/ 1099934 w 1645942"/>
                  <a:gd name="connsiteY388" fmla="*/ 47443 h 740050"/>
                  <a:gd name="connsiteX389" fmla="*/ 1095717 w 1645942"/>
                  <a:gd name="connsiteY389" fmla="*/ 45423 h 740050"/>
                  <a:gd name="connsiteX390" fmla="*/ 1080782 w 1645942"/>
                  <a:gd name="connsiteY390" fmla="*/ 41294 h 740050"/>
                  <a:gd name="connsiteX391" fmla="*/ 1074720 w 1645942"/>
                  <a:gd name="connsiteY391" fmla="*/ 41030 h 740050"/>
                  <a:gd name="connsiteX392" fmla="*/ 1052493 w 1645942"/>
                  <a:gd name="connsiteY392" fmla="*/ 37077 h 740050"/>
                  <a:gd name="connsiteX393" fmla="*/ 1040282 w 1645942"/>
                  <a:gd name="connsiteY393" fmla="*/ 34792 h 740050"/>
                  <a:gd name="connsiteX394" fmla="*/ 1030091 w 1645942"/>
                  <a:gd name="connsiteY394" fmla="*/ 32948 h 740050"/>
                  <a:gd name="connsiteX395" fmla="*/ 1024995 w 1645942"/>
                  <a:gd name="connsiteY395" fmla="*/ 32948 h 740050"/>
                  <a:gd name="connsiteX396" fmla="*/ 1015419 w 1645942"/>
                  <a:gd name="connsiteY396" fmla="*/ 31103 h 740050"/>
                  <a:gd name="connsiteX397" fmla="*/ 994071 w 1645942"/>
                  <a:gd name="connsiteY397" fmla="*/ 27325 h 740050"/>
                  <a:gd name="connsiteX398" fmla="*/ 988624 w 1645942"/>
                  <a:gd name="connsiteY398" fmla="*/ 28116 h 740050"/>
                  <a:gd name="connsiteX399" fmla="*/ 985109 w 1645942"/>
                  <a:gd name="connsiteY399" fmla="*/ 28379 h 740050"/>
                  <a:gd name="connsiteX400" fmla="*/ 966572 w 1645942"/>
                  <a:gd name="connsiteY400" fmla="*/ 26798 h 740050"/>
                  <a:gd name="connsiteX401" fmla="*/ 959544 w 1645942"/>
                  <a:gd name="connsiteY401" fmla="*/ 26798 h 740050"/>
                  <a:gd name="connsiteX402" fmla="*/ 944785 w 1645942"/>
                  <a:gd name="connsiteY402" fmla="*/ 24953 h 740050"/>
                  <a:gd name="connsiteX403" fmla="*/ 886801 w 1645942"/>
                  <a:gd name="connsiteY403" fmla="*/ 24777 h 740050"/>
                  <a:gd name="connsiteX404" fmla="*/ 878191 w 1645942"/>
                  <a:gd name="connsiteY404" fmla="*/ 23196 h 740050"/>
                  <a:gd name="connsiteX405" fmla="*/ 868879 w 1645942"/>
                  <a:gd name="connsiteY405" fmla="*/ 25041 h 740050"/>
                  <a:gd name="connsiteX406" fmla="*/ 853065 w 1645942"/>
                  <a:gd name="connsiteY406" fmla="*/ 26973 h 740050"/>
                  <a:gd name="connsiteX407" fmla="*/ 829257 w 1645942"/>
                  <a:gd name="connsiteY407" fmla="*/ 29521 h 740050"/>
                  <a:gd name="connsiteX408" fmla="*/ 817572 w 1645942"/>
                  <a:gd name="connsiteY408" fmla="*/ 29521 h 740050"/>
                  <a:gd name="connsiteX409" fmla="*/ 788844 w 1645942"/>
                  <a:gd name="connsiteY409" fmla="*/ 35232 h 740050"/>
                  <a:gd name="connsiteX410" fmla="*/ 747904 w 1645942"/>
                  <a:gd name="connsiteY410" fmla="*/ 41469 h 740050"/>
                  <a:gd name="connsiteX411" fmla="*/ 698003 w 1645942"/>
                  <a:gd name="connsiteY411" fmla="*/ 56141 h 740050"/>
                  <a:gd name="connsiteX412" fmla="*/ 670944 w 1645942"/>
                  <a:gd name="connsiteY412" fmla="*/ 66068 h 740050"/>
                  <a:gd name="connsiteX413" fmla="*/ 655218 w 1645942"/>
                  <a:gd name="connsiteY413" fmla="*/ 70637 h 740050"/>
                  <a:gd name="connsiteX414" fmla="*/ 652759 w 1645942"/>
                  <a:gd name="connsiteY414" fmla="*/ 71955 h 740050"/>
                  <a:gd name="connsiteX415" fmla="*/ 624206 w 1645942"/>
                  <a:gd name="connsiteY415" fmla="*/ 83112 h 740050"/>
                  <a:gd name="connsiteX416" fmla="*/ 618232 w 1645942"/>
                  <a:gd name="connsiteY416" fmla="*/ 86011 h 740050"/>
                  <a:gd name="connsiteX417" fmla="*/ 613137 w 1645942"/>
                  <a:gd name="connsiteY417" fmla="*/ 91458 h 740050"/>
                  <a:gd name="connsiteX418" fmla="*/ 608744 w 1645942"/>
                  <a:gd name="connsiteY418" fmla="*/ 93303 h 740050"/>
                  <a:gd name="connsiteX419" fmla="*/ 581334 w 1645942"/>
                  <a:gd name="connsiteY419" fmla="*/ 109820 h 740050"/>
                  <a:gd name="connsiteX420" fmla="*/ 565696 w 1645942"/>
                  <a:gd name="connsiteY420" fmla="*/ 121856 h 740050"/>
                  <a:gd name="connsiteX421" fmla="*/ 552869 w 1645942"/>
                  <a:gd name="connsiteY421" fmla="*/ 130817 h 740050"/>
                  <a:gd name="connsiteX422" fmla="*/ 541624 w 1645942"/>
                  <a:gd name="connsiteY422" fmla="*/ 143555 h 740050"/>
                  <a:gd name="connsiteX423" fmla="*/ 538197 w 1645942"/>
                  <a:gd name="connsiteY423" fmla="*/ 145312 h 740050"/>
                  <a:gd name="connsiteX424" fmla="*/ 534595 w 1645942"/>
                  <a:gd name="connsiteY424" fmla="*/ 148651 h 740050"/>
                  <a:gd name="connsiteX425" fmla="*/ 511402 w 1645942"/>
                  <a:gd name="connsiteY425" fmla="*/ 172284 h 740050"/>
                  <a:gd name="connsiteX426" fmla="*/ 510084 w 1645942"/>
                  <a:gd name="connsiteY426" fmla="*/ 174480 h 740050"/>
                  <a:gd name="connsiteX427" fmla="*/ 512895 w 1645942"/>
                  <a:gd name="connsiteY427" fmla="*/ 176325 h 740050"/>
                  <a:gd name="connsiteX428" fmla="*/ 529851 w 1645942"/>
                  <a:gd name="connsiteY428" fmla="*/ 178082 h 740050"/>
                  <a:gd name="connsiteX429" fmla="*/ 538110 w 1645942"/>
                  <a:gd name="connsiteY429" fmla="*/ 173953 h 740050"/>
                  <a:gd name="connsiteX430" fmla="*/ 563851 w 1645942"/>
                  <a:gd name="connsiteY430" fmla="*/ 148651 h 740050"/>
                  <a:gd name="connsiteX431" fmla="*/ 576062 w 1645942"/>
                  <a:gd name="connsiteY431" fmla="*/ 140656 h 740050"/>
                  <a:gd name="connsiteX432" fmla="*/ 608832 w 1645942"/>
                  <a:gd name="connsiteY432" fmla="*/ 122119 h 740050"/>
                  <a:gd name="connsiteX433" fmla="*/ 617529 w 1645942"/>
                  <a:gd name="connsiteY433" fmla="*/ 115618 h 740050"/>
                  <a:gd name="connsiteX434" fmla="*/ 641777 w 1645942"/>
                  <a:gd name="connsiteY434" fmla="*/ 101649 h 740050"/>
                  <a:gd name="connsiteX435" fmla="*/ 688515 w 1645942"/>
                  <a:gd name="connsiteY435" fmla="*/ 74414 h 740050"/>
                  <a:gd name="connsiteX436" fmla="*/ 725062 w 1645942"/>
                  <a:gd name="connsiteY436" fmla="*/ 62554 h 740050"/>
                  <a:gd name="connsiteX437" fmla="*/ 752121 w 1645942"/>
                  <a:gd name="connsiteY437" fmla="*/ 55350 h 740050"/>
                  <a:gd name="connsiteX438" fmla="*/ 798947 w 1645942"/>
                  <a:gd name="connsiteY438" fmla="*/ 46213 h 740050"/>
                  <a:gd name="connsiteX439" fmla="*/ 849990 w 1645942"/>
                  <a:gd name="connsiteY439" fmla="*/ 41645 h 740050"/>
                  <a:gd name="connsiteX440" fmla="*/ 882408 w 1645942"/>
                  <a:gd name="connsiteY440" fmla="*/ 36813 h 740050"/>
                  <a:gd name="connsiteX441" fmla="*/ 892336 w 1645942"/>
                  <a:gd name="connsiteY441" fmla="*/ 37164 h 740050"/>
                  <a:gd name="connsiteX442" fmla="*/ 896201 w 1645942"/>
                  <a:gd name="connsiteY442" fmla="*/ 37428 h 740050"/>
                  <a:gd name="connsiteX443" fmla="*/ 909907 w 1645942"/>
                  <a:gd name="connsiteY443" fmla="*/ 35583 h 740050"/>
                  <a:gd name="connsiteX444" fmla="*/ 930816 w 1645942"/>
                  <a:gd name="connsiteY444" fmla="*/ 37516 h 740050"/>
                  <a:gd name="connsiteX445" fmla="*/ 949792 w 1645942"/>
                  <a:gd name="connsiteY445" fmla="*/ 37340 h 740050"/>
                  <a:gd name="connsiteX446" fmla="*/ 964552 w 1645942"/>
                  <a:gd name="connsiteY446" fmla="*/ 36110 h 740050"/>
                  <a:gd name="connsiteX447" fmla="*/ 973952 w 1645942"/>
                  <a:gd name="connsiteY447" fmla="*/ 35759 h 740050"/>
                  <a:gd name="connsiteX448" fmla="*/ 1000132 w 1645942"/>
                  <a:gd name="connsiteY448" fmla="*/ 37340 h 740050"/>
                  <a:gd name="connsiteX449" fmla="*/ 165873 w 1645942"/>
                  <a:gd name="connsiteY449" fmla="*/ 359676 h 740050"/>
                  <a:gd name="connsiteX450" fmla="*/ 159723 w 1645942"/>
                  <a:gd name="connsiteY450" fmla="*/ 376895 h 740050"/>
                  <a:gd name="connsiteX451" fmla="*/ 159723 w 1645942"/>
                  <a:gd name="connsiteY451" fmla="*/ 380848 h 740050"/>
                  <a:gd name="connsiteX452" fmla="*/ 159811 w 1645942"/>
                  <a:gd name="connsiteY452" fmla="*/ 392445 h 740050"/>
                  <a:gd name="connsiteX453" fmla="*/ 157439 w 1645942"/>
                  <a:gd name="connsiteY453" fmla="*/ 404481 h 740050"/>
                  <a:gd name="connsiteX454" fmla="*/ 148654 w 1645942"/>
                  <a:gd name="connsiteY454" fmla="*/ 420383 h 740050"/>
                  <a:gd name="connsiteX455" fmla="*/ 147072 w 1645942"/>
                  <a:gd name="connsiteY455" fmla="*/ 423809 h 740050"/>
                  <a:gd name="connsiteX456" fmla="*/ 150674 w 1645942"/>
                  <a:gd name="connsiteY456" fmla="*/ 424863 h 740050"/>
                  <a:gd name="connsiteX457" fmla="*/ 155067 w 1645942"/>
                  <a:gd name="connsiteY457" fmla="*/ 431101 h 740050"/>
                  <a:gd name="connsiteX458" fmla="*/ 159460 w 1645942"/>
                  <a:gd name="connsiteY458" fmla="*/ 439447 h 740050"/>
                  <a:gd name="connsiteX459" fmla="*/ 165434 w 1645942"/>
                  <a:gd name="connsiteY459" fmla="*/ 442434 h 740050"/>
                  <a:gd name="connsiteX460" fmla="*/ 174922 w 1645942"/>
                  <a:gd name="connsiteY460" fmla="*/ 449550 h 740050"/>
                  <a:gd name="connsiteX461" fmla="*/ 186519 w 1645942"/>
                  <a:gd name="connsiteY461" fmla="*/ 454031 h 740050"/>
                  <a:gd name="connsiteX462" fmla="*/ 195743 w 1645942"/>
                  <a:gd name="connsiteY462" fmla="*/ 461850 h 740050"/>
                  <a:gd name="connsiteX463" fmla="*/ 204089 w 1645942"/>
                  <a:gd name="connsiteY463" fmla="*/ 468527 h 740050"/>
                  <a:gd name="connsiteX464" fmla="*/ 232115 w 1645942"/>
                  <a:gd name="connsiteY464" fmla="*/ 488294 h 740050"/>
                  <a:gd name="connsiteX465" fmla="*/ 248543 w 1645942"/>
                  <a:gd name="connsiteY465" fmla="*/ 493301 h 740050"/>
                  <a:gd name="connsiteX466" fmla="*/ 250388 w 1645942"/>
                  <a:gd name="connsiteY466" fmla="*/ 491632 h 740050"/>
                  <a:gd name="connsiteX467" fmla="*/ 249158 w 1645942"/>
                  <a:gd name="connsiteY467" fmla="*/ 489260 h 740050"/>
                  <a:gd name="connsiteX468" fmla="*/ 232818 w 1645942"/>
                  <a:gd name="connsiteY468" fmla="*/ 478893 h 740050"/>
                  <a:gd name="connsiteX469" fmla="*/ 217180 w 1645942"/>
                  <a:gd name="connsiteY469" fmla="*/ 456491 h 740050"/>
                  <a:gd name="connsiteX470" fmla="*/ 213841 w 1645942"/>
                  <a:gd name="connsiteY470" fmla="*/ 452098 h 740050"/>
                  <a:gd name="connsiteX471" fmla="*/ 204880 w 1645942"/>
                  <a:gd name="connsiteY471" fmla="*/ 439183 h 740050"/>
                  <a:gd name="connsiteX472" fmla="*/ 203035 w 1645942"/>
                  <a:gd name="connsiteY472" fmla="*/ 435406 h 740050"/>
                  <a:gd name="connsiteX473" fmla="*/ 190911 w 1645942"/>
                  <a:gd name="connsiteY473" fmla="*/ 420383 h 740050"/>
                  <a:gd name="connsiteX474" fmla="*/ 176415 w 1645942"/>
                  <a:gd name="connsiteY474" fmla="*/ 397365 h 740050"/>
                  <a:gd name="connsiteX475" fmla="*/ 172462 w 1645942"/>
                  <a:gd name="connsiteY475" fmla="*/ 386120 h 740050"/>
                  <a:gd name="connsiteX476" fmla="*/ 187924 w 1645942"/>
                  <a:gd name="connsiteY476" fmla="*/ 379882 h 740050"/>
                  <a:gd name="connsiteX477" fmla="*/ 191351 w 1645942"/>
                  <a:gd name="connsiteY477" fmla="*/ 381288 h 740050"/>
                  <a:gd name="connsiteX478" fmla="*/ 207955 w 1645942"/>
                  <a:gd name="connsiteY478" fmla="*/ 382078 h 740050"/>
                  <a:gd name="connsiteX479" fmla="*/ 222099 w 1645942"/>
                  <a:gd name="connsiteY479" fmla="*/ 381288 h 740050"/>
                  <a:gd name="connsiteX480" fmla="*/ 222715 w 1645942"/>
                  <a:gd name="connsiteY480" fmla="*/ 379443 h 740050"/>
                  <a:gd name="connsiteX481" fmla="*/ 216125 w 1645942"/>
                  <a:gd name="connsiteY481" fmla="*/ 370833 h 740050"/>
                  <a:gd name="connsiteX482" fmla="*/ 189242 w 1645942"/>
                  <a:gd name="connsiteY482" fmla="*/ 358446 h 740050"/>
                  <a:gd name="connsiteX483" fmla="*/ 184322 w 1645942"/>
                  <a:gd name="connsiteY483" fmla="*/ 343950 h 740050"/>
                  <a:gd name="connsiteX484" fmla="*/ 183971 w 1645942"/>
                  <a:gd name="connsiteY484" fmla="*/ 338503 h 740050"/>
                  <a:gd name="connsiteX485" fmla="*/ 176855 w 1645942"/>
                  <a:gd name="connsiteY485" fmla="*/ 339909 h 740050"/>
                  <a:gd name="connsiteX486" fmla="*/ 165873 w 1645942"/>
                  <a:gd name="connsiteY486" fmla="*/ 359676 h 740050"/>
                  <a:gd name="connsiteX487" fmla="*/ 42614 w 1645942"/>
                  <a:gd name="connsiteY487" fmla="*/ 387613 h 740050"/>
                  <a:gd name="connsiteX488" fmla="*/ 33302 w 1645942"/>
                  <a:gd name="connsiteY488" fmla="*/ 399298 h 740050"/>
                  <a:gd name="connsiteX489" fmla="*/ 32160 w 1645942"/>
                  <a:gd name="connsiteY489" fmla="*/ 404130 h 740050"/>
                  <a:gd name="connsiteX490" fmla="*/ 33741 w 1645942"/>
                  <a:gd name="connsiteY490" fmla="*/ 409225 h 740050"/>
                  <a:gd name="connsiteX491" fmla="*/ 33214 w 1645942"/>
                  <a:gd name="connsiteY491" fmla="*/ 418801 h 740050"/>
                  <a:gd name="connsiteX492" fmla="*/ 33214 w 1645942"/>
                  <a:gd name="connsiteY492" fmla="*/ 422843 h 740050"/>
                  <a:gd name="connsiteX493" fmla="*/ 29348 w 1645942"/>
                  <a:gd name="connsiteY493" fmla="*/ 439447 h 740050"/>
                  <a:gd name="connsiteX494" fmla="*/ 31281 w 1645942"/>
                  <a:gd name="connsiteY494" fmla="*/ 456227 h 740050"/>
                  <a:gd name="connsiteX495" fmla="*/ 32950 w 1645942"/>
                  <a:gd name="connsiteY495" fmla="*/ 458160 h 740050"/>
                  <a:gd name="connsiteX496" fmla="*/ 35234 w 1645942"/>
                  <a:gd name="connsiteY496" fmla="*/ 455788 h 740050"/>
                  <a:gd name="connsiteX497" fmla="*/ 35410 w 1645942"/>
                  <a:gd name="connsiteY497" fmla="*/ 446475 h 740050"/>
                  <a:gd name="connsiteX498" fmla="*/ 37694 w 1645942"/>
                  <a:gd name="connsiteY498" fmla="*/ 428729 h 740050"/>
                  <a:gd name="connsiteX499" fmla="*/ 44635 w 1645942"/>
                  <a:gd name="connsiteY499" fmla="*/ 412564 h 740050"/>
                  <a:gd name="connsiteX500" fmla="*/ 45338 w 1645942"/>
                  <a:gd name="connsiteY500" fmla="*/ 411861 h 740050"/>
                  <a:gd name="connsiteX501" fmla="*/ 57637 w 1645942"/>
                  <a:gd name="connsiteY501" fmla="*/ 391040 h 740050"/>
                  <a:gd name="connsiteX502" fmla="*/ 68619 w 1645942"/>
                  <a:gd name="connsiteY502" fmla="*/ 369691 h 740050"/>
                  <a:gd name="connsiteX503" fmla="*/ 70991 w 1645942"/>
                  <a:gd name="connsiteY503" fmla="*/ 365562 h 740050"/>
                  <a:gd name="connsiteX504" fmla="*/ 84872 w 1645942"/>
                  <a:gd name="connsiteY504" fmla="*/ 347640 h 740050"/>
                  <a:gd name="connsiteX505" fmla="*/ 100861 w 1645942"/>
                  <a:gd name="connsiteY505" fmla="*/ 323392 h 740050"/>
                  <a:gd name="connsiteX506" fmla="*/ 102970 w 1645942"/>
                  <a:gd name="connsiteY506" fmla="*/ 321196 h 740050"/>
                  <a:gd name="connsiteX507" fmla="*/ 116236 w 1645942"/>
                  <a:gd name="connsiteY507" fmla="*/ 308984 h 740050"/>
                  <a:gd name="connsiteX508" fmla="*/ 132928 w 1645942"/>
                  <a:gd name="connsiteY508" fmla="*/ 296860 h 740050"/>
                  <a:gd name="connsiteX509" fmla="*/ 178085 w 1645942"/>
                  <a:gd name="connsiteY509" fmla="*/ 268396 h 740050"/>
                  <a:gd name="connsiteX510" fmla="*/ 205583 w 1645942"/>
                  <a:gd name="connsiteY510" fmla="*/ 257063 h 740050"/>
                  <a:gd name="connsiteX511" fmla="*/ 213578 w 1645942"/>
                  <a:gd name="connsiteY511" fmla="*/ 253988 h 740050"/>
                  <a:gd name="connsiteX512" fmla="*/ 236859 w 1645942"/>
                  <a:gd name="connsiteY512" fmla="*/ 232991 h 740050"/>
                  <a:gd name="connsiteX513" fmla="*/ 238089 w 1645942"/>
                  <a:gd name="connsiteY513" fmla="*/ 230794 h 740050"/>
                  <a:gd name="connsiteX514" fmla="*/ 234575 w 1645942"/>
                  <a:gd name="connsiteY514" fmla="*/ 231233 h 740050"/>
                  <a:gd name="connsiteX515" fmla="*/ 221572 w 1645942"/>
                  <a:gd name="connsiteY515" fmla="*/ 239580 h 740050"/>
                  <a:gd name="connsiteX516" fmla="*/ 195041 w 1645942"/>
                  <a:gd name="connsiteY516" fmla="*/ 250737 h 740050"/>
                  <a:gd name="connsiteX517" fmla="*/ 161393 w 1645942"/>
                  <a:gd name="connsiteY517" fmla="*/ 266726 h 740050"/>
                  <a:gd name="connsiteX518" fmla="*/ 145315 w 1645942"/>
                  <a:gd name="connsiteY518" fmla="*/ 275160 h 740050"/>
                  <a:gd name="connsiteX519" fmla="*/ 125021 w 1645942"/>
                  <a:gd name="connsiteY519" fmla="*/ 288602 h 740050"/>
                  <a:gd name="connsiteX520" fmla="*/ 101213 w 1645942"/>
                  <a:gd name="connsiteY520" fmla="*/ 308457 h 740050"/>
                  <a:gd name="connsiteX521" fmla="*/ 85311 w 1645942"/>
                  <a:gd name="connsiteY521" fmla="*/ 324446 h 740050"/>
                  <a:gd name="connsiteX522" fmla="*/ 79249 w 1645942"/>
                  <a:gd name="connsiteY522" fmla="*/ 329718 h 740050"/>
                  <a:gd name="connsiteX523" fmla="*/ 65632 w 1645942"/>
                  <a:gd name="connsiteY523" fmla="*/ 342896 h 740050"/>
                  <a:gd name="connsiteX524" fmla="*/ 56319 w 1645942"/>
                  <a:gd name="connsiteY524" fmla="*/ 358709 h 740050"/>
                  <a:gd name="connsiteX525" fmla="*/ 43932 w 1645942"/>
                  <a:gd name="connsiteY525" fmla="*/ 380497 h 740050"/>
                  <a:gd name="connsiteX526" fmla="*/ 42614 w 1645942"/>
                  <a:gd name="connsiteY526" fmla="*/ 387613 h 740050"/>
                  <a:gd name="connsiteX527" fmla="*/ 701693 w 1645942"/>
                  <a:gd name="connsiteY527" fmla="*/ 155504 h 740050"/>
                  <a:gd name="connsiteX528" fmla="*/ 720055 w 1645942"/>
                  <a:gd name="connsiteY528" fmla="*/ 145137 h 740050"/>
                  <a:gd name="connsiteX529" fmla="*/ 733584 w 1645942"/>
                  <a:gd name="connsiteY529" fmla="*/ 140129 h 740050"/>
                  <a:gd name="connsiteX530" fmla="*/ 767408 w 1645942"/>
                  <a:gd name="connsiteY530" fmla="*/ 124403 h 740050"/>
                  <a:gd name="connsiteX531" fmla="*/ 769077 w 1645942"/>
                  <a:gd name="connsiteY531" fmla="*/ 122383 h 740050"/>
                  <a:gd name="connsiteX532" fmla="*/ 766354 w 1645942"/>
                  <a:gd name="connsiteY532" fmla="*/ 120450 h 740050"/>
                  <a:gd name="connsiteX533" fmla="*/ 763455 w 1645942"/>
                  <a:gd name="connsiteY533" fmla="*/ 120889 h 740050"/>
                  <a:gd name="connsiteX534" fmla="*/ 740964 w 1645942"/>
                  <a:gd name="connsiteY534" fmla="*/ 126073 h 740050"/>
                  <a:gd name="connsiteX535" fmla="*/ 700112 w 1645942"/>
                  <a:gd name="connsiteY535" fmla="*/ 132837 h 740050"/>
                  <a:gd name="connsiteX536" fmla="*/ 666112 w 1645942"/>
                  <a:gd name="connsiteY536" fmla="*/ 145752 h 740050"/>
                  <a:gd name="connsiteX537" fmla="*/ 663477 w 1645942"/>
                  <a:gd name="connsiteY537" fmla="*/ 148563 h 740050"/>
                  <a:gd name="connsiteX538" fmla="*/ 667255 w 1645942"/>
                  <a:gd name="connsiteY538" fmla="*/ 149442 h 740050"/>
                  <a:gd name="connsiteX539" fmla="*/ 687549 w 1645942"/>
                  <a:gd name="connsiteY539" fmla="*/ 155504 h 740050"/>
                  <a:gd name="connsiteX540" fmla="*/ 701693 w 1645942"/>
                  <a:gd name="connsiteY540" fmla="*/ 155504 h 740050"/>
                  <a:gd name="connsiteX541" fmla="*/ 1491411 w 1645942"/>
                  <a:gd name="connsiteY541" fmla="*/ 545135 h 740050"/>
                  <a:gd name="connsiteX542" fmla="*/ 1492465 w 1645942"/>
                  <a:gd name="connsiteY542" fmla="*/ 542499 h 740050"/>
                  <a:gd name="connsiteX543" fmla="*/ 1514516 w 1645942"/>
                  <a:gd name="connsiteY543" fmla="*/ 524401 h 740050"/>
                  <a:gd name="connsiteX544" fmla="*/ 1520842 w 1645942"/>
                  <a:gd name="connsiteY544" fmla="*/ 519745 h 740050"/>
                  <a:gd name="connsiteX545" fmla="*/ 1546056 w 1645942"/>
                  <a:gd name="connsiteY545" fmla="*/ 484604 h 740050"/>
                  <a:gd name="connsiteX546" fmla="*/ 1548516 w 1645942"/>
                  <a:gd name="connsiteY546" fmla="*/ 458950 h 740050"/>
                  <a:gd name="connsiteX547" fmla="*/ 1548340 w 1645942"/>
                  <a:gd name="connsiteY547" fmla="*/ 453855 h 740050"/>
                  <a:gd name="connsiteX548" fmla="*/ 1546056 w 1645942"/>
                  <a:gd name="connsiteY548" fmla="*/ 444455 h 740050"/>
                  <a:gd name="connsiteX549" fmla="*/ 1543420 w 1645942"/>
                  <a:gd name="connsiteY549" fmla="*/ 443576 h 740050"/>
                  <a:gd name="connsiteX550" fmla="*/ 1542454 w 1645942"/>
                  <a:gd name="connsiteY550" fmla="*/ 444718 h 740050"/>
                  <a:gd name="connsiteX551" fmla="*/ 1542190 w 1645942"/>
                  <a:gd name="connsiteY551" fmla="*/ 459653 h 740050"/>
                  <a:gd name="connsiteX552" fmla="*/ 1539818 w 1645942"/>
                  <a:gd name="connsiteY552" fmla="*/ 479860 h 740050"/>
                  <a:gd name="connsiteX553" fmla="*/ 1537710 w 1645942"/>
                  <a:gd name="connsiteY553" fmla="*/ 481968 h 740050"/>
                  <a:gd name="connsiteX554" fmla="*/ 1531648 w 1645942"/>
                  <a:gd name="connsiteY554" fmla="*/ 488645 h 740050"/>
                  <a:gd name="connsiteX555" fmla="*/ 1524883 w 1645942"/>
                  <a:gd name="connsiteY555" fmla="*/ 495234 h 740050"/>
                  <a:gd name="connsiteX556" fmla="*/ 1519348 w 1645942"/>
                  <a:gd name="connsiteY556" fmla="*/ 498748 h 740050"/>
                  <a:gd name="connsiteX557" fmla="*/ 1491938 w 1645942"/>
                  <a:gd name="connsiteY557" fmla="*/ 527652 h 740050"/>
                  <a:gd name="connsiteX558" fmla="*/ 1480517 w 1645942"/>
                  <a:gd name="connsiteY558" fmla="*/ 537316 h 740050"/>
                  <a:gd name="connsiteX559" fmla="*/ 1478057 w 1645942"/>
                  <a:gd name="connsiteY559" fmla="*/ 544257 h 740050"/>
                  <a:gd name="connsiteX560" fmla="*/ 1483943 w 1645942"/>
                  <a:gd name="connsiteY560" fmla="*/ 544959 h 740050"/>
                  <a:gd name="connsiteX561" fmla="*/ 1491411 w 1645942"/>
                  <a:gd name="connsiteY561" fmla="*/ 545135 h 740050"/>
                  <a:gd name="connsiteX562" fmla="*/ 440504 w 1645942"/>
                  <a:gd name="connsiteY562" fmla="*/ 698528 h 740050"/>
                  <a:gd name="connsiteX563" fmla="*/ 442700 w 1645942"/>
                  <a:gd name="connsiteY563" fmla="*/ 700548 h 740050"/>
                  <a:gd name="connsiteX564" fmla="*/ 479862 w 1645942"/>
                  <a:gd name="connsiteY564" fmla="*/ 700548 h 740050"/>
                  <a:gd name="connsiteX565" fmla="*/ 487154 w 1645942"/>
                  <a:gd name="connsiteY565" fmla="*/ 698440 h 740050"/>
                  <a:gd name="connsiteX566" fmla="*/ 488560 w 1645942"/>
                  <a:gd name="connsiteY566" fmla="*/ 694926 h 740050"/>
                  <a:gd name="connsiteX567" fmla="*/ 487066 w 1645942"/>
                  <a:gd name="connsiteY567" fmla="*/ 689391 h 740050"/>
                  <a:gd name="connsiteX568" fmla="*/ 484606 w 1645942"/>
                  <a:gd name="connsiteY568" fmla="*/ 686228 h 740050"/>
                  <a:gd name="connsiteX569" fmla="*/ 441734 w 1645942"/>
                  <a:gd name="connsiteY569" fmla="*/ 683856 h 740050"/>
                  <a:gd name="connsiteX570" fmla="*/ 435057 w 1645942"/>
                  <a:gd name="connsiteY570" fmla="*/ 682714 h 740050"/>
                  <a:gd name="connsiteX571" fmla="*/ 416608 w 1645942"/>
                  <a:gd name="connsiteY571" fmla="*/ 679991 h 740050"/>
                  <a:gd name="connsiteX572" fmla="*/ 410809 w 1645942"/>
                  <a:gd name="connsiteY572" fmla="*/ 682802 h 740050"/>
                  <a:gd name="connsiteX573" fmla="*/ 400267 w 1645942"/>
                  <a:gd name="connsiteY573" fmla="*/ 692290 h 740050"/>
                  <a:gd name="connsiteX574" fmla="*/ 398071 w 1645942"/>
                  <a:gd name="connsiteY574" fmla="*/ 693520 h 740050"/>
                  <a:gd name="connsiteX575" fmla="*/ 400794 w 1645942"/>
                  <a:gd name="connsiteY575" fmla="*/ 694399 h 740050"/>
                  <a:gd name="connsiteX576" fmla="*/ 440504 w 1645942"/>
                  <a:gd name="connsiteY576" fmla="*/ 698528 h 740050"/>
                  <a:gd name="connsiteX577" fmla="*/ 79864 w 1645942"/>
                  <a:gd name="connsiteY577" fmla="*/ 487152 h 740050"/>
                  <a:gd name="connsiteX578" fmla="*/ 70552 w 1645942"/>
                  <a:gd name="connsiteY578" fmla="*/ 466154 h 740050"/>
                  <a:gd name="connsiteX579" fmla="*/ 69673 w 1645942"/>
                  <a:gd name="connsiteY579" fmla="*/ 462377 h 740050"/>
                  <a:gd name="connsiteX580" fmla="*/ 67565 w 1645942"/>
                  <a:gd name="connsiteY580" fmla="*/ 466330 h 740050"/>
                  <a:gd name="connsiteX581" fmla="*/ 66510 w 1645942"/>
                  <a:gd name="connsiteY581" fmla="*/ 471074 h 740050"/>
                  <a:gd name="connsiteX582" fmla="*/ 66686 w 1645942"/>
                  <a:gd name="connsiteY582" fmla="*/ 483901 h 740050"/>
                  <a:gd name="connsiteX583" fmla="*/ 66510 w 1645942"/>
                  <a:gd name="connsiteY583" fmla="*/ 498309 h 740050"/>
                  <a:gd name="connsiteX584" fmla="*/ 67828 w 1645942"/>
                  <a:gd name="connsiteY584" fmla="*/ 503931 h 740050"/>
                  <a:gd name="connsiteX585" fmla="*/ 89704 w 1645942"/>
                  <a:gd name="connsiteY585" fmla="*/ 532133 h 740050"/>
                  <a:gd name="connsiteX586" fmla="*/ 92515 w 1645942"/>
                  <a:gd name="connsiteY586" fmla="*/ 535032 h 740050"/>
                  <a:gd name="connsiteX587" fmla="*/ 107099 w 1645942"/>
                  <a:gd name="connsiteY587" fmla="*/ 546980 h 740050"/>
                  <a:gd name="connsiteX588" fmla="*/ 115884 w 1645942"/>
                  <a:gd name="connsiteY588" fmla="*/ 546541 h 740050"/>
                  <a:gd name="connsiteX589" fmla="*/ 111228 w 1645942"/>
                  <a:gd name="connsiteY589" fmla="*/ 539512 h 740050"/>
                  <a:gd name="connsiteX590" fmla="*/ 102355 w 1645942"/>
                  <a:gd name="connsiteY590" fmla="*/ 528794 h 740050"/>
                  <a:gd name="connsiteX591" fmla="*/ 93745 w 1645942"/>
                  <a:gd name="connsiteY591" fmla="*/ 514562 h 740050"/>
                  <a:gd name="connsiteX592" fmla="*/ 83906 w 1645942"/>
                  <a:gd name="connsiteY592" fmla="*/ 497255 h 740050"/>
                  <a:gd name="connsiteX593" fmla="*/ 79864 w 1645942"/>
                  <a:gd name="connsiteY593" fmla="*/ 487152 h 740050"/>
                  <a:gd name="connsiteX594" fmla="*/ 1016737 w 1645942"/>
                  <a:gd name="connsiteY594" fmla="*/ 393851 h 740050"/>
                  <a:gd name="connsiteX595" fmla="*/ 998727 w 1645942"/>
                  <a:gd name="connsiteY595" fmla="*/ 384538 h 740050"/>
                  <a:gd name="connsiteX596" fmla="*/ 989766 w 1645942"/>
                  <a:gd name="connsiteY596" fmla="*/ 381463 h 740050"/>
                  <a:gd name="connsiteX597" fmla="*/ 980717 w 1645942"/>
                  <a:gd name="connsiteY597" fmla="*/ 386735 h 740050"/>
                  <a:gd name="connsiteX598" fmla="*/ 983967 w 1645942"/>
                  <a:gd name="connsiteY598" fmla="*/ 392269 h 740050"/>
                  <a:gd name="connsiteX599" fmla="*/ 994686 w 1645942"/>
                  <a:gd name="connsiteY599" fmla="*/ 408347 h 740050"/>
                  <a:gd name="connsiteX600" fmla="*/ 1009357 w 1645942"/>
                  <a:gd name="connsiteY600" fmla="*/ 418889 h 740050"/>
                  <a:gd name="connsiteX601" fmla="*/ 1033341 w 1645942"/>
                  <a:gd name="connsiteY601" fmla="*/ 420822 h 740050"/>
                  <a:gd name="connsiteX602" fmla="*/ 1035977 w 1645942"/>
                  <a:gd name="connsiteY602" fmla="*/ 420031 h 740050"/>
                  <a:gd name="connsiteX603" fmla="*/ 1035801 w 1645942"/>
                  <a:gd name="connsiteY603" fmla="*/ 417308 h 740050"/>
                  <a:gd name="connsiteX604" fmla="*/ 1016737 w 1645942"/>
                  <a:gd name="connsiteY604" fmla="*/ 393851 h 740050"/>
                  <a:gd name="connsiteX605" fmla="*/ 584584 w 1645942"/>
                  <a:gd name="connsiteY605" fmla="*/ 401143 h 740050"/>
                  <a:gd name="connsiteX606" fmla="*/ 574481 w 1645942"/>
                  <a:gd name="connsiteY606" fmla="*/ 398068 h 740050"/>
                  <a:gd name="connsiteX607" fmla="*/ 559897 w 1645942"/>
                  <a:gd name="connsiteY607" fmla="*/ 396047 h 740050"/>
                  <a:gd name="connsiteX608" fmla="*/ 557964 w 1645942"/>
                  <a:gd name="connsiteY608" fmla="*/ 399298 h 740050"/>
                  <a:gd name="connsiteX609" fmla="*/ 572636 w 1645942"/>
                  <a:gd name="connsiteY609" fmla="*/ 408786 h 740050"/>
                  <a:gd name="connsiteX610" fmla="*/ 611819 w 1645942"/>
                  <a:gd name="connsiteY610" fmla="*/ 418626 h 740050"/>
                  <a:gd name="connsiteX611" fmla="*/ 631937 w 1645942"/>
                  <a:gd name="connsiteY611" fmla="*/ 424687 h 740050"/>
                  <a:gd name="connsiteX612" fmla="*/ 652495 w 1645942"/>
                  <a:gd name="connsiteY612" fmla="*/ 427499 h 740050"/>
                  <a:gd name="connsiteX613" fmla="*/ 654604 w 1645942"/>
                  <a:gd name="connsiteY613" fmla="*/ 428202 h 740050"/>
                  <a:gd name="connsiteX614" fmla="*/ 649596 w 1645942"/>
                  <a:gd name="connsiteY614" fmla="*/ 414409 h 740050"/>
                  <a:gd name="connsiteX615" fmla="*/ 631937 w 1645942"/>
                  <a:gd name="connsiteY615" fmla="*/ 412212 h 740050"/>
                  <a:gd name="connsiteX616" fmla="*/ 584584 w 1645942"/>
                  <a:gd name="connsiteY616" fmla="*/ 401143 h 740050"/>
                  <a:gd name="connsiteX617" fmla="*/ 624997 w 1645942"/>
                  <a:gd name="connsiteY617" fmla="*/ 706874 h 740050"/>
                  <a:gd name="connsiteX618" fmla="*/ 644852 w 1645942"/>
                  <a:gd name="connsiteY618" fmla="*/ 704677 h 740050"/>
                  <a:gd name="connsiteX619" fmla="*/ 670417 w 1645942"/>
                  <a:gd name="connsiteY619" fmla="*/ 698879 h 740050"/>
                  <a:gd name="connsiteX620" fmla="*/ 704329 w 1645942"/>
                  <a:gd name="connsiteY620" fmla="*/ 690797 h 740050"/>
                  <a:gd name="connsiteX621" fmla="*/ 722339 w 1645942"/>
                  <a:gd name="connsiteY621" fmla="*/ 681923 h 740050"/>
                  <a:gd name="connsiteX622" fmla="*/ 723217 w 1645942"/>
                  <a:gd name="connsiteY622" fmla="*/ 678585 h 740050"/>
                  <a:gd name="connsiteX623" fmla="*/ 719703 w 1645942"/>
                  <a:gd name="connsiteY623" fmla="*/ 678761 h 740050"/>
                  <a:gd name="connsiteX624" fmla="*/ 696861 w 1645942"/>
                  <a:gd name="connsiteY624" fmla="*/ 686316 h 740050"/>
                  <a:gd name="connsiteX625" fmla="*/ 689394 w 1645942"/>
                  <a:gd name="connsiteY625" fmla="*/ 688249 h 740050"/>
                  <a:gd name="connsiteX626" fmla="*/ 682980 w 1645942"/>
                  <a:gd name="connsiteY626" fmla="*/ 690182 h 740050"/>
                  <a:gd name="connsiteX627" fmla="*/ 656712 w 1645942"/>
                  <a:gd name="connsiteY627" fmla="*/ 694486 h 740050"/>
                  <a:gd name="connsiteX628" fmla="*/ 655131 w 1645942"/>
                  <a:gd name="connsiteY628" fmla="*/ 695453 h 740050"/>
                  <a:gd name="connsiteX629" fmla="*/ 636506 w 1645942"/>
                  <a:gd name="connsiteY629" fmla="*/ 700636 h 740050"/>
                  <a:gd name="connsiteX630" fmla="*/ 626490 w 1645942"/>
                  <a:gd name="connsiteY630" fmla="*/ 701427 h 740050"/>
                  <a:gd name="connsiteX631" fmla="*/ 605054 w 1645942"/>
                  <a:gd name="connsiteY631" fmla="*/ 704853 h 740050"/>
                  <a:gd name="connsiteX632" fmla="*/ 575008 w 1645942"/>
                  <a:gd name="connsiteY632" fmla="*/ 707401 h 740050"/>
                  <a:gd name="connsiteX633" fmla="*/ 550058 w 1645942"/>
                  <a:gd name="connsiteY633" fmla="*/ 710739 h 740050"/>
                  <a:gd name="connsiteX634" fmla="*/ 541975 w 1645942"/>
                  <a:gd name="connsiteY634" fmla="*/ 710915 h 740050"/>
                  <a:gd name="connsiteX635" fmla="*/ 536880 w 1645942"/>
                  <a:gd name="connsiteY635" fmla="*/ 711091 h 740050"/>
                  <a:gd name="connsiteX636" fmla="*/ 532750 w 1645942"/>
                  <a:gd name="connsiteY636" fmla="*/ 716011 h 740050"/>
                  <a:gd name="connsiteX637" fmla="*/ 537670 w 1645942"/>
                  <a:gd name="connsiteY637" fmla="*/ 715396 h 740050"/>
                  <a:gd name="connsiteX638" fmla="*/ 543732 w 1645942"/>
                  <a:gd name="connsiteY638" fmla="*/ 715220 h 740050"/>
                  <a:gd name="connsiteX639" fmla="*/ 563499 w 1645942"/>
                  <a:gd name="connsiteY639" fmla="*/ 713902 h 740050"/>
                  <a:gd name="connsiteX640" fmla="*/ 599695 w 1645942"/>
                  <a:gd name="connsiteY640" fmla="*/ 711179 h 740050"/>
                  <a:gd name="connsiteX641" fmla="*/ 624997 w 1645942"/>
                  <a:gd name="connsiteY641" fmla="*/ 706874 h 740050"/>
                  <a:gd name="connsiteX642" fmla="*/ 835407 w 1645942"/>
                  <a:gd name="connsiteY642" fmla="*/ 434264 h 740050"/>
                  <a:gd name="connsiteX643" fmla="*/ 838042 w 1645942"/>
                  <a:gd name="connsiteY643" fmla="*/ 435318 h 740050"/>
                  <a:gd name="connsiteX644" fmla="*/ 838569 w 1645942"/>
                  <a:gd name="connsiteY644" fmla="*/ 433473 h 740050"/>
                  <a:gd name="connsiteX645" fmla="*/ 833210 w 1645942"/>
                  <a:gd name="connsiteY645" fmla="*/ 422228 h 740050"/>
                  <a:gd name="connsiteX646" fmla="*/ 823283 w 1645942"/>
                  <a:gd name="connsiteY646" fmla="*/ 405623 h 740050"/>
                  <a:gd name="connsiteX647" fmla="*/ 802813 w 1645942"/>
                  <a:gd name="connsiteY647" fmla="*/ 395169 h 740050"/>
                  <a:gd name="connsiteX648" fmla="*/ 797981 w 1645942"/>
                  <a:gd name="connsiteY648" fmla="*/ 397453 h 740050"/>
                  <a:gd name="connsiteX649" fmla="*/ 802198 w 1645942"/>
                  <a:gd name="connsiteY649" fmla="*/ 423985 h 740050"/>
                  <a:gd name="connsiteX650" fmla="*/ 804307 w 1645942"/>
                  <a:gd name="connsiteY650" fmla="*/ 431364 h 740050"/>
                  <a:gd name="connsiteX651" fmla="*/ 806679 w 1645942"/>
                  <a:gd name="connsiteY651" fmla="*/ 436636 h 740050"/>
                  <a:gd name="connsiteX652" fmla="*/ 811071 w 1645942"/>
                  <a:gd name="connsiteY652" fmla="*/ 433649 h 740050"/>
                  <a:gd name="connsiteX653" fmla="*/ 820559 w 1645942"/>
                  <a:gd name="connsiteY653" fmla="*/ 428904 h 740050"/>
                  <a:gd name="connsiteX654" fmla="*/ 835407 w 1645942"/>
                  <a:gd name="connsiteY654" fmla="*/ 434264 h 740050"/>
                  <a:gd name="connsiteX655" fmla="*/ 1226092 w 1645942"/>
                  <a:gd name="connsiteY655" fmla="*/ 228071 h 740050"/>
                  <a:gd name="connsiteX656" fmla="*/ 1232418 w 1645942"/>
                  <a:gd name="connsiteY656" fmla="*/ 225962 h 740050"/>
                  <a:gd name="connsiteX657" fmla="*/ 1239183 w 1645942"/>
                  <a:gd name="connsiteY657" fmla="*/ 223239 h 740050"/>
                  <a:gd name="connsiteX658" fmla="*/ 1231012 w 1645942"/>
                  <a:gd name="connsiteY658" fmla="*/ 222009 h 740050"/>
                  <a:gd name="connsiteX659" fmla="*/ 1226707 w 1645942"/>
                  <a:gd name="connsiteY659" fmla="*/ 223942 h 740050"/>
                  <a:gd name="connsiteX660" fmla="*/ 1185592 w 1645942"/>
                  <a:gd name="connsiteY660" fmla="*/ 226665 h 740050"/>
                  <a:gd name="connsiteX661" fmla="*/ 1155282 w 1645942"/>
                  <a:gd name="connsiteY661" fmla="*/ 217792 h 740050"/>
                  <a:gd name="connsiteX662" fmla="*/ 1150187 w 1645942"/>
                  <a:gd name="connsiteY662" fmla="*/ 217880 h 740050"/>
                  <a:gd name="connsiteX663" fmla="*/ 1146409 w 1645942"/>
                  <a:gd name="connsiteY663" fmla="*/ 220955 h 740050"/>
                  <a:gd name="connsiteX664" fmla="*/ 1150099 w 1645942"/>
                  <a:gd name="connsiteY664" fmla="*/ 222009 h 740050"/>
                  <a:gd name="connsiteX665" fmla="*/ 1173468 w 1645942"/>
                  <a:gd name="connsiteY665" fmla="*/ 239667 h 740050"/>
                  <a:gd name="connsiteX666" fmla="*/ 1175049 w 1645942"/>
                  <a:gd name="connsiteY666" fmla="*/ 240634 h 740050"/>
                  <a:gd name="connsiteX667" fmla="*/ 1185768 w 1645942"/>
                  <a:gd name="connsiteY667" fmla="*/ 244763 h 740050"/>
                  <a:gd name="connsiteX668" fmla="*/ 1202108 w 1645942"/>
                  <a:gd name="connsiteY668" fmla="*/ 243182 h 740050"/>
                  <a:gd name="connsiteX669" fmla="*/ 1226092 w 1645942"/>
                  <a:gd name="connsiteY669" fmla="*/ 228071 h 740050"/>
                  <a:gd name="connsiteX670" fmla="*/ 1400219 w 1645942"/>
                  <a:gd name="connsiteY670" fmla="*/ 541006 h 740050"/>
                  <a:gd name="connsiteX671" fmla="*/ 1424027 w 1645942"/>
                  <a:gd name="connsiteY671" fmla="*/ 528443 h 740050"/>
                  <a:gd name="connsiteX672" fmla="*/ 1426048 w 1645942"/>
                  <a:gd name="connsiteY672" fmla="*/ 525983 h 740050"/>
                  <a:gd name="connsiteX673" fmla="*/ 1429386 w 1645942"/>
                  <a:gd name="connsiteY673" fmla="*/ 522205 h 740050"/>
                  <a:gd name="connsiteX674" fmla="*/ 1434306 w 1645942"/>
                  <a:gd name="connsiteY674" fmla="*/ 519306 h 740050"/>
                  <a:gd name="connsiteX675" fmla="*/ 1448890 w 1645942"/>
                  <a:gd name="connsiteY675" fmla="*/ 502614 h 740050"/>
                  <a:gd name="connsiteX676" fmla="*/ 1450998 w 1645942"/>
                  <a:gd name="connsiteY676" fmla="*/ 498397 h 740050"/>
                  <a:gd name="connsiteX677" fmla="*/ 1446254 w 1645942"/>
                  <a:gd name="connsiteY677" fmla="*/ 497518 h 740050"/>
                  <a:gd name="connsiteX678" fmla="*/ 1424466 w 1645942"/>
                  <a:gd name="connsiteY678" fmla="*/ 502526 h 740050"/>
                  <a:gd name="connsiteX679" fmla="*/ 1414099 w 1645942"/>
                  <a:gd name="connsiteY679" fmla="*/ 509906 h 740050"/>
                  <a:gd name="connsiteX680" fmla="*/ 1394245 w 1645942"/>
                  <a:gd name="connsiteY680" fmla="*/ 534856 h 740050"/>
                  <a:gd name="connsiteX681" fmla="*/ 1393190 w 1645942"/>
                  <a:gd name="connsiteY681" fmla="*/ 539161 h 740050"/>
                  <a:gd name="connsiteX682" fmla="*/ 1400219 w 1645942"/>
                  <a:gd name="connsiteY682" fmla="*/ 541006 h 740050"/>
                  <a:gd name="connsiteX683" fmla="*/ 1367010 w 1645942"/>
                  <a:gd name="connsiteY683" fmla="*/ 532748 h 740050"/>
                  <a:gd name="connsiteX684" fmla="*/ 1383087 w 1645942"/>
                  <a:gd name="connsiteY684" fmla="*/ 514562 h 740050"/>
                  <a:gd name="connsiteX685" fmla="*/ 1384053 w 1645942"/>
                  <a:gd name="connsiteY685" fmla="*/ 512366 h 740050"/>
                  <a:gd name="connsiteX686" fmla="*/ 1382121 w 1645942"/>
                  <a:gd name="connsiteY686" fmla="*/ 512014 h 740050"/>
                  <a:gd name="connsiteX687" fmla="*/ 1370875 w 1645942"/>
                  <a:gd name="connsiteY687" fmla="*/ 513332 h 740050"/>
                  <a:gd name="connsiteX688" fmla="*/ 1353393 w 1645942"/>
                  <a:gd name="connsiteY688" fmla="*/ 512190 h 740050"/>
                  <a:gd name="connsiteX689" fmla="*/ 1349176 w 1645942"/>
                  <a:gd name="connsiteY689" fmla="*/ 514123 h 740050"/>
                  <a:gd name="connsiteX690" fmla="*/ 1349703 w 1645942"/>
                  <a:gd name="connsiteY690" fmla="*/ 516231 h 740050"/>
                  <a:gd name="connsiteX691" fmla="*/ 1349878 w 1645942"/>
                  <a:gd name="connsiteY691" fmla="*/ 518340 h 740050"/>
                  <a:gd name="connsiteX692" fmla="*/ 1345837 w 1645942"/>
                  <a:gd name="connsiteY692" fmla="*/ 520887 h 740050"/>
                  <a:gd name="connsiteX693" fmla="*/ 1316318 w 1645942"/>
                  <a:gd name="connsiteY693" fmla="*/ 539073 h 740050"/>
                  <a:gd name="connsiteX694" fmla="*/ 1314473 w 1645942"/>
                  <a:gd name="connsiteY694" fmla="*/ 540391 h 740050"/>
                  <a:gd name="connsiteX695" fmla="*/ 1316230 w 1645942"/>
                  <a:gd name="connsiteY695" fmla="*/ 541006 h 740050"/>
                  <a:gd name="connsiteX696" fmla="*/ 1342147 w 1645942"/>
                  <a:gd name="connsiteY696" fmla="*/ 538897 h 740050"/>
                  <a:gd name="connsiteX697" fmla="*/ 1348561 w 1645942"/>
                  <a:gd name="connsiteY697" fmla="*/ 537053 h 740050"/>
                  <a:gd name="connsiteX698" fmla="*/ 1367010 w 1645942"/>
                  <a:gd name="connsiteY698" fmla="*/ 532748 h 740050"/>
                  <a:gd name="connsiteX699" fmla="*/ 1130771 w 1645942"/>
                  <a:gd name="connsiteY699" fmla="*/ 271558 h 740050"/>
                  <a:gd name="connsiteX700" fmla="*/ 1150187 w 1645942"/>
                  <a:gd name="connsiteY700" fmla="*/ 289041 h 740050"/>
                  <a:gd name="connsiteX701" fmla="*/ 1150450 w 1645942"/>
                  <a:gd name="connsiteY701" fmla="*/ 292028 h 740050"/>
                  <a:gd name="connsiteX702" fmla="*/ 1152559 w 1645942"/>
                  <a:gd name="connsiteY702" fmla="*/ 297299 h 740050"/>
                  <a:gd name="connsiteX703" fmla="*/ 1153877 w 1645942"/>
                  <a:gd name="connsiteY703" fmla="*/ 304504 h 740050"/>
                  <a:gd name="connsiteX704" fmla="*/ 1156249 w 1645942"/>
                  <a:gd name="connsiteY704" fmla="*/ 307930 h 740050"/>
                  <a:gd name="connsiteX705" fmla="*/ 1162838 w 1645942"/>
                  <a:gd name="connsiteY705" fmla="*/ 308545 h 740050"/>
                  <a:gd name="connsiteX706" fmla="*/ 1161256 w 1645942"/>
                  <a:gd name="connsiteY706" fmla="*/ 315661 h 740050"/>
                  <a:gd name="connsiteX707" fmla="*/ 1160905 w 1645942"/>
                  <a:gd name="connsiteY707" fmla="*/ 318384 h 740050"/>
                  <a:gd name="connsiteX708" fmla="*/ 1163101 w 1645942"/>
                  <a:gd name="connsiteY708" fmla="*/ 317769 h 740050"/>
                  <a:gd name="connsiteX709" fmla="*/ 1169602 w 1645942"/>
                  <a:gd name="connsiteY709" fmla="*/ 319702 h 740050"/>
                  <a:gd name="connsiteX710" fmla="*/ 1185680 w 1645942"/>
                  <a:gd name="connsiteY710" fmla="*/ 336658 h 740050"/>
                  <a:gd name="connsiteX711" fmla="*/ 1191214 w 1645942"/>
                  <a:gd name="connsiteY711" fmla="*/ 337449 h 740050"/>
                  <a:gd name="connsiteX712" fmla="*/ 1189457 w 1645942"/>
                  <a:gd name="connsiteY712" fmla="*/ 332529 h 740050"/>
                  <a:gd name="connsiteX713" fmla="*/ 1172677 w 1645942"/>
                  <a:gd name="connsiteY713" fmla="*/ 309423 h 740050"/>
                  <a:gd name="connsiteX714" fmla="*/ 1168987 w 1645942"/>
                  <a:gd name="connsiteY714" fmla="*/ 299584 h 740050"/>
                  <a:gd name="connsiteX715" fmla="*/ 1164858 w 1645942"/>
                  <a:gd name="connsiteY715" fmla="*/ 288866 h 740050"/>
                  <a:gd name="connsiteX716" fmla="*/ 1157566 w 1645942"/>
                  <a:gd name="connsiteY716" fmla="*/ 281486 h 740050"/>
                  <a:gd name="connsiteX717" fmla="*/ 1148869 w 1645942"/>
                  <a:gd name="connsiteY717" fmla="*/ 275248 h 740050"/>
                  <a:gd name="connsiteX718" fmla="*/ 1143159 w 1645942"/>
                  <a:gd name="connsiteY718" fmla="*/ 271734 h 740050"/>
                  <a:gd name="connsiteX719" fmla="*/ 1135515 w 1645942"/>
                  <a:gd name="connsiteY719" fmla="*/ 266814 h 740050"/>
                  <a:gd name="connsiteX720" fmla="*/ 1127696 w 1645942"/>
                  <a:gd name="connsiteY720" fmla="*/ 266199 h 740050"/>
                  <a:gd name="connsiteX721" fmla="*/ 1130771 w 1645942"/>
                  <a:gd name="connsiteY721" fmla="*/ 271558 h 740050"/>
                  <a:gd name="connsiteX722" fmla="*/ 618759 w 1645942"/>
                  <a:gd name="connsiteY722" fmla="*/ 315134 h 740050"/>
                  <a:gd name="connsiteX723" fmla="*/ 603385 w 1645942"/>
                  <a:gd name="connsiteY723" fmla="*/ 312323 h 740050"/>
                  <a:gd name="connsiteX724" fmla="*/ 600046 w 1645942"/>
                  <a:gd name="connsiteY724" fmla="*/ 311356 h 740050"/>
                  <a:gd name="connsiteX725" fmla="*/ 584848 w 1645942"/>
                  <a:gd name="connsiteY725" fmla="*/ 313113 h 740050"/>
                  <a:gd name="connsiteX726" fmla="*/ 573514 w 1645942"/>
                  <a:gd name="connsiteY726" fmla="*/ 313201 h 740050"/>
                  <a:gd name="connsiteX727" fmla="*/ 572285 w 1645942"/>
                  <a:gd name="connsiteY727" fmla="*/ 315485 h 740050"/>
                  <a:gd name="connsiteX728" fmla="*/ 573163 w 1645942"/>
                  <a:gd name="connsiteY728" fmla="*/ 317067 h 740050"/>
                  <a:gd name="connsiteX729" fmla="*/ 586956 w 1645942"/>
                  <a:gd name="connsiteY729" fmla="*/ 321459 h 740050"/>
                  <a:gd name="connsiteX730" fmla="*/ 606811 w 1645942"/>
                  <a:gd name="connsiteY730" fmla="*/ 323304 h 740050"/>
                  <a:gd name="connsiteX731" fmla="*/ 644940 w 1645942"/>
                  <a:gd name="connsiteY731" fmla="*/ 328663 h 740050"/>
                  <a:gd name="connsiteX732" fmla="*/ 647136 w 1645942"/>
                  <a:gd name="connsiteY732" fmla="*/ 328400 h 740050"/>
                  <a:gd name="connsiteX733" fmla="*/ 671735 w 1645942"/>
                  <a:gd name="connsiteY733" fmla="*/ 320229 h 740050"/>
                  <a:gd name="connsiteX734" fmla="*/ 675161 w 1645942"/>
                  <a:gd name="connsiteY734" fmla="*/ 317418 h 740050"/>
                  <a:gd name="connsiteX735" fmla="*/ 670154 w 1645942"/>
                  <a:gd name="connsiteY735" fmla="*/ 315749 h 740050"/>
                  <a:gd name="connsiteX736" fmla="*/ 651265 w 1645942"/>
                  <a:gd name="connsiteY736" fmla="*/ 316715 h 740050"/>
                  <a:gd name="connsiteX737" fmla="*/ 634397 w 1645942"/>
                  <a:gd name="connsiteY737" fmla="*/ 315134 h 740050"/>
                  <a:gd name="connsiteX738" fmla="*/ 618759 w 1645942"/>
                  <a:gd name="connsiteY738" fmla="*/ 315134 h 740050"/>
                  <a:gd name="connsiteX739" fmla="*/ 1080958 w 1645942"/>
                  <a:gd name="connsiteY739" fmla="*/ 255042 h 740050"/>
                  <a:gd name="connsiteX740" fmla="*/ 1067341 w 1645942"/>
                  <a:gd name="connsiteY740" fmla="*/ 257238 h 740050"/>
                  <a:gd name="connsiteX741" fmla="*/ 1061542 w 1645942"/>
                  <a:gd name="connsiteY741" fmla="*/ 260313 h 740050"/>
                  <a:gd name="connsiteX742" fmla="*/ 1064090 w 1645942"/>
                  <a:gd name="connsiteY742" fmla="*/ 267254 h 740050"/>
                  <a:gd name="connsiteX743" fmla="*/ 1074105 w 1645942"/>
                  <a:gd name="connsiteY743" fmla="*/ 275424 h 740050"/>
                  <a:gd name="connsiteX744" fmla="*/ 1085966 w 1645942"/>
                  <a:gd name="connsiteY744" fmla="*/ 281749 h 740050"/>
                  <a:gd name="connsiteX745" fmla="*/ 1106172 w 1645942"/>
                  <a:gd name="connsiteY745" fmla="*/ 290710 h 740050"/>
                  <a:gd name="connsiteX746" fmla="*/ 1111970 w 1645942"/>
                  <a:gd name="connsiteY746" fmla="*/ 294225 h 740050"/>
                  <a:gd name="connsiteX747" fmla="*/ 1114606 w 1645942"/>
                  <a:gd name="connsiteY747" fmla="*/ 293873 h 740050"/>
                  <a:gd name="connsiteX748" fmla="*/ 1114957 w 1645942"/>
                  <a:gd name="connsiteY748" fmla="*/ 291238 h 740050"/>
                  <a:gd name="connsiteX749" fmla="*/ 1100198 w 1645942"/>
                  <a:gd name="connsiteY749" fmla="*/ 272525 h 740050"/>
                  <a:gd name="connsiteX750" fmla="*/ 1092906 w 1645942"/>
                  <a:gd name="connsiteY750" fmla="*/ 263564 h 740050"/>
                  <a:gd name="connsiteX751" fmla="*/ 1080958 w 1645942"/>
                  <a:gd name="connsiteY751" fmla="*/ 255042 h 740050"/>
                  <a:gd name="connsiteX752" fmla="*/ 1067516 w 1645942"/>
                  <a:gd name="connsiteY752" fmla="*/ 347200 h 740050"/>
                  <a:gd name="connsiteX753" fmla="*/ 1061279 w 1645942"/>
                  <a:gd name="connsiteY753" fmla="*/ 338415 h 740050"/>
                  <a:gd name="connsiteX754" fmla="*/ 1056447 w 1645942"/>
                  <a:gd name="connsiteY754" fmla="*/ 332265 h 740050"/>
                  <a:gd name="connsiteX755" fmla="*/ 1038700 w 1645942"/>
                  <a:gd name="connsiteY755" fmla="*/ 322689 h 740050"/>
                  <a:gd name="connsiteX756" fmla="*/ 1034483 w 1645942"/>
                  <a:gd name="connsiteY756" fmla="*/ 322250 h 740050"/>
                  <a:gd name="connsiteX757" fmla="*/ 1034483 w 1645942"/>
                  <a:gd name="connsiteY757" fmla="*/ 326291 h 740050"/>
                  <a:gd name="connsiteX758" fmla="*/ 1036504 w 1645942"/>
                  <a:gd name="connsiteY758" fmla="*/ 328576 h 740050"/>
                  <a:gd name="connsiteX759" fmla="*/ 1055217 w 1645942"/>
                  <a:gd name="connsiteY759" fmla="*/ 356074 h 740050"/>
                  <a:gd name="connsiteX760" fmla="*/ 1057413 w 1645942"/>
                  <a:gd name="connsiteY760" fmla="*/ 358621 h 740050"/>
                  <a:gd name="connsiteX761" fmla="*/ 1064793 w 1645942"/>
                  <a:gd name="connsiteY761" fmla="*/ 363190 h 740050"/>
                  <a:gd name="connsiteX762" fmla="*/ 1072524 w 1645942"/>
                  <a:gd name="connsiteY762" fmla="*/ 367231 h 740050"/>
                  <a:gd name="connsiteX763" fmla="*/ 1083418 w 1645942"/>
                  <a:gd name="connsiteY763" fmla="*/ 373293 h 740050"/>
                  <a:gd name="connsiteX764" fmla="*/ 1086317 w 1645942"/>
                  <a:gd name="connsiteY764" fmla="*/ 374084 h 740050"/>
                  <a:gd name="connsiteX765" fmla="*/ 1085526 w 1645942"/>
                  <a:gd name="connsiteY765" fmla="*/ 371360 h 740050"/>
                  <a:gd name="connsiteX766" fmla="*/ 1067516 w 1645942"/>
                  <a:gd name="connsiteY766" fmla="*/ 347200 h 740050"/>
                  <a:gd name="connsiteX767" fmla="*/ 1202284 w 1645942"/>
                  <a:gd name="connsiteY767" fmla="*/ 411509 h 740050"/>
                  <a:gd name="connsiteX768" fmla="*/ 1200439 w 1645942"/>
                  <a:gd name="connsiteY768" fmla="*/ 415639 h 740050"/>
                  <a:gd name="connsiteX769" fmla="*/ 1220733 w 1645942"/>
                  <a:gd name="connsiteY769" fmla="*/ 438129 h 740050"/>
                  <a:gd name="connsiteX770" fmla="*/ 1225302 w 1645942"/>
                  <a:gd name="connsiteY770" fmla="*/ 439447 h 740050"/>
                  <a:gd name="connsiteX771" fmla="*/ 1239446 w 1645942"/>
                  <a:gd name="connsiteY771" fmla="*/ 425390 h 740050"/>
                  <a:gd name="connsiteX772" fmla="*/ 1237250 w 1645942"/>
                  <a:gd name="connsiteY772" fmla="*/ 423106 h 740050"/>
                  <a:gd name="connsiteX773" fmla="*/ 1231188 w 1645942"/>
                  <a:gd name="connsiteY773" fmla="*/ 415814 h 740050"/>
                  <a:gd name="connsiteX774" fmla="*/ 1230485 w 1645942"/>
                  <a:gd name="connsiteY774" fmla="*/ 413091 h 740050"/>
                  <a:gd name="connsiteX775" fmla="*/ 1213881 w 1645942"/>
                  <a:gd name="connsiteY775" fmla="*/ 408786 h 740050"/>
                  <a:gd name="connsiteX776" fmla="*/ 1202284 w 1645942"/>
                  <a:gd name="connsiteY776" fmla="*/ 411509 h 740050"/>
                  <a:gd name="connsiteX777" fmla="*/ 1163892 w 1645942"/>
                  <a:gd name="connsiteY777" fmla="*/ 383484 h 740050"/>
                  <a:gd name="connsiteX778" fmla="*/ 1181111 w 1645942"/>
                  <a:gd name="connsiteY778" fmla="*/ 391830 h 740050"/>
                  <a:gd name="connsiteX779" fmla="*/ 1194641 w 1645942"/>
                  <a:gd name="connsiteY779" fmla="*/ 389722 h 740050"/>
                  <a:gd name="connsiteX780" fmla="*/ 1197540 w 1645942"/>
                  <a:gd name="connsiteY780" fmla="*/ 389195 h 740050"/>
                  <a:gd name="connsiteX781" fmla="*/ 1195607 w 1645942"/>
                  <a:gd name="connsiteY781" fmla="*/ 386295 h 740050"/>
                  <a:gd name="connsiteX782" fmla="*/ 1191654 w 1645942"/>
                  <a:gd name="connsiteY782" fmla="*/ 383484 h 740050"/>
                  <a:gd name="connsiteX783" fmla="*/ 1147639 w 1645942"/>
                  <a:gd name="connsiteY783" fmla="*/ 362751 h 740050"/>
                  <a:gd name="connsiteX784" fmla="*/ 1137536 w 1645942"/>
                  <a:gd name="connsiteY784" fmla="*/ 357304 h 740050"/>
                  <a:gd name="connsiteX785" fmla="*/ 1134724 w 1645942"/>
                  <a:gd name="connsiteY785" fmla="*/ 358973 h 740050"/>
                  <a:gd name="connsiteX786" fmla="*/ 1135427 w 1645942"/>
                  <a:gd name="connsiteY786" fmla="*/ 360730 h 740050"/>
                  <a:gd name="connsiteX787" fmla="*/ 1152910 w 1645942"/>
                  <a:gd name="connsiteY787" fmla="*/ 373293 h 740050"/>
                  <a:gd name="connsiteX788" fmla="*/ 1153789 w 1645942"/>
                  <a:gd name="connsiteY788" fmla="*/ 376983 h 740050"/>
                  <a:gd name="connsiteX789" fmla="*/ 1153262 w 1645942"/>
                  <a:gd name="connsiteY789" fmla="*/ 379355 h 740050"/>
                  <a:gd name="connsiteX790" fmla="*/ 1163892 w 1645942"/>
                  <a:gd name="connsiteY790" fmla="*/ 383484 h 740050"/>
                  <a:gd name="connsiteX791" fmla="*/ 1050912 w 1645942"/>
                  <a:gd name="connsiteY791" fmla="*/ 461235 h 740050"/>
                  <a:gd name="connsiteX792" fmla="*/ 1043093 w 1645942"/>
                  <a:gd name="connsiteY792" fmla="*/ 453152 h 740050"/>
                  <a:gd name="connsiteX793" fmla="*/ 1025346 w 1645942"/>
                  <a:gd name="connsiteY793" fmla="*/ 443664 h 740050"/>
                  <a:gd name="connsiteX794" fmla="*/ 1021217 w 1645942"/>
                  <a:gd name="connsiteY794" fmla="*/ 443752 h 740050"/>
                  <a:gd name="connsiteX795" fmla="*/ 1015683 w 1645942"/>
                  <a:gd name="connsiteY795" fmla="*/ 444982 h 740050"/>
                  <a:gd name="connsiteX796" fmla="*/ 1017352 w 1645942"/>
                  <a:gd name="connsiteY796" fmla="*/ 450429 h 740050"/>
                  <a:gd name="connsiteX797" fmla="*/ 1021832 w 1645942"/>
                  <a:gd name="connsiteY797" fmla="*/ 463079 h 740050"/>
                  <a:gd name="connsiteX798" fmla="*/ 1025171 w 1645942"/>
                  <a:gd name="connsiteY798" fmla="*/ 466594 h 740050"/>
                  <a:gd name="connsiteX799" fmla="*/ 1031145 w 1645942"/>
                  <a:gd name="connsiteY799" fmla="*/ 466857 h 740050"/>
                  <a:gd name="connsiteX800" fmla="*/ 1044938 w 1645942"/>
                  <a:gd name="connsiteY800" fmla="*/ 468614 h 740050"/>
                  <a:gd name="connsiteX801" fmla="*/ 1059522 w 1645942"/>
                  <a:gd name="connsiteY801" fmla="*/ 470723 h 740050"/>
                  <a:gd name="connsiteX802" fmla="*/ 1061542 w 1645942"/>
                  <a:gd name="connsiteY802" fmla="*/ 470723 h 740050"/>
                  <a:gd name="connsiteX803" fmla="*/ 1063212 w 1645942"/>
                  <a:gd name="connsiteY803" fmla="*/ 469756 h 740050"/>
                  <a:gd name="connsiteX804" fmla="*/ 1061806 w 1645942"/>
                  <a:gd name="connsiteY804" fmla="*/ 468351 h 740050"/>
                  <a:gd name="connsiteX805" fmla="*/ 1050912 w 1645942"/>
                  <a:gd name="connsiteY805" fmla="*/ 461235 h 740050"/>
                  <a:gd name="connsiteX806" fmla="*/ 611555 w 1645942"/>
                  <a:gd name="connsiteY806" fmla="*/ 566923 h 740050"/>
                  <a:gd name="connsiteX807" fmla="*/ 615245 w 1645942"/>
                  <a:gd name="connsiteY807" fmla="*/ 565956 h 740050"/>
                  <a:gd name="connsiteX808" fmla="*/ 634749 w 1645942"/>
                  <a:gd name="connsiteY808" fmla="*/ 565605 h 740050"/>
                  <a:gd name="connsiteX809" fmla="*/ 666376 w 1645942"/>
                  <a:gd name="connsiteY809" fmla="*/ 567801 h 740050"/>
                  <a:gd name="connsiteX810" fmla="*/ 669539 w 1645942"/>
                  <a:gd name="connsiteY810" fmla="*/ 566396 h 740050"/>
                  <a:gd name="connsiteX811" fmla="*/ 667430 w 1645942"/>
                  <a:gd name="connsiteY811" fmla="*/ 563848 h 740050"/>
                  <a:gd name="connsiteX812" fmla="*/ 633870 w 1645942"/>
                  <a:gd name="connsiteY812" fmla="*/ 557610 h 740050"/>
                  <a:gd name="connsiteX813" fmla="*/ 601452 w 1645942"/>
                  <a:gd name="connsiteY813" fmla="*/ 555150 h 740050"/>
                  <a:gd name="connsiteX814" fmla="*/ 580543 w 1645942"/>
                  <a:gd name="connsiteY814" fmla="*/ 553569 h 740050"/>
                  <a:gd name="connsiteX815" fmla="*/ 579577 w 1645942"/>
                  <a:gd name="connsiteY815" fmla="*/ 555502 h 740050"/>
                  <a:gd name="connsiteX816" fmla="*/ 592930 w 1645942"/>
                  <a:gd name="connsiteY816" fmla="*/ 565517 h 740050"/>
                  <a:gd name="connsiteX817" fmla="*/ 611555 w 1645942"/>
                  <a:gd name="connsiteY817" fmla="*/ 566923 h 740050"/>
                  <a:gd name="connsiteX818" fmla="*/ 646785 w 1645942"/>
                  <a:gd name="connsiteY818" fmla="*/ 633252 h 740050"/>
                  <a:gd name="connsiteX819" fmla="*/ 650299 w 1645942"/>
                  <a:gd name="connsiteY819" fmla="*/ 633779 h 740050"/>
                  <a:gd name="connsiteX820" fmla="*/ 663213 w 1645942"/>
                  <a:gd name="connsiteY820" fmla="*/ 630265 h 740050"/>
                  <a:gd name="connsiteX821" fmla="*/ 673404 w 1645942"/>
                  <a:gd name="connsiteY821" fmla="*/ 631319 h 740050"/>
                  <a:gd name="connsiteX822" fmla="*/ 683332 w 1645942"/>
                  <a:gd name="connsiteY822" fmla="*/ 627981 h 740050"/>
                  <a:gd name="connsiteX823" fmla="*/ 688252 w 1645942"/>
                  <a:gd name="connsiteY823" fmla="*/ 624906 h 740050"/>
                  <a:gd name="connsiteX824" fmla="*/ 683508 w 1645942"/>
                  <a:gd name="connsiteY824" fmla="*/ 623940 h 740050"/>
                  <a:gd name="connsiteX825" fmla="*/ 632464 w 1645942"/>
                  <a:gd name="connsiteY825" fmla="*/ 625433 h 740050"/>
                  <a:gd name="connsiteX826" fmla="*/ 598026 w 1645942"/>
                  <a:gd name="connsiteY826" fmla="*/ 626048 h 740050"/>
                  <a:gd name="connsiteX827" fmla="*/ 595127 w 1645942"/>
                  <a:gd name="connsiteY827" fmla="*/ 627630 h 740050"/>
                  <a:gd name="connsiteX828" fmla="*/ 596181 w 1645942"/>
                  <a:gd name="connsiteY828" fmla="*/ 632022 h 740050"/>
                  <a:gd name="connsiteX829" fmla="*/ 608568 w 1645942"/>
                  <a:gd name="connsiteY829" fmla="*/ 633955 h 740050"/>
                  <a:gd name="connsiteX830" fmla="*/ 632552 w 1645942"/>
                  <a:gd name="connsiteY830" fmla="*/ 632198 h 740050"/>
                  <a:gd name="connsiteX831" fmla="*/ 646785 w 1645942"/>
                  <a:gd name="connsiteY831" fmla="*/ 633252 h 740050"/>
                  <a:gd name="connsiteX832" fmla="*/ 1016737 w 1645942"/>
                  <a:gd name="connsiteY832" fmla="*/ 93303 h 740050"/>
                  <a:gd name="connsiteX833" fmla="*/ 996970 w 1645942"/>
                  <a:gd name="connsiteY833" fmla="*/ 91282 h 740050"/>
                  <a:gd name="connsiteX834" fmla="*/ 993192 w 1645942"/>
                  <a:gd name="connsiteY834" fmla="*/ 91985 h 740050"/>
                  <a:gd name="connsiteX835" fmla="*/ 996443 w 1645942"/>
                  <a:gd name="connsiteY835" fmla="*/ 95236 h 740050"/>
                  <a:gd name="connsiteX836" fmla="*/ 1018494 w 1645942"/>
                  <a:gd name="connsiteY836" fmla="*/ 111489 h 740050"/>
                  <a:gd name="connsiteX837" fmla="*/ 1022535 w 1645942"/>
                  <a:gd name="connsiteY837" fmla="*/ 113949 h 740050"/>
                  <a:gd name="connsiteX838" fmla="*/ 1036153 w 1645942"/>
                  <a:gd name="connsiteY838" fmla="*/ 115969 h 740050"/>
                  <a:gd name="connsiteX839" fmla="*/ 1048364 w 1645942"/>
                  <a:gd name="connsiteY839" fmla="*/ 115530 h 740050"/>
                  <a:gd name="connsiteX840" fmla="*/ 1038437 w 1645942"/>
                  <a:gd name="connsiteY840" fmla="*/ 109820 h 740050"/>
                  <a:gd name="connsiteX841" fmla="*/ 1035186 w 1645942"/>
                  <a:gd name="connsiteY841" fmla="*/ 95499 h 740050"/>
                  <a:gd name="connsiteX842" fmla="*/ 1036240 w 1645942"/>
                  <a:gd name="connsiteY842" fmla="*/ 91985 h 740050"/>
                  <a:gd name="connsiteX843" fmla="*/ 1032550 w 1645942"/>
                  <a:gd name="connsiteY843" fmla="*/ 91282 h 740050"/>
                  <a:gd name="connsiteX844" fmla="*/ 1016737 w 1645942"/>
                  <a:gd name="connsiteY844" fmla="*/ 93303 h 740050"/>
                  <a:gd name="connsiteX845" fmla="*/ 1237513 w 1645942"/>
                  <a:gd name="connsiteY845" fmla="*/ 262246 h 740050"/>
                  <a:gd name="connsiteX846" fmla="*/ 1265627 w 1645942"/>
                  <a:gd name="connsiteY846" fmla="*/ 272085 h 740050"/>
                  <a:gd name="connsiteX847" fmla="*/ 1270019 w 1645942"/>
                  <a:gd name="connsiteY847" fmla="*/ 271119 h 740050"/>
                  <a:gd name="connsiteX848" fmla="*/ 1284164 w 1645942"/>
                  <a:gd name="connsiteY848" fmla="*/ 265057 h 740050"/>
                  <a:gd name="connsiteX849" fmla="*/ 1296815 w 1645942"/>
                  <a:gd name="connsiteY849" fmla="*/ 260840 h 740050"/>
                  <a:gd name="connsiteX850" fmla="*/ 1299626 w 1645942"/>
                  <a:gd name="connsiteY850" fmla="*/ 258029 h 740050"/>
                  <a:gd name="connsiteX851" fmla="*/ 1294970 w 1645942"/>
                  <a:gd name="connsiteY851" fmla="*/ 257238 h 740050"/>
                  <a:gd name="connsiteX852" fmla="*/ 1281528 w 1645942"/>
                  <a:gd name="connsiteY852" fmla="*/ 258644 h 740050"/>
                  <a:gd name="connsiteX853" fmla="*/ 1268174 w 1645942"/>
                  <a:gd name="connsiteY853" fmla="*/ 257677 h 740050"/>
                  <a:gd name="connsiteX854" fmla="*/ 1237513 w 1645942"/>
                  <a:gd name="connsiteY854" fmla="*/ 262246 h 740050"/>
                  <a:gd name="connsiteX855" fmla="*/ 1471644 w 1645942"/>
                  <a:gd name="connsiteY855" fmla="*/ 434264 h 740050"/>
                  <a:gd name="connsiteX856" fmla="*/ 1476036 w 1645942"/>
                  <a:gd name="connsiteY856" fmla="*/ 451132 h 740050"/>
                  <a:gd name="connsiteX857" fmla="*/ 1488160 w 1645942"/>
                  <a:gd name="connsiteY857" fmla="*/ 450692 h 740050"/>
                  <a:gd name="connsiteX858" fmla="*/ 1490357 w 1645942"/>
                  <a:gd name="connsiteY858" fmla="*/ 444367 h 740050"/>
                  <a:gd name="connsiteX859" fmla="*/ 1495716 w 1645942"/>
                  <a:gd name="connsiteY859" fmla="*/ 433121 h 740050"/>
                  <a:gd name="connsiteX860" fmla="*/ 1500196 w 1645942"/>
                  <a:gd name="connsiteY860" fmla="*/ 424160 h 740050"/>
                  <a:gd name="connsiteX861" fmla="*/ 1490181 w 1645942"/>
                  <a:gd name="connsiteY861" fmla="*/ 427147 h 740050"/>
                  <a:gd name="connsiteX862" fmla="*/ 1471644 w 1645942"/>
                  <a:gd name="connsiteY862" fmla="*/ 434264 h 740050"/>
                  <a:gd name="connsiteX863" fmla="*/ 251882 w 1645942"/>
                  <a:gd name="connsiteY863" fmla="*/ 317155 h 740050"/>
                  <a:gd name="connsiteX864" fmla="*/ 242657 w 1645942"/>
                  <a:gd name="connsiteY864" fmla="*/ 315837 h 740050"/>
                  <a:gd name="connsiteX865" fmla="*/ 231324 w 1645942"/>
                  <a:gd name="connsiteY865" fmla="*/ 320844 h 740050"/>
                  <a:gd name="connsiteX866" fmla="*/ 227371 w 1645942"/>
                  <a:gd name="connsiteY866" fmla="*/ 323304 h 740050"/>
                  <a:gd name="connsiteX867" fmla="*/ 217795 w 1645942"/>
                  <a:gd name="connsiteY867" fmla="*/ 339645 h 740050"/>
                  <a:gd name="connsiteX868" fmla="*/ 220518 w 1645942"/>
                  <a:gd name="connsiteY868" fmla="*/ 345443 h 740050"/>
                  <a:gd name="connsiteX869" fmla="*/ 226580 w 1645942"/>
                  <a:gd name="connsiteY869" fmla="*/ 344126 h 740050"/>
                  <a:gd name="connsiteX870" fmla="*/ 233169 w 1645942"/>
                  <a:gd name="connsiteY870" fmla="*/ 335604 h 740050"/>
                  <a:gd name="connsiteX871" fmla="*/ 254869 w 1645942"/>
                  <a:gd name="connsiteY871" fmla="*/ 321196 h 740050"/>
                  <a:gd name="connsiteX872" fmla="*/ 258910 w 1645942"/>
                  <a:gd name="connsiteY872" fmla="*/ 318736 h 740050"/>
                  <a:gd name="connsiteX873" fmla="*/ 251882 w 1645942"/>
                  <a:gd name="connsiteY873" fmla="*/ 317155 h 740050"/>
                  <a:gd name="connsiteX874" fmla="*/ 361787 w 1645942"/>
                  <a:gd name="connsiteY874" fmla="*/ 688161 h 740050"/>
                  <a:gd name="connsiteX875" fmla="*/ 379973 w 1645942"/>
                  <a:gd name="connsiteY875" fmla="*/ 691763 h 740050"/>
                  <a:gd name="connsiteX876" fmla="*/ 382784 w 1645942"/>
                  <a:gd name="connsiteY876" fmla="*/ 692027 h 740050"/>
                  <a:gd name="connsiteX877" fmla="*/ 381378 w 1645942"/>
                  <a:gd name="connsiteY877" fmla="*/ 689215 h 740050"/>
                  <a:gd name="connsiteX878" fmla="*/ 374350 w 1645942"/>
                  <a:gd name="connsiteY878" fmla="*/ 686140 h 740050"/>
                  <a:gd name="connsiteX879" fmla="*/ 365477 w 1645942"/>
                  <a:gd name="connsiteY879" fmla="*/ 685174 h 740050"/>
                  <a:gd name="connsiteX880" fmla="*/ 351244 w 1645942"/>
                  <a:gd name="connsiteY880" fmla="*/ 681748 h 740050"/>
                  <a:gd name="connsiteX881" fmla="*/ 347730 w 1645942"/>
                  <a:gd name="connsiteY881" fmla="*/ 680254 h 740050"/>
                  <a:gd name="connsiteX882" fmla="*/ 327875 w 1645942"/>
                  <a:gd name="connsiteY882" fmla="*/ 670766 h 740050"/>
                  <a:gd name="connsiteX883" fmla="*/ 307933 w 1645942"/>
                  <a:gd name="connsiteY883" fmla="*/ 661366 h 740050"/>
                  <a:gd name="connsiteX884" fmla="*/ 305209 w 1645942"/>
                  <a:gd name="connsiteY884" fmla="*/ 661805 h 740050"/>
                  <a:gd name="connsiteX885" fmla="*/ 306527 w 1645942"/>
                  <a:gd name="connsiteY885" fmla="*/ 663913 h 740050"/>
                  <a:gd name="connsiteX886" fmla="*/ 332971 w 1645942"/>
                  <a:gd name="connsiteY886" fmla="*/ 677619 h 740050"/>
                  <a:gd name="connsiteX887" fmla="*/ 361787 w 1645942"/>
                  <a:gd name="connsiteY887" fmla="*/ 688161 h 740050"/>
                  <a:gd name="connsiteX888" fmla="*/ 840590 w 1645942"/>
                  <a:gd name="connsiteY888" fmla="*/ 576235 h 740050"/>
                  <a:gd name="connsiteX889" fmla="*/ 841556 w 1645942"/>
                  <a:gd name="connsiteY889" fmla="*/ 572106 h 740050"/>
                  <a:gd name="connsiteX890" fmla="*/ 823283 w 1645942"/>
                  <a:gd name="connsiteY890" fmla="*/ 556995 h 740050"/>
                  <a:gd name="connsiteX891" fmla="*/ 811335 w 1645942"/>
                  <a:gd name="connsiteY891" fmla="*/ 551460 h 740050"/>
                  <a:gd name="connsiteX892" fmla="*/ 808699 w 1645942"/>
                  <a:gd name="connsiteY892" fmla="*/ 553130 h 740050"/>
                  <a:gd name="connsiteX893" fmla="*/ 819154 w 1645942"/>
                  <a:gd name="connsiteY893" fmla="*/ 571579 h 740050"/>
                  <a:gd name="connsiteX894" fmla="*/ 840590 w 1645942"/>
                  <a:gd name="connsiteY894" fmla="*/ 576235 h 740050"/>
                  <a:gd name="connsiteX895" fmla="*/ 770131 w 1645942"/>
                  <a:gd name="connsiteY895" fmla="*/ 605315 h 740050"/>
                  <a:gd name="connsiteX896" fmla="*/ 767232 w 1645942"/>
                  <a:gd name="connsiteY896" fmla="*/ 608214 h 740050"/>
                  <a:gd name="connsiteX897" fmla="*/ 764948 w 1645942"/>
                  <a:gd name="connsiteY897" fmla="*/ 612343 h 740050"/>
                  <a:gd name="connsiteX898" fmla="*/ 769780 w 1645942"/>
                  <a:gd name="connsiteY898" fmla="*/ 611816 h 740050"/>
                  <a:gd name="connsiteX899" fmla="*/ 797015 w 1645942"/>
                  <a:gd name="connsiteY899" fmla="*/ 603031 h 740050"/>
                  <a:gd name="connsiteX900" fmla="*/ 799738 w 1645942"/>
                  <a:gd name="connsiteY900" fmla="*/ 600395 h 740050"/>
                  <a:gd name="connsiteX901" fmla="*/ 796751 w 1645942"/>
                  <a:gd name="connsiteY901" fmla="*/ 597144 h 740050"/>
                  <a:gd name="connsiteX902" fmla="*/ 770131 w 1645942"/>
                  <a:gd name="connsiteY902" fmla="*/ 605315 h 740050"/>
                  <a:gd name="connsiteX903" fmla="*/ 349312 w 1645942"/>
                  <a:gd name="connsiteY903" fmla="*/ 350363 h 740050"/>
                  <a:gd name="connsiteX904" fmla="*/ 358624 w 1645942"/>
                  <a:gd name="connsiteY904" fmla="*/ 355371 h 740050"/>
                  <a:gd name="connsiteX905" fmla="*/ 362138 w 1645942"/>
                  <a:gd name="connsiteY905" fmla="*/ 356249 h 740050"/>
                  <a:gd name="connsiteX906" fmla="*/ 362050 w 1645942"/>
                  <a:gd name="connsiteY906" fmla="*/ 352735 h 740050"/>
                  <a:gd name="connsiteX907" fmla="*/ 356076 w 1645942"/>
                  <a:gd name="connsiteY907" fmla="*/ 338679 h 740050"/>
                  <a:gd name="connsiteX908" fmla="*/ 350366 w 1645942"/>
                  <a:gd name="connsiteY908" fmla="*/ 336043 h 740050"/>
                  <a:gd name="connsiteX909" fmla="*/ 340087 w 1645942"/>
                  <a:gd name="connsiteY909" fmla="*/ 342193 h 740050"/>
                  <a:gd name="connsiteX910" fmla="*/ 340878 w 1645942"/>
                  <a:gd name="connsiteY910" fmla="*/ 345883 h 740050"/>
                  <a:gd name="connsiteX911" fmla="*/ 349312 w 1645942"/>
                  <a:gd name="connsiteY911" fmla="*/ 350363 h 740050"/>
                  <a:gd name="connsiteX912" fmla="*/ 1047837 w 1645942"/>
                  <a:gd name="connsiteY912" fmla="*/ 570085 h 740050"/>
                  <a:gd name="connsiteX913" fmla="*/ 1057325 w 1645942"/>
                  <a:gd name="connsiteY913" fmla="*/ 572106 h 740050"/>
                  <a:gd name="connsiteX914" fmla="*/ 1058995 w 1645942"/>
                  <a:gd name="connsiteY914" fmla="*/ 571316 h 740050"/>
                  <a:gd name="connsiteX915" fmla="*/ 1057150 w 1645942"/>
                  <a:gd name="connsiteY915" fmla="*/ 569207 h 740050"/>
                  <a:gd name="connsiteX916" fmla="*/ 1053548 w 1645942"/>
                  <a:gd name="connsiteY916" fmla="*/ 568065 h 740050"/>
                  <a:gd name="connsiteX917" fmla="*/ 1027367 w 1645942"/>
                  <a:gd name="connsiteY917" fmla="*/ 563936 h 740050"/>
                  <a:gd name="connsiteX918" fmla="*/ 1005755 w 1645942"/>
                  <a:gd name="connsiteY918" fmla="*/ 561212 h 740050"/>
                  <a:gd name="connsiteX919" fmla="*/ 999430 w 1645942"/>
                  <a:gd name="connsiteY919" fmla="*/ 560422 h 740050"/>
                  <a:gd name="connsiteX920" fmla="*/ 1004613 w 1645942"/>
                  <a:gd name="connsiteY920" fmla="*/ 563848 h 740050"/>
                  <a:gd name="connsiteX921" fmla="*/ 1008830 w 1645942"/>
                  <a:gd name="connsiteY921" fmla="*/ 566220 h 740050"/>
                  <a:gd name="connsiteX922" fmla="*/ 1023502 w 1645942"/>
                  <a:gd name="connsiteY922" fmla="*/ 569471 h 740050"/>
                  <a:gd name="connsiteX923" fmla="*/ 1047837 w 1645942"/>
                  <a:gd name="connsiteY923" fmla="*/ 570085 h 740050"/>
                  <a:gd name="connsiteX924" fmla="*/ 343162 w 1645942"/>
                  <a:gd name="connsiteY924" fmla="*/ 453943 h 740050"/>
                  <a:gd name="connsiteX925" fmla="*/ 309602 w 1645942"/>
                  <a:gd name="connsiteY925" fmla="*/ 447354 h 740050"/>
                  <a:gd name="connsiteX926" fmla="*/ 306878 w 1645942"/>
                  <a:gd name="connsiteY926" fmla="*/ 446914 h 740050"/>
                  <a:gd name="connsiteX927" fmla="*/ 308811 w 1645942"/>
                  <a:gd name="connsiteY927" fmla="*/ 449638 h 740050"/>
                  <a:gd name="connsiteX928" fmla="*/ 321813 w 1645942"/>
                  <a:gd name="connsiteY928" fmla="*/ 453328 h 740050"/>
                  <a:gd name="connsiteX929" fmla="*/ 366180 w 1645942"/>
                  <a:gd name="connsiteY929" fmla="*/ 466242 h 740050"/>
                  <a:gd name="connsiteX930" fmla="*/ 368903 w 1645942"/>
                  <a:gd name="connsiteY930" fmla="*/ 465452 h 740050"/>
                  <a:gd name="connsiteX931" fmla="*/ 367673 w 1645942"/>
                  <a:gd name="connsiteY931" fmla="*/ 462289 h 740050"/>
                  <a:gd name="connsiteX932" fmla="*/ 355989 w 1645942"/>
                  <a:gd name="connsiteY932" fmla="*/ 457984 h 740050"/>
                  <a:gd name="connsiteX933" fmla="*/ 343162 w 1645942"/>
                  <a:gd name="connsiteY933" fmla="*/ 453943 h 740050"/>
                  <a:gd name="connsiteX934" fmla="*/ 840590 w 1645942"/>
                  <a:gd name="connsiteY934" fmla="*/ 267429 h 740050"/>
                  <a:gd name="connsiteX935" fmla="*/ 849200 w 1645942"/>
                  <a:gd name="connsiteY935" fmla="*/ 277269 h 740050"/>
                  <a:gd name="connsiteX936" fmla="*/ 868527 w 1645942"/>
                  <a:gd name="connsiteY936" fmla="*/ 269538 h 740050"/>
                  <a:gd name="connsiteX937" fmla="*/ 870285 w 1645942"/>
                  <a:gd name="connsiteY937" fmla="*/ 268835 h 740050"/>
                  <a:gd name="connsiteX938" fmla="*/ 868352 w 1645942"/>
                  <a:gd name="connsiteY938" fmla="*/ 267517 h 740050"/>
                  <a:gd name="connsiteX939" fmla="*/ 840590 w 1645942"/>
                  <a:gd name="connsiteY939" fmla="*/ 267429 h 740050"/>
                  <a:gd name="connsiteX940" fmla="*/ 862290 w 1645942"/>
                  <a:gd name="connsiteY940" fmla="*/ 527564 h 740050"/>
                  <a:gd name="connsiteX941" fmla="*/ 845071 w 1645942"/>
                  <a:gd name="connsiteY941" fmla="*/ 514738 h 740050"/>
                  <a:gd name="connsiteX942" fmla="*/ 840414 w 1645942"/>
                  <a:gd name="connsiteY942" fmla="*/ 514298 h 740050"/>
                  <a:gd name="connsiteX943" fmla="*/ 841644 w 1645942"/>
                  <a:gd name="connsiteY943" fmla="*/ 519218 h 740050"/>
                  <a:gd name="connsiteX944" fmla="*/ 873711 w 1645942"/>
                  <a:gd name="connsiteY944" fmla="*/ 541094 h 740050"/>
                  <a:gd name="connsiteX945" fmla="*/ 876610 w 1645942"/>
                  <a:gd name="connsiteY945" fmla="*/ 542324 h 740050"/>
                  <a:gd name="connsiteX946" fmla="*/ 875556 w 1645942"/>
                  <a:gd name="connsiteY946" fmla="*/ 538897 h 740050"/>
                  <a:gd name="connsiteX947" fmla="*/ 862290 w 1645942"/>
                  <a:gd name="connsiteY947" fmla="*/ 527564 h 740050"/>
                  <a:gd name="connsiteX948" fmla="*/ 1180496 w 1645942"/>
                  <a:gd name="connsiteY948" fmla="*/ 194862 h 740050"/>
                  <a:gd name="connsiteX949" fmla="*/ 1180145 w 1645942"/>
                  <a:gd name="connsiteY949" fmla="*/ 200485 h 740050"/>
                  <a:gd name="connsiteX950" fmla="*/ 1195431 w 1645942"/>
                  <a:gd name="connsiteY950" fmla="*/ 203032 h 740050"/>
                  <a:gd name="connsiteX951" fmla="*/ 1204041 w 1645942"/>
                  <a:gd name="connsiteY951" fmla="*/ 193720 h 740050"/>
                  <a:gd name="connsiteX952" fmla="*/ 1201318 w 1645942"/>
                  <a:gd name="connsiteY952" fmla="*/ 190909 h 740050"/>
                  <a:gd name="connsiteX953" fmla="*/ 1180496 w 1645942"/>
                  <a:gd name="connsiteY953" fmla="*/ 194862 h 740050"/>
                  <a:gd name="connsiteX954" fmla="*/ 1362881 w 1645942"/>
                  <a:gd name="connsiteY954" fmla="*/ 304767 h 740050"/>
                  <a:gd name="connsiteX955" fmla="*/ 1371578 w 1645942"/>
                  <a:gd name="connsiteY955" fmla="*/ 315485 h 740050"/>
                  <a:gd name="connsiteX956" fmla="*/ 1384756 w 1645942"/>
                  <a:gd name="connsiteY956" fmla="*/ 321371 h 740050"/>
                  <a:gd name="connsiteX957" fmla="*/ 1386426 w 1645942"/>
                  <a:gd name="connsiteY957" fmla="*/ 322074 h 740050"/>
                  <a:gd name="connsiteX958" fmla="*/ 1390643 w 1645942"/>
                  <a:gd name="connsiteY958" fmla="*/ 322601 h 740050"/>
                  <a:gd name="connsiteX959" fmla="*/ 1388095 w 1645942"/>
                  <a:gd name="connsiteY959" fmla="*/ 317769 h 740050"/>
                  <a:gd name="connsiteX960" fmla="*/ 1372633 w 1645942"/>
                  <a:gd name="connsiteY960" fmla="*/ 308193 h 740050"/>
                  <a:gd name="connsiteX961" fmla="*/ 1363320 w 1645942"/>
                  <a:gd name="connsiteY961" fmla="*/ 300989 h 740050"/>
                  <a:gd name="connsiteX962" fmla="*/ 1362881 w 1645942"/>
                  <a:gd name="connsiteY962" fmla="*/ 304767 h 740050"/>
                  <a:gd name="connsiteX963" fmla="*/ 550409 w 1645942"/>
                  <a:gd name="connsiteY963" fmla="*/ 520272 h 740050"/>
                  <a:gd name="connsiteX964" fmla="*/ 535035 w 1645942"/>
                  <a:gd name="connsiteY964" fmla="*/ 517285 h 740050"/>
                  <a:gd name="connsiteX965" fmla="*/ 517552 w 1645942"/>
                  <a:gd name="connsiteY965" fmla="*/ 512102 h 740050"/>
                  <a:gd name="connsiteX966" fmla="*/ 514301 w 1645942"/>
                  <a:gd name="connsiteY966" fmla="*/ 513244 h 740050"/>
                  <a:gd name="connsiteX967" fmla="*/ 516497 w 1645942"/>
                  <a:gd name="connsiteY967" fmla="*/ 515440 h 740050"/>
                  <a:gd name="connsiteX968" fmla="*/ 553132 w 1645942"/>
                  <a:gd name="connsiteY968" fmla="*/ 524489 h 740050"/>
                  <a:gd name="connsiteX969" fmla="*/ 555417 w 1645942"/>
                  <a:gd name="connsiteY969" fmla="*/ 523347 h 740050"/>
                  <a:gd name="connsiteX970" fmla="*/ 550409 w 1645942"/>
                  <a:gd name="connsiteY970" fmla="*/ 520272 h 740050"/>
                  <a:gd name="connsiteX971" fmla="*/ 1014628 w 1645942"/>
                  <a:gd name="connsiteY971" fmla="*/ 286054 h 740050"/>
                  <a:gd name="connsiteX972" fmla="*/ 994773 w 1645942"/>
                  <a:gd name="connsiteY972" fmla="*/ 284297 h 740050"/>
                  <a:gd name="connsiteX973" fmla="*/ 975094 w 1645942"/>
                  <a:gd name="connsiteY973" fmla="*/ 282013 h 740050"/>
                  <a:gd name="connsiteX974" fmla="*/ 972195 w 1645942"/>
                  <a:gd name="connsiteY974" fmla="*/ 283682 h 740050"/>
                  <a:gd name="connsiteX975" fmla="*/ 974567 w 1645942"/>
                  <a:gd name="connsiteY975" fmla="*/ 285966 h 740050"/>
                  <a:gd name="connsiteX976" fmla="*/ 999518 w 1645942"/>
                  <a:gd name="connsiteY976" fmla="*/ 288163 h 740050"/>
                  <a:gd name="connsiteX977" fmla="*/ 1004525 w 1645942"/>
                  <a:gd name="connsiteY977" fmla="*/ 288426 h 740050"/>
                  <a:gd name="connsiteX978" fmla="*/ 1027718 w 1645942"/>
                  <a:gd name="connsiteY978" fmla="*/ 292204 h 740050"/>
                  <a:gd name="connsiteX979" fmla="*/ 1032199 w 1645942"/>
                  <a:gd name="connsiteY979" fmla="*/ 291150 h 740050"/>
                  <a:gd name="connsiteX980" fmla="*/ 1027191 w 1645942"/>
                  <a:gd name="connsiteY980" fmla="*/ 288251 h 740050"/>
                  <a:gd name="connsiteX981" fmla="*/ 1014628 w 1645942"/>
                  <a:gd name="connsiteY981" fmla="*/ 286054 h 740050"/>
                  <a:gd name="connsiteX982" fmla="*/ 413357 w 1645942"/>
                  <a:gd name="connsiteY982" fmla="*/ 258907 h 740050"/>
                  <a:gd name="connsiteX983" fmla="*/ 422845 w 1645942"/>
                  <a:gd name="connsiteY983" fmla="*/ 258907 h 740050"/>
                  <a:gd name="connsiteX984" fmla="*/ 439450 w 1645942"/>
                  <a:gd name="connsiteY984" fmla="*/ 258732 h 740050"/>
                  <a:gd name="connsiteX985" fmla="*/ 445512 w 1645942"/>
                  <a:gd name="connsiteY985" fmla="*/ 255920 h 740050"/>
                  <a:gd name="connsiteX986" fmla="*/ 440153 w 1645942"/>
                  <a:gd name="connsiteY986" fmla="*/ 254778 h 740050"/>
                  <a:gd name="connsiteX987" fmla="*/ 429786 w 1645942"/>
                  <a:gd name="connsiteY987" fmla="*/ 254778 h 740050"/>
                  <a:gd name="connsiteX988" fmla="*/ 396489 w 1645942"/>
                  <a:gd name="connsiteY988" fmla="*/ 256887 h 740050"/>
                  <a:gd name="connsiteX989" fmla="*/ 393941 w 1645942"/>
                  <a:gd name="connsiteY989" fmla="*/ 257941 h 740050"/>
                  <a:gd name="connsiteX990" fmla="*/ 396577 w 1645942"/>
                  <a:gd name="connsiteY990" fmla="*/ 258995 h 740050"/>
                  <a:gd name="connsiteX991" fmla="*/ 404660 w 1645942"/>
                  <a:gd name="connsiteY991" fmla="*/ 259874 h 740050"/>
                  <a:gd name="connsiteX992" fmla="*/ 413533 w 1645942"/>
                  <a:gd name="connsiteY992" fmla="*/ 258995 h 740050"/>
                  <a:gd name="connsiteX993" fmla="*/ 610501 w 1645942"/>
                  <a:gd name="connsiteY993" fmla="*/ 522381 h 740050"/>
                  <a:gd name="connsiteX994" fmla="*/ 613400 w 1645942"/>
                  <a:gd name="connsiteY994" fmla="*/ 519482 h 740050"/>
                  <a:gd name="connsiteX995" fmla="*/ 611292 w 1645942"/>
                  <a:gd name="connsiteY995" fmla="*/ 518252 h 740050"/>
                  <a:gd name="connsiteX996" fmla="*/ 605493 w 1645942"/>
                  <a:gd name="connsiteY996" fmla="*/ 517285 h 740050"/>
                  <a:gd name="connsiteX997" fmla="*/ 592491 w 1645942"/>
                  <a:gd name="connsiteY997" fmla="*/ 514123 h 740050"/>
                  <a:gd name="connsiteX998" fmla="*/ 582300 w 1645942"/>
                  <a:gd name="connsiteY998" fmla="*/ 523611 h 740050"/>
                  <a:gd name="connsiteX999" fmla="*/ 580719 w 1645942"/>
                  <a:gd name="connsiteY999" fmla="*/ 525719 h 740050"/>
                  <a:gd name="connsiteX1000" fmla="*/ 584408 w 1645942"/>
                  <a:gd name="connsiteY1000" fmla="*/ 526334 h 740050"/>
                  <a:gd name="connsiteX1001" fmla="*/ 610501 w 1645942"/>
                  <a:gd name="connsiteY1001" fmla="*/ 522381 h 740050"/>
                  <a:gd name="connsiteX1002" fmla="*/ 1335910 w 1645942"/>
                  <a:gd name="connsiteY1002" fmla="*/ 327521 h 740050"/>
                  <a:gd name="connsiteX1003" fmla="*/ 1324489 w 1645942"/>
                  <a:gd name="connsiteY1003" fmla="*/ 320405 h 740050"/>
                  <a:gd name="connsiteX1004" fmla="*/ 1317812 w 1645942"/>
                  <a:gd name="connsiteY1004" fmla="*/ 319263 h 740050"/>
                  <a:gd name="connsiteX1005" fmla="*/ 1316318 w 1645942"/>
                  <a:gd name="connsiteY1005" fmla="*/ 320229 h 740050"/>
                  <a:gd name="connsiteX1006" fmla="*/ 1317021 w 1645942"/>
                  <a:gd name="connsiteY1006" fmla="*/ 322865 h 740050"/>
                  <a:gd name="connsiteX1007" fmla="*/ 1322995 w 1645942"/>
                  <a:gd name="connsiteY1007" fmla="*/ 330596 h 740050"/>
                  <a:gd name="connsiteX1008" fmla="*/ 1329848 w 1645942"/>
                  <a:gd name="connsiteY1008" fmla="*/ 335604 h 740050"/>
                  <a:gd name="connsiteX1009" fmla="*/ 1332571 w 1645942"/>
                  <a:gd name="connsiteY1009" fmla="*/ 334901 h 740050"/>
                  <a:gd name="connsiteX1010" fmla="*/ 1330638 w 1645942"/>
                  <a:gd name="connsiteY1010" fmla="*/ 333583 h 740050"/>
                  <a:gd name="connsiteX1011" fmla="*/ 1327300 w 1645942"/>
                  <a:gd name="connsiteY1011" fmla="*/ 329893 h 740050"/>
                  <a:gd name="connsiteX1012" fmla="*/ 1332835 w 1645942"/>
                  <a:gd name="connsiteY1012" fmla="*/ 330508 h 740050"/>
                  <a:gd name="connsiteX1013" fmla="*/ 1336349 w 1645942"/>
                  <a:gd name="connsiteY1013" fmla="*/ 331826 h 740050"/>
                  <a:gd name="connsiteX1014" fmla="*/ 1344695 w 1645942"/>
                  <a:gd name="connsiteY1014" fmla="*/ 333144 h 740050"/>
                  <a:gd name="connsiteX1015" fmla="*/ 1335910 w 1645942"/>
                  <a:gd name="connsiteY1015" fmla="*/ 327521 h 740050"/>
                  <a:gd name="connsiteX1016" fmla="*/ 1105821 w 1645942"/>
                  <a:gd name="connsiteY1016" fmla="*/ 228071 h 740050"/>
                  <a:gd name="connsiteX1017" fmla="*/ 1124797 w 1645942"/>
                  <a:gd name="connsiteY1017" fmla="*/ 234221 h 740050"/>
                  <a:gd name="connsiteX1018" fmla="*/ 1129102 w 1645942"/>
                  <a:gd name="connsiteY1018" fmla="*/ 236241 h 740050"/>
                  <a:gd name="connsiteX1019" fmla="*/ 1133758 w 1645942"/>
                  <a:gd name="connsiteY1019" fmla="*/ 235363 h 740050"/>
                  <a:gd name="connsiteX1020" fmla="*/ 1130244 w 1645942"/>
                  <a:gd name="connsiteY1020" fmla="*/ 233869 h 740050"/>
                  <a:gd name="connsiteX1021" fmla="*/ 1120404 w 1645942"/>
                  <a:gd name="connsiteY1021" fmla="*/ 227983 h 740050"/>
                  <a:gd name="connsiteX1022" fmla="*/ 1107665 w 1645942"/>
                  <a:gd name="connsiteY1022" fmla="*/ 221042 h 740050"/>
                  <a:gd name="connsiteX1023" fmla="*/ 1099407 w 1645942"/>
                  <a:gd name="connsiteY1023" fmla="*/ 222360 h 740050"/>
                  <a:gd name="connsiteX1024" fmla="*/ 1105821 w 1645942"/>
                  <a:gd name="connsiteY1024" fmla="*/ 228071 h 740050"/>
                  <a:gd name="connsiteX1025" fmla="*/ 1091325 w 1645942"/>
                  <a:gd name="connsiteY1025" fmla="*/ 319263 h 740050"/>
                  <a:gd name="connsiteX1026" fmla="*/ 1108632 w 1645942"/>
                  <a:gd name="connsiteY1026" fmla="*/ 322074 h 740050"/>
                  <a:gd name="connsiteX1027" fmla="*/ 1112849 w 1645942"/>
                  <a:gd name="connsiteY1027" fmla="*/ 322689 h 740050"/>
                  <a:gd name="connsiteX1028" fmla="*/ 1109598 w 1645942"/>
                  <a:gd name="connsiteY1028" fmla="*/ 319439 h 740050"/>
                  <a:gd name="connsiteX1029" fmla="*/ 1101428 w 1645942"/>
                  <a:gd name="connsiteY1029" fmla="*/ 316891 h 740050"/>
                  <a:gd name="connsiteX1030" fmla="*/ 1080343 w 1645942"/>
                  <a:gd name="connsiteY1030" fmla="*/ 308369 h 740050"/>
                  <a:gd name="connsiteX1031" fmla="*/ 1076126 w 1645942"/>
                  <a:gd name="connsiteY1031" fmla="*/ 307578 h 740050"/>
                  <a:gd name="connsiteX1032" fmla="*/ 1078410 w 1645942"/>
                  <a:gd name="connsiteY1032" fmla="*/ 312410 h 740050"/>
                  <a:gd name="connsiteX1033" fmla="*/ 1091325 w 1645942"/>
                  <a:gd name="connsiteY1033" fmla="*/ 319263 h 740050"/>
                  <a:gd name="connsiteX1034" fmla="*/ 728664 w 1645942"/>
                  <a:gd name="connsiteY1034" fmla="*/ 603206 h 740050"/>
                  <a:gd name="connsiteX1035" fmla="*/ 726380 w 1645942"/>
                  <a:gd name="connsiteY1035" fmla="*/ 605227 h 740050"/>
                  <a:gd name="connsiteX1036" fmla="*/ 696773 w 1645942"/>
                  <a:gd name="connsiteY1036" fmla="*/ 618581 h 740050"/>
                  <a:gd name="connsiteX1037" fmla="*/ 695016 w 1645942"/>
                  <a:gd name="connsiteY1037" fmla="*/ 621392 h 740050"/>
                  <a:gd name="connsiteX1038" fmla="*/ 697828 w 1645942"/>
                  <a:gd name="connsiteY1038" fmla="*/ 621568 h 740050"/>
                  <a:gd name="connsiteX1039" fmla="*/ 713905 w 1645942"/>
                  <a:gd name="connsiteY1039" fmla="*/ 615506 h 740050"/>
                  <a:gd name="connsiteX1040" fmla="*/ 728664 w 1645942"/>
                  <a:gd name="connsiteY1040" fmla="*/ 603206 h 740050"/>
                  <a:gd name="connsiteX1041" fmla="*/ 494446 w 1645942"/>
                  <a:gd name="connsiteY1041" fmla="*/ 199079 h 740050"/>
                  <a:gd name="connsiteX1042" fmla="*/ 499805 w 1645942"/>
                  <a:gd name="connsiteY1042" fmla="*/ 204965 h 740050"/>
                  <a:gd name="connsiteX1043" fmla="*/ 516673 w 1645942"/>
                  <a:gd name="connsiteY1043" fmla="*/ 203208 h 740050"/>
                  <a:gd name="connsiteX1044" fmla="*/ 520802 w 1645942"/>
                  <a:gd name="connsiteY1044" fmla="*/ 203120 h 740050"/>
                  <a:gd name="connsiteX1045" fmla="*/ 522296 w 1645942"/>
                  <a:gd name="connsiteY1045" fmla="*/ 201012 h 740050"/>
                  <a:gd name="connsiteX1046" fmla="*/ 521593 w 1645942"/>
                  <a:gd name="connsiteY1046" fmla="*/ 199343 h 740050"/>
                  <a:gd name="connsiteX1047" fmla="*/ 503319 w 1645942"/>
                  <a:gd name="connsiteY1047" fmla="*/ 198200 h 740050"/>
                  <a:gd name="connsiteX1048" fmla="*/ 494446 w 1645942"/>
                  <a:gd name="connsiteY1048" fmla="*/ 199079 h 740050"/>
                  <a:gd name="connsiteX1049" fmla="*/ 877840 w 1645942"/>
                  <a:gd name="connsiteY1049" fmla="*/ 404218 h 740050"/>
                  <a:gd name="connsiteX1050" fmla="*/ 867473 w 1645942"/>
                  <a:gd name="connsiteY1050" fmla="*/ 402285 h 740050"/>
                  <a:gd name="connsiteX1051" fmla="*/ 864486 w 1645942"/>
                  <a:gd name="connsiteY1051" fmla="*/ 403866 h 740050"/>
                  <a:gd name="connsiteX1052" fmla="*/ 865453 w 1645942"/>
                  <a:gd name="connsiteY1052" fmla="*/ 406326 h 740050"/>
                  <a:gd name="connsiteX1053" fmla="*/ 876786 w 1645942"/>
                  <a:gd name="connsiteY1053" fmla="*/ 415726 h 740050"/>
                  <a:gd name="connsiteX1054" fmla="*/ 878191 w 1645942"/>
                  <a:gd name="connsiteY1054" fmla="*/ 416253 h 740050"/>
                  <a:gd name="connsiteX1055" fmla="*/ 882760 w 1645942"/>
                  <a:gd name="connsiteY1055" fmla="*/ 409050 h 740050"/>
                  <a:gd name="connsiteX1056" fmla="*/ 877840 w 1645942"/>
                  <a:gd name="connsiteY1056" fmla="*/ 404218 h 740050"/>
                  <a:gd name="connsiteX1057" fmla="*/ 374174 w 1645942"/>
                  <a:gd name="connsiteY1057" fmla="*/ 377246 h 740050"/>
                  <a:gd name="connsiteX1058" fmla="*/ 367849 w 1645942"/>
                  <a:gd name="connsiteY1058" fmla="*/ 375226 h 740050"/>
                  <a:gd name="connsiteX1059" fmla="*/ 360469 w 1645942"/>
                  <a:gd name="connsiteY1059" fmla="*/ 373293 h 740050"/>
                  <a:gd name="connsiteX1060" fmla="*/ 354495 w 1645942"/>
                  <a:gd name="connsiteY1060" fmla="*/ 375050 h 740050"/>
                  <a:gd name="connsiteX1061" fmla="*/ 360206 w 1645942"/>
                  <a:gd name="connsiteY1061" fmla="*/ 379267 h 740050"/>
                  <a:gd name="connsiteX1062" fmla="*/ 373999 w 1645942"/>
                  <a:gd name="connsiteY1062" fmla="*/ 383221 h 740050"/>
                  <a:gd name="connsiteX1063" fmla="*/ 381378 w 1645942"/>
                  <a:gd name="connsiteY1063" fmla="*/ 382166 h 740050"/>
                  <a:gd name="connsiteX1064" fmla="*/ 374174 w 1645942"/>
                  <a:gd name="connsiteY1064" fmla="*/ 377246 h 740050"/>
                  <a:gd name="connsiteX1065" fmla="*/ 864398 w 1645942"/>
                  <a:gd name="connsiteY1065" fmla="*/ 370042 h 740050"/>
                  <a:gd name="connsiteX1066" fmla="*/ 856052 w 1645942"/>
                  <a:gd name="connsiteY1066" fmla="*/ 362487 h 740050"/>
                  <a:gd name="connsiteX1067" fmla="*/ 850957 w 1645942"/>
                  <a:gd name="connsiteY1067" fmla="*/ 360906 h 740050"/>
                  <a:gd name="connsiteX1068" fmla="*/ 849990 w 1645942"/>
                  <a:gd name="connsiteY1068" fmla="*/ 363366 h 740050"/>
                  <a:gd name="connsiteX1069" fmla="*/ 858424 w 1645942"/>
                  <a:gd name="connsiteY1069" fmla="*/ 376192 h 740050"/>
                  <a:gd name="connsiteX1070" fmla="*/ 865804 w 1645942"/>
                  <a:gd name="connsiteY1070" fmla="*/ 376807 h 740050"/>
                  <a:gd name="connsiteX1071" fmla="*/ 864398 w 1645942"/>
                  <a:gd name="connsiteY1071" fmla="*/ 370042 h 740050"/>
                  <a:gd name="connsiteX1072" fmla="*/ 1293476 w 1645942"/>
                  <a:gd name="connsiteY1072" fmla="*/ 407380 h 740050"/>
                  <a:gd name="connsiteX1073" fmla="*/ 1303579 w 1645942"/>
                  <a:gd name="connsiteY1073" fmla="*/ 408522 h 740050"/>
                  <a:gd name="connsiteX1074" fmla="*/ 1311311 w 1645942"/>
                  <a:gd name="connsiteY1074" fmla="*/ 405711 h 740050"/>
                  <a:gd name="connsiteX1075" fmla="*/ 1305512 w 1645942"/>
                  <a:gd name="connsiteY1075" fmla="*/ 400791 h 740050"/>
                  <a:gd name="connsiteX1076" fmla="*/ 1303755 w 1645942"/>
                  <a:gd name="connsiteY1076" fmla="*/ 400088 h 740050"/>
                  <a:gd name="connsiteX1077" fmla="*/ 1295497 w 1645942"/>
                  <a:gd name="connsiteY1077" fmla="*/ 403075 h 740050"/>
                  <a:gd name="connsiteX1078" fmla="*/ 1293476 w 1645942"/>
                  <a:gd name="connsiteY1078" fmla="*/ 407380 h 740050"/>
                  <a:gd name="connsiteX1079" fmla="*/ 1348385 w 1645942"/>
                  <a:gd name="connsiteY1079" fmla="*/ 205229 h 740050"/>
                  <a:gd name="connsiteX1080" fmla="*/ 1333713 w 1645942"/>
                  <a:gd name="connsiteY1080" fmla="*/ 201188 h 740050"/>
                  <a:gd name="connsiteX1081" fmla="*/ 1330990 w 1645942"/>
                  <a:gd name="connsiteY1081" fmla="*/ 201978 h 740050"/>
                  <a:gd name="connsiteX1082" fmla="*/ 1332747 w 1645942"/>
                  <a:gd name="connsiteY1082" fmla="*/ 204087 h 740050"/>
                  <a:gd name="connsiteX1083" fmla="*/ 1363496 w 1645942"/>
                  <a:gd name="connsiteY1083" fmla="*/ 211466 h 740050"/>
                  <a:gd name="connsiteX1084" fmla="*/ 1364462 w 1645942"/>
                  <a:gd name="connsiteY1084" fmla="*/ 211466 h 740050"/>
                  <a:gd name="connsiteX1085" fmla="*/ 1365868 w 1645942"/>
                  <a:gd name="connsiteY1085" fmla="*/ 210324 h 740050"/>
                  <a:gd name="connsiteX1086" fmla="*/ 1365077 w 1645942"/>
                  <a:gd name="connsiteY1086" fmla="*/ 207689 h 740050"/>
                  <a:gd name="connsiteX1087" fmla="*/ 1360333 w 1645942"/>
                  <a:gd name="connsiteY1087" fmla="*/ 206019 h 740050"/>
                  <a:gd name="connsiteX1088" fmla="*/ 1348385 w 1645942"/>
                  <a:gd name="connsiteY1088" fmla="*/ 205229 h 740050"/>
                  <a:gd name="connsiteX1089" fmla="*/ 842611 w 1645942"/>
                  <a:gd name="connsiteY1089" fmla="*/ 628069 h 740050"/>
                  <a:gd name="connsiteX1090" fmla="*/ 852099 w 1645942"/>
                  <a:gd name="connsiteY1090" fmla="*/ 623940 h 740050"/>
                  <a:gd name="connsiteX1091" fmla="*/ 852802 w 1645942"/>
                  <a:gd name="connsiteY1091" fmla="*/ 619635 h 740050"/>
                  <a:gd name="connsiteX1092" fmla="*/ 841996 w 1645942"/>
                  <a:gd name="connsiteY1092" fmla="*/ 617526 h 740050"/>
                  <a:gd name="connsiteX1093" fmla="*/ 842611 w 1645942"/>
                  <a:gd name="connsiteY1093" fmla="*/ 628069 h 740050"/>
                  <a:gd name="connsiteX1094" fmla="*/ 1319305 w 1645942"/>
                  <a:gd name="connsiteY1094" fmla="*/ 174129 h 740050"/>
                  <a:gd name="connsiteX1095" fmla="*/ 1339687 w 1645942"/>
                  <a:gd name="connsiteY1095" fmla="*/ 179927 h 740050"/>
                  <a:gd name="connsiteX1096" fmla="*/ 1342587 w 1645942"/>
                  <a:gd name="connsiteY1096" fmla="*/ 180278 h 740050"/>
                  <a:gd name="connsiteX1097" fmla="*/ 1345222 w 1645942"/>
                  <a:gd name="connsiteY1097" fmla="*/ 178258 h 740050"/>
                  <a:gd name="connsiteX1098" fmla="*/ 1343553 w 1645942"/>
                  <a:gd name="connsiteY1098" fmla="*/ 176325 h 740050"/>
                  <a:gd name="connsiteX1099" fmla="*/ 1319042 w 1645942"/>
                  <a:gd name="connsiteY1099" fmla="*/ 168154 h 740050"/>
                  <a:gd name="connsiteX1100" fmla="*/ 1314210 w 1645942"/>
                  <a:gd name="connsiteY1100" fmla="*/ 169912 h 740050"/>
                  <a:gd name="connsiteX1101" fmla="*/ 1319305 w 1645942"/>
                  <a:gd name="connsiteY1101" fmla="*/ 174129 h 740050"/>
                  <a:gd name="connsiteX1102" fmla="*/ 461238 w 1645942"/>
                  <a:gd name="connsiteY1102" fmla="*/ 203208 h 740050"/>
                  <a:gd name="connsiteX1103" fmla="*/ 468529 w 1645942"/>
                  <a:gd name="connsiteY1103" fmla="*/ 196180 h 740050"/>
                  <a:gd name="connsiteX1104" fmla="*/ 459832 w 1645942"/>
                  <a:gd name="connsiteY1104" fmla="*/ 197058 h 740050"/>
                  <a:gd name="connsiteX1105" fmla="*/ 454824 w 1645942"/>
                  <a:gd name="connsiteY1105" fmla="*/ 199430 h 740050"/>
                  <a:gd name="connsiteX1106" fmla="*/ 450256 w 1645942"/>
                  <a:gd name="connsiteY1106" fmla="*/ 206195 h 740050"/>
                  <a:gd name="connsiteX1107" fmla="*/ 457108 w 1645942"/>
                  <a:gd name="connsiteY1107" fmla="*/ 203208 h 740050"/>
                  <a:gd name="connsiteX1108" fmla="*/ 461238 w 1645942"/>
                  <a:gd name="connsiteY1108" fmla="*/ 203208 h 740050"/>
                  <a:gd name="connsiteX1109" fmla="*/ 935911 w 1645942"/>
                  <a:gd name="connsiteY1109" fmla="*/ 252933 h 740050"/>
                  <a:gd name="connsiteX1110" fmla="*/ 923612 w 1645942"/>
                  <a:gd name="connsiteY1110" fmla="*/ 253021 h 740050"/>
                  <a:gd name="connsiteX1111" fmla="*/ 920625 w 1645942"/>
                  <a:gd name="connsiteY1111" fmla="*/ 255657 h 740050"/>
                  <a:gd name="connsiteX1112" fmla="*/ 923524 w 1645942"/>
                  <a:gd name="connsiteY1112" fmla="*/ 256975 h 740050"/>
                  <a:gd name="connsiteX1113" fmla="*/ 940919 w 1645942"/>
                  <a:gd name="connsiteY1113" fmla="*/ 256975 h 740050"/>
                  <a:gd name="connsiteX1114" fmla="*/ 946981 w 1645942"/>
                  <a:gd name="connsiteY1114" fmla="*/ 255745 h 740050"/>
                  <a:gd name="connsiteX1115" fmla="*/ 941007 w 1645942"/>
                  <a:gd name="connsiteY1115" fmla="*/ 252933 h 740050"/>
                  <a:gd name="connsiteX1116" fmla="*/ 935911 w 1645942"/>
                  <a:gd name="connsiteY1116" fmla="*/ 252933 h 740050"/>
                  <a:gd name="connsiteX1117" fmla="*/ 1286184 w 1645942"/>
                  <a:gd name="connsiteY1117" fmla="*/ 439447 h 740050"/>
                  <a:gd name="connsiteX1118" fmla="*/ 1279683 w 1645942"/>
                  <a:gd name="connsiteY1118" fmla="*/ 443664 h 740050"/>
                  <a:gd name="connsiteX1119" fmla="*/ 1276872 w 1645942"/>
                  <a:gd name="connsiteY1119" fmla="*/ 446651 h 740050"/>
                  <a:gd name="connsiteX1120" fmla="*/ 1281440 w 1645942"/>
                  <a:gd name="connsiteY1120" fmla="*/ 447705 h 740050"/>
                  <a:gd name="connsiteX1121" fmla="*/ 1295321 w 1645942"/>
                  <a:gd name="connsiteY1121" fmla="*/ 443576 h 740050"/>
                  <a:gd name="connsiteX1122" fmla="*/ 1301559 w 1645942"/>
                  <a:gd name="connsiteY1122" fmla="*/ 442434 h 740050"/>
                  <a:gd name="connsiteX1123" fmla="*/ 1294443 w 1645942"/>
                  <a:gd name="connsiteY1123" fmla="*/ 439623 h 740050"/>
                  <a:gd name="connsiteX1124" fmla="*/ 1286184 w 1645942"/>
                  <a:gd name="connsiteY1124" fmla="*/ 439447 h 740050"/>
                  <a:gd name="connsiteX1125" fmla="*/ 912103 w 1645942"/>
                  <a:gd name="connsiteY1125" fmla="*/ 426005 h 740050"/>
                  <a:gd name="connsiteX1126" fmla="*/ 909819 w 1645942"/>
                  <a:gd name="connsiteY1126" fmla="*/ 432155 h 740050"/>
                  <a:gd name="connsiteX1127" fmla="*/ 910961 w 1645942"/>
                  <a:gd name="connsiteY1127" fmla="*/ 437075 h 740050"/>
                  <a:gd name="connsiteX1128" fmla="*/ 921591 w 1645942"/>
                  <a:gd name="connsiteY1128" fmla="*/ 443752 h 740050"/>
                  <a:gd name="connsiteX1129" fmla="*/ 924490 w 1645942"/>
                  <a:gd name="connsiteY1129" fmla="*/ 444718 h 740050"/>
                  <a:gd name="connsiteX1130" fmla="*/ 923875 w 1645942"/>
                  <a:gd name="connsiteY1130" fmla="*/ 441995 h 740050"/>
                  <a:gd name="connsiteX1131" fmla="*/ 912103 w 1645942"/>
                  <a:gd name="connsiteY1131" fmla="*/ 426005 h 740050"/>
                  <a:gd name="connsiteX1132" fmla="*/ 705822 w 1645942"/>
                  <a:gd name="connsiteY1132" fmla="*/ 273667 h 740050"/>
                  <a:gd name="connsiteX1133" fmla="*/ 700112 w 1645942"/>
                  <a:gd name="connsiteY1133" fmla="*/ 277357 h 740050"/>
                  <a:gd name="connsiteX1134" fmla="*/ 699145 w 1645942"/>
                  <a:gd name="connsiteY1134" fmla="*/ 279465 h 740050"/>
                  <a:gd name="connsiteX1135" fmla="*/ 701078 w 1645942"/>
                  <a:gd name="connsiteY1135" fmla="*/ 279817 h 740050"/>
                  <a:gd name="connsiteX1136" fmla="*/ 718737 w 1645942"/>
                  <a:gd name="connsiteY1136" fmla="*/ 275073 h 740050"/>
                  <a:gd name="connsiteX1137" fmla="*/ 719176 w 1645942"/>
                  <a:gd name="connsiteY1137" fmla="*/ 273315 h 740050"/>
                  <a:gd name="connsiteX1138" fmla="*/ 717331 w 1645942"/>
                  <a:gd name="connsiteY1138" fmla="*/ 271646 h 740050"/>
                  <a:gd name="connsiteX1139" fmla="*/ 705822 w 1645942"/>
                  <a:gd name="connsiteY1139" fmla="*/ 273667 h 740050"/>
                  <a:gd name="connsiteX1140" fmla="*/ 1385635 w 1645942"/>
                  <a:gd name="connsiteY1140" fmla="*/ 451922 h 740050"/>
                  <a:gd name="connsiteX1141" fmla="*/ 1372193 w 1645942"/>
                  <a:gd name="connsiteY1141" fmla="*/ 459302 h 740050"/>
                  <a:gd name="connsiteX1142" fmla="*/ 1371227 w 1645942"/>
                  <a:gd name="connsiteY1142" fmla="*/ 462113 h 740050"/>
                  <a:gd name="connsiteX1143" fmla="*/ 1373950 w 1645942"/>
                  <a:gd name="connsiteY1143" fmla="*/ 463519 h 740050"/>
                  <a:gd name="connsiteX1144" fmla="*/ 1390467 w 1645942"/>
                  <a:gd name="connsiteY1144" fmla="*/ 453416 h 740050"/>
                  <a:gd name="connsiteX1145" fmla="*/ 1385635 w 1645942"/>
                  <a:gd name="connsiteY1145" fmla="*/ 451922 h 740050"/>
                  <a:gd name="connsiteX1146" fmla="*/ 415641 w 1645942"/>
                  <a:gd name="connsiteY1146" fmla="*/ 449814 h 740050"/>
                  <a:gd name="connsiteX1147" fmla="*/ 415466 w 1645942"/>
                  <a:gd name="connsiteY1147" fmla="*/ 445860 h 740050"/>
                  <a:gd name="connsiteX1148" fmla="*/ 401848 w 1645942"/>
                  <a:gd name="connsiteY1148" fmla="*/ 441555 h 740050"/>
                  <a:gd name="connsiteX1149" fmla="*/ 398071 w 1645942"/>
                  <a:gd name="connsiteY1149" fmla="*/ 440589 h 740050"/>
                  <a:gd name="connsiteX1150" fmla="*/ 400355 w 1645942"/>
                  <a:gd name="connsiteY1150" fmla="*/ 444718 h 740050"/>
                  <a:gd name="connsiteX1151" fmla="*/ 415641 w 1645942"/>
                  <a:gd name="connsiteY1151" fmla="*/ 449814 h 740050"/>
                  <a:gd name="connsiteX1152" fmla="*/ 1279947 w 1645942"/>
                  <a:gd name="connsiteY1152" fmla="*/ 356601 h 740050"/>
                  <a:gd name="connsiteX1153" fmla="*/ 1270634 w 1645942"/>
                  <a:gd name="connsiteY1153" fmla="*/ 349397 h 740050"/>
                  <a:gd name="connsiteX1154" fmla="*/ 1269229 w 1645942"/>
                  <a:gd name="connsiteY1154" fmla="*/ 348782 h 740050"/>
                  <a:gd name="connsiteX1155" fmla="*/ 1268614 w 1645942"/>
                  <a:gd name="connsiteY1155" fmla="*/ 350539 h 740050"/>
                  <a:gd name="connsiteX1156" fmla="*/ 1282670 w 1645942"/>
                  <a:gd name="connsiteY1156" fmla="*/ 360027 h 740050"/>
                  <a:gd name="connsiteX1157" fmla="*/ 1279947 w 1645942"/>
                  <a:gd name="connsiteY1157" fmla="*/ 356601 h 740050"/>
                  <a:gd name="connsiteX1158" fmla="*/ 1196046 w 1645942"/>
                  <a:gd name="connsiteY1158" fmla="*/ 341051 h 740050"/>
                  <a:gd name="connsiteX1159" fmla="*/ 1192532 w 1645942"/>
                  <a:gd name="connsiteY1159" fmla="*/ 340436 h 740050"/>
                  <a:gd name="connsiteX1160" fmla="*/ 1192796 w 1645942"/>
                  <a:gd name="connsiteY1160" fmla="*/ 343862 h 740050"/>
                  <a:gd name="connsiteX1161" fmla="*/ 1205535 w 1645942"/>
                  <a:gd name="connsiteY1161" fmla="*/ 352560 h 740050"/>
                  <a:gd name="connsiteX1162" fmla="*/ 1208434 w 1645942"/>
                  <a:gd name="connsiteY1162" fmla="*/ 353526 h 740050"/>
                  <a:gd name="connsiteX1163" fmla="*/ 1207116 w 1645942"/>
                  <a:gd name="connsiteY1163" fmla="*/ 350100 h 740050"/>
                  <a:gd name="connsiteX1164" fmla="*/ 1196046 w 1645942"/>
                  <a:gd name="connsiteY1164" fmla="*/ 341051 h 740050"/>
                  <a:gd name="connsiteX1165" fmla="*/ 78898 w 1645942"/>
                  <a:gd name="connsiteY1165" fmla="*/ 571052 h 740050"/>
                  <a:gd name="connsiteX1166" fmla="*/ 81533 w 1645942"/>
                  <a:gd name="connsiteY1166" fmla="*/ 576147 h 740050"/>
                  <a:gd name="connsiteX1167" fmla="*/ 84960 w 1645942"/>
                  <a:gd name="connsiteY1167" fmla="*/ 575005 h 740050"/>
                  <a:gd name="connsiteX1168" fmla="*/ 85223 w 1645942"/>
                  <a:gd name="connsiteY1168" fmla="*/ 569383 h 740050"/>
                  <a:gd name="connsiteX1169" fmla="*/ 85926 w 1645942"/>
                  <a:gd name="connsiteY1169" fmla="*/ 565781 h 740050"/>
                  <a:gd name="connsiteX1170" fmla="*/ 79689 w 1645942"/>
                  <a:gd name="connsiteY1170" fmla="*/ 564024 h 740050"/>
                  <a:gd name="connsiteX1171" fmla="*/ 78898 w 1645942"/>
                  <a:gd name="connsiteY1171" fmla="*/ 571052 h 740050"/>
                  <a:gd name="connsiteX1172" fmla="*/ 877840 w 1645942"/>
                  <a:gd name="connsiteY1172" fmla="*/ 594948 h 740050"/>
                  <a:gd name="connsiteX1173" fmla="*/ 873359 w 1645942"/>
                  <a:gd name="connsiteY1173" fmla="*/ 599077 h 740050"/>
                  <a:gd name="connsiteX1174" fmla="*/ 868527 w 1645942"/>
                  <a:gd name="connsiteY1174" fmla="*/ 604261 h 740050"/>
                  <a:gd name="connsiteX1175" fmla="*/ 875468 w 1645942"/>
                  <a:gd name="connsiteY1175" fmla="*/ 603031 h 740050"/>
                  <a:gd name="connsiteX1176" fmla="*/ 881969 w 1645942"/>
                  <a:gd name="connsiteY1176" fmla="*/ 596881 h 740050"/>
                  <a:gd name="connsiteX1177" fmla="*/ 881706 w 1645942"/>
                  <a:gd name="connsiteY1177" fmla="*/ 594860 h 740050"/>
                  <a:gd name="connsiteX1178" fmla="*/ 877840 w 1645942"/>
                  <a:gd name="connsiteY1178" fmla="*/ 594948 h 740050"/>
                  <a:gd name="connsiteX1179" fmla="*/ 747289 w 1645942"/>
                  <a:gd name="connsiteY1179" fmla="*/ 418713 h 740050"/>
                  <a:gd name="connsiteX1180" fmla="*/ 750189 w 1645942"/>
                  <a:gd name="connsiteY1180" fmla="*/ 418977 h 740050"/>
                  <a:gd name="connsiteX1181" fmla="*/ 748256 w 1645942"/>
                  <a:gd name="connsiteY1181" fmla="*/ 408610 h 740050"/>
                  <a:gd name="connsiteX1182" fmla="*/ 744917 w 1645942"/>
                  <a:gd name="connsiteY1182" fmla="*/ 402373 h 740050"/>
                  <a:gd name="connsiteX1183" fmla="*/ 744302 w 1645942"/>
                  <a:gd name="connsiteY1183" fmla="*/ 408171 h 740050"/>
                  <a:gd name="connsiteX1184" fmla="*/ 747289 w 1645942"/>
                  <a:gd name="connsiteY1184" fmla="*/ 418713 h 740050"/>
                  <a:gd name="connsiteX1185" fmla="*/ 1396002 w 1645942"/>
                  <a:gd name="connsiteY1185" fmla="*/ 485043 h 740050"/>
                  <a:gd name="connsiteX1186" fmla="*/ 1398286 w 1645942"/>
                  <a:gd name="connsiteY1186" fmla="*/ 482935 h 740050"/>
                  <a:gd name="connsiteX1187" fmla="*/ 1401185 w 1645942"/>
                  <a:gd name="connsiteY1187" fmla="*/ 480123 h 740050"/>
                  <a:gd name="connsiteX1188" fmla="*/ 1396792 w 1645942"/>
                  <a:gd name="connsiteY1188" fmla="*/ 478981 h 740050"/>
                  <a:gd name="connsiteX1189" fmla="*/ 1391257 w 1645942"/>
                  <a:gd name="connsiteY1189" fmla="*/ 483022 h 740050"/>
                  <a:gd name="connsiteX1190" fmla="*/ 1388973 w 1645942"/>
                  <a:gd name="connsiteY1190" fmla="*/ 486273 h 740050"/>
                  <a:gd name="connsiteX1191" fmla="*/ 1396002 w 1645942"/>
                  <a:gd name="connsiteY1191" fmla="*/ 485043 h 740050"/>
                  <a:gd name="connsiteX1192" fmla="*/ 1273709 w 1645942"/>
                  <a:gd name="connsiteY1192" fmla="*/ 567977 h 740050"/>
                  <a:gd name="connsiteX1193" fmla="*/ 1261146 w 1645942"/>
                  <a:gd name="connsiteY1193" fmla="*/ 568241 h 740050"/>
                  <a:gd name="connsiteX1194" fmla="*/ 1260355 w 1645942"/>
                  <a:gd name="connsiteY1194" fmla="*/ 570788 h 740050"/>
                  <a:gd name="connsiteX1195" fmla="*/ 1262640 w 1645942"/>
                  <a:gd name="connsiteY1195" fmla="*/ 572018 h 740050"/>
                  <a:gd name="connsiteX1196" fmla="*/ 1273709 w 1645942"/>
                  <a:gd name="connsiteY1196" fmla="*/ 567977 h 740050"/>
                  <a:gd name="connsiteX1197" fmla="*/ 1370085 w 1645942"/>
                  <a:gd name="connsiteY1197" fmla="*/ 423897 h 740050"/>
                  <a:gd name="connsiteX1198" fmla="*/ 1370173 w 1645942"/>
                  <a:gd name="connsiteY1198" fmla="*/ 427938 h 740050"/>
                  <a:gd name="connsiteX1199" fmla="*/ 1372984 w 1645942"/>
                  <a:gd name="connsiteY1199" fmla="*/ 432946 h 740050"/>
                  <a:gd name="connsiteX1200" fmla="*/ 1375092 w 1645942"/>
                  <a:gd name="connsiteY1200" fmla="*/ 431276 h 740050"/>
                  <a:gd name="connsiteX1201" fmla="*/ 1374565 w 1645942"/>
                  <a:gd name="connsiteY1201" fmla="*/ 426357 h 740050"/>
                  <a:gd name="connsiteX1202" fmla="*/ 1370085 w 1645942"/>
                  <a:gd name="connsiteY1202" fmla="*/ 423897 h 740050"/>
                  <a:gd name="connsiteX1203" fmla="*/ 1434394 w 1645942"/>
                  <a:gd name="connsiteY1203" fmla="*/ 459126 h 740050"/>
                  <a:gd name="connsiteX1204" fmla="*/ 1436502 w 1645942"/>
                  <a:gd name="connsiteY1204" fmla="*/ 452889 h 740050"/>
                  <a:gd name="connsiteX1205" fmla="*/ 1437644 w 1645942"/>
                  <a:gd name="connsiteY1205" fmla="*/ 449989 h 740050"/>
                  <a:gd name="connsiteX1206" fmla="*/ 1434394 w 1645942"/>
                  <a:gd name="connsiteY1206" fmla="*/ 451219 h 740050"/>
                  <a:gd name="connsiteX1207" fmla="*/ 1430352 w 1645942"/>
                  <a:gd name="connsiteY1207" fmla="*/ 457633 h 740050"/>
                  <a:gd name="connsiteX1208" fmla="*/ 1434394 w 1645942"/>
                  <a:gd name="connsiteY1208" fmla="*/ 459126 h 740050"/>
                  <a:gd name="connsiteX1209" fmla="*/ 892336 w 1645942"/>
                  <a:gd name="connsiteY1209" fmla="*/ 499539 h 740050"/>
                  <a:gd name="connsiteX1210" fmla="*/ 887240 w 1645942"/>
                  <a:gd name="connsiteY1210" fmla="*/ 493389 h 740050"/>
                  <a:gd name="connsiteX1211" fmla="*/ 885044 w 1645942"/>
                  <a:gd name="connsiteY1211" fmla="*/ 494795 h 740050"/>
                  <a:gd name="connsiteX1212" fmla="*/ 887065 w 1645942"/>
                  <a:gd name="connsiteY1212" fmla="*/ 497430 h 740050"/>
                  <a:gd name="connsiteX1213" fmla="*/ 892336 w 1645942"/>
                  <a:gd name="connsiteY1213" fmla="*/ 499539 h 740050"/>
                  <a:gd name="connsiteX1214" fmla="*/ 1250955 w 1645942"/>
                  <a:gd name="connsiteY1214" fmla="*/ 275687 h 740050"/>
                  <a:gd name="connsiteX1215" fmla="*/ 1252009 w 1645942"/>
                  <a:gd name="connsiteY1215" fmla="*/ 275687 h 740050"/>
                  <a:gd name="connsiteX1216" fmla="*/ 1260092 w 1645942"/>
                  <a:gd name="connsiteY1216" fmla="*/ 277005 h 740050"/>
                  <a:gd name="connsiteX1217" fmla="*/ 1252888 w 1645942"/>
                  <a:gd name="connsiteY1217" fmla="*/ 273315 h 740050"/>
                  <a:gd name="connsiteX1218" fmla="*/ 1250691 w 1645942"/>
                  <a:gd name="connsiteY1218" fmla="*/ 271822 h 740050"/>
                  <a:gd name="connsiteX1219" fmla="*/ 1250955 w 1645942"/>
                  <a:gd name="connsiteY1219" fmla="*/ 275687 h 740050"/>
                  <a:gd name="connsiteX1220" fmla="*/ 1398110 w 1645942"/>
                  <a:gd name="connsiteY1220" fmla="*/ 196971 h 740050"/>
                  <a:gd name="connsiteX1221" fmla="*/ 1396177 w 1645942"/>
                  <a:gd name="connsiteY1221" fmla="*/ 192753 h 740050"/>
                  <a:gd name="connsiteX1222" fmla="*/ 1392839 w 1645942"/>
                  <a:gd name="connsiteY1222" fmla="*/ 196092 h 740050"/>
                  <a:gd name="connsiteX1223" fmla="*/ 1398110 w 1645942"/>
                  <a:gd name="connsiteY1223" fmla="*/ 196971 h 740050"/>
                  <a:gd name="connsiteX1224" fmla="*/ 1113113 w 1645942"/>
                  <a:gd name="connsiteY1224" fmla="*/ 378301 h 740050"/>
                  <a:gd name="connsiteX1225" fmla="*/ 1118296 w 1645942"/>
                  <a:gd name="connsiteY1225" fmla="*/ 383308 h 740050"/>
                  <a:gd name="connsiteX1226" fmla="*/ 1120931 w 1645942"/>
                  <a:gd name="connsiteY1226" fmla="*/ 382693 h 740050"/>
                  <a:gd name="connsiteX1227" fmla="*/ 1120931 w 1645942"/>
                  <a:gd name="connsiteY1227" fmla="*/ 380058 h 740050"/>
                  <a:gd name="connsiteX1228" fmla="*/ 1113113 w 1645942"/>
                  <a:gd name="connsiteY1228" fmla="*/ 378301 h 740050"/>
                  <a:gd name="connsiteX1229" fmla="*/ 1015683 w 1645942"/>
                  <a:gd name="connsiteY1229" fmla="*/ 208391 h 740050"/>
                  <a:gd name="connsiteX1230" fmla="*/ 1009181 w 1645942"/>
                  <a:gd name="connsiteY1230" fmla="*/ 207425 h 740050"/>
                  <a:gd name="connsiteX1231" fmla="*/ 1007512 w 1645942"/>
                  <a:gd name="connsiteY1231" fmla="*/ 209006 h 740050"/>
                  <a:gd name="connsiteX1232" fmla="*/ 1009533 w 1645942"/>
                  <a:gd name="connsiteY1232" fmla="*/ 211291 h 740050"/>
                  <a:gd name="connsiteX1233" fmla="*/ 1015683 w 1645942"/>
                  <a:gd name="connsiteY1233" fmla="*/ 208391 h 740050"/>
                  <a:gd name="connsiteX1234" fmla="*/ 435321 w 1645942"/>
                  <a:gd name="connsiteY1234" fmla="*/ 198025 h 740050"/>
                  <a:gd name="connsiteX1235" fmla="*/ 431191 w 1645942"/>
                  <a:gd name="connsiteY1235" fmla="*/ 198200 h 740050"/>
                  <a:gd name="connsiteX1236" fmla="*/ 436199 w 1645942"/>
                  <a:gd name="connsiteY1236" fmla="*/ 203208 h 740050"/>
                  <a:gd name="connsiteX1237" fmla="*/ 435321 w 1645942"/>
                  <a:gd name="connsiteY1237" fmla="*/ 198025 h 740050"/>
                  <a:gd name="connsiteX1238" fmla="*/ 1449944 w 1645942"/>
                  <a:gd name="connsiteY1238" fmla="*/ 586602 h 740050"/>
                  <a:gd name="connsiteX1239" fmla="*/ 1443091 w 1645942"/>
                  <a:gd name="connsiteY1239" fmla="*/ 590116 h 740050"/>
                  <a:gd name="connsiteX1240" fmla="*/ 1449065 w 1645942"/>
                  <a:gd name="connsiteY1240" fmla="*/ 588710 h 740050"/>
                  <a:gd name="connsiteX1241" fmla="*/ 1454073 w 1645942"/>
                  <a:gd name="connsiteY1241" fmla="*/ 588623 h 740050"/>
                  <a:gd name="connsiteX1242" fmla="*/ 1453985 w 1645942"/>
                  <a:gd name="connsiteY1242" fmla="*/ 586602 h 740050"/>
                  <a:gd name="connsiteX1243" fmla="*/ 1449944 w 1645942"/>
                  <a:gd name="connsiteY1243" fmla="*/ 586602 h 740050"/>
                  <a:gd name="connsiteX1244" fmla="*/ 885132 w 1645942"/>
                  <a:gd name="connsiteY1244" fmla="*/ 79861 h 740050"/>
                  <a:gd name="connsiteX1245" fmla="*/ 884868 w 1645942"/>
                  <a:gd name="connsiteY1245" fmla="*/ 82761 h 740050"/>
                  <a:gd name="connsiteX1246" fmla="*/ 891018 w 1645942"/>
                  <a:gd name="connsiteY1246" fmla="*/ 79598 h 740050"/>
                  <a:gd name="connsiteX1247" fmla="*/ 885132 w 1645942"/>
                  <a:gd name="connsiteY1247" fmla="*/ 79861 h 740050"/>
                  <a:gd name="connsiteX1248" fmla="*/ 424954 w 1645942"/>
                  <a:gd name="connsiteY1248" fmla="*/ 202154 h 740050"/>
                  <a:gd name="connsiteX1249" fmla="*/ 420561 w 1645942"/>
                  <a:gd name="connsiteY1249" fmla="*/ 199167 h 740050"/>
                  <a:gd name="connsiteX1250" fmla="*/ 418716 w 1645942"/>
                  <a:gd name="connsiteY1250" fmla="*/ 201802 h 740050"/>
                  <a:gd name="connsiteX1251" fmla="*/ 424954 w 1645942"/>
                  <a:gd name="connsiteY1251" fmla="*/ 202154 h 740050"/>
                  <a:gd name="connsiteX1252" fmla="*/ 211469 w 1645942"/>
                  <a:gd name="connsiteY1252" fmla="*/ 562794 h 740050"/>
                  <a:gd name="connsiteX1253" fmla="*/ 212963 w 1645942"/>
                  <a:gd name="connsiteY1253" fmla="*/ 566220 h 740050"/>
                  <a:gd name="connsiteX1254" fmla="*/ 217004 w 1645942"/>
                  <a:gd name="connsiteY1254" fmla="*/ 567362 h 740050"/>
                  <a:gd name="connsiteX1255" fmla="*/ 214720 w 1645942"/>
                  <a:gd name="connsiteY1255" fmla="*/ 563760 h 740050"/>
                  <a:gd name="connsiteX1256" fmla="*/ 211469 w 1645942"/>
                  <a:gd name="connsiteY1256" fmla="*/ 562794 h 740050"/>
                  <a:gd name="connsiteX1257" fmla="*/ 1588753 w 1645942"/>
                  <a:gd name="connsiteY1257" fmla="*/ 427060 h 740050"/>
                  <a:gd name="connsiteX1258" fmla="*/ 1593497 w 1645942"/>
                  <a:gd name="connsiteY1258" fmla="*/ 423458 h 740050"/>
                  <a:gd name="connsiteX1259" fmla="*/ 1591300 w 1645942"/>
                  <a:gd name="connsiteY1259" fmla="*/ 421261 h 740050"/>
                  <a:gd name="connsiteX1260" fmla="*/ 1588753 w 1645942"/>
                  <a:gd name="connsiteY1260" fmla="*/ 427060 h 740050"/>
                  <a:gd name="connsiteX1261" fmla="*/ 1038525 w 1645942"/>
                  <a:gd name="connsiteY1261" fmla="*/ 237383 h 740050"/>
                  <a:gd name="connsiteX1262" fmla="*/ 1041072 w 1645942"/>
                  <a:gd name="connsiteY1262" fmla="*/ 238350 h 740050"/>
                  <a:gd name="connsiteX1263" fmla="*/ 1044674 w 1645942"/>
                  <a:gd name="connsiteY1263" fmla="*/ 236417 h 740050"/>
                  <a:gd name="connsiteX1264" fmla="*/ 1041072 w 1645942"/>
                  <a:gd name="connsiteY1264" fmla="*/ 234484 h 740050"/>
                  <a:gd name="connsiteX1265" fmla="*/ 1038525 w 1645942"/>
                  <a:gd name="connsiteY1265" fmla="*/ 237383 h 740050"/>
                  <a:gd name="connsiteX1266" fmla="*/ 1467515 w 1645942"/>
                  <a:gd name="connsiteY1266" fmla="*/ 355547 h 740050"/>
                  <a:gd name="connsiteX1267" fmla="*/ 1468920 w 1645942"/>
                  <a:gd name="connsiteY1267" fmla="*/ 358270 h 740050"/>
                  <a:gd name="connsiteX1268" fmla="*/ 1471556 w 1645942"/>
                  <a:gd name="connsiteY1268" fmla="*/ 353350 h 740050"/>
                  <a:gd name="connsiteX1269" fmla="*/ 1470062 w 1645942"/>
                  <a:gd name="connsiteY1269" fmla="*/ 350363 h 740050"/>
                  <a:gd name="connsiteX1270" fmla="*/ 1467515 w 1645942"/>
                  <a:gd name="connsiteY1270" fmla="*/ 355547 h 740050"/>
                  <a:gd name="connsiteX1271" fmla="*/ 1229167 w 1645942"/>
                  <a:gd name="connsiteY1271" fmla="*/ 571052 h 740050"/>
                  <a:gd name="connsiteX1272" fmla="*/ 1238041 w 1645942"/>
                  <a:gd name="connsiteY1272" fmla="*/ 572018 h 740050"/>
                  <a:gd name="connsiteX1273" fmla="*/ 1238743 w 1645942"/>
                  <a:gd name="connsiteY1273" fmla="*/ 570261 h 740050"/>
                  <a:gd name="connsiteX1274" fmla="*/ 1229167 w 1645942"/>
                  <a:gd name="connsiteY1274" fmla="*/ 571052 h 740050"/>
                  <a:gd name="connsiteX1275" fmla="*/ 732793 w 1645942"/>
                  <a:gd name="connsiteY1275" fmla="*/ 186604 h 740050"/>
                  <a:gd name="connsiteX1276" fmla="*/ 730070 w 1645942"/>
                  <a:gd name="connsiteY1276" fmla="*/ 187307 h 740050"/>
                  <a:gd name="connsiteX1277" fmla="*/ 730773 w 1645942"/>
                  <a:gd name="connsiteY1277" fmla="*/ 188624 h 740050"/>
                  <a:gd name="connsiteX1278" fmla="*/ 736747 w 1645942"/>
                  <a:gd name="connsiteY1278" fmla="*/ 188537 h 740050"/>
                  <a:gd name="connsiteX1279" fmla="*/ 739734 w 1645942"/>
                  <a:gd name="connsiteY1279" fmla="*/ 185198 h 740050"/>
                  <a:gd name="connsiteX1280" fmla="*/ 739031 w 1645942"/>
                  <a:gd name="connsiteY1280" fmla="*/ 184583 h 740050"/>
                  <a:gd name="connsiteX1281" fmla="*/ 732793 w 1645942"/>
                  <a:gd name="connsiteY1281" fmla="*/ 186604 h 740050"/>
                  <a:gd name="connsiteX1282" fmla="*/ 1472698 w 1645942"/>
                  <a:gd name="connsiteY1282" fmla="*/ 580452 h 740050"/>
                  <a:gd name="connsiteX1283" fmla="*/ 1467515 w 1645942"/>
                  <a:gd name="connsiteY1283" fmla="*/ 581858 h 740050"/>
                  <a:gd name="connsiteX1284" fmla="*/ 1469360 w 1645942"/>
                  <a:gd name="connsiteY1284" fmla="*/ 584494 h 740050"/>
                  <a:gd name="connsiteX1285" fmla="*/ 1472698 w 1645942"/>
                  <a:gd name="connsiteY1285" fmla="*/ 580452 h 740050"/>
                  <a:gd name="connsiteX1286" fmla="*/ 1427102 w 1645942"/>
                  <a:gd name="connsiteY1286" fmla="*/ 480914 h 740050"/>
                  <a:gd name="connsiteX1287" fmla="*/ 1430177 w 1645942"/>
                  <a:gd name="connsiteY1287" fmla="*/ 478366 h 740050"/>
                  <a:gd name="connsiteX1288" fmla="*/ 1426048 w 1645942"/>
                  <a:gd name="connsiteY1288" fmla="*/ 476873 h 740050"/>
                  <a:gd name="connsiteX1289" fmla="*/ 1427102 w 1645942"/>
                  <a:gd name="connsiteY1289" fmla="*/ 480914 h 740050"/>
                  <a:gd name="connsiteX1290" fmla="*/ 622888 w 1645942"/>
                  <a:gd name="connsiteY1290" fmla="*/ 186604 h 740050"/>
                  <a:gd name="connsiteX1291" fmla="*/ 617705 w 1645942"/>
                  <a:gd name="connsiteY1291" fmla="*/ 188009 h 740050"/>
                  <a:gd name="connsiteX1292" fmla="*/ 619550 w 1645942"/>
                  <a:gd name="connsiteY1292" fmla="*/ 190645 h 740050"/>
                  <a:gd name="connsiteX1293" fmla="*/ 622888 w 1645942"/>
                  <a:gd name="connsiteY1293" fmla="*/ 186604 h 740050"/>
                  <a:gd name="connsiteX1294" fmla="*/ 228073 w 1645942"/>
                  <a:gd name="connsiteY1294" fmla="*/ 564902 h 740050"/>
                  <a:gd name="connsiteX1295" fmla="*/ 227634 w 1645942"/>
                  <a:gd name="connsiteY1295" fmla="*/ 561915 h 740050"/>
                  <a:gd name="connsiteX1296" fmla="*/ 223944 w 1645942"/>
                  <a:gd name="connsiteY1296" fmla="*/ 563584 h 740050"/>
                  <a:gd name="connsiteX1297" fmla="*/ 228073 w 1645942"/>
                  <a:gd name="connsiteY1297" fmla="*/ 564902 h 740050"/>
                  <a:gd name="connsiteX1298" fmla="*/ 1402239 w 1645942"/>
                  <a:gd name="connsiteY1298" fmla="*/ 199079 h 740050"/>
                  <a:gd name="connsiteX1299" fmla="*/ 1406456 w 1645942"/>
                  <a:gd name="connsiteY1299" fmla="*/ 201100 h 740050"/>
                  <a:gd name="connsiteX1300" fmla="*/ 1404787 w 1645942"/>
                  <a:gd name="connsiteY1300" fmla="*/ 197498 h 740050"/>
                  <a:gd name="connsiteX1301" fmla="*/ 1402678 w 1645942"/>
                  <a:gd name="connsiteY1301" fmla="*/ 195301 h 740050"/>
                  <a:gd name="connsiteX1302" fmla="*/ 1402239 w 1645942"/>
                  <a:gd name="connsiteY1302" fmla="*/ 199079 h 740050"/>
                  <a:gd name="connsiteX1303" fmla="*/ 1621962 w 1645942"/>
                  <a:gd name="connsiteY1303" fmla="*/ 385593 h 740050"/>
                  <a:gd name="connsiteX1304" fmla="*/ 1618887 w 1645942"/>
                  <a:gd name="connsiteY1304" fmla="*/ 387965 h 740050"/>
                  <a:gd name="connsiteX1305" fmla="*/ 1620644 w 1645942"/>
                  <a:gd name="connsiteY1305" fmla="*/ 389722 h 740050"/>
                  <a:gd name="connsiteX1306" fmla="*/ 1621962 w 1645942"/>
                  <a:gd name="connsiteY1306" fmla="*/ 385593 h 740050"/>
                  <a:gd name="connsiteX1307" fmla="*/ 1093433 w 1645942"/>
                  <a:gd name="connsiteY1307" fmla="*/ 381463 h 740050"/>
                  <a:gd name="connsiteX1308" fmla="*/ 1089216 w 1645942"/>
                  <a:gd name="connsiteY1308" fmla="*/ 379531 h 740050"/>
                  <a:gd name="connsiteX1309" fmla="*/ 1088865 w 1645942"/>
                  <a:gd name="connsiteY1309" fmla="*/ 380936 h 740050"/>
                  <a:gd name="connsiteX1310" fmla="*/ 1093433 w 1645942"/>
                  <a:gd name="connsiteY1310" fmla="*/ 381463 h 740050"/>
                  <a:gd name="connsiteX1311" fmla="*/ 1063387 w 1645942"/>
                  <a:gd name="connsiteY1311" fmla="*/ 216650 h 740050"/>
                  <a:gd name="connsiteX1312" fmla="*/ 1067516 w 1645942"/>
                  <a:gd name="connsiteY1312" fmla="*/ 216562 h 740050"/>
                  <a:gd name="connsiteX1313" fmla="*/ 1067516 w 1645942"/>
                  <a:gd name="connsiteY1313" fmla="*/ 214717 h 740050"/>
                  <a:gd name="connsiteX1314" fmla="*/ 1063387 w 1645942"/>
                  <a:gd name="connsiteY1314" fmla="*/ 216650 h 740050"/>
                  <a:gd name="connsiteX1315" fmla="*/ 144173 w 1645942"/>
                  <a:gd name="connsiteY1315" fmla="*/ 429080 h 740050"/>
                  <a:gd name="connsiteX1316" fmla="*/ 144261 w 1645942"/>
                  <a:gd name="connsiteY1316" fmla="*/ 433209 h 740050"/>
                  <a:gd name="connsiteX1317" fmla="*/ 146106 w 1645942"/>
                  <a:gd name="connsiteY1317" fmla="*/ 433209 h 740050"/>
                  <a:gd name="connsiteX1318" fmla="*/ 144173 w 1645942"/>
                  <a:gd name="connsiteY1318" fmla="*/ 429080 h 740050"/>
                  <a:gd name="connsiteX1319" fmla="*/ 925545 w 1645942"/>
                  <a:gd name="connsiteY1319" fmla="*/ 435318 h 740050"/>
                  <a:gd name="connsiteX1320" fmla="*/ 922821 w 1645942"/>
                  <a:gd name="connsiteY1320" fmla="*/ 435933 h 740050"/>
                  <a:gd name="connsiteX1321" fmla="*/ 927653 w 1645942"/>
                  <a:gd name="connsiteY1321" fmla="*/ 439447 h 740050"/>
                  <a:gd name="connsiteX1322" fmla="*/ 925545 w 1645942"/>
                  <a:gd name="connsiteY1322" fmla="*/ 435318 h 740050"/>
                  <a:gd name="connsiteX1323" fmla="*/ 755548 w 1645942"/>
                  <a:gd name="connsiteY1323" fmla="*/ 665407 h 740050"/>
                  <a:gd name="connsiteX1324" fmla="*/ 752473 w 1645942"/>
                  <a:gd name="connsiteY1324" fmla="*/ 667779 h 740050"/>
                  <a:gd name="connsiteX1325" fmla="*/ 754230 w 1645942"/>
                  <a:gd name="connsiteY1325" fmla="*/ 669536 h 740050"/>
                  <a:gd name="connsiteX1326" fmla="*/ 755548 w 1645942"/>
                  <a:gd name="connsiteY1326" fmla="*/ 665407 h 740050"/>
                  <a:gd name="connsiteX1327" fmla="*/ 1609486 w 1645942"/>
                  <a:gd name="connsiteY1327" fmla="*/ 491281 h 740050"/>
                  <a:gd name="connsiteX1328" fmla="*/ 1609398 w 1645942"/>
                  <a:gd name="connsiteY1328" fmla="*/ 487152 h 740050"/>
                  <a:gd name="connsiteX1329" fmla="*/ 1607553 w 1645942"/>
                  <a:gd name="connsiteY1329" fmla="*/ 487152 h 740050"/>
                  <a:gd name="connsiteX1330" fmla="*/ 1609486 w 1645942"/>
                  <a:gd name="connsiteY1330" fmla="*/ 491281 h 740050"/>
                  <a:gd name="connsiteX1331" fmla="*/ 191790 w 1645942"/>
                  <a:gd name="connsiteY1331" fmla="*/ 333759 h 740050"/>
                  <a:gd name="connsiteX1332" fmla="*/ 191702 w 1645942"/>
                  <a:gd name="connsiteY1332" fmla="*/ 329630 h 740050"/>
                  <a:gd name="connsiteX1333" fmla="*/ 189857 w 1645942"/>
                  <a:gd name="connsiteY1333" fmla="*/ 329630 h 740050"/>
                  <a:gd name="connsiteX1334" fmla="*/ 191790 w 1645942"/>
                  <a:gd name="connsiteY1334" fmla="*/ 333759 h 740050"/>
                  <a:gd name="connsiteX1335" fmla="*/ 833298 w 1645942"/>
                  <a:gd name="connsiteY1335" fmla="*/ 643619 h 740050"/>
                  <a:gd name="connsiteX1336" fmla="*/ 831365 w 1645942"/>
                  <a:gd name="connsiteY1336" fmla="*/ 647836 h 740050"/>
                  <a:gd name="connsiteX1337" fmla="*/ 832771 w 1645942"/>
                  <a:gd name="connsiteY1337" fmla="*/ 648188 h 740050"/>
                  <a:gd name="connsiteX1338" fmla="*/ 833298 w 1645942"/>
                  <a:gd name="connsiteY1338" fmla="*/ 643619 h 740050"/>
                  <a:gd name="connsiteX1339" fmla="*/ 775315 w 1645942"/>
                  <a:gd name="connsiteY1339" fmla="*/ 115091 h 740050"/>
                  <a:gd name="connsiteX1340" fmla="*/ 779620 w 1645942"/>
                  <a:gd name="connsiteY1340" fmla="*/ 118166 h 740050"/>
                  <a:gd name="connsiteX1341" fmla="*/ 781289 w 1645942"/>
                  <a:gd name="connsiteY1341" fmla="*/ 117463 h 740050"/>
                  <a:gd name="connsiteX1342" fmla="*/ 777072 w 1645942"/>
                  <a:gd name="connsiteY1342" fmla="*/ 114739 h 740050"/>
                  <a:gd name="connsiteX1343" fmla="*/ 775315 w 1645942"/>
                  <a:gd name="connsiteY1343" fmla="*/ 115091 h 740050"/>
                  <a:gd name="connsiteX1344" fmla="*/ 237386 w 1645942"/>
                  <a:gd name="connsiteY1344" fmla="*/ 572106 h 740050"/>
                  <a:gd name="connsiteX1345" fmla="*/ 235190 w 1645942"/>
                  <a:gd name="connsiteY1345" fmla="*/ 570173 h 740050"/>
                  <a:gd name="connsiteX1346" fmla="*/ 234750 w 1645942"/>
                  <a:gd name="connsiteY1346" fmla="*/ 575796 h 740050"/>
                  <a:gd name="connsiteX1347" fmla="*/ 237386 w 1645942"/>
                  <a:gd name="connsiteY1347" fmla="*/ 572106 h 740050"/>
                  <a:gd name="connsiteX1348" fmla="*/ 272615 w 1645942"/>
                  <a:gd name="connsiteY1348" fmla="*/ 250825 h 740050"/>
                  <a:gd name="connsiteX1349" fmla="*/ 275690 w 1645942"/>
                  <a:gd name="connsiteY1349" fmla="*/ 248453 h 740050"/>
                  <a:gd name="connsiteX1350" fmla="*/ 273933 w 1645942"/>
                  <a:gd name="connsiteY1350" fmla="*/ 246696 h 740050"/>
                  <a:gd name="connsiteX1351" fmla="*/ 272615 w 1645942"/>
                  <a:gd name="connsiteY1351" fmla="*/ 250825 h 740050"/>
                  <a:gd name="connsiteX1352" fmla="*/ 854032 w 1645942"/>
                  <a:gd name="connsiteY1352" fmla="*/ 454997 h 740050"/>
                  <a:gd name="connsiteX1353" fmla="*/ 856228 w 1645942"/>
                  <a:gd name="connsiteY1353" fmla="*/ 457106 h 740050"/>
                  <a:gd name="connsiteX1354" fmla="*/ 859742 w 1645942"/>
                  <a:gd name="connsiteY1354" fmla="*/ 457545 h 740050"/>
                  <a:gd name="connsiteX1355" fmla="*/ 857809 w 1645942"/>
                  <a:gd name="connsiteY1355" fmla="*/ 454733 h 740050"/>
                  <a:gd name="connsiteX1356" fmla="*/ 854032 w 1645942"/>
                  <a:gd name="connsiteY1356" fmla="*/ 454997 h 740050"/>
                  <a:gd name="connsiteX1357" fmla="*/ 285091 w 1645942"/>
                  <a:gd name="connsiteY1357" fmla="*/ 244675 h 740050"/>
                  <a:gd name="connsiteX1358" fmla="*/ 282367 w 1645942"/>
                  <a:gd name="connsiteY1358" fmla="*/ 245466 h 740050"/>
                  <a:gd name="connsiteX1359" fmla="*/ 280434 w 1645942"/>
                  <a:gd name="connsiteY1359" fmla="*/ 248277 h 740050"/>
                  <a:gd name="connsiteX1360" fmla="*/ 283949 w 1645942"/>
                  <a:gd name="connsiteY1360" fmla="*/ 247838 h 740050"/>
                  <a:gd name="connsiteX1361" fmla="*/ 285091 w 1645942"/>
                  <a:gd name="connsiteY1361" fmla="*/ 244675 h 740050"/>
                  <a:gd name="connsiteX1362" fmla="*/ 240549 w 1645942"/>
                  <a:gd name="connsiteY1362" fmla="*/ 581419 h 740050"/>
                  <a:gd name="connsiteX1363" fmla="*/ 238177 w 1645942"/>
                  <a:gd name="connsiteY1363" fmla="*/ 578344 h 740050"/>
                  <a:gd name="connsiteX1364" fmla="*/ 236420 w 1645942"/>
                  <a:gd name="connsiteY1364" fmla="*/ 580101 h 740050"/>
                  <a:gd name="connsiteX1365" fmla="*/ 240549 w 1645942"/>
                  <a:gd name="connsiteY1365" fmla="*/ 581419 h 740050"/>
                  <a:gd name="connsiteX1366" fmla="*/ 29085 w 1645942"/>
                  <a:gd name="connsiteY1366" fmla="*/ 467472 h 740050"/>
                  <a:gd name="connsiteX1367" fmla="*/ 29788 w 1645942"/>
                  <a:gd name="connsiteY1367" fmla="*/ 470196 h 740050"/>
                  <a:gd name="connsiteX1368" fmla="*/ 31105 w 1645942"/>
                  <a:gd name="connsiteY1368" fmla="*/ 468527 h 740050"/>
                  <a:gd name="connsiteX1369" fmla="*/ 29085 w 1645942"/>
                  <a:gd name="connsiteY1369" fmla="*/ 467472 h 740050"/>
                  <a:gd name="connsiteX1370" fmla="*/ 629126 w 1645942"/>
                  <a:gd name="connsiteY1370" fmla="*/ 180366 h 740050"/>
                  <a:gd name="connsiteX1371" fmla="*/ 631937 w 1645942"/>
                  <a:gd name="connsiteY1371" fmla="*/ 177028 h 740050"/>
                  <a:gd name="connsiteX1372" fmla="*/ 630356 w 1645942"/>
                  <a:gd name="connsiteY1372" fmla="*/ 176325 h 740050"/>
                  <a:gd name="connsiteX1373" fmla="*/ 629126 w 1645942"/>
                  <a:gd name="connsiteY1373" fmla="*/ 180366 h 740050"/>
                  <a:gd name="connsiteX1374" fmla="*/ 269540 w 1645942"/>
                  <a:gd name="connsiteY1374" fmla="*/ 343071 h 740050"/>
                  <a:gd name="connsiteX1375" fmla="*/ 269013 w 1645942"/>
                  <a:gd name="connsiteY1375" fmla="*/ 340436 h 740050"/>
                  <a:gd name="connsiteX1376" fmla="*/ 265939 w 1645942"/>
                  <a:gd name="connsiteY1376" fmla="*/ 343511 h 740050"/>
                  <a:gd name="connsiteX1377" fmla="*/ 269540 w 1645942"/>
                  <a:gd name="connsiteY1377" fmla="*/ 343071 h 740050"/>
                  <a:gd name="connsiteX1378" fmla="*/ 904811 w 1645942"/>
                  <a:gd name="connsiteY1378" fmla="*/ 238437 h 740050"/>
                  <a:gd name="connsiteX1379" fmla="*/ 902878 w 1645942"/>
                  <a:gd name="connsiteY1379" fmla="*/ 238437 h 740050"/>
                  <a:gd name="connsiteX1380" fmla="*/ 899804 w 1645942"/>
                  <a:gd name="connsiteY1380" fmla="*/ 239580 h 740050"/>
                  <a:gd name="connsiteX1381" fmla="*/ 902351 w 1645942"/>
                  <a:gd name="connsiteY1381" fmla="*/ 240370 h 740050"/>
                  <a:gd name="connsiteX1382" fmla="*/ 904811 w 1645942"/>
                  <a:gd name="connsiteY1382" fmla="*/ 238437 h 740050"/>
                  <a:gd name="connsiteX1383" fmla="*/ 945224 w 1645942"/>
                  <a:gd name="connsiteY1383" fmla="*/ 355547 h 740050"/>
                  <a:gd name="connsiteX1384" fmla="*/ 949177 w 1645942"/>
                  <a:gd name="connsiteY1384" fmla="*/ 355722 h 740050"/>
                  <a:gd name="connsiteX1385" fmla="*/ 948211 w 1645942"/>
                  <a:gd name="connsiteY1385" fmla="*/ 352472 h 740050"/>
                  <a:gd name="connsiteX1386" fmla="*/ 945224 w 1645942"/>
                  <a:gd name="connsiteY1386" fmla="*/ 355547 h 740050"/>
                  <a:gd name="connsiteX1387" fmla="*/ 949353 w 1645942"/>
                  <a:gd name="connsiteY1387" fmla="*/ 90228 h 740050"/>
                  <a:gd name="connsiteX1388" fmla="*/ 948650 w 1645942"/>
                  <a:gd name="connsiteY1388" fmla="*/ 89525 h 740050"/>
                  <a:gd name="connsiteX1389" fmla="*/ 947947 w 1645942"/>
                  <a:gd name="connsiteY1389" fmla="*/ 89437 h 740050"/>
                  <a:gd name="connsiteX1390" fmla="*/ 948474 w 1645942"/>
                  <a:gd name="connsiteY1390" fmla="*/ 93303 h 740050"/>
                  <a:gd name="connsiteX1391" fmla="*/ 949353 w 1645942"/>
                  <a:gd name="connsiteY1391" fmla="*/ 90228 h 740050"/>
                  <a:gd name="connsiteX1392" fmla="*/ 373208 w 1645942"/>
                  <a:gd name="connsiteY1392" fmla="*/ 707840 h 740050"/>
                  <a:gd name="connsiteX1393" fmla="*/ 369870 w 1645942"/>
                  <a:gd name="connsiteY1393" fmla="*/ 705029 h 740050"/>
                  <a:gd name="connsiteX1394" fmla="*/ 369167 w 1645942"/>
                  <a:gd name="connsiteY1394" fmla="*/ 706610 h 740050"/>
                  <a:gd name="connsiteX1395" fmla="*/ 373208 w 1645942"/>
                  <a:gd name="connsiteY1395" fmla="*/ 707840 h 740050"/>
                  <a:gd name="connsiteX1396" fmla="*/ 29085 w 1645942"/>
                  <a:gd name="connsiteY1396" fmla="*/ 407380 h 740050"/>
                  <a:gd name="connsiteX1397" fmla="*/ 25746 w 1645942"/>
                  <a:gd name="connsiteY1397" fmla="*/ 404569 h 740050"/>
                  <a:gd name="connsiteX1398" fmla="*/ 25044 w 1645942"/>
                  <a:gd name="connsiteY1398" fmla="*/ 406150 h 740050"/>
                  <a:gd name="connsiteX1399" fmla="*/ 29085 w 1645942"/>
                  <a:gd name="connsiteY1399" fmla="*/ 407380 h 740050"/>
                  <a:gd name="connsiteX1400" fmla="*/ 1147288 w 1645942"/>
                  <a:gd name="connsiteY1400" fmla="*/ 397980 h 740050"/>
                  <a:gd name="connsiteX1401" fmla="*/ 1150011 w 1645942"/>
                  <a:gd name="connsiteY1401" fmla="*/ 397277 h 740050"/>
                  <a:gd name="connsiteX1402" fmla="*/ 1148342 w 1645942"/>
                  <a:gd name="connsiteY1402" fmla="*/ 395959 h 740050"/>
                  <a:gd name="connsiteX1403" fmla="*/ 1147288 w 1645942"/>
                  <a:gd name="connsiteY1403" fmla="*/ 397980 h 740050"/>
                  <a:gd name="connsiteX1404" fmla="*/ 185640 w 1645942"/>
                  <a:gd name="connsiteY1404" fmla="*/ 545135 h 740050"/>
                  <a:gd name="connsiteX1405" fmla="*/ 188715 w 1645942"/>
                  <a:gd name="connsiteY1405" fmla="*/ 542763 h 740050"/>
                  <a:gd name="connsiteX1406" fmla="*/ 188012 w 1645942"/>
                  <a:gd name="connsiteY1406" fmla="*/ 541182 h 740050"/>
                  <a:gd name="connsiteX1407" fmla="*/ 185640 w 1645942"/>
                  <a:gd name="connsiteY1407" fmla="*/ 545135 h 740050"/>
                  <a:gd name="connsiteX1408" fmla="*/ 1563890 w 1645942"/>
                  <a:gd name="connsiteY1408" fmla="*/ 549352 h 740050"/>
                  <a:gd name="connsiteX1409" fmla="*/ 1566526 w 1645942"/>
                  <a:gd name="connsiteY1409" fmla="*/ 548825 h 740050"/>
                  <a:gd name="connsiteX1410" fmla="*/ 1566174 w 1645942"/>
                  <a:gd name="connsiteY1410" fmla="*/ 547507 h 740050"/>
                  <a:gd name="connsiteX1411" fmla="*/ 1563890 w 1645942"/>
                  <a:gd name="connsiteY1411" fmla="*/ 549352 h 740050"/>
                  <a:gd name="connsiteX1412" fmla="*/ 334816 w 1645942"/>
                  <a:gd name="connsiteY1412" fmla="*/ 203208 h 740050"/>
                  <a:gd name="connsiteX1413" fmla="*/ 335870 w 1645942"/>
                  <a:gd name="connsiteY1413" fmla="*/ 205317 h 740050"/>
                  <a:gd name="connsiteX1414" fmla="*/ 334816 w 1645942"/>
                  <a:gd name="connsiteY1414" fmla="*/ 203208 h 740050"/>
                  <a:gd name="connsiteX1415" fmla="*/ 236420 w 1645942"/>
                  <a:gd name="connsiteY1415" fmla="*/ 556556 h 740050"/>
                  <a:gd name="connsiteX1416" fmla="*/ 236947 w 1645942"/>
                  <a:gd name="connsiteY1416" fmla="*/ 559192 h 740050"/>
                  <a:gd name="connsiteX1417" fmla="*/ 238265 w 1645942"/>
                  <a:gd name="connsiteY1417" fmla="*/ 558840 h 740050"/>
                  <a:gd name="connsiteX1418" fmla="*/ 236420 w 1645942"/>
                  <a:gd name="connsiteY1418" fmla="*/ 556556 h 740050"/>
                  <a:gd name="connsiteX1419" fmla="*/ 567980 w 1645942"/>
                  <a:gd name="connsiteY1419" fmla="*/ 523435 h 740050"/>
                  <a:gd name="connsiteX1420" fmla="*/ 564641 w 1645942"/>
                  <a:gd name="connsiteY1420" fmla="*/ 522644 h 740050"/>
                  <a:gd name="connsiteX1421" fmla="*/ 564290 w 1645942"/>
                  <a:gd name="connsiteY1421" fmla="*/ 523962 h 740050"/>
                  <a:gd name="connsiteX1422" fmla="*/ 567980 w 1645942"/>
                  <a:gd name="connsiteY1422" fmla="*/ 523435 h 740050"/>
                  <a:gd name="connsiteX1423" fmla="*/ 505867 w 1645942"/>
                  <a:gd name="connsiteY1423" fmla="*/ 734811 h 740050"/>
                  <a:gd name="connsiteX1424" fmla="*/ 507976 w 1645942"/>
                  <a:gd name="connsiteY1424" fmla="*/ 733757 h 740050"/>
                  <a:gd name="connsiteX1425" fmla="*/ 505867 w 1645942"/>
                  <a:gd name="connsiteY1425" fmla="*/ 734811 h 740050"/>
                  <a:gd name="connsiteX1426" fmla="*/ 179403 w 1645942"/>
                  <a:gd name="connsiteY1426" fmla="*/ 520272 h 740050"/>
                  <a:gd name="connsiteX1427" fmla="*/ 180457 w 1645942"/>
                  <a:gd name="connsiteY1427" fmla="*/ 522381 h 740050"/>
                  <a:gd name="connsiteX1428" fmla="*/ 179403 w 1645942"/>
                  <a:gd name="connsiteY1428" fmla="*/ 520272 h 740050"/>
                  <a:gd name="connsiteX1429" fmla="*/ 497521 w 1645942"/>
                  <a:gd name="connsiteY1429" fmla="*/ 714078 h 740050"/>
                  <a:gd name="connsiteX1430" fmla="*/ 498048 w 1645942"/>
                  <a:gd name="connsiteY1430" fmla="*/ 716714 h 740050"/>
                  <a:gd name="connsiteX1431" fmla="*/ 499366 w 1645942"/>
                  <a:gd name="connsiteY1431" fmla="*/ 716362 h 740050"/>
                  <a:gd name="connsiteX1432" fmla="*/ 497521 w 1645942"/>
                  <a:gd name="connsiteY1432" fmla="*/ 714078 h 740050"/>
                  <a:gd name="connsiteX1433" fmla="*/ 287199 w 1645942"/>
                  <a:gd name="connsiteY1433" fmla="*/ 684032 h 740050"/>
                  <a:gd name="connsiteX1434" fmla="*/ 284564 w 1645942"/>
                  <a:gd name="connsiteY1434" fmla="*/ 684559 h 740050"/>
                  <a:gd name="connsiteX1435" fmla="*/ 284915 w 1645942"/>
                  <a:gd name="connsiteY1435" fmla="*/ 685877 h 740050"/>
                  <a:gd name="connsiteX1436" fmla="*/ 287199 w 1645942"/>
                  <a:gd name="connsiteY1436" fmla="*/ 684032 h 740050"/>
                  <a:gd name="connsiteX1437" fmla="*/ 739997 w 1645942"/>
                  <a:gd name="connsiteY1437" fmla="*/ 682978 h 740050"/>
                  <a:gd name="connsiteX1438" fmla="*/ 736659 w 1645942"/>
                  <a:gd name="connsiteY1438" fmla="*/ 682187 h 740050"/>
                  <a:gd name="connsiteX1439" fmla="*/ 736308 w 1645942"/>
                  <a:gd name="connsiteY1439" fmla="*/ 683505 h 740050"/>
                  <a:gd name="connsiteX1440" fmla="*/ 739997 w 1645942"/>
                  <a:gd name="connsiteY1440" fmla="*/ 682978 h 740050"/>
                  <a:gd name="connsiteX1441" fmla="*/ 1278893 w 1645942"/>
                  <a:gd name="connsiteY1441" fmla="*/ 569031 h 740050"/>
                  <a:gd name="connsiteX1442" fmla="*/ 1282231 w 1645942"/>
                  <a:gd name="connsiteY1442" fmla="*/ 569822 h 740050"/>
                  <a:gd name="connsiteX1443" fmla="*/ 1282582 w 1645942"/>
                  <a:gd name="connsiteY1443" fmla="*/ 568504 h 740050"/>
                  <a:gd name="connsiteX1444" fmla="*/ 1278893 w 1645942"/>
                  <a:gd name="connsiteY1444" fmla="*/ 569031 h 740050"/>
                  <a:gd name="connsiteX1445" fmla="*/ 611555 w 1645942"/>
                  <a:gd name="connsiteY1445" fmla="*/ 83991 h 740050"/>
                  <a:gd name="connsiteX1446" fmla="*/ 614894 w 1645942"/>
                  <a:gd name="connsiteY1446" fmla="*/ 84781 h 740050"/>
                  <a:gd name="connsiteX1447" fmla="*/ 615245 w 1645942"/>
                  <a:gd name="connsiteY1447" fmla="*/ 83463 h 740050"/>
                  <a:gd name="connsiteX1448" fmla="*/ 611555 w 1645942"/>
                  <a:gd name="connsiteY1448" fmla="*/ 83991 h 740050"/>
                  <a:gd name="connsiteX1449" fmla="*/ 29085 w 1645942"/>
                  <a:gd name="connsiteY1449" fmla="*/ 475731 h 740050"/>
                  <a:gd name="connsiteX1450" fmla="*/ 26976 w 1645942"/>
                  <a:gd name="connsiteY1450" fmla="*/ 476785 h 740050"/>
                  <a:gd name="connsiteX1451" fmla="*/ 29085 w 1645942"/>
                  <a:gd name="connsiteY1451" fmla="*/ 475731 h 740050"/>
                  <a:gd name="connsiteX1452" fmla="*/ 961828 w 1645942"/>
                  <a:gd name="connsiteY1452" fmla="*/ 363805 h 740050"/>
                  <a:gd name="connsiteX1453" fmla="*/ 965167 w 1645942"/>
                  <a:gd name="connsiteY1453" fmla="*/ 364596 h 740050"/>
                  <a:gd name="connsiteX1454" fmla="*/ 965518 w 1645942"/>
                  <a:gd name="connsiteY1454" fmla="*/ 363278 h 740050"/>
                  <a:gd name="connsiteX1455" fmla="*/ 961828 w 1645942"/>
                  <a:gd name="connsiteY1455" fmla="*/ 363805 h 740050"/>
                  <a:gd name="connsiteX1456" fmla="*/ 1238480 w 1645942"/>
                  <a:gd name="connsiteY1456" fmla="*/ 671644 h 740050"/>
                  <a:gd name="connsiteX1457" fmla="*/ 1239534 w 1645942"/>
                  <a:gd name="connsiteY1457" fmla="*/ 673753 h 740050"/>
                  <a:gd name="connsiteX1458" fmla="*/ 1238480 w 1645942"/>
                  <a:gd name="connsiteY1458" fmla="*/ 671644 h 740050"/>
                  <a:gd name="connsiteX1459" fmla="*/ 284036 w 1645942"/>
                  <a:gd name="connsiteY1459" fmla="*/ 341051 h 740050"/>
                  <a:gd name="connsiteX1460" fmla="*/ 287375 w 1645942"/>
                  <a:gd name="connsiteY1460" fmla="*/ 341841 h 740050"/>
                  <a:gd name="connsiteX1461" fmla="*/ 287726 w 1645942"/>
                  <a:gd name="connsiteY1461" fmla="*/ 340524 h 740050"/>
                  <a:gd name="connsiteX1462" fmla="*/ 284036 w 1645942"/>
                  <a:gd name="connsiteY1462" fmla="*/ 341051 h 740050"/>
                  <a:gd name="connsiteX1463" fmla="*/ 985637 w 1645942"/>
                  <a:gd name="connsiteY1463" fmla="*/ 89174 h 740050"/>
                  <a:gd name="connsiteX1464" fmla="*/ 983001 w 1645942"/>
                  <a:gd name="connsiteY1464" fmla="*/ 89701 h 740050"/>
                  <a:gd name="connsiteX1465" fmla="*/ 983352 w 1645942"/>
                  <a:gd name="connsiteY1465" fmla="*/ 91019 h 740050"/>
                  <a:gd name="connsiteX1466" fmla="*/ 985637 w 1645942"/>
                  <a:gd name="connsiteY1466" fmla="*/ 89174 h 740050"/>
                  <a:gd name="connsiteX1467" fmla="*/ 1160817 w 1645942"/>
                  <a:gd name="connsiteY1467" fmla="*/ 274721 h 740050"/>
                  <a:gd name="connsiteX1468" fmla="*/ 1158709 w 1645942"/>
                  <a:gd name="connsiteY1468" fmla="*/ 275775 h 740050"/>
                  <a:gd name="connsiteX1469" fmla="*/ 1160817 w 1645942"/>
                  <a:gd name="connsiteY1469" fmla="*/ 274721 h 740050"/>
                  <a:gd name="connsiteX1470" fmla="*/ 929674 w 1645942"/>
                  <a:gd name="connsiteY1470" fmla="*/ 640544 h 740050"/>
                  <a:gd name="connsiteX1471" fmla="*/ 930728 w 1645942"/>
                  <a:gd name="connsiteY1471" fmla="*/ 642653 h 740050"/>
                  <a:gd name="connsiteX1472" fmla="*/ 929674 w 1645942"/>
                  <a:gd name="connsiteY1472" fmla="*/ 640544 h 740050"/>
                  <a:gd name="connsiteX1473" fmla="*/ 1269580 w 1645942"/>
                  <a:gd name="connsiteY1473" fmla="*/ 109907 h 740050"/>
                  <a:gd name="connsiteX1474" fmla="*/ 1270371 w 1645942"/>
                  <a:gd name="connsiteY1474" fmla="*/ 106569 h 740050"/>
                  <a:gd name="connsiteX1475" fmla="*/ 1269053 w 1645942"/>
                  <a:gd name="connsiteY1475" fmla="*/ 106218 h 740050"/>
                  <a:gd name="connsiteX1476" fmla="*/ 1269580 w 1645942"/>
                  <a:gd name="connsiteY1476" fmla="*/ 109907 h 740050"/>
                  <a:gd name="connsiteX1477" fmla="*/ 1535953 w 1645942"/>
                  <a:gd name="connsiteY1477" fmla="*/ 262246 h 740050"/>
                  <a:gd name="connsiteX1478" fmla="*/ 1534723 w 1645942"/>
                  <a:gd name="connsiteY1478" fmla="*/ 261455 h 740050"/>
                  <a:gd name="connsiteX1479" fmla="*/ 1535953 w 1645942"/>
                  <a:gd name="connsiteY1479" fmla="*/ 262246 h 740050"/>
                  <a:gd name="connsiteX1480" fmla="*/ 1050912 w 1645942"/>
                  <a:gd name="connsiteY1480" fmla="*/ 117199 h 740050"/>
                  <a:gd name="connsiteX1481" fmla="*/ 1052142 w 1645942"/>
                  <a:gd name="connsiteY1481" fmla="*/ 117990 h 740050"/>
                  <a:gd name="connsiteX1482" fmla="*/ 1050912 w 1645942"/>
                  <a:gd name="connsiteY1482" fmla="*/ 117199 h 740050"/>
                  <a:gd name="connsiteX1483" fmla="*/ 176240 w 1645942"/>
                  <a:gd name="connsiteY1483" fmla="*/ 641511 h 740050"/>
                  <a:gd name="connsiteX1484" fmla="*/ 177470 w 1645942"/>
                  <a:gd name="connsiteY1484" fmla="*/ 642301 h 740050"/>
                  <a:gd name="connsiteX1485" fmla="*/ 176240 w 1645942"/>
                  <a:gd name="connsiteY1485" fmla="*/ 641511 h 740050"/>
                  <a:gd name="connsiteX1486" fmla="*/ 1336964 w 1645942"/>
                  <a:gd name="connsiteY1486" fmla="*/ 146191 h 740050"/>
                  <a:gd name="connsiteX1487" fmla="*/ 1338194 w 1645942"/>
                  <a:gd name="connsiteY1487" fmla="*/ 146982 h 740050"/>
                  <a:gd name="connsiteX1488" fmla="*/ 1336964 w 1645942"/>
                  <a:gd name="connsiteY1488" fmla="*/ 146191 h 740050"/>
                  <a:gd name="connsiteX1489" fmla="*/ 932836 w 1645942"/>
                  <a:gd name="connsiteY1489" fmla="*/ 450868 h 740050"/>
                  <a:gd name="connsiteX1490" fmla="*/ 931607 w 1645942"/>
                  <a:gd name="connsiteY1490" fmla="*/ 450077 h 740050"/>
                  <a:gd name="connsiteX1491" fmla="*/ 932836 w 1645942"/>
                  <a:gd name="connsiteY1491" fmla="*/ 450868 h 740050"/>
                  <a:gd name="connsiteX1492" fmla="*/ 1214671 w 1645942"/>
                  <a:gd name="connsiteY1492" fmla="*/ 98486 h 740050"/>
                  <a:gd name="connsiteX1493" fmla="*/ 1215901 w 1645942"/>
                  <a:gd name="connsiteY1493" fmla="*/ 99277 h 740050"/>
                  <a:gd name="connsiteX1494" fmla="*/ 1214671 w 1645942"/>
                  <a:gd name="connsiteY1494" fmla="*/ 98486 h 740050"/>
                  <a:gd name="connsiteX1495" fmla="*/ 316191 w 1645942"/>
                  <a:gd name="connsiteY1495" fmla="*/ 246696 h 740050"/>
                  <a:gd name="connsiteX1496" fmla="*/ 316981 w 1645942"/>
                  <a:gd name="connsiteY1496" fmla="*/ 245466 h 740050"/>
                  <a:gd name="connsiteX1497" fmla="*/ 316191 w 1645942"/>
                  <a:gd name="connsiteY1497" fmla="*/ 246696 h 740050"/>
                  <a:gd name="connsiteX1498" fmla="*/ 1415769 w 1645942"/>
                  <a:gd name="connsiteY1498" fmla="*/ 583527 h 740050"/>
                  <a:gd name="connsiteX1499" fmla="*/ 1414539 w 1645942"/>
                  <a:gd name="connsiteY1499" fmla="*/ 582737 h 740050"/>
                  <a:gd name="connsiteX1500" fmla="*/ 1415769 w 1645942"/>
                  <a:gd name="connsiteY1500" fmla="*/ 583527 h 740050"/>
                  <a:gd name="connsiteX1501" fmla="*/ 185640 w 1645942"/>
                  <a:gd name="connsiteY1501" fmla="*/ 462289 h 740050"/>
                  <a:gd name="connsiteX1502" fmla="*/ 186431 w 1645942"/>
                  <a:gd name="connsiteY1502" fmla="*/ 461059 h 740050"/>
                  <a:gd name="connsiteX1503" fmla="*/ 185640 w 1645942"/>
                  <a:gd name="connsiteY1503" fmla="*/ 462289 h 740050"/>
                  <a:gd name="connsiteX1504" fmla="*/ 349312 w 1645942"/>
                  <a:gd name="connsiteY1504" fmla="*/ 675774 h 740050"/>
                  <a:gd name="connsiteX1505" fmla="*/ 348521 w 1645942"/>
                  <a:gd name="connsiteY1505" fmla="*/ 677003 h 740050"/>
                  <a:gd name="connsiteX1506" fmla="*/ 349312 w 1645942"/>
                  <a:gd name="connsiteY1506" fmla="*/ 675774 h 740050"/>
                  <a:gd name="connsiteX1507" fmla="*/ 1543157 w 1645942"/>
                  <a:gd name="connsiteY1507" fmla="*/ 433209 h 740050"/>
                  <a:gd name="connsiteX1508" fmla="*/ 1542366 w 1645942"/>
                  <a:gd name="connsiteY1508" fmla="*/ 434439 h 740050"/>
                  <a:gd name="connsiteX1509" fmla="*/ 1543157 w 1645942"/>
                  <a:gd name="connsiteY1509" fmla="*/ 433209 h 740050"/>
                  <a:gd name="connsiteX1510" fmla="*/ 1090358 w 1645942"/>
                  <a:gd name="connsiteY1510" fmla="*/ 577289 h 740050"/>
                  <a:gd name="connsiteX1511" fmla="*/ 1091588 w 1645942"/>
                  <a:gd name="connsiteY1511" fmla="*/ 578080 h 740050"/>
                  <a:gd name="connsiteX1512" fmla="*/ 1090358 w 1645942"/>
                  <a:gd name="connsiteY1512" fmla="*/ 577289 h 740050"/>
                  <a:gd name="connsiteX1513" fmla="*/ 1247880 w 1645942"/>
                  <a:gd name="connsiteY1513" fmla="*/ 573160 h 740050"/>
                  <a:gd name="connsiteX1514" fmla="*/ 1249110 w 1645942"/>
                  <a:gd name="connsiteY1514" fmla="*/ 573951 h 740050"/>
                  <a:gd name="connsiteX1515" fmla="*/ 1247880 w 1645942"/>
                  <a:gd name="connsiteY1515" fmla="*/ 573160 h 740050"/>
                  <a:gd name="connsiteX1516" fmla="*/ 304770 w 1645942"/>
                  <a:gd name="connsiteY1516" fmla="*/ 241512 h 740050"/>
                  <a:gd name="connsiteX1517" fmla="*/ 303540 w 1645942"/>
                  <a:gd name="connsiteY1517" fmla="*/ 240722 h 740050"/>
                  <a:gd name="connsiteX1518" fmla="*/ 304770 w 1645942"/>
                  <a:gd name="connsiteY1518" fmla="*/ 241512 h 740050"/>
                  <a:gd name="connsiteX1519" fmla="*/ 1428156 w 1645942"/>
                  <a:gd name="connsiteY1519" fmla="*/ 498573 h 740050"/>
                  <a:gd name="connsiteX1520" fmla="*/ 1426926 w 1645942"/>
                  <a:gd name="connsiteY1520" fmla="*/ 497782 h 740050"/>
                  <a:gd name="connsiteX1521" fmla="*/ 1428156 w 1645942"/>
                  <a:gd name="connsiteY1521" fmla="*/ 498573 h 740050"/>
                  <a:gd name="connsiteX1522" fmla="*/ 1176367 w 1645942"/>
                  <a:gd name="connsiteY1522" fmla="*/ 192841 h 740050"/>
                  <a:gd name="connsiteX1523" fmla="*/ 1177158 w 1645942"/>
                  <a:gd name="connsiteY1523" fmla="*/ 191611 h 740050"/>
                  <a:gd name="connsiteX1524" fmla="*/ 1176367 w 1645942"/>
                  <a:gd name="connsiteY1524" fmla="*/ 192841 h 740050"/>
                  <a:gd name="connsiteX1525" fmla="*/ 298532 w 1645942"/>
                  <a:gd name="connsiteY1525" fmla="*/ 685086 h 740050"/>
                  <a:gd name="connsiteX1526" fmla="*/ 299762 w 1645942"/>
                  <a:gd name="connsiteY1526" fmla="*/ 685877 h 740050"/>
                  <a:gd name="connsiteX1527" fmla="*/ 298532 w 1645942"/>
                  <a:gd name="connsiteY1527" fmla="*/ 685086 h 740050"/>
                  <a:gd name="connsiteX1528" fmla="*/ 1610541 w 1645942"/>
                  <a:gd name="connsiteY1528" fmla="*/ 365913 h 740050"/>
                  <a:gd name="connsiteX1529" fmla="*/ 1609310 w 1645942"/>
                  <a:gd name="connsiteY1529" fmla="*/ 365123 h 740050"/>
                  <a:gd name="connsiteX1530" fmla="*/ 1610541 w 1645942"/>
                  <a:gd name="connsiteY1530" fmla="*/ 365913 h 740050"/>
                  <a:gd name="connsiteX1531" fmla="*/ 855086 w 1645942"/>
                  <a:gd name="connsiteY1531" fmla="*/ 80916 h 740050"/>
                  <a:gd name="connsiteX1532" fmla="*/ 854295 w 1645942"/>
                  <a:gd name="connsiteY1532" fmla="*/ 82146 h 740050"/>
                  <a:gd name="connsiteX1533" fmla="*/ 855086 w 1645942"/>
                  <a:gd name="connsiteY1533" fmla="*/ 80916 h 740050"/>
                  <a:gd name="connsiteX1534" fmla="*/ 292382 w 1645942"/>
                  <a:gd name="connsiteY1534" fmla="*/ 208391 h 740050"/>
                  <a:gd name="connsiteX1535" fmla="*/ 293612 w 1645942"/>
                  <a:gd name="connsiteY1535" fmla="*/ 209182 h 740050"/>
                  <a:gd name="connsiteX1536" fmla="*/ 292382 w 1645942"/>
                  <a:gd name="connsiteY1536" fmla="*/ 208391 h 740050"/>
                  <a:gd name="connsiteX1537" fmla="*/ 446742 w 1645942"/>
                  <a:gd name="connsiteY1537" fmla="*/ 199079 h 740050"/>
                  <a:gd name="connsiteX1538" fmla="*/ 447532 w 1645942"/>
                  <a:gd name="connsiteY1538" fmla="*/ 197849 h 740050"/>
                  <a:gd name="connsiteX1539" fmla="*/ 446742 w 1645942"/>
                  <a:gd name="connsiteY1539" fmla="*/ 199079 h 740050"/>
                  <a:gd name="connsiteX1540" fmla="*/ 982562 w 1645942"/>
                  <a:gd name="connsiteY1540" fmla="*/ 399034 h 740050"/>
                  <a:gd name="connsiteX1541" fmla="*/ 981332 w 1645942"/>
                  <a:gd name="connsiteY1541" fmla="*/ 398243 h 740050"/>
                  <a:gd name="connsiteX1542" fmla="*/ 982562 w 1645942"/>
                  <a:gd name="connsiteY1542" fmla="*/ 399034 h 7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645942" h="740050">
                    <a:moveTo>
                      <a:pt x="1638039" y="370570"/>
                    </a:moveTo>
                    <a:cubicBezTo>
                      <a:pt x="1642168" y="388228"/>
                      <a:pt x="1646912" y="405184"/>
                      <a:pt x="1645770" y="423018"/>
                    </a:cubicBezTo>
                    <a:cubicBezTo>
                      <a:pt x="1645506" y="427587"/>
                      <a:pt x="1644452" y="432155"/>
                      <a:pt x="1643749" y="436636"/>
                    </a:cubicBezTo>
                    <a:cubicBezTo>
                      <a:pt x="1643134" y="440589"/>
                      <a:pt x="1641904" y="444542"/>
                      <a:pt x="1641728" y="448584"/>
                    </a:cubicBezTo>
                    <a:cubicBezTo>
                      <a:pt x="1640762" y="471338"/>
                      <a:pt x="1630747" y="490666"/>
                      <a:pt x="1620117" y="510169"/>
                    </a:cubicBezTo>
                    <a:cubicBezTo>
                      <a:pt x="1606060" y="535822"/>
                      <a:pt x="1585063" y="555063"/>
                      <a:pt x="1564857" y="575269"/>
                    </a:cubicBezTo>
                    <a:cubicBezTo>
                      <a:pt x="1563012" y="577114"/>
                      <a:pt x="1560552" y="578168"/>
                      <a:pt x="1558443" y="579749"/>
                    </a:cubicBezTo>
                    <a:cubicBezTo>
                      <a:pt x="1550273" y="585811"/>
                      <a:pt x="1542717" y="593367"/>
                      <a:pt x="1533669" y="597672"/>
                    </a:cubicBezTo>
                    <a:cubicBezTo>
                      <a:pt x="1524707" y="601888"/>
                      <a:pt x="1518645" y="609883"/>
                      <a:pt x="1508982" y="613046"/>
                    </a:cubicBezTo>
                    <a:cubicBezTo>
                      <a:pt x="1499933" y="616033"/>
                      <a:pt x="1491938" y="621831"/>
                      <a:pt x="1483328" y="625961"/>
                    </a:cubicBezTo>
                    <a:cubicBezTo>
                      <a:pt x="1470677" y="632022"/>
                      <a:pt x="1458114" y="638524"/>
                      <a:pt x="1444936" y="643268"/>
                    </a:cubicBezTo>
                    <a:cubicBezTo>
                      <a:pt x="1429562" y="648715"/>
                      <a:pt x="1414539" y="654952"/>
                      <a:pt x="1399077" y="660136"/>
                    </a:cubicBezTo>
                    <a:cubicBezTo>
                      <a:pt x="1388358" y="663738"/>
                      <a:pt x="1376937" y="665143"/>
                      <a:pt x="1365868" y="667515"/>
                    </a:cubicBezTo>
                    <a:cubicBezTo>
                      <a:pt x="1362090" y="668306"/>
                      <a:pt x="1357873" y="668394"/>
                      <a:pt x="1354447" y="670063"/>
                    </a:cubicBezTo>
                    <a:cubicBezTo>
                      <a:pt x="1348912" y="672699"/>
                      <a:pt x="1343377" y="673577"/>
                      <a:pt x="1337315" y="673929"/>
                    </a:cubicBezTo>
                    <a:cubicBezTo>
                      <a:pt x="1332308" y="674280"/>
                      <a:pt x="1327476" y="676740"/>
                      <a:pt x="1322468" y="677794"/>
                    </a:cubicBezTo>
                    <a:cubicBezTo>
                      <a:pt x="1314473" y="679463"/>
                      <a:pt x="1306391" y="680957"/>
                      <a:pt x="1298308" y="681923"/>
                    </a:cubicBezTo>
                    <a:cubicBezTo>
                      <a:pt x="1289699" y="682978"/>
                      <a:pt x="1280913" y="683329"/>
                      <a:pt x="1272216" y="684120"/>
                    </a:cubicBezTo>
                    <a:cubicBezTo>
                      <a:pt x="1270019" y="684295"/>
                      <a:pt x="1267911" y="685350"/>
                      <a:pt x="1265802" y="686140"/>
                    </a:cubicBezTo>
                    <a:cubicBezTo>
                      <a:pt x="1263957" y="686755"/>
                      <a:pt x="1262200" y="688161"/>
                      <a:pt x="1260443" y="688073"/>
                    </a:cubicBezTo>
                    <a:cubicBezTo>
                      <a:pt x="1256578" y="687809"/>
                      <a:pt x="1252097" y="685262"/>
                      <a:pt x="1249022" y="686580"/>
                    </a:cubicBezTo>
                    <a:cubicBezTo>
                      <a:pt x="1244805" y="688424"/>
                      <a:pt x="1241730" y="688864"/>
                      <a:pt x="1238041" y="686228"/>
                    </a:cubicBezTo>
                    <a:cubicBezTo>
                      <a:pt x="1237162" y="685613"/>
                      <a:pt x="1234702" y="685789"/>
                      <a:pt x="1234175" y="686492"/>
                    </a:cubicBezTo>
                    <a:cubicBezTo>
                      <a:pt x="1230134" y="692378"/>
                      <a:pt x="1224160" y="689303"/>
                      <a:pt x="1219064" y="690269"/>
                    </a:cubicBezTo>
                    <a:cubicBezTo>
                      <a:pt x="1209927" y="692027"/>
                      <a:pt x="1200790" y="689127"/>
                      <a:pt x="1191742" y="690357"/>
                    </a:cubicBezTo>
                    <a:cubicBezTo>
                      <a:pt x="1181199" y="691851"/>
                      <a:pt x="1170744" y="689127"/>
                      <a:pt x="1160290" y="690182"/>
                    </a:cubicBezTo>
                    <a:cubicBezTo>
                      <a:pt x="1156776" y="690533"/>
                      <a:pt x="1153349" y="690445"/>
                      <a:pt x="1152383" y="685877"/>
                    </a:cubicBezTo>
                    <a:cubicBezTo>
                      <a:pt x="1152295" y="685525"/>
                      <a:pt x="1150802" y="685174"/>
                      <a:pt x="1150099" y="685350"/>
                    </a:cubicBezTo>
                    <a:cubicBezTo>
                      <a:pt x="1146145" y="686228"/>
                      <a:pt x="1142719" y="686667"/>
                      <a:pt x="1138678" y="684120"/>
                    </a:cubicBezTo>
                    <a:cubicBezTo>
                      <a:pt x="1132352" y="680166"/>
                      <a:pt x="1124709" y="680869"/>
                      <a:pt x="1118032" y="682363"/>
                    </a:cubicBezTo>
                    <a:cubicBezTo>
                      <a:pt x="1108983" y="684383"/>
                      <a:pt x="1100374" y="685086"/>
                      <a:pt x="1091500" y="682099"/>
                    </a:cubicBezTo>
                    <a:cubicBezTo>
                      <a:pt x="1087283" y="680693"/>
                      <a:pt x="1083154" y="682626"/>
                      <a:pt x="1078762" y="682011"/>
                    </a:cubicBezTo>
                    <a:cubicBezTo>
                      <a:pt x="1070855" y="680781"/>
                      <a:pt x="1062772" y="680693"/>
                      <a:pt x="1054778" y="679727"/>
                    </a:cubicBezTo>
                    <a:cubicBezTo>
                      <a:pt x="1045641" y="678585"/>
                      <a:pt x="1036504" y="677267"/>
                      <a:pt x="1027455" y="675598"/>
                    </a:cubicBezTo>
                    <a:cubicBezTo>
                      <a:pt x="1017879" y="673841"/>
                      <a:pt x="1007864" y="672874"/>
                      <a:pt x="999078" y="669097"/>
                    </a:cubicBezTo>
                    <a:cubicBezTo>
                      <a:pt x="988360" y="664353"/>
                      <a:pt x="976851" y="666725"/>
                      <a:pt x="966309" y="663210"/>
                    </a:cubicBezTo>
                    <a:cubicBezTo>
                      <a:pt x="956030" y="659784"/>
                      <a:pt x="945663" y="656270"/>
                      <a:pt x="935472" y="652580"/>
                    </a:cubicBezTo>
                    <a:cubicBezTo>
                      <a:pt x="924051" y="648363"/>
                      <a:pt x="912894" y="643707"/>
                      <a:pt x="901473" y="639490"/>
                    </a:cubicBezTo>
                    <a:cubicBezTo>
                      <a:pt x="897256" y="637996"/>
                      <a:pt x="893127" y="636591"/>
                      <a:pt x="888997" y="634570"/>
                    </a:cubicBezTo>
                    <a:cubicBezTo>
                      <a:pt x="883638" y="631935"/>
                      <a:pt x="877489" y="633428"/>
                      <a:pt x="872481" y="637382"/>
                    </a:cubicBezTo>
                    <a:cubicBezTo>
                      <a:pt x="865980" y="642565"/>
                      <a:pt x="859654" y="647836"/>
                      <a:pt x="852889" y="652668"/>
                    </a:cubicBezTo>
                    <a:cubicBezTo>
                      <a:pt x="849288" y="655304"/>
                      <a:pt x="845071" y="656973"/>
                      <a:pt x="841117" y="659081"/>
                    </a:cubicBezTo>
                    <a:cubicBezTo>
                      <a:pt x="828642" y="665758"/>
                      <a:pt x="816694" y="673489"/>
                      <a:pt x="803691" y="678761"/>
                    </a:cubicBezTo>
                    <a:cubicBezTo>
                      <a:pt x="790074" y="684295"/>
                      <a:pt x="776808" y="690621"/>
                      <a:pt x="762488" y="694399"/>
                    </a:cubicBezTo>
                    <a:cubicBezTo>
                      <a:pt x="760116" y="695013"/>
                      <a:pt x="758095" y="697210"/>
                      <a:pt x="755723" y="698088"/>
                    </a:cubicBezTo>
                    <a:cubicBezTo>
                      <a:pt x="743687" y="702657"/>
                      <a:pt x="731915" y="708279"/>
                      <a:pt x="718737" y="708894"/>
                    </a:cubicBezTo>
                    <a:cubicBezTo>
                      <a:pt x="716189" y="708982"/>
                      <a:pt x="713554" y="709773"/>
                      <a:pt x="711357" y="710915"/>
                    </a:cubicBezTo>
                    <a:cubicBezTo>
                      <a:pt x="700902" y="716362"/>
                      <a:pt x="689130" y="718558"/>
                      <a:pt x="678148" y="720491"/>
                    </a:cubicBezTo>
                    <a:cubicBezTo>
                      <a:pt x="662950" y="723127"/>
                      <a:pt x="648015" y="727695"/>
                      <a:pt x="632113" y="727959"/>
                    </a:cubicBezTo>
                    <a:cubicBezTo>
                      <a:pt x="617969" y="728135"/>
                      <a:pt x="603912" y="732879"/>
                      <a:pt x="589855" y="735426"/>
                    </a:cubicBezTo>
                    <a:cubicBezTo>
                      <a:pt x="587220" y="735865"/>
                      <a:pt x="584408" y="735514"/>
                      <a:pt x="581685" y="735778"/>
                    </a:cubicBezTo>
                    <a:cubicBezTo>
                      <a:pt x="576414" y="736305"/>
                      <a:pt x="571230" y="735690"/>
                      <a:pt x="565784" y="737271"/>
                    </a:cubicBezTo>
                    <a:cubicBezTo>
                      <a:pt x="562006" y="738413"/>
                      <a:pt x="556998" y="736129"/>
                      <a:pt x="551990" y="737359"/>
                    </a:cubicBezTo>
                    <a:cubicBezTo>
                      <a:pt x="548652" y="738150"/>
                      <a:pt x="542326" y="741488"/>
                      <a:pt x="540306" y="734108"/>
                    </a:cubicBezTo>
                    <a:cubicBezTo>
                      <a:pt x="535913" y="734724"/>
                      <a:pt x="531081" y="734636"/>
                      <a:pt x="527128" y="736217"/>
                    </a:cubicBezTo>
                    <a:cubicBezTo>
                      <a:pt x="522296" y="738150"/>
                      <a:pt x="518167" y="742806"/>
                      <a:pt x="513423" y="736305"/>
                    </a:cubicBezTo>
                    <a:cubicBezTo>
                      <a:pt x="513335" y="736129"/>
                      <a:pt x="512280" y="736217"/>
                      <a:pt x="512017" y="736568"/>
                    </a:cubicBezTo>
                    <a:cubicBezTo>
                      <a:pt x="508591" y="740346"/>
                      <a:pt x="504901" y="741400"/>
                      <a:pt x="500684" y="737974"/>
                    </a:cubicBezTo>
                    <a:cubicBezTo>
                      <a:pt x="491547" y="742982"/>
                      <a:pt x="482586" y="734987"/>
                      <a:pt x="473449" y="737710"/>
                    </a:cubicBezTo>
                    <a:cubicBezTo>
                      <a:pt x="472834" y="737886"/>
                      <a:pt x="471868" y="738062"/>
                      <a:pt x="471428" y="737710"/>
                    </a:cubicBezTo>
                    <a:cubicBezTo>
                      <a:pt x="461677" y="730243"/>
                      <a:pt x="450958" y="736481"/>
                      <a:pt x="440768" y="735690"/>
                    </a:cubicBezTo>
                    <a:cubicBezTo>
                      <a:pt x="420298" y="734108"/>
                      <a:pt x="399828" y="733493"/>
                      <a:pt x="379885" y="727607"/>
                    </a:cubicBezTo>
                    <a:cubicBezTo>
                      <a:pt x="370485" y="724884"/>
                      <a:pt x="360381" y="724796"/>
                      <a:pt x="350629" y="723127"/>
                    </a:cubicBezTo>
                    <a:cubicBezTo>
                      <a:pt x="344216" y="722072"/>
                      <a:pt x="337891" y="720579"/>
                      <a:pt x="331653" y="718998"/>
                    </a:cubicBezTo>
                    <a:cubicBezTo>
                      <a:pt x="320671" y="716362"/>
                      <a:pt x="309777" y="713551"/>
                      <a:pt x="298796" y="710739"/>
                    </a:cubicBezTo>
                    <a:cubicBezTo>
                      <a:pt x="288517" y="708016"/>
                      <a:pt x="278238" y="705556"/>
                      <a:pt x="268135" y="702130"/>
                    </a:cubicBezTo>
                    <a:cubicBezTo>
                      <a:pt x="258735" y="699055"/>
                      <a:pt x="249773" y="694838"/>
                      <a:pt x="240549" y="691324"/>
                    </a:cubicBezTo>
                    <a:cubicBezTo>
                      <a:pt x="235453" y="689391"/>
                      <a:pt x="230270" y="687897"/>
                      <a:pt x="225087" y="686140"/>
                    </a:cubicBezTo>
                    <a:cubicBezTo>
                      <a:pt x="210854" y="681308"/>
                      <a:pt x="197061" y="675510"/>
                      <a:pt x="183883" y="667955"/>
                    </a:cubicBezTo>
                    <a:cubicBezTo>
                      <a:pt x="172550" y="661453"/>
                      <a:pt x="159987" y="657061"/>
                      <a:pt x="148741" y="650384"/>
                    </a:cubicBezTo>
                    <a:cubicBezTo>
                      <a:pt x="136706" y="643268"/>
                      <a:pt x="125460" y="634834"/>
                      <a:pt x="113952" y="626663"/>
                    </a:cubicBezTo>
                    <a:cubicBezTo>
                      <a:pt x="105605" y="620777"/>
                      <a:pt x="97259" y="614891"/>
                      <a:pt x="89440" y="608302"/>
                    </a:cubicBezTo>
                    <a:cubicBezTo>
                      <a:pt x="80391" y="600659"/>
                      <a:pt x="71694" y="592400"/>
                      <a:pt x="63172" y="584142"/>
                    </a:cubicBezTo>
                    <a:cubicBezTo>
                      <a:pt x="59921" y="580979"/>
                      <a:pt x="57901" y="576411"/>
                      <a:pt x="54387" y="573600"/>
                    </a:cubicBezTo>
                    <a:cubicBezTo>
                      <a:pt x="43141" y="564639"/>
                      <a:pt x="37870" y="551373"/>
                      <a:pt x="29612" y="540215"/>
                    </a:cubicBezTo>
                    <a:cubicBezTo>
                      <a:pt x="25395" y="534505"/>
                      <a:pt x="21354" y="528531"/>
                      <a:pt x="17927" y="522293"/>
                    </a:cubicBezTo>
                    <a:cubicBezTo>
                      <a:pt x="15467" y="517900"/>
                      <a:pt x="13974" y="512893"/>
                      <a:pt x="12392" y="508061"/>
                    </a:cubicBezTo>
                    <a:cubicBezTo>
                      <a:pt x="8966" y="498045"/>
                      <a:pt x="5716" y="488030"/>
                      <a:pt x="2465" y="478015"/>
                    </a:cubicBezTo>
                    <a:cubicBezTo>
                      <a:pt x="2377" y="477751"/>
                      <a:pt x="2026" y="477488"/>
                      <a:pt x="2026" y="477136"/>
                    </a:cubicBezTo>
                    <a:cubicBezTo>
                      <a:pt x="1674" y="464485"/>
                      <a:pt x="1411" y="451746"/>
                      <a:pt x="1059" y="439095"/>
                    </a:cubicBezTo>
                    <a:cubicBezTo>
                      <a:pt x="971" y="437426"/>
                      <a:pt x="-83" y="435757"/>
                      <a:pt x="5" y="434088"/>
                    </a:cubicBezTo>
                    <a:cubicBezTo>
                      <a:pt x="532" y="426445"/>
                      <a:pt x="5" y="418362"/>
                      <a:pt x="2289" y="411246"/>
                    </a:cubicBezTo>
                    <a:cubicBezTo>
                      <a:pt x="7824" y="393587"/>
                      <a:pt x="12041" y="375314"/>
                      <a:pt x="22496" y="359500"/>
                    </a:cubicBezTo>
                    <a:cubicBezTo>
                      <a:pt x="23550" y="357919"/>
                      <a:pt x="23550" y="355547"/>
                      <a:pt x="24868" y="354317"/>
                    </a:cubicBezTo>
                    <a:cubicBezTo>
                      <a:pt x="33214" y="346498"/>
                      <a:pt x="37079" y="335604"/>
                      <a:pt x="44547" y="327170"/>
                    </a:cubicBezTo>
                    <a:cubicBezTo>
                      <a:pt x="46743" y="324710"/>
                      <a:pt x="48237" y="321635"/>
                      <a:pt x="50521" y="319351"/>
                    </a:cubicBezTo>
                    <a:cubicBezTo>
                      <a:pt x="66510" y="303098"/>
                      <a:pt x="81446" y="285615"/>
                      <a:pt x="102618" y="275512"/>
                    </a:cubicBezTo>
                    <a:cubicBezTo>
                      <a:pt x="110964" y="265848"/>
                      <a:pt x="122649" y="260664"/>
                      <a:pt x="133016" y="253724"/>
                    </a:cubicBezTo>
                    <a:cubicBezTo>
                      <a:pt x="141801" y="247838"/>
                      <a:pt x="151377" y="243094"/>
                      <a:pt x="160778" y="238350"/>
                    </a:cubicBezTo>
                    <a:cubicBezTo>
                      <a:pt x="165873" y="235802"/>
                      <a:pt x="171759" y="234660"/>
                      <a:pt x="176767" y="231936"/>
                    </a:cubicBezTo>
                    <a:cubicBezTo>
                      <a:pt x="188364" y="225611"/>
                      <a:pt x="201190" y="222184"/>
                      <a:pt x="212875" y="216562"/>
                    </a:cubicBezTo>
                    <a:cubicBezTo>
                      <a:pt x="227546" y="209446"/>
                      <a:pt x="244766" y="210676"/>
                      <a:pt x="258295" y="201012"/>
                    </a:cubicBezTo>
                    <a:cubicBezTo>
                      <a:pt x="270771" y="200221"/>
                      <a:pt x="281928" y="194335"/>
                      <a:pt x="294227" y="192666"/>
                    </a:cubicBezTo>
                    <a:cubicBezTo>
                      <a:pt x="308899" y="190645"/>
                      <a:pt x="323131" y="185813"/>
                      <a:pt x="338330" y="186252"/>
                    </a:cubicBezTo>
                    <a:cubicBezTo>
                      <a:pt x="344919" y="186428"/>
                      <a:pt x="351508" y="182562"/>
                      <a:pt x="358185" y="182035"/>
                    </a:cubicBezTo>
                    <a:cubicBezTo>
                      <a:pt x="370309" y="181069"/>
                      <a:pt x="382257" y="178873"/>
                      <a:pt x="394205" y="177467"/>
                    </a:cubicBezTo>
                    <a:cubicBezTo>
                      <a:pt x="406768" y="175973"/>
                      <a:pt x="419595" y="178346"/>
                      <a:pt x="432070" y="174392"/>
                    </a:cubicBezTo>
                    <a:cubicBezTo>
                      <a:pt x="436287" y="173074"/>
                      <a:pt x="441822" y="172723"/>
                      <a:pt x="446829" y="175798"/>
                    </a:cubicBezTo>
                    <a:cubicBezTo>
                      <a:pt x="449377" y="177379"/>
                      <a:pt x="454385" y="177379"/>
                      <a:pt x="456845" y="175886"/>
                    </a:cubicBezTo>
                    <a:cubicBezTo>
                      <a:pt x="462204" y="172547"/>
                      <a:pt x="468002" y="173338"/>
                      <a:pt x="472571" y="174568"/>
                    </a:cubicBezTo>
                    <a:cubicBezTo>
                      <a:pt x="476612" y="175622"/>
                      <a:pt x="477842" y="174304"/>
                      <a:pt x="479511" y="172284"/>
                    </a:cubicBezTo>
                    <a:cubicBezTo>
                      <a:pt x="486012" y="164640"/>
                      <a:pt x="492338" y="156909"/>
                      <a:pt x="498575" y="149090"/>
                    </a:cubicBezTo>
                    <a:cubicBezTo>
                      <a:pt x="506834" y="138811"/>
                      <a:pt x="515707" y="129059"/>
                      <a:pt x="525546" y="120274"/>
                    </a:cubicBezTo>
                    <a:cubicBezTo>
                      <a:pt x="531433" y="115003"/>
                      <a:pt x="538285" y="110786"/>
                      <a:pt x="544259" y="105603"/>
                    </a:cubicBezTo>
                    <a:cubicBezTo>
                      <a:pt x="553484" y="97608"/>
                      <a:pt x="564553" y="92425"/>
                      <a:pt x="574130" y="84693"/>
                    </a:cubicBezTo>
                    <a:cubicBezTo>
                      <a:pt x="582388" y="78016"/>
                      <a:pt x="593370" y="74766"/>
                      <a:pt x="602945" y="69583"/>
                    </a:cubicBezTo>
                    <a:cubicBezTo>
                      <a:pt x="624118" y="58249"/>
                      <a:pt x="645818" y="47883"/>
                      <a:pt x="668924" y="41206"/>
                    </a:cubicBezTo>
                    <a:cubicBezTo>
                      <a:pt x="680960" y="37692"/>
                      <a:pt x="692293" y="31542"/>
                      <a:pt x="705119" y="30927"/>
                    </a:cubicBezTo>
                    <a:cubicBezTo>
                      <a:pt x="706262" y="30839"/>
                      <a:pt x="707316" y="29521"/>
                      <a:pt x="708458" y="28906"/>
                    </a:cubicBezTo>
                    <a:cubicBezTo>
                      <a:pt x="717771" y="23986"/>
                      <a:pt x="727874" y="22054"/>
                      <a:pt x="738153" y="20472"/>
                    </a:cubicBezTo>
                    <a:cubicBezTo>
                      <a:pt x="745796" y="19330"/>
                      <a:pt x="753263" y="17046"/>
                      <a:pt x="760819" y="15289"/>
                    </a:cubicBezTo>
                    <a:cubicBezTo>
                      <a:pt x="761785" y="15113"/>
                      <a:pt x="762752" y="14235"/>
                      <a:pt x="763542" y="14410"/>
                    </a:cubicBezTo>
                    <a:cubicBezTo>
                      <a:pt x="774876" y="16519"/>
                      <a:pt x="785154" y="11072"/>
                      <a:pt x="796048" y="10106"/>
                    </a:cubicBezTo>
                    <a:cubicBezTo>
                      <a:pt x="801407" y="9666"/>
                      <a:pt x="806679" y="8348"/>
                      <a:pt x="811950" y="7733"/>
                    </a:cubicBezTo>
                    <a:cubicBezTo>
                      <a:pt x="817924" y="7031"/>
                      <a:pt x="824249" y="7558"/>
                      <a:pt x="829872" y="5801"/>
                    </a:cubicBezTo>
                    <a:cubicBezTo>
                      <a:pt x="839975" y="2638"/>
                      <a:pt x="850078" y="4746"/>
                      <a:pt x="860181" y="3868"/>
                    </a:cubicBezTo>
                    <a:cubicBezTo>
                      <a:pt x="866507" y="3341"/>
                      <a:pt x="872745" y="2814"/>
                      <a:pt x="878982" y="1759"/>
                    </a:cubicBezTo>
                    <a:cubicBezTo>
                      <a:pt x="882672" y="1144"/>
                      <a:pt x="885835" y="4131"/>
                      <a:pt x="889788" y="2111"/>
                    </a:cubicBezTo>
                    <a:cubicBezTo>
                      <a:pt x="893127" y="442"/>
                      <a:pt x="897432" y="2"/>
                      <a:pt x="901297" y="2"/>
                    </a:cubicBezTo>
                    <a:cubicBezTo>
                      <a:pt x="904460" y="-86"/>
                      <a:pt x="907886" y="2287"/>
                      <a:pt x="910785" y="1672"/>
                    </a:cubicBezTo>
                    <a:cubicBezTo>
                      <a:pt x="917989" y="178"/>
                      <a:pt x="924842" y="2550"/>
                      <a:pt x="931958" y="2023"/>
                    </a:cubicBezTo>
                    <a:cubicBezTo>
                      <a:pt x="939162" y="1496"/>
                      <a:pt x="946454" y="1408"/>
                      <a:pt x="953658" y="2023"/>
                    </a:cubicBezTo>
                    <a:cubicBezTo>
                      <a:pt x="964903" y="2989"/>
                      <a:pt x="976148" y="6416"/>
                      <a:pt x="987130" y="5537"/>
                    </a:cubicBezTo>
                    <a:cubicBezTo>
                      <a:pt x="999430" y="4571"/>
                      <a:pt x="1011026" y="7733"/>
                      <a:pt x="1022887" y="8348"/>
                    </a:cubicBezTo>
                    <a:cubicBezTo>
                      <a:pt x="1033868" y="8876"/>
                      <a:pt x="1044674" y="12653"/>
                      <a:pt x="1055744" y="13708"/>
                    </a:cubicBezTo>
                    <a:cubicBezTo>
                      <a:pt x="1064969" y="14586"/>
                      <a:pt x="1073490" y="18627"/>
                      <a:pt x="1082100" y="19769"/>
                    </a:cubicBezTo>
                    <a:cubicBezTo>
                      <a:pt x="1094487" y="21527"/>
                      <a:pt x="1106611" y="24338"/>
                      <a:pt x="1118823" y="26798"/>
                    </a:cubicBezTo>
                    <a:cubicBezTo>
                      <a:pt x="1126730" y="28379"/>
                      <a:pt x="1134461" y="30575"/>
                      <a:pt x="1142192" y="32948"/>
                    </a:cubicBezTo>
                    <a:cubicBezTo>
                      <a:pt x="1154667" y="36901"/>
                      <a:pt x="1167143" y="41030"/>
                      <a:pt x="1179530" y="45423"/>
                    </a:cubicBezTo>
                    <a:cubicBezTo>
                      <a:pt x="1186119" y="47795"/>
                      <a:pt x="1192444" y="51045"/>
                      <a:pt x="1198946" y="53593"/>
                    </a:cubicBezTo>
                    <a:cubicBezTo>
                      <a:pt x="1211684" y="58689"/>
                      <a:pt x="1224950" y="62730"/>
                      <a:pt x="1237162" y="68968"/>
                    </a:cubicBezTo>
                    <a:cubicBezTo>
                      <a:pt x="1255699" y="78456"/>
                      <a:pt x="1274236" y="88295"/>
                      <a:pt x="1291807" y="99453"/>
                    </a:cubicBezTo>
                    <a:cubicBezTo>
                      <a:pt x="1304546" y="107535"/>
                      <a:pt x="1317548" y="115618"/>
                      <a:pt x="1328354" y="126600"/>
                    </a:cubicBezTo>
                    <a:cubicBezTo>
                      <a:pt x="1331605" y="129938"/>
                      <a:pt x="1335734" y="132310"/>
                      <a:pt x="1339160" y="135473"/>
                    </a:cubicBezTo>
                    <a:cubicBezTo>
                      <a:pt x="1343465" y="139426"/>
                      <a:pt x="1347682" y="143468"/>
                      <a:pt x="1351460" y="147772"/>
                    </a:cubicBezTo>
                    <a:cubicBezTo>
                      <a:pt x="1356380" y="153395"/>
                      <a:pt x="1361739" y="157612"/>
                      <a:pt x="1369294" y="159457"/>
                    </a:cubicBezTo>
                    <a:cubicBezTo>
                      <a:pt x="1377289" y="161390"/>
                      <a:pt x="1385020" y="164904"/>
                      <a:pt x="1392839" y="167539"/>
                    </a:cubicBezTo>
                    <a:cubicBezTo>
                      <a:pt x="1396177" y="168682"/>
                      <a:pt x="1400043" y="168769"/>
                      <a:pt x="1403030" y="170439"/>
                    </a:cubicBezTo>
                    <a:cubicBezTo>
                      <a:pt x="1415154" y="177028"/>
                      <a:pt x="1428947" y="179751"/>
                      <a:pt x="1440719" y="187043"/>
                    </a:cubicBezTo>
                    <a:cubicBezTo>
                      <a:pt x="1444761" y="189503"/>
                      <a:pt x="1449592" y="190645"/>
                      <a:pt x="1454073" y="192314"/>
                    </a:cubicBezTo>
                    <a:cubicBezTo>
                      <a:pt x="1466197" y="196707"/>
                      <a:pt x="1478145" y="201890"/>
                      <a:pt x="1488336" y="209446"/>
                    </a:cubicBezTo>
                    <a:cubicBezTo>
                      <a:pt x="1497824" y="216474"/>
                      <a:pt x="1510299" y="219022"/>
                      <a:pt x="1517679" y="228949"/>
                    </a:cubicBezTo>
                    <a:cubicBezTo>
                      <a:pt x="1536128" y="234748"/>
                      <a:pt x="1547989" y="249683"/>
                      <a:pt x="1562309" y="261279"/>
                    </a:cubicBezTo>
                    <a:cubicBezTo>
                      <a:pt x="1570743" y="268132"/>
                      <a:pt x="1580319" y="274633"/>
                      <a:pt x="1585942" y="283506"/>
                    </a:cubicBezTo>
                    <a:cubicBezTo>
                      <a:pt x="1592794" y="294225"/>
                      <a:pt x="1602194" y="302483"/>
                      <a:pt x="1609223" y="313025"/>
                    </a:cubicBezTo>
                    <a:cubicBezTo>
                      <a:pt x="1615460" y="322250"/>
                      <a:pt x="1620468" y="331914"/>
                      <a:pt x="1626003" y="341490"/>
                    </a:cubicBezTo>
                    <a:cubicBezTo>
                      <a:pt x="1629341" y="347288"/>
                      <a:pt x="1632680" y="353175"/>
                      <a:pt x="1635403" y="359324"/>
                    </a:cubicBezTo>
                    <a:cubicBezTo>
                      <a:pt x="1636633" y="362838"/>
                      <a:pt x="1636809" y="366528"/>
                      <a:pt x="1638039" y="370570"/>
                    </a:cubicBezTo>
                    <a:moveTo>
                      <a:pt x="320320" y="211466"/>
                    </a:moveTo>
                    <a:cubicBezTo>
                      <a:pt x="319266" y="212257"/>
                      <a:pt x="318212" y="212960"/>
                      <a:pt x="317245" y="213838"/>
                    </a:cubicBezTo>
                    <a:cubicBezTo>
                      <a:pt x="317157" y="213926"/>
                      <a:pt x="317684" y="214805"/>
                      <a:pt x="317948" y="215420"/>
                    </a:cubicBezTo>
                    <a:cubicBezTo>
                      <a:pt x="318826" y="214717"/>
                      <a:pt x="319793" y="214014"/>
                      <a:pt x="320671" y="213136"/>
                    </a:cubicBezTo>
                    <a:cubicBezTo>
                      <a:pt x="321023" y="212784"/>
                      <a:pt x="321111" y="212081"/>
                      <a:pt x="322341" y="211466"/>
                    </a:cubicBezTo>
                    <a:cubicBezTo>
                      <a:pt x="322429" y="210851"/>
                      <a:pt x="322429" y="210149"/>
                      <a:pt x="322516" y="209534"/>
                    </a:cubicBezTo>
                    <a:cubicBezTo>
                      <a:pt x="322165" y="210236"/>
                      <a:pt x="321726" y="210851"/>
                      <a:pt x="320320" y="211466"/>
                    </a:cubicBezTo>
                    <a:moveTo>
                      <a:pt x="752473" y="678848"/>
                    </a:moveTo>
                    <a:cubicBezTo>
                      <a:pt x="753615" y="679112"/>
                      <a:pt x="754669" y="679376"/>
                      <a:pt x="755811" y="679639"/>
                    </a:cubicBezTo>
                    <a:cubicBezTo>
                      <a:pt x="755899" y="679200"/>
                      <a:pt x="755987" y="678761"/>
                      <a:pt x="756075" y="678321"/>
                    </a:cubicBezTo>
                    <a:cubicBezTo>
                      <a:pt x="754845" y="678146"/>
                      <a:pt x="753703" y="677970"/>
                      <a:pt x="752473" y="676740"/>
                    </a:cubicBezTo>
                    <a:cubicBezTo>
                      <a:pt x="750452" y="676652"/>
                      <a:pt x="748431" y="676652"/>
                      <a:pt x="746411" y="676564"/>
                    </a:cubicBezTo>
                    <a:cubicBezTo>
                      <a:pt x="748080" y="677003"/>
                      <a:pt x="749837" y="677355"/>
                      <a:pt x="751506" y="677706"/>
                    </a:cubicBezTo>
                    <a:cubicBezTo>
                      <a:pt x="751770" y="677882"/>
                      <a:pt x="752121" y="677794"/>
                      <a:pt x="752473" y="678848"/>
                    </a:cubicBezTo>
                    <a:moveTo>
                      <a:pt x="1588753" y="441555"/>
                    </a:moveTo>
                    <a:cubicBezTo>
                      <a:pt x="1589807" y="440765"/>
                      <a:pt x="1590861" y="439974"/>
                      <a:pt x="1591828" y="439183"/>
                    </a:cubicBezTo>
                    <a:cubicBezTo>
                      <a:pt x="1591213" y="438568"/>
                      <a:pt x="1590598" y="438041"/>
                      <a:pt x="1589983" y="437426"/>
                    </a:cubicBezTo>
                    <a:cubicBezTo>
                      <a:pt x="1589192" y="438832"/>
                      <a:pt x="1588401" y="440150"/>
                      <a:pt x="1586644" y="441555"/>
                    </a:cubicBezTo>
                    <a:cubicBezTo>
                      <a:pt x="1585590" y="442346"/>
                      <a:pt x="1584536" y="443137"/>
                      <a:pt x="1583569" y="443927"/>
                    </a:cubicBezTo>
                    <a:cubicBezTo>
                      <a:pt x="1584184" y="444542"/>
                      <a:pt x="1584799" y="445070"/>
                      <a:pt x="1585414" y="445685"/>
                    </a:cubicBezTo>
                    <a:cubicBezTo>
                      <a:pt x="1586205" y="444279"/>
                      <a:pt x="1586996" y="442961"/>
                      <a:pt x="1588753" y="441555"/>
                    </a:cubicBezTo>
                    <a:moveTo>
                      <a:pt x="358624" y="367934"/>
                    </a:moveTo>
                    <a:cubicBezTo>
                      <a:pt x="360645" y="368022"/>
                      <a:pt x="362665" y="368022"/>
                      <a:pt x="364686" y="368110"/>
                    </a:cubicBezTo>
                    <a:cubicBezTo>
                      <a:pt x="363017" y="367670"/>
                      <a:pt x="361260" y="367319"/>
                      <a:pt x="359591" y="366968"/>
                    </a:cubicBezTo>
                    <a:cubicBezTo>
                      <a:pt x="359239" y="366880"/>
                      <a:pt x="358976" y="366968"/>
                      <a:pt x="358624" y="365913"/>
                    </a:cubicBezTo>
                    <a:cubicBezTo>
                      <a:pt x="357833" y="358973"/>
                      <a:pt x="354759" y="364508"/>
                      <a:pt x="352826" y="364947"/>
                    </a:cubicBezTo>
                    <a:cubicBezTo>
                      <a:pt x="352211" y="365123"/>
                      <a:pt x="351772" y="366177"/>
                      <a:pt x="351244" y="366792"/>
                    </a:cubicBezTo>
                    <a:cubicBezTo>
                      <a:pt x="352914" y="367319"/>
                      <a:pt x="354495" y="368110"/>
                      <a:pt x="356164" y="368285"/>
                    </a:cubicBezTo>
                    <a:cubicBezTo>
                      <a:pt x="356955" y="368373"/>
                      <a:pt x="357833" y="367407"/>
                      <a:pt x="358624" y="367934"/>
                    </a:cubicBezTo>
                    <a:moveTo>
                      <a:pt x="486100" y="727607"/>
                    </a:moveTo>
                    <a:cubicBezTo>
                      <a:pt x="488209" y="727607"/>
                      <a:pt x="490229" y="727783"/>
                      <a:pt x="492250" y="727519"/>
                    </a:cubicBezTo>
                    <a:cubicBezTo>
                      <a:pt x="493919" y="727344"/>
                      <a:pt x="495500" y="726641"/>
                      <a:pt x="497082" y="726114"/>
                    </a:cubicBezTo>
                    <a:cubicBezTo>
                      <a:pt x="495061" y="725235"/>
                      <a:pt x="492865" y="723390"/>
                      <a:pt x="491020" y="723654"/>
                    </a:cubicBezTo>
                    <a:cubicBezTo>
                      <a:pt x="488911" y="724005"/>
                      <a:pt x="487066" y="726202"/>
                      <a:pt x="483992" y="727519"/>
                    </a:cubicBezTo>
                    <a:cubicBezTo>
                      <a:pt x="482674" y="727519"/>
                      <a:pt x="481356" y="727344"/>
                      <a:pt x="480038" y="727607"/>
                    </a:cubicBezTo>
                    <a:cubicBezTo>
                      <a:pt x="478984" y="727783"/>
                      <a:pt x="477930" y="728398"/>
                      <a:pt x="476963" y="728749"/>
                    </a:cubicBezTo>
                    <a:cubicBezTo>
                      <a:pt x="477842" y="729013"/>
                      <a:pt x="478808" y="729716"/>
                      <a:pt x="479599" y="729540"/>
                    </a:cubicBezTo>
                    <a:cubicBezTo>
                      <a:pt x="481444" y="729101"/>
                      <a:pt x="483289" y="728222"/>
                      <a:pt x="486100" y="727607"/>
                    </a:cubicBezTo>
                    <a:moveTo>
                      <a:pt x="389724" y="202154"/>
                    </a:moveTo>
                    <a:cubicBezTo>
                      <a:pt x="396313" y="204174"/>
                      <a:pt x="402727" y="203823"/>
                      <a:pt x="409052" y="201100"/>
                    </a:cubicBezTo>
                    <a:cubicBezTo>
                      <a:pt x="410282" y="200572"/>
                      <a:pt x="411424" y="199606"/>
                      <a:pt x="412566" y="198815"/>
                    </a:cubicBezTo>
                    <a:cubicBezTo>
                      <a:pt x="411249" y="198200"/>
                      <a:pt x="410019" y="197146"/>
                      <a:pt x="408701" y="197058"/>
                    </a:cubicBezTo>
                    <a:cubicBezTo>
                      <a:pt x="407207" y="196971"/>
                      <a:pt x="405626" y="197849"/>
                      <a:pt x="404045" y="198200"/>
                    </a:cubicBezTo>
                    <a:cubicBezTo>
                      <a:pt x="399301" y="199167"/>
                      <a:pt x="394556" y="200133"/>
                      <a:pt x="389812" y="200045"/>
                    </a:cubicBezTo>
                    <a:cubicBezTo>
                      <a:pt x="385507" y="196707"/>
                      <a:pt x="381378" y="198552"/>
                      <a:pt x="376986" y="200309"/>
                    </a:cubicBezTo>
                    <a:cubicBezTo>
                      <a:pt x="373735" y="201627"/>
                      <a:pt x="369079" y="204087"/>
                      <a:pt x="367058" y="202857"/>
                    </a:cubicBezTo>
                    <a:cubicBezTo>
                      <a:pt x="360381" y="198640"/>
                      <a:pt x="356076" y="203560"/>
                      <a:pt x="350893" y="205317"/>
                    </a:cubicBezTo>
                    <a:cubicBezTo>
                      <a:pt x="350015" y="205580"/>
                      <a:pt x="349224" y="206019"/>
                      <a:pt x="348433" y="206459"/>
                    </a:cubicBezTo>
                    <a:cubicBezTo>
                      <a:pt x="349312" y="206810"/>
                      <a:pt x="350278" y="207337"/>
                      <a:pt x="351157" y="207337"/>
                    </a:cubicBezTo>
                    <a:cubicBezTo>
                      <a:pt x="363720" y="207249"/>
                      <a:pt x="376634" y="209534"/>
                      <a:pt x="387792" y="201188"/>
                    </a:cubicBezTo>
                    <a:cubicBezTo>
                      <a:pt x="388143" y="200836"/>
                      <a:pt x="389109" y="201100"/>
                      <a:pt x="389724" y="202154"/>
                    </a:cubicBezTo>
                    <a:moveTo>
                      <a:pt x="279907" y="680957"/>
                    </a:moveTo>
                    <a:cubicBezTo>
                      <a:pt x="280522" y="681045"/>
                      <a:pt x="281225" y="681045"/>
                      <a:pt x="281840" y="681133"/>
                    </a:cubicBezTo>
                    <a:cubicBezTo>
                      <a:pt x="281225" y="680693"/>
                      <a:pt x="280522" y="680342"/>
                      <a:pt x="279907" y="678936"/>
                    </a:cubicBezTo>
                    <a:cubicBezTo>
                      <a:pt x="277272" y="670063"/>
                      <a:pt x="265499" y="668570"/>
                      <a:pt x="263830" y="658818"/>
                    </a:cubicBezTo>
                    <a:cubicBezTo>
                      <a:pt x="263742" y="658115"/>
                      <a:pt x="261722" y="657676"/>
                      <a:pt x="260492" y="657149"/>
                    </a:cubicBezTo>
                    <a:cubicBezTo>
                      <a:pt x="258119" y="656182"/>
                      <a:pt x="255132" y="655919"/>
                      <a:pt x="253463" y="654249"/>
                    </a:cubicBezTo>
                    <a:cubicBezTo>
                      <a:pt x="246083" y="647045"/>
                      <a:pt x="236683" y="645288"/>
                      <a:pt x="227283" y="642213"/>
                    </a:cubicBezTo>
                    <a:cubicBezTo>
                      <a:pt x="205495" y="635010"/>
                      <a:pt x="184235" y="626312"/>
                      <a:pt x="163501" y="616297"/>
                    </a:cubicBezTo>
                    <a:cubicBezTo>
                      <a:pt x="149708" y="609620"/>
                      <a:pt x="136266" y="602064"/>
                      <a:pt x="122649" y="594948"/>
                    </a:cubicBezTo>
                    <a:cubicBezTo>
                      <a:pt x="121507" y="594333"/>
                      <a:pt x="120101" y="593894"/>
                      <a:pt x="119398" y="592927"/>
                    </a:cubicBezTo>
                    <a:cubicBezTo>
                      <a:pt x="112634" y="584318"/>
                      <a:pt x="102267" y="581067"/>
                      <a:pt x="93482" y="575445"/>
                    </a:cubicBezTo>
                    <a:cubicBezTo>
                      <a:pt x="92867" y="575093"/>
                      <a:pt x="91373" y="575445"/>
                      <a:pt x="90670" y="575972"/>
                    </a:cubicBezTo>
                    <a:cubicBezTo>
                      <a:pt x="87859" y="577817"/>
                      <a:pt x="90758" y="579222"/>
                      <a:pt x="91549" y="579486"/>
                    </a:cubicBezTo>
                    <a:cubicBezTo>
                      <a:pt x="101740" y="582912"/>
                      <a:pt x="108592" y="590731"/>
                      <a:pt x="116060" y="597847"/>
                    </a:cubicBezTo>
                    <a:cubicBezTo>
                      <a:pt x="118696" y="600307"/>
                      <a:pt x="121507" y="603119"/>
                      <a:pt x="124758" y="604348"/>
                    </a:cubicBezTo>
                    <a:cubicBezTo>
                      <a:pt x="132664" y="607336"/>
                      <a:pt x="137672" y="613661"/>
                      <a:pt x="143558" y="619108"/>
                    </a:cubicBezTo>
                    <a:cubicBezTo>
                      <a:pt x="145491" y="620865"/>
                      <a:pt x="145930" y="627278"/>
                      <a:pt x="150938" y="622095"/>
                    </a:cubicBezTo>
                    <a:cubicBezTo>
                      <a:pt x="151201" y="621831"/>
                      <a:pt x="153749" y="623413"/>
                      <a:pt x="154891" y="624467"/>
                    </a:cubicBezTo>
                    <a:cubicBezTo>
                      <a:pt x="157000" y="626224"/>
                      <a:pt x="158581" y="629650"/>
                      <a:pt x="160865" y="630002"/>
                    </a:cubicBezTo>
                    <a:cubicBezTo>
                      <a:pt x="174834" y="632637"/>
                      <a:pt x="184498" y="643004"/>
                      <a:pt x="196446" y="649242"/>
                    </a:cubicBezTo>
                    <a:cubicBezTo>
                      <a:pt x="197852" y="649945"/>
                      <a:pt x="199345" y="650560"/>
                      <a:pt x="200927" y="650911"/>
                    </a:cubicBezTo>
                    <a:cubicBezTo>
                      <a:pt x="208131" y="652756"/>
                      <a:pt x="215247" y="654777"/>
                      <a:pt x="221221" y="659433"/>
                    </a:cubicBezTo>
                    <a:cubicBezTo>
                      <a:pt x="222187" y="660223"/>
                      <a:pt x="223593" y="661278"/>
                      <a:pt x="224559" y="661190"/>
                    </a:cubicBezTo>
                    <a:cubicBezTo>
                      <a:pt x="230445" y="660311"/>
                      <a:pt x="232993" y="665934"/>
                      <a:pt x="237562" y="667427"/>
                    </a:cubicBezTo>
                    <a:cubicBezTo>
                      <a:pt x="242394" y="669097"/>
                      <a:pt x="247401" y="670239"/>
                      <a:pt x="252409" y="671644"/>
                    </a:cubicBezTo>
                    <a:cubicBezTo>
                      <a:pt x="253287" y="671908"/>
                      <a:pt x="254166" y="672435"/>
                      <a:pt x="255132" y="672611"/>
                    </a:cubicBezTo>
                    <a:cubicBezTo>
                      <a:pt x="263391" y="674544"/>
                      <a:pt x="270595" y="680957"/>
                      <a:pt x="279907" y="680957"/>
                    </a:cubicBezTo>
                    <a:moveTo>
                      <a:pt x="1589807" y="399034"/>
                    </a:moveTo>
                    <a:cubicBezTo>
                      <a:pt x="1593848" y="401933"/>
                      <a:pt x="1597450" y="404833"/>
                      <a:pt x="1596220" y="410807"/>
                    </a:cubicBezTo>
                    <a:cubicBezTo>
                      <a:pt x="1595781" y="412739"/>
                      <a:pt x="1597011" y="415199"/>
                      <a:pt x="1597802" y="417308"/>
                    </a:cubicBezTo>
                    <a:cubicBezTo>
                      <a:pt x="1599207" y="420822"/>
                      <a:pt x="1600789" y="424073"/>
                      <a:pt x="1598153" y="427938"/>
                    </a:cubicBezTo>
                    <a:cubicBezTo>
                      <a:pt x="1594727" y="433209"/>
                      <a:pt x="1596835" y="437778"/>
                      <a:pt x="1601228" y="441380"/>
                    </a:cubicBezTo>
                    <a:cubicBezTo>
                      <a:pt x="1603952" y="443576"/>
                      <a:pt x="1604391" y="446212"/>
                      <a:pt x="1604391" y="449462"/>
                    </a:cubicBezTo>
                    <a:cubicBezTo>
                      <a:pt x="1604391" y="465364"/>
                      <a:pt x="1594288" y="477048"/>
                      <a:pt x="1587699" y="490226"/>
                    </a:cubicBezTo>
                    <a:cubicBezTo>
                      <a:pt x="1587435" y="490753"/>
                      <a:pt x="1586556" y="491281"/>
                      <a:pt x="1586117" y="491193"/>
                    </a:cubicBezTo>
                    <a:cubicBezTo>
                      <a:pt x="1577771" y="489348"/>
                      <a:pt x="1579967" y="495410"/>
                      <a:pt x="1579352" y="499715"/>
                    </a:cubicBezTo>
                    <a:cubicBezTo>
                      <a:pt x="1579089" y="501823"/>
                      <a:pt x="1577771" y="504019"/>
                      <a:pt x="1576365" y="505689"/>
                    </a:cubicBezTo>
                    <a:cubicBezTo>
                      <a:pt x="1570128" y="512805"/>
                      <a:pt x="1563714" y="519745"/>
                      <a:pt x="1557389" y="526861"/>
                    </a:cubicBezTo>
                    <a:cubicBezTo>
                      <a:pt x="1556159" y="528267"/>
                      <a:pt x="1555456" y="530200"/>
                      <a:pt x="1554578" y="531869"/>
                    </a:cubicBezTo>
                    <a:cubicBezTo>
                      <a:pt x="1553260" y="534417"/>
                      <a:pt x="1552469" y="537404"/>
                      <a:pt x="1550624" y="539512"/>
                    </a:cubicBezTo>
                    <a:cubicBezTo>
                      <a:pt x="1541224" y="550582"/>
                      <a:pt x="1531648" y="561739"/>
                      <a:pt x="1518909" y="569031"/>
                    </a:cubicBezTo>
                    <a:cubicBezTo>
                      <a:pt x="1515658" y="570964"/>
                      <a:pt x="1512496" y="574566"/>
                      <a:pt x="1507224" y="572194"/>
                    </a:cubicBezTo>
                    <a:cubicBezTo>
                      <a:pt x="1504062" y="570788"/>
                      <a:pt x="1500372" y="572897"/>
                      <a:pt x="1498615" y="576411"/>
                    </a:cubicBezTo>
                    <a:cubicBezTo>
                      <a:pt x="1496594" y="580452"/>
                      <a:pt x="1492817" y="581243"/>
                      <a:pt x="1489039" y="582297"/>
                    </a:cubicBezTo>
                    <a:cubicBezTo>
                      <a:pt x="1486227" y="583000"/>
                      <a:pt x="1482801" y="583088"/>
                      <a:pt x="1480868" y="584845"/>
                    </a:cubicBezTo>
                    <a:cubicBezTo>
                      <a:pt x="1475773" y="589413"/>
                      <a:pt x="1469887" y="590028"/>
                      <a:pt x="1463561" y="590819"/>
                    </a:cubicBezTo>
                    <a:cubicBezTo>
                      <a:pt x="1459256" y="591346"/>
                      <a:pt x="1455303" y="593982"/>
                      <a:pt x="1451174" y="595651"/>
                    </a:cubicBezTo>
                    <a:cubicBezTo>
                      <a:pt x="1454424" y="599780"/>
                      <a:pt x="1450734" y="600659"/>
                      <a:pt x="1448187" y="600834"/>
                    </a:cubicBezTo>
                    <a:cubicBezTo>
                      <a:pt x="1437732" y="601625"/>
                      <a:pt x="1427717" y="604085"/>
                      <a:pt x="1417965" y="608038"/>
                    </a:cubicBezTo>
                    <a:cubicBezTo>
                      <a:pt x="1416208" y="608741"/>
                      <a:pt x="1414187" y="608829"/>
                      <a:pt x="1412255" y="609180"/>
                    </a:cubicBezTo>
                    <a:cubicBezTo>
                      <a:pt x="1405226" y="610586"/>
                      <a:pt x="1398198" y="612080"/>
                      <a:pt x="1391170" y="613309"/>
                    </a:cubicBezTo>
                    <a:cubicBezTo>
                      <a:pt x="1382472" y="614803"/>
                      <a:pt x="1373599" y="617351"/>
                      <a:pt x="1364901" y="617175"/>
                    </a:cubicBezTo>
                    <a:cubicBezTo>
                      <a:pt x="1355150" y="616912"/>
                      <a:pt x="1348033" y="624379"/>
                      <a:pt x="1338457" y="624028"/>
                    </a:cubicBezTo>
                    <a:cubicBezTo>
                      <a:pt x="1336788" y="623940"/>
                      <a:pt x="1335383" y="628947"/>
                      <a:pt x="1333098" y="630529"/>
                    </a:cubicBezTo>
                    <a:cubicBezTo>
                      <a:pt x="1328618" y="633516"/>
                      <a:pt x="1323786" y="636767"/>
                      <a:pt x="1318690" y="637996"/>
                    </a:cubicBezTo>
                    <a:cubicBezTo>
                      <a:pt x="1304546" y="641423"/>
                      <a:pt x="1290226" y="642038"/>
                      <a:pt x="1275905" y="638172"/>
                    </a:cubicBezTo>
                    <a:cubicBezTo>
                      <a:pt x="1271776" y="641950"/>
                      <a:pt x="1267472" y="637206"/>
                      <a:pt x="1263167" y="638348"/>
                    </a:cubicBezTo>
                    <a:cubicBezTo>
                      <a:pt x="1259740" y="639314"/>
                      <a:pt x="1255611" y="640983"/>
                      <a:pt x="1252624" y="639929"/>
                    </a:cubicBezTo>
                    <a:cubicBezTo>
                      <a:pt x="1248231" y="638348"/>
                      <a:pt x="1244717" y="640808"/>
                      <a:pt x="1240764" y="640456"/>
                    </a:cubicBezTo>
                    <a:cubicBezTo>
                      <a:pt x="1237689" y="640193"/>
                      <a:pt x="1234438" y="642301"/>
                      <a:pt x="1231276" y="642213"/>
                    </a:cubicBezTo>
                    <a:cubicBezTo>
                      <a:pt x="1219503" y="641862"/>
                      <a:pt x="1207643" y="641071"/>
                      <a:pt x="1195871" y="640193"/>
                    </a:cubicBezTo>
                    <a:cubicBezTo>
                      <a:pt x="1192005" y="639929"/>
                      <a:pt x="1188140" y="638787"/>
                      <a:pt x="1184274" y="638172"/>
                    </a:cubicBezTo>
                    <a:cubicBezTo>
                      <a:pt x="1174522" y="636767"/>
                      <a:pt x="1164683" y="634219"/>
                      <a:pt x="1154931" y="634394"/>
                    </a:cubicBezTo>
                    <a:cubicBezTo>
                      <a:pt x="1146497" y="634482"/>
                      <a:pt x="1138151" y="630265"/>
                      <a:pt x="1129717" y="633955"/>
                    </a:cubicBezTo>
                    <a:cubicBezTo>
                      <a:pt x="1128838" y="634307"/>
                      <a:pt x="1127169" y="634482"/>
                      <a:pt x="1126730" y="633955"/>
                    </a:cubicBezTo>
                    <a:cubicBezTo>
                      <a:pt x="1123655" y="630353"/>
                      <a:pt x="1119614" y="632198"/>
                      <a:pt x="1116099" y="632022"/>
                    </a:cubicBezTo>
                    <a:cubicBezTo>
                      <a:pt x="1107841" y="631759"/>
                      <a:pt x="1099495" y="631671"/>
                      <a:pt x="1091237" y="632022"/>
                    </a:cubicBezTo>
                    <a:cubicBezTo>
                      <a:pt x="1083506" y="632374"/>
                      <a:pt x="1075775" y="628947"/>
                      <a:pt x="1068044" y="631935"/>
                    </a:cubicBezTo>
                    <a:cubicBezTo>
                      <a:pt x="1067429" y="632198"/>
                      <a:pt x="1066550" y="632198"/>
                      <a:pt x="1066023" y="631935"/>
                    </a:cubicBezTo>
                    <a:cubicBezTo>
                      <a:pt x="1058204" y="628420"/>
                      <a:pt x="1049682" y="629211"/>
                      <a:pt x="1041512" y="627718"/>
                    </a:cubicBezTo>
                    <a:cubicBezTo>
                      <a:pt x="1040545" y="627542"/>
                      <a:pt x="1039579" y="626751"/>
                      <a:pt x="1038612" y="626839"/>
                    </a:cubicBezTo>
                    <a:cubicBezTo>
                      <a:pt x="1030881" y="627103"/>
                      <a:pt x="1023238" y="626488"/>
                      <a:pt x="1016210" y="623061"/>
                    </a:cubicBezTo>
                    <a:cubicBezTo>
                      <a:pt x="1006282" y="618229"/>
                      <a:pt x="996443" y="615418"/>
                      <a:pt x="985109" y="619284"/>
                    </a:cubicBezTo>
                    <a:cubicBezTo>
                      <a:pt x="980717" y="620777"/>
                      <a:pt x="975094" y="619196"/>
                      <a:pt x="970174" y="618405"/>
                    </a:cubicBezTo>
                    <a:cubicBezTo>
                      <a:pt x="961477" y="616999"/>
                      <a:pt x="952955" y="614452"/>
                      <a:pt x="944257" y="613573"/>
                    </a:cubicBezTo>
                    <a:cubicBezTo>
                      <a:pt x="934769" y="612519"/>
                      <a:pt x="925281" y="611728"/>
                      <a:pt x="916408" y="608126"/>
                    </a:cubicBezTo>
                    <a:cubicBezTo>
                      <a:pt x="911225" y="605930"/>
                      <a:pt x="908062" y="608829"/>
                      <a:pt x="905162" y="611465"/>
                    </a:cubicBezTo>
                    <a:cubicBezTo>
                      <a:pt x="903405" y="612958"/>
                      <a:pt x="901121" y="616824"/>
                      <a:pt x="907007" y="617702"/>
                    </a:cubicBezTo>
                    <a:cubicBezTo>
                      <a:pt x="911049" y="618317"/>
                      <a:pt x="915090" y="619811"/>
                      <a:pt x="918956" y="621304"/>
                    </a:cubicBezTo>
                    <a:cubicBezTo>
                      <a:pt x="935121" y="627542"/>
                      <a:pt x="951725" y="632286"/>
                      <a:pt x="968242" y="637294"/>
                    </a:cubicBezTo>
                    <a:cubicBezTo>
                      <a:pt x="977115" y="640017"/>
                      <a:pt x="986164" y="642126"/>
                      <a:pt x="994598" y="646255"/>
                    </a:cubicBezTo>
                    <a:cubicBezTo>
                      <a:pt x="997058" y="647485"/>
                      <a:pt x="1001450" y="650911"/>
                      <a:pt x="1005228" y="646694"/>
                    </a:cubicBezTo>
                    <a:cubicBezTo>
                      <a:pt x="1005755" y="646167"/>
                      <a:pt x="1007864" y="646606"/>
                      <a:pt x="1009006" y="647221"/>
                    </a:cubicBezTo>
                    <a:cubicBezTo>
                      <a:pt x="1020427" y="652932"/>
                      <a:pt x="1032814" y="653986"/>
                      <a:pt x="1045202" y="654952"/>
                    </a:cubicBezTo>
                    <a:cubicBezTo>
                      <a:pt x="1051527" y="655479"/>
                      <a:pt x="1058292" y="654952"/>
                      <a:pt x="1063914" y="657236"/>
                    </a:cubicBezTo>
                    <a:cubicBezTo>
                      <a:pt x="1076214" y="662244"/>
                      <a:pt x="1089304" y="660487"/>
                      <a:pt x="1101955" y="662771"/>
                    </a:cubicBezTo>
                    <a:cubicBezTo>
                      <a:pt x="1109071" y="664089"/>
                      <a:pt x="1116012" y="665231"/>
                      <a:pt x="1122864" y="667515"/>
                    </a:cubicBezTo>
                    <a:cubicBezTo>
                      <a:pt x="1127696" y="669185"/>
                      <a:pt x="1133407" y="672171"/>
                      <a:pt x="1137712" y="670942"/>
                    </a:cubicBezTo>
                    <a:cubicBezTo>
                      <a:pt x="1144213" y="669097"/>
                      <a:pt x="1150362" y="669712"/>
                      <a:pt x="1156688" y="669360"/>
                    </a:cubicBezTo>
                    <a:cubicBezTo>
                      <a:pt x="1175752" y="668482"/>
                      <a:pt x="1194817" y="668394"/>
                      <a:pt x="1213793" y="666988"/>
                    </a:cubicBezTo>
                    <a:cubicBezTo>
                      <a:pt x="1220645" y="666461"/>
                      <a:pt x="1227147" y="664001"/>
                      <a:pt x="1233911" y="667164"/>
                    </a:cubicBezTo>
                    <a:cubicBezTo>
                      <a:pt x="1235053" y="667691"/>
                      <a:pt x="1236723" y="667603"/>
                      <a:pt x="1238041" y="667164"/>
                    </a:cubicBezTo>
                    <a:cubicBezTo>
                      <a:pt x="1248319" y="664177"/>
                      <a:pt x="1258950" y="662156"/>
                      <a:pt x="1269492" y="663298"/>
                    </a:cubicBezTo>
                    <a:cubicBezTo>
                      <a:pt x="1278365" y="664265"/>
                      <a:pt x="1285921" y="655831"/>
                      <a:pt x="1294882" y="660750"/>
                    </a:cubicBezTo>
                    <a:cubicBezTo>
                      <a:pt x="1294970" y="660838"/>
                      <a:pt x="1295321" y="660223"/>
                      <a:pt x="1295585" y="660048"/>
                    </a:cubicBezTo>
                    <a:cubicBezTo>
                      <a:pt x="1306567" y="654074"/>
                      <a:pt x="1318954" y="654425"/>
                      <a:pt x="1330902" y="652844"/>
                    </a:cubicBezTo>
                    <a:cubicBezTo>
                      <a:pt x="1335207" y="652229"/>
                      <a:pt x="1339336" y="652229"/>
                      <a:pt x="1343201" y="649945"/>
                    </a:cubicBezTo>
                    <a:cubicBezTo>
                      <a:pt x="1345925" y="648363"/>
                      <a:pt x="1349088" y="646782"/>
                      <a:pt x="1352163" y="646606"/>
                    </a:cubicBezTo>
                    <a:cubicBezTo>
                      <a:pt x="1368328" y="645815"/>
                      <a:pt x="1382384" y="637294"/>
                      <a:pt x="1397934" y="634394"/>
                    </a:cubicBezTo>
                    <a:cubicBezTo>
                      <a:pt x="1406456" y="632813"/>
                      <a:pt x="1414539" y="630002"/>
                      <a:pt x="1422446" y="625961"/>
                    </a:cubicBezTo>
                    <a:cubicBezTo>
                      <a:pt x="1430616" y="621744"/>
                      <a:pt x="1440016" y="620162"/>
                      <a:pt x="1448187" y="615506"/>
                    </a:cubicBezTo>
                    <a:cubicBezTo>
                      <a:pt x="1453370" y="612519"/>
                      <a:pt x="1459520" y="611289"/>
                      <a:pt x="1465055" y="608741"/>
                    </a:cubicBezTo>
                    <a:cubicBezTo>
                      <a:pt x="1469975" y="606457"/>
                      <a:pt x="1474367" y="602152"/>
                      <a:pt x="1479463" y="601186"/>
                    </a:cubicBezTo>
                    <a:cubicBezTo>
                      <a:pt x="1485613" y="600044"/>
                      <a:pt x="1487545" y="593542"/>
                      <a:pt x="1493344" y="592400"/>
                    </a:cubicBezTo>
                    <a:cubicBezTo>
                      <a:pt x="1495364" y="592049"/>
                      <a:pt x="1496858" y="589413"/>
                      <a:pt x="1498966" y="588447"/>
                    </a:cubicBezTo>
                    <a:cubicBezTo>
                      <a:pt x="1507137" y="584581"/>
                      <a:pt x="1515131" y="580540"/>
                      <a:pt x="1522335" y="574654"/>
                    </a:cubicBezTo>
                    <a:cubicBezTo>
                      <a:pt x="1530066" y="568328"/>
                      <a:pt x="1538237" y="562618"/>
                      <a:pt x="1545616" y="555765"/>
                    </a:cubicBezTo>
                    <a:cubicBezTo>
                      <a:pt x="1548164" y="553393"/>
                      <a:pt x="1551766" y="549088"/>
                      <a:pt x="1557037" y="551021"/>
                    </a:cubicBezTo>
                    <a:cubicBezTo>
                      <a:pt x="1557301" y="551109"/>
                      <a:pt x="1559058" y="548649"/>
                      <a:pt x="1558883" y="548474"/>
                    </a:cubicBezTo>
                    <a:cubicBezTo>
                      <a:pt x="1555720" y="545399"/>
                      <a:pt x="1558443" y="544432"/>
                      <a:pt x="1560552" y="542763"/>
                    </a:cubicBezTo>
                    <a:cubicBezTo>
                      <a:pt x="1562397" y="541269"/>
                      <a:pt x="1563890" y="539249"/>
                      <a:pt x="1565384" y="537404"/>
                    </a:cubicBezTo>
                    <a:cubicBezTo>
                      <a:pt x="1567844" y="534329"/>
                      <a:pt x="1570216" y="531166"/>
                      <a:pt x="1572763" y="528004"/>
                    </a:cubicBezTo>
                    <a:cubicBezTo>
                      <a:pt x="1575048" y="525104"/>
                      <a:pt x="1577068" y="521942"/>
                      <a:pt x="1579792" y="519570"/>
                    </a:cubicBezTo>
                    <a:cubicBezTo>
                      <a:pt x="1588138" y="512453"/>
                      <a:pt x="1589895" y="499715"/>
                      <a:pt x="1601052" y="495058"/>
                    </a:cubicBezTo>
                    <a:cubicBezTo>
                      <a:pt x="1601755" y="494795"/>
                      <a:pt x="1602458" y="492159"/>
                      <a:pt x="1602282" y="491984"/>
                    </a:cubicBezTo>
                    <a:cubicBezTo>
                      <a:pt x="1596572" y="488294"/>
                      <a:pt x="1600613" y="485921"/>
                      <a:pt x="1603073" y="483022"/>
                    </a:cubicBezTo>
                    <a:cubicBezTo>
                      <a:pt x="1604215" y="481705"/>
                      <a:pt x="1604127" y="479332"/>
                      <a:pt x="1604566" y="477488"/>
                    </a:cubicBezTo>
                    <a:cubicBezTo>
                      <a:pt x="1605709" y="472568"/>
                      <a:pt x="1604830" y="466770"/>
                      <a:pt x="1610804" y="465100"/>
                    </a:cubicBezTo>
                    <a:cubicBezTo>
                      <a:pt x="1610980" y="465979"/>
                      <a:pt x="1611155" y="466857"/>
                      <a:pt x="1611331" y="467736"/>
                    </a:cubicBezTo>
                    <a:cubicBezTo>
                      <a:pt x="1611770" y="467560"/>
                      <a:pt x="1612210" y="467472"/>
                      <a:pt x="1612649" y="467297"/>
                    </a:cubicBezTo>
                    <a:cubicBezTo>
                      <a:pt x="1612034" y="466242"/>
                      <a:pt x="1611331" y="465100"/>
                      <a:pt x="1610716" y="462992"/>
                    </a:cubicBezTo>
                    <a:cubicBezTo>
                      <a:pt x="1610628" y="455524"/>
                      <a:pt x="1616251" y="448584"/>
                      <a:pt x="1612825" y="440677"/>
                    </a:cubicBezTo>
                    <a:cubicBezTo>
                      <a:pt x="1612649" y="440325"/>
                      <a:pt x="1613703" y="439711"/>
                      <a:pt x="1613791" y="439095"/>
                    </a:cubicBezTo>
                    <a:cubicBezTo>
                      <a:pt x="1614845" y="434351"/>
                      <a:pt x="1617832" y="428904"/>
                      <a:pt x="1616427" y="424951"/>
                    </a:cubicBezTo>
                    <a:cubicBezTo>
                      <a:pt x="1613967" y="417835"/>
                      <a:pt x="1615900" y="410807"/>
                      <a:pt x="1614670" y="403954"/>
                    </a:cubicBezTo>
                    <a:cubicBezTo>
                      <a:pt x="1613967" y="400264"/>
                      <a:pt x="1615373" y="396574"/>
                      <a:pt x="1614582" y="393324"/>
                    </a:cubicBezTo>
                    <a:cubicBezTo>
                      <a:pt x="1613879" y="390337"/>
                      <a:pt x="1611155" y="388580"/>
                      <a:pt x="1612298" y="384363"/>
                    </a:cubicBezTo>
                    <a:cubicBezTo>
                      <a:pt x="1613001" y="381639"/>
                      <a:pt x="1608871" y="377861"/>
                      <a:pt x="1607114" y="374435"/>
                    </a:cubicBezTo>
                    <a:cubicBezTo>
                      <a:pt x="1606060" y="372502"/>
                      <a:pt x="1604742" y="370394"/>
                      <a:pt x="1604566" y="368285"/>
                    </a:cubicBezTo>
                    <a:cubicBezTo>
                      <a:pt x="1603688" y="358270"/>
                      <a:pt x="1600174" y="349309"/>
                      <a:pt x="1594024" y="341578"/>
                    </a:cubicBezTo>
                    <a:cubicBezTo>
                      <a:pt x="1585854" y="331387"/>
                      <a:pt x="1581373" y="318999"/>
                      <a:pt x="1571885" y="309160"/>
                    </a:cubicBezTo>
                    <a:cubicBezTo>
                      <a:pt x="1562309" y="299232"/>
                      <a:pt x="1552469" y="289305"/>
                      <a:pt x="1542805" y="279289"/>
                    </a:cubicBezTo>
                    <a:cubicBezTo>
                      <a:pt x="1539027" y="275336"/>
                      <a:pt x="1538325" y="267341"/>
                      <a:pt x="1530154" y="268308"/>
                    </a:cubicBezTo>
                    <a:cubicBezTo>
                      <a:pt x="1529539" y="268396"/>
                      <a:pt x="1528661" y="266287"/>
                      <a:pt x="1527870" y="265321"/>
                    </a:cubicBezTo>
                    <a:cubicBezTo>
                      <a:pt x="1526640" y="263827"/>
                      <a:pt x="1525498" y="261279"/>
                      <a:pt x="1524180" y="261192"/>
                    </a:cubicBezTo>
                    <a:cubicBezTo>
                      <a:pt x="1513813" y="260225"/>
                      <a:pt x="1507752" y="251791"/>
                      <a:pt x="1500635" y="246256"/>
                    </a:cubicBezTo>
                    <a:cubicBezTo>
                      <a:pt x="1492992" y="240282"/>
                      <a:pt x="1484295" y="236856"/>
                      <a:pt x="1476564" y="231409"/>
                    </a:cubicBezTo>
                    <a:cubicBezTo>
                      <a:pt x="1472610" y="228598"/>
                      <a:pt x="1468657" y="225259"/>
                      <a:pt x="1464176" y="223854"/>
                    </a:cubicBezTo>
                    <a:cubicBezTo>
                      <a:pt x="1449680" y="219198"/>
                      <a:pt x="1436941" y="211027"/>
                      <a:pt x="1424027" y="203384"/>
                    </a:cubicBezTo>
                    <a:cubicBezTo>
                      <a:pt x="1420776" y="201451"/>
                      <a:pt x="1418053" y="200836"/>
                      <a:pt x="1414714" y="201100"/>
                    </a:cubicBezTo>
                    <a:cubicBezTo>
                      <a:pt x="1416559" y="203560"/>
                      <a:pt x="1417965" y="206810"/>
                      <a:pt x="1420425" y="208304"/>
                    </a:cubicBezTo>
                    <a:cubicBezTo>
                      <a:pt x="1427453" y="212433"/>
                      <a:pt x="1433779" y="217440"/>
                      <a:pt x="1440368" y="222184"/>
                    </a:cubicBezTo>
                    <a:cubicBezTo>
                      <a:pt x="1449065" y="228510"/>
                      <a:pt x="1458202" y="234221"/>
                      <a:pt x="1466900" y="240634"/>
                    </a:cubicBezTo>
                    <a:cubicBezTo>
                      <a:pt x="1476564" y="247838"/>
                      <a:pt x="1486667" y="254339"/>
                      <a:pt x="1497121" y="260225"/>
                    </a:cubicBezTo>
                    <a:cubicBezTo>
                      <a:pt x="1506873" y="265672"/>
                      <a:pt x="1515922" y="271998"/>
                      <a:pt x="1524707" y="278938"/>
                    </a:cubicBezTo>
                    <a:cubicBezTo>
                      <a:pt x="1531999" y="284649"/>
                      <a:pt x="1537973" y="290798"/>
                      <a:pt x="1543157" y="298178"/>
                    </a:cubicBezTo>
                    <a:cubicBezTo>
                      <a:pt x="1548516" y="305821"/>
                      <a:pt x="1552557" y="314080"/>
                      <a:pt x="1555983" y="322865"/>
                    </a:cubicBezTo>
                    <a:cubicBezTo>
                      <a:pt x="1559146" y="331123"/>
                      <a:pt x="1565384" y="338239"/>
                      <a:pt x="1570216" y="345970"/>
                    </a:cubicBezTo>
                    <a:cubicBezTo>
                      <a:pt x="1571446" y="347903"/>
                      <a:pt x="1572763" y="349748"/>
                      <a:pt x="1573378" y="351857"/>
                    </a:cubicBezTo>
                    <a:cubicBezTo>
                      <a:pt x="1576278" y="361696"/>
                      <a:pt x="1578913" y="371712"/>
                      <a:pt x="1585502" y="379970"/>
                    </a:cubicBezTo>
                    <a:cubicBezTo>
                      <a:pt x="1587699" y="382693"/>
                      <a:pt x="1589016" y="386032"/>
                      <a:pt x="1590598" y="389195"/>
                    </a:cubicBezTo>
                    <a:cubicBezTo>
                      <a:pt x="1590861" y="389810"/>
                      <a:pt x="1590686" y="391303"/>
                      <a:pt x="1590246" y="391567"/>
                    </a:cubicBezTo>
                    <a:cubicBezTo>
                      <a:pt x="1585678" y="394202"/>
                      <a:pt x="1585678" y="394202"/>
                      <a:pt x="1589807" y="399034"/>
                    </a:cubicBezTo>
                    <a:moveTo>
                      <a:pt x="1000132" y="37340"/>
                    </a:moveTo>
                    <a:cubicBezTo>
                      <a:pt x="1001538" y="37955"/>
                      <a:pt x="1003032" y="39185"/>
                      <a:pt x="1004437" y="39185"/>
                    </a:cubicBezTo>
                    <a:cubicBezTo>
                      <a:pt x="1006634" y="39009"/>
                      <a:pt x="1008742" y="37340"/>
                      <a:pt x="1010851" y="37516"/>
                    </a:cubicBezTo>
                    <a:cubicBezTo>
                      <a:pt x="1016473" y="37867"/>
                      <a:pt x="1022535" y="37604"/>
                      <a:pt x="1027455" y="39800"/>
                    </a:cubicBezTo>
                    <a:cubicBezTo>
                      <a:pt x="1032726" y="42172"/>
                      <a:pt x="1038700" y="41996"/>
                      <a:pt x="1043269" y="44017"/>
                    </a:cubicBezTo>
                    <a:cubicBezTo>
                      <a:pt x="1059961" y="51309"/>
                      <a:pt x="1078234" y="48849"/>
                      <a:pt x="1095103" y="53945"/>
                    </a:cubicBezTo>
                    <a:cubicBezTo>
                      <a:pt x="1104591" y="56844"/>
                      <a:pt x="1114342" y="59040"/>
                      <a:pt x="1123743" y="62379"/>
                    </a:cubicBezTo>
                    <a:cubicBezTo>
                      <a:pt x="1132792" y="65541"/>
                      <a:pt x="1141401" y="69670"/>
                      <a:pt x="1150187" y="73536"/>
                    </a:cubicBezTo>
                    <a:cubicBezTo>
                      <a:pt x="1154579" y="75469"/>
                      <a:pt x="1158709" y="79598"/>
                      <a:pt x="1163013" y="79510"/>
                    </a:cubicBezTo>
                    <a:cubicBezTo>
                      <a:pt x="1166440" y="79510"/>
                      <a:pt x="1170657" y="88383"/>
                      <a:pt x="1173732" y="79422"/>
                    </a:cubicBezTo>
                    <a:cubicBezTo>
                      <a:pt x="1173819" y="79159"/>
                      <a:pt x="1176367" y="79159"/>
                      <a:pt x="1177070" y="79774"/>
                    </a:cubicBezTo>
                    <a:cubicBezTo>
                      <a:pt x="1183571" y="85396"/>
                      <a:pt x="1191039" y="88295"/>
                      <a:pt x="1199736" y="87768"/>
                    </a:cubicBezTo>
                    <a:cubicBezTo>
                      <a:pt x="1200000" y="87768"/>
                      <a:pt x="1200176" y="88383"/>
                      <a:pt x="1200439" y="88471"/>
                    </a:cubicBezTo>
                    <a:cubicBezTo>
                      <a:pt x="1213266" y="89789"/>
                      <a:pt x="1222842" y="99277"/>
                      <a:pt x="1235317" y="101913"/>
                    </a:cubicBezTo>
                    <a:cubicBezTo>
                      <a:pt x="1243751" y="103670"/>
                      <a:pt x="1246299" y="114037"/>
                      <a:pt x="1241115" y="121504"/>
                    </a:cubicBezTo>
                    <a:cubicBezTo>
                      <a:pt x="1238831" y="124667"/>
                      <a:pt x="1240149" y="124667"/>
                      <a:pt x="1242609" y="124403"/>
                    </a:cubicBezTo>
                    <a:cubicBezTo>
                      <a:pt x="1248847" y="123700"/>
                      <a:pt x="1254294" y="124140"/>
                      <a:pt x="1257456" y="130905"/>
                    </a:cubicBezTo>
                    <a:cubicBezTo>
                      <a:pt x="1258774" y="133716"/>
                      <a:pt x="1263518" y="133891"/>
                      <a:pt x="1263869" y="131432"/>
                    </a:cubicBezTo>
                    <a:cubicBezTo>
                      <a:pt x="1264924" y="124755"/>
                      <a:pt x="1267296" y="132486"/>
                      <a:pt x="1268350" y="130641"/>
                    </a:cubicBezTo>
                    <a:cubicBezTo>
                      <a:pt x="1274148" y="135736"/>
                      <a:pt x="1279859" y="141008"/>
                      <a:pt x="1288556" y="139426"/>
                    </a:cubicBezTo>
                    <a:cubicBezTo>
                      <a:pt x="1293476" y="144170"/>
                      <a:pt x="1299714" y="143028"/>
                      <a:pt x="1305688" y="143028"/>
                    </a:cubicBezTo>
                    <a:cubicBezTo>
                      <a:pt x="1307006" y="143028"/>
                      <a:pt x="1308236" y="142589"/>
                      <a:pt x="1309553" y="142326"/>
                    </a:cubicBezTo>
                    <a:cubicBezTo>
                      <a:pt x="1308499" y="141183"/>
                      <a:pt x="1307621" y="139251"/>
                      <a:pt x="1306391" y="138987"/>
                    </a:cubicBezTo>
                    <a:cubicBezTo>
                      <a:pt x="1295058" y="136791"/>
                      <a:pt x="1287414" y="128972"/>
                      <a:pt x="1279332" y="121768"/>
                    </a:cubicBezTo>
                    <a:cubicBezTo>
                      <a:pt x="1275466" y="118341"/>
                      <a:pt x="1273358" y="111840"/>
                      <a:pt x="1266154" y="113949"/>
                    </a:cubicBezTo>
                    <a:cubicBezTo>
                      <a:pt x="1265715" y="114037"/>
                      <a:pt x="1264748" y="113597"/>
                      <a:pt x="1264484" y="113070"/>
                    </a:cubicBezTo>
                    <a:cubicBezTo>
                      <a:pt x="1261146" y="107799"/>
                      <a:pt x="1254908" y="107799"/>
                      <a:pt x="1250252" y="104988"/>
                    </a:cubicBezTo>
                    <a:cubicBezTo>
                      <a:pt x="1245245" y="102001"/>
                      <a:pt x="1240764" y="97959"/>
                      <a:pt x="1235581" y="95412"/>
                    </a:cubicBezTo>
                    <a:cubicBezTo>
                      <a:pt x="1223457" y="89613"/>
                      <a:pt x="1209927" y="86538"/>
                      <a:pt x="1199561" y="77226"/>
                    </a:cubicBezTo>
                    <a:cubicBezTo>
                      <a:pt x="1198946" y="76699"/>
                      <a:pt x="1197628" y="76874"/>
                      <a:pt x="1196749" y="76611"/>
                    </a:cubicBezTo>
                    <a:cubicBezTo>
                      <a:pt x="1191127" y="75117"/>
                      <a:pt x="1185504" y="73800"/>
                      <a:pt x="1180057" y="71955"/>
                    </a:cubicBezTo>
                    <a:cubicBezTo>
                      <a:pt x="1175576" y="70461"/>
                      <a:pt x="1171359" y="67825"/>
                      <a:pt x="1166879" y="66332"/>
                    </a:cubicBezTo>
                    <a:cubicBezTo>
                      <a:pt x="1163189" y="65102"/>
                      <a:pt x="1158884" y="65366"/>
                      <a:pt x="1155546" y="63784"/>
                    </a:cubicBezTo>
                    <a:cubicBezTo>
                      <a:pt x="1152647" y="62379"/>
                      <a:pt x="1150977" y="57986"/>
                      <a:pt x="1148166" y="57107"/>
                    </a:cubicBezTo>
                    <a:cubicBezTo>
                      <a:pt x="1144828" y="56141"/>
                      <a:pt x="1139820" y="59216"/>
                      <a:pt x="1137272" y="57634"/>
                    </a:cubicBezTo>
                    <a:cubicBezTo>
                      <a:pt x="1130507" y="53417"/>
                      <a:pt x="1122601" y="54560"/>
                      <a:pt x="1115924" y="51485"/>
                    </a:cubicBezTo>
                    <a:cubicBezTo>
                      <a:pt x="1110653" y="49113"/>
                      <a:pt x="1105821" y="47004"/>
                      <a:pt x="1099934" y="47443"/>
                    </a:cubicBezTo>
                    <a:cubicBezTo>
                      <a:pt x="1098529" y="47531"/>
                      <a:pt x="1096772" y="46477"/>
                      <a:pt x="1095717" y="45423"/>
                    </a:cubicBezTo>
                    <a:cubicBezTo>
                      <a:pt x="1091412" y="41294"/>
                      <a:pt x="1086229" y="41118"/>
                      <a:pt x="1080782" y="41294"/>
                    </a:cubicBezTo>
                    <a:cubicBezTo>
                      <a:pt x="1078762" y="41381"/>
                      <a:pt x="1076477" y="41733"/>
                      <a:pt x="1074720" y="41030"/>
                    </a:cubicBezTo>
                    <a:cubicBezTo>
                      <a:pt x="1067516" y="38394"/>
                      <a:pt x="1060137" y="37252"/>
                      <a:pt x="1052493" y="37077"/>
                    </a:cubicBezTo>
                    <a:cubicBezTo>
                      <a:pt x="1048276" y="36989"/>
                      <a:pt x="1042039" y="37252"/>
                      <a:pt x="1040282" y="34792"/>
                    </a:cubicBezTo>
                    <a:cubicBezTo>
                      <a:pt x="1036767" y="29873"/>
                      <a:pt x="1034132" y="30839"/>
                      <a:pt x="1030091" y="32948"/>
                    </a:cubicBezTo>
                    <a:cubicBezTo>
                      <a:pt x="1028773" y="33650"/>
                      <a:pt x="1026664" y="33211"/>
                      <a:pt x="1024995" y="32948"/>
                    </a:cubicBezTo>
                    <a:cubicBezTo>
                      <a:pt x="1021832" y="32420"/>
                      <a:pt x="1018670" y="31366"/>
                      <a:pt x="1015419" y="31103"/>
                    </a:cubicBezTo>
                    <a:cubicBezTo>
                      <a:pt x="1008215" y="30400"/>
                      <a:pt x="1000572" y="32772"/>
                      <a:pt x="994071" y="27325"/>
                    </a:cubicBezTo>
                    <a:cubicBezTo>
                      <a:pt x="993104" y="26534"/>
                      <a:pt x="990469" y="27852"/>
                      <a:pt x="988624" y="28116"/>
                    </a:cubicBezTo>
                    <a:cubicBezTo>
                      <a:pt x="987482" y="28291"/>
                      <a:pt x="986076" y="28818"/>
                      <a:pt x="985109" y="28379"/>
                    </a:cubicBezTo>
                    <a:cubicBezTo>
                      <a:pt x="979136" y="25656"/>
                      <a:pt x="973337" y="23108"/>
                      <a:pt x="966572" y="26798"/>
                    </a:cubicBezTo>
                    <a:cubicBezTo>
                      <a:pt x="964727" y="27852"/>
                      <a:pt x="961301" y="27852"/>
                      <a:pt x="959544" y="26798"/>
                    </a:cubicBezTo>
                    <a:cubicBezTo>
                      <a:pt x="954712" y="23811"/>
                      <a:pt x="949705" y="25041"/>
                      <a:pt x="944785" y="24953"/>
                    </a:cubicBezTo>
                    <a:cubicBezTo>
                      <a:pt x="925457" y="24777"/>
                      <a:pt x="906129" y="24953"/>
                      <a:pt x="886801" y="24777"/>
                    </a:cubicBezTo>
                    <a:cubicBezTo>
                      <a:pt x="883902" y="24777"/>
                      <a:pt x="881091" y="23196"/>
                      <a:pt x="878191" y="23196"/>
                    </a:cubicBezTo>
                    <a:cubicBezTo>
                      <a:pt x="875029" y="23196"/>
                      <a:pt x="871602" y="23547"/>
                      <a:pt x="868879" y="25041"/>
                    </a:cubicBezTo>
                    <a:cubicBezTo>
                      <a:pt x="863696" y="27852"/>
                      <a:pt x="858337" y="26534"/>
                      <a:pt x="853065" y="26973"/>
                    </a:cubicBezTo>
                    <a:cubicBezTo>
                      <a:pt x="845071" y="27588"/>
                      <a:pt x="836549" y="26886"/>
                      <a:pt x="829257" y="29521"/>
                    </a:cubicBezTo>
                    <a:cubicBezTo>
                      <a:pt x="824513" y="31278"/>
                      <a:pt x="820911" y="28203"/>
                      <a:pt x="817572" y="29521"/>
                    </a:cubicBezTo>
                    <a:cubicBezTo>
                      <a:pt x="808260" y="33211"/>
                      <a:pt x="797278" y="27676"/>
                      <a:pt x="788844" y="35232"/>
                    </a:cubicBezTo>
                    <a:cubicBezTo>
                      <a:pt x="774700" y="33826"/>
                      <a:pt x="761961" y="42348"/>
                      <a:pt x="747904" y="41469"/>
                    </a:cubicBezTo>
                    <a:cubicBezTo>
                      <a:pt x="732091" y="49113"/>
                      <a:pt x="713729" y="48322"/>
                      <a:pt x="698003" y="56141"/>
                    </a:cubicBezTo>
                    <a:cubicBezTo>
                      <a:pt x="689306" y="60446"/>
                      <a:pt x="679466" y="60709"/>
                      <a:pt x="670944" y="66068"/>
                    </a:cubicBezTo>
                    <a:cubicBezTo>
                      <a:pt x="666727" y="68704"/>
                      <a:pt x="661368" y="72306"/>
                      <a:pt x="655218" y="70637"/>
                    </a:cubicBezTo>
                    <a:cubicBezTo>
                      <a:pt x="654516" y="70461"/>
                      <a:pt x="653374" y="71252"/>
                      <a:pt x="652759" y="71955"/>
                    </a:cubicBezTo>
                    <a:cubicBezTo>
                      <a:pt x="645028" y="80301"/>
                      <a:pt x="634046" y="80301"/>
                      <a:pt x="624206" y="83112"/>
                    </a:cubicBezTo>
                    <a:cubicBezTo>
                      <a:pt x="622098" y="83727"/>
                      <a:pt x="619286" y="84430"/>
                      <a:pt x="618232" y="86011"/>
                    </a:cubicBezTo>
                    <a:cubicBezTo>
                      <a:pt x="615157" y="90667"/>
                      <a:pt x="615421" y="90755"/>
                      <a:pt x="613137" y="91458"/>
                    </a:cubicBezTo>
                    <a:cubicBezTo>
                      <a:pt x="611643" y="91897"/>
                      <a:pt x="609798" y="92249"/>
                      <a:pt x="608744" y="93303"/>
                    </a:cubicBezTo>
                    <a:cubicBezTo>
                      <a:pt x="601188" y="101473"/>
                      <a:pt x="590822" y="104988"/>
                      <a:pt x="581334" y="109820"/>
                    </a:cubicBezTo>
                    <a:cubicBezTo>
                      <a:pt x="575096" y="112982"/>
                      <a:pt x="570088" y="116936"/>
                      <a:pt x="565696" y="121856"/>
                    </a:cubicBezTo>
                    <a:cubicBezTo>
                      <a:pt x="562006" y="125985"/>
                      <a:pt x="557086" y="127830"/>
                      <a:pt x="552869" y="130817"/>
                    </a:cubicBezTo>
                    <a:cubicBezTo>
                      <a:pt x="548388" y="134067"/>
                      <a:pt x="545401" y="139338"/>
                      <a:pt x="541624" y="143555"/>
                    </a:cubicBezTo>
                    <a:cubicBezTo>
                      <a:pt x="540833" y="144434"/>
                      <a:pt x="539252" y="144522"/>
                      <a:pt x="538197" y="145312"/>
                    </a:cubicBezTo>
                    <a:cubicBezTo>
                      <a:pt x="536880" y="146279"/>
                      <a:pt x="535737" y="147509"/>
                      <a:pt x="534595" y="148651"/>
                    </a:cubicBezTo>
                    <a:cubicBezTo>
                      <a:pt x="526864" y="156470"/>
                      <a:pt x="519133" y="164377"/>
                      <a:pt x="511402" y="172284"/>
                    </a:cubicBezTo>
                    <a:cubicBezTo>
                      <a:pt x="510787" y="172899"/>
                      <a:pt x="509908" y="174304"/>
                      <a:pt x="510084" y="174480"/>
                    </a:cubicBezTo>
                    <a:cubicBezTo>
                      <a:pt x="510875" y="175271"/>
                      <a:pt x="511841" y="176149"/>
                      <a:pt x="512895" y="176325"/>
                    </a:cubicBezTo>
                    <a:cubicBezTo>
                      <a:pt x="518430" y="177467"/>
                      <a:pt x="524229" y="174656"/>
                      <a:pt x="529851" y="178082"/>
                    </a:cubicBezTo>
                    <a:cubicBezTo>
                      <a:pt x="531345" y="178960"/>
                      <a:pt x="535825" y="176061"/>
                      <a:pt x="538110" y="173953"/>
                    </a:cubicBezTo>
                    <a:cubicBezTo>
                      <a:pt x="546807" y="165695"/>
                      <a:pt x="555065" y="156821"/>
                      <a:pt x="563851" y="148651"/>
                    </a:cubicBezTo>
                    <a:cubicBezTo>
                      <a:pt x="567365" y="145400"/>
                      <a:pt x="571582" y="142413"/>
                      <a:pt x="576062" y="140656"/>
                    </a:cubicBezTo>
                    <a:cubicBezTo>
                      <a:pt x="587835" y="135824"/>
                      <a:pt x="598201" y="128796"/>
                      <a:pt x="608832" y="122119"/>
                    </a:cubicBezTo>
                    <a:cubicBezTo>
                      <a:pt x="611907" y="120186"/>
                      <a:pt x="614454" y="117463"/>
                      <a:pt x="617529" y="115618"/>
                    </a:cubicBezTo>
                    <a:cubicBezTo>
                      <a:pt x="625524" y="110786"/>
                      <a:pt x="633694" y="106305"/>
                      <a:pt x="641777" y="101649"/>
                    </a:cubicBezTo>
                    <a:cubicBezTo>
                      <a:pt x="657415" y="92776"/>
                      <a:pt x="671911" y="82058"/>
                      <a:pt x="688515" y="74414"/>
                    </a:cubicBezTo>
                    <a:cubicBezTo>
                      <a:pt x="700375" y="68880"/>
                      <a:pt x="713026" y="66947"/>
                      <a:pt x="725062" y="62554"/>
                    </a:cubicBezTo>
                    <a:cubicBezTo>
                      <a:pt x="733760" y="59392"/>
                      <a:pt x="743424" y="58513"/>
                      <a:pt x="752121" y="55350"/>
                    </a:cubicBezTo>
                    <a:cubicBezTo>
                      <a:pt x="767320" y="49903"/>
                      <a:pt x="783309" y="48058"/>
                      <a:pt x="798947" y="46213"/>
                    </a:cubicBezTo>
                    <a:cubicBezTo>
                      <a:pt x="815903" y="44193"/>
                      <a:pt x="833298" y="46828"/>
                      <a:pt x="849990" y="41645"/>
                    </a:cubicBezTo>
                    <a:cubicBezTo>
                      <a:pt x="861324" y="44105"/>
                      <a:pt x="871075" y="36110"/>
                      <a:pt x="882408" y="36813"/>
                    </a:cubicBezTo>
                    <a:cubicBezTo>
                      <a:pt x="885483" y="36989"/>
                      <a:pt x="888910" y="34617"/>
                      <a:pt x="892336" y="37164"/>
                    </a:cubicBezTo>
                    <a:cubicBezTo>
                      <a:pt x="893214" y="37867"/>
                      <a:pt x="895499" y="38043"/>
                      <a:pt x="896201" y="37428"/>
                    </a:cubicBezTo>
                    <a:cubicBezTo>
                      <a:pt x="900418" y="33738"/>
                      <a:pt x="905426" y="35495"/>
                      <a:pt x="909907" y="35583"/>
                    </a:cubicBezTo>
                    <a:cubicBezTo>
                      <a:pt x="916847" y="35759"/>
                      <a:pt x="924139" y="33562"/>
                      <a:pt x="930816" y="37516"/>
                    </a:cubicBezTo>
                    <a:cubicBezTo>
                      <a:pt x="937141" y="33299"/>
                      <a:pt x="943467" y="36725"/>
                      <a:pt x="949792" y="37340"/>
                    </a:cubicBezTo>
                    <a:cubicBezTo>
                      <a:pt x="954624" y="37780"/>
                      <a:pt x="959720" y="35759"/>
                      <a:pt x="964552" y="36110"/>
                    </a:cubicBezTo>
                    <a:cubicBezTo>
                      <a:pt x="967890" y="36374"/>
                      <a:pt x="971580" y="34705"/>
                      <a:pt x="973952" y="35759"/>
                    </a:cubicBezTo>
                    <a:cubicBezTo>
                      <a:pt x="981947" y="39009"/>
                      <a:pt x="990117" y="36462"/>
                      <a:pt x="1000132" y="37340"/>
                    </a:cubicBezTo>
                    <a:moveTo>
                      <a:pt x="165873" y="359676"/>
                    </a:moveTo>
                    <a:cubicBezTo>
                      <a:pt x="162271" y="364771"/>
                      <a:pt x="165961" y="372502"/>
                      <a:pt x="159723" y="376895"/>
                    </a:cubicBezTo>
                    <a:cubicBezTo>
                      <a:pt x="159108" y="377334"/>
                      <a:pt x="159108" y="379882"/>
                      <a:pt x="159723" y="380848"/>
                    </a:cubicBezTo>
                    <a:cubicBezTo>
                      <a:pt x="162359" y="384890"/>
                      <a:pt x="157527" y="389546"/>
                      <a:pt x="159811" y="392445"/>
                    </a:cubicBezTo>
                    <a:cubicBezTo>
                      <a:pt x="164292" y="398068"/>
                      <a:pt x="157703" y="400440"/>
                      <a:pt x="157439" y="404481"/>
                    </a:cubicBezTo>
                    <a:cubicBezTo>
                      <a:pt x="157088" y="411070"/>
                      <a:pt x="155946" y="417396"/>
                      <a:pt x="148654" y="420383"/>
                    </a:cubicBezTo>
                    <a:cubicBezTo>
                      <a:pt x="147775" y="420734"/>
                      <a:pt x="147600" y="422579"/>
                      <a:pt x="147072" y="423809"/>
                    </a:cubicBezTo>
                    <a:cubicBezTo>
                      <a:pt x="148302" y="424160"/>
                      <a:pt x="149532" y="425039"/>
                      <a:pt x="150674" y="424863"/>
                    </a:cubicBezTo>
                    <a:cubicBezTo>
                      <a:pt x="156648" y="423897"/>
                      <a:pt x="156473" y="428904"/>
                      <a:pt x="155067" y="431101"/>
                    </a:cubicBezTo>
                    <a:cubicBezTo>
                      <a:pt x="151114" y="437338"/>
                      <a:pt x="156033" y="437778"/>
                      <a:pt x="159460" y="439447"/>
                    </a:cubicBezTo>
                    <a:cubicBezTo>
                      <a:pt x="161480" y="440413"/>
                      <a:pt x="163677" y="441116"/>
                      <a:pt x="165434" y="442434"/>
                    </a:cubicBezTo>
                    <a:cubicBezTo>
                      <a:pt x="168684" y="444718"/>
                      <a:pt x="171496" y="447705"/>
                      <a:pt x="174922" y="449550"/>
                    </a:cubicBezTo>
                    <a:cubicBezTo>
                      <a:pt x="178524" y="451483"/>
                      <a:pt x="182741" y="452361"/>
                      <a:pt x="186519" y="454031"/>
                    </a:cubicBezTo>
                    <a:cubicBezTo>
                      <a:pt x="190296" y="455700"/>
                      <a:pt x="193811" y="457193"/>
                      <a:pt x="195743" y="461850"/>
                    </a:cubicBezTo>
                    <a:cubicBezTo>
                      <a:pt x="196973" y="464749"/>
                      <a:pt x="201014" y="466770"/>
                      <a:pt x="204089" y="468527"/>
                    </a:cubicBezTo>
                    <a:cubicBezTo>
                      <a:pt x="214105" y="474149"/>
                      <a:pt x="224120" y="479684"/>
                      <a:pt x="232115" y="488294"/>
                    </a:cubicBezTo>
                    <a:cubicBezTo>
                      <a:pt x="236508" y="492950"/>
                      <a:pt x="242482" y="493565"/>
                      <a:pt x="248543" y="493301"/>
                    </a:cubicBezTo>
                    <a:cubicBezTo>
                      <a:pt x="249246" y="493301"/>
                      <a:pt x="250301" y="492335"/>
                      <a:pt x="250388" y="491632"/>
                    </a:cubicBezTo>
                    <a:cubicBezTo>
                      <a:pt x="250476" y="490929"/>
                      <a:pt x="249861" y="489699"/>
                      <a:pt x="249158" y="489260"/>
                    </a:cubicBezTo>
                    <a:cubicBezTo>
                      <a:pt x="243711" y="485746"/>
                      <a:pt x="238352" y="482232"/>
                      <a:pt x="232818" y="478893"/>
                    </a:cubicBezTo>
                    <a:cubicBezTo>
                      <a:pt x="224208" y="473710"/>
                      <a:pt x="218146" y="467033"/>
                      <a:pt x="217180" y="456491"/>
                    </a:cubicBezTo>
                    <a:cubicBezTo>
                      <a:pt x="217004" y="454909"/>
                      <a:pt x="215071" y="452274"/>
                      <a:pt x="213841" y="452098"/>
                    </a:cubicBezTo>
                    <a:cubicBezTo>
                      <a:pt x="205495" y="451307"/>
                      <a:pt x="205319" y="445245"/>
                      <a:pt x="204880" y="439183"/>
                    </a:cubicBezTo>
                    <a:cubicBezTo>
                      <a:pt x="204792" y="437866"/>
                      <a:pt x="204002" y="436021"/>
                      <a:pt x="203035" y="435406"/>
                    </a:cubicBezTo>
                    <a:cubicBezTo>
                      <a:pt x="196973" y="431979"/>
                      <a:pt x="193723" y="426620"/>
                      <a:pt x="190911" y="420383"/>
                    </a:cubicBezTo>
                    <a:cubicBezTo>
                      <a:pt x="187221" y="412124"/>
                      <a:pt x="182917" y="404042"/>
                      <a:pt x="176415" y="397365"/>
                    </a:cubicBezTo>
                    <a:cubicBezTo>
                      <a:pt x="173428" y="394290"/>
                      <a:pt x="170090" y="390776"/>
                      <a:pt x="172462" y="386120"/>
                    </a:cubicBezTo>
                    <a:cubicBezTo>
                      <a:pt x="174307" y="382518"/>
                      <a:pt x="182302" y="377246"/>
                      <a:pt x="187924" y="379882"/>
                    </a:cubicBezTo>
                    <a:cubicBezTo>
                      <a:pt x="189066" y="380409"/>
                      <a:pt x="190911" y="381639"/>
                      <a:pt x="191351" y="381288"/>
                    </a:cubicBezTo>
                    <a:cubicBezTo>
                      <a:pt x="197149" y="375929"/>
                      <a:pt x="203826" y="379706"/>
                      <a:pt x="207955" y="382078"/>
                    </a:cubicBezTo>
                    <a:cubicBezTo>
                      <a:pt x="213753" y="385417"/>
                      <a:pt x="217443" y="380848"/>
                      <a:pt x="222099" y="381288"/>
                    </a:cubicBezTo>
                    <a:cubicBezTo>
                      <a:pt x="222275" y="381288"/>
                      <a:pt x="222627" y="380146"/>
                      <a:pt x="222715" y="379443"/>
                    </a:cubicBezTo>
                    <a:cubicBezTo>
                      <a:pt x="223154" y="371975"/>
                      <a:pt x="222715" y="372327"/>
                      <a:pt x="216125" y="370833"/>
                    </a:cubicBezTo>
                    <a:cubicBezTo>
                      <a:pt x="206374" y="368637"/>
                      <a:pt x="196622" y="366089"/>
                      <a:pt x="189242" y="358446"/>
                    </a:cubicBezTo>
                    <a:cubicBezTo>
                      <a:pt x="185289" y="354317"/>
                      <a:pt x="183532" y="349572"/>
                      <a:pt x="184322" y="343950"/>
                    </a:cubicBezTo>
                    <a:cubicBezTo>
                      <a:pt x="184586" y="342105"/>
                      <a:pt x="187134" y="340172"/>
                      <a:pt x="183971" y="338503"/>
                    </a:cubicBezTo>
                    <a:cubicBezTo>
                      <a:pt x="181160" y="337009"/>
                      <a:pt x="179139" y="337800"/>
                      <a:pt x="176855" y="339909"/>
                    </a:cubicBezTo>
                    <a:cubicBezTo>
                      <a:pt x="171583" y="345180"/>
                      <a:pt x="166664" y="350451"/>
                      <a:pt x="165873" y="359676"/>
                    </a:cubicBezTo>
                    <a:moveTo>
                      <a:pt x="42614" y="387613"/>
                    </a:moveTo>
                    <a:cubicBezTo>
                      <a:pt x="40154" y="392006"/>
                      <a:pt x="39100" y="397453"/>
                      <a:pt x="33302" y="399298"/>
                    </a:cubicBezTo>
                    <a:cubicBezTo>
                      <a:pt x="32511" y="399561"/>
                      <a:pt x="32511" y="402461"/>
                      <a:pt x="32160" y="404130"/>
                    </a:cubicBezTo>
                    <a:cubicBezTo>
                      <a:pt x="37079" y="404481"/>
                      <a:pt x="35410" y="406414"/>
                      <a:pt x="33741" y="409225"/>
                    </a:cubicBezTo>
                    <a:cubicBezTo>
                      <a:pt x="32072" y="412037"/>
                      <a:pt x="30051" y="415287"/>
                      <a:pt x="33214" y="418801"/>
                    </a:cubicBezTo>
                    <a:cubicBezTo>
                      <a:pt x="33917" y="419592"/>
                      <a:pt x="33653" y="421613"/>
                      <a:pt x="33214" y="422843"/>
                    </a:cubicBezTo>
                    <a:cubicBezTo>
                      <a:pt x="31457" y="428290"/>
                      <a:pt x="30315" y="433736"/>
                      <a:pt x="29348" y="439447"/>
                    </a:cubicBezTo>
                    <a:cubicBezTo>
                      <a:pt x="28294" y="445860"/>
                      <a:pt x="30139" y="450780"/>
                      <a:pt x="31281" y="456227"/>
                    </a:cubicBezTo>
                    <a:cubicBezTo>
                      <a:pt x="31457" y="456930"/>
                      <a:pt x="32423" y="457545"/>
                      <a:pt x="32950" y="458160"/>
                    </a:cubicBezTo>
                    <a:cubicBezTo>
                      <a:pt x="33741" y="457369"/>
                      <a:pt x="35147" y="456666"/>
                      <a:pt x="35234" y="455788"/>
                    </a:cubicBezTo>
                    <a:cubicBezTo>
                      <a:pt x="35498" y="452713"/>
                      <a:pt x="35147" y="449550"/>
                      <a:pt x="35410" y="446475"/>
                    </a:cubicBezTo>
                    <a:cubicBezTo>
                      <a:pt x="35937" y="440501"/>
                      <a:pt x="35937" y="434351"/>
                      <a:pt x="37694" y="428729"/>
                    </a:cubicBezTo>
                    <a:cubicBezTo>
                      <a:pt x="39451" y="423282"/>
                      <a:pt x="48852" y="420910"/>
                      <a:pt x="44635" y="412564"/>
                    </a:cubicBezTo>
                    <a:cubicBezTo>
                      <a:pt x="44547" y="412476"/>
                      <a:pt x="45162" y="412124"/>
                      <a:pt x="45338" y="411861"/>
                    </a:cubicBezTo>
                    <a:cubicBezTo>
                      <a:pt x="49467" y="404920"/>
                      <a:pt x="54299" y="398331"/>
                      <a:pt x="57637" y="391040"/>
                    </a:cubicBezTo>
                    <a:cubicBezTo>
                      <a:pt x="60976" y="383748"/>
                      <a:pt x="67389" y="378037"/>
                      <a:pt x="68619" y="369691"/>
                    </a:cubicBezTo>
                    <a:cubicBezTo>
                      <a:pt x="68882" y="368198"/>
                      <a:pt x="70025" y="366792"/>
                      <a:pt x="70991" y="365562"/>
                    </a:cubicBezTo>
                    <a:cubicBezTo>
                      <a:pt x="75647" y="359588"/>
                      <a:pt x="81358" y="354229"/>
                      <a:pt x="84872" y="347640"/>
                    </a:cubicBezTo>
                    <a:cubicBezTo>
                      <a:pt x="89528" y="339030"/>
                      <a:pt x="99807" y="334198"/>
                      <a:pt x="100861" y="323392"/>
                    </a:cubicBezTo>
                    <a:cubicBezTo>
                      <a:pt x="100949" y="322601"/>
                      <a:pt x="102179" y="321899"/>
                      <a:pt x="102970" y="321196"/>
                    </a:cubicBezTo>
                    <a:cubicBezTo>
                      <a:pt x="107450" y="317242"/>
                      <a:pt x="110613" y="312410"/>
                      <a:pt x="116236" y="308984"/>
                    </a:cubicBezTo>
                    <a:cubicBezTo>
                      <a:pt x="121770" y="305558"/>
                      <a:pt x="126690" y="299320"/>
                      <a:pt x="132928" y="296860"/>
                    </a:cubicBezTo>
                    <a:cubicBezTo>
                      <a:pt x="149884" y="290271"/>
                      <a:pt x="161656" y="275951"/>
                      <a:pt x="178085" y="268396"/>
                    </a:cubicBezTo>
                    <a:cubicBezTo>
                      <a:pt x="187134" y="264266"/>
                      <a:pt x="194953" y="257590"/>
                      <a:pt x="205583" y="257063"/>
                    </a:cubicBezTo>
                    <a:cubicBezTo>
                      <a:pt x="208306" y="256975"/>
                      <a:pt x="211469" y="255745"/>
                      <a:pt x="213578" y="253988"/>
                    </a:cubicBezTo>
                    <a:cubicBezTo>
                      <a:pt x="221572" y="247223"/>
                      <a:pt x="229128" y="240019"/>
                      <a:pt x="236859" y="232991"/>
                    </a:cubicBezTo>
                    <a:cubicBezTo>
                      <a:pt x="237474" y="232463"/>
                      <a:pt x="237737" y="231585"/>
                      <a:pt x="238089" y="230794"/>
                    </a:cubicBezTo>
                    <a:cubicBezTo>
                      <a:pt x="236947" y="230882"/>
                      <a:pt x="235453" y="230619"/>
                      <a:pt x="234575" y="231233"/>
                    </a:cubicBezTo>
                    <a:cubicBezTo>
                      <a:pt x="230182" y="234045"/>
                      <a:pt x="226229" y="238613"/>
                      <a:pt x="221572" y="239580"/>
                    </a:cubicBezTo>
                    <a:cubicBezTo>
                      <a:pt x="211908" y="241600"/>
                      <a:pt x="203914" y="247223"/>
                      <a:pt x="195041" y="250737"/>
                    </a:cubicBezTo>
                    <a:cubicBezTo>
                      <a:pt x="183620" y="255218"/>
                      <a:pt x="171583" y="259083"/>
                      <a:pt x="161393" y="266726"/>
                    </a:cubicBezTo>
                    <a:cubicBezTo>
                      <a:pt x="156648" y="270328"/>
                      <a:pt x="150059" y="271471"/>
                      <a:pt x="145315" y="275160"/>
                    </a:cubicBezTo>
                    <a:cubicBezTo>
                      <a:pt x="138814" y="280168"/>
                      <a:pt x="131171" y="282892"/>
                      <a:pt x="125021" y="288602"/>
                    </a:cubicBezTo>
                    <a:cubicBezTo>
                      <a:pt x="117466" y="295630"/>
                      <a:pt x="108153" y="300550"/>
                      <a:pt x="101213" y="308457"/>
                    </a:cubicBezTo>
                    <a:cubicBezTo>
                      <a:pt x="96293" y="314080"/>
                      <a:pt x="90670" y="319175"/>
                      <a:pt x="85311" y="324446"/>
                    </a:cubicBezTo>
                    <a:cubicBezTo>
                      <a:pt x="83378" y="326291"/>
                      <a:pt x="81182" y="327873"/>
                      <a:pt x="79249" y="329718"/>
                    </a:cubicBezTo>
                    <a:cubicBezTo>
                      <a:pt x="74505" y="334022"/>
                      <a:pt x="67828" y="337537"/>
                      <a:pt x="65632" y="342896"/>
                    </a:cubicBezTo>
                    <a:cubicBezTo>
                      <a:pt x="63172" y="348870"/>
                      <a:pt x="59482" y="353526"/>
                      <a:pt x="56319" y="358709"/>
                    </a:cubicBezTo>
                    <a:cubicBezTo>
                      <a:pt x="52015" y="365913"/>
                      <a:pt x="47798" y="373117"/>
                      <a:pt x="43932" y="380497"/>
                    </a:cubicBezTo>
                    <a:cubicBezTo>
                      <a:pt x="42878" y="382078"/>
                      <a:pt x="43581" y="384538"/>
                      <a:pt x="42614" y="387613"/>
                    </a:cubicBezTo>
                    <a:moveTo>
                      <a:pt x="701693" y="155504"/>
                    </a:moveTo>
                    <a:cubicBezTo>
                      <a:pt x="707843" y="152077"/>
                      <a:pt x="714432" y="149266"/>
                      <a:pt x="720055" y="145137"/>
                    </a:cubicBezTo>
                    <a:cubicBezTo>
                      <a:pt x="724272" y="142062"/>
                      <a:pt x="729192" y="141974"/>
                      <a:pt x="733584" y="140129"/>
                    </a:cubicBezTo>
                    <a:cubicBezTo>
                      <a:pt x="745005" y="135209"/>
                      <a:pt x="756163" y="129762"/>
                      <a:pt x="767408" y="124403"/>
                    </a:cubicBezTo>
                    <a:cubicBezTo>
                      <a:pt x="768111" y="124052"/>
                      <a:pt x="768550" y="123086"/>
                      <a:pt x="769077" y="122383"/>
                    </a:cubicBezTo>
                    <a:cubicBezTo>
                      <a:pt x="768199" y="121680"/>
                      <a:pt x="767408" y="120713"/>
                      <a:pt x="766354" y="120450"/>
                    </a:cubicBezTo>
                    <a:cubicBezTo>
                      <a:pt x="765475" y="120186"/>
                      <a:pt x="764157" y="120362"/>
                      <a:pt x="763455" y="120889"/>
                    </a:cubicBezTo>
                    <a:cubicBezTo>
                      <a:pt x="756690" y="125897"/>
                      <a:pt x="748168" y="125721"/>
                      <a:pt x="740964" y="126073"/>
                    </a:cubicBezTo>
                    <a:cubicBezTo>
                      <a:pt x="726907" y="126687"/>
                      <a:pt x="713641" y="130114"/>
                      <a:pt x="700112" y="132837"/>
                    </a:cubicBezTo>
                    <a:cubicBezTo>
                      <a:pt x="688076" y="135297"/>
                      <a:pt x="677446" y="141359"/>
                      <a:pt x="666112" y="145752"/>
                    </a:cubicBezTo>
                    <a:cubicBezTo>
                      <a:pt x="665058" y="146191"/>
                      <a:pt x="664355" y="147597"/>
                      <a:pt x="663477" y="148563"/>
                    </a:cubicBezTo>
                    <a:cubicBezTo>
                      <a:pt x="664707" y="148827"/>
                      <a:pt x="666025" y="149354"/>
                      <a:pt x="667255" y="149442"/>
                    </a:cubicBezTo>
                    <a:cubicBezTo>
                      <a:pt x="674634" y="149529"/>
                      <a:pt x="681311" y="150847"/>
                      <a:pt x="687549" y="155504"/>
                    </a:cubicBezTo>
                    <a:cubicBezTo>
                      <a:pt x="691151" y="157963"/>
                      <a:pt x="695983" y="159193"/>
                      <a:pt x="701693" y="155504"/>
                    </a:cubicBezTo>
                    <a:moveTo>
                      <a:pt x="1491411" y="545135"/>
                    </a:moveTo>
                    <a:cubicBezTo>
                      <a:pt x="1491762" y="544257"/>
                      <a:pt x="1491850" y="542939"/>
                      <a:pt x="1492465" y="542499"/>
                    </a:cubicBezTo>
                    <a:cubicBezTo>
                      <a:pt x="1500899" y="537755"/>
                      <a:pt x="1506785" y="529936"/>
                      <a:pt x="1514516" y="524401"/>
                    </a:cubicBezTo>
                    <a:cubicBezTo>
                      <a:pt x="1516625" y="522908"/>
                      <a:pt x="1518909" y="521502"/>
                      <a:pt x="1520842" y="519745"/>
                    </a:cubicBezTo>
                    <a:cubicBezTo>
                      <a:pt x="1531560" y="509730"/>
                      <a:pt x="1538061" y="496552"/>
                      <a:pt x="1546056" y="484604"/>
                    </a:cubicBezTo>
                    <a:cubicBezTo>
                      <a:pt x="1551064" y="477136"/>
                      <a:pt x="1555808" y="468351"/>
                      <a:pt x="1548516" y="458950"/>
                    </a:cubicBezTo>
                    <a:cubicBezTo>
                      <a:pt x="1547637" y="457896"/>
                      <a:pt x="1548604" y="455524"/>
                      <a:pt x="1548340" y="453855"/>
                    </a:cubicBezTo>
                    <a:cubicBezTo>
                      <a:pt x="1547813" y="450692"/>
                      <a:pt x="1547022" y="447529"/>
                      <a:pt x="1546056" y="444455"/>
                    </a:cubicBezTo>
                    <a:cubicBezTo>
                      <a:pt x="1545880" y="443927"/>
                      <a:pt x="1544387" y="443664"/>
                      <a:pt x="1543420" y="443576"/>
                    </a:cubicBezTo>
                    <a:cubicBezTo>
                      <a:pt x="1543157" y="443576"/>
                      <a:pt x="1542366" y="444542"/>
                      <a:pt x="1542454" y="444718"/>
                    </a:cubicBezTo>
                    <a:cubicBezTo>
                      <a:pt x="1544914" y="449814"/>
                      <a:pt x="1540345" y="454821"/>
                      <a:pt x="1542190" y="459653"/>
                    </a:cubicBezTo>
                    <a:cubicBezTo>
                      <a:pt x="1545002" y="466945"/>
                      <a:pt x="1537973" y="472831"/>
                      <a:pt x="1539818" y="479860"/>
                    </a:cubicBezTo>
                    <a:cubicBezTo>
                      <a:pt x="1539994" y="480387"/>
                      <a:pt x="1538588" y="481792"/>
                      <a:pt x="1537710" y="481968"/>
                    </a:cubicBezTo>
                    <a:cubicBezTo>
                      <a:pt x="1533756" y="482583"/>
                      <a:pt x="1533669" y="486449"/>
                      <a:pt x="1531648" y="488645"/>
                    </a:cubicBezTo>
                    <a:cubicBezTo>
                      <a:pt x="1529539" y="490929"/>
                      <a:pt x="1527255" y="493213"/>
                      <a:pt x="1524883" y="495234"/>
                    </a:cubicBezTo>
                    <a:cubicBezTo>
                      <a:pt x="1523214" y="496640"/>
                      <a:pt x="1520754" y="497167"/>
                      <a:pt x="1519348" y="498748"/>
                    </a:cubicBezTo>
                    <a:cubicBezTo>
                      <a:pt x="1510124" y="508324"/>
                      <a:pt x="1501250" y="518164"/>
                      <a:pt x="1491938" y="527652"/>
                    </a:cubicBezTo>
                    <a:cubicBezTo>
                      <a:pt x="1488512" y="531166"/>
                      <a:pt x="1484031" y="533802"/>
                      <a:pt x="1480517" y="537316"/>
                    </a:cubicBezTo>
                    <a:cubicBezTo>
                      <a:pt x="1478936" y="538897"/>
                      <a:pt x="1478848" y="541885"/>
                      <a:pt x="1478057" y="544257"/>
                    </a:cubicBezTo>
                    <a:cubicBezTo>
                      <a:pt x="1479990" y="544520"/>
                      <a:pt x="1482010" y="544784"/>
                      <a:pt x="1483943" y="544959"/>
                    </a:cubicBezTo>
                    <a:cubicBezTo>
                      <a:pt x="1485876" y="545223"/>
                      <a:pt x="1487545" y="545135"/>
                      <a:pt x="1491411" y="545135"/>
                    </a:cubicBezTo>
                    <a:moveTo>
                      <a:pt x="440504" y="698528"/>
                    </a:moveTo>
                    <a:cubicBezTo>
                      <a:pt x="441207" y="699230"/>
                      <a:pt x="441997" y="700461"/>
                      <a:pt x="442700" y="700548"/>
                    </a:cubicBezTo>
                    <a:cubicBezTo>
                      <a:pt x="455088" y="700636"/>
                      <a:pt x="467475" y="700724"/>
                      <a:pt x="479862" y="700548"/>
                    </a:cubicBezTo>
                    <a:cubicBezTo>
                      <a:pt x="482322" y="700548"/>
                      <a:pt x="484870" y="699494"/>
                      <a:pt x="487154" y="698440"/>
                    </a:cubicBezTo>
                    <a:cubicBezTo>
                      <a:pt x="488033" y="698001"/>
                      <a:pt x="488648" y="696156"/>
                      <a:pt x="488560" y="694926"/>
                    </a:cubicBezTo>
                    <a:cubicBezTo>
                      <a:pt x="488384" y="693081"/>
                      <a:pt x="487769" y="691148"/>
                      <a:pt x="487066" y="689391"/>
                    </a:cubicBezTo>
                    <a:cubicBezTo>
                      <a:pt x="486539" y="688161"/>
                      <a:pt x="485485" y="686228"/>
                      <a:pt x="484606" y="686228"/>
                    </a:cubicBezTo>
                    <a:cubicBezTo>
                      <a:pt x="470286" y="685789"/>
                      <a:pt x="456318" y="679639"/>
                      <a:pt x="441734" y="683856"/>
                    </a:cubicBezTo>
                    <a:cubicBezTo>
                      <a:pt x="439801" y="684383"/>
                      <a:pt x="437078" y="683592"/>
                      <a:pt x="435057" y="682714"/>
                    </a:cubicBezTo>
                    <a:cubicBezTo>
                      <a:pt x="429083" y="680078"/>
                      <a:pt x="422933" y="679288"/>
                      <a:pt x="416608" y="679991"/>
                    </a:cubicBezTo>
                    <a:cubicBezTo>
                      <a:pt x="414499" y="680254"/>
                      <a:pt x="411249" y="681396"/>
                      <a:pt x="410809" y="682802"/>
                    </a:cubicBezTo>
                    <a:cubicBezTo>
                      <a:pt x="409140" y="688337"/>
                      <a:pt x="404308" y="689830"/>
                      <a:pt x="400267" y="692290"/>
                    </a:cubicBezTo>
                    <a:cubicBezTo>
                      <a:pt x="399564" y="692729"/>
                      <a:pt x="398773" y="693081"/>
                      <a:pt x="398071" y="693520"/>
                    </a:cubicBezTo>
                    <a:cubicBezTo>
                      <a:pt x="398949" y="693784"/>
                      <a:pt x="399916" y="694047"/>
                      <a:pt x="400794" y="694399"/>
                    </a:cubicBezTo>
                    <a:cubicBezTo>
                      <a:pt x="413181" y="698528"/>
                      <a:pt x="425744" y="698967"/>
                      <a:pt x="440504" y="698528"/>
                    </a:cubicBezTo>
                    <a:moveTo>
                      <a:pt x="79864" y="487152"/>
                    </a:moveTo>
                    <a:cubicBezTo>
                      <a:pt x="73890" y="481441"/>
                      <a:pt x="71518" y="474149"/>
                      <a:pt x="70552" y="466154"/>
                    </a:cubicBezTo>
                    <a:cubicBezTo>
                      <a:pt x="70376" y="464925"/>
                      <a:pt x="69937" y="463607"/>
                      <a:pt x="69673" y="462377"/>
                    </a:cubicBezTo>
                    <a:cubicBezTo>
                      <a:pt x="68970" y="463695"/>
                      <a:pt x="68004" y="464925"/>
                      <a:pt x="67565" y="466330"/>
                    </a:cubicBezTo>
                    <a:cubicBezTo>
                      <a:pt x="67037" y="467824"/>
                      <a:pt x="66598" y="469493"/>
                      <a:pt x="66510" y="471074"/>
                    </a:cubicBezTo>
                    <a:cubicBezTo>
                      <a:pt x="66159" y="475291"/>
                      <a:pt x="67565" y="479420"/>
                      <a:pt x="66686" y="483901"/>
                    </a:cubicBezTo>
                    <a:cubicBezTo>
                      <a:pt x="65720" y="488557"/>
                      <a:pt x="66335" y="493477"/>
                      <a:pt x="66510" y="498309"/>
                    </a:cubicBezTo>
                    <a:cubicBezTo>
                      <a:pt x="66598" y="500242"/>
                      <a:pt x="66950" y="502262"/>
                      <a:pt x="67828" y="503931"/>
                    </a:cubicBezTo>
                    <a:cubicBezTo>
                      <a:pt x="73451" y="514562"/>
                      <a:pt x="80303" y="524314"/>
                      <a:pt x="89704" y="532133"/>
                    </a:cubicBezTo>
                    <a:cubicBezTo>
                      <a:pt x="90758" y="533011"/>
                      <a:pt x="92515" y="534065"/>
                      <a:pt x="92515" y="535032"/>
                    </a:cubicBezTo>
                    <a:cubicBezTo>
                      <a:pt x="92515" y="544871"/>
                      <a:pt x="102355" y="542851"/>
                      <a:pt x="107099" y="546980"/>
                    </a:cubicBezTo>
                    <a:cubicBezTo>
                      <a:pt x="108680" y="548386"/>
                      <a:pt x="112897" y="546716"/>
                      <a:pt x="115884" y="546541"/>
                    </a:cubicBezTo>
                    <a:cubicBezTo>
                      <a:pt x="114391" y="544169"/>
                      <a:pt x="113424" y="540830"/>
                      <a:pt x="111228" y="539512"/>
                    </a:cubicBezTo>
                    <a:cubicBezTo>
                      <a:pt x="106835" y="536877"/>
                      <a:pt x="104815" y="533099"/>
                      <a:pt x="102355" y="528794"/>
                    </a:cubicBezTo>
                    <a:cubicBezTo>
                      <a:pt x="99719" y="524138"/>
                      <a:pt x="99104" y="518515"/>
                      <a:pt x="93745" y="514562"/>
                    </a:cubicBezTo>
                    <a:cubicBezTo>
                      <a:pt x="88825" y="510960"/>
                      <a:pt x="86893" y="503317"/>
                      <a:pt x="83906" y="497255"/>
                    </a:cubicBezTo>
                    <a:cubicBezTo>
                      <a:pt x="82500" y="494443"/>
                      <a:pt x="81885" y="491193"/>
                      <a:pt x="79864" y="487152"/>
                    </a:cubicBezTo>
                    <a:moveTo>
                      <a:pt x="1016737" y="393851"/>
                    </a:moveTo>
                    <a:cubicBezTo>
                      <a:pt x="1010236" y="391654"/>
                      <a:pt x="1003735" y="389985"/>
                      <a:pt x="998727" y="384538"/>
                    </a:cubicBezTo>
                    <a:cubicBezTo>
                      <a:pt x="996882" y="382518"/>
                      <a:pt x="992841" y="382254"/>
                      <a:pt x="989766" y="381463"/>
                    </a:cubicBezTo>
                    <a:cubicBezTo>
                      <a:pt x="985109" y="380233"/>
                      <a:pt x="982913" y="383923"/>
                      <a:pt x="980717" y="386735"/>
                    </a:cubicBezTo>
                    <a:cubicBezTo>
                      <a:pt x="980190" y="387350"/>
                      <a:pt x="982737" y="390424"/>
                      <a:pt x="983967" y="392269"/>
                    </a:cubicBezTo>
                    <a:cubicBezTo>
                      <a:pt x="987569" y="397629"/>
                      <a:pt x="992050" y="402548"/>
                      <a:pt x="994686" y="408347"/>
                    </a:cubicBezTo>
                    <a:cubicBezTo>
                      <a:pt x="998463" y="416693"/>
                      <a:pt x="1000484" y="418362"/>
                      <a:pt x="1009357" y="418889"/>
                    </a:cubicBezTo>
                    <a:cubicBezTo>
                      <a:pt x="1017352" y="419328"/>
                      <a:pt x="1025610" y="416693"/>
                      <a:pt x="1033341" y="420822"/>
                    </a:cubicBezTo>
                    <a:cubicBezTo>
                      <a:pt x="1033956" y="421173"/>
                      <a:pt x="1035538" y="420646"/>
                      <a:pt x="1035977" y="420031"/>
                    </a:cubicBezTo>
                    <a:cubicBezTo>
                      <a:pt x="1036416" y="419504"/>
                      <a:pt x="1036240" y="418098"/>
                      <a:pt x="1035801" y="417308"/>
                    </a:cubicBezTo>
                    <a:cubicBezTo>
                      <a:pt x="1031057" y="408786"/>
                      <a:pt x="1022360" y="403515"/>
                      <a:pt x="1016737" y="393851"/>
                    </a:cubicBezTo>
                    <a:moveTo>
                      <a:pt x="584584" y="401143"/>
                    </a:moveTo>
                    <a:cubicBezTo>
                      <a:pt x="581246" y="400088"/>
                      <a:pt x="577907" y="398771"/>
                      <a:pt x="574481" y="398068"/>
                    </a:cubicBezTo>
                    <a:cubicBezTo>
                      <a:pt x="569649" y="397101"/>
                      <a:pt x="564729" y="396486"/>
                      <a:pt x="559897" y="396047"/>
                    </a:cubicBezTo>
                    <a:cubicBezTo>
                      <a:pt x="559370" y="395959"/>
                      <a:pt x="558579" y="398156"/>
                      <a:pt x="557964" y="399298"/>
                    </a:cubicBezTo>
                    <a:cubicBezTo>
                      <a:pt x="564290" y="400088"/>
                      <a:pt x="566223" y="406853"/>
                      <a:pt x="572636" y="408786"/>
                    </a:cubicBezTo>
                    <a:cubicBezTo>
                      <a:pt x="585638" y="412652"/>
                      <a:pt x="598992" y="414584"/>
                      <a:pt x="611819" y="418626"/>
                    </a:cubicBezTo>
                    <a:cubicBezTo>
                      <a:pt x="618496" y="420734"/>
                      <a:pt x="625173" y="423194"/>
                      <a:pt x="631937" y="424687"/>
                    </a:cubicBezTo>
                    <a:cubicBezTo>
                      <a:pt x="638702" y="426181"/>
                      <a:pt x="645643" y="426532"/>
                      <a:pt x="652495" y="427499"/>
                    </a:cubicBezTo>
                    <a:cubicBezTo>
                      <a:pt x="653286" y="427587"/>
                      <a:pt x="654428" y="428377"/>
                      <a:pt x="654604" y="428202"/>
                    </a:cubicBezTo>
                    <a:cubicBezTo>
                      <a:pt x="657151" y="425127"/>
                      <a:pt x="653549" y="416253"/>
                      <a:pt x="649596" y="414409"/>
                    </a:cubicBezTo>
                    <a:cubicBezTo>
                      <a:pt x="643798" y="411597"/>
                      <a:pt x="637384" y="413881"/>
                      <a:pt x="631937" y="412212"/>
                    </a:cubicBezTo>
                    <a:cubicBezTo>
                      <a:pt x="616826" y="407556"/>
                      <a:pt x="601276" y="404745"/>
                      <a:pt x="584584" y="401143"/>
                    </a:cubicBezTo>
                    <a:moveTo>
                      <a:pt x="624997" y="706874"/>
                    </a:moveTo>
                    <a:cubicBezTo>
                      <a:pt x="631586" y="706171"/>
                      <a:pt x="638351" y="705907"/>
                      <a:pt x="644852" y="704677"/>
                    </a:cubicBezTo>
                    <a:cubicBezTo>
                      <a:pt x="653461" y="703096"/>
                      <a:pt x="661808" y="700636"/>
                      <a:pt x="670417" y="698879"/>
                    </a:cubicBezTo>
                    <a:cubicBezTo>
                      <a:pt x="681838" y="696507"/>
                      <a:pt x="692996" y="693432"/>
                      <a:pt x="704329" y="690797"/>
                    </a:cubicBezTo>
                    <a:cubicBezTo>
                      <a:pt x="711445" y="689127"/>
                      <a:pt x="716804" y="685789"/>
                      <a:pt x="722339" y="681923"/>
                    </a:cubicBezTo>
                    <a:cubicBezTo>
                      <a:pt x="723042" y="681396"/>
                      <a:pt x="722954" y="679727"/>
                      <a:pt x="723217" y="678585"/>
                    </a:cubicBezTo>
                    <a:cubicBezTo>
                      <a:pt x="722075" y="678585"/>
                      <a:pt x="720406" y="678146"/>
                      <a:pt x="719703" y="678761"/>
                    </a:cubicBezTo>
                    <a:cubicBezTo>
                      <a:pt x="713114" y="684471"/>
                      <a:pt x="705383" y="686404"/>
                      <a:pt x="696861" y="686316"/>
                    </a:cubicBezTo>
                    <a:cubicBezTo>
                      <a:pt x="694401" y="686316"/>
                      <a:pt x="691854" y="687546"/>
                      <a:pt x="689394" y="688249"/>
                    </a:cubicBezTo>
                    <a:cubicBezTo>
                      <a:pt x="687285" y="688864"/>
                      <a:pt x="685089" y="690357"/>
                      <a:pt x="682980" y="690182"/>
                    </a:cubicBezTo>
                    <a:cubicBezTo>
                      <a:pt x="673844" y="689567"/>
                      <a:pt x="666200" y="697473"/>
                      <a:pt x="656712" y="694486"/>
                    </a:cubicBezTo>
                    <a:cubicBezTo>
                      <a:pt x="656273" y="694399"/>
                      <a:pt x="655570" y="695101"/>
                      <a:pt x="655131" y="695453"/>
                    </a:cubicBezTo>
                    <a:cubicBezTo>
                      <a:pt x="649596" y="699582"/>
                      <a:pt x="643183" y="700373"/>
                      <a:pt x="636506" y="700636"/>
                    </a:cubicBezTo>
                    <a:cubicBezTo>
                      <a:pt x="633167" y="700812"/>
                      <a:pt x="629478" y="700285"/>
                      <a:pt x="626490" y="701427"/>
                    </a:cubicBezTo>
                    <a:cubicBezTo>
                      <a:pt x="619462" y="704062"/>
                      <a:pt x="612434" y="704677"/>
                      <a:pt x="605054" y="704853"/>
                    </a:cubicBezTo>
                    <a:cubicBezTo>
                      <a:pt x="594951" y="705117"/>
                      <a:pt x="584233" y="704150"/>
                      <a:pt x="575008" y="707401"/>
                    </a:cubicBezTo>
                    <a:cubicBezTo>
                      <a:pt x="566574" y="710300"/>
                      <a:pt x="557701" y="704414"/>
                      <a:pt x="550058" y="710739"/>
                    </a:cubicBezTo>
                    <a:cubicBezTo>
                      <a:pt x="548388" y="712057"/>
                      <a:pt x="544699" y="710915"/>
                      <a:pt x="541975" y="710915"/>
                    </a:cubicBezTo>
                    <a:cubicBezTo>
                      <a:pt x="540218" y="710915"/>
                      <a:pt x="538110" y="710300"/>
                      <a:pt x="536880" y="711091"/>
                    </a:cubicBezTo>
                    <a:cubicBezTo>
                      <a:pt x="535122" y="712145"/>
                      <a:pt x="534068" y="714341"/>
                      <a:pt x="532750" y="716011"/>
                    </a:cubicBezTo>
                    <a:cubicBezTo>
                      <a:pt x="534420" y="715835"/>
                      <a:pt x="536001" y="715483"/>
                      <a:pt x="537670" y="715396"/>
                    </a:cubicBezTo>
                    <a:cubicBezTo>
                      <a:pt x="539691" y="715220"/>
                      <a:pt x="541887" y="714693"/>
                      <a:pt x="543732" y="715220"/>
                    </a:cubicBezTo>
                    <a:cubicBezTo>
                      <a:pt x="550497" y="716977"/>
                      <a:pt x="556647" y="713551"/>
                      <a:pt x="563499" y="713902"/>
                    </a:cubicBezTo>
                    <a:cubicBezTo>
                      <a:pt x="575447" y="714517"/>
                      <a:pt x="587659" y="711530"/>
                      <a:pt x="599695" y="711179"/>
                    </a:cubicBezTo>
                    <a:cubicBezTo>
                      <a:pt x="607865" y="711003"/>
                      <a:pt x="615333" y="709070"/>
                      <a:pt x="624997" y="706874"/>
                    </a:cubicBezTo>
                    <a:moveTo>
                      <a:pt x="835407" y="434264"/>
                    </a:moveTo>
                    <a:cubicBezTo>
                      <a:pt x="836285" y="434615"/>
                      <a:pt x="837164" y="434966"/>
                      <a:pt x="838042" y="435318"/>
                    </a:cubicBezTo>
                    <a:cubicBezTo>
                      <a:pt x="838218" y="434703"/>
                      <a:pt x="838833" y="433912"/>
                      <a:pt x="838569" y="433473"/>
                    </a:cubicBezTo>
                    <a:cubicBezTo>
                      <a:pt x="836900" y="429695"/>
                      <a:pt x="835231" y="425830"/>
                      <a:pt x="833210" y="422228"/>
                    </a:cubicBezTo>
                    <a:cubicBezTo>
                      <a:pt x="830047" y="416605"/>
                      <a:pt x="826709" y="411070"/>
                      <a:pt x="823283" y="405623"/>
                    </a:cubicBezTo>
                    <a:cubicBezTo>
                      <a:pt x="818539" y="398068"/>
                      <a:pt x="810105" y="397804"/>
                      <a:pt x="802813" y="395169"/>
                    </a:cubicBezTo>
                    <a:cubicBezTo>
                      <a:pt x="799387" y="393939"/>
                      <a:pt x="798244" y="392884"/>
                      <a:pt x="797981" y="397453"/>
                    </a:cubicBezTo>
                    <a:cubicBezTo>
                      <a:pt x="797102" y="411949"/>
                      <a:pt x="797190" y="412476"/>
                      <a:pt x="802198" y="423985"/>
                    </a:cubicBezTo>
                    <a:cubicBezTo>
                      <a:pt x="803252" y="426269"/>
                      <a:pt x="803428" y="428992"/>
                      <a:pt x="804307" y="431364"/>
                    </a:cubicBezTo>
                    <a:cubicBezTo>
                      <a:pt x="804921" y="433209"/>
                      <a:pt x="805888" y="434879"/>
                      <a:pt x="806679" y="436636"/>
                    </a:cubicBezTo>
                    <a:cubicBezTo>
                      <a:pt x="808172" y="435669"/>
                      <a:pt x="809753" y="434791"/>
                      <a:pt x="811071" y="433649"/>
                    </a:cubicBezTo>
                    <a:cubicBezTo>
                      <a:pt x="813795" y="431189"/>
                      <a:pt x="815903" y="428202"/>
                      <a:pt x="820559" y="428904"/>
                    </a:cubicBezTo>
                    <a:cubicBezTo>
                      <a:pt x="825479" y="429695"/>
                      <a:pt x="831014" y="427674"/>
                      <a:pt x="835407" y="434264"/>
                    </a:cubicBezTo>
                    <a:moveTo>
                      <a:pt x="1226092" y="228071"/>
                    </a:moveTo>
                    <a:cubicBezTo>
                      <a:pt x="1228201" y="227368"/>
                      <a:pt x="1230485" y="226929"/>
                      <a:pt x="1232418" y="225962"/>
                    </a:cubicBezTo>
                    <a:cubicBezTo>
                      <a:pt x="1234702" y="224732"/>
                      <a:pt x="1239358" y="229125"/>
                      <a:pt x="1239183" y="223239"/>
                    </a:cubicBezTo>
                    <a:cubicBezTo>
                      <a:pt x="1239183" y="222712"/>
                      <a:pt x="1233824" y="222009"/>
                      <a:pt x="1231012" y="222009"/>
                    </a:cubicBezTo>
                    <a:cubicBezTo>
                      <a:pt x="1229607" y="222009"/>
                      <a:pt x="1228113" y="223239"/>
                      <a:pt x="1226707" y="223942"/>
                    </a:cubicBezTo>
                    <a:cubicBezTo>
                      <a:pt x="1213354" y="230443"/>
                      <a:pt x="1199297" y="229213"/>
                      <a:pt x="1185592" y="226665"/>
                    </a:cubicBezTo>
                    <a:cubicBezTo>
                      <a:pt x="1175313" y="224732"/>
                      <a:pt x="1165386" y="220691"/>
                      <a:pt x="1155282" y="217792"/>
                    </a:cubicBezTo>
                    <a:cubicBezTo>
                      <a:pt x="1153701" y="217353"/>
                      <a:pt x="1151680" y="217353"/>
                      <a:pt x="1150187" y="217880"/>
                    </a:cubicBezTo>
                    <a:cubicBezTo>
                      <a:pt x="1148781" y="218407"/>
                      <a:pt x="1147639" y="219900"/>
                      <a:pt x="1146409" y="220955"/>
                    </a:cubicBezTo>
                    <a:cubicBezTo>
                      <a:pt x="1147639" y="221306"/>
                      <a:pt x="1148957" y="221394"/>
                      <a:pt x="1150099" y="222009"/>
                    </a:cubicBezTo>
                    <a:cubicBezTo>
                      <a:pt x="1158884" y="226489"/>
                      <a:pt x="1171359" y="226314"/>
                      <a:pt x="1173468" y="239667"/>
                    </a:cubicBezTo>
                    <a:cubicBezTo>
                      <a:pt x="1173556" y="240019"/>
                      <a:pt x="1174522" y="240370"/>
                      <a:pt x="1175049" y="240634"/>
                    </a:cubicBezTo>
                    <a:cubicBezTo>
                      <a:pt x="1178564" y="242040"/>
                      <a:pt x="1182165" y="243445"/>
                      <a:pt x="1185768" y="244763"/>
                    </a:cubicBezTo>
                    <a:cubicBezTo>
                      <a:pt x="1191478" y="246871"/>
                      <a:pt x="1195958" y="247135"/>
                      <a:pt x="1202108" y="243182"/>
                    </a:cubicBezTo>
                    <a:cubicBezTo>
                      <a:pt x="1209488" y="238262"/>
                      <a:pt x="1217483" y="233957"/>
                      <a:pt x="1226092" y="228071"/>
                    </a:cubicBezTo>
                    <a:moveTo>
                      <a:pt x="1400219" y="541006"/>
                    </a:moveTo>
                    <a:cubicBezTo>
                      <a:pt x="1407774" y="536174"/>
                      <a:pt x="1413485" y="527740"/>
                      <a:pt x="1424027" y="528443"/>
                    </a:cubicBezTo>
                    <a:cubicBezTo>
                      <a:pt x="1424642" y="528443"/>
                      <a:pt x="1426048" y="526861"/>
                      <a:pt x="1426048" y="525983"/>
                    </a:cubicBezTo>
                    <a:cubicBezTo>
                      <a:pt x="1426135" y="523611"/>
                      <a:pt x="1426311" y="522293"/>
                      <a:pt x="1429386" y="522205"/>
                    </a:cubicBezTo>
                    <a:cubicBezTo>
                      <a:pt x="1431055" y="522205"/>
                      <a:pt x="1433076" y="520712"/>
                      <a:pt x="1434306" y="519306"/>
                    </a:cubicBezTo>
                    <a:cubicBezTo>
                      <a:pt x="1439313" y="513859"/>
                      <a:pt x="1444145" y="508324"/>
                      <a:pt x="1448890" y="502614"/>
                    </a:cubicBezTo>
                    <a:cubicBezTo>
                      <a:pt x="1449856" y="501472"/>
                      <a:pt x="1450295" y="499802"/>
                      <a:pt x="1450998" y="498397"/>
                    </a:cubicBezTo>
                    <a:cubicBezTo>
                      <a:pt x="1449417" y="498045"/>
                      <a:pt x="1447660" y="497167"/>
                      <a:pt x="1446254" y="497518"/>
                    </a:cubicBezTo>
                    <a:cubicBezTo>
                      <a:pt x="1439138" y="499715"/>
                      <a:pt x="1431934" y="501472"/>
                      <a:pt x="1424466" y="502526"/>
                    </a:cubicBezTo>
                    <a:cubicBezTo>
                      <a:pt x="1420337" y="503053"/>
                      <a:pt x="1417174" y="505777"/>
                      <a:pt x="1414099" y="509906"/>
                    </a:cubicBezTo>
                    <a:cubicBezTo>
                      <a:pt x="1407774" y="518340"/>
                      <a:pt x="1404787" y="529673"/>
                      <a:pt x="1394245" y="534856"/>
                    </a:cubicBezTo>
                    <a:cubicBezTo>
                      <a:pt x="1393278" y="535295"/>
                      <a:pt x="1392575" y="538634"/>
                      <a:pt x="1393190" y="539161"/>
                    </a:cubicBezTo>
                    <a:cubicBezTo>
                      <a:pt x="1394332" y="540303"/>
                      <a:pt x="1396353" y="540479"/>
                      <a:pt x="1400219" y="541006"/>
                    </a:cubicBezTo>
                    <a:moveTo>
                      <a:pt x="1367010" y="532748"/>
                    </a:moveTo>
                    <a:cubicBezTo>
                      <a:pt x="1372369" y="526686"/>
                      <a:pt x="1377728" y="520712"/>
                      <a:pt x="1383087" y="514562"/>
                    </a:cubicBezTo>
                    <a:cubicBezTo>
                      <a:pt x="1383614" y="514035"/>
                      <a:pt x="1383702" y="513156"/>
                      <a:pt x="1384053" y="512366"/>
                    </a:cubicBezTo>
                    <a:cubicBezTo>
                      <a:pt x="1383439" y="512190"/>
                      <a:pt x="1382736" y="511926"/>
                      <a:pt x="1382121" y="512014"/>
                    </a:cubicBezTo>
                    <a:cubicBezTo>
                      <a:pt x="1378343" y="512541"/>
                      <a:pt x="1373775" y="514650"/>
                      <a:pt x="1370875" y="513332"/>
                    </a:cubicBezTo>
                    <a:cubicBezTo>
                      <a:pt x="1364901" y="510608"/>
                      <a:pt x="1358927" y="516143"/>
                      <a:pt x="1353393" y="512190"/>
                    </a:cubicBezTo>
                    <a:cubicBezTo>
                      <a:pt x="1352777" y="511751"/>
                      <a:pt x="1350669" y="513420"/>
                      <a:pt x="1349176" y="514123"/>
                    </a:cubicBezTo>
                    <a:cubicBezTo>
                      <a:pt x="1345574" y="515880"/>
                      <a:pt x="1348297" y="515792"/>
                      <a:pt x="1349703" y="516231"/>
                    </a:cubicBezTo>
                    <a:cubicBezTo>
                      <a:pt x="1351636" y="516758"/>
                      <a:pt x="1351899" y="517373"/>
                      <a:pt x="1349878" y="518340"/>
                    </a:cubicBezTo>
                    <a:cubicBezTo>
                      <a:pt x="1348473" y="519043"/>
                      <a:pt x="1346891" y="519745"/>
                      <a:pt x="1345837" y="520887"/>
                    </a:cubicBezTo>
                    <a:cubicBezTo>
                      <a:pt x="1337667" y="529673"/>
                      <a:pt x="1327915" y="535822"/>
                      <a:pt x="1316318" y="539073"/>
                    </a:cubicBezTo>
                    <a:cubicBezTo>
                      <a:pt x="1315615" y="539249"/>
                      <a:pt x="1315088" y="539952"/>
                      <a:pt x="1314473" y="540391"/>
                    </a:cubicBezTo>
                    <a:cubicBezTo>
                      <a:pt x="1315088" y="540654"/>
                      <a:pt x="1315703" y="541006"/>
                      <a:pt x="1316230" y="541006"/>
                    </a:cubicBezTo>
                    <a:cubicBezTo>
                      <a:pt x="1324928" y="540918"/>
                      <a:pt x="1333713" y="541797"/>
                      <a:pt x="1342147" y="538897"/>
                    </a:cubicBezTo>
                    <a:cubicBezTo>
                      <a:pt x="1344256" y="538194"/>
                      <a:pt x="1346452" y="536965"/>
                      <a:pt x="1348561" y="537053"/>
                    </a:cubicBezTo>
                    <a:cubicBezTo>
                      <a:pt x="1354798" y="537404"/>
                      <a:pt x="1360421" y="536086"/>
                      <a:pt x="1367010" y="532748"/>
                    </a:cubicBezTo>
                    <a:moveTo>
                      <a:pt x="1130771" y="271558"/>
                    </a:moveTo>
                    <a:cubicBezTo>
                      <a:pt x="1137272" y="277357"/>
                      <a:pt x="1143861" y="283155"/>
                      <a:pt x="1150187" y="289041"/>
                    </a:cubicBezTo>
                    <a:cubicBezTo>
                      <a:pt x="1150714" y="289568"/>
                      <a:pt x="1150187" y="291062"/>
                      <a:pt x="1150450" y="292028"/>
                    </a:cubicBezTo>
                    <a:cubicBezTo>
                      <a:pt x="1150977" y="293873"/>
                      <a:pt x="1151329" y="296070"/>
                      <a:pt x="1152559" y="297299"/>
                    </a:cubicBezTo>
                    <a:cubicBezTo>
                      <a:pt x="1154755" y="299584"/>
                      <a:pt x="1155106" y="301516"/>
                      <a:pt x="1153877" y="304504"/>
                    </a:cubicBezTo>
                    <a:cubicBezTo>
                      <a:pt x="1152822" y="307051"/>
                      <a:pt x="1154316" y="308808"/>
                      <a:pt x="1156249" y="307930"/>
                    </a:cubicBezTo>
                    <a:cubicBezTo>
                      <a:pt x="1158797" y="306876"/>
                      <a:pt x="1160641" y="305558"/>
                      <a:pt x="1162838" y="308545"/>
                    </a:cubicBezTo>
                    <a:cubicBezTo>
                      <a:pt x="1165210" y="311795"/>
                      <a:pt x="1163541" y="313552"/>
                      <a:pt x="1161256" y="315661"/>
                    </a:cubicBezTo>
                    <a:cubicBezTo>
                      <a:pt x="1160729" y="316188"/>
                      <a:pt x="1160993" y="317506"/>
                      <a:pt x="1160905" y="318384"/>
                    </a:cubicBezTo>
                    <a:cubicBezTo>
                      <a:pt x="1161608" y="318209"/>
                      <a:pt x="1162662" y="318297"/>
                      <a:pt x="1163101" y="317769"/>
                    </a:cubicBezTo>
                    <a:cubicBezTo>
                      <a:pt x="1166879" y="313816"/>
                      <a:pt x="1167055" y="314080"/>
                      <a:pt x="1169602" y="319702"/>
                    </a:cubicBezTo>
                    <a:cubicBezTo>
                      <a:pt x="1172590" y="326379"/>
                      <a:pt x="1179881" y="331299"/>
                      <a:pt x="1185680" y="336658"/>
                    </a:cubicBezTo>
                    <a:cubicBezTo>
                      <a:pt x="1186822" y="337712"/>
                      <a:pt x="1189282" y="337185"/>
                      <a:pt x="1191214" y="337449"/>
                    </a:cubicBezTo>
                    <a:cubicBezTo>
                      <a:pt x="1190687" y="335779"/>
                      <a:pt x="1190600" y="333583"/>
                      <a:pt x="1189457" y="332529"/>
                    </a:cubicBezTo>
                    <a:cubicBezTo>
                      <a:pt x="1182517" y="325764"/>
                      <a:pt x="1176104" y="318736"/>
                      <a:pt x="1172677" y="309423"/>
                    </a:cubicBezTo>
                    <a:cubicBezTo>
                      <a:pt x="1171447" y="306085"/>
                      <a:pt x="1170305" y="302834"/>
                      <a:pt x="1168987" y="299584"/>
                    </a:cubicBezTo>
                    <a:cubicBezTo>
                      <a:pt x="1167670" y="295982"/>
                      <a:pt x="1166264" y="292380"/>
                      <a:pt x="1164858" y="288866"/>
                    </a:cubicBezTo>
                    <a:cubicBezTo>
                      <a:pt x="1163453" y="285527"/>
                      <a:pt x="1163277" y="281662"/>
                      <a:pt x="1157566" y="281486"/>
                    </a:cubicBezTo>
                    <a:cubicBezTo>
                      <a:pt x="1154579" y="281398"/>
                      <a:pt x="1151856" y="277445"/>
                      <a:pt x="1148869" y="275248"/>
                    </a:cubicBezTo>
                    <a:cubicBezTo>
                      <a:pt x="1147024" y="273930"/>
                      <a:pt x="1145179" y="271910"/>
                      <a:pt x="1143159" y="271734"/>
                    </a:cubicBezTo>
                    <a:cubicBezTo>
                      <a:pt x="1139469" y="271383"/>
                      <a:pt x="1136833" y="271031"/>
                      <a:pt x="1135515" y="266814"/>
                    </a:cubicBezTo>
                    <a:cubicBezTo>
                      <a:pt x="1135252" y="265848"/>
                      <a:pt x="1130420" y="266375"/>
                      <a:pt x="1127696" y="266199"/>
                    </a:cubicBezTo>
                    <a:cubicBezTo>
                      <a:pt x="1128399" y="267693"/>
                      <a:pt x="1129014" y="269098"/>
                      <a:pt x="1130771" y="271558"/>
                    </a:cubicBezTo>
                    <a:moveTo>
                      <a:pt x="618759" y="315134"/>
                    </a:moveTo>
                    <a:cubicBezTo>
                      <a:pt x="613488" y="315046"/>
                      <a:pt x="608041" y="315925"/>
                      <a:pt x="603385" y="312323"/>
                    </a:cubicBezTo>
                    <a:cubicBezTo>
                      <a:pt x="602506" y="311620"/>
                      <a:pt x="600310" y="310917"/>
                      <a:pt x="600046" y="311356"/>
                    </a:cubicBezTo>
                    <a:cubicBezTo>
                      <a:pt x="595478" y="316627"/>
                      <a:pt x="589943" y="313201"/>
                      <a:pt x="584848" y="313113"/>
                    </a:cubicBezTo>
                    <a:cubicBezTo>
                      <a:pt x="581070" y="313025"/>
                      <a:pt x="577292" y="313025"/>
                      <a:pt x="573514" y="313201"/>
                    </a:cubicBezTo>
                    <a:cubicBezTo>
                      <a:pt x="573075" y="313201"/>
                      <a:pt x="572460" y="314607"/>
                      <a:pt x="572285" y="315485"/>
                    </a:cubicBezTo>
                    <a:cubicBezTo>
                      <a:pt x="572197" y="315925"/>
                      <a:pt x="573075" y="317067"/>
                      <a:pt x="573163" y="317067"/>
                    </a:cubicBezTo>
                    <a:cubicBezTo>
                      <a:pt x="578962" y="314695"/>
                      <a:pt x="581773" y="321371"/>
                      <a:pt x="586956" y="321459"/>
                    </a:cubicBezTo>
                    <a:cubicBezTo>
                      <a:pt x="593545" y="321635"/>
                      <a:pt x="600134" y="323129"/>
                      <a:pt x="606811" y="323304"/>
                    </a:cubicBezTo>
                    <a:cubicBezTo>
                      <a:pt x="619726" y="323568"/>
                      <a:pt x="632552" y="324710"/>
                      <a:pt x="644940" y="328663"/>
                    </a:cubicBezTo>
                    <a:cubicBezTo>
                      <a:pt x="645555" y="328839"/>
                      <a:pt x="646433" y="328312"/>
                      <a:pt x="647136" y="328400"/>
                    </a:cubicBezTo>
                    <a:cubicBezTo>
                      <a:pt x="656536" y="329366"/>
                      <a:pt x="662950" y="321284"/>
                      <a:pt x="671735" y="320229"/>
                    </a:cubicBezTo>
                    <a:cubicBezTo>
                      <a:pt x="672965" y="320054"/>
                      <a:pt x="674019" y="318384"/>
                      <a:pt x="675161" y="317418"/>
                    </a:cubicBezTo>
                    <a:cubicBezTo>
                      <a:pt x="673492" y="316803"/>
                      <a:pt x="671823" y="315661"/>
                      <a:pt x="670154" y="315749"/>
                    </a:cubicBezTo>
                    <a:cubicBezTo>
                      <a:pt x="663828" y="316012"/>
                      <a:pt x="657064" y="318209"/>
                      <a:pt x="651265" y="316715"/>
                    </a:cubicBezTo>
                    <a:cubicBezTo>
                      <a:pt x="645555" y="315222"/>
                      <a:pt x="640020" y="315485"/>
                      <a:pt x="634397" y="315134"/>
                    </a:cubicBezTo>
                    <a:cubicBezTo>
                      <a:pt x="629829" y="314870"/>
                      <a:pt x="625348" y="315134"/>
                      <a:pt x="618759" y="315134"/>
                    </a:cubicBezTo>
                    <a:moveTo>
                      <a:pt x="1080958" y="255042"/>
                    </a:moveTo>
                    <a:cubicBezTo>
                      <a:pt x="1076390" y="255745"/>
                      <a:pt x="1071821" y="256184"/>
                      <a:pt x="1067341" y="257238"/>
                    </a:cubicBezTo>
                    <a:cubicBezTo>
                      <a:pt x="1065232" y="257677"/>
                      <a:pt x="1062421" y="258644"/>
                      <a:pt x="1061542" y="260313"/>
                    </a:cubicBezTo>
                    <a:cubicBezTo>
                      <a:pt x="1060137" y="262861"/>
                      <a:pt x="1061542" y="265409"/>
                      <a:pt x="1064090" y="267254"/>
                    </a:cubicBezTo>
                    <a:cubicBezTo>
                      <a:pt x="1067516" y="269801"/>
                      <a:pt x="1071470" y="272085"/>
                      <a:pt x="1074105" y="275424"/>
                    </a:cubicBezTo>
                    <a:cubicBezTo>
                      <a:pt x="1077356" y="279377"/>
                      <a:pt x="1081924" y="281222"/>
                      <a:pt x="1085966" y="281749"/>
                    </a:cubicBezTo>
                    <a:cubicBezTo>
                      <a:pt x="1093872" y="282716"/>
                      <a:pt x="1099671" y="287284"/>
                      <a:pt x="1106172" y="290710"/>
                    </a:cubicBezTo>
                    <a:cubicBezTo>
                      <a:pt x="1108193" y="291765"/>
                      <a:pt x="1109950" y="293258"/>
                      <a:pt x="1111970" y="294225"/>
                    </a:cubicBezTo>
                    <a:cubicBezTo>
                      <a:pt x="1112673" y="294576"/>
                      <a:pt x="1114167" y="294400"/>
                      <a:pt x="1114606" y="293873"/>
                    </a:cubicBezTo>
                    <a:cubicBezTo>
                      <a:pt x="1115133" y="293346"/>
                      <a:pt x="1115309" y="291589"/>
                      <a:pt x="1114957" y="291238"/>
                    </a:cubicBezTo>
                    <a:cubicBezTo>
                      <a:pt x="1108720" y="285966"/>
                      <a:pt x="1104766" y="279114"/>
                      <a:pt x="1100198" y="272525"/>
                    </a:cubicBezTo>
                    <a:cubicBezTo>
                      <a:pt x="1098089" y="269450"/>
                      <a:pt x="1095015" y="266902"/>
                      <a:pt x="1092906" y="263564"/>
                    </a:cubicBezTo>
                    <a:cubicBezTo>
                      <a:pt x="1090622" y="259962"/>
                      <a:pt x="1086405" y="257765"/>
                      <a:pt x="1080958" y="255042"/>
                    </a:cubicBezTo>
                    <a:moveTo>
                      <a:pt x="1067516" y="347200"/>
                    </a:moveTo>
                    <a:cubicBezTo>
                      <a:pt x="1065408" y="344301"/>
                      <a:pt x="1063387" y="341314"/>
                      <a:pt x="1061279" y="338415"/>
                    </a:cubicBezTo>
                    <a:cubicBezTo>
                      <a:pt x="1059697" y="336307"/>
                      <a:pt x="1058555" y="333495"/>
                      <a:pt x="1056447" y="332265"/>
                    </a:cubicBezTo>
                    <a:cubicBezTo>
                      <a:pt x="1050736" y="328751"/>
                      <a:pt x="1044674" y="325676"/>
                      <a:pt x="1038700" y="322689"/>
                    </a:cubicBezTo>
                    <a:cubicBezTo>
                      <a:pt x="1037558" y="322074"/>
                      <a:pt x="1035889" y="322426"/>
                      <a:pt x="1034483" y="322250"/>
                    </a:cubicBezTo>
                    <a:cubicBezTo>
                      <a:pt x="1034483" y="323656"/>
                      <a:pt x="1034132" y="325061"/>
                      <a:pt x="1034483" y="326291"/>
                    </a:cubicBezTo>
                    <a:cubicBezTo>
                      <a:pt x="1034659" y="327170"/>
                      <a:pt x="1035889" y="327785"/>
                      <a:pt x="1036504" y="328576"/>
                    </a:cubicBezTo>
                    <a:cubicBezTo>
                      <a:pt x="1043005" y="337537"/>
                      <a:pt x="1051176" y="345356"/>
                      <a:pt x="1055217" y="356074"/>
                    </a:cubicBezTo>
                    <a:cubicBezTo>
                      <a:pt x="1055568" y="357040"/>
                      <a:pt x="1056535" y="358007"/>
                      <a:pt x="1057413" y="358621"/>
                    </a:cubicBezTo>
                    <a:cubicBezTo>
                      <a:pt x="1059785" y="360203"/>
                      <a:pt x="1062597" y="361433"/>
                      <a:pt x="1064793" y="363190"/>
                    </a:cubicBezTo>
                    <a:cubicBezTo>
                      <a:pt x="1067165" y="365123"/>
                      <a:pt x="1069098" y="366704"/>
                      <a:pt x="1072524" y="367231"/>
                    </a:cubicBezTo>
                    <a:cubicBezTo>
                      <a:pt x="1076390" y="367846"/>
                      <a:pt x="1079728" y="371185"/>
                      <a:pt x="1083418" y="373293"/>
                    </a:cubicBezTo>
                    <a:cubicBezTo>
                      <a:pt x="1084209" y="373732"/>
                      <a:pt x="1085351" y="373820"/>
                      <a:pt x="1086317" y="374084"/>
                    </a:cubicBezTo>
                    <a:cubicBezTo>
                      <a:pt x="1086054" y="373117"/>
                      <a:pt x="1086054" y="372063"/>
                      <a:pt x="1085526" y="371360"/>
                    </a:cubicBezTo>
                    <a:cubicBezTo>
                      <a:pt x="1079816" y="363629"/>
                      <a:pt x="1074193" y="355986"/>
                      <a:pt x="1067516" y="347200"/>
                    </a:cubicBezTo>
                    <a:moveTo>
                      <a:pt x="1202284" y="411509"/>
                    </a:moveTo>
                    <a:cubicBezTo>
                      <a:pt x="1201669" y="412915"/>
                      <a:pt x="1200088" y="415199"/>
                      <a:pt x="1200439" y="415639"/>
                    </a:cubicBezTo>
                    <a:cubicBezTo>
                      <a:pt x="1207028" y="423282"/>
                      <a:pt x="1213793" y="430749"/>
                      <a:pt x="1220733" y="438129"/>
                    </a:cubicBezTo>
                    <a:cubicBezTo>
                      <a:pt x="1221700" y="439095"/>
                      <a:pt x="1223720" y="439447"/>
                      <a:pt x="1225302" y="439447"/>
                    </a:cubicBezTo>
                    <a:cubicBezTo>
                      <a:pt x="1227762" y="439359"/>
                      <a:pt x="1239183" y="427938"/>
                      <a:pt x="1239446" y="425390"/>
                    </a:cubicBezTo>
                    <a:cubicBezTo>
                      <a:pt x="1239534" y="424687"/>
                      <a:pt x="1238041" y="423106"/>
                      <a:pt x="1237250" y="423106"/>
                    </a:cubicBezTo>
                    <a:cubicBezTo>
                      <a:pt x="1232066" y="423106"/>
                      <a:pt x="1231100" y="420031"/>
                      <a:pt x="1231188" y="415814"/>
                    </a:cubicBezTo>
                    <a:cubicBezTo>
                      <a:pt x="1231188" y="414848"/>
                      <a:pt x="1230837" y="413091"/>
                      <a:pt x="1230485" y="413091"/>
                    </a:cubicBezTo>
                    <a:cubicBezTo>
                      <a:pt x="1224511" y="412827"/>
                      <a:pt x="1219943" y="405360"/>
                      <a:pt x="1213881" y="408786"/>
                    </a:cubicBezTo>
                    <a:cubicBezTo>
                      <a:pt x="1210191" y="410807"/>
                      <a:pt x="1206852" y="409928"/>
                      <a:pt x="1202284" y="411509"/>
                    </a:cubicBezTo>
                    <a:moveTo>
                      <a:pt x="1163892" y="383484"/>
                    </a:moveTo>
                    <a:cubicBezTo>
                      <a:pt x="1168548" y="388492"/>
                      <a:pt x="1172853" y="393851"/>
                      <a:pt x="1181111" y="391830"/>
                    </a:cubicBezTo>
                    <a:cubicBezTo>
                      <a:pt x="1185504" y="390776"/>
                      <a:pt x="1190160" y="390424"/>
                      <a:pt x="1194641" y="389722"/>
                    </a:cubicBezTo>
                    <a:cubicBezTo>
                      <a:pt x="1195607" y="389546"/>
                      <a:pt x="1196574" y="389370"/>
                      <a:pt x="1197540" y="389195"/>
                    </a:cubicBezTo>
                    <a:cubicBezTo>
                      <a:pt x="1196925" y="388228"/>
                      <a:pt x="1196486" y="387086"/>
                      <a:pt x="1195607" y="386295"/>
                    </a:cubicBezTo>
                    <a:cubicBezTo>
                      <a:pt x="1194377" y="385241"/>
                      <a:pt x="1192884" y="384538"/>
                      <a:pt x="1191654" y="383484"/>
                    </a:cubicBezTo>
                    <a:cubicBezTo>
                      <a:pt x="1178739" y="372678"/>
                      <a:pt x="1162135" y="369955"/>
                      <a:pt x="1147639" y="362751"/>
                    </a:cubicBezTo>
                    <a:cubicBezTo>
                      <a:pt x="1144213" y="361081"/>
                      <a:pt x="1140962" y="358885"/>
                      <a:pt x="1137536" y="357304"/>
                    </a:cubicBezTo>
                    <a:cubicBezTo>
                      <a:pt x="1136921" y="357040"/>
                      <a:pt x="1135603" y="358182"/>
                      <a:pt x="1134724" y="358973"/>
                    </a:cubicBezTo>
                    <a:cubicBezTo>
                      <a:pt x="1134549" y="359149"/>
                      <a:pt x="1134988" y="360379"/>
                      <a:pt x="1135427" y="360730"/>
                    </a:cubicBezTo>
                    <a:cubicBezTo>
                      <a:pt x="1141226" y="364947"/>
                      <a:pt x="1147200" y="368988"/>
                      <a:pt x="1152910" y="373293"/>
                    </a:cubicBezTo>
                    <a:cubicBezTo>
                      <a:pt x="1153701" y="373908"/>
                      <a:pt x="1154228" y="376104"/>
                      <a:pt x="1153789" y="376983"/>
                    </a:cubicBezTo>
                    <a:cubicBezTo>
                      <a:pt x="1152471" y="379355"/>
                      <a:pt x="1152295" y="379619"/>
                      <a:pt x="1153262" y="379355"/>
                    </a:cubicBezTo>
                    <a:cubicBezTo>
                      <a:pt x="1157215" y="378476"/>
                      <a:pt x="1159587" y="380848"/>
                      <a:pt x="1163892" y="383484"/>
                    </a:cubicBezTo>
                    <a:moveTo>
                      <a:pt x="1050912" y="461235"/>
                    </a:moveTo>
                    <a:cubicBezTo>
                      <a:pt x="1048276" y="458599"/>
                      <a:pt x="1044499" y="456315"/>
                      <a:pt x="1043093" y="453152"/>
                    </a:cubicBezTo>
                    <a:cubicBezTo>
                      <a:pt x="1039579" y="444806"/>
                      <a:pt x="1033605" y="442522"/>
                      <a:pt x="1025346" y="443664"/>
                    </a:cubicBezTo>
                    <a:cubicBezTo>
                      <a:pt x="1024029" y="443840"/>
                      <a:pt x="1022535" y="443576"/>
                      <a:pt x="1021217" y="443752"/>
                    </a:cubicBezTo>
                    <a:cubicBezTo>
                      <a:pt x="1019372" y="444015"/>
                      <a:pt x="1017528" y="444542"/>
                      <a:pt x="1015683" y="444982"/>
                    </a:cubicBezTo>
                    <a:cubicBezTo>
                      <a:pt x="1016210" y="446827"/>
                      <a:pt x="1016210" y="449199"/>
                      <a:pt x="1017352" y="450429"/>
                    </a:cubicBezTo>
                    <a:cubicBezTo>
                      <a:pt x="1020690" y="454118"/>
                      <a:pt x="1022360" y="458160"/>
                      <a:pt x="1021832" y="463079"/>
                    </a:cubicBezTo>
                    <a:cubicBezTo>
                      <a:pt x="1021569" y="465627"/>
                      <a:pt x="1022272" y="466945"/>
                      <a:pt x="1025171" y="466594"/>
                    </a:cubicBezTo>
                    <a:cubicBezTo>
                      <a:pt x="1027191" y="466418"/>
                      <a:pt x="1030003" y="465803"/>
                      <a:pt x="1031145" y="466857"/>
                    </a:cubicBezTo>
                    <a:cubicBezTo>
                      <a:pt x="1035538" y="470547"/>
                      <a:pt x="1040370" y="467824"/>
                      <a:pt x="1044938" y="468614"/>
                    </a:cubicBezTo>
                    <a:cubicBezTo>
                      <a:pt x="1049770" y="469493"/>
                      <a:pt x="1054690" y="470020"/>
                      <a:pt x="1059522" y="470723"/>
                    </a:cubicBezTo>
                    <a:cubicBezTo>
                      <a:pt x="1060224" y="470811"/>
                      <a:pt x="1060927" y="470899"/>
                      <a:pt x="1061542" y="470723"/>
                    </a:cubicBezTo>
                    <a:cubicBezTo>
                      <a:pt x="1062157" y="470547"/>
                      <a:pt x="1062684" y="470108"/>
                      <a:pt x="1063212" y="469756"/>
                    </a:cubicBezTo>
                    <a:cubicBezTo>
                      <a:pt x="1062772" y="469229"/>
                      <a:pt x="1062333" y="468614"/>
                      <a:pt x="1061806" y="468351"/>
                    </a:cubicBezTo>
                    <a:cubicBezTo>
                      <a:pt x="1058643" y="466154"/>
                      <a:pt x="1055305" y="464222"/>
                      <a:pt x="1050912" y="461235"/>
                    </a:cubicBezTo>
                    <a:moveTo>
                      <a:pt x="611555" y="566923"/>
                    </a:moveTo>
                    <a:cubicBezTo>
                      <a:pt x="612785" y="566571"/>
                      <a:pt x="614015" y="565956"/>
                      <a:pt x="615245" y="565956"/>
                    </a:cubicBezTo>
                    <a:cubicBezTo>
                      <a:pt x="621746" y="565868"/>
                      <a:pt x="628687" y="567274"/>
                      <a:pt x="634749" y="565605"/>
                    </a:cubicBezTo>
                    <a:cubicBezTo>
                      <a:pt x="645818" y="562530"/>
                      <a:pt x="655921" y="565429"/>
                      <a:pt x="666376" y="567801"/>
                    </a:cubicBezTo>
                    <a:cubicBezTo>
                      <a:pt x="667255" y="567977"/>
                      <a:pt x="668484" y="566923"/>
                      <a:pt x="669539" y="566396"/>
                    </a:cubicBezTo>
                    <a:cubicBezTo>
                      <a:pt x="668836" y="565517"/>
                      <a:pt x="668221" y="564463"/>
                      <a:pt x="667430" y="563848"/>
                    </a:cubicBezTo>
                    <a:cubicBezTo>
                      <a:pt x="657327" y="555941"/>
                      <a:pt x="644500" y="562618"/>
                      <a:pt x="633870" y="557610"/>
                    </a:cubicBezTo>
                    <a:cubicBezTo>
                      <a:pt x="622625" y="562969"/>
                      <a:pt x="611819" y="557786"/>
                      <a:pt x="601452" y="555150"/>
                    </a:cubicBezTo>
                    <a:cubicBezTo>
                      <a:pt x="594336" y="553306"/>
                      <a:pt x="587483" y="554184"/>
                      <a:pt x="580543" y="553569"/>
                    </a:cubicBezTo>
                    <a:cubicBezTo>
                      <a:pt x="580279" y="553569"/>
                      <a:pt x="579401" y="555414"/>
                      <a:pt x="579577" y="555502"/>
                    </a:cubicBezTo>
                    <a:cubicBezTo>
                      <a:pt x="583969" y="559016"/>
                      <a:pt x="587923" y="563584"/>
                      <a:pt x="592930" y="565517"/>
                    </a:cubicBezTo>
                    <a:cubicBezTo>
                      <a:pt x="598289" y="567713"/>
                      <a:pt x="604615" y="567274"/>
                      <a:pt x="611555" y="566923"/>
                    </a:cubicBezTo>
                    <a:moveTo>
                      <a:pt x="646785" y="633252"/>
                    </a:moveTo>
                    <a:cubicBezTo>
                      <a:pt x="647927" y="633428"/>
                      <a:pt x="649245" y="634043"/>
                      <a:pt x="650299" y="633779"/>
                    </a:cubicBezTo>
                    <a:cubicBezTo>
                      <a:pt x="654604" y="632725"/>
                      <a:pt x="658821" y="630880"/>
                      <a:pt x="663213" y="630265"/>
                    </a:cubicBezTo>
                    <a:cubicBezTo>
                      <a:pt x="666464" y="629826"/>
                      <a:pt x="670066" y="631671"/>
                      <a:pt x="673404" y="631319"/>
                    </a:cubicBezTo>
                    <a:cubicBezTo>
                      <a:pt x="676831" y="630968"/>
                      <a:pt x="680081" y="629299"/>
                      <a:pt x="683332" y="627981"/>
                    </a:cubicBezTo>
                    <a:cubicBezTo>
                      <a:pt x="685089" y="627278"/>
                      <a:pt x="686582" y="625961"/>
                      <a:pt x="688252" y="624906"/>
                    </a:cubicBezTo>
                    <a:cubicBezTo>
                      <a:pt x="686670" y="624555"/>
                      <a:pt x="685089" y="623940"/>
                      <a:pt x="683508" y="623940"/>
                    </a:cubicBezTo>
                    <a:cubicBezTo>
                      <a:pt x="666464" y="623940"/>
                      <a:pt x="649420" y="624994"/>
                      <a:pt x="632464" y="625433"/>
                    </a:cubicBezTo>
                    <a:cubicBezTo>
                      <a:pt x="621043" y="625697"/>
                      <a:pt x="609535" y="630617"/>
                      <a:pt x="598026" y="626048"/>
                    </a:cubicBezTo>
                    <a:cubicBezTo>
                      <a:pt x="597323" y="625785"/>
                      <a:pt x="595215" y="626927"/>
                      <a:pt x="595127" y="627630"/>
                    </a:cubicBezTo>
                    <a:cubicBezTo>
                      <a:pt x="595039" y="629123"/>
                      <a:pt x="595478" y="631847"/>
                      <a:pt x="596181" y="632022"/>
                    </a:cubicBezTo>
                    <a:cubicBezTo>
                      <a:pt x="600222" y="633077"/>
                      <a:pt x="605054" y="635185"/>
                      <a:pt x="608568" y="633955"/>
                    </a:cubicBezTo>
                    <a:cubicBezTo>
                      <a:pt x="616651" y="631232"/>
                      <a:pt x="624558" y="632813"/>
                      <a:pt x="632552" y="632198"/>
                    </a:cubicBezTo>
                    <a:cubicBezTo>
                      <a:pt x="637296" y="631847"/>
                      <a:pt x="642040" y="631495"/>
                      <a:pt x="646785" y="633252"/>
                    </a:cubicBezTo>
                    <a:moveTo>
                      <a:pt x="1016737" y="93303"/>
                    </a:moveTo>
                    <a:cubicBezTo>
                      <a:pt x="1010148" y="92600"/>
                      <a:pt x="1003559" y="91897"/>
                      <a:pt x="996970" y="91282"/>
                    </a:cubicBezTo>
                    <a:cubicBezTo>
                      <a:pt x="995740" y="91195"/>
                      <a:pt x="994422" y="91722"/>
                      <a:pt x="993192" y="91985"/>
                    </a:cubicBezTo>
                    <a:cubicBezTo>
                      <a:pt x="994246" y="93127"/>
                      <a:pt x="995301" y="95060"/>
                      <a:pt x="996443" y="95236"/>
                    </a:cubicBezTo>
                    <a:cubicBezTo>
                      <a:pt x="1006985" y="96466"/>
                      <a:pt x="1013574" y="102791"/>
                      <a:pt x="1018494" y="111489"/>
                    </a:cubicBezTo>
                    <a:cubicBezTo>
                      <a:pt x="1019197" y="112719"/>
                      <a:pt x="1021042" y="113597"/>
                      <a:pt x="1022535" y="113949"/>
                    </a:cubicBezTo>
                    <a:cubicBezTo>
                      <a:pt x="1027016" y="114827"/>
                      <a:pt x="1031584" y="115706"/>
                      <a:pt x="1036153" y="115969"/>
                    </a:cubicBezTo>
                    <a:cubicBezTo>
                      <a:pt x="1040194" y="116233"/>
                      <a:pt x="1044235" y="115706"/>
                      <a:pt x="1048364" y="115530"/>
                    </a:cubicBezTo>
                    <a:cubicBezTo>
                      <a:pt x="1045026" y="113597"/>
                      <a:pt x="1041687" y="111752"/>
                      <a:pt x="1038437" y="109820"/>
                    </a:cubicBezTo>
                    <a:cubicBezTo>
                      <a:pt x="1031409" y="105515"/>
                      <a:pt x="1030091" y="102088"/>
                      <a:pt x="1035186" y="95499"/>
                    </a:cubicBezTo>
                    <a:cubicBezTo>
                      <a:pt x="1035889" y="94621"/>
                      <a:pt x="1035889" y="93215"/>
                      <a:pt x="1036240" y="91985"/>
                    </a:cubicBezTo>
                    <a:cubicBezTo>
                      <a:pt x="1035010" y="91722"/>
                      <a:pt x="1033253" y="90755"/>
                      <a:pt x="1032550" y="91282"/>
                    </a:cubicBezTo>
                    <a:cubicBezTo>
                      <a:pt x="1028158" y="94269"/>
                      <a:pt x="1023414" y="93127"/>
                      <a:pt x="1016737" y="93303"/>
                    </a:cubicBezTo>
                    <a:moveTo>
                      <a:pt x="1237513" y="262246"/>
                    </a:moveTo>
                    <a:cubicBezTo>
                      <a:pt x="1247002" y="265145"/>
                      <a:pt x="1255436" y="270768"/>
                      <a:pt x="1265627" y="272085"/>
                    </a:cubicBezTo>
                    <a:cubicBezTo>
                      <a:pt x="1267823" y="272349"/>
                      <a:pt x="1268965" y="272613"/>
                      <a:pt x="1270019" y="271119"/>
                    </a:cubicBezTo>
                    <a:cubicBezTo>
                      <a:pt x="1273533" y="266199"/>
                      <a:pt x="1278278" y="265057"/>
                      <a:pt x="1284164" y="265057"/>
                    </a:cubicBezTo>
                    <a:cubicBezTo>
                      <a:pt x="1288381" y="265057"/>
                      <a:pt x="1292686" y="262509"/>
                      <a:pt x="1296815" y="260840"/>
                    </a:cubicBezTo>
                    <a:cubicBezTo>
                      <a:pt x="1297957" y="260401"/>
                      <a:pt x="1298747" y="258995"/>
                      <a:pt x="1299626" y="258029"/>
                    </a:cubicBezTo>
                    <a:cubicBezTo>
                      <a:pt x="1298045" y="257677"/>
                      <a:pt x="1295848" y="256535"/>
                      <a:pt x="1294970" y="257238"/>
                    </a:cubicBezTo>
                    <a:cubicBezTo>
                      <a:pt x="1290577" y="260401"/>
                      <a:pt x="1286097" y="259083"/>
                      <a:pt x="1281528" y="258644"/>
                    </a:cubicBezTo>
                    <a:cubicBezTo>
                      <a:pt x="1277048" y="258117"/>
                      <a:pt x="1272567" y="257765"/>
                      <a:pt x="1268174" y="257677"/>
                    </a:cubicBezTo>
                    <a:cubicBezTo>
                      <a:pt x="1257808" y="257502"/>
                      <a:pt x="1247265" y="254515"/>
                      <a:pt x="1237513" y="262246"/>
                    </a:cubicBezTo>
                    <a:moveTo>
                      <a:pt x="1471644" y="434264"/>
                    </a:moveTo>
                    <a:cubicBezTo>
                      <a:pt x="1470502" y="440589"/>
                      <a:pt x="1472347" y="446036"/>
                      <a:pt x="1476036" y="451132"/>
                    </a:cubicBezTo>
                    <a:cubicBezTo>
                      <a:pt x="1480341" y="457106"/>
                      <a:pt x="1484470" y="457106"/>
                      <a:pt x="1488160" y="450692"/>
                    </a:cubicBezTo>
                    <a:cubicBezTo>
                      <a:pt x="1489302" y="448759"/>
                      <a:pt x="1489478" y="446387"/>
                      <a:pt x="1490357" y="444367"/>
                    </a:cubicBezTo>
                    <a:cubicBezTo>
                      <a:pt x="1492026" y="440589"/>
                      <a:pt x="1493871" y="436811"/>
                      <a:pt x="1495716" y="433121"/>
                    </a:cubicBezTo>
                    <a:cubicBezTo>
                      <a:pt x="1497297" y="429959"/>
                      <a:pt x="1500987" y="425039"/>
                      <a:pt x="1500196" y="424160"/>
                    </a:cubicBezTo>
                    <a:cubicBezTo>
                      <a:pt x="1495891" y="419592"/>
                      <a:pt x="1493783" y="426269"/>
                      <a:pt x="1490181" y="427147"/>
                    </a:cubicBezTo>
                    <a:cubicBezTo>
                      <a:pt x="1484031" y="428641"/>
                      <a:pt x="1477881" y="430486"/>
                      <a:pt x="1471644" y="434264"/>
                    </a:cubicBezTo>
                    <a:moveTo>
                      <a:pt x="251882" y="317155"/>
                    </a:moveTo>
                    <a:cubicBezTo>
                      <a:pt x="248895" y="316188"/>
                      <a:pt x="245732" y="316188"/>
                      <a:pt x="242657" y="315837"/>
                    </a:cubicBezTo>
                    <a:cubicBezTo>
                      <a:pt x="237386" y="315309"/>
                      <a:pt x="232554" y="312762"/>
                      <a:pt x="231324" y="320844"/>
                    </a:cubicBezTo>
                    <a:cubicBezTo>
                      <a:pt x="231148" y="321811"/>
                      <a:pt x="228688" y="322426"/>
                      <a:pt x="227371" y="323304"/>
                    </a:cubicBezTo>
                    <a:cubicBezTo>
                      <a:pt x="221484" y="327170"/>
                      <a:pt x="218410" y="332880"/>
                      <a:pt x="217795" y="339645"/>
                    </a:cubicBezTo>
                    <a:cubicBezTo>
                      <a:pt x="217619" y="341578"/>
                      <a:pt x="218937" y="344565"/>
                      <a:pt x="220518" y="345443"/>
                    </a:cubicBezTo>
                    <a:cubicBezTo>
                      <a:pt x="221924" y="346234"/>
                      <a:pt x="225174" y="345443"/>
                      <a:pt x="226580" y="344126"/>
                    </a:cubicBezTo>
                    <a:cubicBezTo>
                      <a:pt x="229216" y="341754"/>
                      <a:pt x="231500" y="338767"/>
                      <a:pt x="233169" y="335604"/>
                    </a:cubicBezTo>
                    <a:cubicBezTo>
                      <a:pt x="237825" y="326643"/>
                      <a:pt x="245117" y="322162"/>
                      <a:pt x="254869" y="321196"/>
                    </a:cubicBezTo>
                    <a:cubicBezTo>
                      <a:pt x="256626" y="321020"/>
                      <a:pt x="259613" y="322074"/>
                      <a:pt x="258910" y="318736"/>
                    </a:cubicBezTo>
                    <a:cubicBezTo>
                      <a:pt x="258735" y="317945"/>
                      <a:pt x="255747" y="317682"/>
                      <a:pt x="251882" y="317155"/>
                    </a:cubicBezTo>
                    <a:moveTo>
                      <a:pt x="361787" y="688161"/>
                    </a:moveTo>
                    <a:cubicBezTo>
                      <a:pt x="367849" y="689391"/>
                      <a:pt x="373911" y="690621"/>
                      <a:pt x="379973" y="691763"/>
                    </a:cubicBezTo>
                    <a:cubicBezTo>
                      <a:pt x="380851" y="691939"/>
                      <a:pt x="381818" y="691939"/>
                      <a:pt x="382784" y="692027"/>
                    </a:cubicBezTo>
                    <a:cubicBezTo>
                      <a:pt x="382345" y="691060"/>
                      <a:pt x="382169" y="689655"/>
                      <a:pt x="381378" y="689215"/>
                    </a:cubicBezTo>
                    <a:cubicBezTo>
                      <a:pt x="379182" y="687985"/>
                      <a:pt x="376810" y="686667"/>
                      <a:pt x="374350" y="686140"/>
                    </a:cubicBezTo>
                    <a:cubicBezTo>
                      <a:pt x="371451" y="685525"/>
                      <a:pt x="367497" y="686755"/>
                      <a:pt x="365477" y="685174"/>
                    </a:cubicBezTo>
                    <a:cubicBezTo>
                      <a:pt x="360996" y="681835"/>
                      <a:pt x="356252" y="681923"/>
                      <a:pt x="351244" y="681748"/>
                    </a:cubicBezTo>
                    <a:cubicBezTo>
                      <a:pt x="350103" y="681748"/>
                      <a:pt x="348960" y="680781"/>
                      <a:pt x="347730" y="680254"/>
                    </a:cubicBezTo>
                    <a:cubicBezTo>
                      <a:pt x="340966" y="677355"/>
                      <a:pt x="336836" y="669009"/>
                      <a:pt x="327875" y="670766"/>
                    </a:cubicBezTo>
                    <a:cubicBezTo>
                      <a:pt x="323395" y="663123"/>
                      <a:pt x="313819" y="666022"/>
                      <a:pt x="307933" y="661366"/>
                    </a:cubicBezTo>
                    <a:cubicBezTo>
                      <a:pt x="307405" y="661014"/>
                      <a:pt x="306088" y="661629"/>
                      <a:pt x="305209" y="661805"/>
                    </a:cubicBezTo>
                    <a:cubicBezTo>
                      <a:pt x="305648" y="662508"/>
                      <a:pt x="305912" y="663562"/>
                      <a:pt x="306527" y="663913"/>
                    </a:cubicBezTo>
                    <a:cubicBezTo>
                      <a:pt x="315312" y="668570"/>
                      <a:pt x="323922" y="673489"/>
                      <a:pt x="332971" y="677619"/>
                    </a:cubicBezTo>
                    <a:cubicBezTo>
                      <a:pt x="341668" y="681660"/>
                      <a:pt x="350805" y="684735"/>
                      <a:pt x="361787" y="688161"/>
                    </a:cubicBezTo>
                    <a:moveTo>
                      <a:pt x="840590" y="576235"/>
                    </a:moveTo>
                    <a:cubicBezTo>
                      <a:pt x="844280" y="573688"/>
                      <a:pt x="844280" y="573688"/>
                      <a:pt x="841556" y="572106"/>
                    </a:cubicBezTo>
                    <a:cubicBezTo>
                      <a:pt x="834616" y="568065"/>
                      <a:pt x="827061" y="565078"/>
                      <a:pt x="823283" y="556995"/>
                    </a:cubicBezTo>
                    <a:cubicBezTo>
                      <a:pt x="821086" y="552339"/>
                      <a:pt x="815376" y="553130"/>
                      <a:pt x="811335" y="551460"/>
                    </a:cubicBezTo>
                    <a:cubicBezTo>
                      <a:pt x="810720" y="551197"/>
                      <a:pt x="808611" y="553042"/>
                      <a:pt x="808699" y="553130"/>
                    </a:cubicBezTo>
                    <a:cubicBezTo>
                      <a:pt x="811950" y="559455"/>
                      <a:pt x="814058" y="567450"/>
                      <a:pt x="819154" y="571579"/>
                    </a:cubicBezTo>
                    <a:cubicBezTo>
                      <a:pt x="823810" y="575357"/>
                      <a:pt x="831893" y="574917"/>
                      <a:pt x="840590" y="576235"/>
                    </a:cubicBezTo>
                    <a:moveTo>
                      <a:pt x="770131" y="605315"/>
                    </a:moveTo>
                    <a:cubicBezTo>
                      <a:pt x="769165" y="606281"/>
                      <a:pt x="768023" y="607160"/>
                      <a:pt x="767232" y="608214"/>
                    </a:cubicBezTo>
                    <a:cubicBezTo>
                      <a:pt x="766354" y="609532"/>
                      <a:pt x="765651" y="610937"/>
                      <a:pt x="764948" y="612343"/>
                    </a:cubicBezTo>
                    <a:cubicBezTo>
                      <a:pt x="766529" y="612168"/>
                      <a:pt x="768199" y="611992"/>
                      <a:pt x="769780" y="611816"/>
                    </a:cubicBezTo>
                    <a:cubicBezTo>
                      <a:pt x="779444" y="610937"/>
                      <a:pt x="786384" y="601361"/>
                      <a:pt x="797015" y="603031"/>
                    </a:cubicBezTo>
                    <a:cubicBezTo>
                      <a:pt x="797805" y="603119"/>
                      <a:pt x="799914" y="600922"/>
                      <a:pt x="799738" y="600395"/>
                    </a:cubicBezTo>
                    <a:cubicBezTo>
                      <a:pt x="799211" y="599077"/>
                      <a:pt x="797630" y="597057"/>
                      <a:pt x="796751" y="597144"/>
                    </a:cubicBezTo>
                    <a:cubicBezTo>
                      <a:pt x="787790" y="598111"/>
                      <a:pt x="776984" y="592576"/>
                      <a:pt x="770131" y="605315"/>
                    </a:cubicBezTo>
                    <a:moveTo>
                      <a:pt x="349312" y="350363"/>
                    </a:moveTo>
                    <a:cubicBezTo>
                      <a:pt x="353968" y="349221"/>
                      <a:pt x="355813" y="353175"/>
                      <a:pt x="358624" y="355371"/>
                    </a:cubicBezTo>
                    <a:cubicBezTo>
                      <a:pt x="359503" y="356074"/>
                      <a:pt x="360908" y="355986"/>
                      <a:pt x="362138" y="356249"/>
                    </a:cubicBezTo>
                    <a:cubicBezTo>
                      <a:pt x="362138" y="355107"/>
                      <a:pt x="362402" y="353789"/>
                      <a:pt x="362050" y="352735"/>
                    </a:cubicBezTo>
                    <a:cubicBezTo>
                      <a:pt x="360206" y="347991"/>
                      <a:pt x="358536" y="343071"/>
                      <a:pt x="356076" y="338679"/>
                    </a:cubicBezTo>
                    <a:cubicBezTo>
                      <a:pt x="355198" y="337097"/>
                      <a:pt x="351244" y="335428"/>
                      <a:pt x="350366" y="336043"/>
                    </a:cubicBezTo>
                    <a:cubicBezTo>
                      <a:pt x="347115" y="338503"/>
                      <a:pt x="341141" y="336394"/>
                      <a:pt x="340087" y="342193"/>
                    </a:cubicBezTo>
                    <a:cubicBezTo>
                      <a:pt x="339911" y="343423"/>
                      <a:pt x="340175" y="345180"/>
                      <a:pt x="340878" y="345883"/>
                    </a:cubicBezTo>
                    <a:cubicBezTo>
                      <a:pt x="342811" y="347640"/>
                      <a:pt x="345095" y="348870"/>
                      <a:pt x="349312" y="350363"/>
                    </a:cubicBezTo>
                    <a:moveTo>
                      <a:pt x="1047837" y="570085"/>
                    </a:moveTo>
                    <a:cubicBezTo>
                      <a:pt x="1051000" y="570788"/>
                      <a:pt x="1054163" y="571491"/>
                      <a:pt x="1057325" y="572106"/>
                    </a:cubicBezTo>
                    <a:cubicBezTo>
                      <a:pt x="1057852" y="572194"/>
                      <a:pt x="1058467" y="571579"/>
                      <a:pt x="1058995" y="571316"/>
                    </a:cubicBezTo>
                    <a:cubicBezTo>
                      <a:pt x="1058380" y="570613"/>
                      <a:pt x="1057940" y="569646"/>
                      <a:pt x="1057150" y="569207"/>
                    </a:cubicBezTo>
                    <a:cubicBezTo>
                      <a:pt x="1056095" y="568592"/>
                      <a:pt x="1054778" y="568241"/>
                      <a:pt x="1053548" y="568065"/>
                    </a:cubicBezTo>
                    <a:cubicBezTo>
                      <a:pt x="1044850" y="566659"/>
                      <a:pt x="1036153" y="565166"/>
                      <a:pt x="1027367" y="563936"/>
                    </a:cubicBezTo>
                    <a:cubicBezTo>
                      <a:pt x="1020163" y="562881"/>
                      <a:pt x="1012959" y="562091"/>
                      <a:pt x="1005755" y="561212"/>
                    </a:cubicBezTo>
                    <a:cubicBezTo>
                      <a:pt x="1003647" y="560949"/>
                      <a:pt x="1001538" y="560685"/>
                      <a:pt x="999430" y="560422"/>
                    </a:cubicBezTo>
                    <a:cubicBezTo>
                      <a:pt x="1001187" y="561564"/>
                      <a:pt x="1002856" y="562794"/>
                      <a:pt x="1004613" y="563848"/>
                    </a:cubicBezTo>
                    <a:cubicBezTo>
                      <a:pt x="1005931" y="564726"/>
                      <a:pt x="1007336" y="565517"/>
                      <a:pt x="1008830" y="566220"/>
                    </a:cubicBezTo>
                    <a:cubicBezTo>
                      <a:pt x="1013486" y="568416"/>
                      <a:pt x="1018055" y="571491"/>
                      <a:pt x="1023502" y="569471"/>
                    </a:cubicBezTo>
                    <a:cubicBezTo>
                      <a:pt x="1031057" y="566659"/>
                      <a:pt x="1038349" y="567625"/>
                      <a:pt x="1047837" y="570085"/>
                    </a:cubicBezTo>
                    <a:moveTo>
                      <a:pt x="343162" y="453943"/>
                    </a:moveTo>
                    <a:cubicBezTo>
                      <a:pt x="332005" y="451746"/>
                      <a:pt x="320847" y="449550"/>
                      <a:pt x="309602" y="447354"/>
                    </a:cubicBezTo>
                    <a:cubicBezTo>
                      <a:pt x="308723" y="447178"/>
                      <a:pt x="307757" y="447090"/>
                      <a:pt x="306878" y="446914"/>
                    </a:cubicBezTo>
                    <a:cubicBezTo>
                      <a:pt x="307493" y="447881"/>
                      <a:pt x="307933" y="449374"/>
                      <a:pt x="308811" y="449638"/>
                    </a:cubicBezTo>
                    <a:cubicBezTo>
                      <a:pt x="313116" y="451044"/>
                      <a:pt x="317597" y="451746"/>
                      <a:pt x="321813" y="453328"/>
                    </a:cubicBezTo>
                    <a:cubicBezTo>
                      <a:pt x="336309" y="458599"/>
                      <a:pt x="352211" y="459126"/>
                      <a:pt x="366180" y="466242"/>
                    </a:cubicBezTo>
                    <a:cubicBezTo>
                      <a:pt x="366795" y="466594"/>
                      <a:pt x="367937" y="465715"/>
                      <a:pt x="368903" y="465452"/>
                    </a:cubicBezTo>
                    <a:cubicBezTo>
                      <a:pt x="368464" y="464310"/>
                      <a:pt x="368376" y="462553"/>
                      <a:pt x="367673" y="462289"/>
                    </a:cubicBezTo>
                    <a:cubicBezTo>
                      <a:pt x="363895" y="460707"/>
                      <a:pt x="359854" y="459478"/>
                      <a:pt x="355989" y="457984"/>
                    </a:cubicBezTo>
                    <a:cubicBezTo>
                      <a:pt x="352299" y="456754"/>
                      <a:pt x="348785" y="455348"/>
                      <a:pt x="343162" y="453943"/>
                    </a:cubicBezTo>
                    <a:moveTo>
                      <a:pt x="840590" y="267429"/>
                    </a:moveTo>
                    <a:cubicBezTo>
                      <a:pt x="840854" y="272613"/>
                      <a:pt x="845686" y="278411"/>
                      <a:pt x="849200" y="277269"/>
                    </a:cubicBezTo>
                    <a:cubicBezTo>
                      <a:pt x="855789" y="275073"/>
                      <a:pt x="862114" y="272173"/>
                      <a:pt x="868527" y="269538"/>
                    </a:cubicBezTo>
                    <a:cubicBezTo>
                      <a:pt x="869142" y="269274"/>
                      <a:pt x="869670" y="269011"/>
                      <a:pt x="870285" y="268835"/>
                    </a:cubicBezTo>
                    <a:cubicBezTo>
                      <a:pt x="869670" y="268396"/>
                      <a:pt x="869055" y="267693"/>
                      <a:pt x="868352" y="267517"/>
                    </a:cubicBezTo>
                    <a:cubicBezTo>
                      <a:pt x="859479" y="265936"/>
                      <a:pt x="850781" y="260137"/>
                      <a:pt x="840590" y="267429"/>
                    </a:cubicBezTo>
                    <a:moveTo>
                      <a:pt x="862290" y="527564"/>
                    </a:moveTo>
                    <a:cubicBezTo>
                      <a:pt x="857370" y="522205"/>
                      <a:pt x="848673" y="521942"/>
                      <a:pt x="845071" y="514738"/>
                    </a:cubicBezTo>
                    <a:cubicBezTo>
                      <a:pt x="844719" y="514035"/>
                      <a:pt x="841996" y="514386"/>
                      <a:pt x="840414" y="514298"/>
                    </a:cubicBezTo>
                    <a:cubicBezTo>
                      <a:pt x="840766" y="515968"/>
                      <a:pt x="840678" y="518164"/>
                      <a:pt x="841644" y="519218"/>
                    </a:cubicBezTo>
                    <a:cubicBezTo>
                      <a:pt x="851045" y="528267"/>
                      <a:pt x="861851" y="535471"/>
                      <a:pt x="873711" y="541094"/>
                    </a:cubicBezTo>
                    <a:cubicBezTo>
                      <a:pt x="874677" y="541533"/>
                      <a:pt x="875644" y="541972"/>
                      <a:pt x="876610" y="542324"/>
                    </a:cubicBezTo>
                    <a:cubicBezTo>
                      <a:pt x="876259" y="541182"/>
                      <a:pt x="876347" y="539600"/>
                      <a:pt x="875556" y="538897"/>
                    </a:cubicBezTo>
                    <a:cubicBezTo>
                      <a:pt x="871602" y="535295"/>
                      <a:pt x="867473" y="531957"/>
                      <a:pt x="862290" y="527564"/>
                    </a:cubicBezTo>
                    <a:moveTo>
                      <a:pt x="1180496" y="194862"/>
                    </a:moveTo>
                    <a:cubicBezTo>
                      <a:pt x="1178564" y="196707"/>
                      <a:pt x="1175752" y="199079"/>
                      <a:pt x="1180145" y="200485"/>
                    </a:cubicBezTo>
                    <a:cubicBezTo>
                      <a:pt x="1184977" y="202066"/>
                      <a:pt x="1190336" y="202681"/>
                      <a:pt x="1195431" y="203032"/>
                    </a:cubicBezTo>
                    <a:cubicBezTo>
                      <a:pt x="1199649" y="203384"/>
                      <a:pt x="1204744" y="197673"/>
                      <a:pt x="1204041" y="193720"/>
                    </a:cubicBezTo>
                    <a:cubicBezTo>
                      <a:pt x="1203865" y="192666"/>
                      <a:pt x="1202108" y="190821"/>
                      <a:pt x="1201318" y="190909"/>
                    </a:cubicBezTo>
                    <a:cubicBezTo>
                      <a:pt x="1194992" y="192051"/>
                      <a:pt x="1188755" y="193544"/>
                      <a:pt x="1180496" y="194862"/>
                    </a:cubicBezTo>
                    <a:moveTo>
                      <a:pt x="1362881" y="304767"/>
                    </a:moveTo>
                    <a:cubicBezTo>
                      <a:pt x="1365780" y="308369"/>
                      <a:pt x="1368679" y="311971"/>
                      <a:pt x="1371578" y="315485"/>
                    </a:cubicBezTo>
                    <a:cubicBezTo>
                      <a:pt x="1375005" y="319614"/>
                      <a:pt x="1376762" y="327346"/>
                      <a:pt x="1384756" y="321371"/>
                    </a:cubicBezTo>
                    <a:cubicBezTo>
                      <a:pt x="1385020" y="321196"/>
                      <a:pt x="1385899" y="321899"/>
                      <a:pt x="1386426" y="322074"/>
                    </a:cubicBezTo>
                    <a:cubicBezTo>
                      <a:pt x="1387831" y="322338"/>
                      <a:pt x="1389237" y="322426"/>
                      <a:pt x="1390643" y="322601"/>
                    </a:cubicBezTo>
                    <a:cubicBezTo>
                      <a:pt x="1389852" y="320932"/>
                      <a:pt x="1389413" y="318648"/>
                      <a:pt x="1388095" y="317769"/>
                    </a:cubicBezTo>
                    <a:cubicBezTo>
                      <a:pt x="1383087" y="314343"/>
                      <a:pt x="1377640" y="311532"/>
                      <a:pt x="1372633" y="308193"/>
                    </a:cubicBezTo>
                    <a:cubicBezTo>
                      <a:pt x="1369382" y="306085"/>
                      <a:pt x="1366395" y="303449"/>
                      <a:pt x="1363320" y="300989"/>
                    </a:cubicBezTo>
                    <a:cubicBezTo>
                      <a:pt x="1362793" y="301868"/>
                      <a:pt x="1362354" y="302834"/>
                      <a:pt x="1362881" y="304767"/>
                    </a:cubicBezTo>
                    <a:moveTo>
                      <a:pt x="550409" y="520272"/>
                    </a:moveTo>
                    <a:cubicBezTo>
                      <a:pt x="545314" y="519306"/>
                      <a:pt x="540130" y="518603"/>
                      <a:pt x="535035" y="517285"/>
                    </a:cubicBezTo>
                    <a:cubicBezTo>
                      <a:pt x="529148" y="515792"/>
                      <a:pt x="523438" y="513683"/>
                      <a:pt x="517552" y="512102"/>
                    </a:cubicBezTo>
                    <a:cubicBezTo>
                      <a:pt x="516673" y="511838"/>
                      <a:pt x="515355" y="512805"/>
                      <a:pt x="514301" y="513244"/>
                    </a:cubicBezTo>
                    <a:cubicBezTo>
                      <a:pt x="515004" y="513947"/>
                      <a:pt x="515619" y="514913"/>
                      <a:pt x="516497" y="515440"/>
                    </a:cubicBezTo>
                    <a:cubicBezTo>
                      <a:pt x="527743" y="522205"/>
                      <a:pt x="539691" y="526598"/>
                      <a:pt x="553132" y="524489"/>
                    </a:cubicBezTo>
                    <a:cubicBezTo>
                      <a:pt x="553923" y="524401"/>
                      <a:pt x="554626" y="523699"/>
                      <a:pt x="555417" y="523347"/>
                    </a:cubicBezTo>
                    <a:cubicBezTo>
                      <a:pt x="554450" y="522293"/>
                      <a:pt x="553396" y="521239"/>
                      <a:pt x="550409" y="520272"/>
                    </a:cubicBezTo>
                    <a:moveTo>
                      <a:pt x="1014628" y="286054"/>
                    </a:moveTo>
                    <a:cubicBezTo>
                      <a:pt x="1008039" y="285439"/>
                      <a:pt x="1001538" y="286757"/>
                      <a:pt x="994773" y="284297"/>
                    </a:cubicBezTo>
                    <a:cubicBezTo>
                      <a:pt x="988711" y="282101"/>
                      <a:pt x="981683" y="282540"/>
                      <a:pt x="975094" y="282013"/>
                    </a:cubicBezTo>
                    <a:cubicBezTo>
                      <a:pt x="974128" y="281925"/>
                      <a:pt x="973161" y="283155"/>
                      <a:pt x="972195" y="283682"/>
                    </a:cubicBezTo>
                    <a:cubicBezTo>
                      <a:pt x="972986" y="284473"/>
                      <a:pt x="973688" y="285878"/>
                      <a:pt x="974567" y="285966"/>
                    </a:cubicBezTo>
                    <a:cubicBezTo>
                      <a:pt x="982825" y="286845"/>
                      <a:pt x="991171" y="287460"/>
                      <a:pt x="999518" y="288163"/>
                    </a:cubicBezTo>
                    <a:cubicBezTo>
                      <a:pt x="1001187" y="288338"/>
                      <a:pt x="1002944" y="288163"/>
                      <a:pt x="1004525" y="288426"/>
                    </a:cubicBezTo>
                    <a:cubicBezTo>
                      <a:pt x="1012256" y="289656"/>
                      <a:pt x="1019988" y="291062"/>
                      <a:pt x="1027718" y="292204"/>
                    </a:cubicBezTo>
                    <a:cubicBezTo>
                      <a:pt x="1029124" y="292380"/>
                      <a:pt x="1030706" y="291501"/>
                      <a:pt x="1032199" y="291150"/>
                    </a:cubicBezTo>
                    <a:cubicBezTo>
                      <a:pt x="1030530" y="290183"/>
                      <a:pt x="1029036" y="288690"/>
                      <a:pt x="1027191" y="288251"/>
                    </a:cubicBezTo>
                    <a:cubicBezTo>
                      <a:pt x="1023765" y="287284"/>
                      <a:pt x="1019636" y="289832"/>
                      <a:pt x="1014628" y="286054"/>
                    </a:cubicBezTo>
                    <a:moveTo>
                      <a:pt x="413357" y="258907"/>
                    </a:moveTo>
                    <a:cubicBezTo>
                      <a:pt x="413357" y="258907"/>
                      <a:pt x="419770" y="258907"/>
                      <a:pt x="422845" y="258907"/>
                    </a:cubicBezTo>
                    <a:cubicBezTo>
                      <a:pt x="428380" y="258907"/>
                      <a:pt x="433915" y="259171"/>
                      <a:pt x="439450" y="258732"/>
                    </a:cubicBezTo>
                    <a:cubicBezTo>
                      <a:pt x="441558" y="258556"/>
                      <a:pt x="443491" y="256887"/>
                      <a:pt x="445512" y="255920"/>
                    </a:cubicBezTo>
                    <a:cubicBezTo>
                      <a:pt x="443754" y="255481"/>
                      <a:pt x="441997" y="254866"/>
                      <a:pt x="440153" y="254778"/>
                    </a:cubicBezTo>
                    <a:cubicBezTo>
                      <a:pt x="436726" y="254603"/>
                      <a:pt x="433212" y="254603"/>
                      <a:pt x="429786" y="254778"/>
                    </a:cubicBezTo>
                    <a:cubicBezTo>
                      <a:pt x="418628" y="255393"/>
                      <a:pt x="407559" y="256096"/>
                      <a:pt x="396489" y="256887"/>
                    </a:cubicBezTo>
                    <a:cubicBezTo>
                      <a:pt x="395611" y="256975"/>
                      <a:pt x="394820" y="257590"/>
                      <a:pt x="393941" y="257941"/>
                    </a:cubicBezTo>
                    <a:cubicBezTo>
                      <a:pt x="394820" y="258292"/>
                      <a:pt x="395874" y="258380"/>
                      <a:pt x="396577" y="258995"/>
                    </a:cubicBezTo>
                    <a:cubicBezTo>
                      <a:pt x="399125" y="261016"/>
                      <a:pt x="401321" y="262070"/>
                      <a:pt x="404660" y="259874"/>
                    </a:cubicBezTo>
                    <a:cubicBezTo>
                      <a:pt x="406329" y="258732"/>
                      <a:pt x="409228" y="259259"/>
                      <a:pt x="413533" y="258995"/>
                    </a:cubicBezTo>
                    <a:moveTo>
                      <a:pt x="610501" y="522381"/>
                    </a:moveTo>
                    <a:cubicBezTo>
                      <a:pt x="611467" y="521415"/>
                      <a:pt x="612434" y="520448"/>
                      <a:pt x="613400" y="519482"/>
                    </a:cubicBezTo>
                    <a:cubicBezTo>
                      <a:pt x="612697" y="519043"/>
                      <a:pt x="611994" y="518427"/>
                      <a:pt x="611292" y="518252"/>
                    </a:cubicBezTo>
                    <a:cubicBezTo>
                      <a:pt x="609359" y="517812"/>
                      <a:pt x="607426" y="517725"/>
                      <a:pt x="605493" y="517285"/>
                    </a:cubicBezTo>
                    <a:cubicBezTo>
                      <a:pt x="601188" y="516231"/>
                      <a:pt x="596884" y="514650"/>
                      <a:pt x="592491" y="514123"/>
                    </a:cubicBezTo>
                    <a:cubicBezTo>
                      <a:pt x="585726" y="513332"/>
                      <a:pt x="586868" y="521590"/>
                      <a:pt x="582300" y="523611"/>
                    </a:cubicBezTo>
                    <a:cubicBezTo>
                      <a:pt x="581597" y="523962"/>
                      <a:pt x="581246" y="525016"/>
                      <a:pt x="580719" y="525719"/>
                    </a:cubicBezTo>
                    <a:cubicBezTo>
                      <a:pt x="581949" y="525983"/>
                      <a:pt x="583706" y="526861"/>
                      <a:pt x="584408" y="526334"/>
                    </a:cubicBezTo>
                    <a:cubicBezTo>
                      <a:pt x="591876" y="521151"/>
                      <a:pt x="600222" y="522469"/>
                      <a:pt x="610501" y="522381"/>
                    </a:cubicBezTo>
                    <a:moveTo>
                      <a:pt x="1335910" y="327521"/>
                    </a:moveTo>
                    <a:cubicBezTo>
                      <a:pt x="1332132" y="325149"/>
                      <a:pt x="1328442" y="322426"/>
                      <a:pt x="1324489" y="320405"/>
                    </a:cubicBezTo>
                    <a:cubicBezTo>
                      <a:pt x="1322556" y="319439"/>
                      <a:pt x="1320096" y="319527"/>
                      <a:pt x="1317812" y="319263"/>
                    </a:cubicBezTo>
                    <a:cubicBezTo>
                      <a:pt x="1317285" y="319175"/>
                      <a:pt x="1316318" y="319878"/>
                      <a:pt x="1316318" y="320229"/>
                    </a:cubicBezTo>
                    <a:cubicBezTo>
                      <a:pt x="1316318" y="321108"/>
                      <a:pt x="1316582" y="322865"/>
                      <a:pt x="1317021" y="322865"/>
                    </a:cubicBezTo>
                    <a:cubicBezTo>
                      <a:pt x="1321765" y="323480"/>
                      <a:pt x="1322029" y="326818"/>
                      <a:pt x="1322995" y="330596"/>
                    </a:cubicBezTo>
                    <a:cubicBezTo>
                      <a:pt x="1323522" y="332705"/>
                      <a:pt x="1327388" y="334110"/>
                      <a:pt x="1329848" y="335604"/>
                    </a:cubicBezTo>
                    <a:cubicBezTo>
                      <a:pt x="1330463" y="335955"/>
                      <a:pt x="1331605" y="335165"/>
                      <a:pt x="1332571" y="334901"/>
                    </a:cubicBezTo>
                    <a:cubicBezTo>
                      <a:pt x="1331956" y="334462"/>
                      <a:pt x="1331166" y="334110"/>
                      <a:pt x="1330638" y="333583"/>
                    </a:cubicBezTo>
                    <a:cubicBezTo>
                      <a:pt x="1329496" y="332353"/>
                      <a:pt x="1328354" y="331123"/>
                      <a:pt x="1327300" y="329893"/>
                    </a:cubicBezTo>
                    <a:cubicBezTo>
                      <a:pt x="1329145" y="330069"/>
                      <a:pt x="1331078" y="330157"/>
                      <a:pt x="1332835" y="330508"/>
                    </a:cubicBezTo>
                    <a:cubicBezTo>
                      <a:pt x="1334065" y="330772"/>
                      <a:pt x="1335119" y="331650"/>
                      <a:pt x="1336349" y="331826"/>
                    </a:cubicBezTo>
                    <a:cubicBezTo>
                      <a:pt x="1339072" y="332353"/>
                      <a:pt x="1341884" y="332705"/>
                      <a:pt x="1344695" y="333144"/>
                    </a:cubicBezTo>
                    <a:cubicBezTo>
                      <a:pt x="1342411" y="331387"/>
                      <a:pt x="1340215" y="329454"/>
                      <a:pt x="1335910" y="327521"/>
                    </a:cubicBezTo>
                    <a:moveTo>
                      <a:pt x="1105821" y="228071"/>
                    </a:moveTo>
                    <a:cubicBezTo>
                      <a:pt x="1112410" y="229301"/>
                      <a:pt x="1119174" y="230004"/>
                      <a:pt x="1124797" y="234221"/>
                    </a:cubicBezTo>
                    <a:cubicBezTo>
                      <a:pt x="1126027" y="235187"/>
                      <a:pt x="1127608" y="236065"/>
                      <a:pt x="1129102" y="236241"/>
                    </a:cubicBezTo>
                    <a:cubicBezTo>
                      <a:pt x="1130595" y="236417"/>
                      <a:pt x="1132265" y="235714"/>
                      <a:pt x="1133758" y="235363"/>
                    </a:cubicBezTo>
                    <a:cubicBezTo>
                      <a:pt x="1132616" y="234923"/>
                      <a:pt x="1131386" y="234484"/>
                      <a:pt x="1130244" y="233869"/>
                    </a:cubicBezTo>
                    <a:cubicBezTo>
                      <a:pt x="1126906" y="232024"/>
                      <a:pt x="1123303" y="230443"/>
                      <a:pt x="1120404" y="227983"/>
                    </a:cubicBezTo>
                    <a:cubicBezTo>
                      <a:pt x="1116539" y="224732"/>
                      <a:pt x="1113464" y="221745"/>
                      <a:pt x="1107665" y="221042"/>
                    </a:cubicBezTo>
                    <a:cubicBezTo>
                      <a:pt x="1104239" y="220603"/>
                      <a:pt x="1101340" y="218934"/>
                      <a:pt x="1099407" y="222360"/>
                    </a:cubicBezTo>
                    <a:cubicBezTo>
                      <a:pt x="1099056" y="223239"/>
                      <a:pt x="1102306" y="226138"/>
                      <a:pt x="1105821" y="228071"/>
                    </a:cubicBezTo>
                    <a:moveTo>
                      <a:pt x="1091325" y="319263"/>
                    </a:moveTo>
                    <a:cubicBezTo>
                      <a:pt x="1097123" y="320229"/>
                      <a:pt x="1102833" y="321108"/>
                      <a:pt x="1108632" y="322074"/>
                    </a:cubicBezTo>
                    <a:cubicBezTo>
                      <a:pt x="1110038" y="322338"/>
                      <a:pt x="1111443" y="322426"/>
                      <a:pt x="1112849" y="322689"/>
                    </a:cubicBezTo>
                    <a:cubicBezTo>
                      <a:pt x="1111795" y="321547"/>
                      <a:pt x="1110916" y="319966"/>
                      <a:pt x="1109598" y="319439"/>
                    </a:cubicBezTo>
                    <a:cubicBezTo>
                      <a:pt x="1106963" y="318297"/>
                      <a:pt x="1104064" y="317945"/>
                      <a:pt x="1101428" y="316891"/>
                    </a:cubicBezTo>
                    <a:cubicBezTo>
                      <a:pt x="1094400" y="314167"/>
                      <a:pt x="1087371" y="311180"/>
                      <a:pt x="1080343" y="308369"/>
                    </a:cubicBezTo>
                    <a:cubicBezTo>
                      <a:pt x="1079025" y="307842"/>
                      <a:pt x="1077532" y="307842"/>
                      <a:pt x="1076126" y="307578"/>
                    </a:cubicBezTo>
                    <a:cubicBezTo>
                      <a:pt x="1076829" y="309248"/>
                      <a:pt x="1077180" y="311620"/>
                      <a:pt x="1078410" y="312410"/>
                    </a:cubicBezTo>
                    <a:cubicBezTo>
                      <a:pt x="1082188" y="314607"/>
                      <a:pt x="1086317" y="316276"/>
                      <a:pt x="1091325" y="319263"/>
                    </a:cubicBezTo>
                    <a:moveTo>
                      <a:pt x="728664" y="603206"/>
                    </a:moveTo>
                    <a:cubicBezTo>
                      <a:pt x="727961" y="603909"/>
                      <a:pt x="727259" y="605051"/>
                      <a:pt x="726380" y="605227"/>
                    </a:cubicBezTo>
                    <a:cubicBezTo>
                      <a:pt x="715486" y="607336"/>
                      <a:pt x="706877" y="614627"/>
                      <a:pt x="696773" y="618581"/>
                    </a:cubicBezTo>
                    <a:cubicBezTo>
                      <a:pt x="695895" y="618932"/>
                      <a:pt x="695544" y="620426"/>
                      <a:pt x="695016" y="621392"/>
                    </a:cubicBezTo>
                    <a:cubicBezTo>
                      <a:pt x="695983" y="621480"/>
                      <a:pt x="696949" y="621831"/>
                      <a:pt x="697828" y="621568"/>
                    </a:cubicBezTo>
                    <a:cubicBezTo>
                      <a:pt x="703275" y="619635"/>
                      <a:pt x="708897" y="618229"/>
                      <a:pt x="713905" y="615506"/>
                    </a:cubicBezTo>
                    <a:cubicBezTo>
                      <a:pt x="719528" y="612431"/>
                      <a:pt x="726995" y="611552"/>
                      <a:pt x="728664" y="603206"/>
                    </a:cubicBezTo>
                    <a:moveTo>
                      <a:pt x="494446" y="199079"/>
                    </a:moveTo>
                    <a:cubicBezTo>
                      <a:pt x="492250" y="204790"/>
                      <a:pt x="496642" y="206547"/>
                      <a:pt x="499805" y="204965"/>
                    </a:cubicBezTo>
                    <a:cubicBezTo>
                      <a:pt x="505516" y="202242"/>
                      <a:pt x="511138" y="203735"/>
                      <a:pt x="516673" y="203208"/>
                    </a:cubicBezTo>
                    <a:cubicBezTo>
                      <a:pt x="518079" y="203032"/>
                      <a:pt x="519484" y="203384"/>
                      <a:pt x="520802" y="203120"/>
                    </a:cubicBezTo>
                    <a:cubicBezTo>
                      <a:pt x="521417" y="202945"/>
                      <a:pt x="522032" y="201802"/>
                      <a:pt x="522296" y="201012"/>
                    </a:cubicBezTo>
                    <a:cubicBezTo>
                      <a:pt x="522472" y="200572"/>
                      <a:pt x="521769" y="199343"/>
                      <a:pt x="521593" y="199343"/>
                    </a:cubicBezTo>
                    <a:cubicBezTo>
                      <a:pt x="515443" y="200221"/>
                      <a:pt x="509820" y="193983"/>
                      <a:pt x="503319" y="198200"/>
                    </a:cubicBezTo>
                    <a:cubicBezTo>
                      <a:pt x="501650" y="199343"/>
                      <a:pt x="498839" y="198815"/>
                      <a:pt x="494446" y="199079"/>
                    </a:cubicBezTo>
                    <a:moveTo>
                      <a:pt x="877840" y="404218"/>
                    </a:moveTo>
                    <a:cubicBezTo>
                      <a:pt x="874414" y="403515"/>
                      <a:pt x="870987" y="402724"/>
                      <a:pt x="867473" y="402285"/>
                    </a:cubicBezTo>
                    <a:cubicBezTo>
                      <a:pt x="866507" y="402197"/>
                      <a:pt x="865189" y="403075"/>
                      <a:pt x="864486" y="403866"/>
                    </a:cubicBezTo>
                    <a:cubicBezTo>
                      <a:pt x="864223" y="404130"/>
                      <a:pt x="864838" y="405799"/>
                      <a:pt x="865453" y="406326"/>
                    </a:cubicBezTo>
                    <a:cubicBezTo>
                      <a:pt x="869142" y="409489"/>
                      <a:pt x="873008" y="412564"/>
                      <a:pt x="876786" y="415726"/>
                    </a:cubicBezTo>
                    <a:cubicBezTo>
                      <a:pt x="877137" y="416078"/>
                      <a:pt x="878104" y="416429"/>
                      <a:pt x="878191" y="416253"/>
                    </a:cubicBezTo>
                    <a:cubicBezTo>
                      <a:pt x="879861" y="413881"/>
                      <a:pt x="881969" y="411685"/>
                      <a:pt x="882760" y="409050"/>
                    </a:cubicBezTo>
                    <a:cubicBezTo>
                      <a:pt x="883199" y="407820"/>
                      <a:pt x="881003" y="405799"/>
                      <a:pt x="877840" y="404218"/>
                    </a:cubicBezTo>
                    <a:moveTo>
                      <a:pt x="374174" y="377246"/>
                    </a:moveTo>
                    <a:cubicBezTo>
                      <a:pt x="372066" y="376544"/>
                      <a:pt x="369957" y="375841"/>
                      <a:pt x="367849" y="375226"/>
                    </a:cubicBezTo>
                    <a:cubicBezTo>
                      <a:pt x="365389" y="374523"/>
                      <a:pt x="362929" y="373381"/>
                      <a:pt x="360469" y="373293"/>
                    </a:cubicBezTo>
                    <a:cubicBezTo>
                      <a:pt x="358536" y="373205"/>
                      <a:pt x="356516" y="374435"/>
                      <a:pt x="354495" y="375050"/>
                    </a:cubicBezTo>
                    <a:cubicBezTo>
                      <a:pt x="356428" y="376544"/>
                      <a:pt x="358097" y="378476"/>
                      <a:pt x="360206" y="379267"/>
                    </a:cubicBezTo>
                    <a:cubicBezTo>
                      <a:pt x="364686" y="380936"/>
                      <a:pt x="369342" y="382342"/>
                      <a:pt x="373999" y="383221"/>
                    </a:cubicBezTo>
                    <a:cubicBezTo>
                      <a:pt x="376371" y="383660"/>
                      <a:pt x="378918" y="382606"/>
                      <a:pt x="381378" y="382166"/>
                    </a:cubicBezTo>
                    <a:cubicBezTo>
                      <a:pt x="379709" y="380585"/>
                      <a:pt x="378040" y="378916"/>
                      <a:pt x="374174" y="377246"/>
                    </a:cubicBezTo>
                    <a:moveTo>
                      <a:pt x="864398" y="370042"/>
                    </a:moveTo>
                    <a:cubicBezTo>
                      <a:pt x="861675" y="367495"/>
                      <a:pt x="859039" y="364771"/>
                      <a:pt x="856052" y="362487"/>
                    </a:cubicBezTo>
                    <a:cubicBezTo>
                      <a:pt x="854734" y="361433"/>
                      <a:pt x="852714" y="361257"/>
                      <a:pt x="850957" y="360906"/>
                    </a:cubicBezTo>
                    <a:cubicBezTo>
                      <a:pt x="850781" y="360906"/>
                      <a:pt x="849727" y="362838"/>
                      <a:pt x="849990" y="363366"/>
                    </a:cubicBezTo>
                    <a:cubicBezTo>
                      <a:pt x="852626" y="367758"/>
                      <a:pt x="855086" y="372414"/>
                      <a:pt x="858424" y="376192"/>
                    </a:cubicBezTo>
                    <a:cubicBezTo>
                      <a:pt x="859654" y="377598"/>
                      <a:pt x="863608" y="377598"/>
                      <a:pt x="865804" y="376807"/>
                    </a:cubicBezTo>
                    <a:cubicBezTo>
                      <a:pt x="870109" y="375050"/>
                      <a:pt x="867385" y="372854"/>
                      <a:pt x="864398" y="370042"/>
                    </a:cubicBezTo>
                    <a:moveTo>
                      <a:pt x="1293476" y="407380"/>
                    </a:moveTo>
                    <a:cubicBezTo>
                      <a:pt x="1296551" y="410455"/>
                      <a:pt x="1300065" y="409137"/>
                      <a:pt x="1303579" y="408522"/>
                    </a:cubicBezTo>
                    <a:cubicBezTo>
                      <a:pt x="1306479" y="407995"/>
                      <a:pt x="1310344" y="409401"/>
                      <a:pt x="1311311" y="405711"/>
                    </a:cubicBezTo>
                    <a:cubicBezTo>
                      <a:pt x="1311574" y="404657"/>
                      <a:pt x="1307621" y="402461"/>
                      <a:pt x="1305512" y="400791"/>
                    </a:cubicBezTo>
                    <a:cubicBezTo>
                      <a:pt x="1305073" y="400440"/>
                      <a:pt x="1304195" y="400528"/>
                      <a:pt x="1303755" y="400088"/>
                    </a:cubicBezTo>
                    <a:cubicBezTo>
                      <a:pt x="1299450" y="396750"/>
                      <a:pt x="1296639" y="397453"/>
                      <a:pt x="1295497" y="403075"/>
                    </a:cubicBezTo>
                    <a:cubicBezTo>
                      <a:pt x="1295233" y="403866"/>
                      <a:pt x="1294091" y="404569"/>
                      <a:pt x="1293476" y="407380"/>
                    </a:cubicBezTo>
                    <a:moveTo>
                      <a:pt x="1348385" y="205229"/>
                    </a:moveTo>
                    <a:cubicBezTo>
                      <a:pt x="1343465" y="203823"/>
                      <a:pt x="1338633" y="202417"/>
                      <a:pt x="1333713" y="201188"/>
                    </a:cubicBezTo>
                    <a:cubicBezTo>
                      <a:pt x="1332923" y="201012"/>
                      <a:pt x="1331868" y="201715"/>
                      <a:pt x="1330990" y="201978"/>
                    </a:cubicBezTo>
                    <a:cubicBezTo>
                      <a:pt x="1331605" y="202681"/>
                      <a:pt x="1332044" y="203560"/>
                      <a:pt x="1332747" y="204087"/>
                    </a:cubicBezTo>
                    <a:cubicBezTo>
                      <a:pt x="1335119" y="205932"/>
                      <a:pt x="1360333" y="211906"/>
                      <a:pt x="1363496" y="211466"/>
                    </a:cubicBezTo>
                    <a:cubicBezTo>
                      <a:pt x="1363847" y="211379"/>
                      <a:pt x="1364286" y="211554"/>
                      <a:pt x="1364462" y="211466"/>
                    </a:cubicBezTo>
                    <a:cubicBezTo>
                      <a:pt x="1364989" y="211203"/>
                      <a:pt x="1365868" y="210676"/>
                      <a:pt x="1365868" y="210324"/>
                    </a:cubicBezTo>
                    <a:cubicBezTo>
                      <a:pt x="1365868" y="209446"/>
                      <a:pt x="1365692" y="208040"/>
                      <a:pt x="1365077" y="207689"/>
                    </a:cubicBezTo>
                    <a:cubicBezTo>
                      <a:pt x="1363584" y="206810"/>
                      <a:pt x="1360772" y="205492"/>
                      <a:pt x="1360333" y="206019"/>
                    </a:cubicBezTo>
                    <a:cubicBezTo>
                      <a:pt x="1356555" y="210412"/>
                      <a:pt x="1353744" y="204790"/>
                      <a:pt x="1348385" y="205229"/>
                    </a:cubicBezTo>
                    <a:moveTo>
                      <a:pt x="842611" y="628069"/>
                    </a:moveTo>
                    <a:cubicBezTo>
                      <a:pt x="845773" y="626663"/>
                      <a:pt x="848848" y="625170"/>
                      <a:pt x="852099" y="623940"/>
                    </a:cubicBezTo>
                    <a:cubicBezTo>
                      <a:pt x="855174" y="622798"/>
                      <a:pt x="854295" y="621304"/>
                      <a:pt x="852802" y="619635"/>
                    </a:cubicBezTo>
                    <a:cubicBezTo>
                      <a:pt x="849727" y="615945"/>
                      <a:pt x="846916" y="614012"/>
                      <a:pt x="841996" y="617526"/>
                    </a:cubicBezTo>
                    <a:cubicBezTo>
                      <a:pt x="837164" y="621041"/>
                      <a:pt x="839272" y="623764"/>
                      <a:pt x="842611" y="628069"/>
                    </a:cubicBezTo>
                    <a:moveTo>
                      <a:pt x="1319305" y="174129"/>
                    </a:moveTo>
                    <a:cubicBezTo>
                      <a:pt x="1326246" y="175622"/>
                      <a:pt x="1333977" y="174129"/>
                      <a:pt x="1339687" y="179927"/>
                    </a:cubicBezTo>
                    <a:cubicBezTo>
                      <a:pt x="1340215" y="180454"/>
                      <a:pt x="1341708" y="180542"/>
                      <a:pt x="1342587" y="180278"/>
                    </a:cubicBezTo>
                    <a:cubicBezTo>
                      <a:pt x="1343553" y="179927"/>
                      <a:pt x="1344344" y="178960"/>
                      <a:pt x="1345222" y="178258"/>
                    </a:cubicBezTo>
                    <a:cubicBezTo>
                      <a:pt x="1344695" y="177555"/>
                      <a:pt x="1344256" y="176501"/>
                      <a:pt x="1343553" y="176325"/>
                    </a:cubicBezTo>
                    <a:cubicBezTo>
                      <a:pt x="1335383" y="173514"/>
                      <a:pt x="1327300" y="170614"/>
                      <a:pt x="1319042" y="168154"/>
                    </a:cubicBezTo>
                    <a:cubicBezTo>
                      <a:pt x="1317724" y="167715"/>
                      <a:pt x="1315791" y="169297"/>
                      <a:pt x="1314210" y="169912"/>
                    </a:cubicBezTo>
                    <a:cubicBezTo>
                      <a:pt x="1315528" y="170966"/>
                      <a:pt x="1316933" y="172020"/>
                      <a:pt x="1319305" y="174129"/>
                    </a:cubicBezTo>
                    <a:moveTo>
                      <a:pt x="461238" y="203208"/>
                    </a:moveTo>
                    <a:cubicBezTo>
                      <a:pt x="463697" y="200836"/>
                      <a:pt x="466069" y="198552"/>
                      <a:pt x="468529" y="196180"/>
                    </a:cubicBezTo>
                    <a:cubicBezTo>
                      <a:pt x="465630" y="196443"/>
                      <a:pt x="462731" y="196443"/>
                      <a:pt x="459832" y="197058"/>
                    </a:cubicBezTo>
                    <a:cubicBezTo>
                      <a:pt x="458075" y="197410"/>
                      <a:pt x="455966" y="198200"/>
                      <a:pt x="454824" y="199430"/>
                    </a:cubicBezTo>
                    <a:cubicBezTo>
                      <a:pt x="452891" y="201451"/>
                      <a:pt x="449992" y="205932"/>
                      <a:pt x="450256" y="206195"/>
                    </a:cubicBezTo>
                    <a:cubicBezTo>
                      <a:pt x="454209" y="209621"/>
                      <a:pt x="454648" y="203999"/>
                      <a:pt x="457108" y="203208"/>
                    </a:cubicBezTo>
                    <a:cubicBezTo>
                      <a:pt x="457811" y="203032"/>
                      <a:pt x="458514" y="203208"/>
                      <a:pt x="461238" y="203208"/>
                    </a:cubicBezTo>
                    <a:moveTo>
                      <a:pt x="935911" y="252933"/>
                    </a:moveTo>
                    <a:cubicBezTo>
                      <a:pt x="931782" y="252933"/>
                      <a:pt x="927741" y="252758"/>
                      <a:pt x="923612" y="253021"/>
                    </a:cubicBezTo>
                    <a:cubicBezTo>
                      <a:pt x="922558" y="253109"/>
                      <a:pt x="921679" y="254778"/>
                      <a:pt x="920625" y="255657"/>
                    </a:cubicBezTo>
                    <a:cubicBezTo>
                      <a:pt x="921591" y="256096"/>
                      <a:pt x="922558" y="256975"/>
                      <a:pt x="923524" y="256975"/>
                    </a:cubicBezTo>
                    <a:cubicBezTo>
                      <a:pt x="929322" y="257063"/>
                      <a:pt x="935121" y="257150"/>
                      <a:pt x="940919" y="256975"/>
                    </a:cubicBezTo>
                    <a:cubicBezTo>
                      <a:pt x="942940" y="256887"/>
                      <a:pt x="944960" y="256184"/>
                      <a:pt x="946981" y="255745"/>
                    </a:cubicBezTo>
                    <a:cubicBezTo>
                      <a:pt x="944960" y="254778"/>
                      <a:pt x="943028" y="253724"/>
                      <a:pt x="941007" y="252933"/>
                    </a:cubicBezTo>
                    <a:cubicBezTo>
                      <a:pt x="940128" y="252670"/>
                      <a:pt x="938986" y="252933"/>
                      <a:pt x="935911" y="252933"/>
                    </a:cubicBezTo>
                    <a:moveTo>
                      <a:pt x="1286184" y="439447"/>
                    </a:moveTo>
                    <a:cubicBezTo>
                      <a:pt x="1283988" y="440853"/>
                      <a:pt x="1281792" y="442083"/>
                      <a:pt x="1279683" y="443664"/>
                    </a:cubicBezTo>
                    <a:cubicBezTo>
                      <a:pt x="1278629" y="444455"/>
                      <a:pt x="1277838" y="445597"/>
                      <a:pt x="1276872" y="446651"/>
                    </a:cubicBezTo>
                    <a:cubicBezTo>
                      <a:pt x="1278365" y="447002"/>
                      <a:pt x="1280386" y="448232"/>
                      <a:pt x="1281440" y="447705"/>
                    </a:cubicBezTo>
                    <a:cubicBezTo>
                      <a:pt x="1285745" y="445157"/>
                      <a:pt x="1290050" y="443049"/>
                      <a:pt x="1295321" y="443576"/>
                    </a:cubicBezTo>
                    <a:cubicBezTo>
                      <a:pt x="1297342" y="443752"/>
                      <a:pt x="1299538" y="442873"/>
                      <a:pt x="1301559" y="442434"/>
                    </a:cubicBezTo>
                    <a:cubicBezTo>
                      <a:pt x="1299187" y="441468"/>
                      <a:pt x="1296903" y="440238"/>
                      <a:pt x="1294443" y="439623"/>
                    </a:cubicBezTo>
                    <a:cubicBezTo>
                      <a:pt x="1292510" y="439095"/>
                      <a:pt x="1290314" y="439447"/>
                      <a:pt x="1286184" y="439447"/>
                    </a:cubicBezTo>
                    <a:moveTo>
                      <a:pt x="912103" y="426005"/>
                    </a:moveTo>
                    <a:cubicBezTo>
                      <a:pt x="911400" y="428114"/>
                      <a:pt x="911312" y="430837"/>
                      <a:pt x="909819" y="432155"/>
                    </a:cubicBezTo>
                    <a:cubicBezTo>
                      <a:pt x="906656" y="435054"/>
                      <a:pt x="909994" y="437163"/>
                      <a:pt x="910961" y="437075"/>
                    </a:cubicBezTo>
                    <a:cubicBezTo>
                      <a:pt x="916408" y="436548"/>
                      <a:pt x="918341" y="441116"/>
                      <a:pt x="921591" y="443752"/>
                    </a:cubicBezTo>
                    <a:cubicBezTo>
                      <a:pt x="922382" y="444367"/>
                      <a:pt x="923524" y="444455"/>
                      <a:pt x="924490" y="444718"/>
                    </a:cubicBezTo>
                    <a:cubicBezTo>
                      <a:pt x="924315" y="443752"/>
                      <a:pt x="924315" y="442697"/>
                      <a:pt x="923875" y="441995"/>
                    </a:cubicBezTo>
                    <a:cubicBezTo>
                      <a:pt x="920361" y="436284"/>
                      <a:pt x="914475" y="432067"/>
                      <a:pt x="912103" y="426005"/>
                    </a:cubicBezTo>
                    <a:moveTo>
                      <a:pt x="705822" y="273667"/>
                    </a:moveTo>
                    <a:cubicBezTo>
                      <a:pt x="703890" y="274897"/>
                      <a:pt x="701957" y="276039"/>
                      <a:pt x="700112" y="277357"/>
                    </a:cubicBezTo>
                    <a:cubicBezTo>
                      <a:pt x="699585" y="277796"/>
                      <a:pt x="699497" y="278762"/>
                      <a:pt x="699145" y="279465"/>
                    </a:cubicBezTo>
                    <a:cubicBezTo>
                      <a:pt x="699761" y="279553"/>
                      <a:pt x="700463" y="279992"/>
                      <a:pt x="701078" y="279817"/>
                    </a:cubicBezTo>
                    <a:cubicBezTo>
                      <a:pt x="706964" y="278323"/>
                      <a:pt x="712851" y="276742"/>
                      <a:pt x="718737" y="275073"/>
                    </a:cubicBezTo>
                    <a:cubicBezTo>
                      <a:pt x="719088" y="274985"/>
                      <a:pt x="719440" y="273755"/>
                      <a:pt x="719176" y="273315"/>
                    </a:cubicBezTo>
                    <a:cubicBezTo>
                      <a:pt x="718737" y="272613"/>
                      <a:pt x="717858" y="271558"/>
                      <a:pt x="717331" y="271646"/>
                    </a:cubicBezTo>
                    <a:cubicBezTo>
                      <a:pt x="714168" y="272173"/>
                      <a:pt x="711094" y="272964"/>
                      <a:pt x="705822" y="273667"/>
                    </a:cubicBezTo>
                    <a:moveTo>
                      <a:pt x="1385635" y="451922"/>
                    </a:moveTo>
                    <a:cubicBezTo>
                      <a:pt x="1381154" y="454382"/>
                      <a:pt x="1376586" y="456754"/>
                      <a:pt x="1372193" y="459302"/>
                    </a:cubicBezTo>
                    <a:cubicBezTo>
                      <a:pt x="1371490" y="459741"/>
                      <a:pt x="1370875" y="461498"/>
                      <a:pt x="1371227" y="462113"/>
                    </a:cubicBezTo>
                    <a:cubicBezTo>
                      <a:pt x="1371666" y="462904"/>
                      <a:pt x="1373423" y="463870"/>
                      <a:pt x="1373950" y="463519"/>
                    </a:cubicBezTo>
                    <a:cubicBezTo>
                      <a:pt x="1379573" y="460268"/>
                      <a:pt x="1385020" y="456754"/>
                      <a:pt x="1390467" y="453416"/>
                    </a:cubicBezTo>
                    <a:cubicBezTo>
                      <a:pt x="1389500" y="452889"/>
                      <a:pt x="1388622" y="452361"/>
                      <a:pt x="1385635" y="451922"/>
                    </a:cubicBezTo>
                    <a:moveTo>
                      <a:pt x="415641" y="449814"/>
                    </a:moveTo>
                    <a:cubicBezTo>
                      <a:pt x="415554" y="448408"/>
                      <a:pt x="415905" y="446036"/>
                      <a:pt x="415466" y="445860"/>
                    </a:cubicBezTo>
                    <a:cubicBezTo>
                      <a:pt x="410985" y="444191"/>
                      <a:pt x="406417" y="442961"/>
                      <a:pt x="401848" y="441555"/>
                    </a:cubicBezTo>
                    <a:cubicBezTo>
                      <a:pt x="400618" y="441204"/>
                      <a:pt x="399301" y="440940"/>
                      <a:pt x="398071" y="440589"/>
                    </a:cubicBezTo>
                    <a:cubicBezTo>
                      <a:pt x="398773" y="441995"/>
                      <a:pt x="399213" y="444103"/>
                      <a:pt x="400355" y="444718"/>
                    </a:cubicBezTo>
                    <a:cubicBezTo>
                      <a:pt x="404572" y="446651"/>
                      <a:pt x="409140" y="448144"/>
                      <a:pt x="415641" y="449814"/>
                    </a:cubicBezTo>
                    <a:moveTo>
                      <a:pt x="1279947" y="356601"/>
                    </a:moveTo>
                    <a:cubicBezTo>
                      <a:pt x="1276872" y="354141"/>
                      <a:pt x="1273709" y="351769"/>
                      <a:pt x="1270634" y="349397"/>
                    </a:cubicBezTo>
                    <a:cubicBezTo>
                      <a:pt x="1270195" y="349045"/>
                      <a:pt x="1269668" y="348958"/>
                      <a:pt x="1269229" y="348782"/>
                    </a:cubicBezTo>
                    <a:cubicBezTo>
                      <a:pt x="1269053" y="349397"/>
                      <a:pt x="1268614" y="350012"/>
                      <a:pt x="1268614" y="350539"/>
                    </a:cubicBezTo>
                    <a:cubicBezTo>
                      <a:pt x="1268262" y="358270"/>
                      <a:pt x="1275905" y="363453"/>
                      <a:pt x="1282670" y="360027"/>
                    </a:cubicBezTo>
                    <a:cubicBezTo>
                      <a:pt x="1282934" y="359764"/>
                      <a:pt x="1282231" y="357743"/>
                      <a:pt x="1279947" y="356601"/>
                    </a:cubicBezTo>
                    <a:moveTo>
                      <a:pt x="1196046" y="341051"/>
                    </a:moveTo>
                    <a:cubicBezTo>
                      <a:pt x="1194904" y="340875"/>
                      <a:pt x="1193674" y="340611"/>
                      <a:pt x="1192532" y="340436"/>
                    </a:cubicBezTo>
                    <a:cubicBezTo>
                      <a:pt x="1192620" y="341578"/>
                      <a:pt x="1192181" y="343423"/>
                      <a:pt x="1192796" y="343862"/>
                    </a:cubicBezTo>
                    <a:cubicBezTo>
                      <a:pt x="1196925" y="346937"/>
                      <a:pt x="1201230" y="349748"/>
                      <a:pt x="1205535" y="352560"/>
                    </a:cubicBezTo>
                    <a:cubicBezTo>
                      <a:pt x="1206325" y="353087"/>
                      <a:pt x="1207467" y="353262"/>
                      <a:pt x="1208434" y="353526"/>
                    </a:cubicBezTo>
                    <a:cubicBezTo>
                      <a:pt x="1207995" y="352384"/>
                      <a:pt x="1207907" y="350802"/>
                      <a:pt x="1207116" y="350100"/>
                    </a:cubicBezTo>
                    <a:cubicBezTo>
                      <a:pt x="1203865" y="347288"/>
                      <a:pt x="1200439" y="344741"/>
                      <a:pt x="1196046" y="341051"/>
                    </a:cubicBezTo>
                    <a:moveTo>
                      <a:pt x="78898" y="571052"/>
                    </a:moveTo>
                    <a:cubicBezTo>
                      <a:pt x="79513" y="572897"/>
                      <a:pt x="77053" y="576411"/>
                      <a:pt x="81533" y="576147"/>
                    </a:cubicBezTo>
                    <a:cubicBezTo>
                      <a:pt x="82675" y="576060"/>
                      <a:pt x="83818" y="575445"/>
                      <a:pt x="84960" y="575005"/>
                    </a:cubicBezTo>
                    <a:cubicBezTo>
                      <a:pt x="81094" y="573073"/>
                      <a:pt x="85663" y="571403"/>
                      <a:pt x="85223" y="569383"/>
                    </a:cubicBezTo>
                    <a:cubicBezTo>
                      <a:pt x="84960" y="568241"/>
                      <a:pt x="86102" y="565868"/>
                      <a:pt x="85926" y="565781"/>
                    </a:cubicBezTo>
                    <a:cubicBezTo>
                      <a:pt x="83906" y="564990"/>
                      <a:pt x="81797" y="564551"/>
                      <a:pt x="79689" y="564024"/>
                    </a:cubicBezTo>
                    <a:cubicBezTo>
                      <a:pt x="79337" y="565781"/>
                      <a:pt x="79074" y="567362"/>
                      <a:pt x="78898" y="571052"/>
                    </a:cubicBezTo>
                    <a:moveTo>
                      <a:pt x="877840" y="594948"/>
                    </a:moveTo>
                    <a:cubicBezTo>
                      <a:pt x="876347" y="596354"/>
                      <a:pt x="874765" y="597672"/>
                      <a:pt x="873359" y="599077"/>
                    </a:cubicBezTo>
                    <a:cubicBezTo>
                      <a:pt x="871690" y="600747"/>
                      <a:pt x="870109" y="602504"/>
                      <a:pt x="868527" y="604261"/>
                    </a:cubicBezTo>
                    <a:cubicBezTo>
                      <a:pt x="870900" y="603909"/>
                      <a:pt x="873535" y="604173"/>
                      <a:pt x="875468" y="603031"/>
                    </a:cubicBezTo>
                    <a:cubicBezTo>
                      <a:pt x="878016" y="601537"/>
                      <a:pt x="879948" y="599077"/>
                      <a:pt x="881969" y="596881"/>
                    </a:cubicBezTo>
                    <a:cubicBezTo>
                      <a:pt x="882320" y="596530"/>
                      <a:pt x="882145" y="595124"/>
                      <a:pt x="881706" y="594860"/>
                    </a:cubicBezTo>
                    <a:cubicBezTo>
                      <a:pt x="881003" y="594245"/>
                      <a:pt x="879861" y="594158"/>
                      <a:pt x="877840" y="594948"/>
                    </a:cubicBezTo>
                    <a:moveTo>
                      <a:pt x="747289" y="418713"/>
                    </a:moveTo>
                    <a:cubicBezTo>
                      <a:pt x="748343" y="418713"/>
                      <a:pt x="749661" y="422930"/>
                      <a:pt x="750189" y="418977"/>
                    </a:cubicBezTo>
                    <a:cubicBezTo>
                      <a:pt x="750628" y="415639"/>
                      <a:pt x="749310" y="411949"/>
                      <a:pt x="748256" y="408610"/>
                    </a:cubicBezTo>
                    <a:cubicBezTo>
                      <a:pt x="747553" y="406414"/>
                      <a:pt x="746059" y="404481"/>
                      <a:pt x="744917" y="402373"/>
                    </a:cubicBezTo>
                    <a:cubicBezTo>
                      <a:pt x="744654" y="404305"/>
                      <a:pt x="744039" y="406326"/>
                      <a:pt x="744302" y="408171"/>
                    </a:cubicBezTo>
                    <a:cubicBezTo>
                      <a:pt x="744654" y="411509"/>
                      <a:pt x="745532" y="414584"/>
                      <a:pt x="747289" y="418713"/>
                    </a:cubicBezTo>
                    <a:moveTo>
                      <a:pt x="1396002" y="485043"/>
                    </a:moveTo>
                    <a:cubicBezTo>
                      <a:pt x="1396792" y="484340"/>
                      <a:pt x="1397495" y="483637"/>
                      <a:pt x="1398286" y="482935"/>
                    </a:cubicBezTo>
                    <a:cubicBezTo>
                      <a:pt x="1399252" y="481968"/>
                      <a:pt x="1400219" y="481002"/>
                      <a:pt x="1401185" y="480123"/>
                    </a:cubicBezTo>
                    <a:cubicBezTo>
                      <a:pt x="1399692" y="479684"/>
                      <a:pt x="1397934" y="478542"/>
                      <a:pt x="1396792" y="478981"/>
                    </a:cubicBezTo>
                    <a:cubicBezTo>
                      <a:pt x="1394684" y="479772"/>
                      <a:pt x="1392927" y="481441"/>
                      <a:pt x="1391257" y="483022"/>
                    </a:cubicBezTo>
                    <a:cubicBezTo>
                      <a:pt x="1390291" y="483901"/>
                      <a:pt x="1389764" y="485131"/>
                      <a:pt x="1388973" y="486273"/>
                    </a:cubicBezTo>
                    <a:cubicBezTo>
                      <a:pt x="1390643" y="485921"/>
                      <a:pt x="1392312" y="485482"/>
                      <a:pt x="1396002" y="485043"/>
                    </a:cubicBezTo>
                    <a:moveTo>
                      <a:pt x="1273709" y="567977"/>
                    </a:moveTo>
                    <a:cubicBezTo>
                      <a:pt x="1269404" y="563233"/>
                      <a:pt x="1265275" y="567011"/>
                      <a:pt x="1261146" y="568241"/>
                    </a:cubicBezTo>
                    <a:cubicBezTo>
                      <a:pt x="1260619" y="568416"/>
                      <a:pt x="1260092" y="570085"/>
                      <a:pt x="1260355" y="570788"/>
                    </a:cubicBezTo>
                    <a:cubicBezTo>
                      <a:pt x="1260531" y="571403"/>
                      <a:pt x="1261937" y="572194"/>
                      <a:pt x="1262640" y="572018"/>
                    </a:cubicBezTo>
                    <a:cubicBezTo>
                      <a:pt x="1266769" y="571140"/>
                      <a:pt x="1270722" y="570085"/>
                      <a:pt x="1273709" y="567977"/>
                    </a:cubicBezTo>
                    <a:moveTo>
                      <a:pt x="1370085" y="423897"/>
                    </a:moveTo>
                    <a:cubicBezTo>
                      <a:pt x="1370085" y="425302"/>
                      <a:pt x="1369733" y="426796"/>
                      <a:pt x="1370173" y="427938"/>
                    </a:cubicBezTo>
                    <a:cubicBezTo>
                      <a:pt x="1370787" y="429695"/>
                      <a:pt x="1372018" y="431276"/>
                      <a:pt x="1372984" y="432946"/>
                    </a:cubicBezTo>
                    <a:cubicBezTo>
                      <a:pt x="1373687" y="432419"/>
                      <a:pt x="1375005" y="431892"/>
                      <a:pt x="1375092" y="431276"/>
                    </a:cubicBezTo>
                    <a:cubicBezTo>
                      <a:pt x="1375268" y="429695"/>
                      <a:pt x="1375268" y="427762"/>
                      <a:pt x="1374565" y="426357"/>
                    </a:cubicBezTo>
                    <a:cubicBezTo>
                      <a:pt x="1373862" y="425039"/>
                      <a:pt x="1372369" y="424073"/>
                      <a:pt x="1370085" y="423897"/>
                    </a:cubicBezTo>
                    <a:moveTo>
                      <a:pt x="1434394" y="459126"/>
                    </a:moveTo>
                    <a:cubicBezTo>
                      <a:pt x="1435097" y="457018"/>
                      <a:pt x="1435799" y="454909"/>
                      <a:pt x="1436502" y="452889"/>
                    </a:cubicBezTo>
                    <a:cubicBezTo>
                      <a:pt x="1436854" y="451922"/>
                      <a:pt x="1437293" y="450956"/>
                      <a:pt x="1437644" y="449989"/>
                    </a:cubicBezTo>
                    <a:cubicBezTo>
                      <a:pt x="1436590" y="450341"/>
                      <a:pt x="1435097" y="450429"/>
                      <a:pt x="1434394" y="451219"/>
                    </a:cubicBezTo>
                    <a:cubicBezTo>
                      <a:pt x="1432812" y="453152"/>
                      <a:pt x="1431407" y="455348"/>
                      <a:pt x="1430352" y="457633"/>
                    </a:cubicBezTo>
                    <a:cubicBezTo>
                      <a:pt x="1430265" y="457984"/>
                      <a:pt x="1432285" y="459302"/>
                      <a:pt x="1434394" y="459126"/>
                    </a:cubicBezTo>
                    <a:moveTo>
                      <a:pt x="892336" y="499539"/>
                    </a:moveTo>
                    <a:cubicBezTo>
                      <a:pt x="893127" y="493653"/>
                      <a:pt x="892072" y="492335"/>
                      <a:pt x="887240" y="493389"/>
                    </a:cubicBezTo>
                    <a:cubicBezTo>
                      <a:pt x="886450" y="493565"/>
                      <a:pt x="885747" y="494356"/>
                      <a:pt x="885044" y="494795"/>
                    </a:cubicBezTo>
                    <a:cubicBezTo>
                      <a:pt x="885747" y="495673"/>
                      <a:pt x="886274" y="496728"/>
                      <a:pt x="887065" y="497430"/>
                    </a:cubicBezTo>
                    <a:cubicBezTo>
                      <a:pt x="888031" y="498309"/>
                      <a:pt x="889261" y="498924"/>
                      <a:pt x="892336" y="499539"/>
                    </a:cubicBezTo>
                    <a:moveTo>
                      <a:pt x="1250955" y="275687"/>
                    </a:moveTo>
                    <a:cubicBezTo>
                      <a:pt x="1251306" y="275687"/>
                      <a:pt x="1251658" y="275600"/>
                      <a:pt x="1252009" y="275687"/>
                    </a:cubicBezTo>
                    <a:cubicBezTo>
                      <a:pt x="1254733" y="276127"/>
                      <a:pt x="1257368" y="276566"/>
                      <a:pt x="1260092" y="277005"/>
                    </a:cubicBezTo>
                    <a:cubicBezTo>
                      <a:pt x="1258862" y="273403"/>
                      <a:pt x="1255787" y="273667"/>
                      <a:pt x="1252888" y="273315"/>
                    </a:cubicBezTo>
                    <a:cubicBezTo>
                      <a:pt x="1252097" y="273228"/>
                      <a:pt x="1251394" y="272349"/>
                      <a:pt x="1250691" y="271822"/>
                    </a:cubicBezTo>
                    <a:cubicBezTo>
                      <a:pt x="1250428" y="272876"/>
                      <a:pt x="1250164" y="273755"/>
                      <a:pt x="1250955" y="275687"/>
                    </a:cubicBezTo>
                    <a:moveTo>
                      <a:pt x="1398110" y="196971"/>
                    </a:moveTo>
                    <a:cubicBezTo>
                      <a:pt x="1400043" y="194423"/>
                      <a:pt x="1399867" y="192929"/>
                      <a:pt x="1396177" y="192753"/>
                    </a:cubicBezTo>
                    <a:cubicBezTo>
                      <a:pt x="1393629" y="192666"/>
                      <a:pt x="1392751" y="193456"/>
                      <a:pt x="1392839" y="196092"/>
                    </a:cubicBezTo>
                    <a:cubicBezTo>
                      <a:pt x="1393015" y="199782"/>
                      <a:pt x="1394508" y="199958"/>
                      <a:pt x="1398110" y="196971"/>
                    </a:cubicBezTo>
                    <a:moveTo>
                      <a:pt x="1113113" y="378301"/>
                    </a:moveTo>
                    <a:cubicBezTo>
                      <a:pt x="1114782" y="379970"/>
                      <a:pt x="1116451" y="381815"/>
                      <a:pt x="1118296" y="383308"/>
                    </a:cubicBezTo>
                    <a:cubicBezTo>
                      <a:pt x="1118735" y="383660"/>
                      <a:pt x="1120404" y="383308"/>
                      <a:pt x="1120931" y="382693"/>
                    </a:cubicBezTo>
                    <a:cubicBezTo>
                      <a:pt x="1121371" y="382166"/>
                      <a:pt x="1121371" y="380321"/>
                      <a:pt x="1120931" y="380058"/>
                    </a:cubicBezTo>
                    <a:cubicBezTo>
                      <a:pt x="1118472" y="378652"/>
                      <a:pt x="1115748" y="377510"/>
                      <a:pt x="1113113" y="378301"/>
                    </a:cubicBezTo>
                    <a:moveTo>
                      <a:pt x="1015683" y="208391"/>
                    </a:moveTo>
                    <a:cubicBezTo>
                      <a:pt x="1013486" y="208040"/>
                      <a:pt x="1011378" y="207601"/>
                      <a:pt x="1009181" y="207425"/>
                    </a:cubicBezTo>
                    <a:cubicBezTo>
                      <a:pt x="1008654" y="207425"/>
                      <a:pt x="1007336" y="208831"/>
                      <a:pt x="1007512" y="209006"/>
                    </a:cubicBezTo>
                    <a:cubicBezTo>
                      <a:pt x="1007951" y="209885"/>
                      <a:pt x="1009006" y="211379"/>
                      <a:pt x="1009533" y="211291"/>
                    </a:cubicBezTo>
                    <a:cubicBezTo>
                      <a:pt x="1011290" y="211027"/>
                      <a:pt x="1012959" y="210061"/>
                      <a:pt x="1015683" y="208391"/>
                    </a:cubicBezTo>
                    <a:moveTo>
                      <a:pt x="435321" y="198025"/>
                    </a:moveTo>
                    <a:cubicBezTo>
                      <a:pt x="433915" y="198113"/>
                      <a:pt x="432597" y="198113"/>
                      <a:pt x="431191" y="198200"/>
                    </a:cubicBezTo>
                    <a:cubicBezTo>
                      <a:pt x="432861" y="199870"/>
                      <a:pt x="434530" y="201539"/>
                      <a:pt x="436199" y="203208"/>
                    </a:cubicBezTo>
                    <a:cubicBezTo>
                      <a:pt x="436287" y="201802"/>
                      <a:pt x="436375" y="200397"/>
                      <a:pt x="435321" y="198025"/>
                    </a:cubicBezTo>
                    <a:moveTo>
                      <a:pt x="1449944" y="586602"/>
                    </a:moveTo>
                    <a:cubicBezTo>
                      <a:pt x="1446869" y="586251"/>
                      <a:pt x="1444233" y="586690"/>
                      <a:pt x="1443091" y="590116"/>
                    </a:cubicBezTo>
                    <a:cubicBezTo>
                      <a:pt x="1445112" y="589677"/>
                      <a:pt x="1447045" y="589062"/>
                      <a:pt x="1449065" y="588710"/>
                    </a:cubicBezTo>
                    <a:cubicBezTo>
                      <a:pt x="1450734" y="588447"/>
                      <a:pt x="1452404" y="588623"/>
                      <a:pt x="1454073" y="588623"/>
                    </a:cubicBezTo>
                    <a:cubicBezTo>
                      <a:pt x="1454073" y="587920"/>
                      <a:pt x="1454337" y="587041"/>
                      <a:pt x="1453985" y="586602"/>
                    </a:cubicBezTo>
                    <a:cubicBezTo>
                      <a:pt x="1453634" y="586338"/>
                      <a:pt x="1452667" y="586602"/>
                      <a:pt x="1449944" y="586602"/>
                    </a:cubicBezTo>
                    <a:moveTo>
                      <a:pt x="885132" y="79861"/>
                    </a:moveTo>
                    <a:cubicBezTo>
                      <a:pt x="885132" y="80916"/>
                      <a:pt x="880915" y="82146"/>
                      <a:pt x="884868" y="82761"/>
                    </a:cubicBezTo>
                    <a:cubicBezTo>
                      <a:pt x="886713" y="83024"/>
                      <a:pt x="888910" y="80740"/>
                      <a:pt x="891018" y="79598"/>
                    </a:cubicBezTo>
                    <a:cubicBezTo>
                      <a:pt x="889437" y="79334"/>
                      <a:pt x="887768" y="79071"/>
                      <a:pt x="885132" y="79861"/>
                    </a:cubicBezTo>
                    <a:moveTo>
                      <a:pt x="424954" y="202154"/>
                    </a:moveTo>
                    <a:cubicBezTo>
                      <a:pt x="425569" y="198200"/>
                      <a:pt x="422582" y="198903"/>
                      <a:pt x="420561" y="199167"/>
                    </a:cubicBezTo>
                    <a:cubicBezTo>
                      <a:pt x="419858" y="199255"/>
                      <a:pt x="419331" y="200924"/>
                      <a:pt x="418716" y="201802"/>
                    </a:cubicBezTo>
                    <a:cubicBezTo>
                      <a:pt x="420473" y="202242"/>
                      <a:pt x="422230" y="202769"/>
                      <a:pt x="424954" y="202154"/>
                    </a:cubicBezTo>
                    <a:moveTo>
                      <a:pt x="211469" y="562794"/>
                    </a:moveTo>
                    <a:cubicBezTo>
                      <a:pt x="211908" y="563936"/>
                      <a:pt x="212084" y="565517"/>
                      <a:pt x="212963" y="566220"/>
                    </a:cubicBezTo>
                    <a:cubicBezTo>
                      <a:pt x="214017" y="567011"/>
                      <a:pt x="216740" y="567713"/>
                      <a:pt x="217004" y="567362"/>
                    </a:cubicBezTo>
                    <a:cubicBezTo>
                      <a:pt x="218585" y="564990"/>
                      <a:pt x="217619" y="563848"/>
                      <a:pt x="214720" y="563760"/>
                    </a:cubicBezTo>
                    <a:cubicBezTo>
                      <a:pt x="214017" y="563672"/>
                      <a:pt x="213314" y="562442"/>
                      <a:pt x="211469" y="562794"/>
                    </a:cubicBezTo>
                    <a:moveTo>
                      <a:pt x="1588753" y="427060"/>
                    </a:moveTo>
                    <a:cubicBezTo>
                      <a:pt x="1590334" y="425830"/>
                      <a:pt x="1591916" y="424687"/>
                      <a:pt x="1593497" y="423458"/>
                    </a:cubicBezTo>
                    <a:cubicBezTo>
                      <a:pt x="1592794" y="422755"/>
                      <a:pt x="1592091" y="422052"/>
                      <a:pt x="1591300" y="421261"/>
                    </a:cubicBezTo>
                    <a:cubicBezTo>
                      <a:pt x="1590159" y="422843"/>
                      <a:pt x="1588928" y="424424"/>
                      <a:pt x="1588753" y="427060"/>
                    </a:cubicBezTo>
                    <a:moveTo>
                      <a:pt x="1038525" y="237383"/>
                    </a:moveTo>
                    <a:cubicBezTo>
                      <a:pt x="1039403" y="237735"/>
                      <a:pt x="1040370" y="238525"/>
                      <a:pt x="1041072" y="238350"/>
                    </a:cubicBezTo>
                    <a:cubicBezTo>
                      <a:pt x="1042390" y="237998"/>
                      <a:pt x="1043532" y="237032"/>
                      <a:pt x="1044674" y="236417"/>
                    </a:cubicBezTo>
                    <a:cubicBezTo>
                      <a:pt x="1043444" y="235714"/>
                      <a:pt x="1042302" y="234748"/>
                      <a:pt x="1041072" y="234484"/>
                    </a:cubicBezTo>
                    <a:cubicBezTo>
                      <a:pt x="1040370" y="234221"/>
                      <a:pt x="1039403" y="234923"/>
                      <a:pt x="1038525" y="237383"/>
                    </a:cubicBezTo>
                    <a:moveTo>
                      <a:pt x="1467515" y="355547"/>
                    </a:moveTo>
                    <a:cubicBezTo>
                      <a:pt x="1467954" y="356425"/>
                      <a:pt x="1468481" y="357391"/>
                      <a:pt x="1468920" y="358270"/>
                    </a:cubicBezTo>
                    <a:cubicBezTo>
                      <a:pt x="1469799" y="356601"/>
                      <a:pt x="1471029" y="355107"/>
                      <a:pt x="1471556" y="353350"/>
                    </a:cubicBezTo>
                    <a:cubicBezTo>
                      <a:pt x="1471819" y="352560"/>
                      <a:pt x="1470589" y="351330"/>
                      <a:pt x="1470062" y="350363"/>
                    </a:cubicBezTo>
                    <a:cubicBezTo>
                      <a:pt x="1469272" y="351417"/>
                      <a:pt x="1468393" y="352384"/>
                      <a:pt x="1467515" y="355547"/>
                    </a:cubicBezTo>
                    <a:moveTo>
                      <a:pt x="1229167" y="571052"/>
                    </a:moveTo>
                    <a:cubicBezTo>
                      <a:pt x="1232154" y="571403"/>
                      <a:pt x="1235053" y="571755"/>
                      <a:pt x="1238041" y="572018"/>
                    </a:cubicBezTo>
                    <a:cubicBezTo>
                      <a:pt x="1238216" y="572018"/>
                      <a:pt x="1238480" y="570876"/>
                      <a:pt x="1238743" y="570261"/>
                    </a:cubicBezTo>
                    <a:cubicBezTo>
                      <a:pt x="1235844" y="571930"/>
                      <a:pt x="1233121" y="566308"/>
                      <a:pt x="1229167" y="571052"/>
                    </a:cubicBezTo>
                    <a:moveTo>
                      <a:pt x="732793" y="186604"/>
                    </a:moveTo>
                    <a:cubicBezTo>
                      <a:pt x="731915" y="186867"/>
                      <a:pt x="730949" y="187043"/>
                      <a:pt x="730070" y="187307"/>
                    </a:cubicBezTo>
                    <a:cubicBezTo>
                      <a:pt x="730333" y="187746"/>
                      <a:pt x="730509" y="188624"/>
                      <a:pt x="730773" y="188624"/>
                    </a:cubicBezTo>
                    <a:cubicBezTo>
                      <a:pt x="732793" y="188712"/>
                      <a:pt x="734902" y="189064"/>
                      <a:pt x="736747" y="188537"/>
                    </a:cubicBezTo>
                    <a:cubicBezTo>
                      <a:pt x="737977" y="188185"/>
                      <a:pt x="738768" y="186428"/>
                      <a:pt x="739734" y="185198"/>
                    </a:cubicBezTo>
                    <a:cubicBezTo>
                      <a:pt x="739734" y="185198"/>
                      <a:pt x="739207" y="184495"/>
                      <a:pt x="739031" y="184583"/>
                    </a:cubicBezTo>
                    <a:cubicBezTo>
                      <a:pt x="737625" y="185198"/>
                      <a:pt x="736220" y="185901"/>
                      <a:pt x="732793" y="186604"/>
                    </a:cubicBezTo>
                    <a:moveTo>
                      <a:pt x="1472698" y="580452"/>
                    </a:moveTo>
                    <a:cubicBezTo>
                      <a:pt x="1470941" y="580892"/>
                      <a:pt x="1469272" y="581331"/>
                      <a:pt x="1467515" y="581858"/>
                    </a:cubicBezTo>
                    <a:cubicBezTo>
                      <a:pt x="1468130" y="582824"/>
                      <a:pt x="1468657" y="584406"/>
                      <a:pt x="1469360" y="584494"/>
                    </a:cubicBezTo>
                    <a:cubicBezTo>
                      <a:pt x="1471468" y="584669"/>
                      <a:pt x="1474367" y="585460"/>
                      <a:pt x="1472698" y="580452"/>
                    </a:cubicBezTo>
                    <a:moveTo>
                      <a:pt x="1427102" y="480914"/>
                    </a:moveTo>
                    <a:cubicBezTo>
                      <a:pt x="1428156" y="480035"/>
                      <a:pt x="1429210" y="479245"/>
                      <a:pt x="1430177" y="478366"/>
                    </a:cubicBezTo>
                    <a:cubicBezTo>
                      <a:pt x="1428771" y="477839"/>
                      <a:pt x="1427365" y="476785"/>
                      <a:pt x="1426048" y="476873"/>
                    </a:cubicBezTo>
                    <a:cubicBezTo>
                      <a:pt x="1422885" y="477224"/>
                      <a:pt x="1423588" y="479069"/>
                      <a:pt x="1427102" y="480914"/>
                    </a:cubicBezTo>
                    <a:moveTo>
                      <a:pt x="622888" y="186604"/>
                    </a:moveTo>
                    <a:cubicBezTo>
                      <a:pt x="621131" y="187043"/>
                      <a:pt x="619462" y="187482"/>
                      <a:pt x="617705" y="188009"/>
                    </a:cubicBezTo>
                    <a:cubicBezTo>
                      <a:pt x="618320" y="188976"/>
                      <a:pt x="618847" y="190557"/>
                      <a:pt x="619550" y="190645"/>
                    </a:cubicBezTo>
                    <a:cubicBezTo>
                      <a:pt x="621658" y="190909"/>
                      <a:pt x="624558" y="191611"/>
                      <a:pt x="622888" y="186604"/>
                    </a:cubicBezTo>
                    <a:moveTo>
                      <a:pt x="228073" y="564902"/>
                    </a:moveTo>
                    <a:cubicBezTo>
                      <a:pt x="228864" y="563760"/>
                      <a:pt x="232290" y="562091"/>
                      <a:pt x="227634" y="561915"/>
                    </a:cubicBezTo>
                    <a:cubicBezTo>
                      <a:pt x="226404" y="561827"/>
                      <a:pt x="225174" y="562969"/>
                      <a:pt x="223944" y="563584"/>
                    </a:cubicBezTo>
                    <a:cubicBezTo>
                      <a:pt x="224999" y="564287"/>
                      <a:pt x="226053" y="565078"/>
                      <a:pt x="228073" y="564902"/>
                    </a:cubicBezTo>
                    <a:moveTo>
                      <a:pt x="1402239" y="199079"/>
                    </a:moveTo>
                    <a:cubicBezTo>
                      <a:pt x="1403645" y="199782"/>
                      <a:pt x="1405050" y="200397"/>
                      <a:pt x="1406456" y="201100"/>
                    </a:cubicBezTo>
                    <a:cubicBezTo>
                      <a:pt x="1405929" y="199870"/>
                      <a:pt x="1405490" y="198640"/>
                      <a:pt x="1404787" y="197498"/>
                    </a:cubicBezTo>
                    <a:cubicBezTo>
                      <a:pt x="1404260" y="196619"/>
                      <a:pt x="1403381" y="196004"/>
                      <a:pt x="1402678" y="195301"/>
                    </a:cubicBezTo>
                    <a:cubicBezTo>
                      <a:pt x="1402151" y="196180"/>
                      <a:pt x="1401712" y="197058"/>
                      <a:pt x="1402239" y="199079"/>
                    </a:cubicBezTo>
                    <a:moveTo>
                      <a:pt x="1621962" y="385593"/>
                    </a:moveTo>
                    <a:cubicBezTo>
                      <a:pt x="1620907" y="386383"/>
                      <a:pt x="1619853" y="387174"/>
                      <a:pt x="1618887" y="387965"/>
                    </a:cubicBezTo>
                    <a:cubicBezTo>
                      <a:pt x="1619502" y="388580"/>
                      <a:pt x="1620029" y="389107"/>
                      <a:pt x="1620644" y="389722"/>
                    </a:cubicBezTo>
                    <a:cubicBezTo>
                      <a:pt x="1621434" y="388667"/>
                      <a:pt x="1622225" y="387613"/>
                      <a:pt x="1621962" y="385593"/>
                    </a:cubicBezTo>
                    <a:moveTo>
                      <a:pt x="1093433" y="381463"/>
                    </a:moveTo>
                    <a:cubicBezTo>
                      <a:pt x="1092028" y="380848"/>
                      <a:pt x="1090622" y="380146"/>
                      <a:pt x="1089216" y="379531"/>
                    </a:cubicBezTo>
                    <a:cubicBezTo>
                      <a:pt x="1089040" y="380058"/>
                      <a:pt x="1088689" y="380761"/>
                      <a:pt x="1088865" y="380936"/>
                    </a:cubicBezTo>
                    <a:cubicBezTo>
                      <a:pt x="1090446" y="382254"/>
                      <a:pt x="1091676" y="385241"/>
                      <a:pt x="1093433" y="381463"/>
                    </a:cubicBezTo>
                    <a:moveTo>
                      <a:pt x="1063387" y="216650"/>
                    </a:moveTo>
                    <a:cubicBezTo>
                      <a:pt x="1064793" y="216650"/>
                      <a:pt x="1066111" y="216650"/>
                      <a:pt x="1067516" y="216562"/>
                    </a:cubicBezTo>
                    <a:cubicBezTo>
                      <a:pt x="1067604" y="216562"/>
                      <a:pt x="1067604" y="214717"/>
                      <a:pt x="1067516" y="214717"/>
                    </a:cubicBezTo>
                    <a:cubicBezTo>
                      <a:pt x="1066111" y="214541"/>
                      <a:pt x="1064793" y="214629"/>
                      <a:pt x="1063387" y="216650"/>
                    </a:cubicBezTo>
                    <a:moveTo>
                      <a:pt x="144173" y="429080"/>
                    </a:moveTo>
                    <a:cubicBezTo>
                      <a:pt x="144173" y="430486"/>
                      <a:pt x="144173" y="431804"/>
                      <a:pt x="144261" y="433209"/>
                    </a:cubicBezTo>
                    <a:cubicBezTo>
                      <a:pt x="144261" y="433297"/>
                      <a:pt x="146106" y="433297"/>
                      <a:pt x="146106" y="433209"/>
                    </a:cubicBezTo>
                    <a:cubicBezTo>
                      <a:pt x="146194" y="431892"/>
                      <a:pt x="146194" y="430486"/>
                      <a:pt x="144173" y="429080"/>
                    </a:cubicBezTo>
                    <a:moveTo>
                      <a:pt x="925545" y="435318"/>
                    </a:moveTo>
                    <a:cubicBezTo>
                      <a:pt x="924666" y="435493"/>
                      <a:pt x="923700" y="435757"/>
                      <a:pt x="922821" y="435933"/>
                    </a:cubicBezTo>
                    <a:cubicBezTo>
                      <a:pt x="924403" y="437075"/>
                      <a:pt x="925984" y="438217"/>
                      <a:pt x="927653" y="439447"/>
                    </a:cubicBezTo>
                    <a:cubicBezTo>
                      <a:pt x="927653" y="438129"/>
                      <a:pt x="927653" y="436723"/>
                      <a:pt x="925545" y="435318"/>
                    </a:cubicBezTo>
                    <a:moveTo>
                      <a:pt x="755548" y="665407"/>
                    </a:moveTo>
                    <a:cubicBezTo>
                      <a:pt x="754493" y="666198"/>
                      <a:pt x="753439" y="666988"/>
                      <a:pt x="752473" y="667779"/>
                    </a:cubicBezTo>
                    <a:cubicBezTo>
                      <a:pt x="753088" y="668394"/>
                      <a:pt x="753615" y="668921"/>
                      <a:pt x="754230" y="669536"/>
                    </a:cubicBezTo>
                    <a:cubicBezTo>
                      <a:pt x="755020" y="668482"/>
                      <a:pt x="755811" y="667427"/>
                      <a:pt x="755548" y="665407"/>
                    </a:cubicBezTo>
                    <a:moveTo>
                      <a:pt x="1609486" y="491281"/>
                    </a:moveTo>
                    <a:cubicBezTo>
                      <a:pt x="1609486" y="489875"/>
                      <a:pt x="1609486" y="488557"/>
                      <a:pt x="1609398" y="487152"/>
                    </a:cubicBezTo>
                    <a:cubicBezTo>
                      <a:pt x="1609398" y="487064"/>
                      <a:pt x="1607553" y="487064"/>
                      <a:pt x="1607553" y="487152"/>
                    </a:cubicBezTo>
                    <a:cubicBezTo>
                      <a:pt x="1607466" y="488557"/>
                      <a:pt x="1607466" y="489875"/>
                      <a:pt x="1609486" y="491281"/>
                    </a:cubicBezTo>
                    <a:moveTo>
                      <a:pt x="191790" y="333759"/>
                    </a:moveTo>
                    <a:cubicBezTo>
                      <a:pt x="191790" y="332353"/>
                      <a:pt x="191790" y="331035"/>
                      <a:pt x="191702" y="329630"/>
                    </a:cubicBezTo>
                    <a:cubicBezTo>
                      <a:pt x="191702" y="329542"/>
                      <a:pt x="189857" y="329542"/>
                      <a:pt x="189857" y="329630"/>
                    </a:cubicBezTo>
                    <a:cubicBezTo>
                      <a:pt x="189769" y="331035"/>
                      <a:pt x="189769" y="332353"/>
                      <a:pt x="191790" y="333759"/>
                    </a:cubicBezTo>
                    <a:moveTo>
                      <a:pt x="833298" y="643619"/>
                    </a:moveTo>
                    <a:cubicBezTo>
                      <a:pt x="832683" y="645025"/>
                      <a:pt x="831980" y="646430"/>
                      <a:pt x="831365" y="647836"/>
                    </a:cubicBezTo>
                    <a:cubicBezTo>
                      <a:pt x="831893" y="648012"/>
                      <a:pt x="832595" y="648363"/>
                      <a:pt x="832771" y="648188"/>
                    </a:cubicBezTo>
                    <a:cubicBezTo>
                      <a:pt x="834177" y="646606"/>
                      <a:pt x="837164" y="645376"/>
                      <a:pt x="833298" y="643619"/>
                    </a:cubicBezTo>
                    <a:moveTo>
                      <a:pt x="775315" y="115091"/>
                    </a:moveTo>
                    <a:cubicBezTo>
                      <a:pt x="774700" y="118956"/>
                      <a:pt x="777511" y="118166"/>
                      <a:pt x="779620" y="118166"/>
                    </a:cubicBezTo>
                    <a:cubicBezTo>
                      <a:pt x="780147" y="118166"/>
                      <a:pt x="780674" y="117726"/>
                      <a:pt x="781289" y="117463"/>
                    </a:cubicBezTo>
                    <a:cubicBezTo>
                      <a:pt x="779883" y="116584"/>
                      <a:pt x="778477" y="115706"/>
                      <a:pt x="777072" y="114739"/>
                    </a:cubicBezTo>
                    <a:cubicBezTo>
                      <a:pt x="776720" y="114564"/>
                      <a:pt x="776545" y="114300"/>
                      <a:pt x="775315" y="115091"/>
                    </a:cubicBezTo>
                    <a:moveTo>
                      <a:pt x="237386" y="572106"/>
                    </a:moveTo>
                    <a:cubicBezTo>
                      <a:pt x="236683" y="571491"/>
                      <a:pt x="235893" y="570788"/>
                      <a:pt x="235190" y="570173"/>
                    </a:cubicBezTo>
                    <a:cubicBezTo>
                      <a:pt x="235014" y="572018"/>
                      <a:pt x="234926" y="573863"/>
                      <a:pt x="234750" y="575796"/>
                    </a:cubicBezTo>
                    <a:cubicBezTo>
                      <a:pt x="236068" y="574917"/>
                      <a:pt x="237210" y="574039"/>
                      <a:pt x="237386" y="572106"/>
                    </a:cubicBezTo>
                    <a:moveTo>
                      <a:pt x="272615" y="250825"/>
                    </a:moveTo>
                    <a:cubicBezTo>
                      <a:pt x="273670" y="250034"/>
                      <a:pt x="274724" y="249243"/>
                      <a:pt x="275690" y="248453"/>
                    </a:cubicBezTo>
                    <a:cubicBezTo>
                      <a:pt x="275075" y="247838"/>
                      <a:pt x="274548" y="247311"/>
                      <a:pt x="273933" y="246696"/>
                    </a:cubicBezTo>
                    <a:cubicBezTo>
                      <a:pt x="273230" y="247750"/>
                      <a:pt x="272440" y="248804"/>
                      <a:pt x="272615" y="250825"/>
                    </a:cubicBezTo>
                    <a:moveTo>
                      <a:pt x="854032" y="454997"/>
                    </a:moveTo>
                    <a:cubicBezTo>
                      <a:pt x="854734" y="455700"/>
                      <a:pt x="855349" y="456754"/>
                      <a:pt x="856228" y="457106"/>
                    </a:cubicBezTo>
                    <a:cubicBezTo>
                      <a:pt x="857282" y="457545"/>
                      <a:pt x="858512" y="457457"/>
                      <a:pt x="859742" y="457545"/>
                    </a:cubicBezTo>
                    <a:cubicBezTo>
                      <a:pt x="859127" y="456578"/>
                      <a:pt x="858688" y="455436"/>
                      <a:pt x="857809" y="454733"/>
                    </a:cubicBezTo>
                    <a:cubicBezTo>
                      <a:pt x="857107" y="454206"/>
                      <a:pt x="855964" y="454206"/>
                      <a:pt x="854032" y="454997"/>
                    </a:cubicBezTo>
                    <a:moveTo>
                      <a:pt x="285091" y="244675"/>
                    </a:moveTo>
                    <a:cubicBezTo>
                      <a:pt x="284124" y="244939"/>
                      <a:pt x="282982" y="244939"/>
                      <a:pt x="282367" y="245466"/>
                    </a:cubicBezTo>
                    <a:cubicBezTo>
                      <a:pt x="281489" y="246169"/>
                      <a:pt x="281049" y="247311"/>
                      <a:pt x="280434" y="248277"/>
                    </a:cubicBezTo>
                    <a:cubicBezTo>
                      <a:pt x="281577" y="248101"/>
                      <a:pt x="282894" y="248277"/>
                      <a:pt x="283949" y="247838"/>
                    </a:cubicBezTo>
                    <a:cubicBezTo>
                      <a:pt x="284827" y="247399"/>
                      <a:pt x="285354" y="246432"/>
                      <a:pt x="285091" y="244675"/>
                    </a:cubicBezTo>
                    <a:moveTo>
                      <a:pt x="240549" y="581419"/>
                    </a:moveTo>
                    <a:cubicBezTo>
                      <a:pt x="239758" y="580364"/>
                      <a:pt x="238967" y="579310"/>
                      <a:pt x="238177" y="578344"/>
                    </a:cubicBezTo>
                    <a:cubicBezTo>
                      <a:pt x="237562" y="578959"/>
                      <a:pt x="237035" y="579486"/>
                      <a:pt x="236420" y="580101"/>
                    </a:cubicBezTo>
                    <a:cubicBezTo>
                      <a:pt x="237386" y="580892"/>
                      <a:pt x="238440" y="581682"/>
                      <a:pt x="240549" y="581419"/>
                    </a:cubicBezTo>
                    <a:moveTo>
                      <a:pt x="29085" y="467472"/>
                    </a:moveTo>
                    <a:cubicBezTo>
                      <a:pt x="29348" y="468351"/>
                      <a:pt x="29524" y="469317"/>
                      <a:pt x="29788" y="470196"/>
                    </a:cubicBezTo>
                    <a:cubicBezTo>
                      <a:pt x="30227" y="469669"/>
                      <a:pt x="31193" y="468702"/>
                      <a:pt x="31105" y="468527"/>
                    </a:cubicBezTo>
                    <a:cubicBezTo>
                      <a:pt x="30315" y="467560"/>
                      <a:pt x="33302" y="464134"/>
                      <a:pt x="29085" y="467472"/>
                    </a:cubicBezTo>
                    <a:moveTo>
                      <a:pt x="629126" y="180366"/>
                    </a:moveTo>
                    <a:cubicBezTo>
                      <a:pt x="630092" y="179224"/>
                      <a:pt x="631059" y="178082"/>
                      <a:pt x="631937" y="177028"/>
                    </a:cubicBezTo>
                    <a:cubicBezTo>
                      <a:pt x="631410" y="176764"/>
                      <a:pt x="630532" y="176149"/>
                      <a:pt x="630356" y="176325"/>
                    </a:cubicBezTo>
                    <a:cubicBezTo>
                      <a:pt x="629565" y="177203"/>
                      <a:pt x="628862" y="178346"/>
                      <a:pt x="629126" y="180366"/>
                    </a:cubicBezTo>
                    <a:moveTo>
                      <a:pt x="269540" y="343071"/>
                    </a:moveTo>
                    <a:cubicBezTo>
                      <a:pt x="269365" y="342193"/>
                      <a:pt x="269189" y="341314"/>
                      <a:pt x="269013" y="340436"/>
                    </a:cubicBezTo>
                    <a:cubicBezTo>
                      <a:pt x="267959" y="341490"/>
                      <a:pt x="266905" y="342544"/>
                      <a:pt x="265939" y="343511"/>
                    </a:cubicBezTo>
                    <a:cubicBezTo>
                      <a:pt x="266729" y="343774"/>
                      <a:pt x="267608" y="343950"/>
                      <a:pt x="269540" y="343071"/>
                    </a:cubicBezTo>
                    <a:moveTo>
                      <a:pt x="904811" y="238437"/>
                    </a:moveTo>
                    <a:cubicBezTo>
                      <a:pt x="904196" y="238437"/>
                      <a:pt x="903493" y="238262"/>
                      <a:pt x="902878" y="238437"/>
                    </a:cubicBezTo>
                    <a:cubicBezTo>
                      <a:pt x="901824" y="238701"/>
                      <a:pt x="900858" y="239228"/>
                      <a:pt x="899804" y="239580"/>
                    </a:cubicBezTo>
                    <a:cubicBezTo>
                      <a:pt x="900682" y="239843"/>
                      <a:pt x="901561" y="240458"/>
                      <a:pt x="902351" y="240370"/>
                    </a:cubicBezTo>
                    <a:cubicBezTo>
                      <a:pt x="903581" y="240370"/>
                      <a:pt x="904723" y="239843"/>
                      <a:pt x="904811" y="238437"/>
                    </a:cubicBezTo>
                    <a:moveTo>
                      <a:pt x="945224" y="355547"/>
                    </a:moveTo>
                    <a:cubicBezTo>
                      <a:pt x="946542" y="355634"/>
                      <a:pt x="947859" y="355634"/>
                      <a:pt x="949177" y="355722"/>
                    </a:cubicBezTo>
                    <a:cubicBezTo>
                      <a:pt x="948826" y="354668"/>
                      <a:pt x="948562" y="353614"/>
                      <a:pt x="948211" y="352472"/>
                    </a:cubicBezTo>
                    <a:cubicBezTo>
                      <a:pt x="947596" y="353175"/>
                      <a:pt x="946981" y="353789"/>
                      <a:pt x="945224" y="355547"/>
                    </a:cubicBezTo>
                    <a:moveTo>
                      <a:pt x="949353" y="90228"/>
                    </a:moveTo>
                    <a:cubicBezTo>
                      <a:pt x="949089" y="89965"/>
                      <a:pt x="948914" y="89701"/>
                      <a:pt x="948650" y="89525"/>
                    </a:cubicBezTo>
                    <a:cubicBezTo>
                      <a:pt x="948474" y="89437"/>
                      <a:pt x="948211" y="89437"/>
                      <a:pt x="947947" y="89437"/>
                    </a:cubicBezTo>
                    <a:cubicBezTo>
                      <a:pt x="948123" y="90755"/>
                      <a:pt x="948299" y="91985"/>
                      <a:pt x="948474" y="93303"/>
                    </a:cubicBezTo>
                    <a:cubicBezTo>
                      <a:pt x="949177" y="92600"/>
                      <a:pt x="949792" y="91985"/>
                      <a:pt x="949353" y="90228"/>
                    </a:cubicBezTo>
                    <a:moveTo>
                      <a:pt x="373208" y="707840"/>
                    </a:moveTo>
                    <a:cubicBezTo>
                      <a:pt x="372066" y="706874"/>
                      <a:pt x="370924" y="705907"/>
                      <a:pt x="369870" y="705029"/>
                    </a:cubicBezTo>
                    <a:cubicBezTo>
                      <a:pt x="369606" y="705556"/>
                      <a:pt x="368991" y="706434"/>
                      <a:pt x="369167" y="706610"/>
                    </a:cubicBezTo>
                    <a:cubicBezTo>
                      <a:pt x="370045" y="707401"/>
                      <a:pt x="371099" y="708192"/>
                      <a:pt x="373208" y="707840"/>
                    </a:cubicBezTo>
                    <a:moveTo>
                      <a:pt x="29085" y="407380"/>
                    </a:moveTo>
                    <a:cubicBezTo>
                      <a:pt x="27943" y="406414"/>
                      <a:pt x="26801" y="405448"/>
                      <a:pt x="25746" y="404569"/>
                    </a:cubicBezTo>
                    <a:cubicBezTo>
                      <a:pt x="25483" y="405096"/>
                      <a:pt x="24868" y="405975"/>
                      <a:pt x="25044" y="406150"/>
                    </a:cubicBezTo>
                    <a:cubicBezTo>
                      <a:pt x="25922" y="406941"/>
                      <a:pt x="27064" y="407644"/>
                      <a:pt x="29085" y="407380"/>
                    </a:cubicBezTo>
                    <a:moveTo>
                      <a:pt x="1147288" y="397980"/>
                    </a:moveTo>
                    <a:cubicBezTo>
                      <a:pt x="1148166" y="397716"/>
                      <a:pt x="1149133" y="397541"/>
                      <a:pt x="1150011" y="397277"/>
                    </a:cubicBezTo>
                    <a:cubicBezTo>
                      <a:pt x="1149484" y="396838"/>
                      <a:pt x="1148517" y="395871"/>
                      <a:pt x="1148342" y="395959"/>
                    </a:cubicBezTo>
                    <a:cubicBezTo>
                      <a:pt x="1147463" y="396838"/>
                      <a:pt x="1143949" y="393851"/>
                      <a:pt x="1147288" y="397980"/>
                    </a:cubicBezTo>
                    <a:moveTo>
                      <a:pt x="185640" y="545135"/>
                    </a:moveTo>
                    <a:cubicBezTo>
                      <a:pt x="186694" y="544344"/>
                      <a:pt x="187749" y="543642"/>
                      <a:pt x="188715" y="542763"/>
                    </a:cubicBezTo>
                    <a:cubicBezTo>
                      <a:pt x="188803" y="542675"/>
                      <a:pt x="188276" y="541797"/>
                      <a:pt x="188012" y="541182"/>
                    </a:cubicBezTo>
                    <a:cubicBezTo>
                      <a:pt x="186782" y="542236"/>
                      <a:pt x="185728" y="543202"/>
                      <a:pt x="185640" y="545135"/>
                    </a:cubicBezTo>
                    <a:moveTo>
                      <a:pt x="1563890" y="549352"/>
                    </a:moveTo>
                    <a:cubicBezTo>
                      <a:pt x="1564769" y="549176"/>
                      <a:pt x="1565647" y="549001"/>
                      <a:pt x="1566526" y="548825"/>
                    </a:cubicBezTo>
                    <a:cubicBezTo>
                      <a:pt x="1566438" y="548386"/>
                      <a:pt x="1566174" y="547507"/>
                      <a:pt x="1566174" y="547507"/>
                    </a:cubicBezTo>
                    <a:cubicBezTo>
                      <a:pt x="1565032" y="547683"/>
                      <a:pt x="1563978" y="548034"/>
                      <a:pt x="1563890" y="549352"/>
                    </a:cubicBezTo>
                    <a:moveTo>
                      <a:pt x="334816" y="203208"/>
                    </a:moveTo>
                    <a:cubicBezTo>
                      <a:pt x="335167" y="203911"/>
                      <a:pt x="335519" y="204614"/>
                      <a:pt x="335870" y="205317"/>
                    </a:cubicBezTo>
                    <a:cubicBezTo>
                      <a:pt x="336222" y="204526"/>
                      <a:pt x="336573" y="203911"/>
                      <a:pt x="334816" y="203208"/>
                    </a:cubicBezTo>
                    <a:moveTo>
                      <a:pt x="236420" y="556556"/>
                    </a:moveTo>
                    <a:cubicBezTo>
                      <a:pt x="236595" y="557435"/>
                      <a:pt x="236771" y="558313"/>
                      <a:pt x="236947" y="559192"/>
                    </a:cubicBezTo>
                    <a:cubicBezTo>
                      <a:pt x="237386" y="559104"/>
                      <a:pt x="238265" y="558840"/>
                      <a:pt x="238265" y="558840"/>
                    </a:cubicBezTo>
                    <a:cubicBezTo>
                      <a:pt x="238001" y="557698"/>
                      <a:pt x="237737" y="556644"/>
                      <a:pt x="236420" y="556556"/>
                    </a:cubicBezTo>
                    <a:moveTo>
                      <a:pt x="567980" y="523435"/>
                    </a:moveTo>
                    <a:cubicBezTo>
                      <a:pt x="566925" y="523172"/>
                      <a:pt x="565784" y="522820"/>
                      <a:pt x="564641" y="522644"/>
                    </a:cubicBezTo>
                    <a:cubicBezTo>
                      <a:pt x="564641" y="522644"/>
                      <a:pt x="564378" y="523523"/>
                      <a:pt x="564290" y="523962"/>
                    </a:cubicBezTo>
                    <a:cubicBezTo>
                      <a:pt x="565256" y="524050"/>
                      <a:pt x="566135" y="524226"/>
                      <a:pt x="567980" y="523435"/>
                    </a:cubicBezTo>
                    <a:moveTo>
                      <a:pt x="505867" y="734811"/>
                    </a:moveTo>
                    <a:cubicBezTo>
                      <a:pt x="506570" y="734460"/>
                      <a:pt x="507273" y="734108"/>
                      <a:pt x="507976" y="733757"/>
                    </a:cubicBezTo>
                    <a:cubicBezTo>
                      <a:pt x="507185" y="733406"/>
                      <a:pt x="506482" y="733054"/>
                      <a:pt x="505867" y="734811"/>
                    </a:cubicBezTo>
                    <a:moveTo>
                      <a:pt x="179403" y="520272"/>
                    </a:moveTo>
                    <a:cubicBezTo>
                      <a:pt x="179754" y="520975"/>
                      <a:pt x="180105" y="521678"/>
                      <a:pt x="180457" y="522381"/>
                    </a:cubicBezTo>
                    <a:cubicBezTo>
                      <a:pt x="180808" y="521678"/>
                      <a:pt x="181072" y="520975"/>
                      <a:pt x="179403" y="520272"/>
                    </a:cubicBezTo>
                    <a:moveTo>
                      <a:pt x="497521" y="714078"/>
                    </a:moveTo>
                    <a:cubicBezTo>
                      <a:pt x="497697" y="714956"/>
                      <a:pt x="497873" y="715835"/>
                      <a:pt x="498048" y="716714"/>
                    </a:cubicBezTo>
                    <a:cubicBezTo>
                      <a:pt x="498487" y="716626"/>
                      <a:pt x="499366" y="716362"/>
                      <a:pt x="499366" y="716362"/>
                    </a:cubicBezTo>
                    <a:cubicBezTo>
                      <a:pt x="499190" y="715220"/>
                      <a:pt x="498839" y="714166"/>
                      <a:pt x="497521" y="714078"/>
                    </a:cubicBezTo>
                    <a:moveTo>
                      <a:pt x="287199" y="684032"/>
                    </a:moveTo>
                    <a:cubicBezTo>
                      <a:pt x="286321" y="684208"/>
                      <a:pt x="285442" y="684383"/>
                      <a:pt x="284564" y="684559"/>
                    </a:cubicBezTo>
                    <a:cubicBezTo>
                      <a:pt x="284651" y="684998"/>
                      <a:pt x="284915" y="685877"/>
                      <a:pt x="284915" y="685877"/>
                    </a:cubicBezTo>
                    <a:cubicBezTo>
                      <a:pt x="285969" y="685701"/>
                      <a:pt x="287111" y="685350"/>
                      <a:pt x="287199" y="684032"/>
                    </a:cubicBezTo>
                    <a:moveTo>
                      <a:pt x="739997" y="682978"/>
                    </a:moveTo>
                    <a:cubicBezTo>
                      <a:pt x="738943" y="682714"/>
                      <a:pt x="737801" y="682363"/>
                      <a:pt x="736659" y="682187"/>
                    </a:cubicBezTo>
                    <a:cubicBezTo>
                      <a:pt x="736659" y="682187"/>
                      <a:pt x="736396" y="683065"/>
                      <a:pt x="736308" y="683505"/>
                    </a:cubicBezTo>
                    <a:cubicBezTo>
                      <a:pt x="737274" y="683680"/>
                      <a:pt x="738153" y="683856"/>
                      <a:pt x="739997" y="682978"/>
                    </a:cubicBezTo>
                    <a:moveTo>
                      <a:pt x="1278893" y="569031"/>
                    </a:moveTo>
                    <a:cubicBezTo>
                      <a:pt x="1279947" y="569295"/>
                      <a:pt x="1281089" y="569646"/>
                      <a:pt x="1282231" y="569822"/>
                    </a:cubicBezTo>
                    <a:cubicBezTo>
                      <a:pt x="1282231" y="569822"/>
                      <a:pt x="1282494" y="568943"/>
                      <a:pt x="1282582" y="568504"/>
                    </a:cubicBezTo>
                    <a:cubicBezTo>
                      <a:pt x="1281704" y="568328"/>
                      <a:pt x="1280825" y="568153"/>
                      <a:pt x="1278893" y="569031"/>
                    </a:cubicBezTo>
                    <a:moveTo>
                      <a:pt x="611555" y="83991"/>
                    </a:moveTo>
                    <a:cubicBezTo>
                      <a:pt x="612609" y="84254"/>
                      <a:pt x="613752" y="84606"/>
                      <a:pt x="614894" y="84781"/>
                    </a:cubicBezTo>
                    <a:cubicBezTo>
                      <a:pt x="614894" y="84781"/>
                      <a:pt x="615157" y="83903"/>
                      <a:pt x="615245" y="83463"/>
                    </a:cubicBezTo>
                    <a:cubicBezTo>
                      <a:pt x="614279" y="83376"/>
                      <a:pt x="613400" y="83112"/>
                      <a:pt x="611555" y="83991"/>
                    </a:cubicBezTo>
                    <a:moveTo>
                      <a:pt x="29085" y="475731"/>
                    </a:moveTo>
                    <a:cubicBezTo>
                      <a:pt x="28382" y="476082"/>
                      <a:pt x="27679" y="476433"/>
                      <a:pt x="26976" y="476785"/>
                    </a:cubicBezTo>
                    <a:cubicBezTo>
                      <a:pt x="27767" y="477136"/>
                      <a:pt x="28382" y="477488"/>
                      <a:pt x="29085" y="475731"/>
                    </a:cubicBezTo>
                    <a:moveTo>
                      <a:pt x="961828" y="363805"/>
                    </a:moveTo>
                    <a:cubicBezTo>
                      <a:pt x="962883" y="364068"/>
                      <a:pt x="964025" y="364420"/>
                      <a:pt x="965167" y="364596"/>
                    </a:cubicBezTo>
                    <a:cubicBezTo>
                      <a:pt x="965167" y="364596"/>
                      <a:pt x="965430" y="363717"/>
                      <a:pt x="965518" y="363278"/>
                    </a:cubicBezTo>
                    <a:cubicBezTo>
                      <a:pt x="964552" y="363102"/>
                      <a:pt x="963761" y="362926"/>
                      <a:pt x="961828" y="363805"/>
                    </a:cubicBezTo>
                    <a:moveTo>
                      <a:pt x="1238480" y="671644"/>
                    </a:moveTo>
                    <a:cubicBezTo>
                      <a:pt x="1238831" y="672347"/>
                      <a:pt x="1239183" y="673050"/>
                      <a:pt x="1239534" y="673753"/>
                    </a:cubicBezTo>
                    <a:cubicBezTo>
                      <a:pt x="1239885" y="672962"/>
                      <a:pt x="1240237" y="672259"/>
                      <a:pt x="1238480" y="671644"/>
                    </a:cubicBezTo>
                    <a:moveTo>
                      <a:pt x="284036" y="341051"/>
                    </a:moveTo>
                    <a:cubicBezTo>
                      <a:pt x="285091" y="341314"/>
                      <a:pt x="286233" y="341666"/>
                      <a:pt x="287375" y="341841"/>
                    </a:cubicBezTo>
                    <a:cubicBezTo>
                      <a:pt x="287375" y="341841"/>
                      <a:pt x="287638" y="340963"/>
                      <a:pt x="287726" y="340524"/>
                    </a:cubicBezTo>
                    <a:cubicBezTo>
                      <a:pt x="286848" y="340348"/>
                      <a:pt x="285969" y="340172"/>
                      <a:pt x="284036" y="341051"/>
                    </a:cubicBezTo>
                    <a:moveTo>
                      <a:pt x="985637" y="89174"/>
                    </a:moveTo>
                    <a:cubicBezTo>
                      <a:pt x="984758" y="89350"/>
                      <a:pt x="983880" y="89525"/>
                      <a:pt x="983001" y="89701"/>
                    </a:cubicBezTo>
                    <a:cubicBezTo>
                      <a:pt x="983089" y="90140"/>
                      <a:pt x="983352" y="91019"/>
                      <a:pt x="983352" y="91019"/>
                    </a:cubicBezTo>
                    <a:cubicBezTo>
                      <a:pt x="984494" y="90843"/>
                      <a:pt x="985549" y="90492"/>
                      <a:pt x="985637" y="89174"/>
                    </a:cubicBezTo>
                    <a:moveTo>
                      <a:pt x="1160817" y="274721"/>
                    </a:moveTo>
                    <a:cubicBezTo>
                      <a:pt x="1160114" y="275073"/>
                      <a:pt x="1159411" y="275424"/>
                      <a:pt x="1158709" y="275775"/>
                    </a:cubicBezTo>
                    <a:cubicBezTo>
                      <a:pt x="1159411" y="276039"/>
                      <a:pt x="1160114" y="276390"/>
                      <a:pt x="1160817" y="274721"/>
                    </a:cubicBezTo>
                    <a:moveTo>
                      <a:pt x="929674" y="640544"/>
                    </a:moveTo>
                    <a:cubicBezTo>
                      <a:pt x="930025" y="641247"/>
                      <a:pt x="930377" y="641950"/>
                      <a:pt x="930728" y="642653"/>
                    </a:cubicBezTo>
                    <a:cubicBezTo>
                      <a:pt x="931079" y="641862"/>
                      <a:pt x="931431" y="641247"/>
                      <a:pt x="929674" y="640544"/>
                    </a:cubicBezTo>
                    <a:moveTo>
                      <a:pt x="1269580" y="109907"/>
                    </a:moveTo>
                    <a:cubicBezTo>
                      <a:pt x="1269844" y="108853"/>
                      <a:pt x="1270195" y="107711"/>
                      <a:pt x="1270371" y="106569"/>
                    </a:cubicBezTo>
                    <a:cubicBezTo>
                      <a:pt x="1270371" y="106569"/>
                      <a:pt x="1269492" y="106305"/>
                      <a:pt x="1269053" y="106218"/>
                    </a:cubicBezTo>
                    <a:cubicBezTo>
                      <a:pt x="1268965" y="107096"/>
                      <a:pt x="1268789" y="107975"/>
                      <a:pt x="1269580" y="109907"/>
                    </a:cubicBezTo>
                    <a:moveTo>
                      <a:pt x="1535953" y="262246"/>
                    </a:moveTo>
                    <a:cubicBezTo>
                      <a:pt x="1535513" y="261982"/>
                      <a:pt x="1535162" y="261719"/>
                      <a:pt x="1534723" y="261455"/>
                    </a:cubicBezTo>
                    <a:cubicBezTo>
                      <a:pt x="1534723" y="262070"/>
                      <a:pt x="1534811" y="262685"/>
                      <a:pt x="1535953" y="262246"/>
                    </a:cubicBezTo>
                    <a:moveTo>
                      <a:pt x="1050912" y="117199"/>
                    </a:moveTo>
                    <a:cubicBezTo>
                      <a:pt x="1051351" y="117463"/>
                      <a:pt x="1051703" y="117726"/>
                      <a:pt x="1052142" y="117990"/>
                    </a:cubicBezTo>
                    <a:cubicBezTo>
                      <a:pt x="1052142" y="117375"/>
                      <a:pt x="1052054" y="116760"/>
                      <a:pt x="1050912" y="117199"/>
                    </a:cubicBezTo>
                    <a:moveTo>
                      <a:pt x="176240" y="641511"/>
                    </a:moveTo>
                    <a:cubicBezTo>
                      <a:pt x="176679" y="641774"/>
                      <a:pt x="177031" y="642038"/>
                      <a:pt x="177470" y="642301"/>
                    </a:cubicBezTo>
                    <a:cubicBezTo>
                      <a:pt x="177470" y="641774"/>
                      <a:pt x="177382" y="641159"/>
                      <a:pt x="176240" y="641511"/>
                    </a:cubicBezTo>
                    <a:moveTo>
                      <a:pt x="1336964" y="146191"/>
                    </a:moveTo>
                    <a:cubicBezTo>
                      <a:pt x="1337403" y="146455"/>
                      <a:pt x="1337755" y="146718"/>
                      <a:pt x="1338194" y="146982"/>
                    </a:cubicBezTo>
                    <a:cubicBezTo>
                      <a:pt x="1338106" y="146367"/>
                      <a:pt x="1338106" y="145752"/>
                      <a:pt x="1336964" y="146191"/>
                    </a:cubicBezTo>
                    <a:moveTo>
                      <a:pt x="932836" y="450868"/>
                    </a:moveTo>
                    <a:cubicBezTo>
                      <a:pt x="932397" y="450604"/>
                      <a:pt x="932046" y="450341"/>
                      <a:pt x="931607" y="450077"/>
                    </a:cubicBezTo>
                    <a:cubicBezTo>
                      <a:pt x="931607" y="450692"/>
                      <a:pt x="931694" y="451307"/>
                      <a:pt x="932836" y="450868"/>
                    </a:cubicBezTo>
                    <a:moveTo>
                      <a:pt x="1214671" y="98486"/>
                    </a:moveTo>
                    <a:cubicBezTo>
                      <a:pt x="1215111" y="98750"/>
                      <a:pt x="1215462" y="99014"/>
                      <a:pt x="1215901" y="99277"/>
                    </a:cubicBezTo>
                    <a:cubicBezTo>
                      <a:pt x="1215814" y="98750"/>
                      <a:pt x="1215814" y="98135"/>
                      <a:pt x="1214671" y="98486"/>
                    </a:cubicBezTo>
                    <a:moveTo>
                      <a:pt x="316191" y="246696"/>
                    </a:moveTo>
                    <a:cubicBezTo>
                      <a:pt x="316454" y="246256"/>
                      <a:pt x="316718" y="245905"/>
                      <a:pt x="316981" y="245466"/>
                    </a:cubicBezTo>
                    <a:cubicBezTo>
                      <a:pt x="316367" y="245554"/>
                      <a:pt x="315752" y="245642"/>
                      <a:pt x="316191" y="246696"/>
                    </a:cubicBezTo>
                    <a:moveTo>
                      <a:pt x="1415769" y="583527"/>
                    </a:moveTo>
                    <a:cubicBezTo>
                      <a:pt x="1415330" y="583264"/>
                      <a:pt x="1414978" y="583000"/>
                      <a:pt x="1414539" y="582737"/>
                    </a:cubicBezTo>
                    <a:cubicBezTo>
                      <a:pt x="1414539" y="583351"/>
                      <a:pt x="1414627" y="583966"/>
                      <a:pt x="1415769" y="583527"/>
                    </a:cubicBezTo>
                    <a:moveTo>
                      <a:pt x="185640" y="462289"/>
                    </a:moveTo>
                    <a:cubicBezTo>
                      <a:pt x="185904" y="461850"/>
                      <a:pt x="186167" y="461498"/>
                      <a:pt x="186431" y="461059"/>
                    </a:cubicBezTo>
                    <a:cubicBezTo>
                      <a:pt x="185816" y="461059"/>
                      <a:pt x="185201" y="461147"/>
                      <a:pt x="185640" y="462289"/>
                    </a:cubicBezTo>
                    <a:moveTo>
                      <a:pt x="349312" y="675774"/>
                    </a:moveTo>
                    <a:cubicBezTo>
                      <a:pt x="349048" y="676213"/>
                      <a:pt x="348785" y="676564"/>
                      <a:pt x="348521" y="677003"/>
                    </a:cubicBezTo>
                    <a:cubicBezTo>
                      <a:pt x="349136" y="676916"/>
                      <a:pt x="349751" y="676828"/>
                      <a:pt x="349312" y="675774"/>
                    </a:cubicBezTo>
                    <a:moveTo>
                      <a:pt x="1543157" y="433209"/>
                    </a:moveTo>
                    <a:cubicBezTo>
                      <a:pt x="1542893" y="433649"/>
                      <a:pt x="1542630" y="434000"/>
                      <a:pt x="1542366" y="434439"/>
                    </a:cubicBezTo>
                    <a:cubicBezTo>
                      <a:pt x="1542981" y="434439"/>
                      <a:pt x="1543596" y="434351"/>
                      <a:pt x="1543157" y="433209"/>
                    </a:cubicBezTo>
                    <a:moveTo>
                      <a:pt x="1090358" y="577289"/>
                    </a:moveTo>
                    <a:cubicBezTo>
                      <a:pt x="1090798" y="577553"/>
                      <a:pt x="1091149" y="577817"/>
                      <a:pt x="1091588" y="578080"/>
                    </a:cubicBezTo>
                    <a:cubicBezTo>
                      <a:pt x="1091500" y="577465"/>
                      <a:pt x="1091412" y="576850"/>
                      <a:pt x="1090358" y="577289"/>
                    </a:cubicBezTo>
                    <a:moveTo>
                      <a:pt x="1247880" y="573160"/>
                    </a:moveTo>
                    <a:cubicBezTo>
                      <a:pt x="1248319" y="573424"/>
                      <a:pt x="1248671" y="573688"/>
                      <a:pt x="1249110" y="573951"/>
                    </a:cubicBezTo>
                    <a:cubicBezTo>
                      <a:pt x="1249022" y="573336"/>
                      <a:pt x="1248934" y="572721"/>
                      <a:pt x="1247880" y="573160"/>
                    </a:cubicBezTo>
                    <a:moveTo>
                      <a:pt x="304770" y="241512"/>
                    </a:moveTo>
                    <a:cubicBezTo>
                      <a:pt x="304331" y="241249"/>
                      <a:pt x="303979" y="240985"/>
                      <a:pt x="303540" y="240722"/>
                    </a:cubicBezTo>
                    <a:cubicBezTo>
                      <a:pt x="303628" y="241337"/>
                      <a:pt x="303716" y="241952"/>
                      <a:pt x="304770" y="241512"/>
                    </a:cubicBezTo>
                    <a:moveTo>
                      <a:pt x="1428156" y="498573"/>
                    </a:moveTo>
                    <a:cubicBezTo>
                      <a:pt x="1427717" y="498309"/>
                      <a:pt x="1427365" y="498045"/>
                      <a:pt x="1426926" y="497782"/>
                    </a:cubicBezTo>
                    <a:cubicBezTo>
                      <a:pt x="1427014" y="498309"/>
                      <a:pt x="1427014" y="498924"/>
                      <a:pt x="1428156" y="498573"/>
                    </a:cubicBezTo>
                    <a:moveTo>
                      <a:pt x="1176367" y="192841"/>
                    </a:moveTo>
                    <a:cubicBezTo>
                      <a:pt x="1176631" y="192402"/>
                      <a:pt x="1176894" y="192051"/>
                      <a:pt x="1177158" y="191611"/>
                    </a:cubicBezTo>
                    <a:cubicBezTo>
                      <a:pt x="1176543" y="191611"/>
                      <a:pt x="1175928" y="191699"/>
                      <a:pt x="1176367" y="192841"/>
                    </a:cubicBezTo>
                    <a:moveTo>
                      <a:pt x="298532" y="685086"/>
                    </a:moveTo>
                    <a:cubicBezTo>
                      <a:pt x="298971" y="685350"/>
                      <a:pt x="299323" y="685613"/>
                      <a:pt x="299762" y="685877"/>
                    </a:cubicBezTo>
                    <a:cubicBezTo>
                      <a:pt x="299762" y="685262"/>
                      <a:pt x="299674" y="684647"/>
                      <a:pt x="298532" y="685086"/>
                    </a:cubicBezTo>
                    <a:moveTo>
                      <a:pt x="1610541" y="365913"/>
                    </a:moveTo>
                    <a:cubicBezTo>
                      <a:pt x="1610101" y="365650"/>
                      <a:pt x="1609750" y="365386"/>
                      <a:pt x="1609310" y="365123"/>
                    </a:cubicBezTo>
                    <a:cubicBezTo>
                      <a:pt x="1609398" y="365650"/>
                      <a:pt x="1609486" y="366265"/>
                      <a:pt x="1610541" y="365913"/>
                    </a:cubicBezTo>
                    <a:moveTo>
                      <a:pt x="855086" y="80916"/>
                    </a:moveTo>
                    <a:cubicBezTo>
                      <a:pt x="854822" y="81355"/>
                      <a:pt x="854559" y="81706"/>
                      <a:pt x="854295" y="82146"/>
                    </a:cubicBezTo>
                    <a:cubicBezTo>
                      <a:pt x="854822" y="82058"/>
                      <a:pt x="855525" y="81970"/>
                      <a:pt x="855086" y="80916"/>
                    </a:cubicBezTo>
                    <a:moveTo>
                      <a:pt x="292382" y="208391"/>
                    </a:moveTo>
                    <a:cubicBezTo>
                      <a:pt x="292822" y="208655"/>
                      <a:pt x="293173" y="208919"/>
                      <a:pt x="293612" y="209182"/>
                    </a:cubicBezTo>
                    <a:cubicBezTo>
                      <a:pt x="293525" y="208567"/>
                      <a:pt x="293437" y="207952"/>
                      <a:pt x="292382" y="208391"/>
                    </a:cubicBezTo>
                    <a:moveTo>
                      <a:pt x="446742" y="199079"/>
                    </a:moveTo>
                    <a:cubicBezTo>
                      <a:pt x="447005" y="198640"/>
                      <a:pt x="447269" y="198288"/>
                      <a:pt x="447532" y="197849"/>
                    </a:cubicBezTo>
                    <a:cubicBezTo>
                      <a:pt x="447005" y="197849"/>
                      <a:pt x="446302" y="197937"/>
                      <a:pt x="446742" y="199079"/>
                    </a:cubicBezTo>
                    <a:moveTo>
                      <a:pt x="982562" y="399034"/>
                    </a:moveTo>
                    <a:cubicBezTo>
                      <a:pt x="982122" y="398771"/>
                      <a:pt x="981771" y="398507"/>
                      <a:pt x="981332" y="398243"/>
                    </a:cubicBezTo>
                    <a:cubicBezTo>
                      <a:pt x="981332" y="398859"/>
                      <a:pt x="981420" y="399473"/>
                      <a:pt x="982562" y="3990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id="{5A77B3CA-B18B-4B4A-8930-944D5670CA39}"/>
                  </a:ext>
                </a:extLst>
              </p:cNvPr>
              <p:cNvSpPr/>
              <p:nvPr/>
            </p:nvSpPr>
            <p:spPr>
              <a:xfrm>
                <a:off x="2162679" y="1330844"/>
                <a:ext cx="1666901" cy="761217"/>
              </a:xfrm>
              <a:custGeom>
                <a:avLst/>
                <a:gdLst>
                  <a:gd name="connsiteX0" fmla="*/ 509336 w 1666901"/>
                  <a:gd name="connsiteY0" fmla="*/ 761217 h 761217"/>
                  <a:gd name="connsiteX1" fmla="*/ 503977 w 1666901"/>
                  <a:gd name="connsiteY1" fmla="*/ 760690 h 761217"/>
                  <a:gd name="connsiteX2" fmla="*/ 488954 w 1666901"/>
                  <a:gd name="connsiteY2" fmla="*/ 758845 h 761217"/>
                  <a:gd name="connsiteX3" fmla="*/ 487900 w 1666901"/>
                  <a:gd name="connsiteY3" fmla="*/ 758845 h 761217"/>
                  <a:gd name="connsiteX4" fmla="*/ 470592 w 1666901"/>
                  <a:gd name="connsiteY4" fmla="*/ 754892 h 761217"/>
                  <a:gd name="connsiteX5" fmla="*/ 437999 w 1666901"/>
                  <a:gd name="connsiteY5" fmla="*/ 755946 h 761217"/>
                  <a:gd name="connsiteX6" fmla="*/ 424381 w 1666901"/>
                  <a:gd name="connsiteY6" fmla="*/ 754892 h 761217"/>
                  <a:gd name="connsiteX7" fmla="*/ 396620 w 1666901"/>
                  <a:gd name="connsiteY7" fmla="*/ 750060 h 761217"/>
                  <a:gd name="connsiteX8" fmla="*/ 382387 w 1666901"/>
                  <a:gd name="connsiteY8" fmla="*/ 747512 h 761217"/>
                  <a:gd name="connsiteX9" fmla="*/ 370878 w 1666901"/>
                  <a:gd name="connsiteY9" fmla="*/ 746106 h 761217"/>
                  <a:gd name="connsiteX10" fmla="*/ 335298 w 1666901"/>
                  <a:gd name="connsiteY10" fmla="*/ 738375 h 761217"/>
                  <a:gd name="connsiteX11" fmla="*/ 327391 w 1666901"/>
                  <a:gd name="connsiteY11" fmla="*/ 736530 h 761217"/>
                  <a:gd name="connsiteX12" fmla="*/ 288735 w 1666901"/>
                  <a:gd name="connsiteY12" fmla="*/ 727130 h 761217"/>
                  <a:gd name="connsiteX13" fmla="*/ 258601 w 1666901"/>
                  <a:gd name="connsiteY13" fmla="*/ 717115 h 761217"/>
                  <a:gd name="connsiteX14" fmla="*/ 256932 w 1666901"/>
                  <a:gd name="connsiteY14" fmla="*/ 716500 h 761217"/>
                  <a:gd name="connsiteX15" fmla="*/ 248850 w 1666901"/>
                  <a:gd name="connsiteY15" fmla="*/ 712722 h 761217"/>
                  <a:gd name="connsiteX16" fmla="*/ 241470 w 1666901"/>
                  <a:gd name="connsiteY16" fmla="*/ 709647 h 761217"/>
                  <a:gd name="connsiteX17" fmla="*/ 226535 w 1666901"/>
                  <a:gd name="connsiteY17" fmla="*/ 704552 h 761217"/>
                  <a:gd name="connsiteX18" fmla="*/ 221703 w 1666901"/>
                  <a:gd name="connsiteY18" fmla="*/ 702355 h 761217"/>
                  <a:gd name="connsiteX19" fmla="*/ 203166 w 1666901"/>
                  <a:gd name="connsiteY19" fmla="*/ 694888 h 761217"/>
                  <a:gd name="connsiteX20" fmla="*/ 200354 w 1666901"/>
                  <a:gd name="connsiteY20" fmla="*/ 693218 h 761217"/>
                  <a:gd name="connsiteX21" fmla="*/ 186473 w 1666901"/>
                  <a:gd name="connsiteY21" fmla="*/ 686717 h 761217"/>
                  <a:gd name="connsiteX22" fmla="*/ 171890 w 1666901"/>
                  <a:gd name="connsiteY22" fmla="*/ 679953 h 761217"/>
                  <a:gd name="connsiteX23" fmla="*/ 138944 w 1666901"/>
                  <a:gd name="connsiteY23" fmla="*/ 659834 h 761217"/>
                  <a:gd name="connsiteX24" fmla="*/ 111973 w 1666901"/>
                  <a:gd name="connsiteY24" fmla="*/ 641473 h 761217"/>
                  <a:gd name="connsiteX25" fmla="*/ 104769 w 1666901"/>
                  <a:gd name="connsiteY25" fmla="*/ 636465 h 761217"/>
                  <a:gd name="connsiteX26" fmla="*/ 98444 w 1666901"/>
                  <a:gd name="connsiteY26" fmla="*/ 630930 h 761217"/>
                  <a:gd name="connsiteX27" fmla="*/ 96160 w 1666901"/>
                  <a:gd name="connsiteY27" fmla="*/ 628031 h 761217"/>
                  <a:gd name="connsiteX28" fmla="*/ 63127 w 1666901"/>
                  <a:gd name="connsiteY28" fmla="*/ 598249 h 761217"/>
                  <a:gd name="connsiteX29" fmla="*/ 53639 w 1666901"/>
                  <a:gd name="connsiteY29" fmla="*/ 587794 h 761217"/>
                  <a:gd name="connsiteX30" fmla="*/ 40021 w 1666901"/>
                  <a:gd name="connsiteY30" fmla="*/ 569081 h 761217"/>
                  <a:gd name="connsiteX31" fmla="*/ 32114 w 1666901"/>
                  <a:gd name="connsiteY31" fmla="*/ 557221 h 761217"/>
                  <a:gd name="connsiteX32" fmla="*/ 19463 w 1666901"/>
                  <a:gd name="connsiteY32" fmla="*/ 537981 h 761217"/>
                  <a:gd name="connsiteX33" fmla="*/ 13138 w 1666901"/>
                  <a:gd name="connsiteY33" fmla="*/ 522606 h 761217"/>
                  <a:gd name="connsiteX34" fmla="*/ 9184 w 1666901"/>
                  <a:gd name="connsiteY34" fmla="*/ 511273 h 761217"/>
                  <a:gd name="connsiteX35" fmla="*/ 1278 w 1666901"/>
                  <a:gd name="connsiteY35" fmla="*/ 478152 h 761217"/>
                  <a:gd name="connsiteX36" fmla="*/ 663 w 1666901"/>
                  <a:gd name="connsiteY36" fmla="*/ 464886 h 761217"/>
                  <a:gd name="connsiteX37" fmla="*/ 1717 w 1666901"/>
                  <a:gd name="connsiteY37" fmla="*/ 429833 h 761217"/>
                  <a:gd name="connsiteX38" fmla="*/ 2068 w 1666901"/>
                  <a:gd name="connsiteY38" fmla="*/ 428164 h 761217"/>
                  <a:gd name="connsiteX39" fmla="*/ 14016 w 1666901"/>
                  <a:gd name="connsiteY39" fmla="*/ 383973 h 761217"/>
                  <a:gd name="connsiteX40" fmla="*/ 15949 w 1666901"/>
                  <a:gd name="connsiteY40" fmla="*/ 378965 h 761217"/>
                  <a:gd name="connsiteX41" fmla="*/ 34311 w 1666901"/>
                  <a:gd name="connsiteY41" fmla="*/ 350413 h 761217"/>
                  <a:gd name="connsiteX42" fmla="*/ 35365 w 1666901"/>
                  <a:gd name="connsiteY42" fmla="*/ 348217 h 761217"/>
                  <a:gd name="connsiteX43" fmla="*/ 39230 w 1666901"/>
                  <a:gd name="connsiteY43" fmla="*/ 341364 h 761217"/>
                  <a:gd name="connsiteX44" fmla="*/ 46171 w 1666901"/>
                  <a:gd name="connsiteY44" fmla="*/ 332227 h 761217"/>
                  <a:gd name="connsiteX45" fmla="*/ 65323 w 1666901"/>
                  <a:gd name="connsiteY45" fmla="*/ 310615 h 761217"/>
                  <a:gd name="connsiteX46" fmla="*/ 83685 w 1666901"/>
                  <a:gd name="connsiteY46" fmla="*/ 294099 h 761217"/>
                  <a:gd name="connsiteX47" fmla="*/ 91679 w 1666901"/>
                  <a:gd name="connsiteY47" fmla="*/ 286543 h 761217"/>
                  <a:gd name="connsiteX48" fmla="*/ 91855 w 1666901"/>
                  <a:gd name="connsiteY48" fmla="*/ 286280 h 761217"/>
                  <a:gd name="connsiteX49" fmla="*/ 98883 w 1666901"/>
                  <a:gd name="connsiteY49" fmla="*/ 281184 h 761217"/>
                  <a:gd name="connsiteX50" fmla="*/ 111798 w 1666901"/>
                  <a:gd name="connsiteY50" fmla="*/ 272750 h 761217"/>
                  <a:gd name="connsiteX51" fmla="*/ 121198 w 1666901"/>
                  <a:gd name="connsiteY51" fmla="*/ 265458 h 761217"/>
                  <a:gd name="connsiteX52" fmla="*/ 183838 w 1666901"/>
                  <a:gd name="connsiteY52" fmla="*/ 232074 h 761217"/>
                  <a:gd name="connsiteX53" fmla="*/ 227940 w 1666901"/>
                  <a:gd name="connsiteY53" fmla="*/ 213976 h 761217"/>
                  <a:gd name="connsiteX54" fmla="*/ 240328 w 1666901"/>
                  <a:gd name="connsiteY54" fmla="*/ 210550 h 761217"/>
                  <a:gd name="connsiteX55" fmla="*/ 248059 w 1666901"/>
                  <a:gd name="connsiteY55" fmla="*/ 208529 h 761217"/>
                  <a:gd name="connsiteX56" fmla="*/ 261500 w 1666901"/>
                  <a:gd name="connsiteY56" fmla="*/ 204224 h 761217"/>
                  <a:gd name="connsiteX57" fmla="*/ 284167 w 1666901"/>
                  <a:gd name="connsiteY57" fmla="*/ 197284 h 761217"/>
                  <a:gd name="connsiteX58" fmla="*/ 290229 w 1666901"/>
                  <a:gd name="connsiteY58" fmla="*/ 195615 h 761217"/>
                  <a:gd name="connsiteX59" fmla="*/ 315531 w 1666901"/>
                  <a:gd name="connsiteY59" fmla="*/ 190431 h 761217"/>
                  <a:gd name="connsiteX60" fmla="*/ 329060 w 1666901"/>
                  <a:gd name="connsiteY60" fmla="*/ 188235 h 761217"/>
                  <a:gd name="connsiteX61" fmla="*/ 339954 w 1666901"/>
                  <a:gd name="connsiteY61" fmla="*/ 186302 h 761217"/>
                  <a:gd name="connsiteX62" fmla="*/ 349881 w 1666901"/>
                  <a:gd name="connsiteY62" fmla="*/ 184018 h 761217"/>
                  <a:gd name="connsiteX63" fmla="*/ 368419 w 1666901"/>
                  <a:gd name="connsiteY63" fmla="*/ 180855 h 761217"/>
                  <a:gd name="connsiteX64" fmla="*/ 384232 w 1666901"/>
                  <a:gd name="connsiteY64" fmla="*/ 179274 h 761217"/>
                  <a:gd name="connsiteX65" fmla="*/ 400573 w 1666901"/>
                  <a:gd name="connsiteY65" fmla="*/ 177429 h 761217"/>
                  <a:gd name="connsiteX66" fmla="*/ 429213 w 1666901"/>
                  <a:gd name="connsiteY66" fmla="*/ 176023 h 761217"/>
                  <a:gd name="connsiteX67" fmla="*/ 431585 w 1666901"/>
                  <a:gd name="connsiteY67" fmla="*/ 175848 h 761217"/>
                  <a:gd name="connsiteX68" fmla="*/ 437384 w 1666901"/>
                  <a:gd name="connsiteY68" fmla="*/ 175057 h 761217"/>
                  <a:gd name="connsiteX69" fmla="*/ 453461 w 1666901"/>
                  <a:gd name="connsiteY69" fmla="*/ 174969 h 761217"/>
                  <a:gd name="connsiteX70" fmla="*/ 457502 w 1666901"/>
                  <a:gd name="connsiteY70" fmla="*/ 175584 h 761217"/>
                  <a:gd name="connsiteX71" fmla="*/ 460314 w 1666901"/>
                  <a:gd name="connsiteY71" fmla="*/ 176023 h 761217"/>
                  <a:gd name="connsiteX72" fmla="*/ 460489 w 1666901"/>
                  <a:gd name="connsiteY72" fmla="*/ 176023 h 761217"/>
                  <a:gd name="connsiteX73" fmla="*/ 479378 w 1666901"/>
                  <a:gd name="connsiteY73" fmla="*/ 174003 h 761217"/>
                  <a:gd name="connsiteX74" fmla="*/ 483507 w 1666901"/>
                  <a:gd name="connsiteY74" fmla="*/ 174003 h 761217"/>
                  <a:gd name="connsiteX75" fmla="*/ 492029 w 1666901"/>
                  <a:gd name="connsiteY75" fmla="*/ 163548 h 761217"/>
                  <a:gd name="connsiteX76" fmla="*/ 499496 w 1666901"/>
                  <a:gd name="connsiteY76" fmla="*/ 154411 h 761217"/>
                  <a:gd name="connsiteX77" fmla="*/ 542018 w 1666901"/>
                  <a:gd name="connsiteY77" fmla="*/ 112066 h 761217"/>
                  <a:gd name="connsiteX78" fmla="*/ 577159 w 1666901"/>
                  <a:gd name="connsiteY78" fmla="*/ 87554 h 761217"/>
                  <a:gd name="connsiteX79" fmla="*/ 594291 w 1666901"/>
                  <a:gd name="connsiteY79" fmla="*/ 78154 h 761217"/>
                  <a:gd name="connsiteX80" fmla="*/ 600089 w 1666901"/>
                  <a:gd name="connsiteY80" fmla="*/ 75255 h 761217"/>
                  <a:gd name="connsiteX81" fmla="*/ 610807 w 1666901"/>
                  <a:gd name="connsiteY81" fmla="*/ 69544 h 761217"/>
                  <a:gd name="connsiteX82" fmla="*/ 639184 w 1666901"/>
                  <a:gd name="connsiteY82" fmla="*/ 55312 h 761217"/>
                  <a:gd name="connsiteX83" fmla="*/ 684253 w 1666901"/>
                  <a:gd name="connsiteY83" fmla="*/ 38883 h 761217"/>
                  <a:gd name="connsiteX84" fmla="*/ 698046 w 1666901"/>
                  <a:gd name="connsiteY84" fmla="*/ 34754 h 761217"/>
                  <a:gd name="connsiteX85" fmla="*/ 723260 w 1666901"/>
                  <a:gd name="connsiteY85" fmla="*/ 26145 h 761217"/>
                  <a:gd name="connsiteX86" fmla="*/ 744169 w 1666901"/>
                  <a:gd name="connsiteY86" fmla="*/ 20786 h 761217"/>
                  <a:gd name="connsiteX87" fmla="*/ 755239 w 1666901"/>
                  <a:gd name="connsiteY87" fmla="*/ 18765 h 761217"/>
                  <a:gd name="connsiteX88" fmla="*/ 779398 w 1666901"/>
                  <a:gd name="connsiteY88" fmla="*/ 14636 h 761217"/>
                  <a:gd name="connsiteX89" fmla="*/ 805315 w 1666901"/>
                  <a:gd name="connsiteY89" fmla="*/ 9540 h 761217"/>
                  <a:gd name="connsiteX90" fmla="*/ 808566 w 1666901"/>
                  <a:gd name="connsiteY90" fmla="*/ 8310 h 761217"/>
                  <a:gd name="connsiteX91" fmla="*/ 811904 w 1666901"/>
                  <a:gd name="connsiteY91" fmla="*/ 9277 h 761217"/>
                  <a:gd name="connsiteX92" fmla="*/ 822008 w 1666901"/>
                  <a:gd name="connsiteY92" fmla="*/ 7959 h 761217"/>
                  <a:gd name="connsiteX93" fmla="*/ 833165 w 1666901"/>
                  <a:gd name="connsiteY93" fmla="*/ 5675 h 761217"/>
                  <a:gd name="connsiteX94" fmla="*/ 850121 w 1666901"/>
                  <a:gd name="connsiteY94" fmla="*/ 4972 h 761217"/>
                  <a:gd name="connsiteX95" fmla="*/ 871996 w 1666901"/>
                  <a:gd name="connsiteY95" fmla="*/ 3654 h 761217"/>
                  <a:gd name="connsiteX96" fmla="*/ 889919 w 1666901"/>
                  <a:gd name="connsiteY96" fmla="*/ 2424 h 761217"/>
                  <a:gd name="connsiteX97" fmla="*/ 900813 w 1666901"/>
                  <a:gd name="connsiteY97" fmla="*/ 1897 h 761217"/>
                  <a:gd name="connsiteX98" fmla="*/ 915396 w 1666901"/>
                  <a:gd name="connsiteY98" fmla="*/ 755 h 761217"/>
                  <a:gd name="connsiteX99" fmla="*/ 924269 w 1666901"/>
                  <a:gd name="connsiteY99" fmla="*/ 52 h 761217"/>
                  <a:gd name="connsiteX100" fmla="*/ 934021 w 1666901"/>
                  <a:gd name="connsiteY100" fmla="*/ 1194 h 761217"/>
                  <a:gd name="connsiteX101" fmla="*/ 937184 w 1666901"/>
                  <a:gd name="connsiteY101" fmla="*/ 1809 h 761217"/>
                  <a:gd name="connsiteX102" fmla="*/ 946848 w 1666901"/>
                  <a:gd name="connsiteY102" fmla="*/ 1897 h 761217"/>
                  <a:gd name="connsiteX103" fmla="*/ 958005 w 1666901"/>
                  <a:gd name="connsiteY103" fmla="*/ 1985 h 761217"/>
                  <a:gd name="connsiteX104" fmla="*/ 979617 w 1666901"/>
                  <a:gd name="connsiteY104" fmla="*/ 4093 h 761217"/>
                  <a:gd name="connsiteX105" fmla="*/ 984537 w 1666901"/>
                  <a:gd name="connsiteY105" fmla="*/ 4006 h 761217"/>
                  <a:gd name="connsiteX106" fmla="*/ 998594 w 1666901"/>
                  <a:gd name="connsiteY106" fmla="*/ 5148 h 761217"/>
                  <a:gd name="connsiteX107" fmla="*/ 1010805 w 1666901"/>
                  <a:gd name="connsiteY107" fmla="*/ 5587 h 761217"/>
                  <a:gd name="connsiteX108" fmla="*/ 1013353 w 1666901"/>
                  <a:gd name="connsiteY108" fmla="*/ 6114 h 761217"/>
                  <a:gd name="connsiteX109" fmla="*/ 1027585 w 1666901"/>
                  <a:gd name="connsiteY109" fmla="*/ 7432 h 761217"/>
                  <a:gd name="connsiteX110" fmla="*/ 1054381 w 1666901"/>
                  <a:gd name="connsiteY110" fmla="*/ 10858 h 761217"/>
                  <a:gd name="connsiteX111" fmla="*/ 1067910 w 1666901"/>
                  <a:gd name="connsiteY111" fmla="*/ 13230 h 761217"/>
                  <a:gd name="connsiteX112" fmla="*/ 1097078 w 1666901"/>
                  <a:gd name="connsiteY112" fmla="*/ 20434 h 761217"/>
                  <a:gd name="connsiteX113" fmla="*/ 1108060 w 1666901"/>
                  <a:gd name="connsiteY113" fmla="*/ 22367 h 761217"/>
                  <a:gd name="connsiteX114" fmla="*/ 1111310 w 1666901"/>
                  <a:gd name="connsiteY114" fmla="*/ 22631 h 761217"/>
                  <a:gd name="connsiteX115" fmla="*/ 1145925 w 1666901"/>
                  <a:gd name="connsiteY115" fmla="*/ 30713 h 761217"/>
                  <a:gd name="connsiteX116" fmla="*/ 1162441 w 1666901"/>
                  <a:gd name="connsiteY116" fmla="*/ 35457 h 761217"/>
                  <a:gd name="connsiteX117" fmla="*/ 1187128 w 1666901"/>
                  <a:gd name="connsiteY117" fmla="*/ 42749 h 761217"/>
                  <a:gd name="connsiteX118" fmla="*/ 1190730 w 1666901"/>
                  <a:gd name="connsiteY118" fmla="*/ 43891 h 761217"/>
                  <a:gd name="connsiteX119" fmla="*/ 1203293 w 1666901"/>
                  <a:gd name="connsiteY119" fmla="*/ 49602 h 761217"/>
                  <a:gd name="connsiteX120" fmla="*/ 1217525 w 1666901"/>
                  <a:gd name="connsiteY120" fmla="*/ 55664 h 761217"/>
                  <a:gd name="connsiteX121" fmla="*/ 1226838 w 1666901"/>
                  <a:gd name="connsiteY121" fmla="*/ 58914 h 761217"/>
                  <a:gd name="connsiteX122" fmla="*/ 1277354 w 1666901"/>
                  <a:gd name="connsiteY122" fmla="*/ 82810 h 761217"/>
                  <a:gd name="connsiteX123" fmla="*/ 1322159 w 1666901"/>
                  <a:gd name="connsiteY123" fmla="*/ 111363 h 761217"/>
                  <a:gd name="connsiteX124" fmla="*/ 1325586 w 1666901"/>
                  <a:gd name="connsiteY124" fmla="*/ 113735 h 761217"/>
                  <a:gd name="connsiteX125" fmla="*/ 1352381 w 1666901"/>
                  <a:gd name="connsiteY125" fmla="*/ 134468 h 761217"/>
                  <a:gd name="connsiteX126" fmla="*/ 1363363 w 1666901"/>
                  <a:gd name="connsiteY126" fmla="*/ 145099 h 761217"/>
                  <a:gd name="connsiteX127" fmla="*/ 1371709 w 1666901"/>
                  <a:gd name="connsiteY127" fmla="*/ 153357 h 761217"/>
                  <a:gd name="connsiteX128" fmla="*/ 1380582 w 1666901"/>
                  <a:gd name="connsiteY128" fmla="*/ 159331 h 761217"/>
                  <a:gd name="connsiteX129" fmla="*/ 1396044 w 1666901"/>
                  <a:gd name="connsiteY129" fmla="*/ 164514 h 761217"/>
                  <a:gd name="connsiteX130" fmla="*/ 1420116 w 1666901"/>
                  <a:gd name="connsiteY130" fmla="*/ 173124 h 761217"/>
                  <a:gd name="connsiteX131" fmla="*/ 1432504 w 1666901"/>
                  <a:gd name="connsiteY131" fmla="*/ 177956 h 761217"/>
                  <a:gd name="connsiteX132" fmla="*/ 1456575 w 1666901"/>
                  <a:gd name="connsiteY132" fmla="*/ 188762 h 761217"/>
                  <a:gd name="connsiteX133" fmla="*/ 1462989 w 1666901"/>
                  <a:gd name="connsiteY133" fmla="*/ 190870 h 761217"/>
                  <a:gd name="connsiteX134" fmla="*/ 1474146 w 1666901"/>
                  <a:gd name="connsiteY134" fmla="*/ 194736 h 761217"/>
                  <a:gd name="connsiteX135" fmla="*/ 1484337 w 1666901"/>
                  <a:gd name="connsiteY135" fmla="*/ 199832 h 761217"/>
                  <a:gd name="connsiteX136" fmla="*/ 1513065 w 1666901"/>
                  <a:gd name="connsiteY136" fmla="*/ 217929 h 761217"/>
                  <a:gd name="connsiteX137" fmla="*/ 1519303 w 1666901"/>
                  <a:gd name="connsiteY137" fmla="*/ 221004 h 761217"/>
                  <a:gd name="connsiteX138" fmla="*/ 1522817 w 1666901"/>
                  <a:gd name="connsiteY138" fmla="*/ 222498 h 761217"/>
                  <a:gd name="connsiteX139" fmla="*/ 1524135 w 1666901"/>
                  <a:gd name="connsiteY139" fmla="*/ 223025 h 761217"/>
                  <a:gd name="connsiteX140" fmla="*/ 1534414 w 1666901"/>
                  <a:gd name="connsiteY140" fmla="*/ 230405 h 761217"/>
                  <a:gd name="connsiteX141" fmla="*/ 1555235 w 1666901"/>
                  <a:gd name="connsiteY141" fmla="*/ 242704 h 761217"/>
                  <a:gd name="connsiteX142" fmla="*/ 1559277 w 1666901"/>
                  <a:gd name="connsiteY142" fmla="*/ 246218 h 761217"/>
                  <a:gd name="connsiteX143" fmla="*/ 1603203 w 1666901"/>
                  <a:gd name="connsiteY143" fmla="*/ 286192 h 761217"/>
                  <a:gd name="connsiteX144" fmla="*/ 1623849 w 1666901"/>
                  <a:gd name="connsiteY144" fmla="*/ 311933 h 761217"/>
                  <a:gd name="connsiteX145" fmla="*/ 1627715 w 1666901"/>
                  <a:gd name="connsiteY145" fmla="*/ 317116 h 761217"/>
                  <a:gd name="connsiteX146" fmla="*/ 1645022 w 1666901"/>
                  <a:gd name="connsiteY146" fmla="*/ 345317 h 761217"/>
                  <a:gd name="connsiteX147" fmla="*/ 1648712 w 1666901"/>
                  <a:gd name="connsiteY147" fmla="*/ 352258 h 761217"/>
                  <a:gd name="connsiteX148" fmla="*/ 1660484 w 1666901"/>
                  <a:gd name="connsiteY148" fmla="*/ 386960 h 761217"/>
                  <a:gd name="connsiteX149" fmla="*/ 1666634 w 1666901"/>
                  <a:gd name="connsiteY149" fmla="*/ 436773 h 761217"/>
                  <a:gd name="connsiteX150" fmla="*/ 1666546 w 1666901"/>
                  <a:gd name="connsiteY150" fmla="*/ 438882 h 761217"/>
                  <a:gd name="connsiteX151" fmla="*/ 1664437 w 1666901"/>
                  <a:gd name="connsiteY151" fmla="*/ 450654 h 761217"/>
                  <a:gd name="connsiteX152" fmla="*/ 1663383 w 1666901"/>
                  <a:gd name="connsiteY152" fmla="*/ 460494 h 761217"/>
                  <a:gd name="connsiteX153" fmla="*/ 1662680 w 1666901"/>
                  <a:gd name="connsiteY153" fmla="*/ 463569 h 761217"/>
                  <a:gd name="connsiteX154" fmla="*/ 1662417 w 1666901"/>
                  <a:gd name="connsiteY154" fmla="*/ 464799 h 761217"/>
                  <a:gd name="connsiteX155" fmla="*/ 1661275 w 1666901"/>
                  <a:gd name="connsiteY155" fmla="*/ 471475 h 761217"/>
                  <a:gd name="connsiteX156" fmla="*/ 1657761 w 1666901"/>
                  <a:gd name="connsiteY156" fmla="*/ 487113 h 761217"/>
                  <a:gd name="connsiteX157" fmla="*/ 1639136 w 1666901"/>
                  <a:gd name="connsiteY157" fmla="*/ 525945 h 761217"/>
                  <a:gd name="connsiteX158" fmla="*/ 1630877 w 1666901"/>
                  <a:gd name="connsiteY158" fmla="*/ 539035 h 761217"/>
                  <a:gd name="connsiteX159" fmla="*/ 1629208 w 1666901"/>
                  <a:gd name="connsiteY159" fmla="*/ 541846 h 761217"/>
                  <a:gd name="connsiteX160" fmla="*/ 1594945 w 1666901"/>
                  <a:gd name="connsiteY160" fmla="*/ 580678 h 761217"/>
                  <a:gd name="connsiteX161" fmla="*/ 1580010 w 1666901"/>
                  <a:gd name="connsiteY161" fmla="*/ 595174 h 761217"/>
                  <a:gd name="connsiteX162" fmla="*/ 1565075 w 1666901"/>
                  <a:gd name="connsiteY162" fmla="*/ 606243 h 761217"/>
                  <a:gd name="connsiteX163" fmla="*/ 1559189 w 1666901"/>
                  <a:gd name="connsiteY163" fmla="*/ 609933 h 761217"/>
                  <a:gd name="connsiteX164" fmla="*/ 1551897 w 1666901"/>
                  <a:gd name="connsiteY164" fmla="*/ 615028 h 761217"/>
                  <a:gd name="connsiteX165" fmla="*/ 1535205 w 1666901"/>
                  <a:gd name="connsiteY165" fmla="*/ 626274 h 761217"/>
                  <a:gd name="connsiteX166" fmla="*/ 1516755 w 1666901"/>
                  <a:gd name="connsiteY166" fmla="*/ 636377 h 761217"/>
                  <a:gd name="connsiteX167" fmla="*/ 1506125 w 1666901"/>
                  <a:gd name="connsiteY167" fmla="*/ 642000 h 761217"/>
                  <a:gd name="connsiteX168" fmla="*/ 1458157 w 1666901"/>
                  <a:gd name="connsiteY168" fmla="*/ 663787 h 761217"/>
                  <a:gd name="connsiteX169" fmla="*/ 1439093 w 1666901"/>
                  <a:gd name="connsiteY169" fmla="*/ 670640 h 761217"/>
                  <a:gd name="connsiteX170" fmla="*/ 1412649 w 1666901"/>
                  <a:gd name="connsiteY170" fmla="*/ 679777 h 761217"/>
                  <a:gd name="connsiteX171" fmla="*/ 1405093 w 1666901"/>
                  <a:gd name="connsiteY171" fmla="*/ 682149 h 761217"/>
                  <a:gd name="connsiteX172" fmla="*/ 1376892 w 1666901"/>
                  <a:gd name="connsiteY172" fmla="*/ 687947 h 761217"/>
                  <a:gd name="connsiteX173" fmla="*/ 1376628 w 1666901"/>
                  <a:gd name="connsiteY173" fmla="*/ 687947 h 761217"/>
                  <a:gd name="connsiteX174" fmla="*/ 1373554 w 1666901"/>
                  <a:gd name="connsiteY174" fmla="*/ 688826 h 761217"/>
                  <a:gd name="connsiteX175" fmla="*/ 1373202 w 1666901"/>
                  <a:gd name="connsiteY175" fmla="*/ 688914 h 761217"/>
                  <a:gd name="connsiteX176" fmla="*/ 1369688 w 1666901"/>
                  <a:gd name="connsiteY176" fmla="*/ 690319 h 761217"/>
                  <a:gd name="connsiteX177" fmla="*/ 1355895 w 1666901"/>
                  <a:gd name="connsiteY177" fmla="*/ 693746 h 761217"/>
                  <a:gd name="connsiteX178" fmla="*/ 1344650 w 1666901"/>
                  <a:gd name="connsiteY178" fmla="*/ 695942 h 761217"/>
                  <a:gd name="connsiteX179" fmla="*/ 1337709 w 1666901"/>
                  <a:gd name="connsiteY179" fmla="*/ 697875 h 761217"/>
                  <a:gd name="connsiteX180" fmla="*/ 1312407 w 1666901"/>
                  <a:gd name="connsiteY180" fmla="*/ 702267 h 761217"/>
                  <a:gd name="connsiteX181" fmla="*/ 1292992 w 1666901"/>
                  <a:gd name="connsiteY181" fmla="*/ 703937 h 761217"/>
                  <a:gd name="connsiteX182" fmla="*/ 1284909 w 1666901"/>
                  <a:gd name="connsiteY182" fmla="*/ 704464 h 761217"/>
                  <a:gd name="connsiteX183" fmla="*/ 1283503 w 1666901"/>
                  <a:gd name="connsiteY183" fmla="*/ 704552 h 761217"/>
                  <a:gd name="connsiteX184" fmla="*/ 1249241 w 1666901"/>
                  <a:gd name="connsiteY184" fmla="*/ 707099 h 761217"/>
                  <a:gd name="connsiteX185" fmla="*/ 1234218 w 1666901"/>
                  <a:gd name="connsiteY185" fmla="*/ 710789 h 761217"/>
                  <a:gd name="connsiteX186" fmla="*/ 1232548 w 1666901"/>
                  <a:gd name="connsiteY186" fmla="*/ 710701 h 761217"/>
                  <a:gd name="connsiteX187" fmla="*/ 1223763 w 1666901"/>
                  <a:gd name="connsiteY187" fmla="*/ 711141 h 761217"/>
                  <a:gd name="connsiteX188" fmla="*/ 1203820 w 1666901"/>
                  <a:gd name="connsiteY188" fmla="*/ 710877 h 761217"/>
                  <a:gd name="connsiteX189" fmla="*/ 1202063 w 1666901"/>
                  <a:gd name="connsiteY189" fmla="*/ 711316 h 761217"/>
                  <a:gd name="connsiteX190" fmla="*/ 1197143 w 1666901"/>
                  <a:gd name="connsiteY190" fmla="*/ 712458 h 761217"/>
                  <a:gd name="connsiteX191" fmla="*/ 1196265 w 1666901"/>
                  <a:gd name="connsiteY191" fmla="*/ 712634 h 761217"/>
                  <a:gd name="connsiteX192" fmla="*/ 1183526 w 1666901"/>
                  <a:gd name="connsiteY192" fmla="*/ 710701 h 761217"/>
                  <a:gd name="connsiteX193" fmla="*/ 1180978 w 1666901"/>
                  <a:gd name="connsiteY193" fmla="*/ 710789 h 761217"/>
                  <a:gd name="connsiteX194" fmla="*/ 1174653 w 1666901"/>
                  <a:gd name="connsiteY194" fmla="*/ 710789 h 761217"/>
                  <a:gd name="connsiteX195" fmla="*/ 1172544 w 1666901"/>
                  <a:gd name="connsiteY195" fmla="*/ 710789 h 761217"/>
                  <a:gd name="connsiteX196" fmla="*/ 1158663 w 1666901"/>
                  <a:gd name="connsiteY196" fmla="*/ 707363 h 761217"/>
                  <a:gd name="connsiteX197" fmla="*/ 1145573 w 1666901"/>
                  <a:gd name="connsiteY197" fmla="*/ 704639 h 761217"/>
                  <a:gd name="connsiteX198" fmla="*/ 1132747 w 1666901"/>
                  <a:gd name="connsiteY198" fmla="*/ 703321 h 761217"/>
                  <a:gd name="connsiteX199" fmla="*/ 1100768 w 1666901"/>
                  <a:gd name="connsiteY199" fmla="*/ 703937 h 761217"/>
                  <a:gd name="connsiteX200" fmla="*/ 1096639 w 1666901"/>
                  <a:gd name="connsiteY200" fmla="*/ 704024 h 761217"/>
                  <a:gd name="connsiteX201" fmla="*/ 1093212 w 1666901"/>
                  <a:gd name="connsiteY201" fmla="*/ 704288 h 761217"/>
                  <a:gd name="connsiteX202" fmla="*/ 1074412 w 1666901"/>
                  <a:gd name="connsiteY202" fmla="*/ 702619 h 761217"/>
                  <a:gd name="connsiteX203" fmla="*/ 1071425 w 1666901"/>
                  <a:gd name="connsiteY203" fmla="*/ 702180 h 761217"/>
                  <a:gd name="connsiteX204" fmla="*/ 1057104 w 1666901"/>
                  <a:gd name="connsiteY204" fmla="*/ 699632 h 761217"/>
                  <a:gd name="connsiteX205" fmla="*/ 1049900 w 1666901"/>
                  <a:gd name="connsiteY205" fmla="*/ 698314 h 761217"/>
                  <a:gd name="connsiteX206" fmla="*/ 1038919 w 1666901"/>
                  <a:gd name="connsiteY206" fmla="*/ 696293 h 761217"/>
                  <a:gd name="connsiteX207" fmla="*/ 1022929 w 1666901"/>
                  <a:gd name="connsiteY207" fmla="*/ 693394 h 761217"/>
                  <a:gd name="connsiteX208" fmla="*/ 995079 w 1666901"/>
                  <a:gd name="connsiteY208" fmla="*/ 685839 h 761217"/>
                  <a:gd name="connsiteX209" fmla="*/ 989193 w 1666901"/>
                  <a:gd name="connsiteY209" fmla="*/ 685663 h 761217"/>
                  <a:gd name="connsiteX210" fmla="*/ 974258 w 1666901"/>
                  <a:gd name="connsiteY210" fmla="*/ 683730 h 761217"/>
                  <a:gd name="connsiteX211" fmla="*/ 973028 w 1666901"/>
                  <a:gd name="connsiteY211" fmla="*/ 683379 h 761217"/>
                  <a:gd name="connsiteX212" fmla="*/ 964946 w 1666901"/>
                  <a:gd name="connsiteY212" fmla="*/ 680567 h 761217"/>
                  <a:gd name="connsiteX213" fmla="*/ 961432 w 1666901"/>
                  <a:gd name="connsiteY213" fmla="*/ 679250 h 761217"/>
                  <a:gd name="connsiteX214" fmla="*/ 950713 w 1666901"/>
                  <a:gd name="connsiteY214" fmla="*/ 675648 h 761217"/>
                  <a:gd name="connsiteX215" fmla="*/ 925148 w 1666901"/>
                  <a:gd name="connsiteY215" fmla="*/ 665984 h 761217"/>
                  <a:gd name="connsiteX216" fmla="*/ 912321 w 1666901"/>
                  <a:gd name="connsiteY216" fmla="*/ 661328 h 761217"/>
                  <a:gd name="connsiteX217" fmla="*/ 894224 w 1666901"/>
                  <a:gd name="connsiteY217" fmla="*/ 654299 h 761217"/>
                  <a:gd name="connsiteX218" fmla="*/ 889304 w 1666901"/>
                  <a:gd name="connsiteY218" fmla="*/ 656408 h 761217"/>
                  <a:gd name="connsiteX219" fmla="*/ 887019 w 1666901"/>
                  <a:gd name="connsiteY219" fmla="*/ 658340 h 761217"/>
                  <a:gd name="connsiteX220" fmla="*/ 868746 w 1666901"/>
                  <a:gd name="connsiteY220" fmla="*/ 672133 h 761217"/>
                  <a:gd name="connsiteX221" fmla="*/ 860927 w 1666901"/>
                  <a:gd name="connsiteY221" fmla="*/ 676526 h 761217"/>
                  <a:gd name="connsiteX222" fmla="*/ 810674 w 1666901"/>
                  <a:gd name="connsiteY222" fmla="*/ 702443 h 761217"/>
                  <a:gd name="connsiteX223" fmla="*/ 810147 w 1666901"/>
                  <a:gd name="connsiteY223" fmla="*/ 702707 h 761217"/>
                  <a:gd name="connsiteX224" fmla="*/ 762004 w 1666901"/>
                  <a:gd name="connsiteY224" fmla="*/ 721771 h 761217"/>
                  <a:gd name="connsiteX225" fmla="*/ 756556 w 1666901"/>
                  <a:gd name="connsiteY225" fmla="*/ 723791 h 761217"/>
                  <a:gd name="connsiteX226" fmla="*/ 729410 w 1666901"/>
                  <a:gd name="connsiteY226" fmla="*/ 729678 h 761217"/>
                  <a:gd name="connsiteX227" fmla="*/ 728970 w 1666901"/>
                  <a:gd name="connsiteY227" fmla="*/ 729941 h 761217"/>
                  <a:gd name="connsiteX228" fmla="*/ 708501 w 1666901"/>
                  <a:gd name="connsiteY228" fmla="*/ 735827 h 761217"/>
                  <a:gd name="connsiteX229" fmla="*/ 708061 w 1666901"/>
                  <a:gd name="connsiteY229" fmla="*/ 735827 h 761217"/>
                  <a:gd name="connsiteX230" fmla="*/ 688031 w 1666901"/>
                  <a:gd name="connsiteY230" fmla="*/ 742065 h 761217"/>
                  <a:gd name="connsiteX231" fmla="*/ 680300 w 1666901"/>
                  <a:gd name="connsiteY231" fmla="*/ 743471 h 761217"/>
                  <a:gd name="connsiteX232" fmla="*/ 650869 w 1666901"/>
                  <a:gd name="connsiteY232" fmla="*/ 748391 h 761217"/>
                  <a:gd name="connsiteX233" fmla="*/ 628290 w 1666901"/>
                  <a:gd name="connsiteY233" fmla="*/ 751729 h 761217"/>
                  <a:gd name="connsiteX234" fmla="*/ 604306 w 1666901"/>
                  <a:gd name="connsiteY234" fmla="*/ 754804 h 761217"/>
                  <a:gd name="connsiteX235" fmla="*/ 587087 w 1666901"/>
                  <a:gd name="connsiteY235" fmla="*/ 756649 h 761217"/>
                  <a:gd name="connsiteX236" fmla="*/ 561960 w 1666901"/>
                  <a:gd name="connsiteY236" fmla="*/ 758494 h 761217"/>
                  <a:gd name="connsiteX237" fmla="*/ 547728 w 1666901"/>
                  <a:gd name="connsiteY237" fmla="*/ 756649 h 761217"/>
                  <a:gd name="connsiteX238" fmla="*/ 541139 w 1666901"/>
                  <a:gd name="connsiteY238" fmla="*/ 757703 h 761217"/>
                  <a:gd name="connsiteX239" fmla="*/ 537537 w 1666901"/>
                  <a:gd name="connsiteY239" fmla="*/ 758494 h 761217"/>
                  <a:gd name="connsiteX240" fmla="*/ 526468 w 1666901"/>
                  <a:gd name="connsiteY240" fmla="*/ 759636 h 761217"/>
                  <a:gd name="connsiteX241" fmla="*/ 519000 w 1666901"/>
                  <a:gd name="connsiteY241" fmla="*/ 759987 h 761217"/>
                  <a:gd name="connsiteX242" fmla="*/ 509336 w 1666901"/>
                  <a:gd name="connsiteY242" fmla="*/ 761217 h 761217"/>
                  <a:gd name="connsiteX243" fmla="*/ 473228 w 1666901"/>
                  <a:gd name="connsiteY243" fmla="*/ 753925 h 761217"/>
                  <a:gd name="connsiteX244" fmla="*/ 473228 w 1666901"/>
                  <a:gd name="connsiteY244" fmla="*/ 753925 h 761217"/>
                  <a:gd name="connsiteX245" fmla="*/ 473228 w 1666901"/>
                  <a:gd name="connsiteY245" fmla="*/ 753925 h 761217"/>
                  <a:gd name="connsiteX246" fmla="*/ 471383 w 1666901"/>
                  <a:gd name="connsiteY246" fmla="*/ 733631 h 761217"/>
                  <a:gd name="connsiteX247" fmla="*/ 480696 w 1666901"/>
                  <a:gd name="connsiteY247" fmla="*/ 736706 h 761217"/>
                  <a:gd name="connsiteX248" fmla="*/ 488515 w 1666901"/>
                  <a:gd name="connsiteY248" fmla="*/ 738112 h 761217"/>
                  <a:gd name="connsiteX249" fmla="*/ 489657 w 1666901"/>
                  <a:gd name="connsiteY249" fmla="*/ 738112 h 761217"/>
                  <a:gd name="connsiteX250" fmla="*/ 508106 w 1666901"/>
                  <a:gd name="connsiteY250" fmla="*/ 740396 h 761217"/>
                  <a:gd name="connsiteX251" fmla="*/ 514783 w 1666901"/>
                  <a:gd name="connsiteY251" fmla="*/ 739781 h 761217"/>
                  <a:gd name="connsiteX252" fmla="*/ 529454 w 1666901"/>
                  <a:gd name="connsiteY252" fmla="*/ 739254 h 761217"/>
                  <a:gd name="connsiteX253" fmla="*/ 532002 w 1666901"/>
                  <a:gd name="connsiteY253" fmla="*/ 738551 h 761217"/>
                  <a:gd name="connsiteX254" fmla="*/ 536044 w 1666901"/>
                  <a:gd name="connsiteY254" fmla="*/ 737672 h 761217"/>
                  <a:gd name="connsiteX255" fmla="*/ 553087 w 1666901"/>
                  <a:gd name="connsiteY255" fmla="*/ 736882 h 761217"/>
                  <a:gd name="connsiteX256" fmla="*/ 562312 w 1666901"/>
                  <a:gd name="connsiteY256" fmla="*/ 737936 h 761217"/>
                  <a:gd name="connsiteX257" fmla="*/ 583221 w 1666901"/>
                  <a:gd name="connsiteY257" fmla="*/ 736355 h 761217"/>
                  <a:gd name="connsiteX258" fmla="*/ 602461 w 1666901"/>
                  <a:gd name="connsiteY258" fmla="*/ 734246 h 761217"/>
                  <a:gd name="connsiteX259" fmla="*/ 623282 w 1666901"/>
                  <a:gd name="connsiteY259" fmla="*/ 731698 h 761217"/>
                  <a:gd name="connsiteX260" fmla="*/ 648321 w 1666901"/>
                  <a:gd name="connsiteY260" fmla="*/ 727921 h 761217"/>
                  <a:gd name="connsiteX261" fmla="*/ 674325 w 1666901"/>
                  <a:gd name="connsiteY261" fmla="*/ 723704 h 761217"/>
                  <a:gd name="connsiteX262" fmla="*/ 684692 w 1666901"/>
                  <a:gd name="connsiteY262" fmla="*/ 721683 h 761217"/>
                  <a:gd name="connsiteX263" fmla="*/ 697167 w 1666901"/>
                  <a:gd name="connsiteY263" fmla="*/ 718081 h 761217"/>
                  <a:gd name="connsiteX264" fmla="*/ 708061 w 1666901"/>
                  <a:gd name="connsiteY264" fmla="*/ 715182 h 761217"/>
                  <a:gd name="connsiteX265" fmla="*/ 717110 w 1666901"/>
                  <a:gd name="connsiteY265" fmla="*/ 712810 h 761217"/>
                  <a:gd name="connsiteX266" fmla="*/ 729937 w 1666901"/>
                  <a:gd name="connsiteY266" fmla="*/ 709032 h 761217"/>
                  <a:gd name="connsiteX267" fmla="*/ 749001 w 1666901"/>
                  <a:gd name="connsiteY267" fmla="*/ 704464 h 761217"/>
                  <a:gd name="connsiteX268" fmla="*/ 755063 w 1666901"/>
                  <a:gd name="connsiteY268" fmla="*/ 702180 h 761217"/>
                  <a:gd name="connsiteX269" fmla="*/ 801977 w 1666901"/>
                  <a:gd name="connsiteY269" fmla="*/ 683554 h 761217"/>
                  <a:gd name="connsiteX270" fmla="*/ 802504 w 1666901"/>
                  <a:gd name="connsiteY270" fmla="*/ 683291 h 761217"/>
                  <a:gd name="connsiteX271" fmla="*/ 850648 w 1666901"/>
                  <a:gd name="connsiteY271" fmla="*/ 658428 h 761217"/>
                  <a:gd name="connsiteX272" fmla="*/ 858467 w 1666901"/>
                  <a:gd name="connsiteY272" fmla="*/ 654036 h 761217"/>
                  <a:gd name="connsiteX273" fmla="*/ 873314 w 1666901"/>
                  <a:gd name="connsiteY273" fmla="*/ 642702 h 761217"/>
                  <a:gd name="connsiteX274" fmla="*/ 875598 w 1666901"/>
                  <a:gd name="connsiteY274" fmla="*/ 640682 h 761217"/>
                  <a:gd name="connsiteX275" fmla="*/ 904063 w 1666901"/>
                  <a:gd name="connsiteY275" fmla="*/ 636113 h 761217"/>
                  <a:gd name="connsiteX276" fmla="*/ 918207 w 1666901"/>
                  <a:gd name="connsiteY276" fmla="*/ 641473 h 761217"/>
                  <a:gd name="connsiteX277" fmla="*/ 934285 w 1666901"/>
                  <a:gd name="connsiteY277" fmla="*/ 647359 h 761217"/>
                  <a:gd name="connsiteX278" fmla="*/ 956951 w 1666901"/>
                  <a:gd name="connsiteY278" fmla="*/ 655880 h 761217"/>
                  <a:gd name="connsiteX279" fmla="*/ 968284 w 1666901"/>
                  <a:gd name="connsiteY279" fmla="*/ 659658 h 761217"/>
                  <a:gd name="connsiteX280" fmla="*/ 972589 w 1666901"/>
                  <a:gd name="connsiteY280" fmla="*/ 661328 h 761217"/>
                  <a:gd name="connsiteX281" fmla="*/ 978300 w 1666901"/>
                  <a:gd name="connsiteY281" fmla="*/ 663348 h 761217"/>
                  <a:gd name="connsiteX282" fmla="*/ 979617 w 1666901"/>
                  <a:gd name="connsiteY282" fmla="*/ 663700 h 761217"/>
                  <a:gd name="connsiteX283" fmla="*/ 987173 w 1666901"/>
                  <a:gd name="connsiteY283" fmla="*/ 665105 h 761217"/>
                  <a:gd name="connsiteX284" fmla="*/ 1002547 w 1666901"/>
                  <a:gd name="connsiteY284" fmla="*/ 666511 h 761217"/>
                  <a:gd name="connsiteX285" fmla="*/ 1026707 w 1666901"/>
                  <a:gd name="connsiteY285" fmla="*/ 673012 h 761217"/>
                  <a:gd name="connsiteX286" fmla="*/ 1042521 w 1666901"/>
                  <a:gd name="connsiteY286" fmla="*/ 675911 h 761217"/>
                  <a:gd name="connsiteX287" fmla="*/ 1053590 w 1666901"/>
                  <a:gd name="connsiteY287" fmla="*/ 677932 h 761217"/>
                  <a:gd name="connsiteX288" fmla="*/ 1060970 w 1666901"/>
                  <a:gd name="connsiteY288" fmla="*/ 679338 h 761217"/>
                  <a:gd name="connsiteX289" fmla="*/ 1074499 w 1666901"/>
                  <a:gd name="connsiteY289" fmla="*/ 681797 h 761217"/>
                  <a:gd name="connsiteX290" fmla="*/ 1077662 w 1666901"/>
                  <a:gd name="connsiteY290" fmla="*/ 682325 h 761217"/>
                  <a:gd name="connsiteX291" fmla="*/ 1092246 w 1666901"/>
                  <a:gd name="connsiteY291" fmla="*/ 683730 h 761217"/>
                  <a:gd name="connsiteX292" fmla="*/ 1094530 w 1666901"/>
                  <a:gd name="connsiteY292" fmla="*/ 683554 h 761217"/>
                  <a:gd name="connsiteX293" fmla="*/ 1104282 w 1666901"/>
                  <a:gd name="connsiteY293" fmla="*/ 683730 h 761217"/>
                  <a:gd name="connsiteX294" fmla="*/ 1125542 w 1666901"/>
                  <a:gd name="connsiteY294" fmla="*/ 683994 h 761217"/>
                  <a:gd name="connsiteX295" fmla="*/ 1151459 w 1666901"/>
                  <a:gd name="connsiteY295" fmla="*/ 684960 h 761217"/>
                  <a:gd name="connsiteX296" fmla="*/ 1161387 w 1666901"/>
                  <a:gd name="connsiteY296" fmla="*/ 686805 h 761217"/>
                  <a:gd name="connsiteX297" fmla="*/ 1168064 w 1666901"/>
                  <a:gd name="connsiteY297" fmla="*/ 685927 h 761217"/>
                  <a:gd name="connsiteX298" fmla="*/ 1170787 w 1666901"/>
                  <a:gd name="connsiteY298" fmla="*/ 690407 h 761217"/>
                  <a:gd name="connsiteX299" fmla="*/ 1171666 w 1666901"/>
                  <a:gd name="connsiteY299" fmla="*/ 690407 h 761217"/>
                  <a:gd name="connsiteX300" fmla="*/ 1176937 w 1666901"/>
                  <a:gd name="connsiteY300" fmla="*/ 690495 h 761217"/>
                  <a:gd name="connsiteX301" fmla="*/ 1179485 w 1666901"/>
                  <a:gd name="connsiteY301" fmla="*/ 690407 h 761217"/>
                  <a:gd name="connsiteX302" fmla="*/ 1192750 w 1666901"/>
                  <a:gd name="connsiteY302" fmla="*/ 692516 h 761217"/>
                  <a:gd name="connsiteX303" fmla="*/ 1193981 w 1666901"/>
                  <a:gd name="connsiteY303" fmla="*/ 692340 h 761217"/>
                  <a:gd name="connsiteX304" fmla="*/ 1196089 w 1666901"/>
                  <a:gd name="connsiteY304" fmla="*/ 691813 h 761217"/>
                  <a:gd name="connsiteX305" fmla="*/ 1207071 w 1666901"/>
                  <a:gd name="connsiteY305" fmla="*/ 690846 h 761217"/>
                  <a:gd name="connsiteX306" fmla="*/ 1221918 w 1666901"/>
                  <a:gd name="connsiteY306" fmla="*/ 690934 h 761217"/>
                  <a:gd name="connsiteX307" fmla="*/ 1232461 w 1666901"/>
                  <a:gd name="connsiteY307" fmla="*/ 690407 h 761217"/>
                  <a:gd name="connsiteX308" fmla="*/ 1235096 w 1666901"/>
                  <a:gd name="connsiteY308" fmla="*/ 690495 h 761217"/>
                  <a:gd name="connsiteX309" fmla="*/ 1236853 w 1666901"/>
                  <a:gd name="connsiteY309" fmla="*/ 690583 h 761217"/>
                  <a:gd name="connsiteX310" fmla="*/ 1252140 w 1666901"/>
                  <a:gd name="connsiteY310" fmla="*/ 686893 h 761217"/>
                  <a:gd name="connsiteX311" fmla="*/ 1274806 w 1666901"/>
                  <a:gd name="connsiteY311" fmla="*/ 686102 h 761217"/>
                  <a:gd name="connsiteX312" fmla="*/ 1283152 w 1666901"/>
                  <a:gd name="connsiteY312" fmla="*/ 684257 h 761217"/>
                  <a:gd name="connsiteX313" fmla="*/ 1283503 w 1666901"/>
                  <a:gd name="connsiteY313" fmla="*/ 684257 h 761217"/>
                  <a:gd name="connsiteX314" fmla="*/ 1291674 w 1666901"/>
                  <a:gd name="connsiteY314" fmla="*/ 683730 h 761217"/>
                  <a:gd name="connsiteX315" fmla="*/ 1310035 w 1666901"/>
                  <a:gd name="connsiteY315" fmla="*/ 682237 h 761217"/>
                  <a:gd name="connsiteX316" fmla="*/ 1333053 w 1666901"/>
                  <a:gd name="connsiteY316" fmla="*/ 678283 h 761217"/>
                  <a:gd name="connsiteX317" fmla="*/ 1338588 w 1666901"/>
                  <a:gd name="connsiteY317" fmla="*/ 676702 h 761217"/>
                  <a:gd name="connsiteX318" fmla="*/ 1357037 w 1666901"/>
                  <a:gd name="connsiteY318" fmla="*/ 673627 h 761217"/>
                  <a:gd name="connsiteX319" fmla="*/ 1361342 w 1666901"/>
                  <a:gd name="connsiteY319" fmla="*/ 671958 h 761217"/>
                  <a:gd name="connsiteX320" fmla="*/ 1366965 w 1666901"/>
                  <a:gd name="connsiteY320" fmla="*/ 669761 h 761217"/>
                  <a:gd name="connsiteX321" fmla="*/ 1367316 w 1666901"/>
                  <a:gd name="connsiteY321" fmla="*/ 669674 h 761217"/>
                  <a:gd name="connsiteX322" fmla="*/ 1376716 w 1666901"/>
                  <a:gd name="connsiteY322" fmla="*/ 667829 h 761217"/>
                  <a:gd name="connsiteX323" fmla="*/ 1376980 w 1666901"/>
                  <a:gd name="connsiteY323" fmla="*/ 667829 h 761217"/>
                  <a:gd name="connsiteX324" fmla="*/ 1398768 w 1666901"/>
                  <a:gd name="connsiteY324" fmla="*/ 663085 h 761217"/>
                  <a:gd name="connsiteX325" fmla="*/ 1407026 w 1666901"/>
                  <a:gd name="connsiteY325" fmla="*/ 660537 h 761217"/>
                  <a:gd name="connsiteX326" fmla="*/ 1431976 w 1666901"/>
                  <a:gd name="connsiteY326" fmla="*/ 651927 h 761217"/>
                  <a:gd name="connsiteX327" fmla="*/ 1451919 w 1666901"/>
                  <a:gd name="connsiteY327" fmla="*/ 644811 h 761217"/>
                  <a:gd name="connsiteX328" fmla="*/ 1496285 w 1666901"/>
                  <a:gd name="connsiteY328" fmla="*/ 624517 h 761217"/>
                  <a:gd name="connsiteX329" fmla="*/ 1507267 w 1666901"/>
                  <a:gd name="connsiteY329" fmla="*/ 618631 h 761217"/>
                  <a:gd name="connsiteX330" fmla="*/ 1524662 w 1666901"/>
                  <a:gd name="connsiteY330" fmla="*/ 609142 h 761217"/>
                  <a:gd name="connsiteX331" fmla="*/ 1540036 w 1666901"/>
                  <a:gd name="connsiteY331" fmla="*/ 598776 h 761217"/>
                  <a:gd name="connsiteX332" fmla="*/ 1547592 w 1666901"/>
                  <a:gd name="connsiteY332" fmla="*/ 593504 h 761217"/>
                  <a:gd name="connsiteX333" fmla="*/ 1554445 w 1666901"/>
                  <a:gd name="connsiteY333" fmla="*/ 589200 h 761217"/>
                  <a:gd name="connsiteX334" fmla="*/ 1565163 w 1666901"/>
                  <a:gd name="connsiteY334" fmla="*/ 581556 h 761217"/>
                  <a:gd name="connsiteX335" fmla="*/ 1580888 w 1666901"/>
                  <a:gd name="connsiteY335" fmla="*/ 566270 h 761217"/>
                  <a:gd name="connsiteX336" fmla="*/ 1611637 w 1666901"/>
                  <a:gd name="connsiteY336" fmla="*/ 531831 h 761217"/>
                  <a:gd name="connsiteX337" fmla="*/ 1613307 w 1666901"/>
                  <a:gd name="connsiteY337" fmla="*/ 529108 h 761217"/>
                  <a:gd name="connsiteX338" fmla="*/ 1622268 w 1666901"/>
                  <a:gd name="connsiteY338" fmla="*/ 514875 h 761217"/>
                  <a:gd name="connsiteX339" fmla="*/ 1638345 w 1666901"/>
                  <a:gd name="connsiteY339" fmla="*/ 480964 h 761217"/>
                  <a:gd name="connsiteX340" fmla="*/ 1640981 w 1666901"/>
                  <a:gd name="connsiteY340" fmla="*/ 468840 h 761217"/>
                  <a:gd name="connsiteX341" fmla="*/ 1642298 w 1666901"/>
                  <a:gd name="connsiteY341" fmla="*/ 461197 h 761217"/>
                  <a:gd name="connsiteX342" fmla="*/ 1642474 w 1666901"/>
                  <a:gd name="connsiteY342" fmla="*/ 460142 h 761217"/>
                  <a:gd name="connsiteX343" fmla="*/ 1643616 w 1666901"/>
                  <a:gd name="connsiteY343" fmla="*/ 455398 h 761217"/>
                  <a:gd name="connsiteX344" fmla="*/ 1645637 w 1666901"/>
                  <a:gd name="connsiteY344" fmla="*/ 443011 h 761217"/>
                  <a:gd name="connsiteX345" fmla="*/ 1645988 w 1666901"/>
                  <a:gd name="connsiteY345" fmla="*/ 438530 h 761217"/>
                  <a:gd name="connsiteX346" fmla="*/ 1646164 w 1666901"/>
                  <a:gd name="connsiteY346" fmla="*/ 435895 h 761217"/>
                  <a:gd name="connsiteX347" fmla="*/ 1640365 w 1666901"/>
                  <a:gd name="connsiteY347" fmla="*/ 391792 h 761217"/>
                  <a:gd name="connsiteX348" fmla="*/ 1640014 w 1666901"/>
                  <a:gd name="connsiteY348" fmla="*/ 390474 h 761217"/>
                  <a:gd name="connsiteX349" fmla="*/ 1640014 w 1666901"/>
                  <a:gd name="connsiteY349" fmla="*/ 389069 h 761217"/>
                  <a:gd name="connsiteX350" fmla="*/ 1630702 w 1666901"/>
                  <a:gd name="connsiteY350" fmla="*/ 362712 h 761217"/>
                  <a:gd name="connsiteX351" fmla="*/ 1626748 w 1666901"/>
                  <a:gd name="connsiteY351" fmla="*/ 355157 h 761217"/>
                  <a:gd name="connsiteX352" fmla="*/ 1611462 w 1666901"/>
                  <a:gd name="connsiteY352" fmla="*/ 330119 h 761217"/>
                  <a:gd name="connsiteX353" fmla="*/ 1607508 w 1666901"/>
                  <a:gd name="connsiteY353" fmla="*/ 324848 h 761217"/>
                  <a:gd name="connsiteX354" fmla="*/ 1588180 w 1666901"/>
                  <a:gd name="connsiteY354" fmla="*/ 300688 h 761217"/>
                  <a:gd name="connsiteX355" fmla="*/ 1546450 w 1666901"/>
                  <a:gd name="connsiteY355" fmla="*/ 262823 h 761217"/>
                  <a:gd name="connsiteX356" fmla="*/ 1541530 w 1666901"/>
                  <a:gd name="connsiteY356" fmla="*/ 258518 h 761217"/>
                  <a:gd name="connsiteX357" fmla="*/ 1529230 w 1666901"/>
                  <a:gd name="connsiteY357" fmla="*/ 251050 h 761217"/>
                  <a:gd name="connsiteX358" fmla="*/ 1517458 w 1666901"/>
                  <a:gd name="connsiteY358" fmla="*/ 243056 h 761217"/>
                  <a:gd name="connsiteX359" fmla="*/ 1517019 w 1666901"/>
                  <a:gd name="connsiteY359" fmla="*/ 242880 h 761217"/>
                  <a:gd name="connsiteX360" fmla="*/ 1514735 w 1666901"/>
                  <a:gd name="connsiteY360" fmla="*/ 242001 h 761217"/>
                  <a:gd name="connsiteX361" fmla="*/ 1511836 w 1666901"/>
                  <a:gd name="connsiteY361" fmla="*/ 240859 h 761217"/>
                  <a:gd name="connsiteX362" fmla="*/ 1498921 w 1666901"/>
                  <a:gd name="connsiteY362" fmla="*/ 233480 h 761217"/>
                  <a:gd name="connsiteX363" fmla="*/ 1475376 w 1666901"/>
                  <a:gd name="connsiteY363" fmla="*/ 218984 h 761217"/>
                  <a:gd name="connsiteX364" fmla="*/ 1464307 w 1666901"/>
                  <a:gd name="connsiteY364" fmla="*/ 213361 h 761217"/>
                  <a:gd name="connsiteX365" fmla="*/ 1458069 w 1666901"/>
                  <a:gd name="connsiteY365" fmla="*/ 211428 h 761217"/>
                  <a:gd name="connsiteX366" fmla="*/ 1445769 w 1666901"/>
                  <a:gd name="connsiteY366" fmla="*/ 206860 h 761217"/>
                  <a:gd name="connsiteX367" fmla="*/ 1425387 w 1666901"/>
                  <a:gd name="connsiteY367" fmla="*/ 197899 h 761217"/>
                  <a:gd name="connsiteX368" fmla="*/ 1411682 w 1666901"/>
                  <a:gd name="connsiteY368" fmla="*/ 192540 h 761217"/>
                  <a:gd name="connsiteX369" fmla="*/ 1389807 w 1666901"/>
                  <a:gd name="connsiteY369" fmla="*/ 184809 h 761217"/>
                  <a:gd name="connsiteX370" fmla="*/ 1373290 w 1666901"/>
                  <a:gd name="connsiteY370" fmla="*/ 179274 h 761217"/>
                  <a:gd name="connsiteX371" fmla="*/ 1357828 w 1666901"/>
                  <a:gd name="connsiteY371" fmla="*/ 169258 h 761217"/>
                  <a:gd name="connsiteX372" fmla="*/ 1348515 w 1666901"/>
                  <a:gd name="connsiteY372" fmla="*/ 160034 h 761217"/>
                  <a:gd name="connsiteX373" fmla="*/ 1338939 w 1666901"/>
                  <a:gd name="connsiteY373" fmla="*/ 150634 h 761217"/>
                  <a:gd name="connsiteX374" fmla="*/ 1313989 w 1666901"/>
                  <a:gd name="connsiteY374" fmla="*/ 131306 h 761217"/>
                  <a:gd name="connsiteX375" fmla="*/ 1310562 w 1666901"/>
                  <a:gd name="connsiteY375" fmla="*/ 128934 h 761217"/>
                  <a:gd name="connsiteX376" fmla="*/ 1267251 w 1666901"/>
                  <a:gd name="connsiteY376" fmla="*/ 101347 h 761217"/>
                  <a:gd name="connsiteX377" fmla="*/ 1219019 w 1666901"/>
                  <a:gd name="connsiteY377" fmla="*/ 78593 h 761217"/>
                  <a:gd name="connsiteX378" fmla="*/ 1211200 w 1666901"/>
                  <a:gd name="connsiteY378" fmla="*/ 75870 h 761217"/>
                  <a:gd name="connsiteX379" fmla="*/ 1191169 w 1666901"/>
                  <a:gd name="connsiteY379" fmla="*/ 66821 h 761217"/>
                  <a:gd name="connsiteX380" fmla="*/ 1184492 w 1666901"/>
                  <a:gd name="connsiteY380" fmla="*/ 64098 h 761217"/>
                  <a:gd name="connsiteX381" fmla="*/ 1180890 w 1666901"/>
                  <a:gd name="connsiteY381" fmla="*/ 62955 h 761217"/>
                  <a:gd name="connsiteX382" fmla="*/ 1157521 w 1666901"/>
                  <a:gd name="connsiteY382" fmla="*/ 56015 h 761217"/>
                  <a:gd name="connsiteX383" fmla="*/ 1139951 w 1666901"/>
                  <a:gd name="connsiteY383" fmla="*/ 51007 h 761217"/>
                  <a:gd name="connsiteX384" fmla="*/ 1109202 w 1666901"/>
                  <a:gd name="connsiteY384" fmla="*/ 43715 h 761217"/>
                  <a:gd name="connsiteX385" fmla="*/ 1106302 w 1666901"/>
                  <a:gd name="connsiteY385" fmla="*/ 43452 h 761217"/>
                  <a:gd name="connsiteX386" fmla="*/ 1088732 w 1666901"/>
                  <a:gd name="connsiteY386" fmla="*/ 39762 h 761217"/>
                  <a:gd name="connsiteX387" fmla="*/ 1064923 w 1666901"/>
                  <a:gd name="connsiteY387" fmla="*/ 34139 h 761217"/>
                  <a:gd name="connsiteX388" fmla="*/ 1049812 w 1666901"/>
                  <a:gd name="connsiteY388" fmla="*/ 31504 h 761217"/>
                  <a:gd name="connsiteX389" fmla="*/ 1026004 w 1666901"/>
                  <a:gd name="connsiteY389" fmla="*/ 28517 h 761217"/>
                  <a:gd name="connsiteX390" fmla="*/ 1010805 w 1666901"/>
                  <a:gd name="connsiteY390" fmla="*/ 27111 h 761217"/>
                  <a:gd name="connsiteX391" fmla="*/ 1006500 w 1666901"/>
                  <a:gd name="connsiteY391" fmla="*/ 26320 h 761217"/>
                  <a:gd name="connsiteX392" fmla="*/ 1003601 w 1666901"/>
                  <a:gd name="connsiteY392" fmla="*/ 25793 h 761217"/>
                  <a:gd name="connsiteX393" fmla="*/ 998154 w 1666901"/>
                  <a:gd name="connsiteY393" fmla="*/ 29220 h 761217"/>
                  <a:gd name="connsiteX394" fmla="*/ 992532 w 1666901"/>
                  <a:gd name="connsiteY394" fmla="*/ 25530 h 761217"/>
                  <a:gd name="connsiteX395" fmla="*/ 986118 w 1666901"/>
                  <a:gd name="connsiteY395" fmla="*/ 25178 h 761217"/>
                  <a:gd name="connsiteX396" fmla="*/ 977157 w 1666901"/>
                  <a:gd name="connsiteY396" fmla="*/ 25178 h 761217"/>
                  <a:gd name="connsiteX397" fmla="*/ 957039 w 1666901"/>
                  <a:gd name="connsiteY397" fmla="*/ 23246 h 761217"/>
                  <a:gd name="connsiteX398" fmla="*/ 947199 w 1666901"/>
                  <a:gd name="connsiteY398" fmla="*/ 23158 h 761217"/>
                  <a:gd name="connsiteX399" fmla="*/ 936305 w 1666901"/>
                  <a:gd name="connsiteY399" fmla="*/ 23070 h 761217"/>
                  <a:gd name="connsiteX400" fmla="*/ 929189 w 1666901"/>
                  <a:gd name="connsiteY400" fmla="*/ 21840 h 761217"/>
                  <a:gd name="connsiteX401" fmla="*/ 926027 w 1666901"/>
                  <a:gd name="connsiteY401" fmla="*/ 21225 h 761217"/>
                  <a:gd name="connsiteX402" fmla="*/ 917153 w 1666901"/>
                  <a:gd name="connsiteY402" fmla="*/ 21928 h 761217"/>
                  <a:gd name="connsiteX403" fmla="*/ 902745 w 1666901"/>
                  <a:gd name="connsiteY403" fmla="*/ 23070 h 761217"/>
                  <a:gd name="connsiteX404" fmla="*/ 890621 w 1666901"/>
                  <a:gd name="connsiteY404" fmla="*/ 23597 h 761217"/>
                  <a:gd name="connsiteX405" fmla="*/ 875159 w 1666901"/>
                  <a:gd name="connsiteY405" fmla="*/ 24651 h 761217"/>
                  <a:gd name="connsiteX406" fmla="*/ 850648 w 1666901"/>
                  <a:gd name="connsiteY406" fmla="*/ 26145 h 761217"/>
                  <a:gd name="connsiteX407" fmla="*/ 834922 w 1666901"/>
                  <a:gd name="connsiteY407" fmla="*/ 26760 h 761217"/>
                  <a:gd name="connsiteX408" fmla="*/ 827806 w 1666901"/>
                  <a:gd name="connsiteY408" fmla="*/ 28341 h 761217"/>
                  <a:gd name="connsiteX409" fmla="*/ 809620 w 1666901"/>
                  <a:gd name="connsiteY409" fmla="*/ 30362 h 761217"/>
                  <a:gd name="connsiteX410" fmla="*/ 781858 w 1666901"/>
                  <a:gd name="connsiteY410" fmla="*/ 35633 h 761217"/>
                  <a:gd name="connsiteX411" fmla="*/ 760774 w 1666901"/>
                  <a:gd name="connsiteY411" fmla="*/ 39235 h 761217"/>
                  <a:gd name="connsiteX412" fmla="*/ 747244 w 1666901"/>
                  <a:gd name="connsiteY412" fmla="*/ 41783 h 761217"/>
                  <a:gd name="connsiteX413" fmla="*/ 732045 w 1666901"/>
                  <a:gd name="connsiteY413" fmla="*/ 45385 h 761217"/>
                  <a:gd name="connsiteX414" fmla="*/ 703756 w 1666901"/>
                  <a:gd name="connsiteY414" fmla="*/ 55136 h 761217"/>
                  <a:gd name="connsiteX415" fmla="*/ 690754 w 1666901"/>
                  <a:gd name="connsiteY415" fmla="*/ 59002 h 761217"/>
                  <a:gd name="connsiteX416" fmla="*/ 647530 w 1666901"/>
                  <a:gd name="connsiteY416" fmla="*/ 74728 h 761217"/>
                  <a:gd name="connsiteX417" fmla="*/ 620647 w 1666901"/>
                  <a:gd name="connsiteY417" fmla="*/ 88257 h 761217"/>
                  <a:gd name="connsiteX418" fmla="*/ 609665 w 1666901"/>
                  <a:gd name="connsiteY418" fmla="*/ 94056 h 761217"/>
                  <a:gd name="connsiteX419" fmla="*/ 603603 w 1666901"/>
                  <a:gd name="connsiteY419" fmla="*/ 97131 h 761217"/>
                  <a:gd name="connsiteX420" fmla="*/ 588492 w 1666901"/>
                  <a:gd name="connsiteY420" fmla="*/ 105389 h 761217"/>
                  <a:gd name="connsiteX421" fmla="*/ 554493 w 1666901"/>
                  <a:gd name="connsiteY421" fmla="*/ 129109 h 761217"/>
                  <a:gd name="connsiteX422" fmla="*/ 515574 w 1666901"/>
                  <a:gd name="connsiteY422" fmla="*/ 168029 h 761217"/>
                  <a:gd name="connsiteX423" fmla="*/ 508282 w 1666901"/>
                  <a:gd name="connsiteY423" fmla="*/ 176990 h 761217"/>
                  <a:gd name="connsiteX424" fmla="*/ 497915 w 1666901"/>
                  <a:gd name="connsiteY424" fmla="*/ 189641 h 761217"/>
                  <a:gd name="connsiteX425" fmla="*/ 486055 w 1666901"/>
                  <a:gd name="connsiteY425" fmla="*/ 195088 h 761217"/>
                  <a:gd name="connsiteX426" fmla="*/ 479378 w 1666901"/>
                  <a:gd name="connsiteY426" fmla="*/ 195175 h 761217"/>
                  <a:gd name="connsiteX427" fmla="*/ 466112 w 1666901"/>
                  <a:gd name="connsiteY427" fmla="*/ 196493 h 761217"/>
                  <a:gd name="connsiteX428" fmla="*/ 456536 w 1666901"/>
                  <a:gd name="connsiteY428" fmla="*/ 196845 h 761217"/>
                  <a:gd name="connsiteX429" fmla="*/ 455570 w 1666901"/>
                  <a:gd name="connsiteY429" fmla="*/ 196669 h 761217"/>
                  <a:gd name="connsiteX430" fmla="*/ 449771 w 1666901"/>
                  <a:gd name="connsiteY430" fmla="*/ 195790 h 761217"/>
                  <a:gd name="connsiteX431" fmla="*/ 444061 w 1666901"/>
                  <a:gd name="connsiteY431" fmla="*/ 195175 h 761217"/>
                  <a:gd name="connsiteX432" fmla="*/ 432903 w 1666901"/>
                  <a:gd name="connsiteY432" fmla="*/ 197108 h 761217"/>
                  <a:gd name="connsiteX433" fmla="*/ 430883 w 1666901"/>
                  <a:gd name="connsiteY433" fmla="*/ 197284 h 761217"/>
                  <a:gd name="connsiteX434" fmla="*/ 401100 w 1666901"/>
                  <a:gd name="connsiteY434" fmla="*/ 198690 h 761217"/>
                  <a:gd name="connsiteX435" fmla="*/ 387395 w 1666901"/>
                  <a:gd name="connsiteY435" fmla="*/ 200271 h 761217"/>
                  <a:gd name="connsiteX436" fmla="*/ 368067 w 1666901"/>
                  <a:gd name="connsiteY436" fmla="*/ 202116 h 761217"/>
                  <a:gd name="connsiteX437" fmla="*/ 355241 w 1666901"/>
                  <a:gd name="connsiteY437" fmla="*/ 204576 h 761217"/>
                  <a:gd name="connsiteX438" fmla="*/ 342765 w 1666901"/>
                  <a:gd name="connsiteY438" fmla="*/ 207387 h 761217"/>
                  <a:gd name="connsiteX439" fmla="*/ 333101 w 1666901"/>
                  <a:gd name="connsiteY439" fmla="*/ 209144 h 761217"/>
                  <a:gd name="connsiteX440" fmla="*/ 316936 w 1666901"/>
                  <a:gd name="connsiteY440" fmla="*/ 211692 h 761217"/>
                  <a:gd name="connsiteX441" fmla="*/ 295676 w 1666901"/>
                  <a:gd name="connsiteY441" fmla="*/ 216172 h 761217"/>
                  <a:gd name="connsiteX442" fmla="*/ 289350 w 1666901"/>
                  <a:gd name="connsiteY442" fmla="*/ 217929 h 761217"/>
                  <a:gd name="connsiteX443" fmla="*/ 267826 w 1666901"/>
                  <a:gd name="connsiteY443" fmla="*/ 224519 h 761217"/>
                  <a:gd name="connsiteX444" fmla="*/ 253945 w 1666901"/>
                  <a:gd name="connsiteY444" fmla="*/ 228999 h 761217"/>
                  <a:gd name="connsiteX445" fmla="*/ 244984 w 1666901"/>
                  <a:gd name="connsiteY445" fmla="*/ 231283 h 761217"/>
                  <a:gd name="connsiteX446" fmla="*/ 234881 w 1666901"/>
                  <a:gd name="connsiteY446" fmla="*/ 234095 h 761217"/>
                  <a:gd name="connsiteX447" fmla="*/ 192184 w 1666901"/>
                  <a:gd name="connsiteY447" fmla="*/ 251665 h 761217"/>
                  <a:gd name="connsiteX448" fmla="*/ 132531 w 1666901"/>
                  <a:gd name="connsiteY448" fmla="*/ 283381 h 761217"/>
                  <a:gd name="connsiteX449" fmla="*/ 125151 w 1666901"/>
                  <a:gd name="connsiteY449" fmla="*/ 289179 h 761217"/>
                  <a:gd name="connsiteX450" fmla="*/ 107141 w 1666901"/>
                  <a:gd name="connsiteY450" fmla="*/ 300863 h 761217"/>
                  <a:gd name="connsiteX451" fmla="*/ 105912 w 1666901"/>
                  <a:gd name="connsiteY451" fmla="*/ 302181 h 761217"/>
                  <a:gd name="connsiteX452" fmla="*/ 98005 w 1666901"/>
                  <a:gd name="connsiteY452" fmla="*/ 309649 h 761217"/>
                  <a:gd name="connsiteX453" fmla="*/ 78238 w 1666901"/>
                  <a:gd name="connsiteY453" fmla="*/ 327395 h 761217"/>
                  <a:gd name="connsiteX454" fmla="*/ 62951 w 1666901"/>
                  <a:gd name="connsiteY454" fmla="*/ 344966 h 761217"/>
                  <a:gd name="connsiteX455" fmla="*/ 55308 w 1666901"/>
                  <a:gd name="connsiteY455" fmla="*/ 355069 h 761217"/>
                  <a:gd name="connsiteX456" fmla="*/ 54429 w 1666901"/>
                  <a:gd name="connsiteY456" fmla="*/ 357002 h 761217"/>
                  <a:gd name="connsiteX457" fmla="*/ 46786 w 1666901"/>
                  <a:gd name="connsiteY457" fmla="*/ 367544 h 761217"/>
                  <a:gd name="connsiteX458" fmla="*/ 35365 w 1666901"/>
                  <a:gd name="connsiteY458" fmla="*/ 386784 h 761217"/>
                  <a:gd name="connsiteX459" fmla="*/ 33257 w 1666901"/>
                  <a:gd name="connsiteY459" fmla="*/ 392231 h 761217"/>
                  <a:gd name="connsiteX460" fmla="*/ 22450 w 1666901"/>
                  <a:gd name="connsiteY460" fmla="*/ 432732 h 761217"/>
                  <a:gd name="connsiteX461" fmla="*/ 22099 w 1666901"/>
                  <a:gd name="connsiteY461" fmla="*/ 434401 h 761217"/>
                  <a:gd name="connsiteX462" fmla="*/ 21396 w 1666901"/>
                  <a:gd name="connsiteY462" fmla="*/ 464008 h 761217"/>
                  <a:gd name="connsiteX463" fmla="*/ 22011 w 1666901"/>
                  <a:gd name="connsiteY463" fmla="*/ 478328 h 761217"/>
                  <a:gd name="connsiteX464" fmla="*/ 28688 w 1666901"/>
                  <a:gd name="connsiteY464" fmla="*/ 504596 h 761217"/>
                  <a:gd name="connsiteX465" fmla="*/ 32905 w 1666901"/>
                  <a:gd name="connsiteY465" fmla="*/ 516984 h 761217"/>
                  <a:gd name="connsiteX466" fmla="*/ 37473 w 1666901"/>
                  <a:gd name="connsiteY466" fmla="*/ 528141 h 761217"/>
                  <a:gd name="connsiteX467" fmla="*/ 48279 w 1666901"/>
                  <a:gd name="connsiteY467" fmla="*/ 544745 h 761217"/>
                  <a:gd name="connsiteX468" fmla="*/ 57680 w 1666901"/>
                  <a:gd name="connsiteY468" fmla="*/ 558626 h 761217"/>
                  <a:gd name="connsiteX469" fmla="*/ 68574 w 1666901"/>
                  <a:gd name="connsiteY469" fmla="*/ 573825 h 761217"/>
                  <a:gd name="connsiteX470" fmla="*/ 78677 w 1666901"/>
                  <a:gd name="connsiteY470" fmla="*/ 584807 h 761217"/>
                  <a:gd name="connsiteX471" fmla="*/ 107932 w 1666901"/>
                  <a:gd name="connsiteY471" fmla="*/ 611163 h 761217"/>
                  <a:gd name="connsiteX472" fmla="*/ 113555 w 1666901"/>
                  <a:gd name="connsiteY472" fmla="*/ 616873 h 761217"/>
                  <a:gd name="connsiteX473" fmla="*/ 113730 w 1666901"/>
                  <a:gd name="connsiteY473" fmla="*/ 617137 h 761217"/>
                  <a:gd name="connsiteX474" fmla="*/ 116718 w 1666901"/>
                  <a:gd name="connsiteY474" fmla="*/ 619773 h 761217"/>
                  <a:gd name="connsiteX475" fmla="*/ 123922 w 1666901"/>
                  <a:gd name="connsiteY475" fmla="*/ 624780 h 761217"/>
                  <a:gd name="connsiteX476" fmla="*/ 150453 w 1666901"/>
                  <a:gd name="connsiteY476" fmla="*/ 642790 h 761217"/>
                  <a:gd name="connsiteX477" fmla="*/ 181993 w 1666901"/>
                  <a:gd name="connsiteY477" fmla="*/ 662030 h 761217"/>
                  <a:gd name="connsiteX478" fmla="*/ 194820 w 1666901"/>
                  <a:gd name="connsiteY478" fmla="*/ 667917 h 761217"/>
                  <a:gd name="connsiteX479" fmla="*/ 210809 w 1666901"/>
                  <a:gd name="connsiteY479" fmla="*/ 675472 h 761217"/>
                  <a:gd name="connsiteX480" fmla="*/ 213972 w 1666901"/>
                  <a:gd name="connsiteY480" fmla="*/ 677317 h 761217"/>
                  <a:gd name="connsiteX481" fmla="*/ 224338 w 1666901"/>
                  <a:gd name="connsiteY481" fmla="*/ 681973 h 761217"/>
                  <a:gd name="connsiteX482" fmla="*/ 237077 w 1666901"/>
                  <a:gd name="connsiteY482" fmla="*/ 686805 h 761217"/>
                  <a:gd name="connsiteX483" fmla="*/ 242524 w 1666901"/>
                  <a:gd name="connsiteY483" fmla="*/ 689177 h 761217"/>
                  <a:gd name="connsiteX484" fmla="*/ 258601 w 1666901"/>
                  <a:gd name="connsiteY484" fmla="*/ 694536 h 761217"/>
                  <a:gd name="connsiteX485" fmla="*/ 264136 w 1666901"/>
                  <a:gd name="connsiteY485" fmla="*/ 697172 h 761217"/>
                  <a:gd name="connsiteX486" fmla="*/ 265805 w 1666901"/>
                  <a:gd name="connsiteY486" fmla="*/ 697787 h 761217"/>
                  <a:gd name="connsiteX487" fmla="*/ 294270 w 1666901"/>
                  <a:gd name="connsiteY487" fmla="*/ 707275 h 761217"/>
                  <a:gd name="connsiteX488" fmla="*/ 332135 w 1666901"/>
                  <a:gd name="connsiteY488" fmla="*/ 716412 h 761217"/>
                  <a:gd name="connsiteX489" fmla="*/ 340042 w 1666901"/>
                  <a:gd name="connsiteY489" fmla="*/ 718257 h 761217"/>
                  <a:gd name="connsiteX490" fmla="*/ 374832 w 1666901"/>
                  <a:gd name="connsiteY490" fmla="*/ 725812 h 761217"/>
                  <a:gd name="connsiteX491" fmla="*/ 384144 w 1666901"/>
                  <a:gd name="connsiteY491" fmla="*/ 726866 h 761217"/>
                  <a:gd name="connsiteX492" fmla="*/ 405317 w 1666901"/>
                  <a:gd name="connsiteY492" fmla="*/ 731171 h 761217"/>
                  <a:gd name="connsiteX493" fmla="*/ 424996 w 1666901"/>
                  <a:gd name="connsiteY493" fmla="*/ 734158 h 761217"/>
                  <a:gd name="connsiteX494" fmla="*/ 442304 w 1666901"/>
                  <a:gd name="connsiteY494" fmla="*/ 735652 h 761217"/>
                  <a:gd name="connsiteX495" fmla="*/ 465409 w 1666901"/>
                  <a:gd name="connsiteY495" fmla="*/ 734773 h 761217"/>
                  <a:gd name="connsiteX496" fmla="*/ 471383 w 1666901"/>
                  <a:gd name="connsiteY496" fmla="*/ 733631 h 761217"/>
                  <a:gd name="connsiteX497" fmla="*/ 1195562 w 1666901"/>
                  <a:gd name="connsiteY497" fmla="*/ 694360 h 761217"/>
                  <a:gd name="connsiteX498" fmla="*/ 1195562 w 1666901"/>
                  <a:gd name="connsiteY498" fmla="*/ 694360 h 761217"/>
                  <a:gd name="connsiteX499" fmla="*/ 1195562 w 1666901"/>
                  <a:gd name="connsiteY499" fmla="*/ 694360 h 761217"/>
                  <a:gd name="connsiteX500" fmla="*/ 1283064 w 1666901"/>
                  <a:gd name="connsiteY500" fmla="*/ 684170 h 761217"/>
                  <a:gd name="connsiteX501" fmla="*/ 1283064 w 1666901"/>
                  <a:gd name="connsiteY501" fmla="*/ 684170 h 761217"/>
                  <a:gd name="connsiteX502" fmla="*/ 1283064 w 1666901"/>
                  <a:gd name="connsiteY502" fmla="*/ 684170 h 761217"/>
                  <a:gd name="connsiteX503" fmla="*/ 1356861 w 1666901"/>
                  <a:gd name="connsiteY503" fmla="*/ 673451 h 761217"/>
                  <a:gd name="connsiteX504" fmla="*/ 1356861 w 1666901"/>
                  <a:gd name="connsiteY504" fmla="*/ 673451 h 761217"/>
                  <a:gd name="connsiteX505" fmla="*/ 1356861 w 1666901"/>
                  <a:gd name="connsiteY505" fmla="*/ 673451 h 761217"/>
                  <a:gd name="connsiteX506" fmla="*/ 113818 w 1666901"/>
                  <a:gd name="connsiteY506" fmla="*/ 617137 h 761217"/>
                  <a:gd name="connsiteX507" fmla="*/ 113818 w 1666901"/>
                  <a:gd name="connsiteY507" fmla="*/ 617137 h 761217"/>
                  <a:gd name="connsiteX508" fmla="*/ 113818 w 1666901"/>
                  <a:gd name="connsiteY508" fmla="*/ 617137 h 761217"/>
                  <a:gd name="connsiteX509" fmla="*/ 1150405 w 1666901"/>
                  <a:gd name="connsiteY509" fmla="*/ 692164 h 761217"/>
                  <a:gd name="connsiteX510" fmla="*/ 1148560 w 1666901"/>
                  <a:gd name="connsiteY510" fmla="*/ 692076 h 761217"/>
                  <a:gd name="connsiteX511" fmla="*/ 1130199 w 1666901"/>
                  <a:gd name="connsiteY511" fmla="*/ 688211 h 761217"/>
                  <a:gd name="connsiteX512" fmla="*/ 1117284 w 1666901"/>
                  <a:gd name="connsiteY512" fmla="*/ 684960 h 761217"/>
                  <a:gd name="connsiteX513" fmla="*/ 1110344 w 1666901"/>
                  <a:gd name="connsiteY513" fmla="*/ 683379 h 761217"/>
                  <a:gd name="connsiteX514" fmla="*/ 1097956 w 1666901"/>
                  <a:gd name="connsiteY514" fmla="*/ 682237 h 761217"/>
                  <a:gd name="connsiteX515" fmla="*/ 1072039 w 1666901"/>
                  <a:gd name="connsiteY515" fmla="*/ 677229 h 761217"/>
                  <a:gd name="connsiteX516" fmla="*/ 1060091 w 1666901"/>
                  <a:gd name="connsiteY516" fmla="*/ 675999 h 761217"/>
                  <a:gd name="connsiteX517" fmla="*/ 1054644 w 1666901"/>
                  <a:gd name="connsiteY517" fmla="*/ 675999 h 761217"/>
                  <a:gd name="connsiteX518" fmla="*/ 1037689 w 1666901"/>
                  <a:gd name="connsiteY518" fmla="*/ 672749 h 761217"/>
                  <a:gd name="connsiteX519" fmla="*/ 1031275 w 1666901"/>
                  <a:gd name="connsiteY519" fmla="*/ 671694 h 761217"/>
                  <a:gd name="connsiteX520" fmla="*/ 1018097 w 1666901"/>
                  <a:gd name="connsiteY520" fmla="*/ 668883 h 761217"/>
                  <a:gd name="connsiteX521" fmla="*/ 1016604 w 1666901"/>
                  <a:gd name="connsiteY521" fmla="*/ 668180 h 761217"/>
                  <a:gd name="connsiteX522" fmla="*/ 1001142 w 1666901"/>
                  <a:gd name="connsiteY522" fmla="*/ 666335 h 761217"/>
                  <a:gd name="connsiteX523" fmla="*/ 999560 w 1666901"/>
                  <a:gd name="connsiteY523" fmla="*/ 665632 h 761217"/>
                  <a:gd name="connsiteX524" fmla="*/ 996661 w 1666901"/>
                  <a:gd name="connsiteY524" fmla="*/ 664490 h 761217"/>
                  <a:gd name="connsiteX525" fmla="*/ 971886 w 1666901"/>
                  <a:gd name="connsiteY525" fmla="*/ 657023 h 761217"/>
                  <a:gd name="connsiteX526" fmla="*/ 963101 w 1666901"/>
                  <a:gd name="connsiteY526" fmla="*/ 653948 h 761217"/>
                  <a:gd name="connsiteX527" fmla="*/ 961344 w 1666901"/>
                  <a:gd name="connsiteY527" fmla="*/ 653069 h 761217"/>
                  <a:gd name="connsiteX528" fmla="*/ 938238 w 1666901"/>
                  <a:gd name="connsiteY528" fmla="*/ 646041 h 761217"/>
                  <a:gd name="connsiteX529" fmla="*/ 926466 w 1666901"/>
                  <a:gd name="connsiteY529" fmla="*/ 641912 h 761217"/>
                  <a:gd name="connsiteX530" fmla="*/ 921370 w 1666901"/>
                  <a:gd name="connsiteY530" fmla="*/ 640682 h 761217"/>
                  <a:gd name="connsiteX531" fmla="*/ 904327 w 1666901"/>
                  <a:gd name="connsiteY531" fmla="*/ 627504 h 761217"/>
                  <a:gd name="connsiteX532" fmla="*/ 907841 w 1666901"/>
                  <a:gd name="connsiteY532" fmla="*/ 615731 h 761217"/>
                  <a:gd name="connsiteX533" fmla="*/ 928750 w 1666901"/>
                  <a:gd name="connsiteY533" fmla="*/ 608703 h 761217"/>
                  <a:gd name="connsiteX534" fmla="*/ 940874 w 1666901"/>
                  <a:gd name="connsiteY534" fmla="*/ 611339 h 761217"/>
                  <a:gd name="connsiteX535" fmla="*/ 946233 w 1666901"/>
                  <a:gd name="connsiteY535" fmla="*/ 612217 h 761217"/>
                  <a:gd name="connsiteX536" fmla="*/ 950538 w 1666901"/>
                  <a:gd name="connsiteY536" fmla="*/ 613008 h 761217"/>
                  <a:gd name="connsiteX537" fmla="*/ 976367 w 1666901"/>
                  <a:gd name="connsiteY537" fmla="*/ 618191 h 761217"/>
                  <a:gd name="connsiteX538" fmla="*/ 989808 w 1666901"/>
                  <a:gd name="connsiteY538" fmla="*/ 619948 h 761217"/>
                  <a:gd name="connsiteX539" fmla="*/ 994025 w 1666901"/>
                  <a:gd name="connsiteY539" fmla="*/ 619245 h 761217"/>
                  <a:gd name="connsiteX540" fmla="*/ 1000087 w 1666901"/>
                  <a:gd name="connsiteY540" fmla="*/ 618103 h 761217"/>
                  <a:gd name="connsiteX541" fmla="*/ 1030397 w 1666901"/>
                  <a:gd name="connsiteY541" fmla="*/ 624341 h 761217"/>
                  <a:gd name="connsiteX542" fmla="*/ 1044278 w 1666901"/>
                  <a:gd name="connsiteY542" fmla="*/ 627504 h 761217"/>
                  <a:gd name="connsiteX543" fmla="*/ 1049198 w 1666901"/>
                  <a:gd name="connsiteY543" fmla="*/ 628119 h 761217"/>
                  <a:gd name="connsiteX544" fmla="*/ 1056138 w 1666901"/>
                  <a:gd name="connsiteY544" fmla="*/ 628997 h 761217"/>
                  <a:gd name="connsiteX545" fmla="*/ 1076081 w 1666901"/>
                  <a:gd name="connsiteY545" fmla="*/ 632599 h 761217"/>
                  <a:gd name="connsiteX546" fmla="*/ 1093124 w 1666901"/>
                  <a:gd name="connsiteY546" fmla="*/ 632160 h 761217"/>
                  <a:gd name="connsiteX547" fmla="*/ 1100768 w 1666901"/>
                  <a:gd name="connsiteY547" fmla="*/ 632511 h 761217"/>
                  <a:gd name="connsiteX548" fmla="*/ 1125367 w 1666901"/>
                  <a:gd name="connsiteY548" fmla="*/ 632511 h 761217"/>
                  <a:gd name="connsiteX549" fmla="*/ 1135997 w 1666901"/>
                  <a:gd name="connsiteY549" fmla="*/ 634005 h 761217"/>
                  <a:gd name="connsiteX550" fmla="*/ 1139336 w 1666901"/>
                  <a:gd name="connsiteY550" fmla="*/ 634620 h 761217"/>
                  <a:gd name="connsiteX551" fmla="*/ 1145573 w 1666901"/>
                  <a:gd name="connsiteY551" fmla="*/ 634444 h 761217"/>
                  <a:gd name="connsiteX552" fmla="*/ 1155413 w 1666901"/>
                  <a:gd name="connsiteY552" fmla="*/ 634093 h 761217"/>
                  <a:gd name="connsiteX553" fmla="*/ 1159278 w 1666901"/>
                  <a:gd name="connsiteY553" fmla="*/ 634444 h 761217"/>
                  <a:gd name="connsiteX554" fmla="*/ 1198198 w 1666901"/>
                  <a:gd name="connsiteY554" fmla="*/ 640770 h 761217"/>
                  <a:gd name="connsiteX555" fmla="*/ 1213133 w 1666901"/>
                  <a:gd name="connsiteY555" fmla="*/ 641648 h 761217"/>
                  <a:gd name="connsiteX556" fmla="*/ 1247396 w 1666901"/>
                  <a:gd name="connsiteY556" fmla="*/ 642263 h 761217"/>
                  <a:gd name="connsiteX557" fmla="*/ 1256444 w 1666901"/>
                  <a:gd name="connsiteY557" fmla="*/ 641912 h 761217"/>
                  <a:gd name="connsiteX558" fmla="*/ 1271643 w 1666901"/>
                  <a:gd name="connsiteY558" fmla="*/ 639891 h 761217"/>
                  <a:gd name="connsiteX559" fmla="*/ 1280692 w 1666901"/>
                  <a:gd name="connsiteY559" fmla="*/ 639364 h 761217"/>
                  <a:gd name="connsiteX560" fmla="*/ 1283240 w 1666901"/>
                  <a:gd name="connsiteY560" fmla="*/ 635938 h 761217"/>
                  <a:gd name="connsiteX561" fmla="*/ 1291059 w 1666901"/>
                  <a:gd name="connsiteY561" fmla="*/ 639979 h 761217"/>
                  <a:gd name="connsiteX562" fmla="*/ 1303446 w 1666901"/>
                  <a:gd name="connsiteY562" fmla="*/ 640945 h 761217"/>
                  <a:gd name="connsiteX563" fmla="*/ 1311617 w 1666901"/>
                  <a:gd name="connsiteY563" fmla="*/ 640594 h 761217"/>
                  <a:gd name="connsiteX564" fmla="*/ 1338412 w 1666901"/>
                  <a:gd name="connsiteY564" fmla="*/ 630491 h 761217"/>
                  <a:gd name="connsiteX565" fmla="*/ 1346846 w 1666901"/>
                  <a:gd name="connsiteY565" fmla="*/ 624605 h 761217"/>
                  <a:gd name="connsiteX566" fmla="*/ 1347110 w 1666901"/>
                  <a:gd name="connsiteY566" fmla="*/ 624517 h 761217"/>
                  <a:gd name="connsiteX567" fmla="*/ 1350975 w 1666901"/>
                  <a:gd name="connsiteY567" fmla="*/ 623375 h 761217"/>
                  <a:gd name="connsiteX568" fmla="*/ 1362660 w 1666901"/>
                  <a:gd name="connsiteY568" fmla="*/ 620212 h 761217"/>
                  <a:gd name="connsiteX569" fmla="*/ 1367931 w 1666901"/>
                  <a:gd name="connsiteY569" fmla="*/ 618982 h 761217"/>
                  <a:gd name="connsiteX570" fmla="*/ 1388225 w 1666901"/>
                  <a:gd name="connsiteY570" fmla="*/ 616083 h 761217"/>
                  <a:gd name="connsiteX571" fmla="*/ 1399207 w 1666901"/>
                  <a:gd name="connsiteY571" fmla="*/ 613711 h 761217"/>
                  <a:gd name="connsiteX572" fmla="*/ 1412824 w 1666901"/>
                  <a:gd name="connsiteY572" fmla="*/ 610460 h 761217"/>
                  <a:gd name="connsiteX573" fmla="*/ 1415723 w 1666901"/>
                  <a:gd name="connsiteY573" fmla="*/ 610196 h 761217"/>
                  <a:gd name="connsiteX574" fmla="*/ 1427584 w 1666901"/>
                  <a:gd name="connsiteY574" fmla="*/ 608176 h 761217"/>
                  <a:gd name="connsiteX575" fmla="*/ 1447263 w 1666901"/>
                  <a:gd name="connsiteY575" fmla="*/ 602905 h 761217"/>
                  <a:gd name="connsiteX576" fmla="*/ 1446384 w 1666901"/>
                  <a:gd name="connsiteY576" fmla="*/ 601587 h 761217"/>
                  <a:gd name="connsiteX577" fmla="*/ 1457366 w 1666901"/>
                  <a:gd name="connsiteY577" fmla="*/ 596843 h 761217"/>
                  <a:gd name="connsiteX578" fmla="*/ 1460177 w 1666901"/>
                  <a:gd name="connsiteY578" fmla="*/ 595437 h 761217"/>
                  <a:gd name="connsiteX579" fmla="*/ 1472389 w 1666901"/>
                  <a:gd name="connsiteY579" fmla="*/ 591308 h 761217"/>
                  <a:gd name="connsiteX580" fmla="*/ 1485831 w 1666901"/>
                  <a:gd name="connsiteY580" fmla="*/ 587091 h 761217"/>
                  <a:gd name="connsiteX581" fmla="*/ 1497076 w 1666901"/>
                  <a:gd name="connsiteY581" fmla="*/ 582874 h 761217"/>
                  <a:gd name="connsiteX582" fmla="*/ 1500678 w 1666901"/>
                  <a:gd name="connsiteY582" fmla="*/ 581205 h 761217"/>
                  <a:gd name="connsiteX583" fmla="*/ 1520357 w 1666901"/>
                  <a:gd name="connsiteY583" fmla="*/ 573298 h 761217"/>
                  <a:gd name="connsiteX584" fmla="*/ 1526419 w 1666901"/>
                  <a:gd name="connsiteY584" fmla="*/ 569872 h 761217"/>
                  <a:gd name="connsiteX585" fmla="*/ 1526595 w 1666901"/>
                  <a:gd name="connsiteY585" fmla="*/ 569696 h 761217"/>
                  <a:gd name="connsiteX586" fmla="*/ 1549700 w 1666901"/>
                  <a:gd name="connsiteY586" fmla="*/ 547030 h 761217"/>
                  <a:gd name="connsiteX587" fmla="*/ 1554532 w 1666901"/>
                  <a:gd name="connsiteY587" fmla="*/ 542022 h 761217"/>
                  <a:gd name="connsiteX588" fmla="*/ 1555235 w 1666901"/>
                  <a:gd name="connsiteY588" fmla="*/ 539826 h 761217"/>
                  <a:gd name="connsiteX589" fmla="*/ 1555587 w 1666901"/>
                  <a:gd name="connsiteY589" fmla="*/ 538859 h 761217"/>
                  <a:gd name="connsiteX590" fmla="*/ 1559277 w 1666901"/>
                  <a:gd name="connsiteY590" fmla="*/ 531392 h 761217"/>
                  <a:gd name="connsiteX591" fmla="*/ 1568853 w 1666901"/>
                  <a:gd name="connsiteY591" fmla="*/ 520674 h 761217"/>
                  <a:gd name="connsiteX592" fmla="*/ 1578165 w 1666901"/>
                  <a:gd name="connsiteY592" fmla="*/ 510219 h 761217"/>
                  <a:gd name="connsiteX593" fmla="*/ 1579395 w 1666901"/>
                  <a:gd name="connsiteY593" fmla="*/ 508462 h 761217"/>
                  <a:gd name="connsiteX594" fmla="*/ 1579395 w 1666901"/>
                  <a:gd name="connsiteY594" fmla="*/ 507144 h 761217"/>
                  <a:gd name="connsiteX595" fmla="*/ 1584842 w 1666901"/>
                  <a:gd name="connsiteY595" fmla="*/ 493878 h 761217"/>
                  <a:gd name="connsiteX596" fmla="*/ 1591343 w 1666901"/>
                  <a:gd name="connsiteY596" fmla="*/ 491155 h 761217"/>
                  <a:gd name="connsiteX597" fmla="*/ 1595121 w 1666901"/>
                  <a:gd name="connsiteY597" fmla="*/ 484741 h 761217"/>
                  <a:gd name="connsiteX598" fmla="*/ 1604258 w 1666901"/>
                  <a:gd name="connsiteY598" fmla="*/ 461812 h 761217"/>
                  <a:gd name="connsiteX599" fmla="*/ 1604170 w 1666901"/>
                  <a:gd name="connsiteY599" fmla="*/ 459176 h 761217"/>
                  <a:gd name="connsiteX600" fmla="*/ 1598986 w 1666901"/>
                  <a:gd name="connsiteY600" fmla="*/ 434489 h 761217"/>
                  <a:gd name="connsiteX601" fmla="*/ 1598899 w 1666901"/>
                  <a:gd name="connsiteY601" fmla="*/ 432820 h 761217"/>
                  <a:gd name="connsiteX602" fmla="*/ 1595999 w 1666901"/>
                  <a:gd name="connsiteY602" fmla="*/ 422717 h 761217"/>
                  <a:gd name="connsiteX603" fmla="*/ 1595999 w 1666901"/>
                  <a:gd name="connsiteY603" fmla="*/ 422541 h 761217"/>
                  <a:gd name="connsiteX604" fmla="*/ 1595999 w 1666901"/>
                  <a:gd name="connsiteY604" fmla="*/ 418324 h 761217"/>
                  <a:gd name="connsiteX605" fmla="*/ 1593627 w 1666901"/>
                  <a:gd name="connsiteY605" fmla="*/ 410066 h 761217"/>
                  <a:gd name="connsiteX606" fmla="*/ 1593188 w 1666901"/>
                  <a:gd name="connsiteY606" fmla="*/ 407869 h 761217"/>
                  <a:gd name="connsiteX607" fmla="*/ 1590201 w 1666901"/>
                  <a:gd name="connsiteY607" fmla="*/ 402862 h 761217"/>
                  <a:gd name="connsiteX608" fmla="*/ 1587741 w 1666901"/>
                  <a:gd name="connsiteY608" fmla="*/ 399172 h 761217"/>
                  <a:gd name="connsiteX609" fmla="*/ 1573421 w 1666901"/>
                  <a:gd name="connsiteY609" fmla="*/ 364997 h 761217"/>
                  <a:gd name="connsiteX610" fmla="*/ 1563318 w 1666901"/>
                  <a:gd name="connsiteY610" fmla="*/ 350413 h 761217"/>
                  <a:gd name="connsiteX611" fmla="*/ 1559101 w 1666901"/>
                  <a:gd name="connsiteY611" fmla="*/ 343209 h 761217"/>
                  <a:gd name="connsiteX612" fmla="*/ 1553478 w 1666901"/>
                  <a:gd name="connsiteY612" fmla="*/ 330997 h 761217"/>
                  <a:gd name="connsiteX613" fmla="*/ 1552512 w 1666901"/>
                  <a:gd name="connsiteY613" fmla="*/ 327747 h 761217"/>
                  <a:gd name="connsiteX614" fmla="*/ 1536874 w 1666901"/>
                  <a:gd name="connsiteY614" fmla="*/ 304905 h 761217"/>
                  <a:gd name="connsiteX615" fmla="*/ 1532833 w 1666901"/>
                  <a:gd name="connsiteY615" fmla="*/ 300161 h 761217"/>
                  <a:gd name="connsiteX616" fmla="*/ 1526946 w 1666901"/>
                  <a:gd name="connsiteY616" fmla="*/ 295768 h 761217"/>
                  <a:gd name="connsiteX617" fmla="*/ 1501644 w 1666901"/>
                  <a:gd name="connsiteY617" fmla="*/ 279515 h 761217"/>
                  <a:gd name="connsiteX618" fmla="*/ 1481965 w 1666901"/>
                  <a:gd name="connsiteY618" fmla="*/ 267479 h 761217"/>
                  <a:gd name="connsiteX619" fmla="*/ 1470368 w 1666901"/>
                  <a:gd name="connsiteY619" fmla="*/ 259836 h 761217"/>
                  <a:gd name="connsiteX620" fmla="*/ 1449899 w 1666901"/>
                  <a:gd name="connsiteY620" fmla="*/ 245164 h 761217"/>
                  <a:gd name="connsiteX621" fmla="*/ 1440674 w 1666901"/>
                  <a:gd name="connsiteY621" fmla="*/ 237960 h 761217"/>
                  <a:gd name="connsiteX622" fmla="*/ 1427847 w 1666901"/>
                  <a:gd name="connsiteY622" fmla="*/ 228823 h 761217"/>
                  <a:gd name="connsiteX623" fmla="*/ 1420028 w 1666901"/>
                  <a:gd name="connsiteY623" fmla="*/ 223376 h 761217"/>
                  <a:gd name="connsiteX624" fmla="*/ 1416690 w 1666901"/>
                  <a:gd name="connsiteY624" fmla="*/ 220302 h 761217"/>
                  <a:gd name="connsiteX625" fmla="*/ 1416426 w 1666901"/>
                  <a:gd name="connsiteY625" fmla="*/ 219950 h 761217"/>
                  <a:gd name="connsiteX626" fmla="*/ 1404478 w 1666901"/>
                  <a:gd name="connsiteY626" fmla="*/ 207299 h 761217"/>
                  <a:gd name="connsiteX627" fmla="*/ 1421170 w 1666901"/>
                  <a:gd name="connsiteY627" fmla="*/ 202819 h 761217"/>
                  <a:gd name="connsiteX628" fmla="*/ 1421522 w 1666901"/>
                  <a:gd name="connsiteY628" fmla="*/ 202643 h 761217"/>
                  <a:gd name="connsiteX629" fmla="*/ 1429165 w 1666901"/>
                  <a:gd name="connsiteY629" fmla="*/ 201677 h 761217"/>
                  <a:gd name="connsiteX630" fmla="*/ 1438214 w 1666901"/>
                  <a:gd name="connsiteY630" fmla="*/ 204839 h 761217"/>
                  <a:gd name="connsiteX631" fmla="*/ 1441289 w 1666901"/>
                  <a:gd name="connsiteY631" fmla="*/ 206684 h 761217"/>
                  <a:gd name="connsiteX632" fmla="*/ 1478275 w 1666901"/>
                  <a:gd name="connsiteY632" fmla="*/ 225397 h 761217"/>
                  <a:gd name="connsiteX633" fmla="*/ 1487939 w 1666901"/>
                  <a:gd name="connsiteY633" fmla="*/ 231371 h 761217"/>
                  <a:gd name="connsiteX634" fmla="*/ 1491453 w 1666901"/>
                  <a:gd name="connsiteY634" fmla="*/ 233831 h 761217"/>
                  <a:gd name="connsiteX635" fmla="*/ 1516492 w 1666901"/>
                  <a:gd name="connsiteY635" fmla="*/ 249118 h 761217"/>
                  <a:gd name="connsiteX636" fmla="*/ 1528352 w 1666901"/>
                  <a:gd name="connsiteY636" fmla="*/ 257639 h 761217"/>
                  <a:gd name="connsiteX637" fmla="*/ 1533184 w 1666901"/>
                  <a:gd name="connsiteY637" fmla="*/ 260275 h 761217"/>
                  <a:gd name="connsiteX638" fmla="*/ 1538367 w 1666901"/>
                  <a:gd name="connsiteY638" fmla="*/ 263086 h 761217"/>
                  <a:gd name="connsiteX639" fmla="*/ 1545220 w 1666901"/>
                  <a:gd name="connsiteY639" fmla="*/ 268445 h 761217"/>
                  <a:gd name="connsiteX640" fmla="*/ 1546538 w 1666901"/>
                  <a:gd name="connsiteY640" fmla="*/ 270027 h 761217"/>
                  <a:gd name="connsiteX641" fmla="*/ 1558837 w 1666901"/>
                  <a:gd name="connsiteY641" fmla="*/ 281096 h 761217"/>
                  <a:gd name="connsiteX642" fmla="*/ 1560419 w 1666901"/>
                  <a:gd name="connsiteY642" fmla="*/ 283468 h 761217"/>
                  <a:gd name="connsiteX643" fmla="*/ 1568941 w 1666901"/>
                  <a:gd name="connsiteY643" fmla="*/ 291551 h 761217"/>
                  <a:gd name="connsiteX644" fmla="*/ 1589762 w 1666901"/>
                  <a:gd name="connsiteY644" fmla="*/ 314481 h 761217"/>
                  <a:gd name="connsiteX645" fmla="*/ 1605751 w 1666901"/>
                  <a:gd name="connsiteY645" fmla="*/ 336971 h 761217"/>
                  <a:gd name="connsiteX646" fmla="*/ 1607508 w 1666901"/>
                  <a:gd name="connsiteY646" fmla="*/ 341100 h 761217"/>
                  <a:gd name="connsiteX647" fmla="*/ 1609705 w 1666901"/>
                  <a:gd name="connsiteY647" fmla="*/ 344702 h 761217"/>
                  <a:gd name="connsiteX648" fmla="*/ 1624728 w 1666901"/>
                  <a:gd name="connsiteY648" fmla="*/ 377120 h 761217"/>
                  <a:gd name="connsiteX649" fmla="*/ 1624903 w 1666901"/>
                  <a:gd name="connsiteY649" fmla="*/ 377999 h 761217"/>
                  <a:gd name="connsiteX650" fmla="*/ 1625782 w 1666901"/>
                  <a:gd name="connsiteY650" fmla="*/ 380635 h 761217"/>
                  <a:gd name="connsiteX651" fmla="*/ 1632107 w 1666901"/>
                  <a:gd name="connsiteY651" fmla="*/ 397063 h 761217"/>
                  <a:gd name="connsiteX652" fmla="*/ 1632107 w 1666901"/>
                  <a:gd name="connsiteY652" fmla="*/ 398381 h 761217"/>
                  <a:gd name="connsiteX653" fmla="*/ 1636939 w 1666901"/>
                  <a:gd name="connsiteY653" fmla="*/ 401983 h 761217"/>
                  <a:gd name="connsiteX654" fmla="*/ 1634655 w 1666901"/>
                  <a:gd name="connsiteY654" fmla="*/ 409099 h 761217"/>
                  <a:gd name="connsiteX655" fmla="*/ 1634655 w 1666901"/>
                  <a:gd name="connsiteY655" fmla="*/ 419993 h 761217"/>
                  <a:gd name="connsiteX656" fmla="*/ 1635358 w 1666901"/>
                  <a:gd name="connsiteY656" fmla="*/ 428164 h 761217"/>
                  <a:gd name="connsiteX657" fmla="*/ 1633513 w 1666901"/>
                  <a:gd name="connsiteY657" fmla="*/ 454783 h 761217"/>
                  <a:gd name="connsiteX658" fmla="*/ 1633249 w 1666901"/>
                  <a:gd name="connsiteY658" fmla="*/ 459088 h 761217"/>
                  <a:gd name="connsiteX659" fmla="*/ 1629823 w 1666901"/>
                  <a:gd name="connsiteY659" fmla="*/ 474902 h 761217"/>
                  <a:gd name="connsiteX660" fmla="*/ 1624640 w 1666901"/>
                  <a:gd name="connsiteY660" fmla="*/ 492121 h 761217"/>
                  <a:gd name="connsiteX661" fmla="*/ 1624464 w 1666901"/>
                  <a:gd name="connsiteY661" fmla="*/ 494142 h 761217"/>
                  <a:gd name="connsiteX662" fmla="*/ 1624464 w 1666901"/>
                  <a:gd name="connsiteY662" fmla="*/ 494142 h 761217"/>
                  <a:gd name="connsiteX663" fmla="*/ 1624376 w 1666901"/>
                  <a:gd name="connsiteY663" fmla="*/ 494581 h 761217"/>
                  <a:gd name="connsiteX664" fmla="*/ 1624025 w 1666901"/>
                  <a:gd name="connsiteY664" fmla="*/ 495811 h 761217"/>
                  <a:gd name="connsiteX665" fmla="*/ 1621740 w 1666901"/>
                  <a:gd name="connsiteY665" fmla="*/ 504860 h 761217"/>
                  <a:gd name="connsiteX666" fmla="*/ 1621740 w 1666901"/>
                  <a:gd name="connsiteY666" fmla="*/ 505123 h 761217"/>
                  <a:gd name="connsiteX667" fmla="*/ 1617084 w 1666901"/>
                  <a:gd name="connsiteY667" fmla="*/ 514348 h 761217"/>
                  <a:gd name="connsiteX668" fmla="*/ 1615503 w 1666901"/>
                  <a:gd name="connsiteY668" fmla="*/ 515578 h 761217"/>
                  <a:gd name="connsiteX669" fmla="*/ 1607333 w 1666901"/>
                  <a:gd name="connsiteY669" fmla="*/ 524891 h 761217"/>
                  <a:gd name="connsiteX670" fmla="*/ 1597669 w 1666901"/>
                  <a:gd name="connsiteY670" fmla="*/ 538596 h 761217"/>
                  <a:gd name="connsiteX671" fmla="*/ 1594154 w 1666901"/>
                  <a:gd name="connsiteY671" fmla="*/ 542286 h 761217"/>
                  <a:gd name="connsiteX672" fmla="*/ 1589323 w 1666901"/>
                  <a:gd name="connsiteY672" fmla="*/ 548435 h 761217"/>
                  <a:gd name="connsiteX673" fmla="*/ 1582997 w 1666901"/>
                  <a:gd name="connsiteY673" fmla="*/ 556342 h 761217"/>
                  <a:gd name="connsiteX674" fmla="*/ 1579483 w 1666901"/>
                  <a:gd name="connsiteY674" fmla="*/ 560032 h 761217"/>
                  <a:gd name="connsiteX675" fmla="*/ 1578165 w 1666901"/>
                  <a:gd name="connsiteY675" fmla="*/ 566006 h 761217"/>
                  <a:gd name="connsiteX676" fmla="*/ 1565250 w 1666901"/>
                  <a:gd name="connsiteY676" fmla="*/ 572595 h 761217"/>
                  <a:gd name="connsiteX677" fmla="*/ 1561034 w 1666901"/>
                  <a:gd name="connsiteY677" fmla="*/ 575494 h 761217"/>
                  <a:gd name="connsiteX678" fmla="*/ 1517458 w 1666901"/>
                  <a:gd name="connsiteY678" fmla="*/ 607737 h 761217"/>
                  <a:gd name="connsiteX679" fmla="*/ 1509815 w 1666901"/>
                  <a:gd name="connsiteY679" fmla="*/ 612481 h 761217"/>
                  <a:gd name="connsiteX680" fmla="*/ 1494616 w 1666901"/>
                  <a:gd name="connsiteY680" fmla="*/ 621003 h 761217"/>
                  <a:gd name="connsiteX681" fmla="*/ 1487412 w 1666901"/>
                  <a:gd name="connsiteY681" fmla="*/ 624956 h 761217"/>
                  <a:gd name="connsiteX682" fmla="*/ 1467821 w 1666901"/>
                  <a:gd name="connsiteY682" fmla="*/ 632687 h 761217"/>
                  <a:gd name="connsiteX683" fmla="*/ 1449196 w 1666901"/>
                  <a:gd name="connsiteY683" fmla="*/ 641297 h 761217"/>
                  <a:gd name="connsiteX684" fmla="*/ 1437775 w 1666901"/>
                  <a:gd name="connsiteY684" fmla="*/ 646041 h 761217"/>
                  <a:gd name="connsiteX685" fmla="*/ 1400173 w 1666901"/>
                  <a:gd name="connsiteY685" fmla="*/ 657638 h 761217"/>
                  <a:gd name="connsiteX686" fmla="*/ 1391037 w 1666901"/>
                  <a:gd name="connsiteY686" fmla="*/ 660449 h 761217"/>
                  <a:gd name="connsiteX687" fmla="*/ 1372587 w 1666901"/>
                  <a:gd name="connsiteY687" fmla="*/ 666423 h 761217"/>
                  <a:gd name="connsiteX688" fmla="*/ 1366525 w 1666901"/>
                  <a:gd name="connsiteY688" fmla="*/ 667565 h 761217"/>
                  <a:gd name="connsiteX689" fmla="*/ 1364944 w 1666901"/>
                  <a:gd name="connsiteY689" fmla="*/ 667917 h 761217"/>
                  <a:gd name="connsiteX690" fmla="*/ 1363890 w 1666901"/>
                  <a:gd name="connsiteY690" fmla="*/ 668180 h 761217"/>
                  <a:gd name="connsiteX691" fmla="*/ 1330154 w 1666901"/>
                  <a:gd name="connsiteY691" fmla="*/ 675648 h 761217"/>
                  <a:gd name="connsiteX692" fmla="*/ 1317854 w 1666901"/>
                  <a:gd name="connsiteY692" fmla="*/ 677844 h 761217"/>
                  <a:gd name="connsiteX693" fmla="*/ 1297999 w 1666901"/>
                  <a:gd name="connsiteY693" fmla="*/ 680567 h 761217"/>
                  <a:gd name="connsiteX694" fmla="*/ 1271907 w 1666901"/>
                  <a:gd name="connsiteY694" fmla="*/ 684697 h 761217"/>
                  <a:gd name="connsiteX695" fmla="*/ 1256269 w 1666901"/>
                  <a:gd name="connsiteY695" fmla="*/ 686278 h 761217"/>
                  <a:gd name="connsiteX696" fmla="*/ 1243266 w 1666901"/>
                  <a:gd name="connsiteY696" fmla="*/ 687069 h 761217"/>
                  <a:gd name="connsiteX697" fmla="*/ 1240104 w 1666901"/>
                  <a:gd name="connsiteY697" fmla="*/ 686893 h 761217"/>
                  <a:gd name="connsiteX698" fmla="*/ 1218316 w 1666901"/>
                  <a:gd name="connsiteY698" fmla="*/ 688123 h 761217"/>
                  <a:gd name="connsiteX699" fmla="*/ 1195210 w 1666901"/>
                  <a:gd name="connsiteY699" fmla="*/ 690143 h 761217"/>
                  <a:gd name="connsiteX700" fmla="*/ 1185547 w 1666901"/>
                  <a:gd name="connsiteY700" fmla="*/ 690583 h 761217"/>
                  <a:gd name="connsiteX701" fmla="*/ 1185020 w 1666901"/>
                  <a:gd name="connsiteY701" fmla="*/ 690495 h 761217"/>
                  <a:gd name="connsiteX702" fmla="*/ 1179397 w 1666901"/>
                  <a:gd name="connsiteY702" fmla="*/ 689704 h 761217"/>
                  <a:gd name="connsiteX703" fmla="*/ 1172193 w 1666901"/>
                  <a:gd name="connsiteY703" fmla="*/ 688914 h 761217"/>
                  <a:gd name="connsiteX704" fmla="*/ 1172193 w 1666901"/>
                  <a:gd name="connsiteY704" fmla="*/ 688914 h 761217"/>
                  <a:gd name="connsiteX705" fmla="*/ 1163144 w 1666901"/>
                  <a:gd name="connsiteY705" fmla="*/ 689968 h 761217"/>
                  <a:gd name="connsiteX706" fmla="*/ 1160333 w 1666901"/>
                  <a:gd name="connsiteY706" fmla="*/ 690407 h 761217"/>
                  <a:gd name="connsiteX707" fmla="*/ 1157961 w 1666901"/>
                  <a:gd name="connsiteY707" fmla="*/ 691022 h 761217"/>
                  <a:gd name="connsiteX708" fmla="*/ 1150405 w 1666901"/>
                  <a:gd name="connsiteY708" fmla="*/ 692164 h 761217"/>
                  <a:gd name="connsiteX709" fmla="*/ 1061936 w 1666901"/>
                  <a:gd name="connsiteY709" fmla="*/ 655266 h 761217"/>
                  <a:gd name="connsiteX710" fmla="*/ 1081440 w 1666901"/>
                  <a:gd name="connsiteY710" fmla="*/ 658692 h 761217"/>
                  <a:gd name="connsiteX711" fmla="*/ 1098484 w 1666901"/>
                  <a:gd name="connsiteY711" fmla="*/ 661503 h 761217"/>
                  <a:gd name="connsiteX712" fmla="*/ 1115264 w 1666901"/>
                  <a:gd name="connsiteY712" fmla="*/ 663172 h 761217"/>
                  <a:gd name="connsiteX713" fmla="*/ 1121677 w 1666901"/>
                  <a:gd name="connsiteY713" fmla="*/ 664578 h 761217"/>
                  <a:gd name="connsiteX714" fmla="*/ 1136876 w 1666901"/>
                  <a:gd name="connsiteY714" fmla="*/ 668444 h 761217"/>
                  <a:gd name="connsiteX715" fmla="*/ 1150493 w 1666901"/>
                  <a:gd name="connsiteY715" fmla="*/ 671343 h 761217"/>
                  <a:gd name="connsiteX716" fmla="*/ 1152865 w 1666901"/>
                  <a:gd name="connsiteY716" fmla="*/ 670728 h 761217"/>
                  <a:gd name="connsiteX717" fmla="*/ 1157609 w 1666901"/>
                  <a:gd name="connsiteY717" fmla="*/ 669674 h 761217"/>
                  <a:gd name="connsiteX718" fmla="*/ 1160157 w 1666901"/>
                  <a:gd name="connsiteY718" fmla="*/ 669234 h 761217"/>
                  <a:gd name="connsiteX719" fmla="*/ 1172632 w 1666901"/>
                  <a:gd name="connsiteY719" fmla="*/ 667917 h 761217"/>
                  <a:gd name="connsiteX720" fmla="*/ 1172632 w 1666901"/>
                  <a:gd name="connsiteY720" fmla="*/ 667917 h 761217"/>
                  <a:gd name="connsiteX721" fmla="*/ 1182911 w 1666901"/>
                  <a:gd name="connsiteY721" fmla="*/ 668883 h 761217"/>
                  <a:gd name="connsiteX722" fmla="*/ 1187479 w 1666901"/>
                  <a:gd name="connsiteY722" fmla="*/ 669498 h 761217"/>
                  <a:gd name="connsiteX723" fmla="*/ 1188094 w 1666901"/>
                  <a:gd name="connsiteY723" fmla="*/ 669586 h 761217"/>
                  <a:gd name="connsiteX724" fmla="*/ 1190027 w 1666901"/>
                  <a:gd name="connsiteY724" fmla="*/ 669761 h 761217"/>
                  <a:gd name="connsiteX725" fmla="*/ 1218667 w 1666901"/>
                  <a:gd name="connsiteY725" fmla="*/ 666950 h 761217"/>
                  <a:gd name="connsiteX726" fmla="*/ 1236941 w 1666901"/>
                  <a:gd name="connsiteY726" fmla="*/ 665984 h 761217"/>
                  <a:gd name="connsiteX727" fmla="*/ 1245551 w 1666901"/>
                  <a:gd name="connsiteY727" fmla="*/ 665984 h 761217"/>
                  <a:gd name="connsiteX728" fmla="*/ 1250383 w 1666901"/>
                  <a:gd name="connsiteY728" fmla="*/ 665984 h 761217"/>
                  <a:gd name="connsiteX729" fmla="*/ 1271907 w 1666901"/>
                  <a:gd name="connsiteY729" fmla="*/ 663524 h 761217"/>
                  <a:gd name="connsiteX730" fmla="*/ 1290180 w 1666901"/>
                  <a:gd name="connsiteY730" fmla="*/ 660976 h 761217"/>
                  <a:gd name="connsiteX731" fmla="*/ 1287545 w 1666901"/>
                  <a:gd name="connsiteY731" fmla="*/ 660361 h 761217"/>
                  <a:gd name="connsiteX732" fmla="*/ 1276827 w 1666901"/>
                  <a:gd name="connsiteY732" fmla="*/ 659746 h 761217"/>
                  <a:gd name="connsiteX733" fmla="*/ 1256620 w 1666901"/>
                  <a:gd name="connsiteY733" fmla="*/ 662294 h 761217"/>
                  <a:gd name="connsiteX734" fmla="*/ 1249153 w 1666901"/>
                  <a:gd name="connsiteY734" fmla="*/ 662557 h 761217"/>
                  <a:gd name="connsiteX735" fmla="*/ 1211639 w 1666901"/>
                  <a:gd name="connsiteY735" fmla="*/ 662030 h 761217"/>
                  <a:gd name="connsiteX736" fmla="*/ 1197407 w 1666901"/>
                  <a:gd name="connsiteY736" fmla="*/ 661152 h 761217"/>
                  <a:gd name="connsiteX737" fmla="*/ 1193014 w 1666901"/>
                  <a:gd name="connsiteY737" fmla="*/ 660537 h 761217"/>
                  <a:gd name="connsiteX738" fmla="*/ 1157433 w 1666901"/>
                  <a:gd name="connsiteY738" fmla="*/ 654739 h 761217"/>
                  <a:gd name="connsiteX739" fmla="*/ 1153480 w 1666901"/>
                  <a:gd name="connsiteY739" fmla="*/ 654387 h 761217"/>
                  <a:gd name="connsiteX740" fmla="*/ 1147594 w 1666901"/>
                  <a:gd name="connsiteY740" fmla="*/ 654651 h 761217"/>
                  <a:gd name="connsiteX741" fmla="*/ 1135646 w 1666901"/>
                  <a:gd name="connsiteY741" fmla="*/ 654651 h 761217"/>
                  <a:gd name="connsiteX742" fmla="*/ 1131868 w 1666901"/>
                  <a:gd name="connsiteY742" fmla="*/ 653948 h 761217"/>
                  <a:gd name="connsiteX743" fmla="*/ 1124400 w 1666901"/>
                  <a:gd name="connsiteY743" fmla="*/ 652806 h 761217"/>
                  <a:gd name="connsiteX744" fmla="*/ 1101295 w 1666901"/>
                  <a:gd name="connsiteY744" fmla="*/ 652806 h 761217"/>
                  <a:gd name="connsiteX745" fmla="*/ 1091367 w 1666901"/>
                  <a:gd name="connsiteY745" fmla="*/ 652454 h 761217"/>
                  <a:gd name="connsiteX746" fmla="*/ 1079946 w 1666901"/>
                  <a:gd name="connsiteY746" fmla="*/ 652542 h 761217"/>
                  <a:gd name="connsiteX747" fmla="*/ 1070634 w 1666901"/>
                  <a:gd name="connsiteY747" fmla="*/ 652279 h 761217"/>
                  <a:gd name="connsiteX748" fmla="*/ 1053502 w 1666901"/>
                  <a:gd name="connsiteY748" fmla="*/ 649204 h 761217"/>
                  <a:gd name="connsiteX749" fmla="*/ 1046035 w 1666901"/>
                  <a:gd name="connsiteY749" fmla="*/ 648237 h 761217"/>
                  <a:gd name="connsiteX750" fmla="*/ 1041642 w 1666901"/>
                  <a:gd name="connsiteY750" fmla="*/ 647710 h 761217"/>
                  <a:gd name="connsiteX751" fmla="*/ 1021172 w 1666901"/>
                  <a:gd name="connsiteY751" fmla="*/ 642615 h 761217"/>
                  <a:gd name="connsiteX752" fmla="*/ 1002020 w 1666901"/>
                  <a:gd name="connsiteY752" fmla="*/ 638398 h 761217"/>
                  <a:gd name="connsiteX753" fmla="*/ 998418 w 1666901"/>
                  <a:gd name="connsiteY753" fmla="*/ 639101 h 761217"/>
                  <a:gd name="connsiteX754" fmla="*/ 991390 w 1666901"/>
                  <a:gd name="connsiteY754" fmla="*/ 640243 h 761217"/>
                  <a:gd name="connsiteX755" fmla="*/ 1004128 w 1666901"/>
                  <a:gd name="connsiteY755" fmla="*/ 645075 h 761217"/>
                  <a:gd name="connsiteX756" fmla="*/ 1006940 w 1666901"/>
                  <a:gd name="connsiteY756" fmla="*/ 646217 h 761217"/>
                  <a:gd name="connsiteX757" fmla="*/ 1009136 w 1666901"/>
                  <a:gd name="connsiteY757" fmla="*/ 647183 h 761217"/>
                  <a:gd name="connsiteX758" fmla="*/ 1010805 w 1666901"/>
                  <a:gd name="connsiteY758" fmla="*/ 647886 h 761217"/>
                  <a:gd name="connsiteX759" fmla="*/ 1024686 w 1666901"/>
                  <a:gd name="connsiteY759" fmla="*/ 649116 h 761217"/>
                  <a:gd name="connsiteX760" fmla="*/ 1025653 w 1666901"/>
                  <a:gd name="connsiteY760" fmla="*/ 649555 h 761217"/>
                  <a:gd name="connsiteX761" fmla="*/ 1033296 w 1666901"/>
                  <a:gd name="connsiteY761" fmla="*/ 650961 h 761217"/>
                  <a:gd name="connsiteX762" fmla="*/ 1043311 w 1666901"/>
                  <a:gd name="connsiteY762" fmla="*/ 652718 h 761217"/>
                  <a:gd name="connsiteX763" fmla="*/ 1055084 w 1666901"/>
                  <a:gd name="connsiteY763" fmla="*/ 655178 h 761217"/>
                  <a:gd name="connsiteX764" fmla="*/ 1059740 w 1666901"/>
                  <a:gd name="connsiteY764" fmla="*/ 655178 h 761217"/>
                  <a:gd name="connsiteX765" fmla="*/ 1061936 w 1666901"/>
                  <a:gd name="connsiteY765" fmla="*/ 655266 h 761217"/>
                  <a:gd name="connsiteX766" fmla="*/ 1364153 w 1666901"/>
                  <a:gd name="connsiteY766" fmla="*/ 667829 h 761217"/>
                  <a:gd name="connsiteX767" fmla="*/ 1364153 w 1666901"/>
                  <a:gd name="connsiteY767" fmla="*/ 667829 h 761217"/>
                  <a:gd name="connsiteX768" fmla="*/ 1364153 w 1666901"/>
                  <a:gd name="connsiteY768" fmla="*/ 667829 h 761217"/>
                  <a:gd name="connsiteX769" fmla="*/ 961168 w 1666901"/>
                  <a:gd name="connsiteY769" fmla="*/ 652894 h 761217"/>
                  <a:gd name="connsiteX770" fmla="*/ 961168 w 1666901"/>
                  <a:gd name="connsiteY770" fmla="*/ 652894 h 761217"/>
                  <a:gd name="connsiteX771" fmla="*/ 961168 w 1666901"/>
                  <a:gd name="connsiteY771" fmla="*/ 652894 h 761217"/>
                  <a:gd name="connsiteX772" fmla="*/ 1354489 w 1666901"/>
                  <a:gd name="connsiteY772" fmla="*/ 643845 h 761217"/>
                  <a:gd name="connsiteX773" fmla="*/ 1345968 w 1666901"/>
                  <a:gd name="connsiteY773" fmla="*/ 652630 h 761217"/>
                  <a:gd name="connsiteX774" fmla="*/ 1354665 w 1666901"/>
                  <a:gd name="connsiteY774" fmla="*/ 649379 h 761217"/>
                  <a:gd name="connsiteX775" fmla="*/ 1360551 w 1666901"/>
                  <a:gd name="connsiteY775" fmla="*/ 647359 h 761217"/>
                  <a:gd name="connsiteX776" fmla="*/ 1361430 w 1666901"/>
                  <a:gd name="connsiteY776" fmla="*/ 647095 h 761217"/>
                  <a:gd name="connsiteX777" fmla="*/ 1369776 w 1666901"/>
                  <a:gd name="connsiteY777" fmla="*/ 645514 h 761217"/>
                  <a:gd name="connsiteX778" fmla="*/ 1379879 w 1666901"/>
                  <a:gd name="connsiteY778" fmla="*/ 642702 h 761217"/>
                  <a:gd name="connsiteX779" fmla="*/ 1397977 w 1666901"/>
                  <a:gd name="connsiteY779" fmla="*/ 636641 h 761217"/>
                  <a:gd name="connsiteX780" fmla="*/ 1421522 w 1666901"/>
                  <a:gd name="connsiteY780" fmla="*/ 630491 h 761217"/>
                  <a:gd name="connsiteX781" fmla="*/ 1417305 w 1666901"/>
                  <a:gd name="connsiteY781" fmla="*/ 630842 h 761217"/>
                  <a:gd name="connsiteX782" fmla="*/ 1414581 w 1666901"/>
                  <a:gd name="connsiteY782" fmla="*/ 631106 h 761217"/>
                  <a:gd name="connsiteX783" fmla="*/ 1405532 w 1666901"/>
                  <a:gd name="connsiteY783" fmla="*/ 633390 h 761217"/>
                  <a:gd name="connsiteX784" fmla="*/ 1387610 w 1666901"/>
                  <a:gd name="connsiteY784" fmla="*/ 636816 h 761217"/>
                  <a:gd name="connsiteX785" fmla="*/ 1372587 w 1666901"/>
                  <a:gd name="connsiteY785" fmla="*/ 639188 h 761217"/>
                  <a:gd name="connsiteX786" fmla="*/ 1366877 w 1666901"/>
                  <a:gd name="connsiteY786" fmla="*/ 640506 h 761217"/>
                  <a:gd name="connsiteX787" fmla="*/ 1356774 w 1666901"/>
                  <a:gd name="connsiteY787" fmla="*/ 643230 h 761217"/>
                  <a:gd name="connsiteX788" fmla="*/ 1354489 w 1666901"/>
                  <a:gd name="connsiteY788" fmla="*/ 643845 h 761217"/>
                  <a:gd name="connsiteX789" fmla="*/ 1356510 w 1666901"/>
                  <a:gd name="connsiteY789" fmla="*/ 640682 h 761217"/>
                  <a:gd name="connsiteX790" fmla="*/ 1356510 w 1666901"/>
                  <a:gd name="connsiteY790" fmla="*/ 640682 h 761217"/>
                  <a:gd name="connsiteX791" fmla="*/ 1356510 w 1666901"/>
                  <a:gd name="connsiteY791" fmla="*/ 640682 h 761217"/>
                  <a:gd name="connsiteX792" fmla="*/ 1463955 w 1666901"/>
                  <a:gd name="connsiteY792" fmla="*/ 632336 h 761217"/>
                  <a:gd name="connsiteX793" fmla="*/ 1463955 w 1666901"/>
                  <a:gd name="connsiteY793" fmla="*/ 632336 h 761217"/>
                  <a:gd name="connsiteX794" fmla="*/ 1463955 w 1666901"/>
                  <a:gd name="connsiteY794" fmla="*/ 632336 h 761217"/>
                  <a:gd name="connsiteX795" fmla="*/ 1576496 w 1666901"/>
                  <a:gd name="connsiteY795" fmla="*/ 551510 h 761217"/>
                  <a:gd name="connsiteX796" fmla="*/ 1576496 w 1666901"/>
                  <a:gd name="connsiteY796" fmla="*/ 551510 h 761217"/>
                  <a:gd name="connsiteX797" fmla="*/ 1576496 w 1666901"/>
                  <a:gd name="connsiteY797" fmla="*/ 551510 h 761217"/>
                  <a:gd name="connsiteX798" fmla="*/ 1599074 w 1666901"/>
                  <a:gd name="connsiteY798" fmla="*/ 491594 h 761217"/>
                  <a:gd name="connsiteX799" fmla="*/ 1599074 w 1666901"/>
                  <a:gd name="connsiteY799" fmla="*/ 491594 h 761217"/>
                  <a:gd name="connsiteX800" fmla="*/ 1599074 w 1666901"/>
                  <a:gd name="connsiteY800" fmla="*/ 491594 h 761217"/>
                  <a:gd name="connsiteX801" fmla="*/ 1592837 w 1666901"/>
                  <a:gd name="connsiteY801" fmla="*/ 356036 h 761217"/>
                  <a:gd name="connsiteX802" fmla="*/ 1593891 w 1666901"/>
                  <a:gd name="connsiteY802" fmla="*/ 359901 h 761217"/>
                  <a:gd name="connsiteX803" fmla="*/ 1605751 w 1666901"/>
                  <a:gd name="connsiteY803" fmla="*/ 388278 h 761217"/>
                  <a:gd name="connsiteX804" fmla="*/ 1607596 w 1666901"/>
                  <a:gd name="connsiteY804" fmla="*/ 391089 h 761217"/>
                  <a:gd name="connsiteX805" fmla="*/ 1611637 w 1666901"/>
                  <a:gd name="connsiteY805" fmla="*/ 397678 h 761217"/>
                  <a:gd name="connsiteX806" fmla="*/ 1611637 w 1666901"/>
                  <a:gd name="connsiteY806" fmla="*/ 396888 h 761217"/>
                  <a:gd name="connsiteX807" fmla="*/ 1611637 w 1666901"/>
                  <a:gd name="connsiteY807" fmla="*/ 395131 h 761217"/>
                  <a:gd name="connsiteX808" fmla="*/ 1604785 w 1666901"/>
                  <a:gd name="connsiteY808" fmla="*/ 381338 h 761217"/>
                  <a:gd name="connsiteX809" fmla="*/ 1604609 w 1666901"/>
                  <a:gd name="connsiteY809" fmla="*/ 380459 h 761217"/>
                  <a:gd name="connsiteX810" fmla="*/ 1596351 w 1666901"/>
                  <a:gd name="connsiteY810" fmla="*/ 360077 h 761217"/>
                  <a:gd name="connsiteX811" fmla="*/ 1592837 w 1666901"/>
                  <a:gd name="connsiteY811" fmla="*/ 356036 h 761217"/>
                  <a:gd name="connsiteX812" fmla="*/ 1574563 w 1666901"/>
                  <a:gd name="connsiteY812" fmla="*/ 328010 h 761217"/>
                  <a:gd name="connsiteX813" fmla="*/ 1575354 w 1666901"/>
                  <a:gd name="connsiteY813" fmla="*/ 329767 h 761217"/>
                  <a:gd name="connsiteX814" fmla="*/ 1582206 w 1666901"/>
                  <a:gd name="connsiteY814" fmla="*/ 341013 h 761217"/>
                  <a:gd name="connsiteX815" fmla="*/ 1588180 w 1666901"/>
                  <a:gd name="connsiteY815" fmla="*/ 349886 h 761217"/>
                  <a:gd name="connsiteX816" fmla="*/ 1590025 w 1666901"/>
                  <a:gd name="connsiteY816" fmla="*/ 351555 h 761217"/>
                  <a:gd name="connsiteX817" fmla="*/ 1588795 w 1666901"/>
                  <a:gd name="connsiteY817" fmla="*/ 349095 h 761217"/>
                  <a:gd name="connsiteX818" fmla="*/ 1586863 w 1666901"/>
                  <a:gd name="connsiteY818" fmla="*/ 344439 h 761217"/>
                  <a:gd name="connsiteX819" fmla="*/ 1578253 w 1666901"/>
                  <a:gd name="connsiteY819" fmla="*/ 331173 h 761217"/>
                  <a:gd name="connsiteX820" fmla="*/ 1574563 w 1666901"/>
                  <a:gd name="connsiteY820" fmla="*/ 328010 h 761217"/>
                  <a:gd name="connsiteX821" fmla="*/ 540261 w 1666901"/>
                  <a:gd name="connsiteY821" fmla="*/ 197108 h 761217"/>
                  <a:gd name="connsiteX822" fmla="*/ 539118 w 1666901"/>
                  <a:gd name="connsiteY822" fmla="*/ 197108 h 761217"/>
                  <a:gd name="connsiteX823" fmla="*/ 530685 w 1666901"/>
                  <a:gd name="connsiteY823" fmla="*/ 197020 h 761217"/>
                  <a:gd name="connsiteX824" fmla="*/ 523832 w 1666901"/>
                  <a:gd name="connsiteY824" fmla="*/ 197020 h 761217"/>
                  <a:gd name="connsiteX825" fmla="*/ 517858 w 1666901"/>
                  <a:gd name="connsiteY825" fmla="*/ 195702 h 761217"/>
                  <a:gd name="connsiteX826" fmla="*/ 517419 w 1666901"/>
                  <a:gd name="connsiteY826" fmla="*/ 195527 h 761217"/>
                  <a:gd name="connsiteX827" fmla="*/ 500990 w 1666901"/>
                  <a:gd name="connsiteY827" fmla="*/ 190431 h 761217"/>
                  <a:gd name="connsiteX828" fmla="*/ 513202 w 1666901"/>
                  <a:gd name="connsiteY828" fmla="*/ 178307 h 761217"/>
                  <a:gd name="connsiteX829" fmla="*/ 513992 w 1666901"/>
                  <a:gd name="connsiteY829" fmla="*/ 177517 h 761217"/>
                  <a:gd name="connsiteX830" fmla="*/ 516716 w 1666901"/>
                  <a:gd name="connsiteY830" fmla="*/ 174881 h 761217"/>
                  <a:gd name="connsiteX831" fmla="*/ 520054 w 1666901"/>
                  <a:gd name="connsiteY831" fmla="*/ 172333 h 761217"/>
                  <a:gd name="connsiteX832" fmla="*/ 522075 w 1666901"/>
                  <a:gd name="connsiteY832" fmla="*/ 170840 h 761217"/>
                  <a:gd name="connsiteX833" fmla="*/ 546059 w 1666901"/>
                  <a:gd name="connsiteY833" fmla="*/ 145802 h 761217"/>
                  <a:gd name="connsiteX834" fmla="*/ 546410 w 1666901"/>
                  <a:gd name="connsiteY834" fmla="*/ 145538 h 761217"/>
                  <a:gd name="connsiteX835" fmla="*/ 564157 w 1666901"/>
                  <a:gd name="connsiteY835" fmla="*/ 129021 h 761217"/>
                  <a:gd name="connsiteX836" fmla="*/ 572415 w 1666901"/>
                  <a:gd name="connsiteY836" fmla="*/ 122872 h 761217"/>
                  <a:gd name="connsiteX837" fmla="*/ 602637 w 1666901"/>
                  <a:gd name="connsiteY837" fmla="*/ 104335 h 761217"/>
                  <a:gd name="connsiteX838" fmla="*/ 606942 w 1666901"/>
                  <a:gd name="connsiteY838" fmla="*/ 100996 h 761217"/>
                  <a:gd name="connsiteX839" fmla="*/ 608084 w 1666901"/>
                  <a:gd name="connsiteY839" fmla="*/ 100030 h 761217"/>
                  <a:gd name="connsiteX840" fmla="*/ 609665 w 1666901"/>
                  <a:gd name="connsiteY840" fmla="*/ 98536 h 761217"/>
                  <a:gd name="connsiteX841" fmla="*/ 623195 w 1666901"/>
                  <a:gd name="connsiteY841" fmla="*/ 91069 h 761217"/>
                  <a:gd name="connsiteX842" fmla="*/ 634703 w 1666901"/>
                  <a:gd name="connsiteY842" fmla="*/ 84040 h 761217"/>
                  <a:gd name="connsiteX843" fmla="*/ 636548 w 1666901"/>
                  <a:gd name="connsiteY843" fmla="*/ 83513 h 761217"/>
                  <a:gd name="connsiteX844" fmla="*/ 642874 w 1666901"/>
                  <a:gd name="connsiteY844" fmla="*/ 81756 h 761217"/>
                  <a:gd name="connsiteX845" fmla="*/ 654646 w 1666901"/>
                  <a:gd name="connsiteY845" fmla="*/ 76573 h 761217"/>
                  <a:gd name="connsiteX846" fmla="*/ 654646 w 1666901"/>
                  <a:gd name="connsiteY846" fmla="*/ 76573 h 761217"/>
                  <a:gd name="connsiteX847" fmla="*/ 664310 w 1666901"/>
                  <a:gd name="connsiteY847" fmla="*/ 71565 h 761217"/>
                  <a:gd name="connsiteX848" fmla="*/ 678455 w 1666901"/>
                  <a:gd name="connsiteY848" fmla="*/ 67085 h 761217"/>
                  <a:gd name="connsiteX849" fmla="*/ 687855 w 1666901"/>
                  <a:gd name="connsiteY849" fmla="*/ 63043 h 761217"/>
                  <a:gd name="connsiteX850" fmla="*/ 695850 w 1666901"/>
                  <a:gd name="connsiteY850" fmla="*/ 60583 h 761217"/>
                  <a:gd name="connsiteX851" fmla="*/ 709379 w 1666901"/>
                  <a:gd name="connsiteY851" fmla="*/ 55136 h 761217"/>
                  <a:gd name="connsiteX852" fmla="*/ 718428 w 1666901"/>
                  <a:gd name="connsiteY852" fmla="*/ 52149 h 761217"/>
                  <a:gd name="connsiteX853" fmla="*/ 732485 w 1666901"/>
                  <a:gd name="connsiteY853" fmla="*/ 49074 h 761217"/>
                  <a:gd name="connsiteX854" fmla="*/ 744784 w 1666901"/>
                  <a:gd name="connsiteY854" fmla="*/ 46000 h 761217"/>
                  <a:gd name="connsiteX855" fmla="*/ 752867 w 1666901"/>
                  <a:gd name="connsiteY855" fmla="*/ 44067 h 761217"/>
                  <a:gd name="connsiteX856" fmla="*/ 766396 w 1666901"/>
                  <a:gd name="connsiteY856" fmla="*/ 41256 h 761217"/>
                  <a:gd name="connsiteX857" fmla="*/ 775006 w 1666901"/>
                  <a:gd name="connsiteY857" fmla="*/ 39411 h 761217"/>
                  <a:gd name="connsiteX858" fmla="*/ 788799 w 1666901"/>
                  <a:gd name="connsiteY858" fmla="*/ 36863 h 761217"/>
                  <a:gd name="connsiteX859" fmla="*/ 801977 w 1666901"/>
                  <a:gd name="connsiteY859" fmla="*/ 34315 h 761217"/>
                  <a:gd name="connsiteX860" fmla="*/ 821129 w 1666901"/>
                  <a:gd name="connsiteY860" fmla="*/ 30977 h 761217"/>
                  <a:gd name="connsiteX861" fmla="*/ 828685 w 1666901"/>
                  <a:gd name="connsiteY861" fmla="*/ 30889 h 761217"/>
                  <a:gd name="connsiteX862" fmla="*/ 847573 w 1666901"/>
                  <a:gd name="connsiteY862" fmla="*/ 28253 h 761217"/>
                  <a:gd name="connsiteX863" fmla="*/ 854250 w 1666901"/>
                  <a:gd name="connsiteY863" fmla="*/ 27023 h 761217"/>
                  <a:gd name="connsiteX864" fmla="*/ 940259 w 1666901"/>
                  <a:gd name="connsiteY864" fmla="*/ 25003 h 761217"/>
                  <a:gd name="connsiteX865" fmla="*/ 963364 w 1666901"/>
                  <a:gd name="connsiteY865" fmla="*/ 25003 h 761217"/>
                  <a:gd name="connsiteX866" fmla="*/ 965824 w 1666901"/>
                  <a:gd name="connsiteY866" fmla="*/ 25003 h 761217"/>
                  <a:gd name="connsiteX867" fmla="*/ 968021 w 1666901"/>
                  <a:gd name="connsiteY867" fmla="*/ 26145 h 761217"/>
                  <a:gd name="connsiteX868" fmla="*/ 979090 w 1666901"/>
                  <a:gd name="connsiteY868" fmla="*/ 26848 h 761217"/>
                  <a:gd name="connsiteX869" fmla="*/ 997891 w 1666901"/>
                  <a:gd name="connsiteY869" fmla="*/ 28429 h 761217"/>
                  <a:gd name="connsiteX870" fmla="*/ 1011948 w 1666901"/>
                  <a:gd name="connsiteY870" fmla="*/ 30362 h 761217"/>
                  <a:gd name="connsiteX871" fmla="*/ 1014759 w 1666901"/>
                  <a:gd name="connsiteY871" fmla="*/ 31328 h 761217"/>
                  <a:gd name="connsiteX872" fmla="*/ 1023896 w 1666901"/>
                  <a:gd name="connsiteY872" fmla="*/ 31504 h 761217"/>
                  <a:gd name="connsiteX873" fmla="*/ 1028728 w 1666901"/>
                  <a:gd name="connsiteY873" fmla="*/ 31328 h 761217"/>
                  <a:gd name="connsiteX874" fmla="*/ 1037337 w 1666901"/>
                  <a:gd name="connsiteY874" fmla="*/ 32646 h 761217"/>
                  <a:gd name="connsiteX875" fmla="*/ 1040500 w 1666901"/>
                  <a:gd name="connsiteY875" fmla="*/ 33261 h 761217"/>
                  <a:gd name="connsiteX876" fmla="*/ 1055259 w 1666901"/>
                  <a:gd name="connsiteY876" fmla="*/ 35018 h 761217"/>
                  <a:gd name="connsiteX877" fmla="*/ 1056314 w 1666901"/>
                  <a:gd name="connsiteY877" fmla="*/ 35721 h 761217"/>
                  <a:gd name="connsiteX878" fmla="*/ 1070722 w 1666901"/>
                  <a:gd name="connsiteY878" fmla="*/ 38093 h 761217"/>
                  <a:gd name="connsiteX879" fmla="*/ 1081440 w 1666901"/>
                  <a:gd name="connsiteY879" fmla="*/ 39762 h 761217"/>
                  <a:gd name="connsiteX880" fmla="*/ 1088205 w 1666901"/>
                  <a:gd name="connsiteY880" fmla="*/ 41519 h 761217"/>
                  <a:gd name="connsiteX881" fmla="*/ 1094881 w 1666901"/>
                  <a:gd name="connsiteY881" fmla="*/ 42573 h 761217"/>
                  <a:gd name="connsiteX882" fmla="*/ 1105775 w 1666901"/>
                  <a:gd name="connsiteY882" fmla="*/ 43628 h 761217"/>
                  <a:gd name="connsiteX883" fmla="*/ 1118163 w 1666901"/>
                  <a:gd name="connsiteY883" fmla="*/ 48284 h 761217"/>
                  <a:gd name="connsiteX884" fmla="*/ 1120886 w 1666901"/>
                  <a:gd name="connsiteY884" fmla="*/ 49074 h 761217"/>
                  <a:gd name="connsiteX885" fmla="*/ 1124752 w 1666901"/>
                  <a:gd name="connsiteY885" fmla="*/ 50304 h 761217"/>
                  <a:gd name="connsiteX886" fmla="*/ 1133098 w 1666901"/>
                  <a:gd name="connsiteY886" fmla="*/ 52589 h 761217"/>
                  <a:gd name="connsiteX887" fmla="*/ 1145837 w 1666901"/>
                  <a:gd name="connsiteY887" fmla="*/ 55927 h 761217"/>
                  <a:gd name="connsiteX888" fmla="*/ 1156643 w 1666901"/>
                  <a:gd name="connsiteY888" fmla="*/ 58563 h 761217"/>
                  <a:gd name="connsiteX889" fmla="*/ 1169733 w 1666901"/>
                  <a:gd name="connsiteY889" fmla="*/ 63307 h 761217"/>
                  <a:gd name="connsiteX890" fmla="*/ 1173159 w 1666901"/>
                  <a:gd name="connsiteY890" fmla="*/ 65152 h 761217"/>
                  <a:gd name="connsiteX891" fmla="*/ 1184053 w 1666901"/>
                  <a:gd name="connsiteY891" fmla="*/ 69369 h 761217"/>
                  <a:gd name="connsiteX892" fmla="*/ 1198285 w 1666901"/>
                  <a:gd name="connsiteY892" fmla="*/ 74904 h 761217"/>
                  <a:gd name="connsiteX893" fmla="*/ 1199340 w 1666901"/>
                  <a:gd name="connsiteY893" fmla="*/ 75167 h 761217"/>
                  <a:gd name="connsiteX894" fmla="*/ 1222269 w 1666901"/>
                  <a:gd name="connsiteY894" fmla="*/ 84480 h 761217"/>
                  <a:gd name="connsiteX895" fmla="*/ 1238347 w 1666901"/>
                  <a:gd name="connsiteY895" fmla="*/ 92386 h 761217"/>
                  <a:gd name="connsiteX896" fmla="*/ 1248450 w 1666901"/>
                  <a:gd name="connsiteY896" fmla="*/ 96691 h 761217"/>
                  <a:gd name="connsiteX897" fmla="*/ 1250031 w 1666901"/>
                  <a:gd name="connsiteY897" fmla="*/ 97482 h 761217"/>
                  <a:gd name="connsiteX898" fmla="*/ 1266108 w 1666901"/>
                  <a:gd name="connsiteY898" fmla="*/ 106355 h 761217"/>
                  <a:gd name="connsiteX899" fmla="*/ 1270062 w 1666901"/>
                  <a:gd name="connsiteY899" fmla="*/ 108024 h 761217"/>
                  <a:gd name="connsiteX900" fmla="*/ 1281307 w 1666901"/>
                  <a:gd name="connsiteY900" fmla="*/ 114262 h 761217"/>
                  <a:gd name="connsiteX901" fmla="*/ 1293255 w 1666901"/>
                  <a:gd name="connsiteY901" fmla="*/ 118655 h 761217"/>
                  <a:gd name="connsiteX902" fmla="*/ 1296067 w 1666901"/>
                  <a:gd name="connsiteY902" fmla="*/ 124365 h 761217"/>
                  <a:gd name="connsiteX903" fmla="*/ 1304940 w 1666901"/>
                  <a:gd name="connsiteY903" fmla="*/ 131218 h 761217"/>
                  <a:gd name="connsiteX904" fmla="*/ 1318030 w 1666901"/>
                  <a:gd name="connsiteY904" fmla="*/ 139476 h 761217"/>
                  <a:gd name="connsiteX905" fmla="*/ 1325937 w 1666901"/>
                  <a:gd name="connsiteY905" fmla="*/ 144835 h 761217"/>
                  <a:gd name="connsiteX906" fmla="*/ 1326200 w 1666901"/>
                  <a:gd name="connsiteY906" fmla="*/ 145099 h 761217"/>
                  <a:gd name="connsiteX907" fmla="*/ 1337534 w 1666901"/>
                  <a:gd name="connsiteY907" fmla="*/ 156256 h 761217"/>
                  <a:gd name="connsiteX908" fmla="*/ 1322598 w 1666901"/>
                  <a:gd name="connsiteY908" fmla="*/ 162055 h 761217"/>
                  <a:gd name="connsiteX909" fmla="*/ 1314340 w 1666901"/>
                  <a:gd name="connsiteY909" fmla="*/ 163812 h 761217"/>
                  <a:gd name="connsiteX910" fmla="*/ 1302919 w 1666901"/>
                  <a:gd name="connsiteY910" fmla="*/ 161615 h 761217"/>
                  <a:gd name="connsiteX911" fmla="*/ 1298790 w 1666901"/>
                  <a:gd name="connsiteY911" fmla="*/ 160297 h 761217"/>
                  <a:gd name="connsiteX912" fmla="*/ 1298175 w 1666901"/>
                  <a:gd name="connsiteY912" fmla="*/ 160034 h 761217"/>
                  <a:gd name="connsiteX913" fmla="*/ 1277969 w 1666901"/>
                  <a:gd name="connsiteY913" fmla="*/ 153093 h 761217"/>
                  <a:gd name="connsiteX914" fmla="*/ 1272873 w 1666901"/>
                  <a:gd name="connsiteY914" fmla="*/ 154148 h 761217"/>
                  <a:gd name="connsiteX915" fmla="*/ 1258992 w 1666901"/>
                  <a:gd name="connsiteY915" fmla="*/ 145187 h 761217"/>
                  <a:gd name="connsiteX916" fmla="*/ 1256269 w 1666901"/>
                  <a:gd name="connsiteY916" fmla="*/ 145274 h 761217"/>
                  <a:gd name="connsiteX917" fmla="*/ 1245726 w 1666901"/>
                  <a:gd name="connsiteY917" fmla="*/ 140794 h 761217"/>
                  <a:gd name="connsiteX918" fmla="*/ 1245023 w 1666901"/>
                  <a:gd name="connsiteY918" fmla="*/ 128319 h 761217"/>
                  <a:gd name="connsiteX919" fmla="*/ 1243794 w 1666901"/>
                  <a:gd name="connsiteY919" fmla="*/ 122345 h 761217"/>
                  <a:gd name="connsiteX920" fmla="*/ 1225696 w 1666901"/>
                  <a:gd name="connsiteY920" fmla="*/ 115141 h 761217"/>
                  <a:gd name="connsiteX921" fmla="*/ 1212869 w 1666901"/>
                  <a:gd name="connsiteY921" fmla="*/ 109869 h 761217"/>
                  <a:gd name="connsiteX922" fmla="*/ 1208564 w 1666901"/>
                  <a:gd name="connsiteY922" fmla="*/ 108464 h 761217"/>
                  <a:gd name="connsiteX923" fmla="*/ 1185195 w 1666901"/>
                  <a:gd name="connsiteY923" fmla="*/ 100820 h 761217"/>
                  <a:gd name="connsiteX924" fmla="*/ 1166658 w 1666901"/>
                  <a:gd name="connsiteY924" fmla="*/ 97745 h 761217"/>
                  <a:gd name="connsiteX925" fmla="*/ 1164286 w 1666901"/>
                  <a:gd name="connsiteY925" fmla="*/ 96428 h 761217"/>
                  <a:gd name="connsiteX926" fmla="*/ 1123170 w 1666901"/>
                  <a:gd name="connsiteY926" fmla="*/ 79999 h 761217"/>
                  <a:gd name="connsiteX927" fmla="*/ 1104897 w 1666901"/>
                  <a:gd name="connsiteY927" fmla="*/ 75167 h 761217"/>
                  <a:gd name="connsiteX928" fmla="*/ 1086096 w 1666901"/>
                  <a:gd name="connsiteY928" fmla="*/ 70335 h 761217"/>
                  <a:gd name="connsiteX929" fmla="*/ 1078101 w 1666901"/>
                  <a:gd name="connsiteY929" fmla="*/ 69281 h 761217"/>
                  <a:gd name="connsiteX930" fmla="*/ 1068613 w 1666901"/>
                  <a:gd name="connsiteY930" fmla="*/ 68227 h 761217"/>
                  <a:gd name="connsiteX931" fmla="*/ 1061673 w 1666901"/>
                  <a:gd name="connsiteY931" fmla="*/ 66997 h 761217"/>
                  <a:gd name="connsiteX932" fmla="*/ 1036986 w 1666901"/>
                  <a:gd name="connsiteY932" fmla="*/ 60144 h 761217"/>
                  <a:gd name="connsiteX933" fmla="*/ 1035756 w 1666901"/>
                  <a:gd name="connsiteY933" fmla="*/ 60232 h 761217"/>
                  <a:gd name="connsiteX934" fmla="*/ 1034174 w 1666901"/>
                  <a:gd name="connsiteY934" fmla="*/ 60320 h 761217"/>
                  <a:gd name="connsiteX935" fmla="*/ 1023544 w 1666901"/>
                  <a:gd name="connsiteY935" fmla="*/ 59529 h 761217"/>
                  <a:gd name="connsiteX936" fmla="*/ 1014583 w 1666901"/>
                  <a:gd name="connsiteY936" fmla="*/ 59090 h 761217"/>
                  <a:gd name="connsiteX937" fmla="*/ 988490 w 1666901"/>
                  <a:gd name="connsiteY937" fmla="*/ 57596 h 761217"/>
                  <a:gd name="connsiteX938" fmla="*/ 975049 w 1666901"/>
                  <a:gd name="connsiteY938" fmla="*/ 56191 h 761217"/>
                  <a:gd name="connsiteX939" fmla="*/ 971886 w 1666901"/>
                  <a:gd name="connsiteY939" fmla="*/ 56806 h 761217"/>
                  <a:gd name="connsiteX940" fmla="*/ 961168 w 1666901"/>
                  <a:gd name="connsiteY940" fmla="*/ 57860 h 761217"/>
                  <a:gd name="connsiteX941" fmla="*/ 956687 w 1666901"/>
                  <a:gd name="connsiteY941" fmla="*/ 57157 h 761217"/>
                  <a:gd name="connsiteX942" fmla="*/ 946321 w 1666901"/>
                  <a:gd name="connsiteY942" fmla="*/ 56981 h 761217"/>
                  <a:gd name="connsiteX943" fmla="*/ 930507 w 1666901"/>
                  <a:gd name="connsiteY943" fmla="*/ 56893 h 761217"/>
                  <a:gd name="connsiteX944" fmla="*/ 924796 w 1666901"/>
                  <a:gd name="connsiteY944" fmla="*/ 56191 h 761217"/>
                  <a:gd name="connsiteX945" fmla="*/ 884472 w 1666901"/>
                  <a:gd name="connsiteY945" fmla="*/ 58211 h 761217"/>
                  <a:gd name="connsiteX946" fmla="*/ 882715 w 1666901"/>
                  <a:gd name="connsiteY946" fmla="*/ 58914 h 761217"/>
                  <a:gd name="connsiteX947" fmla="*/ 879552 w 1666901"/>
                  <a:gd name="connsiteY947" fmla="*/ 60144 h 761217"/>
                  <a:gd name="connsiteX948" fmla="*/ 878849 w 1666901"/>
                  <a:gd name="connsiteY948" fmla="*/ 60495 h 761217"/>
                  <a:gd name="connsiteX949" fmla="*/ 867604 w 1666901"/>
                  <a:gd name="connsiteY949" fmla="*/ 61725 h 761217"/>
                  <a:gd name="connsiteX950" fmla="*/ 857413 w 1666901"/>
                  <a:gd name="connsiteY950" fmla="*/ 62955 h 761217"/>
                  <a:gd name="connsiteX951" fmla="*/ 845201 w 1666901"/>
                  <a:gd name="connsiteY951" fmla="*/ 65327 h 761217"/>
                  <a:gd name="connsiteX952" fmla="*/ 841599 w 1666901"/>
                  <a:gd name="connsiteY952" fmla="*/ 65942 h 761217"/>
                  <a:gd name="connsiteX953" fmla="*/ 829827 w 1666901"/>
                  <a:gd name="connsiteY953" fmla="*/ 65942 h 761217"/>
                  <a:gd name="connsiteX954" fmla="*/ 829124 w 1666901"/>
                  <a:gd name="connsiteY954" fmla="*/ 65767 h 761217"/>
                  <a:gd name="connsiteX955" fmla="*/ 818230 w 1666901"/>
                  <a:gd name="connsiteY955" fmla="*/ 66645 h 761217"/>
                  <a:gd name="connsiteX956" fmla="*/ 815243 w 1666901"/>
                  <a:gd name="connsiteY956" fmla="*/ 66557 h 761217"/>
                  <a:gd name="connsiteX957" fmla="*/ 782034 w 1666901"/>
                  <a:gd name="connsiteY957" fmla="*/ 72092 h 761217"/>
                  <a:gd name="connsiteX958" fmla="*/ 738459 w 1666901"/>
                  <a:gd name="connsiteY958" fmla="*/ 82810 h 761217"/>
                  <a:gd name="connsiteX959" fmla="*/ 679948 w 1666901"/>
                  <a:gd name="connsiteY959" fmla="*/ 107409 h 761217"/>
                  <a:gd name="connsiteX960" fmla="*/ 659302 w 1666901"/>
                  <a:gd name="connsiteY960" fmla="*/ 119709 h 761217"/>
                  <a:gd name="connsiteX961" fmla="*/ 646037 w 1666901"/>
                  <a:gd name="connsiteY961" fmla="*/ 127177 h 761217"/>
                  <a:gd name="connsiteX962" fmla="*/ 631101 w 1666901"/>
                  <a:gd name="connsiteY962" fmla="*/ 137192 h 761217"/>
                  <a:gd name="connsiteX963" fmla="*/ 598596 w 1666901"/>
                  <a:gd name="connsiteY963" fmla="*/ 156695 h 761217"/>
                  <a:gd name="connsiteX964" fmla="*/ 577071 w 1666901"/>
                  <a:gd name="connsiteY964" fmla="*/ 171367 h 761217"/>
                  <a:gd name="connsiteX965" fmla="*/ 576193 w 1666901"/>
                  <a:gd name="connsiteY965" fmla="*/ 172158 h 761217"/>
                  <a:gd name="connsiteX966" fmla="*/ 555547 w 1666901"/>
                  <a:gd name="connsiteY966" fmla="*/ 190958 h 761217"/>
                  <a:gd name="connsiteX967" fmla="*/ 540261 w 1666901"/>
                  <a:gd name="connsiteY967" fmla="*/ 197108 h 761217"/>
                  <a:gd name="connsiteX968" fmla="*/ 1321983 w 1666901"/>
                  <a:gd name="connsiteY968" fmla="*/ 161967 h 761217"/>
                  <a:gd name="connsiteX969" fmla="*/ 1321983 w 1666901"/>
                  <a:gd name="connsiteY969" fmla="*/ 161967 h 761217"/>
                  <a:gd name="connsiteX970" fmla="*/ 1321983 w 1666901"/>
                  <a:gd name="connsiteY970" fmla="*/ 161967 h 761217"/>
                  <a:gd name="connsiteX971" fmla="*/ 546410 w 1666901"/>
                  <a:gd name="connsiteY971" fmla="*/ 145362 h 761217"/>
                  <a:gd name="connsiteX972" fmla="*/ 546410 w 1666901"/>
                  <a:gd name="connsiteY972" fmla="*/ 145362 h 761217"/>
                  <a:gd name="connsiteX973" fmla="*/ 546410 w 1666901"/>
                  <a:gd name="connsiteY973" fmla="*/ 145362 h 761217"/>
                  <a:gd name="connsiteX974" fmla="*/ 1325498 w 1666901"/>
                  <a:gd name="connsiteY974" fmla="*/ 144923 h 761217"/>
                  <a:gd name="connsiteX975" fmla="*/ 1325498 w 1666901"/>
                  <a:gd name="connsiteY975" fmla="*/ 144923 h 761217"/>
                  <a:gd name="connsiteX976" fmla="*/ 1325498 w 1666901"/>
                  <a:gd name="connsiteY976" fmla="*/ 144923 h 761217"/>
                  <a:gd name="connsiteX977" fmla="*/ 625479 w 1666901"/>
                  <a:gd name="connsiteY977" fmla="*/ 111890 h 761217"/>
                  <a:gd name="connsiteX978" fmla="*/ 624337 w 1666901"/>
                  <a:gd name="connsiteY978" fmla="*/ 113032 h 761217"/>
                  <a:gd name="connsiteX979" fmla="*/ 621613 w 1666901"/>
                  <a:gd name="connsiteY979" fmla="*/ 115668 h 761217"/>
                  <a:gd name="connsiteX980" fmla="*/ 620647 w 1666901"/>
                  <a:gd name="connsiteY980" fmla="*/ 116546 h 761217"/>
                  <a:gd name="connsiteX981" fmla="*/ 609489 w 1666901"/>
                  <a:gd name="connsiteY981" fmla="*/ 123838 h 761217"/>
                  <a:gd name="connsiteX982" fmla="*/ 586823 w 1666901"/>
                  <a:gd name="connsiteY982" fmla="*/ 137719 h 761217"/>
                  <a:gd name="connsiteX983" fmla="*/ 583045 w 1666901"/>
                  <a:gd name="connsiteY983" fmla="*/ 141057 h 761217"/>
                  <a:gd name="connsiteX984" fmla="*/ 589634 w 1666901"/>
                  <a:gd name="connsiteY984" fmla="*/ 137807 h 761217"/>
                  <a:gd name="connsiteX985" fmla="*/ 618626 w 1666901"/>
                  <a:gd name="connsiteY985" fmla="*/ 120236 h 761217"/>
                  <a:gd name="connsiteX986" fmla="*/ 634440 w 1666901"/>
                  <a:gd name="connsiteY986" fmla="*/ 109694 h 761217"/>
                  <a:gd name="connsiteX987" fmla="*/ 648760 w 1666901"/>
                  <a:gd name="connsiteY987" fmla="*/ 101523 h 761217"/>
                  <a:gd name="connsiteX988" fmla="*/ 647969 w 1666901"/>
                  <a:gd name="connsiteY988" fmla="*/ 101699 h 761217"/>
                  <a:gd name="connsiteX989" fmla="*/ 642874 w 1666901"/>
                  <a:gd name="connsiteY989" fmla="*/ 103105 h 761217"/>
                  <a:gd name="connsiteX990" fmla="*/ 640502 w 1666901"/>
                  <a:gd name="connsiteY990" fmla="*/ 103807 h 761217"/>
                  <a:gd name="connsiteX991" fmla="*/ 639272 w 1666901"/>
                  <a:gd name="connsiteY991" fmla="*/ 104159 h 761217"/>
                  <a:gd name="connsiteX992" fmla="*/ 636988 w 1666901"/>
                  <a:gd name="connsiteY992" fmla="*/ 106531 h 761217"/>
                  <a:gd name="connsiteX993" fmla="*/ 636812 w 1666901"/>
                  <a:gd name="connsiteY993" fmla="*/ 106707 h 761217"/>
                  <a:gd name="connsiteX994" fmla="*/ 625479 w 1666901"/>
                  <a:gd name="connsiteY994" fmla="*/ 111890 h 761217"/>
                  <a:gd name="connsiteX995" fmla="*/ 1295627 w 1666901"/>
                  <a:gd name="connsiteY995" fmla="*/ 130164 h 761217"/>
                  <a:gd name="connsiteX996" fmla="*/ 1295627 w 1666901"/>
                  <a:gd name="connsiteY996" fmla="*/ 130164 h 761217"/>
                  <a:gd name="connsiteX997" fmla="*/ 1295627 w 1666901"/>
                  <a:gd name="connsiteY997" fmla="*/ 130164 h 761217"/>
                  <a:gd name="connsiteX998" fmla="*/ 1291410 w 1666901"/>
                  <a:gd name="connsiteY998" fmla="*/ 121730 h 761217"/>
                  <a:gd name="connsiteX999" fmla="*/ 1291410 w 1666901"/>
                  <a:gd name="connsiteY999" fmla="*/ 121730 h 761217"/>
                  <a:gd name="connsiteX1000" fmla="*/ 1291410 w 1666901"/>
                  <a:gd name="connsiteY1000" fmla="*/ 121730 h 761217"/>
                  <a:gd name="connsiteX1001" fmla="*/ 629432 w 1666901"/>
                  <a:gd name="connsiteY1001" fmla="*/ 91508 h 761217"/>
                  <a:gd name="connsiteX1002" fmla="*/ 629432 w 1666901"/>
                  <a:gd name="connsiteY1002" fmla="*/ 91508 h 761217"/>
                  <a:gd name="connsiteX1003" fmla="*/ 629432 w 1666901"/>
                  <a:gd name="connsiteY1003" fmla="*/ 91508 h 761217"/>
                  <a:gd name="connsiteX1004" fmla="*/ 883769 w 1666901"/>
                  <a:gd name="connsiteY1004" fmla="*/ 58211 h 761217"/>
                  <a:gd name="connsiteX1005" fmla="*/ 883769 w 1666901"/>
                  <a:gd name="connsiteY1005" fmla="*/ 58211 h 761217"/>
                  <a:gd name="connsiteX1006" fmla="*/ 883769 w 1666901"/>
                  <a:gd name="connsiteY1006" fmla="*/ 58211 h 7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</a:cxnLst>
                <a:rect l="l" t="t" r="r" b="b"/>
                <a:pathLst>
                  <a:path w="1666901" h="761217">
                    <a:moveTo>
                      <a:pt x="509336" y="761217"/>
                    </a:moveTo>
                    <a:cubicBezTo>
                      <a:pt x="507579" y="761217"/>
                      <a:pt x="505822" y="761042"/>
                      <a:pt x="503977" y="760690"/>
                    </a:cubicBezTo>
                    <a:cubicBezTo>
                      <a:pt x="498706" y="759636"/>
                      <a:pt x="493610" y="759021"/>
                      <a:pt x="488954" y="758845"/>
                    </a:cubicBezTo>
                    <a:lnTo>
                      <a:pt x="487900" y="758845"/>
                    </a:lnTo>
                    <a:cubicBezTo>
                      <a:pt x="483068" y="758669"/>
                      <a:pt x="476742" y="758494"/>
                      <a:pt x="470592" y="754892"/>
                    </a:cubicBezTo>
                    <a:cubicBezTo>
                      <a:pt x="461104" y="758142"/>
                      <a:pt x="450474" y="758494"/>
                      <a:pt x="437999" y="755946"/>
                    </a:cubicBezTo>
                    <a:cubicBezTo>
                      <a:pt x="433782" y="755067"/>
                      <a:pt x="429213" y="754980"/>
                      <a:pt x="424381" y="754892"/>
                    </a:cubicBezTo>
                    <a:cubicBezTo>
                      <a:pt x="415947" y="754716"/>
                      <a:pt x="406371" y="754453"/>
                      <a:pt x="396620" y="750060"/>
                    </a:cubicBezTo>
                    <a:cubicBezTo>
                      <a:pt x="392930" y="748391"/>
                      <a:pt x="387747" y="747951"/>
                      <a:pt x="382387" y="747512"/>
                    </a:cubicBezTo>
                    <a:cubicBezTo>
                      <a:pt x="378698" y="747161"/>
                      <a:pt x="374832" y="746897"/>
                      <a:pt x="370878" y="746106"/>
                    </a:cubicBezTo>
                    <a:cubicBezTo>
                      <a:pt x="358755" y="743822"/>
                      <a:pt x="346807" y="741099"/>
                      <a:pt x="335298" y="738375"/>
                    </a:cubicBezTo>
                    <a:cubicBezTo>
                      <a:pt x="332662" y="737760"/>
                      <a:pt x="330026" y="737145"/>
                      <a:pt x="327391" y="736530"/>
                    </a:cubicBezTo>
                    <a:cubicBezTo>
                      <a:pt x="314740" y="733631"/>
                      <a:pt x="301562" y="730644"/>
                      <a:pt x="288735" y="727130"/>
                    </a:cubicBezTo>
                    <a:cubicBezTo>
                      <a:pt x="278369" y="724319"/>
                      <a:pt x="268353" y="720717"/>
                      <a:pt x="258601" y="717115"/>
                    </a:cubicBezTo>
                    <a:lnTo>
                      <a:pt x="256932" y="716500"/>
                    </a:lnTo>
                    <a:cubicBezTo>
                      <a:pt x="253945" y="715445"/>
                      <a:pt x="251222" y="714040"/>
                      <a:pt x="248850" y="712722"/>
                    </a:cubicBezTo>
                    <a:cubicBezTo>
                      <a:pt x="246214" y="711316"/>
                      <a:pt x="243139" y="709735"/>
                      <a:pt x="241470" y="709647"/>
                    </a:cubicBezTo>
                    <a:cubicBezTo>
                      <a:pt x="234969" y="709384"/>
                      <a:pt x="230049" y="706572"/>
                      <a:pt x="226535" y="704552"/>
                    </a:cubicBezTo>
                    <a:cubicBezTo>
                      <a:pt x="224602" y="703409"/>
                      <a:pt x="222933" y="702443"/>
                      <a:pt x="221703" y="702355"/>
                    </a:cubicBezTo>
                    <a:cubicBezTo>
                      <a:pt x="214323" y="701477"/>
                      <a:pt x="208437" y="697963"/>
                      <a:pt x="203166" y="694888"/>
                    </a:cubicBezTo>
                    <a:cubicBezTo>
                      <a:pt x="202199" y="694360"/>
                      <a:pt x="201233" y="693746"/>
                      <a:pt x="200354" y="693218"/>
                    </a:cubicBezTo>
                    <a:cubicBezTo>
                      <a:pt x="196137" y="690846"/>
                      <a:pt x="191481" y="688826"/>
                      <a:pt x="186473" y="686717"/>
                    </a:cubicBezTo>
                    <a:cubicBezTo>
                      <a:pt x="181641" y="684697"/>
                      <a:pt x="176722" y="682588"/>
                      <a:pt x="171890" y="679953"/>
                    </a:cubicBezTo>
                    <a:cubicBezTo>
                      <a:pt x="160469" y="673803"/>
                      <a:pt x="149838" y="666950"/>
                      <a:pt x="138944" y="659834"/>
                    </a:cubicBezTo>
                    <a:cubicBezTo>
                      <a:pt x="129808" y="653860"/>
                      <a:pt x="120671" y="647534"/>
                      <a:pt x="111973" y="641473"/>
                    </a:cubicBezTo>
                    <a:cubicBezTo>
                      <a:pt x="109601" y="639803"/>
                      <a:pt x="107229" y="638134"/>
                      <a:pt x="104769" y="636465"/>
                    </a:cubicBezTo>
                    <a:cubicBezTo>
                      <a:pt x="102222" y="634708"/>
                      <a:pt x="100025" y="632599"/>
                      <a:pt x="98444" y="630930"/>
                    </a:cubicBezTo>
                    <a:cubicBezTo>
                      <a:pt x="97390" y="629876"/>
                      <a:pt x="96687" y="628822"/>
                      <a:pt x="96160" y="628031"/>
                    </a:cubicBezTo>
                    <a:cubicBezTo>
                      <a:pt x="82542" y="620036"/>
                      <a:pt x="72703" y="608967"/>
                      <a:pt x="63127" y="598249"/>
                    </a:cubicBezTo>
                    <a:cubicBezTo>
                      <a:pt x="59876" y="594646"/>
                      <a:pt x="56801" y="591132"/>
                      <a:pt x="53639" y="587794"/>
                    </a:cubicBezTo>
                    <a:cubicBezTo>
                      <a:pt x="47928" y="581820"/>
                      <a:pt x="43887" y="575319"/>
                      <a:pt x="40021" y="569081"/>
                    </a:cubicBezTo>
                    <a:cubicBezTo>
                      <a:pt x="37386" y="564864"/>
                      <a:pt x="34926" y="560823"/>
                      <a:pt x="32114" y="557221"/>
                    </a:cubicBezTo>
                    <a:cubicBezTo>
                      <a:pt x="26931" y="550720"/>
                      <a:pt x="22802" y="543867"/>
                      <a:pt x="19463" y="537981"/>
                    </a:cubicBezTo>
                    <a:cubicBezTo>
                      <a:pt x="17004" y="533676"/>
                      <a:pt x="14983" y="528668"/>
                      <a:pt x="13138" y="522606"/>
                    </a:cubicBezTo>
                    <a:cubicBezTo>
                      <a:pt x="11996" y="518916"/>
                      <a:pt x="10678" y="515139"/>
                      <a:pt x="9184" y="511273"/>
                    </a:cubicBezTo>
                    <a:cubicBezTo>
                      <a:pt x="5319" y="500731"/>
                      <a:pt x="1366" y="489837"/>
                      <a:pt x="1278" y="478152"/>
                    </a:cubicBezTo>
                    <a:cubicBezTo>
                      <a:pt x="1190" y="473847"/>
                      <a:pt x="926" y="469455"/>
                      <a:pt x="663" y="464886"/>
                    </a:cubicBezTo>
                    <a:cubicBezTo>
                      <a:pt x="-40" y="453729"/>
                      <a:pt x="-743" y="442132"/>
                      <a:pt x="1717" y="429833"/>
                    </a:cubicBezTo>
                    <a:lnTo>
                      <a:pt x="2068" y="428164"/>
                    </a:lnTo>
                    <a:cubicBezTo>
                      <a:pt x="5055" y="413404"/>
                      <a:pt x="8218" y="398205"/>
                      <a:pt x="14016" y="383973"/>
                    </a:cubicBezTo>
                    <a:cubicBezTo>
                      <a:pt x="14631" y="382392"/>
                      <a:pt x="15246" y="380722"/>
                      <a:pt x="15949" y="378965"/>
                    </a:cubicBezTo>
                    <a:cubicBezTo>
                      <a:pt x="19463" y="369741"/>
                      <a:pt x="23856" y="358144"/>
                      <a:pt x="34311" y="350413"/>
                    </a:cubicBezTo>
                    <a:cubicBezTo>
                      <a:pt x="34574" y="350062"/>
                      <a:pt x="35014" y="349007"/>
                      <a:pt x="35365" y="348217"/>
                    </a:cubicBezTo>
                    <a:cubicBezTo>
                      <a:pt x="36243" y="346196"/>
                      <a:pt x="37298" y="343736"/>
                      <a:pt x="39230" y="341364"/>
                    </a:cubicBezTo>
                    <a:cubicBezTo>
                      <a:pt x="41603" y="338465"/>
                      <a:pt x="43799" y="335478"/>
                      <a:pt x="46171" y="332227"/>
                    </a:cubicBezTo>
                    <a:cubicBezTo>
                      <a:pt x="51618" y="324760"/>
                      <a:pt x="57240" y="317028"/>
                      <a:pt x="65323" y="310615"/>
                    </a:cubicBezTo>
                    <a:cubicBezTo>
                      <a:pt x="71649" y="305608"/>
                      <a:pt x="77447" y="299985"/>
                      <a:pt x="83685" y="294099"/>
                    </a:cubicBezTo>
                    <a:cubicBezTo>
                      <a:pt x="86232" y="291639"/>
                      <a:pt x="88956" y="289091"/>
                      <a:pt x="91679" y="286543"/>
                    </a:cubicBezTo>
                    <a:cubicBezTo>
                      <a:pt x="91767" y="286455"/>
                      <a:pt x="91767" y="286368"/>
                      <a:pt x="91855" y="286280"/>
                    </a:cubicBezTo>
                    <a:cubicBezTo>
                      <a:pt x="92909" y="284962"/>
                      <a:pt x="95105" y="282326"/>
                      <a:pt x="98883" y="281184"/>
                    </a:cubicBezTo>
                    <a:cubicBezTo>
                      <a:pt x="103452" y="279866"/>
                      <a:pt x="107317" y="276528"/>
                      <a:pt x="111798" y="272750"/>
                    </a:cubicBezTo>
                    <a:cubicBezTo>
                      <a:pt x="114697" y="270290"/>
                      <a:pt x="117684" y="267743"/>
                      <a:pt x="121198" y="265458"/>
                    </a:cubicBezTo>
                    <a:cubicBezTo>
                      <a:pt x="139384" y="253598"/>
                      <a:pt x="159854" y="242704"/>
                      <a:pt x="183838" y="232074"/>
                    </a:cubicBezTo>
                    <a:cubicBezTo>
                      <a:pt x="197806" y="225924"/>
                      <a:pt x="212654" y="219423"/>
                      <a:pt x="227940" y="213976"/>
                    </a:cubicBezTo>
                    <a:cubicBezTo>
                      <a:pt x="232157" y="212483"/>
                      <a:pt x="236286" y="211516"/>
                      <a:pt x="240328" y="210550"/>
                    </a:cubicBezTo>
                    <a:cubicBezTo>
                      <a:pt x="243051" y="209935"/>
                      <a:pt x="245599" y="209320"/>
                      <a:pt x="248059" y="208529"/>
                    </a:cubicBezTo>
                    <a:cubicBezTo>
                      <a:pt x="252539" y="207211"/>
                      <a:pt x="257108" y="205718"/>
                      <a:pt x="261500" y="204224"/>
                    </a:cubicBezTo>
                    <a:cubicBezTo>
                      <a:pt x="268880" y="201852"/>
                      <a:pt x="276436" y="199304"/>
                      <a:pt x="284167" y="197284"/>
                    </a:cubicBezTo>
                    <a:cubicBezTo>
                      <a:pt x="286187" y="196757"/>
                      <a:pt x="288208" y="196230"/>
                      <a:pt x="290229" y="195615"/>
                    </a:cubicBezTo>
                    <a:cubicBezTo>
                      <a:pt x="298223" y="193418"/>
                      <a:pt x="306482" y="191046"/>
                      <a:pt x="315531" y="190431"/>
                    </a:cubicBezTo>
                    <a:cubicBezTo>
                      <a:pt x="319835" y="190080"/>
                      <a:pt x="324316" y="189201"/>
                      <a:pt x="329060" y="188235"/>
                    </a:cubicBezTo>
                    <a:cubicBezTo>
                      <a:pt x="332574" y="187532"/>
                      <a:pt x="336176" y="186829"/>
                      <a:pt x="339954" y="186302"/>
                    </a:cubicBezTo>
                    <a:cubicBezTo>
                      <a:pt x="343029" y="185863"/>
                      <a:pt x="346367" y="184984"/>
                      <a:pt x="349881" y="184018"/>
                    </a:cubicBezTo>
                    <a:cubicBezTo>
                      <a:pt x="355768" y="182437"/>
                      <a:pt x="361917" y="180767"/>
                      <a:pt x="368419" y="180855"/>
                    </a:cubicBezTo>
                    <a:cubicBezTo>
                      <a:pt x="373514" y="180943"/>
                      <a:pt x="378785" y="180065"/>
                      <a:pt x="384232" y="179274"/>
                    </a:cubicBezTo>
                    <a:cubicBezTo>
                      <a:pt x="389416" y="178483"/>
                      <a:pt x="394863" y="177605"/>
                      <a:pt x="400573" y="177429"/>
                    </a:cubicBezTo>
                    <a:cubicBezTo>
                      <a:pt x="409534" y="177165"/>
                      <a:pt x="419637" y="176902"/>
                      <a:pt x="429213" y="176023"/>
                    </a:cubicBezTo>
                    <a:cubicBezTo>
                      <a:pt x="430004" y="175935"/>
                      <a:pt x="430795" y="175935"/>
                      <a:pt x="431585" y="175848"/>
                    </a:cubicBezTo>
                    <a:cubicBezTo>
                      <a:pt x="433870" y="175672"/>
                      <a:pt x="435715" y="175584"/>
                      <a:pt x="437384" y="175057"/>
                    </a:cubicBezTo>
                    <a:cubicBezTo>
                      <a:pt x="443182" y="173036"/>
                      <a:pt x="448893" y="174090"/>
                      <a:pt x="453461" y="174969"/>
                    </a:cubicBezTo>
                    <a:cubicBezTo>
                      <a:pt x="454955" y="175233"/>
                      <a:pt x="456360" y="175496"/>
                      <a:pt x="457502" y="175584"/>
                    </a:cubicBezTo>
                    <a:cubicBezTo>
                      <a:pt x="458557" y="175672"/>
                      <a:pt x="459523" y="175848"/>
                      <a:pt x="460314" y="176023"/>
                    </a:cubicBezTo>
                    <a:cubicBezTo>
                      <a:pt x="460402" y="176023"/>
                      <a:pt x="460402" y="176023"/>
                      <a:pt x="460489" y="176023"/>
                    </a:cubicBezTo>
                    <a:cubicBezTo>
                      <a:pt x="467166" y="173915"/>
                      <a:pt x="473580" y="173915"/>
                      <a:pt x="479378" y="174003"/>
                    </a:cubicBezTo>
                    <a:cubicBezTo>
                      <a:pt x="480784" y="174003"/>
                      <a:pt x="482189" y="174003"/>
                      <a:pt x="483507" y="174003"/>
                    </a:cubicBezTo>
                    <a:cubicBezTo>
                      <a:pt x="486406" y="170576"/>
                      <a:pt x="489218" y="166974"/>
                      <a:pt x="492029" y="163548"/>
                    </a:cubicBezTo>
                    <a:cubicBezTo>
                      <a:pt x="494401" y="160561"/>
                      <a:pt x="496949" y="157486"/>
                      <a:pt x="499496" y="154411"/>
                    </a:cubicBezTo>
                    <a:cubicBezTo>
                      <a:pt x="510830" y="140706"/>
                      <a:pt x="524710" y="124980"/>
                      <a:pt x="542018" y="112066"/>
                    </a:cubicBezTo>
                    <a:cubicBezTo>
                      <a:pt x="553966" y="103192"/>
                      <a:pt x="565738" y="94934"/>
                      <a:pt x="577159" y="87554"/>
                    </a:cubicBezTo>
                    <a:cubicBezTo>
                      <a:pt x="582782" y="83952"/>
                      <a:pt x="588580" y="80965"/>
                      <a:pt x="594291" y="78154"/>
                    </a:cubicBezTo>
                    <a:cubicBezTo>
                      <a:pt x="596223" y="77188"/>
                      <a:pt x="598156" y="76221"/>
                      <a:pt x="600089" y="75255"/>
                    </a:cubicBezTo>
                    <a:cubicBezTo>
                      <a:pt x="603691" y="73410"/>
                      <a:pt x="607293" y="71477"/>
                      <a:pt x="610807" y="69544"/>
                    </a:cubicBezTo>
                    <a:cubicBezTo>
                      <a:pt x="619944" y="64625"/>
                      <a:pt x="629344" y="59617"/>
                      <a:pt x="639184" y="55312"/>
                    </a:cubicBezTo>
                    <a:cubicBezTo>
                      <a:pt x="654207" y="48723"/>
                      <a:pt x="670196" y="43540"/>
                      <a:pt x="684253" y="38883"/>
                    </a:cubicBezTo>
                    <a:cubicBezTo>
                      <a:pt x="688821" y="37390"/>
                      <a:pt x="693478" y="36072"/>
                      <a:pt x="698046" y="34754"/>
                    </a:cubicBezTo>
                    <a:cubicBezTo>
                      <a:pt x="706919" y="32207"/>
                      <a:pt x="715353" y="29835"/>
                      <a:pt x="723260" y="26145"/>
                    </a:cubicBezTo>
                    <a:cubicBezTo>
                      <a:pt x="730113" y="22894"/>
                      <a:pt x="737317" y="21840"/>
                      <a:pt x="744169" y="20786"/>
                    </a:cubicBezTo>
                    <a:cubicBezTo>
                      <a:pt x="748123" y="20171"/>
                      <a:pt x="751812" y="19643"/>
                      <a:pt x="755239" y="18765"/>
                    </a:cubicBezTo>
                    <a:cubicBezTo>
                      <a:pt x="763409" y="16481"/>
                      <a:pt x="771492" y="15514"/>
                      <a:pt x="779398" y="14636"/>
                    </a:cubicBezTo>
                    <a:cubicBezTo>
                      <a:pt x="788623" y="13494"/>
                      <a:pt x="797321" y="12527"/>
                      <a:pt x="805315" y="9540"/>
                    </a:cubicBezTo>
                    <a:lnTo>
                      <a:pt x="808566" y="8310"/>
                    </a:lnTo>
                    <a:lnTo>
                      <a:pt x="811904" y="9277"/>
                    </a:lnTo>
                    <a:cubicBezTo>
                      <a:pt x="814452" y="10067"/>
                      <a:pt x="817439" y="9277"/>
                      <a:pt x="822008" y="7959"/>
                    </a:cubicBezTo>
                    <a:cubicBezTo>
                      <a:pt x="825258" y="6993"/>
                      <a:pt x="829036" y="5938"/>
                      <a:pt x="833165" y="5675"/>
                    </a:cubicBezTo>
                    <a:cubicBezTo>
                      <a:pt x="838963" y="5236"/>
                      <a:pt x="844586" y="5148"/>
                      <a:pt x="850121" y="4972"/>
                    </a:cubicBezTo>
                    <a:cubicBezTo>
                      <a:pt x="857764" y="4796"/>
                      <a:pt x="865056" y="4708"/>
                      <a:pt x="871996" y="3654"/>
                    </a:cubicBezTo>
                    <a:cubicBezTo>
                      <a:pt x="878234" y="2688"/>
                      <a:pt x="884208" y="2600"/>
                      <a:pt x="889919" y="2424"/>
                    </a:cubicBezTo>
                    <a:cubicBezTo>
                      <a:pt x="893696" y="2336"/>
                      <a:pt x="897298" y="2248"/>
                      <a:pt x="900813" y="1897"/>
                    </a:cubicBezTo>
                    <a:cubicBezTo>
                      <a:pt x="905645" y="1458"/>
                      <a:pt x="910476" y="1106"/>
                      <a:pt x="915396" y="755"/>
                    </a:cubicBezTo>
                    <a:cubicBezTo>
                      <a:pt x="918383" y="491"/>
                      <a:pt x="921282" y="316"/>
                      <a:pt x="924269" y="52"/>
                    </a:cubicBezTo>
                    <a:cubicBezTo>
                      <a:pt x="928047" y="-211"/>
                      <a:pt x="931385" y="579"/>
                      <a:pt x="934021" y="1194"/>
                    </a:cubicBezTo>
                    <a:cubicBezTo>
                      <a:pt x="935251" y="1458"/>
                      <a:pt x="936481" y="1809"/>
                      <a:pt x="937184" y="1809"/>
                    </a:cubicBezTo>
                    <a:cubicBezTo>
                      <a:pt x="940259" y="1985"/>
                      <a:pt x="943422" y="1897"/>
                      <a:pt x="946848" y="1897"/>
                    </a:cubicBezTo>
                    <a:cubicBezTo>
                      <a:pt x="950450" y="1809"/>
                      <a:pt x="954140" y="1809"/>
                      <a:pt x="958005" y="1985"/>
                    </a:cubicBezTo>
                    <a:cubicBezTo>
                      <a:pt x="965121" y="2336"/>
                      <a:pt x="971974" y="3127"/>
                      <a:pt x="979617" y="4093"/>
                    </a:cubicBezTo>
                    <a:cubicBezTo>
                      <a:pt x="980935" y="4269"/>
                      <a:pt x="982692" y="4093"/>
                      <a:pt x="984537" y="4006"/>
                    </a:cubicBezTo>
                    <a:cubicBezTo>
                      <a:pt x="988403" y="3742"/>
                      <a:pt x="993410" y="3391"/>
                      <a:pt x="998594" y="5148"/>
                    </a:cubicBezTo>
                    <a:cubicBezTo>
                      <a:pt x="1003426" y="4006"/>
                      <a:pt x="1007818" y="4972"/>
                      <a:pt x="1010805" y="5587"/>
                    </a:cubicBezTo>
                    <a:cubicBezTo>
                      <a:pt x="1011772" y="5763"/>
                      <a:pt x="1012650" y="6026"/>
                      <a:pt x="1013353" y="6114"/>
                    </a:cubicBezTo>
                    <a:cubicBezTo>
                      <a:pt x="1018009" y="6729"/>
                      <a:pt x="1022666" y="7080"/>
                      <a:pt x="1027585" y="7432"/>
                    </a:cubicBezTo>
                    <a:cubicBezTo>
                      <a:pt x="1036371" y="8135"/>
                      <a:pt x="1045420" y="8838"/>
                      <a:pt x="1054381" y="10858"/>
                    </a:cubicBezTo>
                    <a:cubicBezTo>
                      <a:pt x="1058686" y="11825"/>
                      <a:pt x="1063166" y="12527"/>
                      <a:pt x="1067910" y="13230"/>
                    </a:cubicBezTo>
                    <a:cubicBezTo>
                      <a:pt x="1077399" y="14636"/>
                      <a:pt x="1087326" y="16129"/>
                      <a:pt x="1097078" y="20434"/>
                    </a:cubicBezTo>
                    <a:cubicBezTo>
                      <a:pt x="1099801" y="21664"/>
                      <a:pt x="1103843" y="22016"/>
                      <a:pt x="1108060" y="22367"/>
                    </a:cubicBezTo>
                    <a:cubicBezTo>
                      <a:pt x="1109114" y="22455"/>
                      <a:pt x="1110256" y="22543"/>
                      <a:pt x="1111310" y="22631"/>
                    </a:cubicBezTo>
                    <a:cubicBezTo>
                      <a:pt x="1123610" y="23860"/>
                      <a:pt x="1134943" y="27375"/>
                      <a:pt x="1145925" y="30713"/>
                    </a:cubicBezTo>
                    <a:cubicBezTo>
                      <a:pt x="1151635" y="32470"/>
                      <a:pt x="1156994" y="34052"/>
                      <a:pt x="1162441" y="35457"/>
                    </a:cubicBezTo>
                    <a:cubicBezTo>
                      <a:pt x="1170875" y="37566"/>
                      <a:pt x="1179133" y="40201"/>
                      <a:pt x="1187128" y="42749"/>
                    </a:cubicBezTo>
                    <a:lnTo>
                      <a:pt x="1190730" y="43891"/>
                    </a:lnTo>
                    <a:cubicBezTo>
                      <a:pt x="1194244" y="45033"/>
                      <a:pt x="1199076" y="46527"/>
                      <a:pt x="1203293" y="49602"/>
                    </a:cubicBezTo>
                    <a:cubicBezTo>
                      <a:pt x="1207159" y="52413"/>
                      <a:pt x="1212166" y="53994"/>
                      <a:pt x="1217525" y="55664"/>
                    </a:cubicBezTo>
                    <a:cubicBezTo>
                      <a:pt x="1220600" y="56630"/>
                      <a:pt x="1223675" y="57596"/>
                      <a:pt x="1226838" y="58914"/>
                    </a:cubicBezTo>
                    <a:cubicBezTo>
                      <a:pt x="1245726" y="66557"/>
                      <a:pt x="1262331" y="74376"/>
                      <a:pt x="1277354" y="82810"/>
                    </a:cubicBezTo>
                    <a:cubicBezTo>
                      <a:pt x="1292904" y="91508"/>
                      <a:pt x="1307839" y="101611"/>
                      <a:pt x="1322159" y="111363"/>
                    </a:cubicBezTo>
                    <a:lnTo>
                      <a:pt x="1325586" y="113735"/>
                    </a:lnTo>
                    <a:cubicBezTo>
                      <a:pt x="1334107" y="119533"/>
                      <a:pt x="1342893" y="126298"/>
                      <a:pt x="1352381" y="134468"/>
                    </a:cubicBezTo>
                    <a:cubicBezTo>
                      <a:pt x="1356334" y="137895"/>
                      <a:pt x="1359936" y="141585"/>
                      <a:pt x="1363363" y="145099"/>
                    </a:cubicBezTo>
                    <a:cubicBezTo>
                      <a:pt x="1366174" y="147998"/>
                      <a:pt x="1368897" y="150809"/>
                      <a:pt x="1371709" y="153357"/>
                    </a:cubicBezTo>
                    <a:cubicBezTo>
                      <a:pt x="1375047" y="156344"/>
                      <a:pt x="1378034" y="158365"/>
                      <a:pt x="1380582" y="159331"/>
                    </a:cubicBezTo>
                    <a:cubicBezTo>
                      <a:pt x="1385590" y="161176"/>
                      <a:pt x="1390685" y="162845"/>
                      <a:pt x="1396044" y="164514"/>
                    </a:cubicBezTo>
                    <a:cubicBezTo>
                      <a:pt x="1403951" y="166974"/>
                      <a:pt x="1412122" y="169610"/>
                      <a:pt x="1420116" y="173124"/>
                    </a:cubicBezTo>
                    <a:cubicBezTo>
                      <a:pt x="1424070" y="174881"/>
                      <a:pt x="1428199" y="176375"/>
                      <a:pt x="1432504" y="177956"/>
                    </a:cubicBezTo>
                    <a:cubicBezTo>
                      <a:pt x="1440498" y="180855"/>
                      <a:pt x="1448669" y="183842"/>
                      <a:pt x="1456575" y="188762"/>
                    </a:cubicBezTo>
                    <a:cubicBezTo>
                      <a:pt x="1457981" y="189641"/>
                      <a:pt x="1460353" y="190256"/>
                      <a:pt x="1462989" y="190870"/>
                    </a:cubicBezTo>
                    <a:cubicBezTo>
                      <a:pt x="1466415" y="191749"/>
                      <a:pt x="1470368" y="192715"/>
                      <a:pt x="1474146" y="194736"/>
                    </a:cubicBezTo>
                    <a:cubicBezTo>
                      <a:pt x="1477397" y="196493"/>
                      <a:pt x="1480735" y="198162"/>
                      <a:pt x="1484337" y="199832"/>
                    </a:cubicBezTo>
                    <a:cubicBezTo>
                      <a:pt x="1494089" y="204576"/>
                      <a:pt x="1504280" y="209496"/>
                      <a:pt x="1513065" y="217929"/>
                    </a:cubicBezTo>
                    <a:cubicBezTo>
                      <a:pt x="1514120" y="218984"/>
                      <a:pt x="1516843" y="220038"/>
                      <a:pt x="1519303" y="221004"/>
                    </a:cubicBezTo>
                    <a:cubicBezTo>
                      <a:pt x="1520533" y="221444"/>
                      <a:pt x="1521675" y="221971"/>
                      <a:pt x="1522817" y="222498"/>
                    </a:cubicBezTo>
                    <a:cubicBezTo>
                      <a:pt x="1523257" y="222674"/>
                      <a:pt x="1523696" y="222849"/>
                      <a:pt x="1524135" y="223025"/>
                    </a:cubicBezTo>
                    <a:cubicBezTo>
                      <a:pt x="1526683" y="223991"/>
                      <a:pt x="1531339" y="225749"/>
                      <a:pt x="1534414" y="230405"/>
                    </a:cubicBezTo>
                    <a:cubicBezTo>
                      <a:pt x="1543639" y="232250"/>
                      <a:pt x="1549964" y="237960"/>
                      <a:pt x="1555235" y="242704"/>
                    </a:cubicBezTo>
                    <a:cubicBezTo>
                      <a:pt x="1556641" y="244022"/>
                      <a:pt x="1557959" y="245164"/>
                      <a:pt x="1559277" y="246218"/>
                    </a:cubicBezTo>
                    <a:cubicBezTo>
                      <a:pt x="1573948" y="258079"/>
                      <a:pt x="1589498" y="271169"/>
                      <a:pt x="1603203" y="286192"/>
                    </a:cubicBezTo>
                    <a:cubicBezTo>
                      <a:pt x="1610671" y="294362"/>
                      <a:pt x="1617348" y="303323"/>
                      <a:pt x="1623849" y="311933"/>
                    </a:cubicBezTo>
                    <a:cubicBezTo>
                      <a:pt x="1625167" y="313690"/>
                      <a:pt x="1626397" y="315359"/>
                      <a:pt x="1627715" y="317116"/>
                    </a:cubicBezTo>
                    <a:cubicBezTo>
                      <a:pt x="1633952" y="325463"/>
                      <a:pt x="1639751" y="334951"/>
                      <a:pt x="1645022" y="345317"/>
                    </a:cubicBezTo>
                    <a:cubicBezTo>
                      <a:pt x="1646164" y="347602"/>
                      <a:pt x="1647394" y="349886"/>
                      <a:pt x="1648712" y="352258"/>
                    </a:cubicBezTo>
                    <a:cubicBezTo>
                      <a:pt x="1654071" y="362185"/>
                      <a:pt x="1660133" y="373343"/>
                      <a:pt x="1660484" y="386960"/>
                    </a:cubicBezTo>
                    <a:cubicBezTo>
                      <a:pt x="1664174" y="400490"/>
                      <a:pt x="1667951" y="418148"/>
                      <a:pt x="1666634" y="436773"/>
                    </a:cubicBezTo>
                    <a:cubicBezTo>
                      <a:pt x="1666546" y="437476"/>
                      <a:pt x="1666546" y="438179"/>
                      <a:pt x="1666546" y="438882"/>
                    </a:cubicBezTo>
                    <a:cubicBezTo>
                      <a:pt x="1666370" y="442308"/>
                      <a:pt x="1666194" y="446613"/>
                      <a:pt x="1664437" y="450654"/>
                    </a:cubicBezTo>
                    <a:cubicBezTo>
                      <a:pt x="1665843" y="454959"/>
                      <a:pt x="1664525" y="458473"/>
                      <a:pt x="1663383" y="460494"/>
                    </a:cubicBezTo>
                    <a:cubicBezTo>
                      <a:pt x="1663119" y="460933"/>
                      <a:pt x="1662856" y="462514"/>
                      <a:pt x="1662680" y="463569"/>
                    </a:cubicBezTo>
                    <a:cubicBezTo>
                      <a:pt x="1662593" y="464008"/>
                      <a:pt x="1662505" y="464359"/>
                      <a:pt x="1662417" y="464799"/>
                    </a:cubicBezTo>
                    <a:cubicBezTo>
                      <a:pt x="1661978" y="466907"/>
                      <a:pt x="1661626" y="469103"/>
                      <a:pt x="1661275" y="471475"/>
                    </a:cubicBezTo>
                    <a:cubicBezTo>
                      <a:pt x="1660484" y="476571"/>
                      <a:pt x="1659605" y="481842"/>
                      <a:pt x="1657761" y="487113"/>
                    </a:cubicBezTo>
                    <a:cubicBezTo>
                      <a:pt x="1653544" y="499149"/>
                      <a:pt x="1648009" y="513118"/>
                      <a:pt x="1639136" y="525945"/>
                    </a:cubicBezTo>
                    <a:cubicBezTo>
                      <a:pt x="1636236" y="530074"/>
                      <a:pt x="1633689" y="534467"/>
                      <a:pt x="1630877" y="539035"/>
                    </a:cubicBezTo>
                    <a:lnTo>
                      <a:pt x="1629208" y="541846"/>
                    </a:lnTo>
                    <a:cubicBezTo>
                      <a:pt x="1619896" y="557309"/>
                      <a:pt x="1607157" y="569257"/>
                      <a:pt x="1594945" y="580678"/>
                    </a:cubicBezTo>
                    <a:cubicBezTo>
                      <a:pt x="1589674" y="585597"/>
                      <a:pt x="1584754" y="590254"/>
                      <a:pt x="1580010" y="595174"/>
                    </a:cubicBezTo>
                    <a:cubicBezTo>
                      <a:pt x="1575442" y="599918"/>
                      <a:pt x="1569907" y="603256"/>
                      <a:pt x="1565075" y="606243"/>
                    </a:cubicBezTo>
                    <a:cubicBezTo>
                      <a:pt x="1562966" y="607473"/>
                      <a:pt x="1561034" y="608703"/>
                      <a:pt x="1559189" y="609933"/>
                    </a:cubicBezTo>
                    <a:cubicBezTo>
                      <a:pt x="1556817" y="611602"/>
                      <a:pt x="1554357" y="613359"/>
                      <a:pt x="1551897" y="615028"/>
                    </a:cubicBezTo>
                    <a:cubicBezTo>
                      <a:pt x="1546538" y="618806"/>
                      <a:pt x="1541003" y="622760"/>
                      <a:pt x="1535205" y="626274"/>
                    </a:cubicBezTo>
                    <a:cubicBezTo>
                      <a:pt x="1529143" y="629964"/>
                      <a:pt x="1522817" y="633214"/>
                      <a:pt x="1516755" y="636377"/>
                    </a:cubicBezTo>
                    <a:cubicBezTo>
                      <a:pt x="1513241" y="638222"/>
                      <a:pt x="1509639" y="640155"/>
                      <a:pt x="1506125" y="642000"/>
                    </a:cubicBezTo>
                    <a:cubicBezTo>
                      <a:pt x="1492420" y="649555"/>
                      <a:pt x="1475991" y="657989"/>
                      <a:pt x="1458157" y="663787"/>
                    </a:cubicBezTo>
                    <a:cubicBezTo>
                      <a:pt x="1451831" y="665808"/>
                      <a:pt x="1445330" y="668268"/>
                      <a:pt x="1439093" y="670640"/>
                    </a:cubicBezTo>
                    <a:cubicBezTo>
                      <a:pt x="1430571" y="673890"/>
                      <a:pt x="1421698" y="677229"/>
                      <a:pt x="1412649" y="679777"/>
                    </a:cubicBezTo>
                    <a:cubicBezTo>
                      <a:pt x="1410189" y="680480"/>
                      <a:pt x="1407729" y="681270"/>
                      <a:pt x="1405093" y="682149"/>
                    </a:cubicBezTo>
                    <a:cubicBezTo>
                      <a:pt x="1396747" y="684872"/>
                      <a:pt x="1387259" y="687947"/>
                      <a:pt x="1376892" y="687947"/>
                    </a:cubicBezTo>
                    <a:cubicBezTo>
                      <a:pt x="1376804" y="687947"/>
                      <a:pt x="1376716" y="687947"/>
                      <a:pt x="1376628" y="687947"/>
                    </a:cubicBezTo>
                    <a:cubicBezTo>
                      <a:pt x="1376101" y="687947"/>
                      <a:pt x="1374608" y="688474"/>
                      <a:pt x="1373554" y="688826"/>
                    </a:cubicBezTo>
                    <a:lnTo>
                      <a:pt x="1373202" y="688914"/>
                    </a:lnTo>
                    <a:cubicBezTo>
                      <a:pt x="1372236" y="689265"/>
                      <a:pt x="1371006" y="689792"/>
                      <a:pt x="1369688" y="690319"/>
                    </a:cubicBezTo>
                    <a:cubicBezTo>
                      <a:pt x="1365998" y="691988"/>
                      <a:pt x="1361342" y="694009"/>
                      <a:pt x="1355895" y="693746"/>
                    </a:cubicBezTo>
                    <a:cubicBezTo>
                      <a:pt x="1352381" y="693570"/>
                      <a:pt x="1348779" y="694624"/>
                      <a:pt x="1344650" y="695942"/>
                    </a:cubicBezTo>
                    <a:cubicBezTo>
                      <a:pt x="1342453" y="696645"/>
                      <a:pt x="1340169" y="697348"/>
                      <a:pt x="1337709" y="697875"/>
                    </a:cubicBezTo>
                    <a:cubicBezTo>
                      <a:pt x="1329802" y="699720"/>
                      <a:pt x="1321281" y="701213"/>
                      <a:pt x="1312407" y="702267"/>
                    </a:cubicBezTo>
                    <a:cubicBezTo>
                      <a:pt x="1305818" y="703058"/>
                      <a:pt x="1299317" y="703497"/>
                      <a:pt x="1292992" y="703937"/>
                    </a:cubicBezTo>
                    <a:cubicBezTo>
                      <a:pt x="1290268" y="704112"/>
                      <a:pt x="1287633" y="704288"/>
                      <a:pt x="1284909" y="704464"/>
                    </a:cubicBezTo>
                    <a:cubicBezTo>
                      <a:pt x="1284382" y="704464"/>
                      <a:pt x="1283943" y="704552"/>
                      <a:pt x="1283503" y="704552"/>
                    </a:cubicBezTo>
                    <a:cubicBezTo>
                      <a:pt x="1271292" y="710965"/>
                      <a:pt x="1259080" y="709559"/>
                      <a:pt x="1249241" y="707099"/>
                    </a:cubicBezTo>
                    <a:cubicBezTo>
                      <a:pt x="1243794" y="711228"/>
                      <a:pt x="1237556" y="710965"/>
                      <a:pt x="1234218" y="710789"/>
                    </a:cubicBezTo>
                    <a:cubicBezTo>
                      <a:pt x="1233602" y="710789"/>
                      <a:pt x="1233075" y="710701"/>
                      <a:pt x="1232548" y="710701"/>
                    </a:cubicBezTo>
                    <a:cubicBezTo>
                      <a:pt x="1229825" y="710613"/>
                      <a:pt x="1226838" y="710877"/>
                      <a:pt x="1223763" y="711141"/>
                    </a:cubicBezTo>
                    <a:cubicBezTo>
                      <a:pt x="1217789" y="711580"/>
                      <a:pt x="1211024" y="712195"/>
                      <a:pt x="1203820" y="710877"/>
                    </a:cubicBezTo>
                    <a:cubicBezTo>
                      <a:pt x="1203381" y="710965"/>
                      <a:pt x="1202590" y="711228"/>
                      <a:pt x="1202063" y="711316"/>
                    </a:cubicBezTo>
                    <a:cubicBezTo>
                      <a:pt x="1200745" y="711668"/>
                      <a:pt x="1199076" y="712195"/>
                      <a:pt x="1197143" y="712458"/>
                    </a:cubicBezTo>
                    <a:cubicBezTo>
                      <a:pt x="1196880" y="712458"/>
                      <a:pt x="1196616" y="712546"/>
                      <a:pt x="1196265" y="712634"/>
                    </a:cubicBezTo>
                    <a:cubicBezTo>
                      <a:pt x="1193366" y="713161"/>
                      <a:pt x="1188094" y="714040"/>
                      <a:pt x="1183526" y="710701"/>
                    </a:cubicBezTo>
                    <a:cubicBezTo>
                      <a:pt x="1182999" y="710701"/>
                      <a:pt x="1181769" y="710701"/>
                      <a:pt x="1180978" y="710789"/>
                    </a:cubicBezTo>
                    <a:cubicBezTo>
                      <a:pt x="1179221" y="710877"/>
                      <a:pt x="1177025" y="711053"/>
                      <a:pt x="1174653" y="710789"/>
                    </a:cubicBezTo>
                    <a:cubicBezTo>
                      <a:pt x="1174213" y="710701"/>
                      <a:pt x="1173335" y="710789"/>
                      <a:pt x="1172544" y="710789"/>
                    </a:cubicBezTo>
                    <a:cubicBezTo>
                      <a:pt x="1169645" y="710877"/>
                      <a:pt x="1163759" y="711141"/>
                      <a:pt x="1158663" y="707363"/>
                    </a:cubicBezTo>
                    <a:cubicBezTo>
                      <a:pt x="1153831" y="707099"/>
                      <a:pt x="1149526" y="705781"/>
                      <a:pt x="1145573" y="704639"/>
                    </a:cubicBezTo>
                    <a:cubicBezTo>
                      <a:pt x="1139863" y="702882"/>
                      <a:pt x="1136436" y="702004"/>
                      <a:pt x="1132747" y="703321"/>
                    </a:cubicBezTo>
                    <a:cubicBezTo>
                      <a:pt x="1122467" y="707099"/>
                      <a:pt x="1110871" y="705781"/>
                      <a:pt x="1100768" y="703937"/>
                    </a:cubicBezTo>
                    <a:cubicBezTo>
                      <a:pt x="1099625" y="703761"/>
                      <a:pt x="1098571" y="703849"/>
                      <a:pt x="1096639" y="704024"/>
                    </a:cubicBezTo>
                    <a:cubicBezTo>
                      <a:pt x="1095672" y="704112"/>
                      <a:pt x="1094530" y="704200"/>
                      <a:pt x="1093212" y="704288"/>
                    </a:cubicBezTo>
                    <a:cubicBezTo>
                      <a:pt x="1086623" y="704552"/>
                      <a:pt x="1080386" y="703585"/>
                      <a:pt x="1074412" y="702619"/>
                    </a:cubicBezTo>
                    <a:cubicBezTo>
                      <a:pt x="1073445" y="702443"/>
                      <a:pt x="1072391" y="702267"/>
                      <a:pt x="1071425" y="702180"/>
                    </a:cubicBezTo>
                    <a:cubicBezTo>
                      <a:pt x="1066593" y="701477"/>
                      <a:pt x="1061761" y="700510"/>
                      <a:pt x="1057104" y="699632"/>
                    </a:cubicBezTo>
                    <a:cubicBezTo>
                      <a:pt x="1054732" y="699192"/>
                      <a:pt x="1052360" y="698665"/>
                      <a:pt x="1049900" y="698314"/>
                    </a:cubicBezTo>
                    <a:cubicBezTo>
                      <a:pt x="1046211" y="697611"/>
                      <a:pt x="1042521" y="696996"/>
                      <a:pt x="1038919" y="696293"/>
                    </a:cubicBezTo>
                    <a:cubicBezTo>
                      <a:pt x="1033559" y="695327"/>
                      <a:pt x="1028201" y="694360"/>
                      <a:pt x="1022929" y="693394"/>
                    </a:cubicBezTo>
                    <a:cubicBezTo>
                      <a:pt x="1015286" y="691988"/>
                      <a:pt x="1005183" y="689792"/>
                      <a:pt x="995079" y="685839"/>
                    </a:cubicBezTo>
                    <a:cubicBezTo>
                      <a:pt x="994201" y="685663"/>
                      <a:pt x="991741" y="685399"/>
                      <a:pt x="989193" y="685663"/>
                    </a:cubicBezTo>
                    <a:cubicBezTo>
                      <a:pt x="983658" y="686190"/>
                      <a:pt x="978475" y="684784"/>
                      <a:pt x="974258" y="683730"/>
                    </a:cubicBezTo>
                    <a:lnTo>
                      <a:pt x="973028" y="683379"/>
                    </a:lnTo>
                    <a:cubicBezTo>
                      <a:pt x="970041" y="682588"/>
                      <a:pt x="967318" y="681534"/>
                      <a:pt x="964946" y="680567"/>
                    </a:cubicBezTo>
                    <a:cubicBezTo>
                      <a:pt x="963716" y="680040"/>
                      <a:pt x="962574" y="679601"/>
                      <a:pt x="961432" y="679250"/>
                    </a:cubicBezTo>
                    <a:cubicBezTo>
                      <a:pt x="957917" y="678020"/>
                      <a:pt x="954403" y="676878"/>
                      <a:pt x="950713" y="675648"/>
                    </a:cubicBezTo>
                    <a:cubicBezTo>
                      <a:pt x="942279" y="672924"/>
                      <a:pt x="933494" y="670113"/>
                      <a:pt x="925148" y="665984"/>
                    </a:cubicBezTo>
                    <a:cubicBezTo>
                      <a:pt x="921282" y="664051"/>
                      <a:pt x="916978" y="662733"/>
                      <a:pt x="912321" y="661328"/>
                    </a:cubicBezTo>
                    <a:cubicBezTo>
                      <a:pt x="906435" y="659570"/>
                      <a:pt x="900285" y="657725"/>
                      <a:pt x="894224" y="654299"/>
                    </a:cubicBezTo>
                    <a:cubicBezTo>
                      <a:pt x="893872" y="654123"/>
                      <a:pt x="891851" y="654211"/>
                      <a:pt x="889304" y="656408"/>
                    </a:cubicBezTo>
                    <a:cubicBezTo>
                      <a:pt x="888513" y="657023"/>
                      <a:pt x="887810" y="657725"/>
                      <a:pt x="887019" y="658340"/>
                    </a:cubicBezTo>
                    <a:cubicBezTo>
                      <a:pt x="881397" y="663260"/>
                      <a:pt x="875598" y="668268"/>
                      <a:pt x="868746" y="672133"/>
                    </a:cubicBezTo>
                    <a:cubicBezTo>
                      <a:pt x="866110" y="673627"/>
                      <a:pt x="863562" y="675033"/>
                      <a:pt x="860927" y="676526"/>
                    </a:cubicBezTo>
                    <a:cubicBezTo>
                      <a:pt x="844850" y="685663"/>
                      <a:pt x="828157" y="695063"/>
                      <a:pt x="810674" y="702443"/>
                    </a:cubicBezTo>
                    <a:lnTo>
                      <a:pt x="810147" y="702707"/>
                    </a:lnTo>
                    <a:cubicBezTo>
                      <a:pt x="794509" y="709296"/>
                      <a:pt x="778344" y="716148"/>
                      <a:pt x="762004" y="721771"/>
                    </a:cubicBezTo>
                    <a:cubicBezTo>
                      <a:pt x="760247" y="722386"/>
                      <a:pt x="758401" y="723089"/>
                      <a:pt x="756556" y="723791"/>
                    </a:cubicBezTo>
                    <a:cubicBezTo>
                      <a:pt x="748650" y="726779"/>
                      <a:pt x="739777" y="730205"/>
                      <a:pt x="729410" y="729678"/>
                    </a:cubicBezTo>
                    <a:cubicBezTo>
                      <a:pt x="729234" y="729766"/>
                      <a:pt x="729058" y="729854"/>
                      <a:pt x="728970" y="729941"/>
                    </a:cubicBezTo>
                    <a:cubicBezTo>
                      <a:pt x="723084" y="733895"/>
                      <a:pt x="716407" y="735827"/>
                      <a:pt x="708501" y="735827"/>
                    </a:cubicBezTo>
                    <a:cubicBezTo>
                      <a:pt x="708325" y="735827"/>
                      <a:pt x="708149" y="735827"/>
                      <a:pt x="708061" y="735827"/>
                    </a:cubicBezTo>
                    <a:cubicBezTo>
                      <a:pt x="701297" y="740132"/>
                      <a:pt x="693917" y="741187"/>
                      <a:pt x="688031" y="742065"/>
                    </a:cubicBezTo>
                    <a:cubicBezTo>
                      <a:pt x="685219" y="742504"/>
                      <a:pt x="682584" y="742856"/>
                      <a:pt x="680300" y="743471"/>
                    </a:cubicBezTo>
                    <a:cubicBezTo>
                      <a:pt x="670372" y="746282"/>
                      <a:pt x="660445" y="747336"/>
                      <a:pt x="650869" y="748391"/>
                    </a:cubicBezTo>
                    <a:cubicBezTo>
                      <a:pt x="642962" y="749269"/>
                      <a:pt x="635582" y="750060"/>
                      <a:pt x="628290" y="751729"/>
                    </a:cubicBezTo>
                    <a:cubicBezTo>
                      <a:pt x="620207" y="753574"/>
                      <a:pt x="612125" y="754189"/>
                      <a:pt x="604306" y="754804"/>
                    </a:cubicBezTo>
                    <a:cubicBezTo>
                      <a:pt x="598244" y="755243"/>
                      <a:pt x="592621" y="755682"/>
                      <a:pt x="587087" y="756649"/>
                    </a:cubicBezTo>
                    <a:cubicBezTo>
                      <a:pt x="578565" y="758142"/>
                      <a:pt x="570394" y="758757"/>
                      <a:pt x="561960" y="758494"/>
                    </a:cubicBezTo>
                    <a:cubicBezTo>
                      <a:pt x="557568" y="758406"/>
                      <a:pt x="552824" y="758142"/>
                      <a:pt x="547728" y="756649"/>
                    </a:cubicBezTo>
                    <a:cubicBezTo>
                      <a:pt x="546674" y="756385"/>
                      <a:pt x="543248" y="757176"/>
                      <a:pt x="541139" y="757703"/>
                    </a:cubicBezTo>
                    <a:cubicBezTo>
                      <a:pt x="539997" y="757967"/>
                      <a:pt x="538767" y="758230"/>
                      <a:pt x="537537" y="758494"/>
                    </a:cubicBezTo>
                    <a:cubicBezTo>
                      <a:pt x="533759" y="760866"/>
                      <a:pt x="530070" y="761217"/>
                      <a:pt x="526468" y="759636"/>
                    </a:cubicBezTo>
                    <a:cubicBezTo>
                      <a:pt x="524886" y="758933"/>
                      <a:pt x="522602" y="759285"/>
                      <a:pt x="519000" y="759987"/>
                    </a:cubicBezTo>
                    <a:cubicBezTo>
                      <a:pt x="515837" y="760602"/>
                      <a:pt x="512762" y="761217"/>
                      <a:pt x="509336" y="761217"/>
                    </a:cubicBezTo>
                    <a:close/>
                    <a:moveTo>
                      <a:pt x="473228" y="753925"/>
                    </a:moveTo>
                    <a:cubicBezTo>
                      <a:pt x="473228" y="753925"/>
                      <a:pt x="473140" y="753925"/>
                      <a:pt x="473228" y="753925"/>
                    </a:cubicBezTo>
                    <a:cubicBezTo>
                      <a:pt x="473140" y="753925"/>
                      <a:pt x="473228" y="753925"/>
                      <a:pt x="473228" y="753925"/>
                    </a:cubicBezTo>
                    <a:close/>
                    <a:moveTo>
                      <a:pt x="471383" y="733631"/>
                    </a:moveTo>
                    <a:cubicBezTo>
                      <a:pt x="474546" y="733631"/>
                      <a:pt x="477972" y="734510"/>
                      <a:pt x="480696" y="736706"/>
                    </a:cubicBezTo>
                    <a:cubicBezTo>
                      <a:pt x="482101" y="737848"/>
                      <a:pt x="484034" y="738024"/>
                      <a:pt x="488515" y="738112"/>
                    </a:cubicBezTo>
                    <a:lnTo>
                      <a:pt x="489657" y="738112"/>
                    </a:lnTo>
                    <a:cubicBezTo>
                      <a:pt x="495455" y="738287"/>
                      <a:pt x="501693" y="739078"/>
                      <a:pt x="508106" y="740396"/>
                    </a:cubicBezTo>
                    <a:cubicBezTo>
                      <a:pt x="509687" y="740747"/>
                      <a:pt x="512147" y="740220"/>
                      <a:pt x="514783" y="739781"/>
                    </a:cubicBezTo>
                    <a:cubicBezTo>
                      <a:pt x="518736" y="739078"/>
                      <a:pt x="523920" y="738112"/>
                      <a:pt x="529454" y="739254"/>
                    </a:cubicBezTo>
                    <a:cubicBezTo>
                      <a:pt x="530157" y="738990"/>
                      <a:pt x="531036" y="738727"/>
                      <a:pt x="532002" y="738551"/>
                    </a:cubicBezTo>
                    <a:cubicBezTo>
                      <a:pt x="533232" y="738375"/>
                      <a:pt x="534550" y="738024"/>
                      <a:pt x="536044" y="737672"/>
                    </a:cubicBezTo>
                    <a:cubicBezTo>
                      <a:pt x="540875" y="736530"/>
                      <a:pt x="546938" y="735125"/>
                      <a:pt x="553087" y="736882"/>
                    </a:cubicBezTo>
                    <a:cubicBezTo>
                      <a:pt x="555986" y="737672"/>
                      <a:pt x="558798" y="737848"/>
                      <a:pt x="562312" y="737936"/>
                    </a:cubicBezTo>
                    <a:cubicBezTo>
                      <a:pt x="569340" y="738112"/>
                      <a:pt x="576193" y="737672"/>
                      <a:pt x="583221" y="736355"/>
                    </a:cubicBezTo>
                    <a:cubicBezTo>
                      <a:pt x="589722" y="735212"/>
                      <a:pt x="596223" y="734773"/>
                      <a:pt x="602461" y="734246"/>
                    </a:cubicBezTo>
                    <a:cubicBezTo>
                      <a:pt x="609841" y="733719"/>
                      <a:pt x="616781" y="733192"/>
                      <a:pt x="623282" y="731698"/>
                    </a:cubicBezTo>
                    <a:cubicBezTo>
                      <a:pt x="631716" y="729766"/>
                      <a:pt x="640150" y="728799"/>
                      <a:pt x="648321" y="727921"/>
                    </a:cubicBezTo>
                    <a:cubicBezTo>
                      <a:pt x="657458" y="726954"/>
                      <a:pt x="666067" y="725988"/>
                      <a:pt x="674325" y="723704"/>
                    </a:cubicBezTo>
                    <a:cubicBezTo>
                      <a:pt x="677927" y="722649"/>
                      <a:pt x="681354" y="722210"/>
                      <a:pt x="684692" y="721683"/>
                    </a:cubicBezTo>
                    <a:cubicBezTo>
                      <a:pt x="689700" y="720980"/>
                      <a:pt x="694005" y="720277"/>
                      <a:pt x="697167" y="718081"/>
                    </a:cubicBezTo>
                    <a:cubicBezTo>
                      <a:pt x="701209" y="715182"/>
                      <a:pt x="706041" y="715182"/>
                      <a:pt x="708061" y="715182"/>
                    </a:cubicBezTo>
                    <a:cubicBezTo>
                      <a:pt x="711839" y="715182"/>
                      <a:pt x="714650" y="714479"/>
                      <a:pt x="717110" y="712810"/>
                    </a:cubicBezTo>
                    <a:cubicBezTo>
                      <a:pt x="718955" y="711580"/>
                      <a:pt x="723963" y="708593"/>
                      <a:pt x="729937" y="709032"/>
                    </a:cubicBezTo>
                    <a:cubicBezTo>
                      <a:pt x="735999" y="709384"/>
                      <a:pt x="742324" y="707012"/>
                      <a:pt x="749001" y="704464"/>
                    </a:cubicBezTo>
                    <a:cubicBezTo>
                      <a:pt x="750934" y="703673"/>
                      <a:pt x="753042" y="702970"/>
                      <a:pt x="755063" y="702180"/>
                    </a:cubicBezTo>
                    <a:cubicBezTo>
                      <a:pt x="770789" y="696732"/>
                      <a:pt x="786603" y="690056"/>
                      <a:pt x="801977" y="683554"/>
                    </a:cubicBezTo>
                    <a:lnTo>
                      <a:pt x="802504" y="683291"/>
                    </a:lnTo>
                    <a:cubicBezTo>
                      <a:pt x="818933" y="676350"/>
                      <a:pt x="835098" y="667214"/>
                      <a:pt x="850648" y="658428"/>
                    </a:cubicBezTo>
                    <a:cubicBezTo>
                      <a:pt x="853284" y="656935"/>
                      <a:pt x="855919" y="655441"/>
                      <a:pt x="858467" y="654036"/>
                    </a:cubicBezTo>
                    <a:cubicBezTo>
                      <a:pt x="863475" y="651224"/>
                      <a:pt x="868219" y="647095"/>
                      <a:pt x="873314" y="642702"/>
                    </a:cubicBezTo>
                    <a:cubicBezTo>
                      <a:pt x="874105" y="642000"/>
                      <a:pt x="874808" y="641385"/>
                      <a:pt x="875598" y="640682"/>
                    </a:cubicBezTo>
                    <a:cubicBezTo>
                      <a:pt x="884296" y="633126"/>
                      <a:pt x="895453" y="631369"/>
                      <a:pt x="904063" y="636113"/>
                    </a:cubicBezTo>
                    <a:cubicBezTo>
                      <a:pt x="908280" y="638398"/>
                      <a:pt x="913024" y="639891"/>
                      <a:pt x="918207" y="641473"/>
                    </a:cubicBezTo>
                    <a:cubicBezTo>
                      <a:pt x="923391" y="643054"/>
                      <a:pt x="928838" y="644723"/>
                      <a:pt x="934285" y="647359"/>
                    </a:cubicBezTo>
                    <a:cubicBezTo>
                      <a:pt x="941225" y="650785"/>
                      <a:pt x="948869" y="653245"/>
                      <a:pt x="956951" y="655880"/>
                    </a:cubicBezTo>
                    <a:cubicBezTo>
                      <a:pt x="960641" y="657111"/>
                      <a:pt x="964507" y="658340"/>
                      <a:pt x="968284" y="659658"/>
                    </a:cubicBezTo>
                    <a:cubicBezTo>
                      <a:pt x="969778" y="660185"/>
                      <a:pt x="971183" y="660800"/>
                      <a:pt x="972589" y="661328"/>
                    </a:cubicBezTo>
                    <a:cubicBezTo>
                      <a:pt x="974610" y="662118"/>
                      <a:pt x="976542" y="662909"/>
                      <a:pt x="978300" y="663348"/>
                    </a:cubicBezTo>
                    <a:lnTo>
                      <a:pt x="979617" y="663700"/>
                    </a:lnTo>
                    <a:cubicBezTo>
                      <a:pt x="982429" y="664490"/>
                      <a:pt x="985328" y="665281"/>
                      <a:pt x="987173" y="665105"/>
                    </a:cubicBezTo>
                    <a:cubicBezTo>
                      <a:pt x="988754" y="664929"/>
                      <a:pt x="996837" y="664315"/>
                      <a:pt x="1002547" y="666511"/>
                    </a:cubicBezTo>
                    <a:cubicBezTo>
                      <a:pt x="1011069" y="669849"/>
                      <a:pt x="1019942" y="671782"/>
                      <a:pt x="1026707" y="673012"/>
                    </a:cubicBezTo>
                    <a:cubicBezTo>
                      <a:pt x="1031978" y="673978"/>
                      <a:pt x="1037249" y="674945"/>
                      <a:pt x="1042521" y="675911"/>
                    </a:cubicBezTo>
                    <a:cubicBezTo>
                      <a:pt x="1046211" y="676614"/>
                      <a:pt x="1049900" y="677229"/>
                      <a:pt x="1053590" y="677932"/>
                    </a:cubicBezTo>
                    <a:cubicBezTo>
                      <a:pt x="1056050" y="678371"/>
                      <a:pt x="1058510" y="678898"/>
                      <a:pt x="1060970" y="679338"/>
                    </a:cubicBezTo>
                    <a:cubicBezTo>
                      <a:pt x="1065626" y="680216"/>
                      <a:pt x="1070019" y="681095"/>
                      <a:pt x="1074499" y="681797"/>
                    </a:cubicBezTo>
                    <a:cubicBezTo>
                      <a:pt x="1075554" y="681973"/>
                      <a:pt x="1076608" y="682149"/>
                      <a:pt x="1077662" y="682325"/>
                    </a:cubicBezTo>
                    <a:cubicBezTo>
                      <a:pt x="1082846" y="683115"/>
                      <a:pt x="1087765" y="683906"/>
                      <a:pt x="1092246" y="683730"/>
                    </a:cubicBezTo>
                    <a:cubicBezTo>
                      <a:pt x="1092949" y="683730"/>
                      <a:pt x="1093652" y="683642"/>
                      <a:pt x="1094530" y="683554"/>
                    </a:cubicBezTo>
                    <a:cubicBezTo>
                      <a:pt x="1097078" y="683291"/>
                      <a:pt x="1100241" y="682939"/>
                      <a:pt x="1104282" y="683730"/>
                    </a:cubicBezTo>
                    <a:cubicBezTo>
                      <a:pt x="1111222" y="684960"/>
                      <a:pt x="1119832" y="686102"/>
                      <a:pt x="1125542" y="683994"/>
                    </a:cubicBezTo>
                    <a:cubicBezTo>
                      <a:pt x="1135821" y="680216"/>
                      <a:pt x="1144519" y="682852"/>
                      <a:pt x="1151459" y="684960"/>
                    </a:cubicBezTo>
                    <a:cubicBezTo>
                      <a:pt x="1155325" y="686102"/>
                      <a:pt x="1158663" y="687156"/>
                      <a:pt x="1161387" y="686805"/>
                    </a:cubicBezTo>
                    <a:lnTo>
                      <a:pt x="1168064" y="685927"/>
                    </a:lnTo>
                    <a:lnTo>
                      <a:pt x="1170787" y="690407"/>
                    </a:lnTo>
                    <a:cubicBezTo>
                      <a:pt x="1171051" y="690407"/>
                      <a:pt x="1171402" y="690407"/>
                      <a:pt x="1171666" y="690407"/>
                    </a:cubicBezTo>
                    <a:cubicBezTo>
                      <a:pt x="1173159" y="690319"/>
                      <a:pt x="1175004" y="690319"/>
                      <a:pt x="1176937" y="690495"/>
                    </a:cubicBezTo>
                    <a:cubicBezTo>
                      <a:pt x="1177464" y="690583"/>
                      <a:pt x="1178518" y="690495"/>
                      <a:pt x="1179485" y="690407"/>
                    </a:cubicBezTo>
                    <a:cubicBezTo>
                      <a:pt x="1182647" y="690231"/>
                      <a:pt x="1187655" y="689880"/>
                      <a:pt x="1192750" y="692516"/>
                    </a:cubicBezTo>
                    <a:cubicBezTo>
                      <a:pt x="1193190" y="692428"/>
                      <a:pt x="1193541" y="692340"/>
                      <a:pt x="1193981" y="692340"/>
                    </a:cubicBezTo>
                    <a:cubicBezTo>
                      <a:pt x="1194420" y="692252"/>
                      <a:pt x="1195298" y="691988"/>
                      <a:pt x="1196089" y="691813"/>
                    </a:cubicBezTo>
                    <a:cubicBezTo>
                      <a:pt x="1198900" y="691022"/>
                      <a:pt x="1202678" y="689880"/>
                      <a:pt x="1207071" y="690846"/>
                    </a:cubicBezTo>
                    <a:cubicBezTo>
                      <a:pt x="1211551" y="691725"/>
                      <a:pt x="1216559" y="691374"/>
                      <a:pt x="1221918" y="690934"/>
                    </a:cubicBezTo>
                    <a:cubicBezTo>
                      <a:pt x="1225256" y="690671"/>
                      <a:pt x="1228771" y="690407"/>
                      <a:pt x="1232461" y="690407"/>
                    </a:cubicBezTo>
                    <a:cubicBezTo>
                      <a:pt x="1233339" y="690407"/>
                      <a:pt x="1234218" y="690495"/>
                      <a:pt x="1235096" y="690495"/>
                    </a:cubicBezTo>
                    <a:cubicBezTo>
                      <a:pt x="1235623" y="690495"/>
                      <a:pt x="1236326" y="690583"/>
                      <a:pt x="1236853" y="690583"/>
                    </a:cubicBezTo>
                    <a:cubicBezTo>
                      <a:pt x="1241246" y="685487"/>
                      <a:pt x="1248714" y="685927"/>
                      <a:pt x="1252140" y="686893"/>
                    </a:cubicBezTo>
                    <a:cubicBezTo>
                      <a:pt x="1262594" y="689880"/>
                      <a:pt x="1268920" y="689616"/>
                      <a:pt x="1274806" y="686102"/>
                    </a:cubicBezTo>
                    <a:cubicBezTo>
                      <a:pt x="1278145" y="684082"/>
                      <a:pt x="1281483" y="684170"/>
                      <a:pt x="1283152" y="684257"/>
                    </a:cubicBezTo>
                    <a:cubicBezTo>
                      <a:pt x="1283240" y="684257"/>
                      <a:pt x="1283416" y="684257"/>
                      <a:pt x="1283503" y="684257"/>
                    </a:cubicBezTo>
                    <a:cubicBezTo>
                      <a:pt x="1286227" y="684082"/>
                      <a:pt x="1288950" y="683906"/>
                      <a:pt x="1291674" y="683730"/>
                    </a:cubicBezTo>
                    <a:cubicBezTo>
                      <a:pt x="1297999" y="683291"/>
                      <a:pt x="1304061" y="682939"/>
                      <a:pt x="1310035" y="682237"/>
                    </a:cubicBezTo>
                    <a:cubicBezTo>
                      <a:pt x="1318118" y="681270"/>
                      <a:pt x="1325937" y="679953"/>
                      <a:pt x="1333053" y="678283"/>
                    </a:cubicBezTo>
                    <a:cubicBezTo>
                      <a:pt x="1334810" y="677844"/>
                      <a:pt x="1336655" y="677317"/>
                      <a:pt x="1338588" y="676702"/>
                    </a:cubicBezTo>
                    <a:cubicBezTo>
                      <a:pt x="1343859" y="675121"/>
                      <a:pt x="1349833" y="673276"/>
                      <a:pt x="1357037" y="673627"/>
                    </a:cubicBezTo>
                    <a:cubicBezTo>
                      <a:pt x="1357828" y="673539"/>
                      <a:pt x="1359936" y="672573"/>
                      <a:pt x="1361342" y="671958"/>
                    </a:cubicBezTo>
                    <a:cubicBezTo>
                      <a:pt x="1363011" y="671255"/>
                      <a:pt x="1364856" y="670376"/>
                      <a:pt x="1366965" y="669761"/>
                    </a:cubicBezTo>
                    <a:lnTo>
                      <a:pt x="1367316" y="669674"/>
                    </a:lnTo>
                    <a:cubicBezTo>
                      <a:pt x="1369864" y="668883"/>
                      <a:pt x="1373027" y="667829"/>
                      <a:pt x="1376716" y="667829"/>
                    </a:cubicBezTo>
                    <a:cubicBezTo>
                      <a:pt x="1376804" y="667829"/>
                      <a:pt x="1376892" y="667829"/>
                      <a:pt x="1376980" y="667829"/>
                    </a:cubicBezTo>
                    <a:cubicBezTo>
                      <a:pt x="1384096" y="667829"/>
                      <a:pt x="1391212" y="665544"/>
                      <a:pt x="1398768" y="663085"/>
                    </a:cubicBezTo>
                    <a:cubicBezTo>
                      <a:pt x="1401403" y="662206"/>
                      <a:pt x="1404215" y="661328"/>
                      <a:pt x="1407026" y="660537"/>
                    </a:cubicBezTo>
                    <a:cubicBezTo>
                      <a:pt x="1415284" y="658165"/>
                      <a:pt x="1423367" y="655090"/>
                      <a:pt x="1431976" y="651927"/>
                    </a:cubicBezTo>
                    <a:cubicBezTo>
                      <a:pt x="1438478" y="649467"/>
                      <a:pt x="1445154" y="647007"/>
                      <a:pt x="1451919" y="644811"/>
                    </a:cubicBezTo>
                    <a:cubicBezTo>
                      <a:pt x="1468084" y="639540"/>
                      <a:pt x="1483459" y="631633"/>
                      <a:pt x="1496285" y="624517"/>
                    </a:cubicBezTo>
                    <a:cubicBezTo>
                      <a:pt x="1499975" y="622496"/>
                      <a:pt x="1503665" y="620563"/>
                      <a:pt x="1507267" y="618631"/>
                    </a:cubicBezTo>
                    <a:cubicBezTo>
                      <a:pt x="1513329" y="615468"/>
                      <a:pt x="1519127" y="612481"/>
                      <a:pt x="1524662" y="609142"/>
                    </a:cubicBezTo>
                    <a:cubicBezTo>
                      <a:pt x="1529846" y="606067"/>
                      <a:pt x="1534853" y="602553"/>
                      <a:pt x="1540036" y="598776"/>
                    </a:cubicBezTo>
                    <a:cubicBezTo>
                      <a:pt x="1542496" y="597018"/>
                      <a:pt x="1545044" y="595261"/>
                      <a:pt x="1547592" y="593504"/>
                    </a:cubicBezTo>
                    <a:cubicBezTo>
                      <a:pt x="1549876" y="591923"/>
                      <a:pt x="1552248" y="590517"/>
                      <a:pt x="1554445" y="589200"/>
                    </a:cubicBezTo>
                    <a:cubicBezTo>
                      <a:pt x="1558574" y="586652"/>
                      <a:pt x="1562527" y="584280"/>
                      <a:pt x="1565163" y="581556"/>
                    </a:cubicBezTo>
                    <a:cubicBezTo>
                      <a:pt x="1570258" y="576197"/>
                      <a:pt x="1575705" y="571190"/>
                      <a:pt x="1580888" y="566270"/>
                    </a:cubicBezTo>
                    <a:cubicBezTo>
                      <a:pt x="1592661" y="555288"/>
                      <a:pt x="1603730" y="544833"/>
                      <a:pt x="1611637" y="531831"/>
                    </a:cubicBezTo>
                    <a:lnTo>
                      <a:pt x="1613307" y="529108"/>
                    </a:lnTo>
                    <a:cubicBezTo>
                      <a:pt x="1616118" y="524451"/>
                      <a:pt x="1619017" y="519531"/>
                      <a:pt x="1622268" y="514875"/>
                    </a:cubicBezTo>
                    <a:cubicBezTo>
                      <a:pt x="1629735" y="504157"/>
                      <a:pt x="1634567" y="491682"/>
                      <a:pt x="1638345" y="480964"/>
                    </a:cubicBezTo>
                    <a:cubicBezTo>
                      <a:pt x="1639575" y="477362"/>
                      <a:pt x="1640278" y="473233"/>
                      <a:pt x="1640981" y="468840"/>
                    </a:cubicBezTo>
                    <a:cubicBezTo>
                      <a:pt x="1641420" y="466380"/>
                      <a:pt x="1641771" y="463832"/>
                      <a:pt x="1642298" y="461197"/>
                    </a:cubicBezTo>
                    <a:lnTo>
                      <a:pt x="1642474" y="460142"/>
                    </a:lnTo>
                    <a:cubicBezTo>
                      <a:pt x="1642738" y="458737"/>
                      <a:pt x="1643089" y="457067"/>
                      <a:pt x="1643616" y="455398"/>
                    </a:cubicBezTo>
                    <a:cubicBezTo>
                      <a:pt x="1641508" y="449776"/>
                      <a:pt x="1643968" y="445207"/>
                      <a:pt x="1645637" y="443011"/>
                    </a:cubicBezTo>
                    <a:cubicBezTo>
                      <a:pt x="1645900" y="442044"/>
                      <a:pt x="1645988" y="439848"/>
                      <a:pt x="1645988" y="438530"/>
                    </a:cubicBezTo>
                    <a:cubicBezTo>
                      <a:pt x="1645988" y="437652"/>
                      <a:pt x="1646076" y="436773"/>
                      <a:pt x="1646164" y="435895"/>
                    </a:cubicBezTo>
                    <a:cubicBezTo>
                      <a:pt x="1647042" y="423244"/>
                      <a:pt x="1645373" y="410066"/>
                      <a:pt x="1640365" y="391792"/>
                    </a:cubicBezTo>
                    <a:lnTo>
                      <a:pt x="1640014" y="390474"/>
                    </a:lnTo>
                    <a:lnTo>
                      <a:pt x="1640014" y="389069"/>
                    </a:lnTo>
                    <a:cubicBezTo>
                      <a:pt x="1640014" y="380020"/>
                      <a:pt x="1635533" y="371674"/>
                      <a:pt x="1630702" y="362712"/>
                    </a:cubicBezTo>
                    <a:cubicBezTo>
                      <a:pt x="1629384" y="360253"/>
                      <a:pt x="1627978" y="357705"/>
                      <a:pt x="1626748" y="355157"/>
                    </a:cubicBezTo>
                    <a:cubicBezTo>
                      <a:pt x="1622092" y="345845"/>
                      <a:pt x="1616996" y="337498"/>
                      <a:pt x="1611462" y="330119"/>
                    </a:cubicBezTo>
                    <a:cubicBezTo>
                      <a:pt x="1610144" y="328362"/>
                      <a:pt x="1608826" y="326605"/>
                      <a:pt x="1607508" y="324848"/>
                    </a:cubicBezTo>
                    <a:cubicBezTo>
                      <a:pt x="1601358" y="316589"/>
                      <a:pt x="1594945" y="308067"/>
                      <a:pt x="1588180" y="300688"/>
                    </a:cubicBezTo>
                    <a:cubicBezTo>
                      <a:pt x="1575354" y="286631"/>
                      <a:pt x="1560506" y="274244"/>
                      <a:pt x="1546450" y="262823"/>
                    </a:cubicBezTo>
                    <a:cubicBezTo>
                      <a:pt x="1544693" y="261417"/>
                      <a:pt x="1543111" y="259924"/>
                      <a:pt x="1541530" y="258518"/>
                    </a:cubicBezTo>
                    <a:cubicBezTo>
                      <a:pt x="1536610" y="254037"/>
                      <a:pt x="1533360" y="251226"/>
                      <a:pt x="1529230" y="251050"/>
                    </a:cubicBezTo>
                    <a:cubicBezTo>
                      <a:pt x="1524311" y="250787"/>
                      <a:pt x="1519567" y="247448"/>
                      <a:pt x="1517458" y="243056"/>
                    </a:cubicBezTo>
                    <a:cubicBezTo>
                      <a:pt x="1517282" y="242968"/>
                      <a:pt x="1517195" y="242968"/>
                      <a:pt x="1517019" y="242880"/>
                    </a:cubicBezTo>
                    <a:cubicBezTo>
                      <a:pt x="1516228" y="242616"/>
                      <a:pt x="1515437" y="242265"/>
                      <a:pt x="1514735" y="242001"/>
                    </a:cubicBezTo>
                    <a:cubicBezTo>
                      <a:pt x="1513768" y="241562"/>
                      <a:pt x="1512802" y="241211"/>
                      <a:pt x="1511836" y="240859"/>
                    </a:cubicBezTo>
                    <a:cubicBezTo>
                      <a:pt x="1507882" y="239278"/>
                      <a:pt x="1502962" y="237345"/>
                      <a:pt x="1498921" y="233480"/>
                    </a:cubicBezTo>
                    <a:cubicBezTo>
                      <a:pt x="1492420" y="227330"/>
                      <a:pt x="1484162" y="223289"/>
                      <a:pt x="1475376" y="218984"/>
                    </a:cubicBezTo>
                    <a:cubicBezTo>
                      <a:pt x="1471774" y="217227"/>
                      <a:pt x="1467996" y="215382"/>
                      <a:pt x="1464307" y="213361"/>
                    </a:cubicBezTo>
                    <a:cubicBezTo>
                      <a:pt x="1462813" y="212570"/>
                      <a:pt x="1460529" y="211955"/>
                      <a:pt x="1458069" y="211428"/>
                    </a:cubicBezTo>
                    <a:cubicBezTo>
                      <a:pt x="1454203" y="210462"/>
                      <a:pt x="1449899" y="209408"/>
                      <a:pt x="1445769" y="206860"/>
                    </a:cubicBezTo>
                    <a:cubicBezTo>
                      <a:pt x="1439620" y="203082"/>
                      <a:pt x="1432767" y="200534"/>
                      <a:pt x="1425387" y="197899"/>
                    </a:cubicBezTo>
                    <a:cubicBezTo>
                      <a:pt x="1420907" y="196230"/>
                      <a:pt x="1416251" y="194560"/>
                      <a:pt x="1411682" y="192540"/>
                    </a:cubicBezTo>
                    <a:cubicBezTo>
                      <a:pt x="1404830" y="189465"/>
                      <a:pt x="1397538" y="187181"/>
                      <a:pt x="1389807" y="184809"/>
                    </a:cubicBezTo>
                    <a:cubicBezTo>
                      <a:pt x="1384360" y="183139"/>
                      <a:pt x="1378825" y="181382"/>
                      <a:pt x="1373290" y="179274"/>
                    </a:cubicBezTo>
                    <a:cubicBezTo>
                      <a:pt x="1368195" y="177341"/>
                      <a:pt x="1363187" y="174090"/>
                      <a:pt x="1357828" y="169258"/>
                    </a:cubicBezTo>
                    <a:cubicBezTo>
                      <a:pt x="1354489" y="166271"/>
                      <a:pt x="1351414" y="163109"/>
                      <a:pt x="1348515" y="160034"/>
                    </a:cubicBezTo>
                    <a:cubicBezTo>
                      <a:pt x="1345265" y="156695"/>
                      <a:pt x="1342190" y="153445"/>
                      <a:pt x="1338939" y="150634"/>
                    </a:cubicBezTo>
                    <a:cubicBezTo>
                      <a:pt x="1330066" y="142990"/>
                      <a:pt x="1321896" y="136665"/>
                      <a:pt x="1313989" y="131306"/>
                    </a:cubicBezTo>
                    <a:lnTo>
                      <a:pt x="1310562" y="128934"/>
                    </a:lnTo>
                    <a:cubicBezTo>
                      <a:pt x="1296594" y="119445"/>
                      <a:pt x="1282098" y="109606"/>
                      <a:pt x="1267251" y="101347"/>
                    </a:cubicBezTo>
                    <a:cubicBezTo>
                      <a:pt x="1252930" y="93353"/>
                      <a:pt x="1237117" y="85885"/>
                      <a:pt x="1219019" y="78593"/>
                    </a:cubicBezTo>
                    <a:cubicBezTo>
                      <a:pt x="1216559" y="77627"/>
                      <a:pt x="1213923" y="76748"/>
                      <a:pt x="1211200" y="75870"/>
                    </a:cubicBezTo>
                    <a:cubicBezTo>
                      <a:pt x="1204874" y="73849"/>
                      <a:pt x="1197758" y="71565"/>
                      <a:pt x="1191169" y="66821"/>
                    </a:cubicBezTo>
                    <a:cubicBezTo>
                      <a:pt x="1189588" y="65679"/>
                      <a:pt x="1186689" y="64800"/>
                      <a:pt x="1184492" y="64098"/>
                    </a:cubicBezTo>
                    <a:lnTo>
                      <a:pt x="1180890" y="62955"/>
                    </a:lnTo>
                    <a:cubicBezTo>
                      <a:pt x="1172896" y="60408"/>
                      <a:pt x="1165252" y="57948"/>
                      <a:pt x="1157521" y="56015"/>
                    </a:cubicBezTo>
                    <a:cubicBezTo>
                      <a:pt x="1151547" y="54521"/>
                      <a:pt x="1145661" y="52764"/>
                      <a:pt x="1139951" y="51007"/>
                    </a:cubicBezTo>
                    <a:cubicBezTo>
                      <a:pt x="1129408" y="47757"/>
                      <a:pt x="1119481" y="44770"/>
                      <a:pt x="1109202" y="43715"/>
                    </a:cubicBezTo>
                    <a:cubicBezTo>
                      <a:pt x="1108235" y="43628"/>
                      <a:pt x="1107269" y="43540"/>
                      <a:pt x="1106302" y="43452"/>
                    </a:cubicBezTo>
                    <a:cubicBezTo>
                      <a:pt x="1100856" y="42925"/>
                      <a:pt x="1094618" y="42398"/>
                      <a:pt x="1088732" y="39762"/>
                    </a:cubicBezTo>
                    <a:cubicBezTo>
                      <a:pt x="1081528" y="36599"/>
                      <a:pt x="1073445" y="35369"/>
                      <a:pt x="1064923" y="34139"/>
                    </a:cubicBezTo>
                    <a:cubicBezTo>
                      <a:pt x="1060004" y="33437"/>
                      <a:pt x="1054908" y="32646"/>
                      <a:pt x="1049812" y="31504"/>
                    </a:cubicBezTo>
                    <a:cubicBezTo>
                      <a:pt x="1042345" y="29747"/>
                      <a:pt x="1034438" y="29132"/>
                      <a:pt x="1026004" y="28517"/>
                    </a:cubicBezTo>
                    <a:cubicBezTo>
                      <a:pt x="1021084" y="28165"/>
                      <a:pt x="1015901" y="27726"/>
                      <a:pt x="1010805" y="27111"/>
                    </a:cubicBezTo>
                    <a:cubicBezTo>
                      <a:pt x="1009224" y="26935"/>
                      <a:pt x="1007731" y="26584"/>
                      <a:pt x="1006500" y="26320"/>
                    </a:cubicBezTo>
                    <a:cubicBezTo>
                      <a:pt x="1005622" y="26145"/>
                      <a:pt x="1004216" y="25793"/>
                      <a:pt x="1003601" y="25793"/>
                    </a:cubicBezTo>
                    <a:lnTo>
                      <a:pt x="998154" y="29220"/>
                    </a:lnTo>
                    <a:lnTo>
                      <a:pt x="992532" y="25530"/>
                    </a:lnTo>
                    <a:cubicBezTo>
                      <a:pt x="991478" y="24827"/>
                      <a:pt x="989369" y="24915"/>
                      <a:pt x="986118" y="25178"/>
                    </a:cubicBezTo>
                    <a:cubicBezTo>
                      <a:pt x="983483" y="25354"/>
                      <a:pt x="980408" y="25618"/>
                      <a:pt x="977157" y="25178"/>
                    </a:cubicBezTo>
                    <a:cubicBezTo>
                      <a:pt x="969953" y="24300"/>
                      <a:pt x="963364" y="23509"/>
                      <a:pt x="957039" y="23246"/>
                    </a:cubicBezTo>
                    <a:cubicBezTo>
                      <a:pt x="953876" y="23070"/>
                      <a:pt x="950626" y="23158"/>
                      <a:pt x="947199" y="23158"/>
                    </a:cubicBezTo>
                    <a:cubicBezTo>
                      <a:pt x="943685" y="23158"/>
                      <a:pt x="940083" y="23246"/>
                      <a:pt x="936305" y="23070"/>
                    </a:cubicBezTo>
                    <a:cubicBezTo>
                      <a:pt x="933582" y="22982"/>
                      <a:pt x="931122" y="22367"/>
                      <a:pt x="929189" y="21840"/>
                    </a:cubicBezTo>
                    <a:cubicBezTo>
                      <a:pt x="928135" y="21576"/>
                      <a:pt x="926554" y="21225"/>
                      <a:pt x="926027" y="21225"/>
                    </a:cubicBezTo>
                    <a:cubicBezTo>
                      <a:pt x="923039" y="21488"/>
                      <a:pt x="920140" y="21664"/>
                      <a:pt x="917153" y="21928"/>
                    </a:cubicBezTo>
                    <a:cubicBezTo>
                      <a:pt x="912321" y="22279"/>
                      <a:pt x="907577" y="22631"/>
                      <a:pt x="902745" y="23070"/>
                    </a:cubicBezTo>
                    <a:cubicBezTo>
                      <a:pt x="898616" y="23421"/>
                      <a:pt x="894575" y="23509"/>
                      <a:pt x="890621" y="23597"/>
                    </a:cubicBezTo>
                    <a:cubicBezTo>
                      <a:pt x="885262" y="23773"/>
                      <a:pt x="880167" y="23860"/>
                      <a:pt x="875159" y="24651"/>
                    </a:cubicBezTo>
                    <a:cubicBezTo>
                      <a:pt x="866901" y="25881"/>
                      <a:pt x="858643" y="26057"/>
                      <a:pt x="850648" y="26145"/>
                    </a:cubicBezTo>
                    <a:cubicBezTo>
                      <a:pt x="845201" y="26233"/>
                      <a:pt x="840106" y="26320"/>
                      <a:pt x="834922" y="26760"/>
                    </a:cubicBezTo>
                    <a:cubicBezTo>
                      <a:pt x="832814" y="26935"/>
                      <a:pt x="830354" y="27638"/>
                      <a:pt x="827806" y="28341"/>
                    </a:cubicBezTo>
                    <a:cubicBezTo>
                      <a:pt x="822710" y="29747"/>
                      <a:pt x="816649" y="31504"/>
                      <a:pt x="809620" y="30362"/>
                    </a:cubicBezTo>
                    <a:cubicBezTo>
                      <a:pt x="800308" y="33437"/>
                      <a:pt x="790995" y="34491"/>
                      <a:pt x="781858" y="35633"/>
                    </a:cubicBezTo>
                    <a:cubicBezTo>
                      <a:pt x="774479" y="36511"/>
                      <a:pt x="767450" y="37390"/>
                      <a:pt x="760774" y="39235"/>
                    </a:cubicBezTo>
                    <a:cubicBezTo>
                      <a:pt x="756205" y="40465"/>
                      <a:pt x="751637" y="41168"/>
                      <a:pt x="747244" y="41783"/>
                    </a:cubicBezTo>
                    <a:cubicBezTo>
                      <a:pt x="741534" y="42661"/>
                      <a:pt x="736174" y="43452"/>
                      <a:pt x="732045" y="45385"/>
                    </a:cubicBezTo>
                    <a:cubicBezTo>
                      <a:pt x="722645" y="49777"/>
                      <a:pt x="712981" y="52501"/>
                      <a:pt x="703756" y="55136"/>
                    </a:cubicBezTo>
                    <a:cubicBezTo>
                      <a:pt x="699276" y="56454"/>
                      <a:pt x="694971" y="57596"/>
                      <a:pt x="690754" y="59002"/>
                    </a:cubicBezTo>
                    <a:cubicBezTo>
                      <a:pt x="676434" y="63658"/>
                      <a:pt x="661674" y="68578"/>
                      <a:pt x="647530" y="74728"/>
                    </a:cubicBezTo>
                    <a:cubicBezTo>
                      <a:pt x="638481" y="78681"/>
                      <a:pt x="629784" y="83337"/>
                      <a:pt x="620647" y="88257"/>
                    </a:cubicBezTo>
                    <a:cubicBezTo>
                      <a:pt x="617045" y="90190"/>
                      <a:pt x="613355" y="92123"/>
                      <a:pt x="609665" y="94056"/>
                    </a:cubicBezTo>
                    <a:cubicBezTo>
                      <a:pt x="607644" y="95110"/>
                      <a:pt x="605624" y="96076"/>
                      <a:pt x="603603" y="97131"/>
                    </a:cubicBezTo>
                    <a:cubicBezTo>
                      <a:pt x="598244" y="99854"/>
                      <a:pt x="593148" y="102402"/>
                      <a:pt x="588492" y="105389"/>
                    </a:cubicBezTo>
                    <a:cubicBezTo>
                      <a:pt x="577511" y="112505"/>
                      <a:pt x="566090" y="120500"/>
                      <a:pt x="554493" y="129109"/>
                    </a:cubicBezTo>
                    <a:cubicBezTo>
                      <a:pt x="538943" y="140618"/>
                      <a:pt x="526116" y="155202"/>
                      <a:pt x="515574" y="168029"/>
                    </a:cubicBezTo>
                    <a:cubicBezTo>
                      <a:pt x="513114" y="171016"/>
                      <a:pt x="510654" y="174003"/>
                      <a:pt x="508282" y="176990"/>
                    </a:cubicBezTo>
                    <a:cubicBezTo>
                      <a:pt x="504943" y="181119"/>
                      <a:pt x="501429" y="185424"/>
                      <a:pt x="497915" y="189641"/>
                    </a:cubicBezTo>
                    <a:cubicBezTo>
                      <a:pt x="493874" y="194385"/>
                      <a:pt x="487812" y="195000"/>
                      <a:pt x="486055" y="195088"/>
                    </a:cubicBezTo>
                    <a:cubicBezTo>
                      <a:pt x="483771" y="195175"/>
                      <a:pt x="481486" y="195175"/>
                      <a:pt x="479378" y="195175"/>
                    </a:cubicBezTo>
                    <a:cubicBezTo>
                      <a:pt x="474282" y="195175"/>
                      <a:pt x="469978" y="195175"/>
                      <a:pt x="466112" y="196493"/>
                    </a:cubicBezTo>
                    <a:cubicBezTo>
                      <a:pt x="462246" y="197899"/>
                      <a:pt x="458732" y="197196"/>
                      <a:pt x="456536" y="196845"/>
                    </a:cubicBezTo>
                    <a:cubicBezTo>
                      <a:pt x="456185" y="196757"/>
                      <a:pt x="455745" y="196669"/>
                      <a:pt x="455570" y="196669"/>
                    </a:cubicBezTo>
                    <a:cubicBezTo>
                      <a:pt x="453549" y="196493"/>
                      <a:pt x="451528" y="196142"/>
                      <a:pt x="449771" y="195790"/>
                    </a:cubicBezTo>
                    <a:cubicBezTo>
                      <a:pt x="447838" y="195439"/>
                      <a:pt x="445027" y="194912"/>
                      <a:pt x="444061" y="195175"/>
                    </a:cubicBezTo>
                    <a:cubicBezTo>
                      <a:pt x="439844" y="196669"/>
                      <a:pt x="435978" y="196845"/>
                      <a:pt x="432903" y="197108"/>
                    </a:cubicBezTo>
                    <a:cubicBezTo>
                      <a:pt x="432200" y="197108"/>
                      <a:pt x="431585" y="197196"/>
                      <a:pt x="430883" y="197284"/>
                    </a:cubicBezTo>
                    <a:cubicBezTo>
                      <a:pt x="420779" y="198162"/>
                      <a:pt x="410325" y="198426"/>
                      <a:pt x="401100" y="198690"/>
                    </a:cubicBezTo>
                    <a:cubicBezTo>
                      <a:pt x="396708" y="198865"/>
                      <a:pt x="392139" y="199568"/>
                      <a:pt x="387395" y="200271"/>
                    </a:cubicBezTo>
                    <a:cubicBezTo>
                      <a:pt x="381245" y="201237"/>
                      <a:pt x="374920" y="202204"/>
                      <a:pt x="368067" y="202116"/>
                    </a:cubicBezTo>
                    <a:cubicBezTo>
                      <a:pt x="364377" y="202028"/>
                      <a:pt x="359985" y="203258"/>
                      <a:pt x="355241" y="204576"/>
                    </a:cubicBezTo>
                    <a:cubicBezTo>
                      <a:pt x="351287" y="205630"/>
                      <a:pt x="347158" y="206772"/>
                      <a:pt x="342765" y="207387"/>
                    </a:cubicBezTo>
                    <a:cubicBezTo>
                      <a:pt x="339603" y="207826"/>
                      <a:pt x="336440" y="208441"/>
                      <a:pt x="333101" y="209144"/>
                    </a:cubicBezTo>
                    <a:cubicBezTo>
                      <a:pt x="327918" y="210198"/>
                      <a:pt x="322559" y="211253"/>
                      <a:pt x="316936" y="211692"/>
                    </a:cubicBezTo>
                    <a:cubicBezTo>
                      <a:pt x="309908" y="212219"/>
                      <a:pt x="303055" y="214152"/>
                      <a:pt x="295676" y="216172"/>
                    </a:cubicBezTo>
                    <a:cubicBezTo>
                      <a:pt x="293567" y="216787"/>
                      <a:pt x="291459" y="217314"/>
                      <a:pt x="289350" y="217929"/>
                    </a:cubicBezTo>
                    <a:cubicBezTo>
                      <a:pt x="282234" y="219774"/>
                      <a:pt x="275206" y="222059"/>
                      <a:pt x="267826" y="224519"/>
                    </a:cubicBezTo>
                    <a:cubicBezTo>
                      <a:pt x="263258" y="226012"/>
                      <a:pt x="258601" y="227506"/>
                      <a:pt x="253945" y="228999"/>
                    </a:cubicBezTo>
                    <a:cubicBezTo>
                      <a:pt x="250870" y="229965"/>
                      <a:pt x="247883" y="230668"/>
                      <a:pt x="244984" y="231283"/>
                    </a:cubicBezTo>
                    <a:cubicBezTo>
                      <a:pt x="241382" y="232162"/>
                      <a:pt x="237956" y="232952"/>
                      <a:pt x="234881" y="234095"/>
                    </a:cubicBezTo>
                    <a:cubicBezTo>
                      <a:pt x="220297" y="239366"/>
                      <a:pt x="205801" y="245691"/>
                      <a:pt x="192184" y="251665"/>
                    </a:cubicBezTo>
                    <a:cubicBezTo>
                      <a:pt x="169254" y="261769"/>
                      <a:pt x="149751" y="272223"/>
                      <a:pt x="132531" y="283381"/>
                    </a:cubicBezTo>
                    <a:cubicBezTo>
                      <a:pt x="130071" y="284962"/>
                      <a:pt x="127699" y="286983"/>
                      <a:pt x="125151" y="289179"/>
                    </a:cubicBezTo>
                    <a:cubicBezTo>
                      <a:pt x="120144" y="293396"/>
                      <a:pt x="114609" y="298052"/>
                      <a:pt x="107141" y="300863"/>
                    </a:cubicBezTo>
                    <a:cubicBezTo>
                      <a:pt x="106790" y="301303"/>
                      <a:pt x="106351" y="301742"/>
                      <a:pt x="105912" y="302181"/>
                    </a:cubicBezTo>
                    <a:cubicBezTo>
                      <a:pt x="103276" y="304641"/>
                      <a:pt x="100552" y="307189"/>
                      <a:pt x="98005" y="309649"/>
                    </a:cubicBezTo>
                    <a:cubicBezTo>
                      <a:pt x="91767" y="315623"/>
                      <a:pt x="85266" y="321860"/>
                      <a:pt x="78238" y="327395"/>
                    </a:cubicBezTo>
                    <a:cubicBezTo>
                      <a:pt x="72351" y="332139"/>
                      <a:pt x="67783" y="338377"/>
                      <a:pt x="62951" y="344966"/>
                    </a:cubicBezTo>
                    <a:cubicBezTo>
                      <a:pt x="60579" y="348305"/>
                      <a:pt x="58031" y="351731"/>
                      <a:pt x="55308" y="355069"/>
                    </a:cubicBezTo>
                    <a:cubicBezTo>
                      <a:pt x="55132" y="355333"/>
                      <a:pt x="54693" y="356299"/>
                      <a:pt x="54429" y="357002"/>
                    </a:cubicBezTo>
                    <a:cubicBezTo>
                      <a:pt x="53199" y="359901"/>
                      <a:pt x="51267" y="364206"/>
                      <a:pt x="46786" y="367544"/>
                    </a:cubicBezTo>
                    <a:cubicBezTo>
                      <a:pt x="41163" y="371674"/>
                      <a:pt x="38352" y="379053"/>
                      <a:pt x="35365" y="386784"/>
                    </a:cubicBezTo>
                    <a:cubicBezTo>
                      <a:pt x="34662" y="388541"/>
                      <a:pt x="33959" y="390474"/>
                      <a:pt x="33257" y="392231"/>
                    </a:cubicBezTo>
                    <a:cubicBezTo>
                      <a:pt x="28161" y="404707"/>
                      <a:pt x="25262" y="418939"/>
                      <a:pt x="22450" y="432732"/>
                    </a:cubicBezTo>
                    <a:lnTo>
                      <a:pt x="22099" y="434401"/>
                    </a:lnTo>
                    <a:cubicBezTo>
                      <a:pt x="20166" y="444065"/>
                      <a:pt x="20781" y="453729"/>
                      <a:pt x="21396" y="464008"/>
                    </a:cubicBezTo>
                    <a:cubicBezTo>
                      <a:pt x="21660" y="468664"/>
                      <a:pt x="22011" y="473496"/>
                      <a:pt x="22011" y="478328"/>
                    </a:cubicBezTo>
                    <a:cubicBezTo>
                      <a:pt x="22099" y="486499"/>
                      <a:pt x="25262" y="495284"/>
                      <a:pt x="28688" y="504596"/>
                    </a:cubicBezTo>
                    <a:cubicBezTo>
                      <a:pt x="30182" y="508638"/>
                      <a:pt x="31675" y="512767"/>
                      <a:pt x="32905" y="516984"/>
                    </a:cubicBezTo>
                    <a:cubicBezTo>
                      <a:pt x="34311" y="521552"/>
                      <a:pt x="35804" y="525242"/>
                      <a:pt x="37473" y="528141"/>
                    </a:cubicBezTo>
                    <a:cubicBezTo>
                      <a:pt x="40460" y="533324"/>
                      <a:pt x="43975" y="539386"/>
                      <a:pt x="48279" y="544745"/>
                    </a:cubicBezTo>
                    <a:cubicBezTo>
                      <a:pt x="51881" y="549314"/>
                      <a:pt x="54868" y="554058"/>
                      <a:pt x="57680" y="558626"/>
                    </a:cubicBezTo>
                    <a:cubicBezTo>
                      <a:pt x="61106" y="564249"/>
                      <a:pt x="64357" y="569520"/>
                      <a:pt x="68574" y="573825"/>
                    </a:cubicBezTo>
                    <a:cubicBezTo>
                      <a:pt x="72088" y="577427"/>
                      <a:pt x="75426" y="581205"/>
                      <a:pt x="78677" y="584807"/>
                    </a:cubicBezTo>
                    <a:cubicBezTo>
                      <a:pt x="87902" y="595086"/>
                      <a:pt x="96511" y="604838"/>
                      <a:pt x="107932" y="611163"/>
                    </a:cubicBezTo>
                    <a:cubicBezTo>
                      <a:pt x="111007" y="612920"/>
                      <a:pt x="112676" y="615468"/>
                      <a:pt x="113555" y="616873"/>
                    </a:cubicBezTo>
                    <a:cubicBezTo>
                      <a:pt x="113643" y="616961"/>
                      <a:pt x="113643" y="617049"/>
                      <a:pt x="113730" y="617137"/>
                    </a:cubicBezTo>
                    <a:cubicBezTo>
                      <a:pt x="114609" y="618016"/>
                      <a:pt x="115751" y="619070"/>
                      <a:pt x="116718" y="619773"/>
                    </a:cubicBezTo>
                    <a:cubicBezTo>
                      <a:pt x="119090" y="621442"/>
                      <a:pt x="121550" y="623111"/>
                      <a:pt x="123922" y="624780"/>
                    </a:cubicBezTo>
                    <a:cubicBezTo>
                      <a:pt x="132531" y="630754"/>
                      <a:pt x="141492" y="636992"/>
                      <a:pt x="150453" y="642790"/>
                    </a:cubicBezTo>
                    <a:cubicBezTo>
                      <a:pt x="160996" y="649643"/>
                      <a:pt x="171275" y="656232"/>
                      <a:pt x="181993" y="662030"/>
                    </a:cubicBezTo>
                    <a:cubicBezTo>
                      <a:pt x="185946" y="664227"/>
                      <a:pt x="190251" y="665984"/>
                      <a:pt x="194820" y="667917"/>
                    </a:cubicBezTo>
                    <a:cubicBezTo>
                      <a:pt x="200091" y="670113"/>
                      <a:pt x="205538" y="672485"/>
                      <a:pt x="210809" y="675472"/>
                    </a:cubicBezTo>
                    <a:cubicBezTo>
                      <a:pt x="211863" y="676087"/>
                      <a:pt x="212917" y="676702"/>
                      <a:pt x="213972" y="677317"/>
                    </a:cubicBezTo>
                    <a:cubicBezTo>
                      <a:pt x="217749" y="679513"/>
                      <a:pt x="221351" y="681622"/>
                      <a:pt x="224338" y="681973"/>
                    </a:cubicBezTo>
                    <a:cubicBezTo>
                      <a:pt x="229785" y="682588"/>
                      <a:pt x="233827" y="684960"/>
                      <a:pt x="237077" y="686805"/>
                    </a:cubicBezTo>
                    <a:cubicBezTo>
                      <a:pt x="239625" y="688299"/>
                      <a:pt x="241118" y="689089"/>
                      <a:pt x="242524" y="689177"/>
                    </a:cubicBezTo>
                    <a:cubicBezTo>
                      <a:pt x="248762" y="689441"/>
                      <a:pt x="253945" y="692164"/>
                      <a:pt x="258601" y="694536"/>
                    </a:cubicBezTo>
                    <a:cubicBezTo>
                      <a:pt x="260622" y="695591"/>
                      <a:pt x="262467" y="696557"/>
                      <a:pt x="264136" y="697172"/>
                    </a:cubicBezTo>
                    <a:lnTo>
                      <a:pt x="265805" y="697787"/>
                    </a:lnTo>
                    <a:cubicBezTo>
                      <a:pt x="275118" y="701213"/>
                      <a:pt x="284782" y="704639"/>
                      <a:pt x="294270" y="707275"/>
                    </a:cubicBezTo>
                    <a:cubicBezTo>
                      <a:pt x="306745" y="710613"/>
                      <a:pt x="319660" y="713601"/>
                      <a:pt x="332135" y="716412"/>
                    </a:cubicBezTo>
                    <a:cubicBezTo>
                      <a:pt x="334771" y="717027"/>
                      <a:pt x="337406" y="717642"/>
                      <a:pt x="340042" y="718257"/>
                    </a:cubicBezTo>
                    <a:cubicBezTo>
                      <a:pt x="351375" y="720892"/>
                      <a:pt x="363060" y="723528"/>
                      <a:pt x="374832" y="725812"/>
                    </a:cubicBezTo>
                    <a:cubicBezTo>
                      <a:pt x="377643" y="726339"/>
                      <a:pt x="380806" y="726603"/>
                      <a:pt x="384144" y="726866"/>
                    </a:cubicBezTo>
                    <a:cubicBezTo>
                      <a:pt x="390821" y="727394"/>
                      <a:pt x="398289" y="728008"/>
                      <a:pt x="405317" y="731171"/>
                    </a:cubicBezTo>
                    <a:cubicBezTo>
                      <a:pt x="411203" y="733807"/>
                      <a:pt x="417529" y="733983"/>
                      <a:pt x="424996" y="734158"/>
                    </a:cubicBezTo>
                    <a:cubicBezTo>
                      <a:pt x="430531" y="734334"/>
                      <a:pt x="436329" y="734422"/>
                      <a:pt x="442304" y="735652"/>
                    </a:cubicBezTo>
                    <a:cubicBezTo>
                      <a:pt x="451704" y="737584"/>
                      <a:pt x="459259" y="737321"/>
                      <a:pt x="465409" y="734773"/>
                    </a:cubicBezTo>
                    <a:cubicBezTo>
                      <a:pt x="467078" y="733983"/>
                      <a:pt x="469187" y="733631"/>
                      <a:pt x="471383" y="733631"/>
                    </a:cubicBezTo>
                    <a:close/>
                    <a:moveTo>
                      <a:pt x="1195562" y="694360"/>
                    </a:moveTo>
                    <a:cubicBezTo>
                      <a:pt x="1195650" y="694360"/>
                      <a:pt x="1195650" y="694448"/>
                      <a:pt x="1195562" y="694360"/>
                    </a:cubicBezTo>
                    <a:cubicBezTo>
                      <a:pt x="1195650" y="694448"/>
                      <a:pt x="1195650" y="694360"/>
                      <a:pt x="1195562" y="694360"/>
                    </a:cubicBezTo>
                    <a:close/>
                    <a:moveTo>
                      <a:pt x="1283064" y="684170"/>
                    </a:moveTo>
                    <a:cubicBezTo>
                      <a:pt x="1283064" y="684170"/>
                      <a:pt x="1283064" y="684170"/>
                      <a:pt x="1283064" y="684170"/>
                    </a:cubicBezTo>
                    <a:cubicBezTo>
                      <a:pt x="1283064" y="684170"/>
                      <a:pt x="1283064" y="684170"/>
                      <a:pt x="1283064" y="684170"/>
                    </a:cubicBezTo>
                    <a:close/>
                    <a:moveTo>
                      <a:pt x="1356861" y="673451"/>
                    </a:moveTo>
                    <a:cubicBezTo>
                      <a:pt x="1356861" y="673451"/>
                      <a:pt x="1356861" y="673451"/>
                      <a:pt x="1356861" y="673451"/>
                    </a:cubicBezTo>
                    <a:cubicBezTo>
                      <a:pt x="1356861" y="673451"/>
                      <a:pt x="1356861" y="673451"/>
                      <a:pt x="1356861" y="673451"/>
                    </a:cubicBezTo>
                    <a:close/>
                    <a:moveTo>
                      <a:pt x="113818" y="617137"/>
                    </a:moveTo>
                    <a:cubicBezTo>
                      <a:pt x="113818" y="617137"/>
                      <a:pt x="113818" y="617137"/>
                      <a:pt x="113818" y="617137"/>
                    </a:cubicBezTo>
                    <a:cubicBezTo>
                      <a:pt x="113818" y="617137"/>
                      <a:pt x="113818" y="617137"/>
                      <a:pt x="113818" y="617137"/>
                    </a:cubicBezTo>
                    <a:close/>
                    <a:moveTo>
                      <a:pt x="1150405" y="692164"/>
                    </a:moveTo>
                    <a:cubicBezTo>
                      <a:pt x="1149790" y="692164"/>
                      <a:pt x="1149175" y="692164"/>
                      <a:pt x="1148560" y="692076"/>
                    </a:cubicBezTo>
                    <a:cubicBezTo>
                      <a:pt x="1142235" y="691461"/>
                      <a:pt x="1135997" y="690143"/>
                      <a:pt x="1130199" y="688211"/>
                    </a:cubicBezTo>
                    <a:cubicBezTo>
                      <a:pt x="1126158" y="686805"/>
                      <a:pt x="1121853" y="685927"/>
                      <a:pt x="1117284" y="684960"/>
                    </a:cubicBezTo>
                    <a:cubicBezTo>
                      <a:pt x="1115000" y="684433"/>
                      <a:pt x="1112716" y="683994"/>
                      <a:pt x="1110344" y="683379"/>
                    </a:cubicBezTo>
                    <a:cubicBezTo>
                      <a:pt x="1106654" y="682500"/>
                      <a:pt x="1102437" y="682412"/>
                      <a:pt x="1097956" y="682237"/>
                    </a:cubicBezTo>
                    <a:cubicBezTo>
                      <a:pt x="1090050" y="682061"/>
                      <a:pt x="1081088" y="681797"/>
                      <a:pt x="1072039" y="677229"/>
                    </a:cubicBezTo>
                    <a:cubicBezTo>
                      <a:pt x="1069580" y="675999"/>
                      <a:pt x="1064572" y="675999"/>
                      <a:pt x="1060091" y="675999"/>
                    </a:cubicBezTo>
                    <a:cubicBezTo>
                      <a:pt x="1058334" y="675999"/>
                      <a:pt x="1056489" y="675999"/>
                      <a:pt x="1054644" y="675999"/>
                    </a:cubicBezTo>
                    <a:cubicBezTo>
                      <a:pt x="1048055" y="675823"/>
                      <a:pt x="1042257" y="674066"/>
                      <a:pt x="1037689" y="672749"/>
                    </a:cubicBezTo>
                    <a:cubicBezTo>
                      <a:pt x="1035931" y="672221"/>
                      <a:pt x="1033735" y="671958"/>
                      <a:pt x="1031275" y="671694"/>
                    </a:cubicBezTo>
                    <a:cubicBezTo>
                      <a:pt x="1027322" y="671255"/>
                      <a:pt x="1022753" y="670728"/>
                      <a:pt x="1018097" y="668883"/>
                    </a:cubicBezTo>
                    <a:cubicBezTo>
                      <a:pt x="1017570" y="668707"/>
                      <a:pt x="1017043" y="668444"/>
                      <a:pt x="1016604" y="668180"/>
                    </a:cubicBezTo>
                    <a:cubicBezTo>
                      <a:pt x="1010893" y="670552"/>
                      <a:pt x="1005095" y="668004"/>
                      <a:pt x="1001142" y="666335"/>
                    </a:cubicBezTo>
                    <a:cubicBezTo>
                      <a:pt x="1000614" y="666072"/>
                      <a:pt x="999999" y="665896"/>
                      <a:pt x="999560" y="665632"/>
                    </a:cubicBezTo>
                    <a:lnTo>
                      <a:pt x="996661" y="664490"/>
                    </a:lnTo>
                    <a:cubicBezTo>
                      <a:pt x="988227" y="661064"/>
                      <a:pt x="980232" y="657901"/>
                      <a:pt x="971886" y="657023"/>
                    </a:cubicBezTo>
                    <a:cubicBezTo>
                      <a:pt x="968196" y="656583"/>
                      <a:pt x="965209" y="655090"/>
                      <a:pt x="963101" y="653948"/>
                    </a:cubicBezTo>
                    <a:cubicBezTo>
                      <a:pt x="962486" y="653596"/>
                      <a:pt x="961695" y="653245"/>
                      <a:pt x="961344" y="653069"/>
                    </a:cubicBezTo>
                    <a:cubicBezTo>
                      <a:pt x="952998" y="651576"/>
                      <a:pt x="945530" y="648764"/>
                      <a:pt x="938238" y="646041"/>
                    </a:cubicBezTo>
                    <a:cubicBezTo>
                      <a:pt x="934197" y="644547"/>
                      <a:pt x="930331" y="643054"/>
                      <a:pt x="926466" y="641912"/>
                    </a:cubicBezTo>
                    <a:cubicBezTo>
                      <a:pt x="924796" y="641385"/>
                      <a:pt x="922952" y="640858"/>
                      <a:pt x="921370" y="640682"/>
                    </a:cubicBezTo>
                    <a:cubicBezTo>
                      <a:pt x="914693" y="639715"/>
                      <a:pt x="906259" y="634181"/>
                      <a:pt x="904327" y="627504"/>
                    </a:cubicBezTo>
                    <a:cubicBezTo>
                      <a:pt x="903097" y="623111"/>
                      <a:pt x="904414" y="618631"/>
                      <a:pt x="907841" y="615731"/>
                    </a:cubicBezTo>
                    <a:cubicBezTo>
                      <a:pt x="913024" y="611339"/>
                      <a:pt x="920931" y="605804"/>
                      <a:pt x="928750" y="608703"/>
                    </a:cubicBezTo>
                    <a:cubicBezTo>
                      <a:pt x="932440" y="610021"/>
                      <a:pt x="936569" y="610724"/>
                      <a:pt x="940874" y="611339"/>
                    </a:cubicBezTo>
                    <a:cubicBezTo>
                      <a:pt x="942631" y="611602"/>
                      <a:pt x="944388" y="611866"/>
                      <a:pt x="946233" y="612217"/>
                    </a:cubicBezTo>
                    <a:lnTo>
                      <a:pt x="950538" y="613008"/>
                    </a:lnTo>
                    <a:cubicBezTo>
                      <a:pt x="958972" y="614501"/>
                      <a:pt x="967757" y="616083"/>
                      <a:pt x="976367" y="618191"/>
                    </a:cubicBezTo>
                    <a:cubicBezTo>
                      <a:pt x="980847" y="619245"/>
                      <a:pt x="985416" y="619860"/>
                      <a:pt x="989808" y="619948"/>
                    </a:cubicBezTo>
                    <a:cubicBezTo>
                      <a:pt x="990775" y="619948"/>
                      <a:pt x="992356" y="619597"/>
                      <a:pt x="994025" y="619245"/>
                    </a:cubicBezTo>
                    <a:cubicBezTo>
                      <a:pt x="995870" y="618806"/>
                      <a:pt x="997891" y="618367"/>
                      <a:pt x="1000087" y="618103"/>
                    </a:cubicBezTo>
                    <a:cubicBezTo>
                      <a:pt x="1009751" y="617137"/>
                      <a:pt x="1019942" y="619245"/>
                      <a:pt x="1030397" y="624341"/>
                    </a:cubicBezTo>
                    <a:cubicBezTo>
                      <a:pt x="1034438" y="626274"/>
                      <a:pt x="1039006" y="626889"/>
                      <a:pt x="1044278" y="627504"/>
                    </a:cubicBezTo>
                    <a:cubicBezTo>
                      <a:pt x="1045947" y="627680"/>
                      <a:pt x="1047528" y="627943"/>
                      <a:pt x="1049198" y="628119"/>
                    </a:cubicBezTo>
                    <a:cubicBezTo>
                      <a:pt x="1051482" y="628470"/>
                      <a:pt x="1053766" y="628734"/>
                      <a:pt x="1056138" y="628997"/>
                    </a:cubicBezTo>
                    <a:cubicBezTo>
                      <a:pt x="1062551" y="629788"/>
                      <a:pt x="1069228" y="630579"/>
                      <a:pt x="1076081" y="632599"/>
                    </a:cubicBezTo>
                    <a:cubicBezTo>
                      <a:pt x="1082231" y="631369"/>
                      <a:pt x="1088029" y="631809"/>
                      <a:pt x="1093124" y="632160"/>
                    </a:cubicBezTo>
                    <a:cubicBezTo>
                      <a:pt x="1095848" y="632336"/>
                      <a:pt x="1098396" y="632599"/>
                      <a:pt x="1100768" y="632511"/>
                    </a:cubicBezTo>
                    <a:cubicBezTo>
                      <a:pt x="1109729" y="632248"/>
                      <a:pt x="1117723" y="632248"/>
                      <a:pt x="1125367" y="632511"/>
                    </a:cubicBezTo>
                    <a:cubicBezTo>
                      <a:pt x="1129232" y="632687"/>
                      <a:pt x="1132834" y="633390"/>
                      <a:pt x="1135997" y="634005"/>
                    </a:cubicBezTo>
                    <a:cubicBezTo>
                      <a:pt x="1137139" y="634181"/>
                      <a:pt x="1138193" y="634444"/>
                      <a:pt x="1139336" y="634620"/>
                    </a:cubicBezTo>
                    <a:cubicBezTo>
                      <a:pt x="1141005" y="634883"/>
                      <a:pt x="1143113" y="634708"/>
                      <a:pt x="1145573" y="634444"/>
                    </a:cubicBezTo>
                    <a:cubicBezTo>
                      <a:pt x="1148472" y="634093"/>
                      <a:pt x="1151723" y="633829"/>
                      <a:pt x="1155413" y="634093"/>
                    </a:cubicBezTo>
                    <a:lnTo>
                      <a:pt x="1159278" y="634444"/>
                    </a:lnTo>
                    <a:cubicBezTo>
                      <a:pt x="1172017" y="635498"/>
                      <a:pt x="1185195" y="636553"/>
                      <a:pt x="1198198" y="640770"/>
                    </a:cubicBezTo>
                    <a:cubicBezTo>
                      <a:pt x="1203205" y="640945"/>
                      <a:pt x="1208301" y="641297"/>
                      <a:pt x="1213133" y="641648"/>
                    </a:cubicBezTo>
                    <a:cubicBezTo>
                      <a:pt x="1225081" y="642439"/>
                      <a:pt x="1236326" y="643230"/>
                      <a:pt x="1247396" y="642263"/>
                    </a:cubicBezTo>
                    <a:cubicBezTo>
                      <a:pt x="1250471" y="642000"/>
                      <a:pt x="1253545" y="641912"/>
                      <a:pt x="1256444" y="641912"/>
                    </a:cubicBezTo>
                    <a:cubicBezTo>
                      <a:pt x="1262331" y="641824"/>
                      <a:pt x="1267338" y="641736"/>
                      <a:pt x="1271643" y="639891"/>
                    </a:cubicBezTo>
                    <a:cubicBezTo>
                      <a:pt x="1275070" y="638398"/>
                      <a:pt x="1278232" y="638749"/>
                      <a:pt x="1280692" y="639364"/>
                    </a:cubicBezTo>
                    <a:lnTo>
                      <a:pt x="1283240" y="635938"/>
                    </a:lnTo>
                    <a:lnTo>
                      <a:pt x="1291059" y="639979"/>
                    </a:lnTo>
                    <a:cubicBezTo>
                      <a:pt x="1294134" y="641560"/>
                      <a:pt x="1297736" y="641385"/>
                      <a:pt x="1303446" y="640945"/>
                    </a:cubicBezTo>
                    <a:cubicBezTo>
                      <a:pt x="1306082" y="640770"/>
                      <a:pt x="1308717" y="640594"/>
                      <a:pt x="1311617" y="640594"/>
                    </a:cubicBezTo>
                    <a:cubicBezTo>
                      <a:pt x="1327167" y="640945"/>
                      <a:pt x="1333932" y="638398"/>
                      <a:pt x="1338412" y="630491"/>
                    </a:cubicBezTo>
                    <a:cubicBezTo>
                      <a:pt x="1340872" y="626186"/>
                      <a:pt x="1345177" y="625044"/>
                      <a:pt x="1346846" y="624605"/>
                    </a:cubicBezTo>
                    <a:lnTo>
                      <a:pt x="1347110" y="624517"/>
                    </a:lnTo>
                    <a:cubicBezTo>
                      <a:pt x="1348428" y="624165"/>
                      <a:pt x="1349657" y="623726"/>
                      <a:pt x="1350975" y="623375"/>
                    </a:cubicBezTo>
                    <a:cubicBezTo>
                      <a:pt x="1354753" y="622233"/>
                      <a:pt x="1358618" y="621090"/>
                      <a:pt x="1362660" y="620212"/>
                    </a:cubicBezTo>
                    <a:cubicBezTo>
                      <a:pt x="1364417" y="619860"/>
                      <a:pt x="1366174" y="619421"/>
                      <a:pt x="1367931" y="618982"/>
                    </a:cubicBezTo>
                    <a:cubicBezTo>
                      <a:pt x="1374344" y="617488"/>
                      <a:pt x="1381021" y="615907"/>
                      <a:pt x="1388225" y="616083"/>
                    </a:cubicBezTo>
                    <a:cubicBezTo>
                      <a:pt x="1391564" y="616171"/>
                      <a:pt x="1395166" y="615028"/>
                      <a:pt x="1399207" y="613711"/>
                    </a:cubicBezTo>
                    <a:cubicBezTo>
                      <a:pt x="1403160" y="612393"/>
                      <a:pt x="1407729" y="610899"/>
                      <a:pt x="1412824" y="610460"/>
                    </a:cubicBezTo>
                    <a:cubicBezTo>
                      <a:pt x="1413791" y="610372"/>
                      <a:pt x="1414757" y="610284"/>
                      <a:pt x="1415723" y="610196"/>
                    </a:cubicBezTo>
                    <a:cubicBezTo>
                      <a:pt x="1420116" y="609845"/>
                      <a:pt x="1424684" y="609494"/>
                      <a:pt x="1427584" y="608176"/>
                    </a:cubicBezTo>
                    <a:cubicBezTo>
                      <a:pt x="1434348" y="605013"/>
                      <a:pt x="1441113" y="603783"/>
                      <a:pt x="1447263" y="602905"/>
                    </a:cubicBezTo>
                    <a:lnTo>
                      <a:pt x="1446384" y="601587"/>
                    </a:lnTo>
                    <a:lnTo>
                      <a:pt x="1457366" y="596843"/>
                    </a:lnTo>
                    <a:cubicBezTo>
                      <a:pt x="1458157" y="596491"/>
                      <a:pt x="1459123" y="595964"/>
                      <a:pt x="1460177" y="595437"/>
                    </a:cubicBezTo>
                    <a:cubicBezTo>
                      <a:pt x="1463428" y="593680"/>
                      <a:pt x="1467381" y="591572"/>
                      <a:pt x="1472389" y="591308"/>
                    </a:cubicBezTo>
                    <a:cubicBezTo>
                      <a:pt x="1478539" y="590957"/>
                      <a:pt x="1482405" y="589727"/>
                      <a:pt x="1485831" y="587091"/>
                    </a:cubicBezTo>
                    <a:cubicBezTo>
                      <a:pt x="1489433" y="584280"/>
                      <a:pt x="1493738" y="583401"/>
                      <a:pt x="1497076" y="582874"/>
                    </a:cubicBezTo>
                    <a:cubicBezTo>
                      <a:pt x="1499799" y="582523"/>
                      <a:pt x="1500151" y="581996"/>
                      <a:pt x="1500678" y="581205"/>
                    </a:cubicBezTo>
                    <a:cubicBezTo>
                      <a:pt x="1504104" y="576285"/>
                      <a:pt x="1512714" y="570399"/>
                      <a:pt x="1520357" y="573298"/>
                    </a:cubicBezTo>
                    <a:cubicBezTo>
                      <a:pt x="1521412" y="573737"/>
                      <a:pt x="1522026" y="573737"/>
                      <a:pt x="1526419" y="569872"/>
                    </a:cubicBezTo>
                    <a:lnTo>
                      <a:pt x="1526595" y="569696"/>
                    </a:lnTo>
                    <a:cubicBezTo>
                      <a:pt x="1534590" y="562668"/>
                      <a:pt x="1542233" y="554761"/>
                      <a:pt x="1549700" y="547030"/>
                    </a:cubicBezTo>
                    <a:cubicBezTo>
                      <a:pt x="1551282" y="545361"/>
                      <a:pt x="1552951" y="543691"/>
                      <a:pt x="1554532" y="542022"/>
                    </a:cubicBezTo>
                    <a:cubicBezTo>
                      <a:pt x="1554708" y="541407"/>
                      <a:pt x="1554884" y="540616"/>
                      <a:pt x="1555235" y="539826"/>
                    </a:cubicBezTo>
                    <a:cubicBezTo>
                      <a:pt x="1555323" y="539474"/>
                      <a:pt x="1555411" y="539211"/>
                      <a:pt x="1555587" y="538859"/>
                    </a:cubicBezTo>
                    <a:cubicBezTo>
                      <a:pt x="1556202" y="536927"/>
                      <a:pt x="1556992" y="534027"/>
                      <a:pt x="1559277" y="531392"/>
                    </a:cubicBezTo>
                    <a:cubicBezTo>
                      <a:pt x="1562439" y="527702"/>
                      <a:pt x="1565690" y="524100"/>
                      <a:pt x="1568853" y="520674"/>
                    </a:cubicBezTo>
                    <a:cubicBezTo>
                      <a:pt x="1571927" y="517247"/>
                      <a:pt x="1575178" y="513733"/>
                      <a:pt x="1578165" y="510219"/>
                    </a:cubicBezTo>
                    <a:cubicBezTo>
                      <a:pt x="1578868" y="509428"/>
                      <a:pt x="1579219" y="508813"/>
                      <a:pt x="1579395" y="508462"/>
                    </a:cubicBezTo>
                    <a:cubicBezTo>
                      <a:pt x="1579395" y="508110"/>
                      <a:pt x="1579395" y="507583"/>
                      <a:pt x="1579395" y="507144"/>
                    </a:cubicBezTo>
                    <a:cubicBezTo>
                      <a:pt x="1579483" y="504157"/>
                      <a:pt x="1579571" y="498007"/>
                      <a:pt x="1584842" y="493878"/>
                    </a:cubicBezTo>
                    <a:cubicBezTo>
                      <a:pt x="1586687" y="492472"/>
                      <a:pt x="1588883" y="491506"/>
                      <a:pt x="1591343" y="491155"/>
                    </a:cubicBezTo>
                    <a:cubicBezTo>
                      <a:pt x="1592573" y="488958"/>
                      <a:pt x="1593891" y="486850"/>
                      <a:pt x="1595121" y="484741"/>
                    </a:cubicBezTo>
                    <a:cubicBezTo>
                      <a:pt x="1599953" y="476747"/>
                      <a:pt x="1604170" y="469894"/>
                      <a:pt x="1604258" y="461812"/>
                    </a:cubicBezTo>
                    <a:cubicBezTo>
                      <a:pt x="1604258" y="461284"/>
                      <a:pt x="1604258" y="459879"/>
                      <a:pt x="1604170" y="459176"/>
                    </a:cubicBezTo>
                    <a:cubicBezTo>
                      <a:pt x="1596263" y="453026"/>
                      <a:pt x="1594330" y="443538"/>
                      <a:pt x="1598986" y="434489"/>
                    </a:cubicBezTo>
                    <a:cubicBezTo>
                      <a:pt x="1599338" y="433874"/>
                      <a:pt x="1599338" y="433523"/>
                      <a:pt x="1598899" y="432820"/>
                    </a:cubicBezTo>
                    <a:cubicBezTo>
                      <a:pt x="1596878" y="429218"/>
                      <a:pt x="1596351" y="425440"/>
                      <a:pt x="1595999" y="422717"/>
                    </a:cubicBezTo>
                    <a:lnTo>
                      <a:pt x="1595999" y="422541"/>
                    </a:lnTo>
                    <a:cubicBezTo>
                      <a:pt x="1595824" y="420960"/>
                      <a:pt x="1595824" y="419554"/>
                      <a:pt x="1595999" y="418324"/>
                    </a:cubicBezTo>
                    <a:cubicBezTo>
                      <a:pt x="1594418" y="415161"/>
                      <a:pt x="1593979" y="412174"/>
                      <a:pt x="1593627" y="410066"/>
                    </a:cubicBezTo>
                    <a:cubicBezTo>
                      <a:pt x="1593452" y="409187"/>
                      <a:pt x="1593364" y="408309"/>
                      <a:pt x="1593188" y="407869"/>
                    </a:cubicBezTo>
                    <a:cubicBezTo>
                      <a:pt x="1592749" y="406552"/>
                      <a:pt x="1591519" y="404794"/>
                      <a:pt x="1590201" y="402862"/>
                    </a:cubicBezTo>
                    <a:cubicBezTo>
                      <a:pt x="1589410" y="401720"/>
                      <a:pt x="1588532" y="400490"/>
                      <a:pt x="1587741" y="399172"/>
                    </a:cubicBezTo>
                    <a:cubicBezTo>
                      <a:pt x="1580274" y="386872"/>
                      <a:pt x="1575705" y="375978"/>
                      <a:pt x="1573421" y="364997"/>
                    </a:cubicBezTo>
                    <a:cubicBezTo>
                      <a:pt x="1568325" y="360516"/>
                      <a:pt x="1565514" y="354981"/>
                      <a:pt x="1563318" y="350413"/>
                    </a:cubicBezTo>
                    <a:cubicBezTo>
                      <a:pt x="1561912" y="347689"/>
                      <a:pt x="1560682" y="345054"/>
                      <a:pt x="1559101" y="343209"/>
                    </a:cubicBezTo>
                    <a:cubicBezTo>
                      <a:pt x="1555850" y="339256"/>
                      <a:pt x="1554532" y="334687"/>
                      <a:pt x="1553478" y="330997"/>
                    </a:cubicBezTo>
                    <a:cubicBezTo>
                      <a:pt x="1553127" y="329767"/>
                      <a:pt x="1552775" y="328625"/>
                      <a:pt x="1552512" y="327747"/>
                    </a:cubicBezTo>
                    <a:cubicBezTo>
                      <a:pt x="1549437" y="319488"/>
                      <a:pt x="1543375" y="312460"/>
                      <a:pt x="1536874" y="304905"/>
                    </a:cubicBezTo>
                    <a:cubicBezTo>
                      <a:pt x="1535556" y="303323"/>
                      <a:pt x="1534150" y="301742"/>
                      <a:pt x="1532833" y="300161"/>
                    </a:cubicBezTo>
                    <a:cubicBezTo>
                      <a:pt x="1530812" y="298667"/>
                      <a:pt x="1528879" y="297261"/>
                      <a:pt x="1526946" y="295768"/>
                    </a:cubicBezTo>
                    <a:cubicBezTo>
                      <a:pt x="1518425" y="289355"/>
                      <a:pt x="1510342" y="283293"/>
                      <a:pt x="1501644" y="279515"/>
                    </a:cubicBezTo>
                    <a:cubicBezTo>
                      <a:pt x="1494177" y="276264"/>
                      <a:pt x="1487939" y="271784"/>
                      <a:pt x="1481965" y="267479"/>
                    </a:cubicBezTo>
                    <a:cubicBezTo>
                      <a:pt x="1478012" y="264668"/>
                      <a:pt x="1474322" y="262032"/>
                      <a:pt x="1470368" y="259836"/>
                    </a:cubicBezTo>
                    <a:cubicBezTo>
                      <a:pt x="1462813" y="255619"/>
                      <a:pt x="1456312" y="250260"/>
                      <a:pt x="1449899" y="245164"/>
                    </a:cubicBezTo>
                    <a:cubicBezTo>
                      <a:pt x="1446736" y="242616"/>
                      <a:pt x="1443749" y="240244"/>
                      <a:pt x="1440674" y="237960"/>
                    </a:cubicBezTo>
                    <a:cubicBezTo>
                      <a:pt x="1436457" y="234885"/>
                      <a:pt x="1432064" y="231810"/>
                      <a:pt x="1427847" y="228823"/>
                    </a:cubicBezTo>
                    <a:cubicBezTo>
                      <a:pt x="1425212" y="226978"/>
                      <a:pt x="1422576" y="225221"/>
                      <a:pt x="1420028" y="223376"/>
                    </a:cubicBezTo>
                    <a:cubicBezTo>
                      <a:pt x="1418447" y="222234"/>
                      <a:pt x="1417393" y="221092"/>
                      <a:pt x="1416690" y="220302"/>
                    </a:cubicBezTo>
                    <a:cubicBezTo>
                      <a:pt x="1416602" y="220214"/>
                      <a:pt x="1416514" y="220038"/>
                      <a:pt x="1416426" y="219950"/>
                    </a:cubicBezTo>
                    <a:lnTo>
                      <a:pt x="1404478" y="207299"/>
                    </a:lnTo>
                    <a:lnTo>
                      <a:pt x="1421170" y="202819"/>
                    </a:lnTo>
                    <a:cubicBezTo>
                      <a:pt x="1421258" y="202819"/>
                      <a:pt x="1421434" y="202731"/>
                      <a:pt x="1421522" y="202643"/>
                    </a:cubicBezTo>
                    <a:cubicBezTo>
                      <a:pt x="1423015" y="202116"/>
                      <a:pt x="1425739" y="201062"/>
                      <a:pt x="1429165" y="201677"/>
                    </a:cubicBezTo>
                    <a:cubicBezTo>
                      <a:pt x="1432416" y="202204"/>
                      <a:pt x="1435578" y="203258"/>
                      <a:pt x="1438214" y="204839"/>
                    </a:cubicBezTo>
                    <a:lnTo>
                      <a:pt x="1441289" y="206684"/>
                    </a:lnTo>
                    <a:cubicBezTo>
                      <a:pt x="1453676" y="213976"/>
                      <a:pt x="1465361" y="220917"/>
                      <a:pt x="1478275" y="225397"/>
                    </a:cubicBezTo>
                    <a:cubicBezTo>
                      <a:pt x="1482405" y="226803"/>
                      <a:pt x="1485479" y="229350"/>
                      <a:pt x="1487939" y="231371"/>
                    </a:cubicBezTo>
                    <a:cubicBezTo>
                      <a:pt x="1489081" y="232338"/>
                      <a:pt x="1490751" y="233567"/>
                      <a:pt x="1491453" y="233831"/>
                    </a:cubicBezTo>
                    <a:cubicBezTo>
                      <a:pt x="1501469" y="237433"/>
                      <a:pt x="1509112" y="243319"/>
                      <a:pt x="1516492" y="249118"/>
                    </a:cubicBezTo>
                    <a:cubicBezTo>
                      <a:pt x="1520533" y="252280"/>
                      <a:pt x="1524398" y="255180"/>
                      <a:pt x="1528352" y="257639"/>
                    </a:cubicBezTo>
                    <a:cubicBezTo>
                      <a:pt x="1529846" y="258518"/>
                      <a:pt x="1531427" y="259396"/>
                      <a:pt x="1533184" y="260275"/>
                    </a:cubicBezTo>
                    <a:cubicBezTo>
                      <a:pt x="1534853" y="261154"/>
                      <a:pt x="1536610" y="262032"/>
                      <a:pt x="1538367" y="263086"/>
                    </a:cubicBezTo>
                    <a:cubicBezTo>
                      <a:pt x="1541091" y="264668"/>
                      <a:pt x="1543375" y="266425"/>
                      <a:pt x="1545220" y="268445"/>
                    </a:cubicBezTo>
                    <a:cubicBezTo>
                      <a:pt x="1545747" y="268973"/>
                      <a:pt x="1546186" y="269500"/>
                      <a:pt x="1546538" y="270027"/>
                    </a:cubicBezTo>
                    <a:cubicBezTo>
                      <a:pt x="1553390" y="272223"/>
                      <a:pt x="1556904" y="277934"/>
                      <a:pt x="1558837" y="281096"/>
                    </a:cubicBezTo>
                    <a:cubicBezTo>
                      <a:pt x="1559364" y="281887"/>
                      <a:pt x="1560067" y="283117"/>
                      <a:pt x="1560419" y="283468"/>
                    </a:cubicBezTo>
                    <a:cubicBezTo>
                      <a:pt x="1563142" y="286192"/>
                      <a:pt x="1565953" y="288740"/>
                      <a:pt x="1568941" y="291551"/>
                    </a:cubicBezTo>
                    <a:cubicBezTo>
                      <a:pt x="1576320" y="298316"/>
                      <a:pt x="1583876" y="305256"/>
                      <a:pt x="1589762" y="314481"/>
                    </a:cubicBezTo>
                    <a:cubicBezTo>
                      <a:pt x="1599074" y="320455"/>
                      <a:pt x="1602764" y="329592"/>
                      <a:pt x="1605751" y="336971"/>
                    </a:cubicBezTo>
                    <a:cubicBezTo>
                      <a:pt x="1606366" y="338377"/>
                      <a:pt x="1606893" y="339783"/>
                      <a:pt x="1607508" y="341100"/>
                    </a:cubicBezTo>
                    <a:cubicBezTo>
                      <a:pt x="1608738" y="343824"/>
                      <a:pt x="1609529" y="344615"/>
                      <a:pt x="1609705" y="344702"/>
                    </a:cubicBezTo>
                    <a:cubicBezTo>
                      <a:pt x="1620598" y="354191"/>
                      <a:pt x="1622795" y="366315"/>
                      <a:pt x="1624728" y="377120"/>
                    </a:cubicBezTo>
                    <a:lnTo>
                      <a:pt x="1624903" y="377999"/>
                    </a:lnTo>
                    <a:cubicBezTo>
                      <a:pt x="1625167" y="379317"/>
                      <a:pt x="1625606" y="380283"/>
                      <a:pt x="1625782" y="380635"/>
                    </a:cubicBezTo>
                    <a:cubicBezTo>
                      <a:pt x="1631932" y="386082"/>
                      <a:pt x="1632019" y="393198"/>
                      <a:pt x="1632107" y="397063"/>
                    </a:cubicBezTo>
                    <a:cubicBezTo>
                      <a:pt x="1632107" y="397503"/>
                      <a:pt x="1632107" y="397942"/>
                      <a:pt x="1632107" y="398381"/>
                    </a:cubicBezTo>
                    <a:lnTo>
                      <a:pt x="1636939" y="401983"/>
                    </a:lnTo>
                    <a:lnTo>
                      <a:pt x="1634655" y="409099"/>
                    </a:lnTo>
                    <a:cubicBezTo>
                      <a:pt x="1633689" y="411999"/>
                      <a:pt x="1634128" y="415688"/>
                      <a:pt x="1634655" y="419993"/>
                    </a:cubicBezTo>
                    <a:cubicBezTo>
                      <a:pt x="1635007" y="422629"/>
                      <a:pt x="1635270" y="425264"/>
                      <a:pt x="1635358" y="428164"/>
                    </a:cubicBezTo>
                    <a:cubicBezTo>
                      <a:pt x="1635621" y="438530"/>
                      <a:pt x="1635007" y="446701"/>
                      <a:pt x="1633513" y="454783"/>
                    </a:cubicBezTo>
                    <a:cubicBezTo>
                      <a:pt x="1633337" y="455925"/>
                      <a:pt x="1633249" y="457419"/>
                      <a:pt x="1633249" y="459088"/>
                    </a:cubicBezTo>
                    <a:cubicBezTo>
                      <a:pt x="1633161" y="463305"/>
                      <a:pt x="1633074" y="469103"/>
                      <a:pt x="1629823" y="474902"/>
                    </a:cubicBezTo>
                    <a:cubicBezTo>
                      <a:pt x="1626221" y="481403"/>
                      <a:pt x="1624640" y="486762"/>
                      <a:pt x="1624640" y="492121"/>
                    </a:cubicBezTo>
                    <a:cubicBezTo>
                      <a:pt x="1624640" y="492824"/>
                      <a:pt x="1624552" y="493527"/>
                      <a:pt x="1624464" y="494142"/>
                    </a:cubicBezTo>
                    <a:lnTo>
                      <a:pt x="1624464" y="494142"/>
                    </a:lnTo>
                    <a:lnTo>
                      <a:pt x="1624376" y="494581"/>
                    </a:lnTo>
                    <a:cubicBezTo>
                      <a:pt x="1624288" y="495020"/>
                      <a:pt x="1624200" y="495372"/>
                      <a:pt x="1624025" y="495811"/>
                    </a:cubicBezTo>
                    <a:lnTo>
                      <a:pt x="1621740" y="504860"/>
                    </a:lnTo>
                    <a:cubicBezTo>
                      <a:pt x="1621740" y="504948"/>
                      <a:pt x="1621740" y="505036"/>
                      <a:pt x="1621740" y="505123"/>
                    </a:cubicBezTo>
                    <a:cubicBezTo>
                      <a:pt x="1621477" y="506968"/>
                      <a:pt x="1620950" y="511273"/>
                      <a:pt x="1617084" y="514348"/>
                    </a:cubicBezTo>
                    <a:cubicBezTo>
                      <a:pt x="1616557" y="514787"/>
                      <a:pt x="1616030" y="515139"/>
                      <a:pt x="1615503" y="515578"/>
                    </a:cubicBezTo>
                    <a:cubicBezTo>
                      <a:pt x="1610934" y="519180"/>
                      <a:pt x="1608475" y="521201"/>
                      <a:pt x="1607333" y="524891"/>
                    </a:cubicBezTo>
                    <a:cubicBezTo>
                      <a:pt x="1605488" y="530865"/>
                      <a:pt x="1601095" y="535169"/>
                      <a:pt x="1597669" y="538596"/>
                    </a:cubicBezTo>
                    <a:cubicBezTo>
                      <a:pt x="1596351" y="539913"/>
                      <a:pt x="1595121" y="541144"/>
                      <a:pt x="1594154" y="542286"/>
                    </a:cubicBezTo>
                    <a:cubicBezTo>
                      <a:pt x="1592485" y="544306"/>
                      <a:pt x="1590992" y="546327"/>
                      <a:pt x="1589323" y="548435"/>
                    </a:cubicBezTo>
                    <a:cubicBezTo>
                      <a:pt x="1587302" y="551071"/>
                      <a:pt x="1585193" y="553707"/>
                      <a:pt x="1582997" y="556342"/>
                    </a:cubicBezTo>
                    <a:cubicBezTo>
                      <a:pt x="1582031" y="557572"/>
                      <a:pt x="1580801" y="558802"/>
                      <a:pt x="1579483" y="560032"/>
                    </a:cubicBezTo>
                    <a:cubicBezTo>
                      <a:pt x="1579571" y="562053"/>
                      <a:pt x="1579131" y="564073"/>
                      <a:pt x="1578165" y="566006"/>
                    </a:cubicBezTo>
                    <a:cubicBezTo>
                      <a:pt x="1575793" y="570487"/>
                      <a:pt x="1570961" y="572947"/>
                      <a:pt x="1565250" y="572595"/>
                    </a:cubicBezTo>
                    <a:cubicBezTo>
                      <a:pt x="1564811" y="572595"/>
                      <a:pt x="1564021" y="572507"/>
                      <a:pt x="1561034" y="575494"/>
                    </a:cubicBezTo>
                    <a:cubicBezTo>
                      <a:pt x="1548822" y="587706"/>
                      <a:pt x="1534150" y="598512"/>
                      <a:pt x="1517458" y="607737"/>
                    </a:cubicBezTo>
                    <a:cubicBezTo>
                      <a:pt x="1514998" y="609142"/>
                      <a:pt x="1512450" y="610724"/>
                      <a:pt x="1509815" y="612481"/>
                    </a:cubicBezTo>
                    <a:cubicBezTo>
                      <a:pt x="1505071" y="615644"/>
                      <a:pt x="1500151" y="618806"/>
                      <a:pt x="1494616" y="621003"/>
                    </a:cubicBezTo>
                    <a:cubicBezTo>
                      <a:pt x="1492420" y="621881"/>
                      <a:pt x="1489960" y="623375"/>
                      <a:pt x="1487412" y="624956"/>
                    </a:cubicBezTo>
                    <a:cubicBezTo>
                      <a:pt x="1482229" y="628207"/>
                      <a:pt x="1475903" y="632072"/>
                      <a:pt x="1467821" y="632687"/>
                    </a:cubicBezTo>
                    <a:cubicBezTo>
                      <a:pt x="1461759" y="636641"/>
                      <a:pt x="1455346" y="639013"/>
                      <a:pt x="1449196" y="641297"/>
                    </a:cubicBezTo>
                    <a:cubicBezTo>
                      <a:pt x="1445154" y="642790"/>
                      <a:pt x="1441289" y="644284"/>
                      <a:pt x="1437775" y="646041"/>
                    </a:cubicBezTo>
                    <a:cubicBezTo>
                      <a:pt x="1426002" y="652191"/>
                      <a:pt x="1413351" y="656056"/>
                      <a:pt x="1400173" y="657638"/>
                    </a:cubicBezTo>
                    <a:cubicBezTo>
                      <a:pt x="1396396" y="658077"/>
                      <a:pt x="1393057" y="659131"/>
                      <a:pt x="1391037" y="660449"/>
                    </a:cubicBezTo>
                    <a:cubicBezTo>
                      <a:pt x="1384623" y="664666"/>
                      <a:pt x="1377946" y="665632"/>
                      <a:pt x="1372587" y="666423"/>
                    </a:cubicBezTo>
                    <a:cubicBezTo>
                      <a:pt x="1370391" y="666774"/>
                      <a:pt x="1368282" y="667038"/>
                      <a:pt x="1366525" y="667565"/>
                    </a:cubicBezTo>
                    <a:cubicBezTo>
                      <a:pt x="1365998" y="667741"/>
                      <a:pt x="1365471" y="667829"/>
                      <a:pt x="1364944" y="667917"/>
                    </a:cubicBezTo>
                    <a:cubicBezTo>
                      <a:pt x="1364593" y="668004"/>
                      <a:pt x="1364153" y="668092"/>
                      <a:pt x="1363890" y="668180"/>
                    </a:cubicBezTo>
                    <a:cubicBezTo>
                      <a:pt x="1351942" y="674506"/>
                      <a:pt x="1338939" y="675472"/>
                      <a:pt x="1330154" y="675648"/>
                    </a:cubicBezTo>
                    <a:cubicBezTo>
                      <a:pt x="1326288" y="675735"/>
                      <a:pt x="1322159" y="676790"/>
                      <a:pt x="1317854" y="677844"/>
                    </a:cubicBezTo>
                    <a:cubicBezTo>
                      <a:pt x="1311968" y="679338"/>
                      <a:pt x="1305291" y="681007"/>
                      <a:pt x="1297999" y="680567"/>
                    </a:cubicBezTo>
                    <a:cubicBezTo>
                      <a:pt x="1289038" y="684521"/>
                      <a:pt x="1279989" y="684609"/>
                      <a:pt x="1271907" y="684697"/>
                    </a:cubicBezTo>
                    <a:cubicBezTo>
                      <a:pt x="1266196" y="684784"/>
                      <a:pt x="1260837" y="684784"/>
                      <a:pt x="1256269" y="686278"/>
                    </a:cubicBezTo>
                    <a:cubicBezTo>
                      <a:pt x="1251173" y="687859"/>
                      <a:pt x="1246605" y="687420"/>
                      <a:pt x="1243266" y="687069"/>
                    </a:cubicBezTo>
                    <a:cubicBezTo>
                      <a:pt x="1242124" y="686981"/>
                      <a:pt x="1240543" y="686805"/>
                      <a:pt x="1240104" y="686893"/>
                    </a:cubicBezTo>
                    <a:cubicBezTo>
                      <a:pt x="1232636" y="688123"/>
                      <a:pt x="1225344" y="688123"/>
                      <a:pt x="1218316" y="688123"/>
                    </a:cubicBezTo>
                    <a:cubicBezTo>
                      <a:pt x="1210058" y="688123"/>
                      <a:pt x="1202327" y="688123"/>
                      <a:pt x="1195210" y="690143"/>
                    </a:cubicBezTo>
                    <a:cubicBezTo>
                      <a:pt x="1191521" y="691198"/>
                      <a:pt x="1188094" y="690846"/>
                      <a:pt x="1185547" y="690583"/>
                    </a:cubicBezTo>
                    <a:lnTo>
                      <a:pt x="1185020" y="690495"/>
                    </a:lnTo>
                    <a:cubicBezTo>
                      <a:pt x="1183087" y="690319"/>
                      <a:pt x="1181242" y="690056"/>
                      <a:pt x="1179397" y="689704"/>
                    </a:cubicBezTo>
                    <a:cubicBezTo>
                      <a:pt x="1176761" y="689353"/>
                      <a:pt x="1174389" y="688914"/>
                      <a:pt x="1172193" y="688914"/>
                    </a:cubicBezTo>
                    <a:cubicBezTo>
                      <a:pt x="1172193" y="688914"/>
                      <a:pt x="1172193" y="688914"/>
                      <a:pt x="1172193" y="688914"/>
                    </a:cubicBezTo>
                    <a:cubicBezTo>
                      <a:pt x="1169469" y="688914"/>
                      <a:pt x="1166394" y="689441"/>
                      <a:pt x="1163144" y="689968"/>
                    </a:cubicBezTo>
                    <a:cubicBezTo>
                      <a:pt x="1162178" y="690143"/>
                      <a:pt x="1161299" y="690319"/>
                      <a:pt x="1160333" y="690407"/>
                    </a:cubicBezTo>
                    <a:cubicBezTo>
                      <a:pt x="1159718" y="690495"/>
                      <a:pt x="1158927" y="690759"/>
                      <a:pt x="1157961" y="691022"/>
                    </a:cubicBezTo>
                    <a:cubicBezTo>
                      <a:pt x="1156291" y="691374"/>
                      <a:pt x="1153568" y="692164"/>
                      <a:pt x="1150405" y="692164"/>
                    </a:cubicBezTo>
                    <a:close/>
                    <a:moveTo>
                      <a:pt x="1061936" y="655266"/>
                    </a:moveTo>
                    <a:cubicBezTo>
                      <a:pt x="1068174" y="655266"/>
                      <a:pt x="1075114" y="655529"/>
                      <a:pt x="1081440" y="658692"/>
                    </a:cubicBezTo>
                    <a:cubicBezTo>
                      <a:pt x="1086360" y="661152"/>
                      <a:pt x="1091982" y="661328"/>
                      <a:pt x="1098484" y="661503"/>
                    </a:cubicBezTo>
                    <a:cubicBezTo>
                      <a:pt x="1103843" y="661591"/>
                      <a:pt x="1109377" y="661767"/>
                      <a:pt x="1115264" y="663172"/>
                    </a:cubicBezTo>
                    <a:cubicBezTo>
                      <a:pt x="1117372" y="663700"/>
                      <a:pt x="1119481" y="664139"/>
                      <a:pt x="1121677" y="664578"/>
                    </a:cubicBezTo>
                    <a:cubicBezTo>
                      <a:pt x="1126597" y="665632"/>
                      <a:pt x="1131692" y="666774"/>
                      <a:pt x="1136876" y="668444"/>
                    </a:cubicBezTo>
                    <a:cubicBezTo>
                      <a:pt x="1141180" y="669849"/>
                      <a:pt x="1145749" y="670904"/>
                      <a:pt x="1150493" y="671343"/>
                    </a:cubicBezTo>
                    <a:cubicBezTo>
                      <a:pt x="1150932" y="671255"/>
                      <a:pt x="1152074" y="670991"/>
                      <a:pt x="1152865" y="670728"/>
                    </a:cubicBezTo>
                    <a:cubicBezTo>
                      <a:pt x="1154271" y="670376"/>
                      <a:pt x="1155764" y="669937"/>
                      <a:pt x="1157609" y="669674"/>
                    </a:cubicBezTo>
                    <a:cubicBezTo>
                      <a:pt x="1158488" y="669498"/>
                      <a:pt x="1159366" y="669410"/>
                      <a:pt x="1160157" y="669234"/>
                    </a:cubicBezTo>
                    <a:cubicBezTo>
                      <a:pt x="1163935" y="668619"/>
                      <a:pt x="1168151" y="667917"/>
                      <a:pt x="1172632" y="667917"/>
                    </a:cubicBezTo>
                    <a:cubicBezTo>
                      <a:pt x="1172632" y="667917"/>
                      <a:pt x="1172632" y="667917"/>
                      <a:pt x="1172632" y="667917"/>
                    </a:cubicBezTo>
                    <a:cubicBezTo>
                      <a:pt x="1176322" y="667917"/>
                      <a:pt x="1179836" y="668444"/>
                      <a:pt x="1182911" y="668883"/>
                    </a:cubicBezTo>
                    <a:cubicBezTo>
                      <a:pt x="1184492" y="669146"/>
                      <a:pt x="1186074" y="669322"/>
                      <a:pt x="1187479" y="669498"/>
                    </a:cubicBezTo>
                    <a:lnTo>
                      <a:pt x="1188094" y="669586"/>
                    </a:lnTo>
                    <a:cubicBezTo>
                      <a:pt x="1188709" y="669674"/>
                      <a:pt x="1189588" y="669761"/>
                      <a:pt x="1190027" y="669761"/>
                    </a:cubicBezTo>
                    <a:cubicBezTo>
                      <a:pt x="1199867" y="666950"/>
                      <a:pt x="1209443" y="666950"/>
                      <a:pt x="1218667" y="666950"/>
                    </a:cubicBezTo>
                    <a:cubicBezTo>
                      <a:pt x="1225081" y="666950"/>
                      <a:pt x="1231143" y="666950"/>
                      <a:pt x="1236941" y="665984"/>
                    </a:cubicBezTo>
                    <a:cubicBezTo>
                      <a:pt x="1240192" y="665457"/>
                      <a:pt x="1243003" y="665720"/>
                      <a:pt x="1245551" y="665984"/>
                    </a:cubicBezTo>
                    <a:cubicBezTo>
                      <a:pt x="1247571" y="666160"/>
                      <a:pt x="1249328" y="666335"/>
                      <a:pt x="1250383" y="665984"/>
                    </a:cubicBezTo>
                    <a:cubicBezTo>
                      <a:pt x="1257850" y="663700"/>
                      <a:pt x="1265318" y="663612"/>
                      <a:pt x="1271907" y="663524"/>
                    </a:cubicBezTo>
                    <a:cubicBezTo>
                      <a:pt x="1278935" y="663436"/>
                      <a:pt x="1284997" y="663348"/>
                      <a:pt x="1290180" y="660976"/>
                    </a:cubicBezTo>
                    <a:cubicBezTo>
                      <a:pt x="1289302" y="660800"/>
                      <a:pt x="1288423" y="660625"/>
                      <a:pt x="1287545" y="660361"/>
                    </a:cubicBezTo>
                    <a:cubicBezTo>
                      <a:pt x="1284734" y="661328"/>
                      <a:pt x="1281219" y="661415"/>
                      <a:pt x="1276827" y="659746"/>
                    </a:cubicBezTo>
                    <a:cubicBezTo>
                      <a:pt x="1269798" y="662118"/>
                      <a:pt x="1262858" y="662206"/>
                      <a:pt x="1256620" y="662294"/>
                    </a:cubicBezTo>
                    <a:cubicBezTo>
                      <a:pt x="1253985" y="662294"/>
                      <a:pt x="1251525" y="662382"/>
                      <a:pt x="1249153" y="662557"/>
                    </a:cubicBezTo>
                    <a:cubicBezTo>
                      <a:pt x="1236502" y="663700"/>
                      <a:pt x="1223851" y="662821"/>
                      <a:pt x="1211639" y="662030"/>
                    </a:cubicBezTo>
                    <a:cubicBezTo>
                      <a:pt x="1206983" y="661679"/>
                      <a:pt x="1202063" y="661415"/>
                      <a:pt x="1197407" y="661152"/>
                    </a:cubicBezTo>
                    <a:cubicBezTo>
                      <a:pt x="1196528" y="661240"/>
                      <a:pt x="1194859" y="661240"/>
                      <a:pt x="1193014" y="660537"/>
                    </a:cubicBezTo>
                    <a:cubicBezTo>
                      <a:pt x="1181857" y="656759"/>
                      <a:pt x="1169996" y="655793"/>
                      <a:pt x="1157433" y="654739"/>
                    </a:cubicBezTo>
                    <a:lnTo>
                      <a:pt x="1153480" y="654387"/>
                    </a:lnTo>
                    <a:cubicBezTo>
                      <a:pt x="1151811" y="654211"/>
                      <a:pt x="1149878" y="654475"/>
                      <a:pt x="1147594" y="654651"/>
                    </a:cubicBezTo>
                    <a:cubicBezTo>
                      <a:pt x="1144080" y="655002"/>
                      <a:pt x="1140126" y="655441"/>
                      <a:pt x="1135646" y="654651"/>
                    </a:cubicBezTo>
                    <a:cubicBezTo>
                      <a:pt x="1134328" y="654387"/>
                      <a:pt x="1133098" y="654211"/>
                      <a:pt x="1131868" y="653948"/>
                    </a:cubicBezTo>
                    <a:cubicBezTo>
                      <a:pt x="1129144" y="653421"/>
                      <a:pt x="1126597" y="652894"/>
                      <a:pt x="1124400" y="652806"/>
                    </a:cubicBezTo>
                    <a:cubicBezTo>
                      <a:pt x="1117284" y="652542"/>
                      <a:pt x="1109817" y="652542"/>
                      <a:pt x="1101295" y="652806"/>
                    </a:cubicBezTo>
                    <a:cubicBezTo>
                      <a:pt x="1097781" y="652894"/>
                      <a:pt x="1094530" y="652630"/>
                      <a:pt x="1091367" y="652454"/>
                    </a:cubicBezTo>
                    <a:cubicBezTo>
                      <a:pt x="1087063" y="652103"/>
                      <a:pt x="1083285" y="651839"/>
                      <a:pt x="1079946" y="652542"/>
                    </a:cubicBezTo>
                    <a:cubicBezTo>
                      <a:pt x="1077662" y="653069"/>
                      <a:pt x="1074148" y="653421"/>
                      <a:pt x="1070634" y="652279"/>
                    </a:cubicBezTo>
                    <a:cubicBezTo>
                      <a:pt x="1065275" y="650609"/>
                      <a:pt x="1059564" y="649907"/>
                      <a:pt x="1053502" y="649204"/>
                    </a:cubicBezTo>
                    <a:cubicBezTo>
                      <a:pt x="1051043" y="648940"/>
                      <a:pt x="1048583" y="648589"/>
                      <a:pt x="1046035" y="648237"/>
                    </a:cubicBezTo>
                    <a:cubicBezTo>
                      <a:pt x="1044629" y="648062"/>
                      <a:pt x="1043136" y="647886"/>
                      <a:pt x="1041642" y="647710"/>
                    </a:cubicBezTo>
                    <a:cubicBezTo>
                      <a:pt x="1035404" y="646919"/>
                      <a:pt x="1028376" y="646129"/>
                      <a:pt x="1021172" y="642615"/>
                    </a:cubicBezTo>
                    <a:cubicBezTo>
                      <a:pt x="1014232" y="639188"/>
                      <a:pt x="1007818" y="637783"/>
                      <a:pt x="1002020" y="638398"/>
                    </a:cubicBezTo>
                    <a:cubicBezTo>
                      <a:pt x="1001054" y="638486"/>
                      <a:pt x="999736" y="638749"/>
                      <a:pt x="998418" y="639101"/>
                    </a:cubicBezTo>
                    <a:cubicBezTo>
                      <a:pt x="996397" y="639540"/>
                      <a:pt x="994025" y="640067"/>
                      <a:pt x="991390" y="640243"/>
                    </a:cubicBezTo>
                    <a:cubicBezTo>
                      <a:pt x="995782" y="641736"/>
                      <a:pt x="999999" y="643405"/>
                      <a:pt x="1004128" y="645075"/>
                    </a:cubicBezTo>
                    <a:lnTo>
                      <a:pt x="1006940" y="646217"/>
                    </a:lnTo>
                    <a:cubicBezTo>
                      <a:pt x="1007643" y="646480"/>
                      <a:pt x="1008345" y="646832"/>
                      <a:pt x="1009136" y="647183"/>
                    </a:cubicBezTo>
                    <a:cubicBezTo>
                      <a:pt x="1009575" y="647359"/>
                      <a:pt x="1010190" y="647622"/>
                      <a:pt x="1010805" y="647886"/>
                    </a:cubicBezTo>
                    <a:cubicBezTo>
                      <a:pt x="1017219" y="645602"/>
                      <a:pt x="1022314" y="647974"/>
                      <a:pt x="1024686" y="649116"/>
                    </a:cubicBezTo>
                    <a:cubicBezTo>
                      <a:pt x="1025038" y="649291"/>
                      <a:pt x="1025301" y="649379"/>
                      <a:pt x="1025653" y="649555"/>
                    </a:cubicBezTo>
                    <a:cubicBezTo>
                      <a:pt x="1027673" y="650346"/>
                      <a:pt x="1030397" y="650697"/>
                      <a:pt x="1033296" y="650961"/>
                    </a:cubicBezTo>
                    <a:cubicBezTo>
                      <a:pt x="1036371" y="651312"/>
                      <a:pt x="1039797" y="651664"/>
                      <a:pt x="1043311" y="652718"/>
                    </a:cubicBezTo>
                    <a:cubicBezTo>
                      <a:pt x="1047880" y="654036"/>
                      <a:pt x="1051394" y="655002"/>
                      <a:pt x="1055084" y="655178"/>
                    </a:cubicBezTo>
                    <a:cubicBezTo>
                      <a:pt x="1056577" y="655266"/>
                      <a:pt x="1058159" y="655178"/>
                      <a:pt x="1059740" y="655178"/>
                    </a:cubicBezTo>
                    <a:cubicBezTo>
                      <a:pt x="1060619" y="655266"/>
                      <a:pt x="1061233" y="655266"/>
                      <a:pt x="1061936" y="655266"/>
                    </a:cubicBezTo>
                    <a:close/>
                    <a:moveTo>
                      <a:pt x="1364153" y="667829"/>
                    </a:moveTo>
                    <a:cubicBezTo>
                      <a:pt x="1364153" y="667829"/>
                      <a:pt x="1364153" y="667829"/>
                      <a:pt x="1364153" y="667829"/>
                    </a:cubicBezTo>
                    <a:cubicBezTo>
                      <a:pt x="1364153" y="667829"/>
                      <a:pt x="1364153" y="667829"/>
                      <a:pt x="1364153" y="667829"/>
                    </a:cubicBezTo>
                    <a:close/>
                    <a:moveTo>
                      <a:pt x="961168" y="652894"/>
                    </a:moveTo>
                    <a:cubicBezTo>
                      <a:pt x="961168" y="652894"/>
                      <a:pt x="961168" y="652894"/>
                      <a:pt x="961168" y="652894"/>
                    </a:cubicBezTo>
                    <a:lnTo>
                      <a:pt x="961168" y="652894"/>
                    </a:lnTo>
                    <a:close/>
                    <a:moveTo>
                      <a:pt x="1354489" y="643845"/>
                    </a:moveTo>
                    <a:cubicBezTo>
                      <a:pt x="1351942" y="647534"/>
                      <a:pt x="1349042" y="650346"/>
                      <a:pt x="1345968" y="652630"/>
                    </a:cubicBezTo>
                    <a:cubicBezTo>
                      <a:pt x="1349218" y="651839"/>
                      <a:pt x="1352117" y="650697"/>
                      <a:pt x="1354665" y="649379"/>
                    </a:cubicBezTo>
                    <a:cubicBezTo>
                      <a:pt x="1356861" y="648149"/>
                      <a:pt x="1358970" y="647710"/>
                      <a:pt x="1360551" y="647359"/>
                    </a:cubicBezTo>
                    <a:cubicBezTo>
                      <a:pt x="1360903" y="647271"/>
                      <a:pt x="1361166" y="647183"/>
                      <a:pt x="1361430" y="647095"/>
                    </a:cubicBezTo>
                    <a:cubicBezTo>
                      <a:pt x="1364329" y="646304"/>
                      <a:pt x="1367228" y="645865"/>
                      <a:pt x="1369776" y="645514"/>
                    </a:cubicBezTo>
                    <a:cubicBezTo>
                      <a:pt x="1373993" y="644899"/>
                      <a:pt x="1377331" y="644372"/>
                      <a:pt x="1379879" y="642702"/>
                    </a:cubicBezTo>
                    <a:cubicBezTo>
                      <a:pt x="1385853" y="638749"/>
                      <a:pt x="1393057" y="637255"/>
                      <a:pt x="1397977" y="636641"/>
                    </a:cubicBezTo>
                    <a:cubicBezTo>
                      <a:pt x="1406235" y="635674"/>
                      <a:pt x="1413966" y="633654"/>
                      <a:pt x="1421522" y="630491"/>
                    </a:cubicBezTo>
                    <a:cubicBezTo>
                      <a:pt x="1420116" y="630666"/>
                      <a:pt x="1418711" y="630754"/>
                      <a:pt x="1417305" y="630842"/>
                    </a:cubicBezTo>
                    <a:cubicBezTo>
                      <a:pt x="1416426" y="630930"/>
                      <a:pt x="1415460" y="631018"/>
                      <a:pt x="1414581" y="631106"/>
                    </a:cubicBezTo>
                    <a:cubicBezTo>
                      <a:pt x="1411858" y="631369"/>
                      <a:pt x="1408783" y="632336"/>
                      <a:pt x="1405532" y="633390"/>
                    </a:cubicBezTo>
                    <a:cubicBezTo>
                      <a:pt x="1400349" y="635059"/>
                      <a:pt x="1394551" y="636992"/>
                      <a:pt x="1387610" y="636816"/>
                    </a:cubicBezTo>
                    <a:cubicBezTo>
                      <a:pt x="1383130" y="636729"/>
                      <a:pt x="1378034" y="637870"/>
                      <a:pt x="1372587" y="639188"/>
                    </a:cubicBezTo>
                    <a:cubicBezTo>
                      <a:pt x="1370742" y="639628"/>
                      <a:pt x="1368810" y="640067"/>
                      <a:pt x="1366877" y="640506"/>
                    </a:cubicBezTo>
                    <a:cubicBezTo>
                      <a:pt x="1363626" y="641209"/>
                      <a:pt x="1360288" y="642175"/>
                      <a:pt x="1356774" y="643230"/>
                    </a:cubicBezTo>
                    <a:cubicBezTo>
                      <a:pt x="1356159" y="643405"/>
                      <a:pt x="1355280" y="643669"/>
                      <a:pt x="1354489" y="643845"/>
                    </a:cubicBezTo>
                    <a:close/>
                    <a:moveTo>
                      <a:pt x="1356510" y="640682"/>
                    </a:moveTo>
                    <a:cubicBezTo>
                      <a:pt x="1356510" y="640682"/>
                      <a:pt x="1356510" y="640682"/>
                      <a:pt x="1356510" y="640682"/>
                    </a:cubicBezTo>
                    <a:cubicBezTo>
                      <a:pt x="1356510" y="640682"/>
                      <a:pt x="1356510" y="640682"/>
                      <a:pt x="1356510" y="640682"/>
                    </a:cubicBezTo>
                    <a:close/>
                    <a:moveTo>
                      <a:pt x="1463955" y="632336"/>
                    </a:moveTo>
                    <a:cubicBezTo>
                      <a:pt x="1463955" y="632336"/>
                      <a:pt x="1463955" y="632336"/>
                      <a:pt x="1463955" y="632336"/>
                    </a:cubicBezTo>
                    <a:cubicBezTo>
                      <a:pt x="1463955" y="632336"/>
                      <a:pt x="1463955" y="632336"/>
                      <a:pt x="1463955" y="632336"/>
                    </a:cubicBezTo>
                    <a:close/>
                    <a:moveTo>
                      <a:pt x="1576496" y="551510"/>
                    </a:moveTo>
                    <a:cubicBezTo>
                      <a:pt x="1576496" y="551510"/>
                      <a:pt x="1576496" y="551510"/>
                      <a:pt x="1576496" y="551510"/>
                    </a:cubicBezTo>
                    <a:cubicBezTo>
                      <a:pt x="1576496" y="551510"/>
                      <a:pt x="1576496" y="551510"/>
                      <a:pt x="1576496" y="551510"/>
                    </a:cubicBezTo>
                    <a:close/>
                    <a:moveTo>
                      <a:pt x="1599074" y="491594"/>
                    </a:moveTo>
                    <a:cubicBezTo>
                      <a:pt x="1599074" y="491594"/>
                      <a:pt x="1599074" y="491594"/>
                      <a:pt x="1599074" y="491594"/>
                    </a:cubicBezTo>
                    <a:cubicBezTo>
                      <a:pt x="1599074" y="491594"/>
                      <a:pt x="1599074" y="491594"/>
                      <a:pt x="1599074" y="491594"/>
                    </a:cubicBezTo>
                    <a:close/>
                    <a:moveTo>
                      <a:pt x="1592837" y="356036"/>
                    </a:moveTo>
                    <a:cubicBezTo>
                      <a:pt x="1593452" y="357617"/>
                      <a:pt x="1593715" y="359023"/>
                      <a:pt x="1593891" y="359901"/>
                    </a:cubicBezTo>
                    <a:cubicBezTo>
                      <a:pt x="1595560" y="368774"/>
                      <a:pt x="1599338" y="377823"/>
                      <a:pt x="1605751" y="388278"/>
                    </a:cubicBezTo>
                    <a:cubicBezTo>
                      <a:pt x="1606278" y="389157"/>
                      <a:pt x="1606893" y="390123"/>
                      <a:pt x="1607596" y="391089"/>
                    </a:cubicBezTo>
                    <a:cubicBezTo>
                      <a:pt x="1608914" y="393022"/>
                      <a:pt x="1610407" y="395218"/>
                      <a:pt x="1611637" y="397678"/>
                    </a:cubicBezTo>
                    <a:cubicBezTo>
                      <a:pt x="1611637" y="397415"/>
                      <a:pt x="1611637" y="397151"/>
                      <a:pt x="1611637" y="396888"/>
                    </a:cubicBezTo>
                    <a:cubicBezTo>
                      <a:pt x="1611637" y="396360"/>
                      <a:pt x="1611637" y="395658"/>
                      <a:pt x="1611637" y="395131"/>
                    </a:cubicBezTo>
                    <a:cubicBezTo>
                      <a:pt x="1606893" y="390562"/>
                      <a:pt x="1605312" y="384061"/>
                      <a:pt x="1604785" y="381338"/>
                    </a:cubicBezTo>
                    <a:lnTo>
                      <a:pt x="1604609" y="380459"/>
                    </a:lnTo>
                    <a:cubicBezTo>
                      <a:pt x="1602852" y="370707"/>
                      <a:pt x="1601534" y="364470"/>
                      <a:pt x="1596351" y="360077"/>
                    </a:cubicBezTo>
                    <a:cubicBezTo>
                      <a:pt x="1595121" y="358759"/>
                      <a:pt x="1593979" y="357529"/>
                      <a:pt x="1592837" y="356036"/>
                    </a:cubicBezTo>
                    <a:close/>
                    <a:moveTo>
                      <a:pt x="1574563" y="328010"/>
                    </a:moveTo>
                    <a:cubicBezTo>
                      <a:pt x="1574827" y="328801"/>
                      <a:pt x="1575090" y="329504"/>
                      <a:pt x="1575354" y="329767"/>
                    </a:cubicBezTo>
                    <a:cubicBezTo>
                      <a:pt x="1578429" y="333457"/>
                      <a:pt x="1580449" y="337498"/>
                      <a:pt x="1582206" y="341013"/>
                    </a:cubicBezTo>
                    <a:cubicBezTo>
                      <a:pt x="1584403" y="345405"/>
                      <a:pt x="1585896" y="348217"/>
                      <a:pt x="1588180" y="349886"/>
                    </a:cubicBezTo>
                    <a:cubicBezTo>
                      <a:pt x="1588883" y="350413"/>
                      <a:pt x="1589498" y="350940"/>
                      <a:pt x="1590025" y="351555"/>
                    </a:cubicBezTo>
                    <a:cubicBezTo>
                      <a:pt x="1589586" y="350764"/>
                      <a:pt x="1589235" y="349886"/>
                      <a:pt x="1588795" y="349095"/>
                    </a:cubicBezTo>
                    <a:cubicBezTo>
                      <a:pt x="1588092" y="347514"/>
                      <a:pt x="1587478" y="345932"/>
                      <a:pt x="1586863" y="344439"/>
                    </a:cubicBezTo>
                    <a:cubicBezTo>
                      <a:pt x="1584139" y="337762"/>
                      <a:pt x="1582206" y="333457"/>
                      <a:pt x="1578253" y="331173"/>
                    </a:cubicBezTo>
                    <a:cubicBezTo>
                      <a:pt x="1576935" y="330294"/>
                      <a:pt x="1575617" y="329240"/>
                      <a:pt x="1574563" y="328010"/>
                    </a:cubicBezTo>
                    <a:close/>
                    <a:moveTo>
                      <a:pt x="540261" y="197108"/>
                    </a:moveTo>
                    <a:cubicBezTo>
                      <a:pt x="539909" y="197108"/>
                      <a:pt x="539470" y="197108"/>
                      <a:pt x="539118" y="197108"/>
                    </a:cubicBezTo>
                    <a:cubicBezTo>
                      <a:pt x="536395" y="196932"/>
                      <a:pt x="533672" y="197020"/>
                      <a:pt x="530685" y="197020"/>
                    </a:cubicBezTo>
                    <a:cubicBezTo>
                      <a:pt x="528488" y="197020"/>
                      <a:pt x="526204" y="197020"/>
                      <a:pt x="523832" y="197020"/>
                    </a:cubicBezTo>
                    <a:cubicBezTo>
                      <a:pt x="521196" y="196932"/>
                      <a:pt x="519088" y="196142"/>
                      <a:pt x="517858" y="195702"/>
                    </a:cubicBezTo>
                    <a:cubicBezTo>
                      <a:pt x="517682" y="195615"/>
                      <a:pt x="517506" y="195615"/>
                      <a:pt x="517419" y="195527"/>
                    </a:cubicBezTo>
                    <a:lnTo>
                      <a:pt x="500990" y="190431"/>
                    </a:lnTo>
                    <a:lnTo>
                      <a:pt x="513202" y="178307"/>
                    </a:lnTo>
                    <a:cubicBezTo>
                      <a:pt x="513465" y="178044"/>
                      <a:pt x="513729" y="177780"/>
                      <a:pt x="513992" y="177517"/>
                    </a:cubicBezTo>
                    <a:cubicBezTo>
                      <a:pt x="514783" y="176726"/>
                      <a:pt x="515661" y="175760"/>
                      <a:pt x="516716" y="174881"/>
                    </a:cubicBezTo>
                    <a:cubicBezTo>
                      <a:pt x="517858" y="173915"/>
                      <a:pt x="519000" y="173036"/>
                      <a:pt x="520054" y="172333"/>
                    </a:cubicBezTo>
                    <a:cubicBezTo>
                      <a:pt x="520669" y="171894"/>
                      <a:pt x="521724" y="171191"/>
                      <a:pt x="522075" y="170840"/>
                    </a:cubicBezTo>
                    <a:cubicBezTo>
                      <a:pt x="529191" y="159682"/>
                      <a:pt x="536834" y="151688"/>
                      <a:pt x="546059" y="145802"/>
                    </a:cubicBezTo>
                    <a:cubicBezTo>
                      <a:pt x="546235" y="145714"/>
                      <a:pt x="546323" y="145538"/>
                      <a:pt x="546410" y="145538"/>
                    </a:cubicBezTo>
                    <a:cubicBezTo>
                      <a:pt x="551155" y="137543"/>
                      <a:pt x="558095" y="132975"/>
                      <a:pt x="564157" y="129021"/>
                    </a:cubicBezTo>
                    <a:cubicBezTo>
                      <a:pt x="567232" y="127001"/>
                      <a:pt x="570219" y="125068"/>
                      <a:pt x="572415" y="122872"/>
                    </a:cubicBezTo>
                    <a:cubicBezTo>
                      <a:pt x="581113" y="114526"/>
                      <a:pt x="590952" y="108464"/>
                      <a:pt x="602637" y="104335"/>
                    </a:cubicBezTo>
                    <a:cubicBezTo>
                      <a:pt x="603603" y="103983"/>
                      <a:pt x="605536" y="102314"/>
                      <a:pt x="606942" y="100996"/>
                    </a:cubicBezTo>
                    <a:cubicBezTo>
                      <a:pt x="607293" y="100645"/>
                      <a:pt x="607732" y="100293"/>
                      <a:pt x="608084" y="100030"/>
                    </a:cubicBezTo>
                    <a:cubicBezTo>
                      <a:pt x="608523" y="99678"/>
                      <a:pt x="609050" y="99151"/>
                      <a:pt x="609665" y="98536"/>
                    </a:cubicBezTo>
                    <a:cubicBezTo>
                      <a:pt x="612037" y="96164"/>
                      <a:pt x="616430" y="91684"/>
                      <a:pt x="623195" y="91069"/>
                    </a:cubicBezTo>
                    <a:cubicBezTo>
                      <a:pt x="627236" y="86764"/>
                      <a:pt x="629871" y="85446"/>
                      <a:pt x="634703" y="84040"/>
                    </a:cubicBezTo>
                    <a:cubicBezTo>
                      <a:pt x="635231" y="83865"/>
                      <a:pt x="635845" y="83689"/>
                      <a:pt x="636548" y="83513"/>
                    </a:cubicBezTo>
                    <a:cubicBezTo>
                      <a:pt x="638657" y="82810"/>
                      <a:pt x="640765" y="82283"/>
                      <a:pt x="642874" y="81756"/>
                    </a:cubicBezTo>
                    <a:cubicBezTo>
                      <a:pt x="648584" y="80263"/>
                      <a:pt x="652274" y="79208"/>
                      <a:pt x="654646" y="76573"/>
                    </a:cubicBezTo>
                    <a:lnTo>
                      <a:pt x="654646" y="76573"/>
                    </a:lnTo>
                    <a:cubicBezTo>
                      <a:pt x="657282" y="73146"/>
                      <a:pt x="660532" y="71477"/>
                      <a:pt x="664310" y="71565"/>
                    </a:cubicBezTo>
                    <a:cubicBezTo>
                      <a:pt x="668791" y="71741"/>
                      <a:pt x="673271" y="69544"/>
                      <a:pt x="678455" y="67085"/>
                    </a:cubicBezTo>
                    <a:cubicBezTo>
                      <a:pt x="681442" y="65679"/>
                      <a:pt x="684516" y="64185"/>
                      <a:pt x="687855" y="63043"/>
                    </a:cubicBezTo>
                    <a:cubicBezTo>
                      <a:pt x="690578" y="62077"/>
                      <a:pt x="693302" y="61286"/>
                      <a:pt x="695850" y="60583"/>
                    </a:cubicBezTo>
                    <a:cubicBezTo>
                      <a:pt x="701209" y="59090"/>
                      <a:pt x="705777" y="57772"/>
                      <a:pt x="709379" y="55136"/>
                    </a:cubicBezTo>
                    <a:cubicBezTo>
                      <a:pt x="711839" y="53379"/>
                      <a:pt x="714826" y="52413"/>
                      <a:pt x="718428" y="52149"/>
                    </a:cubicBezTo>
                    <a:cubicBezTo>
                      <a:pt x="722909" y="51886"/>
                      <a:pt x="727565" y="50480"/>
                      <a:pt x="732485" y="49074"/>
                    </a:cubicBezTo>
                    <a:cubicBezTo>
                      <a:pt x="736350" y="47932"/>
                      <a:pt x="740391" y="46790"/>
                      <a:pt x="744784" y="46000"/>
                    </a:cubicBezTo>
                    <a:cubicBezTo>
                      <a:pt x="747420" y="45560"/>
                      <a:pt x="750055" y="44858"/>
                      <a:pt x="752867" y="44067"/>
                    </a:cubicBezTo>
                    <a:cubicBezTo>
                      <a:pt x="757084" y="42925"/>
                      <a:pt x="761476" y="41783"/>
                      <a:pt x="766396" y="41256"/>
                    </a:cubicBezTo>
                    <a:cubicBezTo>
                      <a:pt x="769032" y="40904"/>
                      <a:pt x="771931" y="40201"/>
                      <a:pt x="775006" y="39411"/>
                    </a:cubicBezTo>
                    <a:cubicBezTo>
                      <a:pt x="779135" y="38356"/>
                      <a:pt x="783791" y="37214"/>
                      <a:pt x="788799" y="36863"/>
                    </a:cubicBezTo>
                    <a:cubicBezTo>
                      <a:pt x="793016" y="36599"/>
                      <a:pt x="797321" y="35457"/>
                      <a:pt x="801977" y="34315"/>
                    </a:cubicBezTo>
                    <a:cubicBezTo>
                      <a:pt x="807951" y="32822"/>
                      <a:pt x="814101" y="31240"/>
                      <a:pt x="821129" y="30977"/>
                    </a:cubicBezTo>
                    <a:cubicBezTo>
                      <a:pt x="823677" y="30889"/>
                      <a:pt x="826225" y="30889"/>
                      <a:pt x="828685" y="30889"/>
                    </a:cubicBezTo>
                    <a:cubicBezTo>
                      <a:pt x="835976" y="30977"/>
                      <a:pt x="842302" y="30977"/>
                      <a:pt x="847573" y="28253"/>
                    </a:cubicBezTo>
                    <a:cubicBezTo>
                      <a:pt x="850384" y="26848"/>
                      <a:pt x="852932" y="26935"/>
                      <a:pt x="854250" y="27023"/>
                    </a:cubicBezTo>
                    <a:cubicBezTo>
                      <a:pt x="882978" y="24827"/>
                      <a:pt x="912058" y="24915"/>
                      <a:pt x="940259" y="25003"/>
                    </a:cubicBezTo>
                    <a:cubicBezTo>
                      <a:pt x="947990" y="25003"/>
                      <a:pt x="955633" y="25003"/>
                      <a:pt x="963364" y="25003"/>
                    </a:cubicBezTo>
                    <a:lnTo>
                      <a:pt x="965824" y="25003"/>
                    </a:lnTo>
                    <a:lnTo>
                      <a:pt x="968021" y="26145"/>
                    </a:lnTo>
                    <a:cubicBezTo>
                      <a:pt x="970744" y="27462"/>
                      <a:pt x="974610" y="27199"/>
                      <a:pt x="979090" y="26848"/>
                    </a:cubicBezTo>
                    <a:cubicBezTo>
                      <a:pt x="984537" y="26408"/>
                      <a:pt x="991126" y="25969"/>
                      <a:pt x="997891" y="28429"/>
                    </a:cubicBezTo>
                    <a:cubicBezTo>
                      <a:pt x="1003689" y="27199"/>
                      <a:pt x="1008697" y="29132"/>
                      <a:pt x="1011948" y="30362"/>
                    </a:cubicBezTo>
                    <a:cubicBezTo>
                      <a:pt x="1013002" y="30801"/>
                      <a:pt x="1013968" y="31152"/>
                      <a:pt x="1014759" y="31328"/>
                    </a:cubicBezTo>
                    <a:cubicBezTo>
                      <a:pt x="1017219" y="31855"/>
                      <a:pt x="1020469" y="31680"/>
                      <a:pt x="1023896" y="31504"/>
                    </a:cubicBezTo>
                    <a:cubicBezTo>
                      <a:pt x="1025477" y="31416"/>
                      <a:pt x="1027058" y="31328"/>
                      <a:pt x="1028728" y="31328"/>
                    </a:cubicBezTo>
                    <a:cubicBezTo>
                      <a:pt x="1032066" y="31240"/>
                      <a:pt x="1034965" y="32031"/>
                      <a:pt x="1037337" y="32646"/>
                    </a:cubicBezTo>
                    <a:cubicBezTo>
                      <a:pt x="1038391" y="32909"/>
                      <a:pt x="1039885" y="33261"/>
                      <a:pt x="1040500" y="33261"/>
                    </a:cubicBezTo>
                    <a:cubicBezTo>
                      <a:pt x="1047001" y="29220"/>
                      <a:pt x="1052975" y="33437"/>
                      <a:pt x="1055259" y="35018"/>
                    </a:cubicBezTo>
                    <a:cubicBezTo>
                      <a:pt x="1055611" y="35281"/>
                      <a:pt x="1056050" y="35545"/>
                      <a:pt x="1056314" y="35721"/>
                    </a:cubicBezTo>
                    <a:cubicBezTo>
                      <a:pt x="1060970" y="36599"/>
                      <a:pt x="1065714" y="37390"/>
                      <a:pt x="1070722" y="38093"/>
                    </a:cubicBezTo>
                    <a:cubicBezTo>
                      <a:pt x="1074236" y="38620"/>
                      <a:pt x="1077838" y="39147"/>
                      <a:pt x="1081440" y="39762"/>
                    </a:cubicBezTo>
                    <a:cubicBezTo>
                      <a:pt x="1083900" y="40201"/>
                      <a:pt x="1086184" y="40904"/>
                      <a:pt x="1088205" y="41519"/>
                    </a:cubicBezTo>
                    <a:cubicBezTo>
                      <a:pt x="1091895" y="42661"/>
                      <a:pt x="1093652" y="43100"/>
                      <a:pt x="1094881" y="42573"/>
                    </a:cubicBezTo>
                    <a:cubicBezTo>
                      <a:pt x="1099977" y="40377"/>
                      <a:pt x="1104370" y="42837"/>
                      <a:pt x="1105775" y="43628"/>
                    </a:cubicBezTo>
                    <a:cubicBezTo>
                      <a:pt x="1109377" y="45648"/>
                      <a:pt x="1113682" y="46878"/>
                      <a:pt x="1118163" y="48284"/>
                    </a:cubicBezTo>
                    <a:cubicBezTo>
                      <a:pt x="1119041" y="48547"/>
                      <a:pt x="1120008" y="48811"/>
                      <a:pt x="1120886" y="49074"/>
                    </a:cubicBezTo>
                    <a:cubicBezTo>
                      <a:pt x="1122204" y="49426"/>
                      <a:pt x="1123434" y="49865"/>
                      <a:pt x="1124752" y="50304"/>
                    </a:cubicBezTo>
                    <a:cubicBezTo>
                      <a:pt x="1127739" y="51271"/>
                      <a:pt x="1130550" y="52237"/>
                      <a:pt x="1133098" y="52589"/>
                    </a:cubicBezTo>
                    <a:cubicBezTo>
                      <a:pt x="1137842" y="53204"/>
                      <a:pt x="1142059" y="54697"/>
                      <a:pt x="1145837" y="55927"/>
                    </a:cubicBezTo>
                    <a:cubicBezTo>
                      <a:pt x="1149790" y="57245"/>
                      <a:pt x="1153304" y="58475"/>
                      <a:pt x="1156643" y="58563"/>
                    </a:cubicBezTo>
                    <a:cubicBezTo>
                      <a:pt x="1162090" y="58738"/>
                      <a:pt x="1166307" y="61286"/>
                      <a:pt x="1169733" y="63307"/>
                    </a:cubicBezTo>
                    <a:cubicBezTo>
                      <a:pt x="1171051" y="64098"/>
                      <a:pt x="1172281" y="64800"/>
                      <a:pt x="1173159" y="65152"/>
                    </a:cubicBezTo>
                    <a:cubicBezTo>
                      <a:pt x="1176761" y="66557"/>
                      <a:pt x="1180275" y="67875"/>
                      <a:pt x="1184053" y="69369"/>
                    </a:cubicBezTo>
                    <a:cubicBezTo>
                      <a:pt x="1188621" y="71126"/>
                      <a:pt x="1193366" y="72883"/>
                      <a:pt x="1198285" y="74904"/>
                    </a:cubicBezTo>
                    <a:lnTo>
                      <a:pt x="1199340" y="75167"/>
                    </a:lnTo>
                    <a:cubicBezTo>
                      <a:pt x="1206807" y="77100"/>
                      <a:pt x="1214538" y="79121"/>
                      <a:pt x="1222269" y="84480"/>
                    </a:cubicBezTo>
                    <a:cubicBezTo>
                      <a:pt x="1226750" y="87642"/>
                      <a:pt x="1232373" y="89926"/>
                      <a:pt x="1238347" y="92386"/>
                    </a:cubicBezTo>
                    <a:cubicBezTo>
                      <a:pt x="1241685" y="93704"/>
                      <a:pt x="1245023" y="95110"/>
                      <a:pt x="1248450" y="96691"/>
                    </a:cubicBezTo>
                    <a:lnTo>
                      <a:pt x="1250031" y="97482"/>
                    </a:lnTo>
                    <a:cubicBezTo>
                      <a:pt x="1255390" y="100030"/>
                      <a:pt x="1260925" y="102577"/>
                      <a:pt x="1266108" y="106355"/>
                    </a:cubicBezTo>
                    <a:cubicBezTo>
                      <a:pt x="1266899" y="106882"/>
                      <a:pt x="1268481" y="107497"/>
                      <a:pt x="1270062" y="108024"/>
                    </a:cubicBezTo>
                    <a:cubicBezTo>
                      <a:pt x="1273225" y="109166"/>
                      <a:pt x="1277617" y="110748"/>
                      <a:pt x="1281307" y="114262"/>
                    </a:cubicBezTo>
                    <a:cubicBezTo>
                      <a:pt x="1283679" y="114174"/>
                      <a:pt x="1289302" y="114086"/>
                      <a:pt x="1293255" y="118655"/>
                    </a:cubicBezTo>
                    <a:cubicBezTo>
                      <a:pt x="1294397" y="119973"/>
                      <a:pt x="1295539" y="121817"/>
                      <a:pt x="1296067" y="124365"/>
                    </a:cubicBezTo>
                    <a:cubicBezTo>
                      <a:pt x="1299405" y="126562"/>
                      <a:pt x="1302216" y="129021"/>
                      <a:pt x="1304940" y="131218"/>
                    </a:cubicBezTo>
                    <a:cubicBezTo>
                      <a:pt x="1309508" y="135083"/>
                      <a:pt x="1313462" y="138422"/>
                      <a:pt x="1318030" y="139476"/>
                    </a:cubicBezTo>
                    <a:cubicBezTo>
                      <a:pt x="1322335" y="140442"/>
                      <a:pt x="1324795" y="143429"/>
                      <a:pt x="1325937" y="144835"/>
                    </a:cubicBezTo>
                    <a:cubicBezTo>
                      <a:pt x="1326025" y="144923"/>
                      <a:pt x="1326113" y="145011"/>
                      <a:pt x="1326200" y="145099"/>
                    </a:cubicBezTo>
                    <a:lnTo>
                      <a:pt x="1337534" y="156256"/>
                    </a:lnTo>
                    <a:lnTo>
                      <a:pt x="1322598" y="162055"/>
                    </a:lnTo>
                    <a:cubicBezTo>
                      <a:pt x="1321193" y="162757"/>
                      <a:pt x="1318206" y="164339"/>
                      <a:pt x="1314340" y="163812"/>
                    </a:cubicBezTo>
                    <a:cubicBezTo>
                      <a:pt x="1310211" y="163284"/>
                      <a:pt x="1306258" y="162406"/>
                      <a:pt x="1302919" y="161615"/>
                    </a:cubicBezTo>
                    <a:cubicBezTo>
                      <a:pt x="1301250" y="161264"/>
                      <a:pt x="1299932" y="160737"/>
                      <a:pt x="1298790" y="160297"/>
                    </a:cubicBezTo>
                    <a:cubicBezTo>
                      <a:pt x="1298614" y="160210"/>
                      <a:pt x="1298351" y="160122"/>
                      <a:pt x="1298175" y="160034"/>
                    </a:cubicBezTo>
                    <a:cubicBezTo>
                      <a:pt x="1289038" y="161176"/>
                      <a:pt x="1282625" y="157223"/>
                      <a:pt x="1277969" y="153093"/>
                    </a:cubicBezTo>
                    <a:cubicBezTo>
                      <a:pt x="1276387" y="153708"/>
                      <a:pt x="1274718" y="154060"/>
                      <a:pt x="1272873" y="154148"/>
                    </a:cubicBezTo>
                    <a:cubicBezTo>
                      <a:pt x="1266811" y="154236"/>
                      <a:pt x="1261189" y="150634"/>
                      <a:pt x="1258992" y="145187"/>
                    </a:cubicBezTo>
                    <a:cubicBezTo>
                      <a:pt x="1258114" y="145187"/>
                      <a:pt x="1257060" y="145274"/>
                      <a:pt x="1256269" y="145274"/>
                    </a:cubicBezTo>
                    <a:cubicBezTo>
                      <a:pt x="1251525" y="145538"/>
                      <a:pt x="1248011" y="144045"/>
                      <a:pt x="1245726" y="140794"/>
                    </a:cubicBezTo>
                    <a:cubicBezTo>
                      <a:pt x="1242212" y="135962"/>
                      <a:pt x="1243969" y="131130"/>
                      <a:pt x="1245023" y="128319"/>
                    </a:cubicBezTo>
                    <a:cubicBezTo>
                      <a:pt x="1245287" y="127001"/>
                      <a:pt x="1244584" y="124014"/>
                      <a:pt x="1243794" y="122345"/>
                    </a:cubicBezTo>
                    <a:cubicBezTo>
                      <a:pt x="1236765" y="120939"/>
                      <a:pt x="1230967" y="117864"/>
                      <a:pt x="1225696" y="115141"/>
                    </a:cubicBezTo>
                    <a:cubicBezTo>
                      <a:pt x="1221040" y="112681"/>
                      <a:pt x="1216998" y="110484"/>
                      <a:pt x="1212869" y="109869"/>
                    </a:cubicBezTo>
                    <a:cubicBezTo>
                      <a:pt x="1211112" y="109606"/>
                      <a:pt x="1209706" y="108991"/>
                      <a:pt x="1208564" y="108464"/>
                    </a:cubicBezTo>
                    <a:cubicBezTo>
                      <a:pt x="1198725" y="109254"/>
                      <a:pt x="1191081" y="104686"/>
                      <a:pt x="1185195" y="100820"/>
                    </a:cubicBezTo>
                    <a:cubicBezTo>
                      <a:pt x="1177025" y="103720"/>
                      <a:pt x="1169996" y="99678"/>
                      <a:pt x="1166658" y="97745"/>
                    </a:cubicBezTo>
                    <a:cubicBezTo>
                      <a:pt x="1165779" y="97218"/>
                      <a:pt x="1164901" y="96779"/>
                      <a:pt x="1164286" y="96428"/>
                    </a:cubicBezTo>
                    <a:cubicBezTo>
                      <a:pt x="1151635" y="90805"/>
                      <a:pt x="1138193" y="85446"/>
                      <a:pt x="1123170" y="79999"/>
                    </a:cubicBezTo>
                    <a:cubicBezTo>
                      <a:pt x="1117372" y="77891"/>
                      <a:pt x="1111310" y="76573"/>
                      <a:pt x="1104897" y="75167"/>
                    </a:cubicBezTo>
                    <a:cubicBezTo>
                      <a:pt x="1098747" y="73849"/>
                      <a:pt x="1092422" y="72444"/>
                      <a:pt x="1086096" y="70335"/>
                    </a:cubicBezTo>
                    <a:cubicBezTo>
                      <a:pt x="1084075" y="69632"/>
                      <a:pt x="1081176" y="69457"/>
                      <a:pt x="1078101" y="69281"/>
                    </a:cubicBezTo>
                    <a:cubicBezTo>
                      <a:pt x="1075202" y="69105"/>
                      <a:pt x="1071952" y="68930"/>
                      <a:pt x="1068613" y="68227"/>
                    </a:cubicBezTo>
                    <a:cubicBezTo>
                      <a:pt x="1066329" y="67787"/>
                      <a:pt x="1064045" y="67436"/>
                      <a:pt x="1061673" y="66997"/>
                    </a:cubicBezTo>
                    <a:cubicBezTo>
                      <a:pt x="1053942" y="65679"/>
                      <a:pt x="1045244" y="64273"/>
                      <a:pt x="1036986" y="60144"/>
                    </a:cubicBezTo>
                    <a:cubicBezTo>
                      <a:pt x="1036634" y="60144"/>
                      <a:pt x="1036107" y="60232"/>
                      <a:pt x="1035756" y="60232"/>
                    </a:cubicBezTo>
                    <a:cubicBezTo>
                      <a:pt x="1035229" y="60232"/>
                      <a:pt x="1034702" y="60320"/>
                      <a:pt x="1034174" y="60320"/>
                    </a:cubicBezTo>
                    <a:cubicBezTo>
                      <a:pt x="1030309" y="60495"/>
                      <a:pt x="1026707" y="59968"/>
                      <a:pt x="1023544" y="59529"/>
                    </a:cubicBezTo>
                    <a:cubicBezTo>
                      <a:pt x="1020118" y="59090"/>
                      <a:pt x="1017219" y="58651"/>
                      <a:pt x="1014583" y="59090"/>
                    </a:cubicBezTo>
                    <a:cubicBezTo>
                      <a:pt x="1007116" y="60408"/>
                      <a:pt x="998594" y="59881"/>
                      <a:pt x="988490" y="57596"/>
                    </a:cubicBezTo>
                    <a:cubicBezTo>
                      <a:pt x="983395" y="56454"/>
                      <a:pt x="979178" y="55751"/>
                      <a:pt x="975049" y="56191"/>
                    </a:cubicBezTo>
                    <a:cubicBezTo>
                      <a:pt x="974258" y="56279"/>
                      <a:pt x="973116" y="56542"/>
                      <a:pt x="971886" y="56806"/>
                    </a:cubicBezTo>
                    <a:cubicBezTo>
                      <a:pt x="968987" y="57509"/>
                      <a:pt x="965297" y="58387"/>
                      <a:pt x="961168" y="57860"/>
                    </a:cubicBezTo>
                    <a:cubicBezTo>
                      <a:pt x="959587" y="57684"/>
                      <a:pt x="958093" y="57421"/>
                      <a:pt x="956687" y="57157"/>
                    </a:cubicBezTo>
                    <a:cubicBezTo>
                      <a:pt x="952031" y="56366"/>
                      <a:pt x="949308" y="56015"/>
                      <a:pt x="946321" y="56981"/>
                    </a:cubicBezTo>
                    <a:cubicBezTo>
                      <a:pt x="940610" y="58738"/>
                      <a:pt x="934988" y="57772"/>
                      <a:pt x="930507" y="56893"/>
                    </a:cubicBezTo>
                    <a:cubicBezTo>
                      <a:pt x="928311" y="56542"/>
                      <a:pt x="926290" y="56103"/>
                      <a:pt x="924796" y="56191"/>
                    </a:cubicBezTo>
                    <a:cubicBezTo>
                      <a:pt x="911003" y="56454"/>
                      <a:pt x="896947" y="57421"/>
                      <a:pt x="884472" y="58211"/>
                    </a:cubicBezTo>
                    <a:cubicBezTo>
                      <a:pt x="884120" y="58299"/>
                      <a:pt x="883330" y="58651"/>
                      <a:pt x="882715" y="58914"/>
                    </a:cubicBezTo>
                    <a:cubicBezTo>
                      <a:pt x="881748" y="59266"/>
                      <a:pt x="880782" y="59705"/>
                      <a:pt x="879552" y="60144"/>
                    </a:cubicBezTo>
                    <a:cubicBezTo>
                      <a:pt x="879376" y="60232"/>
                      <a:pt x="879112" y="60320"/>
                      <a:pt x="878849" y="60495"/>
                    </a:cubicBezTo>
                    <a:cubicBezTo>
                      <a:pt x="876653" y="61462"/>
                      <a:pt x="872436" y="63307"/>
                      <a:pt x="867604" y="61725"/>
                    </a:cubicBezTo>
                    <a:cubicBezTo>
                      <a:pt x="865056" y="60847"/>
                      <a:pt x="862157" y="61638"/>
                      <a:pt x="857413" y="62955"/>
                    </a:cubicBezTo>
                    <a:cubicBezTo>
                      <a:pt x="853811" y="64010"/>
                      <a:pt x="849769" y="65152"/>
                      <a:pt x="845201" y="65327"/>
                    </a:cubicBezTo>
                    <a:cubicBezTo>
                      <a:pt x="843268" y="65415"/>
                      <a:pt x="842126" y="65679"/>
                      <a:pt x="841599" y="65942"/>
                    </a:cubicBezTo>
                    <a:cubicBezTo>
                      <a:pt x="836591" y="67787"/>
                      <a:pt x="832374" y="66645"/>
                      <a:pt x="829827" y="65942"/>
                    </a:cubicBezTo>
                    <a:cubicBezTo>
                      <a:pt x="829651" y="65855"/>
                      <a:pt x="829387" y="65855"/>
                      <a:pt x="829124" y="65767"/>
                    </a:cubicBezTo>
                    <a:cubicBezTo>
                      <a:pt x="825082" y="67172"/>
                      <a:pt x="821129" y="66821"/>
                      <a:pt x="818230" y="66645"/>
                    </a:cubicBezTo>
                    <a:cubicBezTo>
                      <a:pt x="817176" y="66557"/>
                      <a:pt x="815770" y="66470"/>
                      <a:pt x="815243" y="66557"/>
                    </a:cubicBezTo>
                    <a:cubicBezTo>
                      <a:pt x="804261" y="68139"/>
                      <a:pt x="793016" y="69720"/>
                      <a:pt x="782034" y="72092"/>
                    </a:cubicBezTo>
                    <a:cubicBezTo>
                      <a:pt x="765957" y="75606"/>
                      <a:pt x="751725" y="79121"/>
                      <a:pt x="738459" y="82810"/>
                    </a:cubicBezTo>
                    <a:cubicBezTo>
                      <a:pt x="716495" y="89048"/>
                      <a:pt x="696904" y="95198"/>
                      <a:pt x="679948" y="107409"/>
                    </a:cubicBezTo>
                    <a:cubicBezTo>
                      <a:pt x="673271" y="112241"/>
                      <a:pt x="666155" y="116019"/>
                      <a:pt x="659302" y="119709"/>
                    </a:cubicBezTo>
                    <a:cubicBezTo>
                      <a:pt x="654646" y="122257"/>
                      <a:pt x="650253" y="124541"/>
                      <a:pt x="646037" y="127177"/>
                    </a:cubicBezTo>
                    <a:cubicBezTo>
                      <a:pt x="641029" y="130251"/>
                      <a:pt x="636197" y="133590"/>
                      <a:pt x="631101" y="137192"/>
                    </a:cubicBezTo>
                    <a:cubicBezTo>
                      <a:pt x="620998" y="144220"/>
                      <a:pt x="610544" y="151512"/>
                      <a:pt x="598596" y="156695"/>
                    </a:cubicBezTo>
                    <a:cubicBezTo>
                      <a:pt x="589898" y="160473"/>
                      <a:pt x="582782" y="166271"/>
                      <a:pt x="577071" y="171367"/>
                    </a:cubicBezTo>
                    <a:lnTo>
                      <a:pt x="576193" y="172158"/>
                    </a:lnTo>
                    <a:cubicBezTo>
                      <a:pt x="569340" y="178220"/>
                      <a:pt x="562224" y="184545"/>
                      <a:pt x="555547" y="190958"/>
                    </a:cubicBezTo>
                    <a:cubicBezTo>
                      <a:pt x="550539" y="195088"/>
                      <a:pt x="545707" y="197108"/>
                      <a:pt x="540261" y="197108"/>
                    </a:cubicBezTo>
                    <a:close/>
                    <a:moveTo>
                      <a:pt x="1321983" y="161967"/>
                    </a:moveTo>
                    <a:lnTo>
                      <a:pt x="1321983" y="161967"/>
                    </a:lnTo>
                    <a:cubicBezTo>
                      <a:pt x="1321983" y="161967"/>
                      <a:pt x="1321983" y="161967"/>
                      <a:pt x="1321983" y="161967"/>
                    </a:cubicBezTo>
                    <a:close/>
                    <a:moveTo>
                      <a:pt x="546410" y="145362"/>
                    </a:moveTo>
                    <a:lnTo>
                      <a:pt x="546410" y="145362"/>
                    </a:lnTo>
                    <a:cubicBezTo>
                      <a:pt x="546410" y="145362"/>
                      <a:pt x="546410" y="145362"/>
                      <a:pt x="546410" y="145362"/>
                    </a:cubicBezTo>
                    <a:close/>
                    <a:moveTo>
                      <a:pt x="1325498" y="144923"/>
                    </a:moveTo>
                    <a:lnTo>
                      <a:pt x="1325498" y="144923"/>
                    </a:lnTo>
                    <a:cubicBezTo>
                      <a:pt x="1325498" y="144923"/>
                      <a:pt x="1325498" y="144923"/>
                      <a:pt x="1325498" y="144923"/>
                    </a:cubicBezTo>
                    <a:close/>
                    <a:moveTo>
                      <a:pt x="625479" y="111890"/>
                    </a:moveTo>
                    <a:cubicBezTo>
                      <a:pt x="625127" y="112241"/>
                      <a:pt x="624688" y="112681"/>
                      <a:pt x="624337" y="113032"/>
                    </a:cubicBezTo>
                    <a:cubicBezTo>
                      <a:pt x="623546" y="113823"/>
                      <a:pt x="622667" y="114701"/>
                      <a:pt x="621613" y="115668"/>
                    </a:cubicBezTo>
                    <a:cubicBezTo>
                      <a:pt x="621262" y="115931"/>
                      <a:pt x="620910" y="116283"/>
                      <a:pt x="620647" y="116546"/>
                    </a:cubicBezTo>
                    <a:cubicBezTo>
                      <a:pt x="617835" y="119094"/>
                      <a:pt x="614233" y="122169"/>
                      <a:pt x="609489" y="123838"/>
                    </a:cubicBezTo>
                    <a:cubicBezTo>
                      <a:pt x="600616" y="126913"/>
                      <a:pt x="593412" y="131394"/>
                      <a:pt x="586823" y="137719"/>
                    </a:cubicBezTo>
                    <a:cubicBezTo>
                      <a:pt x="585593" y="138949"/>
                      <a:pt x="584275" y="140003"/>
                      <a:pt x="583045" y="141057"/>
                    </a:cubicBezTo>
                    <a:cubicBezTo>
                      <a:pt x="585154" y="139915"/>
                      <a:pt x="587262" y="138861"/>
                      <a:pt x="589634" y="137807"/>
                    </a:cubicBezTo>
                    <a:cubicBezTo>
                      <a:pt x="599737" y="133414"/>
                      <a:pt x="608874" y="127001"/>
                      <a:pt x="618626" y="120236"/>
                    </a:cubicBezTo>
                    <a:cubicBezTo>
                      <a:pt x="623722" y="116722"/>
                      <a:pt x="628993" y="113032"/>
                      <a:pt x="634440" y="109694"/>
                    </a:cubicBezTo>
                    <a:cubicBezTo>
                      <a:pt x="639184" y="106707"/>
                      <a:pt x="644104" y="104071"/>
                      <a:pt x="648760" y="101523"/>
                    </a:cubicBezTo>
                    <a:cubicBezTo>
                      <a:pt x="648496" y="101611"/>
                      <a:pt x="648233" y="101699"/>
                      <a:pt x="647969" y="101699"/>
                    </a:cubicBezTo>
                    <a:cubicBezTo>
                      <a:pt x="646124" y="102138"/>
                      <a:pt x="644455" y="102665"/>
                      <a:pt x="642874" y="103105"/>
                    </a:cubicBezTo>
                    <a:cubicBezTo>
                      <a:pt x="641995" y="103368"/>
                      <a:pt x="641205" y="103632"/>
                      <a:pt x="640502" y="103807"/>
                    </a:cubicBezTo>
                    <a:cubicBezTo>
                      <a:pt x="640063" y="103895"/>
                      <a:pt x="639535" y="104071"/>
                      <a:pt x="639272" y="104159"/>
                    </a:cubicBezTo>
                    <a:cubicBezTo>
                      <a:pt x="639008" y="104335"/>
                      <a:pt x="638393" y="104950"/>
                      <a:pt x="636988" y="106531"/>
                    </a:cubicBezTo>
                    <a:lnTo>
                      <a:pt x="636812" y="106707"/>
                    </a:lnTo>
                    <a:cubicBezTo>
                      <a:pt x="635494" y="108288"/>
                      <a:pt x="631541" y="112768"/>
                      <a:pt x="625479" y="111890"/>
                    </a:cubicBezTo>
                    <a:close/>
                    <a:moveTo>
                      <a:pt x="1295627" y="130164"/>
                    </a:moveTo>
                    <a:cubicBezTo>
                      <a:pt x="1295539" y="130164"/>
                      <a:pt x="1295539" y="130164"/>
                      <a:pt x="1295627" y="130164"/>
                    </a:cubicBezTo>
                    <a:cubicBezTo>
                      <a:pt x="1295539" y="130164"/>
                      <a:pt x="1295539" y="130164"/>
                      <a:pt x="1295627" y="130164"/>
                    </a:cubicBezTo>
                    <a:close/>
                    <a:moveTo>
                      <a:pt x="1291410" y="121730"/>
                    </a:moveTo>
                    <a:cubicBezTo>
                      <a:pt x="1291498" y="121730"/>
                      <a:pt x="1291498" y="121730"/>
                      <a:pt x="1291410" y="121730"/>
                    </a:cubicBezTo>
                    <a:cubicBezTo>
                      <a:pt x="1291498" y="121730"/>
                      <a:pt x="1291498" y="121730"/>
                      <a:pt x="1291410" y="121730"/>
                    </a:cubicBezTo>
                    <a:close/>
                    <a:moveTo>
                      <a:pt x="629432" y="91508"/>
                    </a:moveTo>
                    <a:cubicBezTo>
                      <a:pt x="629432" y="91508"/>
                      <a:pt x="629432" y="91508"/>
                      <a:pt x="629432" y="91508"/>
                    </a:cubicBezTo>
                    <a:cubicBezTo>
                      <a:pt x="629432" y="91508"/>
                      <a:pt x="629432" y="91508"/>
                      <a:pt x="629432" y="91508"/>
                    </a:cubicBezTo>
                    <a:close/>
                    <a:moveTo>
                      <a:pt x="883769" y="58211"/>
                    </a:moveTo>
                    <a:lnTo>
                      <a:pt x="883769" y="58211"/>
                    </a:lnTo>
                    <a:lnTo>
                      <a:pt x="883769" y="58211"/>
                    </a:lnTo>
                    <a:close/>
                  </a:path>
                </a:pathLst>
              </a:custGeom>
              <a:solidFill>
                <a:srgbClr val="6FCCDD"/>
              </a:solidFill>
              <a:ln w="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62" name="组合 461">
            <a:extLst>
              <a:ext uri="{FF2B5EF4-FFF2-40B4-BE49-F238E27FC236}">
                <a16:creationId xmlns:a16="http://schemas.microsoft.com/office/drawing/2014/main" id="{2691E54C-42BD-3831-6543-71D941F98426}"/>
              </a:ext>
            </a:extLst>
          </p:cNvPr>
          <p:cNvGrpSpPr/>
          <p:nvPr/>
        </p:nvGrpSpPr>
        <p:grpSpPr>
          <a:xfrm>
            <a:off x="4087537" y="918776"/>
            <a:ext cx="3619068" cy="2586606"/>
            <a:chOff x="908050" y="1821362"/>
            <a:chExt cx="2258641" cy="1614287"/>
          </a:xfrm>
        </p:grpSpPr>
        <p:sp>
          <p:nvSpPr>
            <p:cNvPr id="457" name="椭圆 456">
              <a:extLst>
                <a:ext uri="{FF2B5EF4-FFF2-40B4-BE49-F238E27FC236}">
                  <a16:creationId xmlns:a16="http://schemas.microsoft.com/office/drawing/2014/main" id="{679EDF89-0DF8-70DA-0E5B-529962F770D1}"/>
                </a:ext>
              </a:extLst>
            </p:cNvPr>
            <p:cNvSpPr/>
            <p:nvPr/>
          </p:nvSpPr>
          <p:spPr>
            <a:xfrm>
              <a:off x="908050" y="1855894"/>
              <a:ext cx="502574" cy="502574"/>
            </a:xfrm>
            <a:prstGeom prst="ellipse">
              <a:avLst/>
            </a:pr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8" name="任意多边形 9">
              <a:extLst>
                <a:ext uri="{FF2B5EF4-FFF2-40B4-BE49-F238E27FC236}">
                  <a16:creationId xmlns:a16="http://schemas.microsoft.com/office/drawing/2014/main" id="{CCC8E95F-A262-1288-755A-2A804B77D50A}"/>
                </a:ext>
              </a:extLst>
            </p:cNvPr>
            <p:cNvSpPr/>
            <p:nvPr/>
          </p:nvSpPr>
          <p:spPr>
            <a:xfrm rot="20702983">
              <a:off x="1083191" y="1821362"/>
              <a:ext cx="1954805" cy="1614287"/>
            </a:xfrm>
            <a:custGeom>
              <a:avLst/>
              <a:gdLst>
                <a:gd name="connsiteX0" fmla="*/ 1317447 w 2460337"/>
                <a:gd name="connsiteY0" fmla="*/ 31967 h 2031758"/>
                <a:gd name="connsiteX1" fmla="*/ 1625135 w 2460337"/>
                <a:gd name="connsiteY1" fmla="*/ 344828 h 2031758"/>
                <a:gd name="connsiteX2" fmla="*/ 1629529 w 2460337"/>
                <a:gd name="connsiteY2" fmla="*/ 390835 h 2031758"/>
                <a:gd name="connsiteX3" fmla="*/ 1667190 w 2460337"/>
                <a:gd name="connsiteY3" fmla="*/ 381764 h 2031758"/>
                <a:gd name="connsiteX4" fmla="*/ 1915306 w 2460337"/>
                <a:gd name="connsiteY4" fmla="*/ 397097 h 2031758"/>
                <a:gd name="connsiteX5" fmla="*/ 2358629 w 2460337"/>
                <a:gd name="connsiteY5" fmla="*/ 1163419 h 2031758"/>
                <a:gd name="connsiteX6" fmla="*/ 2324964 w 2460337"/>
                <a:gd name="connsiteY6" fmla="*/ 1252479 h 2031758"/>
                <a:gd name="connsiteX7" fmla="*/ 2347801 w 2460337"/>
                <a:gd name="connsiteY7" fmla="*/ 1274107 h 2031758"/>
                <a:gd name="connsiteX8" fmla="*/ 2444748 w 2460337"/>
                <a:gd name="connsiteY8" fmla="*/ 1692394 h 2031758"/>
                <a:gd name="connsiteX9" fmla="*/ 1885075 w 2460337"/>
                <a:gd name="connsiteY9" fmla="*/ 2016169 h 2031758"/>
                <a:gd name="connsiteX10" fmla="*/ 1658247 w 2460337"/>
                <a:gd name="connsiteY10" fmla="*/ 1874783 h 2031758"/>
                <a:gd name="connsiteX11" fmla="*/ 1625872 w 2460337"/>
                <a:gd name="connsiteY11" fmla="*/ 1831652 h 2031758"/>
                <a:gd name="connsiteX12" fmla="*/ 1623490 w 2460337"/>
                <a:gd name="connsiteY12" fmla="*/ 1832741 h 2031758"/>
                <a:gd name="connsiteX13" fmla="*/ 1356374 w 2460337"/>
                <a:gd name="connsiteY13" fmla="*/ 1842234 h 2031758"/>
                <a:gd name="connsiteX14" fmla="*/ 1078575 w 2460337"/>
                <a:gd name="connsiteY14" fmla="*/ 1629454 h 2031758"/>
                <a:gd name="connsiteX15" fmla="*/ 1067044 w 2460337"/>
                <a:gd name="connsiteY15" fmla="*/ 1604240 h 2031758"/>
                <a:gd name="connsiteX16" fmla="*/ 1012301 w 2460337"/>
                <a:gd name="connsiteY16" fmla="*/ 1636266 h 2031758"/>
                <a:gd name="connsiteX17" fmla="*/ 518359 w 2460337"/>
                <a:gd name="connsiteY17" fmla="*/ 1683417 h 2031758"/>
                <a:gd name="connsiteX18" fmla="*/ 21892 w 2460337"/>
                <a:gd name="connsiteY18" fmla="*/ 861650 h 2031758"/>
                <a:gd name="connsiteX19" fmla="*/ 588311 w 2460337"/>
                <a:gd name="connsiteY19" fmla="*/ 377855 h 2031758"/>
                <a:gd name="connsiteX20" fmla="*/ 607864 w 2460337"/>
                <a:gd name="connsiteY20" fmla="*/ 377279 h 2031758"/>
                <a:gd name="connsiteX21" fmla="*/ 614542 w 2460337"/>
                <a:gd name="connsiteY21" fmla="*/ 324797 h 2031758"/>
                <a:gd name="connsiteX22" fmla="*/ 1117581 w 2460337"/>
                <a:gd name="connsiteY22" fmla="*/ 0 h 2031758"/>
                <a:gd name="connsiteX23" fmla="*/ 1317447 w 2460337"/>
                <a:gd name="connsiteY23" fmla="*/ 31967 h 20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60337" h="2031758">
                  <a:moveTo>
                    <a:pt x="1317447" y="31967"/>
                  </a:moveTo>
                  <a:cubicBezTo>
                    <a:pt x="1478703" y="86000"/>
                    <a:pt x="1597865" y="203436"/>
                    <a:pt x="1625135" y="344828"/>
                  </a:cubicBezTo>
                  <a:lnTo>
                    <a:pt x="1629529" y="390835"/>
                  </a:lnTo>
                  <a:lnTo>
                    <a:pt x="1667190" y="381764"/>
                  </a:lnTo>
                  <a:cubicBezTo>
                    <a:pt x="1747723" y="370480"/>
                    <a:pt x="1831797" y="374799"/>
                    <a:pt x="1915306" y="397097"/>
                  </a:cubicBezTo>
                  <a:cubicBezTo>
                    <a:pt x="2249340" y="486291"/>
                    <a:pt x="2447822" y="829385"/>
                    <a:pt x="2358629" y="1163419"/>
                  </a:cubicBezTo>
                  <a:lnTo>
                    <a:pt x="2324964" y="1252479"/>
                  </a:lnTo>
                  <a:lnTo>
                    <a:pt x="2347801" y="1274107"/>
                  </a:lnTo>
                  <a:cubicBezTo>
                    <a:pt x="2444104" y="1384862"/>
                    <a:pt x="2485461" y="1539920"/>
                    <a:pt x="2444748" y="1692394"/>
                  </a:cubicBezTo>
                  <a:cubicBezTo>
                    <a:pt x="2379606" y="1936351"/>
                    <a:pt x="2129033" y="2081310"/>
                    <a:pt x="1885075" y="2016169"/>
                  </a:cubicBezTo>
                  <a:cubicBezTo>
                    <a:pt x="1793591" y="1991741"/>
                    <a:pt x="1716028" y="1941236"/>
                    <a:pt x="1658247" y="1874783"/>
                  </a:cubicBezTo>
                  <a:lnTo>
                    <a:pt x="1625872" y="1831652"/>
                  </a:lnTo>
                  <a:lnTo>
                    <a:pt x="1623490" y="1832741"/>
                  </a:lnTo>
                  <a:cubicBezTo>
                    <a:pt x="1540273" y="1861545"/>
                    <a:pt x="1447859" y="1866662"/>
                    <a:pt x="1356374" y="1842234"/>
                  </a:cubicBezTo>
                  <a:cubicBezTo>
                    <a:pt x="1234395" y="1809664"/>
                    <a:pt x="1137166" y="1730735"/>
                    <a:pt x="1078575" y="1629454"/>
                  </a:cubicBezTo>
                  <a:lnTo>
                    <a:pt x="1067044" y="1604240"/>
                  </a:lnTo>
                  <a:lnTo>
                    <a:pt x="1012301" y="1636266"/>
                  </a:lnTo>
                  <a:cubicBezTo>
                    <a:pt x="865902" y="1708417"/>
                    <a:pt x="691358" y="1729611"/>
                    <a:pt x="518359" y="1683417"/>
                  </a:cubicBezTo>
                  <a:cubicBezTo>
                    <a:pt x="149296" y="1584869"/>
                    <a:pt x="-72980" y="1216951"/>
                    <a:pt x="21892" y="861650"/>
                  </a:cubicBezTo>
                  <a:cubicBezTo>
                    <a:pt x="93046" y="595174"/>
                    <a:pt x="322389" y="411475"/>
                    <a:pt x="588311" y="377855"/>
                  </a:cubicBezTo>
                  <a:lnTo>
                    <a:pt x="607864" y="377279"/>
                  </a:lnTo>
                  <a:lnTo>
                    <a:pt x="614542" y="324797"/>
                  </a:lnTo>
                  <a:cubicBezTo>
                    <a:pt x="662421" y="139435"/>
                    <a:pt x="869447" y="0"/>
                    <a:pt x="1117581" y="0"/>
                  </a:cubicBezTo>
                  <a:cubicBezTo>
                    <a:pt x="1188477" y="0"/>
                    <a:pt x="1256016" y="11382"/>
                    <a:pt x="1317447" y="31967"/>
                  </a:cubicBezTo>
                  <a:close/>
                </a:path>
              </a:pathLst>
            </a:custGeom>
            <a:solidFill>
              <a:srgbClr val="FF6D2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9" name="文本框 458">
              <a:extLst>
                <a:ext uri="{FF2B5EF4-FFF2-40B4-BE49-F238E27FC236}">
                  <a16:creationId xmlns:a16="http://schemas.microsoft.com/office/drawing/2014/main" id="{51B386D6-9ED8-4A4C-FBAA-D53076DA5C0E}"/>
                </a:ext>
              </a:extLst>
            </p:cNvPr>
            <p:cNvSpPr txBox="1"/>
            <p:nvPr/>
          </p:nvSpPr>
          <p:spPr>
            <a:xfrm>
              <a:off x="938116" y="1934722"/>
              <a:ext cx="437386" cy="364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02</a:t>
              </a:r>
              <a:endParaRPr lang="zh-CN" altLang="en-US" sz="32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461" name="文本框 460">
              <a:extLst>
                <a:ext uri="{FF2B5EF4-FFF2-40B4-BE49-F238E27FC236}">
                  <a16:creationId xmlns:a16="http://schemas.microsoft.com/office/drawing/2014/main" id="{A98417A3-ED3B-42B1-F3E5-6FC2614CDC07}"/>
                </a:ext>
              </a:extLst>
            </p:cNvPr>
            <p:cNvSpPr txBox="1"/>
            <p:nvPr/>
          </p:nvSpPr>
          <p:spPr>
            <a:xfrm>
              <a:off x="1064549" y="2339011"/>
              <a:ext cx="2102142" cy="595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800" b="1" dirty="0">
                  <a:solidFill>
                    <a:schemeClr val="bg1"/>
                  </a:solidFill>
                </a:rPr>
                <a:t>单击此处</a:t>
              </a:r>
              <a:endParaRPr lang="en-US" altLang="zh-CN" sz="2800" b="1" dirty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sz="28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sp>
        <p:nvSpPr>
          <p:cNvPr id="448" name="文本框 447">
            <a:extLst>
              <a:ext uri="{FF2B5EF4-FFF2-40B4-BE49-F238E27FC236}">
                <a16:creationId xmlns:a16="http://schemas.microsoft.com/office/drawing/2014/main" id="{82EB9D0E-9C5D-7443-C04D-8E54654DA591}"/>
              </a:ext>
            </a:extLst>
          </p:cNvPr>
          <p:cNvSpPr txBox="1"/>
          <p:nvPr/>
        </p:nvSpPr>
        <p:spPr>
          <a:xfrm>
            <a:off x="2339984" y="3366290"/>
            <a:ext cx="7555104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9560180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文本框 448">
            <a:extLst>
              <a:ext uri="{FF2B5EF4-FFF2-40B4-BE49-F238E27FC236}">
                <a16:creationId xmlns:a16="http://schemas.microsoft.com/office/drawing/2014/main" id="{7CE52593-69FB-EF13-E24F-5FC13FAC22CE}"/>
              </a:ext>
            </a:extLst>
          </p:cNvPr>
          <p:cNvSpPr txBox="1"/>
          <p:nvPr/>
        </p:nvSpPr>
        <p:spPr>
          <a:xfrm>
            <a:off x="1321666" y="364599"/>
            <a:ext cx="362556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/>
              <a:t>单击此处添加标题文本</a:t>
            </a:r>
          </a:p>
        </p:txBody>
      </p:sp>
      <p:grpSp>
        <p:nvGrpSpPr>
          <p:cNvPr id="3" name="Google Shape;45;p3">
            <a:extLst>
              <a:ext uri="{FF2B5EF4-FFF2-40B4-BE49-F238E27FC236}">
                <a16:creationId xmlns:a16="http://schemas.microsoft.com/office/drawing/2014/main" id="{42369644-952C-379A-67BF-FD316DD0E117}"/>
              </a:ext>
            </a:extLst>
          </p:cNvPr>
          <p:cNvGrpSpPr/>
          <p:nvPr/>
        </p:nvGrpSpPr>
        <p:grpSpPr>
          <a:xfrm rot="419832">
            <a:off x="1099652" y="1330746"/>
            <a:ext cx="2988244" cy="4196506"/>
            <a:chOff x="897300" y="1341100"/>
            <a:chExt cx="2362668" cy="3317756"/>
          </a:xfrm>
        </p:grpSpPr>
        <p:sp>
          <p:nvSpPr>
            <p:cNvPr id="4" name="Google Shape;46;p3">
              <a:extLst>
                <a:ext uri="{FF2B5EF4-FFF2-40B4-BE49-F238E27FC236}">
                  <a16:creationId xmlns:a16="http://schemas.microsoft.com/office/drawing/2014/main" id="{47D9BEA8-D5E0-B317-027A-AFFC5C3EA367}"/>
                </a:ext>
              </a:extLst>
            </p:cNvPr>
            <p:cNvSpPr/>
            <p:nvPr/>
          </p:nvSpPr>
          <p:spPr>
            <a:xfrm>
              <a:off x="911172" y="1573878"/>
              <a:ext cx="2335686" cy="3076545"/>
            </a:xfrm>
            <a:custGeom>
              <a:avLst/>
              <a:gdLst/>
              <a:ahLst/>
              <a:cxnLst/>
              <a:rect l="l" t="t" r="r" b="b"/>
              <a:pathLst>
                <a:path w="15322" h="14765" extrusionOk="0">
                  <a:moveTo>
                    <a:pt x="10139" y="1"/>
                  </a:moveTo>
                  <a:cubicBezTo>
                    <a:pt x="6837" y="1"/>
                    <a:pt x="3538" y="221"/>
                    <a:pt x="264" y="648"/>
                  </a:cubicBezTo>
                  <a:cubicBezTo>
                    <a:pt x="346" y="5287"/>
                    <a:pt x="259" y="9925"/>
                    <a:pt x="0" y="14555"/>
                  </a:cubicBezTo>
                  <a:cubicBezTo>
                    <a:pt x="150" y="14600"/>
                    <a:pt x="359" y="14591"/>
                    <a:pt x="478" y="14605"/>
                  </a:cubicBezTo>
                  <a:cubicBezTo>
                    <a:pt x="637" y="14627"/>
                    <a:pt x="791" y="14641"/>
                    <a:pt x="951" y="14659"/>
                  </a:cubicBezTo>
                  <a:cubicBezTo>
                    <a:pt x="1246" y="14686"/>
                    <a:pt x="1537" y="14709"/>
                    <a:pt x="1833" y="14723"/>
                  </a:cubicBezTo>
                  <a:cubicBezTo>
                    <a:pt x="2367" y="14754"/>
                    <a:pt x="2905" y="14765"/>
                    <a:pt x="3440" y="14765"/>
                  </a:cubicBezTo>
                  <a:cubicBezTo>
                    <a:pt x="3538" y="14765"/>
                    <a:pt x="3636" y="14764"/>
                    <a:pt x="3734" y="14764"/>
                  </a:cubicBezTo>
                  <a:cubicBezTo>
                    <a:pt x="5012" y="14755"/>
                    <a:pt x="6289" y="14686"/>
                    <a:pt x="7563" y="14632"/>
                  </a:cubicBezTo>
                  <a:cubicBezTo>
                    <a:pt x="10100" y="14523"/>
                    <a:pt x="12638" y="14414"/>
                    <a:pt x="15176" y="14304"/>
                  </a:cubicBezTo>
                  <a:cubicBezTo>
                    <a:pt x="15130" y="12240"/>
                    <a:pt x="15226" y="10180"/>
                    <a:pt x="15276" y="8115"/>
                  </a:cubicBezTo>
                  <a:cubicBezTo>
                    <a:pt x="15316" y="6278"/>
                    <a:pt x="15321" y="4432"/>
                    <a:pt x="15148" y="2599"/>
                  </a:cubicBezTo>
                  <a:cubicBezTo>
                    <a:pt x="15103" y="2094"/>
                    <a:pt x="15044" y="1594"/>
                    <a:pt x="14962" y="1094"/>
                  </a:cubicBezTo>
                  <a:cubicBezTo>
                    <a:pt x="14930" y="880"/>
                    <a:pt x="14916" y="634"/>
                    <a:pt x="14853" y="430"/>
                  </a:cubicBezTo>
                  <a:cubicBezTo>
                    <a:pt x="14748" y="93"/>
                    <a:pt x="14502" y="130"/>
                    <a:pt x="14207" y="111"/>
                  </a:cubicBezTo>
                  <a:cubicBezTo>
                    <a:pt x="13270" y="61"/>
                    <a:pt x="12338" y="30"/>
                    <a:pt x="11406" y="11"/>
                  </a:cubicBezTo>
                  <a:cubicBezTo>
                    <a:pt x="10983" y="4"/>
                    <a:pt x="10561" y="1"/>
                    <a:pt x="10139" y="1"/>
                  </a:cubicBezTo>
                  <a:close/>
                </a:path>
              </a:pathLst>
            </a:custGeom>
            <a:solidFill>
              <a:srgbClr val="FF6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47;p3">
              <a:extLst>
                <a:ext uri="{FF2B5EF4-FFF2-40B4-BE49-F238E27FC236}">
                  <a16:creationId xmlns:a16="http://schemas.microsoft.com/office/drawing/2014/main" id="{58762F50-3CA9-354A-82D6-E310010B5F86}"/>
                </a:ext>
              </a:extLst>
            </p:cNvPr>
            <p:cNvSpPr/>
            <p:nvPr/>
          </p:nvSpPr>
          <p:spPr>
            <a:xfrm>
              <a:off x="1164827" y="1796903"/>
              <a:ext cx="1826079" cy="1190154"/>
            </a:xfrm>
            <a:custGeom>
              <a:avLst/>
              <a:gdLst/>
              <a:ahLst/>
              <a:cxnLst/>
              <a:rect l="l" t="t" r="r" b="b"/>
              <a:pathLst>
                <a:path w="11979" h="8814" extrusionOk="0">
                  <a:moveTo>
                    <a:pt x="9329" y="0"/>
                  </a:moveTo>
                  <a:cubicBezTo>
                    <a:pt x="7064" y="0"/>
                    <a:pt x="4799" y="84"/>
                    <a:pt x="2534" y="167"/>
                  </a:cubicBezTo>
                  <a:cubicBezTo>
                    <a:pt x="1697" y="199"/>
                    <a:pt x="855" y="231"/>
                    <a:pt x="19" y="263"/>
                  </a:cubicBezTo>
                  <a:cubicBezTo>
                    <a:pt x="1" y="2796"/>
                    <a:pt x="37" y="5329"/>
                    <a:pt x="132" y="7857"/>
                  </a:cubicBezTo>
                  <a:lnTo>
                    <a:pt x="110" y="7916"/>
                  </a:lnTo>
                  <a:cubicBezTo>
                    <a:pt x="91" y="8080"/>
                    <a:pt x="101" y="8248"/>
                    <a:pt x="137" y="8412"/>
                  </a:cubicBezTo>
                  <a:cubicBezTo>
                    <a:pt x="805" y="8548"/>
                    <a:pt x="1483" y="8639"/>
                    <a:pt x="2165" y="8680"/>
                  </a:cubicBezTo>
                  <a:cubicBezTo>
                    <a:pt x="3165" y="8743"/>
                    <a:pt x="4211" y="8813"/>
                    <a:pt x="5240" y="8813"/>
                  </a:cubicBezTo>
                  <a:cubicBezTo>
                    <a:pt x="5780" y="8813"/>
                    <a:pt x="6315" y="8794"/>
                    <a:pt x="6836" y="8744"/>
                  </a:cubicBezTo>
                  <a:cubicBezTo>
                    <a:pt x="8559" y="8576"/>
                    <a:pt x="10255" y="8694"/>
                    <a:pt x="11933" y="8303"/>
                  </a:cubicBezTo>
                  <a:cubicBezTo>
                    <a:pt x="11979" y="8294"/>
                    <a:pt x="11938" y="8021"/>
                    <a:pt x="11933" y="7976"/>
                  </a:cubicBezTo>
                  <a:cubicBezTo>
                    <a:pt x="11847" y="6930"/>
                    <a:pt x="11765" y="5588"/>
                    <a:pt x="11783" y="4556"/>
                  </a:cubicBezTo>
                  <a:cubicBezTo>
                    <a:pt x="11788" y="4060"/>
                    <a:pt x="11811" y="3401"/>
                    <a:pt x="11793" y="2909"/>
                  </a:cubicBezTo>
                  <a:cubicBezTo>
                    <a:pt x="11774" y="2350"/>
                    <a:pt x="11702" y="1968"/>
                    <a:pt x="11620" y="1413"/>
                  </a:cubicBezTo>
                  <a:cubicBezTo>
                    <a:pt x="11551" y="949"/>
                    <a:pt x="11483" y="490"/>
                    <a:pt x="11415" y="26"/>
                  </a:cubicBezTo>
                  <a:cubicBezTo>
                    <a:pt x="10720" y="8"/>
                    <a:pt x="10024" y="0"/>
                    <a:pt x="93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48;p3">
              <a:extLst>
                <a:ext uri="{FF2B5EF4-FFF2-40B4-BE49-F238E27FC236}">
                  <a16:creationId xmlns:a16="http://schemas.microsoft.com/office/drawing/2014/main" id="{21F13F9D-7D38-E189-C25B-19DFB28A5583}"/>
                </a:ext>
              </a:extLst>
            </p:cNvPr>
            <p:cNvSpPr/>
            <p:nvPr/>
          </p:nvSpPr>
          <p:spPr>
            <a:xfrm>
              <a:off x="897300" y="1551316"/>
              <a:ext cx="2362668" cy="3107540"/>
            </a:xfrm>
            <a:custGeom>
              <a:avLst/>
              <a:gdLst/>
              <a:ahLst/>
              <a:cxnLst/>
              <a:rect l="l" t="t" r="r" b="b"/>
              <a:pathLst>
                <a:path w="15499" h="14939" extrusionOk="0">
                  <a:moveTo>
                    <a:pt x="10196" y="173"/>
                  </a:moveTo>
                  <a:cubicBezTo>
                    <a:pt x="11283" y="173"/>
                    <a:pt x="12370" y="198"/>
                    <a:pt x="13457" y="246"/>
                  </a:cubicBezTo>
                  <a:cubicBezTo>
                    <a:pt x="13784" y="259"/>
                    <a:pt x="14111" y="273"/>
                    <a:pt x="14439" y="291"/>
                  </a:cubicBezTo>
                  <a:cubicBezTo>
                    <a:pt x="14634" y="300"/>
                    <a:pt x="14775" y="323"/>
                    <a:pt x="14857" y="537"/>
                  </a:cubicBezTo>
                  <a:cubicBezTo>
                    <a:pt x="14921" y="710"/>
                    <a:pt x="14930" y="905"/>
                    <a:pt x="14953" y="1087"/>
                  </a:cubicBezTo>
                  <a:cubicBezTo>
                    <a:pt x="15053" y="1806"/>
                    <a:pt x="15148" y="2520"/>
                    <a:pt x="15203" y="3247"/>
                  </a:cubicBezTo>
                  <a:cubicBezTo>
                    <a:pt x="15326" y="4893"/>
                    <a:pt x="15317" y="6549"/>
                    <a:pt x="15276" y="8204"/>
                  </a:cubicBezTo>
                  <a:cubicBezTo>
                    <a:pt x="15231" y="10237"/>
                    <a:pt x="15142" y="12274"/>
                    <a:pt x="15179" y="14306"/>
                  </a:cubicBezTo>
                  <a:lnTo>
                    <a:pt x="15179" y="14306"/>
                  </a:lnTo>
                  <a:cubicBezTo>
                    <a:pt x="13211" y="14391"/>
                    <a:pt x="11244" y="14476"/>
                    <a:pt x="9277" y="14562"/>
                  </a:cubicBezTo>
                  <a:cubicBezTo>
                    <a:pt x="7391" y="14639"/>
                    <a:pt x="5500" y="14763"/>
                    <a:pt x="3609" y="14763"/>
                  </a:cubicBezTo>
                  <a:cubicBezTo>
                    <a:pt x="3512" y="14763"/>
                    <a:pt x="3416" y="14762"/>
                    <a:pt x="3320" y="14762"/>
                  </a:cubicBezTo>
                  <a:cubicBezTo>
                    <a:pt x="2761" y="14762"/>
                    <a:pt x="2206" y="14743"/>
                    <a:pt x="1646" y="14707"/>
                  </a:cubicBezTo>
                  <a:cubicBezTo>
                    <a:pt x="1383" y="14689"/>
                    <a:pt x="1114" y="14666"/>
                    <a:pt x="851" y="14639"/>
                  </a:cubicBezTo>
                  <a:cubicBezTo>
                    <a:pt x="632" y="14614"/>
                    <a:pt x="399" y="14616"/>
                    <a:pt x="181" y="14569"/>
                  </a:cubicBezTo>
                  <a:lnTo>
                    <a:pt x="181" y="14569"/>
                  </a:lnTo>
                  <a:cubicBezTo>
                    <a:pt x="432" y="9988"/>
                    <a:pt x="522" y="5398"/>
                    <a:pt x="438" y="812"/>
                  </a:cubicBezTo>
                  <a:lnTo>
                    <a:pt x="438" y="812"/>
                  </a:lnTo>
                  <a:cubicBezTo>
                    <a:pt x="3308" y="442"/>
                    <a:pt x="6199" y="227"/>
                    <a:pt x="9091" y="182"/>
                  </a:cubicBezTo>
                  <a:cubicBezTo>
                    <a:pt x="9459" y="176"/>
                    <a:pt x="9828" y="173"/>
                    <a:pt x="10196" y="173"/>
                  </a:cubicBezTo>
                  <a:close/>
                  <a:moveTo>
                    <a:pt x="10155" y="0"/>
                  </a:moveTo>
                  <a:cubicBezTo>
                    <a:pt x="8627" y="5"/>
                    <a:pt x="7099" y="50"/>
                    <a:pt x="5576" y="146"/>
                  </a:cubicBezTo>
                  <a:cubicBezTo>
                    <a:pt x="3829" y="255"/>
                    <a:pt x="2087" y="423"/>
                    <a:pt x="350" y="650"/>
                  </a:cubicBezTo>
                  <a:cubicBezTo>
                    <a:pt x="305" y="655"/>
                    <a:pt x="264" y="682"/>
                    <a:pt x="264" y="737"/>
                  </a:cubicBezTo>
                  <a:cubicBezTo>
                    <a:pt x="350" y="5371"/>
                    <a:pt x="259" y="10009"/>
                    <a:pt x="5" y="14639"/>
                  </a:cubicBezTo>
                  <a:cubicBezTo>
                    <a:pt x="0" y="14675"/>
                    <a:pt x="32" y="14712"/>
                    <a:pt x="68" y="14721"/>
                  </a:cubicBezTo>
                  <a:cubicBezTo>
                    <a:pt x="428" y="14812"/>
                    <a:pt x="837" y="14812"/>
                    <a:pt x="1205" y="14844"/>
                  </a:cubicBezTo>
                  <a:cubicBezTo>
                    <a:pt x="1705" y="14889"/>
                    <a:pt x="2206" y="14916"/>
                    <a:pt x="2706" y="14930"/>
                  </a:cubicBezTo>
                  <a:cubicBezTo>
                    <a:pt x="2958" y="14936"/>
                    <a:pt x="3211" y="14938"/>
                    <a:pt x="3464" y="14938"/>
                  </a:cubicBezTo>
                  <a:cubicBezTo>
                    <a:pt x="4222" y="14938"/>
                    <a:pt x="4982" y="14915"/>
                    <a:pt x="5739" y="14884"/>
                  </a:cubicBezTo>
                  <a:cubicBezTo>
                    <a:pt x="7758" y="14807"/>
                    <a:pt x="9778" y="14712"/>
                    <a:pt x="11797" y="14625"/>
                  </a:cubicBezTo>
                  <a:cubicBezTo>
                    <a:pt x="12952" y="14575"/>
                    <a:pt x="14111" y="14525"/>
                    <a:pt x="15267" y="14480"/>
                  </a:cubicBezTo>
                  <a:cubicBezTo>
                    <a:pt x="15312" y="14475"/>
                    <a:pt x="15353" y="14439"/>
                    <a:pt x="15353" y="14393"/>
                  </a:cubicBezTo>
                  <a:cubicBezTo>
                    <a:pt x="15312" y="12338"/>
                    <a:pt x="15402" y="10282"/>
                    <a:pt x="15448" y="8231"/>
                  </a:cubicBezTo>
                  <a:lnTo>
                    <a:pt x="15448" y="8231"/>
                  </a:lnTo>
                  <a:cubicBezTo>
                    <a:pt x="15451" y="8223"/>
                    <a:pt x="15453" y="8214"/>
                    <a:pt x="15453" y="8204"/>
                  </a:cubicBezTo>
                  <a:cubicBezTo>
                    <a:pt x="15489" y="6626"/>
                    <a:pt x="15498" y="5043"/>
                    <a:pt x="15389" y="3470"/>
                  </a:cubicBezTo>
                  <a:cubicBezTo>
                    <a:pt x="15344" y="2751"/>
                    <a:pt x="15267" y="2033"/>
                    <a:pt x="15162" y="1314"/>
                  </a:cubicBezTo>
                  <a:cubicBezTo>
                    <a:pt x="15098" y="896"/>
                    <a:pt x="15139" y="209"/>
                    <a:pt x="14593" y="128"/>
                  </a:cubicBezTo>
                  <a:cubicBezTo>
                    <a:pt x="13916" y="32"/>
                    <a:pt x="13188" y="59"/>
                    <a:pt x="12502" y="37"/>
                  </a:cubicBezTo>
                  <a:cubicBezTo>
                    <a:pt x="11719" y="14"/>
                    <a:pt x="10937" y="0"/>
                    <a:pt x="10155" y="0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49;p3">
              <a:extLst>
                <a:ext uri="{FF2B5EF4-FFF2-40B4-BE49-F238E27FC236}">
                  <a16:creationId xmlns:a16="http://schemas.microsoft.com/office/drawing/2014/main" id="{3B167A5B-9D45-1A03-5916-544549F67988}"/>
                </a:ext>
              </a:extLst>
            </p:cNvPr>
            <p:cNvSpPr/>
            <p:nvPr/>
          </p:nvSpPr>
          <p:spPr>
            <a:xfrm>
              <a:off x="1151726" y="1783630"/>
              <a:ext cx="1850317" cy="1206171"/>
            </a:xfrm>
            <a:custGeom>
              <a:avLst/>
              <a:gdLst/>
              <a:ahLst/>
              <a:cxnLst/>
              <a:rect l="l" t="t" r="r" b="b"/>
              <a:pathLst>
                <a:path w="12138" h="8981" extrusionOk="0">
                  <a:moveTo>
                    <a:pt x="9370" y="174"/>
                  </a:moveTo>
                  <a:cubicBezTo>
                    <a:pt x="10056" y="174"/>
                    <a:pt x="10742" y="181"/>
                    <a:pt x="11428" y="198"/>
                  </a:cubicBezTo>
                  <a:lnTo>
                    <a:pt x="11428" y="198"/>
                  </a:lnTo>
                  <a:cubicBezTo>
                    <a:pt x="11526" y="868"/>
                    <a:pt x="11636" y="1539"/>
                    <a:pt x="11724" y="2210"/>
                  </a:cubicBezTo>
                  <a:cubicBezTo>
                    <a:pt x="11806" y="2824"/>
                    <a:pt x="11806" y="3438"/>
                    <a:pt x="11792" y="4056"/>
                  </a:cubicBezTo>
                  <a:cubicBezTo>
                    <a:pt x="11774" y="5275"/>
                    <a:pt x="11810" y="6489"/>
                    <a:pt x="11906" y="7703"/>
                  </a:cubicBezTo>
                  <a:cubicBezTo>
                    <a:pt x="11915" y="7826"/>
                    <a:pt x="11924" y="7953"/>
                    <a:pt x="11938" y="8076"/>
                  </a:cubicBezTo>
                  <a:cubicBezTo>
                    <a:pt x="11942" y="8117"/>
                    <a:pt x="11979" y="8258"/>
                    <a:pt x="11956" y="8294"/>
                  </a:cubicBezTo>
                  <a:cubicBezTo>
                    <a:pt x="11906" y="8376"/>
                    <a:pt x="11547" y="8399"/>
                    <a:pt x="11460" y="8413"/>
                  </a:cubicBezTo>
                  <a:cubicBezTo>
                    <a:pt x="11255" y="8449"/>
                    <a:pt x="11046" y="8481"/>
                    <a:pt x="10837" y="8504"/>
                  </a:cubicBezTo>
                  <a:cubicBezTo>
                    <a:pt x="10155" y="8585"/>
                    <a:pt x="9468" y="8608"/>
                    <a:pt x="8782" y="8635"/>
                  </a:cubicBezTo>
                  <a:cubicBezTo>
                    <a:pt x="7546" y="8684"/>
                    <a:pt x="6321" y="8809"/>
                    <a:pt x="5084" y="8809"/>
                  </a:cubicBezTo>
                  <a:cubicBezTo>
                    <a:pt x="4937" y="8809"/>
                    <a:pt x="4790" y="8808"/>
                    <a:pt x="4643" y="8804"/>
                  </a:cubicBezTo>
                  <a:cubicBezTo>
                    <a:pt x="3879" y="8786"/>
                    <a:pt x="3120" y="8736"/>
                    <a:pt x="2356" y="8690"/>
                  </a:cubicBezTo>
                  <a:cubicBezTo>
                    <a:pt x="1933" y="8663"/>
                    <a:pt x="1514" y="8622"/>
                    <a:pt x="1096" y="8563"/>
                  </a:cubicBezTo>
                  <a:cubicBezTo>
                    <a:pt x="919" y="8540"/>
                    <a:pt x="741" y="8508"/>
                    <a:pt x="564" y="8476"/>
                  </a:cubicBezTo>
                  <a:cubicBezTo>
                    <a:pt x="446" y="8454"/>
                    <a:pt x="382" y="8467"/>
                    <a:pt x="314" y="8367"/>
                  </a:cubicBezTo>
                  <a:cubicBezTo>
                    <a:pt x="246" y="8268"/>
                    <a:pt x="272" y="8124"/>
                    <a:pt x="282" y="8007"/>
                  </a:cubicBezTo>
                  <a:lnTo>
                    <a:pt x="282" y="8007"/>
                  </a:lnTo>
                  <a:cubicBezTo>
                    <a:pt x="297" y="7993"/>
                    <a:pt x="306" y="7972"/>
                    <a:pt x="305" y="7944"/>
                  </a:cubicBezTo>
                  <a:cubicBezTo>
                    <a:pt x="215" y="5443"/>
                    <a:pt x="174" y="2938"/>
                    <a:pt x="191" y="433"/>
                  </a:cubicBezTo>
                  <a:lnTo>
                    <a:pt x="191" y="433"/>
                  </a:lnTo>
                  <a:cubicBezTo>
                    <a:pt x="3248" y="319"/>
                    <a:pt x="6309" y="174"/>
                    <a:pt x="9370" y="174"/>
                  </a:cubicBezTo>
                  <a:close/>
                  <a:moveTo>
                    <a:pt x="9334" y="1"/>
                  </a:moveTo>
                  <a:cubicBezTo>
                    <a:pt x="6256" y="1"/>
                    <a:pt x="3179" y="145"/>
                    <a:pt x="105" y="259"/>
                  </a:cubicBezTo>
                  <a:cubicBezTo>
                    <a:pt x="59" y="263"/>
                    <a:pt x="18" y="300"/>
                    <a:pt x="18" y="345"/>
                  </a:cubicBezTo>
                  <a:cubicBezTo>
                    <a:pt x="0" y="2878"/>
                    <a:pt x="41" y="5411"/>
                    <a:pt x="132" y="7944"/>
                  </a:cubicBezTo>
                  <a:cubicBezTo>
                    <a:pt x="132" y="7946"/>
                    <a:pt x="132" y="7947"/>
                    <a:pt x="132" y="7948"/>
                  </a:cubicBezTo>
                  <a:lnTo>
                    <a:pt x="132" y="7948"/>
                  </a:lnTo>
                  <a:cubicBezTo>
                    <a:pt x="120" y="7962"/>
                    <a:pt x="111" y="7980"/>
                    <a:pt x="109" y="8003"/>
                  </a:cubicBezTo>
                  <a:cubicBezTo>
                    <a:pt x="96" y="8181"/>
                    <a:pt x="105" y="8344"/>
                    <a:pt x="141" y="8522"/>
                  </a:cubicBezTo>
                  <a:cubicBezTo>
                    <a:pt x="146" y="8549"/>
                    <a:pt x="173" y="8576"/>
                    <a:pt x="200" y="8581"/>
                  </a:cubicBezTo>
                  <a:cubicBezTo>
                    <a:pt x="1605" y="8863"/>
                    <a:pt x="3052" y="8927"/>
                    <a:pt x="4484" y="8972"/>
                  </a:cubicBezTo>
                  <a:cubicBezTo>
                    <a:pt x="4664" y="8978"/>
                    <a:pt x="4844" y="8980"/>
                    <a:pt x="5024" y="8980"/>
                  </a:cubicBezTo>
                  <a:cubicBezTo>
                    <a:pt x="6278" y="8980"/>
                    <a:pt x="7525" y="8856"/>
                    <a:pt x="8782" y="8808"/>
                  </a:cubicBezTo>
                  <a:cubicBezTo>
                    <a:pt x="9523" y="8781"/>
                    <a:pt x="10264" y="8749"/>
                    <a:pt x="11001" y="8658"/>
                  </a:cubicBezTo>
                  <a:cubicBezTo>
                    <a:pt x="11315" y="8617"/>
                    <a:pt x="11628" y="8572"/>
                    <a:pt x="11938" y="8499"/>
                  </a:cubicBezTo>
                  <a:cubicBezTo>
                    <a:pt x="12133" y="8449"/>
                    <a:pt x="12138" y="8381"/>
                    <a:pt x="12124" y="8185"/>
                  </a:cubicBezTo>
                  <a:cubicBezTo>
                    <a:pt x="12024" y="6976"/>
                    <a:pt x="11938" y="5766"/>
                    <a:pt x="11956" y="4556"/>
                  </a:cubicBezTo>
                  <a:cubicBezTo>
                    <a:pt x="11969" y="3833"/>
                    <a:pt x="12001" y="3106"/>
                    <a:pt x="11919" y="2387"/>
                  </a:cubicBezTo>
                  <a:cubicBezTo>
                    <a:pt x="11828" y="1619"/>
                    <a:pt x="11697" y="855"/>
                    <a:pt x="11587" y="91"/>
                  </a:cubicBezTo>
                  <a:cubicBezTo>
                    <a:pt x="11583" y="54"/>
                    <a:pt x="11537" y="27"/>
                    <a:pt x="11506" y="27"/>
                  </a:cubicBezTo>
                  <a:cubicBezTo>
                    <a:pt x="10782" y="9"/>
                    <a:pt x="10058" y="1"/>
                    <a:pt x="9334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50;p3">
              <a:extLst>
                <a:ext uri="{FF2B5EF4-FFF2-40B4-BE49-F238E27FC236}">
                  <a16:creationId xmlns:a16="http://schemas.microsoft.com/office/drawing/2014/main" id="{05D5D7E2-3463-7AA7-E558-59833B74191B}"/>
                </a:ext>
              </a:extLst>
            </p:cNvPr>
            <p:cNvSpPr/>
            <p:nvPr/>
          </p:nvSpPr>
          <p:spPr>
            <a:xfrm>
              <a:off x="1263919" y="1356496"/>
              <a:ext cx="439027" cy="787657"/>
            </a:xfrm>
            <a:custGeom>
              <a:avLst/>
              <a:gdLst/>
              <a:ahLst/>
              <a:cxnLst/>
              <a:rect l="l" t="t" r="r" b="b"/>
              <a:pathLst>
                <a:path w="2880" h="5167" extrusionOk="0">
                  <a:moveTo>
                    <a:pt x="128" y="0"/>
                  </a:moveTo>
                  <a:cubicBezTo>
                    <a:pt x="128" y="0"/>
                    <a:pt x="1" y="46"/>
                    <a:pt x="5" y="96"/>
                  </a:cubicBezTo>
                  <a:cubicBezTo>
                    <a:pt x="14" y="146"/>
                    <a:pt x="24" y="664"/>
                    <a:pt x="24" y="664"/>
                  </a:cubicBezTo>
                  <a:lnTo>
                    <a:pt x="42" y="2179"/>
                  </a:lnTo>
                  <a:lnTo>
                    <a:pt x="10" y="5166"/>
                  </a:lnTo>
                  <a:cubicBezTo>
                    <a:pt x="11" y="5167"/>
                    <a:pt x="12" y="5167"/>
                    <a:pt x="13" y="5167"/>
                  </a:cubicBezTo>
                  <a:cubicBezTo>
                    <a:pt x="102" y="5167"/>
                    <a:pt x="757" y="4274"/>
                    <a:pt x="833" y="4189"/>
                  </a:cubicBezTo>
                  <a:cubicBezTo>
                    <a:pt x="910" y="4102"/>
                    <a:pt x="1347" y="3525"/>
                    <a:pt x="1347" y="3525"/>
                  </a:cubicBezTo>
                  <a:lnTo>
                    <a:pt x="1583" y="3861"/>
                  </a:lnTo>
                  <a:cubicBezTo>
                    <a:pt x="1820" y="4198"/>
                    <a:pt x="2584" y="5166"/>
                    <a:pt x="2584" y="5166"/>
                  </a:cubicBezTo>
                  <a:lnTo>
                    <a:pt x="2652" y="4848"/>
                  </a:lnTo>
                  <a:lnTo>
                    <a:pt x="2807" y="2920"/>
                  </a:lnTo>
                  <a:cubicBezTo>
                    <a:pt x="2807" y="2920"/>
                    <a:pt x="2879" y="1092"/>
                    <a:pt x="2870" y="969"/>
                  </a:cubicBezTo>
                  <a:cubicBezTo>
                    <a:pt x="2861" y="851"/>
                    <a:pt x="2816" y="0"/>
                    <a:pt x="2816" y="0"/>
                  </a:cubicBezTo>
                  <a:close/>
                </a:path>
              </a:pathLst>
            </a:custGeom>
            <a:solidFill>
              <a:srgbClr val="FF6D2E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sz="1895">
                <a:cs typeface="+mn-ea"/>
                <a:sym typeface="Arial"/>
              </a:endParaRPr>
            </a:p>
          </p:txBody>
        </p:sp>
        <p:sp>
          <p:nvSpPr>
            <p:cNvPr id="9" name="Google Shape;51;p3">
              <a:extLst>
                <a:ext uri="{FF2B5EF4-FFF2-40B4-BE49-F238E27FC236}">
                  <a16:creationId xmlns:a16="http://schemas.microsoft.com/office/drawing/2014/main" id="{AC3E3C35-268E-0178-7F46-DE7D673A3EE4}"/>
                </a:ext>
              </a:extLst>
            </p:cNvPr>
            <p:cNvSpPr/>
            <p:nvPr/>
          </p:nvSpPr>
          <p:spPr>
            <a:xfrm>
              <a:off x="1267425" y="1356496"/>
              <a:ext cx="283691" cy="117989"/>
            </a:xfrm>
            <a:custGeom>
              <a:avLst/>
              <a:gdLst/>
              <a:ahLst/>
              <a:cxnLst/>
              <a:rect l="l" t="t" r="r" b="b"/>
              <a:pathLst>
                <a:path w="1861" h="774" extrusionOk="0">
                  <a:moveTo>
                    <a:pt x="1378" y="0"/>
                  </a:moveTo>
                  <a:cubicBezTo>
                    <a:pt x="915" y="187"/>
                    <a:pt x="455" y="382"/>
                    <a:pt x="1" y="582"/>
                  </a:cubicBezTo>
                  <a:cubicBezTo>
                    <a:pt x="1" y="628"/>
                    <a:pt x="1" y="664"/>
                    <a:pt x="1" y="664"/>
                  </a:cubicBezTo>
                  <a:lnTo>
                    <a:pt x="1" y="773"/>
                  </a:lnTo>
                  <a:cubicBezTo>
                    <a:pt x="619" y="505"/>
                    <a:pt x="1238" y="246"/>
                    <a:pt x="186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2;p3">
              <a:extLst>
                <a:ext uri="{FF2B5EF4-FFF2-40B4-BE49-F238E27FC236}">
                  <a16:creationId xmlns:a16="http://schemas.microsoft.com/office/drawing/2014/main" id="{D5C081A1-026F-D0F1-DCC2-D46BE1D22066}"/>
                </a:ext>
              </a:extLst>
            </p:cNvPr>
            <p:cNvSpPr/>
            <p:nvPr/>
          </p:nvSpPr>
          <p:spPr>
            <a:xfrm>
              <a:off x="1268188" y="1356496"/>
              <a:ext cx="425003" cy="222715"/>
            </a:xfrm>
            <a:custGeom>
              <a:avLst/>
              <a:gdLst/>
              <a:ahLst/>
              <a:cxnLst/>
              <a:rect l="l" t="t" r="r" b="b"/>
              <a:pathLst>
                <a:path w="2788" h="1461" extrusionOk="0">
                  <a:moveTo>
                    <a:pt x="2497" y="0"/>
                  </a:moveTo>
                  <a:cubicBezTo>
                    <a:pt x="1660" y="410"/>
                    <a:pt x="828" y="828"/>
                    <a:pt x="0" y="1260"/>
                  </a:cubicBezTo>
                  <a:lnTo>
                    <a:pt x="5" y="1460"/>
                  </a:lnTo>
                  <a:cubicBezTo>
                    <a:pt x="923" y="978"/>
                    <a:pt x="1856" y="510"/>
                    <a:pt x="2788" y="55"/>
                  </a:cubicBezTo>
                  <a:cubicBezTo>
                    <a:pt x="2788" y="23"/>
                    <a:pt x="2788" y="0"/>
                    <a:pt x="27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3;p3">
              <a:extLst>
                <a:ext uri="{FF2B5EF4-FFF2-40B4-BE49-F238E27FC236}">
                  <a16:creationId xmlns:a16="http://schemas.microsoft.com/office/drawing/2014/main" id="{67F94752-7EFB-09CF-92AD-A54C048FAC13}"/>
                </a:ext>
              </a:extLst>
            </p:cNvPr>
            <p:cNvSpPr/>
            <p:nvPr/>
          </p:nvSpPr>
          <p:spPr>
            <a:xfrm>
              <a:off x="1269560" y="1422351"/>
              <a:ext cx="429271" cy="239331"/>
            </a:xfrm>
            <a:custGeom>
              <a:avLst/>
              <a:gdLst/>
              <a:ahLst/>
              <a:cxnLst/>
              <a:rect l="l" t="t" r="r" b="b"/>
              <a:pathLst>
                <a:path w="2816" h="1570" extrusionOk="0">
                  <a:moveTo>
                    <a:pt x="2802" y="0"/>
                  </a:moveTo>
                  <a:lnTo>
                    <a:pt x="0" y="1374"/>
                  </a:lnTo>
                  <a:lnTo>
                    <a:pt x="0" y="1569"/>
                  </a:lnTo>
                  <a:cubicBezTo>
                    <a:pt x="937" y="1110"/>
                    <a:pt x="1878" y="651"/>
                    <a:pt x="2815" y="191"/>
                  </a:cubicBezTo>
                  <a:cubicBezTo>
                    <a:pt x="2811" y="132"/>
                    <a:pt x="2806" y="64"/>
                    <a:pt x="280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54;p3">
              <a:extLst>
                <a:ext uri="{FF2B5EF4-FFF2-40B4-BE49-F238E27FC236}">
                  <a16:creationId xmlns:a16="http://schemas.microsoft.com/office/drawing/2014/main" id="{37EFD7CA-0E44-6573-615D-ECB0776EE159}"/>
                </a:ext>
              </a:extLst>
            </p:cNvPr>
            <p:cNvSpPr/>
            <p:nvPr/>
          </p:nvSpPr>
          <p:spPr>
            <a:xfrm>
              <a:off x="1268797" y="1507565"/>
              <a:ext cx="432777" cy="262197"/>
            </a:xfrm>
            <a:custGeom>
              <a:avLst/>
              <a:gdLst/>
              <a:ahLst/>
              <a:cxnLst/>
              <a:rect l="l" t="t" r="r" b="b"/>
              <a:pathLst>
                <a:path w="2839" h="1720" extrusionOk="0">
                  <a:moveTo>
                    <a:pt x="2838" y="1"/>
                  </a:moveTo>
                  <a:cubicBezTo>
                    <a:pt x="1897" y="505"/>
                    <a:pt x="951" y="1010"/>
                    <a:pt x="5" y="1520"/>
                  </a:cubicBezTo>
                  <a:lnTo>
                    <a:pt x="1" y="1720"/>
                  </a:lnTo>
                  <a:lnTo>
                    <a:pt x="2838" y="205"/>
                  </a:lnTo>
                  <a:cubicBezTo>
                    <a:pt x="2838" y="110"/>
                    <a:pt x="2838" y="37"/>
                    <a:pt x="28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55;p3">
              <a:extLst>
                <a:ext uri="{FF2B5EF4-FFF2-40B4-BE49-F238E27FC236}">
                  <a16:creationId xmlns:a16="http://schemas.microsoft.com/office/drawing/2014/main" id="{F48B88D3-21F7-6262-CA6F-15C16B25CBDA}"/>
                </a:ext>
              </a:extLst>
            </p:cNvPr>
            <p:cNvSpPr/>
            <p:nvPr/>
          </p:nvSpPr>
          <p:spPr>
            <a:xfrm>
              <a:off x="1249438" y="1341100"/>
              <a:ext cx="458387" cy="824548"/>
            </a:xfrm>
            <a:custGeom>
              <a:avLst/>
              <a:gdLst/>
              <a:ahLst/>
              <a:cxnLst/>
              <a:rect l="l" t="t" r="r" b="b"/>
              <a:pathLst>
                <a:path w="3007" h="5409" extrusionOk="0">
                  <a:moveTo>
                    <a:pt x="930" y="142"/>
                  </a:moveTo>
                  <a:cubicBezTo>
                    <a:pt x="1050" y="142"/>
                    <a:pt x="1169" y="145"/>
                    <a:pt x="1287" y="147"/>
                  </a:cubicBezTo>
                  <a:cubicBezTo>
                    <a:pt x="1819" y="156"/>
                    <a:pt x="2347" y="165"/>
                    <a:pt x="2874" y="179"/>
                  </a:cubicBezTo>
                  <a:cubicBezTo>
                    <a:pt x="2870" y="1825"/>
                    <a:pt x="2783" y="3471"/>
                    <a:pt x="2620" y="5108"/>
                  </a:cubicBezTo>
                  <a:cubicBezTo>
                    <a:pt x="2615" y="5117"/>
                    <a:pt x="2611" y="5126"/>
                    <a:pt x="2611" y="5135"/>
                  </a:cubicBezTo>
                  <a:cubicBezTo>
                    <a:pt x="2201" y="4644"/>
                    <a:pt x="1824" y="4126"/>
                    <a:pt x="1478" y="3580"/>
                  </a:cubicBezTo>
                  <a:cubicBezTo>
                    <a:pt x="1467" y="3558"/>
                    <a:pt x="1442" y="3542"/>
                    <a:pt x="1418" y="3542"/>
                  </a:cubicBezTo>
                  <a:cubicBezTo>
                    <a:pt x="1403" y="3542"/>
                    <a:pt x="1389" y="3548"/>
                    <a:pt x="1378" y="3562"/>
                  </a:cubicBezTo>
                  <a:cubicBezTo>
                    <a:pt x="983" y="4112"/>
                    <a:pt x="573" y="4649"/>
                    <a:pt x="150" y="5167"/>
                  </a:cubicBezTo>
                  <a:cubicBezTo>
                    <a:pt x="164" y="4162"/>
                    <a:pt x="169" y="3157"/>
                    <a:pt x="164" y="2152"/>
                  </a:cubicBezTo>
                  <a:cubicBezTo>
                    <a:pt x="164" y="1625"/>
                    <a:pt x="159" y="1097"/>
                    <a:pt x="155" y="570"/>
                  </a:cubicBezTo>
                  <a:cubicBezTo>
                    <a:pt x="155" y="501"/>
                    <a:pt x="150" y="438"/>
                    <a:pt x="150" y="370"/>
                  </a:cubicBezTo>
                  <a:cubicBezTo>
                    <a:pt x="150" y="292"/>
                    <a:pt x="128" y="220"/>
                    <a:pt x="214" y="183"/>
                  </a:cubicBezTo>
                  <a:cubicBezTo>
                    <a:pt x="293" y="152"/>
                    <a:pt x="394" y="152"/>
                    <a:pt x="486" y="152"/>
                  </a:cubicBezTo>
                  <a:lnTo>
                    <a:pt x="486" y="152"/>
                  </a:lnTo>
                  <a:cubicBezTo>
                    <a:pt x="516" y="152"/>
                    <a:pt x="546" y="152"/>
                    <a:pt x="573" y="151"/>
                  </a:cubicBezTo>
                  <a:cubicBezTo>
                    <a:pt x="692" y="145"/>
                    <a:pt x="811" y="142"/>
                    <a:pt x="930" y="142"/>
                  </a:cubicBezTo>
                  <a:close/>
                  <a:moveTo>
                    <a:pt x="934" y="1"/>
                  </a:moveTo>
                  <a:cubicBezTo>
                    <a:pt x="822" y="1"/>
                    <a:pt x="709" y="2"/>
                    <a:pt x="596" y="6"/>
                  </a:cubicBezTo>
                  <a:cubicBezTo>
                    <a:pt x="478" y="15"/>
                    <a:pt x="360" y="24"/>
                    <a:pt x="241" y="38"/>
                  </a:cubicBezTo>
                  <a:cubicBezTo>
                    <a:pt x="169" y="47"/>
                    <a:pt x="87" y="47"/>
                    <a:pt x="46" y="120"/>
                  </a:cubicBezTo>
                  <a:cubicBezTo>
                    <a:pt x="0" y="188"/>
                    <a:pt x="19" y="292"/>
                    <a:pt x="23" y="370"/>
                  </a:cubicBezTo>
                  <a:cubicBezTo>
                    <a:pt x="23" y="524"/>
                    <a:pt x="23" y="674"/>
                    <a:pt x="28" y="824"/>
                  </a:cubicBezTo>
                  <a:cubicBezTo>
                    <a:pt x="28" y="1106"/>
                    <a:pt x="32" y="1388"/>
                    <a:pt x="32" y="1670"/>
                  </a:cubicBezTo>
                  <a:cubicBezTo>
                    <a:pt x="37" y="2243"/>
                    <a:pt x="37" y="2821"/>
                    <a:pt x="32" y="3394"/>
                  </a:cubicBezTo>
                  <a:cubicBezTo>
                    <a:pt x="32" y="4035"/>
                    <a:pt x="28" y="4672"/>
                    <a:pt x="19" y="5313"/>
                  </a:cubicBezTo>
                  <a:cubicBezTo>
                    <a:pt x="19" y="5340"/>
                    <a:pt x="28" y="5358"/>
                    <a:pt x="46" y="5372"/>
                  </a:cubicBezTo>
                  <a:cubicBezTo>
                    <a:pt x="57" y="5394"/>
                    <a:pt x="77" y="5409"/>
                    <a:pt x="100" y="5409"/>
                  </a:cubicBezTo>
                  <a:cubicBezTo>
                    <a:pt x="115" y="5409"/>
                    <a:pt x="131" y="5402"/>
                    <a:pt x="146" y="5386"/>
                  </a:cubicBezTo>
                  <a:cubicBezTo>
                    <a:pt x="587" y="4849"/>
                    <a:pt x="1010" y="4299"/>
                    <a:pt x="1419" y="3730"/>
                  </a:cubicBezTo>
                  <a:cubicBezTo>
                    <a:pt x="1778" y="4299"/>
                    <a:pt x="2174" y="4835"/>
                    <a:pt x="2606" y="5340"/>
                  </a:cubicBezTo>
                  <a:cubicBezTo>
                    <a:pt x="2617" y="5353"/>
                    <a:pt x="2633" y="5359"/>
                    <a:pt x="2649" y="5359"/>
                  </a:cubicBezTo>
                  <a:cubicBezTo>
                    <a:pt x="2673" y="5359"/>
                    <a:pt x="2697" y="5346"/>
                    <a:pt x="2711" y="5322"/>
                  </a:cubicBezTo>
                  <a:cubicBezTo>
                    <a:pt x="2711" y="5317"/>
                    <a:pt x="2715" y="5308"/>
                    <a:pt x="2720" y="5304"/>
                  </a:cubicBezTo>
                  <a:lnTo>
                    <a:pt x="2729" y="5304"/>
                  </a:lnTo>
                  <a:cubicBezTo>
                    <a:pt x="2729" y="5290"/>
                    <a:pt x="2729" y="5276"/>
                    <a:pt x="2733" y="5263"/>
                  </a:cubicBezTo>
                  <a:cubicBezTo>
                    <a:pt x="2743" y="5231"/>
                    <a:pt x="2747" y="5195"/>
                    <a:pt x="2743" y="5154"/>
                  </a:cubicBezTo>
                  <a:cubicBezTo>
                    <a:pt x="2915" y="3480"/>
                    <a:pt x="3002" y="1793"/>
                    <a:pt x="3006" y="110"/>
                  </a:cubicBezTo>
                  <a:cubicBezTo>
                    <a:pt x="3006" y="69"/>
                    <a:pt x="2974" y="38"/>
                    <a:pt x="2943" y="38"/>
                  </a:cubicBezTo>
                  <a:cubicBezTo>
                    <a:pt x="2424" y="29"/>
                    <a:pt x="1910" y="19"/>
                    <a:pt x="1392" y="6"/>
                  </a:cubicBezTo>
                  <a:cubicBezTo>
                    <a:pt x="1240" y="3"/>
                    <a:pt x="1087" y="1"/>
                    <a:pt x="934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" name="Freeform 14">
            <a:extLst>
              <a:ext uri="{FF2B5EF4-FFF2-40B4-BE49-F238E27FC236}">
                <a16:creationId xmlns:a16="http://schemas.microsoft.com/office/drawing/2014/main" id="{A240ABE4-A7C8-2443-ABCC-E25DEDB9E611}"/>
              </a:ext>
            </a:extLst>
          </p:cNvPr>
          <p:cNvSpPr>
            <a:spLocks/>
          </p:cNvSpPr>
          <p:nvPr/>
        </p:nvSpPr>
        <p:spPr bwMode="auto">
          <a:xfrm>
            <a:off x="2723082" y="4446962"/>
            <a:ext cx="1586873" cy="969348"/>
          </a:xfrm>
          <a:custGeom>
            <a:avLst/>
            <a:gdLst>
              <a:gd name="T0" fmla="*/ 87 w 455"/>
              <a:gd name="T1" fmla="*/ 73 h 264"/>
              <a:gd name="T2" fmla="*/ 104 w 455"/>
              <a:gd name="T3" fmla="*/ 73 h 264"/>
              <a:gd name="T4" fmla="*/ 114 w 455"/>
              <a:gd name="T5" fmla="*/ 70 h 264"/>
              <a:gd name="T6" fmla="*/ 128 w 455"/>
              <a:gd name="T7" fmla="*/ 51 h 264"/>
              <a:gd name="T8" fmla="*/ 171 w 455"/>
              <a:gd name="T9" fmla="*/ 29 h 264"/>
              <a:gd name="T10" fmla="*/ 228 w 455"/>
              <a:gd name="T11" fmla="*/ 35 h 264"/>
              <a:gd name="T12" fmla="*/ 241 w 455"/>
              <a:gd name="T13" fmla="*/ 33 h 264"/>
              <a:gd name="T14" fmla="*/ 265 w 455"/>
              <a:gd name="T15" fmla="*/ 16 h 264"/>
              <a:gd name="T16" fmla="*/ 309 w 455"/>
              <a:gd name="T17" fmla="*/ 0 h 264"/>
              <a:gd name="T18" fmla="*/ 350 w 455"/>
              <a:gd name="T19" fmla="*/ 10 h 264"/>
              <a:gd name="T20" fmla="*/ 353 w 455"/>
              <a:gd name="T21" fmla="*/ 12 h 264"/>
              <a:gd name="T22" fmla="*/ 368 w 455"/>
              <a:gd name="T23" fmla="*/ 17 h 264"/>
              <a:gd name="T24" fmla="*/ 420 w 455"/>
              <a:gd name="T25" fmla="*/ 34 h 264"/>
              <a:gd name="T26" fmla="*/ 448 w 455"/>
              <a:gd name="T27" fmla="*/ 76 h 264"/>
              <a:gd name="T28" fmla="*/ 439 w 455"/>
              <a:gd name="T29" fmla="*/ 142 h 264"/>
              <a:gd name="T30" fmla="*/ 388 w 455"/>
              <a:gd name="T31" fmla="*/ 184 h 264"/>
              <a:gd name="T32" fmla="*/ 371 w 455"/>
              <a:gd name="T33" fmla="*/ 190 h 264"/>
              <a:gd name="T34" fmla="*/ 360 w 455"/>
              <a:gd name="T35" fmla="*/ 201 h 264"/>
              <a:gd name="T36" fmla="*/ 337 w 455"/>
              <a:gd name="T37" fmla="*/ 237 h 264"/>
              <a:gd name="T38" fmla="*/ 298 w 455"/>
              <a:gd name="T39" fmla="*/ 258 h 264"/>
              <a:gd name="T40" fmla="*/ 202 w 455"/>
              <a:gd name="T41" fmla="*/ 242 h 264"/>
              <a:gd name="T42" fmla="*/ 166 w 455"/>
              <a:gd name="T43" fmla="*/ 222 h 264"/>
              <a:gd name="T44" fmla="*/ 150 w 455"/>
              <a:gd name="T45" fmla="*/ 218 h 264"/>
              <a:gd name="T46" fmla="*/ 134 w 455"/>
              <a:gd name="T47" fmla="*/ 219 h 264"/>
              <a:gd name="T48" fmla="*/ 73 w 455"/>
              <a:gd name="T49" fmla="*/ 217 h 264"/>
              <a:gd name="T50" fmla="*/ 19 w 455"/>
              <a:gd name="T51" fmla="*/ 191 h 264"/>
              <a:gd name="T52" fmla="*/ 2 w 455"/>
              <a:gd name="T53" fmla="*/ 157 h 264"/>
              <a:gd name="T54" fmla="*/ 38 w 455"/>
              <a:gd name="T55" fmla="*/ 86 h 264"/>
              <a:gd name="T56" fmla="*/ 64 w 455"/>
              <a:gd name="T57" fmla="*/ 77 h 264"/>
              <a:gd name="T58" fmla="*/ 87 w 455"/>
              <a:gd name="T59" fmla="*/ 73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55" h="264">
                <a:moveTo>
                  <a:pt x="87" y="73"/>
                </a:moveTo>
                <a:cubicBezTo>
                  <a:pt x="94" y="73"/>
                  <a:pt x="99" y="72"/>
                  <a:pt x="104" y="73"/>
                </a:cubicBezTo>
                <a:cubicBezTo>
                  <a:pt x="108" y="74"/>
                  <a:pt x="111" y="73"/>
                  <a:pt x="114" y="70"/>
                </a:cubicBezTo>
                <a:cubicBezTo>
                  <a:pt x="119" y="64"/>
                  <a:pt x="123" y="57"/>
                  <a:pt x="128" y="51"/>
                </a:cubicBezTo>
                <a:cubicBezTo>
                  <a:pt x="140" y="39"/>
                  <a:pt x="154" y="31"/>
                  <a:pt x="171" y="29"/>
                </a:cubicBezTo>
                <a:cubicBezTo>
                  <a:pt x="191" y="26"/>
                  <a:pt x="210" y="28"/>
                  <a:pt x="228" y="35"/>
                </a:cubicBezTo>
                <a:cubicBezTo>
                  <a:pt x="233" y="37"/>
                  <a:pt x="237" y="36"/>
                  <a:pt x="241" y="33"/>
                </a:cubicBezTo>
                <a:cubicBezTo>
                  <a:pt x="249" y="27"/>
                  <a:pt x="257" y="21"/>
                  <a:pt x="265" y="16"/>
                </a:cubicBezTo>
                <a:cubicBezTo>
                  <a:pt x="278" y="7"/>
                  <a:pt x="293" y="0"/>
                  <a:pt x="309" y="0"/>
                </a:cubicBezTo>
                <a:cubicBezTo>
                  <a:pt x="324" y="0"/>
                  <a:pt x="337" y="4"/>
                  <a:pt x="350" y="10"/>
                </a:cubicBezTo>
                <a:cubicBezTo>
                  <a:pt x="351" y="10"/>
                  <a:pt x="352" y="11"/>
                  <a:pt x="353" y="12"/>
                </a:cubicBezTo>
                <a:cubicBezTo>
                  <a:pt x="357" y="17"/>
                  <a:pt x="362" y="18"/>
                  <a:pt x="368" y="17"/>
                </a:cubicBezTo>
                <a:cubicBezTo>
                  <a:pt x="388" y="14"/>
                  <a:pt x="405" y="22"/>
                  <a:pt x="420" y="34"/>
                </a:cubicBezTo>
                <a:cubicBezTo>
                  <a:pt x="434" y="45"/>
                  <a:pt x="443" y="59"/>
                  <a:pt x="448" y="76"/>
                </a:cubicBezTo>
                <a:cubicBezTo>
                  <a:pt x="455" y="99"/>
                  <a:pt x="451" y="121"/>
                  <a:pt x="439" y="142"/>
                </a:cubicBezTo>
                <a:cubicBezTo>
                  <a:pt x="427" y="162"/>
                  <a:pt x="410" y="176"/>
                  <a:pt x="388" y="184"/>
                </a:cubicBezTo>
                <a:cubicBezTo>
                  <a:pt x="382" y="186"/>
                  <a:pt x="377" y="189"/>
                  <a:pt x="371" y="190"/>
                </a:cubicBezTo>
                <a:cubicBezTo>
                  <a:pt x="366" y="192"/>
                  <a:pt x="362" y="196"/>
                  <a:pt x="360" y="201"/>
                </a:cubicBezTo>
                <a:cubicBezTo>
                  <a:pt x="354" y="214"/>
                  <a:pt x="348" y="227"/>
                  <a:pt x="337" y="237"/>
                </a:cubicBezTo>
                <a:cubicBezTo>
                  <a:pt x="327" y="249"/>
                  <a:pt x="314" y="255"/>
                  <a:pt x="298" y="258"/>
                </a:cubicBezTo>
                <a:cubicBezTo>
                  <a:pt x="264" y="264"/>
                  <a:pt x="233" y="255"/>
                  <a:pt x="202" y="242"/>
                </a:cubicBezTo>
                <a:cubicBezTo>
                  <a:pt x="190" y="236"/>
                  <a:pt x="178" y="228"/>
                  <a:pt x="166" y="222"/>
                </a:cubicBezTo>
                <a:cubicBezTo>
                  <a:pt x="161" y="219"/>
                  <a:pt x="155" y="218"/>
                  <a:pt x="150" y="218"/>
                </a:cubicBezTo>
                <a:cubicBezTo>
                  <a:pt x="144" y="218"/>
                  <a:pt x="139" y="219"/>
                  <a:pt x="134" y="219"/>
                </a:cubicBezTo>
                <a:cubicBezTo>
                  <a:pt x="114" y="220"/>
                  <a:pt x="93" y="221"/>
                  <a:pt x="73" y="217"/>
                </a:cubicBezTo>
                <a:cubicBezTo>
                  <a:pt x="53" y="213"/>
                  <a:pt x="34" y="205"/>
                  <a:pt x="19" y="191"/>
                </a:cubicBezTo>
                <a:cubicBezTo>
                  <a:pt x="10" y="181"/>
                  <a:pt x="4" y="170"/>
                  <a:pt x="2" y="157"/>
                </a:cubicBezTo>
                <a:cubicBezTo>
                  <a:pt x="0" y="126"/>
                  <a:pt x="13" y="103"/>
                  <a:pt x="38" y="86"/>
                </a:cubicBezTo>
                <a:cubicBezTo>
                  <a:pt x="46" y="81"/>
                  <a:pt x="55" y="78"/>
                  <a:pt x="64" y="77"/>
                </a:cubicBezTo>
                <a:cubicBezTo>
                  <a:pt x="72" y="75"/>
                  <a:pt x="80" y="73"/>
                  <a:pt x="87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96D7FDA4-FF63-BAB8-FD7C-501EC08D1D95}"/>
              </a:ext>
            </a:extLst>
          </p:cNvPr>
          <p:cNvGrpSpPr/>
          <p:nvPr/>
        </p:nvGrpSpPr>
        <p:grpSpPr>
          <a:xfrm>
            <a:off x="1321666" y="3762995"/>
            <a:ext cx="2235567" cy="1029213"/>
            <a:chOff x="576406" y="1924676"/>
            <a:chExt cx="2235567" cy="1029213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94F5A458-2B7F-93EE-09F9-F67E63FC15D8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66529E95-9532-1948-0D99-8A19AF102E61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7" name="Google Shape;45;p3">
            <a:extLst>
              <a:ext uri="{FF2B5EF4-FFF2-40B4-BE49-F238E27FC236}">
                <a16:creationId xmlns:a16="http://schemas.microsoft.com/office/drawing/2014/main" id="{BFDA14E8-E9CC-929D-1BAF-996AFB08F18C}"/>
              </a:ext>
            </a:extLst>
          </p:cNvPr>
          <p:cNvGrpSpPr/>
          <p:nvPr/>
        </p:nvGrpSpPr>
        <p:grpSpPr>
          <a:xfrm rot="419832">
            <a:off x="4671744" y="1330746"/>
            <a:ext cx="2988244" cy="4196506"/>
            <a:chOff x="897300" y="1341100"/>
            <a:chExt cx="2362668" cy="3317756"/>
          </a:xfrm>
        </p:grpSpPr>
        <p:sp>
          <p:nvSpPr>
            <p:cNvPr id="18" name="Google Shape;46;p3">
              <a:extLst>
                <a:ext uri="{FF2B5EF4-FFF2-40B4-BE49-F238E27FC236}">
                  <a16:creationId xmlns:a16="http://schemas.microsoft.com/office/drawing/2014/main" id="{3A49765F-1623-1037-5674-E4934E8001F9}"/>
                </a:ext>
              </a:extLst>
            </p:cNvPr>
            <p:cNvSpPr/>
            <p:nvPr/>
          </p:nvSpPr>
          <p:spPr>
            <a:xfrm>
              <a:off x="911172" y="1573878"/>
              <a:ext cx="2335686" cy="3076545"/>
            </a:xfrm>
            <a:custGeom>
              <a:avLst/>
              <a:gdLst/>
              <a:ahLst/>
              <a:cxnLst/>
              <a:rect l="l" t="t" r="r" b="b"/>
              <a:pathLst>
                <a:path w="15322" h="14765" extrusionOk="0">
                  <a:moveTo>
                    <a:pt x="10139" y="1"/>
                  </a:moveTo>
                  <a:cubicBezTo>
                    <a:pt x="6837" y="1"/>
                    <a:pt x="3538" y="221"/>
                    <a:pt x="264" y="648"/>
                  </a:cubicBezTo>
                  <a:cubicBezTo>
                    <a:pt x="346" y="5287"/>
                    <a:pt x="259" y="9925"/>
                    <a:pt x="0" y="14555"/>
                  </a:cubicBezTo>
                  <a:cubicBezTo>
                    <a:pt x="150" y="14600"/>
                    <a:pt x="359" y="14591"/>
                    <a:pt x="478" y="14605"/>
                  </a:cubicBezTo>
                  <a:cubicBezTo>
                    <a:pt x="637" y="14627"/>
                    <a:pt x="791" y="14641"/>
                    <a:pt x="951" y="14659"/>
                  </a:cubicBezTo>
                  <a:cubicBezTo>
                    <a:pt x="1246" y="14686"/>
                    <a:pt x="1537" y="14709"/>
                    <a:pt x="1833" y="14723"/>
                  </a:cubicBezTo>
                  <a:cubicBezTo>
                    <a:pt x="2367" y="14754"/>
                    <a:pt x="2905" y="14765"/>
                    <a:pt x="3440" y="14765"/>
                  </a:cubicBezTo>
                  <a:cubicBezTo>
                    <a:pt x="3538" y="14765"/>
                    <a:pt x="3636" y="14764"/>
                    <a:pt x="3734" y="14764"/>
                  </a:cubicBezTo>
                  <a:cubicBezTo>
                    <a:pt x="5012" y="14755"/>
                    <a:pt x="6289" y="14686"/>
                    <a:pt x="7563" y="14632"/>
                  </a:cubicBezTo>
                  <a:cubicBezTo>
                    <a:pt x="10100" y="14523"/>
                    <a:pt x="12638" y="14414"/>
                    <a:pt x="15176" y="14304"/>
                  </a:cubicBezTo>
                  <a:cubicBezTo>
                    <a:pt x="15130" y="12240"/>
                    <a:pt x="15226" y="10180"/>
                    <a:pt x="15276" y="8115"/>
                  </a:cubicBezTo>
                  <a:cubicBezTo>
                    <a:pt x="15316" y="6278"/>
                    <a:pt x="15321" y="4432"/>
                    <a:pt x="15148" y="2599"/>
                  </a:cubicBezTo>
                  <a:cubicBezTo>
                    <a:pt x="15103" y="2094"/>
                    <a:pt x="15044" y="1594"/>
                    <a:pt x="14962" y="1094"/>
                  </a:cubicBezTo>
                  <a:cubicBezTo>
                    <a:pt x="14930" y="880"/>
                    <a:pt x="14916" y="634"/>
                    <a:pt x="14853" y="430"/>
                  </a:cubicBezTo>
                  <a:cubicBezTo>
                    <a:pt x="14748" y="93"/>
                    <a:pt x="14502" y="130"/>
                    <a:pt x="14207" y="111"/>
                  </a:cubicBezTo>
                  <a:cubicBezTo>
                    <a:pt x="13270" y="61"/>
                    <a:pt x="12338" y="30"/>
                    <a:pt x="11406" y="11"/>
                  </a:cubicBezTo>
                  <a:cubicBezTo>
                    <a:pt x="10983" y="4"/>
                    <a:pt x="10561" y="1"/>
                    <a:pt x="10139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47;p3">
              <a:extLst>
                <a:ext uri="{FF2B5EF4-FFF2-40B4-BE49-F238E27FC236}">
                  <a16:creationId xmlns:a16="http://schemas.microsoft.com/office/drawing/2014/main" id="{BCCE2BC7-D81F-8970-7A51-AEC92FB72AAA}"/>
                </a:ext>
              </a:extLst>
            </p:cNvPr>
            <p:cNvSpPr/>
            <p:nvPr/>
          </p:nvSpPr>
          <p:spPr>
            <a:xfrm>
              <a:off x="1164827" y="1796903"/>
              <a:ext cx="1826079" cy="1190154"/>
            </a:xfrm>
            <a:custGeom>
              <a:avLst/>
              <a:gdLst/>
              <a:ahLst/>
              <a:cxnLst/>
              <a:rect l="l" t="t" r="r" b="b"/>
              <a:pathLst>
                <a:path w="11979" h="8814" extrusionOk="0">
                  <a:moveTo>
                    <a:pt x="9329" y="0"/>
                  </a:moveTo>
                  <a:cubicBezTo>
                    <a:pt x="7064" y="0"/>
                    <a:pt x="4799" y="84"/>
                    <a:pt x="2534" y="167"/>
                  </a:cubicBezTo>
                  <a:cubicBezTo>
                    <a:pt x="1697" y="199"/>
                    <a:pt x="855" y="231"/>
                    <a:pt x="19" y="263"/>
                  </a:cubicBezTo>
                  <a:cubicBezTo>
                    <a:pt x="1" y="2796"/>
                    <a:pt x="37" y="5329"/>
                    <a:pt x="132" y="7857"/>
                  </a:cubicBezTo>
                  <a:lnTo>
                    <a:pt x="110" y="7916"/>
                  </a:lnTo>
                  <a:cubicBezTo>
                    <a:pt x="91" y="8080"/>
                    <a:pt x="101" y="8248"/>
                    <a:pt x="137" y="8412"/>
                  </a:cubicBezTo>
                  <a:cubicBezTo>
                    <a:pt x="805" y="8548"/>
                    <a:pt x="1483" y="8639"/>
                    <a:pt x="2165" y="8680"/>
                  </a:cubicBezTo>
                  <a:cubicBezTo>
                    <a:pt x="3165" y="8743"/>
                    <a:pt x="4211" y="8813"/>
                    <a:pt x="5240" y="8813"/>
                  </a:cubicBezTo>
                  <a:cubicBezTo>
                    <a:pt x="5780" y="8813"/>
                    <a:pt x="6315" y="8794"/>
                    <a:pt x="6836" y="8744"/>
                  </a:cubicBezTo>
                  <a:cubicBezTo>
                    <a:pt x="8559" y="8576"/>
                    <a:pt x="10255" y="8694"/>
                    <a:pt x="11933" y="8303"/>
                  </a:cubicBezTo>
                  <a:cubicBezTo>
                    <a:pt x="11979" y="8294"/>
                    <a:pt x="11938" y="8021"/>
                    <a:pt x="11933" y="7976"/>
                  </a:cubicBezTo>
                  <a:cubicBezTo>
                    <a:pt x="11847" y="6930"/>
                    <a:pt x="11765" y="5588"/>
                    <a:pt x="11783" y="4556"/>
                  </a:cubicBezTo>
                  <a:cubicBezTo>
                    <a:pt x="11788" y="4060"/>
                    <a:pt x="11811" y="3401"/>
                    <a:pt x="11793" y="2909"/>
                  </a:cubicBezTo>
                  <a:cubicBezTo>
                    <a:pt x="11774" y="2350"/>
                    <a:pt x="11702" y="1968"/>
                    <a:pt x="11620" y="1413"/>
                  </a:cubicBezTo>
                  <a:cubicBezTo>
                    <a:pt x="11551" y="949"/>
                    <a:pt x="11483" y="490"/>
                    <a:pt x="11415" y="26"/>
                  </a:cubicBezTo>
                  <a:cubicBezTo>
                    <a:pt x="10720" y="8"/>
                    <a:pt x="10024" y="0"/>
                    <a:pt x="93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48;p3">
              <a:extLst>
                <a:ext uri="{FF2B5EF4-FFF2-40B4-BE49-F238E27FC236}">
                  <a16:creationId xmlns:a16="http://schemas.microsoft.com/office/drawing/2014/main" id="{DBCF02F8-AC4B-F61E-951A-64B8E499B505}"/>
                </a:ext>
              </a:extLst>
            </p:cNvPr>
            <p:cNvSpPr/>
            <p:nvPr/>
          </p:nvSpPr>
          <p:spPr>
            <a:xfrm>
              <a:off x="897300" y="1551316"/>
              <a:ext cx="2362668" cy="3107540"/>
            </a:xfrm>
            <a:custGeom>
              <a:avLst/>
              <a:gdLst/>
              <a:ahLst/>
              <a:cxnLst/>
              <a:rect l="l" t="t" r="r" b="b"/>
              <a:pathLst>
                <a:path w="15499" h="14939" extrusionOk="0">
                  <a:moveTo>
                    <a:pt x="10196" y="173"/>
                  </a:moveTo>
                  <a:cubicBezTo>
                    <a:pt x="11283" y="173"/>
                    <a:pt x="12370" y="198"/>
                    <a:pt x="13457" y="246"/>
                  </a:cubicBezTo>
                  <a:cubicBezTo>
                    <a:pt x="13784" y="259"/>
                    <a:pt x="14111" y="273"/>
                    <a:pt x="14439" y="291"/>
                  </a:cubicBezTo>
                  <a:cubicBezTo>
                    <a:pt x="14634" y="300"/>
                    <a:pt x="14775" y="323"/>
                    <a:pt x="14857" y="537"/>
                  </a:cubicBezTo>
                  <a:cubicBezTo>
                    <a:pt x="14921" y="710"/>
                    <a:pt x="14930" y="905"/>
                    <a:pt x="14953" y="1087"/>
                  </a:cubicBezTo>
                  <a:cubicBezTo>
                    <a:pt x="15053" y="1806"/>
                    <a:pt x="15148" y="2520"/>
                    <a:pt x="15203" y="3247"/>
                  </a:cubicBezTo>
                  <a:cubicBezTo>
                    <a:pt x="15326" y="4893"/>
                    <a:pt x="15317" y="6549"/>
                    <a:pt x="15276" y="8204"/>
                  </a:cubicBezTo>
                  <a:cubicBezTo>
                    <a:pt x="15231" y="10237"/>
                    <a:pt x="15142" y="12274"/>
                    <a:pt x="15179" y="14306"/>
                  </a:cubicBezTo>
                  <a:lnTo>
                    <a:pt x="15179" y="14306"/>
                  </a:lnTo>
                  <a:cubicBezTo>
                    <a:pt x="13211" y="14391"/>
                    <a:pt x="11244" y="14476"/>
                    <a:pt x="9277" y="14562"/>
                  </a:cubicBezTo>
                  <a:cubicBezTo>
                    <a:pt x="7391" y="14639"/>
                    <a:pt x="5500" y="14763"/>
                    <a:pt x="3609" y="14763"/>
                  </a:cubicBezTo>
                  <a:cubicBezTo>
                    <a:pt x="3512" y="14763"/>
                    <a:pt x="3416" y="14762"/>
                    <a:pt x="3320" y="14762"/>
                  </a:cubicBezTo>
                  <a:cubicBezTo>
                    <a:pt x="2761" y="14762"/>
                    <a:pt x="2206" y="14743"/>
                    <a:pt x="1646" y="14707"/>
                  </a:cubicBezTo>
                  <a:cubicBezTo>
                    <a:pt x="1383" y="14689"/>
                    <a:pt x="1114" y="14666"/>
                    <a:pt x="851" y="14639"/>
                  </a:cubicBezTo>
                  <a:cubicBezTo>
                    <a:pt x="632" y="14614"/>
                    <a:pt x="399" y="14616"/>
                    <a:pt x="181" y="14569"/>
                  </a:cubicBezTo>
                  <a:lnTo>
                    <a:pt x="181" y="14569"/>
                  </a:lnTo>
                  <a:cubicBezTo>
                    <a:pt x="432" y="9988"/>
                    <a:pt x="522" y="5398"/>
                    <a:pt x="438" y="812"/>
                  </a:cubicBezTo>
                  <a:lnTo>
                    <a:pt x="438" y="812"/>
                  </a:lnTo>
                  <a:cubicBezTo>
                    <a:pt x="3308" y="442"/>
                    <a:pt x="6199" y="227"/>
                    <a:pt x="9091" y="182"/>
                  </a:cubicBezTo>
                  <a:cubicBezTo>
                    <a:pt x="9459" y="176"/>
                    <a:pt x="9828" y="173"/>
                    <a:pt x="10196" y="173"/>
                  </a:cubicBezTo>
                  <a:close/>
                  <a:moveTo>
                    <a:pt x="10155" y="0"/>
                  </a:moveTo>
                  <a:cubicBezTo>
                    <a:pt x="8627" y="5"/>
                    <a:pt x="7099" y="50"/>
                    <a:pt x="5576" y="146"/>
                  </a:cubicBezTo>
                  <a:cubicBezTo>
                    <a:pt x="3829" y="255"/>
                    <a:pt x="2087" y="423"/>
                    <a:pt x="350" y="650"/>
                  </a:cubicBezTo>
                  <a:cubicBezTo>
                    <a:pt x="305" y="655"/>
                    <a:pt x="264" y="682"/>
                    <a:pt x="264" y="737"/>
                  </a:cubicBezTo>
                  <a:cubicBezTo>
                    <a:pt x="350" y="5371"/>
                    <a:pt x="259" y="10009"/>
                    <a:pt x="5" y="14639"/>
                  </a:cubicBezTo>
                  <a:cubicBezTo>
                    <a:pt x="0" y="14675"/>
                    <a:pt x="32" y="14712"/>
                    <a:pt x="68" y="14721"/>
                  </a:cubicBezTo>
                  <a:cubicBezTo>
                    <a:pt x="428" y="14812"/>
                    <a:pt x="837" y="14812"/>
                    <a:pt x="1205" y="14844"/>
                  </a:cubicBezTo>
                  <a:cubicBezTo>
                    <a:pt x="1705" y="14889"/>
                    <a:pt x="2206" y="14916"/>
                    <a:pt x="2706" y="14930"/>
                  </a:cubicBezTo>
                  <a:cubicBezTo>
                    <a:pt x="2958" y="14936"/>
                    <a:pt x="3211" y="14938"/>
                    <a:pt x="3464" y="14938"/>
                  </a:cubicBezTo>
                  <a:cubicBezTo>
                    <a:pt x="4222" y="14938"/>
                    <a:pt x="4982" y="14915"/>
                    <a:pt x="5739" y="14884"/>
                  </a:cubicBezTo>
                  <a:cubicBezTo>
                    <a:pt x="7758" y="14807"/>
                    <a:pt x="9778" y="14712"/>
                    <a:pt x="11797" y="14625"/>
                  </a:cubicBezTo>
                  <a:cubicBezTo>
                    <a:pt x="12952" y="14575"/>
                    <a:pt x="14111" y="14525"/>
                    <a:pt x="15267" y="14480"/>
                  </a:cubicBezTo>
                  <a:cubicBezTo>
                    <a:pt x="15312" y="14475"/>
                    <a:pt x="15353" y="14439"/>
                    <a:pt x="15353" y="14393"/>
                  </a:cubicBezTo>
                  <a:cubicBezTo>
                    <a:pt x="15312" y="12338"/>
                    <a:pt x="15402" y="10282"/>
                    <a:pt x="15448" y="8231"/>
                  </a:cubicBezTo>
                  <a:lnTo>
                    <a:pt x="15448" y="8231"/>
                  </a:lnTo>
                  <a:cubicBezTo>
                    <a:pt x="15451" y="8223"/>
                    <a:pt x="15453" y="8214"/>
                    <a:pt x="15453" y="8204"/>
                  </a:cubicBezTo>
                  <a:cubicBezTo>
                    <a:pt x="15489" y="6626"/>
                    <a:pt x="15498" y="5043"/>
                    <a:pt x="15389" y="3470"/>
                  </a:cubicBezTo>
                  <a:cubicBezTo>
                    <a:pt x="15344" y="2751"/>
                    <a:pt x="15267" y="2033"/>
                    <a:pt x="15162" y="1314"/>
                  </a:cubicBezTo>
                  <a:cubicBezTo>
                    <a:pt x="15098" y="896"/>
                    <a:pt x="15139" y="209"/>
                    <a:pt x="14593" y="128"/>
                  </a:cubicBezTo>
                  <a:cubicBezTo>
                    <a:pt x="13916" y="32"/>
                    <a:pt x="13188" y="59"/>
                    <a:pt x="12502" y="37"/>
                  </a:cubicBezTo>
                  <a:cubicBezTo>
                    <a:pt x="11719" y="14"/>
                    <a:pt x="10937" y="0"/>
                    <a:pt x="10155" y="0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9;p3">
              <a:extLst>
                <a:ext uri="{FF2B5EF4-FFF2-40B4-BE49-F238E27FC236}">
                  <a16:creationId xmlns:a16="http://schemas.microsoft.com/office/drawing/2014/main" id="{09153ED0-24B8-1B7C-37C1-91DFA3BE422C}"/>
                </a:ext>
              </a:extLst>
            </p:cNvPr>
            <p:cNvSpPr/>
            <p:nvPr/>
          </p:nvSpPr>
          <p:spPr>
            <a:xfrm>
              <a:off x="1151726" y="1783630"/>
              <a:ext cx="1850317" cy="1206171"/>
            </a:xfrm>
            <a:custGeom>
              <a:avLst/>
              <a:gdLst/>
              <a:ahLst/>
              <a:cxnLst/>
              <a:rect l="l" t="t" r="r" b="b"/>
              <a:pathLst>
                <a:path w="12138" h="8981" extrusionOk="0">
                  <a:moveTo>
                    <a:pt x="9370" y="174"/>
                  </a:moveTo>
                  <a:cubicBezTo>
                    <a:pt x="10056" y="174"/>
                    <a:pt x="10742" y="181"/>
                    <a:pt x="11428" y="198"/>
                  </a:cubicBezTo>
                  <a:lnTo>
                    <a:pt x="11428" y="198"/>
                  </a:lnTo>
                  <a:cubicBezTo>
                    <a:pt x="11526" y="868"/>
                    <a:pt x="11636" y="1539"/>
                    <a:pt x="11724" y="2210"/>
                  </a:cubicBezTo>
                  <a:cubicBezTo>
                    <a:pt x="11806" y="2824"/>
                    <a:pt x="11806" y="3438"/>
                    <a:pt x="11792" y="4056"/>
                  </a:cubicBezTo>
                  <a:cubicBezTo>
                    <a:pt x="11774" y="5275"/>
                    <a:pt x="11810" y="6489"/>
                    <a:pt x="11906" y="7703"/>
                  </a:cubicBezTo>
                  <a:cubicBezTo>
                    <a:pt x="11915" y="7826"/>
                    <a:pt x="11924" y="7953"/>
                    <a:pt x="11938" y="8076"/>
                  </a:cubicBezTo>
                  <a:cubicBezTo>
                    <a:pt x="11942" y="8117"/>
                    <a:pt x="11979" y="8258"/>
                    <a:pt x="11956" y="8294"/>
                  </a:cubicBezTo>
                  <a:cubicBezTo>
                    <a:pt x="11906" y="8376"/>
                    <a:pt x="11547" y="8399"/>
                    <a:pt x="11460" y="8413"/>
                  </a:cubicBezTo>
                  <a:cubicBezTo>
                    <a:pt x="11255" y="8449"/>
                    <a:pt x="11046" y="8481"/>
                    <a:pt x="10837" y="8504"/>
                  </a:cubicBezTo>
                  <a:cubicBezTo>
                    <a:pt x="10155" y="8585"/>
                    <a:pt x="9468" y="8608"/>
                    <a:pt x="8782" y="8635"/>
                  </a:cubicBezTo>
                  <a:cubicBezTo>
                    <a:pt x="7546" y="8684"/>
                    <a:pt x="6321" y="8809"/>
                    <a:pt x="5084" y="8809"/>
                  </a:cubicBezTo>
                  <a:cubicBezTo>
                    <a:pt x="4937" y="8809"/>
                    <a:pt x="4790" y="8808"/>
                    <a:pt x="4643" y="8804"/>
                  </a:cubicBezTo>
                  <a:cubicBezTo>
                    <a:pt x="3879" y="8786"/>
                    <a:pt x="3120" y="8736"/>
                    <a:pt x="2356" y="8690"/>
                  </a:cubicBezTo>
                  <a:cubicBezTo>
                    <a:pt x="1933" y="8663"/>
                    <a:pt x="1514" y="8622"/>
                    <a:pt x="1096" y="8563"/>
                  </a:cubicBezTo>
                  <a:cubicBezTo>
                    <a:pt x="919" y="8540"/>
                    <a:pt x="741" y="8508"/>
                    <a:pt x="564" y="8476"/>
                  </a:cubicBezTo>
                  <a:cubicBezTo>
                    <a:pt x="446" y="8454"/>
                    <a:pt x="382" y="8467"/>
                    <a:pt x="314" y="8367"/>
                  </a:cubicBezTo>
                  <a:cubicBezTo>
                    <a:pt x="246" y="8268"/>
                    <a:pt x="272" y="8124"/>
                    <a:pt x="282" y="8007"/>
                  </a:cubicBezTo>
                  <a:lnTo>
                    <a:pt x="282" y="8007"/>
                  </a:lnTo>
                  <a:cubicBezTo>
                    <a:pt x="297" y="7993"/>
                    <a:pt x="306" y="7972"/>
                    <a:pt x="305" y="7944"/>
                  </a:cubicBezTo>
                  <a:cubicBezTo>
                    <a:pt x="215" y="5443"/>
                    <a:pt x="174" y="2938"/>
                    <a:pt x="191" y="433"/>
                  </a:cubicBezTo>
                  <a:lnTo>
                    <a:pt x="191" y="433"/>
                  </a:lnTo>
                  <a:cubicBezTo>
                    <a:pt x="3248" y="319"/>
                    <a:pt x="6309" y="174"/>
                    <a:pt x="9370" y="174"/>
                  </a:cubicBezTo>
                  <a:close/>
                  <a:moveTo>
                    <a:pt x="9334" y="1"/>
                  </a:moveTo>
                  <a:cubicBezTo>
                    <a:pt x="6256" y="1"/>
                    <a:pt x="3179" y="145"/>
                    <a:pt x="105" y="259"/>
                  </a:cubicBezTo>
                  <a:cubicBezTo>
                    <a:pt x="59" y="263"/>
                    <a:pt x="18" y="300"/>
                    <a:pt x="18" y="345"/>
                  </a:cubicBezTo>
                  <a:cubicBezTo>
                    <a:pt x="0" y="2878"/>
                    <a:pt x="41" y="5411"/>
                    <a:pt x="132" y="7944"/>
                  </a:cubicBezTo>
                  <a:cubicBezTo>
                    <a:pt x="132" y="7946"/>
                    <a:pt x="132" y="7947"/>
                    <a:pt x="132" y="7948"/>
                  </a:cubicBezTo>
                  <a:lnTo>
                    <a:pt x="132" y="7948"/>
                  </a:lnTo>
                  <a:cubicBezTo>
                    <a:pt x="120" y="7962"/>
                    <a:pt x="111" y="7980"/>
                    <a:pt x="109" y="8003"/>
                  </a:cubicBezTo>
                  <a:cubicBezTo>
                    <a:pt x="96" y="8181"/>
                    <a:pt x="105" y="8344"/>
                    <a:pt x="141" y="8522"/>
                  </a:cubicBezTo>
                  <a:cubicBezTo>
                    <a:pt x="146" y="8549"/>
                    <a:pt x="173" y="8576"/>
                    <a:pt x="200" y="8581"/>
                  </a:cubicBezTo>
                  <a:cubicBezTo>
                    <a:pt x="1605" y="8863"/>
                    <a:pt x="3052" y="8927"/>
                    <a:pt x="4484" y="8972"/>
                  </a:cubicBezTo>
                  <a:cubicBezTo>
                    <a:pt x="4664" y="8978"/>
                    <a:pt x="4844" y="8980"/>
                    <a:pt x="5024" y="8980"/>
                  </a:cubicBezTo>
                  <a:cubicBezTo>
                    <a:pt x="6278" y="8980"/>
                    <a:pt x="7525" y="8856"/>
                    <a:pt x="8782" y="8808"/>
                  </a:cubicBezTo>
                  <a:cubicBezTo>
                    <a:pt x="9523" y="8781"/>
                    <a:pt x="10264" y="8749"/>
                    <a:pt x="11001" y="8658"/>
                  </a:cubicBezTo>
                  <a:cubicBezTo>
                    <a:pt x="11315" y="8617"/>
                    <a:pt x="11628" y="8572"/>
                    <a:pt x="11938" y="8499"/>
                  </a:cubicBezTo>
                  <a:cubicBezTo>
                    <a:pt x="12133" y="8449"/>
                    <a:pt x="12138" y="8381"/>
                    <a:pt x="12124" y="8185"/>
                  </a:cubicBezTo>
                  <a:cubicBezTo>
                    <a:pt x="12024" y="6976"/>
                    <a:pt x="11938" y="5766"/>
                    <a:pt x="11956" y="4556"/>
                  </a:cubicBezTo>
                  <a:cubicBezTo>
                    <a:pt x="11969" y="3833"/>
                    <a:pt x="12001" y="3106"/>
                    <a:pt x="11919" y="2387"/>
                  </a:cubicBezTo>
                  <a:cubicBezTo>
                    <a:pt x="11828" y="1619"/>
                    <a:pt x="11697" y="855"/>
                    <a:pt x="11587" y="91"/>
                  </a:cubicBezTo>
                  <a:cubicBezTo>
                    <a:pt x="11583" y="54"/>
                    <a:pt x="11537" y="27"/>
                    <a:pt x="11506" y="27"/>
                  </a:cubicBezTo>
                  <a:cubicBezTo>
                    <a:pt x="10782" y="9"/>
                    <a:pt x="10058" y="1"/>
                    <a:pt x="9334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50;p3">
              <a:extLst>
                <a:ext uri="{FF2B5EF4-FFF2-40B4-BE49-F238E27FC236}">
                  <a16:creationId xmlns:a16="http://schemas.microsoft.com/office/drawing/2014/main" id="{10968AF8-B709-03A3-1C9A-362187DBC679}"/>
                </a:ext>
              </a:extLst>
            </p:cNvPr>
            <p:cNvSpPr/>
            <p:nvPr/>
          </p:nvSpPr>
          <p:spPr>
            <a:xfrm>
              <a:off x="1263919" y="1356496"/>
              <a:ext cx="439027" cy="787657"/>
            </a:xfrm>
            <a:custGeom>
              <a:avLst/>
              <a:gdLst/>
              <a:ahLst/>
              <a:cxnLst/>
              <a:rect l="l" t="t" r="r" b="b"/>
              <a:pathLst>
                <a:path w="2880" h="5167" extrusionOk="0">
                  <a:moveTo>
                    <a:pt x="128" y="0"/>
                  </a:moveTo>
                  <a:cubicBezTo>
                    <a:pt x="128" y="0"/>
                    <a:pt x="1" y="46"/>
                    <a:pt x="5" y="96"/>
                  </a:cubicBezTo>
                  <a:cubicBezTo>
                    <a:pt x="14" y="146"/>
                    <a:pt x="24" y="664"/>
                    <a:pt x="24" y="664"/>
                  </a:cubicBezTo>
                  <a:lnTo>
                    <a:pt x="42" y="2179"/>
                  </a:lnTo>
                  <a:lnTo>
                    <a:pt x="10" y="5166"/>
                  </a:lnTo>
                  <a:cubicBezTo>
                    <a:pt x="11" y="5167"/>
                    <a:pt x="12" y="5167"/>
                    <a:pt x="13" y="5167"/>
                  </a:cubicBezTo>
                  <a:cubicBezTo>
                    <a:pt x="102" y="5167"/>
                    <a:pt x="757" y="4274"/>
                    <a:pt x="833" y="4189"/>
                  </a:cubicBezTo>
                  <a:cubicBezTo>
                    <a:pt x="910" y="4102"/>
                    <a:pt x="1347" y="3525"/>
                    <a:pt x="1347" y="3525"/>
                  </a:cubicBezTo>
                  <a:lnTo>
                    <a:pt x="1583" y="3861"/>
                  </a:lnTo>
                  <a:cubicBezTo>
                    <a:pt x="1820" y="4198"/>
                    <a:pt x="2584" y="5166"/>
                    <a:pt x="2584" y="5166"/>
                  </a:cubicBezTo>
                  <a:lnTo>
                    <a:pt x="2652" y="4848"/>
                  </a:lnTo>
                  <a:lnTo>
                    <a:pt x="2807" y="2920"/>
                  </a:lnTo>
                  <a:cubicBezTo>
                    <a:pt x="2807" y="2920"/>
                    <a:pt x="2879" y="1092"/>
                    <a:pt x="2870" y="969"/>
                  </a:cubicBezTo>
                  <a:cubicBezTo>
                    <a:pt x="2861" y="851"/>
                    <a:pt x="2816" y="0"/>
                    <a:pt x="2816" y="0"/>
                  </a:cubicBezTo>
                  <a:close/>
                </a:path>
              </a:pathLst>
            </a:custGeom>
            <a:solidFill>
              <a:srgbClr val="FFD7B0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sz="1895">
                <a:cs typeface="+mn-ea"/>
                <a:sym typeface="Arial"/>
              </a:endParaRPr>
            </a:p>
          </p:txBody>
        </p:sp>
        <p:sp>
          <p:nvSpPr>
            <p:cNvPr id="23" name="Google Shape;51;p3">
              <a:extLst>
                <a:ext uri="{FF2B5EF4-FFF2-40B4-BE49-F238E27FC236}">
                  <a16:creationId xmlns:a16="http://schemas.microsoft.com/office/drawing/2014/main" id="{2A8E7F25-3140-1EC5-6E42-09934FB9A3F8}"/>
                </a:ext>
              </a:extLst>
            </p:cNvPr>
            <p:cNvSpPr/>
            <p:nvPr/>
          </p:nvSpPr>
          <p:spPr>
            <a:xfrm>
              <a:off x="1267425" y="1356496"/>
              <a:ext cx="283691" cy="117989"/>
            </a:xfrm>
            <a:custGeom>
              <a:avLst/>
              <a:gdLst/>
              <a:ahLst/>
              <a:cxnLst/>
              <a:rect l="l" t="t" r="r" b="b"/>
              <a:pathLst>
                <a:path w="1861" h="774" extrusionOk="0">
                  <a:moveTo>
                    <a:pt x="1378" y="0"/>
                  </a:moveTo>
                  <a:cubicBezTo>
                    <a:pt x="915" y="187"/>
                    <a:pt x="455" y="382"/>
                    <a:pt x="1" y="582"/>
                  </a:cubicBezTo>
                  <a:cubicBezTo>
                    <a:pt x="1" y="628"/>
                    <a:pt x="1" y="664"/>
                    <a:pt x="1" y="664"/>
                  </a:cubicBezTo>
                  <a:lnTo>
                    <a:pt x="1" y="773"/>
                  </a:lnTo>
                  <a:cubicBezTo>
                    <a:pt x="619" y="505"/>
                    <a:pt x="1238" y="246"/>
                    <a:pt x="186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52;p3">
              <a:extLst>
                <a:ext uri="{FF2B5EF4-FFF2-40B4-BE49-F238E27FC236}">
                  <a16:creationId xmlns:a16="http://schemas.microsoft.com/office/drawing/2014/main" id="{89B81757-6064-F9AC-602A-2CC18BD92331}"/>
                </a:ext>
              </a:extLst>
            </p:cNvPr>
            <p:cNvSpPr/>
            <p:nvPr/>
          </p:nvSpPr>
          <p:spPr>
            <a:xfrm>
              <a:off x="1268188" y="1356496"/>
              <a:ext cx="425003" cy="222715"/>
            </a:xfrm>
            <a:custGeom>
              <a:avLst/>
              <a:gdLst/>
              <a:ahLst/>
              <a:cxnLst/>
              <a:rect l="l" t="t" r="r" b="b"/>
              <a:pathLst>
                <a:path w="2788" h="1461" extrusionOk="0">
                  <a:moveTo>
                    <a:pt x="2497" y="0"/>
                  </a:moveTo>
                  <a:cubicBezTo>
                    <a:pt x="1660" y="410"/>
                    <a:pt x="828" y="828"/>
                    <a:pt x="0" y="1260"/>
                  </a:cubicBezTo>
                  <a:lnTo>
                    <a:pt x="5" y="1460"/>
                  </a:lnTo>
                  <a:cubicBezTo>
                    <a:pt x="923" y="978"/>
                    <a:pt x="1856" y="510"/>
                    <a:pt x="2788" y="55"/>
                  </a:cubicBezTo>
                  <a:cubicBezTo>
                    <a:pt x="2788" y="23"/>
                    <a:pt x="2788" y="0"/>
                    <a:pt x="27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53;p3">
              <a:extLst>
                <a:ext uri="{FF2B5EF4-FFF2-40B4-BE49-F238E27FC236}">
                  <a16:creationId xmlns:a16="http://schemas.microsoft.com/office/drawing/2014/main" id="{A91AEB4E-5667-4631-35FD-356028127DEF}"/>
                </a:ext>
              </a:extLst>
            </p:cNvPr>
            <p:cNvSpPr/>
            <p:nvPr/>
          </p:nvSpPr>
          <p:spPr>
            <a:xfrm>
              <a:off x="1269560" y="1422351"/>
              <a:ext cx="429271" cy="239331"/>
            </a:xfrm>
            <a:custGeom>
              <a:avLst/>
              <a:gdLst/>
              <a:ahLst/>
              <a:cxnLst/>
              <a:rect l="l" t="t" r="r" b="b"/>
              <a:pathLst>
                <a:path w="2816" h="1570" extrusionOk="0">
                  <a:moveTo>
                    <a:pt x="2802" y="0"/>
                  </a:moveTo>
                  <a:lnTo>
                    <a:pt x="0" y="1374"/>
                  </a:lnTo>
                  <a:lnTo>
                    <a:pt x="0" y="1569"/>
                  </a:lnTo>
                  <a:cubicBezTo>
                    <a:pt x="937" y="1110"/>
                    <a:pt x="1878" y="651"/>
                    <a:pt x="2815" y="191"/>
                  </a:cubicBezTo>
                  <a:cubicBezTo>
                    <a:pt x="2811" y="132"/>
                    <a:pt x="2806" y="64"/>
                    <a:pt x="280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54;p3">
              <a:extLst>
                <a:ext uri="{FF2B5EF4-FFF2-40B4-BE49-F238E27FC236}">
                  <a16:creationId xmlns:a16="http://schemas.microsoft.com/office/drawing/2014/main" id="{B6C9885F-762F-8AAE-4797-24AB0D67E68E}"/>
                </a:ext>
              </a:extLst>
            </p:cNvPr>
            <p:cNvSpPr/>
            <p:nvPr/>
          </p:nvSpPr>
          <p:spPr>
            <a:xfrm>
              <a:off x="1268797" y="1507565"/>
              <a:ext cx="432777" cy="262197"/>
            </a:xfrm>
            <a:custGeom>
              <a:avLst/>
              <a:gdLst/>
              <a:ahLst/>
              <a:cxnLst/>
              <a:rect l="l" t="t" r="r" b="b"/>
              <a:pathLst>
                <a:path w="2839" h="1720" extrusionOk="0">
                  <a:moveTo>
                    <a:pt x="2838" y="1"/>
                  </a:moveTo>
                  <a:cubicBezTo>
                    <a:pt x="1897" y="505"/>
                    <a:pt x="951" y="1010"/>
                    <a:pt x="5" y="1520"/>
                  </a:cubicBezTo>
                  <a:lnTo>
                    <a:pt x="1" y="1720"/>
                  </a:lnTo>
                  <a:lnTo>
                    <a:pt x="2838" y="205"/>
                  </a:lnTo>
                  <a:cubicBezTo>
                    <a:pt x="2838" y="110"/>
                    <a:pt x="2838" y="37"/>
                    <a:pt x="28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55;p3">
              <a:extLst>
                <a:ext uri="{FF2B5EF4-FFF2-40B4-BE49-F238E27FC236}">
                  <a16:creationId xmlns:a16="http://schemas.microsoft.com/office/drawing/2014/main" id="{E74AE55D-8A0F-3CEB-FA1B-F7F01340D887}"/>
                </a:ext>
              </a:extLst>
            </p:cNvPr>
            <p:cNvSpPr/>
            <p:nvPr/>
          </p:nvSpPr>
          <p:spPr>
            <a:xfrm>
              <a:off x="1249438" y="1341100"/>
              <a:ext cx="458387" cy="824548"/>
            </a:xfrm>
            <a:custGeom>
              <a:avLst/>
              <a:gdLst/>
              <a:ahLst/>
              <a:cxnLst/>
              <a:rect l="l" t="t" r="r" b="b"/>
              <a:pathLst>
                <a:path w="3007" h="5409" extrusionOk="0">
                  <a:moveTo>
                    <a:pt x="930" y="142"/>
                  </a:moveTo>
                  <a:cubicBezTo>
                    <a:pt x="1050" y="142"/>
                    <a:pt x="1169" y="145"/>
                    <a:pt x="1287" y="147"/>
                  </a:cubicBezTo>
                  <a:cubicBezTo>
                    <a:pt x="1819" y="156"/>
                    <a:pt x="2347" y="165"/>
                    <a:pt x="2874" y="179"/>
                  </a:cubicBezTo>
                  <a:cubicBezTo>
                    <a:pt x="2870" y="1825"/>
                    <a:pt x="2783" y="3471"/>
                    <a:pt x="2620" y="5108"/>
                  </a:cubicBezTo>
                  <a:cubicBezTo>
                    <a:pt x="2615" y="5117"/>
                    <a:pt x="2611" y="5126"/>
                    <a:pt x="2611" y="5135"/>
                  </a:cubicBezTo>
                  <a:cubicBezTo>
                    <a:pt x="2201" y="4644"/>
                    <a:pt x="1824" y="4126"/>
                    <a:pt x="1478" y="3580"/>
                  </a:cubicBezTo>
                  <a:cubicBezTo>
                    <a:pt x="1467" y="3558"/>
                    <a:pt x="1442" y="3542"/>
                    <a:pt x="1418" y="3542"/>
                  </a:cubicBezTo>
                  <a:cubicBezTo>
                    <a:pt x="1403" y="3542"/>
                    <a:pt x="1389" y="3548"/>
                    <a:pt x="1378" y="3562"/>
                  </a:cubicBezTo>
                  <a:cubicBezTo>
                    <a:pt x="983" y="4112"/>
                    <a:pt x="573" y="4649"/>
                    <a:pt x="150" y="5167"/>
                  </a:cubicBezTo>
                  <a:cubicBezTo>
                    <a:pt x="164" y="4162"/>
                    <a:pt x="169" y="3157"/>
                    <a:pt x="164" y="2152"/>
                  </a:cubicBezTo>
                  <a:cubicBezTo>
                    <a:pt x="164" y="1625"/>
                    <a:pt x="159" y="1097"/>
                    <a:pt x="155" y="570"/>
                  </a:cubicBezTo>
                  <a:cubicBezTo>
                    <a:pt x="155" y="501"/>
                    <a:pt x="150" y="438"/>
                    <a:pt x="150" y="370"/>
                  </a:cubicBezTo>
                  <a:cubicBezTo>
                    <a:pt x="150" y="292"/>
                    <a:pt x="128" y="220"/>
                    <a:pt x="214" y="183"/>
                  </a:cubicBezTo>
                  <a:cubicBezTo>
                    <a:pt x="293" y="152"/>
                    <a:pt x="394" y="152"/>
                    <a:pt x="486" y="152"/>
                  </a:cubicBezTo>
                  <a:lnTo>
                    <a:pt x="486" y="152"/>
                  </a:lnTo>
                  <a:cubicBezTo>
                    <a:pt x="516" y="152"/>
                    <a:pt x="546" y="152"/>
                    <a:pt x="573" y="151"/>
                  </a:cubicBezTo>
                  <a:cubicBezTo>
                    <a:pt x="692" y="145"/>
                    <a:pt x="811" y="142"/>
                    <a:pt x="930" y="142"/>
                  </a:cubicBezTo>
                  <a:close/>
                  <a:moveTo>
                    <a:pt x="934" y="1"/>
                  </a:moveTo>
                  <a:cubicBezTo>
                    <a:pt x="822" y="1"/>
                    <a:pt x="709" y="2"/>
                    <a:pt x="596" y="6"/>
                  </a:cubicBezTo>
                  <a:cubicBezTo>
                    <a:pt x="478" y="15"/>
                    <a:pt x="360" y="24"/>
                    <a:pt x="241" y="38"/>
                  </a:cubicBezTo>
                  <a:cubicBezTo>
                    <a:pt x="169" y="47"/>
                    <a:pt x="87" y="47"/>
                    <a:pt x="46" y="120"/>
                  </a:cubicBezTo>
                  <a:cubicBezTo>
                    <a:pt x="0" y="188"/>
                    <a:pt x="19" y="292"/>
                    <a:pt x="23" y="370"/>
                  </a:cubicBezTo>
                  <a:cubicBezTo>
                    <a:pt x="23" y="524"/>
                    <a:pt x="23" y="674"/>
                    <a:pt x="28" y="824"/>
                  </a:cubicBezTo>
                  <a:cubicBezTo>
                    <a:pt x="28" y="1106"/>
                    <a:pt x="32" y="1388"/>
                    <a:pt x="32" y="1670"/>
                  </a:cubicBezTo>
                  <a:cubicBezTo>
                    <a:pt x="37" y="2243"/>
                    <a:pt x="37" y="2821"/>
                    <a:pt x="32" y="3394"/>
                  </a:cubicBezTo>
                  <a:cubicBezTo>
                    <a:pt x="32" y="4035"/>
                    <a:pt x="28" y="4672"/>
                    <a:pt x="19" y="5313"/>
                  </a:cubicBezTo>
                  <a:cubicBezTo>
                    <a:pt x="19" y="5340"/>
                    <a:pt x="28" y="5358"/>
                    <a:pt x="46" y="5372"/>
                  </a:cubicBezTo>
                  <a:cubicBezTo>
                    <a:pt x="57" y="5394"/>
                    <a:pt x="77" y="5409"/>
                    <a:pt x="100" y="5409"/>
                  </a:cubicBezTo>
                  <a:cubicBezTo>
                    <a:pt x="115" y="5409"/>
                    <a:pt x="131" y="5402"/>
                    <a:pt x="146" y="5386"/>
                  </a:cubicBezTo>
                  <a:cubicBezTo>
                    <a:pt x="587" y="4849"/>
                    <a:pt x="1010" y="4299"/>
                    <a:pt x="1419" y="3730"/>
                  </a:cubicBezTo>
                  <a:cubicBezTo>
                    <a:pt x="1778" y="4299"/>
                    <a:pt x="2174" y="4835"/>
                    <a:pt x="2606" y="5340"/>
                  </a:cubicBezTo>
                  <a:cubicBezTo>
                    <a:pt x="2617" y="5353"/>
                    <a:pt x="2633" y="5359"/>
                    <a:pt x="2649" y="5359"/>
                  </a:cubicBezTo>
                  <a:cubicBezTo>
                    <a:pt x="2673" y="5359"/>
                    <a:pt x="2697" y="5346"/>
                    <a:pt x="2711" y="5322"/>
                  </a:cubicBezTo>
                  <a:cubicBezTo>
                    <a:pt x="2711" y="5317"/>
                    <a:pt x="2715" y="5308"/>
                    <a:pt x="2720" y="5304"/>
                  </a:cubicBezTo>
                  <a:lnTo>
                    <a:pt x="2729" y="5304"/>
                  </a:lnTo>
                  <a:cubicBezTo>
                    <a:pt x="2729" y="5290"/>
                    <a:pt x="2729" y="5276"/>
                    <a:pt x="2733" y="5263"/>
                  </a:cubicBezTo>
                  <a:cubicBezTo>
                    <a:pt x="2743" y="5231"/>
                    <a:pt x="2747" y="5195"/>
                    <a:pt x="2743" y="5154"/>
                  </a:cubicBezTo>
                  <a:cubicBezTo>
                    <a:pt x="2915" y="3480"/>
                    <a:pt x="3002" y="1793"/>
                    <a:pt x="3006" y="110"/>
                  </a:cubicBezTo>
                  <a:cubicBezTo>
                    <a:pt x="3006" y="69"/>
                    <a:pt x="2974" y="38"/>
                    <a:pt x="2943" y="38"/>
                  </a:cubicBezTo>
                  <a:cubicBezTo>
                    <a:pt x="2424" y="29"/>
                    <a:pt x="1910" y="19"/>
                    <a:pt x="1392" y="6"/>
                  </a:cubicBezTo>
                  <a:cubicBezTo>
                    <a:pt x="1240" y="3"/>
                    <a:pt x="1087" y="1"/>
                    <a:pt x="934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Freeform 14">
            <a:extLst>
              <a:ext uri="{FF2B5EF4-FFF2-40B4-BE49-F238E27FC236}">
                <a16:creationId xmlns:a16="http://schemas.microsoft.com/office/drawing/2014/main" id="{E50A844D-F980-DF42-0758-933B0BDE568E}"/>
              </a:ext>
            </a:extLst>
          </p:cNvPr>
          <p:cNvSpPr>
            <a:spLocks/>
          </p:cNvSpPr>
          <p:nvPr/>
        </p:nvSpPr>
        <p:spPr bwMode="auto">
          <a:xfrm>
            <a:off x="6295174" y="4446962"/>
            <a:ext cx="1586873" cy="969348"/>
          </a:xfrm>
          <a:custGeom>
            <a:avLst/>
            <a:gdLst>
              <a:gd name="T0" fmla="*/ 87 w 455"/>
              <a:gd name="T1" fmla="*/ 73 h 264"/>
              <a:gd name="T2" fmla="*/ 104 w 455"/>
              <a:gd name="T3" fmla="*/ 73 h 264"/>
              <a:gd name="T4" fmla="*/ 114 w 455"/>
              <a:gd name="T5" fmla="*/ 70 h 264"/>
              <a:gd name="T6" fmla="*/ 128 w 455"/>
              <a:gd name="T7" fmla="*/ 51 h 264"/>
              <a:gd name="T8" fmla="*/ 171 w 455"/>
              <a:gd name="T9" fmla="*/ 29 h 264"/>
              <a:gd name="T10" fmla="*/ 228 w 455"/>
              <a:gd name="T11" fmla="*/ 35 h 264"/>
              <a:gd name="T12" fmla="*/ 241 w 455"/>
              <a:gd name="T13" fmla="*/ 33 h 264"/>
              <a:gd name="T14" fmla="*/ 265 w 455"/>
              <a:gd name="T15" fmla="*/ 16 h 264"/>
              <a:gd name="T16" fmla="*/ 309 w 455"/>
              <a:gd name="T17" fmla="*/ 0 h 264"/>
              <a:gd name="T18" fmla="*/ 350 w 455"/>
              <a:gd name="T19" fmla="*/ 10 h 264"/>
              <a:gd name="T20" fmla="*/ 353 w 455"/>
              <a:gd name="T21" fmla="*/ 12 h 264"/>
              <a:gd name="T22" fmla="*/ 368 w 455"/>
              <a:gd name="T23" fmla="*/ 17 h 264"/>
              <a:gd name="T24" fmla="*/ 420 w 455"/>
              <a:gd name="T25" fmla="*/ 34 h 264"/>
              <a:gd name="T26" fmla="*/ 448 w 455"/>
              <a:gd name="T27" fmla="*/ 76 h 264"/>
              <a:gd name="T28" fmla="*/ 439 w 455"/>
              <a:gd name="T29" fmla="*/ 142 h 264"/>
              <a:gd name="T30" fmla="*/ 388 w 455"/>
              <a:gd name="T31" fmla="*/ 184 h 264"/>
              <a:gd name="T32" fmla="*/ 371 w 455"/>
              <a:gd name="T33" fmla="*/ 190 h 264"/>
              <a:gd name="T34" fmla="*/ 360 w 455"/>
              <a:gd name="T35" fmla="*/ 201 h 264"/>
              <a:gd name="T36" fmla="*/ 337 w 455"/>
              <a:gd name="T37" fmla="*/ 237 h 264"/>
              <a:gd name="T38" fmla="*/ 298 w 455"/>
              <a:gd name="T39" fmla="*/ 258 h 264"/>
              <a:gd name="T40" fmla="*/ 202 w 455"/>
              <a:gd name="T41" fmla="*/ 242 h 264"/>
              <a:gd name="T42" fmla="*/ 166 w 455"/>
              <a:gd name="T43" fmla="*/ 222 h 264"/>
              <a:gd name="T44" fmla="*/ 150 w 455"/>
              <a:gd name="T45" fmla="*/ 218 h 264"/>
              <a:gd name="T46" fmla="*/ 134 w 455"/>
              <a:gd name="T47" fmla="*/ 219 h 264"/>
              <a:gd name="T48" fmla="*/ 73 w 455"/>
              <a:gd name="T49" fmla="*/ 217 h 264"/>
              <a:gd name="T50" fmla="*/ 19 w 455"/>
              <a:gd name="T51" fmla="*/ 191 h 264"/>
              <a:gd name="T52" fmla="*/ 2 w 455"/>
              <a:gd name="T53" fmla="*/ 157 h 264"/>
              <a:gd name="T54" fmla="*/ 38 w 455"/>
              <a:gd name="T55" fmla="*/ 86 h 264"/>
              <a:gd name="T56" fmla="*/ 64 w 455"/>
              <a:gd name="T57" fmla="*/ 77 h 264"/>
              <a:gd name="T58" fmla="*/ 87 w 455"/>
              <a:gd name="T59" fmla="*/ 73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55" h="264">
                <a:moveTo>
                  <a:pt x="87" y="73"/>
                </a:moveTo>
                <a:cubicBezTo>
                  <a:pt x="94" y="73"/>
                  <a:pt x="99" y="72"/>
                  <a:pt x="104" y="73"/>
                </a:cubicBezTo>
                <a:cubicBezTo>
                  <a:pt x="108" y="74"/>
                  <a:pt x="111" y="73"/>
                  <a:pt x="114" y="70"/>
                </a:cubicBezTo>
                <a:cubicBezTo>
                  <a:pt x="119" y="64"/>
                  <a:pt x="123" y="57"/>
                  <a:pt x="128" y="51"/>
                </a:cubicBezTo>
                <a:cubicBezTo>
                  <a:pt x="140" y="39"/>
                  <a:pt x="154" y="31"/>
                  <a:pt x="171" y="29"/>
                </a:cubicBezTo>
                <a:cubicBezTo>
                  <a:pt x="191" y="26"/>
                  <a:pt x="210" y="28"/>
                  <a:pt x="228" y="35"/>
                </a:cubicBezTo>
                <a:cubicBezTo>
                  <a:pt x="233" y="37"/>
                  <a:pt x="237" y="36"/>
                  <a:pt x="241" y="33"/>
                </a:cubicBezTo>
                <a:cubicBezTo>
                  <a:pt x="249" y="27"/>
                  <a:pt x="257" y="21"/>
                  <a:pt x="265" y="16"/>
                </a:cubicBezTo>
                <a:cubicBezTo>
                  <a:pt x="278" y="7"/>
                  <a:pt x="293" y="0"/>
                  <a:pt x="309" y="0"/>
                </a:cubicBezTo>
                <a:cubicBezTo>
                  <a:pt x="324" y="0"/>
                  <a:pt x="337" y="4"/>
                  <a:pt x="350" y="10"/>
                </a:cubicBezTo>
                <a:cubicBezTo>
                  <a:pt x="351" y="10"/>
                  <a:pt x="352" y="11"/>
                  <a:pt x="353" y="12"/>
                </a:cubicBezTo>
                <a:cubicBezTo>
                  <a:pt x="357" y="17"/>
                  <a:pt x="362" y="18"/>
                  <a:pt x="368" y="17"/>
                </a:cubicBezTo>
                <a:cubicBezTo>
                  <a:pt x="388" y="14"/>
                  <a:pt x="405" y="22"/>
                  <a:pt x="420" y="34"/>
                </a:cubicBezTo>
                <a:cubicBezTo>
                  <a:pt x="434" y="45"/>
                  <a:pt x="443" y="59"/>
                  <a:pt x="448" y="76"/>
                </a:cubicBezTo>
                <a:cubicBezTo>
                  <a:pt x="455" y="99"/>
                  <a:pt x="451" y="121"/>
                  <a:pt x="439" y="142"/>
                </a:cubicBezTo>
                <a:cubicBezTo>
                  <a:pt x="427" y="162"/>
                  <a:pt x="410" y="176"/>
                  <a:pt x="388" y="184"/>
                </a:cubicBezTo>
                <a:cubicBezTo>
                  <a:pt x="382" y="186"/>
                  <a:pt x="377" y="189"/>
                  <a:pt x="371" y="190"/>
                </a:cubicBezTo>
                <a:cubicBezTo>
                  <a:pt x="366" y="192"/>
                  <a:pt x="362" y="196"/>
                  <a:pt x="360" y="201"/>
                </a:cubicBezTo>
                <a:cubicBezTo>
                  <a:pt x="354" y="214"/>
                  <a:pt x="348" y="227"/>
                  <a:pt x="337" y="237"/>
                </a:cubicBezTo>
                <a:cubicBezTo>
                  <a:pt x="327" y="249"/>
                  <a:pt x="314" y="255"/>
                  <a:pt x="298" y="258"/>
                </a:cubicBezTo>
                <a:cubicBezTo>
                  <a:pt x="264" y="264"/>
                  <a:pt x="233" y="255"/>
                  <a:pt x="202" y="242"/>
                </a:cubicBezTo>
                <a:cubicBezTo>
                  <a:pt x="190" y="236"/>
                  <a:pt x="178" y="228"/>
                  <a:pt x="166" y="222"/>
                </a:cubicBezTo>
                <a:cubicBezTo>
                  <a:pt x="161" y="219"/>
                  <a:pt x="155" y="218"/>
                  <a:pt x="150" y="218"/>
                </a:cubicBezTo>
                <a:cubicBezTo>
                  <a:pt x="144" y="218"/>
                  <a:pt x="139" y="219"/>
                  <a:pt x="134" y="219"/>
                </a:cubicBezTo>
                <a:cubicBezTo>
                  <a:pt x="114" y="220"/>
                  <a:pt x="93" y="221"/>
                  <a:pt x="73" y="217"/>
                </a:cubicBezTo>
                <a:cubicBezTo>
                  <a:pt x="53" y="213"/>
                  <a:pt x="34" y="205"/>
                  <a:pt x="19" y="191"/>
                </a:cubicBezTo>
                <a:cubicBezTo>
                  <a:pt x="10" y="181"/>
                  <a:pt x="4" y="170"/>
                  <a:pt x="2" y="157"/>
                </a:cubicBezTo>
                <a:cubicBezTo>
                  <a:pt x="0" y="126"/>
                  <a:pt x="13" y="103"/>
                  <a:pt x="38" y="86"/>
                </a:cubicBezTo>
                <a:cubicBezTo>
                  <a:pt x="46" y="81"/>
                  <a:pt x="55" y="78"/>
                  <a:pt x="64" y="77"/>
                </a:cubicBezTo>
                <a:cubicBezTo>
                  <a:pt x="72" y="75"/>
                  <a:pt x="80" y="73"/>
                  <a:pt x="87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9C83A72D-F682-45CD-D8B9-D30F00608965}"/>
              </a:ext>
            </a:extLst>
          </p:cNvPr>
          <p:cNvGrpSpPr/>
          <p:nvPr/>
        </p:nvGrpSpPr>
        <p:grpSpPr>
          <a:xfrm>
            <a:off x="4893758" y="3762995"/>
            <a:ext cx="2235567" cy="1029213"/>
            <a:chOff x="576406" y="1924676"/>
            <a:chExt cx="2235567" cy="1029213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84419E95-5DEC-0F1A-43F7-9E7B7BB54831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6EDB8662-2876-C85C-CB56-EEE0CB7094E2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Google Shape;45;p3">
            <a:extLst>
              <a:ext uri="{FF2B5EF4-FFF2-40B4-BE49-F238E27FC236}">
                <a16:creationId xmlns:a16="http://schemas.microsoft.com/office/drawing/2014/main" id="{22B5E72E-EF58-0A53-3839-1A886D6CF96E}"/>
              </a:ext>
            </a:extLst>
          </p:cNvPr>
          <p:cNvGrpSpPr/>
          <p:nvPr/>
        </p:nvGrpSpPr>
        <p:grpSpPr>
          <a:xfrm rot="419832">
            <a:off x="8243836" y="1330746"/>
            <a:ext cx="2988244" cy="4196506"/>
            <a:chOff x="897300" y="1341100"/>
            <a:chExt cx="2362668" cy="3317756"/>
          </a:xfrm>
        </p:grpSpPr>
        <p:sp>
          <p:nvSpPr>
            <p:cNvPr id="33" name="Google Shape;46;p3">
              <a:extLst>
                <a:ext uri="{FF2B5EF4-FFF2-40B4-BE49-F238E27FC236}">
                  <a16:creationId xmlns:a16="http://schemas.microsoft.com/office/drawing/2014/main" id="{08C6CAD6-BB15-0225-29DF-5B2FAB8BC9D3}"/>
                </a:ext>
              </a:extLst>
            </p:cNvPr>
            <p:cNvSpPr/>
            <p:nvPr/>
          </p:nvSpPr>
          <p:spPr>
            <a:xfrm>
              <a:off x="911172" y="1573878"/>
              <a:ext cx="2335686" cy="3076545"/>
            </a:xfrm>
            <a:custGeom>
              <a:avLst/>
              <a:gdLst/>
              <a:ahLst/>
              <a:cxnLst/>
              <a:rect l="l" t="t" r="r" b="b"/>
              <a:pathLst>
                <a:path w="15322" h="14765" extrusionOk="0">
                  <a:moveTo>
                    <a:pt x="10139" y="1"/>
                  </a:moveTo>
                  <a:cubicBezTo>
                    <a:pt x="6837" y="1"/>
                    <a:pt x="3538" y="221"/>
                    <a:pt x="264" y="648"/>
                  </a:cubicBezTo>
                  <a:cubicBezTo>
                    <a:pt x="346" y="5287"/>
                    <a:pt x="259" y="9925"/>
                    <a:pt x="0" y="14555"/>
                  </a:cubicBezTo>
                  <a:cubicBezTo>
                    <a:pt x="150" y="14600"/>
                    <a:pt x="359" y="14591"/>
                    <a:pt x="478" y="14605"/>
                  </a:cubicBezTo>
                  <a:cubicBezTo>
                    <a:pt x="637" y="14627"/>
                    <a:pt x="791" y="14641"/>
                    <a:pt x="951" y="14659"/>
                  </a:cubicBezTo>
                  <a:cubicBezTo>
                    <a:pt x="1246" y="14686"/>
                    <a:pt x="1537" y="14709"/>
                    <a:pt x="1833" y="14723"/>
                  </a:cubicBezTo>
                  <a:cubicBezTo>
                    <a:pt x="2367" y="14754"/>
                    <a:pt x="2905" y="14765"/>
                    <a:pt x="3440" y="14765"/>
                  </a:cubicBezTo>
                  <a:cubicBezTo>
                    <a:pt x="3538" y="14765"/>
                    <a:pt x="3636" y="14764"/>
                    <a:pt x="3734" y="14764"/>
                  </a:cubicBezTo>
                  <a:cubicBezTo>
                    <a:pt x="5012" y="14755"/>
                    <a:pt x="6289" y="14686"/>
                    <a:pt x="7563" y="14632"/>
                  </a:cubicBezTo>
                  <a:cubicBezTo>
                    <a:pt x="10100" y="14523"/>
                    <a:pt x="12638" y="14414"/>
                    <a:pt x="15176" y="14304"/>
                  </a:cubicBezTo>
                  <a:cubicBezTo>
                    <a:pt x="15130" y="12240"/>
                    <a:pt x="15226" y="10180"/>
                    <a:pt x="15276" y="8115"/>
                  </a:cubicBezTo>
                  <a:cubicBezTo>
                    <a:pt x="15316" y="6278"/>
                    <a:pt x="15321" y="4432"/>
                    <a:pt x="15148" y="2599"/>
                  </a:cubicBezTo>
                  <a:cubicBezTo>
                    <a:pt x="15103" y="2094"/>
                    <a:pt x="15044" y="1594"/>
                    <a:pt x="14962" y="1094"/>
                  </a:cubicBezTo>
                  <a:cubicBezTo>
                    <a:pt x="14930" y="880"/>
                    <a:pt x="14916" y="634"/>
                    <a:pt x="14853" y="430"/>
                  </a:cubicBezTo>
                  <a:cubicBezTo>
                    <a:pt x="14748" y="93"/>
                    <a:pt x="14502" y="130"/>
                    <a:pt x="14207" y="111"/>
                  </a:cubicBezTo>
                  <a:cubicBezTo>
                    <a:pt x="13270" y="61"/>
                    <a:pt x="12338" y="30"/>
                    <a:pt x="11406" y="11"/>
                  </a:cubicBezTo>
                  <a:cubicBezTo>
                    <a:pt x="10983" y="4"/>
                    <a:pt x="10561" y="1"/>
                    <a:pt x="10139" y="1"/>
                  </a:cubicBezTo>
                  <a:close/>
                </a:path>
              </a:pathLst>
            </a:custGeom>
            <a:solidFill>
              <a:srgbClr val="FF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7;p3">
              <a:extLst>
                <a:ext uri="{FF2B5EF4-FFF2-40B4-BE49-F238E27FC236}">
                  <a16:creationId xmlns:a16="http://schemas.microsoft.com/office/drawing/2014/main" id="{85C3B67C-9CC5-EA1F-9748-7C73ADCDCF05}"/>
                </a:ext>
              </a:extLst>
            </p:cNvPr>
            <p:cNvSpPr/>
            <p:nvPr/>
          </p:nvSpPr>
          <p:spPr>
            <a:xfrm>
              <a:off x="1164827" y="1796903"/>
              <a:ext cx="1826079" cy="1190154"/>
            </a:xfrm>
            <a:custGeom>
              <a:avLst/>
              <a:gdLst/>
              <a:ahLst/>
              <a:cxnLst/>
              <a:rect l="l" t="t" r="r" b="b"/>
              <a:pathLst>
                <a:path w="11979" h="8814" extrusionOk="0">
                  <a:moveTo>
                    <a:pt x="9329" y="0"/>
                  </a:moveTo>
                  <a:cubicBezTo>
                    <a:pt x="7064" y="0"/>
                    <a:pt x="4799" y="84"/>
                    <a:pt x="2534" y="167"/>
                  </a:cubicBezTo>
                  <a:cubicBezTo>
                    <a:pt x="1697" y="199"/>
                    <a:pt x="855" y="231"/>
                    <a:pt x="19" y="263"/>
                  </a:cubicBezTo>
                  <a:cubicBezTo>
                    <a:pt x="1" y="2796"/>
                    <a:pt x="37" y="5329"/>
                    <a:pt x="132" y="7857"/>
                  </a:cubicBezTo>
                  <a:lnTo>
                    <a:pt x="110" y="7916"/>
                  </a:lnTo>
                  <a:cubicBezTo>
                    <a:pt x="91" y="8080"/>
                    <a:pt x="101" y="8248"/>
                    <a:pt x="137" y="8412"/>
                  </a:cubicBezTo>
                  <a:cubicBezTo>
                    <a:pt x="805" y="8548"/>
                    <a:pt x="1483" y="8639"/>
                    <a:pt x="2165" y="8680"/>
                  </a:cubicBezTo>
                  <a:cubicBezTo>
                    <a:pt x="3165" y="8743"/>
                    <a:pt x="4211" y="8813"/>
                    <a:pt x="5240" y="8813"/>
                  </a:cubicBezTo>
                  <a:cubicBezTo>
                    <a:pt x="5780" y="8813"/>
                    <a:pt x="6315" y="8794"/>
                    <a:pt x="6836" y="8744"/>
                  </a:cubicBezTo>
                  <a:cubicBezTo>
                    <a:pt x="8559" y="8576"/>
                    <a:pt x="10255" y="8694"/>
                    <a:pt x="11933" y="8303"/>
                  </a:cubicBezTo>
                  <a:cubicBezTo>
                    <a:pt x="11979" y="8294"/>
                    <a:pt x="11938" y="8021"/>
                    <a:pt x="11933" y="7976"/>
                  </a:cubicBezTo>
                  <a:cubicBezTo>
                    <a:pt x="11847" y="6930"/>
                    <a:pt x="11765" y="5588"/>
                    <a:pt x="11783" y="4556"/>
                  </a:cubicBezTo>
                  <a:cubicBezTo>
                    <a:pt x="11788" y="4060"/>
                    <a:pt x="11811" y="3401"/>
                    <a:pt x="11793" y="2909"/>
                  </a:cubicBezTo>
                  <a:cubicBezTo>
                    <a:pt x="11774" y="2350"/>
                    <a:pt x="11702" y="1968"/>
                    <a:pt x="11620" y="1413"/>
                  </a:cubicBezTo>
                  <a:cubicBezTo>
                    <a:pt x="11551" y="949"/>
                    <a:pt x="11483" y="490"/>
                    <a:pt x="11415" y="26"/>
                  </a:cubicBezTo>
                  <a:cubicBezTo>
                    <a:pt x="10720" y="8"/>
                    <a:pt x="10024" y="0"/>
                    <a:pt x="93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8;p3">
              <a:extLst>
                <a:ext uri="{FF2B5EF4-FFF2-40B4-BE49-F238E27FC236}">
                  <a16:creationId xmlns:a16="http://schemas.microsoft.com/office/drawing/2014/main" id="{24DCEBB2-426C-FB65-5322-9F2522BBA7D5}"/>
                </a:ext>
              </a:extLst>
            </p:cNvPr>
            <p:cNvSpPr/>
            <p:nvPr/>
          </p:nvSpPr>
          <p:spPr>
            <a:xfrm>
              <a:off x="897300" y="1551316"/>
              <a:ext cx="2362668" cy="3107540"/>
            </a:xfrm>
            <a:custGeom>
              <a:avLst/>
              <a:gdLst/>
              <a:ahLst/>
              <a:cxnLst/>
              <a:rect l="l" t="t" r="r" b="b"/>
              <a:pathLst>
                <a:path w="15499" h="14939" extrusionOk="0">
                  <a:moveTo>
                    <a:pt x="10196" y="173"/>
                  </a:moveTo>
                  <a:cubicBezTo>
                    <a:pt x="11283" y="173"/>
                    <a:pt x="12370" y="198"/>
                    <a:pt x="13457" y="246"/>
                  </a:cubicBezTo>
                  <a:cubicBezTo>
                    <a:pt x="13784" y="259"/>
                    <a:pt x="14111" y="273"/>
                    <a:pt x="14439" y="291"/>
                  </a:cubicBezTo>
                  <a:cubicBezTo>
                    <a:pt x="14634" y="300"/>
                    <a:pt x="14775" y="323"/>
                    <a:pt x="14857" y="537"/>
                  </a:cubicBezTo>
                  <a:cubicBezTo>
                    <a:pt x="14921" y="710"/>
                    <a:pt x="14930" y="905"/>
                    <a:pt x="14953" y="1087"/>
                  </a:cubicBezTo>
                  <a:cubicBezTo>
                    <a:pt x="15053" y="1806"/>
                    <a:pt x="15148" y="2520"/>
                    <a:pt x="15203" y="3247"/>
                  </a:cubicBezTo>
                  <a:cubicBezTo>
                    <a:pt x="15326" y="4893"/>
                    <a:pt x="15317" y="6549"/>
                    <a:pt x="15276" y="8204"/>
                  </a:cubicBezTo>
                  <a:cubicBezTo>
                    <a:pt x="15231" y="10237"/>
                    <a:pt x="15142" y="12274"/>
                    <a:pt x="15179" y="14306"/>
                  </a:cubicBezTo>
                  <a:lnTo>
                    <a:pt x="15179" y="14306"/>
                  </a:lnTo>
                  <a:cubicBezTo>
                    <a:pt x="13211" y="14391"/>
                    <a:pt x="11244" y="14476"/>
                    <a:pt x="9277" y="14562"/>
                  </a:cubicBezTo>
                  <a:cubicBezTo>
                    <a:pt x="7391" y="14639"/>
                    <a:pt x="5500" y="14763"/>
                    <a:pt x="3609" y="14763"/>
                  </a:cubicBezTo>
                  <a:cubicBezTo>
                    <a:pt x="3512" y="14763"/>
                    <a:pt x="3416" y="14762"/>
                    <a:pt x="3320" y="14762"/>
                  </a:cubicBezTo>
                  <a:cubicBezTo>
                    <a:pt x="2761" y="14762"/>
                    <a:pt x="2206" y="14743"/>
                    <a:pt x="1646" y="14707"/>
                  </a:cubicBezTo>
                  <a:cubicBezTo>
                    <a:pt x="1383" y="14689"/>
                    <a:pt x="1114" y="14666"/>
                    <a:pt x="851" y="14639"/>
                  </a:cubicBezTo>
                  <a:cubicBezTo>
                    <a:pt x="632" y="14614"/>
                    <a:pt x="399" y="14616"/>
                    <a:pt x="181" y="14569"/>
                  </a:cubicBezTo>
                  <a:lnTo>
                    <a:pt x="181" y="14569"/>
                  </a:lnTo>
                  <a:cubicBezTo>
                    <a:pt x="432" y="9988"/>
                    <a:pt x="522" y="5398"/>
                    <a:pt x="438" y="812"/>
                  </a:cubicBezTo>
                  <a:lnTo>
                    <a:pt x="438" y="812"/>
                  </a:lnTo>
                  <a:cubicBezTo>
                    <a:pt x="3308" y="442"/>
                    <a:pt x="6199" y="227"/>
                    <a:pt x="9091" y="182"/>
                  </a:cubicBezTo>
                  <a:cubicBezTo>
                    <a:pt x="9459" y="176"/>
                    <a:pt x="9828" y="173"/>
                    <a:pt x="10196" y="173"/>
                  </a:cubicBezTo>
                  <a:close/>
                  <a:moveTo>
                    <a:pt x="10155" y="0"/>
                  </a:moveTo>
                  <a:cubicBezTo>
                    <a:pt x="8627" y="5"/>
                    <a:pt x="7099" y="50"/>
                    <a:pt x="5576" y="146"/>
                  </a:cubicBezTo>
                  <a:cubicBezTo>
                    <a:pt x="3829" y="255"/>
                    <a:pt x="2087" y="423"/>
                    <a:pt x="350" y="650"/>
                  </a:cubicBezTo>
                  <a:cubicBezTo>
                    <a:pt x="305" y="655"/>
                    <a:pt x="264" y="682"/>
                    <a:pt x="264" y="737"/>
                  </a:cubicBezTo>
                  <a:cubicBezTo>
                    <a:pt x="350" y="5371"/>
                    <a:pt x="259" y="10009"/>
                    <a:pt x="5" y="14639"/>
                  </a:cubicBezTo>
                  <a:cubicBezTo>
                    <a:pt x="0" y="14675"/>
                    <a:pt x="32" y="14712"/>
                    <a:pt x="68" y="14721"/>
                  </a:cubicBezTo>
                  <a:cubicBezTo>
                    <a:pt x="428" y="14812"/>
                    <a:pt x="837" y="14812"/>
                    <a:pt x="1205" y="14844"/>
                  </a:cubicBezTo>
                  <a:cubicBezTo>
                    <a:pt x="1705" y="14889"/>
                    <a:pt x="2206" y="14916"/>
                    <a:pt x="2706" y="14930"/>
                  </a:cubicBezTo>
                  <a:cubicBezTo>
                    <a:pt x="2958" y="14936"/>
                    <a:pt x="3211" y="14938"/>
                    <a:pt x="3464" y="14938"/>
                  </a:cubicBezTo>
                  <a:cubicBezTo>
                    <a:pt x="4222" y="14938"/>
                    <a:pt x="4982" y="14915"/>
                    <a:pt x="5739" y="14884"/>
                  </a:cubicBezTo>
                  <a:cubicBezTo>
                    <a:pt x="7758" y="14807"/>
                    <a:pt x="9778" y="14712"/>
                    <a:pt x="11797" y="14625"/>
                  </a:cubicBezTo>
                  <a:cubicBezTo>
                    <a:pt x="12952" y="14575"/>
                    <a:pt x="14111" y="14525"/>
                    <a:pt x="15267" y="14480"/>
                  </a:cubicBezTo>
                  <a:cubicBezTo>
                    <a:pt x="15312" y="14475"/>
                    <a:pt x="15353" y="14439"/>
                    <a:pt x="15353" y="14393"/>
                  </a:cubicBezTo>
                  <a:cubicBezTo>
                    <a:pt x="15312" y="12338"/>
                    <a:pt x="15402" y="10282"/>
                    <a:pt x="15448" y="8231"/>
                  </a:cubicBezTo>
                  <a:lnTo>
                    <a:pt x="15448" y="8231"/>
                  </a:lnTo>
                  <a:cubicBezTo>
                    <a:pt x="15451" y="8223"/>
                    <a:pt x="15453" y="8214"/>
                    <a:pt x="15453" y="8204"/>
                  </a:cubicBezTo>
                  <a:cubicBezTo>
                    <a:pt x="15489" y="6626"/>
                    <a:pt x="15498" y="5043"/>
                    <a:pt x="15389" y="3470"/>
                  </a:cubicBezTo>
                  <a:cubicBezTo>
                    <a:pt x="15344" y="2751"/>
                    <a:pt x="15267" y="2033"/>
                    <a:pt x="15162" y="1314"/>
                  </a:cubicBezTo>
                  <a:cubicBezTo>
                    <a:pt x="15098" y="896"/>
                    <a:pt x="15139" y="209"/>
                    <a:pt x="14593" y="128"/>
                  </a:cubicBezTo>
                  <a:cubicBezTo>
                    <a:pt x="13916" y="32"/>
                    <a:pt x="13188" y="59"/>
                    <a:pt x="12502" y="37"/>
                  </a:cubicBezTo>
                  <a:cubicBezTo>
                    <a:pt x="11719" y="14"/>
                    <a:pt x="10937" y="0"/>
                    <a:pt x="10155" y="0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49;p3">
              <a:extLst>
                <a:ext uri="{FF2B5EF4-FFF2-40B4-BE49-F238E27FC236}">
                  <a16:creationId xmlns:a16="http://schemas.microsoft.com/office/drawing/2014/main" id="{7858EE60-50FA-BC65-3AB9-F6A5FC2117AE}"/>
                </a:ext>
              </a:extLst>
            </p:cNvPr>
            <p:cNvSpPr/>
            <p:nvPr/>
          </p:nvSpPr>
          <p:spPr>
            <a:xfrm>
              <a:off x="1151726" y="1783630"/>
              <a:ext cx="1850317" cy="1206171"/>
            </a:xfrm>
            <a:custGeom>
              <a:avLst/>
              <a:gdLst/>
              <a:ahLst/>
              <a:cxnLst/>
              <a:rect l="l" t="t" r="r" b="b"/>
              <a:pathLst>
                <a:path w="12138" h="8981" extrusionOk="0">
                  <a:moveTo>
                    <a:pt x="9370" y="174"/>
                  </a:moveTo>
                  <a:cubicBezTo>
                    <a:pt x="10056" y="174"/>
                    <a:pt x="10742" y="181"/>
                    <a:pt x="11428" y="198"/>
                  </a:cubicBezTo>
                  <a:lnTo>
                    <a:pt x="11428" y="198"/>
                  </a:lnTo>
                  <a:cubicBezTo>
                    <a:pt x="11526" y="868"/>
                    <a:pt x="11636" y="1539"/>
                    <a:pt x="11724" y="2210"/>
                  </a:cubicBezTo>
                  <a:cubicBezTo>
                    <a:pt x="11806" y="2824"/>
                    <a:pt x="11806" y="3438"/>
                    <a:pt x="11792" y="4056"/>
                  </a:cubicBezTo>
                  <a:cubicBezTo>
                    <a:pt x="11774" y="5275"/>
                    <a:pt x="11810" y="6489"/>
                    <a:pt x="11906" y="7703"/>
                  </a:cubicBezTo>
                  <a:cubicBezTo>
                    <a:pt x="11915" y="7826"/>
                    <a:pt x="11924" y="7953"/>
                    <a:pt x="11938" y="8076"/>
                  </a:cubicBezTo>
                  <a:cubicBezTo>
                    <a:pt x="11942" y="8117"/>
                    <a:pt x="11979" y="8258"/>
                    <a:pt x="11956" y="8294"/>
                  </a:cubicBezTo>
                  <a:cubicBezTo>
                    <a:pt x="11906" y="8376"/>
                    <a:pt x="11547" y="8399"/>
                    <a:pt x="11460" y="8413"/>
                  </a:cubicBezTo>
                  <a:cubicBezTo>
                    <a:pt x="11255" y="8449"/>
                    <a:pt x="11046" y="8481"/>
                    <a:pt x="10837" y="8504"/>
                  </a:cubicBezTo>
                  <a:cubicBezTo>
                    <a:pt x="10155" y="8585"/>
                    <a:pt x="9468" y="8608"/>
                    <a:pt x="8782" y="8635"/>
                  </a:cubicBezTo>
                  <a:cubicBezTo>
                    <a:pt x="7546" y="8684"/>
                    <a:pt x="6321" y="8809"/>
                    <a:pt x="5084" y="8809"/>
                  </a:cubicBezTo>
                  <a:cubicBezTo>
                    <a:pt x="4937" y="8809"/>
                    <a:pt x="4790" y="8808"/>
                    <a:pt x="4643" y="8804"/>
                  </a:cubicBezTo>
                  <a:cubicBezTo>
                    <a:pt x="3879" y="8786"/>
                    <a:pt x="3120" y="8736"/>
                    <a:pt x="2356" y="8690"/>
                  </a:cubicBezTo>
                  <a:cubicBezTo>
                    <a:pt x="1933" y="8663"/>
                    <a:pt x="1514" y="8622"/>
                    <a:pt x="1096" y="8563"/>
                  </a:cubicBezTo>
                  <a:cubicBezTo>
                    <a:pt x="919" y="8540"/>
                    <a:pt x="741" y="8508"/>
                    <a:pt x="564" y="8476"/>
                  </a:cubicBezTo>
                  <a:cubicBezTo>
                    <a:pt x="446" y="8454"/>
                    <a:pt x="382" y="8467"/>
                    <a:pt x="314" y="8367"/>
                  </a:cubicBezTo>
                  <a:cubicBezTo>
                    <a:pt x="246" y="8268"/>
                    <a:pt x="272" y="8124"/>
                    <a:pt x="282" y="8007"/>
                  </a:cubicBezTo>
                  <a:lnTo>
                    <a:pt x="282" y="8007"/>
                  </a:lnTo>
                  <a:cubicBezTo>
                    <a:pt x="297" y="7993"/>
                    <a:pt x="306" y="7972"/>
                    <a:pt x="305" y="7944"/>
                  </a:cubicBezTo>
                  <a:cubicBezTo>
                    <a:pt x="215" y="5443"/>
                    <a:pt x="174" y="2938"/>
                    <a:pt x="191" y="433"/>
                  </a:cubicBezTo>
                  <a:lnTo>
                    <a:pt x="191" y="433"/>
                  </a:lnTo>
                  <a:cubicBezTo>
                    <a:pt x="3248" y="319"/>
                    <a:pt x="6309" y="174"/>
                    <a:pt x="9370" y="174"/>
                  </a:cubicBezTo>
                  <a:close/>
                  <a:moveTo>
                    <a:pt x="9334" y="1"/>
                  </a:moveTo>
                  <a:cubicBezTo>
                    <a:pt x="6256" y="1"/>
                    <a:pt x="3179" y="145"/>
                    <a:pt x="105" y="259"/>
                  </a:cubicBezTo>
                  <a:cubicBezTo>
                    <a:pt x="59" y="263"/>
                    <a:pt x="18" y="300"/>
                    <a:pt x="18" y="345"/>
                  </a:cubicBezTo>
                  <a:cubicBezTo>
                    <a:pt x="0" y="2878"/>
                    <a:pt x="41" y="5411"/>
                    <a:pt x="132" y="7944"/>
                  </a:cubicBezTo>
                  <a:cubicBezTo>
                    <a:pt x="132" y="7946"/>
                    <a:pt x="132" y="7947"/>
                    <a:pt x="132" y="7948"/>
                  </a:cubicBezTo>
                  <a:lnTo>
                    <a:pt x="132" y="7948"/>
                  </a:lnTo>
                  <a:cubicBezTo>
                    <a:pt x="120" y="7962"/>
                    <a:pt x="111" y="7980"/>
                    <a:pt x="109" y="8003"/>
                  </a:cubicBezTo>
                  <a:cubicBezTo>
                    <a:pt x="96" y="8181"/>
                    <a:pt x="105" y="8344"/>
                    <a:pt x="141" y="8522"/>
                  </a:cubicBezTo>
                  <a:cubicBezTo>
                    <a:pt x="146" y="8549"/>
                    <a:pt x="173" y="8576"/>
                    <a:pt x="200" y="8581"/>
                  </a:cubicBezTo>
                  <a:cubicBezTo>
                    <a:pt x="1605" y="8863"/>
                    <a:pt x="3052" y="8927"/>
                    <a:pt x="4484" y="8972"/>
                  </a:cubicBezTo>
                  <a:cubicBezTo>
                    <a:pt x="4664" y="8978"/>
                    <a:pt x="4844" y="8980"/>
                    <a:pt x="5024" y="8980"/>
                  </a:cubicBezTo>
                  <a:cubicBezTo>
                    <a:pt x="6278" y="8980"/>
                    <a:pt x="7525" y="8856"/>
                    <a:pt x="8782" y="8808"/>
                  </a:cubicBezTo>
                  <a:cubicBezTo>
                    <a:pt x="9523" y="8781"/>
                    <a:pt x="10264" y="8749"/>
                    <a:pt x="11001" y="8658"/>
                  </a:cubicBezTo>
                  <a:cubicBezTo>
                    <a:pt x="11315" y="8617"/>
                    <a:pt x="11628" y="8572"/>
                    <a:pt x="11938" y="8499"/>
                  </a:cubicBezTo>
                  <a:cubicBezTo>
                    <a:pt x="12133" y="8449"/>
                    <a:pt x="12138" y="8381"/>
                    <a:pt x="12124" y="8185"/>
                  </a:cubicBezTo>
                  <a:cubicBezTo>
                    <a:pt x="12024" y="6976"/>
                    <a:pt x="11938" y="5766"/>
                    <a:pt x="11956" y="4556"/>
                  </a:cubicBezTo>
                  <a:cubicBezTo>
                    <a:pt x="11969" y="3833"/>
                    <a:pt x="12001" y="3106"/>
                    <a:pt x="11919" y="2387"/>
                  </a:cubicBezTo>
                  <a:cubicBezTo>
                    <a:pt x="11828" y="1619"/>
                    <a:pt x="11697" y="855"/>
                    <a:pt x="11587" y="91"/>
                  </a:cubicBezTo>
                  <a:cubicBezTo>
                    <a:pt x="11583" y="54"/>
                    <a:pt x="11537" y="27"/>
                    <a:pt x="11506" y="27"/>
                  </a:cubicBezTo>
                  <a:cubicBezTo>
                    <a:pt x="10782" y="9"/>
                    <a:pt x="10058" y="1"/>
                    <a:pt x="9334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50;p3">
              <a:extLst>
                <a:ext uri="{FF2B5EF4-FFF2-40B4-BE49-F238E27FC236}">
                  <a16:creationId xmlns:a16="http://schemas.microsoft.com/office/drawing/2014/main" id="{21D24F52-6500-1A10-56BF-B11BC7F079BD}"/>
                </a:ext>
              </a:extLst>
            </p:cNvPr>
            <p:cNvSpPr/>
            <p:nvPr/>
          </p:nvSpPr>
          <p:spPr>
            <a:xfrm>
              <a:off x="1263919" y="1356496"/>
              <a:ext cx="439027" cy="787657"/>
            </a:xfrm>
            <a:custGeom>
              <a:avLst/>
              <a:gdLst/>
              <a:ahLst/>
              <a:cxnLst/>
              <a:rect l="l" t="t" r="r" b="b"/>
              <a:pathLst>
                <a:path w="2880" h="5167" extrusionOk="0">
                  <a:moveTo>
                    <a:pt x="128" y="0"/>
                  </a:moveTo>
                  <a:cubicBezTo>
                    <a:pt x="128" y="0"/>
                    <a:pt x="1" y="46"/>
                    <a:pt x="5" y="96"/>
                  </a:cubicBezTo>
                  <a:cubicBezTo>
                    <a:pt x="14" y="146"/>
                    <a:pt x="24" y="664"/>
                    <a:pt x="24" y="664"/>
                  </a:cubicBezTo>
                  <a:lnTo>
                    <a:pt x="42" y="2179"/>
                  </a:lnTo>
                  <a:lnTo>
                    <a:pt x="10" y="5166"/>
                  </a:lnTo>
                  <a:cubicBezTo>
                    <a:pt x="11" y="5167"/>
                    <a:pt x="12" y="5167"/>
                    <a:pt x="13" y="5167"/>
                  </a:cubicBezTo>
                  <a:cubicBezTo>
                    <a:pt x="102" y="5167"/>
                    <a:pt x="757" y="4274"/>
                    <a:pt x="833" y="4189"/>
                  </a:cubicBezTo>
                  <a:cubicBezTo>
                    <a:pt x="910" y="4102"/>
                    <a:pt x="1347" y="3525"/>
                    <a:pt x="1347" y="3525"/>
                  </a:cubicBezTo>
                  <a:lnTo>
                    <a:pt x="1583" y="3861"/>
                  </a:lnTo>
                  <a:cubicBezTo>
                    <a:pt x="1820" y="4198"/>
                    <a:pt x="2584" y="5166"/>
                    <a:pt x="2584" y="5166"/>
                  </a:cubicBezTo>
                  <a:lnTo>
                    <a:pt x="2652" y="4848"/>
                  </a:lnTo>
                  <a:lnTo>
                    <a:pt x="2807" y="2920"/>
                  </a:lnTo>
                  <a:cubicBezTo>
                    <a:pt x="2807" y="2920"/>
                    <a:pt x="2879" y="1092"/>
                    <a:pt x="2870" y="969"/>
                  </a:cubicBezTo>
                  <a:cubicBezTo>
                    <a:pt x="2861" y="851"/>
                    <a:pt x="2816" y="0"/>
                    <a:pt x="2816" y="0"/>
                  </a:cubicBezTo>
                  <a:close/>
                </a:path>
              </a:pathLst>
            </a:custGeom>
            <a:solidFill>
              <a:srgbClr val="FF6161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algn="ctr"/>
              <a:endParaRPr sz="1895">
                <a:cs typeface="+mn-ea"/>
                <a:sym typeface="Arial"/>
              </a:endParaRPr>
            </a:p>
          </p:txBody>
        </p:sp>
        <p:sp>
          <p:nvSpPr>
            <p:cNvPr id="38" name="Google Shape;51;p3">
              <a:extLst>
                <a:ext uri="{FF2B5EF4-FFF2-40B4-BE49-F238E27FC236}">
                  <a16:creationId xmlns:a16="http://schemas.microsoft.com/office/drawing/2014/main" id="{44F1657B-D9ED-8CD0-A24B-EA32DE15247E}"/>
                </a:ext>
              </a:extLst>
            </p:cNvPr>
            <p:cNvSpPr/>
            <p:nvPr/>
          </p:nvSpPr>
          <p:spPr>
            <a:xfrm>
              <a:off x="1267425" y="1356496"/>
              <a:ext cx="283691" cy="117989"/>
            </a:xfrm>
            <a:custGeom>
              <a:avLst/>
              <a:gdLst/>
              <a:ahLst/>
              <a:cxnLst/>
              <a:rect l="l" t="t" r="r" b="b"/>
              <a:pathLst>
                <a:path w="1861" h="774" extrusionOk="0">
                  <a:moveTo>
                    <a:pt x="1378" y="0"/>
                  </a:moveTo>
                  <a:cubicBezTo>
                    <a:pt x="915" y="187"/>
                    <a:pt x="455" y="382"/>
                    <a:pt x="1" y="582"/>
                  </a:cubicBezTo>
                  <a:cubicBezTo>
                    <a:pt x="1" y="628"/>
                    <a:pt x="1" y="664"/>
                    <a:pt x="1" y="664"/>
                  </a:cubicBezTo>
                  <a:lnTo>
                    <a:pt x="1" y="773"/>
                  </a:lnTo>
                  <a:cubicBezTo>
                    <a:pt x="619" y="505"/>
                    <a:pt x="1238" y="246"/>
                    <a:pt x="186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52;p3">
              <a:extLst>
                <a:ext uri="{FF2B5EF4-FFF2-40B4-BE49-F238E27FC236}">
                  <a16:creationId xmlns:a16="http://schemas.microsoft.com/office/drawing/2014/main" id="{3A0645DA-96A2-B395-20A8-964472DB3D7C}"/>
                </a:ext>
              </a:extLst>
            </p:cNvPr>
            <p:cNvSpPr/>
            <p:nvPr/>
          </p:nvSpPr>
          <p:spPr>
            <a:xfrm>
              <a:off x="1268188" y="1356496"/>
              <a:ext cx="425003" cy="222715"/>
            </a:xfrm>
            <a:custGeom>
              <a:avLst/>
              <a:gdLst/>
              <a:ahLst/>
              <a:cxnLst/>
              <a:rect l="l" t="t" r="r" b="b"/>
              <a:pathLst>
                <a:path w="2788" h="1461" extrusionOk="0">
                  <a:moveTo>
                    <a:pt x="2497" y="0"/>
                  </a:moveTo>
                  <a:cubicBezTo>
                    <a:pt x="1660" y="410"/>
                    <a:pt x="828" y="828"/>
                    <a:pt x="0" y="1260"/>
                  </a:cubicBezTo>
                  <a:lnTo>
                    <a:pt x="5" y="1460"/>
                  </a:lnTo>
                  <a:cubicBezTo>
                    <a:pt x="923" y="978"/>
                    <a:pt x="1856" y="510"/>
                    <a:pt x="2788" y="55"/>
                  </a:cubicBezTo>
                  <a:cubicBezTo>
                    <a:pt x="2788" y="23"/>
                    <a:pt x="2788" y="0"/>
                    <a:pt x="27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53;p3">
              <a:extLst>
                <a:ext uri="{FF2B5EF4-FFF2-40B4-BE49-F238E27FC236}">
                  <a16:creationId xmlns:a16="http://schemas.microsoft.com/office/drawing/2014/main" id="{5D4D7209-3938-1A57-70B4-5ECB9CA76EE3}"/>
                </a:ext>
              </a:extLst>
            </p:cNvPr>
            <p:cNvSpPr/>
            <p:nvPr/>
          </p:nvSpPr>
          <p:spPr>
            <a:xfrm>
              <a:off x="1269560" y="1422351"/>
              <a:ext cx="429271" cy="239331"/>
            </a:xfrm>
            <a:custGeom>
              <a:avLst/>
              <a:gdLst/>
              <a:ahLst/>
              <a:cxnLst/>
              <a:rect l="l" t="t" r="r" b="b"/>
              <a:pathLst>
                <a:path w="2816" h="1570" extrusionOk="0">
                  <a:moveTo>
                    <a:pt x="2802" y="0"/>
                  </a:moveTo>
                  <a:lnTo>
                    <a:pt x="0" y="1374"/>
                  </a:lnTo>
                  <a:lnTo>
                    <a:pt x="0" y="1569"/>
                  </a:lnTo>
                  <a:cubicBezTo>
                    <a:pt x="937" y="1110"/>
                    <a:pt x="1878" y="651"/>
                    <a:pt x="2815" y="191"/>
                  </a:cubicBezTo>
                  <a:cubicBezTo>
                    <a:pt x="2811" y="132"/>
                    <a:pt x="2806" y="64"/>
                    <a:pt x="280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54;p3">
              <a:extLst>
                <a:ext uri="{FF2B5EF4-FFF2-40B4-BE49-F238E27FC236}">
                  <a16:creationId xmlns:a16="http://schemas.microsoft.com/office/drawing/2014/main" id="{E6929C46-10C4-2F95-DA11-5F519E36E32C}"/>
                </a:ext>
              </a:extLst>
            </p:cNvPr>
            <p:cNvSpPr/>
            <p:nvPr/>
          </p:nvSpPr>
          <p:spPr>
            <a:xfrm>
              <a:off x="1268797" y="1507565"/>
              <a:ext cx="432777" cy="262197"/>
            </a:xfrm>
            <a:custGeom>
              <a:avLst/>
              <a:gdLst/>
              <a:ahLst/>
              <a:cxnLst/>
              <a:rect l="l" t="t" r="r" b="b"/>
              <a:pathLst>
                <a:path w="2839" h="1720" extrusionOk="0">
                  <a:moveTo>
                    <a:pt x="2838" y="1"/>
                  </a:moveTo>
                  <a:cubicBezTo>
                    <a:pt x="1897" y="505"/>
                    <a:pt x="951" y="1010"/>
                    <a:pt x="5" y="1520"/>
                  </a:cubicBezTo>
                  <a:lnTo>
                    <a:pt x="1" y="1720"/>
                  </a:lnTo>
                  <a:lnTo>
                    <a:pt x="2838" y="205"/>
                  </a:lnTo>
                  <a:cubicBezTo>
                    <a:pt x="2838" y="110"/>
                    <a:pt x="2838" y="37"/>
                    <a:pt x="28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5;p3">
              <a:extLst>
                <a:ext uri="{FF2B5EF4-FFF2-40B4-BE49-F238E27FC236}">
                  <a16:creationId xmlns:a16="http://schemas.microsoft.com/office/drawing/2014/main" id="{E29E90EB-EC7B-5D85-BCBF-6C2A3C13A071}"/>
                </a:ext>
              </a:extLst>
            </p:cNvPr>
            <p:cNvSpPr/>
            <p:nvPr/>
          </p:nvSpPr>
          <p:spPr>
            <a:xfrm>
              <a:off x="1249438" y="1341100"/>
              <a:ext cx="458387" cy="824548"/>
            </a:xfrm>
            <a:custGeom>
              <a:avLst/>
              <a:gdLst/>
              <a:ahLst/>
              <a:cxnLst/>
              <a:rect l="l" t="t" r="r" b="b"/>
              <a:pathLst>
                <a:path w="3007" h="5409" extrusionOk="0">
                  <a:moveTo>
                    <a:pt x="930" y="142"/>
                  </a:moveTo>
                  <a:cubicBezTo>
                    <a:pt x="1050" y="142"/>
                    <a:pt x="1169" y="145"/>
                    <a:pt x="1287" y="147"/>
                  </a:cubicBezTo>
                  <a:cubicBezTo>
                    <a:pt x="1819" y="156"/>
                    <a:pt x="2347" y="165"/>
                    <a:pt x="2874" y="179"/>
                  </a:cubicBezTo>
                  <a:cubicBezTo>
                    <a:pt x="2870" y="1825"/>
                    <a:pt x="2783" y="3471"/>
                    <a:pt x="2620" y="5108"/>
                  </a:cubicBezTo>
                  <a:cubicBezTo>
                    <a:pt x="2615" y="5117"/>
                    <a:pt x="2611" y="5126"/>
                    <a:pt x="2611" y="5135"/>
                  </a:cubicBezTo>
                  <a:cubicBezTo>
                    <a:pt x="2201" y="4644"/>
                    <a:pt x="1824" y="4126"/>
                    <a:pt x="1478" y="3580"/>
                  </a:cubicBezTo>
                  <a:cubicBezTo>
                    <a:pt x="1467" y="3558"/>
                    <a:pt x="1442" y="3542"/>
                    <a:pt x="1418" y="3542"/>
                  </a:cubicBezTo>
                  <a:cubicBezTo>
                    <a:pt x="1403" y="3542"/>
                    <a:pt x="1389" y="3548"/>
                    <a:pt x="1378" y="3562"/>
                  </a:cubicBezTo>
                  <a:cubicBezTo>
                    <a:pt x="983" y="4112"/>
                    <a:pt x="573" y="4649"/>
                    <a:pt x="150" y="5167"/>
                  </a:cubicBezTo>
                  <a:cubicBezTo>
                    <a:pt x="164" y="4162"/>
                    <a:pt x="169" y="3157"/>
                    <a:pt x="164" y="2152"/>
                  </a:cubicBezTo>
                  <a:cubicBezTo>
                    <a:pt x="164" y="1625"/>
                    <a:pt x="159" y="1097"/>
                    <a:pt x="155" y="570"/>
                  </a:cubicBezTo>
                  <a:cubicBezTo>
                    <a:pt x="155" y="501"/>
                    <a:pt x="150" y="438"/>
                    <a:pt x="150" y="370"/>
                  </a:cubicBezTo>
                  <a:cubicBezTo>
                    <a:pt x="150" y="292"/>
                    <a:pt x="128" y="220"/>
                    <a:pt x="214" y="183"/>
                  </a:cubicBezTo>
                  <a:cubicBezTo>
                    <a:pt x="293" y="152"/>
                    <a:pt x="394" y="152"/>
                    <a:pt x="486" y="152"/>
                  </a:cubicBezTo>
                  <a:lnTo>
                    <a:pt x="486" y="152"/>
                  </a:lnTo>
                  <a:cubicBezTo>
                    <a:pt x="516" y="152"/>
                    <a:pt x="546" y="152"/>
                    <a:pt x="573" y="151"/>
                  </a:cubicBezTo>
                  <a:cubicBezTo>
                    <a:pt x="692" y="145"/>
                    <a:pt x="811" y="142"/>
                    <a:pt x="930" y="142"/>
                  </a:cubicBezTo>
                  <a:close/>
                  <a:moveTo>
                    <a:pt x="934" y="1"/>
                  </a:moveTo>
                  <a:cubicBezTo>
                    <a:pt x="822" y="1"/>
                    <a:pt x="709" y="2"/>
                    <a:pt x="596" y="6"/>
                  </a:cubicBezTo>
                  <a:cubicBezTo>
                    <a:pt x="478" y="15"/>
                    <a:pt x="360" y="24"/>
                    <a:pt x="241" y="38"/>
                  </a:cubicBezTo>
                  <a:cubicBezTo>
                    <a:pt x="169" y="47"/>
                    <a:pt x="87" y="47"/>
                    <a:pt x="46" y="120"/>
                  </a:cubicBezTo>
                  <a:cubicBezTo>
                    <a:pt x="0" y="188"/>
                    <a:pt x="19" y="292"/>
                    <a:pt x="23" y="370"/>
                  </a:cubicBezTo>
                  <a:cubicBezTo>
                    <a:pt x="23" y="524"/>
                    <a:pt x="23" y="674"/>
                    <a:pt x="28" y="824"/>
                  </a:cubicBezTo>
                  <a:cubicBezTo>
                    <a:pt x="28" y="1106"/>
                    <a:pt x="32" y="1388"/>
                    <a:pt x="32" y="1670"/>
                  </a:cubicBezTo>
                  <a:cubicBezTo>
                    <a:pt x="37" y="2243"/>
                    <a:pt x="37" y="2821"/>
                    <a:pt x="32" y="3394"/>
                  </a:cubicBezTo>
                  <a:cubicBezTo>
                    <a:pt x="32" y="4035"/>
                    <a:pt x="28" y="4672"/>
                    <a:pt x="19" y="5313"/>
                  </a:cubicBezTo>
                  <a:cubicBezTo>
                    <a:pt x="19" y="5340"/>
                    <a:pt x="28" y="5358"/>
                    <a:pt x="46" y="5372"/>
                  </a:cubicBezTo>
                  <a:cubicBezTo>
                    <a:pt x="57" y="5394"/>
                    <a:pt x="77" y="5409"/>
                    <a:pt x="100" y="5409"/>
                  </a:cubicBezTo>
                  <a:cubicBezTo>
                    <a:pt x="115" y="5409"/>
                    <a:pt x="131" y="5402"/>
                    <a:pt x="146" y="5386"/>
                  </a:cubicBezTo>
                  <a:cubicBezTo>
                    <a:pt x="587" y="4849"/>
                    <a:pt x="1010" y="4299"/>
                    <a:pt x="1419" y="3730"/>
                  </a:cubicBezTo>
                  <a:cubicBezTo>
                    <a:pt x="1778" y="4299"/>
                    <a:pt x="2174" y="4835"/>
                    <a:pt x="2606" y="5340"/>
                  </a:cubicBezTo>
                  <a:cubicBezTo>
                    <a:pt x="2617" y="5353"/>
                    <a:pt x="2633" y="5359"/>
                    <a:pt x="2649" y="5359"/>
                  </a:cubicBezTo>
                  <a:cubicBezTo>
                    <a:pt x="2673" y="5359"/>
                    <a:pt x="2697" y="5346"/>
                    <a:pt x="2711" y="5322"/>
                  </a:cubicBezTo>
                  <a:cubicBezTo>
                    <a:pt x="2711" y="5317"/>
                    <a:pt x="2715" y="5308"/>
                    <a:pt x="2720" y="5304"/>
                  </a:cubicBezTo>
                  <a:lnTo>
                    <a:pt x="2729" y="5304"/>
                  </a:lnTo>
                  <a:cubicBezTo>
                    <a:pt x="2729" y="5290"/>
                    <a:pt x="2729" y="5276"/>
                    <a:pt x="2733" y="5263"/>
                  </a:cubicBezTo>
                  <a:cubicBezTo>
                    <a:pt x="2743" y="5231"/>
                    <a:pt x="2747" y="5195"/>
                    <a:pt x="2743" y="5154"/>
                  </a:cubicBezTo>
                  <a:cubicBezTo>
                    <a:pt x="2915" y="3480"/>
                    <a:pt x="3002" y="1793"/>
                    <a:pt x="3006" y="110"/>
                  </a:cubicBezTo>
                  <a:cubicBezTo>
                    <a:pt x="3006" y="69"/>
                    <a:pt x="2974" y="38"/>
                    <a:pt x="2943" y="38"/>
                  </a:cubicBezTo>
                  <a:cubicBezTo>
                    <a:pt x="2424" y="29"/>
                    <a:pt x="1910" y="19"/>
                    <a:pt x="1392" y="6"/>
                  </a:cubicBezTo>
                  <a:cubicBezTo>
                    <a:pt x="1240" y="3"/>
                    <a:pt x="1087" y="1"/>
                    <a:pt x="934" y="1"/>
                  </a:cubicBezTo>
                  <a:close/>
                </a:path>
              </a:pathLst>
            </a:custGeom>
            <a:solidFill>
              <a:srgbClr val="4C4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3" name="Freeform 14">
            <a:extLst>
              <a:ext uri="{FF2B5EF4-FFF2-40B4-BE49-F238E27FC236}">
                <a16:creationId xmlns:a16="http://schemas.microsoft.com/office/drawing/2014/main" id="{6384257A-D58D-7C22-2BAD-6C3E15F89CF6}"/>
              </a:ext>
            </a:extLst>
          </p:cNvPr>
          <p:cNvSpPr>
            <a:spLocks/>
          </p:cNvSpPr>
          <p:nvPr/>
        </p:nvSpPr>
        <p:spPr bwMode="auto">
          <a:xfrm>
            <a:off x="9867266" y="4446962"/>
            <a:ext cx="1586873" cy="969348"/>
          </a:xfrm>
          <a:custGeom>
            <a:avLst/>
            <a:gdLst>
              <a:gd name="T0" fmla="*/ 87 w 455"/>
              <a:gd name="T1" fmla="*/ 73 h 264"/>
              <a:gd name="T2" fmla="*/ 104 w 455"/>
              <a:gd name="T3" fmla="*/ 73 h 264"/>
              <a:gd name="T4" fmla="*/ 114 w 455"/>
              <a:gd name="T5" fmla="*/ 70 h 264"/>
              <a:gd name="T6" fmla="*/ 128 w 455"/>
              <a:gd name="T7" fmla="*/ 51 h 264"/>
              <a:gd name="T8" fmla="*/ 171 w 455"/>
              <a:gd name="T9" fmla="*/ 29 h 264"/>
              <a:gd name="T10" fmla="*/ 228 w 455"/>
              <a:gd name="T11" fmla="*/ 35 h 264"/>
              <a:gd name="T12" fmla="*/ 241 w 455"/>
              <a:gd name="T13" fmla="*/ 33 h 264"/>
              <a:gd name="T14" fmla="*/ 265 w 455"/>
              <a:gd name="T15" fmla="*/ 16 h 264"/>
              <a:gd name="T16" fmla="*/ 309 w 455"/>
              <a:gd name="T17" fmla="*/ 0 h 264"/>
              <a:gd name="T18" fmla="*/ 350 w 455"/>
              <a:gd name="T19" fmla="*/ 10 h 264"/>
              <a:gd name="T20" fmla="*/ 353 w 455"/>
              <a:gd name="T21" fmla="*/ 12 h 264"/>
              <a:gd name="T22" fmla="*/ 368 w 455"/>
              <a:gd name="T23" fmla="*/ 17 h 264"/>
              <a:gd name="T24" fmla="*/ 420 w 455"/>
              <a:gd name="T25" fmla="*/ 34 h 264"/>
              <a:gd name="T26" fmla="*/ 448 w 455"/>
              <a:gd name="T27" fmla="*/ 76 h 264"/>
              <a:gd name="T28" fmla="*/ 439 w 455"/>
              <a:gd name="T29" fmla="*/ 142 h 264"/>
              <a:gd name="T30" fmla="*/ 388 w 455"/>
              <a:gd name="T31" fmla="*/ 184 h 264"/>
              <a:gd name="T32" fmla="*/ 371 w 455"/>
              <a:gd name="T33" fmla="*/ 190 h 264"/>
              <a:gd name="T34" fmla="*/ 360 w 455"/>
              <a:gd name="T35" fmla="*/ 201 h 264"/>
              <a:gd name="T36" fmla="*/ 337 w 455"/>
              <a:gd name="T37" fmla="*/ 237 h 264"/>
              <a:gd name="T38" fmla="*/ 298 w 455"/>
              <a:gd name="T39" fmla="*/ 258 h 264"/>
              <a:gd name="T40" fmla="*/ 202 w 455"/>
              <a:gd name="T41" fmla="*/ 242 h 264"/>
              <a:gd name="T42" fmla="*/ 166 w 455"/>
              <a:gd name="T43" fmla="*/ 222 h 264"/>
              <a:gd name="T44" fmla="*/ 150 w 455"/>
              <a:gd name="T45" fmla="*/ 218 h 264"/>
              <a:gd name="T46" fmla="*/ 134 w 455"/>
              <a:gd name="T47" fmla="*/ 219 h 264"/>
              <a:gd name="T48" fmla="*/ 73 w 455"/>
              <a:gd name="T49" fmla="*/ 217 h 264"/>
              <a:gd name="T50" fmla="*/ 19 w 455"/>
              <a:gd name="T51" fmla="*/ 191 h 264"/>
              <a:gd name="T52" fmla="*/ 2 w 455"/>
              <a:gd name="T53" fmla="*/ 157 h 264"/>
              <a:gd name="T54" fmla="*/ 38 w 455"/>
              <a:gd name="T55" fmla="*/ 86 h 264"/>
              <a:gd name="T56" fmla="*/ 64 w 455"/>
              <a:gd name="T57" fmla="*/ 77 h 264"/>
              <a:gd name="T58" fmla="*/ 87 w 455"/>
              <a:gd name="T59" fmla="*/ 73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55" h="264">
                <a:moveTo>
                  <a:pt x="87" y="73"/>
                </a:moveTo>
                <a:cubicBezTo>
                  <a:pt x="94" y="73"/>
                  <a:pt x="99" y="72"/>
                  <a:pt x="104" y="73"/>
                </a:cubicBezTo>
                <a:cubicBezTo>
                  <a:pt x="108" y="74"/>
                  <a:pt x="111" y="73"/>
                  <a:pt x="114" y="70"/>
                </a:cubicBezTo>
                <a:cubicBezTo>
                  <a:pt x="119" y="64"/>
                  <a:pt x="123" y="57"/>
                  <a:pt x="128" y="51"/>
                </a:cubicBezTo>
                <a:cubicBezTo>
                  <a:pt x="140" y="39"/>
                  <a:pt x="154" y="31"/>
                  <a:pt x="171" y="29"/>
                </a:cubicBezTo>
                <a:cubicBezTo>
                  <a:pt x="191" y="26"/>
                  <a:pt x="210" y="28"/>
                  <a:pt x="228" y="35"/>
                </a:cubicBezTo>
                <a:cubicBezTo>
                  <a:pt x="233" y="37"/>
                  <a:pt x="237" y="36"/>
                  <a:pt x="241" y="33"/>
                </a:cubicBezTo>
                <a:cubicBezTo>
                  <a:pt x="249" y="27"/>
                  <a:pt x="257" y="21"/>
                  <a:pt x="265" y="16"/>
                </a:cubicBezTo>
                <a:cubicBezTo>
                  <a:pt x="278" y="7"/>
                  <a:pt x="293" y="0"/>
                  <a:pt x="309" y="0"/>
                </a:cubicBezTo>
                <a:cubicBezTo>
                  <a:pt x="324" y="0"/>
                  <a:pt x="337" y="4"/>
                  <a:pt x="350" y="10"/>
                </a:cubicBezTo>
                <a:cubicBezTo>
                  <a:pt x="351" y="10"/>
                  <a:pt x="352" y="11"/>
                  <a:pt x="353" y="12"/>
                </a:cubicBezTo>
                <a:cubicBezTo>
                  <a:pt x="357" y="17"/>
                  <a:pt x="362" y="18"/>
                  <a:pt x="368" y="17"/>
                </a:cubicBezTo>
                <a:cubicBezTo>
                  <a:pt x="388" y="14"/>
                  <a:pt x="405" y="22"/>
                  <a:pt x="420" y="34"/>
                </a:cubicBezTo>
                <a:cubicBezTo>
                  <a:pt x="434" y="45"/>
                  <a:pt x="443" y="59"/>
                  <a:pt x="448" y="76"/>
                </a:cubicBezTo>
                <a:cubicBezTo>
                  <a:pt x="455" y="99"/>
                  <a:pt x="451" y="121"/>
                  <a:pt x="439" y="142"/>
                </a:cubicBezTo>
                <a:cubicBezTo>
                  <a:pt x="427" y="162"/>
                  <a:pt x="410" y="176"/>
                  <a:pt x="388" y="184"/>
                </a:cubicBezTo>
                <a:cubicBezTo>
                  <a:pt x="382" y="186"/>
                  <a:pt x="377" y="189"/>
                  <a:pt x="371" y="190"/>
                </a:cubicBezTo>
                <a:cubicBezTo>
                  <a:pt x="366" y="192"/>
                  <a:pt x="362" y="196"/>
                  <a:pt x="360" y="201"/>
                </a:cubicBezTo>
                <a:cubicBezTo>
                  <a:pt x="354" y="214"/>
                  <a:pt x="348" y="227"/>
                  <a:pt x="337" y="237"/>
                </a:cubicBezTo>
                <a:cubicBezTo>
                  <a:pt x="327" y="249"/>
                  <a:pt x="314" y="255"/>
                  <a:pt x="298" y="258"/>
                </a:cubicBezTo>
                <a:cubicBezTo>
                  <a:pt x="264" y="264"/>
                  <a:pt x="233" y="255"/>
                  <a:pt x="202" y="242"/>
                </a:cubicBezTo>
                <a:cubicBezTo>
                  <a:pt x="190" y="236"/>
                  <a:pt x="178" y="228"/>
                  <a:pt x="166" y="222"/>
                </a:cubicBezTo>
                <a:cubicBezTo>
                  <a:pt x="161" y="219"/>
                  <a:pt x="155" y="218"/>
                  <a:pt x="150" y="218"/>
                </a:cubicBezTo>
                <a:cubicBezTo>
                  <a:pt x="144" y="218"/>
                  <a:pt x="139" y="219"/>
                  <a:pt x="134" y="219"/>
                </a:cubicBezTo>
                <a:cubicBezTo>
                  <a:pt x="114" y="220"/>
                  <a:pt x="93" y="221"/>
                  <a:pt x="73" y="217"/>
                </a:cubicBezTo>
                <a:cubicBezTo>
                  <a:pt x="53" y="213"/>
                  <a:pt x="34" y="205"/>
                  <a:pt x="19" y="191"/>
                </a:cubicBezTo>
                <a:cubicBezTo>
                  <a:pt x="10" y="181"/>
                  <a:pt x="4" y="170"/>
                  <a:pt x="2" y="157"/>
                </a:cubicBezTo>
                <a:cubicBezTo>
                  <a:pt x="0" y="126"/>
                  <a:pt x="13" y="103"/>
                  <a:pt x="38" y="86"/>
                </a:cubicBezTo>
                <a:cubicBezTo>
                  <a:pt x="46" y="81"/>
                  <a:pt x="55" y="78"/>
                  <a:pt x="64" y="77"/>
                </a:cubicBezTo>
                <a:cubicBezTo>
                  <a:pt x="72" y="75"/>
                  <a:pt x="80" y="73"/>
                  <a:pt x="87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7C6EF192-4CDE-93C3-72A4-9F11579C95E6}"/>
              </a:ext>
            </a:extLst>
          </p:cNvPr>
          <p:cNvGrpSpPr/>
          <p:nvPr/>
        </p:nvGrpSpPr>
        <p:grpSpPr>
          <a:xfrm>
            <a:off x="8465850" y="3762995"/>
            <a:ext cx="2235567" cy="1029213"/>
            <a:chOff x="576406" y="1924676"/>
            <a:chExt cx="2235567" cy="1029213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295DD216-AC68-05F6-FCC8-0F5300161B3F}"/>
                </a:ext>
              </a:extLst>
            </p:cNvPr>
            <p:cNvSpPr txBox="1"/>
            <p:nvPr/>
          </p:nvSpPr>
          <p:spPr>
            <a:xfrm>
              <a:off x="674775" y="2190603"/>
              <a:ext cx="205090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C52CBC79-1CD9-B576-9B43-1F42AD4507E2}"/>
                </a:ext>
              </a:extLst>
            </p:cNvPr>
            <p:cNvSpPr txBox="1"/>
            <p:nvPr/>
          </p:nvSpPr>
          <p:spPr>
            <a:xfrm>
              <a:off x="576406" y="192467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2" name="图形 10">
            <a:extLst>
              <a:ext uri="{FF2B5EF4-FFF2-40B4-BE49-F238E27FC236}">
                <a16:creationId xmlns:a16="http://schemas.microsoft.com/office/drawing/2014/main" id="{0C113556-3340-AEFD-2972-0BA900E8EC84}"/>
              </a:ext>
            </a:extLst>
          </p:cNvPr>
          <p:cNvGrpSpPr/>
          <p:nvPr/>
        </p:nvGrpSpPr>
        <p:grpSpPr>
          <a:xfrm>
            <a:off x="2239948" y="2158788"/>
            <a:ext cx="908189" cy="1056503"/>
            <a:chOff x="1729606" y="1434833"/>
            <a:chExt cx="977337" cy="1136944"/>
          </a:xfrm>
        </p:grpSpPr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3401DDF2-EB60-94F9-D8F1-B65C78416531}"/>
                </a:ext>
              </a:extLst>
            </p:cNvPr>
            <p:cNvSpPr/>
            <p:nvPr/>
          </p:nvSpPr>
          <p:spPr>
            <a:xfrm>
              <a:off x="2343599" y="1434833"/>
              <a:ext cx="142899" cy="164162"/>
            </a:xfrm>
            <a:custGeom>
              <a:avLst/>
              <a:gdLst>
                <a:gd name="connsiteX0" fmla="*/ 32546 w 142899"/>
                <a:gd name="connsiteY0" fmla="*/ 141356 h 164162"/>
                <a:gd name="connsiteX1" fmla="*/ 2289 w 142899"/>
                <a:gd name="connsiteY1" fmla="*/ 34804 h 164162"/>
                <a:gd name="connsiteX2" fmla="*/ 78584 w 142899"/>
                <a:gd name="connsiteY2" fmla="*/ 83 h 164162"/>
                <a:gd name="connsiteX3" fmla="*/ 140411 w 142899"/>
                <a:gd name="connsiteY3" fmla="*/ 83477 h 164162"/>
                <a:gd name="connsiteX4" fmla="*/ 32546 w 142899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9" h="164162">
                  <a:moveTo>
                    <a:pt x="32546" y="141356"/>
                  </a:moveTo>
                  <a:cubicBezTo>
                    <a:pt x="32546" y="141356"/>
                    <a:pt x="-10209" y="53877"/>
                    <a:pt x="2289" y="34804"/>
                  </a:cubicBezTo>
                  <a:cubicBezTo>
                    <a:pt x="14787" y="15730"/>
                    <a:pt x="53535" y="-1343"/>
                    <a:pt x="78584" y="83"/>
                  </a:cubicBezTo>
                  <a:cubicBezTo>
                    <a:pt x="103634" y="1512"/>
                    <a:pt x="123967" y="37436"/>
                    <a:pt x="140411" y="83477"/>
                  </a:cubicBezTo>
                  <a:cubicBezTo>
                    <a:pt x="156858" y="129518"/>
                    <a:pt x="88453" y="201208"/>
                    <a:pt x="32546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FA6D4C60-716C-7D85-EFEC-D1380016A91F}"/>
                </a:ext>
              </a:extLst>
            </p:cNvPr>
            <p:cNvSpPr/>
            <p:nvPr/>
          </p:nvSpPr>
          <p:spPr>
            <a:xfrm>
              <a:off x="2081029" y="1434833"/>
              <a:ext cx="142898" cy="164162"/>
            </a:xfrm>
            <a:custGeom>
              <a:avLst/>
              <a:gdLst>
                <a:gd name="connsiteX0" fmla="*/ 110352 w 142898"/>
                <a:gd name="connsiteY0" fmla="*/ 141356 h 164162"/>
                <a:gd name="connsiteX1" fmla="*/ 140610 w 142898"/>
                <a:gd name="connsiteY1" fmla="*/ 34804 h 164162"/>
                <a:gd name="connsiteX2" fmla="*/ 64315 w 142898"/>
                <a:gd name="connsiteY2" fmla="*/ 83 h 164162"/>
                <a:gd name="connsiteX3" fmla="*/ 2487 w 142898"/>
                <a:gd name="connsiteY3" fmla="*/ 83477 h 164162"/>
                <a:gd name="connsiteX4" fmla="*/ 110352 w 142898"/>
                <a:gd name="connsiteY4" fmla="*/ 141356 h 16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8" h="164162">
                  <a:moveTo>
                    <a:pt x="110352" y="141356"/>
                  </a:moveTo>
                  <a:cubicBezTo>
                    <a:pt x="110352" y="141356"/>
                    <a:pt x="153108" y="53877"/>
                    <a:pt x="140610" y="34804"/>
                  </a:cubicBezTo>
                  <a:cubicBezTo>
                    <a:pt x="128112" y="15730"/>
                    <a:pt x="89366" y="-1343"/>
                    <a:pt x="64315" y="83"/>
                  </a:cubicBezTo>
                  <a:cubicBezTo>
                    <a:pt x="39265" y="1512"/>
                    <a:pt x="18932" y="37436"/>
                    <a:pt x="2487" y="83477"/>
                  </a:cubicBezTo>
                  <a:cubicBezTo>
                    <a:pt x="-13957" y="129518"/>
                    <a:pt x="54447" y="201208"/>
                    <a:pt x="110352" y="141356"/>
                  </a:cubicBezTo>
                  <a:close/>
                </a:path>
              </a:pathLst>
            </a:custGeom>
            <a:solidFill>
              <a:srgbClr val="5D3B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43264E53-5708-0626-20FD-6B4FC118ACA4}"/>
                </a:ext>
              </a:extLst>
            </p:cNvPr>
            <p:cNvSpPr/>
            <p:nvPr/>
          </p:nvSpPr>
          <p:spPr>
            <a:xfrm>
              <a:off x="1729606" y="2312989"/>
              <a:ext cx="392184" cy="250865"/>
            </a:xfrm>
            <a:custGeom>
              <a:avLst/>
              <a:gdLst>
                <a:gd name="connsiteX0" fmla="*/ 339469 w 392184"/>
                <a:gd name="connsiteY0" fmla="*/ 120496 h 250865"/>
                <a:gd name="connsiteX1" fmla="*/ 190732 w 392184"/>
                <a:gd name="connsiteY1" fmla="*/ 186044 h 250865"/>
                <a:gd name="connsiteX2" fmla="*/ 48661 w 392184"/>
                <a:gd name="connsiteY2" fmla="*/ 136056 h 250865"/>
                <a:gd name="connsiteX3" fmla="*/ 24326 w 392184"/>
                <a:gd name="connsiteY3" fmla="*/ 230 h 250865"/>
                <a:gd name="connsiteX4" fmla="*/ 14393 w 392184"/>
                <a:gd name="connsiteY4" fmla="*/ 165698 h 250865"/>
                <a:gd name="connsiteX5" fmla="*/ 161463 w 392184"/>
                <a:gd name="connsiteY5" fmla="*/ 249839 h 250865"/>
                <a:gd name="connsiteX6" fmla="*/ 385240 w 392184"/>
                <a:gd name="connsiteY6" fmla="*/ 190500 h 250865"/>
                <a:gd name="connsiteX7" fmla="*/ 339469 w 392184"/>
                <a:gd name="connsiteY7" fmla="*/ 120496 h 2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184" h="250865">
                  <a:moveTo>
                    <a:pt x="339469" y="120496"/>
                  </a:moveTo>
                  <a:cubicBezTo>
                    <a:pt x="307477" y="159069"/>
                    <a:pt x="247954" y="183414"/>
                    <a:pt x="190732" y="186044"/>
                  </a:cubicBezTo>
                  <a:cubicBezTo>
                    <a:pt x="127337" y="188948"/>
                    <a:pt x="72340" y="171579"/>
                    <a:pt x="48661" y="136056"/>
                  </a:cubicBezTo>
                  <a:cubicBezTo>
                    <a:pt x="13425" y="83201"/>
                    <a:pt x="31469" y="6494"/>
                    <a:pt x="24326" y="230"/>
                  </a:cubicBezTo>
                  <a:cubicBezTo>
                    <a:pt x="17392" y="-5852"/>
                    <a:pt x="-20126" y="110469"/>
                    <a:pt x="14393" y="165698"/>
                  </a:cubicBezTo>
                  <a:cubicBezTo>
                    <a:pt x="43991" y="213056"/>
                    <a:pt x="91155" y="244159"/>
                    <a:pt x="161463" y="249839"/>
                  </a:cubicBezTo>
                  <a:cubicBezTo>
                    <a:pt x="288077" y="260066"/>
                    <a:pt x="358317" y="190500"/>
                    <a:pt x="385240" y="190500"/>
                  </a:cubicBezTo>
                  <a:cubicBezTo>
                    <a:pt x="412162" y="190500"/>
                    <a:pt x="353065" y="104095"/>
                    <a:pt x="339469" y="120496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17B5C15-3544-A335-5D98-E13C8719BD0B}"/>
                </a:ext>
              </a:extLst>
            </p:cNvPr>
            <p:cNvSpPr/>
            <p:nvPr/>
          </p:nvSpPr>
          <p:spPr>
            <a:xfrm>
              <a:off x="2001577" y="1933880"/>
              <a:ext cx="552944" cy="629969"/>
            </a:xfrm>
            <a:custGeom>
              <a:avLst/>
              <a:gdLst>
                <a:gd name="connsiteX0" fmla="*/ 431359 w 552944"/>
                <a:gd name="connsiteY0" fmla="*/ 88472 h 629969"/>
                <a:gd name="connsiteX1" fmla="*/ 509462 w 552944"/>
                <a:gd name="connsiteY1" fmla="*/ 342227 h 629969"/>
                <a:gd name="connsiteX2" fmla="*/ 531166 w 552944"/>
                <a:gd name="connsiteY2" fmla="*/ 541739 h 629969"/>
                <a:gd name="connsiteX3" fmla="*/ 398008 w 552944"/>
                <a:gd name="connsiteY3" fmla="*/ 628984 h 629969"/>
                <a:gd name="connsiteX4" fmla="*/ 182095 w 552944"/>
                <a:gd name="connsiteY4" fmla="*/ 629879 h 629969"/>
                <a:gd name="connsiteX5" fmla="*/ 8663 w 552944"/>
                <a:gd name="connsiteY5" fmla="*/ 530890 h 629969"/>
                <a:gd name="connsiteX6" fmla="*/ 37872 w 552944"/>
                <a:gd name="connsiteY6" fmla="*/ 347395 h 629969"/>
                <a:gd name="connsiteX7" fmla="*/ 162122 w 552944"/>
                <a:gd name="connsiteY7" fmla="*/ 75906 h 629969"/>
                <a:gd name="connsiteX8" fmla="*/ 431359 w 552944"/>
                <a:gd name="connsiteY8" fmla="*/ 88472 h 62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944" h="629969">
                  <a:moveTo>
                    <a:pt x="431359" y="88472"/>
                  </a:moveTo>
                  <a:cubicBezTo>
                    <a:pt x="442929" y="101493"/>
                    <a:pt x="457280" y="283984"/>
                    <a:pt x="509462" y="342227"/>
                  </a:cubicBezTo>
                  <a:cubicBezTo>
                    <a:pt x="568006" y="407574"/>
                    <a:pt x="559153" y="487295"/>
                    <a:pt x="531166" y="541739"/>
                  </a:cubicBezTo>
                  <a:cubicBezTo>
                    <a:pt x="494662" y="612784"/>
                    <a:pt x="442673" y="630811"/>
                    <a:pt x="398008" y="628984"/>
                  </a:cubicBezTo>
                  <a:cubicBezTo>
                    <a:pt x="332565" y="626281"/>
                    <a:pt x="260544" y="628308"/>
                    <a:pt x="182095" y="629879"/>
                  </a:cubicBezTo>
                  <a:cubicBezTo>
                    <a:pt x="62011" y="632308"/>
                    <a:pt x="30180" y="585206"/>
                    <a:pt x="8663" y="530890"/>
                  </a:cubicBezTo>
                  <a:cubicBezTo>
                    <a:pt x="-7104" y="491094"/>
                    <a:pt x="-3564" y="388068"/>
                    <a:pt x="37872" y="347395"/>
                  </a:cubicBezTo>
                  <a:cubicBezTo>
                    <a:pt x="104955" y="281537"/>
                    <a:pt x="121372" y="121456"/>
                    <a:pt x="162122" y="75906"/>
                  </a:cubicBezTo>
                  <a:cubicBezTo>
                    <a:pt x="200676" y="32822"/>
                    <a:pt x="283856" y="-77362"/>
                    <a:pt x="431359" y="88472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0F0551A4-F1FE-B720-788C-63A9F6F9F397}"/>
                </a:ext>
              </a:extLst>
            </p:cNvPr>
            <p:cNvSpPr/>
            <p:nvPr/>
          </p:nvSpPr>
          <p:spPr>
            <a:xfrm>
              <a:off x="2061569" y="2166432"/>
              <a:ext cx="465248" cy="397417"/>
            </a:xfrm>
            <a:custGeom>
              <a:avLst/>
              <a:gdLst>
                <a:gd name="connsiteX0" fmla="*/ 261291 w 465248"/>
                <a:gd name="connsiteY0" fmla="*/ 8640 h 397417"/>
                <a:gd name="connsiteX1" fmla="*/ 130435 w 465248"/>
                <a:gd name="connsiteY1" fmla="*/ 29990 h 397417"/>
                <a:gd name="connsiteX2" fmla="*/ 30378 w 465248"/>
                <a:gd name="connsiteY2" fmla="*/ 246268 h 397417"/>
                <a:gd name="connsiteX3" fmla="*/ 5320 w 465248"/>
                <a:gd name="connsiteY3" fmla="*/ 373657 h 397417"/>
                <a:gd name="connsiteX4" fmla="*/ 122105 w 465248"/>
                <a:gd name="connsiteY4" fmla="*/ 397327 h 397417"/>
                <a:gd name="connsiteX5" fmla="*/ 338018 w 465248"/>
                <a:gd name="connsiteY5" fmla="*/ 396432 h 397417"/>
                <a:gd name="connsiteX6" fmla="*/ 465248 w 465248"/>
                <a:gd name="connsiteY6" fmla="*/ 319999 h 397417"/>
                <a:gd name="connsiteX7" fmla="*/ 444798 w 465248"/>
                <a:gd name="connsiteY7" fmla="*/ 272696 h 397417"/>
                <a:gd name="connsiteX8" fmla="*/ 261291 w 465248"/>
                <a:gd name="connsiteY8" fmla="*/ 8640 h 39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248" h="397417">
                  <a:moveTo>
                    <a:pt x="261291" y="8640"/>
                  </a:moveTo>
                  <a:cubicBezTo>
                    <a:pt x="261291" y="8640"/>
                    <a:pt x="216192" y="-21185"/>
                    <a:pt x="130435" y="29990"/>
                  </a:cubicBezTo>
                  <a:cubicBezTo>
                    <a:pt x="44676" y="81165"/>
                    <a:pt x="74769" y="172228"/>
                    <a:pt x="30378" y="246268"/>
                  </a:cubicBezTo>
                  <a:cubicBezTo>
                    <a:pt x="1605" y="294265"/>
                    <a:pt x="-6683" y="340509"/>
                    <a:pt x="5320" y="373657"/>
                  </a:cubicBezTo>
                  <a:cubicBezTo>
                    <a:pt x="30776" y="389200"/>
                    <a:pt x="67217" y="398441"/>
                    <a:pt x="122105" y="397327"/>
                  </a:cubicBezTo>
                  <a:cubicBezTo>
                    <a:pt x="200555" y="395756"/>
                    <a:pt x="272576" y="393729"/>
                    <a:pt x="338018" y="396432"/>
                  </a:cubicBezTo>
                  <a:cubicBezTo>
                    <a:pt x="380322" y="398167"/>
                    <a:pt x="429185" y="382040"/>
                    <a:pt x="465248" y="319999"/>
                  </a:cubicBezTo>
                  <a:cubicBezTo>
                    <a:pt x="464667" y="303525"/>
                    <a:pt x="458452" y="287398"/>
                    <a:pt x="444798" y="272696"/>
                  </a:cubicBezTo>
                  <a:cubicBezTo>
                    <a:pt x="381292" y="204317"/>
                    <a:pt x="364424" y="1791"/>
                    <a:pt x="261291" y="864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68633615-B83D-313E-B59C-9348C97BA284}"/>
                </a:ext>
              </a:extLst>
            </p:cNvPr>
            <p:cNvSpPr/>
            <p:nvPr/>
          </p:nvSpPr>
          <p:spPr>
            <a:xfrm>
              <a:off x="2110930" y="1969131"/>
              <a:ext cx="337391" cy="170363"/>
            </a:xfrm>
            <a:custGeom>
              <a:avLst/>
              <a:gdLst>
                <a:gd name="connsiteX0" fmla="*/ 215117 w 337391"/>
                <a:gd name="connsiteY0" fmla="*/ 138494 h 170363"/>
                <a:gd name="connsiteX1" fmla="*/ 337392 w 337391"/>
                <a:gd name="connsiteY1" fmla="*/ 120394 h 170363"/>
                <a:gd name="connsiteX2" fmla="*/ 322006 w 337391"/>
                <a:gd name="connsiteY2" fmla="*/ 53239 h 170363"/>
                <a:gd name="connsiteX3" fmla="*/ 266722 w 337391"/>
                <a:gd name="connsiteY3" fmla="*/ 1078 h 170363"/>
                <a:gd name="connsiteX4" fmla="*/ 81492 w 337391"/>
                <a:gd name="connsiteY4" fmla="*/ 9424 h 170363"/>
                <a:gd name="connsiteX5" fmla="*/ 52767 w 337391"/>
                <a:gd name="connsiteY5" fmla="*/ 40674 h 170363"/>
                <a:gd name="connsiteX6" fmla="*/ 0 w 337391"/>
                <a:gd name="connsiteY6" fmla="*/ 170364 h 170363"/>
                <a:gd name="connsiteX7" fmla="*/ 215117 w 337391"/>
                <a:gd name="connsiteY7" fmla="*/ 138494 h 17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91" h="170363">
                  <a:moveTo>
                    <a:pt x="215117" y="138494"/>
                  </a:moveTo>
                  <a:cubicBezTo>
                    <a:pt x="273505" y="139370"/>
                    <a:pt x="312296" y="130513"/>
                    <a:pt x="337392" y="120394"/>
                  </a:cubicBezTo>
                  <a:cubicBezTo>
                    <a:pt x="330778" y="85036"/>
                    <a:pt x="326207" y="57951"/>
                    <a:pt x="322006" y="53239"/>
                  </a:cubicBezTo>
                  <a:cubicBezTo>
                    <a:pt x="302459" y="31250"/>
                    <a:pt x="284056" y="14173"/>
                    <a:pt x="266722" y="1078"/>
                  </a:cubicBezTo>
                  <a:cubicBezTo>
                    <a:pt x="215022" y="-2100"/>
                    <a:pt x="142676" y="2064"/>
                    <a:pt x="81492" y="9424"/>
                  </a:cubicBezTo>
                  <a:cubicBezTo>
                    <a:pt x="70021" y="20693"/>
                    <a:pt x="60496" y="32035"/>
                    <a:pt x="52767" y="40674"/>
                  </a:cubicBezTo>
                  <a:cubicBezTo>
                    <a:pt x="32193" y="63649"/>
                    <a:pt x="17820" y="115847"/>
                    <a:pt x="0" y="170364"/>
                  </a:cubicBezTo>
                  <a:cubicBezTo>
                    <a:pt x="64432" y="153306"/>
                    <a:pt x="142961" y="137416"/>
                    <a:pt x="215117" y="138494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E154A6C8-47C7-D146-F24F-9C74453F9928}"/>
                </a:ext>
              </a:extLst>
            </p:cNvPr>
            <p:cNvSpPr/>
            <p:nvPr/>
          </p:nvSpPr>
          <p:spPr>
            <a:xfrm>
              <a:off x="2297465" y="1969314"/>
              <a:ext cx="155621" cy="598408"/>
            </a:xfrm>
            <a:custGeom>
              <a:avLst/>
              <a:gdLst>
                <a:gd name="connsiteX0" fmla="*/ 93465 w 155621"/>
                <a:gd name="connsiteY0" fmla="*/ 598409 h 598408"/>
                <a:gd name="connsiteX1" fmla="*/ 103334 w 155621"/>
                <a:gd name="connsiteY1" fmla="*/ 552676 h 598408"/>
                <a:gd name="connsiteX2" fmla="*/ 132933 w 155621"/>
                <a:gd name="connsiteY2" fmla="*/ 533938 h 598408"/>
                <a:gd name="connsiteX3" fmla="*/ 135891 w 155621"/>
                <a:gd name="connsiteY3" fmla="*/ 492498 h 598408"/>
                <a:gd name="connsiteX4" fmla="*/ 142797 w 155621"/>
                <a:gd name="connsiteY4" fmla="*/ 421470 h 598408"/>
                <a:gd name="connsiteX5" fmla="*/ 155621 w 155621"/>
                <a:gd name="connsiteY5" fmla="*/ 276439 h 598408"/>
                <a:gd name="connsiteX6" fmla="*/ 136876 w 155621"/>
                <a:gd name="connsiteY6" fmla="*/ 88980 h 598408"/>
                <a:gd name="connsiteX7" fmla="*/ 78335 w 155621"/>
                <a:gd name="connsiteY7" fmla="*/ 0 h 598408"/>
                <a:gd name="connsiteX8" fmla="*/ 26377 w 155621"/>
                <a:gd name="connsiteY8" fmla="*/ 161998 h 598408"/>
                <a:gd name="connsiteX9" fmla="*/ 6628 w 155621"/>
                <a:gd name="connsiteY9" fmla="*/ 271909 h 598408"/>
                <a:gd name="connsiteX10" fmla="*/ 4442 w 155621"/>
                <a:gd name="connsiteY10" fmla="*/ 316673 h 598408"/>
                <a:gd name="connsiteX11" fmla="*/ 20993 w 155621"/>
                <a:gd name="connsiteY11" fmla="*/ 571671 h 598408"/>
                <a:gd name="connsiteX12" fmla="*/ 93465 w 155621"/>
                <a:gd name="connsiteY12" fmla="*/ 598409 h 59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21" h="598408">
                  <a:moveTo>
                    <a:pt x="93465" y="598409"/>
                  </a:moveTo>
                  <a:cubicBezTo>
                    <a:pt x="115920" y="598409"/>
                    <a:pt x="96124" y="569460"/>
                    <a:pt x="103334" y="552676"/>
                  </a:cubicBezTo>
                  <a:cubicBezTo>
                    <a:pt x="110382" y="536276"/>
                    <a:pt x="134971" y="549663"/>
                    <a:pt x="132933" y="533938"/>
                  </a:cubicBezTo>
                  <a:cubicBezTo>
                    <a:pt x="131389" y="522030"/>
                    <a:pt x="134200" y="510067"/>
                    <a:pt x="135891" y="492498"/>
                  </a:cubicBezTo>
                  <a:cubicBezTo>
                    <a:pt x="137708" y="473649"/>
                    <a:pt x="139409" y="446857"/>
                    <a:pt x="142797" y="421470"/>
                  </a:cubicBezTo>
                  <a:cubicBezTo>
                    <a:pt x="149474" y="371428"/>
                    <a:pt x="155621" y="315851"/>
                    <a:pt x="155621" y="276439"/>
                  </a:cubicBezTo>
                  <a:cubicBezTo>
                    <a:pt x="155621" y="205265"/>
                    <a:pt x="155640" y="142347"/>
                    <a:pt x="136876" y="88980"/>
                  </a:cubicBezTo>
                  <a:cubicBezTo>
                    <a:pt x="117951" y="35176"/>
                    <a:pt x="103844" y="0"/>
                    <a:pt x="78335" y="0"/>
                  </a:cubicBezTo>
                  <a:cubicBezTo>
                    <a:pt x="37472" y="0"/>
                    <a:pt x="34000" y="83026"/>
                    <a:pt x="26377" y="161998"/>
                  </a:cubicBezTo>
                  <a:cubicBezTo>
                    <a:pt x="22361" y="203585"/>
                    <a:pt x="6628" y="236879"/>
                    <a:pt x="6628" y="271909"/>
                  </a:cubicBezTo>
                  <a:cubicBezTo>
                    <a:pt x="6628" y="281753"/>
                    <a:pt x="5662" y="297149"/>
                    <a:pt x="4442" y="316673"/>
                  </a:cubicBezTo>
                  <a:cubicBezTo>
                    <a:pt x="-111" y="389326"/>
                    <a:pt x="-7732" y="510962"/>
                    <a:pt x="20993" y="571671"/>
                  </a:cubicBezTo>
                  <a:cubicBezTo>
                    <a:pt x="31710" y="594317"/>
                    <a:pt x="66670" y="598409"/>
                    <a:pt x="93465" y="598409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837C7A79-AAAD-F9F3-C053-1D951EDAFE14}"/>
                </a:ext>
              </a:extLst>
            </p:cNvPr>
            <p:cNvSpPr/>
            <p:nvPr/>
          </p:nvSpPr>
          <p:spPr>
            <a:xfrm>
              <a:off x="2301419" y="1973259"/>
              <a:ext cx="168437" cy="594467"/>
            </a:xfrm>
            <a:custGeom>
              <a:avLst/>
              <a:gdLst>
                <a:gd name="connsiteX0" fmla="*/ 6623 w 168437"/>
                <a:gd name="connsiteY0" fmla="*/ 267964 h 594467"/>
                <a:gd name="connsiteX1" fmla="*/ 20608 w 168437"/>
                <a:gd name="connsiteY1" fmla="*/ 566045 h 594467"/>
                <a:gd name="connsiteX2" fmla="*/ 144459 w 168437"/>
                <a:gd name="connsiteY2" fmla="*/ 574118 h 594467"/>
                <a:gd name="connsiteX3" fmla="*/ 145803 w 168437"/>
                <a:gd name="connsiteY3" fmla="*/ 486617 h 594467"/>
                <a:gd name="connsiteX4" fmla="*/ 168438 w 168437"/>
                <a:gd name="connsiteY4" fmla="*/ 272621 h 594467"/>
                <a:gd name="connsiteX5" fmla="*/ 74383 w 168437"/>
                <a:gd name="connsiteY5" fmla="*/ 0 h 594467"/>
                <a:gd name="connsiteX6" fmla="*/ 6623 w 168437"/>
                <a:gd name="connsiteY6" fmla="*/ 267964 h 59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7" h="594467">
                  <a:moveTo>
                    <a:pt x="6623" y="267964"/>
                  </a:moveTo>
                  <a:cubicBezTo>
                    <a:pt x="6623" y="314938"/>
                    <a:pt x="-15293" y="490160"/>
                    <a:pt x="20608" y="566045"/>
                  </a:cubicBezTo>
                  <a:cubicBezTo>
                    <a:pt x="37789" y="602353"/>
                    <a:pt x="132235" y="602572"/>
                    <a:pt x="144459" y="574118"/>
                  </a:cubicBezTo>
                  <a:cubicBezTo>
                    <a:pt x="156237" y="546704"/>
                    <a:pt x="141842" y="527746"/>
                    <a:pt x="145803" y="486617"/>
                  </a:cubicBezTo>
                  <a:cubicBezTo>
                    <a:pt x="151191" y="430730"/>
                    <a:pt x="168438" y="331832"/>
                    <a:pt x="168438" y="272621"/>
                  </a:cubicBezTo>
                  <a:cubicBezTo>
                    <a:pt x="168438" y="124631"/>
                    <a:pt x="122797" y="0"/>
                    <a:pt x="74383" y="0"/>
                  </a:cubicBezTo>
                  <a:cubicBezTo>
                    <a:pt x="25970" y="0"/>
                    <a:pt x="6623" y="119974"/>
                    <a:pt x="6623" y="2679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15A41DE8-4CD8-42A0-2584-AB976A6F650A}"/>
                </a:ext>
              </a:extLst>
            </p:cNvPr>
            <p:cNvSpPr/>
            <p:nvPr/>
          </p:nvSpPr>
          <p:spPr>
            <a:xfrm>
              <a:off x="2102230" y="1969204"/>
              <a:ext cx="179543" cy="602572"/>
            </a:xfrm>
            <a:custGeom>
              <a:avLst/>
              <a:gdLst>
                <a:gd name="connsiteX0" fmla="*/ 86467 w 179543"/>
                <a:gd name="connsiteY0" fmla="*/ 602573 h 602572"/>
                <a:gd name="connsiteX1" fmla="*/ 161222 w 179543"/>
                <a:gd name="connsiteY1" fmla="*/ 570429 h 602572"/>
                <a:gd name="connsiteX2" fmla="*/ 172724 w 179543"/>
                <a:gd name="connsiteY2" fmla="*/ 315158 h 602572"/>
                <a:gd name="connsiteX3" fmla="*/ 161680 w 179543"/>
                <a:gd name="connsiteY3" fmla="*/ 209210 h 602572"/>
                <a:gd name="connsiteX4" fmla="*/ 93232 w 179543"/>
                <a:gd name="connsiteY4" fmla="*/ 0 h 602572"/>
                <a:gd name="connsiteX5" fmla="*/ 92574 w 179543"/>
                <a:gd name="connsiteY5" fmla="*/ 0 h 602572"/>
                <a:gd name="connsiteX6" fmla="*/ 37465 w 179543"/>
                <a:gd name="connsiteY6" fmla="*/ 98313 h 602572"/>
                <a:gd name="connsiteX7" fmla="*/ 67 w 179543"/>
                <a:gd name="connsiteY7" fmla="*/ 278466 h 602572"/>
                <a:gd name="connsiteX8" fmla="*/ 17200 w 179543"/>
                <a:gd name="connsiteY8" fmla="*/ 424283 h 602572"/>
                <a:gd name="connsiteX9" fmla="*/ 26956 w 179543"/>
                <a:gd name="connsiteY9" fmla="*/ 492333 h 602572"/>
                <a:gd name="connsiteX10" fmla="*/ 26209 w 179543"/>
                <a:gd name="connsiteY10" fmla="*/ 535308 h 602572"/>
                <a:gd name="connsiteX11" fmla="*/ 30363 w 179543"/>
                <a:gd name="connsiteY11" fmla="*/ 580967 h 602572"/>
                <a:gd name="connsiteX12" fmla="*/ 86467 w 179543"/>
                <a:gd name="connsiteY12" fmla="*/ 602573 h 60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3" h="602572">
                  <a:moveTo>
                    <a:pt x="86467" y="602573"/>
                  </a:moveTo>
                  <a:cubicBezTo>
                    <a:pt x="116492" y="602573"/>
                    <a:pt x="151252" y="592637"/>
                    <a:pt x="161222" y="570429"/>
                  </a:cubicBezTo>
                  <a:cubicBezTo>
                    <a:pt x="188738" y="509172"/>
                    <a:pt x="178713" y="387719"/>
                    <a:pt x="172724" y="315158"/>
                  </a:cubicBezTo>
                  <a:cubicBezTo>
                    <a:pt x="171115" y="295670"/>
                    <a:pt x="162980" y="218963"/>
                    <a:pt x="161680" y="209210"/>
                  </a:cubicBezTo>
                  <a:cubicBezTo>
                    <a:pt x="149102" y="114751"/>
                    <a:pt x="155063" y="0"/>
                    <a:pt x="93232" y="0"/>
                  </a:cubicBezTo>
                  <a:lnTo>
                    <a:pt x="92574" y="0"/>
                  </a:lnTo>
                  <a:cubicBezTo>
                    <a:pt x="67069" y="511"/>
                    <a:pt x="55320" y="44125"/>
                    <a:pt x="37465" y="98313"/>
                  </a:cubicBezTo>
                  <a:cubicBezTo>
                    <a:pt x="19762" y="152027"/>
                    <a:pt x="-1341" y="207292"/>
                    <a:pt x="67" y="278466"/>
                  </a:cubicBezTo>
                  <a:cubicBezTo>
                    <a:pt x="847" y="317861"/>
                    <a:pt x="9535" y="374405"/>
                    <a:pt x="17200" y="424283"/>
                  </a:cubicBezTo>
                  <a:cubicBezTo>
                    <a:pt x="21090" y="449596"/>
                    <a:pt x="24765" y="473522"/>
                    <a:pt x="26956" y="492333"/>
                  </a:cubicBezTo>
                  <a:cubicBezTo>
                    <a:pt x="28996" y="509866"/>
                    <a:pt x="27515" y="523382"/>
                    <a:pt x="26209" y="535308"/>
                  </a:cubicBezTo>
                  <a:cubicBezTo>
                    <a:pt x="24484" y="551087"/>
                    <a:pt x="22990" y="564712"/>
                    <a:pt x="30363" y="580967"/>
                  </a:cubicBezTo>
                  <a:cubicBezTo>
                    <a:pt x="37579" y="596893"/>
                    <a:pt x="64077" y="602573"/>
                    <a:pt x="86467" y="602573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3A5F37B6-C42D-3F19-50D9-6B7FC365BAF8}"/>
                </a:ext>
              </a:extLst>
            </p:cNvPr>
            <p:cNvSpPr/>
            <p:nvPr/>
          </p:nvSpPr>
          <p:spPr>
            <a:xfrm>
              <a:off x="2314665" y="1973259"/>
              <a:ext cx="136624" cy="134425"/>
            </a:xfrm>
            <a:custGeom>
              <a:avLst/>
              <a:gdLst>
                <a:gd name="connsiteX0" fmla="*/ 61139 w 136624"/>
                <a:gd name="connsiteY0" fmla="*/ 0 h 134425"/>
                <a:gd name="connsiteX1" fmla="*/ 0 w 136624"/>
                <a:gd name="connsiteY1" fmla="*/ 134347 h 134425"/>
                <a:gd name="connsiteX2" fmla="*/ 11382 w 136624"/>
                <a:gd name="connsiteY2" fmla="*/ 134366 h 134425"/>
                <a:gd name="connsiteX3" fmla="*/ 136625 w 136624"/>
                <a:gd name="connsiteY3" fmla="*/ 115043 h 134425"/>
                <a:gd name="connsiteX4" fmla="*/ 61139 w 136624"/>
                <a:gd name="connsiteY4" fmla="*/ 0 h 13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24" h="134425">
                  <a:moveTo>
                    <a:pt x="61139" y="0"/>
                  </a:moveTo>
                  <a:cubicBezTo>
                    <a:pt x="28643" y="0"/>
                    <a:pt x="9243" y="54042"/>
                    <a:pt x="0" y="134347"/>
                  </a:cubicBezTo>
                  <a:cubicBezTo>
                    <a:pt x="3810" y="134311"/>
                    <a:pt x="7605" y="134311"/>
                    <a:pt x="11382" y="134366"/>
                  </a:cubicBezTo>
                  <a:cubicBezTo>
                    <a:pt x="72121" y="135279"/>
                    <a:pt x="111657" y="125654"/>
                    <a:pt x="136625" y="115043"/>
                  </a:cubicBezTo>
                  <a:cubicBezTo>
                    <a:pt x="118865" y="45897"/>
                    <a:pt x="90513" y="0"/>
                    <a:pt x="61139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97825E7-E5CC-C678-FA88-2BC52B9647A2}"/>
                </a:ext>
              </a:extLst>
            </p:cNvPr>
            <p:cNvSpPr/>
            <p:nvPr/>
          </p:nvSpPr>
          <p:spPr>
            <a:xfrm>
              <a:off x="2106103" y="1973162"/>
              <a:ext cx="171719" cy="594667"/>
            </a:xfrm>
            <a:custGeom>
              <a:avLst/>
              <a:gdLst>
                <a:gd name="connsiteX0" fmla="*/ 161831 w 171719"/>
                <a:gd name="connsiteY0" fmla="*/ 266564 h 594667"/>
                <a:gd name="connsiteX1" fmla="*/ 153749 w 171719"/>
                <a:gd name="connsiteY1" fmla="*/ 564864 h 594667"/>
                <a:gd name="connsiteX2" fmla="*/ 30082 w 171719"/>
                <a:gd name="connsiteY2" fmla="*/ 575384 h 594667"/>
                <a:gd name="connsiteX3" fmla="*/ 27003 w 171719"/>
                <a:gd name="connsiteY3" fmla="*/ 487938 h 594667"/>
                <a:gd name="connsiteX4" fmla="*/ 141 w 171719"/>
                <a:gd name="connsiteY4" fmla="*/ 274435 h 594667"/>
                <a:gd name="connsiteX5" fmla="*/ 88780 w 171719"/>
                <a:gd name="connsiteY5" fmla="*/ 6 h 594667"/>
                <a:gd name="connsiteX6" fmla="*/ 161831 w 171719"/>
                <a:gd name="connsiteY6" fmla="*/ 266564 h 59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19" h="594667">
                  <a:moveTo>
                    <a:pt x="161831" y="266564"/>
                  </a:moveTo>
                  <a:cubicBezTo>
                    <a:pt x="162761" y="313538"/>
                    <a:pt x="188142" y="488284"/>
                    <a:pt x="153749" y="564864"/>
                  </a:cubicBezTo>
                  <a:cubicBezTo>
                    <a:pt x="137294" y="601501"/>
                    <a:pt x="42865" y="603583"/>
                    <a:pt x="30082" y="575384"/>
                  </a:cubicBezTo>
                  <a:cubicBezTo>
                    <a:pt x="17765" y="548208"/>
                    <a:pt x="31781" y="528958"/>
                    <a:pt x="27003" y="487938"/>
                  </a:cubicBezTo>
                  <a:cubicBezTo>
                    <a:pt x="20514" y="432160"/>
                    <a:pt x="1314" y="333628"/>
                    <a:pt x="141" y="274435"/>
                  </a:cubicBezTo>
                  <a:cubicBezTo>
                    <a:pt x="-2789" y="126463"/>
                    <a:pt x="40376" y="956"/>
                    <a:pt x="88780" y="6"/>
                  </a:cubicBezTo>
                  <a:cubicBezTo>
                    <a:pt x="137186" y="-962"/>
                    <a:pt x="158901" y="118610"/>
                    <a:pt x="161831" y="266564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1A17295E-53DA-7234-1B6B-B25793CB66A6}"/>
                </a:ext>
              </a:extLst>
            </p:cNvPr>
            <p:cNvSpPr/>
            <p:nvPr/>
          </p:nvSpPr>
          <p:spPr>
            <a:xfrm>
              <a:off x="2112521" y="1976656"/>
              <a:ext cx="146757" cy="162418"/>
            </a:xfrm>
            <a:custGeom>
              <a:avLst/>
              <a:gdLst>
                <a:gd name="connsiteX0" fmla="*/ 96564 w 146757"/>
                <a:gd name="connsiteY0" fmla="*/ 0 h 162418"/>
                <a:gd name="connsiteX1" fmla="*/ 62155 w 146757"/>
                <a:gd name="connsiteY1" fmla="*/ 4182 h 162418"/>
                <a:gd name="connsiteX2" fmla="*/ 0 w 146757"/>
                <a:gd name="connsiteY2" fmla="*/ 162419 h 162418"/>
                <a:gd name="connsiteX3" fmla="*/ 146758 w 146757"/>
                <a:gd name="connsiteY3" fmla="*/ 134238 h 162418"/>
                <a:gd name="connsiteX4" fmla="*/ 96564 w 146757"/>
                <a:gd name="connsiteY4" fmla="*/ 0 h 16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757" h="162418">
                  <a:moveTo>
                    <a:pt x="96564" y="0"/>
                  </a:moveTo>
                  <a:cubicBezTo>
                    <a:pt x="84731" y="1278"/>
                    <a:pt x="73188" y="2685"/>
                    <a:pt x="62155" y="4182"/>
                  </a:cubicBezTo>
                  <a:cubicBezTo>
                    <a:pt x="34538" y="24729"/>
                    <a:pt x="10892" y="84798"/>
                    <a:pt x="0" y="162419"/>
                  </a:cubicBezTo>
                  <a:cubicBezTo>
                    <a:pt x="44540" y="150693"/>
                    <a:pt x="95687" y="139571"/>
                    <a:pt x="146758" y="134238"/>
                  </a:cubicBezTo>
                  <a:cubicBezTo>
                    <a:pt x="137710" y="64124"/>
                    <a:pt x="121493" y="13387"/>
                    <a:pt x="96564" y="0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62E7ADD4-CA86-3456-7014-C945CA64DB6C}"/>
                </a:ext>
              </a:extLst>
            </p:cNvPr>
            <p:cNvSpPr/>
            <p:nvPr/>
          </p:nvSpPr>
          <p:spPr>
            <a:xfrm>
              <a:off x="2010241" y="1469127"/>
              <a:ext cx="554020" cy="616927"/>
            </a:xfrm>
            <a:custGeom>
              <a:avLst/>
              <a:gdLst>
                <a:gd name="connsiteX0" fmla="*/ 0 w 554020"/>
                <a:gd name="connsiteY0" fmla="*/ 379080 h 616927"/>
                <a:gd name="connsiteX1" fmla="*/ 268960 w 554020"/>
                <a:gd name="connsiteY1" fmla="*/ 616928 h 616927"/>
                <a:gd name="connsiteX2" fmla="*/ 554021 w 554020"/>
                <a:gd name="connsiteY2" fmla="*/ 379080 h 616927"/>
                <a:gd name="connsiteX3" fmla="*/ 360647 w 554020"/>
                <a:gd name="connsiteY3" fmla="*/ 17904 h 616927"/>
                <a:gd name="connsiteX4" fmla="*/ 186254 w 554020"/>
                <a:gd name="connsiteY4" fmla="*/ 17866 h 616927"/>
                <a:gd name="connsiteX5" fmla="*/ 0 w 554020"/>
                <a:gd name="connsiteY5" fmla="*/ 379080 h 6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020" h="616927">
                  <a:moveTo>
                    <a:pt x="0" y="379080"/>
                  </a:moveTo>
                  <a:cubicBezTo>
                    <a:pt x="0" y="540440"/>
                    <a:pt x="193693" y="616928"/>
                    <a:pt x="268960" y="616928"/>
                  </a:cubicBezTo>
                  <a:cubicBezTo>
                    <a:pt x="360647" y="616928"/>
                    <a:pt x="554021" y="540440"/>
                    <a:pt x="554021" y="379080"/>
                  </a:cubicBezTo>
                  <a:cubicBezTo>
                    <a:pt x="554021" y="217712"/>
                    <a:pt x="503149" y="79314"/>
                    <a:pt x="360647" y="17904"/>
                  </a:cubicBezTo>
                  <a:cubicBezTo>
                    <a:pt x="320279" y="510"/>
                    <a:pt x="242530" y="-11663"/>
                    <a:pt x="186254" y="17866"/>
                  </a:cubicBezTo>
                  <a:cubicBezTo>
                    <a:pt x="75599" y="75929"/>
                    <a:pt x="0" y="260293"/>
                    <a:pt x="0" y="379080"/>
                  </a:cubicBezTo>
                  <a:close/>
                </a:path>
              </a:pathLst>
            </a:custGeom>
            <a:solidFill>
              <a:srgbClr val="F5E4C3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4E9E264-9FF5-0DFD-9BAA-E7C6CD42AB94}"/>
                </a:ext>
              </a:extLst>
            </p:cNvPr>
            <p:cNvSpPr/>
            <p:nvPr/>
          </p:nvSpPr>
          <p:spPr>
            <a:xfrm>
              <a:off x="2013093" y="1475140"/>
              <a:ext cx="244229" cy="372798"/>
            </a:xfrm>
            <a:custGeom>
              <a:avLst/>
              <a:gdLst>
                <a:gd name="connsiteX0" fmla="*/ 239678 w 244229"/>
                <a:gd name="connsiteY0" fmla="*/ 242797 h 372798"/>
                <a:gd name="connsiteX1" fmla="*/ 214658 w 244229"/>
                <a:gd name="connsiteY1" fmla="*/ 0 h 372798"/>
                <a:gd name="connsiteX2" fmla="*/ 183404 w 244229"/>
                <a:gd name="connsiteY2" fmla="*/ 11853 h 372798"/>
                <a:gd name="connsiteX3" fmla="*/ 0 w 244229"/>
                <a:gd name="connsiteY3" fmla="*/ 330508 h 372798"/>
                <a:gd name="connsiteX4" fmla="*/ 22409 w 244229"/>
                <a:gd name="connsiteY4" fmla="*/ 346377 h 372798"/>
                <a:gd name="connsiteX5" fmla="*/ 239678 w 244229"/>
                <a:gd name="connsiteY5" fmla="*/ 242797 h 37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229" h="372798">
                  <a:moveTo>
                    <a:pt x="239678" y="242797"/>
                  </a:moveTo>
                  <a:cubicBezTo>
                    <a:pt x="253085" y="159358"/>
                    <a:pt x="234513" y="67091"/>
                    <a:pt x="214658" y="0"/>
                  </a:cubicBezTo>
                  <a:cubicBezTo>
                    <a:pt x="203795" y="2809"/>
                    <a:pt x="193266" y="6679"/>
                    <a:pt x="183404" y="11853"/>
                  </a:cubicBezTo>
                  <a:cubicBezTo>
                    <a:pt x="85266" y="63349"/>
                    <a:pt x="14708" y="214181"/>
                    <a:pt x="0" y="330508"/>
                  </a:cubicBezTo>
                  <a:cubicBezTo>
                    <a:pt x="7136" y="336111"/>
                    <a:pt x="14594" y="341417"/>
                    <a:pt x="22409" y="346377"/>
                  </a:cubicBezTo>
                  <a:cubicBezTo>
                    <a:pt x="139385" y="420590"/>
                    <a:pt x="226767" y="323131"/>
                    <a:pt x="239678" y="242797"/>
                  </a:cubicBezTo>
                  <a:close/>
                </a:path>
              </a:pathLst>
            </a:custGeom>
            <a:solidFill>
              <a:srgbClr val="B3896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8092C465-77DA-A733-6379-D64A87D2F63D}"/>
                </a:ext>
              </a:extLst>
            </p:cNvPr>
            <p:cNvSpPr/>
            <p:nvPr/>
          </p:nvSpPr>
          <p:spPr>
            <a:xfrm>
              <a:off x="2252769" y="1837213"/>
              <a:ext cx="75463" cy="44709"/>
            </a:xfrm>
            <a:custGeom>
              <a:avLst/>
              <a:gdLst>
                <a:gd name="connsiteX0" fmla="*/ 2752 w 75463"/>
                <a:gd name="connsiteY0" fmla="*/ 23323 h 44709"/>
                <a:gd name="connsiteX1" fmla="*/ 37665 w 75463"/>
                <a:gd name="connsiteY1" fmla="*/ 44710 h 44709"/>
                <a:gd name="connsiteX2" fmla="*/ 72755 w 75463"/>
                <a:gd name="connsiteY2" fmla="*/ 23323 h 44709"/>
                <a:gd name="connsiteX3" fmla="*/ 37754 w 75463"/>
                <a:gd name="connsiteY3" fmla="*/ 0 h 44709"/>
                <a:gd name="connsiteX4" fmla="*/ 2752 w 75463"/>
                <a:gd name="connsiteY4" fmla="*/ 23323 h 4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63" h="44709">
                  <a:moveTo>
                    <a:pt x="2752" y="23323"/>
                  </a:moveTo>
                  <a:cubicBezTo>
                    <a:pt x="28781" y="36345"/>
                    <a:pt x="31022" y="44728"/>
                    <a:pt x="37665" y="44710"/>
                  </a:cubicBezTo>
                  <a:cubicBezTo>
                    <a:pt x="44830" y="44691"/>
                    <a:pt x="48075" y="36345"/>
                    <a:pt x="72755" y="23323"/>
                  </a:cubicBezTo>
                  <a:cubicBezTo>
                    <a:pt x="84155" y="17314"/>
                    <a:pt x="57085" y="0"/>
                    <a:pt x="37754" y="0"/>
                  </a:cubicBezTo>
                  <a:cubicBezTo>
                    <a:pt x="18422" y="-18"/>
                    <a:pt x="-8774" y="17570"/>
                    <a:pt x="2752" y="23323"/>
                  </a:cubicBezTo>
                  <a:close/>
                </a:path>
              </a:pathLst>
            </a:custGeom>
            <a:solidFill>
              <a:srgbClr val="3B231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1B6E0DDF-EFB7-E3B3-3425-5C99A99E3CB9}"/>
                </a:ext>
              </a:extLst>
            </p:cNvPr>
            <p:cNvSpPr/>
            <p:nvPr/>
          </p:nvSpPr>
          <p:spPr>
            <a:xfrm>
              <a:off x="2208692" y="1881922"/>
              <a:ext cx="168076" cy="51010"/>
            </a:xfrm>
            <a:custGeom>
              <a:avLst/>
              <a:gdLst>
                <a:gd name="connsiteX0" fmla="*/ 3918 w 168076"/>
                <a:gd name="connsiteY0" fmla="*/ 21752 h 51010"/>
                <a:gd name="connsiteX1" fmla="*/ 49597 w 168076"/>
                <a:gd name="connsiteY1" fmla="*/ 44709 h 51010"/>
                <a:gd name="connsiteX2" fmla="*/ 79052 w 168076"/>
                <a:gd name="connsiteY2" fmla="*/ 22994 h 51010"/>
                <a:gd name="connsiteX3" fmla="*/ 79052 w 168076"/>
                <a:gd name="connsiteY3" fmla="*/ 0 h 51010"/>
                <a:gd name="connsiteX4" fmla="*/ 84436 w 168076"/>
                <a:gd name="connsiteY4" fmla="*/ 0 h 51010"/>
                <a:gd name="connsiteX5" fmla="*/ 84436 w 168076"/>
                <a:gd name="connsiteY5" fmla="*/ 22665 h 51010"/>
                <a:gd name="connsiteX6" fmla="*/ 117906 w 168076"/>
                <a:gd name="connsiteY6" fmla="*/ 45568 h 51010"/>
                <a:gd name="connsiteX7" fmla="*/ 163980 w 168076"/>
                <a:gd name="connsiteY7" fmla="*/ 21843 h 51010"/>
                <a:gd name="connsiteX8" fmla="*/ 168077 w 168076"/>
                <a:gd name="connsiteY8" fmla="*/ 25332 h 51010"/>
                <a:gd name="connsiteX9" fmla="*/ 120034 w 168076"/>
                <a:gd name="connsiteY9" fmla="*/ 51010 h 51010"/>
                <a:gd name="connsiteX10" fmla="*/ 117603 w 168076"/>
                <a:gd name="connsiteY10" fmla="*/ 50937 h 51010"/>
                <a:gd name="connsiteX11" fmla="*/ 81944 w 168076"/>
                <a:gd name="connsiteY11" fmla="*/ 28510 h 51010"/>
                <a:gd name="connsiteX12" fmla="*/ 50362 w 168076"/>
                <a:gd name="connsiteY12" fmla="*/ 50042 h 51010"/>
                <a:gd name="connsiteX13" fmla="*/ 0 w 168076"/>
                <a:gd name="connsiteY13" fmla="*/ 25441 h 51010"/>
                <a:gd name="connsiteX14" fmla="*/ 3918 w 168076"/>
                <a:gd name="connsiteY14" fmla="*/ 21752 h 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076" h="51010">
                  <a:moveTo>
                    <a:pt x="3918" y="21752"/>
                  </a:moveTo>
                  <a:cubicBezTo>
                    <a:pt x="20090" y="38883"/>
                    <a:pt x="35470" y="46627"/>
                    <a:pt x="49597" y="44709"/>
                  </a:cubicBezTo>
                  <a:cubicBezTo>
                    <a:pt x="66690" y="42426"/>
                    <a:pt x="77018" y="26427"/>
                    <a:pt x="79052" y="22994"/>
                  </a:cubicBezTo>
                  <a:lnTo>
                    <a:pt x="79052" y="0"/>
                  </a:lnTo>
                  <a:lnTo>
                    <a:pt x="84436" y="0"/>
                  </a:lnTo>
                  <a:lnTo>
                    <a:pt x="84436" y="22665"/>
                  </a:lnTo>
                  <a:cubicBezTo>
                    <a:pt x="94144" y="37093"/>
                    <a:pt x="105400" y="44801"/>
                    <a:pt x="117906" y="45568"/>
                  </a:cubicBezTo>
                  <a:cubicBezTo>
                    <a:pt x="142144" y="47065"/>
                    <a:pt x="163763" y="22099"/>
                    <a:pt x="163980" y="21843"/>
                  </a:cubicBezTo>
                  <a:lnTo>
                    <a:pt x="168077" y="25332"/>
                  </a:lnTo>
                  <a:cubicBezTo>
                    <a:pt x="167160" y="26427"/>
                    <a:pt x="145903" y="51010"/>
                    <a:pt x="120034" y="51010"/>
                  </a:cubicBezTo>
                  <a:cubicBezTo>
                    <a:pt x="119229" y="51010"/>
                    <a:pt x="118420" y="50992"/>
                    <a:pt x="117603" y="50937"/>
                  </a:cubicBezTo>
                  <a:cubicBezTo>
                    <a:pt x="104194" y="50134"/>
                    <a:pt x="92210" y="42591"/>
                    <a:pt x="81944" y="28510"/>
                  </a:cubicBezTo>
                  <a:cubicBezTo>
                    <a:pt x="77580" y="34957"/>
                    <a:pt x="66945" y="47796"/>
                    <a:pt x="50362" y="50042"/>
                  </a:cubicBezTo>
                  <a:cubicBezTo>
                    <a:pt x="34405" y="52216"/>
                    <a:pt x="17451" y="43942"/>
                    <a:pt x="0" y="25441"/>
                  </a:cubicBezTo>
                  <a:lnTo>
                    <a:pt x="3918" y="21752"/>
                  </a:lnTo>
                  <a:close/>
                </a:path>
              </a:pathLst>
            </a:custGeom>
            <a:solidFill>
              <a:srgbClr val="AD4925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79" name="图形 10">
              <a:extLst>
                <a:ext uri="{FF2B5EF4-FFF2-40B4-BE49-F238E27FC236}">
                  <a16:creationId xmlns:a16="http://schemas.microsoft.com/office/drawing/2014/main" id="{28ECC422-21D0-6BC6-00D0-4A8C4ACF61B0}"/>
                </a:ext>
              </a:extLst>
            </p:cNvPr>
            <p:cNvGrpSpPr/>
            <p:nvPr/>
          </p:nvGrpSpPr>
          <p:grpSpPr>
            <a:xfrm>
              <a:off x="2105690" y="1644999"/>
              <a:ext cx="108197" cy="129312"/>
              <a:chOff x="2105690" y="1644999"/>
              <a:chExt cx="108197" cy="129312"/>
            </a:xfrm>
          </p:grpSpPr>
          <p:grpSp>
            <p:nvGrpSpPr>
              <p:cNvPr id="488" name="图形 10">
                <a:extLst>
                  <a:ext uri="{FF2B5EF4-FFF2-40B4-BE49-F238E27FC236}">
                    <a16:creationId xmlns:a16="http://schemas.microsoft.com/office/drawing/2014/main" id="{81A13A3C-91B3-0AAF-882D-9CB329685B4A}"/>
                  </a:ext>
                </a:extLst>
              </p:cNvPr>
              <p:cNvGrpSpPr/>
              <p:nvPr/>
            </p:nvGrpSpPr>
            <p:grpSpPr>
              <a:xfrm>
                <a:off x="2113255" y="1654047"/>
                <a:ext cx="100632" cy="120264"/>
                <a:chOff x="2113255" y="1654047"/>
                <a:chExt cx="100632" cy="120264"/>
              </a:xfrm>
            </p:grpSpPr>
            <p:sp>
              <p:nvSpPr>
                <p:cNvPr id="490" name="任意多边形: 形状 489">
                  <a:extLst>
                    <a:ext uri="{FF2B5EF4-FFF2-40B4-BE49-F238E27FC236}">
                      <a16:creationId xmlns:a16="http://schemas.microsoft.com/office/drawing/2014/main" id="{FD9AEC1B-BAE3-B058-2983-4F30B07BFB70}"/>
                    </a:ext>
                  </a:extLst>
                </p:cNvPr>
                <p:cNvSpPr/>
                <p:nvPr/>
              </p:nvSpPr>
              <p:spPr>
                <a:xfrm>
                  <a:off x="2113255" y="1654047"/>
                  <a:ext cx="100632" cy="120264"/>
                </a:xfrm>
                <a:custGeom>
                  <a:avLst/>
                  <a:gdLst>
                    <a:gd name="connsiteX0" fmla="*/ 100633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0 w 100632"/>
                    <a:gd name="connsiteY2" fmla="*/ 60133 h 120264"/>
                    <a:gd name="connsiteX3" fmla="*/ 50316 w 100632"/>
                    <a:gd name="connsiteY3" fmla="*/ 0 h 120264"/>
                    <a:gd name="connsiteX4" fmla="*/ 100633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100633" y="60133"/>
                      </a:moveTo>
                      <a:cubicBezTo>
                        <a:pt x="100633" y="93344"/>
                        <a:pt x="78103" y="120264"/>
                        <a:pt x="50316" y="120264"/>
                      </a:cubicBezTo>
                      <a:cubicBezTo>
                        <a:pt x="22526" y="120264"/>
                        <a:pt x="0" y="93344"/>
                        <a:pt x="0" y="60133"/>
                      </a:cubicBezTo>
                      <a:cubicBezTo>
                        <a:pt x="0" y="26922"/>
                        <a:pt x="22526" y="0"/>
                        <a:pt x="50316" y="0"/>
                      </a:cubicBezTo>
                      <a:cubicBezTo>
                        <a:pt x="78105" y="0"/>
                        <a:pt x="100633" y="26922"/>
                        <a:pt x="100633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1" name="任意多边形: 形状 490">
                  <a:extLst>
                    <a:ext uri="{FF2B5EF4-FFF2-40B4-BE49-F238E27FC236}">
                      <a16:creationId xmlns:a16="http://schemas.microsoft.com/office/drawing/2014/main" id="{BCF2D368-38C3-D5E3-E901-4030CF530160}"/>
                    </a:ext>
                  </a:extLst>
                </p:cNvPr>
                <p:cNvSpPr/>
                <p:nvPr/>
              </p:nvSpPr>
              <p:spPr>
                <a:xfrm>
                  <a:off x="2129948" y="1668238"/>
                  <a:ext cx="33625" cy="33621"/>
                </a:xfrm>
                <a:custGeom>
                  <a:avLst/>
                  <a:gdLst>
                    <a:gd name="connsiteX0" fmla="*/ 33625 w 33625"/>
                    <a:gd name="connsiteY0" fmla="*/ 16812 h 33621"/>
                    <a:gd name="connsiteX1" fmla="*/ 16810 w 33625"/>
                    <a:gd name="connsiteY1" fmla="*/ 33622 h 33621"/>
                    <a:gd name="connsiteX2" fmla="*/ 0 w 33625"/>
                    <a:gd name="connsiteY2" fmla="*/ 16812 h 33621"/>
                    <a:gd name="connsiteX3" fmla="*/ 16810 w 33625"/>
                    <a:gd name="connsiteY3" fmla="*/ 0 h 33621"/>
                    <a:gd name="connsiteX4" fmla="*/ 33625 w 33625"/>
                    <a:gd name="connsiteY4" fmla="*/ 16812 h 3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5" h="33621">
                      <a:moveTo>
                        <a:pt x="33625" y="16812"/>
                      </a:moveTo>
                      <a:cubicBezTo>
                        <a:pt x="33625" y="26095"/>
                        <a:pt x="26099" y="33622"/>
                        <a:pt x="16810" y="33622"/>
                      </a:cubicBezTo>
                      <a:cubicBezTo>
                        <a:pt x="7526" y="33622"/>
                        <a:pt x="0" y="26095"/>
                        <a:pt x="0" y="16812"/>
                      </a:cubicBezTo>
                      <a:cubicBezTo>
                        <a:pt x="0" y="7528"/>
                        <a:pt x="7526" y="0"/>
                        <a:pt x="16810" y="0"/>
                      </a:cubicBezTo>
                      <a:cubicBezTo>
                        <a:pt x="26097" y="0"/>
                        <a:pt x="33625" y="7527"/>
                        <a:pt x="33625" y="168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88BCBF2A-FA9F-5314-80E1-556EEB05DD8C}"/>
                  </a:ext>
                </a:extLst>
              </p:cNvPr>
              <p:cNvSpPr/>
              <p:nvPr/>
            </p:nvSpPr>
            <p:spPr>
              <a:xfrm>
                <a:off x="2105690" y="1644999"/>
                <a:ext cx="107216" cy="64045"/>
              </a:xfrm>
              <a:custGeom>
                <a:avLst/>
                <a:gdLst>
                  <a:gd name="connsiteX0" fmla="*/ 0 w 107216"/>
                  <a:gd name="connsiteY0" fmla="*/ 64045 h 64045"/>
                  <a:gd name="connsiteX1" fmla="*/ 59525 w 107216"/>
                  <a:gd name="connsiteY1" fmla="*/ 11426 h 64045"/>
                  <a:gd name="connsiteX2" fmla="*/ 107217 w 107216"/>
                  <a:gd name="connsiteY2" fmla="*/ 57324 h 64045"/>
                  <a:gd name="connsiteX3" fmla="*/ 56402 w 107216"/>
                  <a:gd name="connsiteY3" fmla="*/ 0 h 64045"/>
                  <a:gd name="connsiteX4" fmla="*/ 0 w 107216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6" h="64045">
                    <a:moveTo>
                      <a:pt x="0" y="64045"/>
                    </a:moveTo>
                    <a:cubicBezTo>
                      <a:pt x="0" y="64045"/>
                      <a:pt x="24994" y="10363"/>
                      <a:pt x="59525" y="11426"/>
                    </a:cubicBezTo>
                    <a:cubicBezTo>
                      <a:pt x="94056" y="12490"/>
                      <a:pt x="102428" y="45758"/>
                      <a:pt x="107217" y="57324"/>
                    </a:cubicBezTo>
                    <a:cubicBezTo>
                      <a:pt x="107211" y="43902"/>
                      <a:pt x="96852" y="0"/>
                      <a:pt x="56402" y="0"/>
                    </a:cubicBezTo>
                    <a:cubicBezTo>
                      <a:pt x="22446" y="0"/>
                      <a:pt x="0" y="54181"/>
                      <a:pt x="0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0" name="图形 10">
              <a:extLst>
                <a:ext uri="{FF2B5EF4-FFF2-40B4-BE49-F238E27FC236}">
                  <a16:creationId xmlns:a16="http://schemas.microsoft.com/office/drawing/2014/main" id="{A60C9DD9-E08D-B09F-FB31-20C95A82E1EE}"/>
                </a:ext>
              </a:extLst>
            </p:cNvPr>
            <p:cNvGrpSpPr/>
            <p:nvPr/>
          </p:nvGrpSpPr>
          <p:grpSpPr>
            <a:xfrm>
              <a:off x="2379961" y="1644999"/>
              <a:ext cx="108197" cy="129312"/>
              <a:chOff x="2379961" y="1644999"/>
              <a:chExt cx="108197" cy="129312"/>
            </a:xfrm>
          </p:grpSpPr>
          <p:grpSp>
            <p:nvGrpSpPr>
              <p:cNvPr id="484" name="图形 10">
                <a:extLst>
                  <a:ext uri="{FF2B5EF4-FFF2-40B4-BE49-F238E27FC236}">
                    <a16:creationId xmlns:a16="http://schemas.microsoft.com/office/drawing/2014/main" id="{90378F8D-1375-61DD-680B-8A0370A3415E}"/>
                  </a:ext>
                </a:extLst>
              </p:cNvPr>
              <p:cNvGrpSpPr/>
              <p:nvPr/>
            </p:nvGrpSpPr>
            <p:grpSpPr>
              <a:xfrm>
                <a:off x="2379961" y="1654047"/>
                <a:ext cx="100632" cy="120264"/>
                <a:chOff x="2379961" y="1654047"/>
                <a:chExt cx="100632" cy="120264"/>
              </a:xfrm>
            </p:grpSpPr>
            <p:sp>
              <p:nvSpPr>
                <p:cNvPr id="486" name="任意多边形: 形状 485">
                  <a:extLst>
                    <a:ext uri="{FF2B5EF4-FFF2-40B4-BE49-F238E27FC236}">
                      <a16:creationId xmlns:a16="http://schemas.microsoft.com/office/drawing/2014/main" id="{557D1097-740E-8F1B-1FDE-8C9164D649F6}"/>
                    </a:ext>
                  </a:extLst>
                </p:cNvPr>
                <p:cNvSpPr/>
                <p:nvPr/>
              </p:nvSpPr>
              <p:spPr>
                <a:xfrm>
                  <a:off x="2379961" y="1654047"/>
                  <a:ext cx="100632" cy="120264"/>
                </a:xfrm>
                <a:custGeom>
                  <a:avLst/>
                  <a:gdLst>
                    <a:gd name="connsiteX0" fmla="*/ 0 w 100632"/>
                    <a:gd name="connsiteY0" fmla="*/ 60133 h 120264"/>
                    <a:gd name="connsiteX1" fmla="*/ 50316 w 100632"/>
                    <a:gd name="connsiteY1" fmla="*/ 120264 h 120264"/>
                    <a:gd name="connsiteX2" fmla="*/ 100633 w 100632"/>
                    <a:gd name="connsiteY2" fmla="*/ 60133 h 120264"/>
                    <a:gd name="connsiteX3" fmla="*/ 50316 w 100632"/>
                    <a:gd name="connsiteY3" fmla="*/ 0 h 120264"/>
                    <a:gd name="connsiteX4" fmla="*/ 0 w 100632"/>
                    <a:gd name="connsiteY4" fmla="*/ 60133 h 120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32" h="120264">
                      <a:moveTo>
                        <a:pt x="0" y="60133"/>
                      </a:moveTo>
                      <a:cubicBezTo>
                        <a:pt x="0" y="93344"/>
                        <a:pt x="22528" y="120264"/>
                        <a:pt x="50316" y="120264"/>
                      </a:cubicBezTo>
                      <a:cubicBezTo>
                        <a:pt x="78105" y="120264"/>
                        <a:pt x="100633" y="93344"/>
                        <a:pt x="100633" y="60133"/>
                      </a:cubicBezTo>
                      <a:cubicBezTo>
                        <a:pt x="100633" y="26922"/>
                        <a:pt x="78105" y="0"/>
                        <a:pt x="50316" y="0"/>
                      </a:cubicBezTo>
                      <a:cubicBezTo>
                        <a:pt x="22528" y="0"/>
                        <a:pt x="0" y="26922"/>
                        <a:pt x="0" y="60133"/>
                      </a:cubicBezTo>
                      <a:close/>
                    </a:path>
                  </a:pathLst>
                </a:custGeom>
                <a:solidFill>
                  <a:srgbClr val="3B2314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7" name="任意多边形: 形状 486">
                  <a:extLst>
                    <a:ext uri="{FF2B5EF4-FFF2-40B4-BE49-F238E27FC236}">
                      <a16:creationId xmlns:a16="http://schemas.microsoft.com/office/drawing/2014/main" id="{4CA01FC6-3D32-D8B4-7A3E-873D21C5AA95}"/>
                    </a:ext>
                  </a:extLst>
                </p:cNvPr>
                <p:cNvSpPr/>
                <p:nvPr/>
              </p:nvSpPr>
              <p:spPr>
                <a:xfrm>
                  <a:off x="2395381" y="1664950"/>
                  <a:ext cx="33621" cy="33619"/>
                </a:xfrm>
                <a:custGeom>
                  <a:avLst/>
                  <a:gdLst>
                    <a:gd name="connsiteX0" fmla="*/ 0 w 33621"/>
                    <a:gd name="connsiteY0" fmla="*/ 16810 h 33619"/>
                    <a:gd name="connsiteX1" fmla="*/ 16812 w 33621"/>
                    <a:gd name="connsiteY1" fmla="*/ 33620 h 33619"/>
                    <a:gd name="connsiteX2" fmla="*/ 33622 w 33621"/>
                    <a:gd name="connsiteY2" fmla="*/ 16810 h 33619"/>
                    <a:gd name="connsiteX3" fmla="*/ 16812 w 33621"/>
                    <a:gd name="connsiteY3" fmla="*/ 0 h 33619"/>
                    <a:gd name="connsiteX4" fmla="*/ 0 w 33621"/>
                    <a:gd name="connsiteY4" fmla="*/ 16810 h 3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21" h="33619">
                      <a:moveTo>
                        <a:pt x="0" y="16810"/>
                      </a:moveTo>
                      <a:cubicBezTo>
                        <a:pt x="0" y="26093"/>
                        <a:pt x="7526" y="33620"/>
                        <a:pt x="16812" y="33620"/>
                      </a:cubicBezTo>
                      <a:cubicBezTo>
                        <a:pt x="26095" y="33620"/>
                        <a:pt x="33622" y="26093"/>
                        <a:pt x="33622" y="16810"/>
                      </a:cubicBezTo>
                      <a:cubicBezTo>
                        <a:pt x="33622" y="7527"/>
                        <a:pt x="26095" y="0"/>
                        <a:pt x="16812" y="0"/>
                      </a:cubicBezTo>
                      <a:cubicBezTo>
                        <a:pt x="7526" y="0"/>
                        <a:pt x="0" y="7525"/>
                        <a:pt x="0" y="16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63386D5C-3850-6FA4-BFA8-BA26364DB12F}"/>
                  </a:ext>
                </a:extLst>
              </p:cNvPr>
              <p:cNvSpPr/>
              <p:nvPr/>
            </p:nvSpPr>
            <p:spPr>
              <a:xfrm>
                <a:off x="2380940" y="1644999"/>
                <a:ext cx="107218" cy="64045"/>
              </a:xfrm>
              <a:custGeom>
                <a:avLst/>
                <a:gdLst>
                  <a:gd name="connsiteX0" fmla="*/ 107219 w 107218"/>
                  <a:gd name="connsiteY0" fmla="*/ 64045 h 64045"/>
                  <a:gd name="connsiteX1" fmla="*/ 47692 w 107218"/>
                  <a:gd name="connsiteY1" fmla="*/ 11426 h 64045"/>
                  <a:gd name="connsiteX2" fmla="*/ 0 w 107218"/>
                  <a:gd name="connsiteY2" fmla="*/ 57324 h 64045"/>
                  <a:gd name="connsiteX3" fmla="*/ 50817 w 107218"/>
                  <a:gd name="connsiteY3" fmla="*/ 0 h 64045"/>
                  <a:gd name="connsiteX4" fmla="*/ 107219 w 107218"/>
                  <a:gd name="connsiteY4" fmla="*/ 64045 h 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18" h="64045">
                    <a:moveTo>
                      <a:pt x="107219" y="64045"/>
                    </a:moveTo>
                    <a:cubicBezTo>
                      <a:pt x="107219" y="64045"/>
                      <a:pt x="82223" y="10363"/>
                      <a:pt x="47692" y="11426"/>
                    </a:cubicBezTo>
                    <a:cubicBezTo>
                      <a:pt x="13161" y="12490"/>
                      <a:pt x="4789" y="45758"/>
                      <a:pt x="0" y="57324"/>
                    </a:cubicBezTo>
                    <a:cubicBezTo>
                      <a:pt x="7" y="43902"/>
                      <a:pt x="10366" y="0"/>
                      <a:pt x="50817" y="0"/>
                    </a:cubicBezTo>
                    <a:cubicBezTo>
                      <a:pt x="84774" y="0"/>
                      <a:pt x="107219" y="54181"/>
                      <a:pt x="107219" y="64045"/>
                    </a:cubicBezTo>
                    <a:close/>
                  </a:path>
                </a:pathLst>
              </a:custGeom>
              <a:solidFill>
                <a:srgbClr val="231F2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FB1E107B-9E16-4A52-416A-A6DC813B2724}"/>
                </a:ext>
              </a:extLst>
            </p:cNvPr>
            <p:cNvSpPr/>
            <p:nvPr/>
          </p:nvSpPr>
          <p:spPr>
            <a:xfrm>
              <a:off x="1860583" y="1434903"/>
              <a:ext cx="332609" cy="446732"/>
            </a:xfrm>
            <a:custGeom>
              <a:avLst/>
              <a:gdLst>
                <a:gd name="connsiteX0" fmla="*/ 332587 w 332609"/>
                <a:gd name="connsiteY0" fmla="*/ 18288 h 446732"/>
                <a:gd name="connsiteX1" fmla="*/ 274706 w 332609"/>
                <a:gd name="connsiteY1" fmla="*/ 114439 h 446732"/>
                <a:gd name="connsiteX2" fmla="*/ 52579 w 332609"/>
                <a:gd name="connsiteY2" fmla="*/ 446362 h 446732"/>
                <a:gd name="connsiteX3" fmla="*/ 45345 w 332609"/>
                <a:gd name="connsiteY3" fmla="*/ 81431 h 446732"/>
                <a:gd name="connsiteX4" fmla="*/ 332587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332587" y="18288"/>
                  </a:moveTo>
                  <a:cubicBezTo>
                    <a:pt x="333493" y="28190"/>
                    <a:pt x="307540" y="77743"/>
                    <a:pt x="274706" y="114439"/>
                  </a:cubicBezTo>
                  <a:cubicBezTo>
                    <a:pt x="155577" y="247572"/>
                    <a:pt x="187241" y="416812"/>
                    <a:pt x="52579" y="446362"/>
                  </a:cubicBezTo>
                  <a:cubicBezTo>
                    <a:pt x="-696" y="458051"/>
                    <a:pt x="-29483" y="190032"/>
                    <a:pt x="45345" y="81431"/>
                  </a:cubicBezTo>
                  <a:cubicBezTo>
                    <a:pt x="86139" y="22231"/>
                    <a:pt x="328313" y="-28409"/>
                    <a:pt x="332587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DCD5303F-1827-1F9A-9667-68872CCB3676}"/>
                </a:ext>
              </a:extLst>
            </p:cNvPr>
            <p:cNvSpPr/>
            <p:nvPr/>
          </p:nvSpPr>
          <p:spPr>
            <a:xfrm>
              <a:off x="2374335" y="1434903"/>
              <a:ext cx="332609" cy="446732"/>
            </a:xfrm>
            <a:custGeom>
              <a:avLst/>
              <a:gdLst>
                <a:gd name="connsiteX0" fmla="*/ 23 w 332609"/>
                <a:gd name="connsiteY0" fmla="*/ 18288 h 446732"/>
                <a:gd name="connsiteX1" fmla="*/ 57904 w 332609"/>
                <a:gd name="connsiteY1" fmla="*/ 114439 h 446732"/>
                <a:gd name="connsiteX2" fmla="*/ 280030 w 332609"/>
                <a:gd name="connsiteY2" fmla="*/ 446362 h 446732"/>
                <a:gd name="connsiteX3" fmla="*/ 287265 w 332609"/>
                <a:gd name="connsiteY3" fmla="*/ 81431 h 446732"/>
                <a:gd name="connsiteX4" fmla="*/ 23 w 332609"/>
                <a:gd name="connsiteY4" fmla="*/ 18288 h 44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09" h="446732">
                  <a:moveTo>
                    <a:pt x="23" y="18288"/>
                  </a:moveTo>
                  <a:cubicBezTo>
                    <a:pt x="-883" y="28190"/>
                    <a:pt x="25070" y="77743"/>
                    <a:pt x="57904" y="114439"/>
                  </a:cubicBezTo>
                  <a:cubicBezTo>
                    <a:pt x="177034" y="247572"/>
                    <a:pt x="145369" y="416812"/>
                    <a:pt x="280030" y="446362"/>
                  </a:cubicBezTo>
                  <a:cubicBezTo>
                    <a:pt x="333304" y="458051"/>
                    <a:pt x="362092" y="190032"/>
                    <a:pt x="287265" y="81431"/>
                  </a:cubicBezTo>
                  <a:cubicBezTo>
                    <a:pt x="246474" y="22231"/>
                    <a:pt x="4297" y="-28409"/>
                    <a:pt x="23" y="18288"/>
                  </a:cubicBezTo>
                  <a:close/>
                </a:path>
              </a:pathLst>
            </a:custGeom>
            <a:solidFill>
              <a:srgbClr val="966F2D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F051CE5B-E940-AE00-F4A7-AA71CDD1E178}"/>
                </a:ext>
              </a:extLst>
            </p:cNvPr>
            <p:cNvSpPr/>
            <p:nvPr/>
          </p:nvSpPr>
          <p:spPr>
            <a:xfrm>
              <a:off x="2105690" y="1482860"/>
              <a:ext cx="458571" cy="603195"/>
            </a:xfrm>
            <a:custGeom>
              <a:avLst/>
              <a:gdLst>
                <a:gd name="connsiteX0" fmla="*/ 458571 w 458571"/>
                <a:gd name="connsiteY0" fmla="*/ 365348 h 603195"/>
                <a:gd name="connsiteX1" fmla="*/ 265197 w 458571"/>
                <a:gd name="connsiteY1" fmla="*/ 4171 h 603195"/>
                <a:gd name="connsiteX2" fmla="*/ 254458 w 458571"/>
                <a:gd name="connsiteY2" fmla="*/ 0 h 603195"/>
                <a:gd name="connsiteX3" fmla="*/ 338261 w 458571"/>
                <a:gd name="connsiteY3" fmla="*/ 115395 h 603195"/>
                <a:gd name="connsiteX4" fmla="*/ 427053 w 458571"/>
                <a:gd name="connsiteY4" fmla="*/ 364307 h 603195"/>
                <a:gd name="connsiteX5" fmla="*/ 328859 w 458571"/>
                <a:gd name="connsiteY5" fmla="*/ 542341 h 603195"/>
                <a:gd name="connsiteX6" fmla="*/ 0 w 458571"/>
                <a:gd name="connsiteY6" fmla="*/ 537118 h 603195"/>
                <a:gd name="connsiteX7" fmla="*/ 0 w 458571"/>
                <a:gd name="connsiteY7" fmla="*/ 537118 h 603195"/>
                <a:gd name="connsiteX8" fmla="*/ 173508 w 458571"/>
                <a:gd name="connsiteY8" fmla="*/ 603195 h 603195"/>
                <a:gd name="connsiteX9" fmla="*/ 458571 w 458571"/>
                <a:gd name="connsiteY9" fmla="*/ 365348 h 60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571" h="603195">
                  <a:moveTo>
                    <a:pt x="458571" y="365348"/>
                  </a:moveTo>
                  <a:cubicBezTo>
                    <a:pt x="458571" y="203979"/>
                    <a:pt x="407699" y="65581"/>
                    <a:pt x="265197" y="4171"/>
                  </a:cubicBezTo>
                  <a:cubicBezTo>
                    <a:pt x="261870" y="2736"/>
                    <a:pt x="258263" y="1344"/>
                    <a:pt x="254458" y="0"/>
                  </a:cubicBezTo>
                  <a:cubicBezTo>
                    <a:pt x="285088" y="40766"/>
                    <a:pt x="321891" y="90474"/>
                    <a:pt x="338261" y="115395"/>
                  </a:cubicBezTo>
                  <a:cubicBezTo>
                    <a:pt x="374903" y="171185"/>
                    <a:pt x="416614" y="284644"/>
                    <a:pt x="427053" y="364307"/>
                  </a:cubicBezTo>
                  <a:cubicBezTo>
                    <a:pt x="434951" y="424577"/>
                    <a:pt x="427053" y="486253"/>
                    <a:pt x="328859" y="542341"/>
                  </a:cubicBezTo>
                  <a:cubicBezTo>
                    <a:pt x="240271" y="592931"/>
                    <a:pt x="202392" y="625057"/>
                    <a:pt x="0" y="537118"/>
                  </a:cubicBezTo>
                  <a:lnTo>
                    <a:pt x="0" y="537118"/>
                  </a:lnTo>
                  <a:cubicBezTo>
                    <a:pt x="60051" y="581571"/>
                    <a:pt x="133505" y="603195"/>
                    <a:pt x="173508" y="603195"/>
                  </a:cubicBezTo>
                  <a:cubicBezTo>
                    <a:pt x="265197" y="603195"/>
                    <a:pt x="458571" y="526707"/>
                    <a:pt x="458571" y="365348"/>
                  </a:cubicBezTo>
                  <a:close/>
                </a:path>
              </a:pathLst>
            </a:custGeom>
            <a:solidFill>
              <a:srgbClr val="E5C797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92" name="图形 10">
            <a:extLst>
              <a:ext uri="{FF2B5EF4-FFF2-40B4-BE49-F238E27FC236}">
                <a16:creationId xmlns:a16="http://schemas.microsoft.com/office/drawing/2014/main" id="{D6A33B28-A2F4-6D74-F6EA-2C0729B1889B}"/>
              </a:ext>
            </a:extLst>
          </p:cNvPr>
          <p:cNvGrpSpPr/>
          <p:nvPr/>
        </p:nvGrpSpPr>
        <p:grpSpPr>
          <a:xfrm>
            <a:off x="5767087" y="2158788"/>
            <a:ext cx="1150382" cy="1000050"/>
            <a:chOff x="4753744" y="5773158"/>
            <a:chExt cx="1150382" cy="1000050"/>
          </a:xfrm>
        </p:grpSpPr>
        <p:grpSp>
          <p:nvGrpSpPr>
            <p:cNvPr id="493" name="图形 10">
              <a:extLst>
                <a:ext uri="{FF2B5EF4-FFF2-40B4-BE49-F238E27FC236}">
                  <a16:creationId xmlns:a16="http://schemas.microsoft.com/office/drawing/2014/main" id="{E624083C-74B4-120B-06BF-41D8BCD8777B}"/>
                </a:ext>
              </a:extLst>
            </p:cNvPr>
            <p:cNvGrpSpPr/>
            <p:nvPr/>
          </p:nvGrpSpPr>
          <p:grpSpPr>
            <a:xfrm>
              <a:off x="4753744" y="5773158"/>
              <a:ext cx="1150382" cy="1000050"/>
              <a:chOff x="4753744" y="5773158"/>
              <a:chExt cx="1150382" cy="1000050"/>
            </a:xfrm>
          </p:grpSpPr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01D9A804-79AB-51D5-4D15-32F9F8CDE52C}"/>
                  </a:ext>
                </a:extLst>
              </p:cNvPr>
              <p:cNvSpPr/>
              <p:nvPr/>
            </p:nvSpPr>
            <p:spPr>
              <a:xfrm>
                <a:off x="4823266" y="6540715"/>
                <a:ext cx="259740" cy="232493"/>
              </a:xfrm>
              <a:custGeom>
                <a:avLst/>
                <a:gdLst>
                  <a:gd name="connsiteX0" fmla="*/ 36047 w 259740"/>
                  <a:gd name="connsiteY0" fmla="*/ 95601 h 232493"/>
                  <a:gd name="connsiteX1" fmla="*/ 14861 w 259740"/>
                  <a:gd name="connsiteY1" fmla="*/ 215574 h 232493"/>
                  <a:gd name="connsiteX2" fmla="*/ 87094 w 259740"/>
                  <a:gd name="connsiteY2" fmla="*/ 163285 h 232493"/>
                  <a:gd name="connsiteX3" fmla="*/ 191708 w 259740"/>
                  <a:gd name="connsiteY3" fmla="*/ 86743 h 232493"/>
                  <a:gd name="connsiteX4" fmla="*/ 235248 w 259740"/>
                  <a:gd name="connsiteY4" fmla="*/ 77464 h 232493"/>
                  <a:gd name="connsiteX5" fmla="*/ 184932 w 259740"/>
                  <a:gd name="connsiteY5" fmla="*/ 794 h 232493"/>
                  <a:gd name="connsiteX6" fmla="*/ 36047 w 259740"/>
                  <a:gd name="connsiteY6" fmla="*/ 95601 h 232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740" h="232493">
                    <a:moveTo>
                      <a:pt x="36047" y="95601"/>
                    </a:moveTo>
                    <a:cubicBezTo>
                      <a:pt x="12049" y="124749"/>
                      <a:pt x="-18853" y="182755"/>
                      <a:pt x="14861" y="215574"/>
                    </a:cubicBezTo>
                    <a:cubicBezTo>
                      <a:pt x="65689" y="265069"/>
                      <a:pt x="70072" y="193147"/>
                      <a:pt x="87094" y="163285"/>
                    </a:cubicBezTo>
                    <a:cubicBezTo>
                      <a:pt x="109102" y="124694"/>
                      <a:pt x="147748" y="94998"/>
                      <a:pt x="191708" y="86743"/>
                    </a:cubicBezTo>
                    <a:cubicBezTo>
                      <a:pt x="206337" y="84003"/>
                      <a:pt x="221569" y="83327"/>
                      <a:pt x="235248" y="77464"/>
                    </a:cubicBezTo>
                    <a:cubicBezTo>
                      <a:pt x="296852" y="51055"/>
                      <a:pt x="227961" y="-7480"/>
                      <a:pt x="184932" y="794"/>
                    </a:cubicBezTo>
                    <a:cubicBezTo>
                      <a:pt x="133210" y="10711"/>
                      <a:pt x="68848" y="55786"/>
                      <a:pt x="36047" y="95601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F41D1470-56F6-A5B7-0E17-0AA8A622001A}"/>
                  </a:ext>
                </a:extLst>
              </p:cNvPr>
              <p:cNvSpPr/>
              <p:nvPr/>
            </p:nvSpPr>
            <p:spPr>
              <a:xfrm>
                <a:off x="4776710" y="6434968"/>
                <a:ext cx="295359" cy="166455"/>
              </a:xfrm>
              <a:custGeom>
                <a:avLst/>
                <a:gdLst>
                  <a:gd name="connsiteX0" fmla="*/ 68759 w 295359"/>
                  <a:gd name="connsiteY0" fmla="*/ 35057 h 166455"/>
                  <a:gd name="connsiteX1" fmla="*/ 4142 w 295359"/>
                  <a:gd name="connsiteY1" fmla="*/ 138356 h 166455"/>
                  <a:gd name="connsiteX2" fmla="*/ 90712 w 295359"/>
                  <a:gd name="connsiteY2" fmla="*/ 116951 h 166455"/>
                  <a:gd name="connsiteX3" fmla="*/ 216402 w 295359"/>
                  <a:gd name="connsiteY3" fmla="*/ 85154 h 166455"/>
                  <a:gd name="connsiteX4" fmla="*/ 260235 w 295359"/>
                  <a:gd name="connsiteY4" fmla="*/ 92880 h 166455"/>
                  <a:gd name="connsiteX5" fmla="*/ 242318 w 295359"/>
                  <a:gd name="connsiteY5" fmla="*/ 2931 h 166455"/>
                  <a:gd name="connsiteX6" fmla="*/ 68759 w 295359"/>
                  <a:gd name="connsiteY6" fmla="*/ 35057 h 1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359" h="166455">
                    <a:moveTo>
                      <a:pt x="68759" y="35057"/>
                    </a:moveTo>
                    <a:cubicBezTo>
                      <a:pt x="35574" y="53101"/>
                      <a:pt x="-14815" y="95290"/>
                      <a:pt x="4142" y="138356"/>
                    </a:cubicBezTo>
                    <a:cubicBezTo>
                      <a:pt x="32743" y="203283"/>
                      <a:pt x="63755" y="138247"/>
                      <a:pt x="90712" y="116951"/>
                    </a:cubicBezTo>
                    <a:cubicBezTo>
                      <a:pt x="125577" y="89391"/>
                      <a:pt x="172533" y="76351"/>
                      <a:pt x="216402" y="85154"/>
                    </a:cubicBezTo>
                    <a:cubicBezTo>
                      <a:pt x="230977" y="88095"/>
                      <a:pt x="245350" y="93190"/>
                      <a:pt x="260235" y="92880"/>
                    </a:cubicBezTo>
                    <a:cubicBezTo>
                      <a:pt x="327263" y="91473"/>
                      <a:pt x="285311" y="11387"/>
                      <a:pt x="242318" y="2931"/>
                    </a:cubicBezTo>
                    <a:cubicBezTo>
                      <a:pt x="190651" y="-7242"/>
                      <a:pt x="114071" y="10419"/>
                      <a:pt x="68759" y="35057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CD67F668-F284-C750-12BC-0834F1750B22}"/>
                  </a:ext>
                </a:extLst>
              </p:cNvPr>
              <p:cNvSpPr/>
              <p:nvPr/>
            </p:nvSpPr>
            <p:spPr>
              <a:xfrm>
                <a:off x="4753744" y="6301453"/>
                <a:ext cx="301040" cy="126348"/>
              </a:xfrm>
              <a:custGeom>
                <a:avLst/>
                <a:gdLst>
                  <a:gd name="connsiteX0" fmla="*/ 96474 w 301040"/>
                  <a:gd name="connsiteY0" fmla="*/ 2373 h 126348"/>
                  <a:gd name="connsiteX1" fmla="*/ 96 w 301040"/>
                  <a:gd name="connsiteY1" fmla="*/ 76889 h 126348"/>
                  <a:gd name="connsiteX2" fmla="*/ 88730 w 301040"/>
                  <a:gd name="connsiteY2" fmla="*/ 86788 h 126348"/>
                  <a:gd name="connsiteX3" fmla="*/ 217616 w 301040"/>
                  <a:gd name="connsiteY3" fmla="*/ 100522 h 126348"/>
                  <a:gd name="connsiteX4" fmla="*/ 256080 w 301040"/>
                  <a:gd name="connsiteY4" fmla="*/ 122932 h 126348"/>
                  <a:gd name="connsiteX5" fmla="*/ 270417 w 301040"/>
                  <a:gd name="connsiteY5" fmla="*/ 32344 h 126348"/>
                  <a:gd name="connsiteX6" fmla="*/ 96474 w 301040"/>
                  <a:gd name="connsiteY6" fmla="*/ 2373 h 12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040" h="126348">
                    <a:moveTo>
                      <a:pt x="96474" y="2373"/>
                    </a:moveTo>
                    <a:cubicBezTo>
                      <a:pt x="59106" y="7797"/>
                      <a:pt x="-2771" y="29914"/>
                      <a:pt x="96" y="76889"/>
                    </a:cubicBezTo>
                    <a:cubicBezTo>
                      <a:pt x="4425" y="147697"/>
                      <a:pt x="56056" y="97436"/>
                      <a:pt x="88730" y="86788"/>
                    </a:cubicBezTo>
                    <a:cubicBezTo>
                      <a:pt x="130955" y="73035"/>
                      <a:pt x="179537" y="77053"/>
                      <a:pt x="217616" y="100522"/>
                    </a:cubicBezTo>
                    <a:cubicBezTo>
                      <a:pt x="230291" y="108321"/>
                      <a:pt x="242016" y="118073"/>
                      <a:pt x="256080" y="122932"/>
                    </a:cubicBezTo>
                    <a:cubicBezTo>
                      <a:pt x="319436" y="144830"/>
                      <a:pt x="307820" y="55192"/>
                      <a:pt x="270417" y="32344"/>
                    </a:cubicBezTo>
                    <a:cubicBezTo>
                      <a:pt x="225488" y="4912"/>
                      <a:pt x="147539" y="-5042"/>
                      <a:pt x="96474" y="2373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ABED9C08-D549-5F49-8339-F5607391B776}"/>
                  </a:ext>
                </a:extLst>
              </p:cNvPr>
              <p:cNvSpPr/>
              <p:nvPr/>
            </p:nvSpPr>
            <p:spPr>
              <a:xfrm>
                <a:off x="5574853" y="6490183"/>
                <a:ext cx="259751" cy="232489"/>
              </a:xfrm>
              <a:custGeom>
                <a:avLst/>
                <a:gdLst>
                  <a:gd name="connsiteX0" fmla="*/ 223686 w 259751"/>
                  <a:gd name="connsiteY0" fmla="*/ 95615 h 232489"/>
                  <a:gd name="connsiteX1" fmla="*/ 244891 w 259751"/>
                  <a:gd name="connsiteY1" fmla="*/ 215571 h 232489"/>
                  <a:gd name="connsiteX2" fmla="*/ 172640 w 259751"/>
                  <a:gd name="connsiteY2" fmla="*/ 163282 h 232489"/>
                  <a:gd name="connsiteX3" fmla="*/ 68025 w 259751"/>
                  <a:gd name="connsiteY3" fmla="*/ 86739 h 232489"/>
                  <a:gd name="connsiteX4" fmla="*/ 24503 w 259751"/>
                  <a:gd name="connsiteY4" fmla="*/ 77461 h 232489"/>
                  <a:gd name="connsiteX5" fmla="*/ 74820 w 259751"/>
                  <a:gd name="connsiteY5" fmla="*/ 791 h 232489"/>
                  <a:gd name="connsiteX6" fmla="*/ 223686 w 259751"/>
                  <a:gd name="connsiteY6" fmla="*/ 95615 h 23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751" h="232489">
                    <a:moveTo>
                      <a:pt x="223686" y="95615"/>
                    </a:moveTo>
                    <a:cubicBezTo>
                      <a:pt x="247703" y="124764"/>
                      <a:pt x="278605" y="182751"/>
                      <a:pt x="244891" y="215571"/>
                    </a:cubicBezTo>
                    <a:cubicBezTo>
                      <a:pt x="194063" y="265066"/>
                      <a:pt x="189661" y="193143"/>
                      <a:pt x="172640" y="163282"/>
                    </a:cubicBezTo>
                    <a:cubicBezTo>
                      <a:pt x="150650" y="124691"/>
                      <a:pt x="112004" y="94995"/>
                      <a:pt x="68025" y="86739"/>
                    </a:cubicBezTo>
                    <a:cubicBezTo>
                      <a:pt x="53414" y="84000"/>
                      <a:pt x="38165" y="83324"/>
                      <a:pt x="24503" y="77461"/>
                    </a:cubicBezTo>
                    <a:cubicBezTo>
                      <a:pt x="-37118" y="51052"/>
                      <a:pt x="31772" y="-7465"/>
                      <a:pt x="74820" y="791"/>
                    </a:cubicBezTo>
                    <a:cubicBezTo>
                      <a:pt x="126524" y="10708"/>
                      <a:pt x="190903" y="55782"/>
                      <a:pt x="223686" y="95615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2DDA6ECE-BACF-7FEE-FFEE-5E7EE2B756A6}"/>
                  </a:ext>
                </a:extLst>
              </p:cNvPr>
              <p:cNvSpPr/>
              <p:nvPr/>
            </p:nvSpPr>
            <p:spPr>
              <a:xfrm>
                <a:off x="5585800" y="6384441"/>
                <a:ext cx="295343" cy="166446"/>
              </a:xfrm>
              <a:custGeom>
                <a:avLst/>
                <a:gdLst>
                  <a:gd name="connsiteX0" fmla="*/ 226601 w 295343"/>
                  <a:gd name="connsiteY0" fmla="*/ 35066 h 166446"/>
                  <a:gd name="connsiteX1" fmla="*/ 291200 w 295343"/>
                  <a:gd name="connsiteY1" fmla="*/ 138347 h 166446"/>
                  <a:gd name="connsiteX2" fmla="*/ 204630 w 295343"/>
                  <a:gd name="connsiteY2" fmla="*/ 116942 h 166446"/>
                  <a:gd name="connsiteX3" fmla="*/ 78958 w 295343"/>
                  <a:gd name="connsiteY3" fmla="*/ 85164 h 166446"/>
                  <a:gd name="connsiteX4" fmla="*/ 35125 w 295343"/>
                  <a:gd name="connsiteY4" fmla="*/ 92871 h 166446"/>
                  <a:gd name="connsiteX5" fmla="*/ 53042 w 295343"/>
                  <a:gd name="connsiteY5" fmla="*/ 2922 h 166446"/>
                  <a:gd name="connsiteX6" fmla="*/ 226601 w 295343"/>
                  <a:gd name="connsiteY6" fmla="*/ 35066 h 16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343" h="166446">
                    <a:moveTo>
                      <a:pt x="226601" y="35066"/>
                    </a:moveTo>
                    <a:cubicBezTo>
                      <a:pt x="259786" y="53092"/>
                      <a:pt x="310157" y="95281"/>
                      <a:pt x="291200" y="138347"/>
                    </a:cubicBezTo>
                    <a:cubicBezTo>
                      <a:pt x="262617" y="203274"/>
                      <a:pt x="231587" y="138237"/>
                      <a:pt x="204630" y="116942"/>
                    </a:cubicBezTo>
                    <a:cubicBezTo>
                      <a:pt x="169783" y="89400"/>
                      <a:pt x="122809" y="76342"/>
                      <a:pt x="78958" y="85164"/>
                    </a:cubicBezTo>
                    <a:cubicBezTo>
                      <a:pt x="64365" y="88104"/>
                      <a:pt x="49992" y="93181"/>
                      <a:pt x="35125" y="92871"/>
                    </a:cubicBezTo>
                    <a:cubicBezTo>
                      <a:pt x="-31903" y="91464"/>
                      <a:pt x="10049" y="11396"/>
                      <a:pt x="53042" y="2922"/>
                    </a:cubicBezTo>
                    <a:cubicBezTo>
                      <a:pt x="104710" y="-7232"/>
                      <a:pt x="181271" y="10428"/>
                      <a:pt x="226601" y="35066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2273460D-1AEE-10C3-85B1-C5AA03F52C20}"/>
                  </a:ext>
                </a:extLst>
              </p:cNvPr>
              <p:cNvSpPr/>
              <p:nvPr/>
            </p:nvSpPr>
            <p:spPr>
              <a:xfrm>
                <a:off x="5603084" y="6250917"/>
                <a:ext cx="301042" cy="126365"/>
              </a:xfrm>
              <a:custGeom>
                <a:avLst/>
                <a:gdLst>
                  <a:gd name="connsiteX0" fmla="*/ 204551 w 301042"/>
                  <a:gd name="connsiteY0" fmla="*/ 2373 h 126365"/>
                  <a:gd name="connsiteX1" fmla="*/ 300946 w 301042"/>
                  <a:gd name="connsiteY1" fmla="*/ 76889 h 126365"/>
                  <a:gd name="connsiteX2" fmla="*/ 212313 w 301042"/>
                  <a:gd name="connsiteY2" fmla="*/ 86806 h 126365"/>
                  <a:gd name="connsiteX3" fmla="*/ 83408 w 301042"/>
                  <a:gd name="connsiteY3" fmla="*/ 100522 h 126365"/>
                  <a:gd name="connsiteX4" fmla="*/ 44963 w 301042"/>
                  <a:gd name="connsiteY4" fmla="*/ 122949 h 126365"/>
                  <a:gd name="connsiteX5" fmla="*/ 30608 w 301042"/>
                  <a:gd name="connsiteY5" fmla="*/ 32362 h 126365"/>
                  <a:gd name="connsiteX6" fmla="*/ 204551 w 301042"/>
                  <a:gd name="connsiteY6" fmla="*/ 2373 h 12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042" h="126365">
                    <a:moveTo>
                      <a:pt x="204551" y="2373"/>
                    </a:moveTo>
                    <a:cubicBezTo>
                      <a:pt x="241937" y="7798"/>
                      <a:pt x="303814" y="29933"/>
                      <a:pt x="300946" y="76889"/>
                    </a:cubicBezTo>
                    <a:cubicBezTo>
                      <a:pt x="296618" y="147715"/>
                      <a:pt x="244986" y="97453"/>
                      <a:pt x="212313" y="86806"/>
                    </a:cubicBezTo>
                    <a:cubicBezTo>
                      <a:pt x="170069" y="73035"/>
                      <a:pt x="121487" y="77053"/>
                      <a:pt x="83408" y="100522"/>
                    </a:cubicBezTo>
                    <a:cubicBezTo>
                      <a:pt x="70751" y="108320"/>
                      <a:pt x="59026" y="118073"/>
                      <a:pt x="44963" y="122949"/>
                    </a:cubicBezTo>
                    <a:cubicBezTo>
                      <a:pt x="-18394" y="144848"/>
                      <a:pt x="-6778" y="55192"/>
                      <a:pt x="30608" y="32362"/>
                    </a:cubicBezTo>
                    <a:cubicBezTo>
                      <a:pt x="75555" y="4912"/>
                      <a:pt x="153504" y="-5042"/>
                      <a:pt x="204551" y="2373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C6B2F688-E546-6D4D-4323-A0FA08C6E936}"/>
                  </a:ext>
                </a:extLst>
              </p:cNvPr>
              <p:cNvSpPr/>
              <p:nvPr/>
            </p:nvSpPr>
            <p:spPr>
              <a:xfrm>
                <a:off x="5192015" y="6017260"/>
                <a:ext cx="67159" cy="187093"/>
              </a:xfrm>
              <a:custGeom>
                <a:avLst/>
                <a:gdLst>
                  <a:gd name="connsiteX0" fmla="*/ 17083 w 67159"/>
                  <a:gd name="connsiteY0" fmla="*/ 27715 h 187093"/>
                  <a:gd name="connsiteX1" fmla="*/ 9102 w 67159"/>
                  <a:gd name="connsiteY1" fmla="*/ 89812 h 187093"/>
                  <a:gd name="connsiteX2" fmla="*/ 3769 w 67159"/>
                  <a:gd name="connsiteY2" fmla="*/ 161752 h 187093"/>
                  <a:gd name="connsiteX3" fmla="*/ 56569 w 67159"/>
                  <a:gd name="connsiteY3" fmla="*/ 161752 h 187093"/>
                  <a:gd name="connsiteX4" fmla="*/ 67144 w 67159"/>
                  <a:gd name="connsiteY4" fmla="*/ 32299 h 187093"/>
                  <a:gd name="connsiteX5" fmla="*/ 299 w 67159"/>
                  <a:gd name="connsiteY5" fmla="*/ 32299 h 187093"/>
                  <a:gd name="connsiteX6" fmla="*/ 3769 w 67159"/>
                  <a:gd name="connsiteY6" fmla="*/ 161752 h 187093"/>
                  <a:gd name="connsiteX7" fmla="*/ 56569 w 67159"/>
                  <a:gd name="connsiteY7" fmla="*/ 161752 h 187093"/>
                  <a:gd name="connsiteX8" fmla="*/ 53355 w 67159"/>
                  <a:gd name="connsiteY8" fmla="*/ 97007 h 187093"/>
                  <a:gd name="connsiteX9" fmla="*/ 50341 w 67159"/>
                  <a:gd name="connsiteY9" fmla="*/ 27715 h 187093"/>
                  <a:gd name="connsiteX10" fmla="*/ 17083 w 67159"/>
                  <a:gd name="connsiteY10" fmla="*/ 27715 h 187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159" h="187093">
                    <a:moveTo>
                      <a:pt x="17083" y="27715"/>
                    </a:moveTo>
                    <a:cubicBezTo>
                      <a:pt x="10892" y="47294"/>
                      <a:pt x="10563" y="69411"/>
                      <a:pt x="9102" y="89812"/>
                    </a:cubicBezTo>
                    <a:cubicBezTo>
                      <a:pt x="7367" y="113792"/>
                      <a:pt x="5541" y="137772"/>
                      <a:pt x="3769" y="161752"/>
                    </a:cubicBezTo>
                    <a:cubicBezTo>
                      <a:pt x="1212" y="196015"/>
                      <a:pt x="53154" y="195065"/>
                      <a:pt x="56569" y="161752"/>
                    </a:cubicBezTo>
                    <a:cubicBezTo>
                      <a:pt x="60971" y="118759"/>
                      <a:pt x="65957" y="75511"/>
                      <a:pt x="67144" y="32299"/>
                    </a:cubicBezTo>
                    <a:cubicBezTo>
                      <a:pt x="68331" y="-10821"/>
                      <a:pt x="1468" y="-10712"/>
                      <a:pt x="299" y="32299"/>
                    </a:cubicBezTo>
                    <a:cubicBezTo>
                      <a:pt x="-888" y="75401"/>
                      <a:pt x="1705" y="118704"/>
                      <a:pt x="3769" y="161752"/>
                    </a:cubicBezTo>
                    <a:cubicBezTo>
                      <a:pt x="21357" y="161752"/>
                      <a:pt x="38963" y="161752"/>
                      <a:pt x="56569" y="161752"/>
                    </a:cubicBezTo>
                    <a:cubicBezTo>
                      <a:pt x="54926" y="140164"/>
                      <a:pt x="53647" y="118650"/>
                      <a:pt x="53355" y="97007"/>
                    </a:cubicBezTo>
                    <a:cubicBezTo>
                      <a:pt x="53044" y="74086"/>
                      <a:pt x="54816" y="50289"/>
                      <a:pt x="50341" y="27715"/>
                    </a:cubicBezTo>
                    <a:cubicBezTo>
                      <a:pt x="46853" y="10054"/>
                      <a:pt x="21923" y="12483"/>
                      <a:pt x="17083" y="27715"/>
                    </a:cubicBezTo>
                    <a:close/>
                  </a:path>
                </a:pathLst>
              </a:custGeom>
              <a:solidFill>
                <a:srgbClr val="AA191C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C66FCC0C-72FC-4C26-80BD-60B6E85F1AF9}"/>
                  </a:ext>
                </a:extLst>
              </p:cNvPr>
              <p:cNvSpPr/>
              <p:nvPr/>
            </p:nvSpPr>
            <p:spPr>
              <a:xfrm>
                <a:off x="5411032" y="5992507"/>
                <a:ext cx="80974" cy="169427"/>
              </a:xfrm>
              <a:custGeom>
                <a:avLst/>
                <a:gdLst>
                  <a:gd name="connsiteX0" fmla="*/ 42526 w 80974"/>
                  <a:gd name="connsiteY0" fmla="*/ 19539 h 169427"/>
                  <a:gd name="connsiteX1" fmla="*/ 19459 w 80974"/>
                  <a:gd name="connsiteY1" fmla="*/ 74110 h 169427"/>
                  <a:gd name="connsiteX2" fmla="*/ 1067 w 80974"/>
                  <a:gd name="connsiteY2" fmla="*/ 138727 h 169427"/>
                  <a:gd name="connsiteX3" fmla="*/ 48918 w 80974"/>
                  <a:gd name="connsiteY3" fmla="*/ 151913 h 169427"/>
                  <a:gd name="connsiteX4" fmla="*/ 80112 w 80974"/>
                  <a:gd name="connsiteY4" fmla="*/ 36633 h 169427"/>
                  <a:gd name="connsiteX5" fmla="*/ 23532 w 80974"/>
                  <a:gd name="connsiteY5" fmla="*/ 21036 h 169427"/>
                  <a:gd name="connsiteX6" fmla="*/ 1067 w 80974"/>
                  <a:gd name="connsiteY6" fmla="*/ 138727 h 169427"/>
                  <a:gd name="connsiteX7" fmla="*/ 48918 w 80974"/>
                  <a:gd name="connsiteY7" fmla="*/ 151913 h 169427"/>
                  <a:gd name="connsiteX8" fmla="*/ 60716 w 80974"/>
                  <a:gd name="connsiteY8" fmla="*/ 85488 h 169427"/>
                  <a:gd name="connsiteX9" fmla="*/ 64515 w 80974"/>
                  <a:gd name="connsiteY9" fmla="*/ 25346 h 169427"/>
                  <a:gd name="connsiteX10" fmla="*/ 42526 w 80974"/>
                  <a:gd name="connsiteY10" fmla="*/ 19539 h 16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974" h="169427">
                    <a:moveTo>
                      <a:pt x="42526" y="19539"/>
                    </a:moveTo>
                    <a:cubicBezTo>
                      <a:pt x="29942" y="35099"/>
                      <a:pt x="24865" y="55061"/>
                      <a:pt x="19459" y="74110"/>
                    </a:cubicBezTo>
                    <a:cubicBezTo>
                      <a:pt x="13322" y="95643"/>
                      <a:pt x="7204" y="117194"/>
                      <a:pt x="1067" y="138727"/>
                    </a:cubicBezTo>
                    <a:cubicBezTo>
                      <a:pt x="-7699" y="169574"/>
                      <a:pt x="40169" y="182633"/>
                      <a:pt x="48918" y="151913"/>
                    </a:cubicBezTo>
                    <a:cubicBezTo>
                      <a:pt x="59785" y="113688"/>
                      <a:pt x="71181" y="75370"/>
                      <a:pt x="80112" y="36633"/>
                    </a:cubicBezTo>
                    <a:cubicBezTo>
                      <a:pt x="88586" y="-186"/>
                      <a:pt x="32024" y="-15820"/>
                      <a:pt x="23532" y="21036"/>
                    </a:cubicBezTo>
                    <a:cubicBezTo>
                      <a:pt x="14582" y="59901"/>
                      <a:pt x="8044" y="99460"/>
                      <a:pt x="1067" y="138727"/>
                    </a:cubicBezTo>
                    <a:cubicBezTo>
                      <a:pt x="17011" y="143128"/>
                      <a:pt x="32955" y="147530"/>
                      <a:pt x="48918" y="151913"/>
                    </a:cubicBezTo>
                    <a:cubicBezTo>
                      <a:pt x="52844" y="129778"/>
                      <a:pt x="56771" y="107624"/>
                      <a:pt x="60716" y="85488"/>
                    </a:cubicBezTo>
                    <a:cubicBezTo>
                      <a:pt x="64168" y="65983"/>
                      <a:pt x="69063" y="44888"/>
                      <a:pt x="64515" y="25346"/>
                    </a:cubicBezTo>
                    <a:cubicBezTo>
                      <a:pt x="62397" y="16324"/>
                      <a:pt x="48753" y="11813"/>
                      <a:pt x="42526" y="19539"/>
                    </a:cubicBezTo>
                    <a:close/>
                  </a:path>
                </a:pathLst>
              </a:custGeom>
              <a:solidFill>
                <a:srgbClr val="AA191C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0960FFD6-E782-DBEE-9992-A717A6C620A7}"/>
                  </a:ext>
                </a:extLst>
              </p:cNvPr>
              <p:cNvSpPr/>
              <p:nvPr/>
            </p:nvSpPr>
            <p:spPr>
              <a:xfrm>
                <a:off x="4905822" y="6055137"/>
                <a:ext cx="169125" cy="187145"/>
              </a:xfrm>
              <a:custGeom>
                <a:avLst/>
                <a:gdLst>
                  <a:gd name="connsiteX0" fmla="*/ 264 w 169125"/>
                  <a:gd name="connsiteY0" fmla="*/ 56391 h 187145"/>
                  <a:gd name="connsiteX1" fmla="*/ 6620 w 169125"/>
                  <a:gd name="connsiteY1" fmla="*/ 33050 h 187145"/>
                  <a:gd name="connsiteX2" fmla="*/ 23349 w 169125"/>
                  <a:gd name="connsiteY2" fmla="*/ 15133 h 187145"/>
                  <a:gd name="connsiteX3" fmla="*/ 99235 w 169125"/>
                  <a:gd name="connsiteY3" fmla="*/ 3993 h 187145"/>
                  <a:gd name="connsiteX4" fmla="*/ 158774 w 169125"/>
                  <a:gd name="connsiteY4" fmla="*/ 53651 h 187145"/>
                  <a:gd name="connsiteX5" fmla="*/ 169093 w 169125"/>
                  <a:gd name="connsiteY5" fmla="*/ 87311 h 187145"/>
                  <a:gd name="connsiteX6" fmla="*/ 156491 w 169125"/>
                  <a:gd name="connsiteY6" fmla="*/ 133902 h 187145"/>
                  <a:gd name="connsiteX7" fmla="*/ 130667 w 169125"/>
                  <a:gd name="connsiteY7" fmla="*/ 173479 h 187145"/>
                  <a:gd name="connsiteX8" fmla="*/ 264 w 169125"/>
                  <a:gd name="connsiteY8" fmla="*/ 56391 h 18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125" h="187145">
                    <a:moveTo>
                      <a:pt x="264" y="56391"/>
                    </a:moveTo>
                    <a:cubicBezTo>
                      <a:pt x="1068" y="48318"/>
                      <a:pt x="2730" y="40191"/>
                      <a:pt x="6620" y="33050"/>
                    </a:cubicBezTo>
                    <a:cubicBezTo>
                      <a:pt x="10565" y="25818"/>
                      <a:pt x="16628" y="19900"/>
                      <a:pt x="23349" y="15133"/>
                    </a:cubicBezTo>
                    <a:cubicBezTo>
                      <a:pt x="44955" y="-190"/>
                      <a:pt x="73921" y="-3824"/>
                      <a:pt x="99235" y="3993"/>
                    </a:cubicBezTo>
                    <a:cubicBezTo>
                      <a:pt x="124530" y="11827"/>
                      <a:pt x="145935" y="30475"/>
                      <a:pt x="158774" y="53651"/>
                    </a:cubicBezTo>
                    <a:cubicBezTo>
                      <a:pt x="164509" y="64007"/>
                      <a:pt x="168673" y="75476"/>
                      <a:pt x="169093" y="87311"/>
                    </a:cubicBezTo>
                    <a:cubicBezTo>
                      <a:pt x="169641" y="103548"/>
                      <a:pt x="163176" y="119108"/>
                      <a:pt x="156491" y="133902"/>
                    </a:cubicBezTo>
                    <a:cubicBezTo>
                      <a:pt x="149935" y="148366"/>
                      <a:pt x="142720" y="163142"/>
                      <a:pt x="130667" y="173479"/>
                    </a:cubicBezTo>
                    <a:cubicBezTo>
                      <a:pt x="68333" y="226973"/>
                      <a:pt x="-4959" y="109812"/>
                      <a:pt x="264" y="56391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BE33CF07-F888-C2E2-E16E-3DEBD8C265B0}"/>
                  </a:ext>
                </a:extLst>
              </p:cNvPr>
              <p:cNvSpPr/>
              <p:nvPr/>
            </p:nvSpPr>
            <p:spPr>
              <a:xfrm>
                <a:off x="4758647" y="5799529"/>
                <a:ext cx="327729" cy="349447"/>
              </a:xfrm>
              <a:custGeom>
                <a:avLst/>
                <a:gdLst>
                  <a:gd name="connsiteX0" fmla="*/ 273312 w 327729"/>
                  <a:gd name="connsiteY0" fmla="*/ 316327 h 349447"/>
                  <a:gd name="connsiteX1" fmla="*/ 163731 w 327729"/>
                  <a:gd name="connsiteY1" fmla="*/ 347576 h 349447"/>
                  <a:gd name="connsiteX2" fmla="*/ 22881 w 327729"/>
                  <a:gd name="connsiteY2" fmla="*/ 248715 h 349447"/>
                  <a:gd name="connsiteX3" fmla="*/ 62057 w 327729"/>
                  <a:gd name="connsiteY3" fmla="*/ 34921 h 349447"/>
                  <a:gd name="connsiteX4" fmla="*/ 82695 w 327729"/>
                  <a:gd name="connsiteY4" fmla="*/ 60234 h 349447"/>
                  <a:gd name="connsiteX5" fmla="*/ 88996 w 327729"/>
                  <a:gd name="connsiteY5" fmla="*/ 96853 h 349447"/>
                  <a:gd name="connsiteX6" fmla="*/ 111697 w 327729"/>
                  <a:gd name="connsiteY6" fmla="*/ 107994 h 349447"/>
                  <a:gd name="connsiteX7" fmla="*/ 118473 w 327729"/>
                  <a:gd name="connsiteY7" fmla="*/ 164154 h 349447"/>
                  <a:gd name="connsiteX8" fmla="*/ 173666 w 327729"/>
                  <a:gd name="connsiteY8" fmla="*/ 207841 h 349447"/>
                  <a:gd name="connsiteX9" fmla="*/ 163603 w 327729"/>
                  <a:gd name="connsiteY9" fmla="*/ 131079 h 349447"/>
                  <a:gd name="connsiteX10" fmla="*/ 153631 w 327729"/>
                  <a:gd name="connsiteY10" fmla="*/ 116559 h 349447"/>
                  <a:gd name="connsiteX11" fmla="*/ 155055 w 327729"/>
                  <a:gd name="connsiteY11" fmla="*/ 102624 h 349447"/>
                  <a:gd name="connsiteX12" fmla="*/ 126783 w 327729"/>
                  <a:gd name="connsiteY12" fmla="*/ 66827 h 349447"/>
                  <a:gd name="connsiteX13" fmla="*/ 138527 w 327729"/>
                  <a:gd name="connsiteY13" fmla="*/ 11854 h 349447"/>
                  <a:gd name="connsiteX14" fmla="*/ 198395 w 327729"/>
                  <a:gd name="connsiteY14" fmla="*/ 1863 h 349447"/>
                  <a:gd name="connsiteX15" fmla="*/ 311447 w 327729"/>
                  <a:gd name="connsiteY15" fmla="*/ 94497 h 349447"/>
                  <a:gd name="connsiteX16" fmla="*/ 316780 w 327729"/>
                  <a:gd name="connsiteY16" fmla="*/ 243053 h 349447"/>
                  <a:gd name="connsiteX17" fmla="*/ 273312 w 327729"/>
                  <a:gd name="connsiteY17" fmla="*/ 316327 h 34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7729" h="349447">
                    <a:moveTo>
                      <a:pt x="273312" y="316327"/>
                    </a:moveTo>
                    <a:cubicBezTo>
                      <a:pt x="245424" y="342535"/>
                      <a:pt x="201427" y="354334"/>
                      <a:pt x="163731" y="347576"/>
                    </a:cubicBezTo>
                    <a:cubicBezTo>
                      <a:pt x="97726" y="335741"/>
                      <a:pt x="58094" y="304912"/>
                      <a:pt x="22881" y="248715"/>
                    </a:cubicBezTo>
                    <a:cubicBezTo>
                      <a:pt x="-19344" y="181322"/>
                      <a:pt x="-1318" y="82954"/>
                      <a:pt x="62057" y="34921"/>
                    </a:cubicBezTo>
                    <a:cubicBezTo>
                      <a:pt x="74202" y="30592"/>
                      <a:pt x="83170" y="47358"/>
                      <a:pt x="82695" y="60234"/>
                    </a:cubicBezTo>
                    <a:cubicBezTo>
                      <a:pt x="82202" y="73110"/>
                      <a:pt x="79225" y="88451"/>
                      <a:pt x="88996" y="96853"/>
                    </a:cubicBezTo>
                    <a:cubicBezTo>
                      <a:pt x="95424" y="102368"/>
                      <a:pt x="105287" y="102441"/>
                      <a:pt x="111697" y="107994"/>
                    </a:cubicBezTo>
                    <a:cubicBezTo>
                      <a:pt x="126436" y="120778"/>
                      <a:pt x="110437" y="146366"/>
                      <a:pt x="118473" y="164154"/>
                    </a:cubicBezTo>
                    <a:cubicBezTo>
                      <a:pt x="128518" y="186381"/>
                      <a:pt x="169301" y="183861"/>
                      <a:pt x="173666" y="207841"/>
                    </a:cubicBezTo>
                    <a:cubicBezTo>
                      <a:pt x="186852" y="183605"/>
                      <a:pt x="182578" y="151096"/>
                      <a:pt x="163603" y="131079"/>
                    </a:cubicBezTo>
                    <a:cubicBezTo>
                      <a:pt x="159493" y="126732"/>
                      <a:pt x="154526" y="122458"/>
                      <a:pt x="153631" y="116559"/>
                    </a:cubicBezTo>
                    <a:cubicBezTo>
                      <a:pt x="152937" y="111920"/>
                      <a:pt x="154964" y="107318"/>
                      <a:pt x="155055" y="102624"/>
                    </a:cubicBezTo>
                    <a:cubicBezTo>
                      <a:pt x="155348" y="86954"/>
                      <a:pt x="136152" y="79392"/>
                      <a:pt x="126783" y="66827"/>
                    </a:cubicBezTo>
                    <a:cubicBezTo>
                      <a:pt x="114327" y="50134"/>
                      <a:pt x="121815" y="24273"/>
                      <a:pt x="138527" y="11854"/>
                    </a:cubicBezTo>
                    <a:cubicBezTo>
                      <a:pt x="155238" y="-584"/>
                      <a:pt x="177921" y="-1917"/>
                      <a:pt x="198395" y="1863"/>
                    </a:cubicBezTo>
                    <a:cubicBezTo>
                      <a:pt x="248236" y="11050"/>
                      <a:pt x="290754" y="48235"/>
                      <a:pt x="311447" y="94497"/>
                    </a:cubicBezTo>
                    <a:cubicBezTo>
                      <a:pt x="332140" y="140740"/>
                      <a:pt x="332194" y="194783"/>
                      <a:pt x="316780" y="243053"/>
                    </a:cubicBezTo>
                    <a:cubicBezTo>
                      <a:pt x="308050" y="270412"/>
                      <a:pt x="294224" y="296657"/>
                      <a:pt x="273312" y="316327"/>
                    </a:cubicBezTo>
                    <a:close/>
                  </a:path>
                </a:pathLst>
              </a:custGeom>
              <a:solidFill>
                <a:srgbClr val="E7424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47E4A57B-5767-3A47-BC0C-D50897FBABF7}"/>
                  </a:ext>
                </a:extLst>
              </p:cNvPr>
              <p:cNvSpPr/>
              <p:nvPr/>
            </p:nvSpPr>
            <p:spPr>
              <a:xfrm>
                <a:off x="5527246" y="5996762"/>
                <a:ext cx="167312" cy="183312"/>
              </a:xfrm>
              <a:custGeom>
                <a:avLst/>
                <a:gdLst>
                  <a:gd name="connsiteX0" fmla="*/ 65918 w 167312"/>
                  <a:gd name="connsiteY0" fmla="*/ 7503 h 183312"/>
                  <a:gd name="connsiteX1" fmla="*/ 88949 w 167312"/>
                  <a:gd name="connsiteY1" fmla="*/ 125 h 183312"/>
                  <a:gd name="connsiteX2" fmla="*/ 113093 w 167312"/>
                  <a:gd name="connsiteY2" fmla="*/ 4398 h 183312"/>
                  <a:gd name="connsiteX3" fmla="*/ 163738 w 167312"/>
                  <a:gd name="connsiteY3" fmla="*/ 62020 h 183312"/>
                  <a:gd name="connsiteX4" fmla="*/ 154497 w 167312"/>
                  <a:gd name="connsiteY4" fmla="*/ 138983 h 183312"/>
                  <a:gd name="connsiteX5" fmla="*/ 131868 w 167312"/>
                  <a:gd name="connsiteY5" fmla="*/ 165959 h 183312"/>
                  <a:gd name="connsiteX6" fmla="*/ 85917 w 167312"/>
                  <a:gd name="connsiteY6" fmla="*/ 180752 h 183312"/>
                  <a:gd name="connsiteX7" fmla="*/ 38669 w 167312"/>
                  <a:gd name="connsiteY7" fmla="*/ 180643 h 183312"/>
                  <a:gd name="connsiteX8" fmla="*/ 65918 w 167312"/>
                  <a:gd name="connsiteY8" fmla="*/ 7503 h 183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312" h="183312">
                    <a:moveTo>
                      <a:pt x="65918" y="7503"/>
                    </a:moveTo>
                    <a:cubicBezTo>
                      <a:pt x="73114" y="3777"/>
                      <a:pt x="80858" y="764"/>
                      <a:pt x="88949" y="125"/>
                    </a:cubicBezTo>
                    <a:cubicBezTo>
                      <a:pt x="97168" y="-515"/>
                      <a:pt x="105441" y="1366"/>
                      <a:pt x="113093" y="4398"/>
                    </a:cubicBezTo>
                    <a:cubicBezTo>
                      <a:pt x="137694" y="14206"/>
                      <a:pt x="156524" y="36524"/>
                      <a:pt x="163738" y="62020"/>
                    </a:cubicBezTo>
                    <a:cubicBezTo>
                      <a:pt x="170953" y="87498"/>
                      <a:pt x="166935" y="115606"/>
                      <a:pt x="154497" y="138983"/>
                    </a:cubicBezTo>
                    <a:cubicBezTo>
                      <a:pt x="148926" y="149448"/>
                      <a:pt x="141585" y="159183"/>
                      <a:pt x="131868" y="165959"/>
                    </a:cubicBezTo>
                    <a:cubicBezTo>
                      <a:pt x="118554" y="175255"/>
                      <a:pt x="101971" y="178305"/>
                      <a:pt x="85917" y="180752"/>
                    </a:cubicBezTo>
                    <a:cubicBezTo>
                      <a:pt x="70229" y="183126"/>
                      <a:pt x="53919" y="185117"/>
                      <a:pt x="38669" y="180643"/>
                    </a:cubicBezTo>
                    <a:cubicBezTo>
                      <a:pt x="-40120" y="157447"/>
                      <a:pt x="18250" y="32196"/>
                      <a:pt x="65918" y="7503"/>
                    </a:cubicBezTo>
                    <a:close/>
                  </a:path>
                </a:pathLst>
              </a:custGeom>
              <a:solidFill>
                <a:srgbClr val="CC162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439DC0BF-9B88-3133-1536-9EEF0C62521C}"/>
                  </a:ext>
                </a:extLst>
              </p:cNvPr>
              <p:cNvSpPr/>
              <p:nvPr/>
            </p:nvSpPr>
            <p:spPr>
              <a:xfrm>
                <a:off x="4965180" y="6111443"/>
                <a:ext cx="718498" cy="600623"/>
              </a:xfrm>
              <a:custGeom>
                <a:avLst/>
                <a:gdLst>
                  <a:gd name="connsiteX0" fmla="*/ 373 w 718498"/>
                  <a:gd name="connsiteY0" fmla="*/ 246754 h 600623"/>
                  <a:gd name="connsiteX1" fmla="*/ 118210 w 718498"/>
                  <a:gd name="connsiteY1" fmla="*/ 38402 h 600623"/>
                  <a:gd name="connsiteX2" fmla="*/ 299203 w 718498"/>
                  <a:gd name="connsiteY2" fmla="*/ 10203 h 600623"/>
                  <a:gd name="connsiteX3" fmla="*/ 476817 w 718498"/>
                  <a:gd name="connsiteY3" fmla="*/ 304 h 600623"/>
                  <a:gd name="connsiteX4" fmla="*/ 712966 w 718498"/>
                  <a:gd name="connsiteY4" fmla="*/ 194391 h 600623"/>
                  <a:gd name="connsiteX5" fmla="*/ 668603 w 718498"/>
                  <a:gd name="connsiteY5" fmla="*/ 474720 h 600623"/>
                  <a:gd name="connsiteX6" fmla="*/ 133278 w 718498"/>
                  <a:gd name="connsiteY6" fmla="*/ 550131 h 600623"/>
                  <a:gd name="connsiteX7" fmla="*/ 14710 w 718498"/>
                  <a:gd name="connsiteY7" fmla="*/ 423107 h 600623"/>
                  <a:gd name="connsiteX8" fmla="*/ 373 w 718498"/>
                  <a:gd name="connsiteY8" fmla="*/ 246754 h 600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498" h="600623">
                    <a:moveTo>
                      <a:pt x="373" y="246754"/>
                    </a:moveTo>
                    <a:cubicBezTo>
                      <a:pt x="-4540" y="167964"/>
                      <a:pt x="39311" y="67697"/>
                      <a:pt x="118210" y="38402"/>
                    </a:cubicBezTo>
                    <a:cubicBezTo>
                      <a:pt x="171576" y="18604"/>
                      <a:pt x="242750" y="17015"/>
                      <a:pt x="299203" y="10203"/>
                    </a:cubicBezTo>
                    <a:cubicBezTo>
                      <a:pt x="358121" y="3080"/>
                      <a:pt x="417460" y="-1212"/>
                      <a:pt x="476817" y="304"/>
                    </a:cubicBezTo>
                    <a:cubicBezTo>
                      <a:pt x="598124" y="3391"/>
                      <a:pt x="694775" y="68975"/>
                      <a:pt x="712966" y="194391"/>
                    </a:cubicBezTo>
                    <a:cubicBezTo>
                      <a:pt x="724563" y="274350"/>
                      <a:pt x="721495" y="408131"/>
                      <a:pt x="668603" y="474720"/>
                    </a:cubicBezTo>
                    <a:cubicBezTo>
                      <a:pt x="555478" y="617086"/>
                      <a:pt x="284720" y="633541"/>
                      <a:pt x="133278" y="550131"/>
                    </a:cubicBezTo>
                    <a:cubicBezTo>
                      <a:pt x="85262" y="523685"/>
                      <a:pt x="32700" y="476729"/>
                      <a:pt x="14710" y="423107"/>
                    </a:cubicBezTo>
                    <a:cubicBezTo>
                      <a:pt x="-2567" y="371677"/>
                      <a:pt x="3807" y="301636"/>
                      <a:pt x="373" y="246754"/>
                    </a:cubicBezTo>
                    <a:close/>
                  </a:path>
                </a:pathLst>
              </a:custGeom>
              <a:solidFill>
                <a:srgbClr val="E7424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6E5C081C-D548-FA83-EDF4-11784E187B75}"/>
                  </a:ext>
                </a:extLst>
              </p:cNvPr>
              <p:cNvSpPr/>
              <p:nvPr/>
            </p:nvSpPr>
            <p:spPr>
              <a:xfrm>
                <a:off x="5554888" y="5773158"/>
                <a:ext cx="336864" cy="342985"/>
              </a:xfrm>
              <a:custGeom>
                <a:avLst/>
                <a:gdLst>
                  <a:gd name="connsiteX0" fmla="*/ 103168 w 336864"/>
                  <a:gd name="connsiteY0" fmla="*/ 339046 h 342985"/>
                  <a:gd name="connsiteX1" fmla="*/ 17292 w 336864"/>
                  <a:gd name="connsiteY1" fmla="*/ 264128 h 342985"/>
                  <a:gd name="connsiteX2" fmla="*/ 23557 w 336864"/>
                  <a:gd name="connsiteY2" fmla="*/ 92176 h 342985"/>
                  <a:gd name="connsiteX3" fmla="*/ 224238 w 336864"/>
                  <a:gd name="connsiteY3" fmla="*/ 8675 h 342985"/>
                  <a:gd name="connsiteX4" fmla="*/ 214229 w 336864"/>
                  <a:gd name="connsiteY4" fmla="*/ 39741 h 342985"/>
                  <a:gd name="connsiteX5" fmla="*/ 186943 w 336864"/>
                  <a:gd name="connsiteY5" fmla="*/ 64963 h 342985"/>
                  <a:gd name="connsiteX6" fmla="*/ 189957 w 336864"/>
                  <a:gd name="connsiteY6" fmla="*/ 90076 h 342985"/>
                  <a:gd name="connsiteX7" fmla="*/ 146526 w 336864"/>
                  <a:gd name="connsiteY7" fmla="*/ 126347 h 342985"/>
                  <a:gd name="connsiteX8" fmla="*/ 139933 w 336864"/>
                  <a:gd name="connsiteY8" fmla="*/ 196425 h 342985"/>
                  <a:gd name="connsiteX9" fmla="*/ 198851 w 336864"/>
                  <a:gd name="connsiteY9" fmla="*/ 146200 h 342985"/>
                  <a:gd name="connsiteX10" fmla="*/ 205590 w 336864"/>
                  <a:gd name="connsiteY10" fmla="*/ 129927 h 342985"/>
                  <a:gd name="connsiteX11" fmla="*/ 218065 w 336864"/>
                  <a:gd name="connsiteY11" fmla="*/ 123535 h 342985"/>
                  <a:gd name="connsiteX12" fmla="*/ 232712 w 336864"/>
                  <a:gd name="connsiteY12" fmla="*/ 80323 h 342985"/>
                  <a:gd name="connsiteX13" fmla="*/ 285220 w 336864"/>
                  <a:gd name="connsiteY13" fmla="*/ 60251 h 342985"/>
                  <a:gd name="connsiteX14" fmla="*/ 326185 w 336864"/>
                  <a:gd name="connsiteY14" fmla="*/ 105034 h 342985"/>
                  <a:gd name="connsiteX15" fmla="*/ 310022 w 336864"/>
                  <a:gd name="connsiteY15" fmla="*/ 250303 h 342985"/>
                  <a:gd name="connsiteX16" fmla="*/ 188277 w 336864"/>
                  <a:gd name="connsiteY16" fmla="*/ 335631 h 342985"/>
                  <a:gd name="connsiteX17" fmla="*/ 103168 w 336864"/>
                  <a:gd name="connsiteY17" fmla="*/ 339046 h 34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6864" h="342985">
                    <a:moveTo>
                      <a:pt x="103168" y="339046"/>
                    </a:moveTo>
                    <a:cubicBezTo>
                      <a:pt x="65983" y="329932"/>
                      <a:pt x="32159" y="299450"/>
                      <a:pt x="17292" y="264128"/>
                    </a:cubicBezTo>
                    <a:cubicBezTo>
                      <a:pt x="-8697" y="202324"/>
                      <a:pt x="-4405" y="152300"/>
                      <a:pt x="23557" y="92176"/>
                    </a:cubicBezTo>
                    <a:cubicBezTo>
                      <a:pt x="57107" y="20071"/>
                      <a:pt x="149430" y="-18356"/>
                      <a:pt x="224238" y="8675"/>
                    </a:cubicBezTo>
                    <a:cubicBezTo>
                      <a:pt x="234465" y="16492"/>
                      <a:pt x="225297" y="33148"/>
                      <a:pt x="214229" y="39741"/>
                    </a:cubicBezTo>
                    <a:cubicBezTo>
                      <a:pt x="203180" y="46352"/>
                      <a:pt x="188678" y="52197"/>
                      <a:pt x="186943" y="64963"/>
                    </a:cubicBezTo>
                    <a:cubicBezTo>
                      <a:pt x="185811" y="73383"/>
                      <a:pt x="191126" y="81674"/>
                      <a:pt x="189957" y="90076"/>
                    </a:cubicBezTo>
                    <a:cubicBezTo>
                      <a:pt x="187254" y="109399"/>
                      <a:pt x="157082" y="109910"/>
                      <a:pt x="146526" y="126347"/>
                    </a:cubicBezTo>
                    <a:cubicBezTo>
                      <a:pt x="133358" y="146857"/>
                      <a:pt x="157667" y="179695"/>
                      <a:pt x="139933" y="196425"/>
                    </a:cubicBezTo>
                    <a:cubicBezTo>
                      <a:pt x="167437" y="194288"/>
                      <a:pt x="192386" y="173011"/>
                      <a:pt x="198851" y="146200"/>
                    </a:cubicBezTo>
                    <a:cubicBezTo>
                      <a:pt x="200239" y="140374"/>
                      <a:pt x="201116" y="133872"/>
                      <a:pt x="205590" y="129927"/>
                    </a:cubicBezTo>
                    <a:cubicBezTo>
                      <a:pt x="209115" y="126804"/>
                      <a:pt x="214083" y="126000"/>
                      <a:pt x="218065" y="123535"/>
                    </a:cubicBezTo>
                    <a:cubicBezTo>
                      <a:pt x="231360" y="115243"/>
                      <a:pt x="227269" y="95025"/>
                      <a:pt x="232712" y="80323"/>
                    </a:cubicBezTo>
                    <a:cubicBezTo>
                      <a:pt x="239926" y="60799"/>
                      <a:pt x="265696" y="53001"/>
                      <a:pt x="285220" y="60251"/>
                    </a:cubicBezTo>
                    <a:cubicBezTo>
                      <a:pt x="304726" y="67502"/>
                      <a:pt x="318204" y="85802"/>
                      <a:pt x="326185" y="105034"/>
                    </a:cubicBezTo>
                    <a:cubicBezTo>
                      <a:pt x="345599" y="151843"/>
                      <a:pt x="337564" y="207767"/>
                      <a:pt x="310022" y="250303"/>
                    </a:cubicBezTo>
                    <a:cubicBezTo>
                      <a:pt x="282480" y="292839"/>
                      <a:pt x="237168" y="322280"/>
                      <a:pt x="188277" y="335631"/>
                    </a:cubicBezTo>
                    <a:cubicBezTo>
                      <a:pt x="160589" y="343210"/>
                      <a:pt x="131038" y="345895"/>
                      <a:pt x="103168" y="339046"/>
                    </a:cubicBezTo>
                    <a:close/>
                  </a:path>
                </a:pathLst>
              </a:custGeom>
              <a:solidFill>
                <a:srgbClr val="E7424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09" name="图形 10">
                <a:extLst>
                  <a:ext uri="{FF2B5EF4-FFF2-40B4-BE49-F238E27FC236}">
                    <a16:creationId xmlns:a16="http://schemas.microsoft.com/office/drawing/2014/main" id="{3B6E6C8E-258C-8B95-98FB-5966387A7029}"/>
                  </a:ext>
                </a:extLst>
              </p:cNvPr>
              <p:cNvGrpSpPr/>
              <p:nvPr/>
            </p:nvGrpSpPr>
            <p:grpSpPr>
              <a:xfrm>
                <a:off x="5103336" y="5873922"/>
                <a:ext cx="225001" cy="214140"/>
                <a:chOff x="5103336" y="5873922"/>
                <a:chExt cx="225001" cy="214140"/>
              </a:xfrm>
            </p:grpSpPr>
            <p:sp>
              <p:nvSpPr>
                <p:cNvPr id="516" name="任意多边形: 形状 515">
                  <a:extLst>
                    <a:ext uri="{FF2B5EF4-FFF2-40B4-BE49-F238E27FC236}">
                      <a16:creationId xmlns:a16="http://schemas.microsoft.com/office/drawing/2014/main" id="{0CECA07B-8B12-F2CF-A5E5-AF02F718E8E3}"/>
                    </a:ext>
                  </a:extLst>
                </p:cNvPr>
                <p:cNvSpPr/>
                <p:nvPr/>
              </p:nvSpPr>
              <p:spPr>
                <a:xfrm>
                  <a:off x="5103336" y="5873922"/>
                  <a:ext cx="225001" cy="214140"/>
                </a:xfrm>
                <a:custGeom>
                  <a:avLst/>
                  <a:gdLst>
                    <a:gd name="connsiteX0" fmla="*/ 56981 w 225001"/>
                    <a:gd name="connsiteY0" fmla="*/ 194905 h 214140"/>
                    <a:gd name="connsiteX1" fmla="*/ 345 w 225001"/>
                    <a:gd name="connsiteY1" fmla="*/ 87971 h 214140"/>
                    <a:gd name="connsiteX2" fmla="*/ 43027 w 225001"/>
                    <a:gd name="connsiteY2" fmla="*/ 21820 h 214140"/>
                    <a:gd name="connsiteX3" fmla="*/ 120392 w 225001"/>
                    <a:gd name="connsiteY3" fmla="*/ 68 h 214140"/>
                    <a:gd name="connsiteX4" fmla="*/ 167567 w 225001"/>
                    <a:gd name="connsiteY4" fmla="*/ 6954 h 214140"/>
                    <a:gd name="connsiteX5" fmla="*/ 222614 w 225001"/>
                    <a:gd name="connsiteY5" fmla="*/ 74420 h 214140"/>
                    <a:gd name="connsiteX6" fmla="*/ 172096 w 225001"/>
                    <a:gd name="connsiteY6" fmla="*/ 196184 h 214140"/>
                    <a:gd name="connsiteX7" fmla="*/ 69071 w 225001"/>
                    <a:gd name="connsiteY7" fmla="*/ 202685 h 214140"/>
                    <a:gd name="connsiteX8" fmla="*/ 56981 w 225001"/>
                    <a:gd name="connsiteY8" fmla="*/ 194905 h 214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001" h="214140">
                      <a:moveTo>
                        <a:pt x="56981" y="194905"/>
                      </a:moveTo>
                      <a:cubicBezTo>
                        <a:pt x="24380" y="171089"/>
                        <a:pt x="-3435" y="127348"/>
                        <a:pt x="345" y="87971"/>
                      </a:cubicBezTo>
                      <a:cubicBezTo>
                        <a:pt x="2957" y="60959"/>
                        <a:pt x="20307" y="36669"/>
                        <a:pt x="43027" y="21820"/>
                      </a:cubicBezTo>
                      <a:cubicBezTo>
                        <a:pt x="65729" y="6972"/>
                        <a:pt x="93271" y="799"/>
                        <a:pt x="120392" y="68"/>
                      </a:cubicBezTo>
                      <a:cubicBezTo>
                        <a:pt x="136391" y="-352"/>
                        <a:pt x="152682" y="1073"/>
                        <a:pt x="167567" y="6954"/>
                      </a:cubicBezTo>
                      <a:cubicBezTo>
                        <a:pt x="195675" y="18058"/>
                        <a:pt x="216203" y="44887"/>
                        <a:pt x="222614" y="74420"/>
                      </a:cubicBezTo>
                      <a:cubicBezTo>
                        <a:pt x="232020" y="117632"/>
                        <a:pt x="213318" y="175637"/>
                        <a:pt x="172096" y="196184"/>
                      </a:cubicBezTo>
                      <a:cubicBezTo>
                        <a:pt x="137578" y="213388"/>
                        <a:pt x="105617" y="223031"/>
                        <a:pt x="69071" y="202685"/>
                      </a:cubicBezTo>
                      <a:cubicBezTo>
                        <a:pt x="64998" y="200402"/>
                        <a:pt x="60962" y="197809"/>
                        <a:pt x="56981" y="194905"/>
                      </a:cubicBezTo>
                      <a:close/>
                    </a:path>
                  </a:pathLst>
                </a:custGeom>
                <a:solidFill>
                  <a:srgbClr val="CC162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17" name="图形 10">
                  <a:extLst>
                    <a:ext uri="{FF2B5EF4-FFF2-40B4-BE49-F238E27FC236}">
                      <a16:creationId xmlns:a16="http://schemas.microsoft.com/office/drawing/2014/main" id="{EA56CDF6-FBD0-B391-30DE-72B71B8BC399}"/>
                    </a:ext>
                  </a:extLst>
                </p:cNvPr>
                <p:cNvGrpSpPr/>
                <p:nvPr/>
              </p:nvGrpSpPr>
              <p:grpSpPr>
                <a:xfrm>
                  <a:off x="5141181" y="5896017"/>
                  <a:ext cx="162029" cy="177368"/>
                  <a:chOff x="5141181" y="5896017"/>
                  <a:chExt cx="162029" cy="177368"/>
                </a:xfrm>
              </p:grpSpPr>
              <p:sp>
                <p:nvSpPr>
                  <p:cNvPr id="518" name="任意多边形: 形状 517">
                    <a:extLst>
                      <a:ext uri="{FF2B5EF4-FFF2-40B4-BE49-F238E27FC236}">
                        <a16:creationId xmlns:a16="http://schemas.microsoft.com/office/drawing/2014/main" id="{A8DB8CAC-B3CB-4553-640F-6EE583B1B63F}"/>
                      </a:ext>
                    </a:extLst>
                  </p:cNvPr>
                  <p:cNvSpPr/>
                  <p:nvPr/>
                </p:nvSpPr>
                <p:spPr>
                  <a:xfrm>
                    <a:off x="5141181" y="5896017"/>
                    <a:ext cx="162029" cy="177368"/>
                  </a:xfrm>
                  <a:custGeom>
                    <a:avLst/>
                    <a:gdLst>
                      <a:gd name="connsiteX0" fmla="*/ 159072 w 162029"/>
                      <a:gd name="connsiteY0" fmla="*/ 110130 h 177368"/>
                      <a:gd name="connsiteX1" fmla="*/ 154725 w 162029"/>
                      <a:gd name="connsiteY1" fmla="*/ 54444 h 177368"/>
                      <a:gd name="connsiteX2" fmla="*/ 73689 w 162029"/>
                      <a:gd name="connsiteY2" fmla="*/ 0 h 177368"/>
                      <a:gd name="connsiteX3" fmla="*/ 543 w 162029"/>
                      <a:gd name="connsiteY3" fmla="*/ 87556 h 177368"/>
                      <a:gd name="connsiteX4" fmla="*/ 94564 w 162029"/>
                      <a:gd name="connsiteY4" fmla="*/ 176719 h 177368"/>
                      <a:gd name="connsiteX5" fmla="*/ 159072 w 162029"/>
                      <a:gd name="connsiteY5" fmla="*/ 110130 h 177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029" h="177368">
                        <a:moveTo>
                          <a:pt x="159072" y="110130"/>
                        </a:moveTo>
                        <a:cubicBezTo>
                          <a:pt x="163619" y="91720"/>
                          <a:pt x="163473" y="72780"/>
                          <a:pt x="154725" y="54444"/>
                        </a:cubicBezTo>
                        <a:cubicBezTo>
                          <a:pt x="140443" y="24510"/>
                          <a:pt x="107513" y="-55"/>
                          <a:pt x="73689" y="0"/>
                        </a:cubicBezTo>
                        <a:cubicBezTo>
                          <a:pt x="27884" y="91"/>
                          <a:pt x="-4644" y="43650"/>
                          <a:pt x="543" y="87556"/>
                        </a:cubicBezTo>
                        <a:cubicBezTo>
                          <a:pt x="5931" y="133105"/>
                          <a:pt x="44047" y="183696"/>
                          <a:pt x="94564" y="176719"/>
                        </a:cubicBezTo>
                        <a:cubicBezTo>
                          <a:pt x="128937" y="171952"/>
                          <a:pt x="151163" y="142055"/>
                          <a:pt x="159072" y="11013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9" name="任意多边形: 形状 518">
                    <a:extLst>
                      <a:ext uri="{FF2B5EF4-FFF2-40B4-BE49-F238E27FC236}">
                        <a16:creationId xmlns:a16="http://schemas.microsoft.com/office/drawing/2014/main" id="{E7DC70C1-6654-4906-99A9-777EAC2F0363}"/>
                      </a:ext>
                    </a:extLst>
                  </p:cNvPr>
                  <p:cNvSpPr/>
                  <p:nvPr/>
                </p:nvSpPr>
                <p:spPr>
                  <a:xfrm>
                    <a:off x="5181966" y="5947005"/>
                    <a:ext cx="106970" cy="108620"/>
                  </a:xfrm>
                  <a:custGeom>
                    <a:avLst/>
                    <a:gdLst>
                      <a:gd name="connsiteX0" fmla="*/ 17270 w 106970"/>
                      <a:gd name="connsiteY0" fmla="*/ 13281 h 108620"/>
                      <a:gd name="connsiteX1" fmla="*/ 36940 w 106970"/>
                      <a:gd name="connsiteY1" fmla="*/ 105640 h 108620"/>
                      <a:gd name="connsiteX2" fmla="*/ 98817 w 106970"/>
                      <a:gd name="connsiteY2" fmla="*/ 83980 h 108620"/>
                      <a:gd name="connsiteX3" fmla="*/ 104022 w 106970"/>
                      <a:gd name="connsiteY3" fmla="*/ 39690 h 108620"/>
                      <a:gd name="connsiteX4" fmla="*/ 29854 w 106970"/>
                      <a:gd name="connsiteY4" fmla="*/ 4844 h 108620"/>
                      <a:gd name="connsiteX5" fmla="*/ 17270 w 106970"/>
                      <a:gd name="connsiteY5" fmla="*/ 13281 h 108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970" h="108620">
                        <a:moveTo>
                          <a:pt x="17270" y="13281"/>
                        </a:moveTo>
                        <a:cubicBezTo>
                          <a:pt x="-13249" y="40786"/>
                          <a:pt x="-1231" y="93130"/>
                          <a:pt x="36940" y="105640"/>
                        </a:cubicBezTo>
                        <a:cubicBezTo>
                          <a:pt x="61340" y="113640"/>
                          <a:pt x="83750" y="105239"/>
                          <a:pt x="98817" y="83980"/>
                        </a:cubicBezTo>
                        <a:cubicBezTo>
                          <a:pt x="107748" y="71378"/>
                          <a:pt x="109118" y="54246"/>
                          <a:pt x="104022" y="39690"/>
                        </a:cubicBezTo>
                        <a:cubicBezTo>
                          <a:pt x="93667" y="10103"/>
                          <a:pt x="59678" y="-9603"/>
                          <a:pt x="29854" y="4844"/>
                        </a:cubicBezTo>
                        <a:cubicBezTo>
                          <a:pt x="25087" y="7163"/>
                          <a:pt x="20904" y="10012"/>
                          <a:pt x="17270" y="13281"/>
                        </a:cubicBezTo>
                        <a:close/>
                      </a:path>
                    </a:pathLst>
                  </a:custGeom>
                  <a:solidFill>
                    <a:srgbClr val="1D1D1B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0" name="任意多边形: 形状 519">
                    <a:extLst>
                      <a:ext uri="{FF2B5EF4-FFF2-40B4-BE49-F238E27FC236}">
                        <a16:creationId xmlns:a16="http://schemas.microsoft.com/office/drawing/2014/main" id="{BECA78E2-E1C1-EF8E-9BA4-9833859BD8D4}"/>
                      </a:ext>
                    </a:extLst>
                  </p:cNvPr>
                  <p:cNvSpPr/>
                  <p:nvPr/>
                </p:nvSpPr>
                <p:spPr>
                  <a:xfrm>
                    <a:off x="5235746" y="5975093"/>
                    <a:ext cx="39104" cy="35222"/>
                  </a:xfrm>
                  <a:custGeom>
                    <a:avLst/>
                    <a:gdLst>
                      <a:gd name="connsiteX0" fmla="*/ 28308 w 39104"/>
                      <a:gd name="connsiteY0" fmla="*/ 1247 h 35222"/>
                      <a:gd name="connsiteX1" fmla="*/ 2885 w 39104"/>
                      <a:gd name="connsiteY1" fmla="*/ 7768 h 35222"/>
                      <a:gd name="connsiteX2" fmla="*/ 36 w 39104"/>
                      <a:gd name="connsiteY2" fmla="*/ 17210 h 35222"/>
                      <a:gd name="connsiteX3" fmla="*/ 15213 w 39104"/>
                      <a:gd name="connsiteY3" fmla="*/ 34834 h 35222"/>
                      <a:gd name="connsiteX4" fmla="*/ 36344 w 39104"/>
                      <a:gd name="connsiteY4" fmla="*/ 25008 h 35222"/>
                      <a:gd name="connsiteX5" fmla="*/ 28308 w 39104"/>
                      <a:gd name="connsiteY5" fmla="*/ 1247 h 35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104" h="35222">
                        <a:moveTo>
                          <a:pt x="28308" y="1247"/>
                        </a:moveTo>
                        <a:cubicBezTo>
                          <a:pt x="20436" y="-1510"/>
                          <a:pt x="9916" y="151"/>
                          <a:pt x="2885" y="7768"/>
                        </a:cubicBezTo>
                        <a:cubicBezTo>
                          <a:pt x="584" y="10251"/>
                          <a:pt x="-183" y="13831"/>
                          <a:pt x="36" y="17210"/>
                        </a:cubicBezTo>
                        <a:cubicBezTo>
                          <a:pt x="566" y="25520"/>
                          <a:pt x="7086" y="33081"/>
                          <a:pt x="15213" y="34834"/>
                        </a:cubicBezTo>
                        <a:cubicBezTo>
                          <a:pt x="23359" y="36570"/>
                          <a:pt x="32417" y="32351"/>
                          <a:pt x="36344" y="25008"/>
                        </a:cubicBezTo>
                        <a:cubicBezTo>
                          <a:pt x="42736" y="12991"/>
                          <a:pt x="37184" y="4334"/>
                          <a:pt x="28308" y="124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10" name="图形 10">
                <a:extLst>
                  <a:ext uri="{FF2B5EF4-FFF2-40B4-BE49-F238E27FC236}">
                    <a16:creationId xmlns:a16="http://schemas.microsoft.com/office/drawing/2014/main" id="{A6FF28A7-3C1D-870E-7B77-BD1FE7DCA1D1}"/>
                  </a:ext>
                </a:extLst>
              </p:cNvPr>
              <p:cNvGrpSpPr/>
              <p:nvPr/>
            </p:nvGrpSpPr>
            <p:grpSpPr>
              <a:xfrm>
                <a:off x="5352831" y="5832864"/>
                <a:ext cx="238275" cy="226781"/>
                <a:chOff x="5352831" y="5832864"/>
                <a:chExt cx="238275" cy="226781"/>
              </a:xfrm>
            </p:grpSpPr>
            <p:sp>
              <p:nvSpPr>
                <p:cNvPr id="511" name="任意多边形: 形状 510">
                  <a:extLst>
                    <a:ext uri="{FF2B5EF4-FFF2-40B4-BE49-F238E27FC236}">
                      <a16:creationId xmlns:a16="http://schemas.microsoft.com/office/drawing/2014/main" id="{874093D3-6C0C-3FB1-9352-2960B6075E71}"/>
                    </a:ext>
                  </a:extLst>
                </p:cNvPr>
                <p:cNvSpPr/>
                <p:nvPr/>
              </p:nvSpPr>
              <p:spPr>
                <a:xfrm>
                  <a:off x="5352831" y="5832864"/>
                  <a:ext cx="238275" cy="226781"/>
                </a:xfrm>
                <a:custGeom>
                  <a:avLst/>
                  <a:gdLst>
                    <a:gd name="connsiteX0" fmla="*/ 60328 w 238275"/>
                    <a:gd name="connsiteY0" fmla="*/ 206395 h 226781"/>
                    <a:gd name="connsiteX1" fmla="*/ 368 w 238275"/>
                    <a:gd name="connsiteY1" fmla="*/ 93160 h 226781"/>
                    <a:gd name="connsiteX2" fmla="*/ 45552 w 238275"/>
                    <a:gd name="connsiteY2" fmla="*/ 23119 h 226781"/>
                    <a:gd name="connsiteX3" fmla="*/ 127501 w 238275"/>
                    <a:gd name="connsiteY3" fmla="*/ 70 h 226781"/>
                    <a:gd name="connsiteX4" fmla="*/ 177452 w 238275"/>
                    <a:gd name="connsiteY4" fmla="*/ 7357 h 226781"/>
                    <a:gd name="connsiteX5" fmla="*/ 235750 w 238275"/>
                    <a:gd name="connsiteY5" fmla="*/ 78805 h 226781"/>
                    <a:gd name="connsiteX6" fmla="*/ 182255 w 238275"/>
                    <a:gd name="connsiteY6" fmla="*/ 207764 h 226781"/>
                    <a:gd name="connsiteX7" fmla="*/ 73148 w 238275"/>
                    <a:gd name="connsiteY7" fmla="*/ 214632 h 226781"/>
                    <a:gd name="connsiteX8" fmla="*/ 60328 w 238275"/>
                    <a:gd name="connsiteY8" fmla="*/ 206395 h 2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275" h="226781">
                      <a:moveTo>
                        <a:pt x="60328" y="206395"/>
                      </a:moveTo>
                      <a:cubicBezTo>
                        <a:pt x="25827" y="181191"/>
                        <a:pt x="-3650" y="134874"/>
                        <a:pt x="368" y="93160"/>
                      </a:cubicBezTo>
                      <a:cubicBezTo>
                        <a:pt x="3126" y="64559"/>
                        <a:pt x="21499" y="38844"/>
                        <a:pt x="45552" y="23119"/>
                      </a:cubicBezTo>
                      <a:cubicBezTo>
                        <a:pt x="69605" y="7394"/>
                        <a:pt x="98772" y="855"/>
                        <a:pt x="127501" y="70"/>
                      </a:cubicBezTo>
                      <a:cubicBezTo>
                        <a:pt x="144431" y="-368"/>
                        <a:pt x="161691" y="1148"/>
                        <a:pt x="177452" y="7357"/>
                      </a:cubicBezTo>
                      <a:cubicBezTo>
                        <a:pt x="207222" y="19119"/>
                        <a:pt x="228956" y="47537"/>
                        <a:pt x="235750" y="78805"/>
                      </a:cubicBezTo>
                      <a:cubicBezTo>
                        <a:pt x="245704" y="124573"/>
                        <a:pt x="225906" y="186013"/>
                        <a:pt x="182255" y="207764"/>
                      </a:cubicBezTo>
                      <a:cubicBezTo>
                        <a:pt x="145692" y="225992"/>
                        <a:pt x="111849" y="236201"/>
                        <a:pt x="73148" y="214632"/>
                      </a:cubicBezTo>
                      <a:cubicBezTo>
                        <a:pt x="68838" y="212239"/>
                        <a:pt x="64546" y="209481"/>
                        <a:pt x="60328" y="206395"/>
                      </a:cubicBezTo>
                      <a:close/>
                    </a:path>
                  </a:pathLst>
                </a:custGeom>
                <a:solidFill>
                  <a:srgbClr val="CC1622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12" name="图形 10">
                  <a:extLst>
                    <a:ext uri="{FF2B5EF4-FFF2-40B4-BE49-F238E27FC236}">
                      <a16:creationId xmlns:a16="http://schemas.microsoft.com/office/drawing/2014/main" id="{A1E3FF79-6B98-11C3-B521-062B33032879}"/>
                    </a:ext>
                  </a:extLst>
                </p:cNvPr>
                <p:cNvGrpSpPr/>
                <p:nvPr/>
              </p:nvGrpSpPr>
              <p:grpSpPr>
                <a:xfrm>
                  <a:off x="5392897" y="5856275"/>
                  <a:ext cx="171598" cy="187817"/>
                  <a:chOff x="5392897" y="5856275"/>
                  <a:chExt cx="171598" cy="187817"/>
                </a:xfrm>
              </p:grpSpPr>
              <p:sp>
                <p:nvSpPr>
                  <p:cNvPr id="513" name="任意多边形: 形状 512">
                    <a:extLst>
                      <a:ext uri="{FF2B5EF4-FFF2-40B4-BE49-F238E27FC236}">
                        <a16:creationId xmlns:a16="http://schemas.microsoft.com/office/drawing/2014/main" id="{F1CF2D3B-30F9-323C-7428-FED565C97D3F}"/>
                      </a:ext>
                    </a:extLst>
                  </p:cNvPr>
                  <p:cNvSpPr/>
                  <p:nvPr/>
                </p:nvSpPr>
                <p:spPr>
                  <a:xfrm>
                    <a:off x="5392897" y="5856275"/>
                    <a:ext cx="171598" cy="187817"/>
                  </a:xfrm>
                  <a:custGeom>
                    <a:avLst/>
                    <a:gdLst>
                      <a:gd name="connsiteX0" fmla="*/ 168452 w 171598"/>
                      <a:gd name="connsiteY0" fmla="*/ 116614 h 187817"/>
                      <a:gd name="connsiteX1" fmla="*/ 163850 w 171598"/>
                      <a:gd name="connsiteY1" fmla="*/ 57640 h 187817"/>
                      <a:gd name="connsiteX2" fmla="*/ 78047 w 171598"/>
                      <a:gd name="connsiteY2" fmla="*/ 0 h 187817"/>
                      <a:gd name="connsiteX3" fmla="*/ 573 w 171598"/>
                      <a:gd name="connsiteY3" fmla="*/ 92706 h 187817"/>
                      <a:gd name="connsiteX4" fmla="*/ 100146 w 171598"/>
                      <a:gd name="connsiteY4" fmla="*/ 187129 h 187817"/>
                      <a:gd name="connsiteX5" fmla="*/ 168452 w 171598"/>
                      <a:gd name="connsiteY5" fmla="*/ 116614 h 187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598" h="187817">
                        <a:moveTo>
                          <a:pt x="168452" y="116614"/>
                        </a:moveTo>
                        <a:cubicBezTo>
                          <a:pt x="173292" y="97126"/>
                          <a:pt x="173128" y="77054"/>
                          <a:pt x="163850" y="57640"/>
                        </a:cubicBezTo>
                        <a:cubicBezTo>
                          <a:pt x="148727" y="25934"/>
                          <a:pt x="113862" y="-73"/>
                          <a:pt x="78047" y="0"/>
                        </a:cubicBezTo>
                        <a:cubicBezTo>
                          <a:pt x="29520" y="92"/>
                          <a:pt x="-4906" y="46207"/>
                          <a:pt x="573" y="92706"/>
                        </a:cubicBezTo>
                        <a:cubicBezTo>
                          <a:pt x="6289" y="140941"/>
                          <a:pt x="46652" y="194526"/>
                          <a:pt x="100146" y="187129"/>
                        </a:cubicBezTo>
                        <a:cubicBezTo>
                          <a:pt x="136546" y="182089"/>
                          <a:pt x="160087" y="150438"/>
                          <a:pt x="168452" y="116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4" name="任意多边形: 形状 513">
                    <a:extLst>
                      <a:ext uri="{FF2B5EF4-FFF2-40B4-BE49-F238E27FC236}">
                        <a16:creationId xmlns:a16="http://schemas.microsoft.com/office/drawing/2014/main" id="{CB4EAD8C-7D78-014C-9C8C-AA1ECC7FC636}"/>
                      </a:ext>
                    </a:extLst>
                  </p:cNvPr>
                  <p:cNvSpPr/>
                  <p:nvPr/>
                </p:nvSpPr>
                <p:spPr>
                  <a:xfrm>
                    <a:off x="5436086" y="5910260"/>
                    <a:ext cx="113289" cy="115032"/>
                  </a:xfrm>
                  <a:custGeom>
                    <a:avLst/>
                    <a:gdLst>
                      <a:gd name="connsiteX0" fmla="*/ 18293 w 113289"/>
                      <a:gd name="connsiteY0" fmla="*/ 14065 h 115032"/>
                      <a:gd name="connsiteX1" fmla="*/ 39132 w 113289"/>
                      <a:gd name="connsiteY1" fmla="*/ 111885 h 115032"/>
                      <a:gd name="connsiteX2" fmla="*/ 104643 w 113289"/>
                      <a:gd name="connsiteY2" fmla="*/ 88928 h 115032"/>
                      <a:gd name="connsiteX3" fmla="*/ 110177 w 113289"/>
                      <a:gd name="connsiteY3" fmla="*/ 42027 h 115032"/>
                      <a:gd name="connsiteX4" fmla="*/ 31625 w 113289"/>
                      <a:gd name="connsiteY4" fmla="*/ 5134 h 115032"/>
                      <a:gd name="connsiteX5" fmla="*/ 18293 w 113289"/>
                      <a:gd name="connsiteY5" fmla="*/ 14065 h 115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3289" h="115032">
                        <a:moveTo>
                          <a:pt x="18293" y="14065"/>
                        </a:moveTo>
                        <a:cubicBezTo>
                          <a:pt x="-14034" y="43195"/>
                          <a:pt x="-1304" y="98626"/>
                          <a:pt x="39132" y="111885"/>
                        </a:cubicBezTo>
                        <a:cubicBezTo>
                          <a:pt x="64956" y="120341"/>
                          <a:pt x="88699" y="111447"/>
                          <a:pt x="104643" y="88928"/>
                        </a:cubicBezTo>
                        <a:cubicBezTo>
                          <a:pt x="114104" y="75577"/>
                          <a:pt x="115565" y="57441"/>
                          <a:pt x="110177" y="42027"/>
                        </a:cubicBezTo>
                        <a:cubicBezTo>
                          <a:pt x="99201" y="10686"/>
                          <a:pt x="63203" y="-10171"/>
                          <a:pt x="31625" y="5134"/>
                        </a:cubicBezTo>
                        <a:cubicBezTo>
                          <a:pt x="26584" y="7581"/>
                          <a:pt x="22147" y="10613"/>
                          <a:pt x="18293" y="14065"/>
                        </a:cubicBezTo>
                        <a:close/>
                      </a:path>
                    </a:pathLst>
                  </a:custGeom>
                  <a:solidFill>
                    <a:srgbClr val="1D1D1B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5" name="任意多边形: 形状 514">
                    <a:extLst>
                      <a:ext uri="{FF2B5EF4-FFF2-40B4-BE49-F238E27FC236}">
                        <a16:creationId xmlns:a16="http://schemas.microsoft.com/office/drawing/2014/main" id="{EBA41837-FBE2-A6D5-1B7F-22A2406C6CDB}"/>
                      </a:ext>
                    </a:extLst>
                  </p:cNvPr>
                  <p:cNvSpPr/>
                  <p:nvPr/>
                </p:nvSpPr>
                <p:spPr>
                  <a:xfrm>
                    <a:off x="5493045" y="5940005"/>
                    <a:ext cx="41407" cy="37297"/>
                  </a:xfrm>
                  <a:custGeom>
                    <a:avLst/>
                    <a:gdLst>
                      <a:gd name="connsiteX0" fmla="*/ 29987 w 41407"/>
                      <a:gd name="connsiteY0" fmla="*/ 1323 h 37297"/>
                      <a:gd name="connsiteX1" fmla="*/ 3048 w 41407"/>
                      <a:gd name="connsiteY1" fmla="*/ 8227 h 37297"/>
                      <a:gd name="connsiteX2" fmla="*/ 34 w 41407"/>
                      <a:gd name="connsiteY2" fmla="*/ 18217 h 37297"/>
                      <a:gd name="connsiteX3" fmla="*/ 16125 w 41407"/>
                      <a:gd name="connsiteY3" fmla="*/ 36883 h 37297"/>
                      <a:gd name="connsiteX4" fmla="*/ 38480 w 41407"/>
                      <a:gd name="connsiteY4" fmla="*/ 26473 h 37297"/>
                      <a:gd name="connsiteX5" fmla="*/ 29987 w 41407"/>
                      <a:gd name="connsiteY5" fmla="*/ 1323 h 37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407" h="37297">
                        <a:moveTo>
                          <a:pt x="29987" y="1323"/>
                        </a:moveTo>
                        <a:cubicBezTo>
                          <a:pt x="21640" y="-1599"/>
                          <a:pt x="10500" y="154"/>
                          <a:pt x="3048" y="8227"/>
                        </a:cubicBezTo>
                        <a:cubicBezTo>
                          <a:pt x="619" y="10857"/>
                          <a:pt x="-184" y="14656"/>
                          <a:pt x="34" y="18217"/>
                        </a:cubicBezTo>
                        <a:cubicBezTo>
                          <a:pt x="601" y="27020"/>
                          <a:pt x="7504" y="35020"/>
                          <a:pt x="16125" y="36883"/>
                        </a:cubicBezTo>
                        <a:cubicBezTo>
                          <a:pt x="24745" y="38727"/>
                          <a:pt x="34334" y="34271"/>
                          <a:pt x="38480" y="26473"/>
                        </a:cubicBezTo>
                        <a:cubicBezTo>
                          <a:pt x="45255" y="13761"/>
                          <a:pt x="39374" y="4592"/>
                          <a:pt x="29987" y="1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60449C23-82A8-879D-8F39-CBEA43F4A921}"/>
                </a:ext>
              </a:extLst>
            </p:cNvPr>
            <p:cNvSpPr/>
            <p:nvPr/>
          </p:nvSpPr>
          <p:spPr>
            <a:xfrm>
              <a:off x="5508745" y="6185417"/>
              <a:ext cx="104522" cy="149419"/>
            </a:xfrm>
            <a:custGeom>
              <a:avLst/>
              <a:gdLst>
                <a:gd name="connsiteX0" fmla="*/ 103761 w 104522"/>
                <a:gd name="connsiteY0" fmla="*/ 113532 h 149419"/>
                <a:gd name="connsiteX1" fmla="*/ 56019 w 104522"/>
                <a:gd name="connsiteY1" fmla="*/ 10653 h 149419"/>
                <a:gd name="connsiteX2" fmla="*/ 11950 w 104522"/>
                <a:gd name="connsiteY2" fmla="*/ 3037 h 149419"/>
                <a:gd name="connsiteX3" fmla="*/ 882 w 104522"/>
                <a:gd name="connsiteY3" fmla="*/ 39235 h 149419"/>
                <a:gd name="connsiteX4" fmla="*/ 41409 w 104522"/>
                <a:gd name="connsiteY4" fmla="*/ 103943 h 149419"/>
                <a:gd name="connsiteX5" fmla="*/ 46157 w 104522"/>
                <a:gd name="connsiteY5" fmla="*/ 137896 h 149419"/>
                <a:gd name="connsiteX6" fmla="*/ 103761 w 104522"/>
                <a:gd name="connsiteY6" fmla="*/ 113532 h 14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22" h="149419">
                  <a:moveTo>
                    <a:pt x="103761" y="113532"/>
                  </a:moveTo>
                  <a:cubicBezTo>
                    <a:pt x="108217" y="74557"/>
                    <a:pt x="93223" y="26469"/>
                    <a:pt x="56019" y="10653"/>
                  </a:cubicBezTo>
                  <a:cubicBezTo>
                    <a:pt x="43564" y="5356"/>
                    <a:pt x="24880" y="-5200"/>
                    <a:pt x="11950" y="3037"/>
                  </a:cubicBezTo>
                  <a:cubicBezTo>
                    <a:pt x="1576" y="9648"/>
                    <a:pt x="-1803" y="28314"/>
                    <a:pt x="882" y="39235"/>
                  </a:cubicBezTo>
                  <a:cubicBezTo>
                    <a:pt x="6982" y="64038"/>
                    <a:pt x="34816" y="79032"/>
                    <a:pt x="41409" y="103943"/>
                  </a:cubicBezTo>
                  <a:cubicBezTo>
                    <a:pt x="44130" y="114244"/>
                    <a:pt x="40478" y="128672"/>
                    <a:pt x="46157" y="137896"/>
                  </a:cubicBezTo>
                  <a:cubicBezTo>
                    <a:pt x="63544" y="166131"/>
                    <a:pt x="101149" y="136416"/>
                    <a:pt x="103761" y="113532"/>
                  </a:cubicBezTo>
                  <a:close/>
                </a:path>
              </a:pathLst>
            </a:custGeom>
            <a:solidFill>
              <a:srgbClr val="EC6C7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BE21D4E0-5818-0164-F67A-36564E87601E}"/>
                </a:ext>
              </a:extLst>
            </p:cNvPr>
            <p:cNvSpPr/>
            <p:nvPr/>
          </p:nvSpPr>
          <p:spPr>
            <a:xfrm>
              <a:off x="5444661" y="6144566"/>
              <a:ext cx="53826" cy="53452"/>
            </a:xfrm>
            <a:custGeom>
              <a:avLst/>
              <a:gdLst>
                <a:gd name="connsiteX0" fmla="*/ 37790 w 53826"/>
                <a:gd name="connsiteY0" fmla="*/ 1553 h 53452"/>
                <a:gd name="connsiteX1" fmla="*/ 12330 w 53826"/>
                <a:gd name="connsiteY1" fmla="*/ 49677 h 53452"/>
                <a:gd name="connsiteX2" fmla="*/ 37790 w 53826"/>
                <a:gd name="connsiteY2" fmla="*/ 1553 h 5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26" h="53452">
                  <a:moveTo>
                    <a:pt x="37790" y="1553"/>
                  </a:moveTo>
                  <a:cubicBezTo>
                    <a:pt x="9627" y="-8511"/>
                    <a:pt x="-16015" y="33003"/>
                    <a:pt x="12330" y="49677"/>
                  </a:cubicBezTo>
                  <a:cubicBezTo>
                    <a:pt x="43524" y="68033"/>
                    <a:pt x="73093" y="14155"/>
                    <a:pt x="37790" y="1553"/>
                  </a:cubicBezTo>
                  <a:close/>
                </a:path>
              </a:pathLst>
            </a:custGeom>
            <a:solidFill>
              <a:srgbClr val="EC6C74"/>
            </a:solidFill>
            <a:ln w="18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21" name="图形 10">
            <a:extLst>
              <a:ext uri="{FF2B5EF4-FFF2-40B4-BE49-F238E27FC236}">
                <a16:creationId xmlns:a16="http://schemas.microsoft.com/office/drawing/2014/main" id="{790048A2-7F7E-2251-DB74-65B118CC00DC}"/>
              </a:ext>
            </a:extLst>
          </p:cNvPr>
          <p:cNvGrpSpPr/>
          <p:nvPr/>
        </p:nvGrpSpPr>
        <p:grpSpPr>
          <a:xfrm>
            <a:off x="9471254" y="2078801"/>
            <a:ext cx="894265" cy="1160024"/>
            <a:chOff x="6437127" y="0"/>
            <a:chExt cx="894265" cy="1160024"/>
          </a:xfrm>
        </p:grpSpPr>
        <p:grpSp>
          <p:nvGrpSpPr>
            <p:cNvPr id="522" name="图形 10">
              <a:extLst>
                <a:ext uri="{FF2B5EF4-FFF2-40B4-BE49-F238E27FC236}">
                  <a16:creationId xmlns:a16="http://schemas.microsoft.com/office/drawing/2014/main" id="{2593997F-3CE1-AD0A-7A74-887F5D36614E}"/>
                </a:ext>
              </a:extLst>
            </p:cNvPr>
            <p:cNvGrpSpPr/>
            <p:nvPr/>
          </p:nvGrpSpPr>
          <p:grpSpPr>
            <a:xfrm>
              <a:off x="6747409" y="0"/>
              <a:ext cx="273717" cy="427250"/>
              <a:chOff x="6747409" y="0"/>
              <a:chExt cx="273717" cy="427250"/>
            </a:xfrm>
          </p:grpSpPr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EF9BA2AD-1EFA-80C1-1556-5E996127FA7D}"/>
                  </a:ext>
                </a:extLst>
              </p:cNvPr>
              <p:cNvSpPr/>
              <p:nvPr/>
            </p:nvSpPr>
            <p:spPr>
              <a:xfrm>
                <a:off x="6747409" y="56347"/>
                <a:ext cx="273717" cy="370903"/>
              </a:xfrm>
              <a:custGeom>
                <a:avLst/>
                <a:gdLst>
                  <a:gd name="connsiteX0" fmla="*/ 136850 w 273717"/>
                  <a:gd name="connsiteY0" fmla="*/ 0 h 370903"/>
                  <a:gd name="connsiteX1" fmla="*/ 0 w 273717"/>
                  <a:gd name="connsiteY1" fmla="*/ 326307 h 370903"/>
                  <a:gd name="connsiteX2" fmla="*/ 136850 w 273717"/>
                  <a:gd name="connsiteY2" fmla="*/ 370904 h 370903"/>
                  <a:gd name="connsiteX3" fmla="*/ 273718 w 273717"/>
                  <a:gd name="connsiteY3" fmla="*/ 326307 h 37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717" h="370903">
                    <a:moveTo>
                      <a:pt x="136850" y="0"/>
                    </a:moveTo>
                    <a:lnTo>
                      <a:pt x="0" y="326307"/>
                    </a:lnTo>
                    <a:lnTo>
                      <a:pt x="136850" y="370904"/>
                    </a:lnTo>
                    <a:lnTo>
                      <a:pt x="273718" y="326307"/>
                    </a:lnTo>
                    <a:close/>
                  </a:path>
                </a:pathLst>
              </a:custGeom>
              <a:solidFill>
                <a:srgbClr val="CABBB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3" name="图形 10">
                <a:extLst>
                  <a:ext uri="{FF2B5EF4-FFF2-40B4-BE49-F238E27FC236}">
                    <a16:creationId xmlns:a16="http://schemas.microsoft.com/office/drawing/2014/main" id="{1E597307-0BC7-34CD-5A94-4FBDE5BEFBF8}"/>
                  </a:ext>
                </a:extLst>
              </p:cNvPr>
              <p:cNvGrpSpPr/>
              <p:nvPr/>
            </p:nvGrpSpPr>
            <p:grpSpPr>
              <a:xfrm>
                <a:off x="6747409" y="104184"/>
                <a:ext cx="242029" cy="289025"/>
                <a:chOff x="6747409" y="104184"/>
                <a:chExt cx="242029" cy="289025"/>
              </a:xfrm>
              <a:solidFill>
                <a:srgbClr val="FFF0B5"/>
              </a:solidFill>
            </p:grpSpPr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id="{862D1285-689F-EA4D-C137-810599970D07}"/>
                    </a:ext>
                  </a:extLst>
                </p:cNvPr>
                <p:cNvSpPr/>
                <p:nvPr/>
              </p:nvSpPr>
              <p:spPr>
                <a:xfrm>
                  <a:off x="6843147" y="104184"/>
                  <a:ext cx="70132" cy="50168"/>
                </a:xfrm>
                <a:custGeom>
                  <a:avLst/>
                  <a:gdLst>
                    <a:gd name="connsiteX0" fmla="*/ 61183 w 70132"/>
                    <a:gd name="connsiteY0" fmla="*/ 0 h 50168"/>
                    <a:gd name="connsiteX1" fmla="*/ 12693 w 70132"/>
                    <a:gd name="connsiteY1" fmla="*/ 19907 h 50168"/>
                    <a:gd name="connsiteX2" fmla="*/ 0 w 70132"/>
                    <a:gd name="connsiteY2" fmla="*/ 50168 h 50168"/>
                    <a:gd name="connsiteX3" fmla="*/ 70132 w 70132"/>
                    <a:gd name="connsiteY3" fmla="*/ 21367 h 50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132" h="50168">
                      <a:moveTo>
                        <a:pt x="61183" y="0"/>
                      </a:moveTo>
                      <a:lnTo>
                        <a:pt x="12693" y="19907"/>
                      </a:lnTo>
                      <a:lnTo>
                        <a:pt x="0" y="50168"/>
                      </a:lnTo>
                      <a:lnTo>
                        <a:pt x="70132" y="21367"/>
                      </a:lnTo>
                      <a:close/>
                    </a:path>
                  </a:pathLst>
                </a:custGeom>
                <a:solidFill>
                  <a:srgbClr val="FFF0B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id="{0E0D429D-3D23-6B9A-35F8-04039689CD32}"/>
                    </a:ext>
                  </a:extLst>
                </p:cNvPr>
                <p:cNvSpPr/>
                <p:nvPr/>
              </p:nvSpPr>
              <p:spPr>
                <a:xfrm>
                  <a:off x="6807204" y="164707"/>
                  <a:ext cx="131461" cy="75353"/>
                </a:xfrm>
                <a:custGeom>
                  <a:avLst/>
                  <a:gdLst>
                    <a:gd name="connsiteX0" fmla="*/ 122513 w 131461"/>
                    <a:gd name="connsiteY0" fmla="*/ 0 h 75353"/>
                    <a:gd name="connsiteX1" fmla="*/ 12694 w 131461"/>
                    <a:gd name="connsiteY1" fmla="*/ 45095 h 75353"/>
                    <a:gd name="connsiteX2" fmla="*/ 0 w 131461"/>
                    <a:gd name="connsiteY2" fmla="*/ 75354 h 75353"/>
                    <a:gd name="connsiteX3" fmla="*/ 131462 w 131461"/>
                    <a:gd name="connsiteY3" fmla="*/ 21367 h 75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461" h="75353">
                      <a:moveTo>
                        <a:pt x="122513" y="0"/>
                      </a:moveTo>
                      <a:lnTo>
                        <a:pt x="12694" y="45095"/>
                      </a:lnTo>
                      <a:lnTo>
                        <a:pt x="0" y="75354"/>
                      </a:lnTo>
                      <a:lnTo>
                        <a:pt x="131462" y="21367"/>
                      </a:lnTo>
                      <a:close/>
                    </a:path>
                  </a:pathLst>
                </a:custGeom>
                <a:solidFill>
                  <a:srgbClr val="FFF0B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7" name="任意多边形: 形状 556">
                  <a:extLst>
                    <a:ext uri="{FF2B5EF4-FFF2-40B4-BE49-F238E27FC236}">
                      <a16:creationId xmlns:a16="http://schemas.microsoft.com/office/drawing/2014/main" id="{6B4A6E3F-C097-1982-673C-5CAD55214828}"/>
                    </a:ext>
                  </a:extLst>
                </p:cNvPr>
                <p:cNvSpPr/>
                <p:nvPr/>
              </p:nvSpPr>
              <p:spPr>
                <a:xfrm>
                  <a:off x="6771261" y="225229"/>
                  <a:ext cx="192791" cy="100541"/>
                </a:xfrm>
                <a:custGeom>
                  <a:avLst/>
                  <a:gdLst>
                    <a:gd name="connsiteX0" fmla="*/ 183823 w 192791"/>
                    <a:gd name="connsiteY0" fmla="*/ 0 h 100541"/>
                    <a:gd name="connsiteX1" fmla="*/ 12693 w 192791"/>
                    <a:gd name="connsiteY1" fmla="*/ 70280 h 100541"/>
                    <a:gd name="connsiteX2" fmla="*/ 0 w 192791"/>
                    <a:gd name="connsiteY2" fmla="*/ 100541 h 100541"/>
                    <a:gd name="connsiteX3" fmla="*/ 192791 w 192791"/>
                    <a:gd name="connsiteY3" fmla="*/ 21367 h 10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791" h="100541">
                      <a:moveTo>
                        <a:pt x="183823" y="0"/>
                      </a:moveTo>
                      <a:lnTo>
                        <a:pt x="12693" y="70280"/>
                      </a:lnTo>
                      <a:lnTo>
                        <a:pt x="0" y="100541"/>
                      </a:lnTo>
                      <a:lnTo>
                        <a:pt x="192791" y="21367"/>
                      </a:lnTo>
                      <a:close/>
                    </a:path>
                  </a:pathLst>
                </a:custGeom>
                <a:solidFill>
                  <a:srgbClr val="FFF0B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228161C6-233B-DC1B-85BE-D8714FDA045B}"/>
                    </a:ext>
                  </a:extLst>
                </p:cNvPr>
                <p:cNvSpPr/>
                <p:nvPr/>
              </p:nvSpPr>
              <p:spPr>
                <a:xfrm>
                  <a:off x="6747409" y="285751"/>
                  <a:ext cx="242029" cy="107459"/>
                </a:xfrm>
                <a:custGeom>
                  <a:avLst/>
                  <a:gdLst>
                    <a:gd name="connsiteX0" fmla="*/ 233063 w 242029"/>
                    <a:gd name="connsiteY0" fmla="*/ 0 h 107459"/>
                    <a:gd name="connsiteX1" fmla="*/ 603 w 242029"/>
                    <a:gd name="connsiteY1" fmla="*/ 95468 h 107459"/>
                    <a:gd name="connsiteX2" fmla="*/ 0 w 242029"/>
                    <a:gd name="connsiteY2" fmla="*/ 96903 h 107459"/>
                    <a:gd name="connsiteX3" fmla="*/ 32381 w 242029"/>
                    <a:gd name="connsiteY3" fmla="*/ 107460 h 107459"/>
                    <a:gd name="connsiteX4" fmla="*/ 242030 w 242029"/>
                    <a:gd name="connsiteY4" fmla="*/ 21367 h 10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029" h="107459">
                      <a:moveTo>
                        <a:pt x="233063" y="0"/>
                      </a:moveTo>
                      <a:lnTo>
                        <a:pt x="603" y="95468"/>
                      </a:lnTo>
                      <a:lnTo>
                        <a:pt x="0" y="96903"/>
                      </a:lnTo>
                      <a:lnTo>
                        <a:pt x="32381" y="107460"/>
                      </a:lnTo>
                      <a:lnTo>
                        <a:pt x="242030" y="21367"/>
                      </a:lnTo>
                      <a:close/>
                    </a:path>
                  </a:pathLst>
                </a:custGeom>
                <a:solidFill>
                  <a:srgbClr val="FFF0B5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43BA3088-FDBB-BE66-763D-FC8258B6DF9C}"/>
                  </a:ext>
                </a:extLst>
              </p:cNvPr>
              <p:cNvSpPr/>
              <p:nvPr/>
            </p:nvSpPr>
            <p:spPr>
              <a:xfrm>
                <a:off x="6843419" y="0"/>
                <a:ext cx="81678" cy="81678"/>
              </a:xfrm>
              <a:custGeom>
                <a:avLst/>
                <a:gdLst>
                  <a:gd name="connsiteX0" fmla="*/ 81679 w 81678"/>
                  <a:gd name="connsiteY0" fmla="*/ 40839 h 81678"/>
                  <a:gd name="connsiteX1" fmla="*/ 40839 w 81678"/>
                  <a:gd name="connsiteY1" fmla="*/ 81679 h 81678"/>
                  <a:gd name="connsiteX2" fmla="*/ 0 w 81678"/>
                  <a:gd name="connsiteY2" fmla="*/ 40839 h 81678"/>
                  <a:gd name="connsiteX3" fmla="*/ 40839 w 81678"/>
                  <a:gd name="connsiteY3" fmla="*/ 0 h 81678"/>
                  <a:gd name="connsiteX4" fmla="*/ 81679 w 81678"/>
                  <a:gd name="connsiteY4" fmla="*/ 40839 h 8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678" h="81678">
                    <a:moveTo>
                      <a:pt x="81679" y="40839"/>
                    </a:moveTo>
                    <a:cubicBezTo>
                      <a:pt x="81679" y="63394"/>
                      <a:pt x="63394" y="81679"/>
                      <a:pt x="40839" y="81679"/>
                    </a:cubicBezTo>
                    <a:cubicBezTo>
                      <a:pt x="18284" y="81679"/>
                      <a:pt x="0" y="63394"/>
                      <a:pt x="0" y="40839"/>
                    </a:cubicBezTo>
                    <a:cubicBezTo>
                      <a:pt x="0" y="18284"/>
                      <a:pt x="18284" y="0"/>
                      <a:pt x="40839" y="0"/>
                    </a:cubicBezTo>
                    <a:cubicBezTo>
                      <a:pt x="63394" y="0"/>
                      <a:pt x="81679" y="18284"/>
                      <a:pt x="81679" y="40839"/>
                    </a:cubicBezTo>
                    <a:close/>
                  </a:path>
                </a:pathLst>
              </a:custGeom>
              <a:solidFill>
                <a:srgbClr val="FFF0B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3" name="图形 10">
              <a:extLst>
                <a:ext uri="{FF2B5EF4-FFF2-40B4-BE49-F238E27FC236}">
                  <a16:creationId xmlns:a16="http://schemas.microsoft.com/office/drawing/2014/main" id="{08D2995E-A441-584B-B912-7BC4B17949BA}"/>
                </a:ext>
              </a:extLst>
            </p:cNvPr>
            <p:cNvGrpSpPr/>
            <p:nvPr/>
          </p:nvGrpSpPr>
          <p:grpSpPr>
            <a:xfrm>
              <a:off x="6437127" y="267182"/>
              <a:ext cx="894265" cy="892841"/>
              <a:chOff x="6437127" y="267182"/>
              <a:chExt cx="894265" cy="892841"/>
            </a:xfrm>
          </p:grpSpPr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D6F10E32-80E3-14EA-90B6-44544472966A}"/>
                  </a:ext>
                </a:extLst>
              </p:cNvPr>
              <p:cNvSpPr/>
              <p:nvPr/>
            </p:nvSpPr>
            <p:spPr>
              <a:xfrm>
                <a:off x="7024213" y="873922"/>
                <a:ext cx="250791" cy="275048"/>
              </a:xfrm>
              <a:custGeom>
                <a:avLst/>
                <a:gdLst>
                  <a:gd name="connsiteX0" fmla="*/ 207530 w 250791"/>
                  <a:gd name="connsiteY0" fmla="*/ 128824 h 275048"/>
                  <a:gd name="connsiteX1" fmla="*/ 92250 w 250791"/>
                  <a:gd name="connsiteY1" fmla="*/ 0 h 275048"/>
                  <a:gd name="connsiteX2" fmla="*/ 0 w 250791"/>
                  <a:gd name="connsiteY2" fmla="*/ 247197 h 275048"/>
                  <a:gd name="connsiteX3" fmla="*/ 5424 w 250791"/>
                  <a:gd name="connsiteY3" fmla="*/ 244707 h 275048"/>
                  <a:gd name="connsiteX4" fmla="*/ 180280 w 250791"/>
                  <a:gd name="connsiteY4" fmla="*/ 274886 h 275048"/>
                  <a:gd name="connsiteX5" fmla="*/ 196225 w 250791"/>
                  <a:gd name="connsiteY5" fmla="*/ 270605 h 275048"/>
                  <a:gd name="connsiteX6" fmla="*/ 250778 w 250791"/>
                  <a:gd name="connsiteY6" fmla="*/ 152814 h 275048"/>
                  <a:gd name="connsiteX7" fmla="*/ 231729 w 250791"/>
                  <a:gd name="connsiteY7" fmla="*/ 131411 h 275048"/>
                  <a:gd name="connsiteX8" fmla="*/ 207530 w 250791"/>
                  <a:gd name="connsiteY8" fmla="*/ 128824 h 27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1" h="275048">
                    <a:moveTo>
                      <a:pt x="207530" y="128824"/>
                    </a:moveTo>
                    <a:cubicBezTo>
                      <a:pt x="148995" y="131113"/>
                      <a:pt x="130768" y="88855"/>
                      <a:pt x="92250" y="0"/>
                    </a:cubicBezTo>
                    <a:lnTo>
                      <a:pt x="0" y="247197"/>
                    </a:lnTo>
                    <a:cubicBezTo>
                      <a:pt x="986" y="245179"/>
                      <a:pt x="3233" y="244134"/>
                      <a:pt x="5424" y="244707"/>
                    </a:cubicBezTo>
                    <a:cubicBezTo>
                      <a:pt x="63686" y="260036"/>
                      <a:pt x="152593" y="271522"/>
                      <a:pt x="180280" y="274886"/>
                    </a:cubicBezTo>
                    <a:cubicBezTo>
                      <a:pt x="185942" y="275575"/>
                      <a:pt x="191677" y="274064"/>
                      <a:pt x="196225" y="270605"/>
                    </a:cubicBezTo>
                    <a:cubicBezTo>
                      <a:pt x="244769" y="233627"/>
                      <a:pt x="251125" y="180374"/>
                      <a:pt x="250778" y="152814"/>
                    </a:cubicBezTo>
                    <a:cubicBezTo>
                      <a:pt x="250632" y="141974"/>
                      <a:pt x="242450" y="132927"/>
                      <a:pt x="231729" y="131411"/>
                    </a:cubicBezTo>
                    <a:cubicBezTo>
                      <a:pt x="219365" y="129666"/>
                      <a:pt x="207530" y="128824"/>
                      <a:pt x="207530" y="128824"/>
                    </a:cubicBezTo>
                    <a:close/>
                  </a:path>
                </a:pathLst>
              </a:custGeom>
              <a:solidFill>
                <a:srgbClr val="81B6D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19AC2A03-0164-2486-B889-4E53389315F6}"/>
                  </a:ext>
                </a:extLst>
              </p:cNvPr>
              <p:cNvSpPr/>
              <p:nvPr/>
            </p:nvSpPr>
            <p:spPr>
              <a:xfrm rot="-3764125">
                <a:off x="7168568" y="1052743"/>
                <a:ext cx="126764" cy="49300"/>
              </a:xfrm>
              <a:custGeom>
                <a:avLst/>
                <a:gdLst>
                  <a:gd name="connsiteX0" fmla="*/ 126764 w 126764"/>
                  <a:gd name="connsiteY0" fmla="*/ 24650 h 49300"/>
                  <a:gd name="connsiteX1" fmla="*/ 63382 w 126764"/>
                  <a:gd name="connsiteY1" fmla="*/ 49301 h 49300"/>
                  <a:gd name="connsiteX2" fmla="*/ 0 w 126764"/>
                  <a:gd name="connsiteY2" fmla="*/ 24650 h 49300"/>
                  <a:gd name="connsiteX3" fmla="*/ 63382 w 126764"/>
                  <a:gd name="connsiteY3" fmla="*/ 0 h 49300"/>
                  <a:gd name="connsiteX4" fmla="*/ 126764 w 126764"/>
                  <a:gd name="connsiteY4" fmla="*/ 24650 h 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764" h="49300">
                    <a:moveTo>
                      <a:pt x="126764" y="24650"/>
                    </a:moveTo>
                    <a:cubicBezTo>
                      <a:pt x="126764" y="38264"/>
                      <a:pt x="98387" y="49301"/>
                      <a:pt x="63382" y="49301"/>
                    </a:cubicBezTo>
                    <a:cubicBezTo>
                      <a:pt x="28377" y="49301"/>
                      <a:pt x="0" y="38265"/>
                      <a:pt x="0" y="24650"/>
                    </a:cubicBezTo>
                    <a:cubicBezTo>
                      <a:pt x="0" y="11036"/>
                      <a:pt x="28377" y="0"/>
                      <a:pt x="63382" y="0"/>
                    </a:cubicBezTo>
                    <a:cubicBezTo>
                      <a:pt x="98387" y="0"/>
                      <a:pt x="126764" y="11036"/>
                      <a:pt x="126764" y="24650"/>
                    </a:cubicBezTo>
                    <a:close/>
                  </a:path>
                </a:pathLst>
              </a:custGeom>
              <a:solidFill>
                <a:srgbClr val="6C98B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B36E7FD9-074C-72C4-51B7-E8BF16727E48}"/>
                  </a:ext>
                </a:extLst>
              </p:cNvPr>
              <p:cNvSpPr/>
              <p:nvPr/>
            </p:nvSpPr>
            <p:spPr>
              <a:xfrm>
                <a:off x="6513657" y="873922"/>
                <a:ext cx="250792" cy="275048"/>
              </a:xfrm>
              <a:custGeom>
                <a:avLst/>
                <a:gdLst>
                  <a:gd name="connsiteX0" fmla="*/ 43263 w 250792"/>
                  <a:gd name="connsiteY0" fmla="*/ 128824 h 275048"/>
                  <a:gd name="connsiteX1" fmla="*/ 158525 w 250792"/>
                  <a:gd name="connsiteY1" fmla="*/ 0 h 275048"/>
                  <a:gd name="connsiteX2" fmla="*/ 250793 w 250792"/>
                  <a:gd name="connsiteY2" fmla="*/ 247197 h 275048"/>
                  <a:gd name="connsiteX3" fmla="*/ 245368 w 250792"/>
                  <a:gd name="connsiteY3" fmla="*/ 244707 h 275048"/>
                  <a:gd name="connsiteX4" fmla="*/ 70512 w 250792"/>
                  <a:gd name="connsiteY4" fmla="*/ 274886 h 275048"/>
                  <a:gd name="connsiteX5" fmla="*/ 54568 w 250792"/>
                  <a:gd name="connsiteY5" fmla="*/ 270605 h 275048"/>
                  <a:gd name="connsiteX6" fmla="*/ 14 w 250792"/>
                  <a:gd name="connsiteY6" fmla="*/ 152814 h 275048"/>
                  <a:gd name="connsiteX7" fmla="*/ 19064 w 250792"/>
                  <a:gd name="connsiteY7" fmla="*/ 131411 h 275048"/>
                  <a:gd name="connsiteX8" fmla="*/ 43263 w 250792"/>
                  <a:gd name="connsiteY8" fmla="*/ 128824 h 27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2" h="275048">
                    <a:moveTo>
                      <a:pt x="43263" y="128824"/>
                    </a:moveTo>
                    <a:cubicBezTo>
                      <a:pt x="101798" y="131113"/>
                      <a:pt x="120025" y="88855"/>
                      <a:pt x="158525" y="0"/>
                    </a:cubicBezTo>
                    <a:lnTo>
                      <a:pt x="250793" y="247197"/>
                    </a:lnTo>
                    <a:cubicBezTo>
                      <a:pt x="249788" y="245179"/>
                      <a:pt x="247560" y="244134"/>
                      <a:pt x="245368" y="244707"/>
                    </a:cubicBezTo>
                    <a:cubicBezTo>
                      <a:pt x="187089" y="260036"/>
                      <a:pt x="98181" y="271522"/>
                      <a:pt x="70512" y="274886"/>
                    </a:cubicBezTo>
                    <a:cubicBezTo>
                      <a:pt x="64850" y="275575"/>
                      <a:pt x="59116" y="274064"/>
                      <a:pt x="54568" y="270605"/>
                    </a:cubicBezTo>
                    <a:cubicBezTo>
                      <a:pt x="6005" y="233627"/>
                      <a:pt x="-351" y="180374"/>
                      <a:pt x="14" y="152814"/>
                    </a:cubicBezTo>
                    <a:cubicBezTo>
                      <a:pt x="142" y="141974"/>
                      <a:pt x="8324" y="132927"/>
                      <a:pt x="19064" y="131411"/>
                    </a:cubicBezTo>
                    <a:cubicBezTo>
                      <a:pt x="31428" y="129666"/>
                      <a:pt x="43263" y="128824"/>
                      <a:pt x="43263" y="128824"/>
                    </a:cubicBezTo>
                    <a:close/>
                  </a:path>
                </a:pathLst>
              </a:custGeom>
              <a:solidFill>
                <a:srgbClr val="81B6D4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F9FFBB27-2A45-7347-ECD5-AEBDCE9B313B}"/>
                  </a:ext>
                </a:extLst>
              </p:cNvPr>
              <p:cNvSpPr/>
              <p:nvPr/>
            </p:nvSpPr>
            <p:spPr>
              <a:xfrm>
                <a:off x="6668413" y="614471"/>
                <a:ext cx="450576" cy="461339"/>
              </a:xfrm>
              <a:custGeom>
                <a:avLst/>
                <a:gdLst>
                  <a:gd name="connsiteX0" fmla="*/ 399962 w 450576"/>
                  <a:gd name="connsiteY0" fmla="*/ 71909 h 461339"/>
                  <a:gd name="connsiteX1" fmla="*/ 226512 w 450576"/>
                  <a:gd name="connsiteY1" fmla="*/ 0 h 461339"/>
                  <a:gd name="connsiteX2" fmla="*/ 52368 w 450576"/>
                  <a:gd name="connsiteY2" fmla="*/ 70173 h 461339"/>
                  <a:gd name="connsiteX3" fmla="*/ 50560 w 450576"/>
                  <a:gd name="connsiteY3" fmla="*/ 429828 h 461339"/>
                  <a:gd name="connsiteX4" fmla="*/ 224211 w 450576"/>
                  <a:gd name="connsiteY4" fmla="*/ 461336 h 461339"/>
                  <a:gd name="connsiteX5" fmla="*/ 398154 w 450576"/>
                  <a:gd name="connsiteY5" fmla="*/ 431566 h 461339"/>
                  <a:gd name="connsiteX6" fmla="*/ 399962 w 450576"/>
                  <a:gd name="connsiteY6" fmla="*/ 71909 h 46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576" h="461339">
                    <a:moveTo>
                      <a:pt x="399962" y="71909"/>
                    </a:moveTo>
                    <a:lnTo>
                      <a:pt x="226512" y="0"/>
                    </a:lnTo>
                    <a:lnTo>
                      <a:pt x="52368" y="70173"/>
                    </a:lnTo>
                    <a:cubicBezTo>
                      <a:pt x="52368" y="70173"/>
                      <a:pt x="-64245" y="223134"/>
                      <a:pt x="50560" y="429828"/>
                    </a:cubicBezTo>
                    <a:cubicBezTo>
                      <a:pt x="50560" y="429828"/>
                      <a:pt x="151247" y="460971"/>
                      <a:pt x="224211" y="461336"/>
                    </a:cubicBezTo>
                    <a:cubicBezTo>
                      <a:pt x="297174" y="461701"/>
                      <a:pt x="398154" y="431566"/>
                      <a:pt x="398154" y="431566"/>
                    </a:cubicBezTo>
                    <a:cubicBezTo>
                      <a:pt x="515041" y="226027"/>
                      <a:pt x="399962" y="71909"/>
                      <a:pt x="399962" y="71909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080784EE-A86A-35EE-F95E-AF88DF840B4D}"/>
                  </a:ext>
                </a:extLst>
              </p:cNvPr>
              <p:cNvSpPr/>
              <p:nvPr/>
            </p:nvSpPr>
            <p:spPr>
              <a:xfrm>
                <a:off x="6678098" y="834853"/>
                <a:ext cx="190088" cy="325170"/>
              </a:xfrm>
              <a:custGeom>
                <a:avLst/>
                <a:gdLst>
                  <a:gd name="connsiteX0" fmla="*/ 163989 w 190088"/>
                  <a:gd name="connsiteY0" fmla="*/ 272311 h 325170"/>
                  <a:gd name="connsiteX1" fmla="*/ 190088 w 190088"/>
                  <a:gd name="connsiteY1" fmla="*/ 0 h 325170"/>
                  <a:gd name="connsiteX2" fmla="*/ 0 w 190088"/>
                  <a:gd name="connsiteY2" fmla="*/ 98563 h 325170"/>
                  <a:gd name="connsiteX3" fmla="*/ 3689 w 190088"/>
                  <a:gd name="connsiteY3" fmla="*/ 103244 h 325170"/>
                  <a:gd name="connsiteX4" fmla="*/ 15616 w 190088"/>
                  <a:gd name="connsiteY4" fmla="*/ 280287 h 325170"/>
                  <a:gd name="connsiteX5" fmla="*/ 23542 w 190088"/>
                  <a:gd name="connsiteY5" fmla="*/ 294768 h 325170"/>
                  <a:gd name="connsiteX6" fmla="*/ 150876 w 190088"/>
                  <a:gd name="connsiteY6" fmla="*/ 319999 h 325170"/>
                  <a:gd name="connsiteX7" fmla="*/ 167186 w 190088"/>
                  <a:gd name="connsiteY7" fmla="*/ 296434 h 325170"/>
                  <a:gd name="connsiteX8" fmla="*/ 163989 w 190088"/>
                  <a:gd name="connsiteY8" fmla="*/ 272311 h 3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88" h="325170">
                    <a:moveTo>
                      <a:pt x="163989" y="272311"/>
                    </a:moveTo>
                    <a:cubicBezTo>
                      <a:pt x="147954" y="215971"/>
                      <a:pt x="168154" y="97241"/>
                      <a:pt x="190088" y="0"/>
                    </a:cubicBezTo>
                    <a:lnTo>
                      <a:pt x="0" y="98563"/>
                    </a:lnTo>
                    <a:cubicBezTo>
                      <a:pt x="2192" y="99057"/>
                      <a:pt x="3744" y="100987"/>
                      <a:pt x="3689" y="103244"/>
                    </a:cubicBezTo>
                    <a:cubicBezTo>
                      <a:pt x="2539" y="163489"/>
                      <a:pt x="12365" y="252595"/>
                      <a:pt x="15616" y="280287"/>
                    </a:cubicBezTo>
                    <a:cubicBezTo>
                      <a:pt x="16291" y="285956"/>
                      <a:pt x="19104" y="291170"/>
                      <a:pt x="23542" y="294768"/>
                    </a:cubicBezTo>
                    <a:cubicBezTo>
                      <a:pt x="70936" y="333233"/>
                      <a:pt x="124193" y="326848"/>
                      <a:pt x="150876" y="319999"/>
                    </a:cubicBezTo>
                    <a:cubicBezTo>
                      <a:pt x="161378" y="317305"/>
                      <a:pt x="168245" y="307222"/>
                      <a:pt x="167186" y="296434"/>
                    </a:cubicBezTo>
                    <a:cubicBezTo>
                      <a:pt x="165962" y="284014"/>
                      <a:pt x="163989" y="272311"/>
                      <a:pt x="163989" y="272311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4FC23E47-603D-0A09-2488-0AC5CD2CE064}"/>
                  </a:ext>
                </a:extLst>
              </p:cNvPr>
              <p:cNvSpPr/>
              <p:nvPr/>
            </p:nvSpPr>
            <p:spPr>
              <a:xfrm>
                <a:off x="6923872" y="834853"/>
                <a:ext cx="190106" cy="325170"/>
              </a:xfrm>
              <a:custGeom>
                <a:avLst/>
                <a:gdLst>
                  <a:gd name="connsiteX0" fmla="*/ 26099 w 190106"/>
                  <a:gd name="connsiteY0" fmla="*/ 272311 h 325170"/>
                  <a:gd name="connsiteX1" fmla="*/ 0 w 190106"/>
                  <a:gd name="connsiteY1" fmla="*/ 0 h 325170"/>
                  <a:gd name="connsiteX2" fmla="*/ 190106 w 190106"/>
                  <a:gd name="connsiteY2" fmla="*/ 98563 h 325170"/>
                  <a:gd name="connsiteX3" fmla="*/ 186399 w 190106"/>
                  <a:gd name="connsiteY3" fmla="*/ 103244 h 325170"/>
                  <a:gd name="connsiteX4" fmla="*/ 174473 w 190106"/>
                  <a:gd name="connsiteY4" fmla="*/ 280287 h 325170"/>
                  <a:gd name="connsiteX5" fmla="*/ 166546 w 190106"/>
                  <a:gd name="connsiteY5" fmla="*/ 294768 h 325170"/>
                  <a:gd name="connsiteX6" fmla="*/ 39212 w 190106"/>
                  <a:gd name="connsiteY6" fmla="*/ 319999 h 325170"/>
                  <a:gd name="connsiteX7" fmla="*/ 22903 w 190106"/>
                  <a:gd name="connsiteY7" fmla="*/ 296434 h 325170"/>
                  <a:gd name="connsiteX8" fmla="*/ 26099 w 190106"/>
                  <a:gd name="connsiteY8" fmla="*/ 272311 h 3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106" h="325170">
                    <a:moveTo>
                      <a:pt x="26099" y="272311"/>
                    </a:moveTo>
                    <a:cubicBezTo>
                      <a:pt x="42134" y="215971"/>
                      <a:pt x="21953" y="97241"/>
                      <a:pt x="0" y="0"/>
                    </a:cubicBezTo>
                    <a:lnTo>
                      <a:pt x="190106" y="98563"/>
                    </a:lnTo>
                    <a:cubicBezTo>
                      <a:pt x="187896" y="99057"/>
                      <a:pt x="186362" y="100987"/>
                      <a:pt x="186399" y="103244"/>
                    </a:cubicBezTo>
                    <a:cubicBezTo>
                      <a:pt x="187549" y="163489"/>
                      <a:pt x="177742" y="252595"/>
                      <a:pt x="174473" y="280287"/>
                    </a:cubicBezTo>
                    <a:cubicBezTo>
                      <a:pt x="173797" y="285956"/>
                      <a:pt x="170984" y="291170"/>
                      <a:pt x="166546" y="294768"/>
                    </a:cubicBezTo>
                    <a:cubicBezTo>
                      <a:pt x="119152" y="333233"/>
                      <a:pt x="65913" y="326848"/>
                      <a:pt x="39212" y="319999"/>
                    </a:cubicBezTo>
                    <a:cubicBezTo>
                      <a:pt x="28710" y="317305"/>
                      <a:pt x="21843" y="307222"/>
                      <a:pt x="22903" y="296434"/>
                    </a:cubicBezTo>
                    <a:cubicBezTo>
                      <a:pt x="24126" y="284014"/>
                      <a:pt x="26099" y="272311"/>
                      <a:pt x="26099" y="272311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027AFCE8-5B11-7B7C-2193-4EBB5B734957}"/>
                  </a:ext>
                </a:extLst>
              </p:cNvPr>
              <p:cNvSpPr/>
              <p:nvPr/>
            </p:nvSpPr>
            <p:spPr>
              <a:xfrm>
                <a:off x="6437128" y="267182"/>
                <a:ext cx="308162" cy="487977"/>
              </a:xfrm>
              <a:custGeom>
                <a:avLst/>
                <a:gdLst>
                  <a:gd name="connsiteX0" fmla="*/ 308162 w 308162"/>
                  <a:gd name="connsiteY0" fmla="*/ 85949 h 487977"/>
                  <a:gd name="connsiteX1" fmla="*/ 212625 w 308162"/>
                  <a:gd name="connsiteY1" fmla="*/ 44640 h 487977"/>
                  <a:gd name="connsiteX2" fmla="*/ 1315 w 308162"/>
                  <a:gd name="connsiteY2" fmla="*/ 105754 h 487977"/>
                  <a:gd name="connsiteX3" fmla="*/ 146164 w 308162"/>
                  <a:gd name="connsiteY3" fmla="*/ 357767 h 487977"/>
                  <a:gd name="connsiteX4" fmla="*/ 297916 w 308162"/>
                  <a:gd name="connsiteY4" fmla="*/ 405270 h 487977"/>
                  <a:gd name="connsiteX5" fmla="*/ 308162 w 308162"/>
                  <a:gd name="connsiteY5" fmla="*/ 85949 h 48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162" h="487977">
                    <a:moveTo>
                      <a:pt x="308162" y="85949"/>
                    </a:moveTo>
                    <a:cubicBezTo>
                      <a:pt x="308162" y="85949"/>
                      <a:pt x="265626" y="95912"/>
                      <a:pt x="212625" y="44640"/>
                    </a:cubicBezTo>
                    <a:cubicBezTo>
                      <a:pt x="159624" y="-6631"/>
                      <a:pt x="18026" y="-42700"/>
                      <a:pt x="1315" y="105754"/>
                    </a:cubicBezTo>
                    <a:cubicBezTo>
                      <a:pt x="-15414" y="254208"/>
                      <a:pt x="132777" y="272790"/>
                      <a:pt x="146164" y="357767"/>
                    </a:cubicBezTo>
                    <a:cubicBezTo>
                      <a:pt x="159551" y="442744"/>
                      <a:pt x="213904" y="576107"/>
                      <a:pt x="297916" y="405270"/>
                    </a:cubicBezTo>
                    <a:cubicBezTo>
                      <a:pt x="297916" y="405270"/>
                      <a:pt x="274576" y="192216"/>
                      <a:pt x="308162" y="85949"/>
                    </a:cubicBezTo>
                    <a:close/>
                  </a:path>
                </a:pathLst>
              </a:custGeom>
              <a:solidFill>
                <a:srgbClr val="91C4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C7750009-F23E-FD76-89C6-B99F1C043FC4}"/>
                  </a:ext>
                </a:extLst>
              </p:cNvPr>
              <p:cNvSpPr/>
              <p:nvPr/>
            </p:nvSpPr>
            <p:spPr>
              <a:xfrm>
                <a:off x="6437127" y="267184"/>
                <a:ext cx="308163" cy="224244"/>
              </a:xfrm>
              <a:custGeom>
                <a:avLst/>
                <a:gdLst>
                  <a:gd name="connsiteX0" fmla="*/ 32985 w 308163"/>
                  <a:gd name="connsiteY0" fmla="*/ 224245 h 224244"/>
                  <a:gd name="connsiteX1" fmla="*/ 1316 w 308163"/>
                  <a:gd name="connsiteY1" fmla="*/ 105754 h 224244"/>
                  <a:gd name="connsiteX2" fmla="*/ 212626 w 308163"/>
                  <a:gd name="connsiteY2" fmla="*/ 44640 h 224244"/>
                  <a:gd name="connsiteX3" fmla="*/ 308163 w 308163"/>
                  <a:gd name="connsiteY3" fmla="*/ 85949 h 224244"/>
                  <a:gd name="connsiteX4" fmla="*/ 297917 w 308163"/>
                  <a:gd name="connsiteY4" fmla="*/ 131341 h 224244"/>
                  <a:gd name="connsiteX5" fmla="*/ 274668 w 308163"/>
                  <a:gd name="connsiteY5" fmla="*/ 132658 h 224244"/>
                  <a:gd name="connsiteX6" fmla="*/ 243894 w 308163"/>
                  <a:gd name="connsiteY6" fmla="*/ 121115 h 224244"/>
                  <a:gd name="connsiteX7" fmla="*/ 219986 w 308163"/>
                  <a:gd name="connsiteY7" fmla="*/ 102872 h 224244"/>
                  <a:gd name="connsiteX8" fmla="*/ 153982 w 308163"/>
                  <a:gd name="connsiteY8" fmla="*/ 41594 h 224244"/>
                  <a:gd name="connsiteX9" fmla="*/ 69056 w 308163"/>
                  <a:gd name="connsiteY9" fmla="*/ 25918 h 224244"/>
                  <a:gd name="connsiteX10" fmla="*/ 40345 w 308163"/>
                  <a:gd name="connsiteY10" fmla="*/ 47265 h 224244"/>
                  <a:gd name="connsiteX11" fmla="*/ 19233 w 308163"/>
                  <a:gd name="connsiteY11" fmla="*/ 194375 h 224244"/>
                  <a:gd name="connsiteX12" fmla="*/ 32985 w 308163"/>
                  <a:gd name="connsiteY12" fmla="*/ 224245 h 22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8163" h="224244">
                    <a:moveTo>
                      <a:pt x="32985" y="224245"/>
                    </a:moveTo>
                    <a:cubicBezTo>
                      <a:pt x="10466" y="195385"/>
                      <a:pt x="-4675" y="158890"/>
                      <a:pt x="1316" y="105754"/>
                    </a:cubicBezTo>
                    <a:cubicBezTo>
                      <a:pt x="18027" y="-42700"/>
                      <a:pt x="159625" y="-6631"/>
                      <a:pt x="212626" y="44640"/>
                    </a:cubicBezTo>
                    <a:cubicBezTo>
                      <a:pt x="265627" y="95912"/>
                      <a:pt x="308163" y="85949"/>
                      <a:pt x="308163" y="85949"/>
                    </a:cubicBezTo>
                    <a:cubicBezTo>
                      <a:pt x="303871" y="99552"/>
                      <a:pt x="300511" y="114910"/>
                      <a:pt x="297917" y="131341"/>
                    </a:cubicBezTo>
                    <a:cubicBezTo>
                      <a:pt x="290941" y="134338"/>
                      <a:pt x="282357" y="134114"/>
                      <a:pt x="274668" y="132658"/>
                    </a:cubicBezTo>
                    <a:cubicBezTo>
                      <a:pt x="263856" y="130607"/>
                      <a:pt x="253391" y="126684"/>
                      <a:pt x="243894" y="121115"/>
                    </a:cubicBezTo>
                    <a:cubicBezTo>
                      <a:pt x="235237" y="116036"/>
                      <a:pt x="227420" y="109633"/>
                      <a:pt x="219986" y="102872"/>
                    </a:cubicBezTo>
                    <a:cubicBezTo>
                      <a:pt x="197760" y="82634"/>
                      <a:pt x="178601" y="58846"/>
                      <a:pt x="153982" y="41594"/>
                    </a:cubicBezTo>
                    <a:cubicBezTo>
                      <a:pt x="129381" y="24342"/>
                      <a:pt x="96798" y="14341"/>
                      <a:pt x="69056" y="25918"/>
                    </a:cubicBezTo>
                    <a:cubicBezTo>
                      <a:pt x="57970" y="30550"/>
                      <a:pt x="48400" y="38332"/>
                      <a:pt x="40345" y="47265"/>
                    </a:cubicBezTo>
                    <a:cubicBezTo>
                      <a:pt x="5407" y="86024"/>
                      <a:pt x="56" y="145843"/>
                      <a:pt x="19233" y="194375"/>
                    </a:cubicBezTo>
                    <a:cubicBezTo>
                      <a:pt x="23251" y="204557"/>
                      <a:pt x="28236" y="214362"/>
                      <a:pt x="32985" y="224245"/>
                    </a:cubicBezTo>
                    <a:close/>
                  </a:path>
                </a:pathLst>
              </a:custGeom>
              <a:solidFill>
                <a:srgbClr val="B2D1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2BD18454-0385-0F93-F009-9B278C84DAF2}"/>
                  </a:ext>
                </a:extLst>
              </p:cNvPr>
              <p:cNvSpPr/>
              <p:nvPr/>
            </p:nvSpPr>
            <p:spPr>
              <a:xfrm>
                <a:off x="7023647" y="270821"/>
                <a:ext cx="307745" cy="486777"/>
              </a:xfrm>
              <a:custGeom>
                <a:avLst/>
                <a:gdLst>
                  <a:gd name="connsiteX0" fmla="*/ 0 w 307745"/>
                  <a:gd name="connsiteY0" fmla="*/ 83889 h 486777"/>
                  <a:gd name="connsiteX1" fmla="*/ 95957 w 307745"/>
                  <a:gd name="connsiteY1" fmla="*/ 43538 h 486777"/>
                  <a:gd name="connsiteX2" fmla="*/ 306647 w 307745"/>
                  <a:gd name="connsiteY2" fmla="*/ 106761 h 486777"/>
                  <a:gd name="connsiteX3" fmla="*/ 159295 w 307745"/>
                  <a:gd name="connsiteY3" fmla="*/ 357315 h 486777"/>
                  <a:gd name="connsiteX4" fmla="*/ 7068 w 307745"/>
                  <a:gd name="connsiteY4" fmla="*/ 403299 h 486777"/>
                  <a:gd name="connsiteX5" fmla="*/ 0 w 307745"/>
                  <a:gd name="connsiteY5" fmla="*/ 83889 h 48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745" h="486777">
                    <a:moveTo>
                      <a:pt x="0" y="83889"/>
                    </a:moveTo>
                    <a:cubicBezTo>
                      <a:pt x="0" y="83889"/>
                      <a:pt x="42445" y="94278"/>
                      <a:pt x="95957" y="43538"/>
                    </a:cubicBezTo>
                    <a:cubicBezTo>
                      <a:pt x="149470" y="-7201"/>
                      <a:pt x="291415" y="-41854"/>
                      <a:pt x="306647" y="106761"/>
                    </a:cubicBezTo>
                    <a:cubicBezTo>
                      <a:pt x="321897" y="255376"/>
                      <a:pt x="173523" y="272474"/>
                      <a:pt x="159295" y="357315"/>
                    </a:cubicBezTo>
                    <a:cubicBezTo>
                      <a:pt x="145050" y="442153"/>
                      <a:pt x="89364" y="574968"/>
                      <a:pt x="7068" y="403299"/>
                    </a:cubicBezTo>
                    <a:cubicBezTo>
                      <a:pt x="7068" y="403299"/>
                      <a:pt x="32528" y="190489"/>
                      <a:pt x="0" y="83889"/>
                    </a:cubicBezTo>
                    <a:close/>
                  </a:path>
                </a:pathLst>
              </a:custGeom>
              <a:solidFill>
                <a:srgbClr val="91C4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6932EC0B-8A2C-AA27-3E7B-C8F378BC17AE}"/>
                  </a:ext>
                </a:extLst>
              </p:cNvPr>
              <p:cNvSpPr/>
              <p:nvPr/>
            </p:nvSpPr>
            <p:spPr>
              <a:xfrm>
                <a:off x="6623386" y="311157"/>
                <a:ext cx="517288" cy="516846"/>
              </a:xfrm>
              <a:custGeom>
                <a:avLst/>
                <a:gdLst>
                  <a:gd name="connsiteX0" fmla="*/ 517289 w 517288"/>
                  <a:gd name="connsiteY0" fmla="*/ 258423 h 516846"/>
                  <a:gd name="connsiteX1" fmla="*/ 258645 w 517288"/>
                  <a:gd name="connsiteY1" fmla="*/ 516847 h 516846"/>
                  <a:gd name="connsiteX2" fmla="*/ 0 w 517288"/>
                  <a:gd name="connsiteY2" fmla="*/ 258423 h 516846"/>
                  <a:gd name="connsiteX3" fmla="*/ 258645 w 517288"/>
                  <a:gd name="connsiteY3" fmla="*/ 0 h 516846"/>
                  <a:gd name="connsiteX4" fmla="*/ 517289 w 517288"/>
                  <a:gd name="connsiteY4" fmla="*/ 258423 h 51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288" h="516846">
                    <a:moveTo>
                      <a:pt x="517289" y="258423"/>
                    </a:moveTo>
                    <a:cubicBezTo>
                      <a:pt x="517289" y="401147"/>
                      <a:pt x="401490" y="516847"/>
                      <a:pt x="258645" y="516847"/>
                    </a:cubicBezTo>
                    <a:cubicBezTo>
                      <a:pt x="115799" y="516847"/>
                      <a:pt x="0" y="401147"/>
                      <a:pt x="0" y="258423"/>
                    </a:cubicBezTo>
                    <a:cubicBezTo>
                      <a:pt x="0" y="115700"/>
                      <a:pt x="115799" y="0"/>
                      <a:pt x="258645" y="0"/>
                    </a:cubicBezTo>
                    <a:cubicBezTo>
                      <a:pt x="401490" y="0"/>
                      <a:pt x="517289" y="115700"/>
                      <a:pt x="517289" y="258423"/>
                    </a:cubicBezTo>
                    <a:close/>
                  </a:path>
                </a:pathLst>
              </a:custGeom>
              <a:solidFill>
                <a:srgbClr val="B2D1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E61F9CE2-7739-8AC2-E95A-B7F8BF2938A2}"/>
                  </a:ext>
                </a:extLst>
              </p:cNvPr>
              <p:cNvSpPr/>
              <p:nvPr/>
            </p:nvSpPr>
            <p:spPr>
              <a:xfrm>
                <a:off x="6767189" y="704863"/>
                <a:ext cx="63451" cy="119316"/>
              </a:xfrm>
              <a:custGeom>
                <a:avLst/>
                <a:gdLst>
                  <a:gd name="connsiteX0" fmla="*/ 0 w 63451"/>
                  <a:gd name="connsiteY0" fmla="*/ 0 h 119316"/>
                  <a:gd name="connsiteX1" fmla="*/ 34664 w 63451"/>
                  <a:gd name="connsiteY1" fmla="*/ 117620 h 119316"/>
                  <a:gd name="connsiteX2" fmla="*/ 47120 w 63451"/>
                  <a:gd name="connsiteY2" fmla="*/ 119316 h 119316"/>
                  <a:gd name="connsiteX3" fmla="*/ 62316 w 63451"/>
                  <a:gd name="connsiteY3" fmla="*/ 74125 h 119316"/>
                  <a:gd name="connsiteX4" fmla="*/ 45732 w 63451"/>
                  <a:gd name="connsiteY4" fmla="*/ 46885 h 119316"/>
                  <a:gd name="connsiteX5" fmla="*/ 31779 w 63451"/>
                  <a:gd name="connsiteY5" fmla="*/ 28710 h 119316"/>
                  <a:gd name="connsiteX6" fmla="*/ 21533 w 63451"/>
                  <a:gd name="connsiteY6" fmla="*/ 14036 h 119316"/>
                  <a:gd name="connsiteX7" fmla="*/ 0 w 63451"/>
                  <a:gd name="connsiteY7" fmla="*/ 0 h 11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451" h="119316">
                    <a:moveTo>
                      <a:pt x="0" y="0"/>
                    </a:moveTo>
                    <a:cubicBezTo>
                      <a:pt x="0" y="0"/>
                      <a:pt x="38755" y="81891"/>
                      <a:pt x="34664" y="117620"/>
                    </a:cubicBezTo>
                    <a:lnTo>
                      <a:pt x="47120" y="119316"/>
                    </a:lnTo>
                    <a:cubicBezTo>
                      <a:pt x="47120" y="119316"/>
                      <a:pt x="68544" y="81816"/>
                      <a:pt x="62316" y="74125"/>
                    </a:cubicBezTo>
                    <a:cubicBezTo>
                      <a:pt x="56088" y="66434"/>
                      <a:pt x="49184" y="51776"/>
                      <a:pt x="45732" y="46885"/>
                    </a:cubicBezTo>
                    <a:cubicBezTo>
                      <a:pt x="42280" y="41994"/>
                      <a:pt x="34427" y="34294"/>
                      <a:pt x="31779" y="28710"/>
                    </a:cubicBezTo>
                    <a:cubicBezTo>
                      <a:pt x="29149" y="23125"/>
                      <a:pt x="23615" y="15438"/>
                      <a:pt x="21533" y="14036"/>
                    </a:cubicBezTo>
                    <a:cubicBezTo>
                      <a:pt x="19451" y="1263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34DF2F73-7B39-08EF-9054-0804B12FD64E}"/>
                  </a:ext>
                </a:extLst>
              </p:cNvPr>
              <p:cNvSpPr/>
              <p:nvPr/>
            </p:nvSpPr>
            <p:spPr>
              <a:xfrm>
                <a:off x="6949442" y="705922"/>
                <a:ext cx="29660" cy="117732"/>
              </a:xfrm>
              <a:custGeom>
                <a:avLst/>
                <a:gdLst>
                  <a:gd name="connsiteX0" fmla="*/ 29660 w 29660"/>
                  <a:gd name="connsiteY0" fmla="*/ 0 h 117732"/>
                  <a:gd name="connsiteX1" fmla="*/ 21788 w 29660"/>
                  <a:gd name="connsiteY1" fmla="*/ 77257 h 117732"/>
                  <a:gd name="connsiteX2" fmla="*/ 21040 w 29660"/>
                  <a:gd name="connsiteY2" fmla="*/ 115872 h 117732"/>
                  <a:gd name="connsiteX3" fmla="*/ 8785 w 29660"/>
                  <a:gd name="connsiteY3" fmla="*/ 117733 h 117732"/>
                  <a:gd name="connsiteX4" fmla="*/ 0 w 29660"/>
                  <a:gd name="connsiteY4" fmla="*/ 40240 h 117732"/>
                  <a:gd name="connsiteX5" fmla="*/ 29660 w 29660"/>
                  <a:gd name="connsiteY5" fmla="*/ 0 h 11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660" h="117732">
                    <a:moveTo>
                      <a:pt x="29660" y="0"/>
                    </a:moveTo>
                    <a:cubicBezTo>
                      <a:pt x="29660" y="0"/>
                      <a:pt x="18867" y="44512"/>
                      <a:pt x="21788" y="77257"/>
                    </a:cubicBezTo>
                    <a:cubicBezTo>
                      <a:pt x="24711" y="110002"/>
                      <a:pt x="21040" y="115872"/>
                      <a:pt x="21040" y="115872"/>
                    </a:cubicBezTo>
                    <a:lnTo>
                      <a:pt x="8785" y="117733"/>
                    </a:lnTo>
                    <a:cubicBezTo>
                      <a:pt x="8785" y="117733"/>
                      <a:pt x="-18" y="42330"/>
                      <a:pt x="0" y="40240"/>
                    </a:cubicBezTo>
                    <a:cubicBezTo>
                      <a:pt x="0" y="38153"/>
                      <a:pt x="29660" y="0"/>
                      <a:pt x="29660" y="0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3287A36E-C1CD-FC0B-3A4F-745FAC5BC6C4}"/>
                  </a:ext>
                </a:extLst>
              </p:cNvPr>
              <p:cNvSpPr/>
              <p:nvPr/>
            </p:nvSpPr>
            <p:spPr>
              <a:xfrm>
                <a:off x="6555047" y="704863"/>
                <a:ext cx="424054" cy="266932"/>
              </a:xfrm>
              <a:custGeom>
                <a:avLst/>
                <a:gdLst>
                  <a:gd name="connsiteX0" fmla="*/ 424054 w 424054"/>
                  <a:gd name="connsiteY0" fmla="*/ 1059 h 266932"/>
                  <a:gd name="connsiteX1" fmla="*/ 212141 w 424054"/>
                  <a:gd name="connsiteY1" fmla="*/ 0 h 266932"/>
                  <a:gd name="connsiteX2" fmla="*/ 228779 w 424054"/>
                  <a:gd name="connsiteY2" fmla="*/ 24683 h 266932"/>
                  <a:gd name="connsiteX3" fmla="*/ 255700 w 424054"/>
                  <a:gd name="connsiteY3" fmla="*/ 85713 h 266932"/>
                  <a:gd name="connsiteX4" fmla="*/ 180563 w 424054"/>
                  <a:gd name="connsiteY4" fmla="*/ 204169 h 266932"/>
                  <a:gd name="connsiteX5" fmla="*/ 60407 w 424054"/>
                  <a:gd name="connsiteY5" fmla="*/ 130594 h 266932"/>
                  <a:gd name="connsiteX6" fmla="*/ 47494 w 424054"/>
                  <a:gd name="connsiteY6" fmla="*/ 115207 h 266932"/>
                  <a:gd name="connsiteX7" fmla="*/ 35824 w 424054"/>
                  <a:gd name="connsiteY7" fmla="*/ 136157 h 266932"/>
                  <a:gd name="connsiteX8" fmla="*/ 19880 w 424054"/>
                  <a:gd name="connsiteY8" fmla="*/ 146387 h 266932"/>
                  <a:gd name="connsiteX9" fmla="*/ 2054 w 424054"/>
                  <a:gd name="connsiteY9" fmla="*/ 149314 h 266932"/>
                  <a:gd name="connsiteX10" fmla="*/ 34180 w 424054"/>
                  <a:gd name="connsiteY10" fmla="*/ 200166 h 266932"/>
                  <a:gd name="connsiteX11" fmla="*/ 93080 w 424054"/>
                  <a:gd name="connsiteY11" fmla="*/ 241951 h 266932"/>
                  <a:gd name="connsiteX12" fmla="*/ 236158 w 424054"/>
                  <a:gd name="connsiteY12" fmla="*/ 263747 h 266932"/>
                  <a:gd name="connsiteX13" fmla="*/ 379929 w 424054"/>
                  <a:gd name="connsiteY13" fmla="*/ 176613 h 266932"/>
                  <a:gd name="connsiteX14" fmla="*/ 411087 w 424054"/>
                  <a:gd name="connsiteY14" fmla="*/ 98076 h 266932"/>
                  <a:gd name="connsiteX15" fmla="*/ 424054 w 424054"/>
                  <a:gd name="connsiteY15" fmla="*/ 1059 h 266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4054" h="266932">
                    <a:moveTo>
                      <a:pt x="424054" y="1059"/>
                    </a:moveTo>
                    <a:lnTo>
                      <a:pt x="212141" y="0"/>
                    </a:lnTo>
                    <a:cubicBezTo>
                      <a:pt x="216013" y="20"/>
                      <a:pt x="227062" y="21821"/>
                      <a:pt x="228779" y="24683"/>
                    </a:cubicBezTo>
                    <a:cubicBezTo>
                      <a:pt x="240249" y="43718"/>
                      <a:pt x="250056" y="64157"/>
                      <a:pt x="255700" y="85713"/>
                    </a:cubicBezTo>
                    <a:cubicBezTo>
                      <a:pt x="270384" y="141799"/>
                      <a:pt x="240979" y="195505"/>
                      <a:pt x="180563" y="204169"/>
                    </a:cubicBezTo>
                    <a:cubicBezTo>
                      <a:pt x="127891" y="211721"/>
                      <a:pt x="83638" y="174774"/>
                      <a:pt x="60407" y="130594"/>
                    </a:cubicBezTo>
                    <a:cubicBezTo>
                      <a:pt x="58050" y="126109"/>
                      <a:pt x="55257" y="113222"/>
                      <a:pt x="47494" y="115207"/>
                    </a:cubicBezTo>
                    <a:cubicBezTo>
                      <a:pt x="41066" y="116873"/>
                      <a:pt x="39349" y="131434"/>
                      <a:pt x="35824" y="136157"/>
                    </a:cubicBezTo>
                    <a:cubicBezTo>
                      <a:pt x="31934" y="141375"/>
                      <a:pt x="26180" y="144924"/>
                      <a:pt x="19880" y="146387"/>
                    </a:cubicBezTo>
                    <a:cubicBezTo>
                      <a:pt x="15149" y="147484"/>
                      <a:pt x="5250" y="144672"/>
                      <a:pt x="2054" y="149314"/>
                    </a:cubicBezTo>
                    <a:cubicBezTo>
                      <a:pt x="-8557" y="164778"/>
                      <a:pt x="24939" y="191063"/>
                      <a:pt x="34180" y="200166"/>
                    </a:cubicBezTo>
                    <a:cubicBezTo>
                      <a:pt x="51384" y="217142"/>
                      <a:pt x="71438" y="231200"/>
                      <a:pt x="93080" y="241951"/>
                    </a:cubicBezTo>
                    <a:cubicBezTo>
                      <a:pt x="136968" y="263764"/>
                      <a:pt x="187741" y="272094"/>
                      <a:pt x="236158" y="263747"/>
                    </a:cubicBezTo>
                    <a:cubicBezTo>
                      <a:pt x="292721" y="253994"/>
                      <a:pt x="344681" y="221735"/>
                      <a:pt x="379929" y="176613"/>
                    </a:cubicBezTo>
                    <a:cubicBezTo>
                      <a:pt x="399161" y="151994"/>
                      <a:pt x="410302" y="129418"/>
                      <a:pt x="411087" y="98076"/>
                    </a:cubicBezTo>
                    <a:cubicBezTo>
                      <a:pt x="411927" y="65450"/>
                      <a:pt x="406339" y="30497"/>
                      <a:pt x="424054" y="1059"/>
                    </a:cubicBezTo>
                    <a:close/>
                  </a:path>
                </a:pathLst>
              </a:custGeom>
              <a:solidFill>
                <a:srgbClr val="B2D1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B9D71AB3-2379-8DC6-EEED-1FFE172543FB}"/>
                  </a:ext>
                </a:extLst>
              </p:cNvPr>
              <p:cNvSpPr/>
              <p:nvPr/>
            </p:nvSpPr>
            <p:spPr>
              <a:xfrm>
                <a:off x="6820683" y="718400"/>
                <a:ext cx="123261" cy="13110"/>
              </a:xfrm>
              <a:custGeom>
                <a:avLst/>
                <a:gdLst>
                  <a:gd name="connsiteX0" fmla="*/ 0 w 123261"/>
                  <a:gd name="connsiteY0" fmla="*/ 12496 h 13110"/>
                  <a:gd name="connsiteX1" fmla="*/ 18757 w 123261"/>
                  <a:gd name="connsiteY1" fmla="*/ 6316 h 13110"/>
                  <a:gd name="connsiteX2" fmla="*/ 38609 w 123261"/>
                  <a:gd name="connsiteY2" fmla="*/ 2165 h 13110"/>
                  <a:gd name="connsiteX3" fmla="*/ 49969 w 123261"/>
                  <a:gd name="connsiteY3" fmla="*/ 727 h 13110"/>
                  <a:gd name="connsiteX4" fmla="*/ 61804 w 123261"/>
                  <a:gd name="connsiteY4" fmla="*/ 0 h 13110"/>
                  <a:gd name="connsiteX5" fmla="*/ 73675 w 123261"/>
                  <a:gd name="connsiteY5" fmla="*/ 163 h 13110"/>
                  <a:gd name="connsiteX6" fmla="*/ 85127 w 123261"/>
                  <a:gd name="connsiteY6" fmla="*/ 1182 h 13110"/>
                  <a:gd name="connsiteX7" fmla="*/ 95720 w 123261"/>
                  <a:gd name="connsiteY7" fmla="*/ 3039 h 13110"/>
                  <a:gd name="connsiteX8" fmla="*/ 105034 w 123261"/>
                  <a:gd name="connsiteY8" fmla="*/ 5439 h 13110"/>
                  <a:gd name="connsiteX9" fmla="*/ 112705 w 123261"/>
                  <a:gd name="connsiteY9" fmla="*/ 8098 h 13110"/>
                  <a:gd name="connsiteX10" fmla="*/ 118385 w 123261"/>
                  <a:gd name="connsiteY10" fmla="*/ 10710 h 13110"/>
                  <a:gd name="connsiteX11" fmla="*/ 123261 w 123261"/>
                  <a:gd name="connsiteY11" fmla="*/ 13110 h 13110"/>
                  <a:gd name="connsiteX12" fmla="*/ 118093 w 123261"/>
                  <a:gd name="connsiteY12" fmla="*/ 11465 h 13110"/>
                  <a:gd name="connsiteX13" fmla="*/ 112212 w 123261"/>
                  <a:gd name="connsiteY13" fmla="*/ 9572 h 13110"/>
                  <a:gd name="connsiteX14" fmla="*/ 104431 w 123261"/>
                  <a:gd name="connsiteY14" fmla="*/ 7713 h 13110"/>
                  <a:gd name="connsiteX15" fmla="*/ 95172 w 123261"/>
                  <a:gd name="connsiteY15" fmla="*/ 6035 h 13110"/>
                  <a:gd name="connsiteX16" fmla="*/ 84725 w 123261"/>
                  <a:gd name="connsiteY16" fmla="*/ 4838 h 13110"/>
                  <a:gd name="connsiteX17" fmla="*/ 73511 w 123261"/>
                  <a:gd name="connsiteY17" fmla="*/ 4192 h 13110"/>
                  <a:gd name="connsiteX18" fmla="*/ 61914 w 123261"/>
                  <a:gd name="connsiteY18" fmla="*/ 4172 h 13110"/>
                  <a:gd name="connsiteX19" fmla="*/ 50316 w 123261"/>
                  <a:gd name="connsiteY19" fmla="*/ 4740 h 13110"/>
                  <a:gd name="connsiteX20" fmla="*/ 39084 w 123261"/>
                  <a:gd name="connsiteY20" fmla="*/ 5797 h 13110"/>
                  <a:gd name="connsiteX21" fmla="*/ 28619 w 123261"/>
                  <a:gd name="connsiteY21" fmla="*/ 7110 h 13110"/>
                  <a:gd name="connsiteX22" fmla="*/ 19250 w 123261"/>
                  <a:gd name="connsiteY22" fmla="*/ 8599 h 13110"/>
                  <a:gd name="connsiteX23" fmla="*/ 5296 w 123261"/>
                  <a:gd name="connsiteY23" fmla="*/ 11309 h 13110"/>
                  <a:gd name="connsiteX24" fmla="*/ 0 w 123261"/>
                  <a:gd name="connsiteY24" fmla="*/ 12496 h 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3261" h="13110">
                    <a:moveTo>
                      <a:pt x="0" y="12496"/>
                    </a:moveTo>
                    <a:cubicBezTo>
                      <a:pt x="0" y="12496"/>
                      <a:pt x="7269" y="9329"/>
                      <a:pt x="18757" y="6316"/>
                    </a:cubicBezTo>
                    <a:cubicBezTo>
                      <a:pt x="24510" y="4911"/>
                      <a:pt x="31249" y="3226"/>
                      <a:pt x="38609" y="2165"/>
                    </a:cubicBezTo>
                    <a:cubicBezTo>
                      <a:pt x="42262" y="1524"/>
                      <a:pt x="46097" y="1164"/>
                      <a:pt x="49969" y="727"/>
                    </a:cubicBezTo>
                    <a:cubicBezTo>
                      <a:pt x="53859" y="413"/>
                      <a:pt x="57841" y="179"/>
                      <a:pt x="61804" y="0"/>
                    </a:cubicBezTo>
                    <a:cubicBezTo>
                      <a:pt x="65786" y="64"/>
                      <a:pt x="69749" y="-118"/>
                      <a:pt x="73675" y="163"/>
                    </a:cubicBezTo>
                    <a:cubicBezTo>
                      <a:pt x="77584" y="433"/>
                      <a:pt x="81437" y="561"/>
                      <a:pt x="85127" y="1182"/>
                    </a:cubicBezTo>
                    <a:cubicBezTo>
                      <a:pt x="88816" y="1717"/>
                      <a:pt x="92396" y="2128"/>
                      <a:pt x="95720" y="3039"/>
                    </a:cubicBezTo>
                    <a:cubicBezTo>
                      <a:pt x="99025" y="3907"/>
                      <a:pt x="102222" y="4407"/>
                      <a:pt x="105034" y="5439"/>
                    </a:cubicBezTo>
                    <a:cubicBezTo>
                      <a:pt x="107865" y="6354"/>
                      <a:pt x="110440" y="7278"/>
                      <a:pt x="112705" y="8098"/>
                    </a:cubicBezTo>
                    <a:cubicBezTo>
                      <a:pt x="114951" y="8999"/>
                      <a:pt x="116814" y="10000"/>
                      <a:pt x="118385" y="10710"/>
                    </a:cubicBezTo>
                    <a:cubicBezTo>
                      <a:pt x="121490" y="12237"/>
                      <a:pt x="123261" y="13110"/>
                      <a:pt x="123261" y="13110"/>
                    </a:cubicBezTo>
                    <a:cubicBezTo>
                      <a:pt x="123261" y="13110"/>
                      <a:pt x="121380" y="12513"/>
                      <a:pt x="118093" y="11465"/>
                    </a:cubicBezTo>
                    <a:cubicBezTo>
                      <a:pt x="116449" y="10949"/>
                      <a:pt x="114513" y="10190"/>
                      <a:pt x="112212" y="9572"/>
                    </a:cubicBezTo>
                    <a:cubicBezTo>
                      <a:pt x="109874" y="9046"/>
                      <a:pt x="107262" y="8453"/>
                      <a:pt x="104431" y="7713"/>
                    </a:cubicBezTo>
                    <a:cubicBezTo>
                      <a:pt x="101637" y="6906"/>
                      <a:pt x="98441" y="6647"/>
                      <a:pt x="95172" y="6035"/>
                    </a:cubicBezTo>
                    <a:cubicBezTo>
                      <a:pt x="91885" y="5379"/>
                      <a:pt x="88341" y="5277"/>
                      <a:pt x="84725" y="4838"/>
                    </a:cubicBezTo>
                    <a:cubicBezTo>
                      <a:pt x="81127" y="4332"/>
                      <a:pt x="77328" y="4457"/>
                      <a:pt x="73511" y="4192"/>
                    </a:cubicBezTo>
                    <a:cubicBezTo>
                      <a:pt x="69694" y="3960"/>
                      <a:pt x="65804" y="4199"/>
                      <a:pt x="61914" y="4172"/>
                    </a:cubicBezTo>
                    <a:cubicBezTo>
                      <a:pt x="58024" y="4300"/>
                      <a:pt x="54133" y="4480"/>
                      <a:pt x="50316" y="4740"/>
                    </a:cubicBezTo>
                    <a:cubicBezTo>
                      <a:pt x="46499" y="5154"/>
                      <a:pt x="42718" y="5273"/>
                      <a:pt x="39084" y="5797"/>
                    </a:cubicBezTo>
                    <a:cubicBezTo>
                      <a:pt x="35450" y="6234"/>
                      <a:pt x="31943" y="6603"/>
                      <a:pt x="28619" y="7110"/>
                    </a:cubicBezTo>
                    <a:cubicBezTo>
                      <a:pt x="25277" y="7527"/>
                      <a:pt x="22154" y="8119"/>
                      <a:pt x="19250" y="8599"/>
                    </a:cubicBezTo>
                    <a:cubicBezTo>
                      <a:pt x="13478" y="9682"/>
                      <a:pt x="8639" y="10511"/>
                      <a:pt x="5296" y="11309"/>
                    </a:cubicBezTo>
                    <a:cubicBezTo>
                      <a:pt x="1918" y="12067"/>
                      <a:pt x="0" y="12496"/>
                      <a:pt x="0" y="12496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5CB1FC89-7AF7-1BCF-1ADB-6DE2F64E48EC}"/>
                  </a:ext>
                </a:extLst>
              </p:cNvPr>
              <p:cNvSpPr/>
              <p:nvPr/>
            </p:nvSpPr>
            <p:spPr>
              <a:xfrm>
                <a:off x="6839495" y="777760"/>
                <a:ext cx="109727" cy="13078"/>
              </a:xfrm>
              <a:custGeom>
                <a:avLst/>
                <a:gdLst>
                  <a:gd name="connsiteX0" fmla="*/ 0 w 109727"/>
                  <a:gd name="connsiteY0" fmla="*/ 12533 h 13078"/>
                  <a:gd name="connsiteX1" fmla="*/ 16565 w 109727"/>
                  <a:gd name="connsiteY1" fmla="*/ 6363 h 13078"/>
                  <a:gd name="connsiteX2" fmla="*/ 34263 w 109727"/>
                  <a:gd name="connsiteY2" fmla="*/ 2192 h 13078"/>
                  <a:gd name="connsiteX3" fmla="*/ 44435 w 109727"/>
                  <a:gd name="connsiteY3" fmla="*/ 740 h 13078"/>
                  <a:gd name="connsiteX4" fmla="*/ 55046 w 109727"/>
                  <a:gd name="connsiteY4" fmla="*/ 4 h 13078"/>
                  <a:gd name="connsiteX5" fmla="*/ 65694 w 109727"/>
                  <a:gd name="connsiteY5" fmla="*/ 167 h 13078"/>
                  <a:gd name="connsiteX6" fmla="*/ 75958 w 109727"/>
                  <a:gd name="connsiteY6" fmla="*/ 1195 h 13078"/>
                  <a:gd name="connsiteX7" fmla="*/ 85419 w 109727"/>
                  <a:gd name="connsiteY7" fmla="*/ 3067 h 13078"/>
                  <a:gd name="connsiteX8" fmla="*/ 93710 w 109727"/>
                  <a:gd name="connsiteY8" fmla="*/ 5478 h 13078"/>
                  <a:gd name="connsiteX9" fmla="*/ 100505 w 109727"/>
                  <a:gd name="connsiteY9" fmla="*/ 8122 h 13078"/>
                  <a:gd name="connsiteX10" fmla="*/ 105473 w 109727"/>
                  <a:gd name="connsiteY10" fmla="*/ 10714 h 13078"/>
                  <a:gd name="connsiteX11" fmla="*/ 109728 w 109727"/>
                  <a:gd name="connsiteY11" fmla="*/ 13079 h 13078"/>
                  <a:gd name="connsiteX12" fmla="*/ 105144 w 109727"/>
                  <a:gd name="connsiteY12" fmla="*/ 11453 h 13078"/>
                  <a:gd name="connsiteX13" fmla="*/ 99957 w 109727"/>
                  <a:gd name="connsiteY13" fmla="*/ 9576 h 13078"/>
                  <a:gd name="connsiteX14" fmla="*/ 93053 w 109727"/>
                  <a:gd name="connsiteY14" fmla="*/ 7731 h 13078"/>
                  <a:gd name="connsiteX15" fmla="*/ 84816 w 109727"/>
                  <a:gd name="connsiteY15" fmla="*/ 6049 h 13078"/>
                  <a:gd name="connsiteX16" fmla="*/ 75520 w 109727"/>
                  <a:gd name="connsiteY16" fmla="*/ 4844 h 13078"/>
                  <a:gd name="connsiteX17" fmla="*/ 65530 w 109727"/>
                  <a:gd name="connsiteY17" fmla="*/ 4194 h 13078"/>
                  <a:gd name="connsiteX18" fmla="*/ 55174 w 109727"/>
                  <a:gd name="connsiteY18" fmla="*/ 4175 h 13078"/>
                  <a:gd name="connsiteX19" fmla="*/ 44819 w 109727"/>
                  <a:gd name="connsiteY19" fmla="*/ 4751 h 13078"/>
                  <a:gd name="connsiteX20" fmla="*/ 34810 w 109727"/>
                  <a:gd name="connsiteY20" fmla="*/ 5819 h 13078"/>
                  <a:gd name="connsiteX21" fmla="*/ 25478 w 109727"/>
                  <a:gd name="connsiteY21" fmla="*/ 7141 h 13078"/>
                  <a:gd name="connsiteX22" fmla="*/ 17131 w 109727"/>
                  <a:gd name="connsiteY22" fmla="*/ 8637 h 13078"/>
                  <a:gd name="connsiteX23" fmla="*/ 4693 w 109727"/>
                  <a:gd name="connsiteY23" fmla="*/ 11353 h 13078"/>
                  <a:gd name="connsiteX24" fmla="*/ 0 w 109727"/>
                  <a:gd name="connsiteY24" fmla="*/ 12533 h 13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9727" h="13078">
                    <a:moveTo>
                      <a:pt x="0" y="12533"/>
                    </a:moveTo>
                    <a:cubicBezTo>
                      <a:pt x="0" y="12533"/>
                      <a:pt x="6356" y="9390"/>
                      <a:pt x="16565" y="6363"/>
                    </a:cubicBezTo>
                    <a:cubicBezTo>
                      <a:pt x="21679" y="4959"/>
                      <a:pt x="27669" y="3259"/>
                      <a:pt x="34263" y="2192"/>
                    </a:cubicBezTo>
                    <a:cubicBezTo>
                      <a:pt x="37531" y="1547"/>
                      <a:pt x="40965" y="1180"/>
                      <a:pt x="44435" y="740"/>
                    </a:cubicBezTo>
                    <a:cubicBezTo>
                      <a:pt x="47924" y="422"/>
                      <a:pt x="51485" y="183"/>
                      <a:pt x="55046" y="4"/>
                    </a:cubicBezTo>
                    <a:cubicBezTo>
                      <a:pt x="58608" y="68"/>
                      <a:pt x="62187" y="-124"/>
                      <a:pt x="65694" y="167"/>
                    </a:cubicBezTo>
                    <a:cubicBezTo>
                      <a:pt x="69201" y="428"/>
                      <a:pt x="72653" y="576"/>
                      <a:pt x="75958" y="1195"/>
                    </a:cubicBezTo>
                    <a:cubicBezTo>
                      <a:pt x="79264" y="1719"/>
                      <a:pt x="82478" y="2159"/>
                      <a:pt x="85419" y="3067"/>
                    </a:cubicBezTo>
                    <a:cubicBezTo>
                      <a:pt x="88378" y="3940"/>
                      <a:pt x="91245" y="4422"/>
                      <a:pt x="93710" y="5478"/>
                    </a:cubicBezTo>
                    <a:cubicBezTo>
                      <a:pt x="96231" y="6389"/>
                      <a:pt x="98514" y="7308"/>
                      <a:pt x="100505" y="8122"/>
                    </a:cubicBezTo>
                    <a:cubicBezTo>
                      <a:pt x="102477" y="9039"/>
                      <a:pt x="104103" y="10007"/>
                      <a:pt x="105473" y="10714"/>
                    </a:cubicBezTo>
                    <a:cubicBezTo>
                      <a:pt x="108212" y="12191"/>
                      <a:pt x="109728" y="13079"/>
                      <a:pt x="109728" y="13079"/>
                    </a:cubicBezTo>
                    <a:cubicBezTo>
                      <a:pt x="109728" y="13079"/>
                      <a:pt x="108048" y="12487"/>
                      <a:pt x="105144" y="11453"/>
                    </a:cubicBezTo>
                    <a:cubicBezTo>
                      <a:pt x="103701" y="10940"/>
                      <a:pt x="101984" y="10210"/>
                      <a:pt x="99957" y="9576"/>
                    </a:cubicBezTo>
                    <a:cubicBezTo>
                      <a:pt x="97875" y="9054"/>
                      <a:pt x="95555" y="8466"/>
                      <a:pt x="93053" y="7731"/>
                    </a:cubicBezTo>
                    <a:cubicBezTo>
                      <a:pt x="90587" y="6902"/>
                      <a:pt x="87720" y="6661"/>
                      <a:pt x="84816" y="6049"/>
                    </a:cubicBezTo>
                    <a:cubicBezTo>
                      <a:pt x="81894" y="5401"/>
                      <a:pt x="78734" y="5271"/>
                      <a:pt x="75520" y="4844"/>
                    </a:cubicBezTo>
                    <a:cubicBezTo>
                      <a:pt x="72306" y="4342"/>
                      <a:pt x="68927" y="4448"/>
                      <a:pt x="65530" y="4194"/>
                    </a:cubicBezTo>
                    <a:cubicBezTo>
                      <a:pt x="62115" y="3953"/>
                      <a:pt x="58644" y="4203"/>
                      <a:pt x="55174" y="4175"/>
                    </a:cubicBezTo>
                    <a:cubicBezTo>
                      <a:pt x="51704" y="4303"/>
                      <a:pt x="48234" y="4488"/>
                      <a:pt x="44819" y="4751"/>
                    </a:cubicBezTo>
                    <a:cubicBezTo>
                      <a:pt x="41422" y="5167"/>
                      <a:pt x="38043" y="5291"/>
                      <a:pt x="34810" y="5819"/>
                    </a:cubicBezTo>
                    <a:cubicBezTo>
                      <a:pt x="31577" y="6256"/>
                      <a:pt x="28436" y="6632"/>
                      <a:pt x="25478" y="7141"/>
                    </a:cubicBezTo>
                    <a:cubicBezTo>
                      <a:pt x="22500" y="7560"/>
                      <a:pt x="19706" y="8157"/>
                      <a:pt x="17131" y="8637"/>
                    </a:cubicBezTo>
                    <a:cubicBezTo>
                      <a:pt x="11999" y="9726"/>
                      <a:pt x="7671" y="10555"/>
                      <a:pt x="4693" y="11353"/>
                    </a:cubicBezTo>
                    <a:cubicBezTo>
                      <a:pt x="1698" y="12104"/>
                      <a:pt x="0" y="12533"/>
                      <a:pt x="0" y="12533"/>
                    </a:cubicBezTo>
                    <a:close/>
                  </a:path>
                </a:pathLst>
              </a:custGeom>
              <a:solidFill>
                <a:srgbClr val="90C2E0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ECF57A8D-1E4C-0B68-E39A-9232CE2CBFA4}"/>
                  </a:ext>
                </a:extLst>
              </p:cNvPr>
              <p:cNvSpPr/>
              <p:nvPr/>
            </p:nvSpPr>
            <p:spPr>
              <a:xfrm>
                <a:off x="7023647" y="270821"/>
                <a:ext cx="307745" cy="224930"/>
              </a:xfrm>
              <a:custGeom>
                <a:avLst/>
                <a:gdLst>
                  <a:gd name="connsiteX0" fmla="*/ 273791 w 307745"/>
                  <a:gd name="connsiteY0" fmla="*/ 224930 h 224930"/>
                  <a:gd name="connsiteX1" fmla="*/ 306647 w 307745"/>
                  <a:gd name="connsiteY1" fmla="*/ 106761 h 224930"/>
                  <a:gd name="connsiteX2" fmla="*/ 95957 w 307745"/>
                  <a:gd name="connsiteY2" fmla="*/ 43538 h 224930"/>
                  <a:gd name="connsiteX3" fmla="*/ 0 w 307745"/>
                  <a:gd name="connsiteY3" fmla="*/ 83889 h 224930"/>
                  <a:gd name="connsiteX4" fmla="*/ 9808 w 307745"/>
                  <a:gd name="connsiteY4" fmla="*/ 129382 h 224930"/>
                  <a:gd name="connsiteX5" fmla="*/ 33039 w 307745"/>
                  <a:gd name="connsiteY5" fmla="*/ 130931 h 224930"/>
                  <a:gd name="connsiteX6" fmla="*/ 63923 w 307745"/>
                  <a:gd name="connsiteY6" fmla="*/ 119697 h 224930"/>
                  <a:gd name="connsiteX7" fmla="*/ 88013 w 307745"/>
                  <a:gd name="connsiteY7" fmla="*/ 101693 h 224930"/>
                  <a:gd name="connsiteX8" fmla="*/ 154620 w 307745"/>
                  <a:gd name="connsiteY8" fmla="*/ 41078 h 224930"/>
                  <a:gd name="connsiteX9" fmla="*/ 239710 w 307745"/>
                  <a:gd name="connsiteY9" fmla="*/ 26251 h 224930"/>
                  <a:gd name="connsiteX10" fmla="*/ 268202 w 307745"/>
                  <a:gd name="connsiteY10" fmla="*/ 47884 h 224930"/>
                  <a:gd name="connsiteX11" fmla="*/ 287835 w 307745"/>
                  <a:gd name="connsiteY11" fmla="*/ 195199 h 224930"/>
                  <a:gd name="connsiteX12" fmla="*/ 273791 w 307745"/>
                  <a:gd name="connsiteY12" fmla="*/ 224930 h 22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7745" h="224930">
                    <a:moveTo>
                      <a:pt x="273791" y="224930"/>
                    </a:moveTo>
                    <a:cubicBezTo>
                      <a:pt x="296602" y="196297"/>
                      <a:pt x="312108" y="159956"/>
                      <a:pt x="306647" y="106761"/>
                    </a:cubicBezTo>
                    <a:cubicBezTo>
                      <a:pt x="291415" y="-41854"/>
                      <a:pt x="149470" y="-7201"/>
                      <a:pt x="95957" y="43538"/>
                    </a:cubicBezTo>
                    <a:cubicBezTo>
                      <a:pt x="42445" y="94276"/>
                      <a:pt x="0" y="83889"/>
                      <a:pt x="0" y="83889"/>
                    </a:cubicBezTo>
                    <a:cubicBezTo>
                      <a:pt x="4164" y="97534"/>
                      <a:pt x="7379" y="112927"/>
                      <a:pt x="9808" y="129382"/>
                    </a:cubicBezTo>
                    <a:cubicBezTo>
                      <a:pt x="16766" y="132449"/>
                      <a:pt x="25332" y="132310"/>
                      <a:pt x="33039" y="130931"/>
                    </a:cubicBezTo>
                    <a:cubicBezTo>
                      <a:pt x="43869" y="128988"/>
                      <a:pt x="54371" y="125171"/>
                      <a:pt x="63923" y="119697"/>
                    </a:cubicBezTo>
                    <a:cubicBezTo>
                      <a:pt x="72635" y="114706"/>
                      <a:pt x="80525" y="108381"/>
                      <a:pt x="88013" y="101693"/>
                    </a:cubicBezTo>
                    <a:cubicBezTo>
                      <a:pt x="110440" y="81678"/>
                      <a:pt x="129836" y="58083"/>
                      <a:pt x="154620" y="41078"/>
                    </a:cubicBezTo>
                    <a:cubicBezTo>
                      <a:pt x="179404" y="24074"/>
                      <a:pt x="212078" y="14398"/>
                      <a:pt x="239710" y="26251"/>
                    </a:cubicBezTo>
                    <a:cubicBezTo>
                      <a:pt x="250760" y="30994"/>
                      <a:pt x="260239" y="38871"/>
                      <a:pt x="268202" y="47884"/>
                    </a:cubicBezTo>
                    <a:cubicBezTo>
                      <a:pt x="302757" y="86991"/>
                      <a:pt x="307505" y="146861"/>
                      <a:pt x="287835" y="195199"/>
                    </a:cubicBezTo>
                    <a:cubicBezTo>
                      <a:pt x="283726" y="205341"/>
                      <a:pt x="278649" y="215097"/>
                      <a:pt x="273791" y="224930"/>
                    </a:cubicBezTo>
                    <a:close/>
                  </a:path>
                </a:pathLst>
              </a:custGeom>
              <a:solidFill>
                <a:srgbClr val="B2D1E5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40" name="图形 10">
                <a:extLst>
                  <a:ext uri="{FF2B5EF4-FFF2-40B4-BE49-F238E27FC236}">
                    <a16:creationId xmlns:a16="http://schemas.microsoft.com/office/drawing/2014/main" id="{7EEBBEFC-4D47-E869-EA13-E8D8547B1156}"/>
                  </a:ext>
                </a:extLst>
              </p:cNvPr>
              <p:cNvGrpSpPr/>
              <p:nvPr/>
            </p:nvGrpSpPr>
            <p:grpSpPr>
              <a:xfrm>
                <a:off x="6726672" y="588212"/>
                <a:ext cx="335438" cy="101836"/>
                <a:chOff x="6726672" y="588212"/>
                <a:chExt cx="335438" cy="101836"/>
              </a:xfrm>
            </p:grpSpPr>
            <p:grpSp>
              <p:nvGrpSpPr>
                <p:cNvPr id="547" name="图形 10">
                  <a:extLst>
                    <a:ext uri="{FF2B5EF4-FFF2-40B4-BE49-F238E27FC236}">
                      <a16:creationId xmlns:a16="http://schemas.microsoft.com/office/drawing/2014/main" id="{FD9E5BE7-A040-4C88-F739-A7D23B4607D7}"/>
                    </a:ext>
                  </a:extLst>
                </p:cNvPr>
                <p:cNvGrpSpPr/>
                <p:nvPr/>
              </p:nvGrpSpPr>
              <p:grpSpPr>
                <a:xfrm>
                  <a:off x="6726672" y="639260"/>
                  <a:ext cx="335438" cy="50788"/>
                  <a:chOff x="6726672" y="639260"/>
                  <a:chExt cx="335438" cy="50788"/>
                </a:xfrm>
                <a:solidFill>
                  <a:srgbClr val="F1B3B9"/>
                </a:solidFill>
              </p:grpSpPr>
              <p:sp>
                <p:nvSpPr>
                  <p:cNvPr id="550" name="任意多边形: 形状 549">
                    <a:extLst>
                      <a:ext uri="{FF2B5EF4-FFF2-40B4-BE49-F238E27FC236}">
                        <a16:creationId xmlns:a16="http://schemas.microsoft.com/office/drawing/2014/main" id="{0721A18E-5BE7-50C9-4BB8-8358E59820B6}"/>
                      </a:ext>
                    </a:extLst>
                  </p:cNvPr>
                  <p:cNvSpPr/>
                  <p:nvPr/>
                </p:nvSpPr>
                <p:spPr>
                  <a:xfrm>
                    <a:off x="6992233" y="641230"/>
                    <a:ext cx="69877" cy="48818"/>
                  </a:xfrm>
                  <a:custGeom>
                    <a:avLst/>
                    <a:gdLst>
                      <a:gd name="connsiteX0" fmla="*/ 69877 w 69877"/>
                      <a:gd name="connsiteY0" fmla="*/ 24584 h 48818"/>
                      <a:gd name="connsiteX1" fmla="*/ 34811 w 69877"/>
                      <a:gd name="connsiteY1" fmla="*/ 48818 h 48818"/>
                      <a:gd name="connsiteX2" fmla="*/ 0 w 69877"/>
                      <a:gd name="connsiteY2" fmla="*/ 24235 h 48818"/>
                      <a:gd name="connsiteX3" fmla="*/ 35066 w 69877"/>
                      <a:gd name="connsiteY3" fmla="*/ 1 h 48818"/>
                      <a:gd name="connsiteX4" fmla="*/ 69877 w 69877"/>
                      <a:gd name="connsiteY4" fmla="*/ 24584 h 4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877" h="48818">
                        <a:moveTo>
                          <a:pt x="69877" y="24584"/>
                        </a:moveTo>
                        <a:cubicBezTo>
                          <a:pt x="69822" y="38064"/>
                          <a:pt x="54116" y="48914"/>
                          <a:pt x="34811" y="48818"/>
                        </a:cubicBezTo>
                        <a:cubicBezTo>
                          <a:pt x="15524" y="48721"/>
                          <a:pt x="-73" y="37715"/>
                          <a:pt x="0" y="24235"/>
                        </a:cubicBezTo>
                        <a:cubicBezTo>
                          <a:pt x="73" y="10754"/>
                          <a:pt x="15762" y="-96"/>
                          <a:pt x="35066" y="1"/>
                        </a:cubicBezTo>
                        <a:cubicBezTo>
                          <a:pt x="54371" y="97"/>
                          <a:pt x="69950" y="11103"/>
                          <a:pt x="69877" y="24584"/>
                        </a:cubicBezTo>
                        <a:close/>
                      </a:path>
                    </a:pathLst>
                  </a:custGeom>
                  <a:solidFill>
                    <a:srgbClr val="F1B3B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51" name="任意多边形: 形状 550">
                    <a:extLst>
                      <a:ext uri="{FF2B5EF4-FFF2-40B4-BE49-F238E27FC236}">
                        <a16:creationId xmlns:a16="http://schemas.microsoft.com/office/drawing/2014/main" id="{FD8FDDB9-B022-3443-3362-41118BEB269A}"/>
                      </a:ext>
                    </a:extLst>
                  </p:cNvPr>
                  <p:cNvSpPr/>
                  <p:nvPr/>
                </p:nvSpPr>
                <p:spPr>
                  <a:xfrm rot="-5382811">
                    <a:off x="6737326" y="628902"/>
                    <a:ext cx="48815" cy="69881"/>
                  </a:xfrm>
                  <a:custGeom>
                    <a:avLst/>
                    <a:gdLst>
                      <a:gd name="connsiteX0" fmla="*/ 48816 w 48815"/>
                      <a:gd name="connsiteY0" fmla="*/ 34941 h 69881"/>
                      <a:gd name="connsiteX1" fmla="*/ 24408 w 48815"/>
                      <a:gd name="connsiteY1" fmla="*/ 69881 h 69881"/>
                      <a:gd name="connsiteX2" fmla="*/ 0 w 48815"/>
                      <a:gd name="connsiteY2" fmla="*/ 34941 h 69881"/>
                      <a:gd name="connsiteX3" fmla="*/ 24408 w 48815"/>
                      <a:gd name="connsiteY3" fmla="*/ 0 h 69881"/>
                      <a:gd name="connsiteX4" fmla="*/ 48816 w 48815"/>
                      <a:gd name="connsiteY4" fmla="*/ 34941 h 69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15" h="69881">
                        <a:moveTo>
                          <a:pt x="48816" y="34941"/>
                        </a:moveTo>
                        <a:cubicBezTo>
                          <a:pt x="48816" y="54238"/>
                          <a:pt x="37888" y="69881"/>
                          <a:pt x="24408" y="69881"/>
                        </a:cubicBezTo>
                        <a:cubicBezTo>
                          <a:pt x="10928" y="69881"/>
                          <a:pt x="0" y="54238"/>
                          <a:pt x="0" y="34941"/>
                        </a:cubicBezTo>
                        <a:cubicBezTo>
                          <a:pt x="0" y="15643"/>
                          <a:pt x="10928" y="0"/>
                          <a:pt x="24408" y="0"/>
                        </a:cubicBezTo>
                        <a:cubicBezTo>
                          <a:pt x="37888" y="0"/>
                          <a:pt x="48816" y="15643"/>
                          <a:pt x="48816" y="34941"/>
                        </a:cubicBezTo>
                        <a:close/>
                      </a:path>
                    </a:pathLst>
                  </a:custGeom>
                  <a:solidFill>
                    <a:srgbClr val="F1B3B9"/>
                  </a:solidFill>
                  <a:ln w="18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48" name="任意多边形: 形状 547">
                  <a:extLst>
                    <a:ext uri="{FF2B5EF4-FFF2-40B4-BE49-F238E27FC236}">
                      <a16:creationId xmlns:a16="http://schemas.microsoft.com/office/drawing/2014/main" id="{F672AB15-5652-E1BB-53AC-77E643F5346D}"/>
                    </a:ext>
                  </a:extLst>
                </p:cNvPr>
                <p:cNvSpPr/>
                <p:nvPr/>
              </p:nvSpPr>
              <p:spPr>
                <a:xfrm rot="-5382811">
                  <a:off x="6805943" y="591785"/>
                  <a:ext cx="32739" cy="25722"/>
                </a:xfrm>
                <a:custGeom>
                  <a:avLst/>
                  <a:gdLst>
                    <a:gd name="connsiteX0" fmla="*/ 32740 w 32739"/>
                    <a:gd name="connsiteY0" fmla="*/ 12861 h 25722"/>
                    <a:gd name="connsiteX1" fmla="*/ 16370 w 32739"/>
                    <a:gd name="connsiteY1" fmla="*/ 25723 h 25722"/>
                    <a:gd name="connsiteX2" fmla="*/ 1 w 32739"/>
                    <a:gd name="connsiteY2" fmla="*/ 12861 h 25722"/>
                    <a:gd name="connsiteX3" fmla="*/ 16370 w 32739"/>
                    <a:gd name="connsiteY3" fmla="*/ 0 h 25722"/>
                    <a:gd name="connsiteX4" fmla="*/ 32740 w 32739"/>
                    <a:gd name="connsiteY4" fmla="*/ 12861 h 2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39" h="25722">
                      <a:moveTo>
                        <a:pt x="32740" y="12861"/>
                      </a:moveTo>
                      <a:cubicBezTo>
                        <a:pt x="32740" y="19965"/>
                        <a:pt x="25411" y="25723"/>
                        <a:pt x="16370" y="25723"/>
                      </a:cubicBezTo>
                      <a:cubicBezTo>
                        <a:pt x="7329" y="25723"/>
                        <a:pt x="1" y="19965"/>
                        <a:pt x="1" y="12861"/>
                      </a:cubicBezTo>
                      <a:cubicBezTo>
                        <a:pt x="1" y="5758"/>
                        <a:pt x="7330" y="0"/>
                        <a:pt x="16370" y="0"/>
                      </a:cubicBezTo>
                      <a:cubicBezTo>
                        <a:pt x="25411" y="0"/>
                        <a:pt x="32740" y="5758"/>
                        <a:pt x="32740" y="12861"/>
                      </a:cubicBezTo>
                      <a:close/>
                    </a:path>
                  </a:pathLst>
                </a:custGeom>
                <a:solidFill>
                  <a:srgbClr val="292F2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9" name="任意多边形: 形状 548">
                  <a:extLst>
                    <a:ext uri="{FF2B5EF4-FFF2-40B4-BE49-F238E27FC236}">
                      <a16:creationId xmlns:a16="http://schemas.microsoft.com/office/drawing/2014/main" id="{C8108D52-DE47-55F1-8E3D-A32E9A2CC4AE}"/>
                    </a:ext>
                  </a:extLst>
                </p:cNvPr>
                <p:cNvSpPr/>
                <p:nvPr/>
              </p:nvSpPr>
              <p:spPr>
                <a:xfrm rot="-5382811">
                  <a:off x="6948533" y="592482"/>
                  <a:ext cx="32739" cy="25722"/>
                </a:xfrm>
                <a:custGeom>
                  <a:avLst/>
                  <a:gdLst>
                    <a:gd name="connsiteX0" fmla="*/ 32740 w 32739"/>
                    <a:gd name="connsiteY0" fmla="*/ 12861 h 25722"/>
                    <a:gd name="connsiteX1" fmla="*/ 16370 w 32739"/>
                    <a:gd name="connsiteY1" fmla="*/ 25723 h 25722"/>
                    <a:gd name="connsiteX2" fmla="*/ 0 w 32739"/>
                    <a:gd name="connsiteY2" fmla="*/ 12861 h 25722"/>
                    <a:gd name="connsiteX3" fmla="*/ 16370 w 32739"/>
                    <a:gd name="connsiteY3" fmla="*/ 0 h 25722"/>
                    <a:gd name="connsiteX4" fmla="*/ 32740 w 32739"/>
                    <a:gd name="connsiteY4" fmla="*/ 12861 h 2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39" h="25722">
                      <a:moveTo>
                        <a:pt x="32740" y="12861"/>
                      </a:moveTo>
                      <a:cubicBezTo>
                        <a:pt x="32740" y="19965"/>
                        <a:pt x="25410" y="25723"/>
                        <a:pt x="16370" y="25723"/>
                      </a:cubicBezTo>
                      <a:cubicBezTo>
                        <a:pt x="7329" y="25723"/>
                        <a:pt x="0" y="19965"/>
                        <a:pt x="0" y="12861"/>
                      </a:cubicBezTo>
                      <a:cubicBezTo>
                        <a:pt x="0" y="5758"/>
                        <a:pt x="7329" y="0"/>
                        <a:pt x="16370" y="0"/>
                      </a:cubicBezTo>
                      <a:cubicBezTo>
                        <a:pt x="25411" y="0"/>
                        <a:pt x="32740" y="5758"/>
                        <a:pt x="32740" y="12861"/>
                      </a:cubicBezTo>
                      <a:close/>
                    </a:path>
                  </a:pathLst>
                </a:custGeom>
                <a:solidFill>
                  <a:srgbClr val="292F28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41" name="图形 10">
                <a:extLst>
                  <a:ext uri="{FF2B5EF4-FFF2-40B4-BE49-F238E27FC236}">
                    <a16:creationId xmlns:a16="http://schemas.microsoft.com/office/drawing/2014/main" id="{71298551-8117-22D4-49AD-2331763DE1A3}"/>
                  </a:ext>
                </a:extLst>
              </p:cNvPr>
              <p:cNvGrpSpPr/>
              <p:nvPr/>
            </p:nvGrpSpPr>
            <p:grpSpPr>
              <a:xfrm>
                <a:off x="6676867" y="368638"/>
                <a:ext cx="74923" cy="86857"/>
                <a:chOff x="6676867" y="368638"/>
                <a:chExt cx="74923" cy="86857"/>
              </a:xfrm>
              <a:solidFill>
                <a:srgbClr val="D0E3EC"/>
              </a:solidFill>
            </p:grpSpPr>
            <p:sp>
              <p:nvSpPr>
                <p:cNvPr id="543" name="任意多边形: 形状 542">
                  <a:extLst>
                    <a:ext uri="{FF2B5EF4-FFF2-40B4-BE49-F238E27FC236}">
                      <a16:creationId xmlns:a16="http://schemas.microsoft.com/office/drawing/2014/main" id="{B9BE7EEB-DB46-C81E-7C0C-7098077AF5F0}"/>
                    </a:ext>
                  </a:extLst>
                </p:cNvPr>
                <p:cNvSpPr/>
                <p:nvPr/>
              </p:nvSpPr>
              <p:spPr>
                <a:xfrm>
                  <a:off x="6693669" y="395964"/>
                  <a:ext cx="20920" cy="18916"/>
                </a:xfrm>
                <a:custGeom>
                  <a:avLst/>
                  <a:gdLst>
                    <a:gd name="connsiteX0" fmla="*/ 19897 w 20920"/>
                    <a:gd name="connsiteY0" fmla="*/ 1837 h 18916"/>
                    <a:gd name="connsiteX1" fmla="*/ 14985 w 20920"/>
                    <a:gd name="connsiteY1" fmla="*/ 15058 h 18916"/>
                    <a:gd name="connsiteX2" fmla="*/ 1031 w 20920"/>
                    <a:gd name="connsiteY2" fmla="*/ 17078 h 18916"/>
                    <a:gd name="connsiteX3" fmla="*/ 5944 w 20920"/>
                    <a:gd name="connsiteY3" fmla="*/ 3857 h 18916"/>
                    <a:gd name="connsiteX4" fmla="*/ 19897 w 20920"/>
                    <a:gd name="connsiteY4" fmla="*/ 1837 h 1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20" h="18916">
                      <a:moveTo>
                        <a:pt x="19897" y="1837"/>
                      </a:moveTo>
                      <a:cubicBezTo>
                        <a:pt x="22381" y="4929"/>
                        <a:pt x="20190" y="10851"/>
                        <a:pt x="14985" y="15058"/>
                      </a:cubicBezTo>
                      <a:cubicBezTo>
                        <a:pt x="9780" y="19268"/>
                        <a:pt x="3533" y="20172"/>
                        <a:pt x="1031" y="17078"/>
                      </a:cubicBezTo>
                      <a:cubicBezTo>
                        <a:pt x="-1471" y="13985"/>
                        <a:pt x="739" y="8065"/>
                        <a:pt x="5944" y="3857"/>
                      </a:cubicBezTo>
                      <a:cubicBezTo>
                        <a:pt x="11149" y="-351"/>
                        <a:pt x="17396" y="-1256"/>
                        <a:pt x="19897" y="1837"/>
                      </a:cubicBezTo>
                      <a:close/>
                    </a:path>
                  </a:pathLst>
                </a:custGeom>
                <a:solidFill>
                  <a:srgbClr val="D0E3EC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4" name="任意多边形: 形状 543">
                  <a:extLst>
                    <a:ext uri="{FF2B5EF4-FFF2-40B4-BE49-F238E27FC236}">
                      <a16:creationId xmlns:a16="http://schemas.microsoft.com/office/drawing/2014/main" id="{28B9F588-E3ED-89AA-19D2-CD94B9662807}"/>
                    </a:ext>
                  </a:extLst>
                </p:cNvPr>
                <p:cNvSpPr/>
                <p:nvPr/>
              </p:nvSpPr>
              <p:spPr>
                <a:xfrm>
                  <a:off x="6737358" y="376060"/>
                  <a:ext cx="14432" cy="13055"/>
                </a:xfrm>
                <a:custGeom>
                  <a:avLst/>
                  <a:gdLst>
                    <a:gd name="connsiteX0" fmla="*/ 13722 w 14432"/>
                    <a:gd name="connsiteY0" fmla="*/ 1268 h 13055"/>
                    <a:gd name="connsiteX1" fmla="*/ 10343 w 14432"/>
                    <a:gd name="connsiteY1" fmla="*/ 10393 h 13055"/>
                    <a:gd name="connsiteX2" fmla="*/ 718 w 14432"/>
                    <a:gd name="connsiteY2" fmla="*/ 11788 h 13055"/>
                    <a:gd name="connsiteX3" fmla="*/ 4097 w 14432"/>
                    <a:gd name="connsiteY3" fmla="*/ 2663 h 13055"/>
                    <a:gd name="connsiteX4" fmla="*/ 13722 w 14432"/>
                    <a:gd name="connsiteY4" fmla="*/ 1268 h 1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32" h="13055">
                      <a:moveTo>
                        <a:pt x="13722" y="1268"/>
                      </a:moveTo>
                      <a:cubicBezTo>
                        <a:pt x="15439" y="3403"/>
                        <a:pt x="13941" y="7489"/>
                        <a:pt x="10343" y="10393"/>
                      </a:cubicBezTo>
                      <a:cubicBezTo>
                        <a:pt x="6746" y="13298"/>
                        <a:pt x="2435" y="13921"/>
                        <a:pt x="718" y="11788"/>
                      </a:cubicBezTo>
                      <a:cubicBezTo>
                        <a:pt x="-1016" y="9653"/>
                        <a:pt x="499" y="5567"/>
                        <a:pt x="4097" y="2663"/>
                      </a:cubicBezTo>
                      <a:cubicBezTo>
                        <a:pt x="7677" y="-242"/>
                        <a:pt x="12005" y="-867"/>
                        <a:pt x="13722" y="1268"/>
                      </a:cubicBezTo>
                      <a:close/>
                    </a:path>
                  </a:pathLst>
                </a:custGeom>
                <a:solidFill>
                  <a:srgbClr val="D0E3EC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5" name="任意多边形: 形状 544">
                  <a:extLst>
                    <a:ext uri="{FF2B5EF4-FFF2-40B4-BE49-F238E27FC236}">
                      <a16:creationId xmlns:a16="http://schemas.microsoft.com/office/drawing/2014/main" id="{630E01CB-F4F2-AFFD-E9A4-9442363FDB5C}"/>
                    </a:ext>
                  </a:extLst>
                </p:cNvPr>
                <p:cNvSpPr/>
                <p:nvPr/>
              </p:nvSpPr>
              <p:spPr>
                <a:xfrm>
                  <a:off x="6710225" y="368638"/>
                  <a:ext cx="8141" cy="7363"/>
                </a:xfrm>
                <a:custGeom>
                  <a:avLst/>
                  <a:gdLst>
                    <a:gd name="connsiteX0" fmla="*/ 7744 w 8141"/>
                    <a:gd name="connsiteY0" fmla="*/ 715 h 7363"/>
                    <a:gd name="connsiteX1" fmla="*/ 5826 w 8141"/>
                    <a:gd name="connsiteY1" fmla="*/ 5861 h 7363"/>
                    <a:gd name="connsiteX2" fmla="*/ 402 w 8141"/>
                    <a:gd name="connsiteY2" fmla="*/ 6649 h 7363"/>
                    <a:gd name="connsiteX3" fmla="*/ 2301 w 8141"/>
                    <a:gd name="connsiteY3" fmla="*/ 1502 h 7363"/>
                    <a:gd name="connsiteX4" fmla="*/ 7744 w 8141"/>
                    <a:gd name="connsiteY4" fmla="*/ 715 h 7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41" h="7363">
                      <a:moveTo>
                        <a:pt x="7744" y="715"/>
                      </a:moveTo>
                      <a:cubicBezTo>
                        <a:pt x="8712" y="1918"/>
                        <a:pt x="7853" y="4223"/>
                        <a:pt x="5826" y="5861"/>
                      </a:cubicBezTo>
                      <a:cubicBezTo>
                        <a:pt x="3798" y="7500"/>
                        <a:pt x="1370" y="7852"/>
                        <a:pt x="402" y="6649"/>
                      </a:cubicBezTo>
                      <a:cubicBezTo>
                        <a:pt x="-567" y="5445"/>
                        <a:pt x="274" y="3140"/>
                        <a:pt x="2301" y="1502"/>
                      </a:cubicBezTo>
                      <a:cubicBezTo>
                        <a:pt x="4328" y="-136"/>
                        <a:pt x="6757" y="-489"/>
                        <a:pt x="7744" y="715"/>
                      </a:cubicBezTo>
                      <a:close/>
                    </a:path>
                  </a:pathLst>
                </a:custGeom>
                <a:solidFill>
                  <a:srgbClr val="D0E3EC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6" name="任意多边形: 形状 545">
                  <a:extLst>
                    <a:ext uri="{FF2B5EF4-FFF2-40B4-BE49-F238E27FC236}">
                      <a16:creationId xmlns:a16="http://schemas.microsoft.com/office/drawing/2014/main" id="{75D832AF-9107-5806-74F5-6F8B833E0AED}"/>
                    </a:ext>
                  </a:extLst>
                </p:cNvPr>
                <p:cNvSpPr/>
                <p:nvPr/>
              </p:nvSpPr>
              <p:spPr>
                <a:xfrm>
                  <a:off x="6676867" y="448132"/>
                  <a:ext cx="8142" cy="7363"/>
                </a:xfrm>
                <a:custGeom>
                  <a:avLst/>
                  <a:gdLst>
                    <a:gd name="connsiteX0" fmla="*/ 7733 w 8142"/>
                    <a:gd name="connsiteY0" fmla="*/ 715 h 7363"/>
                    <a:gd name="connsiteX1" fmla="*/ 5834 w 8142"/>
                    <a:gd name="connsiteY1" fmla="*/ 5861 h 7363"/>
                    <a:gd name="connsiteX2" fmla="*/ 409 w 8142"/>
                    <a:gd name="connsiteY2" fmla="*/ 6649 h 7363"/>
                    <a:gd name="connsiteX3" fmla="*/ 2309 w 8142"/>
                    <a:gd name="connsiteY3" fmla="*/ 1502 h 7363"/>
                    <a:gd name="connsiteX4" fmla="*/ 7733 w 8142"/>
                    <a:gd name="connsiteY4" fmla="*/ 715 h 7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42" h="7363">
                      <a:moveTo>
                        <a:pt x="7733" y="715"/>
                      </a:moveTo>
                      <a:cubicBezTo>
                        <a:pt x="8720" y="1918"/>
                        <a:pt x="7861" y="4223"/>
                        <a:pt x="5834" y="5861"/>
                      </a:cubicBezTo>
                      <a:cubicBezTo>
                        <a:pt x="3806" y="7500"/>
                        <a:pt x="1378" y="7852"/>
                        <a:pt x="409" y="6649"/>
                      </a:cubicBezTo>
                      <a:cubicBezTo>
                        <a:pt x="-577" y="5445"/>
                        <a:pt x="282" y="3140"/>
                        <a:pt x="2309" y="1502"/>
                      </a:cubicBezTo>
                      <a:cubicBezTo>
                        <a:pt x="4336" y="-136"/>
                        <a:pt x="6765" y="-489"/>
                        <a:pt x="7733" y="715"/>
                      </a:cubicBezTo>
                      <a:close/>
                    </a:path>
                  </a:pathLst>
                </a:custGeom>
                <a:solidFill>
                  <a:srgbClr val="D0E3EC"/>
                </a:solidFill>
                <a:ln w="18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C589EC6C-43E1-8987-1A36-435C2EFFF8E0}"/>
                  </a:ext>
                </a:extLst>
              </p:cNvPr>
              <p:cNvSpPr/>
              <p:nvPr/>
            </p:nvSpPr>
            <p:spPr>
              <a:xfrm rot="-1635875">
                <a:off x="6532030" y="1013927"/>
                <a:ext cx="49300" cy="126764"/>
              </a:xfrm>
              <a:custGeom>
                <a:avLst/>
                <a:gdLst>
                  <a:gd name="connsiteX0" fmla="*/ 49301 w 49300"/>
                  <a:gd name="connsiteY0" fmla="*/ 63382 h 126764"/>
                  <a:gd name="connsiteX1" fmla="*/ 24650 w 49300"/>
                  <a:gd name="connsiteY1" fmla="*/ 126764 h 126764"/>
                  <a:gd name="connsiteX2" fmla="*/ 0 w 49300"/>
                  <a:gd name="connsiteY2" fmla="*/ 63382 h 126764"/>
                  <a:gd name="connsiteX3" fmla="*/ 24650 w 49300"/>
                  <a:gd name="connsiteY3" fmla="*/ 0 h 126764"/>
                  <a:gd name="connsiteX4" fmla="*/ 49301 w 49300"/>
                  <a:gd name="connsiteY4" fmla="*/ 63382 h 12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00" h="126764">
                    <a:moveTo>
                      <a:pt x="49301" y="63382"/>
                    </a:moveTo>
                    <a:cubicBezTo>
                      <a:pt x="49301" y="98387"/>
                      <a:pt x="38265" y="126764"/>
                      <a:pt x="24650" y="126764"/>
                    </a:cubicBezTo>
                    <a:cubicBezTo>
                      <a:pt x="11037" y="126764"/>
                      <a:pt x="0" y="98387"/>
                      <a:pt x="0" y="63382"/>
                    </a:cubicBezTo>
                    <a:cubicBezTo>
                      <a:pt x="0" y="28377"/>
                      <a:pt x="11036" y="0"/>
                      <a:pt x="24650" y="0"/>
                    </a:cubicBezTo>
                    <a:cubicBezTo>
                      <a:pt x="38264" y="0"/>
                      <a:pt x="49301" y="28377"/>
                      <a:pt x="49301" y="63382"/>
                    </a:cubicBezTo>
                    <a:close/>
                  </a:path>
                </a:pathLst>
              </a:custGeom>
              <a:solidFill>
                <a:srgbClr val="6C98B2"/>
              </a:solidFill>
              <a:ln w="18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8292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ngahuloz">
      <a:majorFont>
        <a:latin typeface="HarmonyOS Sans SC Light" panose="020F0302020204030204"/>
        <a:ea typeface="阿里巴巴普惠体 2.0 55 Regular"/>
        <a:cs typeface=""/>
      </a:majorFont>
      <a:minorFont>
        <a:latin typeface="HarmonyOS Sans SC Light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自定义设计方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470</TotalTime>
  <Words>2368</Words>
  <Application>Microsoft Office PowerPoint</Application>
  <PresentationFormat>宽屏</PresentationFormat>
  <Paragraphs>202</Paragraphs>
  <Slides>25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25</vt:i4>
      </vt:variant>
    </vt:vector>
  </HeadingPairs>
  <TitlesOfParts>
    <vt:vector size="36" baseType="lpstr">
      <vt:lpstr>HarmonyOS Sans SC Light</vt:lpstr>
      <vt:lpstr>MiSans Demibold</vt:lpstr>
      <vt:lpstr>阿里巴巴普惠体 2.0 55 Regular</vt:lpstr>
      <vt:lpstr>阿里巴巴普惠体 2.0 65 Medium</vt:lpstr>
      <vt:lpstr>包图小白体</vt:lpstr>
      <vt:lpstr>等线</vt:lpstr>
      <vt:lpstr>造字工房童心（非商用）常规体</vt:lpstr>
      <vt:lpstr>Arial</vt:lpstr>
      <vt:lpstr>Calibri</vt:lpstr>
      <vt:lpstr>51PPT模板网</vt:lpstr>
      <vt:lpstr>1_自定义设计方案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可爱卡通动物主题小学幼儿园教学ppt模板</dc:title>
  <dc:creator>51PPT模板网</dc:creator>
  <cp:keywords>www.51pptmoban.com（原创模板）</cp:keywords>
  <dc:description>51PPT模板网，幻灯片演示模板及素材免费下载！_x000d_
51PPT模板网 唯一访问网址：www.51pptmoban.com</dc:description>
  <cp:lastModifiedBy>user Power</cp:lastModifiedBy>
  <cp:revision>94</cp:revision>
  <dcterms:created xsi:type="dcterms:W3CDTF">2023-06-12T14:51:16Z</dcterms:created>
  <dcterms:modified xsi:type="dcterms:W3CDTF">2023-06-13T14:24:17Z</dcterms:modified>
</cp:coreProperties>
</file>